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4" r:id="rId2"/>
    <p:sldId id="257" r:id="rId3"/>
    <p:sldId id="256" r:id="rId4"/>
    <p:sldId id="263" r:id="rId5"/>
    <p:sldId id="258" r:id="rId6"/>
    <p:sldId id="265" r:id="rId7"/>
    <p:sldId id="261" r:id="rId8"/>
    <p:sldId id="259" r:id="rId9"/>
    <p:sldId id="262" r:id="rId10"/>
    <p:sldId id="260" r:id="rId1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4660"/>
  </p:normalViewPr>
  <p:slideViewPr>
    <p:cSldViewPr>
      <p:cViewPr>
        <p:scale>
          <a:sx n="80" d="100"/>
          <a:sy n="80" d="100"/>
        </p:scale>
        <p:origin x="-480" y="5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24BA3D-4243-4F86-9DC2-F5EEE0A852F6}" type="datetimeFigureOut">
              <a:rPr lang="en-US" smtClean="0"/>
              <a:t>11/29/2016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0BFD8D-4473-44EB-8C59-30B4EC6A9F34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smtClean="0"/>
              <a:t>FULL BC</a:t>
            </a:r>
            <a:endParaRPr lang="en-US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525463" y="284163"/>
            <a:ext cx="8410575" cy="5875338"/>
          </a:xfrm>
          <a:custGeom>
            <a:avLst/>
            <a:gdLst/>
            <a:ahLst/>
            <a:cxnLst>
              <a:cxn ang="0">
                <a:pos x="4842" y="2543"/>
              </a:cxn>
              <a:cxn ang="0">
                <a:pos x="2781" y="3400"/>
              </a:cxn>
              <a:cxn ang="0">
                <a:pos x="2744" y="3253"/>
              </a:cxn>
              <a:cxn ang="0">
                <a:pos x="2579" y="2914"/>
              </a:cxn>
              <a:cxn ang="0">
                <a:pos x="2275" y="2799"/>
              </a:cxn>
              <a:cxn ang="0">
                <a:pos x="1970" y="2778"/>
              </a:cxn>
              <a:cxn ang="0">
                <a:pos x="1882" y="2629"/>
              </a:cxn>
              <a:cxn ang="0">
                <a:pos x="1602" y="2583"/>
              </a:cxn>
              <a:cxn ang="0">
                <a:pos x="1703" y="2479"/>
              </a:cxn>
              <a:cxn ang="0">
                <a:pos x="1503" y="2411"/>
              </a:cxn>
              <a:cxn ang="0">
                <a:pos x="1474" y="2179"/>
              </a:cxn>
              <a:cxn ang="0">
                <a:pos x="1722" y="1775"/>
              </a:cxn>
              <a:cxn ang="0">
                <a:pos x="1419" y="1834"/>
              </a:cxn>
              <a:cxn ang="0">
                <a:pos x="1195" y="1472"/>
              </a:cxn>
              <a:cxn ang="0">
                <a:pos x="1255" y="1192"/>
              </a:cxn>
              <a:cxn ang="0">
                <a:pos x="999" y="1106"/>
              </a:cxn>
              <a:cxn ang="0">
                <a:pos x="895" y="909"/>
              </a:cxn>
              <a:cxn ang="0">
                <a:pos x="879" y="608"/>
              </a:cxn>
              <a:cxn ang="0">
                <a:pos x="2717" y="3488"/>
              </a:cxn>
              <a:cxn ang="0">
                <a:pos x="2157" y="3430"/>
              </a:cxn>
              <a:cxn ang="0">
                <a:pos x="2011" y="3346"/>
              </a:cxn>
              <a:cxn ang="0">
                <a:pos x="1971" y="3298"/>
              </a:cxn>
              <a:cxn ang="0">
                <a:pos x="2325" y="3165"/>
              </a:cxn>
              <a:cxn ang="0">
                <a:pos x="2525" y="3069"/>
              </a:cxn>
              <a:cxn ang="0">
                <a:pos x="1664" y="2968"/>
              </a:cxn>
              <a:cxn ang="0">
                <a:pos x="2323" y="2875"/>
              </a:cxn>
              <a:cxn ang="0">
                <a:pos x="2219" y="2819"/>
              </a:cxn>
              <a:cxn ang="0">
                <a:pos x="1827" y="2731"/>
              </a:cxn>
              <a:cxn ang="0">
                <a:pos x="1930" y="2696"/>
              </a:cxn>
              <a:cxn ang="0">
                <a:pos x="1851" y="2667"/>
              </a:cxn>
              <a:cxn ang="0">
                <a:pos x="1839" y="2776"/>
              </a:cxn>
              <a:cxn ang="0">
                <a:pos x="2645" y="3466"/>
              </a:cxn>
              <a:cxn ang="0">
                <a:pos x="2231" y="3482"/>
              </a:cxn>
              <a:cxn ang="0">
                <a:pos x="2087" y="3349"/>
              </a:cxn>
              <a:cxn ang="0">
                <a:pos x="1935" y="3136"/>
              </a:cxn>
              <a:cxn ang="0">
                <a:pos x="1637" y="2970"/>
              </a:cxn>
              <a:cxn ang="0">
                <a:pos x="1490" y="2779"/>
              </a:cxn>
              <a:cxn ang="0">
                <a:pos x="1568" y="2591"/>
              </a:cxn>
              <a:cxn ang="0">
                <a:pos x="1544" y="2336"/>
              </a:cxn>
              <a:cxn ang="0">
                <a:pos x="1475" y="2173"/>
              </a:cxn>
              <a:cxn ang="0">
                <a:pos x="1381" y="2181"/>
              </a:cxn>
              <a:cxn ang="0">
                <a:pos x="1437" y="2034"/>
              </a:cxn>
              <a:cxn ang="0">
                <a:pos x="1395" y="2002"/>
              </a:cxn>
              <a:cxn ang="0">
                <a:pos x="1618" y="1930"/>
              </a:cxn>
              <a:cxn ang="0">
                <a:pos x="1119" y="1843"/>
              </a:cxn>
              <a:cxn ang="0">
                <a:pos x="487" y="1797"/>
              </a:cxn>
              <a:cxn ang="0">
                <a:pos x="1360" y="1867"/>
              </a:cxn>
              <a:cxn ang="0">
                <a:pos x="1003" y="1651"/>
              </a:cxn>
              <a:cxn ang="0">
                <a:pos x="309" y="1559"/>
              </a:cxn>
              <a:cxn ang="0">
                <a:pos x="477" y="1906"/>
              </a:cxn>
              <a:cxn ang="0">
                <a:pos x="314" y="1768"/>
              </a:cxn>
              <a:cxn ang="0">
                <a:pos x="1061" y="1538"/>
              </a:cxn>
              <a:cxn ang="0">
                <a:pos x="1111" y="1682"/>
              </a:cxn>
              <a:cxn ang="0">
                <a:pos x="882" y="1426"/>
              </a:cxn>
              <a:cxn ang="0">
                <a:pos x="757" y="1367"/>
              </a:cxn>
              <a:cxn ang="0">
                <a:pos x="847" y="1395"/>
              </a:cxn>
              <a:cxn ang="0">
                <a:pos x="989" y="1544"/>
              </a:cxn>
              <a:cxn ang="0">
                <a:pos x="831" y="1192"/>
              </a:cxn>
              <a:cxn ang="0">
                <a:pos x="349" y="1431"/>
              </a:cxn>
              <a:cxn ang="0">
                <a:pos x="85" y="1386"/>
              </a:cxn>
              <a:cxn ang="0">
                <a:pos x="175" y="1349"/>
              </a:cxn>
              <a:cxn ang="0">
                <a:pos x="55" y="1096"/>
              </a:cxn>
              <a:cxn ang="0">
                <a:pos x="586" y="915"/>
              </a:cxn>
            </a:cxnLst>
            <a:rect l="0" t="0" r="r" b="b"/>
            <a:pathLst>
              <a:path w="5298" h="3701">
                <a:moveTo>
                  <a:pt x="3653" y="0"/>
                </a:moveTo>
                <a:lnTo>
                  <a:pt x="3653" y="13"/>
                </a:lnTo>
                <a:lnTo>
                  <a:pt x="3653" y="19"/>
                </a:lnTo>
                <a:lnTo>
                  <a:pt x="3653" y="39"/>
                </a:lnTo>
                <a:lnTo>
                  <a:pt x="3653" y="59"/>
                </a:lnTo>
                <a:lnTo>
                  <a:pt x="3653" y="63"/>
                </a:lnTo>
                <a:lnTo>
                  <a:pt x="3653" y="66"/>
                </a:lnTo>
                <a:lnTo>
                  <a:pt x="3653" y="67"/>
                </a:lnTo>
                <a:lnTo>
                  <a:pt x="3653" y="71"/>
                </a:lnTo>
                <a:lnTo>
                  <a:pt x="3653" y="72"/>
                </a:lnTo>
                <a:lnTo>
                  <a:pt x="3653" y="74"/>
                </a:lnTo>
                <a:lnTo>
                  <a:pt x="3653" y="79"/>
                </a:lnTo>
                <a:lnTo>
                  <a:pt x="3653" y="83"/>
                </a:lnTo>
                <a:lnTo>
                  <a:pt x="3653" y="95"/>
                </a:lnTo>
                <a:lnTo>
                  <a:pt x="3653" y="101"/>
                </a:lnTo>
                <a:lnTo>
                  <a:pt x="3653" y="107"/>
                </a:lnTo>
                <a:lnTo>
                  <a:pt x="3653" y="117"/>
                </a:lnTo>
                <a:lnTo>
                  <a:pt x="3653" y="120"/>
                </a:lnTo>
                <a:lnTo>
                  <a:pt x="3653" y="122"/>
                </a:lnTo>
                <a:lnTo>
                  <a:pt x="3653" y="123"/>
                </a:lnTo>
                <a:lnTo>
                  <a:pt x="3653" y="133"/>
                </a:lnTo>
                <a:lnTo>
                  <a:pt x="3653" y="155"/>
                </a:lnTo>
                <a:lnTo>
                  <a:pt x="3653" y="157"/>
                </a:lnTo>
                <a:lnTo>
                  <a:pt x="3653" y="159"/>
                </a:lnTo>
                <a:lnTo>
                  <a:pt x="3653" y="195"/>
                </a:lnTo>
                <a:lnTo>
                  <a:pt x="3653" y="200"/>
                </a:lnTo>
                <a:lnTo>
                  <a:pt x="3653" y="202"/>
                </a:lnTo>
                <a:lnTo>
                  <a:pt x="3653" y="223"/>
                </a:lnTo>
                <a:lnTo>
                  <a:pt x="3653" y="229"/>
                </a:lnTo>
                <a:lnTo>
                  <a:pt x="3653" y="231"/>
                </a:lnTo>
                <a:lnTo>
                  <a:pt x="3653" y="232"/>
                </a:lnTo>
                <a:lnTo>
                  <a:pt x="3653" y="239"/>
                </a:lnTo>
                <a:lnTo>
                  <a:pt x="3653" y="243"/>
                </a:lnTo>
                <a:lnTo>
                  <a:pt x="3653" y="245"/>
                </a:lnTo>
                <a:lnTo>
                  <a:pt x="3653" y="248"/>
                </a:lnTo>
                <a:lnTo>
                  <a:pt x="3653" y="266"/>
                </a:lnTo>
                <a:lnTo>
                  <a:pt x="3653" y="279"/>
                </a:lnTo>
                <a:lnTo>
                  <a:pt x="3653" y="280"/>
                </a:lnTo>
                <a:lnTo>
                  <a:pt x="3653" y="287"/>
                </a:lnTo>
                <a:lnTo>
                  <a:pt x="3653" y="290"/>
                </a:lnTo>
                <a:lnTo>
                  <a:pt x="3653" y="299"/>
                </a:lnTo>
                <a:lnTo>
                  <a:pt x="3653" y="301"/>
                </a:lnTo>
                <a:lnTo>
                  <a:pt x="3653" y="304"/>
                </a:lnTo>
                <a:lnTo>
                  <a:pt x="3653" y="311"/>
                </a:lnTo>
                <a:lnTo>
                  <a:pt x="3653" y="315"/>
                </a:lnTo>
                <a:lnTo>
                  <a:pt x="3653" y="317"/>
                </a:lnTo>
                <a:lnTo>
                  <a:pt x="3653" y="320"/>
                </a:lnTo>
                <a:lnTo>
                  <a:pt x="3653" y="322"/>
                </a:lnTo>
                <a:lnTo>
                  <a:pt x="3653" y="323"/>
                </a:lnTo>
                <a:lnTo>
                  <a:pt x="3653" y="330"/>
                </a:lnTo>
                <a:lnTo>
                  <a:pt x="3653" y="338"/>
                </a:lnTo>
                <a:lnTo>
                  <a:pt x="3653" y="339"/>
                </a:lnTo>
                <a:lnTo>
                  <a:pt x="3653" y="343"/>
                </a:lnTo>
                <a:lnTo>
                  <a:pt x="3653" y="344"/>
                </a:lnTo>
                <a:lnTo>
                  <a:pt x="3653" y="349"/>
                </a:lnTo>
                <a:lnTo>
                  <a:pt x="3653" y="354"/>
                </a:lnTo>
                <a:lnTo>
                  <a:pt x="3653" y="357"/>
                </a:lnTo>
                <a:lnTo>
                  <a:pt x="3653" y="362"/>
                </a:lnTo>
                <a:lnTo>
                  <a:pt x="3653" y="365"/>
                </a:lnTo>
                <a:lnTo>
                  <a:pt x="3653" y="367"/>
                </a:lnTo>
                <a:lnTo>
                  <a:pt x="3653" y="368"/>
                </a:lnTo>
                <a:lnTo>
                  <a:pt x="3653" y="370"/>
                </a:lnTo>
                <a:lnTo>
                  <a:pt x="3653" y="371"/>
                </a:lnTo>
                <a:lnTo>
                  <a:pt x="3653" y="373"/>
                </a:lnTo>
                <a:lnTo>
                  <a:pt x="3653" y="375"/>
                </a:lnTo>
                <a:lnTo>
                  <a:pt x="3653" y="389"/>
                </a:lnTo>
                <a:lnTo>
                  <a:pt x="3653" y="394"/>
                </a:lnTo>
                <a:lnTo>
                  <a:pt x="3653" y="395"/>
                </a:lnTo>
                <a:lnTo>
                  <a:pt x="3653" y="400"/>
                </a:lnTo>
                <a:lnTo>
                  <a:pt x="3653" y="410"/>
                </a:lnTo>
                <a:lnTo>
                  <a:pt x="3653" y="416"/>
                </a:lnTo>
                <a:lnTo>
                  <a:pt x="3653" y="418"/>
                </a:lnTo>
                <a:lnTo>
                  <a:pt x="3653" y="421"/>
                </a:lnTo>
                <a:lnTo>
                  <a:pt x="3653" y="424"/>
                </a:lnTo>
                <a:lnTo>
                  <a:pt x="3653" y="435"/>
                </a:lnTo>
                <a:lnTo>
                  <a:pt x="3653" y="437"/>
                </a:lnTo>
                <a:lnTo>
                  <a:pt x="3653" y="440"/>
                </a:lnTo>
                <a:lnTo>
                  <a:pt x="3653" y="448"/>
                </a:lnTo>
                <a:lnTo>
                  <a:pt x="3653" y="451"/>
                </a:lnTo>
                <a:lnTo>
                  <a:pt x="3653" y="453"/>
                </a:lnTo>
                <a:lnTo>
                  <a:pt x="3653" y="455"/>
                </a:lnTo>
                <a:lnTo>
                  <a:pt x="3653" y="458"/>
                </a:lnTo>
                <a:lnTo>
                  <a:pt x="3653" y="459"/>
                </a:lnTo>
                <a:lnTo>
                  <a:pt x="3653" y="461"/>
                </a:lnTo>
                <a:lnTo>
                  <a:pt x="3653" y="469"/>
                </a:lnTo>
                <a:lnTo>
                  <a:pt x="3653" y="471"/>
                </a:lnTo>
                <a:lnTo>
                  <a:pt x="3653" y="472"/>
                </a:lnTo>
                <a:lnTo>
                  <a:pt x="3653" y="475"/>
                </a:lnTo>
                <a:lnTo>
                  <a:pt x="3653" y="477"/>
                </a:lnTo>
                <a:lnTo>
                  <a:pt x="3653" y="480"/>
                </a:lnTo>
                <a:lnTo>
                  <a:pt x="3653" y="482"/>
                </a:lnTo>
                <a:lnTo>
                  <a:pt x="3653" y="483"/>
                </a:lnTo>
                <a:lnTo>
                  <a:pt x="3653" y="485"/>
                </a:lnTo>
                <a:lnTo>
                  <a:pt x="3653" y="491"/>
                </a:lnTo>
                <a:lnTo>
                  <a:pt x="3653" y="506"/>
                </a:lnTo>
                <a:lnTo>
                  <a:pt x="3653" y="507"/>
                </a:lnTo>
                <a:lnTo>
                  <a:pt x="3653" y="511"/>
                </a:lnTo>
                <a:lnTo>
                  <a:pt x="3653" y="512"/>
                </a:lnTo>
                <a:lnTo>
                  <a:pt x="3653" y="515"/>
                </a:lnTo>
                <a:lnTo>
                  <a:pt x="3653" y="523"/>
                </a:lnTo>
                <a:lnTo>
                  <a:pt x="3653" y="547"/>
                </a:lnTo>
                <a:lnTo>
                  <a:pt x="3653" y="552"/>
                </a:lnTo>
                <a:lnTo>
                  <a:pt x="3653" y="554"/>
                </a:lnTo>
                <a:lnTo>
                  <a:pt x="3653" y="557"/>
                </a:lnTo>
                <a:lnTo>
                  <a:pt x="3653" y="565"/>
                </a:lnTo>
                <a:lnTo>
                  <a:pt x="3653" y="579"/>
                </a:lnTo>
                <a:lnTo>
                  <a:pt x="3653" y="581"/>
                </a:lnTo>
                <a:lnTo>
                  <a:pt x="3653" y="583"/>
                </a:lnTo>
                <a:lnTo>
                  <a:pt x="3653" y="594"/>
                </a:lnTo>
                <a:lnTo>
                  <a:pt x="3653" y="595"/>
                </a:lnTo>
                <a:lnTo>
                  <a:pt x="3653" y="597"/>
                </a:lnTo>
                <a:lnTo>
                  <a:pt x="3653" y="602"/>
                </a:lnTo>
                <a:lnTo>
                  <a:pt x="3653" y="613"/>
                </a:lnTo>
                <a:lnTo>
                  <a:pt x="3653" y="615"/>
                </a:lnTo>
                <a:lnTo>
                  <a:pt x="3653" y="618"/>
                </a:lnTo>
                <a:lnTo>
                  <a:pt x="3653" y="623"/>
                </a:lnTo>
                <a:lnTo>
                  <a:pt x="3653" y="635"/>
                </a:lnTo>
                <a:lnTo>
                  <a:pt x="3653" y="647"/>
                </a:lnTo>
                <a:lnTo>
                  <a:pt x="3653" y="648"/>
                </a:lnTo>
                <a:lnTo>
                  <a:pt x="3653" y="655"/>
                </a:lnTo>
                <a:lnTo>
                  <a:pt x="3653" y="658"/>
                </a:lnTo>
                <a:lnTo>
                  <a:pt x="3653" y="659"/>
                </a:lnTo>
                <a:lnTo>
                  <a:pt x="3653" y="663"/>
                </a:lnTo>
                <a:lnTo>
                  <a:pt x="3653" y="667"/>
                </a:lnTo>
                <a:lnTo>
                  <a:pt x="3653" y="672"/>
                </a:lnTo>
                <a:lnTo>
                  <a:pt x="3653" y="679"/>
                </a:lnTo>
                <a:lnTo>
                  <a:pt x="3653" y="682"/>
                </a:lnTo>
                <a:lnTo>
                  <a:pt x="3653" y="683"/>
                </a:lnTo>
                <a:lnTo>
                  <a:pt x="3653" y="691"/>
                </a:lnTo>
                <a:lnTo>
                  <a:pt x="3653" y="696"/>
                </a:lnTo>
                <a:lnTo>
                  <a:pt x="3653" y="715"/>
                </a:lnTo>
                <a:lnTo>
                  <a:pt x="3653" y="719"/>
                </a:lnTo>
                <a:lnTo>
                  <a:pt x="3653" y="747"/>
                </a:lnTo>
                <a:lnTo>
                  <a:pt x="3653" y="751"/>
                </a:lnTo>
                <a:lnTo>
                  <a:pt x="3653" y="759"/>
                </a:lnTo>
                <a:lnTo>
                  <a:pt x="3653" y="760"/>
                </a:lnTo>
                <a:lnTo>
                  <a:pt x="3653" y="771"/>
                </a:lnTo>
                <a:lnTo>
                  <a:pt x="3653" y="794"/>
                </a:lnTo>
                <a:lnTo>
                  <a:pt x="3653" y="799"/>
                </a:lnTo>
                <a:lnTo>
                  <a:pt x="3653" y="803"/>
                </a:lnTo>
                <a:lnTo>
                  <a:pt x="3653" y="811"/>
                </a:lnTo>
                <a:lnTo>
                  <a:pt x="3653" y="815"/>
                </a:lnTo>
                <a:lnTo>
                  <a:pt x="3653" y="816"/>
                </a:lnTo>
                <a:lnTo>
                  <a:pt x="3653" y="818"/>
                </a:lnTo>
                <a:lnTo>
                  <a:pt x="3653" y="835"/>
                </a:lnTo>
                <a:lnTo>
                  <a:pt x="3653" y="837"/>
                </a:lnTo>
                <a:lnTo>
                  <a:pt x="3653" y="840"/>
                </a:lnTo>
                <a:lnTo>
                  <a:pt x="3653" y="842"/>
                </a:lnTo>
                <a:lnTo>
                  <a:pt x="3653" y="843"/>
                </a:lnTo>
                <a:lnTo>
                  <a:pt x="3653" y="845"/>
                </a:lnTo>
                <a:lnTo>
                  <a:pt x="3653" y="848"/>
                </a:lnTo>
                <a:lnTo>
                  <a:pt x="3653" y="850"/>
                </a:lnTo>
                <a:lnTo>
                  <a:pt x="3653" y="851"/>
                </a:lnTo>
                <a:lnTo>
                  <a:pt x="3653" y="853"/>
                </a:lnTo>
                <a:lnTo>
                  <a:pt x="3653" y="867"/>
                </a:lnTo>
                <a:lnTo>
                  <a:pt x="3653" y="869"/>
                </a:lnTo>
                <a:lnTo>
                  <a:pt x="3653" y="883"/>
                </a:lnTo>
                <a:lnTo>
                  <a:pt x="3653" y="888"/>
                </a:lnTo>
                <a:lnTo>
                  <a:pt x="3653" y="898"/>
                </a:lnTo>
                <a:lnTo>
                  <a:pt x="3653" y="899"/>
                </a:lnTo>
                <a:lnTo>
                  <a:pt x="3653" y="901"/>
                </a:lnTo>
                <a:lnTo>
                  <a:pt x="3653" y="904"/>
                </a:lnTo>
                <a:lnTo>
                  <a:pt x="3653" y="911"/>
                </a:lnTo>
                <a:lnTo>
                  <a:pt x="3653" y="914"/>
                </a:lnTo>
                <a:lnTo>
                  <a:pt x="3653" y="915"/>
                </a:lnTo>
                <a:lnTo>
                  <a:pt x="3653" y="917"/>
                </a:lnTo>
                <a:lnTo>
                  <a:pt x="3653" y="920"/>
                </a:lnTo>
                <a:lnTo>
                  <a:pt x="3653" y="923"/>
                </a:lnTo>
                <a:lnTo>
                  <a:pt x="3653" y="927"/>
                </a:lnTo>
                <a:lnTo>
                  <a:pt x="3653" y="928"/>
                </a:lnTo>
                <a:lnTo>
                  <a:pt x="3653" y="930"/>
                </a:lnTo>
                <a:lnTo>
                  <a:pt x="3653" y="946"/>
                </a:lnTo>
                <a:lnTo>
                  <a:pt x="3653" y="947"/>
                </a:lnTo>
                <a:lnTo>
                  <a:pt x="3653" y="949"/>
                </a:lnTo>
                <a:lnTo>
                  <a:pt x="3653" y="954"/>
                </a:lnTo>
                <a:lnTo>
                  <a:pt x="3653" y="955"/>
                </a:lnTo>
                <a:lnTo>
                  <a:pt x="3653" y="957"/>
                </a:lnTo>
                <a:lnTo>
                  <a:pt x="3653" y="959"/>
                </a:lnTo>
                <a:lnTo>
                  <a:pt x="3653" y="962"/>
                </a:lnTo>
                <a:lnTo>
                  <a:pt x="3653" y="976"/>
                </a:lnTo>
                <a:lnTo>
                  <a:pt x="3653" y="978"/>
                </a:lnTo>
                <a:lnTo>
                  <a:pt x="3653" y="981"/>
                </a:lnTo>
                <a:lnTo>
                  <a:pt x="3653" y="986"/>
                </a:lnTo>
                <a:lnTo>
                  <a:pt x="3653" y="989"/>
                </a:lnTo>
                <a:lnTo>
                  <a:pt x="3653" y="994"/>
                </a:lnTo>
                <a:lnTo>
                  <a:pt x="3653" y="1002"/>
                </a:lnTo>
                <a:lnTo>
                  <a:pt x="3653" y="1003"/>
                </a:lnTo>
                <a:lnTo>
                  <a:pt x="3653" y="1005"/>
                </a:lnTo>
                <a:lnTo>
                  <a:pt x="3653" y="1013"/>
                </a:lnTo>
                <a:lnTo>
                  <a:pt x="3653" y="1019"/>
                </a:lnTo>
                <a:lnTo>
                  <a:pt x="3653" y="1024"/>
                </a:lnTo>
                <a:lnTo>
                  <a:pt x="3653" y="1027"/>
                </a:lnTo>
                <a:lnTo>
                  <a:pt x="3653" y="1031"/>
                </a:lnTo>
                <a:lnTo>
                  <a:pt x="3653" y="1032"/>
                </a:lnTo>
                <a:lnTo>
                  <a:pt x="3653" y="1037"/>
                </a:lnTo>
                <a:lnTo>
                  <a:pt x="3653" y="1043"/>
                </a:lnTo>
                <a:lnTo>
                  <a:pt x="3653" y="1048"/>
                </a:lnTo>
                <a:lnTo>
                  <a:pt x="3653" y="1051"/>
                </a:lnTo>
                <a:lnTo>
                  <a:pt x="3653" y="1063"/>
                </a:lnTo>
                <a:lnTo>
                  <a:pt x="3653" y="1064"/>
                </a:lnTo>
                <a:lnTo>
                  <a:pt x="3653" y="1067"/>
                </a:lnTo>
                <a:lnTo>
                  <a:pt x="3653" y="1072"/>
                </a:lnTo>
                <a:lnTo>
                  <a:pt x="3653" y="1075"/>
                </a:lnTo>
                <a:lnTo>
                  <a:pt x="3653" y="1083"/>
                </a:lnTo>
                <a:lnTo>
                  <a:pt x="3653" y="1087"/>
                </a:lnTo>
                <a:lnTo>
                  <a:pt x="3653" y="1088"/>
                </a:lnTo>
                <a:lnTo>
                  <a:pt x="3653" y="1101"/>
                </a:lnTo>
                <a:lnTo>
                  <a:pt x="3653" y="1115"/>
                </a:lnTo>
                <a:lnTo>
                  <a:pt x="3653" y="1125"/>
                </a:lnTo>
                <a:lnTo>
                  <a:pt x="3653" y="1131"/>
                </a:lnTo>
                <a:lnTo>
                  <a:pt x="3653" y="1135"/>
                </a:lnTo>
                <a:lnTo>
                  <a:pt x="3653" y="1136"/>
                </a:lnTo>
                <a:lnTo>
                  <a:pt x="3653" y="1139"/>
                </a:lnTo>
                <a:lnTo>
                  <a:pt x="3653" y="1141"/>
                </a:lnTo>
                <a:lnTo>
                  <a:pt x="3653" y="1146"/>
                </a:lnTo>
                <a:lnTo>
                  <a:pt x="3653" y="1147"/>
                </a:lnTo>
                <a:lnTo>
                  <a:pt x="3653" y="1149"/>
                </a:lnTo>
                <a:lnTo>
                  <a:pt x="3653" y="1159"/>
                </a:lnTo>
                <a:lnTo>
                  <a:pt x="3653" y="1160"/>
                </a:lnTo>
                <a:lnTo>
                  <a:pt x="3653" y="1170"/>
                </a:lnTo>
                <a:lnTo>
                  <a:pt x="3653" y="1173"/>
                </a:lnTo>
                <a:lnTo>
                  <a:pt x="3653" y="1194"/>
                </a:lnTo>
                <a:lnTo>
                  <a:pt x="3653" y="1197"/>
                </a:lnTo>
                <a:lnTo>
                  <a:pt x="3653" y="1203"/>
                </a:lnTo>
                <a:lnTo>
                  <a:pt x="3653" y="1208"/>
                </a:lnTo>
                <a:lnTo>
                  <a:pt x="3653" y="1213"/>
                </a:lnTo>
                <a:lnTo>
                  <a:pt x="3653" y="1223"/>
                </a:lnTo>
                <a:lnTo>
                  <a:pt x="3653" y="1232"/>
                </a:lnTo>
                <a:lnTo>
                  <a:pt x="3653" y="1234"/>
                </a:lnTo>
                <a:lnTo>
                  <a:pt x="3653" y="1237"/>
                </a:lnTo>
                <a:lnTo>
                  <a:pt x="3653" y="1239"/>
                </a:lnTo>
                <a:lnTo>
                  <a:pt x="3653" y="1240"/>
                </a:lnTo>
                <a:lnTo>
                  <a:pt x="3653" y="1251"/>
                </a:lnTo>
                <a:lnTo>
                  <a:pt x="3653" y="1255"/>
                </a:lnTo>
                <a:lnTo>
                  <a:pt x="3653" y="1261"/>
                </a:lnTo>
                <a:lnTo>
                  <a:pt x="3653" y="1264"/>
                </a:lnTo>
                <a:lnTo>
                  <a:pt x="3653" y="1267"/>
                </a:lnTo>
                <a:lnTo>
                  <a:pt x="3653" y="1269"/>
                </a:lnTo>
                <a:lnTo>
                  <a:pt x="3653" y="1271"/>
                </a:lnTo>
                <a:lnTo>
                  <a:pt x="3653" y="1274"/>
                </a:lnTo>
                <a:lnTo>
                  <a:pt x="3653" y="1283"/>
                </a:lnTo>
                <a:lnTo>
                  <a:pt x="3659" y="1285"/>
                </a:lnTo>
                <a:lnTo>
                  <a:pt x="3661" y="1285"/>
                </a:lnTo>
                <a:lnTo>
                  <a:pt x="3661" y="1287"/>
                </a:lnTo>
                <a:lnTo>
                  <a:pt x="3658" y="1288"/>
                </a:lnTo>
                <a:lnTo>
                  <a:pt x="3659" y="1290"/>
                </a:lnTo>
                <a:lnTo>
                  <a:pt x="3661" y="1291"/>
                </a:lnTo>
                <a:lnTo>
                  <a:pt x="3664" y="1296"/>
                </a:lnTo>
                <a:lnTo>
                  <a:pt x="3669" y="1298"/>
                </a:lnTo>
                <a:lnTo>
                  <a:pt x="3682" y="1296"/>
                </a:lnTo>
                <a:lnTo>
                  <a:pt x="3683" y="1296"/>
                </a:lnTo>
                <a:lnTo>
                  <a:pt x="3685" y="1298"/>
                </a:lnTo>
                <a:lnTo>
                  <a:pt x="3685" y="1299"/>
                </a:lnTo>
                <a:lnTo>
                  <a:pt x="3685" y="1301"/>
                </a:lnTo>
                <a:lnTo>
                  <a:pt x="3683" y="1303"/>
                </a:lnTo>
                <a:lnTo>
                  <a:pt x="3683" y="1304"/>
                </a:lnTo>
                <a:lnTo>
                  <a:pt x="3683" y="1306"/>
                </a:lnTo>
                <a:lnTo>
                  <a:pt x="3682" y="1307"/>
                </a:lnTo>
                <a:lnTo>
                  <a:pt x="3683" y="1311"/>
                </a:lnTo>
                <a:lnTo>
                  <a:pt x="3682" y="1312"/>
                </a:lnTo>
                <a:lnTo>
                  <a:pt x="3680" y="1314"/>
                </a:lnTo>
                <a:lnTo>
                  <a:pt x="3680" y="1315"/>
                </a:lnTo>
                <a:lnTo>
                  <a:pt x="3680" y="1317"/>
                </a:lnTo>
                <a:lnTo>
                  <a:pt x="3682" y="1319"/>
                </a:lnTo>
                <a:lnTo>
                  <a:pt x="3680" y="1322"/>
                </a:lnTo>
                <a:lnTo>
                  <a:pt x="3680" y="1323"/>
                </a:lnTo>
                <a:lnTo>
                  <a:pt x="3679" y="1323"/>
                </a:lnTo>
                <a:lnTo>
                  <a:pt x="3677" y="1323"/>
                </a:lnTo>
                <a:lnTo>
                  <a:pt x="3677" y="1325"/>
                </a:lnTo>
                <a:lnTo>
                  <a:pt x="3675" y="1325"/>
                </a:lnTo>
                <a:lnTo>
                  <a:pt x="3677" y="1327"/>
                </a:lnTo>
                <a:lnTo>
                  <a:pt x="3679" y="1328"/>
                </a:lnTo>
                <a:lnTo>
                  <a:pt x="3680" y="1328"/>
                </a:lnTo>
                <a:lnTo>
                  <a:pt x="3683" y="1328"/>
                </a:lnTo>
                <a:lnTo>
                  <a:pt x="3687" y="1328"/>
                </a:lnTo>
                <a:lnTo>
                  <a:pt x="3687" y="1327"/>
                </a:lnTo>
                <a:lnTo>
                  <a:pt x="3688" y="1327"/>
                </a:lnTo>
                <a:lnTo>
                  <a:pt x="3691" y="1327"/>
                </a:lnTo>
                <a:lnTo>
                  <a:pt x="3693" y="1327"/>
                </a:lnTo>
                <a:lnTo>
                  <a:pt x="3696" y="1327"/>
                </a:lnTo>
                <a:lnTo>
                  <a:pt x="3696" y="1330"/>
                </a:lnTo>
                <a:lnTo>
                  <a:pt x="3696" y="1331"/>
                </a:lnTo>
                <a:lnTo>
                  <a:pt x="3696" y="1333"/>
                </a:lnTo>
                <a:lnTo>
                  <a:pt x="3698" y="1335"/>
                </a:lnTo>
                <a:lnTo>
                  <a:pt x="3699" y="1335"/>
                </a:lnTo>
                <a:lnTo>
                  <a:pt x="3703" y="1333"/>
                </a:lnTo>
                <a:lnTo>
                  <a:pt x="3704" y="1331"/>
                </a:lnTo>
                <a:lnTo>
                  <a:pt x="3707" y="1330"/>
                </a:lnTo>
                <a:lnTo>
                  <a:pt x="3709" y="1330"/>
                </a:lnTo>
                <a:lnTo>
                  <a:pt x="3711" y="1331"/>
                </a:lnTo>
                <a:lnTo>
                  <a:pt x="3712" y="1333"/>
                </a:lnTo>
                <a:lnTo>
                  <a:pt x="3712" y="1335"/>
                </a:lnTo>
                <a:lnTo>
                  <a:pt x="3712" y="1336"/>
                </a:lnTo>
                <a:lnTo>
                  <a:pt x="3714" y="1336"/>
                </a:lnTo>
                <a:lnTo>
                  <a:pt x="3715" y="1338"/>
                </a:lnTo>
                <a:lnTo>
                  <a:pt x="3715" y="1341"/>
                </a:lnTo>
                <a:lnTo>
                  <a:pt x="3715" y="1343"/>
                </a:lnTo>
                <a:lnTo>
                  <a:pt x="3717" y="1346"/>
                </a:lnTo>
                <a:lnTo>
                  <a:pt x="3719" y="1347"/>
                </a:lnTo>
                <a:lnTo>
                  <a:pt x="3720" y="1347"/>
                </a:lnTo>
                <a:lnTo>
                  <a:pt x="3720" y="1349"/>
                </a:lnTo>
                <a:lnTo>
                  <a:pt x="3720" y="1351"/>
                </a:lnTo>
                <a:lnTo>
                  <a:pt x="3723" y="1351"/>
                </a:lnTo>
                <a:lnTo>
                  <a:pt x="3727" y="1351"/>
                </a:lnTo>
                <a:lnTo>
                  <a:pt x="3727" y="1354"/>
                </a:lnTo>
                <a:lnTo>
                  <a:pt x="3727" y="1357"/>
                </a:lnTo>
                <a:lnTo>
                  <a:pt x="3725" y="1360"/>
                </a:lnTo>
                <a:lnTo>
                  <a:pt x="3725" y="1363"/>
                </a:lnTo>
                <a:lnTo>
                  <a:pt x="3727" y="1365"/>
                </a:lnTo>
                <a:lnTo>
                  <a:pt x="3728" y="1367"/>
                </a:lnTo>
                <a:lnTo>
                  <a:pt x="3730" y="1370"/>
                </a:lnTo>
                <a:lnTo>
                  <a:pt x="3731" y="1371"/>
                </a:lnTo>
                <a:lnTo>
                  <a:pt x="3731" y="1373"/>
                </a:lnTo>
                <a:lnTo>
                  <a:pt x="3731" y="1375"/>
                </a:lnTo>
                <a:lnTo>
                  <a:pt x="3730" y="1376"/>
                </a:lnTo>
                <a:lnTo>
                  <a:pt x="3727" y="1378"/>
                </a:lnTo>
                <a:lnTo>
                  <a:pt x="3725" y="1379"/>
                </a:lnTo>
                <a:lnTo>
                  <a:pt x="3723" y="1381"/>
                </a:lnTo>
                <a:lnTo>
                  <a:pt x="3723" y="1383"/>
                </a:lnTo>
                <a:lnTo>
                  <a:pt x="3722" y="1383"/>
                </a:lnTo>
                <a:lnTo>
                  <a:pt x="3720" y="1384"/>
                </a:lnTo>
                <a:lnTo>
                  <a:pt x="3715" y="1384"/>
                </a:lnTo>
                <a:lnTo>
                  <a:pt x="3714" y="1383"/>
                </a:lnTo>
                <a:lnTo>
                  <a:pt x="3712" y="1383"/>
                </a:lnTo>
                <a:lnTo>
                  <a:pt x="3712" y="1381"/>
                </a:lnTo>
                <a:lnTo>
                  <a:pt x="3711" y="1379"/>
                </a:lnTo>
                <a:lnTo>
                  <a:pt x="3709" y="1378"/>
                </a:lnTo>
                <a:lnTo>
                  <a:pt x="3707" y="1378"/>
                </a:lnTo>
                <a:lnTo>
                  <a:pt x="3704" y="1378"/>
                </a:lnTo>
                <a:lnTo>
                  <a:pt x="3701" y="1376"/>
                </a:lnTo>
                <a:lnTo>
                  <a:pt x="3699" y="1376"/>
                </a:lnTo>
                <a:lnTo>
                  <a:pt x="3698" y="1376"/>
                </a:lnTo>
                <a:lnTo>
                  <a:pt x="3696" y="1376"/>
                </a:lnTo>
                <a:lnTo>
                  <a:pt x="3693" y="1376"/>
                </a:lnTo>
                <a:lnTo>
                  <a:pt x="3691" y="1376"/>
                </a:lnTo>
                <a:lnTo>
                  <a:pt x="3688" y="1373"/>
                </a:lnTo>
                <a:lnTo>
                  <a:pt x="3687" y="1373"/>
                </a:lnTo>
                <a:lnTo>
                  <a:pt x="3685" y="1371"/>
                </a:lnTo>
                <a:lnTo>
                  <a:pt x="3682" y="1371"/>
                </a:lnTo>
                <a:lnTo>
                  <a:pt x="3680" y="1371"/>
                </a:lnTo>
                <a:lnTo>
                  <a:pt x="3679" y="1371"/>
                </a:lnTo>
                <a:lnTo>
                  <a:pt x="3675" y="1373"/>
                </a:lnTo>
                <a:lnTo>
                  <a:pt x="3674" y="1373"/>
                </a:lnTo>
                <a:lnTo>
                  <a:pt x="3674" y="1375"/>
                </a:lnTo>
                <a:lnTo>
                  <a:pt x="3672" y="1375"/>
                </a:lnTo>
                <a:lnTo>
                  <a:pt x="3674" y="1378"/>
                </a:lnTo>
                <a:lnTo>
                  <a:pt x="3675" y="1378"/>
                </a:lnTo>
                <a:lnTo>
                  <a:pt x="3677" y="1379"/>
                </a:lnTo>
                <a:lnTo>
                  <a:pt x="3679" y="1381"/>
                </a:lnTo>
                <a:lnTo>
                  <a:pt x="3680" y="1384"/>
                </a:lnTo>
                <a:lnTo>
                  <a:pt x="3680" y="1386"/>
                </a:lnTo>
                <a:lnTo>
                  <a:pt x="3682" y="1387"/>
                </a:lnTo>
                <a:lnTo>
                  <a:pt x="3682" y="1389"/>
                </a:lnTo>
                <a:lnTo>
                  <a:pt x="3683" y="1391"/>
                </a:lnTo>
                <a:lnTo>
                  <a:pt x="3685" y="1391"/>
                </a:lnTo>
                <a:lnTo>
                  <a:pt x="3687" y="1392"/>
                </a:lnTo>
                <a:lnTo>
                  <a:pt x="3688" y="1394"/>
                </a:lnTo>
                <a:lnTo>
                  <a:pt x="3690" y="1395"/>
                </a:lnTo>
                <a:lnTo>
                  <a:pt x="3691" y="1399"/>
                </a:lnTo>
                <a:lnTo>
                  <a:pt x="3691" y="1400"/>
                </a:lnTo>
                <a:lnTo>
                  <a:pt x="3691" y="1402"/>
                </a:lnTo>
                <a:lnTo>
                  <a:pt x="3691" y="1403"/>
                </a:lnTo>
                <a:lnTo>
                  <a:pt x="3688" y="1407"/>
                </a:lnTo>
                <a:lnTo>
                  <a:pt x="3685" y="1407"/>
                </a:lnTo>
                <a:lnTo>
                  <a:pt x="3683" y="1410"/>
                </a:lnTo>
                <a:lnTo>
                  <a:pt x="3680" y="1411"/>
                </a:lnTo>
                <a:lnTo>
                  <a:pt x="3680" y="1415"/>
                </a:lnTo>
                <a:lnTo>
                  <a:pt x="3680" y="1418"/>
                </a:lnTo>
                <a:lnTo>
                  <a:pt x="3683" y="1421"/>
                </a:lnTo>
                <a:lnTo>
                  <a:pt x="3685" y="1423"/>
                </a:lnTo>
                <a:lnTo>
                  <a:pt x="3687" y="1424"/>
                </a:lnTo>
                <a:lnTo>
                  <a:pt x="3688" y="1426"/>
                </a:lnTo>
                <a:lnTo>
                  <a:pt x="3693" y="1426"/>
                </a:lnTo>
                <a:lnTo>
                  <a:pt x="3695" y="1423"/>
                </a:lnTo>
                <a:lnTo>
                  <a:pt x="3695" y="1421"/>
                </a:lnTo>
                <a:lnTo>
                  <a:pt x="3696" y="1419"/>
                </a:lnTo>
                <a:lnTo>
                  <a:pt x="3699" y="1418"/>
                </a:lnTo>
                <a:lnTo>
                  <a:pt x="3699" y="1419"/>
                </a:lnTo>
                <a:lnTo>
                  <a:pt x="3701" y="1421"/>
                </a:lnTo>
                <a:lnTo>
                  <a:pt x="3703" y="1424"/>
                </a:lnTo>
                <a:lnTo>
                  <a:pt x="3704" y="1426"/>
                </a:lnTo>
                <a:lnTo>
                  <a:pt x="3707" y="1426"/>
                </a:lnTo>
                <a:lnTo>
                  <a:pt x="3711" y="1429"/>
                </a:lnTo>
                <a:lnTo>
                  <a:pt x="3714" y="1431"/>
                </a:lnTo>
                <a:lnTo>
                  <a:pt x="3714" y="1432"/>
                </a:lnTo>
                <a:lnTo>
                  <a:pt x="3714" y="1434"/>
                </a:lnTo>
                <a:lnTo>
                  <a:pt x="3712" y="1434"/>
                </a:lnTo>
                <a:lnTo>
                  <a:pt x="3712" y="1435"/>
                </a:lnTo>
                <a:lnTo>
                  <a:pt x="3711" y="1435"/>
                </a:lnTo>
                <a:lnTo>
                  <a:pt x="3711" y="1439"/>
                </a:lnTo>
                <a:lnTo>
                  <a:pt x="3712" y="1440"/>
                </a:lnTo>
                <a:lnTo>
                  <a:pt x="3714" y="1442"/>
                </a:lnTo>
                <a:lnTo>
                  <a:pt x="3714" y="1445"/>
                </a:lnTo>
                <a:lnTo>
                  <a:pt x="3714" y="1447"/>
                </a:lnTo>
                <a:lnTo>
                  <a:pt x="3715" y="1447"/>
                </a:lnTo>
                <a:lnTo>
                  <a:pt x="3715" y="1448"/>
                </a:lnTo>
                <a:lnTo>
                  <a:pt x="3715" y="1450"/>
                </a:lnTo>
                <a:lnTo>
                  <a:pt x="3715" y="1451"/>
                </a:lnTo>
                <a:lnTo>
                  <a:pt x="3719" y="1453"/>
                </a:lnTo>
                <a:lnTo>
                  <a:pt x="3720" y="1455"/>
                </a:lnTo>
                <a:lnTo>
                  <a:pt x="3720" y="1456"/>
                </a:lnTo>
                <a:lnTo>
                  <a:pt x="3719" y="1458"/>
                </a:lnTo>
                <a:lnTo>
                  <a:pt x="3720" y="1461"/>
                </a:lnTo>
                <a:lnTo>
                  <a:pt x="3722" y="1463"/>
                </a:lnTo>
                <a:lnTo>
                  <a:pt x="3725" y="1467"/>
                </a:lnTo>
                <a:lnTo>
                  <a:pt x="3727" y="1469"/>
                </a:lnTo>
                <a:lnTo>
                  <a:pt x="3727" y="1472"/>
                </a:lnTo>
                <a:lnTo>
                  <a:pt x="3728" y="1475"/>
                </a:lnTo>
                <a:lnTo>
                  <a:pt x="3728" y="1477"/>
                </a:lnTo>
                <a:lnTo>
                  <a:pt x="3728" y="1479"/>
                </a:lnTo>
                <a:lnTo>
                  <a:pt x="3731" y="1479"/>
                </a:lnTo>
                <a:lnTo>
                  <a:pt x="3733" y="1479"/>
                </a:lnTo>
                <a:lnTo>
                  <a:pt x="3736" y="1479"/>
                </a:lnTo>
                <a:lnTo>
                  <a:pt x="3738" y="1477"/>
                </a:lnTo>
                <a:lnTo>
                  <a:pt x="3739" y="1480"/>
                </a:lnTo>
                <a:lnTo>
                  <a:pt x="3741" y="1480"/>
                </a:lnTo>
                <a:lnTo>
                  <a:pt x="3741" y="1482"/>
                </a:lnTo>
                <a:lnTo>
                  <a:pt x="3741" y="1483"/>
                </a:lnTo>
                <a:lnTo>
                  <a:pt x="3741" y="1485"/>
                </a:lnTo>
                <a:lnTo>
                  <a:pt x="3743" y="1487"/>
                </a:lnTo>
                <a:lnTo>
                  <a:pt x="3744" y="1488"/>
                </a:lnTo>
                <a:lnTo>
                  <a:pt x="3746" y="1488"/>
                </a:lnTo>
                <a:lnTo>
                  <a:pt x="3747" y="1488"/>
                </a:lnTo>
                <a:lnTo>
                  <a:pt x="3749" y="1488"/>
                </a:lnTo>
                <a:lnTo>
                  <a:pt x="3751" y="1487"/>
                </a:lnTo>
                <a:lnTo>
                  <a:pt x="3752" y="1487"/>
                </a:lnTo>
                <a:lnTo>
                  <a:pt x="3754" y="1487"/>
                </a:lnTo>
                <a:lnTo>
                  <a:pt x="3754" y="1488"/>
                </a:lnTo>
                <a:lnTo>
                  <a:pt x="3755" y="1488"/>
                </a:lnTo>
                <a:lnTo>
                  <a:pt x="3755" y="1490"/>
                </a:lnTo>
                <a:lnTo>
                  <a:pt x="3757" y="1490"/>
                </a:lnTo>
                <a:lnTo>
                  <a:pt x="3757" y="1491"/>
                </a:lnTo>
                <a:lnTo>
                  <a:pt x="3759" y="1490"/>
                </a:lnTo>
                <a:lnTo>
                  <a:pt x="3760" y="1490"/>
                </a:lnTo>
                <a:lnTo>
                  <a:pt x="3762" y="1490"/>
                </a:lnTo>
                <a:lnTo>
                  <a:pt x="3763" y="1488"/>
                </a:lnTo>
                <a:lnTo>
                  <a:pt x="3765" y="1488"/>
                </a:lnTo>
                <a:lnTo>
                  <a:pt x="3763" y="1485"/>
                </a:lnTo>
                <a:lnTo>
                  <a:pt x="3763" y="1482"/>
                </a:lnTo>
                <a:lnTo>
                  <a:pt x="3762" y="1480"/>
                </a:lnTo>
                <a:lnTo>
                  <a:pt x="3763" y="1480"/>
                </a:lnTo>
                <a:lnTo>
                  <a:pt x="3767" y="1482"/>
                </a:lnTo>
                <a:lnTo>
                  <a:pt x="3768" y="1483"/>
                </a:lnTo>
                <a:lnTo>
                  <a:pt x="3770" y="1485"/>
                </a:lnTo>
                <a:lnTo>
                  <a:pt x="3771" y="1485"/>
                </a:lnTo>
                <a:lnTo>
                  <a:pt x="3773" y="1485"/>
                </a:lnTo>
                <a:lnTo>
                  <a:pt x="3775" y="1487"/>
                </a:lnTo>
                <a:lnTo>
                  <a:pt x="3776" y="1487"/>
                </a:lnTo>
                <a:lnTo>
                  <a:pt x="3778" y="1488"/>
                </a:lnTo>
                <a:lnTo>
                  <a:pt x="3779" y="1488"/>
                </a:lnTo>
                <a:lnTo>
                  <a:pt x="3783" y="1488"/>
                </a:lnTo>
                <a:lnTo>
                  <a:pt x="3784" y="1488"/>
                </a:lnTo>
                <a:lnTo>
                  <a:pt x="3786" y="1487"/>
                </a:lnTo>
                <a:lnTo>
                  <a:pt x="3787" y="1487"/>
                </a:lnTo>
                <a:lnTo>
                  <a:pt x="3791" y="1488"/>
                </a:lnTo>
                <a:lnTo>
                  <a:pt x="3791" y="1490"/>
                </a:lnTo>
                <a:lnTo>
                  <a:pt x="3794" y="1490"/>
                </a:lnTo>
                <a:lnTo>
                  <a:pt x="3795" y="1490"/>
                </a:lnTo>
                <a:lnTo>
                  <a:pt x="3797" y="1490"/>
                </a:lnTo>
                <a:lnTo>
                  <a:pt x="3799" y="1491"/>
                </a:lnTo>
                <a:lnTo>
                  <a:pt x="3800" y="1491"/>
                </a:lnTo>
                <a:lnTo>
                  <a:pt x="3802" y="1493"/>
                </a:lnTo>
                <a:lnTo>
                  <a:pt x="3805" y="1493"/>
                </a:lnTo>
                <a:lnTo>
                  <a:pt x="3807" y="1493"/>
                </a:lnTo>
                <a:lnTo>
                  <a:pt x="3808" y="1493"/>
                </a:lnTo>
                <a:lnTo>
                  <a:pt x="3813" y="1490"/>
                </a:lnTo>
                <a:lnTo>
                  <a:pt x="3815" y="1490"/>
                </a:lnTo>
                <a:lnTo>
                  <a:pt x="3816" y="1488"/>
                </a:lnTo>
                <a:lnTo>
                  <a:pt x="3818" y="1488"/>
                </a:lnTo>
                <a:lnTo>
                  <a:pt x="3821" y="1491"/>
                </a:lnTo>
                <a:lnTo>
                  <a:pt x="3831" y="1501"/>
                </a:lnTo>
                <a:lnTo>
                  <a:pt x="3832" y="1506"/>
                </a:lnTo>
                <a:lnTo>
                  <a:pt x="3834" y="1507"/>
                </a:lnTo>
                <a:lnTo>
                  <a:pt x="3832" y="1509"/>
                </a:lnTo>
                <a:lnTo>
                  <a:pt x="3831" y="1514"/>
                </a:lnTo>
                <a:lnTo>
                  <a:pt x="3834" y="1517"/>
                </a:lnTo>
                <a:lnTo>
                  <a:pt x="3839" y="1520"/>
                </a:lnTo>
                <a:lnTo>
                  <a:pt x="3835" y="1525"/>
                </a:lnTo>
                <a:lnTo>
                  <a:pt x="3837" y="1528"/>
                </a:lnTo>
                <a:lnTo>
                  <a:pt x="3840" y="1533"/>
                </a:lnTo>
                <a:lnTo>
                  <a:pt x="3843" y="1536"/>
                </a:lnTo>
                <a:lnTo>
                  <a:pt x="3847" y="1539"/>
                </a:lnTo>
                <a:lnTo>
                  <a:pt x="3847" y="1543"/>
                </a:lnTo>
                <a:lnTo>
                  <a:pt x="3848" y="1543"/>
                </a:lnTo>
                <a:lnTo>
                  <a:pt x="3850" y="1544"/>
                </a:lnTo>
                <a:lnTo>
                  <a:pt x="3850" y="1547"/>
                </a:lnTo>
                <a:lnTo>
                  <a:pt x="3853" y="1552"/>
                </a:lnTo>
                <a:lnTo>
                  <a:pt x="3855" y="1554"/>
                </a:lnTo>
                <a:lnTo>
                  <a:pt x="3855" y="1555"/>
                </a:lnTo>
                <a:lnTo>
                  <a:pt x="3856" y="1559"/>
                </a:lnTo>
                <a:lnTo>
                  <a:pt x="3856" y="1560"/>
                </a:lnTo>
                <a:lnTo>
                  <a:pt x="3858" y="1560"/>
                </a:lnTo>
                <a:lnTo>
                  <a:pt x="3858" y="1562"/>
                </a:lnTo>
                <a:lnTo>
                  <a:pt x="3859" y="1565"/>
                </a:lnTo>
                <a:lnTo>
                  <a:pt x="3859" y="1573"/>
                </a:lnTo>
                <a:lnTo>
                  <a:pt x="3858" y="1576"/>
                </a:lnTo>
                <a:lnTo>
                  <a:pt x="3863" y="1575"/>
                </a:lnTo>
                <a:lnTo>
                  <a:pt x="3864" y="1575"/>
                </a:lnTo>
                <a:lnTo>
                  <a:pt x="3866" y="1573"/>
                </a:lnTo>
                <a:lnTo>
                  <a:pt x="3864" y="1568"/>
                </a:lnTo>
                <a:lnTo>
                  <a:pt x="3869" y="1568"/>
                </a:lnTo>
                <a:lnTo>
                  <a:pt x="3872" y="1570"/>
                </a:lnTo>
                <a:lnTo>
                  <a:pt x="3875" y="1571"/>
                </a:lnTo>
                <a:lnTo>
                  <a:pt x="3879" y="1571"/>
                </a:lnTo>
                <a:lnTo>
                  <a:pt x="3880" y="1573"/>
                </a:lnTo>
                <a:lnTo>
                  <a:pt x="3890" y="1570"/>
                </a:lnTo>
                <a:lnTo>
                  <a:pt x="3890" y="1573"/>
                </a:lnTo>
                <a:lnTo>
                  <a:pt x="3891" y="1575"/>
                </a:lnTo>
                <a:lnTo>
                  <a:pt x="3893" y="1578"/>
                </a:lnTo>
                <a:lnTo>
                  <a:pt x="3895" y="1581"/>
                </a:lnTo>
                <a:lnTo>
                  <a:pt x="3896" y="1583"/>
                </a:lnTo>
                <a:lnTo>
                  <a:pt x="3906" y="1581"/>
                </a:lnTo>
                <a:lnTo>
                  <a:pt x="3907" y="1583"/>
                </a:lnTo>
                <a:lnTo>
                  <a:pt x="3911" y="1584"/>
                </a:lnTo>
                <a:lnTo>
                  <a:pt x="3917" y="1591"/>
                </a:lnTo>
                <a:lnTo>
                  <a:pt x="3917" y="1599"/>
                </a:lnTo>
                <a:lnTo>
                  <a:pt x="3923" y="1599"/>
                </a:lnTo>
                <a:lnTo>
                  <a:pt x="3922" y="1595"/>
                </a:lnTo>
                <a:lnTo>
                  <a:pt x="3923" y="1594"/>
                </a:lnTo>
                <a:lnTo>
                  <a:pt x="3930" y="1589"/>
                </a:lnTo>
                <a:lnTo>
                  <a:pt x="3922" y="1581"/>
                </a:lnTo>
                <a:lnTo>
                  <a:pt x="3923" y="1579"/>
                </a:lnTo>
                <a:lnTo>
                  <a:pt x="3927" y="1571"/>
                </a:lnTo>
                <a:lnTo>
                  <a:pt x="3930" y="1570"/>
                </a:lnTo>
                <a:lnTo>
                  <a:pt x="3930" y="1568"/>
                </a:lnTo>
                <a:lnTo>
                  <a:pt x="3930" y="1559"/>
                </a:lnTo>
                <a:lnTo>
                  <a:pt x="3927" y="1559"/>
                </a:lnTo>
                <a:lnTo>
                  <a:pt x="3925" y="1557"/>
                </a:lnTo>
                <a:lnTo>
                  <a:pt x="3923" y="1555"/>
                </a:lnTo>
                <a:lnTo>
                  <a:pt x="3922" y="1554"/>
                </a:lnTo>
                <a:lnTo>
                  <a:pt x="3923" y="1551"/>
                </a:lnTo>
                <a:lnTo>
                  <a:pt x="3925" y="1551"/>
                </a:lnTo>
                <a:lnTo>
                  <a:pt x="3927" y="1549"/>
                </a:lnTo>
                <a:lnTo>
                  <a:pt x="3930" y="1549"/>
                </a:lnTo>
                <a:lnTo>
                  <a:pt x="3933" y="1547"/>
                </a:lnTo>
                <a:lnTo>
                  <a:pt x="3935" y="1547"/>
                </a:lnTo>
                <a:lnTo>
                  <a:pt x="3936" y="1546"/>
                </a:lnTo>
                <a:lnTo>
                  <a:pt x="3939" y="1549"/>
                </a:lnTo>
                <a:lnTo>
                  <a:pt x="3941" y="1549"/>
                </a:lnTo>
                <a:lnTo>
                  <a:pt x="3944" y="1547"/>
                </a:lnTo>
                <a:lnTo>
                  <a:pt x="3946" y="1549"/>
                </a:lnTo>
                <a:lnTo>
                  <a:pt x="3949" y="1552"/>
                </a:lnTo>
                <a:lnTo>
                  <a:pt x="3951" y="1554"/>
                </a:lnTo>
                <a:lnTo>
                  <a:pt x="3952" y="1559"/>
                </a:lnTo>
                <a:lnTo>
                  <a:pt x="3952" y="1560"/>
                </a:lnTo>
                <a:lnTo>
                  <a:pt x="3954" y="1560"/>
                </a:lnTo>
                <a:lnTo>
                  <a:pt x="3959" y="1562"/>
                </a:lnTo>
                <a:lnTo>
                  <a:pt x="3963" y="1562"/>
                </a:lnTo>
                <a:lnTo>
                  <a:pt x="3968" y="1570"/>
                </a:lnTo>
                <a:lnTo>
                  <a:pt x="3971" y="1571"/>
                </a:lnTo>
                <a:lnTo>
                  <a:pt x="3976" y="1573"/>
                </a:lnTo>
                <a:lnTo>
                  <a:pt x="3976" y="1575"/>
                </a:lnTo>
                <a:lnTo>
                  <a:pt x="3978" y="1578"/>
                </a:lnTo>
                <a:lnTo>
                  <a:pt x="3979" y="1578"/>
                </a:lnTo>
                <a:lnTo>
                  <a:pt x="3983" y="1581"/>
                </a:lnTo>
                <a:lnTo>
                  <a:pt x="3986" y="1583"/>
                </a:lnTo>
                <a:lnTo>
                  <a:pt x="3989" y="1584"/>
                </a:lnTo>
                <a:lnTo>
                  <a:pt x="3989" y="1586"/>
                </a:lnTo>
                <a:lnTo>
                  <a:pt x="3991" y="1587"/>
                </a:lnTo>
                <a:lnTo>
                  <a:pt x="3991" y="1589"/>
                </a:lnTo>
                <a:lnTo>
                  <a:pt x="3989" y="1591"/>
                </a:lnTo>
                <a:lnTo>
                  <a:pt x="3991" y="1594"/>
                </a:lnTo>
                <a:lnTo>
                  <a:pt x="3992" y="1595"/>
                </a:lnTo>
                <a:lnTo>
                  <a:pt x="4000" y="1600"/>
                </a:lnTo>
                <a:lnTo>
                  <a:pt x="4003" y="1602"/>
                </a:lnTo>
                <a:lnTo>
                  <a:pt x="4005" y="1603"/>
                </a:lnTo>
                <a:lnTo>
                  <a:pt x="4002" y="1608"/>
                </a:lnTo>
                <a:lnTo>
                  <a:pt x="3999" y="1611"/>
                </a:lnTo>
                <a:lnTo>
                  <a:pt x="3999" y="1613"/>
                </a:lnTo>
                <a:lnTo>
                  <a:pt x="3999" y="1616"/>
                </a:lnTo>
                <a:lnTo>
                  <a:pt x="3997" y="1619"/>
                </a:lnTo>
                <a:lnTo>
                  <a:pt x="3994" y="1623"/>
                </a:lnTo>
                <a:lnTo>
                  <a:pt x="3995" y="1626"/>
                </a:lnTo>
                <a:lnTo>
                  <a:pt x="3995" y="1627"/>
                </a:lnTo>
                <a:lnTo>
                  <a:pt x="3995" y="1629"/>
                </a:lnTo>
                <a:lnTo>
                  <a:pt x="3991" y="1637"/>
                </a:lnTo>
                <a:lnTo>
                  <a:pt x="3995" y="1640"/>
                </a:lnTo>
                <a:lnTo>
                  <a:pt x="3997" y="1637"/>
                </a:lnTo>
                <a:lnTo>
                  <a:pt x="4000" y="1634"/>
                </a:lnTo>
                <a:lnTo>
                  <a:pt x="4002" y="1631"/>
                </a:lnTo>
                <a:lnTo>
                  <a:pt x="4005" y="1629"/>
                </a:lnTo>
                <a:lnTo>
                  <a:pt x="4005" y="1631"/>
                </a:lnTo>
                <a:lnTo>
                  <a:pt x="4010" y="1634"/>
                </a:lnTo>
                <a:lnTo>
                  <a:pt x="4013" y="1637"/>
                </a:lnTo>
                <a:lnTo>
                  <a:pt x="4013" y="1642"/>
                </a:lnTo>
                <a:lnTo>
                  <a:pt x="4016" y="1642"/>
                </a:lnTo>
                <a:lnTo>
                  <a:pt x="4018" y="1639"/>
                </a:lnTo>
                <a:lnTo>
                  <a:pt x="4021" y="1637"/>
                </a:lnTo>
                <a:lnTo>
                  <a:pt x="4024" y="1642"/>
                </a:lnTo>
                <a:lnTo>
                  <a:pt x="4026" y="1643"/>
                </a:lnTo>
                <a:lnTo>
                  <a:pt x="4026" y="1645"/>
                </a:lnTo>
                <a:lnTo>
                  <a:pt x="4026" y="1648"/>
                </a:lnTo>
                <a:lnTo>
                  <a:pt x="4026" y="1650"/>
                </a:lnTo>
                <a:lnTo>
                  <a:pt x="4027" y="1651"/>
                </a:lnTo>
                <a:lnTo>
                  <a:pt x="4029" y="1658"/>
                </a:lnTo>
                <a:lnTo>
                  <a:pt x="4027" y="1658"/>
                </a:lnTo>
                <a:lnTo>
                  <a:pt x="4026" y="1658"/>
                </a:lnTo>
                <a:lnTo>
                  <a:pt x="4026" y="1661"/>
                </a:lnTo>
                <a:lnTo>
                  <a:pt x="4026" y="1663"/>
                </a:lnTo>
                <a:lnTo>
                  <a:pt x="4023" y="1663"/>
                </a:lnTo>
                <a:lnTo>
                  <a:pt x="4021" y="1664"/>
                </a:lnTo>
                <a:lnTo>
                  <a:pt x="4021" y="1667"/>
                </a:lnTo>
                <a:lnTo>
                  <a:pt x="4023" y="1669"/>
                </a:lnTo>
                <a:lnTo>
                  <a:pt x="4023" y="1671"/>
                </a:lnTo>
                <a:lnTo>
                  <a:pt x="4024" y="1674"/>
                </a:lnTo>
                <a:lnTo>
                  <a:pt x="4026" y="1677"/>
                </a:lnTo>
                <a:lnTo>
                  <a:pt x="4029" y="1679"/>
                </a:lnTo>
                <a:lnTo>
                  <a:pt x="4037" y="1687"/>
                </a:lnTo>
                <a:lnTo>
                  <a:pt x="4035" y="1690"/>
                </a:lnTo>
                <a:lnTo>
                  <a:pt x="4034" y="1696"/>
                </a:lnTo>
                <a:lnTo>
                  <a:pt x="4039" y="1701"/>
                </a:lnTo>
                <a:lnTo>
                  <a:pt x="4035" y="1703"/>
                </a:lnTo>
                <a:lnTo>
                  <a:pt x="4037" y="1707"/>
                </a:lnTo>
                <a:lnTo>
                  <a:pt x="4037" y="1711"/>
                </a:lnTo>
                <a:lnTo>
                  <a:pt x="4039" y="1712"/>
                </a:lnTo>
                <a:lnTo>
                  <a:pt x="4040" y="1712"/>
                </a:lnTo>
                <a:lnTo>
                  <a:pt x="4042" y="1712"/>
                </a:lnTo>
                <a:lnTo>
                  <a:pt x="4043" y="1711"/>
                </a:lnTo>
                <a:lnTo>
                  <a:pt x="4045" y="1711"/>
                </a:lnTo>
                <a:lnTo>
                  <a:pt x="4047" y="1709"/>
                </a:lnTo>
                <a:lnTo>
                  <a:pt x="4048" y="1707"/>
                </a:lnTo>
                <a:lnTo>
                  <a:pt x="4050" y="1706"/>
                </a:lnTo>
                <a:lnTo>
                  <a:pt x="4051" y="1703"/>
                </a:lnTo>
                <a:lnTo>
                  <a:pt x="4053" y="1701"/>
                </a:lnTo>
                <a:lnTo>
                  <a:pt x="4055" y="1699"/>
                </a:lnTo>
                <a:lnTo>
                  <a:pt x="4056" y="1699"/>
                </a:lnTo>
                <a:lnTo>
                  <a:pt x="4058" y="1701"/>
                </a:lnTo>
                <a:lnTo>
                  <a:pt x="4059" y="1703"/>
                </a:lnTo>
                <a:lnTo>
                  <a:pt x="4061" y="1704"/>
                </a:lnTo>
                <a:lnTo>
                  <a:pt x="4064" y="1701"/>
                </a:lnTo>
                <a:lnTo>
                  <a:pt x="4067" y="1699"/>
                </a:lnTo>
                <a:lnTo>
                  <a:pt x="4071" y="1701"/>
                </a:lnTo>
                <a:lnTo>
                  <a:pt x="4072" y="1703"/>
                </a:lnTo>
                <a:lnTo>
                  <a:pt x="4074" y="1703"/>
                </a:lnTo>
                <a:lnTo>
                  <a:pt x="4075" y="1703"/>
                </a:lnTo>
                <a:lnTo>
                  <a:pt x="4075" y="1704"/>
                </a:lnTo>
                <a:lnTo>
                  <a:pt x="4077" y="1704"/>
                </a:lnTo>
                <a:lnTo>
                  <a:pt x="4077" y="1706"/>
                </a:lnTo>
                <a:lnTo>
                  <a:pt x="4079" y="1706"/>
                </a:lnTo>
                <a:lnTo>
                  <a:pt x="4079" y="1707"/>
                </a:lnTo>
                <a:lnTo>
                  <a:pt x="4080" y="1707"/>
                </a:lnTo>
                <a:lnTo>
                  <a:pt x="4082" y="1709"/>
                </a:lnTo>
                <a:lnTo>
                  <a:pt x="4082" y="1711"/>
                </a:lnTo>
                <a:lnTo>
                  <a:pt x="4082" y="1712"/>
                </a:lnTo>
                <a:lnTo>
                  <a:pt x="4080" y="1715"/>
                </a:lnTo>
                <a:lnTo>
                  <a:pt x="4079" y="1717"/>
                </a:lnTo>
                <a:lnTo>
                  <a:pt x="4079" y="1719"/>
                </a:lnTo>
                <a:lnTo>
                  <a:pt x="4079" y="1722"/>
                </a:lnTo>
                <a:lnTo>
                  <a:pt x="4080" y="1723"/>
                </a:lnTo>
                <a:lnTo>
                  <a:pt x="4082" y="1723"/>
                </a:lnTo>
                <a:lnTo>
                  <a:pt x="4083" y="1725"/>
                </a:lnTo>
                <a:lnTo>
                  <a:pt x="4087" y="1725"/>
                </a:lnTo>
                <a:lnTo>
                  <a:pt x="4090" y="1725"/>
                </a:lnTo>
                <a:lnTo>
                  <a:pt x="4095" y="1725"/>
                </a:lnTo>
                <a:lnTo>
                  <a:pt x="4096" y="1727"/>
                </a:lnTo>
                <a:lnTo>
                  <a:pt x="4098" y="1727"/>
                </a:lnTo>
                <a:lnTo>
                  <a:pt x="4099" y="1727"/>
                </a:lnTo>
                <a:lnTo>
                  <a:pt x="4098" y="1728"/>
                </a:lnTo>
                <a:lnTo>
                  <a:pt x="4096" y="1728"/>
                </a:lnTo>
                <a:lnTo>
                  <a:pt x="4095" y="1730"/>
                </a:lnTo>
                <a:lnTo>
                  <a:pt x="4095" y="1735"/>
                </a:lnTo>
                <a:lnTo>
                  <a:pt x="4096" y="1738"/>
                </a:lnTo>
                <a:lnTo>
                  <a:pt x="4093" y="1743"/>
                </a:lnTo>
                <a:lnTo>
                  <a:pt x="4091" y="1746"/>
                </a:lnTo>
                <a:lnTo>
                  <a:pt x="4091" y="1749"/>
                </a:lnTo>
                <a:lnTo>
                  <a:pt x="4090" y="1754"/>
                </a:lnTo>
                <a:lnTo>
                  <a:pt x="4090" y="1759"/>
                </a:lnTo>
                <a:lnTo>
                  <a:pt x="4090" y="1760"/>
                </a:lnTo>
                <a:lnTo>
                  <a:pt x="4098" y="1767"/>
                </a:lnTo>
                <a:lnTo>
                  <a:pt x="4099" y="1768"/>
                </a:lnTo>
                <a:lnTo>
                  <a:pt x="4104" y="1771"/>
                </a:lnTo>
                <a:lnTo>
                  <a:pt x="4111" y="1776"/>
                </a:lnTo>
                <a:lnTo>
                  <a:pt x="4111" y="1791"/>
                </a:lnTo>
                <a:lnTo>
                  <a:pt x="4127" y="1805"/>
                </a:lnTo>
                <a:lnTo>
                  <a:pt x="4125" y="1805"/>
                </a:lnTo>
                <a:lnTo>
                  <a:pt x="4125" y="1808"/>
                </a:lnTo>
                <a:lnTo>
                  <a:pt x="4123" y="1815"/>
                </a:lnTo>
                <a:lnTo>
                  <a:pt x="4112" y="1823"/>
                </a:lnTo>
                <a:lnTo>
                  <a:pt x="4107" y="1824"/>
                </a:lnTo>
                <a:lnTo>
                  <a:pt x="4109" y="1831"/>
                </a:lnTo>
                <a:lnTo>
                  <a:pt x="4109" y="1835"/>
                </a:lnTo>
                <a:lnTo>
                  <a:pt x="4112" y="1837"/>
                </a:lnTo>
                <a:lnTo>
                  <a:pt x="4114" y="1837"/>
                </a:lnTo>
                <a:lnTo>
                  <a:pt x="4114" y="1843"/>
                </a:lnTo>
                <a:lnTo>
                  <a:pt x="4114" y="1848"/>
                </a:lnTo>
                <a:lnTo>
                  <a:pt x="4131" y="1855"/>
                </a:lnTo>
                <a:lnTo>
                  <a:pt x="4127" y="1867"/>
                </a:lnTo>
                <a:lnTo>
                  <a:pt x="4128" y="1869"/>
                </a:lnTo>
                <a:lnTo>
                  <a:pt x="4130" y="1874"/>
                </a:lnTo>
                <a:lnTo>
                  <a:pt x="4135" y="1879"/>
                </a:lnTo>
                <a:lnTo>
                  <a:pt x="4138" y="1885"/>
                </a:lnTo>
                <a:lnTo>
                  <a:pt x="4141" y="1888"/>
                </a:lnTo>
                <a:lnTo>
                  <a:pt x="4141" y="1890"/>
                </a:lnTo>
                <a:lnTo>
                  <a:pt x="4152" y="1895"/>
                </a:lnTo>
                <a:lnTo>
                  <a:pt x="4136" y="1907"/>
                </a:lnTo>
                <a:lnTo>
                  <a:pt x="4136" y="1911"/>
                </a:lnTo>
                <a:lnTo>
                  <a:pt x="4136" y="1912"/>
                </a:lnTo>
                <a:lnTo>
                  <a:pt x="4138" y="1914"/>
                </a:lnTo>
                <a:lnTo>
                  <a:pt x="4139" y="1915"/>
                </a:lnTo>
                <a:lnTo>
                  <a:pt x="4139" y="1919"/>
                </a:lnTo>
                <a:lnTo>
                  <a:pt x="4139" y="1922"/>
                </a:lnTo>
                <a:lnTo>
                  <a:pt x="4139" y="1925"/>
                </a:lnTo>
                <a:lnTo>
                  <a:pt x="4138" y="1927"/>
                </a:lnTo>
                <a:lnTo>
                  <a:pt x="4139" y="1930"/>
                </a:lnTo>
                <a:lnTo>
                  <a:pt x="4141" y="1930"/>
                </a:lnTo>
                <a:lnTo>
                  <a:pt x="4143" y="1930"/>
                </a:lnTo>
                <a:lnTo>
                  <a:pt x="4144" y="1931"/>
                </a:lnTo>
                <a:lnTo>
                  <a:pt x="4146" y="1931"/>
                </a:lnTo>
                <a:lnTo>
                  <a:pt x="4146" y="1935"/>
                </a:lnTo>
                <a:lnTo>
                  <a:pt x="4146" y="1938"/>
                </a:lnTo>
                <a:lnTo>
                  <a:pt x="4144" y="1939"/>
                </a:lnTo>
                <a:lnTo>
                  <a:pt x="4146" y="1943"/>
                </a:lnTo>
                <a:lnTo>
                  <a:pt x="4147" y="1944"/>
                </a:lnTo>
                <a:lnTo>
                  <a:pt x="4151" y="1943"/>
                </a:lnTo>
                <a:lnTo>
                  <a:pt x="4152" y="1943"/>
                </a:lnTo>
                <a:lnTo>
                  <a:pt x="4154" y="1943"/>
                </a:lnTo>
                <a:lnTo>
                  <a:pt x="4157" y="1943"/>
                </a:lnTo>
                <a:lnTo>
                  <a:pt x="4157" y="1941"/>
                </a:lnTo>
                <a:lnTo>
                  <a:pt x="4157" y="1939"/>
                </a:lnTo>
                <a:lnTo>
                  <a:pt x="4155" y="1938"/>
                </a:lnTo>
                <a:lnTo>
                  <a:pt x="4157" y="1936"/>
                </a:lnTo>
                <a:lnTo>
                  <a:pt x="4159" y="1936"/>
                </a:lnTo>
                <a:lnTo>
                  <a:pt x="4159" y="1935"/>
                </a:lnTo>
                <a:lnTo>
                  <a:pt x="4160" y="1935"/>
                </a:lnTo>
                <a:lnTo>
                  <a:pt x="4160" y="1933"/>
                </a:lnTo>
                <a:lnTo>
                  <a:pt x="4163" y="1931"/>
                </a:lnTo>
                <a:lnTo>
                  <a:pt x="4167" y="1930"/>
                </a:lnTo>
                <a:lnTo>
                  <a:pt x="4168" y="1927"/>
                </a:lnTo>
                <a:lnTo>
                  <a:pt x="4192" y="1931"/>
                </a:lnTo>
                <a:lnTo>
                  <a:pt x="4194" y="1931"/>
                </a:lnTo>
                <a:lnTo>
                  <a:pt x="4195" y="1922"/>
                </a:lnTo>
                <a:lnTo>
                  <a:pt x="4195" y="1919"/>
                </a:lnTo>
                <a:lnTo>
                  <a:pt x="4197" y="1914"/>
                </a:lnTo>
                <a:lnTo>
                  <a:pt x="4195" y="1912"/>
                </a:lnTo>
                <a:lnTo>
                  <a:pt x="4194" y="1911"/>
                </a:lnTo>
                <a:lnTo>
                  <a:pt x="4192" y="1907"/>
                </a:lnTo>
                <a:lnTo>
                  <a:pt x="4192" y="1904"/>
                </a:lnTo>
                <a:lnTo>
                  <a:pt x="4194" y="1904"/>
                </a:lnTo>
                <a:lnTo>
                  <a:pt x="4200" y="1906"/>
                </a:lnTo>
                <a:lnTo>
                  <a:pt x="4200" y="1904"/>
                </a:lnTo>
                <a:lnTo>
                  <a:pt x="4202" y="1904"/>
                </a:lnTo>
                <a:lnTo>
                  <a:pt x="4200" y="1901"/>
                </a:lnTo>
                <a:lnTo>
                  <a:pt x="4200" y="1898"/>
                </a:lnTo>
                <a:lnTo>
                  <a:pt x="4202" y="1893"/>
                </a:lnTo>
                <a:lnTo>
                  <a:pt x="4203" y="1891"/>
                </a:lnTo>
                <a:lnTo>
                  <a:pt x="4205" y="1888"/>
                </a:lnTo>
                <a:lnTo>
                  <a:pt x="4207" y="1888"/>
                </a:lnTo>
                <a:lnTo>
                  <a:pt x="4207" y="1887"/>
                </a:lnTo>
                <a:lnTo>
                  <a:pt x="4210" y="1885"/>
                </a:lnTo>
                <a:lnTo>
                  <a:pt x="4215" y="1899"/>
                </a:lnTo>
                <a:lnTo>
                  <a:pt x="4237" y="1919"/>
                </a:lnTo>
                <a:lnTo>
                  <a:pt x="4250" y="1920"/>
                </a:lnTo>
                <a:lnTo>
                  <a:pt x="4271" y="1922"/>
                </a:lnTo>
                <a:lnTo>
                  <a:pt x="4274" y="1927"/>
                </a:lnTo>
                <a:lnTo>
                  <a:pt x="4280" y="1938"/>
                </a:lnTo>
                <a:lnTo>
                  <a:pt x="4282" y="1939"/>
                </a:lnTo>
                <a:lnTo>
                  <a:pt x="4288" y="1946"/>
                </a:lnTo>
                <a:lnTo>
                  <a:pt x="4288" y="1949"/>
                </a:lnTo>
                <a:lnTo>
                  <a:pt x="4283" y="1951"/>
                </a:lnTo>
                <a:lnTo>
                  <a:pt x="4282" y="1951"/>
                </a:lnTo>
                <a:lnTo>
                  <a:pt x="4274" y="1968"/>
                </a:lnTo>
                <a:lnTo>
                  <a:pt x="4267" y="1967"/>
                </a:lnTo>
                <a:lnTo>
                  <a:pt x="4263" y="1979"/>
                </a:lnTo>
                <a:lnTo>
                  <a:pt x="4250" y="1987"/>
                </a:lnTo>
                <a:lnTo>
                  <a:pt x="4253" y="1995"/>
                </a:lnTo>
                <a:lnTo>
                  <a:pt x="4255" y="1999"/>
                </a:lnTo>
                <a:lnTo>
                  <a:pt x="4255" y="2000"/>
                </a:lnTo>
                <a:lnTo>
                  <a:pt x="4256" y="2008"/>
                </a:lnTo>
                <a:lnTo>
                  <a:pt x="4277" y="2019"/>
                </a:lnTo>
                <a:lnTo>
                  <a:pt x="4277" y="2023"/>
                </a:lnTo>
                <a:lnTo>
                  <a:pt x="4285" y="2023"/>
                </a:lnTo>
                <a:lnTo>
                  <a:pt x="4299" y="2021"/>
                </a:lnTo>
                <a:lnTo>
                  <a:pt x="4309" y="2032"/>
                </a:lnTo>
                <a:lnTo>
                  <a:pt x="4314" y="2045"/>
                </a:lnTo>
                <a:lnTo>
                  <a:pt x="4328" y="2042"/>
                </a:lnTo>
                <a:lnTo>
                  <a:pt x="4338" y="2039"/>
                </a:lnTo>
                <a:lnTo>
                  <a:pt x="4339" y="2040"/>
                </a:lnTo>
                <a:lnTo>
                  <a:pt x="4341" y="2040"/>
                </a:lnTo>
                <a:lnTo>
                  <a:pt x="4344" y="2045"/>
                </a:lnTo>
                <a:lnTo>
                  <a:pt x="4378" y="2048"/>
                </a:lnTo>
                <a:lnTo>
                  <a:pt x="4383" y="2047"/>
                </a:lnTo>
                <a:lnTo>
                  <a:pt x="4391" y="2043"/>
                </a:lnTo>
                <a:lnTo>
                  <a:pt x="4391" y="2040"/>
                </a:lnTo>
                <a:lnTo>
                  <a:pt x="4392" y="2026"/>
                </a:lnTo>
                <a:lnTo>
                  <a:pt x="4395" y="2023"/>
                </a:lnTo>
                <a:lnTo>
                  <a:pt x="4395" y="2027"/>
                </a:lnTo>
                <a:lnTo>
                  <a:pt x="4399" y="2047"/>
                </a:lnTo>
                <a:lnTo>
                  <a:pt x="4399" y="2055"/>
                </a:lnTo>
                <a:lnTo>
                  <a:pt x="4399" y="2061"/>
                </a:lnTo>
                <a:lnTo>
                  <a:pt x="4400" y="2067"/>
                </a:lnTo>
                <a:lnTo>
                  <a:pt x="4400" y="2069"/>
                </a:lnTo>
                <a:lnTo>
                  <a:pt x="4402" y="2071"/>
                </a:lnTo>
                <a:lnTo>
                  <a:pt x="4402" y="2072"/>
                </a:lnTo>
                <a:lnTo>
                  <a:pt x="4402" y="2074"/>
                </a:lnTo>
                <a:lnTo>
                  <a:pt x="4400" y="2075"/>
                </a:lnTo>
                <a:lnTo>
                  <a:pt x="4399" y="2075"/>
                </a:lnTo>
                <a:lnTo>
                  <a:pt x="4399" y="2077"/>
                </a:lnTo>
                <a:lnTo>
                  <a:pt x="4399" y="2079"/>
                </a:lnTo>
                <a:lnTo>
                  <a:pt x="4400" y="2080"/>
                </a:lnTo>
                <a:lnTo>
                  <a:pt x="4402" y="2082"/>
                </a:lnTo>
                <a:lnTo>
                  <a:pt x="4403" y="2082"/>
                </a:lnTo>
                <a:lnTo>
                  <a:pt x="4403" y="2083"/>
                </a:lnTo>
                <a:lnTo>
                  <a:pt x="4405" y="2083"/>
                </a:lnTo>
                <a:lnTo>
                  <a:pt x="4407" y="2085"/>
                </a:lnTo>
                <a:lnTo>
                  <a:pt x="4408" y="2085"/>
                </a:lnTo>
                <a:lnTo>
                  <a:pt x="4408" y="2087"/>
                </a:lnTo>
                <a:lnTo>
                  <a:pt x="4408" y="2088"/>
                </a:lnTo>
                <a:lnTo>
                  <a:pt x="4411" y="2091"/>
                </a:lnTo>
                <a:lnTo>
                  <a:pt x="4413" y="2093"/>
                </a:lnTo>
                <a:lnTo>
                  <a:pt x="4413" y="2095"/>
                </a:lnTo>
                <a:lnTo>
                  <a:pt x="4415" y="2095"/>
                </a:lnTo>
                <a:lnTo>
                  <a:pt x="4416" y="2095"/>
                </a:lnTo>
                <a:lnTo>
                  <a:pt x="4418" y="2093"/>
                </a:lnTo>
                <a:lnTo>
                  <a:pt x="4418" y="2091"/>
                </a:lnTo>
                <a:lnTo>
                  <a:pt x="4419" y="2093"/>
                </a:lnTo>
                <a:lnTo>
                  <a:pt x="4419" y="2095"/>
                </a:lnTo>
                <a:lnTo>
                  <a:pt x="4421" y="2095"/>
                </a:lnTo>
                <a:lnTo>
                  <a:pt x="4421" y="2096"/>
                </a:lnTo>
                <a:lnTo>
                  <a:pt x="4423" y="2096"/>
                </a:lnTo>
                <a:lnTo>
                  <a:pt x="4423" y="2098"/>
                </a:lnTo>
                <a:lnTo>
                  <a:pt x="4423" y="2099"/>
                </a:lnTo>
                <a:lnTo>
                  <a:pt x="4423" y="2101"/>
                </a:lnTo>
                <a:lnTo>
                  <a:pt x="4421" y="2103"/>
                </a:lnTo>
                <a:lnTo>
                  <a:pt x="4419" y="2103"/>
                </a:lnTo>
                <a:lnTo>
                  <a:pt x="4418" y="2103"/>
                </a:lnTo>
                <a:lnTo>
                  <a:pt x="4418" y="2106"/>
                </a:lnTo>
                <a:lnTo>
                  <a:pt x="4419" y="2106"/>
                </a:lnTo>
                <a:lnTo>
                  <a:pt x="4421" y="2106"/>
                </a:lnTo>
                <a:lnTo>
                  <a:pt x="4421" y="2107"/>
                </a:lnTo>
                <a:lnTo>
                  <a:pt x="4423" y="2109"/>
                </a:lnTo>
                <a:lnTo>
                  <a:pt x="4423" y="2111"/>
                </a:lnTo>
                <a:lnTo>
                  <a:pt x="4423" y="2112"/>
                </a:lnTo>
                <a:lnTo>
                  <a:pt x="4424" y="2112"/>
                </a:lnTo>
                <a:lnTo>
                  <a:pt x="4426" y="2112"/>
                </a:lnTo>
                <a:lnTo>
                  <a:pt x="4427" y="2114"/>
                </a:lnTo>
                <a:lnTo>
                  <a:pt x="4427" y="2115"/>
                </a:lnTo>
                <a:lnTo>
                  <a:pt x="4429" y="2115"/>
                </a:lnTo>
                <a:lnTo>
                  <a:pt x="4429" y="2117"/>
                </a:lnTo>
                <a:lnTo>
                  <a:pt x="4427" y="2117"/>
                </a:lnTo>
                <a:lnTo>
                  <a:pt x="4427" y="2119"/>
                </a:lnTo>
                <a:lnTo>
                  <a:pt x="4429" y="2120"/>
                </a:lnTo>
                <a:lnTo>
                  <a:pt x="4431" y="2120"/>
                </a:lnTo>
                <a:lnTo>
                  <a:pt x="4434" y="2122"/>
                </a:lnTo>
                <a:lnTo>
                  <a:pt x="4435" y="2122"/>
                </a:lnTo>
                <a:lnTo>
                  <a:pt x="4437" y="2122"/>
                </a:lnTo>
                <a:lnTo>
                  <a:pt x="4437" y="2123"/>
                </a:lnTo>
                <a:lnTo>
                  <a:pt x="4440" y="2123"/>
                </a:lnTo>
                <a:lnTo>
                  <a:pt x="4442" y="2122"/>
                </a:lnTo>
                <a:lnTo>
                  <a:pt x="4443" y="2123"/>
                </a:lnTo>
                <a:lnTo>
                  <a:pt x="4445" y="2125"/>
                </a:lnTo>
                <a:lnTo>
                  <a:pt x="4447" y="2125"/>
                </a:lnTo>
                <a:lnTo>
                  <a:pt x="4447" y="2127"/>
                </a:lnTo>
                <a:lnTo>
                  <a:pt x="4450" y="2130"/>
                </a:lnTo>
                <a:lnTo>
                  <a:pt x="4451" y="2130"/>
                </a:lnTo>
                <a:lnTo>
                  <a:pt x="4455" y="2130"/>
                </a:lnTo>
                <a:lnTo>
                  <a:pt x="4455" y="2131"/>
                </a:lnTo>
                <a:lnTo>
                  <a:pt x="4455" y="2133"/>
                </a:lnTo>
                <a:lnTo>
                  <a:pt x="4455" y="2135"/>
                </a:lnTo>
                <a:lnTo>
                  <a:pt x="4456" y="2135"/>
                </a:lnTo>
                <a:lnTo>
                  <a:pt x="4456" y="2136"/>
                </a:lnTo>
                <a:lnTo>
                  <a:pt x="4456" y="2138"/>
                </a:lnTo>
                <a:lnTo>
                  <a:pt x="4458" y="2138"/>
                </a:lnTo>
                <a:lnTo>
                  <a:pt x="4459" y="2138"/>
                </a:lnTo>
                <a:lnTo>
                  <a:pt x="4459" y="2139"/>
                </a:lnTo>
                <a:lnTo>
                  <a:pt x="4459" y="2141"/>
                </a:lnTo>
                <a:lnTo>
                  <a:pt x="4461" y="2141"/>
                </a:lnTo>
                <a:lnTo>
                  <a:pt x="4461" y="2143"/>
                </a:lnTo>
                <a:lnTo>
                  <a:pt x="4463" y="2143"/>
                </a:lnTo>
                <a:lnTo>
                  <a:pt x="4464" y="2144"/>
                </a:lnTo>
                <a:lnTo>
                  <a:pt x="4466" y="2147"/>
                </a:lnTo>
                <a:lnTo>
                  <a:pt x="4469" y="2149"/>
                </a:lnTo>
                <a:lnTo>
                  <a:pt x="4469" y="2151"/>
                </a:lnTo>
                <a:lnTo>
                  <a:pt x="4471" y="2151"/>
                </a:lnTo>
                <a:lnTo>
                  <a:pt x="4471" y="2152"/>
                </a:lnTo>
                <a:lnTo>
                  <a:pt x="4472" y="2152"/>
                </a:lnTo>
                <a:lnTo>
                  <a:pt x="4472" y="2154"/>
                </a:lnTo>
                <a:lnTo>
                  <a:pt x="4474" y="2154"/>
                </a:lnTo>
                <a:lnTo>
                  <a:pt x="4474" y="2155"/>
                </a:lnTo>
                <a:lnTo>
                  <a:pt x="4477" y="2157"/>
                </a:lnTo>
                <a:lnTo>
                  <a:pt x="4477" y="2159"/>
                </a:lnTo>
                <a:lnTo>
                  <a:pt x="4479" y="2159"/>
                </a:lnTo>
                <a:lnTo>
                  <a:pt x="4480" y="2160"/>
                </a:lnTo>
                <a:lnTo>
                  <a:pt x="4479" y="2160"/>
                </a:lnTo>
                <a:lnTo>
                  <a:pt x="4479" y="2162"/>
                </a:lnTo>
                <a:lnTo>
                  <a:pt x="4477" y="2163"/>
                </a:lnTo>
                <a:lnTo>
                  <a:pt x="4475" y="2167"/>
                </a:lnTo>
                <a:lnTo>
                  <a:pt x="4475" y="2168"/>
                </a:lnTo>
                <a:lnTo>
                  <a:pt x="4474" y="2170"/>
                </a:lnTo>
                <a:lnTo>
                  <a:pt x="4474" y="2171"/>
                </a:lnTo>
                <a:lnTo>
                  <a:pt x="4474" y="2173"/>
                </a:lnTo>
                <a:lnTo>
                  <a:pt x="4474" y="2175"/>
                </a:lnTo>
                <a:lnTo>
                  <a:pt x="4474" y="2176"/>
                </a:lnTo>
                <a:lnTo>
                  <a:pt x="4475" y="2176"/>
                </a:lnTo>
                <a:lnTo>
                  <a:pt x="4475" y="2178"/>
                </a:lnTo>
                <a:lnTo>
                  <a:pt x="4477" y="2181"/>
                </a:lnTo>
                <a:lnTo>
                  <a:pt x="4480" y="2183"/>
                </a:lnTo>
                <a:lnTo>
                  <a:pt x="4480" y="2184"/>
                </a:lnTo>
                <a:lnTo>
                  <a:pt x="4482" y="2184"/>
                </a:lnTo>
                <a:lnTo>
                  <a:pt x="4483" y="2184"/>
                </a:lnTo>
                <a:lnTo>
                  <a:pt x="4485" y="2184"/>
                </a:lnTo>
                <a:lnTo>
                  <a:pt x="4487" y="2184"/>
                </a:lnTo>
                <a:lnTo>
                  <a:pt x="4488" y="2184"/>
                </a:lnTo>
                <a:lnTo>
                  <a:pt x="4488" y="2186"/>
                </a:lnTo>
                <a:lnTo>
                  <a:pt x="4488" y="2187"/>
                </a:lnTo>
                <a:lnTo>
                  <a:pt x="4487" y="2187"/>
                </a:lnTo>
                <a:lnTo>
                  <a:pt x="4487" y="2189"/>
                </a:lnTo>
                <a:lnTo>
                  <a:pt x="4487" y="2191"/>
                </a:lnTo>
                <a:lnTo>
                  <a:pt x="4487" y="2192"/>
                </a:lnTo>
                <a:lnTo>
                  <a:pt x="4487" y="2194"/>
                </a:lnTo>
                <a:lnTo>
                  <a:pt x="4485" y="2195"/>
                </a:lnTo>
                <a:lnTo>
                  <a:pt x="4487" y="2195"/>
                </a:lnTo>
                <a:lnTo>
                  <a:pt x="4487" y="2197"/>
                </a:lnTo>
                <a:lnTo>
                  <a:pt x="4488" y="2197"/>
                </a:lnTo>
                <a:lnTo>
                  <a:pt x="4490" y="2199"/>
                </a:lnTo>
                <a:lnTo>
                  <a:pt x="4490" y="2200"/>
                </a:lnTo>
                <a:lnTo>
                  <a:pt x="4491" y="2200"/>
                </a:lnTo>
                <a:lnTo>
                  <a:pt x="4491" y="2202"/>
                </a:lnTo>
                <a:lnTo>
                  <a:pt x="4493" y="2202"/>
                </a:lnTo>
                <a:lnTo>
                  <a:pt x="4493" y="2203"/>
                </a:lnTo>
                <a:lnTo>
                  <a:pt x="4493" y="2205"/>
                </a:lnTo>
                <a:lnTo>
                  <a:pt x="4491" y="2205"/>
                </a:lnTo>
                <a:lnTo>
                  <a:pt x="4493" y="2207"/>
                </a:lnTo>
                <a:lnTo>
                  <a:pt x="4491" y="2207"/>
                </a:lnTo>
                <a:lnTo>
                  <a:pt x="4491" y="2208"/>
                </a:lnTo>
                <a:lnTo>
                  <a:pt x="4493" y="2208"/>
                </a:lnTo>
                <a:lnTo>
                  <a:pt x="4493" y="2210"/>
                </a:lnTo>
                <a:lnTo>
                  <a:pt x="4493" y="2211"/>
                </a:lnTo>
                <a:lnTo>
                  <a:pt x="4491" y="2211"/>
                </a:lnTo>
                <a:lnTo>
                  <a:pt x="4491" y="2213"/>
                </a:lnTo>
                <a:lnTo>
                  <a:pt x="4490" y="2213"/>
                </a:lnTo>
                <a:lnTo>
                  <a:pt x="4490" y="2215"/>
                </a:lnTo>
                <a:lnTo>
                  <a:pt x="4490" y="2216"/>
                </a:lnTo>
                <a:lnTo>
                  <a:pt x="4490" y="2218"/>
                </a:lnTo>
                <a:lnTo>
                  <a:pt x="4491" y="2219"/>
                </a:lnTo>
                <a:lnTo>
                  <a:pt x="4493" y="2221"/>
                </a:lnTo>
                <a:lnTo>
                  <a:pt x="4493" y="2223"/>
                </a:lnTo>
                <a:lnTo>
                  <a:pt x="4495" y="2223"/>
                </a:lnTo>
                <a:lnTo>
                  <a:pt x="4495" y="2224"/>
                </a:lnTo>
                <a:lnTo>
                  <a:pt x="4495" y="2226"/>
                </a:lnTo>
                <a:lnTo>
                  <a:pt x="4496" y="2226"/>
                </a:lnTo>
                <a:lnTo>
                  <a:pt x="4498" y="2226"/>
                </a:lnTo>
                <a:lnTo>
                  <a:pt x="4498" y="2229"/>
                </a:lnTo>
                <a:lnTo>
                  <a:pt x="4501" y="2231"/>
                </a:lnTo>
                <a:lnTo>
                  <a:pt x="4503" y="2232"/>
                </a:lnTo>
                <a:lnTo>
                  <a:pt x="4503" y="2234"/>
                </a:lnTo>
                <a:lnTo>
                  <a:pt x="4503" y="2235"/>
                </a:lnTo>
                <a:lnTo>
                  <a:pt x="4503" y="2237"/>
                </a:lnTo>
                <a:lnTo>
                  <a:pt x="4504" y="2237"/>
                </a:lnTo>
                <a:lnTo>
                  <a:pt x="4506" y="2239"/>
                </a:lnTo>
                <a:lnTo>
                  <a:pt x="4504" y="2240"/>
                </a:lnTo>
                <a:lnTo>
                  <a:pt x="4506" y="2242"/>
                </a:lnTo>
                <a:lnTo>
                  <a:pt x="4507" y="2242"/>
                </a:lnTo>
                <a:lnTo>
                  <a:pt x="4509" y="2242"/>
                </a:lnTo>
                <a:lnTo>
                  <a:pt x="4509" y="2243"/>
                </a:lnTo>
                <a:lnTo>
                  <a:pt x="4511" y="2243"/>
                </a:lnTo>
                <a:lnTo>
                  <a:pt x="4512" y="2243"/>
                </a:lnTo>
                <a:lnTo>
                  <a:pt x="4514" y="2243"/>
                </a:lnTo>
                <a:lnTo>
                  <a:pt x="4517" y="2242"/>
                </a:lnTo>
                <a:lnTo>
                  <a:pt x="4519" y="2242"/>
                </a:lnTo>
                <a:lnTo>
                  <a:pt x="4520" y="2242"/>
                </a:lnTo>
                <a:lnTo>
                  <a:pt x="4522" y="2242"/>
                </a:lnTo>
                <a:lnTo>
                  <a:pt x="4522" y="2240"/>
                </a:lnTo>
                <a:lnTo>
                  <a:pt x="4523" y="2240"/>
                </a:lnTo>
                <a:lnTo>
                  <a:pt x="4523" y="2242"/>
                </a:lnTo>
                <a:lnTo>
                  <a:pt x="4525" y="2242"/>
                </a:lnTo>
                <a:lnTo>
                  <a:pt x="4527" y="2242"/>
                </a:lnTo>
                <a:lnTo>
                  <a:pt x="4528" y="2242"/>
                </a:lnTo>
                <a:lnTo>
                  <a:pt x="4528" y="2243"/>
                </a:lnTo>
                <a:lnTo>
                  <a:pt x="4530" y="2243"/>
                </a:lnTo>
                <a:lnTo>
                  <a:pt x="4530" y="2242"/>
                </a:lnTo>
                <a:lnTo>
                  <a:pt x="4531" y="2243"/>
                </a:lnTo>
                <a:lnTo>
                  <a:pt x="4531" y="2242"/>
                </a:lnTo>
                <a:lnTo>
                  <a:pt x="4533" y="2242"/>
                </a:lnTo>
                <a:lnTo>
                  <a:pt x="4535" y="2242"/>
                </a:lnTo>
                <a:lnTo>
                  <a:pt x="4536" y="2242"/>
                </a:lnTo>
                <a:lnTo>
                  <a:pt x="4536" y="2240"/>
                </a:lnTo>
                <a:lnTo>
                  <a:pt x="4536" y="2239"/>
                </a:lnTo>
                <a:lnTo>
                  <a:pt x="4536" y="2237"/>
                </a:lnTo>
                <a:lnTo>
                  <a:pt x="4538" y="2237"/>
                </a:lnTo>
                <a:lnTo>
                  <a:pt x="4538" y="2235"/>
                </a:lnTo>
                <a:lnTo>
                  <a:pt x="4539" y="2234"/>
                </a:lnTo>
                <a:lnTo>
                  <a:pt x="4538" y="2234"/>
                </a:lnTo>
                <a:lnTo>
                  <a:pt x="4536" y="2232"/>
                </a:lnTo>
                <a:lnTo>
                  <a:pt x="4535" y="2231"/>
                </a:lnTo>
                <a:lnTo>
                  <a:pt x="4535" y="2229"/>
                </a:lnTo>
                <a:lnTo>
                  <a:pt x="4533" y="2229"/>
                </a:lnTo>
                <a:lnTo>
                  <a:pt x="4533" y="2227"/>
                </a:lnTo>
                <a:lnTo>
                  <a:pt x="4535" y="2227"/>
                </a:lnTo>
                <a:lnTo>
                  <a:pt x="4535" y="2226"/>
                </a:lnTo>
                <a:lnTo>
                  <a:pt x="4535" y="2224"/>
                </a:lnTo>
                <a:lnTo>
                  <a:pt x="4536" y="2224"/>
                </a:lnTo>
                <a:lnTo>
                  <a:pt x="4536" y="2223"/>
                </a:lnTo>
                <a:lnTo>
                  <a:pt x="4536" y="2221"/>
                </a:lnTo>
                <a:lnTo>
                  <a:pt x="4538" y="2221"/>
                </a:lnTo>
                <a:lnTo>
                  <a:pt x="4538" y="2219"/>
                </a:lnTo>
                <a:lnTo>
                  <a:pt x="4539" y="2218"/>
                </a:lnTo>
                <a:lnTo>
                  <a:pt x="4539" y="2216"/>
                </a:lnTo>
                <a:lnTo>
                  <a:pt x="4541" y="2216"/>
                </a:lnTo>
                <a:lnTo>
                  <a:pt x="4543" y="2216"/>
                </a:lnTo>
                <a:lnTo>
                  <a:pt x="4543" y="2213"/>
                </a:lnTo>
                <a:lnTo>
                  <a:pt x="4544" y="2213"/>
                </a:lnTo>
                <a:lnTo>
                  <a:pt x="4544" y="2211"/>
                </a:lnTo>
                <a:lnTo>
                  <a:pt x="4546" y="2211"/>
                </a:lnTo>
                <a:lnTo>
                  <a:pt x="4547" y="2207"/>
                </a:lnTo>
                <a:lnTo>
                  <a:pt x="4549" y="2205"/>
                </a:lnTo>
                <a:lnTo>
                  <a:pt x="4549" y="2203"/>
                </a:lnTo>
                <a:lnTo>
                  <a:pt x="4551" y="2200"/>
                </a:lnTo>
                <a:lnTo>
                  <a:pt x="4551" y="2199"/>
                </a:lnTo>
                <a:lnTo>
                  <a:pt x="4552" y="2197"/>
                </a:lnTo>
                <a:lnTo>
                  <a:pt x="4554" y="2197"/>
                </a:lnTo>
                <a:lnTo>
                  <a:pt x="4555" y="2197"/>
                </a:lnTo>
                <a:lnTo>
                  <a:pt x="4557" y="2197"/>
                </a:lnTo>
                <a:lnTo>
                  <a:pt x="4559" y="2197"/>
                </a:lnTo>
                <a:lnTo>
                  <a:pt x="4559" y="2199"/>
                </a:lnTo>
                <a:lnTo>
                  <a:pt x="4560" y="2199"/>
                </a:lnTo>
                <a:lnTo>
                  <a:pt x="4562" y="2200"/>
                </a:lnTo>
                <a:lnTo>
                  <a:pt x="4563" y="2200"/>
                </a:lnTo>
                <a:lnTo>
                  <a:pt x="4563" y="2199"/>
                </a:lnTo>
                <a:lnTo>
                  <a:pt x="4565" y="2199"/>
                </a:lnTo>
                <a:lnTo>
                  <a:pt x="4567" y="2199"/>
                </a:lnTo>
                <a:lnTo>
                  <a:pt x="4568" y="2197"/>
                </a:lnTo>
                <a:lnTo>
                  <a:pt x="4570" y="2195"/>
                </a:lnTo>
                <a:lnTo>
                  <a:pt x="4571" y="2194"/>
                </a:lnTo>
                <a:lnTo>
                  <a:pt x="4571" y="2195"/>
                </a:lnTo>
                <a:lnTo>
                  <a:pt x="4573" y="2195"/>
                </a:lnTo>
                <a:lnTo>
                  <a:pt x="4575" y="2197"/>
                </a:lnTo>
                <a:lnTo>
                  <a:pt x="4575" y="2199"/>
                </a:lnTo>
                <a:lnTo>
                  <a:pt x="4576" y="2197"/>
                </a:lnTo>
                <a:lnTo>
                  <a:pt x="4578" y="2197"/>
                </a:lnTo>
                <a:lnTo>
                  <a:pt x="4578" y="2199"/>
                </a:lnTo>
                <a:lnTo>
                  <a:pt x="4578" y="2202"/>
                </a:lnTo>
                <a:lnTo>
                  <a:pt x="4578" y="2203"/>
                </a:lnTo>
                <a:lnTo>
                  <a:pt x="4579" y="2203"/>
                </a:lnTo>
                <a:lnTo>
                  <a:pt x="4581" y="2205"/>
                </a:lnTo>
                <a:lnTo>
                  <a:pt x="4581" y="2207"/>
                </a:lnTo>
                <a:lnTo>
                  <a:pt x="4581" y="2208"/>
                </a:lnTo>
                <a:lnTo>
                  <a:pt x="4581" y="2210"/>
                </a:lnTo>
                <a:lnTo>
                  <a:pt x="4579" y="2211"/>
                </a:lnTo>
                <a:lnTo>
                  <a:pt x="4579" y="2213"/>
                </a:lnTo>
                <a:lnTo>
                  <a:pt x="4579" y="2215"/>
                </a:lnTo>
                <a:lnTo>
                  <a:pt x="4579" y="2216"/>
                </a:lnTo>
                <a:lnTo>
                  <a:pt x="4579" y="2218"/>
                </a:lnTo>
                <a:lnTo>
                  <a:pt x="4579" y="2219"/>
                </a:lnTo>
                <a:lnTo>
                  <a:pt x="4579" y="2221"/>
                </a:lnTo>
                <a:lnTo>
                  <a:pt x="4581" y="2221"/>
                </a:lnTo>
                <a:lnTo>
                  <a:pt x="4583" y="2221"/>
                </a:lnTo>
                <a:lnTo>
                  <a:pt x="4583" y="2223"/>
                </a:lnTo>
                <a:lnTo>
                  <a:pt x="4586" y="2224"/>
                </a:lnTo>
                <a:lnTo>
                  <a:pt x="4586" y="2226"/>
                </a:lnTo>
                <a:lnTo>
                  <a:pt x="4586" y="2227"/>
                </a:lnTo>
                <a:lnTo>
                  <a:pt x="4584" y="2229"/>
                </a:lnTo>
                <a:lnTo>
                  <a:pt x="4584" y="2231"/>
                </a:lnTo>
                <a:lnTo>
                  <a:pt x="4587" y="2232"/>
                </a:lnTo>
                <a:lnTo>
                  <a:pt x="4589" y="2234"/>
                </a:lnTo>
                <a:lnTo>
                  <a:pt x="4591" y="2234"/>
                </a:lnTo>
                <a:lnTo>
                  <a:pt x="4592" y="2234"/>
                </a:lnTo>
                <a:lnTo>
                  <a:pt x="4594" y="2234"/>
                </a:lnTo>
                <a:lnTo>
                  <a:pt x="4594" y="2235"/>
                </a:lnTo>
                <a:lnTo>
                  <a:pt x="4595" y="2237"/>
                </a:lnTo>
                <a:lnTo>
                  <a:pt x="4597" y="2237"/>
                </a:lnTo>
                <a:lnTo>
                  <a:pt x="4597" y="2239"/>
                </a:lnTo>
                <a:lnTo>
                  <a:pt x="4597" y="2240"/>
                </a:lnTo>
                <a:lnTo>
                  <a:pt x="4597" y="2242"/>
                </a:lnTo>
                <a:lnTo>
                  <a:pt x="4597" y="2243"/>
                </a:lnTo>
                <a:lnTo>
                  <a:pt x="4599" y="2245"/>
                </a:lnTo>
                <a:lnTo>
                  <a:pt x="4597" y="2247"/>
                </a:lnTo>
                <a:lnTo>
                  <a:pt x="4597" y="2248"/>
                </a:lnTo>
                <a:lnTo>
                  <a:pt x="4599" y="2248"/>
                </a:lnTo>
                <a:lnTo>
                  <a:pt x="4599" y="2250"/>
                </a:lnTo>
                <a:lnTo>
                  <a:pt x="4597" y="2251"/>
                </a:lnTo>
                <a:lnTo>
                  <a:pt x="4597" y="2253"/>
                </a:lnTo>
                <a:lnTo>
                  <a:pt x="4595" y="2253"/>
                </a:lnTo>
                <a:lnTo>
                  <a:pt x="4595" y="2255"/>
                </a:lnTo>
                <a:lnTo>
                  <a:pt x="4597" y="2255"/>
                </a:lnTo>
                <a:lnTo>
                  <a:pt x="4597" y="2256"/>
                </a:lnTo>
                <a:lnTo>
                  <a:pt x="4597" y="2258"/>
                </a:lnTo>
                <a:lnTo>
                  <a:pt x="4595" y="2259"/>
                </a:lnTo>
                <a:lnTo>
                  <a:pt x="4594" y="2259"/>
                </a:lnTo>
                <a:lnTo>
                  <a:pt x="4594" y="2261"/>
                </a:lnTo>
                <a:lnTo>
                  <a:pt x="4595" y="2261"/>
                </a:lnTo>
                <a:lnTo>
                  <a:pt x="4595" y="2263"/>
                </a:lnTo>
                <a:lnTo>
                  <a:pt x="4599" y="2266"/>
                </a:lnTo>
                <a:lnTo>
                  <a:pt x="4600" y="2266"/>
                </a:lnTo>
                <a:lnTo>
                  <a:pt x="4602" y="2266"/>
                </a:lnTo>
                <a:lnTo>
                  <a:pt x="4602" y="2267"/>
                </a:lnTo>
                <a:lnTo>
                  <a:pt x="4603" y="2269"/>
                </a:lnTo>
                <a:lnTo>
                  <a:pt x="4607" y="2271"/>
                </a:lnTo>
                <a:lnTo>
                  <a:pt x="4608" y="2272"/>
                </a:lnTo>
                <a:lnTo>
                  <a:pt x="4610" y="2272"/>
                </a:lnTo>
                <a:lnTo>
                  <a:pt x="4611" y="2272"/>
                </a:lnTo>
                <a:lnTo>
                  <a:pt x="4611" y="2274"/>
                </a:lnTo>
                <a:lnTo>
                  <a:pt x="4613" y="2275"/>
                </a:lnTo>
                <a:lnTo>
                  <a:pt x="4615" y="2275"/>
                </a:lnTo>
                <a:lnTo>
                  <a:pt x="4616" y="2277"/>
                </a:lnTo>
                <a:lnTo>
                  <a:pt x="4618" y="2277"/>
                </a:lnTo>
                <a:lnTo>
                  <a:pt x="4619" y="2277"/>
                </a:lnTo>
                <a:lnTo>
                  <a:pt x="4621" y="2277"/>
                </a:lnTo>
                <a:lnTo>
                  <a:pt x="4621" y="2279"/>
                </a:lnTo>
                <a:lnTo>
                  <a:pt x="4623" y="2280"/>
                </a:lnTo>
                <a:lnTo>
                  <a:pt x="4624" y="2282"/>
                </a:lnTo>
                <a:lnTo>
                  <a:pt x="4624" y="2283"/>
                </a:lnTo>
                <a:lnTo>
                  <a:pt x="4626" y="2285"/>
                </a:lnTo>
                <a:lnTo>
                  <a:pt x="4627" y="2285"/>
                </a:lnTo>
                <a:lnTo>
                  <a:pt x="4629" y="2287"/>
                </a:lnTo>
                <a:lnTo>
                  <a:pt x="4629" y="2288"/>
                </a:lnTo>
                <a:lnTo>
                  <a:pt x="4631" y="2290"/>
                </a:lnTo>
                <a:lnTo>
                  <a:pt x="4631" y="2291"/>
                </a:lnTo>
                <a:lnTo>
                  <a:pt x="4631" y="2293"/>
                </a:lnTo>
                <a:lnTo>
                  <a:pt x="4629" y="2295"/>
                </a:lnTo>
                <a:lnTo>
                  <a:pt x="4629" y="2296"/>
                </a:lnTo>
                <a:lnTo>
                  <a:pt x="4629" y="2298"/>
                </a:lnTo>
                <a:lnTo>
                  <a:pt x="4629" y="2299"/>
                </a:lnTo>
                <a:lnTo>
                  <a:pt x="4629" y="2301"/>
                </a:lnTo>
                <a:lnTo>
                  <a:pt x="4629" y="2303"/>
                </a:lnTo>
                <a:lnTo>
                  <a:pt x="4631" y="2303"/>
                </a:lnTo>
                <a:lnTo>
                  <a:pt x="4631" y="2304"/>
                </a:lnTo>
                <a:lnTo>
                  <a:pt x="4632" y="2304"/>
                </a:lnTo>
                <a:lnTo>
                  <a:pt x="4634" y="2306"/>
                </a:lnTo>
                <a:lnTo>
                  <a:pt x="4637" y="2307"/>
                </a:lnTo>
                <a:lnTo>
                  <a:pt x="4639" y="2307"/>
                </a:lnTo>
                <a:lnTo>
                  <a:pt x="4640" y="2307"/>
                </a:lnTo>
                <a:lnTo>
                  <a:pt x="4640" y="2309"/>
                </a:lnTo>
                <a:lnTo>
                  <a:pt x="4643" y="2309"/>
                </a:lnTo>
                <a:lnTo>
                  <a:pt x="4645" y="2309"/>
                </a:lnTo>
                <a:lnTo>
                  <a:pt x="4647" y="2311"/>
                </a:lnTo>
                <a:lnTo>
                  <a:pt x="4647" y="2312"/>
                </a:lnTo>
                <a:lnTo>
                  <a:pt x="4648" y="2312"/>
                </a:lnTo>
                <a:lnTo>
                  <a:pt x="4651" y="2314"/>
                </a:lnTo>
                <a:lnTo>
                  <a:pt x="4653" y="2319"/>
                </a:lnTo>
                <a:lnTo>
                  <a:pt x="4653" y="2320"/>
                </a:lnTo>
                <a:lnTo>
                  <a:pt x="4651" y="2322"/>
                </a:lnTo>
                <a:lnTo>
                  <a:pt x="4650" y="2322"/>
                </a:lnTo>
                <a:lnTo>
                  <a:pt x="4650" y="2323"/>
                </a:lnTo>
                <a:lnTo>
                  <a:pt x="4650" y="2325"/>
                </a:lnTo>
                <a:lnTo>
                  <a:pt x="4650" y="2327"/>
                </a:lnTo>
                <a:lnTo>
                  <a:pt x="4650" y="2328"/>
                </a:lnTo>
                <a:lnTo>
                  <a:pt x="4650" y="2330"/>
                </a:lnTo>
                <a:lnTo>
                  <a:pt x="4650" y="2331"/>
                </a:lnTo>
                <a:lnTo>
                  <a:pt x="4651" y="2331"/>
                </a:lnTo>
                <a:lnTo>
                  <a:pt x="4651" y="2333"/>
                </a:lnTo>
                <a:lnTo>
                  <a:pt x="4653" y="2336"/>
                </a:lnTo>
                <a:lnTo>
                  <a:pt x="4655" y="2338"/>
                </a:lnTo>
                <a:lnTo>
                  <a:pt x="4656" y="2339"/>
                </a:lnTo>
                <a:lnTo>
                  <a:pt x="4658" y="2341"/>
                </a:lnTo>
                <a:lnTo>
                  <a:pt x="4658" y="2343"/>
                </a:lnTo>
                <a:lnTo>
                  <a:pt x="4659" y="2344"/>
                </a:lnTo>
                <a:lnTo>
                  <a:pt x="4659" y="2346"/>
                </a:lnTo>
                <a:lnTo>
                  <a:pt x="4664" y="2347"/>
                </a:lnTo>
                <a:lnTo>
                  <a:pt x="4666" y="2349"/>
                </a:lnTo>
                <a:lnTo>
                  <a:pt x="4671" y="2351"/>
                </a:lnTo>
                <a:lnTo>
                  <a:pt x="4671" y="2349"/>
                </a:lnTo>
                <a:lnTo>
                  <a:pt x="4672" y="2349"/>
                </a:lnTo>
                <a:lnTo>
                  <a:pt x="4674" y="2349"/>
                </a:lnTo>
                <a:lnTo>
                  <a:pt x="4674" y="2351"/>
                </a:lnTo>
                <a:lnTo>
                  <a:pt x="4679" y="2351"/>
                </a:lnTo>
                <a:lnTo>
                  <a:pt x="4680" y="2352"/>
                </a:lnTo>
                <a:lnTo>
                  <a:pt x="4680" y="2355"/>
                </a:lnTo>
                <a:lnTo>
                  <a:pt x="4680" y="2362"/>
                </a:lnTo>
                <a:lnTo>
                  <a:pt x="4679" y="2365"/>
                </a:lnTo>
                <a:lnTo>
                  <a:pt x="4679" y="2367"/>
                </a:lnTo>
                <a:lnTo>
                  <a:pt x="4680" y="2370"/>
                </a:lnTo>
                <a:lnTo>
                  <a:pt x="4680" y="2373"/>
                </a:lnTo>
                <a:lnTo>
                  <a:pt x="4682" y="2375"/>
                </a:lnTo>
                <a:lnTo>
                  <a:pt x="4680" y="2375"/>
                </a:lnTo>
                <a:lnTo>
                  <a:pt x="4679" y="2376"/>
                </a:lnTo>
                <a:lnTo>
                  <a:pt x="4679" y="2378"/>
                </a:lnTo>
                <a:lnTo>
                  <a:pt x="4679" y="2379"/>
                </a:lnTo>
                <a:lnTo>
                  <a:pt x="4677" y="2381"/>
                </a:lnTo>
                <a:lnTo>
                  <a:pt x="4675" y="2383"/>
                </a:lnTo>
                <a:lnTo>
                  <a:pt x="4674" y="2384"/>
                </a:lnTo>
                <a:lnTo>
                  <a:pt x="4675" y="2387"/>
                </a:lnTo>
                <a:lnTo>
                  <a:pt x="4675" y="2391"/>
                </a:lnTo>
                <a:lnTo>
                  <a:pt x="4677" y="2391"/>
                </a:lnTo>
                <a:lnTo>
                  <a:pt x="4677" y="2392"/>
                </a:lnTo>
                <a:lnTo>
                  <a:pt x="4679" y="2394"/>
                </a:lnTo>
                <a:lnTo>
                  <a:pt x="4680" y="2394"/>
                </a:lnTo>
                <a:lnTo>
                  <a:pt x="4682" y="2394"/>
                </a:lnTo>
                <a:lnTo>
                  <a:pt x="4682" y="2395"/>
                </a:lnTo>
                <a:lnTo>
                  <a:pt x="4683" y="2397"/>
                </a:lnTo>
                <a:lnTo>
                  <a:pt x="4682" y="2399"/>
                </a:lnTo>
                <a:lnTo>
                  <a:pt x="4682" y="2400"/>
                </a:lnTo>
                <a:lnTo>
                  <a:pt x="4680" y="2400"/>
                </a:lnTo>
                <a:lnTo>
                  <a:pt x="4679" y="2403"/>
                </a:lnTo>
                <a:lnTo>
                  <a:pt x="4680" y="2403"/>
                </a:lnTo>
                <a:lnTo>
                  <a:pt x="4680" y="2405"/>
                </a:lnTo>
                <a:lnTo>
                  <a:pt x="4680" y="2407"/>
                </a:lnTo>
                <a:lnTo>
                  <a:pt x="4682" y="2407"/>
                </a:lnTo>
                <a:lnTo>
                  <a:pt x="4682" y="2408"/>
                </a:lnTo>
                <a:lnTo>
                  <a:pt x="4683" y="2410"/>
                </a:lnTo>
                <a:lnTo>
                  <a:pt x="4683" y="2413"/>
                </a:lnTo>
                <a:lnTo>
                  <a:pt x="4685" y="2415"/>
                </a:lnTo>
                <a:lnTo>
                  <a:pt x="4685" y="2416"/>
                </a:lnTo>
                <a:lnTo>
                  <a:pt x="4687" y="2416"/>
                </a:lnTo>
                <a:lnTo>
                  <a:pt x="4688" y="2418"/>
                </a:lnTo>
                <a:lnTo>
                  <a:pt x="4690" y="2419"/>
                </a:lnTo>
                <a:lnTo>
                  <a:pt x="4691" y="2421"/>
                </a:lnTo>
                <a:lnTo>
                  <a:pt x="4693" y="2421"/>
                </a:lnTo>
                <a:lnTo>
                  <a:pt x="4695" y="2421"/>
                </a:lnTo>
                <a:lnTo>
                  <a:pt x="4696" y="2421"/>
                </a:lnTo>
                <a:lnTo>
                  <a:pt x="4696" y="2423"/>
                </a:lnTo>
                <a:lnTo>
                  <a:pt x="4698" y="2423"/>
                </a:lnTo>
                <a:lnTo>
                  <a:pt x="4698" y="2424"/>
                </a:lnTo>
                <a:lnTo>
                  <a:pt x="4699" y="2424"/>
                </a:lnTo>
                <a:lnTo>
                  <a:pt x="4699" y="2426"/>
                </a:lnTo>
                <a:lnTo>
                  <a:pt x="4701" y="2424"/>
                </a:lnTo>
                <a:lnTo>
                  <a:pt x="4703" y="2424"/>
                </a:lnTo>
                <a:lnTo>
                  <a:pt x="4704" y="2423"/>
                </a:lnTo>
                <a:lnTo>
                  <a:pt x="4707" y="2421"/>
                </a:lnTo>
                <a:lnTo>
                  <a:pt x="4707" y="2423"/>
                </a:lnTo>
                <a:lnTo>
                  <a:pt x="4709" y="2423"/>
                </a:lnTo>
                <a:lnTo>
                  <a:pt x="4709" y="2424"/>
                </a:lnTo>
                <a:lnTo>
                  <a:pt x="4711" y="2423"/>
                </a:lnTo>
                <a:lnTo>
                  <a:pt x="4712" y="2423"/>
                </a:lnTo>
                <a:lnTo>
                  <a:pt x="4714" y="2423"/>
                </a:lnTo>
                <a:lnTo>
                  <a:pt x="4715" y="2423"/>
                </a:lnTo>
                <a:lnTo>
                  <a:pt x="4715" y="2424"/>
                </a:lnTo>
                <a:lnTo>
                  <a:pt x="4715" y="2426"/>
                </a:lnTo>
                <a:lnTo>
                  <a:pt x="4715" y="2427"/>
                </a:lnTo>
                <a:lnTo>
                  <a:pt x="4717" y="2427"/>
                </a:lnTo>
                <a:lnTo>
                  <a:pt x="4717" y="2429"/>
                </a:lnTo>
                <a:lnTo>
                  <a:pt x="4717" y="2431"/>
                </a:lnTo>
                <a:lnTo>
                  <a:pt x="4715" y="2432"/>
                </a:lnTo>
                <a:lnTo>
                  <a:pt x="4715" y="2434"/>
                </a:lnTo>
                <a:lnTo>
                  <a:pt x="4717" y="2435"/>
                </a:lnTo>
                <a:lnTo>
                  <a:pt x="4717" y="2437"/>
                </a:lnTo>
                <a:lnTo>
                  <a:pt x="4717" y="2439"/>
                </a:lnTo>
                <a:lnTo>
                  <a:pt x="4717" y="2437"/>
                </a:lnTo>
                <a:lnTo>
                  <a:pt x="4719" y="2437"/>
                </a:lnTo>
                <a:lnTo>
                  <a:pt x="4720" y="2437"/>
                </a:lnTo>
                <a:lnTo>
                  <a:pt x="4720" y="2439"/>
                </a:lnTo>
                <a:lnTo>
                  <a:pt x="4722" y="2439"/>
                </a:lnTo>
                <a:lnTo>
                  <a:pt x="4723" y="2439"/>
                </a:lnTo>
                <a:lnTo>
                  <a:pt x="4725" y="2440"/>
                </a:lnTo>
                <a:lnTo>
                  <a:pt x="4727" y="2442"/>
                </a:lnTo>
                <a:lnTo>
                  <a:pt x="4728" y="2440"/>
                </a:lnTo>
                <a:lnTo>
                  <a:pt x="4728" y="2442"/>
                </a:lnTo>
                <a:lnTo>
                  <a:pt x="4730" y="2442"/>
                </a:lnTo>
                <a:lnTo>
                  <a:pt x="4731" y="2443"/>
                </a:lnTo>
                <a:lnTo>
                  <a:pt x="4735" y="2443"/>
                </a:lnTo>
                <a:lnTo>
                  <a:pt x="4736" y="2443"/>
                </a:lnTo>
                <a:lnTo>
                  <a:pt x="4738" y="2443"/>
                </a:lnTo>
                <a:lnTo>
                  <a:pt x="4739" y="2443"/>
                </a:lnTo>
                <a:lnTo>
                  <a:pt x="4741" y="2445"/>
                </a:lnTo>
                <a:lnTo>
                  <a:pt x="4743" y="2448"/>
                </a:lnTo>
                <a:lnTo>
                  <a:pt x="4746" y="2453"/>
                </a:lnTo>
                <a:lnTo>
                  <a:pt x="4749" y="2455"/>
                </a:lnTo>
                <a:lnTo>
                  <a:pt x="4752" y="2458"/>
                </a:lnTo>
                <a:lnTo>
                  <a:pt x="4752" y="2456"/>
                </a:lnTo>
                <a:lnTo>
                  <a:pt x="4754" y="2456"/>
                </a:lnTo>
                <a:lnTo>
                  <a:pt x="4755" y="2456"/>
                </a:lnTo>
                <a:lnTo>
                  <a:pt x="4757" y="2456"/>
                </a:lnTo>
                <a:lnTo>
                  <a:pt x="4759" y="2458"/>
                </a:lnTo>
                <a:lnTo>
                  <a:pt x="4759" y="2459"/>
                </a:lnTo>
                <a:lnTo>
                  <a:pt x="4757" y="2461"/>
                </a:lnTo>
                <a:lnTo>
                  <a:pt x="4757" y="2463"/>
                </a:lnTo>
                <a:lnTo>
                  <a:pt x="4759" y="2463"/>
                </a:lnTo>
                <a:lnTo>
                  <a:pt x="4759" y="2464"/>
                </a:lnTo>
                <a:lnTo>
                  <a:pt x="4759" y="2466"/>
                </a:lnTo>
                <a:lnTo>
                  <a:pt x="4759" y="2467"/>
                </a:lnTo>
                <a:lnTo>
                  <a:pt x="4760" y="2467"/>
                </a:lnTo>
                <a:lnTo>
                  <a:pt x="4759" y="2469"/>
                </a:lnTo>
                <a:lnTo>
                  <a:pt x="4759" y="2471"/>
                </a:lnTo>
                <a:lnTo>
                  <a:pt x="4757" y="2471"/>
                </a:lnTo>
                <a:lnTo>
                  <a:pt x="4755" y="2471"/>
                </a:lnTo>
                <a:lnTo>
                  <a:pt x="4754" y="2471"/>
                </a:lnTo>
                <a:lnTo>
                  <a:pt x="4754" y="2472"/>
                </a:lnTo>
                <a:lnTo>
                  <a:pt x="4754" y="2474"/>
                </a:lnTo>
                <a:lnTo>
                  <a:pt x="4754" y="2475"/>
                </a:lnTo>
                <a:lnTo>
                  <a:pt x="4752" y="2475"/>
                </a:lnTo>
                <a:lnTo>
                  <a:pt x="4752" y="2477"/>
                </a:lnTo>
                <a:lnTo>
                  <a:pt x="4751" y="2477"/>
                </a:lnTo>
                <a:lnTo>
                  <a:pt x="4751" y="2479"/>
                </a:lnTo>
                <a:lnTo>
                  <a:pt x="4749" y="2479"/>
                </a:lnTo>
                <a:lnTo>
                  <a:pt x="4751" y="2480"/>
                </a:lnTo>
                <a:lnTo>
                  <a:pt x="4751" y="2482"/>
                </a:lnTo>
                <a:lnTo>
                  <a:pt x="4752" y="2482"/>
                </a:lnTo>
                <a:lnTo>
                  <a:pt x="4754" y="2483"/>
                </a:lnTo>
                <a:lnTo>
                  <a:pt x="4754" y="2485"/>
                </a:lnTo>
                <a:lnTo>
                  <a:pt x="4757" y="2485"/>
                </a:lnTo>
                <a:lnTo>
                  <a:pt x="4757" y="2487"/>
                </a:lnTo>
                <a:lnTo>
                  <a:pt x="4757" y="2488"/>
                </a:lnTo>
                <a:lnTo>
                  <a:pt x="4757" y="2490"/>
                </a:lnTo>
                <a:lnTo>
                  <a:pt x="4755" y="2493"/>
                </a:lnTo>
                <a:lnTo>
                  <a:pt x="4755" y="2495"/>
                </a:lnTo>
                <a:lnTo>
                  <a:pt x="4755" y="2496"/>
                </a:lnTo>
                <a:lnTo>
                  <a:pt x="4755" y="2498"/>
                </a:lnTo>
                <a:lnTo>
                  <a:pt x="4757" y="2498"/>
                </a:lnTo>
                <a:lnTo>
                  <a:pt x="4759" y="2498"/>
                </a:lnTo>
                <a:lnTo>
                  <a:pt x="4759" y="2499"/>
                </a:lnTo>
                <a:lnTo>
                  <a:pt x="4760" y="2499"/>
                </a:lnTo>
                <a:lnTo>
                  <a:pt x="4762" y="2498"/>
                </a:lnTo>
                <a:lnTo>
                  <a:pt x="4763" y="2498"/>
                </a:lnTo>
                <a:lnTo>
                  <a:pt x="4765" y="2499"/>
                </a:lnTo>
                <a:lnTo>
                  <a:pt x="4767" y="2499"/>
                </a:lnTo>
                <a:lnTo>
                  <a:pt x="4768" y="2499"/>
                </a:lnTo>
                <a:lnTo>
                  <a:pt x="4768" y="2501"/>
                </a:lnTo>
                <a:lnTo>
                  <a:pt x="4768" y="2503"/>
                </a:lnTo>
                <a:lnTo>
                  <a:pt x="4770" y="2503"/>
                </a:lnTo>
                <a:lnTo>
                  <a:pt x="4771" y="2503"/>
                </a:lnTo>
                <a:lnTo>
                  <a:pt x="4771" y="2504"/>
                </a:lnTo>
                <a:lnTo>
                  <a:pt x="4773" y="2506"/>
                </a:lnTo>
                <a:lnTo>
                  <a:pt x="4773" y="2507"/>
                </a:lnTo>
                <a:lnTo>
                  <a:pt x="4773" y="2509"/>
                </a:lnTo>
                <a:lnTo>
                  <a:pt x="4773" y="2511"/>
                </a:lnTo>
                <a:lnTo>
                  <a:pt x="4775" y="2511"/>
                </a:lnTo>
                <a:lnTo>
                  <a:pt x="4776" y="2511"/>
                </a:lnTo>
                <a:lnTo>
                  <a:pt x="4778" y="2511"/>
                </a:lnTo>
                <a:lnTo>
                  <a:pt x="4778" y="2512"/>
                </a:lnTo>
                <a:lnTo>
                  <a:pt x="4779" y="2514"/>
                </a:lnTo>
                <a:lnTo>
                  <a:pt x="4779" y="2515"/>
                </a:lnTo>
                <a:lnTo>
                  <a:pt x="4781" y="2517"/>
                </a:lnTo>
                <a:lnTo>
                  <a:pt x="4783" y="2517"/>
                </a:lnTo>
                <a:lnTo>
                  <a:pt x="4784" y="2517"/>
                </a:lnTo>
                <a:lnTo>
                  <a:pt x="4786" y="2517"/>
                </a:lnTo>
                <a:lnTo>
                  <a:pt x="4786" y="2514"/>
                </a:lnTo>
                <a:lnTo>
                  <a:pt x="4787" y="2512"/>
                </a:lnTo>
                <a:lnTo>
                  <a:pt x="4787" y="2514"/>
                </a:lnTo>
                <a:lnTo>
                  <a:pt x="4787" y="2515"/>
                </a:lnTo>
                <a:lnTo>
                  <a:pt x="4789" y="2515"/>
                </a:lnTo>
                <a:lnTo>
                  <a:pt x="4791" y="2515"/>
                </a:lnTo>
                <a:lnTo>
                  <a:pt x="4792" y="2515"/>
                </a:lnTo>
                <a:lnTo>
                  <a:pt x="4794" y="2515"/>
                </a:lnTo>
                <a:lnTo>
                  <a:pt x="4795" y="2515"/>
                </a:lnTo>
                <a:lnTo>
                  <a:pt x="4795" y="2514"/>
                </a:lnTo>
                <a:lnTo>
                  <a:pt x="4797" y="2515"/>
                </a:lnTo>
                <a:lnTo>
                  <a:pt x="4797" y="2517"/>
                </a:lnTo>
                <a:lnTo>
                  <a:pt x="4799" y="2519"/>
                </a:lnTo>
                <a:lnTo>
                  <a:pt x="4800" y="2519"/>
                </a:lnTo>
                <a:lnTo>
                  <a:pt x="4802" y="2519"/>
                </a:lnTo>
                <a:lnTo>
                  <a:pt x="4803" y="2519"/>
                </a:lnTo>
                <a:lnTo>
                  <a:pt x="4803" y="2520"/>
                </a:lnTo>
                <a:lnTo>
                  <a:pt x="4805" y="2520"/>
                </a:lnTo>
                <a:lnTo>
                  <a:pt x="4807" y="2519"/>
                </a:lnTo>
                <a:lnTo>
                  <a:pt x="4808" y="2519"/>
                </a:lnTo>
                <a:lnTo>
                  <a:pt x="4808" y="2517"/>
                </a:lnTo>
                <a:lnTo>
                  <a:pt x="4810" y="2517"/>
                </a:lnTo>
                <a:lnTo>
                  <a:pt x="4811" y="2515"/>
                </a:lnTo>
                <a:lnTo>
                  <a:pt x="4811" y="2517"/>
                </a:lnTo>
                <a:lnTo>
                  <a:pt x="4813" y="2519"/>
                </a:lnTo>
                <a:lnTo>
                  <a:pt x="4813" y="2520"/>
                </a:lnTo>
                <a:lnTo>
                  <a:pt x="4813" y="2522"/>
                </a:lnTo>
                <a:lnTo>
                  <a:pt x="4815" y="2523"/>
                </a:lnTo>
                <a:lnTo>
                  <a:pt x="4816" y="2523"/>
                </a:lnTo>
                <a:lnTo>
                  <a:pt x="4818" y="2522"/>
                </a:lnTo>
                <a:lnTo>
                  <a:pt x="4819" y="2523"/>
                </a:lnTo>
                <a:lnTo>
                  <a:pt x="4821" y="2525"/>
                </a:lnTo>
                <a:lnTo>
                  <a:pt x="4823" y="2525"/>
                </a:lnTo>
                <a:lnTo>
                  <a:pt x="4823" y="2523"/>
                </a:lnTo>
                <a:lnTo>
                  <a:pt x="4824" y="2523"/>
                </a:lnTo>
                <a:lnTo>
                  <a:pt x="4826" y="2522"/>
                </a:lnTo>
                <a:lnTo>
                  <a:pt x="4826" y="2520"/>
                </a:lnTo>
                <a:lnTo>
                  <a:pt x="4827" y="2520"/>
                </a:lnTo>
                <a:lnTo>
                  <a:pt x="4827" y="2522"/>
                </a:lnTo>
                <a:lnTo>
                  <a:pt x="4826" y="2522"/>
                </a:lnTo>
                <a:lnTo>
                  <a:pt x="4826" y="2523"/>
                </a:lnTo>
                <a:lnTo>
                  <a:pt x="4826" y="2525"/>
                </a:lnTo>
                <a:lnTo>
                  <a:pt x="4826" y="2527"/>
                </a:lnTo>
                <a:lnTo>
                  <a:pt x="4824" y="2528"/>
                </a:lnTo>
                <a:lnTo>
                  <a:pt x="4823" y="2528"/>
                </a:lnTo>
                <a:lnTo>
                  <a:pt x="4823" y="2530"/>
                </a:lnTo>
                <a:lnTo>
                  <a:pt x="4823" y="2531"/>
                </a:lnTo>
                <a:lnTo>
                  <a:pt x="4823" y="2533"/>
                </a:lnTo>
                <a:lnTo>
                  <a:pt x="4823" y="2535"/>
                </a:lnTo>
                <a:lnTo>
                  <a:pt x="4823" y="2536"/>
                </a:lnTo>
                <a:lnTo>
                  <a:pt x="4824" y="2536"/>
                </a:lnTo>
                <a:lnTo>
                  <a:pt x="4826" y="2538"/>
                </a:lnTo>
                <a:lnTo>
                  <a:pt x="4827" y="2539"/>
                </a:lnTo>
                <a:lnTo>
                  <a:pt x="4829" y="2541"/>
                </a:lnTo>
                <a:lnTo>
                  <a:pt x="4831" y="2539"/>
                </a:lnTo>
                <a:lnTo>
                  <a:pt x="4832" y="2539"/>
                </a:lnTo>
                <a:lnTo>
                  <a:pt x="4832" y="2541"/>
                </a:lnTo>
                <a:lnTo>
                  <a:pt x="4832" y="2543"/>
                </a:lnTo>
                <a:lnTo>
                  <a:pt x="4831" y="2543"/>
                </a:lnTo>
                <a:lnTo>
                  <a:pt x="4832" y="2544"/>
                </a:lnTo>
                <a:lnTo>
                  <a:pt x="4834" y="2544"/>
                </a:lnTo>
                <a:lnTo>
                  <a:pt x="4835" y="2546"/>
                </a:lnTo>
                <a:lnTo>
                  <a:pt x="4837" y="2546"/>
                </a:lnTo>
                <a:lnTo>
                  <a:pt x="4839" y="2546"/>
                </a:lnTo>
                <a:lnTo>
                  <a:pt x="4839" y="2544"/>
                </a:lnTo>
                <a:lnTo>
                  <a:pt x="4840" y="2544"/>
                </a:lnTo>
                <a:lnTo>
                  <a:pt x="4842" y="2544"/>
                </a:lnTo>
                <a:lnTo>
                  <a:pt x="4842" y="2543"/>
                </a:lnTo>
                <a:lnTo>
                  <a:pt x="4843" y="2543"/>
                </a:lnTo>
                <a:lnTo>
                  <a:pt x="4843" y="2541"/>
                </a:lnTo>
                <a:lnTo>
                  <a:pt x="4845" y="2541"/>
                </a:lnTo>
                <a:lnTo>
                  <a:pt x="4845" y="2543"/>
                </a:lnTo>
                <a:lnTo>
                  <a:pt x="4845" y="2544"/>
                </a:lnTo>
                <a:lnTo>
                  <a:pt x="4845" y="2546"/>
                </a:lnTo>
                <a:lnTo>
                  <a:pt x="4845" y="2547"/>
                </a:lnTo>
                <a:lnTo>
                  <a:pt x="4847" y="2549"/>
                </a:lnTo>
                <a:lnTo>
                  <a:pt x="4848" y="2551"/>
                </a:lnTo>
                <a:lnTo>
                  <a:pt x="4848" y="2552"/>
                </a:lnTo>
                <a:lnTo>
                  <a:pt x="4850" y="2552"/>
                </a:lnTo>
                <a:lnTo>
                  <a:pt x="4850" y="2554"/>
                </a:lnTo>
                <a:lnTo>
                  <a:pt x="4851" y="2554"/>
                </a:lnTo>
                <a:lnTo>
                  <a:pt x="4853" y="2554"/>
                </a:lnTo>
                <a:lnTo>
                  <a:pt x="4855" y="2554"/>
                </a:lnTo>
                <a:lnTo>
                  <a:pt x="4856" y="2554"/>
                </a:lnTo>
                <a:lnTo>
                  <a:pt x="4856" y="2555"/>
                </a:lnTo>
                <a:lnTo>
                  <a:pt x="4858" y="2559"/>
                </a:lnTo>
                <a:lnTo>
                  <a:pt x="4859" y="2560"/>
                </a:lnTo>
                <a:lnTo>
                  <a:pt x="4859" y="2562"/>
                </a:lnTo>
                <a:lnTo>
                  <a:pt x="4861" y="2562"/>
                </a:lnTo>
                <a:lnTo>
                  <a:pt x="4863" y="2562"/>
                </a:lnTo>
                <a:lnTo>
                  <a:pt x="4863" y="2563"/>
                </a:lnTo>
                <a:lnTo>
                  <a:pt x="4863" y="2565"/>
                </a:lnTo>
                <a:lnTo>
                  <a:pt x="4863" y="2567"/>
                </a:lnTo>
                <a:lnTo>
                  <a:pt x="4864" y="2568"/>
                </a:lnTo>
                <a:lnTo>
                  <a:pt x="4866" y="2570"/>
                </a:lnTo>
                <a:lnTo>
                  <a:pt x="4867" y="2571"/>
                </a:lnTo>
                <a:lnTo>
                  <a:pt x="4867" y="2573"/>
                </a:lnTo>
                <a:lnTo>
                  <a:pt x="4866" y="2575"/>
                </a:lnTo>
                <a:lnTo>
                  <a:pt x="4866" y="2576"/>
                </a:lnTo>
                <a:lnTo>
                  <a:pt x="4867" y="2578"/>
                </a:lnTo>
                <a:lnTo>
                  <a:pt x="4869" y="2578"/>
                </a:lnTo>
                <a:lnTo>
                  <a:pt x="4871" y="2579"/>
                </a:lnTo>
                <a:lnTo>
                  <a:pt x="4871" y="2581"/>
                </a:lnTo>
                <a:lnTo>
                  <a:pt x="4869" y="2583"/>
                </a:lnTo>
                <a:lnTo>
                  <a:pt x="4869" y="2584"/>
                </a:lnTo>
                <a:lnTo>
                  <a:pt x="4867" y="2586"/>
                </a:lnTo>
                <a:lnTo>
                  <a:pt x="4869" y="2587"/>
                </a:lnTo>
                <a:lnTo>
                  <a:pt x="4869" y="2589"/>
                </a:lnTo>
                <a:lnTo>
                  <a:pt x="4871" y="2589"/>
                </a:lnTo>
                <a:lnTo>
                  <a:pt x="4871" y="2591"/>
                </a:lnTo>
                <a:lnTo>
                  <a:pt x="4872" y="2591"/>
                </a:lnTo>
                <a:lnTo>
                  <a:pt x="4874" y="2591"/>
                </a:lnTo>
                <a:lnTo>
                  <a:pt x="4875" y="2592"/>
                </a:lnTo>
                <a:lnTo>
                  <a:pt x="4875" y="2594"/>
                </a:lnTo>
                <a:lnTo>
                  <a:pt x="4877" y="2594"/>
                </a:lnTo>
                <a:lnTo>
                  <a:pt x="4877" y="2595"/>
                </a:lnTo>
                <a:lnTo>
                  <a:pt x="4879" y="2597"/>
                </a:lnTo>
                <a:lnTo>
                  <a:pt x="4879" y="2599"/>
                </a:lnTo>
                <a:lnTo>
                  <a:pt x="4880" y="2599"/>
                </a:lnTo>
                <a:lnTo>
                  <a:pt x="4880" y="2600"/>
                </a:lnTo>
                <a:lnTo>
                  <a:pt x="4879" y="2600"/>
                </a:lnTo>
                <a:lnTo>
                  <a:pt x="4879" y="2602"/>
                </a:lnTo>
                <a:lnTo>
                  <a:pt x="4875" y="2602"/>
                </a:lnTo>
                <a:lnTo>
                  <a:pt x="4874" y="2602"/>
                </a:lnTo>
                <a:lnTo>
                  <a:pt x="4872" y="2600"/>
                </a:lnTo>
                <a:lnTo>
                  <a:pt x="4871" y="2602"/>
                </a:lnTo>
                <a:lnTo>
                  <a:pt x="4871" y="2603"/>
                </a:lnTo>
                <a:lnTo>
                  <a:pt x="4869" y="2603"/>
                </a:lnTo>
                <a:lnTo>
                  <a:pt x="4866" y="2603"/>
                </a:lnTo>
                <a:lnTo>
                  <a:pt x="4866" y="2607"/>
                </a:lnTo>
                <a:lnTo>
                  <a:pt x="4864" y="2607"/>
                </a:lnTo>
                <a:lnTo>
                  <a:pt x="4863" y="2607"/>
                </a:lnTo>
                <a:lnTo>
                  <a:pt x="4861" y="2607"/>
                </a:lnTo>
                <a:lnTo>
                  <a:pt x="4859" y="2607"/>
                </a:lnTo>
                <a:lnTo>
                  <a:pt x="4859" y="2608"/>
                </a:lnTo>
                <a:lnTo>
                  <a:pt x="4858" y="2608"/>
                </a:lnTo>
                <a:lnTo>
                  <a:pt x="4856" y="2608"/>
                </a:lnTo>
                <a:lnTo>
                  <a:pt x="4856" y="2610"/>
                </a:lnTo>
                <a:lnTo>
                  <a:pt x="4856" y="2611"/>
                </a:lnTo>
                <a:lnTo>
                  <a:pt x="4856" y="2613"/>
                </a:lnTo>
                <a:lnTo>
                  <a:pt x="4858" y="2616"/>
                </a:lnTo>
                <a:lnTo>
                  <a:pt x="4858" y="2618"/>
                </a:lnTo>
                <a:lnTo>
                  <a:pt x="4858" y="2621"/>
                </a:lnTo>
                <a:lnTo>
                  <a:pt x="4858" y="2623"/>
                </a:lnTo>
                <a:lnTo>
                  <a:pt x="4858" y="2624"/>
                </a:lnTo>
                <a:lnTo>
                  <a:pt x="4859" y="2624"/>
                </a:lnTo>
                <a:lnTo>
                  <a:pt x="4861" y="2626"/>
                </a:lnTo>
                <a:lnTo>
                  <a:pt x="4863" y="2626"/>
                </a:lnTo>
                <a:lnTo>
                  <a:pt x="4864" y="2626"/>
                </a:lnTo>
                <a:lnTo>
                  <a:pt x="4866" y="2626"/>
                </a:lnTo>
                <a:lnTo>
                  <a:pt x="4867" y="2623"/>
                </a:lnTo>
                <a:lnTo>
                  <a:pt x="4869" y="2621"/>
                </a:lnTo>
                <a:lnTo>
                  <a:pt x="4869" y="2623"/>
                </a:lnTo>
                <a:lnTo>
                  <a:pt x="4871" y="2623"/>
                </a:lnTo>
                <a:lnTo>
                  <a:pt x="4872" y="2623"/>
                </a:lnTo>
                <a:lnTo>
                  <a:pt x="4874" y="2623"/>
                </a:lnTo>
                <a:lnTo>
                  <a:pt x="4875" y="2623"/>
                </a:lnTo>
                <a:lnTo>
                  <a:pt x="4875" y="2624"/>
                </a:lnTo>
                <a:lnTo>
                  <a:pt x="4877" y="2624"/>
                </a:lnTo>
                <a:lnTo>
                  <a:pt x="4877" y="2626"/>
                </a:lnTo>
                <a:lnTo>
                  <a:pt x="4879" y="2627"/>
                </a:lnTo>
                <a:lnTo>
                  <a:pt x="4880" y="2627"/>
                </a:lnTo>
                <a:lnTo>
                  <a:pt x="4880" y="2629"/>
                </a:lnTo>
                <a:lnTo>
                  <a:pt x="4880" y="2631"/>
                </a:lnTo>
                <a:lnTo>
                  <a:pt x="4880" y="2632"/>
                </a:lnTo>
                <a:lnTo>
                  <a:pt x="4880" y="2634"/>
                </a:lnTo>
                <a:lnTo>
                  <a:pt x="4879" y="2635"/>
                </a:lnTo>
                <a:lnTo>
                  <a:pt x="4880" y="2635"/>
                </a:lnTo>
                <a:lnTo>
                  <a:pt x="4880" y="2637"/>
                </a:lnTo>
                <a:lnTo>
                  <a:pt x="4880" y="2639"/>
                </a:lnTo>
                <a:lnTo>
                  <a:pt x="4882" y="2640"/>
                </a:lnTo>
                <a:lnTo>
                  <a:pt x="4883" y="2640"/>
                </a:lnTo>
                <a:lnTo>
                  <a:pt x="4883" y="2642"/>
                </a:lnTo>
                <a:lnTo>
                  <a:pt x="4885" y="2643"/>
                </a:lnTo>
                <a:lnTo>
                  <a:pt x="4887" y="2643"/>
                </a:lnTo>
                <a:lnTo>
                  <a:pt x="4888" y="2643"/>
                </a:lnTo>
                <a:lnTo>
                  <a:pt x="4888" y="2645"/>
                </a:lnTo>
                <a:lnTo>
                  <a:pt x="4888" y="2647"/>
                </a:lnTo>
                <a:lnTo>
                  <a:pt x="4890" y="2647"/>
                </a:lnTo>
                <a:lnTo>
                  <a:pt x="4890" y="2648"/>
                </a:lnTo>
                <a:lnTo>
                  <a:pt x="4893" y="2650"/>
                </a:lnTo>
                <a:lnTo>
                  <a:pt x="4893" y="2648"/>
                </a:lnTo>
                <a:lnTo>
                  <a:pt x="4895" y="2647"/>
                </a:lnTo>
                <a:lnTo>
                  <a:pt x="4896" y="2648"/>
                </a:lnTo>
                <a:lnTo>
                  <a:pt x="4898" y="2648"/>
                </a:lnTo>
                <a:lnTo>
                  <a:pt x="4899" y="2650"/>
                </a:lnTo>
                <a:lnTo>
                  <a:pt x="4901" y="2653"/>
                </a:lnTo>
                <a:lnTo>
                  <a:pt x="4903" y="2655"/>
                </a:lnTo>
                <a:lnTo>
                  <a:pt x="4903" y="2656"/>
                </a:lnTo>
                <a:lnTo>
                  <a:pt x="4903" y="2658"/>
                </a:lnTo>
                <a:lnTo>
                  <a:pt x="4903" y="2661"/>
                </a:lnTo>
                <a:lnTo>
                  <a:pt x="4904" y="2661"/>
                </a:lnTo>
                <a:lnTo>
                  <a:pt x="4906" y="2661"/>
                </a:lnTo>
                <a:lnTo>
                  <a:pt x="4906" y="2663"/>
                </a:lnTo>
                <a:lnTo>
                  <a:pt x="4907" y="2663"/>
                </a:lnTo>
                <a:lnTo>
                  <a:pt x="4907" y="2661"/>
                </a:lnTo>
                <a:lnTo>
                  <a:pt x="4909" y="2659"/>
                </a:lnTo>
                <a:lnTo>
                  <a:pt x="4909" y="2661"/>
                </a:lnTo>
                <a:lnTo>
                  <a:pt x="4911" y="2661"/>
                </a:lnTo>
                <a:lnTo>
                  <a:pt x="4912" y="2661"/>
                </a:lnTo>
                <a:lnTo>
                  <a:pt x="4914" y="2661"/>
                </a:lnTo>
                <a:lnTo>
                  <a:pt x="4915" y="2661"/>
                </a:lnTo>
                <a:lnTo>
                  <a:pt x="4917" y="2663"/>
                </a:lnTo>
                <a:lnTo>
                  <a:pt x="4919" y="2666"/>
                </a:lnTo>
                <a:lnTo>
                  <a:pt x="4920" y="2669"/>
                </a:lnTo>
                <a:lnTo>
                  <a:pt x="4922" y="2669"/>
                </a:lnTo>
                <a:lnTo>
                  <a:pt x="4922" y="2671"/>
                </a:lnTo>
                <a:lnTo>
                  <a:pt x="4922" y="2672"/>
                </a:lnTo>
                <a:lnTo>
                  <a:pt x="4922" y="2674"/>
                </a:lnTo>
                <a:lnTo>
                  <a:pt x="4922" y="2675"/>
                </a:lnTo>
                <a:lnTo>
                  <a:pt x="4920" y="2675"/>
                </a:lnTo>
                <a:lnTo>
                  <a:pt x="4920" y="2677"/>
                </a:lnTo>
                <a:lnTo>
                  <a:pt x="4920" y="2679"/>
                </a:lnTo>
                <a:lnTo>
                  <a:pt x="4922" y="2680"/>
                </a:lnTo>
                <a:lnTo>
                  <a:pt x="4923" y="2680"/>
                </a:lnTo>
                <a:lnTo>
                  <a:pt x="4923" y="2679"/>
                </a:lnTo>
                <a:lnTo>
                  <a:pt x="4925" y="2680"/>
                </a:lnTo>
                <a:lnTo>
                  <a:pt x="4927" y="2682"/>
                </a:lnTo>
                <a:lnTo>
                  <a:pt x="4928" y="2682"/>
                </a:lnTo>
                <a:lnTo>
                  <a:pt x="4930" y="2682"/>
                </a:lnTo>
                <a:lnTo>
                  <a:pt x="4931" y="2682"/>
                </a:lnTo>
                <a:lnTo>
                  <a:pt x="4931" y="2680"/>
                </a:lnTo>
                <a:lnTo>
                  <a:pt x="4933" y="2679"/>
                </a:lnTo>
                <a:lnTo>
                  <a:pt x="4933" y="2677"/>
                </a:lnTo>
                <a:lnTo>
                  <a:pt x="4935" y="2677"/>
                </a:lnTo>
                <a:lnTo>
                  <a:pt x="4936" y="2677"/>
                </a:lnTo>
                <a:lnTo>
                  <a:pt x="4936" y="2675"/>
                </a:lnTo>
                <a:lnTo>
                  <a:pt x="4938" y="2675"/>
                </a:lnTo>
                <a:lnTo>
                  <a:pt x="4939" y="2675"/>
                </a:lnTo>
                <a:lnTo>
                  <a:pt x="4941" y="2675"/>
                </a:lnTo>
                <a:lnTo>
                  <a:pt x="4943" y="2675"/>
                </a:lnTo>
                <a:lnTo>
                  <a:pt x="4943" y="2674"/>
                </a:lnTo>
                <a:lnTo>
                  <a:pt x="4944" y="2674"/>
                </a:lnTo>
                <a:lnTo>
                  <a:pt x="4944" y="2675"/>
                </a:lnTo>
                <a:lnTo>
                  <a:pt x="4946" y="2675"/>
                </a:lnTo>
                <a:lnTo>
                  <a:pt x="4947" y="2674"/>
                </a:lnTo>
                <a:lnTo>
                  <a:pt x="4949" y="2674"/>
                </a:lnTo>
                <a:lnTo>
                  <a:pt x="4951" y="2675"/>
                </a:lnTo>
                <a:lnTo>
                  <a:pt x="4949" y="2677"/>
                </a:lnTo>
                <a:lnTo>
                  <a:pt x="4949" y="2679"/>
                </a:lnTo>
                <a:lnTo>
                  <a:pt x="4951" y="2680"/>
                </a:lnTo>
                <a:lnTo>
                  <a:pt x="4951" y="2682"/>
                </a:lnTo>
                <a:lnTo>
                  <a:pt x="4951" y="2683"/>
                </a:lnTo>
                <a:lnTo>
                  <a:pt x="4952" y="2685"/>
                </a:lnTo>
                <a:lnTo>
                  <a:pt x="4954" y="2685"/>
                </a:lnTo>
                <a:lnTo>
                  <a:pt x="4955" y="2685"/>
                </a:lnTo>
                <a:lnTo>
                  <a:pt x="4954" y="2687"/>
                </a:lnTo>
                <a:lnTo>
                  <a:pt x="4952" y="2688"/>
                </a:lnTo>
                <a:lnTo>
                  <a:pt x="4954" y="2691"/>
                </a:lnTo>
                <a:lnTo>
                  <a:pt x="4954" y="2693"/>
                </a:lnTo>
                <a:lnTo>
                  <a:pt x="4955" y="2695"/>
                </a:lnTo>
                <a:lnTo>
                  <a:pt x="4955" y="2696"/>
                </a:lnTo>
                <a:lnTo>
                  <a:pt x="4957" y="2698"/>
                </a:lnTo>
                <a:lnTo>
                  <a:pt x="4957" y="2699"/>
                </a:lnTo>
                <a:lnTo>
                  <a:pt x="4959" y="2701"/>
                </a:lnTo>
                <a:lnTo>
                  <a:pt x="4957" y="2701"/>
                </a:lnTo>
                <a:lnTo>
                  <a:pt x="4957" y="2703"/>
                </a:lnTo>
                <a:lnTo>
                  <a:pt x="4959" y="2704"/>
                </a:lnTo>
                <a:lnTo>
                  <a:pt x="4959" y="2706"/>
                </a:lnTo>
                <a:lnTo>
                  <a:pt x="4960" y="2707"/>
                </a:lnTo>
                <a:lnTo>
                  <a:pt x="4959" y="2707"/>
                </a:lnTo>
                <a:lnTo>
                  <a:pt x="4957" y="2709"/>
                </a:lnTo>
                <a:lnTo>
                  <a:pt x="4957" y="2711"/>
                </a:lnTo>
                <a:lnTo>
                  <a:pt x="4957" y="2712"/>
                </a:lnTo>
                <a:lnTo>
                  <a:pt x="4955" y="2712"/>
                </a:lnTo>
                <a:lnTo>
                  <a:pt x="4954" y="2711"/>
                </a:lnTo>
                <a:lnTo>
                  <a:pt x="4952" y="2712"/>
                </a:lnTo>
                <a:lnTo>
                  <a:pt x="4949" y="2712"/>
                </a:lnTo>
                <a:lnTo>
                  <a:pt x="4951" y="2712"/>
                </a:lnTo>
                <a:lnTo>
                  <a:pt x="4951" y="2714"/>
                </a:lnTo>
                <a:lnTo>
                  <a:pt x="4949" y="2715"/>
                </a:lnTo>
                <a:lnTo>
                  <a:pt x="4951" y="2715"/>
                </a:lnTo>
                <a:lnTo>
                  <a:pt x="4951" y="2717"/>
                </a:lnTo>
                <a:lnTo>
                  <a:pt x="4952" y="2717"/>
                </a:lnTo>
                <a:lnTo>
                  <a:pt x="4954" y="2717"/>
                </a:lnTo>
                <a:lnTo>
                  <a:pt x="4954" y="2720"/>
                </a:lnTo>
                <a:lnTo>
                  <a:pt x="4954" y="2722"/>
                </a:lnTo>
                <a:lnTo>
                  <a:pt x="4954" y="2723"/>
                </a:lnTo>
                <a:lnTo>
                  <a:pt x="4955" y="2723"/>
                </a:lnTo>
                <a:lnTo>
                  <a:pt x="4955" y="2725"/>
                </a:lnTo>
                <a:lnTo>
                  <a:pt x="4955" y="2723"/>
                </a:lnTo>
                <a:lnTo>
                  <a:pt x="4957" y="2725"/>
                </a:lnTo>
                <a:lnTo>
                  <a:pt x="4959" y="2727"/>
                </a:lnTo>
                <a:lnTo>
                  <a:pt x="4959" y="2728"/>
                </a:lnTo>
                <a:lnTo>
                  <a:pt x="4960" y="2730"/>
                </a:lnTo>
                <a:lnTo>
                  <a:pt x="4962" y="2730"/>
                </a:lnTo>
                <a:lnTo>
                  <a:pt x="4963" y="2730"/>
                </a:lnTo>
                <a:lnTo>
                  <a:pt x="4967" y="2733"/>
                </a:lnTo>
                <a:lnTo>
                  <a:pt x="4968" y="2733"/>
                </a:lnTo>
                <a:lnTo>
                  <a:pt x="4970" y="2733"/>
                </a:lnTo>
                <a:lnTo>
                  <a:pt x="4971" y="2735"/>
                </a:lnTo>
                <a:lnTo>
                  <a:pt x="4971" y="2736"/>
                </a:lnTo>
                <a:lnTo>
                  <a:pt x="4973" y="2738"/>
                </a:lnTo>
                <a:lnTo>
                  <a:pt x="4971" y="2738"/>
                </a:lnTo>
                <a:lnTo>
                  <a:pt x="4971" y="2739"/>
                </a:lnTo>
                <a:lnTo>
                  <a:pt x="4970" y="2739"/>
                </a:lnTo>
                <a:lnTo>
                  <a:pt x="4970" y="2741"/>
                </a:lnTo>
                <a:lnTo>
                  <a:pt x="4971" y="2743"/>
                </a:lnTo>
                <a:lnTo>
                  <a:pt x="4971" y="2744"/>
                </a:lnTo>
                <a:lnTo>
                  <a:pt x="4971" y="2746"/>
                </a:lnTo>
                <a:lnTo>
                  <a:pt x="4973" y="2746"/>
                </a:lnTo>
                <a:lnTo>
                  <a:pt x="4973" y="2747"/>
                </a:lnTo>
                <a:lnTo>
                  <a:pt x="4973" y="2749"/>
                </a:lnTo>
                <a:lnTo>
                  <a:pt x="4971" y="2749"/>
                </a:lnTo>
                <a:lnTo>
                  <a:pt x="4971" y="2751"/>
                </a:lnTo>
                <a:lnTo>
                  <a:pt x="4971" y="2752"/>
                </a:lnTo>
                <a:lnTo>
                  <a:pt x="4975" y="2754"/>
                </a:lnTo>
                <a:lnTo>
                  <a:pt x="4975" y="2755"/>
                </a:lnTo>
                <a:lnTo>
                  <a:pt x="4976" y="2755"/>
                </a:lnTo>
                <a:lnTo>
                  <a:pt x="4978" y="2757"/>
                </a:lnTo>
                <a:lnTo>
                  <a:pt x="4978" y="2759"/>
                </a:lnTo>
                <a:lnTo>
                  <a:pt x="4978" y="2760"/>
                </a:lnTo>
                <a:lnTo>
                  <a:pt x="4979" y="2760"/>
                </a:lnTo>
                <a:lnTo>
                  <a:pt x="4979" y="2757"/>
                </a:lnTo>
                <a:lnTo>
                  <a:pt x="4983" y="2757"/>
                </a:lnTo>
                <a:lnTo>
                  <a:pt x="4984" y="2755"/>
                </a:lnTo>
                <a:lnTo>
                  <a:pt x="4984" y="2754"/>
                </a:lnTo>
                <a:lnTo>
                  <a:pt x="4986" y="2752"/>
                </a:lnTo>
                <a:lnTo>
                  <a:pt x="4984" y="2751"/>
                </a:lnTo>
                <a:lnTo>
                  <a:pt x="4983" y="2749"/>
                </a:lnTo>
                <a:lnTo>
                  <a:pt x="4984" y="2747"/>
                </a:lnTo>
                <a:lnTo>
                  <a:pt x="4986" y="2747"/>
                </a:lnTo>
                <a:lnTo>
                  <a:pt x="4987" y="2746"/>
                </a:lnTo>
                <a:lnTo>
                  <a:pt x="4987" y="2743"/>
                </a:lnTo>
                <a:lnTo>
                  <a:pt x="4991" y="2741"/>
                </a:lnTo>
                <a:lnTo>
                  <a:pt x="4994" y="2739"/>
                </a:lnTo>
                <a:lnTo>
                  <a:pt x="4995" y="2741"/>
                </a:lnTo>
                <a:lnTo>
                  <a:pt x="4999" y="2739"/>
                </a:lnTo>
                <a:lnTo>
                  <a:pt x="5000" y="2741"/>
                </a:lnTo>
                <a:lnTo>
                  <a:pt x="5003" y="2741"/>
                </a:lnTo>
                <a:lnTo>
                  <a:pt x="5007" y="2739"/>
                </a:lnTo>
                <a:lnTo>
                  <a:pt x="5008" y="2738"/>
                </a:lnTo>
                <a:lnTo>
                  <a:pt x="5011" y="2733"/>
                </a:lnTo>
                <a:lnTo>
                  <a:pt x="5013" y="2733"/>
                </a:lnTo>
                <a:lnTo>
                  <a:pt x="5016" y="2733"/>
                </a:lnTo>
                <a:lnTo>
                  <a:pt x="5018" y="2736"/>
                </a:lnTo>
                <a:lnTo>
                  <a:pt x="5019" y="2738"/>
                </a:lnTo>
                <a:lnTo>
                  <a:pt x="5021" y="2741"/>
                </a:lnTo>
                <a:lnTo>
                  <a:pt x="5023" y="2739"/>
                </a:lnTo>
                <a:lnTo>
                  <a:pt x="5024" y="2738"/>
                </a:lnTo>
                <a:lnTo>
                  <a:pt x="5027" y="2738"/>
                </a:lnTo>
                <a:lnTo>
                  <a:pt x="5029" y="2736"/>
                </a:lnTo>
                <a:lnTo>
                  <a:pt x="5031" y="2735"/>
                </a:lnTo>
                <a:lnTo>
                  <a:pt x="5032" y="2736"/>
                </a:lnTo>
                <a:lnTo>
                  <a:pt x="5032" y="2739"/>
                </a:lnTo>
                <a:lnTo>
                  <a:pt x="5032" y="2741"/>
                </a:lnTo>
                <a:lnTo>
                  <a:pt x="5032" y="2743"/>
                </a:lnTo>
                <a:lnTo>
                  <a:pt x="5034" y="2744"/>
                </a:lnTo>
                <a:lnTo>
                  <a:pt x="5034" y="2746"/>
                </a:lnTo>
                <a:lnTo>
                  <a:pt x="5035" y="2746"/>
                </a:lnTo>
                <a:lnTo>
                  <a:pt x="5035" y="2747"/>
                </a:lnTo>
                <a:lnTo>
                  <a:pt x="5037" y="2749"/>
                </a:lnTo>
                <a:lnTo>
                  <a:pt x="5037" y="2751"/>
                </a:lnTo>
                <a:lnTo>
                  <a:pt x="5039" y="2751"/>
                </a:lnTo>
                <a:lnTo>
                  <a:pt x="5039" y="2752"/>
                </a:lnTo>
                <a:lnTo>
                  <a:pt x="5040" y="2754"/>
                </a:lnTo>
                <a:lnTo>
                  <a:pt x="5042" y="2757"/>
                </a:lnTo>
                <a:lnTo>
                  <a:pt x="5042" y="2759"/>
                </a:lnTo>
                <a:lnTo>
                  <a:pt x="5043" y="2762"/>
                </a:lnTo>
                <a:lnTo>
                  <a:pt x="5045" y="2763"/>
                </a:lnTo>
                <a:lnTo>
                  <a:pt x="5045" y="2765"/>
                </a:lnTo>
                <a:lnTo>
                  <a:pt x="5047" y="2765"/>
                </a:lnTo>
                <a:lnTo>
                  <a:pt x="5047" y="2767"/>
                </a:lnTo>
                <a:lnTo>
                  <a:pt x="5047" y="2770"/>
                </a:lnTo>
                <a:lnTo>
                  <a:pt x="5048" y="2770"/>
                </a:lnTo>
                <a:lnTo>
                  <a:pt x="5048" y="2771"/>
                </a:lnTo>
                <a:lnTo>
                  <a:pt x="5048" y="2773"/>
                </a:lnTo>
                <a:lnTo>
                  <a:pt x="5050" y="2773"/>
                </a:lnTo>
                <a:lnTo>
                  <a:pt x="5051" y="2776"/>
                </a:lnTo>
                <a:lnTo>
                  <a:pt x="5053" y="2778"/>
                </a:lnTo>
                <a:lnTo>
                  <a:pt x="5055" y="2779"/>
                </a:lnTo>
                <a:lnTo>
                  <a:pt x="5055" y="2781"/>
                </a:lnTo>
                <a:lnTo>
                  <a:pt x="5055" y="2783"/>
                </a:lnTo>
                <a:lnTo>
                  <a:pt x="5056" y="2784"/>
                </a:lnTo>
                <a:lnTo>
                  <a:pt x="5056" y="2786"/>
                </a:lnTo>
                <a:lnTo>
                  <a:pt x="5058" y="2786"/>
                </a:lnTo>
                <a:lnTo>
                  <a:pt x="5059" y="2789"/>
                </a:lnTo>
                <a:lnTo>
                  <a:pt x="5059" y="2791"/>
                </a:lnTo>
                <a:lnTo>
                  <a:pt x="5061" y="2791"/>
                </a:lnTo>
                <a:lnTo>
                  <a:pt x="5061" y="2792"/>
                </a:lnTo>
                <a:lnTo>
                  <a:pt x="5061" y="2794"/>
                </a:lnTo>
                <a:lnTo>
                  <a:pt x="5063" y="2794"/>
                </a:lnTo>
                <a:lnTo>
                  <a:pt x="5063" y="2795"/>
                </a:lnTo>
                <a:lnTo>
                  <a:pt x="5064" y="2795"/>
                </a:lnTo>
                <a:lnTo>
                  <a:pt x="5064" y="2797"/>
                </a:lnTo>
                <a:lnTo>
                  <a:pt x="5064" y="2799"/>
                </a:lnTo>
                <a:lnTo>
                  <a:pt x="5067" y="2800"/>
                </a:lnTo>
                <a:lnTo>
                  <a:pt x="5067" y="2799"/>
                </a:lnTo>
                <a:lnTo>
                  <a:pt x="5069" y="2799"/>
                </a:lnTo>
                <a:lnTo>
                  <a:pt x="5071" y="2799"/>
                </a:lnTo>
                <a:lnTo>
                  <a:pt x="5071" y="2802"/>
                </a:lnTo>
                <a:lnTo>
                  <a:pt x="5072" y="2802"/>
                </a:lnTo>
                <a:lnTo>
                  <a:pt x="5072" y="2803"/>
                </a:lnTo>
                <a:lnTo>
                  <a:pt x="5074" y="2803"/>
                </a:lnTo>
                <a:lnTo>
                  <a:pt x="5075" y="2805"/>
                </a:lnTo>
                <a:lnTo>
                  <a:pt x="5075" y="2807"/>
                </a:lnTo>
                <a:lnTo>
                  <a:pt x="5074" y="2807"/>
                </a:lnTo>
                <a:lnTo>
                  <a:pt x="5074" y="2808"/>
                </a:lnTo>
                <a:lnTo>
                  <a:pt x="5074" y="2810"/>
                </a:lnTo>
                <a:lnTo>
                  <a:pt x="5074" y="2811"/>
                </a:lnTo>
                <a:lnTo>
                  <a:pt x="5075" y="2811"/>
                </a:lnTo>
                <a:lnTo>
                  <a:pt x="5074" y="2813"/>
                </a:lnTo>
                <a:lnTo>
                  <a:pt x="5074" y="2815"/>
                </a:lnTo>
                <a:lnTo>
                  <a:pt x="5072" y="2815"/>
                </a:lnTo>
                <a:lnTo>
                  <a:pt x="5074" y="2816"/>
                </a:lnTo>
                <a:lnTo>
                  <a:pt x="5074" y="2818"/>
                </a:lnTo>
                <a:lnTo>
                  <a:pt x="5075" y="2818"/>
                </a:lnTo>
                <a:lnTo>
                  <a:pt x="5077" y="2818"/>
                </a:lnTo>
                <a:lnTo>
                  <a:pt x="5079" y="2818"/>
                </a:lnTo>
                <a:lnTo>
                  <a:pt x="5080" y="2818"/>
                </a:lnTo>
                <a:lnTo>
                  <a:pt x="5083" y="2819"/>
                </a:lnTo>
                <a:lnTo>
                  <a:pt x="5083" y="2818"/>
                </a:lnTo>
                <a:lnTo>
                  <a:pt x="5085" y="2818"/>
                </a:lnTo>
                <a:lnTo>
                  <a:pt x="5085" y="2821"/>
                </a:lnTo>
                <a:lnTo>
                  <a:pt x="5087" y="2823"/>
                </a:lnTo>
                <a:lnTo>
                  <a:pt x="5088" y="2823"/>
                </a:lnTo>
                <a:lnTo>
                  <a:pt x="5087" y="2824"/>
                </a:lnTo>
                <a:lnTo>
                  <a:pt x="5088" y="2824"/>
                </a:lnTo>
                <a:lnTo>
                  <a:pt x="5088" y="2826"/>
                </a:lnTo>
                <a:lnTo>
                  <a:pt x="5087" y="2826"/>
                </a:lnTo>
                <a:lnTo>
                  <a:pt x="5087" y="2829"/>
                </a:lnTo>
                <a:lnTo>
                  <a:pt x="5088" y="2827"/>
                </a:lnTo>
                <a:lnTo>
                  <a:pt x="5090" y="2831"/>
                </a:lnTo>
                <a:lnTo>
                  <a:pt x="5091" y="2831"/>
                </a:lnTo>
                <a:lnTo>
                  <a:pt x="5091" y="2832"/>
                </a:lnTo>
                <a:lnTo>
                  <a:pt x="5093" y="2832"/>
                </a:lnTo>
                <a:lnTo>
                  <a:pt x="5095" y="2834"/>
                </a:lnTo>
                <a:lnTo>
                  <a:pt x="5095" y="2832"/>
                </a:lnTo>
                <a:lnTo>
                  <a:pt x="5096" y="2831"/>
                </a:lnTo>
                <a:lnTo>
                  <a:pt x="5096" y="2832"/>
                </a:lnTo>
                <a:lnTo>
                  <a:pt x="5096" y="2831"/>
                </a:lnTo>
                <a:lnTo>
                  <a:pt x="5098" y="2831"/>
                </a:lnTo>
                <a:lnTo>
                  <a:pt x="5099" y="2832"/>
                </a:lnTo>
                <a:lnTo>
                  <a:pt x="5099" y="2835"/>
                </a:lnTo>
                <a:lnTo>
                  <a:pt x="5101" y="2835"/>
                </a:lnTo>
                <a:lnTo>
                  <a:pt x="5101" y="2837"/>
                </a:lnTo>
                <a:lnTo>
                  <a:pt x="5099" y="2837"/>
                </a:lnTo>
                <a:lnTo>
                  <a:pt x="5099" y="2839"/>
                </a:lnTo>
                <a:lnTo>
                  <a:pt x="5098" y="2839"/>
                </a:lnTo>
                <a:lnTo>
                  <a:pt x="5098" y="2840"/>
                </a:lnTo>
                <a:lnTo>
                  <a:pt x="5093" y="2843"/>
                </a:lnTo>
                <a:lnTo>
                  <a:pt x="5093" y="2845"/>
                </a:lnTo>
                <a:lnTo>
                  <a:pt x="5091" y="2845"/>
                </a:lnTo>
                <a:lnTo>
                  <a:pt x="5091" y="2847"/>
                </a:lnTo>
                <a:lnTo>
                  <a:pt x="5093" y="2848"/>
                </a:lnTo>
                <a:lnTo>
                  <a:pt x="5095" y="2850"/>
                </a:lnTo>
                <a:lnTo>
                  <a:pt x="5096" y="2850"/>
                </a:lnTo>
                <a:lnTo>
                  <a:pt x="5096" y="2851"/>
                </a:lnTo>
                <a:lnTo>
                  <a:pt x="5096" y="2853"/>
                </a:lnTo>
                <a:lnTo>
                  <a:pt x="5096" y="2855"/>
                </a:lnTo>
                <a:lnTo>
                  <a:pt x="5096" y="2856"/>
                </a:lnTo>
                <a:lnTo>
                  <a:pt x="5096" y="2858"/>
                </a:lnTo>
                <a:lnTo>
                  <a:pt x="5098" y="2858"/>
                </a:lnTo>
                <a:lnTo>
                  <a:pt x="5099" y="2858"/>
                </a:lnTo>
                <a:lnTo>
                  <a:pt x="5101" y="2858"/>
                </a:lnTo>
                <a:lnTo>
                  <a:pt x="5103" y="2858"/>
                </a:lnTo>
                <a:lnTo>
                  <a:pt x="5104" y="2858"/>
                </a:lnTo>
                <a:lnTo>
                  <a:pt x="5104" y="2859"/>
                </a:lnTo>
                <a:lnTo>
                  <a:pt x="5104" y="2861"/>
                </a:lnTo>
                <a:lnTo>
                  <a:pt x="5104" y="2863"/>
                </a:lnTo>
                <a:lnTo>
                  <a:pt x="5104" y="2864"/>
                </a:lnTo>
                <a:lnTo>
                  <a:pt x="5104" y="2866"/>
                </a:lnTo>
                <a:lnTo>
                  <a:pt x="5104" y="2867"/>
                </a:lnTo>
                <a:lnTo>
                  <a:pt x="5104" y="2869"/>
                </a:lnTo>
                <a:lnTo>
                  <a:pt x="5104" y="2871"/>
                </a:lnTo>
                <a:lnTo>
                  <a:pt x="5103" y="2871"/>
                </a:lnTo>
                <a:lnTo>
                  <a:pt x="5103" y="2872"/>
                </a:lnTo>
                <a:lnTo>
                  <a:pt x="5101" y="2874"/>
                </a:lnTo>
                <a:lnTo>
                  <a:pt x="5101" y="2877"/>
                </a:lnTo>
                <a:lnTo>
                  <a:pt x="5101" y="2879"/>
                </a:lnTo>
                <a:lnTo>
                  <a:pt x="5099" y="2879"/>
                </a:lnTo>
                <a:lnTo>
                  <a:pt x="5099" y="2880"/>
                </a:lnTo>
                <a:lnTo>
                  <a:pt x="5101" y="2880"/>
                </a:lnTo>
                <a:lnTo>
                  <a:pt x="5101" y="2882"/>
                </a:lnTo>
                <a:lnTo>
                  <a:pt x="5099" y="2882"/>
                </a:lnTo>
                <a:lnTo>
                  <a:pt x="5099" y="2883"/>
                </a:lnTo>
                <a:lnTo>
                  <a:pt x="5101" y="2883"/>
                </a:lnTo>
                <a:lnTo>
                  <a:pt x="5103" y="2883"/>
                </a:lnTo>
                <a:lnTo>
                  <a:pt x="5101" y="2885"/>
                </a:lnTo>
                <a:lnTo>
                  <a:pt x="5101" y="2887"/>
                </a:lnTo>
                <a:lnTo>
                  <a:pt x="5103" y="2887"/>
                </a:lnTo>
                <a:lnTo>
                  <a:pt x="5104" y="2888"/>
                </a:lnTo>
                <a:lnTo>
                  <a:pt x="5104" y="2890"/>
                </a:lnTo>
                <a:lnTo>
                  <a:pt x="5106" y="2891"/>
                </a:lnTo>
                <a:lnTo>
                  <a:pt x="5106" y="2893"/>
                </a:lnTo>
                <a:lnTo>
                  <a:pt x="5107" y="2893"/>
                </a:lnTo>
                <a:lnTo>
                  <a:pt x="5106" y="2895"/>
                </a:lnTo>
                <a:lnTo>
                  <a:pt x="5107" y="2896"/>
                </a:lnTo>
                <a:lnTo>
                  <a:pt x="5109" y="2898"/>
                </a:lnTo>
                <a:lnTo>
                  <a:pt x="5109" y="2899"/>
                </a:lnTo>
                <a:lnTo>
                  <a:pt x="5109" y="2901"/>
                </a:lnTo>
                <a:lnTo>
                  <a:pt x="5109" y="2903"/>
                </a:lnTo>
                <a:lnTo>
                  <a:pt x="5111" y="2903"/>
                </a:lnTo>
                <a:lnTo>
                  <a:pt x="5111" y="2904"/>
                </a:lnTo>
                <a:lnTo>
                  <a:pt x="5112" y="2906"/>
                </a:lnTo>
                <a:lnTo>
                  <a:pt x="5112" y="2907"/>
                </a:lnTo>
                <a:lnTo>
                  <a:pt x="5112" y="2909"/>
                </a:lnTo>
                <a:lnTo>
                  <a:pt x="5111" y="2911"/>
                </a:lnTo>
                <a:lnTo>
                  <a:pt x="5111" y="2912"/>
                </a:lnTo>
                <a:lnTo>
                  <a:pt x="5111" y="2914"/>
                </a:lnTo>
                <a:lnTo>
                  <a:pt x="5111" y="2915"/>
                </a:lnTo>
                <a:lnTo>
                  <a:pt x="5112" y="2919"/>
                </a:lnTo>
                <a:lnTo>
                  <a:pt x="5112" y="2920"/>
                </a:lnTo>
                <a:lnTo>
                  <a:pt x="5112" y="2922"/>
                </a:lnTo>
                <a:lnTo>
                  <a:pt x="5112" y="2923"/>
                </a:lnTo>
                <a:lnTo>
                  <a:pt x="5112" y="2925"/>
                </a:lnTo>
                <a:lnTo>
                  <a:pt x="5112" y="2927"/>
                </a:lnTo>
                <a:lnTo>
                  <a:pt x="5112" y="2928"/>
                </a:lnTo>
                <a:lnTo>
                  <a:pt x="5111" y="2928"/>
                </a:lnTo>
                <a:lnTo>
                  <a:pt x="5112" y="2930"/>
                </a:lnTo>
                <a:lnTo>
                  <a:pt x="5111" y="2931"/>
                </a:lnTo>
                <a:lnTo>
                  <a:pt x="5111" y="2933"/>
                </a:lnTo>
                <a:lnTo>
                  <a:pt x="5109" y="2935"/>
                </a:lnTo>
                <a:lnTo>
                  <a:pt x="5109" y="2936"/>
                </a:lnTo>
                <a:lnTo>
                  <a:pt x="5111" y="2936"/>
                </a:lnTo>
                <a:lnTo>
                  <a:pt x="5111" y="2938"/>
                </a:lnTo>
                <a:lnTo>
                  <a:pt x="5111" y="2939"/>
                </a:lnTo>
                <a:lnTo>
                  <a:pt x="5112" y="2939"/>
                </a:lnTo>
                <a:lnTo>
                  <a:pt x="5114" y="2939"/>
                </a:lnTo>
                <a:lnTo>
                  <a:pt x="5114" y="2941"/>
                </a:lnTo>
                <a:lnTo>
                  <a:pt x="5114" y="2943"/>
                </a:lnTo>
                <a:lnTo>
                  <a:pt x="5115" y="2944"/>
                </a:lnTo>
                <a:lnTo>
                  <a:pt x="5117" y="2944"/>
                </a:lnTo>
                <a:lnTo>
                  <a:pt x="5117" y="2946"/>
                </a:lnTo>
                <a:lnTo>
                  <a:pt x="5119" y="2947"/>
                </a:lnTo>
                <a:lnTo>
                  <a:pt x="5119" y="2949"/>
                </a:lnTo>
                <a:lnTo>
                  <a:pt x="5120" y="2951"/>
                </a:lnTo>
                <a:lnTo>
                  <a:pt x="5120" y="2952"/>
                </a:lnTo>
                <a:lnTo>
                  <a:pt x="5120" y="2954"/>
                </a:lnTo>
                <a:lnTo>
                  <a:pt x="5122" y="2954"/>
                </a:lnTo>
                <a:lnTo>
                  <a:pt x="5122" y="2955"/>
                </a:lnTo>
                <a:lnTo>
                  <a:pt x="5122" y="2957"/>
                </a:lnTo>
                <a:lnTo>
                  <a:pt x="5123" y="2959"/>
                </a:lnTo>
                <a:lnTo>
                  <a:pt x="5125" y="2960"/>
                </a:lnTo>
                <a:lnTo>
                  <a:pt x="5127" y="2960"/>
                </a:lnTo>
                <a:lnTo>
                  <a:pt x="5128" y="2960"/>
                </a:lnTo>
                <a:lnTo>
                  <a:pt x="5130" y="2960"/>
                </a:lnTo>
                <a:lnTo>
                  <a:pt x="5128" y="2960"/>
                </a:lnTo>
                <a:lnTo>
                  <a:pt x="5128" y="2962"/>
                </a:lnTo>
                <a:lnTo>
                  <a:pt x="5128" y="2963"/>
                </a:lnTo>
                <a:lnTo>
                  <a:pt x="5128" y="2965"/>
                </a:lnTo>
                <a:lnTo>
                  <a:pt x="5127" y="2967"/>
                </a:lnTo>
                <a:lnTo>
                  <a:pt x="5125" y="2967"/>
                </a:lnTo>
                <a:lnTo>
                  <a:pt x="5127" y="2968"/>
                </a:lnTo>
                <a:lnTo>
                  <a:pt x="5128" y="2970"/>
                </a:lnTo>
                <a:lnTo>
                  <a:pt x="5130" y="2970"/>
                </a:lnTo>
                <a:lnTo>
                  <a:pt x="5128" y="2971"/>
                </a:lnTo>
                <a:lnTo>
                  <a:pt x="5128" y="2973"/>
                </a:lnTo>
                <a:lnTo>
                  <a:pt x="5130" y="2973"/>
                </a:lnTo>
                <a:lnTo>
                  <a:pt x="5131" y="2975"/>
                </a:lnTo>
                <a:lnTo>
                  <a:pt x="5130" y="2976"/>
                </a:lnTo>
                <a:lnTo>
                  <a:pt x="5131" y="2979"/>
                </a:lnTo>
                <a:lnTo>
                  <a:pt x="5130" y="2981"/>
                </a:lnTo>
                <a:lnTo>
                  <a:pt x="5130" y="2983"/>
                </a:lnTo>
                <a:lnTo>
                  <a:pt x="5130" y="2984"/>
                </a:lnTo>
                <a:lnTo>
                  <a:pt x="5128" y="2984"/>
                </a:lnTo>
                <a:lnTo>
                  <a:pt x="5128" y="2986"/>
                </a:lnTo>
                <a:lnTo>
                  <a:pt x="5128" y="2987"/>
                </a:lnTo>
                <a:lnTo>
                  <a:pt x="5130" y="2987"/>
                </a:lnTo>
                <a:lnTo>
                  <a:pt x="5131" y="2989"/>
                </a:lnTo>
                <a:lnTo>
                  <a:pt x="5133" y="2991"/>
                </a:lnTo>
                <a:lnTo>
                  <a:pt x="5131" y="2991"/>
                </a:lnTo>
                <a:lnTo>
                  <a:pt x="5131" y="2992"/>
                </a:lnTo>
                <a:lnTo>
                  <a:pt x="5131" y="2994"/>
                </a:lnTo>
                <a:lnTo>
                  <a:pt x="5131" y="2995"/>
                </a:lnTo>
                <a:lnTo>
                  <a:pt x="5131" y="2997"/>
                </a:lnTo>
                <a:lnTo>
                  <a:pt x="5133" y="2997"/>
                </a:lnTo>
                <a:lnTo>
                  <a:pt x="5133" y="2999"/>
                </a:lnTo>
                <a:lnTo>
                  <a:pt x="5131" y="3000"/>
                </a:lnTo>
                <a:lnTo>
                  <a:pt x="5131" y="3002"/>
                </a:lnTo>
                <a:lnTo>
                  <a:pt x="5131" y="3000"/>
                </a:lnTo>
                <a:lnTo>
                  <a:pt x="5130" y="3002"/>
                </a:lnTo>
                <a:lnTo>
                  <a:pt x="5127" y="3002"/>
                </a:lnTo>
                <a:lnTo>
                  <a:pt x="5123" y="3002"/>
                </a:lnTo>
                <a:lnTo>
                  <a:pt x="5123" y="3005"/>
                </a:lnTo>
                <a:lnTo>
                  <a:pt x="5123" y="3007"/>
                </a:lnTo>
                <a:lnTo>
                  <a:pt x="5122" y="3008"/>
                </a:lnTo>
                <a:lnTo>
                  <a:pt x="5120" y="3011"/>
                </a:lnTo>
                <a:lnTo>
                  <a:pt x="5120" y="3013"/>
                </a:lnTo>
                <a:lnTo>
                  <a:pt x="5122" y="3015"/>
                </a:lnTo>
                <a:lnTo>
                  <a:pt x="5122" y="3016"/>
                </a:lnTo>
                <a:lnTo>
                  <a:pt x="5122" y="3021"/>
                </a:lnTo>
                <a:lnTo>
                  <a:pt x="5122" y="3023"/>
                </a:lnTo>
                <a:lnTo>
                  <a:pt x="5122" y="3024"/>
                </a:lnTo>
                <a:lnTo>
                  <a:pt x="5122" y="3027"/>
                </a:lnTo>
                <a:lnTo>
                  <a:pt x="5122" y="3029"/>
                </a:lnTo>
                <a:lnTo>
                  <a:pt x="5122" y="3031"/>
                </a:lnTo>
                <a:lnTo>
                  <a:pt x="5122" y="3032"/>
                </a:lnTo>
                <a:lnTo>
                  <a:pt x="5122" y="3034"/>
                </a:lnTo>
                <a:lnTo>
                  <a:pt x="5123" y="3035"/>
                </a:lnTo>
                <a:lnTo>
                  <a:pt x="5123" y="3037"/>
                </a:lnTo>
                <a:lnTo>
                  <a:pt x="5127" y="3039"/>
                </a:lnTo>
                <a:lnTo>
                  <a:pt x="5127" y="3040"/>
                </a:lnTo>
                <a:lnTo>
                  <a:pt x="5127" y="3042"/>
                </a:lnTo>
                <a:lnTo>
                  <a:pt x="5127" y="3043"/>
                </a:lnTo>
                <a:lnTo>
                  <a:pt x="5127" y="3045"/>
                </a:lnTo>
                <a:lnTo>
                  <a:pt x="5130" y="3047"/>
                </a:lnTo>
                <a:lnTo>
                  <a:pt x="5130" y="3048"/>
                </a:lnTo>
                <a:lnTo>
                  <a:pt x="5130" y="3050"/>
                </a:lnTo>
                <a:lnTo>
                  <a:pt x="5130" y="3051"/>
                </a:lnTo>
                <a:lnTo>
                  <a:pt x="5131" y="3053"/>
                </a:lnTo>
                <a:lnTo>
                  <a:pt x="5131" y="3055"/>
                </a:lnTo>
                <a:lnTo>
                  <a:pt x="5133" y="3055"/>
                </a:lnTo>
                <a:lnTo>
                  <a:pt x="5133" y="3056"/>
                </a:lnTo>
                <a:lnTo>
                  <a:pt x="5133" y="3058"/>
                </a:lnTo>
                <a:lnTo>
                  <a:pt x="5133" y="3059"/>
                </a:lnTo>
                <a:lnTo>
                  <a:pt x="5135" y="3059"/>
                </a:lnTo>
                <a:lnTo>
                  <a:pt x="5135" y="3061"/>
                </a:lnTo>
                <a:lnTo>
                  <a:pt x="5136" y="3061"/>
                </a:lnTo>
                <a:lnTo>
                  <a:pt x="5135" y="3063"/>
                </a:lnTo>
                <a:lnTo>
                  <a:pt x="5135" y="3064"/>
                </a:lnTo>
                <a:lnTo>
                  <a:pt x="5133" y="3064"/>
                </a:lnTo>
                <a:lnTo>
                  <a:pt x="5133" y="3066"/>
                </a:lnTo>
                <a:lnTo>
                  <a:pt x="5135" y="3066"/>
                </a:lnTo>
                <a:lnTo>
                  <a:pt x="5135" y="3067"/>
                </a:lnTo>
                <a:lnTo>
                  <a:pt x="5135" y="3069"/>
                </a:lnTo>
                <a:lnTo>
                  <a:pt x="5135" y="3071"/>
                </a:lnTo>
                <a:lnTo>
                  <a:pt x="5135" y="3072"/>
                </a:lnTo>
                <a:lnTo>
                  <a:pt x="5135" y="3074"/>
                </a:lnTo>
                <a:lnTo>
                  <a:pt x="5135" y="3075"/>
                </a:lnTo>
                <a:lnTo>
                  <a:pt x="5136" y="3077"/>
                </a:lnTo>
                <a:lnTo>
                  <a:pt x="5136" y="3079"/>
                </a:lnTo>
                <a:lnTo>
                  <a:pt x="5136" y="3080"/>
                </a:lnTo>
                <a:lnTo>
                  <a:pt x="5135" y="3082"/>
                </a:lnTo>
                <a:lnTo>
                  <a:pt x="5135" y="3085"/>
                </a:lnTo>
                <a:lnTo>
                  <a:pt x="5131" y="3087"/>
                </a:lnTo>
                <a:lnTo>
                  <a:pt x="5130" y="3088"/>
                </a:lnTo>
                <a:lnTo>
                  <a:pt x="5130" y="3090"/>
                </a:lnTo>
                <a:lnTo>
                  <a:pt x="5131" y="3090"/>
                </a:lnTo>
                <a:lnTo>
                  <a:pt x="5133" y="3091"/>
                </a:lnTo>
                <a:lnTo>
                  <a:pt x="5133" y="3093"/>
                </a:lnTo>
                <a:lnTo>
                  <a:pt x="5135" y="3095"/>
                </a:lnTo>
                <a:lnTo>
                  <a:pt x="5135" y="3096"/>
                </a:lnTo>
                <a:lnTo>
                  <a:pt x="5135" y="3098"/>
                </a:lnTo>
                <a:lnTo>
                  <a:pt x="5135" y="3099"/>
                </a:lnTo>
                <a:lnTo>
                  <a:pt x="5136" y="3099"/>
                </a:lnTo>
                <a:lnTo>
                  <a:pt x="5136" y="3101"/>
                </a:lnTo>
                <a:lnTo>
                  <a:pt x="5138" y="3101"/>
                </a:lnTo>
                <a:lnTo>
                  <a:pt x="5138" y="3103"/>
                </a:lnTo>
                <a:lnTo>
                  <a:pt x="5136" y="3104"/>
                </a:lnTo>
                <a:lnTo>
                  <a:pt x="5136" y="3106"/>
                </a:lnTo>
                <a:lnTo>
                  <a:pt x="5136" y="3107"/>
                </a:lnTo>
                <a:lnTo>
                  <a:pt x="5135" y="3109"/>
                </a:lnTo>
                <a:lnTo>
                  <a:pt x="5133" y="3109"/>
                </a:lnTo>
                <a:lnTo>
                  <a:pt x="5133" y="3111"/>
                </a:lnTo>
                <a:lnTo>
                  <a:pt x="5130" y="3114"/>
                </a:lnTo>
                <a:lnTo>
                  <a:pt x="5128" y="3114"/>
                </a:lnTo>
                <a:lnTo>
                  <a:pt x="5127" y="3115"/>
                </a:lnTo>
                <a:lnTo>
                  <a:pt x="5127" y="3117"/>
                </a:lnTo>
                <a:lnTo>
                  <a:pt x="5125" y="3117"/>
                </a:lnTo>
                <a:lnTo>
                  <a:pt x="5125" y="3119"/>
                </a:lnTo>
                <a:lnTo>
                  <a:pt x="5127" y="3119"/>
                </a:lnTo>
                <a:lnTo>
                  <a:pt x="5128" y="3120"/>
                </a:lnTo>
                <a:lnTo>
                  <a:pt x="5127" y="3120"/>
                </a:lnTo>
                <a:lnTo>
                  <a:pt x="5127" y="3122"/>
                </a:lnTo>
                <a:lnTo>
                  <a:pt x="5128" y="3123"/>
                </a:lnTo>
                <a:lnTo>
                  <a:pt x="5128" y="3125"/>
                </a:lnTo>
                <a:lnTo>
                  <a:pt x="5128" y="3127"/>
                </a:lnTo>
                <a:lnTo>
                  <a:pt x="5127" y="3127"/>
                </a:lnTo>
                <a:lnTo>
                  <a:pt x="5128" y="3128"/>
                </a:lnTo>
                <a:lnTo>
                  <a:pt x="5130" y="3130"/>
                </a:lnTo>
                <a:lnTo>
                  <a:pt x="5131" y="3131"/>
                </a:lnTo>
                <a:lnTo>
                  <a:pt x="5131" y="3133"/>
                </a:lnTo>
                <a:lnTo>
                  <a:pt x="5130" y="3135"/>
                </a:lnTo>
                <a:lnTo>
                  <a:pt x="5130" y="3138"/>
                </a:lnTo>
                <a:lnTo>
                  <a:pt x="5130" y="3139"/>
                </a:lnTo>
                <a:lnTo>
                  <a:pt x="5128" y="3141"/>
                </a:lnTo>
                <a:lnTo>
                  <a:pt x="5128" y="3143"/>
                </a:lnTo>
                <a:lnTo>
                  <a:pt x="5127" y="3141"/>
                </a:lnTo>
                <a:lnTo>
                  <a:pt x="5127" y="3139"/>
                </a:lnTo>
                <a:lnTo>
                  <a:pt x="5125" y="3141"/>
                </a:lnTo>
                <a:lnTo>
                  <a:pt x="5123" y="3141"/>
                </a:lnTo>
                <a:lnTo>
                  <a:pt x="5123" y="3143"/>
                </a:lnTo>
                <a:lnTo>
                  <a:pt x="5122" y="3143"/>
                </a:lnTo>
                <a:lnTo>
                  <a:pt x="5122" y="3144"/>
                </a:lnTo>
                <a:lnTo>
                  <a:pt x="5120" y="3144"/>
                </a:lnTo>
                <a:lnTo>
                  <a:pt x="5120" y="3146"/>
                </a:lnTo>
                <a:lnTo>
                  <a:pt x="5120" y="3144"/>
                </a:lnTo>
                <a:lnTo>
                  <a:pt x="5119" y="3144"/>
                </a:lnTo>
                <a:lnTo>
                  <a:pt x="5119" y="3143"/>
                </a:lnTo>
                <a:lnTo>
                  <a:pt x="5117" y="3143"/>
                </a:lnTo>
                <a:lnTo>
                  <a:pt x="5117" y="3144"/>
                </a:lnTo>
                <a:lnTo>
                  <a:pt x="5117" y="3146"/>
                </a:lnTo>
                <a:lnTo>
                  <a:pt x="5115" y="3146"/>
                </a:lnTo>
                <a:lnTo>
                  <a:pt x="5114" y="3146"/>
                </a:lnTo>
                <a:lnTo>
                  <a:pt x="5114" y="3147"/>
                </a:lnTo>
                <a:lnTo>
                  <a:pt x="5112" y="3147"/>
                </a:lnTo>
                <a:lnTo>
                  <a:pt x="5112" y="3149"/>
                </a:lnTo>
                <a:lnTo>
                  <a:pt x="5111" y="3149"/>
                </a:lnTo>
                <a:lnTo>
                  <a:pt x="5106" y="3151"/>
                </a:lnTo>
                <a:lnTo>
                  <a:pt x="5106" y="3152"/>
                </a:lnTo>
                <a:lnTo>
                  <a:pt x="5104" y="3154"/>
                </a:lnTo>
                <a:lnTo>
                  <a:pt x="5106" y="3155"/>
                </a:lnTo>
                <a:lnTo>
                  <a:pt x="5106" y="3157"/>
                </a:lnTo>
                <a:lnTo>
                  <a:pt x="5106" y="3159"/>
                </a:lnTo>
                <a:lnTo>
                  <a:pt x="5107" y="3159"/>
                </a:lnTo>
                <a:lnTo>
                  <a:pt x="5109" y="3160"/>
                </a:lnTo>
                <a:lnTo>
                  <a:pt x="5109" y="3167"/>
                </a:lnTo>
                <a:lnTo>
                  <a:pt x="5109" y="3168"/>
                </a:lnTo>
                <a:lnTo>
                  <a:pt x="5111" y="3168"/>
                </a:lnTo>
                <a:lnTo>
                  <a:pt x="5112" y="3168"/>
                </a:lnTo>
                <a:lnTo>
                  <a:pt x="5112" y="3170"/>
                </a:lnTo>
                <a:lnTo>
                  <a:pt x="5112" y="3171"/>
                </a:lnTo>
                <a:lnTo>
                  <a:pt x="5114" y="3173"/>
                </a:lnTo>
                <a:lnTo>
                  <a:pt x="5115" y="3173"/>
                </a:lnTo>
                <a:lnTo>
                  <a:pt x="5115" y="3175"/>
                </a:lnTo>
                <a:lnTo>
                  <a:pt x="5115" y="3176"/>
                </a:lnTo>
                <a:lnTo>
                  <a:pt x="5117" y="3178"/>
                </a:lnTo>
                <a:lnTo>
                  <a:pt x="5119" y="3178"/>
                </a:lnTo>
                <a:lnTo>
                  <a:pt x="5119" y="3179"/>
                </a:lnTo>
                <a:lnTo>
                  <a:pt x="5120" y="3181"/>
                </a:lnTo>
                <a:lnTo>
                  <a:pt x="5122" y="3179"/>
                </a:lnTo>
                <a:lnTo>
                  <a:pt x="5122" y="3178"/>
                </a:lnTo>
                <a:lnTo>
                  <a:pt x="5123" y="3178"/>
                </a:lnTo>
                <a:lnTo>
                  <a:pt x="5123" y="3176"/>
                </a:lnTo>
                <a:lnTo>
                  <a:pt x="5125" y="3178"/>
                </a:lnTo>
                <a:lnTo>
                  <a:pt x="5128" y="3179"/>
                </a:lnTo>
                <a:lnTo>
                  <a:pt x="5130" y="3179"/>
                </a:lnTo>
                <a:lnTo>
                  <a:pt x="5131" y="3181"/>
                </a:lnTo>
                <a:lnTo>
                  <a:pt x="5133" y="3183"/>
                </a:lnTo>
                <a:lnTo>
                  <a:pt x="5136" y="3183"/>
                </a:lnTo>
                <a:lnTo>
                  <a:pt x="5138" y="3181"/>
                </a:lnTo>
                <a:lnTo>
                  <a:pt x="5138" y="3179"/>
                </a:lnTo>
                <a:lnTo>
                  <a:pt x="5139" y="3179"/>
                </a:lnTo>
                <a:lnTo>
                  <a:pt x="5141" y="3181"/>
                </a:lnTo>
                <a:lnTo>
                  <a:pt x="5143" y="3181"/>
                </a:lnTo>
                <a:lnTo>
                  <a:pt x="5143" y="3179"/>
                </a:lnTo>
                <a:lnTo>
                  <a:pt x="5143" y="3178"/>
                </a:lnTo>
                <a:lnTo>
                  <a:pt x="5144" y="3178"/>
                </a:lnTo>
                <a:lnTo>
                  <a:pt x="5144" y="3176"/>
                </a:lnTo>
                <a:lnTo>
                  <a:pt x="5146" y="3176"/>
                </a:lnTo>
                <a:lnTo>
                  <a:pt x="5146" y="3175"/>
                </a:lnTo>
                <a:lnTo>
                  <a:pt x="5147" y="3175"/>
                </a:lnTo>
                <a:lnTo>
                  <a:pt x="5149" y="3175"/>
                </a:lnTo>
                <a:lnTo>
                  <a:pt x="5151" y="3173"/>
                </a:lnTo>
                <a:lnTo>
                  <a:pt x="5151" y="3175"/>
                </a:lnTo>
                <a:lnTo>
                  <a:pt x="5152" y="3176"/>
                </a:lnTo>
                <a:lnTo>
                  <a:pt x="5154" y="3176"/>
                </a:lnTo>
                <a:lnTo>
                  <a:pt x="5154" y="3178"/>
                </a:lnTo>
                <a:lnTo>
                  <a:pt x="5154" y="3179"/>
                </a:lnTo>
                <a:lnTo>
                  <a:pt x="5154" y="3181"/>
                </a:lnTo>
                <a:lnTo>
                  <a:pt x="5154" y="3183"/>
                </a:lnTo>
                <a:lnTo>
                  <a:pt x="5155" y="3184"/>
                </a:lnTo>
                <a:lnTo>
                  <a:pt x="5155" y="3186"/>
                </a:lnTo>
                <a:lnTo>
                  <a:pt x="5154" y="3187"/>
                </a:lnTo>
                <a:lnTo>
                  <a:pt x="5154" y="3189"/>
                </a:lnTo>
                <a:lnTo>
                  <a:pt x="5154" y="3191"/>
                </a:lnTo>
                <a:lnTo>
                  <a:pt x="5152" y="3192"/>
                </a:lnTo>
                <a:lnTo>
                  <a:pt x="5151" y="3192"/>
                </a:lnTo>
                <a:lnTo>
                  <a:pt x="5152" y="3192"/>
                </a:lnTo>
                <a:lnTo>
                  <a:pt x="5152" y="3194"/>
                </a:lnTo>
                <a:lnTo>
                  <a:pt x="5151" y="3195"/>
                </a:lnTo>
                <a:lnTo>
                  <a:pt x="5149" y="3199"/>
                </a:lnTo>
                <a:lnTo>
                  <a:pt x="5147" y="3200"/>
                </a:lnTo>
                <a:lnTo>
                  <a:pt x="5147" y="3202"/>
                </a:lnTo>
                <a:lnTo>
                  <a:pt x="5149" y="3203"/>
                </a:lnTo>
                <a:lnTo>
                  <a:pt x="5149" y="3205"/>
                </a:lnTo>
                <a:lnTo>
                  <a:pt x="5147" y="3205"/>
                </a:lnTo>
                <a:lnTo>
                  <a:pt x="5147" y="3207"/>
                </a:lnTo>
                <a:lnTo>
                  <a:pt x="5149" y="3207"/>
                </a:lnTo>
                <a:lnTo>
                  <a:pt x="5149" y="3208"/>
                </a:lnTo>
                <a:lnTo>
                  <a:pt x="5147" y="3210"/>
                </a:lnTo>
                <a:lnTo>
                  <a:pt x="5149" y="3213"/>
                </a:lnTo>
                <a:lnTo>
                  <a:pt x="5149" y="3215"/>
                </a:lnTo>
                <a:lnTo>
                  <a:pt x="5147" y="3215"/>
                </a:lnTo>
                <a:lnTo>
                  <a:pt x="5147" y="3216"/>
                </a:lnTo>
                <a:lnTo>
                  <a:pt x="5147" y="3218"/>
                </a:lnTo>
                <a:lnTo>
                  <a:pt x="5147" y="3219"/>
                </a:lnTo>
                <a:lnTo>
                  <a:pt x="5146" y="3221"/>
                </a:lnTo>
                <a:lnTo>
                  <a:pt x="5147" y="3223"/>
                </a:lnTo>
                <a:lnTo>
                  <a:pt x="5147" y="3224"/>
                </a:lnTo>
                <a:lnTo>
                  <a:pt x="5146" y="3224"/>
                </a:lnTo>
                <a:lnTo>
                  <a:pt x="5146" y="3227"/>
                </a:lnTo>
                <a:lnTo>
                  <a:pt x="5147" y="3229"/>
                </a:lnTo>
                <a:lnTo>
                  <a:pt x="5147" y="3231"/>
                </a:lnTo>
                <a:lnTo>
                  <a:pt x="5146" y="3232"/>
                </a:lnTo>
                <a:lnTo>
                  <a:pt x="5147" y="3232"/>
                </a:lnTo>
                <a:lnTo>
                  <a:pt x="5146" y="3232"/>
                </a:lnTo>
                <a:lnTo>
                  <a:pt x="5147" y="3234"/>
                </a:lnTo>
                <a:lnTo>
                  <a:pt x="5147" y="3235"/>
                </a:lnTo>
                <a:lnTo>
                  <a:pt x="5147" y="3239"/>
                </a:lnTo>
                <a:lnTo>
                  <a:pt x="5149" y="3240"/>
                </a:lnTo>
                <a:lnTo>
                  <a:pt x="5149" y="3242"/>
                </a:lnTo>
                <a:lnTo>
                  <a:pt x="5149" y="3243"/>
                </a:lnTo>
                <a:lnTo>
                  <a:pt x="5149" y="3245"/>
                </a:lnTo>
                <a:lnTo>
                  <a:pt x="5151" y="3247"/>
                </a:lnTo>
                <a:lnTo>
                  <a:pt x="5152" y="3247"/>
                </a:lnTo>
                <a:lnTo>
                  <a:pt x="5154" y="3247"/>
                </a:lnTo>
                <a:lnTo>
                  <a:pt x="5154" y="3248"/>
                </a:lnTo>
                <a:lnTo>
                  <a:pt x="5154" y="3251"/>
                </a:lnTo>
                <a:lnTo>
                  <a:pt x="5155" y="3251"/>
                </a:lnTo>
                <a:lnTo>
                  <a:pt x="5155" y="3253"/>
                </a:lnTo>
                <a:lnTo>
                  <a:pt x="5157" y="3253"/>
                </a:lnTo>
                <a:lnTo>
                  <a:pt x="5159" y="3253"/>
                </a:lnTo>
                <a:lnTo>
                  <a:pt x="5160" y="3253"/>
                </a:lnTo>
                <a:lnTo>
                  <a:pt x="5162" y="3253"/>
                </a:lnTo>
                <a:lnTo>
                  <a:pt x="5163" y="3251"/>
                </a:lnTo>
                <a:lnTo>
                  <a:pt x="5165" y="3251"/>
                </a:lnTo>
                <a:lnTo>
                  <a:pt x="5165" y="3253"/>
                </a:lnTo>
                <a:lnTo>
                  <a:pt x="5167" y="3254"/>
                </a:lnTo>
                <a:lnTo>
                  <a:pt x="5165" y="3254"/>
                </a:lnTo>
                <a:lnTo>
                  <a:pt x="5165" y="3256"/>
                </a:lnTo>
                <a:lnTo>
                  <a:pt x="5167" y="3258"/>
                </a:lnTo>
                <a:lnTo>
                  <a:pt x="5168" y="3259"/>
                </a:lnTo>
                <a:lnTo>
                  <a:pt x="5167" y="3261"/>
                </a:lnTo>
                <a:lnTo>
                  <a:pt x="5168" y="3261"/>
                </a:lnTo>
                <a:lnTo>
                  <a:pt x="5168" y="3262"/>
                </a:lnTo>
                <a:lnTo>
                  <a:pt x="5170" y="3262"/>
                </a:lnTo>
                <a:lnTo>
                  <a:pt x="5173" y="3261"/>
                </a:lnTo>
                <a:lnTo>
                  <a:pt x="5173" y="3262"/>
                </a:lnTo>
                <a:lnTo>
                  <a:pt x="5175" y="3262"/>
                </a:lnTo>
                <a:lnTo>
                  <a:pt x="5175" y="3264"/>
                </a:lnTo>
                <a:lnTo>
                  <a:pt x="5176" y="3264"/>
                </a:lnTo>
                <a:lnTo>
                  <a:pt x="5178" y="3266"/>
                </a:lnTo>
                <a:lnTo>
                  <a:pt x="5179" y="3267"/>
                </a:lnTo>
                <a:lnTo>
                  <a:pt x="5179" y="3269"/>
                </a:lnTo>
                <a:lnTo>
                  <a:pt x="5179" y="3272"/>
                </a:lnTo>
                <a:lnTo>
                  <a:pt x="5179" y="3274"/>
                </a:lnTo>
                <a:lnTo>
                  <a:pt x="5179" y="3275"/>
                </a:lnTo>
                <a:lnTo>
                  <a:pt x="5178" y="3275"/>
                </a:lnTo>
                <a:lnTo>
                  <a:pt x="5176" y="3277"/>
                </a:lnTo>
                <a:lnTo>
                  <a:pt x="5176" y="3278"/>
                </a:lnTo>
                <a:lnTo>
                  <a:pt x="5176" y="3280"/>
                </a:lnTo>
                <a:lnTo>
                  <a:pt x="5178" y="3280"/>
                </a:lnTo>
                <a:lnTo>
                  <a:pt x="5178" y="3282"/>
                </a:lnTo>
                <a:lnTo>
                  <a:pt x="5179" y="3280"/>
                </a:lnTo>
                <a:lnTo>
                  <a:pt x="5181" y="3280"/>
                </a:lnTo>
                <a:lnTo>
                  <a:pt x="5181" y="3282"/>
                </a:lnTo>
                <a:lnTo>
                  <a:pt x="5183" y="3282"/>
                </a:lnTo>
                <a:lnTo>
                  <a:pt x="5183" y="3283"/>
                </a:lnTo>
                <a:lnTo>
                  <a:pt x="5184" y="3283"/>
                </a:lnTo>
                <a:lnTo>
                  <a:pt x="5186" y="3283"/>
                </a:lnTo>
                <a:lnTo>
                  <a:pt x="5186" y="3285"/>
                </a:lnTo>
                <a:lnTo>
                  <a:pt x="5187" y="3286"/>
                </a:lnTo>
                <a:lnTo>
                  <a:pt x="5187" y="3288"/>
                </a:lnTo>
                <a:lnTo>
                  <a:pt x="5189" y="3290"/>
                </a:lnTo>
                <a:lnTo>
                  <a:pt x="5189" y="3291"/>
                </a:lnTo>
                <a:lnTo>
                  <a:pt x="5189" y="3293"/>
                </a:lnTo>
                <a:lnTo>
                  <a:pt x="5187" y="3294"/>
                </a:lnTo>
                <a:lnTo>
                  <a:pt x="5189" y="3294"/>
                </a:lnTo>
                <a:lnTo>
                  <a:pt x="5189" y="3296"/>
                </a:lnTo>
                <a:lnTo>
                  <a:pt x="5189" y="3298"/>
                </a:lnTo>
                <a:lnTo>
                  <a:pt x="5189" y="3299"/>
                </a:lnTo>
                <a:lnTo>
                  <a:pt x="5189" y="3301"/>
                </a:lnTo>
                <a:lnTo>
                  <a:pt x="5191" y="3301"/>
                </a:lnTo>
                <a:lnTo>
                  <a:pt x="5192" y="3301"/>
                </a:lnTo>
                <a:lnTo>
                  <a:pt x="5194" y="3302"/>
                </a:lnTo>
                <a:lnTo>
                  <a:pt x="5195" y="3301"/>
                </a:lnTo>
                <a:lnTo>
                  <a:pt x="5195" y="3302"/>
                </a:lnTo>
                <a:lnTo>
                  <a:pt x="5199" y="3301"/>
                </a:lnTo>
                <a:lnTo>
                  <a:pt x="5200" y="3302"/>
                </a:lnTo>
                <a:lnTo>
                  <a:pt x="5202" y="3302"/>
                </a:lnTo>
                <a:lnTo>
                  <a:pt x="5202" y="3304"/>
                </a:lnTo>
                <a:lnTo>
                  <a:pt x="5203" y="3304"/>
                </a:lnTo>
                <a:lnTo>
                  <a:pt x="5205" y="3306"/>
                </a:lnTo>
                <a:lnTo>
                  <a:pt x="5207" y="3306"/>
                </a:lnTo>
                <a:lnTo>
                  <a:pt x="5207" y="3307"/>
                </a:lnTo>
                <a:lnTo>
                  <a:pt x="5208" y="3307"/>
                </a:lnTo>
                <a:lnTo>
                  <a:pt x="5207" y="3307"/>
                </a:lnTo>
                <a:lnTo>
                  <a:pt x="5207" y="3309"/>
                </a:lnTo>
                <a:lnTo>
                  <a:pt x="5205" y="3309"/>
                </a:lnTo>
                <a:lnTo>
                  <a:pt x="5203" y="3309"/>
                </a:lnTo>
                <a:lnTo>
                  <a:pt x="5202" y="3310"/>
                </a:lnTo>
                <a:lnTo>
                  <a:pt x="5202" y="3312"/>
                </a:lnTo>
                <a:lnTo>
                  <a:pt x="5202" y="3314"/>
                </a:lnTo>
                <a:lnTo>
                  <a:pt x="5202" y="3315"/>
                </a:lnTo>
                <a:lnTo>
                  <a:pt x="5200" y="3317"/>
                </a:lnTo>
                <a:lnTo>
                  <a:pt x="5202" y="3318"/>
                </a:lnTo>
                <a:lnTo>
                  <a:pt x="5203" y="3318"/>
                </a:lnTo>
                <a:lnTo>
                  <a:pt x="5203" y="3320"/>
                </a:lnTo>
                <a:lnTo>
                  <a:pt x="5203" y="3322"/>
                </a:lnTo>
                <a:lnTo>
                  <a:pt x="5202" y="3322"/>
                </a:lnTo>
                <a:lnTo>
                  <a:pt x="5202" y="3323"/>
                </a:lnTo>
                <a:lnTo>
                  <a:pt x="5205" y="3325"/>
                </a:lnTo>
                <a:lnTo>
                  <a:pt x="5208" y="3326"/>
                </a:lnTo>
                <a:lnTo>
                  <a:pt x="5211" y="3326"/>
                </a:lnTo>
                <a:lnTo>
                  <a:pt x="5213" y="3326"/>
                </a:lnTo>
                <a:lnTo>
                  <a:pt x="5213" y="3328"/>
                </a:lnTo>
                <a:lnTo>
                  <a:pt x="5215" y="3330"/>
                </a:lnTo>
                <a:lnTo>
                  <a:pt x="5216" y="3330"/>
                </a:lnTo>
                <a:lnTo>
                  <a:pt x="5218" y="3331"/>
                </a:lnTo>
                <a:lnTo>
                  <a:pt x="5218" y="3330"/>
                </a:lnTo>
                <a:lnTo>
                  <a:pt x="5219" y="3330"/>
                </a:lnTo>
                <a:lnTo>
                  <a:pt x="5219" y="3328"/>
                </a:lnTo>
                <a:lnTo>
                  <a:pt x="5221" y="3328"/>
                </a:lnTo>
                <a:lnTo>
                  <a:pt x="5223" y="3328"/>
                </a:lnTo>
                <a:lnTo>
                  <a:pt x="5224" y="3328"/>
                </a:lnTo>
                <a:lnTo>
                  <a:pt x="5226" y="3330"/>
                </a:lnTo>
                <a:lnTo>
                  <a:pt x="5227" y="3331"/>
                </a:lnTo>
                <a:lnTo>
                  <a:pt x="5229" y="3331"/>
                </a:lnTo>
                <a:lnTo>
                  <a:pt x="5231" y="3333"/>
                </a:lnTo>
                <a:lnTo>
                  <a:pt x="5232" y="3334"/>
                </a:lnTo>
                <a:lnTo>
                  <a:pt x="5232" y="3336"/>
                </a:lnTo>
                <a:lnTo>
                  <a:pt x="5234" y="3338"/>
                </a:lnTo>
                <a:lnTo>
                  <a:pt x="5235" y="3338"/>
                </a:lnTo>
                <a:lnTo>
                  <a:pt x="5235" y="3336"/>
                </a:lnTo>
                <a:lnTo>
                  <a:pt x="5239" y="3336"/>
                </a:lnTo>
                <a:lnTo>
                  <a:pt x="5240" y="3336"/>
                </a:lnTo>
                <a:lnTo>
                  <a:pt x="5240" y="3338"/>
                </a:lnTo>
                <a:lnTo>
                  <a:pt x="5242" y="3338"/>
                </a:lnTo>
                <a:lnTo>
                  <a:pt x="5242" y="3336"/>
                </a:lnTo>
                <a:lnTo>
                  <a:pt x="5243" y="3336"/>
                </a:lnTo>
                <a:lnTo>
                  <a:pt x="5243" y="3334"/>
                </a:lnTo>
                <a:lnTo>
                  <a:pt x="5245" y="3333"/>
                </a:lnTo>
                <a:lnTo>
                  <a:pt x="5245" y="3334"/>
                </a:lnTo>
                <a:lnTo>
                  <a:pt x="5247" y="3334"/>
                </a:lnTo>
                <a:lnTo>
                  <a:pt x="5248" y="3334"/>
                </a:lnTo>
                <a:lnTo>
                  <a:pt x="5248" y="3333"/>
                </a:lnTo>
                <a:lnTo>
                  <a:pt x="5251" y="3333"/>
                </a:lnTo>
                <a:lnTo>
                  <a:pt x="5251" y="3334"/>
                </a:lnTo>
                <a:lnTo>
                  <a:pt x="5253" y="3334"/>
                </a:lnTo>
                <a:lnTo>
                  <a:pt x="5253" y="3336"/>
                </a:lnTo>
                <a:lnTo>
                  <a:pt x="5253" y="3338"/>
                </a:lnTo>
                <a:lnTo>
                  <a:pt x="5255" y="3339"/>
                </a:lnTo>
                <a:lnTo>
                  <a:pt x="5256" y="3341"/>
                </a:lnTo>
                <a:lnTo>
                  <a:pt x="5258" y="3341"/>
                </a:lnTo>
                <a:lnTo>
                  <a:pt x="5259" y="3341"/>
                </a:lnTo>
                <a:lnTo>
                  <a:pt x="5263" y="3342"/>
                </a:lnTo>
                <a:lnTo>
                  <a:pt x="5264" y="3342"/>
                </a:lnTo>
                <a:lnTo>
                  <a:pt x="5264" y="3344"/>
                </a:lnTo>
                <a:lnTo>
                  <a:pt x="5266" y="3344"/>
                </a:lnTo>
                <a:lnTo>
                  <a:pt x="5267" y="3346"/>
                </a:lnTo>
                <a:lnTo>
                  <a:pt x="5267" y="3347"/>
                </a:lnTo>
                <a:lnTo>
                  <a:pt x="5267" y="3349"/>
                </a:lnTo>
                <a:lnTo>
                  <a:pt x="5269" y="3349"/>
                </a:lnTo>
                <a:lnTo>
                  <a:pt x="5269" y="3350"/>
                </a:lnTo>
                <a:lnTo>
                  <a:pt x="5271" y="3350"/>
                </a:lnTo>
                <a:lnTo>
                  <a:pt x="5271" y="3352"/>
                </a:lnTo>
                <a:lnTo>
                  <a:pt x="5269" y="3352"/>
                </a:lnTo>
                <a:lnTo>
                  <a:pt x="5269" y="3354"/>
                </a:lnTo>
                <a:lnTo>
                  <a:pt x="5267" y="3354"/>
                </a:lnTo>
                <a:lnTo>
                  <a:pt x="5267" y="3355"/>
                </a:lnTo>
                <a:lnTo>
                  <a:pt x="5267" y="3357"/>
                </a:lnTo>
                <a:lnTo>
                  <a:pt x="5267" y="3358"/>
                </a:lnTo>
                <a:lnTo>
                  <a:pt x="5269" y="3358"/>
                </a:lnTo>
                <a:lnTo>
                  <a:pt x="5269" y="3360"/>
                </a:lnTo>
                <a:lnTo>
                  <a:pt x="5271" y="3362"/>
                </a:lnTo>
                <a:lnTo>
                  <a:pt x="5271" y="3363"/>
                </a:lnTo>
                <a:lnTo>
                  <a:pt x="5271" y="3365"/>
                </a:lnTo>
                <a:lnTo>
                  <a:pt x="5271" y="3366"/>
                </a:lnTo>
                <a:lnTo>
                  <a:pt x="5271" y="3368"/>
                </a:lnTo>
                <a:lnTo>
                  <a:pt x="5271" y="3370"/>
                </a:lnTo>
                <a:lnTo>
                  <a:pt x="5272" y="3373"/>
                </a:lnTo>
                <a:lnTo>
                  <a:pt x="5274" y="3374"/>
                </a:lnTo>
                <a:lnTo>
                  <a:pt x="5274" y="3376"/>
                </a:lnTo>
                <a:lnTo>
                  <a:pt x="5275" y="3376"/>
                </a:lnTo>
                <a:lnTo>
                  <a:pt x="5275" y="3378"/>
                </a:lnTo>
                <a:lnTo>
                  <a:pt x="5277" y="3379"/>
                </a:lnTo>
                <a:lnTo>
                  <a:pt x="5279" y="3381"/>
                </a:lnTo>
                <a:lnTo>
                  <a:pt x="5280" y="3381"/>
                </a:lnTo>
                <a:lnTo>
                  <a:pt x="5282" y="3382"/>
                </a:lnTo>
                <a:lnTo>
                  <a:pt x="5282" y="3384"/>
                </a:lnTo>
                <a:lnTo>
                  <a:pt x="5283" y="3384"/>
                </a:lnTo>
                <a:lnTo>
                  <a:pt x="5283" y="3386"/>
                </a:lnTo>
                <a:lnTo>
                  <a:pt x="5285" y="3386"/>
                </a:lnTo>
                <a:lnTo>
                  <a:pt x="5287" y="3387"/>
                </a:lnTo>
                <a:lnTo>
                  <a:pt x="5288" y="3387"/>
                </a:lnTo>
                <a:lnTo>
                  <a:pt x="5290" y="3387"/>
                </a:lnTo>
                <a:lnTo>
                  <a:pt x="5291" y="3389"/>
                </a:lnTo>
                <a:lnTo>
                  <a:pt x="5293" y="3390"/>
                </a:lnTo>
                <a:lnTo>
                  <a:pt x="5295" y="3392"/>
                </a:lnTo>
                <a:lnTo>
                  <a:pt x="5295" y="3394"/>
                </a:lnTo>
                <a:lnTo>
                  <a:pt x="5295" y="3395"/>
                </a:lnTo>
                <a:lnTo>
                  <a:pt x="5295" y="3397"/>
                </a:lnTo>
                <a:lnTo>
                  <a:pt x="5296" y="3400"/>
                </a:lnTo>
                <a:lnTo>
                  <a:pt x="5298" y="3400"/>
                </a:lnTo>
                <a:lnTo>
                  <a:pt x="5298" y="3402"/>
                </a:lnTo>
                <a:lnTo>
                  <a:pt x="5298" y="3403"/>
                </a:lnTo>
                <a:lnTo>
                  <a:pt x="5296" y="3405"/>
                </a:lnTo>
                <a:lnTo>
                  <a:pt x="5295" y="3406"/>
                </a:lnTo>
                <a:lnTo>
                  <a:pt x="5295" y="3408"/>
                </a:lnTo>
                <a:lnTo>
                  <a:pt x="5293" y="3408"/>
                </a:lnTo>
                <a:lnTo>
                  <a:pt x="5293" y="3410"/>
                </a:lnTo>
                <a:lnTo>
                  <a:pt x="5293" y="3411"/>
                </a:lnTo>
                <a:lnTo>
                  <a:pt x="5283" y="3411"/>
                </a:lnTo>
                <a:lnTo>
                  <a:pt x="5279" y="3411"/>
                </a:lnTo>
                <a:lnTo>
                  <a:pt x="5245" y="3411"/>
                </a:lnTo>
                <a:lnTo>
                  <a:pt x="5127" y="3411"/>
                </a:lnTo>
                <a:lnTo>
                  <a:pt x="5125" y="3411"/>
                </a:lnTo>
                <a:lnTo>
                  <a:pt x="5112" y="3411"/>
                </a:lnTo>
                <a:lnTo>
                  <a:pt x="5109" y="3411"/>
                </a:lnTo>
                <a:lnTo>
                  <a:pt x="5023" y="3411"/>
                </a:lnTo>
                <a:lnTo>
                  <a:pt x="5019" y="3411"/>
                </a:lnTo>
                <a:lnTo>
                  <a:pt x="5013" y="3411"/>
                </a:lnTo>
                <a:lnTo>
                  <a:pt x="5000" y="3411"/>
                </a:lnTo>
                <a:lnTo>
                  <a:pt x="4991" y="3411"/>
                </a:lnTo>
                <a:lnTo>
                  <a:pt x="4989" y="3411"/>
                </a:lnTo>
                <a:lnTo>
                  <a:pt x="4986" y="3411"/>
                </a:lnTo>
                <a:lnTo>
                  <a:pt x="4983" y="3411"/>
                </a:lnTo>
                <a:lnTo>
                  <a:pt x="4981" y="3411"/>
                </a:lnTo>
                <a:lnTo>
                  <a:pt x="4979" y="3411"/>
                </a:lnTo>
                <a:lnTo>
                  <a:pt x="4978" y="3411"/>
                </a:lnTo>
                <a:lnTo>
                  <a:pt x="4970" y="3411"/>
                </a:lnTo>
                <a:lnTo>
                  <a:pt x="4965" y="3411"/>
                </a:lnTo>
                <a:lnTo>
                  <a:pt x="4963" y="3411"/>
                </a:lnTo>
                <a:lnTo>
                  <a:pt x="4960" y="3411"/>
                </a:lnTo>
                <a:lnTo>
                  <a:pt x="4959" y="3411"/>
                </a:lnTo>
                <a:lnTo>
                  <a:pt x="4954" y="3411"/>
                </a:lnTo>
                <a:lnTo>
                  <a:pt x="4949" y="3411"/>
                </a:lnTo>
                <a:lnTo>
                  <a:pt x="4947" y="3411"/>
                </a:lnTo>
                <a:lnTo>
                  <a:pt x="4946" y="3411"/>
                </a:lnTo>
                <a:lnTo>
                  <a:pt x="4931" y="3411"/>
                </a:lnTo>
                <a:lnTo>
                  <a:pt x="4906" y="3411"/>
                </a:lnTo>
                <a:lnTo>
                  <a:pt x="4898" y="3411"/>
                </a:lnTo>
                <a:lnTo>
                  <a:pt x="4896" y="3411"/>
                </a:lnTo>
                <a:lnTo>
                  <a:pt x="4895" y="3411"/>
                </a:lnTo>
                <a:lnTo>
                  <a:pt x="4891" y="3411"/>
                </a:lnTo>
                <a:lnTo>
                  <a:pt x="4883" y="3411"/>
                </a:lnTo>
                <a:lnTo>
                  <a:pt x="4869" y="3411"/>
                </a:lnTo>
                <a:lnTo>
                  <a:pt x="4858" y="3411"/>
                </a:lnTo>
                <a:lnTo>
                  <a:pt x="4856" y="3411"/>
                </a:lnTo>
                <a:lnTo>
                  <a:pt x="4850" y="3411"/>
                </a:lnTo>
                <a:lnTo>
                  <a:pt x="4840" y="3411"/>
                </a:lnTo>
                <a:lnTo>
                  <a:pt x="4826" y="3411"/>
                </a:lnTo>
                <a:lnTo>
                  <a:pt x="4810" y="3411"/>
                </a:lnTo>
                <a:lnTo>
                  <a:pt x="4778" y="3411"/>
                </a:lnTo>
                <a:lnTo>
                  <a:pt x="4763" y="3411"/>
                </a:lnTo>
                <a:lnTo>
                  <a:pt x="4759" y="3411"/>
                </a:lnTo>
                <a:lnTo>
                  <a:pt x="4757" y="3411"/>
                </a:lnTo>
                <a:lnTo>
                  <a:pt x="4755" y="3411"/>
                </a:lnTo>
                <a:lnTo>
                  <a:pt x="4752" y="3411"/>
                </a:lnTo>
                <a:lnTo>
                  <a:pt x="4747" y="3411"/>
                </a:lnTo>
                <a:lnTo>
                  <a:pt x="4746" y="3411"/>
                </a:lnTo>
                <a:lnTo>
                  <a:pt x="4739" y="3411"/>
                </a:lnTo>
                <a:lnTo>
                  <a:pt x="4687" y="3411"/>
                </a:lnTo>
                <a:lnTo>
                  <a:pt x="4682" y="3411"/>
                </a:lnTo>
                <a:lnTo>
                  <a:pt x="4643" y="3411"/>
                </a:lnTo>
                <a:lnTo>
                  <a:pt x="4619" y="3411"/>
                </a:lnTo>
                <a:lnTo>
                  <a:pt x="4602" y="3411"/>
                </a:lnTo>
                <a:lnTo>
                  <a:pt x="4507" y="3411"/>
                </a:lnTo>
                <a:lnTo>
                  <a:pt x="4499" y="3411"/>
                </a:lnTo>
                <a:lnTo>
                  <a:pt x="4488" y="3411"/>
                </a:lnTo>
                <a:lnTo>
                  <a:pt x="4475" y="3413"/>
                </a:lnTo>
                <a:lnTo>
                  <a:pt x="4461" y="3413"/>
                </a:lnTo>
                <a:lnTo>
                  <a:pt x="4455" y="3411"/>
                </a:lnTo>
                <a:lnTo>
                  <a:pt x="4450" y="3411"/>
                </a:lnTo>
                <a:lnTo>
                  <a:pt x="4448" y="3411"/>
                </a:lnTo>
                <a:lnTo>
                  <a:pt x="4447" y="3411"/>
                </a:lnTo>
                <a:lnTo>
                  <a:pt x="4445" y="3411"/>
                </a:lnTo>
                <a:lnTo>
                  <a:pt x="4439" y="3411"/>
                </a:lnTo>
                <a:lnTo>
                  <a:pt x="4418" y="3411"/>
                </a:lnTo>
                <a:lnTo>
                  <a:pt x="4407" y="3411"/>
                </a:lnTo>
                <a:lnTo>
                  <a:pt x="4389" y="3411"/>
                </a:lnTo>
                <a:lnTo>
                  <a:pt x="4386" y="3411"/>
                </a:lnTo>
                <a:lnTo>
                  <a:pt x="4384" y="3411"/>
                </a:lnTo>
                <a:lnTo>
                  <a:pt x="4383" y="3411"/>
                </a:lnTo>
                <a:lnTo>
                  <a:pt x="4379" y="3411"/>
                </a:lnTo>
                <a:lnTo>
                  <a:pt x="4378" y="3411"/>
                </a:lnTo>
                <a:lnTo>
                  <a:pt x="4376" y="3411"/>
                </a:lnTo>
                <a:lnTo>
                  <a:pt x="4368" y="3411"/>
                </a:lnTo>
                <a:lnTo>
                  <a:pt x="4363" y="3411"/>
                </a:lnTo>
                <a:lnTo>
                  <a:pt x="4354" y="3411"/>
                </a:lnTo>
                <a:lnTo>
                  <a:pt x="4352" y="3411"/>
                </a:lnTo>
                <a:lnTo>
                  <a:pt x="4349" y="3411"/>
                </a:lnTo>
                <a:lnTo>
                  <a:pt x="4347" y="3411"/>
                </a:lnTo>
                <a:lnTo>
                  <a:pt x="4346" y="3411"/>
                </a:lnTo>
                <a:lnTo>
                  <a:pt x="4344" y="3411"/>
                </a:lnTo>
                <a:lnTo>
                  <a:pt x="4343" y="3411"/>
                </a:lnTo>
                <a:lnTo>
                  <a:pt x="4338" y="3411"/>
                </a:lnTo>
                <a:lnTo>
                  <a:pt x="4335" y="3411"/>
                </a:lnTo>
                <a:lnTo>
                  <a:pt x="4330" y="3411"/>
                </a:lnTo>
                <a:lnTo>
                  <a:pt x="4327" y="3411"/>
                </a:lnTo>
                <a:lnTo>
                  <a:pt x="4319" y="3411"/>
                </a:lnTo>
                <a:lnTo>
                  <a:pt x="4312" y="3411"/>
                </a:lnTo>
                <a:lnTo>
                  <a:pt x="4309" y="3411"/>
                </a:lnTo>
                <a:lnTo>
                  <a:pt x="4307" y="3411"/>
                </a:lnTo>
                <a:lnTo>
                  <a:pt x="4296" y="3411"/>
                </a:lnTo>
                <a:lnTo>
                  <a:pt x="4283" y="3411"/>
                </a:lnTo>
                <a:lnTo>
                  <a:pt x="4275" y="3411"/>
                </a:lnTo>
                <a:lnTo>
                  <a:pt x="4272" y="3411"/>
                </a:lnTo>
                <a:lnTo>
                  <a:pt x="4259" y="3411"/>
                </a:lnTo>
                <a:lnTo>
                  <a:pt x="4253" y="3411"/>
                </a:lnTo>
                <a:lnTo>
                  <a:pt x="4251" y="3411"/>
                </a:lnTo>
                <a:lnTo>
                  <a:pt x="4240" y="3411"/>
                </a:lnTo>
                <a:lnTo>
                  <a:pt x="4237" y="3411"/>
                </a:lnTo>
                <a:lnTo>
                  <a:pt x="4224" y="3411"/>
                </a:lnTo>
                <a:lnTo>
                  <a:pt x="4223" y="3411"/>
                </a:lnTo>
                <a:lnTo>
                  <a:pt x="4207" y="3411"/>
                </a:lnTo>
                <a:lnTo>
                  <a:pt x="4205" y="3411"/>
                </a:lnTo>
                <a:lnTo>
                  <a:pt x="4200" y="3411"/>
                </a:lnTo>
                <a:lnTo>
                  <a:pt x="4199" y="3411"/>
                </a:lnTo>
                <a:lnTo>
                  <a:pt x="4194" y="3411"/>
                </a:lnTo>
                <a:lnTo>
                  <a:pt x="4189" y="3411"/>
                </a:lnTo>
                <a:lnTo>
                  <a:pt x="4183" y="3411"/>
                </a:lnTo>
                <a:lnTo>
                  <a:pt x="4178" y="3411"/>
                </a:lnTo>
                <a:lnTo>
                  <a:pt x="4173" y="3411"/>
                </a:lnTo>
                <a:lnTo>
                  <a:pt x="4168" y="3411"/>
                </a:lnTo>
                <a:lnTo>
                  <a:pt x="4167" y="3411"/>
                </a:lnTo>
                <a:lnTo>
                  <a:pt x="4163" y="3411"/>
                </a:lnTo>
                <a:lnTo>
                  <a:pt x="4154" y="3411"/>
                </a:lnTo>
                <a:lnTo>
                  <a:pt x="4151" y="3411"/>
                </a:lnTo>
                <a:lnTo>
                  <a:pt x="4125" y="3411"/>
                </a:lnTo>
                <a:lnTo>
                  <a:pt x="4123" y="3411"/>
                </a:lnTo>
                <a:lnTo>
                  <a:pt x="4080" y="3411"/>
                </a:lnTo>
                <a:lnTo>
                  <a:pt x="4042" y="3411"/>
                </a:lnTo>
                <a:lnTo>
                  <a:pt x="4029" y="3411"/>
                </a:lnTo>
                <a:lnTo>
                  <a:pt x="4023" y="3411"/>
                </a:lnTo>
                <a:lnTo>
                  <a:pt x="4016" y="3411"/>
                </a:lnTo>
                <a:lnTo>
                  <a:pt x="4011" y="3411"/>
                </a:lnTo>
                <a:lnTo>
                  <a:pt x="3999" y="3411"/>
                </a:lnTo>
                <a:lnTo>
                  <a:pt x="3987" y="3411"/>
                </a:lnTo>
                <a:lnTo>
                  <a:pt x="3975" y="3411"/>
                </a:lnTo>
                <a:lnTo>
                  <a:pt x="3971" y="3411"/>
                </a:lnTo>
                <a:lnTo>
                  <a:pt x="3949" y="3411"/>
                </a:lnTo>
                <a:lnTo>
                  <a:pt x="3930" y="3413"/>
                </a:lnTo>
                <a:lnTo>
                  <a:pt x="3928" y="3411"/>
                </a:lnTo>
                <a:lnTo>
                  <a:pt x="3927" y="3411"/>
                </a:lnTo>
                <a:lnTo>
                  <a:pt x="3903" y="3411"/>
                </a:lnTo>
                <a:lnTo>
                  <a:pt x="3853" y="3411"/>
                </a:lnTo>
                <a:lnTo>
                  <a:pt x="3851" y="3411"/>
                </a:lnTo>
                <a:lnTo>
                  <a:pt x="3848" y="3411"/>
                </a:lnTo>
                <a:lnTo>
                  <a:pt x="3847" y="3411"/>
                </a:lnTo>
                <a:lnTo>
                  <a:pt x="3834" y="3411"/>
                </a:lnTo>
                <a:lnTo>
                  <a:pt x="3829" y="3411"/>
                </a:lnTo>
                <a:lnTo>
                  <a:pt x="3802" y="3411"/>
                </a:lnTo>
                <a:lnTo>
                  <a:pt x="3794" y="3411"/>
                </a:lnTo>
                <a:lnTo>
                  <a:pt x="3757" y="3411"/>
                </a:lnTo>
                <a:lnTo>
                  <a:pt x="3754" y="3411"/>
                </a:lnTo>
                <a:lnTo>
                  <a:pt x="3751" y="3411"/>
                </a:lnTo>
                <a:lnTo>
                  <a:pt x="3738" y="3411"/>
                </a:lnTo>
                <a:lnTo>
                  <a:pt x="3735" y="3411"/>
                </a:lnTo>
                <a:lnTo>
                  <a:pt x="3730" y="3411"/>
                </a:lnTo>
                <a:lnTo>
                  <a:pt x="3728" y="3411"/>
                </a:lnTo>
                <a:lnTo>
                  <a:pt x="3727" y="3411"/>
                </a:lnTo>
                <a:lnTo>
                  <a:pt x="3725" y="3411"/>
                </a:lnTo>
                <a:lnTo>
                  <a:pt x="3723" y="3411"/>
                </a:lnTo>
                <a:lnTo>
                  <a:pt x="3722" y="3411"/>
                </a:lnTo>
                <a:lnTo>
                  <a:pt x="3720" y="3411"/>
                </a:lnTo>
                <a:lnTo>
                  <a:pt x="3717" y="3411"/>
                </a:lnTo>
                <a:lnTo>
                  <a:pt x="3715" y="3411"/>
                </a:lnTo>
                <a:lnTo>
                  <a:pt x="3714" y="3411"/>
                </a:lnTo>
                <a:lnTo>
                  <a:pt x="3711" y="3411"/>
                </a:lnTo>
                <a:lnTo>
                  <a:pt x="3709" y="3411"/>
                </a:lnTo>
                <a:lnTo>
                  <a:pt x="3707" y="3411"/>
                </a:lnTo>
                <a:lnTo>
                  <a:pt x="3688" y="3411"/>
                </a:lnTo>
                <a:lnTo>
                  <a:pt x="3687" y="3411"/>
                </a:lnTo>
                <a:lnTo>
                  <a:pt x="3685" y="3411"/>
                </a:lnTo>
                <a:lnTo>
                  <a:pt x="3683" y="3411"/>
                </a:lnTo>
                <a:lnTo>
                  <a:pt x="3680" y="3411"/>
                </a:lnTo>
                <a:lnTo>
                  <a:pt x="3675" y="3411"/>
                </a:lnTo>
                <a:lnTo>
                  <a:pt x="3667" y="3411"/>
                </a:lnTo>
                <a:lnTo>
                  <a:pt x="3663" y="3411"/>
                </a:lnTo>
                <a:lnTo>
                  <a:pt x="3661" y="3411"/>
                </a:lnTo>
                <a:lnTo>
                  <a:pt x="3655" y="3411"/>
                </a:lnTo>
                <a:lnTo>
                  <a:pt x="3653" y="3411"/>
                </a:lnTo>
                <a:lnTo>
                  <a:pt x="3643" y="3411"/>
                </a:lnTo>
                <a:lnTo>
                  <a:pt x="3634" y="3411"/>
                </a:lnTo>
                <a:lnTo>
                  <a:pt x="3586" y="3411"/>
                </a:lnTo>
                <a:lnTo>
                  <a:pt x="3578" y="3411"/>
                </a:lnTo>
                <a:lnTo>
                  <a:pt x="3568" y="3411"/>
                </a:lnTo>
                <a:lnTo>
                  <a:pt x="3562" y="3411"/>
                </a:lnTo>
                <a:lnTo>
                  <a:pt x="3560" y="3411"/>
                </a:lnTo>
                <a:lnTo>
                  <a:pt x="3541" y="3411"/>
                </a:lnTo>
                <a:lnTo>
                  <a:pt x="3531" y="3411"/>
                </a:lnTo>
                <a:lnTo>
                  <a:pt x="3429" y="3411"/>
                </a:lnTo>
                <a:lnTo>
                  <a:pt x="3418" y="3411"/>
                </a:lnTo>
                <a:lnTo>
                  <a:pt x="3416" y="3411"/>
                </a:lnTo>
                <a:lnTo>
                  <a:pt x="3379" y="3411"/>
                </a:lnTo>
                <a:lnTo>
                  <a:pt x="3376" y="3411"/>
                </a:lnTo>
                <a:lnTo>
                  <a:pt x="3360" y="3411"/>
                </a:lnTo>
                <a:lnTo>
                  <a:pt x="3359" y="3411"/>
                </a:lnTo>
                <a:lnTo>
                  <a:pt x="3357" y="3411"/>
                </a:lnTo>
                <a:lnTo>
                  <a:pt x="3355" y="3411"/>
                </a:lnTo>
                <a:lnTo>
                  <a:pt x="3351" y="3411"/>
                </a:lnTo>
                <a:lnTo>
                  <a:pt x="3323" y="3411"/>
                </a:lnTo>
                <a:lnTo>
                  <a:pt x="3319" y="3411"/>
                </a:lnTo>
                <a:lnTo>
                  <a:pt x="3317" y="3411"/>
                </a:lnTo>
                <a:lnTo>
                  <a:pt x="3309" y="3411"/>
                </a:lnTo>
                <a:lnTo>
                  <a:pt x="3307" y="3411"/>
                </a:lnTo>
                <a:lnTo>
                  <a:pt x="3306" y="3411"/>
                </a:lnTo>
                <a:lnTo>
                  <a:pt x="3301" y="3411"/>
                </a:lnTo>
                <a:lnTo>
                  <a:pt x="3299" y="3411"/>
                </a:lnTo>
                <a:lnTo>
                  <a:pt x="3259" y="3411"/>
                </a:lnTo>
                <a:lnTo>
                  <a:pt x="3253" y="3411"/>
                </a:lnTo>
                <a:lnTo>
                  <a:pt x="3250" y="3411"/>
                </a:lnTo>
                <a:lnTo>
                  <a:pt x="3239" y="3411"/>
                </a:lnTo>
                <a:lnTo>
                  <a:pt x="3207" y="3411"/>
                </a:lnTo>
                <a:lnTo>
                  <a:pt x="3175" y="3411"/>
                </a:lnTo>
                <a:lnTo>
                  <a:pt x="3168" y="3411"/>
                </a:lnTo>
                <a:lnTo>
                  <a:pt x="3141" y="3411"/>
                </a:lnTo>
                <a:lnTo>
                  <a:pt x="3120" y="3411"/>
                </a:lnTo>
                <a:lnTo>
                  <a:pt x="3112" y="3411"/>
                </a:lnTo>
                <a:lnTo>
                  <a:pt x="3099" y="3411"/>
                </a:lnTo>
                <a:lnTo>
                  <a:pt x="3095" y="3411"/>
                </a:lnTo>
                <a:lnTo>
                  <a:pt x="3087" y="3411"/>
                </a:lnTo>
                <a:lnTo>
                  <a:pt x="3071" y="3411"/>
                </a:lnTo>
                <a:lnTo>
                  <a:pt x="3067" y="3411"/>
                </a:lnTo>
                <a:lnTo>
                  <a:pt x="3066" y="3411"/>
                </a:lnTo>
                <a:lnTo>
                  <a:pt x="3064" y="3411"/>
                </a:lnTo>
                <a:lnTo>
                  <a:pt x="3061" y="3411"/>
                </a:lnTo>
                <a:lnTo>
                  <a:pt x="3059" y="3411"/>
                </a:lnTo>
                <a:lnTo>
                  <a:pt x="3056" y="3411"/>
                </a:lnTo>
                <a:lnTo>
                  <a:pt x="3050" y="3411"/>
                </a:lnTo>
                <a:lnTo>
                  <a:pt x="3048" y="3411"/>
                </a:lnTo>
                <a:lnTo>
                  <a:pt x="3043" y="3411"/>
                </a:lnTo>
                <a:lnTo>
                  <a:pt x="3042" y="3411"/>
                </a:lnTo>
                <a:lnTo>
                  <a:pt x="3040" y="3411"/>
                </a:lnTo>
                <a:lnTo>
                  <a:pt x="3039" y="3411"/>
                </a:lnTo>
                <a:lnTo>
                  <a:pt x="3037" y="3411"/>
                </a:lnTo>
                <a:lnTo>
                  <a:pt x="3035" y="3411"/>
                </a:lnTo>
                <a:lnTo>
                  <a:pt x="3031" y="3411"/>
                </a:lnTo>
                <a:lnTo>
                  <a:pt x="3029" y="3411"/>
                </a:lnTo>
                <a:lnTo>
                  <a:pt x="3027" y="3411"/>
                </a:lnTo>
                <a:lnTo>
                  <a:pt x="3026" y="3411"/>
                </a:lnTo>
                <a:lnTo>
                  <a:pt x="3024" y="3411"/>
                </a:lnTo>
                <a:lnTo>
                  <a:pt x="3023" y="3411"/>
                </a:lnTo>
                <a:lnTo>
                  <a:pt x="3021" y="3411"/>
                </a:lnTo>
                <a:lnTo>
                  <a:pt x="3019" y="3411"/>
                </a:lnTo>
                <a:lnTo>
                  <a:pt x="3018" y="3411"/>
                </a:lnTo>
                <a:lnTo>
                  <a:pt x="3015" y="3411"/>
                </a:lnTo>
                <a:lnTo>
                  <a:pt x="3013" y="3411"/>
                </a:lnTo>
                <a:lnTo>
                  <a:pt x="3011" y="3411"/>
                </a:lnTo>
                <a:lnTo>
                  <a:pt x="3010" y="3411"/>
                </a:lnTo>
                <a:lnTo>
                  <a:pt x="3007" y="3411"/>
                </a:lnTo>
                <a:lnTo>
                  <a:pt x="3005" y="3411"/>
                </a:lnTo>
                <a:lnTo>
                  <a:pt x="3000" y="3411"/>
                </a:lnTo>
                <a:lnTo>
                  <a:pt x="2999" y="3411"/>
                </a:lnTo>
                <a:lnTo>
                  <a:pt x="2997" y="3411"/>
                </a:lnTo>
                <a:lnTo>
                  <a:pt x="2995" y="3411"/>
                </a:lnTo>
                <a:lnTo>
                  <a:pt x="2994" y="3411"/>
                </a:lnTo>
                <a:lnTo>
                  <a:pt x="2992" y="3411"/>
                </a:lnTo>
                <a:lnTo>
                  <a:pt x="2991" y="3411"/>
                </a:lnTo>
                <a:lnTo>
                  <a:pt x="2981" y="3411"/>
                </a:lnTo>
                <a:lnTo>
                  <a:pt x="2979" y="3411"/>
                </a:lnTo>
                <a:lnTo>
                  <a:pt x="2978" y="3411"/>
                </a:lnTo>
                <a:lnTo>
                  <a:pt x="2976" y="3411"/>
                </a:lnTo>
                <a:lnTo>
                  <a:pt x="2975" y="3411"/>
                </a:lnTo>
                <a:lnTo>
                  <a:pt x="2973" y="3411"/>
                </a:lnTo>
                <a:lnTo>
                  <a:pt x="2968" y="3411"/>
                </a:lnTo>
                <a:lnTo>
                  <a:pt x="2967" y="3411"/>
                </a:lnTo>
                <a:lnTo>
                  <a:pt x="2951" y="3411"/>
                </a:lnTo>
                <a:lnTo>
                  <a:pt x="2911" y="3411"/>
                </a:lnTo>
                <a:lnTo>
                  <a:pt x="2891" y="3411"/>
                </a:lnTo>
                <a:lnTo>
                  <a:pt x="2890" y="3411"/>
                </a:lnTo>
                <a:lnTo>
                  <a:pt x="2890" y="3410"/>
                </a:lnTo>
                <a:lnTo>
                  <a:pt x="2888" y="3410"/>
                </a:lnTo>
                <a:lnTo>
                  <a:pt x="2888" y="3408"/>
                </a:lnTo>
                <a:lnTo>
                  <a:pt x="2887" y="3408"/>
                </a:lnTo>
                <a:lnTo>
                  <a:pt x="2885" y="3408"/>
                </a:lnTo>
                <a:lnTo>
                  <a:pt x="2885" y="3406"/>
                </a:lnTo>
                <a:lnTo>
                  <a:pt x="2883" y="3406"/>
                </a:lnTo>
                <a:lnTo>
                  <a:pt x="2882" y="3406"/>
                </a:lnTo>
                <a:lnTo>
                  <a:pt x="2882" y="3405"/>
                </a:lnTo>
                <a:lnTo>
                  <a:pt x="2880" y="3405"/>
                </a:lnTo>
                <a:lnTo>
                  <a:pt x="2879" y="3405"/>
                </a:lnTo>
                <a:lnTo>
                  <a:pt x="2879" y="3403"/>
                </a:lnTo>
                <a:lnTo>
                  <a:pt x="2877" y="3403"/>
                </a:lnTo>
                <a:lnTo>
                  <a:pt x="2875" y="3403"/>
                </a:lnTo>
                <a:lnTo>
                  <a:pt x="2875" y="3402"/>
                </a:lnTo>
                <a:lnTo>
                  <a:pt x="2874" y="3402"/>
                </a:lnTo>
                <a:lnTo>
                  <a:pt x="2872" y="3402"/>
                </a:lnTo>
                <a:lnTo>
                  <a:pt x="2871" y="3402"/>
                </a:lnTo>
                <a:lnTo>
                  <a:pt x="2869" y="3402"/>
                </a:lnTo>
                <a:lnTo>
                  <a:pt x="2867" y="3402"/>
                </a:lnTo>
                <a:lnTo>
                  <a:pt x="2866" y="3402"/>
                </a:lnTo>
                <a:lnTo>
                  <a:pt x="2864" y="3402"/>
                </a:lnTo>
                <a:lnTo>
                  <a:pt x="2863" y="3402"/>
                </a:lnTo>
                <a:lnTo>
                  <a:pt x="2861" y="3402"/>
                </a:lnTo>
                <a:lnTo>
                  <a:pt x="2859" y="3402"/>
                </a:lnTo>
                <a:lnTo>
                  <a:pt x="2858" y="3402"/>
                </a:lnTo>
                <a:lnTo>
                  <a:pt x="2858" y="3400"/>
                </a:lnTo>
                <a:lnTo>
                  <a:pt x="2858" y="3398"/>
                </a:lnTo>
                <a:lnTo>
                  <a:pt x="2856" y="3397"/>
                </a:lnTo>
                <a:lnTo>
                  <a:pt x="2856" y="3395"/>
                </a:lnTo>
                <a:lnTo>
                  <a:pt x="2855" y="3395"/>
                </a:lnTo>
                <a:lnTo>
                  <a:pt x="2855" y="3394"/>
                </a:lnTo>
                <a:lnTo>
                  <a:pt x="2855" y="3392"/>
                </a:lnTo>
                <a:lnTo>
                  <a:pt x="2855" y="3390"/>
                </a:lnTo>
                <a:lnTo>
                  <a:pt x="2855" y="3389"/>
                </a:lnTo>
                <a:lnTo>
                  <a:pt x="2855" y="3387"/>
                </a:lnTo>
                <a:lnTo>
                  <a:pt x="2856" y="3387"/>
                </a:lnTo>
                <a:lnTo>
                  <a:pt x="2856" y="3386"/>
                </a:lnTo>
                <a:lnTo>
                  <a:pt x="2858" y="3386"/>
                </a:lnTo>
                <a:lnTo>
                  <a:pt x="2858" y="3387"/>
                </a:lnTo>
                <a:lnTo>
                  <a:pt x="2856" y="3387"/>
                </a:lnTo>
                <a:lnTo>
                  <a:pt x="2856" y="3389"/>
                </a:lnTo>
                <a:lnTo>
                  <a:pt x="2858" y="3389"/>
                </a:lnTo>
                <a:lnTo>
                  <a:pt x="2858" y="3387"/>
                </a:lnTo>
                <a:lnTo>
                  <a:pt x="2859" y="3387"/>
                </a:lnTo>
                <a:lnTo>
                  <a:pt x="2859" y="3389"/>
                </a:lnTo>
                <a:lnTo>
                  <a:pt x="2861" y="3389"/>
                </a:lnTo>
                <a:lnTo>
                  <a:pt x="2861" y="3387"/>
                </a:lnTo>
                <a:lnTo>
                  <a:pt x="2863" y="3387"/>
                </a:lnTo>
                <a:lnTo>
                  <a:pt x="2864" y="3387"/>
                </a:lnTo>
                <a:lnTo>
                  <a:pt x="2864" y="3386"/>
                </a:lnTo>
                <a:lnTo>
                  <a:pt x="2864" y="3384"/>
                </a:lnTo>
                <a:lnTo>
                  <a:pt x="2866" y="3384"/>
                </a:lnTo>
                <a:lnTo>
                  <a:pt x="2867" y="3384"/>
                </a:lnTo>
                <a:lnTo>
                  <a:pt x="2869" y="3384"/>
                </a:lnTo>
                <a:lnTo>
                  <a:pt x="2869" y="3382"/>
                </a:lnTo>
                <a:lnTo>
                  <a:pt x="2869" y="3381"/>
                </a:lnTo>
                <a:lnTo>
                  <a:pt x="2871" y="3381"/>
                </a:lnTo>
                <a:lnTo>
                  <a:pt x="2869" y="3381"/>
                </a:lnTo>
                <a:lnTo>
                  <a:pt x="2867" y="3381"/>
                </a:lnTo>
                <a:lnTo>
                  <a:pt x="2869" y="3381"/>
                </a:lnTo>
                <a:lnTo>
                  <a:pt x="2869" y="3382"/>
                </a:lnTo>
                <a:lnTo>
                  <a:pt x="2867" y="3382"/>
                </a:lnTo>
                <a:lnTo>
                  <a:pt x="2867" y="3384"/>
                </a:lnTo>
                <a:lnTo>
                  <a:pt x="2866" y="3384"/>
                </a:lnTo>
                <a:lnTo>
                  <a:pt x="2864" y="3384"/>
                </a:lnTo>
                <a:lnTo>
                  <a:pt x="2864" y="3386"/>
                </a:lnTo>
                <a:lnTo>
                  <a:pt x="2863" y="3386"/>
                </a:lnTo>
                <a:lnTo>
                  <a:pt x="2863" y="3387"/>
                </a:lnTo>
                <a:lnTo>
                  <a:pt x="2861" y="3387"/>
                </a:lnTo>
                <a:lnTo>
                  <a:pt x="2859" y="3387"/>
                </a:lnTo>
                <a:lnTo>
                  <a:pt x="2859" y="3386"/>
                </a:lnTo>
                <a:lnTo>
                  <a:pt x="2861" y="3386"/>
                </a:lnTo>
                <a:lnTo>
                  <a:pt x="2861" y="3384"/>
                </a:lnTo>
                <a:lnTo>
                  <a:pt x="2861" y="3382"/>
                </a:lnTo>
                <a:lnTo>
                  <a:pt x="2863" y="3382"/>
                </a:lnTo>
                <a:lnTo>
                  <a:pt x="2863" y="3381"/>
                </a:lnTo>
                <a:lnTo>
                  <a:pt x="2861" y="3381"/>
                </a:lnTo>
                <a:lnTo>
                  <a:pt x="2861" y="3379"/>
                </a:lnTo>
                <a:lnTo>
                  <a:pt x="2861" y="3378"/>
                </a:lnTo>
                <a:lnTo>
                  <a:pt x="2863" y="3378"/>
                </a:lnTo>
                <a:lnTo>
                  <a:pt x="2863" y="3379"/>
                </a:lnTo>
                <a:lnTo>
                  <a:pt x="2863" y="3378"/>
                </a:lnTo>
                <a:lnTo>
                  <a:pt x="2863" y="3379"/>
                </a:lnTo>
                <a:lnTo>
                  <a:pt x="2864" y="3378"/>
                </a:lnTo>
                <a:lnTo>
                  <a:pt x="2863" y="3378"/>
                </a:lnTo>
                <a:lnTo>
                  <a:pt x="2863" y="3376"/>
                </a:lnTo>
                <a:lnTo>
                  <a:pt x="2861" y="3376"/>
                </a:lnTo>
                <a:lnTo>
                  <a:pt x="2859" y="3376"/>
                </a:lnTo>
                <a:lnTo>
                  <a:pt x="2859" y="3374"/>
                </a:lnTo>
                <a:lnTo>
                  <a:pt x="2858" y="3374"/>
                </a:lnTo>
                <a:lnTo>
                  <a:pt x="2856" y="3374"/>
                </a:lnTo>
                <a:lnTo>
                  <a:pt x="2855" y="3374"/>
                </a:lnTo>
                <a:lnTo>
                  <a:pt x="2853" y="3374"/>
                </a:lnTo>
                <a:lnTo>
                  <a:pt x="2853" y="3373"/>
                </a:lnTo>
                <a:lnTo>
                  <a:pt x="2853" y="3374"/>
                </a:lnTo>
                <a:lnTo>
                  <a:pt x="2853" y="3376"/>
                </a:lnTo>
                <a:lnTo>
                  <a:pt x="2851" y="3376"/>
                </a:lnTo>
                <a:lnTo>
                  <a:pt x="2851" y="3374"/>
                </a:lnTo>
                <a:lnTo>
                  <a:pt x="2851" y="3376"/>
                </a:lnTo>
                <a:lnTo>
                  <a:pt x="2851" y="3378"/>
                </a:lnTo>
                <a:lnTo>
                  <a:pt x="2850" y="3378"/>
                </a:lnTo>
                <a:lnTo>
                  <a:pt x="2850" y="3376"/>
                </a:lnTo>
                <a:lnTo>
                  <a:pt x="2848" y="3376"/>
                </a:lnTo>
                <a:lnTo>
                  <a:pt x="2848" y="3378"/>
                </a:lnTo>
                <a:lnTo>
                  <a:pt x="2847" y="3378"/>
                </a:lnTo>
                <a:lnTo>
                  <a:pt x="2845" y="3378"/>
                </a:lnTo>
                <a:lnTo>
                  <a:pt x="2843" y="3378"/>
                </a:lnTo>
                <a:lnTo>
                  <a:pt x="2843" y="3379"/>
                </a:lnTo>
                <a:lnTo>
                  <a:pt x="2842" y="3379"/>
                </a:lnTo>
                <a:lnTo>
                  <a:pt x="2840" y="3379"/>
                </a:lnTo>
                <a:lnTo>
                  <a:pt x="2840" y="3381"/>
                </a:lnTo>
                <a:lnTo>
                  <a:pt x="2839" y="3381"/>
                </a:lnTo>
                <a:lnTo>
                  <a:pt x="2837" y="3381"/>
                </a:lnTo>
                <a:lnTo>
                  <a:pt x="2835" y="3381"/>
                </a:lnTo>
                <a:lnTo>
                  <a:pt x="2835" y="3382"/>
                </a:lnTo>
                <a:lnTo>
                  <a:pt x="2834" y="3382"/>
                </a:lnTo>
                <a:lnTo>
                  <a:pt x="2832" y="3382"/>
                </a:lnTo>
                <a:lnTo>
                  <a:pt x="2831" y="3382"/>
                </a:lnTo>
                <a:lnTo>
                  <a:pt x="2831" y="3384"/>
                </a:lnTo>
                <a:lnTo>
                  <a:pt x="2829" y="3384"/>
                </a:lnTo>
                <a:lnTo>
                  <a:pt x="2827" y="3384"/>
                </a:lnTo>
                <a:lnTo>
                  <a:pt x="2826" y="3384"/>
                </a:lnTo>
                <a:lnTo>
                  <a:pt x="2826" y="3386"/>
                </a:lnTo>
                <a:lnTo>
                  <a:pt x="2824" y="3386"/>
                </a:lnTo>
                <a:lnTo>
                  <a:pt x="2823" y="3386"/>
                </a:lnTo>
                <a:lnTo>
                  <a:pt x="2821" y="3386"/>
                </a:lnTo>
                <a:lnTo>
                  <a:pt x="2819" y="3386"/>
                </a:lnTo>
                <a:lnTo>
                  <a:pt x="2819" y="3387"/>
                </a:lnTo>
                <a:lnTo>
                  <a:pt x="2818" y="3387"/>
                </a:lnTo>
                <a:lnTo>
                  <a:pt x="2818" y="3389"/>
                </a:lnTo>
                <a:lnTo>
                  <a:pt x="2818" y="3387"/>
                </a:lnTo>
                <a:lnTo>
                  <a:pt x="2816" y="3387"/>
                </a:lnTo>
                <a:lnTo>
                  <a:pt x="2816" y="3389"/>
                </a:lnTo>
                <a:lnTo>
                  <a:pt x="2815" y="3389"/>
                </a:lnTo>
                <a:lnTo>
                  <a:pt x="2815" y="3390"/>
                </a:lnTo>
                <a:lnTo>
                  <a:pt x="2813" y="3390"/>
                </a:lnTo>
                <a:lnTo>
                  <a:pt x="2813" y="3392"/>
                </a:lnTo>
                <a:lnTo>
                  <a:pt x="2813" y="3390"/>
                </a:lnTo>
                <a:lnTo>
                  <a:pt x="2813" y="3392"/>
                </a:lnTo>
                <a:lnTo>
                  <a:pt x="2811" y="3392"/>
                </a:lnTo>
                <a:lnTo>
                  <a:pt x="2810" y="3392"/>
                </a:lnTo>
                <a:lnTo>
                  <a:pt x="2811" y="3392"/>
                </a:lnTo>
                <a:lnTo>
                  <a:pt x="2811" y="3394"/>
                </a:lnTo>
                <a:lnTo>
                  <a:pt x="2810" y="3394"/>
                </a:lnTo>
                <a:lnTo>
                  <a:pt x="2810" y="3395"/>
                </a:lnTo>
                <a:lnTo>
                  <a:pt x="2808" y="3395"/>
                </a:lnTo>
                <a:lnTo>
                  <a:pt x="2808" y="3397"/>
                </a:lnTo>
                <a:lnTo>
                  <a:pt x="2808" y="3398"/>
                </a:lnTo>
                <a:lnTo>
                  <a:pt x="2808" y="3400"/>
                </a:lnTo>
                <a:lnTo>
                  <a:pt x="2807" y="3400"/>
                </a:lnTo>
                <a:lnTo>
                  <a:pt x="2808" y="3402"/>
                </a:lnTo>
                <a:lnTo>
                  <a:pt x="2810" y="3402"/>
                </a:lnTo>
                <a:lnTo>
                  <a:pt x="2810" y="3403"/>
                </a:lnTo>
                <a:lnTo>
                  <a:pt x="2811" y="3403"/>
                </a:lnTo>
                <a:lnTo>
                  <a:pt x="2811" y="3405"/>
                </a:lnTo>
                <a:lnTo>
                  <a:pt x="2813" y="3405"/>
                </a:lnTo>
                <a:lnTo>
                  <a:pt x="2813" y="3406"/>
                </a:lnTo>
                <a:lnTo>
                  <a:pt x="2813" y="3408"/>
                </a:lnTo>
                <a:lnTo>
                  <a:pt x="2813" y="3410"/>
                </a:lnTo>
                <a:lnTo>
                  <a:pt x="2813" y="3411"/>
                </a:lnTo>
                <a:lnTo>
                  <a:pt x="2799" y="3411"/>
                </a:lnTo>
                <a:lnTo>
                  <a:pt x="2797" y="3411"/>
                </a:lnTo>
                <a:lnTo>
                  <a:pt x="2797" y="3410"/>
                </a:lnTo>
                <a:lnTo>
                  <a:pt x="2797" y="3408"/>
                </a:lnTo>
                <a:lnTo>
                  <a:pt x="2797" y="3406"/>
                </a:lnTo>
                <a:lnTo>
                  <a:pt x="2797" y="3405"/>
                </a:lnTo>
                <a:lnTo>
                  <a:pt x="2795" y="3405"/>
                </a:lnTo>
                <a:lnTo>
                  <a:pt x="2795" y="3403"/>
                </a:lnTo>
                <a:lnTo>
                  <a:pt x="2795" y="3402"/>
                </a:lnTo>
                <a:lnTo>
                  <a:pt x="2794" y="3402"/>
                </a:lnTo>
                <a:lnTo>
                  <a:pt x="2794" y="3403"/>
                </a:lnTo>
                <a:lnTo>
                  <a:pt x="2792" y="3403"/>
                </a:lnTo>
                <a:lnTo>
                  <a:pt x="2791" y="3405"/>
                </a:lnTo>
                <a:lnTo>
                  <a:pt x="2791" y="3406"/>
                </a:lnTo>
                <a:lnTo>
                  <a:pt x="2789" y="3406"/>
                </a:lnTo>
                <a:lnTo>
                  <a:pt x="2789" y="3408"/>
                </a:lnTo>
                <a:lnTo>
                  <a:pt x="2787" y="3408"/>
                </a:lnTo>
                <a:lnTo>
                  <a:pt x="2787" y="3410"/>
                </a:lnTo>
                <a:lnTo>
                  <a:pt x="2786" y="3410"/>
                </a:lnTo>
                <a:lnTo>
                  <a:pt x="2786" y="3408"/>
                </a:lnTo>
                <a:lnTo>
                  <a:pt x="2787" y="3408"/>
                </a:lnTo>
                <a:lnTo>
                  <a:pt x="2789" y="3406"/>
                </a:lnTo>
                <a:lnTo>
                  <a:pt x="2792" y="3403"/>
                </a:lnTo>
                <a:lnTo>
                  <a:pt x="2794" y="3402"/>
                </a:lnTo>
                <a:lnTo>
                  <a:pt x="2795" y="3400"/>
                </a:lnTo>
                <a:lnTo>
                  <a:pt x="2795" y="3398"/>
                </a:lnTo>
                <a:lnTo>
                  <a:pt x="2795" y="3397"/>
                </a:lnTo>
                <a:lnTo>
                  <a:pt x="2794" y="3397"/>
                </a:lnTo>
                <a:lnTo>
                  <a:pt x="2794" y="3395"/>
                </a:lnTo>
                <a:lnTo>
                  <a:pt x="2792" y="3395"/>
                </a:lnTo>
                <a:lnTo>
                  <a:pt x="2792" y="3394"/>
                </a:lnTo>
                <a:lnTo>
                  <a:pt x="2792" y="3392"/>
                </a:lnTo>
                <a:lnTo>
                  <a:pt x="2791" y="3392"/>
                </a:lnTo>
                <a:lnTo>
                  <a:pt x="2789" y="3392"/>
                </a:lnTo>
                <a:lnTo>
                  <a:pt x="2786" y="3394"/>
                </a:lnTo>
                <a:lnTo>
                  <a:pt x="2786" y="3395"/>
                </a:lnTo>
                <a:lnTo>
                  <a:pt x="2784" y="3395"/>
                </a:lnTo>
                <a:lnTo>
                  <a:pt x="2784" y="3397"/>
                </a:lnTo>
                <a:lnTo>
                  <a:pt x="2783" y="3398"/>
                </a:lnTo>
                <a:lnTo>
                  <a:pt x="2781" y="3398"/>
                </a:lnTo>
                <a:lnTo>
                  <a:pt x="2779" y="3402"/>
                </a:lnTo>
                <a:lnTo>
                  <a:pt x="2781" y="3403"/>
                </a:lnTo>
                <a:lnTo>
                  <a:pt x="2781" y="3405"/>
                </a:lnTo>
                <a:lnTo>
                  <a:pt x="2779" y="3406"/>
                </a:lnTo>
                <a:lnTo>
                  <a:pt x="2778" y="3408"/>
                </a:lnTo>
                <a:lnTo>
                  <a:pt x="2776" y="3408"/>
                </a:lnTo>
                <a:lnTo>
                  <a:pt x="2778" y="3408"/>
                </a:lnTo>
                <a:lnTo>
                  <a:pt x="2778" y="3406"/>
                </a:lnTo>
                <a:lnTo>
                  <a:pt x="2776" y="3405"/>
                </a:lnTo>
                <a:lnTo>
                  <a:pt x="2775" y="3405"/>
                </a:lnTo>
                <a:lnTo>
                  <a:pt x="2776" y="3403"/>
                </a:lnTo>
                <a:lnTo>
                  <a:pt x="2776" y="3402"/>
                </a:lnTo>
                <a:lnTo>
                  <a:pt x="2778" y="3402"/>
                </a:lnTo>
                <a:lnTo>
                  <a:pt x="2779" y="3402"/>
                </a:lnTo>
                <a:lnTo>
                  <a:pt x="2781" y="3400"/>
                </a:lnTo>
                <a:lnTo>
                  <a:pt x="2781" y="3398"/>
                </a:lnTo>
                <a:lnTo>
                  <a:pt x="2783" y="3398"/>
                </a:lnTo>
                <a:lnTo>
                  <a:pt x="2784" y="3395"/>
                </a:lnTo>
                <a:lnTo>
                  <a:pt x="2787" y="3392"/>
                </a:lnTo>
                <a:lnTo>
                  <a:pt x="2787" y="3390"/>
                </a:lnTo>
                <a:lnTo>
                  <a:pt x="2789" y="3390"/>
                </a:lnTo>
                <a:lnTo>
                  <a:pt x="2787" y="3390"/>
                </a:lnTo>
                <a:lnTo>
                  <a:pt x="2787" y="3389"/>
                </a:lnTo>
                <a:lnTo>
                  <a:pt x="2786" y="3389"/>
                </a:lnTo>
                <a:lnTo>
                  <a:pt x="2784" y="3389"/>
                </a:lnTo>
                <a:lnTo>
                  <a:pt x="2784" y="3387"/>
                </a:lnTo>
                <a:lnTo>
                  <a:pt x="2783" y="3387"/>
                </a:lnTo>
                <a:lnTo>
                  <a:pt x="2781" y="3386"/>
                </a:lnTo>
                <a:lnTo>
                  <a:pt x="2779" y="3386"/>
                </a:lnTo>
                <a:lnTo>
                  <a:pt x="2779" y="3387"/>
                </a:lnTo>
                <a:lnTo>
                  <a:pt x="2778" y="3387"/>
                </a:lnTo>
                <a:lnTo>
                  <a:pt x="2778" y="3386"/>
                </a:lnTo>
                <a:lnTo>
                  <a:pt x="2778" y="3384"/>
                </a:lnTo>
                <a:lnTo>
                  <a:pt x="2779" y="3384"/>
                </a:lnTo>
                <a:lnTo>
                  <a:pt x="2781" y="3382"/>
                </a:lnTo>
                <a:lnTo>
                  <a:pt x="2783" y="3382"/>
                </a:lnTo>
                <a:lnTo>
                  <a:pt x="2784" y="3382"/>
                </a:lnTo>
                <a:lnTo>
                  <a:pt x="2786" y="3382"/>
                </a:lnTo>
                <a:lnTo>
                  <a:pt x="2786" y="3381"/>
                </a:lnTo>
                <a:lnTo>
                  <a:pt x="2787" y="3381"/>
                </a:lnTo>
                <a:lnTo>
                  <a:pt x="2787" y="3379"/>
                </a:lnTo>
                <a:lnTo>
                  <a:pt x="2787" y="3378"/>
                </a:lnTo>
                <a:lnTo>
                  <a:pt x="2787" y="3376"/>
                </a:lnTo>
                <a:lnTo>
                  <a:pt x="2789" y="3376"/>
                </a:lnTo>
                <a:lnTo>
                  <a:pt x="2791" y="3376"/>
                </a:lnTo>
                <a:lnTo>
                  <a:pt x="2792" y="3376"/>
                </a:lnTo>
                <a:lnTo>
                  <a:pt x="2794" y="3376"/>
                </a:lnTo>
                <a:lnTo>
                  <a:pt x="2795" y="3374"/>
                </a:lnTo>
                <a:lnTo>
                  <a:pt x="2797" y="3374"/>
                </a:lnTo>
                <a:lnTo>
                  <a:pt x="2797" y="3373"/>
                </a:lnTo>
                <a:lnTo>
                  <a:pt x="2799" y="3373"/>
                </a:lnTo>
                <a:lnTo>
                  <a:pt x="2797" y="3373"/>
                </a:lnTo>
                <a:lnTo>
                  <a:pt x="2797" y="3374"/>
                </a:lnTo>
                <a:lnTo>
                  <a:pt x="2797" y="3373"/>
                </a:lnTo>
                <a:lnTo>
                  <a:pt x="2797" y="3371"/>
                </a:lnTo>
                <a:lnTo>
                  <a:pt x="2797" y="3370"/>
                </a:lnTo>
                <a:lnTo>
                  <a:pt x="2799" y="3368"/>
                </a:lnTo>
                <a:lnTo>
                  <a:pt x="2799" y="3366"/>
                </a:lnTo>
                <a:lnTo>
                  <a:pt x="2800" y="3365"/>
                </a:lnTo>
                <a:lnTo>
                  <a:pt x="2802" y="3365"/>
                </a:lnTo>
                <a:lnTo>
                  <a:pt x="2802" y="3363"/>
                </a:lnTo>
                <a:lnTo>
                  <a:pt x="2800" y="3363"/>
                </a:lnTo>
                <a:lnTo>
                  <a:pt x="2802" y="3362"/>
                </a:lnTo>
                <a:lnTo>
                  <a:pt x="2803" y="3360"/>
                </a:lnTo>
                <a:lnTo>
                  <a:pt x="2805" y="3360"/>
                </a:lnTo>
                <a:lnTo>
                  <a:pt x="2807" y="3358"/>
                </a:lnTo>
                <a:lnTo>
                  <a:pt x="2808" y="3358"/>
                </a:lnTo>
                <a:lnTo>
                  <a:pt x="2810" y="3357"/>
                </a:lnTo>
                <a:lnTo>
                  <a:pt x="2810" y="3355"/>
                </a:lnTo>
                <a:lnTo>
                  <a:pt x="2811" y="3355"/>
                </a:lnTo>
                <a:lnTo>
                  <a:pt x="2811" y="3354"/>
                </a:lnTo>
                <a:lnTo>
                  <a:pt x="2813" y="3352"/>
                </a:lnTo>
                <a:lnTo>
                  <a:pt x="2815" y="3350"/>
                </a:lnTo>
                <a:lnTo>
                  <a:pt x="2816" y="3350"/>
                </a:lnTo>
                <a:lnTo>
                  <a:pt x="2818" y="3349"/>
                </a:lnTo>
                <a:lnTo>
                  <a:pt x="2819" y="3350"/>
                </a:lnTo>
                <a:lnTo>
                  <a:pt x="2821" y="3350"/>
                </a:lnTo>
                <a:lnTo>
                  <a:pt x="2823" y="3350"/>
                </a:lnTo>
                <a:lnTo>
                  <a:pt x="2823" y="3349"/>
                </a:lnTo>
                <a:lnTo>
                  <a:pt x="2824" y="3349"/>
                </a:lnTo>
                <a:lnTo>
                  <a:pt x="2826" y="3349"/>
                </a:lnTo>
                <a:lnTo>
                  <a:pt x="2827" y="3347"/>
                </a:lnTo>
                <a:lnTo>
                  <a:pt x="2829" y="3347"/>
                </a:lnTo>
                <a:lnTo>
                  <a:pt x="2831" y="3347"/>
                </a:lnTo>
                <a:lnTo>
                  <a:pt x="2832" y="3347"/>
                </a:lnTo>
                <a:lnTo>
                  <a:pt x="2834" y="3347"/>
                </a:lnTo>
                <a:lnTo>
                  <a:pt x="2835" y="3347"/>
                </a:lnTo>
                <a:lnTo>
                  <a:pt x="2837" y="3347"/>
                </a:lnTo>
                <a:lnTo>
                  <a:pt x="2839" y="3347"/>
                </a:lnTo>
                <a:lnTo>
                  <a:pt x="2839" y="3346"/>
                </a:lnTo>
                <a:lnTo>
                  <a:pt x="2840" y="3346"/>
                </a:lnTo>
                <a:lnTo>
                  <a:pt x="2840" y="3344"/>
                </a:lnTo>
                <a:lnTo>
                  <a:pt x="2842" y="3344"/>
                </a:lnTo>
                <a:lnTo>
                  <a:pt x="2842" y="3342"/>
                </a:lnTo>
                <a:lnTo>
                  <a:pt x="2843" y="3342"/>
                </a:lnTo>
                <a:lnTo>
                  <a:pt x="2843" y="3341"/>
                </a:lnTo>
                <a:lnTo>
                  <a:pt x="2843" y="3339"/>
                </a:lnTo>
                <a:lnTo>
                  <a:pt x="2845" y="3339"/>
                </a:lnTo>
                <a:lnTo>
                  <a:pt x="2845" y="3338"/>
                </a:lnTo>
                <a:lnTo>
                  <a:pt x="2845" y="3336"/>
                </a:lnTo>
                <a:lnTo>
                  <a:pt x="2845" y="3334"/>
                </a:lnTo>
                <a:lnTo>
                  <a:pt x="2847" y="3334"/>
                </a:lnTo>
                <a:lnTo>
                  <a:pt x="2847" y="3333"/>
                </a:lnTo>
                <a:lnTo>
                  <a:pt x="2847" y="3331"/>
                </a:lnTo>
                <a:lnTo>
                  <a:pt x="2848" y="3331"/>
                </a:lnTo>
                <a:lnTo>
                  <a:pt x="2848" y="3330"/>
                </a:lnTo>
                <a:lnTo>
                  <a:pt x="2850" y="3330"/>
                </a:lnTo>
                <a:lnTo>
                  <a:pt x="2850" y="3328"/>
                </a:lnTo>
                <a:lnTo>
                  <a:pt x="2851" y="3328"/>
                </a:lnTo>
                <a:lnTo>
                  <a:pt x="2851" y="3326"/>
                </a:lnTo>
                <a:lnTo>
                  <a:pt x="2853" y="3326"/>
                </a:lnTo>
                <a:lnTo>
                  <a:pt x="2853" y="3325"/>
                </a:lnTo>
                <a:lnTo>
                  <a:pt x="2853" y="3323"/>
                </a:lnTo>
                <a:lnTo>
                  <a:pt x="2855" y="3323"/>
                </a:lnTo>
                <a:lnTo>
                  <a:pt x="2855" y="3322"/>
                </a:lnTo>
                <a:lnTo>
                  <a:pt x="2856" y="3322"/>
                </a:lnTo>
                <a:lnTo>
                  <a:pt x="2858" y="3322"/>
                </a:lnTo>
                <a:lnTo>
                  <a:pt x="2859" y="3322"/>
                </a:lnTo>
                <a:lnTo>
                  <a:pt x="2861" y="3322"/>
                </a:lnTo>
                <a:lnTo>
                  <a:pt x="2861" y="3320"/>
                </a:lnTo>
                <a:lnTo>
                  <a:pt x="2863" y="3320"/>
                </a:lnTo>
                <a:lnTo>
                  <a:pt x="2864" y="3320"/>
                </a:lnTo>
                <a:lnTo>
                  <a:pt x="2866" y="3320"/>
                </a:lnTo>
                <a:lnTo>
                  <a:pt x="2867" y="3320"/>
                </a:lnTo>
                <a:lnTo>
                  <a:pt x="2869" y="3320"/>
                </a:lnTo>
                <a:lnTo>
                  <a:pt x="2871" y="3320"/>
                </a:lnTo>
                <a:lnTo>
                  <a:pt x="2872" y="3320"/>
                </a:lnTo>
                <a:lnTo>
                  <a:pt x="2874" y="3320"/>
                </a:lnTo>
                <a:lnTo>
                  <a:pt x="2875" y="3320"/>
                </a:lnTo>
                <a:lnTo>
                  <a:pt x="2875" y="3322"/>
                </a:lnTo>
                <a:lnTo>
                  <a:pt x="2877" y="3322"/>
                </a:lnTo>
                <a:lnTo>
                  <a:pt x="2879" y="3322"/>
                </a:lnTo>
                <a:lnTo>
                  <a:pt x="2880" y="3322"/>
                </a:lnTo>
                <a:lnTo>
                  <a:pt x="2882" y="3322"/>
                </a:lnTo>
                <a:lnTo>
                  <a:pt x="2883" y="3322"/>
                </a:lnTo>
                <a:lnTo>
                  <a:pt x="2885" y="3322"/>
                </a:lnTo>
                <a:lnTo>
                  <a:pt x="2885" y="3323"/>
                </a:lnTo>
                <a:lnTo>
                  <a:pt x="2887" y="3323"/>
                </a:lnTo>
                <a:lnTo>
                  <a:pt x="2888" y="3323"/>
                </a:lnTo>
                <a:lnTo>
                  <a:pt x="2888" y="3322"/>
                </a:lnTo>
                <a:lnTo>
                  <a:pt x="2890" y="3322"/>
                </a:lnTo>
                <a:lnTo>
                  <a:pt x="2891" y="3322"/>
                </a:lnTo>
                <a:lnTo>
                  <a:pt x="2893" y="3322"/>
                </a:lnTo>
                <a:lnTo>
                  <a:pt x="2895" y="3322"/>
                </a:lnTo>
                <a:lnTo>
                  <a:pt x="2895" y="3323"/>
                </a:lnTo>
                <a:lnTo>
                  <a:pt x="2896" y="3323"/>
                </a:lnTo>
                <a:lnTo>
                  <a:pt x="2896" y="3325"/>
                </a:lnTo>
                <a:lnTo>
                  <a:pt x="2898" y="3325"/>
                </a:lnTo>
                <a:lnTo>
                  <a:pt x="2898" y="3326"/>
                </a:lnTo>
                <a:lnTo>
                  <a:pt x="2898" y="3325"/>
                </a:lnTo>
                <a:lnTo>
                  <a:pt x="2898" y="3323"/>
                </a:lnTo>
                <a:lnTo>
                  <a:pt x="2899" y="3323"/>
                </a:lnTo>
                <a:lnTo>
                  <a:pt x="2901" y="3323"/>
                </a:lnTo>
                <a:lnTo>
                  <a:pt x="2906" y="3325"/>
                </a:lnTo>
                <a:lnTo>
                  <a:pt x="2906" y="3326"/>
                </a:lnTo>
                <a:lnTo>
                  <a:pt x="2907" y="3326"/>
                </a:lnTo>
                <a:lnTo>
                  <a:pt x="2911" y="3328"/>
                </a:lnTo>
                <a:lnTo>
                  <a:pt x="2912" y="3328"/>
                </a:lnTo>
                <a:lnTo>
                  <a:pt x="2914" y="3328"/>
                </a:lnTo>
                <a:lnTo>
                  <a:pt x="2914" y="3330"/>
                </a:lnTo>
                <a:lnTo>
                  <a:pt x="2914" y="3331"/>
                </a:lnTo>
                <a:lnTo>
                  <a:pt x="2912" y="3331"/>
                </a:lnTo>
                <a:lnTo>
                  <a:pt x="2912" y="3333"/>
                </a:lnTo>
                <a:lnTo>
                  <a:pt x="2914" y="3333"/>
                </a:lnTo>
                <a:lnTo>
                  <a:pt x="2914" y="3331"/>
                </a:lnTo>
                <a:lnTo>
                  <a:pt x="2915" y="3331"/>
                </a:lnTo>
                <a:lnTo>
                  <a:pt x="2917" y="3331"/>
                </a:lnTo>
                <a:lnTo>
                  <a:pt x="2917" y="3330"/>
                </a:lnTo>
                <a:lnTo>
                  <a:pt x="2919" y="3330"/>
                </a:lnTo>
                <a:lnTo>
                  <a:pt x="2919" y="3328"/>
                </a:lnTo>
                <a:lnTo>
                  <a:pt x="2920" y="3328"/>
                </a:lnTo>
                <a:lnTo>
                  <a:pt x="2922" y="3326"/>
                </a:lnTo>
                <a:lnTo>
                  <a:pt x="2923" y="3326"/>
                </a:lnTo>
                <a:lnTo>
                  <a:pt x="2923" y="3325"/>
                </a:lnTo>
                <a:lnTo>
                  <a:pt x="2925" y="3325"/>
                </a:lnTo>
                <a:lnTo>
                  <a:pt x="2927" y="3325"/>
                </a:lnTo>
                <a:lnTo>
                  <a:pt x="2928" y="3325"/>
                </a:lnTo>
                <a:lnTo>
                  <a:pt x="2930" y="3325"/>
                </a:lnTo>
                <a:lnTo>
                  <a:pt x="2931" y="3325"/>
                </a:lnTo>
                <a:lnTo>
                  <a:pt x="2933" y="3325"/>
                </a:lnTo>
                <a:lnTo>
                  <a:pt x="2935" y="3325"/>
                </a:lnTo>
                <a:lnTo>
                  <a:pt x="2935" y="3326"/>
                </a:lnTo>
                <a:lnTo>
                  <a:pt x="2935" y="3328"/>
                </a:lnTo>
                <a:lnTo>
                  <a:pt x="2936" y="3328"/>
                </a:lnTo>
                <a:lnTo>
                  <a:pt x="2936" y="3330"/>
                </a:lnTo>
                <a:lnTo>
                  <a:pt x="2936" y="3331"/>
                </a:lnTo>
                <a:lnTo>
                  <a:pt x="2936" y="3333"/>
                </a:lnTo>
                <a:lnTo>
                  <a:pt x="2936" y="3336"/>
                </a:lnTo>
                <a:lnTo>
                  <a:pt x="2938" y="3338"/>
                </a:lnTo>
                <a:lnTo>
                  <a:pt x="2939" y="3339"/>
                </a:lnTo>
                <a:lnTo>
                  <a:pt x="2941" y="3339"/>
                </a:lnTo>
                <a:lnTo>
                  <a:pt x="2941" y="3341"/>
                </a:lnTo>
                <a:lnTo>
                  <a:pt x="2943" y="3341"/>
                </a:lnTo>
                <a:lnTo>
                  <a:pt x="2944" y="3341"/>
                </a:lnTo>
                <a:lnTo>
                  <a:pt x="2946" y="3341"/>
                </a:lnTo>
                <a:lnTo>
                  <a:pt x="2947" y="3341"/>
                </a:lnTo>
                <a:lnTo>
                  <a:pt x="2949" y="3341"/>
                </a:lnTo>
                <a:lnTo>
                  <a:pt x="2949" y="3342"/>
                </a:lnTo>
                <a:lnTo>
                  <a:pt x="2951" y="3342"/>
                </a:lnTo>
                <a:lnTo>
                  <a:pt x="2952" y="3342"/>
                </a:lnTo>
                <a:lnTo>
                  <a:pt x="2952" y="3344"/>
                </a:lnTo>
                <a:lnTo>
                  <a:pt x="2954" y="3344"/>
                </a:lnTo>
                <a:lnTo>
                  <a:pt x="2954" y="3342"/>
                </a:lnTo>
                <a:lnTo>
                  <a:pt x="2954" y="3344"/>
                </a:lnTo>
                <a:lnTo>
                  <a:pt x="2955" y="3342"/>
                </a:lnTo>
                <a:lnTo>
                  <a:pt x="2955" y="3344"/>
                </a:lnTo>
                <a:lnTo>
                  <a:pt x="2955" y="3342"/>
                </a:lnTo>
                <a:lnTo>
                  <a:pt x="2957" y="3342"/>
                </a:lnTo>
                <a:lnTo>
                  <a:pt x="2959" y="3342"/>
                </a:lnTo>
                <a:lnTo>
                  <a:pt x="2960" y="3342"/>
                </a:lnTo>
                <a:lnTo>
                  <a:pt x="2962" y="3342"/>
                </a:lnTo>
                <a:lnTo>
                  <a:pt x="2963" y="3342"/>
                </a:lnTo>
                <a:lnTo>
                  <a:pt x="2965" y="3342"/>
                </a:lnTo>
                <a:lnTo>
                  <a:pt x="2967" y="3342"/>
                </a:lnTo>
                <a:lnTo>
                  <a:pt x="2967" y="3341"/>
                </a:lnTo>
                <a:lnTo>
                  <a:pt x="2968" y="3341"/>
                </a:lnTo>
                <a:lnTo>
                  <a:pt x="2970" y="3341"/>
                </a:lnTo>
                <a:lnTo>
                  <a:pt x="2971" y="3341"/>
                </a:lnTo>
                <a:lnTo>
                  <a:pt x="2971" y="3342"/>
                </a:lnTo>
                <a:lnTo>
                  <a:pt x="2975" y="3342"/>
                </a:lnTo>
                <a:lnTo>
                  <a:pt x="2979" y="3346"/>
                </a:lnTo>
                <a:lnTo>
                  <a:pt x="2987" y="3347"/>
                </a:lnTo>
                <a:lnTo>
                  <a:pt x="2989" y="3349"/>
                </a:lnTo>
                <a:lnTo>
                  <a:pt x="2989" y="3350"/>
                </a:lnTo>
                <a:lnTo>
                  <a:pt x="2991" y="3350"/>
                </a:lnTo>
                <a:lnTo>
                  <a:pt x="2991" y="3352"/>
                </a:lnTo>
                <a:lnTo>
                  <a:pt x="2991" y="3354"/>
                </a:lnTo>
                <a:lnTo>
                  <a:pt x="2992" y="3354"/>
                </a:lnTo>
                <a:lnTo>
                  <a:pt x="2992" y="3355"/>
                </a:lnTo>
                <a:lnTo>
                  <a:pt x="2994" y="3355"/>
                </a:lnTo>
                <a:lnTo>
                  <a:pt x="2994" y="3357"/>
                </a:lnTo>
                <a:lnTo>
                  <a:pt x="2995" y="3358"/>
                </a:lnTo>
                <a:lnTo>
                  <a:pt x="3000" y="3363"/>
                </a:lnTo>
                <a:lnTo>
                  <a:pt x="3002" y="3365"/>
                </a:lnTo>
                <a:lnTo>
                  <a:pt x="3002" y="3366"/>
                </a:lnTo>
                <a:lnTo>
                  <a:pt x="3003" y="3366"/>
                </a:lnTo>
                <a:lnTo>
                  <a:pt x="3005" y="3368"/>
                </a:lnTo>
                <a:lnTo>
                  <a:pt x="3007" y="3368"/>
                </a:lnTo>
                <a:lnTo>
                  <a:pt x="3008" y="3368"/>
                </a:lnTo>
                <a:lnTo>
                  <a:pt x="3011" y="3365"/>
                </a:lnTo>
                <a:lnTo>
                  <a:pt x="3015" y="3363"/>
                </a:lnTo>
                <a:lnTo>
                  <a:pt x="3019" y="3358"/>
                </a:lnTo>
                <a:lnTo>
                  <a:pt x="3027" y="3354"/>
                </a:lnTo>
                <a:lnTo>
                  <a:pt x="3029" y="3352"/>
                </a:lnTo>
                <a:lnTo>
                  <a:pt x="3031" y="3354"/>
                </a:lnTo>
                <a:lnTo>
                  <a:pt x="3032" y="3354"/>
                </a:lnTo>
                <a:lnTo>
                  <a:pt x="3032" y="3355"/>
                </a:lnTo>
                <a:lnTo>
                  <a:pt x="3034" y="3355"/>
                </a:lnTo>
                <a:lnTo>
                  <a:pt x="3034" y="3357"/>
                </a:lnTo>
                <a:lnTo>
                  <a:pt x="3035" y="3357"/>
                </a:lnTo>
                <a:lnTo>
                  <a:pt x="3037" y="3357"/>
                </a:lnTo>
                <a:lnTo>
                  <a:pt x="3037" y="3358"/>
                </a:lnTo>
                <a:lnTo>
                  <a:pt x="3039" y="3358"/>
                </a:lnTo>
                <a:lnTo>
                  <a:pt x="3040" y="3358"/>
                </a:lnTo>
                <a:lnTo>
                  <a:pt x="3042" y="3358"/>
                </a:lnTo>
                <a:lnTo>
                  <a:pt x="3043" y="3358"/>
                </a:lnTo>
                <a:lnTo>
                  <a:pt x="3045" y="3358"/>
                </a:lnTo>
                <a:lnTo>
                  <a:pt x="3050" y="3357"/>
                </a:lnTo>
                <a:lnTo>
                  <a:pt x="3050" y="3355"/>
                </a:lnTo>
                <a:lnTo>
                  <a:pt x="3051" y="3355"/>
                </a:lnTo>
                <a:lnTo>
                  <a:pt x="3053" y="3354"/>
                </a:lnTo>
                <a:lnTo>
                  <a:pt x="3055" y="3354"/>
                </a:lnTo>
                <a:lnTo>
                  <a:pt x="3056" y="3354"/>
                </a:lnTo>
                <a:lnTo>
                  <a:pt x="3061" y="3352"/>
                </a:lnTo>
                <a:lnTo>
                  <a:pt x="3063" y="3354"/>
                </a:lnTo>
                <a:lnTo>
                  <a:pt x="3066" y="3354"/>
                </a:lnTo>
                <a:lnTo>
                  <a:pt x="3067" y="3354"/>
                </a:lnTo>
                <a:lnTo>
                  <a:pt x="3069" y="3355"/>
                </a:lnTo>
                <a:lnTo>
                  <a:pt x="3071" y="3355"/>
                </a:lnTo>
                <a:lnTo>
                  <a:pt x="3072" y="3357"/>
                </a:lnTo>
                <a:lnTo>
                  <a:pt x="3072" y="3358"/>
                </a:lnTo>
                <a:lnTo>
                  <a:pt x="3072" y="3360"/>
                </a:lnTo>
                <a:lnTo>
                  <a:pt x="3077" y="3368"/>
                </a:lnTo>
                <a:lnTo>
                  <a:pt x="3080" y="3371"/>
                </a:lnTo>
                <a:lnTo>
                  <a:pt x="3082" y="3374"/>
                </a:lnTo>
                <a:lnTo>
                  <a:pt x="3083" y="3374"/>
                </a:lnTo>
                <a:lnTo>
                  <a:pt x="3082" y="3371"/>
                </a:lnTo>
                <a:lnTo>
                  <a:pt x="3074" y="3360"/>
                </a:lnTo>
                <a:lnTo>
                  <a:pt x="3074" y="3355"/>
                </a:lnTo>
                <a:lnTo>
                  <a:pt x="3072" y="3354"/>
                </a:lnTo>
                <a:lnTo>
                  <a:pt x="3071" y="3354"/>
                </a:lnTo>
                <a:lnTo>
                  <a:pt x="3071" y="3352"/>
                </a:lnTo>
                <a:lnTo>
                  <a:pt x="3074" y="3352"/>
                </a:lnTo>
                <a:lnTo>
                  <a:pt x="3075" y="3352"/>
                </a:lnTo>
                <a:lnTo>
                  <a:pt x="3077" y="3352"/>
                </a:lnTo>
                <a:lnTo>
                  <a:pt x="3079" y="3352"/>
                </a:lnTo>
                <a:lnTo>
                  <a:pt x="3080" y="3352"/>
                </a:lnTo>
                <a:lnTo>
                  <a:pt x="3082" y="3354"/>
                </a:lnTo>
                <a:lnTo>
                  <a:pt x="3088" y="3347"/>
                </a:lnTo>
                <a:lnTo>
                  <a:pt x="3091" y="3347"/>
                </a:lnTo>
                <a:lnTo>
                  <a:pt x="3091" y="3346"/>
                </a:lnTo>
                <a:lnTo>
                  <a:pt x="3095" y="3344"/>
                </a:lnTo>
                <a:lnTo>
                  <a:pt x="3098" y="3344"/>
                </a:lnTo>
                <a:lnTo>
                  <a:pt x="3098" y="3342"/>
                </a:lnTo>
                <a:lnTo>
                  <a:pt x="3098" y="3341"/>
                </a:lnTo>
                <a:lnTo>
                  <a:pt x="3099" y="3339"/>
                </a:lnTo>
                <a:lnTo>
                  <a:pt x="3101" y="3338"/>
                </a:lnTo>
                <a:lnTo>
                  <a:pt x="3103" y="3339"/>
                </a:lnTo>
                <a:lnTo>
                  <a:pt x="3106" y="3339"/>
                </a:lnTo>
                <a:lnTo>
                  <a:pt x="3106" y="3338"/>
                </a:lnTo>
                <a:lnTo>
                  <a:pt x="3107" y="3338"/>
                </a:lnTo>
                <a:lnTo>
                  <a:pt x="3109" y="3338"/>
                </a:lnTo>
                <a:lnTo>
                  <a:pt x="3109" y="3336"/>
                </a:lnTo>
                <a:lnTo>
                  <a:pt x="3109" y="3334"/>
                </a:lnTo>
                <a:lnTo>
                  <a:pt x="3109" y="3333"/>
                </a:lnTo>
                <a:lnTo>
                  <a:pt x="3109" y="3331"/>
                </a:lnTo>
                <a:lnTo>
                  <a:pt x="3111" y="3331"/>
                </a:lnTo>
                <a:lnTo>
                  <a:pt x="3114" y="3330"/>
                </a:lnTo>
                <a:lnTo>
                  <a:pt x="3115" y="3328"/>
                </a:lnTo>
                <a:lnTo>
                  <a:pt x="3117" y="3328"/>
                </a:lnTo>
                <a:lnTo>
                  <a:pt x="3119" y="3326"/>
                </a:lnTo>
                <a:lnTo>
                  <a:pt x="3122" y="3323"/>
                </a:lnTo>
                <a:lnTo>
                  <a:pt x="3122" y="3322"/>
                </a:lnTo>
                <a:lnTo>
                  <a:pt x="3127" y="3320"/>
                </a:lnTo>
                <a:lnTo>
                  <a:pt x="3128" y="3320"/>
                </a:lnTo>
                <a:lnTo>
                  <a:pt x="3130" y="3320"/>
                </a:lnTo>
                <a:lnTo>
                  <a:pt x="3131" y="3320"/>
                </a:lnTo>
                <a:lnTo>
                  <a:pt x="3133" y="3323"/>
                </a:lnTo>
                <a:lnTo>
                  <a:pt x="3133" y="3325"/>
                </a:lnTo>
                <a:lnTo>
                  <a:pt x="3138" y="3326"/>
                </a:lnTo>
                <a:lnTo>
                  <a:pt x="3139" y="3326"/>
                </a:lnTo>
                <a:lnTo>
                  <a:pt x="3141" y="3326"/>
                </a:lnTo>
                <a:lnTo>
                  <a:pt x="3143" y="3325"/>
                </a:lnTo>
                <a:lnTo>
                  <a:pt x="3146" y="3325"/>
                </a:lnTo>
                <a:lnTo>
                  <a:pt x="3151" y="3323"/>
                </a:lnTo>
                <a:lnTo>
                  <a:pt x="3152" y="3323"/>
                </a:lnTo>
                <a:lnTo>
                  <a:pt x="3157" y="3330"/>
                </a:lnTo>
                <a:lnTo>
                  <a:pt x="3159" y="3330"/>
                </a:lnTo>
                <a:lnTo>
                  <a:pt x="3160" y="3330"/>
                </a:lnTo>
                <a:lnTo>
                  <a:pt x="3162" y="3330"/>
                </a:lnTo>
                <a:lnTo>
                  <a:pt x="3163" y="3328"/>
                </a:lnTo>
                <a:lnTo>
                  <a:pt x="3167" y="3326"/>
                </a:lnTo>
                <a:lnTo>
                  <a:pt x="3168" y="3326"/>
                </a:lnTo>
                <a:lnTo>
                  <a:pt x="3170" y="3326"/>
                </a:lnTo>
                <a:lnTo>
                  <a:pt x="3173" y="3326"/>
                </a:lnTo>
                <a:lnTo>
                  <a:pt x="3175" y="3325"/>
                </a:lnTo>
                <a:lnTo>
                  <a:pt x="3176" y="3325"/>
                </a:lnTo>
                <a:lnTo>
                  <a:pt x="3178" y="3325"/>
                </a:lnTo>
                <a:lnTo>
                  <a:pt x="3179" y="3323"/>
                </a:lnTo>
                <a:lnTo>
                  <a:pt x="3181" y="3323"/>
                </a:lnTo>
                <a:lnTo>
                  <a:pt x="3183" y="3322"/>
                </a:lnTo>
                <a:lnTo>
                  <a:pt x="3186" y="3320"/>
                </a:lnTo>
                <a:lnTo>
                  <a:pt x="3187" y="3312"/>
                </a:lnTo>
                <a:lnTo>
                  <a:pt x="3187" y="3304"/>
                </a:lnTo>
                <a:lnTo>
                  <a:pt x="3191" y="3291"/>
                </a:lnTo>
                <a:lnTo>
                  <a:pt x="3192" y="3290"/>
                </a:lnTo>
                <a:lnTo>
                  <a:pt x="3194" y="3288"/>
                </a:lnTo>
                <a:lnTo>
                  <a:pt x="3195" y="3286"/>
                </a:lnTo>
                <a:lnTo>
                  <a:pt x="3195" y="3283"/>
                </a:lnTo>
                <a:lnTo>
                  <a:pt x="3197" y="3283"/>
                </a:lnTo>
                <a:lnTo>
                  <a:pt x="3199" y="3283"/>
                </a:lnTo>
                <a:lnTo>
                  <a:pt x="3200" y="3282"/>
                </a:lnTo>
                <a:lnTo>
                  <a:pt x="3203" y="3277"/>
                </a:lnTo>
                <a:lnTo>
                  <a:pt x="3205" y="3272"/>
                </a:lnTo>
                <a:lnTo>
                  <a:pt x="3207" y="3269"/>
                </a:lnTo>
                <a:lnTo>
                  <a:pt x="3207" y="3267"/>
                </a:lnTo>
                <a:lnTo>
                  <a:pt x="3208" y="3267"/>
                </a:lnTo>
                <a:lnTo>
                  <a:pt x="3208" y="3266"/>
                </a:lnTo>
                <a:lnTo>
                  <a:pt x="3215" y="3264"/>
                </a:lnTo>
                <a:lnTo>
                  <a:pt x="3218" y="3261"/>
                </a:lnTo>
                <a:lnTo>
                  <a:pt x="3219" y="3261"/>
                </a:lnTo>
                <a:lnTo>
                  <a:pt x="3221" y="3259"/>
                </a:lnTo>
                <a:lnTo>
                  <a:pt x="3224" y="3259"/>
                </a:lnTo>
                <a:lnTo>
                  <a:pt x="3229" y="3259"/>
                </a:lnTo>
                <a:lnTo>
                  <a:pt x="3234" y="3256"/>
                </a:lnTo>
                <a:lnTo>
                  <a:pt x="3239" y="3256"/>
                </a:lnTo>
                <a:lnTo>
                  <a:pt x="3242" y="3254"/>
                </a:lnTo>
                <a:lnTo>
                  <a:pt x="3242" y="3256"/>
                </a:lnTo>
                <a:lnTo>
                  <a:pt x="3247" y="3256"/>
                </a:lnTo>
                <a:lnTo>
                  <a:pt x="3248" y="3258"/>
                </a:lnTo>
                <a:lnTo>
                  <a:pt x="3251" y="3256"/>
                </a:lnTo>
                <a:lnTo>
                  <a:pt x="3253" y="3254"/>
                </a:lnTo>
                <a:lnTo>
                  <a:pt x="3253" y="3253"/>
                </a:lnTo>
                <a:lnTo>
                  <a:pt x="3251" y="3250"/>
                </a:lnTo>
                <a:lnTo>
                  <a:pt x="3253" y="3248"/>
                </a:lnTo>
                <a:lnTo>
                  <a:pt x="3256" y="3247"/>
                </a:lnTo>
                <a:lnTo>
                  <a:pt x="3258" y="3247"/>
                </a:lnTo>
                <a:lnTo>
                  <a:pt x="3259" y="3243"/>
                </a:lnTo>
                <a:lnTo>
                  <a:pt x="3259" y="3242"/>
                </a:lnTo>
                <a:lnTo>
                  <a:pt x="3261" y="3242"/>
                </a:lnTo>
                <a:lnTo>
                  <a:pt x="3261" y="3240"/>
                </a:lnTo>
                <a:lnTo>
                  <a:pt x="3259" y="3240"/>
                </a:lnTo>
                <a:lnTo>
                  <a:pt x="3258" y="3242"/>
                </a:lnTo>
                <a:lnTo>
                  <a:pt x="3255" y="3245"/>
                </a:lnTo>
                <a:lnTo>
                  <a:pt x="3251" y="3248"/>
                </a:lnTo>
                <a:lnTo>
                  <a:pt x="3250" y="3248"/>
                </a:lnTo>
                <a:lnTo>
                  <a:pt x="3248" y="3251"/>
                </a:lnTo>
                <a:lnTo>
                  <a:pt x="3248" y="3253"/>
                </a:lnTo>
                <a:lnTo>
                  <a:pt x="3247" y="3253"/>
                </a:lnTo>
                <a:lnTo>
                  <a:pt x="3245" y="3251"/>
                </a:lnTo>
                <a:lnTo>
                  <a:pt x="3243" y="3253"/>
                </a:lnTo>
                <a:lnTo>
                  <a:pt x="3240" y="3254"/>
                </a:lnTo>
                <a:lnTo>
                  <a:pt x="3237" y="3254"/>
                </a:lnTo>
                <a:lnTo>
                  <a:pt x="3235" y="3254"/>
                </a:lnTo>
                <a:lnTo>
                  <a:pt x="3234" y="3254"/>
                </a:lnTo>
                <a:lnTo>
                  <a:pt x="3231" y="3256"/>
                </a:lnTo>
                <a:lnTo>
                  <a:pt x="3229" y="3258"/>
                </a:lnTo>
                <a:lnTo>
                  <a:pt x="3226" y="3258"/>
                </a:lnTo>
                <a:lnTo>
                  <a:pt x="3224" y="3259"/>
                </a:lnTo>
                <a:lnTo>
                  <a:pt x="3223" y="3259"/>
                </a:lnTo>
                <a:lnTo>
                  <a:pt x="3221" y="3259"/>
                </a:lnTo>
                <a:lnTo>
                  <a:pt x="3218" y="3259"/>
                </a:lnTo>
                <a:lnTo>
                  <a:pt x="3213" y="3261"/>
                </a:lnTo>
                <a:lnTo>
                  <a:pt x="3211" y="3261"/>
                </a:lnTo>
                <a:lnTo>
                  <a:pt x="3211" y="3262"/>
                </a:lnTo>
                <a:lnTo>
                  <a:pt x="3208" y="3262"/>
                </a:lnTo>
                <a:lnTo>
                  <a:pt x="3208" y="3264"/>
                </a:lnTo>
                <a:lnTo>
                  <a:pt x="3207" y="3266"/>
                </a:lnTo>
                <a:lnTo>
                  <a:pt x="3205" y="3267"/>
                </a:lnTo>
                <a:lnTo>
                  <a:pt x="3203" y="3267"/>
                </a:lnTo>
                <a:lnTo>
                  <a:pt x="3200" y="3272"/>
                </a:lnTo>
                <a:lnTo>
                  <a:pt x="3199" y="3275"/>
                </a:lnTo>
                <a:lnTo>
                  <a:pt x="3194" y="3278"/>
                </a:lnTo>
                <a:lnTo>
                  <a:pt x="3192" y="3280"/>
                </a:lnTo>
                <a:lnTo>
                  <a:pt x="3191" y="3282"/>
                </a:lnTo>
                <a:lnTo>
                  <a:pt x="3191" y="3283"/>
                </a:lnTo>
                <a:lnTo>
                  <a:pt x="3189" y="3285"/>
                </a:lnTo>
                <a:lnTo>
                  <a:pt x="3191" y="3285"/>
                </a:lnTo>
                <a:lnTo>
                  <a:pt x="3189" y="3290"/>
                </a:lnTo>
                <a:lnTo>
                  <a:pt x="3189" y="3291"/>
                </a:lnTo>
                <a:lnTo>
                  <a:pt x="3189" y="3293"/>
                </a:lnTo>
                <a:lnTo>
                  <a:pt x="3187" y="3293"/>
                </a:lnTo>
                <a:lnTo>
                  <a:pt x="3186" y="3294"/>
                </a:lnTo>
                <a:lnTo>
                  <a:pt x="3184" y="3296"/>
                </a:lnTo>
                <a:lnTo>
                  <a:pt x="3183" y="3296"/>
                </a:lnTo>
                <a:lnTo>
                  <a:pt x="3183" y="3298"/>
                </a:lnTo>
                <a:lnTo>
                  <a:pt x="3183" y="3299"/>
                </a:lnTo>
                <a:lnTo>
                  <a:pt x="3183" y="3301"/>
                </a:lnTo>
                <a:lnTo>
                  <a:pt x="3181" y="3301"/>
                </a:lnTo>
                <a:lnTo>
                  <a:pt x="3183" y="3306"/>
                </a:lnTo>
                <a:lnTo>
                  <a:pt x="3179" y="3310"/>
                </a:lnTo>
                <a:lnTo>
                  <a:pt x="3178" y="3310"/>
                </a:lnTo>
                <a:lnTo>
                  <a:pt x="3178" y="3312"/>
                </a:lnTo>
                <a:lnTo>
                  <a:pt x="3176" y="3314"/>
                </a:lnTo>
                <a:lnTo>
                  <a:pt x="3175" y="3315"/>
                </a:lnTo>
                <a:lnTo>
                  <a:pt x="3173" y="3317"/>
                </a:lnTo>
                <a:lnTo>
                  <a:pt x="3171" y="3320"/>
                </a:lnTo>
                <a:lnTo>
                  <a:pt x="3170" y="3323"/>
                </a:lnTo>
                <a:lnTo>
                  <a:pt x="3165" y="3323"/>
                </a:lnTo>
                <a:lnTo>
                  <a:pt x="3163" y="3323"/>
                </a:lnTo>
                <a:lnTo>
                  <a:pt x="3163" y="3325"/>
                </a:lnTo>
                <a:lnTo>
                  <a:pt x="3162" y="3325"/>
                </a:lnTo>
                <a:lnTo>
                  <a:pt x="3157" y="3323"/>
                </a:lnTo>
                <a:lnTo>
                  <a:pt x="3155" y="3323"/>
                </a:lnTo>
                <a:lnTo>
                  <a:pt x="3154" y="3320"/>
                </a:lnTo>
                <a:lnTo>
                  <a:pt x="3152" y="3320"/>
                </a:lnTo>
                <a:lnTo>
                  <a:pt x="3151" y="3320"/>
                </a:lnTo>
                <a:lnTo>
                  <a:pt x="3149" y="3318"/>
                </a:lnTo>
                <a:lnTo>
                  <a:pt x="3149" y="3317"/>
                </a:lnTo>
                <a:lnTo>
                  <a:pt x="3146" y="3315"/>
                </a:lnTo>
                <a:lnTo>
                  <a:pt x="3144" y="3315"/>
                </a:lnTo>
                <a:lnTo>
                  <a:pt x="3141" y="3315"/>
                </a:lnTo>
                <a:lnTo>
                  <a:pt x="3139" y="3315"/>
                </a:lnTo>
                <a:lnTo>
                  <a:pt x="3139" y="3317"/>
                </a:lnTo>
                <a:lnTo>
                  <a:pt x="3131" y="3317"/>
                </a:lnTo>
                <a:lnTo>
                  <a:pt x="3130" y="3318"/>
                </a:lnTo>
                <a:lnTo>
                  <a:pt x="3128" y="3318"/>
                </a:lnTo>
                <a:lnTo>
                  <a:pt x="3123" y="3317"/>
                </a:lnTo>
                <a:lnTo>
                  <a:pt x="3120" y="3317"/>
                </a:lnTo>
                <a:lnTo>
                  <a:pt x="3117" y="3317"/>
                </a:lnTo>
                <a:lnTo>
                  <a:pt x="3115" y="3315"/>
                </a:lnTo>
                <a:lnTo>
                  <a:pt x="3112" y="3314"/>
                </a:lnTo>
                <a:lnTo>
                  <a:pt x="3111" y="3314"/>
                </a:lnTo>
                <a:lnTo>
                  <a:pt x="3111" y="3312"/>
                </a:lnTo>
                <a:lnTo>
                  <a:pt x="3114" y="3310"/>
                </a:lnTo>
                <a:lnTo>
                  <a:pt x="3117" y="3309"/>
                </a:lnTo>
                <a:lnTo>
                  <a:pt x="3119" y="3309"/>
                </a:lnTo>
                <a:lnTo>
                  <a:pt x="3120" y="3307"/>
                </a:lnTo>
                <a:lnTo>
                  <a:pt x="3120" y="3306"/>
                </a:lnTo>
                <a:lnTo>
                  <a:pt x="3120" y="3304"/>
                </a:lnTo>
                <a:lnTo>
                  <a:pt x="3125" y="3301"/>
                </a:lnTo>
                <a:lnTo>
                  <a:pt x="3125" y="3299"/>
                </a:lnTo>
                <a:lnTo>
                  <a:pt x="3127" y="3298"/>
                </a:lnTo>
                <a:lnTo>
                  <a:pt x="3125" y="3298"/>
                </a:lnTo>
                <a:lnTo>
                  <a:pt x="3125" y="3296"/>
                </a:lnTo>
                <a:lnTo>
                  <a:pt x="3127" y="3293"/>
                </a:lnTo>
                <a:lnTo>
                  <a:pt x="3130" y="3291"/>
                </a:lnTo>
                <a:lnTo>
                  <a:pt x="3131" y="3291"/>
                </a:lnTo>
                <a:lnTo>
                  <a:pt x="3133" y="3290"/>
                </a:lnTo>
                <a:lnTo>
                  <a:pt x="3135" y="3290"/>
                </a:lnTo>
                <a:lnTo>
                  <a:pt x="3135" y="3288"/>
                </a:lnTo>
                <a:lnTo>
                  <a:pt x="3136" y="3290"/>
                </a:lnTo>
                <a:lnTo>
                  <a:pt x="3138" y="3290"/>
                </a:lnTo>
                <a:lnTo>
                  <a:pt x="3139" y="3288"/>
                </a:lnTo>
                <a:lnTo>
                  <a:pt x="3147" y="3286"/>
                </a:lnTo>
                <a:lnTo>
                  <a:pt x="3152" y="3285"/>
                </a:lnTo>
                <a:lnTo>
                  <a:pt x="3154" y="3283"/>
                </a:lnTo>
                <a:lnTo>
                  <a:pt x="3155" y="3282"/>
                </a:lnTo>
                <a:lnTo>
                  <a:pt x="3157" y="3283"/>
                </a:lnTo>
                <a:lnTo>
                  <a:pt x="3159" y="3285"/>
                </a:lnTo>
                <a:lnTo>
                  <a:pt x="3160" y="3285"/>
                </a:lnTo>
                <a:lnTo>
                  <a:pt x="3160" y="3283"/>
                </a:lnTo>
                <a:lnTo>
                  <a:pt x="3162" y="3283"/>
                </a:lnTo>
                <a:lnTo>
                  <a:pt x="3162" y="3282"/>
                </a:lnTo>
                <a:lnTo>
                  <a:pt x="3162" y="3280"/>
                </a:lnTo>
                <a:lnTo>
                  <a:pt x="3165" y="3280"/>
                </a:lnTo>
                <a:lnTo>
                  <a:pt x="3168" y="3275"/>
                </a:lnTo>
                <a:lnTo>
                  <a:pt x="3168" y="3270"/>
                </a:lnTo>
                <a:lnTo>
                  <a:pt x="3170" y="3270"/>
                </a:lnTo>
                <a:lnTo>
                  <a:pt x="3168" y="3264"/>
                </a:lnTo>
                <a:lnTo>
                  <a:pt x="3168" y="3262"/>
                </a:lnTo>
                <a:lnTo>
                  <a:pt x="3168" y="3259"/>
                </a:lnTo>
                <a:lnTo>
                  <a:pt x="3170" y="3259"/>
                </a:lnTo>
                <a:lnTo>
                  <a:pt x="3173" y="3259"/>
                </a:lnTo>
                <a:lnTo>
                  <a:pt x="3179" y="3259"/>
                </a:lnTo>
                <a:lnTo>
                  <a:pt x="3186" y="3259"/>
                </a:lnTo>
                <a:lnTo>
                  <a:pt x="3179" y="3259"/>
                </a:lnTo>
                <a:lnTo>
                  <a:pt x="3173" y="3259"/>
                </a:lnTo>
                <a:lnTo>
                  <a:pt x="3170" y="3259"/>
                </a:lnTo>
                <a:lnTo>
                  <a:pt x="3168" y="3259"/>
                </a:lnTo>
                <a:lnTo>
                  <a:pt x="3167" y="3259"/>
                </a:lnTo>
                <a:lnTo>
                  <a:pt x="3163" y="3267"/>
                </a:lnTo>
                <a:lnTo>
                  <a:pt x="3162" y="3277"/>
                </a:lnTo>
                <a:lnTo>
                  <a:pt x="3157" y="3278"/>
                </a:lnTo>
                <a:lnTo>
                  <a:pt x="3152" y="3277"/>
                </a:lnTo>
                <a:lnTo>
                  <a:pt x="3154" y="3278"/>
                </a:lnTo>
                <a:lnTo>
                  <a:pt x="3152" y="3283"/>
                </a:lnTo>
                <a:lnTo>
                  <a:pt x="3151" y="3283"/>
                </a:lnTo>
                <a:lnTo>
                  <a:pt x="3146" y="3285"/>
                </a:lnTo>
                <a:lnTo>
                  <a:pt x="3138" y="3286"/>
                </a:lnTo>
                <a:lnTo>
                  <a:pt x="3136" y="3286"/>
                </a:lnTo>
                <a:lnTo>
                  <a:pt x="3133" y="3286"/>
                </a:lnTo>
                <a:lnTo>
                  <a:pt x="3131" y="3286"/>
                </a:lnTo>
                <a:lnTo>
                  <a:pt x="3131" y="3285"/>
                </a:lnTo>
                <a:lnTo>
                  <a:pt x="3131" y="3283"/>
                </a:lnTo>
                <a:lnTo>
                  <a:pt x="3135" y="3282"/>
                </a:lnTo>
                <a:lnTo>
                  <a:pt x="3135" y="3280"/>
                </a:lnTo>
                <a:lnTo>
                  <a:pt x="3133" y="3282"/>
                </a:lnTo>
                <a:lnTo>
                  <a:pt x="3131" y="3282"/>
                </a:lnTo>
                <a:lnTo>
                  <a:pt x="3130" y="3283"/>
                </a:lnTo>
                <a:lnTo>
                  <a:pt x="3130" y="3286"/>
                </a:lnTo>
                <a:lnTo>
                  <a:pt x="3128" y="3290"/>
                </a:lnTo>
                <a:lnTo>
                  <a:pt x="3122" y="3296"/>
                </a:lnTo>
                <a:lnTo>
                  <a:pt x="3120" y="3298"/>
                </a:lnTo>
                <a:lnTo>
                  <a:pt x="3119" y="3298"/>
                </a:lnTo>
                <a:lnTo>
                  <a:pt x="3117" y="3299"/>
                </a:lnTo>
                <a:lnTo>
                  <a:pt x="3115" y="3299"/>
                </a:lnTo>
                <a:lnTo>
                  <a:pt x="3115" y="3301"/>
                </a:lnTo>
                <a:lnTo>
                  <a:pt x="3117" y="3302"/>
                </a:lnTo>
                <a:lnTo>
                  <a:pt x="3117" y="3304"/>
                </a:lnTo>
                <a:lnTo>
                  <a:pt x="3115" y="3306"/>
                </a:lnTo>
                <a:lnTo>
                  <a:pt x="3114" y="3309"/>
                </a:lnTo>
                <a:lnTo>
                  <a:pt x="3111" y="3307"/>
                </a:lnTo>
                <a:lnTo>
                  <a:pt x="3106" y="3310"/>
                </a:lnTo>
                <a:lnTo>
                  <a:pt x="3104" y="3310"/>
                </a:lnTo>
                <a:lnTo>
                  <a:pt x="3103" y="3310"/>
                </a:lnTo>
                <a:lnTo>
                  <a:pt x="3103" y="3309"/>
                </a:lnTo>
                <a:lnTo>
                  <a:pt x="3103" y="3310"/>
                </a:lnTo>
                <a:lnTo>
                  <a:pt x="3099" y="3314"/>
                </a:lnTo>
                <a:lnTo>
                  <a:pt x="3104" y="3315"/>
                </a:lnTo>
                <a:lnTo>
                  <a:pt x="3107" y="3315"/>
                </a:lnTo>
                <a:lnTo>
                  <a:pt x="3109" y="3315"/>
                </a:lnTo>
                <a:lnTo>
                  <a:pt x="3114" y="3315"/>
                </a:lnTo>
                <a:lnTo>
                  <a:pt x="3114" y="3320"/>
                </a:lnTo>
                <a:lnTo>
                  <a:pt x="3114" y="3322"/>
                </a:lnTo>
                <a:lnTo>
                  <a:pt x="3112" y="3322"/>
                </a:lnTo>
                <a:lnTo>
                  <a:pt x="3109" y="3323"/>
                </a:lnTo>
                <a:lnTo>
                  <a:pt x="3107" y="3325"/>
                </a:lnTo>
                <a:lnTo>
                  <a:pt x="3104" y="3325"/>
                </a:lnTo>
                <a:lnTo>
                  <a:pt x="3099" y="3325"/>
                </a:lnTo>
                <a:lnTo>
                  <a:pt x="3098" y="3323"/>
                </a:lnTo>
                <a:lnTo>
                  <a:pt x="3096" y="3323"/>
                </a:lnTo>
                <a:lnTo>
                  <a:pt x="3095" y="3323"/>
                </a:lnTo>
                <a:lnTo>
                  <a:pt x="3095" y="3325"/>
                </a:lnTo>
                <a:lnTo>
                  <a:pt x="3091" y="3326"/>
                </a:lnTo>
                <a:lnTo>
                  <a:pt x="3090" y="3328"/>
                </a:lnTo>
                <a:lnTo>
                  <a:pt x="3088" y="3328"/>
                </a:lnTo>
                <a:lnTo>
                  <a:pt x="3085" y="3330"/>
                </a:lnTo>
                <a:lnTo>
                  <a:pt x="3082" y="3331"/>
                </a:lnTo>
                <a:lnTo>
                  <a:pt x="3080" y="3333"/>
                </a:lnTo>
                <a:lnTo>
                  <a:pt x="3080" y="3334"/>
                </a:lnTo>
                <a:lnTo>
                  <a:pt x="3079" y="3334"/>
                </a:lnTo>
                <a:lnTo>
                  <a:pt x="3079" y="3336"/>
                </a:lnTo>
                <a:lnTo>
                  <a:pt x="3077" y="3338"/>
                </a:lnTo>
                <a:lnTo>
                  <a:pt x="3075" y="3338"/>
                </a:lnTo>
                <a:lnTo>
                  <a:pt x="3075" y="3339"/>
                </a:lnTo>
                <a:lnTo>
                  <a:pt x="3074" y="3339"/>
                </a:lnTo>
                <a:lnTo>
                  <a:pt x="3071" y="3336"/>
                </a:lnTo>
                <a:lnTo>
                  <a:pt x="3067" y="3336"/>
                </a:lnTo>
                <a:lnTo>
                  <a:pt x="3064" y="3338"/>
                </a:lnTo>
                <a:lnTo>
                  <a:pt x="3064" y="3336"/>
                </a:lnTo>
                <a:lnTo>
                  <a:pt x="3063" y="3338"/>
                </a:lnTo>
                <a:lnTo>
                  <a:pt x="3061" y="3341"/>
                </a:lnTo>
                <a:lnTo>
                  <a:pt x="3059" y="3341"/>
                </a:lnTo>
                <a:lnTo>
                  <a:pt x="3059" y="3342"/>
                </a:lnTo>
                <a:lnTo>
                  <a:pt x="3058" y="3344"/>
                </a:lnTo>
                <a:lnTo>
                  <a:pt x="3056" y="3342"/>
                </a:lnTo>
                <a:lnTo>
                  <a:pt x="3053" y="3342"/>
                </a:lnTo>
                <a:lnTo>
                  <a:pt x="3048" y="3342"/>
                </a:lnTo>
                <a:lnTo>
                  <a:pt x="3047" y="3342"/>
                </a:lnTo>
                <a:lnTo>
                  <a:pt x="3045" y="3346"/>
                </a:lnTo>
                <a:lnTo>
                  <a:pt x="3045" y="3347"/>
                </a:lnTo>
                <a:lnTo>
                  <a:pt x="3047" y="3350"/>
                </a:lnTo>
                <a:lnTo>
                  <a:pt x="3048" y="3352"/>
                </a:lnTo>
                <a:lnTo>
                  <a:pt x="3048" y="3354"/>
                </a:lnTo>
                <a:lnTo>
                  <a:pt x="3047" y="3354"/>
                </a:lnTo>
                <a:lnTo>
                  <a:pt x="3045" y="3355"/>
                </a:lnTo>
                <a:lnTo>
                  <a:pt x="3043" y="3355"/>
                </a:lnTo>
                <a:lnTo>
                  <a:pt x="3042" y="3355"/>
                </a:lnTo>
                <a:lnTo>
                  <a:pt x="3040" y="3355"/>
                </a:lnTo>
                <a:lnTo>
                  <a:pt x="3039" y="3355"/>
                </a:lnTo>
                <a:lnTo>
                  <a:pt x="3037" y="3355"/>
                </a:lnTo>
                <a:lnTo>
                  <a:pt x="3037" y="3354"/>
                </a:lnTo>
                <a:lnTo>
                  <a:pt x="3035" y="3354"/>
                </a:lnTo>
                <a:lnTo>
                  <a:pt x="3035" y="3352"/>
                </a:lnTo>
                <a:lnTo>
                  <a:pt x="3034" y="3352"/>
                </a:lnTo>
                <a:lnTo>
                  <a:pt x="3035" y="3354"/>
                </a:lnTo>
                <a:lnTo>
                  <a:pt x="3035" y="3352"/>
                </a:lnTo>
                <a:lnTo>
                  <a:pt x="3037" y="3352"/>
                </a:lnTo>
                <a:lnTo>
                  <a:pt x="3039" y="3350"/>
                </a:lnTo>
                <a:lnTo>
                  <a:pt x="3037" y="3349"/>
                </a:lnTo>
                <a:lnTo>
                  <a:pt x="3037" y="3347"/>
                </a:lnTo>
                <a:lnTo>
                  <a:pt x="3035" y="3349"/>
                </a:lnTo>
                <a:lnTo>
                  <a:pt x="3035" y="3350"/>
                </a:lnTo>
                <a:lnTo>
                  <a:pt x="3031" y="3350"/>
                </a:lnTo>
                <a:lnTo>
                  <a:pt x="3029" y="3350"/>
                </a:lnTo>
                <a:lnTo>
                  <a:pt x="3027" y="3350"/>
                </a:lnTo>
                <a:lnTo>
                  <a:pt x="3026" y="3350"/>
                </a:lnTo>
                <a:lnTo>
                  <a:pt x="3026" y="3352"/>
                </a:lnTo>
                <a:lnTo>
                  <a:pt x="3024" y="3352"/>
                </a:lnTo>
                <a:lnTo>
                  <a:pt x="3024" y="3354"/>
                </a:lnTo>
                <a:lnTo>
                  <a:pt x="3023" y="3354"/>
                </a:lnTo>
                <a:lnTo>
                  <a:pt x="3021" y="3355"/>
                </a:lnTo>
                <a:lnTo>
                  <a:pt x="3019" y="3355"/>
                </a:lnTo>
                <a:lnTo>
                  <a:pt x="3019" y="3357"/>
                </a:lnTo>
                <a:lnTo>
                  <a:pt x="3018" y="3357"/>
                </a:lnTo>
                <a:lnTo>
                  <a:pt x="3018" y="3358"/>
                </a:lnTo>
                <a:lnTo>
                  <a:pt x="3016" y="3358"/>
                </a:lnTo>
                <a:lnTo>
                  <a:pt x="3015" y="3360"/>
                </a:lnTo>
                <a:lnTo>
                  <a:pt x="3013" y="3360"/>
                </a:lnTo>
                <a:lnTo>
                  <a:pt x="3010" y="3360"/>
                </a:lnTo>
                <a:lnTo>
                  <a:pt x="3008" y="3358"/>
                </a:lnTo>
                <a:lnTo>
                  <a:pt x="3007" y="3358"/>
                </a:lnTo>
                <a:lnTo>
                  <a:pt x="3005" y="3357"/>
                </a:lnTo>
                <a:lnTo>
                  <a:pt x="3003" y="3357"/>
                </a:lnTo>
                <a:lnTo>
                  <a:pt x="3002" y="3357"/>
                </a:lnTo>
                <a:lnTo>
                  <a:pt x="3000" y="3357"/>
                </a:lnTo>
                <a:lnTo>
                  <a:pt x="3000" y="3355"/>
                </a:lnTo>
                <a:lnTo>
                  <a:pt x="2999" y="3355"/>
                </a:lnTo>
                <a:lnTo>
                  <a:pt x="2997" y="3355"/>
                </a:lnTo>
                <a:lnTo>
                  <a:pt x="2995" y="3355"/>
                </a:lnTo>
                <a:lnTo>
                  <a:pt x="2989" y="3346"/>
                </a:lnTo>
                <a:lnTo>
                  <a:pt x="2986" y="3344"/>
                </a:lnTo>
                <a:lnTo>
                  <a:pt x="2984" y="3342"/>
                </a:lnTo>
                <a:lnTo>
                  <a:pt x="2984" y="3341"/>
                </a:lnTo>
                <a:lnTo>
                  <a:pt x="2983" y="3341"/>
                </a:lnTo>
                <a:lnTo>
                  <a:pt x="2981" y="3339"/>
                </a:lnTo>
                <a:lnTo>
                  <a:pt x="2983" y="3339"/>
                </a:lnTo>
                <a:lnTo>
                  <a:pt x="2981" y="3339"/>
                </a:lnTo>
                <a:lnTo>
                  <a:pt x="2978" y="3339"/>
                </a:lnTo>
                <a:lnTo>
                  <a:pt x="2978" y="3341"/>
                </a:lnTo>
                <a:lnTo>
                  <a:pt x="2976" y="3341"/>
                </a:lnTo>
                <a:lnTo>
                  <a:pt x="2975" y="3341"/>
                </a:lnTo>
                <a:lnTo>
                  <a:pt x="2973" y="3341"/>
                </a:lnTo>
                <a:lnTo>
                  <a:pt x="2973" y="3339"/>
                </a:lnTo>
                <a:lnTo>
                  <a:pt x="2971" y="3339"/>
                </a:lnTo>
                <a:lnTo>
                  <a:pt x="2970" y="3339"/>
                </a:lnTo>
                <a:lnTo>
                  <a:pt x="2970" y="3341"/>
                </a:lnTo>
                <a:lnTo>
                  <a:pt x="2971" y="3341"/>
                </a:lnTo>
                <a:lnTo>
                  <a:pt x="2973" y="3341"/>
                </a:lnTo>
                <a:lnTo>
                  <a:pt x="2971" y="3341"/>
                </a:lnTo>
                <a:lnTo>
                  <a:pt x="2962" y="3339"/>
                </a:lnTo>
                <a:lnTo>
                  <a:pt x="2952" y="3341"/>
                </a:lnTo>
                <a:lnTo>
                  <a:pt x="2955" y="3341"/>
                </a:lnTo>
                <a:lnTo>
                  <a:pt x="2955" y="3339"/>
                </a:lnTo>
                <a:lnTo>
                  <a:pt x="2957" y="3339"/>
                </a:lnTo>
                <a:lnTo>
                  <a:pt x="2955" y="3338"/>
                </a:lnTo>
                <a:lnTo>
                  <a:pt x="2954" y="3338"/>
                </a:lnTo>
                <a:lnTo>
                  <a:pt x="2952" y="3336"/>
                </a:lnTo>
                <a:lnTo>
                  <a:pt x="2951" y="3338"/>
                </a:lnTo>
                <a:lnTo>
                  <a:pt x="2947" y="3336"/>
                </a:lnTo>
                <a:lnTo>
                  <a:pt x="2943" y="3334"/>
                </a:lnTo>
                <a:lnTo>
                  <a:pt x="2938" y="3328"/>
                </a:lnTo>
                <a:lnTo>
                  <a:pt x="2936" y="3325"/>
                </a:lnTo>
                <a:lnTo>
                  <a:pt x="2931" y="3322"/>
                </a:lnTo>
                <a:lnTo>
                  <a:pt x="2928" y="3323"/>
                </a:lnTo>
                <a:lnTo>
                  <a:pt x="2923" y="3325"/>
                </a:lnTo>
                <a:lnTo>
                  <a:pt x="2919" y="3326"/>
                </a:lnTo>
                <a:lnTo>
                  <a:pt x="2915" y="3328"/>
                </a:lnTo>
                <a:lnTo>
                  <a:pt x="2914" y="3328"/>
                </a:lnTo>
                <a:lnTo>
                  <a:pt x="2912" y="3328"/>
                </a:lnTo>
                <a:lnTo>
                  <a:pt x="2911" y="3328"/>
                </a:lnTo>
                <a:lnTo>
                  <a:pt x="2911" y="3326"/>
                </a:lnTo>
                <a:lnTo>
                  <a:pt x="2909" y="3326"/>
                </a:lnTo>
                <a:lnTo>
                  <a:pt x="2907" y="3326"/>
                </a:lnTo>
                <a:lnTo>
                  <a:pt x="2907" y="3325"/>
                </a:lnTo>
                <a:lnTo>
                  <a:pt x="2906" y="3325"/>
                </a:lnTo>
                <a:lnTo>
                  <a:pt x="2904" y="3325"/>
                </a:lnTo>
                <a:lnTo>
                  <a:pt x="2904" y="3323"/>
                </a:lnTo>
                <a:lnTo>
                  <a:pt x="2903" y="3323"/>
                </a:lnTo>
                <a:lnTo>
                  <a:pt x="2901" y="3323"/>
                </a:lnTo>
                <a:lnTo>
                  <a:pt x="2899" y="3323"/>
                </a:lnTo>
                <a:lnTo>
                  <a:pt x="2898" y="3323"/>
                </a:lnTo>
                <a:lnTo>
                  <a:pt x="2898" y="3322"/>
                </a:lnTo>
                <a:lnTo>
                  <a:pt x="2896" y="3322"/>
                </a:lnTo>
                <a:lnTo>
                  <a:pt x="2895" y="3322"/>
                </a:lnTo>
                <a:lnTo>
                  <a:pt x="2895" y="3320"/>
                </a:lnTo>
                <a:lnTo>
                  <a:pt x="2893" y="3320"/>
                </a:lnTo>
                <a:lnTo>
                  <a:pt x="2891" y="3320"/>
                </a:lnTo>
                <a:lnTo>
                  <a:pt x="2890" y="3318"/>
                </a:lnTo>
                <a:lnTo>
                  <a:pt x="2890" y="3317"/>
                </a:lnTo>
                <a:lnTo>
                  <a:pt x="2888" y="3317"/>
                </a:lnTo>
                <a:lnTo>
                  <a:pt x="2888" y="3315"/>
                </a:lnTo>
                <a:lnTo>
                  <a:pt x="2888" y="3314"/>
                </a:lnTo>
                <a:lnTo>
                  <a:pt x="2890" y="3314"/>
                </a:lnTo>
                <a:lnTo>
                  <a:pt x="2888" y="3314"/>
                </a:lnTo>
                <a:lnTo>
                  <a:pt x="2887" y="3314"/>
                </a:lnTo>
                <a:lnTo>
                  <a:pt x="2887" y="3315"/>
                </a:lnTo>
                <a:lnTo>
                  <a:pt x="2885" y="3315"/>
                </a:lnTo>
                <a:lnTo>
                  <a:pt x="2885" y="3317"/>
                </a:lnTo>
                <a:lnTo>
                  <a:pt x="2883" y="3317"/>
                </a:lnTo>
                <a:lnTo>
                  <a:pt x="2882" y="3317"/>
                </a:lnTo>
                <a:lnTo>
                  <a:pt x="2880" y="3317"/>
                </a:lnTo>
                <a:lnTo>
                  <a:pt x="2879" y="3317"/>
                </a:lnTo>
                <a:lnTo>
                  <a:pt x="2877" y="3317"/>
                </a:lnTo>
                <a:lnTo>
                  <a:pt x="2875" y="3317"/>
                </a:lnTo>
                <a:lnTo>
                  <a:pt x="2872" y="3318"/>
                </a:lnTo>
                <a:lnTo>
                  <a:pt x="2871" y="3318"/>
                </a:lnTo>
                <a:lnTo>
                  <a:pt x="2869" y="3318"/>
                </a:lnTo>
                <a:lnTo>
                  <a:pt x="2867" y="3318"/>
                </a:lnTo>
                <a:lnTo>
                  <a:pt x="2866" y="3318"/>
                </a:lnTo>
                <a:lnTo>
                  <a:pt x="2864" y="3318"/>
                </a:lnTo>
                <a:lnTo>
                  <a:pt x="2863" y="3318"/>
                </a:lnTo>
                <a:lnTo>
                  <a:pt x="2863" y="3317"/>
                </a:lnTo>
                <a:lnTo>
                  <a:pt x="2861" y="3318"/>
                </a:lnTo>
                <a:lnTo>
                  <a:pt x="2861" y="3317"/>
                </a:lnTo>
                <a:lnTo>
                  <a:pt x="2859" y="3317"/>
                </a:lnTo>
                <a:lnTo>
                  <a:pt x="2858" y="3317"/>
                </a:lnTo>
                <a:lnTo>
                  <a:pt x="2856" y="3317"/>
                </a:lnTo>
                <a:lnTo>
                  <a:pt x="2856" y="3318"/>
                </a:lnTo>
                <a:lnTo>
                  <a:pt x="2855" y="3318"/>
                </a:lnTo>
                <a:lnTo>
                  <a:pt x="2853" y="3318"/>
                </a:lnTo>
                <a:lnTo>
                  <a:pt x="2853" y="3320"/>
                </a:lnTo>
                <a:lnTo>
                  <a:pt x="2853" y="3322"/>
                </a:lnTo>
                <a:lnTo>
                  <a:pt x="2851" y="3323"/>
                </a:lnTo>
                <a:lnTo>
                  <a:pt x="2850" y="3326"/>
                </a:lnTo>
                <a:lnTo>
                  <a:pt x="2848" y="3326"/>
                </a:lnTo>
                <a:lnTo>
                  <a:pt x="2848" y="3328"/>
                </a:lnTo>
                <a:lnTo>
                  <a:pt x="2847" y="3328"/>
                </a:lnTo>
                <a:lnTo>
                  <a:pt x="2847" y="3330"/>
                </a:lnTo>
                <a:lnTo>
                  <a:pt x="2845" y="3330"/>
                </a:lnTo>
                <a:lnTo>
                  <a:pt x="2845" y="3331"/>
                </a:lnTo>
                <a:lnTo>
                  <a:pt x="2843" y="3331"/>
                </a:lnTo>
                <a:lnTo>
                  <a:pt x="2843" y="3333"/>
                </a:lnTo>
                <a:lnTo>
                  <a:pt x="2842" y="3333"/>
                </a:lnTo>
                <a:lnTo>
                  <a:pt x="2842" y="3334"/>
                </a:lnTo>
                <a:lnTo>
                  <a:pt x="2840" y="3334"/>
                </a:lnTo>
                <a:lnTo>
                  <a:pt x="2839" y="3336"/>
                </a:lnTo>
                <a:lnTo>
                  <a:pt x="2837" y="3336"/>
                </a:lnTo>
                <a:lnTo>
                  <a:pt x="2837" y="3338"/>
                </a:lnTo>
                <a:lnTo>
                  <a:pt x="2835" y="3338"/>
                </a:lnTo>
                <a:lnTo>
                  <a:pt x="2834" y="3339"/>
                </a:lnTo>
                <a:lnTo>
                  <a:pt x="2834" y="3341"/>
                </a:lnTo>
                <a:lnTo>
                  <a:pt x="2832" y="3341"/>
                </a:lnTo>
                <a:lnTo>
                  <a:pt x="2831" y="3341"/>
                </a:lnTo>
                <a:lnTo>
                  <a:pt x="2831" y="3342"/>
                </a:lnTo>
                <a:lnTo>
                  <a:pt x="2829" y="3342"/>
                </a:lnTo>
                <a:lnTo>
                  <a:pt x="2827" y="3342"/>
                </a:lnTo>
                <a:lnTo>
                  <a:pt x="2826" y="3344"/>
                </a:lnTo>
                <a:lnTo>
                  <a:pt x="2824" y="3344"/>
                </a:lnTo>
                <a:lnTo>
                  <a:pt x="2823" y="3344"/>
                </a:lnTo>
                <a:lnTo>
                  <a:pt x="2823" y="3346"/>
                </a:lnTo>
                <a:lnTo>
                  <a:pt x="2821" y="3347"/>
                </a:lnTo>
                <a:lnTo>
                  <a:pt x="2818" y="3347"/>
                </a:lnTo>
                <a:lnTo>
                  <a:pt x="2816" y="3347"/>
                </a:lnTo>
                <a:lnTo>
                  <a:pt x="2815" y="3349"/>
                </a:lnTo>
                <a:lnTo>
                  <a:pt x="2813" y="3349"/>
                </a:lnTo>
                <a:lnTo>
                  <a:pt x="2811" y="3349"/>
                </a:lnTo>
                <a:lnTo>
                  <a:pt x="2810" y="3350"/>
                </a:lnTo>
                <a:lnTo>
                  <a:pt x="2808" y="3352"/>
                </a:lnTo>
                <a:lnTo>
                  <a:pt x="2807" y="3354"/>
                </a:lnTo>
                <a:lnTo>
                  <a:pt x="2807" y="3355"/>
                </a:lnTo>
                <a:lnTo>
                  <a:pt x="2805" y="3357"/>
                </a:lnTo>
                <a:lnTo>
                  <a:pt x="2802" y="3358"/>
                </a:lnTo>
                <a:lnTo>
                  <a:pt x="2800" y="3360"/>
                </a:lnTo>
                <a:lnTo>
                  <a:pt x="2800" y="3358"/>
                </a:lnTo>
                <a:lnTo>
                  <a:pt x="2799" y="3358"/>
                </a:lnTo>
                <a:lnTo>
                  <a:pt x="2799" y="3360"/>
                </a:lnTo>
                <a:lnTo>
                  <a:pt x="2799" y="3362"/>
                </a:lnTo>
                <a:lnTo>
                  <a:pt x="2797" y="3362"/>
                </a:lnTo>
                <a:lnTo>
                  <a:pt x="2795" y="3362"/>
                </a:lnTo>
                <a:lnTo>
                  <a:pt x="2795" y="3363"/>
                </a:lnTo>
                <a:lnTo>
                  <a:pt x="2794" y="3363"/>
                </a:lnTo>
                <a:lnTo>
                  <a:pt x="2792" y="3363"/>
                </a:lnTo>
                <a:lnTo>
                  <a:pt x="2792" y="3365"/>
                </a:lnTo>
                <a:lnTo>
                  <a:pt x="2791" y="3365"/>
                </a:lnTo>
                <a:lnTo>
                  <a:pt x="2789" y="3365"/>
                </a:lnTo>
                <a:lnTo>
                  <a:pt x="2787" y="3366"/>
                </a:lnTo>
                <a:lnTo>
                  <a:pt x="2786" y="3366"/>
                </a:lnTo>
                <a:lnTo>
                  <a:pt x="2786" y="3365"/>
                </a:lnTo>
                <a:lnTo>
                  <a:pt x="2786" y="3366"/>
                </a:lnTo>
                <a:lnTo>
                  <a:pt x="2786" y="3365"/>
                </a:lnTo>
                <a:lnTo>
                  <a:pt x="2784" y="3365"/>
                </a:lnTo>
                <a:lnTo>
                  <a:pt x="2783" y="3365"/>
                </a:lnTo>
                <a:lnTo>
                  <a:pt x="2781" y="3365"/>
                </a:lnTo>
                <a:lnTo>
                  <a:pt x="2781" y="3363"/>
                </a:lnTo>
                <a:lnTo>
                  <a:pt x="2779" y="3363"/>
                </a:lnTo>
                <a:lnTo>
                  <a:pt x="2778" y="3363"/>
                </a:lnTo>
                <a:lnTo>
                  <a:pt x="2778" y="3362"/>
                </a:lnTo>
                <a:lnTo>
                  <a:pt x="2779" y="3362"/>
                </a:lnTo>
                <a:lnTo>
                  <a:pt x="2778" y="3362"/>
                </a:lnTo>
                <a:lnTo>
                  <a:pt x="2776" y="3362"/>
                </a:lnTo>
                <a:lnTo>
                  <a:pt x="2775" y="3362"/>
                </a:lnTo>
                <a:lnTo>
                  <a:pt x="2775" y="3360"/>
                </a:lnTo>
                <a:lnTo>
                  <a:pt x="2773" y="3360"/>
                </a:lnTo>
                <a:lnTo>
                  <a:pt x="2771" y="3360"/>
                </a:lnTo>
                <a:lnTo>
                  <a:pt x="2770" y="3360"/>
                </a:lnTo>
                <a:lnTo>
                  <a:pt x="2768" y="3360"/>
                </a:lnTo>
                <a:lnTo>
                  <a:pt x="2767" y="3358"/>
                </a:lnTo>
                <a:lnTo>
                  <a:pt x="2765" y="3358"/>
                </a:lnTo>
                <a:lnTo>
                  <a:pt x="2765" y="3357"/>
                </a:lnTo>
                <a:lnTo>
                  <a:pt x="2763" y="3357"/>
                </a:lnTo>
                <a:lnTo>
                  <a:pt x="2762" y="3357"/>
                </a:lnTo>
                <a:lnTo>
                  <a:pt x="2760" y="3357"/>
                </a:lnTo>
                <a:lnTo>
                  <a:pt x="2759" y="3357"/>
                </a:lnTo>
                <a:lnTo>
                  <a:pt x="2757" y="3357"/>
                </a:lnTo>
                <a:lnTo>
                  <a:pt x="2755" y="3357"/>
                </a:lnTo>
                <a:lnTo>
                  <a:pt x="2754" y="3358"/>
                </a:lnTo>
                <a:lnTo>
                  <a:pt x="2752" y="3360"/>
                </a:lnTo>
                <a:lnTo>
                  <a:pt x="2751" y="3360"/>
                </a:lnTo>
                <a:lnTo>
                  <a:pt x="2749" y="3362"/>
                </a:lnTo>
                <a:lnTo>
                  <a:pt x="2747" y="3362"/>
                </a:lnTo>
                <a:lnTo>
                  <a:pt x="2747" y="3363"/>
                </a:lnTo>
                <a:lnTo>
                  <a:pt x="2746" y="3363"/>
                </a:lnTo>
                <a:lnTo>
                  <a:pt x="2746" y="3365"/>
                </a:lnTo>
                <a:lnTo>
                  <a:pt x="2744" y="3365"/>
                </a:lnTo>
                <a:lnTo>
                  <a:pt x="2739" y="3368"/>
                </a:lnTo>
                <a:lnTo>
                  <a:pt x="2741" y="3366"/>
                </a:lnTo>
                <a:lnTo>
                  <a:pt x="2743" y="3365"/>
                </a:lnTo>
                <a:lnTo>
                  <a:pt x="2744" y="3365"/>
                </a:lnTo>
                <a:lnTo>
                  <a:pt x="2744" y="3363"/>
                </a:lnTo>
                <a:lnTo>
                  <a:pt x="2746" y="3363"/>
                </a:lnTo>
                <a:lnTo>
                  <a:pt x="2747" y="3362"/>
                </a:lnTo>
                <a:lnTo>
                  <a:pt x="2749" y="3362"/>
                </a:lnTo>
                <a:lnTo>
                  <a:pt x="2749" y="3360"/>
                </a:lnTo>
                <a:lnTo>
                  <a:pt x="2751" y="3360"/>
                </a:lnTo>
                <a:lnTo>
                  <a:pt x="2752" y="3360"/>
                </a:lnTo>
                <a:lnTo>
                  <a:pt x="2752" y="3358"/>
                </a:lnTo>
                <a:lnTo>
                  <a:pt x="2754" y="3358"/>
                </a:lnTo>
                <a:lnTo>
                  <a:pt x="2755" y="3357"/>
                </a:lnTo>
                <a:lnTo>
                  <a:pt x="2757" y="3357"/>
                </a:lnTo>
                <a:lnTo>
                  <a:pt x="2759" y="3355"/>
                </a:lnTo>
                <a:lnTo>
                  <a:pt x="2760" y="3355"/>
                </a:lnTo>
                <a:lnTo>
                  <a:pt x="2762" y="3357"/>
                </a:lnTo>
                <a:lnTo>
                  <a:pt x="2763" y="3357"/>
                </a:lnTo>
                <a:lnTo>
                  <a:pt x="2765" y="3357"/>
                </a:lnTo>
                <a:lnTo>
                  <a:pt x="2767" y="3357"/>
                </a:lnTo>
                <a:lnTo>
                  <a:pt x="2767" y="3355"/>
                </a:lnTo>
                <a:lnTo>
                  <a:pt x="2768" y="3355"/>
                </a:lnTo>
                <a:lnTo>
                  <a:pt x="2768" y="3354"/>
                </a:lnTo>
                <a:lnTo>
                  <a:pt x="2768" y="3352"/>
                </a:lnTo>
                <a:lnTo>
                  <a:pt x="2768" y="3350"/>
                </a:lnTo>
                <a:lnTo>
                  <a:pt x="2768" y="3349"/>
                </a:lnTo>
                <a:lnTo>
                  <a:pt x="2767" y="3349"/>
                </a:lnTo>
                <a:lnTo>
                  <a:pt x="2767" y="3347"/>
                </a:lnTo>
                <a:lnTo>
                  <a:pt x="2768" y="3347"/>
                </a:lnTo>
                <a:lnTo>
                  <a:pt x="2767" y="3346"/>
                </a:lnTo>
                <a:lnTo>
                  <a:pt x="2767" y="3344"/>
                </a:lnTo>
                <a:lnTo>
                  <a:pt x="2767" y="3342"/>
                </a:lnTo>
                <a:lnTo>
                  <a:pt x="2767" y="3341"/>
                </a:lnTo>
                <a:lnTo>
                  <a:pt x="2767" y="3339"/>
                </a:lnTo>
                <a:lnTo>
                  <a:pt x="2767" y="3338"/>
                </a:lnTo>
                <a:lnTo>
                  <a:pt x="2768" y="3338"/>
                </a:lnTo>
                <a:lnTo>
                  <a:pt x="2770" y="3338"/>
                </a:lnTo>
                <a:lnTo>
                  <a:pt x="2771" y="3338"/>
                </a:lnTo>
                <a:lnTo>
                  <a:pt x="2771" y="3339"/>
                </a:lnTo>
                <a:lnTo>
                  <a:pt x="2773" y="3339"/>
                </a:lnTo>
                <a:lnTo>
                  <a:pt x="2775" y="3338"/>
                </a:lnTo>
                <a:lnTo>
                  <a:pt x="2775" y="3339"/>
                </a:lnTo>
                <a:lnTo>
                  <a:pt x="2776" y="3339"/>
                </a:lnTo>
                <a:lnTo>
                  <a:pt x="2776" y="3338"/>
                </a:lnTo>
                <a:lnTo>
                  <a:pt x="2776" y="3339"/>
                </a:lnTo>
                <a:lnTo>
                  <a:pt x="2778" y="3339"/>
                </a:lnTo>
                <a:lnTo>
                  <a:pt x="2779" y="3339"/>
                </a:lnTo>
                <a:lnTo>
                  <a:pt x="2781" y="3338"/>
                </a:lnTo>
                <a:lnTo>
                  <a:pt x="2783" y="3336"/>
                </a:lnTo>
                <a:lnTo>
                  <a:pt x="2784" y="3336"/>
                </a:lnTo>
                <a:lnTo>
                  <a:pt x="2784" y="3334"/>
                </a:lnTo>
                <a:lnTo>
                  <a:pt x="2784" y="3333"/>
                </a:lnTo>
                <a:lnTo>
                  <a:pt x="2786" y="3333"/>
                </a:lnTo>
                <a:lnTo>
                  <a:pt x="2786" y="3331"/>
                </a:lnTo>
                <a:lnTo>
                  <a:pt x="2786" y="3330"/>
                </a:lnTo>
                <a:lnTo>
                  <a:pt x="2786" y="3328"/>
                </a:lnTo>
                <a:lnTo>
                  <a:pt x="2784" y="3328"/>
                </a:lnTo>
                <a:lnTo>
                  <a:pt x="2784" y="3326"/>
                </a:lnTo>
                <a:lnTo>
                  <a:pt x="2783" y="3326"/>
                </a:lnTo>
                <a:lnTo>
                  <a:pt x="2783" y="3325"/>
                </a:lnTo>
                <a:lnTo>
                  <a:pt x="2781" y="3325"/>
                </a:lnTo>
                <a:lnTo>
                  <a:pt x="2779" y="3323"/>
                </a:lnTo>
                <a:lnTo>
                  <a:pt x="2779" y="3322"/>
                </a:lnTo>
                <a:lnTo>
                  <a:pt x="2778" y="3322"/>
                </a:lnTo>
                <a:lnTo>
                  <a:pt x="2776" y="3322"/>
                </a:lnTo>
                <a:lnTo>
                  <a:pt x="2775" y="3322"/>
                </a:lnTo>
                <a:lnTo>
                  <a:pt x="2775" y="3320"/>
                </a:lnTo>
                <a:lnTo>
                  <a:pt x="2775" y="3322"/>
                </a:lnTo>
                <a:lnTo>
                  <a:pt x="2775" y="3320"/>
                </a:lnTo>
                <a:lnTo>
                  <a:pt x="2773" y="3320"/>
                </a:lnTo>
                <a:lnTo>
                  <a:pt x="2773" y="3322"/>
                </a:lnTo>
                <a:lnTo>
                  <a:pt x="2773" y="3320"/>
                </a:lnTo>
                <a:lnTo>
                  <a:pt x="2771" y="3320"/>
                </a:lnTo>
                <a:lnTo>
                  <a:pt x="2770" y="3318"/>
                </a:lnTo>
                <a:lnTo>
                  <a:pt x="2768" y="3318"/>
                </a:lnTo>
                <a:lnTo>
                  <a:pt x="2767" y="3318"/>
                </a:lnTo>
                <a:lnTo>
                  <a:pt x="2765" y="3318"/>
                </a:lnTo>
                <a:lnTo>
                  <a:pt x="2765" y="3317"/>
                </a:lnTo>
                <a:lnTo>
                  <a:pt x="2763" y="3317"/>
                </a:lnTo>
                <a:lnTo>
                  <a:pt x="2762" y="3317"/>
                </a:lnTo>
                <a:lnTo>
                  <a:pt x="2762" y="3315"/>
                </a:lnTo>
                <a:lnTo>
                  <a:pt x="2763" y="3315"/>
                </a:lnTo>
                <a:lnTo>
                  <a:pt x="2763" y="3314"/>
                </a:lnTo>
                <a:lnTo>
                  <a:pt x="2762" y="3314"/>
                </a:lnTo>
                <a:lnTo>
                  <a:pt x="2762" y="3312"/>
                </a:lnTo>
                <a:lnTo>
                  <a:pt x="2760" y="3312"/>
                </a:lnTo>
                <a:lnTo>
                  <a:pt x="2760" y="3314"/>
                </a:lnTo>
                <a:lnTo>
                  <a:pt x="2762" y="3314"/>
                </a:lnTo>
                <a:lnTo>
                  <a:pt x="2760" y="3314"/>
                </a:lnTo>
                <a:lnTo>
                  <a:pt x="2762" y="3314"/>
                </a:lnTo>
                <a:lnTo>
                  <a:pt x="2762" y="3315"/>
                </a:lnTo>
                <a:lnTo>
                  <a:pt x="2760" y="3315"/>
                </a:lnTo>
                <a:lnTo>
                  <a:pt x="2760" y="3314"/>
                </a:lnTo>
                <a:lnTo>
                  <a:pt x="2759" y="3314"/>
                </a:lnTo>
                <a:lnTo>
                  <a:pt x="2759" y="3312"/>
                </a:lnTo>
                <a:lnTo>
                  <a:pt x="2759" y="3310"/>
                </a:lnTo>
                <a:lnTo>
                  <a:pt x="2759" y="3309"/>
                </a:lnTo>
                <a:lnTo>
                  <a:pt x="2757" y="3309"/>
                </a:lnTo>
                <a:lnTo>
                  <a:pt x="2755" y="3309"/>
                </a:lnTo>
                <a:lnTo>
                  <a:pt x="2755" y="3307"/>
                </a:lnTo>
                <a:lnTo>
                  <a:pt x="2754" y="3307"/>
                </a:lnTo>
                <a:lnTo>
                  <a:pt x="2754" y="3306"/>
                </a:lnTo>
                <a:lnTo>
                  <a:pt x="2752" y="3306"/>
                </a:lnTo>
                <a:lnTo>
                  <a:pt x="2752" y="3304"/>
                </a:lnTo>
                <a:lnTo>
                  <a:pt x="2752" y="3302"/>
                </a:lnTo>
                <a:lnTo>
                  <a:pt x="2751" y="3302"/>
                </a:lnTo>
                <a:lnTo>
                  <a:pt x="2751" y="3301"/>
                </a:lnTo>
                <a:lnTo>
                  <a:pt x="2749" y="3301"/>
                </a:lnTo>
                <a:lnTo>
                  <a:pt x="2749" y="3299"/>
                </a:lnTo>
                <a:lnTo>
                  <a:pt x="2751" y="3299"/>
                </a:lnTo>
                <a:lnTo>
                  <a:pt x="2751" y="3298"/>
                </a:lnTo>
                <a:lnTo>
                  <a:pt x="2752" y="3298"/>
                </a:lnTo>
                <a:lnTo>
                  <a:pt x="2752" y="3296"/>
                </a:lnTo>
                <a:lnTo>
                  <a:pt x="2754" y="3296"/>
                </a:lnTo>
                <a:lnTo>
                  <a:pt x="2754" y="3294"/>
                </a:lnTo>
                <a:lnTo>
                  <a:pt x="2755" y="3294"/>
                </a:lnTo>
                <a:lnTo>
                  <a:pt x="2757" y="3294"/>
                </a:lnTo>
                <a:lnTo>
                  <a:pt x="2759" y="3294"/>
                </a:lnTo>
                <a:lnTo>
                  <a:pt x="2760" y="3294"/>
                </a:lnTo>
                <a:lnTo>
                  <a:pt x="2762" y="3294"/>
                </a:lnTo>
                <a:lnTo>
                  <a:pt x="2763" y="3294"/>
                </a:lnTo>
                <a:lnTo>
                  <a:pt x="2763" y="3296"/>
                </a:lnTo>
                <a:lnTo>
                  <a:pt x="2765" y="3296"/>
                </a:lnTo>
                <a:lnTo>
                  <a:pt x="2767" y="3296"/>
                </a:lnTo>
                <a:lnTo>
                  <a:pt x="2768" y="3296"/>
                </a:lnTo>
                <a:lnTo>
                  <a:pt x="2768" y="3298"/>
                </a:lnTo>
                <a:lnTo>
                  <a:pt x="2770" y="3298"/>
                </a:lnTo>
                <a:lnTo>
                  <a:pt x="2770" y="3296"/>
                </a:lnTo>
                <a:lnTo>
                  <a:pt x="2771" y="3296"/>
                </a:lnTo>
                <a:lnTo>
                  <a:pt x="2773" y="3298"/>
                </a:lnTo>
                <a:lnTo>
                  <a:pt x="2775" y="3298"/>
                </a:lnTo>
                <a:lnTo>
                  <a:pt x="2776" y="3298"/>
                </a:lnTo>
                <a:lnTo>
                  <a:pt x="2778" y="3296"/>
                </a:lnTo>
                <a:lnTo>
                  <a:pt x="2779" y="3296"/>
                </a:lnTo>
                <a:lnTo>
                  <a:pt x="2781" y="3296"/>
                </a:lnTo>
                <a:lnTo>
                  <a:pt x="2781" y="3294"/>
                </a:lnTo>
                <a:lnTo>
                  <a:pt x="2783" y="3294"/>
                </a:lnTo>
                <a:lnTo>
                  <a:pt x="2784" y="3294"/>
                </a:lnTo>
                <a:lnTo>
                  <a:pt x="2784" y="3296"/>
                </a:lnTo>
                <a:lnTo>
                  <a:pt x="2784" y="3298"/>
                </a:lnTo>
                <a:lnTo>
                  <a:pt x="2786" y="3298"/>
                </a:lnTo>
                <a:lnTo>
                  <a:pt x="2784" y="3298"/>
                </a:lnTo>
                <a:lnTo>
                  <a:pt x="2786" y="3298"/>
                </a:lnTo>
                <a:lnTo>
                  <a:pt x="2786" y="3296"/>
                </a:lnTo>
                <a:lnTo>
                  <a:pt x="2786" y="3298"/>
                </a:lnTo>
                <a:lnTo>
                  <a:pt x="2787" y="3298"/>
                </a:lnTo>
                <a:lnTo>
                  <a:pt x="2787" y="3299"/>
                </a:lnTo>
                <a:lnTo>
                  <a:pt x="2789" y="3299"/>
                </a:lnTo>
                <a:lnTo>
                  <a:pt x="2791" y="3299"/>
                </a:lnTo>
                <a:lnTo>
                  <a:pt x="2791" y="3298"/>
                </a:lnTo>
                <a:lnTo>
                  <a:pt x="2791" y="3299"/>
                </a:lnTo>
                <a:lnTo>
                  <a:pt x="2791" y="3298"/>
                </a:lnTo>
                <a:lnTo>
                  <a:pt x="2792" y="3298"/>
                </a:lnTo>
                <a:lnTo>
                  <a:pt x="2794" y="3298"/>
                </a:lnTo>
                <a:lnTo>
                  <a:pt x="2794" y="3296"/>
                </a:lnTo>
                <a:lnTo>
                  <a:pt x="2792" y="3296"/>
                </a:lnTo>
                <a:lnTo>
                  <a:pt x="2791" y="3298"/>
                </a:lnTo>
                <a:lnTo>
                  <a:pt x="2791" y="3296"/>
                </a:lnTo>
                <a:lnTo>
                  <a:pt x="2791" y="3298"/>
                </a:lnTo>
                <a:lnTo>
                  <a:pt x="2789" y="3298"/>
                </a:lnTo>
                <a:lnTo>
                  <a:pt x="2787" y="3298"/>
                </a:lnTo>
                <a:lnTo>
                  <a:pt x="2786" y="3296"/>
                </a:lnTo>
                <a:lnTo>
                  <a:pt x="2786" y="3294"/>
                </a:lnTo>
                <a:lnTo>
                  <a:pt x="2784" y="3294"/>
                </a:lnTo>
                <a:lnTo>
                  <a:pt x="2784" y="3293"/>
                </a:lnTo>
                <a:lnTo>
                  <a:pt x="2783" y="3293"/>
                </a:lnTo>
                <a:lnTo>
                  <a:pt x="2783" y="3291"/>
                </a:lnTo>
                <a:lnTo>
                  <a:pt x="2783" y="3290"/>
                </a:lnTo>
                <a:lnTo>
                  <a:pt x="2781" y="3290"/>
                </a:lnTo>
                <a:lnTo>
                  <a:pt x="2781" y="3288"/>
                </a:lnTo>
                <a:lnTo>
                  <a:pt x="2781" y="3286"/>
                </a:lnTo>
                <a:lnTo>
                  <a:pt x="2779" y="3286"/>
                </a:lnTo>
                <a:lnTo>
                  <a:pt x="2779" y="3285"/>
                </a:lnTo>
                <a:lnTo>
                  <a:pt x="2779" y="3283"/>
                </a:lnTo>
                <a:lnTo>
                  <a:pt x="2779" y="3282"/>
                </a:lnTo>
                <a:lnTo>
                  <a:pt x="2781" y="3282"/>
                </a:lnTo>
                <a:lnTo>
                  <a:pt x="2781" y="3280"/>
                </a:lnTo>
                <a:lnTo>
                  <a:pt x="2783" y="3280"/>
                </a:lnTo>
                <a:lnTo>
                  <a:pt x="2784" y="3280"/>
                </a:lnTo>
                <a:lnTo>
                  <a:pt x="2784" y="3282"/>
                </a:lnTo>
                <a:lnTo>
                  <a:pt x="2786" y="3282"/>
                </a:lnTo>
                <a:lnTo>
                  <a:pt x="2786" y="3283"/>
                </a:lnTo>
                <a:lnTo>
                  <a:pt x="2787" y="3283"/>
                </a:lnTo>
                <a:lnTo>
                  <a:pt x="2787" y="3285"/>
                </a:lnTo>
                <a:lnTo>
                  <a:pt x="2789" y="3285"/>
                </a:lnTo>
                <a:lnTo>
                  <a:pt x="2791" y="3285"/>
                </a:lnTo>
                <a:lnTo>
                  <a:pt x="2791" y="3286"/>
                </a:lnTo>
                <a:lnTo>
                  <a:pt x="2789" y="3286"/>
                </a:lnTo>
                <a:lnTo>
                  <a:pt x="2787" y="3286"/>
                </a:lnTo>
                <a:lnTo>
                  <a:pt x="2786" y="3286"/>
                </a:lnTo>
                <a:lnTo>
                  <a:pt x="2786" y="3288"/>
                </a:lnTo>
                <a:lnTo>
                  <a:pt x="2787" y="3288"/>
                </a:lnTo>
                <a:lnTo>
                  <a:pt x="2787" y="3290"/>
                </a:lnTo>
                <a:lnTo>
                  <a:pt x="2789" y="3290"/>
                </a:lnTo>
                <a:lnTo>
                  <a:pt x="2791" y="3290"/>
                </a:lnTo>
                <a:lnTo>
                  <a:pt x="2792" y="3290"/>
                </a:lnTo>
                <a:lnTo>
                  <a:pt x="2791" y="3290"/>
                </a:lnTo>
                <a:lnTo>
                  <a:pt x="2792" y="3290"/>
                </a:lnTo>
                <a:lnTo>
                  <a:pt x="2792" y="3291"/>
                </a:lnTo>
                <a:lnTo>
                  <a:pt x="2794" y="3291"/>
                </a:lnTo>
                <a:lnTo>
                  <a:pt x="2795" y="3291"/>
                </a:lnTo>
                <a:lnTo>
                  <a:pt x="2797" y="3291"/>
                </a:lnTo>
                <a:lnTo>
                  <a:pt x="2795" y="3291"/>
                </a:lnTo>
                <a:lnTo>
                  <a:pt x="2795" y="3290"/>
                </a:lnTo>
                <a:lnTo>
                  <a:pt x="2797" y="3290"/>
                </a:lnTo>
                <a:lnTo>
                  <a:pt x="2797" y="3291"/>
                </a:lnTo>
                <a:lnTo>
                  <a:pt x="2797" y="3290"/>
                </a:lnTo>
                <a:lnTo>
                  <a:pt x="2799" y="3290"/>
                </a:lnTo>
                <a:lnTo>
                  <a:pt x="2799" y="3291"/>
                </a:lnTo>
                <a:lnTo>
                  <a:pt x="2800" y="3291"/>
                </a:lnTo>
                <a:lnTo>
                  <a:pt x="2800" y="3293"/>
                </a:lnTo>
                <a:lnTo>
                  <a:pt x="2800" y="3291"/>
                </a:lnTo>
                <a:lnTo>
                  <a:pt x="2802" y="3291"/>
                </a:lnTo>
                <a:lnTo>
                  <a:pt x="2800" y="3291"/>
                </a:lnTo>
                <a:lnTo>
                  <a:pt x="2802" y="3291"/>
                </a:lnTo>
                <a:lnTo>
                  <a:pt x="2802" y="3290"/>
                </a:lnTo>
                <a:lnTo>
                  <a:pt x="2803" y="3290"/>
                </a:lnTo>
                <a:lnTo>
                  <a:pt x="2803" y="3291"/>
                </a:lnTo>
                <a:lnTo>
                  <a:pt x="2805" y="3291"/>
                </a:lnTo>
                <a:lnTo>
                  <a:pt x="2805" y="3290"/>
                </a:lnTo>
                <a:lnTo>
                  <a:pt x="2805" y="3291"/>
                </a:lnTo>
                <a:lnTo>
                  <a:pt x="2805" y="3290"/>
                </a:lnTo>
                <a:lnTo>
                  <a:pt x="2807" y="3290"/>
                </a:lnTo>
                <a:lnTo>
                  <a:pt x="2807" y="3288"/>
                </a:lnTo>
                <a:lnTo>
                  <a:pt x="2808" y="3288"/>
                </a:lnTo>
                <a:lnTo>
                  <a:pt x="2810" y="3288"/>
                </a:lnTo>
                <a:lnTo>
                  <a:pt x="2811" y="3288"/>
                </a:lnTo>
                <a:lnTo>
                  <a:pt x="2811" y="3290"/>
                </a:lnTo>
                <a:lnTo>
                  <a:pt x="2813" y="3290"/>
                </a:lnTo>
                <a:lnTo>
                  <a:pt x="2815" y="3290"/>
                </a:lnTo>
                <a:lnTo>
                  <a:pt x="2815" y="3288"/>
                </a:lnTo>
                <a:lnTo>
                  <a:pt x="2816" y="3288"/>
                </a:lnTo>
                <a:lnTo>
                  <a:pt x="2818" y="3288"/>
                </a:lnTo>
                <a:lnTo>
                  <a:pt x="2819" y="3288"/>
                </a:lnTo>
                <a:lnTo>
                  <a:pt x="2821" y="3288"/>
                </a:lnTo>
                <a:lnTo>
                  <a:pt x="2821" y="3290"/>
                </a:lnTo>
                <a:lnTo>
                  <a:pt x="2823" y="3290"/>
                </a:lnTo>
                <a:lnTo>
                  <a:pt x="2824" y="3288"/>
                </a:lnTo>
                <a:lnTo>
                  <a:pt x="2826" y="3288"/>
                </a:lnTo>
                <a:lnTo>
                  <a:pt x="2827" y="3288"/>
                </a:lnTo>
                <a:lnTo>
                  <a:pt x="2829" y="3290"/>
                </a:lnTo>
                <a:lnTo>
                  <a:pt x="2831" y="3290"/>
                </a:lnTo>
                <a:lnTo>
                  <a:pt x="2832" y="3290"/>
                </a:lnTo>
                <a:lnTo>
                  <a:pt x="2832" y="3291"/>
                </a:lnTo>
                <a:lnTo>
                  <a:pt x="2834" y="3291"/>
                </a:lnTo>
                <a:lnTo>
                  <a:pt x="2834" y="3290"/>
                </a:lnTo>
                <a:lnTo>
                  <a:pt x="2835" y="3290"/>
                </a:lnTo>
                <a:lnTo>
                  <a:pt x="2837" y="3290"/>
                </a:lnTo>
                <a:lnTo>
                  <a:pt x="2839" y="3290"/>
                </a:lnTo>
                <a:lnTo>
                  <a:pt x="2840" y="3290"/>
                </a:lnTo>
                <a:lnTo>
                  <a:pt x="2842" y="3290"/>
                </a:lnTo>
                <a:lnTo>
                  <a:pt x="2842" y="3288"/>
                </a:lnTo>
                <a:lnTo>
                  <a:pt x="2843" y="3288"/>
                </a:lnTo>
                <a:lnTo>
                  <a:pt x="2843" y="3290"/>
                </a:lnTo>
                <a:lnTo>
                  <a:pt x="2845" y="3290"/>
                </a:lnTo>
                <a:lnTo>
                  <a:pt x="2847" y="3290"/>
                </a:lnTo>
                <a:lnTo>
                  <a:pt x="2848" y="3290"/>
                </a:lnTo>
                <a:lnTo>
                  <a:pt x="2850" y="3290"/>
                </a:lnTo>
                <a:lnTo>
                  <a:pt x="2851" y="3290"/>
                </a:lnTo>
                <a:lnTo>
                  <a:pt x="2851" y="3288"/>
                </a:lnTo>
                <a:lnTo>
                  <a:pt x="2853" y="3288"/>
                </a:lnTo>
                <a:lnTo>
                  <a:pt x="2856" y="3288"/>
                </a:lnTo>
                <a:lnTo>
                  <a:pt x="2858" y="3288"/>
                </a:lnTo>
                <a:lnTo>
                  <a:pt x="2858" y="3290"/>
                </a:lnTo>
                <a:lnTo>
                  <a:pt x="2859" y="3290"/>
                </a:lnTo>
                <a:lnTo>
                  <a:pt x="2861" y="3290"/>
                </a:lnTo>
                <a:lnTo>
                  <a:pt x="2861" y="3291"/>
                </a:lnTo>
                <a:lnTo>
                  <a:pt x="2861" y="3293"/>
                </a:lnTo>
                <a:lnTo>
                  <a:pt x="2863" y="3293"/>
                </a:lnTo>
                <a:lnTo>
                  <a:pt x="2861" y="3294"/>
                </a:lnTo>
                <a:lnTo>
                  <a:pt x="2863" y="3294"/>
                </a:lnTo>
                <a:lnTo>
                  <a:pt x="2863" y="3293"/>
                </a:lnTo>
                <a:lnTo>
                  <a:pt x="2864" y="3293"/>
                </a:lnTo>
                <a:lnTo>
                  <a:pt x="2866" y="3294"/>
                </a:lnTo>
                <a:lnTo>
                  <a:pt x="2866" y="3293"/>
                </a:lnTo>
                <a:lnTo>
                  <a:pt x="2867" y="3293"/>
                </a:lnTo>
                <a:lnTo>
                  <a:pt x="2869" y="3293"/>
                </a:lnTo>
                <a:lnTo>
                  <a:pt x="2869" y="3291"/>
                </a:lnTo>
                <a:lnTo>
                  <a:pt x="2867" y="3291"/>
                </a:lnTo>
                <a:lnTo>
                  <a:pt x="2866" y="3291"/>
                </a:lnTo>
                <a:lnTo>
                  <a:pt x="2866" y="3290"/>
                </a:lnTo>
                <a:lnTo>
                  <a:pt x="2864" y="3290"/>
                </a:lnTo>
                <a:lnTo>
                  <a:pt x="2863" y="3290"/>
                </a:lnTo>
                <a:lnTo>
                  <a:pt x="2863" y="3288"/>
                </a:lnTo>
                <a:lnTo>
                  <a:pt x="2861" y="3288"/>
                </a:lnTo>
                <a:lnTo>
                  <a:pt x="2861" y="3286"/>
                </a:lnTo>
                <a:lnTo>
                  <a:pt x="2859" y="3286"/>
                </a:lnTo>
                <a:lnTo>
                  <a:pt x="2859" y="3285"/>
                </a:lnTo>
                <a:lnTo>
                  <a:pt x="2858" y="3285"/>
                </a:lnTo>
                <a:lnTo>
                  <a:pt x="2856" y="3285"/>
                </a:lnTo>
                <a:lnTo>
                  <a:pt x="2856" y="3286"/>
                </a:lnTo>
                <a:lnTo>
                  <a:pt x="2855" y="3286"/>
                </a:lnTo>
                <a:lnTo>
                  <a:pt x="2855" y="3285"/>
                </a:lnTo>
                <a:lnTo>
                  <a:pt x="2855" y="3286"/>
                </a:lnTo>
                <a:lnTo>
                  <a:pt x="2853" y="3286"/>
                </a:lnTo>
                <a:lnTo>
                  <a:pt x="2851" y="3286"/>
                </a:lnTo>
                <a:lnTo>
                  <a:pt x="2851" y="3288"/>
                </a:lnTo>
                <a:lnTo>
                  <a:pt x="2850" y="3288"/>
                </a:lnTo>
                <a:lnTo>
                  <a:pt x="2848" y="3288"/>
                </a:lnTo>
                <a:lnTo>
                  <a:pt x="2847" y="3288"/>
                </a:lnTo>
                <a:lnTo>
                  <a:pt x="2845" y="3288"/>
                </a:lnTo>
                <a:lnTo>
                  <a:pt x="2845" y="3286"/>
                </a:lnTo>
                <a:lnTo>
                  <a:pt x="2843" y="3286"/>
                </a:lnTo>
                <a:lnTo>
                  <a:pt x="2843" y="3285"/>
                </a:lnTo>
                <a:lnTo>
                  <a:pt x="2843" y="3283"/>
                </a:lnTo>
                <a:lnTo>
                  <a:pt x="2842" y="3283"/>
                </a:lnTo>
                <a:lnTo>
                  <a:pt x="2843" y="3283"/>
                </a:lnTo>
                <a:lnTo>
                  <a:pt x="2843" y="3282"/>
                </a:lnTo>
                <a:lnTo>
                  <a:pt x="2843" y="3280"/>
                </a:lnTo>
                <a:lnTo>
                  <a:pt x="2843" y="3278"/>
                </a:lnTo>
                <a:lnTo>
                  <a:pt x="2842" y="3278"/>
                </a:lnTo>
                <a:lnTo>
                  <a:pt x="2842" y="3277"/>
                </a:lnTo>
                <a:lnTo>
                  <a:pt x="2843" y="3277"/>
                </a:lnTo>
                <a:lnTo>
                  <a:pt x="2843" y="3275"/>
                </a:lnTo>
                <a:lnTo>
                  <a:pt x="2845" y="3275"/>
                </a:lnTo>
                <a:lnTo>
                  <a:pt x="2845" y="3274"/>
                </a:lnTo>
                <a:lnTo>
                  <a:pt x="2847" y="3274"/>
                </a:lnTo>
                <a:lnTo>
                  <a:pt x="2847" y="3272"/>
                </a:lnTo>
                <a:lnTo>
                  <a:pt x="2848" y="3272"/>
                </a:lnTo>
                <a:lnTo>
                  <a:pt x="2848" y="3274"/>
                </a:lnTo>
                <a:lnTo>
                  <a:pt x="2847" y="3274"/>
                </a:lnTo>
                <a:lnTo>
                  <a:pt x="2847" y="3275"/>
                </a:lnTo>
                <a:lnTo>
                  <a:pt x="2847" y="3277"/>
                </a:lnTo>
                <a:lnTo>
                  <a:pt x="2845" y="3278"/>
                </a:lnTo>
                <a:lnTo>
                  <a:pt x="2845" y="3280"/>
                </a:lnTo>
                <a:lnTo>
                  <a:pt x="2847" y="3278"/>
                </a:lnTo>
                <a:lnTo>
                  <a:pt x="2847" y="3277"/>
                </a:lnTo>
                <a:lnTo>
                  <a:pt x="2848" y="3277"/>
                </a:lnTo>
                <a:lnTo>
                  <a:pt x="2848" y="3275"/>
                </a:lnTo>
                <a:lnTo>
                  <a:pt x="2850" y="3275"/>
                </a:lnTo>
                <a:lnTo>
                  <a:pt x="2850" y="3274"/>
                </a:lnTo>
                <a:lnTo>
                  <a:pt x="2851" y="3274"/>
                </a:lnTo>
                <a:lnTo>
                  <a:pt x="2851" y="3272"/>
                </a:lnTo>
                <a:lnTo>
                  <a:pt x="2853" y="3272"/>
                </a:lnTo>
                <a:lnTo>
                  <a:pt x="2853" y="3270"/>
                </a:lnTo>
                <a:lnTo>
                  <a:pt x="2855" y="3270"/>
                </a:lnTo>
                <a:lnTo>
                  <a:pt x="2853" y="3270"/>
                </a:lnTo>
                <a:lnTo>
                  <a:pt x="2853" y="3269"/>
                </a:lnTo>
                <a:lnTo>
                  <a:pt x="2853" y="3267"/>
                </a:lnTo>
                <a:lnTo>
                  <a:pt x="2853" y="3266"/>
                </a:lnTo>
                <a:lnTo>
                  <a:pt x="2853" y="3264"/>
                </a:lnTo>
                <a:lnTo>
                  <a:pt x="2855" y="3262"/>
                </a:lnTo>
                <a:lnTo>
                  <a:pt x="2856" y="3261"/>
                </a:lnTo>
                <a:lnTo>
                  <a:pt x="2856" y="3259"/>
                </a:lnTo>
                <a:lnTo>
                  <a:pt x="2858" y="3259"/>
                </a:lnTo>
                <a:lnTo>
                  <a:pt x="2858" y="3258"/>
                </a:lnTo>
                <a:lnTo>
                  <a:pt x="2858" y="3256"/>
                </a:lnTo>
                <a:lnTo>
                  <a:pt x="2858" y="3254"/>
                </a:lnTo>
                <a:lnTo>
                  <a:pt x="2859" y="3254"/>
                </a:lnTo>
                <a:lnTo>
                  <a:pt x="2859" y="3253"/>
                </a:lnTo>
                <a:lnTo>
                  <a:pt x="2861" y="3253"/>
                </a:lnTo>
                <a:lnTo>
                  <a:pt x="2861" y="3251"/>
                </a:lnTo>
                <a:lnTo>
                  <a:pt x="2861" y="3250"/>
                </a:lnTo>
                <a:lnTo>
                  <a:pt x="2859" y="3250"/>
                </a:lnTo>
                <a:lnTo>
                  <a:pt x="2859" y="3248"/>
                </a:lnTo>
                <a:lnTo>
                  <a:pt x="2859" y="3247"/>
                </a:lnTo>
                <a:lnTo>
                  <a:pt x="2858" y="3247"/>
                </a:lnTo>
                <a:lnTo>
                  <a:pt x="2859" y="3245"/>
                </a:lnTo>
                <a:lnTo>
                  <a:pt x="2859" y="3243"/>
                </a:lnTo>
                <a:lnTo>
                  <a:pt x="2859" y="3242"/>
                </a:lnTo>
                <a:lnTo>
                  <a:pt x="2861" y="3242"/>
                </a:lnTo>
                <a:lnTo>
                  <a:pt x="2861" y="3240"/>
                </a:lnTo>
                <a:lnTo>
                  <a:pt x="2863" y="3240"/>
                </a:lnTo>
                <a:lnTo>
                  <a:pt x="2863" y="3239"/>
                </a:lnTo>
                <a:lnTo>
                  <a:pt x="2863" y="3237"/>
                </a:lnTo>
                <a:lnTo>
                  <a:pt x="2863" y="3235"/>
                </a:lnTo>
                <a:lnTo>
                  <a:pt x="2863" y="3234"/>
                </a:lnTo>
                <a:lnTo>
                  <a:pt x="2863" y="3232"/>
                </a:lnTo>
                <a:lnTo>
                  <a:pt x="2863" y="3231"/>
                </a:lnTo>
                <a:lnTo>
                  <a:pt x="2863" y="3229"/>
                </a:lnTo>
                <a:lnTo>
                  <a:pt x="2863" y="3227"/>
                </a:lnTo>
                <a:lnTo>
                  <a:pt x="2863" y="3226"/>
                </a:lnTo>
                <a:lnTo>
                  <a:pt x="2863" y="3224"/>
                </a:lnTo>
                <a:lnTo>
                  <a:pt x="2861" y="3224"/>
                </a:lnTo>
                <a:lnTo>
                  <a:pt x="2861" y="3223"/>
                </a:lnTo>
                <a:lnTo>
                  <a:pt x="2861" y="3221"/>
                </a:lnTo>
                <a:lnTo>
                  <a:pt x="2861" y="3219"/>
                </a:lnTo>
                <a:lnTo>
                  <a:pt x="2859" y="3219"/>
                </a:lnTo>
                <a:lnTo>
                  <a:pt x="2858" y="3219"/>
                </a:lnTo>
                <a:lnTo>
                  <a:pt x="2858" y="3218"/>
                </a:lnTo>
                <a:lnTo>
                  <a:pt x="2858" y="3216"/>
                </a:lnTo>
                <a:lnTo>
                  <a:pt x="2856" y="3216"/>
                </a:lnTo>
                <a:lnTo>
                  <a:pt x="2856" y="3215"/>
                </a:lnTo>
                <a:lnTo>
                  <a:pt x="2855" y="3215"/>
                </a:lnTo>
                <a:lnTo>
                  <a:pt x="2853" y="3215"/>
                </a:lnTo>
                <a:lnTo>
                  <a:pt x="2855" y="3216"/>
                </a:lnTo>
                <a:lnTo>
                  <a:pt x="2855" y="3218"/>
                </a:lnTo>
                <a:lnTo>
                  <a:pt x="2855" y="3219"/>
                </a:lnTo>
                <a:lnTo>
                  <a:pt x="2856" y="3221"/>
                </a:lnTo>
                <a:lnTo>
                  <a:pt x="2856" y="3223"/>
                </a:lnTo>
                <a:lnTo>
                  <a:pt x="2858" y="3223"/>
                </a:lnTo>
                <a:lnTo>
                  <a:pt x="2858" y="3224"/>
                </a:lnTo>
                <a:lnTo>
                  <a:pt x="2856" y="3224"/>
                </a:lnTo>
                <a:lnTo>
                  <a:pt x="2856" y="3226"/>
                </a:lnTo>
                <a:lnTo>
                  <a:pt x="2858" y="3227"/>
                </a:lnTo>
                <a:lnTo>
                  <a:pt x="2858" y="3229"/>
                </a:lnTo>
                <a:lnTo>
                  <a:pt x="2858" y="3231"/>
                </a:lnTo>
                <a:lnTo>
                  <a:pt x="2858" y="3232"/>
                </a:lnTo>
                <a:lnTo>
                  <a:pt x="2858" y="3234"/>
                </a:lnTo>
                <a:lnTo>
                  <a:pt x="2858" y="3235"/>
                </a:lnTo>
                <a:lnTo>
                  <a:pt x="2856" y="3235"/>
                </a:lnTo>
                <a:lnTo>
                  <a:pt x="2856" y="3237"/>
                </a:lnTo>
                <a:lnTo>
                  <a:pt x="2856" y="3239"/>
                </a:lnTo>
                <a:lnTo>
                  <a:pt x="2855" y="3239"/>
                </a:lnTo>
                <a:lnTo>
                  <a:pt x="2855" y="3240"/>
                </a:lnTo>
                <a:lnTo>
                  <a:pt x="2855" y="3242"/>
                </a:lnTo>
                <a:lnTo>
                  <a:pt x="2855" y="3243"/>
                </a:lnTo>
                <a:lnTo>
                  <a:pt x="2855" y="3245"/>
                </a:lnTo>
                <a:lnTo>
                  <a:pt x="2855" y="3247"/>
                </a:lnTo>
                <a:lnTo>
                  <a:pt x="2856" y="3247"/>
                </a:lnTo>
                <a:lnTo>
                  <a:pt x="2856" y="3248"/>
                </a:lnTo>
                <a:lnTo>
                  <a:pt x="2856" y="3250"/>
                </a:lnTo>
                <a:lnTo>
                  <a:pt x="2856" y="3251"/>
                </a:lnTo>
                <a:lnTo>
                  <a:pt x="2855" y="3251"/>
                </a:lnTo>
                <a:lnTo>
                  <a:pt x="2855" y="3253"/>
                </a:lnTo>
                <a:lnTo>
                  <a:pt x="2853" y="3253"/>
                </a:lnTo>
                <a:lnTo>
                  <a:pt x="2853" y="3254"/>
                </a:lnTo>
                <a:lnTo>
                  <a:pt x="2853" y="3256"/>
                </a:lnTo>
                <a:lnTo>
                  <a:pt x="2853" y="3258"/>
                </a:lnTo>
                <a:lnTo>
                  <a:pt x="2853" y="3259"/>
                </a:lnTo>
                <a:lnTo>
                  <a:pt x="2853" y="3261"/>
                </a:lnTo>
                <a:lnTo>
                  <a:pt x="2851" y="3261"/>
                </a:lnTo>
                <a:lnTo>
                  <a:pt x="2850" y="3261"/>
                </a:lnTo>
                <a:lnTo>
                  <a:pt x="2850" y="3262"/>
                </a:lnTo>
                <a:lnTo>
                  <a:pt x="2848" y="3262"/>
                </a:lnTo>
                <a:lnTo>
                  <a:pt x="2848" y="3264"/>
                </a:lnTo>
                <a:lnTo>
                  <a:pt x="2848" y="3266"/>
                </a:lnTo>
                <a:lnTo>
                  <a:pt x="2847" y="3266"/>
                </a:lnTo>
                <a:lnTo>
                  <a:pt x="2847" y="3267"/>
                </a:lnTo>
                <a:lnTo>
                  <a:pt x="2845" y="3267"/>
                </a:lnTo>
                <a:lnTo>
                  <a:pt x="2845" y="3269"/>
                </a:lnTo>
                <a:lnTo>
                  <a:pt x="2843" y="3269"/>
                </a:lnTo>
                <a:lnTo>
                  <a:pt x="2843" y="3270"/>
                </a:lnTo>
                <a:lnTo>
                  <a:pt x="2842" y="3270"/>
                </a:lnTo>
                <a:lnTo>
                  <a:pt x="2842" y="3272"/>
                </a:lnTo>
                <a:lnTo>
                  <a:pt x="2840" y="3272"/>
                </a:lnTo>
                <a:lnTo>
                  <a:pt x="2839" y="3272"/>
                </a:lnTo>
                <a:lnTo>
                  <a:pt x="2837" y="3272"/>
                </a:lnTo>
                <a:lnTo>
                  <a:pt x="2837" y="3274"/>
                </a:lnTo>
                <a:lnTo>
                  <a:pt x="2839" y="3274"/>
                </a:lnTo>
                <a:lnTo>
                  <a:pt x="2837" y="3274"/>
                </a:lnTo>
                <a:lnTo>
                  <a:pt x="2837" y="3275"/>
                </a:lnTo>
                <a:lnTo>
                  <a:pt x="2839" y="3275"/>
                </a:lnTo>
                <a:lnTo>
                  <a:pt x="2839" y="3274"/>
                </a:lnTo>
                <a:lnTo>
                  <a:pt x="2840" y="3275"/>
                </a:lnTo>
                <a:lnTo>
                  <a:pt x="2840" y="3277"/>
                </a:lnTo>
                <a:lnTo>
                  <a:pt x="2840" y="3278"/>
                </a:lnTo>
                <a:lnTo>
                  <a:pt x="2839" y="3278"/>
                </a:lnTo>
                <a:lnTo>
                  <a:pt x="2837" y="3278"/>
                </a:lnTo>
                <a:lnTo>
                  <a:pt x="2837" y="3280"/>
                </a:lnTo>
                <a:lnTo>
                  <a:pt x="2839" y="3280"/>
                </a:lnTo>
                <a:lnTo>
                  <a:pt x="2839" y="3282"/>
                </a:lnTo>
                <a:lnTo>
                  <a:pt x="2837" y="3282"/>
                </a:lnTo>
                <a:lnTo>
                  <a:pt x="2837" y="3283"/>
                </a:lnTo>
                <a:lnTo>
                  <a:pt x="2835" y="3285"/>
                </a:lnTo>
                <a:lnTo>
                  <a:pt x="2834" y="3285"/>
                </a:lnTo>
                <a:lnTo>
                  <a:pt x="2832" y="3285"/>
                </a:lnTo>
                <a:lnTo>
                  <a:pt x="2831" y="3285"/>
                </a:lnTo>
                <a:lnTo>
                  <a:pt x="2831" y="3283"/>
                </a:lnTo>
                <a:lnTo>
                  <a:pt x="2829" y="3283"/>
                </a:lnTo>
                <a:lnTo>
                  <a:pt x="2827" y="3283"/>
                </a:lnTo>
                <a:lnTo>
                  <a:pt x="2827" y="3282"/>
                </a:lnTo>
                <a:lnTo>
                  <a:pt x="2826" y="3282"/>
                </a:lnTo>
                <a:lnTo>
                  <a:pt x="2826" y="3283"/>
                </a:lnTo>
                <a:lnTo>
                  <a:pt x="2826" y="3282"/>
                </a:lnTo>
                <a:lnTo>
                  <a:pt x="2824" y="3282"/>
                </a:lnTo>
                <a:lnTo>
                  <a:pt x="2824" y="3283"/>
                </a:lnTo>
                <a:lnTo>
                  <a:pt x="2823" y="3283"/>
                </a:lnTo>
                <a:lnTo>
                  <a:pt x="2823" y="3285"/>
                </a:lnTo>
                <a:lnTo>
                  <a:pt x="2821" y="3285"/>
                </a:lnTo>
                <a:lnTo>
                  <a:pt x="2819" y="3286"/>
                </a:lnTo>
                <a:lnTo>
                  <a:pt x="2819" y="3285"/>
                </a:lnTo>
                <a:lnTo>
                  <a:pt x="2819" y="3286"/>
                </a:lnTo>
                <a:lnTo>
                  <a:pt x="2818" y="3286"/>
                </a:lnTo>
                <a:lnTo>
                  <a:pt x="2816" y="3285"/>
                </a:lnTo>
                <a:lnTo>
                  <a:pt x="2816" y="3283"/>
                </a:lnTo>
                <a:lnTo>
                  <a:pt x="2816" y="3285"/>
                </a:lnTo>
                <a:lnTo>
                  <a:pt x="2816" y="3286"/>
                </a:lnTo>
                <a:lnTo>
                  <a:pt x="2815" y="3286"/>
                </a:lnTo>
                <a:lnTo>
                  <a:pt x="2813" y="3286"/>
                </a:lnTo>
                <a:lnTo>
                  <a:pt x="2811" y="3286"/>
                </a:lnTo>
                <a:lnTo>
                  <a:pt x="2813" y="3285"/>
                </a:lnTo>
                <a:lnTo>
                  <a:pt x="2811" y="3285"/>
                </a:lnTo>
                <a:lnTo>
                  <a:pt x="2813" y="3285"/>
                </a:lnTo>
                <a:lnTo>
                  <a:pt x="2813" y="3283"/>
                </a:lnTo>
                <a:lnTo>
                  <a:pt x="2811" y="3283"/>
                </a:lnTo>
                <a:lnTo>
                  <a:pt x="2811" y="3285"/>
                </a:lnTo>
                <a:lnTo>
                  <a:pt x="2810" y="3285"/>
                </a:lnTo>
                <a:lnTo>
                  <a:pt x="2808" y="3285"/>
                </a:lnTo>
                <a:lnTo>
                  <a:pt x="2808" y="3283"/>
                </a:lnTo>
                <a:lnTo>
                  <a:pt x="2807" y="3283"/>
                </a:lnTo>
                <a:lnTo>
                  <a:pt x="2805" y="3283"/>
                </a:lnTo>
                <a:lnTo>
                  <a:pt x="2803" y="3283"/>
                </a:lnTo>
                <a:lnTo>
                  <a:pt x="2802" y="3282"/>
                </a:lnTo>
                <a:lnTo>
                  <a:pt x="2800" y="3282"/>
                </a:lnTo>
                <a:lnTo>
                  <a:pt x="2799" y="3280"/>
                </a:lnTo>
                <a:lnTo>
                  <a:pt x="2797" y="3280"/>
                </a:lnTo>
                <a:lnTo>
                  <a:pt x="2795" y="3280"/>
                </a:lnTo>
                <a:lnTo>
                  <a:pt x="2795" y="3278"/>
                </a:lnTo>
                <a:lnTo>
                  <a:pt x="2794" y="3278"/>
                </a:lnTo>
                <a:lnTo>
                  <a:pt x="2794" y="3280"/>
                </a:lnTo>
                <a:lnTo>
                  <a:pt x="2792" y="3282"/>
                </a:lnTo>
                <a:lnTo>
                  <a:pt x="2792" y="3280"/>
                </a:lnTo>
                <a:lnTo>
                  <a:pt x="2791" y="3280"/>
                </a:lnTo>
                <a:lnTo>
                  <a:pt x="2791" y="3282"/>
                </a:lnTo>
                <a:lnTo>
                  <a:pt x="2792" y="3282"/>
                </a:lnTo>
                <a:lnTo>
                  <a:pt x="2791" y="3282"/>
                </a:lnTo>
                <a:lnTo>
                  <a:pt x="2789" y="3280"/>
                </a:lnTo>
                <a:lnTo>
                  <a:pt x="2787" y="3280"/>
                </a:lnTo>
                <a:lnTo>
                  <a:pt x="2787" y="3278"/>
                </a:lnTo>
                <a:lnTo>
                  <a:pt x="2786" y="3278"/>
                </a:lnTo>
                <a:lnTo>
                  <a:pt x="2784" y="3278"/>
                </a:lnTo>
                <a:lnTo>
                  <a:pt x="2784" y="3277"/>
                </a:lnTo>
                <a:lnTo>
                  <a:pt x="2786" y="3275"/>
                </a:lnTo>
                <a:lnTo>
                  <a:pt x="2784" y="3275"/>
                </a:lnTo>
                <a:lnTo>
                  <a:pt x="2784" y="3277"/>
                </a:lnTo>
                <a:lnTo>
                  <a:pt x="2783" y="3277"/>
                </a:lnTo>
                <a:lnTo>
                  <a:pt x="2781" y="3275"/>
                </a:lnTo>
                <a:lnTo>
                  <a:pt x="2781" y="3274"/>
                </a:lnTo>
                <a:lnTo>
                  <a:pt x="2779" y="3274"/>
                </a:lnTo>
                <a:lnTo>
                  <a:pt x="2778" y="3274"/>
                </a:lnTo>
                <a:lnTo>
                  <a:pt x="2776" y="3274"/>
                </a:lnTo>
                <a:lnTo>
                  <a:pt x="2775" y="3274"/>
                </a:lnTo>
                <a:lnTo>
                  <a:pt x="2775" y="3272"/>
                </a:lnTo>
                <a:lnTo>
                  <a:pt x="2773" y="3272"/>
                </a:lnTo>
                <a:lnTo>
                  <a:pt x="2771" y="3272"/>
                </a:lnTo>
                <a:lnTo>
                  <a:pt x="2771" y="3270"/>
                </a:lnTo>
                <a:lnTo>
                  <a:pt x="2770" y="3270"/>
                </a:lnTo>
                <a:lnTo>
                  <a:pt x="2768" y="3270"/>
                </a:lnTo>
                <a:lnTo>
                  <a:pt x="2768" y="3269"/>
                </a:lnTo>
                <a:lnTo>
                  <a:pt x="2767" y="3269"/>
                </a:lnTo>
                <a:lnTo>
                  <a:pt x="2765" y="3269"/>
                </a:lnTo>
                <a:lnTo>
                  <a:pt x="2763" y="3269"/>
                </a:lnTo>
                <a:lnTo>
                  <a:pt x="2762" y="3269"/>
                </a:lnTo>
                <a:lnTo>
                  <a:pt x="2760" y="3269"/>
                </a:lnTo>
                <a:lnTo>
                  <a:pt x="2759" y="3269"/>
                </a:lnTo>
                <a:lnTo>
                  <a:pt x="2757" y="3269"/>
                </a:lnTo>
                <a:lnTo>
                  <a:pt x="2755" y="3269"/>
                </a:lnTo>
                <a:lnTo>
                  <a:pt x="2754" y="3269"/>
                </a:lnTo>
                <a:lnTo>
                  <a:pt x="2754" y="3270"/>
                </a:lnTo>
                <a:lnTo>
                  <a:pt x="2752" y="3270"/>
                </a:lnTo>
                <a:lnTo>
                  <a:pt x="2752" y="3272"/>
                </a:lnTo>
                <a:lnTo>
                  <a:pt x="2751" y="3272"/>
                </a:lnTo>
                <a:lnTo>
                  <a:pt x="2751" y="3274"/>
                </a:lnTo>
                <a:lnTo>
                  <a:pt x="2749" y="3274"/>
                </a:lnTo>
                <a:lnTo>
                  <a:pt x="2749" y="3272"/>
                </a:lnTo>
                <a:lnTo>
                  <a:pt x="2749" y="3270"/>
                </a:lnTo>
                <a:lnTo>
                  <a:pt x="2749" y="3269"/>
                </a:lnTo>
                <a:lnTo>
                  <a:pt x="2749" y="3267"/>
                </a:lnTo>
                <a:lnTo>
                  <a:pt x="2749" y="3266"/>
                </a:lnTo>
                <a:lnTo>
                  <a:pt x="2747" y="3266"/>
                </a:lnTo>
                <a:lnTo>
                  <a:pt x="2749" y="3264"/>
                </a:lnTo>
                <a:lnTo>
                  <a:pt x="2749" y="3262"/>
                </a:lnTo>
                <a:lnTo>
                  <a:pt x="2747" y="3262"/>
                </a:lnTo>
                <a:lnTo>
                  <a:pt x="2746" y="3262"/>
                </a:lnTo>
                <a:lnTo>
                  <a:pt x="2746" y="3261"/>
                </a:lnTo>
                <a:lnTo>
                  <a:pt x="2744" y="3261"/>
                </a:lnTo>
                <a:lnTo>
                  <a:pt x="2744" y="3259"/>
                </a:lnTo>
                <a:lnTo>
                  <a:pt x="2743" y="3259"/>
                </a:lnTo>
                <a:lnTo>
                  <a:pt x="2743" y="3258"/>
                </a:lnTo>
                <a:lnTo>
                  <a:pt x="2744" y="3258"/>
                </a:lnTo>
                <a:lnTo>
                  <a:pt x="2744" y="3256"/>
                </a:lnTo>
                <a:lnTo>
                  <a:pt x="2744" y="3254"/>
                </a:lnTo>
                <a:lnTo>
                  <a:pt x="2744" y="3256"/>
                </a:lnTo>
                <a:lnTo>
                  <a:pt x="2743" y="3256"/>
                </a:lnTo>
                <a:lnTo>
                  <a:pt x="2743" y="3254"/>
                </a:lnTo>
                <a:lnTo>
                  <a:pt x="2741" y="3254"/>
                </a:lnTo>
                <a:lnTo>
                  <a:pt x="2743" y="3254"/>
                </a:lnTo>
                <a:lnTo>
                  <a:pt x="2743" y="3253"/>
                </a:lnTo>
                <a:lnTo>
                  <a:pt x="2744" y="3253"/>
                </a:lnTo>
                <a:lnTo>
                  <a:pt x="2746" y="3253"/>
                </a:lnTo>
                <a:lnTo>
                  <a:pt x="2746" y="3251"/>
                </a:lnTo>
                <a:lnTo>
                  <a:pt x="2747" y="3251"/>
                </a:lnTo>
                <a:lnTo>
                  <a:pt x="2747" y="3253"/>
                </a:lnTo>
                <a:lnTo>
                  <a:pt x="2747" y="3254"/>
                </a:lnTo>
                <a:lnTo>
                  <a:pt x="2747" y="3253"/>
                </a:lnTo>
                <a:lnTo>
                  <a:pt x="2749" y="3251"/>
                </a:lnTo>
                <a:lnTo>
                  <a:pt x="2749" y="3250"/>
                </a:lnTo>
                <a:lnTo>
                  <a:pt x="2751" y="3250"/>
                </a:lnTo>
                <a:lnTo>
                  <a:pt x="2751" y="3248"/>
                </a:lnTo>
                <a:lnTo>
                  <a:pt x="2752" y="3248"/>
                </a:lnTo>
                <a:lnTo>
                  <a:pt x="2752" y="3247"/>
                </a:lnTo>
                <a:lnTo>
                  <a:pt x="2752" y="3245"/>
                </a:lnTo>
                <a:lnTo>
                  <a:pt x="2754" y="3245"/>
                </a:lnTo>
                <a:lnTo>
                  <a:pt x="2754" y="3243"/>
                </a:lnTo>
                <a:lnTo>
                  <a:pt x="2754" y="3242"/>
                </a:lnTo>
                <a:lnTo>
                  <a:pt x="2755" y="3242"/>
                </a:lnTo>
                <a:lnTo>
                  <a:pt x="2755" y="3240"/>
                </a:lnTo>
                <a:lnTo>
                  <a:pt x="2755" y="3239"/>
                </a:lnTo>
                <a:lnTo>
                  <a:pt x="2757" y="3239"/>
                </a:lnTo>
                <a:lnTo>
                  <a:pt x="2757" y="3237"/>
                </a:lnTo>
                <a:lnTo>
                  <a:pt x="2759" y="3237"/>
                </a:lnTo>
                <a:lnTo>
                  <a:pt x="2759" y="3235"/>
                </a:lnTo>
                <a:lnTo>
                  <a:pt x="2759" y="3234"/>
                </a:lnTo>
                <a:lnTo>
                  <a:pt x="2759" y="3232"/>
                </a:lnTo>
                <a:lnTo>
                  <a:pt x="2759" y="3231"/>
                </a:lnTo>
                <a:lnTo>
                  <a:pt x="2757" y="3231"/>
                </a:lnTo>
                <a:lnTo>
                  <a:pt x="2757" y="3229"/>
                </a:lnTo>
                <a:lnTo>
                  <a:pt x="2757" y="3227"/>
                </a:lnTo>
                <a:lnTo>
                  <a:pt x="2757" y="3226"/>
                </a:lnTo>
                <a:lnTo>
                  <a:pt x="2757" y="3224"/>
                </a:lnTo>
                <a:lnTo>
                  <a:pt x="2757" y="3223"/>
                </a:lnTo>
                <a:lnTo>
                  <a:pt x="2755" y="3223"/>
                </a:lnTo>
                <a:lnTo>
                  <a:pt x="2757" y="3221"/>
                </a:lnTo>
                <a:lnTo>
                  <a:pt x="2755" y="3221"/>
                </a:lnTo>
                <a:lnTo>
                  <a:pt x="2757" y="3221"/>
                </a:lnTo>
                <a:lnTo>
                  <a:pt x="2757" y="3219"/>
                </a:lnTo>
                <a:lnTo>
                  <a:pt x="2755" y="3219"/>
                </a:lnTo>
                <a:lnTo>
                  <a:pt x="2755" y="3218"/>
                </a:lnTo>
                <a:lnTo>
                  <a:pt x="2757" y="3218"/>
                </a:lnTo>
                <a:lnTo>
                  <a:pt x="2757" y="3216"/>
                </a:lnTo>
                <a:lnTo>
                  <a:pt x="2755" y="3215"/>
                </a:lnTo>
                <a:lnTo>
                  <a:pt x="2757" y="3215"/>
                </a:lnTo>
                <a:lnTo>
                  <a:pt x="2755" y="3215"/>
                </a:lnTo>
                <a:lnTo>
                  <a:pt x="2755" y="3213"/>
                </a:lnTo>
                <a:lnTo>
                  <a:pt x="2755" y="3211"/>
                </a:lnTo>
                <a:lnTo>
                  <a:pt x="2755" y="3210"/>
                </a:lnTo>
                <a:lnTo>
                  <a:pt x="2755" y="3208"/>
                </a:lnTo>
                <a:lnTo>
                  <a:pt x="2754" y="3208"/>
                </a:lnTo>
                <a:lnTo>
                  <a:pt x="2754" y="3207"/>
                </a:lnTo>
                <a:lnTo>
                  <a:pt x="2754" y="3205"/>
                </a:lnTo>
                <a:lnTo>
                  <a:pt x="2754" y="3203"/>
                </a:lnTo>
                <a:lnTo>
                  <a:pt x="2754" y="3202"/>
                </a:lnTo>
                <a:lnTo>
                  <a:pt x="2754" y="3200"/>
                </a:lnTo>
                <a:lnTo>
                  <a:pt x="2754" y="3199"/>
                </a:lnTo>
                <a:lnTo>
                  <a:pt x="2752" y="3199"/>
                </a:lnTo>
                <a:lnTo>
                  <a:pt x="2751" y="3199"/>
                </a:lnTo>
                <a:lnTo>
                  <a:pt x="2751" y="3197"/>
                </a:lnTo>
                <a:lnTo>
                  <a:pt x="2751" y="3195"/>
                </a:lnTo>
                <a:lnTo>
                  <a:pt x="2751" y="3194"/>
                </a:lnTo>
                <a:lnTo>
                  <a:pt x="2751" y="3192"/>
                </a:lnTo>
                <a:lnTo>
                  <a:pt x="2751" y="3191"/>
                </a:lnTo>
                <a:lnTo>
                  <a:pt x="2751" y="3189"/>
                </a:lnTo>
                <a:lnTo>
                  <a:pt x="2752" y="3189"/>
                </a:lnTo>
                <a:lnTo>
                  <a:pt x="2752" y="3187"/>
                </a:lnTo>
                <a:lnTo>
                  <a:pt x="2752" y="3186"/>
                </a:lnTo>
                <a:lnTo>
                  <a:pt x="2752" y="3184"/>
                </a:lnTo>
                <a:lnTo>
                  <a:pt x="2754" y="3184"/>
                </a:lnTo>
                <a:lnTo>
                  <a:pt x="2755" y="3183"/>
                </a:lnTo>
                <a:lnTo>
                  <a:pt x="2754" y="3183"/>
                </a:lnTo>
                <a:lnTo>
                  <a:pt x="2755" y="3181"/>
                </a:lnTo>
                <a:lnTo>
                  <a:pt x="2755" y="3179"/>
                </a:lnTo>
                <a:lnTo>
                  <a:pt x="2757" y="3179"/>
                </a:lnTo>
                <a:lnTo>
                  <a:pt x="2757" y="3178"/>
                </a:lnTo>
                <a:lnTo>
                  <a:pt x="2757" y="3176"/>
                </a:lnTo>
                <a:lnTo>
                  <a:pt x="2759" y="3176"/>
                </a:lnTo>
                <a:lnTo>
                  <a:pt x="2759" y="3175"/>
                </a:lnTo>
                <a:lnTo>
                  <a:pt x="2759" y="3173"/>
                </a:lnTo>
                <a:lnTo>
                  <a:pt x="2759" y="3171"/>
                </a:lnTo>
                <a:lnTo>
                  <a:pt x="2759" y="3170"/>
                </a:lnTo>
                <a:lnTo>
                  <a:pt x="2760" y="3170"/>
                </a:lnTo>
                <a:lnTo>
                  <a:pt x="2760" y="3168"/>
                </a:lnTo>
                <a:lnTo>
                  <a:pt x="2760" y="3167"/>
                </a:lnTo>
                <a:lnTo>
                  <a:pt x="2760" y="3165"/>
                </a:lnTo>
                <a:lnTo>
                  <a:pt x="2760" y="3163"/>
                </a:lnTo>
                <a:lnTo>
                  <a:pt x="2762" y="3163"/>
                </a:lnTo>
                <a:lnTo>
                  <a:pt x="2762" y="3162"/>
                </a:lnTo>
                <a:lnTo>
                  <a:pt x="2760" y="3162"/>
                </a:lnTo>
                <a:lnTo>
                  <a:pt x="2760" y="3160"/>
                </a:lnTo>
                <a:lnTo>
                  <a:pt x="2762" y="3160"/>
                </a:lnTo>
                <a:lnTo>
                  <a:pt x="2762" y="3159"/>
                </a:lnTo>
                <a:lnTo>
                  <a:pt x="2762" y="3157"/>
                </a:lnTo>
                <a:lnTo>
                  <a:pt x="2762" y="3155"/>
                </a:lnTo>
                <a:lnTo>
                  <a:pt x="2763" y="3155"/>
                </a:lnTo>
                <a:lnTo>
                  <a:pt x="2763" y="3154"/>
                </a:lnTo>
                <a:lnTo>
                  <a:pt x="2763" y="3152"/>
                </a:lnTo>
                <a:lnTo>
                  <a:pt x="2765" y="3152"/>
                </a:lnTo>
                <a:lnTo>
                  <a:pt x="2765" y="3151"/>
                </a:lnTo>
                <a:lnTo>
                  <a:pt x="2767" y="3149"/>
                </a:lnTo>
                <a:lnTo>
                  <a:pt x="2765" y="3149"/>
                </a:lnTo>
                <a:lnTo>
                  <a:pt x="2767" y="3149"/>
                </a:lnTo>
                <a:lnTo>
                  <a:pt x="2765" y="3147"/>
                </a:lnTo>
                <a:lnTo>
                  <a:pt x="2765" y="3146"/>
                </a:lnTo>
                <a:lnTo>
                  <a:pt x="2765" y="3144"/>
                </a:lnTo>
                <a:lnTo>
                  <a:pt x="2763" y="3144"/>
                </a:lnTo>
                <a:lnTo>
                  <a:pt x="2763" y="3143"/>
                </a:lnTo>
                <a:lnTo>
                  <a:pt x="2762" y="3141"/>
                </a:lnTo>
                <a:lnTo>
                  <a:pt x="2762" y="3139"/>
                </a:lnTo>
                <a:lnTo>
                  <a:pt x="2760" y="3138"/>
                </a:lnTo>
                <a:lnTo>
                  <a:pt x="2762" y="3138"/>
                </a:lnTo>
                <a:lnTo>
                  <a:pt x="2762" y="3136"/>
                </a:lnTo>
                <a:lnTo>
                  <a:pt x="2762" y="3135"/>
                </a:lnTo>
                <a:lnTo>
                  <a:pt x="2763" y="3135"/>
                </a:lnTo>
                <a:lnTo>
                  <a:pt x="2765" y="3135"/>
                </a:lnTo>
                <a:lnTo>
                  <a:pt x="2765" y="3133"/>
                </a:lnTo>
                <a:lnTo>
                  <a:pt x="2765" y="3135"/>
                </a:lnTo>
                <a:lnTo>
                  <a:pt x="2767" y="3133"/>
                </a:lnTo>
                <a:lnTo>
                  <a:pt x="2767" y="3135"/>
                </a:lnTo>
                <a:lnTo>
                  <a:pt x="2768" y="3135"/>
                </a:lnTo>
                <a:lnTo>
                  <a:pt x="2770" y="3135"/>
                </a:lnTo>
                <a:lnTo>
                  <a:pt x="2771" y="3135"/>
                </a:lnTo>
                <a:lnTo>
                  <a:pt x="2771" y="3133"/>
                </a:lnTo>
                <a:lnTo>
                  <a:pt x="2773" y="3133"/>
                </a:lnTo>
                <a:lnTo>
                  <a:pt x="2775" y="3131"/>
                </a:lnTo>
                <a:lnTo>
                  <a:pt x="2776" y="3130"/>
                </a:lnTo>
                <a:lnTo>
                  <a:pt x="2776" y="3128"/>
                </a:lnTo>
                <a:lnTo>
                  <a:pt x="2776" y="3127"/>
                </a:lnTo>
                <a:lnTo>
                  <a:pt x="2778" y="3127"/>
                </a:lnTo>
                <a:lnTo>
                  <a:pt x="2778" y="3125"/>
                </a:lnTo>
                <a:lnTo>
                  <a:pt x="2779" y="3125"/>
                </a:lnTo>
                <a:lnTo>
                  <a:pt x="2779" y="3123"/>
                </a:lnTo>
                <a:lnTo>
                  <a:pt x="2779" y="3122"/>
                </a:lnTo>
                <a:lnTo>
                  <a:pt x="2779" y="3120"/>
                </a:lnTo>
                <a:lnTo>
                  <a:pt x="2781" y="3120"/>
                </a:lnTo>
                <a:lnTo>
                  <a:pt x="2781" y="3119"/>
                </a:lnTo>
                <a:lnTo>
                  <a:pt x="2781" y="3117"/>
                </a:lnTo>
                <a:lnTo>
                  <a:pt x="2781" y="3119"/>
                </a:lnTo>
                <a:lnTo>
                  <a:pt x="2779" y="3119"/>
                </a:lnTo>
                <a:lnTo>
                  <a:pt x="2781" y="3119"/>
                </a:lnTo>
                <a:lnTo>
                  <a:pt x="2779" y="3119"/>
                </a:lnTo>
                <a:lnTo>
                  <a:pt x="2779" y="3120"/>
                </a:lnTo>
                <a:lnTo>
                  <a:pt x="2779" y="3122"/>
                </a:lnTo>
                <a:lnTo>
                  <a:pt x="2778" y="3122"/>
                </a:lnTo>
                <a:lnTo>
                  <a:pt x="2778" y="3123"/>
                </a:lnTo>
                <a:lnTo>
                  <a:pt x="2778" y="3122"/>
                </a:lnTo>
                <a:lnTo>
                  <a:pt x="2776" y="3122"/>
                </a:lnTo>
                <a:lnTo>
                  <a:pt x="2776" y="3123"/>
                </a:lnTo>
                <a:lnTo>
                  <a:pt x="2775" y="3123"/>
                </a:lnTo>
                <a:lnTo>
                  <a:pt x="2775" y="3122"/>
                </a:lnTo>
                <a:lnTo>
                  <a:pt x="2775" y="3120"/>
                </a:lnTo>
                <a:lnTo>
                  <a:pt x="2776" y="3120"/>
                </a:lnTo>
                <a:lnTo>
                  <a:pt x="2776" y="3119"/>
                </a:lnTo>
                <a:lnTo>
                  <a:pt x="2776" y="3117"/>
                </a:lnTo>
                <a:lnTo>
                  <a:pt x="2776" y="3115"/>
                </a:lnTo>
                <a:lnTo>
                  <a:pt x="2775" y="3115"/>
                </a:lnTo>
                <a:lnTo>
                  <a:pt x="2775" y="3114"/>
                </a:lnTo>
                <a:lnTo>
                  <a:pt x="2776" y="3114"/>
                </a:lnTo>
                <a:lnTo>
                  <a:pt x="2776" y="3112"/>
                </a:lnTo>
                <a:lnTo>
                  <a:pt x="2776" y="3114"/>
                </a:lnTo>
                <a:lnTo>
                  <a:pt x="2775" y="3114"/>
                </a:lnTo>
                <a:lnTo>
                  <a:pt x="2775" y="3115"/>
                </a:lnTo>
                <a:lnTo>
                  <a:pt x="2775" y="3117"/>
                </a:lnTo>
                <a:lnTo>
                  <a:pt x="2775" y="3119"/>
                </a:lnTo>
                <a:lnTo>
                  <a:pt x="2775" y="3120"/>
                </a:lnTo>
                <a:lnTo>
                  <a:pt x="2773" y="3119"/>
                </a:lnTo>
                <a:lnTo>
                  <a:pt x="2773" y="3120"/>
                </a:lnTo>
                <a:lnTo>
                  <a:pt x="2771" y="3120"/>
                </a:lnTo>
                <a:lnTo>
                  <a:pt x="2773" y="3122"/>
                </a:lnTo>
                <a:lnTo>
                  <a:pt x="2771" y="3122"/>
                </a:lnTo>
                <a:lnTo>
                  <a:pt x="2771" y="3123"/>
                </a:lnTo>
                <a:lnTo>
                  <a:pt x="2770" y="3123"/>
                </a:lnTo>
                <a:lnTo>
                  <a:pt x="2768" y="3123"/>
                </a:lnTo>
                <a:lnTo>
                  <a:pt x="2767" y="3123"/>
                </a:lnTo>
                <a:lnTo>
                  <a:pt x="2765" y="3123"/>
                </a:lnTo>
                <a:lnTo>
                  <a:pt x="2765" y="3125"/>
                </a:lnTo>
                <a:lnTo>
                  <a:pt x="2763" y="3125"/>
                </a:lnTo>
                <a:lnTo>
                  <a:pt x="2762" y="3125"/>
                </a:lnTo>
                <a:lnTo>
                  <a:pt x="2762" y="3127"/>
                </a:lnTo>
                <a:lnTo>
                  <a:pt x="2760" y="3127"/>
                </a:lnTo>
                <a:lnTo>
                  <a:pt x="2760" y="3128"/>
                </a:lnTo>
                <a:lnTo>
                  <a:pt x="2759" y="3128"/>
                </a:lnTo>
                <a:lnTo>
                  <a:pt x="2757" y="3128"/>
                </a:lnTo>
                <a:lnTo>
                  <a:pt x="2757" y="3130"/>
                </a:lnTo>
                <a:lnTo>
                  <a:pt x="2757" y="3128"/>
                </a:lnTo>
                <a:lnTo>
                  <a:pt x="2755" y="3128"/>
                </a:lnTo>
                <a:lnTo>
                  <a:pt x="2755" y="3130"/>
                </a:lnTo>
                <a:lnTo>
                  <a:pt x="2754" y="3130"/>
                </a:lnTo>
                <a:lnTo>
                  <a:pt x="2754" y="3131"/>
                </a:lnTo>
                <a:lnTo>
                  <a:pt x="2752" y="3131"/>
                </a:lnTo>
                <a:lnTo>
                  <a:pt x="2752" y="3133"/>
                </a:lnTo>
                <a:lnTo>
                  <a:pt x="2751" y="3133"/>
                </a:lnTo>
                <a:lnTo>
                  <a:pt x="2752" y="3133"/>
                </a:lnTo>
                <a:lnTo>
                  <a:pt x="2752" y="3135"/>
                </a:lnTo>
                <a:lnTo>
                  <a:pt x="2752" y="3136"/>
                </a:lnTo>
                <a:lnTo>
                  <a:pt x="2751" y="3136"/>
                </a:lnTo>
                <a:lnTo>
                  <a:pt x="2751" y="3138"/>
                </a:lnTo>
                <a:lnTo>
                  <a:pt x="2751" y="3139"/>
                </a:lnTo>
                <a:lnTo>
                  <a:pt x="2751" y="3141"/>
                </a:lnTo>
                <a:lnTo>
                  <a:pt x="2752" y="3141"/>
                </a:lnTo>
                <a:lnTo>
                  <a:pt x="2752" y="3143"/>
                </a:lnTo>
                <a:lnTo>
                  <a:pt x="2751" y="3143"/>
                </a:lnTo>
                <a:lnTo>
                  <a:pt x="2752" y="3143"/>
                </a:lnTo>
                <a:lnTo>
                  <a:pt x="2752" y="3144"/>
                </a:lnTo>
                <a:lnTo>
                  <a:pt x="2752" y="3146"/>
                </a:lnTo>
                <a:lnTo>
                  <a:pt x="2754" y="3146"/>
                </a:lnTo>
                <a:lnTo>
                  <a:pt x="2754" y="3147"/>
                </a:lnTo>
                <a:lnTo>
                  <a:pt x="2754" y="3149"/>
                </a:lnTo>
                <a:lnTo>
                  <a:pt x="2754" y="3151"/>
                </a:lnTo>
                <a:lnTo>
                  <a:pt x="2754" y="3152"/>
                </a:lnTo>
                <a:lnTo>
                  <a:pt x="2754" y="3154"/>
                </a:lnTo>
                <a:lnTo>
                  <a:pt x="2752" y="3154"/>
                </a:lnTo>
                <a:lnTo>
                  <a:pt x="2752" y="3155"/>
                </a:lnTo>
                <a:lnTo>
                  <a:pt x="2752" y="3157"/>
                </a:lnTo>
                <a:lnTo>
                  <a:pt x="2752" y="3159"/>
                </a:lnTo>
                <a:lnTo>
                  <a:pt x="2751" y="3159"/>
                </a:lnTo>
                <a:lnTo>
                  <a:pt x="2751" y="3160"/>
                </a:lnTo>
                <a:lnTo>
                  <a:pt x="2751" y="3162"/>
                </a:lnTo>
                <a:lnTo>
                  <a:pt x="2749" y="3162"/>
                </a:lnTo>
                <a:lnTo>
                  <a:pt x="2749" y="3163"/>
                </a:lnTo>
                <a:lnTo>
                  <a:pt x="2749" y="3165"/>
                </a:lnTo>
                <a:lnTo>
                  <a:pt x="2747" y="3165"/>
                </a:lnTo>
                <a:lnTo>
                  <a:pt x="2746" y="3165"/>
                </a:lnTo>
                <a:lnTo>
                  <a:pt x="2746" y="3167"/>
                </a:lnTo>
                <a:lnTo>
                  <a:pt x="2744" y="3167"/>
                </a:lnTo>
                <a:lnTo>
                  <a:pt x="2744" y="3165"/>
                </a:lnTo>
                <a:lnTo>
                  <a:pt x="2743" y="3165"/>
                </a:lnTo>
                <a:lnTo>
                  <a:pt x="2741" y="3165"/>
                </a:lnTo>
                <a:lnTo>
                  <a:pt x="2741" y="3167"/>
                </a:lnTo>
                <a:lnTo>
                  <a:pt x="2741" y="3165"/>
                </a:lnTo>
                <a:lnTo>
                  <a:pt x="2739" y="3165"/>
                </a:lnTo>
                <a:lnTo>
                  <a:pt x="2738" y="3165"/>
                </a:lnTo>
                <a:lnTo>
                  <a:pt x="2736" y="3165"/>
                </a:lnTo>
                <a:lnTo>
                  <a:pt x="2736" y="3167"/>
                </a:lnTo>
                <a:lnTo>
                  <a:pt x="2735" y="3167"/>
                </a:lnTo>
                <a:lnTo>
                  <a:pt x="2733" y="3167"/>
                </a:lnTo>
                <a:lnTo>
                  <a:pt x="2733" y="3168"/>
                </a:lnTo>
                <a:lnTo>
                  <a:pt x="2731" y="3168"/>
                </a:lnTo>
                <a:lnTo>
                  <a:pt x="2731" y="3170"/>
                </a:lnTo>
                <a:lnTo>
                  <a:pt x="2730" y="3171"/>
                </a:lnTo>
                <a:lnTo>
                  <a:pt x="2728" y="3171"/>
                </a:lnTo>
                <a:lnTo>
                  <a:pt x="2727" y="3171"/>
                </a:lnTo>
                <a:lnTo>
                  <a:pt x="2727" y="3173"/>
                </a:lnTo>
                <a:lnTo>
                  <a:pt x="2727" y="3175"/>
                </a:lnTo>
                <a:lnTo>
                  <a:pt x="2727" y="3176"/>
                </a:lnTo>
                <a:lnTo>
                  <a:pt x="2727" y="3178"/>
                </a:lnTo>
                <a:lnTo>
                  <a:pt x="2725" y="3178"/>
                </a:lnTo>
                <a:lnTo>
                  <a:pt x="2723" y="3178"/>
                </a:lnTo>
                <a:lnTo>
                  <a:pt x="2722" y="3178"/>
                </a:lnTo>
                <a:lnTo>
                  <a:pt x="2722" y="3176"/>
                </a:lnTo>
                <a:lnTo>
                  <a:pt x="2720" y="3176"/>
                </a:lnTo>
                <a:lnTo>
                  <a:pt x="2719" y="3176"/>
                </a:lnTo>
                <a:lnTo>
                  <a:pt x="2719" y="3175"/>
                </a:lnTo>
                <a:lnTo>
                  <a:pt x="2717" y="3175"/>
                </a:lnTo>
                <a:lnTo>
                  <a:pt x="2715" y="3175"/>
                </a:lnTo>
                <a:lnTo>
                  <a:pt x="2714" y="3175"/>
                </a:lnTo>
                <a:lnTo>
                  <a:pt x="2714" y="3176"/>
                </a:lnTo>
                <a:lnTo>
                  <a:pt x="2714" y="3178"/>
                </a:lnTo>
                <a:lnTo>
                  <a:pt x="2712" y="3178"/>
                </a:lnTo>
                <a:lnTo>
                  <a:pt x="2711" y="3178"/>
                </a:lnTo>
                <a:lnTo>
                  <a:pt x="2711" y="3179"/>
                </a:lnTo>
                <a:lnTo>
                  <a:pt x="2709" y="3179"/>
                </a:lnTo>
                <a:lnTo>
                  <a:pt x="2707" y="3179"/>
                </a:lnTo>
                <a:lnTo>
                  <a:pt x="2707" y="3181"/>
                </a:lnTo>
                <a:lnTo>
                  <a:pt x="2706" y="3181"/>
                </a:lnTo>
                <a:lnTo>
                  <a:pt x="2706" y="3183"/>
                </a:lnTo>
                <a:lnTo>
                  <a:pt x="2704" y="3183"/>
                </a:lnTo>
                <a:lnTo>
                  <a:pt x="2703" y="3183"/>
                </a:lnTo>
                <a:lnTo>
                  <a:pt x="2703" y="3184"/>
                </a:lnTo>
                <a:lnTo>
                  <a:pt x="2701" y="3184"/>
                </a:lnTo>
                <a:lnTo>
                  <a:pt x="2699" y="3184"/>
                </a:lnTo>
                <a:lnTo>
                  <a:pt x="2698" y="3184"/>
                </a:lnTo>
                <a:lnTo>
                  <a:pt x="2698" y="3186"/>
                </a:lnTo>
                <a:lnTo>
                  <a:pt x="2696" y="3186"/>
                </a:lnTo>
                <a:lnTo>
                  <a:pt x="2696" y="3187"/>
                </a:lnTo>
                <a:lnTo>
                  <a:pt x="2695" y="3187"/>
                </a:lnTo>
                <a:lnTo>
                  <a:pt x="2693" y="3187"/>
                </a:lnTo>
                <a:lnTo>
                  <a:pt x="2693" y="3189"/>
                </a:lnTo>
                <a:lnTo>
                  <a:pt x="2691" y="3189"/>
                </a:lnTo>
                <a:lnTo>
                  <a:pt x="2690" y="3189"/>
                </a:lnTo>
                <a:lnTo>
                  <a:pt x="2690" y="3191"/>
                </a:lnTo>
                <a:lnTo>
                  <a:pt x="2690" y="3192"/>
                </a:lnTo>
                <a:lnTo>
                  <a:pt x="2688" y="3192"/>
                </a:lnTo>
                <a:lnTo>
                  <a:pt x="2688" y="3194"/>
                </a:lnTo>
                <a:lnTo>
                  <a:pt x="2688" y="3192"/>
                </a:lnTo>
                <a:lnTo>
                  <a:pt x="2688" y="3194"/>
                </a:lnTo>
                <a:lnTo>
                  <a:pt x="2688" y="3192"/>
                </a:lnTo>
                <a:lnTo>
                  <a:pt x="2687" y="3192"/>
                </a:lnTo>
                <a:lnTo>
                  <a:pt x="2687" y="3194"/>
                </a:lnTo>
                <a:lnTo>
                  <a:pt x="2687" y="3195"/>
                </a:lnTo>
                <a:lnTo>
                  <a:pt x="2687" y="3197"/>
                </a:lnTo>
                <a:lnTo>
                  <a:pt x="2687" y="3199"/>
                </a:lnTo>
                <a:lnTo>
                  <a:pt x="2687" y="3200"/>
                </a:lnTo>
                <a:lnTo>
                  <a:pt x="2685" y="3200"/>
                </a:lnTo>
                <a:lnTo>
                  <a:pt x="2687" y="3200"/>
                </a:lnTo>
                <a:lnTo>
                  <a:pt x="2687" y="3202"/>
                </a:lnTo>
                <a:lnTo>
                  <a:pt x="2688" y="3202"/>
                </a:lnTo>
                <a:lnTo>
                  <a:pt x="2688" y="3203"/>
                </a:lnTo>
                <a:lnTo>
                  <a:pt x="2690" y="3203"/>
                </a:lnTo>
                <a:lnTo>
                  <a:pt x="2690" y="3205"/>
                </a:lnTo>
                <a:lnTo>
                  <a:pt x="2691" y="3205"/>
                </a:lnTo>
                <a:lnTo>
                  <a:pt x="2691" y="3207"/>
                </a:lnTo>
                <a:lnTo>
                  <a:pt x="2693" y="3207"/>
                </a:lnTo>
                <a:lnTo>
                  <a:pt x="2693" y="3208"/>
                </a:lnTo>
                <a:lnTo>
                  <a:pt x="2691" y="3208"/>
                </a:lnTo>
                <a:lnTo>
                  <a:pt x="2690" y="3208"/>
                </a:lnTo>
                <a:lnTo>
                  <a:pt x="2690" y="3210"/>
                </a:lnTo>
                <a:lnTo>
                  <a:pt x="2688" y="3210"/>
                </a:lnTo>
                <a:lnTo>
                  <a:pt x="2688" y="3211"/>
                </a:lnTo>
                <a:lnTo>
                  <a:pt x="2690" y="3213"/>
                </a:lnTo>
                <a:lnTo>
                  <a:pt x="2688" y="3213"/>
                </a:lnTo>
                <a:lnTo>
                  <a:pt x="2688" y="3215"/>
                </a:lnTo>
                <a:lnTo>
                  <a:pt x="2690" y="3215"/>
                </a:lnTo>
                <a:lnTo>
                  <a:pt x="2690" y="3216"/>
                </a:lnTo>
                <a:lnTo>
                  <a:pt x="2691" y="3216"/>
                </a:lnTo>
                <a:lnTo>
                  <a:pt x="2691" y="3218"/>
                </a:lnTo>
                <a:lnTo>
                  <a:pt x="2691" y="3219"/>
                </a:lnTo>
                <a:lnTo>
                  <a:pt x="2693" y="3219"/>
                </a:lnTo>
                <a:lnTo>
                  <a:pt x="2693" y="3221"/>
                </a:lnTo>
                <a:lnTo>
                  <a:pt x="2693" y="3223"/>
                </a:lnTo>
                <a:lnTo>
                  <a:pt x="2693" y="3224"/>
                </a:lnTo>
                <a:lnTo>
                  <a:pt x="2693" y="3226"/>
                </a:lnTo>
                <a:lnTo>
                  <a:pt x="2693" y="3227"/>
                </a:lnTo>
                <a:lnTo>
                  <a:pt x="2691" y="3227"/>
                </a:lnTo>
                <a:lnTo>
                  <a:pt x="2691" y="3229"/>
                </a:lnTo>
                <a:lnTo>
                  <a:pt x="2691" y="3231"/>
                </a:lnTo>
                <a:lnTo>
                  <a:pt x="2690" y="3231"/>
                </a:lnTo>
                <a:lnTo>
                  <a:pt x="2690" y="3232"/>
                </a:lnTo>
                <a:lnTo>
                  <a:pt x="2690" y="3234"/>
                </a:lnTo>
                <a:lnTo>
                  <a:pt x="2690" y="3235"/>
                </a:lnTo>
                <a:lnTo>
                  <a:pt x="2690" y="3237"/>
                </a:lnTo>
                <a:lnTo>
                  <a:pt x="2688" y="3237"/>
                </a:lnTo>
                <a:lnTo>
                  <a:pt x="2687" y="3237"/>
                </a:lnTo>
                <a:lnTo>
                  <a:pt x="2687" y="3239"/>
                </a:lnTo>
                <a:lnTo>
                  <a:pt x="2685" y="3239"/>
                </a:lnTo>
                <a:lnTo>
                  <a:pt x="2685" y="3240"/>
                </a:lnTo>
                <a:lnTo>
                  <a:pt x="2685" y="3242"/>
                </a:lnTo>
                <a:lnTo>
                  <a:pt x="2683" y="3242"/>
                </a:lnTo>
                <a:lnTo>
                  <a:pt x="2683" y="3243"/>
                </a:lnTo>
                <a:lnTo>
                  <a:pt x="2683" y="3245"/>
                </a:lnTo>
                <a:lnTo>
                  <a:pt x="2683" y="3243"/>
                </a:lnTo>
                <a:lnTo>
                  <a:pt x="2685" y="3245"/>
                </a:lnTo>
                <a:lnTo>
                  <a:pt x="2685" y="3247"/>
                </a:lnTo>
                <a:lnTo>
                  <a:pt x="2683" y="3247"/>
                </a:lnTo>
                <a:lnTo>
                  <a:pt x="2682" y="3247"/>
                </a:lnTo>
                <a:lnTo>
                  <a:pt x="2682" y="3248"/>
                </a:lnTo>
                <a:lnTo>
                  <a:pt x="2680" y="3248"/>
                </a:lnTo>
                <a:lnTo>
                  <a:pt x="2680" y="3250"/>
                </a:lnTo>
                <a:lnTo>
                  <a:pt x="2679" y="3250"/>
                </a:lnTo>
                <a:lnTo>
                  <a:pt x="2677" y="3250"/>
                </a:lnTo>
                <a:lnTo>
                  <a:pt x="2675" y="3250"/>
                </a:lnTo>
                <a:lnTo>
                  <a:pt x="2674" y="3250"/>
                </a:lnTo>
                <a:lnTo>
                  <a:pt x="2672" y="3250"/>
                </a:lnTo>
                <a:lnTo>
                  <a:pt x="2672" y="3248"/>
                </a:lnTo>
                <a:lnTo>
                  <a:pt x="2671" y="3248"/>
                </a:lnTo>
                <a:lnTo>
                  <a:pt x="2669" y="3248"/>
                </a:lnTo>
                <a:lnTo>
                  <a:pt x="2669" y="3247"/>
                </a:lnTo>
                <a:lnTo>
                  <a:pt x="2669" y="3245"/>
                </a:lnTo>
                <a:lnTo>
                  <a:pt x="2667" y="3245"/>
                </a:lnTo>
                <a:lnTo>
                  <a:pt x="2667" y="3243"/>
                </a:lnTo>
                <a:lnTo>
                  <a:pt x="2666" y="3243"/>
                </a:lnTo>
                <a:lnTo>
                  <a:pt x="2666" y="3242"/>
                </a:lnTo>
                <a:lnTo>
                  <a:pt x="2664" y="3242"/>
                </a:lnTo>
                <a:lnTo>
                  <a:pt x="2663" y="3242"/>
                </a:lnTo>
                <a:lnTo>
                  <a:pt x="2661" y="3242"/>
                </a:lnTo>
                <a:lnTo>
                  <a:pt x="2659" y="3242"/>
                </a:lnTo>
                <a:lnTo>
                  <a:pt x="2658" y="3242"/>
                </a:lnTo>
                <a:lnTo>
                  <a:pt x="2658" y="3240"/>
                </a:lnTo>
                <a:lnTo>
                  <a:pt x="2656" y="3240"/>
                </a:lnTo>
                <a:lnTo>
                  <a:pt x="2656" y="3239"/>
                </a:lnTo>
                <a:lnTo>
                  <a:pt x="2655" y="3239"/>
                </a:lnTo>
                <a:lnTo>
                  <a:pt x="2653" y="3239"/>
                </a:lnTo>
                <a:lnTo>
                  <a:pt x="2653" y="3237"/>
                </a:lnTo>
                <a:lnTo>
                  <a:pt x="2651" y="3237"/>
                </a:lnTo>
                <a:lnTo>
                  <a:pt x="2650" y="3237"/>
                </a:lnTo>
                <a:lnTo>
                  <a:pt x="2648" y="3237"/>
                </a:lnTo>
                <a:lnTo>
                  <a:pt x="2648" y="3235"/>
                </a:lnTo>
                <a:lnTo>
                  <a:pt x="2647" y="3235"/>
                </a:lnTo>
                <a:lnTo>
                  <a:pt x="2645" y="3235"/>
                </a:lnTo>
                <a:lnTo>
                  <a:pt x="2643" y="3235"/>
                </a:lnTo>
                <a:lnTo>
                  <a:pt x="2643" y="3234"/>
                </a:lnTo>
                <a:lnTo>
                  <a:pt x="2642" y="3234"/>
                </a:lnTo>
                <a:lnTo>
                  <a:pt x="2640" y="3234"/>
                </a:lnTo>
                <a:lnTo>
                  <a:pt x="2640" y="3232"/>
                </a:lnTo>
                <a:lnTo>
                  <a:pt x="2639" y="3232"/>
                </a:lnTo>
                <a:lnTo>
                  <a:pt x="2639" y="3231"/>
                </a:lnTo>
                <a:lnTo>
                  <a:pt x="2637" y="3231"/>
                </a:lnTo>
                <a:lnTo>
                  <a:pt x="2635" y="3231"/>
                </a:lnTo>
                <a:lnTo>
                  <a:pt x="2635" y="3229"/>
                </a:lnTo>
                <a:lnTo>
                  <a:pt x="2634" y="3229"/>
                </a:lnTo>
                <a:lnTo>
                  <a:pt x="2634" y="3227"/>
                </a:lnTo>
                <a:lnTo>
                  <a:pt x="2632" y="3227"/>
                </a:lnTo>
                <a:lnTo>
                  <a:pt x="2631" y="3227"/>
                </a:lnTo>
                <a:lnTo>
                  <a:pt x="2629" y="3227"/>
                </a:lnTo>
                <a:lnTo>
                  <a:pt x="2627" y="3227"/>
                </a:lnTo>
                <a:lnTo>
                  <a:pt x="2626" y="3227"/>
                </a:lnTo>
                <a:lnTo>
                  <a:pt x="2624" y="3227"/>
                </a:lnTo>
                <a:lnTo>
                  <a:pt x="2623" y="3227"/>
                </a:lnTo>
                <a:lnTo>
                  <a:pt x="2623" y="3226"/>
                </a:lnTo>
                <a:lnTo>
                  <a:pt x="2621" y="3226"/>
                </a:lnTo>
                <a:lnTo>
                  <a:pt x="2621" y="3224"/>
                </a:lnTo>
                <a:lnTo>
                  <a:pt x="2621" y="3223"/>
                </a:lnTo>
                <a:lnTo>
                  <a:pt x="2621" y="3221"/>
                </a:lnTo>
                <a:lnTo>
                  <a:pt x="2619" y="3221"/>
                </a:lnTo>
                <a:lnTo>
                  <a:pt x="2619" y="3219"/>
                </a:lnTo>
                <a:lnTo>
                  <a:pt x="2619" y="3218"/>
                </a:lnTo>
                <a:lnTo>
                  <a:pt x="2618" y="3218"/>
                </a:lnTo>
                <a:lnTo>
                  <a:pt x="2618" y="3216"/>
                </a:lnTo>
                <a:lnTo>
                  <a:pt x="2618" y="3215"/>
                </a:lnTo>
                <a:lnTo>
                  <a:pt x="2618" y="3213"/>
                </a:lnTo>
                <a:lnTo>
                  <a:pt x="2616" y="3213"/>
                </a:lnTo>
                <a:lnTo>
                  <a:pt x="2615" y="3213"/>
                </a:lnTo>
                <a:lnTo>
                  <a:pt x="2613" y="3213"/>
                </a:lnTo>
                <a:lnTo>
                  <a:pt x="2613" y="3215"/>
                </a:lnTo>
                <a:lnTo>
                  <a:pt x="2611" y="3215"/>
                </a:lnTo>
                <a:lnTo>
                  <a:pt x="2610" y="3215"/>
                </a:lnTo>
                <a:lnTo>
                  <a:pt x="2610" y="3213"/>
                </a:lnTo>
                <a:lnTo>
                  <a:pt x="2608" y="3213"/>
                </a:lnTo>
                <a:lnTo>
                  <a:pt x="2608" y="3215"/>
                </a:lnTo>
                <a:lnTo>
                  <a:pt x="2607" y="3215"/>
                </a:lnTo>
                <a:lnTo>
                  <a:pt x="2605" y="3215"/>
                </a:lnTo>
                <a:lnTo>
                  <a:pt x="2605" y="3216"/>
                </a:lnTo>
                <a:lnTo>
                  <a:pt x="2603" y="3216"/>
                </a:lnTo>
                <a:lnTo>
                  <a:pt x="2603" y="3215"/>
                </a:lnTo>
                <a:lnTo>
                  <a:pt x="2602" y="3215"/>
                </a:lnTo>
                <a:lnTo>
                  <a:pt x="2600" y="3215"/>
                </a:lnTo>
                <a:lnTo>
                  <a:pt x="2599" y="3215"/>
                </a:lnTo>
                <a:lnTo>
                  <a:pt x="2597" y="3215"/>
                </a:lnTo>
                <a:lnTo>
                  <a:pt x="2595" y="3215"/>
                </a:lnTo>
                <a:lnTo>
                  <a:pt x="2595" y="3213"/>
                </a:lnTo>
                <a:lnTo>
                  <a:pt x="2594" y="3213"/>
                </a:lnTo>
                <a:lnTo>
                  <a:pt x="2592" y="3213"/>
                </a:lnTo>
                <a:lnTo>
                  <a:pt x="2591" y="3213"/>
                </a:lnTo>
                <a:lnTo>
                  <a:pt x="2589" y="3213"/>
                </a:lnTo>
                <a:lnTo>
                  <a:pt x="2589" y="3211"/>
                </a:lnTo>
                <a:lnTo>
                  <a:pt x="2587" y="3211"/>
                </a:lnTo>
                <a:lnTo>
                  <a:pt x="2586" y="3210"/>
                </a:lnTo>
                <a:lnTo>
                  <a:pt x="2584" y="3210"/>
                </a:lnTo>
                <a:lnTo>
                  <a:pt x="2584" y="3211"/>
                </a:lnTo>
                <a:lnTo>
                  <a:pt x="2586" y="3211"/>
                </a:lnTo>
                <a:lnTo>
                  <a:pt x="2586" y="3213"/>
                </a:lnTo>
                <a:lnTo>
                  <a:pt x="2586" y="3215"/>
                </a:lnTo>
                <a:lnTo>
                  <a:pt x="2584" y="3215"/>
                </a:lnTo>
                <a:lnTo>
                  <a:pt x="2583" y="3215"/>
                </a:lnTo>
                <a:lnTo>
                  <a:pt x="2581" y="3215"/>
                </a:lnTo>
                <a:lnTo>
                  <a:pt x="2581" y="3213"/>
                </a:lnTo>
                <a:lnTo>
                  <a:pt x="2579" y="3213"/>
                </a:lnTo>
                <a:lnTo>
                  <a:pt x="2578" y="3213"/>
                </a:lnTo>
                <a:lnTo>
                  <a:pt x="2578" y="3211"/>
                </a:lnTo>
                <a:lnTo>
                  <a:pt x="2576" y="3211"/>
                </a:lnTo>
                <a:lnTo>
                  <a:pt x="2576" y="3210"/>
                </a:lnTo>
                <a:lnTo>
                  <a:pt x="2575" y="3210"/>
                </a:lnTo>
                <a:lnTo>
                  <a:pt x="2573" y="3210"/>
                </a:lnTo>
                <a:lnTo>
                  <a:pt x="2573" y="3208"/>
                </a:lnTo>
                <a:lnTo>
                  <a:pt x="2571" y="3208"/>
                </a:lnTo>
                <a:lnTo>
                  <a:pt x="2571" y="3207"/>
                </a:lnTo>
                <a:lnTo>
                  <a:pt x="2571" y="3205"/>
                </a:lnTo>
                <a:lnTo>
                  <a:pt x="2571" y="3203"/>
                </a:lnTo>
                <a:lnTo>
                  <a:pt x="2571" y="3202"/>
                </a:lnTo>
                <a:lnTo>
                  <a:pt x="2570" y="3202"/>
                </a:lnTo>
                <a:lnTo>
                  <a:pt x="2571" y="3202"/>
                </a:lnTo>
                <a:lnTo>
                  <a:pt x="2571" y="3200"/>
                </a:lnTo>
                <a:lnTo>
                  <a:pt x="2571" y="3199"/>
                </a:lnTo>
                <a:lnTo>
                  <a:pt x="2571" y="3197"/>
                </a:lnTo>
                <a:lnTo>
                  <a:pt x="2571" y="3195"/>
                </a:lnTo>
                <a:lnTo>
                  <a:pt x="2571" y="3197"/>
                </a:lnTo>
                <a:lnTo>
                  <a:pt x="2570" y="3195"/>
                </a:lnTo>
                <a:lnTo>
                  <a:pt x="2568" y="3197"/>
                </a:lnTo>
                <a:lnTo>
                  <a:pt x="2568" y="3195"/>
                </a:lnTo>
                <a:lnTo>
                  <a:pt x="2567" y="3195"/>
                </a:lnTo>
                <a:lnTo>
                  <a:pt x="2567" y="3197"/>
                </a:lnTo>
                <a:lnTo>
                  <a:pt x="2565" y="3197"/>
                </a:lnTo>
                <a:lnTo>
                  <a:pt x="2563" y="3197"/>
                </a:lnTo>
                <a:lnTo>
                  <a:pt x="2563" y="3195"/>
                </a:lnTo>
                <a:lnTo>
                  <a:pt x="2563" y="3197"/>
                </a:lnTo>
                <a:lnTo>
                  <a:pt x="2563" y="3199"/>
                </a:lnTo>
                <a:lnTo>
                  <a:pt x="2562" y="3199"/>
                </a:lnTo>
                <a:lnTo>
                  <a:pt x="2562" y="3197"/>
                </a:lnTo>
                <a:lnTo>
                  <a:pt x="2562" y="3199"/>
                </a:lnTo>
                <a:lnTo>
                  <a:pt x="2562" y="3200"/>
                </a:lnTo>
                <a:lnTo>
                  <a:pt x="2560" y="3200"/>
                </a:lnTo>
                <a:lnTo>
                  <a:pt x="2560" y="3199"/>
                </a:lnTo>
                <a:lnTo>
                  <a:pt x="2560" y="3200"/>
                </a:lnTo>
                <a:lnTo>
                  <a:pt x="2560" y="3199"/>
                </a:lnTo>
                <a:lnTo>
                  <a:pt x="2559" y="3199"/>
                </a:lnTo>
                <a:lnTo>
                  <a:pt x="2557" y="3199"/>
                </a:lnTo>
                <a:lnTo>
                  <a:pt x="2557" y="3197"/>
                </a:lnTo>
                <a:lnTo>
                  <a:pt x="2555" y="3197"/>
                </a:lnTo>
                <a:lnTo>
                  <a:pt x="2555" y="3195"/>
                </a:lnTo>
                <a:lnTo>
                  <a:pt x="2555" y="3194"/>
                </a:lnTo>
                <a:lnTo>
                  <a:pt x="2557" y="3194"/>
                </a:lnTo>
                <a:lnTo>
                  <a:pt x="2557" y="3192"/>
                </a:lnTo>
                <a:lnTo>
                  <a:pt x="2557" y="3191"/>
                </a:lnTo>
                <a:lnTo>
                  <a:pt x="2555" y="3189"/>
                </a:lnTo>
                <a:lnTo>
                  <a:pt x="2557" y="3189"/>
                </a:lnTo>
                <a:lnTo>
                  <a:pt x="2557" y="3187"/>
                </a:lnTo>
                <a:lnTo>
                  <a:pt x="2557" y="3186"/>
                </a:lnTo>
                <a:lnTo>
                  <a:pt x="2557" y="3187"/>
                </a:lnTo>
                <a:lnTo>
                  <a:pt x="2555" y="3187"/>
                </a:lnTo>
                <a:lnTo>
                  <a:pt x="2555" y="3186"/>
                </a:lnTo>
                <a:lnTo>
                  <a:pt x="2554" y="3184"/>
                </a:lnTo>
                <a:lnTo>
                  <a:pt x="2554" y="3186"/>
                </a:lnTo>
                <a:lnTo>
                  <a:pt x="2555" y="3186"/>
                </a:lnTo>
                <a:lnTo>
                  <a:pt x="2555" y="3187"/>
                </a:lnTo>
                <a:lnTo>
                  <a:pt x="2555" y="3189"/>
                </a:lnTo>
                <a:lnTo>
                  <a:pt x="2554" y="3189"/>
                </a:lnTo>
                <a:lnTo>
                  <a:pt x="2554" y="3187"/>
                </a:lnTo>
                <a:lnTo>
                  <a:pt x="2554" y="3186"/>
                </a:lnTo>
                <a:lnTo>
                  <a:pt x="2552" y="3186"/>
                </a:lnTo>
                <a:lnTo>
                  <a:pt x="2552" y="3184"/>
                </a:lnTo>
                <a:lnTo>
                  <a:pt x="2551" y="3184"/>
                </a:lnTo>
                <a:lnTo>
                  <a:pt x="2551" y="3183"/>
                </a:lnTo>
                <a:lnTo>
                  <a:pt x="2551" y="3181"/>
                </a:lnTo>
                <a:lnTo>
                  <a:pt x="2551" y="3183"/>
                </a:lnTo>
                <a:lnTo>
                  <a:pt x="2551" y="3181"/>
                </a:lnTo>
                <a:lnTo>
                  <a:pt x="2549" y="3181"/>
                </a:lnTo>
                <a:lnTo>
                  <a:pt x="2549" y="3179"/>
                </a:lnTo>
                <a:lnTo>
                  <a:pt x="2547" y="3179"/>
                </a:lnTo>
                <a:lnTo>
                  <a:pt x="2547" y="3178"/>
                </a:lnTo>
                <a:lnTo>
                  <a:pt x="2546" y="3178"/>
                </a:lnTo>
                <a:lnTo>
                  <a:pt x="2546" y="3176"/>
                </a:lnTo>
                <a:lnTo>
                  <a:pt x="2546" y="3175"/>
                </a:lnTo>
                <a:lnTo>
                  <a:pt x="2546" y="3173"/>
                </a:lnTo>
                <a:lnTo>
                  <a:pt x="2546" y="3171"/>
                </a:lnTo>
                <a:lnTo>
                  <a:pt x="2544" y="3171"/>
                </a:lnTo>
                <a:lnTo>
                  <a:pt x="2544" y="3170"/>
                </a:lnTo>
                <a:lnTo>
                  <a:pt x="2544" y="3171"/>
                </a:lnTo>
                <a:lnTo>
                  <a:pt x="2544" y="3170"/>
                </a:lnTo>
                <a:lnTo>
                  <a:pt x="2544" y="3168"/>
                </a:lnTo>
                <a:lnTo>
                  <a:pt x="2543" y="3168"/>
                </a:lnTo>
                <a:lnTo>
                  <a:pt x="2543" y="3167"/>
                </a:lnTo>
                <a:lnTo>
                  <a:pt x="2543" y="3165"/>
                </a:lnTo>
                <a:lnTo>
                  <a:pt x="2543" y="3163"/>
                </a:lnTo>
                <a:lnTo>
                  <a:pt x="2543" y="3162"/>
                </a:lnTo>
                <a:lnTo>
                  <a:pt x="2541" y="3160"/>
                </a:lnTo>
                <a:lnTo>
                  <a:pt x="2539" y="3160"/>
                </a:lnTo>
                <a:lnTo>
                  <a:pt x="2539" y="3159"/>
                </a:lnTo>
                <a:lnTo>
                  <a:pt x="2539" y="3157"/>
                </a:lnTo>
                <a:lnTo>
                  <a:pt x="2539" y="3155"/>
                </a:lnTo>
                <a:lnTo>
                  <a:pt x="2538" y="3155"/>
                </a:lnTo>
                <a:lnTo>
                  <a:pt x="2538" y="3154"/>
                </a:lnTo>
                <a:lnTo>
                  <a:pt x="2538" y="3155"/>
                </a:lnTo>
                <a:lnTo>
                  <a:pt x="2536" y="3155"/>
                </a:lnTo>
                <a:lnTo>
                  <a:pt x="2536" y="3154"/>
                </a:lnTo>
                <a:lnTo>
                  <a:pt x="2536" y="3152"/>
                </a:lnTo>
                <a:lnTo>
                  <a:pt x="2536" y="3151"/>
                </a:lnTo>
                <a:lnTo>
                  <a:pt x="2536" y="3152"/>
                </a:lnTo>
                <a:lnTo>
                  <a:pt x="2535" y="3152"/>
                </a:lnTo>
                <a:lnTo>
                  <a:pt x="2535" y="3154"/>
                </a:lnTo>
                <a:lnTo>
                  <a:pt x="2536" y="3154"/>
                </a:lnTo>
                <a:lnTo>
                  <a:pt x="2536" y="3155"/>
                </a:lnTo>
                <a:lnTo>
                  <a:pt x="2536" y="3157"/>
                </a:lnTo>
                <a:lnTo>
                  <a:pt x="2535" y="3157"/>
                </a:lnTo>
                <a:lnTo>
                  <a:pt x="2533" y="3157"/>
                </a:lnTo>
                <a:lnTo>
                  <a:pt x="2531" y="3157"/>
                </a:lnTo>
                <a:lnTo>
                  <a:pt x="2530" y="3157"/>
                </a:lnTo>
                <a:lnTo>
                  <a:pt x="2530" y="3155"/>
                </a:lnTo>
                <a:lnTo>
                  <a:pt x="2530" y="3154"/>
                </a:lnTo>
                <a:lnTo>
                  <a:pt x="2528" y="3154"/>
                </a:lnTo>
                <a:lnTo>
                  <a:pt x="2528" y="3152"/>
                </a:lnTo>
                <a:lnTo>
                  <a:pt x="2528" y="3151"/>
                </a:lnTo>
                <a:lnTo>
                  <a:pt x="2528" y="3149"/>
                </a:lnTo>
                <a:lnTo>
                  <a:pt x="2530" y="3149"/>
                </a:lnTo>
                <a:lnTo>
                  <a:pt x="2528" y="3149"/>
                </a:lnTo>
                <a:lnTo>
                  <a:pt x="2530" y="3149"/>
                </a:lnTo>
                <a:lnTo>
                  <a:pt x="2530" y="3147"/>
                </a:lnTo>
                <a:lnTo>
                  <a:pt x="2528" y="3147"/>
                </a:lnTo>
                <a:lnTo>
                  <a:pt x="2530" y="3147"/>
                </a:lnTo>
                <a:lnTo>
                  <a:pt x="2531" y="3147"/>
                </a:lnTo>
                <a:lnTo>
                  <a:pt x="2533" y="3147"/>
                </a:lnTo>
                <a:lnTo>
                  <a:pt x="2535" y="3147"/>
                </a:lnTo>
                <a:lnTo>
                  <a:pt x="2536" y="3147"/>
                </a:lnTo>
                <a:lnTo>
                  <a:pt x="2535" y="3147"/>
                </a:lnTo>
                <a:lnTo>
                  <a:pt x="2535" y="3149"/>
                </a:lnTo>
                <a:lnTo>
                  <a:pt x="2535" y="3151"/>
                </a:lnTo>
                <a:lnTo>
                  <a:pt x="2533" y="3151"/>
                </a:lnTo>
                <a:lnTo>
                  <a:pt x="2533" y="3152"/>
                </a:lnTo>
                <a:lnTo>
                  <a:pt x="2535" y="3151"/>
                </a:lnTo>
                <a:lnTo>
                  <a:pt x="2536" y="3151"/>
                </a:lnTo>
                <a:lnTo>
                  <a:pt x="2536" y="3149"/>
                </a:lnTo>
                <a:lnTo>
                  <a:pt x="2538" y="3149"/>
                </a:lnTo>
                <a:lnTo>
                  <a:pt x="2539" y="3149"/>
                </a:lnTo>
                <a:lnTo>
                  <a:pt x="2539" y="3147"/>
                </a:lnTo>
                <a:lnTo>
                  <a:pt x="2541" y="3147"/>
                </a:lnTo>
                <a:lnTo>
                  <a:pt x="2541" y="3146"/>
                </a:lnTo>
                <a:lnTo>
                  <a:pt x="2539" y="3146"/>
                </a:lnTo>
                <a:lnTo>
                  <a:pt x="2539" y="3147"/>
                </a:lnTo>
                <a:lnTo>
                  <a:pt x="2538" y="3147"/>
                </a:lnTo>
                <a:lnTo>
                  <a:pt x="2538" y="3146"/>
                </a:lnTo>
                <a:lnTo>
                  <a:pt x="2536" y="3146"/>
                </a:lnTo>
                <a:lnTo>
                  <a:pt x="2536" y="3144"/>
                </a:lnTo>
                <a:lnTo>
                  <a:pt x="2538" y="3144"/>
                </a:lnTo>
                <a:lnTo>
                  <a:pt x="2536" y="3144"/>
                </a:lnTo>
                <a:lnTo>
                  <a:pt x="2535" y="3144"/>
                </a:lnTo>
                <a:lnTo>
                  <a:pt x="2533" y="3144"/>
                </a:lnTo>
                <a:lnTo>
                  <a:pt x="2531" y="3144"/>
                </a:lnTo>
                <a:lnTo>
                  <a:pt x="2530" y="3146"/>
                </a:lnTo>
                <a:lnTo>
                  <a:pt x="2530" y="3144"/>
                </a:lnTo>
                <a:lnTo>
                  <a:pt x="2528" y="3144"/>
                </a:lnTo>
                <a:lnTo>
                  <a:pt x="2530" y="3144"/>
                </a:lnTo>
                <a:lnTo>
                  <a:pt x="2530" y="3143"/>
                </a:lnTo>
                <a:lnTo>
                  <a:pt x="2530" y="3144"/>
                </a:lnTo>
                <a:lnTo>
                  <a:pt x="2530" y="3143"/>
                </a:lnTo>
                <a:lnTo>
                  <a:pt x="2528" y="3143"/>
                </a:lnTo>
                <a:lnTo>
                  <a:pt x="2527" y="3143"/>
                </a:lnTo>
                <a:lnTo>
                  <a:pt x="2527" y="3141"/>
                </a:lnTo>
                <a:lnTo>
                  <a:pt x="2525" y="3141"/>
                </a:lnTo>
                <a:lnTo>
                  <a:pt x="2525" y="3139"/>
                </a:lnTo>
                <a:lnTo>
                  <a:pt x="2527" y="3139"/>
                </a:lnTo>
                <a:lnTo>
                  <a:pt x="2527" y="3138"/>
                </a:lnTo>
                <a:lnTo>
                  <a:pt x="2527" y="3136"/>
                </a:lnTo>
                <a:lnTo>
                  <a:pt x="2527" y="3135"/>
                </a:lnTo>
                <a:lnTo>
                  <a:pt x="2527" y="3133"/>
                </a:lnTo>
                <a:lnTo>
                  <a:pt x="2527" y="3131"/>
                </a:lnTo>
                <a:lnTo>
                  <a:pt x="2527" y="3130"/>
                </a:lnTo>
                <a:lnTo>
                  <a:pt x="2528" y="3130"/>
                </a:lnTo>
                <a:lnTo>
                  <a:pt x="2528" y="3128"/>
                </a:lnTo>
                <a:lnTo>
                  <a:pt x="2528" y="3127"/>
                </a:lnTo>
                <a:lnTo>
                  <a:pt x="2528" y="3125"/>
                </a:lnTo>
                <a:lnTo>
                  <a:pt x="2528" y="3123"/>
                </a:lnTo>
                <a:lnTo>
                  <a:pt x="2528" y="3122"/>
                </a:lnTo>
                <a:lnTo>
                  <a:pt x="2528" y="3120"/>
                </a:lnTo>
                <a:lnTo>
                  <a:pt x="2528" y="3119"/>
                </a:lnTo>
                <a:lnTo>
                  <a:pt x="2527" y="3119"/>
                </a:lnTo>
                <a:lnTo>
                  <a:pt x="2528" y="3119"/>
                </a:lnTo>
                <a:lnTo>
                  <a:pt x="2528" y="3117"/>
                </a:lnTo>
                <a:lnTo>
                  <a:pt x="2530" y="3117"/>
                </a:lnTo>
                <a:lnTo>
                  <a:pt x="2530" y="3115"/>
                </a:lnTo>
                <a:lnTo>
                  <a:pt x="2530" y="3114"/>
                </a:lnTo>
                <a:lnTo>
                  <a:pt x="2531" y="3114"/>
                </a:lnTo>
                <a:lnTo>
                  <a:pt x="2531" y="3112"/>
                </a:lnTo>
                <a:lnTo>
                  <a:pt x="2533" y="3112"/>
                </a:lnTo>
                <a:lnTo>
                  <a:pt x="2533" y="3111"/>
                </a:lnTo>
                <a:lnTo>
                  <a:pt x="2535" y="3111"/>
                </a:lnTo>
                <a:lnTo>
                  <a:pt x="2535" y="3109"/>
                </a:lnTo>
                <a:lnTo>
                  <a:pt x="2535" y="3107"/>
                </a:lnTo>
                <a:lnTo>
                  <a:pt x="2536" y="3107"/>
                </a:lnTo>
                <a:lnTo>
                  <a:pt x="2536" y="3106"/>
                </a:lnTo>
                <a:lnTo>
                  <a:pt x="2536" y="3104"/>
                </a:lnTo>
                <a:lnTo>
                  <a:pt x="2536" y="3103"/>
                </a:lnTo>
                <a:lnTo>
                  <a:pt x="2536" y="3101"/>
                </a:lnTo>
                <a:lnTo>
                  <a:pt x="2536" y="3099"/>
                </a:lnTo>
                <a:lnTo>
                  <a:pt x="2536" y="3098"/>
                </a:lnTo>
                <a:lnTo>
                  <a:pt x="2538" y="3098"/>
                </a:lnTo>
                <a:lnTo>
                  <a:pt x="2539" y="3096"/>
                </a:lnTo>
                <a:lnTo>
                  <a:pt x="2541" y="3096"/>
                </a:lnTo>
                <a:lnTo>
                  <a:pt x="2541" y="3095"/>
                </a:lnTo>
                <a:lnTo>
                  <a:pt x="2541" y="3093"/>
                </a:lnTo>
                <a:lnTo>
                  <a:pt x="2543" y="3093"/>
                </a:lnTo>
                <a:lnTo>
                  <a:pt x="2544" y="3093"/>
                </a:lnTo>
                <a:lnTo>
                  <a:pt x="2546" y="3093"/>
                </a:lnTo>
                <a:lnTo>
                  <a:pt x="2546" y="3095"/>
                </a:lnTo>
                <a:lnTo>
                  <a:pt x="2547" y="3095"/>
                </a:lnTo>
                <a:lnTo>
                  <a:pt x="2547" y="3093"/>
                </a:lnTo>
                <a:lnTo>
                  <a:pt x="2549" y="3093"/>
                </a:lnTo>
                <a:lnTo>
                  <a:pt x="2549" y="3091"/>
                </a:lnTo>
                <a:lnTo>
                  <a:pt x="2549" y="3090"/>
                </a:lnTo>
                <a:lnTo>
                  <a:pt x="2551" y="3090"/>
                </a:lnTo>
                <a:lnTo>
                  <a:pt x="2551" y="3088"/>
                </a:lnTo>
                <a:lnTo>
                  <a:pt x="2552" y="3088"/>
                </a:lnTo>
                <a:lnTo>
                  <a:pt x="2554" y="3088"/>
                </a:lnTo>
                <a:lnTo>
                  <a:pt x="2554" y="3087"/>
                </a:lnTo>
                <a:lnTo>
                  <a:pt x="2555" y="3087"/>
                </a:lnTo>
                <a:lnTo>
                  <a:pt x="2555" y="3088"/>
                </a:lnTo>
                <a:lnTo>
                  <a:pt x="2557" y="3088"/>
                </a:lnTo>
                <a:lnTo>
                  <a:pt x="2559" y="3088"/>
                </a:lnTo>
                <a:lnTo>
                  <a:pt x="2559" y="3090"/>
                </a:lnTo>
                <a:lnTo>
                  <a:pt x="2560" y="3090"/>
                </a:lnTo>
                <a:lnTo>
                  <a:pt x="2562" y="3090"/>
                </a:lnTo>
                <a:lnTo>
                  <a:pt x="2562" y="3091"/>
                </a:lnTo>
                <a:lnTo>
                  <a:pt x="2563" y="3091"/>
                </a:lnTo>
                <a:lnTo>
                  <a:pt x="2565" y="3091"/>
                </a:lnTo>
                <a:lnTo>
                  <a:pt x="2565" y="3093"/>
                </a:lnTo>
                <a:lnTo>
                  <a:pt x="2567" y="3093"/>
                </a:lnTo>
                <a:lnTo>
                  <a:pt x="2567" y="3095"/>
                </a:lnTo>
                <a:lnTo>
                  <a:pt x="2568" y="3095"/>
                </a:lnTo>
                <a:lnTo>
                  <a:pt x="2568" y="3096"/>
                </a:lnTo>
                <a:lnTo>
                  <a:pt x="2570" y="3096"/>
                </a:lnTo>
                <a:lnTo>
                  <a:pt x="2570" y="3095"/>
                </a:lnTo>
                <a:lnTo>
                  <a:pt x="2571" y="3095"/>
                </a:lnTo>
                <a:lnTo>
                  <a:pt x="2571" y="3096"/>
                </a:lnTo>
                <a:lnTo>
                  <a:pt x="2573" y="3096"/>
                </a:lnTo>
                <a:lnTo>
                  <a:pt x="2571" y="3096"/>
                </a:lnTo>
                <a:lnTo>
                  <a:pt x="2571" y="3098"/>
                </a:lnTo>
                <a:lnTo>
                  <a:pt x="2573" y="3098"/>
                </a:lnTo>
                <a:lnTo>
                  <a:pt x="2573" y="3099"/>
                </a:lnTo>
                <a:lnTo>
                  <a:pt x="2575" y="3099"/>
                </a:lnTo>
                <a:lnTo>
                  <a:pt x="2575" y="3101"/>
                </a:lnTo>
                <a:lnTo>
                  <a:pt x="2576" y="3101"/>
                </a:lnTo>
                <a:lnTo>
                  <a:pt x="2576" y="3103"/>
                </a:lnTo>
                <a:lnTo>
                  <a:pt x="2578" y="3103"/>
                </a:lnTo>
                <a:lnTo>
                  <a:pt x="2578" y="3104"/>
                </a:lnTo>
                <a:lnTo>
                  <a:pt x="2578" y="3106"/>
                </a:lnTo>
                <a:lnTo>
                  <a:pt x="2576" y="3107"/>
                </a:lnTo>
                <a:lnTo>
                  <a:pt x="2576" y="3109"/>
                </a:lnTo>
                <a:lnTo>
                  <a:pt x="2576" y="3111"/>
                </a:lnTo>
                <a:lnTo>
                  <a:pt x="2578" y="3111"/>
                </a:lnTo>
                <a:lnTo>
                  <a:pt x="2578" y="3112"/>
                </a:lnTo>
                <a:lnTo>
                  <a:pt x="2576" y="3112"/>
                </a:lnTo>
                <a:lnTo>
                  <a:pt x="2576" y="3114"/>
                </a:lnTo>
                <a:lnTo>
                  <a:pt x="2576" y="3115"/>
                </a:lnTo>
                <a:lnTo>
                  <a:pt x="2578" y="3115"/>
                </a:lnTo>
                <a:lnTo>
                  <a:pt x="2578" y="3117"/>
                </a:lnTo>
                <a:lnTo>
                  <a:pt x="2578" y="3119"/>
                </a:lnTo>
                <a:lnTo>
                  <a:pt x="2579" y="3119"/>
                </a:lnTo>
                <a:lnTo>
                  <a:pt x="2579" y="3120"/>
                </a:lnTo>
                <a:lnTo>
                  <a:pt x="2581" y="3120"/>
                </a:lnTo>
                <a:lnTo>
                  <a:pt x="2581" y="3122"/>
                </a:lnTo>
                <a:lnTo>
                  <a:pt x="2581" y="3123"/>
                </a:lnTo>
                <a:lnTo>
                  <a:pt x="2583" y="3123"/>
                </a:lnTo>
                <a:lnTo>
                  <a:pt x="2583" y="3125"/>
                </a:lnTo>
                <a:lnTo>
                  <a:pt x="2584" y="3125"/>
                </a:lnTo>
                <a:lnTo>
                  <a:pt x="2584" y="3127"/>
                </a:lnTo>
                <a:lnTo>
                  <a:pt x="2584" y="3128"/>
                </a:lnTo>
                <a:lnTo>
                  <a:pt x="2584" y="3130"/>
                </a:lnTo>
                <a:lnTo>
                  <a:pt x="2584" y="3131"/>
                </a:lnTo>
                <a:lnTo>
                  <a:pt x="2584" y="3133"/>
                </a:lnTo>
                <a:lnTo>
                  <a:pt x="2584" y="3135"/>
                </a:lnTo>
                <a:lnTo>
                  <a:pt x="2586" y="3135"/>
                </a:lnTo>
                <a:lnTo>
                  <a:pt x="2586" y="3136"/>
                </a:lnTo>
                <a:lnTo>
                  <a:pt x="2586" y="3138"/>
                </a:lnTo>
                <a:lnTo>
                  <a:pt x="2586" y="3139"/>
                </a:lnTo>
                <a:lnTo>
                  <a:pt x="2587" y="3139"/>
                </a:lnTo>
                <a:lnTo>
                  <a:pt x="2587" y="3141"/>
                </a:lnTo>
                <a:lnTo>
                  <a:pt x="2589" y="3141"/>
                </a:lnTo>
                <a:lnTo>
                  <a:pt x="2589" y="3143"/>
                </a:lnTo>
                <a:lnTo>
                  <a:pt x="2589" y="3144"/>
                </a:lnTo>
                <a:lnTo>
                  <a:pt x="2589" y="3146"/>
                </a:lnTo>
                <a:lnTo>
                  <a:pt x="2589" y="3147"/>
                </a:lnTo>
                <a:lnTo>
                  <a:pt x="2591" y="3147"/>
                </a:lnTo>
                <a:lnTo>
                  <a:pt x="2591" y="3149"/>
                </a:lnTo>
                <a:lnTo>
                  <a:pt x="2591" y="3151"/>
                </a:lnTo>
                <a:lnTo>
                  <a:pt x="2592" y="3151"/>
                </a:lnTo>
                <a:lnTo>
                  <a:pt x="2592" y="3152"/>
                </a:lnTo>
                <a:lnTo>
                  <a:pt x="2592" y="3154"/>
                </a:lnTo>
                <a:lnTo>
                  <a:pt x="2594" y="3154"/>
                </a:lnTo>
                <a:lnTo>
                  <a:pt x="2594" y="3155"/>
                </a:lnTo>
                <a:lnTo>
                  <a:pt x="2594" y="3157"/>
                </a:lnTo>
                <a:lnTo>
                  <a:pt x="2595" y="3157"/>
                </a:lnTo>
                <a:lnTo>
                  <a:pt x="2595" y="3159"/>
                </a:lnTo>
                <a:lnTo>
                  <a:pt x="2597" y="3159"/>
                </a:lnTo>
                <a:lnTo>
                  <a:pt x="2597" y="3160"/>
                </a:lnTo>
                <a:lnTo>
                  <a:pt x="2597" y="3162"/>
                </a:lnTo>
                <a:lnTo>
                  <a:pt x="2597" y="3163"/>
                </a:lnTo>
                <a:lnTo>
                  <a:pt x="2597" y="3165"/>
                </a:lnTo>
                <a:lnTo>
                  <a:pt x="2597" y="3167"/>
                </a:lnTo>
                <a:lnTo>
                  <a:pt x="2599" y="3167"/>
                </a:lnTo>
                <a:lnTo>
                  <a:pt x="2599" y="3168"/>
                </a:lnTo>
                <a:lnTo>
                  <a:pt x="2599" y="3170"/>
                </a:lnTo>
                <a:lnTo>
                  <a:pt x="2599" y="3171"/>
                </a:lnTo>
                <a:lnTo>
                  <a:pt x="2600" y="3171"/>
                </a:lnTo>
                <a:lnTo>
                  <a:pt x="2600" y="3173"/>
                </a:lnTo>
                <a:lnTo>
                  <a:pt x="2600" y="3175"/>
                </a:lnTo>
                <a:lnTo>
                  <a:pt x="2600" y="3176"/>
                </a:lnTo>
                <a:lnTo>
                  <a:pt x="2602" y="3176"/>
                </a:lnTo>
                <a:lnTo>
                  <a:pt x="2602" y="3178"/>
                </a:lnTo>
                <a:lnTo>
                  <a:pt x="2602" y="3179"/>
                </a:lnTo>
                <a:lnTo>
                  <a:pt x="2602" y="3181"/>
                </a:lnTo>
                <a:lnTo>
                  <a:pt x="2603" y="3181"/>
                </a:lnTo>
                <a:lnTo>
                  <a:pt x="2603" y="3183"/>
                </a:lnTo>
                <a:lnTo>
                  <a:pt x="2602" y="3183"/>
                </a:lnTo>
                <a:lnTo>
                  <a:pt x="2602" y="3184"/>
                </a:lnTo>
                <a:lnTo>
                  <a:pt x="2603" y="3184"/>
                </a:lnTo>
                <a:lnTo>
                  <a:pt x="2603" y="3186"/>
                </a:lnTo>
                <a:lnTo>
                  <a:pt x="2605" y="3186"/>
                </a:lnTo>
                <a:lnTo>
                  <a:pt x="2605" y="3187"/>
                </a:lnTo>
                <a:lnTo>
                  <a:pt x="2603" y="3187"/>
                </a:lnTo>
                <a:lnTo>
                  <a:pt x="2603" y="3189"/>
                </a:lnTo>
                <a:lnTo>
                  <a:pt x="2603" y="3191"/>
                </a:lnTo>
                <a:lnTo>
                  <a:pt x="2602" y="3191"/>
                </a:lnTo>
                <a:lnTo>
                  <a:pt x="2602" y="3192"/>
                </a:lnTo>
                <a:lnTo>
                  <a:pt x="2602" y="3194"/>
                </a:lnTo>
                <a:lnTo>
                  <a:pt x="2603" y="3194"/>
                </a:lnTo>
                <a:lnTo>
                  <a:pt x="2603" y="3195"/>
                </a:lnTo>
                <a:lnTo>
                  <a:pt x="2602" y="3195"/>
                </a:lnTo>
                <a:lnTo>
                  <a:pt x="2602" y="3197"/>
                </a:lnTo>
                <a:lnTo>
                  <a:pt x="2603" y="3197"/>
                </a:lnTo>
                <a:lnTo>
                  <a:pt x="2605" y="3197"/>
                </a:lnTo>
                <a:lnTo>
                  <a:pt x="2607" y="3197"/>
                </a:lnTo>
                <a:lnTo>
                  <a:pt x="2607" y="3199"/>
                </a:lnTo>
                <a:lnTo>
                  <a:pt x="2608" y="3199"/>
                </a:lnTo>
                <a:lnTo>
                  <a:pt x="2608" y="3200"/>
                </a:lnTo>
                <a:lnTo>
                  <a:pt x="2610" y="3200"/>
                </a:lnTo>
                <a:lnTo>
                  <a:pt x="2610" y="3202"/>
                </a:lnTo>
                <a:lnTo>
                  <a:pt x="2610" y="3203"/>
                </a:lnTo>
                <a:lnTo>
                  <a:pt x="2611" y="3203"/>
                </a:lnTo>
                <a:lnTo>
                  <a:pt x="2611" y="3205"/>
                </a:lnTo>
                <a:lnTo>
                  <a:pt x="2611" y="3207"/>
                </a:lnTo>
                <a:lnTo>
                  <a:pt x="2611" y="3208"/>
                </a:lnTo>
                <a:lnTo>
                  <a:pt x="2613" y="3208"/>
                </a:lnTo>
                <a:lnTo>
                  <a:pt x="2615" y="3210"/>
                </a:lnTo>
                <a:lnTo>
                  <a:pt x="2615" y="3208"/>
                </a:lnTo>
                <a:lnTo>
                  <a:pt x="2615" y="3207"/>
                </a:lnTo>
                <a:lnTo>
                  <a:pt x="2615" y="3205"/>
                </a:lnTo>
                <a:lnTo>
                  <a:pt x="2616" y="3205"/>
                </a:lnTo>
                <a:lnTo>
                  <a:pt x="2616" y="3203"/>
                </a:lnTo>
                <a:lnTo>
                  <a:pt x="2616" y="3202"/>
                </a:lnTo>
                <a:lnTo>
                  <a:pt x="2616" y="3200"/>
                </a:lnTo>
                <a:lnTo>
                  <a:pt x="2615" y="3200"/>
                </a:lnTo>
                <a:lnTo>
                  <a:pt x="2615" y="3199"/>
                </a:lnTo>
                <a:lnTo>
                  <a:pt x="2613" y="3199"/>
                </a:lnTo>
                <a:lnTo>
                  <a:pt x="2613" y="3197"/>
                </a:lnTo>
                <a:lnTo>
                  <a:pt x="2613" y="3195"/>
                </a:lnTo>
                <a:lnTo>
                  <a:pt x="2611" y="3195"/>
                </a:lnTo>
                <a:lnTo>
                  <a:pt x="2611" y="3197"/>
                </a:lnTo>
                <a:lnTo>
                  <a:pt x="2611" y="3195"/>
                </a:lnTo>
                <a:lnTo>
                  <a:pt x="2610" y="3195"/>
                </a:lnTo>
                <a:lnTo>
                  <a:pt x="2610" y="3194"/>
                </a:lnTo>
                <a:lnTo>
                  <a:pt x="2608" y="3194"/>
                </a:lnTo>
                <a:lnTo>
                  <a:pt x="2608" y="3192"/>
                </a:lnTo>
                <a:lnTo>
                  <a:pt x="2607" y="3192"/>
                </a:lnTo>
                <a:lnTo>
                  <a:pt x="2607" y="3191"/>
                </a:lnTo>
                <a:lnTo>
                  <a:pt x="2608" y="3191"/>
                </a:lnTo>
                <a:lnTo>
                  <a:pt x="2610" y="3191"/>
                </a:lnTo>
                <a:lnTo>
                  <a:pt x="2610" y="3189"/>
                </a:lnTo>
                <a:lnTo>
                  <a:pt x="2611" y="3189"/>
                </a:lnTo>
                <a:lnTo>
                  <a:pt x="2611" y="3187"/>
                </a:lnTo>
                <a:lnTo>
                  <a:pt x="2611" y="3186"/>
                </a:lnTo>
                <a:lnTo>
                  <a:pt x="2611" y="3184"/>
                </a:lnTo>
                <a:lnTo>
                  <a:pt x="2611" y="3183"/>
                </a:lnTo>
                <a:lnTo>
                  <a:pt x="2613" y="3183"/>
                </a:lnTo>
                <a:lnTo>
                  <a:pt x="2611" y="3183"/>
                </a:lnTo>
                <a:lnTo>
                  <a:pt x="2611" y="3181"/>
                </a:lnTo>
                <a:lnTo>
                  <a:pt x="2611" y="3179"/>
                </a:lnTo>
                <a:lnTo>
                  <a:pt x="2611" y="3178"/>
                </a:lnTo>
                <a:lnTo>
                  <a:pt x="2610" y="3178"/>
                </a:lnTo>
                <a:lnTo>
                  <a:pt x="2610" y="3176"/>
                </a:lnTo>
                <a:lnTo>
                  <a:pt x="2608" y="3176"/>
                </a:lnTo>
                <a:lnTo>
                  <a:pt x="2608" y="3175"/>
                </a:lnTo>
                <a:lnTo>
                  <a:pt x="2607" y="3175"/>
                </a:lnTo>
                <a:lnTo>
                  <a:pt x="2607" y="3173"/>
                </a:lnTo>
                <a:lnTo>
                  <a:pt x="2607" y="3171"/>
                </a:lnTo>
                <a:lnTo>
                  <a:pt x="2607" y="3170"/>
                </a:lnTo>
                <a:lnTo>
                  <a:pt x="2607" y="3168"/>
                </a:lnTo>
                <a:lnTo>
                  <a:pt x="2605" y="3168"/>
                </a:lnTo>
                <a:lnTo>
                  <a:pt x="2607" y="3168"/>
                </a:lnTo>
                <a:lnTo>
                  <a:pt x="2607" y="3167"/>
                </a:lnTo>
                <a:lnTo>
                  <a:pt x="2607" y="3165"/>
                </a:lnTo>
                <a:lnTo>
                  <a:pt x="2605" y="3165"/>
                </a:lnTo>
                <a:lnTo>
                  <a:pt x="2605" y="3163"/>
                </a:lnTo>
                <a:lnTo>
                  <a:pt x="2607" y="3163"/>
                </a:lnTo>
                <a:lnTo>
                  <a:pt x="2607" y="3162"/>
                </a:lnTo>
                <a:lnTo>
                  <a:pt x="2605" y="3162"/>
                </a:lnTo>
                <a:lnTo>
                  <a:pt x="2605" y="3160"/>
                </a:lnTo>
                <a:lnTo>
                  <a:pt x="2605" y="3159"/>
                </a:lnTo>
                <a:lnTo>
                  <a:pt x="2605" y="3157"/>
                </a:lnTo>
                <a:lnTo>
                  <a:pt x="2607" y="3157"/>
                </a:lnTo>
                <a:lnTo>
                  <a:pt x="2607" y="3155"/>
                </a:lnTo>
                <a:lnTo>
                  <a:pt x="2608" y="3155"/>
                </a:lnTo>
                <a:lnTo>
                  <a:pt x="2610" y="3155"/>
                </a:lnTo>
                <a:lnTo>
                  <a:pt x="2610" y="3154"/>
                </a:lnTo>
                <a:lnTo>
                  <a:pt x="2611" y="3152"/>
                </a:lnTo>
                <a:lnTo>
                  <a:pt x="2611" y="3151"/>
                </a:lnTo>
                <a:lnTo>
                  <a:pt x="2613" y="3151"/>
                </a:lnTo>
                <a:lnTo>
                  <a:pt x="2615" y="3151"/>
                </a:lnTo>
                <a:lnTo>
                  <a:pt x="2615" y="3149"/>
                </a:lnTo>
                <a:lnTo>
                  <a:pt x="2616" y="3149"/>
                </a:lnTo>
                <a:lnTo>
                  <a:pt x="2618" y="3149"/>
                </a:lnTo>
                <a:lnTo>
                  <a:pt x="2619" y="3149"/>
                </a:lnTo>
                <a:lnTo>
                  <a:pt x="2619" y="3147"/>
                </a:lnTo>
                <a:lnTo>
                  <a:pt x="2621" y="3147"/>
                </a:lnTo>
                <a:lnTo>
                  <a:pt x="2623" y="3147"/>
                </a:lnTo>
                <a:lnTo>
                  <a:pt x="2623" y="3146"/>
                </a:lnTo>
                <a:lnTo>
                  <a:pt x="2624" y="3146"/>
                </a:lnTo>
                <a:lnTo>
                  <a:pt x="2624" y="3144"/>
                </a:lnTo>
                <a:lnTo>
                  <a:pt x="2624" y="3143"/>
                </a:lnTo>
                <a:lnTo>
                  <a:pt x="2626" y="3143"/>
                </a:lnTo>
                <a:lnTo>
                  <a:pt x="2627" y="3143"/>
                </a:lnTo>
                <a:lnTo>
                  <a:pt x="2629" y="3143"/>
                </a:lnTo>
                <a:lnTo>
                  <a:pt x="2629" y="3141"/>
                </a:lnTo>
                <a:lnTo>
                  <a:pt x="2631" y="3141"/>
                </a:lnTo>
                <a:lnTo>
                  <a:pt x="2632" y="3141"/>
                </a:lnTo>
                <a:lnTo>
                  <a:pt x="2634" y="3141"/>
                </a:lnTo>
                <a:lnTo>
                  <a:pt x="2634" y="3143"/>
                </a:lnTo>
                <a:lnTo>
                  <a:pt x="2635" y="3143"/>
                </a:lnTo>
                <a:lnTo>
                  <a:pt x="2637" y="3143"/>
                </a:lnTo>
                <a:lnTo>
                  <a:pt x="2639" y="3143"/>
                </a:lnTo>
                <a:lnTo>
                  <a:pt x="2640" y="3143"/>
                </a:lnTo>
                <a:lnTo>
                  <a:pt x="2640" y="3141"/>
                </a:lnTo>
                <a:lnTo>
                  <a:pt x="2642" y="3141"/>
                </a:lnTo>
                <a:lnTo>
                  <a:pt x="2643" y="3141"/>
                </a:lnTo>
                <a:lnTo>
                  <a:pt x="2645" y="3139"/>
                </a:lnTo>
                <a:lnTo>
                  <a:pt x="2645" y="3138"/>
                </a:lnTo>
                <a:lnTo>
                  <a:pt x="2647" y="3138"/>
                </a:lnTo>
                <a:lnTo>
                  <a:pt x="2648" y="3138"/>
                </a:lnTo>
                <a:lnTo>
                  <a:pt x="2648" y="3136"/>
                </a:lnTo>
                <a:lnTo>
                  <a:pt x="2650" y="3136"/>
                </a:lnTo>
                <a:lnTo>
                  <a:pt x="2651" y="3136"/>
                </a:lnTo>
                <a:lnTo>
                  <a:pt x="2653" y="3136"/>
                </a:lnTo>
                <a:lnTo>
                  <a:pt x="2653" y="3135"/>
                </a:lnTo>
                <a:lnTo>
                  <a:pt x="2655" y="3135"/>
                </a:lnTo>
                <a:lnTo>
                  <a:pt x="2656" y="3135"/>
                </a:lnTo>
                <a:lnTo>
                  <a:pt x="2656" y="3133"/>
                </a:lnTo>
                <a:lnTo>
                  <a:pt x="2658" y="3133"/>
                </a:lnTo>
                <a:lnTo>
                  <a:pt x="2659" y="3133"/>
                </a:lnTo>
                <a:lnTo>
                  <a:pt x="2659" y="3131"/>
                </a:lnTo>
                <a:lnTo>
                  <a:pt x="2661" y="3131"/>
                </a:lnTo>
                <a:lnTo>
                  <a:pt x="2661" y="3130"/>
                </a:lnTo>
                <a:lnTo>
                  <a:pt x="2663" y="3130"/>
                </a:lnTo>
                <a:lnTo>
                  <a:pt x="2663" y="3128"/>
                </a:lnTo>
                <a:lnTo>
                  <a:pt x="2664" y="3128"/>
                </a:lnTo>
                <a:lnTo>
                  <a:pt x="2666" y="3128"/>
                </a:lnTo>
                <a:lnTo>
                  <a:pt x="2667" y="3128"/>
                </a:lnTo>
                <a:lnTo>
                  <a:pt x="2667" y="3127"/>
                </a:lnTo>
                <a:lnTo>
                  <a:pt x="2669" y="3127"/>
                </a:lnTo>
                <a:lnTo>
                  <a:pt x="2669" y="3125"/>
                </a:lnTo>
                <a:lnTo>
                  <a:pt x="2669" y="3123"/>
                </a:lnTo>
                <a:lnTo>
                  <a:pt x="2671" y="3123"/>
                </a:lnTo>
                <a:lnTo>
                  <a:pt x="2672" y="3123"/>
                </a:lnTo>
                <a:lnTo>
                  <a:pt x="2672" y="3122"/>
                </a:lnTo>
                <a:lnTo>
                  <a:pt x="2672" y="3120"/>
                </a:lnTo>
                <a:lnTo>
                  <a:pt x="2674" y="3120"/>
                </a:lnTo>
                <a:lnTo>
                  <a:pt x="2674" y="3119"/>
                </a:lnTo>
                <a:lnTo>
                  <a:pt x="2675" y="3119"/>
                </a:lnTo>
                <a:lnTo>
                  <a:pt x="2675" y="3117"/>
                </a:lnTo>
                <a:lnTo>
                  <a:pt x="2677" y="3117"/>
                </a:lnTo>
                <a:lnTo>
                  <a:pt x="2677" y="3115"/>
                </a:lnTo>
                <a:lnTo>
                  <a:pt x="2677" y="3114"/>
                </a:lnTo>
                <a:lnTo>
                  <a:pt x="2677" y="3112"/>
                </a:lnTo>
                <a:lnTo>
                  <a:pt x="2675" y="3112"/>
                </a:lnTo>
                <a:lnTo>
                  <a:pt x="2675" y="3114"/>
                </a:lnTo>
                <a:lnTo>
                  <a:pt x="2675" y="3115"/>
                </a:lnTo>
                <a:lnTo>
                  <a:pt x="2675" y="3117"/>
                </a:lnTo>
                <a:lnTo>
                  <a:pt x="2674" y="3117"/>
                </a:lnTo>
                <a:lnTo>
                  <a:pt x="2672" y="3117"/>
                </a:lnTo>
                <a:lnTo>
                  <a:pt x="2671" y="3117"/>
                </a:lnTo>
                <a:lnTo>
                  <a:pt x="2671" y="3119"/>
                </a:lnTo>
                <a:lnTo>
                  <a:pt x="2671" y="3120"/>
                </a:lnTo>
                <a:lnTo>
                  <a:pt x="2669" y="3120"/>
                </a:lnTo>
                <a:lnTo>
                  <a:pt x="2669" y="3122"/>
                </a:lnTo>
                <a:lnTo>
                  <a:pt x="2669" y="3123"/>
                </a:lnTo>
                <a:lnTo>
                  <a:pt x="2667" y="3123"/>
                </a:lnTo>
                <a:lnTo>
                  <a:pt x="2666" y="3123"/>
                </a:lnTo>
                <a:lnTo>
                  <a:pt x="2664" y="3123"/>
                </a:lnTo>
                <a:lnTo>
                  <a:pt x="2664" y="3125"/>
                </a:lnTo>
                <a:lnTo>
                  <a:pt x="2663" y="3125"/>
                </a:lnTo>
                <a:lnTo>
                  <a:pt x="2661" y="3125"/>
                </a:lnTo>
                <a:lnTo>
                  <a:pt x="2659" y="3125"/>
                </a:lnTo>
                <a:lnTo>
                  <a:pt x="2659" y="3127"/>
                </a:lnTo>
                <a:lnTo>
                  <a:pt x="2658" y="3127"/>
                </a:lnTo>
                <a:lnTo>
                  <a:pt x="2656" y="3128"/>
                </a:lnTo>
                <a:lnTo>
                  <a:pt x="2655" y="3128"/>
                </a:lnTo>
                <a:lnTo>
                  <a:pt x="2653" y="3128"/>
                </a:lnTo>
                <a:lnTo>
                  <a:pt x="2653" y="3130"/>
                </a:lnTo>
                <a:lnTo>
                  <a:pt x="2651" y="3130"/>
                </a:lnTo>
                <a:lnTo>
                  <a:pt x="2650" y="3130"/>
                </a:lnTo>
                <a:lnTo>
                  <a:pt x="2650" y="3131"/>
                </a:lnTo>
                <a:lnTo>
                  <a:pt x="2648" y="3131"/>
                </a:lnTo>
                <a:lnTo>
                  <a:pt x="2648" y="3130"/>
                </a:lnTo>
                <a:lnTo>
                  <a:pt x="2647" y="3130"/>
                </a:lnTo>
                <a:lnTo>
                  <a:pt x="2647" y="3131"/>
                </a:lnTo>
                <a:lnTo>
                  <a:pt x="2645" y="3131"/>
                </a:lnTo>
                <a:lnTo>
                  <a:pt x="2643" y="3131"/>
                </a:lnTo>
                <a:lnTo>
                  <a:pt x="2642" y="3131"/>
                </a:lnTo>
                <a:lnTo>
                  <a:pt x="2642" y="3133"/>
                </a:lnTo>
                <a:lnTo>
                  <a:pt x="2640" y="3133"/>
                </a:lnTo>
                <a:lnTo>
                  <a:pt x="2640" y="3135"/>
                </a:lnTo>
                <a:lnTo>
                  <a:pt x="2640" y="3136"/>
                </a:lnTo>
                <a:lnTo>
                  <a:pt x="2640" y="3138"/>
                </a:lnTo>
                <a:lnTo>
                  <a:pt x="2639" y="3138"/>
                </a:lnTo>
                <a:lnTo>
                  <a:pt x="2637" y="3136"/>
                </a:lnTo>
                <a:lnTo>
                  <a:pt x="2635" y="3136"/>
                </a:lnTo>
                <a:lnTo>
                  <a:pt x="2634" y="3136"/>
                </a:lnTo>
                <a:lnTo>
                  <a:pt x="2632" y="3136"/>
                </a:lnTo>
                <a:lnTo>
                  <a:pt x="2631" y="3136"/>
                </a:lnTo>
                <a:lnTo>
                  <a:pt x="2627" y="3136"/>
                </a:lnTo>
                <a:lnTo>
                  <a:pt x="2627" y="3138"/>
                </a:lnTo>
                <a:lnTo>
                  <a:pt x="2626" y="3138"/>
                </a:lnTo>
                <a:lnTo>
                  <a:pt x="2624" y="3138"/>
                </a:lnTo>
                <a:lnTo>
                  <a:pt x="2623" y="3138"/>
                </a:lnTo>
                <a:lnTo>
                  <a:pt x="2621" y="3138"/>
                </a:lnTo>
                <a:lnTo>
                  <a:pt x="2619" y="3138"/>
                </a:lnTo>
                <a:lnTo>
                  <a:pt x="2619" y="3139"/>
                </a:lnTo>
                <a:lnTo>
                  <a:pt x="2618" y="3139"/>
                </a:lnTo>
                <a:lnTo>
                  <a:pt x="2616" y="3139"/>
                </a:lnTo>
                <a:lnTo>
                  <a:pt x="2616" y="3141"/>
                </a:lnTo>
                <a:lnTo>
                  <a:pt x="2615" y="3141"/>
                </a:lnTo>
                <a:lnTo>
                  <a:pt x="2613" y="3141"/>
                </a:lnTo>
                <a:lnTo>
                  <a:pt x="2611" y="3141"/>
                </a:lnTo>
                <a:lnTo>
                  <a:pt x="2610" y="3141"/>
                </a:lnTo>
                <a:lnTo>
                  <a:pt x="2608" y="3141"/>
                </a:lnTo>
                <a:lnTo>
                  <a:pt x="2608" y="3143"/>
                </a:lnTo>
                <a:lnTo>
                  <a:pt x="2607" y="3143"/>
                </a:lnTo>
                <a:lnTo>
                  <a:pt x="2605" y="3143"/>
                </a:lnTo>
                <a:lnTo>
                  <a:pt x="2605" y="3144"/>
                </a:lnTo>
                <a:lnTo>
                  <a:pt x="2605" y="3143"/>
                </a:lnTo>
                <a:lnTo>
                  <a:pt x="2605" y="3144"/>
                </a:lnTo>
                <a:lnTo>
                  <a:pt x="2605" y="3143"/>
                </a:lnTo>
                <a:lnTo>
                  <a:pt x="2603" y="3143"/>
                </a:lnTo>
                <a:lnTo>
                  <a:pt x="2603" y="3144"/>
                </a:lnTo>
                <a:lnTo>
                  <a:pt x="2602" y="3144"/>
                </a:lnTo>
                <a:lnTo>
                  <a:pt x="2602" y="3146"/>
                </a:lnTo>
                <a:lnTo>
                  <a:pt x="2600" y="3146"/>
                </a:lnTo>
                <a:lnTo>
                  <a:pt x="2600" y="3147"/>
                </a:lnTo>
                <a:lnTo>
                  <a:pt x="2600" y="3149"/>
                </a:lnTo>
                <a:lnTo>
                  <a:pt x="2600" y="3147"/>
                </a:lnTo>
                <a:lnTo>
                  <a:pt x="2599" y="3147"/>
                </a:lnTo>
                <a:lnTo>
                  <a:pt x="2600" y="3147"/>
                </a:lnTo>
                <a:lnTo>
                  <a:pt x="2600" y="3146"/>
                </a:lnTo>
                <a:lnTo>
                  <a:pt x="2599" y="3146"/>
                </a:lnTo>
                <a:lnTo>
                  <a:pt x="2597" y="3146"/>
                </a:lnTo>
                <a:lnTo>
                  <a:pt x="2597" y="3144"/>
                </a:lnTo>
                <a:lnTo>
                  <a:pt x="2595" y="3144"/>
                </a:lnTo>
                <a:lnTo>
                  <a:pt x="2594" y="3144"/>
                </a:lnTo>
                <a:lnTo>
                  <a:pt x="2594" y="3143"/>
                </a:lnTo>
                <a:lnTo>
                  <a:pt x="2594" y="3141"/>
                </a:lnTo>
                <a:lnTo>
                  <a:pt x="2594" y="3139"/>
                </a:lnTo>
                <a:lnTo>
                  <a:pt x="2592" y="3139"/>
                </a:lnTo>
                <a:lnTo>
                  <a:pt x="2592" y="3138"/>
                </a:lnTo>
                <a:lnTo>
                  <a:pt x="2591" y="3138"/>
                </a:lnTo>
                <a:lnTo>
                  <a:pt x="2591" y="3136"/>
                </a:lnTo>
                <a:lnTo>
                  <a:pt x="2591" y="3135"/>
                </a:lnTo>
                <a:lnTo>
                  <a:pt x="2591" y="3133"/>
                </a:lnTo>
                <a:lnTo>
                  <a:pt x="2591" y="3131"/>
                </a:lnTo>
                <a:lnTo>
                  <a:pt x="2592" y="3131"/>
                </a:lnTo>
                <a:lnTo>
                  <a:pt x="2592" y="3130"/>
                </a:lnTo>
                <a:lnTo>
                  <a:pt x="2594" y="3130"/>
                </a:lnTo>
                <a:lnTo>
                  <a:pt x="2594" y="3131"/>
                </a:lnTo>
                <a:lnTo>
                  <a:pt x="2595" y="3131"/>
                </a:lnTo>
                <a:lnTo>
                  <a:pt x="2595" y="3133"/>
                </a:lnTo>
                <a:lnTo>
                  <a:pt x="2595" y="3135"/>
                </a:lnTo>
                <a:lnTo>
                  <a:pt x="2597" y="3135"/>
                </a:lnTo>
                <a:lnTo>
                  <a:pt x="2597" y="3133"/>
                </a:lnTo>
                <a:lnTo>
                  <a:pt x="2597" y="3131"/>
                </a:lnTo>
                <a:lnTo>
                  <a:pt x="2595" y="3131"/>
                </a:lnTo>
                <a:lnTo>
                  <a:pt x="2595" y="3130"/>
                </a:lnTo>
                <a:lnTo>
                  <a:pt x="2595" y="3128"/>
                </a:lnTo>
                <a:lnTo>
                  <a:pt x="2594" y="3128"/>
                </a:lnTo>
                <a:lnTo>
                  <a:pt x="2594" y="3127"/>
                </a:lnTo>
                <a:lnTo>
                  <a:pt x="2595" y="3127"/>
                </a:lnTo>
                <a:lnTo>
                  <a:pt x="2595" y="3125"/>
                </a:lnTo>
                <a:lnTo>
                  <a:pt x="2597" y="3125"/>
                </a:lnTo>
                <a:lnTo>
                  <a:pt x="2599" y="3125"/>
                </a:lnTo>
                <a:lnTo>
                  <a:pt x="2599" y="3123"/>
                </a:lnTo>
                <a:lnTo>
                  <a:pt x="2600" y="3123"/>
                </a:lnTo>
                <a:lnTo>
                  <a:pt x="2602" y="3123"/>
                </a:lnTo>
                <a:lnTo>
                  <a:pt x="2602" y="3122"/>
                </a:lnTo>
                <a:lnTo>
                  <a:pt x="2603" y="3122"/>
                </a:lnTo>
                <a:lnTo>
                  <a:pt x="2603" y="3120"/>
                </a:lnTo>
                <a:lnTo>
                  <a:pt x="2605" y="3120"/>
                </a:lnTo>
                <a:lnTo>
                  <a:pt x="2605" y="3119"/>
                </a:lnTo>
                <a:lnTo>
                  <a:pt x="2605" y="3117"/>
                </a:lnTo>
                <a:lnTo>
                  <a:pt x="2605" y="3115"/>
                </a:lnTo>
                <a:lnTo>
                  <a:pt x="2607" y="3115"/>
                </a:lnTo>
                <a:lnTo>
                  <a:pt x="2607" y="3114"/>
                </a:lnTo>
                <a:lnTo>
                  <a:pt x="2608" y="3114"/>
                </a:lnTo>
                <a:lnTo>
                  <a:pt x="2608" y="3112"/>
                </a:lnTo>
                <a:lnTo>
                  <a:pt x="2608" y="3111"/>
                </a:lnTo>
                <a:lnTo>
                  <a:pt x="2610" y="3111"/>
                </a:lnTo>
                <a:lnTo>
                  <a:pt x="2611" y="3111"/>
                </a:lnTo>
                <a:lnTo>
                  <a:pt x="2613" y="3111"/>
                </a:lnTo>
                <a:lnTo>
                  <a:pt x="2613" y="3109"/>
                </a:lnTo>
                <a:lnTo>
                  <a:pt x="2615" y="3109"/>
                </a:lnTo>
                <a:lnTo>
                  <a:pt x="2615" y="3107"/>
                </a:lnTo>
                <a:lnTo>
                  <a:pt x="2616" y="3107"/>
                </a:lnTo>
                <a:lnTo>
                  <a:pt x="2618" y="3107"/>
                </a:lnTo>
                <a:lnTo>
                  <a:pt x="2618" y="3106"/>
                </a:lnTo>
                <a:lnTo>
                  <a:pt x="2619" y="3106"/>
                </a:lnTo>
                <a:lnTo>
                  <a:pt x="2619" y="3104"/>
                </a:lnTo>
                <a:lnTo>
                  <a:pt x="2619" y="3103"/>
                </a:lnTo>
                <a:lnTo>
                  <a:pt x="2621" y="3103"/>
                </a:lnTo>
                <a:lnTo>
                  <a:pt x="2621" y="3101"/>
                </a:lnTo>
                <a:lnTo>
                  <a:pt x="2621" y="3099"/>
                </a:lnTo>
                <a:lnTo>
                  <a:pt x="2623" y="3098"/>
                </a:lnTo>
                <a:lnTo>
                  <a:pt x="2623" y="3096"/>
                </a:lnTo>
                <a:lnTo>
                  <a:pt x="2623" y="3095"/>
                </a:lnTo>
                <a:lnTo>
                  <a:pt x="2623" y="3093"/>
                </a:lnTo>
                <a:lnTo>
                  <a:pt x="2624" y="3093"/>
                </a:lnTo>
                <a:lnTo>
                  <a:pt x="2624" y="3091"/>
                </a:lnTo>
                <a:lnTo>
                  <a:pt x="2624" y="3090"/>
                </a:lnTo>
                <a:lnTo>
                  <a:pt x="2624" y="3088"/>
                </a:lnTo>
                <a:lnTo>
                  <a:pt x="2624" y="3087"/>
                </a:lnTo>
                <a:lnTo>
                  <a:pt x="2624" y="3085"/>
                </a:lnTo>
                <a:lnTo>
                  <a:pt x="2624" y="3083"/>
                </a:lnTo>
                <a:lnTo>
                  <a:pt x="2624" y="3082"/>
                </a:lnTo>
                <a:lnTo>
                  <a:pt x="2624" y="3080"/>
                </a:lnTo>
                <a:lnTo>
                  <a:pt x="2624" y="3079"/>
                </a:lnTo>
                <a:lnTo>
                  <a:pt x="2623" y="3079"/>
                </a:lnTo>
                <a:lnTo>
                  <a:pt x="2623" y="3080"/>
                </a:lnTo>
                <a:lnTo>
                  <a:pt x="2623" y="3082"/>
                </a:lnTo>
                <a:lnTo>
                  <a:pt x="2623" y="3083"/>
                </a:lnTo>
                <a:lnTo>
                  <a:pt x="2623" y="3085"/>
                </a:lnTo>
                <a:lnTo>
                  <a:pt x="2621" y="3085"/>
                </a:lnTo>
                <a:lnTo>
                  <a:pt x="2621" y="3087"/>
                </a:lnTo>
                <a:lnTo>
                  <a:pt x="2621" y="3088"/>
                </a:lnTo>
                <a:lnTo>
                  <a:pt x="2621" y="3090"/>
                </a:lnTo>
                <a:lnTo>
                  <a:pt x="2621" y="3091"/>
                </a:lnTo>
                <a:lnTo>
                  <a:pt x="2621" y="3093"/>
                </a:lnTo>
                <a:lnTo>
                  <a:pt x="2619" y="3093"/>
                </a:lnTo>
                <a:lnTo>
                  <a:pt x="2619" y="3095"/>
                </a:lnTo>
                <a:lnTo>
                  <a:pt x="2619" y="3096"/>
                </a:lnTo>
                <a:lnTo>
                  <a:pt x="2619" y="3098"/>
                </a:lnTo>
                <a:lnTo>
                  <a:pt x="2619" y="3099"/>
                </a:lnTo>
                <a:lnTo>
                  <a:pt x="2618" y="3099"/>
                </a:lnTo>
                <a:lnTo>
                  <a:pt x="2618" y="3101"/>
                </a:lnTo>
                <a:lnTo>
                  <a:pt x="2618" y="3103"/>
                </a:lnTo>
                <a:lnTo>
                  <a:pt x="2616" y="3103"/>
                </a:lnTo>
                <a:lnTo>
                  <a:pt x="2616" y="3104"/>
                </a:lnTo>
                <a:lnTo>
                  <a:pt x="2615" y="3106"/>
                </a:lnTo>
                <a:lnTo>
                  <a:pt x="2613" y="3106"/>
                </a:lnTo>
                <a:lnTo>
                  <a:pt x="2613" y="3107"/>
                </a:lnTo>
                <a:lnTo>
                  <a:pt x="2611" y="3107"/>
                </a:lnTo>
                <a:lnTo>
                  <a:pt x="2610" y="3109"/>
                </a:lnTo>
                <a:lnTo>
                  <a:pt x="2608" y="3109"/>
                </a:lnTo>
                <a:lnTo>
                  <a:pt x="2608" y="3111"/>
                </a:lnTo>
                <a:lnTo>
                  <a:pt x="2607" y="3111"/>
                </a:lnTo>
                <a:lnTo>
                  <a:pt x="2605" y="3111"/>
                </a:lnTo>
                <a:lnTo>
                  <a:pt x="2605" y="3112"/>
                </a:lnTo>
                <a:lnTo>
                  <a:pt x="2605" y="3114"/>
                </a:lnTo>
                <a:lnTo>
                  <a:pt x="2603" y="3114"/>
                </a:lnTo>
                <a:lnTo>
                  <a:pt x="2602" y="3114"/>
                </a:lnTo>
                <a:lnTo>
                  <a:pt x="2602" y="3115"/>
                </a:lnTo>
                <a:lnTo>
                  <a:pt x="2602" y="3117"/>
                </a:lnTo>
                <a:lnTo>
                  <a:pt x="2600" y="3117"/>
                </a:lnTo>
                <a:lnTo>
                  <a:pt x="2600" y="3119"/>
                </a:lnTo>
                <a:lnTo>
                  <a:pt x="2600" y="3120"/>
                </a:lnTo>
                <a:lnTo>
                  <a:pt x="2599" y="3120"/>
                </a:lnTo>
                <a:lnTo>
                  <a:pt x="2597" y="3120"/>
                </a:lnTo>
                <a:lnTo>
                  <a:pt x="2595" y="3120"/>
                </a:lnTo>
                <a:lnTo>
                  <a:pt x="2594" y="3120"/>
                </a:lnTo>
                <a:lnTo>
                  <a:pt x="2592" y="3120"/>
                </a:lnTo>
                <a:lnTo>
                  <a:pt x="2592" y="3122"/>
                </a:lnTo>
                <a:lnTo>
                  <a:pt x="2591" y="3122"/>
                </a:lnTo>
                <a:lnTo>
                  <a:pt x="2589" y="3122"/>
                </a:lnTo>
                <a:lnTo>
                  <a:pt x="2589" y="3120"/>
                </a:lnTo>
                <a:lnTo>
                  <a:pt x="2589" y="3119"/>
                </a:lnTo>
                <a:lnTo>
                  <a:pt x="2589" y="3117"/>
                </a:lnTo>
                <a:lnTo>
                  <a:pt x="2587" y="3117"/>
                </a:lnTo>
                <a:lnTo>
                  <a:pt x="2587" y="3115"/>
                </a:lnTo>
                <a:lnTo>
                  <a:pt x="2586" y="3115"/>
                </a:lnTo>
                <a:lnTo>
                  <a:pt x="2586" y="3114"/>
                </a:lnTo>
                <a:lnTo>
                  <a:pt x="2586" y="3112"/>
                </a:lnTo>
                <a:lnTo>
                  <a:pt x="2584" y="3112"/>
                </a:lnTo>
                <a:lnTo>
                  <a:pt x="2584" y="3111"/>
                </a:lnTo>
                <a:lnTo>
                  <a:pt x="2584" y="3109"/>
                </a:lnTo>
                <a:lnTo>
                  <a:pt x="2583" y="3109"/>
                </a:lnTo>
                <a:lnTo>
                  <a:pt x="2583" y="3107"/>
                </a:lnTo>
                <a:lnTo>
                  <a:pt x="2583" y="3106"/>
                </a:lnTo>
                <a:lnTo>
                  <a:pt x="2583" y="3104"/>
                </a:lnTo>
                <a:lnTo>
                  <a:pt x="2583" y="3103"/>
                </a:lnTo>
                <a:lnTo>
                  <a:pt x="2581" y="3103"/>
                </a:lnTo>
                <a:lnTo>
                  <a:pt x="2579" y="3103"/>
                </a:lnTo>
                <a:lnTo>
                  <a:pt x="2579" y="3101"/>
                </a:lnTo>
                <a:lnTo>
                  <a:pt x="2578" y="3101"/>
                </a:lnTo>
                <a:lnTo>
                  <a:pt x="2576" y="3101"/>
                </a:lnTo>
                <a:lnTo>
                  <a:pt x="2576" y="3099"/>
                </a:lnTo>
                <a:lnTo>
                  <a:pt x="2575" y="3099"/>
                </a:lnTo>
                <a:lnTo>
                  <a:pt x="2576" y="3099"/>
                </a:lnTo>
                <a:lnTo>
                  <a:pt x="2576" y="3098"/>
                </a:lnTo>
                <a:lnTo>
                  <a:pt x="2576" y="3096"/>
                </a:lnTo>
                <a:lnTo>
                  <a:pt x="2576" y="3095"/>
                </a:lnTo>
                <a:lnTo>
                  <a:pt x="2575" y="3095"/>
                </a:lnTo>
                <a:lnTo>
                  <a:pt x="2573" y="3093"/>
                </a:lnTo>
                <a:lnTo>
                  <a:pt x="2571" y="3093"/>
                </a:lnTo>
                <a:lnTo>
                  <a:pt x="2570" y="3091"/>
                </a:lnTo>
                <a:lnTo>
                  <a:pt x="2568" y="3091"/>
                </a:lnTo>
                <a:lnTo>
                  <a:pt x="2568" y="3090"/>
                </a:lnTo>
                <a:lnTo>
                  <a:pt x="2567" y="3090"/>
                </a:lnTo>
                <a:lnTo>
                  <a:pt x="2567" y="3088"/>
                </a:lnTo>
                <a:lnTo>
                  <a:pt x="2565" y="3088"/>
                </a:lnTo>
                <a:lnTo>
                  <a:pt x="2563" y="3088"/>
                </a:lnTo>
                <a:lnTo>
                  <a:pt x="2563" y="3087"/>
                </a:lnTo>
                <a:lnTo>
                  <a:pt x="2563" y="3085"/>
                </a:lnTo>
                <a:lnTo>
                  <a:pt x="2562" y="3085"/>
                </a:lnTo>
                <a:lnTo>
                  <a:pt x="2562" y="3083"/>
                </a:lnTo>
                <a:lnTo>
                  <a:pt x="2560" y="3083"/>
                </a:lnTo>
                <a:lnTo>
                  <a:pt x="2562" y="3083"/>
                </a:lnTo>
                <a:lnTo>
                  <a:pt x="2562" y="3082"/>
                </a:lnTo>
                <a:lnTo>
                  <a:pt x="2563" y="3082"/>
                </a:lnTo>
                <a:lnTo>
                  <a:pt x="2563" y="3080"/>
                </a:lnTo>
                <a:lnTo>
                  <a:pt x="2565" y="3080"/>
                </a:lnTo>
                <a:lnTo>
                  <a:pt x="2567" y="3080"/>
                </a:lnTo>
                <a:lnTo>
                  <a:pt x="2568" y="3080"/>
                </a:lnTo>
                <a:lnTo>
                  <a:pt x="2568" y="3079"/>
                </a:lnTo>
                <a:lnTo>
                  <a:pt x="2568" y="3077"/>
                </a:lnTo>
                <a:lnTo>
                  <a:pt x="2568" y="3075"/>
                </a:lnTo>
                <a:lnTo>
                  <a:pt x="2567" y="3074"/>
                </a:lnTo>
                <a:lnTo>
                  <a:pt x="2568" y="3074"/>
                </a:lnTo>
                <a:lnTo>
                  <a:pt x="2570" y="3072"/>
                </a:lnTo>
                <a:lnTo>
                  <a:pt x="2571" y="3072"/>
                </a:lnTo>
                <a:lnTo>
                  <a:pt x="2571" y="3071"/>
                </a:lnTo>
                <a:lnTo>
                  <a:pt x="2573" y="3069"/>
                </a:lnTo>
                <a:lnTo>
                  <a:pt x="2575" y="3069"/>
                </a:lnTo>
                <a:lnTo>
                  <a:pt x="2575" y="3067"/>
                </a:lnTo>
                <a:lnTo>
                  <a:pt x="2576" y="3067"/>
                </a:lnTo>
                <a:lnTo>
                  <a:pt x="2576" y="3066"/>
                </a:lnTo>
                <a:lnTo>
                  <a:pt x="2576" y="3064"/>
                </a:lnTo>
                <a:lnTo>
                  <a:pt x="2576" y="3063"/>
                </a:lnTo>
                <a:lnTo>
                  <a:pt x="2576" y="3061"/>
                </a:lnTo>
                <a:lnTo>
                  <a:pt x="2578" y="3061"/>
                </a:lnTo>
                <a:lnTo>
                  <a:pt x="2578" y="3059"/>
                </a:lnTo>
                <a:lnTo>
                  <a:pt x="2578" y="3058"/>
                </a:lnTo>
                <a:lnTo>
                  <a:pt x="2579" y="3058"/>
                </a:lnTo>
                <a:lnTo>
                  <a:pt x="2579" y="3056"/>
                </a:lnTo>
                <a:lnTo>
                  <a:pt x="2579" y="3055"/>
                </a:lnTo>
                <a:lnTo>
                  <a:pt x="2581" y="3055"/>
                </a:lnTo>
                <a:lnTo>
                  <a:pt x="2581" y="3053"/>
                </a:lnTo>
                <a:lnTo>
                  <a:pt x="2581" y="3051"/>
                </a:lnTo>
                <a:lnTo>
                  <a:pt x="2581" y="3050"/>
                </a:lnTo>
                <a:lnTo>
                  <a:pt x="2579" y="3050"/>
                </a:lnTo>
                <a:lnTo>
                  <a:pt x="2579" y="3048"/>
                </a:lnTo>
                <a:lnTo>
                  <a:pt x="2579" y="3047"/>
                </a:lnTo>
                <a:lnTo>
                  <a:pt x="2581" y="3047"/>
                </a:lnTo>
                <a:lnTo>
                  <a:pt x="2581" y="3045"/>
                </a:lnTo>
                <a:lnTo>
                  <a:pt x="2581" y="3043"/>
                </a:lnTo>
                <a:lnTo>
                  <a:pt x="2583" y="3043"/>
                </a:lnTo>
                <a:lnTo>
                  <a:pt x="2583" y="3042"/>
                </a:lnTo>
                <a:lnTo>
                  <a:pt x="2583" y="3040"/>
                </a:lnTo>
                <a:lnTo>
                  <a:pt x="2583" y="3039"/>
                </a:lnTo>
                <a:lnTo>
                  <a:pt x="2583" y="3037"/>
                </a:lnTo>
                <a:lnTo>
                  <a:pt x="2581" y="3037"/>
                </a:lnTo>
                <a:lnTo>
                  <a:pt x="2581" y="3035"/>
                </a:lnTo>
                <a:lnTo>
                  <a:pt x="2581" y="3034"/>
                </a:lnTo>
                <a:lnTo>
                  <a:pt x="2579" y="3034"/>
                </a:lnTo>
                <a:lnTo>
                  <a:pt x="2579" y="3032"/>
                </a:lnTo>
                <a:lnTo>
                  <a:pt x="2579" y="3031"/>
                </a:lnTo>
                <a:lnTo>
                  <a:pt x="2579" y="3029"/>
                </a:lnTo>
                <a:lnTo>
                  <a:pt x="2578" y="3029"/>
                </a:lnTo>
                <a:lnTo>
                  <a:pt x="2578" y="3027"/>
                </a:lnTo>
                <a:lnTo>
                  <a:pt x="2578" y="3026"/>
                </a:lnTo>
                <a:lnTo>
                  <a:pt x="2578" y="3027"/>
                </a:lnTo>
                <a:lnTo>
                  <a:pt x="2578" y="3026"/>
                </a:lnTo>
                <a:lnTo>
                  <a:pt x="2579" y="3026"/>
                </a:lnTo>
                <a:lnTo>
                  <a:pt x="2581" y="3026"/>
                </a:lnTo>
                <a:lnTo>
                  <a:pt x="2581" y="3024"/>
                </a:lnTo>
                <a:lnTo>
                  <a:pt x="2583" y="3024"/>
                </a:lnTo>
                <a:lnTo>
                  <a:pt x="2583" y="3023"/>
                </a:lnTo>
                <a:lnTo>
                  <a:pt x="2583" y="3021"/>
                </a:lnTo>
                <a:lnTo>
                  <a:pt x="2581" y="3021"/>
                </a:lnTo>
                <a:lnTo>
                  <a:pt x="2581" y="3019"/>
                </a:lnTo>
                <a:lnTo>
                  <a:pt x="2579" y="3019"/>
                </a:lnTo>
                <a:lnTo>
                  <a:pt x="2579" y="3021"/>
                </a:lnTo>
                <a:lnTo>
                  <a:pt x="2578" y="3021"/>
                </a:lnTo>
                <a:lnTo>
                  <a:pt x="2578" y="3023"/>
                </a:lnTo>
                <a:lnTo>
                  <a:pt x="2576" y="3023"/>
                </a:lnTo>
                <a:lnTo>
                  <a:pt x="2576" y="3024"/>
                </a:lnTo>
                <a:lnTo>
                  <a:pt x="2575" y="3024"/>
                </a:lnTo>
                <a:lnTo>
                  <a:pt x="2573" y="3024"/>
                </a:lnTo>
                <a:lnTo>
                  <a:pt x="2571" y="3023"/>
                </a:lnTo>
                <a:lnTo>
                  <a:pt x="2570" y="3023"/>
                </a:lnTo>
                <a:lnTo>
                  <a:pt x="2568" y="3023"/>
                </a:lnTo>
                <a:lnTo>
                  <a:pt x="2567" y="3023"/>
                </a:lnTo>
                <a:lnTo>
                  <a:pt x="2565" y="3023"/>
                </a:lnTo>
                <a:lnTo>
                  <a:pt x="2563" y="3023"/>
                </a:lnTo>
                <a:lnTo>
                  <a:pt x="2563" y="3021"/>
                </a:lnTo>
                <a:lnTo>
                  <a:pt x="2562" y="3021"/>
                </a:lnTo>
                <a:lnTo>
                  <a:pt x="2562" y="3019"/>
                </a:lnTo>
                <a:lnTo>
                  <a:pt x="2560" y="3019"/>
                </a:lnTo>
                <a:lnTo>
                  <a:pt x="2560" y="3018"/>
                </a:lnTo>
                <a:lnTo>
                  <a:pt x="2560" y="3016"/>
                </a:lnTo>
                <a:lnTo>
                  <a:pt x="2559" y="3016"/>
                </a:lnTo>
                <a:lnTo>
                  <a:pt x="2559" y="3015"/>
                </a:lnTo>
                <a:lnTo>
                  <a:pt x="2557" y="3015"/>
                </a:lnTo>
                <a:lnTo>
                  <a:pt x="2557" y="3013"/>
                </a:lnTo>
                <a:lnTo>
                  <a:pt x="2555" y="3013"/>
                </a:lnTo>
                <a:lnTo>
                  <a:pt x="2555" y="3011"/>
                </a:lnTo>
                <a:lnTo>
                  <a:pt x="2555" y="3008"/>
                </a:lnTo>
                <a:lnTo>
                  <a:pt x="2554" y="3008"/>
                </a:lnTo>
                <a:lnTo>
                  <a:pt x="2554" y="3007"/>
                </a:lnTo>
                <a:lnTo>
                  <a:pt x="2554" y="3005"/>
                </a:lnTo>
                <a:lnTo>
                  <a:pt x="2552" y="3003"/>
                </a:lnTo>
                <a:lnTo>
                  <a:pt x="2552" y="3002"/>
                </a:lnTo>
                <a:lnTo>
                  <a:pt x="2552" y="3000"/>
                </a:lnTo>
                <a:lnTo>
                  <a:pt x="2552" y="2999"/>
                </a:lnTo>
                <a:lnTo>
                  <a:pt x="2554" y="2999"/>
                </a:lnTo>
                <a:lnTo>
                  <a:pt x="2554" y="2997"/>
                </a:lnTo>
                <a:lnTo>
                  <a:pt x="2554" y="2995"/>
                </a:lnTo>
                <a:lnTo>
                  <a:pt x="2554" y="2994"/>
                </a:lnTo>
                <a:lnTo>
                  <a:pt x="2555" y="2994"/>
                </a:lnTo>
                <a:lnTo>
                  <a:pt x="2555" y="2992"/>
                </a:lnTo>
                <a:lnTo>
                  <a:pt x="2555" y="2991"/>
                </a:lnTo>
                <a:lnTo>
                  <a:pt x="2557" y="2991"/>
                </a:lnTo>
                <a:lnTo>
                  <a:pt x="2557" y="2989"/>
                </a:lnTo>
                <a:lnTo>
                  <a:pt x="2559" y="2989"/>
                </a:lnTo>
                <a:lnTo>
                  <a:pt x="2559" y="2987"/>
                </a:lnTo>
                <a:lnTo>
                  <a:pt x="2560" y="2987"/>
                </a:lnTo>
                <a:lnTo>
                  <a:pt x="2562" y="2987"/>
                </a:lnTo>
                <a:lnTo>
                  <a:pt x="2563" y="2987"/>
                </a:lnTo>
                <a:lnTo>
                  <a:pt x="2565" y="2986"/>
                </a:lnTo>
                <a:lnTo>
                  <a:pt x="2567" y="2986"/>
                </a:lnTo>
                <a:lnTo>
                  <a:pt x="2568" y="2986"/>
                </a:lnTo>
                <a:lnTo>
                  <a:pt x="2568" y="2987"/>
                </a:lnTo>
                <a:lnTo>
                  <a:pt x="2568" y="2986"/>
                </a:lnTo>
                <a:lnTo>
                  <a:pt x="2570" y="2986"/>
                </a:lnTo>
                <a:lnTo>
                  <a:pt x="2571" y="2986"/>
                </a:lnTo>
                <a:lnTo>
                  <a:pt x="2573" y="2986"/>
                </a:lnTo>
                <a:lnTo>
                  <a:pt x="2573" y="2984"/>
                </a:lnTo>
                <a:lnTo>
                  <a:pt x="2573" y="2983"/>
                </a:lnTo>
                <a:lnTo>
                  <a:pt x="2575" y="2983"/>
                </a:lnTo>
                <a:lnTo>
                  <a:pt x="2575" y="2981"/>
                </a:lnTo>
                <a:lnTo>
                  <a:pt x="2576" y="2981"/>
                </a:lnTo>
                <a:lnTo>
                  <a:pt x="2576" y="2979"/>
                </a:lnTo>
                <a:lnTo>
                  <a:pt x="2578" y="2979"/>
                </a:lnTo>
                <a:lnTo>
                  <a:pt x="2579" y="2978"/>
                </a:lnTo>
                <a:lnTo>
                  <a:pt x="2581" y="2978"/>
                </a:lnTo>
                <a:lnTo>
                  <a:pt x="2581" y="2976"/>
                </a:lnTo>
                <a:lnTo>
                  <a:pt x="2583" y="2976"/>
                </a:lnTo>
                <a:lnTo>
                  <a:pt x="2583" y="2975"/>
                </a:lnTo>
                <a:lnTo>
                  <a:pt x="2584" y="2975"/>
                </a:lnTo>
                <a:lnTo>
                  <a:pt x="2586" y="2975"/>
                </a:lnTo>
                <a:lnTo>
                  <a:pt x="2587" y="2975"/>
                </a:lnTo>
                <a:lnTo>
                  <a:pt x="2587" y="2973"/>
                </a:lnTo>
                <a:lnTo>
                  <a:pt x="2589" y="2973"/>
                </a:lnTo>
                <a:lnTo>
                  <a:pt x="2591" y="2973"/>
                </a:lnTo>
                <a:lnTo>
                  <a:pt x="2592" y="2973"/>
                </a:lnTo>
                <a:lnTo>
                  <a:pt x="2594" y="2973"/>
                </a:lnTo>
                <a:lnTo>
                  <a:pt x="2595" y="2973"/>
                </a:lnTo>
                <a:lnTo>
                  <a:pt x="2595" y="2971"/>
                </a:lnTo>
                <a:lnTo>
                  <a:pt x="2597" y="2971"/>
                </a:lnTo>
                <a:lnTo>
                  <a:pt x="2599" y="2971"/>
                </a:lnTo>
                <a:lnTo>
                  <a:pt x="2600" y="2970"/>
                </a:lnTo>
                <a:lnTo>
                  <a:pt x="2602" y="2970"/>
                </a:lnTo>
                <a:lnTo>
                  <a:pt x="2602" y="2968"/>
                </a:lnTo>
                <a:lnTo>
                  <a:pt x="2603" y="2968"/>
                </a:lnTo>
                <a:lnTo>
                  <a:pt x="2605" y="2967"/>
                </a:lnTo>
                <a:lnTo>
                  <a:pt x="2605" y="2965"/>
                </a:lnTo>
                <a:lnTo>
                  <a:pt x="2607" y="2965"/>
                </a:lnTo>
                <a:lnTo>
                  <a:pt x="2607" y="2963"/>
                </a:lnTo>
                <a:lnTo>
                  <a:pt x="2605" y="2963"/>
                </a:lnTo>
                <a:lnTo>
                  <a:pt x="2603" y="2963"/>
                </a:lnTo>
                <a:lnTo>
                  <a:pt x="2603" y="2962"/>
                </a:lnTo>
                <a:lnTo>
                  <a:pt x="2603" y="2960"/>
                </a:lnTo>
                <a:lnTo>
                  <a:pt x="2605" y="2960"/>
                </a:lnTo>
                <a:lnTo>
                  <a:pt x="2605" y="2959"/>
                </a:lnTo>
                <a:lnTo>
                  <a:pt x="2605" y="2957"/>
                </a:lnTo>
                <a:lnTo>
                  <a:pt x="2607" y="2957"/>
                </a:lnTo>
                <a:lnTo>
                  <a:pt x="2607" y="2955"/>
                </a:lnTo>
                <a:lnTo>
                  <a:pt x="2608" y="2955"/>
                </a:lnTo>
                <a:lnTo>
                  <a:pt x="2610" y="2955"/>
                </a:lnTo>
                <a:lnTo>
                  <a:pt x="2610" y="2954"/>
                </a:lnTo>
                <a:lnTo>
                  <a:pt x="2611" y="2954"/>
                </a:lnTo>
                <a:lnTo>
                  <a:pt x="2611" y="2952"/>
                </a:lnTo>
                <a:lnTo>
                  <a:pt x="2613" y="2952"/>
                </a:lnTo>
                <a:lnTo>
                  <a:pt x="2613" y="2951"/>
                </a:lnTo>
                <a:lnTo>
                  <a:pt x="2615" y="2951"/>
                </a:lnTo>
                <a:lnTo>
                  <a:pt x="2616" y="2951"/>
                </a:lnTo>
                <a:lnTo>
                  <a:pt x="2618" y="2951"/>
                </a:lnTo>
                <a:lnTo>
                  <a:pt x="2618" y="2949"/>
                </a:lnTo>
                <a:lnTo>
                  <a:pt x="2618" y="2947"/>
                </a:lnTo>
                <a:lnTo>
                  <a:pt x="2616" y="2947"/>
                </a:lnTo>
                <a:lnTo>
                  <a:pt x="2616" y="2946"/>
                </a:lnTo>
                <a:lnTo>
                  <a:pt x="2615" y="2944"/>
                </a:lnTo>
                <a:lnTo>
                  <a:pt x="2615" y="2946"/>
                </a:lnTo>
                <a:lnTo>
                  <a:pt x="2613" y="2946"/>
                </a:lnTo>
                <a:lnTo>
                  <a:pt x="2613" y="2944"/>
                </a:lnTo>
                <a:lnTo>
                  <a:pt x="2611" y="2944"/>
                </a:lnTo>
                <a:lnTo>
                  <a:pt x="2611" y="2943"/>
                </a:lnTo>
                <a:lnTo>
                  <a:pt x="2611" y="2941"/>
                </a:lnTo>
                <a:lnTo>
                  <a:pt x="2610" y="2941"/>
                </a:lnTo>
                <a:lnTo>
                  <a:pt x="2608" y="2941"/>
                </a:lnTo>
                <a:lnTo>
                  <a:pt x="2608" y="2939"/>
                </a:lnTo>
                <a:lnTo>
                  <a:pt x="2607" y="2939"/>
                </a:lnTo>
                <a:lnTo>
                  <a:pt x="2605" y="2939"/>
                </a:lnTo>
                <a:lnTo>
                  <a:pt x="2605" y="2938"/>
                </a:lnTo>
                <a:lnTo>
                  <a:pt x="2603" y="2938"/>
                </a:lnTo>
                <a:lnTo>
                  <a:pt x="2603" y="2936"/>
                </a:lnTo>
                <a:lnTo>
                  <a:pt x="2603" y="2935"/>
                </a:lnTo>
                <a:lnTo>
                  <a:pt x="2602" y="2935"/>
                </a:lnTo>
                <a:lnTo>
                  <a:pt x="2602" y="2933"/>
                </a:lnTo>
                <a:lnTo>
                  <a:pt x="2602" y="2931"/>
                </a:lnTo>
                <a:lnTo>
                  <a:pt x="2602" y="2930"/>
                </a:lnTo>
                <a:lnTo>
                  <a:pt x="2600" y="2930"/>
                </a:lnTo>
                <a:lnTo>
                  <a:pt x="2600" y="2928"/>
                </a:lnTo>
                <a:lnTo>
                  <a:pt x="2599" y="2928"/>
                </a:lnTo>
                <a:lnTo>
                  <a:pt x="2599" y="2927"/>
                </a:lnTo>
                <a:lnTo>
                  <a:pt x="2597" y="2927"/>
                </a:lnTo>
                <a:lnTo>
                  <a:pt x="2597" y="2925"/>
                </a:lnTo>
                <a:lnTo>
                  <a:pt x="2595" y="2923"/>
                </a:lnTo>
                <a:lnTo>
                  <a:pt x="2594" y="2923"/>
                </a:lnTo>
                <a:lnTo>
                  <a:pt x="2592" y="2922"/>
                </a:lnTo>
                <a:lnTo>
                  <a:pt x="2592" y="2920"/>
                </a:lnTo>
                <a:lnTo>
                  <a:pt x="2591" y="2920"/>
                </a:lnTo>
                <a:lnTo>
                  <a:pt x="2589" y="2920"/>
                </a:lnTo>
                <a:lnTo>
                  <a:pt x="2589" y="2919"/>
                </a:lnTo>
                <a:lnTo>
                  <a:pt x="2587" y="2919"/>
                </a:lnTo>
                <a:lnTo>
                  <a:pt x="2587" y="2917"/>
                </a:lnTo>
                <a:lnTo>
                  <a:pt x="2586" y="2917"/>
                </a:lnTo>
                <a:lnTo>
                  <a:pt x="2584" y="2917"/>
                </a:lnTo>
                <a:lnTo>
                  <a:pt x="2583" y="2917"/>
                </a:lnTo>
                <a:lnTo>
                  <a:pt x="2583" y="2915"/>
                </a:lnTo>
                <a:lnTo>
                  <a:pt x="2581" y="2915"/>
                </a:lnTo>
                <a:lnTo>
                  <a:pt x="2581" y="2914"/>
                </a:lnTo>
                <a:lnTo>
                  <a:pt x="2579" y="2914"/>
                </a:lnTo>
                <a:lnTo>
                  <a:pt x="2578" y="2914"/>
                </a:lnTo>
                <a:lnTo>
                  <a:pt x="2578" y="2912"/>
                </a:lnTo>
                <a:lnTo>
                  <a:pt x="2576" y="2912"/>
                </a:lnTo>
                <a:lnTo>
                  <a:pt x="2573" y="2911"/>
                </a:lnTo>
                <a:lnTo>
                  <a:pt x="2570" y="2909"/>
                </a:lnTo>
                <a:lnTo>
                  <a:pt x="2568" y="2907"/>
                </a:lnTo>
                <a:lnTo>
                  <a:pt x="2567" y="2907"/>
                </a:lnTo>
                <a:lnTo>
                  <a:pt x="2565" y="2907"/>
                </a:lnTo>
                <a:lnTo>
                  <a:pt x="2565" y="2906"/>
                </a:lnTo>
                <a:lnTo>
                  <a:pt x="2563" y="2906"/>
                </a:lnTo>
                <a:lnTo>
                  <a:pt x="2562" y="2906"/>
                </a:lnTo>
                <a:lnTo>
                  <a:pt x="2562" y="2904"/>
                </a:lnTo>
                <a:lnTo>
                  <a:pt x="2560" y="2904"/>
                </a:lnTo>
                <a:lnTo>
                  <a:pt x="2560" y="2903"/>
                </a:lnTo>
                <a:lnTo>
                  <a:pt x="2559" y="2903"/>
                </a:lnTo>
                <a:lnTo>
                  <a:pt x="2559" y="2901"/>
                </a:lnTo>
                <a:lnTo>
                  <a:pt x="2557" y="2901"/>
                </a:lnTo>
                <a:lnTo>
                  <a:pt x="2557" y="2899"/>
                </a:lnTo>
                <a:lnTo>
                  <a:pt x="2555" y="2899"/>
                </a:lnTo>
                <a:lnTo>
                  <a:pt x="2555" y="2898"/>
                </a:lnTo>
                <a:lnTo>
                  <a:pt x="2554" y="2898"/>
                </a:lnTo>
                <a:lnTo>
                  <a:pt x="2554" y="2896"/>
                </a:lnTo>
                <a:lnTo>
                  <a:pt x="2552" y="2896"/>
                </a:lnTo>
                <a:lnTo>
                  <a:pt x="2551" y="2896"/>
                </a:lnTo>
                <a:lnTo>
                  <a:pt x="2551" y="2898"/>
                </a:lnTo>
                <a:lnTo>
                  <a:pt x="2549" y="2898"/>
                </a:lnTo>
                <a:lnTo>
                  <a:pt x="2551" y="2898"/>
                </a:lnTo>
                <a:lnTo>
                  <a:pt x="2551" y="2899"/>
                </a:lnTo>
                <a:lnTo>
                  <a:pt x="2551" y="2901"/>
                </a:lnTo>
                <a:lnTo>
                  <a:pt x="2552" y="2901"/>
                </a:lnTo>
                <a:lnTo>
                  <a:pt x="2552" y="2903"/>
                </a:lnTo>
                <a:lnTo>
                  <a:pt x="2552" y="2904"/>
                </a:lnTo>
                <a:lnTo>
                  <a:pt x="2552" y="2906"/>
                </a:lnTo>
                <a:lnTo>
                  <a:pt x="2554" y="2906"/>
                </a:lnTo>
                <a:lnTo>
                  <a:pt x="2554" y="2907"/>
                </a:lnTo>
                <a:lnTo>
                  <a:pt x="2555" y="2907"/>
                </a:lnTo>
                <a:lnTo>
                  <a:pt x="2555" y="2909"/>
                </a:lnTo>
                <a:lnTo>
                  <a:pt x="2557" y="2909"/>
                </a:lnTo>
                <a:lnTo>
                  <a:pt x="2557" y="2911"/>
                </a:lnTo>
                <a:lnTo>
                  <a:pt x="2559" y="2911"/>
                </a:lnTo>
                <a:lnTo>
                  <a:pt x="2560" y="2911"/>
                </a:lnTo>
                <a:lnTo>
                  <a:pt x="2560" y="2912"/>
                </a:lnTo>
                <a:lnTo>
                  <a:pt x="2562" y="2912"/>
                </a:lnTo>
                <a:lnTo>
                  <a:pt x="2562" y="2914"/>
                </a:lnTo>
                <a:lnTo>
                  <a:pt x="2563" y="2914"/>
                </a:lnTo>
                <a:lnTo>
                  <a:pt x="2563" y="2915"/>
                </a:lnTo>
                <a:lnTo>
                  <a:pt x="2565" y="2917"/>
                </a:lnTo>
                <a:lnTo>
                  <a:pt x="2567" y="2917"/>
                </a:lnTo>
                <a:lnTo>
                  <a:pt x="2568" y="2919"/>
                </a:lnTo>
                <a:lnTo>
                  <a:pt x="2568" y="2920"/>
                </a:lnTo>
                <a:lnTo>
                  <a:pt x="2570" y="2920"/>
                </a:lnTo>
                <a:lnTo>
                  <a:pt x="2571" y="2920"/>
                </a:lnTo>
                <a:lnTo>
                  <a:pt x="2573" y="2920"/>
                </a:lnTo>
                <a:lnTo>
                  <a:pt x="2575" y="2922"/>
                </a:lnTo>
                <a:lnTo>
                  <a:pt x="2576" y="2922"/>
                </a:lnTo>
                <a:lnTo>
                  <a:pt x="2576" y="2923"/>
                </a:lnTo>
                <a:lnTo>
                  <a:pt x="2578" y="2923"/>
                </a:lnTo>
                <a:lnTo>
                  <a:pt x="2579" y="2923"/>
                </a:lnTo>
                <a:lnTo>
                  <a:pt x="2579" y="2925"/>
                </a:lnTo>
                <a:lnTo>
                  <a:pt x="2581" y="2925"/>
                </a:lnTo>
                <a:lnTo>
                  <a:pt x="2581" y="2927"/>
                </a:lnTo>
                <a:lnTo>
                  <a:pt x="2583" y="2927"/>
                </a:lnTo>
                <a:lnTo>
                  <a:pt x="2584" y="2927"/>
                </a:lnTo>
                <a:lnTo>
                  <a:pt x="2584" y="2928"/>
                </a:lnTo>
                <a:lnTo>
                  <a:pt x="2586" y="2928"/>
                </a:lnTo>
                <a:lnTo>
                  <a:pt x="2587" y="2930"/>
                </a:lnTo>
                <a:lnTo>
                  <a:pt x="2587" y="2931"/>
                </a:lnTo>
                <a:lnTo>
                  <a:pt x="2587" y="2933"/>
                </a:lnTo>
                <a:lnTo>
                  <a:pt x="2589" y="2935"/>
                </a:lnTo>
                <a:lnTo>
                  <a:pt x="2589" y="2936"/>
                </a:lnTo>
                <a:lnTo>
                  <a:pt x="2589" y="2938"/>
                </a:lnTo>
                <a:lnTo>
                  <a:pt x="2591" y="2938"/>
                </a:lnTo>
                <a:lnTo>
                  <a:pt x="2591" y="2939"/>
                </a:lnTo>
                <a:lnTo>
                  <a:pt x="2592" y="2941"/>
                </a:lnTo>
                <a:lnTo>
                  <a:pt x="2592" y="2943"/>
                </a:lnTo>
                <a:lnTo>
                  <a:pt x="2594" y="2943"/>
                </a:lnTo>
                <a:lnTo>
                  <a:pt x="2595" y="2944"/>
                </a:lnTo>
                <a:lnTo>
                  <a:pt x="2597" y="2944"/>
                </a:lnTo>
                <a:lnTo>
                  <a:pt x="2599" y="2944"/>
                </a:lnTo>
                <a:lnTo>
                  <a:pt x="2599" y="2946"/>
                </a:lnTo>
                <a:lnTo>
                  <a:pt x="2600" y="2946"/>
                </a:lnTo>
                <a:lnTo>
                  <a:pt x="2600" y="2947"/>
                </a:lnTo>
                <a:lnTo>
                  <a:pt x="2602" y="2947"/>
                </a:lnTo>
                <a:lnTo>
                  <a:pt x="2600" y="2947"/>
                </a:lnTo>
                <a:lnTo>
                  <a:pt x="2600" y="2949"/>
                </a:lnTo>
                <a:lnTo>
                  <a:pt x="2599" y="2949"/>
                </a:lnTo>
                <a:lnTo>
                  <a:pt x="2599" y="2951"/>
                </a:lnTo>
                <a:lnTo>
                  <a:pt x="2597" y="2951"/>
                </a:lnTo>
                <a:lnTo>
                  <a:pt x="2597" y="2952"/>
                </a:lnTo>
                <a:lnTo>
                  <a:pt x="2595" y="2954"/>
                </a:lnTo>
                <a:lnTo>
                  <a:pt x="2594" y="2954"/>
                </a:lnTo>
                <a:lnTo>
                  <a:pt x="2594" y="2955"/>
                </a:lnTo>
                <a:lnTo>
                  <a:pt x="2594" y="2957"/>
                </a:lnTo>
                <a:lnTo>
                  <a:pt x="2592" y="2957"/>
                </a:lnTo>
                <a:lnTo>
                  <a:pt x="2592" y="2959"/>
                </a:lnTo>
                <a:lnTo>
                  <a:pt x="2591" y="2960"/>
                </a:lnTo>
                <a:lnTo>
                  <a:pt x="2591" y="2962"/>
                </a:lnTo>
                <a:lnTo>
                  <a:pt x="2591" y="2963"/>
                </a:lnTo>
                <a:lnTo>
                  <a:pt x="2589" y="2963"/>
                </a:lnTo>
                <a:lnTo>
                  <a:pt x="2587" y="2963"/>
                </a:lnTo>
                <a:lnTo>
                  <a:pt x="2587" y="2965"/>
                </a:lnTo>
                <a:lnTo>
                  <a:pt x="2586" y="2965"/>
                </a:lnTo>
                <a:lnTo>
                  <a:pt x="2584" y="2965"/>
                </a:lnTo>
                <a:lnTo>
                  <a:pt x="2584" y="2967"/>
                </a:lnTo>
                <a:lnTo>
                  <a:pt x="2583" y="2967"/>
                </a:lnTo>
                <a:lnTo>
                  <a:pt x="2583" y="2968"/>
                </a:lnTo>
                <a:lnTo>
                  <a:pt x="2581" y="2968"/>
                </a:lnTo>
                <a:lnTo>
                  <a:pt x="2579" y="2968"/>
                </a:lnTo>
                <a:lnTo>
                  <a:pt x="2579" y="2970"/>
                </a:lnTo>
                <a:lnTo>
                  <a:pt x="2578" y="2970"/>
                </a:lnTo>
                <a:lnTo>
                  <a:pt x="2576" y="2970"/>
                </a:lnTo>
                <a:lnTo>
                  <a:pt x="2576" y="2971"/>
                </a:lnTo>
                <a:lnTo>
                  <a:pt x="2575" y="2971"/>
                </a:lnTo>
                <a:lnTo>
                  <a:pt x="2573" y="2973"/>
                </a:lnTo>
                <a:lnTo>
                  <a:pt x="2573" y="2975"/>
                </a:lnTo>
                <a:lnTo>
                  <a:pt x="2571" y="2975"/>
                </a:lnTo>
                <a:lnTo>
                  <a:pt x="2570" y="2975"/>
                </a:lnTo>
                <a:lnTo>
                  <a:pt x="2568" y="2975"/>
                </a:lnTo>
                <a:lnTo>
                  <a:pt x="2568" y="2976"/>
                </a:lnTo>
                <a:lnTo>
                  <a:pt x="2567" y="2976"/>
                </a:lnTo>
                <a:lnTo>
                  <a:pt x="2567" y="2978"/>
                </a:lnTo>
                <a:lnTo>
                  <a:pt x="2565" y="2978"/>
                </a:lnTo>
                <a:lnTo>
                  <a:pt x="2565" y="2979"/>
                </a:lnTo>
                <a:lnTo>
                  <a:pt x="2563" y="2979"/>
                </a:lnTo>
                <a:lnTo>
                  <a:pt x="2562" y="2979"/>
                </a:lnTo>
                <a:lnTo>
                  <a:pt x="2560" y="2979"/>
                </a:lnTo>
                <a:lnTo>
                  <a:pt x="2560" y="2978"/>
                </a:lnTo>
                <a:lnTo>
                  <a:pt x="2560" y="2979"/>
                </a:lnTo>
                <a:lnTo>
                  <a:pt x="2559" y="2979"/>
                </a:lnTo>
                <a:lnTo>
                  <a:pt x="2557" y="2979"/>
                </a:lnTo>
                <a:lnTo>
                  <a:pt x="2557" y="2978"/>
                </a:lnTo>
                <a:lnTo>
                  <a:pt x="2555" y="2979"/>
                </a:lnTo>
                <a:lnTo>
                  <a:pt x="2554" y="2979"/>
                </a:lnTo>
                <a:lnTo>
                  <a:pt x="2554" y="2981"/>
                </a:lnTo>
                <a:lnTo>
                  <a:pt x="2552" y="2981"/>
                </a:lnTo>
                <a:lnTo>
                  <a:pt x="2552" y="2983"/>
                </a:lnTo>
                <a:lnTo>
                  <a:pt x="2552" y="2984"/>
                </a:lnTo>
                <a:lnTo>
                  <a:pt x="2551" y="2984"/>
                </a:lnTo>
                <a:lnTo>
                  <a:pt x="2551" y="2986"/>
                </a:lnTo>
                <a:lnTo>
                  <a:pt x="2549" y="2986"/>
                </a:lnTo>
                <a:lnTo>
                  <a:pt x="2549" y="2987"/>
                </a:lnTo>
                <a:lnTo>
                  <a:pt x="2547" y="2987"/>
                </a:lnTo>
                <a:lnTo>
                  <a:pt x="2546" y="2987"/>
                </a:lnTo>
                <a:lnTo>
                  <a:pt x="2546" y="2989"/>
                </a:lnTo>
                <a:lnTo>
                  <a:pt x="2544" y="2989"/>
                </a:lnTo>
                <a:lnTo>
                  <a:pt x="2543" y="2989"/>
                </a:lnTo>
                <a:lnTo>
                  <a:pt x="2543" y="2991"/>
                </a:lnTo>
                <a:lnTo>
                  <a:pt x="2544" y="2991"/>
                </a:lnTo>
                <a:lnTo>
                  <a:pt x="2543" y="2991"/>
                </a:lnTo>
                <a:lnTo>
                  <a:pt x="2543" y="2992"/>
                </a:lnTo>
                <a:lnTo>
                  <a:pt x="2544" y="2992"/>
                </a:lnTo>
                <a:lnTo>
                  <a:pt x="2544" y="2994"/>
                </a:lnTo>
                <a:lnTo>
                  <a:pt x="2544" y="2995"/>
                </a:lnTo>
                <a:lnTo>
                  <a:pt x="2544" y="2997"/>
                </a:lnTo>
                <a:lnTo>
                  <a:pt x="2544" y="2999"/>
                </a:lnTo>
                <a:lnTo>
                  <a:pt x="2544" y="3000"/>
                </a:lnTo>
                <a:lnTo>
                  <a:pt x="2544" y="3002"/>
                </a:lnTo>
                <a:lnTo>
                  <a:pt x="2544" y="3003"/>
                </a:lnTo>
                <a:lnTo>
                  <a:pt x="2546" y="3003"/>
                </a:lnTo>
                <a:lnTo>
                  <a:pt x="2546" y="3005"/>
                </a:lnTo>
                <a:lnTo>
                  <a:pt x="2547" y="3007"/>
                </a:lnTo>
                <a:lnTo>
                  <a:pt x="2547" y="3008"/>
                </a:lnTo>
                <a:lnTo>
                  <a:pt x="2547" y="3010"/>
                </a:lnTo>
                <a:lnTo>
                  <a:pt x="2549" y="3010"/>
                </a:lnTo>
                <a:lnTo>
                  <a:pt x="2549" y="3011"/>
                </a:lnTo>
                <a:lnTo>
                  <a:pt x="2551" y="3011"/>
                </a:lnTo>
                <a:lnTo>
                  <a:pt x="2551" y="3013"/>
                </a:lnTo>
                <a:lnTo>
                  <a:pt x="2551" y="3015"/>
                </a:lnTo>
                <a:lnTo>
                  <a:pt x="2551" y="3016"/>
                </a:lnTo>
                <a:lnTo>
                  <a:pt x="2552" y="3016"/>
                </a:lnTo>
                <a:lnTo>
                  <a:pt x="2552" y="3018"/>
                </a:lnTo>
                <a:lnTo>
                  <a:pt x="2552" y="3019"/>
                </a:lnTo>
                <a:lnTo>
                  <a:pt x="2552" y="3021"/>
                </a:lnTo>
                <a:lnTo>
                  <a:pt x="2552" y="3023"/>
                </a:lnTo>
                <a:lnTo>
                  <a:pt x="2554" y="3023"/>
                </a:lnTo>
                <a:lnTo>
                  <a:pt x="2554" y="3024"/>
                </a:lnTo>
                <a:lnTo>
                  <a:pt x="2555" y="3024"/>
                </a:lnTo>
                <a:lnTo>
                  <a:pt x="2555" y="3026"/>
                </a:lnTo>
                <a:lnTo>
                  <a:pt x="2557" y="3026"/>
                </a:lnTo>
                <a:lnTo>
                  <a:pt x="2557" y="3027"/>
                </a:lnTo>
                <a:lnTo>
                  <a:pt x="2559" y="3027"/>
                </a:lnTo>
                <a:lnTo>
                  <a:pt x="2559" y="3029"/>
                </a:lnTo>
                <a:lnTo>
                  <a:pt x="2560" y="3029"/>
                </a:lnTo>
                <a:lnTo>
                  <a:pt x="2560" y="3031"/>
                </a:lnTo>
                <a:lnTo>
                  <a:pt x="2562" y="3031"/>
                </a:lnTo>
                <a:lnTo>
                  <a:pt x="2563" y="3031"/>
                </a:lnTo>
                <a:lnTo>
                  <a:pt x="2563" y="3032"/>
                </a:lnTo>
                <a:lnTo>
                  <a:pt x="2563" y="3031"/>
                </a:lnTo>
                <a:lnTo>
                  <a:pt x="2563" y="3032"/>
                </a:lnTo>
                <a:lnTo>
                  <a:pt x="2565" y="3032"/>
                </a:lnTo>
                <a:lnTo>
                  <a:pt x="2567" y="3032"/>
                </a:lnTo>
                <a:lnTo>
                  <a:pt x="2567" y="3034"/>
                </a:lnTo>
                <a:lnTo>
                  <a:pt x="2568" y="3034"/>
                </a:lnTo>
                <a:lnTo>
                  <a:pt x="2570" y="3034"/>
                </a:lnTo>
                <a:lnTo>
                  <a:pt x="2570" y="3035"/>
                </a:lnTo>
                <a:lnTo>
                  <a:pt x="2571" y="3035"/>
                </a:lnTo>
                <a:lnTo>
                  <a:pt x="2571" y="3037"/>
                </a:lnTo>
                <a:lnTo>
                  <a:pt x="2571" y="3039"/>
                </a:lnTo>
                <a:lnTo>
                  <a:pt x="2573" y="3039"/>
                </a:lnTo>
                <a:lnTo>
                  <a:pt x="2573" y="3040"/>
                </a:lnTo>
                <a:lnTo>
                  <a:pt x="2573" y="3042"/>
                </a:lnTo>
                <a:lnTo>
                  <a:pt x="2571" y="3042"/>
                </a:lnTo>
                <a:lnTo>
                  <a:pt x="2571" y="3043"/>
                </a:lnTo>
                <a:lnTo>
                  <a:pt x="2571" y="3045"/>
                </a:lnTo>
                <a:lnTo>
                  <a:pt x="2570" y="3047"/>
                </a:lnTo>
                <a:lnTo>
                  <a:pt x="2570" y="3048"/>
                </a:lnTo>
                <a:lnTo>
                  <a:pt x="2570" y="3050"/>
                </a:lnTo>
                <a:lnTo>
                  <a:pt x="2570" y="3051"/>
                </a:lnTo>
                <a:lnTo>
                  <a:pt x="2568" y="3051"/>
                </a:lnTo>
                <a:lnTo>
                  <a:pt x="2568" y="3053"/>
                </a:lnTo>
                <a:lnTo>
                  <a:pt x="2568" y="3055"/>
                </a:lnTo>
                <a:lnTo>
                  <a:pt x="2568" y="3056"/>
                </a:lnTo>
                <a:lnTo>
                  <a:pt x="2568" y="3058"/>
                </a:lnTo>
                <a:lnTo>
                  <a:pt x="2568" y="3059"/>
                </a:lnTo>
                <a:lnTo>
                  <a:pt x="2568" y="3061"/>
                </a:lnTo>
                <a:lnTo>
                  <a:pt x="2567" y="3061"/>
                </a:lnTo>
                <a:lnTo>
                  <a:pt x="2567" y="3063"/>
                </a:lnTo>
                <a:lnTo>
                  <a:pt x="2565" y="3063"/>
                </a:lnTo>
                <a:lnTo>
                  <a:pt x="2565" y="3061"/>
                </a:lnTo>
                <a:lnTo>
                  <a:pt x="2567" y="3059"/>
                </a:lnTo>
                <a:lnTo>
                  <a:pt x="2565" y="3059"/>
                </a:lnTo>
                <a:lnTo>
                  <a:pt x="2565" y="3058"/>
                </a:lnTo>
                <a:lnTo>
                  <a:pt x="2565" y="3056"/>
                </a:lnTo>
                <a:lnTo>
                  <a:pt x="2563" y="3056"/>
                </a:lnTo>
                <a:lnTo>
                  <a:pt x="2562" y="3056"/>
                </a:lnTo>
                <a:lnTo>
                  <a:pt x="2562" y="3058"/>
                </a:lnTo>
                <a:lnTo>
                  <a:pt x="2560" y="3058"/>
                </a:lnTo>
                <a:lnTo>
                  <a:pt x="2560" y="3059"/>
                </a:lnTo>
                <a:lnTo>
                  <a:pt x="2559" y="3059"/>
                </a:lnTo>
                <a:lnTo>
                  <a:pt x="2559" y="3061"/>
                </a:lnTo>
                <a:lnTo>
                  <a:pt x="2557" y="3063"/>
                </a:lnTo>
                <a:lnTo>
                  <a:pt x="2559" y="3063"/>
                </a:lnTo>
                <a:lnTo>
                  <a:pt x="2559" y="3064"/>
                </a:lnTo>
                <a:lnTo>
                  <a:pt x="2557" y="3064"/>
                </a:lnTo>
                <a:lnTo>
                  <a:pt x="2557" y="3066"/>
                </a:lnTo>
                <a:lnTo>
                  <a:pt x="2555" y="3066"/>
                </a:lnTo>
                <a:lnTo>
                  <a:pt x="2557" y="3067"/>
                </a:lnTo>
                <a:lnTo>
                  <a:pt x="2557" y="3069"/>
                </a:lnTo>
                <a:lnTo>
                  <a:pt x="2557" y="3071"/>
                </a:lnTo>
                <a:lnTo>
                  <a:pt x="2555" y="3071"/>
                </a:lnTo>
                <a:lnTo>
                  <a:pt x="2554" y="3071"/>
                </a:lnTo>
                <a:lnTo>
                  <a:pt x="2552" y="3071"/>
                </a:lnTo>
                <a:lnTo>
                  <a:pt x="2551" y="3071"/>
                </a:lnTo>
                <a:lnTo>
                  <a:pt x="2551" y="3069"/>
                </a:lnTo>
                <a:lnTo>
                  <a:pt x="2549" y="3069"/>
                </a:lnTo>
                <a:lnTo>
                  <a:pt x="2547" y="3069"/>
                </a:lnTo>
                <a:lnTo>
                  <a:pt x="2546" y="3067"/>
                </a:lnTo>
                <a:lnTo>
                  <a:pt x="2544" y="3066"/>
                </a:lnTo>
                <a:lnTo>
                  <a:pt x="2544" y="3064"/>
                </a:lnTo>
                <a:lnTo>
                  <a:pt x="2546" y="3064"/>
                </a:lnTo>
                <a:lnTo>
                  <a:pt x="2546" y="3063"/>
                </a:lnTo>
                <a:lnTo>
                  <a:pt x="2546" y="3061"/>
                </a:lnTo>
                <a:lnTo>
                  <a:pt x="2546" y="3059"/>
                </a:lnTo>
                <a:lnTo>
                  <a:pt x="2544" y="3059"/>
                </a:lnTo>
                <a:lnTo>
                  <a:pt x="2546" y="3059"/>
                </a:lnTo>
                <a:lnTo>
                  <a:pt x="2547" y="3059"/>
                </a:lnTo>
                <a:lnTo>
                  <a:pt x="2547" y="3058"/>
                </a:lnTo>
                <a:lnTo>
                  <a:pt x="2547" y="3056"/>
                </a:lnTo>
                <a:lnTo>
                  <a:pt x="2547" y="3055"/>
                </a:lnTo>
                <a:lnTo>
                  <a:pt x="2547" y="3053"/>
                </a:lnTo>
                <a:lnTo>
                  <a:pt x="2546" y="3053"/>
                </a:lnTo>
                <a:lnTo>
                  <a:pt x="2546" y="3051"/>
                </a:lnTo>
                <a:lnTo>
                  <a:pt x="2546" y="3050"/>
                </a:lnTo>
                <a:lnTo>
                  <a:pt x="2544" y="3050"/>
                </a:lnTo>
                <a:lnTo>
                  <a:pt x="2544" y="3048"/>
                </a:lnTo>
                <a:lnTo>
                  <a:pt x="2544" y="3047"/>
                </a:lnTo>
                <a:lnTo>
                  <a:pt x="2543" y="3047"/>
                </a:lnTo>
                <a:lnTo>
                  <a:pt x="2543" y="3045"/>
                </a:lnTo>
                <a:lnTo>
                  <a:pt x="2543" y="3043"/>
                </a:lnTo>
                <a:lnTo>
                  <a:pt x="2541" y="3043"/>
                </a:lnTo>
                <a:lnTo>
                  <a:pt x="2541" y="3042"/>
                </a:lnTo>
                <a:lnTo>
                  <a:pt x="2539" y="3042"/>
                </a:lnTo>
                <a:lnTo>
                  <a:pt x="2538" y="3042"/>
                </a:lnTo>
                <a:lnTo>
                  <a:pt x="2538" y="3040"/>
                </a:lnTo>
                <a:lnTo>
                  <a:pt x="2538" y="3039"/>
                </a:lnTo>
                <a:lnTo>
                  <a:pt x="2538" y="3037"/>
                </a:lnTo>
                <a:lnTo>
                  <a:pt x="2538" y="3035"/>
                </a:lnTo>
                <a:lnTo>
                  <a:pt x="2538" y="3034"/>
                </a:lnTo>
                <a:lnTo>
                  <a:pt x="2538" y="3032"/>
                </a:lnTo>
                <a:lnTo>
                  <a:pt x="2538" y="3031"/>
                </a:lnTo>
                <a:lnTo>
                  <a:pt x="2539" y="3031"/>
                </a:lnTo>
                <a:lnTo>
                  <a:pt x="2539" y="3029"/>
                </a:lnTo>
                <a:lnTo>
                  <a:pt x="2541" y="3029"/>
                </a:lnTo>
                <a:lnTo>
                  <a:pt x="2541" y="3027"/>
                </a:lnTo>
                <a:lnTo>
                  <a:pt x="2541" y="3026"/>
                </a:lnTo>
                <a:lnTo>
                  <a:pt x="2541" y="3024"/>
                </a:lnTo>
                <a:lnTo>
                  <a:pt x="2541" y="3023"/>
                </a:lnTo>
                <a:lnTo>
                  <a:pt x="2539" y="3023"/>
                </a:lnTo>
                <a:lnTo>
                  <a:pt x="2539" y="3021"/>
                </a:lnTo>
                <a:lnTo>
                  <a:pt x="2539" y="3023"/>
                </a:lnTo>
                <a:lnTo>
                  <a:pt x="2539" y="3024"/>
                </a:lnTo>
                <a:lnTo>
                  <a:pt x="2538" y="3024"/>
                </a:lnTo>
                <a:lnTo>
                  <a:pt x="2538" y="3023"/>
                </a:lnTo>
                <a:lnTo>
                  <a:pt x="2538" y="3021"/>
                </a:lnTo>
                <a:lnTo>
                  <a:pt x="2538" y="3019"/>
                </a:lnTo>
                <a:lnTo>
                  <a:pt x="2538" y="3018"/>
                </a:lnTo>
                <a:lnTo>
                  <a:pt x="2538" y="3016"/>
                </a:lnTo>
                <a:lnTo>
                  <a:pt x="2536" y="3016"/>
                </a:lnTo>
                <a:lnTo>
                  <a:pt x="2536" y="3018"/>
                </a:lnTo>
                <a:lnTo>
                  <a:pt x="2535" y="3018"/>
                </a:lnTo>
                <a:lnTo>
                  <a:pt x="2535" y="3019"/>
                </a:lnTo>
                <a:lnTo>
                  <a:pt x="2536" y="3019"/>
                </a:lnTo>
                <a:lnTo>
                  <a:pt x="2536" y="3021"/>
                </a:lnTo>
                <a:lnTo>
                  <a:pt x="2535" y="3021"/>
                </a:lnTo>
                <a:lnTo>
                  <a:pt x="2535" y="3023"/>
                </a:lnTo>
                <a:lnTo>
                  <a:pt x="2535" y="3024"/>
                </a:lnTo>
                <a:lnTo>
                  <a:pt x="2533" y="3024"/>
                </a:lnTo>
                <a:lnTo>
                  <a:pt x="2533" y="3026"/>
                </a:lnTo>
                <a:lnTo>
                  <a:pt x="2533" y="3027"/>
                </a:lnTo>
                <a:lnTo>
                  <a:pt x="2533" y="3029"/>
                </a:lnTo>
                <a:lnTo>
                  <a:pt x="2531" y="3029"/>
                </a:lnTo>
                <a:lnTo>
                  <a:pt x="2533" y="3031"/>
                </a:lnTo>
                <a:lnTo>
                  <a:pt x="2531" y="3031"/>
                </a:lnTo>
                <a:lnTo>
                  <a:pt x="2531" y="3032"/>
                </a:lnTo>
                <a:lnTo>
                  <a:pt x="2530" y="3034"/>
                </a:lnTo>
                <a:lnTo>
                  <a:pt x="2530" y="3035"/>
                </a:lnTo>
                <a:lnTo>
                  <a:pt x="2528" y="3037"/>
                </a:lnTo>
                <a:lnTo>
                  <a:pt x="2528" y="3039"/>
                </a:lnTo>
                <a:lnTo>
                  <a:pt x="2528" y="3040"/>
                </a:lnTo>
                <a:lnTo>
                  <a:pt x="2528" y="3042"/>
                </a:lnTo>
                <a:lnTo>
                  <a:pt x="2527" y="3042"/>
                </a:lnTo>
                <a:lnTo>
                  <a:pt x="2525" y="3042"/>
                </a:lnTo>
                <a:lnTo>
                  <a:pt x="2525" y="3043"/>
                </a:lnTo>
                <a:lnTo>
                  <a:pt x="2525" y="3045"/>
                </a:lnTo>
                <a:lnTo>
                  <a:pt x="2527" y="3045"/>
                </a:lnTo>
                <a:lnTo>
                  <a:pt x="2527" y="3047"/>
                </a:lnTo>
                <a:lnTo>
                  <a:pt x="2528" y="3047"/>
                </a:lnTo>
                <a:lnTo>
                  <a:pt x="2530" y="3047"/>
                </a:lnTo>
                <a:lnTo>
                  <a:pt x="2530" y="3048"/>
                </a:lnTo>
                <a:lnTo>
                  <a:pt x="2530" y="3047"/>
                </a:lnTo>
                <a:lnTo>
                  <a:pt x="2531" y="3048"/>
                </a:lnTo>
                <a:lnTo>
                  <a:pt x="2531" y="3050"/>
                </a:lnTo>
                <a:lnTo>
                  <a:pt x="2531" y="3051"/>
                </a:lnTo>
                <a:lnTo>
                  <a:pt x="2531" y="3053"/>
                </a:lnTo>
                <a:lnTo>
                  <a:pt x="2533" y="3053"/>
                </a:lnTo>
                <a:lnTo>
                  <a:pt x="2533" y="3055"/>
                </a:lnTo>
                <a:lnTo>
                  <a:pt x="2535" y="3056"/>
                </a:lnTo>
                <a:lnTo>
                  <a:pt x="2536" y="3056"/>
                </a:lnTo>
                <a:lnTo>
                  <a:pt x="2536" y="3058"/>
                </a:lnTo>
                <a:lnTo>
                  <a:pt x="2535" y="3058"/>
                </a:lnTo>
                <a:lnTo>
                  <a:pt x="2533" y="3058"/>
                </a:lnTo>
                <a:lnTo>
                  <a:pt x="2531" y="3058"/>
                </a:lnTo>
                <a:lnTo>
                  <a:pt x="2530" y="3058"/>
                </a:lnTo>
                <a:lnTo>
                  <a:pt x="2528" y="3058"/>
                </a:lnTo>
                <a:lnTo>
                  <a:pt x="2527" y="3058"/>
                </a:lnTo>
                <a:lnTo>
                  <a:pt x="2527" y="3056"/>
                </a:lnTo>
                <a:lnTo>
                  <a:pt x="2527" y="3058"/>
                </a:lnTo>
                <a:lnTo>
                  <a:pt x="2525" y="3058"/>
                </a:lnTo>
                <a:lnTo>
                  <a:pt x="2525" y="3056"/>
                </a:lnTo>
                <a:lnTo>
                  <a:pt x="2523" y="3056"/>
                </a:lnTo>
                <a:lnTo>
                  <a:pt x="2523" y="3055"/>
                </a:lnTo>
                <a:lnTo>
                  <a:pt x="2522" y="3055"/>
                </a:lnTo>
                <a:lnTo>
                  <a:pt x="2522" y="3056"/>
                </a:lnTo>
                <a:lnTo>
                  <a:pt x="2522" y="3058"/>
                </a:lnTo>
                <a:lnTo>
                  <a:pt x="2522" y="3059"/>
                </a:lnTo>
                <a:lnTo>
                  <a:pt x="2520" y="3059"/>
                </a:lnTo>
                <a:lnTo>
                  <a:pt x="2522" y="3061"/>
                </a:lnTo>
                <a:lnTo>
                  <a:pt x="2520" y="3061"/>
                </a:lnTo>
                <a:lnTo>
                  <a:pt x="2520" y="3063"/>
                </a:lnTo>
                <a:lnTo>
                  <a:pt x="2520" y="3064"/>
                </a:lnTo>
                <a:lnTo>
                  <a:pt x="2519" y="3066"/>
                </a:lnTo>
                <a:lnTo>
                  <a:pt x="2519" y="3067"/>
                </a:lnTo>
                <a:lnTo>
                  <a:pt x="2520" y="3067"/>
                </a:lnTo>
                <a:lnTo>
                  <a:pt x="2520" y="3069"/>
                </a:lnTo>
                <a:lnTo>
                  <a:pt x="2522" y="3069"/>
                </a:lnTo>
                <a:lnTo>
                  <a:pt x="2522" y="3071"/>
                </a:lnTo>
                <a:lnTo>
                  <a:pt x="2523" y="3071"/>
                </a:lnTo>
                <a:lnTo>
                  <a:pt x="2523" y="3072"/>
                </a:lnTo>
                <a:lnTo>
                  <a:pt x="2525" y="3072"/>
                </a:lnTo>
                <a:lnTo>
                  <a:pt x="2525" y="3074"/>
                </a:lnTo>
                <a:lnTo>
                  <a:pt x="2523" y="3074"/>
                </a:lnTo>
                <a:lnTo>
                  <a:pt x="2522" y="3074"/>
                </a:lnTo>
                <a:lnTo>
                  <a:pt x="2520" y="3074"/>
                </a:lnTo>
                <a:lnTo>
                  <a:pt x="2519" y="3074"/>
                </a:lnTo>
                <a:lnTo>
                  <a:pt x="2517" y="3074"/>
                </a:lnTo>
                <a:lnTo>
                  <a:pt x="2517" y="3075"/>
                </a:lnTo>
                <a:lnTo>
                  <a:pt x="2515" y="3075"/>
                </a:lnTo>
                <a:lnTo>
                  <a:pt x="2515" y="3077"/>
                </a:lnTo>
                <a:lnTo>
                  <a:pt x="2514" y="3077"/>
                </a:lnTo>
                <a:lnTo>
                  <a:pt x="2512" y="3077"/>
                </a:lnTo>
                <a:lnTo>
                  <a:pt x="2512" y="3079"/>
                </a:lnTo>
                <a:lnTo>
                  <a:pt x="2514" y="3079"/>
                </a:lnTo>
                <a:lnTo>
                  <a:pt x="2512" y="3079"/>
                </a:lnTo>
                <a:lnTo>
                  <a:pt x="2512" y="3080"/>
                </a:lnTo>
                <a:lnTo>
                  <a:pt x="2511" y="3080"/>
                </a:lnTo>
                <a:lnTo>
                  <a:pt x="2511" y="3082"/>
                </a:lnTo>
                <a:lnTo>
                  <a:pt x="2509" y="3082"/>
                </a:lnTo>
                <a:lnTo>
                  <a:pt x="2507" y="3082"/>
                </a:lnTo>
                <a:lnTo>
                  <a:pt x="2506" y="3082"/>
                </a:lnTo>
                <a:lnTo>
                  <a:pt x="2504" y="3082"/>
                </a:lnTo>
                <a:lnTo>
                  <a:pt x="2503" y="3082"/>
                </a:lnTo>
                <a:lnTo>
                  <a:pt x="2501" y="3082"/>
                </a:lnTo>
                <a:lnTo>
                  <a:pt x="2499" y="3082"/>
                </a:lnTo>
                <a:lnTo>
                  <a:pt x="2499" y="3080"/>
                </a:lnTo>
                <a:lnTo>
                  <a:pt x="2498" y="3080"/>
                </a:lnTo>
                <a:lnTo>
                  <a:pt x="2498" y="3082"/>
                </a:lnTo>
                <a:lnTo>
                  <a:pt x="2498" y="3080"/>
                </a:lnTo>
                <a:lnTo>
                  <a:pt x="2498" y="3082"/>
                </a:lnTo>
                <a:lnTo>
                  <a:pt x="2496" y="3082"/>
                </a:lnTo>
                <a:lnTo>
                  <a:pt x="2495" y="3082"/>
                </a:lnTo>
                <a:lnTo>
                  <a:pt x="2493" y="3082"/>
                </a:lnTo>
                <a:lnTo>
                  <a:pt x="2491" y="3082"/>
                </a:lnTo>
                <a:lnTo>
                  <a:pt x="2491" y="3083"/>
                </a:lnTo>
                <a:lnTo>
                  <a:pt x="2490" y="3083"/>
                </a:lnTo>
                <a:lnTo>
                  <a:pt x="2488" y="3083"/>
                </a:lnTo>
                <a:lnTo>
                  <a:pt x="2488" y="3082"/>
                </a:lnTo>
                <a:lnTo>
                  <a:pt x="2487" y="3082"/>
                </a:lnTo>
                <a:lnTo>
                  <a:pt x="2487" y="3080"/>
                </a:lnTo>
                <a:lnTo>
                  <a:pt x="2485" y="3080"/>
                </a:lnTo>
                <a:lnTo>
                  <a:pt x="2485" y="3082"/>
                </a:lnTo>
                <a:lnTo>
                  <a:pt x="2483" y="3082"/>
                </a:lnTo>
                <a:lnTo>
                  <a:pt x="2482" y="3082"/>
                </a:lnTo>
                <a:lnTo>
                  <a:pt x="2480" y="3082"/>
                </a:lnTo>
                <a:lnTo>
                  <a:pt x="2479" y="3082"/>
                </a:lnTo>
                <a:lnTo>
                  <a:pt x="2479" y="3083"/>
                </a:lnTo>
                <a:lnTo>
                  <a:pt x="2477" y="3083"/>
                </a:lnTo>
                <a:lnTo>
                  <a:pt x="2475" y="3083"/>
                </a:lnTo>
                <a:lnTo>
                  <a:pt x="2474" y="3083"/>
                </a:lnTo>
                <a:lnTo>
                  <a:pt x="2472" y="3083"/>
                </a:lnTo>
                <a:lnTo>
                  <a:pt x="2471" y="3083"/>
                </a:lnTo>
                <a:lnTo>
                  <a:pt x="2469" y="3083"/>
                </a:lnTo>
                <a:lnTo>
                  <a:pt x="2469" y="3085"/>
                </a:lnTo>
                <a:lnTo>
                  <a:pt x="2469" y="3087"/>
                </a:lnTo>
                <a:lnTo>
                  <a:pt x="2471" y="3087"/>
                </a:lnTo>
                <a:lnTo>
                  <a:pt x="2471" y="3088"/>
                </a:lnTo>
                <a:lnTo>
                  <a:pt x="2472" y="3088"/>
                </a:lnTo>
                <a:lnTo>
                  <a:pt x="2471" y="3088"/>
                </a:lnTo>
                <a:lnTo>
                  <a:pt x="2471" y="3090"/>
                </a:lnTo>
                <a:lnTo>
                  <a:pt x="2472" y="3090"/>
                </a:lnTo>
                <a:lnTo>
                  <a:pt x="2472" y="3088"/>
                </a:lnTo>
                <a:lnTo>
                  <a:pt x="2474" y="3088"/>
                </a:lnTo>
                <a:lnTo>
                  <a:pt x="2474" y="3090"/>
                </a:lnTo>
                <a:lnTo>
                  <a:pt x="2474" y="3091"/>
                </a:lnTo>
                <a:lnTo>
                  <a:pt x="2474" y="3093"/>
                </a:lnTo>
                <a:lnTo>
                  <a:pt x="2474" y="3095"/>
                </a:lnTo>
                <a:lnTo>
                  <a:pt x="2475" y="3095"/>
                </a:lnTo>
                <a:lnTo>
                  <a:pt x="2474" y="3095"/>
                </a:lnTo>
                <a:lnTo>
                  <a:pt x="2474" y="3096"/>
                </a:lnTo>
                <a:lnTo>
                  <a:pt x="2472" y="3096"/>
                </a:lnTo>
                <a:lnTo>
                  <a:pt x="2472" y="3098"/>
                </a:lnTo>
                <a:lnTo>
                  <a:pt x="2471" y="3098"/>
                </a:lnTo>
                <a:lnTo>
                  <a:pt x="2471" y="3099"/>
                </a:lnTo>
                <a:lnTo>
                  <a:pt x="2471" y="3098"/>
                </a:lnTo>
                <a:lnTo>
                  <a:pt x="2469" y="3098"/>
                </a:lnTo>
                <a:lnTo>
                  <a:pt x="2471" y="3098"/>
                </a:lnTo>
                <a:lnTo>
                  <a:pt x="2469" y="3098"/>
                </a:lnTo>
                <a:lnTo>
                  <a:pt x="2469" y="3096"/>
                </a:lnTo>
                <a:lnTo>
                  <a:pt x="2471" y="3096"/>
                </a:lnTo>
                <a:lnTo>
                  <a:pt x="2471" y="3095"/>
                </a:lnTo>
                <a:lnTo>
                  <a:pt x="2469" y="3095"/>
                </a:lnTo>
                <a:lnTo>
                  <a:pt x="2469" y="3093"/>
                </a:lnTo>
                <a:lnTo>
                  <a:pt x="2469" y="3095"/>
                </a:lnTo>
                <a:lnTo>
                  <a:pt x="2469" y="3096"/>
                </a:lnTo>
                <a:lnTo>
                  <a:pt x="2469" y="3098"/>
                </a:lnTo>
                <a:lnTo>
                  <a:pt x="2469" y="3099"/>
                </a:lnTo>
                <a:lnTo>
                  <a:pt x="2469" y="3098"/>
                </a:lnTo>
                <a:lnTo>
                  <a:pt x="2469" y="3096"/>
                </a:lnTo>
                <a:lnTo>
                  <a:pt x="2467" y="3096"/>
                </a:lnTo>
                <a:lnTo>
                  <a:pt x="2469" y="3096"/>
                </a:lnTo>
                <a:lnTo>
                  <a:pt x="2467" y="3096"/>
                </a:lnTo>
                <a:lnTo>
                  <a:pt x="2467" y="3095"/>
                </a:lnTo>
                <a:lnTo>
                  <a:pt x="2466" y="3095"/>
                </a:lnTo>
                <a:lnTo>
                  <a:pt x="2467" y="3095"/>
                </a:lnTo>
                <a:lnTo>
                  <a:pt x="2467" y="3093"/>
                </a:lnTo>
                <a:lnTo>
                  <a:pt x="2467" y="3091"/>
                </a:lnTo>
                <a:lnTo>
                  <a:pt x="2466" y="3091"/>
                </a:lnTo>
                <a:lnTo>
                  <a:pt x="2464" y="3091"/>
                </a:lnTo>
                <a:lnTo>
                  <a:pt x="2464" y="3090"/>
                </a:lnTo>
                <a:lnTo>
                  <a:pt x="2463" y="3090"/>
                </a:lnTo>
                <a:lnTo>
                  <a:pt x="2463" y="3091"/>
                </a:lnTo>
                <a:lnTo>
                  <a:pt x="2461" y="3091"/>
                </a:lnTo>
                <a:lnTo>
                  <a:pt x="2459" y="3091"/>
                </a:lnTo>
                <a:lnTo>
                  <a:pt x="2459" y="3090"/>
                </a:lnTo>
                <a:lnTo>
                  <a:pt x="2458" y="3088"/>
                </a:lnTo>
                <a:lnTo>
                  <a:pt x="2458" y="3087"/>
                </a:lnTo>
                <a:lnTo>
                  <a:pt x="2456" y="3087"/>
                </a:lnTo>
                <a:lnTo>
                  <a:pt x="2456" y="3085"/>
                </a:lnTo>
                <a:lnTo>
                  <a:pt x="2455" y="3085"/>
                </a:lnTo>
                <a:lnTo>
                  <a:pt x="2453" y="3085"/>
                </a:lnTo>
                <a:lnTo>
                  <a:pt x="2451" y="3085"/>
                </a:lnTo>
                <a:lnTo>
                  <a:pt x="2451" y="3087"/>
                </a:lnTo>
                <a:lnTo>
                  <a:pt x="2450" y="3087"/>
                </a:lnTo>
                <a:lnTo>
                  <a:pt x="2450" y="3085"/>
                </a:lnTo>
                <a:lnTo>
                  <a:pt x="2450" y="3083"/>
                </a:lnTo>
                <a:lnTo>
                  <a:pt x="2448" y="3083"/>
                </a:lnTo>
                <a:lnTo>
                  <a:pt x="2447" y="3083"/>
                </a:lnTo>
                <a:lnTo>
                  <a:pt x="2447" y="3085"/>
                </a:lnTo>
                <a:lnTo>
                  <a:pt x="2445" y="3085"/>
                </a:lnTo>
                <a:lnTo>
                  <a:pt x="2445" y="3083"/>
                </a:lnTo>
                <a:lnTo>
                  <a:pt x="2443" y="3083"/>
                </a:lnTo>
                <a:lnTo>
                  <a:pt x="2445" y="3085"/>
                </a:lnTo>
                <a:lnTo>
                  <a:pt x="2445" y="3087"/>
                </a:lnTo>
                <a:lnTo>
                  <a:pt x="2443" y="3087"/>
                </a:lnTo>
                <a:lnTo>
                  <a:pt x="2443" y="3085"/>
                </a:lnTo>
                <a:lnTo>
                  <a:pt x="2442" y="3085"/>
                </a:lnTo>
                <a:lnTo>
                  <a:pt x="2440" y="3085"/>
                </a:lnTo>
                <a:lnTo>
                  <a:pt x="2439" y="3085"/>
                </a:lnTo>
                <a:lnTo>
                  <a:pt x="2439" y="3087"/>
                </a:lnTo>
                <a:lnTo>
                  <a:pt x="2437" y="3087"/>
                </a:lnTo>
                <a:lnTo>
                  <a:pt x="2437" y="3088"/>
                </a:lnTo>
                <a:lnTo>
                  <a:pt x="2435" y="3088"/>
                </a:lnTo>
                <a:lnTo>
                  <a:pt x="2435" y="3087"/>
                </a:lnTo>
                <a:lnTo>
                  <a:pt x="2435" y="3088"/>
                </a:lnTo>
                <a:lnTo>
                  <a:pt x="2434" y="3088"/>
                </a:lnTo>
                <a:lnTo>
                  <a:pt x="2434" y="3087"/>
                </a:lnTo>
                <a:lnTo>
                  <a:pt x="2432" y="3087"/>
                </a:lnTo>
                <a:lnTo>
                  <a:pt x="2431" y="3087"/>
                </a:lnTo>
                <a:lnTo>
                  <a:pt x="2429" y="3087"/>
                </a:lnTo>
                <a:lnTo>
                  <a:pt x="2429" y="3085"/>
                </a:lnTo>
                <a:lnTo>
                  <a:pt x="2427" y="3085"/>
                </a:lnTo>
                <a:lnTo>
                  <a:pt x="2426" y="3085"/>
                </a:lnTo>
                <a:lnTo>
                  <a:pt x="2424" y="3085"/>
                </a:lnTo>
                <a:lnTo>
                  <a:pt x="2424" y="3083"/>
                </a:lnTo>
                <a:lnTo>
                  <a:pt x="2423" y="3083"/>
                </a:lnTo>
                <a:lnTo>
                  <a:pt x="2421" y="3083"/>
                </a:lnTo>
                <a:lnTo>
                  <a:pt x="2421" y="3082"/>
                </a:lnTo>
                <a:lnTo>
                  <a:pt x="2421" y="3080"/>
                </a:lnTo>
                <a:lnTo>
                  <a:pt x="2419" y="3079"/>
                </a:lnTo>
                <a:lnTo>
                  <a:pt x="2418" y="3079"/>
                </a:lnTo>
                <a:lnTo>
                  <a:pt x="2418" y="3077"/>
                </a:lnTo>
                <a:lnTo>
                  <a:pt x="2416" y="3077"/>
                </a:lnTo>
                <a:lnTo>
                  <a:pt x="2416" y="3075"/>
                </a:lnTo>
                <a:lnTo>
                  <a:pt x="2415" y="3075"/>
                </a:lnTo>
                <a:lnTo>
                  <a:pt x="2413" y="3075"/>
                </a:lnTo>
                <a:lnTo>
                  <a:pt x="2411" y="3075"/>
                </a:lnTo>
                <a:lnTo>
                  <a:pt x="2410" y="3075"/>
                </a:lnTo>
                <a:lnTo>
                  <a:pt x="2408" y="3075"/>
                </a:lnTo>
                <a:lnTo>
                  <a:pt x="2408" y="3074"/>
                </a:lnTo>
                <a:lnTo>
                  <a:pt x="2407" y="3074"/>
                </a:lnTo>
                <a:lnTo>
                  <a:pt x="2405" y="3072"/>
                </a:lnTo>
                <a:lnTo>
                  <a:pt x="2403" y="3072"/>
                </a:lnTo>
                <a:lnTo>
                  <a:pt x="2403" y="3074"/>
                </a:lnTo>
                <a:lnTo>
                  <a:pt x="2402" y="3072"/>
                </a:lnTo>
                <a:lnTo>
                  <a:pt x="2400" y="3072"/>
                </a:lnTo>
                <a:lnTo>
                  <a:pt x="2400" y="3071"/>
                </a:lnTo>
                <a:lnTo>
                  <a:pt x="2400" y="3069"/>
                </a:lnTo>
                <a:lnTo>
                  <a:pt x="2400" y="3067"/>
                </a:lnTo>
                <a:lnTo>
                  <a:pt x="2400" y="3066"/>
                </a:lnTo>
                <a:lnTo>
                  <a:pt x="2400" y="3064"/>
                </a:lnTo>
                <a:lnTo>
                  <a:pt x="2400" y="3063"/>
                </a:lnTo>
                <a:lnTo>
                  <a:pt x="2400" y="3061"/>
                </a:lnTo>
                <a:lnTo>
                  <a:pt x="2400" y="3059"/>
                </a:lnTo>
                <a:lnTo>
                  <a:pt x="2400" y="3058"/>
                </a:lnTo>
                <a:lnTo>
                  <a:pt x="2399" y="3058"/>
                </a:lnTo>
                <a:lnTo>
                  <a:pt x="2399" y="3056"/>
                </a:lnTo>
                <a:lnTo>
                  <a:pt x="2400" y="3056"/>
                </a:lnTo>
                <a:lnTo>
                  <a:pt x="2400" y="3055"/>
                </a:lnTo>
                <a:lnTo>
                  <a:pt x="2399" y="3055"/>
                </a:lnTo>
                <a:lnTo>
                  <a:pt x="2400" y="3055"/>
                </a:lnTo>
                <a:lnTo>
                  <a:pt x="2399" y="3053"/>
                </a:lnTo>
                <a:lnTo>
                  <a:pt x="2399" y="3051"/>
                </a:lnTo>
                <a:lnTo>
                  <a:pt x="2397" y="3050"/>
                </a:lnTo>
                <a:lnTo>
                  <a:pt x="2395" y="3048"/>
                </a:lnTo>
                <a:lnTo>
                  <a:pt x="2394" y="3048"/>
                </a:lnTo>
                <a:lnTo>
                  <a:pt x="2392" y="3048"/>
                </a:lnTo>
                <a:lnTo>
                  <a:pt x="2392" y="3047"/>
                </a:lnTo>
                <a:lnTo>
                  <a:pt x="2392" y="3045"/>
                </a:lnTo>
                <a:lnTo>
                  <a:pt x="2391" y="3045"/>
                </a:lnTo>
                <a:lnTo>
                  <a:pt x="2391" y="3043"/>
                </a:lnTo>
                <a:lnTo>
                  <a:pt x="2389" y="3042"/>
                </a:lnTo>
                <a:lnTo>
                  <a:pt x="2389" y="3040"/>
                </a:lnTo>
                <a:lnTo>
                  <a:pt x="2387" y="3040"/>
                </a:lnTo>
                <a:lnTo>
                  <a:pt x="2386" y="3040"/>
                </a:lnTo>
                <a:lnTo>
                  <a:pt x="2386" y="3039"/>
                </a:lnTo>
                <a:lnTo>
                  <a:pt x="2384" y="3039"/>
                </a:lnTo>
                <a:lnTo>
                  <a:pt x="2384" y="3037"/>
                </a:lnTo>
                <a:lnTo>
                  <a:pt x="2383" y="3037"/>
                </a:lnTo>
                <a:lnTo>
                  <a:pt x="2383" y="3035"/>
                </a:lnTo>
                <a:lnTo>
                  <a:pt x="2381" y="3035"/>
                </a:lnTo>
                <a:lnTo>
                  <a:pt x="2381" y="3034"/>
                </a:lnTo>
                <a:lnTo>
                  <a:pt x="2379" y="3034"/>
                </a:lnTo>
                <a:lnTo>
                  <a:pt x="2379" y="3032"/>
                </a:lnTo>
                <a:lnTo>
                  <a:pt x="2378" y="3032"/>
                </a:lnTo>
                <a:lnTo>
                  <a:pt x="2376" y="3032"/>
                </a:lnTo>
                <a:lnTo>
                  <a:pt x="2375" y="3032"/>
                </a:lnTo>
                <a:lnTo>
                  <a:pt x="2375" y="3031"/>
                </a:lnTo>
                <a:lnTo>
                  <a:pt x="2375" y="3029"/>
                </a:lnTo>
                <a:lnTo>
                  <a:pt x="2373" y="3029"/>
                </a:lnTo>
                <a:lnTo>
                  <a:pt x="2371" y="3029"/>
                </a:lnTo>
                <a:lnTo>
                  <a:pt x="2371" y="3027"/>
                </a:lnTo>
                <a:lnTo>
                  <a:pt x="2373" y="3027"/>
                </a:lnTo>
                <a:lnTo>
                  <a:pt x="2373" y="3026"/>
                </a:lnTo>
                <a:lnTo>
                  <a:pt x="2371" y="3026"/>
                </a:lnTo>
                <a:lnTo>
                  <a:pt x="2370" y="3026"/>
                </a:lnTo>
                <a:lnTo>
                  <a:pt x="2370" y="3024"/>
                </a:lnTo>
                <a:lnTo>
                  <a:pt x="2368" y="3024"/>
                </a:lnTo>
                <a:lnTo>
                  <a:pt x="2367" y="3024"/>
                </a:lnTo>
                <a:lnTo>
                  <a:pt x="2367" y="3023"/>
                </a:lnTo>
                <a:lnTo>
                  <a:pt x="2365" y="3023"/>
                </a:lnTo>
                <a:lnTo>
                  <a:pt x="2365" y="3021"/>
                </a:lnTo>
                <a:lnTo>
                  <a:pt x="2363" y="3021"/>
                </a:lnTo>
                <a:lnTo>
                  <a:pt x="2362" y="3021"/>
                </a:lnTo>
                <a:lnTo>
                  <a:pt x="2362" y="3019"/>
                </a:lnTo>
                <a:lnTo>
                  <a:pt x="2360" y="3019"/>
                </a:lnTo>
                <a:lnTo>
                  <a:pt x="2360" y="3018"/>
                </a:lnTo>
                <a:lnTo>
                  <a:pt x="2359" y="3018"/>
                </a:lnTo>
                <a:lnTo>
                  <a:pt x="2359" y="3016"/>
                </a:lnTo>
                <a:lnTo>
                  <a:pt x="2357" y="3016"/>
                </a:lnTo>
                <a:lnTo>
                  <a:pt x="2355" y="3016"/>
                </a:lnTo>
                <a:lnTo>
                  <a:pt x="2355" y="3015"/>
                </a:lnTo>
                <a:lnTo>
                  <a:pt x="2354" y="3015"/>
                </a:lnTo>
                <a:lnTo>
                  <a:pt x="2352" y="3015"/>
                </a:lnTo>
                <a:lnTo>
                  <a:pt x="2352" y="3013"/>
                </a:lnTo>
                <a:lnTo>
                  <a:pt x="2351" y="3013"/>
                </a:lnTo>
                <a:lnTo>
                  <a:pt x="2351" y="3011"/>
                </a:lnTo>
                <a:lnTo>
                  <a:pt x="2349" y="3011"/>
                </a:lnTo>
                <a:lnTo>
                  <a:pt x="2349" y="3010"/>
                </a:lnTo>
                <a:lnTo>
                  <a:pt x="2347" y="3010"/>
                </a:lnTo>
                <a:lnTo>
                  <a:pt x="2346" y="3008"/>
                </a:lnTo>
                <a:lnTo>
                  <a:pt x="2346" y="3007"/>
                </a:lnTo>
                <a:lnTo>
                  <a:pt x="2344" y="3007"/>
                </a:lnTo>
                <a:lnTo>
                  <a:pt x="2344" y="3005"/>
                </a:lnTo>
                <a:lnTo>
                  <a:pt x="2343" y="3005"/>
                </a:lnTo>
                <a:lnTo>
                  <a:pt x="2341" y="3005"/>
                </a:lnTo>
                <a:lnTo>
                  <a:pt x="2341" y="3003"/>
                </a:lnTo>
                <a:lnTo>
                  <a:pt x="2339" y="3003"/>
                </a:lnTo>
                <a:lnTo>
                  <a:pt x="2338" y="3003"/>
                </a:lnTo>
                <a:lnTo>
                  <a:pt x="2338" y="3002"/>
                </a:lnTo>
                <a:lnTo>
                  <a:pt x="2336" y="3000"/>
                </a:lnTo>
                <a:lnTo>
                  <a:pt x="2336" y="2999"/>
                </a:lnTo>
                <a:lnTo>
                  <a:pt x="2336" y="2997"/>
                </a:lnTo>
                <a:lnTo>
                  <a:pt x="2335" y="2997"/>
                </a:lnTo>
                <a:lnTo>
                  <a:pt x="2335" y="2995"/>
                </a:lnTo>
                <a:lnTo>
                  <a:pt x="2335" y="2994"/>
                </a:lnTo>
                <a:lnTo>
                  <a:pt x="2333" y="2994"/>
                </a:lnTo>
                <a:lnTo>
                  <a:pt x="2333" y="2995"/>
                </a:lnTo>
                <a:lnTo>
                  <a:pt x="2333" y="2994"/>
                </a:lnTo>
                <a:lnTo>
                  <a:pt x="2331" y="2994"/>
                </a:lnTo>
                <a:lnTo>
                  <a:pt x="2331" y="2992"/>
                </a:lnTo>
                <a:lnTo>
                  <a:pt x="2331" y="2991"/>
                </a:lnTo>
                <a:lnTo>
                  <a:pt x="2330" y="2991"/>
                </a:lnTo>
                <a:lnTo>
                  <a:pt x="2330" y="2989"/>
                </a:lnTo>
                <a:lnTo>
                  <a:pt x="2328" y="2989"/>
                </a:lnTo>
                <a:lnTo>
                  <a:pt x="2328" y="2987"/>
                </a:lnTo>
                <a:lnTo>
                  <a:pt x="2328" y="2986"/>
                </a:lnTo>
                <a:lnTo>
                  <a:pt x="2327" y="2986"/>
                </a:lnTo>
                <a:lnTo>
                  <a:pt x="2327" y="2984"/>
                </a:lnTo>
                <a:lnTo>
                  <a:pt x="2325" y="2984"/>
                </a:lnTo>
                <a:lnTo>
                  <a:pt x="2323" y="2984"/>
                </a:lnTo>
                <a:lnTo>
                  <a:pt x="2323" y="2983"/>
                </a:lnTo>
                <a:lnTo>
                  <a:pt x="2323" y="2981"/>
                </a:lnTo>
                <a:lnTo>
                  <a:pt x="2322" y="2981"/>
                </a:lnTo>
                <a:lnTo>
                  <a:pt x="2322" y="2979"/>
                </a:lnTo>
                <a:lnTo>
                  <a:pt x="2322" y="2978"/>
                </a:lnTo>
                <a:lnTo>
                  <a:pt x="2322" y="2976"/>
                </a:lnTo>
                <a:lnTo>
                  <a:pt x="2320" y="2976"/>
                </a:lnTo>
                <a:lnTo>
                  <a:pt x="2319" y="2975"/>
                </a:lnTo>
                <a:lnTo>
                  <a:pt x="2319" y="2973"/>
                </a:lnTo>
                <a:lnTo>
                  <a:pt x="2320" y="2973"/>
                </a:lnTo>
                <a:lnTo>
                  <a:pt x="2320" y="2971"/>
                </a:lnTo>
                <a:lnTo>
                  <a:pt x="2319" y="2971"/>
                </a:lnTo>
                <a:lnTo>
                  <a:pt x="2319" y="2970"/>
                </a:lnTo>
                <a:lnTo>
                  <a:pt x="2317" y="2970"/>
                </a:lnTo>
                <a:lnTo>
                  <a:pt x="2317" y="2968"/>
                </a:lnTo>
                <a:lnTo>
                  <a:pt x="2317" y="2967"/>
                </a:lnTo>
                <a:lnTo>
                  <a:pt x="2315" y="2967"/>
                </a:lnTo>
                <a:lnTo>
                  <a:pt x="2315" y="2965"/>
                </a:lnTo>
                <a:lnTo>
                  <a:pt x="2314" y="2965"/>
                </a:lnTo>
                <a:lnTo>
                  <a:pt x="2314" y="2963"/>
                </a:lnTo>
                <a:lnTo>
                  <a:pt x="2315" y="2963"/>
                </a:lnTo>
                <a:lnTo>
                  <a:pt x="2314" y="2962"/>
                </a:lnTo>
                <a:lnTo>
                  <a:pt x="2312" y="2960"/>
                </a:lnTo>
                <a:lnTo>
                  <a:pt x="2314" y="2960"/>
                </a:lnTo>
                <a:lnTo>
                  <a:pt x="2315" y="2960"/>
                </a:lnTo>
                <a:lnTo>
                  <a:pt x="2317" y="2960"/>
                </a:lnTo>
                <a:lnTo>
                  <a:pt x="2319" y="2960"/>
                </a:lnTo>
                <a:lnTo>
                  <a:pt x="2320" y="2960"/>
                </a:lnTo>
                <a:lnTo>
                  <a:pt x="2322" y="2960"/>
                </a:lnTo>
                <a:lnTo>
                  <a:pt x="2323" y="2960"/>
                </a:lnTo>
                <a:lnTo>
                  <a:pt x="2323" y="2962"/>
                </a:lnTo>
                <a:lnTo>
                  <a:pt x="2325" y="2963"/>
                </a:lnTo>
                <a:lnTo>
                  <a:pt x="2325" y="2962"/>
                </a:lnTo>
                <a:lnTo>
                  <a:pt x="2327" y="2962"/>
                </a:lnTo>
                <a:lnTo>
                  <a:pt x="2327" y="2963"/>
                </a:lnTo>
                <a:lnTo>
                  <a:pt x="2327" y="2962"/>
                </a:lnTo>
                <a:lnTo>
                  <a:pt x="2327" y="2963"/>
                </a:lnTo>
                <a:lnTo>
                  <a:pt x="2328" y="2963"/>
                </a:lnTo>
                <a:lnTo>
                  <a:pt x="2328" y="2965"/>
                </a:lnTo>
                <a:lnTo>
                  <a:pt x="2327" y="2965"/>
                </a:lnTo>
                <a:lnTo>
                  <a:pt x="2328" y="2965"/>
                </a:lnTo>
                <a:lnTo>
                  <a:pt x="2328" y="2967"/>
                </a:lnTo>
                <a:lnTo>
                  <a:pt x="2330" y="2967"/>
                </a:lnTo>
                <a:lnTo>
                  <a:pt x="2330" y="2968"/>
                </a:lnTo>
                <a:lnTo>
                  <a:pt x="2330" y="2970"/>
                </a:lnTo>
                <a:lnTo>
                  <a:pt x="2331" y="2970"/>
                </a:lnTo>
                <a:lnTo>
                  <a:pt x="2333" y="2970"/>
                </a:lnTo>
                <a:lnTo>
                  <a:pt x="2333" y="2971"/>
                </a:lnTo>
                <a:lnTo>
                  <a:pt x="2335" y="2971"/>
                </a:lnTo>
                <a:lnTo>
                  <a:pt x="2335" y="2973"/>
                </a:lnTo>
                <a:lnTo>
                  <a:pt x="2336" y="2973"/>
                </a:lnTo>
                <a:lnTo>
                  <a:pt x="2336" y="2975"/>
                </a:lnTo>
                <a:lnTo>
                  <a:pt x="2338" y="2975"/>
                </a:lnTo>
                <a:lnTo>
                  <a:pt x="2339" y="2976"/>
                </a:lnTo>
                <a:lnTo>
                  <a:pt x="2339" y="2978"/>
                </a:lnTo>
                <a:lnTo>
                  <a:pt x="2341" y="2978"/>
                </a:lnTo>
                <a:lnTo>
                  <a:pt x="2341" y="2979"/>
                </a:lnTo>
                <a:lnTo>
                  <a:pt x="2343" y="2979"/>
                </a:lnTo>
                <a:lnTo>
                  <a:pt x="2343" y="2981"/>
                </a:lnTo>
                <a:lnTo>
                  <a:pt x="2344" y="2981"/>
                </a:lnTo>
                <a:lnTo>
                  <a:pt x="2343" y="2981"/>
                </a:lnTo>
                <a:lnTo>
                  <a:pt x="2343" y="2979"/>
                </a:lnTo>
                <a:lnTo>
                  <a:pt x="2343" y="2978"/>
                </a:lnTo>
                <a:lnTo>
                  <a:pt x="2341" y="2978"/>
                </a:lnTo>
                <a:lnTo>
                  <a:pt x="2341" y="2976"/>
                </a:lnTo>
                <a:lnTo>
                  <a:pt x="2339" y="2975"/>
                </a:lnTo>
                <a:lnTo>
                  <a:pt x="2338" y="2973"/>
                </a:lnTo>
                <a:lnTo>
                  <a:pt x="2338" y="2971"/>
                </a:lnTo>
                <a:lnTo>
                  <a:pt x="2339" y="2971"/>
                </a:lnTo>
                <a:lnTo>
                  <a:pt x="2339" y="2973"/>
                </a:lnTo>
                <a:lnTo>
                  <a:pt x="2341" y="2975"/>
                </a:lnTo>
                <a:lnTo>
                  <a:pt x="2343" y="2976"/>
                </a:lnTo>
                <a:lnTo>
                  <a:pt x="2343" y="2978"/>
                </a:lnTo>
                <a:lnTo>
                  <a:pt x="2344" y="2978"/>
                </a:lnTo>
                <a:lnTo>
                  <a:pt x="2344" y="2979"/>
                </a:lnTo>
                <a:lnTo>
                  <a:pt x="2346" y="2979"/>
                </a:lnTo>
                <a:lnTo>
                  <a:pt x="2346" y="2981"/>
                </a:lnTo>
                <a:lnTo>
                  <a:pt x="2346" y="2983"/>
                </a:lnTo>
                <a:lnTo>
                  <a:pt x="2347" y="2983"/>
                </a:lnTo>
                <a:lnTo>
                  <a:pt x="2347" y="2984"/>
                </a:lnTo>
                <a:lnTo>
                  <a:pt x="2346" y="2984"/>
                </a:lnTo>
                <a:lnTo>
                  <a:pt x="2346" y="2983"/>
                </a:lnTo>
                <a:lnTo>
                  <a:pt x="2344" y="2983"/>
                </a:lnTo>
                <a:lnTo>
                  <a:pt x="2344" y="2984"/>
                </a:lnTo>
                <a:lnTo>
                  <a:pt x="2346" y="2984"/>
                </a:lnTo>
                <a:lnTo>
                  <a:pt x="2346" y="2986"/>
                </a:lnTo>
                <a:lnTo>
                  <a:pt x="2346" y="2987"/>
                </a:lnTo>
                <a:lnTo>
                  <a:pt x="2347" y="2987"/>
                </a:lnTo>
                <a:lnTo>
                  <a:pt x="2346" y="2987"/>
                </a:lnTo>
                <a:lnTo>
                  <a:pt x="2347" y="2987"/>
                </a:lnTo>
                <a:lnTo>
                  <a:pt x="2347" y="2989"/>
                </a:lnTo>
                <a:lnTo>
                  <a:pt x="2347" y="2991"/>
                </a:lnTo>
                <a:lnTo>
                  <a:pt x="2349" y="2991"/>
                </a:lnTo>
                <a:lnTo>
                  <a:pt x="2351" y="2992"/>
                </a:lnTo>
                <a:lnTo>
                  <a:pt x="2352" y="2992"/>
                </a:lnTo>
                <a:lnTo>
                  <a:pt x="2352" y="2994"/>
                </a:lnTo>
                <a:lnTo>
                  <a:pt x="2352" y="2995"/>
                </a:lnTo>
                <a:lnTo>
                  <a:pt x="2354" y="2995"/>
                </a:lnTo>
                <a:lnTo>
                  <a:pt x="2354" y="2997"/>
                </a:lnTo>
                <a:lnTo>
                  <a:pt x="2355" y="2997"/>
                </a:lnTo>
                <a:lnTo>
                  <a:pt x="2355" y="2999"/>
                </a:lnTo>
                <a:lnTo>
                  <a:pt x="2355" y="3000"/>
                </a:lnTo>
                <a:lnTo>
                  <a:pt x="2357" y="3000"/>
                </a:lnTo>
                <a:lnTo>
                  <a:pt x="2357" y="3002"/>
                </a:lnTo>
                <a:lnTo>
                  <a:pt x="2359" y="3003"/>
                </a:lnTo>
                <a:lnTo>
                  <a:pt x="2359" y="3002"/>
                </a:lnTo>
                <a:lnTo>
                  <a:pt x="2359" y="3000"/>
                </a:lnTo>
                <a:lnTo>
                  <a:pt x="2359" y="2999"/>
                </a:lnTo>
                <a:lnTo>
                  <a:pt x="2359" y="2997"/>
                </a:lnTo>
                <a:lnTo>
                  <a:pt x="2357" y="2997"/>
                </a:lnTo>
                <a:lnTo>
                  <a:pt x="2357" y="2995"/>
                </a:lnTo>
                <a:lnTo>
                  <a:pt x="2357" y="2994"/>
                </a:lnTo>
                <a:lnTo>
                  <a:pt x="2355" y="2994"/>
                </a:lnTo>
                <a:lnTo>
                  <a:pt x="2355" y="2992"/>
                </a:lnTo>
                <a:lnTo>
                  <a:pt x="2355" y="2991"/>
                </a:lnTo>
                <a:lnTo>
                  <a:pt x="2354" y="2991"/>
                </a:lnTo>
                <a:lnTo>
                  <a:pt x="2352" y="2991"/>
                </a:lnTo>
                <a:lnTo>
                  <a:pt x="2352" y="2989"/>
                </a:lnTo>
                <a:lnTo>
                  <a:pt x="2351" y="2989"/>
                </a:lnTo>
                <a:lnTo>
                  <a:pt x="2351" y="2987"/>
                </a:lnTo>
                <a:lnTo>
                  <a:pt x="2351" y="2986"/>
                </a:lnTo>
                <a:lnTo>
                  <a:pt x="2352" y="2986"/>
                </a:lnTo>
                <a:lnTo>
                  <a:pt x="2352" y="2984"/>
                </a:lnTo>
                <a:lnTo>
                  <a:pt x="2351" y="2984"/>
                </a:lnTo>
                <a:lnTo>
                  <a:pt x="2351" y="2983"/>
                </a:lnTo>
                <a:lnTo>
                  <a:pt x="2351" y="2981"/>
                </a:lnTo>
                <a:lnTo>
                  <a:pt x="2349" y="2981"/>
                </a:lnTo>
                <a:lnTo>
                  <a:pt x="2349" y="2979"/>
                </a:lnTo>
                <a:lnTo>
                  <a:pt x="2349" y="2978"/>
                </a:lnTo>
                <a:lnTo>
                  <a:pt x="2349" y="2976"/>
                </a:lnTo>
                <a:lnTo>
                  <a:pt x="2347" y="2975"/>
                </a:lnTo>
                <a:lnTo>
                  <a:pt x="2347" y="2973"/>
                </a:lnTo>
                <a:lnTo>
                  <a:pt x="2347" y="2971"/>
                </a:lnTo>
                <a:lnTo>
                  <a:pt x="2349" y="2971"/>
                </a:lnTo>
                <a:lnTo>
                  <a:pt x="2349" y="2970"/>
                </a:lnTo>
                <a:lnTo>
                  <a:pt x="2351" y="2970"/>
                </a:lnTo>
                <a:lnTo>
                  <a:pt x="2351" y="2968"/>
                </a:lnTo>
                <a:lnTo>
                  <a:pt x="2351" y="2967"/>
                </a:lnTo>
                <a:lnTo>
                  <a:pt x="2351" y="2965"/>
                </a:lnTo>
                <a:lnTo>
                  <a:pt x="2349" y="2965"/>
                </a:lnTo>
                <a:lnTo>
                  <a:pt x="2349" y="2963"/>
                </a:lnTo>
                <a:lnTo>
                  <a:pt x="2351" y="2963"/>
                </a:lnTo>
                <a:lnTo>
                  <a:pt x="2351" y="2962"/>
                </a:lnTo>
                <a:lnTo>
                  <a:pt x="2352" y="2962"/>
                </a:lnTo>
                <a:lnTo>
                  <a:pt x="2351" y="2962"/>
                </a:lnTo>
                <a:lnTo>
                  <a:pt x="2351" y="2960"/>
                </a:lnTo>
                <a:lnTo>
                  <a:pt x="2351" y="2959"/>
                </a:lnTo>
                <a:lnTo>
                  <a:pt x="2352" y="2959"/>
                </a:lnTo>
                <a:lnTo>
                  <a:pt x="2354" y="2959"/>
                </a:lnTo>
                <a:lnTo>
                  <a:pt x="2354" y="2960"/>
                </a:lnTo>
                <a:lnTo>
                  <a:pt x="2355" y="2960"/>
                </a:lnTo>
                <a:lnTo>
                  <a:pt x="2355" y="2959"/>
                </a:lnTo>
                <a:lnTo>
                  <a:pt x="2357" y="2959"/>
                </a:lnTo>
                <a:lnTo>
                  <a:pt x="2359" y="2959"/>
                </a:lnTo>
                <a:lnTo>
                  <a:pt x="2359" y="2957"/>
                </a:lnTo>
                <a:lnTo>
                  <a:pt x="2360" y="2957"/>
                </a:lnTo>
                <a:lnTo>
                  <a:pt x="2360" y="2955"/>
                </a:lnTo>
                <a:lnTo>
                  <a:pt x="2362" y="2955"/>
                </a:lnTo>
                <a:lnTo>
                  <a:pt x="2363" y="2955"/>
                </a:lnTo>
                <a:lnTo>
                  <a:pt x="2365" y="2955"/>
                </a:lnTo>
                <a:lnTo>
                  <a:pt x="2367" y="2954"/>
                </a:lnTo>
                <a:lnTo>
                  <a:pt x="2365" y="2954"/>
                </a:lnTo>
                <a:lnTo>
                  <a:pt x="2365" y="2952"/>
                </a:lnTo>
                <a:lnTo>
                  <a:pt x="2363" y="2952"/>
                </a:lnTo>
                <a:lnTo>
                  <a:pt x="2362" y="2952"/>
                </a:lnTo>
                <a:lnTo>
                  <a:pt x="2362" y="2954"/>
                </a:lnTo>
                <a:lnTo>
                  <a:pt x="2360" y="2954"/>
                </a:lnTo>
                <a:lnTo>
                  <a:pt x="2360" y="2955"/>
                </a:lnTo>
                <a:lnTo>
                  <a:pt x="2359" y="2955"/>
                </a:lnTo>
                <a:lnTo>
                  <a:pt x="2357" y="2955"/>
                </a:lnTo>
                <a:lnTo>
                  <a:pt x="2355" y="2957"/>
                </a:lnTo>
                <a:lnTo>
                  <a:pt x="2355" y="2959"/>
                </a:lnTo>
                <a:lnTo>
                  <a:pt x="2354" y="2959"/>
                </a:lnTo>
                <a:lnTo>
                  <a:pt x="2352" y="2957"/>
                </a:lnTo>
                <a:lnTo>
                  <a:pt x="2351" y="2957"/>
                </a:lnTo>
                <a:lnTo>
                  <a:pt x="2351" y="2955"/>
                </a:lnTo>
                <a:lnTo>
                  <a:pt x="2351" y="2954"/>
                </a:lnTo>
                <a:lnTo>
                  <a:pt x="2351" y="2952"/>
                </a:lnTo>
                <a:lnTo>
                  <a:pt x="2349" y="2952"/>
                </a:lnTo>
                <a:lnTo>
                  <a:pt x="2347" y="2952"/>
                </a:lnTo>
                <a:lnTo>
                  <a:pt x="2347" y="2951"/>
                </a:lnTo>
                <a:lnTo>
                  <a:pt x="2347" y="2952"/>
                </a:lnTo>
                <a:lnTo>
                  <a:pt x="2346" y="2952"/>
                </a:lnTo>
                <a:lnTo>
                  <a:pt x="2347" y="2952"/>
                </a:lnTo>
                <a:lnTo>
                  <a:pt x="2347" y="2954"/>
                </a:lnTo>
                <a:lnTo>
                  <a:pt x="2347" y="2955"/>
                </a:lnTo>
                <a:lnTo>
                  <a:pt x="2347" y="2957"/>
                </a:lnTo>
                <a:lnTo>
                  <a:pt x="2347" y="2959"/>
                </a:lnTo>
                <a:lnTo>
                  <a:pt x="2346" y="2959"/>
                </a:lnTo>
                <a:lnTo>
                  <a:pt x="2346" y="2960"/>
                </a:lnTo>
                <a:lnTo>
                  <a:pt x="2346" y="2962"/>
                </a:lnTo>
                <a:lnTo>
                  <a:pt x="2346" y="2963"/>
                </a:lnTo>
                <a:lnTo>
                  <a:pt x="2344" y="2963"/>
                </a:lnTo>
                <a:lnTo>
                  <a:pt x="2344" y="2965"/>
                </a:lnTo>
                <a:lnTo>
                  <a:pt x="2344" y="2967"/>
                </a:lnTo>
                <a:lnTo>
                  <a:pt x="2344" y="2965"/>
                </a:lnTo>
                <a:lnTo>
                  <a:pt x="2346" y="2965"/>
                </a:lnTo>
                <a:lnTo>
                  <a:pt x="2346" y="2967"/>
                </a:lnTo>
                <a:lnTo>
                  <a:pt x="2346" y="2968"/>
                </a:lnTo>
                <a:lnTo>
                  <a:pt x="2346" y="2970"/>
                </a:lnTo>
                <a:lnTo>
                  <a:pt x="2344" y="2970"/>
                </a:lnTo>
                <a:lnTo>
                  <a:pt x="2343" y="2970"/>
                </a:lnTo>
                <a:lnTo>
                  <a:pt x="2341" y="2970"/>
                </a:lnTo>
                <a:lnTo>
                  <a:pt x="2341" y="2971"/>
                </a:lnTo>
                <a:lnTo>
                  <a:pt x="2339" y="2971"/>
                </a:lnTo>
                <a:lnTo>
                  <a:pt x="2339" y="2970"/>
                </a:lnTo>
                <a:lnTo>
                  <a:pt x="2338" y="2970"/>
                </a:lnTo>
                <a:lnTo>
                  <a:pt x="2338" y="2968"/>
                </a:lnTo>
                <a:lnTo>
                  <a:pt x="2336" y="2968"/>
                </a:lnTo>
                <a:lnTo>
                  <a:pt x="2336" y="2970"/>
                </a:lnTo>
                <a:lnTo>
                  <a:pt x="2335" y="2970"/>
                </a:lnTo>
                <a:lnTo>
                  <a:pt x="2335" y="2968"/>
                </a:lnTo>
                <a:lnTo>
                  <a:pt x="2335" y="2967"/>
                </a:lnTo>
                <a:lnTo>
                  <a:pt x="2333" y="2967"/>
                </a:lnTo>
                <a:lnTo>
                  <a:pt x="2333" y="2965"/>
                </a:lnTo>
                <a:lnTo>
                  <a:pt x="2331" y="2965"/>
                </a:lnTo>
                <a:lnTo>
                  <a:pt x="2331" y="2963"/>
                </a:lnTo>
                <a:lnTo>
                  <a:pt x="2331" y="2962"/>
                </a:lnTo>
                <a:lnTo>
                  <a:pt x="2330" y="2962"/>
                </a:lnTo>
                <a:lnTo>
                  <a:pt x="2328" y="2962"/>
                </a:lnTo>
                <a:lnTo>
                  <a:pt x="2328" y="2960"/>
                </a:lnTo>
                <a:lnTo>
                  <a:pt x="2327" y="2960"/>
                </a:lnTo>
                <a:lnTo>
                  <a:pt x="2325" y="2959"/>
                </a:lnTo>
                <a:lnTo>
                  <a:pt x="2325" y="2957"/>
                </a:lnTo>
                <a:lnTo>
                  <a:pt x="2323" y="2957"/>
                </a:lnTo>
                <a:lnTo>
                  <a:pt x="2323" y="2955"/>
                </a:lnTo>
                <a:lnTo>
                  <a:pt x="2323" y="2954"/>
                </a:lnTo>
                <a:lnTo>
                  <a:pt x="2325" y="2954"/>
                </a:lnTo>
                <a:lnTo>
                  <a:pt x="2325" y="2955"/>
                </a:lnTo>
                <a:lnTo>
                  <a:pt x="2327" y="2955"/>
                </a:lnTo>
                <a:lnTo>
                  <a:pt x="2327" y="2957"/>
                </a:lnTo>
                <a:lnTo>
                  <a:pt x="2328" y="2959"/>
                </a:lnTo>
                <a:lnTo>
                  <a:pt x="2330" y="2959"/>
                </a:lnTo>
                <a:lnTo>
                  <a:pt x="2330" y="2957"/>
                </a:lnTo>
                <a:lnTo>
                  <a:pt x="2331" y="2957"/>
                </a:lnTo>
                <a:lnTo>
                  <a:pt x="2331" y="2955"/>
                </a:lnTo>
                <a:lnTo>
                  <a:pt x="2333" y="2955"/>
                </a:lnTo>
                <a:lnTo>
                  <a:pt x="2333" y="2954"/>
                </a:lnTo>
                <a:lnTo>
                  <a:pt x="2335" y="2954"/>
                </a:lnTo>
                <a:lnTo>
                  <a:pt x="2336" y="2954"/>
                </a:lnTo>
                <a:lnTo>
                  <a:pt x="2336" y="2952"/>
                </a:lnTo>
                <a:lnTo>
                  <a:pt x="2338" y="2952"/>
                </a:lnTo>
                <a:lnTo>
                  <a:pt x="2339" y="2952"/>
                </a:lnTo>
                <a:lnTo>
                  <a:pt x="2339" y="2951"/>
                </a:lnTo>
                <a:lnTo>
                  <a:pt x="2341" y="2951"/>
                </a:lnTo>
                <a:lnTo>
                  <a:pt x="2343" y="2951"/>
                </a:lnTo>
                <a:lnTo>
                  <a:pt x="2344" y="2951"/>
                </a:lnTo>
                <a:lnTo>
                  <a:pt x="2346" y="2951"/>
                </a:lnTo>
                <a:lnTo>
                  <a:pt x="2346" y="2949"/>
                </a:lnTo>
                <a:lnTo>
                  <a:pt x="2346" y="2947"/>
                </a:lnTo>
                <a:lnTo>
                  <a:pt x="2347" y="2947"/>
                </a:lnTo>
                <a:lnTo>
                  <a:pt x="2349" y="2947"/>
                </a:lnTo>
                <a:lnTo>
                  <a:pt x="2351" y="2947"/>
                </a:lnTo>
                <a:lnTo>
                  <a:pt x="2351" y="2946"/>
                </a:lnTo>
                <a:lnTo>
                  <a:pt x="2352" y="2946"/>
                </a:lnTo>
                <a:lnTo>
                  <a:pt x="2352" y="2944"/>
                </a:lnTo>
                <a:lnTo>
                  <a:pt x="2352" y="2943"/>
                </a:lnTo>
                <a:lnTo>
                  <a:pt x="2351" y="2943"/>
                </a:lnTo>
                <a:lnTo>
                  <a:pt x="2351" y="2941"/>
                </a:lnTo>
                <a:lnTo>
                  <a:pt x="2352" y="2941"/>
                </a:lnTo>
                <a:lnTo>
                  <a:pt x="2352" y="2939"/>
                </a:lnTo>
                <a:lnTo>
                  <a:pt x="2352" y="2938"/>
                </a:lnTo>
                <a:lnTo>
                  <a:pt x="2354" y="2938"/>
                </a:lnTo>
                <a:lnTo>
                  <a:pt x="2354" y="2936"/>
                </a:lnTo>
                <a:lnTo>
                  <a:pt x="2354" y="2935"/>
                </a:lnTo>
                <a:lnTo>
                  <a:pt x="2355" y="2935"/>
                </a:lnTo>
                <a:lnTo>
                  <a:pt x="2354" y="2935"/>
                </a:lnTo>
                <a:lnTo>
                  <a:pt x="2354" y="2933"/>
                </a:lnTo>
                <a:lnTo>
                  <a:pt x="2352" y="2933"/>
                </a:lnTo>
                <a:lnTo>
                  <a:pt x="2351" y="2933"/>
                </a:lnTo>
                <a:lnTo>
                  <a:pt x="2352" y="2935"/>
                </a:lnTo>
                <a:lnTo>
                  <a:pt x="2351" y="2935"/>
                </a:lnTo>
                <a:lnTo>
                  <a:pt x="2349" y="2935"/>
                </a:lnTo>
                <a:lnTo>
                  <a:pt x="2349" y="2936"/>
                </a:lnTo>
                <a:lnTo>
                  <a:pt x="2351" y="2936"/>
                </a:lnTo>
                <a:lnTo>
                  <a:pt x="2351" y="2938"/>
                </a:lnTo>
                <a:lnTo>
                  <a:pt x="2349" y="2938"/>
                </a:lnTo>
                <a:lnTo>
                  <a:pt x="2347" y="2938"/>
                </a:lnTo>
                <a:lnTo>
                  <a:pt x="2346" y="2936"/>
                </a:lnTo>
                <a:lnTo>
                  <a:pt x="2344" y="2936"/>
                </a:lnTo>
                <a:lnTo>
                  <a:pt x="2346" y="2935"/>
                </a:lnTo>
                <a:lnTo>
                  <a:pt x="2346" y="2933"/>
                </a:lnTo>
                <a:lnTo>
                  <a:pt x="2346" y="2931"/>
                </a:lnTo>
                <a:lnTo>
                  <a:pt x="2347" y="2931"/>
                </a:lnTo>
                <a:lnTo>
                  <a:pt x="2349" y="2931"/>
                </a:lnTo>
                <a:lnTo>
                  <a:pt x="2349" y="2930"/>
                </a:lnTo>
                <a:lnTo>
                  <a:pt x="2351" y="2930"/>
                </a:lnTo>
                <a:lnTo>
                  <a:pt x="2352" y="2930"/>
                </a:lnTo>
                <a:lnTo>
                  <a:pt x="2352" y="2928"/>
                </a:lnTo>
                <a:lnTo>
                  <a:pt x="2354" y="2928"/>
                </a:lnTo>
                <a:lnTo>
                  <a:pt x="2355" y="2927"/>
                </a:lnTo>
                <a:lnTo>
                  <a:pt x="2357" y="2927"/>
                </a:lnTo>
                <a:lnTo>
                  <a:pt x="2359" y="2927"/>
                </a:lnTo>
                <a:lnTo>
                  <a:pt x="2357" y="2925"/>
                </a:lnTo>
                <a:lnTo>
                  <a:pt x="2357" y="2923"/>
                </a:lnTo>
                <a:lnTo>
                  <a:pt x="2359" y="2923"/>
                </a:lnTo>
                <a:lnTo>
                  <a:pt x="2359" y="2925"/>
                </a:lnTo>
                <a:lnTo>
                  <a:pt x="2360" y="2925"/>
                </a:lnTo>
                <a:lnTo>
                  <a:pt x="2360" y="2923"/>
                </a:lnTo>
                <a:lnTo>
                  <a:pt x="2362" y="2923"/>
                </a:lnTo>
                <a:lnTo>
                  <a:pt x="2363" y="2923"/>
                </a:lnTo>
                <a:lnTo>
                  <a:pt x="2363" y="2922"/>
                </a:lnTo>
                <a:lnTo>
                  <a:pt x="2365" y="2920"/>
                </a:lnTo>
                <a:lnTo>
                  <a:pt x="2367" y="2920"/>
                </a:lnTo>
                <a:lnTo>
                  <a:pt x="2368" y="2920"/>
                </a:lnTo>
                <a:lnTo>
                  <a:pt x="2370" y="2920"/>
                </a:lnTo>
                <a:lnTo>
                  <a:pt x="2370" y="2919"/>
                </a:lnTo>
                <a:lnTo>
                  <a:pt x="2371" y="2919"/>
                </a:lnTo>
                <a:lnTo>
                  <a:pt x="2371" y="2917"/>
                </a:lnTo>
                <a:lnTo>
                  <a:pt x="2373" y="2917"/>
                </a:lnTo>
                <a:lnTo>
                  <a:pt x="2373" y="2915"/>
                </a:lnTo>
                <a:lnTo>
                  <a:pt x="2371" y="2915"/>
                </a:lnTo>
                <a:lnTo>
                  <a:pt x="2373" y="2915"/>
                </a:lnTo>
                <a:lnTo>
                  <a:pt x="2373" y="2914"/>
                </a:lnTo>
                <a:lnTo>
                  <a:pt x="2373" y="2912"/>
                </a:lnTo>
                <a:lnTo>
                  <a:pt x="2375" y="2912"/>
                </a:lnTo>
                <a:lnTo>
                  <a:pt x="2375" y="2911"/>
                </a:lnTo>
                <a:lnTo>
                  <a:pt x="2375" y="2909"/>
                </a:lnTo>
                <a:lnTo>
                  <a:pt x="2376" y="2909"/>
                </a:lnTo>
                <a:lnTo>
                  <a:pt x="2376" y="2907"/>
                </a:lnTo>
                <a:lnTo>
                  <a:pt x="2376" y="2906"/>
                </a:lnTo>
                <a:lnTo>
                  <a:pt x="2376" y="2904"/>
                </a:lnTo>
                <a:lnTo>
                  <a:pt x="2378" y="2904"/>
                </a:lnTo>
                <a:lnTo>
                  <a:pt x="2378" y="2903"/>
                </a:lnTo>
                <a:lnTo>
                  <a:pt x="2378" y="2901"/>
                </a:lnTo>
                <a:lnTo>
                  <a:pt x="2379" y="2901"/>
                </a:lnTo>
                <a:lnTo>
                  <a:pt x="2378" y="2901"/>
                </a:lnTo>
                <a:lnTo>
                  <a:pt x="2376" y="2901"/>
                </a:lnTo>
                <a:lnTo>
                  <a:pt x="2376" y="2899"/>
                </a:lnTo>
                <a:lnTo>
                  <a:pt x="2376" y="2898"/>
                </a:lnTo>
                <a:lnTo>
                  <a:pt x="2376" y="2896"/>
                </a:lnTo>
                <a:lnTo>
                  <a:pt x="2376" y="2895"/>
                </a:lnTo>
                <a:lnTo>
                  <a:pt x="2376" y="2893"/>
                </a:lnTo>
                <a:lnTo>
                  <a:pt x="2376" y="2891"/>
                </a:lnTo>
                <a:lnTo>
                  <a:pt x="2376" y="2890"/>
                </a:lnTo>
                <a:lnTo>
                  <a:pt x="2376" y="2888"/>
                </a:lnTo>
                <a:lnTo>
                  <a:pt x="2376" y="2887"/>
                </a:lnTo>
                <a:lnTo>
                  <a:pt x="2378" y="2887"/>
                </a:lnTo>
                <a:lnTo>
                  <a:pt x="2379" y="2887"/>
                </a:lnTo>
                <a:lnTo>
                  <a:pt x="2381" y="2887"/>
                </a:lnTo>
                <a:lnTo>
                  <a:pt x="2381" y="2885"/>
                </a:lnTo>
                <a:lnTo>
                  <a:pt x="2383" y="2885"/>
                </a:lnTo>
                <a:lnTo>
                  <a:pt x="2383" y="2883"/>
                </a:lnTo>
                <a:lnTo>
                  <a:pt x="2383" y="2882"/>
                </a:lnTo>
                <a:lnTo>
                  <a:pt x="2383" y="2880"/>
                </a:lnTo>
                <a:lnTo>
                  <a:pt x="2381" y="2880"/>
                </a:lnTo>
                <a:lnTo>
                  <a:pt x="2381" y="2879"/>
                </a:lnTo>
                <a:lnTo>
                  <a:pt x="2379" y="2879"/>
                </a:lnTo>
                <a:lnTo>
                  <a:pt x="2378" y="2879"/>
                </a:lnTo>
                <a:lnTo>
                  <a:pt x="2378" y="2877"/>
                </a:lnTo>
                <a:lnTo>
                  <a:pt x="2376" y="2877"/>
                </a:lnTo>
                <a:lnTo>
                  <a:pt x="2376" y="2875"/>
                </a:lnTo>
                <a:lnTo>
                  <a:pt x="2375" y="2875"/>
                </a:lnTo>
                <a:lnTo>
                  <a:pt x="2375" y="2874"/>
                </a:lnTo>
                <a:lnTo>
                  <a:pt x="2375" y="2872"/>
                </a:lnTo>
                <a:lnTo>
                  <a:pt x="2373" y="2872"/>
                </a:lnTo>
                <a:lnTo>
                  <a:pt x="2373" y="2871"/>
                </a:lnTo>
                <a:lnTo>
                  <a:pt x="2375" y="2871"/>
                </a:lnTo>
                <a:lnTo>
                  <a:pt x="2375" y="2869"/>
                </a:lnTo>
                <a:lnTo>
                  <a:pt x="2375" y="2867"/>
                </a:lnTo>
                <a:lnTo>
                  <a:pt x="2373" y="2867"/>
                </a:lnTo>
                <a:lnTo>
                  <a:pt x="2373" y="2866"/>
                </a:lnTo>
                <a:lnTo>
                  <a:pt x="2371" y="2866"/>
                </a:lnTo>
                <a:lnTo>
                  <a:pt x="2371" y="2864"/>
                </a:lnTo>
                <a:lnTo>
                  <a:pt x="2371" y="2863"/>
                </a:lnTo>
                <a:lnTo>
                  <a:pt x="2371" y="2861"/>
                </a:lnTo>
                <a:lnTo>
                  <a:pt x="2370" y="2859"/>
                </a:lnTo>
                <a:lnTo>
                  <a:pt x="2368" y="2859"/>
                </a:lnTo>
                <a:lnTo>
                  <a:pt x="2367" y="2859"/>
                </a:lnTo>
                <a:lnTo>
                  <a:pt x="2367" y="2858"/>
                </a:lnTo>
                <a:lnTo>
                  <a:pt x="2365" y="2858"/>
                </a:lnTo>
                <a:lnTo>
                  <a:pt x="2365" y="2856"/>
                </a:lnTo>
                <a:lnTo>
                  <a:pt x="2363" y="2856"/>
                </a:lnTo>
                <a:lnTo>
                  <a:pt x="2363" y="2855"/>
                </a:lnTo>
                <a:lnTo>
                  <a:pt x="2362" y="2855"/>
                </a:lnTo>
                <a:lnTo>
                  <a:pt x="2363" y="2855"/>
                </a:lnTo>
                <a:lnTo>
                  <a:pt x="2363" y="2853"/>
                </a:lnTo>
                <a:lnTo>
                  <a:pt x="2362" y="2853"/>
                </a:lnTo>
                <a:lnTo>
                  <a:pt x="2362" y="2851"/>
                </a:lnTo>
                <a:lnTo>
                  <a:pt x="2360" y="2851"/>
                </a:lnTo>
                <a:lnTo>
                  <a:pt x="2359" y="2851"/>
                </a:lnTo>
                <a:lnTo>
                  <a:pt x="2359" y="2853"/>
                </a:lnTo>
                <a:lnTo>
                  <a:pt x="2360" y="2853"/>
                </a:lnTo>
                <a:lnTo>
                  <a:pt x="2359" y="2853"/>
                </a:lnTo>
                <a:lnTo>
                  <a:pt x="2357" y="2853"/>
                </a:lnTo>
                <a:lnTo>
                  <a:pt x="2355" y="2851"/>
                </a:lnTo>
                <a:lnTo>
                  <a:pt x="2354" y="2851"/>
                </a:lnTo>
                <a:lnTo>
                  <a:pt x="2352" y="2851"/>
                </a:lnTo>
                <a:lnTo>
                  <a:pt x="2352" y="2850"/>
                </a:lnTo>
                <a:lnTo>
                  <a:pt x="2351" y="2850"/>
                </a:lnTo>
                <a:lnTo>
                  <a:pt x="2349" y="2848"/>
                </a:lnTo>
                <a:lnTo>
                  <a:pt x="2347" y="2850"/>
                </a:lnTo>
                <a:lnTo>
                  <a:pt x="2346" y="2850"/>
                </a:lnTo>
                <a:lnTo>
                  <a:pt x="2344" y="2850"/>
                </a:lnTo>
                <a:lnTo>
                  <a:pt x="2344" y="2848"/>
                </a:lnTo>
                <a:lnTo>
                  <a:pt x="2343" y="2848"/>
                </a:lnTo>
                <a:lnTo>
                  <a:pt x="2343" y="2847"/>
                </a:lnTo>
                <a:lnTo>
                  <a:pt x="2344" y="2847"/>
                </a:lnTo>
                <a:lnTo>
                  <a:pt x="2346" y="2847"/>
                </a:lnTo>
                <a:lnTo>
                  <a:pt x="2346" y="2845"/>
                </a:lnTo>
                <a:lnTo>
                  <a:pt x="2347" y="2845"/>
                </a:lnTo>
                <a:lnTo>
                  <a:pt x="2349" y="2843"/>
                </a:lnTo>
                <a:lnTo>
                  <a:pt x="2351" y="2843"/>
                </a:lnTo>
                <a:lnTo>
                  <a:pt x="2351" y="2842"/>
                </a:lnTo>
                <a:lnTo>
                  <a:pt x="2351" y="2843"/>
                </a:lnTo>
                <a:lnTo>
                  <a:pt x="2352" y="2842"/>
                </a:lnTo>
                <a:lnTo>
                  <a:pt x="2354" y="2842"/>
                </a:lnTo>
                <a:lnTo>
                  <a:pt x="2354" y="2840"/>
                </a:lnTo>
                <a:lnTo>
                  <a:pt x="2354" y="2839"/>
                </a:lnTo>
                <a:lnTo>
                  <a:pt x="2355" y="2839"/>
                </a:lnTo>
                <a:lnTo>
                  <a:pt x="2355" y="2837"/>
                </a:lnTo>
                <a:lnTo>
                  <a:pt x="2355" y="2835"/>
                </a:lnTo>
                <a:lnTo>
                  <a:pt x="2357" y="2835"/>
                </a:lnTo>
                <a:lnTo>
                  <a:pt x="2357" y="2834"/>
                </a:lnTo>
                <a:lnTo>
                  <a:pt x="2357" y="2832"/>
                </a:lnTo>
                <a:lnTo>
                  <a:pt x="2357" y="2831"/>
                </a:lnTo>
                <a:lnTo>
                  <a:pt x="2359" y="2831"/>
                </a:lnTo>
                <a:lnTo>
                  <a:pt x="2359" y="2829"/>
                </a:lnTo>
                <a:lnTo>
                  <a:pt x="2360" y="2829"/>
                </a:lnTo>
                <a:lnTo>
                  <a:pt x="2360" y="2827"/>
                </a:lnTo>
                <a:lnTo>
                  <a:pt x="2360" y="2826"/>
                </a:lnTo>
                <a:lnTo>
                  <a:pt x="2360" y="2824"/>
                </a:lnTo>
                <a:lnTo>
                  <a:pt x="2360" y="2823"/>
                </a:lnTo>
                <a:lnTo>
                  <a:pt x="2362" y="2823"/>
                </a:lnTo>
                <a:lnTo>
                  <a:pt x="2362" y="2821"/>
                </a:lnTo>
                <a:lnTo>
                  <a:pt x="2362" y="2819"/>
                </a:lnTo>
                <a:lnTo>
                  <a:pt x="2363" y="2819"/>
                </a:lnTo>
                <a:lnTo>
                  <a:pt x="2363" y="2818"/>
                </a:lnTo>
                <a:lnTo>
                  <a:pt x="2365" y="2818"/>
                </a:lnTo>
                <a:lnTo>
                  <a:pt x="2363" y="2818"/>
                </a:lnTo>
                <a:lnTo>
                  <a:pt x="2363" y="2816"/>
                </a:lnTo>
                <a:lnTo>
                  <a:pt x="2365" y="2816"/>
                </a:lnTo>
                <a:lnTo>
                  <a:pt x="2367" y="2816"/>
                </a:lnTo>
                <a:lnTo>
                  <a:pt x="2367" y="2815"/>
                </a:lnTo>
                <a:lnTo>
                  <a:pt x="2368" y="2815"/>
                </a:lnTo>
                <a:lnTo>
                  <a:pt x="2368" y="2813"/>
                </a:lnTo>
                <a:lnTo>
                  <a:pt x="2368" y="2815"/>
                </a:lnTo>
                <a:lnTo>
                  <a:pt x="2370" y="2815"/>
                </a:lnTo>
                <a:lnTo>
                  <a:pt x="2371" y="2815"/>
                </a:lnTo>
                <a:lnTo>
                  <a:pt x="2373" y="2815"/>
                </a:lnTo>
                <a:lnTo>
                  <a:pt x="2375" y="2815"/>
                </a:lnTo>
                <a:lnTo>
                  <a:pt x="2376" y="2815"/>
                </a:lnTo>
                <a:lnTo>
                  <a:pt x="2376" y="2816"/>
                </a:lnTo>
                <a:lnTo>
                  <a:pt x="2378" y="2816"/>
                </a:lnTo>
                <a:lnTo>
                  <a:pt x="2379" y="2816"/>
                </a:lnTo>
                <a:lnTo>
                  <a:pt x="2381" y="2816"/>
                </a:lnTo>
                <a:lnTo>
                  <a:pt x="2381" y="2815"/>
                </a:lnTo>
                <a:lnTo>
                  <a:pt x="2383" y="2815"/>
                </a:lnTo>
                <a:lnTo>
                  <a:pt x="2383" y="2816"/>
                </a:lnTo>
                <a:lnTo>
                  <a:pt x="2384" y="2815"/>
                </a:lnTo>
                <a:lnTo>
                  <a:pt x="2384" y="2816"/>
                </a:lnTo>
                <a:lnTo>
                  <a:pt x="2386" y="2816"/>
                </a:lnTo>
                <a:lnTo>
                  <a:pt x="2387" y="2816"/>
                </a:lnTo>
                <a:lnTo>
                  <a:pt x="2389" y="2816"/>
                </a:lnTo>
                <a:lnTo>
                  <a:pt x="2389" y="2815"/>
                </a:lnTo>
                <a:lnTo>
                  <a:pt x="2391" y="2815"/>
                </a:lnTo>
                <a:lnTo>
                  <a:pt x="2392" y="2815"/>
                </a:lnTo>
                <a:lnTo>
                  <a:pt x="2392" y="2816"/>
                </a:lnTo>
                <a:lnTo>
                  <a:pt x="2394" y="2816"/>
                </a:lnTo>
                <a:lnTo>
                  <a:pt x="2395" y="2816"/>
                </a:lnTo>
                <a:lnTo>
                  <a:pt x="2397" y="2816"/>
                </a:lnTo>
                <a:lnTo>
                  <a:pt x="2399" y="2816"/>
                </a:lnTo>
                <a:lnTo>
                  <a:pt x="2400" y="2816"/>
                </a:lnTo>
                <a:lnTo>
                  <a:pt x="2402" y="2816"/>
                </a:lnTo>
                <a:lnTo>
                  <a:pt x="2402" y="2815"/>
                </a:lnTo>
                <a:lnTo>
                  <a:pt x="2403" y="2815"/>
                </a:lnTo>
                <a:lnTo>
                  <a:pt x="2403" y="2813"/>
                </a:lnTo>
                <a:lnTo>
                  <a:pt x="2403" y="2811"/>
                </a:lnTo>
                <a:lnTo>
                  <a:pt x="2405" y="2811"/>
                </a:lnTo>
                <a:lnTo>
                  <a:pt x="2405" y="2810"/>
                </a:lnTo>
                <a:lnTo>
                  <a:pt x="2407" y="2810"/>
                </a:lnTo>
                <a:lnTo>
                  <a:pt x="2407" y="2808"/>
                </a:lnTo>
                <a:lnTo>
                  <a:pt x="2405" y="2808"/>
                </a:lnTo>
                <a:lnTo>
                  <a:pt x="2407" y="2807"/>
                </a:lnTo>
                <a:lnTo>
                  <a:pt x="2408" y="2807"/>
                </a:lnTo>
                <a:lnTo>
                  <a:pt x="2408" y="2805"/>
                </a:lnTo>
                <a:lnTo>
                  <a:pt x="2410" y="2805"/>
                </a:lnTo>
                <a:lnTo>
                  <a:pt x="2411" y="2805"/>
                </a:lnTo>
                <a:lnTo>
                  <a:pt x="2411" y="2803"/>
                </a:lnTo>
                <a:lnTo>
                  <a:pt x="2413" y="2803"/>
                </a:lnTo>
                <a:lnTo>
                  <a:pt x="2413" y="2805"/>
                </a:lnTo>
                <a:lnTo>
                  <a:pt x="2415" y="2805"/>
                </a:lnTo>
                <a:lnTo>
                  <a:pt x="2416" y="2805"/>
                </a:lnTo>
                <a:lnTo>
                  <a:pt x="2416" y="2803"/>
                </a:lnTo>
                <a:lnTo>
                  <a:pt x="2418" y="2803"/>
                </a:lnTo>
                <a:lnTo>
                  <a:pt x="2419" y="2803"/>
                </a:lnTo>
                <a:lnTo>
                  <a:pt x="2421" y="2802"/>
                </a:lnTo>
                <a:lnTo>
                  <a:pt x="2421" y="2803"/>
                </a:lnTo>
                <a:lnTo>
                  <a:pt x="2421" y="2802"/>
                </a:lnTo>
                <a:lnTo>
                  <a:pt x="2423" y="2802"/>
                </a:lnTo>
                <a:lnTo>
                  <a:pt x="2424" y="2802"/>
                </a:lnTo>
                <a:lnTo>
                  <a:pt x="2424" y="2800"/>
                </a:lnTo>
                <a:lnTo>
                  <a:pt x="2424" y="2799"/>
                </a:lnTo>
                <a:lnTo>
                  <a:pt x="2426" y="2799"/>
                </a:lnTo>
                <a:lnTo>
                  <a:pt x="2426" y="2797"/>
                </a:lnTo>
                <a:lnTo>
                  <a:pt x="2427" y="2797"/>
                </a:lnTo>
                <a:lnTo>
                  <a:pt x="2429" y="2797"/>
                </a:lnTo>
                <a:lnTo>
                  <a:pt x="2429" y="2799"/>
                </a:lnTo>
                <a:lnTo>
                  <a:pt x="2431" y="2799"/>
                </a:lnTo>
                <a:lnTo>
                  <a:pt x="2432" y="2799"/>
                </a:lnTo>
                <a:lnTo>
                  <a:pt x="2432" y="2797"/>
                </a:lnTo>
                <a:lnTo>
                  <a:pt x="2434" y="2797"/>
                </a:lnTo>
                <a:lnTo>
                  <a:pt x="2434" y="2795"/>
                </a:lnTo>
                <a:lnTo>
                  <a:pt x="2435" y="2795"/>
                </a:lnTo>
                <a:lnTo>
                  <a:pt x="2435" y="2794"/>
                </a:lnTo>
                <a:lnTo>
                  <a:pt x="2437" y="2792"/>
                </a:lnTo>
                <a:lnTo>
                  <a:pt x="2439" y="2792"/>
                </a:lnTo>
                <a:lnTo>
                  <a:pt x="2439" y="2791"/>
                </a:lnTo>
                <a:lnTo>
                  <a:pt x="2440" y="2791"/>
                </a:lnTo>
                <a:lnTo>
                  <a:pt x="2440" y="2789"/>
                </a:lnTo>
                <a:lnTo>
                  <a:pt x="2442" y="2789"/>
                </a:lnTo>
                <a:lnTo>
                  <a:pt x="2442" y="2787"/>
                </a:lnTo>
                <a:lnTo>
                  <a:pt x="2440" y="2787"/>
                </a:lnTo>
                <a:lnTo>
                  <a:pt x="2440" y="2786"/>
                </a:lnTo>
                <a:lnTo>
                  <a:pt x="2440" y="2784"/>
                </a:lnTo>
                <a:lnTo>
                  <a:pt x="2442" y="2784"/>
                </a:lnTo>
                <a:lnTo>
                  <a:pt x="2442" y="2783"/>
                </a:lnTo>
                <a:lnTo>
                  <a:pt x="2442" y="2781"/>
                </a:lnTo>
                <a:lnTo>
                  <a:pt x="2443" y="2781"/>
                </a:lnTo>
                <a:lnTo>
                  <a:pt x="2443" y="2779"/>
                </a:lnTo>
                <a:lnTo>
                  <a:pt x="2445" y="2779"/>
                </a:lnTo>
                <a:lnTo>
                  <a:pt x="2445" y="2778"/>
                </a:lnTo>
                <a:lnTo>
                  <a:pt x="2447" y="2778"/>
                </a:lnTo>
                <a:lnTo>
                  <a:pt x="2448" y="2778"/>
                </a:lnTo>
                <a:lnTo>
                  <a:pt x="2448" y="2776"/>
                </a:lnTo>
                <a:lnTo>
                  <a:pt x="2447" y="2776"/>
                </a:lnTo>
                <a:lnTo>
                  <a:pt x="2445" y="2776"/>
                </a:lnTo>
                <a:lnTo>
                  <a:pt x="2445" y="2775"/>
                </a:lnTo>
                <a:lnTo>
                  <a:pt x="2447" y="2775"/>
                </a:lnTo>
                <a:lnTo>
                  <a:pt x="2447" y="2773"/>
                </a:lnTo>
                <a:lnTo>
                  <a:pt x="2445" y="2773"/>
                </a:lnTo>
                <a:lnTo>
                  <a:pt x="2445" y="2775"/>
                </a:lnTo>
                <a:lnTo>
                  <a:pt x="2443" y="2775"/>
                </a:lnTo>
                <a:lnTo>
                  <a:pt x="2443" y="2773"/>
                </a:lnTo>
                <a:lnTo>
                  <a:pt x="2445" y="2773"/>
                </a:lnTo>
                <a:lnTo>
                  <a:pt x="2445" y="2771"/>
                </a:lnTo>
                <a:lnTo>
                  <a:pt x="2445" y="2773"/>
                </a:lnTo>
                <a:lnTo>
                  <a:pt x="2443" y="2773"/>
                </a:lnTo>
                <a:lnTo>
                  <a:pt x="2442" y="2773"/>
                </a:lnTo>
                <a:lnTo>
                  <a:pt x="2440" y="2773"/>
                </a:lnTo>
                <a:lnTo>
                  <a:pt x="2440" y="2775"/>
                </a:lnTo>
                <a:lnTo>
                  <a:pt x="2439" y="2775"/>
                </a:lnTo>
                <a:lnTo>
                  <a:pt x="2439" y="2776"/>
                </a:lnTo>
                <a:lnTo>
                  <a:pt x="2437" y="2776"/>
                </a:lnTo>
                <a:lnTo>
                  <a:pt x="2437" y="2778"/>
                </a:lnTo>
                <a:lnTo>
                  <a:pt x="2437" y="2779"/>
                </a:lnTo>
                <a:lnTo>
                  <a:pt x="2435" y="2779"/>
                </a:lnTo>
                <a:lnTo>
                  <a:pt x="2435" y="2781"/>
                </a:lnTo>
                <a:lnTo>
                  <a:pt x="2435" y="2783"/>
                </a:lnTo>
                <a:lnTo>
                  <a:pt x="2434" y="2783"/>
                </a:lnTo>
                <a:lnTo>
                  <a:pt x="2435" y="2783"/>
                </a:lnTo>
                <a:lnTo>
                  <a:pt x="2434" y="2784"/>
                </a:lnTo>
                <a:lnTo>
                  <a:pt x="2434" y="2786"/>
                </a:lnTo>
                <a:lnTo>
                  <a:pt x="2432" y="2786"/>
                </a:lnTo>
                <a:lnTo>
                  <a:pt x="2432" y="2787"/>
                </a:lnTo>
                <a:lnTo>
                  <a:pt x="2431" y="2787"/>
                </a:lnTo>
                <a:lnTo>
                  <a:pt x="2431" y="2786"/>
                </a:lnTo>
                <a:lnTo>
                  <a:pt x="2431" y="2787"/>
                </a:lnTo>
                <a:lnTo>
                  <a:pt x="2429" y="2787"/>
                </a:lnTo>
                <a:lnTo>
                  <a:pt x="2429" y="2789"/>
                </a:lnTo>
                <a:lnTo>
                  <a:pt x="2427" y="2789"/>
                </a:lnTo>
                <a:lnTo>
                  <a:pt x="2426" y="2789"/>
                </a:lnTo>
                <a:lnTo>
                  <a:pt x="2424" y="2789"/>
                </a:lnTo>
                <a:lnTo>
                  <a:pt x="2424" y="2791"/>
                </a:lnTo>
                <a:lnTo>
                  <a:pt x="2423" y="2791"/>
                </a:lnTo>
                <a:lnTo>
                  <a:pt x="2421" y="2791"/>
                </a:lnTo>
                <a:lnTo>
                  <a:pt x="2421" y="2792"/>
                </a:lnTo>
                <a:lnTo>
                  <a:pt x="2421" y="2791"/>
                </a:lnTo>
                <a:lnTo>
                  <a:pt x="2419" y="2792"/>
                </a:lnTo>
                <a:lnTo>
                  <a:pt x="2418" y="2792"/>
                </a:lnTo>
                <a:lnTo>
                  <a:pt x="2416" y="2792"/>
                </a:lnTo>
                <a:lnTo>
                  <a:pt x="2416" y="2794"/>
                </a:lnTo>
                <a:lnTo>
                  <a:pt x="2415" y="2794"/>
                </a:lnTo>
                <a:lnTo>
                  <a:pt x="2413" y="2794"/>
                </a:lnTo>
                <a:lnTo>
                  <a:pt x="2413" y="2795"/>
                </a:lnTo>
                <a:lnTo>
                  <a:pt x="2411" y="2795"/>
                </a:lnTo>
                <a:lnTo>
                  <a:pt x="2411" y="2797"/>
                </a:lnTo>
                <a:lnTo>
                  <a:pt x="2410" y="2797"/>
                </a:lnTo>
                <a:lnTo>
                  <a:pt x="2408" y="2797"/>
                </a:lnTo>
                <a:lnTo>
                  <a:pt x="2407" y="2797"/>
                </a:lnTo>
                <a:lnTo>
                  <a:pt x="2407" y="2799"/>
                </a:lnTo>
                <a:lnTo>
                  <a:pt x="2405" y="2799"/>
                </a:lnTo>
                <a:lnTo>
                  <a:pt x="2403" y="2799"/>
                </a:lnTo>
                <a:lnTo>
                  <a:pt x="2402" y="2799"/>
                </a:lnTo>
                <a:lnTo>
                  <a:pt x="2400" y="2799"/>
                </a:lnTo>
                <a:lnTo>
                  <a:pt x="2400" y="2800"/>
                </a:lnTo>
                <a:lnTo>
                  <a:pt x="2399" y="2800"/>
                </a:lnTo>
                <a:lnTo>
                  <a:pt x="2399" y="2802"/>
                </a:lnTo>
                <a:lnTo>
                  <a:pt x="2399" y="2803"/>
                </a:lnTo>
                <a:lnTo>
                  <a:pt x="2397" y="2803"/>
                </a:lnTo>
                <a:lnTo>
                  <a:pt x="2397" y="2805"/>
                </a:lnTo>
                <a:lnTo>
                  <a:pt x="2395" y="2805"/>
                </a:lnTo>
                <a:lnTo>
                  <a:pt x="2395" y="2807"/>
                </a:lnTo>
                <a:lnTo>
                  <a:pt x="2394" y="2807"/>
                </a:lnTo>
                <a:lnTo>
                  <a:pt x="2392" y="2807"/>
                </a:lnTo>
                <a:lnTo>
                  <a:pt x="2391" y="2807"/>
                </a:lnTo>
                <a:lnTo>
                  <a:pt x="2389" y="2807"/>
                </a:lnTo>
                <a:lnTo>
                  <a:pt x="2387" y="2807"/>
                </a:lnTo>
                <a:lnTo>
                  <a:pt x="2386" y="2807"/>
                </a:lnTo>
                <a:lnTo>
                  <a:pt x="2384" y="2807"/>
                </a:lnTo>
                <a:lnTo>
                  <a:pt x="2383" y="2807"/>
                </a:lnTo>
                <a:lnTo>
                  <a:pt x="2381" y="2807"/>
                </a:lnTo>
                <a:lnTo>
                  <a:pt x="2379" y="2807"/>
                </a:lnTo>
                <a:lnTo>
                  <a:pt x="2378" y="2807"/>
                </a:lnTo>
                <a:lnTo>
                  <a:pt x="2376" y="2807"/>
                </a:lnTo>
                <a:lnTo>
                  <a:pt x="2375" y="2807"/>
                </a:lnTo>
                <a:lnTo>
                  <a:pt x="2375" y="2805"/>
                </a:lnTo>
                <a:lnTo>
                  <a:pt x="2373" y="2805"/>
                </a:lnTo>
                <a:lnTo>
                  <a:pt x="2371" y="2805"/>
                </a:lnTo>
                <a:lnTo>
                  <a:pt x="2370" y="2805"/>
                </a:lnTo>
                <a:lnTo>
                  <a:pt x="2368" y="2805"/>
                </a:lnTo>
                <a:lnTo>
                  <a:pt x="2368" y="2803"/>
                </a:lnTo>
                <a:lnTo>
                  <a:pt x="2367" y="2803"/>
                </a:lnTo>
                <a:lnTo>
                  <a:pt x="2367" y="2802"/>
                </a:lnTo>
                <a:lnTo>
                  <a:pt x="2365" y="2800"/>
                </a:lnTo>
                <a:lnTo>
                  <a:pt x="2363" y="2800"/>
                </a:lnTo>
                <a:lnTo>
                  <a:pt x="2363" y="2799"/>
                </a:lnTo>
                <a:lnTo>
                  <a:pt x="2362" y="2799"/>
                </a:lnTo>
                <a:lnTo>
                  <a:pt x="2362" y="2800"/>
                </a:lnTo>
                <a:lnTo>
                  <a:pt x="2360" y="2800"/>
                </a:lnTo>
                <a:lnTo>
                  <a:pt x="2360" y="2802"/>
                </a:lnTo>
                <a:lnTo>
                  <a:pt x="2360" y="2803"/>
                </a:lnTo>
                <a:lnTo>
                  <a:pt x="2360" y="2805"/>
                </a:lnTo>
                <a:lnTo>
                  <a:pt x="2360" y="2807"/>
                </a:lnTo>
                <a:lnTo>
                  <a:pt x="2359" y="2807"/>
                </a:lnTo>
                <a:lnTo>
                  <a:pt x="2359" y="2808"/>
                </a:lnTo>
                <a:lnTo>
                  <a:pt x="2357" y="2808"/>
                </a:lnTo>
                <a:lnTo>
                  <a:pt x="2357" y="2810"/>
                </a:lnTo>
                <a:lnTo>
                  <a:pt x="2357" y="2811"/>
                </a:lnTo>
                <a:lnTo>
                  <a:pt x="2355" y="2811"/>
                </a:lnTo>
                <a:lnTo>
                  <a:pt x="2355" y="2813"/>
                </a:lnTo>
                <a:lnTo>
                  <a:pt x="2355" y="2815"/>
                </a:lnTo>
                <a:lnTo>
                  <a:pt x="2354" y="2815"/>
                </a:lnTo>
                <a:lnTo>
                  <a:pt x="2354" y="2816"/>
                </a:lnTo>
                <a:lnTo>
                  <a:pt x="2352" y="2816"/>
                </a:lnTo>
                <a:lnTo>
                  <a:pt x="2352" y="2818"/>
                </a:lnTo>
                <a:lnTo>
                  <a:pt x="2352" y="2819"/>
                </a:lnTo>
                <a:lnTo>
                  <a:pt x="2352" y="2821"/>
                </a:lnTo>
                <a:lnTo>
                  <a:pt x="2352" y="2823"/>
                </a:lnTo>
                <a:lnTo>
                  <a:pt x="2351" y="2823"/>
                </a:lnTo>
                <a:lnTo>
                  <a:pt x="2351" y="2824"/>
                </a:lnTo>
                <a:lnTo>
                  <a:pt x="2349" y="2826"/>
                </a:lnTo>
                <a:lnTo>
                  <a:pt x="2349" y="2827"/>
                </a:lnTo>
                <a:lnTo>
                  <a:pt x="2346" y="2829"/>
                </a:lnTo>
                <a:lnTo>
                  <a:pt x="2346" y="2831"/>
                </a:lnTo>
                <a:lnTo>
                  <a:pt x="2344" y="2832"/>
                </a:lnTo>
                <a:lnTo>
                  <a:pt x="2344" y="2834"/>
                </a:lnTo>
                <a:lnTo>
                  <a:pt x="2343" y="2834"/>
                </a:lnTo>
                <a:lnTo>
                  <a:pt x="2341" y="2834"/>
                </a:lnTo>
                <a:lnTo>
                  <a:pt x="2341" y="2835"/>
                </a:lnTo>
                <a:lnTo>
                  <a:pt x="2339" y="2835"/>
                </a:lnTo>
                <a:lnTo>
                  <a:pt x="2339" y="2837"/>
                </a:lnTo>
                <a:lnTo>
                  <a:pt x="2339" y="2839"/>
                </a:lnTo>
                <a:lnTo>
                  <a:pt x="2338" y="2839"/>
                </a:lnTo>
                <a:lnTo>
                  <a:pt x="2336" y="2839"/>
                </a:lnTo>
                <a:lnTo>
                  <a:pt x="2335" y="2839"/>
                </a:lnTo>
                <a:lnTo>
                  <a:pt x="2335" y="2840"/>
                </a:lnTo>
                <a:lnTo>
                  <a:pt x="2333" y="2840"/>
                </a:lnTo>
                <a:lnTo>
                  <a:pt x="2333" y="2842"/>
                </a:lnTo>
                <a:lnTo>
                  <a:pt x="2331" y="2842"/>
                </a:lnTo>
                <a:lnTo>
                  <a:pt x="2331" y="2843"/>
                </a:lnTo>
                <a:lnTo>
                  <a:pt x="2330" y="2843"/>
                </a:lnTo>
                <a:lnTo>
                  <a:pt x="2330" y="2845"/>
                </a:lnTo>
                <a:lnTo>
                  <a:pt x="2330" y="2847"/>
                </a:lnTo>
                <a:lnTo>
                  <a:pt x="2328" y="2847"/>
                </a:lnTo>
                <a:lnTo>
                  <a:pt x="2327" y="2848"/>
                </a:lnTo>
                <a:lnTo>
                  <a:pt x="2327" y="2847"/>
                </a:lnTo>
                <a:lnTo>
                  <a:pt x="2325" y="2848"/>
                </a:lnTo>
                <a:lnTo>
                  <a:pt x="2325" y="2850"/>
                </a:lnTo>
                <a:lnTo>
                  <a:pt x="2325" y="2851"/>
                </a:lnTo>
                <a:lnTo>
                  <a:pt x="2323" y="2851"/>
                </a:lnTo>
                <a:lnTo>
                  <a:pt x="2322" y="2851"/>
                </a:lnTo>
                <a:lnTo>
                  <a:pt x="2322" y="2853"/>
                </a:lnTo>
                <a:lnTo>
                  <a:pt x="2320" y="2853"/>
                </a:lnTo>
                <a:lnTo>
                  <a:pt x="2319" y="2853"/>
                </a:lnTo>
                <a:lnTo>
                  <a:pt x="2319" y="2855"/>
                </a:lnTo>
                <a:lnTo>
                  <a:pt x="2317" y="2855"/>
                </a:lnTo>
                <a:lnTo>
                  <a:pt x="2315" y="2855"/>
                </a:lnTo>
                <a:lnTo>
                  <a:pt x="2314" y="2853"/>
                </a:lnTo>
                <a:lnTo>
                  <a:pt x="2312" y="2853"/>
                </a:lnTo>
                <a:lnTo>
                  <a:pt x="2311" y="2853"/>
                </a:lnTo>
                <a:lnTo>
                  <a:pt x="2309" y="2853"/>
                </a:lnTo>
                <a:lnTo>
                  <a:pt x="2309" y="2851"/>
                </a:lnTo>
                <a:lnTo>
                  <a:pt x="2307" y="2851"/>
                </a:lnTo>
                <a:lnTo>
                  <a:pt x="2306" y="2851"/>
                </a:lnTo>
                <a:lnTo>
                  <a:pt x="2304" y="2851"/>
                </a:lnTo>
                <a:lnTo>
                  <a:pt x="2304" y="2850"/>
                </a:lnTo>
                <a:lnTo>
                  <a:pt x="2303" y="2850"/>
                </a:lnTo>
                <a:lnTo>
                  <a:pt x="2301" y="2850"/>
                </a:lnTo>
                <a:lnTo>
                  <a:pt x="2301" y="2848"/>
                </a:lnTo>
                <a:lnTo>
                  <a:pt x="2299" y="2848"/>
                </a:lnTo>
                <a:lnTo>
                  <a:pt x="2298" y="2848"/>
                </a:lnTo>
                <a:lnTo>
                  <a:pt x="2298" y="2847"/>
                </a:lnTo>
                <a:lnTo>
                  <a:pt x="2296" y="2847"/>
                </a:lnTo>
                <a:lnTo>
                  <a:pt x="2295" y="2847"/>
                </a:lnTo>
                <a:lnTo>
                  <a:pt x="2293" y="2847"/>
                </a:lnTo>
                <a:lnTo>
                  <a:pt x="2291" y="2847"/>
                </a:lnTo>
                <a:lnTo>
                  <a:pt x="2290" y="2847"/>
                </a:lnTo>
                <a:lnTo>
                  <a:pt x="2288" y="2847"/>
                </a:lnTo>
                <a:lnTo>
                  <a:pt x="2287" y="2847"/>
                </a:lnTo>
                <a:lnTo>
                  <a:pt x="2285" y="2847"/>
                </a:lnTo>
                <a:lnTo>
                  <a:pt x="2283" y="2845"/>
                </a:lnTo>
                <a:lnTo>
                  <a:pt x="2282" y="2845"/>
                </a:lnTo>
                <a:lnTo>
                  <a:pt x="2282" y="2843"/>
                </a:lnTo>
                <a:lnTo>
                  <a:pt x="2280" y="2842"/>
                </a:lnTo>
                <a:lnTo>
                  <a:pt x="2280" y="2840"/>
                </a:lnTo>
                <a:lnTo>
                  <a:pt x="2279" y="2839"/>
                </a:lnTo>
                <a:lnTo>
                  <a:pt x="2280" y="2839"/>
                </a:lnTo>
                <a:lnTo>
                  <a:pt x="2280" y="2837"/>
                </a:lnTo>
                <a:lnTo>
                  <a:pt x="2280" y="2835"/>
                </a:lnTo>
                <a:lnTo>
                  <a:pt x="2282" y="2835"/>
                </a:lnTo>
                <a:lnTo>
                  <a:pt x="2282" y="2834"/>
                </a:lnTo>
                <a:lnTo>
                  <a:pt x="2283" y="2834"/>
                </a:lnTo>
                <a:lnTo>
                  <a:pt x="2283" y="2832"/>
                </a:lnTo>
                <a:lnTo>
                  <a:pt x="2283" y="2831"/>
                </a:lnTo>
                <a:lnTo>
                  <a:pt x="2285" y="2831"/>
                </a:lnTo>
                <a:lnTo>
                  <a:pt x="2285" y="2829"/>
                </a:lnTo>
                <a:lnTo>
                  <a:pt x="2285" y="2827"/>
                </a:lnTo>
                <a:lnTo>
                  <a:pt x="2287" y="2827"/>
                </a:lnTo>
                <a:lnTo>
                  <a:pt x="2287" y="2826"/>
                </a:lnTo>
                <a:lnTo>
                  <a:pt x="2287" y="2824"/>
                </a:lnTo>
                <a:lnTo>
                  <a:pt x="2287" y="2823"/>
                </a:lnTo>
                <a:lnTo>
                  <a:pt x="2285" y="2823"/>
                </a:lnTo>
                <a:lnTo>
                  <a:pt x="2285" y="2821"/>
                </a:lnTo>
                <a:lnTo>
                  <a:pt x="2283" y="2819"/>
                </a:lnTo>
                <a:lnTo>
                  <a:pt x="2283" y="2818"/>
                </a:lnTo>
                <a:lnTo>
                  <a:pt x="2283" y="2816"/>
                </a:lnTo>
                <a:lnTo>
                  <a:pt x="2283" y="2815"/>
                </a:lnTo>
                <a:lnTo>
                  <a:pt x="2282" y="2815"/>
                </a:lnTo>
                <a:lnTo>
                  <a:pt x="2282" y="2813"/>
                </a:lnTo>
                <a:lnTo>
                  <a:pt x="2282" y="2811"/>
                </a:lnTo>
                <a:lnTo>
                  <a:pt x="2282" y="2810"/>
                </a:lnTo>
                <a:lnTo>
                  <a:pt x="2282" y="2808"/>
                </a:lnTo>
                <a:lnTo>
                  <a:pt x="2282" y="2807"/>
                </a:lnTo>
                <a:lnTo>
                  <a:pt x="2280" y="2807"/>
                </a:lnTo>
                <a:lnTo>
                  <a:pt x="2280" y="2805"/>
                </a:lnTo>
                <a:lnTo>
                  <a:pt x="2280" y="2803"/>
                </a:lnTo>
                <a:lnTo>
                  <a:pt x="2280" y="2802"/>
                </a:lnTo>
                <a:lnTo>
                  <a:pt x="2279" y="2802"/>
                </a:lnTo>
                <a:lnTo>
                  <a:pt x="2279" y="2800"/>
                </a:lnTo>
                <a:lnTo>
                  <a:pt x="2277" y="2800"/>
                </a:lnTo>
                <a:lnTo>
                  <a:pt x="2277" y="2799"/>
                </a:lnTo>
                <a:lnTo>
                  <a:pt x="2275" y="2799"/>
                </a:lnTo>
                <a:lnTo>
                  <a:pt x="2275" y="2797"/>
                </a:lnTo>
                <a:lnTo>
                  <a:pt x="2274" y="2797"/>
                </a:lnTo>
                <a:lnTo>
                  <a:pt x="2272" y="2797"/>
                </a:lnTo>
                <a:lnTo>
                  <a:pt x="2272" y="2795"/>
                </a:lnTo>
                <a:lnTo>
                  <a:pt x="2271" y="2795"/>
                </a:lnTo>
                <a:lnTo>
                  <a:pt x="2269" y="2795"/>
                </a:lnTo>
                <a:lnTo>
                  <a:pt x="2267" y="2795"/>
                </a:lnTo>
                <a:lnTo>
                  <a:pt x="2266" y="2795"/>
                </a:lnTo>
                <a:lnTo>
                  <a:pt x="2266" y="2797"/>
                </a:lnTo>
                <a:lnTo>
                  <a:pt x="2267" y="2799"/>
                </a:lnTo>
                <a:lnTo>
                  <a:pt x="2267" y="2800"/>
                </a:lnTo>
                <a:lnTo>
                  <a:pt x="2269" y="2800"/>
                </a:lnTo>
                <a:lnTo>
                  <a:pt x="2269" y="2802"/>
                </a:lnTo>
                <a:lnTo>
                  <a:pt x="2271" y="2802"/>
                </a:lnTo>
                <a:lnTo>
                  <a:pt x="2271" y="2803"/>
                </a:lnTo>
                <a:lnTo>
                  <a:pt x="2272" y="2803"/>
                </a:lnTo>
                <a:lnTo>
                  <a:pt x="2272" y="2805"/>
                </a:lnTo>
                <a:lnTo>
                  <a:pt x="2274" y="2807"/>
                </a:lnTo>
                <a:lnTo>
                  <a:pt x="2274" y="2808"/>
                </a:lnTo>
                <a:lnTo>
                  <a:pt x="2274" y="2810"/>
                </a:lnTo>
                <a:lnTo>
                  <a:pt x="2274" y="2811"/>
                </a:lnTo>
                <a:lnTo>
                  <a:pt x="2275" y="2811"/>
                </a:lnTo>
                <a:lnTo>
                  <a:pt x="2275" y="2813"/>
                </a:lnTo>
                <a:lnTo>
                  <a:pt x="2275" y="2815"/>
                </a:lnTo>
                <a:lnTo>
                  <a:pt x="2275" y="2816"/>
                </a:lnTo>
                <a:lnTo>
                  <a:pt x="2275" y="2818"/>
                </a:lnTo>
                <a:lnTo>
                  <a:pt x="2275" y="2819"/>
                </a:lnTo>
                <a:lnTo>
                  <a:pt x="2277" y="2819"/>
                </a:lnTo>
                <a:lnTo>
                  <a:pt x="2277" y="2821"/>
                </a:lnTo>
                <a:lnTo>
                  <a:pt x="2279" y="2824"/>
                </a:lnTo>
                <a:lnTo>
                  <a:pt x="2279" y="2826"/>
                </a:lnTo>
                <a:lnTo>
                  <a:pt x="2277" y="2826"/>
                </a:lnTo>
                <a:lnTo>
                  <a:pt x="2279" y="2826"/>
                </a:lnTo>
                <a:lnTo>
                  <a:pt x="2277" y="2826"/>
                </a:lnTo>
                <a:lnTo>
                  <a:pt x="2277" y="2827"/>
                </a:lnTo>
                <a:lnTo>
                  <a:pt x="2277" y="2829"/>
                </a:lnTo>
                <a:lnTo>
                  <a:pt x="2275" y="2829"/>
                </a:lnTo>
                <a:lnTo>
                  <a:pt x="2275" y="2831"/>
                </a:lnTo>
                <a:lnTo>
                  <a:pt x="2275" y="2832"/>
                </a:lnTo>
                <a:lnTo>
                  <a:pt x="2274" y="2832"/>
                </a:lnTo>
                <a:lnTo>
                  <a:pt x="2274" y="2834"/>
                </a:lnTo>
                <a:lnTo>
                  <a:pt x="2274" y="2835"/>
                </a:lnTo>
                <a:lnTo>
                  <a:pt x="2272" y="2835"/>
                </a:lnTo>
                <a:lnTo>
                  <a:pt x="2272" y="2837"/>
                </a:lnTo>
                <a:lnTo>
                  <a:pt x="2272" y="2839"/>
                </a:lnTo>
                <a:lnTo>
                  <a:pt x="2271" y="2839"/>
                </a:lnTo>
                <a:lnTo>
                  <a:pt x="2269" y="2840"/>
                </a:lnTo>
                <a:lnTo>
                  <a:pt x="2267" y="2840"/>
                </a:lnTo>
                <a:lnTo>
                  <a:pt x="2266" y="2840"/>
                </a:lnTo>
                <a:lnTo>
                  <a:pt x="2264" y="2840"/>
                </a:lnTo>
                <a:lnTo>
                  <a:pt x="2264" y="2839"/>
                </a:lnTo>
                <a:lnTo>
                  <a:pt x="2263" y="2839"/>
                </a:lnTo>
                <a:lnTo>
                  <a:pt x="2263" y="2837"/>
                </a:lnTo>
                <a:lnTo>
                  <a:pt x="2261" y="2837"/>
                </a:lnTo>
                <a:lnTo>
                  <a:pt x="2259" y="2837"/>
                </a:lnTo>
                <a:lnTo>
                  <a:pt x="2258" y="2837"/>
                </a:lnTo>
                <a:lnTo>
                  <a:pt x="2258" y="2839"/>
                </a:lnTo>
                <a:lnTo>
                  <a:pt x="2259" y="2839"/>
                </a:lnTo>
                <a:lnTo>
                  <a:pt x="2259" y="2840"/>
                </a:lnTo>
                <a:lnTo>
                  <a:pt x="2259" y="2842"/>
                </a:lnTo>
                <a:lnTo>
                  <a:pt x="2259" y="2843"/>
                </a:lnTo>
                <a:lnTo>
                  <a:pt x="2261" y="2843"/>
                </a:lnTo>
                <a:lnTo>
                  <a:pt x="2261" y="2845"/>
                </a:lnTo>
                <a:lnTo>
                  <a:pt x="2261" y="2847"/>
                </a:lnTo>
                <a:lnTo>
                  <a:pt x="2259" y="2847"/>
                </a:lnTo>
                <a:lnTo>
                  <a:pt x="2259" y="2848"/>
                </a:lnTo>
                <a:lnTo>
                  <a:pt x="2259" y="2850"/>
                </a:lnTo>
                <a:lnTo>
                  <a:pt x="2258" y="2850"/>
                </a:lnTo>
                <a:lnTo>
                  <a:pt x="2256" y="2850"/>
                </a:lnTo>
                <a:lnTo>
                  <a:pt x="2256" y="2851"/>
                </a:lnTo>
                <a:lnTo>
                  <a:pt x="2255" y="2851"/>
                </a:lnTo>
                <a:lnTo>
                  <a:pt x="2253" y="2851"/>
                </a:lnTo>
                <a:lnTo>
                  <a:pt x="2251" y="2850"/>
                </a:lnTo>
                <a:lnTo>
                  <a:pt x="2250" y="2850"/>
                </a:lnTo>
                <a:lnTo>
                  <a:pt x="2251" y="2850"/>
                </a:lnTo>
                <a:lnTo>
                  <a:pt x="2250" y="2850"/>
                </a:lnTo>
                <a:lnTo>
                  <a:pt x="2250" y="2848"/>
                </a:lnTo>
                <a:lnTo>
                  <a:pt x="2248" y="2848"/>
                </a:lnTo>
                <a:lnTo>
                  <a:pt x="2248" y="2847"/>
                </a:lnTo>
                <a:lnTo>
                  <a:pt x="2247" y="2847"/>
                </a:lnTo>
                <a:lnTo>
                  <a:pt x="2248" y="2847"/>
                </a:lnTo>
                <a:lnTo>
                  <a:pt x="2248" y="2845"/>
                </a:lnTo>
                <a:lnTo>
                  <a:pt x="2248" y="2843"/>
                </a:lnTo>
                <a:lnTo>
                  <a:pt x="2248" y="2842"/>
                </a:lnTo>
                <a:lnTo>
                  <a:pt x="2248" y="2840"/>
                </a:lnTo>
                <a:lnTo>
                  <a:pt x="2247" y="2840"/>
                </a:lnTo>
                <a:lnTo>
                  <a:pt x="2245" y="2839"/>
                </a:lnTo>
                <a:lnTo>
                  <a:pt x="2243" y="2839"/>
                </a:lnTo>
                <a:lnTo>
                  <a:pt x="2243" y="2837"/>
                </a:lnTo>
                <a:lnTo>
                  <a:pt x="2245" y="2837"/>
                </a:lnTo>
                <a:lnTo>
                  <a:pt x="2245" y="2835"/>
                </a:lnTo>
                <a:lnTo>
                  <a:pt x="2245" y="2834"/>
                </a:lnTo>
                <a:lnTo>
                  <a:pt x="2247" y="2834"/>
                </a:lnTo>
                <a:lnTo>
                  <a:pt x="2247" y="2832"/>
                </a:lnTo>
                <a:lnTo>
                  <a:pt x="2248" y="2832"/>
                </a:lnTo>
                <a:lnTo>
                  <a:pt x="2250" y="2832"/>
                </a:lnTo>
                <a:lnTo>
                  <a:pt x="2251" y="2832"/>
                </a:lnTo>
                <a:lnTo>
                  <a:pt x="2251" y="2831"/>
                </a:lnTo>
                <a:lnTo>
                  <a:pt x="2253" y="2831"/>
                </a:lnTo>
                <a:lnTo>
                  <a:pt x="2253" y="2829"/>
                </a:lnTo>
                <a:lnTo>
                  <a:pt x="2255" y="2829"/>
                </a:lnTo>
                <a:lnTo>
                  <a:pt x="2255" y="2827"/>
                </a:lnTo>
                <a:lnTo>
                  <a:pt x="2255" y="2826"/>
                </a:lnTo>
                <a:lnTo>
                  <a:pt x="2253" y="2826"/>
                </a:lnTo>
                <a:lnTo>
                  <a:pt x="2253" y="2824"/>
                </a:lnTo>
                <a:lnTo>
                  <a:pt x="2255" y="2824"/>
                </a:lnTo>
                <a:lnTo>
                  <a:pt x="2255" y="2823"/>
                </a:lnTo>
                <a:lnTo>
                  <a:pt x="2255" y="2821"/>
                </a:lnTo>
                <a:lnTo>
                  <a:pt x="2256" y="2821"/>
                </a:lnTo>
                <a:lnTo>
                  <a:pt x="2255" y="2821"/>
                </a:lnTo>
                <a:lnTo>
                  <a:pt x="2255" y="2819"/>
                </a:lnTo>
                <a:lnTo>
                  <a:pt x="2255" y="2818"/>
                </a:lnTo>
                <a:lnTo>
                  <a:pt x="2255" y="2816"/>
                </a:lnTo>
                <a:lnTo>
                  <a:pt x="2253" y="2816"/>
                </a:lnTo>
                <a:lnTo>
                  <a:pt x="2255" y="2816"/>
                </a:lnTo>
                <a:lnTo>
                  <a:pt x="2255" y="2815"/>
                </a:lnTo>
                <a:lnTo>
                  <a:pt x="2253" y="2815"/>
                </a:lnTo>
                <a:lnTo>
                  <a:pt x="2253" y="2813"/>
                </a:lnTo>
                <a:lnTo>
                  <a:pt x="2251" y="2813"/>
                </a:lnTo>
                <a:lnTo>
                  <a:pt x="2251" y="2811"/>
                </a:lnTo>
                <a:lnTo>
                  <a:pt x="2251" y="2810"/>
                </a:lnTo>
                <a:lnTo>
                  <a:pt x="2251" y="2808"/>
                </a:lnTo>
                <a:lnTo>
                  <a:pt x="2253" y="2808"/>
                </a:lnTo>
                <a:lnTo>
                  <a:pt x="2253" y="2807"/>
                </a:lnTo>
                <a:lnTo>
                  <a:pt x="2253" y="2805"/>
                </a:lnTo>
                <a:lnTo>
                  <a:pt x="2255" y="2805"/>
                </a:lnTo>
                <a:lnTo>
                  <a:pt x="2253" y="2805"/>
                </a:lnTo>
                <a:lnTo>
                  <a:pt x="2255" y="2803"/>
                </a:lnTo>
                <a:lnTo>
                  <a:pt x="2253" y="2803"/>
                </a:lnTo>
                <a:lnTo>
                  <a:pt x="2255" y="2802"/>
                </a:lnTo>
                <a:lnTo>
                  <a:pt x="2255" y="2800"/>
                </a:lnTo>
                <a:lnTo>
                  <a:pt x="2255" y="2799"/>
                </a:lnTo>
                <a:lnTo>
                  <a:pt x="2255" y="2797"/>
                </a:lnTo>
                <a:lnTo>
                  <a:pt x="2255" y="2795"/>
                </a:lnTo>
                <a:lnTo>
                  <a:pt x="2256" y="2795"/>
                </a:lnTo>
                <a:lnTo>
                  <a:pt x="2256" y="2794"/>
                </a:lnTo>
                <a:lnTo>
                  <a:pt x="2258" y="2794"/>
                </a:lnTo>
                <a:lnTo>
                  <a:pt x="2258" y="2792"/>
                </a:lnTo>
                <a:lnTo>
                  <a:pt x="2258" y="2791"/>
                </a:lnTo>
                <a:lnTo>
                  <a:pt x="2256" y="2791"/>
                </a:lnTo>
                <a:lnTo>
                  <a:pt x="2256" y="2789"/>
                </a:lnTo>
                <a:lnTo>
                  <a:pt x="2256" y="2787"/>
                </a:lnTo>
                <a:lnTo>
                  <a:pt x="2256" y="2786"/>
                </a:lnTo>
                <a:lnTo>
                  <a:pt x="2258" y="2786"/>
                </a:lnTo>
                <a:lnTo>
                  <a:pt x="2256" y="2786"/>
                </a:lnTo>
                <a:lnTo>
                  <a:pt x="2256" y="2784"/>
                </a:lnTo>
                <a:lnTo>
                  <a:pt x="2256" y="2783"/>
                </a:lnTo>
                <a:lnTo>
                  <a:pt x="2255" y="2783"/>
                </a:lnTo>
                <a:lnTo>
                  <a:pt x="2255" y="2781"/>
                </a:lnTo>
                <a:lnTo>
                  <a:pt x="2256" y="2781"/>
                </a:lnTo>
                <a:lnTo>
                  <a:pt x="2256" y="2779"/>
                </a:lnTo>
                <a:lnTo>
                  <a:pt x="2258" y="2779"/>
                </a:lnTo>
                <a:lnTo>
                  <a:pt x="2259" y="2779"/>
                </a:lnTo>
                <a:lnTo>
                  <a:pt x="2259" y="2778"/>
                </a:lnTo>
                <a:lnTo>
                  <a:pt x="2261" y="2778"/>
                </a:lnTo>
                <a:lnTo>
                  <a:pt x="2263" y="2778"/>
                </a:lnTo>
                <a:lnTo>
                  <a:pt x="2264" y="2778"/>
                </a:lnTo>
                <a:lnTo>
                  <a:pt x="2264" y="2776"/>
                </a:lnTo>
                <a:lnTo>
                  <a:pt x="2266" y="2776"/>
                </a:lnTo>
                <a:lnTo>
                  <a:pt x="2267" y="2775"/>
                </a:lnTo>
                <a:lnTo>
                  <a:pt x="2269" y="2775"/>
                </a:lnTo>
                <a:lnTo>
                  <a:pt x="2269" y="2773"/>
                </a:lnTo>
                <a:lnTo>
                  <a:pt x="2271" y="2773"/>
                </a:lnTo>
                <a:lnTo>
                  <a:pt x="2272" y="2773"/>
                </a:lnTo>
                <a:lnTo>
                  <a:pt x="2274" y="2773"/>
                </a:lnTo>
                <a:lnTo>
                  <a:pt x="2275" y="2773"/>
                </a:lnTo>
                <a:lnTo>
                  <a:pt x="2275" y="2771"/>
                </a:lnTo>
                <a:lnTo>
                  <a:pt x="2277" y="2771"/>
                </a:lnTo>
                <a:lnTo>
                  <a:pt x="2279" y="2771"/>
                </a:lnTo>
                <a:lnTo>
                  <a:pt x="2279" y="2770"/>
                </a:lnTo>
                <a:lnTo>
                  <a:pt x="2279" y="2768"/>
                </a:lnTo>
                <a:lnTo>
                  <a:pt x="2280" y="2768"/>
                </a:lnTo>
                <a:lnTo>
                  <a:pt x="2280" y="2767"/>
                </a:lnTo>
                <a:lnTo>
                  <a:pt x="2282" y="2767"/>
                </a:lnTo>
                <a:lnTo>
                  <a:pt x="2282" y="2765"/>
                </a:lnTo>
                <a:lnTo>
                  <a:pt x="2283" y="2765"/>
                </a:lnTo>
                <a:lnTo>
                  <a:pt x="2283" y="2763"/>
                </a:lnTo>
                <a:lnTo>
                  <a:pt x="2283" y="2762"/>
                </a:lnTo>
                <a:lnTo>
                  <a:pt x="2285" y="2762"/>
                </a:lnTo>
                <a:lnTo>
                  <a:pt x="2285" y="2760"/>
                </a:lnTo>
                <a:lnTo>
                  <a:pt x="2287" y="2760"/>
                </a:lnTo>
                <a:lnTo>
                  <a:pt x="2287" y="2759"/>
                </a:lnTo>
                <a:lnTo>
                  <a:pt x="2287" y="2757"/>
                </a:lnTo>
                <a:lnTo>
                  <a:pt x="2288" y="2757"/>
                </a:lnTo>
                <a:lnTo>
                  <a:pt x="2288" y="2755"/>
                </a:lnTo>
                <a:lnTo>
                  <a:pt x="2287" y="2755"/>
                </a:lnTo>
                <a:lnTo>
                  <a:pt x="2287" y="2754"/>
                </a:lnTo>
                <a:lnTo>
                  <a:pt x="2285" y="2752"/>
                </a:lnTo>
                <a:lnTo>
                  <a:pt x="2285" y="2751"/>
                </a:lnTo>
                <a:lnTo>
                  <a:pt x="2285" y="2749"/>
                </a:lnTo>
                <a:lnTo>
                  <a:pt x="2287" y="2749"/>
                </a:lnTo>
                <a:lnTo>
                  <a:pt x="2288" y="2749"/>
                </a:lnTo>
                <a:lnTo>
                  <a:pt x="2290" y="2749"/>
                </a:lnTo>
                <a:lnTo>
                  <a:pt x="2291" y="2749"/>
                </a:lnTo>
                <a:lnTo>
                  <a:pt x="2293" y="2749"/>
                </a:lnTo>
                <a:lnTo>
                  <a:pt x="2295" y="2747"/>
                </a:lnTo>
                <a:lnTo>
                  <a:pt x="2296" y="2747"/>
                </a:lnTo>
                <a:lnTo>
                  <a:pt x="2298" y="2747"/>
                </a:lnTo>
                <a:lnTo>
                  <a:pt x="2298" y="2746"/>
                </a:lnTo>
                <a:lnTo>
                  <a:pt x="2299" y="2746"/>
                </a:lnTo>
                <a:lnTo>
                  <a:pt x="2301" y="2746"/>
                </a:lnTo>
                <a:lnTo>
                  <a:pt x="2301" y="2744"/>
                </a:lnTo>
                <a:lnTo>
                  <a:pt x="2303" y="2744"/>
                </a:lnTo>
                <a:lnTo>
                  <a:pt x="2303" y="2743"/>
                </a:lnTo>
                <a:lnTo>
                  <a:pt x="2304" y="2743"/>
                </a:lnTo>
                <a:lnTo>
                  <a:pt x="2304" y="2741"/>
                </a:lnTo>
                <a:lnTo>
                  <a:pt x="2304" y="2739"/>
                </a:lnTo>
                <a:lnTo>
                  <a:pt x="2304" y="2738"/>
                </a:lnTo>
                <a:lnTo>
                  <a:pt x="2304" y="2736"/>
                </a:lnTo>
                <a:lnTo>
                  <a:pt x="2306" y="2736"/>
                </a:lnTo>
                <a:lnTo>
                  <a:pt x="2306" y="2735"/>
                </a:lnTo>
                <a:lnTo>
                  <a:pt x="2306" y="2733"/>
                </a:lnTo>
                <a:lnTo>
                  <a:pt x="2307" y="2731"/>
                </a:lnTo>
                <a:lnTo>
                  <a:pt x="2307" y="2733"/>
                </a:lnTo>
                <a:lnTo>
                  <a:pt x="2309" y="2733"/>
                </a:lnTo>
                <a:lnTo>
                  <a:pt x="2309" y="2731"/>
                </a:lnTo>
                <a:lnTo>
                  <a:pt x="2309" y="2730"/>
                </a:lnTo>
                <a:lnTo>
                  <a:pt x="2307" y="2730"/>
                </a:lnTo>
                <a:lnTo>
                  <a:pt x="2306" y="2730"/>
                </a:lnTo>
                <a:lnTo>
                  <a:pt x="2306" y="2728"/>
                </a:lnTo>
                <a:lnTo>
                  <a:pt x="2304" y="2728"/>
                </a:lnTo>
                <a:lnTo>
                  <a:pt x="2304" y="2727"/>
                </a:lnTo>
                <a:lnTo>
                  <a:pt x="2306" y="2727"/>
                </a:lnTo>
                <a:lnTo>
                  <a:pt x="2306" y="2725"/>
                </a:lnTo>
                <a:lnTo>
                  <a:pt x="2306" y="2723"/>
                </a:lnTo>
                <a:lnTo>
                  <a:pt x="2306" y="2722"/>
                </a:lnTo>
                <a:lnTo>
                  <a:pt x="2306" y="2720"/>
                </a:lnTo>
                <a:lnTo>
                  <a:pt x="2306" y="2719"/>
                </a:lnTo>
                <a:lnTo>
                  <a:pt x="2304" y="2719"/>
                </a:lnTo>
                <a:lnTo>
                  <a:pt x="2304" y="2717"/>
                </a:lnTo>
                <a:lnTo>
                  <a:pt x="2304" y="2715"/>
                </a:lnTo>
                <a:lnTo>
                  <a:pt x="2306" y="2715"/>
                </a:lnTo>
                <a:lnTo>
                  <a:pt x="2306" y="2714"/>
                </a:lnTo>
                <a:lnTo>
                  <a:pt x="2307" y="2714"/>
                </a:lnTo>
                <a:lnTo>
                  <a:pt x="2307" y="2712"/>
                </a:lnTo>
                <a:lnTo>
                  <a:pt x="2307" y="2711"/>
                </a:lnTo>
                <a:lnTo>
                  <a:pt x="2309" y="2711"/>
                </a:lnTo>
                <a:lnTo>
                  <a:pt x="2309" y="2709"/>
                </a:lnTo>
                <a:lnTo>
                  <a:pt x="2307" y="2709"/>
                </a:lnTo>
                <a:lnTo>
                  <a:pt x="2307" y="2707"/>
                </a:lnTo>
                <a:lnTo>
                  <a:pt x="2307" y="2706"/>
                </a:lnTo>
                <a:lnTo>
                  <a:pt x="2307" y="2704"/>
                </a:lnTo>
                <a:lnTo>
                  <a:pt x="2307" y="2703"/>
                </a:lnTo>
                <a:lnTo>
                  <a:pt x="2309" y="2703"/>
                </a:lnTo>
                <a:lnTo>
                  <a:pt x="2309" y="2701"/>
                </a:lnTo>
                <a:lnTo>
                  <a:pt x="2311" y="2701"/>
                </a:lnTo>
                <a:lnTo>
                  <a:pt x="2311" y="2699"/>
                </a:lnTo>
                <a:lnTo>
                  <a:pt x="2311" y="2698"/>
                </a:lnTo>
                <a:lnTo>
                  <a:pt x="2309" y="2698"/>
                </a:lnTo>
                <a:lnTo>
                  <a:pt x="2309" y="2696"/>
                </a:lnTo>
                <a:lnTo>
                  <a:pt x="2309" y="2695"/>
                </a:lnTo>
                <a:lnTo>
                  <a:pt x="2309" y="2693"/>
                </a:lnTo>
                <a:lnTo>
                  <a:pt x="2307" y="2693"/>
                </a:lnTo>
                <a:lnTo>
                  <a:pt x="2307" y="2691"/>
                </a:lnTo>
                <a:lnTo>
                  <a:pt x="2307" y="2690"/>
                </a:lnTo>
                <a:lnTo>
                  <a:pt x="2309" y="2688"/>
                </a:lnTo>
                <a:lnTo>
                  <a:pt x="2311" y="2688"/>
                </a:lnTo>
                <a:lnTo>
                  <a:pt x="2311" y="2687"/>
                </a:lnTo>
                <a:lnTo>
                  <a:pt x="2312" y="2687"/>
                </a:lnTo>
                <a:lnTo>
                  <a:pt x="2312" y="2685"/>
                </a:lnTo>
                <a:lnTo>
                  <a:pt x="2314" y="2683"/>
                </a:lnTo>
                <a:lnTo>
                  <a:pt x="2314" y="2682"/>
                </a:lnTo>
                <a:lnTo>
                  <a:pt x="2314" y="2680"/>
                </a:lnTo>
                <a:lnTo>
                  <a:pt x="2315" y="2680"/>
                </a:lnTo>
                <a:lnTo>
                  <a:pt x="2315" y="2679"/>
                </a:lnTo>
                <a:lnTo>
                  <a:pt x="2315" y="2677"/>
                </a:lnTo>
                <a:lnTo>
                  <a:pt x="2315" y="2675"/>
                </a:lnTo>
                <a:lnTo>
                  <a:pt x="2315" y="2674"/>
                </a:lnTo>
                <a:lnTo>
                  <a:pt x="2317" y="2674"/>
                </a:lnTo>
                <a:lnTo>
                  <a:pt x="2315" y="2674"/>
                </a:lnTo>
                <a:lnTo>
                  <a:pt x="2315" y="2672"/>
                </a:lnTo>
                <a:lnTo>
                  <a:pt x="2317" y="2672"/>
                </a:lnTo>
                <a:lnTo>
                  <a:pt x="2317" y="2671"/>
                </a:lnTo>
                <a:lnTo>
                  <a:pt x="2315" y="2671"/>
                </a:lnTo>
                <a:lnTo>
                  <a:pt x="2317" y="2671"/>
                </a:lnTo>
                <a:lnTo>
                  <a:pt x="2315" y="2671"/>
                </a:lnTo>
                <a:lnTo>
                  <a:pt x="2315" y="2669"/>
                </a:lnTo>
                <a:lnTo>
                  <a:pt x="2314" y="2667"/>
                </a:lnTo>
                <a:lnTo>
                  <a:pt x="2314" y="2666"/>
                </a:lnTo>
                <a:lnTo>
                  <a:pt x="2309" y="2663"/>
                </a:lnTo>
                <a:lnTo>
                  <a:pt x="2307" y="2661"/>
                </a:lnTo>
                <a:lnTo>
                  <a:pt x="2309" y="2661"/>
                </a:lnTo>
                <a:lnTo>
                  <a:pt x="2307" y="2659"/>
                </a:lnTo>
                <a:lnTo>
                  <a:pt x="2307" y="2658"/>
                </a:lnTo>
                <a:lnTo>
                  <a:pt x="2307" y="2656"/>
                </a:lnTo>
                <a:lnTo>
                  <a:pt x="2306" y="2656"/>
                </a:lnTo>
                <a:lnTo>
                  <a:pt x="2304" y="2656"/>
                </a:lnTo>
                <a:lnTo>
                  <a:pt x="2304" y="2655"/>
                </a:lnTo>
                <a:lnTo>
                  <a:pt x="2303" y="2656"/>
                </a:lnTo>
                <a:lnTo>
                  <a:pt x="2303" y="2655"/>
                </a:lnTo>
                <a:lnTo>
                  <a:pt x="2301" y="2655"/>
                </a:lnTo>
                <a:lnTo>
                  <a:pt x="2299" y="2655"/>
                </a:lnTo>
                <a:lnTo>
                  <a:pt x="2298" y="2653"/>
                </a:lnTo>
                <a:lnTo>
                  <a:pt x="2296" y="2653"/>
                </a:lnTo>
                <a:lnTo>
                  <a:pt x="2296" y="2651"/>
                </a:lnTo>
                <a:lnTo>
                  <a:pt x="2296" y="2650"/>
                </a:lnTo>
                <a:lnTo>
                  <a:pt x="2295" y="2650"/>
                </a:lnTo>
                <a:lnTo>
                  <a:pt x="2295" y="2648"/>
                </a:lnTo>
                <a:lnTo>
                  <a:pt x="2295" y="2647"/>
                </a:lnTo>
                <a:lnTo>
                  <a:pt x="2295" y="2645"/>
                </a:lnTo>
                <a:lnTo>
                  <a:pt x="2295" y="2643"/>
                </a:lnTo>
                <a:lnTo>
                  <a:pt x="2293" y="2642"/>
                </a:lnTo>
                <a:lnTo>
                  <a:pt x="2293" y="2640"/>
                </a:lnTo>
                <a:lnTo>
                  <a:pt x="2295" y="2639"/>
                </a:lnTo>
                <a:lnTo>
                  <a:pt x="2296" y="2639"/>
                </a:lnTo>
                <a:lnTo>
                  <a:pt x="2298" y="2637"/>
                </a:lnTo>
                <a:lnTo>
                  <a:pt x="2299" y="2637"/>
                </a:lnTo>
                <a:lnTo>
                  <a:pt x="2299" y="2635"/>
                </a:lnTo>
                <a:lnTo>
                  <a:pt x="2301" y="2635"/>
                </a:lnTo>
                <a:lnTo>
                  <a:pt x="2303" y="2635"/>
                </a:lnTo>
                <a:lnTo>
                  <a:pt x="2303" y="2634"/>
                </a:lnTo>
                <a:lnTo>
                  <a:pt x="2304" y="2634"/>
                </a:lnTo>
                <a:lnTo>
                  <a:pt x="2304" y="2632"/>
                </a:lnTo>
                <a:lnTo>
                  <a:pt x="2306" y="2632"/>
                </a:lnTo>
                <a:lnTo>
                  <a:pt x="2307" y="2632"/>
                </a:lnTo>
                <a:lnTo>
                  <a:pt x="2307" y="2631"/>
                </a:lnTo>
                <a:lnTo>
                  <a:pt x="2307" y="2629"/>
                </a:lnTo>
                <a:lnTo>
                  <a:pt x="2307" y="2627"/>
                </a:lnTo>
                <a:lnTo>
                  <a:pt x="2309" y="2627"/>
                </a:lnTo>
                <a:lnTo>
                  <a:pt x="2309" y="2626"/>
                </a:lnTo>
                <a:lnTo>
                  <a:pt x="2311" y="2626"/>
                </a:lnTo>
                <a:lnTo>
                  <a:pt x="2311" y="2624"/>
                </a:lnTo>
                <a:lnTo>
                  <a:pt x="2311" y="2623"/>
                </a:lnTo>
                <a:lnTo>
                  <a:pt x="2312" y="2623"/>
                </a:lnTo>
                <a:lnTo>
                  <a:pt x="2312" y="2621"/>
                </a:lnTo>
                <a:lnTo>
                  <a:pt x="2312" y="2619"/>
                </a:lnTo>
                <a:lnTo>
                  <a:pt x="2314" y="2619"/>
                </a:lnTo>
                <a:lnTo>
                  <a:pt x="2314" y="2618"/>
                </a:lnTo>
                <a:lnTo>
                  <a:pt x="2312" y="2616"/>
                </a:lnTo>
                <a:lnTo>
                  <a:pt x="2312" y="2615"/>
                </a:lnTo>
                <a:lnTo>
                  <a:pt x="2314" y="2615"/>
                </a:lnTo>
                <a:lnTo>
                  <a:pt x="2312" y="2615"/>
                </a:lnTo>
                <a:lnTo>
                  <a:pt x="2312" y="2613"/>
                </a:lnTo>
                <a:lnTo>
                  <a:pt x="2314" y="2613"/>
                </a:lnTo>
                <a:lnTo>
                  <a:pt x="2314" y="2611"/>
                </a:lnTo>
                <a:lnTo>
                  <a:pt x="2314" y="2610"/>
                </a:lnTo>
                <a:lnTo>
                  <a:pt x="2315" y="2610"/>
                </a:lnTo>
                <a:lnTo>
                  <a:pt x="2317" y="2610"/>
                </a:lnTo>
                <a:lnTo>
                  <a:pt x="2317" y="2608"/>
                </a:lnTo>
                <a:lnTo>
                  <a:pt x="2319" y="2608"/>
                </a:lnTo>
                <a:lnTo>
                  <a:pt x="2319" y="2607"/>
                </a:lnTo>
                <a:lnTo>
                  <a:pt x="2320" y="2607"/>
                </a:lnTo>
                <a:lnTo>
                  <a:pt x="2320" y="2605"/>
                </a:lnTo>
                <a:lnTo>
                  <a:pt x="2322" y="2605"/>
                </a:lnTo>
                <a:lnTo>
                  <a:pt x="2323" y="2605"/>
                </a:lnTo>
                <a:lnTo>
                  <a:pt x="2323" y="2603"/>
                </a:lnTo>
                <a:lnTo>
                  <a:pt x="2325" y="2602"/>
                </a:lnTo>
                <a:lnTo>
                  <a:pt x="2325" y="2603"/>
                </a:lnTo>
                <a:lnTo>
                  <a:pt x="2327" y="2603"/>
                </a:lnTo>
                <a:lnTo>
                  <a:pt x="2328" y="2603"/>
                </a:lnTo>
                <a:lnTo>
                  <a:pt x="2327" y="2602"/>
                </a:lnTo>
                <a:lnTo>
                  <a:pt x="2328" y="2602"/>
                </a:lnTo>
                <a:lnTo>
                  <a:pt x="2327" y="2602"/>
                </a:lnTo>
                <a:lnTo>
                  <a:pt x="2328" y="2602"/>
                </a:lnTo>
                <a:lnTo>
                  <a:pt x="2328" y="2600"/>
                </a:lnTo>
                <a:lnTo>
                  <a:pt x="2328" y="2599"/>
                </a:lnTo>
                <a:lnTo>
                  <a:pt x="2327" y="2597"/>
                </a:lnTo>
                <a:lnTo>
                  <a:pt x="2327" y="2595"/>
                </a:lnTo>
                <a:lnTo>
                  <a:pt x="2327" y="2594"/>
                </a:lnTo>
                <a:lnTo>
                  <a:pt x="2325" y="2594"/>
                </a:lnTo>
                <a:lnTo>
                  <a:pt x="2325" y="2592"/>
                </a:lnTo>
                <a:lnTo>
                  <a:pt x="2325" y="2591"/>
                </a:lnTo>
                <a:lnTo>
                  <a:pt x="2323" y="2591"/>
                </a:lnTo>
                <a:lnTo>
                  <a:pt x="2323" y="2589"/>
                </a:lnTo>
                <a:lnTo>
                  <a:pt x="2322" y="2589"/>
                </a:lnTo>
                <a:lnTo>
                  <a:pt x="2322" y="2587"/>
                </a:lnTo>
                <a:lnTo>
                  <a:pt x="2320" y="2587"/>
                </a:lnTo>
                <a:lnTo>
                  <a:pt x="2320" y="2586"/>
                </a:lnTo>
                <a:lnTo>
                  <a:pt x="2319" y="2584"/>
                </a:lnTo>
                <a:lnTo>
                  <a:pt x="2317" y="2584"/>
                </a:lnTo>
                <a:lnTo>
                  <a:pt x="2315" y="2584"/>
                </a:lnTo>
                <a:lnTo>
                  <a:pt x="2314" y="2584"/>
                </a:lnTo>
                <a:lnTo>
                  <a:pt x="2312" y="2584"/>
                </a:lnTo>
                <a:lnTo>
                  <a:pt x="2311" y="2584"/>
                </a:lnTo>
                <a:lnTo>
                  <a:pt x="2309" y="2584"/>
                </a:lnTo>
                <a:lnTo>
                  <a:pt x="2309" y="2583"/>
                </a:lnTo>
                <a:lnTo>
                  <a:pt x="2307" y="2583"/>
                </a:lnTo>
                <a:lnTo>
                  <a:pt x="2307" y="2584"/>
                </a:lnTo>
                <a:lnTo>
                  <a:pt x="2309" y="2584"/>
                </a:lnTo>
                <a:lnTo>
                  <a:pt x="2309" y="2586"/>
                </a:lnTo>
                <a:lnTo>
                  <a:pt x="2309" y="2587"/>
                </a:lnTo>
                <a:lnTo>
                  <a:pt x="2311" y="2587"/>
                </a:lnTo>
                <a:lnTo>
                  <a:pt x="2311" y="2589"/>
                </a:lnTo>
                <a:lnTo>
                  <a:pt x="2311" y="2591"/>
                </a:lnTo>
                <a:lnTo>
                  <a:pt x="2311" y="2592"/>
                </a:lnTo>
                <a:lnTo>
                  <a:pt x="2311" y="2594"/>
                </a:lnTo>
                <a:lnTo>
                  <a:pt x="2311" y="2595"/>
                </a:lnTo>
                <a:lnTo>
                  <a:pt x="2311" y="2597"/>
                </a:lnTo>
                <a:lnTo>
                  <a:pt x="2309" y="2597"/>
                </a:lnTo>
                <a:lnTo>
                  <a:pt x="2309" y="2599"/>
                </a:lnTo>
                <a:lnTo>
                  <a:pt x="2307" y="2600"/>
                </a:lnTo>
                <a:lnTo>
                  <a:pt x="2306" y="2600"/>
                </a:lnTo>
                <a:lnTo>
                  <a:pt x="2306" y="2602"/>
                </a:lnTo>
                <a:lnTo>
                  <a:pt x="2306" y="2603"/>
                </a:lnTo>
                <a:lnTo>
                  <a:pt x="2304" y="2603"/>
                </a:lnTo>
                <a:lnTo>
                  <a:pt x="2303" y="2603"/>
                </a:lnTo>
                <a:lnTo>
                  <a:pt x="2303" y="2605"/>
                </a:lnTo>
                <a:lnTo>
                  <a:pt x="2301" y="2607"/>
                </a:lnTo>
                <a:lnTo>
                  <a:pt x="2301" y="2608"/>
                </a:lnTo>
                <a:lnTo>
                  <a:pt x="2299" y="2608"/>
                </a:lnTo>
                <a:lnTo>
                  <a:pt x="2299" y="2610"/>
                </a:lnTo>
                <a:lnTo>
                  <a:pt x="2299" y="2611"/>
                </a:lnTo>
                <a:lnTo>
                  <a:pt x="2298" y="2611"/>
                </a:lnTo>
                <a:lnTo>
                  <a:pt x="2298" y="2613"/>
                </a:lnTo>
                <a:lnTo>
                  <a:pt x="2298" y="2615"/>
                </a:lnTo>
                <a:lnTo>
                  <a:pt x="2298" y="2616"/>
                </a:lnTo>
                <a:lnTo>
                  <a:pt x="2298" y="2618"/>
                </a:lnTo>
                <a:lnTo>
                  <a:pt x="2298" y="2619"/>
                </a:lnTo>
                <a:lnTo>
                  <a:pt x="2296" y="2619"/>
                </a:lnTo>
                <a:lnTo>
                  <a:pt x="2296" y="2621"/>
                </a:lnTo>
                <a:lnTo>
                  <a:pt x="2295" y="2621"/>
                </a:lnTo>
                <a:lnTo>
                  <a:pt x="2295" y="2623"/>
                </a:lnTo>
                <a:lnTo>
                  <a:pt x="2295" y="2624"/>
                </a:lnTo>
                <a:lnTo>
                  <a:pt x="2295" y="2626"/>
                </a:lnTo>
                <a:lnTo>
                  <a:pt x="2293" y="2626"/>
                </a:lnTo>
                <a:lnTo>
                  <a:pt x="2290" y="2626"/>
                </a:lnTo>
                <a:lnTo>
                  <a:pt x="2288" y="2626"/>
                </a:lnTo>
                <a:lnTo>
                  <a:pt x="2287" y="2626"/>
                </a:lnTo>
                <a:lnTo>
                  <a:pt x="2285" y="2626"/>
                </a:lnTo>
                <a:lnTo>
                  <a:pt x="2283" y="2627"/>
                </a:lnTo>
                <a:lnTo>
                  <a:pt x="2282" y="2627"/>
                </a:lnTo>
                <a:lnTo>
                  <a:pt x="2282" y="2629"/>
                </a:lnTo>
                <a:lnTo>
                  <a:pt x="2280" y="2629"/>
                </a:lnTo>
                <a:lnTo>
                  <a:pt x="2280" y="2631"/>
                </a:lnTo>
                <a:lnTo>
                  <a:pt x="2279" y="2631"/>
                </a:lnTo>
                <a:lnTo>
                  <a:pt x="2279" y="2632"/>
                </a:lnTo>
                <a:lnTo>
                  <a:pt x="2277" y="2632"/>
                </a:lnTo>
                <a:lnTo>
                  <a:pt x="2277" y="2634"/>
                </a:lnTo>
                <a:lnTo>
                  <a:pt x="2275" y="2634"/>
                </a:lnTo>
                <a:lnTo>
                  <a:pt x="2275" y="2635"/>
                </a:lnTo>
                <a:lnTo>
                  <a:pt x="2275" y="2637"/>
                </a:lnTo>
                <a:lnTo>
                  <a:pt x="2275" y="2639"/>
                </a:lnTo>
                <a:lnTo>
                  <a:pt x="2275" y="2640"/>
                </a:lnTo>
                <a:lnTo>
                  <a:pt x="2275" y="2642"/>
                </a:lnTo>
                <a:lnTo>
                  <a:pt x="2275" y="2643"/>
                </a:lnTo>
                <a:lnTo>
                  <a:pt x="2277" y="2643"/>
                </a:lnTo>
                <a:lnTo>
                  <a:pt x="2277" y="2645"/>
                </a:lnTo>
                <a:lnTo>
                  <a:pt x="2279" y="2645"/>
                </a:lnTo>
                <a:lnTo>
                  <a:pt x="2279" y="2647"/>
                </a:lnTo>
                <a:lnTo>
                  <a:pt x="2280" y="2647"/>
                </a:lnTo>
                <a:lnTo>
                  <a:pt x="2282" y="2647"/>
                </a:lnTo>
                <a:lnTo>
                  <a:pt x="2282" y="2648"/>
                </a:lnTo>
                <a:lnTo>
                  <a:pt x="2283" y="2648"/>
                </a:lnTo>
                <a:lnTo>
                  <a:pt x="2285" y="2648"/>
                </a:lnTo>
                <a:lnTo>
                  <a:pt x="2285" y="2650"/>
                </a:lnTo>
                <a:lnTo>
                  <a:pt x="2285" y="2651"/>
                </a:lnTo>
                <a:lnTo>
                  <a:pt x="2283" y="2651"/>
                </a:lnTo>
                <a:lnTo>
                  <a:pt x="2283" y="2653"/>
                </a:lnTo>
                <a:lnTo>
                  <a:pt x="2283" y="2655"/>
                </a:lnTo>
                <a:lnTo>
                  <a:pt x="2283" y="2656"/>
                </a:lnTo>
                <a:lnTo>
                  <a:pt x="2283" y="2658"/>
                </a:lnTo>
                <a:lnTo>
                  <a:pt x="2283" y="2659"/>
                </a:lnTo>
                <a:lnTo>
                  <a:pt x="2283" y="2661"/>
                </a:lnTo>
                <a:lnTo>
                  <a:pt x="2285" y="2661"/>
                </a:lnTo>
                <a:lnTo>
                  <a:pt x="2287" y="2661"/>
                </a:lnTo>
                <a:lnTo>
                  <a:pt x="2287" y="2663"/>
                </a:lnTo>
                <a:lnTo>
                  <a:pt x="2288" y="2663"/>
                </a:lnTo>
                <a:lnTo>
                  <a:pt x="2290" y="2663"/>
                </a:lnTo>
                <a:lnTo>
                  <a:pt x="2290" y="2664"/>
                </a:lnTo>
                <a:lnTo>
                  <a:pt x="2291" y="2664"/>
                </a:lnTo>
                <a:lnTo>
                  <a:pt x="2293" y="2664"/>
                </a:lnTo>
                <a:lnTo>
                  <a:pt x="2293" y="2666"/>
                </a:lnTo>
                <a:lnTo>
                  <a:pt x="2295" y="2666"/>
                </a:lnTo>
                <a:lnTo>
                  <a:pt x="2295" y="2667"/>
                </a:lnTo>
                <a:lnTo>
                  <a:pt x="2296" y="2667"/>
                </a:lnTo>
                <a:lnTo>
                  <a:pt x="2296" y="2669"/>
                </a:lnTo>
                <a:lnTo>
                  <a:pt x="2298" y="2669"/>
                </a:lnTo>
                <a:lnTo>
                  <a:pt x="2299" y="2671"/>
                </a:lnTo>
                <a:lnTo>
                  <a:pt x="2301" y="2671"/>
                </a:lnTo>
                <a:lnTo>
                  <a:pt x="2301" y="2672"/>
                </a:lnTo>
                <a:lnTo>
                  <a:pt x="2301" y="2674"/>
                </a:lnTo>
                <a:lnTo>
                  <a:pt x="2299" y="2674"/>
                </a:lnTo>
                <a:lnTo>
                  <a:pt x="2298" y="2675"/>
                </a:lnTo>
                <a:lnTo>
                  <a:pt x="2298" y="2677"/>
                </a:lnTo>
                <a:lnTo>
                  <a:pt x="2296" y="2677"/>
                </a:lnTo>
                <a:lnTo>
                  <a:pt x="2296" y="2679"/>
                </a:lnTo>
                <a:lnTo>
                  <a:pt x="2295" y="2679"/>
                </a:lnTo>
                <a:lnTo>
                  <a:pt x="2295" y="2680"/>
                </a:lnTo>
                <a:lnTo>
                  <a:pt x="2295" y="2682"/>
                </a:lnTo>
                <a:lnTo>
                  <a:pt x="2293" y="2682"/>
                </a:lnTo>
                <a:lnTo>
                  <a:pt x="2295" y="2683"/>
                </a:lnTo>
                <a:lnTo>
                  <a:pt x="2293" y="2683"/>
                </a:lnTo>
                <a:lnTo>
                  <a:pt x="2293" y="2685"/>
                </a:lnTo>
                <a:lnTo>
                  <a:pt x="2293" y="2687"/>
                </a:lnTo>
                <a:lnTo>
                  <a:pt x="2293" y="2688"/>
                </a:lnTo>
                <a:lnTo>
                  <a:pt x="2295" y="2688"/>
                </a:lnTo>
                <a:lnTo>
                  <a:pt x="2295" y="2690"/>
                </a:lnTo>
                <a:lnTo>
                  <a:pt x="2295" y="2691"/>
                </a:lnTo>
                <a:lnTo>
                  <a:pt x="2293" y="2693"/>
                </a:lnTo>
                <a:lnTo>
                  <a:pt x="2293" y="2695"/>
                </a:lnTo>
                <a:lnTo>
                  <a:pt x="2291" y="2695"/>
                </a:lnTo>
                <a:lnTo>
                  <a:pt x="2290" y="2696"/>
                </a:lnTo>
                <a:lnTo>
                  <a:pt x="2290" y="2698"/>
                </a:lnTo>
                <a:lnTo>
                  <a:pt x="2290" y="2699"/>
                </a:lnTo>
                <a:lnTo>
                  <a:pt x="2291" y="2699"/>
                </a:lnTo>
                <a:lnTo>
                  <a:pt x="2291" y="2701"/>
                </a:lnTo>
                <a:lnTo>
                  <a:pt x="2291" y="2703"/>
                </a:lnTo>
                <a:lnTo>
                  <a:pt x="2291" y="2704"/>
                </a:lnTo>
                <a:lnTo>
                  <a:pt x="2293" y="2704"/>
                </a:lnTo>
                <a:lnTo>
                  <a:pt x="2293" y="2706"/>
                </a:lnTo>
                <a:lnTo>
                  <a:pt x="2293" y="2707"/>
                </a:lnTo>
                <a:lnTo>
                  <a:pt x="2293" y="2709"/>
                </a:lnTo>
                <a:lnTo>
                  <a:pt x="2295" y="2709"/>
                </a:lnTo>
                <a:lnTo>
                  <a:pt x="2296" y="2709"/>
                </a:lnTo>
                <a:lnTo>
                  <a:pt x="2295" y="2709"/>
                </a:lnTo>
                <a:lnTo>
                  <a:pt x="2296" y="2711"/>
                </a:lnTo>
                <a:lnTo>
                  <a:pt x="2298" y="2711"/>
                </a:lnTo>
                <a:lnTo>
                  <a:pt x="2298" y="2712"/>
                </a:lnTo>
                <a:lnTo>
                  <a:pt x="2298" y="2714"/>
                </a:lnTo>
                <a:lnTo>
                  <a:pt x="2296" y="2714"/>
                </a:lnTo>
                <a:lnTo>
                  <a:pt x="2296" y="2715"/>
                </a:lnTo>
                <a:lnTo>
                  <a:pt x="2296" y="2717"/>
                </a:lnTo>
                <a:lnTo>
                  <a:pt x="2295" y="2717"/>
                </a:lnTo>
                <a:lnTo>
                  <a:pt x="2295" y="2719"/>
                </a:lnTo>
                <a:lnTo>
                  <a:pt x="2295" y="2720"/>
                </a:lnTo>
                <a:lnTo>
                  <a:pt x="2296" y="2720"/>
                </a:lnTo>
                <a:lnTo>
                  <a:pt x="2296" y="2722"/>
                </a:lnTo>
                <a:lnTo>
                  <a:pt x="2295" y="2723"/>
                </a:lnTo>
                <a:lnTo>
                  <a:pt x="2295" y="2725"/>
                </a:lnTo>
                <a:lnTo>
                  <a:pt x="2293" y="2725"/>
                </a:lnTo>
                <a:lnTo>
                  <a:pt x="2293" y="2727"/>
                </a:lnTo>
                <a:lnTo>
                  <a:pt x="2293" y="2728"/>
                </a:lnTo>
                <a:lnTo>
                  <a:pt x="2291" y="2728"/>
                </a:lnTo>
                <a:lnTo>
                  <a:pt x="2291" y="2730"/>
                </a:lnTo>
                <a:lnTo>
                  <a:pt x="2290" y="2730"/>
                </a:lnTo>
                <a:lnTo>
                  <a:pt x="2290" y="2731"/>
                </a:lnTo>
                <a:lnTo>
                  <a:pt x="2290" y="2733"/>
                </a:lnTo>
                <a:lnTo>
                  <a:pt x="2288" y="2733"/>
                </a:lnTo>
                <a:lnTo>
                  <a:pt x="2287" y="2733"/>
                </a:lnTo>
                <a:lnTo>
                  <a:pt x="2285" y="2733"/>
                </a:lnTo>
                <a:lnTo>
                  <a:pt x="2283" y="2733"/>
                </a:lnTo>
                <a:lnTo>
                  <a:pt x="2282" y="2733"/>
                </a:lnTo>
                <a:lnTo>
                  <a:pt x="2282" y="2735"/>
                </a:lnTo>
                <a:lnTo>
                  <a:pt x="2280" y="2735"/>
                </a:lnTo>
                <a:lnTo>
                  <a:pt x="2280" y="2736"/>
                </a:lnTo>
                <a:lnTo>
                  <a:pt x="2279" y="2738"/>
                </a:lnTo>
                <a:lnTo>
                  <a:pt x="2277" y="2738"/>
                </a:lnTo>
                <a:lnTo>
                  <a:pt x="2275" y="2739"/>
                </a:lnTo>
                <a:lnTo>
                  <a:pt x="2275" y="2741"/>
                </a:lnTo>
                <a:lnTo>
                  <a:pt x="2274" y="2741"/>
                </a:lnTo>
                <a:lnTo>
                  <a:pt x="2272" y="2741"/>
                </a:lnTo>
                <a:lnTo>
                  <a:pt x="2272" y="2743"/>
                </a:lnTo>
                <a:lnTo>
                  <a:pt x="2272" y="2744"/>
                </a:lnTo>
                <a:lnTo>
                  <a:pt x="2272" y="2746"/>
                </a:lnTo>
                <a:lnTo>
                  <a:pt x="2271" y="2746"/>
                </a:lnTo>
                <a:lnTo>
                  <a:pt x="2271" y="2747"/>
                </a:lnTo>
                <a:lnTo>
                  <a:pt x="2271" y="2749"/>
                </a:lnTo>
                <a:lnTo>
                  <a:pt x="2272" y="2749"/>
                </a:lnTo>
                <a:lnTo>
                  <a:pt x="2271" y="2749"/>
                </a:lnTo>
                <a:lnTo>
                  <a:pt x="2271" y="2751"/>
                </a:lnTo>
                <a:lnTo>
                  <a:pt x="2272" y="2752"/>
                </a:lnTo>
                <a:lnTo>
                  <a:pt x="2272" y="2754"/>
                </a:lnTo>
                <a:lnTo>
                  <a:pt x="2272" y="2755"/>
                </a:lnTo>
                <a:lnTo>
                  <a:pt x="2271" y="2755"/>
                </a:lnTo>
                <a:lnTo>
                  <a:pt x="2271" y="2757"/>
                </a:lnTo>
                <a:lnTo>
                  <a:pt x="2269" y="2757"/>
                </a:lnTo>
                <a:lnTo>
                  <a:pt x="2269" y="2759"/>
                </a:lnTo>
                <a:lnTo>
                  <a:pt x="2267" y="2759"/>
                </a:lnTo>
                <a:lnTo>
                  <a:pt x="2266" y="2759"/>
                </a:lnTo>
                <a:lnTo>
                  <a:pt x="2266" y="2760"/>
                </a:lnTo>
                <a:lnTo>
                  <a:pt x="2264" y="2760"/>
                </a:lnTo>
                <a:lnTo>
                  <a:pt x="2264" y="2762"/>
                </a:lnTo>
                <a:lnTo>
                  <a:pt x="2263" y="2762"/>
                </a:lnTo>
                <a:lnTo>
                  <a:pt x="2261" y="2762"/>
                </a:lnTo>
                <a:lnTo>
                  <a:pt x="2261" y="2763"/>
                </a:lnTo>
                <a:lnTo>
                  <a:pt x="2259" y="2763"/>
                </a:lnTo>
                <a:lnTo>
                  <a:pt x="2259" y="2765"/>
                </a:lnTo>
                <a:lnTo>
                  <a:pt x="2258" y="2765"/>
                </a:lnTo>
                <a:lnTo>
                  <a:pt x="2256" y="2765"/>
                </a:lnTo>
                <a:lnTo>
                  <a:pt x="2256" y="2767"/>
                </a:lnTo>
                <a:lnTo>
                  <a:pt x="2255" y="2767"/>
                </a:lnTo>
                <a:lnTo>
                  <a:pt x="2255" y="2765"/>
                </a:lnTo>
                <a:lnTo>
                  <a:pt x="2253" y="2765"/>
                </a:lnTo>
                <a:lnTo>
                  <a:pt x="2253" y="2767"/>
                </a:lnTo>
                <a:lnTo>
                  <a:pt x="2251" y="2767"/>
                </a:lnTo>
                <a:lnTo>
                  <a:pt x="2251" y="2768"/>
                </a:lnTo>
                <a:lnTo>
                  <a:pt x="2250" y="2768"/>
                </a:lnTo>
                <a:lnTo>
                  <a:pt x="2248" y="2768"/>
                </a:lnTo>
                <a:lnTo>
                  <a:pt x="2247" y="2768"/>
                </a:lnTo>
                <a:lnTo>
                  <a:pt x="2247" y="2770"/>
                </a:lnTo>
                <a:lnTo>
                  <a:pt x="2245" y="2770"/>
                </a:lnTo>
                <a:lnTo>
                  <a:pt x="2243" y="2770"/>
                </a:lnTo>
                <a:lnTo>
                  <a:pt x="2243" y="2771"/>
                </a:lnTo>
                <a:lnTo>
                  <a:pt x="2242" y="2771"/>
                </a:lnTo>
                <a:lnTo>
                  <a:pt x="2240" y="2771"/>
                </a:lnTo>
                <a:lnTo>
                  <a:pt x="2240" y="2770"/>
                </a:lnTo>
                <a:lnTo>
                  <a:pt x="2240" y="2771"/>
                </a:lnTo>
                <a:lnTo>
                  <a:pt x="2240" y="2773"/>
                </a:lnTo>
                <a:lnTo>
                  <a:pt x="2240" y="2775"/>
                </a:lnTo>
                <a:lnTo>
                  <a:pt x="2240" y="2776"/>
                </a:lnTo>
                <a:lnTo>
                  <a:pt x="2240" y="2778"/>
                </a:lnTo>
                <a:lnTo>
                  <a:pt x="2239" y="2778"/>
                </a:lnTo>
                <a:lnTo>
                  <a:pt x="2239" y="2779"/>
                </a:lnTo>
                <a:lnTo>
                  <a:pt x="2240" y="2781"/>
                </a:lnTo>
                <a:lnTo>
                  <a:pt x="2240" y="2783"/>
                </a:lnTo>
                <a:lnTo>
                  <a:pt x="2240" y="2784"/>
                </a:lnTo>
                <a:lnTo>
                  <a:pt x="2240" y="2786"/>
                </a:lnTo>
                <a:lnTo>
                  <a:pt x="2240" y="2787"/>
                </a:lnTo>
                <a:lnTo>
                  <a:pt x="2239" y="2787"/>
                </a:lnTo>
                <a:lnTo>
                  <a:pt x="2239" y="2789"/>
                </a:lnTo>
                <a:lnTo>
                  <a:pt x="2240" y="2789"/>
                </a:lnTo>
                <a:lnTo>
                  <a:pt x="2240" y="2791"/>
                </a:lnTo>
                <a:lnTo>
                  <a:pt x="2242" y="2791"/>
                </a:lnTo>
                <a:lnTo>
                  <a:pt x="2242" y="2792"/>
                </a:lnTo>
                <a:lnTo>
                  <a:pt x="2242" y="2794"/>
                </a:lnTo>
                <a:lnTo>
                  <a:pt x="2243" y="2794"/>
                </a:lnTo>
                <a:lnTo>
                  <a:pt x="2242" y="2795"/>
                </a:lnTo>
                <a:lnTo>
                  <a:pt x="2243" y="2795"/>
                </a:lnTo>
                <a:lnTo>
                  <a:pt x="2242" y="2795"/>
                </a:lnTo>
                <a:lnTo>
                  <a:pt x="2242" y="2797"/>
                </a:lnTo>
                <a:lnTo>
                  <a:pt x="2242" y="2799"/>
                </a:lnTo>
                <a:lnTo>
                  <a:pt x="2240" y="2799"/>
                </a:lnTo>
                <a:lnTo>
                  <a:pt x="2240" y="2800"/>
                </a:lnTo>
                <a:lnTo>
                  <a:pt x="2239" y="2800"/>
                </a:lnTo>
                <a:lnTo>
                  <a:pt x="2239" y="2802"/>
                </a:lnTo>
                <a:lnTo>
                  <a:pt x="2237" y="2802"/>
                </a:lnTo>
                <a:lnTo>
                  <a:pt x="2237" y="2803"/>
                </a:lnTo>
                <a:lnTo>
                  <a:pt x="2235" y="2803"/>
                </a:lnTo>
                <a:lnTo>
                  <a:pt x="2234" y="2803"/>
                </a:lnTo>
                <a:lnTo>
                  <a:pt x="2234" y="2805"/>
                </a:lnTo>
                <a:lnTo>
                  <a:pt x="2232" y="2805"/>
                </a:lnTo>
                <a:lnTo>
                  <a:pt x="2231" y="2805"/>
                </a:lnTo>
                <a:lnTo>
                  <a:pt x="2231" y="2807"/>
                </a:lnTo>
                <a:lnTo>
                  <a:pt x="2229" y="2807"/>
                </a:lnTo>
                <a:lnTo>
                  <a:pt x="2229" y="2805"/>
                </a:lnTo>
                <a:lnTo>
                  <a:pt x="2227" y="2805"/>
                </a:lnTo>
                <a:lnTo>
                  <a:pt x="2227" y="2807"/>
                </a:lnTo>
                <a:lnTo>
                  <a:pt x="2227" y="2805"/>
                </a:lnTo>
                <a:lnTo>
                  <a:pt x="2226" y="2805"/>
                </a:lnTo>
                <a:lnTo>
                  <a:pt x="2226" y="2807"/>
                </a:lnTo>
                <a:lnTo>
                  <a:pt x="2226" y="2808"/>
                </a:lnTo>
                <a:lnTo>
                  <a:pt x="2224" y="2808"/>
                </a:lnTo>
                <a:lnTo>
                  <a:pt x="2224" y="2810"/>
                </a:lnTo>
                <a:lnTo>
                  <a:pt x="2224" y="2811"/>
                </a:lnTo>
                <a:lnTo>
                  <a:pt x="2223" y="2811"/>
                </a:lnTo>
                <a:lnTo>
                  <a:pt x="2221" y="2811"/>
                </a:lnTo>
                <a:lnTo>
                  <a:pt x="2219" y="2811"/>
                </a:lnTo>
                <a:lnTo>
                  <a:pt x="2219" y="2813"/>
                </a:lnTo>
                <a:lnTo>
                  <a:pt x="2219" y="2815"/>
                </a:lnTo>
                <a:lnTo>
                  <a:pt x="2218" y="2815"/>
                </a:lnTo>
                <a:lnTo>
                  <a:pt x="2218" y="2813"/>
                </a:lnTo>
                <a:lnTo>
                  <a:pt x="2216" y="2815"/>
                </a:lnTo>
                <a:lnTo>
                  <a:pt x="2215" y="2815"/>
                </a:lnTo>
                <a:lnTo>
                  <a:pt x="2215" y="2813"/>
                </a:lnTo>
                <a:lnTo>
                  <a:pt x="2216" y="2813"/>
                </a:lnTo>
                <a:lnTo>
                  <a:pt x="2216" y="2811"/>
                </a:lnTo>
                <a:lnTo>
                  <a:pt x="2218" y="2811"/>
                </a:lnTo>
                <a:lnTo>
                  <a:pt x="2218" y="2810"/>
                </a:lnTo>
                <a:lnTo>
                  <a:pt x="2216" y="2810"/>
                </a:lnTo>
                <a:lnTo>
                  <a:pt x="2216" y="2808"/>
                </a:lnTo>
                <a:lnTo>
                  <a:pt x="2216" y="2807"/>
                </a:lnTo>
                <a:lnTo>
                  <a:pt x="2215" y="2807"/>
                </a:lnTo>
                <a:lnTo>
                  <a:pt x="2213" y="2807"/>
                </a:lnTo>
                <a:lnTo>
                  <a:pt x="2213" y="2805"/>
                </a:lnTo>
                <a:lnTo>
                  <a:pt x="2211" y="2805"/>
                </a:lnTo>
                <a:lnTo>
                  <a:pt x="2210" y="2805"/>
                </a:lnTo>
                <a:lnTo>
                  <a:pt x="2208" y="2805"/>
                </a:lnTo>
                <a:lnTo>
                  <a:pt x="2207" y="2805"/>
                </a:lnTo>
                <a:lnTo>
                  <a:pt x="2207" y="2803"/>
                </a:lnTo>
                <a:lnTo>
                  <a:pt x="2208" y="2803"/>
                </a:lnTo>
                <a:lnTo>
                  <a:pt x="2208" y="2802"/>
                </a:lnTo>
                <a:lnTo>
                  <a:pt x="2208" y="2800"/>
                </a:lnTo>
                <a:lnTo>
                  <a:pt x="2207" y="2800"/>
                </a:lnTo>
                <a:lnTo>
                  <a:pt x="2207" y="2799"/>
                </a:lnTo>
                <a:lnTo>
                  <a:pt x="2208" y="2797"/>
                </a:lnTo>
                <a:lnTo>
                  <a:pt x="2207" y="2797"/>
                </a:lnTo>
                <a:lnTo>
                  <a:pt x="2207" y="2795"/>
                </a:lnTo>
                <a:lnTo>
                  <a:pt x="2205" y="2795"/>
                </a:lnTo>
                <a:lnTo>
                  <a:pt x="2205" y="2794"/>
                </a:lnTo>
                <a:lnTo>
                  <a:pt x="2203" y="2794"/>
                </a:lnTo>
                <a:lnTo>
                  <a:pt x="2202" y="2794"/>
                </a:lnTo>
                <a:lnTo>
                  <a:pt x="2202" y="2792"/>
                </a:lnTo>
                <a:lnTo>
                  <a:pt x="2200" y="2792"/>
                </a:lnTo>
                <a:lnTo>
                  <a:pt x="2200" y="2791"/>
                </a:lnTo>
                <a:lnTo>
                  <a:pt x="2199" y="2791"/>
                </a:lnTo>
                <a:lnTo>
                  <a:pt x="2197" y="2791"/>
                </a:lnTo>
                <a:lnTo>
                  <a:pt x="2195" y="2791"/>
                </a:lnTo>
                <a:lnTo>
                  <a:pt x="2195" y="2789"/>
                </a:lnTo>
                <a:lnTo>
                  <a:pt x="2195" y="2787"/>
                </a:lnTo>
                <a:lnTo>
                  <a:pt x="2197" y="2787"/>
                </a:lnTo>
                <a:lnTo>
                  <a:pt x="2197" y="2786"/>
                </a:lnTo>
                <a:lnTo>
                  <a:pt x="2199" y="2786"/>
                </a:lnTo>
                <a:lnTo>
                  <a:pt x="2199" y="2784"/>
                </a:lnTo>
                <a:lnTo>
                  <a:pt x="2199" y="2783"/>
                </a:lnTo>
                <a:lnTo>
                  <a:pt x="2199" y="2781"/>
                </a:lnTo>
                <a:lnTo>
                  <a:pt x="2200" y="2781"/>
                </a:lnTo>
                <a:lnTo>
                  <a:pt x="2200" y="2779"/>
                </a:lnTo>
                <a:lnTo>
                  <a:pt x="2199" y="2779"/>
                </a:lnTo>
                <a:lnTo>
                  <a:pt x="2200" y="2778"/>
                </a:lnTo>
                <a:lnTo>
                  <a:pt x="2202" y="2778"/>
                </a:lnTo>
                <a:lnTo>
                  <a:pt x="2202" y="2776"/>
                </a:lnTo>
                <a:lnTo>
                  <a:pt x="2202" y="2775"/>
                </a:lnTo>
                <a:lnTo>
                  <a:pt x="2200" y="2773"/>
                </a:lnTo>
                <a:lnTo>
                  <a:pt x="2202" y="2773"/>
                </a:lnTo>
                <a:lnTo>
                  <a:pt x="2202" y="2771"/>
                </a:lnTo>
                <a:lnTo>
                  <a:pt x="2200" y="2771"/>
                </a:lnTo>
                <a:lnTo>
                  <a:pt x="2200" y="2770"/>
                </a:lnTo>
                <a:lnTo>
                  <a:pt x="2199" y="2770"/>
                </a:lnTo>
                <a:lnTo>
                  <a:pt x="2197" y="2771"/>
                </a:lnTo>
                <a:lnTo>
                  <a:pt x="2197" y="2773"/>
                </a:lnTo>
                <a:lnTo>
                  <a:pt x="2197" y="2775"/>
                </a:lnTo>
                <a:lnTo>
                  <a:pt x="2195" y="2776"/>
                </a:lnTo>
                <a:lnTo>
                  <a:pt x="2195" y="2775"/>
                </a:lnTo>
                <a:lnTo>
                  <a:pt x="2195" y="2776"/>
                </a:lnTo>
                <a:lnTo>
                  <a:pt x="2194" y="2776"/>
                </a:lnTo>
                <a:lnTo>
                  <a:pt x="2194" y="2778"/>
                </a:lnTo>
                <a:lnTo>
                  <a:pt x="2192" y="2778"/>
                </a:lnTo>
                <a:lnTo>
                  <a:pt x="2192" y="2779"/>
                </a:lnTo>
                <a:lnTo>
                  <a:pt x="2191" y="2779"/>
                </a:lnTo>
                <a:lnTo>
                  <a:pt x="2191" y="2781"/>
                </a:lnTo>
                <a:lnTo>
                  <a:pt x="2191" y="2783"/>
                </a:lnTo>
                <a:lnTo>
                  <a:pt x="2189" y="2783"/>
                </a:lnTo>
                <a:lnTo>
                  <a:pt x="2189" y="2784"/>
                </a:lnTo>
                <a:lnTo>
                  <a:pt x="2189" y="2786"/>
                </a:lnTo>
                <a:lnTo>
                  <a:pt x="2187" y="2786"/>
                </a:lnTo>
                <a:lnTo>
                  <a:pt x="2187" y="2787"/>
                </a:lnTo>
                <a:lnTo>
                  <a:pt x="2187" y="2789"/>
                </a:lnTo>
                <a:lnTo>
                  <a:pt x="2187" y="2791"/>
                </a:lnTo>
                <a:lnTo>
                  <a:pt x="2184" y="2791"/>
                </a:lnTo>
                <a:lnTo>
                  <a:pt x="2183" y="2789"/>
                </a:lnTo>
                <a:lnTo>
                  <a:pt x="2183" y="2787"/>
                </a:lnTo>
                <a:lnTo>
                  <a:pt x="2181" y="2787"/>
                </a:lnTo>
                <a:lnTo>
                  <a:pt x="2179" y="2787"/>
                </a:lnTo>
                <a:lnTo>
                  <a:pt x="2179" y="2786"/>
                </a:lnTo>
                <a:lnTo>
                  <a:pt x="2178" y="2786"/>
                </a:lnTo>
                <a:lnTo>
                  <a:pt x="2178" y="2784"/>
                </a:lnTo>
                <a:lnTo>
                  <a:pt x="2176" y="2784"/>
                </a:lnTo>
                <a:lnTo>
                  <a:pt x="2176" y="2783"/>
                </a:lnTo>
                <a:lnTo>
                  <a:pt x="2175" y="2783"/>
                </a:lnTo>
                <a:lnTo>
                  <a:pt x="2175" y="2781"/>
                </a:lnTo>
                <a:lnTo>
                  <a:pt x="2173" y="2781"/>
                </a:lnTo>
                <a:lnTo>
                  <a:pt x="2173" y="2779"/>
                </a:lnTo>
                <a:lnTo>
                  <a:pt x="2173" y="2778"/>
                </a:lnTo>
                <a:lnTo>
                  <a:pt x="2171" y="2778"/>
                </a:lnTo>
                <a:lnTo>
                  <a:pt x="2173" y="2778"/>
                </a:lnTo>
                <a:lnTo>
                  <a:pt x="2171" y="2776"/>
                </a:lnTo>
                <a:lnTo>
                  <a:pt x="2171" y="2775"/>
                </a:lnTo>
                <a:lnTo>
                  <a:pt x="2171" y="2773"/>
                </a:lnTo>
                <a:lnTo>
                  <a:pt x="2171" y="2771"/>
                </a:lnTo>
                <a:lnTo>
                  <a:pt x="2171" y="2770"/>
                </a:lnTo>
                <a:lnTo>
                  <a:pt x="2173" y="2768"/>
                </a:lnTo>
                <a:lnTo>
                  <a:pt x="2171" y="2768"/>
                </a:lnTo>
                <a:lnTo>
                  <a:pt x="2171" y="2767"/>
                </a:lnTo>
                <a:lnTo>
                  <a:pt x="2171" y="2765"/>
                </a:lnTo>
                <a:lnTo>
                  <a:pt x="2171" y="2763"/>
                </a:lnTo>
                <a:lnTo>
                  <a:pt x="2171" y="2762"/>
                </a:lnTo>
                <a:lnTo>
                  <a:pt x="2171" y="2760"/>
                </a:lnTo>
                <a:lnTo>
                  <a:pt x="2171" y="2759"/>
                </a:lnTo>
                <a:lnTo>
                  <a:pt x="2170" y="2759"/>
                </a:lnTo>
                <a:lnTo>
                  <a:pt x="2170" y="2757"/>
                </a:lnTo>
                <a:lnTo>
                  <a:pt x="2171" y="2757"/>
                </a:lnTo>
                <a:lnTo>
                  <a:pt x="2171" y="2755"/>
                </a:lnTo>
                <a:lnTo>
                  <a:pt x="2171" y="2754"/>
                </a:lnTo>
                <a:lnTo>
                  <a:pt x="2171" y="2752"/>
                </a:lnTo>
                <a:lnTo>
                  <a:pt x="2170" y="2752"/>
                </a:lnTo>
                <a:lnTo>
                  <a:pt x="2170" y="2751"/>
                </a:lnTo>
                <a:lnTo>
                  <a:pt x="2170" y="2749"/>
                </a:lnTo>
                <a:lnTo>
                  <a:pt x="2170" y="2747"/>
                </a:lnTo>
                <a:lnTo>
                  <a:pt x="2168" y="2749"/>
                </a:lnTo>
                <a:lnTo>
                  <a:pt x="2168" y="2747"/>
                </a:lnTo>
                <a:lnTo>
                  <a:pt x="2167" y="2749"/>
                </a:lnTo>
                <a:lnTo>
                  <a:pt x="2165" y="2749"/>
                </a:lnTo>
                <a:lnTo>
                  <a:pt x="2167" y="2749"/>
                </a:lnTo>
                <a:lnTo>
                  <a:pt x="2167" y="2751"/>
                </a:lnTo>
                <a:lnTo>
                  <a:pt x="2167" y="2752"/>
                </a:lnTo>
                <a:lnTo>
                  <a:pt x="2167" y="2754"/>
                </a:lnTo>
                <a:lnTo>
                  <a:pt x="2167" y="2755"/>
                </a:lnTo>
                <a:lnTo>
                  <a:pt x="2167" y="2757"/>
                </a:lnTo>
                <a:lnTo>
                  <a:pt x="2165" y="2759"/>
                </a:lnTo>
                <a:lnTo>
                  <a:pt x="2165" y="2760"/>
                </a:lnTo>
                <a:lnTo>
                  <a:pt x="2163" y="2760"/>
                </a:lnTo>
                <a:lnTo>
                  <a:pt x="2162" y="2760"/>
                </a:lnTo>
                <a:lnTo>
                  <a:pt x="2162" y="2759"/>
                </a:lnTo>
                <a:lnTo>
                  <a:pt x="2160" y="2759"/>
                </a:lnTo>
                <a:lnTo>
                  <a:pt x="2159" y="2759"/>
                </a:lnTo>
                <a:lnTo>
                  <a:pt x="2159" y="2760"/>
                </a:lnTo>
                <a:lnTo>
                  <a:pt x="2160" y="2760"/>
                </a:lnTo>
                <a:lnTo>
                  <a:pt x="2160" y="2762"/>
                </a:lnTo>
                <a:lnTo>
                  <a:pt x="2162" y="2762"/>
                </a:lnTo>
                <a:lnTo>
                  <a:pt x="2163" y="2762"/>
                </a:lnTo>
                <a:lnTo>
                  <a:pt x="2163" y="2763"/>
                </a:lnTo>
                <a:lnTo>
                  <a:pt x="2163" y="2765"/>
                </a:lnTo>
                <a:lnTo>
                  <a:pt x="2165" y="2765"/>
                </a:lnTo>
                <a:lnTo>
                  <a:pt x="2165" y="2767"/>
                </a:lnTo>
                <a:lnTo>
                  <a:pt x="2165" y="2768"/>
                </a:lnTo>
                <a:lnTo>
                  <a:pt x="2167" y="2768"/>
                </a:lnTo>
                <a:lnTo>
                  <a:pt x="2167" y="2770"/>
                </a:lnTo>
                <a:lnTo>
                  <a:pt x="2167" y="2771"/>
                </a:lnTo>
                <a:lnTo>
                  <a:pt x="2165" y="2771"/>
                </a:lnTo>
                <a:lnTo>
                  <a:pt x="2165" y="2773"/>
                </a:lnTo>
                <a:lnTo>
                  <a:pt x="2165" y="2775"/>
                </a:lnTo>
                <a:lnTo>
                  <a:pt x="2165" y="2776"/>
                </a:lnTo>
                <a:lnTo>
                  <a:pt x="2165" y="2778"/>
                </a:lnTo>
                <a:lnTo>
                  <a:pt x="2163" y="2778"/>
                </a:lnTo>
                <a:lnTo>
                  <a:pt x="2163" y="2779"/>
                </a:lnTo>
                <a:lnTo>
                  <a:pt x="2163" y="2781"/>
                </a:lnTo>
                <a:lnTo>
                  <a:pt x="2162" y="2781"/>
                </a:lnTo>
                <a:lnTo>
                  <a:pt x="2162" y="2783"/>
                </a:lnTo>
                <a:lnTo>
                  <a:pt x="2160" y="2783"/>
                </a:lnTo>
                <a:lnTo>
                  <a:pt x="2160" y="2784"/>
                </a:lnTo>
                <a:lnTo>
                  <a:pt x="2160" y="2786"/>
                </a:lnTo>
                <a:lnTo>
                  <a:pt x="2159" y="2786"/>
                </a:lnTo>
                <a:lnTo>
                  <a:pt x="2157" y="2787"/>
                </a:lnTo>
                <a:lnTo>
                  <a:pt x="2157" y="2789"/>
                </a:lnTo>
                <a:lnTo>
                  <a:pt x="2155" y="2789"/>
                </a:lnTo>
                <a:lnTo>
                  <a:pt x="2154" y="2789"/>
                </a:lnTo>
                <a:lnTo>
                  <a:pt x="2154" y="2791"/>
                </a:lnTo>
                <a:lnTo>
                  <a:pt x="2152" y="2791"/>
                </a:lnTo>
                <a:lnTo>
                  <a:pt x="2151" y="2791"/>
                </a:lnTo>
                <a:lnTo>
                  <a:pt x="2151" y="2792"/>
                </a:lnTo>
                <a:lnTo>
                  <a:pt x="2149" y="2794"/>
                </a:lnTo>
                <a:lnTo>
                  <a:pt x="2147" y="2794"/>
                </a:lnTo>
                <a:lnTo>
                  <a:pt x="2146" y="2794"/>
                </a:lnTo>
                <a:lnTo>
                  <a:pt x="2146" y="2795"/>
                </a:lnTo>
                <a:lnTo>
                  <a:pt x="2144" y="2795"/>
                </a:lnTo>
                <a:lnTo>
                  <a:pt x="2143" y="2795"/>
                </a:lnTo>
                <a:lnTo>
                  <a:pt x="2141" y="2795"/>
                </a:lnTo>
                <a:lnTo>
                  <a:pt x="2139" y="2795"/>
                </a:lnTo>
                <a:lnTo>
                  <a:pt x="2138" y="2795"/>
                </a:lnTo>
                <a:lnTo>
                  <a:pt x="2138" y="2797"/>
                </a:lnTo>
                <a:lnTo>
                  <a:pt x="2136" y="2797"/>
                </a:lnTo>
                <a:lnTo>
                  <a:pt x="2136" y="2795"/>
                </a:lnTo>
                <a:lnTo>
                  <a:pt x="2135" y="2795"/>
                </a:lnTo>
                <a:lnTo>
                  <a:pt x="2133" y="2795"/>
                </a:lnTo>
                <a:lnTo>
                  <a:pt x="2131" y="2795"/>
                </a:lnTo>
                <a:lnTo>
                  <a:pt x="2131" y="2797"/>
                </a:lnTo>
                <a:lnTo>
                  <a:pt x="2131" y="2795"/>
                </a:lnTo>
                <a:lnTo>
                  <a:pt x="2130" y="2795"/>
                </a:lnTo>
                <a:lnTo>
                  <a:pt x="2131" y="2794"/>
                </a:lnTo>
                <a:lnTo>
                  <a:pt x="2130" y="2794"/>
                </a:lnTo>
                <a:lnTo>
                  <a:pt x="2128" y="2794"/>
                </a:lnTo>
                <a:lnTo>
                  <a:pt x="2128" y="2792"/>
                </a:lnTo>
                <a:lnTo>
                  <a:pt x="2127" y="2792"/>
                </a:lnTo>
                <a:lnTo>
                  <a:pt x="2125" y="2792"/>
                </a:lnTo>
                <a:lnTo>
                  <a:pt x="2123" y="2792"/>
                </a:lnTo>
                <a:lnTo>
                  <a:pt x="2123" y="2794"/>
                </a:lnTo>
                <a:lnTo>
                  <a:pt x="2122" y="2794"/>
                </a:lnTo>
                <a:lnTo>
                  <a:pt x="2120" y="2794"/>
                </a:lnTo>
                <a:lnTo>
                  <a:pt x="2119" y="2794"/>
                </a:lnTo>
                <a:lnTo>
                  <a:pt x="2117" y="2794"/>
                </a:lnTo>
                <a:lnTo>
                  <a:pt x="2115" y="2794"/>
                </a:lnTo>
                <a:lnTo>
                  <a:pt x="2114" y="2794"/>
                </a:lnTo>
                <a:lnTo>
                  <a:pt x="2112" y="2794"/>
                </a:lnTo>
                <a:lnTo>
                  <a:pt x="2111" y="2794"/>
                </a:lnTo>
                <a:lnTo>
                  <a:pt x="2109" y="2794"/>
                </a:lnTo>
                <a:lnTo>
                  <a:pt x="2109" y="2795"/>
                </a:lnTo>
                <a:lnTo>
                  <a:pt x="2107" y="2795"/>
                </a:lnTo>
                <a:lnTo>
                  <a:pt x="2107" y="2794"/>
                </a:lnTo>
                <a:lnTo>
                  <a:pt x="2106" y="2794"/>
                </a:lnTo>
                <a:lnTo>
                  <a:pt x="2106" y="2792"/>
                </a:lnTo>
                <a:lnTo>
                  <a:pt x="2106" y="2791"/>
                </a:lnTo>
                <a:lnTo>
                  <a:pt x="2106" y="2789"/>
                </a:lnTo>
                <a:lnTo>
                  <a:pt x="2107" y="2789"/>
                </a:lnTo>
                <a:lnTo>
                  <a:pt x="2107" y="2787"/>
                </a:lnTo>
                <a:lnTo>
                  <a:pt x="2109" y="2787"/>
                </a:lnTo>
                <a:lnTo>
                  <a:pt x="2109" y="2786"/>
                </a:lnTo>
                <a:lnTo>
                  <a:pt x="2109" y="2784"/>
                </a:lnTo>
                <a:lnTo>
                  <a:pt x="2111" y="2783"/>
                </a:lnTo>
                <a:lnTo>
                  <a:pt x="2111" y="2781"/>
                </a:lnTo>
                <a:lnTo>
                  <a:pt x="2111" y="2779"/>
                </a:lnTo>
                <a:lnTo>
                  <a:pt x="2112" y="2779"/>
                </a:lnTo>
                <a:lnTo>
                  <a:pt x="2112" y="2778"/>
                </a:lnTo>
                <a:lnTo>
                  <a:pt x="2112" y="2776"/>
                </a:lnTo>
                <a:lnTo>
                  <a:pt x="2114" y="2776"/>
                </a:lnTo>
                <a:lnTo>
                  <a:pt x="2114" y="2775"/>
                </a:lnTo>
                <a:lnTo>
                  <a:pt x="2115" y="2775"/>
                </a:lnTo>
                <a:lnTo>
                  <a:pt x="2115" y="2773"/>
                </a:lnTo>
                <a:lnTo>
                  <a:pt x="2117" y="2773"/>
                </a:lnTo>
                <a:lnTo>
                  <a:pt x="2117" y="2771"/>
                </a:lnTo>
                <a:lnTo>
                  <a:pt x="2117" y="2770"/>
                </a:lnTo>
                <a:lnTo>
                  <a:pt x="2117" y="2768"/>
                </a:lnTo>
                <a:lnTo>
                  <a:pt x="2119" y="2768"/>
                </a:lnTo>
                <a:lnTo>
                  <a:pt x="2119" y="2767"/>
                </a:lnTo>
                <a:lnTo>
                  <a:pt x="2119" y="2765"/>
                </a:lnTo>
                <a:lnTo>
                  <a:pt x="2119" y="2763"/>
                </a:lnTo>
                <a:lnTo>
                  <a:pt x="2119" y="2762"/>
                </a:lnTo>
                <a:lnTo>
                  <a:pt x="2119" y="2760"/>
                </a:lnTo>
                <a:lnTo>
                  <a:pt x="2120" y="2760"/>
                </a:lnTo>
                <a:lnTo>
                  <a:pt x="2120" y="2759"/>
                </a:lnTo>
                <a:lnTo>
                  <a:pt x="2122" y="2759"/>
                </a:lnTo>
                <a:lnTo>
                  <a:pt x="2122" y="2757"/>
                </a:lnTo>
                <a:lnTo>
                  <a:pt x="2123" y="2757"/>
                </a:lnTo>
                <a:lnTo>
                  <a:pt x="2123" y="2755"/>
                </a:lnTo>
                <a:lnTo>
                  <a:pt x="2123" y="2754"/>
                </a:lnTo>
                <a:lnTo>
                  <a:pt x="2123" y="2752"/>
                </a:lnTo>
                <a:lnTo>
                  <a:pt x="2125" y="2752"/>
                </a:lnTo>
                <a:lnTo>
                  <a:pt x="2125" y="2751"/>
                </a:lnTo>
                <a:lnTo>
                  <a:pt x="2125" y="2749"/>
                </a:lnTo>
                <a:lnTo>
                  <a:pt x="2125" y="2747"/>
                </a:lnTo>
                <a:lnTo>
                  <a:pt x="2123" y="2747"/>
                </a:lnTo>
                <a:lnTo>
                  <a:pt x="2123" y="2746"/>
                </a:lnTo>
                <a:lnTo>
                  <a:pt x="2122" y="2746"/>
                </a:lnTo>
                <a:lnTo>
                  <a:pt x="2120" y="2746"/>
                </a:lnTo>
                <a:lnTo>
                  <a:pt x="2120" y="2744"/>
                </a:lnTo>
                <a:lnTo>
                  <a:pt x="2120" y="2743"/>
                </a:lnTo>
                <a:lnTo>
                  <a:pt x="2120" y="2739"/>
                </a:lnTo>
                <a:lnTo>
                  <a:pt x="2120" y="2738"/>
                </a:lnTo>
                <a:lnTo>
                  <a:pt x="2122" y="2738"/>
                </a:lnTo>
                <a:lnTo>
                  <a:pt x="2122" y="2736"/>
                </a:lnTo>
                <a:lnTo>
                  <a:pt x="2120" y="2736"/>
                </a:lnTo>
                <a:lnTo>
                  <a:pt x="2122" y="2736"/>
                </a:lnTo>
                <a:lnTo>
                  <a:pt x="2123" y="2735"/>
                </a:lnTo>
                <a:lnTo>
                  <a:pt x="2123" y="2733"/>
                </a:lnTo>
                <a:lnTo>
                  <a:pt x="2123" y="2731"/>
                </a:lnTo>
                <a:lnTo>
                  <a:pt x="2123" y="2730"/>
                </a:lnTo>
                <a:lnTo>
                  <a:pt x="2123" y="2728"/>
                </a:lnTo>
                <a:lnTo>
                  <a:pt x="2123" y="2727"/>
                </a:lnTo>
                <a:lnTo>
                  <a:pt x="2122" y="2725"/>
                </a:lnTo>
                <a:lnTo>
                  <a:pt x="2122" y="2723"/>
                </a:lnTo>
                <a:lnTo>
                  <a:pt x="2122" y="2722"/>
                </a:lnTo>
                <a:lnTo>
                  <a:pt x="2122" y="2720"/>
                </a:lnTo>
                <a:lnTo>
                  <a:pt x="2122" y="2719"/>
                </a:lnTo>
                <a:lnTo>
                  <a:pt x="2123" y="2719"/>
                </a:lnTo>
                <a:lnTo>
                  <a:pt x="2123" y="2717"/>
                </a:lnTo>
                <a:lnTo>
                  <a:pt x="2123" y="2714"/>
                </a:lnTo>
                <a:lnTo>
                  <a:pt x="2123" y="2712"/>
                </a:lnTo>
                <a:lnTo>
                  <a:pt x="2125" y="2712"/>
                </a:lnTo>
                <a:lnTo>
                  <a:pt x="2125" y="2711"/>
                </a:lnTo>
                <a:lnTo>
                  <a:pt x="2125" y="2709"/>
                </a:lnTo>
                <a:lnTo>
                  <a:pt x="2127" y="2709"/>
                </a:lnTo>
                <a:lnTo>
                  <a:pt x="2127" y="2707"/>
                </a:lnTo>
                <a:lnTo>
                  <a:pt x="2127" y="2706"/>
                </a:lnTo>
                <a:lnTo>
                  <a:pt x="2127" y="2704"/>
                </a:lnTo>
                <a:lnTo>
                  <a:pt x="2128" y="2704"/>
                </a:lnTo>
                <a:lnTo>
                  <a:pt x="2128" y="2703"/>
                </a:lnTo>
                <a:lnTo>
                  <a:pt x="2128" y="2701"/>
                </a:lnTo>
                <a:lnTo>
                  <a:pt x="2127" y="2701"/>
                </a:lnTo>
                <a:lnTo>
                  <a:pt x="2127" y="2699"/>
                </a:lnTo>
                <a:lnTo>
                  <a:pt x="2128" y="2699"/>
                </a:lnTo>
                <a:lnTo>
                  <a:pt x="2130" y="2698"/>
                </a:lnTo>
                <a:lnTo>
                  <a:pt x="2131" y="2698"/>
                </a:lnTo>
                <a:lnTo>
                  <a:pt x="2133" y="2698"/>
                </a:lnTo>
                <a:lnTo>
                  <a:pt x="2133" y="2699"/>
                </a:lnTo>
                <a:lnTo>
                  <a:pt x="2133" y="2698"/>
                </a:lnTo>
                <a:lnTo>
                  <a:pt x="2133" y="2699"/>
                </a:lnTo>
                <a:lnTo>
                  <a:pt x="2135" y="2699"/>
                </a:lnTo>
                <a:lnTo>
                  <a:pt x="2136" y="2699"/>
                </a:lnTo>
                <a:lnTo>
                  <a:pt x="2136" y="2698"/>
                </a:lnTo>
                <a:lnTo>
                  <a:pt x="2138" y="2698"/>
                </a:lnTo>
                <a:lnTo>
                  <a:pt x="2139" y="2698"/>
                </a:lnTo>
                <a:lnTo>
                  <a:pt x="2139" y="2696"/>
                </a:lnTo>
                <a:lnTo>
                  <a:pt x="2141" y="2696"/>
                </a:lnTo>
                <a:lnTo>
                  <a:pt x="2143" y="2696"/>
                </a:lnTo>
                <a:lnTo>
                  <a:pt x="2144" y="2695"/>
                </a:lnTo>
                <a:lnTo>
                  <a:pt x="2144" y="2693"/>
                </a:lnTo>
                <a:lnTo>
                  <a:pt x="2144" y="2691"/>
                </a:lnTo>
                <a:lnTo>
                  <a:pt x="2144" y="2690"/>
                </a:lnTo>
                <a:lnTo>
                  <a:pt x="2144" y="2688"/>
                </a:lnTo>
                <a:lnTo>
                  <a:pt x="2146" y="2688"/>
                </a:lnTo>
                <a:lnTo>
                  <a:pt x="2146" y="2687"/>
                </a:lnTo>
                <a:lnTo>
                  <a:pt x="2147" y="2687"/>
                </a:lnTo>
                <a:lnTo>
                  <a:pt x="2147" y="2685"/>
                </a:lnTo>
                <a:lnTo>
                  <a:pt x="2147" y="2683"/>
                </a:lnTo>
                <a:lnTo>
                  <a:pt x="2149" y="2682"/>
                </a:lnTo>
                <a:lnTo>
                  <a:pt x="2151" y="2682"/>
                </a:lnTo>
                <a:lnTo>
                  <a:pt x="2151" y="2680"/>
                </a:lnTo>
                <a:lnTo>
                  <a:pt x="2151" y="2679"/>
                </a:lnTo>
                <a:lnTo>
                  <a:pt x="2152" y="2679"/>
                </a:lnTo>
                <a:lnTo>
                  <a:pt x="2152" y="2677"/>
                </a:lnTo>
                <a:lnTo>
                  <a:pt x="2154" y="2677"/>
                </a:lnTo>
                <a:lnTo>
                  <a:pt x="2152" y="2675"/>
                </a:lnTo>
                <a:lnTo>
                  <a:pt x="2151" y="2677"/>
                </a:lnTo>
                <a:lnTo>
                  <a:pt x="2151" y="2675"/>
                </a:lnTo>
                <a:lnTo>
                  <a:pt x="2151" y="2677"/>
                </a:lnTo>
                <a:lnTo>
                  <a:pt x="2149" y="2677"/>
                </a:lnTo>
                <a:lnTo>
                  <a:pt x="2147" y="2677"/>
                </a:lnTo>
                <a:lnTo>
                  <a:pt x="2147" y="2679"/>
                </a:lnTo>
                <a:lnTo>
                  <a:pt x="2146" y="2679"/>
                </a:lnTo>
                <a:lnTo>
                  <a:pt x="2144" y="2679"/>
                </a:lnTo>
                <a:lnTo>
                  <a:pt x="2143" y="2679"/>
                </a:lnTo>
                <a:lnTo>
                  <a:pt x="2143" y="2677"/>
                </a:lnTo>
                <a:lnTo>
                  <a:pt x="2143" y="2675"/>
                </a:lnTo>
                <a:lnTo>
                  <a:pt x="2141" y="2675"/>
                </a:lnTo>
                <a:lnTo>
                  <a:pt x="2139" y="2675"/>
                </a:lnTo>
                <a:lnTo>
                  <a:pt x="2139" y="2677"/>
                </a:lnTo>
                <a:lnTo>
                  <a:pt x="2139" y="2679"/>
                </a:lnTo>
                <a:lnTo>
                  <a:pt x="2139" y="2680"/>
                </a:lnTo>
                <a:lnTo>
                  <a:pt x="2139" y="2682"/>
                </a:lnTo>
                <a:lnTo>
                  <a:pt x="2139" y="2683"/>
                </a:lnTo>
                <a:lnTo>
                  <a:pt x="2141" y="2683"/>
                </a:lnTo>
                <a:lnTo>
                  <a:pt x="2141" y="2685"/>
                </a:lnTo>
                <a:lnTo>
                  <a:pt x="2141" y="2687"/>
                </a:lnTo>
                <a:lnTo>
                  <a:pt x="2141" y="2688"/>
                </a:lnTo>
                <a:lnTo>
                  <a:pt x="2141" y="2690"/>
                </a:lnTo>
                <a:lnTo>
                  <a:pt x="2139" y="2690"/>
                </a:lnTo>
                <a:lnTo>
                  <a:pt x="2138" y="2690"/>
                </a:lnTo>
                <a:lnTo>
                  <a:pt x="2138" y="2691"/>
                </a:lnTo>
                <a:lnTo>
                  <a:pt x="2136" y="2691"/>
                </a:lnTo>
                <a:lnTo>
                  <a:pt x="2136" y="2693"/>
                </a:lnTo>
                <a:lnTo>
                  <a:pt x="2135" y="2693"/>
                </a:lnTo>
                <a:lnTo>
                  <a:pt x="2133" y="2693"/>
                </a:lnTo>
                <a:lnTo>
                  <a:pt x="2133" y="2695"/>
                </a:lnTo>
                <a:lnTo>
                  <a:pt x="2131" y="2695"/>
                </a:lnTo>
                <a:lnTo>
                  <a:pt x="2130" y="2695"/>
                </a:lnTo>
                <a:lnTo>
                  <a:pt x="2128" y="2695"/>
                </a:lnTo>
                <a:lnTo>
                  <a:pt x="2127" y="2695"/>
                </a:lnTo>
                <a:lnTo>
                  <a:pt x="2125" y="2695"/>
                </a:lnTo>
                <a:lnTo>
                  <a:pt x="2125" y="2696"/>
                </a:lnTo>
                <a:lnTo>
                  <a:pt x="2123" y="2696"/>
                </a:lnTo>
                <a:lnTo>
                  <a:pt x="2123" y="2698"/>
                </a:lnTo>
                <a:lnTo>
                  <a:pt x="2122" y="2699"/>
                </a:lnTo>
                <a:lnTo>
                  <a:pt x="2122" y="2701"/>
                </a:lnTo>
                <a:lnTo>
                  <a:pt x="2122" y="2703"/>
                </a:lnTo>
                <a:lnTo>
                  <a:pt x="2122" y="2704"/>
                </a:lnTo>
                <a:lnTo>
                  <a:pt x="2120" y="2704"/>
                </a:lnTo>
                <a:lnTo>
                  <a:pt x="2120" y="2706"/>
                </a:lnTo>
                <a:lnTo>
                  <a:pt x="2120" y="2707"/>
                </a:lnTo>
                <a:lnTo>
                  <a:pt x="2120" y="2709"/>
                </a:lnTo>
                <a:lnTo>
                  <a:pt x="2119" y="2709"/>
                </a:lnTo>
                <a:lnTo>
                  <a:pt x="2119" y="2711"/>
                </a:lnTo>
                <a:lnTo>
                  <a:pt x="2117" y="2711"/>
                </a:lnTo>
                <a:lnTo>
                  <a:pt x="2117" y="2712"/>
                </a:lnTo>
                <a:lnTo>
                  <a:pt x="2117" y="2714"/>
                </a:lnTo>
                <a:lnTo>
                  <a:pt x="2115" y="2714"/>
                </a:lnTo>
                <a:lnTo>
                  <a:pt x="2115" y="2715"/>
                </a:lnTo>
                <a:lnTo>
                  <a:pt x="2115" y="2717"/>
                </a:lnTo>
                <a:lnTo>
                  <a:pt x="2115" y="2719"/>
                </a:lnTo>
                <a:lnTo>
                  <a:pt x="2117" y="2719"/>
                </a:lnTo>
                <a:lnTo>
                  <a:pt x="2115" y="2720"/>
                </a:lnTo>
                <a:lnTo>
                  <a:pt x="2115" y="2722"/>
                </a:lnTo>
                <a:lnTo>
                  <a:pt x="2115" y="2723"/>
                </a:lnTo>
                <a:lnTo>
                  <a:pt x="2115" y="2725"/>
                </a:lnTo>
                <a:lnTo>
                  <a:pt x="2115" y="2727"/>
                </a:lnTo>
                <a:lnTo>
                  <a:pt x="2115" y="2728"/>
                </a:lnTo>
                <a:lnTo>
                  <a:pt x="2117" y="2728"/>
                </a:lnTo>
                <a:lnTo>
                  <a:pt x="2117" y="2730"/>
                </a:lnTo>
                <a:lnTo>
                  <a:pt x="2117" y="2731"/>
                </a:lnTo>
                <a:lnTo>
                  <a:pt x="2115" y="2731"/>
                </a:lnTo>
                <a:lnTo>
                  <a:pt x="2115" y="2733"/>
                </a:lnTo>
                <a:lnTo>
                  <a:pt x="2115" y="2735"/>
                </a:lnTo>
                <a:lnTo>
                  <a:pt x="2114" y="2735"/>
                </a:lnTo>
                <a:lnTo>
                  <a:pt x="2114" y="2736"/>
                </a:lnTo>
                <a:lnTo>
                  <a:pt x="2112" y="2736"/>
                </a:lnTo>
                <a:lnTo>
                  <a:pt x="2111" y="2736"/>
                </a:lnTo>
                <a:lnTo>
                  <a:pt x="2111" y="2738"/>
                </a:lnTo>
                <a:lnTo>
                  <a:pt x="2112" y="2738"/>
                </a:lnTo>
                <a:lnTo>
                  <a:pt x="2114" y="2738"/>
                </a:lnTo>
                <a:lnTo>
                  <a:pt x="2114" y="2736"/>
                </a:lnTo>
                <a:lnTo>
                  <a:pt x="2114" y="2738"/>
                </a:lnTo>
                <a:lnTo>
                  <a:pt x="2114" y="2739"/>
                </a:lnTo>
                <a:lnTo>
                  <a:pt x="2115" y="2739"/>
                </a:lnTo>
                <a:lnTo>
                  <a:pt x="2115" y="2741"/>
                </a:lnTo>
                <a:lnTo>
                  <a:pt x="2114" y="2741"/>
                </a:lnTo>
                <a:lnTo>
                  <a:pt x="2115" y="2741"/>
                </a:lnTo>
                <a:lnTo>
                  <a:pt x="2115" y="2743"/>
                </a:lnTo>
                <a:lnTo>
                  <a:pt x="2115" y="2744"/>
                </a:lnTo>
                <a:lnTo>
                  <a:pt x="2115" y="2746"/>
                </a:lnTo>
                <a:lnTo>
                  <a:pt x="2117" y="2746"/>
                </a:lnTo>
                <a:lnTo>
                  <a:pt x="2117" y="2747"/>
                </a:lnTo>
                <a:lnTo>
                  <a:pt x="2117" y="2749"/>
                </a:lnTo>
                <a:lnTo>
                  <a:pt x="2117" y="2751"/>
                </a:lnTo>
                <a:lnTo>
                  <a:pt x="2115" y="2751"/>
                </a:lnTo>
                <a:lnTo>
                  <a:pt x="2115" y="2752"/>
                </a:lnTo>
                <a:lnTo>
                  <a:pt x="2114" y="2752"/>
                </a:lnTo>
                <a:lnTo>
                  <a:pt x="2114" y="2754"/>
                </a:lnTo>
                <a:lnTo>
                  <a:pt x="2114" y="2755"/>
                </a:lnTo>
                <a:lnTo>
                  <a:pt x="2112" y="2755"/>
                </a:lnTo>
                <a:lnTo>
                  <a:pt x="2112" y="2757"/>
                </a:lnTo>
                <a:lnTo>
                  <a:pt x="2111" y="2757"/>
                </a:lnTo>
                <a:lnTo>
                  <a:pt x="2111" y="2759"/>
                </a:lnTo>
                <a:lnTo>
                  <a:pt x="2111" y="2760"/>
                </a:lnTo>
                <a:lnTo>
                  <a:pt x="2109" y="2760"/>
                </a:lnTo>
                <a:lnTo>
                  <a:pt x="2109" y="2762"/>
                </a:lnTo>
                <a:lnTo>
                  <a:pt x="2107" y="2762"/>
                </a:lnTo>
                <a:lnTo>
                  <a:pt x="2106" y="2762"/>
                </a:lnTo>
                <a:lnTo>
                  <a:pt x="2106" y="2763"/>
                </a:lnTo>
                <a:lnTo>
                  <a:pt x="2104" y="2763"/>
                </a:lnTo>
                <a:lnTo>
                  <a:pt x="2103" y="2763"/>
                </a:lnTo>
                <a:lnTo>
                  <a:pt x="2103" y="2765"/>
                </a:lnTo>
                <a:lnTo>
                  <a:pt x="2101" y="2765"/>
                </a:lnTo>
                <a:lnTo>
                  <a:pt x="2103" y="2765"/>
                </a:lnTo>
                <a:lnTo>
                  <a:pt x="2104" y="2765"/>
                </a:lnTo>
                <a:lnTo>
                  <a:pt x="2106" y="2765"/>
                </a:lnTo>
                <a:lnTo>
                  <a:pt x="2106" y="2767"/>
                </a:lnTo>
                <a:lnTo>
                  <a:pt x="2107" y="2767"/>
                </a:lnTo>
                <a:lnTo>
                  <a:pt x="2106" y="2767"/>
                </a:lnTo>
                <a:lnTo>
                  <a:pt x="2106" y="2768"/>
                </a:lnTo>
                <a:lnTo>
                  <a:pt x="2104" y="2768"/>
                </a:lnTo>
                <a:lnTo>
                  <a:pt x="2103" y="2768"/>
                </a:lnTo>
                <a:lnTo>
                  <a:pt x="2101" y="2770"/>
                </a:lnTo>
                <a:lnTo>
                  <a:pt x="2099" y="2770"/>
                </a:lnTo>
                <a:lnTo>
                  <a:pt x="2098" y="2770"/>
                </a:lnTo>
                <a:lnTo>
                  <a:pt x="2098" y="2771"/>
                </a:lnTo>
                <a:lnTo>
                  <a:pt x="2096" y="2771"/>
                </a:lnTo>
                <a:lnTo>
                  <a:pt x="2096" y="2773"/>
                </a:lnTo>
                <a:lnTo>
                  <a:pt x="2095" y="2771"/>
                </a:lnTo>
                <a:lnTo>
                  <a:pt x="2095" y="2773"/>
                </a:lnTo>
                <a:lnTo>
                  <a:pt x="2095" y="2775"/>
                </a:lnTo>
                <a:lnTo>
                  <a:pt x="2096" y="2773"/>
                </a:lnTo>
                <a:lnTo>
                  <a:pt x="2098" y="2773"/>
                </a:lnTo>
                <a:lnTo>
                  <a:pt x="2098" y="2771"/>
                </a:lnTo>
                <a:lnTo>
                  <a:pt x="2099" y="2771"/>
                </a:lnTo>
                <a:lnTo>
                  <a:pt x="2101" y="2771"/>
                </a:lnTo>
                <a:lnTo>
                  <a:pt x="2101" y="2770"/>
                </a:lnTo>
                <a:lnTo>
                  <a:pt x="2103" y="2770"/>
                </a:lnTo>
                <a:lnTo>
                  <a:pt x="2104" y="2770"/>
                </a:lnTo>
                <a:lnTo>
                  <a:pt x="2106" y="2770"/>
                </a:lnTo>
                <a:lnTo>
                  <a:pt x="2106" y="2768"/>
                </a:lnTo>
                <a:lnTo>
                  <a:pt x="2107" y="2768"/>
                </a:lnTo>
                <a:lnTo>
                  <a:pt x="2107" y="2770"/>
                </a:lnTo>
                <a:lnTo>
                  <a:pt x="2109" y="2770"/>
                </a:lnTo>
                <a:lnTo>
                  <a:pt x="2109" y="2771"/>
                </a:lnTo>
                <a:lnTo>
                  <a:pt x="2109" y="2773"/>
                </a:lnTo>
                <a:lnTo>
                  <a:pt x="2107" y="2773"/>
                </a:lnTo>
                <a:lnTo>
                  <a:pt x="2107" y="2775"/>
                </a:lnTo>
                <a:lnTo>
                  <a:pt x="2107" y="2776"/>
                </a:lnTo>
                <a:lnTo>
                  <a:pt x="2106" y="2776"/>
                </a:lnTo>
                <a:lnTo>
                  <a:pt x="2106" y="2778"/>
                </a:lnTo>
                <a:lnTo>
                  <a:pt x="2106" y="2779"/>
                </a:lnTo>
                <a:lnTo>
                  <a:pt x="2104" y="2779"/>
                </a:lnTo>
                <a:lnTo>
                  <a:pt x="2104" y="2781"/>
                </a:lnTo>
                <a:lnTo>
                  <a:pt x="2104" y="2783"/>
                </a:lnTo>
                <a:lnTo>
                  <a:pt x="2103" y="2783"/>
                </a:lnTo>
                <a:lnTo>
                  <a:pt x="2103" y="2784"/>
                </a:lnTo>
                <a:lnTo>
                  <a:pt x="2103" y="2786"/>
                </a:lnTo>
                <a:lnTo>
                  <a:pt x="2103" y="2787"/>
                </a:lnTo>
                <a:lnTo>
                  <a:pt x="2101" y="2787"/>
                </a:lnTo>
                <a:lnTo>
                  <a:pt x="2101" y="2789"/>
                </a:lnTo>
                <a:lnTo>
                  <a:pt x="2099" y="2789"/>
                </a:lnTo>
                <a:lnTo>
                  <a:pt x="2099" y="2791"/>
                </a:lnTo>
                <a:lnTo>
                  <a:pt x="2099" y="2792"/>
                </a:lnTo>
                <a:lnTo>
                  <a:pt x="2099" y="2794"/>
                </a:lnTo>
                <a:lnTo>
                  <a:pt x="2098" y="2794"/>
                </a:lnTo>
                <a:lnTo>
                  <a:pt x="2098" y="2795"/>
                </a:lnTo>
                <a:lnTo>
                  <a:pt x="2096" y="2795"/>
                </a:lnTo>
                <a:lnTo>
                  <a:pt x="2096" y="2797"/>
                </a:lnTo>
                <a:lnTo>
                  <a:pt x="2095" y="2797"/>
                </a:lnTo>
                <a:lnTo>
                  <a:pt x="2095" y="2799"/>
                </a:lnTo>
                <a:lnTo>
                  <a:pt x="2093" y="2799"/>
                </a:lnTo>
                <a:lnTo>
                  <a:pt x="2093" y="2800"/>
                </a:lnTo>
                <a:lnTo>
                  <a:pt x="2091" y="2800"/>
                </a:lnTo>
                <a:lnTo>
                  <a:pt x="2090" y="2800"/>
                </a:lnTo>
                <a:lnTo>
                  <a:pt x="2090" y="2802"/>
                </a:lnTo>
                <a:lnTo>
                  <a:pt x="2088" y="2802"/>
                </a:lnTo>
                <a:lnTo>
                  <a:pt x="2088" y="2803"/>
                </a:lnTo>
                <a:lnTo>
                  <a:pt x="2087" y="2803"/>
                </a:lnTo>
                <a:lnTo>
                  <a:pt x="2085" y="2803"/>
                </a:lnTo>
                <a:lnTo>
                  <a:pt x="2083" y="2803"/>
                </a:lnTo>
                <a:lnTo>
                  <a:pt x="2082" y="2803"/>
                </a:lnTo>
                <a:lnTo>
                  <a:pt x="2080" y="2803"/>
                </a:lnTo>
                <a:lnTo>
                  <a:pt x="2080" y="2805"/>
                </a:lnTo>
                <a:lnTo>
                  <a:pt x="2079" y="2805"/>
                </a:lnTo>
                <a:lnTo>
                  <a:pt x="2077" y="2805"/>
                </a:lnTo>
                <a:lnTo>
                  <a:pt x="2075" y="2805"/>
                </a:lnTo>
                <a:lnTo>
                  <a:pt x="2074" y="2805"/>
                </a:lnTo>
                <a:lnTo>
                  <a:pt x="2072" y="2805"/>
                </a:lnTo>
                <a:lnTo>
                  <a:pt x="2071" y="2803"/>
                </a:lnTo>
                <a:lnTo>
                  <a:pt x="2071" y="2802"/>
                </a:lnTo>
                <a:lnTo>
                  <a:pt x="2071" y="2800"/>
                </a:lnTo>
                <a:lnTo>
                  <a:pt x="2069" y="2800"/>
                </a:lnTo>
                <a:lnTo>
                  <a:pt x="2069" y="2799"/>
                </a:lnTo>
                <a:lnTo>
                  <a:pt x="2067" y="2799"/>
                </a:lnTo>
                <a:lnTo>
                  <a:pt x="2066" y="2797"/>
                </a:lnTo>
                <a:lnTo>
                  <a:pt x="2064" y="2795"/>
                </a:lnTo>
                <a:lnTo>
                  <a:pt x="2064" y="2794"/>
                </a:lnTo>
                <a:lnTo>
                  <a:pt x="2063" y="2794"/>
                </a:lnTo>
                <a:lnTo>
                  <a:pt x="2061" y="2792"/>
                </a:lnTo>
                <a:lnTo>
                  <a:pt x="2061" y="2791"/>
                </a:lnTo>
                <a:lnTo>
                  <a:pt x="2061" y="2789"/>
                </a:lnTo>
                <a:lnTo>
                  <a:pt x="2059" y="2789"/>
                </a:lnTo>
                <a:lnTo>
                  <a:pt x="2058" y="2789"/>
                </a:lnTo>
                <a:lnTo>
                  <a:pt x="2058" y="2787"/>
                </a:lnTo>
                <a:lnTo>
                  <a:pt x="2058" y="2786"/>
                </a:lnTo>
                <a:lnTo>
                  <a:pt x="2056" y="2786"/>
                </a:lnTo>
                <a:lnTo>
                  <a:pt x="2058" y="2786"/>
                </a:lnTo>
                <a:lnTo>
                  <a:pt x="2058" y="2784"/>
                </a:lnTo>
                <a:lnTo>
                  <a:pt x="2058" y="2783"/>
                </a:lnTo>
                <a:lnTo>
                  <a:pt x="2059" y="2783"/>
                </a:lnTo>
                <a:lnTo>
                  <a:pt x="2061" y="2783"/>
                </a:lnTo>
                <a:lnTo>
                  <a:pt x="2061" y="2781"/>
                </a:lnTo>
                <a:lnTo>
                  <a:pt x="2063" y="2781"/>
                </a:lnTo>
                <a:lnTo>
                  <a:pt x="2064" y="2781"/>
                </a:lnTo>
                <a:lnTo>
                  <a:pt x="2066" y="2779"/>
                </a:lnTo>
                <a:lnTo>
                  <a:pt x="2067" y="2779"/>
                </a:lnTo>
                <a:lnTo>
                  <a:pt x="2069" y="2779"/>
                </a:lnTo>
                <a:lnTo>
                  <a:pt x="2071" y="2779"/>
                </a:lnTo>
                <a:lnTo>
                  <a:pt x="2072" y="2779"/>
                </a:lnTo>
                <a:lnTo>
                  <a:pt x="2074" y="2779"/>
                </a:lnTo>
                <a:lnTo>
                  <a:pt x="2074" y="2778"/>
                </a:lnTo>
                <a:lnTo>
                  <a:pt x="2075" y="2778"/>
                </a:lnTo>
                <a:lnTo>
                  <a:pt x="2077" y="2778"/>
                </a:lnTo>
                <a:lnTo>
                  <a:pt x="2077" y="2776"/>
                </a:lnTo>
                <a:lnTo>
                  <a:pt x="2075" y="2776"/>
                </a:lnTo>
                <a:lnTo>
                  <a:pt x="2074" y="2776"/>
                </a:lnTo>
                <a:lnTo>
                  <a:pt x="2072" y="2776"/>
                </a:lnTo>
                <a:lnTo>
                  <a:pt x="2071" y="2776"/>
                </a:lnTo>
                <a:lnTo>
                  <a:pt x="2069" y="2776"/>
                </a:lnTo>
                <a:lnTo>
                  <a:pt x="2069" y="2778"/>
                </a:lnTo>
                <a:lnTo>
                  <a:pt x="2067" y="2778"/>
                </a:lnTo>
                <a:lnTo>
                  <a:pt x="2066" y="2778"/>
                </a:lnTo>
                <a:lnTo>
                  <a:pt x="2064" y="2778"/>
                </a:lnTo>
                <a:lnTo>
                  <a:pt x="2063" y="2778"/>
                </a:lnTo>
                <a:lnTo>
                  <a:pt x="2063" y="2779"/>
                </a:lnTo>
                <a:lnTo>
                  <a:pt x="2061" y="2779"/>
                </a:lnTo>
                <a:lnTo>
                  <a:pt x="2061" y="2781"/>
                </a:lnTo>
                <a:lnTo>
                  <a:pt x="2059" y="2781"/>
                </a:lnTo>
                <a:lnTo>
                  <a:pt x="2058" y="2783"/>
                </a:lnTo>
                <a:lnTo>
                  <a:pt x="2056" y="2783"/>
                </a:lnTo>
                <a:lnTo>
                  <a:pt x="2055" y="2783"/>
                </a:lnTo>
                <a:lnTo>
                  <a:pt x="2055" y="2781"/>
                </a:lnTo>
                <a:lnTo>
                  <a:pt x="2053" y="2781"/>
                </a:lnTo>
                <a:lnTo>
                  <a:pt x="2053" y="2779"/>
                </a:lnTo>
                <a:lnTo>
                  <a:pt x="2055" y="2779"/>
                </a:lnTo>
                <a:lnTo>
                  <a:pt x="2056" y="2779"/>
                </a:lnTo>
                <a:lnTo>
                  <a:pt x="2058" y="2779"/>
                </a:lnTo>
                <a:lnTo>
                  <a:pt x="2059" y="2779"/>
                </a:lnTo>
                <a:lnTo>
                  <a:pt x="2058" y="2779"/>
                </a:lnTo>
                <a:lnTo>
                  <a:pt x="2058" y="2778"/>
                </a:lnTo>
                <a:lnTo>
                  <a:pt x="2056" y="2778"/>
                </a:lnTo>
                <a:lnTo>
                  <a:pt x="2056" y="2776"/>
                </a:lnTo>
                <a:lnTo>
                  <a:pt x="2058" y="2775"/>
                </a:lnTo>
                <a:lnTo>
                  <a:pt x="2056" y="2775"/>
                </a:lnTo>
                <a:lnTo>
                  <a:pt x="2055" y="2776"/>
                </a:lnTo>
                <a:lnTo>
                  <a:pt x="2053" y="2776"/>
                </a:lnTo>
                <a:lnTo>
                  <a:pt x="2051" y="2776"/>
                </a:lnTo>
                <a:lnTo>
                  <a:pt x="2051" y="2775"/>
                </a:lnTo>
                <a:lnTo>
                  <a:pt x="2051" y="2776"/>
                </a:lnTo>
                <a:lnTo>
                  <a:pt x="2050" y="2776"/>
                </a:lnTo>
                <a:lnTo>
                  <a:pt x="2048" y="2776"/>
                </a:lnTo>
                <a:lnTo>
                  <a:pt x="2047" y="2776"/>
                </a:lnTo>
                <a:lnTo>
                  <a:pt x="2047" y="2778"/>
                </a:lnTo>
                <a:lnTo>
                  <a:pt x="2045" y="2778"/>
                </a:lnTo>
                <a:lnTo>
                  <a:pt x="2045" y="2776"/>
                </a:lnTo>
                <a:lnTo>
                  <a:pt x="2043" y="2776"/>
                </a:lnTo>
                <a:lnTo>
                  <a:pt x="2043" y="2775"/>
                </a:lnTo>
                <a:lnTo>
                  <a:pt x="2043" y="2773"/>
                </a:lnTo>
                <a:lnTo>
                  <a:pt x="2043" y="2771"/>
                </a:lnTo>
                <a:lnTo>
                  <a:pt x="2045" y="2771"/>
                </a:lnTo>
                <a:lnTo>
                  <a:pt x="2045" y="2770"/>
                </a:lnTo>
                <a:lnTo>
                  <a:pt x="2047" y="2770"/>
                </a:lnTo>
                <a:lnTo>
                  <a:pt x="2048" y="2770"/>
                </a:lnTo>
                <a:lnTo>
                  <a:pt x="2048" y="2768"/>
                </a:lnTo>
                <a:lnTo>
                  <a:pt x="2050" y="2768"/>
                </a:lnTo>
                <a:lnTo>
                  <a:pt x="2051" y="2768"/>
                </a:lnTo>
                <a:lnTo>
                  <a:pt x="2051" y="2767"/>
                </a:lnTo>
                <a:lnTo>
                  <a:pt x="2053" y="2767"/>
                </a:lnTo>
                <a:lnTo>
                  <a:pt x="2055" y="2767"/>
                </a:lnTo>
                <a:lnTo>
                  <a:pt x="2055" y="2765"/>
                </a:lnTo>
                <a:lnTo>
                  <a:pt x="2056" y="2765"/>
                </a:lnTo>
                <a:lnTo>
                  <a:pt x="2058" y="2765"/>
                </a:lnTo>
                <a:lnTo>
                  <a:pt x="2059" y="2765"/>
                </a:lnTo>
                <a:lnTo>
                  <a:pt x="2061" y="2765"/>
                </a:lnTo>
                <a:lnTo>
                  <a:pt x="2061" y="2763"/>
                </a:lnTo>
                <a:lnTo>
                  <a:pt x="2063" y="2763"/>
                </a:lnTo>
                <a:lnTo>
                  <a:pt x="2064" y="2763"/>
                </a:lnTo>
                <a:lnTo>
                  <a:pt x="2066" y="2763"/>
                </a:lnTo>
                <a:lnTo>
                  <a:pt x="2067" y="2763"/>
                </a:lnTo>
                <a:lnTo>
                  <a:pt x="2069" y="2763"/>
                </a:lnTo>
                <a:lnTo>
                  <a:pt x="2069" y="2762"/>
                </a:lnTo>
                <a:lnTo>
                  <a:pt x="2071" y="2762"/>
                </a:lnTo>
                <a:lnTo>
                  <a:pt x="2071" y="2760"/>
                </a:lnTo>
                <a:lnTo>
                  <a:pt x="2069" y="2760"/>
                </a:lnTo>
                <a:lnTo>
                  <a:pt x="2067" y="2760"/>
                </a:lnTo>
                <a:lnTo>
                  <a:pt x="2066" y="2760"/>
                </a:lnTo>
                <a:lnTo>
                  <a:pt x="2064" y="2760"/>
                </a:lnTo>
                <a:lnTo>
                  <a:pt x="2063" y="2760"/>
                </a:lnTo>
                <a:lnTo>
                  <a:pt x="2061" y="2760"/>
                </a:lnTo>
                <a:lnTo>
                  <a:pt x="2059" y="2760"/>
                </a:lnTo>
                <a:lnTo>
                  <a:pt x="2059" y="2759"/>
                </a:lnTo>
                <a:lnTo>
                  <a:pt x="2058" y="2759"/>
                </a:lnTo>
                <a:lnTo>
                  <a:pt x="2056" y="2759"/>
                </a:lnTo>
                <a:lnTo>
                  <a:pt x="2055" y="2757"/>
                </a:lnTo>
                <a:lnTo>
                  <a:pt x="2055" y="2759"/>
                </a:lnTo>
                <a:lnTo>
                  <a:pt x="2053" y="2759"/>
                </a:lnTo>
                <a:lnTo>
                  <a:pt x="2053" y="2760"/>
                </a:lnTo>
                <a:lnTo>
                  <a:pt x="2051" y="2760"/>
                </a:lnTo>
                <a:lnTo>
                  <a:pt x="2050" y="2760"/>
                </a:lnTo>
                <a:lnTo>
                  <a:pt x="2050" y="2762"/>
                </a:lnTo>
                <a:lnTo>
                  <a:pt x="2048" y="2762"/>
                </a:lnTo>
                <a:lnTo>
                  <a:pt x="2047" y="2762"/>
                </a:lnTo>
                <a:lnTo>
                  <a:pt x="2045" y="2762"/>
                </a:lnTo>
                <a:lnTo>
                  <a:pt x="2043" y="2762"/>
                </a:lnTo>
                <a:lnTo>
                  <a:pt x="2043" y="2760"/>
                </a:lnTo>
                <a:lnTo>
                  <a:pt x="2043" y="2759"/>
                </a:lnTo>
                <a:lnTo>
                  <a:pt x="2042" y="2759"/>
                </a:lnTo>
                <a:lnTo>
                  <a:pt x="2042" y="2757"/>
                </a:lnTo>
                <a:lnTo>
                  <a:pt x="2040" y="2757"/>
                </a:lnTo>
                <a:lnTo>
                  <a:pt x="2040" y="2755"/>
                </a:lnTo>
                <a:lnTo>
                  <a:pt x="2039" y="2754"/>
                </a:lnTo>
                <a:lnTo>
                  <a:pt x="2039" y="2755"/>
                </a:lnTo>
                <a:lnTo>
                  <a:pt x="2039" y="2757"/>
                </a:lnTo>
                <a:lnTo>
                  <a:pt x="2037" y="2757"/>
                </a:lnTo>
                <a:lnTo>
                  <a:pt x="2039" y="2757"/>
                </a:lnTo>
                <a:lnTo>
                  <a:pt x="2039" y="2759"/>
                </a:lnTo>
                <a:lnTo>
                  <a:pt x="2040" y="2759"/>
                </a:lnTo>
                <a:lnTo>
                  <a:pt x="2042" y="2760"/>
                </a:lnTo>
                <a:lnTo>
                  <a:pt x="2040" y="2760"/>
                </a:lnTo>
                <a:lnTo>
                  <a:pt x="2042" y="2760"/>
                </a:lnTo>
                <a:lnTo>
                  <a:pt x="2040" y="2760"/>
                </a:lnTo>
                <a:lnTo>
                  <a:pt x="2042" y="2762"/>
                </a:lnTo>
                <a:lnTo>
                  <a:pt x="2040" y="2762"/>
                </a:lnTo>
                <a:lnTo>
                  <a:pt x="2042" y="2762"/>
                </a:lnTo>
                <a:lnTo>
                  <a:pt x="2040" y="2762"/>
                </a:lnTo>
                <a:lnTo>
                  <a:pt x="2042" y="2762"/>
                </a:lnTo>
                <a:lnTo>
                  <a:pt x="2042" y="2763"/>
                </a:lnTo>
                <a:lnTo>
                  <a:pt x="2040" y="2763"/>
                </a:lnTo>
                <a:lnTo>
                  <a:pt x="2040" y="2765"/>
                </a:lnTo>
                <a:lnTo>
                  <a:pt x="2040" y="2767"/>
                </a:lnTo>
                <a:lnTo>
                  <a:pt x="2039" y="2767"/>
                </a:lnTo>
                <a:lnTo>
                  <a:pt x="2039" y="2768"/>
                </a:lnTo>
                <a:lnTo>
                  <a:pt x="2037" y="2768"/>
                </a:lnTo>
                <a:lnTo>
                  <a:pt x="2037" y="2770"/>
                </a:lnTo>
                <a:lnTo>
                  <a:pt x="2037" y="2771"/>
                </a:lnTo>
                <a:lnTo>
                  <a:pt x="2035" y="2773"/>
                </a:lnTo>
                <a:lnTo>
                  <a:pt x="2035" y="2775"/>
                </a:lnTo>
                <a:lnTo>
                  <a:pt x="2034" y="2775"/>
                </a:lnTo>
                <a:lnTo>
                  <a:pt x="2034" y="2773"/>
                </a:lnTo>
                <a:lnTo>
                  <a:pt x="2032" y="2773"/>
                </a:lnTo>
                <a:lnTo>
                  <a:pt x="2031" y="2773"/>
                </a:lnTo>
                <a:lnTo>
                  <a:pt x="2031" y="2775"/>
                </a:lnTo>
                <a:lnTo>
                  <a:pt x="2029" y="2775"/>
                </a:lnTo>
                <a:lnTo>
                  <a:pt x="2027" y="2775"/>
                </a:lnTo>
                <a:lnTo>
                  <a:pt x="2027" y="2776"/>
                </a:lnTo>
                <a:lnTo>
                  <a:pt x="2026" y="2776"/>
                </a:lnTo>
                <a:lnTo>
                  <a:pt x="2024" y="2776"/>
                </a:lnTo>
                <a:lnTo>
                  <a:pt x="2023" y="2776"/>
                </a:lnTo>
                <a:lnTo>
                  <a:pt x="2023" y="2778"/>
                </a:lnTo>
                <a:lnTo>
                  <a:pt x="2021" y="2778"/>
                </a:lnTo>
                <a:lnTo>
                  <a:pt x="2021" y="2779"/>
                </a:lnTo>
                <a:lnTo>
                  <a:pt x="2019" y="2779"/>
                </a:lnTo>
                <a:lnTo>
                  <a:pt x="2019" y="2781"/>
                </a:lnTo>
                <a:lnTo>
                  <a:pt x="2018" y="2781"/>
                </a:lnTo>
                <a:lnTo>
                  <a:pt x="2018" y="2783"/>
                </a:lnTo>
                <a:lnTo>
                  <a:pt x="2016" y="2783"/>
                </a:lnTo>
                <a:lnTo>
                  <a:pt x="2015" y="2783"/>
                </a:lnTo>
                <a:lnTo>
                  <a:pt x="2015" y="2784"/>
                </a:lnTo>
                <a:lnTo>
                  <a:pt x="2013" y="2784"/>
                </a:lnTo>
                <a:lnTo>
                  <a:pt x="2011" y="2784"/>
                </a:lnTo>
                <a:lnTo>
                  <a:pt x="2010" y="2784"/>
                </a:lnTo>
                <a:lnTo>
                  <a:pt x="2008" y="2784"/>
                </a:lnTo>
                <a:lnTo>
                  <a:pt x="2007" y="2784"/>
                </a:lnTo>
                <a:lnTo>
                  <a:pt x="2005" y="2784"/>
                </a:lnTo>
                <a:lnTo>
                  <a:pt x="2005" y="2786"/>
                </a:lnTo>
                <a:lnTo>
                  <a:pt x="2003" y="2786"/>
                </a:lnTo>
                <a:lnTo>
                  <a:pt x="2002" y="2786"/>
                </a:lnTo>
                <a:lnTo>
                  <a:pt x="2000" y="2786"/>
                </a:lnTo>
                <a:lnTo>
                  <a:pt x="2000" y="2784"/>
                </a:lnTo>
                <a:lnTo>
                  <a:pt x="1999" y="2784"/>
                </a:lnTo>
                <a:lnTo>
                  <a:pt x="1999" y="2786"/>
                </a:lnTo>
                <a:lnTo>
                  <a:pt x="1997" y="2786"/>
                </a:lnTo>
                <a:lnTo>
                  <a:pt x="1997" y="2784"/>
                </a:lnTo>
                <a:lnTo>
                  <a:pt x="1997" y="2783"/>
                </a:lnTo>
                <a:lnTo>
                  <a:pt x="1995" y="2783"/>
                </a:lnTo>
                <a:lnTo>
                  <a:pt x="1994" y="2783"/>
                </a:lnTo>
                <a:lnTo>
                  <a:pt x="1992" y="2783"/>
                </a:lnTo>
                <a:lnTo>
                  <a:pt x="1992" y="2781"/>
                </a:lnTo>
                <a:lnTo>
                  <a:pt x="1994" y="2781"/>
                </a:lnTo>
                <a:lnTo>
                  <a:pt x="1995" y="2781"/>
                </a:lnTo>
                <a:lnTo>
                  <a:pt x="1995" y="2779"/>
                </a:lnTo>
                <a:lnTo>
                  <a:pt x="1995" y="2778"/>
                </a:lnTo>
                <a:lnTo>
                  <a:pt x="1997" y="2778"/>
                </a:lnTo>
                <a:lnTo>
                  <a:pt x="1997" y="2776"/>
                </a:lnTo>
                <a:lnTo>
                  <a:pt x="1999" y="2776"/>
                </a:lnTo>
                <a:lnTo>
                  <a:pt x="1999" y="2775"/>
                </a:lnTo>
                <a:lnTo>
                  <a:pt x="1997" y="2775"/>
                </a:lnTo>
                <a:lnTo>
                  <a:pt x="1995" y="2775"/>
                </a:lnTo>
                <a:lnTo>
                  <a:pt x="1994" y="2775"/>
                </a:lnTo>
                <a:lnTo>
                  <a:pt x="1992" y="2775"/>
                </a:lnTo>
                <a:lnTo>
                  <a:pt x="1992" y="2776"/>
                </a:lnTo>
                <a:lnTo>
                  <a:pt x="1991" y="2776"/>
                </a:lnTo>
                <a:lnTo>
                  <a:pt x="1991" y="2778"/>
                </a:lnTo>
                <a:lnTo>
                  <a:pt x="1989" y="2778"/>
                </a:lnTo>
                <a:lnTo>
                  <a:pt x="1989" y="2779"/>
                </a:lnTo>
                <a:lnTo>
                  <a:pt x="1989" y="2781"/>
                </a:lnTo>
                <a:lnTo>
                  <a:pt x="1987" y="2781"/>
                </a:lnTo>
                <a:lnTo>
                  <a:pt x="1987" y="2779"/>
                </a:lnTo>
                <a:lnTo>
                  <a:pt x="1986" y="2779"/>
                </a:lnTo>
                <a:lnTo>
                  <a:pt x="1986" y="2781"/>
                </a:lnTo>
                <a:lnTo>
                  <a:pt x="1984" y="2781"/>
                </a:lnTo>
                <a:lnTo>
                  <a:pt x="1984" y="2783"/>
                </a:lnTo>
                <a:lnTo>
                  <a:pt x="1983" y="2783"/>
                </a:lnTo>
                <a:lnTo>
                  <a:pt x="1981" y="2783"/>
                </a:lnTo>
                <a:lnTo>
                  <a:pt x="1979" y="2783"/>
                </a:lnTo>
                <a:lnTo>
                  <a:pt x="1978" y="2783"/>
                </a:lnTo>
                <a:lnTo>
                  <a:pt x="1978" y="2781"/>
                </a:lnTo>
                <a:lnTo>
                  <a:pt x="1976" y="2781"/>
                </a:lnTo>
                <a:lnTo>
                  <a:pt x="1975" y="2781"/>
                </a:lnTo>
                <a:lnTo>
                  <a:pt x="1975" y="2779"/>
                </a:lnTo>
                <a:lnTo>
                  <a:pt x="1973" y="2779"/>
                </a:lnTo>
                <a:lnTo>
                  <a:pt x="1971" y="2779"/>
                </a:lnTo>
                <a:lnTo>
                  <a:pt x="1970" y="2779"/>
                </a:lnTo>
                <a:lnTo>
                  <a:pt x="1970" y="2778"/>
                </a:lnTo>
                <a:lnTo>
                  <a:pt x="1970" y="2776"/>
                </a:lnTo>
                <a:lnTo>
                  <a:pt x="1968" y="2775"/>
                </a:lnTo>
                <a:lnTo>
                  <a:pt x="1970" y="2775"/>
                </a:lnTo>
                <a:lnTo>
                  <a:pt x="1968" y="2773"/>
                </a:lnTo>
                <a:lnTo>
                  <a:pt x="1970" y="2773"/>
                </a:lnTo>
                <a:lnTo>
                  <a:pt x="1970" y="2771"/>
                </a:lnTo>
                <a:lnTo>
                  <a:pt x="1971" y="2771"/>
                </a:lnTo>
                <a:lnTo>
                  <a:pt x="1971" y="2770"/>
                </a:lnTo>
                <a:lnTo>
                  <a:pt x="1973" y="2768"/>
                </a:lnTo>
                <a:lnTo>
                  <a:pt x="1973" y="2770"/>
                </a:lnTo>
                <a:lnTo>
                  <a:pt x="1975" y="2770"/>
                </a:lnTo>
                <a:lnTo>
                  <a:pt x="1976" y="2770"/>
                </a:lnTo>
                <a:lnTo>
                  <a:pt x="1978" y="2770"/>
                </a:lnTo>
                <a:lnTo>
                  <a:pt x="1978" y="2768"/>
                </a:lnTo>
                <a:lnTo>
                  <a:pt x="1979" y="2768"/>
                </a:lnTo>
                <a:lnTo>
                  <a:pt x="1981" y="2768"/>
                </a:lnTo>
                <a:lnTo>
                  <a:pt x="1981" y="2767"/>
                </a:lnTo>
                <a:lnTo>
                  <a:pt x="1983" y="2767"/>
                </a:lnTo>
                <a:lnTo>
                  <a:pt x="1983" y="2765"/>
                </a:lnTo>
                <a:lnTo>
                  <a:pt x="1984" y="2765"/>
                </a:lnTo>
                <a:lnTo>
                  <a:pt x="1984" y="2763"/>
                </a:lnTo>
                <a:lnTo>
                  <a:pt x="1986" y="2763"/>
                </a:lnTo>
                <a:lnTo>
                  <a:pt x="1987" y="2763"/>
                </a:lnTo>
                <a:lnTo>
                  <a:pt x="1989" y="2763"/>
                </a:lnTo>
                <a:lnTo>
                  <a:pt x="1991" y="2763"/>
                </a:lnTo>
                <a:lnTo>
                  <a:pt x="1992" y="2763"/>
                </a:lnTo>
                <a:lnTo>
                  <a:pt x="1994" y="2763"/>
                </a:lnTo>
                <a:lnTo>
                  <a:pt x="1995" y="2763"/>
                </a:lnTo>
                <a:lnTo>
                  <a:pt x="1997" y="2763"/>
                </a:lnTo>
                <a:lnTo>
                  <a:pt x="1997" y="2762"/>
                </a:lnTo>
                <a:lnTo>
                  <a:pt x="1995" y="2762"/>
                </a:lnTo>
                <a:lnTo>
                  <a:pt x="1995" y="2760"/>
                </a:lnTo>
                <a:lnTo>
                  <a:pt x="1995" y="2759"/>
                </a:lnTo>
                <a:lnTo>
                  <a:pt x="1995" y="2760"/>
                </a:lnTo>
                <a:lnTo>
                  <a:pt x="1994" y="2760"/>
                </a:lnTo>
                <a:lnTo>
                  <a:pt x="1994" y="2759"/>
                </a:lnTo>
                <a:lnTo>
                  <a:pt x="1995" y="2759"/>
                </a:lnTo>
                <a:lnTo>
                  <a:pt x="1995" y="2757"/>
                </a:lnTo>
                <a:lnTo>
                  <a:pt x="1997" y="2757"/>
                </a:lnTo>
                <a:lnTo>
                  <a:pt x="1999" y="2757"/>
                </a:lnTo>
                <a:lnTo>
                  <a:pt x="2000" y="2757"/>
                </a:lnTo>
                <a:lnTo>
                  <a:pt x="2000" y="2755"/>
                </a:lnTo>
                <a:lnTo>
                  <a:pt x="2002" y="2755"/>
                </a:lnTo>
                <a:lnTo>
                  <a:pt x="2002" y="2754"/>
                </a:lnTo>
                <a:lnTo>
                  <a:pt x="2003" y="2754"/>
                </a:lnTo>
                <a:lnTo>
                  <a:pt x="2005" y="2754"/>
                </a:lnTo>
                <a:lnTo>
                  <a:pt x="2005" y="2752"/>
                </a:lnTo>
                <a:lnTo>
                  <a:pt x="2007" y="2752"/>
                </a:lnTo>
                <a:lnTo>
                  <a:pt x="2008" y="2752"/>
                </a:lnTo>
                <a:lnTo>
                  <a:pt x="2010" y="2752"/>
                </a:lnTo>
                <a:lnTo>
                  <a:pt x="2011" y="2752"/>
                </a:lnTo>
                <a:lnTo>
                  <a:pt x="2013" y="2752"/>
                </a:lnTo>
                <a:lnTo>
                  <a:pt x="2015" y="2752"/>
                </a:lnTo>
                <a:lnTo>
                  <a:pt x="2013" y="2751"/>
                </a:lnTo>
                <a:lnTo>
                  <a:pt x="2011" y="2751"/>
                </a:lnTo>
                <a:lnTo>
                  <a:pt x="2010" y="2751"/>
                </a:lnTo>
                <a:lnTo>
                  <a:pt x="2008" y="2751"/>
                </a:lnTo>
                <a:lnTo>
                  <a:pt x="2008" y="2749"/>
                </a:lnTo>
                <a:lnTo>
                  <a:pt x="2008" y="2747"/>
                </a:lnTo>
                <a:lnTo>
                  <a:pt x="2010" y="2747"/>
                </a:lnTo>
                <a:lnTo>
                  <a:pt x="2008" y="2747"/>
                </a:lnTo>
                <a:lnTo>
                  <a:pt x="2007" y="2747"/>
                </a:lnTo>
                <a:lnTo>
                  <a:pt x="2007" y="2749"/>
                </a:lnTo>
                <a:lnTo>
                  <a:pt x="2005" y="2749"/>
                </a:lnTo>
                <a:lnTo>
                  <a:pt x="2005" y="2751"/>
                </a:lnTo>
                <a:lnTo>
                  <a:pt x="2003" y="2751"/>
                </a:lnTo>
                <a:lnTo>
                  <a:pt x="2002" y="2751"/>
                </a:lnTo>
                <a:lnTo>
                  <a:pt x="2002" y="2752"/>
                </a:lnTo>
                <a:lnTo>
                  <a:pt x="2000" y="2752"/>
                </a:lnTo>
                <a:lnTo>
                  <a:pt x="2000" y="2754"/>
                </a:lnTo>
                <a:lnTo>
                  <a:pt x="1999" y="2754"/>
                </a:lnTo>
                <a:lnTo>
                  <a:pt x="1999" y="2755"/>
                </a:lnTo>
                <a:lnTo>
                  <a:pt x="1997" y="2755"/>
                </a:lnTo>
                <a:lnTo>
                  <a:pt x="1995" y="2755"/>
                </a:lnTo>
                <a:lnTo>
                  <a:pt x="1995" y="2757"/>
                </a:lnTo>
                <a:lnTo>
                  <a:pt x="1994" y="2757"/>
                </a:lnTo>
                <a:lnTo>
                  <a:pt x="1994" y="2759"/>
                </a:lnTo>
                <a:lnTo>
                  <a:pt x="1994" y="2757"/>
                </a:lnTo>
                <a:lnTo>
                  <a:pt x="1992" y="2757"/>
                </a:lnTo>
                <a:lnTo>
                  <a:pt x="1992" y="2759"/>
                </a:lnTo>
                <a:lnTo>
                  <a:pt x="1992" y="2757"/>
                </a:lnTo>
                <a:lnTo>
                  <a:pt x="1992" y="2759"/>
                </a:lnTo>
                <a:lnTo>
                  <a:pt x="1992" y="2757"/>
                </a:lnTo>
                <a:lnTo>
                  <a:pt x="1991" y="2757"/>
                </a:lnTo>
                <a:lnTo>
                  <a:pt x="1989" y="2757"/>
                </a:lnTo>
                <a:lnTo>
                  <a:pt x="1987" y="2759"/>
                </a:lnTo>
                <a:lnTo>
                  <a:pt x="1986" y="2759"/>
                </a:lnTo>
                <a:lnTo>
                  <a:pt x="1986" y="2760"/>
                </a:lnTo>
                <a:lnTo>
                  <a:pt x="1984" y="2760"/>
                </a:lnTo>
                <a:lnTo>
                  <a:pt x="1983" y="2760"/>
                </a:lnTo>
                <a:lnTo>
                  <a:pt x="1983" y="2762"/>
                </a:lnTo>
                <a:lnTo>
                  <a:pt x="1981" y="2762"/>
                </a:lnTo>
                <a:lnTo>
                  <a:pt x="1979" y="2762"/>
                </a:lnTo>
                <a:lnTo>
                  <a:pt x="1979" y="2763"/>
                </a:lnTo>
                <a:lnTo>
                  <a:pt x="1978" y="2763"/>
                </a:lnTo>
                <a:lnTo>
                  <a:pt x="1976" y="2763"/>
                </a:lnTo>
                <a:lnTo>
                  <a:pt x="1975" y="2763"/>
                </a:lnTo>
                <a:lnTo>
                  <a:pt x="1973" y="2765"/>
                </a:lnTo>
                <a:lnTo>
                  <a:pt x="1971" y="2767"/>
                </a:lnTo>
                <a:lnTo>
                  <a:pt x="1971" y="2768"/>
                </a:lnTo>
                <a:lnTo>
                  <a:pt x="1970" y="2768"/>
                </a:lnTo>
                <a:lnTo>
                  <a:pt x="1968" y="2770"/>
                </a:lnTo>
                <a:lnTo>
                  <a:pt x="1968" y="2771"/>
                </a:lnTo>
                <a:lnTo>
                  <a:pt x="1968" y="2773"/>
                </a:lnTo>
                <a:lnTo>
                  <a:pt x="1967" y="2773"/>
                </a:lnTo>
                <a:lnTo>
                  <a:pt x="1967" y="2775"/>
                </a:lnTo>
                <a:lnTo>
                  <a:pt x="1967" y="2776"/>
                </a:lnTo>
                <a:lnTo>
                  <a:pt x="1968" y="2776"/>
                </a:lnTo>
                <a:lnTo>
                  <a:pt x="1968" y="2778"/>
                </a:lnTo>
                <a:lnTo>
                  <a:pt x="1967" y="2778"/>
                </a:lnTo>
                <a:lnTo>
                  <a:pt x="1965" y="2778"/>
                </a:lnTo>
                <a:lnTo>
                  <a:pt x="1965" y="2776"/>
                </a:lnTo>
                <a:lnTo>
                  <a:pt x="1963" y="2776"/>
                </a:lnTo>
                <a:lnTo>
                  <a:pt x="1962" y="2776"/>
                </a:lnTo>
                <a:lnTo>
                  <a:pt x="1962" y="2778"/>
                </a:lnTo>
                <a:lnTo>
                  <a:pt x="1960" y="2778"/>
                </a:lnTo>
                <a:lnTo>
                  <a:pt x="1959" y="2778"/>
                </a:lnTo>
                <a:lnTo>
                  <a:pt x="1957" y="2779"/>
                </a:lnTo>
                <a:lnTo>
                  <a:pt x="1955" y="2779"/>
                </a:lnTo>
                <a:lnTo>
                  <a:pt x="1955" y="2778"/>
                </a:lnTo>
                <a:lnTo>
                  <a:pt x="1954" y="2778"/>
                </a:lnTo>
                <a:lnTo>
                  <a:pt x="1952" y="2778"/>
                </a:lnTo>
                <a:lnTo>
                  <a:pt x="1951" y="2778"/>
                </a:lnTo>
                <a:lnTo>
                  <a:pt x="1949" y="2778"/>
                </a:lnTo>
                <a:lnTo>
                  <a:pt x="1949" y="2776"/>
                </a:lnTo>
                <a:lnTo>
                  <a:pt x="1947" y="2776"/>
                </a:lnTo>
                <a:lnTo>
                  <a:pt x="1946" y="2776"/>
                </a:lnTo>
                <a:lnTo>
                  <a:pt x="1946" y="2775"/>
                </a:lnTo>
                <a:lnTo>
                  <a:pt x="1946" y="2776"/>
                </a:lnTo>
                <a:lnTo>
                  <a:pt x="1944" y="2776"/>
                </a:lnTo>
                <a:lnTo>
                  <a:pt x="1944" y="2775"/>
                </a:lnTo>
                <a:lnTo>
                  <a:pt x="1943" y="2775"/>
                </a:lnTo>
                <a:lnTo>
                  <a:pt x="1941" y="2775"/>
                </a:lnTo>
                <a:lnTo>
                  <a:pt x="1941" y="2773"/>
                </a:lnTo>
                <a:lnTo>
                  <a:pt x="1939" y="2773"/>
                </a:lnTo>
                <a:lnTo>
                  <a:pt x="1938" y="2773"/>
                </a:lnTo>
                <a:lnTo>
                  <a:pt x="1938" y="2771"/>
                </a:lnTo>
                <a:lnTo>
                  <a:pt x="1936" y="2771"/>
                </a:lnTo>
                <a:lnTo>
                  <a:pt x="1935" y="2771"/>
                </a:lnTo>
                <a:lnTo>
                  <a:pt x="1935" y="2773"/>
                </a:lnTo>
                <a:lnTo>
                  <a:pt x="1933" y="2773"/>
                </a:lnTo>
                <a:lnTo>
                  <a:pt x="1933" y="2771"/>
                </a:lnTo>
                <a:lnTo>
                  <a:pt x="1931" y="2771"/>
                </a:lnTo>
                <a:lnTo>
                  <a:pt x="1930" y="2771"/>
                </a:lnTo>
                <a:lnTo>
                  <a:pt x="1928" y="2771"/>
                </a:lnTo>
                <a:lnTo>
                  <a:pt x="1927" y="2771"/>
                </a:lnTo>
                <a:lnTo>
                  <a:pt x="1927" y="2770"/>
                </a:lnTo>
                <a:lnTo>
                  <a:pt x="1927" y="2768"/>
                </a:lnTo>
                <a:lnTo>
                  <a:pt x="1925" y="2768"/>
                </a:lnTo>
                <a:lnTo>
                  <a:pt x="1923" y="2768"/>
                </a:lnTo>
                <a:lnTo>
                  <a:pt x="1922" y="2768"/>
                </a:lnTo>
                <a:lnTo>
                  <a:pt x="1920" y="2768"/>
                </a:lnTo>
                <a:lnTo>
                  <a:pt x="1919" y="2768"/>
                </a:lnTo>
                <a:lnTo>
                  <a:pt x="1917" y="2768"/>
                </a:lnTo>
                <a:lnTo>
                  <a:pt x="1917" y="2767"/>
                </a:lnTo>
                <a:lnTo>
                  <a:pt x="1917" y="2765"/>
                </a:lnTo>
                <a:lnTo>
                  <a:pt x="1915" y="2765"/>
                </a:lnTo>
                <a:lnTo>
                  <a:pt x="1914" y="2765"/>
                </a:lnTo>
                <a:lnTo>
                  <a:pt x="1914" y="2763"/>
                </a:lnTo>
                <a:lnTo>
                  <a:pt x="1914" y="2762"/>
                </a:lnTo>
                <a:lnTo>
                  <a:pt x="1914" y="2760"/>
                </a:lnTo>
                <a:lnTo>
                  <a:pt x="1915" y="2760"/>
                </a:lnTo>
                <a:lnTo>
                  <a:pt x="1917" y="2760"/>
                </a:lnTo>
                <a:lnTo>
                  <a:pt x="1919" y="2760"/>
                </a:lnTo>
                <a:lnTo>
                  <a:pt x="1920" y="2760"/>
                </a:lnTo>
                <a:lnTo>
                  <a:pt x="1922" y="2760"/>
                </a:lnTo>
                <a:lnTo>
                  <a:pt x="1923" y="2760"/>
                </a:lnTo>
                <a:lnTo>
                  <a:pt x="1923" y="2759"/>
                </a:lnTo>
                <a:lnTo>
                  <a:pt x="1925" y="2759"/>
                </a:lnTo>
                <a:lnTo>
                  <a:pt x="1927" y="2759"/>
                </a:lnTo>
                <a:lnTo>
                  <a:pt x="1928" y="2759"/>
                </a:lnTo>
                <a:lnTo>
                  <a:pt x="1928" y="2757"/>
                </a:lnTo>
                <a:lnTo>
                  <a:pt x="1930" y="2757"/>
                </a:lnTo>
                <a:lnTo>
                  <a:pt x="1931" y="2757"/>
                </a:lnTo>
                <a:lnTo>
                  <a:pt x="1931" y="2759"/>
                </a:lnTo>
                <a:lnTo>
                  <a:pt x="1931" y="2757"/>
                </a:lnTo>
                <a:lnTo>
                  <a:pt x="1933" y="2757"/>
                </a:lnTo>
                <a:lnTo>
                  <a:pt x="1933" y="2755"/>
                </a:lnTo>
                <a:lnTo>
                  <a:pt x="1935" y="2755"/>
                </a:lnTo>
                <a:lnTo>
                  <a:pt x="1936" y="2755"/>
                </a:lnTo>
                <a:lnTo>
                  <a:pt x="1938" y="2755"/>
                </a:lnTo>
                <a:lnTo>
                  <a:pt x="1938" y="2757"/>
                </a:lnTo>
                <a:lnTo>
                  <a:pt x="1939" y="2757"/>
                </a:lnTo>
                <a:lnTo>
                  <a:pt x="1941" y="2759"/>
                </a:lnTo>
                <a:lnTo>
                  <a:pt x="1941" y="2760"/>
                </a:lnTo>
                <a:lnTo>
                  <a:pt x="1941" y="2762"/>
                </a:lnTo>
                <a:lnTo>
                  <a:pt x="1941" y="2763"/>
                </a:lnTo>
                <a:lnTo>
                  <a:pt x="1941" y="2765"/>
                </a:lnTo>
                <a:lnTo>
                  <a:pt x="1943" y="2765"/>
                </a:lnTo>
                <a:lnTo>
                  <a:pt x="1943" y="2763"/>
                </a:lnTo>
                <a:lnTo>
                  <a:pt x="1943" y="2762"/>
                </a:lnTo>
                <a:lnTo>
                  <a:pt x="1944" y="2762"/>
                </a:lnTo>
                <a:lnTo>
                  <a:pt x="1944" y="2760"/>
                </a:lnTo>
                <a:lnTo>
                  <a:pt x="1944" y="2759"/>
                </a:lnTo>
                <a:lnTo>
                  <a:pt x="1944" y="2757"/>
                </a:lnTo>
                <a:lnTo>
                  <a:pt x="1944" y="2755"/>
                </a:lnTo>
                <a:lnTo>
                  <a:pt x="1943" y="2755"/>
                </a:lnTo>
                <a:lnTo>
                  <a:pt x="1941" y="2755"/>
                </a:lnTo>
                <a:lnTo>
                  <a:pt x="1941" y="2754"/>
                </a:lnTo>
                <a:lnTo>
                  <a:pt x="1941" y="2752"/>
                </a:lnTo>
                <a:lnTo>
                  <a:pt x="1941" y="2751"/>
                </a:lnTo>
                <a:lnTo>
                  <a:pt x="1941" y="2749"/>
                </a:lnTo>
                <a:lnTo>
                  <a:pt x="1941" y="2747"/>
                </a:lnTo>
                <a:lnTo>
                  <a:pt x="1939" y="2747"/>
                </a:lnTo>
                <a:lnTo>
                  <a:pt x="1939" y="2746"/>
                </a:lnTo>
                <a:lnTo>
                  <a:pt x="1941" y="2746"/>
                </a:lnTo>
                <a:lnTo>
                  <a:pt x="1941" y="2747"/>
                </a:lnTo>
                <a:lnTo>
                  <a:pt x="1941" y="2746"/>
                </a:lnTo>
                <a:lnTo>
                  <a:pt x="1941" y="2744"/>
                </a:lnTo>
                <a:lnTo>
                  <a:pt x="1941" y="2743"/>
                </a:lnTo>
                <a:lnTo>
                  <a:pt x="1939" y="2743"/>
                </a:lnTo>
                <a:lnTo>
                  <a:pt x="1941" y="2743"/>
                </a:lnTo>
                <a:lnTo>
                  <a:pt x="1939" y="2743"/>
                </a:lnTo>
                <a:lnTo>
                  <a:pt x="1941" y="2741"/>
                </a:lnTo>
                <a:lnTo>
                  <a:pt x="1943" y="2741"/>
                </a:lnTo>
                <a:lnTo>
                  <a:pt x="1943" y="2739"/>
                </a:lnTo>
                <a:lnTo>
                  <a:pt x="1944" y="2739"/>
                </a:lnTo>
                <a:lnTo>
                  <a:pt x="1946" y="2739"/>
                </a:lnTo>
                <a:lnTo>
                  <a:pt x="1946" y="2738"/>
                </a:lnTo>
                <a:lnTo>
                  <a:pt x="1947" y="2738"/>
                </a:lnTo>
                <a:lnTo>
                  <a:pt x="1949" y="2738"/>
                </a:lnTo>
                <a:lnTo>
                  <a:pt x="1951" y="2738"/>
                </a:lnTo>
                <a:lnTo>
                  <a:pt x="1951" y="2736"/>
                </a:lnTo>
                <a:lnTo>
                  <a:pt x="1952" y="2736"/>
                </a:lnTo>
                <a:lnTo>
                  <a:pt x="1951" y="2736"/>
                </a:lnTo>
                <a:lnTo>
                  <a:pt x="1951" y="2735"/>
                </a:lnTo>
                <a:lnTo>
                  <a:pt x="1952" y="2735"/>
                </a:lnTo>
                <a:lnTo>
                  <a:pt x="1951" y="2735"/>
                </a:lnTo>
                <a:lnTo>
                  <a:pt x="1951" y="2733"/>
                </a:lnTo>
                <a:lnTo>
                  <a:pt x="1952" y="2733"/>
                </a:lnTo>
                <a:lnTo>
                  <a:pt x="1952" y="2735"/>
                </a:lnTo>
                <a:lnTo>
                  <a:pt x="1954" y="2733"/>
                </a:lnTo>
                <a:lnTo>
                  <a:pt x="1955" y="2733"/>
                </a:lnTo>
                <a:lnTo>
                  <a:pt x="1957" y="2733"/>
                </a:lnTo>
                <a:lnTo>
                  <a:pt x="1957" y="2731"/>
                </a:lnTo>
                <a:lnTo>
                  <a:pt x="1959" y="2731"/>
                </a:lnTo>
                <a:lnTo>
                  <a:pt x="1960" y="2731"/>
                </a:lnTo>
                <a:lnTo>
                  <a:pt x="1962" y="2731"/>
                </a:lnTo>
                <a:lnTo>
                  <a:pt x="1962" y="2733"/>
                </a:lnTo>
                <a:lnTo>
                  <a:pt x="1962" y="2731"/>
                </a:lnTo>
                <a:lnTo>
                  <a:pt x="1963" y="2731"/>
                </a:lnTo>
                <a:lnTo>
                  <a:pt x="1965" y="2730"/>
                </a:lnTo>
                <a:lnTo>
                  <a:pt x="1965" y="2728"/>
                </a:lnTo>
                <a:lnTo>
                  <a:pt x="1965" y="2730"/>
                </a:lnTo>
                <a:lnTo>
                  <a:pt x="1967" y="2730"/>
                </a:lnTo>
                <a:lnTo>
                  <a:pt x="1967" y="2728"/>
                </a:lnTo>
                <a:lnTo>
                  <a:pt x="1968" y="2728"/>
                </a:lnTo>
                <a:lnTo>
                  <a:pt x="1970" y="2728"/>
                </a:lnTo>
                <a:lnTo>
                  <a:pt x="1971" y="2728"/>
                </a:lnTo>
                <a:lnTo>
                  <a:pt x="1973" y="2728"/>
                </a:lnTo>
                <a:lnTo>
                  <a:pt x="1975" y="2728"/>
                </a:lnTo>
                <a:lnTo>
                  <a:pt x="1975" y="2727"/>
                </a:lnTo>
                <a:lnTo>
                  <a:pt x="1976" y="2727"/>
                </a:lnTo>
                <a:lnTo>
                  <a:pt x="1978" y="2725"/>
                </a:lnTo>
                <a:lnTo>
                  <a:pt x="1978" y="2723"/>
                </a:lnTo>
                <a:lnTo>
                  <a:pt x="1979" y="2723"/>
                </a:lnTo>
                <a:lnTo>
                  <a:pt x="1981" y="2723"/>
                </a:lnTo>
                <a:lnTo>
                  <a:pt x="1983" y="2723"/>
                </a:lnTo>
                <a:lnTo>
                  <a:pt x="1984" y="2723"/>
                </a:lnTo>
                <a:lnTo>
                  <a:pt x="1986" y="2723"/>
                </a:lnTo>
                <a:lnTo>
                  <a:pt x="1987" y="2723"/>
                </a:lnTo>
                <a:lnTo>
                  <a:pt x="1989" y="2723"/>
                </a:lnTo>
                <a:lnTo>
                  <a:pt x="1991" y="2723"/>
                </a:lnTo>
                <a:lnTo>
                  <a:pt x="1992" y="2723"/>
                </a:lnTo>
                <a:lnTo>
                  <a:pt x="1994" y="2723"/>
                </a:lnTo>
                <a:lnTo>
                  <a:pt x="1994" y="2722"/>
                </a:lnTo>
                <a:lnTo>
                  <a:pt x="1992" y="2722"/>
                </a:lnTo>
                <a:lnTo>
                  <a:pt x="1992" y="2720"/>
                </a:lnTo>
                <a:lnTo>
                  <a:pt x="1994" y="2720"/>
                </a:lnTo>
                <a:lnTo>
                  <a:pt x="1995" y="2720"/>
                </a:lnTo>
                <a:lnTo>
                  <a:pt x="1997" y="2720"/>
                </a:lnTo>
                <a:lnTo>
                  <a:pt x="1997" y="2719"/>
                </a:lnTo>
                <a:lnTo>
                  <a:pt x="1999" y="2719"/>
                </a:lnTo>
                <a:lnTo>
                  <a:pt x="1999" y="2720"/>
                </a:lnTo>
                <a:lnTo>
                  <a:pt x="2000" y="2720"/>
                </a:lnTo>
                <a:lnTo>
                  <a:pt x="2000" y="2719"/>
                </a:lnTo>
                <a:lnTo>
                  <a:pt x="2002" y="2719"/>
                </a:lnTo>
                <a:lnTo>
                  <a:pt x="2003" y="2719"/>
                </a:lnTo>
                <a:lnTo>
                  <a:pt x="2005" y="2719"/>
                </a:lnTo>
                <a:lnTo>
                  <a:pt x="2005" y="2717"/>
                </a:lnTo>
                <a:lnTo>
                  <a:pt x="2007" y="2717"/>
                </a:lnTo>
                <a:lnTo>
                  <a:pt x="2007" y="2715"/>
                </a:lnTo>
                <a:lnTo>
                  <a:pt x="2008" y="2715"/>
                </a:lnTo>
                <a:lnTo>
                  <a:pt x="2008" y="2714"/>
                </a:lnTo>
                <a:lnTo>
                  <a:pt x="2010" y="2714"/>
                </a:lnTo>
                <a:lnTo>
                  <a:pt x="2010" y="2712"/>
                </a:lnTo>
                <a:lnTo>
                  <a:pt x="2008" y="2712"/>
                </a:lnTo>
                <a:lnTo>
                  <a:pt x="2008" y="2711"/>
                </a:lnTo>
                <a:lnTo>
                  <a:pt x="2008" y="2712"/>
                </a:lnTo>
                <a:lnTo>
                  <a:pt x="2008" y="2711"/>
                </a:lnTo>
                <a:lnTo>
                  <a:pt x="2007" y="2711"/>
                </a:lnTo>
                <a:lnTo>
                  <a:pt x="2005" y="2711"/>
                </a:lnTo>
                <a:lnTo>
                  <a:pt x="2005" y="2712"/>
                </a:lnTo>
                <a:lnTo>
                  <a:pt x="2005" y="2711"/>
                </a:lnTo>
                <a:lnTo>
                  <a:pt x="2003" y="2711"/>
                </a:lnTo>
                <a:lnTo>
                  <a:pt x="2002" y="2711"/>
                </a:lnTo>
                <a:lnTo>
                  <a:pt x="2000" y="2711"/>
                </a:lnTo>
                <a:lnTo>
                  <a:pt x="1999" y="2711"/>
                </a:lnTo>
                <a:lnTo>
                  <a:pt x="1999" y="2712"/>
                </a:lnTo>
                <a:lnTo>
                  <a:pt x="1997" y="2712"/>
                </a:lnTo>
                <a:lnTo>
                  <a:pt x="1995" y="2712"/>
                </a:lnTo>
                <a:lnTo>
                  <a:pt x="1994" y="2712"/>
                </a:lnTo>
                <a:lnTo>
                  <a:pt x="1994" y="2714"/>
                </a:lnTo>
                <a:lnTo>
                  <a:pt x="1992" y="2714"/>
                </a:lnTo>
                <a:lnTo>
                  <a:pt x="1992" y="2715"/>
                </a:lnTo>
                <a:lnTo>
                  <a:pt x="1991" y="2715"/>
                </a:lnTo>
                <a:lnTo>
                  <a:pt x="1991" y="2717"/>
                </a:lnTo>
                <a:lnTo>
                  <a:pt x="1989" y="2717"/>
                </a:lnTo>
                <a:lnTo>
                  <a:pt x="1987" y="2719"/>
                </a:lnTo>
                <a:lnTo>
                  <a:pt x="1986" y="2719"/>
                </a:lnTo>
                <a:lnTo>
                  <a:pt x="1984" y="2719"/>
                </a:lnTo>
                <a:lnTo>
                  <a:pt x="1983" y="2719"/>
                </a:lnTo>
                <a:lnTo>
                  <a:pt x="1983" y="2720"/>
                </a:lnTo>
                <a:lnTo>
                  <a:pt x="1981" y="2720"/>
                </a:lnTo>
                <a:lnTo>
                  <a:pt x="1979" y="2720"/>
                </a:lnTo>
                <a:lnTo>
                  <a:pt x="1978" y="2720"/>
                </a:lnTo>
                <a:lnTo>
                  <a:pt x="1976" y="2720"/>
                </a:lnTo>
                <a:lnTo>
                  <a:pt x="1975" y="2720"/>
                </a:lnTo>
                <a:lnTo>
                  <a:pt x="1973" y="2720"/>
                </a:lnTo>
                <a:lnTo>
                  <a:pt x="1971" y="2720"/>
                </a:lnTo>
                <a:lnTo>
                  <a:pt x="1971" y="2722"/>
                </a:lnTo>
                <a:lnTo>
                  <a:pt x="1970" y="2722"/>
                </a:lnTo>
                <a:lnTo>
                  <a:pt x="1968" y="2722"/>
                </a:lnTo>
                <a:lnTo>
                  <a:pt x="1968" y="2723"/>
                </a:lnTo>
                <a:lnTo>
                  <a:pt x="1967" y="2723"/>
                </a:lnTo>
                <a:lnTo>
                  <a:pt x="1965" y="2723"/>
                </a:lnTo>
                <a:lnTo>
                  <a:pt x="1965" y="2725"/>
                </a:lnTo>
                <a:lnTo>
                  <a:pt x="1963" y="2725"/>
                </a:lnTo>
                <a:lnTo>
                  <a:pt x="1963" y="2727"/>
                </a:lnTo>
                <a:lnTo>
                  <a:pt x="1962" y="2727"/>
                </a:lnTo>
                <a:lnTo>
                  <a:pt x="1960" y="2727"/>
                </a:lnTo>
                <a:lnTo>
                  <a:pt x="1960" y="2728"/>
                </a:lnTo>
                <a:lnTo>
                  <a:pt x="1959" y="2728"/>
                </a:lnTo>
                <a:lnTo>
                  <a:pt x="1957" y="2730"/>
                </a:lnTo>
                <a:lnTo>
                  <a:pt x="1955" y="2730"/>
                </a:lnTo>
                <a:lnTo>
                  <a:pt x="1955" y="2728"/>
                </a:lnTo>
                <a:lnTo>
                  <a:pt x="1955" y="2730"/>
                </a:lnTo>
                <a:lnTo>
                  <a:pt x="1954" y="2730"/>
                </a:lnTo>
                <a:lnTo>
                  <a:pt x="1954" y="2728"/>
                </a:lnTo>
                <a:lnTo>
                  <a:pt x="1952" y="2728"/>
                </a:lnTo>
                <a:lnTo>
                  <a:pt x="1952" y="2730"/>
                </a:lnTo>
                <a:lnTo>
                  <a:pt x="1951" y="2730"/>
                </a:lnTo>
                <a:lnTo>
                  <a:pt x="1949" y="2730"/>
                </a:lnTo>
                <a:lnTo>
                  <a:pt x="1949" y="2731"/>
                </a:lnTo>
                <a:lnTo>
                  <a:pt x="1947" y="2731"/>
                </a:lnTo>
                <a:lnTo>
                  <a:pt x="1947" y="2733"/>
                </a:lnTo>
                <a:lnTo>
                  <a:pt x="1946" y="2733"/>
                </a:lnTo>
                <a:lnTo>
                  <a:pt x="1944" y="2733"/>
                </a:lnTo>
                <a:lnTo>
                  <a:pt x="1944" y="2735"/>
                </a:lnTo>
                <a:lnTo>
                  <a:pt x="1943" y="2735"/>
                </a:lnTo>
                <a:lnTo>
                  <a:pt x="1943" y="2736"/>
                </a:lnTo>
                <a:lnTo>
                  <a:pt x="1941" y="2736"/>
                </a:lnTo>
                <a:lnTo>
                  <a:pt x="1939" y="2736"/>
                </a:lnTo>
                <a:lnTo>
                  <a:pt x="1939" y="2738"/>
                </a:lnTo>
                <a:lnTo>
                  <a:pt x="1938" y="2738"/>
                </a:lnTo>
                <a:lnTo>
                  <a:pt x="1938" y="2736"/>
                </a:lnTo>
                <a:lnTo>
                  <a:pt x="1936" y="2736"/>
                </a:lnTo>
                <a:lnTo>
                  <a:pt x="1936" y="2735"/>
                </a:lnTo>
                <a:lnTo>
                  <a:pt x="1935" y="2735"/>
                </a:lnTo>
                <a:lnTo>
                  <a:pt x="1933" y="2735"/>
                </a:lnTo>
                <a:lnTo>
                  <a:pt x="1933" y="2736"/>
                </a:lnTo>
                <a:lnTo>
                  <a:pt x="1931" y="2735"/>
                </a:lnTo>
                <a:lnTo>
                  <a:pt x="1930" y="2735"/>
                </a:lnTo>
                <a:lnTo>
                  <a:pt x="1928" y="2733"/>
                </a:lnTo>
                <a:lnTo>
                  <a:pt x="1928" y="2735"/>
                </a:lnTo>
                <a:lnTo>
                  <a:pt x="1927" y="2735"/>
                </a:lnTo>
                <a:lnTo>
                  <a:pt x="1927" y="2736"/>
                </a:lnTo>
                <a:lnTo>
                  <a:pt x="1927" y="2735"/>
                </a:lnTo>
                <a:lnTo>
                  <a:pt x="1925" y="2735"/>
                </a:lnTo>
                <a:lnTo>
                  <a:pt x="1923" y="2735"/>
                </a:lnTo>
                <a:lnTo>
                  <a:pt x="1923" y="2733"/>
                </a:lnTo>
                <a:lnTo>
                  <a:pt x="1922" y="2733"/>
                </a:lnTo>
                <a:lnTo>
                  <a:pt x="1922" y="2731"/>
                </a:lnTo>
                <a:lnTo>
                  <a:pt x="1920" y="2731"/>
                </a:lnTo>
                <a:lnTo>
                  <a:pt x="1920" y="2730"/>
                </a:lnTo>
                <a:lnTo>
                  <a:pt x="1919" y="2730"/>
                </a:lnTo>
                <a:lnTo>
                  <a:pt x="1919" y="2728"/>
                </a:lnTo>
                <a:lnTo>
                  <a:pt x="1919" y="2727"/>
                </a:lnTo>
                <a:lnTo>
                  <a:pt x="1919" y="2725"/>
                </a:lnTo>
                <a:lnTo>
                  <a:pt x="1919" y="2723"/>
                </a:lnTo>
                <a:lnTo>
                  <a:pt x="1917" y="2723"/>
                </a:lnTo>
                <a:lnTo>
                  <a:pt x="1917" y="2722"/>
                </a:lnTo>
                <a:lnTo>
                  <a:pt x="1919" y="2722"/>
                </a:lnTo>
                <a:lnTo>
                  <a:pt x="1920" y="2722"/>
                </a:lnTo>
                <a:lnTo>
                  <a:pt x="1920" y="2720"/>
                </a:lnTo>
                <a:lnTo>
                  <a:pt x="1922" y="2720"/>
                </a:lnTo>
                <a:lnTo>
                  <a:pt x="1923" y="2720"/>
                </a:lnTo>
                <a:lnTo>
                  <a:pt x="1925" y="2719"/>
                </a:lnTo>
                <a:lnTo>
                  <a:pt x="1923" y="2719"/>
                </a:lnTo>
                <a:lnTo>
                  <a:pt x="1923" y="2717"/>
                </a:lnTo>
                <a:lnTo>
                  <a:pt x="1923" y="2719"/>
                </a:lnTo>
                <a:lnTo>
                  <a:pt x="1922" y="2719"/>
                </a:lnTo>
                <a:lnTo>
                  <a:pt x="1920" y="2719"/>
                </a:lnTo>
                <a:lnTo>
                  <a:pt x="1919" y="2719"/>
                </a:lnTo>
                <a:lnTo>
                  <a:pt x="1919" y="2720"/>
                </a:lnTo>
                <a:lnTo>
                  <a:pt x="1917" y="2720"/>
                </a:lnTo>
                <a:lnTo>
                  <a:pt x="1915" y="2720"/>
                </a:lnTo>
                <a:lnTo>
                  <a:pt x="1914" y="2719"/>
                </a:lnTo>
                <a:lnTo>
                  <a:pt x="1912" y="2719"/>
                </a:lnTo>
                <a:lnTo>
                  <a:pt x="1912" y="2717"/>
                </a:lnTo>
                <a:lnTo>
                  <a:pt x="1911" y="2717"/>
                </a:lnTo>
                <a:lnTo>
                  <a:pt x="1911" y="2715"/>
                </a:lnTo>
                <a:lnTo>
                  <a:pt x="1909" y="2715"/>
                </a:lnTo>
                <a:lnTo>
                  <a:pt x="1911" y="2715"/>
                </a:lnTo>
                <a:lnTo>
                  <a:pt x="1912" y="2714"/>
                </a:lnTo>
                <a:lnTo>
                  <a:pt x="1914" y="2714"/>
                </a:lnTo>
                <a:lnTo>
                  <a:pt x="1914" y="2715"/>
                </a:lnTo>
                <a:lnTo>
                  <a:pt x="1915" y="2715"/>
                </a:lnTo>
                <a:lnTo>
                  <a:pt x="1917" y="2715"/>
                </a:lnTo>
                <a:lnTo>
                  <a:pt x="1919" y="2715"/>
                </a:lnTo>
                <a:lnTo>
                  <a:pt x="1919" y="2714"/>
                </a:lnTo>
                <a:lnTo>
                  <a:pt x="1920" y="2714"/>
                </a:lnTo>
                <a:lnTo>
                  <a:pt x="1922" y="2714"/>
                </a:lnTo>
                <a:lnTo>
                  <a:pt x="1923" y="2714"/>
                </a:lnTo>
                <a:lnTo>
                  <a:pt x="1925" y="2714"/>
                </a:lnTo>
                <a:lnTo>
                  <a:pt x="1927" y="2712"/>
                </a:lnTo>
                <a:lnTo>
                  <a:pt x="1928" y="2712"/>
                </a:lnTo>
                <a:lnTo>
                  <a:pt x="1930" y="2712"/>
                </a:lnTo>
                <a:lnTo>
                  <a:pt x="1931" y="2712"/>
                </a:lnTo>
                <a:lnTo>
                  <a:pt x="1931" y="2711"/>
                </a:lnTo>
                <a:lnTo>
                  <a:pt x="1933" y="2711"/>
                </a:lnTo>
                <a:lnTo>
                  <a:pt x="1935" y="2711"/>
                </a:lnTo>
                <a:lnTo>
                  <a:pt x="1935" y="2712"/>
                </a:lnTo>
                <a:lnTo>
                  <a:pt x="1936" y="2712"/>
                </a:lnTo>
                <a:lnTo>
                  <a:pt x="1936" y="2711"/>
                </a:lnTo>
                <a:lnTo>
                  <a:pt x="1938" y="2711"/>
                </a:lnTo>
                <a:lnTo>
                  <a:pt x="1939" y="2711"/>
                </a:lnTo>
                <a:lnTo>
                  <a:pt x="1939" y="2709"/>
                </a:lnTo>
                <a:lnTo>
                  <a:pt x="1941" y="2709"/>
                </a:lnTo>
                <a:lnTo>
                  <a:pt x="1943" y="2709"/>
                </a:lnTo>
                <a:lnTo>
                  <a:pt x="1943" y="2707"/>
                </a:lnTo>
                <a:lnTo>
                  <a:pt x="1944" y="2707"/>
                </a:lnTo>
                <a:lnTo>
                  <a:pt x="1946" y="2707"/>
                </a:lnTo>
                <a:lnTo>
                  <a:pt x="1946" y="2709"/>
                </a:lnTo>
                <a:lnTo>
                  <a:pt x="1947" y="2709"/>
                </a:lnTo>
                <a:lnTo>
                  <a:pt x="1947" y="2707"/>
                </a:lnTo>
                <a:lnTo>
                  <a:pt x="1947" y="2709"/>
                </a:lnTo>
                <a:lnTo>
                  <a:pt x="1949" y="2709"/>
                </a:lnTo>
                <a:lnTo>
                  <a:pt x="1947" y="2709"/>
                </a:lnTo>
                <a:lnTo>
                  <a:pt x="1946" y="2711"/>
                </a:lnTo>
                <a:lnTo>
                  <a:pt x="1944" y="2711"/>
                </a:lnTo>
                <a:lnTo>
                  <a:pt x="1943" y="2711"/>
                </a:lnTo>
                <a:lnTo>
                  <a:pt x="1943" y="2712"/>
                </a:lnTo>
                <a:lnTo>
                  <a:pt x="1944" y="2712"/>
                </a:lnTo>
                <a:lnTo>
                  <a:pt x="1946" y="2712"/>
                </a:lnTo>
                <a:lnTo>
                  <a:pt x="1946" y="2711"/>
                </a:lnTo>
                <a:lnTo>
                  <a:pt x="1947" y="2711"/>
                </a:lnTo>
                <a:lnTo>
                  <a:pt x="1949" y="2711"/>
                </a:lnTo>
                <a:lnTo>
                  <a:pt x="1951" y="2711"/>
                </a:lnTo>
                <a:lnTo>
                  <a:pt x="1952" y="2711"/>
                </a:lnTo>
                <a:lnTo>
                  <a:pt x="1954" y="2711"/>
                </a:lnTo>
                <a:lnTo>
                  <a:pt x="1955" y="2711"/>
                </a:lnTo>
                <a:lnTo>
                  <a:pt x="1955" y="2709"/>
                </a:lnTo>
                <a:lnTo>
                  <a:pt x="1955" y="2711"/>
                </a:lnTo>
                <a:lnTo>
                  <a:pt x="1957" y="2709"/>
                </a:lnTo>
                <a:lnTo>
                  <a:pt x="1959" y="2709"/>
                </a:lnTo>
                <a:lnTo>
                  <a:pt x="1960" y="2709"/>
                </a:lnTo>
                <a:lnTo>
                  <a:pt x="1962" y="2709"/>
                </a:lnTo>
                <a:lnTo>
                  <a:pt x="1963" y="2709"/>
                </a:lnTo>
                <a:lnTo>
                  <a:pt x="1965" y="2709"/>
                </a:lnTo>
                <a:lnTo>
                  <a:pt x="1965" y="2707"/>
                </a:lnTo>
                <a:lnTo>
                  <a:pt x="1967" y="2707"/>
                </a:lnTo>
                <a:lnTo>
                  <a:pt x="1968" y="2707"/>
                </a:lnTo>
                <a:lnTo>
                  <a:pt x="1968" y="2706"/>
                </a:lnTo>
                <a:lnTo>
                  <a:pt x="1970" y="2706"/>
                </a:lnTo>
                <a:lnTo>
                  <a:pt x="1970" y="2704"/>
                </a:lnTo>
                <a:lnTo>
                  <a:pt x="1971" y="2704"/>
                </a:lnTo>
                <a:lnTo>
                  <a:pt x="1973" y="2704"/>
                </a:lnTo>
                <a:lnTo>
                  <a:pt x="1973" y="2703"/>
                </a:lnTo>
                <a:lnTo>
                  <a:pt x="1975" y="2703"/>
                </a:lnTo>
                <a:lnTo>
                  <a:pt x="1976" y="2703"/>
                </a:lnTo>
                <a:lnTo>
                  <a:pt x="1978" y="2703"/>
                </a:lnTo>
                <a:lnTo>
                  <a:pt x="1979" y="2703"/>
                </a:lnTo>
                <a:lnTo>
                  <a:pt x="1981" y="2703"/>
                </a:lnTo>
                <a:lnTo>
                  <a:pt x="1981" y="2701"/>
                </a:lnTo>
                <a:lnTo>
                  <a:pt x="1983" y="2701"/>
                </a:lnTo>
                <a:lnTo>
                  <a:pt x="1983" y="2703"/>
                </a:lnTo>
                <a:lnTo>
                  <a:pt x="1984" y="2703"/>
                </a:lnTo>
                <a:lnTo>
                  <a:pt x="1986" y="2703"/>
                </a:lnTo>
                <a:lnTo>
                  <a:pt x="1986" y="2701"/>
                </a:lnTo>
                <a:lnTo>
                  <a:pt x="1987" y="2701"/>
                </a:lnTo>
                <a:lnTo>
                  <a:pt x="1989" y="2701"/>
                </a:lnTo>
                <a:lnTo>
                  <a:pt x="1989" y="2699"/>
                </a:lnTo>
                <a:lnTo>
                  <a:pt x="1991" y="2699"/>
                </a:lnTo>
                <a:lnTo>
                  <a:pt x="1992" y="2699"/>
                </a:lnTo>
                <a:lnTo>
                  <a:pt x="1994" y="2699"/>
                </a:lnTo>
                <a:lnTo>
                  <a:pt x="1995" y="2699"/>
                </a:lnTo>
                <a:lnTo>
                  <a:pt x="1997" y="2699"/>
                </a:lnTo>
                <a:lnTo>
                  <a:pt x="1997" y="2701"/>
                </a:lnTo>
                <a:lnTo>
                  <a:pt x="1999" y="2701"/>
                </a:lnTo>
                <a:lnTo>
                  <a:pt x="2000" y="2701"/>
                </a:lnTo>
                <a:lnTo>
                  <a:pt x="2000" y="2699"/>
                </a:lnTo>
                <a:lnTo>
                  <a:pt x="2002" y="2699"/>
                </a:lnTo>
                <a:lnTo>
                  <a:pt x="2003" y="2699"/>
                </a:lnTo>
                <a:lnTo>
                  <a:pt x="2005" y="2699"/>
                </a:lnTo>
                <a:lnTo>
                  <a:pt x="2007" y="2699"/>
                </a:lnTo>
                <a:lnTo>
                  <a:pt x="2008" y="2699"/>
                </a:lnTo>
                <a:lnTo>
                  <a:pt x="2010" y="2699"/>
                </a:lnTo>
                <a:lnTo>
                  <a:pt x="2011" y="2701"/>
                </a:lnTo>
                <a:lnTo>
                  <a:pt x="2013" y="2699"/>
                </a:lnTo>
                <a:lnTo>
                  <a:pt x="2015" y="2699"/>
                </a:lnTo>
                <a:lnTo>
                  <a:pt x="2016" y="2699"/>
                </a:lnTo>
                <a:lnTo>
                  <a:pt x="2018" y="2699"/>
                </a:lnTo>
                <a:lnTo>
                  <a:pt x="2019" y="2699"/>
                </a:lnTo>
                <a:lnTo>
                  <a:pt x="2021" y="2699"/>
                </a:lnTo>
                <a:lnTo>
                  <a:pt x="2021" y="2701"/>
                </a:lnTo>
                <a:lnTo>
                  <a:pt x="2023" y="2701"/>
                </a:lnTo>
                <a:lnTo>
                  <a:pt x="2023" y="2699"/>
                </a:lnTo>
                <a:lnTo>
                  <a:pt x="2024" y="2699"/>
                </a:lnTo>
                <a:lnTo>
                  <a:pt x="2024" y="2701"/>
                </a:lnTo>
                <a:lnTo>
                  <a:pt x="2024" y="2699"/>
                </a:lnTo>
                <a:lnTo>
                  <a:pt x="2026" y="2699"/>
                </a:lnTo>
                <a:lnTo>
                  <a:pt x="2027" y="2699"/>
                </a:lnTo>
                <a:lnTo>
                  <a:pt x="2029" y="2699"/>
                </a:lnTo>
                <a:lnTo>
                  <a:pt x="2031" y="2698"/>
                </a:lnTo>
                <a:lnTo>
                  <a:pt x="2032" y="2698"/>
                </a:lnTo>
                <a:lnTo>
                  <a:pt x="2032" y="2696"/>
                </a:lnTo>
                <a:lnTo>
                  <a:pt x="2034" y="2696"/>
                </a:lnTo>
                <a:lnTo>
                  <a:pt x="2034" y="2695"/>
                </a:lnTo>
                <a:lnTo>
                  <a:pt x="2035" y="2695"/>
                </a:lnTo>
                <a:lnTo>
                  <a:pt x="2035" y="2693"/>
                </a:lnTo>
                <a:lnTo>
                  <a:pt x="2037" y="2693"/>
                </a:lnTo>
                <a:lnTo>
                  <a:pt x="2039" y="2693"/>
                </a:lnTo>
                <a:lnTo>
                  <a:pt x="2040" y="2693"/>
                </a:lnTo>
                <a:lnTo>
                  <a:pt x="2042" y="2693"/>
                </a:lnTo>
                <a:lnTo>
                  <a:pt x="2043" y="2693"/>
                </a:lnTo>
                <a:lnTo>
                  <a:pt x="2045" y="2693"/>
                </a:lnTo>
                <a:lnTo>
                  <a:pt x="2047" y="2693"/>
                </a:lnTo>
                <a:lnTo>
                  <a:pt x="2048" y="2693"/>
                </a:lnTo>
                <a:lnTo>
                  <a:pt x="2050" y="2693"/>
                </a:lnTo>
                <a:lnTo>
                  <a:pt x="2051" y="2693"/>
                </a:lnTo>
                <a:lnTo>
                  <a:pt x="2051" y="2695"/>
                </a:lnTo>
                <a:lnTo>
                  <a:pt x="2053" y="2695"/>
                </a:lnTo>
                <a:lnTo>
                  <a:pt x="2055" y="2695"/>
                </a:lnTo>
                <a:lnTo>
                  <a:pt x="2056" y="2695"/>
                </a:lnTo>
                <a:lnTo>
                  <a:pt x="2056" y="2696"/>
                </a:lnTo>
                <a:lnTo>
                  <a:pt x="2058" y="2696"/>
                </a:lnTo>
                <a:lnTo>
                  <a:pt x="2058" y="2695"/>
                </a:lnTo>
                <a:lnTo>
                  <a:pt x="2059" y="2695"/>
                </a:lnTo>
                <a:lnTo>
                  <a:pt x="2059" y="2693"/>
                </a:lnTo>
                <a:lnTo>
                  <a:pt x="2059" y="2691"/>
                </a:lnTo>
                <a:lnTo>
                  <a:pt x="2058" y="2691"/>
                </a:lnTo>
                <a:lnTo>
                  <a:pt x="2059" y="2691"/>
                </a:lnTo>
                <a:lnTo>
                  <a:pt x="2059" y="2690"/>
                </a:lnTo>
                <a:lnTo>
                  <a:pt x="2061" y="2690"/>
                </a:lnTo>
                <a:lnTo>
                  <a:pt x="2063" y="2690"/>
                </a:lnTo>
                <a:lnTo>
                  <a:pt x="2064" y="2690"/>
                </a:lnTo>
                <a:lnTo>
                  <a:pt x="2066" y="2690"/>
                </a:lnTo>
                <a:lnTo>
                  <a:pt x="2066" y="2691"/>
                </a:lnTo>
                <a:lnTo>
                  <a:pt x="2064" y="2691"/>
                </a:lnTo>
                <a:lnTo>
                  <a:pt x="2064" y="2693"/>
                </a:lnTo>
                <a:lnTo>
                  <a:pt x="2066" y="2693"/>
                </a:lnTo>
                <a:lnTo>
                  <a:pt x="2066" y="2695"/>
                </a:lnTo>
                <a:lnTo>
                  <a:pt x="2066" y="2696"/>
                </a:lnTo>
                <a:lnTo>
                  <a:pt x="2066" y="2698"/>
                </a:lnTo>
                <a:lnTo>
                  <a:pt x="2066" y="2699"/>
                </a:lnTo>
                <a:lnTo>
                  <a:pt x="2066" y="2701"/>
                </a:lnTo>
                <a:lnTo>
                  <a:pt x="2067" y="2701"/>
                </a:lnTo>
                <a:lnTo>
                  <a:pt x="2067" y="2699"/>
                </a:lnTo>
                <a:lnTo>
                  <a:pt x="2067" y="2698"/>
                </a:lnTo>
                <a:lnTo>
                  <a:pt x="2067" y="2696"/>
                </a:lnTo>
                <a:lnTo>
                  <a:pt x="2069" y="2696"/>
                </a:lnTo>
                <a:lnTo>
                  <a:pt x="2069" y="2695"/>
                </a:lnTo>
                <a:lnTo>
                  <a:pt x="2069" y="2693"/>
                </a:lnTo>
                <a:lnTo>
                  <a:pt x="2069" y="2691"/>
                </a:lnTo>
                <a:lnTo>
                  <a:pt x="2071" y="2691"/>
                </a:lnTo>
                <a:lnTo>
                  <a:pt x="2072" y="2691"/>
                </a:lnTo>
                <a:lnTo>
                  <a:pt x="2074" y="2691"/>
                </a:lnTo>
                <a:lnTo>
                  <a:pt x="2075" y="2691"/>
                </a:lnTo>
                <a:lnTo>
                  <a:pt x="2075" y="2690"/>
                </a:lnTo>
                <a:lnTo>
                  <a:pt x="2077" y="2690"/>
                </a:lnTo>
                <a:lnTo>
                  <a:pt x="2077" y="2688"/>
                </a:lnTo>
                <a:lnTo>
                  <a:pt x="2079" y="2688"/>
                </a:lnTo>
                <a:lnTo>
                  <a:pt x="2079" y="2687"/>
                </a:lnTo>
                <a:lnTo>
                  <a:pt x="2079" y="2685"/>
                </a:lnTo>
                <a:lnTo>
                  <a:pt x="2077" y="2685"/>
                </a:lnTo>
                <a:lnTo>
                  <a:pt x="2079" y="2683"/>
                </a:lnTo>
                <a:lnTo>
                  <a:pt x="2079" y="2682"/>
                </a:lnTo>
                <a:lnTo>
                  <a:pt x="2080" y="2682"/>
                </a:lnTo>
                <a:lnTo>
                  <a:pt x="2080" y="2680"/>
                </a:lnTo>
                <a:lnTo>
                  <a:pt x="2080" y="2679"/>
                </a:lnTo>
                <a:lnTo>
                  <a:pt x="2082" y="2679"/>
                </a:lnTo>
                <a:lnTo>
                  <a:pt x="2082" y="2677"/>
                </a:lnTo>
                <a:lnTo>
                  <a:pt x="2082" y="2675"/>
                </a:lnTo>
                <a:lnTo>
                  <a:pt x="2082" y="2674"/>
                </a:lnTo>
                <a:lnTo>
                  <a:pt x="2082" y="2672"/>
                </a:lnTo>
                <a:lnTo>
                  <a:pt x="2082" y="2671"/>
                </a:lnTo>
                <a:lnTo>
                  <a:pt x="2080" y="2671"/>
                </a:lnTo>
                <a:lnTo>
                  <a:pt x="2080" y="2667"/>
                </a:lnTo>
                <a:lnTo>
                  <a:pt x="2082" y="2667"/>
                </a:lnTo>
                <a:lnTo>
                  <a:pt x="2083" y="2667"/>
                </a:lnTo>
                <a:lnTo>
                  <a:pt x="2083" y="2666"/>
                </a:lnTo>
                <a:lnTo>
                  <a:pt x="2085" y="2666"/>
                </a:lnTo>
                <a:lnTo>
                  <a:pt x="2085" y="2664"/>
                </a:lnTo>
                <a:lnTo>
                  <a:pt x="2085" y="2663"/>
                </a:lnTo>
                <a:lnTo>
                  <a:pt x="2087" y="2663"/>
                </a:lnTo>
                <a:lnTo>
                  <a:pt x="2088" y="2663"/>
                </a:lnTo>
                <a:lnTo>
                  <a:pt x="2090" y="2663"/>
                </a:lnTo>
                <a:lnTo>
                  <a:pt x="2091" y="2663"/>
                </a:lnTo>
                <a:lnTo>
                  <a:pt x="2093" y="2663"/>
                </a:lnTo>
                <a:lnTo>
                  <a:pt x="2095" y="2663"/>
                </a:lnTo>
                <a:lnTo>
                  <a:pt x="2095" y="2661"/>
                </a:lnTo>
                <a:lnTo>
                  <a:pt x="2096" y="2661"/>
                </a:lnTo>
                <a:lnTo>
                  <a:pt x="2096" y="2659"/>
                </a:lnTo>
                <a:lnTo>
                  <a:pt x="2098" y="2659"/>
                </a:lnTo>
                <a:lnTo>
                  <a:pt x="2099" y="2659"/>
                </a:lnTo>
                <a:lnTo>
                  <a:pt x="2099" y="2658"/>
                </a:lnTo>
                <a:lnTo>
                  <a:pt x="2101" y="2658"/>
                </a:lnTo>
                <a:lnTo>
                  <a:pt x="2101" y="2656"/>
                </a:lnTo>
                <a:lnTo>
                  <a:pt x="2099" y="2656"/>
                </a:lnTo>
                <a:lnTo>
                  <a:pt x="2099" y="2655"/>
                </a:lnTo>
                <a:lnTo>
                  <a:pt x="2099" y="2653"/>
                </a:lnTo>
                <a:lnTo>
                  <a:pt x="2099" y="2651"/>
                </a:lnTo>
                <a:lnTo>
                  <a:pt x="2101" y="2651"/>
                </a:lnTo>
                <a:lnTo>
                  <a:pt x="2103" y="2650"/>
                </a:lnTo>
                <a:lnTo>
                  <a:pt x="2103" y="2648"/>
                </a:lnTo>
                <a:lnTo>
                  <a:pt x="2103" y="2647"/>
                </a:lnTo>
                <a:lnTo>
                  <a:pt x="2104" y="2645"/>
                </a:lnTo>
                <a:lnTo>
                  <a:pt x="2106" y="2645"/>
                </a:lnTo>
                <a:lnTo>
                  <a:pt x="2106" y="2643"/>
                </a:lnTo>
                <a:lnTo>
                  <a:pt x="2106" y="2642"/>
                </a:lnTo>
                <a:lnTo>
                  <a:pt x="2104" y="2642"/>
                </a:lnTo>
                <a:lnTo>
                  <a:pt x="2104" y="2640"/>
                </a:lnTo>
                <a:lnTo>
                  <a:pt x="2104" y="2639"/>
                </a:lnTo>
                <a:lnTo>
                  <a:pt x="2103" y="2639"/>
                </a:lnTo>
                <a:lnTo>
                  <a:pt x="2104" y="2639"/>
                </a:lnTo>
                <a:lnTo>
                  <a:pt x="2103" y="2639"/>
                </a:lnTo>
                <a:lnTo>
                  <a:pt x="2103" y="2637"/>
                </a:lnTo>
                <a:lnTo>
                  <a:pt x="2103" y="2635"/>
                </a:lnTo>
                <a:lnTo>
                  <a:pt x="2101" y="2635"/>
                </a:lnTo>
                <a:lnTo>
                  <a:pt x="2101" y="2634"/>
                </a:lnTo>
                <a:lnTo>
                  <a:pt x="2099" y="2634"/>
                </a:lnTo>
                <a:lnTo>
                  <a:pt x="2099" y="2632"/>
                </a:lnTo>
                <a:lnTo>
                  <a:pt x="2098" y="2632"/>
                </a:lnTo>
                <a:lnTo>
                  <a:pt x="2096" y="2632"/>
                </a:lnTo>
                <a:lnTo>
                  <a:pt x="2096" y="2631"/>
                </a:lnTo>
                <a:lnTo>
                  <a:pt x="2095" y="2631"/>
                </a:lnTo>
                <a:lnTo>
                  <a:pt x="2095" y="2629"/>
                </a:lnTo>
                <a:lnTo>
                  <a:pt x="2093" y="2627"/>
                </a:lnTo>
                <a:lnTo>
                  <a:pt x="2093" y="2626"/>
                </a:lnTo>
                <a:lnTo>
                  <a:pt x="2091" y="2626"/>
                </a:lnTo>
                <a:lnTo>
                  <a:pt x="2091" y="2624"/>
                </a:lnTo>
                <a:lnTo>
                  <a:pt x="2091" y="2623"/>
                </a:lnTo>
                <a:lnTo>
                  <a:pt x="2091" y="2621"/>
                </a:lnTo>
                <a:lnTo>
                  <a:pt x="2091" y="2619"/>
                </a:lnTo>
                <a:lnTo>
                  <a:pt x="2091" y="2618"/>
                </a:lnTo>
                <a:lnTo>
                  <a:pt x="2091" y="2616"/>
                </a:lnTo>
                <a:lnTo>
                  <a:pt x="2091" y="2615"/>
                </a:lnTo>
                <a:lnTo>
                  <a:pt x="2093" y="2615"/>
                </a:lnTo>
                <a:lnTo>
                  <a:pt x="2095" y="2615"/>
                </a:lnTo>
                <a:lnTo>
                  <a:pt x="2095" y="2613"/>
                </a:lnTo>
                <a:lnTo>
                  <a:pt x="2096" y="2613"/>
                </a:lnTo>
                <a:lnTo>
                  <a:pt x="2098" y="2613"/>
                </a:lnTo>
                <a:lnTo>
                  <a:pt x="2098" y="2611"/>
                </a:lnTo>
                <a:lnTo>
                  <a:pt x="2098" y="2610"/>
                </a:lnTo>
                <a:lnTo>
                  <a:pt x="2099" y="2608"/>
                </a:lnTo>
                <a:lnTo>
                  <a:pt x="2101" y="2608"/>
                </a:lnTo>
                <a:lnTo>
                  <a:pt x="2101" y="2610"/>
                </a:lnTo>
                <a:lnTo>
                  <a:pt x="2103" y="2610"/>
                </a:lnTo>
                <a:lnTo>
                  <a:pt x="2103" y="2611"/>
                </a:lnTo>
                <a:lnTo>
                  <a:pt x="2104" y="2611"/>
                </a:lnTo>
                <a:lnTo>
                  <a:pt x="2106" y="2611"/>
                </a:lnTo>
                <a:lnTo>
                  <a:pt x="2107" y="2610"/>
                </a:lnTo>
                <a:lnTo>
                  <a:pt x="2109" y="2611"/>
                </a:lnTo>
                <a:lnTo>
                  <a:pt x="2111" y="2611"/>
                </a:lnTo>
                <a:lnTo>
                  <a:pt x="2112" y="2611"/>
                </a:lnTo>
                <a:lnTo>
                  <a:pt x="2112" y="2613"/>
                </a:lnTo>
                <a:lnTo>
                  <a:pt x="2114" y="2613"/>
                </a:lnTo>
                <a:lnTo>
                  <a:pt x="2115" y="2613"/>
                </a:lnTo>
                <a:lnTo>
                  <a:pt x="2115" y="2611"/>
                </a:lnTo>
                <a:lnTo>
                  <a:pt x="2117" y="2611"/>
                </a:lnTo>
                <a:lnTo>
                  <a:pt x="2117" y="2610"/>
                </a:lnTo>
                <a:lnTo>
                  <a:pt x="2119" y="2610"/>
                </a:lnTo>
                <a:lnTo>
                  <a:pt x="2119" y="2608"/>
                </a:lnTo>
                <a:lnTo>
                  <a:pt x="2120" y="2608"/>
                </a:lnTo>
                <a:lnTo>
                  <a:pt x="2120" y="2607"/>
                </a:lnTo>
                <a:lnTo>
                  <a:pt x="2120" y="2605"/>
                </a:lnTo>
                <a:lnTo>
                  <a:pt x="2122" y="2605"/>
                </a:lnTo>
                <a:lnTo>
                  <a:pt x="2122" y="2603"/>
                </a:lnTo>
                <a:lnTo>
                  <a:pt x="2122" y="2602"/>
                </a:lnTo>
                <a:lnTo>
                  <a:pt x="2122" y="2600"/>
                </a:lnTo>
                <a:lnTo>
                  <a:pt x="2122" y="2599"/>
                </a:lnTo>
                <a:lnTo>
                  <a:pt x="2122" y="2597"/>
                </a:lnTo>
                <a:lnTo>
                  <a:pt x="2123" y="2597"/>
                </a:lnTo>
                <a:lnTo>
                  <a:pt x="2123" y="2595"/>
                </a:lnTo>
                <a:lnTo>
                  <a:pt x="2123" y="2594"/>
                </a:lnTo>
                <a:lnTo>
                  <a:pt x="2123" y="2592"/>
                </a:lnTo>
                <a:lnTo>
                  <a:pt x="2125" y="2592"/>
                </a:lnTo>
                <a:lnTo>
                  <a:pt x="2125" y="2591"/>
                </a:lnTo>
                <a:lnTo>
                  <a:pt x="2125" y="2589"/>
                </a:lnTo>
                <a:lnTo>
                  <a:pt x="2127" y="2589"/>
                </a:lnTo>
                <a:lnTo>
                  <a:pt x="2127" y="2587"/>
                </a:lnTo>
                <a:lnTo>
                  <a:pt x="2127" y="2586"/>
                </a:lnTo>
                <a:lnTo>
                  <a:pt x="2128" y="2586"/>
                </a:lnTo>
                <a:lnTo>
                  <a:pt x="2130" y="2584"/>
                </a:lnTo>
                <a:lnTo>
                  <a:pt x="2130" y="2583"/>
                </a:lnTo>
                <a:lnTo>
                  <a:pt x="2130" y="2581"/>
                </a:lnTo>
                <a:lnTo>
                  <a:pt x="2131" y="2581"/>
                </a:lnTo>
                <a:lnTo>
                  <a:pt x="2133" y="2581"/>
                </a:lnTo>
                <a:lnTo>
                  <a:pt x="2133" y="2579"/>
                </a:lnTo>
                <a:lnTo>
                  <a:pt x="2131" y="2579"/>
                </a:lnTo>
                <a:lnTo>
                  <a:pt x="2131" y="2578"/>
                </a:lnTo>
                <a:lnTo>
                  <a:pt x="2130" y="2578"/>
                </a:lnTo>
                <a:lnTo>
                  <a:pt x="2130" y="2576"/>
                </a:lnTo>
                <a:lnTo>
                  <a:pt x="2131" y="2576"/>
                </a:lnTo>
                <a:lnTo>
                  <a:pt x="2130" y="2575"/>
                </a:lnTo>
                <a:lnTo>
                  <a:pt x="2130" y="2573"/>
                </a:lnTo>
                <a:lnTo>
                  <a:pt x="2130" y="2571"/>
                </a:lnTo>
                <a:lnTo>
                  <a:pt x="2128" y="2571"/>
                </a:lnTo>
                <a:lnTo>
                  <a:pt x="2128" y="2570"/>
                </a:lnTo>
                <a:lnTo>
                  <a:pt x="2127" y="2570"/>
                </a:lnTo>
                <a:lnTo>
                  <a:pt x="2127" y="2568"/>
                </a:lnTo>
                <a:lnTo>
                  <a:pt x="2127" y="2567"/>
                </a:lnTo>
                <a:lnTo>
                  <a:pt x="2125" y="2567"/>
                </a:lnTo>
                <a:lnTo>
                  <a:pt x="2123" y="2567"/>
                </a:lnTo>
                <a:lnTo>
                  <a:pt x="2122" y="2565"/>
                </a:lnTo>
                <a:lnTo>
                  <a:pt x="2122" y="2563"/>
                </a:lnTo>
                <a:lnTo>
                  <a:pt x="2123" y="2563"/>
                </a:lnTo>
                <a:lnTo>
                  <a:pt x="2123" y="2562"/>
                </a:lnTo>
                <a:lnTo>
                  <a:pt x="2123" y="2560"/>
                </a:lnTo>
                <a:lnTo>
                  <a:pt x="2123" y="2559"/>
                </a:lnTo>
                <a:lnTo>
                  <a:pt x="2123" y="2557"/>
                </a:lnTo>
                <a:lnTo>
                  <a:pt x="2122" y="2555"/>
                </a:lnTo>
                <a:lnTo>
                  <a:pt x="2122" y="2554"/>
                </a:lnTo>
                <a:lnTo>
                  <a:pt x="2120" y="2554"/>
                </a:lnTo>
                <a:lnTo>
                  <a:pt x="2120" y="2552"/>
                </a:lnTo>
                <a:lnTo>
                  <a:pt x="2119" y="2552"/>
                </a:lnTo>
                <a:lnTo>
                  <a:pt x="2120" y="2552"/>
                </a:lnTo>
                <a:lnTo>
                  <a:pt x="2120" y="2551"/>
                </a:lnTo>
                <a:lnTo>
                  <a:pt x="2120" y="2549"/>
                </a:lnTo>
                <a:lnTo>
                  <a:pt x="2119" y="2549"/>
                </a:lnTo>
                <a:lnTo>
                  <a:pt x="2119" y="2547"/>
                </a:lnTo>
                <a:lnTo>
                  <a:pt x="2119" y="2546"/>
                </a:lnTo>
                <a:lnTo>
                  <a:pt x="2119" y="2544"/>
                </a:lnTo>
                <a:lnTo>
                  <a:pt x="2119" y="2543"/>
                </a:lnTo>
                <a:lnTo>
                  <a:pt x="2119" y="2541"/>
                </a:lnTo>
                <a:lnTo>
                  <a:pt x="2120" y="2539"/>
                </a:lnTo>
                <a:lnTo>
                  <a:pt x="2119" y="2539"/>
                </a:lnTo>
                <a:lnTo>
                  <a:pt x="2120" y="2539"/>
                </a:lnTo>
                <a:lnTo>
                  <a:pt x="2120" y="2538"/>
                </a:lnTo>
                <a:lnTo>
                  <a:pt x="2120" y="2536"/>
                </a:lnTo>
                <a:lnTo>
                  <a:pt x="2120" y="2535"/>
                </a:lnTo>
                <a:lnTo>
                  <a:pt x="2120" y="2533"/>
                </a:lnTo>
                <a:lnTo>
                  <a:pt x="2120" y="2531"/>
                </a:lnTo>
                <a:lnTo>
                  <a:pt x="2119" y="2531"/>
                </a:lnTo>
                <a:lnTo>
                  <a:pt x="2120" y="2531"/>
                </a:lnTo>
                <a:lnTo>
                  <a:pt x="2120" y="2530"/>
                </a:lnTo>
                <a:lnTo>
                  <a:pt x="2119" y="2528"/>
                </a:lnTo>
                <a:lnTo>
                  <a:pt x="2119" y="2527"/>
                </a:lnTo>
                <a:lnTo>
                  <a:pt x="2117" y="2527"/>
                </a:lnTo>
                <a:lnTo>
                  <a:pt x="2117" y="2525"/>
                </a:lnTo>
                <a:lnTo>
                  <a:pt x="2115" y="2525"/>
                </a:lnTo>
                <a:lnTo>
                  <a:pt x="2114" y="2525"/>
                </a:lnTo>
                <a:lnTo>
                  <a:pt x="2114" y="2523"/>
                </a:lnTo>
                <a:lnTo>
                  <a:pt x="2112" y="2523"/>
                </a:lnTo>
                <a:lnTo>
                  <a:pt x="2111" y="2523"/>
                </a:lnTo>
                <a:lnTo>
                  <a:pt x="2111" y="2522"/>
                </a:lnTo>
                <a:lnTo>
                  <a:pt x="2109" y="2522"/>
                </a:lnTo>
                <a:lnTo>
                  <a:pt x="2109" y="2520"/>
                </a:lnTo>
                <a:lnTo>
                  <a:pt x="2107" y="2520"/>
                </a:lnTo>
                <a:lnTo>
                  <a:pt x="2107" y="2519"/>
                </a:lnTo>
                <a:lnTo>
                  <a:pt x="2106" y="2519"/>
                </a:lnTo>
                <a:lnTo>
                  <a:pt x="2106" y="2517"/>
                </a:lnTo>
                <a:lnTo>
                  <a:pt x="2106" y="2515"/>
                </a:lnTo>
                <a:lnTo>
                  <a:pt x="2107" y="2515"/>
                </a:lnTo>
                <a:lnTo>
                  <a:pt x="2106" y="2515"/>
                </a:lnTo>
                <a:lnTo>
                  <a:pt x="2104" y="2515"/>
                </a:lnTo>
                <a:lnTo>
                  <a:pt x="2104" y="2514"/>
                </a:lnTo>
                <a:lnTo>
                  <a:pt x="2103" y="2514"/>
                </a:lnTo>
                <a:lnTo>
                  <a:pt x="2103" y="2512"/>
                </a:lnTo>
                <a:lnTo>
                  <a:pt x="2103" y="2514"/>
                </a:lnTo>
                <a:lnTo>
                  <a:pt x="2101" y="2514"/>
                </a:lnTo>
                <a:lnTo>
                  <a:pt x="2099" y="2514"/>
                </a:lnTo>
                <a:lnTo>
                  <a:pt x="2098" y="2514"/>
                </a:lnTo>
                <a:lnTo>
                  <a:pt x="2096" y="2514"/>
                </a:lnTo>
                <a:lnTo>
                  <a:pt x="2095" y="2514"/>
                </a:lnTo>
                <a:lnTo>
                  <a:pt x="2093" y="2514"/>
                </a:lnTo>
                <a:lnTo>
                  <a:pt x="2093" y="2515"/>
                </a:lnTo>
                <a:lnTo>
                  <a:pt x="2093" y="2517"/>
                </a:lnTo>
                <a:lnTo>
                  <a:pt x="2093" y="2519"/>
                </a:lnTo>
                <a:lnTo>
                  <a:pt x="2093" y="2520"/>
                </a:lnTo>
                <a:lnTo>
                  <a:pt x="2093" y="2522"/>
                </a:lnTo>
                <a:lnTo>
                  <a:pt x="2093" y="2523"/>
                </a:lnTo>
                <a:lnTo>
                  <a:pt x="2095" y="2523"/>
                </a:lnTo>
                <a:lnTo>
                  <a:pt x="2095" y="2525"/>
                </a:lnTo>
                <a:lnTo>
                  <a:pt x="2096" y="2525"/>
                </a:lnTo>
                <a:lnTo>
                  <a:pt x="2096" y="2527"/>
                </a:lnTo>
                <a:lnTo>
                  <a:pt x="2098" y="2527"/>
                </a:lnTo>
                <a:lnTo>
                  <a:pt x="2098" y="2528"/>
                </a:lnTo>
                <a:lnTo>
                  <a:pt x="2099" y="2528"/>
                </a:lnTo>
                <a:lnTo>
                  <a:pt x="2099" y="2530"/>
                </a:lnTo>
                <a:lnTo>
                  <a:pt x="2101" y="2531"/>
                </a:lnTo>
                <a:lnTo>
                  <a:pt x="2103" y="2531"/>
                </a:lnTo>
                <a:lnTo>
                  <a:pt x="2103" y="2533"/>
                </a:lnTo>
                <a:lnTo>
                  <a:pt x="2104" y="2533"/>
                </a:lnTo>
                <a:lnTo>
                  <a:pt x="2104" y="2535"/>
                </a:lnTo>
                <a:lnTo>
                  <a:pt x="2104" y="2536"/>
                </a:lnTo>
                <a:lnTo>
                  <a:pt x="2106" y="2536"/>
                </a:lnTo>
                <a:lnTo>
                  <a:pt x="2104" y="2536"/>
                </a:lnTo>
                <a:lnTo>
                  <a:pt x="2106" y="2536"/>
                </a:lnTo>
                <a:lnTo>
                  <a:pt x="2106" y="2538"/>
                </a:lnTo>
                <a:lnTo>
                  <a:pt x="2106" y="2539"/>
                </a:lnTo>
                <a:lnTo>
                  <a:pt x="2107" y="2539"/>
                </a:lnTo>
                <a:lnTo>
                  <a:pt x="2107" y="2541"/>
                </a:lnTo>
                <a:lnTo>
                  <a:pt x="2106" y="2541"/>
                </a:lnTo>
                <a:lnTo>
                  <a:pt x="2106" y="2543"/>
                </a:lnTo>
                <a:lnTo>
                  <a:pt x="2104" y="2543"/>
                </a:lnTo>
                <a:lnTo>
                  <a:pt x="2103" y="2543"/>
                </a:lnTo>
                <a:lnTo>
                  <a:pt x="2101" y="2543"/>
                </a:lnTo>
                <a:lnTo>
                  <a:pt x="2101" y="2544"/>
                </a:lnTo>
                <a:lnTo>
                  <a:pt x="2103" y="2544"/>
                </a:lnTo>
                <a:lnTo>
                  <a:pt x="2103" y="2546"/>
                </a:lnTo>
                <a:lnTo>
                  <a:pt x="2104" y="2546"/>
                </a:lnTo>
                <a:lnTo>
                  <a:pt x="2106" y="2546"/>
                </a:lnTo>
                <a:lnTo>
                  <a:pt x="2106" y="2547"/>
                </a:lnTo>
                <a:lnTo>
                  <a:pt x="2107" y="2547"/>
                </a:lnTo>
                <a:lnTo>
                  <a:pt x="2107" y="2549"/>
                </a:lnTo>
                <a:lnTo>
                  <a:pt x="2106" y="2549"/>
                </a:lnTo>
                <a:lnTo>
                  <a:pt x="2106" y="2551"/>
                </a:lnTo>
                <a:lnTo>
                  <a:pt x="2106" y="2552"/>
                </a:lnTo>
                <a:lnTo>
                  <a:pt x="2106" y="2554"/>
                </a:lnTo>
                <a:lnTo>
                  <a:pt x="2107" y="2554"/>
                </a:lnTo>
                <a:lnTo>
                  <a:pt x="2107" y="2555"/>
                </a:lnTo>
                <a:lnTo>
                  <a:pt x="2109" y="2555"/>
                </a:lnTo>
                <a:lnTo>
                  <a:pt x="2109" y="2557"/>
                </a:lnTo>
                <a:lnTo>
                  <a:pt x="2109" y="2559"/>
                </a:lnTo>
                <a:lnTo>
                  <a:pt x="2109" y="2560"/>
                </a:lnTo>
                <a:lnTo>
                  <a:pt x="2109" y="2562"/>
                </a:lnTo>
                <a:lnTo>
                  <a:pt x="2109" y="2563"/>
                </a:lnTo>
                <a:lnTo>
                  <a:pt x="2107" y="2563"/>
                </a:lnTo>
                <a:lnTo>
                  <a:pt x="2107" y="2565"/>
                </a:lnTo>
                <a:lnTo>
                  <a:pt x="2106" y="2567"/>
                </a:lnTo>
                <a:lnTo>
                  <a:pt x="2106" y="2568"/>
                </a:lnTo>
                <a:lnTo>
                  <a:pt x="2106" y="2570"/>
                </a:lnTo>
                <a:lnTo>
                  <a:pt x="2107" y="2570"/>
                </a:lnTo>
                <a:lnTo>
                  <a:pt x="2109" y="2570"/>
                </a:lnTo>
                <a:lnTo>
                  <a:pt x="2109" y="2571"/>
                </a:lnTo>
                <a:lnTo>
                  <a:pt x="2109" y="2573"/>
                </a:lnTo>
                <a:lnTo>
                  <a:pt x="2111" y="2573"/>
                </a:lnTo>
                <a:lnTo>
                  <a:pt x="2111" y="2575"/>
                </a:lnTo>
                <a:lnTo>
                  <a:pt x="2112" y="2575"/>
                </a:lnTo>
                <a:lnTo>
                  <a:pt x="2114" y="2575"/>
                </a:lnTo>
                <a:lnTo>
                  <a:pt x="2115" y="2575"/>
                </a:lnTo>
                <a:lnTo>
                  <a:pt x="2117" y="2575"/>
                </a:lnTo>
                <a:lnTo>
                  <a:pt x="2117" y="2576"/>
                </a:lnTo>
                <a:lnTo>
                  <a:pt x="2119" y="2576"/>
                </a:lnTo>
                <a:lnTo>
                  <a:pt x="2117" y="2576"/>
                </a:lnTo>
                <a:lnTo>
                  <a:pt x="2119" y="2576"/>
                </a:lnTo>
                <a:lnTo>
                  <a:pt x="2119" y="2578"/>
                </a:lnTo>
                <a:lnTo>
                  <a:pt x="2119" y="2579"/>
                </a:lnTo>
                <a:lnTo>
                  <a:pt x="2119" y="2581"/>
                </a:lnTo>
                <a:lnTo>
                  <a:pt x="2119" y="2583"/>
                </a:lnTo>
                <a:lnTo>
                  <a:pt x="2117" y="2583"/>
                </a:lnTo>
                <a:lnTo>
                  <a:pt x="2119" y="2584"/>
                </a:lnTo>
                <a:lnTo>
                  <a:pt x="2117" y="2584"/>
                </a:lnTo>
                <a:lnTo>
                  <a:pt x="2117" y="2586"/>
                </a:lnTo>
                <a:lnTo>
                  <a:pt x="2117" y="2587"/>
                </a:lnTo>
                <a:lnTo>
                  <a:pt x="2115" y="2587"/>
                </a:lnTo>
                <a:lnTo>
                  <a:pt x="2115" y="2589"/>
                </a:lnTo>
                <a:lnTo>
                  <a:pt x="2114" y="2589"/>
                </a:lnTo>
                <a:lnTo>
                  <a:pt x="2114" y="2591"/>
                </a:lnTo>
                <a:lnTo>
                  <a:pt x="2112" y="2591"/>
                </a:lnTo>
                <a:lnTo>
                  <a:pt x="2112" y="2592"/>
                </a:lnTo>
                <a:lnTo>
                  <a:pt x="2114" y="2592"/>
                </a:lnTo>
                <a:lnTo>
                  <a:pt x="2112" y="2592"/>
                </a:lnTo>
                <a:lnTo>
                  <a:pt x="2112" y="2594"/>
                </a:lnTo>
                <a:lnTo>
                  <a:pt x="2114" y="2594"/>
                </a:lnTo>
                <a:lnTo>
                  <a:pt x="2114" y="2595"/>
                </a:lnTo>
                <a:lnTo>
                  <a:pt x="2112" y="2595"/>
                </a:lnTo>
                <a:lnTo>
                  <a:pt x="2112" y="2597"/>
                </a:lnTo>
                <a:lnTo>
                  <a:pt x="2111" y="2597"/>
                </a:lnTo>
                <a:lnTo>
                  <a:pt x="2109" y="2597"/>
                </a:lnTo>
                <a:lnTo>
                  <a:pt x="2107" y="2597"/>
                </a:lnTo>
                <a:lnTo>
                  <a:pt x="2107" y="2595"/>
                </a:lnTo>
                <a:lnTo>
                  <a:pt x="2107" y="2597"/>
                </a:lnTo>
                <a:lnTo>
                  <a:pt x="2106" y="2597"/>
                </a:lnTo>
                <a:lnTo>
                  <a:pt x="2106" y="2595"/>
                </a:lnTo>
                <a:lnTo>
                  <a:pt x="2106" y="2597"/>
                </a:lnTo>
                <a:lnTo>
                  <a:pt x="2104" y="2597"/>
                </a:lnTo>
                <a:lnTo>
                  <a:pt x="2104" y="2595"/>
                </a:lnTo>
                <a:lnTo>
                  <a:pt x="2104" y="2594"/>
                </a:lnTo>
                <a:lnTo>
                  <a:pt x="2103" y="2594"/>
                </a:lnTo>
                <a:lnTo>
                  <a:pt x="2101" y="2594"/>
                </a:lnTo>
                <a:lnTo>
                  <a:pt x="2101" y="2595"/>
                </a:lnTo>
                <a:lnTo>
                  <a:pt x="2099" y="2595"/>
                </a:lnTo>
                <a:lnTo>
                  <a:pt x="2098" y="2595"/>
                </a:lnTo>
                <a:lnTo>
                  <a:pt x="2096" y="2595"/>
                </a:lnTo>
                <a:lnTo>
                  <a:pt x="2096" y="2597"/>
                </a:lnTo>
                <a:lnTo>
                  <a:pt x="2095" y="2597"/>
                </a:lnTo>
                <a:lnTo>
                  <a:pt x="2093" y="2597"/>
                </a:lnTo>
                <a:lnTo>
                  <a:pt x="2093" y="2599"/>
                </a:lnTo>
                <a:lnTo>
                  <a:pt x="2093" y="2600"/>
                </a:lnTo>
                <a:lnTo>
                  <a:pt x="2095" y="2600"/>
                </a:lnTo>
                <a:lnTo>
                  <a:pt x="2095" y="2602"/>
                </a:lnTo>
                <a:lnTo>
                  <a:pt x="2093" y="2602"/>
                </a:lnTo>
                <a:lnTo>
                  <a:pt x="2093" y="2603"/>
                </a:lnTo>
                <a:lnTo>
                  <a:pt x="2093" y="2605"/>
                </a:lnTo>
                <a:lnTo>
                  <a:pt x="2091" y="2605"/>
                </a:lnTo>
                <a:lnTo>
                  <a:pt x="2090" y="2605"/>
                </a:lnTo>
                <a:lnTo>
                  <a:pt x="2088" y="2605"/>
                </a:lnTo>
                <a:lnTo>
                  <a:pt x="2088" y="2603"/>
                </a:lnTo>
                <a:lnTo>
                  <a:pt x="2087" y="2603"/>
                </a:lnTo>
                <a:lnTo>
                  <a:pt x="2087" y="2605"/>
                </a:lnTo>
                <a:lnTo>
                  <a:pt x="2087" y="2603"/>
                </a:lnTo>
                <a:lnTo>
                  <a:pt x="2087" y="2605"/>
                </a:lnTo>
                <a:lnTo>
                  <a:pt x="2085" y="2605"/>
                </a:lnTo>
                <a:lnTo>
                  <a:pt x="2087" y="2605"/>
                </a:lnTo>
                <a:lnTo>
                  <a:pt x="2087" y="2607"/>
                </a:lnTo>
                <a:lnTo>
                  <a:pt x="2085" y="2607"/>
                </a:lnTo>
                <a:lnTo>
                  <a:pt x="2083" y="2607"/>
                </a:lnTo>
                <a:lnTo>
                  <a:pt x="2082" y="2607"/>
                </a:lnTo>
                <a:lnTo>
                  <a:pt x="2082" y="2608"/>
                </a:lnTo>
                <a:lnTo>
                  <a:pt x="2080" y="2608"/>
                </a:lnTo>
                <a:lnTo>
                  <a:pt x="2080" y="2610"/>
                </a:lnTo>
                <a:lnTo>
                  <a:pt x="2082" y="2610"/>
                </a:lnTo>
                <a:lnTo>
                  <a:pt x="2082" y="2611"/>
                </a:lnTo>
                <a:lnTo>
                  <a:pt x="2082" y="2613"/>
                </a:lnTo>
                <a:lnTo>
                  <a:pt x="2082" y="2615"/>
                </a:lnTo>
                <a:lnTo>
                  <a:pt x="2080" y="2615"/>
                </a:lnTo>
                <a:lnTo>
                  <a:pt x="2080" y="2616"/>
                </a:lnTo>
                <a:lnTo>
                  <a:pt x="2080" y="2618"/>
                </a:lnTo>
                <a:lnTo>
                  <a:pt x="2080" y="2619"/>
                </a:lnTo>
                <a:lnTo>
                  <a:pt x="2079" y="2619"/>
                </a:lnTo>
                <a:lnTo>
                  <a:pt x="2079" y="2621"/>
                </a:lnTo>
                <a:lnTo>
                  <a:pt x="2080" y="2621"/>
                </a:lnTo>
                <a:lnTo>
                  <a:pt x="2080" y="2623"/>
                </a:lnTo>
                <a:lnTo>
                  <a:pt x="2080" y="2624"/>
                </a:lnTo>
                <a:lnTo>
                  <a:pt x="2080" y="2626"/>
                </a:lnTo>
                <a:lnTo>
                  <a:pt x="2082" y="2626"/>
                </a:lnTo>
                <a:lnTo>
                  <a:pt x="2080" y="2626"/>
                </a:lnTo>
                <a:lnTo>
                  <a:pt x="2080" y="2627"/>
                </a:lnTo>
                <a:lnTo>
                  <a:pt x="2082" y="2627"/>
                </a:lnTo>
                <a:lnTo>
                  <a:pt x="2082" y="2629"/>
                </a:lnTo>
                <a:lnTo>
                  <a:pt x="2080" y="2629"/>
                </a:lnTo>
                <a:lnTo>
                  <a:pt x="2080" y="2631"/>
                </a:lnTo>
                <a:lnTo>
                  <a:pt x="2082" y="2631"/>
                </a:lnTo>
                <a:lnTo>
                  <a:pt x="2080" y="2631"/>
                </a:lnTo>
                <a:lnTo>
                  <a:pt x="2080" y="2632"/>
                </a:lnTo>
                <a:lnTo>
                  <a:pt x="2082" y="2632"/>
                </a:lnTo>
                <a:lnTo>
                  <a:pt x="2080" y="2632"/>
                </a:lnTo>
                <a:lnTo>
                  <a:pt x="2082" y="2632"/>
                </a:lnTo>
                <a:lnTo>
                  <a:pt x="2082" y="2634"/>
                </a:lnTo>
                <a:lnTo>
                  <a:pt x="2083" y="2634"/>
                </a:lnTo>
                <a:lnTo>
                  <a:pt x="2083" y="2635"/>
                </a:lnTo>
                <a:lnTo>
                  <a:pt x="2085" y="2635"/>
                </a:lnTo>
                <a:lnTo>
                  <a:pt x="2085" y="2637"/>
                </a:lnTo>
                <a:lnTo>
                  <a:pt x="2087" y="2637"/>
                </a:lnTo>
                <a:lnTo>
                  <a:pt x="2088" y="2637"/>
                </a:lnTo>
                <a:lnTo>
                  <a:pt x="2088" y="2635"/>
                </a:lnTo>
                <a:lnTo>
                  <a:pt x="2088" y="2637"/>
                </a:lnTo>
                <a:lnTo>
                  <a:pt x="2090" y="2637"/>
                </a:lnTo>
                <a:lnTo>
                  <a:pt x="2090" y="2639"/>
                </a:lnTo>
                <a:lnTo>
                  <a:pt x="2090" y="2640"/>
                </a:lnTo>
                <a:lnTo>
                  <a:pt x="2090" y="2642"/>
                </a:lnTo>
                <a:lnTo>
                  <a:pt x="2091" y="2642"/>
                </a:lnTo>
                <a:lnTo>
                  <a:pt x="2091" y="2643"/>
                </a:lnTo>
                <a:lnTo>
                  <a:pt x="2091" y="2645"/>
                </a:lnTo>
                <a:lnTo>
                  <a:pt x="2091" y="2647"/>
                </a:lnTo>
                <a:lnTo>
                  <a:pt x="2091" y="2648"/>
                </a:lnTo>
                <a:lnTo>
                  <a:pt x="2090" y="2648"/>
                </a:lnTo>
                <a:lnTo>
                  <a:pt x="2090" y="2650"/>
                </a:lnTo>
                <a:lnTo>
                  <a:pt x="2091" y="2650"/>
                </a:lnTo>
                <a:lnTo>
                  <a:pt x="2091" y="2651"/>
                </a:lnTo>
                <a:lnTo>
                  <a:pt x="2090" y="2651"/>
                </a:lnTo>
                <a:lnTo>
                  <a:pt x="2090" y="2653"/>
                </a:lnTo>
                <a:lnTo>
                  <a:pt x="2088" y="2653"/>
                </a:lnTo>
                <a:lnTo>
                  <a:pt x="2088" y="2651"/>
                </a:lnTo>
                <a:lnTo>
                  <a:pt x="2087" y="2651"/>
                </a:lnTo>
                <a:lnTo>
                  <a:pt x="2085" y="2651"/>
                </a:lnTo>
                <a:lnTo>
                  <a:pt x="2083" y="2651"/>
                </a:lnTo>
                <a:lnTo>
                  <a:pt x="2082" y="2651"/>
                </a:lnTo>
                <a:lnTo>
                  <a:pt x="2082" y="2650"/>
                </a:lnTo>
                <a:lnTo>
                  <a:pt x="2080" y="2650"/>
                </a:lnTo>
                <a:lnTo>
                  <a:pt x="2080" y="2651"/>
                </a:lnTo>
                <a:lnTo>
                  <a:pt x="2079" y="2651"/>
                </a:lnTo>
                <a:lnTo>
                  <a:pt x="2079" y="2653"/>
                </a:lnTo>
                <a:lnTo>
                  <a:pt x="2077" y="2655"/>
                </a:lnTo>
                <a:lnTo>
                  <a:pt x="2077" y="2656"/>
                </a:lnTo>
                <a:lnTo>
                  <a:pt x="2075" y="2656"/>
                </a:lnTo>
                <a:lnTo>
                  <a:pt x="2075" y="2658"/>
                </a:lnTo>
                <a:lnTo>
                  <a:pt x="2075" y="2659"/>
                </a:lnTo>
                <a:lnTo>
                  <a:pt x="2075" y="2661"/>
                </a:lnTo>
                <a:lnTo>
                  <a:pt x="2075" y="2663"/>
                </a:lnTo>
                <a:lnTo>
                  <a:pt x="2074" y="2663"/>
                </a:lnTo>
                <a:lnTo>
                  <a:pt x="2072" y="2663"/>
                </a:lnTo>
                <a:lnTo>
                  <a:pt x="2072" y="2664"/>
                </a:lnTo>
                <a:lnTo>
                  <a:pt x="2071" y="2664"/>
                </a:lnTo>
                <a:lnTo>
                  <a:pt x="2071" y="2666"/>
                </a:lnTo>
                <a:lnTo>
                  <a:pt x="2071" y="2667"/>
                </a:lnTo>
                <a:lnTo>
                  <a:pt x="2072" y="2667"/>
                </a:lnTo>
                <a:lnTo>
                  <a:pt x="2072" y="2669"/>
                </a:lnTo>
                <a:lnTo>
                  <a:pt x="2072" y="2671"/>
                </a:lnTo>
                <a:lnTo>
                  <a:pt x="2072" y="2672"/>
                </a:lnTo>
                <a:lnTo>
                  <a:pt x="2072" y="2674"/>
                </a:lnTo>
                <a:lnTo>
                  <a:pt x="2074" y="2674"/>
                </a:lnTo>
                <a:lnTo>
                  <a:pt x="2074" y="2675"/>
                </a:lnTo>
                <a:lnTo>
                  <a:pt x="2074" y="2677"/>
                </a:lnTo>
                <a:lnTo>
                  <a:pt x="2072" y="2679"/>
                </a:lnTo>
                <a:lnTo>
                  <a:pt x="2071" y="2679"/>
                </a:lnTo>
                <a:lnTo>
                  <a:pt x="2071" y="2680"/>
                </a:lnTo>
                <a:lnTo>
                  <a:pt x="2069" y="2680"/>
                </a:lnTo>
                <a:lnTo>
                  <a:pt x="2069" y="2682"/>
                </a:lnTo>
                <a:lnTo>
                  <a:pt x="2067" y="2682"/>
                </a:lnTo>
                <a:lnTo>
                  <a:pt x="2066" y="2682"/>
                </a:lnTo>
                <a:lnTo>
                  <a:pt x="2064" y="2682"/>
                </a:lnTo>
                <a:lnTo>
                  <a:pt x="2064" y="2680"/>
                </a:lnTo>
                <a:lnTo>
                  <a:pt x="2064" y="2682"/>
                </a:lnTo>
                <a:lnTo>
                  <a:pt x="2064" y="2680"/>
                </a:lnTo>
                <a:lnTo>
                  <a:pt x="2063" y="2680"/>
                </a:lnTo>
                <a:lnTo>
                  <a:pt x="2063" y="2682"/>
                </a:lnTo>
                <a:lnTo>
                  <a:pt x="2063" y="2680"/>
                </a:lnTo>
                <a:lnTo>
                  <a:pt x="2061" y="2680"/>
                </a:lnTo>
                <a:lnTo>
                  <a:pt x="2059" y="2680"/>
                </a:lnTo>
                <a:lnTo>
                  <a:pt x="2059" y="2682"/>
                </a:lnTo>
                <a:lnTo>
                  <a:pt x="2058" y="2682"/>
                </a:lnTo>
                <a:lnTo>
                  <a:pt x="2056" y="2682"/>
                </a:lnTo>
                <a:lnTo>
                  <a:pt x="2055" y="2682"/>
                </a:lnTo>
                <a:lnTo>
                  <a:pt x="2053" y="2682"/>
                </a:lnTo>
                <a:lnTo>
                  <a:pt x="2053" y="2683"/>
                </a:lnTo>
                <a:lnTo>
                  <a:pt x="2051" y="2683"/>
                </a:lnTo>
                <a:lnTo>
                  <a:pt x="2050" y="2683"/>
                </a:lnTo>
                <a:lnTo>
                  <a:pt x="2048" y="2683"/>
                </a:lnTo>
                <a:lnTo>
                  <a:pt x="2047" y="2683"/>
                </a:lnTo>
                <a:lnTo>
                  <a:pt x="2045" y="2683"/>
                </a:lnTo>
                <a:lnTo>
                  <a:pt x="2043" y="2683"/>
                </a:lnTo>
                <a:lnTo>
                  <a:pt x="2042" y="2683"/>
                </a:lnTo>
                <a:lnTo>
                  <a:pt x="2040" y="2683"/>
                </a:lnTo>
                <a:lnTo>
                  <a:pt x="2039" y="2683"/>
                </a:lnTo>
                <a:lnTo>
                  <a:pt x="2037" y="2683"/>
                </a:lnTo>
                <a:lnTo>
                  <a:pt x="2035" y="2683"/>
                </a:lnTo>
                <a:lnTo>
                  <a:pt x="2034" y="2683"/>
                </a:lnTo>
                <a:lnTo>
                  <a:pt x="2032" y="2683"/>
                </a:lnTo>
                <a:lnTo>
                  <a:pt x="2032" y="2685"/>
                </a:lnTo>
                <a:lnTo>
                  <a:pt x="2031" y="2685"/>
                </a:lnTo>
                <a:lnTo>
                  <a:pt x="2029" y="2685"/>
                </a:lnTo>
                <a:lnTo>
                  <a:pt x="2029" y="2687"/>
                </a:lnTo>
                <a:lnTo>
                  <a:pt x="2027" y="2687"/>
                </a:lnTo>
                <a:lnTo>
                  <a:pt x="2026" y="2687"/>
                </a:lnTo>
                <a:lnTo>
                  <a:pt x="2024" y="2687"/>
                </a:lnTo>
                <a:lnTo>
                  <a:pt x="2024" y="2688"/>
                </a:lnTo>
                <a:lnTo>
                  <a:pt x="2023" y="2688"/>
                </a:lnTo>
                <a:lnTo>
                  <a:pt x="2021" y="2688"/>
                </a:lnTo>
                <a:lnTo>
                  <a:pt x="2019" y="2688"/>
                </a:lnTo>
                <a:lnTo>
                  <a:pt x="2018" y="2688"/>
                </a:lnTo>
                <a:lnTo>
                  <a:pt x="2018" y="2690"/>
                </a:lnTo>
                <a:lnTo>
                  <a:pt x="2016" y="2690"/>
                </a:lnTo>
                <a:lnTo>
                  <a:pt x="2015" y="2690"/>
                </a:lnTo>
                <a:lnTo>
                  <a:pt x="2013" y="2690"/>
                </a:lnTo>
                <a:lnTo>
                  <a:pt x="2011" y="2690"/>
                </a:lnTo>
                <a:lnTo>
                  <a:pt x="2010" y="2690"/>
                </a:lnTo>
                <a:lnTo>
                  <a:pt x="2010" y="2691"/>
                </a:lnTo>
                <a:lnTo>
                  <a:pt x="2008" y="2691"/>
                </a:lnTo>
                <a:lnTo>
                  <a:pt x="2007" y="2691"/>
                </a:lnTo>
                <a:lnTo>
                  <a:pt x="2005" y="2691"/>
                </a:lnTo>
                <a:lnTo>
                  <a:pt x="2003" y="2691"/>
                </a:lnTo>
                <a:lnTo>
                  <a:pt x="2003" y="2690"/>
                </a:lnTo>
                <a:lnTo>
                  <a:pt x="2003" y="2691"/>
                </a:lnTo>
                <a:lnTo>
                  <a:pt x="2002" y="2691"/>
                </a:lnTo>
                <a:lnTo>
                  <a:pt x="2002" y="2690"/>
                </a:lnTo>
                <a:lnTo>
                  <a:pt x="2000" y="2690"/>
                </a:lnTo>
                <a:lnTo>
                  <a:pt x="1999" y="2690"/>
                </a:lnTo>
                <a:lnTo>
                  <a:pt x="1999" y="2688"/>
                </a:lnTo>
                <a:lnTo>
                  <a:pt x="1999" y="2690"/>
                </a:lnTo>
                <a:lnTo>
                  <a:pt x="1997" y="2690"/>
                </a:lnTo>
                <a:lnTo>
                  <a:pt x="1997" y="2691"/>
                </a:lnTo>
                <a:lnTo>
                  <a:pt x="1995" y="2691"/>
                </a:lnTo>
                <a:lnTo>
                  <a:pt x="1995" y="2690"/>
                </a:lnTo>
                <a:lnTo>
                  <a:pt x="1997" y="2688"/>
                </a:lnTo>
                <a:lnTo>
                  <a:pt x="1999" y="2688"/>
                </a:lnTo>
                <a:lnTo>
                  <a:pt x="2000" y="2688"/>
                </a:lnTo>
                <a:lnTo>
                  <a:pt x="2000" y="2687"/>
                </a:lnTo>
                <a:lnTo>
                  <a:pt x="2002" y="2687"/>
                </a:lnTo>
                <a:lnTo>
                  <a:pt x="2003" y="2685"/>
                </a:lnTo>
                <a:lnTo>
                  <a:pt x="2003" y="2683"/>
                </a:lnTo>
                <a:lnTo>
                  <a:pt x="2002" y="2683"/>
                </a:lnTo>
                <a:lnTo>
                  <a:pt x="2000" y="2685"/>
                </a:lnTo>
                <a:lnTo>
                  <a:pt x="1999" y="2683"/>
                </a:lnTo>
                <a:lnTo>
                  <a:pt x="1999" y="2685"/>
                </a:lnTo>
                <a:lnTo>
                  <a:pt x="1997" y="2685"/>
                </a:lnTo>
                <a:lnTo>
                  <a:pt x="1997" y="2687"/>
                </a:lnTo>
                <a:lnTo>
                  <a:pt x="1995" y="2687"/>
                </a:lnTo>
                <a:lnTo>
                  <a:pt x="1994" y="2687"/>
                </a:lnTo>
                <a:lnTo>
                  <a:pt x="1992" y="2687"/>
                </a:lnTo>
                <a:lnTo>
                  <a:pt x="1992" y="2685"/>
                </a:lnTo>
                <a:lnTo>
                  <a:pt x="1991" y="2685"/>
                </a:lnTo>
                <a:lnTo>
                  <a:pt x="1991" y="2683"/>
                </a:lnTo>
                <a:lnTo>
                  <a:pt x="1989" y="2683"/>
                </a:lnTo>
                <a:lnTo>
                  <a:pt x="1987" y="2685"/>
                </a:lnTo>
                <a:lnTo>
                  <a:pt x="1987" y="2687"/>
                </a:lnTo>
                <a:lnTo>
                  <a:pt x="1986" y="2687"/>
                </a:lnTo>
                <a:lnTo>
                  <a:pt x="1986" y="2688"/>
                </a:lnTo>
                <a:lnTo>
                  <a:pt x="1984" y="2688"/>
                </a:lnTo>
                <a:lnTo>
                  <a:pt x="1983" y="2688"/>
                </a:lnTo>
                <a:lnTo>
                  <a:pt x="1983" y="2690"/>
                </a:lnTo>
                <a:lnTo>
                  <a:pt x="1981" y="2690"/>
                </a:lnTo>
                <a:lnTo>
                  <a:pt x="1979" y="2690"/>
                </a:lnTo>
                <a:lnTo>
                  <a:pt x="1978" y="2690"/>
                </a:lnTo>
                <a:lnTo>
                  <a:pt x="1978" y="2691"/>
                </a:lnTo>
                <a:lnTo>
                  <a:pt x="1976" y="2691"/>
                </a:lnTo>
                <a:lnTo>
                  <a:pt x="1976" y="2693"/>
                </a:lnTo>
                <a:lnTo>
                  <a:pt x="1975" y="2693"/>
                </a:lnTo>
                <a:lnTo>
                  <a:pt x="1973" y="2693"/>
                </a:lnTo>
                <a:lnTo>
                  <a:pt x="1971" y="2693"/>
                </a:lnTo>
                <a:lnTo>
                  <a:pt x="1971" y="2695"/>
                </a:lnTo>
                <a:lnTo>
                  <a:pt x="1970" y="2695"/>
                </a:lnTo>
                <a:lnTo>
                  <a:pt x="1968" y="2695"/>
                </a:lnTo>
                <a:lnTo>
                  <a:pt x="1968" y="2696"/>
                </a:lnTo>
                <a:lnTo>
                  <a:pt x="1967" y="2696"/>
                </a:lnTo>
                <a:lnTo>
                  <a:pt x="1965" y="2696"/>
                </a:lnTo>
                <a:lnTo>
                  <a:pt x="1963" y="2696"/>
                </a:lnTo>
                <a:lnTo>
                  <a:pt x="1962" y="2696"/>
                </a:lnTo>
                <a:lnTo>
                  <a:pt x="1960" y="2698"/>
                </a:lnTo>
                <a:lnTo>
                  <a:pt x="1959" y="2698"/>
                </a:lnTo>
                <a:lnTo>
                  <a:pt x="1957" y="2698"/>
                </a:lnTo>
                <a:lnTo>
                  <a:pt x="1955" y="2698"/>
                </a:lnTo>
                <a:lnTo>
                  <a:pt x="1954" y="2698"/>
                </a:lnTo>
                <a:lnTo>
                  <a:pt x="1952" y="2698"/>
                </a:lnTo>
                <a:lnTo>
                  <a:pt x="1952" y="2696"/>
                </a:lnTo>
                <a:lnTo>
                  <a:pt x="1951" y="2696"/>
                </a:lnTo>
                <a:lnTo>
                  <a:pt x="1951" y="2698"/>
                </a:lnTo>
                <a:lnTo>
                  <a:pt x="1949" y="2698"/>
                </a:lnTo>
                <a:lnTo>
                  <a:pt x="1947" y="2698"/>
                </a:lnTo>
                <a:lnTo>
                  <a:pt x="1946" y="2698"/>
                </a:lnTo>
                <a:lnTo>
                  <a:pt x="1944" y="2698"/>
                </a:lnTo>
                <a:lnTo>
                  <a:pt x="1943" y="2698"/>
                </a:lnTo>
                <a:lnTo>
                  <a:pt x="1943" y="2699"/>
                </a:lnTo>
                <a:lnTo>
                  <a:pt x="1941" y="2698"/>
                </a:lnTo>
                <a:lnTo>
                  <a:pt x="1943" y="2698"/>
                </a:lnTo>
                <a:lnTo>
                  <a:pt x="1943" y="2696"/>
                </a:lnTo>
                <a:lnTo>
                  <a:pt x="1941" y="2695"/>
                </a:lnTo>
                <a:lnTo>
                  <a:pt x="1941" y="2693"/>
                </a:lnTo>
                <a:lnTo>
                  <a:pt x="1939" y="2693"/>
                </a:lnTo>
                <a:lnTo>
                  <a:pt x="1939" y="2691"/>
                </a:lnTo>
                <a:lnTo>
                  <a:pt x="1938" y="2691"/>
                </a:lnTo>
                <a:lnTo>
                  <a:pt x="1938" y="2690"/>
                </a:lnTo>
                <a:lnTo>
                  <a:pt x="1939" y="2688"/>
                </a:lnTo>
                <a:lnTo>
                  <a:pt x="1939" y="2687"/>
                </a:lnTo>
                <a:lnTo>
                  <a:pt x="1938" y="2687"/>
                </a:lnTo>
                <a:lnTo>
                  <a:pt x="1938" y="2685"/>
                </a:lnTo>
                <a:lnTo>
                  <a:pt x="1939" y="2685"/>
                </a:lnTo>
                <a:lnTo>
                  <a:pt x="1939" y="2683"/>
                </a:lnTo>
                <a:lnTo>
                  <a:pt x="1939" y="2682"/>
                </a:lnTo>
                <a:lnTo>
                  <a:pt x="1939" y="2680"/>
                </a:lnTo>
                <a:lnTo>
                  <a:pt x="1939" y="2679"/>
                </a:lnTo>
                <a:lnTo>
                  <a:pt x="1941" y="2679"/>
                </a:lnTo>
                <a:lnTo>
                  <a:pt x="1941" y="2677"/>
                </a:lnTo>
                <a:lnTo>
                  <a:pt x="1943" y="2677"/>
                </a:lnTo>
                <a:lnTo>
                  <a:pt x="1944" y="2677"/>
                </a:lnTo>
                <a:lnTo>
                  <a:pt x="1944" y="2675"/>
                </a:lnTo>
                <a:lnTo>
                  <a:pt x="1946" y="2675"/>
                </a:lnTo>
                <a:lnTo>
                  <a:pt x="1947" y="2675"/>
                </a:lnTo>
                <a:lnTo>
                  <a:pt x="1947" y="2674"/>
                </a:lnTo>
                <a:lnTo>
                  <a:pt x="1949" y="2674"/>
                </a:lnTo>
                <a:lnTo>
                  <a:pt x="1947" y="2674"/>
                </a:lnTo>
                <a:lnTo>
                  <a:pt x="1949" y="2674"/>
                </a:lnTo>
                <a:lnTo>
                  <a:pt x="1949" y="2672"/>
                </a:lnTo>
                <a:lnTo>
                  <a:pt x="1951" y="2672"/>
                </a:lnTo>
                <a:lnTo>
                  <a:pt x="1952" y="2672"/>
                </a:lnTo>
                <a:lnTo>
                  <a:pt x="1954" y="2672"/>
                </a:lnTo>
                <a:lnTo>
                  <a:pt x="1955" y="2671"/>
                </a:lnTo>
                <a:lnTo>
                  <a:pt x="1957" y="2671"/>
                </a:lnTo>
                <a:lnTo>
                  <a:pt x="1957" y="2669"/>
                </a:lnTo>
                <a:lnTo>
                  <a:pt x="1959" y="2669"/>
                </a:lnTo>
                <a:lnTo>
                  <a:pt x="1959" y="2667"/>
                </a:lnTo>
                <a:lnTo>
                  <a:pt x="1959" y="2666"/>
                </a:lnTo>
                <a:lnTo>
                  <a:pt x="1960" y="2666"/>
                </a:lnTo>
                <a:lnTo>
                  <a:pt x="1960" y="2664"/>
                </a:lnTo>
                <a:lnTo>
                  <a:pt x="1962" y="2664"/>
                </a:lnTo>
                <a:lnTo>
                  <a:pt x="1962" y="2663"/>
                </a:lnTo>
                <a:lnTo>
                  <a:pt x="1962" y="2661"/>
                </a:lnTo>
                <a:lnTo>
                  <a:pt x="1963" y="2661"/>
                </a:lnTo>
                <a:lnTo>
                  <a:pt x="1963" y="2659"/>
                </a:lnTo>
                <a:lnTo>
                  <a:pt x="1965" y="2659"/>
                </a:lnTo>
                <a:lnTo>
                  <a:pt x="1967" y="2659"/>
                </a:lnTo>
                <a:lnTo>
                  <a:pt x="1967" y="2658"/>
                </a:lnTo>
                <a:lnTo>
                  <a:pt x="1968" y="2658"/>
                </a:lnTo>
                <a:lnTo>
                  <a:pt x="1970" y="2658"/>
                </a:lnTo>
                <a:lnTo>
                  <a:pt x="1970" y="2656"/>
                </a:lnTo>
                <a:lnTo>
                  <a:pt x="1971" y="2655"/>
                </a:lnTo>
                <a:lnTo>
                  <a:pt x="1973" y="2655"/>
                </a:lnTo>
                <a:lnTo>
                  <a:pt x="1973" y="2653"/>
                </a:lnTo>
                <a:lnTo>
                  <a:pt x="1975" y="2653"/>
                </a:lnTo>
                <a:lnTo>
                  <a:pt x="1976" y="2651"/>
                </a:lnTo>
                <a:lnTo>
                  <a:pt x="1978" y="2651"/>
                </a:lnTo>
                <a:lnTo>
                  <a:pt x="1979" y="2651"/>
                </a:lnTo>
                <a:lnTo>
                  <a:pt x="1981" y="2651"/>
                </a:lnTo>
                <a:lnTo>
                  <a:pt x="1983" y="2650"/>
                </a:lnTo>
                <a:lnTo>
                  <a:pt x="1984" y="2650"/>
                </a:lnTo>
                <a:lnTo>
                  <a:pt x="1986" y="2650"/>
                </a:lnTo>
                <a:lnTo>
                  <a:pt x="1987" y="2648"/>
                </a:lnTo>
                <a:lnTo>
                  <a:pt x="1987" y="2647"/>
                </a:lnTo>
                <a:lnTo>
                  <a:pt x="1989" y="2647"/>
                </a:lnTo>
                <a:lnTo>
                  <a:pt x="1989" y="2645"/>
                </a:lnTo>
                <a:lnTo>
                  <a:pt x="1991" y="2645"/>
                </a:lnTo>
                <a:lnTo>
                  <a:pt x="1991" y="2643"/>
                </a:lnTo>
                <a:lnTo>
                  <a:pt x="1989" y="2643"/>
                </a:lnTo>
                <a:lnTo>
                  <a:pt x="1989" y="2642"/>
                </a:lnTo>
                <a:lnTo>
                  <a:pt x="1989" y="2640"/>
                </a:lnTo>
                <a:lnTo>
                  <a:pt x="1991" y="2640"/>
                </a:lnTo>
                <a:lnTo>
                  <a:pt x="1989" y="2640"/>
                </a:lnTo>
                <a:lnTo>
                  <a:pt x="1987" y="2640"/>
                </a:lnTo>
                <a:lnTo>
                  <a:pt x="1987" y="2639"/>
                </a:lnTo>
                <a:lnTo>
                  <a:pt x="1987" y="2637"/>
                </a:lnTo>
                <a:lnTo>
                  <a:pt x="1987" y="2635"/>
                </a:lnTo>
                <a:lnTo>
                  <a:pt x="1987" y="2637"/>
                </a:lnTo>
                <a:lnTo>
                  <a:pt x="1986" y="2637"/>
                </a:lnTo>
                <a:lnTo>
                  <a:pt x="1986" y="2639"/>
                </a:lnTo>
                <a:lnTo>
                  <a:pt x="1986" y="2640"/>
                </a:lnTo>
                <a:lnTo>
                  <a:pt x="1986" y="2642"/>
                </a:lnTo>
                <a:lnTo>
                  <a:pt x="1984" y="2642"/>
                </a:lnTo>
                <a:lnTo>
                  <a:pt x="1984" y="2643"/>
                </a:lnTo>
                <a:lnTo>
                  <a:pt x="1983" y="2643"/>
                </a:lnTo>
                <a:lnTo>
                  <a:pt x="1983" y="2645"/>
                </a:lnTo>
                <a:lnTo>
                  <a:pt x="1981" y="2645"/>
                </a:lnTo>
                <a:lnTo>
                  <a:pt x="1979" y="2645"/>
                </a:lnTo>
                <a:lnTo>
                  <a:pt x="1978" y="2645"/>
                </a:lnTo>
                <a:lnTo>
                  <a:pt x="1976" y="2645"/>
                </a:lnTo>
                <a:lnTo>
                  <a:pt x="1976" y="2647"/>
                </a:lnTo>
                <a:lnTo>
                  <a:pt x="1976" y="2645"/>
                </a:lnTo>
                <a:lnTo>
                  <a:pt x="1976" y="2647"/>
                </a:lnTo>
                <a:lnTo>
                  <a:pt x="1975" y="2647"/>
                </a:lnTo>
                <a:lnTo>
                  <a:pt x="1973" y="2647"/>
                </a:lnTo>
                <a:lnTo>
                  <a:pt x="1971" y="2648"/>
                </a:lnTo>
                <a:lnTo>
                  <a:pt x="1970" y="2648"/>
                </a:lnTo>
                <a:lnTo>
                  <a:pt x="1968" y="2650"/>
                </a:lnTo>
                <a:lnTo>
                  <a:pt x="1967" y="2650"/>
                </a:lnTo>
                <a:lnTo>
                  <a:pt x="1965" y="2650"/>
                </a:lnTo>
                <a:lnTo>
                  <a:pt x="1963" y="2650"/>
                </a:lnTo>
                <a:lnTo>
                  <a:pt x="1963" y="2651"/>
                </a:lnTo>
                <a:lnTo>
                  <a:pt x="1962" y="2651"/>
                </a:lnTo>
                <a:lnTo>
                  <a:pt x="1962" y="2653"/>
                </a:lnTo>
                <a:lnTo>
                  <a:pt x="1962" y="2655"/>
                </a:lnTo>
                <a:lnTo>
                  <a:pt x="1960" y="2655"/>
                </a:lnTo>
                <a:lnTo>
                  <a:pt x="1959" y="2655"/>
                </a:lnTo>
                <a:lnTo>
                  <a:pt x="1957" y="2655"/>
                </a:lnTo>
                <a:lnTo>
                  <a:pt x="1955" y="2655"/>
                </a:lnTo>
                <a:lnTo>
                  <a:pt x="1954" y="2655"/>
                </a:lnTo>
                <a:lnTo>
                  <a:pt x="1954" y="2653"/>
                </a:lnTo>
                <a:lnTo>
                  <a:pt x="1952" y="2653"/>
                </a:lnTo>
                <a:lnTo>
                  <a:pt x="1951" y="2651"/>
                </a:lnTo>
                <a:lnTo>
                  <a:pt x="1949" y="2651"/>
                </a:lnTo>
                <a:lnTo>
                  <a:pt x="1947" y="2651"/>
                </a:lnTo>
                <a:lnTo>
                  <a:pt x="1947" y="2650"/>
                </a:lnTo>
                <a:lnTo>
                  <a:pt x="1946" y="2650"/>
                </a:lnTo>
                <a:lnTo>
                  <a:pt x="1944" y="2650"/>
                </a:lnTo>
                <a:lnTo>
                  <a:pt x="1943" y="2650"/>
                </a:lnTo>
                <a:lnTo>
                  <a:pt x="1941" y="2650"/>
                </a:lnTo>
                <a:lnTo>
                  <a:pt x="1939" y="2650"/>
                </a:lnTo>
                <a:lnTo>
                  <a:pt x="1939" y="2648"/>
                </a:lnTo>
                <a:lnTo>
                  <a:pt x="1939" y="2647"/>
                </a:lnTo>
                <a:lnTo>
                  <a:pt x="1939" y="2645"/>
                </a:lnTo>
                <a:lnTo>
                  <a:pt x="1939" y="2643"/>
                </a:lnTo>
                <a:lnTo>
                  <a:pt x="1939" y="2642"/>
                </a:lnTo>
                <a:lnTo>
                  <a:pt x="1938" y="2642"/>
                </a:lnTo>
                <a:lnTo>
                  <a:pt x="1938" y="2640"/>
                </a:lnTo>
                <a:lnTo>
                  <a:pt x="1938" y="2639"/>
                </a:lnTo>
                <a:lnTo>
                  <a:pt x="1936" y="2639"/>
                </a:lnTo>
                <a:lnTo>
                  <a:pt x="1936" y="2637"/>
                </a:lnTo>
                <a:lnTo>
                  <a:pt x="1938" y="2635"/>
                </a:lnTo>
                <a:lnTo>
                  <a:pt x="1938" y="2634"/>
                </a:lnTo>
                <a:lnTo>
                  <a:pt x="1938" y="2632"/>
                </a:lnTo>
                <a:lnTo>
                  <a:pt x="1939" y="2632"/>
                </a:lnTo>
                <a:lnTo>
                  <a:pt x="1939" y="2631"/>
                </a:lnTo>
                <a:lnTo>
                  <a:pt x="1941" y="2631"/>
                </a:lnTo>
                <a:lnTo>
                  <a:pt x="1939" y="2631"/>
                </a:lnTo>
                <a:lnTo>
                  <a:pt x="1939" y="2629"/>
                </a:lnTo>
                <a:lnTo>
                  <a:pt x="1941" y="2629"/>
                </a:lnTo>
                <a:lnTo>
                  <a:pt x="1943" y="2629"/>
                </a:lnTo>
                <a:lnTo>
                  <a:pt x="1943" y="2627"/>
                </a:lnTo>
                <a:lnTo>
                  <a:pt x="1944" y="2627"/>
                </a:lnTo>
                <a:lnTo>
                  <a:pt x="1944" y="2626"/>
                </a:lnTo>
                <a:lnTo>
                  <a:pt x="1946" y="2626"/>
                </a:lnTo>
                <a:lnTo>
                  <a:pt x="1946" y="2624"/>
                </a:lnTo>
                <a:lnTo>
                  <a:pt x="1946" y="2623"/>
                </a:lnTo>
                <a:lnTo>
                  <a:pt x="1946" y="2621"/>
                </a:lnTo>
                <a:lnTo>
                  <a:pt x="1947" y="2621"/>
                </a:lnTo>
                <a:lnTo>
                  <a:pt x="1947" y="2619"/>
                </a:lnTo>
                <a:lnTo>
                  <a:pt x="1946" y="2618"/>
                </a:lnTo>
                <a:lnTo>
                  <a:pt x="1946" y="2616"/>
                </a:lnTo>
                <a:lnTo>
                  <a:pt x="1946" y="2615"/>
                </a:lnTo>
                <a:lnTo>
                  <a:pt x="1947" y="2615"/>
                </a:lnTo>
                <a:lnTo>
                  <a:pt x="1947" y="2613"/>
                </a:lnTo>
                <a:lnTo>
                  <a:pt x="1947" y="2611"/>
                </a:lnTo>
                <a:lnTo>
                  <a:pt x="1946" y="2611"/>
                </a:lnTo>
                <a:lnTo>
                  <a:pt x="1946" y="2610"/>
                </a:lnTo>
                <a:lnTo>
                  <a:pt x="1944" y="2610"/>
                </a:lnTo>
                <a:lnTo>
                  <a:pt x="1943" y="2610"/>
                </a:lnTo>
                <a:lnTo>
                  <a:pt x="1943" y="2608"/>
                </a:lnTo>
                <a:lnTo>
                  <a:pt x="1941" y="2608"/>
                </a:lnTo>
                <a:lnTo>
                  <a:pt x="1941" y="2610"/>
                </a:lnTo>
                <a:lnTo>
                  <a:pt x="1943" y="2610"/>
                </a:lnTo>
                <a:lnTo>
                  <a:pt x="1941" y="2610"/>
                </a:lnTo>
                <a:lnTo>
                  <a:pt x="1941" y="2611"/>
                </a:lnTo>
                <a:lnTo>
                  <a:pt x="1941" y="2613"/>
                </a:lnTo>
                <a:lnTo>
                  <a:pt x="1941" y="2615"/>
                </a:lnTo>
                <a:lnTo>
                  <a:pt x="1939" y="2615"/>
                </a:lnTo>
                <a:lnTo>
                  <a:pt x="1939" y="2616"/>
                </a:lnTo>
                <a:lnTo>
                  <a:pt x="1939" y="2618"/>
                </a:lnTo>
                <a:lnTo>
                  <a:pt x="1939" y="2619"/>
                </a:lnTo>
                <a:lnTo>
                  <a:pt x="1941" y="2619"/>
                </a:lnTo>
                <a:lnTo>
                  <a:pt x="1941" y="2621"/>
                </a:lnTo>
                <a:lnTo>
                  <a:pt x="1939" y="2621"/>
                </a:lnTo>
                <a:lnTo>
                  <a:pt x="1939" y="2623"/>
                </a:lnTo>
                <a:lnTo>
                  <a:pt x="1938" y="2624"/>
                </a:lnTo>
                <a:lnTo>
                  <a:pt x="1936" y="2624"/>
                </a:lnTo>
                <a:lnTo>
                  <a:pt x="1936" y="2626"/>
                </a:lnTo>
                <a:lnTo>
                  <a:pt x="1935" y="2626"/>
                </a:lnTo>
                <a:lnTo>
                  <a:pt x="1933" y="2627"/>
                </a:lnTo>
                <a:lnTo>
                  <a:pt x="1931" y="2627"/>
                </a:lnTo>
                <a:lnTo>
                  <a:pt x="1931" y="2626"/>
                </a:lnTo>
                <a:lnTo>
                  <a:pt x="1930" y="2626"/>
                </a:lnTo>
                <a:lnTo>
                  <a:pt x="1930" y="2627"/>
                </a:lnTo>
                <a:lnTo>
                  <a:pt x="1930" y="2626"/>
                </a:lnTo>
                <a:lnTo>
                  <a:pt x="1928" y="2626"/>
                </a:lnTo>
                <a:lnTo>
                  <a:pt x="1928" y="2627"/>
                </a:lnTo>
                <a:lnTo>
                  <a:pt x="1927" y="2627"/>
                </a:lnTo>
                <a:lnTo>
                  <a:pt x="1925" y="2627"/>
                </a:lnTo>
                <a:lnTo>
                  <a:pt x="1923" y="2627"/>
                </a:lnTo>
                <a:lnTo>
                  <a:pt x="1923" y="2626"/>
                </a:lnTo>
                <a:lnTo>
                  <a:pt x="1922" y="2624"/>
                </a:lnTo>
                <a:lnTo>
                  <a:pt x="1922" y="2623"/>
                </a:lnTo>
                <a:lnTo>
                  <a:pt x="1920" y="2623"/>
                </a:lnTo>
                <a:lnTo>
                  <a:pt x="1920" y="2621"/>
                </a:lnTo>
                <a:lnTo>
                  <a:pt x="1922" y="2621"/>
                </a:lnTo>
                <a:lnTo>
                  <a:pt x="1922" y="2619"/>
                </a:lnTo>
                <a:lnTo>
                  <a:pt x="1923" y="2619"/>
                </a:lnTo>
                <a:lnTo>
                  <a:pt x="1923" y="2618"/>
                </a:lnTo>
                <a:lnTo>
                  <a:pt x="1923" y="2616"/>
                </a:lnTo>
                <a:lnTo>
                  <a:pt x="1925" y="2616"/>
                </a:lnTo>
                <a:lnTo>
                  <a:pt x="1925" y="2615"/>
                </a:lnTo>
                <a:lnTo>
                  <a:pt x="1927" y="2615"/>
                </a:lnTo>
                <a:lnTo>
                  <a:pt x="1925" y="2613"/>
                </a:lnTo>
                <a:lnTo>
                  <a:pt x="1927" y="2613"/>
                </a:lnTo>
                <a:lnTo>
                  <a:pt x="1928" y="2613"/>
                </a:lnTo>
                <a:lnTo>
                  <a:pt x="1928" y="2611"/>
                </a:lnTo>
                <a:lnTo>
                  <a:pt x="1927" y="2611"/>
                </a:lnTo>
                <a:lnTo>
                  <a:pt x="1925" y="2611"/>
                </a:lnTo>
                <a:lnTo>
                  <a:pt x="1923" y="2611"/>
                </a:lnTo>
                <a:lnTo>
                  <a:pt x="1923" y="2613"/>
                </a:lnTo>
                <a:lnTo>
                  <a:pt x="1923" y="2615"/>
                </a:lnTo>
                <a:lnTo>
                  <a:pt x="1922" y="2615"/>
                </a:lnTo>
                <a:lnTo>
                  <a:pt x="1920" y="2615"/>
                </a:lnTo>
                <a:lnTo>
                  <a:pt x="1919" y="2616"/>
                </a:lnTo>
                <a:lnTo>
                  <a:pt x="1919" y="2618"/>
                </a:lnTo>
                <a:lnTo>
                  <a:pt x="1917" y="2618"/>
                </a:lnTo>
                <a:lnTo>
                  <a:pt x="1917" y="2619"/>
                </a:lnTo>
                <a:lnTo>
                  <a:pt x="1917" y="2621"/>
                </a:lnTo>
                <a:lnTo>
                  <a:pt x="1915" y="2621"/>
                </a:lnTo>
                <a:lnTo>
                  <a:pt x="1914" y="2621"/>
                </a:lnTo>
                <a:lnTo>
                  <a:pt x="1912" y="2621"/>
                </a:lnTo>
                <a:lnTo>
                  <a:pt x="1911" y="2621"/>
                </a:lnTo>
                <a:lnTo>
                  <a:pt x="1909" y="2621"/>
                </a:lnTo>
                <a:lnTo>
                  <a:pt x="1909" y="2623"/>
                </a:lnTo>
                <a:lnTo>
                  <a:pt x="1907" y="2623"/>
                </a:lnTo>
                <a:lnTo>
                  <a:pt x="1907" y="2621"/>
                </a:lnTo>
                <a:lnTo>
                  <a:pt x="1909" y="2621"/>
                </a:lnTo>
                <a:lnTo>
                  <a:pt x="1909" y="2619"/>
                </a:lnTo>
                <a:lnTo>
                  <a:pt x="1907" y="2619"/>
                </a:lnTo>
                <a:lnTo>
                  <a:pt x="1907" y="2621"/>
                </a:lnTo>
                <a:lnTo>
                  <a:pt x="1906" y="2621"/>
                </a:lnTo>
                <a:lnTo>
                  <a:pt x="1906" y="2619"/>
                </a:lnTo>
                <a:lnTo>
                  <a:pt x="1904" y="2619"/>
                </a:lnTo>
                <a:lnTo>
                  <a:pt x="1903" y="2619"/>
                </a:lnTo>
                <a:lnTo>
                  <a:pt x="1901" y="2619"/>
                </a:lnTo>
                <a:lnTo>
                  <a:pt x="1899" y="2619"/>
                </a:lnTo>
                <a:lnTo>
                  <a:pt x="1899" y="2621"/>
                </a:lnTo>
                <a:lnTo>
                  <a:pt x="1899" y="2623"/>
                </a:lnTo>
                <a:lnTo>
                  <a:pt x="1898" y="2623"/>
                </a:lnTo>
                <a:lnTo>
                  <a:pt x="1896" y="2623"/>
                </a:lnTo>
                <a:lnTo>
                  <a:pt x="1895" y="2623"/>
                </a:lnTo>
                <a:lnTo>
                  <a:pt x="1895" y="2624"/>
                </a:lnTo>
                <a:lnTo>
                  <a:pt x="1893" y="2624"/>
                </a:lnTo>
                <a:lnTo>
                  <a:pt x="1891" y="2624"/>
                </a:lnTo>
                <a:lnTo>
                  <a:pt x="1890" y="2624"/>
                </a:lnTo>
                <a:lnTo>
                  <a:pt x="1890" y="2626"/>
                </a:lnTo>
                <a:lnTo>
                  <a:pt x="1890" y="2627"/>
                </a:lnTo>
                <a:lnTo>
                  <a:pt x="1888" y="2627"/>
                </a:lnTo>
                <a:lnTo>
                  <a:pt x="1887" y="2627"/>
                </a:lnTo>
                <a:lnTo>
                  <a:pt x="1887" y="2629"/>
                </a:lnTo>
                <a:lnTo>
                  <a:pt x="1885" y="2629"/>
                </a:lnTo>
                <a:lnTo>
                  <a:pt x="1883" y="2629"/>
                </a:lnTo>
                <a:lnTo>
                  <a:pt x="1882" y="2629"/>
                </a:lnTo>
                <a:lnTo>
                  <a:pt x="1880" y="2629"/>
                </a:lnTo>
                <a:lnTo>
                  <a:pt x="1879" y="2629"/>
                </a:lnTo>
                <a:lnTo>
                  <a:pt x="1879" y="2631"/>
                </a:lnTo>
                <a:lnTo>
                  <a:pt x="1877" y="2631"/>
                </a:lnTo>
                <a:lnTo>
                  <a:pt x="1875" y="2631"/>
                </a:lnTo>
                <a:lnTo>
                  <a:pt x="1874" y="2631"/>
                </a:lnTo>
                <a:lnTo>
                  <a:pt x="1874" y="2632"/>
                </a:lnTo>
                <a:lnTo>
                  <a:pt x="1872" y="2632"/>
                </a:lnTo>
                <a:lnTo>
                  <a:pt x="1872" y="2634"/>
                </a:lnTo>
                <a:lnTo>
                  <a:pt x="1871" y="2634"/>
                </a:lnTo>
                <a:lnTo>
                  <a:pt x="1869" y="2634"/>
                </a:lnTo>
                <a:lnTo>
                  <a:pt x="1867" y="2634"/>
                </a:lnTo>
                <a:lnTo>
                  <a:pt x="1866" y="2634"/>
                </a:lnTo>
                <a:lnTo>
                  <a:pt x="1864" y="2634"/>
                </a:lnTo>
                <a:lnTo>
                  <a:pt x="1864" y="2635"/>
                </a:lnTo>
                <a:lnTo>
                  <a:pt x="1863" y="2635"/>
                </a:lnTo>
                <a:lnTo>
                  <a:pt x="1861" y="2635"/>
                </a:lnTo>
                <a:lnTo>
                  <a:pt x="1859" y="2635"/>
                </a:lnTo>
                <a:lnTo>
                  <a:pt x="1858" y="2635"/>
                </a:lnTo>
                <a:lnTo>
                  <a:pt x="1858" y="2634"/>
                </a:lnTo>
                <a:lnTo>
                  <a:pt x="1856" y="2634"/>
                </a:lnTo>
                <a:lnTo>
                  <a:pt x="1855" y="2634"/>
                </a:lnTo>
                <a:lnTo>
                  <a:pt x="1853" y="2634"/>
                </a:lnTo>
                <a:lnTo>
                  <a:pt x="1853" y="2632"/>
                </a:lnTo>
                <a:lnTo>
                  <a:pt x="1853" y="2631"/>
                </a:lnTo>
                <a:lnTo>
                  <a:pt x="1855" y="2631"/>
                </a:lnTo>
                <a:lnTo>
                  <a:pt x="1855" y="2629"/>
                </a:lnTo>
                <a:lnTo>
                  <a:pt x="1856" y="2629"/>
                </a:lnTo>
                <a:lnTo>
                  <a:pt x="1858" y="2629"/>
                </a:lnTo>
                <a:lnTo>
                  <a:pt x="1858" y="2627"/>
                </a:lnTo>
                <a:lnTo>
                  <a:pt x="1859" y="2627"/>
                </a:lnTo>
                <a:lnTo>
                  <a:pt x="1859" y="2626"/>
                </a:lnTo>
                <a:lnTo>
                  <a:pt x="1858" y="2626"/>
                </a:lnTo>
                <a:lnTo>
                  <a:pt x="1859" y="2626"/>
                </a:lnTo>
                <a:lnTo>
                  <a:pt x="1859" y="2624"/>
                </a:lnTo>
                <a:lnTo>
                  <a:pt x="1861" y="2624"/>
                </a:lnTo>
                <a:lnTo>
                  <a:pt x="1861" y="2623"/>
                </a:lnTo>
                <a:lnTo>
                  <a:pt x="1863" y="2621"/>
                </a:lnTo>
                <a:lnTo>
                  <a:pt x="1864" y="2621"/>
                </a:lnTo>
                <a:lnTo>
                  <a:pt x="1864" y="2619"/>
                </a:lnTo>
                <a:lnTo>
                  <a:pt x="1863" y="2619"/>
                </a:lnTo>
                <a:lnTo>
                  <a:pt x="1863" y="2618"/>
                </a:lnTo>
                <a:lnTo>
                  <a:pt x="1863" y="2619"/>
                </a:lnTo>
                <a:lnTo>
                  <a:pt x="1863" y="2618"/>
                </a:lnTo>
                <a:lnTo>
                  <a:pt x="1861" y="2618"/>
                </a:lnTo>
                <a:lnTo>
                  <a:pt x="1859" y="2618"/>
                </a:lnTo>
                <a:lnTo>
                  <a:pt x="1859" y="2619"/>
                </a:lnTo>
                <a:lnTo>
                  <a:pt x="1859" y="2618"/>
                </a:lnTo>
                <a:lnTo>
                  <a:pt x="1858" y="2618"/>
                </a:lnTo>
                <a:lnTo>
                  <a:pt x="1858" y="2616"/>
                </a:lnTo>
                <a:lnTo>
                  <a:pt x="1856" y="2616"/>
                </a:lnTo>
                <a:lnTo>
                  <a:pt x="1856" y="2615"/>
                </a:lnTo>
                <a:lnTo>
                  <a:pt x="1855" y="2615"/>
                </a:lnTo>
                <a:lnTo>
                  <a:pt x="1853" y="2615"/>
                </a:lnTo>
                <a:lnTo>
                  <a:pt x="1853" y="2616"/>
                </a:lnTo>
                <a:lnTo>
                  <a:pt x="1851" y="2616"/>
                </a:lnTo>
                <a:lnTo>
                  <a:pt x="1853" y="2616"/>
                </a:lnTo>
                <a:lnTo>
                  <a:pt x="1851" y="2616"/>
                </a:lnTo>
                <a:lnTo>
                  <a:pt x="1851" y="2615"/>
                </a:lnTo>
                <a:lnTo>
                  <a:pt x="1853" y="2615"/>
                </a:lnTo>
                <a:lnTo>
                  <a:pt x="1853" y="2613"/>
                </a:lnTo>
                <a:lnTo>
                  <a:pt x="1851" y="2613"/>
                </a:lnTo>
                <a:lnTo>
                  <a:pt x="1851" y="2615"/>
                </a:lnTo>
                <a:lnTo>
                  <a:pt x="1851" y="2613"/>
                </a:lnTo>
                <a:lnTo>
                  <a:pt x="1851" y="2615"/>
                </a:lnTo>
                <a:lnTo>
                  <a:pt x="1850" y="2615"/>
                </a:lnTo>
                <a:lnTo>
                  <a:pt x="1850" y="2613"/>
                </a:lnTo>
                <a:lnTo>
                  <a:pt x="1850" y="2615"/>
                </a:lnTo>
                <a:lnTo>
                  <a:pt x="1848" y="2615"/>
                </a:lnTo>
                <a:lnTo>
                  <a:pt x="1848" y="2616"/>
                </a:lnTo>
                <a:lnTo>
                  <a:pt x="1848" y="2618"/>
                </a:lnTo>
                <a:lnTo>
                  <a:pt x="1847" y="2618"/>
                </a:lnTo>
                <a:lnTo>
                  <a:pt x="1845" y="2618"/>
                </a:lnTo>
                <a:lnTo>
                  <a:pt x="1843" y="2618"/>
                </a:lnTo>
                <a:lnTo>
                  <a:pt x="1843" y="2616"/>
                </a:lnTo>
                <a:lnTo>
                  <a:pt x="1843" y="2618"/>
                </a:lnTo>
                <a:lnTo>
                  <a:pt x="1842" y="2618"/>
                </a:lnTo>
                <a:lnTo>
                  <a:pt x="1842" y="2616"/>
                </a:lnTo>
                <a:lnTo>
                  <a:pt x="1842" y="2618"/>
                </a:lnTo>
                <a:lnTo>
                  <a:pt x="1840" y="2618"/>
                </a:lnTo>
                <a:lnTo>
                  <a:pt x="1840" y="2619"/>
                </a:lnTo>
                <a:lnTo>
                  <a:pt x="1842" y="2619"/>
                </a:lnTo>
                <a:lnTo>
                  <a:pt x="1843" y="2619"/>
                </a:lnTo>
                <a:lnTo>
                  <a:pt x="1845" y="2619"/>
                </a:lnTo>
                <a:lnTo>
                  <a:pt x="1847" y="2619"/>
                </a:lnTo>
                <a:lnTo>
                  <a:pt x="1848" y="2619"/>
                </a:lnTo>
                <a:lnTo>
                  <a:pt x="1848" y="2618"/>
                </a:lnTo>
                <a:lnTo>
                  <a:pt x="1850" y="2618"/>
                </a:lnTo>
                <a:lnTo>
                  <a:pt x="1850" y="2619"/>
                </a:lnTo>
                <a:lnTo>
                  <a:pt x="1851" y="2619"/>
                </a:lnTo>
                <a:lnTo>
                  <a:pt x="1853" y="2619"/>
                </a:lnTo>
                <a:lnTo>
                  <a:pt x="1855" y="2619"/>
                </a:lnTo>
                <a:lnTo>
                  <a:pt x="1856" y="2619"/>
                </a:lnTo>
                <a:lnTo>
                  <a:pt x="1856" y="2621"/>
                </a:lnTo>
                <a:lnTo>
                  <a:pt x="1856" y="2619"/>
                </a:lnTo>
                <a:lnTo>
                  <a:pt x="1856" y="2621"/>
                </a:lnTo>
                <a:lnTo>
                  <a:pt x="1858" y="2621"/>
                </a:lnTo>
                <a:lnTo>
                  <a:pt x="1859" y="2621"/>
                </a:lnTo>
                <a:lnTo>
                  <a:pt x="1859" y="2623"/>
                </a:lnTo>
                <a:lnTo>
                  <a:pt x="1858" y="2623"/>
                </a:lnTo>
                <a:lnTo>
                  <a:pt x="1858" y="2624"/>
                </a:lnTo>
                <a:lnTo>
                  <a:pt x="1856" y="2624"/>
                </a:lnTo>
                <a:lnTo>
                  <a:pt x="1856" y="2626"/>
                </a:lnTo>
                <a:lnTo>
                  <a:pt x="1855" y="2626"/>
                </a:lnTo>
                <a:lnTo>
                  <a:pt x="1855" y="2627"/>
                </a:lnTo>
                <a:lnTo>
                  <a:pt x="1853" y="2627"/>
                </a:lnTo>
                <a:lnTo>
                  <a:pt x="1853" y="2629"/>
                </a:lnTo>
                <a:lnTo>
                  <a:pt x="1851" y="2629"/>
                </a:lnTo>
                <a:lnTo>
                  <a:pt x="1850" y="2629"/>
                </a:lnTo>
                <a:lnTo>
                  <a:pt x="1848" y="2629"/>
                </a:lnTo>
                <a:lnTo>
                  <a:pt x="1848" y="2627"/>
                </a:lnTo>
                <a:lnTo>
                  <a:pt x="1847" y="2629"/>
                </a:lnTo>
                <a:lnTo>
                  <a:pt x="1847" y="2627"/>
                </a:lnTo>
                <a:lnTo>
                  <a:pt x="1845" y="2627"/>
                </a:lnTo>
                <a:lnTo>
                  <a:pt x="1843" y="2627"/>
                </a:lnTo>
                <a:lnTo>
                  <a:pt x="1842" y="2627"/>
                </a:lnTo>
                <a:lnTo>
                  <a:pt x="1840" y="2629"/>
                </a:lnTo>
                <a:lnTo>
                  <a:pt x="1840" y="2627"/>
                </a:lnTo>
                <a:lnTo>
                  <a:pt x="1839" y="2627"/>
                </a:lnTo>
                <a:lnTo>
                  <a:pt x="1837" y="2627"/>
                </a:lnTo>
                <a:lnTo>
                  <a:pt x="1837" y="2626"/>
                </a:lnTo>
                <a:lnTo>
                  <a:pt x="1835" y="2626"/>
                </a:lnTo>
                <a:lnTo>
                  <a:pt x="1835" y="2624"/>
                </a:lnTo>
                <a:lnTo>
                  <a:pt x="1835" y="2623"/>
                </a:lnTo>
                <a:lnTo>
                  <a:pt x="1834" y="2623"/>
                </a:lnTo>
                <a:lnTo>
                  <a:pt x="1832" y="2623"/>
                </a:lnTo>
                <a:lnTo>
                  <a:pt x="1832" y="2621"/>
                </a:lnTo>
                <a:lnTo>
                  <a:pt x="1832" y="2619"/>
                </a:lnTo>
                <a:lnTo>
                  <a:pt x="1834" y="2619"/>
                </a:lnTo>
                <a:lnTo>
                  <a:pt x="1835" y="2619"/>
                </a:lnTo>
                <a:lnTo>
                  <a:pt x="1835" y="2621"/>
                </a:lnTo>
                <a:lnTo>
                  <a:pt x="1837" y="2621"/>
                </a:lnTo>
                <a:lnTo>
                  <a:pt x="1839" y="2621"/>
                </a:lnTo>
                <a:lnTo>
                  <a:pt x="1839" y="2619"/>
                </a:lnTo>
                <a:lnTo>
                  <a:pt x="1837" y="2619"/>
                </a:lnTo>
                <a:lnTo>
                  <a:pt x="1839" y="2619"/>
                </a:lnTo>
                <a:lnTo>
                  <a:pt x="1839" y="2618"/>
                </a:lnTo>
                <a:lnTo>
                  <a:pt x="1839" y="2616"/>
                </a:lnTo>
                <a:lnTo>
                  <a:pt x="1839" y="2615"/>
                </a:lnTo>
                <a:lnTo>
                  <a:pt x="1837" y="2615"/>
                </a:lnTo>
                <a:lnTo>
                  <a:pt x="1835" y="2615"/>
                </a:lnTo>
                <a:lnTo>
                  <a:pt x="1834" y="2615"/>
                </a:lnTo>
                <a:lnTo>
                  <a:pt x="1834" y="2616"/>
                </a:lnTo>
                <a:lnTo>
                  <a:pt x="1832" y="2616"/>
                </a:lnTo>
                <a:lnTo>
                  <a:pt x="1832" y="2615"/>
                </a:lnTo>
                <a:lnTo>
                  <a:pt x="1831" y="2613"/>
                </a:lnTo>
                <a:lnTo>
                  <a:pt x="1831" y="2615"/>
                </a:lnTo>
                <a:lnTo>
                  <a:pt x="1831" y="2613"/>
                </a:lnTo>
                <a:lnTo>
                  <a:pt x="1829" y="2613"/>
                </a:lnTo>
                <a:lnTo>
                  <a:pt x="1827" y="2613"/>
                </a:lnTo>
                <a:lnTo>
                  <a:pt x="1827" y="2611"/>
                </a:lnTo>
                <a:lnTo>
                  <a:pt x="1826" y="2611"/>
                </a:lnTo>
                <a:lnTo>
                  <a:pt x="1826" y="2610"/>
                </a:lnTo>
                <a:lnTo>
                  <a:pt x="1827" y="2610"/>
                </a:lnTo>
                <a:lnTo>
                  <a:pt x="1829" y="2610"/>
                </a:lnTo>
                <a:lnTo>
                  <a:pt x="1829" y="2608"/>
                </a:lnTo>
                <a:lnTo>
                  <a:pt x="1831" y="2608"/>
                </a:lnTo>
                <a:lnTo>
                  <a:pt x="1831" y="2610"/>
                </a:lnTo>
                <a:lnTo>
                  <a:pt x="1831" y="2608"/>
                </a:lnTo>
                <a:lnTo>
                  <a:pt x="1832" y="2608"/>
                </a:lnTo>
                <a:lnTo>
                  <a:pt x="1834" y="2608"/>
                </a:lnTo>
                <a:lnTo>
                  <a:pt x="1835" y="2608"/>
                </a:lnTo>
                <a:lnTo>
                  <a:pt x="1835" y="2610"/>
                </a:lnTo>
                <a:lnTo>
                  <a:pt x="1837" y="2610"/>
                </a:lnTo>
                <a:lnTo>
                  <a:pt x="1835" y="2610"/>
                </a:lnTo>
                <a:lnTo>
                  <a:pt x="1837" y="2610"/>
                </a:lnTo>
                <a:lnTo>
                  <a:pt x="1837" y="2611"/>
                </a:lnTo>
                <a:lnTo>
                  <a:pt x="1839" y="2611"/>
                </a:lnTo>
                <a:lnTo>
                  <a:pt x="1837" y="2611"/>
                </a:lnTo>
                <a:lnTo>
                  <a:pt x="1839" y="2611"/>
                </a:lnTo>
                <a:lnTo>
                  <a:pt x="1837" y="2611"/>
                </a:lnTo>
                <a:lnTo>
                  <a:pt x="1839" y="2611"/>
                </a:lnTo>
                <a:lnTo>
                  <a:pt x="1840" y="2611"/>
                </a:lnTo>
                <a:lnTo>
                  <a:pt x="1842" y="2611"/>
                </a:lnTo>
                <a:lnTo>
                  <a:pt x="1842" y="2610"/>
                </a:lnTo>
                <a:lnTo>
                  <a:pt x="1843" y="2610"/>
                </a:lnTo>
                <a:lnTo>
                  <a:pt x="1845" y="2610"/>
                </a:lnTo>
                <a:lnTo>
                  <a:pt x="1843" y="2610"/>
                </a:lnTo>
                <a:lnTo>
                  <a:pt x="1843" y="2608"/>
                </a:lnTo>
                <a:lnTo>
                  <a:pt x="1843" y="2607"/>
                </a:lnTo>
                <a:lnTo>
                  <a:pt x="1843" y="2605"/>
                </a:lnTo>
                <a:lnTo>
                  <a:pt x="1842" y="2605"/>
                </a:lnTo>
                <a:lnTo>
                  <a:pt x="1840" y="2605"/>
                </a:lnTo>
                <a:lnTo>
                  <a:pt x="1840" y="2603"/>
                </a:lnTo>
                <a:lnTo>
                  <a:pt x="1842" y="2603"/>
                </a:lnTo>
                <a:lnTo>
                  <a:pt x="1840" y="2603"/>
                </a:lnTo>
                <a:lnTo>
                  <a:pt x="1840" y="2602"/>
                </a:lnTo>
                <a:lnTo>
                  <a:pt x="1840" y="2600"/>
                </a:lnTo>
                <a:lnTo>
                  <a:pt x="1842" y="2600"/>
                </a:lnTo>
                <a:lnTo>
                  <a:pt x="1842" y="2599"/>
                </a:lnTo>
                <a:lnTo>
                  <a:pt x="1843" y="2597"/>
                </a:lnTo>
                <a:lnTo>
                  <a:pt x="1845" y="2597"/>
                </a:lnTo>
                <a:lnTo>
                  <a:pt x="1845" y="2595"/>
                </a:lnTo>
                <a:lnTo>
                  <a:pt x="1847" y="2595"/>
                </a:lnTo>
                <a:lnTo>
                  <a:pt x="1848" y="2595"/>
                </a:lnTo>
                <a:lnTo>
                  <a:pt x="1850" y="2595"/>
                </a:lnTo>
                <a:lnTo>
                  <a:pt x="1851" y="2595"/>
                </a:lnTo>
                <a:lnTo>
                  <a:pt x="1851" y="2594"/>
                </a:lnTo>
                <a:lnTo>
                  <a:pt x="1853" y="2594"/>
                </a:lnTo>
                <a:lnTo>
                  <a:pt x="1853" y="2592"/>
                </a:lnTo>
                <a:lnTo>
                  <a:pt x="1853" y="2591"/>
                </a:lnTo>
                <a:lnTo>
                  <a:pt x="1855" y="2589"/>
                </a:lnTo>
                <a:lnTo>
                  <a:pt x="1855" y="2587"/>
                </a:lnTo>
                <a:lnTo>
                  <a:pt x="1856" y="2587"/>
                </a:lnTo>
                <a:lnTo>
                  <a:pt x="1856" y="2586"/>
                </a:lnTo>
                <a:lnTo>
                  <a:pt x="1858" y="2586"/>
                </a:lnTo>
                <a:lnTo>
                  <a:pt x="1859" y="2586"/>
                </a:lnTo>
                <a:lnTo>
                  <a:pt x="1859" y="2587"/>
                </a:lnTo>
                <a:lnTo>
                  <a:pt x="1861" y="2586"/>
                </a:lnTo>
                <a:lnTo>
                  <a:pt x="1861" y="2587"/>
                </a:lnTo>
                <a:lnTo>
                  <a:pt x="1861" y="2586"/>
                </a:lnTo>
                <a:lnTo>
                  <a:pt x="1863" y="2586"/>
                </a:lnTo>
                <a:lnTo>
                  <a:pt x="1863" y="2587"/>
                </a:lnTo>
                <a:lnTo>
                  <a:pt x="1864" y="2587"/>
                </a:lnTo>
                <a:lnTo>
                  <a:pt x="1866" y="2587"/>
                </a:lnTo>
                <a:lnTo>
                  <a:pt x="1866" y="2589"/>
                </a:lnTo>
                <a:lnTo>
                  <a:pt x="1867" y="2589"/>
                </a:lnTo>
                <a:lnTo>
                  <a:pt x="1867" y="2591"/>
                </a:lnTo>
                <a:lnTo>
                  <a:pt x="1869" y="2591"/>
                </a:lnTo>
                <a:lnTo>
                  <a:pt x="1871" y="2591"/>
                </a:lnTo>
                <a:lnTo>
                  <a:pt x="1871" y="2592"/>
                </a:lnTo>
                <a:lnTo>
                  <a:pt x="1871" y="2594"/>
                </a:lnTo>
                <a:lnTo>
                  <a:pt x="1872" y="2594"/>
                </a:lnTo>
                <a:lnTo>
                  <a:pt x="1874" y="2594"/>
                </a:lnTo>
                <a:lnTo>
                  <a:pt x="1875" y="2594"/>
                </a:lnTo>
                <a:lnTo>
                  <a:pt x="1875" y="2595"/>
                </a:lnTo>
                <a:lnTo>
                  <a:pt x="1877" y="2595"/>
                </a:lnTo>
                <a:lnTo>
                  <a:pt x="1877" y="2597"/>
                </a:lnTo>
                <a:lnTo>
                  <a:pt x="1879" y="2599"/>
                </a:lnTo>
                <a:lnTo>
                  <a:pt x="1879" y="2600"/>
                </a:lnTo>
                <a:lnTo>
                  <a:pt x="1877" y="2600"/>
                </a:lnTo>
                <a:lnTo>
                  <a:pt x="1877" y="2602"/>
                </a:lnTo>
                <a:lnTo>
                  <a:pt x="1875" y="2602"/>
                </a:lnTo>
                <a:lnTo>
                  <a:pt x="1875" y="2603"/>
                </a:lnTo>
                <a:lnTo>
                  <a:pt x="1874" y="2603"/>
                </a:lnTo>
                <a:lnTo>
                  <a:pt x="1872" y="2603"/>
                </a:lnTo>
                <a:lnTo>
                  <a:pt x="1872" y="2605"/>
                </a:lnTo>
                <a:lnTo>
                  <a:pt x="1871" y="2605"/>
                </a:lnTo>
                <a:lnTo>
                  <a:pt x="1869" y="2605"/>
                </a:lnTo>
                <a:lnTo>
                  <a:pt x="1869" y="2607"/>
                </a:lnTo>
                <a:lnTo>
                  <a:pt x="1867" y="2607"/>
                </a:lnTo>
                <a:lnTo>
                  <a:pt x="1866" y="2607"/>
                </a:lnTo>
                <a:lnTo>
                  <a:pt x="1864" y="2607"/>
                </a:lnTo>
                <a:lnTo>
                  <a:pt x="1864" y="2608"/>
                </a:lnTo>
                <a:lnTo>
                  <a:pt x="1863" y="2608"/>
                </a:lnTo>
                <a:lnTo>
                  <a:pt x="1861" y="2608"/>
                </a:lnTo>
                <a:lnTo>
                  <a:pt x="1859" y="2608"/>
                </a:lnTo>
                <a:lnTo>
                  <a:pt x="1858" y="2608"/>
                </a:lnTo>
                <a:lnTo>
                  <a:pt x="1859" y="2610"/>
                </a:lnTo>
                <a:lnTo>
                  <a:pt x="1861" y="2608"/>
                </a:lnTo>
                <a:lnTo>
                  <a:pt x="1863" y="2608"/>
                </a:lnTo>
                <a:lnTo>
                  <a:pt x="1863" y="2610"/>
                </a:lnTo>
                <a:lnTo>
                  <a:pt x="1864" y="2610"/>
                </a:lnTo>
                <a:lnTo>
                  <a:pt x="1864" y="2608"/>
                </a:lnTo>
                <a:lnTo>
                  <a:pt x="1866" y="2608"/>
                </a:lnTo>
                <a:lnTo>
                  <a:pt x="1867" y="2608"/>
                </a:lnTo>
                <a:lnTo>
                  <a:pt x="1869" y="2608"/>
                </a:lnTo>
                <a:lnTo>
                  <a:pt x="1869" y="2607"/>
                </a:lnTo>
                <a:lnTo>
                  <a:pt x="1871" y="2608"/>
                </a:lnTo>
                <a:lnTo>
                  <a:pt x="1871" y="2607"/>
                </a:lnTo>
                <a:lnTo>
                  <a:pt x="1872" y="2607"/>
                </a:lnTo>
                <a:lnTo>
                  <a:pt x="1872" y="2608"/>
                </a:lnTo>
                <a:lnTo>
                  <a:pt x="1874" y="2607"/>
                </a:lnTo>
                <a:lnTo>
                  <a:pt x="1875" y="2607"/>
                </a:lnTo>
                <a:lnTo>
                  <a:pt x="1877" y="2605"/>
                </a:lnTo>
                <a:lnTo>
                  <a:pt x="1879" y="2605"/>
                </a:lnTo>
                <a:lnTo>
                  <a:pt x="1879" y="2603"/>
                </a:lnTo>
                <a:lnTo>
                  <a:pt x="1879" y="2602"/>
                </a:lnTo>
                <a:lnTo>
                  <a:pt x="1880" y="2602"/>
                </a:lnTo>
                <a:lnTo>
                  <a:pt x="1882" y="2602"/>
                </a:lnTo>
                <a:lnTo>
                  <a:pt x="1882" y="2600"/>
                </a:lnTo>
                <a:lnTo>
                  <a:pt x="1880" y="2599"/>
                </a:lnTo>
                <a:lnTo>
                  <a:pt x="1882" y="2599"/>
                </a:lnTo>
                <a:lnTo>
                  <a:pt x="1882" y="2597"/>
                </a:lnTo>
                <a:lnTo>
                  <a:pt x="1882" y="2595"/>
                </a:lnTo>
                <a:lnTo>
                  <a:pt x="1880" y="2595"/>
                </a:lnTo>
                <a:lnTo>
                  <a:pt x="1880" y="2597"/>
                </a:lnTo>
                <a:lnTo>
                  <a:pt x="1879" y="2597"/>
                </a:lnTo>
                <a:lnTo>
                  <a:pt x="1877" y="2597"/>
                </a:lnTo>
                <a:lnTo>
                  <a:pt x="1877" y="2595"/>
                </a:lnTo>
                <a:lnTo>
                  <a:pt x="1877" y="2594"/>
                </a:lnTo>
                <a:lnTo>
                  <a:pt x="1879" y="2592"/>
                </a:lnTo>
                <a:lnTo>
                  <a:pt x="1879" y="2594"/>
                </a:lnTo>
                <a:lnTo>
                  <a:pt x="1879" y="2592"/>
                </a:lnTo>
                <a:lnTo>
                  <a:pt x="1880" y="2592"/>
                </a:lnTo>
                <a:lnTo>
                  <a:pt x="1880" y="2591"/>
                </a:lnTo>
                <a:lnTo>
                  <a:pt x="1882" y="2591"/>
                </a:lnTo>
                <a:lnTo>
                  <a:pt x="1883" y="2591"/>
                </a:lnTo>
                <a:lnTo>
                  <a:pt x="1885" y="2589"/>
                </a:lnTo>
                <a:lnTo>
                  <a:pt x="1885" y="2591"/>
                </a:lnTo>
                <a:lnTo>
                  <a:pt x="1887" y="2589"/>
                </a:lnTo>
                <a:lnTo>
                  <a:pt x="1887" y="2591"/>
                </a:lnTo>
                <a:lnTo>
                  <a:pt x="1888" y="2591"/>
                </a:lnTo>
                <a:lnTo>
                  <a:pt x="1890" y="2591"/>
                </a:lnTo>
                <a:lnTo>
                  <a:pt x="1891" y="2591"/>
                </a:lnTo>
                <a:lnTo>
                  <a:pt x="1893" y="2591"/>
                </a:lnTo>
                <a:lnTo>
                  <a:pt x="1895" y="2591"/>
                </a:lnTo>
                <a:lnTo>
                  <a:pt x="1895" y="2592"/>
                </a:lnTo>
                <a:lnTo>
                  <a:pt x="1896" y="2592"/>
                </a:lnTo>
                <a:lnTo>
                  <a:pt x="1898" y="2592"/>
                </a:lnTo>
                <a:lnTo>
                  <a:pt x="1899" y="2592"/>
                </a:lnTo>
                <a:lnTo>
                  <a:pt x="1901" y="2592"/>
                </a:lnTo>
                <a:lnTo>
                  <a:pt x="1903" y="2592"/>
                </a:lnTo>
                <a:lnTo>
                  <a:pt x="1904" y="2592"/>
                </a:lnTo>
                <a:lnTo>
                  <a:pt x="1906" y="2592"/>
                </a:lnTo>
                <a:lnTo>
                  <a:pt x="1906" y="2591"/>
                </a:lnTo>
                <a:lnTo>
                  <a:pt x="1907" y="2591"/>
                </a:lnTo>
                <a:lnTo>
                  <a:pt x="1909" y="2591"/>
                </a:lnTo>
                <a:lnTo>
                  <a:pt x="1911" y="2591"/>
                </a:lnTo>
                <a:lnTo>
                  <a:pt x="1912" y="2591"/>
                </a:lnTo>
                <a:lnTo>
                  <a:pt x="1914" y="2591"/>
                </a:lnTo>
                <a:lnTo>
                  <a:pt x="1914" y="2592"/>
                </a:lnTo>
                <a:lnTo>
                  <a:pt x="1915" y="2592"/>
                </a:lnTo>
                <a:lnTo>
                  <a:pt x="1915" y="2594"/>
                </a:lnTo>
                <a:lnTo>
                  <a:pt x="1917" y="2594"/>
                </a:lnTo>
                <a:lnTo>
                  <a:pt x="1919" y="2594"/>
                </a:lnTo>
                <a:lnTo>
                  <a:pt x="1920" y="2594"/>
                </a:lnTo>
                <a:lnTo>
                  <a:pt x="1922" y="2594"/>
                </a:lnTo>
                <a:lnTo>
                  <a:pt x="1922" y="2595"/>
                </a:lnTo>
                <a:lnTo>
                  <a:pt x="1923" y="2595"/>
                </a:lnTo>
                <a:lnTo>
                  <a:pt x="1925" y="2595"/>
                </a:lnTo>
                <a:lnTo>
                  <a:pt x="1925" y="2594"/>
                </a:lnTo>
                <a:lnTo>
                  <a:pt x="1927" y="2594"/>
                </a:lnTo>
                <a:lnTo>
                  <a:pt x="1928" y="2594"/>
                </a:lnTo>
                <a:lnTo>
                  <a:pt x="1930" y="2594"/>
                </a:lnTo>
                <a:lnTo>
                  <a:pt x="1930" y="2595"/>
                </a:lnTo>
                <a:lnTo>
                  <a:pt x="1931" y="2595"/>
                </a:lnTo>
                <a:lnTo>
                  <a:pt x="1933" y="2595"/>
                </a:lnTo>
                <a:lnTo>
                  <a:pt x="1935" y="2595"/>
                </a:lnTo>
                <a:lnTo>
                  <a:pt x="1935" y="2597"/>
                </a:lnTo>
                <a:lnTo>
                  <a:pt x="1936" y="2595"/>
                </a:lnTo>
                <a:lnTo>
                  <a:pt x="1938" y="2595"/>
                </a:lnTo>
                <a:lnTo>
                  <a:pt x="1938" y="2594"/>
                </a:lnTo>
                <a:lnTo>
                  <a:pt x="1939" y="2594"/>
                </a:lnTo>
                <a:lnTo>
                  <a:pt x="1939" y="2592"/>
                </a:lnTo>
                <a:lnTo>
                  <a:pt x="1939" y="2591"/>
                </a:lnTo>
                <a:lnTo>
                  <a:pt x="1939" y="2589"/>
                </a:lnTo>
                <a:lnTo>
                  <a:pt x="1939" y="2587"/>
                </a:lnTo>
                <a:lnTo>
                  <a:pt x="1941" y="2587"/>
                </a:lnTo>
                <a:lnTo>
                  <a:pt x="1941" y="2586"/>
                </a:lnTo>
                <a:lnTo>
                  <a:pt x="1943" y="2586"/>
                </a:lnTo>
                <a:lnTo>
                  <a:pt x="1943" y="2584"/>
                </a:lnTo>
                <a:lnTo>
                  <a:pt x="1943" y="2583"/>
                </a:lnTo>
                <a:lnTo>
                  <a:pt x="1941" y="2583"/>
                </a:lnTo>
                <a:lnTo>
                  <a:pt x="1939" y="2583"/>
                </a:lnTo>
                <a:lnTo>
                  <a:pt x="1938" y="2581"/>
                </a:lnTo>
                <a:lnTo>
                  <a:pt x="1938" y="2583"/>
                </a:lnTo>
                <a:lnTo>
                  <a:pt x="1936" y="2583"/>
                </a:lnTo>
                <a:lnTo>
                  <a:pt x="1938" y="2583"/>
                </a:lnTo>
                <a:lnTo>
                  <a:pt x="1936" y="2583"/>
                </a:lnTo>
                <a:lnTo>
                  <a:pt x="1938" y="2583"/>
                </a:lnTo>
                <a:lnTo>
                  <a:pt x="1936" y="2583"/>
                </a:lnTo>
                <a:lnTo>
                  <a:pt x="1935" y="2583"/>
                </a:lnTo>
                <a:lnTo>
                  <a:pt x="1935" y="2581"/>
                </a:lnTo>
                <a:lnTo>
                  <a:pt x="1936" y="2581"/>
                </a:lnTo>
                <a:lnTo>
                  <a:pt x="1935" y="2581"/>
                </a:lnTo>
                <a:lnTo>
                  <a:pt x="1935" y="2583"/>
                </a:lnTo>
                <a:lnTo>
                  <a:pt x="1935" y="2584"/>
                </a:lnTo>
                <a:lnTo>
                  <a:pt x="1933" y="2584"/>
                </a:lnTo>
                <a:lnTo>
                  <a:pt x="1931" y="2586"/>
                </a:lnTo>
                <a:lnTo>
                  <a:pt x="1931" y="2587"/>
                </a:lnTo>
                <a:lnTo>
                  <a:pt x="1930" y="2587"/>
                </a:lnTo>
                <a:lnTo>
                  <a:pt x="1928" y="2587"/>
                </a:lnTo>
                <a:lnTo>
                  <a:pt x="1927" y="2587"/>
                </a:lnTo>
                <a:lnTo>
                  <a:pt x="1927" y="2586"/>
                </a:lnTo>
                <a:lnTo>
                  <a:pt x="1925" y="2587"/>
                </a:lnTo>
                <a:lnTo>
                  <a:pt x="1925" y="2586"/>
                </a:lnTo>
                <a:lnTo>
                  <a:pt x="1923" y="2586"/>
                </a:lnTo>
                <a:lnTo>
                  <a:pt x="1922" y="2586"/>
                </a:lnTo>
                <a:lnTo>
                  <a:pt x="1920" y="2586"/>
                </a:lnTo>
                <a:lnTo>
                  <a:pt x="1919" y="2586"/>
                </a:lnTo>
                <a:lnTo>
                  <a:pt x="1917" y="2586"/>
                </a:lnTo>
                <a:lnTo>
                  <a:pt x="1915" y="2586"/>
                </a:lnTo>
                <a:lnTo>
                  <a:pt x="1915" y="2584"/>
                </a:lnTo>
                <a:lnTo>
                  <a:pt x="1914" y="2584"/>
                </a:lnTo>
                <a:lnTo>
                  <a:pt x="1912" y="2584"/>
                </a:lnTo>
                <a:lnTo>
                  <a:pt x="1911" y="2584"/>
                </a:lnTo>
                <a:lnTo>
                  <a:pt x="1911" y="2583"/>
                </a:lnTo>
                <a:lnTo>
                  <a:pt x="1909" y="2583"/>
                </a:lnTo>
                <a:lnTo>
                  <a:pt x="1907" y="2583"/>
                </a:lnTo>
                <a:lnTo>
                  <a:pt x="1906" y="2583"/>
                </a:lnTo>
                <a:lnTo>
                  <a:pt x="1906" y="2584"/>
                </a:lnTo>
                <a:lnTo>
                  <a:pt x="1904" y="2584"/>
                </a:lnTo>
                <a:lnTo>
                  <a:pt x="1903" y="2584"/>
                </a:lnTo>
                <a:lnTo>
                  <a:pt x="1901" y="2584"/>
                </a:lnTo>
                <a:lnTo>
                  <a:pt x="1901" y="2586"/>
                </a:lnTo>
                <a:lnTo>
                  <a:pt x="1899" y="2586"/>
                </a:lnTo>
                <a:lnTo>
                  <a:pt x="1899" y="2584"/>
                </a:lnTo>
                <a:lnTo>
                  <a:pt x="1898" y="2584"/>
                </a:lnTo>
                <a:lnTo>
                  <a:pt x="1898" y="2586"/>
                </a:lnTo>
                <a:lnTo>
                  <a:pt x="1898" y="2584"/>
                </a:lnTo>
                <a:lnTo>
                  <a:pt x="1896" y="2584"/>
                </a:lnTo>
                <a:lnTo>
                  <a:pt x="1895" y="2584"/>
                </a:lnTo>
                <a:lnTo>
                  <a:pt x="1896" y="2584"/>
                </a:lnTo>
                <a:lnTo>
                  <a:pt x="1895" y="2584"/>
                </a:lnTo>
                <a:lnTo>
                  <a:pt x="1895" y="2583"/>
                </a:lnTo>
                <a:lnTo>
                  <a:pt x="1895" y="2581"/>
                </a:lnTo>
                <a:lnTo>
                  <a:pt x="1895" y="2583"/>
                </a:lnTo>
                <a:lnTo>
                  <a:pt x="1893" y="2583"/>
                </a:lnTo>
                <a:lnTo>
                  <a:pt x="1891" y="2583"/>
                </a:lnTo>
                <a:lnTo>
                  <a:pt x="1890" y="2583"/>
                </a:lnTo>
                <a:lnTo>
                  <a:pt x="1888" y="2583"/>
                </a:lnTo>
                <a:lnTo>
                  <a:pt x="1888" y="2584"/>
                </a:lnTo>
                <a:lnTo>
                  <a:pt x="1887" y="2584"/>
                </a:lnTo>
                <a:lnTo>
                  <a:pt x="1885" y="2584"/>
                </a:lnTo>
                <a:lnTo>
                  <a:pt x="1885" y="2583"/>
                </a:lnTo>
                <a:lnTo>
                  <a:pt x="1883" y="2583"/>
                </a:lnTo>
                <a:lnTo>
                  <a:pt x="1882" y="2583"/>
                </a:lnTo>
                <a:lnTo>
                  <a:pt x="1882" y="2581"/>
                </a:lnTo>
                <a:lnTo>
                  <a:pt x="1880" y="2581"/>
                </a:lnTo>
                <a:lnTo>
                  <a:pt x="1879" y="2581"/>
                </a:lnTo>
                <a:lnTo>
                  <a:pt x="1877" y="2581"/>
                </a:lnTo>
                <a:lnTo>
                  <a:pt x="1877" y="2579"/>
                </a:lnTo>
                <a:lnTo>
                  <a:pt x="1875" y="2579"/>
                </a:lnTo>
                <a:lnTo>
                  <a:pt x="1875" y="2578"/>
                </a:lnTo>
                <a:lnTo>
                  <a:pt x="1874" y="2578"/>
                </a:lnTo>
                <a:lnTo>
                  <a:pt x="1872" y="2578"/>
                </a:lnTo>
                <a:lnTo>
                  <a:pt x="1871" y="2578"/>
                </a:lnTo>
                <a:lnTo>
                  <a:pt x="1869" y="2578"/>
                </a:lnTo>
                <a:lnTo>
                  <a:pt x="1867" y="2578"/>
                </a:lnTo>
                <a:lnTo>
                  <a:pt x="1866" y="2578"/>
                </a:lnTo>
                <a:lnTo>
                  <a:pt x="1864" y="2578"/>
                </a:lnTo>
                <a:lnTo>
                  <a:pt x="1864" y="2576"/>
                </a:lnTo>
                <a:lnTo>
                  <a:pt x="1863" y="2576"/>
                </a:lnTo>
                <a:lnTo>
                  <a:pt x="1863" y="2575"/>
                </a:lnTo>
                <a:lnTo>
                  <a:pt x="1863" y="2573"/>
                </a:lnTo>
                <a:lnTo>
                  <a:pt x="1863" y="2571"/>
                </a:lnTo>
                <a:lnTo>
                  <a:pt x="1861" y="2571"/>
                </a:lnTo>
                <a:lnTo>
                  <a:pt x="1861" y="2570"/>
                </a:lnTo>
                <a:lnTo>
                  <a:pt x="1859" y="2571"/>
                </a:lnTo>
                <a:lnTo>
                  <a:pt x="1859" y="2570"/>
                </a:lnTo>
                <a:lnTo>
                  <a:pt x="1859" y="2571"/>
                </a:lnTo>
                <a:lnTo>
                  <a:pt x="1859" y="2570"/>
                </a:lnTo>
                <a:lnTo>
                  <a:pt x="1858" y="2570"/>
                </a:lnTo>
                <a:lnTo>
                  <a:pt x="1859" y="2570"/>
                </a:lnTo>
                <a:lnTo>
                  <a:pt x="1858" y="2568"/>
                </a:lnTo>
                <a:lnTo>
                  <a:pt x="1858" y="2567"/>
                </a:lnTo>
                <a:lnTo>
                  <a:pt x="1858" y="2565"/>
                </a:lnTo>
                <a:lnTo>
                  <a:pt x="1856" y="2563"/>
                </a:lnTo>
                <a:lnTo>
                  <a:pt x="1858" y="2563"/>
                </a:lnTo>
                <a:lnTo>
                  <a:pt x="1858" y="2562"/>
                </a:lnTo>
                <a:lnTo>
                  <a:pt x="1858" y="2560"/>
                </a:lnTo>
                <a:lnTo>
                  <a:pt x="1858" y="2559"/>
                </a:lnTo>
                <a:lnTo>
                  <a:pt x="1856" y="2559"/>
                </a:lnTo>
                <a:lnTo>
                  <a:pt x="1856" y="2557"/>
                </a:lnTo>
                <a:lnTo>
                  <a:pt x="1855" y="2557"/>
                </a:lnTo>
                <a:lnTo>
                  <a:pt x="1855" y="2555"/>
                </a:lnTo>
                <a:lnTo>
                  <a:pt x="1853" y="2555"/>
                </a:lnTo>
                <a:lnTo>
                  <a:pt x="1853" y="2554"/>
                </a:lnTo>
                <a:lnTo>
                  <a:pt x="1853" y="2552"/>
                </a:lnTo>
                <a:lnTo>
                  <a:pt x="1853" y="2551"/>
                </a:lnTo>
                <a:lnTo>
                  <a:pt x="1851" y="2551"/>
                </a:lnTo>
                <a:lnTo>
                  <a:pt x="1853" y="2551"/>
                </a:lnTo>
                <a:lnTo>
                  <a:pt x="1853" y="2549"/>
                </a:lnTo>
                <a:lnTo>
                  <a:pt x="1853" y="2547"/>
                </a:lnTo>
                <a:lnTo>
                  <a:pt x="1853" y="2546"/>
                </a:lnTo>
                <a:lnTo>
                  <a:pt x="1853" y="2544"/>
                </a:lnTo>
                <a:lnTo>
                  <a:pt x="1853" y="2543"/>
                </a:lnTo>
                <a:lnTo>
                  <a:pt x="1851" y="2541"/>
                </a:lnTo>
                <a:lnTo>
                  <a:pt x="1851" y="2539"/>
                </a:lnTo>
                <a:lnTo>
                  <a:pt x="1850" y="2539"/>
                </a:lnTo>
                <a:lnTo>
                  <a:pt x="1850" y="2538"/>
                </a:lnTo>
                <a:lnTo>
                  <a:pt x="1850" y="2536"/>
                </a:lnTo>
                <a:lnTo>
                  <a:pt x="1848" y="2536"/>
                </a:lnTo>
                <a:lnTo>
                  <a:pt x="1850" y="2538"/>
                </a:lnTo>
                <a:lnTo>
                  <a:pt x="1850" y="2539"/>
                </a:lnTo>
                <a:lnTo>
                  <a:pt x="1850" y="2541"/>
                </a:lnTo>
                <a:lnTo>
                  <a:pt x="1848" y="2541"/>
                </a:lnTo>
                <a:lnTo>
                  <a:pt x="1848" y="2539"/>
                </a:lnTo>
                <a:lnTo>
                  <a:pt x="1847" y="2541"/>
                </a:lnTo>
                <a:lnTo>
                  <a:pt x="1845" y="2541"/>
                </a:lnTo>
                <a:lnTo>
                  <a:pt x="1843" y="2541"/>
                </a:lnTo>
                <a:lnTo>
                  <a:pt x="1843" y="2543"/>
                </a:lnTo>
                <a:lnTo>
                  <a:pt x="1843" y="2544"/>
                </a:lnTo>
                <a:lnTo>
                  <a:pt x="1843" y="2546"/>
                </a:lnTo>
                <a:lnTo>
                  <a:pt x="1843" y="2547"/>
                </a:lnTo>
                <a:lnTo>
                  <a:pt x="1842" y="2547"/>
                </a:lnTo>
                <a:lnTo>
                  <a:pt x="1842" y="2549"/>
                </a:lnTo>
                <a:lnTo>
                  <a:pt x="1842" y="2551"/>
                </a:lnTo>
                <a:lnTo>
                  <a:pt x="1842" y="2552"/>
                </a:lnTo>
                <a:lnTo>
                  <a:pt x="1842" y="2554"/>
                </a:lnTo>
                <a:lnTo>
                  <a:pt x="1843" y="2554"/>
                </a:lnTo>
                <a:lnTo>
                  <a:pt x="1843" y="2555"/>
                </a:lnTo>
                <a:lnTo>
                  <a:pt x="1843" y="2557"/>
                </a:lnTo>
                <a:lnTo>
                  <a:pt x="1843" y="2559"/>
                </a:lnTo>
                <a:lnTo>
                  <a:pt x="1845" y="2559"/>
                </a:lnTo>
                <a:lnTo>
                  <a:pt x="1845" y="2560"/>
                </a:lnTo>
                <a:lnTo>
                  <a:pt x="1843" y="2560"/>
                </a:lnTo>
                <a:lnTo>
                  <a:pt x="1845" y="2562"/>
                </a:lnTo>
                <a:lnTo>
                  <a:pt x="1845" y="2563"/>
                </a:lnTo>
                <a:lnTo>
                  <a:pt x="1847" y="2563"/>
                </a:lnTo>
                <a:lnTo>
                  <a:pt x="1847" y="2565"/>
                </a:lnTo>
                <a:lnTo>
                  <a:pt x="1847" y="2567"/>
                </a:lnTo>
                <a:lnTo>
                  <a:pt x="1848" y="2567"/>
                </a:lnTo>
                <a:lnTo>
                  <a:pt x="1848" y="2568"/>
                </a:lnTo>
                <a:lnTo>
                  <a:pt x="1850" y="2570"/>
                </a:lnTo>
                <a:lnTo>
                  <a:pt x="1850" y="2571"/>
                </a:lnTo>
                <a:lnTo>
                  <a:pt x="1851" y="2571"/>
                </a:lnTo>
                <a:lnTo>
                  <a:pt x="1851" y="2573"/>
                </a:lnTo>
                <a:lnTo>
                  <a:pt x="1850" y="2573"/>
                </a:lnTo>
                <a:lnTo>
                  <a:pt x="1850" y="2575"/>
                </a:lnTo>
                <a:lnTo>
                  <a:pt x="1851" y="2575"/>
                </a:lnTo>
                <a:lnTo>
                  <a:pt x="1851" y="2576"/>
                </a:lnTo>
                <a:lnTo>
                  <a:pt x="1851" y="2578"/>
                </a:lnTo>
                <a:lnTo>
                  <a:pt x="1851" y="2579"/>
                </a:lnTo>
                <a:lnTo>
                  <a:pt x="1850" y="2579"/>
                </a:lnTo>
                <a:lnTo>
                  <a:pt x="1850" y="2581"/>
                </a:lnTo>
                <a:lnTo>
                  <a:pt x="1848" y="2581"/>
                </a:lnTo>
                <a:lnTo>
                  <a:pt x="1847" y="2581"/>
                </a:lnTo>
                <a:lnTo>
                  <a:pt x="1845" y="2581"/>
                </a:lnTo>
                <a:lnTo>
                  <a:pt x="1845" y="2583"/>
                </a:lnTo>
                <a:lnTo>
                  <a:pt x="1845" y="2584"/>
                </a:lnTo>
                <a:lnTo>
                  <a:pt x="1843" y="2584"/>
                </a:lnTo>
                <a:lnTo>
                  <a:pt x="1843" y="2586"/>
                </a:lnTo>
                <a:lnTo>
                  <a:pt x="1842" y="2586"/>
                </a:lnTo>
                <a:lnTo>
                  <a:pt x="1840" y="2586"/>
                </a:lnTo>
                <a:lnTo>
                  <a:pt x="1840" y="2587"/>
                </a:lnTo>
                <a:lnTo>
                  <a:pt x="1839" y="2587"/>
                </a:lnTo>
                <a:lnTo>
                  <a:pt x="1839" y="2589"/>
                </a:lnTo>
                <a:lnTo>
                  <a:pt x="1839" y="2591"/>
                </a:lnTo>
                <a:lnTo>
                  <a:pt x="1837" y="2591"/>
                </a:lnTo>
                <a:lnTo>
                  <a:pt x="1837" y="2592"/>
                </a:lnTo>
                <a:lnTo>
                  <a:pt x="1839" y="2592"/>
                </a:lnTo>
                <a:lnTo>
                  <a:pt x="1837" y="2594"/>
                </a:lnTo>
                <a:lnTo>
                  <a:pt x="1835" y="2594"/>
                </a:lnTo>
                <a:lnTo>
                  <a:pt x="1835" y="2595"/>
                </a:lnTo>
                <a:lnTo>
                  <a:pt x="1834" y="2595"/>
                </a:lnTo>
                <a:lnTo>
                  <a:pt x="1832" y="2595"/>
                </a:lnTo>
                <a:lnTo>
                  <a:pt x="1831" y="2595"/>
                </a:lnTo>
                <a:lnTo>
                  <a:pt x="1831" y="2597"/>
                </a:lnTo>
                <a:lnTo>
                  <a:pt x="1831" y="2599"/>
                </a:lnTo>
                <a:lnTo>
                  <a:pt x="1829" y="2599"/>
                </a:lnTo>
                <a:lnTo>
                  <a:pt x="1827" y="2599"/>
                </a:lnTo>
                <a:lnTo>
                  <a:pt x="1826" y="2600"/>
                </a:lnTo>
                <a:lnTo>
                  <a:pt x="1824" y="2600"/>
                </a:lnTo>
                <a:lnTo>
                  <a:pt x="1824" y="2602"/>
                </a:lnTo>
                <a:lnTo>
                  <a:pt x="1823" y="2602"/>
                </a:lnTo>
                <a:lnTo>
                  <a:pt x="1821" y="2602"/>
                </a:lnTo>
                <a:lnTo>
                  <a:pt x="1821" y="2603"/>
                </a:lnTo>
                <a:lnTo>
                  <a:pt x="1819" y="2603"/>
                </a:lnTo>
                <a:lnTo>
                  <a:pt x="1818" y="2603"/>
                </a:lnTo>
                <a:lnTo>
                  <a:pt x="1816" y="2605"/>
                </a:lnTo>
                <a:lnTo>
                  <a:pt x="1815" y="2605"/>
                </a:lnTo>
                <a:lnTo>
                  <a:pt x="1813" y="2605"/>
                </a:lnTo>
                <a:lnTo>
                  <a:pt x="1811" y="2605"/>
                </a:lnTo>
                <a:lnTo>
                  <a:pt x="1811" y="2607"/>
                </a:lnTo>
                <a:lnTo>
                  <a:pt x="1813" y="2607"/>
                </a:lnTo>
                <a:lnTo>
                  <a:pt x="1813" y="2608"/>
                </a:lnTo>
                <a:lnTo>
                  <a:pt x="1811" y="2608"/>
                </a:lnTo>
                <a:lnTo>
                  <a:pt x="1811" y="2610"/>
                </a:lnTo>
                <a:lnTo>
                  <a:pt x="1813" y="2610"/>
                </a:lnTo>
                <a:lnTo>
                  <a:pt x="1813" y="2611"/>
                </a:lnTo>
                <a:lnTo>
                  <a:pt x="1811" y="2611"/>
                </a:lnTo>
                <a:lnTo>
                  <a:pt x="1810" y="2611"/>
                </a:lnTo>
                <a:lnTo>
                  <a:pt x="1810" y="2613"/>
                </a:lnTo>
                <a:lnTo>
                  <a:pt x="1808" y="2613"/>
                </a:lnTo>
                <a:lnTo>
                  <a:pt x="1808" y="2611"/>
                </a:lnTo>
                <a:lnTo>
                  <a:pt x="1807" y="2611"/>
                </a:lnTo>
                <a:lnTo>
                  <a:pt x="1805" y="2611"/>
                </a:lnTo>
                <a:lnTo>
                  <a:pt x="1805" y="2610"/>
                </a:lnTo>
                <a:lnTo>
                  <a:pt x="1803" y="2610"/>
                </a:lnTo>
                <a:lnTo>
                  <a:pt x="1802" y="2610"/>
                </a:lnTo>
                <a:lnTo>
                  <a:pt x="1800" y="2610"/>
                </a:lnTo>
                <a:lnTo>
                  <a:pt x="1799" y="2610"/>
                </a:lnTo>
                <a:lnTo>
                  <a:pt x="1799" y="2608"/>
                </a:lnTo>
                <a:lnTo>
                  <a:pt x="1797" y="2608"/>
                </a:lnTo>
                <a:lnTo>
                  <a:pt x="1797" y="2610"/>
                </a:lnTo>
                <a:lnTo>
                  <a:pt x="1795" y="2610"/>
                </a:lnTo>
                <a:lnTo>
                  <a:pt x="1794" y="2610"/>
                </a:lnTo>
                <a:lnTo>
                  <a:pt x="1794" y="2608"/>
                </a:lnTo>
                <a:lnTo>
                  <a:pt x="1792" y="2608"/>
                </a:lnTo>
                <a:lnTo>
                  <a:pt x="1792" y="2607"/>
                </a:lnTo>
                <a:lnTo>
                  <a:pt x="1791" y="2607"/>
                </a:lnTo>
                <a:lnTo>
                  <a:pt x="1789" y="2607"/>
                </a:lnTo>
                <a:lnTo>
                  <a:pt x="1789" y="2605"/>
                </a:lnTo>
                <a:lnTo>
                  <a:pt x="1787" y="2603"/>
                </a:lnTo>
                <a:lnTo>
                  <a:pt x="1787" y="2602"/>
                </a:lnTo>
                <a:lnTo>
                  <a:pt x="1786" y="2602"/>
                </a:lnTo>
                <a:lnTo>
                  <a:pt x="1786" y="2600"/>
                </a:lnTo>
                <a:lnTo>
                  <a:pt x="1784" y="2600"/>
                </a:lnTo>
                <a:lnTo>
                  <a:pt x="1784" y="2599"/>
                </a:lnTo>
                <a:lnTo>
                  <a:pt x="1783" y="2599"/>
                </a:lnTo>
                <a:lnTo>
                  <a:pt x="1781" y="2597"/>
                </a:lnTo>
                <a:lnTo>
                  <a:pt x="1781" y="2599"/>
                </a:lnTo>
                <a:lnTo>
                  <a:pt x="1781" y="2597"/>
                </a:lnTo>
                <a:lnTo>
                  <a:pt x="1779" y="2597"/>
                </a:lnTo>
                <a:lnTo>
                  <a:pt x="1779" y="2599"/>
                </a:lnTo>
                <a:lnTo>
                  <a:pt x="1778" y="2597"/>
                </a:lnTo>
                <a:lnTo>
                  <a:pt x="1778" y="2595"/>
                </a:lnTo>
                <a:lnTo>
                  <a:pt x="1776" y="2595"/>
                </a:lnTo>
                <a:lnTo>
                  <a:pt x="1775" y="2595"/>
                </a:lnTo>
                <a:lnTo>
                  <a:pt x="1775" y="2597"/>
                </a:lnTo>
                <a:lnTo>
                  <a:pt x="1773" y="2597"/>
                </a:lnTo>
                <a:lnTo>
                  <a:pt x="1773" y="2595"/>
                </a:lnTo>
                <a:lnTo>
                  <a:pt x="1771" y="2595"/>
                </a:lnTo>
                <a:lnTo>
                  <a:pt x="1771" y="2594"/>
                </a:lnTo>
                <a:lnTo>
                  <a:pt x="1770" y="2594"/>
                </a:lnTo>
                <a:lnTo>
                  <a:pt x="1770" y="2595"/>
                </a:lnTo>
                <a:lnTo>
                  <a:pt x="1768" y="2595"/>
                </a:lnTo>
                <a:lnTo>
                  <a:pt x="1768" y="2597"/>
                </a:lnTo>
                <a:lnTo>
                  <a:pt x="1767" y="2597"/>
                </a:lnTo>
                <a:lnTo>
                  <a:pt x="1765" y="2597"/>
                </a:lnTo>
                <a:lnTo>
                  <a:pt x="1765" y="2595"/>
                </a:lnTo>
                <a:lnTo>
                  <a:pt x="1763" y="2595"/>
                </a:lnTo>
                <a:lnTo>
                  <a:pt x="1762" y="2595"/>
                </a:lnTo>
                <a:lnTo>
                  <a:pt x="1762" y="2594"/>
                </a:lnTo>
                <a:lnTo>
                  <a:pt x="1760" y="2592"/>
                </a:lnTo>
                <a:lnTo>
                  <a:pt x="1760" y="2591"/>
                </a:lnTo>
                <a:lnTo>
                  <a:pt x="1762" y="2591"/>
                </a:lnTo>
                <a:lnTo>
                  <a:pt x="1763" y="2591"/>
                </a:lnTo>
                <a:lnTo>
                  <a:pt x="1765" y="2591"/>
                </a:lnTo>
                <a:lnTo>
                  <a:pt x="1767" y="2591"/>
                </a:lnTo>
                <a:lnTo>
                  <a:pt x="1767" y="2589"/>
                </a:lnTo>
                <a:lnTo>
                  <a:pt x="1768" y="2589"/>
                </a:lnTo>
                <a:lnTo>
                  <a:pt x="1770" y="2589"/>
                </a:lnTo>
                <a:lnTo>
                  <a:pt x="1771" y="2589"/>
                </a:lnTo>
                <a:lnTo>
                  <a:pt x="1773" y="2587"/>
                </a:lnTo>
                <a:lnTo>
                  <a:pt x="1773" y="2589"/>
                </a:lnTo>
                <a:lnTo>
                  <a:pt x="1775" y="2589"/>
                </a:lnTo>
                <a:lnTo>
                  <a:pt x="1775" y="2591"/>
                </a:lnTo>
                <a:lnTo>
                  <a:pt x="1775" y="2592"/>
                </a:lnTo>
                <a:lnTo>
                  <a:pt x="1775" y="2594"/>
                </a:lnTo>
                <a:lnTo>
                  <a:pt x="1776" y="2592"/>
                </a:lnTo>
                <a:lnTo>
                  <a:pt x="1776" y="2591"/>
                </a:lnTo>
                <a:lnTo>
                  <a:pt x="1776" y="2589"/>
                </a:lnTo>
                <a:lnTo>
                  <a:pt x="1776" y="2587"/>
                </a:lnTo>
                <a:lnTo>
                  <a:pt x="1778" y="2587"/>
                </a:lnTo>
                <a:lnTo>
                  <a:pt x="1778" y="2586"/>
                </a:lnTo>
                <a:lnTo>
                  <a:pt x="1779" y="2586"/>
                </a:lnTo>
                <a:lnTo>
                  <a:pt x="1781" y="2586"/>
                </a:lnTo>
                <a:lnTo>
                  <a:pt x="1783" y="2586"/>
                </a:lnTo>
                <a:lnTo>
                  <a:pt x="1784" y="2586"/>
                </a:lnTo>
                <a:lnTo>
                  <a:pt x="1784" y="2584"/>
                </a:lnTo>
                <a:lnTo>
                  <a:pt x="1786" y="2584"/>
                </a:lnTo>
                <a:lnTo>
                  <a:pt x="1787" y="2584"/>
                </a:lnTo>
                <a:lnTo>
                  <a:pt x="1789" y="2584"/>
                </a:lnTo>
                <a:lnTo>
                  <a:pt x="1791" y="2584"/>
                </a:lnTo>
                <a:lnTo>
                  <a:pt x="1791" y="2586"/>
                </a:lnTo>
                <a:lnTo>
                  <a:pt x="1792" y="2584"/>
                </a:lnTo>
                <a:lnTo>
                  <a:pt x="1794" y="2584"/>
                </a:lnTo>
                <a:lnTo>
                  <a:pt x="1795" y="2584"/>
                </a:lnTo>
                <a:lnTo>
                  <a:pt x="1797" y="2584"/>
                </a:lnTo>
                <a:lnTo>
                  <a:pt x="1797" y="2586"/>
                </a:lnTo>
                <a:lnTo>
                  <a:pt x="1797" y="2584"/>
                </a:lnTo>
                <a:lnTo>
                  <a:pt x="1799" y="2584"/>
                </a:lnTo>
                <a:lnTo>
                  <a:pt x="1800" y="2584"/>
                </a:lnTo>
                <a:lnTo>
                  <a:pt x="1802" y="2584"/>
                </a:lnTo>
                <a:lnTo>
                  <a:pt x="1803" y="2584"/>
                </a:lnTo>
                <a:lnTo>
                  <a:pt x="1805" y="2584"/>
                </a:lnTo>
                <a:lnTo>
                  <a:pt x="1807" y="2584"/>
                </a:lnTo>
                <a:lnTo>
                  <a:pt x="1808" y="2584"/>
                </a:lnTo>
                <a:lnTo>
                  <a:pt x="1810" y="2584"/>
                </a:lnTo>
                <a:lnTo>
                  <a:pt x="1811" y="2584"/>
                </a:lnTo>
                <a:lnTo>
                  <a:pt x="1813" y="2584"/>
                </a:lnTo>
                <a:lnTo>
                  <a:pt x="1815" y="2584"/>
                </a:lnTo>
                <a:lnTo>
                  <a:pt x="1815" y="2583"/>
                </a:lnTo>
                <a:lnTo>
                  <a:pt x="1816" y="2583"/>
                </a:lnTo>
                <a:lnTo>
                  <a:pt x="1816" y="2584"/>
                </a:lnTo>
                <a:lnTo>
                  <a:pt x="1816" y="2583"/>
                </a:lnTo>
                <a:lnTo>
                  <a:pt x="1815" y="2583"/>
                </a:lnTo>
                <a:lnTo>
                  <a:pt x="1813" y="2581"/>
                </a:lnTo>
                <a:lnTo>
                  <a:pt x="1813" y="2583"/>
                </a:lnTo>
                <a:lnTo>
                  <a:pt x="1811" y="2583"/>
                </a:lnTo>
                <a:lnTo>
                  <a:pt x="1810" y="2583"/>
                </a:lnTo>
                <a:lnTo>
                  <a:pt x="1808" y="2583"/>
                </a:lnTo>
                <a:lnTo>
                  <a:pt x="1807" y="2583"/>
                </a:lnTo>
                <a:lnTo>
                  <a:pt x="1805" y="2583"/>
                </a:lnTo>
                <a:lnTo>
                  <a:pt x="1803" y="2583"/>
                </a:lnTo>
                <a:lnTo>
                  <a:pt x="1803" y="2581"/>
                </a:lnTo>
                <a:lnTo>
                  <a:pt x="1802" y="2581"/>
                </a:lnTo>
                <a:lnTo>
                  <a:pt x="1803" y="2581"/>
                </a:lnTo>
                <a:lnTo>
                  <a:pt x="1805" y="2581"/>
                </a:lnTo>
                <a:lnTo>
                  <a:pt x="1803" y="2581"/>
                </a:lnTo>
                <a:lnTo>
                  <a:pt x="1802" y="2581"/>
                </a:lnTo>
                <a:lnTo>
                  <a:pt x="1802" y="2579"/>
                </a:lnTo>
                <a:lnTo>
                  <a:pt x="1800" y="2579"/>
                </a:lnTo>
                <a:lnTo>
                  <a:pt x="1799" y="2579"/>
                </a:lnTo>
                <a:lnTo>
                  <a:pt x="1799" y="2578"/>
                </a:lnTo>
                <a:lnTo>
                  <a:pt x="1799" y="2576"/>
                </a:lnTo>
                <a:lnTo>
                  <a:pt x="1797" y="2576"/>
                </a:lnTo>
                <a:lnTo>
                  <a:pt x="1797" y="2575"/>
                </a:lnTo>
                <a:lnTo>
                  <a:pt x="1795" y="2575"/>
                </a:lnTo>
                <a:lnTo>
                  <a:pt x="1795" y="2576"/>
                </a:lnTo>
                <a:lnTo>
                  <a:pt x="1794" y="2576"/>
                </a:lnTo>
                <a:lnTo>
                  <a:pt x="1795" y="2576"/>
                </a:lnTo>
                <a:lnTo>
                  <a:pt x="1795" y="2578"/>
                </a:lnTo>
                <a:lnTo>
                  <a:pt x="1797" y="2578"/>
                </a:lnTo>
                <a:lnTo>
                  <a:pt x="1797" y="2579"/>
                </a:lnTo>
                <a:lnTo>
                  <a:pt x="1799" y="2579"/>
                </a:lnTo>
                <a:lnTo>
                  <a:pt x="1800" y="2579"/>
                </a:lnTo>
                <a:lnTo>
                  <a:pt x="1800" y="2581"/>
                </a:lnTo>
                <a:lnTo>
                  <a:pt x="1802" y="2581"/>
                </a:lnTo>
                <a:lnTo>
                  <a:pt x="1800" y="2581"/>
                </a:lnTo>
                <a:lnTo>
                  <a:pt x="1799" y="2581"/>
                </a:lnTo>
                <a:lnTo>
                  <a:pt x="1799" y="2583"/>
                </a:lnTo>
                <a:lnTo>
                  <a:pt x="1797" y="2583"/>
                </a:lnTo>
                <a:lnTo>
                  <a:pt x="1797" y="2584"/>
                </a:lnTo>
                <a:lnTo>
                  <a:pt x="1795" y="2584"/>
                </a:lnTo>
                <a:lnTo>
                  <a:pt x="1794" y="2583"/>
                </a:lnTo>
                <a:lnTo>
                  <a:pt x="1794" y="2581"/>
                </a:lnTo>
                <a:lnTo>
                  <a:pt x="1792" y="2581"/>
                </a:lnTo>
                <a:lnTo>
                  <a:pt x="1791" y="2581"/>
                </a:lnTo>
                <a:lnTo>
                  <a:pt x="1789" y="2579"/>
                </a:lnTo>
                <a:lnTo>
                  <a:pt x="1787" y="2579"/>
                </a:lnTo>
                <a:lnTo>
                  <a:pt x="1786" y="2579"/>
                </a:lnTo>
                <a:lnTo>
                  <a:pt x="1786" y="2581"/>
                </a:lnTo>
                <a:lnTo>
                  <a:pt x="1784" y="2581"/>
                </a:lnTo>
                <a:lnTo>
                  <a:pt x="1783" y="2583"/>
                </a:lnTo>
                <a:lnTo>
                  <a:pt x="1781" y="2583"/>
                </a:lnTo>
                <a:lnTo>
                  <a:pt x="1779" y="2583"/>
                </a:lnTo>
                <a:lnTo>
                  <a:pt x="1778" y="2583"/>
                </a:lnTo>
                <a:lnTo>
                  <a:pt x="1776" y="2583"/>
                </a:lnTo>
                <a:lnTo>
                  <a:pt x="1776" y="2581"/>
                </a:lnTo>
                <a:lnTo>
                  <a:pt x="1776" y="2579"/>
                </a:lnTo>
                <a:lnTo>
                  <a:pt x="1775" y="2579"/>
                </a:lnTo>
                <a:lnTo>
                  <a:pt x="1773" y="2579"/>
                </a:lnTo>
                <a:lnTo>
                  <a:pt x="1773" y="2578"/>
                </a:lnTo>
                <a:lnTo>
                  <a:pt x="1771" y="2578"/>
                </a:lnTo>
                <a:lnTo>
                  <a:pt x="1771" y="2576"/>
                </a:lnTo>
                <a:lnTo>
                  <a:pt x="1771" y="2578"/>
                </a:lnTo>
                <a:lnTo>
                  <a:pt x="1770" y="2578"/>
                </a:lnTo>
                <a:lnTo>
                  <a:pt x="1768" y="2578"/>
                </a:lnTo>
                <a:lnTo>
                  <a:pt x="1770" y="2578"/>
                </a:lnTo>
                <a:lnTo>
                  <a:pt x="1770" y="2576"/>
                </a:lnTo>
                <a:lnTo>
                  <a:pt x="1768" y="2576"/>
                </a:lnTo>
                <a:lnTo>
                  <a:pt x="1768" y="2575"/>
                </a:lnTo>
                <a:lnTo>
                  <a:pt x="1770" y="2575"/>
                </a:lnTo>
                <a:lnTo>
                  <a:pt x="1771" y="2575"/>
                </a:lnTo>
                <a:lnTo>
                  <a:pt x="1771" y="2573"/>
                </a:lnTo>
                <a:lnTo>
                  <a:pt x="1773" y="2573"/>
                </a:lnTo>
                <a:lnTo>
                  <a:pt x="1775" y="2573"/>
                </a:lnTo>
                <a:lnTo>
                  <a:pt x="1775" y="2571"/>
                </a:lnTo>
                <a:lnTo>
                  <a:pt x="1776" y="2571"/>
                </a:lnTo>
                <a:lnTo>
                  <a:pt x="1776" y="2573"/>
                </a:lnTo>
                <a:lnTo>
                  <a:pt x="1776" y="2571"/>
                </a:lnTo>
                <a:lnTo>
                  <a:pt x="1778" y="2570"/>
                </a:lnTo>
                <a:lnTo>
                  <a:pt x="1778" y="2568"/>
                </a:lnTo>
                <a:lnTo>
                  <a:pt x="1776" y="2568"/>
                </a:lnTo>
                <a:lnTo>
                  <a:pt x="1775" y="2568"/>
                </a:lnTo>
                <a:lnTo>
                  <a:pt x="1775" y="2567"/>
                </a:lnTo>
                <a:lnTo>
                  <a:pt x="1775" y="2565"/>
                </a:lnTo>
                <a:lnTo>
                  <a:pt x="1775" y="2563"/>
                </a:lnTo>
                <a:lnTo>
                  <a:pt x="1775" y="2562"/>
                </a:lnTo>
                <a:lnTo>
                  <a:pt x="1775" y="2560"/>
                </a:lnTo>
                <a:lnTo>
                  <a:pt x="1775" y="2559"/>
                </a:lnTo>
                <a:lnTo>
                  <a:pt x="1775" y="2557"/>
                </a:lnTo>
                <a:lnTo>
                  <a:pt x="1776" y="2557"/>
                </a:lnTo>
                <a:lnTo>
                  <a:pt x="1776" y="2555"/>
                </a:lnTo>
                <a:lnTo>
                  <a:pt x="1776" y="2554"/>
                </a:lnTo>
                <a:lnTo>
                  <a:pt x="1776" y="2552"/>
                </a:lnTo>
                <a:lnTo>
                  <a:pt x="1778" y="2552"/>
                </a:lnTo>
                <a:lnTo>
                  <a:pt x="1778" y="2551"/>
                </a:lnTo>
                <a:lnTo>
                  <a:pt x="1778" y="2549"/>
                </a:lnTo>
                <a:lnTo>
                  <a:pt x="1778" y="2547"/>
                </a:lnTo>
                <a:lnTo>
                  <a:pt x="1778" y="2546"/>
                </a:lnTo>
                <a:lnTo>
                  <a:pt x="1776" y="2544"/>
                </a:lnTo>
                <a:lnTo>
                  <a:pt x="1776" y="2546"/>
                </a:lnTo>
                <a:lnTo>
                  <a:pt x="1775" y="2546"/>
                </a:lnTo>
                <a:lnTo>
                  <a:pt x="1775" y="2547"/>
                </a:lnTo>
                <a:lnTo>
                  <a:pt x="1775" y="2549"/>
                </a:lnTo>
                <a:lnTo>
                  <a:pt x="1775" y="2551"/>
                </a:lnTo>
                <a:lnTo>
                  <a:pt x="1773" y="2551"/>
                </a:lnTo>
                <a:lnTo>
                  <a:pt x="1773" y="2552"/>
                </a:lnTo>
                <a:lnTo>
                  <a:pt x="1773" y="2554"/>
                </a:lnTo>
                <a:lnTo>
                  <a:pt x="1773" y="2555"/>
                </a:lnTo>
                <a:lnTo>
                  <a:pt x="1773" y="2557"/>
                </a:lnTo>
                <a:lnTo>
                  <a:pt x="1773" y="2559"/>
                </a:lnTo>
                <a:lnTo>
                  <a:pt x="1773" y="2560"/>
                </a:lnTo>
                <a:lnTo>
                  <a:pt x="1771" y="2560"/>
                </a:lnTo>
                <a:lnTo>
                  <a:pt x="1771" y="2562"/>
                </a:lnTo>
                <a:lnTo>
                  <a:pt x="1771" y="2563"/>
                </a:lnTo>
                <a:lnTo>
                  <a:pt x="1773" y="2563"/>
                </a:lnTo>
                <a:lnTo>
                  <a:pt x="1773" y="2565"/>
                </a:lnTo>
                <a:lnTo>
                  <a:pt x="1771" y="2565"/>
                </a:lnTo>
                <a:lnTo>
                  <a:pt x="1771" y="2567"/>
                </a:lnTo>
                <a:lnTo>
                  <a:pt x="1771" y="2568"/>
                </a:lnTo>
                <a:lnTo>
                  <a:pt x="1773" y="2568"/>
                </a:lnTo>
                <a:lnTo>
                  <a:pt x="1773" y="2570"/>
                </a:lnTo>
                <a:lnTo>
                  <a:pt x="1773" y="2571"/>
                </a:lnTo>
                <a:lnTo>
                  <a:pt x="1773" y="2573"/>
                </a:lnTo>
                <a:lnTo>
                  <a:pt x="1771" y="2573"/>
                </a:lnTo>
                <a:lnTo>
                  <a:pt x="1770" y="2573"/>
                </a:lnTo>
                <a:lnTo>
                  <a:pt x="1770" y="2575"/>
                </a:lnTo>
                <a:lnTo>
                  <a:pt x="1768" y="2575"/>
                </a:lnTo>
                <a:lnTo>
                  <a:pt x="1768" y="2573"/>
                </a:lnTo>
                <a:lnTo>
                  <a:pt x="1767" y="2573"/>
                </a:lnTo>
                <a:lnTo>
                  <a:pt x="1765" y="2573"/>
                </a:lnTo>
                <a:lnTo>
                  <a:pt x="1765" y="2571"/>
                </a:lnTo>
                <a:lnTo>
                  <a:pt x="1763" y="2571"/>
                </a:lnTo>
                <a:lnTo>
                  <a:pt x="1763" y="2573"/>
                </a:lnTo>
                <a:lnTo>
                  <a:pt x="1763" y="2571"/>
                </a:lnTo>
                <a:lnTo>
                  <a:pt x="1763" y="2570"/>
                </a:lnTo>
                <a:lnTo>
                  <a:pt x="1762" y="2570"/>
                </a:lnTo>
                <a:lnTo>
                  <a:pt x="1760" y="2570"/>
                </a:lnTo>
                <a:lnTo>
                  <a:pt x="1760" y="2571"/>
                </a:lnTo>
                <a:lnTo>
                  <a:pt x="1760" y="2573"/>
                </a:lnTo>
                <a:lnTo>
                  <a:pt x="1762" y="2573"/>
                </a:lnTo>
                <a:lnTo>
                  <a:pt x="1762" y="2571"/>
                </a:lnTo>
                <a:lnTo>
                  <a:pt x="1763" y="2573"/>
                </a:lnTo>
                <a:lnTo>
                  <a:pt x="1763" y="2575"/>
                </a:lnTo>
                <a:lnTo>
                  <a:pt x="1763" y="2576"/>
                </a:lnTo>
                <a:lnTo>
                  <a:pt x="1762" y="2576"/>
                </a:lnTo>
                <a:lnTo>
                  <a:pt x="1760" y="2576"/>
                </a:lnTo>
                <a:lnTo>
                  <a:pt x="1759" y="2576"/>
                </a:lnTo>
                <a:lnTo>
                  <a:pt x="1757" y="2576"/>
                </a:lnTo>
                <a:lnTo>
                  <a:pt x="1757" y="2575"/>
                </a:lnTo>
                <a:lnTo>
                  <a:pt x="1755" y="2575"/>
                </a:lnTo>
                <a:lnTo>
                  <a:pt x="1755" y="2573"/>
                </a:lnTo>
                <a:lnTo>
                  <a:pt x="1755" y="2571"/>
                </a:lnTo>
                <a:lnTo>
                  <a:pt x="1754" y="2571"/>
                </a:lnTo>
                <a:lnTo>
                  <a:pt x="1754" y="2573"/>
                </a:lnTo>
                <a:lnTo>
                  <a:pt x="1754" y="2575"/>
                </a:lnTo>
                <a:lnTo>
                  <a:pt x="1754" y="2576"/>
                </a:lnTo>
                <a:lnTo>
                  <a:pt x="1752" y="2576"/>
                </a:lnTo>
                <a:lnTo>
                  <a:pt x="1752" y="2575"/>
                </a:lnTo>
                <a:lnTo>
                  <a:pt x="1752" y="2573"/>
                </a:lnTo>
                <a:lnTo>
                  <a:pt x="1751" y="2573"/>
                </a:lnTo>
                <a:lnTo>
                  <a:pt x="1749" y="2575"/>
                </a:lnTo>
                <a:lnTo>
                  <a:pt x="1749" y="2576"/>
                </a:lnTo>
                <a:lnTo>
                  <a:pt x="1751" y="2576"/>
                </a:lnTo>
                <a:lnTo>
                  <a:pt x="1751" y="2575"/>
                </a:lnTo>
                <a:lnTo>
                  <a:pt x="1752" y="2575"/>
                </a:lnTo>
                <a:lnTo>
                  <a:pt x="1752" y="2576"/>
                </a:lnTo>
                <a:lnTo>
                  <a:pt x="1752" y="2578"/>
                </a:lnTo>
                <a:lnTo>
                  <a:pt x="1754" y="2578"/>
                </a:lnTo>
                <a:lnTo>
                  <a:pt x="1755" y="2578"/>
                </a:lnTo>
                <a:lnTo>
                  <a:pt x="1754" y="2578"/>
                </a:lnTo>
                <a:lnTo>
                  <a:pt x="1754" y="2579"/>
                </a:lnTo>
                <a:lnTo>
                  <a:pt x="1752" y="2581"/>
                </a:lnTo>
                <a:lnTo>
                  <a:pt x="1752" y="2583"/>
                </a:lnTo>
                <a:lnTo>
                  <a:pt x="1752" y="2584"/>
                </a:lnTo>
                <a:lnTo>
                  <a:pt x="1752" y="2586"/>
                </a:lnTo>
                <a:lnTo>
                  <a:pt x="1751" y="2586"/>
                </a:lnTo>
                <a:lnTo>
                  <a:pt x="1751" y="2584"/>
                </a:lnTo>
                <a:lnTo>
                  <a:pt x="1749" y="2584"/>
                </a:lnTo>
                <a:lnTo>
                  <a:pt x="1747" y="2584"/>
                </a:lnTo>
                <a:lnTo>
                  <a:pt x="1747" y="2583"/>
                </a:lnTo>
                <a:lnTo>
                  <a:pt x="1746" y="2583"/>
                </a:lnTo>
                <a:lnTo>
                  <a:pt x="1747" y="2583"/>
                </a:lnTo>
                <a:lnTo>
                  <a:pt x="1747" y="2581"/>
                </a:lnTo>
                <a:lnTo>
                  <a:pt x="1747" y="2579"/>
                </a:lnTo>
                <a:lnTo>
                  <a:pt x="1746" y="2579"/>
                </a:lnTo>
                <a:lnTo>
                  <a:pt x="1746" y="2581"/>
                </a:lnTo>
                <a:lnTo>
                  <a:pt x="1746" y="2583"/>
                </a:lnTo>
                <a:lnTo>
                  <a:pt x="1744" y="2583"/>
                </a:lnTo>
                <a:lnTo>
                  <a:pt x="1743" y="2583"/>
                </a:lnTo>
                <a:lnTo>
                  <a:pt x="1744" y="2583"/>
                </a:lnTo>
                <a:lnTo>
                  <a:pt x="1744" y="2584"/>
                </a:lnTo>
                <a:lnTo>
                  <a:pt x="1744" y="2586"/>
                </a:lnTo>
                <a:lnTo>
                  <a:pt x="1746" y="2584"/>
                </a:lnTo>
                <a:lnTo>
                  <a:pt x="1746" y="2586"/>
                </a:lnTo>
                <a:lnTo>
                  <a:pt x="1747" y="2586"/>
                </a:lnTo>
                <a:lnTo>
                  <a:pt x="1747" y="2587"/>
                </a:lnTo>
                <a:lnTo>
                  <a:pt x="1749" y="2587"/>
                </a:lnTo>
                <a:lnTo>
                  <a:pt x="1747" y="2587"/>
                </a:lnTo>
                <a:lnTo>
                  <a:pt x="1747" y="2589"/>
                </a:lnTo>
                <a:lnTo>
                  <a:pt x="1746" y="2589"/>
                </a:lnTo>
                <a:lnTo>
                  <a:pt x="1746" y="2591"/>
                </a:lnTo>
                <a:lnTo>
                  <a:pt x="1744" y="2592"/>
                </a:lnTo>
                <a:lnTo>
                  <a:pt x="1743" y="2592"/>
                </a:lnTo>
                <a:lnTo>
                  <a:pt x="1743" y="2594"/>
                </a:lnTo>
                <a:lnTo>
                  <a:pt x="1741" y="2594"/>
                </a:lnTo>
                <a:lnTo>
                  <a:pt x="1741" y="2595"/>
                </a:lnTo>
                <a:lnTo>
                  <a:pt x="1743" y="2595"/>
                </a:lnTo>
                <a:lnTo>
                  <a:pt x="1744" y="2594"/>
                </a:lnTo>
                <a:lnTo>
                  <a:pt x="1746" y="2594"/>
                </a:lnTo>
                <a:lnTo>
                  <a:pt x="1747" y="2595"/>
                </a:lnTo>
                <a:lnTo>
                  <a:pt x="1747" y="2597"/>
                </a:lnTo>
                <a:lnTo>
                  <a:pt x="1747" y="2599"/>
                </a:lnTo>
                <a:lnTo>
                  <a:pt x="1746" y="2599"/>
                </a:lnTo>
                <a:lnTo>
                  <a:pt x="1744" y="2599"/>
                </a:lnTo>
                <a:lnTo>
                  <a:pt x="1744" y="2600"/>
                </a:lnTo>
                <a:lnTo>
                  <a:pt x="1743" y="2600"/>
                </a:lnTo>
                <a:lnTo>
                  <a:pt x="1741" y="2600"/>
                </a:lnTo>
                <a:lnTo>
                  <a:pt x="1741" y="2599"/>
                </a:lnTo>
                <a:lnTo>
                  <a:pt x="1739" y="2599"/>
                </a:lnTo>
                <a:lnTo>
                  <a:pt x="1739" y="2597"/>
                </a:lnTo>
                <a:lnTo>
                  <a:pt x="1738" y="2597"/>
                </a:lnTo>
                <a:lnTo>
                  <a:pt x="1738" y="2599"/>
                </a:lnTo>
                <a:lnTo>
                  <a:pt x="1736" y="2597"/>
                </a:lnTo>
                <a:lnTo>
                  <a:pt x="1736" y="2595"/>
                </a:lnTo>
                <a:lnTo>
                  <a:pt x="1736" y="2597"/>
                </a:lnTo>
                <a:lnTo>
                  <a:pt x="1735" y="2597"/>
                </a:lnTo>
                <a:lnTo>
                  <a:pt x="1735" y="2595"/>
                </a:lnTo>
                <a:lnTo>
                  <a:pt x="1735" y="2597"/>
                </a:lnTo>
                <a:lnTo>
                  <a:pt x="1733" y="2599"/>
                </a:lnTo>
                <a:lnTo>
                  <a:pt x="1731" y="2599"/>
                </a:lnTo>
                <a:lnTo>
                  <a:pt x="1730" y="2599"/>
                </a:lnTo>
                <a:lnTo>
                  <a:pt x="1728" y="2599"/>
                </a:lnTo>
                <a:lnTo>
                  <a:pt x="1728" y="2597"/>
                </a:lnTo>
                <a:lnTo>
                  <a:pt x="1727" y="2597"/>
                </a:lnTo>
                <a:lnTo>
                  <a:pt x="1727" y="2599"/>
                </a:lnTo>
                <a:lnTo>
                  <a:pt x="1725" y="2599"/>
                </a:lnTo>
                <a:lnTo>
                  <a:pt x="1723" y="2599"/>
                </a:lnTo>
                <a:lnTo>
                  <a:pt x="1722" y="2599"/>
                </a:lnTo>
                <a:lnTo>
                  <a:pt x="1722" y="2597"/>
                </a:lnTo>
                <a:lnTo>
                  <a:pt x="1720" y="2597"/>
                </a:lnTo>
                <a:lnTo>
                  <a:pt x="1720" y="2599"/>
                </a:lnTo>
                <a:lnTo>
                  <a:pt x="1719" y="2597"/>
                </a:lnTo>
                <a:lnTo>
                  <a:pt x="1719" y="2595"/>
                </a:lnTo>
                <a:lnTo>
                  <a:pt x="1717" y="2595"/>
                </a:lnTo>
                <a:lnTo>
                  <a:pt x="1715" y="2595"/>
                </a:lnTo>
                <a:lnTo>
                  <a:pt x="1714" y="2595"/>
                </a:lnTo>
                <a:lnTo>
                  <a:pt x="1712" y="2595"/>
                </a:lnTo>
                <a:lnTo>
                  <a:pt x="1711" y="2595"/>
                </a:lnTo>
                <a:lnTo>
                  <a:pt x="1711" y="2594"/>
                </a:lnTo>
                <a:lnTo>
                  <a:pt x="1711" y="2592"/>
                </a:lnTo>
                <a:lnTo>
                  <a:pt x="1709" y="2592"/>
                </a:lnTo>
                <a:lnTo>
                  <a:pt x="1709" y="2591"/>
                </a:lnTo>
                <a:lnTo>
                  <a:pt x="1707" y="2591"/>
                </a:lnTo>
                <a:lnTo>
                  <a:pt x="1706" y="2591"/>
                </a:lnTo>
                <a:lnTo>
                  <a:pt x="1706" y="2592"/>
                </a:lnTo>
                <a:lnTo>
                  <a:pt x="1704" y="2592"/>
                </a:lnTo>
                <a:lnTo>
                  <a:pt x="1706" y="2594"/>
                </a:lnTo>
                <a:lnTo>
                  <a:pt x="1706" y="2592"/>
                </a:lnTo>
                <a:lnTo>
                  <a:pt x="1707" y="2592"/>
                </a:lnTo>
                <a:lnTo>
                  <a:pt x="1707" y="2594"/>
                </a:lnTo>
                <a:lnTo>
                  <a:pt x="1706" y="2594"/>
                </a:lnTo>
                <a:lnTo>
                  <a:pt x="1704" y="2594"/>
                </a:lnTo>
                <a:lnTo>
                  <a:pt x="1704" y="2595"/>
                </a:lnTo>
                <a:lnTo>
                  <a:pt x="1704" y="2594"/>
                </a:lnTo>
                <a:lnTo>
                  <a:pt x="1703" y="2594"/>
                </a:lnTo>
                <a:lnTo>
                  <a:pt x="1701" y="2594"/>
                </a:lnTo>
                <a:lnTo>
                  <a:pt x="1699" y="2594"/>
                </a:lnTo>
                <a:lnTo>
                  <a:pt x="1701" y="2594"/>
                </a:lnTo>
                <a:lnTo>
                  <a:pt x="1701" y="2592"/>
                </a:lnTo>
                <a:lnTo>
                  <a:pt x="1699" y="2592"/>
                </a:lnTo>
                <a:lnTo>
                  <a:pt x="1698" y="2592"/>
                </a:lnTo>
                <a:lnTo>
                  <a:pt x="1698" y="2591"/>
                </a:lnTo>
                <a:lnTo>
                  <a:pt x="1696" y="2591"/>
                </a:lnTo>
                <a:lnTo>
                  <a:pt x="1695" y="2591"/>
                </a:lnTo>
                <a:lnTo>
                  <a:pt x="1695" y="2589"/>
                </a:lnTo>
                <a:lnTo>
                  <a:pt x="1695" y="2591"/>
                </a:lnTo>
                <a:lnTo>
                  <a:pt x="1695" y="2589"/>
                </a:lnTo>
                <a:lnTo>
                  <a:pt x="1693" y="2589"/>
                </a:lnTo>
                <a:lnTo>
                  <a:pt x="1693" y="2587"/>
                </a:lnTo>
                <a:lnTo>
                  <a:pt x="1693" y="2589"/>
                </a:lnTo>
                <a:lnTo>
                  <a:pt x="1691" y="2589"/>
                </a:lnTo>
                <a:lnTo>
                  <a:pt x="1691" y="2591"/>
                </a:lnTo>
                <a:lnTo>
                  <a:pt x="1690" y="2591"/>
                </a:lnTo>
                <a:lnTo>
                  <a:pt x="1688" y="2591"/>
                </a:lnTo>
                <a:lnTo>
                  <a:pt x="1688" y="2589"/>
                </a:lnTo>
                <a:lnTo>
                  <a:pt x="1687" y="2589"/>
                </a:lnTo>
                <a:lnTo>
                  <a:pt x="1687" y="2591"/>
                </a:lnTo>
                <a:lnTo>
                  <a:pt x="1687" y="2589"/>
                </a:lnTo>
                <a:lnTo>
                  <a:pt x="1685" y="2589"/>
                </a:lnTo>
                <a:lnTo>
                  <a:pt x="1683" y="2589"/>
                </a:lnTo>
                <a:lnTo>
                  <a:pt x="1683" y="2587"/>
                </a:lnTo>
                <a:lnTo>
                  <a:pt x="1682" y="2586"/>
                </a:lnTo>
                <a:lnTo>
                  <a:pt x="1680" y="2586"/>
                </a:lnTo>
                <a:lnTo>
                  <a:pt x="1680" y="2584"/>
                </a:lnTo>
                <a:lnTo>
                  <a:pt x="1679" y="2584"/>
                </a:lnTo>
                <a:lnTo>
                  <a:pt x="1679" y="2583"/>
                </a:lnTo>
                <a:lnTo>
                  <a:pt x="1679" y="2581"/>
                </a:lnTo>
                <a:lnTo>
                  <a:pt x="1680" y="2581"/>
                </a:lnTo>
                <a:lnTo>
                  <a:pt x="1680" y="2579"/>
                </a:lnTo>
                <a:lnTo>
                  <a:pt x="1680" y="2578"/>
                </a:lnTo>
                <a:lnTo>
                  <a:pt x="1682" y="2578"/>
                </a:lnTo>
                <a:lnTo>
                  <a:pt x="1683" y="2578"/>
                </a:lnTo>
                <a:lnTo>
                  <a:pt x="1682" y="2578"/>
                </a:lnTo>
                <a:lnTo>
                  <a:pt x="1682" y="2576"/>
                </a:lnTo>
                <a:lnTo>
                  <a:pt x="1682" y="2578"/>
                </a:lnTo>
                <a:lnTo>
                  <a:pt x="1680" y="2578"/>
                </a:lnTo>
                <a:lnTo>
                  <a:pt x="1680" y="2576"/>
                </a:lnTo>
                <a:lnTo>
                  <a:pt x="1680" y="2575"/>
                </a:lnTo>
                <a:lnTo>
                  <a:pt x="1682" y="2576"/>
                </a:lnTo>
                <a:lnTo>
                  <a:pt x="1683" y="2575"/>
                </a:lnTo>
                <a:lnTo>
                  <a:pt x="1685" y="2575"/>
                </a:lnTo>
                <a:lnTo>
                  <a:pt x="1685" y="2576"/>
                </a:lnTo>
                <a:lnTo>
                  <a:pt x="1687" y="2576"/>
                </a:lnTo>
                <a:lnTo>
                  <a:pt x="1688" y="2576"/>
                </a:lnTo>
                <a:lnTo>
                  <a:pt x="1688" y="2578"/>
                </a:lnTo>
                <a:lnTo>
                  <a:pt x="1690" y="2578"/>
                </a:lnTo>
                <a:lnTo>
                  <a:pt x="1691" y="2578"/>
                </a:lnTo>
                <a:lnTo>
                  <a:pt x="1691" y="2576"/>
                </a:lnTo>
                <a:lnTo>
                  <a:pt x="1693" y="2576"/>
                </a:lnTo>
                <a:lnTo>
                  <a:pt x="1695" y="2576"/>
                </a:lnTo>
                <a:lnTo>
                  <a:pt x="1696" y="2576"/>
                </a:lnTo>
                <a:lnTo>
                  <a:pt x="1696" y="2575"/>
                </a:lnTo>
                <a:lnTo>
                  <a:pt x="1698" y="2575"/>
                </a:lnTo>
                <a:lnTo>
                  <a:pt x="1699" y="2575"/>
                </a:lnTo>
                <a:lnTo>
                  <a:pt x="1699" y="2573"/>
                </a:lnTo>
                <a:lnTo>
                  <a:pt x="1701" y="2573"/>
                </a:lnTo>
                <a:lnTo>
                  <a:pt x="1703" y="2573"/>
                </a:lnTo>
                <a:lnTo>
                  <a:pt x="1704" y="2573"/>
                </a:lnTo>
                <a:lnTo>
                  <a:pt x="1706" y="2573"/>
                </a:lnTo>
                <a:lnTo>
                  <a:pt x="1706" y="2571"/>
                </a:lnTo>
                <a:lnTo>
                  <a:pt x="1706" y="2570"/>
                </a:lnTo>
                <a:lnTo>
                  <a:pt x="1706" y="2568"/>
                </a:lnTo>
                <a:lnTo>
                  <a:pt x="1707" y="2568"/>
                </a:lnTo>
                <a:lnTo>
                  <a:pt x="1706" y="2567"/>
                </a:lnTo>
                <a:lnTo>
                  <a:pt x="1704" y="2567"/>
                </a:lnTo>
                <a:lnTo>
                  <a:pt x="1704" y="2565"/>
                </a:lnTo>
                <a:lnTo>
                  <a:pt x="1704" y="2563"/>
                </a:lnTo>
                <a:lnTo>
                  <a:pt x="1706" y="2563"/>
                </a:lnTo>
                <a:lnTo>
                  <a:pt x="1706" y="2562"/>
                </a:lnTo>
                <a:lnTo>
                  <a:pt x="1706" y="2560"/>
                </a:lnTo>
                <a:lnTo>
                  <a:pt x="1704" y="2560"/>
                </a:lnTo>
                <a:lnTo>
                  <a:pt x="1703" y="2560"/>
                </a:lnTo>
                <a:lnTo>
                  <a:pt x="1703" y="2559"/>
                </a:lnTo>
                <a:lnTo>
                  <a:pt x="1701" y="2559"/>
                </a:lnTo>
                <a:lnTo>
                  <a:pt x="1701" y="2557"/>
                </a:lnTo>
                <a:lnTo>
                  <a:pt x="1701" y="2555"/>
                </a:lnTo>
                <a:lnTo>
                  <a:pt x="1703" y="2555"/>
                </a:lnTo>
                <a:lnTo>
                  <a:pt x="1703" y="2554"/>
                </a:lnTo>
                <a:lnTo>
                  <a:pt x="1701" y="2554"/>
                </a:lnTo>
                <a:lnTo>
                  <a:pt x="1699" y="2554"/>
                </a:lnTo>
                <a:lnTo>
                  <a:pt x="1699" y="2552"/>
                </a:lnTo>
                <a:lnTo>
                  <a:pt x="1699" y="2551"/>
                </a:lnTo>
                <a:lnTo>
                  <a:pt x="1698" y="2551"/>
                </a:lnTo>
                <a:lnTo>
                  <a:pt x="1696" y="2551"/>
                </a:lnTo>
                <a:lnTo>
                  <a:pt x="1696" y="2552"/>
                </a:lnTo>
                <a:lnTo>
                  <a:pt x="1696" y="2554"/>
                </a:lnTo>
                <a:lnTo>
                  <a:pt x="1698" y="2554"/>
                </a:lnTo>
                <a:lnTo>
                  <a:pt x="1698" y="2555"/>
                </a:lnTo>
                <a:lnTo>
                  <a:pt x="1699" y="2555"/>
                </a:lnTo>
                <a:lnTo>
                  <a:pt x="1699" y="2557"/>
                </a:lnTo>
                <a:lnTo>
                  <a:pt x="1699" y="2559"/>
                </a:lnTo>
                <a:lnTo>
                  <a:pt x="1701" y="2559"/>
                </a:lnTo>
                <a:lnTo>
                  <a:pt x="1701" y="2560"/>
                </a:lnTo>
                <a:lnTo>
                  <a:pt x="1703" y="2560"/>
                </a:lnTo>
                <a:lnTo>
                  <a:pt x="1703" y="2562"/>
                </a:lnTo>
                <a:lnTo>
                  <a:pt x="1704" y="2562"/>
                </a:lnTo>
                <a:lnTo>
                  <a:pt x="1704" y="2563"/>
                </a:lnTo>
                <a:lnTo>
                  <a:pt x="1704" y="2565"/>
                </a:lnTo>
                <a:lnTo>
                  <a:pt x="1704" y="2567"/>
                </a:lnTo>
                <a:lnTo>
                  <a:pt x="1704" y="2568"/>
                </a:lnTo>
                <a:lnTo>
                  <a:pt x="1704" y="2570"/>
                </a:lnTo>
                <a:lnTo>
                  <a:pt x="1706" y="2570"/>
                </a:lnTo>
                <a:lnTo>
                  <a:pt x="1704" y="2570"/>
                </a:lnTo>
                <a:lnTo>
                  <a:pt x="1704" y="2571"/>
                </a:lnTo>
                <a:lnTo>
                  <a:pt x="1703" y="2571"/>
                </a:lnTo>
                <a:lnTo>
                  <a:pt x="1703" y="2573"/>
                </a:lnTo>
                <a:lnTo>
                  <a:pt x="1701" y="2573"/>
                </a:lnTo>
                <a:lnTo>
                  <a:pt x="1699" y="2573"/>
                </a:lnTo>
                <a:lnTo>
                  <a:pt x="1698" y="2573"/>
                </a:lnTo>
                <a:lnTo>
                  <a:pt x="1698" y="2571"/>
                </a:lnTo>
                <a:lnTo>
                  <a:pt x="1696" y="2571"/>
                </a:lnTo>
                <a:lnTo>
                  <a:pt x="1695" y="2571"/>
                </a:lnTo>
                <a:lnTo>
                  <a:pt x="1695" y="2570"/>
                </a:lnTo>
                <a:lnTo>
                  <a:pt x="1695" y="2571"/>
                </a:lnTo>
                <a:lnTo>
                  <a:pt x="1695" y="2573"/>
                </a:lnTo>
                <a:lnTo>
                  <a:pt x="1695" y="2575"/>
                </a:lnTo>
                <a:lnTo>
                  <a:pt x="1693" y="2575"/>
                </a:lnTo>
                <a:lnTo>
                  <a:pt x="1693" y="2576"/>
                </a:lnTo>
                <a:lnTo>
                  <a:pt x="1691" y="2576"/>
                </a:lnTo>
                <a:lnTo>
                  <a:pt x="1690" y="2576"/>
                </a:lnTo>
                <a:lnTo>
                  <a:pt x="1688" y="2575"/>
                </a:lnTo>
                <a:lnTo>
                  <a:pt x="1687" y="2575"/>
                </a:lnTo>
                <a:lnTo>
                  <a:pt x="1685" y="2575"/>
                </a:lnTo>
                <a:lnTo>
                  <a:pt x="1683" y="2575"/>
                </a:lnTo>
                <a:lnTo>
                  <a:pt x="1682" y="2575"/>
                </a:lnTo>
                <a:lnTo>
                  <a:pt x="1680" y="2575"/>
                </a:lnTo>
                <a:lnTo>
                  <a:pt x="1679" y="2576"/>
                </a:lnTo>
                <a:lnTo>
                  <a:pt x="1679" y="2575"/>
                </a:lnTo>
                <a:lnTo>
                  <a:pt x="1679" y="2576"/>
                </a:lnTo>
                <a:lnTo>
                  <a:pt x="1677" y="2576"/>
                </a:lnTo>
                <a:lnTo>
                  <a:pt x="1679" y="2576"/>
                </a:lnTo>
                <a:lnTo>
                  <a:pt x="1680" y="2578"/>
                </a:lnTo>
                <a:lnTo>
                  <a:pt x="1680" y="2579"/>
                </a:lnTo>
                <a:lnTo>
                  <a:pt x="1679" y="2579"/>
                </a:lnTo>
                <a:lnTo>
                  <a:pt x="1679" y="2581"/>
                </a:lnTo>
                <a:lnTo>
                  <a:pt x="1677" y="2581"/>
                </a:lnTo>
                <a:lnTo>
                  <a:pt x="1677" y="2583"/>
                </a:lnTo>
                <a:lnTo>
                  <a:pt x="1675" y="2583"/>
                </a:lnTo>
                <a:lnTo>
                  <a:pt x="1674" y="2583"/>
                </a:lnTo>
                <a:lnTo>
                  <a:pt x="1672" y="2583"/>
                </a:lnTo>
                <a:lnTo>
                  <a:pt x="1674" y="2584"/>
                </a:lnTo>
                <a:lnTo>
                  <a:pt x="1672" y="2584"/>
                </a:lnTo>
                <a:lnTo>
                  <a:pt x="1671" y="2584"/>
                </a:lnTo>
                <a:lnTo>
                  <a:pt x="1669" y="2584"/>
                </a:lnTo>
                <a:lnTo>
                  <a:pt x="1669" y="2586"/>
                </a:lnTo>
                <a:lnTo>
                  <a:pt x="1667" y="2586"/>
                </a:lnTo>
                <a:lnTo>
                  <a:pt x="1666" y="2586"/>
                </a:lnTo>
                <a:lnTo>
                  <a:pt x="1666" y="2584"/>
                </a:lnTo>
                <a:lnTo>
                  <a:pt x="1664" y="2584"/>
                </a:lnTo>
                <a:lnTo>
                  <a:pt x="1664" y="2586"/>
                </a:lnTo>
                <a:lnTo>
                  <a:pt x="1664" y="2587"/>
                </a:lnTo>
                <a:lnTo>
                  <a:pt x="1663" y="2587"/>
                </a:lnTo>
                <a:lnTo>
                  <a:pt x="1663" y="2589"/>
                </a:lnTo>
                <a:lnTo>
                  <a:pt x="1661" y="2589"/>
                </a:lnTo>
                <a:lnTo>
                  <a:pt x="1663" y="2589"/>
                </a:lnTo>
                <a:lnTo>
                  <a:pt x="1664" y="2589"/>
                </a:lnTo>
                <a:lnTo>
                  <a:pt x="1664" y="2587"/>
                </a:lnTo>
                <a:lnTo>
                  <a:pt x="1666" y="2587"/>
                </a:lnTo>
                <a:lnTo>
                  <a:pt x="1667" y="2587"/>
                </a:lnTo>
                <a:lnTo>
                  <a:pt x="1669" y="2587"/>
                </a:lnTo>
                <a:lnTo>
                  <a:pt x="1671" y="2587"/>
                </a:lnTo>
                <a:lnTo>
                  <a:pt x="1672" y="2587"/>
                </a:lnTo>
                <a:lnTo>
                  <a:pt x="1674" y="2587"/>
                </a:lnTo>
                <a:lnTo>
                  <a:pt x="1674" y="2589"/>
                </a:lnTo>
                <a:lnTo>
                  <a:pt x="1675" y="2589"/>
                </a:lnTo>
                <a:lnTo>
                  <a:pt x="1677" y="2589"/>
                </a:lnTo>
                <a:lnTo>
                  <a:pt x="1677" y="2591"/>
                </a:lnTo>
                <a:lnTo>
                  <a:pt x="1675" y="2591"/>
                </a:lnTo>
                <a:lnTo>
                  <a:pt x="1677" y="2591"/>
                </a:lnTo>
                <a:lnTo>
                  <a:pt x="1675" y="2591"/>
                </a:lnTo>
                <a:lnTo>
                  <a:pt x="1677" y="2591"/>
                </a:lnTo>
                <a:lnTo>
                  <a:pt x="1675" y="2591"/>
                </a:lnTo>
                <a:lnTo>
                  <a:pt x="1675" y="2592"/>
                </a:lnTo>
                <a:lnTo>
                  <a:pt x="1677" y="2592"/>
                </a:lnTo>
                <a:lnTo>
                  <a:pt x="1679" y="2592"/>
                </a:lnTo>
                <a:lnTo>
                  <a:pt x="1680" y="2592"/>
                </a:lnTo>
                <a:lnTo>
                  <a:pt x="1680" y="2594"/>
                </a:lnTo>
                <a:lnTo>
                  <a:pt x="1682" y="2594"/>
                </a:lnTo>
                <a:lnTo>
                  <a:pt x="1683" y="2594"/>
                </a:lnTo>
                <a:lnTo>
                  <a:pt x="1683" y="2595"/>
                </a:lnTo>
                <a:lnTo>
                  <a:pt x="1685" y="2595"/>
                </a:lnTo>
                <a:lnTo>
                  <a:pt x="1687" y="2595"/>
                </a:lnTo>
                <a:lnTo>
                  <a:pt x="1688" y="2595"/>
                </a:lnTo>
                <a:lnTo>
                  <a:pt x="1690" y="2595"/>
                </a:lnTo>
                <a:lnTo>
                  <a:pt x="1690" y="2597"/>
                </a:lnTo>
                <a:lnTo>
                  <a:pt x="1691" y="2597"/>
                </a:lnTo>
                <a:lnTo>
                  <a:pt x="1693" y="2597"/>
                </a:lnTo>
                <a:lnTo>
                  <a:pt x="1693" y="2599"/>
                </a:lnTo>
                <a:lnTo>
                  <a:pt x="1695" y="2599"/>
                </a:lnTo>
                <a:lnTo>
                  <a:pt x="1696" y="2599"/>
                </a:lnTo>
                <a:lnTo>
                  <a:pt x="1696" y="2600"/>
                </a:lnTo>
                <a:lnTo>
                  <a:pt x="1696" y="2599"/>
                </a:lnTo>
                <a:lnTo>
                  <a:pt x="1696" y="2600"/>
                </a:lnTo>
                <a:lnTo>
                  <a:pt x="1698" y="2600"/>
                </a:lnTo>
                <a:lnTo>
                  <a:pt x="1699" y="2600"/>
                </a:lnTo>
                <a:lnTo>
                  <a:pt x="1701" y="2600"/>
                </a:lnTo>
                <a:lnTo>
                  <a:pt x="1701" y="2602"/>
                </a:lnTo>
                <a:lnTo>
                  <a:pt x="1703" y="2602"/>
                </a:lnTo>
                <a:lnTo>
                  <a:pt x="1704" y="2602"/>
                </a:lnTo>
                <a:lnTo>
                  <a:pt x="1706" y="2602"/>
                </a:lnTo>
                <a:lnTo>
                  <a:pt x="1707" y="2602"/>
                </a:lnTo>
                <a:lnTo>
                  <a:pt x="1707" y="2603"/>
                </a:lnTo>
                <a:lnTo>
                  <a:pt x="1709" y="2603"/>
                </a:lnTo>
                <a:lnTo>
                  <a:pt x="1711" y="2603"/>
                </a:lnTo>
                <a:lnTo>
                  <a:pt x="1712" y="2603"/>
                </a:lnTo>
                <a:lnTo>
                  <a:pt x="1714" y="2603"/>
                </a:lnTo>
                <a:lnTo>
                  <a:pt x="1714" y="2602"/>
                </a:lnTo>
                <a:lnTo>
                  <a:pt x="1712" y="2602"/>
                </a:lnTo>
                <a:lnTo>
                  <a:pt x="1714" y="2602"/>
                </a:lnTo>
                <a:lnTo>
                  <a:pt x="1715" y="2602"/>
                </a:lnTo>
                <a:lnTo>
                  <a:pt x="1715" y="2603"/>
                </a:lnTo>
                <a:lnTo>
                  <a:pt x="1717" y="2603"/>
                </a:lnTo>
                <a:lnTo>
                  <a:pt x="1719" y="2603"/>
                </a:lnTo>
                <a:lnTo>
                  <a:pt x="1719" y="2602"/>
                </a:lnTo>
                <a:lnTo>
                  <a:pt x="1720" y="2602"/>
                </a:lnTo>
                <a:lnTo>
                  <a:pt x="1722" y="2602"/>
                </a:lnTo>
                <a:lnTo>
                  <a:pt x="1722" y="2603"/>
                </a:lnTo>
                <a:lnTo>
                  <a:pt x="1723" y="2605"/>
                </a:lnTo>
                <a:lnTo>
                  <a:pt x="1722" y="2605"/>
                </a:lnTo>
                <a:lnTo>
                  <a:pt x="1723" y="2605"/>
                </a:lnTo>
                <a:lnTo>
                  <a:pt x="1723" y="2603"/>
                </a:lnTo>
                <a:lnTo>
                  <a:pt x="1725" y="2603"/>
                </a:lnTo>
                <a:lnTo>
                  <a:pt x="1723" y="2603"/>
                </a:lnTo>
                <a:lnTo>
                  <a:pt x="1725" y="2603"/>
                </a:lnTo>
                <a:lnTo>
                  <a:pt x="1727" y="2603"/>
                </a:lnTo>
                <a:lnTo>
                  <a:pt x="1727" y="2602"/>
                </a:lnTo>
                <a:lnTo>
                  <a:pt x="1727" y="2600"/>
                </a:lnTo>
                <a:lnTo>
                  <a:pt x="1728" y="2600"/>
                </a:lnTo>
                <a:lnTo>
                  <a:pt x="1730" y="2600"/>
                </a:lnTo>
                <a:lnTo>
                  <a:pt x="1731" y="2600"/>
                </a:lnTo>
                <a:lnTo>
                  <a:pt x="1733" y="2600"/>
                </a:lnTo>
                <a:lnTo>
                  <a:pt x="1733" y="2602"/>
                </a:lnTo>
                <a:lnTo>
                  <a:pt x="1733" y="2600"/>
                </a:lnTo>
                <a:lnTo>
                  <a:pt x="1735" y="2600"/>
                </a:lnTo>
                <a:lnTo>
                  <a:pt x="1736" y="2600"/>
                </a:lnTo>
                <a:lnTo>
                  <a:pt x="1738" y="2600"/>
                </a:lnTo>
                <a:lnTo>
                  <a:pt x="1739" y="2600"/>
                </a:lnTo>
                <a:lnTo>
                  <a:pt x="1741" y="2600"/>
                </a:lnTo>
                <a:lnTo>
                  <a:pt x="1743" y="2600"/>
                </a:lnTo>
                <a:lnTo>
                  <a:pt x="1743" y="2602"/>
                </a:lnTo>
                <a:lnTo>
                  <a:pt x="1744" y="2602"/>
                </a:lnTo>
                <a:lnTo>
                  <a:pt x="1744" y="2603"/>
                </a:lnTo>
                <a:lnTo>
                  <a:pt x="1746" y="2603"/>
                </a:lnTo>
                <a:lnTo>
                  <a:pt x="1746" y="2605"/>
                </a:lnTo>
                <a:lnTo>
                  <a:pt x="1744" y="2605"/>
                </a:lnTo>
                <a:lnTo>
                  <a:pt x="1744" y="2607"/>
                </a:lnTo>
                <a:lnTo>
                  <a:pt x="1743" y="2607"/>
                </a:lnTo>
                <a:lnTo>
                  <a:pt x="1743" y="2608"/>
                </a:lnTo>
                <a:lnTo>
                  <a:pt x="1743" y="2610"/>
                </a:lnTo>
                <a:lnTo>
                  <a:pt x="1741" y="2610"/>
                </a:lnTo>
                <a:lnTo>
                  <a:pt x="1741" y="2611"/>
                </a:lnTo>
                <a:lnTo>
                  <a:pt x="1739" y="2611"/>
                </a:lnTo>
                <a:lnTo>
                  <a:pt x="1739" y="2613"/>
                </a:lnTo>
                <a:lnTo>
                  <a:pt x="1738" y="2613"/>
                </a:lnTo>
                <a:lnTo>
                  <a:pt x="1738" y="2611"/>
                </a:lnTo>
                <a:lnTo>
                  <a:pt x="1738" y="2613"/>
                </a:lnTo>
                <a:lnTo>
                  <a:pt x="1736" y="2613"/>
                </a:lnTo>
                <a:lnTo>
                  <a:pt x="1736" y="2615"/>
                </a:lnTo>
                <a:lnTo>
                  <a:pt x="1736" y="2616"/>
                </a:lnTo>
                <a:lnTo>
                  <a:pt x="1735" y="2616"/>
                </a:lnTo>
                <a:lnTo>
                  <a:pt x="1735" y="2618"/>
                </a:lnTo>
                <a:lnTo>
                  <a:pt x="1733" y="2618"/>
                </a:lnTo>
                <a:lnTo>
                  <a:pt x="1735" y="2618"/>
                </a:lnTo>
                <a:lnTo>
                  <a:pt x="1733" y="2618"/>
                </a:lnTo>
                <a:lnTo>
                  <a:pt x="1733" y="2619"/>
                </a:lnTo>
                <a:lnTo>
                  <a:pt x="1731" y="2619"/>
                </a:lnTo>
                <a:lnTo>
                  <a:pt x="1730" y="2619"/>
                </a:lnTo>
                <a:lnTo>
                  <a:pt x="1728" y="2621"/>
                </a:lnTo>
                <a:lnTo>
                  <a:pt x="1728" y="2623"/>
                </a:lnTo>
                <a:lnTo>
                  <a:pt x="1727" y="2623"/>
                </a:lnTo>
                <a:lnTo>
                  <a:pt x="1727" y="2621"/>
                </a:lnTo>
                <a:lnTo>
                  <a:pt x="1727" y="2623"/>
                </a:lnTo>
                <a:lnTo>
                  <a:pt x="1725" y="2623"/>
                </a:lnTo>
                <a:lnTo>
                  <a:pt x="1723" y="2623"/>
                </a:lnTo>
                <a:lnTo>
                  <a:pt x="1723" y="2624"/>
                </a:lnTo>
                <a:lnTo>
                  <a:pt x="1722" y="2624"/>
                </a:lnTo>
                <a:lnTo>
                  <a:pt x="1720" y="2624"/>
                </a:lnTo>
                <a:lnTo>
                  <a:pt x="1720" y="2626"/>
                </a:lnTo>
                <a:lnTo>
                  <a:pt x="1719" y="2626"/>
                </a:lnTo>
                <a:lnTo>
                  <a:pt x="1717" y="2626"/>
                </a:lnTo>
                <a:lnTo>
                  <a:pt x="1715" y="2626"/>
                </a:lnTo>
                <a:lnTo>
                  <a:pt x="1714" y="2626"/>
                </a:lnTo>
                <a:lnTo>
                  <a:pt x="1714" y="2627"/>
                </a:lnTo>
                <a:lnTo>
                  <a:pt x="1715" y="2629"/>
                </a:lnTo>
                <a:lnTo>
                  <a:pt x="1714" y="2631"/>
                </a:lnTo>
                <a:lnTo>
                  <a:pt x="1714" y="2632"/>
                </a:lnTo>
                <a:lnTo>
                  <a:pt x="1712" y="2632"/>
                </a:lnTo>
                <a:lnTo>
                  <a:pt x="1712" y="2634"/>
                </a:lnTo>
                <a:lnTo>
                  <a:pt x="1711" y="2634"/>
                </a:lnTo>
                <a:lnTo>
                  <a:pt x="1709" y="2634"/>
                </a:lnTo>
                <a:lnTo>
                  <a:pt x="1707" y="2634"/>
                </a:lnTo>
                <a:lnTo>
                  <a:pt x="1706" y="2634"/>
                </a:lnTo>
                <a:lnTo>
                  <a:pt x="1706" y="2632"/>
                </a:lnTo>
                <a:lnTo>
                  <a:pt x="1704" y="2632"/>
                </a:lnTo>
                <a:lnTo>
                  <a:pt x="1703" y="2632"/>
                </a:lnTo>
                <a:lnTo>
                  <a:pt x="1703" y="2631"/>
                </a:lnTo>
                <a:lnTo>
                  <a:pt x="1701" y="2631"/>
                </a:lnTo>
                <a:lnTo>
                  <a:pt x="1701" y="2629"/>
                </a:lnTo>
                <a:lnTo>
                  <a:pt x="1699" y="2629"/>
                </a:lnTo>
                <a:lnTo>
                  <a:pt x="1701" y="2629"/>
                </a:lnTo>
                <a:lnTo>
                  <a:pt x="1701" y="2631"/>
                </a:lnTo>
                <a:lnTo>
                  <a:pt x="1703" y="2631"/>
                </a:lnTo>
                <a:lnTo>
                  <a:pt x="1703" y="2632"/>
                </a:lnTo>
                <a:lnTo>
                  <a:pt x="1701" y="2632"/>
                </a:lnTo>
                <a:lnTo>
                  <a:pt x="1703" y="2632"/>
                </a:lnTo>
                <a:lnTo>
                  <a:pt x="1701" y="2634"/>
                </a:lnTo>
                <a:lnTo>
                  <a:pt x="1699" y="2634"/>
                </a:lnTo>
                <a:lnTo>
                  <a:pt x="1699" y="2632"/>
                </a:lnTo>
                <a:lnTo>
                  <a:pt x="1698" y="2632"/>
                </a:lnTo>
                <a:lnTo>
                  <a:pt x="1698" y="2631"/>
                </a:lnTo>
                <a:lnTo>
                  <a:pt x="1698" y="2629"/>
                </a:lnTo>
                <a:lnTo>
                  <a:pt x="1698" y="2627"/>
                </a:lnTo>
                <a:lnTo>
                  <a:pt x="1696" y="2627"/>
                </a:lnTo>
                <a:lnTo>
                  <a:pt x="1696" y="2626"/>
                </a:lnTo>
                <a:lnTo>
                  <a:pt x="1695" y="2626"/>
                </a:lnTo>
                <a:lnTo>
                  <a:pt x="1696" y="2624"/>
                </a:lnTo>
                <a:lnTo>
                  <a:pt x="1695" y="2624"/>
                </a:lnTo>
                <a:lnTo>
                  <a:pt x="1693" y="2624"/>
                </a:lnTo>
                <a:lnTo>
                  <a:pt x="1691" y="2623"/>
                </a:lnTo>
                <a:lnTo>
                  <a:pt x="1691" y="2621"/>
                </a:lnTo>
                <a:lnTo>
                  <a:pt x="1690" y="2621"/>
                </a:lnTo>
                <a:lnTo>
                  <a:pt x="1690" y="2619"/>
                </a:lnTo>
                <a:lnTo>
                  <a:pt x="1688" y="2619"/>
                </a:lnTo>
                <a:lnTo>
                  <a:pt x="1687" y="2619"/>
                </a:lnTo>
                <a:lnTo>
                  <a:pt x="1685" y="2619"/>
                </a:lnTo>
                <a:lnTo>
                  <a:pt x="1683" y="2618"/>
                </a:lnTo>
                <a:lnTo>
                  <a:pt x="1682" y="2618"/>
                </a:lnTo>
                <a:lnTo>
                  <a:pt x="1680" y="2618"/>
                </a:lnTo>
                <a:lnTo>
                  <a:pt x="1679" y="2616"/>
                </a:lnTo>
                <a:lnTo>
                  <a:pt x="1677" y="2616"/>
                </a:lnTo>
                <a:lnTo>
                  <a:pt x="1677" y="2615"/>
                </a:lnTo>
                <a:lnTo>
                  <a:pt x="1677" y="2613"/>
                </a:lnTo>
                <a:lnTo>
                  <a:pt x="1675" y="2613"/>
                </a:lnTo>
                <a:lnTo>
                  <a:pt x="1674" y="2613"/>
                </a:lnTo>
                <a:lnTo>
                  <a:pt x="1674" y="2611"/>
                </a:lnTo>
                <a:lnTo>
                  <a:pt x="1674" y="2610"/>
                </a:lnTo>
                <a:lnTo>
                  <a:pt x="1672" y="2610"/>
                </a:lnTo>
                <a:lnTo>
                  <a:pt x="1671" y="2610"/>
                </a:lnTo>
                <a:lnTo>
                  <a:pt x="1671" y="2608"/>
                </a:lnTo>
                <a:lnTo>
                  <a:pt x="1671" y="2610"/>
                </a:lnTo>
                <a:lnTo>
                  <a:pt x="1669" y="2610"/>
                </a:lnTo>
                <a:lnTo>
                  <a:pt x="1667" y="2608"/>
                </a:lnTo>
                <a:lnTo>
                  <a:pt x="1667" y="2610"/>
                </a:lnTo>
                <a:lnTo>
                  <a:pt x="1666" y="2610"/>
                </a:lnTo>
                <a:lnTo>
                  <a:pt x="1666" y="2608"/>
                </a:lnTo>
                <a:lnTo>
                  <a:pt x="1666" y="2610"/>
                </a:lnTo>
                <a:lnTo>
                  <a:pt x="1666" y="2608"/>
                </a:lnTo>
                <a:lnTo>
                  <a:pt x="1664" y="2608"/>
                </a:lnTo>
                <a:lnTo>
                  <a:pt x="1664" y="2610"/>
                </a:lnTo>
                <a:lnTo>
                  <a:pt x="1663" y="2608"/>
                </a:lnTo>
                <a:lnTo>
                  <a:pt x="1661" y="2608"/>
                </a:lnTo>
                <a:lnTo>
                  <a:pt x="1661" y="2607"/>
                </a:lnTo>
                <a:lnTo>
                  <a:pt x="1661" y="2605"/>
                </a:lnTo>
                <a:lnTo>
                  <a:pt x="1659" y="2605"/>
                </a:lnTo>
                <a:lnTo>
                  <a:pt x="1658" y="2605"/>
                </a:lnTo>
                <a:lnTo>
                  <a:pt x="1656" y="2605"/>
                </a:lnTo>
                <a:lnTo>
                  <a:pt x="1656" y="2603"/>
                </a:lnTo>
                <a:lnTo>
                  <a:pt x="1655" y="2603"/>
                </a:lnTo>
                <a:lnTo>
                  <a:pt x="1655" y="2602"/>
                </a:lnTo>
                <a:lnTo>
                  <a:pt x="1653" y="2602"/>
                </a:lnTo>
                <a:lnTo>
                  <a:pt x="1653" y="2600"/>
                </a:lnTo>
                <a:lnTo>
                  <a:pt x="1651" y="2600"/>
                </a:lnTo>
                <a:lnTo>
                  <a:pt x="1650" y="2600"/>
                </a:lnTo>
                <a:lnTo>
                  <a:pt x="1650" y="2599"/>
                </a:lnTo>
                <a:lnTo>
                  <a:pt x="1650" y="2597"/>
                </a:lnTo>
                <a:lnTo>
                  <a:pt x="1651" y="2597"/>
                </a:lnTo>
                <a:lnTo>
                  <a:pt x="1650" y="2597"/>
                </a:lnTo>
                <a:lnTo>
                  <a:pt x="1648" y="2597"/>
                </a:lnTo>
                <a:lnTo>
                  <a:pt x="1647" y="2597"/>
                </a:lnTo>
                <a:lnTo>
                  <a:pt x="1645" y="2597"/>
                </a:lnTo>
                <a:lnTo>
                  <a:pt x="1645" y="2595"/>
                </a:lnTo>
                <a:lnTo>
                  <a:pt x="1647" y="2595"/>
                </a:lnTo>
                <a:lnTo>
                  <a:pt x="1645" y="2595"/>
                </a:lnTo>
                <a:lnTo>
                  <a:pt x="1645" y="2594"/>
                </a:lnTo>
                <a:lnTo>
                  <a:pt x="1643" y="2594"/>
                </a:lnTo>
                <a:lnTo>
                  <a:pt x="1643" y="2595"/>
                </a:lnTo>
                <a:lnTo>
                  <a:pt x="1645" y="2595"/>
                </a:lnTo>
                <a:lnTo>
                  <a:pt x="1643" y="2595"/>
                </a:lnTo>
                <a:lnTo>
                  <a:pt x="1642" y="2595"/>
                </a:lnTo>
                <a:lnTo>
                  <a:pt x="1642" y="2594"/>
                </a:lnTo>
                <a:lnTo>
                  <a:pt x="1640" y="2592"/>
                </a:lnTo>
                <a:lnTo>
                  <a:pt x="1640" y="2594"/>
                </a:lnTo>
                <a:lnTo>
                  <a:pt x="1639" y="2592"/>
                </a:lnTo>
                <a:lnTo>
                  <a:pt x="1640" y="2592"/>
                </a:lnTo>
                <a:lnTo>
                  <a:pt x="1642" y="2592"/>
                </a:lnTo>
                <a:lnTo>
                  <a:pt x="1642" y="2591"/>
                </a:lnTo>
                <a:lnTo>
                  <a:pt x="1640" y="2591"/>
                </a:lnTo>
                <a:lnTo>
                  <a:pt x="1640" y="2592"/>
                </a:lnTo>
                <a:lnTo>
                  <a:pt x="1639" y="2592"/>
                </a:lnTo>
                <a:lnTo>
                  <a:pt x="1637" y="2594"/>
                </a:lnTo>
                <a:lnTo>
                  <a:pt x="1635" y="2594"/>
                </a:lnTo>
                <a:lnTo>
                  <a:pt x="1634" y="2594"/>
                </a:lnTo>
                <a:lnTo>
                  <a:pt x="1632" y="2594"/>
                </a:lnTo>
                <a:lnTo>
                  <a:pt x="1634" y="2594"/>
                </a:lnTo>
                <a:lnTo>
                  <a:pt x="1634" y="2595"/>
                </a:lnTo>
                <a:lnTo>
                  <a:pt x="1635" y="2595"/>
                </a:lnTo>
                <a:lnTo>
                  <a:pt x="1637" y="2595"/>
                </a:lnTo>
                <a:lnTo>
                  <a:pt x="1637" y="2597"/>
                </a:lnTo>
                <a:lnTo>
                  <a:pt x="1639" y="2597"/>
                </a:lnTo>
                <a:lnTo>
                  <a:pt x="1639" y="2595"/>
                </a:lnTo>
                <a:lnTo>
                  <a:pt x="1640" y="2595"/>
                </a:lnTo>
                <a:lnTo>
                  <a:pt x="1642" y="2597"/>
                </a:lnTo>
                <a:lnTo>
                  <a:pt x="1640" y="2597"/>
                </a:lnTo>
                <a:lnTo>
                  <a:pt x="1640" y="2599"/>
                </a:lnTo>
                <a:lnTo>
                  <a:pt x="1639" y="2599"/>
                </a:lnTo>
                <a:lnTo>
                  <a:pt x="1637" y="2599"/>
                </a:lnTo>
                <a:lnTo>
                  <a:pt x="1635" y="2599"/>
                </a:lnTo>
                <a:lnTo>
                  <a:pt x="1634" y="2597"/>
                </a:lnTo>
                <a:lnTo>
                  <a:pt x="1632" y="2597"/>
                </a:lnTo>
                <a:lnTo>
                  <a:pt x="1632" y="2595"/>
                </a:lnTo>
                <a:lnTo>
                  <a:pt x="1632" y="2597"/>
                </a:lnTo>
                <a:lnTo>
                  <a:pt x="1631" y="2597"/>
                </a:lnTo>
                <a:lnTo>
                  <a:pt x="1631" y="2595"/>
                </a:lnTo>
                <a:lnTo>
                  <a:pt x="1631" y="2594"/>
                </a:lnTo>
                <a:lnTo>
                  <a:pt x="1629" y="2594"/>
                </a:lnTo>
                <a:lnTo>
                  <a:pt x="1629" y="2595"/>
                </a:lnTo>
                <a:lnTo>
                  <a:pt x="1627" y="2595"/>
                </a:lnTo>
                <a:lnTo>
                  <a:pt x="1626" y="2595"/>
                </a:lnTo>
                <a:lnTo>
                  <a:pt x="1626" y="2597"/>
                </a:lnTo>
                <a:lnTo>
                  <a:pt x="1626" y="2595"/>
                </a:lnTo>
                <a:lnTo>
                  <a:pt x="1624" y="2595"/>
                </a:lnTo>
                <a:lnTo>
                  <a:pt x="1623" y="2595"/>
                </a:lnTo>
                <a:lnTo>
                  <a:pt x="1623" y="2594"/>
                </a:lnTo>
                <a:lnTo>
                  <a:pt x="1623" y="2592"/>
                </a:lnTo>
                <a:lnTo>
                  <a:pt x="1621" y="2591"/>
                </a:lnTo>
                <a:lnTo>
                  <a:pt x="1621" y="2589"/>
                </a:lnTo>
                <a:lnTo>
                  <a:pt x="1621" y="2587"/>
                </a:lnTo>
                <a:lnTo>
                  <a:pt x="1619" y="2586"/>
                </a:lnTo>
                <a:lnTo>
                  <a:pt x="1619" y="2587"/>
                </a:lnTo>
                <a:lnTo>
                  <a:pt x="1618" y="2587"/>
                </a:lnTo>
                <a:lnTo>
                  <a:pt x="1618" y="2586"/>
                </a:lnTo>
                <a:lnTo>
                  <a:pt x="1618" y="2587"/>
                </a:lnTo>
                <a:lnTo>
                  <a:pt x="1618" y="2586"/>
                </a:lnTo>
                <a:lnTo>
                  <a:pt x="1616" y="2586"/>
                </a:lnTo>
                <a:lnTo>
                  <a:pt x="1615" y="2586"/>
                </a:lnTo>
                <a:lnTo>
                  <a:pt x="1616" y="2586"/>
                </a:lnTo>
                <a:lnTo>
                  <a:pt x="1616" y="2587"/>
                </a:lnTo>
                <a:lnTo>
                  <a:pt x="1615" y="2587"/>
                </a:lnTo>
                <a:lnTo>
                  <a:pt x="1615" y="2589"/>
                </a:lnTo>
                <a:lnTo>
                  <a:pt x="1616" y="2589"/>
                </a:lnTo>
                <a:lnTo>
                  <a:pt x="1616" y="2591"/>
                </a:lnTo>
                <a:lnTo>
                  <a:pt x="1615" y="2591"/>
                </a:lnTo>
                <a:lnTo>
                  <a:pt x="1613" y="2589"/>
                </a:lnTo>
                <a:lnTo>
                  <a:pt x="1611" y="2589"/>
                </a:lnTo>
                <a:lnTo>
                  <a:pt x="1611" y="2587"/>
                </a:lnTo>
                <a:lnTo>
                  <a:pt x="1610" y="2587"/>
                </a:lnTo>
                <a:lnTo>
                  <a:pt x="1608" y="2587"/>
                </a:lnTo>
                <a:lnTo>
                  <a:pt x="1607" y="2587"/>
                </a:lnTo>
                <a:lnTo>
                  <a:pt x="1605" y="2587"/>
                </a:lnTo>
                <a:lnTo>
                  <a:pt x="1603" y="2586"/>
                </a:lnTo>
                <a:lnTo>
                  <a:pt x="1605" y="2586"/>
                </a:lnTo>
                <a:lnTo>
                  <a:pt x="1605" y="2584"/>
                </a:lnTo>
                <a:lnTo>
                  <a:pt x="1605" y="2583"/>
                </a:lnTo>
                <a:lnTo>
                  <a:pt x="1603" y="2583"/>
                </a:lnTo>
                <a:lnTo>
                  <a:pt x="1602" y="2583"/>
                </a:lnTo>
                <a:lnTo>
                  <a:pt x="1600" y="2583"/>
                </a:lnTo>
                <a:lnTo>
                  <a:pt x="1600" y="2581"/>
                </a:lnTo>
                <a:lnTo>
                  <a:pt x="1599" y="2581"/>
                </a:lnTo>
                <a:lnTo>
                  <a:pt x="1599" y="2579"/>
                </a:lnTo>
                <a:lnTo>
                  <a:pt x="1597" y="2579"/>
                </a:lnTo>
                <a:lnTo>
                  <a:pt x="1597" y="2578"/>
                </a:lnTo>
                <a:lnTo>
                  <a:pt x="1595" y="2576"/>
                </a:lnTo>
                <a:lnTo>
                  <a:pt x="1594" y="2576"/>
                </a:lnTo>
                <a:lnTo>
                  <a:pt x="1592" y="2575"/>
                </a:lnTo>
                <a:lnTo>
                  <a:pt x="1592" y="2573"/>
                </a:lnTo>
                <a:lnTo>
                  <a:pt x="1591" y="2571"/>
                </a:lnTo>
                <a:lnTo>
                  <a:pt x="1589" y="2571"/>
                </a:lnTo>
                <a:lnTo>
                  <a:pt x="1589" y="2570"/>
                </a:lnTo>
                <a:lnTo>
                  <a:pt x="1591" y="2570"/>
                </a:lnTo>
                <a:lnTo>
                  <a:pt x="1592" y="2570"/>
                </a:lnTo>
                <a:lnTo>
                  <a:pt x="1594" y="2570"/>
                </a:lnTo>
                <a:lnTo>
                  <a:pt x="1595" y="2570"/>
                </a:lnTo>
                <a:lnTo>
                  <a:pt x="1595" y="2571"/>
                </a:lnTo>
                <a:lnTo>
                  <a:pt x="1595" y="2570"/>
                </a:lnTo>
                <a:lnTo>
                  <a:pt x="1597" y="2570"/>
                </a:lnTo>
                <a:lnTo>
                  <a:pt x="1597" y="2571"/>
                </a:lnTo>
                <a:lnTo>
                  <a:pt x="1599" y="2571"/>
                </a:lnTo>
                <a:lnTo>
                  <a:pt x="1599" y="2570"/>
                </a:lnTo>
                <a:lnTo>
                  <a:pt x="1597" y="2570"/>
                </a:lnTo>
                <a:lnTo>
                  <a:pt x="1599" y="2570"/>
                </a:lnTo>
                <a:lnTo>
                  <a:pt x="1597" y="2570"/>
                </a:lnTo>
                <a:lnTo>
                  <a:pt x="1595" y="2570"/>
                </a:lnTo>
                <a:lnTo>
                  <a:pt x="1595" y="2568"/>
                </a:lnTo>
                <a:lnTo>
                  <a:pt x="1597" y="2568"/>
                </a:lnTo>
                <a:lnTo>
                  <a:pt x="1595" y="2568"/>
                </a:lnTo>
                <a:lnTo>
                  <a:pt x="1597" y="2568"/>
                </a:lnTo>
                <a:lnTo>
                  <a:pt x="1599" y="2568"/>
                </a:lnTo>
                <a:lnTo>
                  <a:pt x="1600" y="2568"/>
                </a:lnTo>
                <a:lnTo>
                  <a:pt x="1600" y="2567"/>
                </a:lnTo>
                <a:lnTo>
                  <a:pt x="1599" y="2567"/>
                </a:lnTo>
                <a:lnTo>
                  <a:pt x="1597" y="2567"/>
                </a:lnTo>
                <a:lnTo>
                  <a:pt x="1595" y="2567"/>
                </a:lnTo>
                <a:lnTo>
                  <a:pt x="1594" y="2567"/>
                </a:lnTo>
                <a:lnTo>
                  <a:pt x="1592" y="2567"/>
                </a:lnTo>
                <a:lnTo>
                  <a:pt x="1592" y="2565"/>
                </a:lnTo>
                <a:lnTo>
                  <a:pt x="1591" y="2565"/>
                </a:lnTo>
                <a:lnTo>
                  <a:pt x="1591" y="2563"/>
                </a:lnTo>
                <a:lnTo>
                  <a:pt x="1589" y="2563"/>
                </a:lnTo>
                <a:lnTo>
                  <a:pt x="1589" y="2565"/>
                </a:lnTo>
                <a:lnTo>
                  <a:pt x="1591" y="2565"/>
                </a:lnTo>
                <a:lnTo>
                  <a:pt x="1589" y="2565"/>
                </a:lnTo>
                <a:lnTo>
                  <a:pt x="1587" y="2565"/>
                </a:lnTo>
                <a:lnTo>
                  <a:pt x="1586" y="2565"/>
                </a:lnTo>
                <a:lnTo>
                  <a:pt x="1586" y="2563"/>
                </a:lnTo>
                <a:lnTo>
                  <a:pt x="1584" y="2563"/>
                </a:lnTo>
                <a:lnTo>
                  <a:pt x="1584" y="2562"/>
                </a:lnTo>
                <a:lnTo>
                  <a:pt x="1584" y="2563"/>
                </a:lnTo>
                <a:lnTo>
                  <a:pt x="1583" y="2563"/>
                </a:lnTo>
                <a:lnTo>
                  <a:pt x="1583" y="2562"/>
                </a:lnTo>
                <a:lnTo>
                  <a:pt x="1581" y="2562"/>
                </a:lnTo>
                <a:lnTo>
                  <a:pt x="1579" y="2562"/>
                </a:lnTo>
                <a:lnTo>
                  <a:pt x="1579" y="2560"/>
                </a:lnTo>
                <a:lnTo>
                  <a:pt x="1578" y="2560"/>
                </a:lnTo>
                <a:lnTo>
                  <a:pt x="1576" y="2559"/>
                </a:lnTo>
                <a:lnTo>
                  <a:pt x="1576" y="2560"/>
                </a:lnTo>
                <a:lnTo>
                  <a:pt x="1578" y="2560"/>
                </a:lnTo>
                <a:lnTo>
                  <a:pt x="1576" y="2560"/>
                </a:lnTo>
                <a:lnTo>
                  <a:pt x="1575" y="2559"/>
                </a:lnTo>
                <a:lnTo>
                  <a:pt x="1575" y="2557"/>
                </a:lnTo>
                <a:lnTo>
                  <a:pt x="1573" y="2557"/>
                </a:lnTo>
                <a:lnTo>
                  <a:pt x="1573" y="2555"/>
                </a:lnTo>
                <a:lnTo>
                  <a:pt x="1573" y="2554"/>
                </a:lnTo>
                <a:lnTo>
                  <a:pt x="1573" y="2552"/>
                </a:lnTo>
                <a:lnTo>
                  <a:pt x="1573" y="2551"/>
                </a:lnTo>
                <a:lnTo>
                  <a:pt x="1571" y="2551"/>
                </a:lnTo>
                <a:lnTo>
                  <a:pt x="1571" y="2549"/>
                </a:lnTo>
                <a:lnTo>
                  <a:pt x="1571" y="2547"/>
                </a:lnTo>
                <a:lnTo>
                  <a:pt x="1571" y="2546"/>
                </a:lnTo>
                <a:lnTo>
                  <a:pt x="1571" y="2544"/>
                </a:lnTo>
                <a:lnTo>
                  <a:pt x="1571" y="2543"/>
                </a:lnTo>
                <a:lnTo>
                  <a:pt x="1573" y="2543"/>
                </a:lnTo>
                <a:lnTo>
                  <a:pt x="1573" y="2541"/>
                </a:lnTo>
                <a:lnTo>
                  <a:pt x="1575" y="2541"/>
                </a:lnTo>
                <a:lnTo>
                  <a:pt x="1573" y="2541"/>
                </a:lnTo>
                <a:lnTo>
                  <a:pt x="1573" y="2539"/>
                </a:lnTo>
                <a:lnTo>
                  <a:pt x="1573" y="2538"/>
                </a:lnTo>
                <a:lnTo>
                  <a:pt x="1573" y="2536"/>
                </a:lnTo>
                <a:lnTo>
                  <a:pt x="1575" y="2536"/>
                </a:lnTo>
                <a:lnTo>
                  <a:pt x="1575" y="2535"/>
                </a:lnTo>
                <a:lnTo>
                  <a:pt x="1575" y="2533"/>
                </a:lnTo>
                <a:lnTo>
                  <a:pt x="1576" y="2531"/>
                </a:lnTo>
                <a:lnTo>
                  <a:pt x="1576" y="2530"/>
                </a:lnTo>
                <a:lnTo>
                  <a:pt x="1576" y="2528"/>
                </a:lnTo>
                <a:lnTo>
                  <a:pt x="1578" y="2528"/>
                </a:lnTo>
                <a:lnTo>
                  <a:pt x="1578" y="2527"/>
                </a:lnTo>
                <a:lnTo>
                  <a:pt x="1576" y="2527"/>
                </a:lnTo>
                <a:lnTo>
                  <a:pt x="1576" y="2528"/>
                </a:lnTo>
                <a:lnTo>
                  <a:pt x="1575" y="2528"/>
                </a:lnTo>
                <a:lnTo>
                  <a:pt x="1576" y="2528"/>
                </a:lnTo>
                <a:lnTo>
                  <a:pt x="1575" y="2528"/>
                </a:lnTo>
                <a:lnTo>
                  <a:pt x="1575" y="2530"/>
                </a:lnTo>
                <a:lnTo>
                  <a:pt x="1575" y="2531"/>
                </a:lnTo>
                <a:lnTo>
                  <a:pt x="1575" y="2533"/>
                </a:lnTo>
                <a:lnTo>
                  <a:pt x="1573" y="2533"/>
                </a:lnTo>
                <a:lnTo>
                  <a:pt x="1573" y="2535"/>
                </a:lnTo>
                <a:lnTo>
                  <a:pt x="1573" y="2536"/>
                </a:lnTo>
                <a:lnTo>
                  <a:pt x="1571" y="2536"/>
                </a:lnTo>
                <a:lnTo>
                  <a:pt x="1571" y="2535"/>
                </a:lnTo>
                <a:lnTo>
                  <a:pt x="1571" y="2533"/>
                </a:lnTo>
                <a:lnTo>
                  <a:pt x="1571" y="2531"/>
                </a:lnTo>
                <a:lnTo>
                  <a:pt x="1573" y="2531"/>
                </a:lnTo>
                <a:lnTo>
                  <a:pt x="1571" y="2530"/>
                </a:lnTo>
                <a:lnTo>
                  <a:pt x="1573" y="2530"/>
                </a:lnTo>
                <a:lnTo>
                  <a:pt x="1573" y="2528"/>
                </a:lnTo>
                <a:lnTo>
                  <a:pt x="1573" y="2527"/>
                </a:lnTo>
                <a:lnTo>
                  <a:pt x="1573" y="2525"/>
                </a:lnTo>
                <a:lnTo>
                  <a:pt x="1573" y="2523"/>
                </a:lnTo>
                <a:lnTo>
                  <a:pt x="1573" y="2522"/>
                </a:lnTo>
                <a:lnTo>
                  <a:pt x="1575" y="2522"/>
                </a:lnTo>
                <a:lnTo>
                  <a:pt x="1575" y="2520"/>
                </a:lnTo>
                <a:lnTo>
                  <a:pt x="1573" y="2520"/>
                </a:lnTo>
                <a:lnTo>
                  <a:pt x="1575" y="2520"/>
                </a:lnTo>
                <a:lnTo>
                  <a:pt x="1575" y="2519"/>
                </a:lnTo>
                <a:lnTo>
                  <a:pt x="1575" y="2517"/>
                </a:lnTo>
                <a:lnTo>
                  <a:pt x="1575" y="2515"/>
                </a:lnTo>
                <a:lnTo>
                  <a:pt x="1576" y="2515"/>
                </a:lnTo>
                <a:lnTo>
                  <a:pt x="1576" y="2517"/>
                </a:lnTo>
                <a:lnTo>
                  <a:pt x="1578" y="2517"/>
                </a:lnTo>
                <a:lnTo>
                  <a:pt x="1576" y="2515"/>
                </a:lnTo>
                <a:lnTo>
                  <a:pt x="1575" y="2515"/>
                </a:lnTo>
                <a:lnTo>
                  <a:pt x="1575" y="2514"/>
                </a:lnTo>
                <a:lnTo>
                  <a:pt x="1576" y="2514"/>
                </a:lnTo>
                <a:lnTo>
                  <a:pt x="1576" y="2512"/>
                </a:lnTo>
                <a:lnTo>
                  <a:pt x="1578" y="2512"/>
                </a:lnTo>
                <a:lnTo>
                  <a:pt x="1578" y="2511"/>
                </a:lnTo>
                <a:lnTo>
                  <a:pt x="1579" y="2511"/>
                </a:lnTo>
                <a:lnTo>
                  <a:pt x="1581" y="2512"/>
                </a:lnTo>
                <a:lnTo>
                  <a:pt x="1583" y="2514"/>
                </a:lnTo>
                <a:lnTo>
                  <a:pt x="1584" y="2514"/>
                </a:lnTo>
                <a:lnTo>
                  <a:pt x="1584" y="2515"/>
                </a:lnTo>
                <a:lnTo>
                  <a:pt x="1586" y="2515"/>
                </a:lnTo>
                <a:lnTo>
                  <a:pt x="1587" y="2517"/>
                </a:lnTo>
                <a:lnTo>
                  <a:pt x="1589" y="2517"/>
                </a:lnTo>
                <a:lnTo>
                  <a:pt x="1589" y="2519"/>
                </a:lnTo>
                <a:lnTo>
                  <a:pt x="1591" y="2519"/>
                </a:lnTo>
                <a:lnTo>
                  <a:pt x="1591" y="2520"/>
                </a:lnTo>
                <a:lnTo>
                  <a:pt x="1592" y="2520"/>
                </a:lnTo>
                <a:lnTo>
                  <a:pt x="1594" y="2522"/>
                </a:lnTo>
                <a:lnTo>
                  <a:pt x="1594" y="2523"/>
                </a:lnTo>
                <a:lnTo>
                  <a:pt x="1595" y="2523"/>
                </a:lnTo>
                <a:lnTo>
                  <a:pt x="1597" y="2523"/>
                </a:lnTo>
                <a:lnTo>
                  <a:pt x="1597" y="2525"/>
                </a:lnTo>
                <a:lnTo>
                  <a:pt x="1599" y="2525"/>
                </a:lnTo>
                <a:lnTo>
                  <a:pt x="1600" y="2525"/>
                </a:lnTo>
                <a:lnTo>
                  <a:pt x="1602" y="2527"/>
                </a:lnTo>
                <a:lnTo>
                  <a:pt x="1603" y="2527"/>
                </a:lnTo>
                <a:lnTo>
                  <a:pt x="1603" y="2528"/>
                </a:lnTo>
                <a:lnTo>
                  <a:pt x="1603" y="2530"/>
                </a:lnTo>
                <a:lnTo>
                  <a:pt x="1605" y="2530"/>
                </a:lnTo>
                <a:lnTo>
                  <a:pt x="1607" y="2530"/>
                </a:lnTo>
                <a:lnTo>
                  <a:pt x="1607" y="2531"/>
                </a:lnTo>
                <a:lnTo>
                  <a:pt x="1605" y="2530"/>
                </a:lnTo>
                <a:lnTo>
                  <a:pt x="1603" y="2530"/>
                </a:lnTo>
                <a:lnTo>
                  <a:pt x="1603" y="2531"/>
                </a:lnTo>
                <a:lnTo>
                  <a:pt x="1603" y="2533"/>
                </a:lnTo>
                <a:lnTo>
                  <a:pt x="1603" y="2535"/>
                </a:lnTo>
                <a:lnTo>
                  <a:pt x="1603" y="2533"/>
                </a:lnTo>
                <a:lnTo>
                  <a:pt x="1605" y="2533"/>
                </a:lnTo>
                <a:lnTo>
                  <a:pt x="1607" y="2533"/>
                </a:lnTo>
                <a:lnTo>
                  <a:pt x="1608" y="2533"/>
                </a:lnTo>
                <a:lnTo>
                  <a:pt x="1608" y="2535"/>
                </a:lnTo>
                <a:lnTo>
                  <a:pt x="1610" y="2535"/>
                </a:lnTo>
                <a:lnTo>
                  <a:pt x="1611" y="2535"/>
                </a:lnTo>
                <a:lnTo>
                  <a:pt x="1613" y="2535"/>
                </a:lnTo>
                <a:lnTo>
                  <a:pt x="1613" y="2536"/>
                </a:lnTo>
                <a:lnTo>
                  <a:pt x="1613" y="2535"/>
                </a:lnTo>
                <a:lnTo>
                  <a:pt x="1615" y="2535"/>
                </a:lnTo>
                <a:lnTo>
                  <a:pt x="1616" y="2535"/>
                </a:lnTo>
                <a:lnTo>
                  <a:pt x="1616" y="2536"/>
                </a:lnTo>
                <a:lnTo>
                  <a:pt x="1618" y="2536"/>
                </a:lnTo>
                <a:lnTo>
                  <a:pt x="1618" y="2538"/>
                </a:lnTo>
                <a:lnTo>
                  <a:pt x="1619" y="2538"/>
                </a:lnTo>
                <a:lnTo>
                  <a:pt x="1621" y="2538"/>
                </a:lnTo>
                <a:lnTo>
                  <a:pt x="1623" y="2538"/>
                </a:lnTo>
                <a:lnTo>
                  <a:pt x="1624" y="2539"/>
                </a:lnTo>
                <a:lnTo>
                  <a:pt x="1626" y="2539"/>
                </a:lnTo>
                <a:lnTo>
                  <a:pt x="1627" y="2539"/>
                </a:lnTo>
                <a:lnTo>
                  <a:pt x="1629" y="2539"/>
                </a:lnTo>
                <a:lnTo>
                  <a:pt x="1629" y="2541"/>
                </a:lnTo>
                <a:lnTo>
                  <a:pt x="1631" y="2541"/>
                </a:lnTo>
                <a:lnTo>
                  <a:pt x="1631" y="2543"/>
                </a:lnTo>
                <a:lnTo>
                  <a:pt x="1632" y="2543"/>
                </a:lnTo>
                <a:lnTo>
                  <a:pt x="1632" y="2544"/>
                </a:lnTo>
                <a:lnTo>
                  <a:pt x="1634" y="2544"/>
                </a:lnTo>
                <a:lnTo>
                  <a:pt x="1634" y="2546"/>
                </a:lnTo>
                <a:lnTo>
                  <a:pt x="1635" y="2546"/>
                </a:lnTo>
                <a:lnTo>
                  <a:pt x="1635" y="2547"/>
                </a:lnTo>
                <a:lnTo>
                  <a:pt x="1637" y="2547"/>
                </a:lnTo>
                <a:lnTo>
                  <a:pt x="1637" y="2549"/>
                </a:lnTo>
                <a:lnTo>
                  <a:pt x="1639" y="2549"/>
                </a:lnTo>
                <a:lnTo>
                  <a:pt x="1640" y="2549"/>
                </a:lnTo>
                <a:lnTo>
                  <a:pt x="1640" y="2551"/>
                </a:lnTo>
                <a:lnTo>
                  <a:pt x="1642" y="2551"/>
                </a:lnTo>
                <a:lnTo>
                  <a:pt x="1643" y="2552"/>
                </a:lnTo>
                <a:lnTo>
                  <a:pt x="1645" y="2552"/>
                </a:lnTo>
                <a:lnTo>
                  <a:pt x="1645" y="2554"/>
                </a:lnTo>
                <a:lnTo>
                  <a:pt x="1647" y="2554"/>
                </a:lnTo>
                <a:lnTo>
                  <a:pt x="1645" y="2554"/>
                </a:lnTo>
                <a:lnTo>
                  <a:pt x="1645" y="2555"/>
                </a:lnTo>
                <a:lnTo>
                  <a:pt x="1643" y="2555"/>
                </a:lnTo>
                <a:lnTo>
                  <a:pt x="1643" y="2554"/>
                </a:lnTo>
                <a:lnTo>
                  <a:pt x="1642" y="2554"/>
                </a:lnTo>
                <a:lnTo>
                  <a:pt x="1642" y="2555"/>
                </a:lnTo>
                <a:lnTo>
                  <a:pt x="1640" y="2555"/>
                </a:lnTo>
                <a:lnTo>
                  <a:pt x="1639" y="2555"/>
                </a:lnTo>
                <a:lnTo>
                  <a:pt x="1637" y="2555"/>
                </a:lnTo>
                <a:lnTo>
                  <a:pt x="1635" y="2555"/>
                </a:lnTo>
                <a:lnTo>
                  <a:pt x="1635" y="2557"/>
                </a:lnTo>
                <a:lnTo>
                  <a:pt x="1634" y="2557"/>
                </a:lnTo>
                <a:lnTo>
                  <a:pt x="1632" y="2557"/>
                </a:lnTo>
                <a:lnTo>
                  <a:pt x="1632" y="2559"/>
                </a:lnTo>
                <a:lnTo>
                  <a:pt x="1634" y="2559"/>
                </a:lnTo>
                <a:lnTo>
                  <a:pt x="1635" y="2559"/>
                </a:lnTo>
                <a:lnTo>
                  <a:pt x="1637" y="2559"/>
                </a:lnTo>
                <a:lnTo>
                  <a:pt x="1637" y="2557"/>
                </a:lnTo>
                <a:lnTo>
                  <a:pt x="1639" y="2557"/>
                </a:lnTo>
                <a:lnTo>
                  <a:pt x="1640" y="2557"/>
                </a:lnTo>
                <a:lnTo>
                  <a:pt x="1642" y="2557"/>
                </a:lnTo>
                <a:lnTo>
                  <a:pt x="1643" y="2557"/>
                </a:lnTo>
                <a:lnTo>
                  <a:pt x="1645" y="2557"/>
                </a:lnTo>
                <a:lnTo>
                  <a:pt x="1647" y="2557"/>
                </a:lnTo>
                <a:lnTo>
                  <a:pt x="1648" y="2557"/>
                </a:lnTo>
                <a:lnTo>
                  <a:pt x="1650" y="2557"/>
                </a:lnTo>
                <a:lnTo>
                  <a:pt x="1651" y="2559"/>
                </a:lnTo>
                <a:lnTo>
                  <a:pt x="1653" y="2559"/>
                </a:lnTo>
                <a:lnTo>
                  <a:pt x="1655" y="2560"/>
                </a:lnTo>
                <a:lnTo>
                  <a:pt x="1656" y="2560"/>
                </a:lnTo>
                <a:lnTo>
                  <a:pt x="1656" y="2562"/>
                </a:lnTo>
                <a:lnTo>
                  <a:pt x="1658" y="2562"/>
                </a:lnTo>
                <a:lnTo>
                  <a:pt x="1658" y="2563"/>
                </a:lnTo>
                <a:lnTo>
                  <a:pt x="1659" y="2563"/>
                </a:lnTo>
                <a:lnTo>
                  <a:pt x="1659" y="2565"/>
                </a:lnTo>
                <a:lnTo>
                  <a:pt x="1661" y="2565"/>
                </a:lnTo>
                <a:lnTo>
                  <a:pt x="1661" y="2567"/>
                </a:lnTo>
                <a:lnTo>
                  <a:pt x="1661" y="2568"/>
                </a:lnTo>
                <a:lnTo>
                  <a:pt x="1663" y="2567"/>
                </a:lnTo>
                <a:lnTo>
                  <a:pt x="1664" y="2567"/>
                </a:lnTo>
                <a:lnTo>
                  <a:pt x="1666" y="2567"/>
                </a:lnTo>
                <a:lnTo>
                  <a:pt x="1666" y="2568"/>
                </a:lnTo>
                <a:lnTo>
                  <a:pt x="1666" y="2567"/>
                </a:lnTo>
                <a:lnTo>
                  <a:pt x="1667" y="2567"/>
                </a:lnTo>
                <a:lnTo>
                  <a:pt x="1667" y="2568"/>
                </a:lnTo>
                <a:lnTo>
                  <a:pt x="1666" y="2568"/>
                </a:lnTo>
                <a:lnTo>
                  <a:pt x="1667" y="2568"/>
                </a:lnTo>
                <a:lnTo>
                  <a:pt x="1669" y="2568"/>
                </a:lnTo>
                <a:lnTo>
                  <a:pt x="1667" y="2568"/>
                </a:lnTo>
                <a:lnTo>
                  <a:pt x="1667" y="2567"/>
                </a:lnTo>
                <a:lnTo>
                  <a:pt x="1667" y="2565"/>
                </a:lnTo>
                <a:lnTo>
                  <a:pt x="1666" y="2565"/>
                </a:lnTo>
                <a:lnTo>
                  <a:pt x="1666" y="2567"/>
                </a:lnTo>
                <a:lnTo>
                  <a:pt x="1664" y="2567"/>
                </a:lnTo>
                <a:lnTo>
                  <a:pt x="1664" y="2565"/>
                </a:lnTo>
                <a:lnTo>
                  <a:pt x="1663" y="2565"/>
                </a:lnTo>
                <a:lnTo>
                  <a:pt x="1663" y="2563"/>
                </a:lnTo>
                <a:lnTo>
                  <a:pt x="1661" y="2563"/>
                </a:lnTo>
                <a:lnTo>
                  <a:pt x="1661" y="2562"/>
                </a:lnTo>
                <a:lnTo>
                  <a:pt x="1659" y="2562"/>
                </a:lnTo>
                <a:lnTo>
                  <a:pt x="1659" y="2560"/>
                </a:lnTo>
                <a:lnTo>
                  <a:pt x="1658" y="2560"/>
                </a:lnTo>
                <a:lnTo>
                  <a:pt x="1656" y="2560"/>
                </a:lnTo>
                <a:lnTo>
                  <a:pt x="1656" y="2559"/>
                </a:lnTo>
                <a:lnTo>
                  <a:pt x="1655" y="2559"/>
                </a:lnTo>
                <a:lnTo>
                  <a:pt x="1653" y="2559"/>
                </a:lnTo>
                <a:lnTo>
                  <a:pt x="1653" y="2557"/>
                </a:lnTo>
                <a:lnTo>
                  <a:pt x="1651" y="2557"/>
                </a:lnTo>
                <a:lnTo>
                  <a:pt x="1651" y="2555"/>
                </a:lnTo>
                <a:lnTo>
                  <a:pt x="1653" y="2555"/>
                </a:lnTo>
                <a:lnTo>
                  <a:pt x="1653" y="2554"/>
                </a:lnTo>
                <a:lnTo>
                  <a:pt x="1655" y="2554"/>
                </a:lnTo>
                <a:lnTo>
                  <a:pt x="1656" y="2554"/>
                </a:lnTo>
                <a:lnTo>
                  <a:pt x="1658" y="2552"/>
                </a:lnTo>
                <a:lnTo>
                  <a:pt x="1659" y="2552"/>
                </a:lnTo>
                <a:lnTo>
                  <a:pt x="1661" y="2552"/>
                </a:lnTo>
                <a:lnTo>
                  <a:pt x="1663" y="2552"/>
                </a:lnTo>
                <a:lnTo>
                  <a:pt x="1663" y="2551"/>
                </a:lnTo>
                <a:lnTo>
                  <a:pt x="1664" y="2551"/>
                </a:lnTo>
                <a:lnTo>
                  <a:pt x="1664" y="2549"/>
                </a:lnTo>
                <a:lnTo>
                  <a:pt x="1666" y="2549"/>
                </a:lnTo>
                <a:lnTo>
                  <a:pt x="1666" y="2547"/>
                </a:lnTo>
                <a:lnTo>
                  <a:pt x="1664" y="2547"/>
                </a:lnTo>
                <a:lnTo>
                  <a:pt x="1664" y="2546"/>
                </a:lnTo>
                <a:lnTo>
                  <a:pt x="1664" y="2544"/>
                </a:lnTo>
                <a:lnTo>
                  <a:pt x="1663" y="2544"/>
                </a:lnTo>
                <a:lnTo>
                  <a:pt x="1661" y="2544"/>
                </a:lnTo>
                <a:lnTo>
                  <a:pt x="1661" y="2546"/>
                </a:lnTo>
                <a:lnTo>
                  <a:pt x="1661" y="2547"/>
                </a:lnTo>
                <a:lnTo>
                  <a:pt x="1661" y="2549"/>
                </a:lnTo>
                <a:lnTo>
                  <a:pt x="1661" y="2551"/>
                </a:lnTo>
                <a:lnTo>
                  <a:pt x="1659" y="2551"/>
                </a:lnTo>
                <a:lnTo>
                  <a:pt x="1658" y="2551"/>
                </a:lnTo>
                <a:lnTo>
                  <a:pt x="1658" y="2552"/>
                </a:lnTo>
                <a:lnTo>
                  <a:pt x="1656" y="2552"/>
                </a:lnTo>
                <a:lnTo>
                  <a:pt x="1655" y="2552"/>
                </a:lnTo>
                <a:lnTo>
                  <a:pt x="1653" y="2552"/>
                </a:lnTo>
                <a:lnTo>
                  <a:pt x="1653" y="2554"/>
                </a:lnTo>
                <a:lnTo>
                  <a:pt x="1653" y="2552"/>
                </a:lnTo>
                <a:lnTo>
                  <a:pt x="1653" y="2554"/>
                </a:lnTo>
                <a:lnTo>
                  <a:pt x="1651" y="2554"/>
                </a:lnTo>
                <a:lnTo>
                  <a:pt x="1650" y="2554"/>
                </a:lnTo>
                <a:lnTo>
                  <a:pt x="1648" y="2554"/>
                </a:lnTo>
                <a:lnTo>
                  <a:pt x="1647" y="2554"/>
                </a:lnTo>
                <a:lnTo>
                  <a:pt x="1647" y="2552"/>
                </a:lnTo>
                <a:lnTo>
                  <a:pt x="1645" y="2552"/>
                </a:lnTo>
                <a:lnTo>
                  <a:pt x="1643" y="2552"/>
                </a:lnTo>
                <a:lnTo>
                  <a:pt x="1643" y="2551"/>
                </a:lnTo>
                <a:lnTo>
                  <a:pt x="1642" y="2551"/>
                </a:lnTo>
                <a:lnTo>
                  <a:pt x="1640" y="2549"/>
                </a:lnTo>
                <a:lnTo>
                  <a:pt x="1639" y="2549"/>
                </a:lnTo>
                <a:lnTo>
                  <a:pt x="1637" y="2547"/>
                </a:lnTo>
                <a:lnTo>
                  <a:pt x="1637" y="2546"/>
                </a:lnTo>
                <a:lnTo>
                  <a:pt x="1635" y="2546"/>
                </a:lnTo>
                <a:lnTo>
                  <a:pt x="1635" y="2544"/>
                </a:lnTo>
                <a:lnTo>
                  <a:pt x="1634" y="2544"/>
                </a:lnTo>
                <a:lnTo>
                  <a:pt x="1634" y="2543"/>
                </a:lnTo>
                <a:lnTo>
                  <a:pt x="1632" y="2543"/>
                </a:lnTo>
                <a:lnTo>
                  <a:pt x="1632" y="2541"/>
                </a:lnTo>
                <a:lnTo>
                  <a:pt x="1631" y="2541"/>
                </a:lnTo>
                <a:lnTo>
                  <a:pt x="1631" y="2539"/>
                </a:lnTo>
                <a:lnTo>
                  <a:pt x="1629" y="2539"/>
                </a:lnTo>
                <a:lnTo>
                  <a:pt x="1631" y="2539"/>
                </a:lnTo>
                <a:lnTo>
                  <a:pt x="1631" y="2538"/>
                </a:lnTo>
                <a:lnTo>
                  <a:pt x="1631" y="2539"/>
                </a:lnTo>
                <a:lnTo>
                  <a:pt x="1632" y="2539"/>
                </a:lnTo>
                <a:lnTo>
                  <a:pt x="1634" y="2539"/>
                </a:lnTo>
                <a:lnTo>
                  <a:pt x="1635" y="2539"/>
                </a:lnTo>
                <a:lnTo>
                  <a:pt x="1637" y="2539"/>
                </a:lnTo>
                <a:lnTo>
                  <a:pt x="1639" y="2539"/>
                </a:lnTo>
                <a:lnTo>
                  <a:pt x="1639" y="2538"/>
                </a:lnTo>
                <a:lnTo>
                  <a:pt x="1637" y="2538"/>
                </a:lnTo>
                <a:lnTo>
                  <a:pt x="1635" y="2538"/>
                </a:lnTo>
                <a:lnTo>
                  <a:pt x="1634" y="2538"/>
                </a:lnTo>
                <a:lnTo>
                  <a:pt x="1632" y="2538"/>
                </a:lnTo>
                <a:lnTo>
                  <a:pt x="1631" y="2538"/>
                </a:lnTo>
                <a:lnTo>
                  <a:pt x="1629" y="2538"/>
                </a:lnTo>
                <a:lnTo>
                  <a:pt x="1627" y="2538"/>
                </a:lnTo>
                <a:lnTo>
                  <a:pt x="1627" y="2536"/>
                </a:lnTo>
                <a:lnTo>
                  <a:pt x="1626" y="2536"/>
                </a:lnTo>
                <a:lnTo>
                  <a:pt x="1627" y="2536"/>
                </a:lnTo>
                <a:lnTo>
                  <a:pt x="1627" y="2535"/>
                </a:lnTo>
                <a:lnTo>
                  <a:pt x="1629" y="2535"/>
                </a:lnTo>
                <a:lnTo>
                  <a:pt x="1629" y="2536"/>
                </a:lnTo>
                <a:lnTo>
                  <a:pt x="1631" y="2536"/>
                </a:lnTo>
                <a:lnTo>
                  <a:pt x="1632" y="2536"/>
                </a:lnTo>
                <a:lnTo>
                  <a:pt x="1632" y="2535"/>
                </a:lnTo>
                <a:lnTo>
                  <a:pt x="1634" y="2535"/>
                </a:lnTo>
                <a:lnTo>
                  <a:pt x="1635" y="2535"/>
                </a:lnTo>
                <a:lnTo>
                  <a:pt x="1637" y="2535"/>
                </a:lnTo>
                <a:lnTo>
                  <a:pt x="1639" y="2535"/>
                </a:lnTo>
                <a:lnTo>
                  <a:pt x="1640" y="2535"/>
                </a:lnTo>
                <a:lnTo>
                  <a:pt x="1642" y="2535"/>
                </a:lnTo>
                <a:lnTo>
                  <a:pt x="1643" y="2535"/>
                </a:lnTo>
                <a:lnTo>
                  <a:pt x="1645" y="2535"/>
                </a:lnTo>
                <a:lnTo>
                  <a:pt x="1645" y="2536"/>
                </a:lnTo>
                <a:lnTo>
                  <a:pt x="1647" y="2536"/>
                </a:lnTo>
                <a:lnTo>
                  <a:pt x="1648" y="2536"/>
                </a:lnTo>
                <a:lnTo>
                  <a:pt x="1650" y="2536"/>
                </a:lnTo>
                <a:lnTo>
                  <a:pt x="1648" y="2536"/>
                </a:lnTo>
                <a:lnTo>
                  <a:pt x="1648" y="2538"/>
                </a:lnTo>
                <a:lnTo>
                  <a:pt x="1650" y="2538"/>
                </a:lnTo>
                <a:lnTo>
                  <a:pt x="1651" y="2539"/>
                </a:lnTo>
                <a:lnTo>
                  <a:pt x="1653" y="2539"/>
                </a:lnTo>
                <a:lnTo>
                  <a:pt x="1655" y="2539"/>
                </a:lnTo>
                <a:lnTo>
                  <a:pt x="1655" y="2538"/>
                </a:lnTo>
                <a:lnTo>
                  <a:pt x="1655" y="2536"/>
                </a:lnTo>
                <a:lnTo>
                  <a:pt x="1656" y="2536"/>
                </a:lnTo>
                <a:lnTo>
                  <a:pt x="1658" y="2536"/>
                </a:lnTo>
                <a:lnTo>
                  <a:pt x="1659" y="2536"/>
                </a:lnTo>
                <a:lnTo>
                  <a:pt x="1661" y="2536"/>
                </a:lnTo>
                <a:lnTo>
                  <a:pt x="1663" y="2536"/>
                </a:lnTo>
                <a:lnTo>
                  <a:pt x="1664" y="2536"/>
                </a:lnTo>
                <a:lnTo>
                  <a:pt x="1666" y="2536"/>
                </a:lnTo>
                <a:lnTo>
                  <a:pt x="1667" y="2536"/>
                </a:lnTo>
                <a:lnTo>
                  <a:pt x="1669" y="2536"/>
                </a:lnTo>
                <a:lnTo>
                  <a:pt x="1669" y="2538"/>
                </a:lnTo>
                <a:lnTo>
                  <a:pt x="1671" y="2538"/>
                </a:lnTo>
                <a:lnTo>
                  <a:pt x="1671" y="2536"/>
                </a:lnTo>
                <a:lnTo>
                  <a:pt x="1672" y="2536"/>
                </a:lnTo>
                <a:lnTo>
                  <a:pt x="1674" y="2536"/>
                </a:lnTo>
                <a:lnTo>
                  <a:pt x="1675" y="2536"/>
                </a:lnTo>
                <a:lnTo>
                  <a:pt x="1677" y="2536"/>
                </a:lnTo>
                <a:lnTo>
                  <a:pt x="1679" y="2536"/>
                </a:lnTo>
                <a:lnTo>
                  <a:pt x="1679" y="2535"/>
                </a:lnTo>
                <a:lnTo>
                  <a:pt x="1680" y="2535"/>
                </a:lnTo>
                <a:lnTo>
                  <a:pt x="1682" y="2535"/>
                </a:lnTo>
                <a:lnTo>
                  <a:pt x="1682" y="2533"/>
                </a:lnTo>
                <a:lnTo>
                  <a:pt x="1682" y="2535"/>
                </a:lnTo>
                <a:lnTo>
                  <a:pt x="1682" y="2533"/>
                </a:lnTo>
                <a:lnTo>
                  <a:pt x="1683" y="2533"/>
                </a:lnTo>
                <a:lnTo>
                  <a:pt x="1685" y="2535"/>
                </a:lnTo>
                <a:lnTo>
                  <a:pt x="1685" y="2533"/>
                </a:lnTo>
                <a:lnTo>
                  <a:pt x="1687" y="2533"/>
                </a:lnTo>
                <a:lnTo>
                  <a:pt x="1690" y="2533"/>
                </a:lnTo>
                <a:lnTo>
                  <a:pt x="1690" y="2535"/>
                </a:lnTo>
                <a:lnTo>
                  <a:pt x="1690" y="2536"/>
                </a:lnTo>
                <a:lnTo>
                  <a:pt x="1690" y="2538"/>
                </a:lnTo>
                <a:lnTo>
                  <a:pt x="1691" y="2538"/>
                </a:lnTo>
                <a:lnTo>
                  <a:pt x="1691" y="2536"/>
                </a:lnTo>
                <a:lnTo>
                  <a:pt x="1691" y="2535"/>
                </a:lnTo>
                <a:lnTo>
                  <a:pt x="1691" y="2533"/>
                </a:lnTo>
                <a:lnTo>
                  <a:pt x="1693" y="2533"/>
                </a:lnTo>
                <a:lnTo>
                  <a:pt x="1695" y="2533"/>
                </a:lnTo>
                <a:lnTo>
                  <a:pt x="1695" y="2531"/>
                </a:lnTo>
                <a:lnTo>
                  <a:pt x="1695" y="2533"/>
                </a:lnTo>
                <a:lnTo>
                  <a:pt x="1696" y="2533"/>
                </a:lnTo>
                <a:lnTo>
                  <a:pt x="1698" y="2533"/>
                </a:lnTo>
                <a:lnTo>
                  <a:pt x="1698" y="2531"/>
                </a:lnTo>
                <a:lnTo>
                  <a:pt x="1699" y="2531"/>
                </a:lnTo>
                <a:lnTo>
                  <a:pt x="1699" y="2530"/>
                </a:lnTo>
                <a:lnTo>
                  <a:pt x="1701" y="2530"/>
                </a:lnTo>
                <a:lnTo>
                  <a:pt x="1703" y="2530"/>
                </a:lnTo>
                <a:lnTo>
                  <a:pt x="1704" y="2530"/>
                </a:lnTo>
                <a:lnTo>
                  <a:pt x="1704" y="2528"/>
                </a:lnTo>
                <a:lnTo>
                  <a:pt x="1706" y="2528"/>
                </a:lnTo>
                <a:lnTo>
                  <a:pt x="1707" y="2528"/>
                </a:lnTo>
                <a:lnTo>
                  <a:pt x="1709" y="2528"/>
                </a:lnTo>
                <a:lnTo>
                  <a:pt x="1711" y="2528"/>
                </a:lnTo>
                <a:lnTo>
                  <a:pt x="1712" y="2528"/>
                </a:lnTo>
                <a:lnTo>
                  <a:pt x="1714" y="2528"/>
                </a:lnTo>
                <a:lnTo>
                  <a:pt x="1715" y="2528"/>
                </a:lnTo>
                <a:lnTo>
                  <a:pt x="1715" y="2530"/>
                </a:lnTo>
                <a:lnTo>
                  <a:pt x="1717" y="2530"/>
                </a:lnTo>
                <a:lnTo>
                  <a:pt x="1719" y="2530"/>
                </a:lnTo>
                <a:lnTo>
                  <a:pt x="1720" y="2530"/>
                </a:lnTo>
                <a:lnTo>
                  <a:pt x="1722" y="2530"/>
                </a:lnTo>
                <a:lnTo>
                  <a:pt x="1723" y="2530"/>
                </a:lnTo>
                <a:lnTo>
                  <a:pt x="1725" y="2530"/>
                </a:lnTo>
                <a:lnTo>
                  <a:pt x="1727" y="2530"/>
                </a:lnTo>
                <a:lnTo>
                  <a:pt x="1728" y="2530"/>
                </a:lnTo>
                <a:lnTo>
                  <a:pt x="1728" y="2528"/>
                </a:lnTo>
                <a:lnTo>
                  <a:pt x="1730" y="2528"/>
                </a:lnTo>
                <a:lnTo>
                  <a:pt x="1731" y="2528"/>
                </a:lnTo>
                <a:lnTo>
                  <a:pt x="1733" y="2528"/>
                </a:lnTo>
                <a:lnTo>
                  <a:pt x="1735" y="2528"/>
                </a:lnTo>
                <a:lnTo>
                  <a:pt x="1736" y="2528"/>
                </a:lnTo>
                <a:lnTo>
                  <a:pt x="1738" y="2528"/>
                </a:lnTo>
                <a:lnTo>
                  <a:pt x="1738" y="2527"/>
                </a:lnTo>
                <a:lnTo>
                  <a:pt x="1739" y="2527"/>
                </a:lnTo>
                <a:lnTo>
                  <a:pt x="1741" y="2527"/>
                </a:lnTo>
                <a:lnTo>
                  <a:pt x="1743" y="2527"/>
                </a:lnTo>
                <a:lnTo>
                  <a:pt x="1743" y="2525"/>
                </a:lnTo>
                <a:lnTo>
                  <a:pt x="1744" y="2525"/>
                </a:lnTo>
                <a:lnTo>
                  <a:pt x="1746" y="2525"/>
                </a:lnTo>
                <a:lnTo>
                  <a:pt x="1746" y="2527"/>
                </a:lnTo>
                <a:lnTo>
                  <a:pt x="1744" y="2527"/>
                </a:lnTo>
                <a:lnTo>
                  <a:pt x="1746" y="2527"/>
                </a:lnTo>
                <a:lnTo>
                  <a:pt x="1747" y="2527"/>
                </a:lnTo>
                <a:lnTo>
                  <a:pt x="1749" y="2527"/>
                </a:lnTo>
                <a:lnTo>
                  <a:pt x="1749" y="2525"/>
                </a:lnTo>
                <a:lnTo>
                  <a:pt x="1749" y="2527"/>
                </a:lnTo>
                <a:lnTo>
                  <a:pt x="1751" y="2527"/>
                </a:lnTo>
                <a:lnTo>
                  <a:pt x="1752" y="2527"/>
                </a:lnTo>
                <a:lnTo>
                  <a:pt x="1754" y="2527"/>
                </a:lnTo>
                <a:lnTo>
                  <a:pt x="1754" y="2525"/>
                </a:lnTo>
                <a:lnTo>
                  <a:pt x="1755" y="2525"/>
                </a:lnTo>
                <a:lnTo>
                  <a:pt x="1757" y="2525"/>
                </a:lnTo>
                <a:lnTo>
                  <a:pt x="1759" y="2527"/>
                </a:lnTo>
                <a:lnTo>
                  <a:pt x="1760" y="2527"/>
                </a:lnTo>
                <a:lnTo>
                  <a:pt x="1762" y="2527"/>
                </a:lnTo>
                <a:lnTo>
                  <a:pt x="1763" y="2527"/>
                </a:lnTo>
                <a:lnTo>
                  <a:pt x="1765" y="2527"/>
                </a:lnTo>
                <a:lnTo>
                  <a:pt x="1765" y="2525"/>
                </a:lnTo>
                <a:lnTo>
                  <a:pt x="1767" y="2525"/>
                </a:lnTo>
                <a:lnTo>
                  <a:pt x="1768" y="2525"/>
                </a:lnTo>
                <a:lnTo>
                  <a:pt x="1770" y="2525"/>
                </a:lnTo>
                <a:lnTo>
                  <a:pt x="1771" y="2525"/>
                </a:lnTo>
                <a:lnTo>
                  <a:pt x="1773" y="2525"/>
                </a:lnTo>
                <a:lnTo>
                  <a:pt x="1775" y="2525"/>
                </a:lnTo>
                <a:lnTo>
                  <a:pt x="1776" y="2525"/>
                </a:lnTo>
                <a:lnTo>
                  <a:pt x="1778" y="2525"/>
                </a:lnTo>
                <a:lnTo>
                  <a:pt x="1778" y="2523"/>
                </a:lnTo>
                <a:lnTo>
                  <a:pt x="1779" y="2523"/>
                </a:lnTo>
                <a:lnTo>
                  <a:pt x="1779" y="2525"/>
                </a:lnTo>
                <a:lnTo>
                  <a:pt x="1781" y="2525"/>
                </a:lnTo>
                <a:lnTo>
                  <a:pt x="1783" y="2525"/>
                </a:lnTo>
                <a:lnTo>
                  <a:pt x="1784" y="2525"/>
                </a:lnTo>
                <a:lnTo>
                  <a:pt x="1784" y="2527"/>
                </a:lnTo>
                <a:lnTo>
                  <a:pt x="1786" y="2527"/>
                </a:lnTo>
                <a:lnTo>
                  <a:pt x="1786" y="2528"/>
                </a:lnTo>
                <a:lnTo>
                  <a:pt x="1787" y="2528"/>
                </a:lnTo>
                <a:lnTo>
                  <a:pt x="1787" y="2530"/>
                </a:lnTo>
                <a:lnTo>
                  <a:pt x="1787" y="2531"/>
                </a:lnTo>
                <a:lnTo>
                  <a:pt x="1789" y="2531"/>
                </a:lnTo>
                <a:lnTo>
                  <a:pt x="1789" y="2533"/>
                </a:lnTo>
                <a:lnTo>
                  <a:pt x="1789" y="2535"/>
                </a:lnTo>
                <a:lnTo>
                  <a:pt x="1791" y="2535"/>
                </a:lnTo>
                <a:lnTo>
                  <a:pt x="1791" y="2536"/>
                </a:lnTo>
                <a:lnTo>
                  <a:pt x="1791" y="2538"/>
                </a:lnTo>
                <a:lnTo>
                  <a:pt x="1792" y="2538"/>
                </a:lnTo>
                <a:lnTo>
                  <a:pt x="1792" y="2539"/>
                </a:lnTo>
                <a:lnTo>
                  <a:pt x="1792" y="2541"/>
                </a:lnTo>
                <a:lnTo>
                  <a:pt x="1792" y="2543"/>
                </a:lnTo>
                <a:lnTo>
                  <a:pt x="1794" y="2543"/>
                </a:lnTo>
                <a:lnTo>
                  <a:pt x="1794" y="2544"/>
                </a:lnTo>
                <a:lnTo>
                  <a:pt x="1795" y="2546"/>
                </a:lnTo>
                <a:lnTo>
                  <a:pt x="1795" y="2547"/>
                </a:lnTo>
                <a:lnTo>
                  <a:pt x="1795" y="2549"/>
                </a:lnTo>
                <a:lnTo>
                  <a:pt x="1795" y="2551"/>
                </a:lnTo>
                <a:lnTo>
                  <a:pt x="1795" y="2552"/>
                </a:lnTo>
                <a:lnTo>
                  <a:pt x="1797" y="2552"/>
                </a:lnTo>
                <a:lnTo>
                  <a:pt x="1797" y="2554"/>
                </a:lnTo>
                <a:lnTo>
                  <a:pt x="1797" y="2555"/>
                </a:lnTo>
                <a:lnTo>
                  <a:pt x="1799" y="2555"/>
                </a:lnTo>
                <a:lnTo>
                  <a:pt x="1797" y="2555"/>
                </a:lnTo>
                <a:lnTo>
                  <a:pt x="1795" y="2555"/>
                </a:lnTo>
                <a:lnTo>
                  <a:pt x="1794" y="2555"/>
                </a:lnTo>
                <a:lnTo>
                  <a:pt x="1795" y="2554"/>
                </a:lnTo>
                <a:lnTo>
                  <a:pt x="1794" y="2554"/>
                </a:lnTo>
                <a:lnTo>
                  <a:pt x="1792" y="2552"/>
                </a:lnTo>
                <a:lnTo>
                  <a:pt x="1792" y="2554"/>
                </a:lnTo>
                <a:lnTo>
                  <a:pt x="1791" y="2554"/>
                </a:lnTo>
                <a:lnTo>
                  <a:pt x="1789" y="2554"/>
                </a:lnTo>
                <a:lnTo>
                  <a:pt x="1789" y="2555"/>
                </a:lnTo>
                <a:lnTo>
                  <a:pt x="1787" y="2555"/>
                </a:lnTo>
                <a:lnTo>
                  <a:pt x="1787" y="2557"/>
                </a:lnTo>
                <a:lnTo>
                  <a:pt x="1787" y="2559"/>
                </a:lnTo>
                <a:lnTo>
                  <a:pt x="1787" y="2560"/>
                </a:lnTo>
                <a:lnTo>
                  <a:pt x="1787" y="2559"/>
                </a:lnTo>
                <a:lnTo>
                  <a:pt x="1789" y="2557"/>
                </a:lnTo>
                <a:lnTo>
                  <a:pt x="1789" y="2555"/>
                </a:lnTo>
                <a:lnTo>
                  <a:pt x="1791" y="2555"/>
                </a:lnTo>
                <a:lnTo>
                  <a:pt x="1792" y="2555"/>
                </a:lnTo>
                <a:lnTo>
                  <a:pt x="1794" y="2555"/>
                </a:lnTo>
                <a:lnTo>
                  <a:pt x="1794" y="2557"/>
                </a:lnTo>
                <a:lnTo>
                  <a:pt x="1795" y="2557"/>
                </a:lnTo>
                <a:lnTo>
                  <a:pt x="1797" y="2557"/>
                </a:lnTo>
                <a:lnTo>
                  <a:pt x="1799" y="2557"/>
                </a:lnTo>
                <a:lnTo>
                  <a:pt x="1799" y="2555"/>
                </a:lnTo>
                <a:lnTo>
                  <a:pt x="1800" y="2555"/>
                </a:lnTo>
                <a:lnTo>
                  <a:pt x="1800" y="2554"/>
                </a:lnTo>
                <a:lnTo>
                  <a:pt x="1800" y="2552"/>
                </a:lnTo>
                <a:lnTo>
                  <a:pt x="1800" y="2551"/>
                </a:lnTo>
                <a:lnTo>
                  <a:pt x="1800" y="2549"/>
                </a:lnTo>
                <a:lnTo>
                  <a:pt x="1800" y="2547"/>
                </a:lnTo>
                <a:lnTo>
                  <a:pt x="1800" y="2546"/>
                </a:lnTo>
                <a:lnTo>
                  <a:pt x="1799" y="2546"/>
                </a:lnTo>
                <a:lnTo>
                  <a:pt x="1799" y="2544"/>
                </a:lnTo>
                <a:lnTo>
                  <a:pt x="1799" y="2543"/>
                </a:lnTo>
                <a:lnTo>
                  <a:pt x="1797" y="2543"/>
                </a:lnTo>
                <a:lnTo>
                  <a:pt x="1797" y="2541"/>
                </a:lnTo>
                <a:lnTo>
                  <a:pt x="1797" y="2539"/>
                </a:lnTo>
                <a:lnTo>
                  <a:pt x="1797" y="2538"/>
                </a:lnTo>
                <a:lnTo>
                  <a:pt x="1797" y="2536"/>
                </a:lnTo>
                <a:lnTo>
                  <a:pt x="1799" y="2536"/>
                </a:lnTo>
                <a:lnTo>
                  <a:pt x="1800" y="2536"/>
                </a:lnTo>
                <a:lnTo>
                  <a:pt x="1802" y="2536"/>
                </a:lnTo>
                <a:lnTo>
                  <a:pt x="1803" y="2536"/>
                </a:lnTo>
                <a:lnTo>
                  <a:pt x="1805" y="2536"/>
                </a:lnTo>
                <a:lnTo>
                  <a:pt x="1807" y="2536"/>
                </a:lnTo>
                <a:lnTo>
                  <a:pt x="1808" y="2536"/>
                </a:lnTo>
                <a:lnTo>
                  <a:pt x="1808" y="2535"/>
                </a:lnTo>
                <a:lnTo>
                  <a:pt x="1810" y="2533"/>
                </a:lnTo>
                <a:lnTo>
                  <a:pt x="1811" y="2533"/>
                </a:lnTo>
                <a:lnTo>
                  <a:pt x="1813" y="2533"/>
                </a:lnTo>
                <a:lnTo>
                  <a:pt x="1815" y="2531"/>
                </a:lnTo>
                <a:lnTo>
                  <a:pt x="1815" y="2530"/>
                </a:lnTo>
                <a:lnTo>
                  <a:pt x="1815" y="2528"/>
                </a:lnTo>
                <a:lnTo>
                  <a:pt x="1813" y="2528"/>
                </a:lnTo>
                <a:lnTo>
                  <a:pt x="1813" y="2530"/>
                </a:lnTo>
                <a:lnTo>
                  <a:pt x="1811" y="2530"/>
                </a:lnTo>
                <a:lnTo>
                  <a:pt x="1810" y="2530"/>
                </a:lnTo>
                <a:lnTo>
                  <a:pt x="1810" y="2531"/>
                </a:lnTo>
                <a:lnTo>
                  <a:pt x="1810" y="2530"/>
                </a:lnTo>
                <a:lnTo>
                  <a:pt x="1808" y="2530"/>
                </a:lnTo>
                <a:lnTo>
                  <a:pt x="1808" y="2531"/>
                </a:lnTo>
                <a:lnTo>
                  <a:pt x="1807" y="2531"/>
                </a:lnTo>
                <a:lnTo>
                  <a:pt x="1805" y="2531"/>
                </a:lnTo>
                <a:lnTo>
                  <a:pt x="1803" y="2531"/>
                </a:lnTo>
                <a:lnTo>
                  <a:pt x="1802" y="2531"/>
                </a:lnTo>
                <a:lnTo>
                  <a:pt x="1800" y="2531"/>
                </a:lnTo>
                <a:lnTo>
                  <a:pt x="1799" y="2531"/>
                </a:lnTo>
                <a:lnTo>
                  <a:pt x="1797" y="2533"/>
                </a:lnTo>
                <a:lnTo>
                  <a:pt x="1795" y="2533"/>
                </a:lnTo>
                <a:lnTo>
                  <a:pt x="1794" y="2533"/>
                </a:lnTo>
                <a:lnTo>
                  <a:pt x="1794" y="2531"/>
                </a:lnTo>
                <a:lnTo>
                  <a:pt x="1794" y="2530"/>
                </a:lnTo>
                <a:lnTo>
                  <a:pt x="1792" y="2530"/>
                </a:lnTo>
                <a:lnTo>
                  <a:pt x="1792" y="2528"/>
                </a:lnTo>
                <a:lnTo>
                  <a:pt x="1792" y="2527"/>
                </a:lnTo>
                <a:lnTo>
                  <a:pt x="1791" y="2527"/>
                </a:lnTo>
                <a:lnTo>
                  <a:pt x="1791" y="2525"/>
                </a:lnTo>
                <a:lnTo>
                  <a:pt x="1789" y="2525"/>
                </a:lnTo>
                <a:lnTo>
                  <a:pt x="1789" y="2523"/>
                </a:lnTo>
                <a:lnTo>
                  <a:pt x="1787" y="2523"/>
                </a:lnTo>
                <a:lnTo>
                  <a:pt x="1786" y="2523"/>
                </a:lnTo>
                <a:lnTo>
                  <a:pt x="1784" y="2523"/>
                </a:lnTo>
                <a:lnTo>
                  <a:pt x="1783" y="2523"/>
                </a:lnTo>
                <a:lnTo>
                  <a:pt x="1781" y="2523"/>
                </a:lnTo>
                <a:lnTo>
                  <a:pt x="1779" y="2523"/>
                </a:lnTo>
                <a:lnTo>
                  <a:pt x="1778" y="2522"/>
                </a:lnTo>
                <a:lnTo>
                  <a:pt x="1779" y="2522"/>
                </a:lnTo>
                <a:lnTo>
                  <a:pt x="1779" y="2520"/>
                </a:lnTo>
                <a:lnTo>
                  <a:pt x="1779" y="2519"/>
                </a:lnTo>
                <a:lnTo>
                  <a:pt x="1781" y="2519"/>
                </a:lnTo>
                <a:lnTo>
                  <a:pt x="1781" y="2517"/>
                </a:lnTo>
                <a:lnTo>
                  <a:pt x="1783" y="2517"/>
                </a:lnTo>
                <a:lnTo>
                  <a:pt x="1783" y="2515"/>
                </a:lnTo>
                <a:lnTo>
                  <a:pt x="1784" y="2515"/>
                </a:lnTo>
                <a:lnTo>
                  <a:pt x="1786" y="2514"/>
                </a:lnTo>
                <a:lnTo>
                  <a:pt x="1786" y="2512"/>
                </a:lnTo>
                <a:lnTo>
                  <a:pt x="1787" y="2512"/>
                </a:lnTo>
                <a:lnTo>
                  <a:pt x="1789" y="2512"/>
                </a:lnTo>
                <a:lnTo>
                  <a:pt x="1789" y="2511"/>
                </a:lnTo>
                <a:lnTo>
                  <a:pt x="1791" y="2511"/>
                </a:lnTo>
                <a:lnTo>
                  <a:pt x="1791" y="2509"/>
                </a:lnTo>
                <a:lnTo>
                  <a:pt x="1792" y="2507"/>
                </a:lnTo>
                <a:lnTo>
                  <a:pt x="1794" y="2506"/>
                </a:lnTo>
                <a:lnTo>
                  <a:pt x="1795" y="2506"/>
                </a:lnTo>
                <a:lnTo>
                  <a:pt x="1794" y="2504"/>
                </a:lnTo>
                <a:lnTo>
                  <a:pt x="1794" y="2503"/>
                </a:lnTo>
                <a:lnTo>
                  <a:pt x="1795" y="2503"/>
                </a:lnTo>
                <a:lnTo>
                  <a:pt x="1795" y="2501"/>
                </a:lnTo>
                <a:lnTo>
                  <a:pt x="1797" y="2501"/>
                </a:lnTo>
                <a:lnTo>
                  <a:pt x="1799" y="2501"/>
                </a:lnTo>
                <a:lnTo>
                  <a:pt x="1800" y="2501"/>
                </a:lnTo>
                <a:lnTo>
                  <a:pt x="1800" y="2499"/>
                </a:lnTo>
                <a:lnTo>
                  <a:pt x="1802" y="2499"/>
                </a:lnTo>
                <a:lnTo>
                  <a:pt x="1802" y="2498"/>
                </a:lnTo>
                <a:lnTo>
                  <a:pt x="1803" y="2498"/>
                </a:lnTo>
                <a:lnTo>
                  <a:pt x="1803" y="2496"/>
                </a:lnTo>
                <a:lnTo>
                  <a:pt x="1805" y="2495"/>
                </a:lnTo>
                <a:lnTo>
                  <a:pt x="1807" y="2495"/>
                </a:lnTo>
                <a:lnTo>
                  <a:pt x="1808" y="2495"/>
                </a:lnTo>
                <a:lnTo>
                  <a:pt x="1808" y="2493"/>
                </a:lnTo>
                <a:lnTo>
                  <a:pt x="1810" y="2493"/>
                </a:lnTo>
                <a:lnTo>
                  <a:pt x="1810" y="2491"/>
                </a:lnTo>
                <a:lnTo>
                  <a:pt x="1811" y="2491"/>
                </a:lnTo>
                <a:lnTo>
                  <a:pt x="1811" y="2490"/>
                </a:lnTo>
                <a:lnTo>
                  <a:pt x="1811" y="2488"/>
                </a:lnTo>
                <a:lnTo>
                  <a:pt x="1813" y="2488"/>
                </a:lnTo>
                <a:lnTo>
                  <a:pt x="1813" y="2487"/>
                </a:lnTo>
                <a:lnTo>
                  <a:pt x="1813" y="2485"/>
                </a:lnTo>
                <a:lnTo>
                  <a:pt x="1813" y="2483"/>
                </a:lnTo>
                <a:lnTo>
                  <a:pt x="1813" y="2482"/>
                </a:lnTo>
                <a:lnTo>
                  <a:pt x="1813" y="2480"/>
                </a:lnTo>
                <a:lnTo>
                  <a:pt x="1813" y="2479"/>
                </a:lnTo>
                <a:lnTo>
                  <a:pt x="1815" y="2479"/>
                </a:lnTo>
                <a:lnTo>
                  <a:pt x="1815" y="2477"/>
                </a:lnTo>
                <a:lnTo>
                  <a:pt x="1815" y="2475"/>
                </a:lnTo>
                <a:lnTo>
                  <a:pt x="1815" y="2474"/>
                </a:lnTo>
                <a:lnTo>
                  <a:pt x="1813" y="2474"/>
                </a:lnTo>
                <a:lnTo>
                  <a:pt x="1813" y="2472"/>
                </a:lnTo>
                <a:lnTo>
                  <a:pt x="1813" y="2471"/>
                </a:lnTo>
                <a:lnTo>
                  <a:pt x="1813" y="2469"/>
                </a:lnTo>
                <a:lnTo>
                  <a:pt x="1811" y="2469"/>
                </a:lnTo>
                <a:lnTo>
                  <a:pt x="1811" y="2467"/>
                </a:lnTo>
                <a:lnTo>
                  <a:pt x="1810" y="2467"/>
                </a:lnTo>
                <a:lnTo>
                  <a:pt x="1810" y="2469"/>
                </a:lnTo>
                <a:lnTo>
                  <a:pt x="1808" y="2469"/>
                </a:lnTo>
                <a:lnTo>
                  <a:pt x="1807" y="2469"/>
                </a:lnTo>
                <a:lnTo>
                  <a:pt x="1807" y="2467"/>
                </a:lnTo>
                <a:lnTo>
                  <a:pt x="1807" y="2469"/>
                </a:lnTo>
                <a:lnTo>
                  <a:pt x="1808" y="2469"/>
                </a:lnTo>
                <a:lnTo>
                  <a:pt x="1808" y="2471"/>
                </a:lnTo>
                <a:lnTo>
                  <a:pt x="1807" y="2471"/>
                </a:lnTo>
                <a:lnTo>
                  <a:pt x="1808" y="2471"/>
                </a:lnTo>
                <a:lnTo>
                  <a:pt x="1808" y="2472"/>
                </a:lnTo>
                <a:lnTo>
                  <a:pt x="1808" y="2474"/>
                </a:lnTo>
                <a:lnTo>
                  <a:pt x="1808" y="2475"/>
                </a:lnTo>
                <a:lnTo>
                  <a:pt x="1808" y="2477"/>
                </a:lnTo>
                <a:lnTo>
                  <a:pt x="1808" y="2479"/>
                </a:lnTo>
                <a:lnTo>
                  <a:pt x="1808" y="2480"/>
                </a:lnTo>
                <a:lnTo>
                  <a:pt x="1808" y="2482"/>
                </a:lnTo>
                <a:lnTo>
                  <a:pt x="1808" y="2483"/>
                </a:lnTo>
                <a:lnTo>
                  <a:pt x="1807" y="2483"/>
                </a:lnTo>
                <a:lnTo>
                  <a:pt x="1808" y="2483"/>
                </a:lnTo>
                <a:lnTo>
                  <a:pt x="1808" y="2485"/>
                </a:lnTo>
                <a:lnTo>
                  <a:pt x="1807" y="2485"/>
                </a:lnTo>
                <a:lnTo>
                  <a:pt x="1807" y="2487"/>
                </a:lnTo>
                <a:lnTo>
                  <a:pt x="1805" y="2487"/>
                </a:lnTo>
                <a:lnTo>
                  <a:pt x="1803" y="2487"/>
                </a:lnTo>
                <a:lnTo>
                  <a:pt x="1803" y="2488"/>
                </a:lnTo>
                <a:lnTo>
                  <a:pt x="1803" y="2490"/>
                </a:lnTo>
                <a:lnTo>
                  <a:pt x="1802" y="2490"/>
                </a:lnTo>
                <a:lnTo>
                  <a:pt x="1802" y="2491"/>
                </a:lnTo>
                <a:lnTo>
                  <a:pt x="1800" y="2491"/>
                </a:lnTo>
                <a:lnTo>
                  <a:pt x="1800" y="2493"/>
                </a:lnTo>
                <a:lnTo>
                  <a:pt x="1799" y="2493"/>
                </a:lnTo>
                <a:lnTo>
                  <a:pt x="1799" y="2495"/>
                </a:lnTo>
                <a:lnTo>
                  <a:pt x="1799" y="2496"/>
                </a:lnTo>
                <a:lnTo>
                  <a:pt x="1797" y="2496"/>
                </a:lnTo>
                <a:lnTo>
                  <a:pt x="1797" y="2498"/>
                </a:lnTo>
                <a:lnTo>
                  <a:pt x="1797" y="2496"/>
                </a:lnTo>
                <a:lnTo>
                  <a:pt x="1795" y="2496"/>
                </a:lnTo>
                <a:lnTo>
                  <a:pt x="1794" y="2496"/>
                </a:lnTo>
                <a:lnTo>
                  <a:pt x="1794" y="2495"/>
                </a:lnTo>
                <a:lnTo>
                  <a:pt x="1792" y="2496"/>
                </a:lnTo>
                <a:lnTo>
                  <a:pt x="1792" y="2498"/>
                </a:lnTo>
                <a:lnTo>
                  <a:pt x="1791" y="2498"/>
                </a:lnTo>
                <a:lnTo>
                  <a:pt x="1791" y="2499"/>
                </a:lnTo>
                <a:lnTo>
                  <a:pt x="1791" y="2501"/>
                </a:lnTo>
                <a:lnTo>
                  <a:pt x="1791" y="2503"/>
                </a:lnTo>
                <a:lnTo>
                  <a:pt x="1791" y="2504"/>
                </a:lnTo>
                <a:lnTo>
                  <a:pt x="1789" y="2504"/>
                </a:lnTo>
                <a:lnTo>
                  <a:pt x="1787" y="2504"/>
                </a:lnTo>
                <a:lnTo>
                  <a:pt x="1787" y="2503"/>
                </a:lnTo>
                <a:lnTo>
                  <a:pt x="1787" y="2501"/>
                </a:lnTo>
                <a:lnTo>
                  <a:pt x="1787" y="2503"/>
                </a:lnTo>
                <a:lnTo>
                  <a:pt x="1786" y="2503"/>
                </a:lnTo>
                <a:lnTo>
                  <a:pt x="1784" y="2503"/>
                </a:lnTo>
                <a:lnTo>
                  <a:pt x="1784" y="2504"/>
                </a:lnTo>
                <a:lnTo>
                  <a:pt x="1784" y="2506"/>
                </a:lnTo>
                <a:lnTo>
                  <a:pt x="1783" y="2506"/>
                </a:lnTo>
                <a:lnTo>
                  <a:pt x="1784" y="2506"/>
                </a:lnTo>
                <a:lnTo>
                  <a:pt x="1783" y="2506"/>
                </a:lnTo>
                <a:lnTo>
                  <a:pt x="1781" y="2506"/>
                </a:lnTo>
                <a:lnTo>
                  <a:pt x="1781" y="2507"/>
                </a:lnTo>
                <a:lnTo>
                  <a:pt x="1781" y="2509"/>
                </a:lnTo>
                <a:lnTo>
                  <a:pt x="1779" y="2509"/>
                </a:lnTo>
                <a:lnTo>
                  <a:pt x="1779" y="2511"/>
                </a:lnTo>
                <a:lnTo>
                  <a:pt x="1779" y="2512"/>
                </a:lnTo>
                <a:lnTo>
                  <a:pt x="1779" y="2514"/>
                </a:lnTo>
                <a:lnTo>
                  <a:pt x="1778" y="2514"/>
                </a:lnTo>
                <a:lnTo>
                  <a:pt x="1776" y="2514"/>
                </a:lnTo>
                <a:lnTo>
                  <a:pt x="1776" y="2515"/>
                </a:lnTo>
                <a:lnTo>
                  <a:pt x="1775" y="2517"/>
                </a:lnTo>
                <a:lnTo>
                  <a:pt x="1773" y="2519"/>
                </a:lnTo>
                <a:lnTo>
                  <a:pt x="1771" y="2519"/>
                </a:lnTo>
                <a:lnTo>
                  <a:pt x="1770" y="2519"/>
                </a:lnTo>
                <a:lnTo>
                  <a:pt x="1768" y="2520"/>
                </a:lnTo>
                <a:lnTo>
                  <a:pt x="1767" y="2520"/>
                </a:lnTo>
                <a:lnTo>
                  <a:pt x="1765" y="2520"/>
                </a:lnTo>
                <a:lnTo>
                  <a:pt x="1763" y="2520"/>
                </a:lnTo>
                <a:lnTo>
                  <a:pt x="1762" y="2520"/>
                </a:lnTo>
                <a:lnTo>
                  <a:pt x="1760" y="2520"/>
                </a:lnTo>
                <a:lnTo>
                  <a:pt x="1760" y="2519"/>
                </a:lnTo>
                <a:lnTo>
                  <a:pt x="1760" y="2520"/>
                </a:lnTo>
                <a:lnTo>
                  <a:pt x="1759" y="2520"/>
                </a:lnTo>
                <a:lnTo>
                  <a:pt x="1759" y="2519"/>
                </a:lnTo>
                <a:lnTo>
                  <a:pt x="1757" y="2519"/>
                </a:lnTo>
                <a:lnTo>
                  <a:pt x="1757" y="2517"/>
                </a:lnTo>
                <a:lnTo>
                  <a:pt x="1759" y="2517"/>
                </a:lnTo>
                <a:lnTo>
                  <a:pt x="1759" y="2515"/>
                </a:lnTo>
                <a:lnTo>
                  <a:pt x="1760" y="2515"/>
                </a:lnTo>
                <a:lnTo>
                  <a:pt x="1762" y="2515"/>
                </a:lnTo>
                <a:lnTo>
                  <a:pt x="1762" y="2514"/>
                </a:lnTo>
                <a:lnTo>
                  <a:pt x="1763" y="2514"/>
                </a:lnTo>
                <a:lnTo>
                  <a:pt x="1763" y="2512"/>
                </a:lnTo>
                <a:lnTo>
                  <a:pt x="1765" y="2512"/>
                </a:lnTo>
                <a:lnTo>
                  <a:pt x="1767" y="2512"/>
                </a:lnTo>
                <a:lnTo>
                  <a:pt x="1768" y="2512"/>
                </a:lnTo>
                <a:lnTo>
                  <a:pt x="1770" y="2512"/>
                </a:lnTo>
                <a:lnTo>
                  <a:pt x="1770" y="2511"/>
                </a:lnTo>
                <a:lnTo>
                  <a:pt x="1771" y="2511"/>
                </a:lnTo>
                <a:lnTo>
                  <a:pt x="1770" y="2511"/>
                </a:lnTo>
                <a:lnTo>
                  <a:pt x="1770" y="2509"/>
                </a:lnTo>
                <a:lnTo>
                  <a:pt x="1768" y="2509"/>
                </a:lnTo>
                <a:lnTo>
                  <a:pt x="1767" y="2509"/>
                </a:lnTo>
                <a:lnTo>
                  <a:pt x="1765" y="2509"/>
                </a:lnTo>
                <a:lnTo>
                  <a:pt x="1765" y="2511"/>
                </a:lnTo>
                <a:lnTo>
                  <a:pt x="1763" y="2511"/>
                </a:lnTo>
                <a:lnTo>
                  <a:pt x="1762" y="2511"/>
                </a:lnTo>
                <a:lnTo>
                  <a:pt x="1760" y="2511"/>
                </a:lnTo>
                <a:lnTo>
                  <a:pt x="1759" y="2512"/>
                </a:lnTo>
                <a:lnTo>
                  <a:pt x="1757" y="2512"/>
                </a:lnTo>
                <a:lnTo>
                  <a:pt x="1757" y="2511"/>
                </a:lnTo>
                <a:lnTo>
                  <a:pt x="1757" y="2512"/>
                </a:lnTo>
                <a:lnTo>
                  <a:pt x="1755" y="2512"/>
                </a:lnTo>
                <a:lnTo>
                  <a:pt x="1754" y="2512"/>
                </a:lnTo>
                <a:lnTo>
                  <a:pt x="1752" y="2512"/>
                </a:lnTo>
                <a:lnTo>
                  <a:pt x="1752" y="2514"/>
                </a:lnTo>
                <a:lnTo>
                  <a:pt x="1752" y="2515"/>
                </a:lnTo>
                <a:lnTo>
                  <a:pt x="1752" y="2517"/>
                </a:lnTo>
                <a:lnTo>
                  <a:pt x="1751" y="2517"/>
                </a:lnTo>
                <a:lnTo>
                  <a:pt x="1749" y="2517"/>
                </a:lnTo>
                <a:lnTo>
                  <a:pt x="1747" y="2517"/>
                </a:lnTo>
                <a:lnTo>
                  <a:pt x="1746" y="2517"/>
                </a:lnTo>
                <a:lnTo>
                  <a:pt x="1744" y="2517"/>
                </a:lnTo>
                <a:lnTo>
                  <a:pt x="1743" y="2517"/>
                </a:lnTo>
                <a:lnTo>
                  <a:pt x="1743" y="2519"/>
                </a:lnTo>
                <a:lnTo>
                  <a:pt x="1741" y="2517"/>
                </a:lnTo>
                <a:lnTo>
                  <a:pt x="1739" y="2517"/>
                </a:lnTo>
                <a:lnTo>
                  <a:pt x="1739" y="2515"/>
                </a:lnTo>
                <a:lnTo>
                  <a:pt x="1739" y="2517"/>
                </a:lnTo>
                <a:lnTo>
                  <a:pt x="1738" y="2517"/>
                </a:lnTo>
                <a:lnTo>
                  <a:pt x="1738" y="2519"/>
                </a:lnTo>
                <a:lnTo>
                  <a:pt x="1736" y="2519"/>
                </a:lnTo>
                <a:lnTo>
                  <a:pt x="1735" y="2519"/>
                </a:lnTo>
                <a:lnTo>
                  <a:pt x="1733" y="2520"/>
                </a:lnTo>
                <a:lnTo>
                  <a:pt x="1731" y="2520"/>
                </a:lnTo>
                <a:lnTo>
                  <a:pt x="1730" y="2520"/>
                </a:lnTo>
                <a:lnTo>
                  <a:pt x="1728" y="2520"/>
                </a:lnTo>
                <a:lnTo>
                  <a:pt x="1727" y="2520"/>
                </a:lnTo>
                <a:lnTo>
                  <a:pt x="1725" y="2519"/>
                </a:lnTo>
                <a:lnTo>
                  <a:pt x="1725" y="2520"/>
                </a:lnTo>
                <a:lnTo>
                  <a:pt x="1725" y="2519"/>
                </a:lnTo>
                <a:lnTo>
                  <a:pt x="1723" y="2519"/>
                </a:lnTo>
                <a:lnTo>
                  <a:pt x="1722" y="2519"/>
                </a:lnTo>
                <a:lnTo>
                  <a:pt x="1720" y="2519"/>
                </a:lnTo>
                <a:lnTo>
                  <a:pt x="1719" y="2519"/>
                </a:lnTo>
                <a:lnTo>
                  <a:pt x="1717" y="2519"/>
                </a:lnTo>
                <a:lnTo>
                  <a:pt x="1715" y="2519"/>
                </a:lnTo>
                <a:lnTo>
                  <a:pt x="1715" y="2517"/>
                </a:lnTo>
                <a:lnTo>
                  <a:pt x="1714" y="2517"/>
                </a:lnTo>
                <a:lnTo>
                  <a:pt x="1712" y="2517"/>
                </a:lnTo>
                <a:lnTo>
                  <a:pt x="1711" y="2517"/>
                </a:lnTo>
                <a:lnTo>
                  <a:pt x="1709" y="2519"/>
                </a:lnTo>
                <a:lnTo>
                  <a:pt x="1709" y="2520"/>
                </a:lnTo>
                <a:lnTo>
                  <a:pt x="1707" y="2522"/>
                </a:lnTo>
                <a:lnTo>
                  <a:pt x="1706" y="2520"/>
                </a:lnTo>
                <a:lnTo>
                  <a:pt x="1706" y="2522"/>
                </a:lnTo>
                <a:lnTo>
                  <a:pt x="1704" y="2522"/>
                </a:lnTo>
                <a:lnTo>
                  <a:pt x="1703" y="2522"/>
                </a:lnTo>
                <a:lnTo>
                  <a:pt x="1699" y="2522"/>
                </a:lnTo>
                <a:lnTo>
                  <a:pt x="1699" y="2523"/>
                </a:lnTo>
                <a:lnTo>
                  <a:pt x="1698" y="2522"/>
                </a:lnTo>
                <a:lnTo>
                  <a:pt x="1698" y="2523"/>
                </a:lnTo>
                <a:lnTo>
                  <a:pt x="1696" y="2523"/>
                </a:lnTo>
                <a:lnTo>
                  <a:pt x="1696" y="2525"/>
                </a:lnTo>
                <a:lnTo>
                  <a:pt x="1695" y="2525"/>
                </a:lnTo>
                <a:lnTo>
                  <a:pt x="1695" y="2523"/>
                </a:lnTo>
                <a:lnTo>
                  <a:pt x="1695" y="2525"/>
                </a:lnTo>
                <a:lnTo>
                  <a:pt x="1693" y="2525"/>
                </a:lnTo>
                <a:lnTo>
                  <a:pt x="1691" y="2525"/>
                </a:lnTo>
                <a:lnTo>
                  <a:pt x="1691" y="2527"/>
                </a:lnTo>
                <a:lnTo>
                  <a:pt x="1690" y="2527"/>
                </a:lnTo>
                <a:lnTo>
                  <a:pt x="1688" y="2527"/>
                </a:lnTo>
                <a:lnTo>
                  <a:pt x="1687" y="2527"/>
                </a:lnTo>
                <a:lnTo>
                  <a:pt x="1685" y="2527"/>
                </a:lnTo>
                <a:lnTo>
                  <a:pt x="1683" y="2527"/>
                </a:lnTo>
                <a:lnTo>
                  <a:pt x="1682" y="2527"/>
                </a:lnTo>
                <a:lnTo>
                  <a:pt x="1680" y="2527"/>
                </a:lnTo>
                <a:lnTo>
                  <a:pt x="1679" y="2527"/>
                </a:lnTo>
                <a:lnTo>
                  <a:pt x="1679" y="2528"/>
                </a:lnTo>
                <a:lnTo>
                  <a:pt x="1679" y="2527"/>
                </a:lnTo>
                <a:lnTo>
                  <a:pt x="1677" y="2528"/>
                </a:lnTo>
                <a:lnTo>
                  <a:pt x="1675" y="2528"/>
                </a:lnTo>
                <a:lnTo>
                  <a:pt x="1675" y="2530"/>
                </a:lnTo>
                <a:lnTo>
                  <a:pt x="1674" y="2530"/>
                </a:lnTo>
                <a:lnTo>
                  <a:pt x="1674" y="2531"/>
                </a:lnTo>
                <a:lnTo>
                  <a:pt x="1674" y="2530"/>
                </a:lnTo>
                <a:lnTo>
                  <a:pt x="1672" y="2530"/>
                </a:lnTo>
                <a:lnTo>
                  <a:pt x="1671" y="2530"/>
                </a:lnTo>
                <a:lnTo>
                  <a:pt x="1669" y="2530"/>
                </a:lnTo>
                <a:lnTo>
                  <a:pt x="1667" y="2530"/>
                </a:lnTo>
                <a:lnTo>
                  <a:pt x="1667" y="2528"/>
                </a:lnTo>
                <a:lnTo>
                  <a:pt x="1667" y="2530"/>
                </a:lnTo>
                <a:lnTo>
                  <a:pt x="1666" y="2530"/>
                </a:lnTo>
                <a:lnTo>
                  <a:pt x="1666" y="2528"/>
                </a:lnTo>
                <a:lnTo>
                  <a:pt x="1666" y="2530"/>
                </a:lnTo>
                <a:lnTo>
                  <a:pt x="1664" y="2530"/>
                </a:lnTo>
                <a:lnTo>
                  <a:pt x="1663" y="2530"/>
                </a:lnTo>
                <a:lnTo>
                  <a:pt x="1661" y="2530"/>
                </a:lnTo>
                <a:lnTo>
                  <a:pt x="1659" y="2530"/>
                </a:lnTo>
                <a:lnTo>
                  <a:pt x="1658" y="2530"/>
                </a:lnTo>
                <a:lnTo>
                  <a:pt x="1656" y="2530"/>
                </a:lnTo>
                <a:lnTo>
                  <a:pt x="1655" y="2530"/>
                </a:lnTo>
                <a:lnTo>
                  <a:pt x="1655" y="2531"/>
                </a:lnTo>
                <a:lnTo>
                  <a:pt x="1653" y="2531"/>
                </a:lnTo>
                <a:lnTo>
                  <a:pt x="1651" y="2530"/>
                </a:lnTo>
                <a:lnTo>
                  <a:pt x="1650" y="2530"/>
                </a:lnTo>
                <a:lnTo>
                  <a:pt x="1650" y="2528"/>
                </a:lnTo>
                <a:lnTo>
                  <a:pt x="1648" y="2528"/>
                </a:lnTo>
                <a:lnTo>
                  <a:pt x="1648" y="2530"/>
                </a:lnTo>
                <a:lnTo>
                  <a:pt x="1647" y="2530"/>
                </a:lnTo>
                <a:lnTo>
                  <a:pt x="1645" y="2530"/>
                </a:lnTo>
                <a:lnTo>
                  <a:pt x="1643" y="2530"/>
                </a:lnTo>
                <a:lnTo>
                  <a:pt x="1642" y="2530"/>
                </a:lnTo>
                <a:lnTo>
                  <a:pt x="1640" y="2530"/>
                </a:lnTo>
                <a:lnTo>
                  <a:pt x="1639" y="2530"/>
                </a:lnTo>
                <a:lnTo>
                  <a:pt x="1639" y="2528"/>
                </a:lnTo>
                <a:lnTo>
                  <a:pt x="1637" y="2528"/>
                </a:lnTo>
                <a:lnTo>
                  <a:pt x="1635" y="2528"/>
                </a:lnTo>
                <a:lnTo>
                  <a:pt x="1634" y="2528"/>
                </a:lnTo>
                <a:lnTo>
                  <a:pt x="1632" y="2528"/>
                </a:lnTo>
                <a:lnTo>
                  <a:pt x="1631" y="2528"/>
                </a:lnTo>
                <a:lnTo>
                  <a:pt x="1631" y="2530"/>
                </a:lnTo>
                <a:lnTo>
                  <a:pt x="1629" y="2530"/>
                </a:lnTo>
                <a:lnTo>
                  <a:pt x="1627" y="2530"/>
                </a:lnTo>
                <a:lnTo>
                  <a:pt x="1626" y="2530"/>
                </a:lnTo>
                <a:lnTo>
                  <a:pt x="1624" y="2530"/>
                </a:lnTo>
                <a:lnTo>
                  <a:pt x="1623" y="2530"/>
                </a:lnTo>
                <a:lnTo>
                  <a:pt x="1621" y="2530"/>
                </a:lnTo>
                <a:lnTo>
                  <a:pt x="1623" y="2530"/>
                </a:lnTo>
                <a:lnTo>
                  <a:pt x="1623" y="2531"/>
                </a:lnTo>
                <a:lnTo>
                  <a:pt x="1624" y="2531"/>
                </a:lnTo>
                <a:lnTo>
                  <a:pt x="1623" y="2531"/>
                </a:lnTo>
                <a:lnTo>
                  <a:pt x="1624" y="2531"/>
                </a:lnTo>
                <a:lnTo>
                  <a:pt x="1624" y="2533"/>
                </a:lnTo>
                <a:lnTo>
                  <a:pt x="1624" y="2535"/>
                </a:lnTo>
                <a:lnTo>
                  <a:pt x="1624" y="2536"/>
                </a:lnTo>
                <a:lnTo>
                  <a:pt x="1623" y="2538"/>
                </a:lnTo>
                <a:lnTo>
                  <a:pt x="1621" y="2536"/>
                </a:lnTo>
                <a:lnTo>
                  <a:pt x="1619" y="2536"/>
                </a:lnTo>
                <a:lnTo>
                  <a:pt x="1619" y="2535"/>
                </a:lnTo>
                <a:lnTo>
                  <a:pt x="1618" y="2535"/>
                </a:lnTo>
                <a:lnTo>
                  <a:pt x="1618" y="2533"/>
                </a:lnTo>
                <a:lnTo>
                  <a:pt x="1616" y="2533"/>
                </a:lnTo>
                <a:lnTo>
                  <a:pt x="1616" y="2531"/>
                </a:lnTo>
                <a:lnTo>
                  <a:pt x="1615" y="2531"/>
                </a:lnTo>
                <a:lnTo>
                  <a:pt x="1613" y="2531"/>
                </a:lnTo>
                <a:lnTo>
                  <a:pt x="1613" y="2530"/>
                </a:lnTo>
                <a:lnTo>
                  <a:pt x="1611" y="2530"/>
                </a:lnTo>
                <a:lnTo>
                  <a:pt x="1611" y="2528"/>
                </a:lnTo>
                <a:lnTo>
                  <a:pt x="1610" y="2528"/>
                </a:lnTo>
                <a:lnTo>
                  <a:pt x="1611" y="2528"/>
                </a:lnTo>
                <a:lnTo>
                  <a:pt x="1613" y="2528"/>
                </a:lnTo>
                <a:lnTo>
                  <a:pt x="1613" y="2527"/>
                </a:lnTo>
                <a:lnTo>
                  <a:pt x="1611" y="2527"/>
                </a:lnTo>
                <a:lnTo>
                  <a:pt x="1610" y="2527"/>
                </a:lnTo>
                <a:lnTo>
                  <a:pt x="1608" y="2527"/>
                </a:lnTo>
                <a:lnTo>
                  <a:pt x="1608" y="2525"/>
                </a:lnTo>
                <a:lnTo>
                  <a:pt x="1607" y="2525"/>
                </a:lnTo>
                <a:lnTo>
                  <a:pt x="1605" y="2525"/>
                </a:lnTo>
                <a:lnTo>
                  <a:pt x="1603" y="2525"/>
                </a:lnTo>
                <a:lnTo>
                  <a:pt x="1603" y="2523"/>
                </a:lnTo>
                <a:lnTo>
                  <a:pt x="1602" y="2523"/>
                </a:lnTo>
                <a:lnTo>
                  <a:pt x="1600" y="2523"/>
                </a:lnTo>
                <a:lnTo>
                  <a:pt x="1599" y="2522"/>
                </a:lnTo>
                <a:lnTo>
                  <a:pt x="1597" y="2522"/>
                </a:lnTo>
                <a:lnTo>
                  <a:pt x="1597" y="2520"/>
                </a:lnTo>
                <a:lnTo>
                  <a:pt x="1595" y="2520"/>
                </a:lnTo>
                <a:lnTo>
                  <a:pt x="1594" y="2520"/>
                </a:lnTo>
                <a:lnTo>
                  <a:pt x="1594" y="2519"/>
                </a:lnTo>
                <a:lnTo>
                  <a:pt x="1592" y="2519"/>
                </a:lnTo>
                <a:lnTo>
                  <a:pt x="1591" y="2517"/>
                </a:lnTo>
                <a:lnTo>
                  <a:pt x="1589" y="2517"/>
                </a:lnTo>
                <a:lnTo>
                  <a:pt x="1589" y="2515"/>
                </a:lnTo>
                <a:lnTo>
                  <a:pt x="1587" y="2515"/>
                </a:lnTo>
                <a:lnTo>
                  <a:pt x="1587" y="2514"/>
                </a:lnTo>
                <a:lnTo>
                  <a:pt x="1589" y="2514"/>
                </a:lnTo>
                <a:lnTo>
                  <a:pt x="1591" y="2514"/>
                </a:lnTo>
                <a:lnTo>
                  <a:pt x="1592" y="2514"/>
                </a:lnTo>
                <a:lnTo>
                  <a:pt x="1592" y="2515"/>
                </a:lnTo>
                <a:lnTo>
                  <a:pt x="1592" y="2514"/>
                </a:lnTo>
                <a:lnTo>
                  <a:pt x="1594" y="2514"/>
                </a:lnTo>
                <a:lnTo>
                  <a:pt x="1595" y="2514"/>
                </a:lnTo>
                <a:lnTo>
                  <a:pt x="1595" y="2515"/>
                </a:lnTo>
                <a:lnTo>
                  <a:pt x="1597" y="2515"/>
                </a:lnTo>
                <a:lnTo>
                  <a:pt x="1599" y="2515"/>
                </a:lnTo>
                <a:lnTo>
                  <a:pt x="1599" y="2514"/>
                </a:lnTo>
                <a:lnTo>
                  <a:pt x="1600" y="2515"/>
                </a:lnTo>
                <a:lnTo>
                  <a:pt x="1602" y="2515"/>
                </a:lnTo>
                <a:lnTo>
                  <a:pt x="1603" y="2515"/>
                </a:lnTo>
                <a:lnTo>
                  <a:pt x="1603" y="2517"/>
                </a:lnTo>
                <a:lnTo>
                  <a:pt x="1605" y="2517"/>
                </a:lnTo>
                <a:lnTo>
                  <a:pt x="1607" y="2517"/>
                </a:lnTo>
                <a:lnTo>
                  <a:pt x="1608" y="2517"/>
                </a:lnTo>
                <a:lnTo>
                  <a:pt x="1610" y="2517"/>
                </a:lnTo>
                <a:lnTo>
                  <a:pt x="1610" y="2515"/>
                </a:lnTo>
                <a:lnTo>
                  <a:pt x="1611" y="2515"/>
                </a:lnTo>
                <a:lnTo>
                  <a:pt x="1613" y="2515"/>
                </a:lnTo>
                <a:lnTo>
                  <a:pt x="1615" y="2515"/>
                </a:lnTo>
                <a:lnTo>
                  <a:pt x="1616" y="2515"/>
                </a:lnTo>
                <a:lnTo>
                  <a:pt x="1618" y="2515"/>
                </a:lnTo>
                <a:lnTo>
                  <a:pt x="1619" y="2515"/>
                </a:lnTo>
                <a:lnTo>
                  <a:pt x="1621" y="2517"/>
                </a:lnTo>
                <a:lnTo>
                  <a:pt x="1623" y="2517"/>
                </a:lnTo>
                <a:lnTo>
                  <a:pt x="1624" y="2517"/>
                </a:lnTo>
                <a:lnTo>
                  <a:pt x="1624" y="2515"/>
                </a:lnTo>
                <a:lnTo>
                  <a:pt x="1624" y="2514"/>
                </a:lnTo>
                <a:lnTo>
                  <a:pt x="1626" y="2515"/>
                </a:lnTo>
                <a:lnTo>
                  <a:pt x="1626" y="2514"/>
                </a:lnTo>
                <a:lnTo>
                  <a:pt x="1627" y="2515"/>
                </a:lnTo>
                <a:lnTo>
                  <a:pt x="1629" y="2515"/>
                </a:lnTo>
                <a:lnTo>
                  <a:pt x="1631" y="2515"/>
                </a:lnTo>
                <a:lnTo>
                  <a:pt x="1632" y="2515"/>
                </a:lnTo>
                <a:lnTo>
                  <a:pt x="1634" y="2515"/>
                </a:lnTo>
                <a:lnTo>
                  <a:pt x="1635" y="2515"/>
                </a:lnTo>
                <a:lnTo>
                  <a:pt x="1637" y="2515"/>
                </a:lnTo>
                <a:lnTo>
                  <a:pt x="1639" y="2517"/>
                </a:lnTo>
                <a:lnTo>
                  <a:pt x="1639" y="2515"/>
                </a:lnTo>
                <a:lnTo>
                  <a:pt x="1639" y="2517"/>
                </a:lnTo>
                <a:lnTo>
                  <a:pt x="1640" y="2517"/>
                </a:lnTo>
                <a:lnTo>
                  <a:pt x="1642" y="2517"/>
                </a:lnTo>
                <a:lnTo>
                  <a:pt x="1643" y="2517"/>
                </a:lnTo>
                <a:lnTo>
                  <a:pt x="1645" y="2517"/>
                </a:lnTo>
                <a:lnTo>
                  <a:pt x="1647" y="2517"/>
                </a:lnTo>
                <a:lnTo>
                  <a:pt x="1648" y="2515"/>
                </a:lnTo>
                <a:lnTo>
                  <a:pt x="1650" y="2515"/>
                </a:lnTo>
                <a:lnTo>
                  <a:pt x="1650" y="2517"/>
                </a:lnTo>
                <a:lnTo>
                  <a:pt x="1651" y="2517"/>
                </a:lnTo>
                <a:lnTo>
                  <a:pt x="1653" y="2517"/>
                </a:lnTo>
                <a:lnTo>
                  <a:pt x="1655" y="2517"/>
                </a:lnTo>
                <a:lnTo>
                  <a:pt x="1656" y="2517"/>
                </a:lnTo>
                <a:lnTo>
                  <a:pt x="1658" y="2517"/>
                </a:lnTo>
                <a:lnTo>
                  <a:pt x="1659" y="2517"/>
                </a:lnTo>
                <a:lnTo>
                  <a:pt x="1661" y="2517"/>
                </a:lnTo>
                <a:lnTo>
                  <a:pt x="1663" y="2517"/>
                </a:lnTo>
                <a:lnTo>
                  <a:pt x="1663" y="2515"/>
                </a:lnTo>
                <a:lnTo>
                  <a:pt x="1661" y="2515"/>
                </a:lnTo>
                <a:lnTo>
                  <a:pt x="1663" y="2515"/>
                </a:lnTo>
                <a:lnTo>
                  <a:pt x="1663" y="2514"/>
                </a:lnTo>
                <a:lnTo>
                  <a:pt x="1663" y="2512"/>
                </a:lnTo>
                <a:lnTo>
                  <a:pt x="1661" y="2512"/>
                </a:lnTo>
                <a:lnTo>
                  <a:pt x="1659" y="2514"/>
                </a:lnTo>
                <a:lnTo>
                  <a:pt x="1658" y="2514"/>
                </a:lnTo>
                <a:lnTo>
                  <a:pt x="1656" y="2514"/>
                </a:lnTo>
                <a:lnTo>
                  <a:pt x="1655" y="2514"/>
                </a:lnTo>
                <a:lnTo>
                  <a:pt x="1653" y="2514"/>
                </a:lnTo>
                <a:lnTo>
                  <a:pt x="1651" y="2514"/>
                </a:lnTo>
                <a:lnTo>
                  <a:pt x="1650" y="2514"/>
                </a:lnTo>
                <a:lnTo>
                  <a:pt x="1650" y="2515"/>
                </a:lnTo>
                <a:lnTo>
                  <a:pt x="1650" y="2514"/>
                </a:lnTo>
                <a:lnTo>
                  <a:pt x="1648" y="2514"/>
                </a:lnTo>
                <a:lnTo>
                  <a:pt x="1647" y="2514"/>
                </a:lnTo>
                <a:lnTo>
                  <a:pt x="1645" y="2514"/>
                </a:lnTo>
                <a:lnTo>
                  <a:pt x="1643" y="2514"/>
                </a:lnTo>
                <a:lnTo>
                  <a:pt x="1642" y="2514"/>
                </a:lnTo>
                <a:lnTo>
                  <a:pt x="1640" y="2514"/>
                </a:lnTo>
                <a:lnTo>
                  <a:pt x="1639" y="2514"/>
                </a:lnTo>
                <a:lnTo>
                  <a:pt x="1637" y="2514"/>
                </a:lnTo>
                <a:lnTo>
                  <a:pt x="1635" y="2514"/>
                </a:lnTo>
                <a:lnTo>
                  <a:pt x="1635" y="2512"/>
                </a:lnTo>
                <a:lnTo>
                  <a:pt x="1634" y="2512"/>
                </a:lnTo>
                <a:lnTo>
                  <a:pt x="1632" y="2514"/>
                </a:lnTo>
                <a:lnTo>
                  <a:pt x="1631" y="2514"/>
                </a:lnTo>
                <a:lnTo>
                  <a:pt x="1629" y="2514"/>
                </a:lnTo>
                <a:lnTo>
                  <a:pt x="1627" y="2514"/>
                </a:lnTo>
                <a:lnTo>
                  <a:pt x="1626" y="2514"/>
                </a:lnTo>
                <a:lnTo>
                  <a:pt x="1624" y="2514"/>
                </a:lnTo>
                <a:lnTo>
                  <a:pt x="1623" y="2512"/>
                </a:lnTo>
                <a:lnTo>
                  <a:pt x="1623" y="2514"/>
                </a:lnTo>
                <a:lnTo>
                  <a:pt x="1621" y="2514"/>
                </a:lnTo>
                <a:lnTo>
                  <a:pt x="1619" y="2514"/>
                </a:lnTo>
                <a:lnTo>
                  <a:pt x="1619" y="2512"/>
                </a:lnTo>
                <a:lnTo>
                  <a:pt x="1618" y="2512"/>
                </a:lnTo>
                <a:lnTo>
                  <a:pt x="1618" y="2514"/>
                </a:lnTo>
                <a:lnTo>
                  <a:pt x="1616" y="2514"/>
                </a:lnTo>
                <a:lnTo>
                  <a:pt x="1615" y="2514"/>
                </a:lnTo>
                <a:lnTo>
                  <a:pt x="1613" y="2514"/>
                </a:lnTo>
                <a:lnTo>
                  <a:pt x="1611" y="2514"/>
                </a:lnTo>
                <a:lnTo>
                  <a:pt x="1610" y="2512"/>
                </a:lnTo>
                <a:lnTo>
                  <a:pt x="1608" y="2512"/>
                </a:lnTo>
                <a:lnTo>
                  <a:pt x="1608" y="2514"/>
                </a:lnTo>
                <a:lnTo>
                  <a:pt x="1608" y="2515"/>
                </a:lnTo>
                <a:lnTo>
                  <a:pt x="1607" y="2515"/>
                </a:lnTo>
                <a:lnTo>
                  <a:pt x="1607" y="2514"/>
                </a:lnTo>
                <a:lnTo>
                  <a:pt x="1605" y="2514"/>
                </a:lnTo>
                <a:lnTo>
                  <a:pt x="1603" y="2514"/>
                </a:lnTo>
                <a:lnTo>
                  <a:pt x="1603" y="2512"/>
                </a:lnTo>
                <a:lnTo>
                  <a:pt x="1602" y="2512"/>
                </a:lnTo>
                <a:lnTo>
                  <a:pt x="1602" y="2514"/>
                </a:lnTo>
                <a:lnTo>
                  <a:pt x="1600" y="2514"/>
                </a:lnTo>
                <a:lnTo>
                  <a:pt x="1600" y="2512"/>
                </a:lnTo>
                <a:lnTo>
                  <a:pt x="1599" y="2512"/>
                </a:lnTo>
                <a:lnTo>
                  <a:pt x="1597" y="2514"/>
                </a:lnTo>
                <a:lnTo>
                  <a:pt x="1595" y="2514"/>
                </a:lnTo>
                <a:lnTo>
                  <a:pt x="1595" y="2512"/>
                </a:lnTo>
                <a:lnTo>
                  <a:pt x="1594" y="2512"/>
                </a:lnTo>
                <a:lnTo>
                  <a:pt x="1592" y="2512"/>
                </a:lnTo>
                <a:lnTo>
                  <a:pt x="1592" y="2514"/>
                </a:lnTo>
                <a:lnTo>
                  <a:pt x="1592" y="2512"/>
                </a:lnTo>
                <a:lnTo>
                  <a:pt x="1591" y="2512"/>
                </a:lnTo>
                <a:lnTo>
                  <a:pt x="1589" y="2512"/>
                </a:lnTo>
                <a:lnTo>
                  <a:pt x="1587" y="2512"/>
                </a:lnTo>
                <a:lnTo>
                  <a:pt x="1586" y="2512"/>
                </a:lnTo>
                <a:lnTo>
                  <a:pt x="1586" y="2511"/>
                </a:lnTo>
                <a:lnTo>
                  <a:pt x="1584" y="2511"/>
                </a:lnTo>
                <a:lnTo>
                  <a:pt x="1584" y="2509"/>
                </a:lnTo>
                <a:lnTo>
                  <a:pt x="1583" y="2509"/>
                </a:lnTo>
                <a:lnTo>
                  <a:pt x="1583" y="2507"/>
                </a:lnTo>
                <a:lnTo>
                  <a:pt x="1583" y="2509"/>
                </a:lnTo>
                <a:lnTo>
                  <a:pt x="1581" y="2509"/>
                </a:lnTo>
                <a:lnTo>
                  <a:pt x="1579" y="2509"/>
                </a:lnTo>
                <a:lnTo>
                  <a:pt x="1579" y="2507"/>
                </a:lnTo>
                <a:lnTo>
                  <a:pt x="1578" y="2507"/>
                </a:lnTo>
                <a:lnTo>
                  <a:pt x="1576" y="2506"/>
                </a:lnTo>
                <a:lnTo>
                  <a:pt x="1576" y="2507"/>
                </a:lnTo>
                <a:lnTo>
                  <a:pt x="1575" y="2507"/>
                </a:lnTo>
                <a:lnTo>
                  <a:pt x="1575" y="2506"/>
                </a:lnTo>
                <a:lnTo>
                  <a:pt x="1573" y="2506"/>
                </a:lnTo>
                <a:lnTo>
                  <a:pt x="1573" y="2504"/>
                </a:lnTo>
                <a:lnTo>
                  <a:pt x="1571" y="2504"/>
                </a:lnTo>
                <a:lnTo>
                  <a:pt x="1570" y="2504"/>
                </a:lnTo>
                <a:lnTo>
                  <a:pt x="1568" y="2503"/>
                </a:lnTo>
                <a:lnTo>
                  <a:pt x="1567" y="2503"/>
                </a:lnTo>
                <a:lnTo>
                  <a:pt x="1567" y="2501"/>
                </a:lnTo>
                <a:lnTo>
                  <a:pt x="1565" y="2501"/>
                </a:lnTo>
                <a:lnTo>
                  <a:pt x="1563" y="2499"/>
                </a:lnTo>
                <a:lnTo>
                  <a:pt x="1563" y="2498"/>
                </a:lnTo>
                <a:lnTo>
                  <a:pt x="1563" y="2499"/>
                </a:lnTo>
                <a:lnTo>
                  <a:pt x="1565" y="2499"/>
                </a:lnTo>
                <a:lnTo>
                  <a:pt x="1567" y="2499"/>
                </a:lnTo>
                <a:lnTo>
                  <a:pt x="1568" y="2499"/>
                </a:lnTo>
                <a:lnTo>
                  <a:pt x="1570" y="2499"/>
                </a:lnTo>
                <a:lnTo>
                  <a:pt x="1571" y="2499"/>
                </a:lnTo>
                <a:lnTo>
                  <a:pt x="1573" y="2499"/>
                </a:lnTo>
                <a:lnTo>
                  <a:pt x="1575" y="2499"/>
                </a:lnTo>
                <a:lnTo>
                  <a:pt x="1575" y="2498"/>
                </a:lnTo>
                <a:lnTo>
                  <a:pt x="1576" y="2498"/>
                </a:lnTo>
                <a:lnTo>
                  <a:pt x="1578" y="2498"/>
                </a:lnTo>
                <a:lnTo>
                  <a:pt x="1579" y="2498"/>
                </a:lnTo>
                <a:lnTo>
                  <a:pt x="1581" y="2498"/>
                </a:lnTo>
                <a:lnTo>
                  <a:pt x="1583" y="2498"/>
                </a:lnTo>
                <a:lnTo>
                  <a:pt x="1584" y="2498"/>
                </a:lnTo>
                <a:lnTo>
                  <a:pt x="1586" y="2498"/>
                </a:lnTo>
                <a:lnTo>
                  <a:pt x="1587" y="2498"/>
                </a:lnTo>
                <a:lnTo>
                  <a:pt x="1587" y="2499"/>
                </a:lnTo>
                <a:lnTo>
                  <a:pt x="1589" y="2499"/>
                </a:lnTo>
                <a:lnTo>
                  <a:pt x="1591" y="2499"/>
                </a:lnTo>
                <a:lnTo>
                  <a:pt x="1592" y="2499"/>
                </a:lnTo>
                <a:lnTo>
                  <a:pt x="1594" y="2499"/>
                </a:lnTo>
                <a:lnTo>
                  <a:pt x="1595" y="2498"/>
                </a:lnTo>
                <a:lnTo>
                  <a:pt x="1597" y="2498"/>
                </a:lnTo>
                <a:lnTo>
                  <a:pt x="1599" y="2498"/>
                </a:lnTo>
                <a:lnTo>
                  <a:pt x="1599" y="2499"/>
                </a:lnTo>
                <a:lnTo>
                  <a:pt x="1600" y="2499"/>
                </a:lnTo>
                <a:lnTo>
                  <a:pt x="1600" y="2498"/>
                </a:lnTo>
                <a:lnTo>
                  <a:pt x="1600" y="2499"/>
                </a:lnTo>
                <a:lnTo>
                  <a:pt x="1602" y="2499"/>
                </a:lnTo>
                <a:lnTo>
                  <a:pt x="1602" y="2498"/>
                </a:lnTo>
                <a:lnTo>
                  <a:pt x="1602" y="2499"/>
                </a:lnTo>
                <a:lnTo>
                  <a:pt x="1603" y="2499"/>
                </a:lnTo>
                <a:lnTo>
                  <a:pt x="1605" y="2499"/>
                </a:lnTo>
                <a:lnTo>
                  <a:pt x="1607" y="2499"/>
                </a:lnTo>
                <a:lnTo>
                  <a:pt x="1608" y="2499"/>
                </a:lnTo>
                <a:lnTo>
                  <a:pt x="1608" y="2498"/>
                </a:lnTo>
                <a:lnTo>
                  <a:pt x="1610" y="2498"/>
                </a:lnTo>
                <a:lnTo>
                  <a:pt x="1611" y="2498"/>
                </a:lnTo>
                <a:lnTo>
                  <a:pt x="1613" y="2498"/>
                </a:lnTo>
                <a:lnTo>
                  <a:pt x="1615" y="2498"/>
                </a:lnTo>
                <a:lnTo>
                  <a:pt x="1616" y="2498"/>
                </a:lnTo>
                <a:lnTo>
                  <a:pt x="1618" y="2498"/>
                </a:lnTo>
                <a:lnTo>
                  <a:pt x="1618" y="2499"/>
                </a:lnTo>
                <a:lnTo>
                  <a:pt x="1619" y="2498"/>
                </a:lnTo>
                <a:lnTo>
                  <a:pt x="1619" y="2499"/>
                </a:lnTo>
                <a:lnTo>
                  <a:pt x="1621" y="2499"/>
                </a:lnTo>
                <a:lnTo>
                  <a:pt x="1623" y="2498"/>
                </a:lnTo>
                <a:lnTo>
                  <a:pt x="1624" y="2498"/>
                </a:lnTo>
                <a:lnTo>
                  <a:pt x="1626" y="2498"/>
                </a:lnTo>
                <a:lnTo>
                  <a:pt x="1627" y="2498"/>
                </a:lnTo>
                <a:lnTo>
                  <a:pt x="1629" y="2498"/>
                </a:lnTo>
                <a:lnTo>
                  <a:pt x="1631" y="2498"/>
                </a:lnTo>
                <a:lnTo>
                  <a:pt x="1632" y="2498"/>
                </a:lnTo>
                <a:lnTo>
                  <a:pt x="1632" y="2499"/>
                </a:lnTo>
                <a:lnTo>
                  <a:pt x="1634" y="2499"/>
                </a:lnTo>
                <a:lnTo>
                  <a:pt x="1635" y="2499"/>
                </a:lnTo>
                <a:lnTo>
                  <a:pt x="1637" y="2499"/>
                </a:lnTo>
                <a:lnTo>
                  <a:pt x="1639" y="2499"/>
                </a:lnTo>
                <a:lnTo>
                  <a:pt x="1639" y="2501"/>
                </a:lnTo>
                <a:lnTo>
                  <a:pt x="1640" y="2501"/>
                </a:lnTo>
                <a:lnTo>
                  <a:pt x="1642" y="2501"/>
                </a:lnTo>
                <a:lnTo>
                  <a:pt x="1642" y="2499"/>
                </a:lnTo>
                <a:lnTo>
                  <a:pt x="1642" y="2498"/>
                </a:lnTo>
                <a:lnTo>
                  <a:pt x="1643" y="2498"/>
                </a:lnTo>
                <a:lnTo>
                  <a:pt x="1645" y="2498"/>
                </a:lnTo>
                <a:lnTo>
                  <a:pt x="1647" y="2498"/>
                </a:lnTo>
                <a:lnTo>
                  <a:pt x="1648" y="2498"/>
                </a:lnTo>
                <a:lnTo>
                  <a:pt x="1650" y="2499"/>
                </a:lnTo>
                <a:lnTo>
                  <a:pt x="1651" y="2499"/>
                </a:lnTo>
                <a:lnTo>
                  <a:pt x="1653" y="2499"/>
                </a:lnTo>
                <a:lnTo>
                  <a:pt x="1655" y="2499"/>
                </a:lnTo>
                <a:lnTo>
                  <a:pt x="1656" y="2499"/>
                </a:lnTo>
                <a:lnTo>
                  <a:pt x="1658" y="2499"/>
                </a:lnTo>
                <a:lnTo>
                  <a:pt x="1658" y="2501"/>
                </a:lnTo>
                <a:lnTo>
                  <a:pt x="1659" y="2501"/>
                </a:lnTo>
                <a:lnTo>
                  <a:pt x="1659" y="2499"/>
                </a:lnTo>
                <a:lnTo>
                  <a:pt x="1659" y="2501"/>
                </a:lnTo>
                <a:lnTo>
                  <a:pt x="1659" y="2499"/>
                </a:lnTo>
                <a:lnTo>
                  <a:pt x="1661" y="2499"/>
                </a:lnTo>
                <a:lnTo>
                  <a:pt x="1663" y="2499"/>
                </a:lnTo>
                <a:lnTo>
                  <a:pt x="1663" y="2501"/>
                </a:lnTo>
                <a:lnTo>
                  <a:pt x="1664" y="2501"/>
                </a:lnTo>
                <a:lnTo>
                  <a:pt x="1666" y="2501"/>
                </a:lnTo>
                <a:lnTo>
                  <a:pt x="1667" y="2501"/>
                </a:lnTo>
                <a:lnTo>
                  <a:pt x="1667" y="2503"/>
                </a:lnTo>
                <a:lnTo>
                  <a:pt x="1669" y="2503"/>
                </a:lnTo>
                <a:lnTo>
                  <a:pt x="1671" y="2503"/>
                </a:lnTo>
                <a:lnTo>
                  <a:pt x="1672" y="2503"/>
                </a:lnTo>
                <a:lnTo>
                  <a:pt x="1674" y="2503"/>
                </a:lnTo>
                <a:lnTo>
                  <a:pt x="1674" y="2504"/>
                </a:lnTo>
                <a:lnTo>
                  <a:pt x="1675" y="2504"/>
                </a:lnTo>
                <a:lnTo>
                  <a:pt x="1677" y="2504"/>
                </a:lnTo>
                <a:lnTo>
                  <a:pt x="1679" y="2504"/>
                </a:lnTo>
                <a:lnTo>
                  <a:pt x="1680" y="2504"/>
                </a:lnTo>
                <a:lnTo>
                  <a:pt x="1682" y="2506"/>
                </a:lnTo>
                <a:lnTo>
                  <a:pt x="1683" y="2506"/>
                </a:lnTo>
                <a:lnTo>
                  <a:pt x="1685" y="2506"/>
                </a:lnTo>
                <a:lnTo>
                  <a:pt x="1687" y="2506"/>
                </a:lnTo>
                <a:lnTo>
                  <a:pt x="1688" y="2507"/>
                </a:lnTo>
                <a:lnTo>
                  <a:pt x="1690" y="2507"/>
                </a:lnTo>
                <a:lnTo>
                  <a:pt x="1691" y="2507"/>
                </a:lnTo>
                <a:lnTo>
                  <a:pt x="1693" y="2507"/>
                </a:lnTo>
                <a:lnTo>
                  <a:pt x="1695" y="2507"/>
                </a:lnTo>
                <a:lnTo>
                  <a:pt x="1695" y="2509"/>
                </a:lnTo>
                <a:lnTo>
                  <a:pt x="1696" y="2509"/>
                </a:lnTo>
                <a:lnTo>
                  <a:pt x="1696" y="2507"/>
                </a:lnTo>
                <a:lnTo>
                  <a:pt x="1698" y="2507"/>
                </a:lnTo>
                <a:lnTo>
                  <a:pt x="1699" y="2507"/>
                </a:lnTo>
                <a:lnTo>
                  <a:pt x="1701" y="2507"/>
                </a:lnTo>
                <a:lnTo>
                  <a:pt x="1703" y="2507"/>
                </a:lnTo>
                <a:lnTo>
                  <a:pt x="1704" y="2507"/>
                </a:lnTo>
                <a:lnTo>
                  <a:pt x="1706" y="2507"/>
                </a:lnTo>
                <a:lnTo>
                  <a:pt x="1707" y="2507"/>
                </a:lnTo>
                <a:lnTo>
                  <a:pt x="1709" y="2507"/>
                </a:lnTo>
                <a:lnTo>
                  <a:pt x="1709" y="2509"/>
                </a:lnTo>
                <a:lnTo>
                  <a:pt x="1709" y="2507"/>
                </a:lnTo>
                <a:lnTo>
                  <a:pt x="1711" y="2507"/>
                </a:lnTo>
                <a:lnTo>
                  <a:pt x="1711" y="2509"/>
                </a:lnTo>
                <a:lnTo>
                  <a:pt x="1711" y="2507"/>
                </a:lnTo>
                <a:lnTo>
                  <a:pt x="1712" y="2507"/>
                </a:lnTo>
                <a:lnTo>
                  <a:pt x="1712" y="2509"/>
                </a:lnTo>
                <a:lnTo>
                  <a:pt x="1714" y="2509"/>
                </a:lnTo>
                <a:lnTo>
                  <a:pt x="1714" y="2507"/>
                </a:lnTo>
                <a:lnTo>
                  <a:pt x="1715" y="2507"/>
                </a:lnTo>
                <a:lnTo>
                  <a:pt x="1717" y="2507"/>
                </a:lnTo>
                <a:lnTo>
                  <a:pt x="1719" y="2507"/>
                </a:lnTo>
                <a:lnTo>
                  <a:pt x="1720" y="2507"/>
                </a:lnTo>
                <a:lnTo>
                  <a:pt x="1720" y="2509"/>
                </a:lnTo>
                <a:lnTo>
                  <a:pt x="1722" y="2509"/>
                </a:lnTo>
                <a:lnTo>
                  <a:pt x="1723" y="2509"/>
                </a:lnTo>
                <a:lnTo>
                  <a:pt x="1723" y="2507"/>
                </a:lnTo>
                <a:lnTo>
                  <a:pt x="1725" y="2507"/>
                </a:lnTo>
                <a:lnTo>
                  <a:pt x="1725" y="2509"/>
                </a:lnTo>
                <a:lnTo>
                  <a:pt x="1727" y="2509"/>
                </a:lnTo>
                <a:lnTo>
                  <a:pt x="1728" y="2509"/>
                </a:lnTo>
                <a:lnTo>
                  <a:pt x="1730" y="2509"/>
                </a:lnTo>
                <a:lnTo>
                  <a:pt x="1731" y="2509"/>
                </a:lnTo>
                <a:lnTo>
                  <a:pt x="1733" y="2511"/>
                </a:lnTo>
                <a:lnTo>
                  <a:pt x="1735" y="2511"/>
                </a:lnTo>
                <a:lnTo>
                  <a:pt x="1736" y="2511"/>
                </a:lnTo>
                <a:lnTo>
                  <a:pt x="1736" y="2509"/>
                </a:lnTo>
                <a:lnTo>
                  <a:pt x="1736" y="2511"/>
                </a:lnTo>
                <a:lnTo>
                  <a:pt x="1738" y="2511"/>
                </a:lnTo>
                <a:lnTo>
                  <a:pt x="1739" y="2511"/>
                </a:lnTo>
                <a:lnTo>
                  <a:pt x="1741" y="2511"/>
                </a:lnTo>
                <a:lnTo>
                  <a:pt x="1743" y="2511"/>
                </a:lnTo>
                <a:lnTo>
                  <a:pt x="1743" y="2509"/>
                </a:lnTo>
                <a:lnTo>
                  <a:pt x="1741" y="2509"/>
                </a:lnTo>
                <a:lnTo>
                  <a:pt x="1741" y="2507"/>
                </a:lnTo>
                <a:lnTo>
                  <a:pt x="1741" y="2506"/>
                </a:lnTo>
                <a:lnTo>
                  <a:pt x="1739" y="2506"/>
                </a:lnTo>
                <a:lnTo>
                  <a:pt x="1738" y="2506"/>
                </a:lnTo>
                <a:lnTo>
                  <a:pt x="1736" y="2506"/>
                </a:lnTo>
                <a:lnTo>
                  <a:pt x="1735" y="2506"/>
                </a:lnTo>
                <a:lnTo>
                  <a:pt x="1733" y="2506"/>
                </a:lnTo>
                <a:lnTo>
                  <a:pt x="1733" y="2504"/>
                </a:lnTo>
                <a:lnTo>
                  <a:pt x="1731" y="2504"/>
                </a:lnTo>
                <a:lnTo>
                  <a:pt x="1730" y="2504"/>
                </a:lnTo>
                <a:lnTo>
                  <a:pt x="1728" y="2504"/>
                </a:lnTo>
                <a:lnTo>
                  <a:pt x="1727" y="2504"/>
                </a:lnTo>
                <a:lnTo>
                  <a:pt x="1725" y="2504"/>
                </a:lnTo>
                <a:lnTo>
                  <a:pt x="1725" y="2506"/>
                </a:lnTo>
                <a:lnTo>
                  <a:pt x="1723" y="2506"/>
                </a:lnTo>
                <a:lnTo>
                  <a:pt x="1723" y="2504"/>
                </a:lnTo>
                <a:lnTo>
                  <a:pt x="1722" y="2504"/>
                </a:lnTo>
                <a:lnTo>
                  <a:pt x="1722" y="2503"/>
                </a:lnTo>
                <a:lnTo>
                  <a:pt x="1720" y="2503"/>
                </a:lnTo>
                <a:lnTo>
                  <a:pt x="1719" y="2503"/>
                </a:lnTo>
                <a:lnTo>
                  <a:pt x="1717" y="2503"/>
                </a:lnTo>
                <a:lnTo>
                  <a:pt x="1715" y="2503"/>
                </a:lnTo>
                <a:lnTo>
                  <a:pt x="1715" y="2504"/>
                </a:lnTo>
                <a:lnTo>
                  <a:pt x="1714" y="2504"/>
                </a:lnTo>
                <a:lnTo>
                  <a:pt x="1712" y="2504"/>
                </a:lnTo>
                <a:lnTo>
                  <a:pt x="1711" y="2504"/>
                </a:lnTo>
                <a:lnTo>
                  <a:pt x="1709" y="2504"/>
                </a:lnTo>
                <a:lnTo>
                  <a:pt x="1707" y="2504"/>
                </a:lnTo>
                <a:lnTo>
                  <a:pt x="1707" y="2503"/>
                </a:lnTo>
                <a:lnTo>
                  <a:pt x="1706" y="2503"/>
                </a:lnTo>
                <a:lnTo>
                  <a:pt x="1704" y="2503"/>
                </a:lnTo>
                <a:lnTo>
                  <a:pt x="1703" y="2503"/>
                </a:lnTo>
                <a:lnTo>
                  <a:pt x="1701" y="2503"/>
                </a:lnTo>
                <a:lnTo>
                  <a:pt x="1701" y="2504"/>
                </a:lnTo>
                <a:lnTo>
                  <a:pt x="1699" y="2504"/>
                </a:lnTo>
                <a:lnTo>
                  <a:pt x="1699" y="2503"/>
                </a:lnTo>
                <a:lnTo>
                  <a:pt x="1698" y="2503"/>
                </a:lnTo>
                <a:lnTo>
                  <a:pt x="1696" y="2503"/>
                </a:lnTo>
                <a:lnTo>
                  <a:pt x="1695" y="2503"/>
                </a:lnTo>
                <a:lnTo>
                  <a:pt x="1693" y="2503"/>
                </a:lnTo>
                <a:lnTo>
                  <a:pt x="1690" y="2503"/>
                </a:lnTo>
                <a:lnTo>
                  <a:pt x="1688" y="2503"/>
                </a:lnTo>
                <a:lnTo>
                  <a:pt x="1687" y="2503"/>
                </a:lnTo>
                <a:lnTo>
                  <a:pt x="1685" y="2503"/>
                </a:lnTo>
                <a:lnTo>
                  <a:pt x="1683" y="2503"/>
                </a:lnTo>
                <a:lnTo>
                  <a:pt x="1683" y="2501"/>
                </a:lnTo>
                <a:lnTo>
                  <a:pt x="1682" y="2501"/>
                </a:lnTo>
                <a:lnTo>
                  <a:pt x="1680" y="2501"/>
                </a:lnTo>
                <a:lnTo>
                  <a:pt x="1679" y="2501"/>
                </a:lnTo>
                <a:lnTo>
                  <a:pt x="1679" y="2499"/>
                </a:lnTo>
                <a:lnTo>
                  <a:pt x="1680" y="2499"/>
                </a:lnTo>
                <a:lnTo>
                  <a:pt x="1682" y="2499"/>
                </a:lnTo>
                <a:lnTo>
                  <a:pt x="1682" y="2498"/>
                </a:lnTo>
                <a:lnTo>
                  <a:pt x="1682" y="2496"/>
                </a:lnTo>
                <a:lnTo>
                  <a:pt x="1683" y="2495"/>
                </a:lnTo>
                <a:lnTo>
                  <a:pt x="1685" y="2493"/>
                </a:lnTo>
                <a:lnTo>
                  <a:pt x="1685" y="2491"/>
                </a:lnTo>
                <a:lnTo>
                  <a:pt x="1687" y="2491"/>
                </a:lnTo>
                <a:lnTo>
                  <a:pt x="1687" y="2490"/>
                </a:lnTo>
                <a:lnTo>
                  <a:pt x="1687" y="2488"/>
                </a:lnTo>
                <a:lnTo>
                  <a:pt x="1685" y="2487"/>
                </a:lnTo>
                <a:lnTo>
                  <a:pt x="1685" y="2485"/>
                </a:lnTo>
                <a:lnTo>
                  <a:pt x="1687" y="2485"/>
                </a:lnTo>
                <a:lnTo>
                  <a:pt x="1687" y="2487"/>
                </a:lnTo>
                <a:lnTo>
                  <a:pt x="1688" y="2487"/>
                </a:lnTo>
                <a:lnTo>
                  <a:pt x="1688" y="2485"/>
                </a:lnTo>
                <a:lnTo>
                  <a:pt x="1687" y="2485"/>
                </a:lnTo>
                <a:lnTo>
                  <a:pt x="1687" y="2483"/>
                </a:lnTo>
                <a:lnTo>
                  <a:pt x="1687" y="2485"/>
                </a:lnTo>
                <a:lnTo>
                  <a:pt x="1687" y="2483"/>
                </a:lnTo>
                <a:lnTo>
                  <a:pt x="1687" y="2482"/>
                </a:lnTo>
                <a:lnTo>
                  <a:pt x="1688" y="2482"/>
                </a:lnTo>
                <a:lnTo>
                  <a:pt x="1690" y="2482"/>
                </a:lnTo>
                <a:lnTo>
                  <a:pt x="1691" y="2482"/>
                </a:lnTo>
                <a:lnTo>
                  <a:pt x="1693" y="2482"/>
                </a:lnTo>
                <a:lnTo>
                  <a:pt x="1695" y="2482"/>
                </a:lnTo>
                <a:lnTo>
                  <a:pt x="1696" y="2482"/>
                </a:lnTo>
                <a:lnTo>
                  <a:pt x="1696" y="2480"/>
                </a:lnTo>
                <a:lnTo>
                  <a:pt x="1698" y="2480"/>
                </a:lnTo>
                <a:lnTo>
                  <a:pt x="1699" y="2482"/>
                </a:lnTo>
                <a:lnTo>
                  <a:pt x="1699" y="2480"/>
                </a:lnTo>
                <a:lnTo>
                  <a:pt x="1701" y="2480"/>
                </a:lnTo>
                <a:lnTo>
                  <a:pt x="1703" y="2480"/>
                </a:lnTo>
                <a:lnTo>
                  <a:pt x="1703" y="2482"/>
                </a:lnTo>
                <a:lnTo>
                  <a:pt x="1704" y="2482"/>
                </a:lnTo>
                <a:lnTo>
                  <a:pt x="1706" y="2482"/>
                </a:lnTo>
                <a:lnTo>
                  <a:pt x="1707" y="2482"/>
                </a:lnTo>
                <a:lnTo>
                  <a:pt x="1707" y="2483"/>
                </a:lnTo>
                <a:lnTo>
                  <a:pt x="1709" y="2483"/>
                </a:lnTo>
                <a:lnTo>
                  <a:pt x="1711" y="2483"/>
                </a:lnTo>
                <a:lnTo>
                  <a:pt x="1712" y="2483"/>
                </a:lnTo>
                <a:lnTo>
                  <a:pt x="1712" y="2485"/>
                </a:lnTo>
                <a:lnTo>
                  <a:pt x="1714" y="2485"/>
                </a:lnTo>
                <a:lnTo>
                  <a:pt x="1715" y="2485"/>
                </a:lnTo>
                <a:lnTo>
                  <a:pt x="1715" y="2483"/>
                </a:lnTo>
                <a:lnTo>
                  <a:pt x="1717" y="2483"/>
                </a:lnTo>
                <a:lnTo>
                  <a:pt x="1719" y="2483"/>
                </a:lnTo>
                <a:lnTo>
                  <a:pt x="1720" y="2483"/>
                </a:lnTo>
                <a:lnTo>
                  <a:pt x="1722" y="2483"/>
                </a:lnTo>
                <a:lnTo>
                  <a:pt x="1723" y="2483"/>
                </a:lnTo>
                <a:lnTo>
                  <a:pt x="1723" y="2482"/>
                </a:lnTo>
                <a:lnTo>
                  <a:pt x="1725" y="2482"/>
                </a:lnTo>
                <a:lnTo>
                  <a:pt x="1727" y="2482"/>
                </a:lnTo>
                <a:lnTo>
                  <a:pt x="1728" y="2482"/>
                </a:lnTo>
                <a:lnTo>
                  <a:pt x="1730" y="2482"/>
                </a:lnTo>
                <a:lnTo>
                  <a:pt x="1731" y="2482"/>
                </a:lnTo>
                <a:lnTo>
                  <a:pt x="1733" y="2482"/>
                </a:lnTo>
                <a:lnTo>
                  <a:pt x="1735" y="2482"/>
                </a:lnTo>
                <a:lnTo>
                  <a:pt x="1735" y="2480"/>
                </a:lnTo>
                <a:lnTo>
                  <a:pt x="1736" y="2480"/>
                </a:lnTo>
                <a:lnTo>
                  <a:pt x="1736" y="2479"/>
                </a:lnTo>
                <a:lnTo>
                  <a:pt x="1738" y="2479"/>
                </a:lnTo>
                <a:lnTo>
                  <a:pt x="1738" y="2477"/>
                </a:lnTo>
                <a:lnTo>
                  <a:pt x="1738" y="2475"/>
                </a:lnTo>
                <a:lnTo>
                  <a:pt x="1739" y="2475"/>
                </a:lnTo>
                <a:lnTo>
                  <a:pt x="1739" y="2474"/>
                </a:lnTo>
                <a:lnTo>
                  <a:pt x="1739" y="2472"/>
                </a:lnTo>
                <a:lnTo>
                  <a:pt x="1738" y="2472"/>
                </a:lnTo>
                <a:lnTo>
                  <a:pt x="1736" y="2472"/>
                </a:lnTo>
                <a:lnTo>
                  <a:pt x="1736" y="2474"/>
                </a:lnTo>
                <a:lnTo>
                  <a:pt x="1736" y="2475"/>
                </a:lnTo>
                <a:lnTo>
                  <a:pt x="1736" y="2477"/>
                </a:lnTo>
                <a:lnTo>
                  <a:pt x="1735" y="2477"/>
                </a:lnTo>
                <a:lnTo>
                  <a:pt x="1735" y="2479"/>
                </a:lnTo>
                <a:lnTo>
                  <a:pt x="1733" y="2479"/>
                </a:lnTo>
                <a:lnTo>
                  <a:pt x="1733" y="2477"/>
                </a:lnTo>
                <a:lnTo>
                  <a:pt x="1733" y="2479"/>
                </a:lnTo>
                <a:lnTo>
                  <a:pt x="1731" y="2479"/>
                </a:lnTo>
                <a:lnTo>
                  <a:pt x="1730" y="2479"/>
                </a:lnTo>
                <a:lnTo>
                  <a:pt x="1730" y="2480"/>
                </a:lnTo>
                <a:lnTo>
                  <a:pt x="1728" y="2480"/>
                </a:lnTo>
                <a:lnTo>
                  <a:pt x="1727" y="2480"/>
                </a:lnTo>
                <a:lnTo>
                  <a:pt x="1725" y="2480"/>
                </a:lnTo>
                <a:lnTo>
                  <a:pt x="1723" y="2480"/>
                </a:lnTo>
                <a:lnTo>
                  <a:pt x="1722" y="2480"/>
                </a:lnTo>
                <a:lnTo>
                  <a:pt x="1720" y="2480"/>
                </a:lnTo>
                <a:lnTo>
                  <a:pt x="1719" y="2480"/>
                </a:lnTo>
                <a:lnTo>
                  <a:pt x="1719" y="2482"/>
                </a:lnTo>
                <a:lnTo>
                  <a:pt x="1717" y="2482"/>
                </a:lnTo>
                <a:lnTo>
                  <a:pt x="1715" y="2482"/>
                </a:lnTo>
                <a:lnTo>
                  <a:pt x="1715" y="2483"/>
                </a:lnTo>
                <a:lnTo>
                  <a:pt x="1714" y="2483"/>
                </a:lnTo>
                <a:lnTo>
                  <a:pt x="1714" y="2482"/>
                </a:lnTo>
                <a:lnTo>
                  <a:pt x="1712" y="2482"/>
                </a:lnTo>
                <a:lnTo>
                  <a:pt x="1711" y="2482"/>
                </a:lnTo>
                <a:lnTo>
                  <a:pt x="1709" y="2482"/>
                </a:lnTo>
                <a:lnTo>
                  <a:pt x="1707" y="2482"/>
                </a:lnTo>
                <a:lnTo>
                  <a:pt x="1707" y="2480"/>
                </a:lnTo>
                <a:lnTo>
                  <a:pt x="1709" y="2482"/>
                </a:lnTo>
                <a:lnTo>
                  <a:pt x="1709" y="2480"/>
                </a:lnTo>
                <a:lnTo>
                  <a:pt x="1711" y="2480"/>
                </a:lnTo>
                <a:lnTo>
                  <a:pt x="1711" y="2479"/>
                </a:lnTo>
                <a:lnTo>
                  <a:pt x="1709" y="2479"/>
                </a:lnTo>
                <a:lnTo>
                  <a:pt x="1707" y="2479"/>
                </a:lnTo>
                <a:lnTo>
                  <a:pt x="1706" y="2479"/>
                </a:lnTo>
                <a:lnTo>
                  <a:pt x="1704" y="2477"/>
                </a:lnTo>
                <a:lnTo>
                  <a:pt x="1703" y="2477"/>
                </a:lnTo>
                <a:lnTo>
                  <a:pt x="1703" y="2479"/>
                </a:lnTo>
                <a:lnTo>
                  <a:pt x="1701" y="2479"/>
                </a:lnTo>
                <a:lnTo>
                  <a:pt x="1699" y="2479"/>
                </a:lnTo>
                <a:lnTo>
                  <a:pt x="1698" y="2479"/>
                </a:lnTo>
                <a:lnTo>
                  <a:pt x="1696" y="2479"/>
                </a:lnTo>
                <a:lnTo>
                  <a:pt x="1695" y="2479"/>
                </a:lnTo>
                <a:lnTo>
                  <a:pt x="1693" y="2479"/>
                </a:lnTo>
                <a:lnTo>
                  <a:pt x="1693" y="2477"/>
                </a:lnTo>
                <a:lnTo>
                  <a:pt x="1691" y="2477"/>
                </a:lnTo>
                <a:lnTo>
                  <a:pt x="1691" y="2475"/>
                </a:lnTo>
                <a:lnTo>
                  <a:pt x="1691" y="2474"/>
                </a:lnTo>
                <a:lnTo>
                  <a:pt x="1691" y="2472"/>
                </a:lnTo>
                <a:lnTo>
                  <a:pt x="1690" y="2472"/>
                </a:lnTo>
                <a:lnTo>
                  <a:pt x="1690" y="2474"/>
                </a:lnTo>
                <a:lnTo>
                  <a:pt x="1688" y="2474"/>
                </a:lnTo>
                <a:lnTo>
                  <a:pt x="1688" y="2475"/>
                </a:lnTo>
                <a:lnTo>
                  <a:pt x="1688" y="2477"/>
                </a:lnTo>
                <a:lnTo>
                  <a:pt x="1687" y="2477"/>
                </a:lnTo>
                <a:lnTo>
                  <a:pt x="1687" y="2479"/>
                </a:lnTo>
                <a:lnTo>
                  <a:pt x="1685" y="2479"/>
                </a:lnTo>
                <a:lnTo>
                  <a:pt x="1685" y="2480"/>
                </a:lnTo>
                <a:lnTo>
                  <a:pt x="1687" y="2480"/>
                </a:lnTo>
                <a:lnTo>
                  <a:pt x="1687" y="2482"/>
                </a:lnTo>
                <a:lnTo>
                  <a:pt x="1685" y="2482"/>
                </a:lnTo>
                <a:lnTo>
                  <a:pt x="1685" y="2483"/>
                </a:lnTo>
                <a:lnTo>
                  <a:pt x="1683" y="2483"/>
                </a:lnTo>
                <a:lnTo>
                  <a:pt x="1683" y="2485"/>
                </a:lnTo>
                <a:lnTo>
                  <a:pt x="1683" y="2487"/>
                </a:lnTo>
                <a:lnTo>
                  <a:pt x="1685" y="2488"/>
                </a:lnTo>
                <a:lnTo>
                  <a:pt x="1685" y="2490"/>
                </a:lnTo>
                <a:lnTo>
                  <a:pt x="1685" y="2491"/>
                </a:lnTo>
                <a:lnTo>
                  <a:pt x="1683" y="2491"/>
                </a:lnTo>
                <a:lnTo>
                  <a:pt x="1683" y="2493"/>
                </a:lnTo>
                <a:lnTo>
                  <a:pt x="1682" y="2493"/>
                </a:lnTo>
                <a:lnTo>
                  <a:pt x="1682" y="2495"/>
                </a:lnTo>
                <a:lnTo>
                  <a:pt x="1680" y="2496"/>
                </a:lnTo>
                <a:lnTo>
                  <a:pt x="1680" y="2498"/>
                </a:lnTo>
                <a:lnTo>
                  <a:pt x="1679" y="2498"/>
                </a:lnTo>
                <a:lnTo>
                  <a:pt x="1677" y="2498"/>
                </a:lnTo>
                <a:lnTo>
                  <a:pt x="1675" y="2499"/>
                </a:lnTo>
                <a:lnTo>
                  <a:pt x="1674" y="2499"/>
                </a:lnTo>
                <a:lnTo>
                  <a:pt x="1672" y="2499"/>
                </a:lnTo>
                <a:lnTo>
                  <a:pt x="1672" y="2498"/>
                </a:lnTo>
                <a:lnTo>
                  <a:pt x="1671" y="2498"/>
                </a:lnTo>
                <a:lnTo>
                  <a:pt x="1669" y="2498"/>
                </a:lnTo>
                <a:lnTo>
                  <a:pt x="1669" y="2496"/>
                </a:lnTo>
                <a:lnTo>
                  <a:pt x="1667" y="2496"/>
                </a:lnTo>
                <a:lnTo>
                  <a:pt x="1667" y="2495"/>
                </a:lnTo>
                <a:lnTo>
                  <a:pt x="1666" y="2495"/>
                </a:lnTo>
                <a:lnTo>
                  <a:pt x="1666" y="2496"/>
                </a:lnTo>
                <a:lnTo>
                  <a:pt x="1664" y="2496"/>
                </a:lnTo>
                <a:lnTo>
                  <a:pt x="1663" y="2496"/>
                </a:lnTo>
                <a:lnTo>
                  <a:pt x="1661" y="2496"/>
                </a:lnTo>
                <a:lnTo>
                  <a:pt x="1659" y="2496"/>
                </a:lnTo>
                <a:lnTo>
                  <a:pt x="1659" y="2495"/>
                </a:lnTo>
                <a:lnTo>
                  <a:pt x="1658" y="2495"/>
                </a:lnTo>
                <a:lnTo>
                  <a:pt x="1656" y="2495"/>
                </a:lnTo>
                <a:lnTo>
                  <a:pt x="1655" y="2495"/>
                </a:lnTo>
                <a:lnTo>
                  <a:pt x="1653" y="2495"/>
                </a:lnTo>
                <a:lnTo>
                  <a:pt x="1651" y="2496"/>
                </a:lnTo>
                <a:lnTo>
                  <a:pt x="1651" y="2495"/>
                </a:lnTo>
                <a:lnTo>
                  <a:pt x="1650" y="2495"/>
                </a:lnTo>
                <a:lnTo>
                  <a:pt x="1648" y="2495"/>
                </a:lnTo>
                <a:lnTo>
                  <a:pt x="1647" y="2495"/>
                </a:lnTo>
                <a:lnTo>
                  <a:pt x="1645" y="2495"/>
                </a:lnTo>
                <a:lnTo>
                  <a:pt x="1643" y="2495"/>
                </a:lnTo>
                <a:lnTo>
                  <a:pt x="1643" y="2493"/>
                </a:lnTo>
                <a:lnTo>
                  <a:pt x="1642" y="2493"/>
                </a:lnTo>
                <a:lnTo>
                  <a:pt x="1640" y="2493"/>
                </a:lnTo>
                <a:lnTo>
                  <a:pt x="1639" y="2493"/>
                </a:lnTo>
                <a:lnTo>
                  <a:pt x="1637" y="2493"/>
                </a:lnTo>
                <a:lnTo>
                  <a:pt x="1637" y="2495"/>
                </a:lnTo>
                <a:lnTo>
                  <a:pt x="1635" y="2495"/>
                </a:lnTo>
                <a:lnTo>
                  <a:pt x="1634" y="2495"/>
                </a:lnTo>
                <a:lnTo>
                  <a:pt x="1634" y="2493"/>
                </a:lnTo>
                <a:lnTo>
                  <a:pt x="1632" y="2493"/>
                </a:lnTo>
                <a:lnTo>
                  <a:pt x="1631" y="2493"/>
                </a:lnTo>
                <a:lnTo>
                  <a:pt x="1629" y="2493"/>
                </a:lnTo>
                <a:lnTo>
                  <a:pt x="1627" y="2493"/>
                </a:lnTo>
                <a:lnTo>
                  <a:pt x="1626" y="2493"/>
                </a:lnTo>
                <a:lnTo>
                  <a:pt x="1626" y="2495"/>
                </a:lnTo>
                <a:lnTo>
                  <a:pt x="1624" y="2495"/>
                </a:lnTo>
                <a:lnTo>
                  <a:pt x="1623" y="2495"/>
                </a:lnTo>
                <a:lnTo>
                  <a:pt x="1621" y="2495"/>
                </a:lnTo>
                <a:lnTo>
                  <a:pt x="1619" y="2495"/>
                </a:lnTo>
                <a:lnTo>
                  <a:pt x="1618" y="2495"/>
                </a:lnTo>
                <a:lnTo>
                  <a:pt x="1615" y="2495"/>
                </a:lnTo>
                <a:lnTo>
                  <a:pt x="1613" y="2495"/>
                </a:lnTo>
                <a:lnTo>
                  <a:pt x="1611" y="2495"/>
                </a:lnTo>
                <a:lnTo>
                  <a:pt x="1610" y="2495"/>
                </a:lnTo>
                <a:lnTo>
                  <a:pt x="1608" y="2495"/>
                </a:lnTo>
                <a:lnTo>
                  <a:pt x="1607" y="2495"/>
                </a:lnTo>
                <a:lnTo>
                  <a:pt x="1607" y="2496"/>
                </a:lnTo>
                <a:lnTo>
                  <a:pt x="1605" y="2496"/>
                </a:lnTo>
                <a:lnTo>
                  <a:pt x="1605" y="2495"/>
                </a:lnTo>
                <a:lnTo>
                  <a:pt x="1603" y="2495"/>
                </a:lnTo>
                <a:lnTo>
                  <a:pt x="1603" y="2493"/>
                </a:lnTo>
                <a:lnTo>
                  <a:pt x="1603" y="2491"/>
                </a:lnTo>
                <a:lnTo>
                  <a:pt x="1603" y="2490"/>
                </a:lnTo>
                <a:lnTo>
                  <a:pt x="1605" y="2490"/>
                </a:lnTo>
                <a:lnTo>
                  <a:pt x="1605" y="2488"/>
                </a:lnTo>
                <a:lnTo>
                  <a:pt x="1605" y="2487"/>
                </a:lnTo>
                <a:lnTo>
                  <a:pt x="1603" y="2487"/>
                </a:lnTo>
                <a:lnTo>
                  <a:pt x="1602" y="2487"/>
                </a:lnTo>
                <a:lnTo>
                  <a:pt x="1602" y="2485"/>
                </a:lnTo>
                <a:lnTo>
                  <a:pt x="1602" y="2483"/>
                </a:lnTo>
                <a:lnTo>
                  <a:pt x="1602" y="2482"/>
                </a:lnTo>
                <a:lnTo>
                  <a:pt x="1603" y="2482"/>
                </a:lnTo>
                <a:lnTo>
                  <a:pt x="1603" y="2480"/>
                </a:lnTo>
                <a:lnTo>
                  <a:pt x="1602" y="2480"/>
                </a:lnTo>
                <a:lnTo>
                  <a:pt x="1602" y="2479"/>
                </a:lnTo>
                <a:lnTo>
                  <a:pt x="1603" y="2479"/>
                </a:lnTo>
                <a:lnTo>
                  <a:pt x="1605" y="2479"/>
                </a:lnTo>
                <a:lnTo>
                  <a:pt x="1603" y="2479"/>
                </a:lnTo>
                <a:lnTo>
                  <a:pt x="1603" y="2477"/>
                </a:lnTo>
                <a:lnTo>
                  <a:pt x="1602" y="2477"/>
                </a:lnTo>
                <a:lnTo>
                  <a:pt x="1602" y="2475"/>
                </a:lnTo>
                <a:lnTo>
                  <a:pt x="1602" y="2474"/>
                </a:lnTo>
                <a:lnTo>
                  <a:pt x="1603" y="2474"/>
                </a:lnTo>
                <a:lnTo>
                  <a:pt x="1602" y="2472"/>
                </a:lnTo>
                <a:lnTo>
                  <a:pt x="1602" y="2471"/>
                </a:lnTo>
                <a:lnTo>
                  <a:pt x="1603" y="2471"/>
                </a:lnTo>
                <a:lnTo>
                  <a:pt x="1605" y="2469"/>
                </a:lnTo>
                <a:lnTo>
                  <a:pt x="1605" y="2467"/>
                </a:lnTo>
                <a:lnTo>
                  <a:pt x="1603" y="2467"/>
                </a:lnTo>
                <a:lnTo>
                  <a:pt x="1605" y="2467"/>
                </a:lnTo>
                <a:lnTo>
                  <a:pt x="1605" y="2466"/>
                </a:lnTo>
                <a:lnTo>
                  <a:pt x="1605" y="2464"/>
                </a:lnTo>
                <a:lnTo>
                  <a:pt x="1607" y="2464"/>
                </a:lnTo>
                <a:lnTo>
                  <a:pt x="1608" y="2464"/>
                </a:lnTo>
                <a:lnTo>
                  <a:pt x="1610" y="2464"/>
                </a:lnTo>
                <a:lnTo>
                  <a:pt x="1610" y="2466"/>
                </a:lnTo>
                <a:lnTo>
                  <a:pt x="1611" y="2466"/>
                </a:lnTo>
                <a:lnTo>
                  <a:pt x="1613" y="2466"/>
                </a:lnTo>
                <a:lnTo>
                  <a:pt x="1613" y="2467"/>
                </a:lnTo>
                <a:lnTo>
                  <a:pt x="1615" y="2467"/>
                </a:lnTo>
                <a:lnTo>
                  <a:pt x="1616" y="2467"/>
                </a:lnTo>
                <a:lnTo>
                  <a:pt x="1618" y="2467"/>
                </a:lnTo>
                <a:lnTo>
                  <a:pt x="1618" y="2469"/>
                </a:lnTo>
                <a:lnTo>
                  <a:pt x="1619" y="2469"/>
                </a:lnTo>
                <a:lnTo>
                  <a:pt x="1618" y="2469"/>
                </a:lnTo>
                <a:lnTo>
                  <a:pt x="1618" y="2471"/>
                </a:lnTo>
                <a:lnTo>
                  <a:pt x="1619" y="2471"/>
                </a:lnTo>
                <a:lnTo>
                  <a:pt x="1621" y="2471"/>
                </a:lnTo>
                <a:lnTo>
                  <a:pt x="1623" y="2471"/>
                </a:lnTo>
                <a:lnTo>
                  <a:pt x="1623" y="2472"/>
                </a:lnTo>
                <a:lnTo>
                  <a:pt x="1624" y="2472"/>
                </a:lnTo>
                <a:lnTo>
                  <a:pt x="1626" y="2472"/>
                </a:lnTo>
                <a:lnTo>
                  <a:pt x="1626" y="2471"/>
                </a:lnTo>
                <a:lnTo>
                  <a:pt x="1627" y="2472"/>
                </a:lnTo>
                <a:lnTo>
                  <a:pt x="1629" y="2472"/>
                </a:lnTo>
                <a:lnTo>
                  <a:pt x="1631" y="2472"/>
                </a:lnTo>
                <a:lnTo>
                  <a:pt x="1632" y="2472"/>
                </a:lnTo>
                <a:lnTo>
                  <a:pt x="1634" y="2472"/>
                </a:lnTo>
                <a:lnTo>
                  <a:pt x="1635" y="2472"/>
                </a:lnTo>
                <a:lnTo>
                  <a:pt x="1637" y="2472"/>
                </a:lnTo>
                <a:lnTo>
                  <a:pt x="1639" y="2472"/>
                </a:lnTo>
                <a:lnTo>
                  <a:pt x="1640" y="2471"/>
                </a:lnTo>
                <a:lnTo>
                  <a:pt x="1642" y="2471"/>
                </a:lnTo>
                <a:lnTo>
                  <a:pt x="1642" y="2469"/>
                </a:lnTo>
                <a:lnTo>
                  <a:pt x="1643" y="2469"/>
                </a:lnTo>
                <a:lnTo>
                  <a:pt x="1645" y="2469"/>
                </a:lnTo>
                <a:lnTo>
                  <a:pt x="1647" y="2467"/>
                </a:lnTo>
                <a:lnTo>
                  <a:pt x="1647" y="2466"/>
                </a:lnTo>
                <a:lnTo>
                  <a:pt x="1648" y="2466"/>
                </a:lnTo>
                <a:lnTo>
                  <a:pt x="1648" y="2464"/>
                </a:lnTo>
                <a:lnTo>
                  <a:pt x="1647" y="2464"/>
                </a:lnTo>
                <a:lnTo>
                  <a:pt x="1648" y="2464"/>
                </a:lnTo>
                <a:lnTo>
                  <a:pt x="1648" y="2463"/>
                </a:lnTo>
                <a:lnTo>
                  <a:pt x="1648" y="2461"/>
                </a:lnTo>
                <a:lnTo>
                  <a:pt x="1647" y="2461"/>
                </a:lnTo>
                <a:lnTo>
                  <a:pt x="1645" y="2461"/>
                </a:lnTo>
                <a:lnTo>
                  <a:pt x="1645" y="2463"/>
                </a:lnTo>
                <a:lnTo>
                  <a:pt x="1645" y="2464"/>
                </a:lnTo>
                <a:lnTo>
                  <a:pt x="1645" y="2466"/>
                </a:lnTo>
                <a:lnTo>
                  <a:pt x="1643" y="2466"/>
                </a:lnTo>
                <a:lnTo>
                  <a:pt x="1642" y="2466"/>
                </a:lnTo>
                <a:lnTo>
                  <a:pt x="1642" y="2467"/>
                </a:lnTo>
                <a:lnTo>
                  <a:pt x="1640" y="2467"/>
                </a:lnTo>
                <a:lnTo>
                  <a:pt x="1639" y="2467"/>
                </a:lnTo>
                <a:lnTo>
                  <a:pt x="1639" y="2469"/>
                </a:lnTo>
                <a:lnTo>
                  <a:pt x="1637" y="2469"/>
                </a:lnTo>
                <a:lnTo>
                  <a:pt x="1637" y="2467"/>
                </a:lnTo>
                <a:lnTo>
                  <a:pt x="1635" y="2467"/>
                </a:lnTo>
                <a:lnTo>
                  <a:pt x="1635" y="2469"/>
                </a:lnTo>
                <a:lnTo>
                  <a:pt x="1634" y="2469"/>
                </a:lnTo>
                <a:lnTo>
                  <a:pt x="1632" y="2469"/>
                </a:lnTo>
                <a:lnTo>
                  <a:pt x="1629" y="2469"/>
                </a:lnTo>
                <a:lnTo>
                  <a:pt x="1627" y="2469"/>
                </a:lnTo>
                <a:lnTo>
                  <a:pt x="1627" y="2467"/>
                </a:lnTo>
                <a:lnTo>
                  <a:pt x="1626" y="2467"/>
                </a:lnTo>
                <a:lnTo>
                  <a:pt x="1626" y="2466"/>
                </a:lnTo>
                <a:lnTo>
                  <a:pt x="1626" y="2467"/>
                </a:lnTo>
                <a:lnTo>
                  <a:pt x="1626" y="2466"/>
                </a:lnTo>
                <a:lnTo>
                  <a:pt x="1624" y="2466"/>
                </a:lnTo>
                <a:lnTo>
                  <a:pt x="1623" y="2466"/>
                </a:lnTo>
                <a:lnTo>
                  <a:pt x="1621" y="2466"/>
                </a:lnTo>
                <a:lnTo>
                  <a:pt x="1619" y="2466"/>
                </a:lnTo>
                <a:lnTo>
                  <a:pt x="1619" y="2464"/>
                </a:lnTo>
                <a:lnTo>
                  <a:pt x="1618" y="2464"/>
                </a:lnTo>
                <a:lnTo>
                  <a:pt x="1616" y="2464"/>
                </a:lnTo>
                <a:lnTo>
                  <a:pt x="1615" y="2464"/>
                </a:lnTo>
                <a:lnTo>
                  <a:pt x="1613" y="2464"/>
                </a:lnTo>
                <a:lnTo>
                  <a:pt x="1613" y="2463"/>
                </a:lnTo>
                <a:lnTo>
                  <a:pt x="1611" y="2463"/>
                </a:lnTo>
                <a:lnTo>
                  <a:pt x="1610" y="2463"/>
                </a:lnTo>
                <a:lnTo>
                  <a:pt x="1610" y="2461"/>
                </a:lnTo>
                <a:lnTo>
                  <a:pt x="1608" y="2461"/>
                </a:lnTo>
                <a:lnTo>
                  <a:pt x="1607" y="2461"/>
                </a:lnTo>
                <a:lnTo>
                  <a:pt x="1605" y="2461"/>
                </a:lnTo>
                <a:lnTo>
                  <a:pt x="1603" y="2461"/>
                </a:lnTo>
                <a:lnTo>
                  <a:pt x="1602" y="2461"/>
                </a:lnTo>
                <a:lnTo>
                  <a:pt x="1602" y="2463"/>
                </a:lnTo>
                <a:lnTo>
                  <a:pt x="1603" y="2463"/>
                </a:lnTo>
                <a:lnTo>
                  <a:pt x="1603" y="2464"/>
                </a:lnTo>
                <a:lnTo>
                  <a:pt x="1603" y="2466"/>
                </a:lnTo>
                <a:lnTo>
                  <a:pt x="1602" y="2466"/>
                </a:lnTo>
                <a:lnTo>
                  <a:pt x="1602" y="2467"/>
                </a:lnTo>
                <a:lnTo>
                  <a:pt x="1602" y="2469"/>
                </a:lnTo>
                <a:lnTo>
                  <a:pt x="1600" y="2469"/>
                </a:lnTo>
                <a:lnTo>
                  <a:pt x="1602" y="2471"/>
                </a:lnTo>
                <a:lnTo>
                  <a:pt x="1600" y="2471"/>
                </a:lnTo>
                <a:lnTo>
                  <a:pt x="1600" y="2472"/>
                </a:lnTo>
                <a:lnTo>
                  <a:pt x="1599" y="2472"/>
                </a:lnTo>
                <a:lnTo>
                  <a:pt x="1599" y="2474"/>
                </a:lnTo>
                <a:lnTo>
                  <a:pt x="1600" y="2474"/>
                </a:lnTo>
                <a:lnTo>
                  <a:pt x="1600" y="2475"/>
                </a:lnTo>
                <a:lnTo>
                  <a:pt x="1600" y="2477"/>
                </a:lnTo>
                <a:lnTo>
                  <a:pt x="1600" y="2479"/>
                </a:lnTo>
                <a:lnTo>
                  <a:pt x="1599" y="2479"/>
                </a:lnTo>
                <a:lnTo>
                  <a:pt x="1597" y="2479"/>
                </a:lnTo>
                <a:lnTo>
                  <a:pt x="1597" y="2480"/>
                </a:lnTo>
                <a:lnTo>
                  <a:pt x="1595" y="2480"/>
                </a:lnTo>
                <a:lnTo>
                  <a:pt x="1595" y="2479"/>
                </a:lnTo>
                <a:lnTo>
                  <a:pt x="1594" y="2479"/>
                </a:lnTo>
                <a:lnTo>
                  <a:pt x="1592" y="2479"/>
                </a:lnTo>
                <a:lnTo>
                  <a:pt x="1591" y="2479"/>
                </a:lnTo>
                <a:lnTo>
                  <a:pt x="1589" y="2479"/>
                </a:lnTo>
                <a:lnTo>
                  <a:pt x="1589" y="2480"/>
                </a:lnTo>
                <a:lnTo>
                  <a:pt x="1587" y="2480"/>
                </a:lnTo>
                <a:lnTo>
                  <a:pt x="1586" y="2480"/>
                </a:lnTo>
                <a:lnTo>
                  <a:pt x="1586" y="2482"/>
                </a:lnTo>
                <a:lnTo>
                  <a:pt x="1586" y="2483"/>
                </a:lnTo>
                <a:lnTo>
                  <a:pt x="1587" y="2483"/>
                </a:lnTo>
                <a:lnTo>
                  <a:pt x="1589" y="2483"/>
                </a:lnTo>
                <a:lnTo>
                  <a:pt x="1589" y="2482"/>
                </a:lnTo>
                <a:lnTo>
                  <a:pt x="1591" y="2482"/>
                </a:lnTo>
                <a:lnTo>
                  <a:pt x="1592" y="2482"/>
                </a:lnTo>
                <a:lnTo>
                  <a:pt x="1594" y="2482"/>
                </a:lnTo>
                <a:lnTo>
                  <a:pt x="1595" y="2482"/>
                </a:lnTo>
                <a:lnTo>
                  <a:pt x="1597" y="2482"/>
                </a:lnTo>
                <a:lnTo>
                  <a:pt x="1599" y="2482"/>
                </a:lnTo>
                <a:lnTo>
                  <a:pt x="1599" y="2483"/>
                </a:lnTo>
                <a:lnTo>
                  <a:pt x="1600" y="2483"/>
                </a:lnTo>
                <a:lnTo>
                  <a:pt x="1600" y="2485"/>
                </a:lnTo>
                <a:lnTo>
                  <a:pt x="1600" y="2487"/>
                </a:lnTo>
                <a:lnTo>
                  <a:pt x="1600" y="2488"/>
                </a:lnTo>
                <a:lnTo>
                  <a:pt x="1600" y="2490"/>
                </a:lnTo>
                <a:lnTo>
                  <a:pt x="1600" y="2491"/>
                </a:lnTo>
                <a:lnTo>
                  <a:pt x="1599" y="2491"/>
                </a:lnTo>
                <a:lnTo>
                  <a:pt x="1599" y="2493"/>
                </a:lnTo>
                <a:lnTo>
                  <a:pt x="1599" y="2495"/>
                </a:lnTo>
                <a:lnTo>
                  <a:pt x="1597" y="2495"/>
                </a:lnTo>
                <a:lnTo>
                  <a:pt x="1595" y="2495"/>
                </a:lnTo>
                <a:lnTo>
                  <a:pt x="1594" y="2495"/>
                </a:lnTo>
                <a:lnTo>
                  <a:pt x="1592" y="2495"/>
                </a:lnTo>
                <a:lnTo>
                  <a:pt x="1591" y="2495"/>
                </a:lnTo>
                <a:lnTo>
                  <a:pt x="1589" y="2495"/>
                </a:lnTo>
                <a:lnTo>
                  <a:pt x="1587" y="2495"/>
                </a:lnTo>
                <a:lnTo>
                  <a:pt x="1587" y="2493"/>
                </a:lnTo>
                <a:lnTo>
                  <a:pt x="1589" y="2493"/>
                </a:lnTo>
                <a:lnTo>
                  <a:pt x="1589" y="2491"/>
                </a:lnTo>
                <a:lnTo>
                  <a:pt x="1591" y="2490"/>
                </a:lnTo>
                <a:lnTo>
                  <a:pt x="1591" y="2488"/>
                </a:lnTo>
                <a:lnTo>
                  <a:pt x="1591" y="2487"/>
                </a:lnTo>
                <a:lnTo>
                  <a:pt x="1589" y="2488"/>
                </a:lnTo>
                <a:lnTo>
                  <a:pt x="1587" y="2488"/>
                </a:lnTo>
                <a:lnTo>
                  <a:pt x="1587" y="2490"/>
                </a:lnTo>
                <a:lnTo>
                  <a:pt x="1587" y="2491"/>
                </a:lnTo>
                <a:lnTo>
                  <a:pt x="1587" y="2493"/>
                </a:lnTo>
                <a:lnTo>
                  <a:pt x="1586" y="2493"/>
                </a:lnTo>
                <a:lnTo>
                  <a:pt x="1584" y="2493"/>
                </a:lnTo>
                <a:lnTo>
                  <a:pt x="1583" y="2493"/>
                </a:lnTo>
                <a:lnTo>
                  <a:pt x="1583" y="2491"/>
                </a:lnTo>
                <a:lnTo>
                  <a:pt x="1581" y="2491"/>
                </a:lnTo>
                <a:lnTo>
                  <a:pt x="1581" y="2493"/>
                </a:lnTo>
                <a:lnTo>
                  <a:pt x="1579" y="2491"/>
                </a:lnTo>
                <a:lnTo>
                  <a:pt x="1578" y="2491"/>
                </a:lnTo>
                <a:lnTo>
                  <a:pt x="1578" y="2493"/>
                </a:lnTo>
                <a:lnTo>
                  <a:pt x="1576" y="2493"/>
                </a:lnTo>
                <a:lnTo>
                  <a:pt x="1575" y="2493"/>
                </a:lnTo>
                <a:lnTo>
                  <a:pt x="1575" y="2495"/>
                </a:lnTo>
                <a:lnTo>
                  <a:pt x="1575" y="2493"/>
                </a:lnTo>
                <a:lnTo>
                  <a:pt x="1573" y="2495"/>
                </a:lnTo>
                <a:lnTo>
                  <a:pt x="1571" y="2495"/>
                </a:lnTo>
                <a:lnTo>
                  <a:pt x="1570" y="2495"/>
                </a:lnTo>
                <a:lnTo>
                  <a:pt x="1568" y="2495"/>
                </a:lnTo>
                <a:lnTo>
                  <a:pt x="1567" y="2495"/>
                </a:lnTo>
                <a:lnTo>
                  <a:pt x="1565" y="2495"/>
                </a:lnTo>
                <a:lnTo>
                  <a:pt x="1565" y="2496"/>
                </a:lnTo>
                <a:lnTo>
                  <a:pt x="1563" y="2495"/>
                </a:lnTo>
                <a:lnTo>
                  <a:pt x="1563" y="2496"/>
                </a:lnTo>
                <a:lnTo>
                  <a:pt x="1562" y="2496"/>
                </a:lnTo>
                <a:lnTo>
                  <a:pt x="1560" y="2496"/>
                </a:lnTo>
                <a:lnTo>
                  <a:pt x="1560" y="2495"/>
                </a:lnTo>
                <a:lnTo>
                  <a:pt x="1559" y="2495"/>
                </a:lnTo>
                <a:lnTo>
                  <a:pt x="1557" y="2495"/>
                </a:lnTo>
                <a:lnTo>
                  <a:pt x="1555" y="2495"/>
                </a:lnTo>
                <a:lnTo>
                  <a:pt x="1555" y="2493"/>
                </a:lnTo>
                <a:lnTo>
                  <a:pt x="1554" y="2493"/>
                </a:lnTo>
                <a:lnTo>
                  <a:pt x="1554" y="2491"/>
                </a:lnTo>
                <a:lnTo>
                  <a:pt x="1552" y="2491"/>
                </a:lnTo>
                <a:lnTo>
                  <a:pt x="1551" y="2491"/>
                </a:lnTo>
                <a:lnTo>
                  <a:pt x="1549" y="2491"/>
                </a:lnTo>
                <a:lnTo>
                  <a:pt x="1547" y="2490"/>
                </a:lnTo>
                <a:lnTo>
                  <a:pt x="1546" y="2491"/>
                </a:lnTo>
                <a:lnTo>
                  <a:pt x="1547" y="2491"/>
                </a:lnTo>
                <a:lnTo>
                  <a:pt x="1547" y="2493"/>
                </a:lnTo>
                <a:lnTo>
                  <a:pt x="1549" y="2493"/>
                </a:lnTo>
                <a:lnTo>
                  <a:pt x="1549" y="2495"/>
                </a:lnTo>
                <a:lnTo>
                  <a:pt x="1551" y="2495"/>
                </a:lnTo>
                <a:lnTo>
                  <a:pt x="1551" y="2496"/>
                </a:lnTo>
                <a:lnTo>
                  <a:pt x="1549" y="2496"/>
                </a:lnTo>
                <a:lnTo>
                  <a:pt x="1551" y="2496"/>
                </a:lnTo>
                <a:lnTo>
                  <a:pt x="1549" y="2498"/>
                </a:lnTo>
                <a:lnTo>
                  <a:pt x="1551" y="2498"/>
                </a:lnTo>
                <a:lnTo>
                  <a:pt x="1552" y="2498"/>
                </a:lnTo>
                <a:lnTo>
                  <a:pt x="1552" y="2499"/>
                </a:lnTo>
                <a:lnTo>
                  <a:pt x="1554" y="2499"/>
                </a:lnTo>
                <a:lnTo>
                  <a:pt x="1554" y="2498"/>
                </a:lnTo>
                <a:lnTo>
                  <a:pt x="1555" y="2498"/>
                </a:lnTo>
                <a:lnTo>
                  <a:pt x="1555" y="2499"/>
                </a:lnTo>
                <a:lnTo>
                  <a:pt x="1557" y="2499"/>
                </a:lnTo>
                <a:lnTo>
                  <a:pt x="1559" y="2499"/>
                </a:lnTo>
                <a:lnTo>
                  <a:pt x="1560" y="2499"/>
                </a:lnTo>
                <a:lnTo>
                  <a:pt x="1562" y="2499"/>
                </a:lnTo>
                <a:lnTo>
                  <a:pt x="1562" y="2501"/>
                </a:lnTo>
                <a:lnTo>
                  <a:pt x="1563" y="2501"/>
                </a:lnTo>
                <a:lnTo>
                  <a:pt x="1563" y="2503"/>
                </a:lnTo>
                <a:lnTo>
                  <a:pt x="1565" y="2503"/>
                </a:lnTo>
                <a:lnTo>
                  <a:pt x="1567" y="2504"/>
                </a:lnTo>
                <a:lnTo>
                  <a:pt x="1567" y="2506"/>
                </a:lnTo>
                <a:lnTo>
                  <a:pt x="1568" y="2506"/>
                </a:lnTo>
                <a:lnTo>
                  <a:pt x="1570" y="2506"/>
                </a:lnTo>
                <a:lnTo>
                  <a:pt x="1571" y="2506"/>
                </a:lnTo>
                <a:lnTo>
                  <a:pt x="1573" y="2507"/>
                </a:lnTo>
                <a:lnTo>
                  <a:pt x="1575" y="2509"/>
                </a:lnTo>
                <a:lnTo>
                  <a:pt x="1576" y="2509"/>
                </a:lnTo>
                <a:lnTo>
                  <a:pt x="1576" y="2511"/>
                </a:lnTo>
                <a:lnTo>
                  <a:pt x="1576" y="2512"/>
                </a:lnTo>
                <a:lnTo>
                  <a:pt x="1575" y="2511"/>
                </a:lnTo>
                <a:lnTo>
                  <a:pt x="1575" y="2512"/>
                </a:lnTo>
                <a:lnTo>
                  <a:pt x="1573" y="2512"/>
                </a:lnTo>
                <a:lnTo>
                  <a:pt x="1573" y="2514"/>
                </a:lnTo>
                <a:lnTo>
                  <a:pt x="1573" y="2512"/>
                </a:lnTo>
                <a:lnTo>
                  <a:pt x="1571" y="2512"/>
                </a:lnTo>
                <a:lnTo>
                  <a:pt x="1570" y="2512"/>
                </a:lnTo>
                <a:lnTo>
                  <a:pt x="1570" y="2511"/>
                </a:lnTo>
                <a:lnTo>
                  <a:pt x="1568" y="2511"/>
                </a:lnTo>
                <a:lnTo>
                  <a:pt x="1567" y="2511"/>
                </a:lnTo>
                <a:lnTo>
                  <a:pt x="1567" y="2509"/>
                </a:lnTo>
                <a:lnTo>
                  <a:pt x="1565" y="2509"/>
                </a:lnTo>
                <a:lnTo>
                  <a:pt x="1565" y="2511"/>
                </a:lnTo>
                <a:lnTo>
                  <a:pt x="1563" y="2511"/>
                </a:lnTo>
                <a:lnTo>
                  <a:pt x="1562" y="2511"/>
                </a:lnTo>
                <a:lnTo>
                  <a:pt x="1563" y="2511"/>
                </a:lnTo>
                <a:lnTo>
                  <a:pt x="1563" y="2512"/>
                </a:lnTo>
                <a:lnTo>
                  <a:pt x="1562" y="2512"/>
                </a:lnTo>
                <a:lnTo>
                  <a:pt x="1563" y="2512"/>
                </a:lnTo>
                <a:lnTo>
                  <a:pt x="1562" y="2512"/>
                </a:lnTo>
                <a:lnTo>
                  <a:pt x="1560" y="2512"/>
                </a:lnTo>
                <a:lnTo>
                  <a:pt x="1560" y="2514"/>
                </a:lnTo>
                <a:lnTo>
                  <a:pt x="1559" y="2514"/>
                </a:lnTo>
                <a:lnTo>
                  <a:pt x="1557" y="2514"/>
                </a:lnTo>
                <a:lnTo>
                  <a:pt x="1557" y="2512"/>
                </a:lnTo>
                <a:lnTo>
                  <a:pt x="1555" y="2512"/>
                </a:lnTo>
                <a:lnTo>
                  <a:pt x="1555" y="2514"/>
                </a:lnTo>
                <a:lnTo>
                  <a:pt x="1554" y="2514"/>
                </a:lnTo>
                <a:lnTo>
                  <a:pt x="1552" y="2514"/>
                </a:lnTo>
                <a:lnTo>
                  <a:pt x="1551" y="2514"/>
                </a:lnTo>
                <a:lnTo>
                  <a:pt x="1549" y="2514"/>
                </a:lnTo>
                <a:lnTo>
                  <a:pt x="1547" y="2514"/>
                </a:lnTo>
                <a:lnTo>
                  <a:pt x="1546" y="2514"/>
                </a:lnTo>
                <a:lnTo>
                  <a:pt x="1544" y="2514"/>
                </a:lnTo>
                <a:lnTo>
                  <a:pt x="1544" y="2515"/>
                </a:lnTo>
                <a:lnTo>
                  <a:pt x="1543" y="2515"/>
                </a:lnTo>
                <a:lnTo>
                  <a:pt x="1541" y="2515"/>
                </a:lnTo>
                <a:lnTo>
                  <a:pt x="1539" y="2515"/>
                </a:lnTo>
                <a:lnTo>
                  <a:pt x="1541" y="2515"/>
                </a:lnTo>
                <a:lnTo>
                  <a:pt x="1541" y="2514"/>
                </a:lnTo>
                <a:lnTo>
                  <a:pt x="1539" y="2514"/>
                </a:lnTo>
                <a:lnTo>
                  <a:pt x="1538" y="2514"/>
                </a:lnTo>
                <a:lnTo>
                  <a:pt x="1538" y="2515"/>
                </a:lnTo>
                <a:lnTo>
                  <a:pt x="1536" y="2515"/>
                </a:lnTo>
                <a:lnTo>
                  <a:pt x="1535" y="2515"/>
                </a:lnTo>
                <a:lnTo>
                  <a:pt x="1533" y="2515"/>
                </a:lnTo>
                <a:lnTo>
                  <a:pt x="1533" y="2514"/>
                </a:lnTo>
                <a:lnTo>
                  <a:pt x="1531" y="2514"/>
                </a:lnTo>
                <a:lnTo>
                  <a:pt x="1530" y="2512"/>
                </a:lnTo>
                <a:lnTo>
                  <a:pt x="1531" y="2512"/>
                </a:lnTo>
                <a:lnTo>
                  <a:pt x="1531" y="2511"/>
                </a:lnTo>
                <a:lnTo>
                  <a:pt x="1530" y="2509"/>
                </a:lnTo>
                <a:lnTo>
                  <a:pt x="1528" y="2509"/>
                </a:lnTo>
                <a:lnTo>
                  <a:pt x="1528" y="2507"/>
                </a:lnTo>
                <a:lnTo>
                  <a:pt x="1530" y="2507"/>
                </a:lnTo>
                <a:lnTo>
                  <a:pt x="1531" y="2507"/>
                </a:lnTo>
                <a:lnTo>
                  <a:pt x="1531" y="2506"/>
                </a:lnTo>
                <a:lnTo>
                  <a:pt x="1531" y="2504"/>
                </a:lnTo>
                <a:lnTo>
                  <a:pt x="1531" y="2503"/>
                </a:lnTo>
                <a:lnTo>
                  <a:pt x="1530" y="2503"/>
                </a:lnTo>
                <a:lnTo>
                  <a:pt x="1530" y="2501"/>
                </a:lnTo>
                <a:lnTo>
                  <a:pt x="1530" y="2499"/>
                </a:lnTo>
                <a:lnTo>
                  <a:pt x="1530" y="2498"/>
                </a:lnTo>
                <a:lnTo>
                  <a:pt x="1528" y="2498"/>
                </a:lnTo>
                <a:lnTo>
                  <a:pt x="1528" y="2496"/>
                </a:lnTo>
                <a:lnTo>
                  <a:pt x="1527" y="2495"/>
                </a:lnTo>
                <a:lnTo>
                  <a:pt x="1525" y="2495"/>
                </a:lnTo>
                <a:lnTo>
                  <a:pt x="1525" y="2493"/>
                </a:lnTo>
                <a:lnTo>
                  <a:pt x="1523" y="2493"/>
                </a:lnTo>
                <a:lnTo>
                  <a:pt x="1523" y="2491"/>
                </a:lnTo>
                <a:lnTo>
                  <a:pt x="1522" y="2491"/>
                </a:lnTo>
                <a:lnTo>
                  <a:pt x="1522" y="2493"/>
                </a:lnTo>
                <a:lnTo>
                  <a:pt x="1520" y="2493"/>
                </a:lnTo>
                <a:lnTo>
                  <a:pt x="1519" y="2493"/>
                </a:lnTo>
                <a:lnTo>
                  <a:pt x="1519" y="2495"/>
                </a:lnTo>
                <a:lnTo>
                  <a:pt x="1517" y="2495"/>
                </a:lnTo>
                <a:lnTo>
                  <a:pt x="1515" y="2495"/>
                </a:lnTo>
                <a:lnTo>
                  <a:pt x="1515" y="2493"/>
                </a:lnTo>
                <a:lnTo>
                  <a:pt x="1517" y="2493"/>
                </a:lnTo>
                <a:lnTo>
                  <a:pt x="1517" y="2491"/>
                </a:lnTo>
                <a:lnTo>
                  <a:pt x="1515" y="2491"/>
                </a:lnTo>
                <a:lnTo>
                  <a:pt x="1514" y="2491"/>
                </a:lnTo>
                <a:lnTo>
                  <a:pt x="1514" y="2490"/>
                </a:lnTo>
                <a:lnTo>
                  <a:pt x="1514" y="2491"/>
                </a:lnTo>
                <a:lnTo>
                  <a:pt x="1512" y="2491"/>
                </a:lnTo>
                <a:lnTo>
                  <a:pt x="1511" y="2491"/>
                </a:lnTo>
                <a:lnTo>
                  <a:pt x="1511" y="2490"/>
                </a:lnTo>
                <a:lnTo>
                  <a:pt x="1511" y="2488"/>
                </a:lnTo>
                <a:lnTo>
                  <a:pt x="1511" y="2487"/>
                </a:lnTo>
                <a:lnTo>
                  <a:pt x="1509" y="2487"/>
                </a:lnTo>
                <a:lnTo>
                  <a:pt x="1509" y="2485"/>
                </a:lnTo>
                <a:lnTo>
                  <a:pt x="1509" y="2483"/>
                </a:lnTo>
                <a:lnTo>
                  <a:pt x="1507" y="2483"/>
                </a:lnTo>
                <a:lnTo>
                  <a:pt x="1506" y="2483"/>
                </a:lnTo>
                <a:lnTo>
                  <a:pt x="1504" y="2483"/>
                </a:lnTo>
                <a:lnTo>
                  <a:pt x="1503" y="2483"/>
                </a:lnTo>
                <a:lnTo>
                  <a:pt x="1501" y="2483"/>
                </a:lnTo>
                <a:lnTo>
                  <a:pt x="1499" y="2483"/>
                </a:lnTo>
                <a:lnTo>
                  <a:pt x="1499" y="2482"/>
                </a:lnTo>
                <a:lnTo>
                  <a:pt x="1498" y="2482"/>
                </a:lnTo>
                <a:lnTo>
                  <a:pt x="1498" y="2480"/>
                </a:lnTo>
                <a:lnTo>
                  <a:pt x="1498" y="2479"/>
                </a:lnTo>
                <a:lnTo>
                  <a:pt x="1499" y="2477"/>
                </a:lnTo>
                <a:lnTo>
                  <a:pt x="1499" y="2479"/>
                </a:lnTo>
                <a:lnTo>
                  <a:pt x="1499" y="2477"/>
                </a:lnTo>
                <a:lnTo>
                  <a:pt x="1499" y="2475"/>
                </a:lnTo>
                <a:lnTo>
                  <a:pt x="1501" y="2475"/>
                </a:lnTo>
                <a:lnTo>
                  <a:pt x="1503" y="2475"/>
                </a:lnTo>
                <a:lnTo>
                  <a:pt x="1503" y="2474"/>
                </a:lnTo>
                <a:lnTo>
                  <a:pt x="1503" y="2472"/>
                </a:lnTo>
                <a:lnTo>
                  <a:pt x="1501" y="2472"/>
                </a:lnTo>
                <a:lnTo>
                  <a:pt x="1499" y="2472"/>
                </a:lnTo>
                <a:lnTo>
                  <a:pt x="1499" y="2471"/>
                </a:lnTo>
                <a:lnTo>
                  <a:pt x="1499" y="2469"/>
                </a:lnTo>
                <a:lnTo>
                  <a:pt x="1498" y="2469"/>
                </a:lnTo>
                <a:lnTo>
                  <a:pt x="1498" y="2467"/>
                </a:lnTo>
                <a:lnTo>
                  <a:pt x="1496" y="2467"/>
                </a:lnTo>
                <a:lnTo>
                  <a:pt x="1496" y="2469"/>
                </a:lnTo>
                <a:lnTo>
                  <a:pt x="1496" y="2467"/>
                </a:lnTo>
                <a:lnTo>
                  <a:pt x="1498" y="2467"/>
                </a:lnTo>
                <a:lnTo>
                  <a:pt x="1498" y="2466"/>
                </a:lnTo>
                <a:lnTo>
                  <a:pt x="1499" y="2466"/>
                </a:lnTo>
                <a:lnTo>
                  <a:pt x="1499" y="2464"/>
                </a:lnTo>
                <a:lnTo>
                  <a:pt x="1499" y="2463"/>
                </a:lnTo>
                <a:lnTo>
                  <a:pt x="1499" y="2461"/>
                </a:lnTo>
                <a:lnTo>
                  <a:pt x="1501" y="2461"/>
                </a:lnTo>
                <a:lnTo>
                  <a:pt x="1501" y="2459"/>
                </a:lnTo>
                <a:lnTo>
                  <a:pt x="1503" y="2459"/>
                </a:lnTo>
                <a:lnTo>
                  <a:pt x="1503" y="2458"/>
                </a:lnTo>
                <a:lnTo>
                  <a:pt x="1503" y="2456"/>
                </a:lnTo>
                <a:lnTo>
                  <a:pt x="1501" y="2456"/>
                </a:lnTo>
                <a:lnTo>
                  <a:pt x="1501" y="2455"/>
                </a:lnTo>
                <a:lnTo>
                  <a:pt x="1499" y="2455"/>
                </a:lnTo>
                <a:lnTo>
                  <a:pt x="1499" y="2453"/>
                </a:lnTo>
                <a:lnTo>
                  <a:pt x="1499" y="2451"/>
                </a:lnTo>
                <a:lnTo>
                  <a:pt x="1501" y="2451"/>
                </a:lnTo>
                <a:lnTo>
                  <a:pt x="1501" y="2450"/>
                </a:lnTo>
                <a:lnTo>
                  <a:pt x="1499" y="2450"/>
                </a:lnTo>
                <a:lnTo>
                  <a:pt x="1501" y="2450"/>
                </a:lnTo>
                <a:lnTo>
                  <a:pt x="1499" y="2450"/>
                </a:lnTo>
                <a:lnTo>
                  <a:pt x="1501" y="2450"/>
                </a:lnTo>
                <a:lnTo>
                  <a:pt x="1501" y="2448"/>
                </a:lnTo>
                <a:lnTo>
                  <a:pt x="1503" y="2448"/>
                </a:lnTo>
                <a:lnTo>
                  <a:pt x="1503" y="2447"/>
                </a:lnTo>
                <a:lnTo>
                  <a:pt x="1503" y="2445"/>
                </a:lnTo>
                <a:lnTo>
                  <a:pt x="1504" y="2445"/>
                </a:lnTo>
                <a:lnTo>
                  <a:pt x="1504" y="2443"/>
                </a:lnTo>
                <a:lnTo>
                  <a:pt x="1506" y="2443"/>
                </a:lnTo>
                <a:lnTo>
                  <a:pt x="1506" y="2445"/>
                </a:lnTo>
                <a:lnTo>
                  <a:pt x="1506" y="2443"/>
                </a:lnTo>
                <a:lnTo>
                  <a:pt x="1507" y="2443"/>
                </a:lnTo>
                <a:lnTo>
                  <a:pt x="1507" y="2442"/>
                </a:lnTo>
                <a:lnTo>
                  <a:pt x="1509" y="2442"/>
                </a:lnTo>
                <a:lnTo>
                  <a:pt x="1511" y="2442"/>
                </a:lnTo>
                <a:lnTo>
                  <a:pt x="1512" y="2442"/>
                </a:lnTo>
                <a:lnTo>
                  <a:pt x="1512" y="2440"/>
                </a:lnTo>
                <a:lnTo>
                  <a:pt x="1514" y="2440"/>
                </a:lnTo>
                <a:lnTo>
                  <a:pt x="1512" y="2440"/>
                </a:lnTo>
                <a:lnTo>
                  <a:pt x="1514" y="2440"/>
                </a:lnTo>
                <a:lnTo>
                  <a:pt x="1515" y="2440"/>
                </a:lnTo>
                <a:lnTo>
                  <a:pt x="1515" y="2439"/>
                </a:lnTo>
                <a:lnTo>
                  <a:pt x="1517" y="2439"/>
                </a:lnTo>
                <a:lnTo>
                  <a:pt x="1517" y="2440"/>
                </a:lnTo>
                <a:lnTo>
                  <a:pt x="1519" y="2440"/>
                </a:lnTo>
                <a:lnTo>
                  <a:pt x="1519" y="2442"/>
                </a:lnTo>
                <a:lnTo>
                  <a:pt x="1520" y="2442"/>
                </a:lnTo>
                <a:lnTo>
                  <a:pt x="1520" y="2440"/>
                </a:lnTo>
                <a:lnTo>
                  <a:pt x="1522" y="2440"/>
                </a:lnTo>
                <a:lnTo>
                  <a:pt x="1522" y="2439"/>
                </a:lnTo>
                <a:lnTo>
                  <a:pt x="1523" y="2439"/>
                </a:lnTo>
                <a:lnTo>
                  <a:pt x="1523" y="2437"/>
                </a:lnTo>
                <a:lnTo>
                  <a:pt x="1525" y="2437"/>
                </a:lnTo>
                <a:lnTo>
                  <a:pt x="1527" y="2437"/>
                </a:lnTo>
                <a:lnTo>
                  <a:pt x="1527" y="2435"/>
                </a:lnTo>
                <a:lnTo>
                  <a:pt x="1528" y="2435"/>
                </a:lnTo>
                <a:lnTo>
                  <a:pt x="1528" y="2434"/>
                </a:lnTo>
                <a:lnTo>
                  <a:pt x="1530" y="2434"/>
                </a:lnTo>
                <a:lnTo>
                  <a:pt x="1531" y="2434"/>
                </a:lnTo>
                <a:lnTo>
                  <a:pt x="1533" y="2434"/>
                </a:lnTo>
                <a:lnTo>
                  <a:pt x="1533" y="2432"/>
                </a:lnTo>
                <a:lnTo>
                  <a:pt x="1535" y="2432"/>
                </a:lnTo>
                <a:lnTo>
                  <a:pt x="1533" y="2432"/>
                </a:lnTo>
                <a:lnTo>
                  <a:pt x="1531" y="2432"/>
                </a:lnTo>
                <a:lnTo>
                  <a:pt x="1533" y="2432"/>
                </a:lnTo>
                <a:lnTo>
                  <a:pt x="1533" y="2431"/>
                </a:lnTo>
                <a:lnTo>
                  <a:pt x="1531" y="2431"/>
                </a:lnTo>
                <a:lnTo>
                  <a:pt x="1535" y="2429"/>
                </a:lnTo>
                <a:lnTo>
                  <a:pt x="1536" y="2429"/>
                </a:lnTo>
                <a:lnTo>
                  <a:pt x="1536" y="2427"/>
                </a:lnTo>
                <a:lnTo>
                  <a:pt x="1538" y="2427"/>
                </a:lnTo>
                <a:lnTo>
                  <a:pt x="1539" y="2427"/>
                </a:lnTo>
                <a:lnTo>
                  <a:pt x="1539" y="2426"/>
                </a:lnTo>
                <a:lnTo>
                  <a:pt x="1541" y="2426"/>
                </a:lnTo>
                <a:lnTo>
                  <a:pt x="1541" y="2427"/>
                </a:lnTo>
                <a:lnTo>
                  <a:pt x="1543" y="2427"/>
                </a:lnTo>
                <a:lnTo>
                  <a:pt x="1541" y="2427"/>
                </a:lnTo>
                <a:lnTo>
                  <a:pt x="1541" y="2429"/>
                </a:lnTo>
                <a:lnTo>
                  <a:pt x="1539" y="2429"/>
                </a:lnTo>
                <a:lnTo>
                  <a:pt x="1539" y="2431"/>
                </a:lnTo>
                <a:lnTo>
                  <a:pt x="1538" y="2431"/>
                </a:lnTo>
                <a:lnTo>
                  <a:pt x="1538" y="2432"/>
                </a:lnTo>
                <a:lnTo>
                  <a:pt x="1538" y="2431"/>
                </a:lnTo>
                <a:lnTo>
                  <a:pt x="1539" y="2431"/>
                </a:lnTo>
                <a:lnTo>
                  <a:pt x="1541" y="2431"/>
                </a:lnTo>
                <a:lnTo>
                  <a:pt x="1543" y="2431"/>
                </a:lnTo>
                <a:lnTo>
                  <a:pt x="1544" y="2431"/>
                </a:lnTo>
                <a:lnTo>
                  <a:pt x="1546" y="2431"/>
                </a:lnTo>
                <a:lnTo>
                  <a:pt x="1547" y="2431"/>
                </a:lnTo>
                <a:lnTo>
                  <a:pt x="1547" y="2432"/>
                </a:lnTo>
                <a:lnTo>
                  <a:pt x="1547" y="2434"/>
                </a:lnTo>
                <a:lnTo>
                  <a:pt x="1546" y="2434"/>
                </a:lnTo>
                <a:lnTo>
                  <a:pt x="1544" y="2434"/>
                </a:lnTo>
                <a:lnTo>
                  <a:pt x="1544" y="2435"/>
                </a:lnTo>
                <a:lnTo>
                  <a:pt x="1546" y="2435"/>
                </a:lnTo>
                <a:lnTo>
                  <a:pt x="1546" y="2434"/>
                </a:lnTo>
                <a:lnTo>
                  <a:pt x="1547" y="2434"/>
                </a:lnTo>
                <a:lnTo>
                  <a:pt x="1549" y="2434"/>
                </a:lnTo>
                <a:lnTo>
                  <a:pt x="1549" y="2435"/>
                </a:lnTo>
                <a:lnTo>
                  <a:pt x="1551" y="2435"/>
                </a:lnTo>
                <a:lnTo>
                  <a:pt x="1551" y="2434"/>
                </a:lnTo>
                <a:lnTo>
                  <a:pt x="1551" y="2435"/>
                </a:lnTo>
                <a:lnTo>
                  <a:pt x="1551" y="2434"/>
                </a:lnTo>
                <a:lnTo>
                  <a:pt x="1552" y="2434"/>
                </a:lnTo>
                <a:lnTo>
                  <a:pt x="1551" y="2434"/>
                </a:lnTo>
                <a:lnTo>
                  <a:pt x="1549" y="2434"/>
                </a:lnTo>
                <a:lnTo>
                  <a:pt x="1549" y="2432"/>
                </a:lnTo>
                <a:lnTo>
                  <a:pt x="1547" y="2432"/>
                </a:lnTo>
                <a:lnTo>
                  <a:pt x="1549" y="2432"/>
                </a:lnTo>
                <a:lnTo>
                  <a:pt x="1549" y="2431"/>
                </a:lnTo>
                <a:lnTo>
                  <a:pt x="1549" y="2429"/>
                </a:lnTo>
                <a:lnTo>
                  <a:pt x="1551" y="2429"/>
                </a:lnTo>
                <a:lnTo>
                  <a:pt x="1551" y="2427"/>
                </a:lnTo>
                <a:lnTo>
                  <a:pt x="1549" y="2427"/>
                </a:lnTo>
                <a:lnTo>
                  <a:pt x="1547" y="2427"/>
                </a:lnTo>
                <a:lnTo>
                  <a:pt x="1547" y="2426"/>
                </a:lnTo>
                <a:lnTo>
                  <a:pt x="1549" y="2424"/>
                </a:lnTo>
                <a:lnTo>
                  <a:pt x="1547" y="2424"/>
                </a:lnTo>
                <a:lnTo>
                  <a:pt x="1547" y="2423"/>
                </a:lnTo>
                <a:lnTo>
                  <a:pt x="1549" y="2423"/>
                </a:lnTo>
                <a:lnTo>
                  <a:pt x="1549" y="2421"/>
                </a:lnTo>
                <a:lnTo>
                  <a:pt x="1551" y="2421"/>
                </a:lnTo>
                <a:lnTo>
                  <a:pt x="1552" y="2421"/>
                </a:lnTo>
                <a:lnTo>
                  <a:pt x="1552" y="2419"/>
                </a:lnTo>
                <a:lnTo>
                  <a:pt x="1554" y="2419"/>
                </a:lnTo>
                <a:lnTo>
                  <a:pt x="1555" y="2419"/>
                </a:lnTo>
                <a:lnTo>
                  <a:pt x="1557" y="2419"/>
                </a:lnTo>
                <a:lnTo>
                  <a:pt x="1557" y="2421"/>
                </a:lnTo>
                <a:lnTo>
                  <a:pt x="1559" y="2419"/>
                </a:lnTo>
                <a:lnTo>
                  <a:pt x="1559" y="2421"/>
                </a:lnTo>
                <a:lnTo>
                  <a:pt x="1559" y="2423"/>
                </a:lnTo>
                <a:lnTo>
                  <a:pt x="1560" y="2423"/>
                </a:lnTo>
                <a:lnTo>
                  <a:pt x="1559" y="2423"/>
                </a:lnTo>
                <a:lnTo>
                  <a:pt x="1559" y="2421"/>
                </a:lnTo>
                <a:lnTo>
                  <a:pt x="1560" y="2421"/>
                </a:lnTo>
                <a:lnTo>
                  <a:pt x="1560" y="2419"/>
                </a:lnTo>
                <a:lnTo>
                  <a:pt x="1562" y="2419"/>
                </a:lnTo>
                <a:lnTo>
                  <a:pt x="1562" y="2418"/>
                </a:lnTo>
                <a:lnTo>
                  <a:pt x="1562" y="2419"/>
                </a:lnTo>
                <a:lnTo>
                  <a:pt x="1563" y="2419"/>
                </a:lnTo>
                <a:lnTo>
                  <a:pt x="1565" y="2419"/>
                </a:lnTo>
                <a:lnTo>
                  <a:pt x="1565" y="2421"/>
                </a:lnTo>
                <a:lnTo>
                  <a:pt x="1567" y="2421"/>
                </a:lnTo>
                <a:lnTo>
                  <a:pt x="1568" y="2423"/>
                </a:lnTo>
                <a:lnTo>
                  <a:pt x="1568" y="2421"/>
                </a:lnTo>
                <a:lnTo>
                  <a:pt x="1570" y="2421"/>
                </a:lnTo>
                <a:lnTo>
                  <a:pt x="1570" y="2419"/>
                </a:lnTo>
                <a:lnTo>
                  <a:pt x="1568" y="2419"/>
                </a:lnTo>
                <a:lnTo>
                  <a:pt x="1570" y="2419"/>
                </a:lnTo>
                <a:lnTo>
                  <a:pt x="1570" y="2418"/>
                </a:lnTo>
                <a:lnTo>
                  <a:pt x="1571" y="2418"/>
                </a:lnTo>
                <a:lnTo>
                  <a:pt x="1573" y="2418"/>
                </a:lnTo>
                <a:lnTo>
                  <a:pt x="1575" y="2418"/>
                </a:lnTo>
                <a:lnTo>
                  <a:pt x="1576" y="2418"/>
                </a:lnTo>
                <a:lnTo>
                  <a:pt x="1576" y="2419"/>
                </a:lnTo>
                <a:lnTo>
                  <a:pt x="1578" y="2419"/>
                </a:lnTo>
                <a:lnTo>
                  <a:pt x="1579" y="2419"/>
                </a:lnTo>
                <a:lnTo>
                  <a:pt x="1581" y="2419"/>
                </a:lnTo>
                <a:lnTo>
                  <a:pt x="1583" y="2419"/>
                </a:lnTo>
                <a:lnTo>
                  <a:pt x="1584" y="2421"/>
                </a:lnTo>
                <a:lnTo>
                  <a:pt x="1586" y="2421"/>
                </a:lnTo>
                <a:lnTo>
                  <a:pt x="1587" y="2421"/>
                </a:lnTo>
                <a:lnTo>
                  <a:pt x="1589" y="2421"/>
                </a:lnTo>
                <a:lnTo>
                  <a:pt x="1591" y="2421"/>
                </a:lnTo>
                <a:lnTo>
                  <a:pt x="1592" y="2421"/>
                </a:lnTo>
                <a:lnTo>
                  <a:pt x="1594" y="2419"/>
                </a:lnTo>
                <a:lnTo>
                  <a:pt x="1595" y="2419"/>
                </a:lnTo>
                <a:lnTo>
                  <a:pt x="1595" y="2421"/>
                </a:lnTo>
                <a:lnTo>
                  <a:pt x="1595" y="2419"/>
                </a:lnTo>
                <a:lnTo>
                  <a:pt x="1597" y="2419"/>
                </a:lnTo>
                <a:lnTo>
                  <a:pt x="1597" y="2421"/>
                </a:lnTo>
                <a:lnTo>
                  <a:pt x="1599" y="2421"/>
                </a:lnTo>
                <a:lnTo>
                  <a:pt x="1600" y="2421"/>
                </a:lnTo>
                <a:lnTo>
                  <a:pt x="1602" y="2421"/>
                </a:lnTo>
                <a:lnTo>
                  <a:pt x="1603" y="2421"/>
                </a:lnTo>
                <a:lnTo>
                  <a:pt x="1605" y="2421"/>
                </a:lnTo>
                <a:lnTo>
                  <a:pt x="1605" y="2423"/>
                </a:lnTo>
                <a:lnTo>
                  <a:pt x="1607" y="2423"/>
                </a:lnTo>
                <a:lnTo>
                  <a:pt x="1608" y="2423"/>
                </a:lnTo>
                <a:lnTo>
                  <a:pt x="1610" y="2423"/>
                </a:lnTo>
                <a:lnTo>
                  <a:pt x="1611" y="2423"/>
                </a:lnTo>
                <a:lnTo>
                  <a:pt x="1611" y="2424"/>
                </a:lnTo>
                <a:lnTo>
                  <a:pt x="1613" y="2424"/>
                </a:lnTo>
                <a:lnTo>
                  <a:pt x="1611" y="2424"/>
                </a:lnTo>
                <a:lnTo>
                  <a:pt x="1610" y="2424"/>
                </a:lnTo>
                <a:lnTo>
                  <a:pt x="1610" y="2426"/>
                </a:lnTo>
                <a:lnTo>
                  <a:pt x="1608" y="2426"/>
                </a:lnTo>
                <a:lnTo>
                  <a:pt x="1607" y="2426"/>
                </a:lnTo>
                <a:lnTo>
                  <a:pt x="1605" y="2426"/>
                </a:lnTo>
                <a:lnTo>
                  <a:pt x="1603" y="2426"/>
                </a:lnTo>
                <a:lnTo>
                  <a:pt x="1603" y="2427"/>
                </a:lnTo>
                <a:lnTo>
                  <a:pt x="1602" y="2427"/>
                </a:lnTo>
                <a:lnTo>
                  <a:pt x="1600" y="2427"/>
                </a:lnTo>
                <a:lnTo>
                  <a:pt x="1600" y="2426"/>
                </a:lnTo>
                <a:lnTo>
                  <a:pt x="1600" y="2427"/>
                </a:lnTo>
                <a:lnTo>
                  <a:pt x="1599" y="2427"/>
                </a:lnTo>
                <a:lnTo>
                  <a:pt x="1597" y="2427"/>
                </a:lnTo>
                <a:lnTo>
                  <a:pt x="1595" y="2427"/>
                </a:lnTo>
                <a:lnTo>
                  <a:pt x="1594" y="2427"/>
                </a:lnTo>
                <a:lnTo>
                  <a:pt x="1594" y="2429"/>
                </a:lnTo>
                <a:lnTo>
                  <a:pt x="1592" y="2429"/>
                </a:lnTo>
                <a:lnTo>
                  <a:pt x="1591" y="2429"/>
                </a:lnTo>
                <a:lnTo>
                  <a:pt x="1589" y="2429"/>
                </a:lnTo>
                <a:lnTo>
                  <a:pt x="1587" y="2429"/>
                </a:lnTo>
                <a:lnTo>
                  <a:pt x="1587" y="2431"/>
                </a:lnTo>
                <a:lnTo>
                  <a:pt x="1586" y="2431"/>
                </a:lnTo>
                <a:lnTo>
                  <a:pt x="1584" y="2431"/>
                </a:lnTo>
                <a:lnTo>
                  <a:pt x="1584" y="2432"/>
                </a:lnTo>
                <a:lnTo>
                  <a:pt x="1583" y="2432"/>
                </a:lnTo>
                <a:lnTo>
                  <a:pt x="1581" y="2434"/>
                </a:lnTo>
                <a:lnTo>
                  <a:pt x="1579" y="2434"/>
                </a:lnTo>
                <a:lnTo>
                  <a:pt x="1578" y="2434"/>
                </a:lnTo>
                <a:lnTo>
                  <a:pt x="1576" y="2434"/>
                </a:lnTo>
                <a:lnTo>
                  <a:pt x="1576" y="2432"/>
                </a:lnTo>
                <a:lnTo>
                  <a:pt x="1575" y="2432"/>
                </a:lnTo>
                <a:lnTo>
                  <a:pt x="1573" y="2432"/>
                </a:lnTo>
                <a:lnTo>
                  <a:pt x="1573" y="2434"/>
                </a:lnTo>
                <a:lnTo>
                  <a:pt x="1571" y="2432"/>
                </a:lnTo>
                <a:lnTo>
                  <a:pt x="1570" y="2432"/>
                </a:lnTo>
                <a:lnTo>
                  <a:pt x="1568" y="2434"/>
                </a:lnTo>
                <a:lnTo>
                  <a:pt x="1567" y="2434"/>
                </a:lnTo>
                <a:lnTo>
                  <a:pt x="1567" y="2435"/>
                </a:lnTo>
                <a:lnTo>
                  <a:pt x="1565" y="2435"/>
                </a:lnTo>
                <a:lnTo>
                  <a:pt x="1563" y="2435"/>
                </a:lnTo>
                <a:lnTo>
                  <a:pt x="1563" y="2434"/>
                </a:lnTo>
                <a:lnTo>
                  <a:pt x="1563" y="2435"/>
                </a:lnTo>
                <a:lnTo>
                  <a:pt x="1562" y="2435"/>
                </a:lnTo>
                <a:lnTo>
                  <a:pt x="1560" y="2435"/>
                </a:lnTo>
                <a:lnTo>
                  <a:pt x="1559" y="2435"/>
                </a:lnTo>
                <a:lnTo>
                  <a:pt x="1557" y="2435"/>
                </a:lnTo>
                <a:lnTo>
                  <a:pt x="1555" y="2435"/>
                </a:lnTo>
                <a:lnTo>
                  <a:pt x="1557" y="2435"/>
                </a:lnTo>
                <a:lnTo>
                  <a:pt x="1559" y="2435"/>
                </a:lnTo>
                <a:lnTo>
                  <a:pt x="1559" y="2437"/>
                </a:lnTo>
                <a:lnTo>
                  <a:pt x="1557" y="2437"/>
                </a:lnTo>
                <a:lnTo>
                  <a:pt x="1555" y="2437"/>
                </a:lnTo>
                <a:lnTo>
                  <a:pt x="1554" y="2437"/>
                </a:lnTo>
                <a:lnTo>
                  <a:pt x="1554" y="2435"/>
                </a:lnTo>
                <a:lnTo>
                  <a:pt x="1555" y="2435"/>
                </a:lnTo>
                <a:lnTo>
                  <a:pt x="1555" y="2434"/>
                </a:lnTo>
                <a:lnTo>
                  <a:pt x="1557" y="2434"/>
                </a:lnTo>
                <a:lnTo>
                  <a:pt x="1557" y="2432"/>
                </a:lnTo>
                <a:lnTo>
                  <a:pt x="1559" y="2432"/>
                </a:lnTo>
                <a:lnTo>
                  <a:pt x="1559" y="2431"/>
                </a:lnTo>
                <a:lnTo>
                  <a:pt x="1560" y="2431"/>
                </a:lnTo>
                <a:lnTo>
                  <a:pt x="1560" y="2429"/>
                </a:lnTo>
                <a:lnTo>
                  <a:pt x="1562" y="2429"/>
                </a:lnTo>
                <a:lnTo>
                  <a:pt x="1562" y="2427"/>
                </a:lnTo>
                <a:lnTo>
                  <a:pt x="1562" y="2426"/>
                </a:lnTo>
                <a:lnTo>
                  <a:pt x="1560" y="2426"/>
                </a:lnTo>
                <a:lnTo>
                  <a:pt x="1560" y="2424"/>
                </a:lnTo>
                <a:lnTo>
                  <a:pt x="1560" y="2426"/>
                </a:lnTo>
                <a:lnTo>
                  <a:pt x="1559" y="2426"/>
                </a:lnTo>
                <a:lnTo>
                  <a:pt x="1559" y="2427"/>
                </a:lnTo>
                <a:lnTo>
                  <a:pt x="1560" y="2427"/>
                </a:lnTo>
                <a:lnTo>
                  <a:pt x="1560" y="2429"/>
                </a:lnTo>
                <a:lnTo>
                  <a:pt x="1559" y="2429"/>
                </a:lnTo>
                <a:lnTo>
                  <a:pt x="1559" y="2431"/>
                </a:lnTo>
                <a:lnTo>
                  <a:pt x="1557" y="2429"/>
                </a:lnTo>
                <a:lnTo>
                  <a:pt x="1557" y="2427"/>
                </a:lnTo>
                <a:lnTo>
                  <a:pt x="1555" y="2427"/>
                </a:lnTo>
                <a:lnTo>
                  <a:pt x="1555" y="2429"/>
                </a:lnTo>
                <a:lnTo>
                  <a:pt x="1555" y="2431"/>
                </a:lnTo>
                <a:lnTo>
                  <a:pt x="1555" y="2429"/>
                </a:lnTo>
                <a:lnTo>
                  <a:pt x="1557" y="2429"/>
                </a:lnTo>
                <a:lnTo>
                  <a:pt x="1557" y="2431"/>
                </a:lnTo>
                <a:lnTo>
                  <a:pt x="1559" y="2431"/>
                </a:lnTo>
                <a:lnTo>
                  <a:pt x="1557" y="2431"/>
                </a:lnTo>
                <a:lnTo>
                  <a:pt x="1557" y="2432"/>
                </a:lnTo>
                <a:lnTo>
                  <a:pt x="1555" y="2432"/>
                </a:lnTo>
                <a:lnTo>
                  <a:pt x="1555" y="2434"/>
                </a:lnTo>
                <a:lnTo>
                  <a:pt x="1554" y="2434"/>
                </a:lnTo>
                <a:lnTo>
                  <a:pt x="1552" y="2434"/>
                </a:lnTo>
                <a:lnTo>
                  <a:pt x="1552" y="2435"/>
                </a:lnTo>
                <a:lnTo>
                  <a:pt x="1554" y="2435"/>
                </a:lnTo>
                <a:lnTo>
                  <a:pt x="1552" y="2435"/>
                </a:lnTo>
                <a:lnTo>
                  <a:pt x="1552" y="2437"/>
                </a:lnTo>
                <a:lnTo>
                  <a:pt x="1551" y="2437"/>
                </a:lnTo>
                <a:lnTo>
                  <a:pt x="1552" y="2437"/>
                </a:lnTo>
                <a:lnTo>
                  <a:pt x="1554" y="2437"/>
                </a:lnTo>
                <a:lnTo>
                  <a:pt x="1554" y="2439"/>
                </a:lnTo>
                <a:lnTo>
                  <a:pt x="1555" y="2439"/>
                </a:lnTo>
                <a:lnTo>
                  <a:pt x="1555" y="2437"/>
                </a:lnTo>
                <a:lnTo>
                  <a:pt x="1555" y="2439"/>
                </a:lnTo>
                <a:lnTo>
                  <a:pt x="1557" y="2439"/>
                </a:lnTo>
                <a:lnTo>
                  <a:pt x="1557" y="2437"/>
                </a:lnTo>
                <a:lnTo>
                  <a:pt x="1559" y="2437"/>
                </a:lnTo>
                <a:lnTo>
                  <a:pt x="1559" y="2439"/>
                </a:lnTo>
                <a:lnTo>
                  <a:pt x="1559" y="2437"/>
                </a:lnTo>
                <a:lnTo>
                  <a:pt x="1560" y="2437"/>
                </a:lnTo>
                <a:lnTo>
                  <a:pt x="1562" y="2437"/>
                </a:lnTo>
                <a:lnTo>
                  <a:pt x="1563" y="2437"/>
                </a:lnTo>
                <a:lnTo>
                  <a:pt x="1565" y="2437"/>
                </a:lnTo>
                <a:lnTo>
                  <a:pt x="1567" y="2437"/>
                </a:lnTo>
                <a:lnTo>
                  <a:pt x="1568" y="2437"/>
                </a:lnTo>
                <a:lnTo>
                  <a:pt x="1570" y="2437"/>
                </a:lnTo>
                <a:lnTo>
                  <a:pt x="1573" y="2437"/>
                </a:lnTo>
                <a:lnTo>
                  <a:pt x="1575" y="2437"/>
                </a:lnTo>
                <a:lnTo>
                  <a:pt x="1576" y="2437"/>
                </a:lnTo>
                <a:lnTo>
                  <a:pt x="1578" y="2437"/>
                </a:lnTo>
                <a:lnTo>
                  <a:pt x="1579" y="2437"/>
                </a:lnTo>
                <a:lnTo>
                  <a:pt x="1581" y="2437"/>
                </a:lnTo>
                <a:lnTo>
                  <a:pt x="1583" y="2437"/>
                </a:lnTo>
                <a:lnTo>
                  <a:pt x="1584" y="2437"/>
                </a:lnTo>
                <a:lnTo>
                  <a:pt x="1586" y="2437"/>
                </a:lnTo>
                <a:lnTo>
                  <a:pt x="1587" y="2437"/>
                </a:lnTo>
                <a:lnTo>
                  <a:pt x="1587" y="2435"/>
                </a:lnTo>
                <a:lnTo>
                  <a:pt x="1589" y="2435"/>
                </a:lnTo>
                <a:lnTo>
                  <a:pt x="1591" y="2435"/>
                </a:lnTo>
                <a:lnTo>
                  <a:pt x="1592" y="2435"/>
                </a:lnTo>
                <a:lnTo>
                  <a:pt x="1594" y="2435"/>
                </a:lnTo>
                <a:lnTo>
                  <a:pt x="1594" y="2434"/>
                </a:lnTo>
                <a:lnTo>
                  <a:pt x="1595" y="2434"/>
                </a:lnTo>
                <a:lnTo>
                  <a:pt x="1597" y="2434"/>
                </a:lnTo>
                <a:lnTo>
                  <a:pt x="1597" y="2435"/>
                </a:lnTo>
                <a:lnTo>
                  <a:pt x="1599" y="2435"/>
                </a:lnTo>
                <a:lnTo>
                  <a:pt x="1599" y="2434"/>
                </a:lnTo>
                <a:lnTo>
                  <a:pt x="1600" y="2434"/>
                </a:lnTo>
                <a:lnTo>
                  <a:pt x="1600" y="2432"/>
                </a:lnTo>
                <a:lnTo>
                  <a:pt x="1599" y="2432"/>
                </a:lnTo>
                <a:lnTo>
                  <a:pt x="1597" y="2432"/>
                </a:lnTo>
                <a:lnTo>
                  <a:pt x="1595" y="2432"/>
                </a:lnTo>
                <a:lnTo>
                  <a:pt x="1594" y="2432"/>
                </a:lnTo>
                <a:lnTo>
                  <a:pt x="1592" y="2432"/>
                </a:lnTo>
                <a:lnTo>
                  <a:pt x="1591" y="2432"/>
                </a:lnTo>
                <a:lnTo>
                  <a:pt x="1589" y="2432"/>
                </a:lnTo>
                <a:lnTo>
                  <a:pt x="1587" y="2432"/>
                </a:lnTo>
                <a:lnTo>
                  <a:pt x="1587" y="2431"/>
                </a:lnTo>
                <a:lnTo>
                  <a:pt x="1589" y="2431"/>
                </a:lnTo>
                <a:lnTo>
                  <a:pt x="1589" y="2429"/>
                </a:lnTo>
                <a:lnTo>
                  <a:pt x="1591" y="2431"/>
                </a:lnTo>
                <a:lnTo>
                  <a:pt x="1591" y="2429"/>
                </a:lnTo>
                <a:lnTo>
                  <a:pt x="1592" y="2429"/>
                </a:lnTo>
                <a:lnTo>
                  <a:pt x="1594" y="2429"/>
                </a:lnTo>
                <a:lnTo>
                  <a:pt x="1595" y="2429"/>
                </a:lnTo>
                <a:lnTo>
                  <a:pt x="1595" y="2427"/>
                </a:lnTo>
                <a:lnTo>
                  <a:pt x="1597" y="2427"/>
                </a:lnTo>
                <a:lnTo>
                  <a:pt x="1597" y="2429"/>
                </a:lnTo>
                <a:lnTo>
                  <a:pt x="1599" y="2429"/>
                </a:lnTo>
                <a:lnTo>
                  <a:pt x="1600" y="2429"/>
                </a:lnTo>
                <a:lnTo>
                  <a:pt x="1602" y="2429"/>
                </a:lnTo>
                <a:lnTo>
                  <a:pt x="1603" y="2427"/>
                </a:lnTo>
                <a:lnTo>
                  <a:pt x="1603" y="2429"/>
                </a:lnTo>
                <a:lnTo>
                  <a:pt x="1603" y="2427"/>
                </a:lnTo>
                <a:lnTo>
                  <a:pt x="1605" y="2427"/>
                </a:lnTo>
                <a:lnTo>
                  <a:pt x="1607" y="2427"/>
                </a:lnTo>
                <a:lnTo>
                  <a:pt x="1608" y="2427"/>
                </a:lnTo>
                <a:lnTo>
                  <a:pt x="1608" y="2426"/>
                </a:lnTo>
                <a:lnTo>
                  <a:pt x="1610" y="2426"/>
                </a:lnTo>
                <a:lnTo>
                  <a:pt x="1611" y="2426"/>
                </a:lnTo>
                <a:lnTo>
                  <a:pt x="1611" y="2427"/>
                </a:lnTo>
                <a:lnTo>
                  <a:pt x="1613" y="2427"/>
                </a:lnTo>
                <a:lnTo>
                  <a:pt x="1615" y="2427"/>
                </a:lnTo>
                <a:lnTo>
                  <a:pt x="1615" y="2426"/>
                </a:lnTo>
                <a:lnTo>
                  <a:pt x="1616" y="2426"/>
                </a:lnTo>
                <a:lnTo>
                  <a:pt x="1618" y="2426"/>
                </a:lnTo>
                <a:lnTo>
                  <a:pt x="1619" y="2426"/>
                </a:lnTo>
                <a:lnTo>
                  <a:pt x="1621" y="2426"/>
                </a:lnTo>
                <a:lnTo>
                  <a:pt x="1623" y="2426"/>
                </a:lnTo>
                <a:lnTo>
                  <a:pt x="1624" y="2426"/>
                </a:lnTo>
                <a:lnTo>
                  <a:pt x="1626" y="2426"/>
                </a:lnTo>
                <a:lnTo>
                  <a:pt x="1627" y="2426"/>
                </a:lnTo>
                <a:lnTo>
                  <a:pt x="1629" y="2426"/>
                </a:lnTo>
                <a:lnTo>
                  <a:pt x="1631" y="2426"/>
                </a:lnTo>
                <a:lnTo>
                  <a:pt x="1632" y="2426"/>
                </a:lnTo>
                <a:lnTo>
                  <a:pt x="1634" y="2426"/>
                </a:lnTo>
                <a:lnTo>
                  <a:pt x="1632" y="2426"/>
                </a:lnTo>
                <a:lnTo>
                  <a:pt x="1632" y="2424"/>
                </a:lnTo>
                <a:lnTo>
                  <a:pt x="1634" y="2424"/>
                </a:lnTo>
                <a:lnTo>
                  <a:pt x="1635" y="2424"/>
                </a:lnTo>
                <a:lnTo>
                  <a:pt x="1637" y="2424"/>
                </a:lnTo>
                <a:lnTo>
                  <a:pt x="1639" y="2424"/>
                </a:lnTo>
                <a:lnTo>
                  <a:pt x="1639" y="2423"/>
                </a:lnTo>
                <a:lnTo>
                  <a:pt x="1640" y="2423"/>
                </a:lnTo>
                <a:lnTo>
                  <a:pt x="1640" y="2424"/>
                </a:lnTo>
                <a:lnTo>
                  <a:pt x="1640" y="2423"/>
                </a:lnTo>
                <a:lnTo>
                  <a:pt x="1642" y="2423"/>
                </a:lnTo>
                <a:lnTo>
                  <a:pt x="1643" y="2423"/>
                </a:lnTo>
                <a:lnTo>
                  <a:pt x="1643" y="2421"/>
                </a:lnTo>
                <a:lnTo>
                  <a:pt x="1645" y="2421"/>
                </a:lnTo>
                <a:lnTo>
                  <a:pt x="1647" y="2421"/>
                </a:lnTo>
                <a:lnTo>
                  <a:pt x="1648" y="2421"/>
                </a:lnTo>
                <a:lnTo>
                  <a:pt x="1650" y="2421"/>
                </a:lnTo>
                <a:lnTo>
                  <a:pt x="1650" y="2419"/>
                </a:lnTo>
                <a:lnTo>
                  <a:pt x="1651" y="2419"/>
                </a:lnTo>
                <a:lnTo>
                  <a:pt x="1653" y="2419"/>
                </a:lnTo>
                <a:lnTo>
                  <a:pt x="1655" y="2419"/>
                </a:lnTo>
                <a:lnTo>
                  <a:pt x="1656" y="2419"/>
                </a:lnTo>
                <a:lnTo>
                  <a:pt x="1656" y="2418"/>
                </a:lnTo>
                <a:lnTo>
                  <a:pt x="1658" y="2418"/>
                </a:lnTo>
                <a:lnTo>
                  <a:pt x="1659" y="2418"/>
                </a:lnTo>
                <a:lnTo>
                  <a:pt x="1661" y="2418"/>
                </a:lnTo>
                <a:lnTo>
                  <a:pt x="1661" y="2416"/>
                </a:lnTo>
                <a:lnTo>
                  <a:pt x="1663" y="2416"/>
                </a:lnTo>
                <a:lnTo>
                  <a:pt x="1663" y="2415"/>
                </a:lnTo>
                <a:lnTo>
                  <a:pt x="1664" y="2415"/>
                </a:lnTo>
                <a:lnTo>
                  <a:pt x="1666" y="2415"/>
                </a:lnTo>
                <a:lnTo>
                  <a:pt x="1667" y="2413"/>
                </a:lnTo>
                <a:lnTo>
                  <a:pt x="1669" y="2413"/>
                </a:lnTo>
                <a:lnTo>
                  <a:pt x="1671" y="2413"/>
                </a:lnTo>
                <a:lnTo>
                  <a:pt x="1672" y="2413"/>
                </a:lnTo>
                <a:lnTo>
                  <a:pt x="1672" y="2415"/>
                </a:lnTo>
                <a:lnTo>
                  <a:pt x="1674" y="2413"/>
                </a:lnTo>
                <a:lnTo>
                  <a:pt x="1674" y="2411"/>
                </a:lnTo>
                <a:lnTo>
                  <a:pt x="1675" y="2411"/>
                </a:lnTo>
                <a:lnTo>
                  <a:pt x="1675" y="2410"/>
                </a:lnTo>
                <a:lnTo>
                  <a:pt x="1677" y="2410"/>
                </a:lnTo>
                <a:lnTo>
                  <a:pt x="1679" y="2408"/>
                </a:lnTo>
                <a:lnTo>
                  <a:pt x="1680" y="2408"/>
                </a:lnTo>
                <a:lnTo>
                  <a:pt x="1680" y="2407"/>
                </a:lnTo>
                <a:lnTo>
                  <a:pt x="1682" y="2407"/>
                </a:lnTo>
                <a:lnTo>
                  <a:pt x="1682" y="2405"/>
                </a:lnTo>
                <a:lnTo>
                  <a:pt x="1682" y="2403"/>
                </a:lnTo>
                <a:lnTo>
                  <a:pt x="1680" y="2403"/>
                </a:lnTo>
                <a:lnTo>
                  <a:pt x="1680" y="2405"/>
                </a:lnTo>
                <a:lnTo>
                  <a:pt x="1679" y="2405"/>
                </a:lnTo>
                <a:lnTo>
                  <a:pt x="1679" y="2407"/>
                </a:lnTo>
                <a:lnTo>
                  <a:pt x="1677" y="2407"/>
                </a:lnTo>
                <a:lnTo>
                  <a:pt x="1677" y="2408"/>
                </a:lnTo>
                <a:lnTo>
                  <a:pt x="1677" y="2407"/>
                </a:lnTo>
                <a:lnTo>
                  <a:pt x="1677" y="2408"/>
                </a:lnTo>
                <a:lnTo>
                  <a:pt x="1675" y="2408"/>
                </a:lnTo>
                <a:lnTo>
                  <a:pt x="1675" y="2407"/>
                </a:lnTo>
                <a:lnTo>
                  <a:pt x="1674" y="2407"/>
                </a:lnTo>
                <a:lnTo>
                  <a:pt x="1674" y="2408"/>
                </a:lnTo>
                <a:lnTo>
                  <a:pt x="1674" y="2410"/>
                </a:lnTo>
                <a:lnTo>
                  <a:pt x="1672" y="2410"/>
                </a:lnTo>
                <a:lnTo>
                  <a:pt x="1671" y="2410"/>
                </a:lnTo>
                <a:lnTo>
                  <a:pt x="1669" y="2410"/>
                </a:lnTo>
                <a:lnTo>
                  <a:pt x="1669" y="2408"/>
                </a:lnTo>
                <a:lnTo>
                  <a:pt x="1671" y="2408"/>
                </a:lnTo>
                <a:lnTo>
                  <a:pt x="1671" y="2407"/>
                </a:lnTo>
                <a:lnTo>
                  <a:pt x="1672" y="2405"/>
                </a:lnTo>
                <a:lnTo>
                  <a:pt x="1674" y="2405"/>
                </a:lnTo>
                <a:lnTo>
                  <a:pt x="1675" y="2403"/>
                </a:lnTo>
                <a:lnTo>
                  <a:pt x="1675" y="2402"/>
                </a:lnTo>
                <a:lnTo>
                  <a:pt x="1675" y="2400"/>
                </a:lnTo>
                <a:lnTo>
                  <a:pt x="1675" y="2399"/>
                </a:lnTo>
                <a:lnTo>
                  <a:pt x="1675" y="2397"/>
                </a:lnTo>
                <a:lnTo>
                  <a:pt x="1677" y="2397"/>
                </a:lnTo>
                <a:lnTo>
                  <a:pt x="1679" y="2395"/>
                </a:lnTo>
                <a:lnTo>
                  <a:pt x="1680" y="2395"/>
                </a:lnTo>
                <a:lnTo>
                  <a:pt x="1682" y="2395"/>
                </a:lnTo>
                <a:lnTo>
                  <a:pt x="1683" y="2395"/>
                </a:lnTo>
                <a:lnTo>
                  <a:pt x="1682" y="2395"/>
                </a:lnTo>
                <a:lnTo>
                  <a:pt x="1682" y="2397"/>
                </a:lnTo>
                <a:lnTo>
                  <a:pt x="1683" y="2397"/>
                </a:lnTo>
                <a:lnTo>
                  <a:pt x="1683" y="2399"/>
                </a:lnTo>
                <a:lnTo>
                  <a:pt x="1685" y="2399"/>
                </a:lnTo>
                <a:lnTo>
                  <a:pt x="1687" y="2399"/>
                </a:lnTo>
                <a:lnTo>
                  <a:pt x="1688" y="2399"/>
                </a:lnTo>
                <a:lnTo>
                  <a:pt x="1690" y="2399"/>
                </a:lnTo>
                <a:lnTo>
                  <a:pt x="1691" y="2399"/>
                </a:lnTo>
                <a:lnTo>
                  <a:pt x="1693" y="2399"/>
                </a:lnTo>
                <a:lnTo>
                  <a:pt x="1693" y="2400"/>
                </a:lnTo>
                <a:lnTo>
                  <a:pt x="1695" y="2400"/>
                </a:lnTo>
                <a:lnTo>
                  <a:pt x="1696" y="2400"/>
                </a:lnTo>
                <a:lnTo>
                  <a:pt x="1698" y="2400"/>
                </a:lnTo>
                <a:lnTo>
                  <a:pt x="1699" y="2400"/>
                </a:lnTo>
                <a:lnTo>
                  <a:pt x="1699" y="2399"/>
                </a:lnTo>
                <a:lnTo>
                  <a:pt x="1698" y="2399"/>
                </a:lnTo>
                <a:lnTo>
                  <a:pt x="1696" y="2399"/>
                </a:lnTo>
                <a:lnTo>
                  <a:pt x="1695" y="2399"/>
                </a:lnTo>
                <a:lnTo>
                  <a:pt x="1695" y="2397"/>
                </a:lnTo>
                <a:lnTo>
                  <a:pt x="1693" y="2397"/>
                </a:lnTo>
                <a:lnTo>
                  <a:pt x="1691" y="2397"/>
                </a:lnTo>
                <a:lnTo>
                  <a:pt x="1690" y="2397"/>
                </a:lnTo>
                <a:lnTo>
                  <a:pt x="1688" y="2397"/>
                </a:lnTo>
                <a:lnTo>
                  <a:pt x="1688" y="2395"/>
                </a:lnTo>
                <a:lnTo>
                  <a:pt x="1687" y="2395"/>
                </a:lnTo>
                <a:lnTo>
                  <a:pt x="1685" y="2395"/>
                </a:lnTo>
                <a:lnTo>
                  <a:pt x="1683" y="2395"/>
                </a:lnTo>
                <a:lnTo>
                  <a:pt x="1685" y="2394"/>
                </a:lnTo>
                <a:lnTo>
                  <a:pt x="1687" y="2392"/>
                </a:lnTo>
                <a:lnTo>
                  <a:pt x="1687" y="2391"/>
                </a:lnTo>
                <a:lnTo>
                  <a:pt x="1687" y="2389"/>
                </a:lnTo>
                <a:lnTo>
                  <a:pt x="1687" y="2387"/>
                </a:lnTo>
                <a:lnTo>
                  <a:pt x="1687" y="2386"/>
                </a:lnTo>
                <a:lnTo>
                  <a:pt x="1687" y="2384"/>
                </a:lnTo>
                <a:lnTo>
                  <a:pt x="1685" y="2384"/>
                </a:lnTo>
                <a:lnTo>
                  <a:pt x="1685" y="2383"/>
                </a:lnTo>
                <a:lnTo>
                  <a:pt x="1683" y="2383"/>
                </a:lnTo>
                <a:lnTo>
                  <a:pt x="1683" y="2381"/>
                </a:lnTo>
                <a:lnTo>
                  <a:pt x="1683" y="2383"/>
                </a:lnTo>
                <a:lnTo>
                  <a:pt x="1683" y="2384"/>
                </a:lnTo>
                <a:lnTo>
                  <a:pt x="1685" y="2384"/>
                </a:lnTo>
                <a:lnTo>
                  <a:pt x="1683" y="2386"/>
                </a:lnTo>
                <a:lnTo>
                  <a:pt x="1683" y="2387"/>
                </a:lnTo>
                <a:lnTo>
                  <a:pt x="1683" y="2389"/>
                </a:lnTo>
                <a:lnTo>
                  <a:pt x="1683" y="2387"/>
                </a:lnTo>
                <a:lnTo>
                  <a:pt x="1682" y="2387"/>
                </a:lnTo>
                <a:lnTo>
                  <a:pt x="1682" y="2389"/>
                </a:lnTo>
                <a:lnTo>
                  <a:pt x="1682" y="2391"/>
                </a:lnTo>
                <a:lnTo>
                  <a:pt x="1680" y="2391"/>
                </a:lnTo>
                <a:lnTo>
                  <a:pt x="1680" y="2392"/>
                </a:lnTo>
                <a:lnTo>
                  <a:pt x="1679" y="2392"/>
                </a:lnTo>
                <a:lnTo>
                  <a:pt x="1677" y="2394"/>
                </a:lnTo>
                <a:lnTo>
                  <a:pt x="1675" y="2394"/>
                </a:lnTo>
                <a:lnTo>
                  <a:pt x="1674" y="2394"/>
                </a:lnTo>
                <a:lnTo>
                  <a:pt x="1674" y="2395"/>
                </a:lnTo>
                <a:lnTo>
                  <a:pt x="1672" y="2395"/>
                </a:lnTo>
                <a:lnTo>
                  <a:pt x="1672" y="2397"/>
                </a:lnTo>
                <a:lnTo>
                  <a:pt x="1672" y="2399"/>
                </a:lnTo>
                <a:lnTo>
                  <a:pt x="1674" y="2399"/>
                </a:lnTo>
                <a:lnTo>
                  <a:pt x="1672" y="2399"/>
                </a:lnTo>
                <a:lnTo>
                  <a:pt x="1672" y="2400"/>
                </a:lnTo>
                <a:lnTo>
                  <a:pt x="1672" y="2402"/>
                </a:lnTo>
                <a:lnTo>
                  <a:pt x="1671" y="2402"/>
                </a:lnTo>
                <a:lnTo>
                  <a:pt x="1671" y="2403"/>
                </a:lnTo>
                <a:lnTo>
                  <a:pt x="1669" y="2403"/>
                </a:lnTo>
                <a:lnTo>
                  <a:pt x="1667" y="2403"/>
                </a:lnTo>
                <a:lnTo>
                  <a:pt x="1667" y="2405"/>
                </a:lnTo>
                <a:lnTo>
                  <a:pt x="1666" y="2405"/>
                </a:lnTo>
                <a:lnTo>
                  <a:pt x="1664" y="2405"/>
                </a:lnTo>
                <a:lnTo>
                  <a:pt x="1664" y="2407"/>
                </a:lnTo>
                <a:lnTo>
                  <a:pt x="1664" y="2408"/>
                </a:lnTo>
                <a:lnTo>
                  <a:pt x="1664" y="2410"/>
                </a:lnTo>
                <a:lnTo>
                  <a:pt x="1663" y="2410"/>
                </a:lnTo>
                <a:lnTo>
                  <a:pt x="1663" y="2411"/>
                </a:lnTo>
                <a:lnTo>
                  <a:pt x="1661" y="2411"/>
                </a:lnTo>
                <a:lnTo>
                  <a:pt x="1659" y="2413"/>
                </a:lnTo>
                <a:lnTo>
                  <a:pt x="1658" y="2413"/>
                </a:lnTo>
                <a:lnTo>
                  <a:pt x="1658" y="2415"/>
                </a:lnTo>
                <a:lnTo>
                  <a:pt x="1656" y="2415"/>
                </a:lnTo>
                <a:lnTo>
                  <a:pt x="1655" y="2415"/>
                </a:lnTo>
                <a:lnTo>
                  <a:pt x="1653" y="2415"/>
                </a:lnTo>
                <a:lnTo>
                  <a:pt x="1651" y="2415"/>
                </a:lnTo>
                <a:lnTo>
                  <a:pt x="1651" y="2416"/>
                </a:lnTo>
                <a:lnTo>
                  <a:pt x="1650" y="2415"/>
                </a:lnTo>
                <a:lnTo>
                  <a:pt x="1650" y="2416"/>
                </a:lnTo>
                <a:lnTo>
                  <a:pt x="1648" y="2416"/>
                </a:lnTo>
                <a:lnTo>
                  <a:pt x="1647" y="2416"/>
                </a:lnTo>
                <a:lnTo>
                  <a:pt x="1645" y="2418"/>
                </a:lnTo>
                <a:lnTo>
                  <a:pt x="1645" y="2416"/>
                </a:lnTo>
                <a:lnTo>
                  <a:pt x="1643" y="2416"/>
                </a:lnTo>
                <a:lnTo>
                  <a:pt x="1643" y="2418"/>
                </a:lnTo>
                <a:lnTo>
                  <a:pt x="1642" y="2418"/>
                </a:lnTo>
                <a:lnTo>
                  <a:pt x="1640" y="2418"/>
                </a:lnTo>
                <a:lnTo>
                  <a:pt x="1639" y="2418"/>
                </a:lnTo>
                <a:lnTo>
                  <a:pt x="1637" y="2419"/>
                </a:lnTo>
                <a:lnTo>
                  <a:pt x="1635" y="2419"/>
                </a:lnTo>
                <a:lnTo>
                  <a:pt x="1634" y="2419"/>
                </a:lnTo>
                <a:lnTo>
                  <a:pt x="1632" y="2419"/>
                </a:lnTo>
                <a:lnTo>
                  <a:pt x="1632" y="2421"/>
                </a:lnTo>
                <a:lnTo>
                  <a:pt x="1631" y="2421"/>
                </a:lnTo>
                <a:lnTo>
                  <a:pt x="1629" y="2421"/>
                </a:lnTo>
                <a:lnTo>
                  <a:pt x="1631" y="2421"/>
                </a:lnTo>
                <a:lnTo>
                  <a:pt x="1629" y="2421"/>
                </a:lnTo>
                <a:lnTo>
                  <a:pt x="1627" y="2421"/>
                </a:lnTo>
                <a:lnTo>
                  <a:pt x="1626" y="2421"/>
                </a:lnTo>
                <a:lnTo>
                  <a:pt x="1624" y="2421"/>
                </a:lnTo>
                <a:lnTo>
                  <a:pt x="1623" y="2421"/>
                </a:lnTo>
                <a:lnTo>
                  <a:pt x="1623" y="2419"/>
                </a:lnTo>
                <a:lnTo>
                  <a:pt x="1621" y="2419"/>
                </a:lnTo>
                <a:lnTo>
                  <a:pt x="1621" y="2421"/>
                </a:lnTo>
                <a:lnTo>
                  <a:pt x="1619" y="2421"/>
                </a:lnTo>
                <a:lnTo>
                  <a:pt x="1618" y="2421"/>
                </a:lnTo>
                <a:lnTo>
                  <a:pt x="1616" y="2421"/>
                </a:lnTo>
                <a:lnTo>
                  <a:pt x="1615" y="2419"/>
                </a:lnTo>
                <a:lnTo>
                  <a:pt x="1616" y="2419"/>
                </a:lnTo>
                <a:lnTo>
                  <a:pt x="1618" y="2419"/>
                </a:lnTo>
                <a:lnTo>
                  <a:pt x="1619" y="2419"/>
                </a:lnTo>
                <a:lnTo>
                  <a:pt x="1621" y="2419"/>
                </a:lnTo>
                <a:lnTo>
                  <a:pt x="1623" y="2419"/>
                </a:lnTo>
                <a:lnTo>
                  <a:pt x="1623" y="2418"/>
                </a:lnTo>
                <a:lnTo>
                  <a:pt x="1621" y="2418"/>
                </a:lnTo>
                <a:lnTo>
                  <a:pt x="1621" y="2416"/>
                </a:lnTo>
                <a:lnTo>
                  <a:pt x="1621" y="2415"/>
                </a:lnTo>
                <a:lnTo>
                  <a:pt x="1623" y="2415"/>
                </a:lnTo>
                <a:lnTo>
                  <a:pt x="1621" y="2415"/>
                </a:lnTo>
                <a:lnTo>
                  <a:pt x="1621" y="2413"/>
                </a:lnTo>
                <a:lnTo>
                  <a:pt x="1621" y="2411"/>
                </a:lnTo>
                <a:lnTo>
                  <a:pt x="1619" y="2411"/>
                </a:lnTo>
                <a:lnTo>
                  <a:pt x="1621" y="2411"/>
                </a:lnTo>
                <a:lnTo>
                  <a:pt x="1619" y="2411"/>
                </a:lnTo>
                <a:lnTo>
                  <a:pt x="1619" y="2410"/>
                </a:lnTo>
                <a:lnTo>
                  <a:pt x="1621" y="2410"/>
                </a:lnTo>
                <a:lnTo>
                  <a:pt x="1621" y="2408"/>
                </a:lnTo>
                <a:lnTo>
                  <a:pt x="1621" y="2407"/>
                </a:lnTo>
                <a:lnTo>
                  <a:pt x="1623" y="2407"/>
                </a:lnTo>
                <a:lnTo>
                  <a:pt x="1624" y="2407"/>
                </a:lnTo>
                <a:lnTo>
                  <a:pt x="1626" y="2407"/>
                </a:lnTo>
                <a:lnTo>
                  <a:pt x="1627" y="2407"/>
                </a:lnTo>
                <a:lnTo>
                  <a:pt x="1627" y="2405"/>
                </a:lnTo>
                <a:lnTo>
                  <a:pt x="1629" y="2405"/>
                </a:lnTo>
                <a:lnTo>
                  <a:pt x="1631" y="2405"/>
                </a:lnTo>
                <a:lnTo>
                  <a:pt x="1632" y="2405"/>
                </a:lnTo>
                <a:lnTo>
                  <a:pt x="1634" y="2405"/>
                </a:lnTo>
                <a:lnTo>
                  <a:pt x="1635" y="2405"/>
                </a:lnTo>
                <a:lnTo>
                  <a:pt x="1635" y="2407"/>
                </a:lnTo>
                <a:lnTo>
                  <a:pt x="1635" y="2405"/>
                </a:lnTo>
                <a:lnTo>
                  <a:pt x="1637" y="2405"/>
                </a:lnTo>
                <a:lnTo>
                  <a:pt x="1637" y="2407"/>
                </a:lnTo>
                <a:lnTo>
                  <a:pt x="1639" y="2407"/>
                </a:lnTo>
                <a:lnTo>
                  <a:pt x="1639" y="2405"/>
                </a:lnTo>
                <a:lnTo>
                  <a:pt x="1640" y="2405"/>
                </a:lnTo>
                <a:lnTo>
                  <a:pt x="1642" y="2405"/>
                </a:lnTo>
                <a:lnTo>
                  <a:pt x="1643" y="2405"/>
                </a:lnTo>
                <a:lnTo>
                  <a:pt x="1643" y="2403"/>
                </a:lnTo>
                <a:lnTo>
                  <a:pt x="1645" y="2405"/>
                </a:lnTo>
                <a:lnTo>
                  <a:pt x="1647" y="2405"/>
                </a:lnTo>
                <a:lnTo>
                  <a:pt x="1648" y="2405"/>
                </a:lnTo>
                <a:lnTo>
                  <a:pt x="1650" y="2405"/>
                </a:lnTo>
                <a:lnTo>
                  <a:pt x="1651" y="2405"/>
                </a:lnTo>
                <a:lnTo>
                  <a:pt x="1653" y="2405"/>
                </a:lnTo>
                <a:lnTo>
                  <a:pt x="1653" y="2403"/>
                </a:lnTo>
                <a:lnTo>
                  <a:pt x="1655" y="2403"/>
                </a:lnTo>
                <a:lnTo>
                  <a:pt x="1656" y="2403"/>
                </a:lnTo>
                <a:lnTo>
                  <a:pt x="1656" y="2402"/>
                </a:lnTo>
                <a:lnTo>
                  <a:pt x="1658" y="2402"/>
                </a:lnTo>
                <a:lnTo>
                  <a:pt x="1659" y="2402"/>
                </a:lnTo>
                <a:lnTo>
                  <a:pt x="1661" y="2402"/>
                </a:lnTo>
                <a:lnTo>
                  <a:pt x="1663" y="2402"/>
                </a:lnTo>
                <a:lnTo>
                  <a:pt x="1664" y="2402"/>
                </a:lnTo>
                <a:lnTo>
                  <a:pt x="1666" y="2402"/>
                </a:lnTo>
                <a:lnTo>
                  <a:pt x="1667" y="2402"/>
                </a:lnTo>
                <a:lnTo>
                  <a:pt x="1667" y="2400"/>
                </a:lnTo>
                <a:lnTo>
                  <a:pt x="1666" y="2400"/>
                </a:lnTo>
                <a:lnTo>
                  <a:pt x="1666" y="2399"/>
                </a:lnTo>
                <a:lnTo>
                  <a:pt x="1664" y="2400"/>
                </a:lnTo>
                <a:lnTo>
                  <a:pt x="1664" y="2399"/>
                </a:lnTo>
                <a:lnTo>
                  <a:pt x="1664" y="2400"/>
                </a:lnTo>
                <a:lnTo>
                  <a:pt x="1664" y="2399"/>
                </a:lnTo>
                <a:lnTo>
                  <a:pt x="1664" y="2400"/>
                </a:lnTo>
                <a:lnTo>
                  <a:pt x="1663" y="2400"/>
                </a:lnTo>
                <a:lnTo>
                  <a:pt x="1663" y="2399"/>
                </a:lnTo>
                <a:lnTo>
                  <a:pt x="1663" y="2400"/>
                </a:lnTo>
                <a:lnTo>
                  <a:pt x="1661" y="2400"/>
                </a:lnTo>
                <a:lnTo>
                  <a:pt x="1659" y="2400"/>
                </a:lnTo>
                <a:lnTo>
                  <a:pt x="1658" y="2402"/>
                </a:lnTo>
                <a:lnTo>
                  <a:pt x="1656" y="2402"/>
                </a:lnTo>
                <a:lnTo>
                  <a:pt x="1655" y="2402"/>
                </a:lnTo>
                <a:lnTo>
                  <a:pt x="1655" y="2403"/>
                </a:lnTo>
                <a:lnTo>
                  <a:pt x="1653" y="2403"/>
                </a:lnTo>
                <a:lnTo>
                  <a:pt x="1651" y="2403"/>
                </a:lnTo>
                <a:lnTo>
                  <a:pt x="1651" y="2405"/>
                </a:lnTo>
                <a:lnTo>
                  <a:pt x="1650" y="2405"/>
                </a:lnTo>
                <a:lnTo>
                  <a:pt x="1650" y="2403"/>
                </a:lnTo>
                <a:lnTo>
                  <a:pt x="1648" y="2403"/>
                </a:lnTo>
                <a:lnTo>
                  <a:pt x="1647" y="2405"/>
                </a:lnTo>
                <a:lnTo>
                  <a:pt x="1647" y="2403"/>
                </a:lnTo>
                <a:lnTo>
                  <a:pt x="1645" y="2403"/>
                </a:lnTo>
                <a:lnTo>
                  <a:pt x="1643" y="2403"/>
                </a:lnTo>
                <a:lnTo>
                  <a:pt x="1642" y="2403"/>
                </a:lnTo>
                <a:lnTo>
                  <a:pt x="1640" y="2403"/>
                </a:lnTo>
                <a:lnTo>
                  <a:pt x="1639" y="2403"/>
                </a:lnTo>
                <a:lnTo>
                  <a:pt x="1637" y="2403"/>
                </a:lnTo>
                <a:lnTo>
                  <a:pt x="1635" y="2403"/>
                </a:lnTo>
                <a:lnTo>
                  <a:pt x="1634" y="2403"/>
                </a:lnTo>
                <a:lnTo>
                  <a:pt x="1632" y="2403"/>
                </a:lnTo>
                <a:lnTo>
                  <a:pt x="1632" y="2405"/>
                </a:lnTo>
                <a:lnTo>
                  <a:pt x="1631" y="2405"/>
                </a:lnTo>
                <a:lnTo>
                  <a:pt x="1629" y="2405"/>
                </a:lnTo>
                <a:lnTo>
                  <a:pt x="1627" y="2405"/>
                </a:lnTo>
                <a:lnTo>
                  <a:pt x="1626" y="2403"/>
                </a:lnTo>
                <a:lnTo>
                  <a:pt x="1626" y="2405"/>
                </a:lnTo>
                <a:lnTo>
                  <a:pt x="1624" y="2405"/>
                </a:lnTo>
                <a:lnTo>
                  <a:pt x="1624" y="2403"/>
                </a:lnTo>
                <a:lnTo>
                  <a:pt x="1624" y="2405"/>
                </a:lnTo>
                <a:lnTo>
                  <a:pt x="1623" y="2405"/>
                </a:lnTo>
                <a:lnTo>
                  <a:pt x="1621" y="2405"/>
                </a:lnTo>
                <a:lnTo>
                  <a:pt x="1619" y="2407"/>
                </a:lnTo>
                <a:lnTo>
                  <a:pt x="1619" y="2408"/>
                </a:lnTo>
                <a:lnTo>
                  <a:pt x="1619" y="2410"/>
                </a:lnTo>
                <a:lnTo>
                  <a:pt x="1619" y="2411"/>
                </a:lnTo>
                <a:lnTo>
                  <a:pt x="1619" y="2413"/>
                </a:lnTo>
                <a:lnTo>
                  <a:pt x="1619" y="2415"/>
                </a:lnTo>
                <a:lnTo>
                  <a:pt x="1619" y="2416"/>
                </a:lnTo>
                <a:lnTo>
                  <a:pt x="1619" y="2418"/>
                </a:lnTo>
                <a:lnTo>
                  <a:pt x="1618" y="2418"/>
                </a:lnTo>
                <a:lnTo>
                  <a:pt x="1616" y="2418"/>
                </a:lnTo>
                <a:lnTo>
                  <a:pt x="1615" y="2418"/>
                </a:lnTo>
                <a:lnTo>
                  <a:pt x="1615" y="2419"/>
                </a:lnTo>
                <a:lnTo>
                  <a:pt x="1613" y="2419"/>
                </a:lnTo>
                <a:lnTo>
                  <a:pt x="1613" y="2418"/>
                </a:lnTo>
                <a:lnTo>
                  <a:pt x="1611" y="2418"/>
                </a:lnTo>
                <a:lnTo>
                  <a:pt x="1610" y="2418"/>
                </a:lnTo>
                <a:lnTo>
                  <a:pt x="1608" y="2416"/>
                </a:lnTo>
                <a:lnTo>
                  <a:pt x="1607" y="2416"/>
                </a:lnTo>
                <a:lnTo>
                  <a:pt x="1605" y="2416"/>
                </a:lnTo>
                <a:lnTo>
                  <a:pt x="1603" y="2416"/>
                </a:lnTo>
                <a:lnTo>
                  <a:pt x="1602" y="2416"/>
                </a:lnTo>
                <a:lnTo>
                  <a:pt x="1600" y="2416"/>
                </a:lnTo>
                <a:lnTo>
                  <a:pt x="1599" y="2416"/>
                </a:lnTo>
                <a:lnTo>
                  <a:pt x="1597" y="2416"/>
                </a:lnTo>
                <a:lnTo>
                  <a:pt x="1597" y="2415"/>
                </a:lnTo>
                <a:lnTo>
                  <a:pt x="1595" y="2415"/>
                </a:lnTo>
                <a:lnTo>
                  <a:pt x="1594" y="2415"/>
                </a:lnTo>
                <a:lnTo>
                  <a:pt x="1592" y="2415"/>
                </a:lnTo>
                <a:lnTo>
                  <a:pt x="1591" y="2415"/>
                </a:lnTo>
                <a:lnTo>
                  <a:pt x="1591" y="2416"/>
                </a:lnTo>
                <a:lnTo>
                  <a:pt x="1589" y="2416"/>
                </a:lnTo>
                <a:lnTo>
                  <a:pt x="1589" y="2415"/>
                </a:lnTo>
                <a:lnTo>
                  <a:pt x="1587" y="2415"/>
                </a:lnTo>
                <a:lnTo>
                  <a:pt x="1587" y="2416"/>
                </a:lnTo>
                <a:lnTo>
                  <a:pt x="1586" y="2416"/>
                </a:lnTo>
                <a:lnTo>
                  <a:pt x="1584" y="2416"/>
                </a:lnTo>
                <a:lnTo>
                  <a:pt x="1584" y="2415"/>
                </a:lnTo>
                <a:lnTo>
                  <a:pt x="1583" y="2416"/>
                </a:lnTo>
                <a:lnTo>
                  <a:pt x="1581" y="2415"/>
                </a:lnTo>
                <a:lnTo>
                  <a:pt x="1579" y="2415"/>
                </a:lnTo>
                <a:lnTo>
                  <a:pt x="1578" y="2415"/>
                </a:lnTo>
                <a:lnTo>
                  <a:pt x="1578" y="2413"/>
                </a:lnTo>
                <a:lnTo>
                  <a:pt x="1576" y="2413"/>
                </a:lnTo>
                <a:lnTo>
                  <a:pt x="1575" y="2413"/>
                </a:lnTo>
                <a:lnTo>
                  <a:pt x="1573" y="2413"/>
                </a:lnTo>
                <a:lnTo>
                  <a:pt x="1571" y="2413"/>
                </a:lnTo>
                <a:lnTo>
                  <a:pt x="1570" y="2413"/>
                </a:lnTo>
                <a:lnTo>
                  <a:pt x="1568" y="2413"/>
                </a:lnTo>
                <a:lnTo>
                  <a:pt x="1567" y="2413"/>
                </a:lnTo>
                <a:lnTo>
                  <a:pt x="1567" y="2411"/>
                </a:lnTo>
                <a:lnTo>
                  <a:pt x="1568" y="2411"/>
                </a:lnTo>
                <a:lnTo>
                  <a:pt x="1570" y="2411"/>
                </a:lnTo>
                <a:lnTo>
                  <a:pt x="1570" y="2410"/>
                </a:lnTo>
                <a:lnTo>
                  <a:pt x="1571" y="2410"/>
                </a:lnTo>
                <a:lnTo>
                  <a:pt x="1571" y="2408"/>
                </a:lnTo>
                <a:lnTo>
                  <a:pt x="1573" y="2408"/>
                </a:lnTo>
                <a:lnTo>
                  <a:pt x="1575" y="2408"/>
                </a:lnTo>
                <a:lnTo>
                  <a:pt x="1576" y="2408"/>
                </a:lnTo>
                <a:lnTo>
                  <a:pt x="1578" y="2408"/>
                </a:lnTo>
                <a:lnTo>
                  <a:pt x="1579" y="2408"/>
                </a:lnTo>
                <a:lnTo>
                  <a:pt x="1579" y="2407"/>
                </a:lnTo>
                <a:lnTo>
                  <a:pt x="1578" y="2407"/>
                </a:lnTo>
                <a:lnTo>
                  <a:pt x="1576" y="2407"/>
                </a:lnTo>
                <a:lnTo>
                  <a:pt x="1575" y="2407"/>
                </a:lnTo>
                <a:lnTo>
                  <a:pt x="1573" y="2407"/>
                </a:lnTo>
                <a:lnTo>
                  <a:pt x="1573" y="2408"/>
                </a:lnTo>
                <a:lnTo>
                  <a:pt x="1571" y="2408"/>
                </a:lnTo>
                <a:lnTo>
                  <a:pt x="1571" y="2407"/>
                </a:lnTo>
                <a:lnTo>
                  <a:pt x="1571" y="2405"/>
                </a:lnTo>
                <a:lnTo>
                  <a:pt x="1573" y="2405"/>
                </a:lnTo>
                <a:lnTo>
                  <a:pt x="1571" y="2405"/>
                </a:lnTo>
                <a:lnTo>
                  <a:pt x="1571" y="2407"/>
                </a:lnTo>
                <a:lnTo>
                  <a:pt x="1570" y="2407"/>
                </a:lnTo>
                <a:lnTo>
                  <a:pt x="1568" y="2407"/>
                </a:lnTo>
                <a:lnTo>
                  <a:pt x="1568" y="2405"/>
                </a:lnTo>
                <a:lnTo>
                  <a:pt x="1570" y="2405"/>
                </a:lnTo>
                <a:lnTo>
                  <a:pt x="1570" y="2403"/>
                </a:lnTo>
                <a:lnTo>
                  <a:pt x="1571" y="2403"/>
                </a:lnTo>
                <a:lnTo>
                  <a:pt x="1573" y="2403"/>
                </a:lnTo>
                <a:lnTo>
                  <a:pt x="1573" y="2402"/>
                </a:lnTo>
                <a:lnTo>
                  <a:pt x="1576" y="2402"/>
                </a:lnTo>
                <a:lnTo>
                  <a:pt x="1578" y="2402"/>
                </a:lnTo>
                <a:lnTo>
                  <a:pt x="1578" y="2400"/>
                </a:lnTo>
                <a:lnTo>
                  <a:pt x="1579" y="2400"/>
                </a:lnTo>
                <a:lnTo>
                  <a:pt x="1581" y="2400"/>
                </a:lnTo>
                <a:lnTo>
                  <a:pt x="1583" y="2399"/>
                </a:lnTo>
                <a:lnTo>
                  <a:pt x="1584" y="2399"/>
                </a:lnTo>
                <a:lnTo>
                  <a:pt x="1586" y="2399"/>
                </a:lnTo>
                <a:lnTo>
                  <a:pt x="1587" y="2399"/>
                </a:lnTo>
                <a:lnTo>
                  <a:pt x="1587" y="2397"/>
                </a:lnTo>
                <a:lnTo>
                  <a:pt x="1589" y="2397"/>
                </a:lnTo>
                <a:lnTo>
                  <a:pt x="1591" y="2397"/>
                </a:lnTo>
                <a:lnTo>
                  <a:pt x="1591" y="2395"/>
                </a:lnTo>
                <a:lnTo>
                  <a:pt x="1592" y="2395"/>
                </a:lnTo>
                <a:lnTo>
                  <a:pt x="1594" y="2395"/>
                </a:lnTo>
                <a:lnTo>
                  <a:pt x="1594" y="2394"/>
                </a:lnTo>
                <a:lnTo>
                  <a:pt x="1595" y="2394"/>
                </a:lnTo>
                <a:lnTo>
                  <a:pt x="1597" y="2394"/>
                </a:lnTo>
                <a:lnTo>
                  <a:pt x="1599" y="2394"/>
                </a:lnTo>
                <a:lnTo>
                  <a:pt x="1599" y="2392"/>
                </a:lnTo>
                <a:lnTo>
                  <a:pt x="1597" y="2392"/>
                </a:lnTo>
                <a:lnTo>
                  <a:pt x="1597" y="2391"/>
                </a:lnTo>
                <a:lnTo>
                  <a:pt x="1599" y="2391"/>
                </a:lnTo>
                <a:lnTo>
                  <a:pt x="1600" y="2389"/>
                </a:lnTo>
                <a:lnTo>
                  <a:pt x="1600" y="2387"/>
                </a:lnTo>
                <a:lnTo>
                  <a:pt x="1602" y="2386"/>
                </a:lnTo>
                <a:lnTo>
                  <a:pt x="1603" y="2386"/>
                </a:lnTo>
                <a:lnTo>
                  <a:pt x="1605" y="2386"/>
                </a:lnTo>
                <a:lnTo>
                  <a:pt x="1607" y="2386"/>
                </a:lnTo>
                <a:lnTo>
                  <a:pt x="1607" y="2384"/>
                </a:lnTo>
                <a:lnTo>
                  <a:pt x="1608" y="2384"/>
                </a:lnTo>
                <a:lnTo>
                  <a:pt x="1610" y="2384"/>
                </a:lnTo>
                <a:lnTo>
                  <a:pt x="1610" y="2383"/>
                </a:lnTo>
                <a:lnTo>
                  <a:pt x="1611" y="2383"/>
                </a:lnTo>
                <a:lnTo>
                  <a:pt x="1613" y="2383"/>
                </a:lnTo>
                <a:lnTo>
                  <a:pt x="1613" y="2381"/>
                </a:lnTo>
                <a:lnTo>
                  <a:pt x="1615" y="2379"/>
                </a:lnTo>
                <a:lnTo>
                  <a:pt x="1616" y="2379"/>
                </a:lnTo>
                <a:lnTo>
                  <a:pt x="1618" y="2378"/>
                </a:lnTo>
                <a:lnTo>
                  <a:pt x="1618" y="2376"/>
                </a:lnTo>
                <a:lnTo>
                  <a:pt x="1618" y="2375"/>
                </a:lnTo>
                <a:lnTo>
                  <a:pt x="1616" y="2375"/>
                </a:lnTo>
                <a:lnTo>
                  <a:pt x="1616" y="2376"/>
                </a:lnTo>
                <a:lnTo>
                  <a:pt x="1615" y="2376"/>
                </a:lnTo>
                <a:lnTo>
                  <a:pt x="1615" y="2378"/>
                </a:lnTo>
                <a:lnTo>
                  <a:pt x="1613" y="2378"/>
                </a:lnTo>
                <a:lnTo>
                  <a:pt x="1613" y="2379"/>
                </a:lnTo>
                <a:lnTo>
                  <a:pt x="1611" y="2379"/>
                </a:lnTo>
                <a:lnTo>
                  <a:pt x="1610" y="2379"/>
                </a:lnTo>
                <a:lnTo>
                  <a:pt x="1610" y="2381"/>
                </a:lnTo>
                <a:lnTo>
                  <a:pt x="1608" y="2383"/>
                </a:lnTo>
                <a:lnTo>
                  <a:pt x="1607" y="2384"/>
                </a:lnTo>
                <a:lnTo>
                  <a:pt x="1605" y="2384"/>
                </a:lnTo>
                <a:lnTo>
                  <a:pt x="1603" y="2384"/>
                </a:lnTo>
                <a:lnTo>
                  <a:pt x="1602" y="2384"/>
                </a:lnTo>
                <a:lnTo>
                  <a:pt x="1602" y="2386"/>
                </a:lnTo>
                <a:lnTo>
                  <a:pt x="1600" y="2386"/>
                </a:lnTo>
                <a:lnTo>
                  <a:pt x="1599" y="2386"/>
                </a:lnTo>
                <a:lnTo>
                  <a:pt x="1597" y="2386"/>
                </a:lnTo>
                <a:lnTo>
                  <a:pt x="1597" y="2387"/>
                </a:lnTo>
                <a:lnTo>
                  <a:pt x="1599" y="2389"/>
                </a:lnTo>
                <a:lnTo>
                  <a:pt x="1597" y="2389"/>
                </a:lnTo>
                <a:lnTo>
                  <a:pt x="1597" y="2391"/>
                </a:lnTo>
                <a:lnTo>
                  <a:pt x="1595" y="2392"/>
                </a:lnTo>
                <a:lnTo>
                  <a:pt x="1594" y="2392"/>
                </a:lnTo>
                <a:lnTo>
                  <a:pt x="1592" y="2392"/>
                </a:lnTo>
                <a:lnTo>
                  <a:pt x="1591" y="2392"/>
                </a:lnTo>
                <a:lnTo>
                  <a:pt x="1589" y="2392"/>
                </a:lnTo>
                <a:lnTo>
                  <a:pt x="1587" y="2392"/>
                </a:lnTo>
                <a:lnTo>
                  <a:pt x="1586" y="2392"/>
                </a:lnTo>
                <a:lnTo>
                  <a:pt x="1587" y="2392"/>
                </a:lnTo>
                <a:lnTo>
                  <a:pt x="1587" y="2391"/>
                </a:lnTo>
                <a:lnTo>
                  <a:pt x="1589" y="2391"/>
                </a:lnTo>
                <a:lnTo>
                  <a:pt x="1587" y="2391"/>
                </a:lnTo>
                <a:lnTo>
                  <a:pt x="1586" y="2391"/>
                </a:lnTo>
                <a:lnTo>
                  <a:pt x="1586" y="2392"/>
                </a:lnTo>
                <a:lnTo>
                  <a:pt x="1584" y="2392"/>
                </a:lnTo>
                <a:lnTo>
                  <a:pt x="1583" y="2392"/>
                </a:lnTo>
                <a:lnTo>
                  <a:pt x="1583" y="2394"/>
                </a:lnTo>
                <a:lnTo>
                  <a:pt x="1581" y="2394"/>
                </a:lnTo>
                <a:lnTo>
                  <a:pt x="1579" y="2395"/>
                </a:lnTo>
                <a:lnTo>
                  <a:pt x="1578" y="2395"/>
                </a:lnTo>
                <a:lnTo>
                  <a:pt x="1576" y="2395"/>
                </a:lnTo>
                <a:lnTo>
                  <a:pt x="1576" y="2397"/>
                </a:lnTo>
                <a:lnTo>
                  <a:pt x="1575" y="2397"/>
                </a:lnTo>
                <a:lnTo>
                  <a:pt x="1575" y="2399"/>
                </a:lnTo>
                <a:lnTo>
                  <a:pt x="1573" y="2399"/>
                </a:lnTo>
                <a:lnTo>
                  <a:pt x="1571" y="2399"/>
                </a:lnTo>
                <a:lnTo>
                  <a:pt x="1571" y="2400"/>
                </a:lnTo>
                <a:lnTo>
                  <a:pt x="1570" y="2400"/>
                </a:lnTo>
                <a:lnTo>
                  <a:pt x="1568" y="2400"/>
                </a:lnTo>
                <a:lnTo>
                  <a:pt x="1568" y="2402"/>
                </a:lnTo>
                <a:lnTo>
                  <a:pt x="1567" y="2402"/>
                </a:lnTo>
                <a:lnTo>
                  <a:pt x="1565" y="2402"/>
                </a:lnTo>
                <a:lnTo>
                  <a:pt x="1565" y="2403"/>
                </a:lnTo>
                <a:lnTo>
                  <a:pt x="1563" y="2403"/>
                </a:lnTo>
                <a:lnTo>
                  <a:pt x="1562" y="2403"/>
                </a:lnTo>
                <a:lnTo>
                  <a:pt x="1560" y="2403"/>
                </a:lnTo>
                <a:lnTo>
                  <a:pt x="1560" y="2405"/>
                </a:lnTo>
                <a:lnTo>
                  <a:pt x="1559" y="2405"/>
                </a:lnTo>
                <a:lnTo>
                  <a:pt x="1557" y="2405"/>
                </a:lnTo>
                <a:lnTo>
                  <a:pt x="1557" y="2403"/>
                </a:lnTo>
                <a:lnTo>
                  <a:pt x="1555" y="2403"/>
                </a:lnTo>
                <a:lnTo>
                  <a:pt x="1554" y="2403"/>
                </a:lnTo>
                <a:lnTo>
                  <a:pt x="1554" y="2405"/>
                </a:lnTo>
                <a:lnTo>
                  <a:pt x="1552" y="2405"/>
                </a:lnTo>
                <a:lnTo>
                  <a:pt x="1551" y="2405"/>
                </a:lnTo>
                <a:lnTo>
                  <a:pt x="1549" y="2405"/>
                </a:lnTo>
                <a:lnTo>
                  <a:pt x="1547" y="2405"/>
                </a:lnTo>
                <a:lnTo>
                  <a:pt x="1546" y="2405"/>
                </a:lnTo>
                <a:lnTo>
                  <a:pt x="1547" y="2405"/>
                </a:lnTo>
                <a:lnTo>
                  <a:pt x="1546" y="2405"/>
                </a:lnTo>
                <a:lnTo>
                  <a:pt x="1544" y="2405"/>
                </a:lnTo>
                <a:lnTo>
                  <a:pt x="1543" y="2405"/>
                </a:lnTo>
                <a:lnTo>
                  <a:pt x="1543" y="2407"/>
                </a:lnTo>
                <a:lnTo>
                  <a:pt x="1541" y="2407"/>
                </a:lnTo>
                <a:lnTo>
                  <a:pt x="1539" y="2407"/>
                </a:lnTo>
                <a:lnTo>
                  <a:pt x="1538" y="2407"/>
                </a:lnTo>
                <a:lnTo>
                  <a:pt x="1536" y="2407"/>
                </a:lnTo>
                <a:lnTo>
                  <a:pt x="1535" y="2407"/>
                </a:lnTo>
                <a:lnTo>
                  <a:pt x="1535" y="2405"/>
                </a:lnTo>
                <a:lnTo>
                  <a:pt x="1533" y="2405"/>
                </a:lnTo>
                <a:lnTo>
                  <a:pt x="1533" y="2403"/>
                </a:lnTo>
                <a:lnTo>
                  <a:pt x="1531" y="2403"/>
                </a:lnTo>
                <a:lnTo>
                  <a:pt x="1531" y="2405"/>
                </a:lnTo>
                <a:lnTo>
                  <a:pt x="1530" y="2405"/>
                </a:lnTo>
                <a:lnTo>
                  <a:pt x="1530" y="2403"/>
                </a:lnTo>
                <a:lnTo>
                  <a:pt x="1528" y="2403"/>
                </a:lnTo>
                <a:lnTo>
                  <a:pt x="1528" y="2405"/>
                </a:lnTo>
                <a:lnTo>
                  <a:pt x="1527" y="2405"/>
                </a:lnTo>
                <a:lnTo>
                  <a:pt x="1525" y="2405"/>
                </a:lnTo>
                <a:lnTo>
                  <a:pt x="1525" y="2407"/>
                </a:lnTo>
                <a:lnTo>
                  <a:pt x="1525" y="2408"/>
                </a:lnTo>
                <a:lnTo>
                  <a:pt x="1523" y="2408"/>
                </a:lnTo>
                <a:lnTo>
                  <a:pt x="1523" y="2410"/>
                </a:lnTo>
                <a:lnTo>
                  <a:pt x="1522" y="2411"/>
                </a:lnTo>
                <a:lnTo>
                  <a:pt x="1520" y="2411"/>
                </a:lnTo>
                <a:lnTo>
                  <a:pt x="1520" y="2410"/>
                </a:lnTo>
                <a:lnTo>
                  <a:pt x="1519" y="2410"/>
                </a:lnTo>
                <a:lnTo>
                  <a:pt x="1519" y="2411"/>
                </a:lnTo>
                <a:lnTo>
                  <a:pt x="1517" y="2411"/>
                </a:lnTo>
                <a:lnTo>
                  <a:pt x="1517" y="2413"/>
                </a:lnTo>
                <a:lnTo>
                  <a:pt x="1515" y="2413"/>
                </a:lnTo>
                <a:lnTo>
                  <a:pt x="1515" y="2411"/>
                </a:lnTo>
                <a:lnTo>
                  <a:pt x="1514" y="2411"/>
                </a:lnTo>
                <a:lnTo>
                  <a:pt x="1515" y="2411"/>
                </a:lnTo>
                <a:lnTo>
                  <a:pt x="1515" y="2410"/>
                </a:lnTo>
                <a:lnTo>
                  <a:pt x="1514" y="2410"/>
                </a:lnTo>
                <a:lnTo>
                  <a:pt x="1514" y="2408"/>
                </a:lnTo>
                <a:lnTo>
                  <a:pt x="1512" y="2408"/>
                </a:lnTo>
                <a:lnTo>
                  <a:pt x="1512" y="2410"/>
                </a:lnTo>
                <a:lnTo>
                  <a:pt x="1514" y="2410"/>
                </a:lnTo>
                <a:lnTo>
                  <a:pt x="1512" y="2410"/>
                </a:lnTo>
                <a:lnTo>
                  <a:pt x="1512" y="2411"/>
                </a:lnTo>
                <a:lnTo>
                  <a:pt x="1512" y="2413"/>
                </a:lnTo>
                <a:lnTo>
                  <a:pt x="1511" y="2413"/>
                </a:lnTo>
                <a:lnTo>
                  <a:pt x="1509" y="2413"/>
                </a:lnTo>
                <a:lnTo>
                  <a:pt x="1507" y="2413"/>
                </a:lnTo>
                <a:lnTo>
                  <a:pt x="1507" y="2411"/>
                </a:lnTo>
                <a:lnTo>
                  <a:pt x="1507" y="2410"/>
                </a:lnTo>
                <a:lnTo>
                  <a:pt x="1509" y="2410"/>
                </a:lnTo>
                <a:lnTo>
                  <a:pt x="1507" y="2410"/>
                </a:lnTo>
                <a:lnTo>
                  <a:pt x="1507" y="2411"/>
                </a:lnTo>
                <a:lnTo>
                  <a:pt x="1506" y="2411"/>
                </a:lnTo>
                <a:lnTo>
                  <a:pt x="1504" y="2411"/>
                </a:lnTo>
                <a:lnTo>
                  <a:pt x="1503" y="2413"/>
                </a:lnTo>
                <a:lnTo>
                  <a:pt x="1501" y="2413"/>
                </a:lnTo>
                <a:lnTo>
                  <a:pt x="1499" y="2413"/>
                </a:lnTo>
                <a:lnTo>
                  <a:pt x="1499" y="2411"/>
                </a:lnTo>
                <a:lnTo>
                  <a:pt x="1501" y="2411"/>
                </a:lnTo>
                <a:lnTo>
                  <a:pt x="1501" y="2410"/>
                </a:lnTo>
                <a:lnTo>
                  <a:pt x="1501" y="2411"/>
                </a:lnTo>
                <a:lnTo>
                  <a:pt x="1503" y="2411"/>
                </a:lnTo>
                <a:lnTo>
                  <a:pt x="1503" y="2410"/>
                </a:lnTo>
                <a:lnTo>
                  <a:pt x="1503" y="2408"/>
                </a:lnTo>
                <a:lnTo>
                  <a:pt x="1501" y="2408"/>
                </a:lnTo>
                <a:lnTo>
                  <a:pt x="1501" y="2410"/>
                </a:lnTo>
                <a:lnTo>
                  <a:pt x="1499" y="2408"/>
                </a:lnTo>
                <a:lnTo>
                  <a:pt x="1501" y="2408"/>
                </a:lnTo>
                <a:lnTo>
                  <a:pt x="1501" y="2407"/>
                </a:lnTo>
                <a:lnTo>
                  <a:pt x="1499" y="2407"/>
                </a:lnTo>
                <a:lnTo>
                  <a:pt x="1499" y="2405"/>
                </a:lnTo>
                <a:lnTo>
                  <a:pt x="1499" y="2403"/>
                </a:lnTo>
                <a:lnTo>
                  <a:pt x="1499" y="2402"/>
                </a:lnTo>
                <a:lnTo>
                  <a:pt x="1498" y="2402"/>
                </a:lnTo>
                <a:lnTo>
                  <a:pt x="1498" y="2400"/>
                </a:lnTo>
                <a:lnTo>
                  <a:pt x="1499" y="2400"/>
                </a:lnTo>
                <a:lnTo>
                  <a:pt x="1498" y="2400"/>
                </a:lnTo>
                <a:lnTo>
                  <a:pt x="1498" y="2399"/>
                </a:lnTo>
                <a:lnTo>
                  <a:pt x="1498" y="2397"/>
                </a:lnTo>
                <a:lnTo>
                  <a:pt x="1498" y="2395"/>
                </a:lnTo>
                <a:lnTo>
                  <a:pt x="1499" y="2394"/>
                </a:lnTo>
                <a:lnTo>
                  <a:pt x="1501" y="2392"/>
                </a:lnTo>
                <a:lnTo>
                  <a:pt x="1499" y="2392"/>
                </a:lnTo>
                <a:lnTo>
                  <a:pt x="1499" y="2391"/>
                </a:lnTo>
                <a:lnTo>
                  <a:pt x="1499" y="2389"/>
                </a:lnTo>
                <a:lnTo>
                  <a:pt x="1501" y="2389"/>
                </a:lnTo>
                <a:lnTo>
                  <a:pt x="1503" y="2391"/>
                </a:lnTo>
                <a:lnTo>
                  <a:pt x="1503" y="2392"/>
                </a:lnTo>
                <a:lnTo>
                  <a:pt x="1504" y="2392"/>
                </a:lnTo>
                <a:lnTo>
                  <a:pt x="1504" y="2391"/>
                </a:lnTo>
                <a:lnTo>
                  <a:pt x="1506" y="2391"/>
                </a:lnTo>
                <a:lnTo>
                  <a:pt x="1507" y="2391"/>
                </a:lnTo>
                <a:lnTo>
                  <a:pt x="1509" y="2391"/>
                </a:lnTo>
                <a:lnTo>
                  <a:pt x="1509" y="2389"/>
                </a:lnTo>
                <a:lnTo>
                  <a:pt x="1509" y="2387"/>
                </a:lnTo>
                <a:lnTo>
                  <a:pt x="1511" y="2387"/>
                </a:lnTo>
                <a:lnTo>
                  <a:pt x="1511" y="2386"/>
                </a:lnTo>
                <a:lnTo>
                  <a:pt x="1512" y="2384"/>
                </a:lnTo>
                <a:lnTo>
                  <a:pt x="1512" y="2383"/>
                </a:lnTo>
                <a:lnTo>
                  <a:pt x="1512" y="2381"/>
                </a:lnTo>
                <a:lnTo>
                  <a:pt x="1512" y="2379"/>
                </a:lnTo>
                <a:lnTo>
                  <a:pt x="1514" y="2379"/>
                </a:lnTo>
                <a:lnTo>
                  <a:pt x="1514" y="2378"/>
                </a:lnTo>
                <a:lnTo>
                  <a:pt x="1515" y="2378"/>
                </a:lnTo>
                <a:lnTo>
                  <a:pt x="1517" y="2376"/>
                </a:lnTo>
                <a:lnTo>
                  <a:pt x="1517" y="2378"/>
                </a:lnTo>
                <a:lnTo>
                  <a:pt x="1519" y="2378"/>
                </a:lnTo>
                <a:lnTo>
                  <a:pt x="1520" y="2378"/>
                </a:lnTo>
                <a:lnTo>
                  <a:pt x="1520" y="2379"/>
                </a:lnTo>
                <a:lnTo>
                  <a:pt x="1519" y="2379"/>
                </a:lnTo>
                <a:lnTo>
                  <a:pt x="1519" y="2381"/>
                </a:lnTo>
                <a:lnTo>
                  <a:pt x="1519" y="2379"/>
                </a:lnTo>
                <a:lnTo>
                  <a:pt x="1520" y="2379"/>
                </a:lnTo>
                <a:lnTo>
                  <a:pt x="1522" y="2379"/>
                </a:lnTo>
                <a:lnTo>
                  <a:pt x="1522" y="2378"/>
                </a:lnTo>
                <a:lnTo>
                  <a:pt x="1522" y="2376"/>
                </a:lnTo>
                <a:lnTo>
                  <a:pt x="1522" y="2378"/>
                </a:lnTo>
                <a:lnTo>
                  <a:pt x="1523" y="2378"/>
                </a:lnTo>
                <a:lnTo>
                  <a:pt x="1523" y="2376"/>
                </a:lnTo>
                <a:lnTo>
                  <a:pt x="1525" y="2376"/>
                </a:lnTo>
                <a:lnTo>
                  <a:pt x="1525" y="2378"/>
                </a:lnTo>
                <a:lnTo>
                  <a:pt x="1527" y="2378"/>
                </a:lnTo>
                <a:lnTo>
                  <a:pt x="1527" y="2376"/>
                </a:lnTo>
                <a:lnTo>
                  <a:pt x="1528" y="2378"/>
                </a:lnTo>
                <a:lnTo>
                  <a:pt x="1530" y="2378"/>
                </a:lnTo>
                <a:lnTo>
                  <a:pt x="1531" y="2378"/>
                </a:lnTo>
                <a:lnTo>
                  <a:pt x="1531" y="2376"/>
                </a:lnTo>
                <a:lnTo>
                  <a:pt x="1533" y="2376"/>
                </a:lnTo>
                <a:lnTo>
                  <a:pt x="1531" y="2376"/>
                </a:lnTo>
                <a:lnTo>
                  <a:pt x="1531" y="2378"/>
                </a:lnTo>
                <a:lnTo>
                  <a:pt x="1531" y="2379"/>
                </a:lnTo>
                <a:lnTo>
                  <a:pt x="1533" y="2379"/>
                </a:lnTo>
                <a:lnTo>
                  <a:pt x="1531" y="2381"/>
                </a:lnTo>
                <a:lnTo>
                  <a:pt x="1533" y="2381"/>
                </a:lnTo>
                <a:lnTo>
                  <a:pt x="1533" y="2383"/>
                </a:lnTo>
                <a:lnTo>
                  <a:pt x="1533" y="2384"/>
                </a:lnTo>
                <a:lnTo>
                  <a:pt x="1533" y="2386"/>
                </a:lnTo>
                <a:lnTo>
                  <a:pt x="1531" y="2386"/>
                </a:lnTo>
                <a:lnTo>
                  <a:pt x="1531" y="2387"/>
                </a:lnTo>
                <a:lnTo>
                  <a:pt x="1531" y="2389"/>
                </a:lnTo>
                <a:lnTo>
                  <a:pt x="1531" y="2391"/>
                </a:lnTo>
                <a:lnTo>
                  <a:pt x="1530" y="2391"/>
                </a:lnTo>
                <a:lnTo>
                  <a:pt x="1531" y="2391"/>
                </a:lnTo>
                <a:lnTo>
                  <a:pt x="1531" y="2392"/>
                </a:lnTo>
                <a:lnTo>
                  <a:pt x="1531" y="2391"/>
                </a:lnTo>
                <a:lnTo>
                  <a:pt x="1533" y="2391"/>
                </a:lnTo>
                <a:lnTo>
                  <a:pt x="1533" y="2389"/>
                </a:lnTo>
                <a:lnTo>
                  <a:pt x="1533" y="2387"/>
                </a:lnTo>
                <a:lnTo>
                  <a:pt x="1533" y="2386"/>
                </a:lnTo>
                <a:lnTo>
                  <a:pt x="1535" y="2386"/>
                </a:lnTo>
                <a:lnTo>
                  <a:pt x="1535" y="2384"/>
                </a:lnTo>
                <a:lnTo>
                  <a:pt x="1535" y="2383"/>
                </a:lnTo>
                <a:lnTo>
                  <a:pt x="1535" y="2381"/>
                </a:lnTo>
                <a:lnTo>
                  <a:pt x="1535" y="2379"/>
                </a:lnTo>
                <a:lnTo>
                  <a:pt x="1536" y="2379"/>
                </a:lnTo>
                <a:lnTo>
                  <a:pt x="1536" y="2378"/>
                </a:lnTo>
                <a:lnTo>
                  <a:pt x="1536" y="2376"/>
                </a:lnTo>
                <a:lnTo>
                  <a:pt x="1538" y="2376"/>
                </a:lnTo>
                <a:lnTo>
                  <a:pt x="1538" y="2375"/>
                </a:lnTo>
                <a:lnTo>
                  <a:pt x="1538" y="2373"/>
                </a:lnTo>
                <a:lnTo>
                  <a:pt x="1538" y="2371"/>
                </a:lnTo>
                <a:lnTo>
                  <a:pt x="1539" y="2371"/>
                </a:lnTo>
                <a:lnTo>
                  <a:pt x="1539" y="2370"/>
                </a:lnTo>
                <a:lnTo>
                  <a:pt x="1539" y="2368"/>
                </a:lnTo>
                <a:lnTo>
                  <a:pt x="1541" y="2368"/>
                </a:lnTo>
                <a:lnTo>
                  <a:pt x="1541" y="2367"/>
                </a:lnTo>
                <a:lnTo>
                  <a:pt x="1541" y="2365"/>
                </a:lnTo>
                <a:lnTo>
                  <a:pt x="1541" y="2363"/>
                </a:lnTo>
                <a:lnTo>
                  <a:pt x="1543" y="2363"/>
                </a:lnTo>
                <a:lnTo>
                  <a:pt x="1543" y="2362"/>
                </a:lnTo>
                <a:lnTo>
                  <a:pt x="1544" y="2362"/>
                </a:lnTo>
                <a:lnTo>
                  <a:pt x="1544" y="2360"/>
                </a:lnTo>
                <a:lnTo>
                  <a:pt x="1546" y="2360"/>
                </a:lnTo>
                <a:lnTo>
                  <a:pt x="1546" y="2359"/>
                </a:lnTo>
                <a:lnTo>
                  <a:pt x="1547" y="2359"/>
                </a:lnTo>
                <a:lnTo>
                  <a:pt x="1549" y="2359"/>
                </a:lnTo>
                <a:lnTo>
                  <a:pt x="1549" y="2357"/>
                </a:lnTo>
                <a:lnTo>
                  <a:pt x="1551" y="2357"/>
                </a:lnTo>
                <a:lnTo>
                  <a:pt x="1551" y="2355"/>
                </a:lnTo>
                <a:lnTo>
                  <a:pt x="1551" y="2354"/>
                </a:lnTo>
                <a:lnTo>
                  <a:pt x="1552" y="2352"/>
                </a:lnTo>
                <a:lnTo>
                  <a:pt x="1552" y="2351"/>
                </a:lnTo>
                <a:lnTo>
                  <a:pt x="1554" y="2351"/>
                </a:lnTo>
                <a:lnTo>
                  <a:pt x="1554" y="2349"/>
                </a:lnTo>
                <a:lnTo>
                  <a:pt x="1555" y="2347"/>
                </a:lnTo>
                <a:lnTo>
                  <a:pt x="1557" y="2347"/>
                </a:lnTo>
                <a:lnTo>
                  <a:pt x="1559" y="2346"/>
                </a:lnTo>
                <a:lnTo>
                  <a:pt x="1560" y="2346"/>
                </a:lnTo>
                <a:lnTo>
                  <a:pt x="1562" y="2346"/>
                </a:lnTo>
                <a:lnTo>
                  <a:pt x="1563" y="2346"/>
                </a:lnTo>
                <a:lnTo>
                  <a:pt x="1563" y="2347"/>
                </a:lnTo>
                <a:lnTo>
                  <a:pt x="1565" y="2347"/>
                </a:lnTo>
                <a:lnTo>
                  <a:pt x="1565" y="2349"/>
                </a:lnTo>
                <a:lnTo>
                  <a:pt x="1567" y="2349"/>
                </a:lnTo>
                <a:lnTo>
                  <a:pt x="1567" y="2351"/>
                </a:lnTo>
                <a:lnTo>
                  <a:pt x="1567" y="2352"/>
                </a:lnTo>
                <a:lnTo>
                  <a:pt x="1565" y="2352"/>
                </a:lnTo>
                <a:lnTo>
                  <a:pt x="1565" y="2351"/>
                </a:lnTo>
                <a:lnTo>
                  <a:pt x="1563" y="2351"/>
                </a:lnTo>
                <a:lnTo>
                  <a:pt x="1565" y="2351"/>
                </a:lnTo>
                <a:lnTo>
                  <a:pt x="1563" y="2351"/>
                </a:lnTo>
                <a:lnTo>
                  <a:pt x="1563" y="2352"/>
                </a:lnTo>
                <a:lnTo>
                  <a:pt x="1565" y="2352"/>
                </a:lnTo>
                <a:lnTo>
                  <a:pt x="1565" y="2354"/>
                </a:lnTo>
                <a:lnTo>
                  <a:pt x="1567" y="2354"/>
                </a:lnTo>
                <a:lnTo>
                  <a:pt x="1568" y="2354"/>
                </a:lnTo>
                <a:lnTo>
                  <a:pt x="1568" y="2355"/>
                </a:lnTo>
                <a:lnTo>
                  <a:pt x="1570" y="2355"/>
                </a:lnTo>
                <a:lnTo>
                  <a:pt x="1571" y="2355"/>
                </a:lnTo>
                <a:lnTo>
                  <a:pt x="1573" y="2355"/>
                </a:lnTo>
                <a:lnTo>
                  <a:pt x="1573" y="2357"/>
                </a:lnTo>
                <a:lnTo>
                  <a:pt x="1575" y="2357"/>
                </a:lnTo>
                <a:lnTo>
                  <a:pt x="1576" y="2357"/>
                </a:lnTo>
                <a:lnTo>
                  <a:pt x="1578" y="2357"/>
                </a:lnTo>
                <a:lnTo>
                  <a:pt x="1579" y="2359"/>
                </a:lnTo>
                <a:lnTo>
                  <a:pt x="1581" y="2359"/>
                </a:lnTo>
                <a:lnTo>
                  <a:pt x="1583" y="2359"/>
                </a:lnTo>
                <a:lnTo>
                  <a:pt x="1583" y="2360"/>
                </a:lnTo>
                <a:lnTo>
                  <a:pt x="1584" y="2360"/>
                </a:lnTo>
                <a:lnTo>
                  <a:pt x="1586" y="2360"/>
                </a:lnTo>
                <a:lnTo>
                  <a:pt x="1587" y="2360"/>
                </a:lnTo>
                <a:lnTo>
                  <a:pt x="1587" y="2362"/>
                </a:lnTo>
                <a:lnTo>
                  <a:pt x="1587" y="2363"/>
                </a:lnTo>
                <a:lnTo>
                  <a:pt x="1587" y="2365"/>
                </a:lnTo>
                <a:lnTo>
                  <a:pt x="1586" y="2365"/>
                </a:lnTo>
                <a:lnTo>
                  <a:pt x="1586" y="2367"/>
                </a:lnTo>
                <a:lnTo>
                  <a:pt x="1586" y="2368"/>
                </a:lnTo>
                <a:lnTo>
                  <a:pt x="1584" y="2368"/>
                </a:lnTo>
                <a:lnTo>
                  <a:pt x="1584" y="2370"/>
                </a:lnTo>
                <a:lnTo>
                  <a:pt x="1583" y="2370"/>
                </a:lnTo>
                <a:lnTo>
                  <a:pt x="1583" y="2371"/>
                </a:lnTo>
                <a:lnTo>
                  <a:pt x="1583" y="2373"/>
                </a:lnTo>
                <a:lnTo>
                  <a:pt x="1581" y="2373"/>
                </a:lnTo>
                <a:lnTo>
                  <a:pt x="1579" y="2373"/>
                </a:lnTo>
                <a:lnTo>
                  <a:pt x="1578" y="2373"/>
                </a:lnTo>
                <a:lnTo>
                  <a:pt x="1576" y="2373"/>
                </a:lnTo>
                <a:lnTo>
                  <a:pt x="1576" y="2375"/>
                </a:lnTo>
                <a:lnTo>
                  <a:pt x="1576" y="2373"/>
                </a:lnTo>
                <a:lnTo>
                  <a:pt x="1576" y="2375"/>
                </a:lnTo>
                <a:lnTo>
                  <a:pt x="1575" y="2375"/>
                </a:lnTo>
                <a:lnTo>
                  <a:pt x="1573" y="2375"/>
                </a:lnTo>
                <a:lnTo>
                  <a:pt x="1571" y="2375"/>
                </a:lnTo>
                <a:lnTo>
                  <a:pt x="1570" y="2375"/>
                </a:lnTo>
                <a:lnTo>
                  <a:pt x="1568" y="2376"/>
                </a:lnTo>
                <a:lnTo>
                  <a:pt x="1567" y="2376"/>
                </a:lnTo>
                <a:lnTo>
                  <a:pt x="1565" y="2376"/>
                </a:lnTo>
                <a:lnTo>
                  <a:pt x="1563" y="2376"/>
                </a:lnTo>
                <a:lnTo>
                  <a:pt x="1562" y="2376"/>
                </a:lnTo>
                <a:lnTo>
                  <a:pt x="1563" y="2376"/>
                </a:lnTo>
                <a:lnTo>
                  <a:pt x="1563" y="2378"/>
                </a:lnTo>
                <a:lnTo>
                  <a:pt x="1563" y="2376"/>
                </a:lnTo>
                <a:lnTo>
                  <a:pt x="1563" y="2378"/>
                </a:lnTo>
                <a:lnTo>
                  <a:pt x="1565" y="2378"/>
                </a:lnTo>
                <a:lnTo>
                  <a:pt x="1565" y="2376"/>
                </a:lnTo>
                <a:lnTo>
                  <a:pt x="1565" y="2378"/>
                </a:lnTo>
                <a:lnTo>
                  <a:pt x="1565" y="2376"/>
                </a:lnTo>
                <a:lnTo>
                  <a:pt x="1565" y="2378"/>
                </a:lnTo>
                <a:lnTo>
                  <a:pt x="1567" y="2378"/>
                </a:lnTo>
                <a:lnTo>
                  <a:pt x="1567" y="2376"/>
                </a:lnTo>
                <a:lnTo>
                  <a:pt x="1568" y="2376"/>
                </a:lnTo>
                <a:lnTo>
                  <a:pt x="1570" y="2376"/>
                </a:lnTo>
                <a:lnTo>
                  <a:pt x="1570" y="2378"/>
                </a:lnTo>
                <a:lnTo>
                  <a:pt x="1570" y="2376"/>
                </a:lnTo>
                <a:lnTo>
                  <a:pt x="1571" y="2376"/>
                </a:lnTo>
                <a:lnTo>
                  <a:pt x="1573" y="2376"/>
                </a:lnTo>
                <a:lnTo>
                  <a:pt x="1575" y="2376"/>
                </a:lnTo>
                <a:lnTo>
                  <a:pt x="1576" y="2376"/>
                </a:lnTo>
                <a:lnTo>
                  <a:pt x="1578" y="2376"/>
                </a:lnTo>
                <a:lnTo>
                  <a:pt x="1579" y="2376"/>
                </a:lnTo>
                <a:lnTo>
                  <a:pt x="1579" y="2375"/>
                </a:lnTo>
                <a:lnTo>
                  <a:pt x="1581" y="2375"/>
                </a:lnTo>
                <a:lnTo>
                  <a:pt x="1581" y="2376"/>
                </a:lnTo>
                <a:lnTo>
                  <a:pt x="1583" y="2376"/>
                </a:lnTo>
                <a:lnTo>
                  <a:pt x="1584" y="2376"/>
                </a:lnTo>
                <a:lnTo>
                  <a:pt x="1584" y="2375"/>
                </a:lnTo>
                <a:lnTo>
                  <a:pt x="1586" y="2375"/>
                </a:lnTo>
                <a:lnTo>
                  <a:pt x="1586" y="2373"/>
                </a:lnTo>
                <a:lnTo>
                  <a:pt x="1587" y="2371"/>
                </a:lnTo>
                <a:lnTo>
                  <a:pt x="1587" y="2370"/>
                </a:lnTo>
                <a:lnTo>
                  <a:pt x="1587" y="2368"/>
                </a:lnTo>
                <a:lnTo>
                  <a:pt x="1589" y="2368"/>
                </a:lnTo>
                <a:lnTo>
                  <a:pt x="1591" y="2367"/>
                </a:lnTo>
                <a:lnTo>
                  <a:pt x="1591" y="2365"/>
                </a:lnTo>
                <a:lnTo>
                  <a:pt x="1592" y="2365"/>
                </a:lnTo>
                <a:lnTo>
                  <a:pt x="1592" y="2363"/>
                </a:lnTo>
                <a:lnTo>
                  <a:pt x="1594" y="2363"/>
                </a:lnTo>
                <a:lnTo>
                  <a:pt x="1594" y="2362"/>
                </a:lnTo>
                <a:lnTo>
                  <a:pt x="1592" y="2362"/>
                </a:lnTo>
                <a:lnTo>
                  <a:pt x="1594" y="2362"/>
                </a:lnTo>
                <a:lnTo>
                  <a:pt x="1594" y="2360"/>
                </a:lnTo>
                <a:lnTo>
                  <a:pt x="1595" y="2360"/>
                </a:lnTo>
                <a:lnTo>
                  <a:pt x="1597" y="2360"/>
                </a:lnTo>
                <a:lnTo>
                  <a:pt x="1599" y="2362"/>
                </a:lnTo>
                <a:lnTo>
                  <a:pt x="1600" y="2362"/>
                </a:lnTo>
                <a:lnTo>
                  <a:pt x="1602" y="2362"/>
                </a:lnTo>
                <a:lnTo>
                  <a:pt x="1603" y="2360"/>
                </a:lnTo>
                <a:lnTo>
                  <a:pt x="1603" y="2362"/>
                </a:lnTo>
                <a:lnTo>
                  <a:pt x="1603" y="2360"/>
                </a:lnTo>
                <a:lnTo>
                  <a:pt x="1605" y="2360"/>
                </a:lnTo>
                <a:lnTo>
                  <a:pt x="1605" y="2362"/>
                </a:lnTo>
                <a:lnTo>
                  <a:pt x="1607" y="2362"/>
                </a:lnTo>
                <a:lnTo>
                  <a:pt x="1608" y="2362"/>
                </a:lnTo>
                <a:lnTo>
                  <a:pt x="1610" y="2362"/>
                </a:lnTo>
                <a:lnTo>
                  <a:pt x="1611" y="2362"/>
                </a:lnTo>
                <a:lnTo>
                  <a:pt x="1613" y="2362"/>
                </a:lnTo>
                <a:lnTo>
                  <a:pt x="1613" y="2363"/>
                </a:lnTo>
                <a:lnTo>
                  <a:pt x="1615" y="2363"/>
                </a:lnTo>
                <a:lnTo>
                  <a:pt x="1616" y="2363"/>
                </a:lnTo>
                <a:lnTo>
                  <a:pt x="1618" y="2363"/>
                </a:lnTo>
                <a:lnTo>
                  <a:pt x="1619" y="2363"/>
                </a:lnTo>
                <a:lnTo>
                  <a:pt x="1621" y="2363"/>
                </a:lnTo>
                <a:lnTo>
                  <a:pt x="1623" y="2363"/>
                </a:lnTo>
                <a:lnTo>
                  <a:pt x="1624" y="2363"/>
                </a:lnTo>
                <a:lnTo>
                  <a:pt x="1626" y="2363"/>
                </a:lnTo>
                <a:lnTo>
                  <a:pt x="1626" y="2365"/>
                </a:lnTo>
                <a:lnTo>
                  <a:pt x="1627" y="2365"/>
                </a:lnTo>
                <a:lnTo>
                  <a:pt x="1629" y="2365"/>
                </a:lnTo>
                <a:lnTo>
                  <a:pt x="1629" y="2367"/>
                </a:lnTo>
                <a:lnTo>
                  <a:pt x="1629" y="2368"/>
                </a:lnTo>
                <a:lnTo>
                  <a:pt x="1629" y="2370"/>
                </a:lnTo>
                <a:lnTo>
                  <a:pt x="1629" y="2371"/>
                </a:lnTo>
                <a:lnTo>
                  <a:pt x="1629" y="2373"/>
                </a:lnTo>
                <a:lnTo>
                  <a:pt x="1629" y="2375"/>
                </a:lnTo>
                <a:lnTo>
                  <a:pt x="1631" y="2376"/>
                </a:lnTo>
                <a:lnTo>
                  <a:pt x="1632" y="2376"/>
                </a:lnTo>
                <a:lnTo>
                  <a:pt x="1632" y="2378"/>
                </a:lnTo>
                <a:lnTo>
                  <a:pt x="1634" y="2378"/>
                </a:lnTo>
                <a:lnTo>
                  <a:pt x="1634" y="2376"/>
                </a:lnTo>
                <a:lnTo>
                  <a:pt x="1635" y="2376"/>
                </a:lnTo>
                <a:lnTo>
                  <a:pt x="1637" y="2376"/>
                </a:lnTo>
                <a:lnTo>
                  <a:pt x="1639" y="2376"/>
                </a:lnTo>
                <a:lnTo>
                  <a:pt x="1640" y="2376"/>
                </a:lnTo>
                <a:lnTo>
                  <a:pt x="1640" y="2375"/>
                </a:lnTo>
                <a:lnTo>
                  <a:pt x="1642" y="2375"/>
                </a:lnTo>
                <a:lnTo>
                  <a:pt x="1643" y="2375"/>
                </a:lnTo>
                <a:lnTo>
                  <a:pt x="1645" y="2375"/>
                </a:lnTo>
                <a:lnTo>
                  <a:pt x="1647" y="2375"/>
                </a:lnTo>
                <a:lnTo>
                  <a:pt x="1645" y="2375"/>
                </a:lnTo>
                <a:lnTo>
                  <a:pt x="1647" y="2375"/>
                </a:lnTo>
                <a:lnTo>
                  <a:pt x="1647" y="2373"/>
                </a:lnTo>
                <a:lnTo>
                  <a:pt x="1645" y="2373"/>
                </a:lnTo>
                <a:lnTo>
                  <a:pt x="1643" y="2373"/>
                </a:lnTo>
                <a:lnTo>
                  <a:pt x="1642" y="2373"/>
                </a:lnTo>
                <a:lnTo>
                  <a:pt x="1642" y="2375"/>
                </a:lnTo>
                <a:lnTo>
                  <a:pt x="1640" y="2375"/>
                </a:lnTo>
                <a:lnTo>
                  <a:pt x="1639" y="2375"/>
                </a:lnTo>
                <a:lnTo>
                  <a:pt x="1637" y="2375"/>
                </a:lnTo>
                <a:lnTo>
                  <a:pt x="1635" y="2375"/>
                </a:lnTo>
                <a:lnTo>
                  <a:pt x="1634" y="2375"/>
                </a:lnTo>
                <a:lnTo>
                  <a:pt x="1632" y="2376"/>
                </a:lnTo>
                <a:lnTo>
                  <a:pt x="1632" y="2375"/>
                </a:lnTo>
                <a:lnTo>
                  <a:pt x="1631" y="2375"/>
                </a:lnTo>
                <a:lnTo>
                  <a:pt x="1631" y="2373"/>
                </a:lnTo>
                <a:lnTo>
                  <a:pt x="1632" y="2373"/>
                </a:lnTo>
                <a:lnTo>
                  <a:pt x="1634" y="2373"/>
                </a:lnTo>
                <a:lnTo>
                  <a:pt x="1632" y="2373"/>
                </a:lnTo>
                <a:lnTo>
                  <a:pt x="1632" y="2371"/>
                </a:lnTo>
                <a:lnTo>
                  <a:pt x="1634" y="2371"/>
                </a:lnTo>
                <a:lnTo>
                  <a:pt x="1632" y="2371"/>
                </a:lnTo>
                <a:lnTo>
                  <a:pt x="1632" y="2370"/>
                </a:lnTo>
                <a:lnTo>
                  <a:pt x="1632" y="2368"/>
                </a:lnTo>
                <a:lnTo>
                  <a:pt x="1632" y="2367"/>
                </a:lnTo>
                <a:lnTo>
                  <a:pt x="1631" y="2367"/>
                </a:lnTo>
                <a:lnTo>
                  <a:pt x="1631" y="2365"/>
                </a:lnTo>
                <a:lnTo>
                  <a:pt x="1632" y="2365"/>
                </a:lnTo>
                <a:lnTo>
                  <a:pt x="1632" y="2363"/>
                </a:lnTo>
                <a:lnTo>
                  <a:pt x="1631" y="2363"/>
                </a:lnTo>
                <a:lnTo>
                  <a:pt x="1631" y="2362"/>
                </a:lnTo>
                <a:lnTo>
                  <a:pt x="1629" y="2360"/>
                </a:lnTo>
                <a:lnTo>
                  <a:pt x="1629" y="2359"/>
                </a:lnTo>
                <a:lnTo>
                  <a:pt x="1627" y="2359"/>
                </a:lnTo>
                <a:lnTo>
                  <a:pt x="1627" y="2360"/>
                </a:lnTo>
                <a:lnTo>
                  <a:pt x="1626" y="2360"/>
                </a:lnTo>
                <a:lnTo>
                  <a:pt x="1624" y="2360"/>
                </a:lnTo>
                <a:lnTo>
                  <a:pt x="1623" y="2360"/>
                </a:lnTo>
                <a:lnTo>
                  <a:pt x="1621" y="2360"/>
                </a:lnTo>
                <a:lnTo>
                  <a:pt x="1621" y="2359"/>
                </a:lnTo>
                <a:lnTo>
                  <a:pt x="1621" y="2360"/>
                </a:lnTo>
                <a:lnTo>
                  <a:pt x="1621" y="2359"/>
                </a:lnTo>
                <a:lnTo>
                  <a:pt x="1621" y="2360"/>
                </a:lnTo>
                <a:lnTo>
                  <a:pt x="1619" y="2360"/>
                </a:lnTo>
                <a:lnTo>
                  <a:pt x="1618" y="2360"/>
                </a:lnTo>
                <a:lnTo>
                  <a:pt x="1616" y="2360"/>
                </a:lnTo>
                <a:lnTo>
                  <a:pt x="1615" y="2360"/>
                </a:lnTo>
                <a:lnTo>
                  <a:pt x="1613" y="2360"/>
                </a:lnTo>
                <a:lnTo>
                  <a:pt x="1611" y="2360"/>
                </a:lnTo>
                <a:lnTo>
                  <a:pt x="1610" y="2360"/>
                </a:lnTo>
                <a:lnTo>
                  <a:pt x="1610" y="2359"/>
                </a:lnTo>
                <a:lnTo>
                  <a:pt x="1608" y="2359"/>
                </a:lnTo>
                <a:lnTo>
                  <a:pt x="1607" y="2359"/>
                </a:lnTo>
                <a:lnTo>
                  <a:pt x="1607" y="2357"/>
                </a:lnTo>
                <a:lnTo>
                  <a:pt x="1607" y="2359"/>
                </a:lnTo>
                <a:lnTo>
                  <a:pt x="1605" y="2359"/>
                </a:lnTo>
                <a:lnTo>
                  <a:pt x="1603" y="2359"/>
                </a:lnTo>
                <a:lnTo>
                  <a:pt x="1602" y="2359"/>
                </a:lnTo>
                <a:lnTo>
                  <a:pt x="1600" y="2359"/>
                </a:lnTo>
                <a:lnTo>
                  <a:pt x="1599" y="2359"/>
                </a:lnTo>
                <a:lnTo>
                  <a:pt x="1597" y="2359"/>
                </a:lnTo>
                <a:lnTo>
                  <a:pt x="1597" y="2357"/>
                </a:lnTo>
                <a:lnTo>
                  <a:pt x="1595" y="2357"/>
                </a:lnTo>
                <a:lnTo>
                  <a:pt x="1594" y="2357"/>
                </a:lnTo>
                <a:lnTo>
                  <a:pt x="1592" y="2357"/>
                </a:lnTo>
                <a:lnTo>
                  <a:pt x="1591" y="2357"/>
                </a:lnTo>
                <a:lnTo>
                  <a:pt x="1589" y="2357"/>
                </a:lnTo>
                <a:lnTo>
                  <a:pt x="1587" y="2357"/>
                </a:lnTo>
                <a:lnTo>
                  <a:pt x="1586" y="2359"/>
                </a:lnTo>
                <a:lnTo>
                  <a:pt x="1586" y="2357"/>
                </a:lnTo>
                <a:lnTo>
                  <a:pt x="1584" y="2359"/>
                </a:lnTo>
                <a:lnTo>
                  <a:pt x="1584" y="2357"/>
                </a:lnTo>
                <a:lnTo>
                  <a:pt x="1583" y="2357"/>
                </a:lnTo>
                <a:lnTo>
                  <a:pt x="1581" y="2357"/>
                </a:lnTo>
                <a:lnTo>
                  <a:pt x="1579" y="2357"/>
                </a:lnTo>
                <a:lnTo>
                  <a:pt x="1579" y="2355"/>
                </a:lnTo>
                <a:lnTo>
                  <a:pt x="1578" y="2355"/>
                </a:lnTo>
                <a:lnTo>
                  <a:pt x="1576" y="2355"/>
                </a:lnTo>
                <a:lnTo>
                  <a:pt x="1575" y="2355"/>
                </a:lnTo>
                <a:lnTo>
                  <a:pt x="1573" y="2355"/>
                </a:lnTo>
                <a:lnTo>
                  <a:pt x="1573" y="2354"/>
                </a:lnTo>
                <a:lnTo>
                  <a:pt x="1571" y="2354"/>
                </a:lnTo>
                <a:lnTo>
                  <a:pt x="1570" y="2354"/>
                </a:lnTo>
                <a:lnTo>
                  <a:pt x="1570" y="2352"/>
                </a:lnTo>
                <a:lnTo>
                  <a:pt x="1568" y="2352"/>
                </a:lnTo>
                <a:lnTo>
                  <a:pt x="1568" y="2351"/>
                </a:lnTo>
                <a:lnTo>
                  <a:pt x="1568" y="2349"/>
                </a:lnTo>
                <a:lnTo>
                  <a:pt x="1568" y="2347"/>
                </a:lnTo>
                <a:lnTo>
                  <a:pt x="1568" y="2346"/>
                </a:lnTo>
                <a:lnTo>
                  <a:pt x="1568" y="2344"/>
                </a:lnTo>
                <a:lnTo>
                  <a:pt x="1567" y="2344"/>
                </a:lnTo>
                <a:lnTo>
                  <a:pt x="1567" y="2343"/>
                </a:lnTo>
                <a:lnTo>
                  <a:pt x="1568" y="2341"/>
                </a:lnTo>
                <a:lnTo>
                  <a:pt x="1568" y="2339"/>
                </a:lnTo>
                <a:lnTo>
                  <a:pt x="1567" y="2339"/>
                </a:lnTo>
                <a:lnTo>
                  <a:pt x="1567" y="2341"/>
                </a:lnTo>
                <a:lnTo>
                  <a:pt x="1567" y="2343"/>
                </a:lnTo>
                <a:lnTo>
                  <a:pt x="1565" y="2343"/>
                </a:lnTo>
                <a:lnTo>
                  <a:pt x="1565" y="2344"/>
                </a:lnTo>
                <a:lnTo>
                  <a:pt x="1563" y="2344"/>
                </a:lnTo>
                <a:lnTo>
                  <a:pt x="1563" y="2346"/>
                </a:lnTo>
                <a:lnTo>
                  <a:pt x="1562" y="2346"/>
                </a:lnTo>
                <a:lnTo>
                  <a:pt x="1562" y="2344"/>
                </a:lnTo>
                <a:lnTo>
                  <a:pt x="1560" y="2344"/>
                </a:lnTo>
                <a:lnTo>
                  <a:pt x="1560" y="2343"/>
                </a:lnTo>
                <a:lnTo>
                  <a:pt x="1560" y="2341"/>
                </a:lnTo>
                <a:lnTo>
                  <a:pt x="1560" y="2339"/>
                </a:lnTo>
                <a:lnTo>
                  <a:pt x="1560" y="2338"/>
                </a:lnTo>
                <a:lnTo>
                  <a:pt x="1562" y="2338"/>
                </a:lnTo>
                <a:lnTo>
                  <a:pt x="1560" y="2338"/>
                </a:lnTo>
                <a:lnTo>
                  <a:pt x="1560" y="2336"/>
                </a:lnTo>
                <a:lnTo>
                  <a:pt x="1562" y="2336"/>
                </a:lnTo>
                <a:lnTo>
                  <a:pt x="1562" y="2335"/>
                </a:lnTo>
                <a:lnTo>
                  <a:pt x="1560" y="2335"/>
                </a:lnTo>
                <a:lnTo>
                  <a:pt x="1560" y="2333"/>
                </a:lnTo>
                <a:lnTo>
                  <a:pt x="1562" y="2333"/>
                </a:lnTo>
                <a:lnTo>
                  <a:pt x="1562" y="2331"/>
                </a:lnTo>
                <a:lnTo>
                  <a:pt x="1563" y="2331"/>
                </a:lnTo>
                <a:lnTo>
                  <a:pt x="1563" y="2330"/>
                </a:lnTo>
                <a:lnTo>
                  <a:pt x="1565" y="2330"/>
                </a:lnTo>
                <a:lnTo>
                  <a:pt x="1567" y="2330"/>
                </a:lnTo>
                <a:lnTo>
                  <a:pt x="1568" y="2330"/>
                </a:lnTo>
                <a:lnTo>
                  <a:pt x="1568" y="2331"/>
                </a:lnTo>
                <a:lnTo>
                  <a:pt x="1568" y="2333"/>
                </a:lnTo>
                <a:lnTo>
                  <a:pt x="1567" y="2333"/>
                </a:lnTo>
                <a:lnTo>
                  <a:pt x="1567" y="2335"/>
                </a:lnTo>
                <a:lnTo>
                  <a:pt x="1567" y="2336"/>
                </a:lnTo>
                <a:lnTo>
                  <a:pt x="1565" y="2336"/>
                </a:lnTo>
                <a:lnTo>
                  <a:pt x="1565" y="2338"/>
                </a:lnTo>
                <a:lnTo>
                  <a:pt x="1567" y="2338"/>
                </a:lnTo>
                <a:lnTo>
                  <a:pt x="1567" y="2336"/>
                </a:lnTo>
                <a:lnTo>
                  <a:pt x="1567" y="2335"/>
                </a:lnTo>
                <a:lnTo>
                  <a:pt x="1568" y="2335"/>
                </a:lnTo>
                <a:lnTo>
                  <a:pt x="1568" y="2333"/>
                </a:lnTo>
                <a:lnTo>
                  <a:pt x="1570" y="2333"/>
                </a:lnTo>
                <a:lnTo>
                  <a:pt x="1570" y="2331"/>
                </a:lnTo>
                <a:lnTo>
                  <a:pt x="1570" y="2330"/>
                </a:lnTo>
                <a:lnTo>
                  <a:pt x="1571" y="2330"/>
                </a:lnTo>
                <a:lnTo>
                  <a:pt x="1571" y="2328"/>
                </a:lnTo>
                <a:lnTo>
                  <a:pt x="1571" y="2327"/>
                </a:lnTo>
                <a:lnTo>
                  <a:pt x="1571" y="2325"/>
                </a:lnTo>
                <a:lnTo>
                  <a:pt x="1573" y="2325"/>
                </a:lnTo>
                <a:lnTo>
                  <a:pt x="1573" y="2323"/>
                </a:lnTo>
                <a:lnTo>
                  <a:pt x="1573" y="2322"/>
                </a:lnTo>
                <a:lnTo>
                  <a:pt x="1573" y="2320"/>
                </a:lnTo>
                <a:lnTo>
                  <a:pt x="1573" y="2319"/>
                </a:lnTo>
                <a:lnTo>
                  <a:pt x="1573" y="2317"/>
                </a:lnTo>
                <a:lnTo>
                  <a:pt x="1573" y="2315"/>
                </a:lnTo>
                <a:lnTo>
                  <a:pt x="1575" y="2315"/>
                </a:lnTo>
                <a:lnTo>
                  <a:pt x="1575" y="2314"/>
                </a:lnTo>
                <a:lnTo>
                  <a:pt x="1575" y="2312"/>
                </a:lnTo>
                <a:lnTo>
                  <a:pt x="1573" y="2312"/>
                </a:lnTo>
                <a:lnTo>
                  <a:pt x="1575" y="2311"/>
                </a:lnTo>
                <a:lnTo>
                  <a:pt x="1575" y="2309"/>
                </a:lnTo>
                <a:lnTo>
                  <a:pt x="1575" y="2307"/>
                </a:lnTo>
                <a:lnTo>
                  <a:pt x="1573" y="2306"/>
                </a:lnTo>
                <a:lnTo>
                  <a:pt x="1575" y="2306"/>
                </a:lnTo>
                <a:lnTo>
                  <a:pt x="1575" y="2304"/>
                </a:lnTo>
                <a:lnTo>
                  <a:pt x="1573" y="2304"/>
                </a:lnTo>
                <a:lnTo>
                  <a:pt x="1573" y="2303"/>
                </a:lnTo>
                <a:lnTo>
                  <a:pt x="1575" y="2303"/>
                </a:lnTo>
                <a:lnTo>
                  <a:pt x="1575" y="2301"/>
                </a:lnTo>
                <a:lnTo>
                  <a:pt x="1573" y="2301"/>
                </a:lnTo>
                <a:lnTo>
                  <a:pt x="1573" y="2303"/>
                </a:lnTo>
                <a:lnTo>
                  <a:pt x="1571" y="2303"/>
                </a:lnTo>
                <a:lnTo>
                  <a:pt x="1571" y="2301"/>
                </a:lnTo>
                <a:lnTo>
                  <a:pt x="1571" y="2299"/>
                </a:lnTo>
                <a:lnTo>
                  <a:pt x="1573" y="2298"/>
                </a:lnTo>
                <a:lnTo>
                  <a:pt x="1573" y="2296"/>
                </a:lnTo>
                <a:lnTo>
                  <a:pt x="1573" y="2295"/>
                </a:lnTo>
                <a:lnTo>
                  <a:pt x="1575" y="2295"/>
                </a:lnTo>
                <a:lnTo>
                  <a:pt x="1575" y="2293"/>
                </a:lnTo>
                <a:lnTo>
                  <a:pt x="1575" y="2291"/>
                </a:lnTo>
                <a:lnTo>
                  <a:pt x="1575" y="2290"/>
                </a:lnTo>
                <a:lnTo>
                  <a:pt x="1575" y="2288"/>
                </a:lnTo>
                <a:lnTo>
                  <a:pt x="1575" y="2287"/>
                </a:lnTo>
                <a:lnTo>
                  <a:pt x="1575" y="2285"/>
                </a:lnTo>
                <a:lnTo>
                  <a:pt x="1575" y="2283"/>
                </a:lnTo>
                <a:lnTo>
                  <a:pt x="1575" y="2282"/>
                </a:lnTo>
                <a:lnTo>
                  <a:pt x="1576" y="2282"/>
                </a:lnTo>
                <a:lnTo>
                  <a:pt x="1576" y="2280"/>
                </a:lnTo>
                <a:lnTo>
                  <a:pt x="1576" y="2279"/>
                </a:lnTo>
                <a:lnTo>
                  <a:pt x="1578" y="2279"/>
                </a:lnTo>
                <a:lnTo>
                  <a:pt x="1578" y="2277"/>
                </a:lnTo>
                <a:lnTo>
                  <a:pt x="1579" y="2277"/>
                </a:lnTo>
                <a:lnTo>
                  <a:pt x="1581" y="2277"/>
                </a:lnTo>
                <a:lnTo>
                  <a:pt x="1583" y="2277"/>
                </a:lnTo>
                <a:lnTo>
                  <a:pt x="1583" y="2279"/>
                </a:lnTo>
                <a:lnTo>
                  <a:pt x="1584" y="2279"/>
                </a:lnTo>
                <a:lnTo>
                  <a:pt x="1586" y="2279"/>
                </a:lnTo>
                <a:lnTo>
                  <a:pt x="1586" y="2277"/>
                </a:lnTo>
                <a:lnTo>
                  <a:pt x="1587" y="2277"/>
                </a:lnTo>
                <a:lnTo>
                  <a:pt x="1587" y="2275"/>
                </a:lnTo>
                <a:lnTo>
                  <a:pt x="1589" y="2275"/>
                </a:lnTo>
                <a:lnTo>
                  <a:pt x="1591" y="2274"/>
                </a:lnTo>
                <a:lnTo>
                  <a:pt x="1591" y="2275"/>
                </a:lnTo>
                <a:lnTo>
                  <a:pt x="1592" y="2275"/>
                </a:lnTo>
                <a:lnTo>
                  <a:pt x="1592" y="2274"/>
                </a:lnTo>
                <a:lnTo>
                  <a:pt x="1592" y="2272"/>
                </a:lnTo>
                <a:lnTo>
                  <a:pt x="1594" y="2272"/>
                </a:lnTo>
                <a:lnTo>
                  <a:pt x="1594" y="2271"/>
                </a:lnTo>
                <a:lnTo>
                  <a:pt x="1595" y="2271"/>
                </a:lnTo>
                <a:lnTo>
                  <a:pt x="1595" y="2272"/>
                </a:lnTo>
                <a:lnTo>
                  <a:pt x="1597" y="2272"/>
                </a:lnTo>
                <a:lnTo>
                  <a:pt x="1599" y="2272"/>
                </a:lnTo>
                <a:lnTo>
                  <a:pt x="1600" y="2272"/>
                </a:lnTo>
                <a:lnTo>
                  <a:pt x="1600" y="2274"/>
                </a:lnTo>
                <a:lnTo>
                  <a:pt x="1602" y="2274"/>
                </a:lnTo>
                <a:lnTo>
                  <a:pt x="1602" y="2272"/>
                </a:lnTo>
                <a:lnTo>
                  <a:pt x="1602" y="2274"/>
                </a:lnTo>
                <a:lnTo>
                  <a:pt x="1602" y="2272"/>
                </a:lnTo>
                <a:lnTo>
                  <a:pt x="1603" y="2272"/>
                </a:lnTo>
                <a:lnTo>
                  <a:pt x="1605" y="2272"/>
                </a:lnTo>
                <a:lnTo>
                  <a:pt x="1605" y="2271"/>
                </a:lnTo>
                <a:lnTo>
                  <a:pt x="1607" y="2271"/>
                </a:lnTo>
                <a:lnTo>
                  <a:pt x="1607" y="2269"/>
                </a:lnTo>
                <a:lnTo>
                  <a:pt x="1608" y="2269"/>
                </a:lnTo>
                <a:lnTo>
                  <a:pt x="1608" y="2267"/>
                </a:lnTo>
                <a:lnTo>
                  <a:pt x="1610" y="2267"/>
                </a:lnTo>
                <a:lnTo>
                  <a:pt x="1610" y="2266"/>
                </a:lnTo>
                <a:lnTo>
                  <a:pt x="1608" y="2266"/>
                </a:lnTo>
                <a:lnTo>
                  <a:pt x="1608" y="2264"/>
                </a:lnTo>
                <a:lnTo>
                  <a:pt x="1610" y="2264"/>
                </a:lnTo>
                <a:lnTo>
                  <a:pt x="1611" y="2264"/>
                </a:lnTo>
                <a:lnTo>
                  <a:pt x="1613" y="2264"/>
                </a:lnTo>
                <a:lnTo>
                  <a:pt x="1615" y="2264"/>
                </a:lnTo>
                <a:lnTo>
                  <a:pt x="1616" y="2264"/>
                </a:lnTo>
                <a:lnTo>
                  <a:pt x="1618" y="2264"/>
                </a:lnTo>
                <a:lnTo>
                  <a:pt x="1618" y="2266"/>
                </a:lnTo>
                <a:lnTo>
                  <a:pt x="1619" y="2266"/>
                </a:lnTo>
                <a:lnTo>
                  <a:pt x="1621" y="2264"/>
                </a:lnTo>
                <a:lnTo>
                  <a:pt x="1621" y="2263"/>
                </a:lnTo>
                <a:lnTo>
                  <a:pt x="1623" y="2263"/>
                </a:lnTo>
                <a:lnTo>
                  <a:pt x="1624" y="2261"/>
                </a:lnTo>
                <a:lnTo>
                  <a:pt x="1626" y="2261"/>
                </a:lnTo>
                <a:lnTo>
                  <a:pt x="1626" y="2259"/>
                </a:lnTo>
                <a:lnTo>
                  <a:pt x="1627" y="2259"/>
                </a:lnTo>
                <a:lnTo>
                  <a:pt x="1629" y="2259"/>
                </a:lnTo>
                <a:lnTo>
                  <a:pt x="1631" y="2259"/>
                </a:lnTo>
                <a:lnTo>
                  <a:pt x="1632" y="2259"/>
                </a:lnTo>
                <a:lnTo>
                  <a:pt x="1632" y="2258"/>
                </a:lnTo>
                <a:lnTo>
                  <a:pt x="1632" y="2259"/>
                </a:lnTo>
                <a:lnTo>
                  <a:pt x="1634" y="2259"/>
                </a:lnTo>
                <a:lnTo>
                  <a:pt x="1635" y="2259"/>
                </a:lnTo>
                <a:lnTo>
                  <a:pt x="1637" y="2259"/>
                </a:lnTo>
                <a:lnTo>
                  <a:pt x="1639" y="2259"/>
                </a:lnTo>
                <a:lnTo>
                  <a:pt x="1640" y="2259"/>
                </a:lnTo>
                <a:lnTo>
                  <a:pt x="1642" y="2259"/>
                </a:lnTo>
                <a:lnTo>
                  <a:pt x="1643" y="2259"/>
                </a:lnTo>
                <a:lnTo>
                  <a:pt x="1643" y="2258"/>
                </a:lnTo>
                <a:lnTo>
                  <a:pt x="1643" y="2256"/>
                </a:lnTo>
                <a:lnTo>
                  <a:pt x="1645" y="2256"/>
                </a:lnTo>
                <a:lnTo>
                  <a:pt x="1647" y="2255"/>
                </a:lnTo>
                <a:lnTo>
                  <a:pt x="1647" y="2253"/>
                </a:lnTo>
                <a:lnTo>
                  <a:pt x="1645" y="2255"/>
                </a:lnTo>
                <a:lnTo>
                  <a:pt x="1645" y="2253"/>
                </a:lnTo>
                <a:lnTo>
                  <a:pt x="1643" y="2253"/>
                </a:lnTo>
                <a:lnTo>
                  <a:pt x="1645" y="2253"/>
                </a:lnTo>
                <a:lnTo>
                  <a:pt x="1645" y="2251"/>
                </a:lnTo>
                <a:lnTo>
                  <a:pt x="1643" y="2251"/>
                </a:lnTo>
                <a:lnTo>
                  <a:pt x="1642" y="2251"/>
                </a:lnTo>
                <a:lnTo>
                  <a:pt x="1640" y="2251"/>
                </a:lnTo>
                <a:lnTo>
                  <a:pt x="1639" y="2251"/>
                </a:lnTo>
                <a:lnTo>
                  <a:pt x="1637" y="2251"/>
                </a:lnTo>
                <a:lnTo>
                  <a:pt x="1637" y="2250"/>
                </a:lnTo>
                <a:lnTo>
                  <a:pt x="1635" y="2250"/>
                </a:lnTo>
                <a:lnTo>
                  <a:pt x="1634" y="2250"/>
                </a:lnTo>
                <a:lnTo>
                  <a:pt x="1632" y="2250"/>
                </a:lnTo>
                <a:lnTo>
                  <a:pt x="1632" y="2251"/>
                </a:lnTo>
                <a:lnTo>
                  <a:pt x="1632" y="2250"/>
                </a:lnTo>
                <a:lnTo>
                  <a:pt x="1632" y="2251"/>
                </a:lnTo>
                <a:lnTo>
                  <a:pt x="1632" y="2250"/>
                </a:lnTo>
                <a:lnTo>
                  <a:pt x="1631" y="2250"/>
                </a:lnTo>
                <a:lnTo>
                  <a:pt x="1629" y="2250"/>
                </a:lnTo>
                <a:lnTo>
                  <a:pt x="1627" y="2250"/>
                </a:lnTo>
                <a:lnTo>
                  <a:pt x="1627" y="2248"/>
                </a:lnTo>
                <a:lnTo>
                  <a:pt x="1626" y="2248"/>
                </a:lnTo>
                <a:lnTo>
                  <a:pt x="1626" y="2250"/>
                </a:lnTo>
                <a:lnTo>
                  <a:pt x="1626" y="2248"/>
                </a:lnTo>
                <a:lnTo>
                  <a:pt x="1624" y="2248"/>
                </a:lnTo>
                <a:lnTo>
                  <a:pt x="1624" y="2247"/>
                </a:lnTo>
                <a:lnTo>
                  <a:pt x="1623" y="2247"/>
                </a:lnTo>
                <a:lnTo>
                  <a:pt x="1623" y="2245"/>
                </a:lnTo>
                <a:lnTo>
                  <a:pt x="1623" y="2243"/>
                </a:lnTo>
                <a:lnTo>
                  <a:pt x="1623" y="2242"/>
                </a:lnTo>
                <a:lnTo>
                  <a:pt x="1621" y="2242"/>
                </a:lnTo>
                <a:lnTo>
                  <a:pt x="1619" y="2242"/>
                </a:lnTo>
                <a:lnTo>
                  <a:pt x="1618" y="2242"/>
                </a:lnTo>
                <a:lnTo>
                  <a:pt x="1618" y="2243"/>
                </a:lnTo>
                <a:lnTo>
                  <a:pt x="1616" y="2243"/>
                </a:lnTo>
                <a:lnTo>
                  <a:pt x="1618" y="2243"/>
                </a:lnTo>
                <a:lnTo>
                  <a:pt x="1618" y="2245"/>
                </a:lnTo>
                <a:lnTo>
                  <a:pt x="1618" y="2247"/>
                </a:lnTo>
                <a:lnTo>
                  <a:pt x="1618" y="2248"/>
                </a:lnTo>
                <a:lnTo>
                  <a:pt x="1618" y="2250"/>
                </a:lnTo>
                <a:lnTo>
                  <a:pt x="1616" y="2250"/>
                </a:lnTo>
                <a:lnTo>
                  <a:pt x="1616" y="2251"/>
                </a:lnTo>
                <a:lnTo>
                  <a:pt x="1616" y="2253"/>
                </a:lnTo>
                <a:lnTo>
                  <a:pt x="1615" y="2253"/>
                </a:lnTo>
                <a:lnTo>
                  <a:pt x="1613" y="2253"/>
                </a:lnTo>
                <a:lnTo>
                  <a:pt x="1611" y="2253"/>
                </a:lnTo>
                <a:lnTo>
                  <a:pt x="1610" y="2253"/>
                </a:lnTo>
                <a:lnTo>
                  <a:pt x="1610" y="2251"/>
                </a:lnTo>
                <a:lnTo>
                  <a:pt x="1610" y="2253"/>
                </a:lnTo>
                <a:lnTo>
                  <a:pt x="1610" y="2251"/>
                </a:lnTo>
                <a:lnTo>
                  <a:pt x="1608" y="2251"/>
                </a:lnTo>
                <a:lnTo>
                  <a:pt x="1608" y="2253"/>
                </a:lnTo>
                <a:lnTo>
                  <a:pt x="1607" y="2253"/>
                </a:lnTo>
                <a:lnTo>
                  <a:pt x="1607" y="2255"/>
                </a:lnTo>
                <a:lnTo>
                  <a:pt x="1605" y="2255"/>
                </a:lnTo>
                <a:lnTo>
                  <a:pt x="1603" y="2255"/>
                </a:lnTo>
                <a:lnTo>
                  <a:pt x="1603" y="2256"/>
                </a:lnTo>
                <a:lnTo>
                  <a:pt x="1602" y="2256"/>
                </a:lnTo>
                <a:lnTo>
                  <a:pt x="1600" y="2256"/>
                </a:lnTo>
                <a:lnTo>
                  <a:pt x="1600" y="2258"/>
                </a:lnTo>
                <a:lnTo>
                  <a:pt x="1599" y="2258"/>
                </a:lnTo>
                <a:lnTo>
                  <a:pt x="1600" y="2258"/>
                </a:lnTo>
                <a:lnTo>
                  <a:pt x="1600" y="2259"/>
                </a:lnTo>
                <a:lnTo>
                  <a:pt x="1599" y="2259"/>
                </a:lnTo>
                <a:lnTo>
                  <a:pt x="1600" y="2259"/>
                </a:lnTo>
                <a:lnTo>
                  <a:pt x="1600" y="2261"/>
                </a:lnTo>
                <a:lnTo>
                  <a:pt x="1599" y="2261"/>
                </a:lnTo>
                <a:lnTo>
                  <a:pt x="1599" y="2263"/>
                </a:lnTo>
                <a:lnTo>
                  <a:pt x="1599" y="2264"/>
                </a:lnTo>
                <a:lnTo>
                  <a:pt x="1597" y="2264"/>
                </a:lnTo>
                <a:lnTo>
                  <a:pt x="1595" y="2264"/>
                </a:lnTo>
                <a:lnTo>
                  <a:pt x="1595" y="2263"/>
                </a:lnTo>
                <a:lnTo>
                  <a:pt x="1595" y="2261"/>
                </a:lnTo>
                <a:lnTo>
                  <a:pt x="1594" y="2261"/>
                </a:lnTo>
                <a:lnTo>
                  <a:pt x="1592" y="2261"/>
                </a:lnTo>
                <a:lnTo>
                  <a:pt x="1592" y="2259"/>
                </a:lnTo>
                <a:lnTo>
                  <a:pt x="1591" y="2259"/>
                </a:lnTo>
                <a:lnTo>
                  <a:pt x="1591" y="2258"/>
                </a:lnTo>
                <a:lnTo>
                  <a:pt x="1592" y="2258"/>
                </a:lnTo>
                <a:lnTo>
                  <a:pt x="1592" y="2256"/>
                </a:lnTo>
                <a:lnTo>
                  <a:pt x="1592" y="2255"/>
                </a:lnTo>
                <a:lnTo>
                  <a:pt x="1594" y="2253"/>
                </a:lnTo>
                <a:lnTo>
                  <a:pt x="1594" y="2251"/>
                </a:lnTo>
                <a:lnTo>
                  <a:pt x="1594" y="2250"/>
                </a:lnTo>
                <a:lnTo>
                  <a:pt x="1595" y="2250"/>
                </a:lnTo>
                <a:lnTo>
                  <a:pt x="1595" y="2248"/>
                </a:lnTo>
                <a:lnTo>
                  <a:pt x="1595" y="2247"/>
                </a:lnTo>
                <a:lnTo>
                  <a:pt x="1595" y="2245"/>
                </a:lnTo>
                <a:lnTo>
                  <a:pt x="1595" y="2243"/>
                </a:lnTo>
                <a:lnTo>
                  <a:pt x="1595" y="2242"/>
                </a:lnTo>
                <a:lnTo>
                  <a:pt x="1595" y="2240"/>
                </a:lnTo>
                <a:lnTo>
                  <a:pt x="1595" y="2239"/>
                </a:lnTo>
                <a:lnTo>
                  <a:pt x="1594" y="2237"/>
                </a:lnTo>
                <a:lnTo>
                  <a:pt x="1595" y="2237"/>
                </a:lnTo>
                <a:lnTo>
                  <a:pt x="1594" y="2237"/>
                </a:lnTo>
                <a:lnTo>
                  <a:pt x="1594" y="2235"/>
                </a:lnTo>
                <a:lnTo>
                  <a:pt x="1594" y="2234"/>
                </a:lnTo>
                <a:lnTo>
                  <a:pt x="1594" y="2232"/>
                </a:lnTo>
                <a:lnTo>
                  <a:pt x="1594" y="2231"/>
                </a:lnTo>
                <a:lnTo>
                  <a:pt x="1592" y="2231"/>
                </a:lnTo>
                <a:lnTo>
                  <a:pt x="1594" y="2231"/>
                </a:lnTo>
                <a:lnTo>
                  <a:pt x="1592" y="2231"/>
                </a:lnTo>
                <a:lnTo>
                  <a:pt x="1592" y="2229"/>
                </a:lnTo>
                <a:lnTo>
                  <a:pt x="1592" y="2227"/>
                </a:lnTo>
                <a:lnTo>
                  <a:pt x="1594" y="2226"/>
                </a:lnTo>
                <a:lnTo>
                  <a:pt x="1592" y="2226"/>
                </a:lnTo>
                <a:lnTo>
                  <a:pt x="1592" y="2224"/>
                </a:lnTo>
                <a:lnTo>
                  <a:pt x="1592" y="2223"/>
                </a:lnTo>
                <a:lnTo>
                  <a:pt x="1592" y="2221"/>
                </a:lnTo>
                <a:lnTo>
                  <a:pt x="1592" y="2219"/>
                </a:lnTo>
                <a:lnTo>
                  <a:pt x="1592" y="2218"/>
                </a:lnTo>
                <a:lnTo>
                  <a:pt x="1594" y="2218"/>
                </a:lnTo>
                <a:lnTo>
                  <a:pt x="1594" y="2216"/>
                </a:lnTo>
                <a:lnTo>
                  <a:pt x="1595" y="2215"/>
                </a:lnTo>
                <a:lnTo>
                  <a:pt x="1597" y="2215"/>
                </a:lnTo>
                <a:lnTo>
                  <a:pt x="1599" y="2216"/>
                </a:lnTo>
                <a:lnTo>
                  <a:pt x="1600" y="2216"/>
                </a:lnTo>
                <a:lnTo>
                  <a:pt x="1602" y="2216"/>
                </a:lnTo>
                <a:lnTo>
                  <a:pt x="1603" y="2216"/>
                </a:lnTo>
                <a:lnTo>
                  <a:pt x="1605" y="2216"/>
                </a:lnTo>
                <a:lnTo>
                  <a:pt x="1607" y="2216"/>
                </a:lnTo>
                <a:lnTo>
                  <a:pt x="1607" y="2215"/>
                </a:lnTo>
                <a:lnTo>
                  <a:pt x="1608" y="2215"/>
                </a:lnTo>
                <a:lnTo>
                  <a:pt x="1608" y="2213"/>
                </a:lnTo>
                <a:lnTo>
                  <a:pt x="1608" y="2211"/>
                </a:lnTo>
                <a:lnTo>
                  <a:pt x="1610" y="2211"/>
                </a:lnTo>
                <a:lnTo>
                  <a:pt x="1610" y="2210"/>
                </a:lnTo>
                <a:lnTo>
                  <a:pt x="1611" y="2210"/>
                </a:lnTo>
                <a:lnTo>
                  <a:pt x="1611" y="2208"/>
                </a:lnTo>
                <a:lnTo>
                  <a:pt x="1611" y="2207"/>
                </a:lnTo>
                <a:lnTo>
                  <a:pt x="1611" y="2205"/>
                </a:lnTo>
                <a:lnTo>
                  <a:pt x="1611" y="2203"/>
                </a:lnTo>
                <a:lnTo>
                  <a:pt x="1611" y="2202"/>
                </a:lnTo>
                <a:lnTo>
                  <a:pt x="1610" y="2202"/>
                </a:lnTo>
                <a:lnTo>
                  <a:pt x="1610" y="2200"/>
                </a:lnTo>
                <a:lnTo>
                  <a:pt x="1610" y="2199"/>
                </a:lnTo>
                <a:lnTo>
                  <a:pt x="1611" y="2199"/>
                </a:lnTo>
                <a:lnTo>
                  <a:pt x="1613" y="2197"/>
                </a:lnTo>
                <a:lnTo>
                  <a:pt x="1613" y="2195"/>
                </a:lnTo>
                <a:lnTo>
                  <a:pt x="1615" y="2195"/>
                </a:lnTo>
                <a:lnTo>
                  <a:pt x="1615" y="2194"/>
                </a:lnTo>
                <a:lnTo>
                  <a:pt x="1615" y="2192"/>
                </a:lnTo>
                <a:lnTo>
                  <a:pt x="1615" y="2191"/>
                </a:lnTo>
                <a:lnTo>
                  <a:pt x="1616" y="2191"/>
                </a:lnTo>
                <a:lnTo>
                  <a:pt x="1616" y="2189"/>
                </a:lnTo>
                <a:lnTo>
                  <a:pt x="1618" y="2189"/>
                </a:lnTo>
                <a:lnTo>
                  <a:pt x="1618" y="2187"/>
                </a:lnTo>
                <a:lnTo>
                  <a:pt x="1618" y="2186"/>
                </a:lnTo>
                <a:lnTo>
                  <a:pt x="1618" y="2184"/>
                </a:lnTo>
                <a:lnTo>
                  <a:pt x="1619" y="2184"/>
                </a:lnTo>
                <a:lnTo>
                  <a:pt x="1619" y="2183"/>
                </a:lnTo>
                <a:lnTo>
                  <a:pt x="1618" y="2183"/>
                </a:lnTo>
                <a:lnTo>
                  <a:pt x="1618" y="2181"/>
                </a:lnTo>
                <a:lnTo>
                  <a:pt x="1618" y="2179"/>
                </a:lnTo>
                <a:lnTo>
                  <a:pt x="1618" y="2178"/>
                </a:lnTo>
                <a:lnTo>
                  <a:pt x="1618" y="2176"/>
                </a:lnTo>
                <a:lnTo>
                  <a:pt x="1619" y="2176"/>
                </a:lnTo>
                <a:lnTo>
                  <a:pt x="1618" y="2176"/>
                </a:lnTo>
                <a:lnTo>
                  <a:pt x="1619" y="2175"/>
                </a:lnTo>
                <a:lnTo>
                  <a:pt x="1619" y="2173"/>
                </a:lnTo>
                <a:lnTo>
                  <a:pt x="1619" y="2171"/>
                </a:lnTo>
                <a:lnTo>
                  <a:pt x="1618" y="2170"/>
                </a:lnTo>
                <a:lnTo>
                  <a:pt x="1618" y="2168"/>
                </a:lnTo>
                <a:lnTo>
                  <a:pt x="1616" y="2168"/>
                </a:lnTo>
                <a:lnTo>
                  <a:pt x="1616" y="2170"/>
                </a:lnTo>
                <a:lnTo>
                  <a:pt x="1616" y="2171"/>
                </a:lnTo>
                <a:lnTo>
                  <a:pt x="1616" y="2173"/>
                </a:lnTo>
                <a:lnTo>
                  <a:pt x="1616" y="2175"/>
                </a:lnTo>
                <a:lnTo>
                  <a:pt x="1616" y="2176"/>
                </a:lnTo>
                <a:lnTo>
                  <a:pt x="1615" y="2176"/>
                </a:lnTo>
                <a:lnTo>
                  <a:pt x="1616" y="2178"/>
                </a:lnTo>
                <a:lnTo>
                  <a:pt x="1615" y="2178"/>
                </a:lnTo>
                <a:lnTo>
                  <a:pt x="1615" y="2179"/>
                </a:lnTo>
                <a:lnTo>
                  <a:pt x="1615" y="2181"/>
                </a:lnTo>
                <a:lnTo>
                  <a:pt x="1615" y="2183"/>
                </a:lnTo>
                <a:lnTo>
                  <a:pt x="1615" y="2184"/>
                </a:lnTo>
                <a:lnTo>
                  <a:pt x="1613" y="2184"/>
                </a:lnTo>
                <a:lnTo>
                  <a:pt x="1613" y="2186"/>
                </a:lnTo>
                <a:lnTo>
                  <a:pt x="1613" y="2187"/>
                </a:lnTo>
                <a:lnTo>
                  <a:pt x="1611" y="2187"/>
                </a:lnTo>
                <a:lnTo>
                  <a:pt x="1611" y="2189"/>
                </a:lnTo>
                <a:lnTo>
                  <a:pt x="1611" y="2191"/>
                </a:lnTo>
                <a:lnTo>
                  <a:pt x="1611" y="2192"/>
                </a:lnTo>
                <a:lnTo>
                  <a:pt x="1610" y="2192"/>
                </a:lnTo>
                <a:lnTo>
                  <a:pt x="1610" y="2194"/>
                </a:lnTo>
                <a:lnTo>
                  <a:pt x="1610" y="2195"/>
                </a:lnTo>
                <a:lnTo>
                  <a:pt x="1608" y="2195"/>
                </a:lnTo>
                <a:lnTo>
                  <a:pt x="1608" y="2197"/>
                </a:lnTo>
                <a:lnTo>
                  <a:pt x="1607" y="2197"/>
                </a:lnTo>
                <a:lnTo>
                  <a:pt x="1608" y="2197"/>
                </a:lnTo>
                <a:lnTo>
                  <a:pt x="1607" y="2199"/>
                </a:lnTo>
                <a:lnTo>
                  <a:pt x="1607" y="2200"/>
                </a:lnTo>
                <a:lnTo>
                  <a:pt x="1607" y="2202"/>
                </a:lnTo>
                <a:lnTo>
                  <a:pt x="1607" y="2203"/>
                </a:lnTo>
                <a:lnTo>
                  <a:pt x="1605" y="2203"/>
                </a:lnTo>
                <a:lnTo>
                  <a:pt x="1605" y="2205"/>
                </a:lnTo>
                <a:lnTo>
                  <a:pt x="1607" y="2205"/>
                </a:lnTo>
                <a:lnTo>
                  <a:pt x="1607" y="2207"/>
                </a:lnTo>
                <a:lnTo>
                  <a:pt x="1605" y="2208"/>
                </a:lnTo>
                <a:lnTo>
                  <a:pt x="1605" y="2210"/>
                </a:lnTo>
                <a:lnTo>
                  <a:pt x="1603" y="2210"/>
                </a:lnTo>
                <a:lnTo>
                  <a:pt x="1603" y="2211"/>
                </a:lnTo>
                <a:lnTo>
                  <a:pt x="1602" y="2211"/>
                </a:lnTo>
                <a:lnTo>
                  <a:pt x="1602" y="2213"/>
                </a:lnTo>
                <a:lnTo>
                  <a:pt x="1603" y="2213"/>
                </a:lnTo>
                <a:lnTo>
                  <a:pt x="1602" y="2213"/>
                </a:lnTo>
                <a:lnTo>
                  <a:pt x="1600" y="2213"/>
                </a:lnTo>
                <a:lnTo>
                  <a:pt x="1600" y="2211"/>
                </a:lnTo>
                <a:lnTo>
                  <a:pt x="1600" y="2213"/>
                </a:lnTo>
                <a:lnTo>
                  <a:pt x="1599" y="2213"/>
                </a:lnTo>
                <a:lnTo>
                  <a:pt x="1599" y="2215"/>
                </a:lnTo>
                <a:lnTo>
                  <a:pt x="1597" y="2213"/>
                </a:lnTo>
                <a:lnTo>
                  <a:pt x="1597" y="2211"/>
                </a:lnTo>
                <a:lnTo>
                  <a:pt x="1595" y="2211"/>
                </a:lnTo>
                <a:lnTo>
                  <a:pt x="1595" y="2210"/>
                </a:lnTo>
                <a:lnTo>
                  <a:pt x="1595" y="2208"/>
                </a:lnTo>
                <a:lnTo>
                  <a:pt x="1594" y="2208"/>
                </a:lnTo>
                <a:lnTo>
                  <a:pt x="1592" y="2208"/>
                </a:lnTo>
                <a:lnTo>
                  <a:pt x="1592" y="2210"/>
                </a:lnTo>
                <a:lnTo>
                  <a:pt x="1591" y="2210"/>
                </a:lnTo>
                <a:lnTo>
                  <a:pt x="1592" y="2210"/>
                </a:lnTo>
                <a:lnTo>
                  <a:pt x="1591" y="2210"/>
                </a:lnTo>
                <a:lnTo>
                  <a:pt x="1591" y="2211"/>
                </a:lnTo>
                <a:lnTo>
                  <a:pt x="1592" y="2211"/>
                </a:lnTo>
                <a:lnTo>
                  <a:pt x="1592" y="2213"/>
                </a:lnTo>
                <a:lnTo>
                  <a:pt x="1591" y="2213"/>
                </a:lnTo>
                <a:lnTo>
                  <a:pt x="1591" y="2215"/>
                </a:lnTo>
                <a:lnTo>
                  <a:pt x="1591" y="2216"/>
                </a:lnTo>
                <a:lnTo>
                  <a:pt x="1589" y="2216"/>
                </a:lnTo>
                <a:lnTo>
                  <a:pt x="1589" y="2218"/>
                </a:lnTo>
                <a:lnTo>
                  <a:pt x="1589" y="2219"/>
                </a:lnTo>
                <a:lnTo>
                  <a:pt x="1589" y="2221"/>
                </a:lnTo>
                <a:lnTo>
                  <a:pt x="1589" y="2223"/>
                </a:lnTo>
                <a:lnTo>
                  <a:pt x="1589" y="2224"/>
                </a:lnTo>
                <a:lnTo>
                  <a:pt x="1589" y="2226"/>
                </a:lnTo>
                <a:lnTo>
                  <a:pt x="1589" y="2227"/>
                </a:lnTo>
                <a:lnTo>
                  <a:pt x="1589" y="2229"/>
                </a:lnTo>
                <a:lnTo>
                  <a:pt x="1589" y="2231"/>
                </a:lnTo>
                <a:lnTo>
                  <a:pt x="1589" y="2232"/>
                </a:lnTo>
                <a:lnTo>
                  <a:pt x="1589" y="2234"/>
                </a:lnTo>
                <a:lnTo>
                  <a:pt x="1591" y="2234"/>
                </a:lnTo>
                <a:lnTo>
                  <a:pt x="1591" y="2235"/>
                </a:lnTo>
                <a:lnTo>
                  <a:pt x="1591" y="2237"/>
                </a:lnTo>
                <a:lnTo>
                  <a:pt x="1591" y="2239"/>
                </a:lnTo>
                <a:lnTo>
                  <a:pt x="1591" y="2240"/>
                </a:lnTo>
                <a:lnTo>
                  <a:pt x="1591" y="2242"/>
                </a:lnTo>
                <a:lnTo>
                  <a:pt x="1591" y="2243"/>
                </a:lnTo>
                <a:lnTo>
                  <a:pt x="1591" y="2245"/>
                </a:lnTo>
                <a:lnTo>
                  <a:pt x="1591" y="2247"/>
                </a:lnTo>
                <a:lnTo>
                  <a:pt x="1589" y="2247"/>
                </a:lnTo>
                <a:lnTo>
                  <a:pt x="1587" y="2247"/>
                </a:lnTo>
                <a:lnTo>
                  <a:pt x="1586" y="2247"/>
                </a:lnTo>
                <a:lnTo>
                  <a:pt x="1584" y="2247"/>
                </a:lnTo>
                <a:lnTo>
                  <a:pt x="1583" y="2247"/>
                </a:lnTo>
                <a:lnTo>
                  <a:pt x="1581" y="2247"/>
                </a:lnTo>
                <a:lnTo>
                  <a:pt x="1581" y="2245"/>
                </a:lnTo>
                <a:lnTo>
                  <a:pt x="1579" y="2245"/>
                </a:lnTo>
                <a:lnTo>
                  <a:pt x="1578" y="2245"/>
                </a:lnTo>
                <a:lnTo>
                  <a:pt x="1578" y="2243"/>
                </a:lnTo>
                <a:lnTo>
                  <a:pt x="1576" y="2243"/>
                </a:lnTo>
                <a:lnTo>
                  <a:pt x="1575" y="2243"/>
                </a:lnTo>
                <a:lnTo>
                  <a:pt x="1573" y="2243"/>
                </a:lnTo>
                <a:lnTo>
                  <a:pt x="1571" y="2243"/>
                </a:lnTo>
                <a:lnTo>
                  <a:pt x="1571" y="2242"/>
                </a:lnTo>
                <a:lnTo>
                  <a:pt x="1570" y="2242"/>
                </a:lnTo>
                <a:lnTo>
                  <a:pt x="1568" y="2242"/>
                </a:lnTo>
                <a:lnTo>
                  <a:pt x="1568" y="2243"/>
                </a:lnTo>
                <a:lnTo>
                  <a:pt x="1567" y="2243"/>
                </a:lnTo>
                <a:lnTo>
                  <a:pt x="1565" y="2243"/>
                </a:lnTo>
                <a:lnTo>
                  <a:pt x="1563" y="2242"/>
                </a:lnTo>
                <a:lnTo>
                  <a:pt x="1562" y="2242"/>
                </a:lnTo>
                <a:lnTo>
                  <a:pt x="1562" y="2240"/>
                </a:lnTo>
                <a:lnTo>
                  <a:pt x="1560" y="2240"/>
                </a:lnTo>
                <a:lnTo>
                  <a:pt x="1560" y="2242"/>
                </a:lnTo>
                <a:lnTo>
                  <a:pt x="1559" y="2242"/>
                </a:lnTo>
                <a:lnTo>
                  <a:pt x="1557" y="2242"/>
                </a:lnTo>
                <a:lnTo>
                  <a:pt x="1555" y="2242"/>
                </a:lnTo>
                <a:lnTo>
                  <a:pt x="1554" y="2242"/>
                </a:lnTo>
                <a:lnTo>
                  <a:pt x="1554" y="2240"/>
                </a:lnTo>
                <a:lnTo>
                  <a:pt x="1554" y="2242"/>
                </a:lnTo>
                <a:lnTo>
                  <a:pt x="1554" y="2240"/>
                </a:lnTo>
                <a:lnTo>
                  <a:pt x="1552" y="2240"/>
                </a:lnTo>
                <a:lnTo>
                  <a:pt x="1551" y="2240"/>
                </a:lnTo>
                <a:lnTo>
                  <a:pt x="1549" y="2240"/>
                </a:lnTo>
                <a:lnTo>
                  <a:pt x="1547" y="2240"/>
                </a:lnTo>
                <a:lnTo>
                  <a:pt x="1546" y="2240"/>
                </a:lnTo>
                <a:lnTo>
                  <a:pt x="1544" y="2240"/>
                </a:lnTo>
                <a:lnTo>
                  <a:pt x="1544" y="2242"/>
                </a:lnTo>
                <a:lnTo>
                  <a:pt x="1543" y="2242"/>
                </a:lnTo>
                <a:lnTo>
                  <a:pt x="1543" y="2240"/>
                </a:lnTo>
                <a:lnTo>
                  <a:pt x="1541" y="2240"/>
                </a:lnTo>
                <a:lnTo>
                  <a:pt x="1539" y="2240"/>
                </a:lnTo>
                <a:lnTo>
                  <a:pt x="1539" y="2242"/>
                </a:lnTo>
                <a:lnTo>
                  <a:pt x="1538" y="2242"/>
                </a:lnTo>
                <a:lnTo>
                  <a:pt x="1538" y="2240"/>
                </a:lnTo>
                <a:lnTo>
                  <a:pt x="1538" y="2242"/>
                </a:lnTo>
                <a:lnTo>
                  <a:pt x="1536" y="2242"/>
                </a:lnTo>
                <a:lnTo>
                  <a:pt x="1536" y="2240"/>
                </a:lnTo>
                <a:lnTo>
                  <a:pt x="1535" y="2240"/>
                </a:lnTo>
                <a:lnTo>
                  <a:pt x="1535" y="2242"/>
                </a:lnTo>
                <a:lnTo>
                  <a:pt x="1536" y="2242"/>
                </a:lnTo>
                <a:lnTo>
                  <a:pt x="1538" y="2242"/>
                </a:lnTo>
                <a:lnTo>
                  <a:pt x="1538" y="2243"/>
                </a:lnTo>
                <a:lnTo>
                  <a:pt x="1539" y="2243"/>
                </a:lnTo>
                <a:lnTo>
                  <a:pt x="1541" y="2243"/>
                </a:lnTo>
                <a:lnTo>
                  <a:pt x="1543" y="2243"/>
                </a:lnTo>
                <a:lnTo>
                  <a:pt x="1544" y="2243"/>
                </a:lnTo>
                <a:lnTo>
                  <a:pt x="1546" y="2243"/>
                </a:lnTo>
                <a:lnTo>
                  <a:pt x="1546" y="2245"/>
                </a:lnTo>
                <a:lnTo>
                  <a:pt x="1547" y="2245"/>
                </a:lnTo>
                <a:lnTo>
                  <a:pt x="1549" y="2245"/>
                </a:lnTo>
                <a:lnTo>
                  <a:pt x="1551" y="2245"/>
                </a:lnTo>
                <a:lnTo>
                  <a:pt x="1552" y="2245"/>
                </a:lnTo>
                <a:lnTo>
                  <a:pt x="1554" y="2245"/>
                </a:lnTo>
                <a:lnTo>
                  <a:pt x="1555" y="2245"/>
                </a:lnTo>
                <a:lnTo>
                  <a:pt x="1557" y="2245"/>
                </a:lnTo>
                <a:lnTo>
                  <a:pt x="1557" y="2247"/>
                </a:lnTo>
                <a:lnTo>
                  <a:pt x="1559" y="2247"/>
                </a:lnTo>
                <a:lnTo>
                  <a:pt x="1559" y="2248"/>
                </a:lnTo>
                <a:lnTo>
                  <a:pt x="1560" y="2248"/>
                </a:lnTo>
                <a:lnTo>
                  <a:pt x="1560" y="2250"/>
                </a:lnTo>
                <a:lnTo>
                  <a:pt x="1562" y="2250"/>
                </a:lnTo>
                <a:lnTo>
                  <a:pt x="1563" y="2251"/>
                </a:lnTo>
                <a:lnTo>
                  <a:pt x="1565" y="2251"/>
                </a:lnTo>
                <a:lnTo>
                  <a:pt x="1567" y="2250"/>
                </a:lnTo>
                <a:lnTo>
                  <a:pt x="1568" y="2250"/>
                </a:lnTo>
                <a:lnTo>
                  <a:pt x="1568" y="2248"/>
                </a:lnTo>
                <a:lnTo>
                  <a:pt x="1570" y="2248"/>
                </a:lnTo>
                <a:lnTo>
                  <a:pt x="1571" y="2248"/>
                </a:lnTo>
                <a:lnTo>
                  <a:pt x="1573" y="2248"/>
                </a:lnTo>
                <a:lnTo>
                  <a:pt x="1575" y="2248"/>
                </a:lnTo>
                <a:lnTo>
                  <a:pt x="1576" y="2248"/>
                </a:lnTo>
                <a:lnTo>
                  <a:pt x="1578" y="2250"/>
                </a:lnTo>
                <a:lnTo>
                  <a:pt x="1579" y="2250"/>
                </a:lnTo>
                <a:lnTo>
                  <a:pt x="1581" y="2250"/>
                </a:lnTo>
                <a:lnTo>
                  <a:pt x="1583" y="2251"/>
                </a:lnTo>
                <a:lnTo>
                  <a:pt x="1583" y="2250"/>
                </a:lnTo>
                <a:lnTo>
                  <a:pt x="1584" y="2251"/>
                </a:lnTo>
                <a:lnTo>
                  <a:pt x="1584" y="2250"/>
                </a:lnTo>
                <a:lnTo>
                  <a:pt x="1586" y="2250"/>
                </a:lnTo>
                <a:lnTo>
                  <a:pt x="1586" y="2251"/>
                </a:lnTo>
                <a:lnTo>
                  <a:pt x="1586" y="2250"/>
                </a:lnTo>
                <a:lnTo>
                  <a:pt x="1589" y="2250"/>
                </a:lnTo>
                <a:lnTo>
                  <a:pt x="1589" y="2251"/>
                </a:lnTo>
                <a:lnTo>
                  <a:pt x="1589" y="2253"/>
                </a:lnTo>
                <a:lnTo>
                  <a:pt x="1589" y="2255"/>
                </a:lnTo>
                <a:lnTo>
                  <a:pt x="1587" y="2256"/>
                </a:lnTo>
                <a:lnTo>
                  <a:pt x="1587" y="2258"/>
                </a:lnTo>
                <a:lnTo>
                  <a:pt x="1587" y="2259"/>
                </a:lnTo>
                <a:lnTo>
                  <a:pt x="1587" y="2261"/>
                </a:lnTo>
                <a:lnTo>
                  <a:pt x="1587" y="2263"/>
                </a:lnTo>
                <a:lnTo>
                  <a:pt x="1586" y="2263"/>
                </a:lnTo>
                <a:lnTo>
                  <a:pt x="1586" y="2264"/>
                </a:lnTo>
                <a:lnTo>
                  <a:pt x="1586" y="2266"/>
                </a:lnTo>
                <a:lnTo>
                  <a:pt x="1584" y="2266"/>
                </a:lnTo>
                <a:lnTo>
                  <a:pt x="1584" y="2267"/>
                </a:lnTo>
                <a:lnTo>
                  <a:pt x="1583" y="2267"/>
                </a:lnTo>
                <a:lnTo>
                  <a:pt x="1583" y="2269"/>
                </a:lnTo>
                <a:lnTo>
                  <a:pt x="1581" y="2269"/>
                </a:lnTo>
                <a:lnTo>
                  <a:pt x="1579" y="2269"/>
                </a:lnTo>
                <a:lnTo>
                  <a:pt x="1578" y="2269"/>
                </a:lnTo>
                <a:lnTo>
                  <a:pt x="1578" y="2271"/>
                </a:lnTo>
                <a:lnTo>
                  <a:pt x="1578" y="2269"/>
                </a:lnTo>
                <a:lnTo>
                  <a:pt x="1576" y="2269"/>
                </a:lnTo>
                <a:lnTo>
                  <a:pt x="1575" y="2269"/>
                </a:lnTo>
                <a:lnTo>
                  <a:pt x="1573" y="2271"/>
                </a:lnTo>
                <a:lnTo>
                  <a:pt x="1573" y="2269"/>
                </a:lnTo>
                <a:lnTo>
                  <a:pt x="1571" y="2269"/>
                </a:lnTo>
                <a:lnTo>
                  <a:pt x="1570" y="2269"/>
                </a:lnTo>
                <a:lnTo>
                  <a:pt x="1570" y="2271"/>
                </a:lnTo>
                <a:lnTo>
                  <a:pt x="1568" y="2271"/>
                </a:lnTo>
                <a:lnTo>
                  <a:pt x="1568" y="2269"/>
                </a:lnTo>
                <a:lnTo>
                  <a:pt x="1567" y="2269"/>
                </a:lnTo>
                <a:lnTo>
                  <a:pt x="1567" y="2267"/>
                </a:lnTo>
                <a:lnTo>
                  <a:pt x="1567" y="2266"/>
                </a:lnTo>
                <a:lnTo>
                  <a:pt x="1567" y="2264"/>
                </a:lnTo>
                <a:lnTo>
                  <a:pt x="1565" y="2264"/>
                </a:lnTo>
                <a:lnTo>
                  <a:pt x="1565" y="2263"/>
                </a:lnTo>
                <a:lnTo>
                  <a:pt x="1565" y="2261"/>
                </a:lnTo>
                <a:lnTo>
                  <a:pt x="1565" y="2263"/>
                </a:lnTo>
                <a:lnTo>
                  <a:pt x="1565" y="2264"/>
                </a:lnTo>
                <a:lnTo>
                  <a:pt x="1565" y="2266"/>
                </a:lnTo>
                <a:lnTo>
                  <a:pt x="1565" y="2267"/>
                </a:lnTo>
                <a:lnTo>
                  <a:pt x="1565" y="2269"/>
                </a:lnTo>
                <a:lnTo>
                  <a:pt x="1565" y="2271"/>
                </a:lnTo>
                <a:lnTo>
                  <a:pt x="1565" y="2272"/>
                </a:lnTo>
                <a:lnTo>
                  <a:pt x="1565" y="2274"/>
                </a:lnTo>
                <a:lnTo>
                  <a:pt x="1563" y="2274"/>
                </a:lnTo>
                <a:lnTo>
                  <a:pt x="1563" y="2275"/>
                </a:lnTo>
                <a:lnTo>
                  <a:pt x="1563" y="2277"/>
                </a:lnTo>
                <a:lnTo>
                  <a:pt x="1563" y="2279"/>
                </a:lnTo>
                <a:lnTo>
                  <a:pt x="1563" y="2280"/>
                </a:lnTo>
                <a:lnTo>
                  <a:pt x="1562" y="2280"/>
                </a:lnTo>
                <a:lnTo>
                  <a:pt x="1562" y="2282"/>
                </a:lnTo>
                <a:lnTo>
                  <a:pt x="1562" y="2283"/>
                </a:lnTo>
                <a:lnTo>
                  <a:pt x="1562" y="2285"/>
                </a:lnTo>
                <a:lnTo>
                  <a:pt x="1562" y="2287"/>
                </a:lnTo>
                <a:lnTo>
                  <a:pt x="1560" y="2287"/>
                </a:lnTo>
                <a:lnTo>
                  <a:pt x="1560" y="2288"/>
                </a:lnTo>
                <a:lnTo>
                  <a:pt x="1560" y="2290"/>
                </a:lnTo>
                <a:lnTo>
                  <a:pt x="1559" y="2290"/>
                </a:lnTo>
                <a:lnTo>
                  <a:pt x="1559" y="2291"/>
                </a:lnTo>
                <a:lnTo>
                  <a:pt x="1559" y="2293"/>
                </a:lnTo>
                <a:lnTo>
                  <a:pt x="1557" y="2293"/>
                </a:lnTo>
                <a:lnTo>
                  <a:pt x="1557" y="2295"/>
                </a:lnTo>
                <a:lnTo>
                  <a:pt x="1559" y="2295"/>
                </a:lnTo>
                <a:lnTo>
                  <a:pt x="1557" y="2295"/>
                </a:lnTo>
                <a:lnTo>
                  <a:pt x="1557" y="2296"/>
                </a:lnTo>
                <a:lnTo>
                  <a:pt x="1555" y="2298"/>
                </a:lnTo>
                <a:lnTo>
                  <a:pt x="1555" y="2299"/>
                </a:lnTo>
                <a:lnTo>
                  <a:pt x="1554" y="2299"/>
                </a:lnTo>
                <a:lnTo>
                  <a:pt x="1552" y="2299"/>
                </a:lnTo>
                <a:lnTo>
                  <a:pt x="1552" y="2301"/>
                </a:lnTo>
                <a:lnTo>
                  <a:pt x="1552" y="2303"/>
                </a:lnTo>
                <a:lnTo>
                  <a:pt x="1552" y="2304"/>
                </a:lnTo>
                <a:lnTo>
                  <a:pt x="1551" y="2304"/>
                </a:lnTo>
                <a:lnTo>
                  <a:pt x="1551" y="2306"/>
                </a:lnTo>
                <a:lnTo>
                  <a:pt x="1549" y="2306"/>
                </a:lnTo>
                <a:lnTo>
                  <a:pt x="1549" y="2307"/>
                </a:lnTo>
                <a:lnTo>
                  <a:pt x="1547" y="2307"/>
                </a:lnTo>
                <a:lnTo>
                  <a:pt x="1547" y="2309"/>
                </a:lnTo>
                <a:lnTo>
                  <a:pt x="1546" y="2309"/>
                </a:lnTo>
                <a:lnTo>
                  <a:pt x="1546" y="2311"/>
                </a:lnTo>
                <a:lnTo>
                  <a:pt x="1544" y="2311"/>
                </a:lnTo>
                <a:lnTo>
                  <a:pt x="1544" y="2312"/>
                </a:lnTo>
                <a:lnTo>
                  <a:pt x="1543" y="2314"/>
                </a:lnTo>
                <a:lnTo>
                  <a:pt x="1543" y="2315"/>
                </a:lnTo>
                <a:lnTo>
                  <a:pt x="1543" y="2317"/>
                </a:lnTo>
                <a:lnTo>
                  <a:pt x="1541" y="2317"/>
                </a:lnTo>
                <a:lnTo>
                  <a:pt x="1541" y="2319"/>
                </a:lnTo>
                <a:lnTo>
                  <a:pt x="1541" y="2320"/>
                </a:lnTo>
                <a:lnTo>
                  <a:pt x="1539" y="2320"/>
                </a:lnTo>
                <a:lnTo>
                  <a:pt x="1539" y="2322"/>
                </a:lnTo>
                <a:lnTo>
                  <a:pt x="1538" y="2322"/>
                </a:lnTo>
                <a:lnTo>
                  <a:pt x="1538" y="2323"/>
                </a:lnTo>
                <a:lnTo>
                  <a:pt x="1536" y="2323"/>
                </a:lnTo>
                <a:lnTo>
                  <a:pt x="1536" y="2325"/>
                </a:lnTo>
                <a:lnTo>
                  <a:pt x="1535" y="2325"/>
                </a:lnTo>
                <a:lnTo>
                  <a:pt x="1533" y="2325"/>
                </a:lnTo>
                <a:lnTo>
                  <a:pt x="1533" y="2327"/>
                </a:lnTo>
                <a:lnTo>
                  <a:pt x="1531" y="2327"/>
                </a:lnTo>
                <a:lnTo>
                  <a:pt x="1530" y="2328"/>
                </a:lnTo>
                <a:lnTo>
                  <a:pt x="1530" y="2327"/>
                </a:lnTo>
                <a:lnTo>
                  <a:pt x="1530" y="2328"/>
                </a:lnTo>
                <a:lnTo>
                  <a:pt x="1530" y="2327"/>
                </a:lnTo>
                <a:lnTo>
                  <a:pt x="1530" y="2325"/>
                </a:lnTo>
                <a:lnTo>
                  <a:pt x="1530" y="2323"/>
                </a:lnTo>
                <a:lnTo>
                  <a:pt x="1531" y="2323"/>
                </a:lnTo>
                <a:lnTo>
                  <a:pt x="1531" y="2322"/>
                </a:lnTo>
                <a:lnTo>
                  <a:pt x="1530" y="2322"/>
                </a:lnTo>
                <a:lnTo>
                  <a:pt x="1528" y="2322"/>
                </a:lnTo>
                <a:lnTo>
                  <a:pt x="1527" y="2322"/>
                </a:lnTo>
                <a:lnTo>
                  <a:pt x="1527" y="2320"/>
                </a:lnTo>
                <a:lnTo>
                  <a:pt x="1528" y="2319"/>
                </a:lnTo>
                <a:lnTo>
                  <a:pt x="1527" y="2317"/>
                </a:lnTo>
                <a:lnTo>
                  <a:pt x="1525" y="2317"/>
                </a:lnTo>
                <a:lnTo>
                  <a:pt x="1523" y="2317"/>
                </a:lnTo>
                <a:lnTo>
                  <a:pt x="1522" y="2317"/>
                </a:lnTo>
                <a:lnTo>
                  <a:pt x="1522" y="2319"/>
                </a:lnTo>
                <a:lnTo>
                  <a:pt x="1520" y="2319"/>
                </a:lnTo>
                <a:lnTo>
                  <a:pt x="1519" y="2319"/>
                </a:lnTo>
                <a:lnTo>
                  <a:pt x="1519" y="2320"/>
                </a:lnTo>
                <a:lnTo>
                  <a:pt x="1517" y="2320"/>
                </a:lnTo>
                <a:lnTo>
                  <a:pt x="1517" y="2322"/>
                </a:lnTo>
                <a:lnTo>
                  <a:pt x="1515" y="2322"/>
                </a:lnTo>
                <a:lnTo>
                  <a:pt x="1515" y="2323"/>
                </a:lnTo>
                <a:lnTo>
                  <a:pt x="1514" y="2323"/>
                </a:lnTo>
                <a:lnTo>
                  <a:pt x="1512" y="2323"/>
                </a:lnTo>
                <a:lnTo>
                  <a:pt x="1512" y="2322"/>
                </a:lnTo>
                <a:lnTo>
                  <a:pt x="1511" y="2322"/>
                </a:lnTo>
                <a:lnTo>
                  <a:pt x="1509" y="2322"/>
                </a:lnTo>
                <a:lnTo>
                  <a:pt x="1509" y="2323"/>
                </a:lnTo>
                <a:lnTo>
                  <a:pt x="1509" y="2322"/>
                </a:lnTo>
                <a:lnTo>
                  <a:pt x="1507" y="2322"/>
                </a:lnTo>
                <a:lnTo>
                  <a:pt x="1509" y="2322"/>
                </a:lnTo>
                <a:lnTo>
                  <a:pt x="1509" y="2320"/>
                </a:lnTo>
                <a:lnTo>
                  <a:pt x="1509" y="2319"/>
                </a:lnTo>
                <a:lnTo>
                  <a:pt x="1507" y="2319"/>
                </a:lnTo>
                <a:lnTo>
                  <a:pt x="1509" y="2319"/>
                </a:lnTo>
                <a:lnTo>
                  <a:pt x="1509" y="2317"/>
                </a:lnTo>
                <a:lnTo>
                  <a:pt x="1507" y="2317"/>
                </a:lnTo>
                <a:lnTo>
                  <a:pt x="1507" y="2315"/>
                </a:lnTo>
                <a:lnTo>
                  <a:pt x="1507" y="2314"/>
                </a:lnTo>
                <a:lnTo>
                  <a:pt x="1506" y="2314"/>
                </a:lnTo>
                <a:lnTo>
                  <a:pt x="1506" y="2315"/>
                </a:lnTo>
                <a:lnTo>
                  <a:pt x="1506" y="2317"/>
                </a:lnTo>
                <a:lnTo>
                  <a:pt x="1504" y="2317"/>
                </a:lnTo>
                <a:lnTo>
                  <a:pt x="1504" y="2315"/>
                </a:lnTo>
                <a:lnTo>
                  <a:pt x="1504" y="2317"/>
                </a:lnTo>
                <a:lnTo>
                  <a:pt x="1503" y="2317"/>
                </a:lnTo>
                <a:lnTo>
                  <a:pt x="1503" y="2319"/>
                </a:lnTo>
                <a:lnTo>
                  <a:pt x="1504" y="2319"/>
                </a:lnTo>
                <a:lnTo>
                  <a:pt x="1503" y="2319"/>
                </a:lnTo>
                <a:lnTo>
                  <a:pt x="1503" y="2320"/>
                </a:lnTo>
                <a:lnTo>
                  <a:pt x="1504" y="2320"/>
                </a:lnTo>
                <a:lnTo>
                  <a:pt x="1504" y="2322"/>
                </a:lnTo>
                <a:lnTo>
                  <a:pt x="1503" y="2322"/>
                </a:lnTo>
                <a:lnTo>
                  <a:pt x="1504" y="2322"/>
                </a:lnTo>
                <a:lnTo>
                  <a:pt x="1504" y="2323"/>
                </a:lnTo>
                <a:lnTo>
                  <a:pt x="1503" y="2323"/>
                </a:lnTo>
                <a:lnTo>
                  <a:pt x="1501" y="2323"/>
                </a:lnTo>
                <a:lnTo>
                  <a:pt x="1501" y="2325"/>
                </a:lnTo>
                <a:lnTo>
                  <a:pt x="1501" y="2327"/>
                </a:lnTo>
                <a:lnTo>
                  <a:pt x="1499" y="2327"/>
                </a:lnTo>
                <a:lnTo>
                  <a:pt x="1499" y="2325"/>
                </a:lnTo>
                <a:lnTo>
                  <a:pt x="1498" y="2325"/>
                </a:lnTo>
                <a:lnTo>
                  <a:pt x="1498" y="2323"/>
                </a:lnTo>
                <a:lnTo>
                  <a:pt x="1499" y="2323"/>
                </a:lnTo>
                <a:lnTo>
                  <a:pt x="1499" y="2322"/>
                </a:lnTo>
                <a:lnTo>
                  <a:pt x="1501" y="2322"/>
                </a:lnTo>
                <a:lnTo>
                  <a:pt x="1499" y="2322"/>
                </a:lnTo>
                <a:lnTo>
                  <a:pt x="1499" y="2320"/>
                </a:lnTo>
                <a:lnTo>
                  <a:pt x="1501" y="2320"/>
                </a:lnTo>
                <a:lnTo>
                  <a:pt x="1499" y="2320"/>
                </a:lnTo>
                <a:lnTo>
                  <a:pt x="1498" y="2320"/>
                </a:lnTo>
                <a:lnTo>
                  <a:pt x="1496" y="2320"/>
                </a:lnTo>
                <a:lnTo>
                  <a:pt x="1495" y="2319"/>
                </a:lnTo>
                <a:lnTo>
                  <a:pt x="1496" y="2319"/>
                </a:lnTo>
                <a:lnTo>
                  <a:pt x="1496" y="2317"/>
                </a:lnTo>
                <a:lnTo>
                  <a:pt x="1495" y="2317"/>
                </a:lnTo>
                <a:lnTo>
                  <a:pt x="1496" y="2317"/>
                </a:lnTo>
                <a:lnTo>
                  <a:pt x="1496" y="2315"/>
                </a:lnTo>
                <a:lnTo>
                  <a:pt x="1498" y="2315"/>
                </a:lnTo>
                <a:lnTo>
                  <a:pt x="1498" y="2314"/>
                </a:lnTo>
                <a:lnTo>
                  <a:pt x="1496" y="2315"/>
                </a:lnTo>
                <a:lnTo>
                  <a:pt x="1496" y="2314"/>
                </a:lnTo>
                <a:lnTo>
                  <a:pt x="1496" y="2312"/>
                </a:lnTo>
                <a:lnTo>
                  <a:pt x="1498" y="2312"/>
                </a:lnTo>
                <a:lnTo>
                  <a:pt x="1498" y="2311"/>
                </a:lnTo>
                <a:lnTo>
                  <a:pt x="1499" y="2311"/>
                </a:lnTo>
                <a:lnTo>
                  <a:pt x="1499" y="2309"/>
                </a:lnTo>
                <a:lnTo>
                  <a:pt x="1498" y="2309"/>
                </a:lnTo>
                <a:lnTo>
                  <a:pt x="1498" y="2307"/>
                </a:lnTo>
                <a:lnTo>
                  <a:pt x="1498" y="2306"/>
                </a:lnTo>
                <a:lnTo>
                  <a:pt x="1496" y="2306"/>
                </a:lnTo>
                <a:lnTo>
                  <a:pt x="1496" y="2304"/>
                </a:lnTo>
                <a:lnTo>
                  <a:pt x="1496" y="2303"/>
                </a:lnTo>
                <a:lnTo>
                  <a:pt x="1496" y="2301"/>
                </a:lnTo>
                <a:lnTo>
                  <a:pt x="1496" y="2299"/>
                </a:lnTo>
                <a:lnTo>
                  <a:pt x="1495" y="2299"/>
                </a:lnTo>
                <a:lnTo>
                  <a:pt x="1495" y="2298"/>
                </a:lnTo>
                <a:lnTo>
                  <a:pt x="1496" y="2298"/>
                </a:lnTo>
                <a:lnTo>
                  <a:pt x="1496" y="2296"/>
                </a:lnTo>
                <a:lnTo>
                  <a:pt x="1496" y="2295"/>
                </a:lnTo>
                <a:lnTo>
                  <a:pt x="1498" y="2295"/>
                </a:lnTo>
                <a:lnTo>
                  <a:pt x="1498" y="2293"/>
                </a:lnTo>
                <a:lnTo>
                  <a:pt x="1496" y="2293"/>
                </a:lnTo>
                <a:lnTo>
                  <a:pt x="1496" y="2291"/>
                </a:lnTo>
                <a:lnTo>
                  <a:pt x="1496" y="2290"/>
                </a:lnTo>
                <a:lnTo>
                  <a:pt x="1498" y="2290"/>
                </a:lnTo>
                <a:lnTo>
                  <a:pt x="1498" y="2288"/>
                </a:lnTo>
                <a:lnTo>
                  <a:pt x="1498" y="2287"/>
                </a:lnTo>
                <a:lnTo>
                  <a:pt x="1499" y="2287"/>
                </a:lnTo>
                <a:lnTo>
                  <a:pt x="1499" y="2285"/>
                </a:lnTo>
                <a:lnTo>
                  <a:pt x="1501" y="2285"/>
                </a:lnTo>
                <a:lnTo>
                  <a:pt x="1501" y="2283"/>
                </a:lnTo>
                <a:lnTo>
                  <a:pt x="1501" y="2285"/>
                </a:lnTo>
                <a:lnTo>
                  <a:pt x="1503" y="2285"/>
                </a:lnTo>
                <a:lnTo>
                  <a:pt x="1503" y="2287"/>
                </a:lnTo>
                <a:lnTo>
                  <a:pt x="1503" y="2288"/>
                </a:lnTo>
                <a:lnTo>
                  <a:pt x="1503" y="2290"/>
                </a:lnTo>
                <a:lnTo>
                  <a:pt x="1504" y="2290"/>
                </a:lnTo>
                <a:lnTo>
                  <a:pt x="1506" y="2288"/>
                </a:lnTo>
                <a:lnTo>
                  <a:pt x="1506" y="2290"/>
                </a:lnTo>
                <a:lnTo>
                  <a:pt x="1507" y="2291"/>
                </a:lnTo>
                <a:lnTo>
                  <a:pt x="1509" y="2291"/>
                </a:lnTo>
                <a:lnTo>
                  <a:pt x="1509" y="2290"/>
                </a:lnTo>
                <a:lnTo>
                  <a:pt x="1509" y="2288"/>
                </a:lnTo>
                <a:lnTo>
                  <a:pt x="1509" y="2287"/>
                </a:lnTo>
                <a:lnTo>
                  <a:pt x="1511" y="2287"/>
                </a:lnTo>
                <a:lnTo>
                  <a:pt x="1512" y="2287"/>
                </a:lnTo>
                <a:lnTo>
                  <a:pt x="1514" y="2287"/>
                </a:lnTo>
                <a:lnTo>
                  <a:pt x="1512" y="2288"/>
                </a:lnTo>
                <a:lnTo>
                  <a:pt x="1514" y="2288"/>
                </a:lnTo>
                <a:lnTo>
                  <a:pt x="1514" y="2287"/>
                </a:lnTo>
                <a:lnTo>
                  <a:pt x="1512" y="2287"/>
                </a:lnTo>
                <a:lnTo>
                  <a:pt x="1514" y="2287"/>
                </a:lnTo>
                <a:lnTo>
                  <a:pt x="1512" y="2285"/>
                </a:lnTo>
                <a:lnTo>
                  <a:pt x="1514" y="2285"/>
                </a:lnTo>
                <a:lnTo>
                  <a:pt x="1515" y="2285"/>
                </a:lnTo>
                <a:lnTo>
                  <a:pt x="1515" y="2287"/>
                </a:lnTo>
                <a:lnTo>
                  <a:pt x="1517" y="2287"/>
                </a:lnTo>
                <a:lnTo>
                  <a:pt x="1517" y="2288"/>
                </a:lnTo>
                <a:lnTo>
                  <a:pt x="1517" y="2287"/>
                </a:lnTo>
                <a:lnTo>
                  <a:pt x="1519" y="2287"/>
                </a:lnTo>
                <a:lnTo>
                  <a:pt x="1517" y="2285"/>
                </a:lnTo>
                <a:lnTo>
                  <a:pt x="1519" y="2285"/>
                </a:lnTo>
                <a:lnTo>
                  <a:pt x="1519" y="2287"/>
                </a:lnTo>
                <a:lnTo>
                  <a:pt x="1520" y="2287"/>
                </a:lnTo>
                <a:lnTo>
                  <a:pt x="1522" y="2287"/>
                </a:lnTo>
                <a:lnTo>
                  <a:pt x="1523" y="2287"/>
                </a:lnTo>
                <a:lnTo>
                  <a:pt x="1525" y="2287"/>
                </a:lnTo>
                <a:lnTo>
                  <a:pt x="1527" y="2287"/>
                </a:lnTo>
                <a:lnTo>
                  <a:pt x="1528" y="2287"/>
                </a:lnTo>
                <a:lnTo>
                  <a:pt x="1528" y="2288"/>
                </a:lnTo>
                <a:lnTo>
                  <a:pt x="1530" y="2288"/>
                </a:lnTo>
                <a:lnTo>
                  <a:pt x="1531" y="2288"/>
                </a:lnTo>
                <a:lnTo>
                  <a:pt x="1530" y="2288"/>
                </a:lnTo>
                <a:lnTo>
                  <a:pt x="1528" y="2287"/>
                </a:lnTo>
                <a:lnTo>
                  <a:pt x="1528" y="2285"/>
                </a:lnTo>
                <a:lnTo>
                  <a:pt x="1527" y="2285"/>
                </a:lnTo>
                <a:lnTo>
                  <a:pt x="1527" y="2283"/>
                </a:lnTo>
                <a:lnTo>
                  <a:pt x="1527" y="2282"/>
                </a:lnTo>
                <a:lnTo>
                  <a:pt x="1525" y="2282"/>
                </a:lnTo>
                <a:lnTo>
                  <a:pt x="1525" y="2280"/>
                </a:lnTo>
                <a:lnTo>
                  <a:pt x="1525" y="2279"/>
                </a:lnTo>
                <a:lnTo>
                  <a:pt x="1527" y="2279"/>
                </a:lnTo>
                <a:lnTo>
                  <a:pt x="1527" y="2277"/>
                </a:lnTo>
                <a:lnTo>
                  <a:pt x="1527" y="2275"/>
                </a:lnTo>
                <a:lnTo>
                  <a:pt x="1527" y="2274"/>
                </a:lnTo>
                <a:lnTo>
                  <a:pt x="1527" y="2275"/>
                </a:lnTo>
                <a:lnTo>
                  <a:pt x="1525" y="2275"/>
                </a:lnTo>
                <a:lnTo>
                  <a:pt x="1525" y="2277"/>
                </a:lnTo>
                <a:lnTo>
                  <a:pt x="1525" y="2279"/>
                </a:lnTo>
                <a:lnTo>
                  <a:pt x="1523" y="2279"/>
                </a:lnTo>
                <a:lnTo>
                  <a:pt x="1523" y="2280"/>
                </a:lnTo>
                <a:lnTo>
                  <a:pt x="1523" y="2282"/>
                </a:lnTo>
                <a:lnTo>
                  <a:pt x="1522" y="2282"/>
                </a:lnTo>
                <a:lnTo>
                  <a:pt x="1522" y="2283"/>
                </a:lnTo>
                <a:lnTo>
                  <a:pt x="1520" y="2282"/>
                </a:lnTo>
                <a:lnTo>
                  <a:pt x="1520" y="2283"/>
                </a:lnTo>
                <a:lnTo>
                  <a:pt x="1519" y="2283"/>
                </a:lnTo>
                <a:lnTo>
                  <a:pt x="1519" y="2282"/>
                </a:lnTo>
                <a:lnTo>
                  <a:pt x="1517" y="2282"/>
                </a:lnTo>
                <a:lnTo>
                  <a:pt x="1515" y="2282"/>
                </a:lnTo>
                <a:lnTo>
                  <a:pt x="1517" y="2280"/>
                </a:lnTo>
                <a:lnTo>
                  <a:pt x="1517" y="2279"/>
                </a:lnTo>
                <a:lnTo>
                  <a:pt x="1517" y="2277"/>
                </a:lnTo>
                <a:lnTo>
                  <a:pt x="1517" y="2279"/>
                </a:lnTo>
                <a:lnTo>
                  <a:pt x="1519" y="2279"/>
                </a:lnTo>
                <a:lnTo>
                  <a:pt x="1519" y="2277"/>
                </a:lnTo>
                <a:lnTo>
                  <a:pt x="1517" y="2277"/>
                </a:lnTo>
                <a:lnTo>
                  <a:pt x="1517" y="2275"/>
                </a:lnTo>
                <a:lnTo>
                  <a:pt x="1517" y="2274"/>
                </a:lnTo>
                <a:lnTo>
                  <a:pt x="1519" y="2274"/>
                </a:lnTo>
                <a:lnTo>
                  <a:pt x="1519" y="2272"/>
                </a:lnTo>
                <a:lnTo>
                  <a:pt x="1519" y="2271"/>
                </a:lnTo>
                <a:lnTo>
                  <a:pt x="1519" y="2269"/>
                </a:lnTo>
                <a:lnTo>
                  <a:pt x="1519" y="2267"/>
                </a:lnTo>
                <a:lnTo>
                  <a:pt x="1519" y="2266"/>
                </a:lnTo>
                <a:lnTo>
                  <a:pt x="1517" y="2266"/>
                </a:lnTo>
                <a:lnTo>
                  <a:pt x="1517" y="2267"/>
                </a:lnTo>
                <a:lnTo>
                  <a:pt x="1517" y="2269"/>
                </a:lnTo>
                <a:lnTo>
                  <a:pt x="1517" y="2271"/>
                </a:lnTo>
                <a:lnTo>
                  <a:pt x="1517" y="2272"/>
                </a:lnTo>
                <a:lnTo>
                  <a:pt x="1515" y="2272"/>
                </a:lnTo>
                <a:lnTo>
                  <a:pt x="1515" y="2274"/>
                </a:lnTo>
                <a:lnTo>
                  <a:pt x="1515" y="2275"/>
                </a:lnTo>
                <a:lnTo>
                  <a:pt x="1515" y="2277"/>
                </a:lnTo>
                <a:lnTo>
                  <a:pt x="1514" y="2277"/>
                </a:lnTo>
                <a:lnTo>
                  <a:pt x="1514" y="2275"/>
                </a:lnTo>
                <a:lnTo>
                  <a:pt x="1514" y="2274"/>
                </a:lnTo>
                <a:lnTo>
                  <a:pt x="1514" y="2272"/>
                </a:lnTo>
                <a:lnTo>
                  <a:pt x="1512" y="2272"/>
                </a:lnTo>
                <a:lnTo>
                  <a:pt x="1512" y="2274"/>
                </a:lnTo>
                <a:lnTo>
                  <a:pt x="1512" y="2275"/>
                </a:lnTo>
                <a:lnTo>
                  <a:pt x="1511" y="2275"/>
                </a:lnTo>
                <a:lnTo>
                  <a:pt x="1511" y="2277"/>
                </a:lnTo>
                <a:lnTo>
                  <a:pt x="1511" y="2275"/>
                </a:lnTo>
                <a:lnTo>
                  <a:pt x="1509" y="2275"/>
                </a:lnTo>
                <a:lnTo>
                  <a:pt x="1509" y="2277"/>
                </a:lnTo>
                <a:lnTo>
                  <a:pt x="1509" y="2279"/>
                </a:lnTo>
                <a:lnTo>
                  <a:pt x="1507" y="2279"/>
                </a:lnTo>
                <a:lnTo>
                  <a:pt x="1507" y="2277"/>
                </a:lnTo>
                <a:lnTo>
                  <a:pt x="1507" y="2275"/>
                </a:lnTo>
                <a:lnTo>
                  <a:pt x="1509" y="2275"/>
                </a:lnTo>
                <a:lnTo>
                  <a:pt x="1509" y="2274"/>
                </a:lnTo>
                <a:lnTo>
                  <a:pt x="1509" y="2272"/>
                </a:lnTo>
                <a:lnTo>
                  <a:pt x="1509" y="2271"/>
                </a:lnTo>
                <a:lnTo>
                  <a:pt x="1507" y="2271"/>
                </a:lnTo>
                <a:lnTo>
                  <a:pt x="1507" y="2269"/>
                </a:lnTo>
                <a:lnTo>
                  <a:pt x="1506" y="2269"/>
                </a:lnTo>
                <a:lnTo>
                  <a:pt x="1506" y="2271"/>
                </a:lnTo>
                <a:lnTo>
                  <a:pt x="1504" y="2271"/>
                </a:lnTo>
                <a:lnTo>
                  <a:pt x="1504" y="2272"/>
                </a:lnTo>
                <a:lnTo>
                  <a:pt x="1504" y="2274"/>
                </a:lnTo>
                <a:lnTo>
                  <a:pt x="1503" y="2275"/>
                </a:lnTo>
                <a:lnTo>
                  <a:pt x="1501" y="2275"/>
                </a:lnTo>
                <a:lnTo>
                  <a:pt x="1501" y="2274"/>
                </a:lnTo>
                <a:lnTo>
                  <a:pt x="1499" y="2274"/>
                </a:lnTo>
                <a:lnTo>
                  <a:pt x="1499" y="2272"/>
                </a:lnTo>
                <a:lnTo>
                  <a:pt x="1499" y="2271"/>
                </a:lnTo>
                <a:lnTo>
                  <a:pt x="1498" y="2271"/>
                </a:lnTo>
                <a:lnTo>
                  <a:pt x="1498" y="2272"/>
                </a:lnTo>
                <a:lnTo>
                  <a:pt x="1498" y="2274"/>
                </a:lnTo>
                <a:lnTo>
                  <a:pt x="1498" y="2275"/>
                </a:lnTo>
                <a:lnTo>
                  <a:pt x="1498" y="2277"/>
                </a:lnTo>
                <a:lnTo>
                  <a:pt x="1498" y="2279"/>
                </a:lnTo>
                <a:lnTo>
                  <a:pt x="1496" y="2279"/>
                </a:lnTo>
                <a:lnTo>
                  <a:pt x="1495" y="2279"/>
                </a:lnTo>
                <a:lnTo>
                  <a:pt x="1493" y="2279"/>
                </a:lnTo>
                <a:lnTo>
                  <a:pt x="1491" y="2279"/>
                </a:lnTo>
                <a:lnTo>
                  <a:pt x="1490" y="2279"/>
                </a:lnTo>
                <a:lnTo>
                  <a:pt x="1491" y="2277"/>
                </a:lnTo>
                <a:lnTo>
                  <a:pt x="1490" y="2277"/>
                </a:lnTo>
                <a:lnTo>
                  <a:pt x="1490" y="2275"/>
                </a:lnTo>
                <a:lnTo>
                  <a:pt x="1488" y="2275"/>
                </a:lnTo>
                <a:lnTo>
                  <a:pt x="1490" y="2275"/>
                </a:lnTo>
                <a:lnTo>
                  <a:pt x="1490" y="2274"/>
                </a:lnTo>
                <a:lnTo>
                  <a:pt x="1488" y="2274"/>
                </a:lnTo>
                <a:lnTo>
                  <a:pt x="1488" y="2272"/>
                </a:lnTo>
                <a:lnTo>
                  <a:pt x="1488" y="2271"/>
                </a:lnTo>
                <a:lnTo>
                  <a:pt x="1488" y="2269"/>
                </a:lnTo>
                <a:lnTo>
                  <a:pt x="1488" y="2267"/>
                </a:lnTo>
                <a:lnTo>
                  <a:pt x="1488" y="2266"/>
                </a:lnTo>
                <a:lnTo>
                  <a:pt x="1488" y="2264"/>
                </a:lnTo>
                <a:lnTo>
                  <a:pt x="1488" y="2263"/>
                </a:lnTo>
                <a:lnTo>
                  <a:pt x="1488" y="2261"/>
                </a:lnTo>
                <a:lnTo>
                  <a:pt x="1490" y="2261"/>
                </a:lnTo>
                <a:lnTo>
                  <a:pt x="1490" y="2259"/>
                </a:lnTo>
                <a:lnTo>
                  <a:pt x="1491" y="2259"/>
                </a:lnTo>
                <a:lnTo>
                  <a:pt x="1490" y="2259"/>
                </a:lnTo>
                <a:lnTo>
                  <a:pt x="1488" y="2259"/>
                </a:lnTo>
                <a:lnTo>
                  <a:pt x="1488" y="2261"/>
                </a:lnTo>
                <a:lnTo>
                  <a:pt x="1488" y="2263"/>
                </a:lnTo>
                <a:lnTo>
                  <a:pt x="1487" y="2263"/>
                </a:lnTo>
                <a:lnTo>
                  <a:pt x="1487" y="2264"/>
                </a:lnTo>
                <a:lnTo>
                  <a:pt x="1487" y="2266"/>
                </a:lnTo>
                <a:lnTo>
                  <a:pt x="1485" y="2266"/>
                </a:lnTo>
                <a:lnTo>
                  <a:pt x="1485" y="2267"/>
                </a:lnTo>
                <a:lnTo>
                  <a:pt x="1487" y="2267"/>
                </a:lnTo>
                <a:lnTo>
                  <a:pt x="1487" y="2269"/>
                </a:lnTo>
                <a:lnTo>
                  <a:pt x="1487" y="2271"/>
                </a:lnTo>
                <a:lnTo>
                  <a:pt x="1485" y="2271"/>
                </a:lnTo>
                <a:lnTo>
                  <a:pt x="1485" y="2269"/>
                </a:lnTo>
                <a:lnTo>
                  <a:pt x="1485" y="2271"/>
                </a:lnTo>
                <a:lnTo>
                  <a:pt x="1483" y="2271"/>
                </a:lnTo>
                <a:lnTo>
                  <a:pt x="1485" y="2271"/>
                </a:lnTo>
                <a:lnTo>
                  <a:pt x="1487" y="2271"/>
                </a:lnTo>
                <a:lnTo>
                  <a:pt x="1487" y="2272"/>
                </a:lnTo>
                <a:lnTo>
                  <a:pt x="1488" y="2274"/>
                </a:lnTo>
                <a:lnTo>
                  <a:pt x="1487" y="2274"/>
                </a:lnTo>
                <a:lnTo>
                  <a:pt x="1485" y="2274"/>
                </a:lnTo>
                <a:lnTo>
                  <a:pt x="1485" y="2272"/>
                </a:lnTo>
                <a:lnTo>
                  <a:pt x="1483" y="2272"/>
                </a:lnTo>
                <a:lnTo>
                  <a:pt x="1483" y="2271"/>
                </a:lnTo>
                <a:lnTo>
                  <a:pt x="1483" y="2269"/>
                </a:lnTo>
                <a:lnTo>
                  <a:pt x="1482" y="2269"/>
                </a:lnTo>
                <a:lnTo>
                  <a:pt x="1482" y="2271"/>
                </a:lnTo>
                <a:lnTo>
                  <a:pt x="1480" y="2271"/>
                </a:lnTo>
                <a:lnTo>
                  <a:pt x="1482" y="2269"/>
                </a:lnTo>
                <a:lnTo>
                  <a:pt x="1480" y="2269"/>
                </a:lnTo>
                <a:lnTo>
                  <a:pt x="1480" y="2267"/>
                </a:lnTo>
                <a:lnTo>
                  <a:pt x="1480" y="2266"/>
                </a:lnTo>
                <a:lnTo>
                  <a:pt x="1479" y="2266"/>
                </a:lnTo>
                <a:lnTo>
                  <a:pt x="1480" y="2266"/>
                </a:lnTo>
                <a:lnTo>
                  <a:pt x="1479" y="2266"/>
                </a:lnTo>
                <a:lnTo>
                  <a:pt x="1479" y="2264"/>
                </a:lnTo>
                <a:lnTo>
                  <a:pt x="1479" y="2263"/>
                </a:lnTo>
                <a:lnTo>
                  <a:pt x="1477" y="2263"/>
                </a:lnTo>
                <a:lnTo>
                  <a:pt x="1475" y="2263"/>
                </a:lnTo>
                <a:lnTo>
                  <a:pt x="1475" y="2261"/>
                </a:lnTo>
                <a:lnTo>
                  <a:pt x="1475" y="2259"/>
                </a:lnTo>
                <a:lnTo>
                  <a:pt x="1477" y="2259"/>
                </a:lnTo>
                <a:lnTo>
                  <a:pt x="1475" y="2258"/>
                </a:lnTo>
                <a:lnTo>
                  <a:pt x="1474" y="2258"/>
                </a:lnTo>
                <a:lnTo>
                  <a:pt x="1474" y="2256"/>
                </a:lnTo>
                <a:lnTo>
                  <a:pt x="1474" y="2255"/>
                </a:lnTo>
                <a:lnTo>
                  <a:pt x="1474" y="2253"/>
                </a:lnTo>
                <a:lnTo>
                  <a:pt x="1472" y="2253"/>
                </a:lnTo>
                <a:lnTo>
                  <a:pt x="1472" y="2251"/>
                </a:lnTo>
                <a:lnTo>
                  <a:pt x="1472" y="2250"/>
                </a:lnTo>
                <a:lnTo>
                  <a:pt x="1474" y="2250"/>
                </a:lnTo>
                <a:lnTo>
                  <a:pt x="1474" y="2248"/>
                </a:lnTo>
                <a:lnTo>
                  <a:pt x="1472" y="2248"/>
                </a:lnTo>
                <a:lnTo>
                  <a:pt x="1471" y="2248"/>
                </a:lnTo>
                <a:lnTo>
                  <a:pt x="1471" y="2247"/>
                </a:lnTo>
                <a:lnTo>
                  <a:pt x="1471" y="2245"/>
                </a:lnTo>
                <a:lnTo>
                  <a:pt x="1471" y="2243"/>
                </a:lnTo>
                <a:lnTo>
                  <a:pt x="1472" y="2243"/>
                </a:lnTo>
                <a:lnTo>
                  <a:pt x="1474" y="2243"/>
                </a:lnTo>
                <a:lnTo>
                  <a:pt x="1474" y="2242"/>
                </a:lnTo>
                <a:lnTo>
                  <a:pt x="1475" y="2242"/>
                </a:lnTo>
                <a:lnTo>
                  <a:pt x="1477" y="2240"/>
                </a:lnTo>
                <a:lnTo>
                  <a:pt x="1479" y="2240"/>
                </a:lnTo>
                <a:lnTo>
                  <a:pt x="1479" y="2239"/>
                </a:lnTo>
                <a:lnTo>
                  <a:pt x="1477" y="2239"/>
                </a:lnTo>
                <a:lnTo>
                  <a:pt x="1477" y="2240"/>
                </a:lnTo>
                <a:lnTo>
                  <a:pt x="1477" y="2239"/>
                </a:lnTo>
                <a:lnTo>
                  <a:pt x="1475" y="2239"/>
                </a:lnTo>
                <a:lnTo>
                  <a:pt x="1475" y="2240"/>
                </a:lnTo>
                <a:lnTo>
                  <a:pt x="1474" y="2240"/>
                </a:lnTo>
                <a:lnTo>
                  <a:pt x="1474" y="2242"/>
                </a:lnTo>
                <a:lnTo>
                  <a:pt x="1472" y="2242"/>
                </a:lnTo>
                <a:lnTo>
                  <a:pt x="1471" y="2242"/>
                </a:lnTo>
                <a:lnTo>
                  <a:pt x="1471" y="2240"/>
                </a:lnTo>
                <a:lnTo>
                  <a:pt x="1471" y="2239"/>
                </a:lnTo>
                <a:lnTo>
                  <a:pt x="1471" y="2237"/>
                </a:lnTo>
                <a:lnTo>
                  <a:pt x="1471" y="2235"/>
                </a:lnTo>
                <a:lnTo>
                  <a:pt x="1471" y="2234"/>
                </a:lnTo>
                <a:lnTo>
                  <a:pt x="1472" y="2234"/>
                </a:lnTo>
                <a:lnTo>
                  <a:pt x="1471" y="2232"/>
                </a:lnTo>
                <a:lnTo>
                  <a:pt x="1471" y="2231"/>
                </a:lnTo>
                <a:lnTo>
                  <a:pt x="1471" y="2229"/>
                </a:lnTo>
                <a:lnTo>
                  <a:pt x="1471" y="2227"/>
                </a:lnTo>
                <a:lnTo>
                  <a:pt x="1472" y="2227"/>
                </a:lnTo>
                <a:lnTo>
                  <a:pt x="1472" y="2226"/>
                </a:lnTo>
                <a:lnTo>
                  <a:pt x="1472" y="2224"/>
                </a:lnTo>
                <a:lnTo>
                  <a:pt x="1474" y="2224"/>
                </a:lnTo>
                <a:lnTo>
                  <a:pt x="1474" y="2223"/>
                </a:lnTo>
                <a:lnTo>
                  <a:pt x="1474" y="2221"/>
                </a:lnTo>
                <a:lnTo>
                  <a:pt x="1474" y="2219"/>
                </a:lnTo>
                <a:lnTo>
                  <a:pt x="1475" y="2219"/>
                </a:lnTo>
                <a:lnTo>
                  <a:pt x="1474" y="2218"/>
                </a:lnTo>
                <a:lnTo>
                  <a:pt x="1475" y="2218"/>
                </a:lnTo>
                <a:lnTo>
                  <a:pt x="1475" y="2216"/>
                </a:lnTo>
                <a:lnTo>
                  <a:pt x="1474" y="2216"/>
                </a:lnTo>
                <a:lnTo>
                  <a:pt x="1474" y="2215"/>
                </a:lnTo>
                <a:lnTo>
                  <a:pt x="1472" y="2215"/>
                </a:lnTo>
                <a:lnTo>
                  <a:pt x="1472" y="2213"/>
                </a:lnTo>
                <a:lnTo>
                  <a:pt x="1472" y="2211"/>
                </a:lnTo>
                <a:lnTo>
                  <a:pt x="1474" y="2211"/>
                </a:lnTo>
                <a:lnTo>
                  <a:pt x="1474" y="2210"/>
                </a:lnTo>
                <a:lnTo>
                  <a:pt x="1475" y="2210"/>
                </a:lnTo>
                <a:lnTo>
                  <a:pt x="1474" y="2210"/>
                </a:lnTo>
                <a:lnTo>
                  <a:pt x="1474" y="2211"/>
                </a:lnTo>
                <a:lnTo>
                  <a:pt x="1472" y="2211"/>
                </a:lnTo>
                <a:lnTo>
                  <a:pt x="1472" y="2210"/>
                </a:lnTo>
                <a:lnTo>
                  <a:pt x="1472" y="2208"/>
                </a:lnTo>
                <a:lnTo>
                  <a:pt x="1472" y="2207"/>
                </a:lnTo>
                <a:lnTo>
                  <a:pt x="1471" y="2207"/>
                </a:lnTo>
                <a:lnTo>
                  <a:pt x="1471" y="2205"/>
                </a:lnTo>
                <a:lnTo>
                  <a:pt x="1471" y="2203"/>
                </a:lnTo>
                <a:lnTo>
                  <a:pt x="1471" y="2202"/>
                </a:lnTo>
                <a:lnTo>
                  <a:pt x="1469" y="2202"/>
                </a:lnTo>
                <a:lnTo>
                  <a:pt x="1469" y="2200"/>
                </a:lnTo>
                <a:lnTo>
                  <a:pt x="1469" y="2199"/>
                </a:lnTo>
                <a:lnTo>
                  <a:pt x="1469" y="2197"/>
                </a:lnTo>
                <a:lnTo>
                  <a:pt x="1469" y="2195"/>
                </a:lnTo>
                <a:lnTo>
                  <a:pt x="1469" y="2194"/>
                </a:lnTo>
                <a:lnTo>
                  <a:pt x="1469" y="2192"/>
                </a:lnTo>
                <a:lnTo>
                  <a:pt x="1469" y="2191"/>
                </a:lnTo>
                <a:lnTo>
                  <a:pt x="1469" y="2189"/>
                </a:lnTo>
                <a:lnTo>
                  <a:pt x="1469" y="2187"/>
                </a:lnTo>
                <a:lnTo>
                  <a:pt x="1471" y="2187"/>
                </a:lnTo>
                <a:lnTo>
                  <a:pt x="1471" y="2186"/>
                </a:lnTo>
                <a:lnTo>
                  <a:pt x="1472" y="2186"/>
                </a:lnTo>
                <a:lnTo>
                  <a:pt x="1472" y="2184"/>
                </a:lnTo>
                <a:lnTo>
                  <a:pt x="1474" y="2184"/>
                </a:lnTo>
                <a:lnTo>
                  <a:pt x="1474" y="2183"/>
                </a:lnTo>
                <a:lnTo>
                  <a:pt x="1475" y="2183"/>
                </a:lnTo>
                <a:lnTo>
                  <a:pt x="1475" y="2181"/>
                </a:lnTo>
                <a:lnTo>
                  <a:pt x="1474" y="2181"/>
                </a:lnTo>
                <a:lnTo>
                  <a:pt x="1474" y="2183"/>
                </a:lnTo>
                <a:lnTo>
                  <a:pt x="1472" y="2183"/>
                </a:lnTo>
                <a:lnTo>
                  <a:pt x="1471" y="2183"/>
                </a:lnTo>
                <a:lnTo>
                  <a:pt x="1469" y="2183"/>
                </a:lnTo>
                <a:lnTo>
                  <a:pt x="1471" y="2183"/>
                </a:lnTo>
                <a:lnTo>
                  <a:pt x="1471" y="2181"/>
                </a:lnTo>
                <a:lnTo>
                  <a:pt x="1472" y="2181"/>
                </a:lnTo>
                <a:lnTo>
                  <a:pt x="1474" y="2181"/>
                </a:lnTo>
                <a:lnTo>
                  <a:pt x="1474" y="2179"/>
                </a:lnTo>
                <a:lnTo>
                  <a:pt x="1474" y="2181"/>
                </a:lnTo>
                <a:lnTo>
                  <a:pt x="1475" y="2181"/>
                </a:lnTo>
                <a:lnTo>
                  <a:pt x="1475" y="2179"/>
                </a:lnTo>
                <a:lnTo>
                  <a:pt x="1474" y="2179"/>
                </a:lnTo>
                <a:lnTo>
                  <a:pt x="1475" y="2178"/>
                </a:lnTo>
                <a:lnTo>
                  <a:pt x="1474" y="2178"/>
                </a:lnTo>
                <a:lnTo>
                  <a:pt x="1472" y="2178"/>
                </a:lnTo>
                <a:lnTo>
                  <a:pt x="1472" y="2179"/>
                </a:lnTo>
                <a:lnTo>
                  <a:pt x="1471" y="2178"/>
                </a:lnTo>
                <a:lnTo>
                  <a:pt x="1472" y="2178"/>
                </a:lnTo>
                <a:lnTo>
                  <a:pt x="1472" y="2176"/>
                </a:lnTo>
                <a:lnTo>
                  <a:pt x="1474" y="2176"/>
                </a:lnTo>
                <a:lnTo>
                  <a:pt x="1474" y="2175"/>
                </a:lnTo>
                <a:lnTo>
                  <a:pt x="1475" y="2175"/>
                </a:lnTo>
                <a:lnTo>
                  <a:pt x="1477" y="2175"/>
                </a:lnTo>
                <a:lnTo>
                  <a:pt x="1477" y="2173"/>
                </a:lnTo>
                <a:lnTo>
                  <a:pt x="1475" y="2173"/>
                </a:lnTo>
                <a:lnTo>
                  <a:pt x="1477" y="2173"/>
                </a:lnTo>
                <a:lnTo>
                  <a:pt x="1477" y="2171"/>
                </a:lnTo>
                <a:lnTo>
                  <a:pt x="1479" y="2171"/>
                </a:lnTo>
                <a:lnTo>
                  <a:pt x="1477" y="2171"/>
                </a:lnTo>
                <a:lnTo>
                  <a:pt x="1479" y="2170"/>
                </a:lnTo>
                <a:lnTo>
                  <a:pt x="1479" y="2168"/>
                </a:lnTo>
                <a:lnTo>
                  <a:pt x="1480" y="2168"/>
                </a:lnTo>
                <a:lnTo>
                  <a:pt x="1480" y="2170"/>
                </a:lnTo>
                <a:lnTo>
                  <a:pt x="1480" y="2168"/>
                </a:lnTo>
                <a:lnTo>
                  <a:pt x="1482" y="2168"/>
                </a:lnTo>
                <a:lnTo>
                  <a:pt x="1482" y="2167"/>
                </a:lnTo>
                <a:lnTo>
                  <a:pt x="1480" y="2167"/>
                </a:lnTo>
                <a:lnTo>
                  <a:pt x="1480" y="2168"/>
                </a:lnTo>
                <a:lnTo>
                  <a:pt x="1479" y="2168"/>
                </a:lnTo>
                <a:lnTo>
                  <a:pt x="1479" y="2170"/>
                </a:lnTo>
                <a:lnTo>
                  <a:pt x="1477" y="2170"/>
                </a:lnTo>
                <a:lnTo>
                  <a:pt x="1477" y="2171"/>
                </a:lnTo>
                <a:lnTo>
                  <a:pt x="1475" y="2171"/>
                </a:lnTo>
                <a:lnTo>
                  <a:pt x="1475" y="2170"/>
                </a:lnTo>
                <a:lnTo>
                  <a:pt x="1475" y="2168"/>
                </a:lnTo>
                <a:lnTo>
                  <a:pt x="1475" y="2167"/>
                </a:lnTo>
                <a:lnTo>
                  <a:pt x="1475" y="2165"/>
                </a:lnTo>
                <a:lnTo>
                  <a:pt x="1477" y="2165"/>
                </a:lnTo>
                <a:lnTo>
                  <a:pt x="1477" y="2163"/>
                </a:lnTo>
                <a:lnTo>
                  <a:pt x="1479" y="2163"/>
                </a:lnTo>
                <a:lnTo>
                  <a:pt x="1479" y="2162"/>
                </a:lnTo>
                <a:lnTo>
                  <a:pt x="1479" y="2160"/>
                </a:lnTo>
                <a:lnTo>
                  <a:pt x="1477" y="2162"/>
                </a:lnTo>
                <a:lnTo>
                  <a:pt x="1477" y="2163"/>
                </a:lnTo>
                <a:lnTo>
                  <a:pt x="1475" y="2165"/>
                </a:lnTo>
                <a:lnTo>
                  <a:pt x="1474" y="2165"/>
                </a:lnTo>
                <a:lnTo>
                  <a:pt x="1474" y="2163"/>
                </a:lnTo>
                <a:lnTo>
                  <a:pt x="1472" y="2163"/>
                </a:lnTo>
                <a:lnTo>
                  <a:pt x="1472" y="2165"/>
                </a:lnTo>
                <a:lnTo>
                  <a:pt x="1471" y="2165"/>
                </a:lnTo>
                <a:lnTo>
                  <a:pt x="1471" y="2163"/>
                </a:lnTo>
                <a:lnTo>
                  <a:pt x="1471" y="2162"/>
                </a:lnTo>
                <a:lnTo>
                  <a:pt x="1472" y="2160"/>
                </a:lnTo>
                <a:lnTo>
                  <a:pt x="1471" y="2160"/>
                </a:lnTo>
                <a:lnTo>
                  <a:pt x="1472" y="2160"/>
                </a:lnTo>
                <a:lnTo>
                  <a:pt x="1472" y="2159"/>
                </a:lnTo>
                <a:lnTo>
                  <a:pt x="1472" y="2157"/>
                </a:lnTo>
                <a:lnTo>
                  <a:pt x="1472" y="2155"/>
                </a:lnTo>
                <a:lnTo>
                  <a:pt x="1474" y="2155"/>
                </a:lnTo>
                <a:lnTo>
                  <a:pt x="1474" y="2154"/>
                </a:lnTo>
                <a:lnTo>
                  <a:pt x="1475" y="2154"/>
                </a:lnTo>
                <a:lnTo>
                  <a:pt x="1475" y="2152"/>
                </a:lnTo>
                <a:lnTo>
                  <a:pt x="1475" y="2154"/>
                </a:lnTo>
                <a:lnTo>
                  <a:pt x="1477" y="2154"/>
                </a:lnTo>
                <a:lnTo>
                  <a:pt x="1477" y="2152"/>
                </a:lnTo>
                <a:lnTo>
                  <a:pt x="1479" y="2152"/>
                </a:lnTo>
                <a:lnTo>
                  <a:pt x="1479" y="2154"/>
                </a:lnTo>
                <a:lnTo>
                  <a:pt x="1480" y="2154"/>
                </a:lnTo>
                <a:lnTo>
                  <a:pt x="1482" y="2154"/>
                </a:lnTo>
                <a:lnTo>
                  <a:pt x="1483" y="2154"/>
                </a:lnTo>
                <a:lnTo>
                  <a:pt x="1483" y="2152"/>
                </a:lnTo>
                <a:lnTo>
                  <a:pt x="1482" y="2154"/>
                </a:lnTo>
                <a:lnTo>
                  <a:pt x="1482" y="2152"/>
                </a:lnTo>
                <a:lnTo>
                  <a:pt x="1482" y="2151"/>
                </a:lnTo>
                <a:lnTo>
                  <a:pt x="1482" y="2149"/>
                </a:lnTo>
                <a:lnTo>
                  <a:pt x="1482" y="2151"/>
                </a:lnTo>
                <a:lnTo>
                  <a:pt x="1483" y="2151"/>
                </a:lnTo>
                <a:lnTo>
                  <a:pt x="1483" y="2152"/>
                </a:lnTo>
                <a:lnTo>
                  <a:pt x="1483" y="2151"/>
                </a:lnTo>
                <a:lnTo>
                  <a:pt x="1483" y="2149"/>
                </a:lnTo>
                <a:lnTo>
                  <a:pt x="1485" y="2147"/>
                </a:lnTo>
                <a:lnTo>
                  <a:pt x="1485" y="2146"/>
                </a:lnTo>
                <a:lnTo>
                  <a:pt x="1487" y="2146"/>
                </a:lnTo>
                <a:lnTo>
                  <a:pt x="1487" y="2144"/>
                </a:lnTo>
                <a:lnTo>
                  <a:pt x="1488" y="2144"/>
                </a:lnTo>
                <a:lnTo>
                  <a:pt x="1488" y="2143"/>
                </a:lnTo>
                <a:lnTo>
                  <a:pt x="1490" y="2143"/>
                </a:lnTo>
                <a:lnTo>
                  <a:pt x="1490" y="2141"/>
                </a:lnTo>
                <a:lnTo>
                  <a:pt x="1491" y="2141"/>
                </a:lnTo>
                <a:lnTo>
                  <a:pt x="1493" y="2141"/>
                </a:lnTo>
                <a:lnTo>
                  <a:pt x="1493" y="2139"/>
                </a:lnTo>
                <a:lnTo>
                  <a:pt x="1495" y="2139"/>
                </a:lnTo>
                <a:lnTo>
                  <a:pt x="1496" y="2139"/>
                </a:lnTo>
                <a:lnTo>
                  <a:pt x="1496" y="2138"/>
                </a:lnTo>
                <a:lnTo>
                  <a:pt x="1498" y="2138"/>
                </a:lnTo>
                <a:lnTo>
                  <a:pt x="1499" y="2138"/>
                </a:lnTo>
                <a:lnTo>
                  <a:pt x="1499" y="2139"/>
                </a:lnTo>
                <a:lnTo>
                  <a:pt x="1501" y="2139"/>
                </a:lnTo>
                <a:lnTo>
                  <a:pt x="1503" y="2138"/>
                </a:lnTo>
                <a:lnTo>
                  <a:pt x="1503" y="2136"/>
                </a:lnTo>
                <a:lnTo>
                  <a:pt x="1504" y="2136"/>
                </a:lnTo>
                <a:lnTo>
                  <a:pt x="1506" y="2136"/>
                </a:lnTo>
                <a:lnTo>
                  <a:pt x="1506" y="2135"/>
                </a:lnTo>
                <a:lnTo>
                  <a:pt x="1507" y="2135"/>
                </a:lnTo>
                <a:lnTo>
                  <a:pt x="1507" y="2133"/>
                </a:lnTo>
                <a:lnTo>
                  <a:pt x="1509" y="2133"/>
                </a:lnTo>
                <a:lnTo>
                  <a:pt x="1509" y="2131"/>
                </a:lnTo>
                <a:lnTo>
                  <a:pt x="1511" y="2131"/>
                </a:lnTo>
                <a:lnTo>
                  <a:pt x="1512" y="2131"/>
                </a:lnTo>
                <a:lnTo>
                  <a:pt x="1512" y="2133"/>
                </a:lnTo>
                <a:lnTo>
                  <a:pt x="1514" y="2133"/>
                </a:lnTo>
                <a:lnTo>
                  <a:pt x="1515" y="2133"/>
                </a:lnTo>
                <a:lnTo>
                  <a:pt x="1517" y="2133"/>
                </a:lnTo>
                <a:lnTo>
                  <a:pt x="1517" y="2135"/>
                </a:lnTo>
                <a:lnTo>
                  <a:pt x="1519" y="2135"/>
                </a:lnTo>
                <a:lnTo>
                  <a:pt x="1520" y="2135"/>
                </a:lnTo>
                <a:lnTo>
                  <a:pt x="1520" y="2136"/>
                </a:lnTo>
                <a:lnTo>
                  <a:pt x="1522" y="2136"/>
                </a:lnTo>
                <a:lnTo>
                  <a:pt x="1523" y="2136"/>
                </a:lnTo>
                <a:lnTo>
                  <a:pt x="1523" y="2135"/>
                </a:lnTo>
                <a:lnTo>
                  <a:pt x="1525" y="2133"/>
                </a:lnTo>
                <a:lnTo>
                  <a:pt x="1527" y="2133"/>
                </a:lnTo>
                <a:lnTo>
                  <a:pt x="1527" y="2131"/>
                </a:lnTo>
                <a:lnTo>
                  <a:pt x="1528" y="2131"/>
                </a:lnTo>
                <a:lnTo>
                  <a:pt x="1530" y="2131"/>
                </a:lnTo>
                <a:lnTo>
                  <a:pt x="1530" y="2133"/>
                </a:lnTo>
                <a:lnTo>
                  <a:pt x="1531" y="2133"/>
                </a:lnTo>
                <a:lnTo>
                  <a:pt x="1531" y="2131"/>
                </a:lnTo>
                <a:lnTo>
                  <a:pt x="1531" y="2130"/>
                </a:lnTo>
                <a:lnTo>
                  <a:pt x="1531" y="2128"/>
                </a:lnTo>
                <a:lnTo>
                  <a:pt x="1531" y="2127"/>
                </a:lnTo>
                <a:lnTo>
                  <a:pt x="1530" y="2127"/>
                </a:lnTo>
                <a:lnTo>
                  <a:pt x="1530" y="2125"/>
                </a:lnTo>
                <a:lnTo>
                  <a:pt x="1531" y="2125"/>
                </a:lnTo>
                <a:lnTo>
                  <a:pt x="1531" y="2123"/>
                </a:lnTo>
                <a:lnTo>
                  <a:pt x="1533" y="2123"/>
                </a:lnTo>
                <a:lnTo>
                  <a:pt x="1533" y="2122"/>
                </a:lnTo>
                <a:lnTo>
                  <a:pt x="1533" y="2120"/>
                </a:lnTo>
                <a:lnTo>
                  <a:pt x="1535" y="2120"/>
                </a:lnTo>
                <a:lnTo>
                  <a:pt x="1535" y="2119"/>
                </a:lnTo>
                <a:lnTo>
                  <a:pt x="1535" y="2117"/>
                </a:lnTo>
                <a:lnTo>
                  <a:pt x="1536" y="2117"/>
                </a:lnTo>
                <a:lnTo>
                  <a:pt x="1536" y="2115"/>
                </a:lnTo>
                <a:lnTo>
                  <a:pt x="1536" y="2114"/>
                </a:lnTo>
                <a:lnTo>
                  <a:pt x="1536" y="2112"/>
                </a:lnTo>
                <a:lnTo>
                  <a:pt x="1536" y="2111"/>
                </a:lnTo>
                <a:lnTo>
                  <a:pt x="1536" y="2109"/>
                </a:lnTo>
                <a:lnTo>
                  <a:pt x="1536" y="2107"/>
                </a:lnTo>
                <a:lnTo>
                  <a:pt x="1538" y="2107"/>
                </a:lnTo>
                <a:lnTo>
                  <a:pt x="1538" y="2106"/>
                </a:lnTo>
                <a:lnTo>
                  <a:pt x="1539" y="2106"/>
                </a:lnTo>
                <a:lnTo>
                  <a:pt x="1539" y="2104"/>
                </a:lnTo>
                <a:lnTo>
                  <a:pt x="1541" y="2104"/>
                </a:lnTo>
                <a:lnTo>
                  <a:pt x="1541" y="2103"/>
                </a:lnTo>
                <a:lnTo>
                  <a:pt x="1541" y="2101"/>
                </a:lnTo>
                <a:lnTo>
                  <a:pt x="1541" y="2099"/>
                </a:lnTo>
                <a:lnTo>
                  <a:pt x="1541" y="2098"/>
                </a:lnTo>
                <a:lnTo>
                  <a:pt x="1539" y="2098"/>
                </a:lnTo>
                <a:lnTo>
                  <a:pt x="1538" y="2098"/>
                </a:lnTo>
                <a:lnTo>
                  <a:pt x="1538" y="2099"/>
                </a:lnTo>
                <a:lnTo>
                  <a:pt x="1536" y="2099"/>
                </a:lnTo>
                <a:lnTo>
                  <a:pt x="1535" y="2098"/>
                </a:lnTo>
                <a:lnTo>
                  <a:pt x="1535" y="2096"/>
                </a:lnTo>
                <a:lnTo>
                  <a:pt x="1536" y="2096"/>
                </a:lnTo>
                <a:lnTo>
                  <a:pt x="1536" y="2095"/>
                </a:lnTo>
                <a:lnTo>
                  <a:pt x="1536" y="2093"/>
                </a:lnTo>
                <a:lnTo>
                  <a:pt x="1536" y="2091"/>
                </a:lnTo>
                <a:lnTo>
                  <a:pt x="1538" y="2090"/>
                </a:lnTo>
                <a:lnTo>
                  <a:pt x="1538" y="2088"/>
                </a:lnTo>
                <a:lnTo>
                  <a:pt x="1538" y="2087"/>
                </a:lnTo>
                <a:lnTo>
                  <a:pt x="1538" y="2085"/>
                </a:lnTo>
                <a:lnTo>
                  <a:pt x="1539" y="2085"/>
                </a:lnTo>
                <a:lnTo>
                  <a:pt x="1539" y="2083"/>
                </a:lnTo>
                <a:lnTo>
                  <a:pt x="1539" y="2082"/>
                </a:lnTo>
                <a:lnTo>
                  <a:pt x="1541" y="2082"/>
                </a:lnTo>
                <a:lnTo>
                  <a:pt x="1541" y="2080"/>
                </a:lnTo>
                <a:lnTo>
                  <a:pt x="1543" y="2080"/>
                </a:lnTo>
                <a:lnTo>
                  <a:pt x="1543" y="2079"/>
                </a:lnTo>
                <a:lnTo>
                  <a:pt x="1543" y="2077"/>
                </a:lnTo>
                <a:lnTo>
                  <a:pt x="1543" y="2075"/>
                </a:lnTo>
                <a:lnTo>
                  <a:pt x="1543" y="2074"/>
                </a:lnTo>
                <a:lnTo>
                  <a:pt x="1543" y="2072"/>
                </a:lnTo>
                <a:lnTo>
                  <a:pt x="1544" y="2072"/>
                </a:lnTo>
                <a:lnTo>
                  <a:pt x="1544" y="2071"/>
                </a:lnTo>
                <a:lnTo>
                  <a:pt x="1546" y="2069"/>
                </a:lnTo>
                <a:lnTo>
                  <a:pt x="1546" y="2067"/>
                </a:lnTo>
                <a:lnTo>
                  <a:pt x="1547" y="2067"/>
                </a:lnTo>
                <a:lnTo>
                  <a:pt x="1547" y="2066"/>
                </a:lnTo>
                <a:lnTo>
                  <a:pt x="1546" y="2064"/>
                </a:lnTo>
                <a:lnTo>
                  <a:pt x="1546" y="2063"/>
                </a:lnTo>
                <a:lnTo>
                  <a:pt x="1546" y="2061"/>
                </a:lnTo>
                <a:lnTo>
                  <a:pt x="1547" y="2061"/>
                </a:lnTo>
                <a:lnTo>
                  <a:pt x="1547" y="2059"/>
                </a:lnTo>
                <a:lnTo>
                  <a:pt x="1547" y="2058"/>
                </a:lnTo>
                <a:lnTo>
                  <a:pt x="1549" y="2058"/>
                </a:lnTo>
                <a:lnTo>
                  <a:pt x="1549" y="2056"/>
                </a:lnTo>
                <a:lnTo>
                  <a:pt x="1551" y="2056"/>
                </a:lnTo>
                <a:lnTo>
                  <a:pt x="1551" y="2055"/>
                </a:lnTo>
                <a:lnTo>
                  <a:pt x="1552" y="2055"/>
                </a:lnTo>
                <a:lnTo>
                  <a:pt x="1554" y="2055"/>
                </a:lnTo>
                <a:lnTo>
                  <a:pt x="1555" y="2055"/>
                </a:lnTo>
                <a:lnTo>
                  <a:pt x="1557" y="2055"/>
                </a:lnTo>
                <a:lnTo>
                  <a:pt x="1559" y="2055"/>
                </a:lnTo>
                <a:lnTo>
                  <a:pt x="1559" y="2056"/>
                </a:lnTo>
                <a:lnTo>
                  <a:pt x="1560" y="2056"/>
                </a:lnTo>
                <a:lnTo>
                  <a:pt x="1560" y="2055"/>
                </a:lnTo>
                <a:lnTo>
                  <a:pt x="1562" y="2055"/>
                </a:lnTo>
                <a:lnTo>
                  <a:pt x="1563" y="2055"/>
                </a:lnTo>
                <a:lnTo>
                  <a:pt x="1563" y="2053"/>
                </a:lnTo>
                <a:lnTo>
                  <a:pt x="1565" y="2053"/>
                </a:lnTo>
                <a:lnTo>
                  <a:pt x="1565" y="2051"/>
                </a:lnTo>
                <a:lnTo>
                  <a:pt x="1567" y="2051"/>
                </a:lnTo>
                <a:lnTo>
                  <a:pt x="1567" y="2050"/>
                </a:lnTo>
                <a:lnTo>
                  <a:pt x="1567" y="2048"/>
                </a:lnTo>
                <a:lnTo>
                  <a:pt x="1568" y="2048"/>
                </a:lnTo>
                <a:lnTo>
                  <a:pt x="1568" y="2047"/>
                </a:lnTo>
                <a:lnTo>
                  <a:pt x="1570" y="2045"/>
                </a:lnTo>
                <a:lnTo>
                  <a:pt x="1570" y="2043"/>
                </a:lnTo>
                <a:lnTo>
                  <a:pt x="1570" y="2042"/>
                </a:lnTo>
                <a:lnTo>
                  <a:pt x="1570" y="2040"/>
                </a:lnTo>
                <a:lnTo>
                  <a:pt x="1571" y="2040"/>
                </a:lnTo>
                <a:lnTo>
                  <a:pt x="1573" y="2040"/>
                </a:lnTo>
                <a:lnTo>
                  <a:pt x="1575" y="2040"/>
                </a:lnTo>
                <a:lnTo>
                  <a:pt x="1576" y="2040"/>
                </a:lnTo>
                <a:lnTo>
                  <a:pt x="1576" y="2042"/>
                </a:lnTo>
                <a:lnTo>
                  <a:pt x="1579" y="2040"/>
                </a:lnTo>
                <a:lnTo>
                  <a:pt x="1581" y="2040"/>
                </a:lnTo>
                <a:lnTo>
                  <a:pt x="1581" y="2042"/>
                </a:lnTo>
                <a:lnTo>
                  <a:pt x="1583" y="2042"/>
                </a:lnTo>
                <a:lnTo>
                  <a:pt x="1583" y="2043"/>
                </a:lnTo>
                <a:lnTo>
                  <a:pt x="1584" y="2043"/>
                </a:lnTo>
                <a:lnTo>
                  <a:pt x="1586" y="2045"/>
                </a:lnTo>
                <a:lnTo>
                  <a:pt x="1586" y="2047"/>
                </a:lnTo>
                <a:lnTo>
                  <a:pt x="1586" y="2048"/>
                </a:lnTo>
                <a:lnTo>
                  <a:pt x="1587" y="2048"/>
                </a:lnTo>
                <a:lnTo>
                  <a:pt x="1587" y="2050"/>
                </a:lnTo>
                <a:lnTo>
                  <a:pt x="1587" y="2051"/>
                </a:lnTo>
                <a:lnTo>
                  <a:pt x="1587" y="2053"/>
                </a:lnTo>
                <a:lnTo>
                  <a:pt x="1589" y="2053"/>
                </a:lnTo>
                <a:lnTo>
                  <a:pt x="1587" y="2053"/>
                </a:lnTo>
                <a:lnTo>
                  <a:pt x="1587" y="2055"/>
                </a:lnTo>
                <a:lnTo>
                  <a:pt x="1587" y="2056"/>
                </a:lnTo>
                <a:lnTo>
                  <a:pt x="1587" y="2058"/>
                </a:lnTo>
                <a:lnTo>
                  <a:pt x="1589" y="2059"/>
                </a:lnTo>
                <a:lnTo>
                  <a:pt x="1587" y="2059"/>
                </a:lnTo>
                <a:lnTo>
                  <a:pt x="1589" y="2059"/>
                </a:lnTo>
                <a:lnTo>
                  <a:pt x="1587" y="2061"/>
                </a:lnTo>
                <a:lnTo>
                  <a:pt x="1587" y="2063"/>
                </a:lnTo>
                <a:lnTo>
                  <a:pt x="1586" y="2063"/>
                </a:lnTo>
                <a:lnTo>
                  <a:pt x="1586" y="2064"/>
                </a:lnTo>
                <a:lnTo>
                  <a:pt x="1586" y="2066"/>
                </a:lnTo>
                <a:lnTo>
                  <a:pt x="1584" y="2066"/>
                </a:lnTo>
                <a:lnTo>
                  <a:pt x="1583" y="2066"/>
                </a:lnTo>
                <a:lnTo>
                  <a:pt x="1581" y="2066"/>
                </a:lnTo>
                <a:lnTo>
                  <a:pt x="1579" y="2066"/>
                </a:lnTo>
                <a:lnTo>
                  <a:pt x="1578" y="2067"/>
                </a:lnTo>
                <a:lnTo>
                  <a:pt x="1576" y="2067"/>
                </a:lnTo>
                <a:lnTo>
                  <a:pt x="1576" y="2066"/>
                </a:lnTo>
                <a:lnTo>
                  <a:pt x="1575" y="2066"/>
                </a:lnTo>
                <a:lnTo>
                  <a:pt x="1573" y="2066"/>
                </a:lnTo>
                <a:lnTo>
                  <a:pt x="1573" y="2064"/>
                </a:lnTo>
                <a:lnTo>
                  <a:pt x="1571" y="2064"/>
                </a:lnTo>
                <a:lnTo>
                  <a:pt x="1571" y="2066"/>
                </a:lnTo>
                <a:lnTo>
                  <a:pt x="1570" y="2066"/>
                </a:lnTo>
                <a:lnTo>
                  <a:pt x="1568" y="2064"/>
                </a:lnTo>
                <a:lnTo>
                  <a:pt x="1567" y="2064"/>
                </a:lnTo>
                <a:lnTo>
                  <a:pt x="1565" y="2064"/>
                </a:lnTo>
                <a:lnTo>
                  <a:pt x="1563" y="2064"/>
                </a:lnTo>
                <a:lnTo>
                  <a:pt x="1563" y="2063"/>
                </a:lnTo>
                <a:lnTo>
                  <a:pt x="1563" y="2064"/>
                </a:lnTo>
                <a:lnTo>
                  <a:pt x="1562" y="2064"/>
                </a:lnTo>
                <a:lnTo>
                  <a:pt x="1560" y="2066"/>
                </a:lnTo>
                <a:lnTo>
                  <a:pt x="1560" y="2064"/>
                </a:lnTo>
                <a:lnTo>
                  <a:pt x="1559" y="2064"/>
                </a:lnTo>
                <a:lnTo>
                  <a:pt x="1557" y="2064"/>
                </a:lnTo>
                <a:lnTo>
                  <a:pt x="1557" y="2066"/>
                </a:lnTo>
                <a:lnTo>
                  <a:pt x="1555" y="2066"/>
                </a:lnTo>
                <a:lnTo>
                  <a:pt x="1555" y="2067"/>
                </a:lnTo>
                <a:lnTo>
                  <a:pt x="1555" y="2069"/>
                </a:lnTo>
                <a:lnTo>
                  <a:pt x="1554" y="2069"/>
                </a:lnTo>
                <a:lnTo>
                  <a:pt x="1554" y="2071"/>
                </a:lnTo>
                <a:lnTo>
                  <a:pt x="1554" y="2072"/>
                </a:lnTo>
                <a:lnTo>
                  <a:pt x="1554" y="2074"/>
                </a:lnTo>
                <a:lnTo>
                  <a:pt x="1552" y="2074"/>
                </a:lnTo>
                <a:lnTo>
                  <a:pt x="1552" y="2075"/>
                </a:lnTo>
                <a:lnTo>
                  <a:pt x="1552" y="2077"/>
                </a:lnTo>
                <a:lnTo>
                  <a:pt x="1551" y="2079"/>
                </a:lnTo>
                <a:lnTo>
                  <a:pt x="1551" y="2080"/>
                </a:lnTo>
                <a:lnTo>
                  <a:pt x="1551" y="2082"/>
                </a:lnTo>
                <a:lnTo>
                  <a:pt x="1549" y="2082"/>
                </a:lnTo>
                <a:lnTo>
                  <a:pt x="1551" y="2083"/>
                </a:lnTo>
                <a:lnTo>
                  <a:pt x="1551" y="2085"/>
                </a:lnTo>
                <a:lnTo>
                  <a:pt x="1549" y="2085"/>
                </a:lnTo>
                <a:lnTo>
                  <a:pt x="1549" y="2087"/>
                </a:lnTo>
                <a:lnTo>
                  <a:pt x="1549" y="2088"/>
                </a:lnTo>
                <a:lnTo>
                  <a:pt x="1549" y="2090"/>
                </a:lnTo>
                <a:lnTo>
                  <a:pt x="1547" y="2090"/>
                </a:lnTo>
                <a:lnTo>
                  <a:pt x="1549" y="2090"/>
                </a:lnTo>
                <a:lnTo>
                  <a:pt x="1547" y="2091"/>
                </a:lnTo>
                <a:lnTo>
                  <a:pt x="1547" y="2093"/>
                </a:lnTo>
                <a:lnTo>
                  <a:pt x="1546" y="2093"/>
                </a:lnTo>
                <a:lnTo>
                  <a:pt x="1546" y="2095"/>
                </a:lnTo>
                <a:lnTo>
                  <a:pt x="1547" y="2096"/>
                </a:lnTo>
                <a:lnTo>
                  <a:pt x="1549" y="2096"/>
                </a:lnTo>
                <a:lnTo>
                  <a:pt x="1549" y="2095"/>
                </a:lnTo>
                <a:lnTo>
                  <a:pt x="1547" y="2095"/>
                </a:lnTo>
                <a:lnTo>
                  <a:pt x="1547" y="2093"/>
                </a:lnTo>
                <a:lnTo>
                  <a:pt x="1549" y="2093"/>
                </a:lnTo>
                <a:lnTo>
                  <a:pt x="1551" y="2093"/>
                </a:lnTo>
                <a:lnTo>
                  <a:pt x="1551" y="2091"/>
                </a:lnTo>
                <a:lnTo>
                  <a:pt x="1552" y="2091"/>
                </a:lnTo>
                <a:lnTo>
                  <a:pt x="1554" y="2091"/>
                </a:lnTo>
                <a:lnTo>
                  <a:pt x="1554" y="2090"/>
                </a:lnTo>
                <a:lnTo>
                  <a:pt x="1554" y="2088"/>
                </a:lnTo>
                <a:lnTo>
                  <a:pt x="1555" y="2088"/>
                </a:lnTo>
                <a:lnTo>
                  <a:pt x="1555" y="2087"/>
                </a:lnTo>
                <a:lnTo>
                  <a:pt x="1555" y="2085"/>
                </a:lnTo>
                <a:lnTo>
                  <a:pt x="1555" y="2083"/>
                </a:lnTo>
                <a:lnTo>
                  <a:pt x="1555" y="2082"/>
                </a:lnTo>
                <a:lnTo>
                  <a:pt x="1557" y="2082"/>
                </a:lnTo>
                <a:lnTo>
                  <a:pt x="1557" y="2080"/>
                </a:lnTo>
                <a:lnTo>
                  <a:pt x="1557" y="2079"/>
                </a:lnTo>
                <a:lnTo>
                  <a:pt x="1559" y="2079"/>
                </a:lnTo>
                <a:lnTo>
                  <a:pt x="1559" y="2077"/>
                </a:lnTo>
                <a:lnTo>
                  <a:pt x="1560" y="2077"/>
                </a:lnTo>
                <a:lnTo>
                  <a:pt x="1560" y="2075"/>
                </a:lnTo>
                <a:lnTo>
                  <a:pt x="1560" y="2074"/>
                </a:lnTo>
                <a:lnTo>
                  <a:pt x="1562" y="2074"/>
                </a:lnTo>
                <a:lnTo>
                  <a:pt x="1562" y="2072"/>
                </a:lnTo>
                <a:lnTo>
                  <a:pt x="1562" y="2071"/>
                </a:lnTo>
                <a:lnTo>
                  <a:pt x="1563" y="2071"/>
                </a:lnTo>
                <a:lnTo>
                  <a:pt x="1565" y="2071"/>
                </a:lnTo>
                <a:lnTo>
                  <a:pt x="1565" y="2069"/>
                </a:lnTo>
                <a:lnTo>
                  <a:pt x="1567" y="2069"/>
                </a:lnTo>
                <a:lnTo>
                  <a:pt x="1567" y="2071"/>
                </a:lnTo>
                <a:lnTo>
                  <a:pt x="1568" y="2071"/>
                </a:lnTo>
                <a:lnTo>
                  <a:pt x="1570" y="2071"/>
                </a:lnTo>
                <a:lnTo>
                  <a:pt x="1570" y="2072"/>
                </a:lnTo>
                <a:lnTo>
                  <a:pt x="1571" y="2072"/>
                </a:lnTo>
                <a:lnTo>
                  <a:pt x="1571" y="2074"/>
                </a:lnTo>
                <a:lnTo>
                  <a:pt x="1573" y="2074"/>
                </a:lnTo>
                <a:lnTo>
                  <a:pt x="1573" y="2075"/>
                </a:lnTo>
                <a:lnTo>
                  <a:pt x="1575" y="2075"/>
                </a:lnTo>
                <a:lnTo>
                  <a:pt x="1575" y="2074"/>
                </a:lnTo>
                <a:lnTo>
                  <a:pt x="1576" y="2074"/>
                </a:lnTo>
                <a:lnTo>
                  <a:pt x="1578" y="2074"/>
                </a:lnTo>
                <a:lnTo>
                  <a:pt x="1578" y="2072"/>
                </a:lnTo>
                <a:lnTo>
                  <a:pt x="1578" y="2074"/>
                </a:lnTo>
                <a:lnTo>
                  <a:pt x="1578" y="2072"/>
                </a:lnTo>
                <a:lnTo>
                  <a:pt x="1578" y="2074"/>
                </a:lnTo>
                <a:lnTo>
                  <a:pt x="1579" y="2072"/>
                </a:lnTo>
                <a:lnTo>
                  <a:pt x="1581" y="2072"/>
                </a:lnTo>
                <a:lnTo>
                  <a:pt x="1583" y="2072"/>
                </a:lnTo>
                <a:lnTo>
                  <a:pt x="1583" y="2074"/>
                </a:lnTo>
                <a:lnTo>
                  <a:pt x="1584" y="2074"/>
                </a:lnTo>
                <a:lnTo>
                  <a:pt x="1586" y="2075"/>
                </a:lnTo>
                <a:lnTo>
                  <a:pt x="1587" y="2075"/>
                </a:lnTo>
                <a:lnTo>
                  <a:pt x="1589" y="2075"/>
                </a:lnTo>
                <a:lnTo>
                  <a:pt x="1591" y="2075"/>
                </a:lnTo>
                <a:lnTo>
                  <a:pt x="1591" y="2074"/>
                </a:lnTo>
                <a:lnTo>
                  <a:pt x="1592" y="2072"/>
                </a:lnTo>
                <a:lnTo>
                  <a:pt x="1592" y="2071"/>
                </a:lnTo>
                <a:lnTo>
                  <a:pt x="1594" y="2071"/>
                </a:lnTo>
                <a:lnTo>
                  <a:pt x="1594" y="2069"/>
                </a:lnTo>
                <a:lnTo>
                  <a:pt x="1595" y="2069"/>
                </a:lnTo>
                <a:lnTo>
                  <a:pt x="1595" y="2067"/>
                </a:lnTo>
                <a:lnTo>
                  <a:pt x="1597" y="2067"/>
                </a:lnTo>
                <a:lnTo>
                  <a:pt x="1597" y="2066"/>
                </a:lnTo>
                <a:lnTo>
                  <a:pt x="1597" y="2064"/>
                </a:lnTo>
                <a:lnTo>
                  <a:pt x="1595" y="2063"/>
                </a:lnTo>
                <a:lnTo>
                  <a:pt x="1597" y="2063"/>
                </a:lnTo>
                <a:lnTo>
                  <a:pt x="1599" y="2063"/>
                </a:lnTo>
                <a:lnTo>
                  <a:pt x="1600" y="2063"/>
                </a:lnTo>
                <a:lnTo>
                  <a:pt x="1602" y="2063"/>
                </a:lnTo>
                <a:lnTo>
                  <a:pt x="1602" y="2064"/>
                </a:lnTo>
                <a:lnTo>
                  <a:pt x="1603" y="2064"/>
                </a:lnTo>
                <a:lnTo>
                  <a:pt x="1605" y="2064"/>
                </a:lnTo>
                <a:lnTo>
                  <a:pt x="1605" y="2066"/>
                </a:lnTo>
                <a:lnTo>
                  <a:pt x="1607" y="2066"/>
                </a:lnTo>
                <a:lnTo>
                  <a:pt x="1608" y="2064"/>
                </a:lnTo>
                <a:lnTo>
                  <a:pt x="1610" y="2064"/>
                </a:lnTo>
                <a:lnTo>
                  <a:pt x="1611" y="2064"/>
                </a:lnTo>
                <a:lnTo>
                  <a:pt x="1610" y="2064"/>
                </a:lnTo>
                <a:lnTo>
                  <a:pt x="1608" y="2063"/>
                </a:lnTo>
                <a:lnTo>
                  <a:pt x="1610" y="2063"/>
                </a:lnTo>
                <a:lnTo>
                  <a:pt x="1608" y="2063"/>
                </a:lnTo>
                <a:lnTo>
                  <a:pt x="1608" y="2061"/>
                </a:lnTo>
                <a:lnTo>
                  <a:pt x="1610" y="2061"/>
                </a:lnTo>
                <a:lnTo>
                  <a:pt x="1610" y="2059"/>
                </a:lnTo>
                <a:lnTo>
                  <a:pt x="1608" y="2061"/>
                </a:lnTo>
                <a:lnTo>
                  <a:pt x="1607" y="2061"/>
                </a:lnTo>
                <a:lnTo>
                  <a:pt x="1608" y="2061"/>
                </a:lnTo>
                <a:lnTo>
                  <a:pt x="1608" y="2059"/>
                </a:lnTo>
                <a:lnTo>
                  <a:pt x="1607" y="2059"/>
                </a:lnTo>
                <a:lnTo>
                  <a:pt x="1607" y="2061"/>
                </a:lnTo>
                <a:lnTo>
                  <a:pt x="1605" y="2061"/>
                </a:lnTo>
                <a:lnTo>
                  <a:pt x="1603" y="2061"/>
                </a:lnTo>
                <a:lnTo>
                  <a:pt x="1602" y="2061"/>
                </a:lnTo>
                <a:lnTo>
                  <a:pt x="1602" y="2059"/>
                </a:lnTo>
                <a:lnTo>
                  <a:pt x="1600" y="2059"/>
                </a:lnTo>
                <a:lnTo>
                  <a:pt x="1599" y="2059"/>
                </a:lnTo>
                <a:lnTo>
                  <a:pt x="1597" y="2059"/>
                </a:lnTo>
                <a:lnTo>
                  <a:pt x="1597" y="2058"/>
                </a:lnTo>
                <a:lnTo>
                  <a:pt x="1595" y="2058"/>
                </a:lnTo>
                <a:lnTo>
                  <a:pt x="1595" y="2056"/>
                </a:lnTo>
                <a:lnTo>
                  <a:pt x="1597" y="2056"/>
                </a:lnTo>
                <a:lnTo>
                  <a:pt x="1595" y="2056"/>
                </a:lnTo>
                <a:lnTo>
                  <a:pt x="1595" y="2055"/>
                </a:lnTo>
                <a:lnTo>
                  <a:pt x="1597" y="2055"/>
                </a:lnTo>
                <a:lnTo>
                  <a:pt x="1597" y="2053"/>
                </a:lnTo>
                <a:lnTo>
                  <a:pt x="1597" y="2051"/>
                </a:lnTo>
                <a:lnTo>
                  <a:pt x="1595" y="2051"/>
                </a:lnTo>
                <a:lnTo>
                  <a:pt x="1595" y="2050"/>
                </a:lnTo>
                <a:lnTo>
                  <a:pt x="1595" y="2048"/>
                </a:lnTo>
                <a:lnTo>
                  <a:pt x="1595" y="2047"/>
                </a:lnTo>
                <a:lnTo>
                  <a:pt x="1594" y="2047"/>
                </a:lnTo>
                <a:lnTo>
                  <a:pt x="1594" y="2045"/>
                </a:lnTo>
                <a:lnTo>
                  <a:pt x="1594" y="2043"/>
                </a:lnTo>
                <a:lnTo>
                  <a:pt x="1592" y="2043"/>
                </a:lnTo>
                <a:lnTo>
                  <a:pt x="1592" y="2042"/>
                </a:lnTo>
                <a:lnTo>
                  <a:pt x="1592" y="2040"/>
                </a:lnTo>
                <a:lnTo>
                  <a:pt x="1591" y="2040"/>
                </a:lnTo>
                <a:lnTo>
                  <a:pt x="1591" y="2039"/>
                </a:lnTo>
                <a:lnTo>
                  <a:pt x="1591" y="2037"/>
                </a:lnTo>
                <a:lnTo>
                  <a:pt x="1591" y="2035"/>
                </a:lnTo>
                <a:lnTo>
                  <a:pt x="1591" y="2034"/>
                </a:lnTo>
                <a:lnTo>
                  <a:pt x="1591" y="2032"/>
                </a:lnTo>
                <a:lnTo>
                  <a:pt x="1591" y="2031"/>
                </a:lnTo>
                <a:lnTo>
                  <a:pt x="1589" y="2031"/>
                </a:lnTo>
                <a:lnTo>
                  <a:pt x="1587" y="2031"/>
                </a:lnTo>
                <a:lnTo>
                  <a:pt x="1586" y="2029"/>
                </a:lnTo>
                <a:lnTo>
                  <a:pt x="1586" y="2027"/>
                </a:lnTo>
                <a:lnTo>
                  <a:pt x="1586" y="2026"/>
                </a:lnTo>
                <a:lnTo>
                  <a:pt x="1587" y="2026"/>
                </a:lnTo>
                <a:lnTo>
                  <a:pt x="1589" y="2024"/>
                </a:lnTo>
                <a:lnTo>
                  <a:pt x="1591" y="2024"/>
                </a:lnTo>
                <a:lnTo>
                  <a:pt x="1591" y="2026"/>
                </a:lnTo>
                <a:lnTo>
                  <a:pt x="1592" y="2026"/>
                </a:lnTo>
                <a:lnTo>
                  <a:pt x="1594" y="2026"/>
                </a:lnTo>
                <a:lnTo>
                  <a:pt x="1595" y="2026"/>
                </a:lnTo>
                <a:lnTo>
                  <a:pt x="1597" y="2026"/>
                </a:lnTo>
                <a:lnTo>
                  <a:pt x="1599" y="2026"/>
                </a:lnTo>
                <a:lnTo>
                  <a:pt x="1600" y="2024"/>
                </a:lnTo>
                <a:lnTo>
                  <a:pt x="1602" y="2023"/>
                </a:lnTo>
                <a:lnTo>
                  <a:pt x="1603" y="2021"/>
                </a:lnTo>
                <a:lnTo>
                  <a:pt x="1603" y="2019"/>
                </a:lnTo>
                <a:lnTo>
                  <a:pt x="1605" y="2019"/>
                </a:lnTo>
                <a:lnTo>
                  <a:pt x="1607" y="2018"/>
                </a:lnTo>
                <a:lnTo>
                  <a:pt x="1607" y="2016"/>
                </a:lnTo>
                <a:lnTo>
                  <a:pt x="1605" y="2016"/>
                </a:lnTo>
                <a:lnTo>
                  <a:pt x="1605" y="2015"/>
                </a:lnTo>
                <a:lnTo>
                  <a:pt x="1607" y="2015"/>
                </a:lnTo>
                <a:lnTo>
                  <a:pt x="1605" y="2015"/>
                </a:lnTo>
                <a:lnTo>
                  <a:pt x="1605" y="2013"/>
                </a:lnTo>
                <a:lnTo>
                  <a:pt x="1607" y="2013"/>
                </a:lnTo>
                <a:lnTo>
                  <a:pt x="1607" y="2011"/>
                </a:lnTo>
                <a:lnTo>
                  <a:pt x="1608" y="2011"/>
                </a:lnTo>
                <a:lnTo>
                  <a:pt x="1608" y="2010"/>
                </a:lnTo>
                <a:lnTo>
                  <a:pt x="1610" y="2010"/>
                </a:lnTo>
                <a:lnTo>
                  <a:pt x="1611" y="2010"/>
                </a:lnTo>
                <a:lnTo>
                  <a:pt x="1613" y="2010"/>
                </a:lnTo>
                <a:lnTo>
                  <a:pt x="1613" y="2008"/>
                </a:lnTo>
                <a:lnTo>
                  <a:pt x="1615" y="2008"/>
                </a:lnTo>
                <a:lnTo>
                  <a:pt x="1616" y="2008"/>
                </a:lnTo>
                <a:lnTo>
                  <a:pt x="1618" y="2008"/>
                </a:lnTo>
                <a:lnTo>
                  <a:pt x="1619" y="2007"/>
                </a:lnTo>
                <a:lnTo>
                  <a:pt x="1621" y="2005"/>
                </a:lnTo>
                <a:lnTo>
                  <a:pt x="1623" y="2005"/>
                </a:lnTo>
                <a:lnTo>
                  <a:pt x="1624" y="2005"/>
                </a:lnTo>
                <a:lnTo>
                  <a:pt x="1626" y="2007"/>
                </a:lnTo>
                <a:lnTo>
                  <a:pt x="1627" y="2007"/>
                </a:lnTo>
                <a:lnTo>
                  <a:pt x="1629" y="2007"/>
                </a:lnTo>
                <a:lnTo>
                  <a:pt x="1629" y="2005"/>
                </a:lnTo>
                <a:lnTo>
                  <a:pt x="1631" y="2005"/>
                </a:lnTo>
                <a:lnTo>
                  <a:pt x="1632" y="2005"/>
                </a:lnTo>
                <a:lnTo>
                  <a:pt x="1632" y="2007"/>
                </a:lnTo>
                <a:lnTo>
                  <a:pt x="1632" y="2005"/>
                </a:lnTo>
                <a:lnTo>
                  <a:pt x="1634" y="2007"/>
                </a:lnTo>
                <a:lnTo>
                  <a:pt x="1635" y="2007"/>
                </a:lnTo>
                <a:lnTo>
                  <a:pt x="1635" y="2005"/>
                </a:lnTo>
                <a:lnTo>
                  <a:pt x="1635" y="2003"/>
                </a:lnTo>
                <a:lnTo>
                  <a:pt x="1637" y="2003"/>
                </a:lnTo>
                <a:lnTo>
                  <a:pt x="1637" y="2002"/>
                </a:lnTo>
                <a:lnTo>
                  <a:pt x="1639" y="2002"/>
                </a:lnTo>
                <a:lnTo>
                  <a:pt x="1640" y="2000"/>
                </a:lnTo>
                <a:lnTo>
                  <a:pt x="1640" y="1999"/>
                </a:lnTo>
                <a:lnTo>
                  <a:pt x="1642" y="1999"/>
                </a:lnTo>
                <a:lnTo>
                  <a:pt x="1642" y="1997"/>
                </a:lnTo>
                <a:lnTo>
                  <a:pt x="1643" y="1997"/>
                </a:lnTo>
                <a:lnTo>
                  <a:pt x="1643" y="1995"/>
                </a:lnTo>
                <a:lnTo>
                  <a:pt x="1645" y="1995"/>
                </a:lnTo>
                <a:lnTo>
                  <a:pt x="1645" y="1994"/>
                </a:lnTo>
                <a:lnTo>
                  <a:pt x="1645" y="1992"/>
                </a:lnTo>
                <a:lnTo>
                  <a:pt x="1647" y="1992"/>
                </a:lnTo>
                <a:lnTo>
                  <a:pt x="1648" y="1992"/>
                </a:lnTo>
                <a:lnTo>
                  <a:pt x="1650" y="1992"/>
                </a:lnTo>
                <a:lnTo>
                  <a:pt x="1651" y="1992"/>
                </a:lnTo>
                <a:lnTo>
                  <a:pt x="1653" y="1992"/>
                </a:lnTo>
                <a:lnTo>
                  <a:pt x="1653" y="1991"/>
                </a:lnTo>
                <a:lnTo>
                  <a:pt x="1653" y="1989"/>
                </a:lnTo>
                <a:lnTo>
                  <a:pt x="1655" y="1989"/>
                </a:lnTo>
                <a:lnTo>
                  <a:pt x="1655" y="1987"/>
                </a:lnTo>
                <a:lnTo>
                  <a:pt x="1656" y="1987"/>
                </a:lnTo>
                <a:lnTo>
                  <a:pt x="1658" y="1987"/>
                </a:lnTo>
                <a:lnTo>
                  <a:pt x="1658" y="1986"/>
                </a:lnTo>
                <a:lnTo>
                  <a:pt x="1658" y="1984"/>
                </a:lnTo>
                <a:lnTo>
                  <a:pt x="1659" y="1983"/>
                </a:lnTo>
                <a:lnTo>
                  <a:pt x="1659" y="1981"/>
                </a:lnTo>
                <a:lnTo>
                  <a:pt x="1658" y="1981"/>
                </a:lnTo>
                <a:lnTo>
                  <a:pt x="1659" y="1981"/>
                </a:lnTo>
                <a:lnTo>
                  <a:pt x="1659" y="1979"/>
                </a:lnTo>
                <a:lnTo>
                  <a:pt x="1659" y="1978"/>
                </a:lnTo>
                <a:lnTo>
                  <a:pt x="1661" y="1978"/>
                </a:lnTo>
                <a:lnTo>
                  <a:pt x="1661" y="1979"/>
                </a:lnTo>
                <a:lnTo>
                  <a:pt x="1663" y="1979"/>
                </a:lnTo>
                <a:lnTo>
                  <a:pt x="1664" y="1979"/>
                </a:lnTo>
                <a:lnTo>
                  <a:pt x="1664" y="1978"/>
                </a:lnTo>
                <a:lnTo>
                  <a:pt x="1666" y="1978"/>
                </a:lnTo>
                <a:lnTo>
                  <a:pt x="1666" y="1979"/>
                </a:lnTo>
                <a:lnTo>
                  <a:pt x="1666" y="1978"/>
                </a:lnTo>
                <a:lnTo>
                  <a:pt x="1666" y="1976"/>
                </a:lnTo>
                <a:lnTo>
                  <a:pt x="1666" y="1975"/>
                </a:lnTo>
                <a:lnTo>
                  <a:pt x="1666" y="1973"/>
                </a:lnTo>
                <a:lnTo>
                  <a:pt x="1667" y="1973"/>
                </a:lnTo>
                <a:lnTo>
                  <a:pt x="1667" y="1971"/>
                </a:lnTo>
                <a:lnTo>
                  <a:pt x="1667" y="1970"/>
                </a:lnTo>
                <a:lnTo>
                  <a:pt x="1669" y="1970"/>
                </a:lnTo>
                <a:lnTo>
                  <a:pt x="1669" y="1971"/>
                </a:lnTo>
                <a:lnTo>
                  <a:pt x="1671" y="1971"/>
                </a:lnTo>
                <a:lnTo>
                  <a:pt x="1672" y="1971"/>
                </a:lnTo>
                <a:lnTo>
                  <a:pt x="1672" y="1970"/>
                </a:lnTo>
                <a:lnTo>
                  <a:pt x="1672" y="1968"/>
                </a:lnTo>
                <a:lnTo>
                  <a:pt x="1674" y="1968"/>
                </a:lnTo>
                <a:lnTo>
                  <a:pt x="1675" y="1968"/>
                </a:lnTo>
                <a:lnTo>
                  <a:pt x="1677" y="1968"/>
                </a:lnTo>
                <a:lnTo>
                  <a:pt x="1677" y="1970"/>
                </a:lnTo>
                <a:lnTo>
                  <a:pt x="1679" y="1970"/>
                </a:lnTo>
                <a:lnTo>
                  <a:pt x="1680" y="1970"/>
                </a:lnTo>
                <a:lnTo>
                  <a:pt x="1680" y="1971"/>
                </a:lnTo>
                <a:lnTo>
                  <a:pt x="1682" y="1971"/>
                </a:lnTo>
                <a:lnTo>
                  <a:pt x="1683" y="1970"/>
                </a:lnTo>
                <a:lnTo>
                  <a:pt x="1685" y="1970"/>
                </a:lnTo>
                <a:lnTo>
                  <a:pt x="1685" y="1971"/>
                </a:lnTo>
                <a:lnTo>
                  <a:pt x="1687" y="1971"/>
                </a:lnTo>
                <a:lnTo>
                  <a:pt x="1688" y="1971"/>
                </a:lnTo>
                <a:lnTo>
                  <a:pt x="1688" y="1973"/>
                </a:lnTo>
                <a:lnTo>
                  <a:pt x="1690" y="1973"/>
                </a:lnTo>
                <a:lnTo>
                  <a:pt x="1690" y="1975"/>
                </a:lnTo>
                <a:lnTo>
                  <a:pt x="1691" y="1975"/>
                </a:lnTo>
                <a:lnTo>
                  <a:pt x="1693" y="1975"/>
                </a:lnTo>
                <a:lnTo>
                  <a:pt x="1693" y="1976"/>
                </a:lnTo>
                <a:lnTo>
                  <a:pt x="1695" y="1976"/>
                </a:lnTo>
                <a:lnTo>
                  <a:pt x="1695" y="1975"/>
                </a:lnTo>
                <a:lnTo>
                  <a:pt x="1696" y="1975"/>
                </a:lnTo>
                <a:lnTo>
                  <a:pt x="1698" y="1973"/>
                </a:lnTo>
                <a:lnTo>
                  <a:pt x="1699" y="1973"/>
                </a:lnTo>
                <a:lnTo>
                  <a:pt x="1701" y="1973"/>
                </a:lnTo>
                <a:lnTo>
                  <a:pt x="1701" y="1975"/>
                </a:lnTo>
                <a:lnTo>
                  <a:pt x="1703" y="1975"/>
                </a:lnTo>
                <a:lnTo>
                  <a:pt x="1703" y="1973"/>
                </a:lnTo>
                <a:lnTo>
                  <a:pt x="1704" y="1973"/>
                </a:lnTo>
                <a:lnTo>
                  <a:pt x="1704" y="1971"/>
                </a:lnTo>
                <a:lnTo>
                  <a:pt x="1706" y="1971"/>
                </a:lnTo>
                <a:lnTo>
                  <a:pt x="1707" y="1971"/>
                </a:lnTo>
                <a:lnTo>
                  <a:pt x="1709" y="1971"/>
                </a:lnTo>
                <a:lnTo>
                  <a:pt x="1711" y="1971"/>
                </a:lnTo>
                <a:lnTo>
                  <a:pt x="1711" y="1973"/>
                </a:lnTo>
                <a:lnTo>
                  <a:pt x="1711" y="1975"/>
                </a:lnTo>
                <a:lnTo>
                  <a:pt x="1712" y="1975"/>
                </a:lnTo>
                <a:lnTo>
                  <a:pt x="1714" y="1975"/>
                </a:lnTo>
                <a:lnTo>
                  <a:pt x="1715" y="1975"/>
                </a:lnTo>
                <a:lnTo>
                  <a:pt x="1715" y="1976"/>
                </a:lnTo>
                <a:lnTo>
                  <a:pt x="1717" y="1976"/>
                </a:lnTo>
                <a:lnTo>
                  <a:pt x="1717" y="1978"/>
                </a:lnTo>
                <a:lnTo>
                  <a:pt x="1719" y="1978"/>
                </a:lnTo>
                <a:lnTo>
                  <a:pt x="1719" y="1979"/>
                </a:lnTo>
                <a:lnTo>
                  <a:pt x="1720" y="1981"/>
                </a:lnTo>
                <a:lnTo>
                  <a:pt x="1720" y="1983"/>
                </a:lnTo>
                <a:lnTo>
                  <a:pt x="1722" y="1983"/>
                </a:lnTo>
                <a:lnTo>
                  <a:pt x="1722" y="1984"/>
                </a:lnTo>
                <a:lnTo>
                  <a:pt x="1722" y="1986"/>
                </a:lnTo>
                <a:lnTo>
                  <a:pt x="1723" y="1986"/>
                </a:lnTo>
                <a:lnTo>
                  <a:pt x="1723" y="1987"/>
                </a:lnTo>
                <a:lnTo>
                  <a:pt x="1725" y="1987"/>
                </a:lnTo>
                <a:lnTo>
                  <a:pt x="1725" y="1989"/>
                </a:lnTo>
                <a:lnTo>
                  <a:pt x="1725" y="1991"/>
                </a:lnTo>
                <a:lnTo>
                  <a:pt x="1727" y="1991"/>
                </a:lnTo>
                <a:lnTo>
                  <a:pt x="1727" y="1992"/>
                </a:lnTo>
                <a:lnTo>
                  <a:pt x="1728" y="1992"/>
                </a:lnTo>
                <a:lnTo>
                  <a:pt x="1728" y="1994"/>
                </a:lnTo>
                <a:lnTo>
                  <a:pt x="1730" y="1994"/>
                </a:lnTo>
                <a:lnTo>
                  <a:pt x="1730" y="1995"/>
                </a:lnTo>
                <a:lnTo>
                  <a:pt x="1730" y="1997"/>
                </a:lnTo>
                <a:lnTo>
                  <a:pt x="1730" y="1999"/>
                </a:lnTo>
                <a:lnTo>
                  <a:pt x="1731" y="1999"/>
                </a:lnTo>
                <a:lnTo>
                  <a:pt x="1731" y="2000"/>
                </a:lnTo>
                <a:lnTo>
                  <a:pt x="1731" y="2002"/>
                </a:lnTo>
                <a:lnTo>
                  <a:pt x="1731" y="2003"/>
                </a:lnTo>
                <a:lnTo>
                  <a:pt x="1733" y="2003"/>
                </a:lnTo>
                <a:lnTo>
                  <a:pt x="1733" y="2005"/>
                </a:lnTo>
                <a:lnTo>
                  <a:pt x="1733" y="2007"/>
                </a:lnTo>
                <a:lnTo>
                  <a:pt x="1733" y="2008"/>
                </a:lnTo>
                <a:lnTo>
                  <a:pt x="1735" y="2008"/>
                </a:lnTo>
                <a:lnTo>
                  <a:pt x="1735" y="2010"/>
                </a:lnTo>
                <a:lnTo>
                  <a:pt x="1733" y="2010"/>
                </a:lnTo>
                <a:lnTo>
                  <a:pt x="1733" y="2011"/>
                </a:lnTo>
                <a:lnTo>
                  <a:pt x="1733" y="2013"/>
                </a:lnTo>
                <a:lnTo>
                  <a:pt x="1733" y="2015"/>
                </a:lnTo>
                <a:lnTo>
                  <a:pt x="1733" y="2016"/>
                </a:lnTo>
                <a:lnTo>
                  <a:pt x="1733" y="2018"/>
                </a:lnTo>
                <a:lnTo>
                  <a:pt x="1735" y="2018"/>
                </a:lnTo>
                <a:lnTo>
                  <a:pt x="1735" y="2019"/>
                </a:lnTo>
                <a:lnTo>
                  <a:pt x="1735" y="2021"/>
                </a:lnTo>
                <a:lnTo>
                  <a:pt x="1735" y="2023"/>
                </a:lnTo>
                <a:lnTo>
                  <a:pt x="1736" y="2023"/>
                </a:lnTo>
                <a:lnTo>
                  <a:pt x="1736" y="2024"/>
                </a:lnTo>
                <a:lnTo>
                  <a:pt x="1736" y="2026"/>
                </a:lnTo>
                <a:lnTo>
                  <a:pt x="1738" y="2026"/>
                </a:lnTo>
                <a:lnTo>
                  <a:pt x="1739" y="2027"/>
                </a:lnTo>
                <a:lnTo>
                  <a:pt x="1741" y="2029"/>
                </a:lnTo>
                <a:lnTo>
                  <a:pt x="1743" y="2029"/>
                </a:lnTo>
                <a:lnTo>
                  <a:pt x="1743" y="2031"/>
                </a:lnTo>
                <a:lnTo>
                  <a:pt x="1744" y="2032"/>
                </a:lnTo>
                <a:lnTo>
                  <a:pt x="1746" y="2032"/>
                </a:lnTo>
                <a:lnTo>
                  <a:pt x="1746" y="2034"/>
                </a:lnTo>
                <a:lnTo>
                  <a:pt x="1747" y="2034"/>
                </a:lnTo>
                <a:lnTo>
                  <a:pt x="1747" y="2035"/>
                </a:lnTo>
                <a:lnTo>
                  <a:pt x="1749" y="2035"/>
                </a:lnTo>
                <a:lnTo>
                  <a:pt x="1751" y="2035"/>
                </a:lnTo>
                <a:lnTo>
                  <a:pt x="1751" y="2037"/>
                </a:lnTo>
                <a:lnTo>
                  <a:pt x="1752" y="2037"/>
                </a:lnTo>
                <a:lnTo>
                  <a:pt x="1754" y="2037"/>
                </a:lnTo>
                <a:lnTo>
                  <a:pt x="1754" y="2039"/>
                </a:lnTo>
                <a:lnTo>
                  <a:pt x="1755" y="2040"/>
                </a:lnTo>
                <a:lnTo>
                  <a:pt x="1755" y="2042"/>
                </a:lnTo>
                <a:lnTo>
                  <a:pt x="1757" y="2042"/>
                </a:lnTo>
                <a:lnTo>
                  <a:pt x="1759" y="2042"/>
                </a:lnTo>
                <a:lnTo>
                  <a:pt x="1759" y="2043"/>
                </a:lnTo>
                <a:lnTo>
                  <a:pt x="1760" y="2043"/>
                </a:lnTo>
                <a:lnTo>
                  <a:pt x="1762" y="2043"/>
                </a:lnTo>
                <a:lnTo>
                  <a:pt x="1762" y="2045"/>
                </a:lnTo>
                <a:lnTo>
                  <a:pt x="1763" y="2045"/>
                </a:lnTo>
                <a:lnTo>
                  <a:pt x="1763" y="2047"/>
                </a:lnTo>
                <a:lnTo>
                  <a:pt x="1763" y="2048"/>
                </a:lnTo>
                <a:lnTo>
                  <a:pt x="1765" y="2048"/>
                </a:lnTo>
                <a:lnTo>
                  <a:pt x="1765" y="2050"/>
                </a:lnTo>
                <a:lnTo>
                  <a:pt x="1767" y="2050"/>
                </a:lnTo>
                <a:lnTo>
                  <a:pt x="1767" y="2051"/>
                </a:lnTo>
                <a:lnTo>
                  <a:pt x="1768" y="2051"/>
                </a:lnTo>
                <a:lnTo>
                  <a:pt x="1768" y="2053"/>
                </a:lnTo>
                <a:lnTo>
                  <a:pt x="1770" y="2053"/>
                </a:lnTo>
                <a:lnTo>
                  <a:pt x="1770" y="2055"/>
                </a:lnTo>
                <a:lnTo>
                  <a:pt x="1771" y="2055"/>
                </a:lnTo>
                <a:lnTo>
                  <a:pt x="1771" y="2056"/>
                </a:lnTo>
                <a:lnTo>
                  <a:pt x="1771" y="2058"/>
                </a:lnTo>
                <a:lnTo>
                  <a:pt x="1771" y="2059"/>
                </a:lnTo>
                <a:lnTo>
                  <a:pt x="1773" y="2059"/>
                </a:lnTo>
                <a:lnTo>
                  <a:pt x="1773" y="2061"/>
                </a:lnTo>
                <a:lnTo>
                  <a:pt x="1773" y="2063"/>
                </a:lnTo>
                <a:lnTo>
                  <a:pt x="1775" y="2063"/>
                </a:lnTo>
                <a:lnTo>
                  <a:pt x="1776" y="2063"/>
                </a:lnTo>
                <a:lnTo>
                  <a:pt x="1776" y="2064"/>
                </a:lnTo>
                <a:lnTo>
                  <a:pt x="1778" y="2064"/>
                </a:lnTo>
                <a:lnTo>
                  <a:pt x="1778" y="2066"/>
                </a:lnTo>
                <a:lnTo>
                  <a:pt x="1778" y="2067"/>
                </a:lnTo>
                <a:lnTo>
                  <a:pt x="1779" y="2067"/>
                </a:lnTo>
                <a:lnTo>
                  <a:pt x="1779" y="2069"/>
                </a:lnTo>
                <a:lnTo>
                  <a:pt x="1781" y="2069"/>
                </a:lnTo>
                <a:lnTo>
                  <a:pt x="1781" y="2071"/>
                </a:lnTo>
                <a:lnTo>
                  <a:pt x="1783" y="2071"/>
                </a:lnTo>
                <a:lnTo>
                  <a:pt x="1783" y="2072"/>
                </a:lnTo>
                <a:lnTo>
                  <a:pt x="1783" y="2074"/>
                </a:lnTo>
                <a:lnTo>
                  <a:pt x="1784" y="2074"/>
                </a:lnTo>
                <a:lnTo>
                  <a:pt x="1784" y="2075"/>
                </a:lnTo>
                <a:lnTo>
                  <a:pt x="1784" y="2077"/>
                </a:lnTo>
                <a:lnTo>
                  <a:pt x="1786" y="2077"/>
                </a:lnTo>
                <a:lnTo>
                  <a:pt x="1786" y="2079"/>
                </a:lnTo>
                <a:lnTo>
                  <a:pt x="1787" y="2079"/>
                </a:lnTo>
                <a:lnTo>
                  <a:pt x="1787" y="2080"/>
                </a:lnTo>
                <a:lnTo>
                  <a:pt x="1787" y="2082"/>
                </a:lnTo>
                <a:lnTo>
                  <a:pt x="1789" y="2082"/>
                </a:lnTo>
                <a:lnTo>
                  <a:pt x="1789" y="2083"/>
                </a:lnTo>
                <a:lnTo>
                  <a:pt x="1789" y="2085"/>
                </a:lnTo>
                <a:lnTo>
                  <a:pt x="1791" y="2085"/>
                </a:lnTo>
                <a:lnTo>
                  <a:pt x="1791" y="2087"/>
                </a:lnTo>
                <a:lnTo>
                  <a:pt x="1792" y="2087"/>
                </a:lnTo>
                <a:lnTo>
                  <a:pt x="1792" y="2088"/>
                </a:lnTo>
                <a:lnTo>
                  <a:pt x="1794" y="2088"/>
                </a:lnTo>
                <a:lnTo>
                  <a:pt x="1794" y="2090"/>
                </a:lnTo>
                <a:lnTo>
                  <a:pt x="1795" y="2091"/>
                </a:lnTo>
                <a:lnTo>
                  <a:pt x="1795" y="2093"/>
                </a:lnTo>
                <a:lnTo>
                  <a:pt x="1797" y="2093"/>
                </a:lnTo>
                <a:lnTo>
                  <a:pt x="1797" y="2095"/>
                </a:lnTo>
                <a:lnTo>
                  <a:pt x="1797" y="2096"/>
                </a:lnTo>
                <a:lnTo>
                  <a:pt x="1799" y="2096"/>
                </a:lnTo>
                <a:lnTo>
                  <a:pt x="1799" y="2098"/>
                </a:lnTo>
                <a:lnTo>
                  <a:pt x="1800" y="2098"/>
                </a:lnTo>
                <a:lnTo>
                  <a:pt x="1800" y="2099"/>
                </a:lnTo>
                <a:lnTo>
                  <a:pt x="1802" y="2099"/>
                </a:lnTo>
                <a:lnTo>
                  <a:pt x="1802" y="2101"/>
                </a:lnTo>
                <a:lnTo>
                  <a:pt x="1802" y="2103"/>
                </a:lnTo>
                <a:lnTo>
                  <a:pt x="1802" y="2104"/>
                </a:lnTo>
                <a:lnTo>
                  <a:pt x="1802" y="2106"/>
                </a:lnTo>
                <a:lnTo>
                  <a:pt x="1800" y="2106"/>
                </a:lnTo>
                <a:lnTo>
                  <a:pt x="1800" y="2107"/>
                </a:lnTo>
                <a:lnTo>
                  <a:pt x="1800" y="2109"/>
                </a:lnTo>
                <a:lnTo>
                  <a:pt x="1799" y="2111"/>
                </a:lnTo>
                <a:lnTo>
                  <a:pt x="1799" y="2112"/>
                </a:lnTo>
                <a:lnTo>
                  <a:pt x="1800" y="2112"/>
                </a:lnTo>
                <a:lnTo>
                  <a:pt x="1802" y="2112"/>
                </a:lnTo>
                <a:lnTo>
                  <a:pt x="1803" y="2112"/>
                </a:lnTo>
                <a:lnTo>
                  <a:pt x="1803" y="2114"/>
                </a:lnTo>
                <a:lnTo>
                  <a:pt x="1803" y="2115"/>
                </a:lnTo>
                <a:lnTo>
                  <a:pt x="1802" y="2115"/>
                </a:lnTo>
                <a:lnTo>
                  <a:pt x="1802" y="2114"/>
                </a:lnTo>
                <a:lnTo>
                  <a:pt x="1802" y="2115"/>
                </a:lnTo>
                <a:lnTo>
                  <a:pt x="1800" y="2115"/>
                </a:lnTo>
                <a:lnTo>
                  <a:pt x="1800" y="2117"/>
                </a:lnTo>
                <a:lnTo>
                  <a:pt x="1802" y="2117"/>
                </a:lnTo>
                <a:lnTo>
                  <a:pt x="1802" y="2119"/>
                </a:lnTo>
                <a:lnTo>
                  <a:pt x="1803" y="2119"/>
                </a:lnTo>
                <a:lnTo>
                  <a:pt x="1803" y="2120"/>
                </a:lnTo>
                <a:lnTo>
                  <a:pt x="1803" y="2122"/>
                </a:lnTo>
                <a:lnTo>
                  <a:pt x="1805" y="2122"/>
                </a:lnTo>
                <a:lnTo>
                  <a:pt x="1805" y="2123"/>
                </a:lnTo>
                <a:lnTo>
                  <a:pt x="1803" y="2123"/>
                </a:lnTo>
                <a:lnTo>
                  <a:pt x="1805" y="2123"/>
                </a:lnTo>
                <a:lnTo>
                  <a:pt x="1805" y="2125"/>
                </a:lnTo>
                <a:lnTo>
                  <a:pt x="1805" y="2127"/>
                </a:lnTo>
                <a:lnTo>
                  <a:pt x="1807" y="2127"/>
                </a:lnTo>
                <a:lnTo>
                  <a:pt x="1807" y="2128"/>
                </a:lnTo>
                <a:lnTo>
                  <a:pt x="1808" y="2128"/>
                </a:lnTo>
                <a:lnTo>
                  <a:pt x="1808" y="2127"/>
                </a:lnTo>
                <a:lnTo>
                  <a:pt x="1808" y="2125"/>
                </a:lnTo>
                <a:lnTo>
                  <a:pt x="1808" y="2123"/>
                </a:lnTo>
                <a:lnTo>
                  <a:pt x="1808" y="2122"/>
                </a:lnTo>
                <a:lnTo>
                  <a:pt x="1808" y="2120"/>
                </a:lnTo>
                <a:lnTo>
                  <a:pt x="1808" y="2119"/>
                </a:lnTo>
                <a:lnTo>
                  <a:pt x="1807" y="2119"/>
                </a:lnTo>
                <a:lnTo>
                  <a:pt x="1807" y="2117"/>
                </a:lnTo>
                <a:lnTo>
                  <a:pt x="1807" y="2115"/>
                </a:lnTo>
                <a:lnTo>
                  <a:pt x="1805" y="2115"/>
                </a:lnTo>
                <a:lnTo>
                  <a:pt x="1805" y="2114"/>
                </a:lnTo>
                <a:lnTo>
                  <a:pt x="1805" y="2112"/>
                </a:lnTo>
                <a:lnTo>
                  <a:pt x="1805" y="2111"/>
                </a:lnTo>
                <a:lnTo>
                  <a:pt x="1807" y="2111"/>
                </a:lnTo>
                <a:lnTo>
                  <a:pt x="1807" y="2109"/>
                </a:lnTo>
                <a:lnTo>
                  <a:pt x="1807" y="2107"/>
                </a:lnTo>
                <a:lnTo>
                  <a:pt x="1805" y="2107"/>
                </a:lnTo>
                <a:lnTo>
                  <a:pt x="1803" y="2107"/>
                </a:lnTo>
                <a:lnTo>
                  <a:pt x="1803" y="2106"/>
                </a:lnTo>
                <a:lnTo>
                  <a:pt x="1803" y="2104"/>
                </a:lnTo>
                <a:lnTo>
                  <a:pt x="1803" y="2103"/>
                </a:lnTo>
                <a:lnTo>
                  <a:pt x="1803" y="2101"/>
                </a:lnTo>
                <a:lnTo>
                  <a:pt x="1803" y="2099"/>
                </a:lnTo>
                <a:lnTo>
                  <a:pt x="1803" y="2098"/>
                </a:lnTo>
                <a:lnTo>
                  <a:pt x="1805" y="2098"/>
                </a:lnTo>
                <a:lnTo>
                  <a:pt x="1805" y="2096"/>
                </a:lnTo>
                <a:lnTo>
                  <a:pt x="1805" y="2095"/>
                </a:lnTo>
                <a:lnTo>
                  <a:pt x="1805" y="2093"/>
                </a:lnTo>
                <a:lnTo>
                  <a:pt x="1805" y="2091"/>
                </a:lnTo>
                <a:lnTo>
                  <a:pt x="1807" y="2091"/>
                </a:lnTo>
                <a:lnTo>
                  <a:pt x="1805" y="2091"/>
                </a:lnTo>
                <a:lnTo>
                  <a:pt x="1805" y="2090"/>
                </a:lnTo>
                <a:lnTo>
                  <a:pt x="1807" y="2090"/>
                </a:lnTo>
                <a:lnTo>
                  <a:pt x="1807" y="2088"/>
                </a:lnTo>
                <a:lnTo>
                  <a:pt x="1805" y="2088"/>
                </a:lnTo>
                <a:lnTo>
                  <a:pt x="1803" y="2088"/>
                </a:lnTo>
                <a:lnTo>
                  <a:pt x="1803" y="2087"/>
                </a:lnTo>
                <a:lnTo>
                  <a:pt x="1803" y="2085"/>
                </a:lnTo>
                <a:lnTo>
                  <a:pt x="1802" y="2085"/>
                </a:lnTo>
                <a:lnTo>
                  <a:pt x="1802" y="2083"/>
                </a:lnTo>
                <a:lnTo>
                  <a:pt x="1800" y="2083"/>
                </a:lnTo>
                <a:lnTo>
                  <a:pt x="1800" y="2082"/>
                </a:lnTo>
                <a:lnTo>
                  <a:pt x="1799" y="2082"/>
                </a:lnTo>
                <a:lnTo>
                  <a:pt x="1797" y="2082"/>
                </a:lnTo>
                <a:lnTo>
                  <a:pt x="1797" y="2080"/>
                </a:lnTo>
                <a:lnTo>
                  <a:pt x="1797" y="2079"/>
                </a:lnTo>
                <a:lnTo>
                  <a:pt x="1795" y="2079"/>
                </a:lnTo>
                <a:lnTo>
                  <a:pt x="1795" y="2077"/>
                </a:lnTo>
                <a:lnTo>
                  <a:pt x="1794" y="2077"/>
                </a:lnTo>
                <a:lnTo>
                  <a:pt x="1794" y="2075"/>
                </a:lnTo>
                <a:lnTo>
                  <a:pt x="1792" y="2074"/>
                </a:lnTo>
                <a:lnTo>
                  <a:pt x="1792" y="2072"/>
                </a:lnTo>
                <a:lnTo>
                  <a:pt x="1792" y="2071"/>
                </a:lnTo>
                <a:lnTo>
                  <a:pt x="1791" y="2071"/>
                </a:lnTo>
                <a:lnTo>
                  <a:pt x="1791" y="2069"/>
                </a:lnTo>
                <a:lnTo>
                  <a:pt x="1789" y="2067"/>
                </a:lnTo>
                <a:lnTo>
                  <a:pt x="1789" y="2066"/>
                </a:lnTo>
                <a:lnTo>
                  <a:pt x="1789" y="2064"/>
                </a:lnTo>
                <a:lnTo>
                  <a:pt x="1787" y="2064"/>
                </a:lnTo>
                <a:lnTo>
                  <a:pt x="1787" y="2063"/>
                </a:lnTo>
                <a:lnTo>
                  <a:pt x="1787" y="2061"/>
                </a:lnTo>
                <a:lnTo>
                  <a:pt x="1786" y="2061"/>
                </a:lnTo>
                <a:lnTo>
                  <a:pt x="1786" y="2059"/>
                </a:lnTo>
                <a:lnTo>
                  <a:pt x="1784" y="2059"/>
                </a:lnTo>
                <a:lnTo>
                  <a:pt x="1784" y="2058"/>
                </a:lnTo>
                <a:lnTo>
                  <a:pt x="1783" y="2058"/>
                </a:lnTo>
                <a:lnTo>
                  <a:pt x="1783" y="2056"/>
                </a:lnTo>
                <a:lnTo>
                  <a:pt x="1781" y="2056"/>
                </a:lnTo>
                <a:lnTo>
                  <a:pt x="1781" y="2055"/>
                </a:lnTo>
                <a:lnTo>
                  <a:pt x="1779" y="2055"/>
                </a:lnTo>
                <a:lnTo>
                  <a:pt x="1779" y="2053"/>
                </a:lnTo>
                <a:lnTo>
                  <a:pt x="1778" y="2053"/>
                </a:lnTo>
                <a:lnTo>
                  <a:pt x="1778" y="2051"/>
                </a:lnTo>
                <a:lnTo>
                  <a:pt x="1776" y="2051"/>
                </a:lnTo>
                <a:lnTo>
                  <a:pt x="1776" y="2050"/>
                </a:lnTo>
                <a:lnTo>
                  <a:pt x="1775" y="2050"/>
                </a:lnTo>
                <a:lnTo>
                  <a:pt x="1775" y="2048"/>
                </a:lnTo>
                <a:lnTo>
                  <a:pt x="1775" y="2047"/>
                </a:lnTo>
                <a:lnTo>
                  <a:pt x="1773" y="2047"/>
                </a:lnTo>
                <a:lnTo>
                  <a:pt x="1773" y="2045"/>
                </a:lnTo>
                <a:lnTo>
                  <a:pt x="1773" y="2043"/>
                </a:lnTo>
                <a:lnTo>
                  <a:pt x="1771" y="2043"/>
                </a:lnTo>
                <a:lnTo>
                  <a:pt x="1771" y="2042"/>
                </a:lnTo>
                <a:lnTo>
                  <a:pt x="1770" y="2042"/>
                </a:lnTo>
                <a:lnTo>
                  <a:pt x="1770" y="2040"/>
                </a:lnTo>
                <a:lnTo>
                  <a:pt x="1768" y="2040"/>
                </a:lnTo>
                <a:lnTo>
                  <a:pt x="1768" y="2039"/>
                </a:lnTo>
                <a:lnTo>
                  <a:pt x="1767" y="2039"/>
                </a:lnTo>
                <a:lnTo>
                  <a:pt x="1767" y="2037"/>
                </a:lnTo>
                <a:lnTo>
                  <a:pt x="1765" y="2037"/>
                </a:lnTo>
                <a:lnTo>
                  <a:pt x="1763" y="2037"/>
                </a:lnTo>
                <a:lnTo>
                  <a:pt x="1762" y="2037"/>
                </a:lnTo>
                <a:lnTo>
                  <a:pt x="1762" y="2035"/>
                </a:lnTo>
                <a:lnTo>
                  <a:pt x="1760" y="2035"/>
                </a:lnTo>
                <a:lnTo>
                  <a:pt x="1759" y="2035"/>
                </a:lnTo>
                <a:lnTo>
                  <a:pt x="1759" y="2034"/>
                </a:lnTo>
                <a:lnTo>
                  <a:pt x="1759" y="2032"/>
                </a:lnTo>
                <a:lnTo>
                  <a:pt x="1759" y="2031"/>
                </a:lnTo>
                <a:lnTo>
                  <a:pt x="1757" y="2031"/>
                </a:lnTo>
                <a:lnTo>
                  <a:pt x="1757" y="2029"/>
                </a:lnTo>
                <a:lnTo>
                  <a:pt x="1755" y="2029"/>
                </a:lnTo>
                <a:lnTo>
                  <a:pt x="1755" y="2031"/>
                </a:lnTo>
                <a:lnTo>
                  <a:pt x="1754" y="2031"/>
                </a:lnTo>
                <a:lnTo>
                  <a:pt x="1752" y="2029"/>
                </a:lnTo>
                <a:lnTo>
                  <a:pt x="1752" y="2027"/>
                </a:lnTo>
                <a:lnTo>
                  <a:pt x="1751" y="2027"/>
                </a:lnTo>
                <a:lnTo>
                  <a:pt x="1751" y="2026"/>
                </a:lnTo>
                <a:lnTo>
                  <a:pt x="1749" y="2026"/>
                </a:lnTo>
                <a:lnTo>
                  <a:pt x="1747" y="2026"/>
                </a:lnTo>
                <a:lnTo>
                  <a:pt x="1747" y="2024"/>
                </a:lnTo>
                <a:lnTo>
                  <a:pt x="1746" y="2024"/>
                </a:lnTo>
                <a:lnTo>
                  <a:pt x="1746" y="2023"/>
                </a:lnTo>
                <a:lnTo>
                  <a:pt x="1744" y="2023"/>
                </a:lnTo>
                <a:lnTo>
                  <a:pt x="1744" y="2021"/>
                </a:lnTo>
                <a:lnTo>
                  <a:pt x="1743" y="2021"/>
                </a:lnTo>
                <a:lnTo>
                  <a:pt x="1743" y="2019"/>
                </a:lnTo>
                <a:lnTo>
                  <a:pt x="1743" y="2018"/>
                </a:lnTo>
                <a:lnTo>
                  <a:pt x="1741" y="2018"/>
                </a:lnTo>
                <a:lnTo>
                  <a:pt x="1741" y="2016"/>
                </a:lnTo>
                <a:lnTo>
                  <a:pt x="1741" y="2015"/>
                </a:lnTo>
                <a:lnTo>
                  <a:pt x="1741" y="2013"/>
                </a:lnTo>
                <a:lnTo>
                  <a:pt x="1741" y="2011"/>
                </a:lnTo>
                <a:lnTo>
                  <a:pt x="1741" y="2010"/>
                </a:lnTo>
                <a:lnTo>
                  <a:pt x="1739" y="2010"/>
                </a:lnTo>
                <a:lnTo>
                  <a:pt x="1739" y="2008"/>
                </a:lnTo>
                <a:lnTo>
                  <a:pt x="1739" y="2007"/>
                </a:lnTo>
                <a:lnTo>
                  <a:pt x="1739" y="2005"/>
                </a:lnTo>
                <a:lnTo>
                  <a:pt x="1739" y="2003"/>
                </a:lnTo>
                <a:lnTo>
                  <a:pt x="1738" y="2003"/>
                </a:lnTo>
                <a:lnTo>
                  <a:pt x="1738" y="2002"/>
                </a:lnTo>
                <a:lnTo>
                  <a:pt x="1739" y="2002"/>
                </a:lnTo>
                <a:lnTo>
                  <a:pt x="1739" y="2000"/>
                </a:lnTo>
                <a:lnTo>
                  <a:pt x="1739" y="1999"/>
                </a:lnTo>
                <a:lnTo>
                  <a:pt x="1739" y="1997"/>
                </a:lnTo>
                <a:lnTo>
                  <a:pt x="1739" y="1995"/>
                </a:lnTo>
                <a:lnTo>
                  <a:pt x="1738" y="1995"/>
                </a:lnTo>
                <a:lnTo>
                  <a:pt x="1738" y="1994"/>
                </a:lnTo>
                <a:lnTo>
                  <a:pt x="1738" y="1992"/>
                </a:lnTo>
                <a:lnTo>
                  <a:pt x="1736" y="1992"/>
                </a:lnTo>
                <a:lnTo>
                  <a:pt x="1736" y="1991"/>
                </a:lnTo>
                <a:lnTo>
                  <a:pt x="1736" y="1989"/>
                </a:lnTo>
                <a:lnTo>
                  <a:pt x="1735" y="1989"/>
                </a:lnTo>
                <a:lnTo>
                  <a:pt x="1735" y="1987"/>
                </a:lnTo>
                <a:lnTo>
                  <a:pt x="1733" y="1987"/>
                </a:lnTo>
                <a:lnTo>
                  <a:pt x="1733" y="1986"/>
                </a:lnTo>
                <a:lnTo>
                  <a:pt x="1733" y="1984"/>
                </a:lnTo>
                <a:lnTo>
                  <a:pt x="1731" y="1983"/>
                </a:lnTo>
                <a:lnTo>
                  <a:pt x="1731" y="1981"/>
                </a:lnTo>
                <a:lnTo>
                  <a:pt x="1731" y="1979"/>
                </a:lnTo>
                <a:lnTo>
                  <a:pt x="1730" y="1979"/>
                </a:lnTo>
                <a:lnTo>
                  <a:pt x="1730" y="1978"/>
                </a:lnTo>
                <a:lnTo>
                  <a:pt x="1730" y="1976"/>
                </a:lnTo>
                <a:lnTo>
                  <a:pt x="1728" y="1976"/>
                </a:lnTo>
                <a:lnTo>
                  <a:pt x="1728" y="1975"/>
                </a:lnTo>
                <a:lnTo>
                  <a:pt x="1727" y="1975"/>
                </a:lnTo>
                <a:lnTo>
                  <a:pt x="1727" y="1973"/>
                </a:lnTo>
                <a:lnTo>
                  <a:pt x="1727" y="1971"/>
                </a:lnTo>
                <a:lnTo>
                  <a:pt x="1727" y="1970"/>
                </a:lnTo>
                <a:lnTo>
                  <a:pt x="1728" y="1968"/>
                </a:lnTo>
                <a:lnTo>
                  <a:pt x="1730" y="1968"/>
                </a:lnTo>
                <a:lnTo>
                  <a:pt x="1731" y="1967"/>
                </a:lnTo>
                <a:lnTo>
                  <a:pt x="1731" y="1965"/>
                </a:lnTo>
                <a:lnTo>
                  <a:pt x="1733" y="1965"/>
                </a:lnTo>
                <a:lnTo>
                  <a:pt x="1733" y="1963"/>
                </a:lnTo>
                <a:lnTo>
                  <a:pt x="1735" y="1963"/>
                </a:lnTo>
                <a:lnTo>
                  <a:pt x="1735" y="1962"/>
                </a:lnTo>
                <a:lnTo>
                  <a:pt x="1735" y="1960"/>
                </a:lnTo>
                <a:lnTo>
                  <a:pt x="1735" y="1959"/>
                </a:lnTo>
                <a:lnTo>
                  <a:pt x="1735" y="1957"/>
                </a:lnTo>
                <a:lnTo>
                  <a:pt x="1735" y="1955"/>
                </a:lnTo>
                <a:lnTo>
                  <a:pt x="1735" y="1954"/>
                </a:lnTo>
                <a:lnTo>
                  <a:pt x="1736" y="1954"/>
                </a:lnTo>
                <a:lnTo>
                  <a:pt x="1738" y="1954"/>
                </a:lnTo>
                <a:lnTo>
                  <a:pt x="1738" y="1955"/>
                </a:lnTo>
                <a:lnTo>
                  <a:pt x="1739" y="1955"/>
                </a:lnTo>
                <a:lnTo>
                  <a:pt x="1739" y="1957"/>
                </a:lnTo>
                <a:lnTo>
                  <a:pt x="1739" y="1955"/>
                </a:lnTo>
                <a:lnTo>
                  <a:pt x="1741" y="1955"/>
                </a:lnTo>
                <a:lnTo>
                  <a:pt x="1743" y="1955"/>
                </a:lnTo>
                <a:lnTo>
                  <a:pt x="1744" y="1955"/>
                </a:lnTo>
                <a:lnTo>
                  <a:pt x="1744" y="1954"/>
                </a:lnTo>
                <a:lnTo>
                  <a:pt x="1746" y="1954"/>
                </a:lnTo>
                <a:lnTo>
                  <a:pt x="1747" y="1954"/>
                </a:lnTo>
                <a:lnTo>
                  <a:pt x="1747" y="1952"/>
                </a:lnTo>
                <a:lnTo>
                  <a:pt x="1747" y="1951"/>
                </a:lnTo>
                <a:lnTo>
                  <a:pt x="1749" y="1951"/>
                </a:lnTo>
                <a:lnTo>
                  <a:pt x="1747" y="1951"/>
                </a:lnTo>
                <a:lnTo>
                  <a:pt x="1747" y="1949"/>
                </a:lnTo>
                <a:lnTo>
                  <a:pt x="1749" y="1949"/>
                </a:lnTo>
                <a:lnTo>
                  <a:pt x="1749" y="1947"/>
                </a:lnTo>
                <a:lnTo>
                  <a:pt x="1751" y="1947"/>
                </a:lnTo>
                <a:lnTo>
                  <a:pt x="1752" y="1947"/>
                </a:lnTo>
                <a:lnTo>
                  <a:pt x="1752" y="1946"/>
                </a:lnTo>
                <a:lnTo>
                  <a:pt x="1754" y="1946"/>
                </a:lnTo>
                <a:lnTo>
                  <a:pt x="1755" y="1946"/>
                </a:lnTo>
                <a:lnTo>
                  <a:pt x="1757" y="1946"/>
                </a:lnTo>
                <a:lnTo>
                  <a:pt x="1759" y="1944"/>
                </a:lnTo>
                <a:lnTo>
                  <a:pt x="1760" y="1944"/>
                </a:lnTo>
                <a:lnTo>
                  <a:pt x="1762" y="1944"/>
                </a:lnTo>
                <a:lnTo>
                  <a:pt x="1763" y="1944"/>
                </a:lnTo>
                <a:lnTo>
                  <a:pt x="1765" y="1944"/>
                </a:lnTo>
                <a:lnTo>
                  <a:pt x="1767" y="1944"/>
                </a:lnTo>
                <a:lnTo>
                  <a:pt x="1767" y="1943"/>
                </a:lnTo>
                <a:lnTo>
                  <a:pt x="1768" y="1943"/>
                </a:lnTo>
                <a:lnTo>
                  <a:pt x="1768" y="1941"/>
                </a:lnTo>
                <a:lnTo>
                  <a:pt x="1770" y="1941"/>
                </a:lnTo>
                <a:lnTo>
                  <a:pt x="1771" y="1941"/>
                </a:lnTo>
                <a:lnTo>
                  <a:pt x="1773" y="1941"/>
                </a:lnTo>
                <a:lnTo>
                  <a:pt x="1775" y="1941"/>
                </a:lnTo>
                <a:lnTo>
                  <a:pt x="1775" y="1943"/>
                </a:lnTo>
                <a:lnTo>
                  <a:pt x="1776" y="1943"/>
                </a:lnTo>
                <a:lnTo>
                  <a:pt x="1776" y="1941"/>
                </a:lnTo>
                <a:lnTo>
                  <a:pt x="1778" y="1941"/>
                </a:lnTo>
                <a:lnTo>
                  <a:pt x="1776" y="1941"/>
                </a:lnTo>
                <a:lnTo>
                  <a:pt x="1776" y="1939"/>
                </a:lnTo>
                <a:lnTo>
                  <a:pt x="1778" y="1939"/>
                </a:lnTo>
                <a:lnTo>
                  <a:pt x="1778" y="1938"/>
                </a:lnTo>
                <a:lnTo>
                  <a:pt x="1778" y="1936"/>
                </a:lnTo>
                <a:lnTo>
                  <a:pt x="1778" y="1935"/>
                </a:lnTo>
                <a:lnTo>
                  <a:pt x="1779" y="1935"/>
                </a:lnTo>
                <a:lnTo>
                  <a:pt x="1778" y="1933"/>
                </a:lnTo>
                <a:lnTo>
                  <a:pt x="1776" y="1931"/>
                </a:lnTo>
                <a:lnTo>
                  <a:pt x="1775" y="1931"/>
                </a:lnTo>
                <a:lnTo>
                  <a:pt x="1775" y="1930"/>
                </a:lnTo>
                <a:lnTo>
                  <a:pt x="1773" y="1930"/>
                </a:lnTo>
                <a:lnTo>
                  <a:pt x="1771" y="1930"/>
                </a:lnTo>
                <a:lnTo>
                  <a:pt x="1771" y="1931"/>
                </a:lnTo>
                <a:lnTo>
                  <a:pt x="1770" y="1931"/>
                </a:lnTo>
                <a:lnTo>
                  <a:pt x="1768" y="1931"/>
                </a:lnTo>
                <a:lnTo>
                  <a:pt x="1768" y="1933"/>
                </a:lnTo>
                <a:lnTo>
                  <a:pt x="1767" y="1933"/>
                </a:lnTo>
                <a:lnTo>
                  <a:pt x="1765" y="1933"/>
                </a:lnTo>
                <a:lnTo>
                  <a:pt x="1763" y="1933"/>
                </a:lnTo>
                <a:lnTo>
                  <a:pt x="1763" y="1935"/>
                </a:lnTo>
                <a:lnTo>
                  <a:pt x="1762" y="1935"/>
                </a:lnTo>
                <a:lnTo>
                  <a:pt x="1762" y="1936"/>
                </a:lnTo>
                <a:lnTo>
                  <a:pt x="1760" y="1936"/>
                </a:lnTo>
                <a:lnTo>
                  <a:pt x="1759" y="1936"/>
                </a:lnTo>
                <a:lnTo>
                  <a:pt x="1757" y="1936"/>
                </a:lnTo>
                <a:lnTo>
                  <a:pt x="1757" y="1938"/>
                </a:lnTo>
                <a:lnTo>
                  <a:pt x="1755" y="1938"/>
                </a:lnTo>
                <a:lnTo>
                  <a:pt x="1754" y="1938"/>
                </a:lnTo>
                <a:lnTo>
                  <a:pt x="1754" y="1939"/>
                </a:lnTo>
                <a:lnTo>
                  <a:pt x="1752" y="1939"/>
                </a:lnTo>
                <a:lnTo>
                  <a:pt x="1751" y="1939"/>
                </a:lnTo>
                <a:lnTo>
                  <a:pt x="1749" y="1939"/>
                </a:lnTo>
                <a:lnTo>
                  <a:pt x="1747" y="1941"/>
                </a:lnTo>
                <a:lnTo>
                  <a:pt x="1746" y="1941"/>
                </a:lnTo>
                <a:lnTo>
                  <a:pt x="1746" y="1943"/>
                </a:lnTo>
                <a:lnTo>
                  <a:pt x="1744" y="1943"/>
                </a:lnTo>
                <a:lnTo>
                  <a:pt x="1743" y="1943"/>
                </a:lnTo>
                <a:lnTo>
                  <a:pt x="1743" y="1944"/>
                </a:lnTo>
                <a:lnTo>
                  <a:pt x="1741" y="1944"/>
                </a:lnTo>
                <a:lnTo>
                  <a:pt x="1739" y="1946"/>
                </a:lnTo>
                <a:lnTo>
                  <a:pt x="1741" y="1946"/>
                </a:lnTo>
                <a:lnTo>
                  <a:pt x="1739" y="1946"/>
                </a:lnTo>
                <a:lnTo>
                  <a:pt x="1739" y="1947"/>
                </a:lnTo>
                <a:lnTo>
                  <a:pt x="1739" y="1946"/>
                </a:lnTo>
                <a:lnTo>
                  <a:pt x="1738" y="1946"/>
                </a:lnTo>
                <a:lnTo>
                  <a:pt x="1736" y="1944"/>
                </a:lnTo>
                <a:lnTo>
                  <a:pt x="1735" y="1944"/>
                </a:lnTo>
                <a:lnTo>
                  <a:pt x="1735" y="1946"/>
                </a:lnTo>
                <a:lnTo>
                  <a:pt x="1735" y="1944"/>
                </a:lnTo>
                <a:lnTo>
                  <a:pt x="1735" y="1946"/>
                </a:lnTo>
                <a:lnTo>
                  <a:pt x="1733" y="1946"/>
                </a:lnTo>
                <a:lnTo>
                  <a:pt x="1731" y="1946"/>
                </a:lnTo>
                <a:lnTo>
                  <a:pt x="1730" y="1946"/>
                </a:lnTo>
                <a:lnTo>
                  <a:pt x="1728" y="1946"/>
                </a:lnTo>
                <a:lnTo>
                  <a:pt x="1727" y="1946"/>
                </a:lnTo>
                <a:lnTo>
                  <a:pt x="1727" y="1947"/>
                </a:lnTo>
                <a:lnTo>
                  <a:pt x="1727" y="1949"/>
                </a:lnTo>
                <a:lnTo>
                  <a:pt x="1725" y="1949"/>
                </a:lnTo>
                <a:lnTo>
                  <a:pt x="1725" y="1951"/>
                </a:lnTo>
                <a:lnTo>
                  <a:pt x="1725" y="1952"/>
                </a:lnTo>
                <a:lnTo>
                  <a:pt x="1725" y="1954"/>
                </a:lnTo>
                <a:lnTo>
                  <a:pt x="1725" y="1955"/>
                </a:lnTo>
                <a:lnTo>
                  <a:pt x="1723" y="1955"/>
                </a:lnTo>
                <a:lnTo>
                  <a:pt x="1722" y="1957"/>
                </a:lnTo>
                <a:lnTo>
                  <a:pt x="1722" y="1959"/>
                </a:lnTo>
                <a:lnTo>
                  <a:pt x="1722" y="1960"/>
                </a:lnTo>
                <a:lnTo>
                  <a:pt x="1720" y="1962"/>
                </a:lnTo>
                <a:lnTo>
                  <a:pt x="1719" y="1962"/>
                </a:lnTo>
                <a:lnTo>
                  <a:pt x="1717" y="1962"/>
                </a:lnTo>
                <a:lnTo>
                  <a:pt x="1715" y="1960"/>
                </a:lnTo>
                <a:lnTo>
                  <a:pt x="1714" y="1960"/>
                </a:lnTo>
                <a:lnTo>
                  <a:pt x="1712" y="1960"/>
                </a:lnTo>
                <a:lnTo>
                  <a:pt x="1712" y="1959"/>
                </a:lnTo>
                <a:lnTo>
                  <a:pt x="1711" y="1959"/>
                </a:lnTo>
                <a:lnTo>
                  <a:pt x="1709" y="1959"/>
                </a:lnTo>
                <a:lnTo>
                  <a:pt x="1707" y="1959"/>
                </a:lnTo>
                <a:lnTo>
                  <a:pt x="1706" y="1959"/>
                </a:lnTo>
                <a:lnTo>
                  <a:pt x="1704" y="1959"/>
                </a:lnTo>
                <a:lnTo>
                  <a:pt x="1703" y="1959"/>
                </a:lnTo>
                <a:lnTo>
                  <a:pt x="1703" y="1960"/>
                </a:lnTo>
                <a:lnTo>
                  <a:pt x="1701" y="1960"/>
                </a:lnTo>
                <a:lnTo>
                  <a:pt x="1699" y="1960"/>
                </a:lnTo>
                <a:lnTo>
                  <a:pt x="1698" y="1960"/>
                </a:lnTo>
                <a:lnTo>
                  <a:pt x="1696" y="1960"/>
                </a:lnTo>
                <a:lnTo>
                  <a:pt x="1695" y="1960"/>
                </a:lnTo>
                <a:lnTo>
                  <a:pt x="1693" y="1960"/>
                </a:lnTo>
                <a:lnTo>
                  <a:pt x="1691" y="1960"/>
                </a:lnTo>
                <a:lnTo>
                  <a:pt x="1690" y="1960"/>
                </a:lnTo>
                <a:lnTo>
                  <a:pt x="1688" y="1960"/>
                </a:lnTo>
                <a:lnTo>
                  <a:pt x="1687" y="1960"/>
                </a:lnTo>
                <a:lnTo>
                  <a:pt x="1685" y="1960"/>
                </a:lnTo>
                <a:lnTo>
                  <a:pt x="1685" y="1959"/>
                </a:lnTo>
                <a:lnTo>
                  <a:pt x="1683" y="1959"/>
                </a:lnTo>
                <a:lnTo>
                  <a:pt x="1683" y="1957"/>
                </a:lnTo>
                <a:lnTo>
                  <a:pt x="1682" y="1957"/>
                </a:lnTo>
                <a:lnTo>
                  <a:pt x="1682" y="1955"/>
                </a:lnTo>
                <a:lnTo>
                  <a:pt x="1680" y="1955"/>
                </a:lnTo>
                <a:lnTo>
                  <a:pt x="1680" y="1957"/>
                </a:lnTo>
                <a:lnTo>
                  <a:pt x="1679" y="1957"/>
                </a:lnTo>
                <a:lnTo>
                  <a:pt x="1677" y="1957"/>
                </a:lnTo>
                <a:lnTo>
                  <a:pt x="1675" y="1957"/>
                </a:lnTo>
                <a:lnTo>
                  <a:pt x="1674" y="1957"/>
                </a:lnTo>
                <a:lnTo>
                  <a:pt x="1672" y="1957"/>
                </a:lnTo>
                <a:lnTo>
                  <a:pt x="1671" y="1957"/>
                </a:lnTo>
                <a:lnTo>
                  <a:pt x="1671" y="1955"/>
                </a:lnTo>
                <a:lnTo>
                  <a:pt x="1671" y="1954"/>
                </a:lnTo>
                <a:lnTo>
                  <a:pt x="1671" y="1952"/>
                </a:lnTo>
                <a:lnTo>
                  <a:pt x="1671" y="1951"/>
                </a:lnTo>
                <a:lnTo>
                  <a:pt x="1669" y="1949"/>
                </a:lnTo>
                <a:lnTo>
                  <a:pt x="1669" y="1947"/>
                </a:lnTo>
                <a:lnTo>
                  <a:pt x="1667" y="1947"/>
                </a:lnTo>
                <a:lnTo>
                  <a:pt x="1667" y="1946"/>
                </a:lnTo>
                <a:lnTo>
                  <a:pt x="1667" y="1944"/>
                </a:lnTo>
                <a:lnTo>
                  <a:pt x="1666" y="1944"/>
                </a:lnTo>
                <a:lnTo>
                  <a:pt x="1666" y="1943"/>
                </a:lnTo>
                <a:lnTo>
                  <a:pt x="1666" y="1941"/>
                </a:lnTo>
                <a:lnTo>
                  <a:pt x="1664" y="1941"/>
                </a:lnTo>
                <a:lnTo>
                  <a:pt x="1664" y="1939"/>
                </a:lnTo>
                <a:lnTo>
                  <a:pt x="1663" y="1938"/>
                </a:lnTo>
                <a:lnTo>
                  <a:pt x="1661" y="1938"/>
                </a:lnTo>
                <a:lnTo>
                  <a:pt x="1659" y="1938"/>
                </a:lnTo>
                <a:lnTo>
                  <a:pt x="1658" y="1938"/>
                </a:lnTo>
                <a:lnTo>
                  <a:pt x="1656" y="1938"/>
                </a:lnTo>
                <a:lnTo>
                  <a:pt x="1656" y="1936"/>
                </a:lnTo>
                <a:lnTo>
                  <a:pt x="1658" y="1936"/>
                </a:lnTo>
                <a:lnTo>
                  <a:pt x="1658" y="1935"/>
                </a:lnTo>
                <a:lnTo>
                  <a:pt x="1658" y="1933"/>
                </a:lnTo>
                <a:lnTo>
                  <a:pt x="1658" y="1931"/>
                </a:lnTo>
                <a:lnTo>
                  <a:pt x="1659" y="1931"/>
                </a:lnTo>
                <a:lnTo>
                  <a:pt x="1661" y="1931"/>
                </a:lnTo>
                <a:lnTo>
                  <a:pt x="1661" y="1930"/>
                </a:lnTo>
                <a:lnTo>
                  <a:pt x="1661" y="1928"/>
                </a:lnTo>
                <a:lnTo>
                  <a:pt x="1663" y="1928"/>
                </a:lnTo>
                <a:lnTo>
                  <a:pt x="1664" y="1928"/>
                </a:lnTo>
                <a:lnTo>
                  <a:pt x="1664" y="1927"/>
                </a:lnTo>
                <a:lnTo>
                  <a:pt x="1664" y="1925"/>
                </a:lnTo>
                <a:lnTo>
                  <a:pt x="1664" y="1923"/>
                </a:lnTo>
                <a:lnTo>
                  <a:pt x="1664" y="1922"/>
                </a:lnTo>
                <a:lnTo>
                  <a:pt x="1664" y="1920"/>
                </a:lnTo>
                <a:lnTo>
                  <a:pt x="1664" y="1919"/>
                </a:lnTo>
                <a:lnTo>
                  <a:pt x="1664" y="1917"/>
                </a:lnTo>
                <a:lnTo>
                  <a:pt x="1663" y="1917"/>
                </a:lnTo>
                <a:lnTo>
                  <a:pt x="1663" y="1915"/>
                </a:lnTo>
                <a:lnTo>
                  <a:pt x="1661" y="1915"/>
                </a:lnTo>
                <a:lnTo>
                  <a:pt x="1661" y="1914"/>
                </a:lnTo>
                <a:lnTo>
                  <a:pt x="1661" y="1912"/>
                </a:lnTo>
                <a:lnTo>
                  <a:pt x="1659" y="1912"/>
                </a:lnTo>
                <a:lnTo>
                  <a:pt x="1658" y="1911"/>
                </a:lnTo>
                <a:lnTo>
                  <a:pt x="1656" y="1911"/>
                </a:lnTo>
                <a:lnTo>
                  <a:pt x="1656" y="1909"/>
                </a:lnTo>
                <a:lnTo>
                  <a:pt x="1655" y="1909"/>
                </a:lnTo>
                <a:lnTo>
                  <a:pt x="1655" y="1911"/>
                </a:lnTo>
                <a:lnTo>
                  <a:pt x="1656" y="1911"/>
                </a:lnTo>
                <a:lnTo>
                  <a:pt x="1655" y="1911"/>
                </a:lnTo>
                <a:lnTo>
                  <a:pt x="1653" y="1911"/>
                </a:lnTo>
                <a:lnTo>
                  <a:pt x="1653" y="1909"/>
                </a:lnTo>
                <a:lnTo>
                  <a:pt x="1651" y="1909"/>
                </a:lnTo>
                <a:lnTo>
                  <a:pt x="1651" y="1907"/>
                </a:lnTo>
                <a:lnTo>
                  <a:pt x="1650" y="1907"/>
                </a:lnTo>
                <a:lnTo>
                  <a:pt x="1650" y="1906"/>
                </a:lnTo>
                <a:lnTo>
                  <a:pt x="1651" y="1906"/>
                </a:lnTo>
                <a:lnTo>
                  <a:pt x="1651" y="1904"/>
                </a:lnTo>
                <a:lnTo>
                  <a:pt x="1653" y="1904"/>
                </a:lnTo>
                <a:lnTo>
                  <a:pt x="1653" y="1903"/>
                </a:lnTo>
                <a:lnTo>
                  <a:pt x="1655" y="1903"/>
                </a:lnTo>
                <a:lnTo>
                  <a:pt x="1655" y="1901"/>
                </a:lnTo>
                <a:lnTo>
                  <a:pt x="1655" y="1899"/>
                </a:lnTo>
                <a:lnTo>
                  <a:pt x="1656" y="1898"/>
                </a:lnTo>
                <a:lnTo>
                  <a:pt x="1656" y="1896"/>
                </a:lnTo>
                <a:lnTo>
                  <a:pt x="1656" y="1895"/>
                </a:lnTo>
                <a:lnTo>
                  <a:pt x="1656" y="1893"/>
                </a:lnTo>
                <a:lnTo>
                  <a:pt x="1656" y="1891"/>
                </a:lnTo>
                <a:lnTo>
                  <a:pt x="1655" y="1890"/>
                </a:lnTo>
                <a:lnTo>
                  <a:pt x="1653" y="1888"/>
                </a:lnTo>
                <a:lnTo>
                  <a:pt x="1653" y="1887"/>
                </a:lnTo>
                <a:lnTo>
                  <a:pt x="1653" y="1885"/>
                </a:lnTo>
                <a:lnTo>
                  <a:pt x="1651" y="1883"/>
                </a:lnTo>
                <a:lnTo>
                  <a:pt x="1651" y="1882"/>
                </a:lnTo>
                <a:lnTo>
                  <a:pt x="1651" y="1880"/>
                </a:lnTo>
                <a:lnTo>
                  <a:pt x="1651" y="1879"/>
                </a:lnTo>
                <a:lnTo>
                  <a:pt x="1651" y="1877"/>
                </a:lnTo>
                <a:lnTo>
                  <a:pt x="1651" y="1875"/>
                </a:lnTo>
                <a:lnTo>
                  <a:pt x="1651" y="1874"/>
                </a:lnTo>
                <a:lnTo>
                  <a:pt x="1651" y="1872"/>
                </a:lnTo>
                <a:lnTo>
                  <a:pt x="1651" y="1871"/>
                </a:lnTo>
                <a:lnTo>
                  <a:pt x="1653" y="1871"/>
                </a:lnTo>
                <a:lnTo>
                  <a:pt x="1653" y="1869"/>
                </a:lnTo>
                <a:lnTo>
                  <a:pt x="1655" y="1869"/>
                </a:lnTo>
                <a:lnTo>
                  <a:pt x="1656" y="1869"/>
                </a:lnTo>
                <a:lnTo>
                  <a:pt x="1658" y="1869"/>
                </a:lnTo>
                <a:lnTo>
                  <a:pt x="1659" y="1869"/>
                </a:lnTo>
                <a:lnTo>
                  <a:pt x="1661" y="1869"/>
                </a:lnTo>
                <a:lnTo>
                  <a:pt x="1661" y="1867"/>
                </a:lnTo>
                <a:lnTo>
                  <a:pt x="1663" y="1867"/>
                </a:lnTo>
                <a:lnTo>
                  <a:pt x="1663" y="1866"/>
                </a:lnTo>
                <a:lnTo>
                  <a:pt x="1664" y="1866"/>
                </a:lnTo>
                <a:lnTo>
                  <a:pt x="1664" y="1864"/>
                </a:lnTo>
                <a:lnTo>
                  <a:pt x="1664" y="1863"/>
                </a:lnTo>
                <a:lnTo>
                  <a:pt x="1664" y="1861"/>
                </a:lnTo>
                <a:lnTo>
                  <a:pt x="1664" y="1859"/>
                </a:lnTo>
                <a:lnTo>
                  <a:pt x="1666" y="1859"/>
                </a:lnTo>
                <a:lnTo>
                  <a:pt x="1666" y="1858"/>
                </a:lnTo>
                <a:lnTo>
                  <a:pt x="1667" y="1858"/>
                </a:lnTo>
                <a:lnTo>
                  <a:pt x="1669" y="1858"/>
                </a:lnTo>
                <a:lnTo>
                  <a:pt x="1669" y="1856"/>
                </a:lnTo>
                <a:lnTo>
                  <a:pt x="1671" y="1856"/>
                </a:lnTo>
                <a:lnTo>
                  <a:pt x="1671" y="1855"/>
                </a:lnTo>
                <a:lnTo>
                  <a:pt x="1672" y="1855"/>
                </a:lnTo>
                <a:lnTo>
                  <a:pt x="1672" y="1853"/>
                </a:lnTo>
                <a:lnTo>
                  <a:pt x="1674" y="1853"/>
                </a:lnTo>
                <a:lnTo>
                  <a:pt x="1674" y="1851"/>
                </a:lnTo>
                <a:lnTo>
                  <a:pt x="1675" y="1851"/>
                </a:lnTo>
                <a:lnTo>
                  <a:pt x="1677" y="1851"/>
                </a:lnTo>
                <a:lnTo>
                  <a:pt x="1679" y="1851"/>
                </a:lnTo>
                <a:lnTo>
                  <a:pt x="1679" y="1850"/>
                </a:lnTo>
                <a:lnTo>
                  <a:pt x="1680" y="1850"/>
                </a:lnTo>
                <a:lnTo>
                  <a:pt x="1682" y="1850"/>
                </a:lnTo>
                <a:lnTo>
                  <a:pt x="1682" y="1851"/>
                </a:lnTo>
                <a:lnTo>
                  <a:pt x="1682" y="1850"/>
                </a:lnTo>
                <a:lnTo>
                  <a:pt x="1683" y="1850"/>
                </a:lnTo>
                <a:lnTo>
                  <a:pt x="1683" y="1848"/>
                </a:lnTo>
                <a:lnTo>
                  <a:pt x="1685" y="1848"/>
                </a:lnTo>
                <a:lnTo>
                  <a:pt x="1685" y="1847"/>
                </a:lnTo>
                <a:lnTo>
                  <a:pt x="1687" y="1847"/>
                </a:lnTo>
                <a:lnTo>
                  <a:pt x="1688" y="1842"/>
                </a:lnTo>
                <a:lnTo>
                  <a:pt x="1687" y="1840"/>
                </a:lnTo>
                <a:lnTo>
                  <a:pt x="1688" y="1840"/>
                </a:lnTo>
                <a:lnTo>
                  <a:pt x="1688" y="1839"/>
                </a:lnTo>
                <a:lnTo>
                  <a:pt x="1688" y="1837"/>
                </a:lnTo>
                <a:lnTo>
                  <a:pt x="1690" y="1837"/>
                </a:lnTo>
                <a:lnTo>
                  <a:pt x="1691" y="1835"/>
                </a:lnTo>
                <a:lnTo>
                  <a:pt x="1693" y="1834"/>
                </a:lnTo>
                <a:lnTo>
                  <a:pt x="1695" y="1834"/>
                </a:lnTo>
                <a:lnTo>
                  <a:pt x="1695" y="1832"/>
                </a:lnTo>
                <a:lnTo>
                  <a:pt x="1696" y="1832"/>
                </a:lnTo>
                <a:lnTo>
                  <a:pt x="1696" y="1831"/>
                </a:lnTo>
                <a:lnTo>
                  <a:pt x="1698" y="1831"/>
                </a:lnTo>
                <a:lnTo>
                  <a:pt x="1699" y="1831"/>
                </a:lnTo>
                <a:lnTo>
                  <a:pt x="1701" y="1829"/>
                </a:lnTo>
                <a:lnTo>
                  <a:pt x="1703" y="1829"/>
                </a:lnTo>
                <a:lnTo>
                  <a:pt x="1704" y="1827"/>
                </a:lnTo>
                <a:lnTo>
                  <a:pt x="1706" y="1827"/>
                </a:lnTo>
                <a:lnTo>
                  <a:pt x="1707" y="1827"/>
                </a:lnTo>
                <a:lnTo>
                  <a:pt x="1709" y="1827"/>
                </a:lnTo>
                <a:lnTo>
                  <a:pt x="1711" y="1827"/>
                </a:lnTo>
                <a:lnTo>
                  <a:pt x="1712" y="1827"/>
                </a:lnTo>
                <a:lnTo>
                  <a:pt x="1714" y="1827"/>
                </a:lnTo>
                <a:lnTo>
                  <a:pt x="1715" y="1827"/>
                </a:lnTo>
                <a:lnTo>
                  <a:pt x="1717" y="1827"/>
                </a:lnTo>
                <a:lnTo>
                  <a:pt x="1719" y="1827"/>
                </a:lnTo>
                <a:lnTo>
                  <a:pt x="1719" y="1826"/>
                </a:lnTo>
                <a:lnTo>
                  <a:pt x="1720" y="1826"/>
                </a:lnTo>
                <a:lnTo>
                  <a:pt x="1720" y="1824"/>
                </a:lnTo>
                <a:lnTo>
                  <a:pt x="1720" y="1823"/>
                </a:lnTo>
                <a:lnTo>
                  <a:pt x="1720" y="1821"/>
                </a:lnTo>
                <a:lnTo>
                  <a:pt x="1722" y="1819"/>
                </a:lnTo>
                <a:lnTo>
                  <a:pt x="1723" y="1819"/>
                </a:lnTo>
                <a:lnTo>
                  <a:pt x="1722" y="1819"/>
                </a:lnTo>
                <a:lnTo>
                  <a:pt x="1723" y="1818"/>
                </a:lnTo>
                <a:lnTo>
                  <a:pt x="1723" y="1816"/>
                </a:lnTo>
                <a:lnTo>
                  <a:pt x="1722" y="1816"/>
                </a:lnTo>
                <a:lnTo>
                  <a:pt x="1722" y="1815"/>
                </a:lnTo>
                <a:lnTo>
                  <a:pt x="1723" y="1815"/>
                </a:lnTo>
                <a:lnTo>
                  <a:pt x="1723" y="1813"/>
                </a:lnTo>
                <a:lnTo>
                  <a:pt x="1723" y="1811"/>
                </a:lnTo>
                <a:lnTo>
                  <a:pt x="1723" y="1810"/>
                </a:lnTo>
                <a:lnTo>
                  <a:pt x="1723" y="1808"/>
                </a:lnTo>
                <a:lnTo>
                  <a:pt x="1723" y="1807"/>
                </a:lnTo>
                <a:lnTo>
                  <a:pt x="1723" y="1805"/>
                </a:lnTo>
                <a:lnTo>
                  <a:pt x="1723" y="1803"/>
                </a:lnTo>
                <a:lnTo>
                  <a:pt x="1725" y="1802"/>
                </a:lnTo>
                <a:lnTo>
                  <a:pt x="1727" y="1800"/>
                </a:lnTo>
                <a:lnTo>
                  <a:pt x="1728" y="1800"/>
                </a:lnTo>
                <a:lnTo>
                  <a:pt x="1728" y="1799"/>
                </a:lnTo>
                <a:lnTo>
                  <a:pt x="1730" y="1799"/>
                </a:lnTo>
                <a:lnTo>
                  <a:pt x="1730" y="1797"/>
                </a:lnTo>
                <a:lnTo>
                  <a:pt x="1731" y="1797"/>
                </a:lnTo>
                <a:lnTo>
                  <a:pt x="1731" y="1795"/>
                </a:lnTo>
                <a:lnTo>
                  <a:pt x="1730" y="1795"/>
                </a:lnTo>
                <a:lnTo>
                  <a:pt x="1731" y="1795"/>
                </a:lnTo>
                <a:lnTo>
                  <a:pt x="1733" y="1794"/>
                </a:lnTo>
                <a:lnTo>
                  <a:pt x="1735" y="1794"/>
                </a:lnTo>
                <a:lnTo>
                  <a:pt x="1736" y="1794"/>
                </a:lnTo>
                <a:lnTo>
                  <a:pt x="1736" y="1792"/>
                </a:lnTo>
                <a:lnTo>
                  <a:pt x="1738" y="1791"/>
                </a:lnTo>
                <a:lnTo>
                  <a:pt x="1738" y="1789"/>
                </a:lnTo>
                <a:lnTo>
                  <a:pt x="1739" y="1789"/>
                </a:lnTo>
                <a:lnTo>
                  <a:pt x="1739" y="1787"/>
                </a:lnTo>
                <a:lnTo>
                  <a:pt x="1739" y="1786"/>
                </a:lnTo>
                <a:lnTo>
                  <a:pt x="1739" y="1784"/>
                </a:lnTo>
                <a:lnTo>
                  <a:pt x="1739" y="1783"/>
                </a:lnTo>
                <a:lnTo>
                  <a:pt x="1738" y="1781"/>
                </a:lnTo>
                <a:lnTo>
                  <a:pt x="1736" y="1781"/>
                </a:lnTo>
                <a:lnTo>
                  <a:pt x="1735" y="1781"/>
                </a:lnTo>
                <a:lnTo>
                  <a:pt x="1735" y="1779"/>
                </a:lnTo>
                <a:lnTo>
                  <a:pt x="1733" y="1778"/>
                </a:lnTo>
                <a:lnTo>
                  <a:pt x="1733" y="1776"/>
                </a:lnTo>
                <a:lnTo>
                  <a:pt x="1731" y="1776"/>
                </a:lnTo>
                <a:lnTo>
                  <a:pt x="1731" y="1775"/>
                </a:lnTo>
                <a:lnTo>
                  <a:pt x="1731" y="1773"/>
                </a:lnTo>
                <a:lnTo>
                  <a:pt x="1731" y="1771"/>
                </a:lnTo>
                <a:lnTo>
                  <a:pt x="1730" y="1771"/>
                </a:lnTo>
                <a:lnTo>
                  <a:pt x="1730" y="1770"/>
                </a:lnTo>
                <a:lnTo>
                  <a:pt x="1730" y="1768"/>
                </a:lnTo>
                <a:lnTo>
                  <a:pt x="1728" y="1768"/>
                </a:lnTo>
                <a:lnTo>
                  <a:pt x="1728" y="1767"/>
                </a:lnTo>
                <a:lnTo>
                  <a:pt x="1728" y="1765"/>
                </a:lnTo>
                <a:lnTo>
                  <a:pt x="1728" y="1763"/>
                </a:lnTo>
                <a:lnTo>
                  <a:pt x="1730" y="1763"/>
                </a:lnTo>
                <a:lnTo>
                  <a:pt x="1730" y="1762"/>
                </a:lnTo>
                <a:lnTo>
                  <a:pt x="1730" y="1760"/>
                </a:lnTo>
                <a:lnTo>
                  <a:pt x="1730" y="1759"/>
                </a:lnTo>
                <a:lnTo>
                  <a:pt x="1728" y="1759"/>
                </a:lnTo>
                <a:lnTo>
                  <a:pt x="1728" y="1757"/>
                </a:lnTo>
                <a:lnTo>
                  <a:pt x="1728" y="1755"/>
                </a:lnTo>
                <a:lnTo>
                  <a:pt x="1730" y="1755"/>
                </a:lnTo>
                <a:lnTo>
                  <a:pt x="1730" y="1754"/>
                </a:lnTo>
                <a:lnTo>
                  <a:pt x="1730" y="1752"/>
                </a:lnTo>
                <a:lnTo>
                  <a:pt x="1730" y="1751"/>
                </a:lnTo>
                <a:lnTo>
                  <a:pt x="1730" y="1749"/>
                </a:lnTo>
                <a:lnTo>
                  <a:pt x="1728" y="1749"/>
                </a:lnTo>
                <a:lnTo>
                  <a:pt x="1727" y="1749"/>
                </a:lnTo>
                <a:lnTo>
                  <a:pt x="1727" y="1747"/>
                </a:lnTo>
                <a:lnTo>
                  <a:pt x="1725" y="1747"/>
                </a:lnTo>
                <a:lnTo>
                  <a:pt x="1725" y="1749"/>
                </a:lnTo>
                <a:lnTo>
                  <a:pt x="1725" y="1747"/>
                </a:lnTo>
                <a:lnTo>
                  <a:pt x="1723" y="1747"/>
                </a:lnTo>
                <a:lnTo>
                  <a:pt x="1723" y="1746"/>
                </a:lnTo>
                <a:lnTo>
                  <a:pt x="1722" y="1746"/>
                </a:lnTo>
                <a:lnTo>
                  <a:pt x="1722" y="1744"/>
                </a:lnTo>
                <a:lnTo>
                  <a:pt x="1722" y="1743"/>
                </a:lnTo>
                <a:lnTo>
                  <a:pt x="1720" y="1743"/>
                </a:lnTo>
                <a:lnTo>
                  <a:pt x="1720" y="1741"/>
                </a:lnTo>
                <a:lnTo>
                  <a:pt x="1722" y="1741"/>
                </a:lnTo>
                <a:lnTo>
                  <a:pt x="1722" y="1739"/>
                </a:lnTo>
                <a:lnTo>
                  <a:pt x="1723" y="1738"/>
                </a:lnTo>
                <a:lnTo>
                  <a:pt x="1725" y="1738"/>
                </a:lnTo>
                <a:lnTo>
                  <a:pt x="1725" y="1736"/>
                </a:lnTo>
                <a:lnTo>
                  <a:pt x="1727" y="1736"/>
                </a:lnTo>
                <a:lnTo>
                  <a:pt x="1727" y="1735"/>
                </a:lnTo>
                <a:lnTo>
                  <a:pt x="1727" y="1733"/>
                </a:lnTo>
                <a:lnTo>
                  <a:pt x="1727" y="1731"/>
                </a:lnTo>
                <a:lnTo>
                  <a:pt x="1725" y="1731"/>
                </a:lnTo>
                <a:lnTo>
                  <a:pt x="1725" y="1730"/>
                </a:lnTo>
                <a:lnTo>
                  <a:pt x="1723" y="1730"/>
                </a:lnTo>
                <a:lnTo>
                  <a:pt x="1722" y="1730"/>
                </a:lnTo>
                <a:lnTo>
                  <a:pt x="1720" y="1730"/>
                </a:lnTo>
                <a:lnTo>
                  <a:pt x="1719" y="1730"/>
                </a:lnTo>
                <a:lnTo>
                  <a:pt x="1717" y="1730"/>
                </a:lnTo>
                <a:lnTo>
                  <a:pt x="1715" y="1730"/>
                </a:lnTo>
                <a:lnTo>
                  <a:pt x="1715" y="1731"/>
                </a:lnTo>
                <a:lnTo>
                  <a:pt x="1714" y="1731"/>
                </a:lnTo>
                <a:lnTo>
                  <a:pt x="1712" y="1731"/>
                </a:lnTo>
                <a:lnTo>
                  <a:pt x="1712" y="1730"/>
                </a:lnTo>
                <a:lnTo>
                  <a:pt x="1712" y="1728"/>
                </a:lnTo>
                <a:lnTo>
                  <a:pt x="1711" y="1728"/>
                </a:lnTo>
                <a:lnTo>
                  <a:pt x="1711" y="1727"/>
                </a:lnTo>
                <a:lnTo>
                  <a:pt x="1709" y="1725"/>
                </a:lnTo>
                <a:lnTo>
                  <a:pt x="1709" y="1723"/>
                </a:lnTo>
                <a:lnTo>
                  <a:pt x="1707" y="1723"/>
                </a:lnTo>
                <a:lnTo>
                  <a:pt x="1707" y="1722"/>
                </a:lnTo>
                <a:lnTo>
                  <a:pt x="1706" y="1722"/>
                </a:lnTo>
                <a:lnTo>
                  <a:pt x="1706" y="1720"/>
                </a:lnTo>
                <a:lnTo>
                  <a:pt x="1706" y="1719"/>
                </a:lnTo>
                <a:lnTo>
                  <a:pt x="1704" y="1719"/>
                </a:lnTo>
                <a:lnTo>
                  <a:pt x="1703" y="1719"/>
                </a:lnTo>
                <a:lnTo>
                  <a:pt x="1703" y="1717"/>
                </a:lnTo>
                <a:lnTo>
                  <a:pt x="1701" y="1717"/>
                </a:lnTo>
                <a:lnTo>
                  <a:pt x="1701" y="1715"/>
                </a:lnTo>
                <a:lnTo>
                  <a:pt x="1699" y="1715"/>
                </a:lnTo>
                <a:lnTo>
                  <a:pt x="1699" y="1714"/>
                </a:lnTo>
                <a:lnTo>
                  <a:pt x="1698" y="1714"/>
                </a:lnTo>
                <a:lnTo>
                  <a:pt x="1698" y="1712"/>
                </a:lnTo>
                <a:lnTo>
                  <a:pt x="1696" y="1712"/>
                </a:lnTo>
                <a:lnTo>
                  <a:pt x="1695" y="1712"/>
                </a:lnTo>
                <a:lnTo>
                  <a:pt x="1695" y="1714"/>
                </a:lnTo>
                <a:lnTo>
                  <a:pt x="1693" y="1714"/>
                </a:lnTo>
                <a:lnTo>
                  <a:pt x="1693" y="1715"/>
                </a:lnTo>
                <a:lnTo>
                  <a:pt x="1695" y="1715"/>
                </a:lnTo>
                <a:lnTo>
                  <a:pt x="1695" y="1717"/>
                </a:lnTo>
                <a:lnTo>
                  <a:pt x="1696" y="1719"/>
                </a:lnTo>
                <a:lnTo>
                  <a:pt x="1696" y="1720"/>
                </a:lnTo>
                <a:lnTo>
                  <a:pt x="1698" y="1720"/>
                </a:lnTo>
                <a:lnTo>
                  <a:pt x="1699" y="1722"/>
                </a:lnTo>
                <a:lnTo>
                  <a:pt x="1701" y="1723"/>
                </a:lnTo>
                <a:lnTo>
                  <a:pt x="1701" y="1725"/>
                </a:lnTo>
                <a:lnTo>
                  <a:pt x="1703" y="1725"/>
                </a:lnTo>
                <a:lnTo>
                  <a:pt x="1703" y="1727"/>
                </a:lnTo>
                <a:lnTo>
                  <a:pt x="1704" y="1727"/>
                </a:lnTo>
                <a:lnTo>
                  <a:pt x="1704" y="1728"/>
                </a:lnTo>
                <a:lnTo>
                  <a:pt x="1706" y="1728"/>
                </a:lnTo>
                <a:lnTo>
                  <a:pt x="1706" y="1730"/>
                </a:lnTo>
                <a:lnTo>
                  <a:pt x="1707" y="1730"/>
                </a:lnTo>
                <a:lnTo>
                  <a:pt x="1707" y="1731"/>
                </a:lnTo>
                <a:lnTo>
                  <a:pt x="1709" y="1731"/>
                </a:lnTo>
                <a:lnTo>
                  <a:pt x="1709" y="1733"/>
                </a:lnTo>
                <a:lnTo>
                  <a:pt x="1711" y="1733"/>
                </a:lnTo>
                <a:lnTo>
                  <a:pt x="1711" y="1735"/>
                </a:lnTo>
                <a:lnTo>
                  <a:pt x="1712" y="1738"/>
                </a:lnTo>
                <a:lnTo>
                  <a:pt x="1714" y="1738"/>
                </a:lnTo>
                <a:lnTo>
                  <a:pt x="1714" y="1739"/>
                </a:lnTo>
                <a:lnTo>
                  <a:pt x="1715" y="1739"/>
                </a:lnTo>
                <a:lnTo>
                  <a:pt x="1715" y="1741"/>
                </a:lnTo>
                <a:lnTo>
                  <a:pt x="1717" y="1741"/>
                </a:lnTo>
                <a:lnTo>
                  <a:pt x="1717" y="1743"/>
                </a:lnTo>
                <a:lnTo>
                  <a:pt x="1719" y="1743"/>
                </a:lnTo>
                <a:lnTo>
                  <a:pt x="1719" y="1744"/>
                </a:lnTo>
                <a:lnTo>
                  <a:pt x="1717" y="1744"/>
                </a:lnTo>
                <a:lnTo>
                  <a:pt x="1717" y="1747"/>
                </a:lnTo>
                <a:lnTo>
                  <a:pt x="1719" y="1747"/>
                </a:lnTo>
                <a:lnTo>
                  <a:pt x="1719" y="1749"/>
                </a:lnTo>
                <a:lnTo>
                  <a:pt x="1719" y="1751"/>
                </a:lnTo>
                <a:lnTo>
                  <a:pt x="1720" y="1751"/>
                </a:lnTo>
                <a:lnTo>
                  <a:pt x="1720" y="1752"/>
                </a:lnTo>
                <a:lnTo>
                  <a:pt x="1719" y="1752"/>
                </a:lnTo>
                <a:lnTo>
                  <a:pt x="1719" y="1754"/>
                </a:lnTo>
                <a:lnTo>
                  <a:pt x="1719" y="1757"/>
                </a:lnTo>
                <a:lnTo>
                  <a:pt x="1719" y="1759"/>
                </a:lnTo>
                <a:lnTo>
                  <a:pt x="1719" y="1760"/>
                </a:lnTo>
                <a:lnTo>
                  <a:pt x="1717" y="1760"/>
                </a:lnTo>
                <a:lnTo>
                  <a:pt x="1717" y="1762"/>
                </a:lnTo>
                <a:lnTo>
                  <a:pt x="1715" y="1762"/>
                </a:lnTo>
                <a:lnTo>
                  <a:pt x="1715" y="1763"/>
                </a:lnTo>
                <a:lnTo>
                  <a:pt x="1715" y="1765"/>
                </a:lnTo>
                <a:lnTo>
                  <a:pt x="1715" y="1767"/>
                </a:lnTo>
                <a:lnTo>
                  <a:pt x="1717" y="1767"/>
                </a:lnTo>
                <a:lnTo>
                  <a:pt x="1717" y="1768"/>
                </a:lnTo>
                <a:lnTo>
                  <a:pt x="1719" y="1768"/>
                </a:lnTo>
                <a:lnTo>
                  <a:pt x="1719" y="1770"/>
                </a:lnTo>
                <a:lnTo>
                  <a:pt x="1719" y="1771"/>
                </a:lnTo>
                <a:lnTo>
                  <a:pt x="1719" y="1773"/>
                </a:lnTo>
                <a:lnTo>
                  <a:pt x="1720" y="1773"/>
                </a:lnTo>
                <a:lnTo>
                  <a:pt x="1720" y="1775"/>
                </a:lnTo>
                <a:lnTo>
                  <a:pt x="1722" y="1775"/>
                </a:lnTo>
                <a:lnTo>
                  <a:pt x="1722" y="1776"/>
                </a:lnTo>
                <a:lnTo>
                  <a:pt x="1723" y="1776"/>
                </a:lnTo>
                <a:lnTo>
                  <a:pt x="1723" y="1778"/>
                </a:lnTo>
                <a:lnTo>
                  <a:pt x="1723" y="1779"/>
                </a:lnTo>
                <a:lnTo>
                  <a:pt x="1723" y="1781"/>
                </a:lnTo>
                <a:lnTo>
                  <a:pt x="1723" y="1783"/>
                </a:lnTo>
                <a:lnTo>
                  <a:pt x="1723" y="1784"/>
                </a:lnTo>
                <a:lnTo>
                  <a:pt x="1725" y="1784"/>
                </a:lnTo>
                <a:lnTo>
                  <a:pt x="1727" y="1784"/>
                </a:lnTo>
                <a:lnTo>
                  <a:pt x="1727" y="1786"/>
                </a:lnTo>
                <a:lnTo>
                  <a:pt x="1727" y="1787"/>
                </a:lnTo>
                <a:lnTo>
                  <a:pt x="1725" y="1787"/>
                </a:lnTo>
                <a:lnTo>
                  <a:pt x="1723" y="1789"/>
                </a:lnTo>
                <a:lnTo>
                  <a:pt x="1722" y="1789"/>
                </a:lnTo>
                <a:lnTo>
                  <a:pt x="1722" y="1791"/>
                </a:lnTo>
                <a:lnTo>
                  <a:pt x="1722" y="1792"/>
                </a:lnTo>
                <a:lnTo>
                  <a:pt x="1720" y="1792"/>
                </a:lnTo>
                <a:lnTo>
                  <a:pt x="1722" y="1792"/>
                </a:lnTo>
                <a:lnTo>
                  <a:pt x="1722" y="1794"/>
                </a:lnTo>
                <a:lnTo>
                  <a:pt x="1720" y="1794"/>
                </a:lnTo>
                <a:lnTo>
                  <a:pt x="1720" y="1795"/>
                </a:lnTo>
                <a:lnTo>
                  <a:pt x="1719" y="1797"/>
                </a:lnTo>
                <a:lnTo>
                  <a:pt x="1717" y="1799"/>
                </a:lnTo>
                <a:lnTo>
                  <a:pt x="1717" y="1800"/>
                </a:lnTo>
                <a:lnTo>
                  <a:pt x="1715" y="1800"/>
                </a:lnTo>
                <a:lnTo>
                  <a:pt x="1714" y="1800"/>
                </a:lnTo>
                <a:lnTo>
                  <a:pt x="1714" y="1802"/>
                </a:lnTo>
                <a:lnTo>
                  <a:pt x="1714" y="1803"/>
                </a:lnTo>
                <a:lnTo>
                  <a:pt x="1714" y="1805"/>
                </a:lnTo>
                <a:lnTo>
                  <a:pt x="1714" y="1807"/>
                </a:lnTo>
                <a:lnTo>
                  <a:pt x="1714" y="1808"/>
                </a:lnTo>
                <a:lnTo>
                  <a:pt x="1712" y="1808"/>
                </a:lnTo>
                <a:lnTo>
                  <a:pt x="1711" y="1808"/>
                </a:lnTo>
                <a:lnTo>
                  <a:pt x="1709" y="1808"/>
                </a:lnTo>
                <a:lnTo>
                  <a:pt x="1709" y="1810"/>
                </a:lnTo>
                <a:lnTo>
                  <a:pt x="1707" y="1810"/>
                </a:lnTo>
                <a:lnTo>
                  <a:pt x="1707" y="1811"/>
                </a:lnTo>
                <a:lnTo>
                  <a:pt x="1707" y="1813"/>
                </a:lnTo>
                <a:lnTo>
                  <a:pt x="1707" y="1815"/>
                </a:lnTo>
                <a:lnTo>
                  <a:pt x="1707" y="1816"/>
                </a:lnTo>
                <a:lnTo>
                  <a:pt x="1707" y="1818"/>
                </a:lnTo>
                <a:lnTo>
                  <a:pt x="1706" y="1818"/>
                </a:lnTo>
                <a:lnTo>
                  <a:pt x="1706" y="1819"/>
                </a:lnTo>
                <a:lnTo>
                  <a:pt x="1706" y="1821"/>
                </a:lnTo>
                <a:lnTo>
                  <a:pt x="1704" y="1821"/>
                </a:lnTo>
                <a:lnTo>
                  <a:pt x="1704" y="1823"/>
                </a:lnTo>
                <a:lnTo>
                  <a:pt x="1703" y="1823"/>
                </a:lnTo>
                <a:lnTo>
                  <a:pt x="1703" y="1821"/>
                </a:lnTo>
                <a:lnTo>
                  <a:pt x="1701" y="1821"/>
                </a:lnTo>
                <a:lnTo>
                  <a:pt x="1701" y="1823"/>
                </a:lnTo>
                <a:lnTo>
                  <a:pt x="1701" y="1821"/>
                </a:lnTo>
                <a:lnTo>
                  <a:pt x="1699" y="1823"/>
                </a:lnTo>
                <a:lnTo>
                  <a:pt x="1698" y="1823"/>
                </a:lnTo>
                <a:lnTo>
                  <a:pt x="1696" y="1824"/>
                </a:lnTo>
                <a:lnTo>
                  <a:pt x="1695" y="1824"/>
                </a:lnTo>
                <a:lnTo>
                  <a:pt x="1693" y="1824"/>
                </a:lnTo>
                <a:lnTo>
                  <a:pt x="1693" y="1826"/>
                </a:lnTo>
                <a:lnTo>
                  <a:pt x="1691" y="1826"/>
                </a:lnTo>
                <a:lnTo>
                  <a:pt x="1690" y="1826"/>
                </a:lnTo>
                <a:lnTo>
                  <a:pt x="1690" y="1827"/>
                </a:lnTo>
                <a:lnTo>
                  <a:pt x="1688" y="1827"/>
                </a:lnTo>
                <a:lnTo>
                  <a:pt x="1688" y="1829"/>
                </a:lnTo>
                <a:lnTo>
                  <a:pt x="1687" y="1829"/>
                </a:lnTo>
                <a:lnTo>
                  <a:pt x="1685" y="1829"/>
                </a:lnTo>
                <a:lnTo>
                  <a:pt x="1685" y="1831"/>
                </a:lnTo>
                <a:lnTo>
                  <a:pt x="1685" y="1832"/>
                </a:lnTo>
                <a:lnTo>
                  <a:pt x="1683" y="1832"/>
                </a:lnTo>
                <a:lnTo>
                  <a:pt x="1683" y="1834"/>
                </a:lnTo>
                <a:lnTo>
                  <a:pt x="1683" y="1835"/>
                </a:lnTo>
                <a:lnTo>
                  <a:pt x="1683" y="1837"/>
                </a:lnTo>
                <a:lnTo>
                  <a:pt x="1682" y="1837"/>
                </a:lnTo>
                <a:lnTo>
                  <a:pt x="1682" y="1839"/>
                </a:lnTo>
                <a:lnTo>
                  <a:pt x="1682" y="1840"/>
                </a:lnTo>
                <a:lnTo>
                  <a:pt x="1680" y="1840"/>
                </a:lnTo>
                <a:lnTo>
                  <a:pt x="1680" y="1842"/>
                </a:lnTo>
                <a:lnTo>
                  <a:pt x="1679" y="1843"/>
                </a:lnTo>
                <a:lnTo>
                  <a:pt x="1679" y="1842"/>
                </a:lnTo>
                <a:lnTo>
                  <a:pt x="1677" y="1842"/>
                </a:lnTo>
                <a:lnTo>
                  <a:pt x="1675" y="1842"/>
                </a:lnTo>
                <a:lnTo>
                  <a:pt x="1674" y="1842"/>
                </a:lnTo>
                <a:lnTo>
                  <a:pt x="1674" y="1840"/>
                </a:lnTo>
                <a:lnTo>
                  <a:pt x="1672" y="1840"/>
                </a:lnTo>
                <a:lnTo>
                  <a:pt x="1671" y="1840"/>
                </a:lnTo>
                <a:lnTo>
                  <a:pt x="1669" y="1840"/>
                </a:lnTo>
                <a:lnTo>
                  <a:pt x="1669" y="1842"/>
                </a:lnTo>
                <a:lnTo>
                  <a:pt x="1671" y="1842"/>
                </a:lnTo>
                <a:lnTo>
                  <a:pt x="1671" y="1843"/>
                </a:lnTo>
                <a:lnTo>
                  <a:pt x="1672" y="1845"/>
                </a:lnTo>
                <a:lnTo>
                  <a:pt x="1671" y="1845"/>
                </a:lnTo>
                <a:lnTo>
                  <a:pt x="1671" y="1847"/>
                </a:lnTo>
                <a:lnTo>
                  <a:pt x="1669" y="1845"/>
                </a:lnTo>
                <a:lnTo>
                  <a:pt x="1669" y="1847"/>
                </a:lnTo>
                <a:lnTo>
                  <a:pt x="1671" y="1847"/>
                </a:lnTo>
                <a:lnTo>
                  <a:pt x="1669" y="1847"/>
                </a:lnTo>
                <a:lnTo>
                  <a:pt x="1669" y="1848"/>
                </a:lnTo>
                <a:lnTo>
                  <a:pt x="1667" y="1848"/>
                </a:lnTo>
                <a:lnTo>
                  <a:pt x="1667" y="1850"/>
                </a:lnTo>
                <a:lnTo>
                  <a:pt x="1666" y="1850"/>
                </a:lnTo>
                <a:lnTo>
                  <a:pt x="1664" y="1850"/>
                </a:lnTo>
                <a:lnTo>
                  <a:pt x="1664" y="1851"/>
                </a:lnTo>
                <a:lnTo>
                  <a:pt x="1663" y="1851"/>
                </a:lnTo>
                <a:lnTo>
                  <a:pt x="1659" y="1851"/>
                </a:lnTo>
                <a:lnTo>
                  <a:pt x="1659" y="1853"/>
                </a:lnTo>
                <a:lnTo>
                  <a:pt x="1658" y="1853"/>
                </a:lnTo>
                <a:lnTo>
                  <a:pt x="1658" y="1855"/>
                </a:lnTo>
                <a:lnTo>
                  <a:pt x="1656" y="1855"/>
                </a:lnTo>
                <a:lnTo>
                  <a:pt x="1655" y="1855"/>
                </a:lnTo>
                <a:lnTo>
                  <a:pt x="1655" y="1853"/>
                </a:lnTo>
                <a:lnTo>
                  <a:pt x="1653" y="1853"/>
                </a:lnTo>
                <a:lnTo>
                  <a:pt x="1653" y="1851"/>
                </a:lnTo>
                <a:lnTo>
                  <a:pt x="1653" y="1850"/>
                </a:lnTo>
                <a:lnTo>
                  <a:pt x="1651" y="1850"/>
                </a:lnTo>
                <a:lnTo>
                  <a:pt x="1651" y="1848"/>
                </a:lnTo>
                <a:lnTo>
                  <a:pt x="1650" y="1848"/>
                </a:lnTo>
                <a:lnTo>
                  <a:pt x="1650" y="1850"/>
                </a:lnTo>
                <a:lnTo>
                  <a:pt x="1651" y="1850"/>
                </a:lnTo>
                <a:lnTo>
                  <a:pt x="1651" y="1851"/>
                </a:lnTo>
                <a:lnTo>
                  <a:pt x="1651" y="1853"/>
                </a:lnTo>
                <a:lnTo>
                  <a:pt x="1653" y="1853"/>
                </a:lnTo>
                <a:lnTo>
                  <a:pt x="1653" y="1855"/>
                </a:lnTo>
                <a:lnTo>
                  <a:pt x="1655" y="1855"/>
                </a:lnTo>
                <a:lnTo>
                  <a:pt x="1655" y="1856"/>
                </a:lnTo>
                <a:lnTo>
                  <a:pt x="1656" y="1856"/>
                </a:lnTo>
                <a:lnTo>
                  <a:pt x="1656" y="1858"/>
                </a:lnTo>
                <a:lnTo>
                  <a:pt x="1655" y="1858"/>
                </a:lnTo>
                <a:lnTo>
                  <a:pt x="1655" y="1859"/>
                </a:lnTo>
                <a:lnTo>
                  <a:pt x="1653" y="1861"/>
                </a:lnTo>
                <a:lnTo>
                  <a:pt x="1653" y="1859"/>
                </a:lnTo>
                <a:lnTo>
                  <a:pt x="1653" y="1861"/>
                </a:lnTo>
                <a:lnTo>
                  <a:pt x="1651" y="1861"/>
                </a:lnTo>
                <a:lnTo>
                  <a:pt x="1651" y="1863"/>
                </a:lnTo>
                <a:lnTo>
                  <a:pt x="1650" y="1863"/>
                </a:lnTo>
                <a:lnTo>
                  <a:pt x="1648" y="1863"/>
                </a:lnTo>
                <a:lnTo>
                  <a:pt x="1648" y="1864"/>
                </a:lnTo>
                <a:lnTo>
                  <a:pt x="1647" y="1864"/>
                </a:lnTo>
                <a:lnTo>
                  <a:pt x="1647" y="1866"/>
                </a:lnTo>
                <a:lnTo>
                  <a:pt x="1647" y="1867"/>
                </a:lnTo>
                <a:lnTo>
                  <a:pt x="1645" y="1867"/>
                </a:lnTo>
                <a:lnTo>
                  <a:pt x="1645" y="1869"/>
                </a:lnTo>
                <a:lnTo>
                  <a:pt x="1645" y="1871"/>
                </a:lnTo>
                <a:lnTo>
                  <a:pt x="1643" y="1871"/>
                </a:lnTo>
                <a:lnTo>
                  <a:pt x="1645" y="1871"/>
                </a:lnTo>
                <a:lnTo>
                  <a:pt x="1643" y="1871"/>
                </a:lnTo>
                <a:lnTo>
                  <a:pt x="1643" y="1872"/>
                </a:lnTo>
                <a:lnTo>
                  <a:pt x="1643" y="1874"/>
                </a:lnTo>
                <a:lnTo>
                  <a:pt x="1643" y="1875"/>
                </a:lnTo>
                <a:lnTo>
                  <a:pt x="1643" y="1877"/>
                </a:lnTo>
                <a:lnTo>
                  <a:pt x="1642" y="1877"/>
                </a:lnTo>
                <a:lnTo>
                  <a:pt x="1642" y="1879"/>
                </a:lnTo>
                <a:lnTo>
                  <a:pt x="1642" y="1880"/>
                </a:lnTo>
                <a:lnTo>
                  <a:pt x="1642" y="1882"/>
                </a:lnTo>
                <a:lnTo>
                  <a:pt x="1642" y="1883"/>
                </a:lnTo>
                <a:lnTo>
                  <a:pt x="1642" y="1885"/>
                </a:lnTo>
                <a:lnTo>
                  <a:pt x="1643" y="1885"/>
                </a:lnTo>
                <a:lnTo>
                  <a:pt x="1643" y="1887"/>
                </a:lnTo>
                <a:lnTo>
                  <a:pt x="1642" y="1887"/>
                </a:lnTo>
                <a:lnTo>
                  <a:pt x="1640" y="1887"/>
                </a:lnTo>
                <a:lnTo>
                  <a:pt x="1640" y="1888"/>
                </a:lnTo>
                <a:lnTo>
                  <a:pt x="1642" y="1888"/>
                </a:lnTo>
                <a:lnTo>
                  <a:pt x="1642" y="1890"/>
                </a:lnTo>
                <a:lnTo>
                  <a:pt x="1643" y="1890"/>
                </a:lnTo>
                <a:lnTo>
                  <a:pt x="1643" y="1891"/>
                </a:lnTo>
                <a:lnTo>
                  <a:pt x="1643" y="1893"/>
                </a:lnTo>
                <a:lnTo>
                  <a:pt x="1643" y="1895"/>
                </a:lnTo>
                <a:lnTo>
                  <a:pt x="1645" y="1896"/>
                </a:lnTo>
                <a:lnTo>
                  <a:pt x="1643" y="1896"/>
                </a:lnTo>
                <a:lnTo>
                  <a:pt x="1643" y="1898"/>
                </a:lnTo>
                <a:lnTo>
                  <a:pt x="1643" y="1899"/>
                </a:lnTo>
                <a:lnTo>
                  <a:pt x="1642" y="1899"/>
                </a:lnTo>
                <a:lnTo>
                  <a:pt x="1642" y="1901"/>
                </a:lnTo>
                <a:lnTo>
                  <a:pt x="1642" y="1903"/>
                </a:lnTo>
                <a:lnTo>
                  <a:pt x="1640" y="1903"/>
                </a:lnTo>
                <a:lnTo>
                  <a:pt x="1639" y="1904"/>
                </a:lnTo>
                <a:lnTo>
                  <a:pt x="1639" y="1903"/>
                </a:lnTo>
                <a:lnTo>
                  <a:pt x="1637" y="1903"/>
                </a:lnTo>
                <a:lnTo>
                  <a:pt x="1637" y="1904"/>
                </a:lnTo>
                <a:lnTo>
                  <a:pt x="1635" y="1904"/>
                </a:lnTo>
                <a:lnTo>
                  <a:pt x="1635" y="1906"/>
                </a:lnTo>
                <a:lnTo>
                  <a:pt x="1634" y="1906"/>
                </a:lnTo>
                <a:lnTo>
                  <a:pt x="1632" y="1906"/>
                </a:lnTo>
                <a:lnTo>
                  <a:pt x="1631" y="1907"/>
                </a:lnTo>
                <a:lnTo>
                  <a:pt x="1631" y="1909"/>
                </a:lnTo>
                <a:lnTo>
                  <a:pt x="1629" y="1909"/>
                </a:lnTo>
                <a:lnTo>
                  <a:pt x="1629" y="1911"/>
                </a:lnTo>
                <a:lnTo>
                  <a:pt x="1627" y="1911"/>
                </a:lnTo>
                <a:lnTo>
                  <a:pt x="1627" y="1909"/>
                </a:lnTo>
                <a:lnTo>
                  <a:pt x="1629" y="1907"/>
                </a:lnTo>
                <a:lnTo>
                  <a:pt x="1631" y="1906"/>
                </a:lnTo>
                <a:lnTo>
                  <a:pt x="1631" y="1904"/>
                </a:lnTo>
                <a:lnTo>
                  <a:pt x="1629" y="1904"/>
                </a:lnTo>
                <a:lnTo>
                  <a:pt x="1629" y="1903"/>
                </a:lnTo>
                <a:lnTo>
                  <a:pt x="1629" y="1904"/>
                </a:lnTo>
                <a:lnTo>
                  <a:pt x="1627" y="1904"/>
                </a:lnTo>
                <a:lnTo>
                  <a:pt x="1627" y="1906"/>
                </a:lnTo>
                <a:lnTo>
                  <a:pt x="1627" y="1907"/>
                </a:lnTo>
                <a:lnTo>
                  <a:pt x="1626" y="1907"/>
                </a:lnTo>
                <a:lnTo>
                  <a:pt x="1627" y="1909"/>
                </a:lnTo>
                <a:lnTo>
                  <a:pt x="1626" y="1909"/>
                </a:lnTo>
                <a:lnTo>
                  <a:pt x="1626" y="1911"/>
                </a:lnTo>
                <a:lnTo>
                  <a:pt x="1627" y="1912"/>
                </a:lnTo>
                <a:lnTo>
                  <a:pt x="1627" y="1914"/>
                </a:lnTo>
                <a:lnTo>
                  <a:pt x="1627" y="1915"/>
                </a:lnTo>
                <a:lnTo>
                  <a:pt x="1627" y="1917"/>
                </a:lnTo>
                <a:lnTo>
                  <a:pt x="1627" y="1919"/>
                </a:lnTo>
                <a:lnTo>
                  <a:pt x="1626" y="1919"/>
                </a:lnTo>
                <a:lnTo>
                  <a:pt x="1624" y="1919"/>
                </a:lnTo>
                <a:lnTo>
                  <a:pt x="1624" y="1920"/>
                </a:lnTo>
                <a:lnTo>
                  <a:pt x="1623" y="1920"/>
                </a:lnTo>
                <a:lnTo>
                  <a:pt x="1623" y="1922"/>
                </a:lnTo>
                <a:lnTo>
                  <a:pt x="1621" y="1922"/>
                </a:lnTo>
                <a:lnTo>
                  <a:pt x="1619" y="1923"/>
                </a:lnTo>
                <a:lnTo>
                  <a:pt x="1619" y="1922"/>
                </a:lnTo>
                <a:lnTo>
                  <a:pt x="1618" y="1922"/>
                </a:lnTo>
                <a:lnTo>
                  <a:pt x="1616" y="1922"/>
                </a:lnTo>
                <a:lnTo>
                  <a:pt x="1616" y="1920"/>
                </a:lnTo>
                <a:lnTo>
                  <a:pt x="1615" y="1920"/>
                </a:lnTo>
                <a:lnTo>
                  <a:pt x="1613" y="1920"/>
                </a:lnTo>
                <a:lnTo>
                  <a:pt x="1611" y="1920"/>
                </a:lnTo>
                <a:lnTo>
                  <a:pt x="1610" y="1920"/>
                </a:lnTo>
                <a:lnTo>
                  <a:pt x="1610" y="1922"/>
                </a:lnTo>
                <a:lnTo>
                  <a:pt x="1610" y="1920"/>
                </a:lnTo>
                <a:lnTo>
                  <a:pt x="1608" y="1920"/>
                </a:lnTo>
                <a:lnTo>
                  <a:pt x="1608" y="1922"/>
                </a:lnTo>
                <a:lnTo>
                  <a:pt x="1607" y="1922"/>
                </a:lnTo>
                <a:lnTo>
                  <a:pt x="1603" y="1923"/>
                </a:lnTo>
                <a:lnTo>
                  <a:pt x="1602" y="1922"/>
                </a:lnTo>
                <a:lnTo>
                  <a:pt x="1602" y="1920"/>
                </a:lnTo>
                <a:lnTo>
                  <a:pt x="1600" y="1920"/>
                </a:lnTo>
                <a:lnTo>
                  <a:pt x="1599" y="1919"/>
                </a:lnTo>
                <a:lnTo>
                  <a:pt x="1597" y="1919"/>
                </a:lnTo>
                <a:lnTo>
                  <a:pt x="1597" y="1917"/>
                </a:lnTo>
                <a:lnTo>
                  <a:pt x="1597" y="1915"/>
                </a:lnTo>
                <a:lnTo>
                  <a:pt x="1595" y="1915"/>
                </a:lnTo>
                <a:lnTo>
                  <a:pt x="1597" y="1915"/>
                </a:lnTo>
                <a:lnTo>
                  <a:pt x="1595" y="1915"/>
                </a:lnTo>
                <a:lnTo>
                  <a:pt x="1595" y="1914"/>
                </a:lnTo>
                <a:lnTo>
                  <a:pt x="1595" y="1912"/>
                </a:lnTo>
                <a:lnTo>
                  <a:pt x="1594" y="1912"/>
                </a:lnTo>
                <a:lnTo>
                  <a:pt x="1594" y="1911"/>
                </a:lnTo>
                <a:lnTo>
                  <a:pt x="1592" y="1909"/>
                </a:lnTo>
                <a:lnTo>
                  <a:pt x="1592" y="1907"/>
                </a:lnTo>
                <a:lnTo>
                  <a:pt x="1591" y="1907"/>
                </a:lnTo>
                <a:lnTo>
                  <a:pt x="1591" y="1906"/>
                </a:lnTo>
                <a:lnTo>
                  <a:pt x="1589" y="1906"/>
                </a:lnTo>
                <a:lnTo>
                  <a:pt x="1589" y="1904"/>
                </a:lnTo>
                <a:lnTo>
                  <a:pt x="1587" y="1903"/>
                </a:lnTo>
                <a:lnTo>
                  <a:pt x="1587" y="1901"/>
                </a:lnTo>
                <a:lnTo>
                  <a:pt x="1586" y="1901"/>
                </a:lnTo>
                <a:lnTo>
                  <a:pt x="1586" y="1899"/>
                </a:lnTo>
                <a:lnTo>
                  <a:pt x="1584" y="1899"/>
                </a:lnTo>
                <a:lnTo>
                  <a:pt x="1584" y="1898"/>
                </a:lnTo>
                <a:lnTo>
                  <a:pt x="1583" y="1898"/>
                </a:lnTo>
                <a:lnTo>
                  <a:pt x="1583" y="1896"/>
                </a:lnTo>
                <a:lnTo>
                  <a:pt x="1581" y="1896"/>
                </a:lnTo>
                <a:lnTo>
                  <a:pt x="1581" y="1895"/>
                </a:lnTo>
                <a:lnTo>
                  <a:pt x="1579" y="1895"/>
                </a:lnTo>
                <a:lnTo>
                  <a:pt x="1579" y="1893"/>
                </a:lnTo>
                <a:lnTo>
                  <a:pt x="1579" y="1891"/>
                </a:lnTo>
                <a:lnTo>
                  <a:pt x="1579" y="1890"/>
                </a:lnTo>
                <a:lnTo>
                  <a:pt x="1578" y="1890"/>
                </a:lnTo>
                <a:lnTo>
                  <a:pt x="1578" y="1888"/>
                </a:lnTo>
                <a:lnTo>
                  <a:pt x="1578" y="1887"/>
                </a:lnTo>
                <a:lnTo>
                  <a:pt x="1576" y="1887"/>
                </a:lnTo>
                <a:lnTo>
                  <a:pt x="1576" y="1885"/>
                </a:lnTo>
                <a:lnTo>
                  <a:pt x="1575" y="1885"/>
                </a:lnTo>
                <a:lnTo>
                  <a:pt x="1575" y="1883"/>
                </a:lnTo>
                <a:lnTo>
                  <a:pt x="1573" y="1883"/>
                </a:lnTo>
                <a:lnTo>
                  <a:pt x="1573" y="1882"/>
                </a:lnTo>
                <a:lnTo>
                  <a:pt x="1571" y="1880"/>
                </a:lnTo>
                <a:lnTo>
                  <a:pt x="1571" y="1879"/>
                </a:lnTo>
                <a:lnTo>
                  <a:pt x="1571" y="1877"/>
                </a:lnTo>
                <a:lnTo>
                  <a:pt x="1570" y="1877"/>
                </a:lnTo>
                <a:lnTo>
                  <a:pt x="1568" y="1875"/>
                </a:lnTo>
                <a:lnTo>
                  <a:pt x="1568" y="1874"/>
                </a:lnTo>
                <a:lnTo>
                  <a:pt x="1567" y="1874"/>
                </a:lnTo>
                <a:lnTo>
                  <a:pt x="1567" y="1872"/>
                </a:lnTo>
                <a:lnTo>
                  <a:pt x="1567" y="1871"/>
                </a:lnTo>
                <a:lnTo>
                  <a:pt x="1565" y="1871"/>
                </a:lnTo>
                <a:lnTo>
                  <a:pt x="1565" y="1869"/>
                </a:lnTo>
                <a:lnTo>
                  <a:pt x="1563" y="1869"/>
                </a:lnTo>
                <a:lnTo>
                  <a:pt x="1563" y="1867"/>
                </a:lnTo>
                <a:lnTo>
                  <a:pt x="1562" y="1867"/>
                </a:lnTo>
                <a:lnTo>
                  <a:pt x="1562" y="1866"/>
                </a:lnTo>
                <a:lnTo>
                  <a:pt x="1560" y="1866"/>
                </a:lnTo>
                <a:lnTo>
                  <a:pt x="1560" y="1864"/>
                </a:lnTo>
                <a:lnTo>
                  <a:pt x="1559" y="1864"/>
                </a:lnTo>
                <a:lnTo>
                  <a:pt x="1559" y="1863"/>
                </a:lnTo>
                <a:lnTo>
                  <a:pt x="1559" y="1861"/>
                </a:lnTo>
                <a:lnTo>
                  <a:pt x="1557" y="1861"/>
                </a:lnTo>
                <a:lnTo>
                  <a:pt x="1557" y="1859"/>
                </a:lnTo>
                <a:lnTo>
                  <a:pt x="1557" y="1858"/>
                </a:lnTo>
                <a:lnTo>
                  <a:pt x="1555" y="1858"/>
                </a:lnTo>
                <a:lnTo>
                  <a:pt x="1555" y="1856"/>
                </a:lnTo>
                <a:lnTo>
                  <a:pt x="1554" y="1856"/>
                </a:lnTo>
                <a:lnTo>
                  <a:pt x="1554" y="1855"/>
                </a:lnTo>
                <a:lnTo>
                  <a:pt x="1552" y="1855"/>
                </a:lnTo>
                <a:lnTo>
                  <a:pt x="1552" y="1853"/>
                </a:lnTo>
                <a:lnTo>
                  <a:pt x="1552" y="1851"/>
                </a:lnTo>
                <a:lnTo>
                  <a:pt x="1551" y="1851"/>
                </a:lnTo>
                <a:lnTo>
                  <a:pt x="1551" y="1850"/>
                </a:lnTo>
                <a:lnTo>
                  <a:pt x="1551" y="1848"/>
                </a:lnTo>
                <a:lnTo>
                  <a:pt x="1551" y="1847"/>
                </a:lnTo>
                <a:lnTo>
                  <a:pt x="1549" y="1847"/>
                </a:lnTo>
                <a:lnTo>
                  <a:pt x="1549" y="1845"/>
                </a:lnTo>
                <a:lnTo>
                  <a:pt x="1549" y="1843"/>
                </a:lnTo>
                <a:lnTo>
                  <a:pt x="1547" y="1843"/>
                </a:lnTo>
                <a:lnTo>
                  <a:pt x="1547" y="1842"/>
                </a:lnTo>
                <a:lnTo>
                  <a:pt x="1547" y="1840"/>
                </a:lnTo>
                <a:lnTo>
                  <a:pt x="1546" y="1840"/>
                </a:lnTo>
                <a:lnTo>
                  <a:pt x="1546" y="1839"/>
                </a:lnTo>
                <a:lnTo>
                  <a:pt x="1546" y="1837"/>
                </a:lnTo>
                <a:lnTo>
                  <a:pt x="1544" y="1837"/>
                </a:lnTo>
                <a:lnTo>
                  <a:pt x="1543" y="1837"/>
                </a:lnTo>
                <a:lnTo>
                  <a:pt x="1541" y="1837"/>
                </a:lnTo>
                <a:lnTo>
                  <a:pt x="1541" y="1839"/>
                </a:lnTo>
                <a:lnTo>
                  <a:pt x="1543" y="1839"/>
                </a:lnTo>
                <a:lnTo>
                  <a:pt x="1543" y="1840"/>
                </a:lnTo>
                <a:lnTo>
                  <a:pt x="1543" y="1842"/>
                </a:lnTo>
                <a:lnTo>
                  <a:pt x="1543" y="1843"/>
                </a:lnTo>
                <a:lnTo>
                  <a:pt x="1544" y="1843"/>
                </a:lnTo>
                <a:lnTo>
                  <a:pt x="1544" y="1845"/>
                </a:lnTo>
                <a:lnTo>
                  <a:pt x="1546" y="1845"/>
                </a:lnTo>
                <a:lnTo>
                  <a:pt x="1546" y="1847"/>
                </a:lnTo>
                <a:lnTo>
                  <a:pt x="1546" y="1848"/>
                </a:lnTo>
                <a:lnTo>
                  <a:pt x="1546" y="1851"/>
                </a:lnTo>
                <a:lnTo>
                  <a:pt x="1546" y="1853"/>
                </a:lnTo>
                <a:lnTo>
                  <a:pt x="1547" y="1853"/>
                </a:lnTo>
                <a:lnTo>
                  <a:pt x="1547" y="1855"/>
                </a:lnTo>
                <a:lnTo>
                  <a:pt x="1549" y="1855"/>
                </a:lnTo>
                <a:lnTo>
                  <a:pt x="1549" y="1856"/>
                </a:lnTo>
                <a:lnTo>
                  <a:pt x="1549" y="1858"/>
                </a:lnTo>
                <a:lnTo>
                  <a:pt x="1551" y="1858"/>
                </a:lnTo>
                <a:lnTo>
                  <a:pt x="1551" y="1859"/>
                </a:lnTo>
                <a:lnTo>
                  <a:pt x="1552" y="1859"/>
                </a:lnTo>
                <a:lnTo>
                  <a:pt x="1552" y="1861"/>
                </a:lnTo>
                <a:lnTo>
                  <a:pt x="1552" y="1863"/>
                </a:lnTo>
                <a:lnTo>
                  <a:pt x="1554" y="1863"/>
                </a:lnTo>
                <a:lnTo>
                  <a:pt x="1554" y="1864"/>
                </a:lnTo>
                <a:lnTo>
                  <a:pt x="1555" y="1864"/>
                </a:lnTo>
                <a:lnTo>
                  <a:pt x="1555" y="1866"/>
                </a:lnTo>
                <a:lnTo>
                  <a:pt x="1557" y="1866"/>
                </a:lnTo>
                <a:lnTo>
                  <a:pt x="1557" y="1867"/>
                </a:lnTo>
                <a:lnTo>
                  <a:pt x="1557" y="1869"/>
                </a:lnTo>
                <a:lnTo>
                  <a:pt x="1559" y="1869"/>
                </a:lnTo>
                <a:lnTo>
                  <a:pt x="1559" y="1871"/>
                </a:lnTo>
                <a:lnTo>
                  <a:pt x="1560" y="1871"/>
                </a:lnTo>
                <a:lnTo>
                  <a:pt x="1560" y="1872"/>
                </a:lnTo>
                <a:lnTo>
                  <a:pt x="1562" y="1872"/>
                </a:lnTo>
                <a:lnTo>
                  <a:pt x="1562" y="1874"/>
                </a:lnTo>
                <a:lnTo>
                  <a:pt x="1562" y="1875"/>
                </a:lnTo>
                <a:lnTo>
                  <a:pt x="1563" y="1875"/>
                </a:lnTo>
                <a:lnTo>
                  <a:pt x="1563" y="1877"/>
                </a:lnTo>
                <a:lnTo>
                  <a:pt x="1565" y="1877"/>
                </a:lnTo>
                <a:lnTo>
                  <a:pt x="1565" y="1879"/>
                </a:lnTo>
                <a:lnTo>
                  <a:pt x="1567" y="1879"/>
                </a:lnTo>
                <a:lnTo>
                  <a:pt x="1567" y="1880"/>
                </a:lnTo>
                <a:lnTo>
                  <a:pt x="1567" y="1882"/>
                </a:lnTo>
                <a:lnTo>
                  <a:pt x="1568" y="1882"/>
                </a:lnTo>
                <a:lnTo>
                  <a:pt x="1568" y="1883"/>
                </a:lnTo>
                <a:lnTo>
                  <a:pt x="1568" y="1885"/>
                </a:lnTo>
                <a:lnTo>
                  <a:pt x="1570" y="1885"/>
                </a:lnTo>
                <a:lnTo>
                  <a:pt x="1570" y="1887"/>
                </a:lnTo>
                <a:lnTo>
                  <a:pt x="1571" y="1887"/>
                </a:lnTo>
                <a:lnTo>
                  <a:pt x="1571" y="1888"/>
                </a:lnTo>
                <a:lnTo>
                  <a:pt x="1573" y="1888"/>
                </a:lnTo>
                <a:lnTo>
                  <a:pt x="1573" y="1890"/>
                </a:lnTo>
                <a:lnTo>
                  <a:pt x="1573" y="1891"/>
                </a:lnTo>
                <a:lnTo>
                  <a:pt x="1575" y="1891"/>
                </a:lnTo>
                <a:lnTo>
                  <a:pt x="1575" y="1893"/>
                </a:lnTo>
                <a:lnTo>
                  <a:pt x="1576" y="1893"/>
                </a:lnTo>
                <a:lnTo>
                  <a:pt x="1576" y="1895"/>
                </a:lnTo>
                <a:lnTo>
                  <a:pt x="1576" y="1896"/>
                </a:lnTo>
                <a:lnTo>
                  <a:pt x="1576" y="1898"/>
                </a:lnTo>
                <a:lnTo>
                  <a:pt x="1578" y="1898"/>
                </a:lnTo>
                <a:lnTo>
                  <a:pt x="1578" y="1899"/>
                </a:lnTo>
                <a:lnTo>
                  <a:pt x="1578" y="1901"/>
                </a:lnTo>
                <a:lnTo>
                  <a:pt x="1579" y="1901"/>
                </a:lnTo>
                <a:lnTo>
                  <a:pt x="1579" y="1903"/>
                </a:lnTo>
                <a:lnTo>
                  <a:pt x="1579" y="1904"/>
                </a:lnTo>
                <a:lnTo>
                  <a:pt x="1581" y="1904"/>
                </a:lnTo>
                <a:lnTo>
                  <a:pt x="1581" y="1906"/>
                </a:lnTo>
                <a:lnTo>
                  <a:pt x="1583" y="1907"/>
                </a:lnTo>
                <a:lnTo>
                  <a:pt x="1584" y="1907"/>
                </a:lnTo>
                <a:lnTo>
                  <a:pt x="1584" y="1909"/>
                </a:lnTo>
                <a:lnTo>
                  <a:pt x="1586" y="1909"/>
                </a:lnTo>
                <a:lnTo>
                  <a:pt x="1586" y="1911"/>
                </a:lnTo>
                <a:lnTo>
                  <a:pt x="1586" y="1912"/>
                </a:lnTo>
                <a:lnTo>
                  <a:pt x="1587" y="1912"/>
                </a:lnTo>
                <a:lnTo>
                  <a:pt x="1587" y="1914"/>
                </a:lnTo>
                <a:lnTo>
                  <a:pt x="1589" y="1914"/>
                </a:lnTo>
                <a:lnTo>
                  <a:pt x="1589" y="1915"/>
                </a:lnTo>
                <a:lnTo>
                  <a:pt x="1589" y="1917"/>
                </a:lnTo>
                <a:lnTo>
                  <a:pt x="1591" y="1917"/>
                </a:lnTo>
                <a:lnTo>
                  <a:pt x="1591" y="1919"/>
                </a:lnTo>
                <a:lnTo>
                  <a:pt x="1594" y="1920"/>
                </a:lnTo>
                <a:lnTo>
                  <a:pt x="1594" y="1922"/>
                </a:lnTo>
                <a:lnTo>
                  <a:pt x="1595" y="1922"/>
                </a:lnTo>
                <a:lnTo>
                  <a:pt x="1597" y="1922"/>
                </a:lnTo>
                <a:lnTo>
                  <a:pt x="1597" y="1923"/>
                </a:lnTo>
                <a:lnTo>
                  <a:pt x="1599" y="1923"/>
                </a:lnTo>
                <a:lnTo>
                  <a:pt x="1599" y="1925"/>
                </a:lnTo>
                <a:lnTo>
                  <a:pt x="1600" y="1925"/>
                </a:lnTo>
                <a:lnTo>
                  <a:pt x="1600" y="1927"/>
                </a:lnTo>
                <a:lnTo>
                  <a:pt x="1602" y="1928"/>
                </a:lnTo>
                <a:lnTo>
                  <a:pt x="1600" y="1928"/>
                </a:lnTo>
                <a:lnTo>
                  <a:pt x="1600" y="1930"/>
                </a:lnTo>
                <a:lnTo>
                  <a:pt x="1599" y="1930"/>
                </a:lnTo>
                <a:lnTo>
                  <a:pt x="1599" y="1928"/>
                </a:lnTo>
                <a:lnTo>
                  <a:pt x="1597" y="1928"/>
                </a:lnTo>
                <a:lnTo>
                  <a:pt x="1597" y="1927"/>
                </a:lnTo>
                <a:lnTo>
                  <a:pt x="1597" y="1925"/>
                </a:lnTo>
                <a:lnTo>
                  <a:pt x="1597" y="1923"/>
                </a:lnTo>
                <a:lnTo>
                  <a:pt x="1595" y="1923"/>
                </a:lnTo>
                <a:lnTo>
                  <a:pt x="1595" y="1925"/>
                </a:lnTo>
                <a:lnTo>
                  <a:pt x="1594" y="1925"/>
                </a:lnTo>
                <a:lnTo>
                  <a:pt x="1592" y="1927"/>
                </a:lnTo>
                <a:lnTo>
                  <a:pt x="1591" y="1927"/>
                </a:lnTo>
                <a:lnTo>
                  <a:pt x="1591" y="1928"/>
                </a:lnTo>
                <a:lnTo>
                  <a:pt x="1589" y="1928"/>
                </a:lnTo>
                <a:lnTo>
                  <a:pt x="1589" y="1930"/>
                </a:lnTo>
                <a:lnTo>
                  <a:pt x="1589" y="1931"/>
                </a:lnTo>
                <a:lnTo>
                  <a:pt x="1589" y="1933"/>
                </a:lnTo>
                <a:lnTo>
                  <a:pt x="1589" y="1935"/>
                </a:lnTo>
                <a:lnTo>
                  <a:pt x="1589" y="1936"/>
                </a:lnTo>
                <a:lnTo>
                  <a:pt x="1587" y="1936"/>
                </a:lnTo>
                <a:lnTo>
                  <a:pt x="1587" y="1938"/>
                </a:lnTo>
                <a:lnTo>
                  <a:pt x="1587" y="1939"/>
                </a:lnTo>
                <a:lnTo>
                  <a:pt x="1586" y="1939"/>
                </a:lnTo>
                <a:lnTo>
                  <a:pt x="1586" y="1941"/>
                </a:lnTo>
                <a:lnTo>
                  <a:pt x="1584" y="1941"/>
                </a:lnTo>
                <a:lnTo>
                  <a:pt x="1583" y="1941"/>
                </a:lnTo>
                <a:lnTo>
                  <a:pt x="1581" y="1939"/>
                </a:lnTo>
                <a:lnTo>
                  <a:pt x="1581" y="1938"/>
                </a:lnTo>
                <a:lnTo>
                  <a:pt x="1579" y="1938"/>
                </a:lnTo>
                <a:lnTo>
                  <a:pt x="1579" y="1936"/>
                </a:lnTo>
                <a:lnTo>
                  <a:pt x="1578" y="1936"/>
                </a:lnTo>
                <a:lnTo>
                  <a:pt x="1576" y="1936"/>
                </a:lnTo>
                <a:lnTo>
                  <a:pt x="1576" y="1935"/>
                </a:lnTo>
                <a:lnTo>
                  <a:pt x="1575" y="1935"/>
                </a:lnTo>
                <a:lnTo>
                  <a:pt x="1573" y="1935"/>
                </a:lnTo>
                <a:lnTo>
                  <a:pt x="1573" y="1933"/>
                </a:lnTo>
                <a:lnTo>
                  <a:pt x="1571" y="1933"/>
                </a:lnTo>
                <a:lnTo>
                  <a:pt x="1571" y="1931"/>
                </a:lnTo>
                <a:lnTo>
                  <a:pt x="1570" y="1931"/>
                </a:lnTo>
                <a:lnTo>
                  <a:pt x="1568" y="1931"/>
                </a:lnTo>
                <a:lnTo>
                  <a:pt x="1567" y="1931"/>
                </a:lnTo>
                <a:lnTo>
                  <a:pt x="1568" y="1931"/>
                </a:lnTo>
                <a:lnTo>
                  <a:pt x="1568" y="1933"/>
                </a:lnTo>
                <a:lnTo>
                  <a:pt x="1570" y="1935"/>
                </a:lnTo>
                <a:lnTo>
                  <a:pt x="1571" y="1935"/>
                </a:lnTo>
                <a:lnTo>
                  <a:pt x="1571" y="1936"/>
                </a:lnTo>
                <a:lnTo>
                  <a:pt x="1573" y="1936"/>
                </a:lnTo>
                <a:lnTo>
                  <a:pt x="1575" y="1936"/>
                </a:lnTo>
                <a:lnTo>
                  <a:pt x="1575" y="1938"/>
                </a:lnTo>
                <a:lnTo>
                  <a:pt x="1576" y="1938"/>
                </a:lnTo>
                <a:lnTo>
                  <a:pt x="1578" y="1938"/>
                </a:lnTo>
                <a:lnTo>
                  <a:pt x="1579" y="1939"/>
                </a:lnTo>
                <a:lnTo>
                  <a:pt x="1579" y="1941"/>
                </a:lnTo>
                <a:lnTo>
                  <a:pt x="1581" y="1941"/>
                </a:lnTo>
                <a:lnTo>
                  <a:pt x="1581" y="1943"/>
                </a:lnTo>
                <a:lnTo>
                  <a:pt x="1583" y="1943"/>
                </a:lnTo>
                <a:lnTo>
                  <a:pt x="1583" y="1944"/>
                </a:lnTo>
                <a:lnTo>
                  <a:pt x="1583" y="1946"/>
                </a:lnTo>
                <a:lnTo>
                  <a:pt x="1584" y="1946"/>
                </a:lnTo>
                <a:lnTo>
                  <a:pt x="1583" y="1947"/>
                </a:lnTo>
                <a:lnTo>
                  <a:pt x="1584" y="1947"/>
                </a:lnTo>
                <a:lnTo>
                  <a:pt x="1584" y="1949"/>
                </a:lnTo>
                <a:lnTo>
                  <a:pt x="1584" y="1951"/>
                </a:lnTo>
                <a:lnTo>
                  <a:pt x="1584" y="1952"/>
                </a:lnTo>
                <a:lnTo>
                  <a:pt x="1584" y="1954"/>
                </a:lnTo>
                <a:lnTo>
                  <a:pt x="1583" y="1954"/>
                </a:lnTo>
                <a:lnTo>
                  <a:pt x="1584" y="1954"/>
                </a:lnTo>
                <a:lnTo>
                  <a:pt x="1583" y="1955"/>
                </a:lnTo>
                <a:lnTo>
                  <a:pt x="1583" y="1957"/>
                </a:lnTo>
                <a:lnTo>
                  <a:pt x="1581" y="1957"/>
                </a:lnTo>
                <a:lnTo>
                  <a:pt x="1581" y="1959"/>
                </a:lnTo>
                <a:lnTo>
                  <a:pt x="1579" y="1959"/>
                </a:lnTo>
                <a:lnTo>
                  <a:pt x="1578" y="1960"/>
                </a:lnTo>
                <a:lnTo>
                  <a:pt x="1576" y="1960"/>
                </a:lnTo>
                <a:lnTo>
                  <a:pt x="1575" y="1960"/>
                </a:lnTo>
                <a:lnTo>
                  <a:pt x="1573" y="1960"/>
                </a:lnTo>
                <a:lnTo>
                  <a:pt x="1571" y="1960"/>
                </a:lnTo>
                <a:lnTo>
                  <a:pt x="1570" y="1960"/>
                </a:lnTo>
                <a:lnTo>
                  <a:pt x="1570" y="1962"/>
                </a:lnTo>
                <a:lnTo>
                  <a:pt x="1568" y="1962"/>
                </a:lnTo>
                <a:lnTo>
                  <a:pt x="1568" y="1963"/>
                </a:lnTo>
                <a:lnTo>
                  <a:pt x="1567" y="1963"/>
                </a:lnTo>
                <a:lnTo>
                  <a:pt x="1567" y="1965"/>
                </a:lnTo>
                <a:lnTo>
                  <a:pt x="1565" y="1965"/>
                </a:lnTo>
                <a:lnTo>
                  <a:pt x="1563" y="1965"/>
                </a:lnTo>
                <a:lnTo>
                  <a:pt x="1563" y="1967"/>
                </a:lnTo>
                <a:lnTo>
                  <a:pt x="1562" y="1965"/>
                </a:lnTo>
                <a:lnTo>
                  <a:pt x="1560" y="1967"/>
                </a:lnTo>
                <a:lnTo>
                  <a:pt x="1560" y="1968"/>
                </a:lnTo>
                <a:lnTo>
                  <a:pt x="1559" y="1968"/>
                </a:lnTo>
                <a:lnTo>
                  <a:pt x="1557" y="1968"/>
                </a:lnTo>
                <a:lnTo>
                  <a:pt x="1557" y="1967"/>
                </a:lnTo>
                <a:lnTo>
                  <a:pt x="1555" y="1967"/>
                </a:lnTo>
                <a:lnTo>
                  <a:pt x="1554" y="1967"/>
                </a:lnTo>
                <a:lnTo>
                  <a:pt x="1552" y="1967"/>
                </a:lnTo>
                <a:lnTo>
                  <a:pt x="1551" y="1967"/>
                </a:lnTo>
                <a:lnTo>
                  <a:pt x="1549" y="1968"/>
                </a:lnTo>
                <a:lnTo>
                  <a:pt x="1549" y="1970"/>
                </a:lnTo>
                <a:lnTo>
                  <a:pt x="1549" y="1971"/>
                </a:lnTo>
                <a:lnTo>
                  <a:pt x="1549" y="1973"/>
                </a:lnTo>
                <a:lnTo>
                  <a:pt x="1549" y="1975"/>
                </a:lnTo>
                <a:lnTo>
                  <a:pt x="1549" y="1976"/>
                </a:lnTo>
                <a:lnTo>
                  <a:pt x="1549" y="1978"/>
                </a:lnTo>
                <a:lnTo>
                  <a:pt x="1549" y="1979"/>
                </a:lnTo>
                <a:lnTo>
                  <a:pt x="1547" y="1979"/>
                </a:lnTo>
                <a:lnTo>
                  <a:pt x="1547" y="1981"/>
                </a:lnTo>
                <a:lnTo>
                  <a:pt x="1546" y="1981"/>
                </a:lnTo>
                <a:lnTo>
                  <a:pt x="1544" y="1981"/>
                </a:lnTo>
                <a:lnTo>
                  <a:pt x="1544" y="1983"/>
                </a:lnTo>
                <a:lnTo>
                  <a:pt x="1543" y="1983"/>
                </a:lnTo>
                <a:lnTo>
                  <a:pt x="1541" y="1983"/>
                </a:lnTo>
                <a:lnTo>
                  <a:pt x="1539" y="1983"/>
                </a:lnTo>
                <a:lnTo>
                  <a:pt x="1539" y="1981"/>
                </a:lnTo>
                <a:lnTo>
                  <a:pt x="1538" y="1981"/>
                </a:lnTo>
                <a:lnTo>
                  <a:pt x="1538" y="1979"/>
                </a:lnTo>
                <a:lnTo>
                  <a:pt x="1536" y="1979"/>
                </a:lnTo>
                <a:lnTo>
                  <a:pt x="1535" y="1979"/>
                </a:lnTo>
                <a:lnTo>
                  <a:pt x="1533" y="1979"/>
                </a:lnTo>
                <a:lnTo>
                  <a:pt x="1531" y="1979"/>
                </a:lnTo>
                <a:lnTo>
                  <a:pt x="1531" y="1978"/>
                </a:lnTo>
                <a:lnTo>
                  <a:pt x="1530" y="1978"/>
                </a:lnTo>
                <a:lnTo>
                  <a:pt x="1530" y="1979"/>
                </a:lnTo>
                <a:lnTo>
                  <a:pt x="1528" y="1979"/>
                </a:lnTo>
                <a:lnTo>
                  <a:pt x="1527" y="1979"/>
                </a:lnTo>
                <a:lnTo>
                  <a:pt x="1527" y="1981"/>
                </a:lnTo>
                <a:lnTo>
                  <a:pt x="1527" y="1983"/>
                </a:lnTo>
                <a:lnTo>
                  <a:pt x="1525" y="1983"/>
                </a:lnTo>
                <a:lnTo>
                  <a:pt x="1525" y="1984"/>
                </a:lnTo>
                <a:lnTo>
                  <a:pt x="1523" y="1984"/>
                </a:lnTo>
                <a:lnTo>
                  <a:pt x="1522" y="1986"/>
                </a:lnTo>
                <a:lnTo>
                  <a:pt x="1520" y="1986"/>
                </a:lnTo>
                <a:lnTo>
                  <a:pt x="1520" y="1987"/>
                </a:lnTo>
                <a:lnTo>
                  <a:pt x="1519" y="1987"/>
                </a:lnTo>
                <a:lnTo>
                  <a:pt x="1519" y="1989"/>
                </a:lnTo>
                <a:lnTo>
                  <a:pt x="1517" y="1989"/>
                </a:lnTo>
                <a:lnTo>
                  <a:pt x="1517" y="1987"/>
                </a:lnTo>
                <a:lnTo>
                  <a:pt x="1515" y="1987"/>
                </a:lnTo>
                <a:lnTo>
                  <a:pt x="1514" y="1987"/>
                </a:lnTo>
                <a:lnTo>
                  <a:pt x="1514" y="1989"/>
                </a:lnTo>
                <a:lnTo>
                  <a:pt x="1512" y="1989"/>
                </a:lnTo>
                <a:lnTo>
                  <a:pt x="1511" y="1989"/>
                </a:lnTo>
                <a:lnTo>
                  <a:pt x="1509" y="1989"/>
                </a:lnTo>
                <a:lnTo>
                  <a:pt x="1507" y="1989"/>
                </a:lnTo>
                <a:lnTo>
                  <a:pt x="1506" y="1989"/>
                </a:lnTo>
                <a:lnTo>
                  <a:pt x="1506" y="1987"/>
                </a:lnTo>
                <a:lnTo>
                  <a:pt x="1506" y="1986"/>
                </a:lnTo>
                <a:lnTo>
                  <a:pt x="1506" y="1984"/>
                </a:lnTo>
                <a:lnTo>
                  <a:pt x="1506" y="1983"/>
                </a:lnTo>
                <a:lnTo>
                  <a:pt x="1507" y="1983"/>
                </a:lnTo>
                <a:lnTo>
                  <a:pt x="1506" y="1983"/>
                </a:lnTo>
                <a:lnTo>
                  <a:pt x="1506" y="1981"/>
                </a:lnTo>
                <a:lnTo>
                  <a:pt x="1507" y="1981"/>
                </a:lnTo>
                <a:lnTo>
                  <a:pt x="1509" y="1979"/>
                </a:lnTo>
                <a:lnTo>
                  <a:pt x="1509" y="1978"/>
                </a:lnTo>
                <a:lnTo>
                  <a:pt x="1509" y="1976"/>
                </a:lnTo>
                <a:lnTo>
                  <a:pt x="1509" y="1975"/>
                </a:lnTo>
                <a:lnTo>
                  <a:pt x="1509" y="1973"/>
                </a:lnTo>
                <a:lnTo>
                  <a:pt x="1509" y="1971"/>
                </a:lnTo>
                <a:lnTo>
                  <a:pt x="1509" y="1970"/>
                </a:lnTo>
                <a:lnTo>
                  <a:pt x="1509" y="1968"/>
                </a:lnTo>
                <a:lnTo>
                  <a:pt x="1511" y="1967"/>
                </a:lnTo>
                <a:lnTo>
                  <a:pt x="1511" y="1965"/>
                </a:lnTo>
                <a:lnTo>
                  <a:pt x="1512" y="1965"/>
                </a:lnTo>
                <a:lnTo>
                  <a:pt x="1512" y="1963"/>
                </a:lnTo>
                <a:lnTo>
                  <a:pt x="1514" y="1963"/>
                </a:lnTo>
                <a:lnTo>
                  <a:pt x="1514" y="1962"/>
                </a:lnTo>
                <a:lnTo>
                  <a:pt x="1514" y="1960"/>
                </a:lnTo>
                <a:lnTo>
                  <a:pt x="1514" y="1959"/>
                </a:lnTo>
                <a:lnTo>
                  <a:pt x="1514" y="1957"/>
                </a:lnTo>
                <a:lnTo>
                  <a:pt x="1515" y="1957"/>
                </a:lnTo>
                <a:lnTo>
                  <a:pt x="1515" y="1955"/>
                </a:lnTo>
                <a:lnTo>
                  <a:pt x="1517" y="1955"/>
                </a:lnTo>
                <a:lnTo>
                  <a:pt x="1517" y="1954"/>
                </a:lnTo>
                <a:lnTo>
                  <a:pt x="1519" y="1952"/>
                </a:lnTo>
                <a:lnTo>
                  <a:pt x="1519" y="1954"/>
                </a:lnTo>
                <a:lnTo>
                  <a:pt x="1520" y="1954"/>
                </a:lnTo>
                <a:lnTo>
                  <a:pt x="1522" y="1954"/>
                </a:lnTo>
                <a:lnTo>
                  <a:pt x="1523" y="1955"/>
                </a:lnTo>
                <a:lnTo>
                  <a:pt x="1525" y="1955"/>
                </a:lnTo>
                <a:lnTo>
                  <a:pt x="1525" y="1954"/>
                </a:lnTo>
                <a:lnTo>
                  <a:pt x="1525" y="1952"/>
                </a:lnTo>
                <a:lnTo>
                  <a:pt x="1523" y="1952"/>
                </a:lnTo>
                <a:lnTo>
                  <a:pt x="1523" y="1951"/>
                </a:lnTo>
                <a:lnTo>
                  <a:pt x="1522" y="1951"/>
                </a:lnTo>
                <a:lnTo>
                  <a:pt x="1520" y="1951"/>
                </a:lnTo>
                <a:lnTo>
                  <a:pt x="1519" y="1951"/>
                </a:lnTo>
                <a:lnTo>
                  <a:pt x="1519" y="1949"/>
                </a:lnTo>
                <a:lnTo>
                  <a:pt x="1517" y="1949"/>
                </a:lnTo>
                <a:lnTo>
                  <a:pt x="1515" y="1951"/>
                </a:lnTo>
                <a:lnTo>
                  <a:pt x="1515" y="1952"/>
                </a:lnTo>
                <a:lnTo>
                  <a:pt x="1514" y="1952"/>
                </a:lnTo>
                <a:lnTo>
                  <a:pt x="1514" y="1954"/>
                </a:lnTo>
                <a:lnTo>
                  <a:pt x="1512" y="1954"/>
                </a:lnTo>
                <a:lnTo>
                  <a:pt x="1512" y="1955"/>
                </a:lnTo>
                <a:lnTo>
                  <a:pt x="1511" y="1955"/>
                </a:lnTo>
                <a:lnTo>
                  <a:pt x="1511" y="1957"/>
                </a:lnTo>
                <a:lnTo>
                  <a:pt x="1511" y="1959"/>
                </a:lnTo>
                <a:lnTo>
                  <a:pt x="1509" y="1960"/>
                </a:lnTo>
                <a:lnTo>
                  <a:pt x="1509" y="1962"/>
                </a:lnTo>
                <a:lnTo>
                  <a:pt x="1509" y="1963"/>
                </a:lnTo>
                <a:lnTo>
                  <a:pt x="1509" y="1965"/>
                </a:lnTo>
                <a:lnTo>
                  <a:pt x="1507" y="1965"/>
                </a:lnTo>
                <a:lnTo>
                  <a:pt x="1507" y="1967"/>
                </a:lnTo>
                <a:lnTo>
                  <a:pt x="1506" y="1967"/>
                </a:lnTo>
                <a:lnTo>
                  <a:pt x="1506" y="1968"/>
                </a:lnTo>
                <a:lnTo>
                  <a:pt x="1506" y="1970"/>
                </a:lnTo>
                <a:lnTo>
                  <a:pt x="1506" y="1971"/>
                </a:lnTo>
                <a:lnTo>
                  <a:pt x="1506" y="1973"/>
                </a:lnTo>
                <a:lnTo>
                  <a:pt x="1506" y="1975"/>
                </a:lnTo>
                <a:lnTo>
                  <a:pt x="1506" y="1976"/>
                </a:lnTo>
                <a:lnTo>
                  <a:pt x="1504" y="1976"/>
                </a:lnTo>
                <a:lnTo>
                  <a:pt x="1504" y="1978"/>
                </a:lnTo>
                <a:lnTo>
                  <a:pt x="1504" y="1979"/>
                </a:lnTo>
                <a:lnTo>
                  <a:pt x="1503" y="1981"/>
                </a:lnTo>
                <a:lnTo>
                  <a:pt x="1503" y="1983"/>
                </a:lnTo>
                <a:lnTo>
                  <a:pt x="1503" y="1984"/>
                </a:lnTo>
                <a:lnTo>
                  <a:pt x="1501" y="1984"/>
                </a:lnTo>
                <a:lnTo>
                  <a:pt x="1501" y="1986"/>
                </a:lnTo>
                <a:lnTo>
                  <a:pt x="1501" y="1987"/>
                </a:lnTo>
                <a:lnTo>
                  <a:pt x="1499" y="1987"/>
                </a:lnTo>
                <a:lnTo>
                  <a:pt x="1499" y="1989"/>
                </a:lnTo>
                <a:lnTo>
                  <a:pt x="1499" y="1991"/>
                </a:lnTo>
                <a:lnTo>
                  <a:pt x="1498" y="1991"/>
                </a:lnTo>
                <a:lnTo>
                  <a:pt x="1498" y="1992"/>
                </a:lnTo>
                <a:lnTo>
                  <a:pt x="1496" y="1992"/>
                </a:lnTo>
                <a:lnTo>
                  <a:pt x="1496" y="1994"/>
                </a:lnTo>
                <a:lnTo>
                  <a:pt x="1495" y="1994"/>
                </a:lnTo>
                <a:lnTo>
                  <a:pt x="1495" y="1995"/>
                </a:lnTo>
                <a:lnTo>
                  <a:pt x="1493" y="1995"/>
                </a:lnTo>
                <a:lnTo>
                  <a:pt x="1493" y="1997"/>
                </a:lnTo>
                <a:lnTo>
                  <a:pt x="1491" y="1997"/>
                </a:lnTo>
                <a:lnTo>
                  <a:pt x="1491" y="1999"/>
                </a:lnTo>
                <a:lnTo>
                  <a:pt x="1490" y="1999"/>
                </a:lnTo>
                <a:lnTo>
                  <a:pt x="1490" y="2000"/>
                </a:lnTo>
                <a:lnTo>
                  <a:pt x="1490" y="2002"/>
                </a:lnTo>
                <a:lnTo>
                  <a:pt x="1490" y="2003"/>
                </a:lnTo>
                <a:lnTo>
                  <a:pt x="1488" y="2003"/>
                </a:lnTo>
                <a:lnTo>
                  <a:pt x="1487" y="2003"/>
                </a:lnTo>
                <a:lnTo>
                  <a:pt x="1487" y="2005"/>
                </a:lnTo>
                <a:lnTo>
                  <a:pt x="1487" y="2007"/>
                </a:lnTo>
                <a:lnTo>
                  <a:pt x="1485" y="2007"/>
                </a:lnTo>
                <a:lnTo>
                  <a:pt x="1485" y="2008"/>
                </a:lnTo>
                <a:lnTo>
                  <a:pt x="1485" y="2010"/>
                </a:lnTo>
                <a:lnTo>
                  <a:pt x="1483" y="2011"/>
                </a:lnTo>
                <a:lnTo>
                  <a:pt x="1482" y="2011"/>
                </a:lnTo>
                <a:lnTo>
                  <a:pt x="1482" y="2013"/>
                </a:lnTo>
                <a:lnTo>
                  <a:pt x="1482" y="2015"/>
                </a:lnTo>
                <a:lnTo>
                  <a:pt x="1482" y="2016"/>
                </a:lnTo>
                <a:lnTo>
                  <a:pt x="1482" y="2015"/>
                </a:lnTo>
                <a:lnTo>
                  <a:pt x="1482" y="2016"/>
                </a:lnTo>
                <a:lnTo>
                  <a:pt x="1480" y="2016"/>
                </a:lnTo>
                <a:lnTo>
                  <a:pt x="1480" y="2018"/>
                </a:lnTo>
                <a:lnTo>
                  <a:pt x="1482" y="2018"/>
                </a:lnTo>
                <a:lnTo>
                  <a:pt x="1480" y="2018"/>
                </a:lnTo>
                <a:lnTo>
                  <a:pt x="1480" y="2019"/>
                </a:lnTo>
                <a:lnTo>
                  <a:pt x="1480" y="2021"/>
                </a:lnTo>
                <a:lnTo>
                  <a:pt x="1479" y="2021"/>
                </a:lnTo>
                <a:lnTo>
                  <a:pt x="1479" y="2023"/>
                </a:lnTo>
                <a:lnTo>
                  <a:pt x="1477" y="2024"/>
                </a:lnTo>
                <a:lnTo>
                  <a:pt x="1477" y="2023"/>
                </a:lnTo>
                <a:lnTo>
                  <a:pt x="1475" y="2023"/>
                </a:lnTo>
                <a:lnTo>
                  <a:pt x="1475" y="2021"/>
                </a:lnTo>
                <a:lnTo>
                  <a:pt x="1477" y="2021"/>
                </a:lnTo>
                <a:lnTo>
                  <a:pt x="1479" y="2019"/>
                </a:lnTo>
                <a:lnTo>
                  <a:pt x="1477" y="2019"/>
                </a:lnTo>
                <a:lnTo>
                  <a:pt x="1475" y="2019"/>
                </a:lnTo>
                <a:lnTo>
                  <a:pt x="1475" y="2021"/>
                </a:lnTo>
                <a:lnTo>
                  <a:pt x="1474" y="2021"/>
                </a:lnTo>
                <a:lnTo>
                  <a:pt x="1472" y="2021"/>
                </a:lnTo>
                <a:lnTo>
                  <a:pt x="1472" y="2019"/>
                </a:lnTo>
                <a:lnTo>
                  <a:pt x="1471" y="2019"/>
                </a:lnTo>
                <a:lnTo>
                  <a:pt x="1471" y="2018"/>
                </a:lnTo>
                <a:lnTo>
                  <a:pt x="1471" y="2016"/>
                </a:lnTo>
                <a:lnTo>
                  <a:pt x="1471" y="2015"/>
                </a:lnTo>
                <a:lnTo>
                  <a:pt x="1469" y="2015"/>
                </a:lnTo>
                <a:lnTo>
                  <a:pt x="1469" y="2013"/>
                </a:lnTo>
                <a:lnTo>
                  <a:pt x="1469" y="2011"/>
                </a:lnTo>
                <a:lnTo>
                  <a:pt x="1469" y="2010"/>
                </a:lnTo>
                <a:lnTo>
                  <a:pt x="1467" y="2010"/>
                </a:lnTo>
                <a:lnTo>
                  <a:pt x="1467" y="2008"/>
                </a:lnTo>
                <a:lnTo>
                  <a:pt x="1469" y="2008"/>
                </a:lnTo>
                <a:lnTo>
                  <a:pt x="1469" y="2007"/>
                </a:lnTo>
                <a:lnTo>
                  <a:pt x="1469" y="2005"/>
                </a:lnTo>
                <a:lnTo>
                  <a:pt x="1469" y="2003"/>
                </a:lnTo>
                <a:lnTo>
                  <a:pt x="1469" y="2002"/>
                </a:lnTo>
                <a:lnTo>
                  <a:pt x="1467" y="2002"/>
                </a:lnTo>
                <a:lnTo>
                  <a:pt x="1469" y="2002"/>
                </a:lnTo>
                <a:lnTo>
                  <a:pt x="1467" y="2002"/>
                </a:lnTo>
                <a:lnTo>
                  <a:pt x="1467" y="2000"/>
                </a:lnTo>
                <a:lnTo>
                  <a:pt x="1467" y="1999"/>
                </a:lnTo>
                <a:lnTo>
                  <a:pt x="1467" y="1997"/>
                </a:lnTo>
                <a:lnTo>
                  <a:pt x="1467" y="1995"/>
                </a:lnTo>
                <a:lnTo>
                  <a:pt x="1467" y="1994"/>
                </a:lnTo>
                <a:lnTo>
                  <a:pt x="1466" y="1994"/>
                </a:lnTo>
                <a:lnTo>
                  <a:pt x="1466" y="1992"/>
                </a:lnTo>
                <a:lnTo>
                  <a:pt x="1466" y="1991"/>
                </a:lnTo>
                <a:lnTo>
                  <a:pt x="1466" y="1989"/>
                </a:lnTo>
                <a:lnTo>
                  <a:pt x="1464" y="1989"/>
                </a:lnTo>
                <a:lnTo>
                  <a:pt x="1464" y="1987"/>
                </a:lnTo>
                <a:lnTo>
                  <a:pt x="1463" y="1987"/>
                </a:lnTo>
                <a:lnTo>
                  <a:pt x="1463" y="1986"/>
                </a:lnTo>
                <a:lnTo>
                  <a:pt x="1461" y="1986"/>
                </a:lnTo>
                <a:lnTo>
                  <a:pt x="1461" y="1984"/>
                </a:lnTo>
                <a:lnTo>
                  <a:pt x="1459" y="1984"/>
                </a:lnTo>
                <a:lnTo>
                  <a:pt x="1459" y="1983"/>
                </a:lnTo>
                <a:lnTo>
                  <a:pt x="1459" y="1981"/>
                </a:lnTo>
                <a:lnTo>
                  <a:pt x="1459" y="1979"/>
                </a:lnTo>
                <a:lnTo>
                  <a:pt x="1459" y="1978"/>
                </a:lnTo>
                <a:lnTo>
                  <a:pt x="1459" y="1976"/>
                </a:lnTo>
                <a:lnTo>
                  <a:pt x="1459" y="1975"/>
                </a:lnTo>
                <a:lnTo>
                  <a:pt x="1459" y="1973"/>
                </a:lnTo>
                <a:lnTo>
                  <a:pt x="1459" y="1971"/>
                </a:lnTo>
                <a:lnTo>
                  <a:pt x="1459" y="1970"/>
                </a:lnTo>
                <a:lnTo>
                  <a:pt x="1459" y="1968"/>
                </a:lnTo>
                <a:lnTo>
                  <a:pt x="1458" y="1968"/>
                </a:lnTo>
                <a:lnTo>
                  <a:pt x="1459" y="1967"/>
                </a:lnTo>
                <a:lnTo>
                  <a:pt x="1459" y="1965"/>
                </a:lnTo>
                <a:lnTo>
                  <a:pt x="1459" y="1963"/>
                </a:lnTo>
                <a:lnTo>
                  <a:pt x="1459" y="1962"/>
                </a:lnTo>
                <a:lnTo>
                  <a:pt x="1461" y="1962"/>
                </a:lnTo>
                <a:lnTo>
                  <a:pt x="1461" y="1960"/>
                </a:lnTo>
                <a:lnTo>
                  <a:pt x="1461" y="1959"/>
                </a:lnTo>
                <a:lnTo>
                  <a:pt x="1461" y="1957"/>
                </a:lnTo>
                <a:lnTo>
                  <a:pt x="1461" y="1955"/>
                </a:lnTo>
                <a:lnTo>
                  <a:pt x="1461" y="1954"/>
                </a:lnTo>
                <a:lnTo>
                  <a:pt x="1461" y="1952"/>
                </a:lnTo>
                <a:lnTo>
                  <a:pt x="1463" y="1952"/>
                </a:lnTo>
                <a:lnTo>
                  <a:pt x="1464" y="1952"/>
                </a:lnTo>
                <a:lnTo>
                  <a:pt x="1464" y="1951"/>
                </a:lnTo>
                <a:lnTo>
                  <a:pt x="1466" y="1951"/>
                </a:lnTo>
                <a:lnTo>
                  <a:pt x="1467" y="1951"/>
                </a:lnTo>
                <a:lnTo>
                  <a:pt x="1469" y="1951"/>
                </a:lnTo>
                <a:lnTo>
                  <a:pt x="1469" y="1949"/>
                </a:lnTo>
                <a:lnTo>
                  <a:pt x="1471" y="1951"/>
                </a:lnTo>
                <a:lnTo>
                  <a:pt x="1472" y="1951"/>
                </a:lnTo>
                <a:lnTo>
                  <a:pt x="1472" y="1949"/>
                </a:lnTo>
                <a:lnTo>
                  <a:pt x="1474" y="1949"/>
                </a:lnTo>
                <a:lnTo>
                  <a:pt x="1475" y="1949"/>
                </a:lnTo>
                <a:lnTo>
                  <a:pt x="1475" y="1947"/>
                </a:lnTo>
                <a:lnTo>
                  <a:pt x="1477" y="1947"/>
                </a:lnTo>
                <a:lnTo>
                  <a:pt x="1479" y="1947"/>
                </a:lnTo>
                <a:lnTo>
                  <a:pt x="1479" y="1949"/>
                </a:lnTo>
                <a:lnTo>
                  <a:pt x="1480" y="1951"/>
                </a:lnTo>
                <a:lnTo>
                  <a:pt x="1480" y="1952"/>
                </a:lnTo>
                <a:lnTo>
                  <a:pt x="1480" y="1954"/>
                </a:lnTo>
                <a:lnTo>
                  <a:pt x="1482" y="1954"/>
                </a:lnTo>
                <a:lnTo>
                  <a:pt x="1482" y="1955"/>
                </a:lnTo>
                <a:lnTo>
                  <a:pt x="1482" y="1957"/>
                </a:lnTo>
                <a:lnTo>
                  <a:pt x="1483" y="1957"/>
                </a:lnTo>
                <a:lnTo>
                  <a:pt x="1483" y="1955"/>
                </a:lnTo>
                <a:lnTo>
                  <a:pt x="1483" y="1954"/>
                </a:lnTo>
                <a:lnTo>
                  <a:pt x="1482" y="1954"/>
                </a:lnTo>
                <a:lnTo>
                  <a:pt x="1482" y="1952"/>
                </a:lnTo>
                <a:lnTo>
                  <a:pt x="1482" y="1951"/>
                </a:lnTo>
                <a:lnTo>
                  <a:pt x="1482" y="1949"/>
                </a:lnTo>
                <a:lnTo>
                  <a:pt x="1480" y="1949"/>
                </a:lnTo>
                <a:lnTo>
                  <a:pt x="1480" y="1947"/>
                </a:lnTo>
                <a:lnTo>
                  <a:pt x="1480" y="1946"/>
                </a:lnTo>
                <a:lnTo>
                  <a:pt x="1480" y="1944"/>
                </a:lnTo>
                <a:lnTo>
                  <a:pt x="1480" y="1943"/>
                </a:lnTo>
                <a:lnTo>
                  <a:pt x="1479" y="1943"/>
                </a:lnTo>
                <a:lnTo>
                  <a:pt x="1480" y="1941"/>
                </a:lnTo>
                <a:lnTo>
                  <a:pt x="1480" y="1939"/>
                </a:lnTo>
                <a:lnTo>
                  <a:pt x="1480" y="1938"/>
                </a:lnTo>
                <a:lnTo>
                  <a:pt x="1480" y="1936"/>
                </a:lnTo>
                <a:lnTo>
                  <a:pt x="1479" y="1936"/>
                </a:lnTo>
                <a:lnTo>
                  <a:pt x="1479" y="1935"/>
                </a:lnTo>
                <a:lnTo>
                  <a:pt x="1477" y="1936"/>
                </a:lnTo>
                <a:lnTo>
                  <a:pt x="1477" y="1935"/>
                </a:lnTo>
                <a:lnTo>
                  <a:pt x="1475" y="1935"/>
                </a:lnTo>
                <a:lnTo>
                  <a:pt x="1475" y="1933"/>
                </a:lnTo>
                <a:lnTo>
                  <a:pt x="1474" y="1933"/>
                </a:lnTo>
                <a:lnTo>
                  <a:pt x="1474" y="1931"/>
                </a:lnTo>
                <a:lnTo>
                  <a:pt x="1474" y="1930"/>
                </a:lnTo>
                <a:lnTo>
                  <a:pt x="1474" y="1928"/>
                </a:lnTo>
                <a:lnTo>
                  <a:pt x="1472" y="1928"/>
                </a:lnTo>
                <a:lnTo>
                  <a:pt x="1472" y="1927"/>
                </a:lnTo>
                <a:lnTo>
                  <a:pt x="1472" y="1925"/>
                </a:lnTo>
                <a:lnTo>
                  <a:pt x="1472" y="1923"/>
                </a:lnTo>
                <a:lnTo>
                  <a:pt x="1472" y="1922"/>
                </a:lnTo>
                <a:lnTo>
                  <a:pt x="1472" y="1920"/>
                </a:lnTo>
                <a:lnTo>
                  <a:pt x="1471" y="1920"/>
                </a:lnTo>
                <a:lnTo>
                  <a:pt x="1471" y="1919"/>
                </a:lnTo>
                <a:lnTo>
                  <a:pt x="1469" y="1919"/>
                </a:lnTo>
                <a:lnTo>
                  <a:pt x="1469" y="1920"/>
                </a:lnTo>
                <a:lnTo>
                  <a:pt x="1469" y="1922"/>
                </a:lnTo>
                <a:lnTo>
                  <a:pt x="1471" y="1922"/>
                </a:lnTo>
                <a:lnTo>
                  <a:pt x="1471" y="1923"/>
                </a:lnTo>
                <a:lnTo>
                  <a:pt x="1469" y="1923"/>
                </a:lnTo>
                <a:lnTo>
                  <a:pt x="1469" y="1925"/>
                </a:lnTo>
                <a:lnTo>
                  <a:pt x="1469" y="1923"/>
                </a:lnTo>
                <a:lnTo>
                  <a:pt x="1467" y="1923"/>
                </a:lnTo>
                <a:lnTo>
                  <a:pt x="1466" y="1923"/>
                </a:lnTo>
                <a:lnTo>
                  <a:pt x="1466" y="1922"/>
                </a:lnTo>
                <a:lnTo>
                  <a:pt x="1464" y="1922"/>
                </a:lnTo>
                <a:lnTo>
                  <a:pt x="1464" y="1920"/>
                </a:lnTo>
                <a:lnTo>
                  <a:pt x="1463" y="1920"/>
                </a:lnTo>
                <a:lnTo>
                  <a:pt x="1463" y="1919"/>
                </a:lnTo>
                <a:lnTo>
                  <a:pt x="1461" y="1919"/>
                </a:lnTo>
                <a:lnTo>
                  <a:pt x="1461" y="1917"/>
                </a:lnTo>
                <a:lnTo>
                  <a:pt x="1461" y="1915"/>
                </a:lnTo>
                <a:lnTo>
                  <a:pt x="1461" y="1912"/>
                </a:lnTo>
                <a:lnTo>
                  <a:pt x="1459" y="1912"/>
                </a:lnTo>
                <a:lnTo>
                  <a:pt x="1459" y="1911"/>
                </a:lnTo>
                <a:lnTo>
                  <a:pt x="1461" y="1911"/>
                </a:lnTo>
                <a:lnTo>
                  <a:pt x="1461" y="1909"/>
                </a:lnTo>
                <a:lnTo>
                  <a:pt x="1463" y="1909"/>
                </a:lnTo>
                <a:lnTo>
                  <a:pt x="1464" y="1909"/>
                </a:lnTo>
                <a:lnTo>
                  <a:pt x="1464" y="1907"/>
                </a:lnTo>
                <a:lnTo>
                  <a:pt x="1466" y="1907"/>
                </a:lnTo>
                <a:lnTo>
                  <a:pt x="1466" y="1906"/>
                </a:lnTo>
                <a:lnTo>
                  <a:pt x="1467" y="1906"/>
                </a:lnTo>
                <a:lnTo>
                  <a:pt x="1467" y="1904"/>
                </a:lnTo>
                <a:lnTo>
                  <a:pt x="1469" y="1904"/>
                </a:lnTo>
                <a:lnTo>
                  <a:pt x="1471" y="1903"/>
                </a:lnTo>
                <a:lnTo>
                  <a:pt x="1471" y="1901"/>
                </a:lnTo>
                <a:lnTo>
                  <a:pt x="1471" y="1899"/>
                </a:lnTo>
                <a:lnTo>
                  <a:pt x="1471" y="1898"/>
                </a:lnTo>
                <a:lnTo>
                  <a:pt x="1471" y="1896"/>
                </a:lnTo>
                <a:lnTo>
                  <a:pt x="1471" y="1895"/>
                </a:lnTo>
                <a:lnTo>
                  <a:pt x="1471" y="1893"/>
                </a:lnTo>
                <a:lnTo>
                  <a:pt x="1472" y="1893"/>
                </a:lnTo>
                <a:lnTo>
                  <a:pt x="1472" y="1891"/>
                </a:lnTo>
                <a:lnTo>
                  <a:pt x="1472" y="1890"/>
                </a:lnTo>
                <a:lnTo>
                  <a:pt x="1474" y="1890"/>
                </a:lnTo>
                <a:lnTo>
                  <a:pt x="1474" y="1891"/>
                </a:lnTo>
                <a:lnTo>
                  <a:pt x="1474" y="1893"/>
                </a:lnTo>
                <a:lnTo>
                  <a:pt x="1474" y="1891"/>
                </a:lnTo>
                <a:lnTo>
                  <a:pt x="1474" y="1890"/>
                </a:lnTo>
                <a:lnTo>
                  <a:pt x="1475" y="1890"/>
                </a:lnTo>
                <a:lnTo>
                  <a:pt x="1475" y="1888"/>
                </a:lnTo>
                <a:lnTo>
                  <a:pt x="1475" y="1887"/>
                </a:lnTo>
                <a:lnTo>
                  <a:pt x="1475" y="1888"/>
                </a:lnTo>
                <a:lnTo>
                  <a:pt x="1477" y="1888"/>
                </a:lnTo>
                <a:lnTo>
                  <a:pt x="1479" y="1888"/>
                </a:lnTo>
                <a:lnTo>
                  <a:pt x="1479" y="1890"/>
                </a:lnTo>
                <a:lnTo>
                  <a:pt x="1480" y="1890"/>
                </a:lnTo>
                <a:lnTo>
                  <a:pt x="1480" y="1888"/>
                </a:lnTo>
                <a:lnTo>
                  <a:pt x="1482" y="1888"/>
                </a:lnTo>
                <a:lnTo>
                  <a:pt x="1482" y="1890"/>
                </a:lnTo>
                <a:lnTo>
                  <a:pt x="1483" y="1891"/>
                </a:lnTo>
                <a:lnTo>
                  <a:pt x="1482" y="1891"/>
                </a:lnTo>
                <a:lnTo>
                  <a:pt x="1483" y="1891"/>
                </a:lnTo>
                <a:lnTo>
                  <a:pt x="1483" y="1893"/>
                </a:lnTo>
                <a:lnTo>
                  <a:pt x="1485" y="1895"/>
                </a:lnTo>
                <a:lnTo>
                  <a:pt x="1485" y="1896"/>
                </a:lnTo>
                <a:lnTo>
                  <a:pt x="1487" y="1896"/>
                </a:lnTo>
                <a:lnTo>
                  <a:pt x="1487" y="1898"/>
                </a:lnTo>
                <a:lnTo>
                  <a:pt x="1488" y="1898"/>
                </a:lnTo>
                <a:lnTo>
                  <a:pt x="1490" y="1898"/>
                </a:lnTo>
                <a:lnTo>
                  <a:pt x="1490" y="1896"/>
                </a:lnTo>
                <a:lnTo>
                  <a:pt x="1491" y="1896"/>
                </a:lnTo>
                <a:lnTo>
                  <a:pt x="1491" y="1898"/>
                </a:lnTo>
                <a:lnTo>
                  <a:pt x="1491" y="1899"/>
                </a:lnTo>
                <a:lnTo>
                  <a:pt x="1491" y="1901"/>
                </a:lnTo>
                <a:lnTo>
                  <a:pt x="1491" y="1903"/>
                </a:lnTo>
                <a:lnTo>
                  <a:pt x="1491" y="1904"/>
                </a:lnTo>
                <a:lnTo>
                  <a:pt x="1493" y="1904"/>
                </a:lnTo>
                <a:lnTo>
                  <a:pt x="1493" y="1906"/>
                </a:lnTo>
                <a:lnTo>
                  <a:pt x="1495" y="1907"/>
                </a:lnTo>
                <a:lnTo>
                  <a:pt x="1496" y="1907"/>
                </a:lnTo>
                <a:lnTo>
                  <a:pt x="1498" y="1907"/>
                </a:lnTo>
                <a:lnTo>
                  <a:pt x="1499" y="1907"/>
                </a:lnTo>
                <a:lnTo>
                  <a:pt x="1499" y="1909"/>
                </a:lnTo>
                <a:lnTo>
                  <a:pt x="1499" y="1907"/>
                </a:lnTo>
                <a:lnTo>
                  <a:pt x="1501" y="1907"/>
                </a:lnTo>
                <a:lnTo>
                  <a:pt x="1503" y="1907"/>
                </a:lnTo>
                <a:lnTo>
                  <a:pt x="1506" y="1904"/>
                </a:lnTo>
                <a:lnTo>
                  <a:pt x="1506" y="1903"/>
                </a:lnTo>
                <a:lnTo>
                  <a:pt x="1507" y="1903"/>
                </a:lnTo>
                <a:lnTo>
                  <a:pt x="1509" y="1903"/>
                </a:lnTo>
                <a:lnTo>
                  <a:pt x="1511" y="1903"/>
                </a:lnTo>
                <a:lnTo>
                  <a:pt x="1512" y="1903"/>
                </a:lnTo>
                <a:lnTo>
                  <a:pt x="1512" y="1904"/>
                </a:lnTo>
                <a:lnTo>
                  <a:pt x="1514" y="1904"/>
                </a:lnTo>
                <a:lnTo>
                  <a:pt x="1514" y="1906"/>
                </a:lnTo>
                <a:lnTo>
                  <a:pt x="1515" y="1906"/>
                </a:lnTo>
                <a:lnTo>
                  <a:pt x="1517" y="1907"/>
                </a:lnTo>
                <a:lnTo>
                  <a:pt x="1519" y="1907"/>
                </a:lnTo>
                <a:lnTo>
                  <a:pt x="1519" y="1906"/>
                </a:lnTo>
                <a:lnTo>
                  <a:pt x="1517" y="1906"/>
                </a:lnTo>
                <a:lnTo>
                  <a:pt x="1517" y="1904"/>
                </a:lnTo>
                <a:lnTo>
                  <a:pt x="1517" y="1903"/>
                </a:lnTo>
                <a:lnTo>
                  <a:pt x="1515" y="1903"/>
                </a:lnTo>
                <a:lnTo>
                  <a:pt x="1515" y="1901"/>
                </a:lnTo>
                <a:lnTo>
                  <a:pt x="1514" y="1901"/>
                </a:lnTo>
                <a:lnTo>
                  <a:pt x="1514" y="1899"/>
                </a:lnTo>
                <a:lnTo>
                  <a:pt x="1512" y="1899"/>
                </a:lnTo>
                <a:lnTo>
                  <a:pt x="1512" y="1898"/>
                </a:lnTo>
                <a:lnTo>
                  <a:pt x="1511" y="1898"/>
                </a:lnTo>
                <a:lnTo>
                  <a:pt x="1509" y="1898"/>
                </a:lnTo>
                <a:lnTo>
                  <a:pt x="1509" y="1899"/>
                </a:lnTo>
                <a:lnTo>
                  <a:pt x="1507" y="1899"/>
                </a:lnTo>
                <a:lnTo>
                  <a:pt x="1506" y="1899"/>
                </a:lnTo>
                <a:lnTo>
                  <a:pt x="1506" y="1901"/>
                </a:lnTo>
                <a:lnTo>
                  <a:pt x="1504" y="1901"/>
                </a:lnTo>
                <a:lnTo>
                  <a:pt x="1504" y="1903"/>
                </a:lnTo>
                <a:lnTo>
                  <a:pt x="1503" y="1903"/>
                </a:lnTo>
                <a:lnTo>
                  <a:pt x="1501" y="1903"/>
                </a:lnTo>
                <a:lnTo>
                  <a:pt x="1501" y="1904"/>
                </a:lnTo>
                <a:lnTo>
                  <a:pt x="1501" y="1906"/>
                </a:lnTo>
                <a:lnTo>
                  <a:pt x="1499" y="1906"/>
                </a:lnTo>
                <a:lnTo>
                  <a:pt x="1498" y="1906"/>
                </a:lnTo>
                <a:lnTo>
                  <a:pt x="1498" y="1904"/>
                </a:lnTo>
                <a:lnTo>
                  <a:pt x="1496" y="1904"/>
                </a:lnTo>
                <a:lnTo>
                  <a:pt x="1496" y="1903"/>
                </a:lnTo>
                <a:lnTo>
                  <a:pt x="1496" y="1901"/>
                </a:lnTo>
                <a:lnTo>
                  <a:pt x="1495" y="1901"/>
                </a:lnTo>
                <a:lnTo>
                  <a:pt x="1495" y="1899"/>
                </a:lnTo>
                <a:lnTo>
                  <a:pt x="1495" y="1898"/>
                </a:lnTo>
                <a:lnTo>
                  <a:pt x="1495" y="1896"/>
                </a:lnTo>
                <a:lnTo>
                  <a:pt x="1495" y="1895"/>
                </a:lnTo>
                <a:lnTo>
                  <a:pt x="1493" y="1895"/>
                </a:lnTo>
                <a:lnTo>
                  <a:pt x="1493" y="1893"/>
                </a:lnTo>
                <a:lnTo>
                  <a:pt x="1491" y="1893"/>
                </a:lnTo>
                <a:lnTo>
                  <a:pt x="1490" y="1893"/>
                </a:lnTo>
                <a:lnTo>
                  <a:pt x="1490" y="1891"/>
                </a:lnTo>
                <a:lnTo>
                  <a:pt x="1488" y="1891"/>
                </a:lnTo>
                <a:lnTo>
                  <a:pt x="1487" y="1890"/>
                </a:lnTo>
                <a:lnTo>
                  <a:pt x="1487" y="1888"/>
                </a:lnTo>
                <a:lnTo>
                  <a:pt x="1485" y="1888"/>
                </a:lnTo>
                <a:lnTo>
                  <a:pt x="1485" y="1887"/>
                </a:lnTo>
                <a:lnTo>
                  <a:pt x="1485" y="1885"/>
                </a:lnTo>
                <a:lnTo>
                  <a:pt x="1485" y="1883"/>
                </a:lnTo>
                <a:lnTo>
                  <a:pt x="1485" y="1882"/>
                </a:lnTo>
                <a:lnTo>
                  <a:pt x="1487" y="1882"/>
                </a:lnTo>
                <a:lnTo>
                  <a:pt x="1487" y="1880"/>
                </a:lnTo>
                <a:lnTo>
                  <a:pt x="1485" y="1880"/>
                </a:lnTo>
                <a:lnTo>
                  <a:pt x="1483" y="1880"/>
                </a:lnTo>
                <a:lnTo>
                  <a:pt x="1483" y="1882"/>
                </a:lnTo>
                <a:lnTo>
                  <a:pt x="1482" y="1882"/>
                </a:lnTo>
                <a:lnTo>
                  <a:pt x="1482" y="1883"/>
                </a:lnTo>
                <a:lnTo>
                  <a:pt x="1480" y="1883"/>
                </a:lnTo>
                <a:lnTo>
                  <a:pt x="1480" y="1885"/>
                </a:lnTo>
                <a:lnTo>
                  <a:pt x="1479" y="1885"/>
                </a:lnTo>
                <a:lnTo>
                  <a:pt x="1477" y="1885"/>
                </a:lnTo>
                <a:lnTo>
                  <a:pt x="1475" y="1885"/>
                </a:lnTo>
                <a:lnTo>
                  <a:pt x="1474" y="1885"/>
                </a:lnTo>
                <a:lnTo>
                  <a:pt x="1474" y="1883"/>
                </a:lnTo>
                <a:lnTo>
                  <a:pt x="1472" y="1883"/>
                </a:lnTo>
                <a:lnTo>
                  <a:pt x="1471" y="1883"/>
                </a:lnTo>
                <a:lnTo>
                  <a:pt x="1471" y="1885"/>
                </a:lnTo>
                <a:lnTo>
                  <a:pt x="1469" y="1885"/>
                </a:lnTo>
                <a:lnTo>
                  <a:pt x="1469" y="1887"/>
                </a:lnTo>
                <a:lnTo>
                  <a:pt x="1469" y="1888"/>
                </a:lnTo>
                <a:lnTo>
                  <a:pt x="1467" y="1888"/>
                </a:lnTo>
                <a:lnTo>
                  <a:pt x="1467" y="1890"/>
                </a:lnTo>
                <a:lnTo>
                  <a:pt x="1467" y="1891"/>
                </a:lnTo>
                <a:lnTo>
                  <a:pt x="1466" y="1891"/>
                </a:lnTo>
                <a:lnTo>
                  <a:pt x="1466" y="1893"/>
                </a:lnTo>
                <a:lnTo>
                  <a:pt x="1466" y="1895"/>
                </a:lnTo>
                <a:lnTo>
                  <a:pt x="1466" y="1896"/>
                </a:lnTo>
                <a:lnTo>
                  <a:pt x="1466" y="1898"/>
                </a:lnTo>
                <a:lnTo>
                  <a:pt x="1466" y="1899"/>
                </a:lnTo>
                <a:lnTo>
                  <a:pt x="1466" y="1901"/>
                </a:lnTo>
                <a:lnTo>
                  <a:pt x="1464" y="1901"/>
                </a:lnTo>
                <a:lnTo>
                  <a:pt x="1464" y="1903"/>
                </a:lnTo>
                <a:lnTo>
                  <a:pt x="1463" y="1903"/>
                </a:lnTo>
                <a:lnTo>
                  <a:pt x="1463" y="1904"/>
                </a:lnTo>
                <a:lnTo>
                  <a:pt x="1463" y="1906"/>
                </a:lnTo>
                <a:lnTo>
                  <a:pt x="1461" y="1906"/>
                </a:lnTo>
                <a:lnTo>
                  <a:pt x="1461" y="1907"/>
                </a:lnTo>
                <a:lnTo>
                  <a:pt x="1459" y="1907"/>
                </a:lnTo>
                <a:lnTo>
                  <a:pt x="1458" y="1907"/>
                </a:lnTo>
                <a:lnTo>
                  <a:pt x="1458" y="1906"/>
                </a:lnTo>
                <a:lnTo>
                  <a:pt x="1458" y="1904"/>
                </a:lnTo>
                <a:lnTo>
                  <a:pt x="1458" y="1903"/>
                </a:lnTo>
                <a:lnTo>
                  <a:pt x="1458" y="1901"/>
                </a:lnTo>
                <a:lnTo>
                  <a:pt x="1456" y="1901"/>
                </a:lnTo>
                <a:lnTo>
                  <a:pt x="1456" y="1903"/>
                </a:lnTo>
                <a:lnTo>
                  <a:pt x="1456" y="1904"/>
                </a:lnTo>
                <a:lnTo>
                  <a:pt x="1456" y="1906"/>
                </a:lnTo>
                <a:lnTo>
                  <a:pt x="1456" y="1907"/>
                </a:lnTo>
                <a:lnTo>
                  <a:pt x="1455" y="1907"/>
                </a:lnTo>
                <a:lnTo>
                  <a:pt x="1455" y="1909"/>
                </a:lnTo>
                <a:lnTo>
                  <a:pt x="1455" y="1911"/>
                </a:lnTo>
                <a:lnTo>
                  <a:pt x="1456" y="1912"/>
                </a:lnTo>
                <a:lnTo>
                  <a:pt x="1456" y="1914"/>
                </a:lnTo>
                <a:lnTo>
                  <a:pt x="1456" y="1915"/>
                </a:lnTo>
                <a:lnTo>
                  <a:pt x="1456" y="1917"/>
                </a:lnTo>
                <a:lnTo>
                  <a:pt x="1458" y="1917"/>
                </a:lnTo>
                <a:lnTo>
                  <a:pt x="1458" y="1919"/>
                </a:lnTo>
                <a:lnTo>
                  <a:pt x="1458" y="1920"/>
                </a:lnTo>
                <a:lnTo>
                  <a:pt x="1459" y="1920"/>
                </a:lnTo>
                <a:lnTo>
                  <a:pt x="1459" y="1922"/>
                </a:lnTo>
                <a:lnTo>
                  <a:pt x="1459" y="1923"/>
                </a:lnTo>
                <a:lnTo>
                  <a:pt x="1461" y="1923"/>
                </a:lnTo>
                <a:lnTo>
                  <a:pt x="1461" y="1925"/>
                </a:lnTo>
                <a:lnTo>
                  <a:pt x="1463" y="1925"/>
                </a:lnTo>
                <a:lnTo>
                  <a:pt x="1463" y="1927"/>
                </a:lnTo>
                <a:lnTo>
                  <a:pt x="1464" y="1927"/>
                </a:lnTo>
                <a:lnTo>
                  <a:pt x="1464" y="1928"/>
                </a:lnTo>
                <a:lnTo>
                  <a:pt x="1464" y="1930"/>
                </a:lnTo>
                <a:lnTo>
                  <a:pt x="1466" y="1930"/>
                </a:lnTo>
                <a:lnTo>
                  <a:pt x="1466" y="1931"/>
                </a:lnTo>
                <a:lnTo>
                  <a:pt x="1467" y="1933"/>
                </a:lnTo>
                <a:lnTo>
                  <a:pt x="1469" y="1935"/>
                </a:lnTo>
                <a:lnTo>
                  <a:pt x="1469" y="1936"/>
                </a:lnTo>
                <a:lnTo>
                  <a:pt x="1471" y="1936"/>
                </a:lnTo>
                <a:lnTo>
                  <a:pt x="1471" y="1938"/>
                </a:lnTo>
                <a:lnTo>
                  <a:pt x="1471" y="1939"/>
                </a:lnTo>
                <a:lnTo>
                  <a:pt x="1471" y="1941"/>
                </a:lnTo>
                <a:lnTo>
                  <a:pt x="1472" y="1941"/>
                </a:lnTo>
                <a:lnTo>
                  <a:pt x="1472" y="1943"/>
                </a:lnTo>
                <a:lnTo>
                  <a:pt x="1472" y="1944"/>
                </a:lnTo>
                <a:lnTo>
                  <a:pt x="1472" y="1943"/>
                </a:lnTo>
                <a:lnTo>
                  <a:pt x="1471" y="1943"/>
                </a:lnTo>
                <a:lnTo>
                  <a:pt x="1471" y="1944"/>
                </a:lnTo>
                <a:lnTo>
                  <a:pt x="1469" y="1944"/>
                </a:lnTo>
                <a:lnTo>
                  <a:pt x="1467" y="1944"/>
                </a:lnTo>
                <a:lnTo>
                  <a:pt x="1467" y="1946"/>
                </a:lnTo>
                <a:lnTo>
                  <a:pt x="1466" y="1946"/>
                </a:lnTo>
                <a:lnTo>
                  <a:pt x="1464" y="1946"/>
                </a:lnTo>
                <a:lnTo>
                  <a:pt x="1463" y="1946"/>
                </a:lnTo>
                <a:lnTo>
                  <a:pt x="1463" y="1947"/>
                </a:lnTo>
                <a:lnTo>
                  <a:pt x="1461" y="1947"/>
                </a:lnTo>
                <a:lnTo>
                  <a:pt x="1459" y="1947"/>
                </a:lnTo>
                <a:lnTo>
                  <a:pt x="1459" y="1949"/>
                </a:lnTo>
                <a:lnTo>
                  <a:pt x="1458" y="1949"/>
                </a:lnTo>
                <a:lnTo>
                  <a:pt x="1456" y="1949"/>
                </a:lnTo>
                <a:lnTo>
                  <a:pt x="1455" y="1951"/>
                </a:lnTo>
                <a:lnTo>
                  <a:pt x="1455" y="1952"/>
                </a:lnTo>
                <a:lnTo>
                  <a:pt x="1455" y="1954"/>
                </a:lnTo>
                <a:lnTo>
                  <a:pt x="1456" y="1954"/>
                </a:lnTo>
                <a:lnTo>
                  <a:pt x="1456" y="1955"/>
                </a:lnTo>
                <a:lnTo>
                  <a:pt x="1456" y="1957"/>
                </a:lnTo>
                <a:lnTo>
                  <a:pt x="1456" y="1959"/>
                </a:lnTo>
                <a:lnTo>
                  <a:pt x="1456" y="1960"/>
                </a:lnTo>
                <a:lnTo>
                  <a:pt x="1456" y="1962"/>
                </a:lnTo>
                <a:lnTo>
                  <a:pt x="1456" y="1963"/>
                </a:lnTo>
                <a:lnTo>
                  <a:pt x="1456" y="1965"/>
                </a:lnTo>
                <a:lnTo>
                  <a:pt x="1455" y="1965"/>
                </a:lnTo>
                <a:lnTo>
                  <a:pt x="1453" y="1965"/>
                </a:lnTo>
                <a:lnTo>
                  <a:pt x="1453" y="1967"/>
                </a:lnTo>
                <a:lnTo>
                  <a:pt x="1451" y="1967"/>
                </a:lnTo>
                <a:lnTo>
                  <a:pt x="1451" y="1968"/>
                </a:lnTo>
                <a:lnTo>
                  <a:pt x="1450" y="1968"/>
                </a:lnTo>
                <a:lnTo>
                  <a:pt x="1448" y="1968"/>
                </a:lnTo>
                <a:lnTo>
                  <a:pt x="1450" y="1968"/>
                </a:lnTo>
                <a:lnTo>
                  <a:pt x="1448" y="1968"/>
                </a:lnTo>
                <a:lnTo>
                  <a:pt x="1448" y="1970"/>
                </a:lnTo>
                <a:lnTo>
                  <a:pt x="1447" y="1970"/>
                </a:lnTo>
                <a:lnTo>
                  <a:pt x="1445" y="1968"/>
                </a:lnTo>
                <a:lnTo>
                  <a:pt x="1445" y="1967"/>
                </a:lnTo>
                <a:lnTo>
                  <a:pt x="1443" y="1967"/>
                </a:lnTo>
                <a:lnTo>
                  <a:pt x="1443" y="1965"/>
                </a:lnTo>
                <a:lnTo>
                  <a:pt x="1442" y="1965"/>
                </a:lnTo>
                <a:lnTo>
                  <a:pt x="1442" y="1967"/>
                </a:lnTo>
                <a:lnTo>
                  <a:pt x="1440" y="1967"/>
                </a:lnTo>
                <a:lnTo>
                  <a:pt x="1439" y="1967"/>
                </a:lnTo>
                <a:lnTo>
                  <a:pt x="1439" y="1968"/>
                </a:lnTo>
                <a:lnTo>
                  <a:pt x="1437" y="1967"/>
                </a:lnTo>
                <a:lnTo>
                  <a:pt x="1437" y="1965"/>
                </a:lnTo>
                <a:lnTo>
                  <a:pt x="1437" y="1963"/>
                </a:lnTo>
                <a:lnTo>
                  <a:pt x="1439" y="1963"/>
                </a:lnTo>
                <a:lnTo>
                  <a:pt x="1439" y="1962"/>
                </a:lnTo>
                <a:lnTo>
                  <a:pt x="1439" y="1960"/>
                </a:lnTo>
                <a:lnTo>
                  <a:pt x="1439" y="1959"/>
                </a:lnTo>
                <a:lnTo>
                  <a:pt x="1437" y="1959"/>
                </a:lnTo>
                <a:lnTo>
                  <a:pt x="1437" y="1957"/>
                </a:lnTo>
                <a:lnTo>
                  <a:pt x="1439" y="1957"/>
                </a:lnTo>
                <a:lnTo>
                  <a:pt x="1439" y="1955"/>
                </a:lnTo>
                <a:lnTo>
                  <a:pt x="1439" y="1954"/>
                </a:lnTo>
                <a:lnTo>
                  <a:pt x="1439" y="1952"/>
                </a:lnTo>
                <a:lnTo>
                  <a:pt x="1440" y="1952"/>
                </a:lnTo>
                <a:lnTo>
                  <a:pt x="1440" y="1951"/>
                </a:lnTo>
                <a:lnTo>
                  <a:pt x="1440" y="1949"/>
                </a:lnTo>
                <a:lnTo>
                  <a:pt x="1439" y="1949"/>
                </a:lnTo>
                <a:lnTo>
                  <a:pt x="1439" y="1947"/>
                </a:lnTo>
                <a:lnTo>
                  <a:pt x="1437" y="1947"/>
                </a:lnTo>
                <a:lnTo>
                  <a:pt x="1437" y="1946"/>
                </a:lnTo>
                <a:lnTo>
                  <a:pt x="1437" y="1944"/>
                </a:lnTo>
                <a:lnTo>
                  <a:pt x="1437" y="1943"/>
                </a:lnTo>
                <a:lnTo>
                  <a:pt x="1439" y="1941"/>
                </a:lnTo>
                <a:lnTo>
                  <a:pt x="1440" y="1941"/>
                </a:lnTo>
                <a:lnTo>
                  <a:pt x="1440" y="1939"/>
                </a:lnTo>
                <a:lnTo>
                  <a:pt x="1442" y="1939"/>
                </a:lnTo>
                <a:lnTo>
                  <a:pt x="1442" y="1938"/>
                </a:lnTo>
                <a:lnTo>
                  <a:pt x="1443" y="1936"/>
                </a:lnTo>
                <a:lnTo>
                  <a:pt x="1443" y="1935"/>
                </a:lnTo>
                <a:lnTo>
                  <a:pt x="1443" y="1931"/>
                </a:lnTo>
                <a:lnTo>
                  <a:pt x="1443" y="1930"/>
                </a:lnTo>
                <a:lnTo>
                  <a:pt x="1443" y="1928"/>
                </a:lnTo>
                <a:lnTo>
                  <a:pt x="1443" y="1927"/>
                </a:lnTo>
                <a:lnTo>
                  <a:pt x="1443" y="1925"/>
                </a:lnTo>
                <a:lnTo>
                  <a:pt x="1443" y="1923"/>
                </a:lnTo>
                <a:lnTo>
                  <a:pt x="1443" y="1922"/>
                </a:lnTo>
                <a:lnTo>
                  <a:pt x="1443" y="1920"/>
                </a:lnTo>
                <a:lnTo>
                  <a:pt x="1445" y="1919"/>
                </a:lnTo>
                <a:lnTo>
                  <a:pt x="1445" y="1917"/>
                </a:lnTo>
                <a:lnTo>
                  <a:pt x="1443" y="1917"/>
                </a:lnTo>
                <a:lnTo>
                  <a:pt x="1443" y="1915"/>
                </a:lnTo>
                <a:lnTo>
                  <a:pt x="1443" y="1914"/>
                </a:lnTo>
                <a:lnTo>
                  <a:pt x="1443" y="1912"/>
                </a:lnTo>
                <a:lnTo>
                  <a:pt x="1443" y="1911"/>
                </a:lnTo>
                <a:lnTo>
                  <a:pt x="1445" y="1911"/>
                </a:lnTo>
                <a:lnTo>
                  <a:pt x="1445" y="1909"/>
                </a:lnTo>
                <a:lnTo>
                  <a:pt x="1445" y="1907"/>
                </a:lnTo>
                <a:lnTo>
                  <a:pt x="1447" y="1907"/>
                </a:lnTo>
                <a:lnTo>
                  <a:pt x="1447" y="1906"/>
                </a:lnTo>
                <a:lnTo>
                  <a:pt x="1447" y="1904"/>
                </a:lnTo>
                <a:lnTo>
                  <a:pt x="1447" y="1903"/>
                </a:lnTo>
                <a:lnTo>
                  <a:pt x="1448" y="1901"/>
                </a:lnTo>
                <a:lnTo>
                  <a:pt x="1448" y="1899"/>
                </a:lnTo>
                <a:lnTo>
                  <a:pt x="1450" y="1899"/>
                </a:lnTo>
                <a:lnTo>
                  <a:pt x="1450" y="1898"/>
                </a:lnTo>
                <a:lnTo>
                  <a:pt x="1450" y="1896"/>
                </a:lnTo>
                <a:lnTo>
                  <a:pt x="1451" y="1895"/>
                </a:lnTo>
                <a:lnTo>
                  <a:pt x="1450" y="1895"/>
                </a:lnTo>
                <a:lnTo>
                  <a:pt x="1450" y="1896"/>
                </a:lnTo>
                <a:lnTo>
                  <a:pt x="1448" y="1896"/>
                </a:lnTo>
                <a:lnTo>
                  <a:pt x="1448" y="1898"/>
                </a:lnTo>
                <a:lnTo>
                  <a:pt x="1447" y="1899"/>
                </a:lnTo>
                <a:lnTo>
                  <a:pt x="1445" y="1899"/>
                </a:lnTo>
                <a:lnTo>
                  <a:pt x="1445" y="1901"/>
                </a:lnTo>
                <a:lnTo>
                  <a:pt x="1443" y="1899"/>
                </a:lnTo>
                <a:lnTo>
                  <a:pt x="1443" y="1901"/>
                </a:lnTo>
                <a:lnTo>
                  <a:pt x="1443" y="1903"/>
                </a:lnTo>
                <a:lnTo>
                  <a:pt x="1443" y="1904"/>
                </a:lnTo>
                <a:lnTo>
                  <a:pt x="1442" y="1904"/>
                </a:lnTo>
                <a:lnTo>
                  <a:pt x="1442" y="1906"/>
                </a:lnTo>
                <a:lnTo>
                  <a:pt x="1442" y="1907"/>
                </a:lnTo>
                <a:lnTo>
                  <a:pt x="1440" y="1907"/>
                </a:lnTo>
                <a:lnTo>
                  <a:pt x="1440" y="1909"/>
                </a:lnTo>
                <a:lnTo>
                  <a:pt x="1440" y="1911"/>
                </a:lnTo>
                <a:lnTo>
                  <a:pt x="1440" y="1912"/>
                </a:lnTo>
                <a:lnTo>
                  <a:pt x="1440" y="1914"/>
                </a:lnTo>
                <a:lnTo>
                  <a:pt x="1440" y="1915"/>
                </a:lnTo>
                <a:lnTo>
                  <a:pt x="1440" y="1917"/>
                </a:lnTo>
                <a:lnTo>
                  <a:pt x="1440" y="1919"/>
                </a:lnTo>
                <a:lnTo>
                  <a:pt x="1442" y="1919"/>
                </a:lnTo>
                <a:lnTo>
                  <a:pt x="1440" y="1920"/>
                </a:lnTo>
                <a:lnTo>
                  <a:pt x="1440" y="1922"/>
                </a:lnTo>
                <a:lnTo>
                  <a:pt x="1440" y="1923"/>
                </a:lnTo>
                <a:lnTo>
                  <a:pt x="1440" y="1925"/>
                </a:lnTo>
                <a:lnTo>
                  <a:pt x="1440" y="1927"/>
                </a:lnTo>
                <a:lnTo>
                  <a:pt x="1440" y="1928"/>
                </a:lnTo>
                <a:lnTo>
                  <a:pt x="1442" y="1930"/>
                </a:lnTo>
                <a:lnTo>
                  <a:pt x="1442" y="1931"/>
                </a:lnTo>
                <a:lnTo>
                  <a:pt x="1440" y="1931"/>
                </a:lnTo>
                <a:lnTo>
                  <a:pt x="1440" y="1933"/>
                </a:lnTo>
                <a:lnTo>
                  <a:pt x="1439" y="1933"/>
                </a:lnTo>
                <a:lnTo>
                  <a:pt x="1437" y="1933"/>
                </a:lnTo>
                <a:lnTo>
                  <a:pt x="1435" y="1933"/>
                </a:lnTo>
                <a:lnTo>
                  <a:pt x="1435" y="1935"/>
                </a:lnTo>
                <a:lnTo>
                  <a:pt x="1437" y="1935"/>
                </a:lnTo>
                <a:lnTo>
                  <a:pt x="1439" y="1935"/>
                </a:lnTo>
                <a:lnTo>
                  <a:pt x="1440" y="1935"/>
                </a:lnTo>
                <a:lnTo>
                  <a:pt x="1440" y="1936"/>
                </a:lnTo>
                <a:lnTo>
                  <a:pt x="1440" y="1938"/>
                </a:lnTo>
                <a:lnTo>
                  <a:pt x="1439" y="1938"/>
                </a:lnTo>
                <a:lnTo>
                  <a:pt x="1437" y="1938"/>
                </a:lnTo>
                <a:lnTo>
                  <a:pt x="1437" y="1939"/>
                </a:lnTo>
                <a:lnTo>
                  <a:pt x="1435" y="1939"/>
                </a:lnTo>
                <a:lnTo>
                  <a:pt x="1435" y="1941"/>
                </a:lnTo>
                <a:lnTo>
                  <a:pt x="1435" y="1943"/>
                </a:lnTo>
                <a:lnTo>
                  <a:pt x="1434" y="1943"/>
                </a:lnTo>
                <a:lnTo>
                  <a:pt x="1434" y="1944"/>
                </a:lnTo>
                <a:lnTo>
                  <a:pt x="1435" y="1944"/>
                </a:lnTo>
                <a:lnTo>
                  <a:pt x="1435" y="1946"/>
                </a:lnTo>
                <a:lnTo>
                  <a:pt x="1435" y="1947"/>
                </a:lnTo>
                <a:lnTo>
                  <a:pt x="1437" y="1947"/>
                </a:lnTo>
                <a:lnTo>
                  <a:pt x="1437" y="1949"/>
                </a:lnTo>
                <a:lnTo>
                  <a:pt x="1439" y="1949"/>
                </a:lnTo>
                <a:lnTo>
                  <a:pt x="1437" y="1949"/>
                </a:lnTo>
                <a:lnTo>
                  <a:pt x="1437" y="1951"/>
                </a:lnTo>
                <a:lnTo>
                  <a:pt x="1437" y="1952"/>
                </a:lnTo>
                <a:lnTo>
                  <a:pt x="1435" y="1954"/>
                </a:lnTo>
                <a:lnTo>
                  <a:pt x="1435" y="1955"/>
                </a:lnTo>
                <a:lnTo>
                  <a:pt x="1435" y="1957"/>
                </a:lnTo>
                <a:lnTo>
                  <a:pt x="1435" y="1959"/>
                </a:lnTo>
                <a:lnTo>
                  <a:pt x="1435" y="1960"/>
                </a:lnTo>
                <a:lnTo>
                  <a:pt x="1435" y="1962"/>
                </a:lnTo>
                <a:lnTo>
                  <a:pt x="1435" y="1963"/>
                </a:lnTo>
                <a:lnTo>
                  <a:pt x="1435" y="1967"/>
                </a:lnTo>
                <a:lnTo>
                  <a:pt x="1434" y="1967"/>
                </a:lnTo>
                <a:lnTo>
                  <a:pt x="1432" y="1967"/>
                </a:lnTo>
                <a:lnTo>
                  <a:pt x="1432" y="1965"/>
                </a:lnTo>
                <a:lnTo>
                  <a:pt x="1432" y="1963"/>
                </a:lnTo>
                <a:lnTo>
                  <a:pt x="1431" y="1963"/>
                </a:lnTo>
                <a:lnTo>
                  <a:pt x="1431" y="1962"/>
                </a:lnTo>
                <a:lnTo>
                  <a:pt x="1429" y="1962"/>
                </a:lnTo>
                <a:lnTo>
                  <a:pt x="1429" y="1960"/>
                </a:lnTo>
                <a:lnTo>
                  <a:pt x="1429" y="1959"/>
                </a:lnTo>
                <a:lnTo>
                  <a:pt x="1429" y="1957"/>
                </a:lnTo>
                <a:lnTo>
                  <a:pt x="1427" y="1957"/>
                </a:lnTo>
                <a:lnTo>
                  <a:pt x="1427" y="1955"/>
                </a:lnTo>
                <a:lnTo>
                  <a:pt x="1427" y="1954"/>
                </a:lnTo>
                <a:lnTo>
                  <a:pt x="1427" y="1952"/>
                </a:lnTo>
                <a:lnTo>
                  <a:pt x="1426" y="1952"/>
                </a:lnTo>
                <a:lnTo>
                  <a:pt x="1426" y="1951"/>
                </a:lnTo>
                <a:lnTo>
                  <a:pt x="1426" y="1949"/>
                </a:lnTo>
                <a:lnTo>
                  <a:pt x="1426" y="1947"/>
                </a:lnTo>
                <a:lnTo>
                  <a:pt x="1426" y="1946"/>
                </a:lnTo>
                <a:lnTo>
                  <a:pt x="1424" y="1946"/>
                </a:lnTo>
                <a:lnTo>
                  <a:pt x="1424" y="1944"/>
                </a:lnTo>
                <a:lnTo>
                  <a:pt x="1424" y="1943"/>
                </a:lnTo>
                <a:lnTo>
                  <a:pt x="1424" y="1941"/>
                </a:lnTo>
                <a:lnTo>
                  <a:pt x="1423" y="1939"/>
                </a:lnTo>
                <a:lnTo>
                  <a:pt x="1424" y="1938"/>
                </a:lnTo>
                <a:lnTo>
                  <a:pt x="1423" y="1938"/>
                </a:lnTo>
                <a:lnTo>
                  <a:pt x="1423" y="1936"/>
                </a:lnTo>
                <a:lnTo>
                  <a:pt x="1421" y="1935"/>
                </a:lnTo>
                <a:lnTo>
                  <a:pt x="1421" y="1933"/>
                </a:lnTo>
                <a:lnTo>
                  <a:pt x="1421" y="1931"/>
                </a:lnTo>
                <a:lnTo>
                  <a:pt x="1421" y="1930"/>
                </a:lnTo>
                <a:lnTo>
                  <a:pt x="1421" y="1928"/>
                </a:lnTo>
                <a:lnTo>
                  <a:pt x="1419" y="1928"/>
                </a:lnTo>
                <a:lnTo>
                  <a:pt x="1419" y="1927"/>
                </a:lnTo>
                <a:lnTo>
                  <a:pt x="1419" y="1923"/>
                </a:lnTo>
                <a:lnTo>
                  <a:pt x="1418" y="1923"/>
                </a:lnTo>
                <a:lnTo>
                  <a:pt x="1418" y="1922"/>
                </a:lnTo>
                <a:lnTo>
                  <a:pt x="1418" y="1920"/>
                </a:lnTo>
                <a:lnTo>
                  <a:pt x="1418" y="1919"/>
                </a:lnTo>
                <a:lnTo>
                  <a:pt x="1418" y="1917"/>
                </a:lnTo>
                <a:lnTo>
                  <a:pt x="1416" y="1917"/>
                </a:lnTo>
                <a:lnTo>
                  <a:pt x="1416" y="1915"/>
                </a:lnTo>
                <a:lnTo>
                  <a:pt x="1416" y="1914"/>
                </a:lnTo>
                <a:lnTo>
                  <a:pt x="1418" y="1914"/>
                </a:lnTo>
                <a:lnTo>
                  <a:pt x="1418" y="1912"/>
                </a:lnTo>
                <a:lnTo>
                  <a:pt x="1418" y="1909"/>
                </a:lnTo>
                <a:lnTo>
                  <a:pt x="1418" y="1907"/>
                </a:lnTo>
                <a:lnTo>
                  <a:pt x="1418" y="1906"/>
                </a:lnTo>
                <a:lnTo>
                  <a:pt x="1418" y="1904"/>
                </a:lnTo>
                <a:lnTo>
                  <a:pt x="1419" y="1904"/>
                </a:lnTo>
                <a:lnTo>
                  <a:pt x="1419" y="1903"/>
                </a:lnTo>
                <a:lnTo>
                  <a:pt x="1421" y="1903"/>
                </a:lnTo>
                <a:lnTo>
                  <a:pt x="1423" y="1903"/>
                </a:lnTo>
                <a:lnTo>
                  <a:pt x="1424" y="1903"/>
                </a:lnTo>
                <a:lnTo>
                  <a:pt x="1426" y="1903"/>
                </a:lnTo>
                <a:lnTo>
                  <a:pt x="1426" y="1901"/>
                </a:lnTo>
                <a:lnTo>
                  <a:pt x="1427" y="1901"/>
                </a:lnTo>
                <a:lnTo>
                  <a:pt x="1429" y="1901"/>
                </a:lnTo>
                <a:lnTo>
                  <a:pt x="1431" y="1901"/>
                </a:lnTo>
                <a:lnTo>
                  <a:pt x="1431" y="1899"/>
                </a:lnTo>
                <a:lnTo>
                  <a:pt x="1429" y="1899"/>
                </a:lnTo>
                <a:lnTo>
                  <a:pt x="1429" y="1898"/>
                </a:lnTo>
                <a:lnTo>
                  <a:pt x="1429" y="1896"/>
                </a:lnTo>
                <a:lnTo>
                  <a:pt x="1429" y="1895"/>
                </a:lnTo>
                <a:lnTo>
                  <a:pt x="1427" y="1893"/>
                </a:lnTo>
                <a:lnTo>
                  <a:pt x="1427" y="1891"/>
                </a:lnTo>
                <a:lnTo>
                  <a:pt x="1429" y="1891"/>
                </a:lnTo>
                <a:lnTo>
                  <a:pt x="1429" y="1890"/>
                </a:lnTo>
                <a:lnTo>
                  <a:pt x="1431" y="1890"/>
                </a:lnTo>
                <a:lnTo>
                  <a:pt x="1431" y="1888"/>
                </a:lnTo>
                <a:lnTo>
                  <a:pt x="1431" y="1887"/>
                </a:lnTo>
                <a:lnTo>
                  <a:pt x="1429" y="1887"/>
                </a:lnTo>
                <a:lnTo>
                  <a:pt x="1431" y="1887"/>
                </a:lnTo>
                <a:lnTo>
                  <a:pt x="1431" y="1885"/>
                </a:lnTo>
                <a:lnTo>
                  <a:pt x="1432" y="1885"/>
                </a:lnTo>
                <a:lnTo>
                  <a:pt x="1434" y="1885"/>
                </a:lnTo>
                <a:lnTo>
                  <a:pt x="1435" y="1885"/>
                </a:lnTo>
                <a:lnTo>
                  <a:pt x="1435" y="1883"/>
                </a:lnTo>
                <a:lnTo>
                  <a:pt x="1437" y="1882"/>
                </a:lnTo>
                <a:lnTo>
                  <a:pt x="1439" y="1882"/>
                </a:lnTo>
                <a:lnTo>
                  <a:pt x="1439" y="1880"/>
                </a:lnTo>
                <a:lnTo>
                  <a:pt x="1439" y="1879"/>
                </a:lnTo>
                <a:lnTo>
                  <a:pt x="1439" y="1880"/>
                </a:lnTo>
                <a:lnTo>
                  <a:pt x="1440" y="1880"/>
                </a:lnTo>
                <a:lnTo>
                  <a:pt x="1440" y="1879"/>
                </a:lnTo>
                <a:lnTo>
                  <a:pt x="1442" y="1879"/>
                </a:lnTo>
                <a:lnTo>
                  <a:pt x="1442" y="1877"/>
                </a:lnTo>
                <a:lnTo>
                  <a:pt x="1443" y="1877"/>
                </a:lnTo>
                <a:lnTo>
                  <a:pt x="1443" y="1879"/>
                </a:lnTo>
                <a:lnTo>
                  <a:pt x="1445" y="1879"/>
                </a:lnTo>
                <a:lnTo>
                  <a:pt x="1445" y="1877"/>
                </a:lnTo>
                <a:lnTo>
                  <a:pt x="1445" y="1875"/>
                </a:lnTo>
                <a:lnTo>
                  <a:pt x="1443" y="1875"/>
                </a:lnTo>
                <a:lnTo>
                  <a:pt x="1442" y="1875"/>
                </a:lnTo>
                <a:lnTo>
                  <a:pt x="1440" y="1875"/>
                </a:lnTo>
                <a:lnTo>
                  <a:pt x="1439" y="1875"/>
                </a:lnTo>
                <a:lnTo>
                  <a:pt x="1439" y="1877"/>
                </a:lnTo>
                <a:lnTo>
                  <a:pt x="1437" y="1877"/>
                </a:lnTo>
                <a:lnTo>
                  <a:pt x="1435" y="1877"/>
                </a:lnTo>
                <a:lnTo>
                  <a:pt x="1435" y="1875"/>
                </a:lnTo>
                <a:lnTo>
                  <a:pt x="1435" y="1874"/>
                </a:lnTo>
                <a:lnTo>
                  <a:pt x="1437" y="1874"/>
                </a:lnTo>
                <a:lnTo>
                  <a:pt x="1435" y="1874"/>
                </a:lnTo>
                <a:lnTo>
                  <a:pt x="1435" y="1872"/>
                </a:lnTo>
                <a:lnTo>
                  <a:pt x="1435" y="1871"/>
                </a:lnTo>
                <a:lnTo>
                  <a:pt x="1434" y="1871"/>
                </a:lnTo>
                <a:lnTo>
                  <a:pt x="1432" y="1871"/>
                </a:lnTo>
                <a:lnTo>
                  <a:pt x="1432" y="1869"/>
                </a:lnTo>
                <a:lnTo>
                  <a:pt x="1431" y="1869"/>
                </a:lnTo>
                <a:lnTo>
                  <a:pt x="1431" y="1871"/>
                </a:lnTo>
                <a:lnTo>
                  <a:pt x="1429" y="1871"/>
                </a:lnTo>
                <a:lnTo>
                  <a:pt x="1429" y="1872"/>
                </a:lnTo>
                <a:lnTo>
                  <a:pt x="1431" y="1872"/>
                </a:lnTo>
                <a:lnTo>
                  <a:pt x="1431" y="1874"/>
                </a:lnTo>
                <a:lnTo>
                  <a:pt x="1431" y="1875"/>
                </a:lnTo>
                <a:lnTo>
                  <a:pt x="1432" y="1875"/>
                </a:lnTo>
                <a:lnTo>
                  <a:pt x="1432" y="1877"/>
                </a:lnTo>
                <a:lnTo>
                  <a:pt x="1432" y="1879"/>
                </a:lnTo>
                <a:lnTo>
                  <a:pt x="1434" y="1879"/>
                </a:lnTo>
                <a:lnTo>
                  <a:pt x="1432" y="1879"/>
                </a:lnTo>
                <a:lnTo>
                  <a:pt x="1431" y="1879"/>
                </a:lnTo>
                <a:lnTo>
                  <a:pt x="1431" y="1877"/>
                </a:lnTo>
                <a:lnTo>
                  <a:pt x="1429" y="1877"/>
                </a:lnTo>
                <a:lnTo>
                  <a:pt x="1427" y="1877"/>
                </a:lnTo>
                <a:lnTo>
                  <a:pt x="1426" y="1877"/>
                </a:lnTo>
                <a:lnTo>
                  <a:pt x="1426" y="1879"/>
                </a:lnTo>
                <a:lnTo>
                  <a:pt x="1424" y="1879"/>
                </a:lnTo>
                <a:lnTo>
                  <a:pt x="1423" y="1879"/>
                </a:lnTo>
                <a:lnTo>
                  <a:pt x="1423" y="1880"/>
                </a:lnTo>
                <a:lnTo>
                  <a:pt x="1423" y="1879"/>
                </a:lnTo>
                <a:lnTo>
                  <a:pt x="1423" y="1880"/>
                </a:lnTo>
                <a:lnTo>
                  <a:pt x="1421" y="1880"/>
                </a:lnTo>
                <a:lnTo>
                  <a:pt x="1419" y="1880"/>
                </a:lnTo>
                <a:lnTo>
                  <a:pt x="1419" y="1879"/>
                </a:lnTo>
                <a:lnTo>
                  <a:pt x="1419" y="1877"/>
                </a:lnTo>
                <a:lnTo>
                  <a:pt x="1419" y="1875"/>
                </a:lnTo>
                <a:lnTo>
                  <a:pt x="1418" y="1875"/>
                </a:lnTo>
                <a:lnTo>
                  <a:pt x="1418" y="1874"/>
                </a:lnTo>
                <a:lnTo>
                  <a:pt x="1416" y="1872"/>
                </a:lnTo>
                <a:lnTo>
                  <a:pt x="1416" y="1871"/>
                </a:lnTo>
                <a:lnTo>
                  <a:pt x="1415" y="1871"/>
                </a:lnTo>
                <a:lnTo>
                  <a:pt x="1415" y="1869"/>
                </a:lnTo>
                <a:lnTo>
                  <a:pt x="1415" y="1867"/>
                </a:lnTo>
                <a:lnTo>
                  <a:pt x="1415" y="1866"/>
                </a:lnTo>
                <a:lnTo>
                  <a:pt x="1415" y="1864"/>
                </a:lnTo>
                <a:lnTo>
                  <a:pt x="1413" y="1864"/>
                </a:lnTo>
                <a:lnTo>
                  <a:pt x="1413" y="1863"/>
                </a:lnTo>
                <a:lnTo>
                  <a:pt x="1411" y="1863"/>
                </a:lnTo>
                <a:lnTo>
                  <a:pt x="1411" y="1861"/>
                </a:lnTo>
                <a:lnTo>
                  <a:pt x="1411" y="1859"/>
                </a:lnTo>
                <a:lnTo>
                  <a:pt x="1413" y="1859"/>
                </a:lnTo>
                <a:lnTo>
                  <a:pt x="1413" y="1858"/>
                </a:lnTo>
                <a:lnTo>
                  <a:pt x="1413" y="1855"/>
                </a:lnTo>
                <a:lnTo>
                  <a:pt x="1413" y="1853"/>
                </a:lnTo>
                <a:lnTo>
                  <a:pt x="1413" y="1851"/>
                </a:lnTo>
                <a:lnTo>
                  <a:pt x="1413" y="1850"/>
                </a:lnTo>
                <a:lnTo>
                  <a:pt x="1413" y="1848"/>
                </a:lnTo>
                <a:lnTo>
                  <a:pt x="1413" y="1845"/>
                </a:lnTo>
                <a:lnTo>
                  <a:pt x="1415" y="1843"/>
                </a:lnTo>
                <a:lnTo>
                  <a:pt x="1415" y="1842"/>
                </a:lnTo>
                <a:lnTo>
                  <a:pt x="1416" y="1842"/>
                </a:lnTo>
                <a:lnTo>
                  <a:pt x="1418" y="1840"/>
                </a:lnTo>
                <a:lnTo>
                  <a:pt x="1419" y="1840"/>
                </a:lnTo>
                <a:lnTo>
                  <a:pt x="1421" y="1839"/>
                </a:lnTo>
                <a:lnTo>
                  <a:pt x="1421" y="1837"/>
                </a:lnTo>
                <a:lnTo>
                  <a:pt x="1423" y="1837"/>
                </a:lnTo>
                <a:lnTo>
                  <a:pt x="1424" y="1837"/>
                </a:lnTo>
                <a:lnTo>
                  <a:pt x="1426" y="1835"/>
                </a:lnTo>
                <a:lnTo>
                  <a:pt x="1427" y="1835"/>
                </a:lnTo>
                <a:lnTo>
                  <a:pt x="1429" y="1834"/>
                </a:lnTo>
                <a:lnTo>
                  <a:pt x="1429" y="1832"/>
                </a:lnTo>
                <a:lnTo>
                  <a:pt x="1429" y="1831"/>
                </a:lnTo>
                <a:lnTo>
                  <a:pt x="1431" y="1831"/>
                </a:lnTo>
                <a:lnTo>
                  <a:pt x="1431" y="1829"/>
                </a:lnTo>
                <a:lnTo>
                  <a:pt x="1431" y="1827"/>
                </a:lnTo>
                <a:lnTo>
                  <a:pt x="1432" y="1827"/>
                </a:lnTo>
                <a:lnTo>
                  <a:pt x="1432" y="1826"/>
                </a:lnTo>
                <a:lnTo>
                  <a:pt x="1431" y="1824"/>
                </a:lnTo>
                <a:lnTo>
                  <a:pt x="1429" y="1824"/>
                </a:lnTo>
                <a:lnTo>
                  <a:pt x="1429" y="1826"/>
                </a:lnTo>
                <a:lnTo>
                  <a:pt x="1427" y="1824"/>
                </a:lnTo>
                <a:lnTo>
                  <a:pt x="1427" y="1823"/>
                </a:lnTo>
                <a:lnTo>
                  <a:pt x="1427" y="1821"/>
                </a:lnTo>
                <a:lnTo>
                  <a:pt x="1427" y="1819"/>
                </a:lnTo>
                <a:lnTo>
                  <a:pt x="1427" y="1816"/>
                </a:lnTo>
                <a:lnTo>
                  <a:pt x="1426" y="1816"/>
                </a:lnTo>
                <a:lnTo>
                  <a:pt x="1426" y="1818"/>
                </a:lnTo>
                <a:lnTo>
                  <a:pt x="1426" y="1819"/>
                </a:lnTo>
                <a:lnTo>
                  <a:pt x="1426" y="1821"/>
                </a:lnTo>
                <a:lnTo>
                  <a:pt x="1426" y="1823"/>
                </a:lnTo>
                <a:lnTo>
                  <a:pt x="1426" y="1824"/>
                </a:lnTo>
                <a:lnTo>
                  <a:pt x="1427" y="1826"/>
                </a:lnTo>
                <a:lnTo>
                  <a:pt x="1427" y="1827"/>
                </a:lnTo>
                <a:lnTo>
                  <a:pt x="1426" y="1827"/>
                </a:lnTo>
                <a:lnTo>
                  <a:pt x="1426" y="1829"/>
                </a:lnTo>
                <a:lnTo>
                  <a:pt x="1424" y="1829"/>
                </a:lnTo>
                <a:lnTo>
                  <a:pt x="1424" y="1831"/>
                </a:lnTo>
                <a:lnTo>
                  <a:pt x="1423" y="1831"/>
                </a:lnTo>
                <a:lnTo>
                  <a:pt x="1423" y="1832"/>
                </a:lnTo>
                <a:lnTo>
                  <a:pt x="1421" y="1832"/>
                </a:lnTo>
                <a:lnTo>
                  <a:pt x="1421" y="1834"/>
                </a:lnTo>
                <a:lnTo>
                  <a:pt x="1419" y="1834"/>
                </a:lnTo>
                <a:lnTo>
                  <a:pt x="1419" y="1835"/>
                </a:lnTo>
                <a:lnTo>
                  <a:pt x="1419" y="1837"/>
                </a:lnTo>
                <a:lnTo>
                  <a:pt x="1418" y="1839"/>
                </a:lnTo>
                <a:lnTo>
                  <a:pt x="1416" y="1839"/>
                </a:lnTo>
                <a:lnTo>
                  <a:pt x="1416" y="1840"/>
                </a:lnTo>
                <a:lnTo>
                  <a:pt x="1415" y="1840"/>
                </a:lnTo>
                <a:lnTo>
                  <a:pt x="1413" y="1840"/>
                </a:lnTo>
                <a:lnTo>
                  <a:pt x="1411" y="1840"/>
                </a:lnTo>
                <a:lnTo>
                  <a:pt x="1410" y="1840"/>
                </a:lnTo>
                <a:lnTo>
                  <a:pt x="1408" y="1840"/>
                </a:lnTo>
                <a:lnTo>
                  <a:pt x="1408" y="1842"/>
                </a:lnTo>
                <a:lnTo>
                  <a:pt x="1408" y="1843"/>
                </a:lnTo>
                <a:lnTo>
                  <a:pt x="1408" y="1845"/>
                </a:lnTo>
                <a:lnTo>
                  <a:pt x="1408" y="1847"/>
                </a:lnTo>
                <a:lnTo>
                  <a:pt x="1408" y="1848"/>
                </a:lnTo>
                <a:lnTo>
                  <a:pt x="1408" y="1850"/>
                </a:lnTo>
                <a:lnTo>
                  <a:pt x="1408" y="1851"/>
                </a:lnTo>
                <a:lnTo>
                  <a:pt x="1410" y="1853"/>
                </a:lnTo>
                <a:lnTo>
                  <a:pt x="1408" y="1853"/>
                </a:lnTo>
                <a:lnTo>
                  <a:pt x="1410" y="1855"/>
                </a:lnTo>
                <a:lnTo>
                  <a:pt x="1410" y="1856"/>
                </a:lnTo>
                <a:lnTo>
                  <a:pt x="1410" y="1858"/>
                </a:lnTo>
                <a:lnTo>
                  <a:pt x="1410" y="1859"/>
                </a:lnTo>
                <a:lnTo>
                  <a:pt x="1410" y="1861"/>
                </a:lnTo>
                <a:lnTo>
                  <a:pt x="1410" y="1863"/>
                </a:lnTo>
                <a:lnTo>
                  <a:pt x="1408" y="1863"/>
                </a:lnTo>
                <a:lnTo>
                  <a:pt x="1410" y="1864"/>
                </a:lnTo>
                <a:lnTo>
                  <a:pt x="1411" y="1866"/>
                </a:lnTo>
                <a:lnTo>
                  <a:pt x="1411" y="1867"/>
                </a:lnTo>
                <a:lnTo>
                  <a:pt x="1413" y="1867"/>
                </a:lnTo>
                <a:lnTo>
                  <a:pt x="1413" y="1869"/>
                </a:lnTo>
                <a:lnTo>
                  <a:pt x="1413" y="1871"/>
                </a:lnTo>
                <a:lnTo>
                  <a:pt x="1413" y="1872"/>
                </a:lnTo>
                <a:lnTo>
                  <a:pt x="1415" y="1874"/>
                </a:lnTo>
                <a:lnTo>
                  <a:pt x="1415" y="1875"/>
                </a:lnTo>
                <a:lnTo>
                  <a:pt x="1416" y="1875"/>
                </a:lnTo>
                <a:lnTo>
                  <a:pt x="1416" y="1877"/>
                </a:lnTo>
                <a:lnTo>
                  <a:pt x="1416" y="1879"/>
                </a:lnTo>
                <a:lnTo>
                  <a:pt x="1418" y="1879"/>
                </a:lnTo>
                <a:lnTo>
                  <a:pt x="1418" y="1880"/>
                </a:lnTo>
                <a:lnTo>
                  <a:pt x="1416" y="1880"/>
                </a:lnTo>
                <a:lnTo>
                  <a:pt x="1416" y="1879"/>
                </a:lnTo>
                <a:lnTo>
                  <a:pt x="1416" y="1877"/>
                </a:lnTo>
                <a:lnTo>
                  <a:pt x="1415" y="1875"/>
                </a:lnTo>
                <a:lnTo>
                  <a:pt x="1415" y="1877"/>
                </a:lnTo>
                <a:lnTo>
                  <a:pt x="1415" y="1879"/>
                </a:lnTo>
                <a:lnTo>
                  <a:pt x="1413" y="1880"/>
                </a:lnTo>
                <a:lnTo>
                  <a:pt x="1413" y="1879"/>
                </a:lnTo>
                <a:lnTo>
                  <a:pt x="1411" y="1879"/>
                </a:lnTo>
                <a:lnTo>
                  <a:pt x="1411" y="1880"/>
                </a:lnTo>
                <a:lnTo>
                  <a:pt x="1411" y="1882"/>
                </a:lnTo>
                <a:lnTo>
                  <a:pt x="1411" y="1883"/>
                </a:lnTo>
                <a:lnTo>
                  <a:pt x="1413" y="1883"/>
                </a:lnTo>
                <a:lnTo>
                  <a:pt x="1413" y="1885"/>
                </a:lnTo>
                <a:lnTo>
                  <a:pt x="1413" y="1887"/>
                </a:lnTo>
                <a:lnTo>
                  <a:pt x="1413" y="1888"/>
                </a:lnTo>
                <a:lnTo>
                  <a:pt x="1413" y="1890"/>
                </a:lnTo>
                <a:lnTo>
                  <a:pt x="1411" y="1890"/>
                </a:lnTo>
                <a:lnTo>
                  <a:pt x="1411" y="1891"/>
                </a:lnTo>
                <a:lnTo>
                  <a:pt x="1410" y="1891"/>
                </a:lnTo>
                <a:lnTo>
                  <a:pt x="1410" y="1893"/>
                </a:lnTo>
                <a:lnTo>
                  <a:pt x="1411" y="1893"/>
                </a:lnTo>
                <a:lnTo>
                  <a:pt x="1411" y="1895"/>
                </a:lnTo>
                <a:lnTo>
                  <a:pt x="1411" y="1896"/>
                </a:lnTo>
                <a:lnTo>
                  <a:pt x="1411" y="1898"/>
                </a:lnTo>
                <a:lnTo>
                  <a:pt x="1410" y="1898"/>
                </a:lnTo>
                <a:lnTo>
                  <a:pt x="1410" y="1899"/>
                </a:lnTo>
                <a:lnTo>
                  <a:pt x="1410" y="1901"/>
                </a:lnTo>
                <a:lnTo>
                  <a:pt x="1408" y="1901"/>
                </a:lnTo>
                <a:lnTo>
                  <a:pt x="1407" y="1901"/>
                </a:lnTo>
                <a:lnTo>
                  <a:pt x="1405" y="1903"/>
                </a:lnTo>
                <a:lnTo>
                  <a:pt x="1405" y="1904"/>
                </a:lnTo>
                <a:lnTo>
                  <a:pt x="1405" y="1906"/>
                </a:lnTo>
                <a:lnTo>
                  <a:pt x="1403" y="1907"/>
                </a:lnTo>
                <a:lnTo>
                  <a:pt x="1403" y="1909"/>
                </a:lnTo>
                <a:lnTo>
                  <a:pt x="1402" y="1909"/>
                </a:lnTo>
                <a:lnTo>
                  <a:pt x="1402" y="1911"/>
                </a:lnTo>
                <a:lnTo>
                  <a:pt x="1402" y="1912"/>
                </a:lnTo>
                <a:lnTo>
                  <a:pt x="1400" y="1912"/>
                </a:lnTo>
                <a:lnTo>
                  <a:pt x="1399" y="1911"/>
                </a:lnTo>
                <a:lnTo>
                  <a:pt x="1399" y="1909"/>
                </a:lnTo>
                <a:lnTo>
                  <a:pt x="1397" y="1909"/>
                </a:lnTo>
                <a:lnTo>
                  <a:pt x="1397" y="1907"/>
                </a:lnTo>
                <a:lnTo>
                  <a:pt x="1397" y="1906"/>
                </a:lnTo>
                <a:lnTo>
                  <a:pt x="1397" y="1904"/>
                </a:lnTo>
                <a:lnTo>
                  <a:pt x="1397" y="1903"/>
                </a:lnTo>
                <a:lnTo>
                  <a:pt x="1397" y="1901"/>
                </a:lnTo>
                <a:lnTo>
                  <a:pt x="1395" y="1901"/>
                </a:lnTo>
                <a:lnTo>
                  <a:pt x="1395" y="1899"/>
                </a:lnTo>
                <a:lnTo>
                  <a:pt x="1395" y="1901"/>
                </a:lnTo>
                <a:lnTo>
                  <a:pt x="1395" y="1903"/>
                </a:lnTo>
                <a:lnTo>
                  <a:pt x="1395" y="1904"/>
                </a:lnTo>
                <a:lnTo>
                  <a:pt x="1395" y="1907"/>
                </a:lnTo>
                <a:lnTo>
                  <a:pt x="1395" y="1909"/>
                </a:lnTo>
                <a:lnTo>
                  <a:pt x="1397" y="1909"/>
                </a:lnTo>
                <a:lnTo>
                  <a:pt x="1395" y="1911"/>
                </a:lnTo>
                <a:lnTo>
                  <a:pt x="1395" y="1909"/>
                </a:lnTo>
                <a:lnTo>
                  <a:pt x="1394" y="1909"/>
                </a:lnTo>
                <a:lnTo>
                  <a:pt x="1392" y="1909"/>
                </a:lnTo>
                <a:lnTo>
                  <a:pt x="1392" y="1907"/>
                </a:lnTo>
                <a:lnTo>
                  <a:pt x="1391" y="1907"/>
                </a:lnTo>
                <a:lnTo>
                  <a:pt x="1391" y="1906"/>
                </a:lnTo>
                <a:lnTo>
                  <a:pt x="1389" y="1906"/>
                </a:lnTo>
                <a:lnTo>
                  <a:pt x="1389" y="1904"/>
                </a:lnTo>
                <a:lnTo>
                  <a:pt x="1387" y="1904"/>
                </a:lnTo>
                <a:lnTo>
                  <a:pt x="1386" y="1904"/>
                </a:lnTo>
                <a:lnTo>
                  <a:pt x="1384" y="1903"/>
                </a:lnTo>
                <a:lnTo>
                  <a:pt x="1383" y="1903"/>
                </a:lnTo>
                <a:lnTo>
                  <a:pt x="1384" y="1903"/>
                </a:lnTo>
                <a:lnTo>
                  <a:pt x="1384" y="1904"/>
                </a:lnTo>
                <a:lnTo>
                  <a:pt x="1386" y="1904"/>
                </a:lnTo>
                <a:lnTo>
                  <a:pt x="1386" y="1906"/>
                </a:lnTo>
                <a:lnTo>
                  <a:pt x="1387" y="1907"/>
                </a:lnTo>
                <a:lnTo>
                  <a:pt x="1389" y="1907"/>
                </a:lnTo>
                <a:lnTo>
                  <a:pt x="1391" y="1909"/>
                </a:lnTo>
                <a:lnTo>
                  <a:pt x="1392" y="1911"/>
                </a:lnTo>
                <a:lnTo>
                  <a:pt x="1394" y="1911"/>
                </a:lnTo>
                <a:lnTo>
                  <a:pt x="1394" y="1912"/>
                </a:lnTo>
                <a:lnTo>
                  <a:pt x="1395" y="1912"/>
                </a:lnTo>
                <a:lnTo>
                  <a:pt x="1395" y="1914"/>
                </a:lnTo>
                <a:lnTo>
                  <a:pt x="1397" y="1915"/>
                </a:lnTo>
                <a:lnTo>
                  <a:pt x="1399" y="1915"/>
                </a:lnTo>
                <a:lnTo>
                  <a:pt x="1399" y="1917"/>
                </a:lnTo>
                <a:lnTo>
                  <a:pt x="1399" y="1919"/>
                </a:lnTo>
                <a:lnTo>
                  <a:pt x="1399" y="1920"/>
                </a:lnTo>
                <a:lnTo>
                  <a:pt x="1399" y="1922"/>
                </a:lnTo>
                <a:lnTo>
                  <a:pt x="1399" y="1923"/>
                </a:lnTo>
                <a:lnTo>
                  <a:pt x="1399" y="1925"/>
                </a:lnTo>
                <a:lnTo>
                  <a:pt x="1399" y="1927"/>
                </a:lnTo>
                <a:lnTo>
                  <a:pt x="1397" y="1927"/>
                </a:lnTo>
                <a:lnTo>
                  <a:pt x="1397" y="1928"/>
                </a:lnTo>
                <a:lnTo>
                  <a:pt x="1395" y="1928"/>
                </a:lnTo>
                <a:lnTo>
                  <a:pt x="1395" y="1930"/>
                </a:lnTo>
                <a:lnTo>
                  <a:pt x="1395" y="1931"/>
                </a:lnTo>
                <a:lnTo>
                  <a:pt x="1395" y="1933"/>
                </a:lnTo>
                <a:lnTo>
                  <a:pt x="1394" y="1933"/>
                </a:lnTo>
                <a:lnTo>
                  <a:pt x="1394" y="1931"/>
                </a:lnTo>
                <a:lnTo>
                  <a:pt x="1392" y="1933"/>
                </a:lnTo>
                <a:lnTo>
                  <a:pt x="1392" y="1935"/>
                </a:lnTo>
                <a:lnTo>
                  <a:pt x="1391" y="1938"/>
                </a:lnTo>
                <a:lnTo>
                  <a:pt x="1391" y="1939"/>
                </a:lnTo>
                <a:lnTo>
                  <a:pt x="1391" y="1941"/>
                </a:lnTo>
                <a:lnTo>
                  <a:pt x="1389" y="1941"/>
                </a:lnTo>
                <a:lnTo>
                  <a:pt x="1389" y="1943"/>
                </a:lnTo>
                <a:lnTo>
                  <a:pt x="1387" y="1943"/>
                </a:lnTo>
                <a:lnTo>
                  <a:pt x="1387" y="1944"/>
                </a:lnTo>
                <a:lnTo>
                  <a:pt x="1389" y="1944"/>
                </a:lnTo>
                <a:lnTo>
                  <a:pt x="1387" y="1944"/>
                </a:lnTo>
                <a:lnTo>
                  <a:pt x="1387" y="1946"/>
                </a:lnTo>
                <a:lnTo>
                  <a:pt x="1386" y="1946"/>
                </a:lnTo>
                <a:lnTo>
                  <a:pt x="1386" y="1947"/>
                </a:lnTo>
                <a:lnTo>
                  <a:pt x="1384" y="1947"/>
                </a:lnTo>
                <a:lnTo>
                  <a:pt x="1384" y="1949"/>
                </a:lnTo>
                <a:lnTo>
                  <a:pt x="1384" y="1951"/>
                </a:lnTo>
                <a:lnTo>
                  <a:pt x="1383" y="1951"/>
                </a:lnTo>
                <a:lnTo>
                  <a:pt x="1383" y="1952"/>
                </a:lnTo>
                <a:lnTo>
                  <a:pt x="1381" y="1952"/>
                </a:lnTo>
                <a:lnTo>
                  <a:pt x="1381" y="1954"/>
                </a:lnTo>
                <a:lnTo>
                  <a:pt x="1381" y="1955"/>
                </a:lnTo>
                <a:lnTo>
                  <a:pt x="1381" y="1957"/>
                </a:lnTo>
                <a:lnTo>
                  <a:pt x="1379" y="1957"/>
                </a:lnTo>
                <a:lnTo>
                  <a:pt x="1379" y="1959"/>
                </a:lnTo>
                <a:lnTo>
                  <a:pt x="1378" y="1960"/>
                </a:lnTo>
                <a:lnTo>
                  <a:pt x="1378" y="1962"/>
                </a:lnTo>
                <a:lnTo>
                  <a:pt x="1378" y="1963"/>
                </a:lnTo>
                <a:lnTo>
                  <a:pt x="1376" y="1963"/>
                </a:lnTo>
                <a:lnTo>
                  <a:pt x="1376" y="1965"/>
                </a:lnTo>
                <a:lnTo>
                  <a:pt x="1376" y="1967"/>
                </a:lnTo>
                <a:lnTo>
                  <a:pt x="1375" y="1967"/>
                </a:lnTo>
                <a:lnTo>
                  <a:pt x="1375" y="1968"/>
                </a:lnTo>
                <a:lnTo>
                  <a:pt x="1375" y="1970"/>
                </a:lnTo>
                <a:lnTo>
                  <a:pt x="1375" y="1971"/>
                </a:lnTo>
                <a:lnTo>
                  <a:pt x="1373" y="1971"/>
                </a:lnTo>
                <a:lnTo>
                  <a:pt x="1373" y="1973"/>
                </a:lnTo>
                <a:lnTo>
                  <a:pt x="1371" y="1976"/>
                </a:lnTo>
                <a:lnTo>
                  <a:pt x="1370" y="1978"/>
                </a:lnTo>
                <a:lnTo>
                  <a:pt x="1368" y="1978"/>
                </a:lnTo>
                <a:lnTo>
                  <a:pt x="1368" y="1979"/>
                </a:lnTo>
                <a:lnTo>
                  <a:pt x="1368" y="1981"/>
                </a:lnTo>
                <a:lnTo>
                  <a:pt x="1367" y="1981"/>
                </a:lnTo>
                <a:lnTo>
                  <a:pt x="1368" y="1981"/>
                </a:lnTo>
                <a:lnTo>
                  <a:pt x="1368" y="1983"/>
                </a:lnTo>
                <a:lnTo>
                  <a:pt x="1367" y="1983"/>
                </a:lnTo>
                <a:lnTo>
                  <a:pt x="1367" y="1984"/>
                </a:lnTo>
                <a:lnTo>
                  <a:pt x="1365" y="1984"/>
                </a:lnTo>
                <a:lnTo>
                  <a:pt x="1365" y="1986"/>
                </a:lnTo>
                <a:lnTo>
                  <a:pt x="1363" y="1986"/>
                </a:lnTo>
                <a:lnTo>
                  <a:pt x="1363" y="1987"/>
                </a:lnTo>
                <a:lnTo>
                  <a:pt x="1363" y="1989"/>
                </a:lnTo>
                <a:lnTo>
                  <a:pt x="1363" y="1991"/>
                </a:lnTo>
                <a:lnTo>
                  <a:pt x="1362" y="1991"/>
                </a:lnTo>
                <a:lnTo>
                  <a:pt x="1362" y="1992"/>
                </a:lnTo>
                <a:lnTo>
                  <a:pt x="1362" y="1994"/>
                </a:lnTo>
                <a:lnTo>
                  <a:pt x="1360" y="1994"/>
                </a:lnTo>
                <a:lnTo>
                  <a:pt x="1359" y="1994"/>
                </a:lnTo>
                <a:lnTo>
                  <a:pt x="1359" y="1995"/>
                </a:lnTo>
                <a:lnTo>
                  <a:pt x="1357" y="1995"/>
                </a:lnTo>
                <a:lnTo>
                  <a:pt x="1357" y="1994"/>
                </a:lnTo>
                <a:lnTo>
                  <a:pt x="1355" y="1994"/>
                </a:lnTo>
                <a:lnTo>
                  <a:pt x="1355" y="1995"/>
                </a:lnTo>
                <a:lnTo>
                  <a:pt x="1354" y="1994"/>
                </a:lnTo>
                <a:lnTo>
                  <a:pt x="1352" y="1994"/>
                </a:lnTo>
                <a:lnTo>
                  <a:pt x="1352" y="1992"/>
                </a:lnTo>
                <a:lnTo>
                  <a:pt x="1351" y="1992"/>
                </a:lnTo>
                <a:lnTo>
                  <a:pt x="1351" y="1991"/>
                </a:lnTo>
                <a:lnTo>
                  <a:pt x="1352" y="1989"/>
                </a:lnTo>
                <a:lnTo>
                  <a:pt x="1352" y="1987"/>
                </a:lnTo>
                <a:lnTo>
                  <a:pt x="1354" y="1987"/>
                </a:lnTo>
                <a:lnTo>
                  <a:pt x="1354" y="1986"/>
                </a:lnTo>
                <a:lnTo>
                  <a:pt x="1355" y="1986"/>
                </a:lnTo>
                <a:lnTo>
                  <a:pt x="1357" y="1984"/>
                </a:lnTo>
                <a:lnTo>
                  <a:pt x="1355" y="1984"/>
                </a:lnTo>
                <a:lnTo>
                  <a:pt x="1354" y="1986"/>
                </a:lnTo>
                <a:lnTo>
                  <a:pt x="1352" y="1987"/>
                </a:lnTo>
                <a:lnTo>
                  <a:pt x="1351" y="1987"/>
                </a:lnTo>
                <a:lnTo>
                  <a:pt x="1351" y="1986"/>
                </a:lnTo>
                <a:lnTo>
                  <a:pt x="1349" y="1986"/>
                </a:lnTo>
                <a:lnTo>
                  <a:pt x="1349" y="1987"/>
                </a:lnTo>
                <a:lnTo>
                  <a:pt x="1351" y="1987"/>
                </a:lnTo>
                <a:lnTo>
                  <a:pt x="1351" y="1989"/>
                </a:lnTo>
                <a:lnTo>
                  <a:pt x="1349" y="1989"/>
                </a:lnTo>
                <a:lnTo>
                  <a:pt x="1349" y="1991"/>
                </a:lnTo>
                <a:lnTo>
                  <a:pt x="1347" y="1991"/>
                </a:lnTo>
                <a:lnTo>
                  <a:pt x="1346" y="1989"/>
                </a:lnTo>
                <a:lnTo>
                  <a:pt x="1344" y="1991"/>
                </a:lnTo>
                <a:lnTo>
                  <a:pt x="1344" y="1992"/>
                </a:lnTo>
                <a:lnTo>
                  <a:pt x="1343" y="1992"/>
                </a:lnTo>
                <a:lnTo>
                  <a:pt x="1341" y="1991"/>
                </a:lnTo>
                <a:lnTo>
                  <a:pt x="1341" y="1989"/>
                </a:lnTo>
                <a:lnTo>
                  <a:pt x="1339" y="1989"/>
                </a:lnTo>
                <a:lnTo>
                  <a:pt x="1339" y="1987"/>
                </a:lnTo>
                <a:lnTo>
                  <a:pt x="1339" y="1989"/>
                </a:lnTo>
                <a:lnTo>
                  <a:pt x="1338" y="1989"/>
                </a:lnTo>
                <a:lnTo>
                  <a:pt x="1336" y="1989"/>
                </a:lnTo>
                <a:lnTo>
                  <a:pt x="1336" y="1991"/>
                </a:lnTo>
                <a:lnTo>
                  <a:pt x="1335" y="1991"/>
                </a:lnTo>
                <a:lnTo>
                  <a:pt x="1336" y="1989"/>
                </a:lnTo>
                <a:lnTo>
                  <a:pt x="1335" y="1989"/>
                </a:lnTo>
                <a:lnTo>
                  <a:pt x="1335" y="1987"/>
                </a:lnTo>
                <a:lnTo>
                  <a:pt x="1336" y="1987"/>
                </a:lnTo>
                <a:lnTo>
                  <a:pt x="1336" y="1986"/>
                </a:lnTo>
                <a:lnTo>
                  <a:pt x="1336" y="1984"/>
                </a:lnTo>
                <a:lnTo>
                  <a:pt x="1335" y="1984"/>
                </a:lnTo>
                <a:lnTo>
                  <a:pt x="1335" y="1983"/>
                </a:lnTo>
                <a:lnTo>
                  <a:pt x="1336" y="1983"/>
                </a:lnTo>
                <a:lnTo>
                  <a:pt x="1336" y="1984"/>
                </a:lnTo>
                <a:lnTo>
                  <a:pt x="1338" y="1984"/>
                </a:lnTo>
                <a:lnTo>
                  <a:pt x="1338" y="1983"/>
                </a:lnTo>
                <a:lnTo>
                  <a:pt x="1338" y="1984"/>
                </a:lnTo>
                <a:lnTo>
                  <a:pt x="1339" y="1984"/>
                </a:lnTo>
                <a:lnTo>
                  <a:pt x="1341" y="1984"/>
                </a:lnTo>
                <a:lnTo>
                  <a:pt x="1343" y="1984"/>
                </a:lnTo>
                <a:lnTo>
                  <a:pt x="1344" y="1984"/>
                </a:lnTo>
                <a:lnTo>
                  <a:pt x="1346" y="1984"/>
                </a:lnTo>
                <a:lnTo>
                  <a:pt x="1347" y="1984"/>
                </a:lnTo>
                <a:lnTo>
                  <a:pt x="1349" y="1984"/>
                </a:lnTo>
                <a:lnTo>
                  <a:pt x="1351" y="1984"/>
                </a:lnTo>
                <a:lnTo>
                  <a:pt x="1349" y="1984"/>
                </a:lnTo>
                <a:lnTo>
                  <a:pt x="1347" y="1984"/>
                </a:lnTo>
                <a:lnTo>
                  <a:pt x="1346" y="1983"/>
                </a:lnTo>
                <a:lnTo>
                  <a:pt x="1346" y="1984"/>
                </a:lnTo>
                <a:lnTo>
                  <a:pt x="1344" y="1983"/>
                </a:lnTo>
                <a:lnTo>
                  <a:pt x="1344" y="1984"/>
                </a:lnTo>
                <a:lnTo>
                  <a:pt x="1343" y="1983"/>
                </a:lnTo>
                <a:lnTo>
                  <a:pt x="1341" y="1983"/>
                </a:lnTo>
                <a:lnTo>
                  <a:pt x="1341" y="1981"/>
                </a:lnTo>
                <a:lnTo>
                  <a:pt x="1339" y="1981"/>
                </a:lnTo>
                <a:lnTo>
                  <a:pt x="1338" y="1981"/>
                </a:lnTo>
                <a:lnTo>
                  <a:pt x="1338" y="1979"/>
                </a:lnTo>
                <a:lnTo>
                  <a:pt x="1338" y="1978"/>
                </a:lnTo>
                <a:lnTo>
                  <a:pt x="1338" y="1976"/>
                </a:lnTo>
                <a:lnTo>
                  <a:pt x="1339" y="1976"/>
                </a:lnTo>
                <a:lnTo>
                  <a:pt x="1339" y="1975"/>
                </a:lnTo>
                <a:lnTo>
                  <a:pt x="1339" y="1973"/>
                </a:lnTo>
                <a:lnTo>
                  <a:pt x="1341" y="1973"/>
                </a:lnTo>
                <a:lnTo>
                  <a:pt x="1341" y="1971"/>
                </a:lnTo>
                <a:lnTo>
                  <a:pt x="1341" y="1970"/>
                </a:lnTo>
                <a:lnTo>
                  <a:pt x="1343" y="1970"/>
                </a:lnTo>
                <a:lnTo>
                  <a:pt x="1343" y="1971"/>
                </a:lnTo>
                <a:lnTo>
                  <a:pt x="1343" y="1970"/>
                </a:lnTo>
                <a:lnTo>
                  <a:pt x="1341" y="1970"/>
                </a:lnTo>
                <a:lnTo>
                  <a:pt x="1341" y="1968"/>
                </a:lnTo>
                <a:lnTo>
                  <a:pt x="1343" y="1968"/>
                </a:lnTo>
                <a:lnTo>
                  <a:pt x="1343" y="1967"/>
                </a:lnTo>
                <a:lnTo>
                  <a:pt x="1344" y="1965"/>
                </a:lnTo>
                <a:lnTo>
                  <a:pt x="1346" y="1965"/>
                </a:lnTo>
                <a:lnTo>
                  <a:pt x="1346" y="1963"/>
                </a:lnTo>
                <a:lnTo>
                  <a:pt x="1346" y="1962"/>
                </a:lnTo>
                <a:lnTo>
                  <a:pt x="1347" y="1962"/>
                </a:lnTo>
                <a:lnTo>
                  <a:pt x="1347" y="1960"/>
                </a:lnTo>
                <a:lnTo>
                  <a:pt x="1349" y="1959"/>
                </a:lnTo>
                <a:lnTo>
                  <a:pt x="1351" y="1959"/>
                </a:lnTo>
                <a:lnTo>
                  <a:pt x="1351" y="1957"/>
                </a:lnTo>
                <a:lnTo>
                  <a:pt x="1351" y="1955"/>
                </a:lnTo>
                <a:lnTo>
                  <a:pt x="1351" y="1954"/>
                </a:lnTo>
                <a:lnTo>
                  <a:pt x="1351" y="1952"/>
                </a:lnTo>
                <a:lnTo>
                  <a:pt x="1349" y="1951"/>
                </a:lnTo>
                <a:lnTo>
                  <a:pt x="1349" y="1952"/>
                </a:lnTo>
                <a:lnTo>
                  <a:pt x="1349" y="1954"/>
                </a:lnTo>
                <a:lnTo>
                  <a:pt x="1349" y="1955"/>
                </a:lnTo>
                <a:lnTo>
                  <a:pt x="1351" y="1955"/>
                </a:lnTo>
                <a:lnTo>
                  <a:pt x="1351" y="1957"/>
                </a:lnTo>
                <a:lnTo>
                  <a:pt x="1351" y="1959"/>
                </a:lnTo>
                <a:lnTo>
                  <a:pt x="1349" y="1959"/>
                </a:lnTo>
                <a:lnTo>
                  <a:pt x="1347" y="1960"/>
                </a:lnTo>
                <a:lnTo>
                  <a:pt x="1346" y="1962"/>
                </a:lnTo>
                <a:lnTo>
                  <a:pt x="1346" y="1963"/>
                </a:lnTo>
                <a:lnTo>
                  <a:pt x="1344" y="1963"/>
                </a:lnTo>
                <a:lnTo>
                  <a:pt x="1343" y="1963"/>
                </a:lnTo>
                <a:lnTo>
                  <a:pt x="1344" y="1963"/>
                </a:lnTo>
                <a:lnTo>
                  <a:pt x="1344" y="1962"/>
                </a:lnTo>
                <a:lnTo>
                  <a:pt x="1346" y="1960"/>
                </a:lnTo>
                <a:lnTo>
                  <a:pt x="1346" y="1959"/>
                </a:lnTo>
                <a:lnTo>
                  <a:pt x="1344" y="1959"/>
                </a:lnTo>
                <a:lnTo>
                  <a:pt x="1346" y="1957"/>
                </a:lnTo>
                <a:lnTo>
                  <a:pt x="1346" y="1955"/>
                </a:lnTo>
                <a:lnTo>
                  <a:pt x="1347" y="1955"/>
                </a:lnTo>
                <a:lnTo>
                  <a:pt x="1347" y="1954"/>
                </a:lnTo>
                <a:lnTo>
                  <a:pt x="1346" y="1954"/>
                </a:lnTo>
                <a:lnTo>
                  <a:pt x="1347" y="1954"/>
                </a:lnTo>
                <a:lnTo>
                  <a:pt x="1347" y="1952"/>
                </a:lnTo>
                <a:lnTo>
                  <a:pt x="1347" y="1951"/>
                </a:lnTo>
                <a:lnTo>
                  <a:pt x="1346" y="1951"/>
                </a:lnTo>
                <a:lnTo>
                  <a:pt x="1346" y="1952"/>
                </a:lnTo>
                <a:lnTo>
                  <a:pt x="1346" y="1954"/>
                </a:lnTo>
                <a:lnTo>
                  <a:pt x="1346" y="1955"/>
                </a:lnTo>
                <a:lnTo>
                  <a:pt x="1344" y="1957"/>
                </a:lnTo>
                <a:lnTo>
                  <a:pt x="1343" y="1957"/>
                </a:lnTo>
                <a:lnTo>
                  <a:pt x="1343" y="1955"/>
                </a:lnTo>
                <a:lnTo>
                  <a:pt x="1341" y="1955"/>
                </a:lnTo>
                <a:lnTo>
                  <a:pt x="1341" y="1957"/>
                </a:lnTo>
                <a:lnTo>
                  <a:pt x="1339" y="1957"/>
                </a:lnTo>
                <a:lnTo>
                  <a:pt x="1339" y="1959"/>
                </a:lnTo>
                <a:lnTo>
                  <a:pt x="1338" y="1959"/>
                </a:lnTo>
                <a:lnTo>
                  <a:pt x="1338" y="1960"/>
                </a:lnTo>
                <a:lnTo>
                  <a:pt x="1336" y="1960"/>
                </a:lnTo>
                <a:lnTo>
                  <a:pt x="1336" y="1959"/>
                </a:lnTo>
                <a:lnTo>
                  <a:pt x="1336" y="1957"/>
                </a:lnTo>
                <a:lnTo>
                  <a:pt x="1336" y="1955"/>
                </a:lnTo>
                <a:lnTo>
                  <a:pt x="1336" y="1954"/>
                </a:lnTo>
                <a:lnTo>
                  <a:pt x="1336" y="1952"/>
                </a:lnTo>
                <a:lnTo>
                  <a:pt x="1338" y="1951"/>
                </a:lnTo>
                <a:lnTo>
                  <a:pt x="1339" y="1951"/>
                </a:lnTo>
                <a:lnTo>
                  <a:pt x="1339" y="1949"/>
                </a:lnTo>
                <a:lnTo>
                  <a:pt x="1341" y="1949"/>
                </a:lnTo>
                <a:lnTo>
                  <a:pt x="1341" y="1947"/>
                </a:lnTo>
                <a:lnTo>
                  <a:pt x="1343" y="1947"/>
                </a:lnTo>
                <a:lnTo>
                  <a:pt x="1343" y="1946"/>
                </a:lnTo>
                <a:lnTo>
                  <a:pt x="1344" y="1946"/>
                </a:lnTo>
                <a:lnTo>
                  <a:pt x="1344" y="1947"/>
                </a:lnTo>
                <a:lnTo>
                  <a:pt x="1346" y="1947"/>
                </a:lnTo>
                <a:lnTo>
                  <a:pt x="1346" y="1946"/>
                </a:lnTo>
                <a:lnTo>
                  <a:pt x="1344" y="1944"/>
                </a:lnTo>
                <a:lnTo>
                  <a:pt x="1346" y="1944"/>
                </a:lnTo>
                <a:lnTo>
                  <a:pt x="1346" y="1943"/>
                </a:lnTo>
                <a:lnTo>
                  <a:pt x="1347" y="1943"/>
                </a:lnTo>
                <a:lnTo>
                  <a:pt x="1347" y="1941"/>
                </a:lnTo>
                <a:lnTo>
                  <a:pt x="1349" y="1939"/>
                </a:lnTo>
                <a:lnTo>
                  <a:pt x="1349" y="1938"/>
                </a:lnTo>
                <a:lnTo>
                  <a:pt x="1351" y="1938"/>
                </a:lnTo>
                <a:lnTo>
                  <a:pt x="1351" y="1936"/>
                </a:lnTo>
                <a:lnTo>
                  <a:pt x="1352" y="1936"/>
                </a:lnTo>
                <a:lnTo>
                  <a:pt x="1352" y="1935"/>
                </a:lnTo>
                <a:lnTo>
                  <a:pt x="1354" y="1933"/>
                </a:lnTo>
                <a:lnTo>
                  <a:pt x="1354" y="1931"/>
                </a:lnTo>
                <a:lnTo>
                  <a:pt x="1354" y="1930"/>
                </a:lnTo>
                <a:lnTo>
                  <a:pt x="1355" y="1930"/>
                </a:lnTo>
                <a:lnTo>
                  <a:pt x="1357" y="1930"/>
                </a:lnTo>
                <a:lnTo>
                  <a:pt x="1359" y="1930"/>
                </a:lnTo>
                <a:lnTo>
                  <a:pt x="1360" y="1928"/>
                </a:lnTo>
                <a:lnTo>
                  <a:pt x="1362" y="1928"/>
                </a:lnTo>
                <a:lnTo>
                  <a:pt x="1363" y="1928"/>
                </a:lnTo>
                <a:lnTo>
                  <a:pt x="1365" y="1930"/>
                </a:lnTo>
                <a:lnTo>
                  <a:pt x="1365" y="1931"/>
                </a:lnTo>
                <a:lnTo>
                  <a:pt x="1367" y="1931"/>
                </a:lnTo>
                <a:lnTo>
                  <a:pt x="1367" y="1933"/>
                </a:lnTo>
                <a:lnTo>
                  <a:pt x="1367" y="1935"/>
                </a:lnTo>
                <a:lnTo>
                  <a:pt x="1368" y="1935"/>
                </a:lnTo>
                <a:lnTo>
                  <a:pt x="1368" y="1933"/>
                </a:lnTo>
                <a:lnTo>
                  <a:pt x="1367" y="1931"/>
                </a:lnTo>
                <a:lnTo>
                  <a:pt x="1367" y="1930"/>
                </a:lnTo>
                <a:lnTo>
                  <a:pt x="1367" y="1928"/>
                </a:lnTo>
                <a:lnTo>
                  <a:pt x="1367" y="1927"/>
                </a:lnTo>
                <a:lnTo>
                  <a:pt x="1368" y="1927"/>
                </a:lnTo>
                <a:lnTo>
                  <a:pt x="1370" y="1927"/>
                </a:lnTo>
                <a:lnTo>
                  <a:pt x="1370" y="1925"/>
                </a:lnTo>
                <a:lnTo>
                  <a:pt x="1370" y="1923"/>
                </a:lnTo>
                <a:lnTo>
                  <a:pt x="1370" y="1922"/>
                </a:lnTo>
                <a:lnTo>
                  <a:pt x="1371" y="1922"/>
                </a:lnTo>
                <a:lnTo>
                  <a:pt x="1371" y="1920"/>
                </a:lnTo>
                <a:lnTo>
                  <a:pt x="1373" y="1920"/>
                </a:lnTo>
                <a:lnTo>
                  <a:pt x="1371" y="1920"/>
                </a:lnTo>
                <a:lnTo>
                  <a:pt x="1371" y="1919"/>
                </a:lnTo>
                <a:lnTo>
                  <a:pt x="1373" y="1919"/>
                </a:lnTo>
                <a:lnTo>
                  <a:pt x="1373" y="1917"/>
                </a:lnTo>
                <a:lnTo>
                  <a:pt x="1373" y="1915"/>
                </a:lnTo>
                <a:lnTo>
                  <a:pt x="1375" y="1915"/>
                </a:lnTo>
                <a:lnTo>
                  <a:pt x="1375" y="1914"/>
                </a:lnTo>
                <a:lnTo>
                  <a:pt x="1375" y="1912"/>
                </a:lnTo>
                <a:lnTo>
                  <a:pt x="1373" y="1912"/>
                </a:lnTo>
                <a:lnTo>
                  <a:pt x="1375" y="1911"/>
                </a:lnTo>
                <a:lnTo>
                  <a:pt x="1375" y="1912"/>
                </a:lnTo>
                <a:lnTo>
                  <a:pt x="1375" y="1911"/>
                </a:lnTo>
                <a:lnTo>
                  <a:pt x="1376" y="1911"/>
                </a:lnTo>
                <a:lnTo>
                  <a:pt x="1376" y="1909"/>
                </a:lnTo>
                <a:lnTo>
                  <a:pt x="1376" y="1907"/>
                </a:lnTo>
                <a:lnTo>
                  <a:pt x="1376" y="1909"/>
                </a:lnTo>
                <a:lnTo>
                  <a:pt x="1376" y="1907"/>
                </a:lnTo>
                <a:lnTo>
                  <a:pt x="1376" y="1906"/>
                </a:lnTo>
                <a:lnTo>
                  <a:pt x="1376" y="1904"/>
                </a:lnTo>
                <a:lnTo>
                  <a:pt x="1376" y="1903"/>
                </a:lnTo>
                <a:lnTo>
                  <a:pt x="1378" y="1901"/>
                </a:lnTo>
                <a:lnTo>
                  <a:pt x="1378" y="1899"/>
                </a:lnTo>
                <a:lnTo>
                  <a:pt x="1378" y="1898"/>
                </a:lnTo>
                <a:lnTo>
                  <a:pt x="1378" y="1896"/>
                </a:lnTo>
                <a:lnTo>
                  <a:pt x="1379" y="1896"/>
                </a:lnTo>
                <a:lnTo>
                  <a:pt x="1379" y="1895"/>
                </a:lnTo>
                <a:lnTo>
                  <a:pt x="1381" y="1895"/>
                </a:lnTo>
                <a:lnTo>
                  <a:pt x="1381" y="1893"/>
                </a:lnTo>
                <a:lnTo>
                  <a:pt x="1384" y="1893"/>
                </a:lnTo>
                <a:lnTo>
                  <a:pt x="1384" y="1891"/>
                </a:lnTo>
                <a:lnTo>
                  <a:pt x="1383" y="1891"/>
                </a:lnTo>
                <a:lnTo>
                  <a:pt x="1381" y="1891"/>
                </a:lnTo>
                <a:lnTo>
                  <a:pt x="1379" y="1891"/>
                </a:lnTo>
                <a:lnTo>
                  <a:pt x="1379" y="1893"/>
                </a:lnTo>
                <a:lnTo>
                  <a:pt x="1378" y="1893"/>
                </a:lnTo>
                <a:lnTo>
                  <a:pt x="1378" y="1891"/>
                </a:lnTo>
                <a:lnTo>
                  <a:pt x="1376" y="1891"/>
                </a:lnTo>
                <a:lnTo>
                  <a:pt x="1376" y="1890"/>
                </a:lnTo>
                <a:lnTo>
                  <a:pt x="1376" y="1888"/>
                </a:lnTo>
                <a:lnTo>
                  <a:pt x="1375" y="1887"/>
                </a:lnTo>
                <a:lnTo>
                  <a:pt x="1375" y="1885"/>
                </a:lnTo>
                <a:lnTo>
                  <a:pt x="1373" y="1885"/>
                </a:lnTo>
                <a:lnTo>
                  <a:pt x="1373" y="1883"/>
                </a:lnTo>
                <a:lnTo>
                  <a:pt x="1373" y="1882"/>
                </a:lnTo>
                <a:lnTo>
                  <a:pt x="1373" y="1880"/>
                </a:lnTo>
                <a:lnTo>
                  <a:pt x="1373" y="1879"/>
                </a:lnTo>
                <a:lnTo>
                  <a:pt x="1373" y="1877"/>
                </a:lnTo>
                <a:lnTo>
                  <a:pt x="1373" y="1875"/>
                </a:lnTo>
                <a:lnTo>
                  <a:pt x="1371" y="1874"/>
                </a:lnTo>
                <a:lnTo>
                  <a:pt x="1371" y="1872"/>
                </a:lnTo>
                <a:lnTo>
                  <a:pt x="1371" y="1871"/>
                </a:lnTo>
                <a:lnTo>
                  <a:pt x="1371" y="1869"/>
                </a:lnTo>
                <a:lnTo>
                  <a:pt x="1373" y="1869"/>
                </a:lnTo>
                <a:lnTo>
                  <a:pt x="1371" y="1867"/>
                </a:lnTo>
                <a:lnTo>
                  <a:pt x="1371" y="1866"/>
                </a:lnTo>
                <a:lnTo>
                  <a:pt x="1371" y="1864"/>
                </a:lnTo>
                <a:lnTo>
                  <a:pt x="1371" y="1863"/>
                </a:lnTo>
                <a:lnTo>
                  <a:pt x="1373" y="1863"/>
                </a:lnTo>
                <a:lnTo>
                  <a:pt x="1371" y="1861"/>
                </a:lnTo>
                <a:lnTo>
                  <a:pt x="1371" y="1859"/>
                </a:lnTo>
                <a:lnTo>
                  <a:pt x="1373" y="1858"/>
                </a:lnTo>
                <a:lnTo>
                  <a:pt x="1373" y="1856"/>
                </a:lnTo>
                <a:lnTo>
                  <a:pt x="1371" y="1856"/>
                </a:lnTo>
                <a:lnTo>
                  <a:pt x="1371" y="1855"/>
                </a:lnTo>
                <a:lnTo>
                  <a:pt x="1371" y="1853"/>
                </a:lnTo>
                <a:lnTo>
                  <a:pt x="1371" y="1851"/>
                </a:lnTo>
                <a:lnTo>
                  <a:pt x="1373" y="1851"/>
                </a:lnTo>
                <a:lnTo>
                  <a:pt x="1373" y="1853"/>
                </a:lnTo>
                <a:lnTo>
                  <a:pt x="1375" y="1853"/>
                </a:lnTo>
                <a:lnTo>
                  <a:pt x="1376" y="1853"/>
                </a:lnTo>
                <a:lnTo>
                  <a:pt x="1376" y="1851"/>
                </a:lnTo>
                <a:lnTo>
                  <a:pt x="1376" y="1850"/>
                </a:lnTo>
                <a:lnTo>
                  <a:pt x="1376" y="1848"/>
                </a:lnTo>
                <a:lnTo>
                  <a:pt x="1378" y="1848"/>
                </a:lnTo>
                <a:lnTo>
                  <a:pt x="1379" y="1847"/>
                </a:lnTo>
                <a:lnTo>
                  <a:pt x="1379" y="1845"/>
                </a:lnTo>
                <a:lnTo>
                  <a:pt x="1379" y="1843"/>
                </a:lnTo>
                <a:lnTo>
                  <a:pt x="1379" y="1842"/>
                </a:lnTo>
                <a:lnTo>
                  <a:pt x="1381" y="1842"/>
                </a:lnTo>
                <a:lnTo>
                  <a:pt x="1381" y="1840"/>
                </a:lnTo>
                <a:lnTo>
                  <a:pt x="1381" y="1839"/>
                </a:lnTo>
                <a:lnTo>
                  <a:pt x="1381" y="1837"/>
                </a:lnTo>
                <a:lnTo>
                  <a:pt x="1383" y="1837"/>
                </a:lnTo>
                <a:lnTo>
                  <a:pt x="1383" y="1835"/>
                </a:lnTo>
                <a:lnTo>
                  <a:pt x="1383" y="1834"/>
                </a:lnTo>
                <a:lnTo>
                  <a:pt x="1384" y="1834"/>
                </a:lnTo>
                <a:lnTo>
                  <a:pt x="1384" y="1832"/>
                </a:lnTo>
                <a:lnTo>
                  <a:pt x="1386" y="1831"/>
                </a:lnTo>
                <a:lnTo>
                  <a:pt x="1386" y="1829"/>
                </a:lnTo>
                <a:lnTo>
                  <a:pt x="1387" y="1829"/>
                </a:lnTo>
                <a:lnTo>
                  <a:pt x="1387" y="1827"/>
                </a:lnTo>
                <a:lnTo>
                  <a:pt x="1389" y="1827"/>
                </a:lnTo>
                <a:lnTo>
                  <a:pt x="1389" y="1826"/>
                </a:lnTo>
                <a:lnTo>
                  <a:pt x="1389" y="1824"/>
                </a:lnTo>
                <a:lnTo>
                  <a:pt x="1389" y="1823"/>
                </a:lnTo>
                <a:lnTo>
                  <a:pt x="1389" y="1821"/>
                </a:lnTo>
                <a:lnTo>
                  <a:pt x="1391" y="1821"/>
                </a:lnTo>
                <a:lnTo>
                  <a:pt x="1391" y="1819"/>
                </a:lnTo>
                <a:lnTo>
                  <a:pt x="1391" y="1818"/>
                </a:lnTo>
                <a:lnTo>
                  <a:pt x="1391" y="1816"/>
                </a:lnTo>
                <a:lnTo>
                  <a:pt x="1391" y="1815"/>
                </a:lnTo>
                <a:lnTo>
                  <a:pt x="1391" y="1813"/>
                </a:lnTo>
                <a:lnTo>
                  <a:pt x="1392" y="1813"/>
                </a:lnTo>
                <a:lnTo>
                  <a:pt x="1392" y="1811"/>
                </a:lnTo>
                <a:lnTo>
                  <a:pt x="1392" y="1810"/>
                </a:lnTo>
                <a:lnTo>
                  <a:pt x="1392" y="1808"/>
                </a:lnTo>
                <a:lnTo>
                  <a:pt x="1392" y="1805"/>
                </a:lnTo>
                <a:lnTo>
                  <a:pt x="1392" y="1803"/>
                </a:lnTo>
                <a:lnTo>
                  <a:pt x="1394" y="1803"/>
                </a:lnTo>
                <a:lnTo>
                  <a:pt x="1394" y="1802"/>
                </a:lnTo>
                <a:lnTo>
                  <a:pt x="1395" y="1800"/>
                </a:lnTo>
                <a:lnTo>
                  <a:pt x="1395" y="1799"/>
                </a:lnTo>
                <a:lnTo>
                  <a:pt x="1397" y="1797"/>
                </a:lnTo>
                <a:lnTo>
                  <a:pt x="1399" y="1797"/>
                </a:lnTo>
                <a:lnTo>
                  <a:pt x="1399" y="1795"/>
                </a:lnTo>
                <a:lnTo>
                  <a:pt x="1399" y="1794"/>
                </a:lnTo>
                <a:lnTo>
                  <a:pt x="1400" y="1794"/>
                </a:lnTo>
                <a:lnTo>
                  <a:pt x="1400" y="1792"/>
                </a:lnTo>
                <a:lnTo>
                  <a:pt x="1400" y="1791"/>
                </a:lnTo>
                <a:lnTo>
                  <a:pt x="1402" y="1791"/>
                </a:lnTo>
                <a:lnTo>
                  <a:pt x="1402" y="1789"/>
                </a:lnTo>
                <a:lnTo>
                  <a:pt x="1402" y="1787"/>
                </a:lnTo>
                <a:lnTo>
                  <a:pt x="1402" y="1786"/>
                </a:lnTo>
                <a:lnTo>
                  <a:pt x="1402" y="1783"/>
                </a:lnTo>
                <a:lnTo>
                  <a:pt x="1403" y="1779"/>
                </a:lnTo>
                <a:lnTo>
                  <a:pt x="1403" y="1778"/>
                </a:lnTo>
                <a:lnTo>
                  <a:pt x="1405" y="1776"/>
                </a:lnTo>
                <a:lnTo>
                  <a:pt x="1405" y="1775"/>
                </a:lnTo>
                <a:lnTo>
                  <a:pt x="1407" y="1773"/>
                </a:lnTo>
                <a:lnTo>
                  <a:pt x="1407" y="1771"/>
                </a:lnTo>
                <a:lnTo>
                  <a:pt x="1407" y="1770"/>
                </a:lnTo>
                <a:lnTo>
                  <a:pt x="1408" y="1770"/>
                </a:lnTo>
                <a:lnTo>
                  <a:pt x="1408" y="1768"/>
                </a:lnTo>
                <a:lnTo>
                  <a:pt x="1408" y="1767"/>
                </a:lnTo>
                <a:lnTo>
                  <a:pt x="1410" y="1767"/>
                </a:lnTo>
                <a:lnTo>
                  <a:pt x="1411" y="1767"/>
                </a:lnTo>
                <a:lnTo>
                  <a:pt x="1413" y="1767"/>
                </a:lnTo>
                <a:lnTo>
                  <a:pt x="1413" y="1765"/>
                </a:lnTo>
                <a:lnTo>
                  <a:pt x="1415" y="1765"/>
                </a:lnTo>
                <a:lnTo>
                  <a:pt x="1416" y="1765"/>
                </a:lnTo>
                <a:lnTo>
                  <a:pt x="1418" y="1765"/>
                </a:lnTo>
                <a:lnTo>
                  <a:pt x="1419" y="1765"/>
                </a:lnTo>
                <a:lnTo>
                  <a:pt x="1421" y="1767"/>
                </a:lnTo>
                <a:lnTo>
                  <a:pt x="1423" y="1768"/>
                </a:lnTo>
                <a:lnTo>
                  <a:pt x="1426" y="1768"/>
                </a:lnTo>
                <a:lnTo>
                  <a:pt x="1426" y="1770"/>
                </a:lnTo>
                <a:lnTo>
                  <a:pt x="1427" y="1770"/>
                </a:lnTo>
                <a:lnTo>
                  <a:pt x="1429" y="1771"/>
                </a:lnTo>
                <a:lnTo>
                  <a:pt x="1431" y="1771"/>
                </a:lnTo>
                <a:lnTo>
                  <a:pt x="1432" y="1771"/>
                </a:lnTo>
                <a:lnTo>
                  <a:pt x="1434" y="1773"/>
                </a:lnTo>
                <a:lnTo>
                  <a:pt x="1435" y="1773"/>
                </a:lnTo>
                <a:lnTo>
                  <a:pt x="1437" y="1773"/>
                </a:lnTo>
                <a:lnTo>
                  <a:pt x="1439" y="1773"/>
                </a:lnTo>
                <a:lnTo>
                  <a:pt x="1440" y="1775"/>
                </a:lnTo>
                <a:lnTo>
                  <a:pt x="1442" y="1775"/>
                </a:lnTo>
                <a:lnTo>
                  <a:pt x="1442" y="1776"/>
                </a:lnTo>
                <a:lnTo>
                  <a:pt x="1443" y="1776"/>
                </a:lnTo>
                <a:lnTo>
                  <a:pt x="1445" y="1776"/>
                </a:lnTo>
                <a:lnTo>
                  <a:pt x="1447" y="1776"/>
                </a:lnTo>
                <a:lnTo>
                  <a:pt x="1448" y="1776"/>
                </a:lnTo>
                <a:lnTo>
                  <a:pt x="1448" y="1775"/>
                </a:lnTo>
                <a:lnTo>
                  <a:pt x="1450" y="1775"/>
                </a:lnTo>
                <a:lnTo>
                  <a:pt x="1450" y="1776"/>
                </a:lnTo>
                <a:lnTo>
                  <a:pt x="1451" y="1778"/>
                </a:lnTo>
                <a:lnTo>
                  <a:pt x="1451" y="1779"/>
                </a:lnTo>
                <a:lnTo>
                  <a:pt x="1451" y="1781"/>
                </a:lnTo>
                <a:lnTo>
                  <a:pt x="1453" y="1781"/>
                </a:lnTo>
                <a:lnTo>
                  <a:pt x="1455" y="1781"/>
                </a:lnTo>
                <a:lnTo>
                  <a:pt x="1456" y="1781"/>
                </a:lnTo>
                <a:lnTo>
                  <a:pt x="1458" y="1781"/>
                </a:lnTo>
                <a:lnTo>
                  <a:pt x="1458" y="1779"/>
                </a:lnTo>
                <a:lnTo>
                  <a:pt x="1459" y="1779"/>
                </a:lnTo>
                <a:lnTo>
                  <a:pt x="1461" y="1779"/>
                </a:lnTo>
                <a:lnTo>
                  <a:pt x="1463" y="1779"/>
                </a:lnTo>
                <a:lnTo>
                  <a:pt x="1464" y="1778"/>
                </a:lnTo>
                <a:lnTo>
                  <a:pt x="1466" y="1778"/>
                </a:lnTo>
                <a:lnTo>
                  <a:pt x="1467" y="1776"/>
                </a:lnTo>
                <a:lnTo>
                  <a:pt x="1469" y="1776"/>
                </a:lnTo>
                <a:lnTo>
                  <a:pt x="1469" y="1775"/>
                </a:lnTo>
                <a:lnTo>
                  <a:pt x="1471" y="1775"/>
                </a:lnTo>
                <a:lnTo>
                  <a:pt x="1471" y="1773"/>
                </a:lnTo>
                <a:lnTo>
                  <a:pt x="1472" y="1773"/>
                </a:lnTo>
                <a:lnTo>
                  <a:pt x="1472" y="1771"/>
                </a:lnTo>
                <a:lnTo>
                  <a:pt x="1474" y="1771"/>
                </a:lnTo>
                <a:lnTo>
                  <a:pt x="1474" y="1773"/>
                </a:lnTo>
                <a:lnTo>
                  <a:pt x="1475" y="1773"/>
                </a:lnTo>
                <a:lnTo>
                  <a:pt x="1475" y="1775"/>
                </a:lnTo>
                <a:lnTo>
                  <a:pt x="1475" y="1776"/>
                </a:lnTo>
                <a:lnTo>
                  <a:pt x="1477" y="1776"/>
                </a:lnTo>
                <a:lnTo>
                  <a:pt x="1479" y="1776"/>
                </a:lnTo>
                <a:lnTo>
                  <a:pt x="1479" y="1775"/>
                </a:lnTo>
                <a:lnTo>
                  <a:pt x="1479" y="1776"/>
                </a:lnTo>
                <a:lnTo>
                  <a:pt x="1480" y="1776"/>
                </a:lnTo>
                <a:lnTo>
                  <a:pt x="1480" y="1778"/>
                </a:lnTo>
                <a:lnTo>
                  <a:pt x="1482" y="1779"/>
                </a:lnTo>
                <a:lnTo>
                  <a:pt x="1482" y="1778"/>
                </a:lnTo>
                <a:lnTo>
                  <a:pt x="1482" y="1779"/>
                </a:lnTo>
                <a:lnTo>
                  <a:pt x="1483" y="1779"/>
                </a:lnTo>
                <a:lnTo>
                  <a:pt x="1485" y="1779"/>
                </a:lnTo>
                <a:lnTo>
                  <a:pt x="1487" y="1779"/>
                </a:lnTo>
                <a:lnTo>
                  <a:pt x="1487" y="1778"/>
                </a:lnTo>
                <a:lnTo>
                  <a:pt x="1485" y="1778"/>
                </a:lnTo>
                <a:lnTo>
                  <a:pt x="1485" y="1776"/>
                </a:lnTo>
                <a:lnTo>
                  <a:pt x="1483" y="1776"/>
                </a:lnTo>
                <a:lnTo>
                  <a:pt x="1482" y="1776"/>
                </a:lnTo>
                <a:lnTo>
                  <a:pt x="1480" y="1776"/>
                </a:lnTo>
                <a:lnTo>
                  <a:pt x="1480" y="1775"/>
                </a:lnTo>
                <a:lnTo>
                  <a:pt x="1480" y="1773"/>
                </a:lnTo>
                <a:lnTo>
                  <a:pt x="1479" y="1773"/>
                </a:lnTo>
                <a:lnTo>
                  <a:pt x="1477" y="1773"/>
                </a:lnTo>
                <a:lnTo>
                  <a:pt x="1475" y="1773"/>
                </a:lnTo>
                <a:lnTo>
                  <a:pt x="1475" y="1771"/>
                </a:lnTo>
                <a:lnTo>
                  <a:pt x="1475" y="1770"/>
                </a:lnTo>
                <a:lnTo>
                  <a:pt x="1474" y="1770"/>
                </a:lnTo>
                <a:lnTo>
                  <a:pt x="1472" y="1770"/>
                </a:lnTo>
                <a:lnTo>
                  <a:pt x="1472" y="1768"/>
                </a:lnTo>
                <a:lnTo>
                  <a:pt x="1471" y="1768"/>
                </a:lnTo>
                <a:lnTo>
                  <a:pt x="1471" y="1770"/>
                </a:lnTo>
                <a:lnTo>
                  <a:pt x="1469" y="1770"/>
                </a:lnTo>
                <a:lnTo>
                  <a:pt x="1469" y="1771"/>
                </a:lnTo>
                <a:lnTo>
                  <a:pt x="1467" y="1771"/>
                </a:lnTo>
                <a:lnTo>
                  <a:pt x="1467" y="1773"/>
                </a:lnTo>
                <a:lnTo>
                  <a:pt x="1466" y="1773"/>
                </a:lnTo>
                <a:lnTo>
                  <a:pt x="1464" y="1773"/>
                </a:lnTo>
                <a:lnTo>
                  <a:pt x="1463" y="1773"/>
                </a:lnTo>
                <a:lnTo>
                  <a:pt x="1463" y="1775"/>
                </a:lnTo>
                <a:lnTo>
                  <a:pt x="1461" y="1775"/>
                </a:lnTo>
                <a:lnTo>
                  <a:pt x="1459" y="1775"/>
                </a:lnTo>
                <a:lnTo>
                  <a:pt x="1458" y="1775"/>
                </a:lnTo>
                <a:lnTo>
                  <a:pt x="1458" y="1776"/>
                </a:lnTo>
                <a:lnTo>
                  <a:pt x="1456" y="1776"/>
                </a:lnTo>
                <a:lnTo>
                  <a:pt x="1455" y="1776"/>
                </a:lnTo>
                <a:lnTo>
                  <a:pt x="1455" y="1775"/>
                </a:lnTo>
                <a:lnTo>
                  <a:pt x="1455" y="1773"/>
                </a:lnTo>
                <a:lnTo>
                  <a:pt x="1453" y="1773"/>
                </a:lnTo>
                <a:lnTo>
                  <a:pt x="1455" y="1773"/>
                </a:lnTo>
                <a:lnTo>
                  <a:pt x="1453" y="1773"/>
                </a:lnTo>
                <a:lnTo>
                  <a:pt x="1453" y="1771"/>
                </a:lnTo>
                <a:lnTo>
                  <a:pt x="1451" y="1771"/>
                </a:lnTo>
                <a:lnTo>
                  <a:pt x="1451" y="1770"/>
                </a:lnTo>
                <a:lnTo>
                  <a:pt x="1450" y="1770"/>
                </a:lnTo>
                <a:lnTo>
                  <a:pt x="1450" y="1771"/>
                </a:lnTo>
                <a:lnTo>
                  <a:pt x="1448" y="1771"/>
                </a:lnTo>
                <a:lnTo>
                  <a:pt x="1447" y="1771"/>
                </a:lnTo>
                <a:lnTo>
                  <a:pt x="1447" y="1770"/>
                </a:lnTo>
                <a:lnTo>
                  <a:pt x="1445" y="1770"/>
                </a:lnTo>
                <a:lnTo>
                  <a:pt x="1445" y="1768"/>
                </a:lnTo>
                <a:lnTo>
                  <a:pt x="1445" y="1767"/>
                </a:lnTo>
                <a:lnTo>
                  <a:pt x="1443" y="1767"/>
                </a:lnTo>
                <a:lnTo>
                  <a:pt x="1443" y="1765"/>
                </a:lnTo>
                <a:lnTo>
                  <a:pt x="1443" y="1763"/>
                </a:lnTo>
                <a:lnTo>
                  <a:pt x="1443" y="1762"/>
                </a:lnTo>
                <a:lnTo>
                  <a:pt x="1443" y="1760"/>
                </a:lnTo>
                <a:lnTo>
                  <a:pt x="1443" y="1759"/>
                </a:lnTo>
                <a:lnTo>
                  <a:pt x="1443" y="1757"/>
                </a:lnTo>
                <a:lnTo>
                  <a:pt x="1442" y="1757"/>
                </a:lnTo>
                <a:lnTo>
                  <a:pt x="1442" y="1755"/>
                </a:lnTo>
                <a:lnTo>
                  <a:pt x="1440" y="1755"/>
                </a:lnTo>
                <a:lnTo>
                  <a:pt x="1439" y="1755"/>
                </a:lnTo>
                <a:lnTo>
                  <a:pt x="1439" y="1757"/>
                </a:lnTo>
                <a:lnTo>
                  <a:pt x="1439" y="1759"/>
                </a:lnTo>
                <a:lnTo>
                  <a:pt x="1439" y="1760"/>
                </a:lnTo>
                <a:lnTo>
                  <a:pt x="1439" y="1762"/>
                </a:lnTo>
                <a:lnTo>
                  <a:pt x="1439" y="1763"/>
                </a:lnTo>
                <a:lnTo>
                  <a:pt x="1439" y="1765"/>
                </a:lnTo>
                <a:lnTo>
                  <a:pt x="1440" y="1765"/>
                </a:lnTo>
                <a:lnTo>
                  <a:pt x="1440" y="1767"/>
                </a:lnTo>
                <a:lnTo>
                  <a:pt x="1440" y="1768"/>
                </a:lnTo>
                <a:lnTo>
                  <a:pt x="1439" y="1768"/>
                </a:lnTo>
                <a:lnTo>
                  <a:pt x="1437" y="1768"/>
                </a:lnTo>
                <a:lnTo>
                  <a:pt x="1435" y="1768"/>
                </a:lnTo>
                <a:lnTo>
                  <a:pt x="1434" y="1767"/>
                </a:lnTo>
                <a:lnTo>
                  <a:pt x="1432" y="1767"/>
                </a:lnTo>
                <a:lnTo>
                  <a:pt x="1431" y="1767"/>
                </a:lnTo>
                <a:lnTo>
                  <a:pt x="1429" y="1767"/>
                </a:lnTo>
                <a:lnTo>
                  <a:pt x="1427" y="1767"/>
                </a:lnTo>
                <a:lnTo>
                  <a:pt x="1427" y="1765"/>
                </a:lnTo>
                <a:lnTo>
                  <a:pt x="1426" y="1765"/>
                </a:lnTo>
                <a:lnTo>
                  <a:pt x="1424" y="1765"/>
                </a:lnTo>
                <a:lnTo>
                  <a:pt x="1424" y="1763"/>
                </a:lnTo>
                <a:lnTo>
                  <a:pt x="1423" y="1763"/>
                </a:lnTo>
                <a:lnTo>
                  <a:pt x="1423" y="1762"/>
                </a:lnTo>
                <a:lnTo>
                  <a:pt x="1421" y="1762"/>
                </a:lnTo>
                <a:lnTo>
                  <a:pt x="1419" y="1762"/>
                </a:lnTo>
                <a:lnTo>
                  <a:pt x="1419" y="1760"/>
                </a:lnTo>
                <a:lnTo>
                  <a:pt x="1418" y="1760"/>
                </a:lnTo>
                <a:lnTo>
                  <a:pt x="1416" y="1760"/>
                </a:lnTo>
                <a:lnTo>
                  <a:pt x="1415" y="1760"/>
                </a:lnTo>
                <a:lnTo>
                  <a:pt x="1413" y="1760"/>
                </a:lnTo>
                <a:lnTo>
                  <a:pt x="1411" y="1760"/>
                </a:lnTo>
                <a:lnTo>
                  <a:pt x="1410" y="1760"/>
                </a:lnTo>
                <a:lnTo>
                  <a:pt x="1410" y="1762"/>
                </a:lnTo>
                <a:lnTo>
                  <a:pt x="1408" y="1762"/>
                </a:lnTo>
                <a:lnTo>
                  <a:pt x="1407" y="1762"/>
                </a:lnTo>
                <a:lnTo>
                  <a:pt x="1405" y="1762"/>
                </a:lnTo>
                <a:lnTo>
                  <a:pt x="1405" y="1763"/>
                </a:lnTo>
                <a:lnTo>
                  <a:pt x="1405" y="1762"/>
                </a:lnTo>
                <a:lnTo>
                  <a:pt x="1405" y="1763"/>
                </a:lnTo>
                <a:lnTo>
                  <a:pt x="1403" y="1763"/>
                </a:lnTo>
                <a:lnTo>
                  <a:pt x="1403" y="1762"/>
                </a:lnTo>
                <a:lnTo>
                  <a:pt x="1403" y="1760"/>
                </a:lnTo>
                <a:lnTo>
                  <a:pt x="1403" y="1759"/>
                </a:lnTo>
                <a:lnTo>
                  <a:pt x="1403" y="1754"/>
                </a:lnTo>
                <a:lnTo>
                  <a:pt x="1403" y="1752"/>
                </a:lnTo>
                <a:lnTo>
                  <a:pt x="1403" y="1751"/>
                </a:lnTo>
                <a:lnTo>
                  <a:pt x="1405" y="1749"/>
                </a:lnTo>
                <a:lnTo>
                  <a:pt x="1405" y="1747"/>
                </a:lnTo>
                <a:lnTo>
                  <a:pt x="1405" y="1746"/>
                </a:lnTo>
                <a:lnTo>
                  <a:pt x="1405" y="1744"/>
                </a:lnTo>
                <a:lnTo>
                  <a:pt x="1405" y="1743"/>
                </a:lnTo>
                <a:lnTo>
                  <a:pt x="1405" y="1741"/>
                </a:lnTo>
                <a:lnTo>
                  <a:pt x="1405" y="1738"/>
                </a:lnTo>
                <a:lnTo>
                  <a:pt x="1405" y="1736"/>
                </a:lnTo>
                <a:lnTo>
                  <a:pt x="1405" y="1735"/>
                </a:lnTo>
                <a:lnTo>
                  <a:pt x="1405" y="1733"/>
                </a:lnTo>
                <a:lnTo>
                  <a:pt x="1403" y="1733"/>
                </a:lnTo>
                <a:lnTo>
                  <a:pt x="1403" y="1731"/>
                </a:lnTo>
                <a:lnTo>
                  <a:pt x="1403" y="1730"/>
                </a:lnTo>
                <a:lnTo>
                  <a:pt x="1402" y="1730"/>
                </a:lnTo>
                <a:lnTo>
                  <a:pt x="1402" y="1731"/>
                </a:lnTo>
                <a:lnTo>
                  <a:pt x="1400" y="1731"/>
                </a:lnTo>
                <a:lnTo>
                  <a:pt x="1400" y="1730"/>
                </a:lnTo>
                <a:lnTo>
                  <a:pt x="1400" y="1728"/>
                </a:lnTo>
                <a:lnTo>
                  <a:pt x="1400" y="1727"/>
                </a:lnTo>
                <a:lnTo>
                  <a:pt x="1400" y="1725"/>
                </a:lnTo>
                <a:lnTo>
                  <a:pt x="1402" y="1725"/>
                </a:lnTo>
                <a:lnTo>
                  <a:pt x="1402" y="1723"/>
                </a:lnTo>
                <a:lnTo>
                  <a:pt x="1402" y="1722"/>
                </a:lnTo>
                <a:lnTo>
                  <a:pt x="1402" y="1720"/>
                </a:lnTo>
                <a:lnTo>
                  <a:pt x="1402" y="1719"/>
                </a:lnTo>
                <a:lnTo>
                  <a:pt x="1402" y="1717"/>
                </a:lnTo>
                <a:lnTo>
                  <a:pt x="1402" y="1715"/>
                </a:lnTo>
                <a:lnTo>
                  <a:pt x="1402" y="1714"/>
                </a:lnTo>
                <a:lnTo>
                  <a:pt x="1403" y="1712"/>
                </a:lnTo>
                <a:lnTo>
                  <a:pt x="1403" y="1711"/>
                </a:lnTo>
                <a:lnTo>
                  <a:pt x="1403" y="1709"/>
                </a:lnTo>
                <a:lnTo>
                  <a:pt x="1405" y="1709"/>
                </a:lnTo>
                <a:lnTo>
                  <a:pt x="1405" y="1707"/>
                </a:lnTo>
                <a:lnTo>
                  <a:pt x="1405" y="1709"/>
                </a:lnTo>
                <a:lnTo>
                  <a:pt x="1407" y="1709"/>
                </a:lnTo>
                <a:lnTo>
                  <a:pt x="1407" y="1711"/>
                </a:lnTo>
                <a:lnTo>
                  <a:pt x="1407" y="1712"/>
                </a:lnTo>
                <a:lnTo>
                  <a:pt x="1405" y="1712"/>
                </a:lnTo>
                <a:lnTo>
                  <a:pt x="1405" y="1714"/>
                </a:lnTo>
                <a:lnTo>
                  <a:pt x="1405" y="1715"/>
                </a:lnTo>
                <a:lnTo>
                  <a:pt x="1405" y="1714"/>
                </a:lnTo>
                <a:lnTo>
                  <a:pt x="1407" y="1714"/>
                </a:lnTo>
                <a:lnTo>
                  <a:pt x="1408" y="1712"/>
                </a:lnTo>
                <a:lnTo>
                  <a:pt x="1408" y="1711"/>
                </a:lnTo>
                <a:lnTo>
                  <a:pt x="1407" y="1709"/>
                </a:lnTo>
                <a:lnTo>
                  <a:pt x="1407" y="1707"/>
                </a:lnTo>
                <a:lnTo>
                  <a:pt x="1407" y="1706"/>
                </a:lnTo>
                <a:lnTo>
                  <a:pt x="1407" y="1704"/>
                </a:lnTo>
                <a:lnTo>
                  <a:pt x="1408" y="1704"/>
                </a:lnTo>
                <a:lnTo>
                  <a:pt x="1410" y="1704"/>
                </a:lnTo>
                <a:lnTo>
                  <a:pt x="1411" y="1704"/>
                </a:lnTo>
                <a:lnTo>
                  <a:pt x="1411" y="1706"/>
                </a:lnTo>
                <a:lnTo>
                  <a:pt x="1413" y="1704"/>
                </a:lnTo>
                <a:lnTo>
                  <a:pt x="1415" y="1704"/>
                </a:lnTo>
                <a:lnTo>
                  <a:pt x="1418" y="1704"/>
                </a:lnTo>
                <a:lnTo>
                  <a:pt x="1419" y="1703"/>
                </a:lnTo>
                <a:lnTo>
                  <a:pt x="1421" y="1701"/>
                </a:lnTo>
                <a:lnTo>
                  <a:pt x="1423" y="1701"/>
                </a:lnTo>
                <a:lnTo>
                  <a:pt x="1424" y="1701"/>
                </a:lnTo>
                <a:lnTo>
                  <a:pt x="1424" y="1699"/>
                </a:lnTo>
                <a:lnTo>
                  <a:pt x="1426" y="1699"/>
                </a:lnTo>
                <a:lnTo>
                  <a:pt x="1427" y="1699"/>
                </a:lnTo>
                <a:lnTo>
                  <a:pt x="1429" y="1699"/>
                </a:lnTo>
                <a:lnTo>
                  <a:pt x="1429" y="1701"/>
                </a:lnTo>
                <a:lnTo>
                  <a:pt x="1431" y="1701"/>
                </a:lnTo>
                <a:lnTo>
                  <a:pt x="1432" y="1701"/>
                </a:lnTo>
                <a:lnTo>
                  <a:pt x="1431" y="1699"/>
                </a:lnTo>
                <a:lnTo>
                  <a:pt x="1429" y="1698"/>
                </a:lnTo>
                <a:lnTo>
                  <a:pt x="1431" y="1698"/>
                </a:lnTo>
                <a:lnTo>
                  <a:pt x="1431" y="1696"/>
                </a:lnTo>
                <a:lnTo>
                  <a:pt x="1429" y="1696"/>
                </a:lnTo>
                <a:lnTo>
                  <a:pt x="1427" y="1696"/>
                </a:lnTo>
                <a:lnTo>
                  <a:pt x="1427" y="1695"/>
                </a:lnTo>
                <a:lnTo>
                  <a:pt x="1426" y="1695"/>
                </a:lnTo>
                <a:lnTo>
                  <a:pt x="1426" y="1696"/>
                </a:lnTo>
                <a:lnTo>
                  <a:pt x="1424" y="1696"/>
                </a:lnTo>
                <a:lnTo>
                  <a:pt x="1423" y="1696"/>
                </a:lnTo>
                <a:lnTo>
                  <a:pt x="1421" y="1698"/>
                </a:lnTo>
                <a:lnTo>
                  <a:pt x="1419" y="1698"/>
                </a:lnTo>
                <a:lnTo>
                  <a:pt x="1418" y="1699"/>
                </a:lnTo>
                <a:lnTo>
                  <a:pt x="1416" y="1699"/>
                </a:lnTo>
                <a:lnTo>
                  <a:pt x="1416" y="1698"/>
                </a:lnTo>
                <a:lnTo>
                  <a:pt x="1415" y="1698"/>
                </a:lnTo>
                <a:lnTo>
                  <a:pt x="1413" y="1698"/>
                </a:lnTo>
                <a:lnTo>
                  <a:pt x="1413" y="1699"/>
                </a:lnTo>
                <a:lnTo>
                  <a:pt x="1413" y="1698"/>
                </a:lnTo>
                <a:lnTo>
                  <a:pt x="1411" y="1698"/>
                </a:lnTo>
                <a:lnTo>
                  <a:pt x="1410" y="1698"/>
                </a:lnTo>
                <a:lnTo>
                  <a:pt x="1408" y="1699"/>
                </a:lnTo>
                <a:lnTo>
                  <a:pt x="1408" y="1698"/>
                </a:lnTo>
                <a:lnTo>
                  <a:pt x="1407" y="1698"/>
                </a:lnTo>
                <a:lnTo>
                  <a:pt x="1405" y="1696"/>
                </a:lnTo>
                <a:lnTo>
                  <a:pt x="1405" y="1695"/>
                </a:lnTo>
                <a:lnTo>
                  <a:pt x="1403" y="1693"/>
                </a:lnTo>
                <a:lnTo>
                  <a:pt x="1403" y="1691"/>
                </a:lnTo>
                <a:lnTo>
                  <a:pt x="1403" y="1690"/>
                </a:lnTo>
                <a:lnTo>
                  <a:pt x="1403" y="1691"/>
                </a:lnTo>
                <a:lnTo>
                  <a:pt x="1403" y="1693"/>
                </a:lnTo>
                <a:lnTo>
                  <a:pt x="1402" y="1693"/>
                </a:lnTo>
                <a:lnTo>
                  <a:pt x="1402" y="1695"/>
                </a:lnTo>
                <a:lnTo>
                  <a:pt x="1402" y="1696"/>
                </a:lnTo>
                <a:lnTo>
                  <a:pt x="1402" y="1699"/>
                </a:lnTo>
                <a:lnTo>
                  <a:pt x="1402" y="1701"/>
                </a:lnTo>
                <a:lnTo>
                  <a:pt x="1402" y="1703"/>
                </a:lnTo>
                <a:lnTo>
                  <a:pt x="1400" y="1703"/>
                </a:lnTo>
                <a:lnTo>
                  <a:pt x="1400" y="1704"/>
                </a:lnTo>
                <a:lnTo>
                  <a:pt x="1399" y="1704"/>
                </a:lnTo>
                <a:lnTo>
                  <a:pt x="1399" y="1706"/>
                </a:lnTo>
                <a:lnTo>
                  <a:pt x="1397" y="1707"/>
                </a:lnTo>
                <a:lnTo>
                  <a:pt x="1397" y="1709"/>
                </a:lnTo>
                <a:lnTo>
                  <a:pt x="1397" y="1711"/>
                </a:lnTo>
                <a:lnTo>
                  <a:pt x="1397" y="1712"/>
                </a:lnTo>
                <a:lnTo>
                  <a:pt x="1395" y="1712"/>
                </a:lnTo>
                <a:lnTo>
                  <a:pt x="1397" y="1712"/>
                </a:lnTo>
                <a:lnTo>
                  <a:pt x="1395" y="1714"/>
                </a:lnTo>
                <a:lnTo>
                  <a:pt x="1395" y="1715"/>
                </a:lnTo>
                <a:lnTo>
                  <a:pt x="1395" y="1717"/>
                </a:lnTo>
                <a:lnTo>
                  <a:pt x="1395" y="1719"/>
                </a:lnTo>
                <a:lnTo>
                  <a:pt x="1395" y="1720"/>
                </a:lnTo>
                <a:lnTo>
                  <a:pt x="1395" y="1722"/>
                </a:lnTo>
                <a:lnTo>
                  <a:pt x="1395" y="1723"/>
                </a:lnTo>
                <a:lnTo>
                  <a:pt x="1394" y="1723"/>
                </a:lnTo>
                <a:lnTo>
                  <a:pt x="1392" y="1725"/>
                </a:lnTo>
                <a:lnTo>
                  <a:pt x="1392" y="1723"/>
                </a:lnTo>
                <a:lnTo>
                  <a:pt x="1392" y="1725"/>
                </a:lnTo>
                <a:lnTo>
                  <a:pt x="1391" y="1725"/>
                </a:lnTo>
                <a:lnTo>
                  <a:pt x="1391" y="1727"/>
                </a:lnTo>
                <a:lnTo>
                  <a:pt x="1389" y="1727"/>
                </a:lnTo>
                <a:lnTo>
                  <a:pt x="1389" y="1728"/>
                </a:lnTo>
                <a:lnTo>
                  <a:pt x="1387" y="1728"/>
                </a:lnTo>
                <a:lnTo>
                  <a:pt x="1386" y="1730"/>
                </a:lnTo>
                <a:lnTo>
                  <a:pt x="1384" y="1730"/>
                </a:lnTo>
                <a:lnTo>
                  <a:pt x="1383" y="1730"/>
                </a:lnTo>
                <a:lnTo>
                  <a:pt x="1381" y="1731"/>
                </a:lnTo>
                <a:lnTo>
                  <a:pt x="1379" y="1731"/>
                </a:lnTo>
                <a:lnTo>
                  <a:pt x="1379" y="1733"/>
                </a:lnTo>
                <a:lnTo>
                  <a:pt x="1381" y="1733"/>
                </a:lnTo>
                <a:lnTo>
                  <a:pt x="1383" y="1733"/>
                </a:lnTo>
                <a:lnTo>
                  <a:pt x="1384" y="1733"/>
                </a:lnTo>
                <a:lnTo>
                  <a:pt x="1384" y="1735"/>
                </a:lnTo>
                <a:lnTo>
                  <a:pt x="1383" y="1735"/>
                </a:lnTo>
                <a:lnTo>
                  <a:pt x="1383" y="1736"/>
                </a:lnTo>
                <a:lnTo>
                  <a:pt x="1383" y="1738"/>
                </a:lnTo>
                <a:lnTo>
                  <a:pt x="1381" y="1739"/>
                </a:lnTo>
                <a:lnTo>
                  <a:pt x="1381" y="1741"/>
                </a:lnTo>
                <a:lnTo>
                  <a:pt x="1379" y="1741"/>
                </a:lnTo>
                <a:lnTo>
                  <a:pt x="1378" y="1741"/>
                </a:lnTo>
                <a:lnTo>
                  <a:pt x="1378" y="1743"/>
                </a:lnTo>
                <a:lnTo>
                  <a:pt x="1379" y="1743"/>
                </a:lnTo>
                <a:lnTo>
                  <a:pt x="1378" y="1743"/>
                </a:lnTo>
                <a:lnTo>
                  <a:pt x="1379" y="1743"/>
                </a:lnTo>
                <a:lnTo>
                  <a:pt x="1378" y="1744"/>
                </a:lnTo>
                <a:lnTo>
                  <a:pt x="1378" y="1746"/>
                </a:lnTo>
                <a:lnTo>
                  <a:pt x="1376" y="1746"/>
                </a:lnTo>
                <a:lnTo>
                  <a:pt x="1375" y="1746"/>
                </a:lnTo>
                <a:lnTo>
                  <a:pt x="1375" y="1747"/>
                </a:lnTo>
                <a:lnTo>
                  <a:pt x="1373" y="1749"/>
                </a:lnTo>
                <a:lnTo>
                  <a:pt x="1371" y="1749"/>
                </a:lnTo>
                <a:lnTo>
                  <a:pt x="1370" y="1749"/>
                </a:lnTo>
                <a:lnTo>
                  <a:pt x="1368" y="1749"/>
                </a:lnTo>
                <a:lnTo>
                  <a:pt x="1367" y="1749"/>
                </a:lnTo>
                <a:lnTo>
                  <a:pt x="1367" y="1751"/>
                </a:lnTo>
                <a:lnTo>
                  <a:pt x="1365" y="1751"/>
                </a:lnTo>
                <a:lnTo>
                  <a:pt x="1363" y="1751"/>
                </a:lnTo>
                <a:lnTo>
                  <a:pt x="1363" y="1749"/>
                </a:lnTo>
                <a:lnTo>
                  <a:pt x="1362" y="1749"/>
                </a:lnTo>
                <a:lnTo>
                  <a:pt x="1362" y="1751"/>
                </a:lnTo>
                <a:lnTo>
                  <a:pt x="1360" y="1751"/>
                </a:lnTo>
                <a:lnTo>
                  <a:pt x="1360" y="1749"/>
                </a:lnTo>
                <a:lnTo>
                  <a:pt x="1360" y="1751"/>
                </a:lnTo>
                <a:lnTo>
                  <a:pt x="1359" y="1751"/>
                </a:lnTo>
                <a:lnTo>
                  <a:pt x="1357" y="1751"/>
                </a:lnTo>
                <a:lnTo>
                  <a:pt x="1357" y="1749"/>
                </a:lnTo>
                <a:lnTo>
                  <a:pt x="1355" y="1749"/>
                </a:lnTo>
                <a:lnTo>
                  <a:pt x="1354" y="1749"/>
                </a:lnTo>
                <a:lnTo>
                  <a:pt x="1352" y="1749"/>
                </a:lnTo>
                <a:lnTo>
                  <a:pt x="1352" y="1751"/>
                </a:lnTo>
                <a:lnTo>
                  <a:pt x="1351" y="1751"/>
                </a:lnTo>
                <a:lnTo>
                  <a:pt x="1349" y="1751"/>
                </a:lnTo>
                <a:lnTo>
                  <a:pt x="1347" y="1749"/>
                </a:lnTo>
                <a:lnTo>
                  <a:pt x="1346" y="1749"/>
                </a:lnTo>
                <a:lnTo>
                  <a:pt x="1344" y="1747"/>
                </a:lnTo>
                <a:lnTo>
                  <a:pt x="1344" y="1746"/>
                </a:lnTo>
                <a:lnTo>
                  <a:pt x="1343" y="1746"/>
                </a:lnTo>
                <a:lnTo>
                  <a:pt x="1341" y="1746"/>
                </a:lnTo>
                <a:lnTo>
                  <a:pt x="1339" y="1746"/>
                </a:lnTo>
                <a:lnTo>
                  <a:pt x="1339" y="1744"/>
                </a:lnTo>
                <a:lnTo>
                  <a:pt x="1338" y="1744"/>
                </a:lnTo>
                <a:lnTo>
                  <a:pt x="1336" y="1744"/>
                </a:lnTo>
                <a:lnTo>
                  <a:pt x="1336" y="1743"/>
                </a:lnTo>
                <a:lnTo>
                  <a:pt x="1335" y="1743"/>
                </a:lnTo>
                <a:lnTo>
                  <a:pt x="1333" y="1741"/>
                </a:lnTo>
                <a:lnTo>
                  <a:pt x="1331" y="1741"/>
                </a:lnTo>
                <a:lnTo>
                  <a:pt x="1331" y="1739"/>
                </a:lnTo>
                <a:lnTo>
                  <a:pt x="1331" y="1738"/>
                </a:lnTo>
                <a:lnTo>
                  <a:pt x="1331" y="1736"/>
                </a:lnTo>
                <a:lnTo>
                  <a:pt x="1331" y="1735"/>
                </a:lnTo>
                <a:lnTo>
                  <a:pt x="1333" y="1735"/>
                </a:lnTo>
                <a:lnTo>
                  <a:pt x="1333" y="1733"/>
                </a:lnTo>
                <a:lnTo>
                  <a:pt x="1331" y="1733"/>
                </a:lnTo>
                <a:lnTo>
                  <a:pt x="1331" y="1735"/>
                </a:lnTo>
                <a:lnTo>
                  <a:pt x="1330" y="1735"/>
                </a:lnTo>
                <a:lnTo>
                  <a:pt x="1330" y="1736"/>
                </a:lnTo>
                <a:lnTo>
                  <a:pt x="1328" y="1738"/>
                </a:lnTo>
                <a:lnTo>
                  <a:pt x="1327" y="1738"/>
                </a:lnTo>
                <a:lnTo>
                  <a:pt x="1327" y="1739"/>
                </a:lnTo>
                <a:lnTo>
                  <a:pt x="1325" y="1739"/>
                </a:lnTo>
                <a:lnTo>
                  <a:pt x="1323" y="1739"/>
                </a:lnTo>
                <a:lnTo>
                  <a:pt x="1323" y="1741"/>
                </a:lnTo>
                <a:lnTo>
                  <a:pt x="1322" y="1741"/>
                </a:lnTo>
                <a:lnTo>
                  <a:pt x="1322" y="1743"/>
                </a:lnTo>
                <a:lnTo>
                  <a:pt x="1320" y="1743"/>
                </a:lnTo>
                <a:lnTo>
                  <a:pt x="1320" y="1741"/>
                </a:lnTo>
                <a:lnTo>
                  <a:pt x="1317" y="1739"/>
                </a:lnTo>
                <a:lnTo>
                  <a:pt x="1317" y="1738"/>
                </a:lnTo>
                <a:lnTo>
                  <a:pt x="1317" y="1736"/>
                </a:lnTo>
                <a:lnTo>
                  <a:pt x="1315" y="1736"/>
                </a:lnTo>
                <a:lnTo>
                  <a:pt x="1315" y="1735"/>
                </a:lnTo>
                <a:lnTo>
                  <a:pt x="1315" y="1733"/>
                </a:lnTo>
                <a:lnTo>
                  <a:pt x="1315" y="1731"/>
                </a:lnTo>
                <a:lnTo>
                  <a:pt x="1315" y="1730"/>
                </a:lnTo>
                <a:lnTo>
                  <a:pt x="1314" y="1730"/>
                </a:lnTo>
                <a:lnTo>
                  <a:pt x="1314" y="1728"/>
                </a:lnTo>
                <a:lnTo>
                  <a:pt x="1314" y="1727"/>
                </a:lnTo>
                <a:lnTo>
                  <a:pt x="1312" y="1727"/>
                </a:lnTo>
                <a:lnTo>
                  <a:pt x="1312" y="1725"/>
                </a:lnTo>
                <a:lnTo>
                  <a:pt x="1311" y="1725"/>
                </a:lnTo>
                <a:lnTo>
                  <a:pt x="1311" y="1723"/>
                </a:lnTo>
                <a:lnTo>
                  <a:pt x="1311" y="1722"/>
                </a:lnTo>
                <a:lnTo>
                  <a:pt x="1309" y="1720"/>
                </a:lnTo>
                <a:lnTo>
                  <a:pt x="1307" y="1720"/>
                </a:lnTo>
                <a:lnTo>
                  <a:pt x="1307" y="1719"/>
                </a:lnTo>
                <a:lnTo>
                  <a:pt x="1306" y="1719"/>
                </a:lnTo>
                <a:lnTo>
                  <a:pt x="1306" y="1717"/>
                </a:lnTo>
                <a:lnTo>
                  <a:pt x="1306" y="1715"/>
                </a:lnTo>
                <a:lnTo>
                  <a:pt x="1304" y="1715"/>
                </a:lnTo>
                <a:lnTo>
                  <a:pt x="1304" y="1714"/>
                </a:lnTo>
                <a:lnTo>
                  <a:pt x="1304" y="1712"/>
                </a:lnTo>
                <a:lnTo>
                  <a:pt x="1303" y="1712"/>
                </a:lnTo>
                <a:lnTo>
                  <a:pt x="1303" y="1711"/>
                </a:lnTo>
                <a:lnTo>
                  <a:pt x="1303" y="1709"/>
                </a:lnTo>
                <a:lnTo>
                  <a:pt x="1301" y="1709"/>
                </a:lnTo>
                <a:lnTo>
                  <a:pt x="1301" y="1707"/>
                </a:lnTo>
                <a:lnTo>
                  <a:pt x="1301" y="1706"/>
                </a:lnTo>
                <a:lnTo>
                  <a:pt x="1301" y="1704"/>
                </a:lnTo>
                <a:lnTo>
                  <a:pt x="1301" y="1701"/>
                </a:lnTo>
                <a:lnTo>
                  <a:pt x="1301" y="1699"/>
                </a:lnTo>
                <a:lnTo>
                  <a:pt x="1301" y="1698"/>
                </a:lnTo>
                <a:lnTo>
                  <a:pt x="1301" y="1696"/>
                </a:lnTo>
                <a:lnTo>
                  <a:pt x="1301" y="1695"/>
                </a:lnTo>
                <a:lnTo>
                  <a:pt x="1303" y="1695"/>
                </a:lnTo>
                <a:lnTo>
                  <a:pt x="1301" y="1695"/>
                </a:lnTo>
                <a:lnTo>
                  <a:pt x="1301" y="1693"/>
                </a:lnTo>
                <a:lnTo>
                  <a:pt x="1303" y="1693"/>
                </a:lnTo>
                <a:lnTo>
                  <a:pt x="1304" y="1695"/>
                </a:lnTo>
                <a:lnTo>
                  <a:pt x="1306" y="1696"/>
                </a:lnTo>
                <a:lnTo>
                  <a:pt x="1307" y="1696"/>
                </a:lnTo>
                <a:lnTo>
                  <a:pt x="1309" y="1696"/>
                </a:lnTo>
                <a:lnTo>
                  <a:pt x="1311" y="1696"/>
                </a:lnTo>
                <a:lnTo>
                  <a:pt x="1311" y="1695"/>
                </a:lnTo>
                <a:lnTo>
                  <a:pt x="1312" y="1695"/>
                </a:lnTo>
                <a:lnTo>
                  <a:pt x="1314" y="1693"/>
                </a:lnTo>
                <a:lnTo>
                  <a:pt x="1314" y="1695"/>
                </a:lnTo>
                <a:lnTo>
                  <a:pt x="1315" y="1695"/>
                </a:lnTo>
                <a:lnTo>
                  <a:pt x="1317" y="1695"/>
                </a:lnTo>
                <a:lnTo>
                  <a:pt x="1317" y="1693"/>
                </a:lnTo>
                <a:lnTo>
                  <a:pt x="1319" y="1693"/>
                </a:lnTo>
                <a:lnTo>
                  <a:pt x="1320" y="1693"/>
                </a:lnTo>
                <a:lnTo>
                  <a:pt x="1320" y="1691"/>
                </a:lnTo>
                <a:lnTo>
                  <a:pt x="1322" y="1690"/>
                </a:lnTo>
                <a:lnTo>
                  <a:pt x="1323" y="1688"/>
                </a:lnTo>
                <a:lnTo>
                  <a:pt x="1325" y="1688"/>
                </a:lnTo>
                <a:lnTo>
                  <a:pt x="1325" y="1687"/>
                </a:lnTo>
                <a:lnTo>
                  <a:pt x="1327" y="1687"/>
                </a:lnTo>
                <a:lnTo>
                  <a:pt x="1327" y="1685"/>
                </a:lnTo>
                <a:lnTo>
                  <a:pt x="1327" y="1683"/>
                </a:lnTo>
                <a:lnTo>
                  <a:pt x="1325" y="1683"/>
                </a:lnTo>
                <a:lnTo>
                  <a:pt x="1323" y="1683"/>
                </a:lnTo>
                <a:lnTo>
                  <a:pt x="1323" y="1685"/>
                </a:lnTo>
                <a:lnTo>
                  <a:pt x="1322" y="1685"/>
                </a:lnTo>
                <a:lnTo>
                  <a:pt x="1320" y="1687"/>
                </a:lnTo>
                <a:lnTo>
                  <a:pt x="1319" y="1688"/>
                </a:lnTo>
                <a:lnTo>
                  <a:pt x="1319" y="1690"/>
                </a:lnTo>
                <a:lnTo>
                  <a:pt x="1315" y="1690"/>
                </a:lnTo>
                <a:lnTo>
                  <a:pt x="1315" y="1691"/>
                </a:lnTo>
                <a:lnTo>
                  <a:pt x="1314" y="1691"/>
                </a:lnTo>
                <a:lnTo>
                  <a:pt x="1312" y="1691"/>
                </a:lnTo>
                <a:lnTo>
                  <a:pt x="1311" y="1693"/>
                </a:lnTo>
                <a:lnTo>
                  <a:pt x="1309" y="1693"/>
                </a:lnTo>
                <a:lnTo>
                  <a:pt x="1309" y="1695"/>
                </a:lnTo>
                <a:lnTo>
                  <a:pt x="1307" y="1695"/>
                </a:lnTo>
                <a:lnTo>
                  <a:pt x="1307" y="1693"/>
                </a:lnTo>
                <a:lnTo>
                  <a:pt x="1306" y="1693"/>
                </a:lnTo>
                <a:lnTo>
                  <a:pt x="1306" y="1695"/>
                </a:lnTo>
                <a:lnTo>
                  <a:pt x="1306" y="1693"/>
                </a:lnTo>
                <a:lnTo>
                  <a:pt x="1304" y="1693"/>
                </a:lnTo>
                <a:lnTo>
                  <a:pt x="1303" y="1691"/>
                </a:lnTo>
                <a:lnTo>
                  <a:pt x="1303" y="1690"/>
                </a:lnTo>
                <a:lnTo>
                  <a:pt x="1301" y="1690"/>
                </a:lnTo>
                <a:lnTo>
                  <a:pt x="1301" y="1688"/>
                </a:lnTo>
                <a:lnTo>
                  <a:pt x="1301" y="1687"/>
                </a:lnTo>
                <a:lnTo>
                  <a:pt x="1301" y="1685"/>
                </a:lnTo>
                <a:lnTo>
                  <a:pt x="1301" y="1683"/>
                </a:lnTo>
                <a:lnTo>
                  <a:pt x="1301" y="1682"/>
                </a:lnTo>
                <a:lnTo>
                  <a:pt x="1299" y="1680"/>
                </a:lnTo>
                <a:lnTo>
                  <a:pt x="1299" y="1679"/>
                </a:lnTo>
                <a:lnTo>
                  <a:pt x="1299" y="1677"/>
                </a:lnTo>
                <a:lnTo>
                  <a:pt x="1299" y="1675"/>
                </a:lnTo>
                <a:lnTo>
                  <a:pt x="1299" y="1674"/>
                </a:lnTo>
                <a:lnTo>
                  <a:pt x="1299" y="1672"/>
                </a:lnTo>
                <a:lnTo>
                  <a:pt x="1299" y="1671"/>
                </a:lnTo>
                <a:lnTo>
                  <a:pt x="1299" y="1669"/>
                </a:lnTo>
                <a:lnTo>
                  <a:pt x="1298" y="1667"/>
                </a:lnTo>
                <a:lnTo>
                  <a:pt x="1298" y="1666"/>
                </a:lnTo>
                <a:lnTo>
                  <a:pt x="1298" y="1664"/>
                </a:lnTo>
                <a:lnTo>
                  <a:pt x="1298" y="1661"/>
                </a:lnTo>
                <a:lnTo>
                  <a:pt x="1298" y="1659"/>
                </a:lnTo>
                <a:lnTo>
                  <a:pt x="1298" y="1658"/>
                </a:lnTo>
                <a:lnTo>
                  <a:pt x="1298" y="1656"/>
                </a:lnTo>
                <a:lnTo>
                  <a:pt x="1298" y="1655"/>
                </a:lnTo>
                <a:lnTo>
                  <a:pt x="1298" y="1653"/>
                </a:lnTo>
                <a:lnTo>
                  <a:pt x="1299" y="1653"/>
                </a:lnTo>
                <a:lnTo>
                  <a:pt x="1299" y="1651"/>
                </a:lnTo>
                <a:lnTo>
                  <a:pt x="1299" y="1650"/>
                </a:lnTo>
                <a:lnTo>
                  <a:pt x="1298" y="1650"/>
                </a:lnTo>
                <a:lnTo>
                  <a:pt x="1298" y="1651"/>
                </a:lnTo>
                <a:lnTo>
                  <a:pt x="1296" y="1651"/>
                </a:lnTo>
                <a:lnTo>
                  <a:pt x="1296" y="1650"/>
                </a:lnTo>
                <a:lnTo>
                  <a:pt x="1295" y="1650"/>
                </a:lnTo>
                <a:lnTo>
                  <a:pt x="1295" y="1648"/>
                </a:lnTo>
                <a:lnTo>
                  <a:pt x="1295" y="1647"/>
                </a:lnTo>
                <a:lnTo>
                  <a:pt x="1295" y="1645"/>
                </a:lnTo>
                <a:lnTo>
                  <a:pt x="1295" y="1643"/>
                </a:lnTo>
                <a:lnTo>
                  <a:pt x="1295" y="1642"/>
                </a:lnTo>
                <a:lnTo>
                  <a:pt x="1295" y="1640"/>
                </a:lnTo>
                <a:lnTo>
                  <a:pt x="1293" y="1640"/>
                </a:lnTo>
                <a:lnTo>
                  <a:pt x="1293" y="1639"/>
                </a:lnTo>
                <a:lnTo>
                  <a:pt x="1293" y="1637"/>
                </a:lnTo>
                <a:lnTo>
                  <a:pt x="1291" y="1637"/>
                </a:lnTo>
                <a:lnTo>
                  <a:pt x="1291" y="1635"/>
                </a:lnTo>
                <a:lnTo>
                  <a:pt x="1291" y="1634"/>
                </a:lnTo>
                <a:lnTo>
                  <a:pt x="1290" y="1634"/>
                </a:lnTo>
                <a:lnTo>
                  <a:pt x="1290" y="1632"/>
                </a:lnTo>
                <a:lnTo>
                  <a:pt x="1290" y="1631"/>
                </a:lnTo>
                <a:lnTo>
                  <a:pt x="1290" y="1629"/>
                </a:lnTo>
                <a:lnTo>
                  <a:pt x="1288" y="1629"/>
                </a:lnTo>
                <a:lnTo>
                  <a:pt x="1288" y="1627"/>
                </a:lnTo>
                <a:lnTo>
                  <a:pt x="1287" y="1627"/>
                </a:lnTo>
                <a:lnTo>
                  <a:pt x="1287" y="1626"/>
                </a:lnTo>
                <a:lnTo>
                  <a:pt x="1288" y="1626"/>
                </a:lnTo>
                <a:lnTo>
                  <a:pt x="1288" y="1624"/>
                </a:lnTo>
                <a:lnTo>
                  <a:pt x="1290" y="1624"/>
                </a:lnTo>
                <a:lnTo>
                  <a:pt x="1290" y="1623"/>
                </a:lnTo>
                <a:lnTo>
                  <a:pt x="1290" y="1621"/>
                </a:lnTo>
                <a:lnTo>
                  <a:pt x="1291" y="1621"/>
                </a:lnTo>
                <a:lnTo>
                  <a:pt x="1291" y="1619"/>
                </a:lnTo>
                <a:lnTo>
                  <a:pt x="1291" y="1618"/>
                </a:lnTo>
                <a:lnTo>
                  <a:pt x="1293" y="1618"/>
                </a:lnTo>
                <a:lnTo>
                  <a:pt x="1295" y="1616"/>
                </a:lnTo>
                <a:lnTo>
                  <a:pt x="1296" y="1616"/>
                </a:lnTo>
                <a:lnTo>
                  <a:pt x="1298" y="1616"/>
                </a:lnTo>
                <a:lnTo>
                  <a:pt x="1299" y="1616"/>
                </a:lnTo>
                <a:lnTo>
                  <a:pt x="1301" y="1616"/>
                </a:lnTo>
                <a:lnTo>
                  <a:pt x="1303" y="1616"/>
                </a:lnTo>
                <a:lnTo>
                  <a:pt x="1303" y="1615"/>
                </a:lnTo>
                <a:lnTo>
                  <a:pt x="1304" y="1615"/>
                </a:lnTo>
                <a:lnTo>
                  <a:pt x="1306" y="1615"/>
                </a:lnTo>
                <a:lnTo>
                  <a:pt x="1307" y="1615"/>
                </a:lnTo>
                <a:lnTo>
                  <a:pt x="1309" y="1615"/>
                </a:lnTo>
                <a:lnTo>
                  <a:pt x="1309" y="1613"/>
                </a:lnTo>
                <a:lnTo>
                  <a:pt x="1311" y="1615"/>
                </a:lnTo>
                <a:lnTo>
                  <a:pt x="1312" y="1615"/>
                </a:lnTo>
                <a:lnTo>
                  <a:pt x="1314" y="1615"/>
                </a:lnTo>
                <a:lnTo>
                  <a:pt x="1314" y="1613"/>
                </a:lnTo>
                <a:lnTo>
                  <a:pt x="1315" y="1613"/>
                </a:lnTo>
                <a:lnTo>
                  <a:pt x="1317" y="1613"/>
                </a:lnTo>
                <a:lnTo>
                  <a:pt x="1317" y="1615"/>
                </a:lnTo>
                <a:lnTo>
                  <a:pt x="1317" y="1616"/>
                </a:lnTo>
                <a:lnTo>
                  <a:pt x="1319" y="1616"/>
                </a:lnTo>
                <a:lnTo>
                  <a:pt x="1319" y="1618"/>
                </a:lnTo>
                <a:lnTo>
                  <a:pt x="1320" y="1618"/>
                </a:lnTo>
                <a:lnTo>
                  <a:pt x="1320" y="1619"/>
                </a:lnTo>
                <a:lnTo>
                  <a:pt x="1320" y="1618"/>
                </a:lnTo>
                <a:lnTo>
                  <a:pt x="1322" y="1616"/>
                </a:lnTo>
                <a:lnTo>
                  <a:pt x="1322" y="1615"/>
                </a:lnTo>
                <a:lnTo>
                  <a:pt x="1322" y="1613"/>
                </a:lnTo>
                <a:lnTo>
                  <a:pt x="1320" y="1613"/>
                </a:lnTo>
                <a:lnTo>
                  <a:pt x="1320" y="1611"/>
                </a:lnTo>
                <a:lnTo>
                  <a:pt x="1320" y="1610"/>
                </a:lnTo>
                <a:lnTo>
                  <a:pt x="1319" y="1610"/>
                </a:lnTo>
                <a:lnTo>
                  <a:pt x="1317" y="1610"/>
                </a:lnTo>
                <a:lnTo>
                  <a:pt x="1317" y="1608"/>
                </a:lnTo>
                <a:lnTo>
                  <a:pt x="1315" y="1608"/>
                </a:lnTo>
                <a:lnTo>
                  <a:pt x="1314" y="1608"/>
                </a:lnTo>
                <a:lnTo>
                  <a:pt x="1312" y="1608"/>
                </a:lnTo>
                <a:lnTo>
                  <a:pt x="1311" y="1608"/>
                </a:lnTo>
                <a:lnTo>
                  <a:pt x="1311" y="1610"/>
                </a:lnTo>
                <a:lnTo>
                  <a:pt x="1309" y="1610"/>
                </a:lnTo>
                <a:lnTo>
                  <a:pt x="1307" y="1610"/>
                </a:lnTo>
                <a:lnTo>
                  <a:pt x="1307" y="1611"/>
                </a:lnTo>
                <a:lnTo>
                  <a:pt x="1306" y="1611"/>
                </a:lnTo>
                <a:lnTo>
                  <a:pt x="1306" y="1613"/>
                </a:lnTo>
                <a:lnTo>
                  <a:pt x="1304" y="1613"/>
                </a:lnTo>
                <a:lnTo>
                  <a:pt x="1303" y="1613"/>
                </a:lnTo>
                <a:lnTo>
                  <a:pt x="1301" y="1613"/>
                </a:lnTo>
                <a:lnTo>
                  <a:pt x="1299" y="1613"/>
                </a:lnTo>
                <a:lnTo>
                  <a:pt x="1298" y="1613"/>
                </a:lnTo>
                <a:lnTo>
                  <a:pt x="1296" y="1613"/>
                </a:lnTo>
                <a:lnTo>
                  <a:pt x="1295" y="1613"/>
                </a:lnTo>
                <a:lnTo>
                  <a:pt x="1293" y="1613"/>
                </a:lnTo>
                <a:lnTo>
                  <a:pt x="1291" y="1613"/>
                </a:lnTo>
                <a:lnTo>
                  <a:pt x="1291" y="1615"/>
                </a:lnTo>
                <a:lnTo>
                  <a:pt x="1290" y="1615"/>
                </a:lnTo>
                <a:lnTo>
                  <a:pt x="1288" y="1615"/>
                </a:lnTo>
                <a:lnTo>
                  <a:pt x="1288" y="1616"/>
                </a:lnTo>
                <a:lnTo>
                  <a:pt x="1287" y="1616"/>
                </a:lnTo>
                <a:lnTo>
                  <a:pt x="1287" y="1618"/>
                </a:lnTo>
                <a:lnTo>
                  <a:pt x="1287" y="1616"/>
                </a:lnTo>
                <a:lnTo>
                  <a:pt x="1285" y="1616"/>
                </a:lnTo>
                <a:lnTo>
                  <a:pt x="1285" y="1615"/>
                </a:lnTo>
                <a:lnTo>
                  <a:pt x="1285" y="1613"/>
                </a:lnTo>
                <a:lnTo>
                  <a:pt x="1283" y="1613"/>
                </a:lnTo>
                <a:lnTo>
                  <a:pt x="1285" y="1613"/>
                </a:lnTo>
                <a:lnTo>
                  <a:pt x="1283" y="1613"/>
                </a:lnTo>
                <a:lnTo>
                  <a:pt x="1283" y="1611"/>
                </a:lnTo>
                <a:lnTo>
                  <a:pt x="1283" y="1610"/>
                </a:lnTo>
                <a:lnTo>
                  <a:pt x="1282" y="1610"/>
                </a:lnTo>
                <a:lnTo>
                  <a:pt x="1282" y="1608"/>
                </a:lnTo>
                <a:lnTo>
                  <a:pt x="1282" y="1607"/>
                </a:lnTo>
                <a:lnTo>
                  <a:pt x="1282" y="1605"/>
                </a:lnTo>
                <a:lnTo>
                  <a:pt x="1282" y="1603"/>
                </a:lnTo>
                <a:lnTo>
                  <a:pt x="1282" y="1602"/>
                </a:lnTo>
                <a:lnTo>
                  <a:pt x="1283" y="1602"/>
                </a:lnTo>
                <a:lnTo>
                  <a:pt x="1283" y="1600"/>
                </a:lnTo>
                <a:lnTo>
                  <a:pt x="1285" y="1600"/>
                </a:lnTo>
                <a:lnTo>
                  <a:pt x="1285" y="1599"/>
                </a:lnTo>
                <a:lnTo>
                  <a:pt x="1287" y="1599"/>
                </a:lnTo>
                <a:lnTo>
                  <a:pt x="1288" y="1599"/>
                </a:lnTo>
                <a:lnTo>
                  <a:pt x="1290" y="1599"/>
                </a:lnTo>
                <a:lnTo>
                  <a:pt x="1290" y="1600"/>
                </a:lnTo>
                <a:lnTo>
                  <a:pt x="1291" y="1600"/>
                </a:lnTo>
                <a:lnTo>
                  <a:pt x="1293" y="1600"/>
                </a:lnTo>
                <a:lnTo>
                  <a:pt x="1295" y="1600"/>
                </a:lnTo>
                <a:lnTo>
                  <a:pt x="1296" y="1600"/>
                </a:lnTo>
                <a:lnTo>
                  <a:pt x="1298" y="1600"/>
                </a:lnTo>
                <a:lnTo>
                  <a:pt x="1299" y="1600"/>
                </a:lnTo>
                <a:lnTo>
                  <a:pt x="1299" y="1599"/>
                </a:lnTo>
                <a:lnTo>
                  <a:pt x="1301" y="1599"/>
                </a:lnTo>
                <a:lnTo>
                  <a:pt x="1301" y="1597"/>
                </a:lnTo>
                <a:lnTo>
                  <a:pt x="1303" y="1597"/>
                </a:lnTo>
                <a:lnTo>
                  <a:pt x="1304" y="1597"/>
                </a:lnTo>
                <a:lnTo>
                  <a:pt x="1304" y="1595"/>
                </a:lnTo>
                <a:lnTo>
                  <a:pt x="1306" y="1595"/>
                </a:lnTo>
                <a:lnTo>
                  <a:pt x="1307" y="1595"/>
                </a:lnTo>
                <a:lnTo>
                  <a:pt x="1307" y="1594"/>
                </a:lnTo>
                <a:lnTo>
                  <a:pt x="1307" y="1592"/>
                </a:lnTo>
                <a:lnTo>
                  <a:pt x="1307" y="1591"/>
                </a:lnTo>
                <a:lnTo>
                  <a:pt x="1306" y="1591"/>
                </a:lnTo>
                <a:lnTo>
                  <a:pt x="1304" y="1591"/>
                </a:lnTo>
                <a:lnTo>
                  <a:pt x="1303" y="1591"/>
                </a:lnTo>
                <a:lnTo>
                  <a:pt x="1303" y="1592"/>
                </a:lnTo>
                <a:lnTo>
                  <a:pt x="1301" y="1592"/>
                </a:lnTo>
                <a:lnTo>
                  <a:pt x="1301" y="1594"/>
                </a:lnTo>
                <a:lnTo>
                  <a:pt x="1299" y="1594"/>
                </a:lnTo>
                <a:lnTo>
                  <a:pt x="1299" y="1595"/>
                </a:lnTo>
                <a:lnTo>
                  <a:pt x="1298" y="1595"/>
                </a:lnTo>
                <a:lnTo>
                  <a:pt x="1296" y="1595"/>
                </a:lnTo>
                <a:lnTo>
                  <a:pt x="1296" y="1597"/>
                </a:lnTo>
                <a:lnTo>
                  <a:pt x="1295" y="1597"/>
                </a:lnTo>
                <a:lnTo>
                  <a:pt x="1293" y="1597"/>
                </a:lnTo>
                <a:lnTo>
                  <a:pt x="1291" y="1597"/>
                </a:lnTo>
                <a:lnTo>
                  <a:pt x="1291" y="1595"/>
                </a:lnTo>
                <a:lnTo>
                  <a:pt x="1290" y="1595"/>
                </a:lnTo>
                <a:lnTo>
                  <a:pt x="1288" y="1595"/>
                </a:lnTo>
                <a:lnTo>
                  <a:pt x="1287" y="1595"/>
                </a:lnTo>
                <a:lnTo>
                  <a:pt x="1285" y="1595"/>
                </a:lnTo>
                <a:lnTo>
                  <a:pt x="1283" y="1595"/>
                </a:lnTo>
                <a:lnTo>
                  <a:pt x="1283" y="1597"/>
                </a:lnTo>
                <a:lnTo>
                  <a:pt x="1282" y="1597"/>
                </a:lnTo>
                <a:lnTo>
                  <a:pt x="1280" y="1597"/>
                </a:lnTo>
                <a:lnTo>
                  <a:pt x="1280" y="1599"/>
                </a:lnTo>
                <a:lnTo>
                  <a:pt x="1279" y="1599"/>
                </a:lnTo>
                <a:lnTo>
                  <a:pt x="1279" y="1597"/>
                </a:lnTo>
                <a:lnTo>
                  <a:pt x="1279" y="1595"/>
                </a:lnTo>
                <a:lnTo>
                  <a:pt x="1277" y="1594"/>
                </a:lnTo>
                <a:lnTo>
                  <a:pt x="1277" y="1592"/>
                </a:lnTo>
                <a:lnTo>
                  <a:pt x="1275" y="1591"/>
                </a:lnTo>
                <a:lnTo>
                  <a:pt x="1275" y="1589"/>
                </a:lnTo>
                <a:lnTo>
                  <a:pt x="1275" y="1587"/>
                </a:lnTo>
                <a:lnTo>
                  <a:pt x="1275" y="1586"/>
                </a:lnTo>
                <a:lnTo>
                  <a:pt x="1274" y="1586"/>
                </a:lnTo>
                <a:lnTo>
                  <a:pt x="1272" y="1586"/>
                </a:lnTo>
                <a:lnTo>
                  <a:pt x="1272" y="1584"/>
                </a:lnTo>
                <a:lnTo>
                  <a:pt x="1272" y="1583"/>
                </a:lnTo>
                <a:lnTo>
                  <a:pt x="1271" y="1583"/>
                </a:lnTo>
                <a:lnTo>
                  <a:pt x="1271" y="1581"/>
                </a:lnTo>
                <a:lnTo>
                  <a:pt x="1269" y="1581"/>
                </a:lnTo>
                <a:lnTo>
                  <a:pt x="1267" y="1581"/>
                </a:lnTo>
                <a:lnTo>
                  <a:pt x="1266" y="1581"/>
                </a:lnTo>
                <a:lnTo>
                  <a:pt x="1266" y="1579"/>
                </a:lnTo>
                <a:lnTo>
                  <a:pt x="1264" y="1579"/>
                </a:lnTo>
                <a:lnTo>
                  <a:pt x="1266" y="1579"/>
                </a:lnTo>
                <a:lnTo>
                  <a:pt x="1266" y="1578"/>
                </a:lnTo>
                <a:lnTo>
                  <a:pt x="1264" y="1578"/>
                </a:lnTo>
                <a:lnTo>
                  <a:pt x="1264" y="1576"/>
                </a:lnTo>
                <a:lnTo>
                  <a:pt x="1264" y="1575"/>
                </a:lnTo>
                <a:lnTo>
                  <a:pt x="1263" y="1575"/>
                </a:lnTo>
                <a:lnTo>
                  <a:pt x="1263" y="1573"/>
                </a:lnTo>
                <a:lnTo>
                  <a:pt x="1261" y="1573"/>
                </a:lnTo>
                <a:lnTo>
                  <a:pt x="1261" y="1571"/>
                </a:lnTo>
                <a:lnTo>
                  <a:pt x="1261" y="1570"/>
                </a:lnTo>
                <a:lnTo>
                  <a:pt x="1261" y="1568"/>
                </a:lnTo>
                <a:lnTo>
                  <a:pt x="1259" y="1568"/>
                </a:lnTo>
                <a:lnTo>
                  <a:pt x="1259" y="1567"/>
                </a:lnTo>
                <a:lnTo>
                  <a:pt x="1259" y="1565"/>
                </a:lnTo>
                <a:lnTo>
                  <a:pt x="1259" y="1563"/>
                </a:lnTo>
                <a:lnTo>
                  <a:pt x="1258" y="1563"/>
                </a:lnTo>
                <a:lnTo>
                  <a:pt x="1258" y="1562"/>
                </a:lnTo>
                <a:lnTo>
                  <a:pt x="1258" y="1560"/>
                </a:lnTo>
                <a:lnTo>
                  <a:pt x="1256" y="1560"/>
                </a:lnTo>
                <a:lnTo>
                  <a:pt x="1256" y="1559"/>
                </a:lnTo>
                <a:lnTo>
                  <a:pt x="1256" y="1557"/>
                </a:lnTo>
                <a:lnTo>
                  <a:pt x="1258" y="1557"/>
                </a:lnTo>
                <a:lnTo>
                  <a:pt x="1258" y="1555"/>
                </a:lnTo>
                <a:lnTo>
                  <a:pt x="1256" y="1555"/>
                </a:lnTo>
                <a:lnTo>
                  <a:pt x="1255" y="1555"/>
                </a:lnTo>
                <a:lnTo>
                  <a:pt x="1255" y="1554"/>
                </a:lnTo>
                <a:lnTo>
                  <a:pt x="1253" y="1554"/>
                </a:lnTo>
                <a:lnTo>
                  <a:pt x="1253" y="1552"/>
                </a:lnTo>
                <a:lnTo>
                  <a:pt x="1253" y="1551"/>
                </a:lnTo>
                <a:lnTo>
                  <a:pt x="1253" y="1549"/>
                </a:lnTo>
                <a:lnTo>
                  <a:pt x="1253" y="1547"/>
                </a:lnTo>
                <a:lnTo>
                  <a:pt x="1251" y="1547"/>
                </a:lnTo>
                <a:lnTo>
                  <a:pt x="1251" y="1546"/>
                </a:lnTo>
                <a:lnTo>
                  <a:pt x="1250" y="1546"/>
                </a:lnTo>
                <a:lnTo>
                  <a:pt x="1250" y="1547"/>
                </a:lnTo>
                <a:lnTo>
                  <a:pt x="1250" y="1549"/>
                </a:lnTo>
                <a:lnTo>
                  <a:pt x="1251" y="1549"/>
                </a:lnTo>
                <a:lnTo>
                  <a:pt x="1251" y="1551"/>
                </a:lnTo>
                <a:lnTo>
                  <a:pt x="1251" y="1552"/>
                </a:lnTo>
                <a:lnTo>
                  <a:pt x="1251" y="1554"/>
                </a:lnTo>
                <a:lnTo>
                  <a:pt x="1253" y="1554"/>
                </a:lnTo>
                <a:lnTo>
                  <a:pt x="1253" y="1555"/>
                </a:lnTo>
                <a:lnTo>
                  <a:pt x="1253" y="1557"/>
                </a:lnTo>
                <a:lnTo>
                  <a:pt x="1253" y="1559"/>
                </a:lnTo>
                <a:lnTo>
                  <a:pt x="1253" y="1560"/>
                </a:lnTo>
                <a:lnTo>
                  <a:pt x="1253" y="1562"/>
                </a:lnTo>
                <a:lnTo>
                  <a:pt x="1255" y="1562"/>
                </a:lnTo>
                <a:lnTo>
                  <a:pt x="1255" y="1563"/>
                </a:lnTo>
                <a:lnTo>
                  <a:pt x="1256" y="1563"/>
                </a:lnTo>
                <a:lnTo>
                  <a:pt x="1256" y="1565"/>
                </a:lnTo>
                <a:lnTo>
                  <a:pt x="1256" y="1567"/>
                </a:lnTo>
                <a:lnTo>
                  <a:pt x="1256" y="1568"/>
                </a:lnTo>
                <a:lnTo>
                  <a:pt x="1258" y="1568"/>
                </a:lnTo>
                <a:lnTo>
                  <a:pt x="1258" y="1570"/>
                </a:lnTo>
                <a:lnTo>
                  <a:pt x="1258" y="1571"/>
                </a:lnTo>
                <a:lnTo>
                  <a:pt x="1258" y="1573"/>
                </a:lnTo>
                <a:lnTo>
                  <a:pt x="1258" y="1575"/>
                </a:lnTo>
                <a:lnTo>
                  <a:pt x="1258" y="1573"/>
                </a:lnTo>
                <a:lnTo>
                  <a:pt x="1256" y="1573"/>
                </a:lnTo>
                <a:lnTo>
                  <a:pt x="1255" y="1573"/>
                </a:lnTo>
                <a:lnTo>
                  <a:pt x="1253" y="1573"/>
                </a:lnTo>
                <a:lnTo>
                  <a:pt x="1253" y="1571"/>
                </a:lnTo>
                <a:lnTo>
                  <a:pt x="1251" y="1571"/>
                </a:lnTo>
                <a:lnTo>
                  <a:pt x="1250" y="1571"/>
                </a:lnTo>
                <a:lnTo>
                  <a:pt x="1248" y="1571"/>
                </a:lnTo>
                <a:lnTo>
                  <a:pt x="1248" y="1570"/>
                </a:lnTo>
                <a:lnTo>
                  <a:pt x="1247" y="1570"/>
                </a:lnTo>
                <a:lnTo>
                  <a:pt x="1247" y="1568"/>
                </a:lnTo>
                <a:lnTo>
                  <a:pt x="1245" y="1568"/>
                </a:lnTo>
                <a:lnTo>
                  <a:pt x="1243" y="1567"/>
                </a:lnTo>
                <a:lnTo>
                  <a:pt x="1242" y="1567"/>
                </a:lnTo>
                <a:lnTo>
                  <a:pt x="1240" y="1565"/>
                </a:lnTo>
                <a:lnTo>
                  <a:pt x="1239" y="1565"/>
                </a:lnTo>
                <a:lnTo>
                  <a:pt x="1239" y="1563"/>
                </a:lnTo>
                <a:lnTo>
                  <a:pt x="1237" y="1563"/>
                </a:lnTo>
                <a:lnTo>
                  <a:pt x="1237" y="1562"/>
                </a:lnTo>
                <a:lnTo>
                  <a:pt x="1235" y="1562"/>
                </a:lnTo>
                <a:lnTo>
                  <a:pt x="1235" y="1560"/>
                </a:lnTo>
                <a:lnTo>
                  <a:pt x="1234" y="1560"/>
                </a:lnTo>
                <a:lnTo>
                  <a:pt x="1232" y="1559"/>
                </a:lnTo>
                <a:lnTo>
                  <a:pt x="1231" y="1559"/>
                </a:lnTo>
                <a:lnTo>
                  <a:pt x="1231" y="1557"/>
                </a:lnTo>
                <a:lnTo>
                  <a:pt x="1229" y="1557"/>
                </a:lnTo>
                <a:lnTo>
                  <a:pt x="1229" y="1555"/>
                </a:lnTo>
                <a:lnTo>
                  <a:pt x="1227" y="1555"/>
                </a:lnTo>
                <a:lnTo>
                  <a:pt x="1227" y="1554"/>
                </a:lnTo>
                <a:lnTo>
                  <a:pt x="1226" y="1554"/>
                </a:lnTo>
                <a:lnTo>
                  <a:pt x="1226" y="1552"/>
                </a:lnTo>
                <a:lnTo>
                  <a:pt x="1224" y="1551"/>
                </a:lnTo>
                <a:lnTo>
                  <a:pt x="1223" y="1551"/>
                </a:lnTo>
                <a:lnTo>
                  <a:pt x="1223" y="1549"/>
                </a:lnTo>
                <a:lnTo>
                  <a:pt x="1221" y="1549"/>
                </a:lnTo>
                <a:lnTo>
                  <a:pt x="1221" y="1547"/>
                </a:lnTo>
                <a:lnTo>
                  <a:pt x="1219" y="1547"/>
                </a:lnTo>
                <a:lnTo>
                  <a:pt x="1219" y="1546"/>
                </a:lnTo>
                <a:lnTo>
                  <a:pt x="1218" y="1546"/>
                </a:lnTo>
                <a:lnTo>
                  <a:pt x="1218" y="1544"/>
                </a:lnTo>
                <a:lnTo>
                  <a:pt x="1216" y="1544"/>
                </a:lnTo>
                <a:lnTo>
                  <a:pt x="1215" y="1544"/>
                </a:lnTo>
                <a:lnTo>
                  <a:pt x="1215" y="1543"/>
                </a:lnTo>
                <a:lnTo>
                  <a:pt x="1215" y="1541"/>
                </a:lnTo>
                <a:lnTo>
                  <a:pt x="1213" y="1541"/>
                </a:lnTo>
                <a:lnTo>
                  <a:pt x="1211" y="1539"/>
                </a:lnTo>
                <a:lnTo>
                  <a:pt x="1211" y="1538"/>
                </a:lnTo>
                <a:lnTo>
                  <a:pt x="1210" y="1538"/>
                </a:lnTo>
                <a:lnTo>
                  <a:pt x="1210" y="1536"/>
                </a:lnTo>
                <a:lnTo>
                  <a:pt x="1208" y="1536"/>
                </a:lnTo>
                <a:lnTo>
                  <a:pt x="1208" y="1535"/>
                </a:lnTo>
                <a:lnTo>
                  <a:pt x="1207" y="1535"/>
                </a:lnTo>
                <a:lnTo>
                  <a:pt x="1205" y="1535"/>
                </a:lnTo>
                <a:lnTo>
                  <a:pt x="1205" y="1533"/>
                </a:lnTo>
                <a:lnTo>
                  <a:pt x="1203" y="1533"/>
                </a:lnTo>
                <a:lnTo>
                  <a:pt x="1203" y="1531"/>
                </a:lnTo>
                <a:lnTo>
                  <a:pt x="1203" y="1530"/>
                </a:lnTo>
                <a:lnTo>
                  <a:pt x="1202" y="1530"/>
                </a:lnTo>
                <a:lnTo>
                  <a:pt x="1202" y="1528"/>
                </a:lnTo>
                <a:lnTo>
                  <a:pt x="1202" y="1527"/>
                </a:lnTo>
                <a:lnTo>
                  <a:pt x="1202" y="1525"/>
                </a:lnTo>
                <a:lnTo>
                  <a:pt x="1200" y="1525"/>
                </a:lnTo>
                <a:lnTo>
                  <a:pt x="1200" y="1523"/>
                </a:lnTo>
                <a:lnTo>
                  <a:pt x="1199" y="1523"/>
                </a:lnTo>
                <a:lnTo>
                  <a:pt x="1199" y="1522"/>
                </a:lnTo>
                <a:lnTo>
                  <a:pt x="1197" y="1522"/>
                </a:lnTo>
                <a:lnTo>
                  <a:pt x="1197" y="1520"/>
                </a:lnTo>
                <a:lnTo>
                  <a:pt x="1197" y="1519"/>
                </a:lnTo>
                <a:lnTo>
                  <a:pt x="1195" y="1519"/>
                </a:lnTo>
                <a:lnTo>
                  <a:pt x="1195" y="1517"/>
                </a:lnTo>
                <a:lnTo>
                  <a:pt x="1195" y="1515"/>
                </a:lnTo>
                <a:lnTo>
                  <a:pt x="1194" y="1515"/>
                </a:lnTo>
                <a:lnTo>
                  <a:pt x="1194" y="1514"/>
                </a:lnTo>
                <a:lnTo>
                  <a:pt x="1194" y="1512"/>
                </a:lnTo>
                <a:lnTo>
                  <a:pt x="1195" y="1512"/>
                </a:lnTo>
                <a:lnTo>
                  <a:pt x="1195" y="1511"/>
                </a:lnTo>
                <a:lnTo>
                  <a:pt x="1194" y="1511"/>
                </a:lnTo>
                <a:lnTo>
                  <a:pt x="1194" y="1509"/>
                </a:lnTo>
                <a:lnTo>
                  <a:pt x="1194" y="1507"/>
                </a:lnTo>
                <a:lnTo>
                  <a:pt x="1194" y="1506"/>
                </a:lnTo>
                <a:lnTo>
                  <a:pt x="1194" y="1504"/>
                </a:lnTo>
                <a:lnTo>
                  <a:pt x="1194" y="1503"/>
                </a:lnTo>
                <a:lnTo>
                  <a:pt x="1195" y="1503"/>
                </a:lnTo>
                <a:lnTo>
                  <a:pt x="1194" y="1503"/>
                </a:lnTo>
                <a:lnTo>
                  <a:pt x="1194" y="1501"/>
                </a:lnTo>
                <a:lnTo>
                  <a:pt x="1194" y="1499"/>
                </a:lnTo>
                <a:lnTo>
                  <a:pt x="1195" y="1499"/>
                </a:lnTo>
                <a:lnTo>
                  <a:pt x="1195" y="1498"/>
                </a:lnTo>
                <a:lnTo>
                  <a:pt x="1194" y="1498"/>
                </a:lnTo>
                <a:lnTo>
                  <a:pt x="1194" y="1496"/>
                </a:lnTo>
                <a:lnTo>
                  <a:pt x="1195" y="1496"/>
                </a:lnTo>
                <a:lnTo>
                  <a:pt x="1195" y="1495"/>
                </a:lnTo>
                <a:lnTo>
                  <a:pt x="1197" y="1495"/>
                </a:lnTo>
                <a:lnTo>
                  <a:pt x="1199" y="1495"/>
                </a:lnTo>
                <a:lnTo>
                  <a:pt x="1199" y="1493"/>
                </a:lnTo>
                <a:lnTo>
                  <a:pt x="1200" y="1493"/>
                </a:lnTo>
                <a:lnTo>
                  <a:pt x="1200" y="1491"/>
                </a:lnTo>
                <a:lnTo>
                  <a:pt x="1202" y="1491"/>
                </a:lnTo>
                <a:lnTo>
                  <a:pt x="1203" y="1491"/>
                </a:lnTo>
                <a:lnTo>
                  <a:pt x="1205" y="1491"/>
                </a:lnTo>
                <a:lnTo>
                  <a:pt x="1205" y="1490"/>
                </a:lnTo>
                <a:lnTo>
                  <a:pt x="1203" y="1490"/>
                </a:lnTo>
                <a:lnTo>
                  <a:pt x="1202" y="1490"/>
                </a:lnTo>
                <a:lnTo>
                  <a:pt x="1200" y="1490"/>
                </a:lnTo>
                <a:lnTo>
                  <a:pt x="1199" y="1490"/>
                </a:lnTo>
                <a:lnTo>
                  <a:pt x="1199" y="1491"/>
                </a:lnTo>
                <a:lnTo>
                  <a:pt x="1197" y="1491"/>
                </a:lnTo>
                <a:lnTo>
                  <a:pt x="1195" y="1491"/>
                </a:lnTo>
                <a:lnTo>
                  <a:pt x="1194" y="1493"/>
                </a:lnTo>
                <a:lnTo>
                  <a:pt x="1194" y="1491"/>
                </a:lnTo>
                <a:lnTo>
                  <a:pt x="1194" y="1490"/>
                </a:lnTo>
                <a:lnTo>
                  <a:pt x="1194" y="1488"/>
                </a:lnTo>
                <a:lnTo>
                  <a:pt x="1192" y="1488"/>
                </a:lnTo>
                <a:lnTo>
                  <a:pt x="1194" y="1488"/>
                </a:lnTo>
                <a:lnTo>
                  <a:pt x="1194" y="1487"/>
                </a:lnTo>
                <a:lnTo>
                  <a:pt x="1194" y="1485"/>
                </a:lnTo>
                <a:lnTo>
                  <a:pt x="1195" y="1485"/>
                </a:lnTo>
                <a:lnTo>
                  <a:pt x="1195" y="1483"/>
                </a:lnTo>
                <a:lnTo>
                  <a:pt x="1195" y="1482"/>
                </a:lnTo>
                <a:lnTo>
                  <a:pt x="1195" y="1480"/>
                </a:lnTo>
                <a:lnTo>
                  <a:pt x="1195" y="1479"/>
                </a:lnTo>
                <a:lnTo>
                  <a:pt x="1195" y="1477"/>
                </a:lnTo>
                <a:lnTo>
                  <a:pt x="1194" y="1477"/>
                </a:lnTo>
                <a:lnTo>
                  <a:pt x="1194" y="1475"/>
                </a:lnTo>
                <a:lnTo>
                  <a:pt x="1195" y="1475"/>
                </a:lnTo>
                <a:lnTo>
                  <a:pt x="1195" y="1474"/>
                </a:lnTo>
                <a:lnTo>
                  <a:pt x="1195" y="1472"/>
                </a:lnTo>
                <a:lnTo>
                  <a:pt x="1195" y="1471"/>
                </a:lnTo>
                <a:lnTo>
                  <a:pt x="1195" y="1469"/>
                </a:lnTo>
                <a:lnTo>
                  <a:pt x="1195" y="1467"/>
                </a:lnTo>
                <a:lnTo>
                  <a:pt x="1194" y="1467"/>
                </a:lnTo>
                <a:lnTo>
                  <a:pt x="1194" y="1466"/>
                </a:lnTo>
                <a:lnTo>
                  <a:pt x="1192" y="1466"/>
                </a:lnTo>
                <a:lnTo>
                  <a:pt x="1192" y="1464"/>
                </a:lnTo>
                <a:lnTo>
                  <a:pt x="1192" y="1463"/>
                </a:lnTo>
                <a:lnTo>
                  <a:pt x="1191" y="1463"/>
                </a:lnTo>
                <a:lnTo>
                  <a:pt x="1191" y="1461"/>
                </a:lnTo>
                <a:lnTo>
                  <a:pt x="1191" y="1459"/>
                </a:lnTo>
                <a:lnTo>
                  <a:pt x="1189" y="1459"/>
                </a:lnTo>
                <a:lnTo>
                  <a:pt x="1191" y="1458"/>
                </a:lnTo>
                <a:lnTo>
                  <a:pt x="1192" y="1458"/>
                </a:lnTo>
                <a:lnTo>
                  <a:pt x="1192" y="1456"/>
                </a:lnTo>
                <a:lnTo>
                  <a:pt x="1192" y="1455"/>
                </a:lnTo>
                <a:lnTo>
                  <a:pt x="1194" y="1455"/>
                </a:lnTo>
                <a:lnTo>
                  <a:pt x="1194" y="1453"/>
                </a:lnTo>
                <a:lnTo>
                  <a:pt x="1195" y="1453"/>
                </a:lnTo>
                <a:lnTo>
                  <a:pt x="1195" y="1451"/>
                </a:lnTo>
                <a:lnTo>
                  <a:pt x="1197" y="1451"/>
                </a:lnTo>
                <a:lnTo>
                  <a:pt x="1197" y="1450"/>
                </a:lnTo>
                <a:lnTo>
                  <a:pt x="1197" y="1448"/>
                </a:lnTo>
                <a:lnTo>
                  <a:pt x="1199" y="1448"/>
                </a:lnTo>
                <a:lnTo>
                  <a:pt x="1199" y="1447"/>
                </a:lnTo>
                <a:lnTo>
                  <a:pt x="1197" y="1447"/>
                </a:lnTo>
                <a:lnTo>
                  <a:pt x="1199" y="1447"/>
                </a:lnTo>
                <a:lnTo>
                  <a:pt x="1199" y="1445"/>
                </a:lnTo>
                <a:lnTo>
                  <a:pt x="1199" y="1443"/>
                </a:lnTo>
                <a:lnTo>
                  <a:pt x="1199" y="1442"/>
                </a:lnTo>
                <a:lnTo>
                  <a:pt x="1200" y="1442"/>
                </a:lnTo>
                <a:lnTo>
                  <a:pt x="1202" y="1442"/>
                </a:lnTo>
                <a:lnTo>
                  <a:pt x="1203" y="1442"/>
                </a:lnTo>
                <a:lnTo>
                  <a:pt x="1205" y="1442"/>
                </a:lnTo>
                <a:lnTo>
                  <a:pt x="1207" y="1442"/>
                </a:lnTo>
                <a:lnTo>
                  <a:pt x="1208" y="1442"/>
                </a:lnTo>
                <a:lnTo>
                  <a:pt x="1208" y="1440"/>
                </a:lnTo>
                <a:lnTo>
                  <a:pt x="1208" y="1439"/>
                </a:lnTo>
                <a:lnTo>
                  <a:pt x="1207" y="1437"/>
                </a:lnTo>
                <a:lnTo>
                  <a:pt x="1205" y="1437"/>
                </a:lnTo>
                <a:lnTo>
                  <a:pt x="1203" y="1437"/>
                </a:lnTo>
                <a:lnTo>
                  <a:pt x="1202" y="1437"/>
                </a:lnTo>
                <a:lnTo>
                  <a:pt x="1202" y="1435"/>
                </a:lnTo>
                <a:lnTo>
                  <a:pt x="1202" y="1437"/>
                </a:lnTo>
                <a:lnTo>
                  <a:pt x="1200" y="1437"/>
                </a:lnTo>
                <a:lnTo>
                  <a:pt x="1200" y="1435"/>
                </a:lnTo>
                <a:lnTo>
                  <a:pt x="1199" y="1435"/>
                </a:lnTo>
                <a:lnTo>
                  <a:pt x="1197" y="1437"/>
                </a:lnTo>
                <a:lnTo>
                  <a:pt x="1195" y="1437"/>
                </a:lnTo>
                <a:lnTo>
                  <a:pt x="1195" y="1439"/>
                </a:lnTo>
                <a:lnTo>
                  <a:pt x="1194" y="1439"/>
                </a:lnTo>
                <a:lnTo>
                  <a:pt x="1192" y="1439"/>
                </a:lnTo>
                <a:lnTo>
                  <a:pt x="1192" y="1440"/>
                </a:lnTo>
                <a:lnTo>
                  <a:pt x="1191" y="1440"/>
                </a:lnTo>
                <a:lnTo>
                  <a:pt x="1191" y="1442"/>
                </a:lnTo>
                <a:lnTo>
                  <a:pt x="1191" y="1443"/>
                </a:lnTo>
                <a:lnTo>
                  <a:pt x="1191" y="1445"/>
                </a:lnTo>
                <a:lnTo>
                  <a:pt x="1189" y="1445"/>
                </a:lnTo>
                <a:lnTo>
                  <a:pt x="1189" y="1447"/>
                </a:lnTo>
                <a:lnTo>
                  <a:pt x="1189" y="1448"/>
                </a:lnTo>
                <a:lnTo>
                  <a:pt x="1189" y="1450"/>
                </a:lnTo>
                <a:lnTo>
                  <a:pt x="1187" y="1450"/>
                </a:lnTo>
                <a:lnTo>
                  <a:pt x="1187" y="1451"/>
                </a:lnTo>
                <a:lnTo>
                  <a:pt x="1186" y="1451"/>
                </a:lnTo>
                <a:lnTo>
                  <a:pt x="1186" y="1453"/>
                </a:lnTo>
                <a:lnTo>
                  <a:pt x="1184" y="1451"/>
                </a:lnTo>
                <a:lnTo>
                  <a:pt x="1184" y="1450"/>
                </a:lnTo>
                <a:lnTo>
                  <a:pt x="1183" y="1450"/>
                </a:lnTo>
                <a:lnTo>
                  <a:pt x="1183" y="1448"/>
                </a:lnTo>
                <a:lnTo>
                  <a:pt x="1181" y="1448"/>
                </a:lnTo>
                <a:lnTo>
                  <a:pt x="1181" y="1447"/>
                </a:lnTo>
                <a:lnTo>
                  <a:pt x="1179" y="1447"/>
                </a:lnTo>
                <a:lnTo>
                  <a:pt x="1179" y="1445"/>
                </a:lnTo>
                <a:lnTo>
                  <a:pt x="1178" y="1445"/>
                </a:lnTo>
                <a:lnTo>
                  <a:pt x="1178" y="1443"/>
                </a:lnTo>
                <a:lnTo>
                  <a:pt x="1176" y="1443"/>
                </a:lnTo>
                <a:lnTo>
                  <a:pt x="1176" y="1442"/>
                </a:lnTo>
                <a:lnTo>
                  <a:pt x="1176" y="1440"/>
                </a:lnTo>
                <a:lnTo>
                  <a:pt x="1176" y="1439"/>
                </a:lnTo>
                <a:lnTo>
                  <a:pt x="1175" y="1439"/>
                </a:lnTo>
                <a:lnTo>
                  <a:pt x="1175" y="1437"/>
                </a:lnTo>
                <a:lnTo>
                  <a:pt x="1175" y="1435"/>
                </a:lnTo>
                <a:lnTo>
                  <a:pt x="1173" y="1435"/>
                </a:lnTo>
                <a:lnTo>
                  <a:pt x="1173" y="1434"/>
                </a:lnTo>
                <a:lnTo>
                  <a:pt x="1173" y="1432"/>
                </a:lnTo>
                <a:lnTo>
                  <a:pt x="1173" y="1431"/>
                </a:lnTo>
                <a:lnTo>
                  <a:pt x="1171" y="1431"/>
                </a:lnTo>
                <a:lnTo>
                  <a:pt x="1170" y="1431"/>
                </a:lnTo>
                <a:lnTo>
                  <a:pt x="1170" y="1429"/>
                </a:lnTo>
                <a:lnTo>
                  <a:pt x="1170" y="1427"/>
                </a:lnTo>
                <a:lnTo>
                  <a:pt x="1171" y="1427"/>
                </a:lnTo>
                <a:lnTo>
                  <a:pt x="1171" y="1426"/>
                </a:lnTo>
                <a:lnTo>
                  <a:pt x="1171" y="1424"/>
                </a:lnTo>
                <a:lnTo>
                  <a:pt x="1171" y="1423"/>
                </a:lnTo>
                <a:lnTo>
                  <a:pt x="1173" y="1423"/>
                </a:lnTo>
                <a:lnTo>
                  <a:pt x="1171" y="1423"/>
                </a:lnTo>
                <a:lnTo>
                  <a:pt x="1171" y="1421"/>
                </a:lnTo>
                <a:lnTo>
                  <a:pt x="1171" y="1419"/>
                </a:lnTo>
                <a:lnTo>
                  <a:pt x="1171" y="1418"/>
                </a:lnTo>
                <a:lnTo>
                  <a:pt x="1171" y="1416"/>
                </a:lnTo>
                <a:lnTo>
                  <a:pt x="1171" y="1415"/>
                </a:lnTo>
                <a:lnTo>
                  <a:pt x="1171" y="1413"/>
                </a:lnTo>
                <a:lnTo>
                  <a:pt x="1173" y="1413"/>
                </a:lnTo>
                <a:lnTo>
                  <a:pt x="1173" y="1411"/>
                </a:lnTo>
                <a:lnTo>
                  <a:pt x="1175" y="1411"/>
                </a:lnTo>
                <a:lnTo>
                  <a:pt x="1175" y="1410"/>
                </a:lnTo>
                <a:lnTo>
                  <a:pt x="1173" y="1410"/>
                </a:lnTo>
                <a:lnTo>
                  <a:pt x="1171" y="1411"/>
                </a:lnTo>
                <a:lnTo>
                  <a:pt x="1171" y="1410"/>
                </a:lnTo>
                <a:lnTo>
                  <a:pt x="1170" y="1410"/>
                </a:lnTo>
                <a:lnTo>
                  <a:pt x="1168" y="1410"/>
                </a:lnTo>
                <a:lnTo>
                  <a:pt x="1167" y="1410"/>
                </a:lnTo>
                <a:lnTo>
                  <a:pt x="1167" y="1408"/>
                </a:lnTo>
                <a:lnTo>
                  <a:pt x="1167" y="1407"/>
                </a:lnTo>
                <a:lnTo>
                  <a:pt x="1168" y="1407"/>
                </a:lnTo>
                <a:lnTo>
                  <a:pt x="1168" y="1405"/>
                </a:lnTo>
                <a:lnTo>
                  <a:pt x="1170" y="1405"/>
                </a:lnTo>
                <a:lnTo>
                  <a:pt x="1170" y="1403"/>
                </a:lnTo>
                <a:lnTo>
                  <a:pt x="1171" y="1403"/>
                </a:lnTo>
                <a:lnTo>
                  <a:pt x="1173" y="1403"/>
                </a:lnTo>
                <a:lnTo>
                  <a:pt x="1175" y="1403"/>
                </a:lnTo>
                <a:lnTo>
                  <a:pt x="1175" y="1405"/>
                </a:lnTo>
                <a:lnTo>
                  <a:pt x="1176" y="1405"/>
                </a:lnTo>
                <a:lnTo>
                  <a:pt x="1178" y="1405"/>
                </a:lnTo>
                <a:lnTo>
                  <a:pt x="1178" y="1407"/>
                </a:lnTo>
                <a:lnTo>
                  <a:pt x="1179" y="1408"/>
                </a:lnTo>
                <a:lnTo>
                  <a:pt x="1179" y="1407"/>
                </a:lnTo>
                <a:lnTo>
                  <a:pt x="1181" y="1407"/>
                </a:lnTo>
                <a:lnTo>
                  <a:pt x="1181" y="1408"/>
                </a:lnTo>
                <a:lnTo>
                  <a:pt x="1183" y="1408"/>
                </a:lnTo>
                <a:lnTo>
                  <a:pt x="1183" y="1410"/>
                </a:lnTo>
                <a:lnTo>
                  <a:pt x="1184" y="1410"/>
                </a:lnTo>
                <a:lnTo>
                  <a:pt x="1184" y="1411"/>
                </a:lnTo>
                <a:lnTo>
                  <a:pt x="1186" y="1411"/>
                </a:lnTo>
                <a:lnTo>
                  <a:pt x="1187" y="1411"/>
                </a:lnTo>
                <a:lnTo>
                  <a:pt x="1189" y="1411"/>
                </a:lnTo>
                <a:lnTo>
                  <a:pt x="1189" y="1413"/>
                </a:lnTo>
                <a:lnTo>
                  <a:pt x="1191" y="1413"/>
                </a:lnTo>
                <a:lnTo>
                  <a:pt x="1191" y="1411"/>
                </a:lnTo>
                <a:lnTo>
                  <a:pt x="1192" y="1413"/>
                </a:lnTo>
                <a:lnTo>
                  <a:pt x="1192" y="1411"/>
                </a:lnTo>
                <a:lnTo>
                  <a:pt x="1192" y="1413"/>
                </a:lnTo>
                <a:lnTo>
                  <a:pt x="1194" y="1413"/>
                </a:lnTo>
                <a:lnTo>
                  <a:pt x="1195" y="1413"/>
                </a:lnTo>
                <a:lnTo>
                  <a:pt x="1195" y="1411"/>
                </a:lnTo>
                <a:lnTo>
                  <a:pt x="1195" y="1413"/>
                </a:lnTo>
                <a:lnTo>
                  <a:pt x="1197" y="1413"/>
                </a:lnTo>
                <a:lnTo>
                  <a:pt x="1199" y="1413"/>
                </a:lnTo>
                <a:lnTo>
                  <a:pt x="1200" y="1413"/>
                </a:lnTo>
                <a:lnTo>
                  <a:pt x="1200" y="1411"/>
                </a:lnTo>
                <a:lnTo>
                  <a:pt x="1200" y="1410"/>
                </a:lnTo>
                <a:lnTo>
                  <a:pt x="1202" y="1410"/>
                </a:lnTo>
                <a:lnTo>
                  <a:pt x="1202" y="1408"/>
                </a:lnTo>
                <a:lnTo>
                  <a:pt x="1203" y="1408"/>
                </a:lnTo>
                <a:lnTo>
                  <a:pt x="1203" y="1407"/>
                </a:lnTo>
                <a:lnTo>
                  <a:pt x="1205" y="1407"/>
                </a:lnTo>
                <a:lnTo>
                  <a:pt x="1205" y="1405"/>
                </a:lnTo>
                <a:lnTo>
                  <a:pt x="1207" y="1405"/>
                </a:lnTo>
                <a:lnTo>
                  <a:pt x="1207" y="1403"/>
                </a:lnTo>
                <a:lnTo>
                  <a:pt x="1207" y="1402"/>
                </a:lnTo>
                <a:lnTo>
                  <a:pt x="1208" y="1400"/>
                </a:lnTo>
                <a:lnTo>
                  <a:pt x="1210" y="1400"/>
                </a:lnTo>
                <a:lnTo>
                  <a:pt x="1210" y="1399"/>
                </a:lnTo>
                <a:lnTo>
                  <a:pt x="1211" y="1399"/>
                </a:lnTo>
                <a:lnTo>
                  <a:pt x="1211" y="1397"/>
                </a:lnTo>
                <a:lnTo>
                  <a:pt x="1213" y="1397"/>
                </a:lnTo>
                <a:lnTo>
                  <a:pt x="1213" y="1395"/>
                </a:lnTo>
                <a:lnTo>
                  <a:pt x="1213" y="1394"/>
                </a:lnTo>
                <a:lnTo>
                  <a:pt x="1215" y="1394"/>
                </a:lnTo>
                <a:lnTo>
                  <a:pt x="1215" y="1395"/>
                </a:lnTo>
                <a:lnTo>
                  <a:pt x="1216" y="1395"/>
                </a:lnTo>
                <a:lnTo>
                  <a:pt x="1216" y="1397"/>
                </a:lnTo>
                <a:lnTo>
                  <a:pt x="1218" y="1399"/>
                </a:lnTo>
                <a:lnTo>
                  <a:pt x="1218" y="1400"/>
                </a:lnTo>
                <a:lnTo>
                  <a:pt x="1219" y="1400"/>
                </a:lnTo>
                <a:lnTo>
                  <a:pt x="1219" y="1402"/>
                </a:lnTo>
                <a:lnTo>
                  <a:pt x="1219" y="1403"/>
                </a:lnTo>
                <a:lnTo>
                  <a:pt x="1219" y="1405"/>
                </a:lnTo>
                <a:lnTo>
                  <a:pt x="1219" y="1407"/>
                </a:lnTo>
                <a:lnTo>
                  <a:pt x="1221" y="1408"/>
                </a:lnTo>
                <a:lnTo>
                  <a:pt x="1221" y="1410"/>
                </a:lnTo>
                <a:lnTo>
                  <a:pt x="1223" y="1410"/>
                </a:lnTo>
                <a:lnTo>
                  <a:pt x="1223" y="1411"/>
                </a:lnTo>
                <a:lnTo>
                  <a:pt x="1223" y="1413"/>
                </a:lnTo>
                <a:lnTo>
                  <a:pt x="1223" y="1415"/>
                </a:lnTo>
                <a:lnTo>
                  <a:pt x="1224" y="1415"/>
                </a:lnTo>
                <a:lnTo>
                  <a:pt x="1224" y="1416"/>
                </a:lnTo>
                <a:lnTo>
                  <a:pt x="1226" y="1416"/>
                </a:lnTo>
                <a:lnTo>
                  <a:pt x="1226" y="1418"/>
                </a:lnTo>
                <a:lnTo>
                  <a:pt x="1226" y="1419"/>
                </a:lnTo>
                <a:lnTo>
                  <a:pt x="1226" y="1421"/>
                </a:lnTo>
                <a:lnTo>
                  <a:pt x="1226" y="1423"/>
                </a:lnTo>
                <a:lnTo>
                  <a:pt x="1227" y="1423"/>
                </a:lnTo>
                <a:lnTo>
                  <a:pt x="1227" y="1424"/>
                </a:lnTo>
                <a:lnTo>
                  <a:pt x="1227" y="1426"/>
                </a:lnTo>
                <a:lnTo>
                  <a:pt x="1227" y="1427"/>
                </a:lnTo>
                <a:lnTo>
                  <a:pt x="1227" y="1429"/>
                </a:lnTo>
                <a:lnTo>
                  <a:pt x="1227" y="1431"/>
                </a:lnTo>
                <a:lnTo>
                  <a:pt x="1229" y="1431"/>
                </a:lnTo>
                <a:lnTo>
                  <a:pt x="1231" y="1431"/>
                </a:lnTo>
                <a:lnTo>
                  <a:pt x="1231" y="1432"/>
                </a:lnTo>
                <a:lnTo>
                  <a:pt x="1231" y="1434"/>
                </a:lnTo>
                <a:lnTo>
                  <a:pt x="1231" y="1432"/>
                </a:lnTo>
                <a:lnTo>
                  <a:pt x="1232" y="1432"/>
                </a:lnTo>
                <a:lnTo>
                  <a:pt x="1234" y="1432"/>
                </a:lnTo>
                <a:lnTo>
                  <a:pt x="1235" y="1432"/>
                </a:lnTo>
                <a:lnTo>
                  <a:pt x="1237" y="1432"/>
                </a:lnTo>
                <a:lnTo>
                  <a:pt x="1237" y="1431"/>
                </a:lnTo>
                <a:lnTo>
                  <a:pt x="1239" y="1432"/>
                </a:lnTo>
                <a:lnTo>
                  <a:pt x="1239" y="1434"/>
                </a:lnTo>
                <a:lnTo>
                  <a:pt x="1240" y="1434"/>
                </a:lnTo>
                <a:lnTo>
                  <a:pt x="1242" y="1434"/>
                </a:lnTo>
                <a:lnTo>
                  <a:pt x="1242" y="1435"/>
                </a:lnTo>
                <a:lnTo>
                  <a:pt x="1242" y="1437"/>
                </a:lnTo>
                <a:lnTo>
                  <a:pt x="1243" y="1437"/>
                </a:lnTo>
                <a:lnTo>
                  <a:pt x="1243" y="1439"/>
                </a:lnTo>
                <a:lnTo>
                  <a:pt x="1245" y="1439"/>
                </a:lnTo>
                <a:lnTo>
                  <a:pt x="1245" y="1440"/>
                </a:lnTo>
                <a:lnTo>
                  <a:pt x="1245" y="1442"/>
                </a:lnTo>
                <a:lnTo>
                  <a:pt x="1247" y="1442"/>
                </a:lnTo>
                <a:lnTo>
                  <a:pt x="1247" y="1443"/>
                </a:lnTo>
                <a:lnTo>
                  <a:pt x="1247" y="1445"/>
                </a:lnTo>
                <a:lnTo>
                  <a:pt x="1248" y="1445"/>
                </a:lnTo>
                <a:lnTo>
                  <a:pt x="1248" y="1447"/>
                </a:lnTo>
                <a:lnTo>
                  <a:pt x="1248" y="1448"/>
                </a:lnTo>
                <a:lnTo>
                  <a:pt x="1250" y="1448"/>
                </a:lnTo>
                <a:lnTo>
                  <a:pt x="1250" y="1450"/>
                </a:lnTo>
                <a:lnTo>
                  <a:pt x="1251" y="1450"/>
                </a:lnTo>
                <a:lnTo>
                  <a:pt x="1251" y="1448"/>
                </a:lnTo>
                <a:lnTo>
                  <a:pt x="1251" y="1447"/>
                </a:lnTo>
                <a:lnTo>
                  <a:pt x="1251" y="1445"/>
                </a:lnTo>
                <a:lnTo>
                  <a:pt x="1251" y="1443"/>
                </a:lnTo>
                <a:lnTo>
                  <a:pt x="1250" y="1443"/>
                </a:lnTo>
                <a:lnTo>
                  <a:pt x="1250" y="1442"/>
                </a:lnTo>
                <a:lnTo>
                  <a:pt x="1248" y="1442"/>
                </a:lnTo>
                <a:lnTo>
                  <a:pt x="1248" y="1440"/>
                </a:lnTo>
                <a:lnTo>
                  <a:pt x="1247" y="1440"/>
                </a:lnTo>
                <a:lnTo>
                  <a:pt x="1247" y="1439"/>
                </a:lnTo>
                <a:lnTo>
                  <a:pt x="1245" y="1437"/>
                </a:lnTo>
                <a:lnTo>
                  <a:pt x="1247" y="1437"/>
                </a:lnTo>
                <a:lnTo>
                  <a:pt x="1245" y="1435"/>
                </a:lnTo>
                <a:lnTo>
                  <a:pt x="1243" y="1435"/>
                </a:lnTo>
                <a:lnTo>
                  <a:pt x="1243" y="1434"/>
                </a:lnTo>
                <a:lnTo>
                  <a:pt x="1242" y="1434"/>
                </a:lnTo>
                <a:lnTo>
                  <a:pt x="1242" y="1432"/>
                </a:lnTo>
                <a:lnTo>
                  <a:pt x="1240" y="1432"/>
                </a:lnTo>
                <a:lnTo>
                  <a:pt x="1240" y="1431"/>
                </a:lnTo>
                <a:lnTo>
                  <a:pt x="1242" y="1431"/>
                </a:lnTo>
                <a:lnTo>
                  <a:pt x="1243" y="1431"/>
                </a:lnTo>
                <a:lnTo>
                  <a:pt x="1245" y="1431"/>
                </a:lnTo>
                <a:lnTo>
                  <a:pt x="1245" y="1432"/>
                </a:lnTo>
                <a:lnTo>
                  <a:pt x="1247" y="1432"/>
                </a:lnTo>
                <a:lnTo>
                  <a:pt x="1247" y="1434"/>
                </a:lnTo>
                <a:lnTo>
                  <a:pt x="1248" y="1434"/>
                </a:lnTo>
                <a:lnTo>
                  <a:pt x="1250" y="1434"/>
                </a:lnTo>
                <a:lnTo>
                  <a:pt x="1251" y="1435"/>
                </a:lnTo>
                <a:lnTo>
                  <a:pt x="1253" y="1435"/>
                </a:lnTo>
                <a:lnTo>
                  <a:pt x="1255" y="1435"/>
                </a:lnTo>
                <a:lnTo>
                  <a:pt x="1255" y="1437"/>
                </a:lnTo>
                <a:lnTo>
                  <a:pt x="1256" y="1437"/>
                </a:lnTo>
                <a:lnTo>
                  <a:pt x="1256" y="1439"/>
                </a:lnTo>
                <a:lnTo>
                  <a:pt x="1258" y="1439"/>
                </a:lnTo>
                <a:lnTo>
                  <a:pt x="1259" y="1439"/>
                </a:lnTo>
                <a:lnTo>
                  <a:pt x="1259" y="1440"/>
                </a:lnTo>
                <a:lnTo>
                  <a:pt x="1261" y="1440"/>
                </a:lnTo>
                <a:lnTo>
                  <a:pt x="1261" y="1442"/>
                </a:lnTo>
                <a:lnTo>
                  <a:pt x="1261" y="1443"/>
                </a:lnTo>
                <a:lnTo>
                  <a:pt x="1263" y="1443"/>
                </a:lnTo>
                <a:lnTo>
                  <a:pt x="1263" y="1445"/>
                </a:lnTo>
                <a:lnTo>
                  <a:pt x="1263" y="1447"/>
                </a:lnTo>
                <a:lnTo>
                  <a:pt x="1264" y="1447"/>
                </a:lnTo>
                <a:lnTo>
                  <a:pt x="1264" y="1448"/>
                </a:lnTo>
                <a:lnTo>
                  <a:pt x="1266" y="1448"/>
                </a:lnTo>
                <a:lnTo>
                  <a:pt x="1266" y="1450"/>
                </a:lnTo>
                <a:lnTo>
                  <a:pt x="1267" y="1450"/>
                </a:lnTo>
                <a:lnTo>
                  <a:pt x="1267" y="1451"/>
                </a:lnTo>
                <a:lnTo>
                  <a:pt x="1269" y="1451"/>
                </a:lnTo>
                <a:lnTo>
                  <a:pt x="1271" y="1451"/>
                </a:lnTo>
                <a:lnTo>
                  <a:pt x="1271" y="1453"/>
                </a:lnTo>
                <a:lnTo>
                  <a:pt x="1272" y="1453"/>
                </a:lnTo>
                <a:lnTo>
                  <a:pt x="1272" y="1455"/>
                </a:lnTo>
                <a:lnTo>
                  <a:pt x="1274" y="1455"/>
                </a:lnTo>
                <a:lnTo>
                  <a:pt x="1274" y="1456"/>
                </a:lnTo>
                <a:lnTo>
                  <a:pt x="1275" y="1456"/>
                </a:lnTo>
                <a:lnTo>
                  <a:pt x="1277" y="1458"/>
                </a:lnTo>
                <a:lnTo>
                  <a:pt x="1279" y="1459"/>
                </a:lnTo>
                <a:lnTo>
                  <a:pt x="1279" y="1461"/>
                </a:lnTo>
                <a:lnTo>
                  <a:pt x="1280" y="1461"/>
                </a:lnTo>
                <a:lnTo>
                  <a:pt x="1280" y="1463"/>
                </a:lnTo>
                <a:lnTo>
                  <a:pt x="1280" y="1464"/>
                </a:lnTo>
                <a:lnTo>
                  <a:pt x="1282" y="1464"/>
                </a:lnTo>
                <a:lnTo>
                  <a:pt x="1283" y="1466"/>
                </a:lnTo>
                <a:lnTo>
                  <a:pt x="1285" y="1466"/>
                </a:lnTo>
                <a:lnTo>
                  <a:pt x="1285" y="1467"/>
                </a:lnTo>
                <a:lnTo>
                  <a:pt x="1287" y="1467"/>
                </a:lnTo>
                <a:lnTo>
                  <a:pt x="1288" y="1467"/>
                </a:lnTo>
                <a:lnTo>
                  <a:pt x="1288" y="1469"/>
                </a:lnTo>
                <a:lnTo>
                  <a:pt x="1290" y="1469"/>
                </a:lnTo>
                <a:lnTo>
                  <a:pt x="1291" y="1469"/>
                </a:lnTo>
                <a:lnTo>
                  <a:pt x="1291" y="1471"/>
                </a:lnTo>
                <a:lnTo>
                  <a:pt x="1293" y="1471"/>
                </a:lnTo>
                <a:lnTo>
                  <a:pt x="1293" y="1472"/>
                </a:lnTo>
                <a:lnTo>
                  <a:pt x="1293" y="1474"/>
                </a:lnTo>
                <a:lnTo>
                  <a:pt x="1295" y="1474"/>
                </a:lnTo>
                <a:lnTo>
                  <a:pt x="1296" y="1475"/>
                </a:lnTo>
                <a:lnTo>
                  <a:pt x="1298" y="1474"/>
                </a:lnTo>
                <a:lnTo>
                  <a:pt x="1299" y="1474"/>
                </a:lnTo>
                <a:lnTo>
                  <a:pt x="1299" y="1475"/>
                </a:lnTo>
                <a:lnTo>
                  <a:pt x="1301" y="1475"/>
                </a:lnTo>
                <a:lnTo>
                  <a:pt x="1303" y="1475"/>
                </a:lnTo>
                <a:lnTo>
                  <a:pt x="1304" y="1475"/>
                </a:lnTo>
                <a:lnTo>
                  <a:pt x="1304" y="1477"/>
                </a:lnTo>
                <a:lnTo>
                  <a:pt x="1304" y="1479"/>
                </a:lnTo>
                <a:lnTo>
                  <a:pt x="1304" y="1480"/>
                </a:lnTo>
                <a:lnTo>
                  <a:pt x="1304" y="1482"/>
                </a:lnTo>
                <a:lnTo>
                  <a:pt x="1303" y="1482"/>
                </a:lnTo>
                <a:lnTo>
                  <a:pt x="1303" y="1483"/>
                </a:lnTo>
                <a:lnTo>
                  <a:pt x="1303" y="1485"/>
                </a:lnTo>
                <a:lnTo>
                  <a:pt x="1303" y="1487"/>
                </a:lnTo>
                <a:lnTo>
                  <a:pt x="1303" y="1488"/>
                </a:lnTo>
                <a:lnTo>
                  <a:pt x="1303" y="1490"/>
                </a:lnTo>
                <a:lnTo>
                  <a:pt x="1303" y="1491"/>
                </a:lnTo>
                <a:lnTo>
                  <a:pt x="1301" y="1491"/>
                </a:lnTo>
                <a:lnTo>
                  <a:pt x="1303" y="1493"/>
                </a:lnTo>
                <a:lnTo>
                  <a:pt x="1301" y="1493"/>
                </a:lnTo>
                <a:lnTo>
                  <a:pt x="1301" y="1495"/>
                </a:lnTo>
                <a:lnTo>
                  <a:pt x="1301" y="1496"/>
                </a:lnTo>
                <a:lnTo>
                  <a:pt x="1301" y="1498"/>
                </a:lnTo>
                <a:lnTo>
                  <a:pt x="1303" y="1498"/>
                </a:lnTo>
                <a:lnTo>
                  <a:pt x="1303" y="1499"/>
                </a:lnTo>
                <a:lnTo>
                  <a:pt x="1303" y="1501"/>
                </a:lnTo>
                <a:lnTo>
                  <a:pt x="1303" y="1503"/>
                </a:lnTo>
                <a:lnTo>
                  <a:pt x="1303" y="1504"/>
                </a:lnTo>
                <a:lnTo>
                  <a:pt x="1304" y="1504"/>
                </a:lnTo>
                <a:lnTo>
                  <a:pt x="1306" y="1504"/>
                </a:lnTo>
                <a:lnTo>
                  <a:pt x="1307" y="1504"/>
                </a:lnTo>
                <a:lnTo>
                  <a:pt x="1307" y="1503"/>
                </a:lnTo>
                <a:lnTo>
                  <a:pt x="1306" y="1503"/>
                </a:lnTo>
                <a:lnTo>
                  <a:pt x="1306" y="1501"/>
                </a:lnTo>
                <a:lnTo>
                  <a:pt x="1306" y="1499"/>
                </a:lnTo>
                <a:lnTo>
                  <a:pt x="1304" y="1499"/>
                </a:lnTo>
                <a:lnTo>
                  <a:pt x="1304" y="1498"/>
                </a:lnTo>
                <a:lnTo>
                  <a:pt x="1304" y="1496"/>
                </a:lnTo>
                <a:lnTo>
                  <a:pt x="1304" y="1495"/>
                </a:lnTo>
                <a:lnTo>
                  <a:pt x="1303" y="1495"/>
                </a:lnTo>
                <a:lnTo>
                  <a:pt x="1303" y="1493"/>
                </a:lnTo>
                <a:lnTo>
                  <a:pt x="1303" y="1491"/>
                </a:lnTo>
                <a:lnTo>
                  <a:pt x="1304" y="1491"/>
                </a:lnTo>
                <a:lnTo>
                  <a:pt x="1304" y="1490"/>
                </a:lnTo>
                <a:lnTo>
                  <a:pt x="1304" y="1488"/>
                </a:lnTo>
                <a:lnTo>
                  <a:pt x="1303" y="1488"/>
                </a:lnTo>
                <a:lnTo>
                  <a:pt x="1303" y="1487"/>
                </a:lnTo>
                <a:lnTo>
                  <a:pt x="1303" y="1485"/>
                </a:lnTo>
                <a:lnTo>
                  <a:pt x="1304" y="1485"/>
                </a:lnTo>
                <a:lnTo>
                  <a:pt x="1304" y="1483"/>
                </a:lnTo>
                <a:lnTo>
                  <a:pt x="1304" y="1482"/>
                </a:lnTo>
                <a:lnTo>
                  <a:pt x="1306" y="1482"/>
                </a:lnTo>
                <a:lnTo>
                  <a:pt x="1306" y="1480"/>
                </a:lnTo>
                <a:lnTo>
                  <a:pt x="1306" y="1479"/>
                </a:lnTo>
                <a:lnTo>
                  <a:pt x="1306" y="1477"/>
                </a:lnTo>
                <a:lnTo>
                  <a:pt x="1306" y="1475"/>
                </a:lnTo>
                <a:lnTo>
                  <a:pt x="1304" y="1475"/>
                </a:lnTo>
                <a:lnTo>
                  <a:pt x="1303" y="1475"/>
                </a:lnTo>
                <a:lnTo>
                  <a:pt x="1303" y="1474"/>
                </a:lnTo>
                <a:lnTo>
                  <a:pt x="1301" y="1474"/>
                </a:lnTo>
                <a:lnTo>
                  <a:pt x="1299" y="1474"/>
                </a:lnTo>
                <a:lnTo>
                  <a:pt x="1298" y="1474"/>
                </a:lnTo>
                <a:lnTo>
                  <a:pt x="1296" y="1474"/>
                </a:lnTo>
                <a:lnTo>
                  <a:pt x="1296" y="1472"/>
                </a:lnTo>
                <a:lnTo>
                  <a:pt x="1295" y="1472"/>
                </a:lnTo>
                <a:lnTo>
                  <a:pt x="1295" y="1471"/>
                </a:lnTo>
                <a:lnTo>
                  <a:pt x="1295" y="1469"/>
                </a:lnTo>
                <a:lnTo>
                  <a:pt x="1296" y="1469"/>
                </a:lnTo>
                <a:lnTo>
                  <a:pt x="1296" y="1471"/>
                </a:lnTo>
                <a:lnTo>
                  <a:pt x="1296" y="1469"/>
                </a:lnTo>
                <a:lnTo>
                  <a:pt x="1296" y="1467"/>
                </a:lnTo>
                <a:lnTo>
                  <a:pt x="1298" y="1467"/>
                </a:lnTo>
                <a:lnTo>
                  <a:pt x="1299" y="1467"/>
                </a:lnTo>
                <a:lnTo>
                  <a:pt x="1301" y="1467"/>
                </a:lnTo>
                <a:lnTo>
                  <a:pt x="1301" y="1466"/>
                </a:lnTo>
                <a:lnTo>
                  <a:pt x="1303" y="1466"/>
                </a:lnTo>
                <a:lnTo>
                  <a:pt x="1304" y="1466"/>
                </a:lnTo>
                <a:lnTo>
                  <a:pt x="1304" y="1464"/>
                </a:lnTo>
                <a:lnTo>
                  <a:pt x="1304" y="1463"/>
                </a:lnTo>
                <a:lnTo>
                  <a:pt x="1306" y="1461"/>
                </a:lnTo>
                <a:lnTo>
                  <a:pt x="1306" y="1459"/>
                </a:lnTo>
                <a:lnTo>
                  <a:pt x="1307" y="1459"/>
                </a:lnTo>
                <a:lnTo>
                  <a:pt x="1309" y="1458"/>
                </a:lnTo>
                <a:lnTo>
                  <a:pt x="1311" y="1458"/>
                </a:lnTo>
                <a:lnTo>
                  <a:pt x="1311" y="1459"/>
                </a:lnTo>
                <a:lnTo>
                  <a:pt x="1312" y="1459"/>
                </a:lnTo>
                <a:lnTo>
                  <a:pt x="1314" y="1459"/>
                </a:lnTo>
                <a:lnTo>
                  <a:pt x="1315" y="1459"/>
                </a:lnTo>
                <a:lnTo>
                  <a:pt x="1317" y="1459"/>
                </a:lnTo>
                <a:lnTo>
                  <a:pt x="1319" y="1459"/>
                </a:lnTo>
                <a:lnTo>
                  <a:pt x="1320" y="1459"/>
                </a:lnTo>
                <a:lnTo>
                  <a:pt x="1320" y="1458"/>
                </a:lnTo>
                <a:lnTo>
                  <a:pt x="1322" y="1458"/>
                </a:lnTo>
                <a:lnTo>
                  <a:pt x="1323" y="1458"/>
                </a:lnTo>
                <a:lnTo>
                  <a:pt x="1323" y="1456"/>
                </a:lnTo>
                <a:lnTo>
                  <a:pt x="1325" y="1456"/>
                </a:lnTo>
                <a:lnTo>
                  <a:pt x="1325" y="1455"/>
                </a:lnTo>
                <a:lnTo>
                  <a:pt x="1327" y="1455"/>
                </a:lnTo>
                <a:lnTo>
                  <a:pt x="1327" y="1453"/>
                </a:lnTo>
                <a:lnTo>
                  <a:pt x="1328" y="1453"/>
                </a:lnTo>
                <a:lnTo>
                  <a:pt x="1330" y="1453"/>
                </a:lnTo>
                <a:lnTo>
                  <a:pt x="1331" y="1455"/>
                </a:lnTo>
                <a:lnTo>
                  <a:pt x="1333" y="1455"/>
                </a:lnTo>
                <a:lnTo>
                  <a:pt x="1335" y="1455"/>
                </a:lnTo>
                <a:lnTo>
                  <a:pt x="1336" y="1455"/>
                </a:lnTo>
                <a:lnTo>
                  <a:pt x="1338" y="1455"/>
                </a:lnTo>
                <a:lnTo>
                  <a:pt x="1338" y="1453"/>
                </a:lnTo>
                <a:lnTo>
                  <a:pt x="1339" y="1453"/>
                </a:lnTo>
                <a:lnTo>
                  <a:pt x="1339" y="1451"/>
                </a:lnTo>
                <a:lnTo>
                  <a:pt x="1341" y="1451"/>
                </a:lnTo>
                <a:lnTo>
                  <a:pt x="1341" y="1450"/>
                </a:lnTo>
                <a:lnTo>
                  <a:pt x="1341" y="1448"/>
                </a:lnTo>
                <a:lnTo>
                  <a:pt x="1341" y="1447"/>
                </a:lnTo>
                <a:lnTo>
                  <a:pt x="1341" y="1445"/>
                </a:lnTo>
                <a:lnTo>
                  <a:pt x="1341" y="1443"/>
                </a:lnTo>
                <a:lnTo>
                  <a:pt x="1339" y="1443"/>
                </a:lnTo>
                <a:lnTo>
                  <a:pt x="1339" y="1442"/>
                </a:lnTo>
                <a:lnTo>
                  <a:pt x="1339" y="1440"/>
                </a:lnTo>
                <a:lnTo>
                  <a:pt x="1339" y="1439"/>
                </a:lnTo>
                <a:lnTo>
                  <a:pt x="1339" y="1437"/>
                </a:lnTo>
                <a:lnTo>
                  <a:pt x="1341" y="1437"/>
                </a:lnTo>
                <a:lnTo>
                  <a:pt x="1341" y="1439"/>
                </a:lnTo>
                <a:lnTo>
                  <a:pt x="1343" y="1439"/>
                </a:lnTo>
                <a:lnTo>
                  <a:pt x="1344" y="1439"/>
                </a:lnTo>
                <a:lnTo>
                  <a:pt x="1346" y="1439"/>
                </a:lnTo>
                <a:lnTo>
                  <a:pt x="1346" y="1440"/>
                </a:lnTo>
                <a:lnTo>
                  <a:pt x="1347" y="1440"/>
                </a:lnTo>
                <a:lnTo>
                  <a:pt x="1347" y="1442"/>
                </a:lnTo>
                <a:lnTo>
                  <a:pt x="1349" y="1442"/>
                </a:lnTo>
                <a:lnTo>
                  <a:pt x="1349" y="1443"/>
                </a:lnTo>
                <a:lnTo>
                  <a:pt x="1349" y="1445"/>
                </a:lnTo>
                <a:lnTo>
                  <a:pt x="1351" y="1445"/>
                </a:lnTo>
                <a:lnTo>
                  <a:pt x="1352" y="1445"/>
                </a:lnTo>
                <a:lnTo>
                  <a:pt x="1352" y="1447"/>
                </a:lnTo>
                <a:lnTo>
                  <a:pt x="1354" y="1447"/>
                </a:lnTo>
                <a:lnTo>
                  <a:pt x="1354" y="1448"/>
                </a:lnTo>
                <a:lnTo>
                  <a:pt x="1355" y="1448"/>
                </a:lnTo>
                <a:lnTo>
                  <a:pt x="1357" y="1447"/>
                </a:lnTo>
                <a:lnTo>
                  <a:pt x="1359" y="1447"/>
                </a:lnTo>
                <a:lnTo>
                  <a:pt x="1360" y="1447"/>
                </a:lnTo>
                <a:lnTo>
                  <a:pt x="1360" y="1448"/>
                </a:lnTo>
                <a:lnTo>
                  <a:pt x="1362" y="1448"/>
                </a:lnTo>
                <a:lnTo>
                  <a:pt x="1362" y="1450"/>
                </a:lnTo>
                <a:lnTo>
                  <a:pt x="1362" y="1451"/>
                </a:lnTo>
                <a:lnTo>
                  <a:pt x="1363" y="1451"/>
                </a:lnTo>
                <a:lnTo>
                  <a:pt x="1365" y="1451"/>
                </a:lnTo>
                <a:lnTo>
                  <a:pt x="1365" y="1450"/>
                </a:lnTo>
                <a:lnTo>
                  <a:pt x="1367" y="1450"/>
                </a:lnTo>
                <a:lnTo>
                  <a:pt x="1368" y="1450"/>
                </a:lnTo>
                <a:lnTo>
                  <a:pt x="1370" y="1450"/>
                </a:lnTo>
                <a:lnTo>
                  <a:pt x="1373" y="1450"/>
                </a:lnTo>
                <a:lnTo>
                  <a:pt x="1373" y="1451"/>
                </a:lnTo>
                <a:lnTo>
                  <a:pt x="1373" y="1450"/>
                </a:lnTo>
                <a:lnTo>
                  <a:pt x="1375" y="1451"/>
                </a:lnTo>
                <a:lnTo>
                  <a:pt x="1375" y="1450"/>
                </a:lnTo>
                <a:lnTo>
                  <a:pt x="1376" y="1450"/>
                </a:lnTo>
                <a:lnTo>
                  <a:pt x="1376" y="1448"/>
                </a:lnTo>
                <a:lnTo>
                  <a:pt x="1378" y="1448"/>
                </a:lnTo>
                <a:lnTo>
                  <a:pt x="1378" y="1447"/>
                </a:lnTo>
                <a:lnTo>
                  <a:pt x="1379" y="1447"/>
                </a:lnTo>
                <a:lnTo>
                  <a:pt x="1381" y="1447"/>
                </a:lnTo>
                <a:lnTo>
                  <a:pt x="1383" y="1447"/>
                </a:lnTo>
                <a:lnTo>
                  <a:pt x="1384" y="1447"/>
                </a:lnTo>
                <a:lnTo>
                  <a:pt x="1386" y="1447"/>
                </a:lnTo>
                <a:lnTo>
                  <a:pt x="1387" y="1447"/>
                </a:lnTo>
                <a:lnTo>
                  <a:pt x="1389" y="1447"/>
                </a:lnTo>
                <a:lnTo>
                  <a:pt x="1391" y="1445"/>
                </a:lnTo>
                <a:lnTo>
                  <a:pt x="1392" y="1447"/>
                </a:lnTo>
                <a:lnTo>
                  <a:pt x="1394" y="1447"/>
                </a:lnTo>
                <a:lnTo>
                  <a:pt x="1395" y="1447"/>
                </a:lnTo>
                <a:lnTo>
                  <a:pt x="1395" y="1448"/>
                </a:lnTo>
                <a:lnTo>
                  <a:pt x="1397" y="1448"/>
                </a:lnTo>
                <a:lnTo>
                  <a:pt x="1399" y="1448"/>
                </a:lnTo>
                <a:lnTo>
                  <a:pt x="1399" y="1450"/>
                </a:lnTo>
                <a:lnTo>
                  <a:pt x="1400" y="1450"/>
                </a:lnTo>
                <a:lnTo>
                  <a:pt x="1402" y="1450"/>
                </a:lnTo>
                <a:lnTo>
                  <a:pt x="1402" y="1451"/>
                </a:lnTo>
                <a:lnTo>
                  <a:pt x="1403" y="1451"/>
                </a:lnTo>
                <a:lnTo>
                  <a:pt x="1403" y="1453"/>
                </a:lnTo>
                <a:lnTo>
                  <a:pt x="1405" y="1453"/>
                </a:lnTo>
                <a:lnTo>
                  <a:pt x="1405" y="1455"/>
                </a:lnTo>
                <a:lnTo>
                  <a:pt x="1407" y="1455"/>
                </a:lnTo>
                <a:lnTo>
                  <a:pt x="1408" y="1456"/>
                </a:lnTo>
                <a:lnTo>
                  <a:pt x="1410" y="1456"/>
                </a:lnTo>
                <a:lnTo>
                  <a:pt x="1411" y="1458"/>
                </a:lnTo>
                <a:lnTo>
                  <a:pt x="1411" y="1459"/>
                </a:lnTo>
                <a:lnTo>
                  <a:pt x="1413" y="1459"/>
                </a:lnTo>
                <a:lnTo>
                  <a:pt x="1413" y="1461"/>
                </a:lnTo>
                <a:lnTo>
                  <a:pt x="1413" y="1463"/>
                </a:lnTo>
                <a:lnTo>
                  <a:pt x="1413" y="1464"/>
                </a:lnTo>
                <a:lnTo>
                  <a:pt x="1415" y="1464"/>
                </a:lnTo>
                <a:lnTo>
                  <a:pt x="1415" y="1466"/>
                </a:lnTo>
                <a:lnTo>
                  <a:pt x="1415" y="1467"/>
                </a:lnTo>
                <a:lnTo>
                  <a:pt x="1415" y="1469"/>
                </a:lnTo>
                <a:lnTo>
                  <a:pt x="1416" y="1469"/>
                </a:lnTo>
                <a:lnTo>
                  <a:pt x="1416" y="1471"/>
                </a:lnTo>
                <a:lnTo>
                  <a:pt x="1416" y="1472"/>
                </a:lnTo>
                <a:lnTo>
                  <a:pt x="1418" y="1472"/>
                </a:lnTo>
                <a:lnTo>
                  <a:pt x="1418" y="1474"/>
                </a:lnTo>
                <a:lnTo>
                  <a:pt x="1418" y="1475"/>
                </a:lnTo>
                <a:lnTo>
                  <a:pt x="1418" y="1477"/>
                </a:lnTo>
                <a:lnTo>
                  <a:pt x="1418" y="1479"/>
                </a:lnTo>
                <a:lnTo>
                  <a:pt x="1418" y="1480"/>
                </a:lnTo>
                <a:lnTo>
                  <a:pt x="1419" y="1480"/>
                </a:lnTo>
                <a:lnTo>
                  <a:pt x="1419" y="1482"/>
                </a:lnTo>
                <a:lnTo>
                  <a:pt x="1419" y="1483"/>
                </a:lnTo>
                <a:lnTo>
                  <a:pt x="1418" y="1483"/>
                </a:lnTo>
                <a:lnTo>
                  <a:pt x="1418" y="1485"/>
                </a:lnTo>
                <a:lnTo>
                  <a:pt x="1416" y="1485"/>
                </a:lnTo>
                <a:lnTo>
                  <a:pt x="1416" y="1487"/>
                </a:lnTo>
                <a:lnTo>
                  <a:pt x="1416" y="1488"/>
                </a:lnTo>
                <a:lnTo>
                  <a:pt x="1415" y="1488"/>
                </a:lnTo>
                <a:lnTo>
                  <a:pt x="1415" y="1490"/>
                </a:lnTo>
                <a:lnTo>
                  <a:pt x="1415" y="1491"/>
                </a:lnTo>
                <a:lnTo>
                  <a:pt x="1413" y="1491"/>
                </a:lnTo>
                <a:lnTo>
                  <a:pt x="1413" y="1493"/>
                </a:lnTo>
                <a:lnTo>
                  <a:pt x="1411" y="1493"/>
                </a:lnTo>
                <a:lnTo>
                  <a:pt x="1411" y="1495"/>
                </a:lnTo>
                <a:lnTo>
                  <a:pt x="1411" y="1496"/>
                </a:lnTo>
                <a:lnTo>
                  <a:pt x="1410" y="1496"/>
                </a:lnTo>
                <a:lnTo>
                  <a:pt x="1410" y="1498"/>
                </a:lnTo>
                <a:lnTo>
                  <a:pt x="1408" y="1498"/>
                </a:lnTo>
                <a:lnTo>
                  <a:pt x="1408" y="1499"/>
                </a:lnTo>
                <a:lnTo>
                  <a:pt x="1408" y="1501"/>
                </a:lnTo>
                <a:lnTo>
                  <a:pt x="1408" y="1503"/>
                </a:lnTo>
                <a:lnTo>
                  <a:pt x="1410" y="1503"/>
                </a:lnTo>
                <a:lnTo>
                  <a:pt x="1410" y="1504"/>
                </a:lnTo>
                <a:lnTo>
                  <a:pt x="1411" y="1504"/>
                </a:lnTo>
                <a:lnTo>
                  <a:pt x="1411" y="1503"/>
                </a:lnTo>
                <a:lnTo>
                  <a:pt x="1413" y="1503"/>
                </a:lnTo>
                <a:lnTo>
                  <a:pt x="1413" y="1501"/>
                </a:lnTo>
                <a:lnTo>
                  <a:pt x="1413" y="1499"/>
                </a:lnTo>
                <a:lnTo>
                  <a:pt x="1415" y="1499"/>
                </a:lnTo>
                <a:lnTo>
                  <a:pt x="1415" y="1498"/>
                </a:lnTo>
                <a:lnTo>
                  <a:pt x="1416" y="1498"/>
                </a:lnTo>
                <a:lnTo>
                  <a:pt x="1416" y="1496"/>
                </a:lnTo>
                <a:lnTo>
                  <a:pt x="1418" y="1496"/>
                </a:lnTo>
                <a:lnTo>
                  <a:pt x="1418" y="1495"/>
                </a:lnTo>
                <a:lnTo>
                  <a:pt x="1419" y="1495"/>
                </a:lnTo>
                <a:lnTo>
                  <a:pt x="1419" y="1493"/>
                </a:lnTo>
                <a:lnTo>
                  <a:pt x="1421" y="1493"/>
                </a:lnTo>
                <a:lnTo>
                  <a:pt x="1421" y="1491"/>
                </a:lnTo>
                <a:lnTo>
                  <a:pt x="1423" y="1491"/>
                </a:lnTo>
                <a:lnTo>
                  <a:pt x="1423" y="1490"/>
                </a:lnTo>
                <a:lnTo>
                  <a:pt x="1424" y="1490"/>
                </a:lnTo>
                <a:lnTo>
                  <a:pt x="1424" y="1488"/>
                </a:lnTo>
                <a:lnTo>
                  <a:pt x="1426" y="1488"/>
                </a:lnTo>
                <a:lnTo>
                  <a:pt x="1426" y="1487"/>
                </a:lnTo>
                <a:lnTo>
                  <a:pt x="1427" y="1487"/>
                </a:lnTo>
                <a:lnTo>
                  <a:pt x="1429" y="1487"/>
                </a:lnTo>
                <a:lnTo>
                  <a:pt x="1431" y="1487"/>
                </a:lnTo>
                <a:lnTo>
                  <a:pt x="1431" y="1488"/>
                </a:lnTo>
                <a:lnTo>
                  <a:pt x="1431" y="1490"/>
                </a:lnTo>
                <a:lnTo>
                  <a:pt x="1431" y="1491"/>
                </a:lnTo>
                <a:lnTo>
                  <a:pt x="1432" y="1491"/>
                </a:lnTo>
                <a:lnTo>
                  <a:pt x="1432" y="1493"/>
                </a:lnTo>
                <a:lnTo>
                  <a:pt x="1434" y="1493"/>
                </a:lnTo>
                <a:lnTo>
                  <a:pt x="1435" y="1495"/>
                </a:lnTo>
                <a:lnTo>
                  <a:pt x="1435" y="1496"/>
                </a:lnTo>
                <a:lnTo>
                  <a:pt x="1435" y="1498"/>
                </a:lnTo>
                <a:lnTo>
                  <a:pt x="1435" y="1499"/>
                </a:lnTo>
                <a:lnTo>
                  <a:pt x="1437" y="1499"/>
                </a:lnTo>
                <a:lnTo>
                  <a:pt x="1437" y="1501"/>
                </a:lnTo>
                <a:lnTo>
                  <a:pt x="1439" y="1501"/>
                </a:lnTo>
                <a:lnTo>
                  <a:pt x="1440" y="1501"/>
                </a:lnTo>
                <a:lnTo>
                  <a:pt x="1442" y="1501"/>
                </a:lnTo>
                <a:lnTo>
                  <a:pt x="1443" y="1501"/>
                </a:lnTo>
                <a:lnTo>
                  <a:pt x="1443" y="1503"/>
                </a:lnTo>
                <a:lnTo>
                  <a:pt x="1445" y="1503"/>
                </a:lnTo>
                <a:lnTo>
                  <a:pt x="1445" y="1504"/>
                </a:lnTo>
                <a:lnTo>
                  <a:pt x="1447" y="1504"/>
                </a:lnTo>
                <a:lnTo>
                  <a:pt x="1450" y="1506"/>
                </a:lnTo>
                <a:lnTo>
                  <a:pt x="1451" y="1506"/>
                </a:lnTo>
                <a:lnTo>
                  <a:pt x="1453" y="1507"/>
                </a:lnTo>
                <a:lnTo>
                  <a:pt x="1455" y="1507"/>
                </a:lnTo>
                <a:lnTo>
                  <a:pt x="1455" y="1509"/>
                </a:lnTo>
                <a:lnTo>
                  <a:pt x="1456" y="1509"/>
                </a:lnTo>
                <a:lnTo>
                  <a:pt x="1456" y="1511"/>
                </a:lnTo>
                <a:lnTo>
                  <a:pt x="1455" y="1511"/>
                </a:lnTo>
                <a:lnTo>
                  <a:pt x="1455" y="1512"/>
                </a:lnTo>
                <a:lnTo>
                  <a:pt x="1455" y="1514"/>
                </a:lnTo>
                <a:lnTo>
                  <a:pt x="1453" y="1514"/>
                </a:lnTo>
                <a:lnTo>
                  <a:pt x="1455" y="1514"/>
                </a:lnTo>
                <a:lnTo>
                  <a:pt x="1453" y="1514"/>
                </a:lnTo>
                <a:lnTo>
                  <a:pt x="1453" y="1515"/>
                </a:lnTo>
                <a:lnTo>
                  <a:pt x="1453" y="1517"/>
                </a:lnTo>
                <a:lnTo>
                  <a:pt x="1453" y="1519"/>
                </a:lnTo>
                <a:lnTo>
                  <a:pt x="1453" y="1520"/>
                </a:lnTo>
                <a:lnTo>
                  <a:pt x="1451" y="1520"/>
                </a:lnTo>
                <a:lnTo>
                  <a:pt x="1451" y="1522"/>
                </a:lnTo>
                <a:lnTo>
                  <a:pt x="1453" y="1522"/>
                </a:lnTo>
                <a:lnTo>
                  <a:pt x="1453" y="1523"/>
                </a:lnTo>
                <a:lnTo>
                  <a:pt x="1453" y="1525"/>
                </a:lnTo>
                <a:lnTo>
                  <a:pt x="1455" y="1525"/>
                </a:lnTo>
                <a:lnTo>
                  <a:pt x="1455" y="1527"/>
                </a:lnTo>
                <a:lnTo>
                  <a:pt x="1453" y="1527"/>
                </a:lnTo>
                <a:lnTo>
                  <a:pt x="1453" y="1528"/>
                </a:lnTo>
                <a:lnTo>
                  <a:pt x="1453" y="1530"/>
                </a:lnTo>
                <a:lnTo>
                  <a:pt x="1453" y="1531"/>
                </a:lnTo>
                <a:lnTo>
                  <a:pt x="1453" y="1533"/>
                </a:lnTo>
                <a:lnTo>
                  <a:pt x="1453" y="1535"/>
                </a:lnTo>
                <a:lnTo>
                  <a:pt x="1455" y="1535"/>
                </a:lnTo>
                <a:lnTo>
                  <a:pt x="1455" y="1536"/>
                </a:lnTo>
                <a:lnTo>
                  <a:pt x="1456" y="1536"/>
                </a:lnTo>
                <a:lnTo>
                  <a:pt x="1456" y="1538"/>
                </a:lnTo>
                <a:lnTo>
                  <a:pt x="1458" y="1538"/>
                </a:lnTo>
                <a:lnTo>
                  <a:pt x="1459" y="1538"/>
                </a:lnTo>
                <a:lnTo>
                  <a:pt x="1459" y="1539"/>
                </a:lnTo>
                <a:lnTo>
                  <a:pt x="1461" y="1539"/>
                </a:lnTo>
                <a:lnTo>
                  <a:pt x="1461" y="1541"/>
                </a:lnTo>
                <a:lnTo>
                  <a:pt x="1461" y="1543"/>
                </a:lnTo>
                <a:lnTo>
                  <a:pt x="1463" y="1543"/>
                </a:lnTo>
                <a:lnTo>
                  <a:pt x="1464" y="1543"/>
                </a:lnTo>
                <a:lnTo>
                  <a:pt x="1464" y="1544"/>
                </a:lnTo>
                <a:lnTo>
                  <a:pt x="1464" y="1546"/>
                </a:lnTo>
                <a:lnTo>
                  <a:pt x="1466" y="1546"/>
                </a:lnTo>
                <a:lnTo>
                  <a:pt x="1467" y="1546"/>
                </a:lnTo>
                <a:lnTo>
                  <a:pt x="1467" y="1547"/>
                </a:lnTo>
                <a:lnTo>
                  <a:pt x="1469" y="1547"/>
                </a:lnTo>
                <a:lnTo>
                  <a:pt x="1471" y="1547"/>
                </a:lnTo>
                <a:lnTo>
                  <a:pt x="1471" y="1549"/>
                </a:lnTo>
                <a:lnTo>
                  <a:pt x="1471" y="1551"/>
                </a:lnTo>
                <a:lnTo>
                  <a:pt x="1472" y="1551"/>
                </a:lnTo>
                <a:lnTo>
                  <a:pt x="1472" y="1552"/>
                </a:lnTo>
                <a:lnTo>
                  <a:pt x="1474" y="1552"/>
                </a:lnTo>
                <a:lnTo>
                  <a:pt x="1474" y="1554"/>
                </a:lnTo>
                <a:lnTo>
                  <a:pt x="1474" y="1552"/>
                </a:lnTo>
                <a:lnTo>
                  <a:pt x="1474" y="1551"/>
                </a:lnTo>
                <a:lnTo>
                  <a:pt x="1474" y="1549"/>
                </a:lnTo>
                <a:lnTo>
                  <a:pt x="1472" y="1547"/>
                </a:lnTo>
                <a:lnTo>
                  <a:pt x="1471" y="1547"/>
                </a:lnTo>
                <a:lnTo>
                  <a:pt x="1472" y="1547"/>
                </a:lnTo>
                <a:lnTo>
                  <a:pt x="1472" y="1546"/>
                </a:lnTo>
                <a:lnTo>
                  <a:pt x="1474" y="1546"/>
                </a:lnTo>
                <a:lnTo>
                  <a:pt x="1474" y="1547"/>
                </a:lnTo>
                <a:lnTo>
                  <a:pt x="1475" y="1547"/>
                </a:lnTo>
                <a:lnTo>
                  <a:pt x="1475" y="1549"/>
                </a:lnTo>
                <a:lnTo>
                  <a:pt x="1475" y="1551"/>
                </a:lnTo>
                <a:lnTo>
                  <a:pt x="1475" y="1552"/>
                </a:lnTo>
                <a:lnTo>
                  <a:pt x="1475" y="1554"/>
                </a:lnTo>
                <a:lnTo>
                  <a:pt x="1475" y="1555"/>
                </a:lnTo>
                <a:lnTo>
                  <a:pt x="1477" y="1557"/>
                </a:lnTo>
                <a:lnTo>
                  <a:pt x="1477" y="1559"/>
                </a:lnTo>
                <a:lnTo>
                  <a:pt x="1477" y="1560"/>
                </a:lnTo>
                <a:lnTo>
                  <a:pt x="1479" y="1560"/>
                </a:lnTo>
                <a:lnTo>
                  <a:pt x="1479" y="1562"/>
                </a:lnTo>
                <a:lnTo>
                  <a:pt x="1479" y="1560"/>
                </a:lnTo>
                <a:lnTo>
                  <a:pt x="1480" y="1560"/>
                </a:lnTo>
                <a:lnTo>
                  <a:pt x="1482" y="1560"/>
                </a:lnTo>
                <a:lnTo>
                  <a:pt x="1483" y="1560"/>
                </a:lnTo>
                <a:lnTo>
                  <a:pt x="1485" y="1560"/>
                </a:lnTo>
                <a:lnTo>
                  <a:pt x="1485" y="1562"/>
                </a:lnTo>
                <a:lnTo>
                  <a:pt x="1487" y="1562"/>
                </a:lnTo>
                <a:lnTo>
                  <a:pt x="1488" y="1562"/>
                </a:lnTo>
                <a:lnTo>
                  <a:pt x="1488" y="1563"/>
                </a:lnTo>
                <a:lnTo>
                  <a:pt x="1490" y="1565"/>
                </a:lnTo>
                <a:lnTo>
                  <a:pt x="1490" y="1563"/>
                </a:lnTo>
                <a:lnTo>
                  <a:pt x="1488" y="1563"/>
                </a:lnTo>
                <a:lnTo>
                  <a:pt x="1488" y="1562"/>
                </a:lnTo>
                <a:lnTo>
                  <a:pt x="1487" y="1562"/>
                </a:lnTo>
                <a:lnTo>
                  <a:pt x="1487" y="1560"/>
                </a:lnTo>
                <a:lnTo>
                  <a:pt x="1485" y="1560"/>
                </a:lnTo>
                <a:lnTo>
                  <a:pt x="1483" y="1560"/>
                </a:lnTo>
                <a:lnTo>
                  <a:pt x="1482" y="1559"/>
                </a:lnTo>
                <a:lnTo>
                  <a:pt x="1480" y="1557"/>
                </a:lnTo>
                <a:lnTo>
                  <a:pt x="1480" y="1555"/>
                </a:lnTo>
                <a:lnTo>
                  <a:pt x="1479" y="1555"/>
                </a:lnTo>
                <a:lnTo>
                  <a:pt x="1479" y="1554"/>
                </a:lnTo>
                <a:lnTo>
                  <a:pt x="1479" y="1552"/>
                </a:lnTo>
                <a:lnTo>
                  <a:pt x="1477" y="1552"/>
                </a:lnTo>
                <a:lnTo>
                  <a:pt x="1477" y="1551"/>
                </a:lnTo>
                <a:lnTo>
                  <a:pt x="1477" y="1549"/>
                </a:lnTo>
                <a:lnTo>
                  <a:pt x="1475" y="1549"/>
                </a:lnTo>
                <a:lnTo>
                  <a:pt x="1475" y="1547"/>
                </a:lnTo>
                <a:lnTo>
                  <a:pt x="1475" y="1546"/>
                </a:lnTo>
                <a:lnTo>
                  <a:pt x="1474" y="1546"/>
                </a:lnTo>
                <a:lnTo>
                  <a:pt x="1474" y="1544"/>
                </a:lnTo>
                <a:lnTo>
                  <a:pt x="1472" y="1544"/>
                </a:lnTo>
                <a:lnTo>
                  <a:pt x="1472" y="1543"/>
                </a:lnTo>
                <a:lnTo>
                  <a:pt x="1471" y="1543"/>
                </a:lnTo>
                <a:lnTo>
                  <a:pt x="1471" y="1541"/>
                </a:lnTo>
                <a:lnTo>
                  <a:pt x="1469" y="1541"/>
                </a:lnTo>
                <a:lnTo>
                  <a:pt x="1469" y="1539"/>
                </a:lnTo>
                <a:lnTo>
                  <a:pt x="1467" y="1539"/>
                </a:lnTo>
                <a:lnTo>
                  <a:pt x="1466" y="1538"/>
                </a:lnTo>
                <a:lnTo>
                  <a:pt x="1466" y="1536"/>
                </a:lnTo>
                <a:lnTo>
                  <a:pt x="1464" y="1536"/>
                </a:lnTo>
                <a:lnTo>
                  <a:pt x="1464" y="1535"/>
                </a:lnTo>
                <a:lnTo>
                  <a:pt x="1463" y="1533"/>
                </a:lnTo>
                <a:lnTo>
                  <a:pt x="1461" y="1533"/>
                </a:lnTo>
                <a:lnTo>
                  <a:pt x="1461" y="1531"/>
                </a:lnTo>
                <a:lnTo>
                  <a:pt x="1459" y="1531"/>
                </a:lnTo>
                <a:lnTo>
                  <a:pt x="1458" y="1531"/>
                </a:lnTo>
                <a:lnTo>
                  <a:pt x="1458" y="1530"/>
                </a:lnTo>
                <a:lnTo>
                  <a:pt x="1459" y="1530"/>
                </a:lnTo>
                <a:lnTo>
                  <a:pt x="1459" y="1528"/>
                </a:lnTo>
                <a:lnTo>
                  <a:pt x="1458" y="1528"/>
                </a:lnTo>
                <a:lnTo>
                  <a:pt x="1459" y="1528"/>
                </a:lnTo>
                <a:lnTo>
                  <a:pt x="1459" y="1527"/>
                </a:lnTo>
                <a:lnTo>
                  <a:pt x="1459" y="1525"/>
                </a:lnTo>
                <a:lnTo>
                  <a:pt x="1458" y="1523"/>
                </a:lnTo>
                <a:lnTo>
                  <a:pt x="1458" y="1522"/>
                </a:lnTo>
                <a:lnTo>
                  <a:pt x="1458" y="1520"/>
                </a:lnTo>
                <a:lnTo>
                  <a:pt x="1458" y="1519"/>
                </a:lnTo>
                <a:lnTo>
                  <a:pt x="1458" y="1517"/>
                </a:lnTo>
                <a:lnTo>
                  <a:pt x="1458" y="1515"/>
                </a:lnTo>
                <a:lnTo>
                  <a:pt x="1459" y="1515"/>
                </a:lnTo>
                <a:lnTo>
                  <a:pt x="1459" y="1514"/>
                </a:lnTo>
                <a:lnTo>
                  <a:pt x="1461" y="1514"/>
                </a:lnTo>
                <a:lnTo>
                  <a:pt x="1461" y="1512"/>
                </a:lnTo>
                <a:lnTo>
                  <a:pt x="1461" y="1511"/>
                </a:lnTo>
                <a:lnTo>
                  <a:pt x="1461" y="1509"/>
                </a:lnTo>
                <a:lnTo>
                  <a:pt x="1461" y="1507"/>
                </a:lnTo>
                <a:lnTo>
                  <a:pt x="1461" y="1506"/>
                </a:lnTo>
                <a:lnTo>
                  <a:pt x="1459" y="1506"/>
                </a:lnTo>
                <a:lnTo>
                  <a:pt x="1459" y="1504"/>
                </a:lnTo>
                <a:lnTo>
                  <a:pt x="1458" y="1504"/>
                </a:lnTo>
                <a:lnTo>
                  <a:pt x="1456" y="1503"/>
                </a:lnTo>
                <a:lnTo>
                  <a:pt x="1455" y="1503"/>
                </a:lnTo>
                <a:lnTo>
                  <a:pt x="1453" y="1501"/>
                </a:lnTo>
                <a:lnTo>
                  <a:pt x="1453" y="1503"/>
                </a:lnTo>
                <a:lnTo>
                  <a:pt x="1453" y="1501"/>
                </a:lnTo>
                <a:lnTo>
                  <a:pt x="1451" y="1501"/>
                </a:lnTo>
                <a:lnTo>
                  <a:pt x="1450" y="1501"/>
                </a:lnTo>
                <a:lnTo>
                  <a:pt x="1450" y="1499"/>
                </a:lnTo>
                <a:lnTo>
                  <a:pt x="1448" y="1499"/>
                </a:lnTo>
                <a:lnTo>
                  <a:pt x="1447" y="1499"/>
                </a:lnTo>
                <a:lnTo>
                  <a:pt x="1448" y="1499"/>
                </a:lnTo>
                <a:lnTo>
                  <a:pt x="1447" y="1498"/>
                </a:lnTo>
                <a:lnTo>
                  <a:pt x="1445" y="1498"/>
                </a:lnTo>
                <a:lnTo>
                  <a:pt x="1443" y="1498"/>
                </a:lnTo>
                <a:lnTo>
                  <a:pt x="1443" y="1496"/>
                </a:lnTo>
                <a:lnTo>
                  <a:pt x="1442" y="1496"/>
                </a:lnTo>
                <a:lnTo>
                  <a:pt x="1440" y="1496"/>
                </a:lnTo>
                <a:lnTo>
                  <a:pt x="1440" y="1495"/>
                </a:lnTo>
                <a:lnTo>
                  <a:pt x="1439" y="1495"/>
                </a:lnTo>
                <a:lnTo>
                  <a:pt x="1439" y="1493"/>
                </a:lnTo>
                <a:lnTo>
                  <a:pt x="1439" y="1491"/>
                </a:lnTo>
                <a:lnTo>
                  <a:pt x="1437" y="1491"/>
                </a:lnTo>
                <a:lnTo>
                  <a:pt x="1437" y="1490"/>
                </a:lnTo>
                <a:lnTo>
                  <a:pt x="1437" y="1488"/>
                </a:lnTo>
                <a:lnTo>
                  <a:pt x="1435" y="1488"/>
                </a:lnTo>
                <a:lnTo>
                  <a:pt x="1435" y="1487"/>
                </a:lnTo>
                <a:lnTo>
                  <a:pt x="1434" y="1485"/>
                </a:lnTo>
                <a:lnTo>
                  <a:pt x="1434" y="1483"/>
                </a:lnTo>
                <a:lnTo>
                  <a:pt x="1432" y="1483"/>
                </a:lnTo>
                <a:lnTo>
                  <a:pt x="1432" y="1482"/>
                </a:lnTo>
                <a:lnTo>
                  <a:pt x="1431" y="1482"/>
                </a:lnTo>
                <a:lnTo>
                  <a:pt x="1429" y="1480"/>
                </a:lnTo>
                <a:lnTo>
                  <a:pt x="1427" y="1480"/>
                </a:lnTo>
                <a:lnTo>
                  <a:pt x="1426" y="1480"/>
                </a:lnTo>
                <a:lnTo>
                  <a:pt x="1424" y="1480"/>
                </a:lnTo>
                <a:lnTo>
                  <a:pt x="1424" y="1479"/>
                </a:lnTo>
                <a:lnTo>
                  <a:pt x="1424" y="1477"/>
                </a:lnTo>
                <a:lnTo>
                  <a:pt x="1423" y="1477"/>
                </a:lnTo>
                <a:lnTo>
                  <a:pt x="1423" y="1475"/>
                </a:lnTo>
                <a:lnTo>
                  <a:pt x="1424" y="1475"/>
                </a:lnTo>
                <a:lnTo>
                  <a:pt x="1424" y="1474"/>
                </a:lnTo>
                <a:lnTo>
                  <a:pt x="1424" y="1472"/>
                </a:lnTo>
                <a:lnTo>
                  <a:pt x="1424" y="1471"/>
                </a:lnTo>
                <a:lnTo>
                  <a:pt x="1424" y="1469"/>
                </a:lnTo>
                <a:lnTo>
                  <a:pt x="1423" y="1469"/>
                </a:lnTo>
                <a:lnTo>
                  <a:pt x="1421" y="1469"/>
                </a:lnTo>
                <a:lnTo>
                  <a:pt x="1421" y="1467"/>
                </a:lnTo>
                <a:lnTo>
                  <a:pt x="1421" y="1466"/>
                </a:lnTo>
                <a:lnTo>
                  <a:pt x="1419" y="1466"/>
                </a:lnTo>
                <a:lnTo>
                  <a:pt x="1419" y="1464"/>
                </a:lnTo>
                <a:lnTo>
                  <a:pt x="1419" y="1463"/>
                </a:lnTo>
                <a:lnTo>
                  <a:pt x="1418" y="1463"/>
                </a:lnTo>
                <a:lnTo>
                  <a:pt x="1418" y="1461"/>
                </a:lnTo>
                <a:lnTo>
                  <a:pt x="1418" y="1459"/>
                </a:lnTo>
                <a:lnTo>
                  <a:pt x="1418" y="1458"/>
                </a:lnTo>
                <a:lnTo>
                  <a:pt x="1416" y="1458"/>
                </a:lnTo>
                <a:lnTo>
                  <a:pt x="1416" y="1456"/>
                </a:lnTo>
                <a:lnTo>
                  <a:pt x="1415" y="1456"/>
                </a:lnTo>
                <a:lnTo>
                  <a:pt x="1415" y="1455"/>
                </a:lnTo>
                <a:lnTo>
                  <a:pt x="1413" y="1455"/>
                </a:lnTo>
                <a:lnTo>
                  <a:pt x="1413" y="1453"/>
                </a:lnTo>
                <a:lnTo>
                  <a:pt x="1411" y="1451"/>
                </a:lnTo>
                <a:lnTo>
                  <a:pt x="1410" y="1451"/>
                </a:lnTo>
                <a:lnTo>
                  <a:pt x="1410" y="1450"/>
                </a:lnTo>
                <a:lnTo>
                  <a:pt x="1408" y="1448"/>
                </a:lnTo>
                <a:lnTo>
                  <a:pt x="1408" y="1447"/>
                </a:lnTo>
                <a:lnTo>
                  <a:pt x="1407" y="1447"/>
                </a:lnTo>
                <a:lnTo>
                  <a:pt x="1407" y="1445"/>
                </a:lnTo>
                <a:lnTo>
                  <a:pt x="1407" y="1443"/>
                </a:lnTo>
                <a:lnTo>
                  <a:pt x="1407" y="1442"/>
                </a:lnTo>
                <a:lnTo>
                  <a:pt x="1405" y="1442"/>
                </a:lnTo>
                <a:lnTo>
                  <a:pt x="1403" y="1440"/>
                </a:lnTo>
                <a:lnTo>
                  <a:pt x="1403" y="1439"/>
                </a:lnTo>
                <a:lnTo>
                  <a:pt x="1405" y="1439"/>
                </a:lnTo>
                <a:lnTo>
                  <a:pt x="1405" y="1437"/>
                </a:lnTo>
                <a:lnTo>
                  <a:pt x="1405" y="1435"/>
                </a:lnTo>
                <a:lnTo>
                  <a:pt x="1403" y="1435"/>
                </a:lnTo>
                <a:lnTo>
                  <a:pt x="1403" y="1434"/>
                </a:lnTo>
                <a:lnTo>
                  <a:pt x="1405" y="1434"/>
                </a:lnTo>
                <a:lnTo>
                  <a:pt x="1403" y="1434"/>
                </a:lnTo>
                <a:lnTo>
                  <a:pt x="1402" y="1434"/>
                </a:lnTo>
                <a:lnTo>
                  <a:pt x="1402" y="1435"/>
                </a:lnTo>
                <a:lnTo>
                  <a:pt x="1402" y="1437"/>
                </a:lnTo>
                <a:lnTo>
                  <a:pt x="1402" y="1439"/>
                </a:lnTo>
                <a:lnTo>
                  <a:pt x="1400" y="1439"/>
                </a:lnTo>
                <a:lnTo>
                  <a:pt x="1400" y="1437"/>
                </a:lnTo>
                <a:lnTo>
                  <a:pt x="1399" y="1437"/>
                </a:lnTo>
                <a:lnTo>
                  <a:pt x="1397" y="1437"/>
                </a:lnTo>
                <a:lnTo>
                  <a:pt x="1395" y="1437"/>
                </a:lnTo>
                <a:lnTo>
                  <a:pt x="1394" y="1437"/>
                </a:lnTo>
                <a:lnTo>
                  <a:pt x="1392" y="1437"/>
                </a:lnTo>
                <a:lnTo>
                  <a:pt x="1391" y="1437"/>
                </a:lnTo>
                <a:lnTo>
                  <a:pt x="1389" y="1437"/>
                </a:lnTo>
                <a:lnTo>
                  <a:pt x="1387" y="1437"/>
                </a:lnTo>
                <a:lnTo>
                  <a:pt x="1386" y="1439"/>
                </a:lnTo>
                <a:lnTo>
                  <a:pt x="1384" y="1439"/>
                </a:lnTo>
                <a:lnTo>
                  <a:pt x="1383" y="1439"/>
                </a:lnTo>
                <a:lnTo>
                  <a:pt x="1381" y="1439"/>
                </a:lnTo>
                <a:lnTo>
                  <a:pt x="1378" y="1439"/>
                </a:lnTo>
                <a:lnTo>
                  <a:pt x="1376" y="1439"/>
                </a:lnTo>
                <a:lnTo>
                  <a:pt x="1376" y="1437"/>
                </a:lnTo>
                <a:lnTo>
                  <a:pt x="1376" y="1439"/>
                </a:lnTo>
                <a:lnTo>
                  <a:pt x="1376" y="1440"/>
                </a:lnTo>
                <a:lnTo>
                  <a:pt x="1375" y="1440"/>
                </a:lnTo>
                <a:lnTo>
                  <a:pt x="1373" y="1442"/>
                </a:lnTo>
                <a:lnTo>
                  <a:pt x="1373" y="1440"/>
                </a:lnTo>
                <a:lnTo>
                  <a:pt x="1371" y="1440"/>
                </a:lnTo>
                <a:lnTo>
                  <a:pt x="1370" y="1440"/>
                </a:lnTo>
                <a:lnTo>
                  <a:pt x="1368" y="1440"/>
                </a:lnTo>
                <a:lnTo>
                  <a:pt x="1367" y="1440"/>
                </a:lnTo>
                <a:lnTo>
                  <a:pt x="1367" y="1439"/>
                </a:lnTo>
                <a:lnTo>
                  <a:pt x="1365" y="1439"/>
                </a:lnTo>
                <a:lnTo>
                  <a:pt x="1363" y="1439"/>
                </a:lnTo>
                <a:lnTo>
                  <a:pt x="1362" y="1439"/>
                </a:lnTo>
                <a:lnTo>
                  <a:pt x="1360" y="1439"/>
                </a:lnTo>
                <a:lnTo>
                  <a:pt x="1359" y="1439"/>
                </a:lnTo>
                <a:lnTo>
                  <a:pt x="1357" y="1439"/>
                </a:lnTo>
                <a:lnTo>
                  <a:pt x="1355" y="1439"/>
                </a:lnTo>
                <a:lnTo>
                  <a:pt x="1354" y="1439"/>
                </a:lnTo>
                <a:lnTo>
                  <a:pt x="1354" y="1437"/>
                </a:lnTo>
                <a:lnTo>
                  <a:pt x="1352" y="1437"/>
                </a:lnTo>
                <a:lnTo>
                  <a:pt x="1352" y="1435"/>
                </a:lnTo>
                <a:lnTo>
                  <a:pt x="1351" y="1435"/>
                </a:lnTo>
                <a:lnTo>
                  <a:pt x="1351" y="1434"/>
                </a:lnTo>
                <a:lnTo>
                  <a:pt x="1351" y="1432"/>
                </a:lnTo>
                <a:lnTo>
                  <a:pt x="1349" y="1432"/>
                </a:lnTo>
                <a:lnTo>
                  <a:pt x="1349" y="1431"/>
                </a:lnTo>
                <a:lnTo>
                  <a:pt x="1347" y="1431"/>
                </a:lnTo>
                <a:lnTo>
                  <a:pt x="1347" y="1429"/>
                </a:lnTo>
                <a:lnTo>
                  <a:pt x="1346" y="1429"/>
                </a:lnTo>
                <a:lnTo>
                  <a:pt x="1346" y="1431"/>
                </a:lnTo>
                <a:lnTo>
                  <a:pt x="1344" y="1431"/>
                </a:lnTo>
                <a:lnTo>
                  <a:pt x="1343" y="1431"/>
                </a:lnTo>
                <a:lnTo>
                  <a:pt x="1343" y="1429"/>
                </a:lnTo>
                <a:lnTo>
                  <a:pt x="1341" y="1429"/>
                </a:lnTo>
                <a:lnTo>
                  <a:pt x="1341" y="1427"/>
                </a:lnTo>
                <a:lnTo>
                  <a:pt x="1339" y="1427"/>
                </a:lnTo>
                <a:lnTo>
                  <a:pt x="1339" y="1426"/>
                </a:lnTo>
                <a:lnTo>
                  <a:pt x="1339" y="1424"/>
                </a:lnTo>
                <a:lnTo>
                  <a:pt x="1339" y="1423"/>
                </a:lnTo>
                <a:lnTo>
                  <a:pt x="1338" y="1423"/>
                </a:lnTo>
                <a:lnTo>
                  <a:pt x="1336" y="1423"/>
                </a:lnTo>
                <a:lnTo>
                  <a:pt x="1336" y="1424"/>
                </a:lnTo>
                <a:lnTo>
                  <a:pt x="1336" y="1426"/>
                </a:lnTo>
                <a:lnTo>
                  <a:pt x="1336" y="1427"/>
                </a:lnTo>
                <a:lnTo>
                  <a:pt x="1335" y="1427"/>
                </a:lnTo>
                <a:lnTo>
                  <a:pt x="1335" y="1429"/>
                </a:lnTo>
                <a:lnTo>
                  <a:pt x="1333" y="1429"/>
                </a:lnTo>
                <a:lnTo>
                  <a:pt x="1333" y="1431"/>
                </a:lnTo>
                <a:lnTo>
                  <a:pt x="1331" y="1431"/>
                </a:lnTo>
                <a:lnTo>
                  <a:pt x="1333" y="1431"/>
                </a:lnTo>
                <a:lnTo>
                  <a:pt x="1331" y="1431"/>
                </a:lnTo>
                <a:lnTo>
                  <a:pt x="1331" y="1432"/>
                </a:lnTo>
                <a:lnTo>
                  <a:pt x="1331" y="1434"/>
                </a:lnTo>
                <a:lnTo>
                  <a:pt x="1331" y="1435"/>
                </a:lnTo>
                <a:lnTo>
                  <a:pt x="1330" y="1437"/>
                </a:lnTo>
                <a:lnTo>
                  <a:pt x="1330" y="1439"/>
                </a:lnTo>
                <a:lnTo>
                  <a:pt x="1331" y="1439"/>
                </a:lnTo>
                <a:lnTo>
                  <a:pt x="1331" y="1440"/>
                </a:lnTo>
                <a:lnTo>
                  <a:pt x="1333" y="1440"/>
                </a:lnTo>
                <a:lnTo>
                  <a:pt x="1333" y="1442"/>
                </a:lnTo>
                <a:lnTo>
                  <a:pt x="1335" y="1442"/>
                </a:lnTo>
                <a:lnTo>
                  <a:pt x="1335" y="1443"/>
                </a:lnTo>
                <a:lnTo>
                  <a:pt x="1335" y="1445"/>
                </a:lnTo>
                <a:lnTo>
                  <a:pt x="1335" y="1447"/>
                </a:lnTo>
                <a:lnTo>
                  <a:pt x="1333" y="1447"/>
                </a:lnTo>
                <a:lnTo>
                  <a:pt x="1331" y="1447"/>
                </a:lnTo>
                <a:lnTo>
                  <a:pt x="1330" y="1447"/>
                </a:lnTo>
                <a:lnTo>
                  <a:pt x="1328" y="1447"/>
                </a:lnTo>
                <a:lnTo>
                  <a:pt x="1328" y="1448"/>
                </a:lnTo>
                <a:lnTo>
                  <a:pt x="1328" y="1447"/>
                </a:lnTo>
                <a:lnTo>
                  <a:pt x="1327" y="1447"/>
                </a:lnTo>
                <a:lnTo>
                  <a:pt x="1325" y="1447"/>
                </a:lnTo>
                <a:lnTo>
                  <a:pt x="1325" y="1448"/>
                </a:lnTo>
                <a:lnTo>
                  <a:pt x="1323" y="1448"/>
                </a:lnTo>
                <a:lnTo>
                  <a:pt x="1323" y="1450"/>
                </a:lnTo>
                <a:lnTo>
                  <a:pt x="1322" y="1450"/>
                </a:lnTo>
                <a:lnTo>
                  <a:pt x="1322" y="1451"/>
                </a:lnTo>
                <a:lnTo>
                  <a:pt x="1320" y="1451"/>
                </a:lnTo>
                <a:lnTo>
                  <a:pt x="1320" y="1453"/>
                </a:lnTo>
                <a:lnTo>
                  <a:pt x="1319" y="1453"/>
                </a:lnTo>
                <a:lnTo>
                  <a:pt x="1319" y="1455"/>
                </a:lnTo>
                <a:lnTo>
                  <a:pt x="1317" y="1455"/>
                </a:lnTo>
                <a:lnTo>
                  <a:pt x="1315" y="1455"/>
                </a:lnTo>
                <a:lnTo>
                  <a:pt x="1315" y="1456"/>
                </a:lnTo>
                <a:lnTo>
                  <a:pt x="1315" y="1455"/>
                </a:lnTo>
                <a:lnTo>
                  <a:pt x="1315" y="1456"/>
                </a:lnTo>
                <a:lnTo>
                  <a:pt x="1315" y="1455"/>
                </a:lnTo>
                <a:lnTo>
                  <a:pt x="1314" y="1455"/>
                </a:lnTo>
                <a:lnTo>
                  <a:pt x="1312" y="1455"/>
                </a:lnTo>
                <a:lnTo>
                  <a:pt x="1311" y="1455"/>
                </a:lnTo>
                <a:lnTo>
                  <a:pt x="1311" y="1453"/>
                </a:lnTo>
                <a:lnTo>
                  <a:pt x="1309" y="1453"/>
                </a:lnTo>
                <a:lnTo>
                  <a:pt x="1307" y="1453"/>
                </a:lnTo>
                <a:lnTo>
                  <a:pt x="1306" y="1453"/>
                </a:lnTo>
                <a:lnTo>
                  <a:pt x="1304" y="1451"/>
                </a:lnTo>
                <a:lnTo>
                  <a:pt x="1304" y="1453"/>
                </a:lnTo>
                <a:lnTo>
                  <a:pt x="1303" y="1453"/>
                </a:lnTo>
                <a:lnTo>
                  <a:pt x="1301" y="1455"/>
                </a:lnTo>
                <a:lnTo>
                  <a:pt x="1299" y="1455"/>
                </a:lnTo>
                <a:lnTo>
                  <a:pt x="1299" y="1456"/>
                </a:lnTo>
                <a:lnTo>
                  <a:pt x="1299" y="1458"/>
                </a:lnTo>
                <a:lnTo>
                  <a:pt x="1298" y="1458"/>
                </a:lnTo>
                <a:lnTo>
                  <a:pt x="1296" y="1459"/>
                </a:lnTo>
                <a:lnTo>
                  <a:pt x="1295" y="1459"/>
                </a:lnTo>
                <a:lnTo>
                  <a:pt x="1293" y="1459"/>
                </a:lnTo>
                <a:lnTo>
                  <a:pt x="1291" y="1459"/>
                </a:lnTo>
                <a:lnTo>
                  <a:pt x="1290" y="1459"/>
                </a:lnTo>
                <a:lnTo>
                  <a:pt x="1288" y="1459"/>
                </a:lnTo>
                <a:lnTo>
                  <a:pt x="1288" y="1458"/>
                </a:lnTo>
                <a:lnTo>
                  <a:pt x="1288" y="1456"/>
                </a:lnTo>
                <a:lnTo>
                  <a:pt x="1287" y="1456"/>
                </a:lnTo>
                <a:lnTo>
                  <a:pt x="1287" y="1455"/>
                </a:lnTo>
                <a:lnTo>
                  <a:pt x="1287" y="1453"/>
                </a:lnTo>
                <a:lnTo>
                  <a:pt x="1287" y="1451"/>
                </a:lnTo>
                <a:lnTo>
                  <a:pt x="1287" y="1450"/>
                </a:lnTo>
                <a:lnTo>
                  <a:pt x="1285" y="1450"/>
                </a:lnTo>
                <a:lnTo>
                  <a:pt x="1283" y="1450"/>
                </a:lnTo>
                <a:lnTo>
                  <a:pt x="1282" y="1450"/>
                </a:lnTo>
                <a:lnTo>
                  <a:pt x="1280" y="1450"/>
                </a:lnTo>
                <a:lnTo>
                  <a:pt x="1280" y="1448"/>
                </a:lnTo>
                <a:lnTo>
                  <a:pt x="1279" y="1448"/>
                </a:lnTo>
                <a:lnTo>
                  <a:pt x="1277" y="1448"/>
                </a:lnTo>
                <a:lnTo>
                  <a:pt x="1277" y="1447"/>
                </a:lnTo>
                <a:lnTo>
                  <a:pt x="1275" y="1447"/>
                </a:lnTo>
                <a:lnTo>
                  <a:pt x="1275" y="1445"/>
                </a:lnTo>
                <a:lnTo>
                  <a:pt x="1274" y="1445"/>
                </a:lnTo>
                <a:lnTo>
                  <a:pt x="1274" y="1443"/>
                </a:lnTo>
                <a:lnTo>
                  <a:pt x="1274" y="1442"/>
                </a:lnTo>
                <a:lnTo>
                  <a:pt x="1275" y="1442"/>
                </a:lnTo>
                <a:lnTo>
                  <a:pt x="1275" y="1440"/>
                </a:lnTo>
                <a:lnTo>
                  <a:pt x="1277" y="1440"/>
                </a:lnTo>
                <a:lnTo>
                  <a:pt x="1277" y="1439"/>
                </a:lnTo>
                <a:lnTo>
                  <a:pt x="1277" y="1437"/>
                </a:lnTo>
                <a:lnTo>
                  <a:pt x="1277" y="1435"/>
                </a:lnTo>
                <a:lnTo>
                  <a:pt x="1275" y="1435"/>
                </a:lnTo>
                <a:lnTo>
                  <a:pt x="1275" y="1434"/>
                </a:lnTo>
                <a:lnTo>
                  <a:pt x="1274" y="1434"/>
                </a:lnTo>
                <a:lnTo>
                  <a:pt x="1274" y="1432"/>
                </a:lnTo>
                <a:lnTo>
                  <a:pt x="1272" y="1432"/>
                </a:lnTo>
                <a:lnTo>
                  <a:pt x="1271" y="1431"/>
                </a:lnTo>
                <a:lnTo>
                  <a:pt x="1269" y="1431"/>
                </a:lnTo>
                <a:lnTo>
                  <a:pt x="1267" y="1431"/>
                </a:lnTo>
                <a:lnTo>
                  <a:pt x="1267" y="1429"/>
                </a:lnTo>
                <a:lnTo>
                  <a:pt x="1266" y="1429"/>
                </a:lnTo>
                <a:lnTo>
                  <a:pt x="1264" y="1429"/>
                </a:lnTo>
                <a:lnTo>
                  <a:pt x="1264" y="1427"/>
                </a:lnTo>
                <a:lnTo>
                  <a:pt x="1263" y="1427"/>
                </a:lnTo>
                <a:lnTo>
                  <a:pt x="1263" y="1426"/>
                </a:lnTo>
                <a:lnTo>
                  <a:pt x="1261" y="1426"/>
                </a:lnTo>
                <a:lnTo>
                  <a:pt x="1259" y="1426"/>
                </a:lnTo>
                <a:lnTo>
                  <a:pt x="1258" y="1426"/>
                </a:lnTo>
                <a:lnTo>
                  <a:pt x="1256" y="1426"/>
                </a:lnTo>
                <a:lnTo>
                  <a:pt x="1255" y="1426"/>
                </a:lnTo>
                <a:lnTo>
                  <a:pt x="1253" y="1426"/>
                </a:lnTo>
                <a:lnTo>
                  <a:pt x="1251" y="1426"/>
                </a:lnTo>
                <a:lnTo>
                  <a:pt x="1250" y="1426"/>
                </a:lnTo>
                <a:lnTo>
                  <a:pt x="1248" y="1424"/>
                </a:lnTo>
                <a:lnTo>
                  <a:pt x="1247" y="1423"/>
                </a:lnTo>
                <a:lnTo>
                  <a:pt x="1247" y="1421"/>
                </a:lnTo>
                <a:lnTo>
                  <a:pt x="1245" y="1419"/>
                </a:lnTo>
                <a:lnTo>
                  <a:pt x="1245" y="1418"/>
                </a:lnTo>
                <a:lnTo>
                  <a:pt x="1245" y="1416"/>
                </a:lnTo>
                <a:lnTo>
                  <a:pt x="1243" y="1416"/>
                </a:lnTo>
                <a:lnTo>
                  <a:pt x="1243" y="1415"/>
                </a:lnTo>
                <a:lnTo>
                  <a:pt x="1243" y="1413"/>
                </a:lnTo>
                <a:lnTo>
                  <a:pt x="1243" y="1411"/>
                </a:lnTo>
                <a:lnTo>
                  <a:pt x="1243" y="1410"/>
                </a:lnTo>
                <a:lnTo>
                  <a:pt x="1242" y="1410"/>
                </a:lnTo>
                <a:lnTo>
                  <a:pt x="1242" y="1408"/>
                </a:lnTo>
                <a:lnTo>
                  <a:pt x="1240" y="1408"/>
                </a:lnTo>
                <a:lnTo>
                  <a:pt x="1240" y="1407"/>
                </a:lnTo>
                <a:lnTo>
                  <a:pt x="1239" y="1407"/>
                </a:lnTo>
                <a:lnTo>
                  <a:pt x="1239" y="1405"/>
                </a:lnTo>
                <a:lnTo>
                  <a:pt x="1239" y="1403"/>
                </a:lnTo>
                <a:lnTo>
                  <a:pt x="1237" y="1403"/>
                </a:lnTo>
                <a:lnTo>
                  <a:pt x="1237" y="1402"/>
                </a:lnTo>
                <a:lnTo>
                  <a:pt x="1235" y="1402"/>
                </a:lnTo>
                <a:lnTo>
                  <a:pt x="1235" y="1400"/>
                </a:lnTo>
                <a:lnTo>
                  <a:pt x="1235" y="1402"/>
                </a:lnTo>
                <a:lnTo>
                  <a:pt x="1235" y="1403"/>
                </a:lnTo>
                <a:lnTo>
                  <a:pt x="1235" y="1405"/>
                </a:lnTo>
                <a:lnTo>
                  <a:pt x="1235" y="1407"/>
                </a:lnTo>
                <a:lnTo>
                  <a:pt x="1235" y="1408"/>
                </a:lnTo>
                <a:lnTo>
                  <a:pt x="1234" y="1408"/>
                </a:lnTo>
                <a:lnTo>
                  <a:pt x="1232" y="1408"/>
                </a:lnTo>
                <a:lnTo>
                  <a:pt x="1232" y="1407"/>
                </a:lnTo>
                <a:lnTo>
                  <a:pt x="1231" y="1407"/>
                </a:lnTo>
                <a:lnTo>
                  <a:pt x="1229" y="1407"/>
                </a:lnTo>
                <a:lnTo>
                  <a:pt x="1229" y="1405"/>
                </a:lnTo>
                <a:lnTo>
                  <a:pt x="1229" y="1403"/>
                </a:lnTo>
                <a:lnTo>
                  <a:pt x="1227" y="1403"/>
                </a:lnTo>
                <a:lnTo>
                  <a:pt x="1227" y="1402"/>
                </a:lnTo>
                <a:lnTo>
                  <a:pt x="1227" y="1400"/>
                </a:lnTo>
                <a:lnTo>
                  <a:pt x="1226" y="1400"/>
                </a:lnTo>
                <a:lnTo>
                  <a:pt x="1226" y="1399"/>
                </a:lnTo>
                <a:lnTo>
                  <a:pt x="1227" y="1399"/>
                </a:lnTo>
                <a:lnTo>
                  <a:pt x="1229" y="1399"/>
                </a:lnTo>
                <a:lnTo>
                  <a:pt x="1227" y="1399"/>
                </a:lnTo>
                <a:lnTo>
                  <a:pt x="1227" y="1397"/>
                </a:lnTo>
                <a:lnTo>
                  <a:pt x="1227" y="1395"/>
                </a:lnTo>
                <a:lnTo>
                  <a:pt x="1227" y="1394"/>
                </a:lnTo>
                <a:lnTo>
                  <a:pt x="1226" y="1394"/>
                </a:lnTo>
                <a:lnTo>
                  <a:pt x="1226" y="1392"/>
                </a:lnTo>
                <a:lnTo>
                  <a:pt x="1224" y="1392"/>
                </a:lnTo>
                <a:lnTo>
                  <a:pt x="1224" y="1391"/>
                </a:lnTo>
                <a:lnTo>
                  <a:pt x="1223" y="1391"/>
                </a:lnTo>
                <a:lnTo>
                  <a:pt x="1224" y="1391"/>
                </a:lnTo>
                <a:lnTo>
                  <a:pt x="1224" y="1389"/>
                </a:lnTo>
                <a:lnTo>
                  <a:pt x="1223" y="1389"/>
                </a:lnTo>
                <a:lnTo>
                  <a:pt x="1221" y="1387"/>
                </a:lnTo>
                <a:lnTo>
                  <a:pt x="1221" y="1386"/>
                </a:lnTo>
                <a:lnTo>
                  <a:pt x="1219" y="1386"/>
                </a:lnTo>
                <a:lnTo>
                  <a:pt x="1219" y="1384"/>
                </a:lnTo>
                <a:lnTo>
                  <a:pt x="1219" y="1383"/>
                </a:lnTo>
                <a:lnTo>
                  <a:pt x="1219" y="1381"/>
                </a:lnTo>
                <a:lnTo>
                  <a:pt x="1218" y="1381"/>
                </a:lnTo>
                <a:lnTo>
                  <a:pt x="1218" y="1379"/>
                </a:lnTo>
                <a:lnTo>
                  <a:pt x="1216" y="1379"/>
                </a:lnTo>
                <a:lnTo>
                  <a:pt x="1216" y="1378"/>
                </a:lnTo>
                <a:lnTo>
                  <a:pt x="1215" y="1378"/>
                </a:lnTo>
                <a:lnTo>
                  <a:pt x="1215" y="1376"/>
                </a:lnTo>
                <a:lnTo>
                  <a:pt x="1213" y="1376"/>
                </a:lnTo>
                <a:lnTo>
                  <a:pt x="1213" y="1375"/>
                </a:lnTo>
                <a:lnTo>
                  <a:pt x="1213" y="1373"/>
                </a:lnTo>
                <a:lnTo>
                  <a:pt x="1213" y="1371"/>
                </a:lnTo>
                <a:lnTo>
                  <a:pt x="1211" y="1371"/>
                </a:lnTo>
                <a:lnTo>
                  <a:pt x="1211" y="1370"/>
                </a:lnTo>
                <a:lnTo>
                  <a:pt x="1211" y="1368"/>
                </a:lnTo>
                <a:lnTo>
                  <a:pt x="1211" y="1367"/>
                </a:lnTo>
                <a:lnTo>
                  <a:pt x="1211" y="1365"/>
                </a:lnTo>
                <a:lnTo>
                  <a:pt x="1210" y="1365"/>
                </a:lnTo>
                <a:lnTo>
                  <a:pt x="1210" y="1363"/>
                </a:lnTo>
                <a:lnTo>
                  <a:pt x="1210" y="1362"/>
                </a:lnTo>
                <a:lnTo>
                  <a:pt x="1208" y="1362"/>
                </a:lnTo>
                <a:lnTo>
                  <a:pt x="1208" y="1360"/>
                </a:lnTo>
                <a:lnTo>
                  <a:pt x="1208" y="1359"/>
                </a:lnTo>
                <a:lnTo>
                  <a:pt x="1208" y="1357"/>
                </a:lnTo>
                <a:lnTo>
                  <a:pt x="1210" y="1357"/>
                </a:lnTo>
                <a:lnTo>
                  <a:pt x="1210" y="1355"/>
                </a:lnTo>
                <a:lnTo>
                  <a:pt x="1210" y="1354"/>
                </a:lnTo>
                <a:lnTo>
                  <a:pt x="1211" y="1354"/>
                </a:lnTo>
                <a:lnTo>
                  <a:pt x="1213" y="1352"/>
                </a:lnTo>
                <a:lnTo>
                  <a:pt x="1213" y="1351"/>
                </a:lnTo>
                <a:lnTo>
                  <a:pt x="1211" y="1351"/>
                </a:lnTo>
                <a:lnTo>
                  <a:pt x="1213" y="1351"/>
                </a:lnTo>
                <a:lnTo>
                  <a:pt x="1213" y="1349"/>
                </a:lnTo>
                <a:lnTo>
                  <a:pt x="1215" y="1349"/>
                </a:lnTo>
                <a:lnTo>
                  <a:pt x="1215" y="1347"/>
                </a:lnTo>
                <a:lnTo>
                  <a:pt x="1216" y="1347"/>
                </a:lnTo>
                <a:lnTo>
                  <a:pt x="1218" y="1347"/>
                </a:lnTo>
                <a:lnTo>
                  <a:pt x="1218" y="1346"/>
                </a:lnTo>
                <a:lnTo>
                  <a:pt x="1218" y="1344"/>
                </a:lnTo>
                <a:lnTo>
                  <a:pt x="1218" y="1343"/>
                </a:lnTo>
                <a:lnTo>
                  <a:pt x="1219" y="1341"/>
                </a:lnTo>
                <a:lnTo>
                  <a:pt x="1219" y="1339"/>
                </a:lnTo>
                <a:lnTo>
                  <a:pt x="1221" y="1339"/>
                </a:lnTo>
                <a:lnTo>
                  <a:pt x="1221" y="1338"/>
                </a:lnTo>
                <a:lnTo>
                  <a:pt x="1221" y="1336"/>
                </a:lnTo>
                <a:lnTo>
                  <a:pt x="1221" y="1335"/>
                </a:lnTo>
                <a:lnTo>
                  <a:pt x="1221" y="1333"/>
                </a:lnTo>
                <a:lnTo>
                  <a:pt x="1221" y="1331"/>
                </a:lnTo>
                <a:lnTo>
                  <a:pt x="1223" y="1331"/>
                </a:lnTo>
                <a:lnTo>
                  <a:pt x="1223" y="1330"/>
                </a:lnTo>
                <a:lnTo>
                  <a:pt x="1223" y="1328"/>
                </a:lnTo>
                <a:lnTo>
                  <a:pt x="1224" y="1328"/>
                </a:lnTo>
                <a:lnTo>
                  <a:pt x="1224" y="1327"/>
                </a:lnTo>
                <a:lnTo>
                  <a:pt x="1223" y="1327"/>
                </a:lnTo>
                <a:lnTo>
                  <a:pt x="1223" y="1325"/>
                </a:lnTo>
                <a:lnTo>
                  <a:pt x="1223" y="1323"/>
                </a:lnTo>
                <a:lnTo>
                  <a:pt x="1221" y="1323"/>
                </a:lnTo>
                <a:lnTo>
                  <a:pt x="1221" y="1322"/>
                </a:lnTo>
                <a:lnTo>
                  <a:pt x="1221" y="1320"/>
                </a:lnTo>
                <a:lnTo>
                  <a:pt x="1219" y="1319"/>
                </a:lnTo>
                <a:lnTo>
                  <a:pt x="1219" y="1317"/>
                </a:lnTo>
                <a:lnTo>
                  <a:pt x="1218" y="1317"/>
                </a:lnTo>
                <a:lnTo>
                  <a:pt x="1218" y="1315"/>
                </a:lnTo>
                <a:lnTo>
                  <a:pt x="1218" y="1314"/>
                </a:lnTo>
                <a:lnTo>
                  <a:pt x="1218" y="1312"/>
                </a:lnTo>
                <a:lnTo>
                  <a:pt x="1218" y="1311"/>
                </a:lnTo>
                <a:lnTo>
                  <a:pt x="1218" y="1309"/>
                </a:lnTo>
                <a:lnTo>
                  <a:pt x="1216" y="1309"/>
                </a:lnTo>
                <a:lnTo>
                  <a:pt x="1216" y="1307"/>
                </a:lnTo>
                <a:lnTo>
                  <a:pt x="1216" y="1306"/>
                </a:lnTo>
                <a:lnTo>
                  <a:pt x="1216" y="1304"/>
                </a:lnTo>
                <a:lnTo>
                  <a:pt x="1216" y="1303"/>
                </a:lnTo>
                <a:lnTo>
                  <a:pt x="1216" y="1301"/>
                </a:lnTo>
                <a:lnTo>
                  <a:pt x="1216" y="1299"/>
                </a:lnTo>
                <a:lnTo>
                  <a:pt x="1218" y="1299"/>
                </a:lnTo>
                <a:lnTo>
                  <a:pt x="1218" y="1298"/>
                </a:lnTo>
                <a:lnTo>
                  <a:pt x="1219" y="1298"/>
                </a:lnTo>
                <a:lnTo>
                  <a:pt x="1219" y="1296"/>
                </a:lnTo>
                <a:lnTo>
                  <a:pt x="1221" y="1295"/>
                </a:lnTo>
                <a:lnTo>
                  <a:pt x="1221" y="1293"/>
                </a:lnTo>
                <a:lnTo>
                  <a:pt x="1223" y="1293"/>
                </a:lnTo>
                <a:lnTo>
                  <a:pt x="1223" y="1291"/>
                </a:lnTo>
                <a:lnTo>
                  <a:pt x="1224" y="1291"/>
                </a:lnTo>
                <a:lnTo>
                  <a:pt x="1224" y="1290"/>
                </a:lnTo>
                <a:lnTo>
                  <a:pt x="1226" y="1290"/>
                </a:lnTo>
                <a:lnTo>
                  <a:pt x="1227" y="1288"/>
                </a:lnTo>
                <a:lnTo>
                  <a:pt x="1229" y="1288"/>
                </a:lnTo>
                <a:lnTo>
                  <a:pt x="1231" y="1287"/>
                </a:lnTo>
                <a:lnTo>
                  <a:pt x="1232" y="1287"/>
                </a:lnTo>
                <a:lnTo>
                  <a:pt x="1232" y="1285"/>
                </a:lnTo>
                <a:lnTo>
                  <a:pt x="1234" y="1285"/>
                </a:lnTo>
                <a:lnTo>
                  <a:pt x="1234" y="1283"/>
                </a:lnTo>
                <a:lnTo>
                  <a:pt x="1235" y="1283"/>
                </a:lnTo>
                <a:lnTo>
                  <a:pt x="1237" y="1282"/>
                </a:lnTo>
                <a:lnTo>
                  <a:pt x="1239" y="1282"/>
                </a:lnTo>
                <a:lnTo>
                  <a:pt x="1239" y="1280"/>
                </a:lnTo>
                <a:lnTo>
                  <a:pt x="1240" y="1280"/>
                </a:lnTo>
                <a:lnTo>
                  <a:pt x="1242" y="1280"/>
                </a:lnTo>
                <a:lnTo>
                  <a:pt x="1242" y="1282"/>
                </a:lnTo>
                <a:lnTo>
                  <a:pt x="1243" y="1283"/>
                </a:lnTo>
                <a:lnTo>
                  <a:pt x="1243" y="1285"/>
                </a:lnTo>
                <a:lnTo>
                  <a:pt x="1243" y="1287"/>
                </a:lnTo>
                <a:lnTo>
                  <a:pt x="1245" y="1287"/>
                </a:lnTo>
                <a:lnTo>
                  <a:pt x="1245" y="1285"/>
                </a:lnTo>
                <a:lnTo>
                  <a:pt x="1245" y="1283"/>
                </a:lnTo>
                <a:lnTo>
                  <a:pt x="1245" y="1282"/>
                </a:lnTo>
                <a:lnTo>
                  <a:pt x="1245" y="1280"/>
                </a:lnTo>
                <a:lnTo>
                  <a:pt x="1245" y="1279"/>
                </a:lnTo>
                <a:lnTo>
                  <a:pt x="1245" y="1277"/>
                </a:lnTo>
                <a:lnTo>
                  <a:pt x="1245" y="1275"/>
                </a:lnTo>
                <a:lnTo>
                  <a:pt x="1243" y="1275"/>
                </a:lnTo>
                <a:lnTo>
                  <a:pt x="1243" y="1274"/>
                </a:lnTo>
                <a:lnTo>
                  <a:pt x="1245" y="1274"/>
                </a:lnTo>
                <a:lnTo>
                  <a:pt x="1245" y="1272"/>
                </a:lnTo>
                <a:lnTo>
                  <a:pt x="1245" y="1271"/>
                </a:lnTo>
                <a:lnTo>
                  <a:pt x="1247" y="1271"/>
                </a:lnTo>
                <a:lnTo>
                  <a:pt x="1247" y="1269"/>
                </a:lnTo>
                <a:lnTo>
                  <a:pt x="1248" y="1269"/>
                </a:lnTo>
                <a:lnTo>
                  <a:pt x="1248" y="1267"/>
                </a:lnTo>
                <a:lnTo>
                  <a:pt x="1250" y="1267"/>
                </a:lnTo>
                <a:lnTo>
                  <a:pt x="1250" y="1266"/>
                </a:lnTo>
                <a:lnTo>
                  <a:pt x="1250" y="1264"/>
                </a:lnTo>
                <a:lnTo>
                  <a:pt x="1251" y="1264"/>
                </a:lnTo>
                <a:lnTo>
                  <a:pt x="1251" y="1263"/>
                </a:lnTo>
                <a:lnTo>
                  <a:pt x="1253" y="1263"/>
                </a:lnTo>
                <a:lnTo>
                  <a:pt x="1253" y="1261"/>
                </a:lnTo>
                <a:lnTo>
                  <a:pt x="1255" y="1261"/>
                </a:lnTo>
                <a:lnTo>
                  <a:pt x="1256" y="1261"/>
                </a:lnTo>
                <a:lnTo>
                  <a:pt x="1258" y="1261"/>
                </a:lnTo>
                <a:lnTo>
                  <a:pt x="1258" y="1263"/>
                </a:lnTo>
                <a:lnTo>
                  <a:pt x="1258" y="1261"/>
                </a:lnTo>
                <a:lnTo>
                  <a:pt x="1259" y="1263"/>
                </a:lnTo>
                <a:lnTo>
                  <a:pt x="1261" y="1263"/>
                </a:lnTo>
                <a:lnTo>
                  <a:pt x="1261" y="1264"/>
                </a:lnTo>
                <a:lnTo>
                  <a:pt x="1263" y="1264"/>
                </a:lnTo>
                <a:lnTo>
                  <a:pt x="1264" y="1266"/>
                </a:lnTo>
                <a:lnTo>
                  <a:pt x="1266" y="1267"/>
                </a:lnTo>
                <a:lnTo>
                  <a:pt x="1267" y="1267"/>
                </a:lnTo>
                <a:lnTo>
                  <a:pt x="1267" y="1269"/>
                </a:lnTo>
                <a:lnTo>
                  <a:pt x="1269" y="1269"/>
                </a:lnTo>
                <a:lnTo>
                  <a:pt x="1269" y="1271"/>
                </a:lnTo>
                <a:lnTo>
                  <a:pt x="1271" y="1271"/>
                </a:lnTo>
                <a:lnTo>
                  <a:pt x="1271" y="1272"/>
                </a:lnTo>
                <a:lnTo>
                  <a:pt x="1272" y="1272"/>
                </a:lnTo>
                <a:lnTo>
                  <a:pt x="1274" y="1272"/>
                </a:lnTo>
                <a:lnTo>
                  <a:pt x="1275" y="1272"/>
                </a:lnTo>
                <a:lnTo>
                  <a:pt x="1277" y="1272"/>
                </a:lnTo>
                <a:lnTo>
                  <a:pt x="1279" y="1272"/>
                </a:lnTo>
                <a:lnTo>
                  <a:pt x="1280" y="1272"/>
                </a:lnTo>
                <a:lnTo>
                  <a:pt x="1282" y="1272"/>
                </a:lnTo>
                <a:lnTo>
                  <a:pt x="1283" y="1272"/>
                </a:lnTo>
                <a:lnTo>
                  <a:pt x="1285" y="1272"/>
                </a:lnTo>
                <a:lnTo>
                  <a:pt x="1287" y="1272"/>
                </a:lnTo>
                <a:lnTo>
                  <a:pt x="1287" y="1271"/>
                </a:lnTo>
                <a:lnTo>
                  <a:pt x="1288" y="1271"/>
                </a:lnTo>
                <a:lnTo>
                  <a:pt x="1290" y="1271"/>
                </a:lnTo>
                <a:lnTo>
                  <a:pt x="1290" y="1272"/>
                </a:lnTo>
                <a:lnTo>
                  <a:pt x="1291" y="1272"/>
                </a:lnTo>
                <a:lnTo>
                  <a:pt x="1293" y="1272"/>
                </a:lnTo>
                <a:lnTo>
                  <a:pt x="1295" y="1272"/>
                </a:lnTo>
                <a:lnTo>
                  <a:pt x="1295" y="1274"/>
                </a:lnTo>
                <a:lnTo>
                  <a:pt x="1296" y="1274"/>
                </a:lnTo>
                <a:lnTo>
                  <a:pt x="1298" y="1274"/>
                </a:lnTo>
                <a:lnTo>
                  <a:pt x="1299" y="1274"/>
                </a:lnTo>
                <a:lnTo>
                  <a:pt x="1301" y="1275"/>
                </a:lnTo>
                <a:lnTo>
                  <a:pt x="1301" y="1277"/>
                </a:lnTo>
                <a:lnTo>
                  <a:pt x="1303" y="1277"/>
                </a:lnTo>
                <a:lnTo>
                  <a:pt x="1304" y="1277"/>
                </a:lnTo>
                <a:lnTo>
                  <a:pt x="1304" y="1275"/>
                </a:lnTo>
                <a:lnTo>
                  <a:pt x="1306" y="1275"/>
                </a:lnTo>
                <a:lnTo>
                  <a:pt x="1306" y="1274"/>
                </a:lnTo>
                <a:lnTo>
                  <a:pt x="1304" y="1274"/>
                </a:lnTo>
                <a:lnTo>
                  <a:pt x="1304" y="1272"/>
                </a:lnTo>
                <a:lnTo>
                  <a:pt x="1304" y="1271"/>
                </a:lnTo>
                <a:lnTo>
                  <a:pt x="1303" y="1271"/>
                </a:lnTo>
                <a:lnTo>
                  <a:pt x="1303" y="1269"/>
                </a:lnTo>
                <a:lnTo>
                  <a:pt x="1304" y="1269"/>
                </a:lnTo>
                <a:lnTo>
                  <a:pt x="1303" y="1269"/>
                </a:lnTo>
                <a:lnTo>
                  <a:pt x="1303" y="1267"/>
                </a:lnTo>
                <a:lnTo>
                  <a:pt x="1301" y="1266"/>
                </a:lnTo>
                <a:lnTo>
                  <a:pt x="1299" y="1266"/>
                </a:lnTo>
                <a:lnTo>
                  <a:pt x="1298" y="1266"/>
                </a:lnTo>
                <a:lnTo>
                  <a:pt x="1298" y="1264"/>
                </a:lnTo>
                <a:lnTo>
                  <a:pt x="1296" y="1264"/>
                </a:lnTo>
                <a:lnTo>
                  <a:pt x="1295" y="1264"/>
                </a:lnTo>
                <a:lnTo>
                  <a:pt x="1293" y="1264"/>
                </a:lnTo>
                <a:lnTo>
                  <a:pt x="1291" y="1264"/>
                </a:lnTo>
                <a:lnTo>
                  <a:pt x="1290" y="1264"/>
                </a:lnTo>
                <a:lnTo>
                  <a:pt x="1290" y="1263"/>
                </a:lnTo>
                <a:lnTo>
                  <a:pt x="1288" y="1263"/>
                </a:lnTo>
                <a:lnTo>
                  <a:pt x="1288" y="1264"/>
                </a:lnTo>
                <a:lnTo>
                  <a:pt x="1287" y="1264"/>
                </a:lnTo>
                <a:lnTo>
                  <a:pt x="1285" y="1264"/>
                </a:lnTo>
                <a:lnTo>
                  <a:pt x="1285" y="1266"/>
                </a:lnTo>
                <a:lnTo>
                  <a:pt x="1283" y="1266"/>
                </a:lnTo>
                <a:lnTo>
                  <a:pt x="1283" y="1267"/>
                </a:lnTo>
                <a:lnTo>
                  <a:pt x="1282" y="1267"/>
                </a:lnTo>
                <a:lnTo>
                  <a:pt x="1282" y="1266"/>
                </a:lnTo>
                <a:lnTo>
                  <a:pt x="1280" y="1266"/>
                </a:lnTo>
                <a:lnTo>
                  <a:pt x="1279" y="1266"/>
                </a:lnTo>
                <a:lnTo>
                  <a:pt x="1277" y="1266"/>
                </a:lnTo>
                <a:lnTo>
                  <a:pt x="1275" y="1266"/>
                </a:lnTo>
                <a:lnTo>
                  <a:pt x="1275" y="1267"/>
                </a:lnTo>
                <a:lnTo>
                  <a:pt x="1275" y="1266"/>
                </a:lnTo>
                <a:lnTo>
                  <a:pt x="1274" y="1266"/>
                </a:lnTo>
                <a:lnTo>
                  <a:pt x="1272" y="1266"/>
                </a:lnTo>
                <a:lnTo>
                  <a:pt x="1272" y="1264"/>
                </a:lnTo>
                <a:lnTo>
                  <a:pt x="1271" y="1264"/>
                </a:lnTo>
                <a:lnTo>
                  <a:pt x="1269" y="1264"/>
                </a:lnTo>
                <a:lnTo>
                  <a:pt x="1267" y="1263"/>
                </a:lnTo>
                <a:lnTo>
                  <a:pt x="1266" y="1263"/>
                </a:lnTo>
                <a:lnTo>
                  <a:pt x="1266" y="1261"/>
                </a:lnTo>
                <a:lnTo>
                  <a:pt x="1266" y="1259"/>
                </a:lnTo>
                <a:lnTo>
                  <a:pt x="1264" y="1259"/>
                </a:lnTo>
                <a:lnTo>
                  <a:pt x="1264" y="1258"/>
                </a:lnTo>
                <a:lnTo>
                  <a:pt x="1263" y="1258"/>
                </a:lnTo>
                <a:lnTo>
                  <a:pt x="1263" y="1256"/>
                </a:lnTo>
                <a:lnTo>
                  <a:pt x="1261" y="1256"/>
                </a:lnTo>
                <a:lnTo>
                  <a:pt x="1259" y="1256"/>
                </a:lnTo>
                <a:lnTo>
                  <a:pt x="1258" y="1256"/>
                </a:lnTo>
                <a:lnTo>
                  <a:pt x="1256" y="1256"/>
                </a:lnTo>
                <a:lnTo>
                  <a:pt x="1256" y="1258"/>
                </a:lnTo>
                <a:lnTo>
                  <a:pt x="1255" y="1258"/>
                </a:lnTo>
                <a:lnTo>
                  <a:pt x="1255" y="1256"/>
                </a:lnTo>
                <a:lnTo>
                  <a:pt x="1255" y="1255"/>
                </a:lnTo>
                <a:lnTo>
                  <a:pt x="1253" y="1255"/>
                </a:lnTo>
                <a:lnTo>
                  <a:pt x="1253" y="1253"/>
                </a:lnTo>
                <a:lnTo>
                  <a:pt x="1255" y="1253"/>
                </a:lnTo>
                <a:lnTo>
                  <a:pt x="1255" y="1251"/>
                </a:lnTo>
                <a:lnTo>
                  <a:pt x="1255" y="1250"/>
                </a:lnTo>
                <a:lnTo>
                  <a:pt x="1253" y="1251"/>
                </a:lnTo>
                <a:lnTo>
                  <a:pt x="1253" y="1253"/>
                </a:lnTo>
                <a:lnTo>
                  <a:pt x="1251" y="1253"/>
                </a:lnTo>
                <a:lnTo>
                  <a:pt x="1251" y="1255"/>
                </a:lnTo>
                <a:lnTo>
                  <a:pt x="1250" y="1255"/>
                </a:lnTo>
                <a:lnTo>
                  <a:pt x="1250" y="1256"/>
                </a:lnTo>
                <a:lnTo>
                  <a:pt x="1250" y="1255"/>
                </a:lnTo>
                <a:lnTo>
                  <a:pt x="1248" y="1255"/>
                </a:lnTo>
                <a:lnTo>
                  <a:pt x="1247" y="1255"/>
                </a:lnTo>
                <a:lnTo>
                  <a:pt x="1247" y="1253"/>
                </a:lnTo>
                <a:lnTo>
                  <a:pt x="1245" y="1253"/>
                </a:lnTo>
                <a:lnTo>
                  <a:pt x="1245" y="1251"/>
                </a:lnTo>
                <a:lnTo>
                  <a:pt x="1243" y="1251"/>
                </a:lnTo>
                <a:lnTo>
                  <a:pt x="1243" y="1250"/>
                </a:lnTo>
                <a:lnTo>
                  <a:pt x="1243" y="1248"/>
                </a:lnTo>
                <a:lnTo>
                  <a:pt x="1242" y="1248"/>
                </a:lnTo>
                <a:lnTo>
                  <a:pt x="1243" y="1247"/>
                </a:lnTo>
                <a:lnTo>
                  <a:pt x="1243" y="1245"/>
                </a:lnTo>
                <a:lnTo>
                  <a:pt x="1243" y="1243"/>
                </a:lnTo>
                <a:lnTo>
                  <a:pt x="1243" y="1242"/>
                </a:lnTo>
                <a:lnTo>
                  <a:pt x="1242" y="1242"/>
                </a:lnTo>
                <a:lnTo>
                  <a:pt x="1242" y="1240"/>
                </a:lnTo>
                <a:lnTo>
                  <a:pt x="1242" y="1239"/>
                </a:lnTo>
                <a:lnTo>
                  <a:pt x="1243" y="1239"/>
                </a:lnTo>
                <a:lnTo>
                  <a:pt x="1243" y="1237"/>
                </a:lnTo>
                <a:lnTo>
                  <a:pt x="1245" y="1235"/>
                </a:lnTo>
                <a:lnTo>
                  <a:pt x="1247" y="1235"/>
                </a:lnTo>
                <a:lnTo>
                  <a:pt x="1247" y="1237"/>
                </a:lnTo>
                <a:lnTo>
                  <a:pt x="1248" y="1237"/>
                </a:lnTo>
                <a:lnTo>
                  <a:pt x="1248" y="1239"/>
                </a:lnTo>
                <a:lnTo>
                  <a:pt x="1250" y="1240"/>
                </a:lnTo>
                <a:lnTo>
                  <a:pt x="1251" y="1242"/>
                </a:lnTo>
                <a:lnTo>
                  <a:pt x="1251" y="1243"/>
                </a:lnTo>
                <a:lnTo>
                  <a:pt x="1253" y="1243"/>
                </a:lnTo>
                <a:lnTo>
                  <a:pt x="1253" y="1245"/>
                </a:lnTo>
                <a:lnTo>
                  <a:pt x="1253" y="1243"/>
                </a:lnTo>
                <a:lnTo>
                  <a:pt x="1253" y="1242"/>
                </a:lnTo>
                <a:lnTo>
                  <a:pt x="1253" y="1240"/>
                </a:lnTo>
                <a:lnTo>
                  <a:pt x="1251" y="1240"/>
                </a:lnTo>
                <a:lnTo>
                  <a:pt x="1251" y="1239"/>
                </a:lnTo>
                <a:lnTo>
                  <a:pt x="1251" y="1237"/>
                </a:lnTo>
                <a:lnTo>
                  <a:pt x="1250" y="1237"/>
                </a:lnTo>
                <a:lnTo>
                  <a:pt x="1250" y="1235"/>
                </a:lnTo>
                <a:lnTo>
                  <a:pt x="1250" y="1234"/>
                </a:lnTo>
                <a:lnTo>
                  <a:pt x="1248" y="1234"/>
                </a:lnTo>
                <a:lnTo>
                  <a:pt x="1250" y="1234"/>
                </a:lnTo>
                <a:lnTo>
                  <a:pt x="1248" y="1232"/>
                </a:lnTo>
                <a:lnTo>
                  <a:pt x="1250" y="1232"/>
                </a:lnTo>
                <a:lnTo>
                  <a:pt x="1250" y="1231"/>
                </a:lnTo>
                <a:lnTo>
                  <a:pt x="1250" y="1229"/>
                </a:lnTo>
                <a:lnTo>
                  <a:pt x="1251" y="1229"/>
                </a:lnTo>
                <a:lnTo>
                  <a:pt x="1251" y="1227"/>
                </a:lnTo>
                <a:lnTo>
                  <a:pt x="1251" y="1226"/>
                </a:lnTo>
                <a:lnTo>
                  <a:pt x="1253" y="1226"/>
                </a:lnTo>
                <a:lnTo>
                  <a:pt x="1253" y="1224"/>
                </a:lnTo>
                <a:lnTo>
                  <a:pt x="1255" y="1224"/>
                </a:lnTo>
                <a:lnTo>
                  <a:pt x="1255" y="1223"/>
                </a:lnTo>
                <a:lnTo>
                  <a:pt x="1256" y="1221"/>
                </a:lnTo>
                <a:lnTo>
                  <a:pt x="1256" y="1219"/>
                </a:lnTo>
                <a:lnTo>
                  <a:pt x="1256" y="1218"/>
                </a:lnTo>
                <a:lnTo>
                  <a:pt x="1256" y="1216"/>
                </a:lnTo>
                <a:lnTo>
                  <a:pt x="1258" y="1216"/>
                </a:lnTo>
                <a:lnTo>
                  <a:pt x="1258" y="1215"/>
                </a:lnTo>
                <a:lnTo>
                  <a:pt x="1259" y="1215"/>
                </a:lnTo>
                <a:lnTo>
                  <a:pt x="1259" y="1213"/>
                </a:lnTo>
                <a:lnTo>
                  <a:pt x="1259" y="1211"/>
                </a:lnTo>
                <a:lnTo>
                  <a:pt x="1259" y="1210"/>
                </a:lnTo>
                <a:lnTo>
                  <a:pt x="1259" y="1208"/>
                </a:lnTo>
                <a:lnTo>
                  <a:pt x="1261" y="1208"/>
                </a:lnTo>
                <a:lnTo>
                  <a:pt x="1259" y="1207"/>
                </a:lnTo>
                <a:lnTo>
                  <a:pt x="1259" y="1205"/>
                </a:lnTo>
                <a:lnTo>
                  <a:pt x="1259" y="1203"/>
                </a:lnTo>
                <a:lnTo>
                  <a:pt x="1259" y="1202"/>
                </a:lnTo>
                <a:lnTo>
                  <a:pt x="1259" y="1200"/>
                </a:lnTo>
                <a:lnTo>
                  <a:pt x="1259" y="1199"/>
                </a:lnTo>
                <a:lnTo>
                  <a:pt x="1258" y="1197"/>
                </a:lnTo>
                <a:lnTo>
                  <a:pt x="1259" y="1197"/>
                </a:lnTo>
                <a:lnTo>
                  <a:pt x="1259" y="1195"/>
                </a:lnTo>
                <a:lnTo>
                  <a:pt x="1259" y="1194"/>
                </a:lnTo>
                <a:lnTo>
                  <a:pt x="1259" y="1192"/>
                </a:lnTo>
                <a:lnTo>
                  <a:pt x="1259" y="1191"/>
                </a:lnTo>
                <a:lnTo>
                  <a:pt x="1261" y="1191"/>
                </a:lnTo>
                <a:lnTo>
                  <a:pt x="1263" y="1191"/>
                </a:lnTo>
                <a:lnTo>
                  <a:pt x="1263" y="1189"/>
                </a:lnTo>
                <a:lnTo>
                  <a:pt x="1264" y="1189"/>
                </a:lnTo>
                <a:lnTo>
                  <a:pt x="1264" y="1187"/>
                </a:lnTo>
                <a:lnTo>
                  <a:pt x="1266" y="1187"/>
                </a:lnTo>
                <a:lnTo>
                  <a:pt x="1266" y="1186"/>
                </a:lnTo>
                <a:lnTo>
                  <a:pt x="1267" y="1186"/>
                </a:lnTo>
                <a:lnTo>
                  <a:pt x="1267" y="1184"/>
                </a:lnTo>
                <a:lnTo>
                  <a:pt x="1269" y="1184"/>
                </a:lnTo>
                <a:lnTo>
                  <a:pt x="1269" y="1183"/>
                </a:lnTo>
                <a:lnTo>
                  <a:pt x="1269" y="1181"/>
                </a:lnTo>
                <a:lnTo>
                  <a:pt x="1271" y="1181"/>
                </a:lnTo>
                <a:lnTo>
                  <a:pt x="1271" y="1179"/>
                </a:lnTo>
                <a:lnTo>
                  <a:pt x="1271" y="1178"/>
                </a:lnTo>
                <a:lnTo>
                  <a:pt x="1269" y="1178"/>
                </a:lnTo>
                <a:lnTo>
                  <a:pt x="1267" y="1178"/>
                </a:lnTo>
                <a:lnTo>
                  <a:pt x="1267" y="1179"/>
                </a:lnTo>
                <a:lnTo>
                  <a:pt x="1266" y="1179"/>
                </a:lnTo>
                <a:lnTo>
                  <a:pt x="1266" y="1181"/>
                </a:lnTo>
                <a:lnTo>
                  <a:pt x="1264" y="1183"/>
                </a:lnTo>
                <a:lnTo>
                  <a:pt x="1264" y="1184"/>
                </a:lnTo>
                <a:lnTo>
                  <a:pt x="1266" y="1184"/>
                </a:lnTo>
                <a:lnTo>
                  <a:pt x="1266" y="1186"/>
                </a:lnTo>
                <a:lnTo>
                  <a:pt x="1264" y="1186"/>
                </a:lnTo>
                <a:lnTo>
                  <a:pt x="1264" y="1187"/>
                </a:lnTo>
                <a:lnTo>
                  <a:pt x="1263" y="1187"/>
                </a:lnTo>
                <a:lnTo>
                  <a:pt x="1261" y="1189"/>
                </a:lnTo>
                <a:lnTo>
                  <a:pt x="1259" y="1191"/>
                </a:lnTo>
                <a:lnTo>
                  <a:pt x="1259" y="1192"/>
                </a:lnTo>
                <a:lnTo>
                  <a:pt x="1258" y="1192"/>
                </a:lnTo>
                <a:lnTo>
                  <a:pt x="1258" y="1191"/>
                </a:lnTo>
                <a:lnTo>
                  <a:pt x="1256" y="1191"/>
                </a:lnTo>
                <a:lnTo>
                  <a:pt x="1256" y="1192"/>
                </a:lnTo>
                <a:lnTo>
                  <a:pt x="1255" y="1192"/>
                </a:lnTo>
                <a:lnTo>
                  <a:pt x="1253" y="1192"/>
                </a:lnTo>
                <a:lnTo>
                  <a:pt x="1251" y="1192"/>
                </a:lnTo>
                <a:lnTo>
                  <a:pt x="1251" y="1191"/>
                </a:lnTo>
                <a:lnTo>
                  <a:pt x="1250" y="1191"/>
                </a:lnTo>
                <a:lnTo>
                  <a:pt x="1250" y="1192"/>
                </a:lnTo>
                <a:lnTo>
                  <a:pt x="1248" y="1192"/>
                </a:lnTo>
                <a:lnTo>
                  <a:pt x="1248" y="1194"/>
                </a:lnTo>
                <a:lnTo>
                  <a:pt x="1248" y="1195"/>
                </a:lnTo>
                <a:lnTo>
                  <a:pt x="1247" y="1195"/>
                </a:lnTo>
                <a:lnTo>
                  <a:pt x="1247" y="1197"/>
                </a:lnTo>
                <a:lnTo>
                  <a:pt x="1248" y="1197"/>
                </a:lnTo>
                <a:lnTo>
                  <a:pt x="1248" y="1199"/>
                </a:lnTo>
                <a:lnTo>
                  <a:pt x="1248" y="1200"/>
                </a:lnTo>
                <a:lnTo>
                  <a:pt x="1247" y="1200"/>
                </a:lnTo>
                <a:lnTo>
                  <a:pt x="1247" y="1202"/>
                </a:lnTo>
                <a:lnTo>
                  <a:pt x="1247" y="1203"/>
                </a:lnTo>
                <a:lnTo>
                  <a:pt x="1247" y="1205"/>
                </a:lnTo>
                <a:lnTo>
                  <a:pt x="1247" y="1207"/>
                </a:lnTo>
                <a:lnTo>
                  <a:pt x="1245" y="1208"/>
                </a:lnTo>
                <a:lnTo>
                  <a:pt x="1245" y="1210"/>
                </a:lnTo>
                <a:lnTo>
                  <a:pt x="1245" y="1211"/>
                </a:lnTo>
                <a:lnTo>
                  <a:pt x="1243" y="1211"/>
                </a:lnTo>
                <a:lnTo>
                  <a:pt x="1243" y="1213"/>
                </a:lnTo>
                <a:lnTo>
                  <a:pt x="1243" y="1215"/>
                </a:lnTo>
                <a:lnTo>
                  <a:pt x="1243" y="1216"/>
                </a:lnTo>
                <a:lnTo>
                  <a:pt x="1243" y="1218"/>
                </a:lnTo>
                <a:lnTo>
                  <a:pt x="1243" y="1219"/>
                </a:lnTo>
                <a:lnTo>
                  <a:pt x="1242" y="1219"/>
                </a:lnTo>
                <a:lnTo>
                  <a:pt x="1242" y="1221"/>
                </a:lnTo>
                <a:lnTo>
                  <a:pt x="1242" y="1223"/>
                </a:lnTo>
                <a:lnTo>
                  <a:pt x="1242" y="1224"/>
                </a:lnTo>
                <a:lnTo>
                  <a:pt x="1240" y="1224"/>
                </a:lnTo>
                <a:lnTo>
                  <a:pt x="1240" y="1226"/>
                </a:lnTo>
                <a:lnTo>
                  <a:pt x="1240" y="1227"/>
                </a:lnTo>
                <a:lnTo>
                  <a:pt x="1239" y="1227"/>
                </a:lnTo>
                <a:lnTo>
                  <a:pt x="1239" y="1229"/>
                </a:lnTo>
                <a:lnTo>
                  <a:pt x="1237" y="1229"/>
                </a:lnTo>
                <a:lnTo>
                  <a:pt x="1235" y="1229"/>
                </a:lnTo>
                <a:lnTo>
                  <a:pt x="1235" y="1231"/>
                </a:lnTo>
                <a:lnTo>
                  <a:pt x="1234" y="1231"/>
                </a:lnTo>
                <a:lnTo>
                  <a:pt x="1234" y="1232"/>
                </a:lnTo>
                <a:lnTo>
                  <a:pt x="1234" y="1231"/>
                </a:lnTo>
                <a:lnTo>
                  <a:pt x="1232" y="1231"/>
                </a:lnTo>
                <a:lnTo>
                  <a:pt x="1232" y="1229"/>
                </a:lnTo>
                <a:lnTo>
                  <a:pt x="1231" y="1229"/>
                </a:lnTo>
                <a:lnTo>
                  <a:pt x="1231" y="1231"/>
                </a:lnTo>
                <a:lnTo>
                  <a:pt x="1231" y="1232"/>
                </a:lnTo>
                <a:lnTo>
                  <a:pt x="1229" y="1232"/>
                </a:lnTo>
                <a:lnTo>
                  <a:pt x="1229" y="1234"/>
                </a:lnTo>
                <a:lnTo>
                  <a:pt x="1229" y="1235"/>
                </a:lnTo>
                <a:lnTo>
                  <a:pt x="1229" y="1237"/>
                </a:lnTo>
                <a:lnTo>
                  <a:pt x="1229" y="1239"/>
                </a:lnTo>
                <a:lnTo>
                  <a:pt x="1229" y="1240"/>
                </a:lnTo>
                <a:lnTo>
                  <a:pt x="1227" y="1240"/>
                </a:lnTo>
                <a:lnTo>
                  <a:pt x="1227" y="1242"/>
                </a:lnTo>
                <a:lnTo>
                  <a:pt x="1226" y="1242"/>
                </a:lnTo>
                <a:lnTo>
                  <a:pt x="1226" y="1240"/>
                </a:lnTo>
                <a:lnTo>
                  <a:pt x="1226" y="1239"/>
                </a:lnTo>
                <a:lnTo>
                  <a:pt x="1224" y="1239"/>
                </a:lnTo>
                <a:lnTo>
                  <a:pt x="1223" y="1239"/>
                </a:lnTo>
                <a:lnTo>
                  <a:pt x="1221" y="1239"/>
                </a:lnTo>
                <a:lnTo>
                  <a:pt x="1221" y="1240"/>
                </a:lnTo>
                <a:lnTo>
                  <a:pt x="1223" y="1240"/>
                </a:lnTo>
                <a:lnTo>
                  <a:pt x="1223" y="1242"/>
                </a:lnTo>
                <a:lnTo>
                  <a:pt x="1223" y="1243"/>
                </a:lnTo>
                <a:lnTo>
                  <a:pt x="1223" y="1245"/>
                </a:lnTo>
                <a:lnTo>
                  <a:pt x="1221" y="1245"/>
                </a:lnTo>
                <a:lnTo>
                  <a:pt x="1221" y="1247"/>
                </a:lnTo>
                <a:lnTo>
                  <a:pt x="1221" y="1248"/>
                </a:lnTo>
                <a:lnTo>
                  <a:pt x="1221" y="1250"/>
                </a:lnTo>
                <a:lnTo>
                  <a:pt x="1221" y="1251"/>
                </a:lnTo>
                <a:lnTo>
                  <a:pt x="1221" y="1253"/>
                </a:lnTo>
                <a:lnTo>
                  <a:pt x="1219" y="1253"/>
                </a:lnTo>
                <a:lnTo>
                  <a:pt x="1219" y="1255"/>
                </a:lnTo>
                <a:lnTo>
                  <a:pt x="1218" y="1255"/>
                </a:lnTo>
                <a:lnTo>
                  <a:pt x="1216" y="1256"/>
                </a:lnTo>
                <a:lnTo>
                  <a:pt x="1215" y="1256"/>
                </a:lnTo>
                <a:lnTo>
                  <a:pt x="1216" y="1256"/>
                </a:lnTo>
                <a:lnTo>
                  <a:pt x="1216" y="1258"/>
                </a:lnTo>
                <a:lnTo>
                  <a:pt x="1216" y="1259"/>
                </a:lnTo>
                <a:lnTo>
                  <a:pt x="1215" y="1259"/>
                </a:lnTo>
                <a:lnTo>
                  <a:pt x="1215" y="1261"/>
                </a:lnTo>
                <a:lnTo>
                  <a:pt x="1215" y="1259"/>
                </a:lnTo>
                <a:lnTo>
                  <a:pt x="1213" y="1259"/>
                </a:lnTo>
                <a:lnTo>
                  <a:pt x="1213" y="1258"/>
                </a:lnTo>
                <a:lnTo>
                  <a:pt x="1211" y="1258"/>
                </a:lnTo>
                <a:lnTo>
                  <a:pt x="1210" y="1258"/>
                </a:lnTo>
                <a:lnTo>
                  <a:pt x="1210" y="1256"/>
                </a:lnTo>
                <a:lnTo>
                  <a:pt x="1208" y="1256"/>
                </a:lnTo>
                <a:lnTo>
                  <a:pt x="1208" y="1258"/>
                </a:lnTo>
                <a:lnTo>
                  <a:pt x="1208" y="1259"/>
                </a:lnTo>
                <a:lnTo>
                  <a:pt x="1207" y="1259"/>
                </a:lnTo>
                <a:lnTo>
                  <a:pt x="1205" y="1259"/>
                </a:lnTo>
                <a:lnTo>
                  <a:pt x="1205" y="1261"/>
                </a:lnTo>
                <a:lnTo>
                  <a:pt x="1205" y="1263"/>
                </a:lnTo>
                <a:lnTo>
                  <a:pt x="1205" y="1264"/>
                </a:lnTo>
                <a:lnTo>
                  <a:pt x="1205" y="1266"/>
                </a:lnTo>
                <a:lnTo>
                  <a:pt x="1203" y="1266"/>
                </a:lnTo>
                <a:lnTo>
                  <a:pt x="1203" y="1267"/>
                </a:lnTo>
                <a:lnTo>
                  <a:pt x="1203" y="1269"/>
                </a:lnTo>
                <a:lnTo>
                  <a:pt x="1202" y="1269"/>
                </a:lnTo>
                <a:lnTo>
                  <a:pt x="1200" y="1269"/>
                </a:lnTo>
                <a:lnTo>
                  <a:pt x="1200" y="1271"/>
                </a:lnTo>
                <a:lnTo>
                  <a:pt x="1200" y="1272"/>
                </a:lnTo>
                <a:lnTo>
                  <a:pt x="1200" y="1274"/>
                </a:lnTo>
                <a:lnTo>
                  <a:pt x="1200" y="1275"/>
                </a:lnTo>
                <a:lnTo>
                  <a:pt x="1200" y="1277"/>
                </a:lnTo>
                <a:lnTo>
                  <a:pt x="1200" y="1279"/>
                </a:lnTo>
                <a:lnTo>
                  <a:pt x="1199" y="1279"/>
                </a:lnTo>
                <a:lnTo>
                  <a:pt x="1199" y="1280"/>
                </a:lnTo>
                <a:lnTo>
                  <a:pt x="1197" y="1280"/>
                </a:lnTo>
                <a:lnTo>
                  <a:pt x="1195" y="1280"/>
                </a:lnTo>
                <a:lnTo>
                  <a:pt x="1194" y="1280"/>
                </a:lnTo>
                <a:lnTo>
                  <a:pt x="1194" y="1279"/>
                </a:lnTo>
                <a:lnTo>
                  <a:pt x="1192" y="1279"/>
                </a:lnTo>
                <a:lnTo>
                  <a:pt x="1191" y="1279"/>
                </a:lnTo>
                <a:lnTo>
                  <a:pt x="1191" y="1280"/>
                </a:lnTo>
                <a:lnTo>
                  <a:pt x="1192" y="1280"/>
                </a:lnTo>
                <a:lnTo>
                  <a:pt x="1192" y="1282"/>
                </a:lnTo>
                <a:lnTo>
                  <a:pt x="1191" y="1282"/>
                </a:lnTo>
                <a:lnTo>
                  <a:pt x="1191" y="1283"/>
                </a:lnTo>
                <a:lnTo>
                  <a:pt x="1192" y="1283"/>
                </a:lnTo>
                <a:lnTo>
                  <a:pt x="1192" y="1282"/>
                </a:lnTo>
                <a:lnTo>
                  <a:pt x="1192" y="1283"/>
                </a:lnTo>
                <a:lnTo>
                  <a:pt x="1191" y="1285"/>
                </a:lnTo>
                <a:lnTo>
                  <a:pt x="1189" y="1285"/>
                </a:lnTo>
                <a:lnTo>
                  <a:pt x="1189" y="1287"/>
                </a:lnTo>
                <a:lnTo>
                  <a:pt x="1189" y="1288"/>
                </a:lnTo>
                <a:lnTo>
                  <a:pt x="1187" y="1288"/>
                </a:lnTo>
                <a:lnTo>
                  <a:pt x="1187" y="1290"/>
                </a:lnTo>
                <a:lnTo>
                  <a:pt x="1186" y="1290"/>
                </a:lnTo>
                <a:lnTo>
                  <a:pt x="1186" y="1291"/>
                </a:lnTo>
                <a:lnTo>
                  <a:pt x="1184" y="1291"/>
                </a:lnTo>
                <a:lnTo>
                  <a:pt x="1184" y="1293"/>
                </a:lnTo>
                <a:lnTo>
                  <a:pt x="1183" y="1293"/>
                </a:lnTo>
                <a:lnTo>
                  <a:pt x="1183" y="1295"/>
                </a:lnTo>
                <a:lnTo>
                  <a:pt x="1183" y="1296"/>
                </a:lnTo>
                <a:lnTo>
                  <a:pt x="1181" y="1296"/>
                </a:lnTo>
                <a:lnTo>
                  <a:pt x="1181" y="1298"/>
                </a:lnTo>
                <a:lnTo>
                  <a:pt x="1179" y="1298"/>
                </a:lnTo>
                <a:lnTo>
                  <a:pt x="1179" y="1299"/>
                </a:lnTo>
                <a:lnTo>
                  <a:pt x="1178" y="1299"/>
                </a:lnTo>
                <a:lnTo>
                  <a:pt x="1178" y="1301"/>
                </a:lnTo>
                <a:lnTo>
                  <a:pt x="1178" y="1299"/>
                </a:lnTo>
                <a:lnTo>
                  <a:pt x="1176" y="1299"/>
                </a:lnTo>
                <a:lnTo>
                  <a:pt x="1176" y="1298"/>
                </a:lnTo>
                <a:lnTo>
                  <a:pt x="1178" y="1298"/>
                </a:lnTo>
                <a:lnTo>
                  <a:pt x="1178" y="1296"/>
                </a:lnTo>
                <a:lnTo>
                  <a:pt x="1178" y="1295"/>
                </a:lnTo>
                <a:lnTo>
                  <a:pt x="1179" y="1295"/>
                </a:lnTo>
                <a:lnTo>
                  <a:pt x="1179" y="1293"/>
                </a:lnTo>
                <a:lnTo>
                  <a:pt x="1178" y="1293"/>
                </a:lnTo>
                <a:lnTo>
                  <a:pt x="1178" y="1291"/>
                </a:lnTo>
                <a:lnTo>
                  <a:pt x="1176" y="1291"/>
                </a:lnTo>
                <a:lnTo>
                  <a:pt x="1176" y="1290"/>
                </a:lnTo>
                <a:lnTo>
                  <a:pt x="1178" y="1290"/>
                </a:lnTo>
                <a:lnTo>
                  <a:pt x="1178" y="1288"/>
                </a:lnTo>
                <a:lnTo>
                  <a:pt x="1178" y="1287"/>
                </a:lnTo>
                <a:lnTo>
                  <a:pt x="1179" y="1287"/>
                </a:lnTo>
                <a:lnTo>
                  <a:pt x="1179" y="1285"/>
                </a:lnTo>
                <a:lnTo>
                  <a:pt x="1181" y="1285"/>
                </a:lnTo>
                <a:lnTo>
                  <a:pt x="1181" y="1283"/>
                </a:lnTo>
                <a:lnTo>
                  <a:pt x="1181" y="1282"/>
                </a:lnTo>
                <a:lnTo>
                  <a:pt x="1181" y="1280"/>
                </a:lnTo>
                <a:lnTo>
                  <a:pt x="1183" y="1280"/>
                </a:lnTo>
                <a:lnTo>
                  <a:pt x="1183" y="1279"/>
                </a:lnTo>
                <a:lnTo>
                  <a:pt x="1184" y="1279"/>
                </a:lnTo>
                <a:lnTo>
                  <a:pt x="1184" y="1277"/>
                </a:lnTo>
                <a:lnTo>
                  <a:pt x="1184" y="1275"/>
                </a:lnTo>
                <a:lnTo>
                  <a:pt x="1186" y="1275"/>
                </a:lnTo>
                <a:lnTo>
                  <a:pt x="1186" y="1274"/>
                </a:lnTo>
                <a:lnTo>
                  <a:pt x="1186" y="1272"/>
                </a:lnTo>
                <a:lnTo>
                  <a:pt x="1186" y="1271"/>
                </a:lnTo>
                <a:lnTo>
                  <a:pt x="1186" y="1269"/>
                </a:lnTo>
                <a:lnTo>
                  <a:pt x="1186" y="1267"/>
                </a:lnTo>
                <a:lnTo>
                  <a:pt x="1186" y="1266"/>
                </a:lnTo>
                <a:lnTo>
                  <a:pt x="1186" y="1264"/>
                </a:lnTo>
                <a:lnTo>
                  <a:pt x="1186" y="1263"/>
                </a:lnTo>
                <a:lnTo>
                  <a:pt x="1186" y="1261"/>
                </a:lnTo>
                <a:lnTo>
                  <a:pt x="1184" y="1263"/>
                </a:lnTo>
                <a:lnTo>
                  <a:pt x="1184" y="1264"/>
                </a:lnTo>
                <a:lnTo>
                  <a:pt x="1184" y="1266"/>
                </a:lnTo>
                <a:lnTo>
                  <a:pt x="1184" y="1267"/>
                </a:lnTo>
                <a:lnTo>
                  <a:pt x="1183" y="1267"/>
                </a:lnTo>
                <a:lnTo>
                  <a:pt x="1181" y="1267"/>
                </a:lnTo>
                <a:lnTo>
                  <a:pt x="1181" y="1266"/>
                </a:lnTo>
                <a:lnTo>
                  <a:pt x="1179" y="1266"/>
                </a:lnTo>
                <a:lnTo>
                  <a:pt x="1179" y="1267"/>
                </a:lnTo>
                <a:lnTo>
                  <a:pt x="1179" y="1269"/>
                </a:lnTo>
                <a:lnTo>
                  <a:pt x="1178" y="1269"/>
                </a:lnTo>
                <a:lnTo>
                  <a:pt x="1179" y="1271"/>
                </a:lnTo>
                <a:lnTo>
                  <a:pt x="1179" y="1272"/>
                </a:lnTo>
                <a:lnTo>
                  <a:pt x="1178" y="1272"/>
                </a:lnTo>
                <a:lnTo>
                  <a:pt x="1178" y="1274"/>
                </a:lnTo>
                <a:lnTo>
                  <a:pt x="1179" y="1275"/>
                </a:lnTo>
                <a:lnTo>
                  <a:pt x="1179" y="1277"/>
                </a:lnTo>
                <a:lnTo>
                  <a:pt x="1179" y="1279"/>
                </a:lnTo>
                <a:lnTo>
                  <a:pt x="1179" y="1280"/>
                </a:lnTo>
                <a:lnTo>
                  <a:pt x="1178" y="1280"/>
                </a:lnTo>
                <a:lnTo>
                  <a:pt x="1178" y="1282"/>
                </a:lnTo>
                <a:lnTo>
                  <a:pt x="1178" y="1283"/>
                </a:lnTo>
                <a:lnTo>
                  <a:pt x="1178" y="1285"/>
                </a:lnTo>
                <a:lnTo>
                  <a:pt x="1176" y="1285"/>
                </a:lnTo>
                <a:lnTo>
                  <a:pt x="1176" y="1287"/>
                </a:lnTo>
                <a:lnTo>
                  <a:pt x="1175" y="1287"/>
                </a:lnTo>
                <a:lnTo>
                  <a:pt x="1175" y="1288"/>
                </a:lnTo>
                <a:lnTo>
                  <a:pt x="1173" y="1288"/>
                </a:lnTo>
                <a:lnTo>
                  <a:pt x="1173" y="1287"/>
                </a:lnTo>
                <a:lnTo>
                  <a:pt x="1175" y="1287"/>
                </a:lnTo>
                <a:lnTo>
                  <a:pt x="1175" y="1285"/>
                </a:lnTo>
                <a:lnTo>
                  <a:pt x="1175" y="1283"/>
                </a:lnTo>
                <a:lnTo>
                  <a:pt x="1175" y="1282"/>
                </a:lnTo>
                <a:lnTo>
                  <a:pt x="1173" y="1282"/>
                </a:lnTo>
                <a:lnTo>
                  <a:pt x="1175" y="1282"/>
                </a:lnTo>
                <a:lnTo>
                  <a:pt x="1175" y="1280"/>
                </a:lnTo>
                <a:lnTo>
                  <a:pt x="1175" y="1279"/>
                </a:lnTo>
                <a:lnTo>
                  <a:pt x="1173" y="1279"/>
                </a:lnTo>
                <a:lnTo>
                  <a:pt x="1175" y="1279"/>
                </a:lnTo>
                <a:lnTo>
                  <a:pt x="1173" y="1279"/>
                </a:lnTo>
                <a:lnTo>
                  <a:pt x="1175" y="1279"/>
                </a:lnTo>
                <a:lnTo>
                  <a:pt x="1173" y="1279"/>
                </a:lnTo>
                <a:lnTo>
                  <a:pt x="1173" y="1277"/>
                </a:lnTo>
                <a:lnTo>
                  <a:pt x="1173" y="1275"/>
                </a:lnTo>
                <a:lnTo>
                  <a:pt x="1173" y="1274"/>
                </a:lnTo>
                <a:lnTo>
                  <a:pt x="1173" y="1272"/>
                </a:lnTo>
                <a:lnTo>
                  <a:pt x="1173" y="1271"/>
                </a:lnTo>
                <a:lnTo>
                  <a:pt x="1175" y="1271"/>
                </a:lnTo>
                <a:lnTo>
                  <a:pt x="1175" y="1269"/>
                </a:lnTo>
                <a:lnTo>
                  <a:pt x="1175" y="1267"/>
                </a:lnTo>
                <a:lnTo>
                  <a:pt x="1175" y="1266"/>
                </a:lnTo>
                <a:lnTo>
                  <a:pt x="1175" y="1264"/>
                </a:lnTo>
                <a:lnTo>
                  <a:pt x="1175" y="1263"/>
                </a:lnTo>
                <a:lnTo>
                  <a:pt x="1175" y="1261"/>
                </a:lnTo>
                <a:lnTo>
                  <a:pt x="1175" y="1263"/>
                </a:lnTo>
                <a:lnTo>
                  <a:pt x="1175" y="1264"/>
                </a:lnTo>
                <a:lnTo>
                  <a:pt x="1175" y="1266"/>
                </a:lnTo>
                <a:lnTo>
                  <a:pt x="1173" y="1266"/>
                </a:lnTo>
                <a:lnTo>
                  <a:pt x="1173" y="1264"/>
                </a:lnTo>
                <a:lnTo>
                  <a:pt x="1173" y="1263"/>
                </a:lnTo>
                <a:lnTo>
                  <a:pt x="1173" y="1261"/>
                </a:lnTo>
                <a:lnTo>
                  <a:pt x="1171" y="1261"/>
                </a:lnTo>
                <a:lnTo>
                  <a:pt x="1173" y="1261"/>
                </a:lnTo>
                <a:lnTo>
                  <a:pt x="1173" y="1259"/>
                </a:lnTo>
                <a:lnTo>
                  <a:pt x="1173" y="1258"/>
                </a:lnTo>
                <a:lnTo>
                  <a:pt x="1173" y="1256"/>
                </a:lnTo>
                <a:lnTo>
                  <a:pt x="1173" y="1255"/>
                </a:lnTo>
                <a:lnTo>
                  <a:pt x="1173" y="1253"/>
                </a:lnTo>
                <a:lnTo>
                  <a:pt x="1173" y="1251"/>
                </a:lnTo>
                <a:lnTo>
                  <a:pt x="1171" y="1251"/>
                </a:lnTo>
                <a:lnTo>
                  <a:pt x="1171" y="1250"/>
                </a:lnTo>
                <a:lnTo>
                  <a:pt x="1170" y="1250"/>
                </a:lnTo>
                <a:lnTo>
                  <a:pt x="1170" y="1248"/>
                </a:lnTo>
                <a:lnTo>
                  <a:pt x="1168" y="1248"/>
                </a:lnTo>
                <a:lnTo>
                  <a:pt x="1168" y="1247"/>
                </a:lnTo>
                <a:lnTo>
                  <a:pt x="1168" y="1245"/>
                </a:lnTo>
                <a:lnTo>
                  <a:pt x="1167" y="1245"/>
                </a:lnTo>
                <a:lnTo>
                  <a:pt x="1167" y="1243"/>
                </a:lnTo>
                <a:lnTo>
                  <a:pt x="1165" y="1243"/>
                </a:lnTo>
                <a:lnTo>
                  <a:pt x="1163" y="1243"/>
                </a:lnTo>
                <a:lnTo>
                  <a:pt x="1162" y="1243"/>
                </a:lnTo>
                <a:lnTo>
                  <a:pt x="1162" y="1242"/>
                </a:lnTo>
                <a:lnTo>
                  <a:pt x="1160" y="1243"/>
                </a:lnTo>
                <a:lnTo>
                  <a:pt x="1159" y="1243"/>
                </a:lnTo>
                <a:lnTo>
                  <a:pt x="1160" y="1243"/>
                </a:lnTo>
                <a:lnTo>
                  <a:pt x="1160" y="1245"/>
                </a:lnTo>
                <a:lnTo>
                  <a:pt x="1159" y="1245"/>
                </a:lnTo>
                <a:lnTo>
                  <a:pt x="1157" y="1243"/>
                </a:lnTo>
                <a:lnTo>
                  <a:pt x="1157" y="1242"/>
                </a:lnTo>
                <a:lnTo>
                  <a:pt x="1155" y="1242"/>
                </a:lnTo>
                <a:lnTo>
                  <a:pt x="1155" y="1240"/>
                </a:lnTo>
                <a:lnTo>
                  <a:pt x="1155" y="1242"/>
                </a:lnTo>
                <a:lnTo>
                  <a:pt x="1157" y="1243"/>
                </a:lnTo>
                <a:lnTo>
                  <a:pt x="1157" y="1245"/>
                </a:lnTo>
                <a:lnTo>
                  <a:pt x="1159" y="1245"/>
                </a:lnTo>
                <a:lnTo>
                  <a:pt x="1157" y="1245"/>
                </a:lnTo>
                <a:lnTo>
                  <a:pt x="1155" y="1245"/>
                </a:lnTo>
                <a:lnTo>
                  <a:pt x="1155" y="1247"/>
                </a:lnTo>
                <a:lnTo>
                  <a:pt x="1157" y="1247"/>
                </a:lnTo>
                <a:lnTo>
                  <a:pt x="1159" y="1247"/>
                </a:lnTo>
                <a:lnTo>
                  <a:pt x="1160" y="1247"/>
                </a:lnTo>
                <a:lnTo>
                  <a:pt x="1162" y="1245"/>
                </a:lnTo>
                <a:lnTo>
                  <a:pt x="1162" y="1247"/>
                </a:lnTo>
                <a:lnTo>
                  <a:pt x="1163" y="1247"/>
                </a:lnTo>
                <a:lnTo>
                  <a:pt x="1163" y="1245"/>
                </a:lnTo>
                <a:lnTo>
                  <a:pt x="1163" y="1247"/>
                </a:lnTo>
                <a:lnTo>
                  <a:pt x="1165" y="1247"/>
                </a:lnTo>
                <a:lnTo>
                  <a:pt x="1165" y="1248"/>
                </a:lnTo>
                <a:lnTo>
                  <a:pt x="1165" y="1250"/>
                </a:lnTo>
                <a:lnTo>
                  <a:pt x="1167" y="1250"/>
                </a:lnTo>
                <a:lnTo>
                  <a:pt x="1167" y="1251"/>
                </a:lnTo>
                <a:lnTo>
                  <a:pt x="1167" y="1253"/>
                </a:lnTo>
                <a:lnTo>
                  <a:pt x="1168" y="1253"/>
                </a:lnTo>
                <a:lnTo>
                  <a:pt x="1168" y="1255"/>
                </a:lnTo>
                <a:lnTo>
                  <a:pt x="1168" y="1256"/>
                </a:lnTo>
                <a:lnTo>
                  <a:pt x="1168" y="1258"/>
                </a:lnTo>
                <a:lnTo>
                  <a:pt x="1168" y="1259"/>
                </a:lnTo>
                <a:lnTo>
                  <a:pt x="1170" y="1259"/>
                </a:lnTo>
                <a:lnTo>
                  <a:pt x="1170" y="1261"/>
                </a:lnTo>
                <a:lnTo>
                  <a:pt x="1170" y="1263"/>
                </a:lnTo>
                <a:lnTo>
                  <a:pt x="1170" y="1264"/>
                </a:lnTo>
                <a:lnTo>
                  <a:pt x="1170" y="1266"/>
                </a:lnTo>
                <a:lnTo>
                  <a:pt x="1170" y="1267"/>
                </a:lnTo>
                <a:lnTo>
                  <a:pt x="1170" y="1269"/>
                </a:lnTo>
                <a:lnTo>
                  <a:pt x="1170" y="1271"/>
                </a:lnTo>
                <a:lnTo>
                  <a:pt x="1168" y="1271"/>
                </a:lnTo>
                <a:lnTo>
                  <a:pt x="1168" y="1272"/>
                </a:lnTo>
                <a:lnTo>
                  <a:pt x="1168" y="1274"/>
                </a:lnTo>
                <a:lnTo>
                  <a:pt x="1168" y="1275"/>
                </a:lnTo>
                <a:lnTo>
                  <a:pt x="1168" y="1277"/>
                </a:lnTo>
                <a:lnTo>
                  <a:pt x="1170" y="1277"/>
                </a:lnTo>
                <a:lnTo>
                  <a:pt x="1170" y="1279"/>
                </a:lnTo>
                <a:lnTo>
                  <a:pt x="1170" y="1280"/>
                </a:lnTo>
                <a:lnTo>
                  <a:pt x="1170" y="1282"/>
                </a:lnTo>
                <a:lnTo>
                  <a:pt x="1171" y="1282"/>
                </a:lnTo>
                <a:lnTo>
                  <a:pt x="1171" y="1283"/>
                </a:lnTo>
                <a:lnTo>
                  <a:pt x="1170" y="1283"/>
                </a:lnTo>
                <a:lnTo>
                  <a:pt x="1170" y="1285"/>
                </a:lnTo>
                <a:lnTo>
                  <a:pt x="1171" y="1285"/>
                </a:lnTo>
                <a:lnTo>
                  <a:pt x="1171" y="1287"/>
                </a:lnTo>
                <a:lnTo>
                  <a:pt x="1171" y="1288"/>
                </a:lnTo>
                <a:lnTo>
                  <a:pt x="1173" y="1288"/>
                </a:lnTo>
                <a:lnTo>
                  <a:pt x="1173" y="1290"/>
                </a:lnTo>
                <a:lnTo>
                  <a:pt x="1173" y="1291"/>
                </a:lnTo>
                <a:lnTo>
                  <a:pt x="1173" y="1293"/>
                </a:lnTo>
                <a:lnTo>
                  <a:pt x="1173" y="1295"/>
                </a:lnTo>
                <a:lnTo>
                  <a:pt x="1173" y="1296"/>
                </a:lnTo>
                <a:lnTo>
                  <a:pt x="1173" y="1298"/>
                </a:lnTo>
                <a:lnTo>
                  <a:pt x="1171" y="1298"/>
                </a:lnTo>
                <a:lnTo>
                  <a:pt x="1171" y="1299"/>
                </a:lnTo>
                <a:lnTo>
                  <a:pt x="1171" y="1301"/>
                </a:lnTo>
                <a:lnTo>
                  <a:pt x="1170" y="1301"/>
                </a:lnTo>
                <a:lnTo>
                  <a:pt x="1170" y="1303"/>
                </a:lnTo>
                <a:lnTo>
                  <a:pt x="1168" y="1303"/>
                </a:lnTo>
                <a:lnTo>
                  <a:pt x="1167" y="1303"/>
                </a:lnTo>
                <a:lnTo>
                  <a:pt x="1165" y="1304"/>
                </a:lnTo>
                <a:lnTo>
                  <a:pt x="1163" y="1304"/>
                </a:lnTo>
                <a:lnTo>
                  <a:pt x="1162" y="1304"/>
                </a:lnTo>
                <a:lnTo>
                  <a:pt x="1162" y="1306"/>
                </a:lnTo>
                <a:lnTo>
                  <a:pt x="1160" y="1306"/>
                </a:lnTo>
                <a:lnTo>
                  <a:pt x="1159" y="1304"/>
                </a:lnTo>
                <a:lnTo>
                  <a:pt x="1157" y="1304"/>
                </a:lnTo>
                <a:lnTo>
                  <a:pt x="1159" y="1304"/>
                </a:lnTo>
                <a:lnTo>
                  <a:pt x="1157" y="1304"/>
                </a:lnTo>
                <a:lnTo>
                  <a:pt x="1157" y="1303"/>
                </a:lnTo>
                <a:lnTo>
                  <a:pt x="1157" y="1301"/>
                </a:lnTo>
                <a:lnTo>
                  <a:pt x="1157" y="1303"/>
                </a:lnTo>
                <a:lnTo>
                  <a:pt x="1155" y="1303"/>
                </a:lnTo>
                <a:lnTo>
                  <a:pt x="1154" y="1303"/>
                </a:lnTo>
                <a:lnTo>
                  <a:pt x="1152" y="1303"/>
                </a:lnTo>
                <a:lnTo>
                  <a:pt x="1151" y="1303"/>
                </a:lnTo>
                <a:lnTo>
                  <a:pt x="1149" y="1301"/>
                </a:lnTo>
                <a:lnTo>
                  <a:pt x="1149" y="1299"/>
                </a:lnTo>
                <a:lnTo>
                  <a:pt x="1147" y="1299"/>
                </a:lnTo>
                <a:lnTo>
                  <a:pt x="1147" y="1298"/>
                </a:lnTo>
                <a:lnTo>
                  <a:pt x="1147" y="1296"/>
                </a:lnTo>
                <a:lnTo>
                  <a:pt x="1146" y="1296"/>
                </a:lnTo>
                <a:lnTo>
                  <a:pt x="1146" y="1295"/>
                </a:lnTo>
                <a:lnTo>
                  <a:pt x="1146" y="1293"/>
                </a:lnTo>
                <a:lnTo>
                  <a:pt x="1144" y="1293"/>
                </a:lnTo>
                <a:lnTo>
                  <a:pt x="1143" y="1293"/>
                </a:lnTo>
                <a:lnTo>
                  <a:pt x="1143" y="1291"/>
                </a:lnTo>
                <a:lnTo>
                  <a:pt x="1141" y="1291"/>
                </a:lnTo>
                <a:lnTo>
                  <a:pt x="1141" y="1290"/>
                </a:lnTo>
                <a:lnTo>
                  <a:pt x="1141" y="1288"/>
                </a:lnTo>
                <a:lnTo>
                  <a:pt x="1143" y="1288"/>
                </a:lnTo>
                <a:lnTo>
                  <a:pt x="1144" y="1287"/>
                </a:lnTo>
                <a:lnTo>
                  <a:pt x="1144" y="1285"/>
                </a:lnTo>
                <a:lnTo>
                  <a:pt x="1146" y="1285"/>
                </a:lnTo>
                <a:lnTo>
                  <a:pt x="1146" y="1283"/>
                </a:lnTo>
                <a:lnTo>
                  <a:pt x="1146" y="1282"/>
                </a:lnTo>
                <a:lnTo>
                  <a:pt x="1146" y="1280"/>
                </a:lnTo>
                <a:lnTo>
                  <a:pt x="1146" y="1279"/>
                </a:lnTo>
                <a:lnTo>
                  <a:pt x="1144" y="1279"/>
                </a:lnTo>
                <a:lnTo>
                  <a:pt x="1146" y="1277"/>
                </a:lnTo>
                <a:lnTo>
                  <a:pt x="1144" y="1275"/>
                </a:lnTo>
                <a:lnTo>
                  <a:pt x="1143" y="1275"/>
                </a:lnTo>
                <a:lnTo>
                  <a:pt x="1143" y="1274"/>
                </a:lnTo>
                <a:lnTo>
                  <a:pt x="1141" y="1272"/>
                </a:lnTo>
                <a:lnTo>
                  <a:pt x="1141" y="1271"/>
                </a:lnTo>
                <a:lnTo>
                  <a:pt x="1139" y="1271"/>
                </a:lnTo>
                <a:lnTo>
                  <a:pt x="1139" y="1272"/>
                </a:lnTo>
                <a:lnTo>
                  <a:pt x="1139" y="1271"/>
                </a:lnTo>
                <a:lnTo>
                  <a:pt x="1139" y="1272"/>
                </a:lnTo>
                <a:lnTo>
                  <a:pt x="1138" y="1272"/>
                </a:lnTo>
                <a:lnTo>
                  <a:pt x="1138" y="1274"/>
                </a:lnTo>
                <a:lnTo>
                  <a:pt x="1138" y="1275"/>
                </a:lnTo>
                <a:lnTo>
                  <a:pt x="1139" y="1275"/>
                </a:lnTo>
                <a:lnTo>
                  <a:pt x="1139" y="1277"/>
                </a:lnTo>
                <a:lnTo>
                  <a:pt x="1139" y="1279"/>
                </a:lnTo>
                <a:lnTo>
                  <a:pt x="1139" y="1280"/>
                </a:lnTo>
                <a:lnTo>
                  <a:pt x="1138" y="1282"/>
                </a:lnTo>
                <a:lnTo>
                  <a:pt x="1138" y="1283"/>
                </a:lnTo>
                <a:lnTo>
                  <a:pt x="1136" y="1283"/>
                </a:lnTo>
                <a:lnTo>
                  <a:pt x="1136" y="1285"/>
                </a:lnTo>
                <a:lnTo>
                  <a:pt x="1136" y="1287"/>
                </a:lnTo>
                <a:lnTo>
                  <a:pt x="1136" y="1288"/>
                </a:lnTo>
                <a:lnTo>
                  <a:pt x="1136" y="1291"/>
                </a:lnTo>
                <a:lnTo>
                  <a:pt x="1135" y="1291"/>
                </a:lnTo>
                <a:lnTo>
                  <a:pt x="1136" y="1293"/>
                </a:lnTo>
                <a:lnTo>
                  <a:pt x="1138" y="1293"/>
                </a:lnTo>
                <a:lnTo>
                  <a:pt x="1138" y="1295"/>
                </a:lnTo>
                <a:lnTo>
                  <a:pt x="1136" y="1296"/>
                </a:lnTo>
                <a:lnTo>
                  <a:pt x="1136" y="1298"/>
                </a:lnTo>
                <a:lnTo>
                  <a:pt x="1141" y="1298"/>
                </a:lnTo>
                <a:lnTo>
                  <a:pt x="1143" y="1298"/>
                </a:lnTo>
                <a:lnTo>
                  <a:pt x="1144" y="1298"/>
                </a:lnTo>
                <a:lnTo>
                  <a:pt x="1144" y="1299"/>
                </a:lnTo>
                <a:lnTo>
                  <a:pt x="1144" y="1301"/>
                </a:lnTo>
                <a:lnTo>
                  <a:pt x="1146" y="1301"/>
                </a:lnTo>
                <a:lnTo>
                  <a:pt x="1146" y="1303"/>
                </a:lnTo>
                <a:lnTo>
                  <a:pt x="1147" y="1304"/>
                </a:lnTo>
                <a:lnTo>
                  <a:pt x="1149" y="1304"/>
                </a:lnTo>
                <a:lnTo>
                  <a:pt x="1151" y="1304"/>
                </a:lnTo>
                <a:lnTo>
                  <a:pt x="1152" y="1304"/>
                </a:lnTo>
                <a:lnTo>
                  <a:pt x="1154" y="1303"/>
                </a:lnTo>
                <a:lnTo>
                  <a:pt x="1154" y="1304"/>
                </a:lnTo>
                <a:lnTo>
                  <a:pt x="1155" y="1304"/>
                </a:lnTo>
                <a:lnTo>
                  <a:pt x="1155" y="1306"/>
                </a:lnTo>
                <a:lnTo>
                  <a:pt x="1155" y="1307"/>
                </a:lnTo>
                <a:lnTo>
                  <a:pt x="1155" y="1309"/>
                </a:lnTo>
                <a:lnTo>
                  <a:pt x="1154" y="1309"/>
                </a:lnTo>
                <a:lnTo>
                  <a:pt x="1155" y="1309"/>
                </a:lnTo>
                <a:lnTo>
                  <a:pt x="1154" y="1309"/>
                </a:lnTo>
                <a:lnTo>
                  <a:pt x="1152" y="1311"/>
                </a:lnTo>
                <a:lnTo>
                  <a:pt x="1152" y="1312"/>
                </a:lnTo>
                <a:lnTo>
                  <a:pt x="1151" y="1312"/>
                </a:lnTo>
                <a:lnTo>
                  <a:pt x="1151" y="1314"/>
                </a:lnTo>
                <a:lnTo>
                  <a:pt x="1149" y="1314"/>
                </a:lnTo>
                <a:lnTo>
                  <a:pt x="1149" y="1315"/>
                </a:lnTo>
                <a:lnTo>
                  <a:pt x="1147" y="1315"/>
                </a:lnTo>
                <a:lnTo>
                  <a:pt x="1146" y="1317"/>
                </a:lnTo>
                <a:lnTo>
                  <a:pt x="1144" y="1317"/>
                </a:lnTo>
                <a:lnTo>
                  <a:pt x="1143" y="1317"/>
                </a:lnTo>
                <a:lnTo>
                  <a:pt x="1141" y="1319"/>
                </a:lnTo>
                <a:lnTo>
                  <a:pt x="1139" y="1320"/>
                </a:lnTo>
                <a:lnTo>
                  <a:pt x="1138" y="1320"/>
                </a:lnTo>
                <a:lnTo>
                  <a:pt x="1136" y="1320"/>
                </a:lnTo>
                <a:lnTo>
                  <a:pt x="1136" y="1322"/>
                </a:lnTo>
                <a:lnTo>
                  <a:pt x="1135" y="1322"/>
                </a:lnTo>
                <a:lnTo>
                  <a:pt x="1135" y="1323"/>
                </a:lnTo>
                <a:lnTo>
                  <a:pt x="1133" y="1323"/>
                </a:lnTo>
                <a:lnTo>
                  <a:pt x="1133" y="1325"/>
                </a:lnTo>
                <a:lnTo>
                  <a:pt x="1131" y="1325"/>
                </a:lnTo>
                <a:lnTo>
                  <a:pt x="1130" y="1325"/>
                </a:lnTo>
                <a:lnTo>
                  <a:pt x="1131" y="1325"/>
                </a:lnTo>
                <a:lnTo>
                  <a:pt x="1130" y="1327"/>
                </a:lnTo>
                <a:lnTo>
                  <a:pt x="1130" y="1328"/>
                </a:lnTo>
                <a:lnTo>
                  <a:pt x="1128" y="1328"/>
                </a:lnTo>
                <a:lnTo>
                  <a:pt x="1128" y="1330"/>
                </a:lnTo>
                <a:lnTo>
                  <a:pt x="1128" y="1331"/>
                </a:lnTo>
                <a:lnTo>
                  <a:pt x="1128" y="1333"/>
                </a:lnTo>
                <a:lnTo>
                  <a:pt x="1127" y="1333"/>
                </a:lnTo>
                <a:lnTo>
                  <a:pt x="1127" y="1335"/>
                </a:lnTo>
                <a:lnTo>
                  <a:pt x="1125" y="1335"/>
                </a:lnTo>
                <a:lnTo>
                  <a:pt x="1125" y="1336"/>
                </a:lnTo>
                <a:lnTo>
                  <a:pt x="1127" y="1336"/>
                </a:lnTo>
                <a:lnTo>
                  <a:pt x="1125" y="1336"/>
                </a:lnTo>
                <a:lnTo>
                  <a:pt x="1125" y="1338"/>
                </a:lnTo>
                <a:lnTo>
                  <a:pt x="1125" y="1339"/>
                </a:lnTo>
                <a:lnTo>
                  <a:pt x="1125" y="1341"/>
                </a:lnTo>
                <a:lnTo>
                  <a:pt x="1123" y="1341"/>
                </a:lnTo>
                <a:lnTo>
                  <a:pt x="1123" y="1343"/>
                </a:lnTo>
                <a:lnTo>
                  <a:pt x="1123" y="1344"/>
                </a:lnTo>
                <a:lnTo>
                  <a:pt x="1122" y="1344"/>
                </a:lnTo>
                <a:lnTo>
                  <a:pt x="1122" y="1346"/>
                </a:lnTo>
                <a:lnTo>
                  <a:pt x="1120" y="1346"/>
                </a:lnTo>
                <a:lnTo>
                  <a:pt x="1120" y="1347"/>
                </a:lnTo>
                <a:lnTo>
                  <a:pt x="1119" y="1347"/>
                </a:lnTo>
                <a:lnTo>
                  <a:pt x="1117" y="1349"/>
                </a:lnTo>
                <a:lnTo>
                  <a:pt x="1115" y="1349"/>
                </a:lnTo>
                <a:lnTo>
                  <a:pt x="1115" y="1351"/>
                </a:lnTo>
                <a:lnTo>
                  <a:pt x="1114" y="1351"/>
                </a:lnTo>
                <a:lnTo>
                  <a:pt x="1112" y="1351"/>
                </a:lnTo>
                <a:lnTo>
                  <a:pt x="1112" y="1352"/>
                </a:lnTo>
                <a:lnTo>
                  <a:pt x="1111" y="1352"/>
                </a:lnTo>
                <a:lnTo>
                  <a:pt x="1109" y="1352"/>
                </a:lnTo>
                <a:lnTo>
                  <a:pt x="1109" y="1354"/>
                </a:lnTo>
                <a:lnTo>
                  <a:pt x="1107" y="1354"/>
                </a:lnTo>
                <a:lnTo>
                  <a:pt x="1107" y="1355"/>
                </a:lnTo>
                <a:lnTo>
                  <a:pt x="1106" y="1355"/>
                </a:lnTo>
                <a:lnTo>
                  <a:pt x="1106" y="1357"/>
                </a:lnTo>
                <a:lnTo>
                  <a:pt x="1104" y="1357"/>
                </a:lnTo>
                <a:lnTo>
                  <a:pt x="1104" y="1359"/>
                </a:lnTo>
                <a:lnTo>
                  <a:pt x="1103" y="1359"/>
                </a:lnTo>
                <a:lnTo>
                  <a:pt x="1103" y="1360"/>
                </a:lnTo>
                <a:lnTo>
                  <a:pt x="1101" y="1360"/>
                </a:lnTo>
                <a:lnTo>
                  <a:pt x="1101" y="1362"/>
                </a:lnTo>
                <a:lnTo>
                  <a:pt x="1101" y="1363"/>
                </a:lnTo>
                <a:lnTo>
                  <a:pt x="1099" y="1363"/>
                </a:lnTo>
                <a:lnTo>
                  <a:pt x="1099" y="1365"/>
                </a:lnTo>
                <a:lnTo>
                  <a:pt x="1098" y="1365"/>
                </a:lnTo>
                <a:lnTo>
                  <a:pt x="1096" y="1365"/>
                </a:lnTo>
                <a:lnTo>
                  <a:pt x="1095" y="1365"/>
                </a:lnTo>
                <a:lnTo>
                  <a:pt x="1095" y="1363"/>
                </a:lnTo>
                <a:lnTo>
                  <a:pt x="1093" y="1363"/>
                </a:lnTo>
                <a:lnTo>
                  <a:pt x="1091" y="1363"/>
                </a:lnTo>
                <a:lnTo>
                  <a:pt x="1091" y="1362"/>
                </a:lnTo>
                <a:lnTo>
                  <a:pt x="1090" y="1362"/>
                </a:lnTo>
                <a:lnTo>
                  <a:pt x="1088" y="1362"/>
                </a:lnTo>
                <a:lnTo>
                  <a:pt x="1087" y="1362"/>
                </a:lnTo>
                <a:lnTo>
                  <a:pt x="1085" y="1362"/>
                </a:lnTo>
                <a:lnTo>
                  <a:pt x="1085" y="1360"/>
                </a:lnTo>
                <a:lnTo>
                  <a:pt x="1083" y="1360"/>
                </a:lnTo>
                <a:lnTo>
                  <a:pt x="1083" y="1359"/>
                </a:lnTo>
                <a:lnTo>
                  <a:pt x="1082" y="1359"/>
                </a:lnTo>
                <a:lnTo>
                  <a:pt x="1082" y="1357"/>
                </a:lnTo>
                <a:lnTo>
                  <a:pt x="1080" y="1357"/>
                </a:lnTo>
                <a:lnTo>
                  <a:pt x="1079" y="1357"/>
                </a:lnTo>
                <a:lnTo>
                  <a:pt x="1079" y="1359"/>
                </a:lnTo>
                <a:lnTo>
                  <a:pt x="1080" y="1359"/>
                </a:lnTo>
                <a:lnTo>
                  <a:pt x="1080" y="1360"/>
                </a:lnTo>
                <a:lnTo>
                  <a:pt x="1080" y="1362"/>
                </a:lnTo>
                <a:lnTo>
                  <a:pt x="1080" y="1363"/>
                </a:lnTo>
                <a:lnTo>
                  <a:pt x="1080" y="1365"/>
                </a:lnTo>
                <a:lnTo>
                  <a:pt x="1080" y="1367"/>
                </a:lnTo>
                <a:lnTo>
                  <a:pt x="1082" y="1367"/>
                </a:lnTo>
                <a:lnTo>
                  <a:pt x="1083" y="1367"/>
                </a:lnTo>
                <a:lnTo>
                  <a:pt x="1083" y="1368"/>
                </a:lnTo>
                <a:lnTo>
                  <a:pt x="1085" y="1367"/>
                </a:lnTo>
                <a:lnTo>
                  <a:pt x="1085" y="1368"/>
                </a:lnTo>
                <a:lnTo>
                  <a:pt x="1087" y="1368"/>
                </a:lnTo>
                <a:lnTo>
                  <a:pt x="1088" y="1368"/>
                </a:lnTo>
                <a:lnTo>
                  <a:pt x="1088" y="1370"/>
                </a:lnTo>
                <a:lnTo>
                  <a:pt x="1090" y="1370"/>
                </a:lnTo>
                <a:lnTo>
                  <a:pt x="1091" y="1370"/>
                </a:lnTo>
                <a:lnTo>
                  <a:pt x="1091" y="1371"/>
                </a:lnTo>
                <a:lnTo>
                  <a:pt x="1093" y="1371"/>
                </a:lnTo>
                <a:lnTo>
                  <a:pt x="1095" y="1371"/>
                </a:lnTo>
                <a:lnTo>
                  <a:pt x="1095" y="1373"/>
                </a:lnTo>
                <a:lnTo>
                  <a:pt x="1095" y="1371"/>
                </a:lnTo>
                <a:lnTo>
                  <a:pt x="1096" y="1373"/>
                </a:lnTo>
                <a:lnTo>
                  <a:pt x="1096" y="1375"/>
                </a:lnTo>
                <a:lnTo>
                  <a:pt x="1096" y="1376"/>
                </a:lnTo>
                <a:lnTo>
                  <a:pt x="1096" y="1378"/>
                </a:lnTo>
                <a:lnTo>
                  <a:pt x="1095" y="1378"/>
                </a:lnTo>
                <a:lnTo>
                  <a:pt x="1095" y="1379"/>
                </a:lnTo>
                <a:lnTo>
                  <a:pt x="1095" y="1381"/>
                </a:lnTo>
                <a:lnTo>
                  <a:pt x="1095" y="1383"/>
                </a:lnTo>
                <a:lnTo>
                  <a:pt x="1095" y="1384"/>
                </a:lnTo>
                <a:lnTo>
                  <a:pt x="1093" y="1384"/>
                </a:lnTo>
                <a:lnTo>
                  <a:pt x="1093" y="1386"/>
                </a:lnTo>
                <a:lnTo>
                  <a:pt x="1095" y="1386"/>
                </a:lnTo>
                <a:lnTo>
                  <a:pt x="1095" y="1387"/>
                </a:lnTo>
                <a:lnTo>
                  <a:pt x="1095" y="1389"/>
                </a:lnTo>
                <a:lnTo>
                  <a:pt x="1093" y="1391"/>
                </a:lnTo>
                <a:lnTo>
                  <a:pt x="1095" y="1391"/>
                </a:lnTo>
                <a:lnTo>
                  <a:pt x="1095" y="1392"/>
                </a:lnTo>
                <a:lnTo>
                  <a:pt x="1095" y="1394"/>
                </a:lnTo>
                <a:lnTo>
                  <a:pt x="1096" y="1394"/>
                </a:lnTo>
                <a:lnTo>
                  <a:pt x="1096" y="1395"/>
                </a:lnTo>
                <a:lnTo>
                  <a:pt x="1098" y="1395"/>
                </a:lnTo>
                <a:lnTo>
                  <a:pt x="1098" y="1397"/>
                </a:lnTo>
                <a:lnTo>
                  <a:pt x="1096" y="1399"/>
                </a:lnTo>
                <a:lnTo>
                  <a:pt x="1096" y="1400"/>
                </a:lnTo>
                <a:lnTo>
                  <a:pt x="1096" y="1402"/>
                </a:lnTo>
                <a:lnTo>
                  <a:pt x="1096" y="1403"/>
                </a:lnTo>
                <a:lnTo>
                  <a:pt x="1098" y="1403"/>
                </a:lnTo>
                <a:lnTo>
                  <a:pt x="1098" y="1405"/>
                </a:lnTo>
                <a:lnTo>
                  <a:pt x="1098" y="1407"/>
                </a:lnTo>
                <a:lnTo>
                  <a:pt x="1098" y="1408"/>
                </a:lnTo>
                <a:lnTo>
                  <a:pt x="1096" y="1408"/>
                </a:lnTo>
                <a:lnTo>
                  <a:pt x="1098" y="1410"/>
                </a:lnTo>
                <a:lnTo>
                  <a:pt x="1098" y="1411"/>
                </a:lnTo>
                <a:lnTo>
                  <a:pt x="1098" y="1413"/>
                </a:lnTo>
                <a:lnTo>
                  <a:pt x="1098" y="1415"/>
                </a:lnTo>
                <a:lnTo>
                  <a:pt x="1099" y="1416"/>
                </a:lnTo>
                <a:lnTo>
                  <a:pt x="1099" y="1418"/>
                </a:lnTo>
                <a:lnTo>
                  <a:pt x="1098" y="1418"/>
                </a:lnTo>
                <a:lnTo>
                  <a:pt x="1096" y="1418"/>
                </a:lnTo>
                <a:lnTo>
                  <a:pt x="1095" y="1418"/>
                </a:lnTo>
                <a:lnTo>
                  <a:pt x="1095" y="1419"/>
                </a:lnTo>
                <a:lnTo>
                  <a:pt x="1093" y="1418"/>
                </a:lnTo>
                <a:lnTo>
                  <a:pt x="1091" y="1418"/>
                </a:lnTo>
                <a:lnTo>
                  <a:pt x="1090" y="1418"/>
                </a:lnTo>
                <a:lnTo>
                  <a:pt x="1088" y="1418"/>
                </a:lnTo>
                <a:lnTo>
                  <a:pt x="1087" y="1418"/>
                </a:lnTo>
                <a:lnTo>
                  <a:pt x="1085" y="1418"/>
                </a:lnTo>
                <a:lnTo>
                  <a:pt x="1083" y="1418"/>
                </a:lnTo>
                <a:lnTo>
                  <a:pt x="1083" y="1416"/>
                </a:lnTo>
                <a:lnTo>
                  <a:pt x="1082" y="1416"/>
                </a:lnTo>
                <a:lnTo>
                  <a:pt x="1082" y="1415"/>
                </a:lnTo>
                <a:lnTo>
                  <a:pt x="1080" y="1415"/>
                </a:lnTo>
                <a:lnTo>
                  <a:pt x="1080" y="1413"/>
                </a:lnTo>
                <a:lnTo>
                  <a:pt x="1080" y="1411"/>
                </a:lnTo>
                <a:lnTo>
                  <a:pt x="1080" y="1410"/>
                </a:lnTo>
                <a:lnTo>
                  <a:pt x="1080" y="1408"/>
                </a:lnTo>
                <a:lnTo>
                  <a:pt x="1079" y="1408"/>
                </a:lnTo>
                <a:lnTo>
                  <a:pt x="1079" y="1407"/>
                </a:lnTo>
                <a:lnTo>
                  <a:pt x="1077" y="1407"/>
                </a:lnTo>
                <a:lnTo>
                  <a:pt x="1077" y="1405"/>
                </a:lnTo>
                <a:lnTo>
                  <a:pt x="1077" y="1403"/>
                </a:lnTo>
                <a:lnTo>
                  <a:pt x="1075" y="1403"/>
                </a:lnTo>
                <a:lnTo>
                  <a:pt x="1075" y="1402"/>
                </a:lnTo>
                <a:lnTo>
                  <a:pt x="1074" y="1402"/>
                </a:lnTo>
                <a:lnTo>
                  <a:pt x="1072" y="1402"/>
                </a:lnTo>
                <a:lnTo>
                  <a:pt x="1072" y="1400"/>
                </a:lnTo>
                <a:lnTo>
                  <a:pt x="1071" y="1400"/>
                </a:lnTo>
                <a:lnTo>
                  <a:pt x="1071" y="1399"/>
                </a:lnTo>
                <a:lnTo>
                  <a:pt x="1069" y="1397"/>
                </a:lnTo>
                <a:lnTo>
                  <a:pt x="1069" y="1395"/>
                </a:lnTo>
                <a:lnTo>
                  <a:pt x="1067" y="1395"/>
                </a:lnTo>
                <a:lnTo>
                  <a:pt x="1067" y="1397"/>
                </a:lnTo>
                <a:lnTo>
                  <a:pt x="1069" y="1397"/>
                </a:lnTo>
                <a:lnTo>
                  <a:pt x="1069" y="1399"/>
                </a:lnTo>
                <a:lnTo>
                  <a:pt x="1069" y="1400"/>
                </a:lnTo>
                <a:lnTo>
                  <a:pt x="1069" y="1402"/>
                </a:lnTo>
                <a:lnTo>
                  <a:pt x="1071" y="1402"/>
                </a:lnTo>
                <a:lnTo>
                  <a:pt x="1071" y="1403"/>
                </a:lnTo>
                <a:lnTo>
                  <a:pt x="1072" y="1403"/>
                </a:lnTo>
                <a:lnTo>
                  <a:pt x="1074" y="1403"/>
                </a:lnTo>
                <a:lnTo>
                  <a:pt x="1074" y="1405"/>
                </a:lnTo>
                <a:lnTo>
                  <a:pt x="1075" y="1407"/>
                </a:lnTo>
                <a:lnTo>
                  <a:pt x="1075" y="1408"/>
                </a:lnTo>
                <a:lnTo>
                  <a:pt x="1077" y="1408"/>
                </a:lnTo>
                <a:lnTo>
                  <a:pt x="1077" y="1410"/>
                </a:lnTo>
                <a:lnTo>
                  <a:pt x="1077" y="1411"/>
                </a:lnTo>
                <a:lnTo>
                  <a:pt x="1079" y="1411"/>
                </a:lnTo>
                <a:lnTo>
                  <a:pt x="1079" y="1413"/>
                </a:lnTo>
                <a:lnTo>
                  <a:pt x="1079" y="1415"/>
                </a:lnTo>
                <a:lnTo>
                  <a:pt x="1080" y="1415"/>
                </a:lnTo>
                <a:lnTo>
                  <a:pt x="1080" y="1416"/>
                </a:lnTo>
                <a:lnTo>
                  <a:pt x="1082" y="1416"/>
                </a:lnTo>
                <a:lnTo>
                  <a:pt x="1083" y="1416"/>
                </a:lnTo>
                <a:lnTo>
                  <a:pt x="1083" y="1418"/>
                </a:lnTo>
                <a:lnTo>
                  <a:pt x="1085" y="1418"/>
                </a:lnTo>
                <a:lnTo>
                  <a:pt x="1085" y="1419"/>
                </a:lnTo>
                <a:lnTo>
                  <a:pt x="1087" y="1419"/>
                </a:lnTo>
                <a:lnTo>
                  <a:pt x="1087" y="1421"/>
                </a:lnTo>
                <a:lnTo>
                  <a:pt x="1088" y="1421"/>
                </a:lnTo>
                <a:lnTo>
                  <a:pt x="1090" y="1421"/>
                </a:lnTo>
                <a:lnTo>
                  <a:pt x="1091" y="1421"/>
                </a:lnTo>
                <a:lnTo>
                  <a:pt x="1093" y="1421"/>
                </a:lnTo>
                <a:lnTo>
                  <a:pt x="1095" y="1421"/>
                </a:lnTo>
                <a:lnTo>
                  <a:pt x="1096" y="1421"/>
                </a:lnTo>
                <a:lnTo>
                  <a:pt x="1096" y="1419"/>
                </a:lnTo>
                <a:lnTo>
                  <a:pt x="1096" y="1421"/>
                </a:lnTo>
                <a:lnTo>
                  <a:pt x="1098" y="1421"/>
                </a:lnTo>
                <a:lnTo>
                  <a:pt x="1098" y="1423"/>
                </a:lnTo>
                <a:lnTo>
                  <a:pt x="1098" y="1424"/>
                </a:lnTo>
                <a:lnTo>
                  <a:pt x="1096" y="1426"/>
                </a:lnTo>
                <a:lnTo>
                  <a:pt x="1096" y="1427"/>
                </a:lnTo>
                <a:lnTo>
                  <a:pt x="1098" y="1427"/>
                </a:lnTo>
                <a:lnTo>
                  <a:pt x="1098" y="1429"/>
                </a:lnTo>
                <a:lnTo>
                  <a:pt x="1096" y="1431"/>
                </a:lnTo>
                <a:lnTo>
                  <a:pt x="1096" y="1432"/>
                </a:lnTo>
                <a:lnTo>
                  <a:pt x="1098" y="1434"/>
                </a:lnTo>
                <a:lnTo>
                  <a:pt x="1098" y="1435"/>
                </a:lnTo>
                <a:lnTo>
                  <a:pt x="1096" y="1435"/>
                </a:lnTo>
                <a:lnTo>
                  <a:pt x="1096" y="1437"/>
                </a:lnTo>
                <a:lnTo>
                  <a:pt x="1096" y="1439"/>
                </a:lnTo>
                <a:lnTo>
                  <a:pt x="1098" y="1440"/>
                </a:lnTo>
                <a:lnTo>
                  <a:pt x="1098" y="1442"/>
                </a:lnTo>
                <a:lnTo>
                  <a:pt x="1098" y="1443"/>
                </a:lnTo>
                <a:lnTo>
                  <a:pt x="1098" y="1445"/>
                </a:lnTo>
                <a:lnTo>
                  <a:pt x="1099" y="1445"/>
                </a:lnTo>
                <a:lnTo>
                  <a:pt x="1098" y="1445"/>
                </a:lnTo>
                <a:lnTo>
                  <a:pt x="1098" y="1447"/>
                </a:lnTo>
                <a:lnTo>
                  <a:pt x="1098" y="1448"/>
                </a:lnTo>
                <a:lnTo>
                  <a:pt x="1099" y="1448"/>
                </a:lnTo>
                <a:lnTo>
                  <a:pt x="1099" y="1450"/>
                </a:lnTo>
                <a:lnTo>
                  <a:pt x="1098" y="1450"/>
                </a:lnTo>
                <a:lnTo>
                  <a:pt x="1098" y="1451"/>
                </a:lnTo>
                <a:lnTo>
                  <a:pt x="1098" y="1453"/>
                </a:lnTo>
                <a:lnTo>
                  <a:pt x="1098" y="1455"/>
                </a:lnTo>
                <a:lnTo>
                  <a:pt x="1096" y="1455"/>
                </a:lnTo>
                <a:lnTo>
                  <a:pt x="1098" y="1455"/>
                </a:lnTo>
                <a:lnTo>
                  <a:pt x="1098" y="1456"/>
                </a:lnTo>
                <a:lnTo>
                  <a:pt x="1098" y="1458"/>
                </a:lnTo>
                <a:lnTo>
                  <a:pt x="1098" y="1459"/>
                </a:lnTo>
                <a:lnTo>
                  <a:pt x="1098" y="1461"/>
                </a:lnTo>
                <a:lnTo>
                  <a:pt x="1098" y="1463"/>
                </a:lnTo>
                <a:lnTo>
                  <a:pt x="1096" y="1463"/>
                </a:lnTo>
                <a:lnTo>
                  <a:pt x="1095" y="1463"/>
                </a:lnTo>
                <a:lnTo>
                  <a:pt x="1095" y="1461"/>
                </a:lnTo>
                <a:lnTo>
                  <a:pt x="1095" y="1463"/>
                </a:lnTo>
                <a:lnTo>
                  <a:pt x="1093" y="1463"/>
                </a:lnTo>
                <a:lnTo>
                  <a:pt x="1093" y="1464"/>
                </a:lnTo>
                <a:lnTo>
                  <a:pt x="1093" y="1466"/>
                </a:lnTo>
                <a:lnTo>
                  <a:pt x="1091" y="1466"/>
                </a:lnTo>
                <a:lnTo>
                  <a:pt x="1093" y="1466"/>
                </a:lnTo>
                <a:lnTo>
                  <a:pt x="1093" y="1467"/>
                </a:lnTo>
                <a:lnTo>
                  <a:pt x="1093" y="1469"/>
                </a:lnTo>
                <a:lnTo>
                  <a:pt x="1091" y="1469"/>
                </a:lnTo>
                <a:lnTo>
                  <a:pt x="1091" y="1471"/>
                </a:lnTo>
                <a:lnTo>
                  <a:pt x="1090" y="1471"/>
                </a:lnTo>
                <a:lnTo>
                  <a:pt x="1088" y="1471"/>
                </a:lnTo>
                <a:lnTo>
                  <a:pt x="1088" y="1472"/>
                </a:lnTo>
                <a:lnTo>
                  <a:pt x="1087" y="1472"/>
                </a:lnTo>
                <a:lnTo>
                  <a:pt x="1085" y="1472"/>
                </a:lnTo>
                <a:lnTo>
                  <a:pt x="1083" y="1474"/>
                </a:lnTo>
                <a:lnTo>
                  <a:pt x="1083" y="1475"/>
                </a:lnTo>
                <a:lnTo>
                  <a:pt x="1083" y="1477"/>
                </a:lnTo>
                <a:lnTo>
                  <a:pt x="1083" y="1479"/>
                </a:lnTo>
                <a:lnTo>
                  <a:pt x="1085" y="1479"/>
                </a:lnTo>
                <a:lnTo>
                  <a:pt x="1085" y="1480"/>
                </a:lnTo>
                <a:lnTo>
                  <a:pt x="1085" y="1482"/>
                </a:lnTo>
                <a:lnTo>
                  <a:pt x="1087" y="1482"/>
                </a:lnTo>
                <a:lnTo>
                  <a:pt x="1087" y="1483"/>
                </a:lnTo>
                <a:lnTo>
                  <a:pt x="1087" y="1485"/>
                </a:lnTo>
                <a:lnTo>
                  <a:pt x="1087" y="1487"/>
                </a:lnTo>
                <a:lnTo>
                  <a:pt x="1088" y="1487"/>
                </a:lnTo>
                <a:lnTo>
                  <a:pt x="1088" y="1488"/>
                </a:lnTo>
                <a:lnTo>
                  <a:pt x="1088" y="1490"/>
                </a:lnTo>
                <a:lnTo>
                  <a:pt x="1087" y="1490"/>
                </a:lnTo>
                <a:lnTo>
                  <a:pt x="1085" y="1490"/>
                </a:lnTo>
                <a:lnTo>
                  <a:pt x="1083" y="1490"/>
                </a:lnTo>
                <a:lnTo>
                  <a:pt x="1083" y="1488"/>
                </a:lnTo>
                <a:lnTo>
                  <a:pt x="1082" y="1488"/>
                </a:lnTo>
                <a:lnTo>
                  <a:pt x="1080" y="1488"/>
                </a:lnTo>
                <a:lnTo>
                  <a:pt x="1080" y="1487"/>
                </a:lnTo>
                <a:lnTo>
                  <a:pt x="1080" y="1485"/>
                </a:lnTo>
                <a:lnTo>
                  <a:pt x="1079" y="1485"/>
                </a:lnTo>
                <a:lnTo>
                  <a:pt x="1077" y="1487"/>
                </a:lnTo>
                <a:lnTo>
                  <a:pt x="1075" y="1487"/>
                </a:lnTo>
                <a:lnTo>
                  <a:pt x="1075" y="1485"/>
                </a:lnTo>
                <a:lnTo>
                  <a:pt x="1074" y="1485"/>
                </a:lnTo>
                <a:lnTo>
                  <a:pt x="1074" y="1483"/>
                </a:lnTo>
                <a:lnTo>
                  <a:pt x="1072" y="1483"/>
                </a:lnTo>
                <a:lnTo>
                  <a:pt x="1072" y="1482"/>
                </a:lnTo>
                <a:lnTo>
                  <a:pt x="1071" y="1482"/>
                </a:lnTo>
                <a:lnTo>
                  <a:pt x="1069" y="1482"/>
                </a:lnTo>
                <a:lnTo>
                  <a:pt x="1069" y="1480"/>
                </a:lnTo>
                <a:lnTo>
                  <a:pt x="1067" y="1480"/>
                </a:lnTo>
                <a:lnTo>
                  <a:pt x="1067" y="1479"/>
                </a:lnTo>
                <a:lnTo>
                  <a:pt x="1066" y="1479"/>
                </a:lnTo>
                <a:lnTo>
                  <a:pt x="1066" y="1477"/>
                </a:lnTo>
                <a:lnTo>
                  <a:pt x="1064" y="1477"/>
                </a:lnTo>
                <a:lnTo>
                  <a:pt x="1064" y="1475"/>
                </a:lnTo>
                <a:lnTo>
                  <a:pt x="1063" y="1475"/>
                </a:lnTo>
                <a:lnTo>
                  <a:pt x="1063" y="1474"/>
                </a:lnTo>
                <a:lnTo>
                  <a:pt x="1061" y="1472"/>
                </a:lnTo>
                <a:lnTo>
                  <a:pt x="1059" y="1472"/>
                </a:lnTo>
                <a:lnTo>
                  <a:pt x="1059" y="1471"/>
                </a:lnTo>
                <a:lnTo>
                  <a:pt x="1058" y="1471"/>
                </a:lnTo>
                <a:lnTo>
                  <a:pt x="1058" y="1469"/>
                </a:lnTo>
                <a:lnTo>
                  <a:pt x="1056" y="1469"/>
                </a:lnTo>
                <a:lnTo>
                  <a:pt x="1056" y="1467"/>
                </a:lnTo>
                <a:lnTo>
                  <a:pt x="1055" y="1467"/>
                </a:lnTo>
                <a:lnTo>
                  <a:pt x="1055" y="1466"/>
                </a:lnTo>
                <a:lnTo>
                  <a:pt x="1055" y="1464"/>
                </a:lnTo>
                <a:lnTo>
                  <a:pt x="1053" y="1464"/>
                </a:lnTo>
                <a:lnTo>
                  <a:pt x="1051" y="1464"/>
                </a:lnTo>
                <a:lnTo>
                  <a:pt x="1051" y="1463"/>
                </a:lnTo>
                <a:lnTo>
                  <a:pt x="1051" y="1461"/>
                </a:lnTo>
                <a:lnTo>
                  <a:pt x="1050" y="1461"/>
                </a:lnTo>
                <a:lnTo>
                  <a:pt x="1050" y="1459"/>
                </a:lnTo>
                <a:lnTo>
                  <a:pt x="1048" y="1458"/>
                </a:lnTo>
                <a:lnTo>
                  <a:pt x="1047" y="1456"/>
                </a:lnTo>
                <a:lnTo>
                  <a:pt x="1045" y="1456"/>
                </a:lnTo>
                <a:lnTo>
                  <a:pt x="1045" y="1455"/>
                </a:lnTo>
                <a:lnTo>
                  <a:pt x="1043" y="1455"/>
                </a:lnTo>
                <a:lnTo>
                  <a:pt x="1043" y="1453"/>
                </a:lnTo>
                <a:lnTo>
                  <a:pt x="1042" y="1451"/>
                </a:lnTo>
                <a:lnTo>
                  <a:pt x="1042" y="1450"/>
                </a:lnTo>
                <a:lnTo>
                  <a:pt x="1040" y="1450"/>
                </a:lnTo>
                <a:lnTo>
                  <a:pt x="1040" y="1448"/>
                </a:lnTo>
                <a:lnTo>
                  <a:pt x="1039" y="1447"/>
                </a:lnTo>
                <a:lnTo>
                  <a:pt x="1037" y="1447"/>
                </a:lnTo>
                <a:lnTo>
                  <a:pt x="1037" y="1445"/>
                </a:lnTo>
                <a:lnTo>
                  <a:pt x="1035" y="1443"/>
                </a:lnTo>
                <a:lnTo>
                  <a:pt x="1034" y="1443"/>
                </a:lnTo>
                <a:lnTo>
                  <a:pt x="1034" y="1442"/>
                </a:lnTo>
                <a:lnTo>
                  <a:pt x="1032" y="1442"/>
                </a:lnTo>
                <a:lnTo>
                  <a:pt x="1032" y="1440"/>
                </a:lnTo>
                <a:lnTo>
                  <a:pt x="1032" y="1439"/>
                </a:lnTo>
                <a:lnTo>
                  <a:pt x="1031" y="1439"/>
                </a:lnTo>
                <a:lnTo>
                  <a:pt x="1029" y="1439"/>
                </a:lnTo>
                <a:lnTo>
                  <a:pt x="1027" y="1439"/>
                </a:lnTo>
                <a:lnTo>
                  <a:pt x="1027" y="1437"/>
                </a:lnTo>
                <a:lnTo>
                  <a:pt x="1026" y="1437"/>
                </a:lnTo>
                <a:lnTo>
                  <a:pt x="1024" y="1435"/>
                </a:lnTo>
                <a:lnTo>
                  <a:pt x="1024" y="1434"/>
                </a:lnTo>
                <a:lnTo>
                  <a:pt x="1023" y="1434"/>
                </a:lnTo>
                <a:lnTo>
                  <a:pt x="1023" y="1432"/>
                </a:lnTo>
                <a:lnTo>
                  <a:pt x="1021" y="1431"/>
                </a:lnTo>
                <a:lnTo>
                  <a:pt x="1019" y="1431"/>
                </a:lnTo>
                <a:lnTo>
                  <a:pt x="1019" y="1429"/>
                </a:lnTo>
                <a:lnTo>
                  <a:pt x="1018" y="1427"/>
                </a:lnTo>
                <a:lnTo>
                  <a:pt x="1016" y="1427"/>
                </a:lnTo>
                <a:lnTo>
                  <a:pt x="1016" y="1426"/>
                </a:lnTo>
                <a:lnTo>
                  <a:pt x="1015" y="1426"/>
                </a:lnTo>
                <a:lnTo>
                  <a:pt x="1015" y="1424"/>
                </a:lnTo>
                <a:lnTo>
                  <a:pt x="1013" y="1424"/>
                </a:lnTo>
                <a:lnTo>
                  <a:pt x="1013" y="1423"/>
                </a:lnTo>
                <a:lnTo>
                  <a:pt x="1011" y="1423"/>
                </a:lnTo>
                <a:lnTo>
                  <a:pt x="1011" y="1421"/>
                </a:lnTo>
                <a:lnTo>
                  <a:pt x="1010" y="1421"/>
                </a:lnTo>
                <a:lnTo>
                  <a:pt x="1010" y="1419"/>
                </a:lnTo>
                <a:lnTo>
                  <a:pt x="1008" y="1419"/>
                </a:lnTo>
                <a:lnTo>
                  <a:pt x="1008" y="1418"/>
                </a:lnTo>
                <a:lnTo>
                  <a:pt x="1007" y="1418"/>
                </a:lnTo>
                <a:lnTo>
                  <a:pt x="1007" y="1416"/>
                </a:lnTo>
                <a:lnTo>
                  <a:pt x="1005" y="1416"/>
                </a:lnTo>
                <a:lnTo>
                  <a:pt x="1005" y="1415"/>
                </a:lnTo>
                <a:lnTo>
                  <a:pt x="1003" y="1415"/>
                </a:lnTo>
                <a:lnTo>
                  <a:pt x="1003" y="1413"/>
                </a:lnTo>
                <a:lnTo>
                  <a:pt x="1002" y="1413"/>
                </a:lnTo>
                <a:lnTo>
                  <a:pt x="1002" y="1411"/>
                </a:lnTo>
                <a:lnTo>
                  <a:pt x="1000" y="1411"/>
                </a:lnTo>
                <a:lnTo>
                  <a:pt x="1000" y="1410"/>
                </a:lnTo>
                <a:lnTo>
                  <a:pt x="999" y="1410"/>
                </a:lnTo>
                <a:lnTo>
                  <a:pt x="999" y="1408"/>
                </a:lnTo>
                <a:lnTo>
                  <a:pt x="999" y="1407"/>
                </a:lnTo>
                <a:lnTo>
                  <a:pt x="999" y="1405"/>
                </a:lnTo>
                <a:lnTo>
                  <a:pt x="1000" y="1405"/>
                </a:lnTo>
                <a:lnTo>
                  <a:pt x="1000" y="1403"/>
                </a:lnTo>
                <a:lnTo>
                  <a:pt x="1002" y="1403"/>
                </a:lnTo>
                <a:lnTo>
                  <a:pt x="1003" y="1403"/>
                </a:lnTo>
                <a:lnTo>
                  <a:pt x="1003" y="1402"/>
                </a:lnTo>
                <a:lnTo>
                  <a:pt x="1005" y="1402"/>
                </a:lnTo>
                <a:lnTo>
                  <a:pt x="1003" y="1402"/>
                </a:lnTo>
                <a:lnTo>
                  <a:pt x="1003" y="1400"/>
                </a:lnTo>
                <a:lnTo>
                  <a:pt x="1005" y="1400"/>
                </a:lnTo>
                <a:lnTo>
                  <a:pt x="1007" y="1400"/>
                </a:lnTo>
                <a:lnTo>
                  <a:pt x="1007" y="1399"/>
                </a:lnTo>
                <a:lnTo>
                  <a:pt x="1007" y="1397"/>
                </a:lnTo>
                <a:lnTo>
                  <a:pt x="1005" y="1397"/>
                </a:lnTo>
                <a:lnTo>
                  <a:pt x="1003" y="1397"/>
                </a:lnTo>
                <a:lnTo>
                  <a:pt x="1003" y="1399"/>
                </a:lnTo>
                <a:lnTo>
                  <a:pt x="1002" y="1399"/>
                </a:lnTo>
                <a:lnTo>
                  <a:pt x="1002" y="1400"/>
                </a:lnTo>
                <a:lnTo>
                  <a:pt x="1000" y="1400"/>
                </a:lnTo>
                <a:lnTo>
                  <a:pt x="1000" y="1402"/>
                </a:lnTo>
                <a:lnTo>
                  <a:pt x="1000" y="1400"/>
                </a:lnTo>
                <a:lnTo>
                  <a:pt x="999" y="1400"/>
                </a:lnTo>
                <a:lnTo>
                  <a:pt x="999" y="1402"/>
                </a:lnTo>
                <a:lnTo>
                  <a:pt x="997" y="1402"/>
                </a:lnTo>
                <a:lnTo>
                  <a:pt x="997" y="1403"/>
                </a:lnTo>
                <a:lnTo>
                  <a:pt x="997" y="1405"/>
                </a:lnTo>
                <a:lnTo>
                  <a:pt x="997" y="1407"/>
                </a:lnTo>
                <a:lnTo>
                  <a:pt x="995" y="1407"/>
                </a:lnTo>
                <a:lnTo>
                  <a:pt x="995" y="1405"/>
                </a:lnTo>
                <a:lnTo>
                  <a:pt x="994" y="1405"/>
                </a:lnTo>
                <a:lnTo>
                  <a:pt x="994" y="1403"/>
                </a:lnTo>
                <a:lnTo>
                  <a:pt x="992" y="1403"/>
                </a:lnTo>
                <a:lnTo>
                  <a:pt x="992" y="1402"/>
                </a:lnTo>
                <a:lnTo>
                  <a:pt x="991" y="1402"/>
                </a:lnTo>
                <a:lnTo>
                  <a:pt x="991" y="1400"/>
                </a:lnTo>
                <a:lnTo>
                  <a:pt x="989" y="1400"/>
                </a:lnTo>
                <a:lnTo>
                  <a:pt x="987" y="1399"/>
                </a:lnTo>
                <a:lnTo>
                  <a:pt x="986" y="1397"/>
                </a:lnTo>
                <a:lnTo>
                  <a:pt x="984" y="1395"/>
                </a:lnTo>
                <a:lnTo>
                  <a:pt x="984" y="1394"/>
                </a:lnTo>
                <a:lnTo>
                  <a:pt x="983" y="1394"/>
                </a:lnTo>
                <a:lnTo>
                  <a:pt x="983" y="1392"/>
                </a:lnTo>
                <a:lnTo>
                  <a:pt x="981" y="1392"/>
                </a:lnTo>
                <a:lnTo>
                  <a:pt x="981" y="1391"/>
                </a:lnTo>
                <a:lnTo>
                  <a:pt x="979" y="1391"/>
                </a:lnTo>
                <a:lnTo>
                  <a:pt x="979" y="1389"/>
                </a:lnTo>
                <a:lnTo>
                  <a:pt x="978" y="1389"/>
                </a:lnTo>
                <a:lnTo>
                  <a:pt x="978" y="1387"/>
                </a:lnTo>
                <a:lnTo>
                  <a:pt x="978" y="1386"/>
                </a:lnTo>
                <a:lnTo>
                  <a:pt x="976" y="1386"/>
                </a:lnTo>
                <a:lnTo>
                  <a:pt x="976" y="1384"/>
                </a:lnTo>
                <a:lnTo>
                  <a:pt x="975" y="1384"/>
                </a:lnTo>
                <a:lnTo>
                  <a:pt x="975" y="1383"/>
                </a:lnTo>
                <a:lnTo>
                  <a:pt x="973" y="1383"/>
                </a:lnTo>
                <a:lnTo>
                  <a:pt x="973" y="1381"/>
                </a:lnTo>
                <a:lnTo>
                  <a:pt x="971" y="1379"/>
                </a:lnTo>
                <a:lnTo>
                  <a:pt x="971" y="1378"/>
                </a:lnTo>
                <a:lnTo>
                  <a:pt x="970" y="1378"/>
                </a:lnTo>
                <a:lnTo>
                  <a:pt x="970" y="1376"/>
                </a:lnTo>
                <a:lnTo>
                  <a:pt x="970" y="1375"/>
                </a:lnTo>
                <a:lnTo>
                  <a:pt x="968" y="1375"/>
                </a:lnTo>
                <a:lnTo>
                  <a:pt x="968" y="1373"/>
                </a:lnTo>
                <a:lnTo>
                  <a:pt x="968" y="1371"/>
                </a:lnTo>
                <a:lnTo>
                  <a:pt x="967" y="1371"/>
                </a:lnTo>
                <a:lnTo>
                  <a:pt x="967" y="1370"/>
                </a:lnTo>
                <a:lnTo>
                  <a:pt x="965" y="1370"/>
                </a:lnTo>
                <a:lnTo>
                  <a:pt x="965" y="1368"/>
                </a:lnTo>
                <a:lnTo>
                  <a:pt x="963" y="1367"/>
                </a:lnTo>
                <a:lnTo>
                  <a:pt x="962" y="1365"/>
                </a:lnTo>
                <a:lnTo>
                  <a:pt x="962" y="1363"/>
                </a:lnTo>
                <a:lnTo>
                  <a:pt x="962" y="1362"/>
                </a:lnTo>
                <a:lnTo>
                  <a:pt x="960" y="1360"/>
                </a:lnTo>
                <a:lnTo>
                  <a:pt x="960" y="1359"/>
                </a:lnTo>
                <a:lnTo>
                  <a:pt x="959" y="1359"/>
                </a:lnTo>
                <a:lnTo>
                  <a:pt x="959" y="1357"/>
                </a:lnTo>
                <a:lnTo>
                  <a:pt x="957" y="1357"/>
                </a:lnTo>
                <a:lnTo>
                  <a:pt x="957" y="1355"/>
                </a:lnTo>
                <a:lnTo>
                  <a:pt x="957" y="1354"/>
                </a:lnTo>
                <a:lnTo>
                  <a:pt x="955" y="1354"/>
                </a:lnTo>
                <a:lnTo>
                  <a:pt x="955" y="1352"/>
                </a:lnTo>
                <a:lnTo>
                  <a:pt x="954" y="1352"/>
                </a:lnTo>
                <a:lnTo>
                  <a:pt x="954" y="1351"/>
                </a:lnTo>
                <a:lnTo>
                  <a:pt x="954" y="1349"/>
                </a:lnTo>
                <a:lnTo>
                  <a:pt x="954" y="1347"/>
                </a:lnTo>
                <a:lnTo>
                  <a:pt x="952" y="1347"/>
                </a:lnTo>
                <a:lnTo>
                  <a:pt x="954" y="1347"/>
                </a:lnTo>
                <a:lnTo>
                  <a:pt x="955" y="1346"/>
                </a:lnTo>
                <a:lnTo>
                  <a:pt x="954" y="1346"/>
                </a:lnTo>
                <a:lnTo>
                  <a:pt x="952" y="1346"/>
                </a:lnTo>
                <a:lnTo>
                  <a:pt x="952" y="1344"/>
                </a:lnTo>
                <a:lnTo>
                  <a:pt x="952" y="1343"/>
                </a:lnTo>
                <a:lnTo>
                  <a:pt x="954" y="1343"/>
                </a:lnTo>
                <a:lnTo>
                  <a:pt x="954" y="1341"/>
                </a:lnTo>
                <a:lnTo>
                  <a:pt x="955" y="1341"/>
                </a:lnTo>
                <a:lnTo>
                  <a:pt x="957" y="1341"/>
                </a:lnTo>
                <a:lnTo>
                  <a:pt x="957" y="1343"/>
                </a:lnTo>
                <a:lnTo>
                  <a:pt x="957" y="1344"/>
                </a:lnTo>
                <a:lnTo>
                  <a:pt x="959" y="1344"/>
                </a:lnTo>
                <a:lnTo>
                  <a:pt x="959" y="1346"/>
                </a:lnTo>
                <a:lnTo>
                  <a:pt x="959" y="1347"/>
                </a:lnTo>
                <a:lnTo>
                  <a:pt x="960" y="1347"/>
                </a:lnTo>
                <a:lnTo>
                  <a:pt x="962" y="1347"/>
                </a:lnTo>
                <a:lnTo>
                  <a:pt x="962" y="1349"/>
                </a:lnTo>
                <a:lnTo>
                  <a:pt x="963" y="1349"/>
                </a:lnTo>
                <a:lnTo>
                  <a:pt x="963" y="1351"/>
                </a:lnTo>
                <a:lnTo>
                  <a:pt x="965" y="1351"/>
                </a:lnTo>
                <a:lnTo>
                  <a:pt x="965" y="1349"/>
                </a:lnTo>
                <a:lnTo>
                  <a:pt x="965" y="1351"/>
                </a:lnTo>
                <a:lnTo>
                  <a:pt x="967" y="1351"/>
                </a:lnTo>
                <a:lnTo>
                  <a:pt x="967" y="1352"/>
                </a:lnTo>
                <a:lnTo>
                  <a:pt x="968" y="1352"/>
                </a:lnTo>
                <a:lnTo>
                  <a:pt x="968" y="1354"/>
                </a:lnTo>
                <a:lnTo>
                  <a:pt x="970" y="1354"/>
                </a:lnTo>
                <a:lnTo>
                  <a:pt x="970" y="1352"/>
                </a:lnTo>
                <a:lnTo>
                  <a:pt x="968" y="1352"/>
                </a:lnTo>
                <a:lnTo>
                  <a:pt x="968" y="1351"/>
                </a:lnTo>
                <a:lnTo>
                  <a:pt x="967" y="1351"/>
                </a:lnTo>
                <a:lnTo>
                  <a:pt x="967" y="1349"/>
                </a:lnTo>
                <a:lnTo>
                  <a:pt x="965" y="1349"/>
                </a:lnTo>
                <a:lnTo>
                  <a:pt x="967" y="1347"/>
                </a:lnTo>
                <a:lnTo>
                  <a:pt x="965" y="1347"/>
                </a:lnTo>
                <a:lnTo>
                  <a:pt x="965" y="1346"/>
                </a:lnTo>
                <a:lnTo>
                  <a:pt x="967" y="1346"/>
                </a:lnTo>
                <a:lnTo>
                  <a:pt x="967" y="1344"/>
                </a:lnTo>
                <a:lnTo>
                  <a:pt x="967" y="1343"/>
                </a:lnTo>
                <a:lnTo>
                  <a:pt x="967" y="1341"/>
                </a:lnTo>
                <a:lnTo>
                  <a:pt x="967" y="1339"/>
                </a:lnTo>
                <a:lnTo>
                  <a:pt x="967" y="1338"/>
                </a:lnTo>
                <a:lnTo>
                  <a:pt x="968" y="1338"/>
                </a:lnTo>
                <a:lnTo>
                  <a:pt x="967" y="1338"/>
                </a:lnTo>
                <a:lnTo>
                  <a:pt x="967" y="1336"/>
                </a:lnTo>
                <a:lnTo>
                  <a:pt x="967" y="1335"/>
                </a:lnTo>
                <a:lnTo>
                  <a:pt x="968" y="1335"/>
                </a:lnTo>
                <a:lnTo>
                  <a:pt x="968" y="1333"/>
                </a:lnTo>
                <a:lnTo>
                  <a:pt x="967" y="1333"/>
                </a:lnTo>
                <a:lnTo>
                  <a:pt x="967" y="1331"/>
                </a:lnTo>
                <a:lnTo>
                  <a:pt x="967" y="1330"/>
                </a:lnTo>
                <a:lnTo>
                  <a:pt x="965" y="1330"/>
                </a:lnTo>
                <a:lnTo>
                  <a:pt x="965" y="1331"/>
                </a:lnTo>
                <a:lnTo>
                  <a:pt x="965" y="1333"/>
                </a:lnTo>
                <a:lnTo>
                  <a:pt x="965" y="1331"/>
                </a:lnTo>
                <a:lnTo>
                  <a:pt x="963" y="1331"/>
                </a:lnTo>
                <a:lnTo>
                  <a:pt x="963" y="1330"/>
                </a:lnTo>
                <a:lnTo>
                  <a:pt x="963" y="1328"/>
                </a:lnTo>
                <a:lnTo>
                  <a:pt x="963" y="1327"/>
                </a:lnTo>
                <a:lnTo>
                  <a:pt x="962" y="1327"/>
                </a:lnTo>
                <a:lnTo>
                  <a:pt x="962" y="1325"/>
                </a:lnTo>
                <a:lnTo>
                  <a:pt x="960" y="1325"/>
                </a:lnTo>
                <a:lnTo>
                  <a:pt x="962" y="1327"/>
                </a:lnTo>
                <a:lnTo>
                  <a:pt x="962" y="1328"/>
                </a:lnTo>
                <a:lnTo>
                  <a:pt x="962" y="1330"/>
                </a:lnTo>
                <a:lnTo>
                  <a:pt x="963" y="1330"/>
                </a:lnTo>
                <a:lnTo>
                  <a:pt x="963" y="1331"/>
                </a:lnTo>
                <a:lnTo>
                  <a:pt x="963" y="1333"/>
                </a:lnTo>
                <a:lnTo>
                  <a:pt x="965" y="1333"/>
                </a:lnTo>
                <a:lnTo>
                  <a:pt x="965" y="1335"/>
                </a:lnTo>
                <a:lnTo>
                  <a:pt x="965" y="1336"/>
                </a:lnTo>
                <a:lnTo>
                  <a:pt x="965" y="1338"/>
                </a:lnTo>
                <a:lnTo>
                  <a:pt x="965" y="1339"/>
                </a:lnTo>
                <a:lnTo>
                  <a:pt x="965" y="1343"/>
                </a:lnTo>
                <a:lnTo>
                  <a:pt x="965" y="1344"/>
                </a:lnTo>
                <a:lnTo>
                  <a:pt x="965" y="1346"/>
                </a:lnTo>
                <a:lnTo>
                  <a:pt x="963" y="1346"/>
                </a:lnTo>
                <a:lnTo>
                  <a:pt x="963" y="1344"/>
                </a:lnTo>
                <a:lnTo>
                  <a:pt x="963" y="1343"/>
                </a:lnTo>
                <a:lnTo>
                  <a:pt x="962" y="1341"/>
                </a:lnTo>
                <a:lnTo>
                  <a:pt x="962" y="1339"/>
                </a:lnTo>
                <a:lnTo>
                  <a:pt x="962" y="1338"/>
                </a:lnTo>
                <a:lnTo>
                  <a:pt x="960" y="1336"/>
                </a:lnTo>
                <a:lnTo>
                  <a:pt x="960" y="1335"/>
                </a:lnTo>
                <a:lnTo>
                  <a:pt x="960" y="1333"/>
                </a:lnTo>
                <a:lnTo>
                  <a:pt x="959" y="1333"/>
                </a:lnTo>
                <a:lnTo>
                  <a:pt x="959" y="1331"/>
                </a:lnTo>
                <a:lnTo>
                  <a:pt x="959" y="1330"/>
                </a:lnTo>
                <a:lnTo>
                  <a:pt x="957" y="1330"/>
                </a:lnTo>
                <a:lnTo>
                  <a:pt x="959" y="1333"/>
                </a:lnTo>
                <a:lnTo>
                  <a:pt x="959" y="1335"/>
                </a:lnTo>
                <a:lnTo>
                  <a:pt x="959" y="1336"/>
                </a:lnTo>
                <a:lnTo>
                  <a:pt x="960" y="1338"/>
                </a:lnTo>
                <a:lnTo>
                  <a:pt x="959" y="1339"/>
                </a:lnTo>
                <a:lnTo>
                  <a:pt x="957" y="1338"/>
                </a:lnTo>
                <a:lnTo>
                  <a:pt x="955" y="1338"/>
                </a:lnTo>
                <a:lnTo>
                  <a:pt x="957" y="1336"/>
                </a:lnTo>
                <a:lnTo>
                  <a:pt x="955" y="1336"/>
                </a:lnTo>
                <a:lnTo>
                  <a:pt x="954" y="1336"/>
                </a:lnTo>
                <a:lnTo>
                  <a:pt x="952" y="1336"/>
                </a:lnTo>
                <a:lnTo>
                  <a:pt x="952" y="1335"/>
                </a:lnTo>
                <a:lnTo>
                  <a:pt x="951" y="1335"/>
                </a:lnTo>
                <a:lnTo>
                  <a:pt x="951" y="1333"/>
                </a:lnTo>
                <a:lnTo>
                  <a:pt x="949" y="1333"/>
                </a:lnTo>
                <a:lnTo>
                  <a:pt x="947" y="1333"/>
                </a:lnTo>
                <a:lnTo>
                  <a:pt x="947" y="1331"/>
                </a:lnTo>
                <a:lnTo>
                  <a:pt x="946" y="1331"/>
                </a:lnTo>
                <a:lnTo>
                  <a:pt x="946" y="1330"/>
                </a:lnTo>
                <a:lnTo>
                  <a:pt x="944" y="1330"/>
                </a:lnTo>
                <a:lnTo>
                  <a:pt x="944" y="1328"/>
                </a:lnTo>
                <a:lnTo>
                  <a:pt x="944" y="1327"/>
                </a:lnTo>
                <a:lnTo>
                  <a:pt x="943" y="1327"/>
                </a:lnTo>
                <a:lnTo>
                  <a:pt x="941" y="1327"/>
                </a:lnTo>
                <a:lnTo>
                  <a:pt x="941" y="1325"/>
                </a:lnTo>
                <a:lnTo>
                  <a:pt x="939" y="1325"/>
                </a:lnTo>
                <a:lnTo>
                  <a:pt x="939" y="1323"/>
                </a:lnTo>
                <a:lnTo>
                  <a:pt x="938" y="1323"/>
                </a:lnTo>
                <a:lnTo>
                  <a:pt x="938" y="1322"/>
                </a:lnTo>
                <a:lnTo>
                  <a:pt x="938" y="1320"/>
                </a:lnTo>
                <a:lnTo>
                  <a:pt x="936" y="1320"/>
                </a:lnTo>
                <a:lnTo>
                  <a:pt x="936" y="1319"/>
                </a:lnTo>
                <a:lnTo>
                  <a:pt x="936" y="1317"/>
                </a:lnTo>
                <a:lnTo>
                  <a:pt x="936" y="1315"/>
                </a:lnTo>
                <a:lnTo>
                  <a:pt x="936" y="1314"/>
                </a:lnTo>
                <a:lnTo>
                  <a:pt x="935" y="1314"/>
                </a:lnTo>
                <a:lnTo>
                  <a:pt x="935" y="1312"/>
                </a:lnTo>
                <a:lnTo>
                  <a:pt x="936" y="1311"/>
                </a:lnTo>
                <a:lnTo>
                  <a:pt x="936" y="1309"/>
                </a:lnTo>
                <a:lnTo>
                  <a:pt x="936" y="1307"/>
                </a:lnTo>
                <a:lnTo>
                  <a:pt x="935" y="1307"/>
                </a:lnTo>
                <a:lnTo>
                  <a:pt x="935" y="1309"/>
                </a:lnTo>
                <a:lnTo>
                  <a:pt x="933" y="1309"/>
                </a:lnTo>
                <a:lnTo>
                  <a:pt x="933" y="1311"/>
                </a:lnTo>
                <a:lnTo>
                  <a:pt x="933" y="1312"/>
                </a:lnTo>
                <a:lnTo>
                  <a:pt x="935" y="1312"/>
                </a:lnTo>
                <a:lnTo>
                  <a:pt x="935" y="1314"/>
                </a:lnTo>
                <a:lnTo>
                  <a:pt x="935" y="1315"/>
                </a:lnTo>
                <a:lnTo>
                  <a:pt x="933" y="1315"/>
                </a:lnTo>
                <a:lnTo>
                  <a:pt x="933" y="1317"/>
                </a:lnTo>
                <a:lnTo>
                  <a:pt x="931" y="1317"/>
                </a:lnTo>
                <a:lnTo>
                  <a:pt x="931" y="1315"/>
                </a:lnTo>
                <a:lnTo>
                  <a:pt x="930" y="1315"/>
                </a:lnTo>
                <a:lnTo>
                  <a:pt x="930" y="1314"/>
                </a:lnTo>
                <a:lnTo>
                  <a:pt x="928" y="1314"/>
                </a:lnTo>
                <a:lnTo>
                  <a:pt x="927" y="1312"/>
                </a:lnTo>
                <a:lnTo>
                  <a:pt x="925" y="1311"/>
                </a:lnTo>
                <a:lnTo>
                  <a:pt x="923" y="1311"/>
                </a:lnTo>
                <a:lnTo>
                  <a:pt x="923" y="1309"/>
                </a:lnTo>
                <a:lnTo>
                  <a:pt x="922" y="1309"/>
                </a:lnTo>
                <a:lnTo>
                  <a:pt x="922" y="1307"/>
                </a:lnTo>
                <a:lnTo>
                  <a:pt x="922" y="1306"/>
                </a:lnTo>
                <a:lnTo>
                  <a:pt x="920" y="1306"/>
                </a:lnTo>
                <a:lnTo>
                  <a:pt x="920" y="1304"/>
                </a:lnTo>
                <a:lnTo>
                  <a:pt x="919" y="1304"/>
                </a:lnTo>
                <a:lnTo>
                  <a:pt x="919" y="1303"/>
                </a:lnTo>
                <a:lnTo>
                  <a:pt x="917" y="1303"/>
                </a:lnTo>
                <a:lnTo>
                  <a:pt x="915" y="1303"/>
                </a:lnTo>
                <a:lnTo>
                  <a:pt x="915" y="1301"/>
                </a:lnTo>
                <a:lnTo>
                  <a:pt x="914" y="1301"/>
                </a:lnTo>
                <a:lnTo>
                  <a:pt x="914" y="1299"/>
                </a:lnTo>
                <a:lnTo>
                  <a:pt x="914" y="1298"/>
                </a:lnTo>
                <a:lnTo>
                  <a:pt x="912" y="1298"/>
                </a:lnTo>
                <a:lnTo>
                  <a:pt x="911" y="1296"/>
                </a:lnTo>
                <a:lnTo>
                  <a:pt x="909" y="1295"/>
                </a:lnTo>
                <a:lnTo>
                  <a:pt x="907" y="1295"/>
                </a:lnTo>
                <a:lnTo>
                  <a:pt x="907" y="1293"/>
                </a:lnTo>
                <a:lnTo>
                  <a:pt x="906" y="1291"/>
                </a:lnTo>
                <a:lnTo>
                  <a:pt x="906" y="1290"/>
                </a:lnTo>
                <a:lnTo>
                  <a:pt x="904" y="1288"/>
                </a:lnTo>
                <a:lnTo>
                  <a:pt x="904" y="1287"/>
                </a:lnTo>
                <a:lnTo>
                  <a:pt x="903" y="1287"/>
                </a:lnTo>
                <a:lnTo>
                  <a:pt x="903" y="1285"/>
                </a:lnTo>
                <a:lnTo>
                  <a:pt x="901" y="1283"/>
                </a:lnTo>
                <a:lnTo>
                  <a:pt x="899" y="1283"/>
                </a:lnTo>
                <a:lnTo>
                  <a:pt x="899" y="1282"/>
                </a:lnTo>
                <a:lnTo>
                  <a:pt x="898" y="1282"/>
                </a:lnTo>
                <a:lnTo>
                  <a:pt x="898" y="1280"/>
                </a:lnTo>
                <a:lnTo>
                  <a:pt x="898" y="1279"/>
                </a:lnTo>
                <a:lnTo>
                  <a:pt x="896" y="1279"/>
                </a:lnTo>
                <a:lnTo>
                  <a:pt x="896" y="1277"/>
                </a:lnTo>
                <a:lnTo>
                  <a:pt x="895" y="1277"/>
                </a:lnTo>
                <a:lnTo>
                  <a:pt x="895" y="1275"/>
                </a:lnTo>
                <a:lnTo>
                  <a:pt x="893" y="1275"/>
                </a:lnTo>
                <a:lnTo>
                  <a:pt x="895" y="1275"/>
                </a:lnTo>
                <a:lnTo>
                  <a:pt x="893" y="1277"/>
                </a:lnTo>
                <a:lnTo>
                  <a:pt x="893" y="1275"/>
                </a:lnTo>
                <a:lnTo>
                  <a:pt x="891" y="1275"/>
                </a:lnTo>
                <a:lnTo>
                  <a:pt x="891" y="1274"/>
                </a:lnTo>
                <a:lnTo>
                  <a:pt x="890" y="1274"/>
                </a:lnTo>
                <a:lnTo>
                  <a:pt x="890" y="1272"/>
                </a:lnTo>
                <a:lnTo>
                  <a:pt x="888" y="1272"/>
                </a:lnTo>
                <a:lnTo>
                  <a:pt x="888" y="1271"/>
                </a:lnTo>
                <a:lnTo>
                  <a:pt x="887" y="1271"/>
                </a:lnTo>
                <a:lnTo>
                  <a:pt x="887" y="1269"/>
                </a:lnTo>
                <a:lnTo>
                  <a:pt x="885" y="1269"/>
                </a:lnTo>
                <a:lnTo>
                  <a:pt x="885" y="1267"/>
                </a:lnTo>
                <a:lnTo>
                  <a:pt x="885" y="1266"/>
                </a:lnTo>
                <a:lnTo>
                  <a:pt x="885" y="1264"/>
                </a:lnTo>
                <a:lnTo>
                  <a:pt x="885" y="1263"/>
                </a:lnTo>
                <a:lnTo>
                  <a:pt x="887" y="1263"/>
                </a:lnTo>
                <a:lnTo>
                  <a:pt x="888" y="1261"/>
                </a:lnTo>
                <a:lnTo>
                  <a:pt x="890" y="1261"/>
                </a:lnTo>
                <a:lnTo>
                  <a:pt x="891" y="1259"/>
                </a:lnTo>
                <a:lnTo>
                  <a:pt x="891" y="1258"/>
                </a:lnTo>
                <a:lnTo>
                  <a:pt x="893" y="1258"/>
                </a:lnTo>
                <a:lnTo>
                  <a:pt x="893" y="1256"/>
                </a:lnTo>
                <a:lnTo>
                  <a:pt x="895" y="1256"/>
                </a:lnTo>
                <a:lnTo>
                  <a:pt x="895" y="1255"/>
                </a:lnTo>
                <a:lnTo>
                  <a:pt x="893" y="1255"/>
                </a:lnTo>
                <a:lnTo>
                  <a:pt x="891" y="1255"/>
                </a:lnTo>
                <a:lnTo>
                  <a:pt x="891" y="1253"/>
                </a:lnTo>
                <a:lnTo>
                  <a:pt x="890" y="1255"/>
                </a:lnTo>
                <a:lnTo>
                  <a:pt x="891" y="1255"/>
                </a:lnTo>
                <a:lnTo>
                  <a:pt x="890" y="1255"/>
                </a:lnTo>
                <a:lnTo>
                  <a:pt x="890" y="1256"/>
                </a:lnTo>
                <a:lnTo>
                  <a:pt x="888" y="1258"/>
                </a:lnTo>
                <a:lnTo>
                  <a:pt x="887" y="1258"/>
                </a:lnTo>
                <a:lnTo>
                  <a:pt x="885" y="1258"/>
                </a:lnTo>
                <a:lnTo>
                  <a:pt x="885" y="1259"/>
                </a:lnTo>
                <a:lnTo>
                  <a:pt x="883" y="1261"/>
                </a:lnTo>
                <a:lnTo>
                  <a:pt x="882" y="1261"/>
                </a:lnTo>
                <a:lnTo>
                  <a:pt x="882" y="1259"/>
                </a:lnTo>
                <a:lnTo>
                  <a:pt x="880" y="1259"/>
                </a:lnTo>
                <a:lnTo>
                  <a:pt x="880" y="1258"/>
                </a:lnTo>
                <a:lnTo>
                  <a:pt x="879" y="1258"/>
                </a:lnTo>
                <a:lnTo>
                  <a:pt x="879" y="1256"/>
                </a:lnTo>
                <a:lnTo>
                  <a:pt x="877" y="1256"/>
                </a:lnTo>
                <a:lnTo>
                  <a:pt x="877" y="1258"/>
                </a:lnTo>
                <a:lnTo>
                  <a:pt x="879" y="1258"/>
                </a:lnTo>
                <a:lnTo>
                  <a:pt x="879" y="1259"/>
                </a:lnTo>
                <a:lnTo>
                  <a:pt x="877" y="1259"/>
                </a:lnTo>
                <a:lnTo>
                  <a:pt x="877" y="1258"/>
                </a:lnTo>
                <a:lnTo>
                  <a:pt x="875" y="1258"/>
                </a:lnTo>
                <a:lnTo>
                  <a:pt x="875" y="1256"/>
                </a:lnTo>
                <a:lnTo>
                  <a:pt x="874" y="1256"/>
                </a:lnTo>
                <a:lnTo>
                  <a:pt x="874" y="1255"/>
                </a:lnTo>
                <a:lnTo>
                  <a:pt x="872" y="1255"/>
                </a:lnTo>
                <a:lnTo>
                  <a:pt x="872" y="1253"/>
                </a:lnTo>
                <a:lnTo>
                  <a:pt x="872" y="1251"/>
                </a:lnTo>
                <a:lnTo>
                  <a:pt x="872" y="1250"/>
                </a:lnTo>
                <a:lnTo>
                  <a:pt x="871" y="1250"/>
                </a:lnTo>
                <a:lnTo>
                  <a:pt x="871" y="1248"/>
                </a:lnTo>
                <a:lnTo>
                  <a:pt x="869" y="1248"/>
                </a:lnTo>
                <a:lnTo>
                  <a:pt x="869" y="1247"/>
                </a:lnTo>
                <a:lnTo>
                  <a:pt x="867" y="1247"/>
                </a:lnTo>
                <a:lnTo>
                  <a:pt x="867" y="1245"/>
                </a:lnTo>
                <a:lnTo>
                  <a:pt x="866" y="1245"/>
                </a:lnTo>
                <a:lnTo>
                  <a:pt x="866" y="1243"/>
                </a:lnTo>
                <a:lnTo>
                  <a:pt x="867" y="1243"/>
                </a:lnTo>
                <a:lnTo>
                  <a:pt x="866" y="1242"/>
                </a:lnTo>
                <a:lnTo>
                  <a:pt x="866" y="1240"/>
                </a:lnTo>
                <a:lnTo>
                  <a:pt x="866" y="1239"/>
                </a:lnTo>
                <a:lnTo>
                  <a:pt x="864" y="1239"/>
                </a:lnTo>
                <a:lnTo>
                  <a:pt x="864" y="1237"/>
                </a:lnTo>
                <a:lnTo>
                  <a:pt x="864" y="1235"/>
                </a:lnTo>
                <a:lnTo>
                  <a:pt x="863" y="1235"/>
                </a:lnTo>
                <a:lnTo>
                  <a:pt x="864" y="1234"/>
                </a:lnTo>
                <a:lnTo>
                  <a:pt x="863" y="1234"/>
                </a:lnTo>
                <a:lnTo>
                  <a:pt x="863" y="1232"/>
                </a:lnTo>
                <a:lnTo>
                  <a:pt x="864" y="1232"/>
                </a:lnTo>
                <a:lnTo>
                  <a:pt x="863" y="1232"/>
                </a:lnTo>
                <a:lnTo>
                  <a:pt x="863" y="1231"/>
                </a:lnTo>
                <a:lnTo>
                  <a:pt x="863" y="1229"/>
                </a:lnTo>
                <a:lnTo>
                  <a:pt x="863" y="1227"/>
                </a:lnTo>
                <a:lnTo>
                  <a:pt x="863" y="1226"/>
                </a:lnTo>
                <a:lnTo>
                  <a:pt x="861" y="1226"/>
                </a:lnTo>
                <a:lnTo>
                  <a:pt x="859" y="1224"/>
                </a:lnTo>
                <a:lnTo>
                  <a:pt x="859" y="1223"/>
                </a:lnTo>
                <a:lnTo>
                  <a:pt x="858" y="1223"/>
                </a:lnTo>
                <a:lnTo>
                  <a:pt x="858" y="1221"/>
                </a:lnTo>
                <a:lnTo>
                  <a:pt x="858" y="1219"/>
                </a:lnTo>
                <a:lnTo>
                  <a:pt x="856" y="1219"/>
                </a:lnTo>
                <a:lnTo>
                  <a:pt x="856" y="1218"/>
                </a:lnTo>
                <a:lnTo>
                  <a:pt x="856" y="1216"/>
                </a:lnTo>
                <a:lnTo>
                  <a:pt x="858" y="1216"/>
                </a:lnTo>
                <a:lnTo>
                  <a:pt x="858" y="1215"/>
                </a:lnTo>
                <a:lnTo>
                  <a:pt x="856" y="1213"/>
                </a:lnTo>
                <a:lnTo>
                  <a:pt x="858" y="1213"/>
                </a:lnTo>
                <a:lnTo>
                  <a:pt x="858" y="1211"/>
                </a:lnTo>
                <a:lnTo>
                  <a:pt x="858" y="1210"/>
                </a:lnTo>
                <a:lnTo>
                  <a:pt x="859" y="1210"/>
                </a:lnTo>
                <a:lnTo>
                  <a:pt x="861" y="1210"/>
                </a:lnTo>
                <a:lnTo>
                  <a:pt x="861" y="1208"/>
                </a:lnTo>
                <a:lnTo>
                  <a:pt x="859" y="1207"/>
                </a:lnTo>
                <a:lnTo>
                  <a:pt x="858" y="1207"/>
                </a:lnTo>
                <a:lnTo>
                  <a:pt x="858" y="1205"/>
                </a:lnTo>
                <a:lnTo>
                  <a:pt x="858" y="1203"/>
                </a:lnTo>
                <a:lnTo>
                  <a:pt x="858" y="1202"/>
                </a:lnTo>
                <a:lnTo>
                  <a:pt x="858" y="1200"/>
                </a:lnTo>
                <a:lnTo>
                  <a:pt x="858" y="1199"/>
                </a:lnTo>
                <a:lnTo>
                  <a:pt x="859" y="1199"/>
                </a:lnTo>
                <a:lnTo>
                  <a:pt x="859" y="1197"/>
                </a:lnTo>
                <a:lnTo>
                  <a:pt x="859" y="1195"/>
                </a:lnTo>
                <a:lnTo>
                  <a:pt x="859" y="1194"/>
                </a:lnTo>
                <a:lnTo>
                  <a:pt x="861" y="1194"/>
                </a:lnTo>
                <a:lnTo>
                  <a:pt x="861" y="1192"/>
                </a:lnTo>
                <a:lnTo>
                  <a:pt x="863" y="1194"/>
                </a:lnTo>
                <a:lnTo>
                  <a:pt x="863" y="1195"/>
                </a:lnTo>
                <a:lnTo>
                  <a:pt x="864" y="1195"/>
                </a:lnTo>
                <a:lnTo>
                  <a:pt x="864" y="1197"/>
                </a:lnTo>
                <a:lnTo>
                  <a:pt x="864" y="1199"/>
                </a:lnTo>
                <a:lnTo>
                  <a:pt x="866" y="1199"/>
                </a:lnTo>
                <a:lnTo>
                  <a:pt x="866" y="1200"/>
                </a:lnTo>
                <a:lnTo>
                  <a:pt x="866" y="1199"/>
                </a:lnTo>
                <a:lnTo>
                  <a:pt x="866" y="1197"/>
                </a:lnTo>
                <a:lnTo>
                  <a:pt x="866" y="1195"/>
                </a:lnTo>
                <a:lnTo>
                  <a:pt x="866" y="1194"/>
                </a:lnTo>
                <a:lnTo>
                  <a:pt x="864" y="1194"/>
                </a:lnTo>
                <a:lnTo>
                  <a:pt x="864" y="1192"/>
                </a:lnTo>
                <a:lnTo>
                  <a:pt x="863" y="1192"/>
                </a:lnTo>
                <a:lnTo>
                  <a:pt x="861" y="1192"/>
                </a:lnTo>
                <a:lnTo>
                  <a:pt x="861" y="1191"/>
                </a:lnTo>
                <a:lnTo>
                  <a:pt x="859" y="1191"/>
                </a:lnTo>
                <a:lnTo>
                  <a:pt x="859" y="1189"/>
                </a:lnTo>
                <a:lnTo>
                  <a:pt x="861" y="1187"/>
                </a:lnTo>
                <a:lnTo>
                  <a:pt x="861" y="1186"/>
                </a:lnTo>
                <a:lnTo>
                  <a:pt x="861" y="1184"/>
                </a:lnTo>
                <a:lnTo>
                  <a:pt x="863" y="1184"/>
                </a:lnTo>
                <a:lnTo>
                  <a:pt x="863" y="1183"/>
                </a:lnTo>
                <a:lnTo>
                  <a:pt x="863" y="1181"/>
                </a:lnTo>
                <a:lnTo>
                  <a:pt x="863" y="1179"/>
                </a:lnTo>
                <a:lnTo>
                  <a:pt x="863" y="1178"/>
                </a:lnTo>
                <a:lnTo>
                  <a:pt x="861" y="1178"/>
                </a:lnTo>
                <a:lnTo>
                  <a:pt x="861" y="1176"/>
                </a:lnTo>
                <a:lnTo>
                  <a:pt x="861" y="1175"/>
                </a:lnTo>
                <a:lnTo>
                  <a:pt x="861" y="1173"/>
                </a:lnTo>
                <a:lnTo>
                  <a:pt x="861" y="1171"/>
                </a:lnTo>
                <a:lnTo>
                  <a:pt x="861" y="1170"/>
                </a:lnTo>
                <a:lnTo>
                  <a:pt x="861" y="1168"/>
                </a:lnTo>
                <a:lnTo>
                  <a:pt x="859" y="1168"/>
                </a:lnTo>
                <a:lnTo>
                  <a:pt x="859" y="1167"/>
                </a:lnTo>
                <a:lnTo>
                  <a:pt x="859" y="1165"/>
                </a:lnTo>
                <a:lnTo>
                  <a:pt x="858" y="1163"/>
                </a:lnTo>
                <a:lnTo>
                  <a:pt x="858" y="1162"/>
                </a:lnTo>
                <a:lnTo>
                  <a:pt x="859" y="1162"/>
                </a:lnTo>
                <a:lnTo>
                  <a:pt x="859" y="1160"/>
                </a:lnTo>
                <a:lnTo>
                  <a:pt x="859" y="1159"/>
                </a:lnTo>
                <a:lnTo>
                  <a:pt x="861" y="1159"/>
                </a:lnTo>
                <a:lnTo>
                  <a:pt x="861" y="1157"/>
                </a:lnTo>
                <a:lnTo>
                  <a:pt x="861" y="1155"/>
                </a:lnTo>
                <a:lnTo>
                  <a:pt x="861" y="1154"/>
                </a:lnTo>
                <a:lnTo>
                  <a:pt x="863" y="1154"/>
                </a:lnTo>
                <a:lnTo>
                  <a:pt x="863" y="1152"/>
                </a:lnTo>
                <a:lnTo>
                  <a:pt x="863" y="1151"/>
                </a:lnTo>
                <a:lnTo>
                  <a:pt x="861" y="1151"/>
                </a:lnTo>
                <a:lnTo>
                  <a:pt x="863" y="1151"/>
                </a:lnTo>
                <a:lnTo>
                  <a:pt x="863" y="1149"/>
                </a:lnTo>
                <a:lnTo>
                  <a:pt x="863" y="1147"/>
                </a:lnTo>
                <a:lnTo>
                  <a:pt x="863" y="1146"/>
                </a:lnTo>
                <a:lnTo>
                  <a:pt x="863" y="1144"/>
                </a:lnTo>
                <a:lnTo>
                  <a:pt x="863" y="1143"/>
                </a:lnTo>
                <a:lnTo>
                  <a:pt x="863" y="1141"/>
                </a:lnTo>
                <a:lnTo>
                  <a:pt x="864" y="1141"/>
                </a:lnTo>
                <a:lnTo>
                  <a:pt x="863" y="1141"/>
                </a:lnTo>
                <a:lnTo>
                  <a:pt x="864" y="1139"/>
                </a:lnTo>
                <a:lnTo>
                  <a:pt x="864" y="1138"/>
                </a:lnTo>
                <a:lnTo>
                  <a:pt x="866" y="1136"/>
                </a:lnTo>
                <a:lnTo>
                  <a:pt x="867" y="1136"/>
                </a:lnTo>
                <a:lnTo>
                  <a:pt x="867" y="1135"/>
                </a:lnTo>
                <a:lnTo>
                  <a:pt x="869" y="1135"/>
                </a:lnTo>
                <a:lnTo>
                  <a:pt x="869" y="1133"/>
                </a:lnTo>
                <a:lnTo>
                  <a:pt x="869" y="1131"/>
                </a:lnTo>
                <a:lnTo>
                  <a:pt x="871" y="1131"/>
                </a:lnTo>
                <a:lnTo>
                  <a:pt x="871" y="1130"/>
                </a:lnTo>
                <a:lnTo>
                  <a:pt x="871" y="1128"/>
                </a:lnTo>
                <a:lnTo>
                  <a:pt x="871" y="1127"/>
                </a:lnTo>
                <a:lnTo>
                  <a:pt x="872" y="1125"/>
                </a:lnTo>
                <a:lnTo>
                  <a:pt x="871" y="1125"/>
                </a:lnTo>
                <a:lnTo>
                  <a:pt x="871" y="1123"/>
                </a:lnTo>
                <a:lnTo>
                  <a:pt x="872" y="1123"/>
                </a:lnTo>
                <a:lnTo>
                  <a:pt x="874" y="1123"/>
                </a:lnTo>
                <a:lnTo>
                  <a:pt x="875" y="1123"/>
                </a:lnTo>
                <a:lnTo>
                  <a:pt x="875" y="1125"/>
                </a:lnTo>
                <a:lnTo>
                  <a:pt x="877" y="1125"/>
                </a:lnTo>
                <a:lnTo>
                  <a:pt x="879" y="1125"/>
                </a:lnTo>
                <a:lnTo>
                  <a:pt x="877" y="1125"/>
                </a:lnTo>
                <a:lnTo>
                  <a:pt x="877" y="1127"/>
                </a:lnTo>
                <a:lnTo>
                  <a:pt x="879" y="1127"/>
                </a:lnTo>
                <a:lnTo>
                  <a:pt x="880" y="1127"/>
                </a:lnTo>
                <a:lnTo>
                  <a:pt x="882" y="1127"/>
                </a:lnTo>
                <a:lnTo>
                  <a:pt x="883" y="1127"/>
                </a:lnTo>
                <a:lnTo>
                  <a:pt x="883" y="1125"/>
                </a:lnTo>
                <a:lnTo>
                  <a:pt x="885" y="1127"/>
                </a:lnTo>
                <a:lnTo>
                  <a:pt x="885" y="1125"/>
                </a:lnTo>
                <a:lnTo>
                  <a:pt x="887" y="1125"/>
                </a:lnTo>
                <a:lnTo>
                  <a:pt x="888" y="1125"/>
                </a:lnTo>
                <a:lnTo>
                  <a:pt x="890" y="1125"/>
                </a:lnTo>
                <a:lnTo>
                  <a:pt x="891" y="1123"/>
                </a:lnTo>
                <a:lnTo>
                  <a:pt x="891" y="1122"/>
                </a:lnTo>
                <a:lnTo>
                  <a:pt x="893" y="1122"/>
                </a:lnTo>
                <a:lnTo>
                  <a:pt x="893" y="1120"/>
                </a:lnTo>
                <a:lnTo>
                  <a:pt x="895" y="1120"/>
                </a:lnTo>
                <a:lnTo>
                  <a:pt x="895" y="1119"/>
                </a:lnTo>
                <a:lnTo>
                  <a:pt x="896" y="1119"/>
                </a:lnTo>
                <a:lnTo>
                  <a:pt x="896" y="1117"/>
                </a:lnTo>
                <a:lnTo>
                  <a:pt x="898" y="1117"/>
                </a:lnTo>
                <a:lnTo>
                  <a:pt x="898" y="1119"/>
                </a:lnTo>
                <a:lnTo>
                  <a:pt x="899" y="1119"/>
                </a:lnTo>
                <a:lnTo>
                  <a:pt x="899" y="1120"/>
                </a:lnTo>
                <a:lnTo>
                  <a:pt x="901" y="1120"/>
                </a:lnTo>
                <a:lnTo>
                  <a:pt x="903" y="1120"/>
                </a:lnTo>
                <a:lnTo>
                  <a:pt x="904" y="1119"/>
                </a:lnTo>
                <a:lnTo>
                  <a:pt x="904" y="1115"/>
                </a:lnTo>
                <a:lnTo>
                  <a:pt x="904" y="1114"/>
                </a:lnTo>
                <a:lnTo>
                  <a:pt x="903" y="1114"/>
                </a:lnTo>
                <a:lnTo>
                  <a:pt x="903" y="1112"/>
                </a:lnTo>
                <a:lnTo>
                  <a:pt x="901" y="1112"/>
                </a:lnTo>
                <a:lnTo>
                  <a:pt x="901" y="1111"/>
                </a:lnTo>
                <a:lnTo>
                  <a:pt x="903" y="1111"/>
                </a:lnTo>
                <a:lnTo>
                  <a:pt x="903" y="1109"/>
                </a:lnTo>
                <a:lnTo>
                  <a:pt x="903" y="1107"/>
                </a:lnTo>
                <a:lnTo>
                  <a:pt x="904" y="1106"/>
                </a:lnTo>
                <a:lnTo>
                  <a:pt x="906" y="1106"/>
                </a:lnTo>
                <a:lnTo>
                  <a:pt x="907" y="1104"/>
                </a:lnTo>
                <a:lnTo>
                  <a:pt x="909" y="1104"/>
                </a:lnTo>
                <a:lnTo>
                  <a:pt x="911" y="1104"/>
                </a:lnTo>
                <a:lnTo>
                  <a:pt x="911" y="1103"/>
                </a:lnTo>
                <a:lnTo>
                  <a:pt x="912" y="1103"/>
                </a:lnTo>
                <a:lnTo>
                  <a:pt x="912" y="1101"/>
                </a:lnTo>
                <a:lnTo>
                  <a:pt x="914" y="1101"/>
                </a:lnTo>
                <a:lnTo>
                  <a:pt x="914" y="1099"/>
                </a:lnTo>
                <a:lnTo>
                  <a:pt x="915" y="1099"/>
                </a:lnTo>
                <a:lnTo>
                  <a:pt x="917" y="1099"/>
                </a:lnTo>
                <a:lnTo>
                  <a:pt x="919" y="1099"/>
                </a:lnTo>
                <a:lnTo>
                  <a:pt x="919" y="1098"/>
                </a:lnTo>
                <a:lnTo>
                  <a:pt x="920" y="1098"/>
                </a:lnTo>
                <a:lnTo>
                  <a:pt x="922" y="1098"/>
                </a:lnTo>
                <a:lnTo>
                  <a:pt x="922" y="1096"/>
                </a:lnTo>
                <a:lnTo>
                  <a:pt x="923" y="1096"/>
                </a:lnTo>
                <a:lnTo>
                  <a:pt x="923" y="1095"/>
                </a:lnTo>
                <a:lnTo>
                  <a:pt x="925" y="1095"/>
                </a:lnTo>
                <a:lnTo>
                  <a:pt x="925" y="1093"/>
                </a:lnTo>
                <a:lnTo>
                  <a:pt x="927" y="1093"/>
                </a:lnTo>
                <a:lnTo>
                  <a:pt x="928" y="1093"/>
                </a:lnTo>
                <a:lnTo>
                  <a:pt x="928" y="1091"/>
                </a:lnTo>
                <a:lnTo>
                  <a:pt x="930" y="1091"/>
                </a:lnTo>
                <a:lnTo>
                  <a:pt x="930" y="1093"/>
                </a:lnTo>
                <a:lnTo>
                  <a:pt x="931" y="1093"/>
                </a:lnTo>
                <a:lnTo>
                  <a:pt x="931" y="1091"/>
                </a:lnTo>
                <a:lnTo>
                  <a:pt x="931" y="1093"/>
                </a:lnTo>
                <a:lnTo>
                  <a:pt x="933" y="1093"/>
                </a:lnTo>
                <a:lnTo>
                  <a:pt x="935" y="1093"/>
                </a:lnTo>
                <a:lnTo>
                  <a:pt x="936" y="1093"/>
                </a:lnTo>
                <a:lnTo>
                  <a:pt x="936" y="1095"/>
                </a:lnTo>
                <a:lnTo>
                  <a:pt x="938" y="1095"/>
                </a:lnTo>
                <a:lnTo>
                  <a:pt x="939" y="1095"/>
                </a:lnTo>
                <a:lnTo>
                  <a:pt x="939" y="1096"/>
                </a:lnTo>
                <a:lnTo>
                  <a:pt x="941" y="1096"/>
                </a:lnTo>
                <a:lnTo>
                  <a:pt x="943" y="1096"/>
                </a:lnTo>
                <a:lnTo>
                  <a:pt x="944" y="1098"/>
                </a:lnTo>
                <a:lnTo>
                  <a:pt x="946" y="1098"/>
                </a:lnTo>
                <a:lnTo>
                  <a:pt x="946" y="1099"/>
                </a:lnTo>
                <a:lnTo>
                  <a:pt x="947" y="1099"/>
                </a:lnTo>
                <a:lnTo>
                  <a:pt x="949" y="1099"/>
                </a:lnTo>
                <a:lnTo>
                  <a:pt x="951" y="1101"/>
                </a:lnTo>
                <a:lnTo>
                  <a:pt x="952" y="1101"/>
                </a:lnTo>
                <a:lnTo>
                  <a:pt x="954" y="1101"/>
                </a:lnTo>
                <a:lnTo>
                  <a:pt x="955" y="1101"/>
                </a:lnTo>
                <a:lnTo>
                  <a:pt x="957" y="1101"/>
                </a:lnTo>
                <a:lnTo>
                  <a:pt x="959" y="1101"/>
                </a:lnTo>
                <a:lnTo>
                  <a:pt x="960" y="1101"/>
                </a:lnTo>
                <a:lnTo>
                  <a:pt x="962" y="1101"/>
                </a:lnTo>
                <a:lnTo>
                  <a:pt x="963" y="1101"/>
                </a:lnTo>
                <a:lnTo>
                  <a:pt x="965" y="1101"/>
                </a:lnTo>
                <a:lnTo>
                  <a:pt x="967" y="1101"/>
                </a:lnTo>
                <a:lnTo>
                  <a:pt x="968" y="1101"/>
                </a:lnTo>
                <a:lnTo>
                  <a:pt x="968" y="1099"/>
                </a:lnTo>
                <a:lnTo>
                  <a:pt x="970" y="1099"/>
                </a:lnTo>
                <a:lnTo>
                  <a:pt x="970" y="1101"/>
                </a:lnTo>
                <a:lnTo>
                  <a:pt x="971" y="1101"/>
                </a:lnTo>
                <a:lnTo>
                  <a:pt x="973" y="1101"/>
                </a:lnTo>
                <a:lnTo>
                  <a:pt x="973" y="1103"/>
                </a:lnTo>
                <a:lnTo>
                  <a:pt x="975" y="1103"/>
                </a:lnTo>
                <a:lnTo>
                  <a:pt x="975" y="1104"/>
                </a:lnTo>
                <a:lnTo>
                  <a:pt x="975" y="1106"/>
                </a:lnTo>
                <a:lnTo>
                  <a:pt x="976" y="1106"/>
                </a:lnTo>
                <a:lnTo>
                  <a:pt x="979" y="1109"/>
                </a:lnTo>
                <a:lnTo>
                  <a:pt x="981" y="1111"/>
                </a:lnTo>
                <a:lnTo>
                  <a:pt x="983" y="1111"/>
                </a:lnTo>
                <a:lnTo>
                  <a:pt x="983" y="1112"/>
                </a:lnTo>
                <a:lnTo>
                  <a:pt x="984" y="1112"/>
                </a:lnTo>
                <a:lnTo>
                  <a:pt x="986" y="1112"/>
                </a:lnTo>
                <a:lnTo>
                  <a:pt x="987" y="1112"/>
                </a:lnTo>
                <a:lnTo>
                  <a:pt x="989" y="1112"/>
                </a:lnTo>
                <a:lnTo>
                  <a:pt x="991" y="1112"/>
                </a:lnTo>
                <a:lnTo>
                  <a:pt x="991" y="1111"/>
                </a:lnTo>
                <a:lnTo>
                  <a:pt x="992" y="1111"/>
                </a:lnTo>
                <a:lnTo>
                  <a:pt x="994" y="1111"/>
                </a:lnTo>
                <a:lnTo>
                  <a:pt x="995" y="1111"/>
                </a:lnTo>
                <a:lnTo>
                  <a:pt x="995" y="1109"/>
                </a:lnTo>
                <a:lnTo>
                  <a:pt x="997" y="1109"/>
                </a:lnTo>
                <a:lnTo>
                  <a:pt x="999" y="1107"/>
                </a:lnTo>
                <a:lnTo>
                  <a:pt x="999" y="1106"/>
                </a:lnTo>
                <a:lnTo>
                  <a:pt x="1000" y="1106"/>
                </a:lnTo>
                <a:lnTo>
                  <a:pt x="1000" y="1104"/>
                </a:lnTo>
                <a:lnTo>
                  <a:pt x="1002" y="1104"/>
                </a:lnTo>
                <a:lnTo>
                  <a:pt x="1002" y="1103"/>
                </a:lnTo>
                <a:lnTo>
                  <a:pt x="1002" y="1101"/>
                </a:lnTo>
                <a:lnTo>
                  <a:pt x="1002" y="1099"/>
                </a:lnTo>
                <a:lnTo>
                  <a:pt x="1000" y="1099"/>
                </a:lnTo>
                <a:lnTo>
                  <a:pt x="999" y="1099"/>
                </a:lnTo>
                <a:lnTo>
                  <a:pt x="997" y="1099"/>
                </a:lnTo>
                <a:lnTo>
                  <a:pt x="997" y="1101"/>
                </a:lnTo>
                <a:lnTo>
                  <a:pt x="995" y="1101"/>
                </a:lnTo>
                <a:lnTo>
                  <a:pt x="995" y="1103"/>
                </a:lnTo>
                <a:lnTo>
                  <a:pt x="994" y="1103"/>
                </a:lnTo>
                <a:lnTo>
                  <a:pt x="994" y="1104"/>
                </a:lnTo>
                <a:lnTo>
                  <a:pt x="992" y="1104"/>
                </a:lnTo>
                <a:lnTo>
                  <a:pt x="991" y="1106"/>
                </a:lnTo>
                <a:lnTo>
                  <a:pt x="989" y="1106"/>
                </a:lnTo>
                <a:lnTo>
                  <a:pt x="987" y="1106"/>
                </a:lnTo>
                <a:lnTo>
                  <a:pt x="986" y="1106"/>
                </a:lnTo>
                <a:lnTo>
                  <a:pt x="986" y="1104"/>
                </a:lnTo>
                <a:lnTo>
                  <a:pt x="984" y="1104"/>
                </a:lnTo>
                <a:lnTo>
                  <a:pt x="983" y="1104"/>
                </a:lnTo>
                <a:lnTo>
                  <a:pt x="983" y="1103"/>
                </a:lnTo>
                <a:lnTo>
                  <a:pt x="981" y="1103"/>
                </a:lnTo>
                <a:lnTo>
                  <a:pt x="981" y="1101"/>
                </a:lnTo>
                <a:lnTo>
                  <a:pt x="979" y="1101"/>
                </a:lnTo>
                <a:lnTo>
                  <a:pt x="979" y="1099"/>
                </a:lnTo>
                <a:lnTo>
                  <a:pt x="978" y="1099"/>
                </a:lnTo>
                <a:lnTo>
                  <a:pt x="978" y="1098"/>
                </a:lnTo>
                <a:lnTo>
                  <a:pt x="976" y="1096"/>
                </a:lnTo>
                <a:lnTo>
                  <a:pt x="975" y="1095"/>
                </a:lnTo>
                <a:lnTo>
                  <a:pt x="973" y="1095"/>
                </a:lnTo>
                <a:lnTo>
                  <a:pt x="971" y="1093"/>
                </a:lnTo>
                <a:lnTo>
                  <a:pt x="970" y="1093"/>
                </a:lnTo>
                <a:lnTo>
                  <a:pt x="968" y="1093"/>
                </a:lnTo>
                <a:lnTo>
                  <a:pt x="968" y="1091"/>
                </a:lnTo>
                <a:lnTo>
                  <a:pt x="967" y="1091"/>
                </a:lnTo>
                <a:lnTo>
                  <a:pt x="965" y="1091"/>
                </a:lnTo>
                <a:lnTo>
                  <a:pt x="963" y="1091"/>
                </a:lnTo>
                <a:lnTo>
                  <a:pt x="962" y="1091"/>
                </a:lnTo>
                <a:lnTo>
                  <a:pt x="962" y="1090"/>
                </a:lnTo>
                <a:lnTo>
                  <a:pt x="960" y="1090"/>
                </a:lnTo>
                <a:lnTo>
                  <a:pt x="959" y="1090"/>
                </a:lnTo>
                <a:lnTo>
                  <a:pt x="957" y="1090"/>
                </a:lnTo>
                <a:lnTo>
                  <a:pt x="955" y="1090"/>
                </a:lnTo>
                <a:lnTo>
                  <a:pt x="954" y="1090"/>
                </a:lnTo>
                <a:lnTo>
                  <a:pt x="952" y="1090"/>
                </a:lnTo>
                <a:lnTo>
                  <a:pt x="951" y="1090"/>
                </a:lnTo>
                <a:lnTo>
                  <a:pt x="949" y="1088"/>
                </a:lnTo>
                <a:lnTo>
                  <a:pt x="947" y="1088"/>
                </a:lnTo>
                <a:lnTo>
                  <a:pt x="946" y="1088"/>
                </a:lnTo>
                <a:lnTo>
                  <a:pt x="946" y="1087"/>
                </a:lnTo>
                <a:lnTo>
                  <a:pt x="944" y="1087"/>
                </a:lnTo>
                <a:lnTo>
                  <a:pt x="944" y="1085"/>
                </a:lnTo>
                <a:lnTo>
                  <a:pt x="943" y="1085"/>
                </a:lnTo>
                <a:lnTo>
                  <a:pt x="941" y="1085"/>
                </a:lnTo>
                <a:lnTo>
                  <a:pt x="939" y="1085"/>
                </a:lnTo>
                <a:lnTo>
                  <a:pt x="939" y="1083"/>
                </a:lnTo>
                <a:lnTo>
                  <a:pt x="938" y="1083"/>
                </a:lnTo>
                <a:lnTo>
                  <a:pt x="936" y="1083"/>
                </a:lnTo>
                <a:lnTo>
                  <a:pt x="935" y="1083"/>
                </a:lnTo>
                <a:lnTo>
                  <a:pt x="935" y="1082"/>
                </a:lnTo>
                <a:lnTo>
                  <a:pt x="933" y="1082"/>
                </a:lnTo>
                <a:lnTo>
                  <a:pt x="931" y="1082"/>
                </a:lnTo>
                <a:lnTo>
                  <a:pt x="930" y="1082"/>
                </a:lnTo>
                <a:lnTo>
                  <a:pt x="928" y="1082"/>
                </a:lnTo>
                <a:lnTo>
                  <a:pt x="927" y="1082"/>
                </a:lnTo>
                <a:lnTo>
                  <a:pt x="925" y="1082"/>
                </a:lnTo>
                <a:lnTo>
                  <a:pt x="923" y="1082"/>
                </a:lnTo>
                <a:lnTo>
                  <a:pt x="923" y="1083"/>
                </a:lnTo>
                <a:lnTo>
                  <a:pt x="922" y="1085"/>
                </a:lnTo>
                <a:lnTo>
                  <a:pt x="920" y="1085"/>
                </a:lnTo>
                <a:lnTo>
                  <a:pt x="920" y="1087"/>
                </a:lnTo>
                <a:lnTo>
                  <a:pt x="919" y="1087"/>
                </a:lnTo>
                <a:lnTo>
                  <a:pt x="919" y="1088"/>
                </a:lnTo>
                <a:lnTo>
                  <a:pt x="917" y="1088"/>
                </a:lnTo>
                <a:lnTo>
                  <a:pt x="915" y="1088"/>
                </a:lnTo>
                <a:lnTo>
                  <a:pt x="915" y="1090"/>
                </a:lnTo>
                <a:lnTo>
                  <a:pt x="914" y="1090"/>
                </a:lnTo>
                <a:lnTo>
                  <a:pt x="914" y="1091"/>
                </a:lnTo>
                <a:lnTo>
                  <a:pt x="912" y="1091"/>
                </a:lnTo>
                <a:lnTo>
                  <a:pt x="911" y="1091"/>
                </a:lnTo>
                <a:lnTo>
                  <a:pt x="909" y="1091"/>
                </a:lnTo>
                <a:lnTo>
                  <a:pt x="909" y="1093"/>
                </a:lnTo>
                <a:lnTo>
                  <a:pt x="907" y="1093"/>
                </a:lnTo>
                <a:lnTo>
                  <a:pt x="906" y="1095"/>
                </a:lnTo>
                <a:lnTo>
                  <a:pt x="904" y="1096"/>
                </a:lnTo>
                <a:lnTo>
                  <a:pt x="903" y="1096"/>
                </a:lnTo>
                <a:lnTo>
                  <a:pt x="903" y="1098"/>
                </a:lnTo>
                <a:lnTo>
                  <a:pt x="901" y="1098"/>
                </a:lnTo>
                <a:lnTo>
                  <a:pt x="899" y="1099"/>
                </a:lnTo>
                <a:lnTo>
                  <a:pt x="898" y="1099"/>
                </a:lnTo>
                <a:lnTo>
                  <a:pt x="896" y="1099"/>
                </a:lnTo>
                <a:lnTo>
                  <a:pt x="895" y="1099"/>
                </a:lnTo>
                <a:lnTo>
                  <a:pt x="893" y="1099"/>
                </a:lnTo>
                <a:lnTo>
                  <a:pt x="891" y="1099"/>
                </a:lnTo>
                <a:lnTo>
                  <a:pt x="891" y="1101"/>
                </a:lnTo>
                <a:lnTo>
                  <a:pt x="890" y="1101"/>
                </a:lnTo>
                <a:lnTo>
                  <a:pt x="890" y="1103"/>
                </a:lnTo>
                <a:lnTo>
                  <a:pt x="888" y="1103"/>
                </a:lnTo>
                <a:lnTo>
                  <a:pt x="888" y="1104"/>
                </a:lnTo>
                <a:lnTo>
                  <a:pt x="887" y="1106"/>
                </a:lnTo>
                <a:lnTo>
                  <a:pt x="887" y="1107"/>
                </a:lnTo>
                <a:lnTo>
                  <a:pt x="887" y="1106"/>
                </a:lnTo>
                <a:lnTo>
                  <a:pt x="887" y="1107"/>
                </a:lnTo>
                <a:lnTo>
                  <a:pt x="885" y="1107"/>
                </a:lnTo>
                <a:lnTo>
                  <a:pt x="885" y="1109"/>
                </a:lnTo>
                <a:lnTo>
                  <a:pt x="883" y="1109"/>
                </a:lnTo>
                <a:lnTo>
                  <a:pt x="883" y="1111"/>
                </a:lnTo>
                <a:lnTo>
                  <a:pt x="882" y="1111"/>
                </a:lnTo>
                <a:lnTo>
                  <a:pt x="882" y="1112"/>
                </a:lnTo>
                <a:lnTo>
                  <a:pt x="880" y="1112"/>
                </a:lnTo>
                <a:lnTo>
                  <a:pt x="880" y="1114"/>
                </a:lnTo>
                <a:lnTo>
                  <a:pt x="879" y="1114"/>
                </a:lnTo>
                <a:lnTo>
                  <a:pt x="877" y="1112"/>
                </a:lnTo>
                <a:lnTo>
                  <a:pt x="875" y="1112"/>
                </a:lnTo>
                <a:lnTo>
                  <a:pt x="874" y="1112"/>
                </a:lnTo>
                <a:lnTo>
                  <a:pt x="872" y="1112"/>
                </a:lnTo>
                <a:lnTo>
                  <a:pt x="871" y="1112"/>
                </a:lnTo>
                <a:lnTo>
                  <a:pt x="869" y="1112"/>
                </a:lnTo>
                <a:lnTo>
                  <a:pt x="867" y="1112"/>
                </a:lnTo>
                <a:lnTo>
                  <a:pt x="866" y="1112"/>
                </a:lnTo>
                <a:lnTo>
                  <a:pt x="864" y="1112"/>
                </a:lnTo>
                <a:lnTo>
                  <a:pt x="863" y="1112"/>
                </a:lnTo>
                <a:lnTo>
                  <a:pt x="863" y="1114"/>
                </a:lnTo>
                <a:lnTo>
                  <a:pt x="861" y="1114"/>
                </a:lnTo>
                <a:lnTo>
                  <a:pt x="859" y="1114"/>
                </a:lnTo>
                <a:lnTo>
                  <a:pt x="859" y="1115"/>
                </a:lnTo>
                <a:lnTo>
                  <a:pt x="859" y="1117"/>
                </a:lnTo>
                <a:lnTo>
                  <a:pt x="858" y="1117"/>
                </a:lnTo>
                <a:lnTo>
                  <a:pt x="858" y="1119"/>
                </a:lnTo>
                <a:lnTo>
                  <a:pt x="858" y="1120"/>
                </a:lnTo>
                <a:lnTo>
                  <a:pt x="856" y="1120"/>
                </a:lnTo>
                <a:lnTo>
                  <a:pt x="856" y="1122"/>
                </a:lnTo>
                <a:lnTo>
                  <a:pt x="855" y="1122"/>
                </a:lnTo>
                <a:lnTo>
                  <a:pt x="853" y="1122"/>
                </a:lnTo>
                <a:lnTo>
                  <a:pt x="853" y="1123"/>
                </a:lnTo>
                <a:lnTo>
                  <a:pt x="851" y="1123"/>
                </a:lnTo>
                <a:lnTo>
                  <a:pt x="850" y="1123"/>
                </a:lnTo>
                <a:lnTo>
                  <a:pt x="850" y="1122"/>
                </a:lnTo>
                <a:lnTo>
                  <a:pt x="848" y="1122"/>
                </a:lnTo>
                <a:lnTo>
                  <a:pt x="848" y="1120"/>
                </a:lnTo>
                <a:lnTo>
                  <a:pt x="847" y="1120"/>
                </a:lnTo>
                <a:lnTo>
                  <a:pt x="847" y="1119"/>
                </a:lnTo>
                <a:lnTo>
                  <a:pt x="845" y="1117"/>
                </a:lnTo>
                <a:lnTo>
                  <a:pt x="845" y="1115"/>
                </a:lnTo>
                <a:lnTo>
                  <a:pt x="843" y="1115"/>
                </a:lnTo>
                <a:lnTo>
                  <a:pt x="843" y="1114"/>
                </a:lnTo>
                <a:lnTo>
                  <a:pt x="842" y="1114"/>
                </a:lnTo>
                <a:lnTo>
                  <a:pt x="842" y="1112"/>
                </a:lnTo>
                <a:lnTo>
                  <a:pt x="840" y="1112"/>
                </a:lnTo>
                <a:lnTo>
                  <a:pt x="839" y="1111"/>
                </a:lnTo>
                <a:lnTo>
                  <a:pt x="837" y="1109"/>
                </a:lnTo>
                <a:lnTo>
                  <a:pt x="835" y="1109"/>
                </a:lnTo>
                <a:lnTo>
                  <a:pt x="835" y="1107"/>
                </a:lnTo>
                <a:lnTo>
                  <a:pt x="834" y="1107"/>
                </a:lnTo>
                <a:lnTo>
                  <a:pt x="832" y="1106"/>
                </a:lnTo>
                <a:lnTo>
                  <a:pt x="831" y="1106"/>
                </a:lnTo>
                <a:lnTo>
                  <a:pt x="831" y="1104"/>
                </a:lnTo>
                <a:lnTo>
                  <a:pt x="829" y="1104"/>
                </a:lnTo>
                <a:lnTo>
                  <a:pt x="827" y="1104"/>
                </a:lnTo>
                <a:lnTo>
                  <a:pt x="827" y="1103"/>
                </a:lnTo>
                <a:lnTo>
                  <a:pt x="826" y="1103"/>
                </a:lnTo>
                <a:lnTo>
                  <a:pt x="824" y="1103"/>
                </a:lnTo>
                <a:lnTo>
                  <a:pt x="824" y="1101"/>
                </a:lnTo>
                <a:lnTo>
                  <a:pt x="823" y="1101"/>
                </a:lnTo>
                <a:lnTo>
                  <a:pt x="821" y="1101"/>
                </a:lnTo>
                <a:lnTo>
                  <a:pt x="819" y="1101"/>
                </a:lnTo>
                <a:lnTo>
                  <a:pt x="818" y="1101"/>
                </a:lnTo>
                <a:lnTo>
                  <a:pt x="816" y="1101"/>
                </a:lnTo>
                <a:lnTo>
                  <a:pt x="816" y="1099"/>
                </a:lnTo>
                <a:lnTo>
                  <a:pt x="815" y="1099"/>
                </a:lnTo>
                <a:lnTo>
                  <a:pt x="813" y="1099"/>
                </a:lnTo>
                <a:lnTo>
                  <a:pt x="813" y="1098"/>
                </a:lnTo>
                <a:lnTo>
                  <a:pt x="811" y="1098"/>
                </a:lnTo>
                <a:lnTo>
                  <a:pt x="810" y="1098"/>
                </a:lnTo>
                <a:lnTo>
                  <a:pt x="810" y="1096"/>
                </a:lnTo>
                <a:lnTo>
                  <a:pt x="808" y="1096"/>
                </a:lnTo>
                <a:lnTo>
                  <a:pt x="808" y="1095"/>
                </a:lnTo>
                <a:lnTo>
                  <a:pt x="807" y="1095"/>
                </a:lnTo>
                <a:lnTo>
                  <a:pt x="807" y="1093"/>
                </a:lnTo>
                <a:lnTo>
                  <a:pt x="807" y="1091"/>
                </a:lnTo>
                <a:lnTo>
                  <a:pt x="807" y="1090"/>
                </a:lnTo>
                <a:lnTo>
                  <a:pt x="805" y="1090"/>
                </a:lnTo>
                <a:lnTo>
                  <a:pt x="805" y="1088"/>
                </a:lnTo>
                <a:lnTo>
                  <a:pt x="805" y="1087"/>
                </a:lnTo>
                <a:lnTo>
                  <a:pt x="803" y="1087"/>
                </a:lnTo>
                <a:lnTo>
                  <a:pt x="805" y="1085"/>
                </a:lnTo>
                <a:lnTo>
                  <a:pt x="803" y="1085"/>
                </a:lnTo>
                <a:lnTo>
                  <a:pt x="803" y="1083"/>
                </a:lnTo>
                <a:lnTo>
                  <a:pt x="803" y="1082"/>
                </a:lnTo>
                <a:lnTo>
                  <a:pt x="803" y="1080"/>
                </a:lnTo>
                <a:lnTo>
                  <a:pt x="802" y="1080"/>
                </a:lnTo>
                <a:lnTo>
                  <a:pt x="803" y="1080"/>
                </a:lnTo>
                <a:lnTo>
                  <a:pt x="803" y="1079"/>
                </a:lnTo>
                <a:lnTo>
                  <a:pt x="803" y="1077"/>
                </a:lnTo>
                <a:lnTo>
                  <a:pt x="805" y="1079"/>
                </a:lnTo>
                <a:lnTo>
                  <a:pt x="807" y="1079"/>
                </a:lnTo>
                <a:lnTo>
                  <a:pt x="807" y="1080"/>
                </a:lnTo>
                <a:lnTo>
                  <a:pt x="807" y="1082"/>
                </a:lnTo>
                <a:lnTo>
                  <a:pt x="807" y="1083"/>
                </a:lnTo>
                <a:lnTo>
                  <a:pt x="808" y="1083"/>
                </a:lnTo>
                <a:lnTo>
                  <a:pt x="808" y="1082"/>
                </a:lnTo>
                <a:lnTo>
                  <a:pt x="808" y="1080"/>
                </a:lnTo>
                <a:lnTo>
                  <a:pt x="807" y="1080"/>
                </a:lnTo>
                <a:lnTo>
                  <a:pt x="807" y="1079"/>
                </a:lnTo>
                <a:lnTo>
                  <a:pt x="808" y="1079"/>
                </a:lnTo>
                <a:lnTo>
                  <a:pt x="810" y="1079"/>
                </a:lnTo>
                <a:lnTo>
                  <a:pt x="811" y="1079"/>
                </a:lnTo>
                <a:lnTo>
                  <a:pt x="811" y="1077"/>
                </a:lnTo>
                <a:lnTo>
                  <a:pt x="813" y="1077"/>
                </a:lnTo>
                <a:lnTo>
                  <a:pt x="813" y="1075"/>
                </a:lnTo>
                <a:lnTo>
                  <a:pt x="815" y="1074"/>
                </a:lnTo>
                <a:lnTo>
                  <a:pt x="816" y="1074"/>
                </a:lnTo>
                <a:lnTo>
                  <a:pt x="818" y="1074"/>
                </a:lnTo>
                <a:lnTo>
                  <a:pt x="818" y="1072"/>
                </a:lnTo>
                <a:lnTo>
                  <a:pt x="819" y="1072"/>
                </a:lnTo>
                <a:lnTo>
                  <a:pt x="821" y="1072"/>
                </a:lnTo>
                <a:lnTo>
                  <a:pt x="821" y="1071"/>
                </a:lnTo>
                <a:lnTo>
                  <a:pt x="823" y="1071"/>
                </a:lnTo>
                <a:lnTo>
                  <a:pt x="824" y="1071"/>
                </a:lnTo>
                <a:lnTo>
                  <a:pt x="824" y="1072"/>
                </a:lnTo>
                <a:lnTo>
                  <a:pt x="826" y="1072"/>
                </a:lnTo>
                <a:lnTo>
                  <a:pt x="826" y="1071"/>
                </a:lnTo>
                <a:lnTo>
                  <a:pt x="827" y="1071"/>
                </a:lnTo>
                <a:lnTo>
                  <a:pt x="829" y="1071"/>
                </a:lnTo>
                <a:lnTo>
                  <a:pt x="829" y="1072"/>
                </a:lnTo>
                <a:lnTo>
                  <a:pt x="829" y="1074"/>
                </a:lnTo>
                <a:lnTo>
                  <a:pt x="831" y="1074"/>
                </a:lnTo>
                <a:lnTo>
                  <a:pt x="831" y="1075"/>
                </a:lnTo>
                <a:lnTo>
                  <a:pt x="832" y="1075"/>
                </a:lnTo>
                <a:lnTo>
                  <a:pt x="831" y="1077"/>
                </a:lnTo>
                <a:lnTo>
                  <a:pt x="832" y="1077"/>
                </a:lnTo>
                <a:lnTo>
                  <a:pt x="834" y="1077"/>
                </a:lnTo>
                <a:lnTo>
                  <a:pt x="834" y="1075"/>
                </a:lnTo>
                <a:lnTo>
                  <a:pt x="832" y="1075"/>
                </a:lnTo>
                <a:lnTo>
                  <a:pt x="832" y="1074"/>
                </a:lnTo>
                <a:lnTo>
                  <a:pt x="832" y="1072"/>
                </a:lnTo>
                <a:lnTo>
                  <a:pt x="832" y="1071"/>
                </a:lnTo>
                <a:lnTo>
                  <a:pt x="831" y="1071"/>
                </a:lnTo>
                <a:lnTo>
                  <a:pt x="831" y="1069"/>
                </a:lnTo>
                <a:lnTo>
                  <a:pt x="832" y="1069"/>
                </a:lnTo>
                <a:lnTo>
                  <a:pt x="834" y="1069"/>
                </a:lnTo>
                <a:lnTo>
                  <a:pt x="834" y="1067"/>
                </a:lnTo>
                <a:lnTo>
                  <a:pt x="835" y="1067"/>
                </a:lnTo>
                <a:lnTo>
                  <a:pt x="837" y="1067"/>
                </a:lnTo>
                <a:lnTo>
                  <a:pt x="837" y="1066"/>
                </a:lnTo>
                <a:lnTo>
                  <a:pt x="839" y="1066"/>
                </a:lnTo>
                <a:lnTo>
                  <a:pt x="840" y="1066"/>
                </a:lnTo>
                <a:lnTo>
                  <a:pt x="840" y="1064"/>
                </a:lnTo>
                <a:lnTo>
                  <a:pt x="842" y="1064"/>
                </a:lnTo>
                <a:lnTo>
                  <a:pt x="843" y="1064"/>
                </a:lnTo>
                <a:lnTo>
                  <a:pt x="843" y="1063"/>
                </a:lnTo>
                <a:lnTo>
                  <a:pt x="845" y="1063"/>
                </a:lnTo>
                <a:lnTo>
                  <a:pt x="845" y="1061"/>
                </a:lnTo>
                <a:lnTo>
                  <a:pt x="845" y="1059"/>
                </a:lnTo>
                <a:lnTo>
                  <a:pt x="843" y="1059"/>
                </a:lnTo>
                <a:lnTo>
                  <a:pt x="843" y="1061"/>
                </a:lnTo>
                <a:lnTo>
                  <a:pt x="842" y="1063"/>
                </a:lnTo>
                <a:lnTo>
                  <a:pt x="842" y="1064"/>
                </a:lnTo>
                <a:lnTo>
                  <a:pt x="840" y="1064"/>
                </a:lnTo>
                <a:lnTo>
                  <a:pt x="839" y="1064"/>
                </a:lnTo>
                <a:lnTo>
                  <a:pt x="840" y="1064"/>
                </a:lnTo>
                <a:lnTo>
                  <a:pt x="840" y="1063"/>
                </a:lnTo>
                <a:lnTo>
                  <a:pt x="839" y="1063"/>
                </a:lnTo>
                <a:lnTo>
                  <a:pt x="839" y="1064"/>
                </a:lnTo>
                <a:lnTo>
                  <a:pt x="837" y="1064"/>
                </a:lnTo>
                <a:lnTo>
                  <a:pt x="837" y="1066"/>
                </a:lnTo>
                <a:lnTo>
                  <a:pt x="835" y="1066"/>
                </a:lnTo>
                <a:lnTo>
                  <a:pt x="834" y="1067"/>
                </a:lnTo>
                <a:lnTo>
                  <a:pt x="834" y="1066"/>
                </a:lnTo>
                <a:lnTo>
                  <a:pt x="834" y="1067"/>
                </a:lnTo>
                <a:lnTo>
                  <a:pt x="832" y="1067"/>
                </a:lnTo>
                <a:lnTo>
                  <a:pt x="831" y="1067"/>
                </a:lnTo>
                <a:lnTo>
                  <a:pt x="831" y="1069"/>
                </a:lnTo>
                <a:lnTo>
                  <a:pt x="831" y="1067"/>
                </a:lnTo>
                <a:lnTo>
                  <a:pt x="829" y="1067"/>
                </a:lnTo>
                <a:lnTo>
                  <a:pt x="827" y="1067"/>
                </a:lnTo>
                <a:lnTo>
                  <a:pt x="826" y="1067"/>
                </a:lnTo>
                <a:lnTo>
                  <a:pt x="824" y="1067"/>
                </a:lnTo>
                <a:lnTo>
                  <a:pt x="823" y="1066"/>
                </a:lnTo>
                <a:lnTo>
                  <a:pt x="823" y="1067"/>
                </a:lnTo>
                <a:lnTo>
                  <a:pt x="823" y="1066"/>
                </a:lnTo>
                <a:lnTo>
                  <a:pt x="821" y="1066"/>
                </a:lnTo>
                <a:lnTo>
                  <a:pt x="821" y="1064"/>
                </a:lnTo>
                <a:lnTo>
                  <a:pt x="821" y="1063"/>
                </a:lnTo>
                <a:lnTo>
                  <a:pt x="821" y="1061"/>
                </a:lnTo>
                <a:lnTo>
                  <a:pt x="821" y="1059"/>
                </a:lnTo>
                <a:lnTo>
                  <a:pt x="821" y="1058"/>
                </a:lnTo>
                <a:lnTo>
                  <a:pt x="819" y="1058"/>
                </a:lnTo>
                <a:lnTo>
                  <a:pt x="819" y="1056"/>
                </a:lnTo>
                <a:lnTo>
                  <a:pt x="819" y="1055"/>
                </a:lnTo>
                <a:lnTo>
                  <a:pt x="819" y="1053"/>
                </a:lnTo>
                <a:lnTo>
                  <a:pt x="819" y="1051"/>
                </a:lnTo>
                <a:lnTo>
                  <a:pt x="819" y="1050"/>
                </a:lnTo>
                <a:lnTo>
                  <a:pt x="818" y="1050"/>
                </a:lnTo>
                <a:lnTo>
                  <a:pt x="818" y="1048"/>
                </a:lnTo>
                <a:lnTo>
                  <a:pt x="818" y="1047"/>
                </a:lnTo>
                <a:lnTo>
                  <a:pt x="818" y="1045"/>
                </a:lnTo>
                <a:lnTo>
                  <a:pt x="818" y="1043"/>
                </a:lnTo>
                <a:lnTo>
                  <a:pt x="816" y="1043"/>
                </a:lnTo>
                <a:lnTo>
                  <a:pt x="815" y="1042"/>
                </a:lnTo>
                <a:lnTo>
                  <a:pt x="815" y="1043"/>
                </a:lnTo>
                <a:lnTo>
                  <a:pt x="815" y="1042"/>
                </a:lnTo>
                <a:lnTo>
                  <a:pt x="813" y="1042"/>
                </a:lnTo>
                <a:lnTo>
                  <a:pt x="813" y="1040"/>
                </a:lnTo>
                <a:lnTo>
                  <a:pt x="811" y="1040"/>
                </a:lnTo>
                <a:lnTo>
                  <a:pt x="811" y="1039"/>
                </a:lnTo>
                <a:lnTo>
                  <a:pt x="811" y="1037"/>
                </a:lnTo>
                <a:lnTo>
                  <a:pt x="811" y="1035"/>
                </a:lnTo>
                <a:lnTo>
                  <a:pt x="810" y="1035"/>
                </a:lnTo>
                <a:lnTo>
                  <a:pt x="810" y="1034"/>
                </a:lnTo>
                <a:lnTo>
                  <a:pt x="810" y="1032"/>
                </a:lnTo>
                <a:lnTo>
                  <a:pt x="811" y="1032"/>
                </a:lnTo>
                <a:lnTo>
                  <a:pt x="811" y="1031"/>
                </a:lnTo>
                <a:lnTo>
                  <a:pt x="811" y="1029"/>
                </a:lnTo>
                <a:lnTo>
                  <a:pt x="813" y="1029"/>
                </a:lnTo>
                <a:lnTo>
                  <a:pt x="813" y="1027"/>
                </a:lnTo>
                <a:lnTo>
                  <a:pt x="813" y="1026"/>
                </a:lnTo>
                <a:lnTo>
                  <a:pt x="815" y="1024"/>
                </a:lnTo>
                <a:lnTo>
                  <a:pt x="815" y="1023"/>
                </a:lnTo>
                <a:lnTo>
                  <a:pt x="815" y="1021"/>
                </a:lnTo>
                <a:lnTo>
                  <a:pt x="816" y="1021"/>
                </a:lnTo>
                <a:lnTo>
                  <a:pt x="816" y="1019"/>
                </a:lnTo>
                <a:lnTo>
                  <a:pt x="815" y="1018"/>
                </a:lnTo>
                <a:lnTo>
                  <a:pt x="816" y="1018"/>
                </a:lnTo>
                <a:lnTo>
                  <a:pt x="816" y="1016"/>
                </a:lnTo>
                <a:lnTo>
                  <a:pt x="816" y="1015"/>
                </a:lnTo>
                <a:lnTo>
                  <a:pt x="818" y="1013"/>
                </a:lnTo>
                <a:lnTo>
                  <a:pt x="818" y="1015"/>
                </a:lnTo>
                <a:lnTo>
                  <a:pt x="818" y="1013"/>
                </a:lnTo>
                <a:lnTo>
                  <a:pt x="819" y="1013"/>
                </a:lnTo>
                <a:lnTo>
                  <a:pt x="818" y="1013"/>
                </a:lnTo>
                <a:lnTo>
                  <a:pt x="818" y="1011"/>
                </a:lnTo>
                <a:lnTo>
                  <a:pt x="818" y="1010"/>
                </a:lnTo>
                <a:lnTo>
                  <a:pt x="818" y="1008"/>
                </a:lnTo>
                <a:lnTo>
                  <a:pt x="818" y="1007"/>
                </a:lnTo>
                <a:lnTo>
                  <a:pt x="819" y="1005"/>
                </a:lnTo>
                <a:lnTo>
                  <a:pt x="818" y="1005"/>
                </a:lnTo>
                <a:lnTo>
                  <a:pt x="816" y="1005"/>
                </a:lnTo>
                <a:lnTo>
                  <a:pt x="816" y="1003"/>
                </a:lnTo>
                <a:lnTo>
                  <a:pt x="815" y="1003"/>
                </a:lnTo>
                <a:lnTo>
                  <a:pt x="813" y="1002"/>
                </a:lnTo>
                <a:lnTo>
                  <a:pt x="811" y="1002"/>
                </a:lnTo>
                <a:lnTo>
                  <a:pt x="811" y="1000"/>
                </a:lnTo>
                <a:lnTo>
                  <a:pt x="810" y="999"/>
                </a:lnTo>
                <a:lnTo>
                  <a:pt x="808" y="999"/>
                </a:lnTo>
                <a:lnTo>
                  <a:pt x="808" y="997"/>
                </a:lnTo>
                <a:lnTo>
                  <a:pt x="807" y="997"/>
                </a:lnTo>
                <a:lnTo>
                  <a:pt x="807" y="995"/>
                </a:lnTo>
                <a:lnTo>
                  <a:pt x="805" y="994"/>
                </a:lnTo>
                <a:lnTo>
                  <a:pt x="805" y="992"/>
                </a:lnTo>
                <a:lnTo>
                  <a:pt x="803" y="992"/>
                </a:lnTo>
                <a:lnTo>
                  <a:pt x="802" y="992"/>
                </a:lnTo>
                <a:lnTo>
                  <a:pt x="802" y="991"/>
                </a:lnTo>
                <a:lnTo>
                  <a:pt x="802" y="989"/>
                </a:lnTo>
                <a:lnTo>
                  <a:pt x="800" y="989"/>
                </a:lnTo>
                <a:lnTo>
                  <a:pt x="799" y="987"/>
                </a:lnTo>
                <a:lnTo>
                  <a:pt x="797" y="987"/>
                </a:lnTo>
                <a:lnTo>
                  <a:pt x="797" y="986"/>
                </a:lnTo>
                <a:lnTo>
                  <a:pt x="797" y="987"/>
                </a:lnTo>
                <a:lnTo>
                  <a:pt x="797" y="989"/>
                </a:lnTo>
                <a:lnTo>
                  <a:pt x="799" y="989"/>
                </a:lnTo>
                <a:lnTo>
                  <a:pt x="800" y="989"/>
                </a:lnTo>
                <a:lnTo>
                  <a:pt x="800" y="991"/>
                </a:lnTo>
                <a:lnTo>
                  <a:pt x="800" y="992"/>
                </a:lnTo>
                <a:lnTo>
                  <a:pt x="802" y="994"/>
                </a:lnTo>
                <a:lnTo>
                  <a:pt x="802" y="995"/>
                </a:lnTo>
                <a:lnTo>
                  <a:pt x="803" y="995"/>
                </a:lnTo>
                <a:lnTo>
                  <a:pt x="803" y="997"/>
                </a:lnTo>
                <a:lnTo>
                  <a:pt x="805" y="997"/>
                </a:lnTo>
                <a:lnTo>
                  <a:pt x="805" y="999"/>
                </a:lnTo>
                <a:lnTo>
                  <a:pt x="807" y="999"/>
                </a:lnTo>
                <a:lnTo>
                  <a:pt x="807" y="1000"/>
                </a:lnTo>
                <a:lnTo>
                  <a:pt x="808" y="1000"/>
                </a:lnTo>
                <a:lnTo>
                  <a:pt x="808" y="1002"/>
                </a:lnTo>
                <a:lnTo>
                  <a:pt x="810" y="1002"/>
                </a:lnTo>
                <a:lnTo>
                  <a:pt x="810" y="1003"/>
                </a:lnTo>
                <a:lnTo>
                  <a:pt x="811" y="1005"/>
                </a:lnTo>
                <a:lnTo>
                  <a:pt x="813" y="1003"/>
                </a:lnTo>
                <a:lnTo>
                  <a:pt x="813" y="1005"/>
                </a:lnTo>
                <a:lnTo>
                  <a:pt x="815" y="1005"/>
                </a:lnTo>
                <a:lnTo>
                  <a:pt x="816" y="1005"/>
                </a:lnTo>
                <a:lnTo>
                  <a:pt x="815" y="1005"/>
                </a:lnTo>
                <a:lnTo>
                  <a:pt x="815" y="1007"/>
                </a:lnTo>
                <a:lnTo>
                  <a:pt x="815" y="1008"/>
                </a:lnTo>
                <a:lnTo>
                  <a:pt x="815" y="1010"/>
                </a:lnTo>
                <a:lnTo>
                  <a:pt x="813" y="1010"/>
                </a:lnTo>
                <a:lnTo>
                  <a:pt x="813" y="1011"/>
                </a:lnTo>
                <a:lnTo>
                  <a:pt x="813" y="1013"/>
                </a:lnTo>
                <a:lnTo>
                  <a:pt x="811" y="1013"/>
                </a:lnTo>
                <a:lnTo>
                  <a:pt x="811" y="1015"/>
                </a:lnTo>
                <a:lnTo>
                  <a:pt x="811" y="1016"/>
                </a:lnTo>
                <a:lnTo>
                  <a:pt x="811" y="1018"/>
                </a:lnTo>
                <a:lnTo>
                  <a:pt x="811" y="1019"/>
                </a:lnTo>
                <a:lnTo>
                  <a:pt x="810" y="1019"/>
                </a:lnTo>
                <a:lnTo>
                  <a:pt x="810" y="1021"/>
                </a:lnTo>
                <a:lnTo>
                  <a:pt x="810" y="1023"/>
                </a:lnTo>
                <a:lnTo>
                  <a:pt x="810" y="1024"/>
                </a:lnTo>
                <a:lnTo>
                  <a:pt x="808" y="1026"/>
                </a:lnTo>
                <a:lnTo>
                  <a:pt x="808" y="1024"/>
                </a:lnTo>
                <a:lnTo>
                  <a:pt x="808" y="1026"/>
                </a:lnTo>
                <a:lnTo>
                  <a:pt x="808" y="1027"/>
                </a:lnTo>
                <a:lnTo>
                  <a:pt x="808" y="1029"/>
                </a:lnTo>
                <a:lnTo>
                  <a:pt x="807" y="1029"/>
                </a:lnTo>
                <a:lnTo>
                  <a:pt x="805" y="1031"/>
                </a:lnTo>
                <a:lnTo>
                  <a:pt x="803" y="1031"/>
                </a:lnTo>
                <a:lnTo>
                  <a:pt x="803" y="1032"/>
                </a:lnTo>
                <a:lnTo>
                  <a:pt x="803" y="1034"/>
                </a:lnTo>
                <a:lnTo>
                  <a:pt x="802" y="1034"/>
                </a:lnTo>
                <a:lnTo>
                  <a:pt x="800" y="1034"/>
                </a:lnTo>
                <a:lnTo>
                  <a:pt x="800" y="1035"/>
                </a:lnTo>
                <a:lnTo>
                  <a:pt x="799" y="1035"/>
                </a:lnTo>
                <a:lnTo>
                  <a:pt x="799" y="1034"/>
                </a:lnTo>
                <a:lnTo>
                  <a:pt x="797" y="1034"/>
                </a:lnTo>
                <a:lnTo>
                  <a:pt x="797" y="1035"/>
                </a:lnTo>
                <a:lnTo>
                  <a:pt x="797" y="1037"/>
                </a:lnTo>
                <a:lnTo>
                  <a:pt x="795" y="1037"/>
                </a:lnTo>
                <a:lnTo>
                  <a:pt x="794" y="1037"/>
                </a:lnTo>
                <a:lnTo>
                  <a:pt x="794" y="1039"/>
                </a:lnTo>
                <a:lnTo>
                  <a:pt x="792" y="1039"/>
                </a:lnTo>
                <a:lnTo>
                  <a:pt x="792" y="1037"/>
                </a:lnTo>
                <a:lnTo>
                  <a:pt x="792" y="1035"/>
                </a:lnTo>
                <a:lnTo>
                  <a:pt x="791" y="1035"/>
                </a:lnTo>
                <a:lnTo>
                  <a:pt x="791" y="1037"/>
                </a:lnTo>
                <a:lnTo>
                  <a:pt x="791" y="1039"/>
                </a:lnTo>
                <a:lnTo>
                  <a:pt x="789" y="1039"/>
                </a:lnTo>
                <a:lnTo>
                  <a:pt x="789" y="1040"/>
                </a:lnTo>
                <a:lnTo>
                  <a:pt x="787" y="1040"/>
                </a:lnTo>
                <a:lnTo>
                  <a:pt x="787" y="1042"/>
                </a:lnTo>
                <a:lnTo>
                  <a:pt x="787" y="1040"/>
                </a:lnTo>
                <a:lnTo>
                  <a:pt x="787" y="1039"/>
                </a:lnTo>
                <a:lnTo>
                  <a:pt x="786" y="1039"/>
                </a:lnTo>
                <a:lnTo>
                  <a:pt x="786" y="1040"/>
                </a:lnTo>
                <a:lnTo>
                  <a:pt x="784" y="1040"/>
                </a:lnTo>
                <a:lnTo>
                  <a:pt x="784" y="1042"/>
                </a:lnTo>
                <a:lnTo>
                  <a:pt x="786" y="1042"/>
                </a:lnTo>
                <a:lnTo>
                  <a:pt x="786" y="1040"/>
                </a:lnTo>
                <a:lnTo>
                  <a:pt x="786" y="1042"/>
                </a:lnTo>
                <a:lnTo>
                  <a:pt x="784" y="1042"/>
                </a:lnTo>
                <a:lnTo>
                  <a:pt x="783" y="1043"/>
                </a:lnTo>
                <a:lnTo>
                  <a:pt x="783" y="1042"/>
                </a:lnTo>
                <a:lnTo>
                  <a:pt x="783" y="1040"/>
                </a:lnTo>
                <a:lnTo>
                  <a:pt x="781" y="1040"/>
                </a:lnTo>
                <a:lnTo>
                  <a:pt x="783" y="1040"/>
                </a:lnTo>
                <a:lnTo>
                  <a:pt x="781" y="1040"/>
                </a:lnTo>
                <a:lnTo>
                  <a:pt x="781" y="1039"/>
                </a:lnTo>
                <a:lnTo>
                  <a:pt x="781" y="1037"/>
                </a:lnTo>
                <a:lnTo>
                  <a:pt x="779" y="1037"/>
                </a:lnTo>
                <a:lnTo>
                  <a:pt x="779" y="1035"/>
                </a:lnTo>
                <a:lnTo>
                  <a:pt x="779" y="1037"/>
                </a:lnTo>
                <a:lnTo>
                  <a:pt x="778" y="1037"/>
                </a:lnTo>
                <a:lnTo>
                  <a:pt x="779" y="1037"/>
                </a:lnTo>
                <a:lnTo>
                  <a:pt x="779" y="1039"/>
                </a:lnTo>
                <a:lnTo>
                  <a:pt x="778" y="1039"/>
                </a:lnTo>
                <a:lnTo>
                  <a:pt x="776" y="1037"/>
                </a:lnTo>
                <a:lnTo>
                  <a:pt x="775" y="1039"/>
                </a:lnTo>
                <a:lnTo>
                  <a:pt x="775" y="1040"/>
                </a:lnTo>
                <a:lnTo>
                  <a:pt x="776" y="1042"/>
                </a:lnTo>
                <a:lnTo>
                  <a:pt x="775" y="1042"/>
                </a:lnTo>
                <a:lnTo>
                  <a:pt x="773" y="1042"/>
                </a:lnTo>
                <a:lnTo>
                  <a:pt x="773" y="1040"/>
                </a:lnTo>
                <a:lnTo>
                  <a:pt x="773" y="1039"/>
                </a:lnTo>
                <a:lnTo>
                  <a:pt x="773" y="1037"/>
                </a:lnTo>
                <a:lnTo>
                  <a:pt x="771" y="1039"/>
                </a:lnTo>
                <a:lnTo>
                  <a:pt x="773" y="1039"/>
                </a:lnTo>
                <a:lnTo>
                  <a:pt x="771" y="1039"/>
                </a:lnTo>
                <a:lnTo>
                  <a:pt x="771" y="1037"/>
                </a:lnTo>
                <a:lnTo>
                  <a:pt x="771" y="1035"/>
                </a:lnTo>
                <a:lnTo>
                  <a:pt x="770" y="1035"/>
                </a:lnTo>
                <a:lnTo>
                  <a:pt x="770" y="1034"/>
                </a:lnTo>
                <a:lnTo>
                  <a:pt x="770" y="1035"/>
                </a:lnTo>
                <a:lnTo>
                  <a:pt x="771" y="1034"/>
                </a:lnTo>
                <a:lnTo>
                  <a:pt x="771" y="1032"/>
                </a:lnTo>
                <a:lnTo>
                  <a:pt x="770" y="1032"/>
                </a:lnTo>
                <a:lnTo>
                  <a:pt x="770" y="1034"/>
                </a:lnTo>
                <a:lnTo>
                  <a:pt x="770" y="1032"/>
                </a:lnTo>
                <a:lnTo>
                  <a:pt x="768" y="1034"/>
                </a:lnTo>
                <a:lnTo>
                  <a:pt x="768" y="1032"/>
                </a:lnTo>
                <a:lnTo>
                  <a:pt x="768" y="1031"/>
                </a:lnTo>
                <a:lnTo>
                  <a:pt x="770" y="1031"/>
                </a:lnTo>
                <a:lnTo>
                  <a:pt x="768" y="1031"/>
                </a:lnTo>
                <a:lnTo>
                  <a:pt x="767" y="1031"/>
                </a:lnTo>
                <a:lnTo>
                  <a:pt x="767" y="1032"/>
                </a:lnTo>
                <a:lnTo>
                  <a:pt x="765" y="1034"/>
                </a:lnTo>
                <a:lnTo>
                  <a:pt x="763" y="1035"/>
                </a:lnTo>
                <a:lnTo>
                  <a:pt x="763" y="1034"/>
                </a:lnTo>
                <a:lnTo>
                  <a:pt x="762" y="1035"/>
                </a:lnTo>
                <a:lnTo>
                  <a:pt x="760" y="1035"/>
                </a:lnTo>
                <a:lnTo>
                  <a:pt x="759" y="1035"/>
                </a:lnTo>
                <a:lnTo>
                  <a:pt x="759" y="1034"/>
                </a:lnTo>
                <a:lnTo>
                  <a:pt x="759" y="1032"/>
                </a:lnTo>
                <a:lnTo>
                  <a:pt x="760" y="1032"/>
                </a:lnTo>
                <a:lnTo>
                  <a:pt x="760" y="1031"/>
                </a:lnTo>
                <a:lnTo>
                  <a:pt x="759" y="1031"/>
                </a:lnTo>
                <a:lnTo>
                  <a:pt x="757" y="1031"/>
                </a:lnTo>
                <a:lnTo>
                  <a:pt x="757" y="1032"/>
                </a:lnTo>
                <a:lnTo>
                  <a:pt x="757" y="1031"/>
                </a:lnTo>
                <a:lnTo>
                  <a:pt x="759" y="1031"/>
                </a:lnTo>
                <a:lnTo>
                  <a:pt x="759" y="1029"/>
                </a:lnTo>
                <a:lnTo>
                  <a:pt x="759" y="1027"/>
                </a:lnTo>
                <a:lnTo>
                  <a:pt x="759" y="1026"/>
                </a:lnTo>
                <a:lnTo>
                  <a:pt x="759" y="1024"/>
                </a:lnTo>
                <a:lnTo>
                  <a:pt x="757" y="1024"/>
                </a:lnTo>
                <a:lnTo>
                  <a:pt x="757" y="1023"/>
                </a:lnTo>
                <a:lnTo>
                  <a:pt x="755" y="1023"/>
                </a:lnTo>
                <a:lnTo>
                  <a:pt x="755" y="1021"/>
                </a:lnTo>
                <a:lnTo>
                  <a:pt x="754" y="1021"/>
                </a:lnTo>
                <a:lnTo>
                  <a:pt x="752" y="1021"/>
                </a:lnTo>
                <a:lnTo>
                  <a:pt x="752" y="1023"/>
                </a:lnTo>
                <a:lnTo>
                  <a:pt x="752" y="1021"/>
                </a:lnTo>
                <a:lnTo>
                  <a:pt x="752" y="1019"/>
                </a:lnTo>
                <a:lnTo>
                  <a:pt x="754" y="1019"/>
                </a:lnTo>
                <a:lnTo>
                  <a:pt x="754" y="1018"/>
                </a:lnTo>
                <a:lnTo>
                  <a:pt x="752" y="1018"/>
                </a:lnTo>
                <a:lnTo>
                  <a:pt x="752" y="1016"/>
                </a:lnTo>
                <a:lnTo>
                  <a:pt x="754" y="1016"/>
                </a:lnTo>
                <a:lnTo>
                  <a:pt x="755" y="1016"/>
                </a:lnTo>
                <a:lnTo>
                  <a:pt x="755" y="1015"/>
                </a:lnTo>
                <a:lnTo>
                  <a:pt x="754" y="1015"/>
                </a:lnTo>
                <a:lnTo>
                  <a:pt x="754" y="1013"/>
                </a:lnTo>
                <a:lnTo>
                  <a:pt x="754" y="1011"/>
                </a:lnTo>
                <a:lnTo>
                  <a:pt x="755" y="1011"/>
                </a:lnTo>
                <a:lnTo>
                  <a:pt x="755" y="1010"/>
                </a:lnTo>
                <a:lnTo>
                  <a:pt x="755" y="1008"/>
                </a:lnTo>
                <a:lnTo>
                  <a:pt x="754" y="1008"/>
                </a:lnTo>
                <a:lnTo>
                  <a:pt x="754" y="1007"/>
                </a:lnTo>
                <a:lnTo>
                  <a:pt x="752" y="1007"/>
                </a:lnTo>
                <a:lnTo>
                  <a:pt x="752" y="1005"/>
                </a:lnTo>
                <a:lnTo>
                  <a:pt x="752" y="1003"/>
                </a:lnTo>
                <a:lnTo>
                  <a:pt x="751" y="1003"/>
                </a:lnTo>
                <a:lnTo>
                  <a:pt x="751" y="1002"/>
                </a:lnTo>
                <a:lnTo>
                  <a:pt x="752" y="1002"/>
                </a:lnTo>
                <a:lnTo>
                  <a:pt x="752" y="1000"/>
                </a:lnTo>
                <a:lnTo>
                  <a:pt x="752" y="999"/>
                </a:lnTo>
                <a:lnTo>
                  <a:pt x="754" y="999"/>
                </a:lnTo>
                <a:lnTo>
                  <a:pt x="754" y="997"/>
                </a:lnTo>
                <a:lnTo>
                  <a:pt x="754" y="995"/>
                </a:lnTo>
                <a:lnTo>
                  <a:pt x="754" y="994"/>
                </a:lnTo>
                <a:lnTo>
                  <a:pt x="752" y="994"/>
                </a:lnTo>
                <a:lnTo>
                  <a:pt x="752" y="992"/>
                </a:lnTo>
                <a:lnTo>
                  <a:pt x="752" y="991"/>
                </a:lnTo>
                <a:lnTo>
                  <a:pt x="751" y="991"/>
                </a:lnTo>
                <a:lnTo>
                  <a:pt x="751" y="989"/>
                </a:lnTo>
                <a:lnTo>
                  <a:pt x="752" y="989"/>
                </a:lnTo>
                <a:lnTo>
                  <a:pt x="752" y="987"/>
                </a:lnTo>
                <a:lnTo>
                  <a:pt x="752" y="986"/>
                </a:lnTo>
                <a:lnTo>
                  <a:pt x="754" y="986"/>
                </a:lnTo>
                <a:lnTo>
                  <a:pt x="754" y="984"/>
                </a:lnTo>
                <a:lnTo>
                  <a:pt x="754" y="983"/>
                </a:lnTo>
                <a:lnTo>
                  <a:pt x="755" y="984"/>
                </a:lnTo>
                <a:lnTo>
                  <a:pt x="755" y="986"/>
                </a:lnTo>
                <a:lnTo>
                  <a:pt x="757" y="986"/>
                </a:lnTo>
                <a:lnTo>
                  <a:pt x="757" y="984"/>
                </a:lnTo>
                <a:lnTo>
                  <a:pt x="757" y="983"/>
                </a:lnTo>
                <a:lnTo>
                  <a:pt x="757" y="981"/>
                </a:lnTo>
                <a:lnTo>
                  <a:pt x="759" y="981"/>
                </a:lnTo>
                <a:lnTo>
                  <a:pt x="760" y="981"/>
                </a:lnTo>
                <a:lnTo>
                  <a:pt x="762" y="979"/>
                </a:lnTo>
                <a:lnTo>
                  <a:pt x="762" y="978"/>
                </a:lnTo>
                <a:lnTo>
                  <a:pt x="763" y="978"/>
                </a:lnTo>
                <a:lnTo>
                  <a:pt x="765" y="978"/>
                </a:lnTo>
                <a:lnTo>
                  <a:pt x="765" y="979"/>
                </a:lnTo>
                <a:lnTo>
                  <a:pt x="767" y="979"/>
                </a:lnTo>
                <a:lnTo>
                  <a:pt x="767" y="981"/>
                </a:lnTo>
                <a:lnTo>
                  <a:pt x="768" y="981"/>
                </a:lnTo>
                <a:lnTo>
                  <a:pt x="770" y="981"/>
                </a:lnTo>
                <a:lnTo>
                  <a:pt x="771" y="981"/>
                </a:lnTo>
                <a:lnTo>
                  <a:pt x="773" y="981"/>
                </a:lnTo>
                <a:lnTo>
                  <a:pt x="773" y="979"/>
                </a:lnTo>
                <a:lnTo>
                  <a:pt x="775" y="979"/>
                </a:lnTo>
                <a:lnTo>
                  <a:pt x="776" y="979"/>
                </a:lnTo>
                <a:lnTo>
                  <a:pt x="778" y="979"/>
                </a:lnTo>
                <a:lnTo>
                  <a:pt x="778" y="978"/>
                </a:lnTo>
                <a:lnTo>
                  <a:pt x="779" y="978"/>
                </a:lnTo>
                <a:lnTo>
                  <a:pt x="779" y="976"/>
                </a:lnTo>
                <a:lnTo>
                  <a:pt x="779" y="975"/>
                </a:lnTo>
                <a:lnTo>
                  <a:pt x="779" y="976"/>
                </a:lnTo>
                <a:lnTo>
                  <a:pt x="778" y="976"/>
                </a:lnTo>
                <a:lnTo>
                  <a:pt x="776" y="976"/>
                </a:lnTo>
                <a:lnTo>
                  <a:pt x="776" y="975"/>
                </a:lnTo>
                <a:lnTo>
                  <a:pt x="776" y="973"/>
                </a:lnTo>
                <a:lnTo>
                  <a:pt x="775" y="973"/>
                </a:lnTo>
                <a:lnTo>
                  <a:pt x="776" y="971"/>
                </a:lnTo>
                <a:lnTo>
                  <a:pt x="775" y="971"/>
                </a:lnTo>
                <a:lnTo>
                  <a:pt x="775" y="973"/>
                </a:lnTo>
                <a:lnTo>
                  <a:pt x="773" y="973"/>
                </a:lnTo>
                <a:lnTo>
                  <a:pt x="773" y="971"/>
                </a:lnTo>
                <a:lnTo>
                  <a:pt x="773" y="973"/>
                </a:lnTo>
                <a:lnTo>
                  <a:pt x="771" y="973"/>
                </a:lnTo>
                <a:lnTo>
                  <a:pt x="771" y="971"/>
                </a:lnTo>
                <a:lnTo>
                  <a:pt x="773" y="971"/>
                </a:lnTo>
                <a:lnTo>
                  <a:pt x="773" y="970"/>
                </a:lnTo>
                <a:lnTo>
                  <a:pt x="773" y="968"/>
                </a:lnTo>
                <a:lnTo>
                  <a:pt x="773" y="967"/>
                </a:lnTo>
                <a:lnTo>
                  <a:pt x="771" y="967"/>
                </a:lnTo>
                <a:lnTo>
                  <a:pt x="771" y="968"/>
                </a:lnTo>
                <a:lnTo>
                  <a:pt x="770" y="968"/>
                </a:lnTo>
                <a:lnTo>
                  <a:pt x="770" y="970"/>
                </a:lnTo>
                <a:lnTo>
                  <a:pt x="768" y="970"/>
                </a:lnTo>
                <a:lnTo>
                  <a:pt x="768" y="968"/>
                </a:lnTo>
                <a:lnTo>
                  <a:pt x="768" y="967"/>
                </a:lnTo>
                <a:lnTo>
                  <a:pt x="767" y="967"/>
                </a:lnTo>
                <a:lnTo>
                  <a:pt x="767" y="965"/>
                </a:lnTo>
                <a:lnTo>
                  <a:pt x="765" y="963"/>
                </a:lnTo>
                <a:lnTo>
                  <a:pt x="763" y="962"/>
                </a:lnTo>
                <a:lnTo>
                  <a:pt x="763" y="960"/>
                </a:lnTo>
                <a:lnTo>
                  <a:pt x="763" y="959"/>
                </a:lnTo>
                <a:lnTo>
                  <a:pt x="763" y="957"/>
                </a:lnTo>
                <a:lnTo>
                  <a:pt x="763" y="955"/>
                </a:lnTo>
                <a:lnTo>
                  <a:pt x="765" y="955"/>
                </a:lnTo>
                <a:lnTo>
                  <a:pt x="765" y="954"/>
                </a:lnTo>
                <a:lnTo>
                  <a:pt x="765" y="952"/>
                </a:lnTo>
                <a:lnTo>
                  <a:pt x="763" y="952"/>
                </a:lnTo>
                <a:lnTo>
                  <a:pt x="762" y="952"/>
                </a:lnTo>
                <a:lnTo>
                  <a:pt x="762" y="951"/>
                </a:lnTo>
                <a:lnTo>
                  <a:pt x="763" y="951"/>
                </a:lnTo>
                <a:lnTo>
                  <a:pt x="763" y="949"/>
                </a:lnTo>
                <a:lnTo>
                  <a:pt x="762" y="949"/>
                </a:lnTo>
                <a:lnTo>
                  <a:pt x="762" y="947"/>
                </a:lnTo>
                <a:lnTo>
                  <a:pt x="762" y="946"/>
                </a:lnTo>
                <a:lnTo>
                  <a:pt x="762" y="944"/>
                </a:lnTo>
                <a:lnTo>
                  <a:pt x="762" y="943"/>
                </a:lnTo>
                <a:lnTo>
                  <a:pt x="762" y="941"/>
                </a:lnTo>
                <a:lnTo>
                  <a:pt x="763" y="941"/>
                </a:lnTo>
                <a:lnTo>
                  <a:pt x="763" y="939"/>
                </a:lnTo>
                <a:lnTo>
                  <a:pt x="763" y="938"/>
                </a:lnTo>
                <a:lnTo>
                  <a:pt x="765" y="938"/>
                </a:lnTo>
                <a:lnTo>
                  <a:pt x="765" y="936"/>
                </a:lnTo>
                <a:lnTo>
                  <a:pt x="765" y="935"/>
                </a:lnTo>
                <a:lnTo>
                  <a:pt x="765" y="933"/>
                </a:lnTo>
                <a:lnTo>
                  <a:pt x="765" y="931"/>
                </a:lnTo>
                <a:lnTo>
                  <a:pt x="765" y="930"/>
                </a:lnTo>
                <a:lnTo>
                  <a:pt x="767" y="928"/>
                </a:lnTo>
                <a:lnTo>
                  <a:pt x="768" y="928"/>
                </a:lnTo>
                <a:lnTo>
                  <a:pt x="768" y="927"/>
                </a:lnTo>
                <a:lnTo>
                  <a:pt x="770" y="927"/>
                </a:lnTo>
                <a:lnTo>
                  <a:pt x="770" y="928"/>
                </a:lnTo>
                <a:lnTo>
                  <a:pt x="771" y="927"/>
                </a:lnTo>
                <a:lnTo>
                  <a:pt x="773" y="927"/>
                </a:lnTo>
                <a:lnTo>
                  <a:pt x="775" y="927"/>
                </a:lnTo>
                <a:lnTo>
                  <a:pt x="775" y="928"/>
                </a:lnTo>
                <a:lnTo>
                  <a:pt x="776" y="928"/>
                </a:lnTo>
                <a:lnTo>
                  <a:pt x="778" y="928"/>
                </a:lnTo>
                <a:lnTo>
                  <a:pt x="779" y="930"/>
                </a:lnTo>
                <a:lnTo>
                  <a:pt x="781" y="930"/>
                </a:lnTo>
                <a:lnTo>
                  <a:pt x="781" y="928"/>
                </a:lnTo>
                <a:lnTo>
                  <a:pt x="779" y="928"/>
                </a:lnTo>
                <a:lnTo>
                  <a:pt x="779" y="927"/>
                </a:lnTo>
                <a:lnTo>
                  <a:pt x="779" y="925"/>
                </a:lnTo>
                <a:lnTo>
                  <a:pt x="778" y="925"/>
                </a:lnTo>
                <a:lnTo>
                  <a:pt x="778" y="923"/>
                </a:lnTo>
                <a:lnTo>
                  <a:pt x="778" y="922"/>
                </a:lnTo>
                <a:lnTo>
                  <a:pt x="776" y="922"/>
                </a:lnTo>
                <a:lnTo>
                  <a:pt x="776" y="920"/>
                </a:lnTo>
                <a:lnTo>
                  <a:pt x="775" y="920"/>
                </a:lnTo>
                <a:lnTo>
                  <a:pt x="775" y="919"/>
                </a:lnTo>
                <a:lnTo>
                  <a:pt x="773" y="919"/>
                </a:lnTo>
                <a:lnTo>
                  <a:pt x="773" y="917"/>
                </a:lnTo>
                <a:lnTo>
                  <a:pt x="771" y="917"/>
                </a:lnTo>
                <a:lnTo>
                  <a:pt x="771" y="915"/>
                </a:lnTo>
                <a:lnTo>
                  <a:pt x="771" y="914"/>
                </a:lnTo>
                <a:lnTo>
                  <a:pt x="770" y="914"/>
                </a:lnTo>
                <a:lnTo>
                  <a:pt x="768" y="914"/>
                </a:lnTo>
                <a:lnTo>
                  <a:pt x="768" y="912"/>
                </a:lnTo>
                <a:lnTo>
                  <a:pt x="767" y="911"/>
                </a:lnTo>
                <a:lnTo>
                  <a:pt x="765" y="911"/>
                </a:lnTo>
                <a:lnTo>
                  <a:pt x="765" y="907"/>
                </a:lnTo>
                <a:lnTo>
                  <a:pt x="765" y="906"/>
                </a:lnTo>
                <a:lnTo>
                  <a:pt x="763" y="906"/>
                </a:lnTo>
                <a:lnTo>
                  <a:pt x="762" y="904"/>
                </a:lnTo>
                <a:lnTo>
                  <a:pt x="760" y="904"/>
                </a:lnTo>
                <a:lnTo>
                  <a:pt x="760" y="903"/>
                </a:lnTo>
                <a:lnTo>
                  <a:pt x="760" y="901"/>
                </a:lnTo>
                <a:lnTo>
                  <a:pt x="760" y="899"/>
                </a:lnTo>
                <a:lnTo>
                  <a:pt x="760" y="898"/>
                </a:lnTo>
                <a:lnTo>
                  <a:pt x="762" y="898"/>
                </a:lnTo>
                <a:lnTo>
                  <a:pt x="762" y="896"/>
                </a:lnTo>
                <a:lnTo>
                  <a:pt x="763" y="896"/>
                </a:lnTo>
                <a:lnTo>
                  <a:pt x="763" y="898"/>
                </a:lnTo>
                <a:lnTo>
                  <a:pt x="765" y="898"/>
                </a:lnTo>
                <a:lnTo>
                  <a:pt x="765" y="896"/>
                </a:lnTo>
                <a:lnTo>
                  <a:pt x="765" y="895"/>
                </a:lnTo>
                <a:lnTo>
                  <a:pt x="763" y="895"/>
                </a:lnTo>
                <a:lnTo>
                  <a:pt x="763" y="893"/>
                </a:lnTo>
                <a:lnTo>
                  <a:pt x="765" y="893"/>
                </a:lnTo>
                <a:lnTo>
                  <a:pt x="767" y="893"/>
                </a:lnTo>
                <a:lnTo>
                  <a:pt x="767" y="891"/>
                </a:lnTo>
                <a:lnTo>
                  <a:pt x="768" y="891"/>
                </a:lnTo>
                <a:lnTo>
                  <a:pt x="768" y="893"/>
                </a:lnTo>
                <a:lnTo>
                  <a:pt x="770" y="893"/>
                </a:lnTo>
                <a:lnTo>
                  <a:pt x="770" y="895"/>
                </a:lnTo>
                <a:lnTo>
                  <a:pt x="771" y="895"/>
                </a:lnTo>
                <a:lnTo>
                  <a:pt x="771" y="896"/>
                </a:lnTo>
                <a:lnTo>
                  <a:pt x="773" y="896"/>
                </a:lnTo>
                <a:lnTo>
                  <a:pt x="775" y="898"/>
                </a:lnTo>
                <a:lnTo>
                  <a:pt x="775" y="899"/>
                </a:lnTo>
                <a:lnTo>
                  <a:pt x="776" y="899"/>
                </a:lnTo>
                <a:lnTo>
                  <a:pt x="778" y="899"/>
                </a:lnTo>
                <a:lnTo>
                  <a:pt x="779" y="901"/>
                </a:lnTo>
                <a:lnTo>
                  <a:pt x="779" y="903"/>
                </a:lnTo>
                <a:lnTo>
                  <a:pt x="781" y="903"/>
                </a:lnTo>
                <a:lnTo>
                  <a:pt x="781" y="904"/>
                </a:lnTo>
                <a:lnTo>
                  <a:pt x="783" y="904"/>
                </a:lnTo>
                <a:lnTo>
                  <a:pt x="783" y="906"/>
                </a:lnTo>
                <a:lnTo>
                  <a:pt x="783" y="907"/>
                </a:lnTo>
                <a:lnTo>
                  <a:pt x="784" y="907"/>
                </a:lnTo>
                <a:lnTo>
                  <a:pt x="784" y="909"/>
                </a:lnTo>
                <a:lnTo>
                  <a:pt x="786" y="909"/>
                </a:lnTo>
                <a:lnTo>
                  <a:pt x="787" y="911"/>
                </a:lnTo>
                <a:lnTo>
                  <a:pt x="787" y="912"/>
                </a:lnTo>
                <a:lnTo>
                  <a:pt x="789" y="912"/>
                </a:lnTo>
                <a:lnTo>
                  <a:pt x="789" y="914"/>
                </a:lnTo>
                <a:lnTo>
                  <a:pt x="789" y="915"/>
                </a:lnTo>
                <a:lnTo>
                  <a:pt x="791" y="915"/>
                </a:lnTo>
                <a:lnTo>
                  <a:pt x="791" y="917"/>
                </a:lnTo>
                <a:lnTo>
                  <a:pt x="792" y="917"/>
                </a:lnTo>
                <a:lnTo>
                  <a:pt x="792" y="919"/>
                </a:lnTo>
                <a:lnTo>
                  <a:pt x="792" y="920"/>
                </a:lnTo>
                <a:lnTo>
                  <a:pt x="794" y="920"/>
                </a:lnTo>
                <a:lnTo>
                  <a:pt x="792" y="920"/>
                </a:lnTo>
                <a:lnTo>
                  <a:pt x="794" y="920"/>
                </a:lnTo>
                <a:lnTo>
                  <a:pt x="792" y="922"/>
                </a:lnTo>
                <a:lnTo>
                  <a:pt x="792" y="920"/>
                </a:lnTo>
                <a:lnTo>
                  <a:pt x="791" y="920"/>
                </a:lnTo>
                <a:lnTo>
                  <a:pt x="789" y="920"/>
                </a:lnTo>
                <a:lnTo>
                  <a:pt x="789" y="919"/>
                </a:lnTo>
                <a:lnTo>
                  <a:pt x="787" y="919"/>
                </a:lnTo>
                <a:lnTo>
                  <a:pt x="787" y="917"/>
                </a:lnTo>
                <a:lnTo>
                  <a:pt x="786" y="915"/>
                </a:lnTo>
                <a:lnTo>
                  <a:pt x="784" y="915"/>
                </a:lnTo>
                <a:lnTo>
                  <a:pt x="784" y="914"/>
                </a:lnTo>
                <a:lnTo>
                  <a:pt x="783" y="914"/>
                </a:lnTo>
                <a:lnTo>
                  <a:pt x="784" y="915"/>
                </a:lnTo>
                <a:lnTo>
                  <a:pt x="784" y="917"/>
                </a:lnTo>
                <a:lnTo>
                  <a:pt x="786" y="917"/>
                </a:lnTo>
                <a:lnTo>
                  <a:pt x="786" y="919"/>
                </a:lnTo>
                <a:lnTo>
                  <a:pt x="784" y="919"/>
                </a:lnTo>
                <a:lnTo>
                  <a:pt x="784" y="917"/>
                </a:lnTo>
                <a:lnTo>
                  <a:pt x="783" y="917"/>
                </a:lnTo>
                <a:lnTo>
                  <a:pt x="783" y="919"/>
                </a:lnTo>
                <a:lnTo>
                  <a:pt x="784" y="919"/>
                </a:lnTo>
                <a:lnTo>
                  <a:pt x="786" y="919"/>
                </a:lnTo>
                <a:lnTo>
                  <a:pt x="786" y="920"/>
                </a:lnTo>
                <a:lnTo>
                  <a:pt x="787" y="920"/>
                </a:lnTo>
                <a:lnTo>
                  <a:pt x="789" y="922"/>
                </a:lnTo>
                <a:lnTo>
                  <a:pt x="789" y="923"/>
                </a:lnTo>
                <a:lnTo>
                  <a:pt x="791" y="923"/>
                </a:lnTo>
                <a:lnTo>
                  <a:pt x="791" y="925"/>
                </a:lnTo>
                <a:lnTo>
                  <a:pt x="792" y="925"/>
                </a:lnTo>
                <a:lnTo>
                  <a:pt x="792" y="927"/>
                </a:lnTo>
                <a:lnTo>
                  <a:pt x="792" y="928"/>
                </a:lnTo>
                <a:lnTo>
                  <a:pt x="794" y="928"/>
                </a:lnTo>
                <a:lnTo>
                  <a:pt x="794" y="927"/>
                </a:lnTo>
                <a:lnTo>
                  <a:pt x="794" y="928"/>
                </a:lnTo>
                <a:lnTo>
                  <a:pt x="795" y="928"/>
                </a:lnTo>
                <a:lnTo>
                  <a:pt x="795" y="930"/>
                </a:lnTo>
                <a:lnTo>
                  <a:pt x="797" y="930"/>
                </a:lnTo>
                <a:lnTo>
                  <a:pt x="797" y="931"/>
                </a:lnTo>
                <a:lnTo>
                  <a:pt x="799" y="931"/>
                </a:lnTo>
                <a:lnTo>
                  <a:pt x="799" y="933"/>
                </a:lnTo>
                <a:lnTo>
                  <a:pt x="800" y="933"/>
                </a:lnTo>
                <a:lnTo>
                  <a:pt x="800" y="935"/>
                </a:lnTo>
                <a:lnTo>
                  <a:pt x="800" y="936"/>
                </a:lnTo>
                <a:lnTo>
                  <a:pt x="802" y="936"/>
                </a:lnTo>
                <a:lnTo>
                  <a:pt x="802" y="938"/>
                </a:lnTo>
                <a:lnTo>
                  <a:pt x="802" y="939"/>
                </a:lnTo>
                <a:lnTo>
                  <a:pt x="803" y="939"/>
                </a:lnTo>
                <a:lnTo>
                  <a:pt x="803" y="941"/>
                </a:lnTo>
                <a:lnTo>
                  <a:pt x="805" y="941"/>
                </a:lnTo>
                <a:lnTo>
                  <a:pt x="805" y="943"/>
                </a:lnTo>
                <a:lnTo>
                  <a:pt x="805" y="944"/>
                </a:lnTo>
                <a:lnTo>
                  <a:pt x="807" y="944"/>
                </a:lnTo>
                <a:lnTo>
                  <a:pt x="807" y="946"/>
                </a:lnTo>
                <a:lnTo>
                  <a:pt x="807" y="947"/>
                </a:lnTo>
                <a:lnTo>
                  <a:pt x="807" y="949"/>
                </a:lnTo>
                <a:lnTo>
                  <a:pt x="808" y="949"/>
                </a:lnTo>
                <a:lnTo>
                  <a:pt x="810" y="951"/>
                </a:lnTo>
                <a:lnTo>
                  <a:pt x="810" y="952"/>
                </a:lnTo>
                <a:lnTo>
                  <a:pt x="810" y="954"/>
                </a:lnTo>
                <a:lnTo>
                  <a:pt x="811" y="954"/>
                </a:lnTo>
                <a:lnTo>
                  <a:pt x="811" y="955"/>
                </a:lnTo>
                <a:lnTo>
                  <a:pt x="811" y="957"/>
                </a:lnTo>
                <a:lnTo>
                  <a:pt x="813" y="957"/>
                </a:lnTo>
                <a:lnTo>
                  <a:pt x="813" y="959"/>
                </a:lnTo>
                <a:lnTo>
                  <a:pt x="815" y="960"/>
                </a:lnTo>
                <a:lnTo>
                  <a:pt x="816" y="962"/>
                </a:lnTo>
                <a:lnTo>
                  <a:pt x="818" y="963"/>
                </a:lnTo>
                <a:lnTo>
                  <a:pt x="819" y="963"/>
                </a:lnTo>
                <a:lnTo>
                  <a:pt x="819" y="965"/>
                </a:lnTo>
                <a:lnTo>
                  <a:pt x="819" y="967"/>
                </a:lnTo>
                <a:lnTo>
                  <a:pt x="821" y="967"/>
                </a:lnTo>
                <a:lnTo>
                  <a:pt x="821" y="968"/>
                </a:lnTo>
                <a:lnTo>
                  <a:pt x="823" y="970"/>
                </a:lnTo>
                <a:lnTo>
                  <a:pt x="824" y="971"/>
                </a:lnTo>
                <a:lnTo>
                  <a:pt x="824" y="973"/>
                </a:lnTo>
                <a:lnTo>
                  <a:pt x="826" y="973"/>
                </a:lnTo>
                <a:lnTo>
                  <a:pt x="826" y="975"/>
                </a:lnTo>
                <a:lnTo>
                  <a:pt x="827" y="975"/>
                </a:lnTo>
                <a:lnTo>
                  <a:pt x="827" y="976"/>
                </a:lnTo>
                <a:lnTo>
                  <a:pt x="829" y="976"/>
                </a:lnTo>
                <a:lnTo>
                  <a:pt x="829" y="978"/>
                </a:lnTo>
                <a:lnTo>
                  <a:pt x="831" y="978"/>
                </a:lnTo>
                <a:lnTo>
                  <a:pt x="831" y="979"/>
                </a:lnTo>
                <a:lnTo>
                  <a:pt x="832" y="979"/>
                </a:lnTo>
                <a:lnTo>
                  <a:pt x="834" y="981"/>
                </a:lnTo>
                <a:lnTo>
                  <a:pt x="835" y="981"/>
                </a:lnTo>
                <a:lnTo>
                  <a:pt x="835" y="983"/>
                </a:lnTo>
                <a:lnTo>
                  <a:pt x="837" y="984"/>
                </a:lnTo>
                <a:lnTo>
                  <a:pt x="837" y="986"/>
                </a:lnTo>
                <a:lnTo>
                  <a:pt x="839" y="987"/>
                </a:lnTo>
                <a:lnTo>
                  <a:pt x="839" y="989"/>
                </a:lnTo>
                <a:lnTo>
                  <a:pt x="840" y="989"/>
                </a:lnTo>
                <a:lnTo>
                  <a:pt x="840" y="991"/>
                </a:lnTo>
                <a:lnTo>
                  <a:pt x="840" y="992"/>
                </a:lnTo>
                <a:lnTo>
                  <a:pt x="842" y="994"/>
                </a:lnTo>
                <a:lnTo>
                  <a:pt x="843" y="994"/>
                </a:lnTo>
                <a:lnTo>
                  <a:pt x="843" y="995"/>
                </a:lnTo>
                <a:lnTo>
                  <a:pt x="845" y="995"/>
                </a:lnTo>
                <a:lnTo>
                  <a:pt x="845" y="997"/>
                </a:lnTo>
                <a:lnTo>
                  <a:pt x="845" y="999"/>
                </a:lnTo>
                <a:lnTo>
                  <a:pt x="847" y="999"/>
                </a:lnTo>
                <a:lnTo>
                  <a:pt x="847" y="1000"/>
                </a:lnTo>
                <a:lnTo>
                  <a:pt x="848" y="1000"/>
                </a:lnTo>
                <a:lnTo>
                  <a:pt x="848" y="1002"/>
                </a:lnTo>
                <a:lnTo>
                  <a:pt x="850" y="1002"/>
                </a:lnTo>
                <a:lnTo>
                  <a:pt x="850" y="1003"/>
                </a:lnTo>
                <a:lnTo>
                  <a:pt x="851" y="1003"/>
                </a:lnTo>
                <a:lnTo>
                  <a:pt x="851" y="1005"/>
                </a:lnTo>
                <a:lnTo>
                  <a:pt x="853" y="1007"/>
                </a:lnTo>
                <a:lnTo>
                  <a:pt x="855" y="1007"/>
                </a:lnTo>
                <a:lnTo>
                  <a:pt x="855" y="1008"/>
                </a:lnTo>
                <a:lnTo>
                  <a:pt x="856" y="1008"/>
                </a:lnTo>
                <a:lnTo>
                  <a:pt x="856" y="1010"/>
                </a:lnTo>
                <a:lnTo>
                  <a:pt x="856" y="1011"/>
                </a:lnTo>
                <a:lnTo>
                  <a:pt x="858" y="1011"/>
                </a:lnTo>
                <a:lnTo>
                  <a:pt x="858" y="1013"/>
                </a:lnTo>
                <a:lnTo>
                  <a:pt x="859" y="1013"/>
                </a:lnTo>
                <a:lnTo>
                  <a:pt x="859" y="1015"/>
                </a:lnTo>
                <a:lnTo>
                  <a:pt x="861" y="1016"/>
                </a:lnTo>
                <a:lnTo>
                  <a:pt x="861" y="1018"/>
                </a:lnTo>
                <a:lnTo>
                  <a:pt x="863" y="1018"/>
                </a:lnTo>
                <a:lnTo>
                  <a:pt x="863" y="1019"/>
                </a:lnTo>
                <a:lnTo>
                  <a:pt x="863" y="1021"/>
                </a:lnTo>
                <a:lnTo>
                  <a:pt x="864" y="1021"/>
                </a:lnTo>
                <a:lnTo>
                  <a:pt x="864" y="1023"/>
                </a:lnTo>
                <a:lnTo>
                  <a:pt x="864" y="1024"/>
                </a:lnTo>
                <a:lnTo>
                  <a:pt x="866" y="1024"/>
                </a:lnTo>
                <a:lnTo>
                  <a:pt x="866" y="1026"/>
                </a:lnTo>
                <a:lnTo>
                  <a:pt x="866" y="1027"/>
                </a:lnTo>
                <a:lnTo>
                  <a:pt x="866" y="1029"/>
                </a:lnTo>
                <a:lnTo>
                  <a:pt x="866" y="1031"/>
                </a:lnTo>
                <a:lnTo>
                  <a:pt x="867" y="1031"/>
                </a:lnTo>
                <a:lnTo>
                  <a:pt x="867" y="1032"/>
                </a:lnTo>
                <a:lnTo>
                  <a:pt x="869" y="1032"/>
                </a:lnTo>
                <a:lnTo>
                  <a:pt x="869" y="1034"/>
                </a:lnTo>
                <a:lnTo>
                  <a:pt x="871" y="1034"/>
                </a:lnTo>
                <a:lnTo>
                  <a:pt x="871" y="1035"/>
                </a:lnTo>
                <a:lnTo>
                  <a:pt x="871" y="1037"/>
                </a:lnTo>
                <a:lnTo>
                  <a:pt x="872" y="1037"/>
                </a:lnTo>
                <a:lnTo>
                  <a:pt x="874" y="1039"/>
                </a:lnTo>
                <a:lnTo>
                  <a:pt x="874" y="1040"/>
                </a:lnTo>
                <a:lnTo>
                  <a:pt x="875" y="1040"/>
                </a:lnTo>
                <a:lnTo>
                  <a:pt x="875" y="1042"/>
                </a:lnTo>
                <a:lnTo>
                  <a:pt x="877" y="1042"/>
                </a:lnTo>
                <a:lnTo>
                  <a:pt x="877" y="1043"/>
                </a:lnTo>
                <a:lnTo>
                  <a:pt x="879" y="1043"/>
                </a:lnTo>
                <a:lnTo>
                  <a:pt x="880" y="1043"/>
                </a:lnTo>
                <a:lnTo>
                  <a:pt x="880" y="1045"/>
                </a:lnTo>
                <a:lnTo>
                  <a:pt x="882" y="1045"/>
                </a:lnTo>
                <a:lnTo>
                  <a:pt x="882" y="1047"/>
                </a:lnTo>
                <a:lnTo>
                  <a:pt x="883" y="1047"/>
                </a:lnTo>
                <a:lnTo>
                  <a:pt x="885" y="1048"/>
                </a:lnTo>
                <a:lnTo>
                  <a:pt x="887" y="1050"/>
                </a:lnTo>
                <a:lnTo>
                  <a:pt x="888" y="1050"/>
                </a:lnTo>
                <a:lnTo>
                  <a:pt x="887" y="1051"/>
                </a:lnTo>
                <a:lnTo>
                  <a:pt x="888" y="1051"/>
                </a:lnTo>
                <a:lnTo>
                  <a:pt x="890" y="1051"/>
                </a:lnTo>
                <a:lnTo>
                  <a:pt x="891" y="1050"/>
                </a:lnTo>
                <a:lnTo>
                  <a:pt x="891" y="1048"/>
                </a:lnTo>
                <a:lnTo>
                  <a:pt x="891" y="1047"/>
                </a:lnTo>
                <a:lnTo>
                  <a:pt x="891" y="1045"/>
                </a:lnTo>
                <a:lnTo>
                  <a:pt x="893" y="1045"/>
                </a:lnTo>
                <a:lnTo>
                  <a:pt x="893" y="1043"/>
                </a:lnTo>
                <a:lnTo>
                  <a:pt x="893" y="1042"/>
                </a:lnTo>
                <a:lnTo>
                  <a:pt x="893" y="1040"/>
                </a:lnTo>
                <a:lnTo>
                  <a:pt x="891" y="1040"/>
                </a:lnTo>
                <a:lnTo>
                  <a:pt x="891" y="1042"/>
                </a:lnTo>
                <a:lnTo>
                  <a:pt x="891" y="1043"/>
                </a:lnTo>
                <a:lnTo>
                  <a:pt x="890" y="1043"/>
                </a:lnTo>
                <a:lnTo>
                  <a:pt x="890" y="1045"/>
                </a:lnTo>
                <a:lnTo>
                  <a:pt x="888" y="1045"/>
                </a:lnTo>
                <a:lnTo>
                  <a:pt x="887" y="1045"/>
                </a:lnTo>
                <a:lnTo>
                  <a:pt x="885" y="1045"/>
                </a:lnTo>
                <a:lnTo>
                  <a:pt x="885" y="1043"/>
                </a:lnTo>
                <a:lnTo>
                  <a:pt x="883" y="1043"/>
                </a:lnTo>
                <a:lnTo>
                  <a:pt x="882" y="1043"/>
                </a:lnTo>
                <a:lnTo>
                  <a:pt x="882" y="1042"/>
                </a:lnTo>
                <a:lnTo>
                  <a:pt x="880" y="1042"/>
                </a:lnTo>
                <a:lnTo>
                  <a:pt x="880" y="1040"/>
                </a:lnTo>
                <a:lnTo>
                  <a:pt x="879" y="1040"/>
                </a:lnTo>
                <a:lnTo>
                  <a:pt x="877" y="1039"/>
                </a:lnTo>
                <a:lnTo>
                  <a:pt x="877" y="1037"/>
                </a:lnTo>
                <a:lnTo>
                  <a:pt x="875" y="1035"/>
                </a:lnTo>
                <a:lnTo>
                  <a:pt x="874" y="1035"/>
                </a:lnTo>
                <a:lnTo>
                  <a:pt x="874" y="1034"/>
                </a:lnTo>
                <a:lnTo>
                  <a:pt x="874" y="1032"/>
                </a:lnTo>
                <a:lnTo>
                  <a:pt x="872" y="1032"/>
                </a:lnTo>
                <a:lnTo>
                  <a:pt x="874" y="1032"/>
                </a:lnTo>
                <a:lnTo>
                  <a:pt x="872" y="1031"/>
                </a:lnTo>
                <a:lnTo>
                  <a:pt x="872" y="1029"/>
                </a:lnTo>
                <a:lnTo>
                  <a:pt x="872" y="1027"/>
                </a:lnTo>
                <a:lnTo>
                  <a:pt x="872" y="1026"/>
                </a:lnTo>
                <a:lnTo>
                  <a:pt x="872" y="1024"/>
                </a:lnTo>
                <a:lnTo>
                  <a:pt x="871" y="1024"/>
                </a:lnTo>
                <a:lnTo>
                  <a:pt x="871" y="1023"/>
                </a:lnTo>
                <a:lnTo>
                  <a:pt x="869" y="1023"/>
                </a:lnTo>
                <a:lnTo>
                  <a:pt x="869" y="1021"/>
                </a:lnTo>
                <a:lnTo>
                  <a:pt x="867" y="1019"/>
                </a:lnTo>
                <a:lnTo>
                  <a:pt x="867" y="1018"/>
                </a:lnTo>
                <a:lnTo>
                  <a:pt x="866" y="1018"/>
                </a:lnTo>
                <a:lnTo>
                  <a:pt x="866" y="1016"/>
                </a:lnTo>
                <a:lnTo>
                  <a:pt x="866" y="1015"/>
                </a:lnTo>
                <a:lnTo>
                  <a:pt x="864" y="1015"/>
                </a:lnTo>
                <a:lnTo>
                  <a:pt x="864" y="1013"/>
                </a:lnTo>
                <a:lnTo>
                  <a:pt x="864" y="1011"/>
                </a:lnTo>
                <a:lnTo>
                  <a:pt x="863" y="1011"/>
                </a:lnTo>
                <a:lnTo>
                  <a:pt x="863" y="1010"/>
                </a:lnTo>
                <a:lnTo>
                  <a:pt x="861" y="1010"/>
                </a:lnTo>
                <a:lnTo>
                  <a:pt x="861" y="1008"/>
                </a:lnTo>
                <a:lnTo>
                  <a:pt x="861" y="1007"/>
                </a:lnTo>
                <a:lnTo>
                  <a:pt x="859" y="1007"/>
                </a:lnTo>
                <a:lnTo>
                  <a:pt x="859" y="1005"/>
                </a:lnTo>
                <a:lnTo>
                  <a:pt x="859" y="1003"/>
                </a:lnTo>
                <a:lnTo>
                  <a:pt x="858" y="1003"/>
                </a:lnTo>
                <a:lnTo>
                  <a:pt x="859" y="1003"/>
                </a:lnTo>
                <a:lnTo>
                  <a:pt x="858" y="1003"/>
                </a:lnTo>
                <a:lnTo>
                  <a:pt x="858" y="1002"/>
                </a:lnTo>
                <a:lnTo>
                  <a:pt x="859" y="1000"/>
                </a:lnTo>
                <a:lnTo>
                  <a:pt x="861" y="999"/>
                </a:lnTo>
                <a:lnTo>
                  <a:pt x="861" y="997"/>
                </a:lnTo>
                <a:lnTo>
                  <a:pt x="863" y="997"/>
                </a:lnTo>
                <a:lnTo>
                  <a:pt x="863" y="995"/>
                </a:lnTo>
                <a:lnTo>
                  <a:pt x="863" y="994"/>
                </a:lnTo>
                <a:lnTo>
                  <a:pt x="863" y="992"/>
                </a:lnTo>
                <a:lnTo>
                  <a:pt x="863" y="991"/>
                </a:lnTo>
                <a:lnTo>
                  <a:pt x="864" y="991"/>
                </a:lnTo>
                <a:lnTo>
                  <a:pt x="864" y="989"/>
                </a:lnTo>
                <a:lnTo>
                  <a:pt x="866" y="989"/>
                </a:lnTo>
                <a:lnTo>
                  <a:pt x="866" y="987"/>
                </a:lnTo>
                <a:lnTo>
                  <a:pt x="867" y="987"/>
                </a:lnTo>
                <a:lnTo>
                  <a:pt x="867" y="986"/>
                </a:lnTo>
                <a:lnTo>
                  <a:pt x="869" y="984"/>
                </a:lnTo>
                <a:lnTo>
                  <a:pt x="867" y="984"/>
                </a:lnTo>
                <a:lnTo>
                  <a:pt x="867" y="983"/>
                </a:lnTo>
                <a:lnTo>
                  <a:pt x="867" y="981"/>
                </a:lnTo>
                <a:lnTo>
                  <a:pt x="866" y="981"/>
                </a:lnTo>
                <a:lnTo>
                  <a:pt x="866" y="979"/>
                </a:lnTo>
                <a:lnTo>
                  <a:pt x="864" y="978"/>
                </a:lnTo>
                <a:lnTo>
                  <a:pt x="864" y="976"/>
                </a:lnTo>
                <a:lnTo>
                  <a:pt x="864" y="975"/>
                </a:lnTo>
                <a:lnTo>
                  <a:pt x="864" y="973"/>
                </a:lnTo>
                <a:lnTo>
                  <a:pt x="866" y="973"/>
                </a:lnTo>
                <a:lnTo>
                  <a:pt x="866" y="971"/>
                </a:lnTo>
                <a:lnTo>
                  <a:pt x="867" y="971"/>
                </a:lnTo>
                <a:lnTo>
                  <a:pt x="867" y="970"/>
                </a:lnTo>
                <a:lnTo>
                  <a:pt x="866" y="970"/>
                </a:lnTo>
                <a:lnTo>
                  <a:pt x="867" y="970"/>
                </a:lnTo>
                <a:lnTo>
                  <a:pt x="867" y="968"/>
                </a:lnTo>
                <a:lnTo>
                  <a:pt x="869" y="968"/>
                </a:lnTo>
                <a:lnTo>
                  <a:pt x="871" y="968"/>
                </a:lnTo>
                <a:lnTo>
                  <a:pt x="871" y="967"/>
                </a:lnTo>
                <a:lnTo>
                  <a:pt x="871" y="968"/>
                </a:lnTo>
                <a:lnTo>
                  <a:pt x="871" y="967"/>
                </a:lnTo>
                <a:lnTo>
                  <a:pt x="872" y="967"/>
                </a:lnTo>
                <a:lnTo>
                  <a:pt x="871" y="967"/>
                </a:lnTo>
                <a:lnTo>
                  <a:pt x="872" y="967"/>
                </a:lnTo>
                <a:lnTo>
                  <a:pt x="872" y="965"/>
                </a:lnTo>
                <a:lnTo>
                  <a:pt x="874" y="965"/>
                </a:lnTo>
                <a:lnTo>
                  <a:pt x="875" y="965"/>
                </a:lnTo>
                <a:lnTo>
                  <a:pt x="877" y="965"/>
                </a:lnTo>
                <a:lnTo>
                  <a:pt x="879" y="965"/>
                </a:lnTo>
                <a:lnTo>
                  <a:pt x="879" y="963"/>
                </a:lnTo>
                <a:lnTo>
                  <a:pt x="879" y="965"/>
                </a:lnTo>
                <a:lnTo>
                  <a:pt x="879" y="963"/>
                </a:lnTo>
                <a:lnTo>
                  <a:pt x="880" y="963"/>
                </a:lnTo>
                <a:lnTo>
                  <a:pt x="882" y="963"/>
                </a:lnTo>
                <a:lnTo>
                  <a:pt x="883" y="963"/>
                </a:lnTo>
                <a:lnTo>
                  <a:pt x="883" y="962"/>
                </a:lnTo>
                <a:lnTo>
                  <a:pt x="883" y="963"/>
                </a:lnTo>
                <a:lnTo>
                  <a:pt x="885" y="963"/>
                </a:lnTo>
                <a:lnTo>
                  <a:pt x="885" y="962"/>
                </a:lnTo>
                <a:lnTo>
                  <a:pt x="887" y="962"/>
                </a:lnTo>
                <a:lnTo>
                  <a:pt x="887" y="960"/>
                </a:lnTo>
                <a:lnTo>
                  <a:pt x="887" y="959"/>
                </a:lnTo>
                <a:lnTo>
                  <a:pt x="888" y="959"/>
                </a:lnTo>
                <a:lnTo>
                  <a:pt x="890" y="959"/>
                </a:lnTo>
                <a:lnTo>
                  <a:pt x="890" y="957"/>
                </a:lnTo>
                <a:lnTo>
                  <a:pt x="890" y="955"/>
                </a:lnTo>
                <a:lnTo>
                  <a:pt x="891" y="955"/>
                </a:lnTo>
                <a:lnTo>
                  <a:pt x="891" y="954"/>
                </a:lnTo>
                <a:lnTo>
                  <a:pt x="891" y="952"/>
                </a:lnTo>
                <a:lnTo>
                  <a:pt x="890" y="952"/>
                </a:lnTo>
                <a:lnTo>
                  <a:pt x="888" y="952"/>
                </a:lnTo>
                <a:lnTo>
                  <a:pt x="888" y="954"/>
                </a:lnTo>
                <a:lnTo>
                  <a:pt x="887" y="954"/>
                </a:lnTo>
                <a:lnTo>
                  <a:pt x="887" y="955"/>
                </a:lnTo>
                <a:lnTo>
                  <a:pt x="885" y="955"/>
                </a:lnTo>
                <a:lnTo>
                  <a:pt x="885" y="957"/>
                </a:lnTo>
                <a:lnTo>
                  <a:pt x="882" y="957"/>
                </a:lnTo>
                <a:lnTo>
                  <a:pt x="882" y="959"/>
                </a:lnTo>
                <a:lnTo>
                  <a:pt x="880" y="959"/>
                </a:lnTo>
                <a:lnTo>
                  <a:pt x="880" y="960"/>
                </a:lnTo>
                <a:lnTo>
                  <a:pt x="880" y="962"/>
                </a:lnTo>
                <a:lnTo>
                  <a:pt x="879" y="962"/>
                </a:lnTo>
                <a:lnTo>
                  <a:pt x="877" y="962"/>
                </a:lnTo>
                <a:lnTo>
                  <a:pt x="877" y="960"/>
                </a:lnTo>
                <a:lnTo>
                  <a:pt x="875" y="960"/>
                </a:lnTo>
                <a:lnTo>
                  <a:pt x="874" y="960"/>
                </a:lnTo>
                <a:lnTo>
                  <a:pt x="872" y="962"/>
                </a:lnTo>
                <a:lnTo>
                  <a:pt x="871" y="962"/>
                </a:lnTo>
                <a:lnTo>
                  <a:pt x="869" y="962"/>
                </a:lnTo>
                <a:lnTo>
                  <a:pt x="867" y="962"/>
                </a:lnTo>
                <a:lnTo>
                  <a:pt x="866" y="962"/>
                </a:lnTo>
                <a:lnTo>
                  <a:pt x="866" y="963"/>
                </a:lnTo>
                <a:lnTo>
                  <a:pt x="864" y="965"/>
                </a:lnTo>
                <a:lnTo>
                  <a:pt x="864" y="967"/>
                </a:lnTo>
                <a:lnTo>
                  <a:pt x="864" y="968"/>
                </a:lnTo>
                <a:lnTo>
                  <a:pt x="864" y="970"/>
                </a:lnTo>
                <a:lnTo>
                  <a:pt x="864" y="971"/>
                </a:lnTo>
                <a:lnTo>
                  <a:pt x="864" y="973"/>
                </a:lnTo>
                <a:lnTo>
                  <a:pt x="863" y="973"/>
                </a:lnTo>
                <a:lnTo>
                  <a:pt x="863" y="975"/>
                </a:lnTo>
                <a:lnTo>
                  <a:pt x="861" y="975"/>
                </a:lnTo>
                <a:lnTo>
                  <a:pt x="861" y="976"/>
                </a:lnTo>
                <a:lnTo>
                  <a:pt x="861" y="978"/>
                </a:lnTo>
                <a:lnTo>
                  <a:pt x="861" y="979"/>
                </a:lnTo>
                <a:lnTo>
                  <a:pt x="863" y="979"/>
                </a:lnTo>
                <a:lnTo>
                  <a:pt x="863" y="981"/>
                </a:lnTo>
                <a:lnTo>
                  <a:pt x="863" y="983"/>
                </a:lnTo>
                <a:lnTo>
                  <a:pt x="864" y="983"/>
                </a:lnTo>
                <a:lnTo>
                  <a:pt x="864" y="984"/>
                </a:lnTo>
                <a:lnTo>
                  <a:pt x="863" y="984"/>
                </a:lnTo>
                <a:lnTo>
                  <a:pt x="863" y="986"/>
                </a:lnTo>
                <a:lnTo>
                  <a:pt x="863" y="987"/>
                </a:lnTo>
                <a:lnTo>
                  <a:pt x="863" y="989"/>
                </a:lnTo>
                <a:lnTo>
                  <a:pt x="861" y="989"/>
                </a:lnTo>
                <a:lnTo>
                  <a:pt x="861" y="991"/>
                </a:lnTo>
                <a:lnTo>
                  <a:pt x="859" y="992"/>
                </a:lnTo>
                <a:lnTo>
                  <a:pt x="859" y="994"/>
                </a:lnTo>
                <a:lnTo>
                  <a:pt x="859" y="995"/>
                </a:lnTo>
                <a:lnTo>
                  <a:pt x="858" y="995"/>
                </a:lnTo>
                <a:lnTo>
                  <a:pt x="856" y="997"/>
                </a:lnTo>
                <a:lnTo>
                  <a:pt x="855" y="995"/>
                </a:lnTo>
                <a:lnTo>
                  <a:pt x="853" y="995"/>
                </a:lnTo>
                <a:lnTo>
                  <a:pt x="853" y="994"/>
                </a:lnTo>
                <a:lnTo>
                  <a:pt x="851" y="994"/>
                </a:lnTo>
                <a:lnTo>
                  <a:pt x="851" y="992"/>
                </a:lnTo>
                <a:lnTo>
                  <a:pt x="850" y="992"/>
                </a:lnTo>
                <a:lnTo>
                  <a:pt x="850" y="991"/>
                </a:lnTo>
                <a:lnTo>
                  <a:pt x="848" y="991"/>
                </a:lnTo>
                <a:lnTo>
                  <a:pt x="848" y="989"/>
                </a:lnTo>
                <a:lnTo>
                  <a:pt x="847" y="989"/>
                </a:lnTo>
                <a:lnTo>
                  <a:pt x="847" y="987"/>
                </a:lnTo>
                <a:lnTo>
                  <a:pt x="847" y="986"/>
                </a:lnTo>
                <a:lnTo>
                  <a:pt x="845" y="986"/>
                </a:lnTo>
                <a:lnTo>
                  <a:pt x="845" y="984"/>
                </a:lnTo>
                <a:lnTo>
                  <a:pt x="845" y="983"/>
                </a:lnTo>
                <a:lnTo>
                  <a:pt x="843" y="983"/>
                </a:lnTo>
                <a:lnTo>
                  <a:pt x="843" y="981"/>
                </a:lnTo>
                <a:lnTo>
                  <a:pt x="842" y="981"/>
                </a:lnTo>
                <a:lnTo>
                  <a:pt x="842" y="979"/>
                </a:lnTo>
                <a:lnTo>
                  <a:pt x="840" y="979"/>
                </a:lnTo>
                <a:lnTo>
                  <a:pt x="840" y="978"/>
                </a:lnTo>
                <a:lnTo>
                  <a:pt x="839" y="978"/>
                </a:lnTo>
                <a:lnTo>
                  <a:pt x="839" y="976"/>
                </a:lnTo>
                <a:lnTo>
                  <a:pt x="837" y="976"/>
                </a:lnTo>
                <a:lnTo>
                  <a:pt x="837" y="975"/>
                </a:lnTo>
                <a:lnTo>
                  <a:pt x="835" y="975"/>
                </a:lnTo>
                <a:lnTo>
                  <a:pt x="835" y="973"/>
                </a:lnTo>
                <a:lnTo>
                  <a:pt x="834" y="973"/>
                </a:lnTo>
                <a:lnTo>
                  <a:pt x="834" y="971"/>
                </a:lnTo>
                <a:lnTo>
                  <a:pt x="834" y="970"/>
                </a:lnTo>
                <a:lnTo>
                  <a:pt x="832" y="970"/>
                </a:lnTo>
                <a:lnTo>
                  <a:pt x="832" y="968"/>
                </a:lnTo>
                <a:lnTo>
                  <a:pt x="834" y="968"/>
                </a:lnTo>
                <a:lnTo>
                  <a:pt x="832" y="968"/>
                </a:lnTo>
                <a:lnTo>
                  <a:pt x="832" y="967"/>
                </a:lnTo>
                <a:lnTo>
                  <a:pt x="831" y="965"/>
                </a:lnTo>
                <a:lnTo>
                  <a:pt x="829" y="965"/>
                </a:lnTo>
                <a:lnTo>
                  <a:pt x="827" y="965"/>
                </a:lnTo>
                <a:lnTo>
                  <a:pt x="826" y="963"/>
                </a:lnTo>
                <a:lnTo>
                  <a:pt x="826" y="962"/>
                </a:lnTo>
                <a:lnTo>
                  <a:pt x="824" y="962"/>
                </a:lnTo>
                <a:lnTo>
                  <a:pt x="824" y="960"/>
                </a:lnTo>
                <a:lnTo>
                  <a:pt x="823" y="960"/>
                </a:lnTo>
                <a:lnTo>
                  <a:pt x="824" y="960"/>
                </a:lnTo>
                <a:lnTo>
                  <a:pt x="823" y="960"/>
                </a:lnTo>
                <a:lnTo>
                  <a:pt x="823" y="959"/>
                </a:lnTo>
                <a:lnTo>
                  <a:pt x="823" y="957"/>
                </a:lnTo>
                <a:lnTo>
                  <a:pt x="823" y="955"/>
                </a:lnTo>
                <a:lnTo>
                  <a:pt x="823" y="954"/>
                </a:lnTo>
                <a:lnTo>
                  <a:pt x="821" y="954"/>
                </a:lnTo>
                <a:lnTo>
                  <a:pt x="821" y="955"/>
                </a:lnTo>
                <a:lnTo>
                  <a:pt x="821" y="954"/>
                </a:lnTo>
                <a:lnTo>
                  <a:pt x="819" y="954"/>
                </a:lnTo>
                <a:lnTo>
                  <a:pt x="819" y="952"/>
                </a:lnTo>
                <a:lnTo>
                  <a:pt x="819" y="951"/>
                </a:lnTo>
                <a:lnTo>
                  <a:pt x="821" y="951"/>
                </a:lnTo>
                <a:lnTo>
                  <a:pt x="823" y="951"/>
                </a:lnTo>
                <a:lnTo>
                  <a:pt x="823" y="949"/>
                </a:lnTo>
                <a:lnTo>
                  <a:pt x="821" y="949"/>
                </a:lnTo>
                <a:lnTo>
                  <a:pt x="819" y="949"/>
                </a:lnTo>
                <a:lnTo>
                  <a:pt x="819" y="947"/>
                </a:lnTo>
                <a:lnTo>
                  <a:pt x="818" y="949"/>
                </a:lnTo>
                <a:lnTo>
                  <a:pt x="818" y="947"/>
                </a:lnTo>
                <a:lnTo>
                  <a:pt x="816" y="947"/>
                </a:lnTo>
                <a:lnTo>
                  <a:pt x="815" y="947"/>
                </a:lnTo>
                <a:lnTo>
                  <a:pt x="815" y="946"/>
                </a:lnTo>
                <a:lnTo>
                  <a:pt x="815" y="944"/>
                </a:lnTo>
                <a:lnTo>
                  <a:pt x="815" y="943"/>
                </a:lnTo>
                <a:lnTo>
                  <a:pt x="815" y="941"/>
                </a:lnTo>
                <a:lnTo>
                  <a:pt x="813" y="939"/>
                </a:lnTo>
                <a:lnTo>
                  <a:pt x="811" y="939"/>
                </a:lnTo>
                <a:lnTo>
                  <a:pt x="811" y="938"/>
                </a:lnTo>
                <a:lnTo>
                  <a:pt x="810" y="938"/>
                </a:lnTo>
                <a:lnTo>
                  <a:pt x="810" y="936"/>
                </a:lnTo>
                <a:lnTo>
                  <a:pt x="808" y="936"/>
                </a:lnTo>
                <a:lnTo>
                  <a:pt x="808" y="935"/>
                </a:lnTo>
                <a:lnTo>
                  <a:pt x="808" y="933"/>
                </a:lnTo>
                <a:lnTo>
                  <a:pt x="807" y="933"/>
                </a:lnTo>
                <a:lnTo>
                  <a:pt x="807" y="931"/>
                </a:lnTo>
                <a:lnTo>
                  <a:pt x="805" y="931"/>
                </a:lnTo>
                <a:lnTo>
                  <a:pt x="805" y="930"/>
                </a:lnTo>
                <a:lnTo>
                  <a:pt x="805" y="928"/>
                </a:lnTo>
                <a:lnTo>
                  <a:pt x="803" y="928"/>
                </a:lnTo>
                <a:lnTo>
                  <a:pt x="803" y="927"/>
                </a:lnTo>
                <a:lnTo>
                  <a:pt x="802" y="927"/>
                </a:lnTo>
                <a:lnTo>
                  <a:pt x="802" y="925"/>
                </a:lnTo>
                <a:lnTo>
                  <a:pt x="803" y="923"/>
                </a:lnTo>
                <a:lnTo>
                  <a:pt x="803" y="925"/>
                </a:lnTo>
                <a:lnTo>
                  <a:pt x="805" y="925"/>
                </a:lnTo>
                <a:lnTo>
                  <a:pt x="805" y="923"/>
                </a:lnTo>
                <a:lnTo>
                  <a:pt x="805" y="922"/>
                </a:lnTo>
                <a:lnTo>
                  <a:pt x="807" y="922"/>
                </a:lnTo>
                <a:lnTo>
                  <a:pt x="805" y="922"/>
                </a:lnTo>
                <a:lnTo>
                  <a:pt x="805" y="920"/>
                </a:lnTo>
                <a:lnTo>
                  <a:pt x="803" y="920"/>
                </a:lnTo>
                <a:lnTo>
                  <a:pt x="803" y="919"/>
                </a:lnTo>
                <a:lnTo>
                  <a:pt x="802" y="919"/>
                </a:lnTo>
                <a:lnTo>
                  <a:pt x="802" y="917"/>
                </a:lnTo>
                <a:lnTo>
                  <a:pt x="800" y="917"/>
                </a:lnTo>
                <a:lnTo>
                  <a:pt x="800" y="915"/>
                </a:lnTo>
                <a:lnTo>
                  <a:pt x="799" y="915"/>
                </a:lnTo>
                <a:lnTo>
                  <a:pt x="799" y="914"/>
                </a:lnTo>
                <a:lnTo>
                  <a:pt x="797" y="914"/>
                </a:lnTo>
                <a:lnTo>
                  <a:pt x="795" y="912"/>
                </a:lnTo>
                <a:lnTo>
                  <a:pt x="794" y="911"/>
                </a:lnTo>
                <a:lnTo>
                  <a:pt x="792" y="909"/>
                </a:lnTo>
                <a:lnTo>
                  <a:pt x="791" y="907"/>
                </a:lnTo>
                <a:lnTo>
                  <a:pt x="789" y="906"/>
                </a:lnTo>
                <a:lnTo>
                  <a:pt x="787" y="906"/>
                </a:lnTo>
                <a:lnTo>
                  <a:pt x="787" y="904"/>
                </a:lnTo>
                <a:lnTo>
                  <a:pt x="787" y="903"/>
                </a:lnTo>
                <a:lnTo>
                  <a:pt x="786" y="903"/>
                </a:lnTo>
                <a:lnTo>
                  <a:pt x="784" y="901"/>
                </a:lnTo>
                <a:lnTo>
                  <a:pt x="783" y="899"/>
                </a:lnTo>
                <a:lnTo>
                  <a:pt x="783" y="898"/>
                </a:lnTo>
                <a:lnTo>
                  <a:pt x="781" y="898"/>
                </a:lnTo>
                <a:lnTo>
                  <a:pt x="779" y="896"/>
                </a:lnTo>
                <a:lnTo>
                  <a:pt x="779" y="895"/>
                </a:lnTo>
                <a:lnTo>
                  <a:pt x="778" y="895"/>
                </a:lnTo>
                <a:lnTo>
                  <a:pt x="778" y="893"/>
                </a:lnTo>
                <a:lnTo>
                  <a:pt x="778" y="891"/>
                </a:lnTo>
                <a:lnTo>
                  <a:pt x="779" y="891"/>
                </a:lnTo>
                <a:lnTo>
                  <a:pt x="779" y="890"/>
                </a:lnTo>
                <a:lnTo>
                  <a:pt x="779" y="887"/>
                </a:lnTo>
                <a:lnTo>
                  <a:pt x="781" y="887"/>
                </a:lnTo>
                <a:lnTo>
                  <a:pt x="781" y="888"/>
                </a:lnTo>
                <a:lnTo>
                  <a:pt x="783" y="890"/>
                </a:lnTo>
                <a:lnTo>
                  <a:pt x="784" y="891"/>
                </a:lnTo>
                <a:lnTo>
                  <a:pt x="784" y="893"/>
                </a:lnTo>
                <a:lnTo>
                  <a:pt x="786" y="893"/>
                </a:lnTo>
                <a:lnTo>
                  <a:pt x="786" y="895"/>
                </a:lnTo>
                <a:lnTo>
                  <a:pt x="787" y="895"/>
                </a:lnTo>
                <a:lnTo>
                  <a:pt x="787" y="896"/>
                </a:lnTo>
                <a:lnTo>
                  <a:pt x="789" y="896"/>
                </a:lnTo>
                <a:lnTo>
                  <a:pt x="789" y="898"/>
                </a:lnTo>
                <a:lnTo>
                  <a:pt x="791" y="898"/>
                </a:lnTo>
                <a:lnTo>
                  <a:pt x="791" y="899"/>
                </a:lnTo>
                <a:lnTo>
                  <a:pt x="791" y="898"/>
                </a:lnTo>
                <a:lnTo>
                  <a:pt x="791" y="896"/>
                </a:lnTo>
                <a:lnTo>
                  <a:pt x="791" y="895"/>
                </a:lnTo>
                <a:lnTo>
                  <a:pt x="792" y="895"/>
                </a:lnTo>
                <a:lnTo>
                  <a:pt x="792" y="893"/>
                </a:lnTo>
                <a:lnTo>
                  <a:pt x="792" y="891"/>
                </a:lnTo>
                <a:lnTo>
                  <a:pt x="794" y="891"/>
                </a:lnTo>
                <a:lnTo>
                  <a:pt x="795" y="890"/>
                </a:lnTo>
                <a:lnTo>
                  <a:pt x="797" y="888"/>
                </a:lnTo>
                <a:lnTo>
                  <a:pt x="797" y="887"/>
                </a:lnTo>
                <a:lnTo>
                  <a:pt x="799" y="887"/>
                </a:lnTo>
                <a:lnTo>
                  <a:pt x="799" y="885"/>
                </a:lnTo>
                <a:lnTo>
                  <a:pt x="800" y="885"/>
                </a:lnTo>
                <a:lnTo>
                  <a:pt x="800" y="883"/>
                </a:lnTo>
                <a:lnTo>
                  <a:pt x="802" y="883"/>
                </a:lnTo>
                <a:lnTo>
                  <a:pt x="803" y="883"/>
                </a:lnTo>
                <a:lnTo>
                  <a:pt x="803" y="882"/>
                </a:lnTo>
                <a:lnTo>
                  <a:pt x="802" y="882"/>
                </a:lnTo>
                <a:lnTo>
                  <a:pt x="803" y="882"/>
                </a:lnTo>
                <a:lnTo>
                  <a:pt x="805" y="880"/>
                </a:lnTo>
                <a:lnTo>
                  <a:pt x="807" y="880"/>
                </a:lnTo>
                <a:lnTo>
                  <a:pt x="805" y="880"/>
                </a:lnTo>
                <a:lnTo>
                  <a:pt x="805" y="879"/>
                </a:lnTo>
                <a:lnTo>
                  <a:pt x="805" y="880"/>
                </a:lnTo>
                <a:lnTo>
                  <a:pt x="803" y="880"/>
                </a:lnTo>
                <a:lnTo>
                  <a:pt x="802" y="880"/>
                </a:lnTo>
                <a:lnTo>
                  <a:pt x="800" y="880"/>
                </a:lnTo>
                <a:lnTo>
                  <a:pt x="800" y="882"/>
                </a:lnTo>
                <a:lnTo>
                  <a:pt x="800" y="883"/>
                </a:lnTo>
                <a:lnTo>
                  <a:pt x="799" y="883"/>
                </a:lnTo>
                <a:lnTo>
                  <a:pt x="797" y="883"/>
                </a:lnTo>
                <a:lnTo>
                  <a:pt x="797" y="885"/>
                </a:lnTo>
                <a:lnTo>
                  <a:pt x="795" y="885"/>
                </a:lnTo>
                <a:lnTo>
                  <a:pt x="795" y="887"/>
                </a:lnTo>
                <a:lnTo>
                  <a:pt x="794" y="887"/>
                </a:lnTo>
                <a:lnTo>
                  <a:pt x="794" y="888"/>
                </a:lnTo>
                <a:lnTo>
                  <a:pt x="792" y="890"/>
                </a:lnTo>
                <a:lnTo>
                  <a:pt x="791" y="890"/>
                </a:lnTo>
                <a:lnTo>
                  <a:pt x="791" y="891"/>
                </a:lnTo>
                <a:lnTo>
                  <a:pt x="789" y="893"/>
                </a:lnTo>
                <a:lnTo>
                  <a:pt x="787" y="891"/>
                </a:lnTo>
                <a:lnTo>
                  <a:pt x="786" y="891"/>
                </a:lnTo>
                <a:lnTo>
                  <a:pt x="786" y="890"/>
                </a:lnTo>
                <a:lnTo>
                  <a:pt x="784" y="890"/>
                </a:lnTo>
                <a:lnTo>
                  <a:pt x="784" y="888"/>
                </a:lnTo>
                <a:lnTo>
                  <a:pt x="784" y="887"/>
                </a:lnTo>
                <a:lnTo>
                  <a:pt x="783" y="887"/>
                </a:lnTo>
                <a:lnTo>
                  <a:pt x="783" y="885"/>
                </a:lnTo>
                <a:lnTo>
                  <a:pt x="781" y="885"/>
                </a:lnTo>
                <a:lnTo>
                  <a:pt x="781" y="883"/>
                </a:lnTo>
                <a:lnTo>
                  <a:pt x="781" y="882"/>
                </a:lnTo>
                <a:lnTo>
                  <a:pt x="783" y="882"/>
                </a:lnTo>
                <a:lnTo>
                  <a:pt x="783" y="880"/>
                </a:lnTo>
                <a:lnTo>
                  <a:pt x="783" y="879"/>
                </a:lnTo>
                <a:lnTo>
                  <a:pt x="783" y="877"/>
                </a:lnTo>
                <a:lnTo>
                  <a:pt x="784" y="877"/>
                </a:lnTo>
                <a:lnTo>
                  <a:pt x="784" y="875"/>
                </a:lnTo>
                <a:lnTo>
                  <a:pt x="784" y="874"/>
                </a:lnTo>
                <a:lnTo>
                  <a:pt x="784" y="872"/>
                </a:lnTo>
                <a:lnTo>
                  <a:pt x="784" y="871"/>
                </a:lnTo>
                <a:lnTo>
                  <a:pt x="786" y="871"/>
                </a:lnTo>
                <a:lnTo>
                  <a:pt x="786" y="869"/>
                </a:lnTo>
                <a:lnTo>
                  <a:pt x="786" y="867"/>
                </a:lnTo>
                <a:lnTo>
                  <a:pt x="787" y="867"/>
                </a:lnTo>
                <a:lnTo>
                  <a:pt x="787" y="866"/>
                </a:lnTo>
                <a:lnTo>
                  <a:pt x="789" y="866"/>
                </a:lnTo>
                <a:lnTo>
                  <a:pt x="789" y="864"/>
                </a:lnTo>
                <a:lnTo>
                  <a:pt x="791" y="864"/>
                </a:lnTo>
                <a:lnTo>
                  <a:pt x="792" y="864"/>
                </a:lnTo>
                <a:lnTo>
                  <a:pt x="794" y="864"/>
                </a:lnTo>
                <a:lnTo>
                  <a:pt x="795" y="864"/>
                </a:lnTo>
                <a:lnTo>
                  <a:pt x="797" y="864"/>
                </a:lnTo>
                <a:lnTo>
                  <a:pt x="799" y="864"/>
                </a:lnTo>
                <a:lnTo>
                  <a:pt x="799" y="863"/>
                </a:lnTo>
                <a:lnTo>
                  <a:pt x="800" y="863"/>
                </a:lnTo>
                <a:lnTo>
                  <a:pt x="802" y="863"/>
                </a:lnTo>
                <a:lnTo>
                  <a:pt x="803" y="863"/>
                </a:lnTo>
                <a:lnTo>
                  <a:pt x="805" y="863"/>
                </a:lnTo>
                <a:lnTo>
                  <a:pt x="805" y="861"/>
                </a:lnTo>
                <a:lnTo>
                  <a:pt x="807" y="861"/>
                </a:lnTo>
                <a:lnTo>
                  <a:pt x="808" y="861"/>
                </a:lnTo>
                <a:lnTo>
                  <a:pt x="808" y="859"/>
                </a:lnTo>
                <a:lnTo>
                  <a:pt x="810" y="859"/>
                </a:lnTo>
                <a:lnTo>
                  <a:pt x="811" y="859"/>
                </a:lnTo>
                <a:lnTo>
                  <a:pt x="811" y="858"/>
                </a:lnTo>
                <a:lnTo>
                  <a:pt x="813" y="858"/>
                </a:lnTo>
                <a:lnTo>
                  <a:pt x="815" y="858"/>
                </a:lnTo>
                <a:lnTo>
                  <a:pt x="816" y="858"/>
                </a:lnTo>
                <a:lnTo>
                  <a:pt x="818" y="858"/>
                </a:lnTo>
                <a:lnTo>
                  <a:pt x="819" y="858"/>
                </a:lnTo>
                <a:lnTo>
                  <a:pt x="819" y="856"/>
                </a:lnTo>
                <a:lnTo>
                  <a:pt x="819" y="855"/>
                </a:lnTo>
                <a:lnTo>
                  <a:pt x="821" y="855"/>
                </a:lnTo>
                <a:lnTo>
                  <a:pt x="823" y="855"/>
                </a:lnTo>
                <a:lnTo>
                  <a:pt x="824" y="855"/>
                </a:lnTo>
                <a:lnTo>
                  <a:pt x="826" y="855"/>
                </a:lnTo>
                <a:lnTo>
                  <a:pt x="826" y="856"/>
                </a:lnTo>
                <a:lnTo>
                  <a:pt x="826" y="858"/>
                </a:lnTo>
                <a:lnTo>
                  <a:pt x="824" y="856"/>
                </a:lnTo>
                <a:lnTo>
                  <a:pt x="823" y="856"/>
                </a:lnTo>
                <a:lnTo>
                  <a:pt x="823" y="858"/>
                </a:lnTo>
                <a:lnTo>
                  <a:pt x="823" y="859"/>
                </a:lnTo>
                <a:lnTo>
                  <a:pt x="824" y="859"/>
                </a:lnTo>
                <a:lnTo>
                  <a:pt x="826" y="859"/>
                </a:lnTo>
                <a:lnTo>
                  <a:pt x="826" y="858"/>
                </a:lnTo>
                <a:lnTo>
                  <a:pt x="827" y="858"/>
                </a:lnTo>
                <a:lnTo>
                  <a:pt x="827" y="856"/>
                </a:lnTo>
                <a:lnTo>
                  <a:pt x="829" y="856"/>
                </a:lnTo>
                <a:lnTo>
                  <a:pt x="829" y="858"/>
                </a:lnTo>
                <a:lnTo>
                  <a:pt x="831" y="856"/>
                </a:lnTo>
                <a:lnTo>
                  <a:pt x="832" y="856"/>
                </a:lnTo>
                <a:lnTo>
                  <a:pt x="832" y="858"/>
                </a:lnTo>
                <a:lnTo>
                  <a:pt x="832" y="856"/>
                </a:lnTo>
                <a:lnTo>
                  <a:pt x="834" y="855"/>
                </a:lnTo>
                <a:lnTo>
                  <a:pt x="834" y="856"/>
                </a:lnTo>
                <a:lnTo>
                  <a:pt x="835" y="856"/>
                </a:lnTo>
                <a:lnTo>
                  <a:pt x="837" y="856"/>
                </a:lnTo>
                <a:lnTo>
                  <a:pt x="839" y="856"/>
                </a:lnTo>
                <a:lnTo>
                  <a:pt x="839" y="858"/>
                </a:lnTo>
                <a:lnTo>
                  <a:pt x="840" y="858"/>
                </a:lnTo>
                <a:lnTo>
                  <a:pt x="842" y="858"/>
                </a:lnTo>
                <a:lnTo>
                  <a:pt x="843" y="858"/>
                </a:lnTo>
                <a:lnTo>
                  <a:pt x="843" y="859"/>
                </a:lnTo>
                <a:lnTo>
                  <a:pt x="845" y="859"/>
                </a:lnTo>
                <a:lnTo>
                  <a:pt x="847" y="859"/>
                </a:lnTo>
                <a:lnTo>
                  <a:pt x="847" y="861"/>
                </a:lnTo>
                <a:lnTo>
                  <a:pt x="848" y="861"/>
                </a:lnTo>
                <a:lnTo>
                  <a:pt x="848" y="863"/>
                </a:lnTo>
                <a:lnTo>
                  <a:pt x="848" y="864"/>
                </a:lnTo>
                <a:lnTo>
                  <a:pt x="850" y="864"/>
                </a:lnTo>
                <a:lnTo>
                  <a:pt x="850" y="866"/>
                </a:lnTo>
                <a:lnTo>
                  <a:pt x="851" y="869"/>
                </a:lnTo>
                <a:lnTo>
                  <a:pt x="853" y="871"/>
                </a:lnTo>
                <a:lnTo>
                  <a:pt x="853" y="872"/>
                </a:lnTo>
                <a:lnTo>
                  <a:pt x="855" y="872"/>
                </a:lnTo>
                <a:lnTo>
                  <a:pt x="856" y="872"/>
                </a:lnTo>
                <a:lnTo>
                  <a:pt x="856" y="874"/>
                </a:lnTo>
                <a:lnTo>
                  <a:pt x="856" y="875"/>
                </a:lnTo>
                <a:lnTo>
                  <a:pt x="856" y="877"/>
                </a:lnTo>
                <a:lnTo>
                  <a:pt x="858" y="877"/>
                </a:lnTo>
                <a:lnTo>
                  <a:pt x="859" y="877"/>
                </a:lnTo>
                <a:lnTo>
                  <a:pt x="859" y="879"/>
                </a:lnTo>
                <a:lnTo>
                  <a:pt x="859" y="877"/>
                </a:lnTo>
                <a:lnTo>
                  <a:pt x="859" y="875"/>
                </a:lnTo>
                <a:lnTo>
                  <a:pt x="859" y="874"/>
                </a:lnTo>
                <a:lnTo>
                  <a:pt x="858" y="874"/>
                </a:lnTo>
                <a:lnTo>
                  <a:pt x="858" y="872"/>
                </a:lnTo>
                <a:lnTo>
                  <a:pt x="859" y="869"/>
                </a:lnTo>
                <a:lnTo>
                  <a:pt x="861" y="869"/>
                </a:lnTo>
                <a:lnTo>
                  <a:pt x="861" y="871"/>
                </a:lnTo>
                <a:lnTo>
                  <a:pt x="861" y="872"/>
                </a:lnTo>
                <a:lnTo>
                  <a:pt x="863" y="872"/>
                </a:lnTo>
                <a:lnTo>
                  <a:pt x="863" y="874"/>
                </a:lnTo>
                <a:lnTo>
                  <a:pt x="863" y="875"/>
                </a:lnTo>
                <a:lnTo>
                  <a:pt x="863" y="877"/>
                </a:lnTo>
                <a:lnTo>
                  <a:pt x="864" y="877"/>
                </a:lnTo>
                <a:lnTo>
                  <a:pt x="864" y="879"/>
                </a:lnTo>
                <a:lnTo>
                  <a:pt x="864" y="880"/>
                </a:lnTo>
                <a:lnTo>
                  <a:pt x="866" y="880"/>
                </a:lnTo>
                <a:lnTo>
                  <a:pt x="866" y="883"/>
                </a:lnTo>
                <a:lnTo>
                  <a:pt x="866" y="885"/>
                </a:lnTo>
                <a:lnTo>
                  <a:pt x="867" y="885"/>
                </a:lnTo>
                <a:lnTo>
                  <a:pt x="867" y="887"/>
                </a:lnTo>
                <a:lnTo>
                  <a:pt x="867" y="888"/>
                </a:lnTo>
                <a:lnTo>
                  <a:pt x="869" y="888"/>
                </a:lnTo>
                <a:lnTo>
                  <a:pt x="869" y="890"/>
                </a:lnTo>
                <a:lnTo>
                  <a:pt x="871" y="891"/>
                </a:lnTo>
                <a:lnTo>
                  <a:pt x="871" y="893"/>
                </a:lnTo>
                <a:lnTo>
                  <a:pt x="872" y="893"/>
                </a:lnTo>
                <a:lnTo>
                  <a:pt x="874" y="893"/>
                </a:lnTo>
                <a:lnTo>
                  <a:pt x="874" y="895"/>
                </a:lnTo>
                <a:lnTo>
                  <a:pt x="874" y="896"/>
                </a:lnTo>
                <a:lnTo>
                  <a:pt x="875" y="896"/>
                </a:lnTo>
                <a:lnTo>
                  <a:pt x="875" y="898"/>
                </a:lnTo>
                <a:lnTo>
                  <a:pt x="877" y="898"/>
                </a:lnTo>
                <a:lnTo>
                  <a:pt x="879" y="899"/>
                </a:lnTo>
                <a:lnTo>
                  <a:pt x="880" y="899"/>
                </a:lnTo>
                <a:lnTo>
                  <a:pt x="882" y="899"/>
                </a:lnTo>
                <a:lnTo>
                  <a:pt x="883" y="899"/>
                </a:lnTo>
                <a:lnTo>
                  <a:pt x="885" y="901"/>
                </a:lnTo>
                <a:lnTo>
                  <a:pt x="885" y="903"/>
                </a:lnTo>
                <a:lnTo>
                  <a:pt x="887" y="903"/>
                </a:lnTo>
                <a:lnTo>
                  <a:pt x="887" y="904"/>
                </a:lnTo>
                <a:lnTo>
                  <a:pt x="888" y="906"/>
                </a:lnTo>
                <a:lnTo>
                  <a:pt x="890" y="906"/>
                </a:lnTo>
                <a:lnTo>
                  <a:pt x="891" y="906"/>
                </a:lnTo>
                <a:lnTo>
                  <a:pt x="891" y="907"/>
                </a:lnTo>
                <a:lnTo>
                  <a:pt x="893" y="907"/>
                </a:lnTo>
                <a:lnTo>
                  <a:pt x="893" y="909"/>
                </a:lnTo>
                <a:lnTo>
                  <a:pt x="895" y="909"/>
                </a:lnTo>
                <a:lnTo>
                  <a:pt x="895" y="907"/>
                </a:lnTo>
                <a:lnTo>
                  <a:pt x="895" y="909"/>
                </a:lnTo>
                <a:lnTo>
                  <a:pt x="896" y="909"/>
                </a:lnTo>
                <a:lnTo>
                  <a:pt x="898" y="909"/>
                </a:lnTo>
                <a:lnTo>
                  <a:pt x="899" y="909"/>
                </a:lnTo>
                <a:lnTo>
                  <a:pt x="899" y="911"/>
                </a:lnTo>
                <a:lnTo>
                  <a:pt x="901" y="911"/>
                </a:lnTo>
                <a:lnTo>
                  <a:pt x="903" y="911"/>
                </a:lnTo>
                <a:lnTo>
                  <a:pt x="904" y="911"/>
                </a:lnTo>
                <a:lnTo>
                  <a:pt x="904" y="909"/>
                </a:lnTo>
                <a:lnTo>
                  <a:pt x="904" y="907"/>
                </a:lnTo>
                <a:lnTo>
                  <a:pt x="906" y="907"/>
                </a:lnTo>
                <a:lnTo>
                  <a:pt x="907" y="907"/>
                </a:lnTo>
                <a:lnTo>
                  <a:pt x="909" y="907"/>
                </a:lnTo>
                <a:lnTo>
                  <a:pt x="909" y="906"/>
                </a:lnTo>
                <a:lnTo>
                  <a:pt x="911" y="906"/>
                </a:lnTo>
                <a:lnTo>
                  <a:pt x="911" y="904"/>
                </a:lnTo>
                <a:lnTo>
                  <a:pt x="912" y="904"/>
                </a:lnTo>
                <a:lnTo>
                  <a:pt x="912" y="903"/>
                </a:lnTo>
                <a:lnTo>
                  <a:pt x="914" y="903"/>
                </a:lnTo>
                <a:lnTo>
                  <a:pt x="915" y="901"/>
                </a:lnTo>
                <a:lnTo>
                  <a:pt x="914" y="901"/>
                </a:lnTo>
                <a:lnTo>
                  <a:pt x="914" y="899"/>
                </a:lnTo>
                <a:lnTo>
                  <a:pt x="912" y="901"/>
                </a:lnTo>
                <a:lnTo>
                  <a:pt x="911" y="901"/>
                </a:lnTo>
                <a:lnTo>
                  <a:pt x="909" y="903"/>
                </a:lnTo>
                <a:lnTo>
                  <a:pt x="907" y="903"/>
                </a:lnTo>
                <a:lnTo>
                  <a:pt x="906" y="903"/>
                </a:lnTo>
                <a:lnTo>
                  <a:pt x="906" y="904"/>
                </a:lnTo>
                <a:lnTo>
                  <a:pt x="904" y="904"/>
                </a:lnTo>
                <a:lnTo>
                  <a:pt x="904" y="906"/>
                </a:lnTo>
                <a:lnTo>
                  <a:pt x="903" y="906"/>
                </a:lnTo>
                <a:lnTo>
                  <a:pt x="903" y="907"/>
                </a:lnTo>
                <a:lnTo>
                  <a:pt x="901" y="909"/>
                </a:lnTo>
                <a:lnTo>
                  <a:pt x="901" y="907"/>
                </a:lnTo>
                <a:lnTo>
                  <a:pt x="899" y="907"/>
                </a:lnTo>
                <a:lnTo>
                  <a:pt x="899" y="906"/>
                </a:lnTo>
                <a:lnTo>
                  <a:pt x="898" y="906"/>
                </a:lnTo>
                <a:lnTo>
                  <a:pt x="896" y="906"/>
                </a:lnTo>
                <a:lnTo>
                  <a:pt x="895" y="906"/>
                </a:lnTo>
                <a:lnTo>
                  <a:pt x="895" y="904"/>
                </a:lnTo>
                <a:lnTo>
                  <a:pt x="893" y="904"/>
                </a:lnTo>
                <a:lnTo>
                  <a:pt x="891" y="904"/>
                </a:lnTo>
                <a:lnTo>
                  <a:pt x="891" y="903"/>
                </a:lnTo>
                <a:lnTo>
                  <a:pt x="890" y="903"/>
                </a:lnTo>
                <a:lnTo>
                  <a:pt x="888" y="901"/>
                </a:lnTo>
                <a:lnTo>
                  <a:pt x="888" y="899"/>
                </a:lnTo>
                <a:lnTo>
                  <a:pt x="888" y="898"/>
                </a:lnTo>
                <a:lnTo>
                  <a:pt x="887" y="898"/>
                </a:lnTo>
                <a:lnTo>
                  <a:pt x="887" y="896"/>
                </a:lnTo>
                <a:lnTo>
                  <a:pt x="885" y="896"/>
                </a:lnTo>
                <a:lnTo>
                  <a:pt x="885" y="895"/>
                </a:lnTo>
                <a:lnTo>
                  <a:pt x="883" y="895"/>
                </a:lnTo>
                <a:lnTo>
                  <a:pt x="882" y="893"/>
                </a:lnTo>
                <a:lnTo>
                  <a:pt x="882" y="891"/>
                </a:lnTo>
                <a:lnTo>
                  <a:pt x="880" y="891"/>
                </a:lnTo>
                <a:lnTo>
                  <a:pt x="879" y="891"/>
                </a:lnTo>
                <a:lnTo>
                  <a:pt x="879" y="890"/>
                </a:lnTo>
                <a:lnTo>
                  <a:pt x="877" y="890"/>
                </a:lnTo>
                <a:lnTo>
                  <a:pt x="875" y="890"/>
                </a:lnTo>
                <a:lnTo>
                  <a:pt x="875" y="888"/>
                </a:lnTo>
                <a:lnTo>
                  <a:pt x="875" y="887"/>
                </a:lnTo>
                <a:lnTo>
                  <a:pt x="874" y="887"/>
                </a:lnTo>
                <a:lnTo>
                  <a:pt x="872" y="885"/>
                </a:lnTo>
                <a:lnTo>
                  <a:pt x="871" y="885"/>
                </a:lnTo>
                <a:lnTo>
                  <a:pt x="871" y="883"/>
                </a:lnTo>
                <a:lnTo>
                  <a:pt x="871" y="882"/>
                </a:lnTo>
                <a:lnTo>
                  <a:pt x="869" y="882"/>
                </a:lnTo>
                <a:lnTo>
                  <a:pt x="869" y="880"/>
                </a:lnTo>
                <a:lnTo>
                  <a:pt x="867" y="879"/>
                </a:lnTo>
                <a:lnTo>
                  <a:pt x="867" y="877"/>
                </a:lnTo>
                <a:lnTo>
                  <a:pt x="867" y="875"/>
                </a:lnTo>
                <a:lnTo>
                  <a:pt x="866" y="874"/>
                </a:lnTo>
                <a:lnTo>
                  <a:pt x="866" y="872"/>
                </a:lnTo>
                <a:lnTo>
                  <a:pt x="866" y="871"/>
                </a:lnTo>
                <a:lnTo>
                  <a:pt x="864" y="869"/>
                </a:lnTo>
                <a:lnTo>
                  <a:pt x="864" y="867"/>
                </a:lnTo>
                <a:lnTo>
                  <a:pt x="864" y="866"/>
                </a:lnTo>
                <a:lnTo>
                  <a:pt x="863" y="866"/>
                </a:lnTo>
                <a:lnTo>
                  <a:pt x="861" y="866"/>
                </a:lnTo>
                <a:lnTo>
                  <a:pt x="858" y="866"/>
                </a:lnTo>
                <a:lnTo>
                  <a:pt x="856" y="866"/>
                </a:lnTo>
                <a:lnTo>
                  <a:pt x="856" y="864"/>
                </a:lnTo>
                <a:lnTo>
                  <a:pt x="855" y="864"/>
                </a:lnTo>
                <a:lnTo>
                  <a:pt x="853" y="863"/>
                </a:lnTo>
                <a:lnTo>
                  <a:pt x="853" y="861"/>
                </a:lnTo>
                <a:lnTo>
                  <a:pt x="853" y="859"/>
                </a:lnTo>
                <a:lnTo>
                  <a:pt x="851" y="859"/>
                </a:lnTo>
                <a:lnTo>
                  <a:pt x="851" y="858"/>
                </a:lnTo>
                <a:lnTo>
                  <a:pt x="850" y="858"/>
                </a:lnTo>
                <a:lnTo>
                  <a:pt x="850" y="856"/>
                </a:lnTo>
                <a:lnTo>
                  <a:pt x="848" y="856"/>
                </a:lnTo>
                <a:lnTo>
                  <a:pt x="847" y="855"/>
                </a:lnTo>
                <a:lnTo>
                  <a:pt x="845" y="855"/>
                </a:lnTo>
                <a:lnTo>
                  <a:pt x="842" y="853"/>
                </a:lnTo>
                <a:lnTo>
                  <a:pt x="840" y="853"/>
                </a:lnTo>
                <a:lnTo>
                  <a:pt x="839" y="853"/>
                </a:lnTo>
                <a:lnTo>
                  <a:pt x="837" y="853"/>
                </a:lnTo>
                <a:lnTo>
                  <a:pt x="835" y="851"/>
                </a:lnTo>
                <a:lnTo>
                  <a:pt x="832" y="851"/>
                </a:lnTo>
                <a:lnTo>
                  <a:pt x="831" y="851"/>
                </a:lnTo>
                <a:lnTo>
                  <a:pt x="829" y="851"/>
                </a:lnTo>
                <a:lnTo>
                  <a:pt x="827" y="851"/>
                </a:lnTo>
                <a:lnTo>
                  <a:pt x="827" y="850"/>
                </a:lnTo>
                <a:lnTo>
                  <a:pt x="826" y="850"/>
                </a:lnTo>
                <a:lnTo>
                  <a:pt x="826" y="848"/>
                </a:lnTo>
                <a:lnTo>
                  <a:pt x="827" y="848"/>
                </a:lnTo>
                <a:lnTo>
                  <a:pt x="827" y="847"/>
                </a:lnTo>
                <a:lnTo>
                  <a:pt x="829" y="847"/>
                </a:lnTo>
                <a:lnTo>
                  <a:pt x="829" y="845"/>
                </a:lnTo>
                <a:lnTo>
                  <a:pt x="831" y="843"/>
                </a:lnTo>
                <a:lnTo>
                  <a:pt x="831" y="842"/>
                </a:lnTo>
                <a:lnTo>
                  <a:pt x="831" y="840"/>
                </a:lnTo>
                <a:lnTo>
                  <a:pt x="832" y="840"/>
                </a:lnTo>
                <a:lnTo>
                  <a:pt x="832" y="839"/>
                </a:lnTo>
                <a:lnTo>
                  <a:pt x="832" y="837"/>
                </a:lnTo>
                <a:lnTo>
                  <a:pt x="832" y="835"/>
                </a:lnTo>
                <a:lnTo>
                  <a:pt x="832" y="834"/>
                </a:lnTo>
                <a:lnTo>
                  <a:pt x="832" y="832"/>
                </a:lnTo>
                <a:lnTo>
                  <a:pt x="832" y="831"/>
                </a:lnTo>
                <a:lnTo>
                  <a:pt x="832" y="829"/>
                </a:lnTo>
                <a:lnTo>
                  <a:pt x="834" y="829"/>
                </a:lnTo>
                <a:lnTo>
                  <a:pt x="834" y="827"/>
                </a:lnTo>
                <a:lnTo>
                  <a:pt x="834" y="826"/>
                </a:lnTo>
                <a:lnTo>
                  <a:pt x="835" y="826"/>
                </a:lnTo>
                <a:lnTo>
                  <a:pt x="835" y="823"/>
                </a:lnTo>
                <a:lnTo>
                  <a:pt x="837" y="823"/>
                </a:lnTo>
                <a:lnTo>
                  <a:pt x="837" y="824"/>
                </a:lnTo>
                <a:lnTo>
                  <a:pt x="839" y="824"/>
                </a:lnTo>
                <a:lnTo>
                  <a:pt x="839" y="826"/>
                </a:lnTo>
                <a:lnTo>
                  <a:pt x="840" y="826"/>
                </a:lnTo>
                <a:lnTo>
                  <a:pt x="842" y="826"/>
                </a:lnTo>
                <a:lnTo>
                  <a:pt x="843" y="826"/>
                </a:lnTo>
                <a:lnTo>
                  <a:pt x="845" y="826"/>
                </a:lnTo>
                <a:lnTo>
                  <a:pt x="845" y="827"/>
                </a:lnTo>
                <a:lnTo>
                  <a:pt x="847" y="826"/>
                </a:lnTo>
                <a:lnTo>
                  <a:pt x="845" y="826"/>
                </a:lnTo>
                <a:lnTo>
                  <a:pt x="845" y="824"/>
                </a:lnTo>
                <a:lnTo>
                  <a:pt x="843" y="824"/>
                </a:lnTo>
                <a:lnTo>
                  <a:pt x="842" y="824"/>
                </a:lnTo>
                <a:lnTo>
                  <a:pt x="842" y="823"/>
                </a:lnTo>
                <a:lnTo>
                  <a:pt x="840" y="823"/>
                </a:lnTo>
                <a:lnTo>
                  <a:pt x="840" y="821"/>
                </a:lnTo>
                <a:lnTo>
                  <a:pt x="839" y="821"/>
                </a:lnTo>
                <a:lnTo>
                  <a:pt x="839" y="819"/>
                </a:lnTo>
                <a:lnTo>
                  <a:pt x="839" y="818"/>
                </a:lnTo>
                <a:lnTo>
                  <a:pt x="839" y="816"/>
                </a:lnTo>
                <a:lnTo>
                  <a:pt x="839" y="815"/>
                </a:lnTo>
                <a:lnTo>
                  <a:pt x="839" y="813"/>
                </a:lnTo>
                <a:lnTo>
                  <a:pt x="839" y="811"/>
                </a:lnTo>
                <a:lnTo>
                  <a:pt x="840" y="811"/>
                </a:lnTo>
                <a:lnTo>
                  <a:pt x="840" y="810"/>
                </a:lnTo>
                <a:lnTo>
                  <a:pt x="839" y="810"/>
                </a:lnTo>
                <a:lnTo>
                  <a:pt x="839" y="808"/>
                </a:lnTo>
                <a:lnTo>
                  <a:pt x="840" y="808"/>
                </a:lnTo>
                <a:lnTo>
                  <a:pt x="840" y="807"/>
                </a:lnTo>
                <a:lnTo>
                  <a:pt x="840" y="805"/>
                </a:lnTo>
                <a:lnTo>
                  <a:pt x="842" y="803"/>
                </a:lnTo>
                <a:lnTo>
                  <a:pt x="843" y="802"/>
                </a:lnTo>
                <a:lnTo>
                  <a:pt x="843" y="800"/>
                </a:lnTo>
                <a:lnTo>
                  <a:pt x="845" y="800"/>
                </a:lnTo>
                <a:lnTo>
                  <a:pt x="845" y="799"/>
                </a:lnTo>
                <a:lnTo>
                  <a:pt x="847" y="799"/>
                </a:lnTo>
                <a:lnTo>
                  <a:pt x="848" y="800"/>
                </a:lnTo>
                <a:lnTo>
                  <a:pt x="850" y="800"/>
                </a:lnTo>
                <a:lnTo>
                  <a:pt x="850" y="799"/>
                </a:lnTo>
                <a:lnTo>
                  <a:pt x="851" y="799"/>
                </a:lnTo>
                <a:lnTo>
                  <a:pt x="851" y="797"/>
                </a:lnTo>
                <a:lnTo>
                  <a:pt x="853" y="797"/>
                </a:lnTo>
                <a:lnTo>
                  <a:pt x="855" y="797"/>
                </a:lnTo>
                <a:lnTo>
                  <a:pt x="856" y="795"/>
                </a:lnTo>
                <a:lnTo>
                  <a:pt x="858" y="795"/>
                </a:lnTo>
                <a:lnTo>
                  <a:pt x="856" y="795"/>
                </a:lnTo>
                <a:lnTo>
                  <a:pt x="856" y="794"/>
                </a:lnTo>
                <a:lnTo>
                  <a:pt x="856" y="792"/>
                </a:lnTo>
                <a:lnTo>
                  <a:pt x="858" y="792"/>
                </a:lnTo>
                <a:lnTo>
                  <a:pt x="858" y="791"/>
                </a:lnTo>
                <a:lnTo>
                  <a:pt x="859" y="791"/>
                </a:lnTo>
                <a:lnTo>
                  <a:pt x="859" y="789"/>
                </a:lnTo>
                <a:lnTo>
                  <a:pt x="861" y="789"/>
                </a:lnTo>
                <a:lnTo>
                  <a:pt x="861" y="787"/>
                </a:lnTo>
                <a:lnTo>
                  <a:pt x="863" y="787"/>
                </a:lnTo>
                <a:lnTo>
                  <a:pt x="864" y="786"/>
                </a:lnTo>
                <a:lnTo>
                  <a:pt x="866" y="786"/>
                </a:lnTo>
                <a:lnTo>
                  <a:pt x="864" y="784"/>
                </a:lnTo>
                <a:lnTo>
                  <a:pt x="864" y="783"/>
                </a:lnTo>
                <a:lnTo>
                  <a:pt x="866" y="783"/>
                </a:lnTo>
                <a:lnTo>
                  <a:pt x="866" y="781"/>
                </a:lnTo>
                <a:lnTo>
                  <a:pt x="866" y="779"/>
                </a:lnTo>
                <a:lnTo>
                  <a:pt x="866" y="778"/>
                </a:lnTo>
                <a:lnTo>
                  <a:pt x="867" y="776"/>
                </a:lnTo>
                <a:lnTo>
                  <a:pt x="869" y="775"/>
                </a:lnTo>
                <a:lnTo>
                  <a:pt x="869" y="773"/>
                </a:lnTo>
                <a:lnTo>
                  <a:pt x="871" y="773"/>
                </a:lnTo>
                <a:lnTo>
                  <a:pt x="871" y="771"/>
                </a:lnTo>
                <a:lnTo>
                  <a:pt x="871" y="770"/>
                </a:lnTo>
                <a:lnTo>
                  <a:pt x="871" y="768"/>
                </a:lnTo>
                <a:lnTo>
                  <a:pt x="869" y="767"/>
                </a:lnTo>
                <a:lnTo>
                  <a:pt x="867" y="767"/>
                </a:lnTo>
                <a:lnTo>
                  <a:pt x="867" y="768"/>
                </a:lnTo>
                <a:lnTo>
                  <a:pt x="866" y="768"/>
                </a:lnTo>
                <a:lnTo>
                  <a:pt x="866" y="770"/>
                </a:lnTo>
                <a:lnTo>
                  <a:pt x="864" y="770"/>
                </a:lnTo>
                <a:lnTo>
                  <a:pt x="864" y="771"/>
                </a:lnTo>
                <a:lnTo>
                  <a:pt x="863" y="771"/>
                </a:lnTo>
                <a:lnTo>
                  <a:pt x="861" y="773"/>
                </a:lnTo>
                <a:lnTo>
                  <a:pt x="861" y="775"/>
                </a:lnTo>
                <a:lnTo>
                  <a:pt x="859" y="776"/>
                </a:lnTo>
                <a:lnTo>
                  <a:pt x="859" y="778"/>
                </a:lnTo>
                <a:lnTo>
                  <a:pt x="859" y="779"/>
                </a:lnTo>
                <a:lnTo>
                  <a:pt x="859" y="781"/>
                </a:lnTo>
                <a:lnTo>
                  <a:pt x="858" y="781"/>
                </a:lnTo>
                <a:lnTo>
                  <a:pt x="858" y="783"/>
                </a:lnTo>
                <a:lnTo>
                  <a:pt x="856" y="783"/>
                </a:lnTo>
                <a:lnTo>
                  <a:pt x="856" y="784"/>
                </a:lnTo>
                <a:lnTo>
                  <a:pt x="855" y="784"/>
                </a:lnTo>
                <a:lnTo>
                  <a:pt x="855" y="786"/>
                </a:lnTo>
                <a:lnTo>
                  <a:pt x="855" y="787"/>
                </a:lnTo>
                <a:lnTo>
                  <a:pt x="853" y="787"/>
                </a:lnTo>
                <a:lnTo>
                  <a:pt x="853" y="789"/>
                </a:lnTo>
                <a:lnTo>
                  <a:pt x="851" y="789"/>
                </a:lnTo>
                <a:lnTo>
                  <a:pt x="850" y="789"/>
                </a:lnTo>
                <a:lnTo>
                  <a:pt x="850" y="791"/>
                </a:lnTo>
                <a:lnTo>
                  <a:pt x="850" y="792"/>
                </a:lnTo>
                <a:lnTo>
                  <a:pt x="848" y="792"/>
                </a:lnTo>
                <a:lnTo>
                  <a:pt x="847" y="792"/>
                </a:lnTo>
                <a:lnTo>
                  <a:pt x="845" y="792"/>
                </a:lnTo>
                <a:lnTo>
                  <a:pt x="843" y="792"/>
                </a:lnTo>
                <a:lnTo>
                  <a:pt x="842" y="792"/>
                </a:lnTo>
                <a:lnTo>
                  <a:pt x="842" y="794"/>
                </a:lnTo>
                <a:lnTo>
                  <a:pt x="840" y="794"/>
                </a:lnTo>
                <a:lnTo>
                  <a:pt x="839" y="794"/>
                </a:lnTo>
                <a:lnTo>
                  <a:pt x="837" y="794"/>
                </a:lnTo>
                <a:lnTo>
                  <a:pt x="837" y="792"/>
                </a:lnTo>
                <a:lnTo>
                  <a:pt x="839" y="792"/>
                </a:lnTo>
                <a:lnTo>
                  <a:pt x="837" y="792"/>
                </a:lnTo>
                <a:lnTo>
                  <a:pt x="837" y="791"/>
                </a:lnTo>
                <a:lnTo>
                  <a:pt x="839" y="791"/>
                </a:lnTo>
                <a:lnTo>
                  <a:pt x="839" y="789"/>
                </a:lnTo>
                <a:lnTo>
                  <a:pt x="840" y="787"/>
                </a:lnTo>
                <a:lnTo>
                  <a:pt x="840" y="786"/>
                </a:lnTo>
                <a:lnTo>
                  <a:pt x="840" y="784"/>
                </a:lnTo>
                <a:lnTo>
                  <a:pt x="842" y="784"/>
                </a:lnTo>
                <a:lnTo>
                  <a:pt x="842" y="783"/>
                </a:lnTo>
                <a:lnTo>
                  <a:pt x="842" y="781"/>
                </a:lnTo>
                <a:lnTo>
                  <a:pt x="843" y="781"/>
                </a:lnTo>
                <a:lnTo>
                  <a:pt x="843" y="779"/>
                </a:lnTo>
                <a:lnTo>
                  <a:pt x="845" y="779"/>
                </a:lnTo>
                <a:lnTo>
                  <a:pt x="845" y="778"/>
                </a:lnTo>
                <a:lnTo>
                  <a:pt x="847" y="776"/>
                </a:lnTo>
                <a:lnTo>
                  <a:pt x="847" y="775"/>
                </a:lnTo>
                <a:lnTo>
                  <a:pt x="848" y="775"/>
                </a:lnTo>
                <a:lnTo>
                  <a:pt x="848" y="773"/>
                </a:lnTo>
                <a:lnTo>
                  <a:pt x="850" y="771"/>
                </a:lnTo>
                <a:lnTo>
                  <a:pt x="850" y="770"/>
                </a:lnTo>
                <a:lnTo>
                  <a:pt x="851" y="770"/>
                </a:lnTo>
                <a:lnTo>
                  <a:pt x="851" y="768"/>
                </a:lnTo>
                <a:lnTo>
                  <a:pt x="853" y="768"/>
                </a:lnTo>
                <a:lnTo>
                  <a:pt x="855" y="767"/>
                </a:lnTo>
                <a:lnTo>
                  <a:pt x="855" y="765"/>
                </a:lnTo>
                <a:lnTo>
                  <a:pt x="856" y="765"/>
                </a:lnTo>
                <a:lnTo>
                  <a:pt x="856" y="763"/>
                </a:lnTo>
                <a:lnTo>
                  <a:pt x="858" y="762"/>
                </a:lnTo>
                <a:lnTo>
                  <a:pt x="858" y="760"/>
                </a:lnTo>
                <a:lnTo>
                  <a:pt x="859" y="760"/>
                </a:lnTo>
                <a:lnTo>
                  <a:pt x="859" y="759"/>
                </a:lnTo>
                <a:lnTo>
                  <a:pt x="861" y="757"/>
                </a:lnTo>
                <a:lnTo>
                  <a:pt x="861" y="755"/>
                </a:lnTo>
                <a:lnTo>
                  <a:pt x="863" y="754"/>
                </a:lnTo>
                <a:lnTo>
                  <a:pt x="863" y="752"/>
                </a:lnTo>
                <a:lnTo>
                  <a:pt x="864" y="752"/>
                </a:lnTo>
                <a:lnTo>
                  <a:pt x="864" y="751"/>
                </a:lnTo>
                <a:lnTo>
                  <a:pt x="864" y="749"/>
                </a:lnTo>
                <a:lnTo>
                  <a:pt x="866" y="749"/>
                </a:lnTo>
                <a:lnTo>
                  <a:pt x="866" y="747"/>
                </a:lnTo>
                <a:lnTo>
                  <a:pt x="867" y="744"/>
                </a:lnTo>
                <a:lnTo>
                  <a:pt x="869" y="744"/>
                </a:lnTo>
                <a:lnTo>
                  <a:pt x="869" y="743"/>
                </a:lnTo>
                <a:lnTo>
                  <a:pt x="869" y="741"/>
                </a:lnTo>
                <a:lnTo>
                  <a:pt x="871" y="741"/>
                </a:lnTo>
                <a:lnTo>
                  <a:pt x="871" y="739"/>
                </a:lnTo>
                <a:lnTo>
                  <a:pt x="872" y="739"/>
                </a:lnTo>
                <a:lnTo>
                  <a:pt x="872" y="738"/>
                </a:lnTo>
                <a:lnTo>
                  <a:pt x="872" y="736"/>
                </a:lnTo>
                <a:lnTo>
                  <a:pt x="874" y="736"/>
                </a:lnTo>
                <a:lnTo>
                  <a:pt x="875" y="736"/>
                </a:lnTo>
                <a:lnTo>
                  <a:pt x="875" y="735"/>
                </a:lnTo>
                <a:lnTo>
                  <a:pt x="877" y="735"/>
                </a:lnTo>
                <a:lnTo>
                  <a:pt x="877" y="733"/>
                </a:lnTo>
                <a:lnTo>
                  <a:pt x="879" y="733"/>
                </a:lnTo>
                <a:lnTo>
                  <a:pt x="879" y="731"/>
                </a:lnTo>
                <a:lnTo>
                  <a:pt x="880" y="731"/>
                </a:lnTo>
                <a:lnTo>
                  <a:pt x="880" y="730"/>
                </a:lnTo>
                <a:lnTo>
                  <a:pt x="882" y="730"/>
                </a:lnTo>
                <a:lnTo>
                  <a:pt x="883" y="730"/>
                </a:lnTo>
                <a:lnTo>
                  <a:pt x="885" y="730"/>
                </a:lnTo>
                <a:lnTo>
                  <a:pt x="887" y="730"/>
                </a:lnTo>
                <a:lnTo>
                  <a:pt x="888" y="730"/>
                </a:lnTo>
                <a:lnTo>
                  <a:pt x="890" y="730"/>
                </a:lnTo>
                <a:lnTo>
                  <a:pt x="890" y="731"/>
                </a:lnTo>
                <a:lnTo>
                  <a:pt x="891" y="731"/>
                </a:lnTo>
                <a:lnTo>
                  <a:pt x="893" y="733"/>
                </a:lnTo>
                <a:lnTo>
                  <a:pt x="895" y="733"/>
                </a:lnTo>
                <a:lnTo>
                  <a:pt x="896" y="735"/>
                </a:lnTo>
                <a:lnTo>
                  <a:pt x="898" y="735"/>
                </a:lnTo>
                <a:lnTo>
                  <a:pt x="899" y="735"/>
                </a:lnTo>
                <a:lnTo>
                  <a:pt x="899" y="736"/>
                </a:lnTo>
                <a:lnTo>
                  <a:pt x="901" y="736"/>
                </a:lnTo>
                <a:lnTo>
                  <a:pt x="901" y="738"/>
                </a:lnTo>
                <a:lnTo>
                  <a:pt x="901" y="739"/>
                </a:lnTo>
                <a:lnTo>
                  <a:pt x="899" y="739"/>
                </a:lnTo>
                <a:lnTo>
                  <a:pt x="899" y="741"/>
                </a:lnTo>
                <a:lnTo>
                  <a:pt x="898" y="741"/>
                </a:lnTo>
                <a:lnTo>
                  <a:pt x="898" y="743"/>
                </a:lnTo>
                <a:lnTo>
                  <a:pt x="898" y="744"/>
                </a:lnTo>
                <a:lnTo>
                  <a:pt x="898" y="746"/>
                </a:lnTo>
                <a:lnTo>
                  <a:pt x="896" y="746"/>
                </a:lnTo>
                <a:lnTo>
                  <a:pt x="896" y="747"/>
                </a:lnTo>
                <a:lnTo>
                  <a:pt x="895" y="747"/>
                </a:lnTo>
                <a:lnTo>
                  <a:pt x="895" y="749"/>
                </a:lnTo>
                <a:lnTo>
                  <a:pt x="893" y="749"/>
                </a:lnTo>
                <a:lnTo>
                  <a:pt x="891" y="749"/>
                </a:lnTo>
                <a:lnTo>
                  <a:pt x="890" y="751"/>
                </a:lnTo>
                <a:lnTo>
                  <a:pt x="888" y="751"/>
                </a:lnTo>
                <a:lnTo>
                  <a:pt x="888" y="752"/>
                </a:lnTo>
                <a:lnTo>
                  <a:pt x="887" y="754"/>
                </a:lnTo>
                <a:lnTo>
                  <a:pt x="887" y="755"/>
                </a:lnTo>
                <a:lnTo>
                  <a:pt x="887" y="757"/>
                </a:lnTo>
                <a:lnTo>
                  <a:pt x="888" y="757"/>
                </a:lnTo>
                <a:lnTo>
                  <a:pt x="887" y="757"/>
                </a:lnTo>
                <a:lnTo>
                  <a:pt x="888" y="759"/>
                </a:lnTo>
                <a:lnTo>
                  <a:pt x="888" y="757"/>
                </a:lnTo>
                <a:lnTo>
                  <a:pt x="888" y="759"/>
                </a:lnTo>
                <a:lnTo>
                  <a:pt x="890" y="759"/>
                </a:lnTo>
                <a:lnTo>
                  <a:pt x="891" y="759"/>
                </a:lnTo>
                <a:lnTo>
                  <a:pt x="893" y="759"/>
                </a:lnTo>
                <a:lnTo>
                  <a:pt x="893" y="757"/>
                </a:lnTo>
                <a:lnTo>
                  <a:pt x="895" y="757"/>
                </a:lnTo>
                <a:lnTo>
                  <a:pt x="896" y="757"/>
                </a:lnTo>
                <a:lnTo>
                  <a:pt x="896" y="755"/>
                </a:lnTo>
                <a:lnTo>
                  <a:pt x="898" y="755"/>
                </a:lnTo>
                <a:lnTo>
                  <a:pt x="899" y="755"/>
                </a:lnTo>
                <a:lnTo>
                  <a:pt x="899" y="754"/>
                </a:lnTo>
                <a:lnTo>
                  <a:pt x="901" y="754"/>
                </a:lnTo>
                <a:lnTo>
                  <a:pt x="901" y="752"/>
                </a:lnTo>
                <a:lnTo>
                  <a:pt x="901" y="754"/>
                </a:lnTo>
                <a:lnTo>
                  <a:pt x="901" y="752"/>
                </a:lnTo>
                <a:lnTo>
                  <a:pt x="903" y="752"/>
                </a:lnTo>
                <a:lnTo>
                  <a:pt x="901" y="752"/>
                </a:lnTo>
                <a:lnTo>
                  <a:pt x="899" y="752"/>
                </a:lnTo>
                <a:lnTo>
                  <a:pt x="899" y="751"/>
                </a:lnTo>
                <a:lnTo>
                  <a:pt x="901" y="751"/>
                </a:lnTo>
                <a:lnTo>
                  <a:pt x="901" y="749"/>
                </a:lnTo>
                <a:lnTo>
                  <a:pt x="901" y="747"/>
                </a:lnTo>
                <a:lnTo>
                  <a:pt x="903" y="747"/>
                </a:lnTo>
                <a:lnTo>
                  <a:pt x="904" y="747"/>
                </a:lnTo>
                <a:lnTo>
                  <a:pt x="904" y="749"/>
                </a:lnTo>
                <a:lnTo>
                  <a:pt x="904" y="751"/>
                </a:lnTo>
                <a:lnTo>
                  <a:pt x="906" y="749"/>
                </a:lnTo>
                <a:lnTo>
                  <a:pt x="906" y="747"/>
                </a:lnTo>
                <a:lnTo>
                  <a:pt x="907" y="747"/>
                </a:lnTo>
                <a:lnTo>
                  <a:pt x="907" y="749"/>
                </a:lnTo>
                <a:lnTo>
                  <a:pt x="906" y="749"/>
                </a:lnTo>
                <a:lnTo>
                  <a:pt x="907" y="749"/>
                </a:lnTo>
                <a:lnTo>
                  <a:pt x="909" y="749"/>
                </a:lnTo>
                <a:lnTo>
                  <a:pt x="911" y="749"/>
                </a:lnTo>
                <a:lnTo>
                  <a:pt x="911" y="747"/>
                </a:lnTo>
                <a:lnTo>
                  <a:pt x="912" y="747"/>
                </a:lnTo>
                <a:lnTo>
                  <a:pt x="912" y="746"/>
                </a:lnTo>
                <a:lnTo>
                  <a:pt x="914" y="746"/>
                </a:lnTo>
                <a:lnTo>
                  <a:pt x="915" y="746"/>
                </a:lnTo>
                <a:lnTo>
                  <a:pt x="917" y="746"/>
                </a:lnTo>
                <a:lnTo>
                  <a:pt x="917" y="744"/>
                </a:lnTo>
                <a:lnTo>
                  <a:pt x="919" y="744"/>
                </a:lnTo>
                <a:lnTo>
                  <a:pt x="920" y="744"/>
                </a:lnTo>
                <a:lnTo>
                  <a:pt x="920" y="743"/>
                </a:lnTo>
                <a:lnTo>
                  <a:pt x="920" y="741"/>
                </a:lnTo>
                <a:lnTo>
                  <a:pt x="922" y="741"/>
                </a:lnTo>
                <a:lnTo>
                  <a:pt x="922" y="739"/>
                </a:lnTo>
                <a:lnTo>
                  <a:pt x="922" y="738"/>
                </a:lnTo>
                <a:lnTo>
                  <a:pt x="923" y="738"/>
                </a:lnTo>
                <a:lnTo>
                  <a:pt x="923" y="736"/>
                </a:lnTo>
                <a:lnTo>
                  <a:pt x="925" y="736"/>
                </a:lnTo>
                <a:lnTo>
                  <a:pt x="925" y="735"/>
                </a:lnTo>
                <a:lnTo>
                  <a:pt x="925" y="733"/>
                </a:lnTo>
                <a:lnTo>
                  <a:pt x="925" y="731"/>
                </a:lnTo>
                <a:lnTo>
                  <a:pt x="925" y="730"/>
                </a:lnTo>
                <a:lnTo>
                  <a:pt x="927" y="730"/>
                </a:lnTo>
                <a:lnTo>
                  <a:pt x="927" y="728"/>
                </a:lnTo>
                <a:lnTo>
                  <a:pt x="928" y="728"/>
                </a:lnTo>
                <a:lnTo>
                  <a:pt x="928" y="727"/>
                </a:lnTo>
                <a:lnTo>
                  <a:pt x="930" y="727"/>
                </a:lnTo>
                <a:lnTo>
                  <a:pt x="931" y="727"/>
                </a:lnTo>
                <a:lnTo>
                  <a:pt x="933" y="727"/>
                </a:lnTo>
                <a:lnTo>
                  <a:pt x="935" y="727"/>
                </a:lnTo>
                <a:lnTo>
                  <a:pt x="936" y="727"/>
                </a:lnTo>
                <a:lnTo>
                  <a:pt x="938" y="727"/>
                </a:lnTo>
                <a:lnTo>
                  <a:pt x="939" y="727"/>
                </a:lnTo>
                <a:lnTo>
                  <a:pt x="941" y="727"/>
                </a:lnTo>
                <a:lnTo>
                  <a:pt x="943" y="727"/>
                </a:lnTo>
                <a:lnTo>
                  <a:pt x="944" y="727"/>
                </a:lnTo>
                <a:lnTo>
                  <a:pt x="944" y="728"/>
                </a:lnTo>
                <a:lnTo>
                  <a:pt x="946" y="728"/>
                </a:lnTo>
                <a:lnTo>
                  <a:pt x="946" y="730"/>
                </a:lnTo>
                <a:lnTo>
                  <a:pt x="947" y="730"/>
                </a:lnTo>
                <a:lnTo>
                  <a:pt x="949" y="730"/>
                </a:lnTo>
                <a:lnTo>
                  <a:pt x="949" y="731"/>
                </a:lnTo>
                <a:lnTo>
                  <a:pt x="951" y="731"/>
                </a:lnTo>
                <a:lnTo>
                  <a:pt x="952" y="731"/>
                </a:lnTo>
                <a:lnTo>
                  <a:pt x="954" y="731"/>
                </a:lnTo>
                <a:lnTo>
                  <a:pt x="954" y="730"/>
                </a:lnTo>
                <a:lnTo>
                  <a:pt x="955" y="730"/>
                </a:lnTo>
                <a:lnTo>
                  <a:pt x="957" y="730"/>
                </a:lnTo>
                <a:lnTo>
                  <a:pt x="957" y="728"/>
                </a:lnTo>
                <a:lnTo>
                  <a:pt x="959" y="728"/>
                </a:lnTo>
                <a:lnTo>
                  <a:pt x="959" y="730"/>
                </a:lnTo>
                <a:lnTo>
                  <a:pt x="960" y="730"/>
                </a:lnTo>
                <a:lnTo>
                  <a:pt x="960" y="728"/>
                </a:lnTo>
                <a:lnTo>
                  <a:pt x="962" y="728"/>
                </a:lnTo>
                <a:lnTo>
                  <a:pt x="962" y="727"/>
                </a:lnTo>
                <a:lnTo>
                  <a:pt x="963" y="727"/>
                </a:lnTo>
                <a:lnTo>
                  <a:pt x="963" y="728"/>
                </a:lnTo>
                <a:lnTo>
                  <a:pt x="963" y="727"/>
                </a:lnTo>
                <a:lnTo>
                  <a:pt x="963" y="725"/>
                </a:lnTo>
                <a:lnTo>
                  <a:pt x="963" y="723"/>
                </a:lnTo>
                <a:lnTo>
                  <a:pt x="962" y="723"/>
                </a:lnTo>
                <a:lnTo>
                  <a:pt x="962" y="722"/>
                </a:lnTo>
                <a:lnTo>
                  <a:pt x="963" y="722"/>
                </a:lnTo>
                <a:lnTo>
                  <a:pt x="963" y="720"/>
                </a:lnTo>
                <a:lnTo>
                  <a:pt x="962" y="720"/>
                </a:lnTo>
                <a:lnTo>
                  <a:pt x="962" y="719"/>
                </a:lnTo>
                <a:lnTo>
                  <a:pt x="960" y="719"/>
                </a:lnTo>
                <a:lnTo>
                  <a:pt x="959" y="719"/>
                </a:lnTo>
                <a:lnTo>
                  <a:pt x="957" y="719"/>
                </a:lnTo>
                <a:lnTo>
                  <a:pt x="955" y="719"/>
                </a:lnTo>
                <a:lnTo>
                  <a:pt x="954" y="719"/>
                </a:lnTo>
                <a:lnTo>
                  <a:pt x="952" y="717"/>
                </a:lnTo>
                <a:lnTo>
                  <a:pt x="952" y="719"/>
                </a:lnTo>
                <a:lnTo>
                  <a:pt x="951" y="719"/>
                </a:lnTo>
                <a:lnTo>
                  <a:pt x="951" y="717"/>
                </a:lnTo>
                <a:lnTo>
                  <a:pt x="949" y="717"/>
                </a:lnTo>
                <a:lnTo>
                  <a:pt x="947" y="717"/>
                </a:lnTo>
                <a:lnTo>
                  <a:pt x="946" y="717"/>
                </a:lnTo>
                <a:lnTo>
                  <a:pt x="946" y="715"/>
                </a:lnTo>
                <a:lnTo>
                  <a:pt x="944" y="715"/>
                </a:lnTo>
                <a:lnTo>
                  <a:pt x="943" y="715"/>
                </a:lnTo>
                <a:lnTo>
                  <a:pt x="939" y="715"/>
                </a:lnTo>
                <a:lnTo>
                  <a:pt x="938" y="715"/>
                </a:lnTo>
                <a:lnTo>
                  <a:pt x="936" y="715"/>
                </a:lnTo>
                <a:lnTo>
                  <a:pt x="935" y="715"/>
                </a:lnTo>
                <a:lnTo>
                  <a:pt x="933" y="715"/>
                </a:lnTo>
                <a:lnTo>
                  <a:pt x="931" y="715"/>
                </a:lnTo>
                <a:lnTo>
                  <a:pt x="930" y="715"/>
                </a:lnTo>
                <a:lnTo>
                  <a:pt x="928" y="715"/>
                </a:lnTo>
                <a:lnTo>
                  <a:pt x="928" y="717"/>
                </a:lnTo>
                <a:lnTo>
                  <a:pt x="927" y="717"/>
                </a:lnTo>
                <a:lnTo>
                  <a:pt x="927" y="715"/>
                </a:lnTo>
                <a:lnTo>
                  <a:pt x="927" y="717"/>
                </a:lnTo>
                <a:lnTo>
                  <a:pt x="925" y="717"/>
                </a:lnTo>
                <a:lnTo>
                  <a:pt x="923" y="717"/>
                </a:lnTo>
                <a:lnTo>
                  <a:pt x="922" y="717"/>
                </a:lnTo>
                <a:lnTo>
                  <a:pt x="920" y="717"/>
                </a:lnTo>
                <a:lnTo>
                  <a:pt x="919" y="717"/>
                </a:lnTo>
                <a:lnTo>
                  <a:pt x="919" y="719"/>
                </a:lnTo>
                <a:lnTo>
                  <a:pt x="919" y="720"/>
                </a:lnTo>
                <a:lnTo>
                  <a:pt x="917" y="720"/>
                </a:lnTo>
                <a:lnTo>
                  <a:pt x="915" y="720"/>
                </a:lnTo>
                <a:lnTo>
                  <a:pt x="915" y="722"/>
                </a:lnTo>
                <a:lnTo>
                  <a:pt x="914" y="723"/>
                </a:lnTo>
                <a:lnTo>
                  <a:pt x="912" y="723"/>
                </a:lnTo>
                <a:lnTo>
                  <a:pt x="912" y="725"/>
                </a:lnTo>
                <a:lnTo>
                  <a:pt x="911" y="725"/>
                </a:lnTo>
                <a:lnTo>
                  <a:pt x="909" y="725"/>
                </a:lnTo>
                <a:lnTo>
                  <a:pt x="907" y="725"/>
                </a:lnTo>
                <a:lnTo>
                  <a:pt x="906" y="723"/>
                </a:lnTo>
                <a:lnTo>
                  <a:pt x="904" y="723"/>
                </a:lnTo>
                <a:lnTo>
                  <a:pt x="903" y="723"/>
                </a:lnTo>
                <a:lnTo>
                  <a:pt x="901" y="723"/>
                </a:lnTo>
                <a:lnTo>
                  <a:pt x="899" y="722"/>
                </a:lnTo>
                <a:lnTo>
                  <a:pt x="898" y="722"/>
                </a:lnTo>
                <a:lnTo>
                  <a:pt x="898" y="720"/>
                </a:lnTo>
                <a:lnTo>
                  <a:pt x="896" y="720"/>
                </a:lnTo>
                <a:lnTo>
                  <a:pt x="895" y="720"/>
                </a:lnTo>
                <a:lnTo>
                  <a:pt x="895" y="719"/>
                </a:lnTo>
                <a:lnTo>
                  <a:pt x="893" y="719"/>
                </a:lnTo>
                <a:lnTo>
                  <a:pt x="891" y="719"/>
                </a:lnTo>
                <a:lnTo>
                  <a:pt x="891" y="717"/>
                </a:lnTo>
                <a:lnTo>
                  <a:pt x="890" y="717"/>
                </a:lnTo>
                <a:lnTo>
                  <a:pt x="888" y="717"/>
                </a:lnTo>
                <a:lnTo>
                  <a:pt x="888" y="715"/>
                </a:lnTo>
                <a:lnTo>
                  <a:pt x="887" y="715"/>
                </a:lnTo>
                <a:lnTo>
                  <a:pt x="887" y="714"/>
                </a:lnTo>
                <a:lnTo>
                  <a:pt x="887" y="712"/>
                </a:lnTo>
                <a:lnTo>
                  <a:pt x="885" y="712"/>
                </a:lnTo>
                <a:lnTo>
                  <a:pt x="885" y="714"/>
                </a:lnTo>
                <a:lnTo>
                  <a:pt x="885" y="712"/>
                </a:lnTo>
                <a:lnTo>
                  <a:pt x="885" y="711"/>
                </a:lnTo>
                <a:lnTo>
                  <a:pt x="887" y="711"/>
                </a:lnTo>
                <a:lnTo>
                  <a:pt x="887" y="709"/>
                </a:lnTo>
                <a:lnTo>
                  <a:pt x="887" y="707"/>
                </a:lnTo>
                <a:lnTo>
                  <a:pt x="887" y="706"/>
                </a:lnTo>
                <a:lnTo>
                  <a:pt x="888" y="706"/>
                </a:lnTo>
                <a:lnTo>
                  <a:pt x="888" y="704"/>
                </a:lnTo>
                <a:lnTo>
                  <a:pt x="888" y="703"/>
                </a:lnTo>
                <a:lnTo>
                  <a:pt x="888" y="701"/>
                </a:lnTo>
                <a:lnTo>
                  <a:pt x="888" y="699"/>
                </a:lnTo>
                <a:lnTo>
                  <a:pt x="890" y="699"/>
                </a:lnTo>
                <a:lnTo>
                  <a:pt x="890" y="698"/>
                </a:lnTo>
                <a:lnTo>
                  <a:pt x="890" y="696"/>
                </a:lnTo>
                <a:lnTo>
                  <a:pt x="891" y="696"/>
                </a:lnTo>
                <a:lnTo>
                  <a:pt x="893" y="695"/>
                </a:lnTo>
                <a:lnTo>
                  <a:pt x="893" y="693"/>
                </a:lnTo>
                <a:lnTo>
                  <a:pt x="891" y="693"/>
                </a:lnTo>
                <a:lnTo>
                  <a:pt x="891" y="691"/>
                </a:lnTo>
                <a:lnTo>
                  <a:pt x="890" y="691"/>
                </a:lnTo>
                <a:lnTo>
                  <a:pt x="890" y="693"/>
                </a:lnTo>
                <a:lnTo>
                  <a:pt x="890" y="691"/>
                </a:lnTo>
                <a:lnTo>
                  <a:pt x="890" y="690"/>
                </a:lnTo>
                <a:lnTo>
                  <a:pt x="890" y="688"/>
                </a:lnTo>
                <a:lnTo>
                  <a:pt x="891" y="688"/>
                </a:lnTo>
                <a:lnTo>
                  <a:pt x="891" y="687"/>
                </a:lnTo>
                <a:lnTo>
                  <a:pt x="891" y="685"/>
                </a:lnTo>
                <a:lnTo>
                  <a:pt x="891" y="683"/>
                </a:lnTo>
                <a:lnTo>
                  <a:pt x="893" y="683"/>
                </a:lnTo>
                <a:lnTo>
                  <a:pt x="893" y="682"/>
                </a:lnTo>
                <a:lnTo>
                  <a:pt x="893" y="680"/>
                </a:lnTo>
                <a:lnTo>
                  <a:pt x="895" y="680"/>
                </a:lnTo>
                <a:lnTo>
                  <a:pt x="895" y="679"/>
                </a:lnTo>
                <a:lnTo>
                  <a:pt x="896" y="679"/>
                </a:lnTo>
                <a:lnTo>
                  <a:pt x="895" y="679"/>
                </a:lnTo>
                <a:lnTo>
                  <a:pt x="896" y="679"/>
                </a:lnTo>
                <a:lnTo>
                  <a:pt x="896" y="677"/>
                </a:lnTo>
                <a:lnTo>
                  <a:pt x="898" y="675"/>
                </a:lnTo>
                <a:lnTo>
                  <a:pt x="898" y="674"/>
                </a:lnTo>
                <a:lnTo>
                  <a:pt x="898" y="672"/>
                </a:lnTo>
                <a:lnTo>
                  <a:pt x="899" y="671"/>
                </a:lnTo>
                <a:lnTo>
                  <a:pt x="899" y="669"/>
                </a:lnTo>
                <a:lnTo>
                  <a:pt x="901" y="669"/>
                </a:lnTo>
                <a:lnTo>
                  <a:pt x="901" y="667"/>
                </a:lnTo>
                <a:lnTo>
                  <a:pt x="901" y="666"/>
                </a:lnTo>
                <a:lnTo>
                  <a:pt x="903" y="666"/>
                </a:lnTo>
                <a:lnTo>
                  <a:pt x="903" y="664"/>
                </a:lnTo>
                <a:lnTo>
                  <a:pt x="904" y="664"/>
                </a:lnTo>
                <a:lnTo>
                  <a:pt x="904" y="663"/>
                </a:lnTo>
                <a:lnTo>
                  <a:pt x="906" y="661"/>
                </a:lnTo>
                <a:lnTo>
                  <a:pt x="906" y="659"/>
                </a:lnTo>
                <a:lnTo>
                  <a:pt x="907" y="659"/>
                </a:lnTo>
                <a:lnTo>
                  <a:pt x="907" y="658"/>
                </a:lnTo>
                <a:lnTo>
                  <a:pt x="909" y="658"/>
                </a:lnTo>
                <a:lnTo>
                  <a:pt x="909" y="656"/>
                </a:lnTo>
                <a:lnTo>
                  <a:pt x="911" y="656"/>
                </a:lnTo>
                <a:lnTo>
                  <a:pt x="911" y="655"/>
                </a:lnTo>
                <a:lnTo>
                  <a:pt x="912" y="655"/>
                </a:lnTo>
                <a:lnTo>
                  <a:pt x="912" y="653"/>
                </a:lnTo>
                <a:lnTo>
                  <a:pt x="914" y="653"/>
                </a:lnTo>
                <a:lnTo>
                  <a:pt x="914" y="651"/>
                </a:lnTo>
                <a:lnTo>
                  <a:pt x="915" y="650"/>
                </a:lnTo>
                <a:lnTo>
                  <a:pt x="915" y="648"/>
                </a:lnTo>
                <a:lnTo>
                  <a:pt x="917" y="648"/>
                </a:lnTo>
                <a:lnTo>
                  <a:pt x="917" y="647"/>
                </a:lnTo>
                <a:lnTo>
                  <a:pt x="919" y="647"/>
                </a:lnTo>
                <a:lnTo>
                  <a:pt x="919" y="645"/>
                </a:lnTo>
                <a:lnTo>
                  <a:pt x="919" y="643"/>
                </a:lnTo>
                <a:lnTo>
                  <a:pt x="920" y="643"/>
                </a:lnTo>
                <a:lnTo>
                  <a:pt x="920" y="642"/>
                </a:lnTo>
                <a:lnTo>
                  <a:pt x="920" y="640"/>
                </a:lnTo>
                <a:lnTo>
                  <a:pt x="922" y="640"/>
                </a:lnTo>
                <a:lnTo>
                  <a:pt x="922" y="639"/>
                </a:lnTo>
                <a:lnTo>
                  <a:pt x="923" y="639"/>
                </a:lnTo>
                <a:lnTo>
                  <a:pt x="923" y="637"/>
                </a:lnTo>
                <a:lnTo>
                  <a:pt x="923" y="635"/>
                </a:lnTo>
                <a:lnTo>
                  <a:pt x="925" y="635"/>
                </a:lnTo>
                <a:lnTo>
                  <a:pt x="925" y="634"/>
                </a:lnTo>
                <a:lnTo>
                  <a:pt x="925" y="632"/>
                </a:lnTo>
                <a:lnTo>
                  <a:pt x="925" y="631"/>
                </a:lnTo>
                <a:lnTo>
                  <a:pt x="925" y="629"/>
                </a:lnTo>
                <a:lnTo>
                  <a:pt x="925" y="627"/>
                </a:lnTo>
                <a:lnTo>
                  <a:pt x="925" y="626"/>
                </a:lnTo>
                <a:lnTo>
                  <a:pt x="927" y="624"/>
                </a:lnTo>
                <a:lnTo>
                  <a:pt x="927" y="623"/>
                </a:lnTo>
                <a:lnTo>
                  <a:pt x="927" y="621"/>
                </a:lnTo>
                <a:lnTo>
                  <a:pt x="927" y="619"/>
                </a:lnTo>
                <a:lnTo>
                  <a:pt x="927" y="618"/>
                </a:lnTo>
                <a:lnTo>
                  <a:pt x="927" y="616"/>
                </a:lnTo>
                <a:lnTo>
                  <a:pt x="928" y="615"/>
                </a:lnTo>
                <a:lnTo>
                  <a:pt x="928" y="613"/>
                </a:lnTo>
                <a:lnTo>
                  <a:pt x="928" y="611"/>
                </a:lnTo>
                <a:lnTo>
                  <a:pt x="930" y="610"/>
                </a:lnTo>
                <a:lnTo>
                  <a:pt x="930" y="608"/>
                </a:lnTo>
                <a:lnTo>
                  <a:pt x="931" y="608"/>
                </a:lnTo>
                <a:lnTo>
                  <a:pt x="931" y="607"/>
                </a:lnTo>
                <a:lnTo>
                  <a:pt x="933" y="607"/>
                </a:lnTo>
                <a:lnTo>
                  <a:pt x="933" y="605"/>
                </a:lnTo>
                <a:lnTo>
                  <a:pt x="933" y="603"/>
                </a:lnTo>
                <a:lnTo>
                  <a:pt x="935" y="603"/>
                </a:lnTo>
                <a:lnTo>
                  <a:pt x="935" y="602"/>
                </a:lnTo>
                <a:lnTo>
                  <a:pt x="936" y="602"/>
                </a:lnTo>
                <a:lnTo>
                  <a:pt x="936" y="600"/>
                </a:lnTo>
                <a:lnTo>
                  <a:pt x="936" y="599"/>
                </a:lnTo>
                <a:lnTo>
                  <a:pt x="936" y="597"/>
                </a:lnTo>
                <a:lnTo>
                  <a:pt x="936" y="595"/>
                </a:lnTo>
                <a:lnTo>
                  <a:pt x="938" y="595"/>
                </a:lnTo>
                <a:lnTo>
                  <a:pt x="936" y="595"/>
                </a:lnTo>
                <a:lnTo>
                  <a:pt x="936" y="594"/>
                </a:lnTo>
                <a:lnTo>
                  <a:pt x="938" y="594"/>
                </a:lnTo>
                <a:lnTo>
                  <a:pt x="938" y="592"/>
                </a:lnTo>
                <a:lnTo>
                  <a:pt x="938" y="591"/>
                </a:lnTo>
                <a:lnTo>
                  <a:pt x="939" y="591"/>
                </a:lnTo>
                <a:lnTo>
                  <a:pt x="939" y="589"/>
                </a:lnTo>
                <a:lnTo>
                  <a:pt x="939" y="587"/>
                </a:lnTo>
                <a:lnTo>
                  <a:pt x="941" y="587"/>
                </a:lnTo>
                <a:lnTo>
                  <a:pt x="943" y="587"/>
                </a:lnTo>
                <a:lnTo>
                  <a:pt x="944" y="587"/>
                </a:lnTo>
                <a:lnTo>
                  <a:pt x="946" y="587"/>
                </a:lnTo>
                <a:lnTo>
                  <a:pt x="947" y="587"/>
                </a:lnTo>
                <a:lnTo>
                  <a:pt x="947" y="586"/>
                </a:lnTo>
                <a:lnTo>
                  <a:pt x="949" y="586"/>
                </a:lnTo>
                <a:lnTo>
                  <a:pt x="949" y="584"/>
                </a:lnTo>
                <a:lnTo>
                  <a:pt x="951" y="584"/>
                </a:lnTo>
                <a:lnTo>
                  <a:pt x="952" y="584"/>
                </a:lnTo>
                <a:lnTo>
                  <a:pt x="952" y="583"/>
                </a:lnTo>
                <a:lnTo>
                  <a:pt x="954" y="583"/>
                </a:lnTo>
                <a:lnTo>
                  <a:pt x="954" y="581"/>
                </a:lnTo>
                <a:lnTo>
                  <a:pt x="955" y="581"/>
                </a:lnTo>
                <a:lnTo>
                  <a:pt x="955" y="579"/>
                </a:lnTo>
                <a:lnTo>
                  <a:pt x="955" y="578"/>
                </a:lnTo>
                <a:lnTo>
                  <a:pt x="954" y="578"/>
                </a:lnTo>
                <a:lnTo>
                  <a:pt x="954" y="576"/>
                </a:lnTo>
                <a:lnTo>
                  <a:pt x="954" y="575"/>
                </a:lnTo>
                <a:lnTo>
                  <a:pt x="955" y="575"/>
                </a:lnTo>
                <a:lnTo>
                  <a:pt x="955" y="576"/>
                </a:lnTo>
                <a:lnTo>
                  <a:pt x="955" y="578"/>
                </a:lnTo>
                <a:lnTo>
                  <a:pt x="957" y="578"/>
                </a:lnTo>
                <a:lnTo>
                  <a:pt x="959" y="578"/>
                </a:lnTo>
                <a:lnTo>
                  <a:pt x="957" y="576"/>
                </a:lnTo>
                <a:lnTo>
                  <a:pt x="957" y="575"/>
                </a:lnTo>
                <a:lnTo>
                  <a:pt x="957" y="573"/>
                </a:lnTo>
                <a:lnTo>
                  <a:pt x="957" y="571"/>
                </a:lnTo>
                <a:lnTo>
                  <a:pt x="959" y="571"/>
                </a:lnTo>
                <a:lnTo>
                  <a:pt x="959" y="570"/>
                </a:lnTo>
                <a:lnTo>
                  <a:pt x="959" y="568"/>
                </a:lnTo>
                <a:lnTo>
                  <a:pt x="959" y="567"/>
                </a:lnTo>
                <a:lnTo>
                  <a:pt x="959" y="565"/>
                </a:lnTo>
                <a:lnTo>
                  <a:pt x="959" y="563"/>
                </a:lnTo>
                <a:lnTo>
                  <a:pt x="959" y="562"/>
                </a:lnTo>
                <a:lnTo>
                  <a:pt x="960" y="562"/>
                </a:lnTo>
                <a:lnTo>
                  <a:pt x="960" y="560"/>
                </a:lnTo>
                <a:lnTo>
                  <a:pt x="960" y="559"/>
                </a:lnTo>
                <a:lnTo>
                  <a:pt x="962" y="557"/>
                </a:lnTo>
                <a:lnTo>
                  <a:pt x="962" y="555"/>
                </a:lnTo>
                <a:lnTo>
                  <a:pt x="962" y="554"/>
                </a:lnTo>
                <a:lnTo>
                  <a:pt x="962" y="552"/>
                </a:lnTo>
                <a:lnTo>
                  <a:pt x="963" y="552"/>
                </a:lnTo>
                <a:lnTo>
                  <a:pt x="963" y="551"/>
                </a:lnTo>
                <a:lnTo>
                  <a:pt x="963" y="549"/>
                </a:lnTo>
                <a:lnTo>
                  <a:pt x="965" y="547"/>
                </a:lnTo>
                <a:lnTo>
                  <a:pt x="967" y="547"/>
                </a:lnTo>
                <a:lnTo>
                  <a:pt x="967" y="546"/>
                </a:lnTo>
                <a:lnTo>
                  <a:pt x="968" y="546"/>
                </a:lnTo>
                <a:lnTo>
                  <a:pt x="968" y="544"/>
                </a:lnTo>
                <a:lnTo>
                  <a:pt x="968" y="543"/>
                </a:lnTo>
                <a:lnTo>
                  <a:pt x="970" y="543"/>
                </a:lnTo>
                <a:lnTo>
                  <a:pt x="971" y="541"/>
                </a:lnTo>
                <a:lnTo>
                  <a:pt x="971" y="539"/>
                </a:lnTo>
                <a:lnTo>
                  <a:pt x="971" y="538"/>
                </a:lnTo>
                <a:lnTo>
                  <a:pt x="973" y="538"/>
                </a:lnTo>
                <a:lnTo>
                  <a:pt x="973" y="536"/>
                </a:lnTo>
                <a:lnTo>
                  <a:pt x="971" y="536"/>
                </a:lnTo>
                <a:lnTo>
                  <a:pt x="971" y="535"/>
                </a:lnTo>
                <a:lnTo>
                  <a:pt x="971" y="536"/>
                </a:lnTo>
                <a:lnTo>
                  <a:pt x="970" y="535"/>
                </a:lnTo>
                <a:lnTo>
                  <a:pt x="970" y="533"/>
                </a:lnTo>
                <a:lnTo>
                  <a:pt x="971" y="533"/>
                </a:lnTo>
                <a:lnTo>
                  <a:pt x="971" y="531"/>
                </a:lnTo>
                <a:lnTo>
                  <a:pt x="971" y="530"/>
                </a:lnTo>
                <a:lnTo>
                  <a:pt x="973" y="528"/>
                </a:lnTo>
                <a:lnTo>
                  <a:pt x="973" y="530"/>
                </a:lnTo>
                <a:lnTo>
                  <a:pt x="973" y="531"/>
                </a:lnTo>
                <a:lnTo>
                  <a:pt x="973" y="533"/>
                </a:lnTo>
                <a:lnTo>
                  <a:pt x="973" y="535"/>
                </a:lnTo>
                <a:lnTo>
                  <a:pt x="975" y="536"/>
                </a:lnTo>
                <a:lnTo>
                  <a:pt x="976" y="536"/>
                </a:lnTo>
                <a:lnTo>
                  <a:pt x="976" y="535"/>
                </a:lnTo>
                <a:lnTo>
                  <a:pt x="975" y="535"/>
                </a:lnTo>
                <a:lnTo>
                  <a:pt x="975" y="533"/>
                </a:lnTo>
                <a:lnTo>
                  <a:pt x="975" y="531"/>
                </a:lnTo>
                <a:lnTo>
                  <a:pt x="976" y="531"/>
                </a:lnTo>
                <a:lnTo>
                  <a:pt x="976" y="530"/>
                </a:lnTo>
                <a:lnTo>
                  <a:pt x="976" y="528"/>
                </a:lnTo>
                <a:lnTo>
                  <a:pt x="976" y="527"/>
                </a:lnTo>
                <a:lnTo>
                  <a:pt x="976" y="525"/>
                </a:lnTo>
                <a:lnTo>
                  <a:pt x="976" y="523"/>
                </a:lnTo>
                <a:lnTo>
                  <a:pt x="976" y="522"/>
                </a:lnTo>
                <a:lnTo>
                  <a:pt x="976" y="520"/>
                </a:lnTo>
                <a:lnTo>
                  <a:pt x="978" y="520"/>
                </a:lnTo>
                <a:lnTo>
                  <a:pt x="978" y="519"/>
                </a:lnTo>
                <a:lnTo>
                  <a:pt x="979" y="519"/>
                </a:lnTo>
                <a:lnTo>
                  <a:pt x="978" y="519"/>
                </a:lnTo>
                <a:lnTo>
                  <a:pt x="978" y="517"/>
                </a:lnTo>
                <a:lnTo>
                  <a:pt x="978" y="515"/>
                </a:lnTo>
                <a:lnTo>
                  <a:pt x="979" y="515"/>
                </a:lnTo>
                <a:lnTo>
                  <a:pt x="979" y="514"/>
                </a:lnTo>
                <a:lnTo>
                  <a:pt x="978" y="514"/>
                </a:lnTo>
                <a:lnTo>
                  <a:pt x="978" y="512"/>
                </a:lnTo>
                <a:lnTo>
                  <a:pt x="978" y="511"/>
                </a:lnTo>
                <a:lnTo>
                  <a:pt x="979" y="511"/>
                </a:lnTo>
                <a:lnTo>
                  <a:pt x="979" y="509"/>
                </a:lnTo>
                <a:lnTo>
                  <a:pt x="979" y="507"/>
                </a:lnTo>
                <a:lnTo>
                  <a:pt x="981" y="507"/>
                </a:lnTo>
                <a:lnTo>
                  <a:pt x="983" y="507"/>
                </a:lnTo>
                <a:lnTo>
                  <a:pt x="984" y="507"/>
                </a:lnTo>
                <a:lnTo>
                  <a:pt x="984" y="506"/>
                </a:lnTo>
                <a:lnTo>
                  <a:pt x="986" y="506"/>
                </a:lnTo>
                <a:lnTo>
                  <a:pt x="986" y="504"/>
                </a:lnTo>
                <a:lnTo>
                  <a:pt x="987" y="504"/>
                </a:lnTo>
                <a:lnTo>
                  <a:pt x="987" y="503"/>
                </a:lnTo>
                <a:lnTo>
                  <a:pt x="989" y="503"/>
                </a:lnTo>
                <a:lnTo>
                  <a:pt x="991" y="503"/>
                </a:lnTo>
                <a:lnTo>
                  <a:pt x="992" y="503"/>
                </a:lnTo>
                <a:lnTo>
                  <a:pt x="994" y="503"/>
                </a:lnTo>
                <a:lnTo>
                  <a:pt x="995" y="503"/>
                </a:lnTo>
                <a:lnTo>
                  <a:pt x="997" y="503"/>
                </a:lnTo>
                <a:lnTo>
                  <a:pt x="999" y="503"/>
                </a:lnTo>
                <a:lnTo>
                  <a:pt x="1000" y="503"/>
                </a:lnTo>
                <a:lnTo>
                  <a:pt x="1002" y="503"/>
                </a:lnTo>
                <a:lnTo>
                  <a:pt x="1002" y="504"/>
                </a:lnTo>
                <a:lnTo>
                  <a:pt x="1003" y="504"/>
                </a:lnTo>
                <a:lnTo>
                  <a:pt x="1005" y="504"/>
                </a:lnTo>
                <a:lnTo>
                  <a:pt x="1005" y="506"/>
                </a:lnTo>
                <a:lnTo>
                  <a:pt x="1007" y="506"/>
                </a:lnTo>
                <a:lnTo>
                  <a:pt x="1008" y="506"/>
                </a:lnTo>
                <a:lnTo>
                  <a:pt x="1010" y="506"/>
                </a:lnTo>
                <a:lnTo>
                  <a:pt x="1011" y="506"/>
                </a:lnTo>
                <a:lnTo>
                  <a:pt x="1013" y="506"/>
                </a:lnTo>
                <a:lnTo>
                  <a:pt x="1015" y="506"/>
                </a:lnTo>
                <a:lnTo>
                  <a:pt x="1016" y="506"/>
                </a:lnTo>
                <a:lnTo>
                  <a:pt x="1018" y="506"/>
                </a:lnTo>
                <a:lnTo>
                  <a:pt x="1019" y="506"/>
                </a:lnTo>
                <a:lnTo>
                  <a:pt x="1021" y="506"/>
                </a:lnTo>
                <a:lnTo>
                  <a:pt x="1021" y="504"/>
                </a:lnTo>
                <a:lnTo>
                  <a:pt x="1023" y="504"/>
                </a:lnTo>
                <a:lnTo>
                  <a:pt x="1024" y="504"/>
                </a:lnTo>
                <a:lnTo>
                  <a:pt x="1024" y="503"/>
                </a:lnTo>
                <a:lnTo>
                  <a:pt x="1026" y="503"/>
                </a:lnTo>
                <a:lnTo>
                  <a:pt x="1026" y="501"/>
                </a:lnTo>
                <a:lnTo>
                  <a:pt x="1027" y="501"/>
                </a:lnTo>
                <a:lnTo>
                  <a:pt x="1027" y="499"/>
                </a:lnTo>
                <a:lnTo>
                  <a:pt x="1029" y="499"/>
                </a:lnTo>
                <a:lnTo>
                  <a:pt x="1029" y="498"/>
                </a:lnTo>
                <a:lnTo>
                  <a:pt x="1029" y="496"/>
                </a:lnTo>
                <a:lnTo>
                  <a:pt x="1031" y="496"/>
                </a:lnTo>
                <a:lnTo>
                  <a:pt x="1031" y="495"/>
                </a:lnTo>
                <a:lnTo>
                  <a:pt x="1032" y="495"/>
                </a:lnTo>
                <a:lnTo>
                  <a:pt x="1032" y="493"/>
                </a:lnTo>
                <a:lnTo>
                  <a:pt x="1034" y="493"/>
                </a:lnTo>
                <a:lnTo>
                  <a:pt x="1034" y="491"/>
                </a:lnTo>
                <a:lnTo>
                  <a:pt x="1035" y="491"/>
                </a:lnTo>
                <a:lnTo>
                  <a:pt x="1035" y="490"/>
                </a:lnTo>
                <a:lnTo>
                  <a:pt x="1035" y="488"/>
                </a:lnTo>
                <a:lnTo>
                  <a:pt x="1034" y="488"/>
                </a:lnTo>
                <a:lnTo>
                  <a:pt x="1032" y="488"/>
                </a:lnTo>
                <a:lnTo>
                  <a:pt x="1032" y="487"/>
                </a:lnTo>
                <a:lnTo>
                  <a:pt x="1031" y="487"/>
                </a:lnTo>
                <a:lnTo>
                  <a:pt x="1029" y="487"/>
                </a:lnTo>
                <a:lnTo>
                  <a:pt x="1027" y="487"/>
                </a:lnTo>
                <a:lnTo>
                  <a:pt x="1027" y="488"/>
                </a:lnTo>
                <a:lnTo>
                  <a:pt x="1026" y="488"/>
                </a:lnTo>
                <a:lnTo>
                  <a:pt x="1026" y="490"/>
                </a:lnTo>
                <a:lnTo>
                  <a:pt x="1026" y="491"/>
                </a:lnTo>
                <a:lnTo>
                  <a:pt x="1026" y="493"/>
                </a:lnTo>
                <a:lnTo>
                  <a:pt x="1024" y="493"/>
                </a:lnTo>
                <a:lnTo>
                  <a:pt x="1024" y="495"/>
                </a:lnTo>
                <a:lnTo>
                  <a:pt x="1024" y="496"/>
                </a:lnTo>
                <a:lnTo>
                  <a:pt x="1024" y="498"/>
                </a:lnTo>
                <a:lnTo>
                  <a:pt x="1023" y="498"/>
                </a:lnTo>
                <a:lnTo>
                  <a:pt x="1023" y="499"/>
                </a:lnTo>
                <a:lnTo>
                  <a:pt x="1021" y="499"/>
                </a:lnTo>
                <a:lnTo>
                  <a:pt x="1019" y="499"/>
                </a:lnTo>
                <a:lnTo>
                  <a:pt x="1018" y="499"/>
                </a:lnTo>
                <a:lnTo>
                  <a:pt x="1016" y="499"/>
                </a:lnTo>
                <a:lnTo>
                  <a:pt x="1015" y="499"/>
                </a:lnTo>
                <a:lnTo>
                  <a:pt x="1015" y="498"/>
                </a:lnTo>
                <a:lnTo>
                  <a:pt x="1013" y="498"/>
                </a:lnTo>
                <a:lnTo>
                  <a:pt x="1011" y="498"/>
                </a:lnTo>
                <a:lnTo>
                  <a:pt x="1010" y="498"/>
                </a:lnTo>
                <a:lnTo>
                  <a:pt x="1008" y="498"/>
                </a:lnTo>
                <a:lnTo>
                  <a:pt x="1007" y="498"/>
                </a:lnTo>
                <a:lnTo>
                  <a:pt x="1007" y="496"/>
                </a:lnTo>
                <a:lnTo>
                  <a:pt x="1005" y="496"/>
                </a:lnTo>
                <a:lnTo>
                  <a:pt x="1003" y="496"/>
                </a:lnTo>
                <a:lnTo>
                  <a:pt x="1002" y="496"/>
                </a:lnTo>
                <a:lnTo>
                  <a:pt x="1000" y="496"/>
                </a:lnTo>
                <a:lnTo>
                  <a:pt x="999" y="496"/>
                </a:lnTo>
                <a:lnTo>
                  <a:pt x="997" y="496"/>
                </a:lnTo>
                <a:lnTo>
                  <a:pt x="995" y="496"/>
                </a:lnTo>
                <a:lnTo>
                  <a:pt x="994" y="496"/>
                </a:lnTo>
                <a:lnTo>
                  <a:pt x="992" y="496"/>
                </a:lnTo>
                <a:lnTo>
                  <a:pt x="991" y="496"/>
                </a:lnTo>
                <a:lnTo>
                  <a:pt x="989" y="496"/>
                </a:lnTo>
                <a:lnTo>
                  <a:pt x="987" y="496"/>
                </a:lnTo>
                <a:lnTo>
                  <a:pt x="986" y="496"/>
                </a:lnTo>
                <a:lnTo>
                  <a:pt x="986" y="498"/>
                </a:lnTo>
                <a:lnTo>
                  <a:pt x="984" y="498"/>
                </a:lnTo>
                <a:lnTo>
                  <a:pt x="983" y="499"/>
                </a:lnTo>
                <a:lnTo>
                  <a:pt x="981" y="499"/>
                </a:lnTo>
                <a:lnTo>
                  <a:pt x="981" y="501"/>
                </a:lnTo>
                <a:lnTo>
                  <a:pt x="979" y="503"/>
                </a:lnTo>
                <a:lnTo>
                  <a:pt x="979" y="504"/>
                </a:lnTo>
                <a:lnTo>
                  <a:pt x="978" y="504"/>
                </a:lnTo>
                <a:lnTo>
                  <a:pt x="976" y="504"/>
                </a:lnTo>
                <a:lnTo>
                  <a:pt x="976" y="506"/>
                </a:lnTo>
                <a:lnTo>
                  <a:pt x="976" y="507"/>
                </a:lnTo>
                <a:lnTo>
                  <a:pt x="976" y="509"/>
                </a:lnTo>
                <a:lnTo>
                  <a:pt x="976" y="511"/>
                </a:lnTo>
                <a:lnTo>
                  <a:pt x="975" y="511"/>
                </a:lnTo>
                <a:lnTo>
                  <a:pt x="975" y="512"/>
                </a:lnTo>
                <a:lnTo>
                  <a:pt x="975" y="514"/>
                </a:lnTo>
                <a:lnTo>
                  <a:pt x="973" y="515"/>
                </a:lnTo>
                <a:lnTo>
                  <a:pt x="971" y="515"/>
                </a:lnTo>
                <a:lnTo>
                  <a:pt x="971" y="517"/>
                </a:lnTo>
                <a:lnTo>
                  <a:pt x="971" y="519"/>
                </a:lnTo>
                <a:lnTo>
                  <a:pt x="971" y="520"/>
                </a:lnTo>
                <a:lnTo>
                  <a:pt x="970" y="520"/>
                </a:lnTo>
                <a:lnTo>
                  <a:pt x="968" y="520"/>
                </a:lnTo>
                <a:lnTo>
                  <a:pt x="968" y="519"/>
                </a:lnTo>
                <a:lnTo>
                  <a:pt x="967" y="519"/>
                </a:lnTo>
                <a:lnTo>
                  <a:pt x="967" y="517"/>
                </a:lnTo>
                <a:lnTo>
                  <a:pt x="965" y="515"/>
                </a:lnTo>
                <a:lnTo>
                  <a:pt x="967" y="515"/>
                </a:lnTo>
                <a:lnTo>
                  <a:pt x="967" y="514"/>
                </a:lnTo>
                <a:lnTo>
                  <a:pt x="967" y="512"/>
                </a:lnTo>
                <a:lnTo>
                  <a:pt x="965" y="512"/>
                </a:lnTo>
                <a:lnTo>
                  <a:pt x="965" y="511"/>
                </a:lnTo>
                <a:lnTo>
                  <a:pt x="965" y="509"/>
                </a:lnTo>
                <a:lnTo>
                  <a:pt x="963" y="507"/>
                </a:lnTo>
                <a:lnTo>
                  <a:pt x="963" y="506"/>
                </a:lnTo>
                <a:lnTo>
                  <a:pt x="963" y="504"/>
                </a:lnTo>
                <a:lnTo>
                  <a:pt x="963" y="503"/>
                </a:lnTo>
                <a:lnTo>
                  <a:pt x="963" y="501"/>
                </a:lnTo>
                <a:lnTo>
                  <a:pt x="963" y="499"/>
                </a:lnTo>
                <a:lnTo>
                  <a:pt x="963" y="498"/>
                </a:lnTo>
                <a:lnTo>
                  <a:pt x="963" y="496"/>
                </a:lnTo>
                <a:lnTo>
                  <a:pt x="963" y="495"/>
                </a:lnTo>
                <a:lnTo>
                  <a:pt x="963" y="493"/>
                </a:lnTo>
                <a:lnTo>
                  <a:pt x="963" y="491"/>
                </a:lnTo>
                <a:lnTo>
                  <a:pt x="962" y="490"/>
                </a:lnTo>
                <a:lnTo>
                  <a:pt x="962" y="488"/>
                </a:lnTo>
                <a:lnTo>
                  <a:pt x="960" y="488"/>
                </a:lnTo>
                <a:lnTo>
                  <a:pt x="960" y="487"/>
                </a:lnTo>
                <a:lnTo>
                  <a:pt x="959" y="487"/>
                </a:lnTo>
                <a:lnTo>
                  <a:pt x="959" y="485"/>
                </a:lnTo>
                <a:lnTo>
                  <a:pt x="957" y="485"/>
                </a:lnTo>
                <a:lnTo>
                  <a:pt x="957" y="483"/>
                </a:lnTo>
                <a:lnTo>
                  <a:pt x="955" y="482"/>
                </a:lnTo>
                <a:lnTo>
                  <a:pt x="955" y="480"/>
                </a:lnTo>
                <a:lnTo>
                  <a:pt x="955" y="479"/>
                </a:lnTo>
                <a:lnTo>
                  <a:pt x="955" y="477"/>
                </a:lnTo>
                <a:lnTo>
                  <a:pt x="954" y="477"/>
                </a:lnTo>
                <a:lnTo>
                  <a:pt x="954" y="475"/>
                </a:lnTo>
                <a:lnTo>
                  <a:pt x="954" y="474"/>
                </a:lnTo>
                <a:lnTo>
                  <a:pt x="954" y="472"/>
                </a:lnTo>
                <a:lnTo>
                  <a:pt x="954" y="471"/>
                </a:lnTo>
                <a:lnTo>
                  <a:pt x="952" y="471"/>
                </a:lnTo>
                <a:lnTo>
                  <a:pt x="952" y="469"/>
                </a:lnTo>
                <a:lnTo>
                  <a:pt x="952" y="467"/>
                </a:lnTo>
                <a:lnTo>
                  <a:pt x="952" y="466"/>
                </a:lnTo>
                <a:lnTo>
                  <a:pt x="952" y="464"/>
                </a:lnTo>
                <a:lnTo>
                  <a:pt x="951" y="464"/>
                </a:lnTo>
                <a:lnTo>
                  <a:pt x="951" y="463"/>
                </a:lnTo>
                <a:lnTo>
                  <a:pt x="951" y="461"/>
                </a:lnTo>
                <a:lnTo>
                  <a:pt x="949" y="461"/>
                </a:lnTo>
                <a:lnTo>
                  <a:pt x="949" y="459"/>
                </a:lnTo>
                <a:lnTo>
                  <a:pt x="949" y="458"/>
                </a:lnTo>
                <a:lnTo>
                  <a:pt x="951" y="458"/>
                </a:lnTo>
                <a:lnTo>
                  <a:pt x="951" y="456"/>
                </a:lnTo>
                <a:lnTo>
                  <a:pt x="951" y="455"/>
                </a:lnTo>
                <a:lnTo>
                  <a:pt x="951" y="453"/>
                </a:lnTo>
                <a:lnTo>
                  <a:pt x="951" y="451"/>
                </a:lnTo>
                <a:lnTo>
                  <a:pt x="949" y="451"/>
                </a:lnTo>
                <a:lnTo>
                  <a:pt x="949" y="450"/>
                </a:lnTo>
                <a:lnTo>
                  <a:pt x="949" y="448"/>
                </a:lnTo>
                <a:lnTo>
                  <a:pt x="949" y="447"/>
                </a:lnTo>
                <a:lnTo>
                  <a:pt x="947" y="447"/>
                </a:lnTo>
                <a:lnTo>
                  <a:pt x="947" y="445"/>
                </a:lnTo>
                <a:lnTo>
                  <a:pt x="946" y="445"/>
                </a:lnTo>
                <a:lnTo>
                  <a:pt x="946" y="443"/>
                </a:lnTo>
                <a:lnTo>
                  <a:pt x="946" y="442"/>
                </a:lnTo>
                <a:lnTo>
                  <a:pt x="946" y="440"/>
                </a:lnTo>
                <a:lnTo>
                  <a:pt x="946" y="439"/>
                </a:lnTo>
                <a:lnTo>
                  <a:pt x="946" y="437"/>
                </a:lnTo>
                <a:lnTo>
                  <a:pt x="946" y="435"/>
                </a:lnTo>
                <a:lnTo>
                  <a:pt x="947" y="435"/>
                </a:lnTo>
                <a:lnTo>
                  <a:pt x="947" y="434"/>
                </a:lnTo>
                <a:lnTo>
                  <a:pt x="947" y="432"/>
                </a:lnTo>
                <a:lnTo>
                  <a:pt x="947" y="431"/>
                </a:lnTo>
                <a:lnTo>
                  <a:pt x="947" y="429"/>
                </a:lnTo>
                <a:lnTo>
                  <a:pt x="947" y="427"/>
                </a:lnTo>
                <a:lnTo>
                  <a:pt x="947" y="426"/>
                </a:lnTo>
                <a:lnTo>
                  <a:pt x="946" y="426"/>
                </a:lnTo>
                <a:lnTo>
                  <a:pt x="946" y="424"/>
                </a:lnTo>
                <a:lnTo>
                  <a:pt x="946" y="423"/>
                </a:lnTo>
                <a:lnTo>
                  <a:pt x="944" y="423"/>
                </a:lnTo>
                <a:lnTo>
                  <a:pt x="944" y="421"/>
                </a:lnTo>
                <a:lnTo>
                  <a:pt x="944" y="419"/>
                </a:lnTo>
                <a:lnTo>
                  <a:pt x="944" y="418"/>
                </a:lnTo>
                <a:lnTo>
                  <a:pt x="944" y="416"/>
                </a:lnTo>
                <a:lnTo>
                  <a:pt x="944" y="415"/>
                </a:lnTo>
                <a:lnTo>
                  <a:pt x="943" y="415"/>
                </a:lnTo>
                <a:lnTo>
                  <a:pt x="943" y="413"/>
                </a:lnTo>
                <a:lnTo>
                  <a:pt x="943" y="411"/>
                </a:lnTo>
                <a:lnTo>
                  <a:pt x="943" y="413"/>
                </a:lnTo>
                <a:lnTo>
                  <a:pt x="941" y="413"/>
                </a:lnTo>
                <a:lnTo>
                  <a:pt x="939" y="413"/>
                </a:lnTo>
                <a:lnTo>
                  <a:pt x="939" y="411"/>
                </a:lnTo>
                <a:lnTo>
                  <a:pt x="938" y="411"/>
                </a:lnTo>
                <a:lnTo>
                  <a:pt x="938" y="413"/>
                </a:lnTo>
                <a:lnTo>
                  <a:pt x="938" y="415"/>
                </a:lnTo>
                <a:lnTo>
                  <a:pt x="938" y="416"/>
                </a:lnTo>
                <a:lnTo>
                  <a:pt x="938" y="418"/>
                </a:lnTo>
                <a:lnTo>
                  <a:pt x="938" y="419"/>
                </a:lnTo>
                <a:lnTo>
                  <a:pt x="939" y="421"/>
                </a:lnTo>
                <a:lnTo>
                  <a:pt x="939" y="423"/>
                </a:lnTo>
                <a:lnTo>
                  <a:pt x="939" y="424"/>
                </a:lnTo>
                <a:lnTo>
                  <a:pt x="941" y="424"/>
                </a:lnTo>
                <a:lnTo>
                  <a:pt x="939" y="426"/>
                </a:lnTo>
                <a:lnTo>
                  <a:pt x="941" y="426"/>
                </a:lnTo>
                <a:lnTo>
                  <a:pt x="941" y="427"/>
                </a:lnTo>
                <a:lnTo>
                  <a:pt x="941" y="429"/>
                </a:lnTo>
                <a:lnTo>
                  <a:pt x="941" y="431"/>
                </a:lnTo>
                <a:lnTo>
                  <a:pt x="941" y="432"/>
                </a:lnTo>
                <a:lnTo>
                  <a:pt x="943" y="432"/>
                </a:lnTo>
                <a:lnTo>
                  <a:pt x="941" y="432"/>
                </a:lnTo>
                <a:lnTo>
                  <a:pt x="941" y="434"/>
                </a:lnTo>
                <a:lnTo>
                  <a:pt x="941" y="435"/>
                </a:lnTo>
                <a:lnTo>
                  <a:pt x="939" y="435"/>
                </a:lnTo>
                <a:lnTo>
                  <a:pt x="939" y="437"/>
                </a:lnTo>
                <a:lnTo>
                  <a:pt x="939" y="439"/>
                </a:lnTo>
                <a:lnTo>
                  <a:pt x="939" y="440"/>
                </a:lnTo>
                <a:lnTo>
                  <a:pt x="939" y="442"/>
                </a:lnTo>
                <a:lnTo>
                  <a:pt x="939" y="443"/>
                </a:lnTo>
                <a:lnTo>
                  <a:pt x="939" y="445"/>
                </a:lnTo>
                <a:lnTo>
                  <a:pt x="941" y="445"/>
                </a:lnTo>
                <a:lnTo>
                  <a:pt x="941" y="447"/>
                </a:lnTo>
                <a:lnTo>
                  <a:pt x="941" y="448"/>
                </a:lnTo>
                <a:lnTo>
                  <a:pt x="943" y="448"/>
                </a:lnTo>
                <a:lnTo>
                  <a:pt x="943" y="450"/>
                </a:lnTo>
                <a:lnTo>
                  <a:pt x="943" y="451"/>
                </a:lnTo>
                <a:lnTo>
                  <a:pt x="943" y="453"/>
                </a:lnTo>
                <a:lnTo>
                  <a:pt x="943" y="455"/>
                </a:lnTo>
                <a:lnTo>
                  <a:pt x="941" y="455"/>
                </a:lnTo>
                <a:lnTo>
                  <a:pt x="941" y="456"/>
                </a:lnTo>
                <a:lnTo>
                  <a:pt x="941" y="458"/>
                </a:lnTo>
                <a:lnTo>
                  <a:pt x="943" y="458"/>
                </a:lnTo>
                <a:lnTo>
                  <a:pt x="943" y="459"/>
                </a:lnTo>
                <a:lnTo>
                  <a:pt x="943" y="461"/>
                </a:lnTo>
                <a:lnTo>
                  <a:pt x="943" y="463"/>
                </a:lnTo>
                <a:lnTo>
                  <a:pt x="944" y="463"/>
                </a:lnTo>
                <a:lnTo>
                  <a:pt x="944" y="464"/>
                </a:lnTo>
                <a:lnTo>
                  <a:pt x="944" y="466"/>
                </a:lnTo>
                <a:lnTo>
                  <a:pt x="944" y="467"/>
                </a:lnTo>
                <a:lnTo>
                  <a:pt x="944" y="469"/>
                </a:lnTo>
                <a:lnTo>
                  <a:pt x="944" y="471"/>
                </a:lnTo>
                <a:lnTo>
                  <a:pt x="946" y="471"/>
                </a:lnTo>
                <a:lnTo>
                  <a:pt x="946" y="472"/>
                </a:lnTo>
                <a:lnTo>
                  <a:pt x="947" y="474"/>
                </a:lnTo>
                <a:lnTo>
                  <a:pt x="947" y="475"/>
                </a:lnTo>
                <a:lnTo>
                  <a:pt x="949" y="475"/>
                </a:lnTo>
                <a:lnTo>
                  <a:pt x="949" y="477"/>
                </a:lnTo>
                <a:lnTo>
                  <a:pt x="949" y="479"/>
                </a:lnTo>
                <a:lnTo>
                  <a:pt x="949" y="480"/>
                </a:lnTo>
                <a:lnTo>
                  <a:pt x="949" y="482"/>
                </a:lnTo>
                <a:lnTo>
                  <a:pt x="949" y="483"/>
                </a:lnTo>
                <a:lnTo>
                  <a:pt x="949" y="485"/>
                </a:lnTo>
                <a:lnTo>
                  <a:pt x="951" y="485"/>
                </a:lnTo>
                <a:lnTo>
                  <a:pt x="951" y="487"/>
                </a:lnTo>
                <a:lnTo>
                  <a:pt x="951" y="488"/>
                </a:lnTo>
                <a:lnTo>
                  <a:pt x="951" y="490"/>
                </a:lnTo>
                <a:lnTo>
                  <a:pt x="951" y="488"/>
                </a:lnTo>
                <a:lnTo>
                  <a:pt x="951" y="490"/>
                </a:lnTo>
                <a:lnTo>
                  <a:pt x="951" y="491"/>
                </a:lnTo>
                <a:lnTo>
                  <a:pt x="949" y="491"/>
                </a:lnTo>
                <a:lnTo>
                  <a:pt x="949" y="493"/>
                </a:lnTo>
                <a:lnTo>
                  <a:pt x="949" y="495"/>
                </a:lnTo>
                <a:lnTo>
                  <a:pt x="949" y="496"/>
                </a:lnTo>
                <a:lnTo>
                  <a:pt x="947" y="498"/>
                </a:lnTo>
                <a:lnTo>
                  <a:pt x="947" y="499"/>
                </a:lnTo>
                <a:lnTo>
                  <a:pt x="949" y="499"/>
                </a:lnTo>
                <a:lnTo>
                  <a:pt x="949" y="501"/>
                </a:lnTo>
                <a:lnTo>
                  <a:pt x="947" y="503"/>
                </a:lnTo>
                <a:lnTo>
                  <a:pt x="947" y="504"/>
                </a:lnTo>
                <a:lnTo>
                  <a:pt x="947" y="506"/>
                </a:lnTo>
                <a:lnTo>
                  <a:pt x="947" y="507"/>
                </a:lnTo>
                <a:lnTo>
                  <a:pt x="947" y="509"/>
                </a:lnTo>
                <a:lnTo>
                  <a:pt x="947" y="511"/>
                </a:lnTo>
                <a:lnTo>
                  <a:pt x="946" y="511"/>
                </a:lnTo>
                <a:lnTo>
                  <a:pt x="946" y="512"/>
                </a:lnTo>
                <a:lnTo>
                  <a:pt x="944" y="512"/>
                </a:lnTo>
                <a:lnTo>
                  <a:pt x="943" y="512"/>
                </a:lnTo>
                <a:lnTo>
                  <a:pt x="943" y="514"/>
                </a:lnTo>
                <a:lnTo>
                  <a:pt x="941" y="514"/>
                </a:lnTo>
                <a:lnTo>
                  <a:pt x="941" y="515"/>
                </a:lnTo>
                <a:lnTo>
                  <a:pt x="939" y="515"/>
                </a:lnTo>
                <a:lnTo>
                  <a:pt x="938" y="515"/>
                </a:lnTo>
                <a:lnTo>
                  <a:pt x="936" y="517"/>
                </a:lnTo>
                <a:lnTo>
                  <a:pt x="936" y="519"/>
                </a:lnTo>
                <a:lnTo>
                  <a:pt x="936" y="520"/>
                </a:lnTo>
                <a:lnTo>
                  <a:pt x="935" y="520"/>
                </a:lnTo>
                <a:lnTo>
                  <a:pt x="933" y="520"/>
                </a:lnTo>
                <a:lnTo>
                  <a:pt x="933" y="522"/>
                </a:lnTo>
                <a:lnTo>
                  <a:pt x="933" y="523"/>
                </a:lnTo>
                <a:lnTo>
                  <a:pt x="931" y="523"/>
                </a:lnTo>
                <a:lnTo>
                  <a:pt x="931" y="525"/>
                </a:lnTo>
                <a:lnTo>
                  <a:pt x="931" y="527"/>
                </a:lnTo>
                <a:lnTo>
                  <a:pt x="931" y="528"/>
                </a:lnTo>
                <a:lnTo>
                  <a:pt x="933" y="528"/>
                </a:lnTo>
                <a:lnTo>
                  <a:pt x="933" y="530"/>
                </a:lnTo>
                <a:lnTo>
                  <a:pt x="933" y="531"/>
                </a:lnTo>
                <a:lnTo>
                  <a:pt x="931" y="531"/>
                </a:lnTo>
                <a:lnTo>
                  <a:pt x="931" y="533"/>
                </a:lnTo>
                <a:lnTo>
                  <a:pt x="931" y="535"/>
                </a:lnTo>
                <a:lnTo>
                  <a:pt x="931" y="536"/>
                </a:lnTo>
                <a:lnTo>
                  <a:pt x="931" y="538"/>
                </a:lnTo>
                <a:lnTo>
                  <a:pt x="933" y="538"/>
                </a:lnTo>
                <a:lnTo>
                  <a:pt x="933" y="539"/>
                </a:lnTo>
                <a:lnTo>
                  <a:pt x="933" y="541"/>
                </a:lnTo>
                <a:lnTo>
                  <a:pt x="933" y="543"/>
                </a:lnTo>
                <a:lnTo>
                  <a:pt x="931" y="543"/>
                </a:lnTo>
                <a:lnTo>
                  <a:pt x="931" y="544"/>
                </a:lnTo>
                <a:lnTo>
                  <a:pt x="933" y="544"/>
                </a:lnTo>
                <a:lnTo>
                  <a:pt x="933" y="546"/>
                </a:lnTo>
                <a:lnTo>
                  <a:pt x="935" y="546"/>
                </a:lnTo>
                <a:lnTo>
                  <a:pt x="935" y="544"/>
                </a:lnTo>
                <a:lnTo>
                  <a:pt x="935" y="543"/>
                </a:lnTo>
                <a:lnTo>
                  <a:pt x="935" y="541"/>
                </a:lnTo>
                <a:lnTo>
                  <a:pt x="935" y="539"/>
                </a:lnTo>
                <a:lnTo>
                  <a:pt x="936" y="538"/>
                </a:lnTo>
                <a:lnTo>
                  <a:pt x="936" y="536"/>
                </a:lnTo>
                <a:lnTo>
                  <a:pt x="938" y="535"/>
                </a:lnTo>
                <a:lnTo>
                  <a:pt x="939" y="533"/>
                </a:lnTo>
                <a:lnTo>
                  <a:pt x="938" y="533"/>
                </a:lnTo>
                <a:lnTo>
                  <a:pt x="938" y="531"/>
                </a:lnTo>
                <a:lnTo>
                  <a:pt x="936" y="531"/>
                </a:lnTo>
                <a:lnTo>
                  <a:pt x="936" y="530"/>
                </a:lnTo>
                <a:lnTo>
                  <a:pt x="936" y="528"/>
                </a:lnTo>
                <a:lnTo>
                  <a:pt x="936" y="527"/>
                </a:lnTo>
                <a:lnTo>
                  <a:pt x="936" y="525"/>
                </a:lnTo>
                <a:lnTo>
                  <a:pt x="938" y="525"/>
                </a:lnTo>
                <a:lnTo>
                  <a:pt x="938" y="523"/>
                </a:lnTo>
                <a:lnTo>
                  <a:pt x="939" y="523"/>
                </a:lnTo>
                <a:lnTo>
                  <a:pt x="939" y="522"/>
                </a:lnTo>
                <a:lnTo>
                  <a:pt x="939" y="520"/>
                </a:lnTo>
                <a:lnTo>
                  <a:pt x="941" y="519"/>
                </a:lnTo>
                <a:lnTo>
                  <a:pt x="943" y="519"/>
                </a:lnTo>
                <a:lnTo>
                  <a:pt x="943" y="517"/>
                </a:lnTo>
                <a:lnTo>
                  <a:pt x="944" y="517"/>
                </a:lnTo>
                <a:lnTo>
                  <a:pt x="944" y="519"/>
                </a:lnTo>
                <a:lnTo>
                  <a:pt x="944" y="520"/>
                </a:lnTo>
                <a:lnTo>
                  <a:pt x="944" y="522"/>
                </a:lnTo>
                <a:lnTo>
                  <a:pt x="946" y="522"/>
                </a:lnTo>
                <a:lnTo>
                  <a:pt x="946" y="523"/>
                </a:lnTo>
                <a:lnTo>
                  <a:pt x="946" y="525"/>
                </a:lnTo>
                <a:lnTo>
                  <a:pt x="946" y="527"/>
                </a:lnTo>
                <a:lnTo>
                  <a:pt x="944" y="527"/>
                </a:lnTo>
                <a:lnTo>
                  <a:pt x="944" y="528"/>
                </a:lnTo>
                <a:lnTo>
                  <a:pt x="944" y="530"/>
                </a:lnTo>
                <a:lnTo>
                  <a:pt x="943" y="530"/>
                </a:lnTo>
                <a:lnTo>
                  <a:pt x="943" y="531"/>
                </a:lnTo>
                <a:lnTo>
                  <a:pt x="941" y="531"/>
                </a:lnTo>
                <a:lnTo>
                  <a:pt x="941" y="533"/>
                </a:lnTo>
                <a:lnTo>
                  <a:pt x="939" y="533"/>
                </a:lnTo>
                <a:lnTo>
                  <a:pt x="939" y="535"/>
                </a:lnTo>
                <a:lnTo>
                  <a:pt x="939" y="536"/>
                </a:lnTo>
                <a:lnTo>
                  <a:pt x="938" y="536"/>
                </a:lnTo>
                <a:lnTo>
                  <a:pt x="938" y="538"/>
                </a:lnTo>
                <a:lnTo>
                  <a:pt x="938" y="539"/>
                </a:lnTo>
                <a:lnTo>
                  <a:pt x="938" y="541"/>
                </a:lnTo>
                <a:lnTo>
                  <a:pt x="938" y="543"/>
                </a:lnTo>
                <a:lnTo>
                  <a:pt x="938" y="544"/>
                </a:lnTo>
                <a:lnTo>
                  <a:pt x="939" y="544"/>
                </a:lnTo>
                <a:lnTo>
                  <a:pt x="941" y="544"/>
                </a:lnTo>
                <a:lnTo>
                  <a:pt x="943" y="544"/>
                </a:lnTo>
                <a:lnTo>
                  <a:pt x="943" y="543"/>
                </a:lnTo>
                <a:lnTo>
                  <a:pt x="941" y="543"/>
                </a:lnTo>
                <a:lnTo>
                  <a:pt x="941" y="541"/>
                </a:lnTo>
                <a:lnTo>
                  <a:pt x="943" y="541"/>
                </a:lnTo>
                <a:lnTo>
                  <a:pt x="943" y="539"/>
                </a:lnTo>
                <a:lnTo>
                  <a:pt x="943" y="538"/>
                </a:lnTo>
                <a:lnTo>
                  <a:pt x="944" y="538"/>
                </a:lnTo>
                <a:lnTo>
                  <a:pt x="944" y="536"/>
                </a:lnTo>
                <a:lnTo>
                  <a:pt x="944" y="535"/>
                </a:lnTo>
                <a:lnTo>
                  <a:pt x="946" y="535"/>
                </a:lnTo>
                <a:lnTo>
                  <a:pt x="946" y="533"/>
                </a:lnTo>
                <a:lnTo>
                  <a:pt x="946" y="535"/>
                </a:lnTo>
                <a:lnTo>
                  <a:pt x="946" y="536"/>
                </a:lnTo>
                <a:lnTo>
                  <a:pt x="946" y="538"/>
                </a:lnTo>
                <a:lnTo>
                  <a:pt x="947" y="538"/>
                </a:lnTo>
                <a:lnTo>
                  <a:pt x="947" y="536"/>
                </a:lnTo>
                <a:lnTo>
                  <a:pt x="949" y="536"/>
                </a:lnTo>
                <a:lnTo>
                  <a:pt x="949" y="535"/>
                </a:lnTo>
                <a:lnTo>
                  <a:pt x="951" y="535"/>
                </a:lnTo>
                <a:lnTo>
                  <a:pt x="951" y="533"/>
                </a:lnTo>
                <a:lnTo>
                  <a:pt x="951" y="535"/>
                </a:lnTo>
                <a:lnTo>
                  <a:pt x="951" y="536"/>
                </a:lnTo>
                <a:lnTo>
                  <a:pt x="949" y="536"/>
                </a:lnTo>
                <a:lnTo>
                  <a:pt x="949" y="538"/>
                </a:lnTo>
                <a:lnTo>
                  <a:pt x="947" y="538"/>
                </a:lnTo>
                <a:lnTo>
                  <a:pt x="947" y="539"/>
                </a:lnTo>
                <a:lnTo>
                  <a:pt x="949" y="539"/>
                </a:lnTo>
                <a:lnTo>
                  <a:pt x="949" y="541"/>
                </a:lnTo>
                <a:lnTo>
                  <a:pt x="949" y="543"/>
                </a:lnTo>
                <a:lnTo>
                  <a:pt x="947" y="543"/>
                </a:lnTo>
                <a:lnTo>
                  <a:pt x="946" y="541"/>
                </a:lnTo>
                <a:lnTo>
                  <a:pt x="944" y="541"/>
                </a:lnTo>
                <a:lnTo>
                  <a:pt x="944" y="543"/>
                </a:lnTo>
                <a:lnTo>
                  <a:pt x="944" y="544"/>
                </a:lnTo>
                <a:lnTo>
                  <a:pt x="944" y="546"/>
                </a:lnTo>
                <a:lnTo>
                  <a:pt x="944" y="547"/>
                </a:lnTo>
                <a:lnTo>
                  <a:pt x="943" y="547"/>
                </a:lnTo>
                <a:lnTo>
                  <a:pt x="943" y="549"/>
                </a:lnTo>
                <a:lnTo>
                  <a:pt x="941" y="549"/>
                </a:lnTo>
                <a:lnTo>
                  <a:pt x="941" y="551"/>
                </a:lnTo>
                <a:lnTo>
                  <a:pt x="939" y="551"/>
                </a:lnTo>
                <a:lnTo>
                  <a:pt x="938" y="551"/>
                </a:lnTo>
                <a:lnTo>
                  <a:pt x="936" y="552"/>
                </a:lnTo>
                <a:lnTo>
                  <a:pt x="936" y="554"/>
                </a:lnTo>
                <a:lnTo>
                  <a:pt x="935" y="554"/>
                </a:lnTo>
                <a:lnTo>
                  <a:pt x="935" y="555"/>
                </a:lnTo>
                <a:lnTo>
                  <a:pt x="935" y="557"/>
                </a:lnTo>
                <a:lnTo>
                  <a:pt x="935" y="559"/>
                </a:lnTo>
                <a:lnTo>
                  <a:pt x="933" y="560"/>
                </a:lnTo>
                <a:lnTo>
                  <a:pt x="933" y="562"/>
                </a:lnTo>
                <a:lnTo>
                  <a:pt x="933" y="563"/>
                </a:lnTo>
                <a:lnTo>
                  <a:pt x="933" y="565"/>
                </a:lnTo>
                <a:lnTo>
                  <a:pt x="933" y="567"/>
                </a:lnTo>
                <a:lnTo>
                  <a:pt x="933" y="568"/>
                </a:lnTo>
                <a:lnTo>
                  <a:pt x="935" y="570"/>
                </a:lnTo>
                <a:lnTo>
                  <a:pt x="935" y="571"/>
                </a:lnTo>
                <a:lnTo>
                  <a:pt x="935" y="573"/>
                </a:lnTo>
                <a:lnTo>
                  <a:pt x="936" y="573"/>
                </a:lnTo>
                <a:lnTo>
                  <a:pt x="936" y="575"/>
                </a:lnTo>
                <a:lnTo>
                  <a:pt x="936" y="576"/>
                </a:lnTo>
                <a:lnTo>
                  <a:pt x="938" y="576"/>
                </a:lnTo>
                <a:lnTo>
                  <a:pt x="938" y="578"/>
                </a:lnTo>
                <a:lnTo>
                  <a:pt x="938" y="579"/>
                </a:lnTo>
                <a:lnTo>
                  <a:pt x="936" y="579"/>
                </a:lnTo>
                <a:lnTo>
                  <a:pt x="936" y="581"/>
                </a:lnTo>
                <a:lnTo>
                  <a:pt x="935" y="583"/>
                </a:lnTo>
                <a:lnTo>
                  <a:pt x="935" y="584"/>
                </a:lnTo>
                <a:lnTo>
                  <a:pt x="933" y="584"/>
                </a:lnTo>
                <a:lnTo>
                  <a:pt x="931" y="586"/>
                </a:lnTo>
                <a:lnTo>
                  <a:pt x="930" y="586"/>
                </a:lnTo>
                <a:lnTo>
                  <a:pt x="930" y="587"/>
                </a:lnTo>
                <a:lnTo>
                  <a:pt x="928" y="587"/>
                </a:lnTo>
                <a:lnTo>
                  <a:pt x="928" y="589"/>
                </a:lnTo>
                <a:lnTo>
                  <a:pt x="928" y="591"/>
                </a:lnTo>
                <a:lnTo>
                  <a:pt x="930" y="591"/>
                </a:lnTo>
                <a:lnTo>
                  <a:pt x="930" y="592"/>
                </a:lnTo>
                <a:lnTo>
                  <a:pt x="928" y="592"/>
                </a:lnTo>
                <a:lnTo>
                  <a:pt x="930" y="592"/>
                </a:lnTo>
                <a:lnTo>
                  <a:pt x="930" y="594"/>
                </a:lnTo>
                <a:lnTo>
                  <a:pt x="928" y="594"/>
                </a:lnTo>
                <a:lnTo>
                  <a:pt x="928" y="595"/>
                </a:lnTo>
                <a:lnTo>
                  <a:pt x="928" y="597"/>
                </a:lnTo>
                <a:lnTo>
                  <a:pt x="927" y="597"/>
                </a:lnTo>
                <a:lnTo>
                  <a:pt x="927" y="599"/>
                </a:lnTo>
                <a:lnTo>
                  <a:pt x="925" y="600"/>
                </a:lnTo>
                <a:lnTo>
                  <a:pt x="925" y="602"/>
                </a:lnTo>
                <a:lnTo>
                  <a:pt x="923" y="602"/>
                </a:lnTo>
                <a:lnTo>
                  <a:pt x="923" y="603"/>
                </a:lnTo>
                <a:lnTo>
                  <a:pt x="923" y="605"/>
                </a:lnTo>
                <a:lnTo>
                  <a:pt x="923" y="607"/>
                </a:lnTo>
                <a:lnTo>
                  <a:pt x="922" y="607"/>
                </a:lnTo>
                <a:lnTo>
                  <a:pt x="922" y="608"/>
                </a:lnTo>
                <a:lnTo>
                  <a:pt x="922" y="610"/>
                </a:lnTo>
                <a:lnTo>
                  <a:pt x="920" y="610"/>
                </a:lnTo>
                <a:lnTo>
                  <a:pt x="920" y="611"/>
                </a:lnTo>
                <a:lnTo>
                  <a:pt x="919" y="611"/>
                </a:lnTo>
                <a:lnTo>
                  <a:pt x="919" y="613"/>
                </a:lnTo>
                <a:lnTo>
                  <a:pt x="919" y="615"/>
                </a:lnTo>
                <a:lnTo>
                  <a:pt x="917" y="615"/>
                </a:lnTo>
                <a:lnTo>
                  <a:pt x="917" y="616"/>
                </a:lnTo>
                <a:lnTo>
                  <a:pt x="917" y="618"/>
                </a:lnTo>
                <a:lnTo>
                  <a:pt x="917" y="619"/>
                </a:lnTo>
                <a:lnTo>
                  <a:pt x="917" y="621"/>
                </a:lnTo>
                <a:lnTo>
                  <a:pt x="917" y="623"/>
                </a:lnTo>
                <a:lnTo>
                  <a:pt x="917" y="624"/>
                </a:lnTo>
                <a:lnTo>
                  <a:pt x="917" y="626"/>
                </a:lnTo>
                <a:lnTo>
                  <a:pt x="917" y="627"/>
                </a:lnTo>
                <a:lnTo>
                  <a:pt x="917" y="629"/>
                </a:lnTo>
                <a:lnTo>
                  <a:pt x="915" y="629"/>
                </a:lnTo>
                <a:lnTo>
                  <a:pt x="915" y="631"/>
                </a:lnTo>
                <a:lnTo>
                  <a:pt x="915" y="632"/>
                </a:lnTo>
                <a:lnTo>
                  <a:pt x="915" y="634"/>
                </a:lnTo>
                <a:lnTo>
                  <a:pt x="914" y="634"/>
                </a:lnTo>
                <a:lnTo>
                  <a:pt x="914" y="635"/>
                </a:lnTo>
                <a:lnTo>
                  <a:pt x="914" y="637"/>
                </a:lnTo>
                <a:lnTo>
                  <a:pt x="914" y="639"/>
                </a:lnTo>
                <a:lnTo>
                  <a:pt x="912" y="639"/>
                </a:lnTo>
                <a:lnTo>
                  <a:pt x="912" y="640"/>
                </a:lnTo>
                <a:lnTo>
                  <a:pt x="911" y="640"/>
                </a:lnTo>
                <a:lnTo>
                  <a:pt x="911" y="642"/>
                </a:lnTo>
                <a:lnTo>
                  <a:pt x="911" y="643"/>
                </a:lnTo>
                <a:lnTo>
                  <a:pt x="909" y="643"/>
                </a:lnTo>
                <a:lnTo>
                  <a:pt x="909" y="645"/>
                </a:lnTo>
                <a:lnTo>
                  <a:pt x="907" y="645"/>
                </a:lnTo>
                <a:lnTo>
                  <a:pt x="907" y="647"/>
                </a:lnTo>
                <a:lnTo>
                  <a:pt x="906" y="648"/>
                </a:lnTo>
                <a:lnTo>
                  <a:pt x="904" y="650"/>
                </a:lnTo>
                <a:lnTo>
                  <a:pt x="904" y="651"/>
                </a:lnTo>
                <a:lnTo>
                  <a:pt x="903" y="651"/>
                </a:lnTo>
                <a:lnTo>
                  <a:pt x="903" y="653"/>
                </a:lnTo>
                <a:lnTo>
                  <a:pt x="901" y="653"/>
                </a:lnTo>
                <a:lnTo>
                  <a:pt x="901" y="655"/>
                </a:lnTo>
                <a:lnTo>
                  <a:pt x="899" y="655"/>
                </a:lnTo>
                <a:lnTo>
                  <a:pt x="899" y="656"/>
                </a:lnTo>
                <a:lnTo>
                  <a:pt x="898" y="658"/>
                </a:lnTo>
                <a:lnTo>
                  <a:pt x="898" y="659"/>
                </a:lnTo>
                <a:lnTo>
                  <a:pt x="896" y="659"/>
                </a:lnTo>
                <a:lnTo>
                  <a:pt x="896" y="661"/>
                </a:lnTo>
                <a:lnTo>
                  <a:pt x="896" y="663"/>
                </a:lnTo>
                <a:lnTo>
                  <a:pt x="895" y="663"/>
                </a:lnTo>
                <a:lnTo>
                  <a:pt x="895" y="664"/>
                </a:lnTo>
                <a:lnTo>
                  <a:pt x="893" y="664"/>
                </a:lnTo>
                <a:lnTo>
                  <a:pt x="893" y="666"/>
                </a:lnTo>
                <a:lnTo>
                  <a:pt x="893" y="667"/>
                </a:lnTo>
                <a:lnTo>
                  <a:pt x="891" y="667"/>
                </a:lnTo>
                <a:lnTo>
                  <a:pt x="891" y="669"/>
                </a:lnTo>
                <a:lnTo>
                  <a:pt x="890" y="669"/>
                </a:lnTo>
                <a:lnTo>
                  <a:pt x="890" y="671"/>
                </a:lnTo>
                <a:lnTo>
                  <a:pt x="890" y="672"/>
                </a:lnTo>
                <a:lnTo>
                  <a:pt x="890" y="674"/>
                </a:lnTo>
                <a:lnTo>
                  <a:pt x="888" y="674"/>
                </a:lnTo>
                <a:lnTo>
                  <a:pt x="887" y="675"/>
                </a:lnTo>
                <a:lnTo>
                  <a:pt x="885" y="677"/>
                </a:lnTo>
                <a:lnTo>
                  <a:pt x="885" y="679"/>
                </a:lnTo>
                <a:lnTo>
                  <a:pt x="883" y="679"/>
                </a:lnTo>
                <a:lnTo>
                  <a:pt x="883" y="680"/>
                </a:lnTo>
                <a:lnTo>
                  <a:pt x="883" y="682"/>
                </a:lnTo>
                <a:lnTo>
                  <a:pt x="882" y="683"/>
                </a:lnTo>
                <a:lnTo>
                  <a:pt x="882" y="685"/>
                </a:lnTo>
                <a:lnTo>
                  <a:pt x="882" y="687"/>
                </a:lnTo>
                <a:lnTo>
                  <a:pt x="880" y="687"/>
                </a:lnTo>
                <a:lnTo>
                  <a:pt x="880" y="688"/>
                </a:lnTo>
                <a:lnTo>
                  <a:pt x="880" y="690"/>
                </a:lnTo>
                <a:lnTo>
                  <a:pt x="879" y="691"/>
                </a:lnTo>
                <a:lnTo>
                  <a:pt x="879" y="693"/>
                </a:lnTo>
                <a:lnTo>
                  <a:pt x="879" y="695"/>
                </a:lnTo>
                <a:lnTo>
                  <a:pt x="879" y="696"/>
                </a:lnTo>
                <a:lnTo>
                  <a:pt x="879" y="698"/>
                </a:lnTo>
                <a:lnTo>
                  <a:pt x="879" y="699"/>
                </a:lnTo>
                <a:lnTo>
                  <a:pt x="879" y="701"/>
                </a:lnTo>
                <a:lnTo>
                  <a:pt x="877" y="701"/>
                </a:lnTo>
                <a:lnTo>
                  <a:pt x="877" y="703"/>
                </a:lnTo>
                <a:lnTo>
                  <a:pt x="877" y="704"/>
                </a:lnTo>
                <a:lnTo>
                  <a:pt x="877" y="706"/>
                </a:lnTo>
                <a:lnTo>
                  <a:pt x="875" y="706"/>
                </a:lnTo>
                <a:lnTo>
                  <a:pt x="875" y="707"/>
                </a:lnTo>
                <a:lnTo>
                  <a:pt x="874" y="707"/>
                </a:lnTo>
                <a:lnTo>
                  <a:pt x="874" y="709"/>
                </a:lnTo>
                <a:lnTo>
                  <a:pt x="874" y="711"/>
                </a:lnTo>
                <a:lnTo>
                  <a:pt x="872" y="711"/>
                </a:lnTo>
                <a:lnTo>
                  <a:pt x="872" y="712"/>
                </a:lnTo>
                <a:lnTo>
                  <a:pt x="871" y="712"/>
                </a:lnTo>
                <a:lnTo>
                  <a:pt x="871" y="714"/>
                </a:lnTo>
                <a:lnTo>
                  <a:pt x="871" y="715"/>
                </a:lnTo>
                <a:lnTo>
                  <a:pt x="869" y="715"/>
                </a:lnTo>
                <a:lnTo>
                  <a:pt x="869" y="717"/>
                </a:lnTo>
                <a:lnTo>
                  <a:pt x="867" y="717"/>
                </a:lnTo>
                <a:lnTo>
                  <a:pt x="867" y="719"/>
                </a:lnTo>
                <a:lnTo>
                  <a:pt x="866" y="720"/>
                </a:lnTo>
                <a:lnTo>
                  <a:pt x="864" y="722"/>
                </a:lnTo>
                <a:lnTo>
                  <a:pt x="864" y="723"/>
                </a:lnTo>
                <a:lnTo>
                  <a:pt x="863" y="723"/>
                </a:lnTo>
                <a:lnTo>
                  <a:pt x="861" y="725"/>
                </a:lnTo>
                <a:lnTo>
                  <a:pt x="859" y="725"/>
                </a:lnTo>
                <a:lnTo>
                  <a:pt x="858" y="725"/>
                </a:lnTo>
                <a:lnTo>
                  <a:pt x="858" y="727"/>
                </a:lnTo>
                <a:lnTo>
                  <a:pt x="858" y="725"/>
                </a:lnTo>
                <a:lnTo>
                  <a:pt x="856" y="725"/>
                </a:lnTo>
                <a:lnTo>
                  <a:pt x="856" y="723"/>
                </a:lnTo>
                <a:lnTo>
                  <a:pt x="855" y="723"/>
                </a:lnTo>
                <a:lnTo>
                  <a:pt x="855" y="722"/>
                </a:lnTo>
                <a:lnTo>
                  <a:pt x="855" y="720"/>
                </a:lnTo>
                <a:lnTo>
                  <a:pt x="855" y="719"/>
                </a:lnTo>
                <a:lnTo>
                  <a:pt x="853" y="719"/>
                </a:lnTo>
                <a:lnTo>
                  <a:pt x="853" y="717"/>
                </a:lnTo>
                <a:lnTo>
                  <a:pt x="853" y="715"/>
                </a:lnTo>
                <a:lnTo>
                  <a:pt x="851" y="715"/>
                </a:lnTo>
                <a:lnTo>
                  <a:pt x="851" y="714"/>
                </a:lnTo>
                <a:lnTo>
                  <a:pt x="851" y="712"/>
                </a:lnTo>
                <a:lnTo>
                  <a:pt x="851" y="711"/>
                </a:lnTo>
                <a:lnTo>
                  <a:pt x="851" y="709"/>
                </a:lnTo>
                <a:lnTo>
                  <a:pt x="850" y="709"/>
                </a:lnTo>
                <a:lnTo>
                  <a:pt x="850" y="707"/>
                </a:lnTo>
                <a:lnTo>
                  <a:pt x="850" y="706"/>
                </a:lnTo>
                <a:lnTo>
                  <a:pt x="850" y="704"/>
                </a:lnTo>
                <a:lnTo>
                  <a:pt x="850" y="703"/>
                </a:lnTo>
                <a:lnTo>
                  <a:pt x="848" y="703"/>
                </a:lnTo>
                <a:lnTo>
                  <a:pt x="848" y="701"/>
                </a:lnTo>
                <a:lnTo>
                  <a:pt x="848" y="699"/>
                </a:lnTo>
                <a:lnTo>
                  <a:pt x="850" y="699"/>
                </a:lnTo>
                <a:lnTo>
                  <a:pt x="850" y="698"/>
                </a:lnTo>
                <a:lnTo>
                  <a:pt x="848" y="698"/>
                </a:lnTo>
                <a:lnTo>
                  <a:pt x="848" y="696"/>
                </a:lnTo>
                <a:lnTo>
                  <a:pt x="848" y="695"/>
                </a:lnTo>
                <a:lnTo>
                  <a:pt x="847" y="695"/>
                </a:lnTo>
                <a:lnTo>
                  <a:pt x="847" y="693"/>
                </a:lnTo>
                <a:lnTo>
                  <a:pt x="847" y="691"/>
                </a:lnTo>
                <a:lnTo>
                  <a:pt x="845" y="691"/>
                </a:lnTo>
                <a:lnTo>
                  <a:pt x="845" y="690"/>
                </a:lnTo>
                <a:lnTo>
                  <a:pt x="843" y="690"/>
                </a:lnTo>
                <a:lnTo>
                  <a:pt x="843" y="688"/>
                </a:lnTo>
                <a:lnTo>
                  <a:pt x="843" y="687"/>
                </a:lnTo>
                <a:lnTo>
                  <a:pt x="843" y="685"/>
                </a:lnTo>
                <a:lnTo>
                  <a:pt x="842" y="685"/>
                </a:lnTo>
                <a:lnTo>
                  <a:pt x="842" y="683"/>
                </a:lnTo>
                <a:lnTo>
                  <a:pt x="842" y="682"/>
                </a:lnTo>
                <a:lnTo>
                  <a:pt x="842" y="680"/>
                </a:lnTo>
                <a:lnTo>
                  <a:pt x="840" y="680"/>
                </a:lnTo>
                <a:lnTo>
                  <a:pt x="840" y="679"/>
                </a:lnTo>
                <a:lnTo>
                  <a:pt x="840" y="677"/>
                </a:lnTo>
                <a:lnTo>
                  <a:pt x="840" y="675"/>
                </a:lnTo>
                <a:lnTo>
                  <a:pt x="842" y="675"/>
                </a:lnTo>
                <a:lnTo>
                  <a:pt x="842" y="674"/>
                </a:lnTo>
                <a:lnTo>
                  <a:pt x="842" y="672"/>
                </a:lnTo>
                <a:lnTo>
                  <a:pt x="842" y="671"/>
                </a:lnTo>
                <a:lnTo>
                  <a:pt x="843" y="671"/>
                </a:lnTo>
                <a:lnTo>
                  <a:pt x="843" y="669"/>
                </a:lnTo>
                <a:lnTo>
                  <a:pt x="845" y="669"/>
                </a:lnTo>
                <a:lnTo>
                  <a:pt x="845" y="667"/>
                </a:lnTo>
                <a:lnTo>
                  <a:pt x="847" y="667"/>
                </a:lnTo>
                <a:lnTo>
                  <a:pt x="847" y="666"/>
                </a:lnTo>
                <a:lnTo>
                  <a:pt x="847" y="664"/>
                </a:lnTo>
                <a:lnTo>
                  <a:pt x="847" y="663"/>
                </a:lnTo>
                <a:lnTo>
                  <a:pt x="848" y="663"/>
                </a:lnTo>
                <a:lnTo>
                  <a:pt x="848" y="661"/>
                </a:lnTo>
                <a:lnTo>
                  <a:pt x="848" y="659"/>
                </a:lnTo>
                <a:lnTo>
                  <a:pt x="850" y="659"/>
                </a:lnTo>
                <a:lnTo>
                  <a:pt x="850" y="658"/>
                </a:lnTo>
                <a:lnTo>
                  <a:pt x="850" y="656"/>
                </a:lnTo>
                <a:lnTo>
                  <a:pt x="850" y="655"/>
                </a:lnTo>
                <a:lnTo>
                  <a:pt x="850" y="653"/>
                </a:lnTo>
                <a:lnTo>
                  <a:pt x="850" y="651"/>
                </a:lnTo>
                <a:lnTo>
                  <a:pt x="850" y="650"/>
                </a:lnTo>
                <a:lnTo>
                  <a:pt x="850" y="648"/>
                </a:lnTo>
                <a:lnTo>
                  <a:pt x="850" y="647"/>
                </a:lnTo>
                <a:lnTo>
                  <a:pt x="851" y="647"/>
                </a:lnTo>
                <a:lnTo>
                  <a:pt x="851" y="645"/>
                </a:lnTo>
                <a:lnTo>
                  <a:pt x="853" y="645"/>
                </a:lnTo>
                <a:lnTo>
                  <a:pt x="853" y="643"/>
                </a:lnTo>
                <a:lnTo>
                  <a:pt x="853" y="642"/>
                </a:lnTo>
                <a:lnTo>
                  <a:pt x="855" y="642"/>
                </a:lnTo>
                <a:lnTo>
                  <a:pt x="855" y="640"/>
                </a:lnTo>
                <a:lnTo>
                  <a:pt x="856" y="639"/>
                </a:lnTo>
                <a:lnTo>
                  <a:pt x="856" y="637"/>
                </a:lnTo>
                <a:lnTo>
                  <a:pt x="858" y="637"/>
                </a:lnTo>
                <a:lnTo>
                  <a:pt x="858" y="635"/>
                </a:lnTo>
                <a:lnTo>
                  <a:pt x="858" y="634"/>
                </a:lnTo>
                <a:lnTo>
                  <a:pt x="858" y="632"/>
                </a:lnTo>
                <a:lnTo>
                  <a:pt x="859" y="632"/>
                </a:lnTo>
                <a:lnTo>
                  <a:pt x="859" y="631"/>
                </a:lnTo>
                <a:lnTo>
                  <a:pt x="859" y="629"/>
                </a:lnTo>
                <a:lnTo>
                  <a:pt x="861" y="627"/>
                </a:lnTo>
                <a:lnTo>
                  <a:pt x="863" y="627"/>
                </a:lnTo>
                <a:lnTo>
                  <a:pt x="863" y="626"/>
                </a:lnTo>
                <a:lnTo>
                  <a:pt x="863" y="624"/>
                </a:lnTo>
                <a:lnTo>
                  <a:pt x="864" y="623"/>
                </a:lnTo>
                <a:lnTo>
                  <a:pt x="866" y="623"/>
                </a:lnTo>
                <a:lnTo>
                  <a:pt x="866" y="621"/>
                </a:lnTo>
                <a:lnTo>
                  <a:pt x="866" y="619"/>
                </a:lnTo>
                <a:lnTo>
                  <a:pt x="867" y="619"/>
                </a:lnTo>
                <a:lnTo>
                  <a:pt x="867" y="618"/>
                </a:lnTo>
                <a:lnTo>
                  <a:pt x="869" y="616"/>
                </a:lnTo>
                <a:lnTo>
                  <a:pt x="871" y="616"/>
                </a:lnTo>
                <a:lnTo>
                  <a:pt x="871" y="615"/>
                </a:lnTo>
                <a:lnTo>
                  <a:pt x="872" y="615"/>
                </a:lnTo>
                <a:lnTo>
                  <a:pt x="872" y="613"/>
                </a:lnTo>
                <a:lnTo>
                  <a:pt x="874" y="613"/>
                </a:lnTo>
                <a:lnTo>
                  <a:pt x="874" y="611"/>
                </a:lnTo>
                <a:lnTo>
                  <a:pt x="875" y="610"/>
                </a:lnTo>
                <a:lnTo>
                  <a:pt x="877" y="608"/>
                </a:lnTo>
                <a:lnTo>
                  <a:pt x="879" y="608"/>
                </a:lnTo>
                <a:lnTo>
                  <a:pt x="877" y="608"/>
                </a:lnTo>
                <a:lnTo>
                  <a:pt x="879" y="608"/>
                </a:lnTo>
                <a:lnTo>
                  <a:pt x="879" y="607"/>
                </a:lnTo>
                <a:lnTo>
                  <a:pt x="879" y="605"/>
                </a:lnTo>
                <a:lnTo>
                  <a:pt x="880" y="603"/>
                </a:lnTo>
                <a:lnTo>
                  <a:pt x="880" y="602"/>
                </a:lnTo>
                <a:lnTo>
                  <a:pt x="882" y="602"/>
                </a:lnTo>
                <a:lnTo>
                  <a:pt x="882" y="600"/>
                </a:lnTo>
                <a:lnTo>
                  <a:pt x="883" y="599"/>
                </a:lnTo>
                <a:lnTo>
                  <a:pt x="883" y="597"/>
                </a:lnTo>
                <a:lnTo>
                  <a:pt x="885" y="597"/>
                </a:lnTo>
                <a:lnTo>
                  <a:pt x="887" y="595"/>
                </a:lnTo>
                <a:lnTo>
                  <a:pt x="887" y="594"/>
                </a:lnTo>
                <a:lnTo>
                  <a:pt x="888" y="594"/>
                </a:lnTo>
                <a:lnTo>
                  <a:pt x="888" y="592"/>
                </a:lnTo>
                <a:lnTo>
                  <a:pt x="890" y="592"/>
                </a:lnTo>
                <a:lnTo>
                  <a:pt x="890" y="591"/>
                </a:lnTo>
                <a:lnTo>
                  <a:pt x="891" y="591"/>
                </a:lnTo>
                <a:lnTo>
                  <a:pt x="891" y="589"/>
                </a:lnTo>
                <a:lnTo>
                  <a:pt x="893" y="589"/>
                </a:lnTo>
                <a:lnTo>
                  <a:pt x="893" y="587"/>
                </a:lnTo>
                <a:lnTo>
                  <a:pt x="895" y="587"/>
                </a:lnTo>
                <a:lnTo>
                  <a:pt x="895" y="586"/>
                </a:lnTo>
                <a:lnTo>
                  <a:pt x="896" y="586"/>
                </a:lnTo>
                <a:lnTo>
                  <a:pt x="896" y="584"/>
                </a:lnTo>
                <a:lnTo>
                  <a:pt x="898" y="584"/>
                </a:lnTo>
                <a:lnTo>
                  <a:pt x="898" y="583"/>
                </a:lnTo>
                <a:lnTo>
                  <a:pt x="899" y="583"/>
                </a:lnTo>
                <a:lnTo>
                  <a:pt x="899" y="581"/>
                </a:lnTo>
                <a:lnTo>
                  <a:pt x="901" y="581"/>
                </a:lnTo>
                <a:lnTo>
                  <a:pt x="901" y="579"/>
                </a:lnTo>
                <a:lnTo>
                  <a:pt x="903" y="579"/>
                </a:lnTo>
                <a:lnTo>
                  <a:pt x="903" y="578"/>
                </a:lnTo>
                <a:lnTo>
                  <a:pt x="901" y="578"/>
                </a:lnTo>
                <a:lnTo>
                  <a:pt x="901" y="576"/>
                </a:lnTo>
                <a:lnTo>
                  <a:pt x="901" y="575"/>
                </a:lnTo>
                <a:lnTo>
                  <a:pt x="899" y="575"/>
                </a:lnTo>
                <a:lnTo>
                  <a:pt x="898" y="575"/>
                </a:lnTo>
                <a:lnTo>
                  <a:pt x="898" y="573"/>
                </a:lnTo>
                <a:lnTo>
                  <a:pt x="898" y="571"/>
                </a:lnTo>
                <a:lnTo>
                  <a:pt x="896" y="571"/>
                </a:lnTo>
                <a:lnTo>
                  <a:pt x="896" y="570"/>
                </a:lnTo>
                <a:lnTo>
                  <a:pt x="896" y="568"/>
                </a:lnTo>
                <a:lnTo>
                  <a:pt x="896" y="567"/>
                </a:lnTo>
                <a:lnTo>
                  <a:pt x="895" y="565"/>
                </a:lnTo>
                <a:lnTo>
                  <a:pt x="895" y="563"/>
                </a:lnTo>
                <a:lnTo>
                  <a:pt x="893" y="563"/>
                </a:lnTo>
                <a:lnTo>
                  <a:pt x="893" y="562"/>
                </a:lnTo>
                <a:lnTo>
                  <a:pt x="891" y="562"/>
                </a:lnTo>
                <a:lnTo>
                  <a:pt x="891" y="560"/>
                </a:lnTo>
                <a:lnTo>
                  <a:pt x="890" y="560"/>
                </a:lnTo>
                <a:lnTo>
                  <a:pt x="890" y="559"/>
                </a:lnTo>
                <a:lnTo>
                  <a:pt x="888" y="559"/>
                </a:lnTo>
                <a:lnTo>
                  <a:pt x="887" y="557"/>
                </a:lnTo>
                <a:lnTo>
                  <a:pt x="887" y="555"/>
                </a:lnTo>
                <a:lnTo>
                  <a:pt x="885" y="555"/>
                </a:lnTo>
                <a:lnTo>
                  <a:pt x="885" y="554"/>
                </a:lnTo>
                <a:lnTo>
                  <a:pt x="885" y="551"/>
                </a:lnTo>
                <a:lnTo>
                  <a:pt x="885" y="546"/>
                </a:lnTo>
                <a:lnTo>
                  <a:pt x="885" y="544"/>
                </a:lnTo>
                <a:lnTo>
                  <a:pt x="885" y="543"/>
                </a:lnTo>
                <a:lnTo>
                  <a:pt x="885" y="541"/>
                </a:lnTo>
                <a:lnTo>
                  <a:pt x="883" y="541"/>
                </a:lnTo>
                <a:lnTo>
                  <a:pt x="883" y="539"/>
                </a:lnTo>
                <a:lnTo>
                  <a:pt x="883" y="538"/>
                </a:lnTo>
                <a:lnTo>
                  <a:pt x="883" y="536"/>
                </a:lnTo>
                <a:lnTo>
                  <a:pt x="882" y="536"/>
                </a:lnTo>
                <a:lnTo>
                  <a:pt x="882" y="535"/>
                </a:lnTo>
                <a:lnTo>
                  <a:pt x="882" y="533"/>
                </a:lnTo>
                <a:lnTo>
                  <a:pt x="882" y="531"/>
                </a:lnTo>
                <a:lnTo>
                  <a:pt x="882" y="530"/>
                </a:lnTo>
                <a:lnTo>
                  <a:pt x="882" y="528"/>
                </a:lnTo>
                <a:lnTo>
                  <a:pt x="882" y="527"/>
                </a:lnTo>
                <a:lnTo>
                  <a:pt x="883" y="527"/>
                </a:lnTo>
                <a:lnTo>
                  <a:pt x="882" y="527"/>
                </a:lnTo>
                <a:lnTo>
                  <a:pt x="883" y="525"/>
                </a:lnTo>
                <a:lnTo>
                  <a:pt x="882" y="523"/>
                </a:lnTo>
                <a:lnTo>
                  <a:pt x="882" y="522"/>
                </a:lnTo>
                <a:lnTo>
                  <a:pt x="882" y="520"/>
                </a:lnTo>
                <a:lnTo>
                  <a:pt x="882" y="519"/>
                </a:lnTo>
                <a:lnTo>
                  <a:pt x="882" y="517"/>
                </a:lnTo>
                <a:lnTo>
                  <a:pt x="882" y="515"/>
                </a:lnTo>
                <a:lnTo>
                  <a:pt x="883" y="515"/>
                </a:lnTo>
                <a:lnTo>
                  <a:pt x="883" y="514"/>
                </a:lnTo>
                <a:lnTo>
                  <a:pt x="883" y="512"/>
                </a:lnTo>
                <a:lnTo>
                  <a:pt x="882" y="512"/>
                </a:lnTo>
                <a:lnTo>
                  <a:pt x="882" y="511"/>
                </a:lnTo>
                <a:lnTo>
                  <a:pt x="882" y="509"/>
                </a:lnTo>
                <a:lnTo>
                  <a:pt x="882" y="507"/>
                </a:lnTo>
                <a:lnTo>
                  <a:pt x="880" y="507"/>
                </a:lnTo>
                <a:lnTo>
                  <a:pt x="882" y="507"/>
                </a:lnTo>
                <a:lnTo>
                  <a:pt x="882" y="506"/>
                </a:lnTo>
                <a:lnTo>
                  <a:pt x="880" y="506"/>
                </a:lnTo>
                <a:lnTo>
                  <a:pt x="880" y="504"/>
                </a:lnTo>
                <a:lnTo>
                  <a:pt x="880" y="503"/>
                </a:lnTo>
                <a:lnTo>
                  <a:pt x="880" y="501"/>
                </a:lnTo>
                <a:lnTo>
                  <a:pt x="880" y="499"/>
                </a:lnTo>
                <a:lnTo>
                  <a:pt x="880" y="498"/>
                </a:lnTo>
                <a:lnTo>
                  <a:pt x="880" y="496"/>
                </a:lnTo>
                <a:lnTo>
                  <a:pt x="880" y="495"/>
                </a:lnTo>
                <a:lnTo>
                  <a:pt x="879" y="495"/>
                </a:lnTo>
                <a:lnTo>
                  <a:pt x="879" y="493"/>
                </a:lnTo>
                <a:lnTo>
                  <a:pt x="877" y="493"/>
                </a:lnTo>
                <a:lnTo>
                  <a:pt x="877" y="491"/>
                </a:lnTo>
                <a:lnTo>
                  <a:pt x="877" y="490"/>
                </a:lnTo>
                <a:lnTo>
                  <a:pt x="875" y="490"/>
                </a:lnTo>
                <a:lnTo>
                  <a:pt x="877" y="490"/>
                </a:lnTo>
                <a:lnTo>
                  <a:pt x="875" y="490"/>
                </a:lnTo>
                <a:lnTo>
                  <a:pt x="875" y="488"/>
                </a:lnTo>
                <a:lnTo>
                  <a:pt x="874" y="488"/>
                </a:lnTo>
                <a:lnTo>
                  <a:pt x="874" y="487"/>
                </a:lnTo>
                <a:lnTo>
                  <a:pt x="872" y="487"/>
                </a:lnTo>
                <a:lnTo>
                  <a:pt x="872" y="485"/>
                </a:lnTo>
                <a:lnTo>
                  <a:pt x="871" y="485"/>
                </a:lnTo>
                <a:lnTo>
                  <a:pt x="871" y="483"/>
                </a:lnTo>
                <a:lnTo>
                  <a:pt x="871" y="482"/>
                </a:lnTo>
                <a:lnTo>
                  <a:pt x="869" y="482"/>
                </a:lnTo>
                <a:lnTo>
                  <a:pt x="869" y="480"/>
                </a:lnTo>
                <a:lnTo>
                  <a:pt x="869" y="479"/>
                </a:lnTo>
                <a:lnTo>
                  <a:pt x="867" y="479"/>
                </a:lnTo>
                <a:lnTo>
                  <a:pt x="867" y="477"/>
                </a:lnTo>
                <a:lnTo>
                  <a:pt x="867" y="475"/>
                </a:lnTo>
                <a:lnTo>
                  <a:pt x="866" y="475"/>
                </a:lnTo>
                <a:lnTo>
                  <a:pt x="866" y="474"/>
                </a:lnTo>
                <a:lnTo>
                  <a:pt x="866" y="472"/>
                </a:lnTo>
                <a:lnTo>
                  <a:pt x="866" y="471"/>
                </a:lnTo>
                <a:lnTo>
                  <a:pt x="866" y="469"/>
                </a:lnTo>
                <a:lnTo>
                  <a:pt x="866" y="467"/>
                </a:lnTo>
                <a:lnTo>
                  <a:pt x="866" y="466"/>
                </a:lnTo>
                <a:lnTo>
                  <a:pt x="866" y="464"/>
                </a:lnTo>
                <a:lnTo>
                  <a:pt x="864" y="464"/>
                </a:lnTo>
                <a:lnTo>
                  <a:pt x="864" y="463"/>
                </a:lnTo>
                <a:lnTo>
                  <a:pt x="863" y="463"/>
                </a:lnTo>
                <a:lnTo>
                  <a:pt x="863" y="461"/>
                </a:lnTo>
                <a:lnTo>
                  <a:pt x="861" y="459"/>
                </a:lnTo>
                <a:lnTo>
                  <a:pt x="861" y="458"/>
                </a:lnTo>
                <a:lnTo>
                  <a:pt x="861" y="456"/>
                </a:lnTo>
                <a:lnTo>
                  <a:pt x="861" y="455"/>
                </a:lnTo>
                <a:lnTo>
                  <a:pt x="861" y="453"/>
                </a:lnTo>
                <a:lnTo>
                  <a:pt x="859" y="453"/>
                </a:lnTo>
                <a:lnTo>
                  <a:pt x="859" y="451"/>
                </a:lnTo>
                <a:lnTo>
                  <a:pt x="859" y="450"/>
                </a:lnTo>
                <a:lnTo>
                  <a:pt x="859" y="448"/>
                </a:lnTo>
                <a:lnTo>
                  <a:pt x="858" y="447"/>
                </a:lnTo>
                <a:lnTo>
                  <a:pt x="856" y="447"/>
                </a:lnTo>
                <a:lnTo>
                  <a:pt x="856" y="445"/>
                </a:lnTo>
                <a:lnTo>
                  <a:pt x="856" y="443"/>
                </a:lnTo>
                <a:lnTo>
                  <a:pt x="856" y="442"/>
                </a:lnTo>
                <a:lnTo>
                  <a:pt x="856" y="440"/>
                </a:lnTo>
                <a:lnTo>
                  <a:pt x="856" y="439"/>
                </a:lnTo>
                <a:lnTo>
                  <a:pt x="856" y="437"/>
                </a:lnTo>
                <a:lnTo>
                  <a:pt x="856" y="435"/>
                </a:lnTo>
                <a:lnTo>
                  <a:pt x="856" y="434"/>
                </a:lnTo>
                <a:lnTo>
                  <a:pt x="856" y="432"/>
                </a:lnTo>
                <a:lnTo>
                  <a:pt x="858" y="432"/>
                </a:lnTo>
                <a:lnTo>
                  <a:pt x="858" y="431"/>
                </a:lnTo>
                <a:lnTo>
                  <a:pt x="856" y="431"/>
                </a:lnTo>
                <a:lnTo>
                  <a:pt x="856" y="429"/>
                </a:lnTo>
                <a:lnTo>
                  <a:pt x="856" y="427"/>
                </a:lnTo>
                <a:lnTo>
                  <a:pt x="858" y="426"/>
                </a:lnTo>
                <a:lnTo>
                  <a:pt x="858" y="424"/>
                </a:lnTo>
                <a:lnTo>
                  <a:pt x="858" y="423"/>
                </a:lnTo>
                <a:lnTo>
                  <a:pt x="858" y="421"/>
                </a:lnTo>
                <a:lnTo>
                  <a:pt x="858" y="419"/>
                </a:lnTo>
                <a:lnTo>
                  <a:pt x="858" y="418"/>
                </a:lnTo>
                <a:lnTo>
                  <a:pt x="858" y="416"/>
                </a:lnTo>
                <a:lnTo>
                  <a:pt x="858" y="415"/>
                </a:lnTo>
                <a:lnTo>
                  <a:pt x="859" y="415"/>
                </a:lnTo>
                <a:lnTo>
                  <a:pt x="859" y="413"/>
                </a:lnTo>
                <a:lnTo>
                  <a:pt x="861" y="413"/>
                </a:lnTo>
                <a:lnTo>
                  <a:pt x="861" y="411"/>
                </a:lnTo>
                <a:lnTo>
                  <a:pt x="861" y="410"/>
                </a:lnTo>
                <a:lnTo>
                  <a:pt x="861" y="408"/>
                </a:lnTo>
                <a:lnTo>
                  <a:pt x="861" y="407"/>
                </a:lnTo>
                <a:lnTo>
                  <a:pt x="861" y="405"/>
                </a:lnTo>
                <a:lnTo>
                  <a:pt x="863" y="405"/>
                </a:lnTo>
                <a:lnTo>
                  <a:pt x="863" y="403"/>
                </a:lnTo>
                <a:lnTo>
                  <a:pt x="861" y="403"/>
                </a:lnTo>
                <a:lnTo>
                  <a:pt x="861" y="402"/>
                </a:lnTo>
                <a:lnTo>
                  <a:pt x="861" y="400"/>
                </a:lnTo>
                <a:lnTo>
                  <a:pt x="861" y="399"/>
                </a:lnTo>
                <a:lnTo>
                  <a:pt x="863" y="399"/>
                </a:lnTo>
                <a:lnTo>
                  <a:pt x="861" y="399"/>
                </a:lnTo>
                <a:lnTo>
                  <a:pt x="861" y="397"/>
                </a:lnTo>
                <a:lnTo>
                  <a:pt x="861" y="395"/>
                </a:lnTo>
                <a:lnTo>
                  <a:pt x="861" y="394"/>
                </a:lnTo>
                <a:lnTo>
                  <a:pt x="861" y="392"/>
                </a:lnTo>
                <a:lnTo>
                  <a:pt x="861" y="391"/>
                </a:lnTo>
                <a:lnTo>
                  <a:pt x="861" y="389"/>
                </a:lnTo>
                <a:lnTo>
                  <a:pt x="863" y="387"/>
                </a:lnTo>
                <a:lnTo>
                  <a:pt x="863" y="386"/>
                </a:lnTo>
                <a:lnTo>
                  <a:pt x="863" y="384"/>
                </a:lnTo>
                <a:lnTo>
                  <a:pt x="861" y="384"/>
                </a:lnTo>
                <a:lnTo>
                  <a:pt x="861" y="383"/>
                </a:lnTo>
                <a:lnTo>
                  <a:pt x="859" y="383"/>
                </a:lnTo>
                <a:lnTo>
                  <a:pt x="858" y="383"/>
                </a:lnTo>
                <a:lnTo>
                  <a:pt x="858" y="381"/>
                </a:lnTo>
                <a:lnTo>
                  <a:pt x="858" y="379"/>
                </a:lnTo>
                <a:lnTo>
                  <a:pt x="858" y="378"/>
                </a:lnTo>
                <a:lnTo>
                  <a:pt x="856" y="378"/>
                </a:lnTo>
                <a:lnTo>
                  <a:pt x="856" y="379"/>
                </a:lnTo>
                <a:lnTo>
                  <a:pt x="856" y="378"/>
                </a:lnTo>
                <a:lnTo>
                  <a:pt x="855" y="378"/>
                </a:lnTo>
                <a:lnTo>
                  <a:pt x="853" y="378"/>
                </a:lnTo>
                <a:lnTo>
                  <a:pt x="853" y="376"/>
                </a:lnTo>
                <a:lnTo>
                  <a:pt x="853" y="375"/>
                </a:lnTo>
                <a:lnTo>
                  <a:pt x="853" y="373"/>
                </a:lnTo>
                <a:lnTo>
                  <a:pt x="851" y="373"/>
                </a:lnTo>
                <a:lnTo>
                  <a:pt x="851" y="371"/>
                </a:lnTo>
                <a:lnTo>
                  <a:pt x="850" y="370"/>
                </a:lnTo>
                <a:lnTo>
                  <a:pt x="850" y="368"/>
                </a:lnTo>
                <a:lnTo>
                  <a:pt x="850" y="367"/>
                </a:lnTo>
                <a:lnTo>
                  <a:pt x="850" y="365"/>
                </a:lnTo>
                <a:lnTo>
                  <a:pt x="850" y="363"/>
                </a:lnTo>
                <a:lnTo>
                  <a:pt x="850" y="362"/>
                </a:lnTo>
                <a:lnTo>
                  <a:pt x="850" y="360"/>
                </a:lnTo>
                <a:lnTo>
                  <a:pt x="850" y="359"/>
                </a:lnTo>
                <a:lnTo>
                  <a:pt x="850" y="357"/>
                </a:lnTo>
                <a:lnTo>
                  <a:pt x="848" y="357"/>
                </a:lnTo>
                <a:lnTo>
                  <a:pt x="848" y="355"/>
                </a:lnTo>
                <a:lnTo>
                  <a:pt x="848" y="354"/>
                </a:lnTo>
                <a:lnTo>
                  <a:pt x="848" y="352"/>
                </a:lnTo>
                <a:lnTo>
                  <a:pt x="848" y="351"/>
                </a:lnTo>
                <a:lnTo>
                  <a:pt x="850" y="351"/>
                </a:lnTo>
                <a:lnTo>
                  <a:pt x="850" y="352"/>
                </a:lnTo>
                <a:lnTo>
                  <a:pt x="850" y="351"/>
                </a:lnTo>
                <a:lnTo>
                  <a:pt x="850" y="349"/>
                </a:lnTo>
                <a:lnTo>
                  <a:pt x="850" y="347"/>
                </a:lnTo>
                <a:lnTo>
                  <a:pt x="850" y="346"/>
                </a:lnTo>
                <a:lnTo>
                  <a:pt x="850" y="344"/>
                </a:lnTo>
                <a:lnTo>
                  <a:pt x="851" y="344"/>
                </a:lnTo>
                <a:lnTo>
                  <a:pt x="851" y="343"/>
                </a:lnTo>
                <a:lnTo>
                  <a:pt x="851" y="341"/>
                </a:lnTo>
                <a:lnTo>
                  <a:pt x="853" y="341"/>
                </a:lnTo>
                <a:lnTo>
                  <a:pt x="853" y="339"/>
                </a:lnTo>
                <a:lnTo>
                  <a:pt x="855" y="339"/>
                </a:lnTo>
                <a:lnTo>
                  <a:pt x="855" y="338"/>
                </a:lnTo>
                <a:lnTo>
                  <a:pt x="855" y="336"/>
                </a:lnTo>
                <a:lnTo>
                  <a:pt x="855" y="335"/>
                </a:lnTo>
                <a:lnTo>
                  <a:pt x="856" y="335"/>
                </a:lnTo>
                <a:lnTo>
                  <a:pt x="856" y="333"/>
                </a:lnTo>
                <a:lnTo>
                  <a:pt x="856" y="331"/>
                </a:lnTo>
                <a:lnTo>
                  <a:pt x="856" y="330"/>
                </a:lnTo>
                <a:lnTo>
                  <a:pt x="858" y="330"/>
                </a:lnTo>
                <a:lnTo>
                  <a:pt x="859" y="330"/>
                </a:lnTo>
                <a:lnTo>
                  <a:pt x="859" y="328"/>
                </a:lnTo>
                <a:lnTo>
                  <a:pt x="859" y="327"/>
                </a:lnTo>
                <a:lnTo>
                  <a:pt x="861" y="327"/>
                </a:lnTo>
                <a:lnTo>
                  <a:pt x="861" y="325"/>
                </a:lnTo>
                <a:lnTo>
                  <a:pt x="863" y="323"/>
                </a:lnTo>
                <a:lnTo>
                  <a:pt x="864" y="322"/>
                </a:lnTo>
                <a:lnTo>
                  <a:pt x="866" y="322"/>
                </a:lnTo>
                <a:lnTo>
                  <a:pt x="867" y="320"/>
                </a:lnTo>
                <a:lnTo>
                  <a:pt x="867" y="319"/>
                </a:lnTo>
                <a:lnTo>
                  <a:pt x="867" y="317"/>
                </a:lnTo>
                <a:lnTo>
                  <a:pt x="869" y="315"/>
                </a:lnTo>
                <a:lnTo>
                  <a:pt x="871" y="315"/>
                </a:lnTo>
                <a:lnTo>
                  <a:pt x="871" y="314"/>
                </a:lnTo>
                <a:lnTo>
                  <a:pt x="871" y="312"/>
                </a:lnTo>
                <a:lnTo>
                  <a:pt x="871" y="311"/>
                </a:lnTo>
                <a:lnTo>
                  <a:pt x="872" y="309"/>
                </a:lnTo>
                <a:lnTo>
                  <a:pt x="872" y="307"/>
                </a:lnTo>
                <a:lnTo>
                  <a:pt x="874" y="307"/>
                </a:lnTo>
                <a:lnTo>
                  <a:pt x="874" y="306"/>
                </a:lnTo>
                <a:lnTo>
                  <a:pt x="874" y="304"/>
                </a:lnTo>
                <a:lnTo>
                  <a:pt x="875" y="304"/>
                </a:lnTo>
                <a:lnTo>
                  <a:pt x="875" y="303"/>
                </a:lnTo>
                <a:lnTo>
                  <a:pt x="875" y="301"/>
                </a:lnTo>
                <a:lnTo>
                  <a:pt x="877" y="301"/>
                </a:lnTo>
                <a:lnTo>
                  <a:pt x="877" y="299"/>
                </a:lnTo>
                <a:lnTo>
                  <a:pt x="877" y="298"/>
                </a:lnTo>
                <a:lnTo>
                  <a:pt x="879" y="298"/>
                </a:lnTo>
                <a:lnTo>
                  <a:pt x="879" y="296"/>
                </a:lnTo>
                <a:lnTo>
                  <a:pt x="880" y="296"/>
                </a:lnTo>
                <a:lnTo>
                  <a:pt x="880" y="295"/>
                </a:lnTo>
                <a:lnTo>
                  <a:pt x="882" y="295"/>
                </a:lnTo>
                <a:lnTo>
                  <a:pt x="882" y="293"/>
                </a:lnTo>
                <a:lnTo>
                  <a:pt x="882" y="291"/>
                </a:lnTo>
                <a:lnTo>
                  <a:pt x="882" y="290"/>
                </a:lnTo>
                <a:lnTo>
                  <a:pt x="882" y="288"/>
                </a:lnTo>
                <a:lnTo>
                  <a:pt x="883" y="288"/>
                </a:lnTo>
                <a:lnTo>
                  <a:pt x="885" y="288"/>
                </a:lnTo>
                <a:lnTo>
                  <a:pt x="885" y="287"/>
                </a:lnTo>
                <a:lnTo>
                  <a:pt x="885" y="285"/>
                </a:lnTo>
                <a:lnTo>
                  <a:pt x="887" y="283"/>
                </a:lnTo>
                <a:lnTo>
                  <a:pt x="885" y="283"/>
                </a:lnTo>
                <a:lnTo>
                  <a:pt x="887" y="283"/>
                </a:lnTo>
                <a:lnTo>
                  <a:pt x="887" y="282"/>
                </a:lnTo>
                <a:lnTo>
                  <a:pt x="887" y="280"/>
                </a:lnTo>
                <a:lnTo>
                  <a:pt x="888" y="280"/>
                </a:lnTo>
                <a:lnTo>
                  <a:pt x="888" y="279"/>
                </a:lnTo>
                <a:lnTo>
                  <a:pt x="888" y="277"/>
                </a:lnTo>
                <a:lnTo>
                  <a:pt x="890" y="277"/>
                </a:lnTo>
                <a:lnTo>
                  <a:pt x="890" y="275"/>
                </a:lnTo>
                <a:lnTo>
                  <a:pt x="888" y="275"/>
                </a:lnTo>
                <a:lnTo>
                  <a:pt x="888" y="274"/>
                </a:lnTo>
                <a:lnTo>
                  <a:pt x="890" y="274"/>
                </a:lnTo>
                <a:lnTo>
                  <a:pt x="890" y="272"/>
                </a:lnTo>
                <a:lnTo>
                  <a:pt x="890" y="271"/>
                </a:lnTo>
                <a:lnTo>
                  <a:pt x="890" y="269"/>
                </a:lnTo>
                <a:lnTo>
                  <a:pt x="891" y="269"/>
                </a:lnTo>
                <a:lnTo>
                  <a:pt x="890" y="269"/>
                </a:lnTo>
                <a:lnTo>
                  <a:pt x="890" y="267"/>
                </a:lnTo>
                <a:lnTo>
                  <a:pt x="888" y="266"/>
                </a:lnTo>
                <a:lnTo>
                  <a:pt x="888" y="264"/>
                </a:lnTo>
                <a:lnTo>
                  <a:pt x="887" y="264"/>
                </a:lnTo>
                <a:lnTo>
                  <a:pt x="885" y="264"/>
                </a:lnTo>
                <a:lnTo>
                  <a:pt x="885" y="266"/>
                </a:lnTo>
                <a:lnTo>
                  <a:pt x="885" y="267"/>
                </a:lnTo>
                <a:lnTo>
                  <a:pt x="885" y="269"/>
                </a:lnTo>
                <a:lnTo>
                  <a:pt x="883" y="269"/>
                </a:lnTo>
                <a:lnTo>
                  <a:pt x="883" y="271"/>
                </a:lnTo>
                <a:lnTo>
                  <a:pt x="883" y="272"/>
                </a:lnTo>
                <a:lnTo>
                  <a:pt x="885" y="272"/>
                </a:lnTo>
                <a:lnTo>
                  <a:pt x="883" y="272"/>
                </a:lnTo>
                <a:lnTo>
                  <a:pt x="883" y="274"/>
                </a:lnTo>
                <a:lnTo>
                  <a:pt x="885" y="275"/>
                </a:lnTo>
                <a:lnTo>
                  <a:pt x="883" y="275"/>
                </a:lnTo>
                <a:lnTo>
                  <a:pt x="882" y="275"/>
                </a:lnTo>
                <a:lnTo>
                  <a:pt x="880" y="274"/>
                </a:lnTo>
                <a:lnTo>
                  <a:pt x="882" y="272"/>
                </a:lnTo>
                <a:lnTo>
                  <a:pt x="882" y="267"/>
                </a:lnTo>
                <a:lnTo>
                  <a:pt x="883" y="255"/>
                </a:lnTo>
                <a:lnTo>
                  <a:pt x="885" y="239"/>
                </a:lnTo>
                <a:lnTo>
                  <a:pt x="885" y="231"/>
                </a:lnTo>
                <a:lnTo>
                  <a:pt x="885" y="227"/>
                </a:lnTo>
                <a:lnTo>
                  <a:pt x="885" y="226"/>
                </a:lnTo>
                <a:lnTo>
                  <a:pt x="880" y="216"/>
                </a:lnTo>
                <a:lnTo>
                  <a:pt x="875" y="207"/>
                </a:lnTo>
                <a:lnTo>
                  <a:pt x="867" y="187"/>
                </a:lnTo>
                <a:lnTo>
                  <a:pt x="866" y="184"/>
                </a:lnTo>
                <a:lnTo>
                  <a:pt x="861" y="178"/>
                </a:lnTo>
                <a:lnTo>
                  <a:pt x="858" y="170"/>
                </a:lnTo>
                <a:lnTo>
                  <a:pt x="845" y="175"/>
                </a:lnTo>
                <a:lnTo>
                  <a:pt x="839" y="176"/>
                </a:lnTo>
                <a:lnTo>
                  <a:pt x="835" y="178"/>
                </a:lnTo>
                <a:lnTo>
                  <a:pt x="831" y="178"/>
                </a:lnTo>
                <a:lnTo>
                  <a:pt x="827" y="179"/>
                </a:lnTo>
                <a:lnTo>
                  <a:pt x="824" y="181"/>
                </a:lnTo>
                <a:lnTo>
                  <a:pt x="821" y="183"/>
                </a:lnTo>
                <a:lnTo>
                  <a:pt x="819" y="183"/>
                </a:lnTo>
                <a:lnTo>
                  <a:pt x="818" y="183"/>
                </a:lnTo>
                <a:lnTo>
                  <a:pt x="816" y="181"/>
                </a:lnTo>
                <a:lnTo>
                  <a:pt x="811" y="179"/>
                </a:lnTo>
                <a:lnTo>
                  <a:pt x="795" y="170"/>
                </a:lnTo>
                <a:lnTo>
                  <a:pt x="789" y="167"/>
                </a:lnTo>
                <a:lnTo>
                  <a:pt x="783" y="165"/>
                </a:lnTo>
                <a:lnTo>
                  <a:pt x="781" y="163"/>
                </a:lnTo>
                <a:lnTo>
                  <a:pt x="770" y="160"/>
                </a:lnTo>
                <a:lnTo>
                  <a:pt x="768" y="160"/>
                </a:lnTo>
                <a:lnTo>
                  <a:pt x="763" y="139"/>
                </a:lnTo>
                <a:lnTo>
                  <a:pt x="757" y="112"/>
                </a:lnTo>
                <a:lnTo>
                  <a:pt x="757" y="111"/>
                </a:lnTo>
                <a:lnTo>
                  <a:pt x="752" y="109"/>
                </a:lnTo>
                <a:lnTo>
                  <a:pt x="743" y="109"/>
                </a:lnTo>
                <a:lnTo>
                  <a:pt x="738" y="107"/>
                </a:lnTo>
                <a:lnTo>
                  <a:pt x="735" y="107"/>
                </a:lnTo>
                <a:lnTo>
                  <a:pt x="728" y="104"/>
                </a:lnTo>
                <a:lnTo>
                  <a:pt x="723" y="103"/>
                </a:lnTo>
                <a:lnTo>
                  <a:pt x="717" y="99"/>
                </a:lnTo>
                <a:lnTo>
                  <a:pt x="714" y="98"/>
                </a:lnTo>
                <a:lnTo>
                  <a:pt x="712" y="96"/>
                </a:lnTo>
                <a:lnTo>
                  <a:pt x="690" y="71"/>
                </a:lnTo>
                <a:lnTo>
                  <a:pt x="687" y="67"/>
                </a:lnTo>
                <a:lnTo>
                  <a:pt x="685" y="64"/>
                </a:lnTo>
                <a:lnTo>
                  <a:pt x="675" y="53"/>
                </a:lnTo>
                <a:lnTo>
                  <a:pt x="674" y="51"/>
                </a:lnTo>
                <a:lnTo>
                  <a:pt x="671" y="48"/>
                </a:lnTo>
                <a:lnTo>
                  <a:pt x="659" y="47"/>
                </a:lnTo>
                <a:lnTo>
                  <a:pt x="618" y="37"/>
                </a:lnTo>
                <a:lnTo>
                  <a:pt x="592" y="31"/>
                </a:lnTo>
                <a:lnTo>
                  <a:pt x="586" y="29"/>
                </a:lnTo>
                <a:lnTo>
                  <a:pt x="575" y="18"/>
                </a:lnTo>
                <a:lnTo>
                  <a:pt x="565" y="10"/>
                </a:lnTo>
                <a:lnTo>
                  <a:pt x="562" y="7"/>
                </a:lnTo>
                <a:lnTo>
                  <a:pt x="560" y="7"/>
                </a:lnTo>
                <a:lnTo>
                  <a:pt x="552" y="2"/>
                </a:lnTo>
                <a:lnTo>
                  <a:pt x="552" y="0"/>
                </a:lnTo>
                <a:lnTo>
                  <a:pt x="3653" y="0"/>
                </a:lnTo>
                <a:close/>
                <a:moveTo>
                  <a:pt x="2656" y="3698"/>
                </a:moveTo>
                <a:lnTo>
                  <a:pt x="2658" y="3698"/>
                </a:lnTo>
                <a:lnTo>
                  <a:pt x="2658" y="3699"/>
                </a:lnTo>
                <a:lnTo>
                  <a:pt x="2656" y="3699"/>
                </a:lnTo>
                <a:lnTo>
                  <a:pt x="2656" y="3698"/>
                </a:lnTo>
                <a:close/>
                <a:moveTo>
                  <a:pt x="2674" y="3696"/>
                </a:moveTo>
                <a:lnTo>
                  <a:pt x="2674" y="3698"/>
                </a:lnTo>
                <a:lnTo>
                  <a:pt x="2674" y="3699"/>
                </a:lnTo>
                <a:lnTo>
                  <a:pt x="2672" y="3699"/>
                </a:lnTo>
                <a:lnTo>
                  <a:pt x="2672" y="3701"/>
                </a:lnTo>
                <a:lnTo>
                  <a:pt x="2672" y="3699"/>
                </a:lnTo>
                <a:lnTo>
                  <a:pt x="2672" y="3701"/>
                </a:lnTo>
                <a:lnTo>
                  <a:pt x="2671" y="3701"/>
                </a:lnTo>
                <a:lnTo>
                  <a:pt x="2671" y="3699"/>
                </a:lnTo>
                <a:lnTo>
                  <a:pt x="2672" y="3699"/>
                </a:lnTo>
                <a:lnTo>
                  <a:pt x="2672" y="3698"/>
                </a:lnTo>
                <a:lnTo>
                  <a:pt x="2674" y="3698"/>
                </a:lnTo>
                <a:lnTo>
                  <a:pt x="2672" y="3698"/>
                </a:lnTo>
                <a:lnTo>
                  <a:pt x="2674" y="3698"/>
                </a:lnTo>
                <a:lnTo>
                  <a:pt x="2674" y="3696"/>
                </a:lnTo>
                <a:close/>
                <a:moveTo>
                  <a:pt x="2655" y="3693"/>
                </a:moveTo>
                <a:lnTo>
                  <a:pt x="2656" y="3693"/>
                </a:lnTo>
                <a:lnTo>
                  <a:pt x="2655" y="3693"/>
                </a:lnTo>
                <a:close/>
                <a:moveTo>
                  <a:pt x="2627" y="3691"/>
                </a:moveTo>
                <a:lnTo>
                  <a:pt x="2627" y="3690"/>
                </a:lnTo>
                <a:lnTo>
                  <a:pt x="2627" y="3691"/>
                </a:lnTo>
                <a:close/>
                <a:moveTo>
                  <a:pt x="2650" y="3690"/>
                </a:moveTo>
                <a:lnTo>
                  <a:pt x="2650" y="3691"/>
                </a:lnTo>
                <a:lnTo>
                  <a:pt x="2648" y="3691"/>
                </a:lnTo>
                <a:lnTo>
                  <a:pt x="2650" y="3691"/>
                </a:lnTo>
                <a:lnTo>
                  <a:pt x="2650" y="3690"/>
                </a:lnTo>
                <a:close/>
                <a:moveTo>
                  <a:pt x="2643" y="3674"/>
                </a:moveTo>
                <a:lnTo>
                  <a:pt x="2645" y="3674"/>
                </a:lnTo>
                <a:lnTo>
                  <a:pt x="2643" y="3675"/>
                </a:lnTo>
                <a:lnTo>
                  <a:pt x="2643" y="3674"/>
                </a:lnTo>
                <a:close/>
                <a:moveTo>
                  <a:pt x="2642" y="3667"/>
                </a:moveTo>
                <a:lnTo>
                  <a:pt x="2642" y="3669"/>
                </a:lnTo>
                <a:lnTo>
                  <a:pt x="2640" y="3669"/>
                </a:lnTo>
                <a:lnTo>
                  <a:pt x="2640" y="3667"/>
                </a:lnTo>
                <a:lnTo>
                  <a:pt x="2642" y="3667"/>
                </a:lnTo>
                <a:close/>
                <a:moveTo>
                  <a:pt x="2739" y="3664"/>
                </a:moveTo>
                <a:lnTo>
                  <a:pt x="2739" y="3666"/>
                </a:lnTo>
                <a:lnTo>
                  <a:pt x="2738" y="3666"/>
                </a:lnTo>
                <a:lnTo>
                  <a:pt x="2738" y="3664"/>
                </a:lnTo>
                <a:lnTo>
                  <a:pt x="2738" y="3662"/>
                </a:lnTo>
                <a:lnTo>
                  <a:pt x="2739" y="3662"/>
                </a:lnTo>
                <a:lnTo>
                  <a:pt x="2739" y="3664"/>
                </a:lnTo>
                <a:close/>
                <a:moveTo>
                  <a:pt x="2738" y="3659"/>
                </a:moveTo>
                <a:lnTo>
                  <a:pt x="2739" y="3661"/>
                </a:lnTo>
                <a:lnTo>
                  <a:pt x="2738" y="3661"/>
                </a:lnTo>
                <a:lnTo>
                  <a:pt x="2738" y="3659"/>
                </a:lnTo>
                <a:close/>
                <a:moveTo>
                  <a:pt x="2747" y="3654"/>
                </a:moveTo>
                <a:lnTo>
                  <a:pt x="2746" y="3654"/>
                </a:lnTo>
                <a:lnTo>
                  <a:pt x="2747" y="3654"/>
                </a:lnTo>
                <a:close/>
                <a:moveTo>
                  <a:pt x="2741" y="3651"/>
                </a:moveTo>
                <a:lnTo>
                  <a:pt x="2739" y="3651"/>
                </a:lnTo>
                <a:lnTo>
                  <a:pt x="2741" y="3651"/>
                </a:lnTo>
                <a:close/>
                <a:moveTo>
                  <a:pt x="2760" y="3651"/>
                </a:moveTo>
                <a:lnTo>
                  <a:pt x="2760" y="3653"/>
                </a:lnTo>
                <a:lnTo>
                  <a:pt x="2760" y="3654"/>
                </a:lnTo>
                <a:lnTo>
                  <a:pt x="2760" y="3653"/>
                </a:lnTo>
                <a:lnTo>
                  <a:pt x="2759" y="3653"/>
                </a:lnTo>
                <a:lnTo>
                  <a:pt x="2757" y="3653"/>
                </a:lnTo>
                <a:lnTo>
                  <a:pt x="2757" y="3654"/>
                </a:lnTo>
                <a:lnTo>
                  <a:pt x="2755" y="3654"/>
                </a:lnTo>
                <a:lnTo>
                  <a:pt x="2755" y="3653"/>
                </a:lnTo>
                <a:lnTo>
                  <a:pt x="2754" y="3653"/>
                </a:lnTo>
                <a:lnTo>
                  <a:pt x="2754" y="3651"/>
                </a:lnTo>
                <a:lnTo>
                  <a:pt x="2755" y="3651"/>
                </a:lnTo>
                <a:lnTo>
                  <a:pt x="2755" y="3650"/>
                </a:lnTo>
                <a:lnTo>
                  <a:pt x="2755" y="3651"/>
                </a:lnTo>
                <a:lnTo>
                  <a:pt x="2757" y="3651"/>
                </a:lnTo>
                <a:lnTo>
                  <a:pt x="2759" y="3651"/>
                </a:lnTo>
                <a:lnTo>
                  <a:pt x="2760" y="3651"/>
                </a:lnTo>
                <a:lnTo>
                  <a:pt x="2760" y="3650"/>
                </a:lnTo>
                <a:lnTo>
                  <a:pt x="2760" y="3651"/>
                </a:lnTo>
                <a:close/>
                <a:moveTo>
                  <a:pt x="2757" y="3650"/>
                </a:moveTo>
                <a:lnTo>
                  <a:pt x="2757" y="3648"/>
                </a:lnTo>
                <a:lnTo>
                  <a:pt x="2757" y="3650"/>
                </a:lnTo>
                <a:close/>
                <a:moveTo>
                  <a:pt x="2759" y="3648"/>
                </a:moveTo>
                <a:lnTo>
                  <a:pt x="2757" y="3650"/>
                </a:lnTo>
                <a:lnTo>
                  <a:pt x="2757" y="3648"/>
                </a:lnTo>
                <a:lnTo>
                  <a:pt x="2759" y="3648"/>
                </a:lnTo>
                <a:close/>
                <a:moveTo>
                  <a:pt x="2752" y="3650"/>
                </a:moveTo>
                <a:lnTo>
                  <a:pt x="2752" y="3648"/>
                </a:lnTo>
                <a:lnTo>
                  <a:pt x="2752" y="3646"/>
                </a:lnTo>
                <a:lnTo>
                  <a:pt x="2752" y="3648"/>
                </a:lnTo>
                <a:lnTo>
                  <a:pt x="2754" y="3648"/>
                </a:lnTo>
                <a:lnTo>
                  <a:pt x="2754" y="3650"/>
                </a:lnTo>
                <a:lnTo>
                  <a:pt x="2752" y="3650"/>
                </a:lnTo>
                <a:lnTo>
                  <a:pt x="2754" y="3650"/>
                </a:lnTo>
                <a:lnTo>
                  <a:pt x="2752" y="3650"/>
                </a:lnTo>
                <a:close/>
                <a:moveTo>
                  <a:pt x="2752" y="3648"/>
                </a:moveTo>
                <a:lnTo>
                  <a:pt x="2752" y="3646"/>
                </a:lnTo>
                <a:lnTo>
                  <a:pt x="2754" y="3646"/>
                </a:lnTo>
                <a:lnTo>
                  <a:pt x="2752" y="3646"/>
                </a:lnTo>
                <a:lnTo>
                  <a:pt x="2752" y="3648"/>
                </a:lnTo>
                <a:close/>
                <a:moveTo>
                  <a:pt x="2755" y="3645"/>
                </a:moveTo>
                <a:lnTo>
                  <a:pt x="2755" y="3646"/>
                </a:lnTo>
                <a:lnTo>
                  <a:pt x="2757" y="3646"/>
                </a:lnTo>
                <a:lnTo>
                  <a:pt x="2757" y="3648"/>
                </a:lnTo>
                <a:lnTo>
                  <a:pt x="2755" y="3648"/>
                </a:lnTo>
                <a:lnTo>
                  <a:pt x="2755" y="3650"/>
                </a:lnTo>
                <a:lnTo>
                  <a:pt x="2754" y="3650"/>
                </a:lnTo>
                <a:lnTo>
                  <a:pt x="2754" y="3648"/>
                </a:lnTo>
                <a:lnTo>
                  <a:pt x="2754" y="3646"/>
                </a:lnTo>
                <a:lnTo>
                  <a:pt x="2754" y="3645"/>
                </a:lnTo>
                <a:lnTo>
                  <a:pt x="2755" y="3645"/>
                </a:lnTo>
                <a:close/>
                <a:moveTo>
                  <a:pt x="2703" y="3645"/>
                </a:moveTo>
                <a:lnTo>
                  <a:pt x="2701" y="3645"/>
                </a:lnTo>
                <a:lnTo>
                  <a:pt x="2703" y="3645"/>
                </a:lnTo>
                <a:close/>
                <a:moveTo>
                  <a:pt x="2752" y="3646"/>
                </a:moveTo>
                <a:lnTo>
                  <a:pt x="2752" y="3645"/>
                </a:lnTo>
                <a:lnTo>
                  <a:pt x="2754" y="3645"/>
                </a:lnTo>
                <a:lnTo>
                  <a:pt x="2752" y="3646"/>
                </a:lnTo>
                <a:close/>
                <a:moveTo>
                  <a:pt x="2746" y="3592"/>
                </a:moveTo>
                <a:lnTo>
                  <a:pt x="2747" y="3592"/>
                </a:lnTo>
                <a:lnTo>
                  <a:pt x="2747" y="3594"/>
                </a:lnTo>
                <a:lnTo>
                  <a:pt x="2747" y="3595"/>
                </a:lnTo>
                <a:lnTo>
                  <a:pt x="2746" y="3595"/>
                </a:lnTo>
                <a:lnTo>
                  <a:pt x="2746" y="3597"/>
                </a:lnTo>
                <a:lnTo>
                  <a:pt x="2746" y="3595"/>
                </a:lnTo>
                <a:lnTo>
                  <a:pt x="2744" y="3595"/>
                </a:lnTo>
                <a:lnTo>
                  <a:pt x="2746" y="3595"/>
                </a:lnTo>
                <a:lnTo>
                  <a:pt x="2744" y="3594"/>
                </a:lnTo>
                <a:lnTo>
                  <a:pt x="2744" y="3592"/>
                </a:lnTo>
                <a:lnTo>
                  <a:pt x="2746" y="3592"/>
                </a:lnTo>
                <a:close/>
                <a:moveTo>
                  <a:pt x="2749" y="3592"/>
                </a:moveTo>
                <a:lnTo>
                  <a:pt x="2751" y="3592"/>
                </a:lnTo>
                <a:lnTo>
                  <a:pt x="2751" y="3594"/>
                </a:lnTo>
                <a:lnTo>
                  <a:pt x="2749" y="3594"/>
                </a:lnTo>
                <a:lnTo>
                  <a:pt x="2749" y="3592"/>
                </a:lnTo>
                <a:lnTo>
                  <a:pt x="2749" y="3590"/>
                </a:lnTo>
                <a:lnTo>
                  <a:pt x="2749" y="3592"/>
                </a:lnTo>
                <a:close/>
                <a:moveTo>
                  <a:pt x="2688" y="3582"/>
                </a:moveTo>
                <a:lnTo>
                  <a:pt x="2690" y="3582"/>
                </a:lnTo>
                <a:lnTo>
                  <a:pt x="2688" y="3582"/>
                </a:lnTo>
                <a:lnTo>
                  <a:pt x="2688" y="3584"/>
                </a:lnTo>
                <a:lnTo>
                  <a:pt x="2688" y="3582"/>
                </a:lnTo>
                <a:close/>
                <a:moveTo>
                  <a:pt x="2725" y="3581"/>
                </a:moveTo>
                <a:lnTo>
                  <a:pt x="2725" y="3582"/>
                </a:lnTo>
                <a:lnTo>
                  <a:pt x="2725" y="3581"/>
                </a:lnTo>
                <a:lnTo>
                  <a:pt x="2723" y="3581"/>
                </a:lnTo>
                <a:lnTo>
                  <a:pt x="2723" y="3579"/>
                </a:lnTo>
                <a:lnTo>
                  <a:pt x="2725" y="3579"/>
                </a:lnTo>
                <a:lnTo>
                  <a:pt x="2725" y="3581"/>
                </a:lnTo>
                <a:close/>
                <a:moveTo>
                  <a:pt x="2719" y="3573"/>
                </a:moveTo>
                <a:lnTo>
                  <a:pt x="2720" y="3573"/>
                </a:lnTo>
                <a:lnTo>
                  <a:pt x="2722" y="3573"/>
                </a:lnTo>
                <a:lnTo>
                  <a:pt x="2723" y="3573"/>
                </a:lnTo>
                <a:lnTo>
                  <a:pt x="2725" y="3573"/>
                </a:lnTo>
                <a:lnTo>
                  <a:pt x="2725" y="3574"/>
                </a:lnTo>
                <a:lnTo>
                  <a:pt x="2725" y="3576"/>
                </a:lnTo>
                <a:lnTo>
                  <a:pt x="2727" y="3576"/>
                </a:lnTo>
                <a:lnTo>
                  <a:pt x="2727" y="3578"/>
                </a:lnTo>
                <a:lnTo>
                  <a:pt x="2728" y="3578"/>
                </a:lnTo>
                <a:lnTo>
                  <a:pt x="2728" y="3576"/>
                </a:lnTo>
                <a:lnTo>
                  <a:pt x="2730" y="3578"/>
                </a:lnTo>
                <a:lnTo>
                  <a:pt x="2730" y="3579"/>
                </a:lnTo>
                <a:lnTo>
                  <a:pt x="2730" y="3581"/>
                </a:lnTo>
                <a:lnTo>
                  <a:pt x="2731" y="3581"/>
                </a:lnTo>
                <a:lnTo>
                  <a:pt x="2730" y="3581"/>
                </a:lnTo>
                <a:lnTo>
                  <a:pt x="2730" y="3582"/>
                </a:lnTo>
                <a:lnTo>
                  <a:pt x="2728" y="3582"/>
                </a:lnTo>
                <a:lnTo>
                  <a:pt x="2728" y="3584"/>
                </a:lnTo>
                <a:lnTo>
                  <a:pt x="2727" y="3584"/>
                </a:lnTo>
                <a:lnTo>
                  <a:pt x="2727" y="3582"/>
                </a:lnTo>
                <a:lnTo>
                  <a:pt x="2725" y="3582"/>
                </a:lnTo>
                <a:lnTo>
                  <a:pt x="2725" y="3581"/>
                </a:lnTo>
                <a:lnTo>
                  <a:pt x="2725" y="3579"/>
                </a:lnTo>
                <a:lnTo>
                  <a:pt x="2725" y="3578"/>
                </a:lnTo>
                <a:lnTo>
                  <a:pt x="2723" y="3578"/>
                </a:lnTo>
                <a:lnTo>
                  <a:pt x="2723" y="3576"/>
                </a:lnTo>
                <a:lnTo>
                  <a:pt x="2722" y="3576"/>
                </a:lnTo>
                <a:lnTo>
                  <a:pt x="2722" y="3574"/>
                </a:lnTo>
                <a:lnTo>
                  <a:pt x="2720" y="3574"/>
                </a:lnTo>
                <a:lnTo>
                  <a:pt x="2720" y="3573"/>
                </a:lnTo>
                <a:lnTo>
                  <a:pt x="2719" y="3573"/>
                </a:lnTo>
                <a:close/>
                <a:moveTo>
                  <a:pt x="2747" y="3571"/>
                </a:moveTo>
                <a:lnTo>
                  <a:pt x="2749" y="3571"/>
                </a:lnTo>
                <a:lnTo>
                  <a:pt x="2747" y="3571"/>
                </a:lnTo>
                <a:lnTo>
                  <a:pt x="2747" y="3570"/>
                </a:lnTo>
                <a:lnTo>
                  <a:pt x="2747" y="3571"/>
                </a:lnTo>
                <a:close/>
                <a:moveTo>
                  <a:pt x="2731" y="3568"/>
                </a:moveTo>
                <a:lnTo>
                  <a:pt x="2731" y="3570"/>
                </a:lnTo>
                <a:lnTo>
                  <a:pt x="2731" y="3568"/>
                </a:lnTo>
                <a:close/>
                <a:moveTo>
                  <a:pt x="2744" y="3566"/>
                </a:moveTo>
                <a:lnTo>
                  <a:pt x="2743" y="3566"/>
                </a:lnTo>
                <a:lnTo>
                  <a:pt x="2743" y="3565"/>
                </a:lnTo>
                <a:lnTo>
                  <a:pt x="2744" y="3565"/>
                </a:lnTo>
                <a:lnTo>
                  <a:pt x="2744" y="3566"/>
                </a:lnTo>
                <a:close/>
                <a:moveTo>
                  <a:pt x="2731" y="3562"/>
                </a:moveTo>
                <a:lnTo>
                  <a:pt x="2733" y="3563"/>
                </a:lnTo>
                <a:lnTo>
                  <a:pt x="2733" y="3565"/>
                </a:lnTo>
                <a:lnTo>
                  <a:pt x="2735" y="3565"/>
                </a:lnTo>
                <a:lnTo>
                  <a:pt x="2735" y="3566"/>
                </a:lnTo>
                <a:lnTo>
                  <a:pt x="2736" y="3566"/>
                </a:lnTo>
                <a:lnTo>
                  <a:pt x="2736" y="3568"/>
                </a:lnTo>
                <a:lnTo>
                  <a:pt x="2736" y="3570"/>
                </a:lnTo>
                <a:lnTo>
                  <a:pt x="2736" y="3571"/>
                </a:lnTo>
                <a:lnTo>
                  <a:pt x="2738" y="3571"/>
                </a:lnTo>
                <a:lnTo>
                  <a:pt x="2738" y="3573"/>
                </a:lnTo>
                <a:lnTo>
                  <a:pt x="2739" y="3573"/>
                </a:lnTo>
                <a:lnTo>
                  <a:pt x="2741" y="3573"/>
                </a:lnTo>
                <a:lnTo>
                  <a:pt x="2743" y="3573"/>
                </a:lnTo>
                <a:lnTo>
                  <a:pt x="2744" y="3574"/>
                </a:lnTo>
                <a:lnTo>
                  <a:pt x="2746" y="3574"/>
                </a:lnTo>
                <a:lnTo>
                  <a:pt x="2746" y="3576"/>
                </a:lnTo>
                <a:lnTo>
                  <a:pt x="2747" y="3576"/>
                </a:lnTo>
                <a:lnTo>
                  <a:pt x="2747" y="3578"/>
                </a:lnTo>
                <a:lnTo>
                  <a:pt x="2749" y="3578"/>
                </a:lnTo>
                <a:lnTo>
                  <a:pt x="2749" y="3579"/>
                </a:lnTo>
                <a:lnTo>
                  <a:pt x="2747" y="3579"/>
                </a:lnTo>
                <a:lnTo>
                  <a:pt x="2747" y="3581"/>
                </a:lnTo>
                <a:lnTo>
                  <a:pt x="2749" y="3581"/>
                </a:lnTo>
                <a:lnTo>
                  <a:pt x="2747" y="3581"/>
                </a:lnTo>
                <a:lnTo>
                  <a:pt x="2747" y="3582"/>
                </a:lnTo>
                <a:lnTo>
                  <a:pt x="2749" y="3582"/>
                </a:lnTo>
                <a:lnTo>
                  <a:pt x="2749" y="3584"/>
                </a:lnTo>
                <a:lnTo>
                  <a:pt x="2747" y="3584"/>
                </a:lnTo>
                <a:lnTo>
                  <a:pt x="2746" y="3582"/>
                </a:lnTo>
                <a:lnTo>
                  <a:pt x="2744" y="3582"/>
                </a:lnTo>
                <a:lnTo>
                  <a:pt x="2743" y="3582"/>
                </a:lnTo>
                <a:lnTo>
                  <a:pt x="2743" y="3584"/>
                </a:lnTo>
                <a:lnTo>
                  <a:pt x="2741" y="3584"/>
                </a:lnTo>
                <a:lnTo>
                  <a:pt x="2741" y="3582"/>
                </a:lnTo>
                <a:lnTo>
                  <a:pt x="2741" y="3581"/>
                </a:lnTo>
                <a:lnTo>
                  <a:pt x="2739" y="3581"/>
                </a:lnTo>
                <a:lnTo>
                  <a:pt x="2738" y="3579"/>
                </a:lnTo>
                <a:lnTo>
                  <a:pt x="2738" y="3578"/>
                </a:lnTo>
                <a:lnTo>
                  <a:pt x="2736" y="3578"/>
                </a:lnTo>
                <a:lnTo>
                  <a:pt x="2736" y="3576"/>
                </a:lnTo>
                <a:lnTo>
                  <a:pt x="2736" y="3574"/>
                </a:lnTo>
                <a:lnTo>
                  <a:pt x="2736" y="3573"/>
                </a:lnTo>
                <a:lnTo>
                  <a:pt x="2735" y="3573"/>
                </a:lnTo>
                <a:lnTo>
                  <a:pt x="2735" y="3571"/>
                </a:lnTo>
                <a:lnTo>
                  <a:pt x="2733" y="3571"/>
                </a:lnTo>
                <a:lnTo>
                  <a:pt x="2733" y="3570"/>
                </a:lnTo>
                <a:lnTo>
                  <a:pt x="2731" y="3570"/>
                </a:lnTo>
                <a:lnTo>
                  <a:pt x="2730" y="3570"/>
                </a:lnTo>
                <a:lnTo>
                  <a:pt x="2730" y="3568"/>
                </a:lnTo>
                <a:lnTo>
                  <a:pt x="2730" y="3566"/>
                </a:lnTo>
                <a:lnTo>
                  <a:pt x="2728" y="3566"/>
                </a:lnTo>
                <a:lnTo>
                  <a:pt x="2728" y="3565"/>
                </a:lnTo>
                <a:lnTo>
                  <a:pt x="2728" y="3563"/>
                </a:lnTo>
                <a:lnTo>
                  <a:pt x="2730" y="3563"/>
                </a:lnTo>
                <a:lnTo>
                  <a:pt x="2730" y="3565"/>
                </a:lnTo>
                <a:lnTo>
                  <a:pt x="2730" y="3566"/>
                </a:lnTo>
                <a:lnTo>
                  <a:pt x="2730" y="3568"/>
                </a:lnTo>
                <a:lnTo>
                  <a:pt x="2731" y="3568"/>
                </a:lnTo>
                <a:lnTo>
                  <a:pt x="2731" y="3570"/>
                </a:lnTo>
                <a:lnTo>
                  <a:pt x="2733" y="3570"/>
                </a:lnTo>
                <a:lnTo>
                  <a:pt x="2731" y="3568"/>
                </a:lnTo>
                <a:lnTo>
                  <a:pt x="2733" y="3568"/>
                </a:lnTo>
                <a:lnTo>
                  <a:pt x="2733" y="3566"/>
                </a:lnTo>
                <a:lnTo>
                  <a:pt x="2731" y="3566"/>
                </a:lnTo>
                <a:lnTo>
                  <a:pt x="2731" y="3565"/>
                </a:lnTo>
                <a:lnTo>
                  <a:pt x="2731" y="3563"/>
                </a:lnTo>
                <a:lnTo>
                  <a:pt x="2731" y="3562"/>
                </a:lnTo>
                <a:close/>
                <a:moveTo>
                  <a:pt x="2743" y="3552"/>
                </a:moveTo>
                <a:lnTo>
                  <a:pt x="2744" y="3552"/>
                </a:lnTo>
                <a:lnTo>
                  <a:pt x="2744" y="3554"/>
                </a:lnTo>
                <a:lnTo>
                  <a:pt x="2746" y="3554"/>
                </a:lnTo>
                <a:lnTo>
                  <a:pt x="2746" y="3552"/>
                </a:lnTo>
                <a:lnTo>
                  <a:pt x="2746" y="3554"/>
                </a:lnTo>
                <a:lnTo>
                  <a:pt x="2747" y="3554"/>
                </a:lnTo>
                <a:lnTo>
                  <a:pt x="2746" y="3554"/>
                </a:lnTo>
                <a:lnTo>
                  <a:pt x="2744" y="3554"/>
                </a:lnTo>
                <a:lnTo>
                  <a:pt x="2743" y="3554"/>
                </a:lnTo>
                <a:lnTo>
                  <a:pt x="2741" y="3554"/>
                </a:lnTo>
                <a:lnTo>
                  <a:pt x="2739" y="3554"/>
                </a:lnTo>
                <a:lnTo>
                  <a:pt x="2739" y="3552"/>
                </a:lnTo>
                <a:lnTo>
                  <a:pt x="2741" y="3552"/>
                </a:lnTo>
                <a:lnTo>
                  <a:pt x="2743" y="3552"/>
                </a:lnTo>
                <a:close/>
                <a:moveTo>
                  <a:pt x="2728" y="3552"/>
                </a:moveTo>
                <a:lnTo>
                  <a:pt x="2730" y="3552"/>
                </a:lnTo>
                <a:lnTo>
                  <a:pt x="2730" y="3554"/>
                </a:lnTo>
                <a:lnTo>
                  <a:pt x="2731" y="3554"/>
                </a:lnTo>
                <a:lnTo>
                  <a:pt x="2731" y="3555"/>
                </a:lnTo>
                <a:lnTo>
                  <a:pt x="2733" y="3555"/>
                </a:lnTo>
                <a:lnTo>
                  <a:pt x="2731" y="3555"/>
                </a:lnTo>
                <a:lnTo>
                  <a:pt x="2730" y="3555"/>
                </a:lnTo>
                <a:lnTo>
                  <a:pt x="2730" y="3554"/>
                </a:lnTo>
                <a:lnTo>
                  <a:pt x="2728" y="3554"/>
                </a:lnTo>
                <a:lnTo>
                  <a:pt x="2728" y="3552"/>
                </a:lnTo>
                <a:close/>
                <a:moveTo>
                  <a:pt x="2739" y="3550"/>
                </a:moveTo>
                <a:lnTo>
                  <a:pt x="2741" y="3550"/>
                </a:lnTo>
                <a:lnTo>
                  <a:pt x="2739" y="3550"/>
                </a:lnTo>
                <a:close/>
                <a:moveTo>
                  <a:pt x="2720" y="3550"/>
                </a:moveTo>
                <a:lnTo>
                  <a:pt x="2719" y="3550"/>
                </a:lnTo>
                <a:lnTo>
                  <a:pt x="2720" y="3550"/>
                </a:lnTo>
                <a:close/>
                <a:moveTo>
                  <a:pt x="2733" y="3547"/>
                </a:moveTo>
                <a:lnTo>
                  <a:pt x="2733" y="3549"/>
                </a:lnTo>
                <a:lnTo>
                  <a:pt x="2735" y="3549"/>
                </a:lnTo>
                <a:lnTo>
                  <a:pt x="2735" y="3550"/>
                </a:lnTo>
                <a:lnTo>
                  <a:pt x="2736" y="3550"/>
                </a:lnTo>
                <a:lnTo>
                  <a:pt x="2736" y="3552"/>
                </a:lnTo>
                <a:lnTo>
                  <a:pt x="2736" y="3554"/>
                </a:lnTo>
                <a:lnTo>
                  <a:pt x="2736" y="3552"/>
                </a:lnTo>
                <a:lnTo>
                  <a:pt x="2735" y="3552"/>
                </a:lnTo>
                <a:lnTo>
                  <a:pt x="2735" y="3550"/>
                </a:lnTo>
                <a:lnTo>
                  <a:pt x="2733" y="3550"/>
                </a:lnTo>
                <a:lnTo>
                  <a:pt x="2733" y="3549"/>
                </a:lnTo>
                <a:lnTo>
                  <a:pt x="2731" y="3549"/>
                </a:lnTo>
                <a:lnTo>
                  <a:pt x="2731" y="3547"/>
                </a:lnTo>
                <a:lnTo>
                  <a:pt x="2733" y="3547"/>
                </a:lnTo>
                <a:close/>
                <a:moveTo>
                  <a:pt x="2735" y="3546"/>
                </a:moveTo>
                <a:lnTo>
                  <a:pt x="2736" y="3546"/>
                </a:lnTo>
                <a:lnTo>
                  <a:pt x="2736" y="3547"/>
                </a:lnTo>
                <a:lnTo>
                  <a:pt x="2736" y="3549"/>
                </a:lnTo>
                <a:lnTo>
                  <a:pt x="2735" y="3549"/>
                </a:lnTo>
                <a:lnTo>
                  <a:pt x="2735" y="3547"/>
                </a:lnTo>
                <a:lnTo>
                  <a:pt x="2733" y="3547"/>
                </a:lnTo>
                <a:lnTo>
                  <a:pt x="2733" y="3546"/>
                </a:lnTo>
                <a:lnTo>
                  <a:pt x="2735" y="3546"/>
                </a:lnTo>
                <a:close/>
                <a:moveTo>
                  <a:pt x="2715" y="3547"/>
                </a:moveTo>
                <a:lnTo>
                  <a:pt x="2714" y="3547"/>
                </a:lnTo>
                <a:lnTo>
                  <a:pt x="2714" y="3546"/>
                </a:lnTo>
                <a:lnTo>
                  <a:pt x="2714" y="3547"/>
                </a:lnTo>
                <a:lnTo>
                  <a:pt x="2715" y="3547"/>
                </a:lnTo>
                <a:close/>
                <a:moveTo>
                  <a:pt x="2715" y="3544"/>
                </a:moveTo>
                <a:lnTo>
                  <a:pt x="2715" y="3546"/>
                </a:lnTo>
                <a:lnTo>
                  <a:pt x="2714" y="3546"/>
                </a:lnTo>
                <a:lnTo>
                  <a:pt x="2714" y="3544"/>
                </a:lnTo>
                <a:lnTo>
                  <a:pt x="2714" y="3542"/>
                </a:lnTo>
                <a:lnTo>
                  <a:pt x="2715" y="3544"/>
                </a:lnTo>
                <a:close/>
                <a:moveTo>
                  <a:pt x="2715" y="3541"/>
                </a:moveTo>
                <a:lnTo>
                  <a:pt x="2717" y="3541"/>
                </a:lnTo>
                <a:lnTo>
                  <a:pt x="2717" y="3542"/>
                </a:lnTo>
                <a:lnTo>
                  <a:pt x="2719" y="3542"/>
                </a:lnTo>
                <a:lnTo>
                  <a:pt x="2720" y="3542"/>
                </a:lnTo>
                <a:lnTo>
                  <a:pt x="2722" y="3542"/>
                </a:lnTo>
                <a:lnTo>
                  <a:pt x="2722" y="3544"/>
                </a:lnTo>
                <a:lnTo>
                  <a:pt x="2722" y="3546"/>
                </a:lnTo>
                <a:lnTo>
                  <a:pt x="2720" y="3546"/>
                </a:lnTo>
                <a:lnTo>
                  <a:pt x="2720" y="3547"/>
                </a:lnTo>
                <a:lnTo>
                  <a:pt x="2719" y="3547"/>
                </a:lnTo>
                <a:lnTo>
                  <a:pt x="2719" y="3546"/>
                </a:lnTo>
                <a:lnTo>
                  <a:pt x="2717" y="3546"/>
                </a:lnTo>
                <a:lnTo>
                  <a:pt x="2717" y="3547"/>
                </a:lnTo>
                <a:lnTo>
                  <a:pt x="2717" y="3546"/>
                </a:lnTo>
                <a:lnTo>
                  <a:pt x="2717" y="3547"/>
                </a:lnTo>
                <a:lnTo>
                  <a:pt x="2715" y="3547"/>
                </a:lnTo>
                <a:lnTo>
                  <a:pt x="2715" y="3546"/>
                </a:lnTo>
                <a:lnTo>
                  <a:pt x="2715" y="3544"/>
                </a:lnTo>
                <a:lnTo>
                  <a:pt x="2717" y="3544"/>
                </a:lnTo>
                <a:lnTo>
                  <a:pt x="2717" y="3542"/>
                </a:lnTo>
                <a:lnTo>
                  <a:pt x="2715" y="3542"/>
                </a:lnTo>
                <a:lnTo>
                  <a:pt x="2715" y="3541"/>
                </a:lnTo>
                <a:close/>
                <a:moveTo>
                  <a:pt x="2712" y="3539"/>
                </a:moveTo>
                <a:lnTo>
                  <a:pt x="2714" y="3539"/>
                </a:lnTo>
                <a:lnTo>
                  <a:pt x="2712" y="3539"/>
                </a:lnTo>
                <a:lnTo>
                  <a:pt x="2714" y="3539"/>
                </a:lnTo>
                <a:lnTo>
                  <a:pt x="2712" y="3539"/>
                </a:lnTo>
                <a:lnTo>
                  <a:pt x="2712" y="3538"/>
                </a:lnTo>
                <a:lnTo>
                  <a:pt x="2712" y="3539"/>
                </a:lnTo>
                <a:close/>
                <a:moveTo>
                  <a:pt x="2712" y="3538"/>
                </a:moveTo>
                <a:lnTo>
                  <a:pt x="2714" y="3538"/>
                </a:lnTo>
                <a:lnTo>
                  <a:pt x="2712" y="3538"/>
                </a:lnTo>
                <a:close/>
                <a:moveTo>
                  <a:pt x="2715" y="3539"/>
                </a:moveTo>
                <a:lnTo>
                  <a:pt x="2715" y="3538"/>
                </a:lnTo>
                <a:lnTo>
                  <a:pt x="2715" y="3539"/>
                </a:lnTo>
                <a:close/>
                <a:moveTo>
                  <a:pt x="2709" y="3534"/>
                </a:moveTo>
                <a:lnTo>
                  <a:pt x="2709" y="3536"/>
                </a:lnTo>
                <a:lnTo>
                  <a:pt x="2711" y="3536"/>
                </a:lnTo>
                <a:lnTo>
                  <a:pt x="2711" y="3538"/>
                </a:lnTo>
                <a:lnTo>
                  <a:pt x="2709" y="3538"/>
                </a:lnTo>
                <a:lnTo>
                  <a:pt x="2707" y="3538"/>
                </a:lnTo>
                <a:lnTo>
                  <a:pt x="2706" y="3538"/>
                </a:lnTo>
                <a:lnTo>
                  <a:pt x="2706" y="3536"/>
                </a:lnTo>
                <a:lnTo>
                  <a:pt x="2706" y="3538"/>
                </a:lnTo>
                <a:lnTo>
                  <a:pt x="2706" y="3536"/>
                </a:lnTo>
                <a:lnTo>
                  <a:pt x="2706" y="3534"/>
                </a:lnTo>
                <a:lnTo>
                  <a:pt x="2707" y="3534"/>
                </a:lnTo>
                <a:lnTo>
                  <a:pt x="2707" y="3533"/>
                </a:lnTo>
                <a:lnTo>
                  <a:pt x="2707" y="3534"/>
                </a:lnTo>
                <a:lnTo>
                  <a:pt x="2707" y="3533"/>
                </a:lnTo>
                <a:lnTo>
                  <a:pt x="2707" y="3534"/>
                </a:lnTo>
                <a:lnTo>
                  <a:pt x="2707" y="3533"/>
                </a:lnTo>
                <a:lnTo>
                  <a:pt x="2709" y="3533"/>
                </a:lnTo>
                <a:lnTo>
                  <a:pt x="2709" y="3534"/>
                </a:lnTo>
                <a:close/>
                <a:moveTo>
                  <a:pt x="2717" y="3531"/>
                </a:moveTo>
                <a:lnTo>
                  <a:pt x="2715" y="3531"/>
                </a:lnTo>
                <a:lnTo>
                  <a:pt x="2715" y="3530"/>
                </a:lnTo>
                <a:lnTo>
                  <a:pt x="2717" y="3530"/>
                </a:lnTo>
                <a:lnTo>
                  <a:pt x="2717" y="3531"/>
                </a:lnTo>
                <a:close/>
                <a:moveTo>
                  <a:pt x="2735" y="3525"/>
                </a:moveTo>
                <a:lnTo>
                  <a:pt x="2736" y="3525"/>
                </a:lnTo>
                <a:lnTo>
                  <a:pt x="2738" y="3525"/>
                </a:lnTo>
                <a:lnTo>
                  <a:pt x="2738" y="3526"/>
                </a:lnTo>
                <a:lnTo>
                  <a:pt x="2739" y="3526"/>
                </a:lnTo>
                <a:lnTo>
                  <a:pt x="2739" y="3528"/>
                </a:lnTo>
                <a:lnTo>
                  <a:pt x="2739" y="3530"/>
                </a:lnTo>
                <a:lnTo>
                  <a:pt x="2741" y="3530"/>
                </a:lnTo>
                <a:lnTo>
                  <a:pt x="2741" y="3531"/>
                </a:lnTo>
                <a:lnTo>
                  <a:pt x="2743" y="3531"/>
                </a:lnTo>
                <a:lnTo>
                  <a:pt x="2743" y="3533"/>
                </a:lnTo>
                <a:lnTo>
                  <a:pt x="2743" y="3534"/>
                </a:lnTo>
                <a:lnTo>
                  <a:pt x="2741" y="3534"/>
                </a:lnTo>
                <a:lnTo>
                  <a:pt x="2741" y="3536"/>
                </a:lnTo>
                <a:lnTo>
                  <a:pt x="2739" y="3536"/>
                </a:lnTo>
                <a:lnTo>
                  <a:pt x="2739" y="3538"/>
                </a:lnTo>
                <a:lnTo>
                  <a:pt x="2741" y="3538"/>
                </a:lnTo>
                <a:lnTo>
                  <a:pt x="2739" y="3538"/>
                </a:lnTo>
                <a:lnTo>
                  <a:pt x="2738" y="3538"/>
                </a:lnTo>
                <a:lnTo>
                  <a:pt x="2738" y="3536"/>
                </a:lnTo>
                <a:lnTo>
                  <a:pt x="2736" y="3536"/>
                </a:lnTo>
                <a:lnTo>
                  <a:pt x="2736" y="3534"/>
                </a:lnTo>
                <a:lnTo>
                  <a:pt x="2735" y="3534"/>
                </a:lnTo>
                <a:lnTo>
                  <a:pt x="2735" y="3533"/>
                </a:lnTo>
                <a:lnTo>
                  <a:pt x="2733" y="3533"/>
                </a:lnTo>
                <a:lnTo>
                  <a:pt x="2733" y="3531"/>
                </a:lnTo>
                <a:lnTo>
                  <a:pt x="2731" y="3531"/>
                </a:lnTo>
                <a:lnTo>
                  <a:pt x="2731" y="3530"/>
                </a:lnTo>
                <a:lnTo>
                  <a:pt x="2731" y="3528"/>
                </a:lnTo>
                <a:lnTo>
                  <a:pt x="2731" y="3526"/>
                </a:lnTo>
                <a:lnTo>
                  <a:pt x="2733" y="3526"/>
                </a:lnTo>
                <a:lnTo>
                  <a:pt x="2733" y="3525"/>
                </a:lnTo>
                <a:lnTo>
                  <a:pt x="2731" y="3525"/>
                </a:lnTo>
                <a:lnTo>
                  <a:pt x="2733" y="3525"/>
                </a:lnTo>
                <a:lnTo>
                  <a:pt x="2735" y="3525"/>
                </a:lnTo>
                <a:close/>
                <a:moveTo>
                  <a:pt x="2722" y="3523"/>
                </a:moveTo>
                <a:lnTo>
                  <a:pt x="2722" y="3525"/>
                </a:lnTo>
                <a:lnTo>
                  <a:pt x="2723" y="3525"/>
                </a:lnTo>
                <a:lnTo>
                  <a:pt x="2723" y="3526"/>
                </a:lnTo>
                <a:lnTo>
                  <a:pt x="2723" y="3528"/>
                </a:lnTo>
                <a:lnTo>
                  <a:pt x="2722" y="3528"/>
                </a:lnTo>
                <a:lnTo>
                  <a:pt x="2722" y="3530"/>
                </a:lnTo>
                <a:lnTo>
                  <a:pt x="2720" y="3530"/>
                </a:lnTo>
                <a:lnTo>
                  <a:pt x="2720" y="3531"/>
                </a:lnTo>
                <a:lnTo>
                  <a:pt x="2719" y="3531"/>
                </a:lnTo>
                <a:lnTo>
                  <a:pt x="2719" y="3530"/>
                </a:lnTo>
                <a:lnTo>
                  <a:pt x="2717" y="3530"/>
                </a:lnTo>
                <a:lnTo>
                  <a:pt x="2717" y="3528"/>
                </a:lnTo>
                <a:lnTo>
                  <a:pt x="2715" y="3528"/>
                </a:lnTo>
                <a:lnTo>
                  <a:pt x="2715" y="3526"/>
                </a:lnTo>
                <a:lnTo>
                  <a:pt x="2717" y="3526"/>
                </a:lnTo>
                <a:lnTo>
                  <a:pt x="2717" y="3525"/>
                </a:lnTo>
                <a:lnTo>
                  <a:pt x="2719" y="3525"/>
                </a:lnTo>
                <a:lnTo>
                  <a:pt x="2719" y="3523"/>
                </a:lnTo>
                <a:lnTo>
                  <a:pt x="2720" y="3523"/>
                </a:lnTo>
                <a:lnTo>
                  <a:pt x="2722" y="3523"/>
                </a:lnTo>
                <a:close/>
                <a:moveTo>
                  <a:pt x="2719" y="3523"/>
                </a:moveTo>
                <a:lnTo>
                  <a:pt x="2720" y="3523"/>
                </a:lnTo>
                <a:lnTo>
                  <a:pt x="2719" y="3523"/>
                </a:lnTo>
                <a:close/>
                <a:moveTo>
                  <a:pt x="2776" y="3518"/>
                </a:moveTo>
                <a:lnTo>
                  <a:pt x="2778" y="3518"/>
                </a:lnTo>
                <a:lnTo>
                  <a:pt x="2778" y="3520"/>
                </a:lnTo>
                <a:lnTo>
                  <a:pt x="2776" y="3520"/>
                </a:lnTo>
                <a:lnTo>
                  <a:pt x="2776" y="3518"/>
                </a:lnTo>
                <a:close/>
                <a:moveTo>
                  <a:pt x="2711" y="3517"/>
                </a:moveTo>
                <a:lnTo>
                  <a:pt x="2712" y="3517"/>
                </a:lnTo>
                <a:lnTo>
                  <a:pt x="2712" y="3518"/>
                </a:lnTo>
                <a:lnTo>
                  <a:pt x="2712" y="3517"/>
                </a:lnTo>
                <a:lnTo>
                  <a:pt x="2711" y="3517"/>
                </a:lnTo>
                <a:lnTo>
                  <a:pt x="2711" y="3518"/>
                </a:lnTo>
                <a:lnTo>
                  <a:pt x="2709" y="3518"/>
                </a:lnTo>
                <a:lnTo>
                  <a:pt x="2709" y="3517"/>
                </a:lnTo>
                <a:lnTo>
                  <a:pt x="2711" y="3517"/>
                </a:lnTo>
                <a:close/>
                <a:moveTo>
                  <a:pt x="2227" y="3517"/>
                </a:moveTo>
                <a:lnTo>
                  <a:pt x="2227" y="3518"/>
                </a:lnTo>
                <a:lnTo>
                  <a:pt x="2226" y="3517"/>
                </a:lnTo>
                <a:lnTo>
                  <a:pt x="2227" y="3517"/>
                </a:lnTo>
                <a:close/>
                <a:moveTo>
                  <a:pt x="2650" y="3514"/>
                </a:moveTo>
                <a:lnTo>
                  <a:pt x="2650" y="3515"/>
                </a:lnTo>
                <a:lnTo>
                  <a:pt x="2651" y="3515"/>
                </a:lnTo>
                <a:lnTo>
                  <a:pt x="2650" y="3515"/>
                </a:lnTo>
                <a:lnTo>
                  <a:pt x="2650" y="3514"/>
                </a:lnTo>
                <a:close/>
                <a:moveTo>
                  <a:pt x="2650" y="3514"/>
                </a:moveTo>
                <a:lnTo>
                  <a:pt x="2651" y="3514"/>
                </a:lnTo>
                <a:lnTo>
                  <a:pt x="2650" y="3514"/>
                </a:lnTo>
                <a:close/>
                <a:moveTo>
                  <a:pt x="2223" y="3506"/>
                </a:moveTo>
                <a:lnTo>
                  <a:pt x="2224" y="3506"/>
                </a:lnTo>
                <a:lnTo>
                  <a:pt x="2224" y="3507"/>
                </a:lnTo>
                <a:lnTo>
                  <a:pt x="2223" y="3507"/>
                </a:lnTo>
                <a:lnTo>
                  <a:pt x="2223" y="3506"/>
                </a:lnTo>
                <a:close/>
                <a:moveTo>
                  <a:pt x="2795" y="3496"/>
                </a:moveTo>
                <a:lnTo>
                  <a:pt x="2795" y="3498"/>
                </a:lnTo>
                <a:lnTo>
                  <a:pt x="2797" y="3498"/>
                </a:lnTo>
                <a:lnTo>
                  <a:pt x="2799" y="3498"/>
                </a:lnTo>
                <a:lnTo>
                  <a:pt x="2800" y="3498"/>
                </a:lnTo>
                <a:lnTo>
                  <a:pt x="2802" y="3499"/>
                </a:lnTo>
                <a:lnTo>
                  <a:pt x="2802" y="3498"/>
                </a:lnTo>
                <a:lnTo>
                  <a:pt x="2802" y="3499"/>
                </a:lnTo>
                <a:lnTo>
                  <a:pt x="2803" y="3498"/>
                </a:lnTo>
                <a:lnTo>
                  <a:pt x="2802" y="3498"/>
                </a:lnTo>
                <a:lnTo>
                  <a:pt x="2802" y="3496"/>
                </a:lnTo>
                <a:lnTo>
                  <a:pt x="2803" y="3496"/>
                </a:lnTo>
                <a:lnTo>
                  <a:pt x="2805" y="3496"/>
                </a:lnTo>
                <a:lnTo>
                  <a:pt x="2805" y="3498"/>
                </a:lnTo>
                <a:lnTo>
                  <a:pt x="2805" y="3496"/>
                </a:lnTo>
                <a:lnTo>
                  <a:pt x="2807" y="3496"/>
                </a:lnTo>
                <a:lnTo>
                  <a:pt x="2807" y="3498"/>
                </a:lnTo>
                <a:lnTo>
                  <a:pt x="2805" y="3498"/>
                </a:lnTo>
                <a:lnTo>
                  <a:pt x="2807" y="3498"/>
                </a:lnTo>
                <a:lnTo>
                  <a:pt x="2807" y="3499"/>
                </a:lnTo>
                <a:lnTo>
                  <a:pt x="2808" y="3499"/>
                </a:lnTo>
                <a:lnTo>
                  <a:pt x="2808" y="3498"/>
                </a:lnTo>
                <a:lnTo>
                  <a:pt x="2808" y="3499"/>
                </a:lnTo>
                <a:lnTo>
                  <a:pt x="2807" y="3499"/>
                </a:lnTo>
                <a:lnTo>
                  <a:pt x="2807" y="3501"/>
                </a:lnTo>
                <a:lnTo>
                  <a:pt x="2805" y="3501"/>
                </a:lnTo>
                <a:lnTo>
                  <a:pt x="2805" y="3499"/>
                </a:lnTo>
                <a:lnTo>
                  <a:pt x="2805" y="3501"/>
                </a:lnTo>
                <a:lnTo>
                  <a:pt x="2803" y="3501"/>
                </a:lnTo>
                <a:lnTo>
                  <a:pt x="2803" y="3499"/>
                </a:lnTo>
                <a:lnTo>
                  <a:pt x="2802" y="3499"/>
                </a:lnTo>
                <a:lnTo>
                  <a:pt x="2800" y="3499"/>
                </a:lnTo>
                <a:lnTo>
                  <a:pt x="2799" y="3499"/>
                </a:lnTo>
                <a:lnTo>
                  <a:pt x="2799" y="3498"/>
                </a:lnTo>
                <a:lnTo>
                  <a:pt x="2797" y="3498"/>
                </a:lnTo>
                <a:lnTo>
                  <a:pt x="2795" y="3498"/>
                </a:lnTo>
                <a:lnTo>
                  <a:pt x="2795" y="3496"/>
                </a:lnTo>
                <a:close/>
                <a:moveTo>
                  <a:pt x="2797" y="3494"/>
                </a:moveTo>
                <a:lnTo>
                  <a:pt x="2797" y="3496"/>
                </a:lnTo>
                <a:lnTo>
                  <a:pt x="2799" y="3496"/>
                </a:lnTo>
                <a:lnTo>
                  <a:pt x="2800" y="3496"/>
                </a:lnTo>
                <a:lnTo>
                  <a:pt x="2800" y="3498"/>
                </a:lnTo>
                <a:lnTo>
                  <a:pt x="2799" y="3498"/>
                </a:lnTo>
                <a:lnTo>
                  <a:pt x="2799" y="3496"/>
                </a:lnTo>
                <a:lnTo>
                  <a:pt x="2797" y="3496"/>
                </a:lnTo>
                <a:lnTo>
                  <a:pt x="2795" y="3496"/>
                </a:lnTo>
                <a:lnTo>
                  <a:pt x="2795" y="3494"/>
                </a:lnTo>
                <a:lnTo>
                  <a:pt x="2797" y="3494"/>
                </a:lnTo>
                <a:close/>
                <a:moveTo>
                  <a:pt x="2749" y="3493"/>
                </a:moveTo>
                <a:lnTo>
                  <a:pt x="2747" y="3493"/>
                </a:lnTo>
                <a:lnTo>
                  <a:pt x="2749" y="3493"/>
                </a:lnTo>
                <a:close/>
                <a:moveTo>
                  <a:pt x="2720" y="3491"/>
                </a:moveTo>
                <a:lnTo>
                  <a:pt x="2719" y="3491"/>
                </a:lnTo>
                <a:lnTo>
                  <a:pt x="2720" y="3491"/>
                </a:lnTo>
                <a:close/>
                <a:moveTo>
                  <a:pt x="2775" y="3491"/>
                </a:moveTo>
                <a:lnTo>
                  <a:pt x="2776" y="3491"/>
                </a:lnTo>
                <a:lnTo>
                  <a:pt x="2776" y="3493"/>
                </a:lnTo>
                <a:lnTo>
                  <a:pt x="2778" y="3493"/>
                </a:lnTo>
                <a:lnTo>
                  <a:pt x="2779" y="3493"/>
                </a:lnTo>
                <a:lnTo>
                  <a:pt x="2779" y="3494"/>
                </a:lnTo>
                <a:lnTo>
                  <a:pt x="2781" y="3494"/>
                </a:lnTo>
                <a:lnTo>
                  <a:pt x="2783" y="3494"/>
                </a:lnTo>
                <a:lnTo>
                  <a:pt x="2783" y="3496"/>
                </a:lnTo>
                <a:lnTo>
                  <a:pt x="2784" y="3496"/>
                </a:lnTo>
                <a:lnTo>
                  <a:pt x="2786" y="3496"/>
                </a:lnTo>
                <a:lnTo>
                  <a:pt x="2787" y="3496"/>
                </a:lnTo>
                <a:lnTo>
                  <a:pt x="2787" y="3498"/>
                </a:lnTo>
                <a:lnTo>
                  <a:pt x="2789" y="3498"/>
                </a:lnTo>
                <a:lnTo>
                  <a:pt x="2791" y="3498"/>
                </a:lnTo>
                <a:lnTo>
                  <a:pt x="2792" y="3498"/>
                </a:lnTo>
                <a:lnTo>
                  <a:pt x="2792" y="3499"/>
                </a:lnTo>
                <a:lnTo>
                  <a:pt x="2794" y="3499"/>
                </a:lnTo>
                <a:lnTo>
                  <a:pt x="2794" y="3501"/>
                </a:lnTo>
                <a:lnTo>
                  <a:pt x="2795" y="3501"/>
                </a:lnTo>
                <a:lnTo>
                  <a:pt x="2797" y="3501"/>
                </a:lnTo>
                <a:lnTo>
                  <a:pt x="2799" y="3501"/>
                </a:lnTo>
                <a:lnTo>
                  <a:pt x="2800" y="3501"/>
                </a:lnTo>
                <a:lnTo>
                  <a:pt x="2800" y="3502"/>
                </a:lnTo>
                <a:lnTo>
                  <a:pt x="2802" y="3502"/>
                </a:lnTo>
                <a:lnTo>
                  <a:pt x="2803" y="3502"/>
                </a:lnTo>
                <a:lnTo>
                  <a:pt x="2805" y="3502"/>
                </a:lnTo>
                <a:lnTo>
                  <a:pt x="2807" y="3502"/>
                </a:lnTo>
                <a:lnTo>
                  <a:pt x="2808" y="3502"/>
                </a:lnTo>
                <a:lnTo>
                  <a:pt x="2810" y="3502"/>
                </a:lnTo>
                <a:lnTo>
                  <a:pt x="2811" y="3502"/>
                </a:lnTo>
                <a:lnTo>
                  <a:pt x="2810" y="3504"/>
                </a:lnTo>
                <a:lnTo>
                  <a:pt x="2808" y="3504"/>
                </a:lnTo>
                <a:lnTo>
                  <a:pt x="2807" y="3504"/>
                </a:lnTo>
                <a:lnTo>
                  <a:pt x="2805" y="3504"/>
                </a:lnTo>
                <a:lnTo>
                  <a:pt x="2803" y="3504"/>
                </a:lnTo>
                <a:lnTo>
                  <a:pt x="2802" y="3504"/>
                </a:lnTo>
                <a:lnTo>
                  <a:pt x="2800" y="3504"/>
                </a:lnTo>
                <a:lnTo>
                  <a:pt x="2800" y="3506"/>
                </a:lnTo>
                <a:lnTo>
                  <a:pt x="2799" y="3506"/>
                </a:lnTo>
                <a:lnTo>
                  <a:pt x="2797" y="3506"/>
                </a:lnTo>
                <a:lnTo>
                  <a:pt x="2795" y="3506"/>
                </a:lnTo>
                <a:lnTo>
                  <a:pt x="2794" y="3506"/>
                </a:lnTo>
                <a:lnTo>
                  <a:pt x="2794" y="3504"/>
                </a:lnTo>
                <a:lnTo>
                  <a:pt x="2792" y="3504"/>
                </a:lnTo>
                <a:lnTo>
                  <a:pt x="2792" y="3506"/>
                </a:lnTo>
                <a:lnTo>
                  <a:pt x="2794" y="3506"/>
                </a:lnTo>
                <a:lnTo>
                  <a:pt x="2794" y="3507"/>
                </a:lnTo>
                <a:lnTo>
                  <a:pt x="2795" y="3507"/>
                </a:lnTo>
                <a:lnTo>
                  <a:pt x="2795" y="3506"/>
                </a:lnTo>
                <a:lnTo>
                  <a:pt x="2797" y="3507"/>
                </a:lnTo>
                <a:lnTo>
                  <a:pt x="2799" y="3507"/>
                </a:lnTo>
                <a:lnTo>
                  <a:pt x="2799" y="3509"/>
                </a:lnTo>
                <a:lnTo>
                  <a:pt x="2799" y="3510"/>
                </a:lnTo>
                <a:lnTo>
                  <a:pt x="2797" y="3510"/>
                </a:lnTo>
                <a:lnTo>
                  <a:pt x="2795" y="3510"/>
                </a:lnTo>
                <a:lnTo>
                  <a:pt x="2794" y="3510"/>
                </a:lnTo>
                <a:lnTo>
                  <a:pt x="2792" y="3510"/>
                </a:lnTo>
                <a:lnTo>
                  <a:pt x="2791" y="3510"/>
                </a:lnTo>
                <a:lnTo>
                  <a:pt x="2789" y="3510"/>
                </a:lnTo>
                <a:lnTo>
                  <a:pt x="2787" y="3510"/>
                </a:lnTo>
                <a:lnTo>
                  <a:pt x="2786" y="3510"/>
                </a:lnTo>
                <a:lnTo>
                  <a:pt x="2787" y="3510"/>
                </a:lnTo>
                <a:lnTo>
                  <a:pt x="2786" y="3512"/>
                </a:lnTo>
                <a:lnTo>
                  <a:pt x="2784" y="3512"/>
                </a:lnTo>
                <a:lnTo>
                  <a:pt x="2783" y="3512"/>
                </a:lnTo>
                <a:lnTo>
                  <a:pt x="2783" y="3510"/>
                </a:lnTo>
                <a:lnTo>
                  <a:pt x="2781" y="3510"/>
                </a:lnTo>
                <a:lnTo>
                  <a:pt x="2781" y="3512"/>
                </a:lnTo>
                <a:lnTo>
                  <a:pt x="2779" y="3512"/>
                </a:lnTo>
                <a:lnTo>
                  <a:pt x="2779" y="3510"/>
                </a:lnTo>
                <a:lnTo>
                  <a:pt x="2778" y="3510"/>
                </a:lnTo>
                <a:lnTo>
                  <a:pt x="2776" y="3510"/>
                </a:lnTo>
                <a:lnTo>
                  <a:pt x="2775" y="3510"/>
                </a:lnTo>
                <a:lnTo>
                  <a:pt x="2775" y="3509"/>
                </a:lnTo>
                <a:lnTo>
                  <a:pt x="2773" y="3509"/>
                </a:lnTo>
                <a:lnTo>
                  <a:pt x="2771" y="3509"/>
                </a:lnTo>
                <a:lnTo>
                  <a:pt x="2771" y="3507"/>
                </a:lnTo>
                <a:lnTo>
                  <a:pt x="2770" y="3507"/>
                </a:lnTo>
                <a:lnTo>
                  <a:pt x="2768" y="3507"/>
                </a:lnTo>
                <a:lnTo>
                  <a:pt x="2767" y="3507"/>
                </a:lnTo>
                <a:lnTo>
                  <a:pt x="2767" y="3506"/>
                </a:lnTo>
                <a:lnTo>
                  <a:pt x="2767" y="3504"/>
                </a:lnTo>
                <a:lnTo>
                  <a:pt x="2767" y="3502"/>
                </a:lnTo>
                <a:lnTo>
                  <a:pt x="2765" y="3502"/>
                </a:lnTo>
                <a:lnTo>
                  <a:pt x="2765" y="3501"/>
                </a:lnTo>
                <a:lnTo>
                  <a:pt x="2763" y="3501"/>
                </a:lnTo>
                <a:lnTo>
                  <a:pt x="2763" y="3499"/>
                </a:lnTo>
                <a:lnTo>
                  <a:pt x="2763" y="3498"/>
                </a:lnTo>
                <a:lnTo>
                  <a:pt x="2765" y="3498"/>
                </a:lnTo>
                <a:lnTo>
                  <a:pt x="2767" y="3498"/>
                </a:lnTo>
                <a:lnTo>
                  <a:pt x="2768" y="3499"/>
                </a:lnTo>
                <a:lnTo>
                  <a:pt x="2768" y="3501"/>
                </a:lnTo>
                <a:lnTo>
                  <a:pt x="2768" y="3499"/>
                </a:lnTo>
                <a:lnTo>
                  <a:pt x="2768" y="3498"/>
                </a:lnTo>
                <a:lnTo>
                  <a:pt x="2767" y="3498"/>
                </a:lnTo>
                <a:lnTo>
                  <a:pt x="2767" y="3496"/>
                </a:lnTo>
                <a:lnTo>
                  <a:pt x="2768" y="3496"/>
                </a:lnTo>
                <a:lnTo>
                  <a:pt x="2768" y="3498"/>
                </a:lnTo>
                <a:lnTo>
                  <a:pt x="2770" y="3498"/>
                </a:lnTo>
                <a:lnTo>
                  <a:pt x="2771" y="3498"/>
                </a:lnTo>
                <a:lnTo>
                  <a:pt x="2773" y="3498"/>
                </a:lnTo>
                <a:lnTo>
                  <a:pt x="2775" y="3498"/>
                </a:lnTo>
                <a:lnTo>
                  <a:pt x="2773" y="3498"/>
                </a:lnTo>
                <a:lnTo>
                  <a:pt x="2773" y="3496"/>
                </a:lnTo>
                <a:lnTo>
                  <a:pt x="2771" y="3496"/>
                </a:lnTo>
                <a:lnTo>
                  <a:pt x="2770" y="3496"/>
                </a:lnTo>
                <a:lnTo>
                  <a:pt x="2770" y="3494"/>
                </a:lnTo>
                <a:lnTo>
                  <a:pt x="2768" y="3494"/>
                </a:lnTo>
                <a:lnTo>
                  <a:pt x="2767" y="3494"/>
                </a:lnTo>
                <a:lnTo>
                  <a:pt x="2767" y="3493"/>
                </a:lnTo>
                <a:lnTo>
                  <a:pt x="2767" y="3491"/>
                </a:lnTo>
                <a:lnTo>
                  <a:pt x="2768" y="3491"/>
                </a:lnTo>
                <a:lnTo>
                  <a:pt x="2768" y="3493"/>
                </a:lnTo>
                <a:lnTo>
                  <a:pt x="2770" y="3493"/>
                </a:lnTo>
                <a:lnTo>
                  <a:pt x="2770" y="3491"/>
                </a:lnTo>
                <a:lnTo>
                  <a:pt x="2771" y="3491"/>
                </a:lnTo>
                <a:lnTo>
                  <a:pt x="2770" y="3491"/>
                </a:lnTo>
                <a:lnTo>
                  <a:pt x="2771" y="3491"/>
                </a:lnTo>
                <a:lnTo>
                  <a:pt x="2771" y="3490"/>
                </a:lnTo>
                <a:lnTo>
                  <a:pt x="2771" y="3491"/>
                </a:lnTo>
                <a:lnTo>
                  <a:pt x="2773" y="3491"/>
                </a:lnTo>
                <a:lnTo>
                  <a:pt x="2775" y="3491"/>
                </a:lnTo>
                <a:close/>
                <a:moveTo>
                  <a:pt x="2719" y="3491"/>
                </a:moveTo>
                <a:lnTo>
                  <a:pt x="2717" y="3491"/>
                </a:lnTo>
                <a:lnTo>
                  <a:pt x="2717" y="3490"/>
                </a:lnTo>
                <a:lnTo>
                  <a:pt x="2719" y="3490"/>
                </a:lnTo>
                <a:lnTo>
                  <a:pt x="2719" y="3491"/>
                </a:lnTo>
                <a:close/>
                <a:moveTo>
                  <a:pt x="2207" y="3488"/>
                </a:moveTo>
                <a:lnTo>
                  <a:pt x="2207" y="3490"/>
                </a:lnTo>
                <a:lnTo>
                  <a:pt x="2205" y="3490"/>
                </a:lnTo>
                <a:lnTo>
                  <a:pt x="2205" y="3488"/>
                </a:lnTo>
                <a:lnTo>
                  <a:pt x="2207" y="3488"/>
                </a:lnTo>
                <a:close/>
                <a:moveTo>
                  <a:pt x="2738" y="3486"/>
                </a:moveTo>
                <a:lnTo>
                  <a:pt x="2738" y="3488"/>
                </a:lnTo>
                <a:lnTo>
                  <a:pt x="2739" y="3488"/>
                </a:lnTo>
                <a:lnTo>
                  <a:pt x="2739" y="3490"/>
                </a:lnTo>
                <a:lnTo>
                  <a:pt x="2741" y="3490"/>
                </a:lnTo>
                <a:lnTo>
                  <a:pt x="2741" y="3488"/>
                </a:lnTo>
                <a:lnTo>
                  <a:pt x="2743" y="3488"/>
                </a:lnTo>
                <a:lnTo>
                  <a:pt x="2744" y="3490"/>
                </a:lnTo>
                <a:lnTo>
                  <a:pt x="2746" y="3490"/>
                </a:lnTo>
                <a:lnTo>
                  <a:pt x="2746" y="3491"/>
                </a:lnTo>
                <a:lnTo>
                  <a:pt x="2746" y="3493"/>
                </a:lnTo>
                <a:lnTo>
                  <a:pt x="2746" y="3494"/>
                </a:lnTo>
                <a:lnTo>
                  <a:pt x="2747" y="3494"/>
                </a:lnTo>
                <a:lnTo>
                  <a:pt x="2749" y="3494"/>
                </a:lnTo>
                <a:lnTo>
                  <a:pt x="2749" y="3496"/>
                </a:lnTo>
                <a:lnTo>
                  <a:pt x="2751" y="3496"/>
                </a:lnTo>
                <a:lnTo>
                  <a:pt x="2751" y="3498"/>
                </a:lnTo>
                <a:lnTo>
                  <a:pt x="2752" y="3498"/>
                </a:lnTo>
                <a:lnTo>
                  <a:pt x="2752" y="3499"/>
                </a:lnTo>
                <a:lnTo>
                  <a:pt x="2752" y="3501"/>
                </a:lnTo>
                <a:lnTo>
                  <a:pt x="2754" y="3501"/>
                </a:lnTo>
                <a:lnTo>
                  <a:pt x="2754" y="3502"/>
                </a:lnTo>
                <a:lnTo>
                  <a:pt x="2754" y="3504"/>
                </a:lnTo>
                <a:lnTo>
                  <a:pt x="2755" y="3506"/>
                </a:lnTo>
                <a:lnTo>
                  <a:pt x="2755" y="3507"/>
                </a:lnTo>
                <a:lnTo>
                  <a:pt x="2757" y="3507"/>
                </a:lnTo>
                <a:lnTo>
                  <a:pt x="2757" y="3509"/>
                </a:lnTo>
                <a:lnTo>
                  <a:pt x="2755" y="3509"/>
                </a:lnTo>
                <a:lnTo>
                  <a:pt x="2754" y="3509"/>
                </a:lnTo>
                <a:lnTo>
                  <a:pt x="2754" y="3507"/>
                </a:lnTo>
                <a:lnTo>
                  <a:pt x="2752" y="3507"/>
                </a:lnTo>
                <a:lnTo>
                  <a:pt x="2751" y="3507"/>
                </a:lnTo>
                <a:lnTo>
                  <a:pt x="2749" y="3507"/>
                </a:lnTo>
                <a:lnTo>
                  <a:pt x="2749" y="3506"/>
                </a:lnTo>
                <a:lnTo>
                  <a:pt x="2747" y="3506"/>
                </a:lnTo>
                <a:lnTo>
                  <a:pt x="2747" y="3507"/>
                </a:lnTo>
                <a:lnTo>
                  <a:pt x="2747" y="3509"/>
                </a:lnTo>
                <a:lnTo>
                  <a:pt x="2749" y="3509"/>
                </a:lnTo>
                <a:lnTo>
                  <a:pt x="2751" y="3509"/>
                </a:lnTo>
                <a:lnTo>
                  <a:pt x="2752" y="3510"/>
                </a:lnTo>
                <a:lnTo>
                  <a:pt x="2752" y="3509"/>
                </a:lnTo>
                <a:lnTo>
                  <a:pt x="2754" y="3509"/>
                </a:lnTo>
                <a:lnTo>
                  <a:pt x="2754" y="3510"/>
                </a:lnTo>
                <a:lnTo>
                  <a:pt x="2755" y="3510"/>
                </a:lnTo>
                <a:lnTo>
                  <a:pt x="2757" y="3510"/>
                </a:lnTo>
                <a:lnTo>
                  <a:pt x="2757" y="3512"/>
                </a:lnTo>
                <a:lnTo>
                  <a:pt x="2759" y="3512"/>
                </a:lnTo>
                <a:lnTo>
                  <a:pt x="2760" y="3512"/>
                </a:lnTo>
                <a:lnTo>
                  <a:pt x="2762" y="3512"/>
                </a:lnTo>
                <a:lnTo>
                  <a:pt x="2762" y="3514"/>
                </a:lnTo>
                <a:lnTo>
                  <a:pt x="2763" y="3514"/>
                </a:lnTo>
                <a:lnTo>
                  <a:pt x="2765" y="3514"/>
                </a:lnTo>
                <a:lnTo>
                  <a:pt x="2767" y="3514"/>
                </a:lnTo>
                <a:lnTo>
                  <a:pt x="2767" y="3515"/>
                </a:lnTo>
                <a:lnTo>
                  <a:pt x="2768" y="3515"/>
                </a:lnTo>
                <a:lnTo>
                  <a:pt x="2770" y="3515"/>
                </a:lnTo>
                <a:lnTo>
                  <a:pt x="2771" y="3517"/>
                </a:lnTo>
                <a:lnTo>
                  <a:pt x="2773" y="3517"/>
                </a:lnTo>
                <a:lnTo>
                  <a:pt x="2773" y="3518"/>
                </a:lnTo>
                <a:lnTo>
                  <a:pt x="2775" y="3518"/>
                </a:lnTo>
                <a:lnTo>
                  <a:pt x="2775" y="3520"/>
                </a:lnTo>
                <a:lnTo>
                  <a:pt x="2773" y="3520"/>
                </a:lnTo>
                <a:lnTo>
                  <a:pt x="2773" y="3518"/>
                </a:lnTo>
                <a:lnTo>
                  <a:pt x="2773" y="3520"/>
                </a:lnTo>
                <a:lnTo>
                  <a:pt x="2773" y="3518"/>
                </a:lnTo>
                <a:lnTo>
                  <a:pt x="2771" y="3518"/>
                </a:lnTo>
                <a:lnTo>
                  <a:pt x="2771" y="3520"/>
                </a:lnTo>
                <a:lnTo>
                  <a:pt x="2773" y="3520"/>
                </a:lnTo>
                <a:lnTo>
                  <a:pt x="2773" y="3522"/>
                </a:lnTo>
                <a:lnTo>
                  <a:pt x="2771" y="3523"/>
                </a:lnTo>
                <a:lnTo>
                  <a:pt x="2770" y="3523"/>
                </a:lnTo>
                <a:lnTo>
                  <a:pt x="2768" y="3523"/>
                </a:lnTo>
                <a:lnTo>
                  <a:pt x="2767" y="3523"/>
                </a:lnTo>
                <a:lnTo>
                  <a:pt x="2768" y="3525"/>
                </a:lnTo>
                <a:lnTo>
                  <a:pt x="2767" y="3525"/>
                </a:lnTo>
                <a:lnTo>
                  <a:pt x="2765" y="3525"/>
                </a:lnTo>
                <a:lnTo>
                  <a:pt x="2765" y="3523"/>
                </a:lnTo>
                <a:lnTo>
                  <a:pt x="2763" y="3522"/>
                </a:lnTo>
                <a:lnTo>
                  <a:pt x="2762" y="3522"/>
                </a:lnTo>
                <a:lnTo>
                  <a:pt x="2762" y="3520"/>
                </a:lnTo>
                <a:lnTo>
                  <a:pt x="2760" y="3520"/>
                </a:lnTo>
                <a:lnTo>
                  <a:pt x="2760" y="3518"/>
                </a:lnTo>
                <a:lnTo>
                  <a:pt x="2759" y="3518"/>
                </a:lnTo>
                <a:lnTo>
                  <a:pt x="2760" y="3518"/>
                </a:lnTo>
                <a:lnTo>
                  <a:pt x="2760" y="3517"/>
                </a:lnTo>
                <a:lnTo>
                  <a:pt x="2759" y="3517"/>
                </a:lnTo>
                <a:lnTo>
                  <a:pt x="2759" y="3515"/>
                </a:lnTo>
                <a:lnTo>
                  <a:pt x="2757" y="3515"/>
                </a:lnTo>
                <a:lnTo>
                  <a:pt x="2755" y="3515"/>
                </a:lnTo>
                <a:lnTo>
                  <a:pt x="2754" y="3515"/>
                </a:lnTo>
                <a:lnTo>
                  <a:pt x="2754" y="3514"/>
                </a:lnTo>
                <a:lnTo>
                  <a:pt x="2752" y="3514"/>
                </a:lnTo>
                <a:lnTo>
                  <a:pt x="2752" y="3512"/>
                </a:lnTo>
                <a:lnTo>
                  <a:pt x="2751" y="3512"/>
                </a:lnTo>
                <a:lnTo>
                  <a:pt x="2749" y="3512"/>
                </a:lnTo>
                <a:lnTo>
                  <a:pt x="2749" y="3514"/>
                </a:lnTo>
                <a:lnTo>
                  <a:pt x="2751" y="3514"/>
                </a:lnTo>
                <a:lnTo>
                  <a:pt x="2751" y="3515"/>
                </a:lnTo>
                <a:lnTo>
                  <a:pt x="2752" y="3515"/>
                </a:lnTo>
                <a:lnTo>
                  <a:pt x="2752" y="3517"/>
                </a:lnTo>
                <a:lnTo>
                  <a:pt x="2754" y="3517"/>
                </a:lnTo>
                <a:lnTo>
                  <a:pt x="2755" y="3517"/>
                </a:lnTo>
                <a:lnTo>
                  <a:pt x="2755" y="3518"/>
                </a:lnTo>
                <a:lnTo>
                  <a:pt x="2757" y="3518"/>
                </a:lnTo>
                <a:lnTo>
                  <a:pt x="2757" y="3520"/>
                </a:lnTo>
                <a:lnTo>
                  <a:pt x="2759" y="3522"/>
                </a:lnTo>
                <a:lnTo>
                  <a:pt x="2759" y="3520"/>
                </a:lnTo>
                <a:lnTo>
                  <a:pt x="2759" y="3522"/>
                </a:lnTo>
                <a:lnTo>
                  <a:pt x="2759" y="3523"/>
                </a:lnTo>
                <a:lnTo>
                  <a:pt x="2757" y="3523"/>
                </a:lnTo>
                <a:lnTo>
                  <a:pt x="2757" y="3522"/>
                </a:lnTo>
                <a:lnTo>
                  <a:pt x="2755" y="3522"/>
                </a:lnTo>
                <a:lnTo>
                  <a:pt x="2754" y="3522"/>
                </a:lnTo>
                <a:lnTo>
                  <a:pt x="2754" y="3520"/>
                </a:lnTo>
                <a:lnTo>
                  <a:pt x="2752" y="3520"/>
                </a:lnTo>
                <a:lnTo>
                  <a:pt x="2751" y="3518"/>
                </a:lnTo>
                <a:lnTo>
                  <a:pt x="2749" y="3518"/>
                </a:lnTo>
                <a:lnTo>
                  <a:pt x="2749" y="3517"/>
                </a:lnTo>
                <a:lnTo>
                  <a:pt x="2747" y="3517"/>
                </a:lnTo>
                <a:lnTo>
                  <a:pt x="2747" y="3515"/>
                </a:lnTo>
                <a:lnTo>
                  <a:pt x="2746" y="3515"/>
                </a:lnTo>
                <a:lnTo>
                  <a:pt x="2746" y="3514"/>
                </a:lnTo>
                <a:lnTo>
                  <a:pt x="2744" y="3514"/>
                </a:lnTo>
                <a:lnTo>
                  <a:pt x="2743" y="3514"/>
                </a:lnTo>
                <a:lnTo>
                  <a:pt x="2743" y="3512"/>
                </a:lnTo>
                <a:lnTo>
                  <a:pt x="2741" y="3512"/>
                </a:lnTo>
                <a:lnTo>
                  <a:pt x="2739" y="3512"/>
                </a:lnTo>
                <a:lnTo>
                  <a:pt x="2739" y="3510"/>
                </a:lnTo>
                <a:lnTo>
                  <a:pt x="2738" y="3510"/>
                </a:lnTo>
                <a:lnTo>
                  <a:pt x="2738" y="3509"/>
                </a:lnTo>
                <a:lnTo>
                  <a:pt x="2736" y="3509"/>
                </a:lnTo>
                <a:lnTo>
                  <a:pt x="2736" y="3507"/>
                </a:lnTo>
                <a:lnTo>
                  <a:pt x="2735" y="3507"/>
                </a:lnTo>
                <a:lnTo>
                  <a:pt x="2735" y="3506"/>
                </a:lnTo>
                <a:lnTo>
                  <a:pt x="2735" y="3504"/>
                </a:lnTo>
                <a:lnTo>
                  <a:pt x="2736" y="3506"/>
                </a:lnTo>
                <a:lnTo>
                  <a:pt x="2736" y="3504"/>
                </a:lnTo>
                <a:lnTo>
                  <a:pt x="2738" y="3504"/>
                </a:lnTo>
                <a:lnTo>
                  <a:pt x="2738" y="3506"/>
                </a:lnTo>
                <a:lnTo>
                  <a:pt x="2738" y="3504"/>
                </a:lnTo>
                <a:lnTo>
                  <a:pt x="2736" y="3502"/>
                </a:lnTo>
                <a:lnTo>
                  <a:pt x="2736" y="3501"/>
                </a:lnTo>
                <a:lnTo>
                  <a:pt x="2735" y="3501"/>
                </a:lnTo>
                <a:lnTo>
                  <a:pt x="2735" y="3499"/>
                </a:lnTo>
                <a:lnTo>
                  <a:pt x="2736" y="3499"/>
                </a:lnTo>
                <a:lnTo>
                  <a:pt x="2736" y="3498"/>
                </a:lnTo>
                <a:lnTo>
                  <a:pt x="2738" y="3498"/>
                </a:lnTo>
                <a:lnTo>
                  <a:pt x="2739" y="3498"/>
                </a:lnTo>
                <a:lnTo>
                  <a:pt x="2738" y="3498"/>
                </a:lnTo>
                <a:lnTo>
                  <a:pt x="2738" y="3496"/>
                </a:lnTo>
                <a:lnTo>
                  <a:pt x="2736" y="3496"/>
                </a:lnTo>
                <a:lnTo>
                  <a:pt x="2735" y="3496"/>
                </a:lnTo>
                <a:lnTo>
                  <a:pt x="2735" y="3494"/>
                </a:lnTo>
                <a:lnTo>
                  <a:pt x="2733" y="3494"/>
                </a:lnTo>
                <a:lnTo>
                  <a:pt x="2733" y="3493"/>
                </a:lnTo>
                <a:lnTo>
                  <a:pt x="2735" y="3493"/>
                </a:lnTo>
                <a:lnTo>
                  <a:pt x="2735" y="3491"/>
                </a:lnTo>
                <a:lnTo>
                  <a:pt x="2735" y="3490"/>
                </a:lnTo>
                <a:lnTo>
                  <a:pt x="2733" y="3490"/>
                </a:lnTo>
                <a:lnTo>
                  <a:pt x="2733" y="3488"/>
                </a:lnTo>
                <a:lnTo>
                  <a:pt x="2733" y="3486"/>
                </a:lnTo>
                <a:lnTo>
                  <a:pt x="2735" y="3486"/>
                </a:lnTo>
                <a:lnTo>
                  <a:pt x="2736" y="3486"/>
                </a:lnTo>
                <a:lnTo>
                  <a:pt x="2738" y="3486"/>
                </a:lnTo>
                <a:close/>
                <a:moveTo>
                  <a:pt x="2760" y="3486"/>
                </a:moveTo>
                <a:lnTo>
                  <a:pt x="2762" y="3486"/>
                </a:lnTo>
                <a:lnTo>
                  <a:pt x="2762" y="3488"/>
                </a:lnTo>
                <a:lnTo>
                  <a:pt x="2760" y="3488"/>
                </a:lnTo>
                <a:lnTo>
                  <a:pt x="2760" y="3486"/>
                </a:lnTo>
                <a:close/>
                <a:moveTo>
                  <a:pt x="2715" y="3486"/>
                </a:moveTo>
                <a:lnTo>
                  <a:pt x="2714" y="3486"/>
                </a:lnTo>
                <a:lnTo>
                  <a:pt x="2714" y="3485"/>
                </a:lnTo>
                <a:lnTo>
                  <a:pt x="2714" y="3486"/>
                </a:lnTo>
                <a:lnTo>
                  <a:pt x="2715" y="3486"/>
                </a:lnTo>
                <a:close/>
                <a:moveTo>
                  <a:pt x="2771" y="3485"/>
                </a:moveTo>
                <a:lnTo>
                  <a:pt x="2773" y="3485"/>
                </a:lnTo>
                <a:lnTo>
                  <a:pt x="2773" y="3486"/>
                </a:lnTo>
                <a:lnTo>
                  <a:pt x="2771" y="3486"/>
                </a:lnTo>
                <a:lnTo>
                  <a:pt x="2771" y="3485"/>
                </a:lnTo>
                <a:close/>
                <a:moveTo>
                  <a:pt x="2712" y="3483"/>
                </a:moveTo>
                <a:lnTo>
                  <a:pt x="2712" y="3485"/>
                </a:lnTo>
                <a:lnTo>
                  <a:pt x="2714" y="3485"/>
                </a:lnTo>
                <a:lnTo>
                  <a:pt x="2715" y="3485"/>
                </a:lnTo>
                <a:lnTo>
                  <a:pt x="2715" y="3486"/>
                </a:lnTo>
                <a:lnTo>
                  <a:pt x="2717" y="3486"/>
                </a:lnTo>
                <a:lnTo>
                  <a:pt x="2715" y="3486"/>
                </a:lnTo>
                <a:lnTo>
                  <a:pt x="2715" y="3485"/>
                </a:lnTo>
                <a:lnTo>
                  <a:pt x="2714" y="3485"/>
                </a:lnTo>
                <a:lnTo>
                  <a:pt x="2712" y="3485"/>
                </a:lnTo>
                <a:lnTo>
                  <a:pt x="2712" y="3483"/>
                </a:lnTo>
                <a:close/>
                <a:moveTo>
                  <a:pt x="2765" y="3485"/>
                </a:moveTo>
                <a:lnTo>
                  <a:pt x="2763" y="3483"/>
                </a:lnTo>
                <a:lnTo>
                  <a:pt x="2765" y="3483"/>
                </a:lnTo>
                <a:lnTo>
                  <a:pt x="2765" y="3485"/>
                </a:lnTo>
                <a:close/>
                <a:moveTo>
                  <a:pt x="2203" y="3482"/>
                </a:moveTo>
                <a:lnTo>
                  <a:pt x="2203" y="3483"/>
                </a:lnTo>
                <a:lnTo>
                  <a:pt x="2202" y="3483"/>
                </a:lnTo>
                <a:lnTo>
                  <a:pt x="2202" y="3485"/>
                </a:lnTo>
                <a:lnTo>
                  <a:pt x="2200" y="3485"/>
                </a:lnTo>
                <a:lnTo>
                  <a:pt x="2200" y="3483"/>
                </a:lnTo>
                <a:lnTo>
                  <a:pt x="2202" y="3483"/>
                </a:lnTo>
                <a:lnTo>
                  <a:pt x="2203" y="3483"/>
                </a:lnTo>
                <a:lnTo>
                  <a:pt x="2203" y="3482"/>
                </a:lnTo>
                <a:close/>
                <a:moveTo>
                  <a:pt x="2765" y="3482"/>
                </a:moveTo>
                <a:lnTo>
                  <a:pt x="2765" y="3483"/>
                </a:lnTo>
                <a:lnTo>
                  <a:pt x="2767" y="3483"/>
                </a:lnTo>
                <a:lnTo>
                  <a:pt x="2765" y="3483"/>
                </a:lnTo>
                <a:lnTo>
                  <a:pt x="2763" y="3482"/>
                </a:lnTo>
                <a:lnTo>
                  <a:pt x="2765" y="3482"/>
                </a:lnTo>
                <a:close/>
                <a:moveTo>
                  <a:pt x="2760" y="3482"/>
                </a:moveTo>
                <a:lnTo>
                  <a:pt x="2760" y="3483"/>
                </a:lnTo>
                <a:lnTo>
                  <a:pt x="2762" y="3483"/>
                </a:lnTo>
                <a:lnTo>
                  <a:pt x="2763" y="3483"/>
                </a:lnTo>
                <a:lnTo>
                  <a:pt x="2763" y="3485"/>
                </a:lnTo>
                <a:lnTo>
                  <a:pt x="2765" y="3485"/>
                </a:lnTo>
                <a:lnTo>
                  <a:pt x="2765" y="3486"/>
                </a:lnTo>
                <a:lnTo>
                  <a:pt x="2767" y="3486"/>
                </a:lnTo>
                <a:lnTo>
                  <a:pt x="2768" y="3486"/>
                </a:lnTo>
                <a:lnTo>
                  <a:pt x="2768" y="3488"/>
                </a:lnTo>
                <a:lnTo>
                  <a:pt x="2770" y="3490"/>
                </a:lnTo>
                <a:lnTo>
                  <a:pt x="2768" y="3490"/>
                </a:lnTo>
                <a:lnTo>
                  <a:pt x="2768" y="3491"/>
                </a:lnTo>
                <a:lnTo>
                  <a:pt x="2767" y="3491"/>
                </a:lnTo>
                <a:lnTo>
                  <a:pt x="2767" y="3490"/>
                </a:lnTo>
                <a:lnTo>
                  <a:pt x="2765" y="3490"/>
                </a:lnTo>
                <a:lnTo>
                  <a:pt x="2765" y="3488"/>
                </a:lnTo>
                <a:lnTo>
                  <a:pt x="2765" y="3490"/>
                </a:lnTo>
                <a:lnTo>
                  <a:pt x="2767" y="3490"/>
                </a:lnTo>
                <a:lnTo>
                  <a:pt x="2767" y="3488"/>
                </a:lnTo>
                <a:lnTo>
                  <a:pt x="2765" y="3488"/>
                </a:lnTo>
                <a:lnTo>
                  <a:pt x="2765" y="3486"/>
                </a:lnTo>
                <a:lnTo>
                  <a:pt x="2763" y="3486"/>
                </a:lnTo>
                <a:lnTo>
                  <a:pt x="2763" y="3488"/>
                </a:lnTo>
                <a:lnTo>
                  <a:pt x="2762" y="3488"/>
                </a:lnTo>
                <a:lnTo>
                  <a:pt x="2762" y="3486"/>
                </a:lnTo>
                <a:lnTo>
                  <a:pt x="2760" y="3486"/>
                </a:lnTo>
                <a:lnTo>
                  <a:pt x="2760" y="3485"/>
                </a:lnTo>
                <a:lnTo>
                  <a:pt x="2759" y="3485"/>
                </a:lnTo>
                <a:lnTo>
                  <a:pt x="2759" y="3483"/>
                </a:lnTo>
                <a:lnTo>
                  <a:pt x="2759" y="3482"/>
                </a:lnTo>
                <a:lnTo>
                  <a:pt x="2760" y="3482"/>
                </a:lnTo>
                <a:close/>
                <a:moveTo>
                  <a:pt x="2757" y="3483"/>
                </a:moveTo>
                <a:lnTo>
                  <a:pt x="2759" y="3483"/>
                </a:lnTo>
                <a:lnTo>
                  <a:pt x="2759" y="3485"/>
                </a:lnTo>
                <a:lnTo>
                  <a:pt x="2757" y="3485"/>
                </a:lnTo>
                <a:lnTo>
                  <a:pt x="2755" y="3485"/>
                </a:lnTo>
                <a:lnTo>
                  <a:pt x="2755" y="3483"/>
                </a:lnTo>
                <a:lnTo>
                  <a:pt x="2755" y="3482"/>
                </a:lnTo>
                <a:lnTo>
                  <a:pt x="2757" y="3482"/>
                </a:lnTo>
                <a:lnTo>
                  <a:pt x="2757" y="3483"/>
                </a:lnTo>
                <a:close/>
                <a:moveTo>
                  <a:pt x="2213" y="3482"/>
                </a:moveTo>
                <a:lnTo>
                  <a:pt x="2215" y="3482"/>
                </a:lnTo>
                <a:lnTo>
                  <a:pt x="2216" y="3483"/>
                </a:lnTo>
                <a:lnTo>
                  <a:pt x="2215" y="3483"/>
                </a:lnTo>
                <a:lnTo>
                  <a:pt x="2213" y="3483"/>
                </a:lnTo>
                <a:lnTo>
                  <a:pt x="2213" y="3485"/>
                </a:lnTo>
                <a:lnTo>
                  <a:pt x="2211" y="3485"/>
                </a:lnTo>
                <a:lnTo>
                  <a:pt x="2211" y="3486"/>
                </a:lnTo>
                <a:lnTo>
                  <a:pt x="2211" y="3485"/>
                </a:lnTo>
                <a:lnTo>
                  <a:pt x="2210" y="3486"/>
                </a:lnTo>
                <a:lnTo>
                  <a:pt x="2211" y="3486"/>
                </a:lnTo>
                <a:lnTo>
                  <a:pt x="2210" y="3486"/>
                </a:lnTo>
                <a:lnTo>
                  <a:pt x="2208" y="3488"/>
                </a:lnTo>
                <a:lnTo>
                  <a:pt x="2208" y="3486"/>
                </a:lnTo>
                <a:lnTo>
                  <a:pt x="2207" y="3486"/>
                </a:lnTo>
                <a:lnTo>
                  <a:pt x="2207" y="3485"/>
                </a:lnTo>
                <a:lnTo>
                  <a:pt x="2208" y="3485"/>
                </a:lnTo>
                <a:lnTo>
                  <a:pt x="2208" y="3483"/>
                </a:lnTo>
                <a:lnTo>
                  <a:pt x="2208" y="3485"/>
                </a:lnTo>
                <a:lnTo>
                  <a:pt x="2210" y="3485"/>
                </a:lnTo>
                <a:lnTo>
                  <a:pt x="2210" y="3483"/>
                </a:lnTo>
                <a:lnTo>
                  <a:pt x="2210" y="3482"/>
                </a:lnTo>
                <a:lnTo>
                  <a:pt x="2210" y="3480"/>
                </a:lnTo>
                <a:lnTo>
                  <a:pt x="2211" y="3480"/>
                </a:lnTo>
                <a:lnTo>
                  <a:pt x="2211" y="3482"/>
                </a:lnTo>
                <a:lnTo>
                  <a:pt x="2213" y="3482"/>
                </a:lnTo>
                <a:close/>
                <a:moveTo>
                  <a:pt x="2720" y="3478"/>
                </a:moveTo>
                <a:lnTo>
                  <a:pt x="2720" y="3480"/>
                </a:lnTo>
                <a:lnTo>
                  <a:pt x="2720" y="3478"/>
                </a:lnTo>
                <a:close/>
                <a:moveTo>
                  <a:pt x="2213" y="3478"/>
                </a:moveTo>
                <a:lnTo>
                  <a:pt x="2213" y="3480"/>
                </a:lnTo>
                <a:lnTo>
                  <a:pt x="2211" y="3480"/>
                </a:lnTo>
                <a:lnTo>
                  <a:pt x="2211" y="3478"/>
                </a:lnTo>
                <a:lnTo>
                  <a:pt x="2213" y="3478"/>
                </a:lnTo>
                <a:close/>
                <a:moveTo>
                  <a:pt x="2698" y="3480"/>
                </a:moveTo>
                <a:lnTo>
                  <a:pt x="2698" y="3478"/>
                </a:lnTo>
                <a:lnTo>
                  <a:pt x="2696" y="3478"/>
                </a:lnTo>
                <a:lnTo>
                  <a:pt x="2698" y="3478"/>
                </a:lnTo>
                <a:lnTo>
                  <a:pt x="2698" y="3480"/>
                </a:lnTo>
                <a:close/>
                <a:moveTo>
                  <a:pt x="2757" y="3477"/>
                </a:moveTo>
                <a:lnTo>
                  <a:pt x="2759" y="3477"/>
                </a:lnTo>
                <a:lnTo>
                  <a:pt x="2759" y="3478"/>
                </a:lnTo>
                <a:lnTo>
                  <a:pt x="2757" y="3478"/>
                </a:lnTo>
                <a:lnTo>
                  <a:pt x="2755" y="3478"/>
                </a:lnTo>
                <a:lnTo>
                  <a:pt x="2755" y="3477"/>
                </a:lnTo>
                <a:lnTo>
                  <a:pt x="2757" y="3477"/>
                </a:lnTo>
                <a:close/>
                <a:moveTo>
                  <a:pt x="2715" y="3477"/>
                </a:moveTo>
                <a:lnTo>
                  <a:pt x="2715" y="3478"/>
                </a:lnTo>
                <a:lnTo>
                  <a:pt x="2717" y="3478"/>
                </a:lnTo>
                <a:lnTo>
                  <a:pt x="2719" y="3478"/>
                </a:lnTo>
                <a:lnTo>
                  <a:pt x="2719" y="3480"/>
                </a:lnTo>
                <a:lnTo>
                  <a:pt x="2720" y="3480"/>
                </a:lnTo>
                <a:lnTo>
                  <a:pt x="2722" y="3480"/>
                </a:lnTo>
                <a:lnTo>
                  <a:pt x="2722" y="3482"/>
                </a:lnTo>
                <a:lnTo>
                  <a:pt x="2722" y="3483"/>
                </a:lnTo>
                <a:lnTo>
                  <a:pt x="2723" y="3483"/>
                </a:lnTo>
                <a:lnTo>
                  <a:pt x="2723" y="3482"/>
                </a:lnTo>
                <a:lnTo>
                  <a:pt x="2723" y="3483"/>
                </a:lnTo>
                <a:lnTo>
                  <a:pt x="2725" y="3483"/>
                </a:lnTo>
                <a:lnTo>
                  <a:pt x="2725" y="3485"/>
                </a:lnTo>
                <a:lnTo>
                  <a:pt x="2725" y="3483"/>
                </a:lnTo>
                <a:lnTo>
                  <a:pt x="2725" y="3485"/>
                </a:lnTo>
                <a:lnTo>
                  <a:pt x="2725" y="3486"/>
                </a:lnTo>
                <a:lnTo>
                  <a:pt x="2725" y="3485"/>
                </a:lnTo>
                <a:lnTo>
                  <a:pt x="2725" y="3486"/>
                </a:lnTo>
                <a:lnTo>
                  <a:pt x="2723" y="3486"/>
                </a:lnTo>
                <a:lnTo>
                  <a:pt x="2723" y="3485"/>
                </a:lnTo>
                <a:lnTo>
                  <a:pt x="2722" y="3485"/>
                </a:lnTo>
                <a:lnTo>
                  <a:pt x="2722" y="3486"/>
                </a:lnTo>
                <a:lnTo>
                  <a:pt x="2723" y="3486"/>
                </a:lnTo>
                <a:lnTo>
                  <a:pt x="2723" y="3488"/>
                </a:lnTo>
                <a:lnTo>
                  <a:pt x="2723" y="3490"/>
                </a:lnTo>
                <a:lnTo>
                  <a:pt x="2723" y="3488"/>
                </a:lnTo>
                <a:lnTo>
                  <a:pt x="2722" y="3488"/>
                </a:lnTo>
                <a:lnTo>
                  <a:pt x="2720" y="3488"/>
                </a:lnTo>
                <a:lnTo>
                  <a:pt x="2720" y="3486"/>
                </a:lnTo>
                <a:lnTo>
                  <a:pt x="2719" y="3486"/>
                </a:lnTo>
                <a:lnTo>
                  <a:pt x="2720" y="3486"/>
                </a:lnTo>
                <a:lnTo>
                  <a:pt x="2719" y="3486"/>
                </a:lnTo>
                <a:lnTo>
                  <a:pt x="2719" y="3488"/>
                </a:lnTo>
                <a:lnTo>
                  <a:pt x="2720" y="3490"/>
                </a:lnTo>
                <a:lnTo>
                  <a:pt x="2720" y="3491"/>
                </a:lnTo>
                <a:lnTo>
                  <a:pt x="2722" y="3491"/>
                </a:lnTo>
                <a:lnTo>
                  <a:pt x="2722" y="3493"/>
                </a:lnTo>
                <a:lnTo>
                  <a:pt x="2722" y="3491"/>
                </a:lnTo>
                <a:lnTo>
                  <a:pt x="2720" y="3491"/>
                </a:lnTo>
                <a:lnTo>
                  <a:pt x="2719" y="3491"/>
                </a:lnTo>
                <a:lnTo>
                  <a:pt x="2719" y="3490"/>
                </a:lnTo>
                <a:lnTo>
                  <a:pt x="2717" y="3490"/>
                </a:lnTo>
                <a:lnTo>
                  <a:pt x="2717" y="3488"/>
                </a:lnTo>
                <a:lnTo>
                  <a:pt x="2715" y="3486"/>
                </a:lnTo>
                <a:lnTo>
                  <a:pt x="2717" y="3488"/>
                </a:lnTo>
                <a:lnTo>
                  <a:pt x="2717" y="3486"/>
                </a:lnTo>
                <a:lnTo>
                  <a:pt x="2719" y="3486"/>
                </a:lnTo>
                <a:lnTo>
                  <a:pt x="2719" y="3485"/>
                </a:lnTo>
                <a:lnTo>
                  <a:pt x="2717" y="3485"/>
                </a:lnTo>
                <a:lnTo>
                  <a:pt x="2717" y="3486"/>
                </a:lnTo>
                <a:lnTo>
                  <a:pt x="2717" y="3485"/>
                </a:lnTo>
                <a:lnTo>
                  <a:pt x="2715" y="3485"/>
                </a:lnTo>
                <a:lnTo>
                  <a:pt x="2715" y="3483"/>
                </a:lnTo>
                <a:lnTo>
                  <a:pt x="2714" y="3483"/>
                </a:lnTo>
                <a:lnTo>
                  <a:pt x="2712" y="3483"/>
                </a:lnTo>
                <a:lnTo>
                  <a:pt x="2712" y="3482"/>
                </a:lnTo>
                <a:lnTo>
                  <a:pt x="2714" y="3482"/>
                </a:lnTo>
                <a:lnTo>
                  <a:pt x="2714" y="3483"/>
                </a:lnTo>
                <a:lnTo>
                  <a:pt x="2714" y="3482"/>
                </a:lnTo>
                <a:lnTo>
                  <a:pt x="2712" y="3482"/>
                </a:lnTo>
                <a:lnTo>
                  <a:pt x="2712" y="3480"/>
                </a:lnTo>
                <a:lnTo>
                  <a:pt x="2711" y="3480"/>
                </a:lnTo>
                <a:lnTo>
                  <a:pt x="2711" y="3478"/>
                </a:lnTo>
                <a:lnTo>
                  <a:pt x="2712" y="3478"/>
                </a:lnTo>
                <a:lnTo>
                  <a:pt x="2714" y="3478"/>
                </a:lnTo>
                <a:lnTo>
                  <a:pt x="2714" y="3480"/>
                </a:lnTo>
                <a:lnTo>
                  <a:pt x="2714" y="3478"/>
                </a:lnTo>
                <a:lnTo>
                  <a:pt x="2712" y="3478"/>
                </a:lnTo>
                <a:lnTo>
                  <a:pt x="2712" y="3477"/>
                </a:lnTo>
                <a:lnTo>
                  <a:pt x="2712" y="3475"/>
                </a:lnTo>
                <a:lnTo>
                  <a:pt x="2711" y="3475"/>
                </a:lnTo>
                <a:lnTo>
                  <a:pt x="2712" y="3475"/>
                </a:lnTo>
                <a:lnTo>
                  <a:pt x="2714" y="3477"/>
                </a:lnTo>
                <a:lnTo>
                  <a:pt x="2715" y="3477"/>
                </a:lnTo>
                <a:close/>
                <a:moveTo>
                  <a:pt x="2215" y="3475"/>
                </a:moveTo>
                <a:lnTo>
                  <a:pt x="2216" y="3475"/>
                </a:lnTo>
                <a:lnTo>
                  <a:pt x="2218" y="3475"/>
                </a:lnTo>
                <a:lnTo>
                  <a:pt x="2219" y="3475"/>
                </a:lnTo>
                <a:lnTo>
                  <a:pt x="2219" y="3477"/>
                </a:lnTo>
                <a:lnTo>
                  <a:pt x="2219" y="3478"/>
                </a:lnTo>
                <a:lnTo>
                  <a:pt x="2218" y="3478"/>
                </a:lnTo>
                <a:lnTo>
                  <a:pt x="2218" y="3480"/>
                </a:lnTo>
                <a:lnTo>
                  <a:pt x="2218" y="3482"/>
                </a:lnTo>
                <a:lnTo>
                  <a:pt x="2218" y="3483"/>
                </a:lnTo>
                <a:lnTo>
                  <a:pt x="2218" y="3482"/>
                </a:lnTo>
                <a:lnTo>
                  <a:pt x="2218" y="3483"/>
                </a:lnTo>
                <a:lnTo>
                  <a:pt x="2218" y="3482"/>
                </a:lnTo>
                <a:lnTo>
                  <a:pt x="2218" y="3483"/>
                </a:lnTo>
                <a:lnTo>
                  <a:pt x="2216" y="3483"/>
                </a:lnTo>
                <a:lnTo>
                  <a:pt x="2216" y="3482"/>
                </a:lnTo>
                <a:lnTo>
                  <a:pt x="2215" y="3480"/>
                </a:lnTo>
                <a:lnTo>
                  <a:pt x="2215" y="3478"/>
                </a:lnTo>
                <a:lnTo>
                  <a:pt x="2213" y="3478"/>
                </a:lnTo>
                <a:lnTo>
                  <a:pt x="2213" y="3477"/>
                </a:lnTo>
                <a:lnTo>
                  <a:pt x="2211" y="3477"/>
                </a:lnTo>
                <a:lnTo>
                  <a:pt x="2211" y="3475"/>
                </a:lnTo>
                <a:lnTo>
                  <a:pt x="2213" y="3475"/>
                </a:lnTo>
                <a:lnTo>
                  <a:pt x="2215" y="3475"/>
                </a:lnTo>
                <a:close/>
                <a:moveTo>
                  <a:pt x="2690" y="3474"/>
                </a:moveTo>
                <a:lnTo>
                  <a:pt x="2690" y="3475"/>
                </a:lnTo>
                <a:lnTo>
                  <a:pt x="2690" y="3474"/>
                </a:lnTo>
                <a:lnTo>
                  <a:pt x="2688" y="3474"/>
                </a:lnTo>
                <a:lnTo>
                  <a:pt x="2690" y="3474"/>
                </a:lnTo>
                <a:close/>
                <a:moveTo>
                  <a:pt x="2178" y="3474"/>
                </a:moveTo>
                <a:lnTo>
                  <a:pt x="2179" y="3474"/>
                </a:lnTo>
                <a:lnTo>
                  <a:pt x="2179" y="3475"/>
                </a:lnTo>
                <a:lnTo>
                  <a:pt x="2178" y="3475"/>
                </a:lnTo>
                <a:lnTo>
                  <a:pt x="2178" y="3474"/>
                </a:lnTo>
                <a:close/>
                <a:moveTo>
                  <a:pt x="2237" y="3474"/>
                </a:moveTo>
                <a:lnTo>
                  <a:pt x="2237" y="3475"/>
                </a:lnTo>
                <a:lnTo>
                  <a:pt x="2235" y="3475"/>
                </a:lnTo>
                <a:lnTo>
                  <a:pt x="2235" y="3474"/>
                </a:lnTo>
                <a:lnTo>
                  <a:pt x="2237" y="3474"/>
                </a:lnTo>
                <a:close/>
                <a:moveTo>
                  <a:pt x="2181" y="3472"/>
                </a:moveTo>
                <a:lnTo>
                  <a:pt x="2183" y="3472"/>
                </a:lnTo>
                <a:lnTo>
                  <a:pt x="2183" y="3474"/>
                </a:lnTo>
                <a:lnTo>
                  <a:pt x="2181" y="3474"/>
                </a:lnTo>
                <a:lnTo>
                  <a:pt x="2181" y="3472"/>
                </a:lnTo>
                <a:close/>
                <a:moveTo>
                  <a:pt x="2223" y="3472"/>
                </a:moveTo>
                <a:lnTo>
                  <a:pt x="2223" y="3474"/>
                </a:lnTo>
                <a:lnTo>
                  <a:pt x="2224" y="3474"/>
                </a:lnTo>
                <a:lnTo>
                  <a:pt x="2224" y="3475"/>
                </a:lnTo>
                <a:lnTo>
                  <a:pt x="2224" y="3477"/>
                </a:lnTo>
                <a:lnTo>
                  <a:pt x="2223" y="3477"/>
                </a:lnTo>
                <a:lnTo>
                  <a:pt x="2223" y="3475"/>
                </a:lnTo>
                <a:lnTo>
                  <a:pt x="2223" y="3477"/>
                </a:lnTo>
                <a:lnTo>
                  <a:pt x="2221" y="3477"/>
                </a:lnTo>
                <a:lnTo>
                  <a:pt x="2221" y="3475"/>
                </a:lnTo>
                <a:lnTo>
                  <a:pt x="2219" y="3475"/>
                </a:lnTo>
                <a:lnTo>
                  <a:pt x="2219" y="3474"/>
                </a:lnTo>
                <a:lnTo>
                  <a:pt x="2221" y="3474"/>
                </a:lnTo>
                <a:lnTo>
                  <a:pt x="2221" y="3472"/>
                </a:lnTo>
                <a:lnTo>
                  <a:pt x="2223" y="3474"/>
                </a:lnTo>
                <a:lnTo>
                  <a:pt x="2223" y="3472"/>
                </a:lnTo>
                <a:close/>
                <a:moveTo>
                  <a:pt x="2178" y="3470"/>
                </a:moveTo>
                <a:lnTo>
                  <a:pt x="2178" y="3472"/>
                </a:lnTo>
                <a:lnTo>
                  <a:pt x="2178" y="3470"/>
                </a:lnTo>
                <a:lnTo>
                  <a:pt x="2176" y="3470"/>
                </a:lnTo>
                <a:lnTo>
                  <a:pt x="2178" y="3470"/>
                </a:lnTo>
                <a:close/>
                <a:moveTo>
                  <a:pt x="2176" y="3472"/>
                </a:moveTo>
                <a:lnTo>
                  <a:pt x="2176" y="3474"/>
                </a:lnTo>
                <a:lnTo>
                  <a:pt x="2175" y="3474"/>
                </a:lnTo>
                <a:lnTo>
                  <a:pt x="2175" y="3472"/>
                </a:lnTo>
                <a:lnTo>
                  <a:pt x="2173" y="3472"/>
                </a:lnTo>
                <a:lnTo>
                  <a:pt x="2173" y="3470"/>
                </a:lnTo>
                <a:lnTo>
                  <a:pt x="2175" y="3470"/>
                </a:lnTo>
                <a:lnTo>
                  <a:pt x="2175" y="3472"/>
                </a:lnTo>
                <a:lnTo>
                  <a:pt x="2176" y="3472"/>
                </a:lnTo>
                <a:close/>
                <a:moveTo>
                  <a:pt x="2183" y="3470"/>
                </a:moveTo>
                <a:lnTo>
                  <a:pt x="2181" y="3469"/>
                </a:lnTo>
                <a:lnTo>
                  <a:pt x="2183" y="3469"/>
                </a:lnTo>
                <a:lnTo>
                  <a:pt x="2184" y="3469"/>
                </a:lnTo>
                <a:lnTo>
                  <a:pt x="2184" y="3470"/>
                </a:lnTo>
                <a:lnTo>
                  <a:pt x="2183" y="3470"/>
                </a:lnTo>
                <a:close/>
                <a:moveTo>
                  <a:pt x="2168" y="3469"/>
                </a:moveTo>
                <a:lnTo>
                  <a:pt x="2170" y="3469"/>
                </a:lnTo>
                <a:lnTo>
                  <a:pt x="2171" y="3469"/>
                </a:lnTo>
                <a:lnTo>
                  <a:pt x="2173" y="3469"/>
                </a:lnTo>
                <a:lnTo>
                  <a:pt x="2173" y="3470"/>
                </a:lnTo>
                <a:lnTo>
                  <a:pt x="2171" y="3470"/>
                </a:lnTo>
                <a:lnTo>
                  <a:pt x="2170" y="3470"/>
                </a:lnTo>
                <a:lnTo>
                  <a:pt x="2170" y="3472"/>
                </a:lnTo>
                <a:lnTo>
                  <a:pt x="2168" y="3472"/>
                </a:lnTo>
                <a:lnTo>
                  <a:pt x="2168" y="3470"/>
                </a:lnTo>
                <a:lnTo>
                  <a:pt x="2168" y="3469"/>
                </a:lnTo>
                <a:lnTo>
                  <a:pt x="2167" y="3469"/>
                </a:lnTo>
                <a:lnTo>
                  <a:pt x="2168" y="3469"/>
                </a:lnTo>
                <a:close/>
                <a:moveTo>
                  <a:pt x="2181" y="3467"/>
                </a:moveTo>
                <a:lnTo>
                  <a:pt x="2181" y="3469"/>
                </a:lnTo>
                <a:lnTo>
                  <a:pt x="2179" y="3469"/>
                </a:lnTo>
                <a:lnTo>
                  <a:pt x="2179" y="3467"/>
                </a:lnTo>
                <a:lnTo>
                  <a:pt x="2181" y="3467"/>
                </a:lnTo>
                <a:close/>
                <a:moveTo>
                  <a:pt x="2171" y="3467"/>
                </a:moveTo>
                <a:lnTo>
                  <a:pt x="2170" y="3467"/>
                </a:lnTo>
                <a:lnTo>
                  <a:pt x="2170" y="3469"/>
                </a:lnTo>
                <a:lnTo>
                  <a:pt x="2170" y="3467"/>
                </a:lnTo>
                <a:lnTo>
                  <a:pt x="2168" y="3467"/>
                </a:lnTo>
                <a:lnTo>
                  <a:pt x="2170" y="3467"/>
                </a:lnTo>
                <a:lnTo>
                  <a:pt x="2171" y="3467"/>
                </a:lnTo>
                <a:close/>
                <a:moveTo>
                  <a:pt x="2224" y="3469"/>
                </a:moveTo>
                <a:lnTo>
                  <a:pt x="2223" y="3469"/>
                </a:lnTo>
                <a:lnTo>
                  <a:pt x="2221" y="3469"/>
                </a:lnTo>
                <a:lnTo>
                  <a:pt x="2221" y="3467"/>
                </a:lnTo>
                <a:lnTo>
                  <a:pt x="2223" y="3467"/>
                </a:lnTo>
                <a:lnTo>
                  <a:pt x="2223" y="3466"/>
                </a:lnTo>
                <a:lnTo>
                  <a:pt x="2224" y="3466"/>
                </a:lnTo>
                <a:lnTo>
                  <a:pt x="2224" y="3467"/>
                </a:lnTo>
                <a:lnTo>
                  <a:pt x="2224" y="3469"/>
                </a:lnTo>
                <a:close/>
                <a:moveTo>
                  <a:pt x="2743" y="3466"/>
                </a:moveTo>
                <a:lnTo>
                  <a:pt x="2744" y="3466"/>
                </a:lnTo>
                <a:lnTo>
                  <a:pt x="2746" y="3466"/>
                </a:lnTo>
                <a:lnTo>
                  <a:pt x="2746" y="3467"/>
                </a:lnTo>
                <a:lnTo>
                  <a:pt x="2747" y="3467"/>
                </a:lnTo>
                <a:lnTo>
                  <a:pt x="2747" y="3469"/>
                </a:lnTo>
                <a:lnTo>
                  <a:pt x="2749" y="3469"/>
                </a:lnTo>
                <a:lnTo>
                  <a:pt x="2751" y="3469"/>
                </a:lnTo>
                <a:lnTo>
                  <a:pt x="2751" y="3470"/>
                </a:lnTo>
                <a:lnTo>
                  <a:pt x="2752" y="3470"/>
                </a:lnTo>
                <a:lnTo>
                  <a:pt x="2754" y="3472"/>
                </a:lnTo>
                <a:lnTo>
                  <a:pt x="2755" y="3472"/>
                </a:lnTo>
                <a:lnTo>
                  <a:pt x="2755" y="3474"/>
                </a:lnTo>
                <a:lnTo>
                  <a:pt x="2754" y="3474"/>
                </a:lnTo>
                <a:lnTo>
                  <a:pt x="2754" y="3472"/>
                </a:lnTo>
                <a:lnTo>
                  <a:pt x="2752" y="3472"/>
                </a:lnTo>
                <a:lnTo>
                  <a:pt x="2751" y="3472"/>
                </a:lnTo>
                <a:lnTo>
                  <a:pt x="2751" y="3470"/>
                </a:lnTo>
                <a:lnTo>
                  <a:pt x="2749" y="3470"/>
                </a:lnTo>
                <a:lnTo>
                  <a:pt x="2747" y="3470"/>
                </a:lnTo>
                <a:lnTo>
                  <a:pt x="2747" y="3472"/>
                </a:lnTo>
                <a:lnTo>
                  <a:pt x="2749" y="3472"/>
                </a:lnTo>
                <a:lnTo>
                  <a:pt x="2751" y="3472"/>
                </a:lnTo>
                <a:lnTo>
                  <a:pt x="2751" y="3474"/>
                </a:lnTo>
                <a:lnTo>
                  <a:pt x="2752" y="3474"/>
                </a:lnTo>
                <a:lnTo>
                  <a:pt x="2752" y="3475"/>
                </a:lnTo>
                <a:lnTo>
                  <a:pt x="2754" y="3475"/>
                </a:lnTo>
                <a:lnTo>
                  <a:pt x="2755" y="3475"/>
                </a:lnTo>
                <a:lnTo>
                  <a:pt x="2755" y="3477"/>
                </a:lnTo>
                <a:lnTo>
                  <a:pt x="2754" y="3477"/>
                </a:lnTo>
                <a:lnTo>
                  <a:pt x="2754" y="3478"/>
                </a:lnTo>
                <a:lnTo>
                  <a:pt x="2754" y="3480"/>
                </a:lnTo>
                <a:lnTo>
                  <a:pt x="2755" y="3480"/>
                </a:lnTo>
                <a:lnTo>
                  <a:pt x="2755" y="3482"/>
                </a:lnTo>
                <a:lnTo>
                  <a:pt x="2755" y="3483"/>
                </a:lnTo>
                <a:lnTo>
                  <a:pt x="2754" y="3483"/>
                </a:lnTo>
                <a:lnTo>
                  <a:pt x="2754" y="3485"/>
                </a:lnTo>
                <a:lnTo>
                  <a:pt x="2755" y="3485"/>
                </a:lnTo>
                <a:lnTo>
                  <a:pt x="2757" y="3485"/>
                </a:lnTo>
                <a:lnTo>
                  <a:pt x="2759" y="3485"/>
                </a:lnTo>
                <a:lnTo>
                  <a:pt x="2759" y="3486"/>
                </a:lnTo>
                <a:lnTo>
                  <a:pt x="2760" y="3486"/>
                </a:lnTo>
                <a:lnTo>
                  <a:pt x="2759" y="3486"/>
                </a:lnTo>
                <a:lnTo>
                  <a:pt x="2759" y="3488"/>
                </a:lnTo>
                <a:lnTo>
                  <a:pt x="2759" y="3490"/>
                </a:lnTo>
                <a:lnTo>
                  <a:pt x="2760" y="3490"/>
                </a:lnTo>
                <a:lnTo>
                  <a:pt x="2759" y="3490"/>
                </a:lnTo>
                <a:lnTo>
                  <a:pt x="2757" y="3490"/>
                </a:lnTo>
                <a:lnTo>
                  <a:pt x="2755" y="3488"/>
                </a:lnTo>
                <a:lnTo>
                  <a:pt x="2754" y="3488"/>
                </a:lnTo>
                <a:lnTo>
                  <a:pt x="2752" y="3488"/>
                </a:lnTo>
                <a:lnTo>
                  <a:pt x="2751" y="3488"/>
                </a:lnTo>
                <a:lnTo>
                  <a:pt x="2751" y="3486"/>
                </a:lnTo>
                <a:lnTo>
                  <a:pt x="2749" y="3486"/>
                </a:lnTo>
                <a:lnTo>
                  <a:pt x="2747" y="3486"/>
                </a:lnTo>
                <a:lnTo>
                  <a:pt x="2747" y="3485"/>
                </a:lnTo>
                <a:lnTo>
                  <a:pt x="2746" y="3485"/>
                </a:lnTo>
                <a:lnTo>
                  <a:pt x="2746" y="3486"/>
                </a:lnTo>
                <a:lnTo>
                  <a:pt x="2744" y="3486"/>
                </a:lnTo>
                <a:lnTo>
                  <a:pt x="2744" y="3485"/>
                </a:lnTo>
                <a:lnTo>
                  <a:pt x="2743" y="3485"/>
                </a:lnTo>
                <a:lnTo>
                  <a:pt x="2741" y="3485"/>
                </a:lnTo>
                <a:lnTo>
                  <a:pt x="2739" y="3485"/>
                </a:lnTo>
                <a:lnTo>
                  <a:pt x="2738" y="3483"/>
                </a:lnTo>
                <a:lnTo>
                  <a:pt x="2736" y="3483"/>
                </a:lnTo>
                <a:lnTo>
                  <a:pt x="2735" y="3483"/>
                </a:lnTo>
                <a:lnTo>
                  <a:pt x="2733" y="3483"/>
                </a:lnTo>
                <a:lnTo>
                  <a:pt x="2733" y="3482"/>
                </a:lnTo>
                <a:lnTo>
                  <a:pt x="2731" y="3482"/>
                </a:lnTo>
                <a:lnTo>
                  <a:pt x="2733" y="3482"/>
                </a:lnTo>
                <a:lnTo>
                  <a:pt x="2735" y="3482"/>
                </a:lnTo>
                <a:lnTo>
                  <a:pt x="2733" y="3480"/>
                </a:lnTo>
                <a:lnTo>
                  <a:pt x="2731" y="3480"/>
                </a:lnTo>
                <a:lnTo>
                  <a:pt x="2731" y="3478"/>
                </a:lnTo>
                <a:lnTo>
                  <a:pt x="2730" y="3478"/>
                </a:lnTo>
                <a:lnTo>
                  <a:pt x="2731" y="3478"/>
                </a:lnTo>
                <a:lnTo>
                  <a:pt x="2733" y="3478"/>
                </a:lnTo>
                <a:lnTo>
                  <a:pt x="2735" y="3478"/>
                </a:lnTo>
                <a:lnTo>
                  <a:pt x="2733" y="3478"/>
                </a:lnTo>
                <a:lnTo>
                  <a:pt x="2733" y="3477"/>
                </a:lnTo>
                <a:lnTo>
                  <a:pt x="2733" y="3475"/>
                </a:lnTo>
                <a:lnTo>
                  <a:pt x="2731" y="3475"/>
                </a:lnTo>
                <a:lnTo>
                  <a:pt x="2730" y="3475"/>
                </a:lnTo>
                <a:lnTo>
                  <a:pt x="2730" y="3474"/>
                </a:lnTo>
                <a:lnTo>
                  <a:pt x="2728" y="3474"/>
                </a:lnTo>
                <a:lnTo>
                  <a:pt x="2728" y="3472"/>
                </a:lnTo>
                <a:lnTo>
                  <a:pt x="2727" y="3472"/>
                </a:lnTo>
                <a:lnTo>
                  <a:pt x="2728" y="3472"/>
                </a:lnTo>
                <a:lnTo>
                  <a:pt x="2730" y="3472"/>
                </a:lnTo>
                <a:lnTo>
                  <a:pt x="2731" y="3472"/>
                </a:lnTo>
                <a:lnTo>
                  <a:pt x="2733" y="3472"/>
                </a:lnTo>
                <a:lnTo>
                  <a:pt x="2733" y="3474"/>
                </a:lnTo>
                <a:lnTo>
                  <a:pt x="2735" y="3474"/>
                </a:lnTo>
                <a:lnTo>
                  <a:pt x="2736" y="3474"/>
                </a:lnTo>
                <a:lnTo>
                  <a:pt x="2736" y="3475"/>
                </a:lnTo>
                <a:lnTo>
                  <a:pt x="2736" y="3474"/>
                </a:lnTo>
                <a:lnTo>
                  <a:pt x="2738" y="3474"/>
                </a:lnTo>
                <a:lnTo>
                  <a:pt x="2738" y="3475"/>
                </a:lnTo>
                <a:lnTo>
                  <a:pt x="2739" y="3475"/>
                </a:lnTo>
                <a:lnTo>
                  <a:pt x="2739" y="3474"/>
                </a:lnTo>
                <a:lnTo>
                  <a:pt x="2741" y="3474"/>
                </a:lnTo>
                <a:lnTo>
                  <a:pt x="2741" y="3472"/>
                </a:lnTo>
                <a:lnTo>
                  <a:pt x="2741" y="3470"/>
                </a:lnTo>
                <a:lnTo>
                  <a:pt x="2739" y="3470"/>
                </a:lnTo>
                <a:lnTo>
                  <a:pt x="2738" y="3469"/>
                </a:lnTo>
                <a:lnTo>
                  <a:pt x="2739" y="3469"/>
                </a:lnTo>
                <a:lnTo>
                  <a:pt x="2739" y="3467"/>
                </a:lnTo>
                <a:lnTo>
                  <a:pt x="2741" y="3467"/>
                </a:lnTo>
                <a:lnTo>
                  <a:pt x="2741" y="3466"/>
                </a:lnTo>
                <a:lnTo>
                  <a:pt x="2743" y="3466"/>
                </a:lnTo>
                <a:lnTo>
                  <a:pt x="2743" y="3464"/>
                </a:lnTo>
                <a:lnTo>
                  <a:pt x="2743" y="3466"/>
                </a:lnTo>
                <a:close/>
                <a:moveTo>
                  <a:pt x="2170" y="3466"/>
                </a:moveTo>
                <a:lnTo>
                  <a:pt x="2168" y="3466"/>
                </a:lnTo>
                <a:lnTo>
                  <a:pt x="2168" y="3464"/>
                </a:lnTo>
                <a:lnTo>
                  <a:pt x="2170" y="3464"/>
                </a:lnTo>
                <a:lnTo>
                  <a:pt x="2170" y="3466"/>
                </a:lnTo>
                <a:close/>
                <a:moveTo>
                  <a:pt x="2714" y="3464"/>
                </a:moveTo>
                <a:lnTo>
                  <a:pt x="2714" y="3466"/>
                </a:lnTo>
                <a:lnTo>
                  <a:pt x="2714" y="3464"/>
                </a:lnTo>
                <a:lnTo>
                  <a:pt x="2712" y="3464"/>
                </a:lnTo>
                <a:lnTo>
                  <a:pt x="2714" y="3464"/>
                </a:lnTo>
                <a:close/>
                <a:moveTo>
                  <a:pt x="2173" y="3462"/>
                </a:moveTo>
                <a:lnTo>
                  <a:pt x="2173" y="3464"/>
                </a:lnTo>
                <a:lnTo>
                  <a:pt x="2175" y="3464"/>
                </a:lnTo>
                <a:lnTo>
                  <a:pt x="2176" y="3464"/>
                </a:lnTo>
                <a:lnTo>
                  <a:pt x="2178" y="3464"/>
                </a:lnTo>
                <a:lnTo>
                  <a:pt x="2176" y="3464"/>
                </a:lnTo>
                <a:lnTo>
                  <a:pt x="2176" y="3466"/>
                </a:lnTo>
                <a:lnTo>
                  <a:pt x="2175" y="3466"/>
                </a:lnTo>
                <a:lnTo>
                  <a:pt x="2173" y="3466"/>
                </a:lnTo>
                <a:lnTo>
                  <a:pt x="2173" y="3464"/>
                </a:lnTo>
                <a:lnTo>
                  <a:pt x="2171" y="3464"/>
                </a:lnTo>
                <a:lnTo>
                  <a:pt x="2171" y="3462"/>
                </a:lnTo>
                <a:lnTo>
                  <a:pt x="2173" y="3462"/>
                </a:lnTo>
                <a:close/>
                <a:moveTo>
                  <a:pt x="2184" y="3462"/>
                </a:moveTo>
                <a:lnTo>
                  <a:pt x="2186" y="3462"/>
                </a:lnTo>
                <a:lnTo>
                  <a:pt x="2187" y="3462"/>
                </a:lnTo>
                <a:lnTo>
                  <a:pt x="2187" y="3464"/>
                </a:lnTo>
                <a:lnTo>
                  <a:pt x="2187" y="3466"/>
                </a:lnTo>
                <a:lnTo>
                  <a:pt x="2189" y="3466"/>
                </a:lnTo>
                <a:lnTo>
                  <a:pt x="2189" y="3467"/>
                </a:lnTo>
                <a:lnTo>
                  <a:pt x="2189" y="3469"/>
                </a:lnTo>
                <a:lnTo>
                  <a:pt x="2187" y="3469"/>
                </a:lnTo>
                <a:lnTo>
                  <a:pt x="2186" y="3469"/>
                </a:lnTo>
                <a:lnTo>
                  <a:pt x="2184" y="3469"/>
                </a:lnTo>
                <a:lnTo>
                  <a:pt x="2183" y="3469"/>
                </a:lnTo>
                <a:lnTo>
                  <a:pt x="2183" y="3467"/>
                </a:lnTo>
                <a:lnTo>
                  <a:pt x="2181" y="3467"/>
                </a:lnTo>
                <a:lnTo>
                  <a:pt x="2181" y="3466"/>
                </a:lnTo>
                <a:lnTo>
                  <a:pt x="2179" y="3466"/>
                </a:lnTo>
                <a:lnTo>
                  <a:pt x="2178" y="3466"/>
                </a:lnTo>
                <a:lnTo>
                  <a:pt x="2178" y="3464"/>
                </a:lnTo>
                <a:lnTo>
                  <a:pt x="2179" y="3464"/>
                </a:lnTo>
                <a:lnTo>
                  <a:pt x="2178" y="3464"/>
                </a:lnTo>
                <a:lnTo>
                  <a:pt x="2178" y="3462"/>
                </a:lnTo>
                <a:lnTo>
                  <a:pt x="2179" y="3462"/>
                </a:lnTo>
                <a:lnTo>
                  <a:pt x="2179" y="3464"/>
                </a:lnTo>
                <a:lnTo>
                  <a:pt x="2181" y="3464"/>
                </a:lnTo>
                <a:lnTo>
                  <a:pt x="2183" y="3464"/>
                </a:lnTo>
                <a:lnTo>
                  <a:pt x="2184" y="3464"/>
                </a:lnTo>
                <a:lnTo>
                  <a:pt x="2184" y="3466"/>
                </a:lnTo>
                <a:lnTo>
                  <a:pt x="2186" y="3466"/>
                </a:lnTo>
                <a:lnTo>
                  <a:pt x="2186" y="3464"/>
                </a:lnTo>
                <a:lnTo>
                  <a:pt x="2184" y="3464"/>
                </a:lnTo>
                <a:lnTo>
                  <a:pt x="2186" y="3464"/>
                </a:lnTo>
                <a:lnTo>
                  <a:pt x="2186" y="3462"/>
                </a:lnTo>
                <a:lnTo>
                  <a:pt x="2184" y="3462"/>
                </a:lnTo>
                <a:close/>
                <a:moveTo>
                  <a:pt x="2136" y="3462"/>
                </a:moveTo>
                <a:lnTo>
                  <a:pt x="2135" y="3462"/>
                </a:lnTo>
                <a:lnTo>
                  <a:pt x="2135" y="3461"/>
                </a:lnTo>
                <a:lnTo>
                  <a:pt x="2136" y="3461"/>
                </a:lnTo>
                <a:lnTo>
                  <a:pt x="2136" y="3462"/>
                </a:lnTo>
                <a:close/>
                <a:moveTo>
                  <a:pt x="2181" y="3461"/>
                </a:moveTo>
                <a:lnTo>
                  <a:pt x="2183" y="3461"/>
                </a:lnTo>
                <a:lnTo>
                  <a:pt x="2183" y="3462"/>
                </a:lnTo>
                <a:lnTo>
                  <a:pt x="2181" y="3462"/>
                </a:lnTo>
                <a:lnTo>
                  <a:pt x="2181" y="3461"/>
                </a:lnTo>
                <a:close/>
                <a:moveTo>
                  <a:pt x="2163" y="3459"/>
                </a:moveTo>
                <a:lnTo>
                  <a:pt x="2165" y="3459"/>
                </a:lnTo>
                <a:lnTo>
                  <a:pt x="2165" y="3461"/>
                </a:lnTo>
                <a:lnTo>
                  <a:pt x="2165" y="3459"/>
                </a:lnTo>
                <a:lnTo>
                  <a:pt x="2165" y="3461"/>
                </a:lnTo>
                <a:lnTo>
                  <a:pt x="2165" y="3462"/>
                </a:lnTo>
                <a:lnTo>
                  <a:pt x="2163" y="3462"/>
                </a:lnTo>
                <a:lnTo>
                  <a:pt x="2163" y="3461"/>
                </a:lnTo>
                <a:lnTo>
                  <a:pt x="2163" y="3462"/>
                </a:lnTo>
                <a:lnTo>
                  <a:pt x="2163" y="3461"/>
                </a:lnTo>
                <a:lnTo>
                  <a:pt x="2162" y="3461"/>
                </a:lnTo>
                <a:lnTo>
                  <a:pt x="2163" y="3461"/>
                </a:lnTo>
                <a:lnTo>
                  <a:pt x="2163" y="3459"/>
                </a:lnTo>
                <a:close/>
                <a:moveTo>
                  <a:pt x="2647" y="3461"/>
                </a:moveTo>
                <a:lnTo>
                  <a:pt x="2648" y="3461"/>
                </a:lnTo>
                <a:lnTo>
                  <a:pt x="2648" y="3462"/>
                </a:lnTo>
                <a:lnTo>
                  <a:pt x="2650" y="3462"/>
                </a:lnTo>
                <a:lnTo>
                  <a:pt x="2648" y="3464"/>
                </a:lnTo>
                <a:lnTo>
                  <a:pt x="2648" y="3462"/>
                </a:lnTo>
                <a:lnTo>
                  <a:pt x="2648" y="3464"/>
                </a:lnTo>
                <a:lnTo>
                  <a:pt x="2647" y="3464"/>
                </a:lnTo>
                <a:lnTo>
                  <a:pt x="2647" y="3462"/>
                </a:lnTo>
                <a:lnTo>
                  <a:pt x="2647" y="3461"/>
                </a:lnTo>
                <a:lnTo>
                  <a:pt x="2645" y="3461"/>
                </a:lnTo>
                <a:lnTo>
                  <a:pt x="2645" y="3459"/>
                </a:lnTo>
                <a:lnTo>
                  <a:pt x="2647" y="3459"/>
                </a:lnTo>
                <a:lnTo>
                  <a:pt x="2647" y="3461"/>
                </a:lnTo>
                <a:close/>
                <a:moveTo>
                  <a:pt x="2162" y="3459"/>
                </a:moveTo>
                <a:lnTo>
                  <a:pt x="2162" y="3461"/>
                </a:lnTo>
                <a:lnTo>
                  <a:pt x="2162" y="3459"/>
                </a:lnTo>
                <a:lnTo>
                  <a:pt x="2160" y="3459"/>
                </a:lnTo>
                <a:lnTo>
                  <a:pt x="2162" y="3459"/>
                </a:lnTo>
                <a:close/>
                <a:moveTo>
                  <a:pt x="2642" y="3458"/>
                </a:moveTo>
                <a:lnTo>
                  <a:pt x="2642" y="3459"/>
                </a:lnTo>
                <a:lnTo>
                  <a:pt x="2640" y="3458"/>
                </a:lnTo>
                <a:lnTo>
                  <a:pt x="2642" y="3458"/>
                </a:lnTo>
                <a:close/>
                <a:moveTo>
                  <a:pt x="2167" y="3459"/>
                </a:moveTo>
                <a:lnTo>
                  <a:pt x="2165" y="3459"/>
                </a:lnTo>
                <a:lnTo>
                  <a:pt x="2163" y="3459"/>
                </a:lnTo>
                <a:lnTo>
                  <a:pt x="2163" y="3458"/>
                </a:lnTo>
                <a:lnTo>
                  <a:pt x="2165" y="3458"/>
                </a:lnTo>
                <a:lnTo>
                  <a:pt x="2165" y="3456"/>
                </a:lnTo>
                <a:lnTo>
                  <a:pt x="2165" y="3458"/>
                </a:lnTo>
                <a:lnTo>
                  <a:pt x="2167" y="3458"/>
                </a:lnTo>
                <a:lnTo>
                  <a:pt x="2167" y="3459"/>
                </a:lnTo>
                <a:close/>
                <a:moveTo>
                  <a:pt x="2144" y="3456"/>
                </a:moveTo>
                <a:lnTo>
                  <a:pt x="2144" y="3458"/>
                </a:lnTo>
                <a:lnTo>
                  <a:pt x="2143" y="3458"/>
                </a:lnTo>
                <a:lnTo>
                  <a:pt x="2143" y="3456"/>
                </a:lnTo>
                <a:lnTo>
                  <a:pt x="2144" y="3456"/>
                </a:lnTo>
                <a:close/>
                <a:moveTo>
                  <a:pt x="2163" y="3456"/>
                </a:moveTo>
                <a:lnTo>
                  <a:pt x="2163" y="3458"/>
                </a:lnTo>
                <a:lnTo>
                  <a:pt x="2165" y="3458"/>
                </a:lnTo>
                <a:lnTo>
                  <a:pt x="2163" y="3458"/>
                </a:lnTo>
                <a:lnTo>
                  <a:pt x="2162" y="3458"/>
                </a:lnTo>
                <a:lnTo>
                  <a:pt x="2162" y="3456"/>
                </a:lnTo>
                <a:lnTo>
                  <a:pt x="2163" y="3456"/>
                </a:lnTo>
                <a:close/>
                <a:moveTo>
                  <a:pt x="2735" y="3456"/>
                </a:moveTo>
                <a:lnTo>
                  <a:pt x="2735" y="3458"/>
                </a:lnTo>
                <a:lnTo>
                  <a:pt x="2736" y="3458"/>
                </a:lnTo>
                <a:lnTo>
                  <a:pt x="2735" y="3458"/>
                </a:lnTo>
                <a:lnTo>
                  <a:pt x="2736" y="3458"/>
                </a:lnTo>
                <a:lnTo>
                  <a:pt x="2736" y="3459"/>
                </a:lnTo>
                <a:lnTo>
                  <a:pt x="2735" y="3459"/>
                </a:lnTo>
                <a:lnTo>
                  <a:pt x="2736" y="3459"/>
                </a:lnTo>
                <a:lnTo>
                  <a:pt x="2735" y="3459"/>
                </a:lnTo>
                <a:lnTo>
                  <a:pt x="2733" y="3459"/>
                </a:lnTo>
                <a:lnTo>
                  <a:pt x="2733" y="3458"/>
                </a:lnTo>
                <a:lnTo>
                  <a:pt x="2733" y="3456"/>
                </a:lnTo>
                <a:lnTo>
                  <a:pt x="2735" y="3456"/>
                </a:lnTo>
                <a:close/>
                <a:moveTo>
                  <a:pt x="2261" y="3458"/>
                </a:moveTo>
                <a:lnTo>
                  <a:pt x="2263" y="3458"/>
                </a:lnTo>
                <a:lnTo>
                  <a:pt x="2263" y="3456"/>
                </a:lnTo>
                <a:lnTo>
                  <a:pt x="2264" y="3456"/>
                </a:lnTo>
                <a:lnTo>
                  <a:pt x="2264" y="3458"/>
                </a:lnTo>
                <a:lnTo>
                  <a:pt x="2263" y="3458"/>
                </a:lnTo>
                <a:lnTo>
                  <a:pt x="2261" y="3458"/>
                </a:lnTo>
                <a:close/>
                <a:moveTo>
                  <a:pt x="2167" y="3456"/>
                </a:moveTo>
                <a:lnTo>
                  <a:pt x="2165" y="3456"/>
                </a:lnTo>
                <a:lnTo>
                  <a:pt x="2167" y="3456"/>
                </a:lnTo>
                <a:close/>
                <a:moveTo>
                  <a:pt x="2707" y="3456"/>
                </a:moveTo>
                <a:lnTo>
                  <a:pt x="2709" y="3456"/>
                </a:lnTo>
                <a:lnTo>
                  <a:pt x="2709" y="3458"/>
                </a:lnTo>
                <a:lnTo>
                  <a:pt x="2709" y="3459"/>
                </a:lnTo>
                <a:lnTo>
                  <a:pt x="2711" y="3459"/>
                </a:lnTo>
                <a:lnTo>
                  <a:pt x="2711" y="3461"/>
                </a:lnTo>
                <a:lnTo>
                  <a:pt x="2712" y="3461"/>
                </a:lnTo>
                <a:lnTo>
                  <a:pt x="2712" y="3462"/>
                </a:lnTo>
                <a:lnTo>
                  <a:pt x="2714" y="3462"/>
                </a:lnTo>
                <a:lnTo>
                  <a:pt x="2714" y="3464"/>
                </a:lnTo>
                <a:lnTo>
                  <a:pt x="2712" y="3464"/>
                </a:lnTo>
                <a:lnTo>
                  <a:pt x="2711" y="3464"/>
                </a:lnTo>
                <a:lnTo>
                  <a:pt x="2711" y="3462"/>
                </a:lnTo>
                <a:lnTo>
                  <a:pt x="2711" y="3464"/>
                </a:lnTo>
                <a:lnTo>
                  <a:pt x="2711" y="3462"/>
                </a:lnTo>
                <a:lnTo>
                  <a:pt x="2709" y="3462"/>
                </a:lnTo>
                <a:lnTo>
                  <a:pt x="2709" y="3461"/>
                </a:lnTo>
                <a:lnTo>
                  <a:pt x="2707" y="3461"/>
                </a:lnTo>
                <a:lnTo>
                  <a:pt x="2707" y="3459"/>
                </a:lnTo>
                <a:lnTo>
                  <a:pt x="2706" y="3459"/>
                </a:lnTo>
                <a:lnTo>
                  <a:pt x="2706" y="3458"/>
                </a:lnTo>
                <a:lnTo>
                  <a:pt x="2704" y="3458"/>
                </a:lnTo>
                <a:lnTo>
                  <a:pt x="2704" y="3456"/>
                </a:lnTo>
                <a:lnTo>
                  <a:pt x="2706" y="3456"/>
                </a:lnTo>
                <a:lnTo>
                  <a:pt x="2707" y="3456"/>
                </a:lnTo>
                <a:lnTo>
                  <a:pt x="2707" y="3458"/>
                </a:lnTo>
                <a:lnTo>
                  <a:pt x="2707" y="3456"/>
                </a:lnTo>
                <a:close/>
                <a:moveTo>
                  <a:pt x="2192" y="3454"/>
                </a:moveTo>
                <a:lnTo>
                  <a:pt x="2192" y="3456"/>
                </a:lnTo>
                <a:lnTo>
                  <a:pt x="2192" y="3458"/>
                </a:lnTo>
                <a:lnTo>
                  <a:pt x="2192" y="3456"/>
                </a:lnTo>
                <a:lnTo>
                  <a:pt x="2191" y="3456"/>
                </a:lnTo>
                <a:lnTo>
                  <a:pt x="2191" y="3454"/>
                </a:lnTo>
                <a:lnTo>
                  <a:pt x="2192" y="3454"/>
                </a:lnTo>
                <a:close/>
                <a:moveTo>
                  <a:pt x="2234" y="3454"/>
                </a:moveTo>
                <a:lnTo>
                  <a:pt x="2235" y="3454"/>
                </a:lnTo>
                <a:lnTo>
                  <a:pt x="2237" y="3454"/>
                </a:lnTo>
                <a:lnTo>
                  <a:pt x="2237" y="3456"/>
                </a:lnTo>
                <a:lnTo>
                  <a:pt x="2237" y="3458"/>
                </a:lnTo>
                <a:lnTo>
                  <a:pt x="2239" y="3456"/>
                </a:lnTo>
                <a:lnTo>
                  <a:pt x="2239" y="3458"/>
                </a:lnTo>
                <a:lnTo>
                  <a:pt x="2237" y="3458"/>
                </a:lnTo>
                <a:lnTo>
                  <a:pt x="2237" y="3459"/>
                </a:lnTo>
                <a:lnTo>
                  <a:pt x="2235" y="3459"/>
                </a:lnTo>
                <a:lnTo>
                  <a:pt x="2237" y="3459"/>
                </a:lnTo>
                <a:lnTo>
                  <a:pt x="2237" y="3461"/>
                </a:lnTo>
                <a:lnTo>
                  <a:pt x="2235" y="3461"/>
                </a:lnTo>
                <a:lnTo>
                  <a:pt x="2234" y="3461"/>
                </a:lnTo>
                <a:lnTo>
                  <a:pt x="2234" y="3462"/>
                </a:lnTo>
                <a:lnTo>
                  <a:pt x="2232" y="3462"/>
                </a:lnTo>
                <a:lnTo>
                  <a:pt x="2231" y="3462"/>
                </a:lnTo>
                <a:lnTo>
                  <a:pt x="2229" y="3462"/>
                </a:lnTo>
                <a:lnTo>
                  <a:pt x="2229" y="3464"/>
                </a:lnTo>
                <a:lnTo>
                  <a:pt x="2227" y="3464"/>
                </a:lnTo>
                <a:lnTo>
                  <a:pt x="2226" y="3464"/>
                </a:lnTo>
                <a:lnTo>
                  <a:pt x="2226" y="3466"/>
                </a:lnTo>
                <a:lnTo>
                  <a:pt x="2224" y="3466"/>
                </a:lnTo>
                <a:lnTo>
                  <a:pt x="2224" y="3464"/>
                </a:lnTo>
                <a:lnTo>
                  <a:pt x="2224" y="3462"/>
                </a:lnTo>
                <a:lnTo>
                  <a:pt x="2226" y="3462"/>
                </a:lnTo>
                <a:lnTo>
                  <a:pt x="2226" y="3461"/>
                </a:lnTo>
                <a:lnTo>
                  <a:pt x="2227" y="3461"/>
                </a:lnTo>
                <a:lnTo>
                  <a:pt x="2229" y="3461"/>
                </a:lnTo>
                <a:lnTo>
                  <a:pt x="2231" y="3461"/>
                </a:lnTo>
                <a:lnTo>
                  <a:pt x="2231" y="3459"/>
                </a:lnTo>
                <a:lnTo>
                  <a:pt x="2231" y="3458"/>
                </a:lnTo>
                <a:lnTo>
                  <a:pt x="2232" y="3458"/>
                </a:lnTo>
                <a:lnTo>
                  <a:pt x="2232" y="3456"/>
                </a:lnTo>
                <a:lnTo>
                  <a:pt x="2232" y="3454"/>
                </a:lnTo>
                <a:lnTo>
                  <a:pt x="2234" y="3454"/>
                </a:lnTo>
                <a:close/>
                <a:moveTo>
                  <a:pt x="2173" y="3454"/>
                </a:moveTo>
                <a:lnTo>
                  <a:pt x="2175" y="3454"/>
                </a:lnTo>
                <a:lnTo>
                  <a:pt x="2175" y="3456"/>
                </a:lnTo>
                <a:lnTo>
                  <a:pt x="2173" y="3456"/>
                </a:lnTo>
                <a:lnTo>
                  <a:pt x="2173" y="3454"/>
                </a:lnTo>
                <a:close/>
                <a:moveTo>
                  <a:pt x="2149" y="3456"/>
                </a:moveTo>
                <a:lnTo>
                  <a:pt x="2149" y="3454"/>
                </a:lnTo>
                <a:lnTo>
                  <a:pt x="2151" y="3454"/>
                </a:lnTo>
                <a:lnTo>
                  <a:pt x="2151" y="3456"/>
                </a:lnTo>
                <a:lnTo>
                  <a:pt x="2149" y="3456"/>
                </a:lnTo>
                <a:close/>
                <a:moveTo>
                  <a:pt x="2171" y="3454"/>
                </a:moveTo>
                <a:lnTo>
                  <a:pt x="2171" y="3453"/>
                </a:lnTo>
                <a:lnTo>
                  <a:pt x="2173" y="3453"/>
                </a:lnTo>
                <a:lnTo>
                  <a:pt x="2173" y="3454"/>
                </a:lnTo>
                <a:lnTo>
                  <a:pt x="2171" y="3454"/>
                </a:lnTo>
                <a:close/>
                <a:moveTo>
                  <a:pt x="2128" y="3454"/>
                </a:moveTo>
                <a:lnTo>
                  <a:pt x="2128" y="3453"/>
                </a:lnTo>
                <a:lnTo>
                  <a:pt x="2128" y="3454"/>
                </a:lnTo>
                <a:close/>
                <a:moveTo>
                  <a:pt x="2703" y="3453"/>
                </a:moveTo>
                <a:lnTo>
                  <a:pt x="2703" y="3454"/>
                </a:lnTo>
                <a:lnTo>
                  <a:pt x="2703" y="3453"/>
                </a:lnTo>
                <a:lnTo>
                  <a:pt x="2701" y="3453"/>
                </a:lnTo>
                <a:lnTo>
                  <a:pt x="2703" y="3453"/>
                </a:lnTo>
                <a:close/>
                <a:moveTo>
                  <a:pt x="2699" y="3453"/>
                </a:moveTo>
                <a:lnTo>
                  <a:pt x="2701" y="3453"/>
                </a:lnTo>
                <a:lnTo>
                  <a:pt x="2701" y="3454"/>
                </a:lnTo>
                <a:lnTo>
                  <a:pt x="2699" y="3454"/>
                </a:lnTo>
                <a:lnTo>
                  <a:pt x="2699" y="3453"/>
                </a:lnTo>
                <a:lnTo>
                  <a:pt x="2698" y="3453"/>
                </a:lnTo>
                <a:lnTo>
                  <a:pt x="2699" y="3453"/>
                </a:lnTo>
                <a:close/>
                <a:moveTo>
                  <a:pt x="2189" y="3453"/>
                </a:moveTo>
                <a:lnTo>
                  <a:pt x="2187" y="3453"/>
                </a:lnTo>
                <a:lnTo>
                  <a:pt x="2189" y="3453"/>
                </a:lnTo>
                <a:close/>
                <a:moveTo>
                  <a:pt x="2173" y="3451"/>
                </a:moveTo>
                <a:lnTo>
                  <a:pt x="2175" y="3451"/>
                </a:lnTo>
                <a:lnTo>
                  <a:pt x="2175" y="3453"/>
                </a:lnTo>
                <a:lnTo>
                  <a:pt x="2176" y="3453"/>
                </a:lnTo>
                <a:lnTo>
                  <a:pt x="2178" y="3453"/>
                </a:lnTo>
                <a:lnTo>
                  <a:pt x="2178" y="3454"/>
                </a:lnTo>
                <a:lnTo>
                  <a:pt x="2178" y="3456"/>
                </a:lnTo>
                <a:lnTo>
                  <a:pt x="2179" y="3456"/>
                </a:lnTo>
                <a:lnTo>
                  <a:pt x="2179" y="3458"/>
                </a:lnTo>
                <a:lnTo>
                  <a:pt x="2178" y="3458"/>
                </a:lnTo>
                <a:lnTo>
                  <a:pt x="2176" y="3458"/>
                </a:lnTo>
                <a:lnTo>
                  <a:pt x="2176" y="3456"/>
                </a:lnTo>
                <a:lnTo>
                  <a:pt x="2176" y="3454"/>
                </a:lnTo>
                <a:lnTo>
                  <a:pt x="2175" y="3456"/>
                </a:lnTo>
                <a:lnTo>
                  <a:pt x="2175" y="3454"/>
                </a:lnTo>
                <a:lnTo>
                  <a:pt x="2175" y="3453"/>
                </a:lnTo>
                <a:lnTo>
                  <a:pt x="2173" y="3454"/>
                </a:lnTo>
                <a:lnTo>
                  <a:pt x="2173" y="3453"/>
                </a:lnTo>
                <a:lnTo>
                  <a:pt x="2173" y="3451"/>
                </a:lnTo>
                <a:lnTo>
                  <a:pt x="2171" y="3451"/>
                </a:lnTo>
                <a:lnTo>
                  <a:pt x="2173" y="3451"/>
                </a:lnTo>
                <a:close/>
                <a:moveTo>
                  <a:pt x="2191" y="3451"/>
                </a:moveTo>
                <a:lnTo>
                  <a:pt x="2191" y="3453"/>
                </a:lnTo>
                <a:lnTo>
                  <a:pt x="2189" y="3453"/>
                </a:lnTo>
                <a:lnTo>
                  <a:pt x="2191" y="3451"/>
                </a:lnTo>
                <a:close/>
                <a:moveTo>
                  <a:pt x="2637" y="3451"/>
                </a:moveTo>
                <a:lnTo>
                  <a:pt x="2639" y="3451"/>
                </a:lnTo>
                <a:lnTo>
                  <a:pt x="2639" y="3453"/>
                </a:lnTo>
                <a:lnTo>
                  <a:pt x="2640" y="3454"/>
                </a:lnTo>
                <a:lnTo>
                  <a:pt x="2640" y="3456"/>
                </a:lnTo>
                <a:lnTo>
                  <a:pt x="2642" y="3456"/>
                </a:lnTo>
                <a:lnTo>
                  <a:pt x="2640" y="3456"/>
                </a:lnTo>
                <a:lnTo>
                  <a:pt x="2639" y="3456"/>
                </a:lnTo>
                <a:lnTo>
                  <a:pt x="2640" y="3456"/>
                </a:lnTo>
                <a:lnTo>
                  <a:pt x="2639" y="3456"/>
                </a:lnTo>
                <a:lnTo>
                  <a:pt x="2639" y="3454"/>
                </a:lnTo>
                <a:lnTo>
                  <a:pt x="2637" y="3454"/>
                </a:lnTo>
                <a:lnTo>
                  <a:pt x="2637" y="3453"/>
                </a:lnTo>
                <a:lnTo>
                  <a:pt x="2637" y="3451"/>
                </a:lnTo>
                <a:close/>
                <a:moveTo>
                  <a:pt x="2167" y="3453"/>
                </a:moveTo>
                <a:lnTo>
                  <a:pt x="2165" y="3453"/>
                </a:lnTo>
                <a:lnTo>
                  <a:pt x="2165" y="3451"/>
                </a:lnTo>
                <a:lnTo>
                  <a:pt x="2167" y="3451"/>
                </a:lnTo>
                <a:lnTo>
                  <a:pt x="2167" y="3453"/>
                </a:lnTo>
                <a:close/>
                <a:moveTo>
                  <a:pt x="2189" y="3450"/>
                </a:moveTo>
                <a:lnTo>
                  <a:pt x="2191" y="3450"/>
                </a:lnTo>
                <a:lnTo>
                  <a:pt x="2191" y="3451"/>
                </a:lnTo>
                <a:lnTo>
                  <a:pt x="2189" y="3451"/>
                </a:lnTo>
                <a:lnTo>
                  <a:pt x="2187" y="3451"/>
                </a:lnTo>
                <a:lnTo>
                  <a:pt x="2187" y="3450"/>
                </a:lnTo>
                <a:lnTo>
                  <a:pt x="2189" y="3450"/>
                </a:lnTo>
                <a:close/>
                <a:moveTo>
                  <a:pt x="2173" y="3450"/>
                </a:moveTo>
                <a:lnTo>
                  <a:pt x="2171" y="3451"/>
                </a:lnTo>
                <a:lnTo>
                  <a:pt x="2170" y="3451"/>
                </a:lnTo>
                <a:lnTo>
                  <a:pt x="2168" y="3451"/>
                </a:lnTo>
                <a:lnTo>
                  <a:pt x="2168" y="3450"/>
                </a:lnTo>
                <a:lnTo>
                  <a:pt x="2168" y="3451"/>
                </a:lnTo>
                <a:lnTo>
                  <a:pt x="2170" y="3450"/>
                </a:lnTo>
                <a:lnTo>
                  <a:pt x="2171" y="3450"/>
                </a:lnTo>
                <a:lnTo>
                  <a:pt x="2173" y="3450"/>
                </a:lnTo>
                <a:close/>
                <a:moveTo>
                  <a:pt x="2259" y="3450"/>
                </a:moveTo>
                <a:lnTo>
                  <a:pt x="2259" y="3451"/>
                </a:lnTo>
                <a:lnTo>
                  <a:pt x="2259" y="3450"/>
                </a:lnTo>
                <a:close/>
                <a:moveTo>
                  <a:pt x="2141" y="3453"/>
                </a:moveTo>
                <a:lnTo>
                  <a:pt x="2139" y="3453"/>
                </a:lnTo>
                <a:lnTo>
                  <a:pt x="2139" y="3451"/>
                </a:lnTo>
                <a:lnTo>
                  <a:pt x="2139" y="3450"/>
                </a:lnTo>
                <a:lnTo>
                  <a:pt x="2139" y="3451"/>
                </a:lnTo>
                <a:lnTo>
                  <a:pt x="2141" y="3451"/>
                </a:lnTo>
                <a:lnTo>
                  <a:pt x="2141" y="3453"/>
                </a:lnTo>
                <a:close/>
                <a:moveTo>
                  <a:pt x="2635" y="3450"/>
                </a:moveTo>
                <a:lnTo>
                  <a:pt x="2637" y="3450"/>
                </a:lnTo>
                <a:lnTo>
                  <a:pt x="2635" y="3450"/>
                </a:lnTo>
                <a:lnTo>
                  <a:pt x="2635" y="3451"/>
                </a:lnTo>
                <a:lnTo>
                  <a:pt x="2635" y="3450"/>
                </a:lnTo>
                <a:close/>
                <a:moveTo>
                  <a:pt x="2194" y="3448"/>
                </a:moveTo>
                <a:lnTo>
                  <a:pt x="2194" y="3450"/>
                </a:lnTo>
                <a:lnTo>
                  <a:pt x="2195" y="3450"/>
                </a:lnTo>
                <a:lnTo>
                  <a:pt x="2197" y="3451"/>
                </a:lnTo>
                <a:lnTo>
                  <a:pt x="2197" y="3453"/>
                </a:lnTo>
                <a:lnTo>
                  <a:pt x="2195" y="3453"/>
                </a:lnTo>
                <a:lnTo>
                  <a:pt x="2195" y="3451"/>
                </a:lnTo>
                <a:lnTo>
                  <a:pt x="2194" y="3451"/>
                </a:lnTo>
                <a:lnTo>
                  <a:pt x="2194" y="3450"/>
                </a:lnTo>
                <a:lnTo>
                  <a:pt x="2194" y="3448"/>
                </a:lnTo>
                <a:close/>
                <a:moveTo>
                  <a:pt x="2259" y="3450"/>
                </a:moveTo>
                <a:lnTo>
                  <a:pt x="2259" y="3448"/>
                </a:lnTo>
                <a:lnTo>
                  <a:pt x="2261" y="3448"/>
                </a:lnTo>
                <a:lnTo>
                  <a:pt x="2261" y="3450"/>
                </a:lnTo>
                <a:lnTo>
                  <a:pt x="2259" y="3450"/>
                </a:lnTo>
                <a:close/>
                <a:moveTo>
                  <a:pt x="2189" y="3450"/>
                </a:moveTo>
                <a:lnTo>
                  <a:pt x="2189" y="3448"/>
                </a:lnTo>
                <a:lnTo>
                  <a:pt x="2191" y="3448"/>
                </a:lnTo>
                <a:lnTo>
                  <a:pt x="2191" y="3450"/>
                </a:lnTo>
                <a:lnTo>
                  <a:pt x="2189" y="3450"/>
                </a:lnTo>
                <a:close/>
                <a:moveTo>
                  <a:pt x="2239" y="3450"/>
                </a:moveTo>
                <a:lnTo>
                  <a:pt x="2237" y="3450"/>
                </a:lnTo>
                <a:lnTo>
                  <a:pt x="2237" y="3448"/>
                </a:lnTo>
                <a:lnTo>
                  <a:pt x="2239" y="3448"/>
                </a:lnTo>
                <a:lnTo>
                  <a:pt x="2239" y="3450"/>
                </a:lnTo>
                <a:close/>
                <a:moveTo>
                  <a:pt x="2634" y="3448"/>
                </a:moveTo>
                <a:lnTo>
                  <a:pt x="2634" y="3450"/>
                </a:lnTo>
                <a:lnTo>
                  <a:pt x="2634" y="3448"/>
                </a:lnTo>
                <a:close/>
                <a:moveTo>
                  <a:pt x="2127" y="3448"/>
                </a:moveTo>
                <a:lnTo>
                  <a:pt x="2128" y="3448"/>
                </a:lnTo>
                <a:lnTo>
                  <a:pt x="2128" y="3450"/>
                </a:lnTo>
                <a:lnTo>
                  <a:pt x="2130" y="3450"/>
                </a:lnTo>
                <a:lnTo>
                  <a:pt x="2130" y="3451"/>
                </a:lnTo>
                <a:lnTo>
                  <a:pt x="2128" y="3451"/>
                </a:lnTo>
                <a:lnTo>
                  <a:pt x="2128" y="3453"/>
                </a:lnTo>
                <a:lnTo>
                  <a:pt x="2127" y="3453"/>
                </a:lnTo>
                <a:lnTo>
                  <a:pt x="2125" y="3453"/>
                </a:lnTo>
                <a:lnTo>
                  <a:pt x="2127" y="3453"/>
                </a:lnTo>
                <a:lnTo>
                  <a:pt x="2127" y="3451"/>
                </a:lnTo>
                <a:lnTo>
                  <a:pt x="2127" y="3450"/>
                </a:lnTo>
                <a:lnTo>
                  <a:pt x="2127" y="3448"/>
                </a:lnTo>
                <a:close/>
                <a:moveTo>
                  <a:pt x="2179" y="3448"/>
                </a:moveTo>
                <a:lnTo>
                  <a:pt x="2181" y="3448"/>
                </a:lnTo>
                <a:lnTo>
                  <a:pt x="2183" y="3448"/>
                </a:lnTo>
                <a:lnTo>
                  <a:pt x="2184" y="3448"/>
                </a:lnTo>
                <a:lnTo>
                  <a:pt x="2184" y="3450"/>
                </a:lnTo>
                <a:lnTo>
                  <a:pt x="2184" y="3451"/>
                </a:lnTo>
                <a:lnTo>
                  <a:pt x="2183" y="3451"/>
                </a:lnTo>
                <a:lnTo>
                  <a:pt x="2181" y="3451"/>
                </a:lnTo>
                <a:lnTo>
                  <a:pt x="2179" y="3451"/>
                </a:lnTo>
                <a:lnTo>
                  <a:pt x="2178" y="3451"/>
                </a:lnTo>
                <a:lnTo>
                  <a:pt x="2176" y="3450"/>
                </a:lnTo>
                <a:lnTo>
                  <a:pt x="2178" y="3450"/>
                </a:lnTo>
                <a:lnTo>
                  <a:pt x="2178" y="3448"/>
                </a:lnTo>
                <a:lnTo>
                  <a:pt x="2179" y="3448"/>
                </a:lnTo>
                <a:close/>
                <a:moveTo>
                  <a:pt x="2632" y="3446"/>
                </a:moveTo>
                <a:lnTo>
                  <a:pt x="2634" y="3446"/>
                </a:lnTo>
                <a:lnTo>
                  <a:pt x="2634" y="3448"/>
                </a:lnTo>
                <a:lnTo>
                  <a:pt x="2632" y="3448"/>
                </a:lnTo>
                <a:lnTo>
                  <a:pt x="2632" y="3446"/>
                </a:lnTo>
                <a:close/>
                <a:moveTo>
                  <a:pt x="2200" y="3446"/>
                </a:moveTo>
                <a:lnTo>
                  <a:pt x="2202" y="3446"/>
                </a:lnTo>
                <a:lnTo>
                  <a:pt x="2202" y="3448"/>
                </a:lnTo>
                <a:lnTo>
                  <a:pt x="2202" y="3450"/>
                </a:lnTo>
                <a:lnTo>
                  <a:pt x="2200" y="3450"/>
                </a:lnTo>
                <a:lnTo>
                  <a:pt x="2200" y="3451"/>
                </a:lnTo>
                <a:lnTo>
                  <a:pt x="2200" y="3450"/>
                </a:lnTo>
                <a:lnTo>
                  <a:pt x="2199" y="3450"/>
                </a:lnTo>
                <a:lnTo>
                  <a:pt x="2199" y="3451"/>
                </a:lnTo>
                <a:lnTo>
                  <a:pt x="2199" y="3450"/>
                </a:lnTo>
                <a:lnTo>
                  <a:pt x="2197" y="3450"/>
                </a:lnTo>
                <a:lnTo>
                  <a:pt x="2197" y="3448"/>
                </a:lnTo>
                <a:lnTo>
                  <a:pt x="2197" y="3446"/>
                </a:lnTo>
                <a:lnTo>
                  <a:pt x="2199" y="3446"/>
                </a:lnTo>
                <a:lnTo>
                  <a:pt x="2200" y="3446"/>
                </a:lnTo>
                <a:close/>
                <a:moveTo>
                  <a:pt x="2184" y="3448"/>
                </a:moveTo>
                <a:lnTo>
                  <a:pt x="2184" y="3446"/>
                </a:lnTo>
                <a:lnTo>
                  <a:pt x="2186" y="3446"/>
                </a:lnTo>
                <a:lnTo>
                  <a:pt x="2186" y="3448"/>
                </a:lnTo>
                <a:lnTo>
                  <a:pt x="2184" y="3448"/>
                </a:lnTo>
                <a:close/>
                <a:moveTo>
                  <a:pt x="2232" y="3448"/>
                </a:moveTo>
                <a:lnTo>
                  <a:pt x="2232" y="3446"/>
                </a:lnTo>
                <a:lnTo>
                  <a:pt x="2234" y="3446"/>
                </a:lnTo>
                <a:lnTo>
                  <a:pt x="2234" y="3448"/>
                </a:lnTo>
                <a:lnTo>
                  <a:pt x="2232" y="3448"/>
                </a:lnTo>
                <a:close/>
                <a:moveTo>
                  <a:pt x="2183" y="3446"/>
                </a:moveTo>
                <a:lnTo>
                  <a:pt x="2181" y="3446"/>
                </a:lnTo>
                <a:lnTo>
                  <a:pt x="2181" y="3448"/>
                </a:lnTo>
                <a:lnTo>
                  <a:pt x="2181" y="3446"/>
                </a:lnTo>
                <a:lnTo>
                  <a:pt x="2179" y="3446"/>
                </a:lnTo>
                <a:lnTo>
                  <a:pt x="2181" y="3446"/>
                </a:lnTo>
                <a:lnTo>
                  <a:pt x="2183" y="3446"/>
                </a:lnTo>
                <a:close/>
                <a:moveTo>
                  <a:pt x="2131" y="3446"/>
                </a:moveTo>
                <a:lnTo>
                  <a:pt x="2130" y="3446"/>
                </a:lnTo>
                <a:lnTo>
                  <a:pt x="2131" y="3446"/>
                </a:lnTo>
                <a:close/>
                <a:moveTo>
                  <a:pt x="2136" y="3446"/>
                </a:moveTo>
                <a:lnTo>
                  <a:pt x="2135" y="3446"/>
                </a:lnTo>
                <a:lnTo>
                  <a:pt x="2136" y="3446"/>
                </a:lnTo>
                <a:close/>
                <a:moveTo>
                  <a:pt x="2173" y="3445"/>
                </a:moveTo>
                <a:lnTo>
                  <a:pt x="2175" y="3445"/>
                </a:lnTo>
                <a:lnTo>
                  <a:pt x="2175" y="3446"/>
                </a:lnTo>
                <a:lnTo>
                  <a:pt x="2173" y="3446"/>
                </a:lnTo>
                <a:lnTo>
                  <a:pt x="2173" y="3445"/>
                </a:lnTo>
                <a:close/>
                <a:moveTo>
                  <a:pt x="2205" y="3445"/>
                </a:moveTo>
                <a:lnTo>
                  <a:pt x="2207" y="3446"/>
                </a:lnTo>
                <a:lnTo>
                  <a:pt x="2205" y="3446"/>
                </a:lnTo>
                <a:lnTo>
                  <a:pt x="2205" y="3445"/>
                </a:lnTo>
                <a:close/>
                <a:moveTo>
                  <a:pt x="2186" y="3445"/>
                </a:moveTo>
                <a:lnTo>
                  <a:pt x="2184" y="3445"/>
                </a:lnTo>
                <a:lnTo>
                  <a:pt x="2186" y="3445"/>
                </a:lnTo>
                <a:close/>
                <a:moveTo>
                  <a:pt x="2183" y="3446"/>
                </a:moveTo>
                <a:lnTo>
                  <a:pt x="2183" y="3445"/>
                </a:lnTo>
                <a:lnTo>
                  <a:pt x="2181" y="3445"/>
                </a:lnTo>
                <a:lnTo>
                  <a:pt x="2183" y="3445"/>
                </a:lnTo>
                <a:lnTo>
                  <a:pt x="2183" y="3446"/>
                </a:lnTo>
                <a:close/>
                <a:moveTo>
                  <a:pt x="2168" y="3446"/>
                </a:moveTo>
                <a:lnTo>
                  <a:pt x="2167" y="3446"/>
                </a:lnTo>
                <a:lnTo>
                  <a:pt x="2167" y="3445"/>
                </a:lnTo>
                <a:lnTo>
                  <a:pt x="2168" y="3445"/>
                </a:lnTo>
                <a:lnTo>
                  <a:pt x="2168" y="3446"/>
                </a:lnTo>
                <a:close/>
                <a:moveTo>
                  <a:pt x="2203" y="3445"/>
                </a:moveTo>
                <a:lnTo>
                  <a:pt x="2202" y="3445"/>
                </a:lnTo>
                <a:lnTo>
                  <a:pt x="2203" y="3445"/>
                </a:lnTo>
                <a:close/>
                <a:moveTo>
                  <a:pt x="2125" y="3445"/>
                </a:moveTo>
                <a:lnTo>
                  <a:pt x="2123" y="3445"/>
                </a:lnTo>
                <a:lnTo>
                  <a:pt x="2125" y="3445"/>
                </a:lnTo>
                <a:lnTo>
                  <a:pt x="2125" y="3443"/>
                </a:lnTo>
                <a:lnTo>
                  <a:pt x="2125" y="3445"/>
                </a:lnTo>
                <a:close/>
                <a:moveTo>
                  <a:pt x="2202" y="3445"/>
                </a:moveTo>
                <a:lnTo>
                  <a:pt x="2200" y="3445"/>
                </a:lnTo>
                <a:lnTo>
                  <a:pt x="2200" y="3443"/>
                </a:lnTo>
                <a:lnTo>
                  <a:pt x="2202" y="3443"/>
                </a:lnTo>
                <a:lnTo>
                  <a:pt x="2202" y="3445"/>
                </a:lnTo>
                <a:close/>
                <a:moveTo>
                  <a:pt x="2205" y="3443"/>
                </a:moveTo>
                <a:lnTo>
                  <a:pt x="2205" y="3445"/>
                </a:lnTo>
                <a:lnTo>
                  <a:pt x="2207" y="3445"/>
                </a:lnTo>
                <a:lnTo>
                  <a:pt x="2207" y="3443"/>
                </a:lnTo>
                <a:lnTo>
                  <a:pt x="2207" y="3445"/>
                </a:lnTo>
                <a:lnTo>
                  <a:pt x="2205" y="3445"/>
                </a:lnTo>
                <a:lnTo>
                  <a:pt x="2203" y="3445"/>
                </a:lnTo>
                <a:lnTo>
                  <a:pt x="2203" y="3443"/>
                </a:lnTo>
                <a:lnTo>
                  <a:pt x="2205" y="3443"/>
                </a:lnTo>
                <a:close/>
                <a:moveTo>
                  <a:pt x="2176" y="3443"/>
                </a:moveTo>
                <a:lnTo>
                  <a:pt x="2178" y="3443"/>
                </a:lnTo>
                <a:lnTo>
                  <a:pt x="2179" y="3443"/>
                </a:lnTo>
                <a:lnTo>
                  <a:pt x="2179" y="3445"/>
                </a:lnTo>
                <a:lnTo>
                  <a:pt x="2181" y="3445"/>
                </a:lnTo>
                <a:lnTo>
                  <a:pt x="2179" y="3445"/>
                </a:lnTo>
                <a:lnTo>
                  <a:pt x="2179" y="3446"/>
                </a:lnTo>
                <a:lnTo>
                  <a:pt x="2178" y="3446"/>
                </a:lnTo>
                <a:lnTo>
                  <a:pt x="2178" y="3448"/>
                </a:lnTo>
                <a:lnTo>
                  <a:pt x="2176" y="3448"/>
                </a:lnTo>
                <a:lnTo>
                  <a:pt x="2176" y="3450"/>
                </a:lnTo>
                <a:lnTo>
                  <a:pt x="2175" y="3450"/>
                </a:lnTo>
                <a:lnTo>
                  <a:pt x="2175" y="3448"/>
                </a:lnTo>
                <a:lnTo>
                  <a:pt x="2173" y="3448"/>
                </a:lnTo>
                <a:lnTo>
                  <a:pt x="2173" y="3446"/>
                </a:lnTo>
                <a:lnTo>
                  <a:pt x="2175" y="3446"/>
                </a:lnTo>
                <a:lnTo>
                  <a:pt x="2176" y="3446"/>
                </a:lnTo>
                <a:lnTo>
                  <a:pt x="2176" y="3448"/>
                </a:lnTo>
                <a:lnTo>
                  <a:pt x="2178" y="3448"/>
                </a:lnTo>
                <a:lnTo>
                  <a:pt x="2178" y="3446"/>
                </a:lnTo>
                <a:lnTo>
                  <a:pt x="2176" y="3446"/>
                </a:lnTo>
                <a:lnTo>
                  <a:pt x="2176" y="3445"/>
                </a:lnTo>
                <a:lnTo>
                  <a:pt x="2175" y="3445"/>
                </a:lnTo>
                <a:lnTo>
                  <a:pt x="2175" y="3443"/>
                </a:lnTo>
                <a:lnTo>
                  <a:pt x="2176" y="3443"/>
                </a:lnTo>
                <a:close/>
                <a:moveTo>
                  <a:pt x="2237" y="3443"/>
                </a:moveTo>
                <a:lnTo>
                  <a:pt x="2235" y="3443"/>
                </a:lnTo>
                <a:lnTo>
                  <a:pt x="2235" y="3445"/>
                </a:lnTo>
                <a:lnTo>
                  <a:pt x="2235" y="3443"/>
                </a:lnTo>
                <a:lnTo>
                  <a:pt x="2237" y="3443"/>
                </a:lnTo>
                <a:close/>
                <a:moveTo>
                  <a:pt x="2197" y="3443"/>
                </a:moveTo>
                <a:lnTo>
                  <a:pt x="2195" y="3443"/>
                </a:lnTo>
                <a:lnTo>
                  <a:pt x="2197" y="3443"/>
                </a:lnTo>
                <a:close/>
                <a:moveTo>
                  <a:pt x="2199" y="3442"/>
                </a:moveTo>
                <a:lnTo>
                  <a:pt x="2199" y="3443"/>
                </a:lnTo>
                <a:lnTo>
                  <a:pt x="2199" y="3442"/>
                </a:lnTo>
                <a:close/>
                <a:moveTo>
                  <a:pt x="2119" y="3442"/>
                </a:moveTo>
                <a:lnTo>
                  <a:pt x="2119" y="3443"/>
                </a:lnTo>
                <a:lnTo>
                  <a:pt x="2117" y="3443"/>
                </a:lnTo>
                <a:lnTo>
                  <a:pt x="2117" y="3442"/>
                </a:lnTo>
                <a:lnTo>
                  <a:pt x="2117" y="3443"/>
                </a:lnTo>
                <a:lnTo>
                  <a:pt x="2119" y="3443"/>
                </a:lnTo>
                <a:lnTo>
                  <a:pt x="2119" y="3442"/>
                </a:lnTo>
                <a:lnTo>
                  <a:pt x="2119" y="3443"/>
                </a:lnTo>
                <a:lnTo>
                  <a:pt x="2119" y="3442"/>
                </a:lnTo>
                <a:close/>
                <a:moveTo>
                  <a:pt x="2261" y="3442"/>
                </a:moveTo>
                <a:lnTo>
                  <a:pt x="2263" y="3442"/>
                </a:lnTo>
                <a:lnTo>
                  <a:pt x="2263" y="3443"/>
                </a:lnTo>
                <a:lnTo>
                  <a:pt x="2263" y="3445"/>
                </a:lnTo>
                <a:lnTo>
                  <a:pt x="2263" y="3446"/>
                </a:lnTo>
                <a:lnTo>
                  <a:pt x="2261" y="3446"/>
                </a:lnTo>
                <a:lnTo>
                  <a:pt x="2261" y="3445"/>
                </a:lnTo>
                <a:lnTo>
                  <a:pt x="2261" y="3443"/>
                </a:lnTo>
                <a:lnTo>
                  <a:pt x="2259" y="3443"/>
                </a:lnTo>
                <a:lnTo>
                  <a:pt x="2259" y="3442"/>
                </a:lnTo>
                <a:lnTo>
                  <a:pt x="2261" y="3442"/>
                </a:lnTo>
                <a:close/>
                <a:moveTo>
                  <a:pt x="2189" y="3442"/>
                </a:moveTo>
                <a:lnTo>
                  <a:pt x="2191" y="3442"/>
                </a:lnTo>
                <a:lnTo>
                  <a:pt x="2192" y="3443"/>
                </a:lnTo>
                <a:lnTo>
                  <a:pt x="2194" y="3443"/>
                </a:lnTo>
                <a:lnTo>
                  <a:pt x="2195" y="3443"/>
                </a:lnTo>
                <a:lnTo>
                  <a:pt x="2195" y="3445"/>
                </a:lnTo>
                <a:lnTo>
                  <a:pt x="2197" y="3445"/>
                </a:lnTo>
                <a:lnTo>
                  <a:pt x="2197" y="3446"/>
                </a:lnTo>
                <a:lnTo>
                  <a:pt x="2197" y="3448"/>
                </a:lnTo>
                <a:lnTo>
                  <a:pt x="2195" y="3448"/>
                </a:lnTo>
                <a:lnTo>
                  <a:pt x="2195" y="3446"/>
                </a:lnTo>
                <a:lnTo>
                  <a:pt x="2194" y="3446"/>
                </a:lnTo>
                <a:lnTo>
                  <a:pt x="2194" y="3448"/>
                </a:lnTo>
                <a:lnTo>
                  <a:pt x="2194" y="3446"/>
                </a:lnTo>
                <a:lnTo>
                  <a:pt x="2192" y="3446"/>
                </a:lnTo>
                <a:lnTo>
                  <a:pt x="2191" y="3446"/>
                </a:lnTo>
                <a:lnTo>
                  <a:pt x="2191" y="3448"/>
                </a:lnTo>
                <a:lnTo>
                  <a:pt x="2189" y="3448"/>
                </a:lnTo>
                <a:lnTo>
                  <a:pt x="2189" y="3446"/>
                </a:lnTo>
                <a:lnTo>
                  <a:pt x="2191" y="3446"/>
                </a:lnTo>
                <a:lnTo>
                  <a:pt x="2191" y="3445"/>
                </a:lnTo>
                <a:lnTo>
                  <a:pt x="2192" y="3445"/>
                </a:lnTo>
                <a:lnTo>
                  <a:pt x="2191" y="3445"/>
                </a:lnTo>
                <a:lnTo>
                  <a:pt x="2189" y="3445"/>
                </a:lnTo>
                <a:lnTo>
                  <a:pt x="2189" y="3443"/>
                </a:lnTo>
                <a:lnTo>
                  <a:pt x="2189" y="3445"/>
                </a:lnTo>
                <a:lnTo>
                  <a:pt x="2189" y="3443"/>
                </a:lnTo>
                <a:lnTo>
                  <a:pt x="2189" y="3442"/>
                </a:lnTo>
                <a:close/>
                <a:moveTo>
                  <a:pt x="2648" y="3442"/>
                </a:moveTo>
                <a:lnTo>
                  <a:pt x="2650" y="3442"/>
                </a:lnTo>
                <a:lnTo>
                  <a:pt x="2650" y="3443"/>
                </a:lnTo>
                <a:lnTo>
                  <a:pt x="2650" y="3445"/>
                </a:lnTo>
                <a:lnTo>
                  <a:pt x="2648" y="3443"/>
                </a:lnTo>
                <a:lnTo>
                  <a:pt x="2648" y="3442"/>
                </a:lnTo>
                <a:close/>
                <a:moveTo>
                  <a:pt x="2163" y="3442"/>
                </a:moveTo>
                <a:lnTo>
                  <a:pt x="2163" y="3440"/>
                </a:lnTo>
                <a:lnTo>
                  <a:pt x="2163" y="3442"/>
                </a:lnTo>
                <a:close/>
                <a:moveTo>
                  <a:pt x="2192" y="3440"/>
                </a:moveTo>
                <a:lnTo>
                  <a:pt x="2191" y="3440"/>
                </a:lnTo>
                <a:lnTo>
                  <a:pt x="2192" y="3440"/>
                </a:lnTo>
                <a:close/>
                <a:moveTo>
                  <a:pt x="2242" y="3438"/>
                </a:moveTo>
                <a:lnTo>
                  <a:pt x="2240" y="3440"/>
                </a:lnTo>
                <a:lnTo>
                  <a:pt x="2239" y="3440"/>
                </a:lnTo>
                <a:lnTo>
                  <a:pt x="2239" y="3442"/>
                </a:lnTo>
                <a:lnTo>
                  <a:pt x="2237" y="3442"/>
                </a:lnTo>
                <a:lnTo>
                  <a:pt x="2237" y="3440"/>
                </a:lnTo>
                <a:lnTo>
                  <a:pt x="2239" y="3440"/>
                </a:lnTo>
                <a:lnTo>
                  <a:pt x="2239" y="3438"/>
                </a:lnTo>
                <a:lnTo>
                  <a:pt x="2240" y="3438"/>
                </a:lnTo>
                <a:lnTo>
                  <a:pt x="2242" y="3438"/>
                </a:lnTo>
                <a:close/>
                <a:moveTo>
                  <a:pt x="2242" y="3440"/>
                </a:moveTo>
                <a:lnTo>
                  <a:pt x="2242" y="3438"/>
                </a:lnTo>
                <a:lnTo>
                  <a:pt x="2243" y="3438"/>
                </a:lnTo>
                <a:lnTo>
                  <a:pt x="2243" y="3440"/>
                </a:lnTo>
                <a:lnTo>
                  <a:pt x="2242" y="3440"/>
                </a:lnTo>
                <a:close/>
                <a:moveTo>
                  <a:pt x="2199" y="3438"/>
                </a:moveTo>
                <a:lnTo>
                  <a:pt x="2200" y="3438"/>
                </a:lnTo>
                <a:lnTo>
                  <a:pt x="2202" y="3438"/>
                </a:lnTo>
                <a:lnTo>
                  <a:pt x="2202" y="3440"/>
                </a:lnTo>
                <a:lnTo>
                  <a:pt x="2203" y="3442"/>
                </a:lnTo>
                <a:lnTo>
                  <a:pt x="2205" y="3442"/>
                </a:lnTo>
                <a:lnTo>
                  <a:pt x="2203" y="3442"/>
                </a:lnTo>
                <a:lnTo>
                  <a:pt x="2203" y="3443"/>
                </a:lnTo>
                <a:lnTo>
                  <a:pt x="2202" y="3443"/>
                </a:lnTo>
                <a:lnTo>
                  <a:pt x="2203" y="3443"/>
                </a:lnTo>
                <a:lnTo>
                  <a:pt x="2202" y="3443"/>
                </a:lnTo>
                <a:lnTo>
                  <a:pt x="2200" y="3443"/>
                </a:lnTo>
                <a:lnTo>
                  <a:pt x="2199" y="3443"/>
                </a:lnTo>
                <a:lnTo>
                  <a:pt x="2200" y="3443"/>
                </a:lnTo>
                <a:lnTo>
                  <a:pt x="2200" y="3442"/>
                </a:lnTo>
                <a:lnTo>
                  <a:pt x="2199" y="3442"/>
                </a:lnTo>
                <a:lnTo>
                  <a:pt x="2199" y="3440"/>
                </a:lnTo>
                <a:lnTo>
                  <a:pt x="2199" y="3442"/>
                </a:lnTo>
                <a:lnTo>
                  <a:pt x="2197" y="3442"/>
                </a:lnTo>
                <a:lnTo>
                  <a:pt x="2195" y="3442"/>
                </a:lnTo>
                <a:lnTo>
                  <a:pt x="2195" y="3440"/>
                </a:lnTo>
                <a:lnTo>
                  <a:pt x="2194" y="3440"/>
                </a:lnTo>
                <a:lnTo>
                  <a:pt x="2194" y="3438"/>
                </a:lnTo>
                <a:lnTo>
                  <a:pt x="2195" y="3438"/>
                </a:lnTo>
                <a:lnTo>
                  <a:pt x="2195" y="3440"/>
                </a:lnTo>
                <a:lnTo>
                  <a:pt x="2195" y="3438"/>
                </a:lnTo>
                <a:lnTo>
                  <a:pt x="2197" y="3438"/>
                </a:lnTo>
                <a:lnTo>
                  <a:pt x="2199" y="3438"/>
                </a:lnTo>
                <a:close/>
                <a:moveTo>
                  <a:pt x="2184" y="3437"/>
                </a:moveTo>
                <a:lnTo>
                  <a:pt x="2184" y="3438"/>
                </a:lnTo>
                <a:lnTo>
                  <a:pt x="2184" y="3440"/>
                </a:lnTo>
                <a:lnTo>
                  <a:pt x="2183" y="3440"/>
                </a:lnTo>
                <a:lnTo>
                  <a:pt x="2183" y="3438"/>
                </a:lnTo>
                <a:lnTo>
                  <a:pt x="2181" y="3438"/>
                </a:lnTo>
                <a:lnTo>
                  <a:pt x="2181" y="3437"/>
                </a:lnTo>
                <a:lnTo>
                  <a:pt x="2183" y="3437"/>
                </a:lnTo>
                <a:lnTo>
                  <a:pt x="2184" y="3437"/>
                </a:lnTo>
                <a:close/>
                <a:moveTo>
                  <a:pt x="2194" y="3435"/>
                </a:moveTo>
                <a:lnTo>
                  <a:pt x="2195" y="3435"/>
                </a:lnTo>
                <a:lnTo>
                  <a:pt x="2195" y="3437"/>
                </a:lnTo>
                <a:lnTo>
                  <a:pt x="2197" y="3437"/>
                </a:lnTo>
                <a:lnTo>
                  <a:pt x="2197" y="3438"/>
                </a:lnTo>
                <a:lnTo>
                  <a:pt x="2195" y="3438"/>
                </a:lnTo>
                <a:lnTo>
                  <a:pt x="2194" y="3438"/>
                </a:lnTo>
                <a:lnTo>
                  <a:pt x="2194" y="3437"/>
                </a:lnTo>
                <a:lnTo>
                  <a:pt x="2194" y="3435"/>
                </a:lnTo>
                <a:close/>
                <a:moveTo>
                  <a:pt x="2181" y="3438"/>
                </a:moveTo>
                <a:lnTo>
                  <a:pt x="2179" y="3438"/>
                </a:lnTo>
                <a:lnTo>
                  <a:pt x="2179" y="3437"/>
                </a:lnTo>
                <a:lnTo>
                  <a:pt x="2179" y="3435"/>
                </a:lnTo>
                <a:lnTo>
                  <a:pt x="2181" y="3435"/>
                </a:lnTo>
                <a:lnTo>
                  <a:pt x="2181" y="3437"/>
                </a:lnTo>
                <a:lnTo>
                  <a:pt x="2181" y="3438"/>
                </a:lnTo>
                <a:close/>
                <a:moveTo>
                  <a:pt x="2245" y="3437"/>
                </a:moveTo>
                <a:lnTo>
                  <a:pt x="2243" y="3437"/>
                </a:lnTo>
                <a:lnTo>
                  <a:pt x="2243" y="3435"/>
                </a:lnTo>
                <a:lnTo>
                  <a:pt x="2245" y="3435"/>
                </a:lnTo>
                <a:lnTo>
                  <a:pt x="2245" y="3437"/>
                </a:lnTo>
                <a:close/>
                <a:moveTo>
                  <a:pt x="2658" y="3435"/>
                </a:moveTo>
                <a:lnTo>
                  <a:pt x="2659" y="3435"/>
                </a:lnTo>
                <a:lnTo>
                  <a:pt x="2661" y="3437"/>
                </a:lnTo>
                <a:lnTo>
                  <a:pt x="2663" y="3437"/>
                </a:lnTo>
                <a:lnTo>
                  <a:pt x="2663" y="3438"/>
                </a:lnTo>
                <a:lnTo>
                  <a:pt x="2664" y="3438"/>
                </a:lnTo>
                <a:lnTo>
                  <a:pt x="2664" y="3440"/>
                </a:lnTo>
                <a:lnTo>
                  <a:pt x="2666" y="3440"/>
                </a:lnTo>
                <a:lnTo>
                  <a:pt x="2666" y="3442"/>
                </a:lnTo>
                <a:lnTo>
                  <a:pt x="2667" y="3442"/>
                </a:lnTo>
                <a:lnTo>
                  <a:pt x="2669" y="3442"/>
                </a:lnTo>
                <a:lnTo>
                  <a:pt x="2669" y="3443"/>
                </a:lnTo>
                <a:lnTo>
                  <a:pt x="2671" y="3445"/>
                </a:lnTo>
                <a:lnTo>
                  <a:pt x="2672" y="3446"/>
                </a:lnTo>
                <a:lnTo>
                  <a:pt x="2674" y="3446"/>
                </a:lnTo>
                <a:lnTo>
                  <a:pt x="2674" y="3448"/>
                </a:lnTo>
                <a:lnTo>
                  <a:pt x="2675" y="3448"/>
                </a:lnTo>
                <a:lnTo>
                  <a:pt x="2677" y="3448"/>
                </a:lnTo>
                <a:lnTo>
                  <a:pt x="2677" y="3450"/>
                </a:lnTo>
                <a:lnTo>
                  <a:pt x="2679" y="3450"/>
                </a:lnTo>
                <a:lnTo>
                  <a:pt x="2679" y="3451"/>
                </a:lnTo>
                <a:lnTo>
                  <a:pt x="2680" y="3451"/>
                </a:lnTo>
                <a:lnTo>
                  <a:pt x="2680" y="3453"/>
                </a:lnTo>
                <a:lnTo>
                  <a:pt x="2682" y="3453"/>
                </a:lnTo>
                <a:lnTo>
                  <a:pt x="2682" y="3454"/>
                </a:lnTo>
                <a:lnTo>
                  <a:pt x="2683" y="3454"/>
                </a:lnTo>
                <a:lnTo>
                  <a:pt x="2683" y="3456"/>
                </a:lnTo>
                <a:lnTo>
                  <a:pt x="2683" y="3458"/>
                </a:lnTo>
                <a:lnTo>
                  <a:pt x="2685" y="3458"/>
                </a:lnTo>
                <a:lnTo>
                  <a:pt x="2687" y="3458"/>
                </a:lnTo>
                <a:lnTo>
                  <a:pt x="2685" y="3458"/>
                </a:lnTo>
                <a:lnTo>
                  <a:pt x="2685" y="3456"/>
                </a:lnTo>
                <a:lnTo>
                  <a:pt x="2683" y="3456"/>
                </a:lnTo>
                <a:lnTo>
                  <a:pt x="2685" y="3456"/>
                </a:lnTo>
                <a:lnTo>
                  <a:pt x="2687" y="3456"/>
                </a:lnTo>
                <a:lnTo>
                  <a:pt x="2687" y="3458"/>
                </a:lnTo>
                <a:lnTo>
                  <a:pt x="2687" y="3459"/>
                </a:lnTo>
                <a:lnTo>
                  <a:pt x="2688" y="3459"/>
                </a:lnTo>
                <a:lnTo>
                  <a:pt x="2688" y="3461"/>
                </a:lnTo>
                <a:lnTo>
                  <a:pt x="2690" y="3461"/>
                </a:lnTo>
                <a:lnTo>
                  <a:pt x="2690" y="3462"/>
                </a:lnTo>
                <a:lnTo>
                  <a:pt x="2691" y="3462"/>
                </a:lnTo>
                <a:lnTo>
                  <a:pt x="2691" y="3464"/>
                </a:lnTo>
                <a:lnTo>
                  <a:pt x="2693" y="3464"/>
                </a:lnTo>
                <a:lnTo>
                  <a:pt x="2693" y="3466"/>
                </a:lnTo>
                <a:lnTo>
                  <a:pt x="2695" y="3466"/>
                </a:lnTo>
                <a:lnTo>
                  <a:pt x="2695" y="3467"/>
                </a:lnTo>
                <a:lnTo>
                  <a:pt x="2696" y="3467"/>
                </a:lnTo>
                <a:lnTo>
                  <a:pt x="2698" y="3467"/>
                </a:lnTo>
                <a:lnTo>
                  <a:pt x="2698" y="3469"/>
                </a:lnTo>
                <a:lnTo>
                  <a:pt x="2699" y="3469"/>
                </a:lnTo>
                <a:lnTo>
                  <a:pt x="2699" y="3470"/>
                </a:lnTo>
                <a:lnTo>
                  <a:pt x="2701" y="3470"/>
                </a:lnTo>
                <a:lnTo>
                  <a:pt x="2701" y="3472"/>
                </a:lnTo>
                <a:lnTo>
                  <a:pt x="2703" y="3472"/>
                </a:lnTo>
                <a:lnTo>
                  <a:pt x="2703" y="3474"/>
                </a:lnTo>
                <a:lnTo>
                  <a:pt x="2704" y="3474"/>
                </a:lnTo>
                <a:lnTo>
                  <a:pt x="2706" y="3474"/>
                </a:lnTo>
                <a:lnTo>
                  <a:pt x="2706" y="3475"/>
                </a:lnTo>
                <a:lnTo>
                  <a:pt x="2707" y="3475"/>
                </a:lnTo>
                <a:lnTo>
                  <a:pt x="2707" y="3477"/>
                </a:lnTo>
                <a:lnTo>
                  <a:pt x="2707" y="3478"/>
                </a:lnTo>
                <a:lnTo>
                  <a:pt x="2706" y="3478"/>
                </a:lnTo>
                <a:lnTo>
                  <a:pt x="2706" y="3477"/>
                </a:lnTo>
                <a:lnTo>
                  <a:pt x="2704" y="3477"/>
                </a:lnTo>
                <a:lnTo>
                  <a:pt x="2704" y="3475"/>
                </a:lnTo>
                <a:lnTo>
                  <a:pt x="2703" y="3475"/>
                </a:lnTo>
                <a:lnTo>
                  <a:pt x="2703" y="3474"/>
                </a:lnTo>
                <a:lnTo>
                  <a:pt x="2701" y="3474"/>
                </a:lnTo>
                <a:lnTo>
                  <a:pt x="2701" y="3472"/>
                </a:lnTo>
                <a:lnTo>
                  <a:pt x="2699" y="3472"/>
                </a:lnTo>
                <a:lnTo>
                  <a:pt x="2698" y="3472"/>
                </a:lnTo>
                <a:lnTo>
                  <a:pt x="2698" y="3470"/>
                </a:lnTo>
                <a:lnTo>
                  <a:pt x="2696" y="3470"/>
                </a:lnTo>
                <a:lnTo>
                  <a:pt x="2695" y="3470"/>
                </a:lnTo>
                <a:lnTo>
                  <a:pt x="2695" y="3469"/>
                </a:lnTo>
                <a:lnTo>
                  <a:pt x="2693" y="3469"/>
                </a:lnTo>
                <a:lnTo>
                  <a:pt x="2693" y="3470"/>
                </a:lnTo>
                <a:lnTo>
                  <a:pt x="2695" y="3470"/>
                </a:lnTo>
                <a:lnTo>
                  <a:pt x="2696" y="3470"/>
                </a:lnTo>
                <a:lnTo>
                  <a:pt x="2696" y="3472"/>
                </a:lnTo>
                <a:lnTo>
                  <a:pt x="2698" y="3472"/>
                </a:lnTo>
                <a:lnTo>
                  <a:pt x="2698" y="3474"/>
                </a:lnTo>
                <a:lnTo>
                  <a:pt x="2699" y="3474"/>
                </a:lnTo>
                <a:lnTo>
                  <a:pt x="2701" y="3474"/>
                </a:lnTo>
                <a:lnTo>
                  <a:pt x="2701" y="3475"/>
                </a:lnTo>
                <a:lnTo>
                  <a:pt x="2703" y="3475"/>
                </a:lnTo>
                <a:lnTo>
                  <a:pt x="2703" y="3477"/>
                </a:lnTo>
                <a:lnTo>
                  <a:pt x="2704" y="3477"/>
                </a:lnTo>
                <a:lnTo>
                  <a:pt x="2706" y="3478"/>
                </a:lnTo>
                <a:lnTo>
                  <a:pt x="2704" y="3478"/>
                </a:lnTo>
                <a:lnTo>
                  <a:pt x="2703" y="3478"/>
                </a:lnTo>
                <a:lnTo>
                  <a:pt x="2703" y="3477"/>
                </a:lnTo>
                <a:lnTo>
                  <a:pt x="2701" y="3477"/>
                </a:lnTo>
                <a:lnTo>
                  <a:pt x="2701" y="3475"/>
                </a:lnTo>
                <a:lnTo>
                  <a:pt x="2699" y="3475"/>
                </a:lnTo>
                <a:lnTo>
                  <a:pt x="2699" y="3477"/>
                </a:lnTo>
                <a:lnTo>
                  <a:pt x="2701" y="3477"/>
                </a:lnTo>
                <a:lnTo>
                  <a:pt x="2699" y="3477"/>
                </a:lnTo>
                <a:lnTo>
                  <a:pt x="2698" y="3477"/>
                </a:lnTo>
                <a:lnTo>
                  <a:pt x="2696" y="3477"/>
                </a:lnTo>
                <a:lnTo>
                  <a:pt x="2696" y="3475"/>
                </a:lnTo>
                <a:lnTo>
                  <a:pt x="2695" y="3475"/>
                </a:lnTo>
                <a:lnTo>
                  <a:pt x="2693" y="3475"/>
                </a:lnTo>
                <a:lnTo>
                  <a:pt x="2693" y="3474"/>
                </a:lnTo>
                <a:lnTo>
                  <a:pt x="2691" y="3474"/>
                </a:lnTo>
                <a:lnTo>
                  <a:pt x="2690" y="3474"/>
                </a:lnTo>
                <a:lnTo>
                  <a:pt x="2690" y="3472"/>
                </a:lnTo>
                <a:lnTo>
                  <a:pt x="2688" y="3472"/>
                </a:lnTo>
                <a:lnTo>
                  <a:pt x="2688" y="3470"/>
                </a:lnTo>
                <a:lnTo>
                  <a:pt x="2688" y="3472"/>
                </a:lnTo>
                <a:lnTo>
                  <a:pt x="2688" y="3474"/>
                </a:lnTo>
                <a:lnTo>
                  <a:pt x="2687" y="3474"/>
                </a:lnTo>
                <a:lnTo>
                  <a:pt x="2687" y="3472"/>
                </a:lnTo>
                <a:lnTo>
                  <a:pt x="2685" y="3472"/>
                </a:lnTo>
                <a:lnTo>
                  <a:pt x="2685" y="3474"/>
                </a:lnTo>
                <a:lnTo>
                  <a:pt x="2687" y="3474"/>
                </a:lnTo>
                <a:lnTo>
                  <a:pt x="2685" y="3474"/>
                </a:lnTo>
                <a:lnTo>
                  <a:pt x="2685" y="3475"/>
                </a:lnTo>
                <a:lnTo>
                  <a:pt x="2687" y="3475"/>
                </a:lnTo>
                <a:lnTo>
                  <a:pt x="2687" y="3477"/>
                </a:lnTo>
                <a:lnTo>
                  <a:pt x="2688" y="3477"/>
                </a:lnTo>
                <a:lnTo>
                  <a:pt x="2688" y="3478"/>
                </a:lnTo>
                <a:lnTo>
                  <a:pt x="2690" y="3478"/>
                </a:lnTo>
                <a:lnTo>
                  <a:pt x="2691" y="3478"/>
                </a:lnTo>
                <a:lnTo>
                  <a:pt x="2693" y="3480"/>
                </a:lnTo>
                <a:lnTo>
                  <a:pt x="2693" y="3482"/>
                </a:lnTo>
                <a:lnTo>
                  <a:pt x="2695" y="3482"/>
                </a:lnTo>
                <a:lnTo>
                  <a:pt x="2695" y="3483"/>
                </a:lnTo>
                <a:lnTo>
                  <a:pt x="2696" y="3483"/>
                </a:lnTo>
                <a:lnTo>
                  <a:pt x="2696" y="3485"/>
                </a:lnTo>
                <a:lnTo>
                  <a:pt x="2698" y="3485"/>
                </a:lnTo>
                <a:lnTo>
                  <a:pt x="2698" y="3486"/>
                </a:lnTo>
                <a:lnTo>
                  <a:pt x="2699" y="3486"/>
                </a:lnTo>
                <a:lnTo>
                  <a:pt x="2699" y="3488"/>
                </a:lnTo>
                <a:lnTo>
                  <a:pt x="2701" y="3488"/>
                </a:lnTo>
                <a:lnTo>
                  <a:pt x="2701" y="3490"/>
                </a:lnTo>
                <a:lnTo>
                  <a:pt x="2703" y="3490"/>
                </a:lnTo>
                <a:lnTo>
                  <a:pt x="2704" y="3491"/>
                </a:lnTo>
                <a:lnTo>
                  <a:pt x="2706" y="3491"/>
                </a:lnTo>
                <a:lnTo>
                  <a:pt x="2706" y="3493"/>
                </a:lnTo>
                <a:lnTo>
                  <a:pt x="2706" y="3494"/>
                </a:lnTo>
                <a:lnTo>
                  <a:pt x="2707" y="3494"/>
                </a:lnTo>
                <a:lnTo>
                  <a:pt x="2707" y="3496"/>
                </a:lnTo>
                <a:lnTo>
                  <a:pt x="2709" y="3496"/>
                </a:lnTo>
                <a:lnTo>
                  <a:pt x="2711" y="3496"/>
                </a:lnTo>
                <a:lnTo>
                  <a:pt x="2712" y="3496"/>
                </a:lnTo>
                <a:lnTo>
                  <a:pt x="2714" y="3496"/>
                </a:lnTo>
                <a:lnTo>
                  <a:pt x="2714" y="3498"/>
                </a:lnTo>
                <a:lnTo>
                  <a:pt x="2715" y="3498"/>
                </a:lnTo>
                <a:lnTo>
                  <a:pt x="2714" y="3498"/>
                </a:lnTo>
                <a:lnTo>
                  <a:pt x="2715" y="3498"/>
                </a:lnTo>
                <a:lnTo>
                  <a:pt x="2715" y="3499"/>
                </a:lnTo>
                <a:lnTo>
                  <a:pt x="2715" y="3501"/>
                </a:lnTo>
                <a:lnTo>
                  <a:pt x="2717" y="3501"/>
                </a:lnTo>
                <a:lnTo>
                  <a:pt x="2717" y="3502"/>
                </a:lnTo>
                <a:lnTo>
                  <a:pt x="2719" y="3502"/>
                </a:lnTo>
                <a:lnTo>
                  <a:pt x="2719" y="3504"/>
                </a:lnTo>
                <a:lnTo>
                  <a:pt x="2720" y="3504"/>
                </a:lnTo>
                <a:lnTo>
                  <a:pt x="2720" y="3506"/>
                </a:lnTo>
                <a:lnTo>
                  <a:pt x="2722" y="3506"/>
                </a:lnTo>
                <a:lnTo>
                  <a:pt x="2722" y="3507"/>
                </a:lnTo>
                <a:lnTo>
                  <a:pt x="2722" y="3509"/>
                </a:lnTo>
                <a:lnTo>
                  <a:pt x="2720" y="3509"/>
                </a:lnTo>
                <a:lnTo>
                  <a:pt x="2720" y="3510"/>
                </a:lnTo>
                <a:lnTo>
                  <a:pt x="2719" y="3510"/>
                </a:lnTo>
                <a:lnTo>
                  <a:pt x="2717" y="3510"/>
                </a:lnTo>
                <a:lnTo>
                  <a:pt x="2717" y="3512"/>
                </a:lnTo>
                <a:lnTo>
                  <a:pt x="2719" y="3512"/>
                </a:lnTo>
                <a:lnTo>
                  <a:pt x="2717" y="3512"/>
                </a:lnTo>
                <a:lnTo>
                  <a:pt x="2717" y="3514"/>
                </a:lnTo>
                <a:lnTo>
                  <a:pt x="2717" y="3515"/>
                </a:lnTo>
                <a:lnTo>
                  <a:pt x="2715" y="3515"/>
                </a:lnTo>
                <a:lnTo>
                  <a:pt x="2714" y="3515"/>
                </a:lnTo>
                <a:lnTo>
                  <a:pt x="2712" y="3515"/>
                </a:lnTo>
                <a:lnTo>
                  <a:pt x="2712" y="3514"/>
                </a:lnTo>
                <a:lnTo>
                  <a:pt x="2712" y="3515"/>
                </a:lnTo>
                <a:lnTo>
                  <a:pt x="2711" y="3515"/>
                </a:lnTo>
                <a:lnTo>
                  <a:pt x="2711" y="3514"/>
                </a:lnTo>
                <a:lnTo>
                  <a:pt x="2709" y="3514"/>
                </a:lnTo>
                <a:lnTo>
                  <a:pt x="2707" y="3514"/>
                </a:lnTo>
                <a:lnTo>
                  <a:pt x="2706" y="3514"/>
                </a:lnTo>
                <a:lnTo>
                  <a:pt x="2706" y="3515"/>
                </a:lnTo>
                <a:lnTo>
                  <a:pt x="2704" y="3515"/>
                </a:lnTo>
                <a:lnTo>
                  <a:pt x="2704" y="3514"/>
                </a:lnTo>
                <a:lnTo>
                  <a:pt x="2703" y="3514"/>
                </a:lnTo>
                <a:lnTo>
                  <a:pt x="2703" y="3512"/>
                </a:lnTo>
                <a:lnTo>
                  <a:pt x="2701" y="3512"/>
                </a:lnTo>
                <a:lnTo>
                  <a:pt x="2701" y="3510"/>
                </a:lnTo>
                <a:lnTo>
                  <a:pt x="2701" y="3509"/>
                </a:lnTo>
                <a:lnTo>
                  <a:pt x="2699" y="3509"/>
                </a:lnTo>
                <a:lnTo>
                  <a:pt x="2698" y="3509"/>
                </a:lnTo>
                <a:lnTo>
                  <a:pt x="2696" y="3507"/>
                </a:lnTo>
                <a:lnTo>
                  <a:pt x="2695" y="3507"/>
                </a:lnTo>
                <a:lnTo>
                  <a:pt x="2695" y="3509"/>
                </a:lnTo>
                <a:lnTo>
                  <a:pt x="2696" y="3509"/>
                </a:lnTo>
                <a:lnTo>
                  <a:pt x="2696" y="3510"/>
                </a:lnTo>
                <a:lnTo>
                  <a:pt x="2698" y="3510"/>
                </a:lnTo>
                <a:lnTo>
                  <a:pt x="2698" y="3512"/>
                </a:lnTo>
                <a:lnTo>
                  <a:pt x="2698" y="3514"/>
                </a:lnTo>
                <a:lnTo>
                  <a:pt x="2699" y="3514"/>
                </a:lnTo>
                <a:lnTo>
                  <a:pt x="2699" y="3515"/>
                </a:lnTo>
                <a:lnTo>
                  <a:pt x="2701" y="3515"/>
                </a:lnTo>
                <a:lnTo>
                  <a:pt x="2701" y="3517"/>
                </a:lnTo>
                <a:lnTo>
                  <a:pt x="2703" y="3517"/>
                </a:lnTo>
                <a:lnTo>
                  <a:pt x="2703" y="3518"/>
                </a:lnTo>
                <a:lnTo>
                  <a:pt x="2704" y="3518"/>
                </a:lnTo>
                <a:lnTo>
                  <a:pt x="2704" y="3520"/>
                </a:lnTo>
                <a:lnTo>
                  <a:pt x="2704" y="3522"/>
                </a:lnTo>
                <a:lnTo>
                  <a:pt x="2704" y="3523"/>
                </a:lnTo>
                <a:lnTo>
                  <a:pt x="2706" y="3523"/>
                </a:lnTo>
                <a:lnTo>
                  <a:pt x="2706" y="3525"/>
                </a:lnTo>
                <a:lnTo>
                  <a:pt x="2704" y="3525"/>
                </a:lnTo>
                <a:lnTo>
                  <a:pt x="2703" y="3525"/>
                </a:lnTo>
                <a:lnTo>
                  <a:pt x="2703" y="3526"/>
                </a:lnTo>
                <a:lnTo>
                  <a:pt x="2701" y="3526"/>
                </a:lnTo>
                <a:lnTo>
                  <a:pt x="2699" y="3526"/>
                </a:lnTo>
                <a:lnTo>
                  <a:pt x="2698" y="3526"/>
                </a:lnTo>
                <a:lnTo>
                  <a:pt x="2698" y="3528"/>
                </a:lnTo>
                <a:lnTo>
                  <a:pt x="2698" y="3526"/>
                </a:lnTo>
                <a:lnTo>
                  <a:pt x="2698" y="3528"/>
                </a:lnTo>
                <a:lnTo>
                  <a:pt x="2696" y="3528"/>
                </a:lnTo>
                <a:lnTo>
                  <a:pt x="2696" y="3530"/>
                </a:lnTo>
                <a:lnTo>
                  <a:pt x="2695" y="3530"/>
                </a:lnTo>
                <a:lnTo>
                  <a:pt x="2693" y="3530"/>
                </a:lnTo>
                <a:lnTo>
                  <a:pt x="2693" y="3531"/>
                </a:lnTo>
                <a:lnTo>
                  <a:pt x="2691" y="3531"/>
                </a:lnTo>
                <a:lnTo>
                  <a:pt x="2690" y="3531"/>
                </a:lnTo>
                <a:lnTo>
                  <a:pt x="2688" y="3531"/>
                </a:lnTo>
                <a:lnTo>
                  <a:pt x="2688" y="3533"/>
                </a:lnTo>
                <a:lnTo>
                  <a:pt x="2687" y="3533"/>
                </a:lnTo>
                <a:lnTo>
                  <a:pt x="2687" y="3531"/>
                </a:lnTo>
                <a:lnTo>
                  <a:pt x="2685" y="3531"/>
                </a:lnTo>
                <a:lnTo>
                  <a:pt x="2683" y="3531"/>
                </a:lnTo>
                <a:lnTo>
                  <a:pt x="2683" y="3530"/>
                </a:lnTo>
                <a:lnTo>
                  <a:pt x="2682" y="3530"/>
                </a:lnTo>
                <a:lnTo>
                  <a:pt x="2682" y="3528"/>
                </a:lnTo>
                <a:lnTo>
                  <a:pt x="2682" y="3526"/>
                </a:lnTo>
                <a:lnTo>
                  <a:pt x="2680" y="3526"/>
                </a:lnTo>
                <a:lnTo>
                  <a:pt x="2680" y="3525"/>
                </a:lnTo>
                <a:lnTo>
                  <a:pt x="2679" y="3525"/>
                </a:lnTo>
                <a:lnTo>
                  <a:pt x="2679" y="3523"/>
                </a:lnTo>
                <a:lnTo>
                  <a:pt x="2677" y="3523"/>
                </a:lnTo>
                <a:lnTo>
                  <a:pt x="2675" y="3523"/>
                </a:lnTo>
                <a:lnTo>
                  <a:pt x="2675" y="3522"/>
                </a:lnTo>
                <a:lnTo>
                  <a:pt x="2674" y="3522"/>
                </a:lnTo>
                <a:lnTo>
                  <a:pt x="2674" y="3520"/>
                </a:lnTo>
                <a:lnTo>
                  <a:pt x="2672" y="3520"/>
                </a:lnTo>
                <a:lnTo>
                  <a:pt x="2672" y="3518"/>
                </a:lnTo>
                <a:lnTo>
                  <a:pt x="2671" y="3518"/>
                </a:lnTo>
                <a:lnTo>
                  <a:pt x="2671" y="3517"/>
                </a:lnTo>
                <a:lnTo>
                  <a:pt x="2671" y="3515"/>
                </a:lnTo>
                <a:lnTo>
                  <a:pt x="2669" y="3515"/>
                </a:lnTo>
                <a:lnTo>
                  <a:pt x="2669" y="3514"/>
                </a:lnTo>
                <a:lnTo>
                  <a:pt x="2667" y="3514"/>
                </a:lnTo>
                <a:lnTo>
                  <a:pt x="2667" y="3512"/>
                </a:lnTo>
                <a:lnTo>
                  <a:pt x="2667" y="3510"/>
                </a:lnTo>
                <a:lnTo>
                  <a:pt x="2667" y="3509"/>
                </a:lnTo>
                <a:lnTo>
                  <a:pt x="2669" y="3509"/>
                </a:lnTo>
                <a:lnTo>
                  <a:pt x="2669" y="3507"/>
                </a:lnTo>
                <a:lnTo>
                  <a:pt x="2671" y="3507"/>
                </a:lnTo>
                <a:lnTo>
                  <a:pt x="2672" y="3507"/>
                </a:lnTo>
                <a:lnTo>
                  <a:pt x="2672" y="3506"/>
                </a:lnTo>
                <a:lnTo>
                  <a:pt x="2672" y="3504"/>
                </a:lnTo>
                <a:lnTo>
                  <a:pt x="2672" y="3502"/>
                </a:lnTo>
                <a:lnTo>
                  <a:pt x="2671" y="3502"/>
                </a:lnTo>
                <a:lnTo>
                  <a:pt x="2669" y="3502"/>
                </a:lnTo>
                <a:lnTo>
                  <a:pt x="2669" y="3501"/>
                </a:lnTo>
                <a:lnTo>
                  <a:pt x="2671" y="3501"/>
                </a:lnTo>
                <a:lnTo>
                  <a:pt x="2671" y="3499"/>
                </a:lnTo>
                <a:lnTo>
                  <a:pt x="2672" y="3499"/>
                </a:lnTo>
                <a:lnTo>
                  <a:pt x="2674" y="3499"/>
                </a:lnTo>
                <a:lnTo>
                  <a:pt x="2675" y="3499"/>
                </a:lnTo>
                <a:lnTo>
                  <a:pt x="2675" y="3501"/>
                </a:lnTo>
                <a:lnTo>
                  <a:pt x="2677" y="3501"/>
                </a:lnTo>
                <a:lnTo>
                  <a:pt x="2679" y="3501"/>
                </a:lnTo>
                <a:lnTo>
                  <a:pt x="2680" y="3501"/>
                </a:lnTo>
                <a:lnTo>
                  <a:pt x="2680" y="3499"/>
                </a:lnTo>
                <a:lnTo>
                  <a:pt x="2679" y="3499"/>
                </a:lnTo>
                <a:lnTo>
                  <a:pt x="2679" y="3498"/>
                </a:lnTo>
                <a:lnTo>
                  <a:pt x="2677" y="3498"/>
                </a:lnTo>
                <a:lnTo>
                  <a:pt x="2675" y="3498"/>
                </a:lnTo>
                <a:lnTo>
                  <a:pt x="2675" y="3496"/>
                </a:lnTo>
                <a:lnTo>
                  <a:pt x="2674" y="3496"/>
                </a:lnTo>
                <a:lnTo>
                  <a:pt x="2674" y="3494"/>
                </a:lnTo>
                <a:lnTo>
                  <a:pt x="2672" y="3494"/>
                </a:lnTo>
                <a:lnTo>
                  <a:pt x="2672" y="3493"/>
                </a:lnTo>
                <a:lnTo>
                  <a:pt x="2671" y="3493"/>
                </a:lnTo>
                <a:lnTo>
                  <a:pt x="2671" y="3491"/>
                </a:lnTo>
                <a:lnTo>
                  <a:pt x="2669" y="3491"/>
                </a:lnTo>
                <a:lnTo>
                  <a:pt x="2669" y="3490"/>
                </a:lnTo>
                <a:lnTo>
                  <a:pt x="2667" y="3490"/>
                </a:lnTo>
                <a:lnTo>
                  <a:pt x="2667" y="3488"/>
                </a:lnTo>
                <a:lnTo>
                  <a:pt x="2666" y="3488"/>
                </a:lnTo>
                <a:lnTo>
                  <a:pt x="2664" y="3486"/>
                </a:lnTo>
                <a:lnTo>
                  <a:pt x="2664" y="3485"/>
                </a:lnTo>
                <a:lnTo>
                  <a:pt x="2664" y="3483"/>
                </a:lnTo>
                <a:lnTo>
                  <a:pt x="2666" y="3483"/>
                </a:lnTo>
                <a:lnTo>
                  <a:pt x="2666" y="3482"/>
                </a:lnTo>
                <a:lnTo>
                  <a:pt x="2666" y="3480"/>
                </a:lnTo>
                <a:lnTo>
                  <a:pt x="2666" y="3478"/>
                </a:lnTo>
                <a:lnTo>
                  <a:pt x="2666" y="3477"/>
                </a:lnTo>
                <a:lnTo>
                  <a:pt x="2664" y="3477"/>
                </a:lnTo>
                <a:lnTo>
                  <a:pt x="2664" y="3475"/>
                </a:lnTo>
                <a:lnTo>
                  <a:pt x="2666" y="3475"/>
                </a:lnTo>
                <a:lnTo>
                  <a:pt x="2666" y="3474"/>
                </a:lnTo>
                <a:lnTo>
                  <a:pt x="2667" y="3474"/>
                </a:lnTo>
                <a:lnTo>
                  <a:pt x="2667" y="3472"/>
                </a:lnTo>
                <a:lnTo>
                  <a:pt x="2667" y="3470"/>
                </a:lnTo>
                <a:lnTo>
                  <a:pt x="2669" y="3470"/>
                </a:lnTo>
                <a:lnTo>
                  <a:pt x="2669" y="3469"/>
                </a:lnTo>
                <a:lnTo>
                  <a:pt x="2671" y="3469"/>
                </a:lnTo>
                <a:lnTo>
                  <a:pt x="2671" y="3467"/>
                </a:lnTo>
                <a:lnTo>
                  <a:pt x="2669" y="3467"/>
                </a:lnTo>
                <a:lnTo>
                  <a:pt x="2669" y="3466"/>
                </a:lnTo>
                <a:lnTo>
                  <a:pt x="2667" y="3466"/>
                </a:lnTo>
                <a:lnTo>
                  <a:pt x="2667" y="3464"/>
                </a:lnTo>
                <a:lnTo>
                  <a:pt x="2666" y="3464"/>
                </a:lnTo>
                <a:lnTo>
                  <a:pt x="2664" y="3464"/>
                </a:lnTo>
                <a:lnTo>
                  <a:pt x="2664" y="3462"/>
                </a:lnTo>
                <a:lnTo>
                  <a:pt x="2666" y="3462"/>
                </a:lnTo>
                <a:lnTo>
                  <a:pt x="2664" y="3462"/>
                </a:lnTo>
                <a:lnTo>
                  <a:pt x="2664" y="3461"/>
                </a:lnTo>
                <a:lnTo>
                  <a:pt x="2663" y="3461"/>
                </a:lnTo>
                <a:lnTo>
                  <a:pt x="2663" y="3459"/>
                </a:lnTo>
                <a:lnTo>
                  <a:pt x="2664" y="3459"/>
                </a:lnTo>
                <a:lnTo>
                  <a:pt x="2663" y="3459"/>
                </a:lnTo>
                <a:lnTo>
                  <a:pt x="2663" y="3458"/>
                </a:lnTo>
                <a:lnTo>
                  <a:pt x="2661" y="3458"/>
                </a:lnTo>
                <a:lnTo>
                  <a:pt x="2661" y="3456"/>
                </a:lnTo>
                <a:lnTo>
                  <a:pt x="2659" y="3456"/>
                </a:lnTo>
                <a:lnTo>
                  <a:pt x="2659" y="3454"/>
                </a:lnTo>
                <a:lnTo>
                  <a:pt x="2659" y="3453"/>
                </a:lnTo>
                <a:lnTo>
                  <a:pt x="2659" y="3451"/>
                </a:lnTo>
                <a:lnTo>
                  <a:pt x="2659" y="3450"/>
                </a:lnTo>
                <a:lnTo>
                  <a:pt x="2659" y="3448"/>
                </a:lnTo>
                <a:lnTo>
                  <a:pt x="2661" y="3448"/>
                </a:lnTo>
                <a:lnTo>
                  <a:pt x="2661" y="3446"/>
                </a:lnTo>
                <a:lnTo>
                  <a:pt x="2661" y="3445"/>
                </a:lnTo>
                <a:lnTo>
                  <a:pt x="2659" y="3445"/>
                </a:lnTo>
                <a:lnTo>
                  <a:pt x="2659" y="3443"/>
                </a:lnTo>
                <a:lnTo>
                  <a:pt x="2659" y="3442"/>
                </a:lnTo>
                <a:lnTo>
                  <a:pt x="2658" y="3442"/>
                </a:lnTo>
                <a:lnTo>
                  <a:pt x="2658" y="3440"/>
                </a:lnTo>
                <a:lnTo>
                  <a:pt x="2658" y="3438"/>
                </a:lnTo>
                <a:lnTo>
                  <a:pt x="2658" y="3437"/>
                </a:lnTo>
                <a:lnTo>
                  <a:pt x="2658" y="3435"/>
                </a:lnTo>
                <a:lnTo>
                  <a:pt x="2659" y="3435"/>
                </a:lnTo>
                <a:lnTo>
                  <a:pt x="2658" y="3435"/>
                </a:lnTo>
                <a:close/>
                <a:moveTo>
                  <a:pt x="2243" y="3435"/>
                </a:moveTo>
                <a:lnTo>
                  <a:pt x="2243" y="3437"/>
                </a:lnTo>
                <a:lnTo>
                  <a:pt x="2242" y="3435"/>
                </a:lnTo>
                <a:lnTo>
                  <a:pt x="2243" y="3435"/>
                </a:lnTo>
                <a:close/>
                <a:moveTo>
                  <a:pt x="2170" y="3434"/>
                </a:moveTo>
                <a:lnTo>
                  <a:pt x="2170" y="3435"/>
                </a:lnTo>
                <a:lnTo>
                  <a:pt x="2170" y="3434"/>
                </a:lnTo>
                <a:close/>
                <a:moveTo>
                  <a:pt x="2120" y="3435"/>
                </a:moveTo>
                <a:lnTo>
                  <a:pt x="2119" y="3435"/>
                </a:lnTo>
                <a:lnTo>
                  <a:pt x="2119" y="3434"/>
                </a:lnTo>
                <a:lnTo>
                  <a:pt x="2120" y="3435"/>
                </a:lnTo>
                <a:close/>
                <a:moveTo>
                  <a:pt x="2227" y="3432"/>
                </a:moveTo>
                <a:lnTo>
                  <a:pt x="2227" y="3434"/>
                </a:lnTo>
                <a:lnTo>
                  <a:pt x="2226" y="3434"/>
                </a:lnTo>
                <a:lnTo>
                  <a:pt x="2227" y="3434"/>
                </a:lnTo>
                <a:lnTo>
                  <a:pt x="2227" y="3432"/>
                </a:lnTo>
                <a:close/>
                <a:moveTo>
                  <a:pt x="2191" y="3432"/>
                </a:moveTo>
                <a:lnTo>
                  <a:pt x="2192" y="3434"/>
                </a:lnTo>
                <a:lnTo>
                  <a:pt x="2191" y="3434"/>
                </a:lnTo>
                <a:lnTo>
                  <a:pt x="2191" y="3432"/>
                </a:lnTo>
                <a:close/>
                <a:moveTo>
                  <a:pt x="2152" y="3434"/>
                </a:moveTo>
                <a:lnTo>
                  <a:pt x="2151" y="3434"/>
                </a:lnTo>
                <a:lnTo>
                  <a:pt x="2151" y="3432"/>
                </a:lnTo>
                <a:lnTo>
                  <a:pt x="2152" y="3432"/>
                </a:lnTo>
                <a:lnTo>
                  <a:pt x="2152" y="3434"/>
                </a:lnTo>
                <a:close/>
                <a:moveTo>
                  <a:pt x="2245" y="3435"/>
                </a:moveTo>
                <a:lnTo>
                  <a:pt x="2243" y="3434"/>
                </a:lnTo>
                <a:lnTo>
                  <a:pt x="2243" y="3432"/>
                </a:lnTo>
                <a:lnTo>
                  <a:pt x="2245" y="3432"/>
                </a:lnTo>
                <a:lnTo>
                  <a:pt x="2245" y="3434"/>
                </a:lnTo>
                <a:lnTo>
                  <a:pt x="2245" y="3435"/>
                </a:lnTo>
                <a:close/>
                <a:moveTo>
                  <a:pt x="2213" y="3434"/>
                </a:moveTo>
                <a:lnTo>
                  <a:pt x="2213" y="3432"/>
                </a:lnTo>
                <a:lnTo>
                  <a:pt x="2215" y="3432"/>
                </a:lnTo>
                <a:lnTo>
                  <a:pt x="2215" y="3434"/>
                </a:lnTo>
                <a:lnTo>
                  <a:pt x="2213" y="3434"/>
                </a:lnTo>
                <a:close/>
                <a:moveTo>
                  <a:pt x="2192" y="3432"/>
                </a:moveTo>
                <a:lnTo>
                  <a:pt x="2191" y="3432"/>
                </a:lnTo>
                <a:lnTo>
                  <a:pt x="2192" y="3432"/>
                </a:lnTo>
                <a:close/>
                <a:moveTo>
                  <a:pt x="2183" y="3432"/>
                </a:moveTo>
                <a:lnTo>
                  <a:pt x="2184" y="3432"/>
                </a:lnTo>
                <a:lnTo>
                  <a:pt x="2184" y="3434"/>
                </a:lnTo>
                <a:lnTo>
                  <a:pt x="2183" y="3434"/>
                </a:lnTo>
                <a:lnTo>
                  <a:pt x="2181" y="3434"/>
                </a:lnTo>
                <a:lnTo>
                  <a:pt x="2179" y="3434"/>
                </a:lnTo>
                <a:lnTo>
                  <a:pt x="2179" y="3432"/>
                </a:lnTo>
                <a:lnTo>
                  <a:pt x="2181" y="3432"/>
                </a:lnTo>
                <a:lnTo>
                  <a:pt x="2183" y="3432"/>
                </a:lnTo>
                <a:close/>
                <a:moveTo>
                  <a:pt x="2191" y="3430"/>
                </a:moveTo>
                <a:lnTo>
                  <a:pt x="2191" y="3432"/>
                </a:lnTo>
                <a:lnTo>
                  <a:pt x="2189" y="3432"/>
                </a:lnTo>
                <a:lnTo>
                  <a:pt x="2191" y="3430"/>
                </a:lnTo>
                <a:close/>
                <a:moveTo>
                  <a:pt x="2253" y="3430"/>
                </a:moveTo>
                <a:lnTo>
                  <a:pt x="2253" y="3432"/>
                </a:lnTo>
                <a:lnTo>
                  <a:pt x="2253" y="3430"/>
                </a:lnTo>
                <a:lnTo>
                  <a:pt x="2253" y="3432"/>
                </a:lnTo>
                <a:lnTo>
                  <a:pt x="2255" y="3432"/>
                </a:lnTo>
                <a:lnTo>
                  <a:pt x="2256" y="3432"/>
                </a:lnTo>
                <a:lnTo>
                  <a:pt x="2256" y="3434"/>
                </a:lnTo>
                <a:lnTo>
                  <a:pt x="2256" y="3435"/>
                </a:lnTo>
                <a:lnTo>
                  <a:pt x="2258" y="3435"/>
                </a:lnTo>
                <a:lnTo>
                  <a:pt x="2258" y="3437"/>
                </a:lnTo>
                <a:lnTo>
                  <a:pt x="2256" y="3437"/>
                </a:lnTo>
                <a:lnTo>
                  <a:pt x="2256" y="3438"/>
                </a:lnTo>
                <a:lnTo>
                  <a:pt x="2255" y="3438"/>
                </a:lnTo>
                <a:lnTo>
                  <a:pt x="2255" y="3440"/>
                </a:lnTo>
                <a:lnTo>
                  <a:pt x="2255" y="3442"/>
                </a:lnTo>
                <a:lnTo>
                  <a:pt x="2253" y="3442"/>
                </a:lnTo>
                <a:lnTo>
                  <a:pt x="2253" y="3443"/>
                </a:lnTo>
                <a:lnTo>
                  <a:pt x="2253" y="3445"/>
                </a:lnTo>
                <a:lnTo>
                  <a:pt x="2255" y="3445"/>
                </a:lnTo>
                <a:lnTo>
                  <a:pt x="2253" y="3445"/>
                </a:lnTo>
                <a:lnTo>
                  <a:pt x="2253" y="3446"/>
                </a:lnTo>
                <a:lnTo>
                  <a:pt x="2253" y="3448"/>
                </a:lnTo>
                <a:lnTo>
                  <a:pt x="2251" y="3448"/>
                </a:lnTo>
                <a:lnTo>
                  <a:pt x="2251" y="3450"/>
                </a:lnTo>
                <a:lnTo>
                  <a:pt x="2250" y="3451"/>
                </a:lnTo>
                <a:lnTo>
                  <a:pt x="2248" y="3451"/>
                </a:lnTo>
                <a:lnTo>
                  <a:pt x="2247" y="3451"/>
                </a:lnTo>
                <a:lnTo>
                  <a:pt x="2248" y="3451"/>
                </a:lnTo>
                <a:lnTo>
                  <a:pt x="2248" y="3453"/>
                </a:lnTo>
                <a:lnTo>
                  <a:pt x="2247" y="3453"/>
                </a:lnTo>
                <a:lnTo>
                  <a:pt x="2248" y="3453"/>
                </a:lnTo>
                <a:lnTo>
                  <a:pt x="2247" y="3454"/>
                </a:lnTo>
                <a:lnTo>
                  <a:pt x="2247" y="3456"/>
                </a:lnTo>
                <a:lnTo>
                  <a:pt x="2245" y="3456"/>
                </a:lnTo>
                <a:lnTo>
                  <a:pt x="2243" y="3456"/>
                </a:lnTo>
                <a:lnTo>
                  <a:pt x="2242" y="3456"/>
                </a:lnTo>
                <a:lnTo>
                  <a:pt x="2240" y="3456"/>
                </a:lnTo>
                <a:lnTo>
                  <a:pt x="2240" y="3458"/>
                </a:lnTo>
                <a:lnTo>
                  <a:pt x="2240" y="3456"/>
                </a:lnTo>
                <a:lnTo>
                  <a:pt x="2240" y="3458"/>
                </a:lnTo>
                <a:lnTo>
                  <a:pt x="2239" y="3456"/>
                </a:lnTo>
                <a:lnTo>
                  <a:pt x="2239" y="3458"/>
                </a:lnTo>
                <a:lnTo>
                  <a:pt x="2239" y="3456"/>
                </a:lnTo>
                <a:lnTo>
                  <a:pt x="2237" y="3456"/>
                </a:lnTo>
                <a:lnTo>
                  <a:pt x="2237" y="3454"/>
                </a:lnTo>
                <a:lnTo>
                  <a:pt x="2237" y="3453"/>
                </a:lnTo>
                <a:lnTo>
                  <a:pt x="2235" y="3453"/>
                </a:lnTo>
                <a:lnTo>
                  <a:pt x="2237" y="3453"/>
                </a:lnTo>
                <a:lnTo>
                  <a:pt x="2237" y="3451"/>
                </a:lnTo>
                <a:lnTo>
                  <a:pt x="2239" y="3451"/>
                </a:lnTo>
                <a:lnTo>
                  <a:pt x="2240" y="3451"/>
                </a:lnTo>
                <a:lnTo>
                  <a:pt x="2240" y="3450"/>
                </a:lnTo>
                <a:lnTo>
                  <a:pt x="2240" y="3448"/>
                </a:lnTo>
                <a:lnTo>
                  <a:pt x="2239" y="3448"/>
                </a:lnTo>
                <a:lnTo>
                  <a:pt x="2239" y="3446"/>
                </a:lnTo>
                <a:lnTo>
                  <a:pt x="2240" y="3446"/>
                </a:lnTo>
                <a:lnTo>
                  <a:pt x="2242" y="3446"/>
                </a:lnTo>
                <a:lnTo>
                  <a:pt x="2242" y="3445"/>
                </a:lnTo>
                <a:lnTo>
                  <a:pt x="2240" y="3445"/>
                </a:lnTo>
                <a:lnTo>
                  <a:pt x="2240" y="3443"/>
                </a:lnTo>
                <a:lnTo>
                  <a:pt x="2240" y="3442"/>
                </a:lnTo>
                <a:lnTo>
                  <a:pt x="2242" y="3442"/>
                </a:lnTo>
                <a:lnTo>
                  <a:pt x="2242" y="3440"/>
                </a:lnTo>
                <a:lnTo>
                  <a:pt x="2243" y="3440"/>
                </a:lnTo>
                <a:lnTo>
                  <a:pt x="2243" y="3438"/>
                </a:lnTo>
                <a:lnTo>
                  <a:pt x="2245" y="3438"/>
                </a:lnTo>
                <a:lnTo>
                  <a:pt x="2247" y="3438"/>
                </a:lnTo>
                <a:lnTo>
                  <a:pt x="2245" y="3438"/>
                </a:lnTo>
                <a:lnTo>
                  <a:pt x="2245" y="3437"/>
                </a:lnTo>
                <a:lnTo>
                  <a:pt x="2247" y="3437"/>
                </a:lnTo>
                <a:lnTo>
                  <a:pt x="2247" y="3435"/>
                </a:lnTo>
                <a:lnTo>
                  <a:pt x="2247" y="3434"/>
                </a:lnTo>
                <a:lnTo>
                  <a:pt x="2248" y="3434"/>
                </a:lnTo>
                <a:lnTo>
                  <a:pt x="2250" y="3434"/>
                </a:lnTo>
                <a:lnTo>
                  <a:pt x="2251" y="3432"/>
                </a:lnTo>
                <a:lnTo>
                  <a:pt x="2251" y="3430"/>
                </a:lnTo>
                <a:lnTo>
                  <a:pt x="2253" y="3430"/>
                </a:lnTo>
                <a:close/>
                <a:moveTo>
                  <a:pt x="2659" y="3430"/>
                </a:moveTo>
                <a:lnTo>
                  <a:pt x="2661" y="3430"/>
                </a:lnTo>
                <a:lnTo>
                  <a:pt x="2661" y="3432"/>
                </a:lnTo>
                <a:lnTo>
                  <a:pt x="2659" y="3432"/>
                </a:lnTo>
                <a:lnTo>
                  <a:pt x="2659" y="3430"/>
                </a:lnTo>
                <a:close/>
                <a:moveTo>
                  <a:pt x="2157" y="3430"/>
                </a:moveTo>
                <a:lnTo>
                  <a:pt x="2157" y="3432"/>
                </a:lnTo>
                <a:lnTo>
                  <a:pt x="2159" y="3432"/>
                </a:lnTo>
                <a:lnTo>
                  <a:pt x="2157" y="3432"/>
                </a:lnTo>
                <a:lnTo>
                  <a:pt x="2157" y="3434"/>
                </a:lnTo>
                <a:lnTo>
                  <a:pt x="2155" y="3434"/>
                </a:lnTo>
                <a:lnTo>
                  <a:pt x="2155" y="3432"/>
                </a:lnTo>
                <a:lnTo>
                  <a:pt x="2155" y="3430"/>
                </a:lnTo>
                <a:lnTo>
                  <a:pt x="2157" y="3430"/>
                </a:lnTo>
                <a:close/>
                <a:moveTo>
                  <a:pt x="2664" y="3430"/>
                </a:moveTo>
                <a:lnTo>
                  <a:pt x="2666" y="3430"/>
                </a:lnTo>
                <a:lnTo>
                  <a:pt x="2666" y="3432"/>
                </a:lnTo>
                <a:lnTo>
                  <a:pt x="2667" y="3432"/>
                </a:lnTo>
                <a:lnTo>
                  <a:pt x="2667" y="3434"/>
                </a:lnTo>
                <a:lnTo>
                  <a:pt x="2669" y="3434"/>
                </a:lnTo>
                <a:lnTo>
                  <a:pt x="2669" y="3435"/>
                </a:lnTo>
                <a:lnTo>
                  <a:pt x="2671" y="3435"/>
                </a:lnTo>
                <a:lnTo>
                  <a:pt x="2672" y="3435"/>
                </a:lnTo>
                <a:lnTo>
                  <a:pt x="2672" y="3437"/>
                </a:lnTo>
                <a:lnTo>
                  <a:pt x="2674" y="3438"/>
                </a:lnTo>
                <a:lnTo>
                  <a:pt x="2674" y="3440"/>
                </a:lnTo>
                <a:lnTo>
                  <a:pt x="2675" y="3440"/>
                </a:lnTo>
                <a:lnTo>
                  <a:pt x="2674" y="3440"/>
                </a:lnTo>
                <a:lnTo>
                  <a:pt x="2672" y="3440"/>
                </a:lnTo>
                <a:lnTo>
                  <a:pt x="2672" y="3438"/>
                </a:lnTo>
                <a:lnTo>
                  <a:pt x="2671" y="3438"/>
                </a:lnTo>
                <a:lnTo>
                  <a:pt x="2671" y="3437"/>
                </a:lnTo>
                <a:lnTo>
                  <a:pt x="2669" y="3437"/>
                </a:lnTo>
                <a:lnTo>
                  <a:pt x="2669" y="3435"/>
                </a:lnTo>
                <a:lnTo>
                  <a:pt x="2667" y="3435"/>
                </a:lnTo>
                <a:lnTo>
                  <a:pt x="2667" y="3434"/>
                </a:lnTo>
                <a:lnTo>
                  <a:pt x="2666" y="3434"/>
                </a:lnTo>
                <a:lnTo>
                  <a:pt x="2666" y="3432"/>
                </a:lnTo>
                <a:lnTo>
                  <a:pt x="2664" y="3432"/>
                </a:lnTo>
                <a:lnTo>
                  <a:pt x="2664" y="3430"/>
                </a:lnTo>
                <a:close/>
                <a:moveTo>
                  <a:pt x="2168" y="3430"/>
                </a:moveTo>
                <a:lnTo>
                  <a:pt x="2170" y="3430"/>
                </a:lnTo>
                <a:lnTo>
                  <a:pt x="2170" y="3432"/>
                </a:lnTo>
                <a:lnTo>
                  <a:pt x="2168" y="3432"/>
                </a:lnTo>
                <a:lnTo>
                  <a:pt x="2168" y="3430"/>
                </a:lnTo>
                <a:close/>
                <a:moveTo>
                  <a:pt x="2192" y="3429"/>
                </a:moveTo>
                <a:lnTo>
                  <a:pt x="2192" y="3430"/>
                </a:lnTo>
                <a:lnTo>
                  <a:pt x="2191" y="3430"/>
                </a:lnTo>
                <a:lnTo>
                  <a:pt x="2191" y="3429"/>
                </a:lnTo>
                <a:lnTo>
                  <a:pt x="2192" y="3429"/>
                </a:lnTo>
                <a:close/>
                <a:moveTo>
                  <a:pt x="2213" y="3429"/>
                </a:moveTo>
                <a:lnTo>
                  <a:pt x="2213" y="3430"/>
                </a:lnTo>
                <a:lnTo>
                  <a:pt x="2213" y="3432"/>
                </a:lnTo>
                <a:lnTo>
                  <a:pt x="2213" y="3434"/>
                </a:lnTo>
                <a:lnTo>
                  <a:pt x="2211" y="3434"/>
                </a:lnTo>
                <a:lnTo>
                  <a:pt x="2211" y="3435"/>
                </a:lnTo>
                <a:lnTo>
                  <a:pt x="2210" y="3435"/>
                </a:lnTo>
                <a:lnTo>
                  <a:pt x="2210" y="3437"/>
                </a:lnTo>
                <a:lnTo>
                  <a:pt x="2210" y="3435"/>
                </a:lnTo>
                <a:lnTo>
                  <a:pt x="2208" y="3435"/>
                </a:lnTo>
                <a:lnTo>
                  <a:pt x="2207" y="3435"/>
                </a:lnTo>
                <a:lnTo>
                  <a:pt x="2208" y="3434"/>
                </a:lnTo>
                <a:lnTo>
                  <a:pt x="2208" y="3432"/>
                </a:lnTo>
                <a:lnTo>
                  <a:pt x="2210" y="3432"/>
                </a:lnTo>
                <a:lnTo>
                  <a:pt x="2211" y="3430"/>
                </a:lnTo>
                <a:lnTo>
                  <a:pt x="2211" y="3429"/>
                </a:lnTo>
                <a:lnTo>
                  <a:pt x="2213" y="3429"/>
                </a:lnTo>
                <a:close/>
                <a:moveTo>
                  <a:pt x="2248" y="3430"/>
                </a:moveTo>
                <a:lnTo>
                  <a:pt x="2247" y="3430"/>
                </a:lnTo>
                <a:lnTo>
                  <a:pt x="2247" y="3432"/>
                </a:lnTo>
                <a:lnTo>
                  <a:pt x="2245" y="3432"/>
                </a:lnTo>
                <a:lnTo>
                  <a:pt x="2245" y="3430"/>
                </a:lnTo>
                <a:lnTo>
                  <a:pt x="2247" y="3430"/>
                </a:lnTo>
                <a:lnTo>
                  <a:pt x="2247" y="3429"/>
                </a:lnTo>
                <a:lnTo>
                  <a:pt x="2248" y="3429"/>
                </a:lnTo>
                <a:lnTo>
                  <a:pt x="2248" y="3430"/>
                </a:lnTo>
                <a:close/>
                <a:moveTo>
                  <a:pt x="2191" y="3429"/>
                </a:moveTo>
                <a:lnTo>
                  <a:pt x="2192" y="3429"/>
                </a:lnTo>
                <a:lnTo>
                  <a:pt x="2191" y="3429"/>
                </a:lnTo>
                <a:close/>
                <a:moveTo>
                  <a:pt x="2663" y="3429"/>
                </a:moveTo>
                <a:lnTo>
                  <a:pt x="2663" y="3430"/>
                </a:lnTo>
                <a:lnTo>
                  <a:pt x="2661" y="3430"/>
                </a:lnTo>
                <a:lnTo>
                  <a:pt x="2661" y="3429"/>
                </a:lnTo>
                <a:lnTo>
                  <a:pt x="2659" y="3429"/>
                </a:lnTo>
                <a:lnTo>
                  <a:pt x="2661" y="3429"/>
                </a:lnTo>
                <a:lnTo>
                  <a:pt x="2663" y="3429"/>
                </a:lnTo>
                <a:close/>
                <a:moveTo>
                  <a:pt x="2187" y="3427"/>
                </a:moveTo>
                <a:lnTo>
                  <a:pt x="2189" y="3427"/>
                </a:lnTo>
                <a:lnTo>
                  <a:pt x="2187" y="3427"/>
                </a:lnTo>
                <a:lnTo>
                  <a:pt x="2187" y="3429"/>
                </a:lnTo>
                <a:lnTo>
                  <a:pt x="2187" y="3427"/>
                </a:lnTo>
                <a:close/>
                <a:moveTo>
                  <a:pt x="2099" y="3426"/>
                </a:moveTo>
                <a:lnTo>
                  <a:pt x="2101" y="3426"/>
                </a:lnTo>
                <a:lnTo>
                  <a:pt x="2101" y="3427"/>
                </a:lnTo>
                <a:lnTo>
                  <a:pt x="2099" y="3427"/>
                </a:lnTo>
                <a:lnTo>
                  <a:pt x="2099" y="3426"/>
                </a:lnTo>
                <a:close/>
                <a:moveTo>
                  <a:pt x="2635" y="3429"/>
                </a:moveTo>
                <a:lnTo>
                  <a:pt x="2635" y="3427"/>
                </a:lnTo>
                <a:lnTo>
                  <a:pt x="2634" y="3427"/>
                </a:lnTo>
                <a:lnTo>
                  <a:pt x="2634" y="3426"/>
                </a:lnTo>
                <a:lnTo>
                  <a:pt x="2635" y="3426"/>
                </a:lnTo>
                <a:lnTo>
                  <a:pt x="2635" y="3427"/>
                </a:lnTo>
                <a:lnTo>
                  <a:pt x="2637" y="3427"/>
                </a:lnTo>
                <a:lnTo>
                  <a:pt x="2637" y="3429"/>
                </a:lnTo>
                <a:lnTo>
                  <a:pt x="2635" y="3429"/>
                </a:lnTo>
                <a:close/>
                <a:moveTo>
                  <a:pt x="2103" y="3427"/>
                </a:moveTo>
                <a:lnTo>
                  <a:pt x="2101" y="3427"/>
                </a:lnTo>
                <a:lnTo>
                  <a:pt x="2101" y="3426"/>
                </a:lnTo>
                <a:lnTo>
                  <a:pt x="2103" y="3426"/>
                </a:lnTo>
                <a:lnTo>
                  <a:pt x="2103" y="3427"/>
                </a:lnTo>
                <a:close/>
                <a:moveTo>
                  <a:pt x="2112" y="3427"/>
                </a:moveTo>
                <a:lnTo>
                  <a:pt x="2112" y="3429"/>
                </a:lnTo>
                <a:lnTo>
                  <a:pt x="2111" y="3429"/>
                </a:lnTo>
                <a:lnTo>
                  <a:pt x="2111" y="3427"/>
                </a:lnTo>
                <a:lnTo>
                  <a:pt x="2109" y="3427"/>
                </a:lnTo>
                <a:lnTo>
                  <a:pt x="2109" y="3426"/>
                </a:lnTo>
                <a:lnTo>
                  <a:pt x="2111" y="3426"/>
                </a:lnTo>
                <a:lnTo>
                  <a:pt x="2111" y="3427"/>
                </a:lnTo>
                <a:lnTo>
                  <a:pt x="2112" y="3427"/>
                </a:lnTo>
                <a:close/>
                <a:moveTo>
                  <a:pt x="2162" y="3424"/>
                </a:moveTo>
                <a:lnTo>
                  <a:pt x="2163" y="3424"/>
                </a:lnTo>
                <a:lnTo>
                  <a:pt x="2163" y="3426"/>
                </a:lnTo>
                <a:lnTo>
                  <a:pt x="2163" y="3427"/>
                </a:lnTo>
                <a:lnTo>
                  <a:pt x="2162" y="3427"/>
                </a:lnTo>
                <a:lnTo>
                  <a:pt x="2162" y="3426"/>
                </a:lnTo>
                <a:lnTo>
                  <a:pt x="2162" y="3424"/>
                </a:lnTo>
                <a:close/>
                <a:moveTo>
                  <a:pt x="2656" y="3424"/>
                </a:moveTo>
                <a:lnTo>
                  <a:pt x="2658" y="3426"/>
                </a:lnTo>
                <a:lnTo>
                  <a:pt x="2659" y="3426"/>
                </a:lnTo>
                <a:lnTo>
                  <a:pt x="2659" y="3427"/>
                </a:lnTo>
                <a:lnTo>
                  <a:pt x="2659" y="3429"/>
                </a:lnTo>
                <a:lnTo>
                  <a:pt x="2658" y="3429"/>
                </a:lnTo>
                <a:lnTo>
                  <a:pt x="2658" y="3427"/>
                </a:lnTo>
                <a:lnTo>
                  <a:pt x="2656" y="3427"/>
                </a:lnTo>
                <a:lnTo>
                  <a:pt x="2656" y="3426"/>
                </a:lnTo>
                <a:lnTo>
                  <a:pt x="2656" y="3424"/>
                </a:lnTo>
                <a:close/>
                <a:moveTo>
                  <a:pt x="2261" y="3426"/>
                </a:moveTo>
                <a:lnTo>
                  <a:pt x="2259" y="3426"/>
                </a:lnTo>
                <a:lnTo>
                  <a:pt x="2259" y="3424"/>
                </a:lnTo>
                <a:lnTo>
                  <a:pt x="2261" y="3424"/>
                </a:lnTo>
                <a:lnTo>
                  <a:pt x="2261" y="3426"/>
                </a:lnTo>
                <a:close/>
                <a:moveTo>
                  <a:pt x="2261" y="3426"/>
                </a:moveTo>
                <a:lnTo>
                  <a:pt x="2261" y="3424"/>
                </a:lnTo>
                <a:lnTo>
                  <a:pt x="2263" y="3424"/>
                </a:lnTo>
                <a:lnTo>
                  <a:pt x="2263" y="3426"/>
                </a:lnTo>
                <a:lnTo>
                  <a:pt x="2261" y="3426"/>
                </a:lnTo>
                <a:close/>
                <a:moveTo>
                  <a:pt x="2655" y="3424"/>
                </a:moveTo>
                <a:lnTo>
                  <a:pt x="2655" y="3422"/>
                </a:lnTo>
                <a:lnTo>
                  <a:pt x="2655" y="3424"/>
                </a:lnTo>
                <a:close/>
                <a:moveTo>
                  <a:pt x="2218" y="3427"/>
                </a:moveTo>
                <a:lnTo>
                  <a:pt x="2216" y="3427"/>
                </a:lnTo>
                <a:lnTo>
                  <a:pt x="2216" y="3429"/>
                </a:lnTo>
                <a:lnTo>
                  <a:pt x="2216" y="3430"/>
                </a:lnTo>
                <a:lnTo>
                  <a:pt x="2216" y="3432"/>
                </a:lnTo>
                <a:lnTo>
                  <a:pt x="2215" y="3432"/>
                </a:lnTo>
                <a:lnTo>
                  <a:pt x="2215" y="3430"/>
                </a:lnTo>
                <a:lnTo>
                  <a:pt x="2213" y="3432"/>
                </a:lnTo>
                <a:lnTo>
                  <a:pt x="2213" y="3430"/>
                </a:lnTo>
                <a:lnTo>
                  <a:pt x="2213" y="3429"/>
                </a:lnTo>
                <a:lnTo>
                  <a:pt x="2215" y="3429"/>
                </a:lnTo>
                <a:lnTo>
                  <a:pt x="2215" y="3427"/>
                </a:lnTo>
                <a:lnTo>
                  <a:pt x="2215" y="3426"/>
                </a:lnTo>
                <a:lnTo>
                  <a:pt x="2216" y="3426"/>
                </a:lnTo>
                <a:lnTo>
                  <a:pt x="2215" y="3426"/>
                </a:lnTo>
                <a:lnTo>
                  <a:pt x="2215" y="3424"/>
                </a:lnTo>
                <a:lnTo>
                  <a:pt x="2216" y="3424"/>
                </a:lnTo>
                <a:lnTo>
                  <a:pt x="2216" y="3422"/>
                </a:lnTo>
                <a:lnTo>
                  <a:pt x="2216" y="3424"/>
                </a:lnTo>
                <a:lnTo>
                  <a:pt x="2218" y="3424"/>
                </a:lnTo>
                <a:lnTo>
                  <a:pt x="2218" y="3426"/>
                </a:lnTo>
                <a:lnTo>
                  <a:pt x="2218" y="3427"/>
                </a:lnTo>
                <a:close/>
                <a:moveTo>
                  <a:pt x="2631" y="3424"/>
                </a:moveTo>
                <a:lnTo>
                  <a:pt x="2631" y="3422"/>
                </a:lnTo>
                <a:lnTo>
                  <a:pt x="2631" y="3424"/>
                </a:lnTo>
                <a:close/>
                <a:moveTo>
                  <a:pt x="2632" y="3422"/>
                </a:moveTo>
                <a:lnTo>
                  <a:pt x="2634" y="3422"/>
                </a:lnTo>
                <a:lnTo>
                  <a:pt x="2634" y="3424"/>
                </a:lnTo>
                <a:lnTo>
                  <a:pt x="2632" y="3424"/>
                </a:lnTo>
                <a:lnTo>
                  <a:pt x="2632" y="3422"/>
                </a:lnTo>
                <a:close/>
                <a:moveTo>
                  <a:pt x="2226" y="3422"/>
                </a:moveTo>
                <a:lnTo>
                  <a:pt x="2226" y="3424"/>
                </a:lnTo>
                <a:lnTo>
                  <a:pt x="2224" y="3424"/>
                </a:lnTo>
                <a:lnTo>
                  <a:pt x="2224" y="3422"/>
                </a:lnTo>
                <a:lnTo>
                  <a:pt x="2226" y="3422"/>
                </a:lnTo>
                <a:close/>
                <a:moveTo>
                  <a:pt x="2170" y="3422"/>
                </a:moveTo>
                <a:lnTo>
                  <a:pt x="2171" y="3422"/>
                </a:lnTo>
                <a:lnTo>
                  <a:pt x="2171" y="3424"/>
                </a:lnTo>
                <a:lnTo>
                  <a:pt x="2170" y="3424"/>
                </a:lnTo>
                <a:lnTo>
                  <a:pt x="2168" y="3424"/>
                </a:lnTo>
                <a:lnTo>
                  <a:pt x="2168" y="3422"/>
                </a:lnTo>
                <a:lnTo>
                  <a:pt x="2170" y="3422"/>
                </a:lnTo>
                <a:close/>
                <a:moveTo>
                  <a:pt x="2221" y="3422"/>
                </a:moveTo>
                <a:lnTo>
                  <a:pt x="2223" y="3422"/>
                </a:lnTo>
                <a:lnTo>
                  <a:pt x="2221" y="3422"/>
                </a:lnTo>
                <a:close/>
                <a:moveTo>
                  <a:pt x="2165" y="3421"/>
                </a:moveTo>
                <a:lnTo>
                  <a:pt x="2165" y="3422"/>
                </a:lnTo>
                <a:lnTo>
                  <a:pt x="2163" y="3422"/>
                </a:lnTo>
                <a:lnTo>
                  <a:pt x="2165" y="3421"/>
                </a:lnTo>
                <a:close/>
                <a:moveTo>
                  <a:pt x="2093" y="3422"/>
                </a:moveTo>
                <a:lnTo>
                  <a:pt x="2091" y="3422"/>
                </a:lnTo>
                <a:lnTo>
                  <a:pt x="2091" y="3421"/>
                </a:lnTo>
                <a:lnTo>
                  <a:pt x="2091" y="3419"/>
                </a:lnTo>
                <a:lnTo>
                  <a:pt x="2091" y="3421"/>
                </a:lnTo>
                <a:lnTo>
                  <a:pt x="2093" y="3421"/>
                </a:lnTo>
                <a:lnTo>
                  <a:pt x="2093" y="3422"/>
                </a:lnTo>
                <a:close/>
                <a:moveTo>
                  <a:pt x="2650" y="3419"/>
                </a:moveTo>
                <a:lnTo>
                  <a:pt x="2650" y="3421"/>
                </a:lnTo>
                <a:lnTo>
                  <a:pt x="2651" y="3421"/>
                </a:lnTo>
                <a:lnTo>
                  <a:pt x="2653" y="3421"/>
                </a:lnTo>
                <a:lnTo>
                  <a:pt x="2653" y="3422"/>
                </a:lnTo>
                <a:lnTo>
                  <a:pt x="2651" y="3422"/>
                </a:lnTo>
                <a:lnTo>
                  <a:pt x="2651" y="3421"/>
                </a:lnTo>
                <a:lnTo>
                  <a:pt x="2650" y="3421"/>
                </a:lnTo>
                <a:lnTo>
                  <a:pt x="2650" y="3419"/>
                </a:lnTo>
                <a:close/>
                <a:moveTo>
                  <a:pt x="2167" y="3419"/>
                </a:moveTo>
                <a:lnTo>
                  <a:pt x="2165" y="3419"/>
                </a:lnTo>
                <a:lnTo>
                  <a:pt x="2167" y="3419"/>
                </a:lnTo>
                <a:close/>
                <a:moveTo>
                  <a:pt x="2176" y="3419"/>
                </a:moveTo>
                <a:lnTo>
                  <a:pt x="2176" y="3418"/>
                </a:lnTo>
                <a:lnTo>
                  <a:pt x="2176" y="3419"/>
                </a:lnTo>
                <a:close/>
                <a:moveTo>
                  <a:pt x="2655" y="3418"/>
                </a:moveTo>
                <a:lnTo>
                  <a:pt x="2656" y="3418"/>
                </a:lnTo>
                <a:lnTo>
                  <a:pt x="2656" y="3419"/>
                </a:lnTo>
                <a:lnTo>
                  <a:pt x="2656" y="3421"/>
                </a:lnTo>
                <a:lnTo>
                  <a:pt x="2658" y="3421"/>
                </a:lnTo>
                <a:lnTo>
                  <a:pt x="2656" y="3421"/>
                </a:lnTo>
                <a:lnTo>
                  <a:pt x="2656" y="3419"/>
                </a:lnTo>
                <a:lnTo>
                  <a:pt x="2655" y="3419"/>
                </a:lnTo>
                <a:lnTo>
                  <a:pt x="2655" y="3418"/>
                </a:lnTo>
                <a:close/>
                <a:moveTo>
                  <a:pt x="2272" y="3416"/>
                </a:moveTo>
                <a:lnTo>
                  <a:pt x="2274" y="3416"/>
                </a:lnTo>
                <a:lnTo>
                  <a:pt x="2274" y="3418"/>
                </a:lnTo>
                <a:lnTo>
                  <a:pt x="2272" y="3418"/>
                </a:lnTo>
                <a:lnTo>
                  <a:pt x="2272" y="3416"/>
                </a:lnTo>
                <a:lnTo>
                  <a:pt x="2271" y="3416"/>
                </a:lnTo>
                <a:lnTo>
                  <a:pt x="2272" y="3416"/>
                </a:lnTo>
                <a:close/>
                <a:moveTo>
                  <a:pt x="2175" y="3416"/>
                </a:moveTo>
                <a:lnTo>
                  <a:pt x="2176" y="3416"/>
                </a:lnTo>
                <a:lnTo>
                  <a:pt x="2176" y="3418"/>
                </a:lnTo>
                <a:lnTo>
                  <a:pt x="2175" y="3418"/>
                </a:lnTo>
                <a:lnTo>
                  <a:pt x="2175" y="3419"/>
                </a:lnTo>
                <a:lnTo>
                  <a:pt x="2173" y="3419"/>
                </a:lnTo>
                <a:lnTo>
                  <a:pt x="2173" y="3418"/>
                </a:lnTo>
                <a:lnTo>
                  <a:pt x="2173" y="3419"/>
                </a:lnTo>
                <a:lnTo>
                  <a:pt x="2175" y="3419"/>
                </a:lnTo>
                <a:lnTo>
                  <a:pt x="2173" y="3419"/>
                </a:lnTo>
                <a:lnTo>
                  <a:pt x="2171" y="3419"/>
                </a:lnTo>
                <a:lnTo>
                  <a:pt x="2173" y="3419"/>
                </a:lnTo>
                <a:lnTo>
                  <a:pt x="2171" y="3419"/>
                </a:lnTo>
                <a:lnTo>
                  <a:pt x="2171" y="3418"/>
                </a:lnTo>
                <a:lnTo>
                  <a:pt x="2171" y="3416"/>
                </a:lnTo>
                <a:lnTo>
                  <a:pt x="2173" y="3416"/>
                </a:lnTo>
                <a:lnTo>
                  <a:pt x="2175" y="3416"/>
                </a:lnTo>
                <a:close/>
                <a:moveTo>
                  <a:pt x="2171" y="3416"/>
                </a:moveTo>
                <a:lnTo>
                  <a:pt x="2171" y="3418"/>
                </a:lnTo>
                <a:lnTo>
                  <a:pt x="2170" y="3418"/>
                </a:lnTo>
                <a:lnTo>
                  <a:pt x="2170" y="3416"/>
                </a:lnTo>
                <a:lnTo>
                  <a:pt x="2171" y="3416"/>
                </a:lnTo>
                <a:lnTo>
                  <a:pt x="2171" y="3414"/>
                </a:lnTo>
                <a:lnTo>
                  <a:pt x="2171" y="3416"/>
                </a:lnTo>
                <a:close/>
                <a:moveTo>
                  <a:pt x="2603" y="3414"/>
                </a:moveTo>
                <a:lnTo>
                  <a:pt x="2605" y="3416"/>
                </a:lnTo>
                <a:lnTo>
                  <a:pt x="2607" y="3416"/>
                </a:lnTo>
                <a:lnTo>
                  <a:pt x="2605" y="3416"/>
                </a:lnTo>
                <a:lnTo>
                  <a:pt x="2603" y="3416"/>
                </a:lnTo>
                <a:lnTo>
                  <a:pt x="2603" y="3414"/>
                </a:lnTo>
                <a:close/>
                <a:moveTo>
                  <a:pt x="2643" y="3414"/>
                </a:moveTo>
                <a:lnTo>
                  <a:pt x="2643" y="3416"/>
                </a:lnTo>
                <a:lnTo>
                  <a:pt x="2643" y="3414"/>
                </a:lnTo>
                <a:close/>
                <a:moveTo>
                  <a:pt x="2085" y="3414"/>
                </a:moveTo>
                <a:lnTo>
                  <a:pt x="2085" y="3416"/>
                </a:lnTo>
                <a:lnTo>
                  <a:pt x="2085" y="3414"/>
                </a:lnTo>
                <a:close/>
                <a:moveTo>
                  <a:pt x="2173" y="3414"/>
                </a:moveTo>
                <a:lnTo>
                  <a:pt x="2173" y="3416"/>
                </a:lnTo>
                <a:lnTo>
                  <a:pt x="2173" y="3414"/>
                </a:lnTo>
                <a:close/>
                <a:moveTo>
                  <a:pt x="2175" y="3411"/>
                </a:moveTo>
                <a:lnTo>
                  <a:pt x="2176" y="3411"/>
                </a:lnTo>
                <a:lnTo>
                  <a:pt x="2176" y="3413"/>
                </a:lnTo>
                <a:lnTo>
                  <a:pt x="2178" y="3413"/>
                </a:lnTo>
                <a:lnTo>
                  <a:pt x="2178" y="3414"/>
                </a:lnTo>
                <a:lnTo>
                  <a:pt x="2176" y="3414"/>
                </a:lnTo>
                <a:lnTo>
                  <a:pt x="2176" y="3416"/>
                </a:lnTo>
                <a:lnTo>
                  <a:pt x="2176" y="3414"/>
                </a:lnTo>
                <a:lnTo>
                  <a:pt x="2175" y="3414"/>
                </a:lnTo>
                <a:lnTo>
                  <a:pt x="2173" y="3414"/>
                </a:lnTo>
                <a:lnTo>
                  <a:pt x="2173" y="3413"/>
                </a:lnTo>
                <a:lnTo>
                  <a:pt x="2173" y="3411"/>
                </a:lnTo>
                <a:lnTo>
                  <a:pt x="2175" y="3411"/>
                </a:lnTo>
                <a:close/>
                <a:moveTo>
                  <a:pt x="2218" y="3411"/>
                </a:moveTo>
                <a:lnTo>
                  <a:pt x="2219" y="3411"/>
                </a:lnTo>
                <a:lnTo>
                  <a:pt x="2218" y="3411"/>
                </a:lnTo>
                <a:close/>
                <a:moveTo>
                  <a:pt x="2650" y="3410"/>
                </a:moveTo>
                <a:lnTo>
                  <a:pt x="2651" y="3410"/>
                </a:lnTo>
                <a:lnTo>
                  <a:pt x="2651" y="3411"/>
                </a:lnTo>
                <a:lnTo>
                  <a:pt x="2653" y="3413"/>
                </a:lnTo>
                <a:lnTo>
                  <a:pt x="2653" y="3414"/>
                </a:lnTo>
                <a:lnTo>
                  <a:pt x="2653" y="3416"/>
                </a:lnTo>
                <a:lnTo>
                  <a:pt x="2651" y="3414"/>
                </a:lnTo>
                <a:lnTo>
                  <a:pt x="2651" y="3413"/>
                </a:lnTo>
                <a:lnTo>
                  <a:pt x="2650" y="3413"/>
                </a:lnTo>
                <a:lnTo>
                  <a:pt x="2648" y="3413"/>
                </a:lnTo>
                <a:lnTo>
                  <a:pt x="2648" y="3411"/>
                </a:lnTo>
                <a:lnTo>
                  <a:pt x="2647" y="3411"/>
                </a:lnTo>
                <a:lnTo>
                  <a:pt x="2647" y="3410"/>
                </a:lnTo>
                <a:lnTo>
                  <a:pt x="2648" y="3410"/>
                </a:lnTo>
                <a:lnTo>
                  <a:pt x="2650" y="3410"/>
                </a:lnTo>
                <a:close/>
                <a:moveTo>
                  <a:pt x="2597" y="3408"/>
                </a:moveTo>
                <a:lnTo>
                  <a:pt x="2599" y="3410"/>
                </a:lnTo>
                <a:lnTo>
                  <a:pt x="2599" y="3411"/>
                </a:lnTo>
                <a:lnTo>
                  <a:pt x="2600" y="3411"/>
                </a:lnTo>
                <a:lnTo>
                  <a:pt x="2600" y="3413"/>
                </a:lnTo>
                <a:lnTo>
                  <a:pt x="2600" y="3414"/>
                </a:lnTo>
                <a:lnTo>
                  <a:pt x="2600" y="3413"/>
                </a:lnTo>
                <a:lnTo>
                  <a:pt x="2599" y="3413"/>
                </a:lnTo>
                <a:lnTo>
                  <a:pt x="2599" y="3411"/>
                </a:lnTo>
                <a:lnTo>
                  <a:pt x="2597" y="3411"/>
                </a:lnTo>
                <a:lnTo>
                  <a:pt x="2597" y="3410"/>
                </a:lnTo>
                <a:lnTo>
                  <a:pt x="2595" y="3408"/>
                </a:lnTo>
                <a:lnTo>
                  <a:pt x="2597" y="3408"/>
                </a:lnTo>
                <a:close/>
                <a:moveTo>
                  <a:pt x="2664" y="3406"/>
                </a:moveTo>
                <a:lnTo>
                  <a:pt x="2664" y="3408"/>
                </a:lnTo>
                <a:lnTo>
                  <a:pt x="2666" y="3408"/>
                </a:lnTo>
                <a:lnTo>
                  <a:pt x="2666" y="3410"/>
                </a:lnTo>
                <a:lnTo>
                  <a:pt x="2667" y="3410"/>
                </a:lnTo>
                <a:lnTo>
                  <a:pt x="2667" y="3411"/>
                </a:lnTo>
                <a:lnTo>
                  <a:pt x="2667" y="3413"/>
                </a:lnTo>
                <a:lnTo>
                  <a:pt x="2669" y="3413"/>
                </a:lnTo>
                <a:lnTo>
                  <a:pt x="2669" y="3414"/>
                </a:lnTo>
                <a:lnTo>
                  <a:pt x="2671" y="3414"/>
                </a:lnTo>
                <a:lnTo>
                  <a:pt x="2671" y="3416"/>
                </a:lnTo>
                <a:lnTo>
                  <a:pt x="2671" y="3418"/>
                </a:lnTo>
                <a:lnTo>
                  <a:pt x="2672" y="3418"/>
                </a:lnTo>
                <a:lnTo>
                  <a:pt x="2672" y="3419"/>
                </a:lnTo>
                <a:lnTo>
                  <a:pt x="2674" y="3419"/>
                </a:lnTo>
                <a:lnTo>
                  <a:pt x="2674" y="3421"/>
                </a:lnTo>
                <a:lnTo>
                  <a:pt x="2675" y="3421"/>
                </a:lnTo>
                <a:lnTo>
                  <a:pt x="2675" y="3422"/>
                </a:lnTo>
                <a:lnTo>
                  <a:pt x="2677" y="3422"/>
                </a:lnTo>
                <a:lnTo>
                  <a:pt x="2677" y="3424"/>
                </a:lnTo>
                <a:lnTo>
                  <a:pt x="2679" y="3424"/>
                </a:lnTo>
                <a:lnTo>
                  <a:pt x="2679" y="3426"/>
                </a:lnTo>
                <a:lnTo>
                  <a:pt x="2680" y="3426"/>
                </a:lnTo>
                <a:lnTo>
                  <a:pt x="2680" y="3427"/>
                </a:lnTo>
                <a:lnTo>
                  <a:pt x="2682" y="3427"/>
                </a:lnTo>
                <a:lnTo>
                  <a:pt x="2682" y="3429"/>
                </a:lnTo>
                <a:lnTo>
                  <a:pt x="2683" y="3429"/>
                </a:lnTo>
                <a:lnTo>
                  <a:pt x="2683" y="3430"/>
                </a:lnTo>
                <a:lnTo>
                  <a:pt x="2685" y="3430"/>
                </a:lnTo>
                <a:lnTo>
                  <a:pt x="2687" y="3430"/>
                </a:lnTo>
                <a:lnTo>
                  <a:pt x="2687" y="3432"/>
                </a:lnTo>
                <a:lnTo>
                  <a:pt x="2688" y="3432"/>
                </a:lnTo>
                <a:lnTo>
                  <a:pt x="2688" y="3434"/>
                </a:lnTo>
                <a:lnTo>
                  <a:pt x="2690" y="3434"/>
                </a:lnTo>
                <a:lnTo>
                  <a:pt x="2691" y="3434"/>
                </a:lnTo>
                <a:lnTo>
                  <a:pt x="2693" y="3434"/>
                </a:lnTo>
                <a:lnTo>
                  <a:pt x="2695" y="3434"/>
                </a:lnTo>
                <a:lnTo>
                  <a:pt x="2695" y="3435"/>
                </a:lnTo>
                <a:lnTo>
                  <a:pt x="2696" y="3435"/>
                </a:lnTo>
                <a:lnTo>
                  <a:pt x="2696" y="3437"/>
                </a:lnTo>
                <a:lnTo>
                  <a:pt x="2698" y="3437"/>
                </a:lnTo>
                <a:lnTo>
                  <a:pt x="2699" y="3437"/>
                </a:lnTo>
                <a:lnTo>
                  <a:pt x="2699" y="3438"/>
                </a:lnTo>
                <a:lnTo>
                  <a:pt x="2701" y="3438"/>
                </a:lnTo>
                <a:lnTo>
                  <a:pt x="2703" y="3438"/>
                </a:lnTo>
                <a:lnTo>
                  <a:pt x="2703" y="3440"/>
                </a:lnTo>
                <a:lnTo>
                  <a:pt x="2704" y="3440"/>
                </a:lnTo>
                <a:lnTo>
                  <a:pt x="2704" y="3442"/>
                </a:lnTo>
                <a:lnTo>
                  <a:pt x="2706" y="3442"/>
                </a:lnTo>
                <a:lnTo>
                  <a:pt x="2707" y="3442"/>
                </a:lnTo>
                <a:lnTo>
                  <a:pt x="2707" y="3443"/>
                </a:lnTo>
                <a:lnTo>
                  <a:pt x="2709" y="3443"/>
                </a:lnTo>
                <a:lnTo>
                  <a:pt x="2709" y="3445"/>
                </a:lnTo>
                <a:lnTo>
                  <a:pt x="2711" y="3445"/>
                </a:lnTo>
                <a:lnTo>
                  <a:pt x="2711" y="3446"/>
                </a:lnTo>
                <a:lnTo>
                  <a:pt x="2712" y="3446"/>
                </a:lnTo>
                <a:lnTo>
                  <a:pt x="2714" y="3446"/>
                </a:lnTo>
                <a:lnTo>
                  <a:pt x="2714" y="3448"/>
                </a:lnTo>
                <a:lnTo>
                  <a:pt x="2714" y="3446"/>
                </a:lnTo>
                <a:lnTo>
                  <a:pt x="2715" y="3446"/>
                </a:lnTo>
                <a:lnTo>
                  <a:pt x="2715" y="3448"/>
                </a:lnTo>
                <a:lnTo>
                  <a:pt x="2717" y="3448"/>
                </a:lnTo>
                <a:lnTo>
                  <a:pt x="2717" y="3450"/>
                </a:lnTo>
                <a:lnTo>
                  <a:pt x="2717" y="3448"/>
                </a:lnTo>
                <a:lnTo>
                  <a:pt x="2717" y="3450"/>
                </a:lnTo>
                <a:lnTo>
                  <a:pt x="2719" y="3450"/>
                </a:lnTo>
                <a:lnTo>
                  <a:pt x="2720" y="3450"/>
                </a:lnTo>
                <a:lnTo>
                  <a:pt x="2722" y="3450"/>
                </a:lnTo>
                <a:lnTo>
                  <a:pt x="2722" y="3451"/>
                </a:lnTo>
                <a:lnTo>
                  <a:pt x="2723" y="3451"/>
                </a:lnTo>
                <a:lnTo>
                  <a:pt x="2725" y="3451"/>
                </a:lnTo>
                <a:lnTo>
                  <a:pt x="2727" y="3451"/>
                </a:lnTo>
                <a:lnTo>
                  <a:pt x="2728" y="3451"/>
                </a:lnTo>
                <a:lnTo>
                  <a:pt x="2728" y="3453"/>
                </a:lnTo>
                <a:lnTo>
                  <a:pt x="2728" y="3454"/>
                </a:lnTo>
                <a:lnTo>
                  <a:pt x="2730" y="3454"/>
                </a:lnTo>
                <a:lnTo>
                  <a:pt x="2730" y="3456"/>
                </a:lnTo>
                <a:lnTo>
                  <a:pt x="2730" y="3458"/>
                </a:lnTo>
                <a:lnTo>
                  <a:pt x="2728" y="3458"/>
                </a:lnTo>
                <a:lnTo>
                  <a:pt x="2730" y="3458"/>
                </a:lnTo>
                <a:lnTo>
                  <a:pt x="2730" y="3459"/>
                </a:lnTo>
                <a:lnTo>
                  <a:pt x="2731" y="3459"/>
                </a:lnTo>
                <a:lnTo>
                  <a:pt x="2731" y="3461"/>
                </a:lnTo>
                <a:lnTo>
                  <a:pt x="2733" y="3461"/>
                </a:lnTo>
                <a:lnTo>
                  <a:pt x="2733" y="3462"/>
                </a:lnTo>
                <a:lnTo>
                  <a:pt x="2733" y="3461"/>
                </a:lnTo>
                <a:lnTo>
                  <a:pt x="2733" y="3459"/>
                </a:lnTo>
                <a:lnTo>
                  <a:pt x="2735" y="3459"/>
                </a:lnTo>
                <a:lnTo>
                  <a:pt x="2735" y="3461"/>
                </a:lnTo>
                <a:lnTo>
                  <a:pt x="2736" y="3461"/>
                </a:lnTo>
                <a:lnTo>
                  <a:pt x="2736" y="3462"/>
                </a:lnTo>
                <a:lnTo>
                  <a:pt x="2736" y="3464"/>
                </a:lnTo>
                <a:lnTo>
                  <a:pt x="2736" y="3462"/>
                </a:lnTo>
                <a:lnTo>
                  <a:pt x="2736" y="3464"/>
                </a:lnTo>
                <a:lnTo>
                  <a:pt x="2735" y="3464"/>
                </a:lnTo>
                <a:lnTo>
                  <a:pt x="2736" y="3464"/>
                </a:lnTo>
                <a:lnTo>
                  <a:pt x="2736" y="3466"/>
                </a:lnTo>
                <a:lnTo>
                  <a:pt x="2738" y="3466"/>
                </a:lnTo>
                <a:lnTo>
                  <a:pt x="2736" y="3466"/>
                </a:lnTo>
                <a:lnTo>
                  <a:pt x="2736" y="3467"/>
                </a:lnTo>
                <a:lnTo>
                  <a:pt x="2736" y="3469"/>
                </a:lnTo>
                <a:lnTo>
                  <a:pt x="2736" y="3470"/>
                </a:lnTo>
                <a:lnTo>
                  <a:pt x="2735" y="3470"/>
                </a:lnTo>
                <a:lnTo>
                  <a:pt x="2733" y="3470"/>
                </a:lnTo>
                <a:lnTo>
                  <a:pt x="2731" y="3470"/>
                </a:lnTo>
                <a:lnTo>
                  <a:pt x="2731" y="3469"/>
                </a:lnTo>
                <a:lnTo>
                  <a:pt x="2730" y="3469"/>
                </a:lnTo>
                <a:lnTo>
                  <a:pt x="2728" y="3469"/>
                </a:lnTo>
                <a:lnTo>
                  <a:pt x="2728" y="3467"/>
                </a:lnTo>
                <a:lnTo>
                  <a:pt x="2728" y="3469"/>
                </a:lnTo>
                <a:lnTo>
                  <a:pt x="2728" y="3467"/>
                </a:lnTo>
                <a:lnTo>
                  <a:pt x="2728" y="3469"/>
                </a:lnTo>
                <a:lnTo>
                  <a:pt x="2728" y="3467"/>
                </a:lnTo>
                <a:lnTo>
                  <a:pt x="2727" y="3467"/>
                </a:lnTo>
                <a:lnTo>
                  <a:pt x="2727" y="3469"/>
                </a:lnTo>
                <a:lnTo>
                  <a:pt x="2727" y="3470"/>
                </a:lnTo>
                <a:lnTo>
                  <a:pt x="2725" y="3470"/>
                </a:lnTo>
                <a:lnTo>
                  <a:pt x="2723" y="3470"/>
                </a:lnTo>
                <a:lnTo>
                  <a:pt x="2722" y="3470"/>
                </a:lnTo>
                <a:lnTo>
                  <a:pt x="2720" y="3470"/>
                </a:lnTo>
                <a:lnTo>
                  <a:pt x="2719" y="3470"/>
                </a:lnTo>
                <a:lnTo>
                  <a:pt x="2719" y="3469"/>
                </a:lnTo>
                <a:lnTo>
                  <a:pt x="2717" y="3469"/>
                </a:lnTo>
                <a:lnTo>
                  <a:pt x="2717" y="3467"/>
                </a:lnTo>
                <a:lnTo>
                  <a:pt x="2715" y="3467"/>
                </a:lnTo>
                <a:lnTo>
                  <a:pt x="2715" y="3466"/>
                </a:lnTo>
                <a:lnTo>
                  <a:pt x="2715" y="3464"/>
                </a:lnTo>
                <a:lnTo>
                  <a:pt x="2715" y="3462"/>
                </a:lnTo>
                <a:lnTo>
                  <a:pt x="2714" y="3462"/>
                </a:lnTo>
                <a:lnTo>
                  <a:pt x="2714" y="3461"/>
                </a:lnTo>
                <a:lnTo>
                  <a:pt x="2714" y="3459"/>
                </a:lnTo>
                <a:lnTo>
                  <a:pt x="2712" y="3459"/>
                </a:lnTo>
                <a:lnTo>
                  <a:pt x="2714" y="3459"/>
                </a:lnTo>
                <a:lnTo>
                  <a:pt x="2714" y="3461"/>
                </a:lnTo>
                <a:lnTo>
                  <a:pt x="2715" y="3461"/>
                </a:lnTo>
                <a:lnTo>
                  <a:pt x="2715" y="3459"/>
                </a:lnTo>
                <a:lnTo>
                  <a:pt x="2715" y="3458"/>
                </a:lnTo>
                <a:lnTo>
                  <a:pt x="2714" y="3458"/>
                </a:lnTo>
                <a:lnTo>
                  <a:pt x="2714" y="3456"/>
                </a:lnTo>
                <a:lnTo>
                  <a:pt x="2712" y="3456"/>
                </a:lnTo>
                <a:lnTo>
                  <a:pt x="2712" y="3454"/>
                </a:lnTo>
                <a:lnTo>
                  <a:pt x="2711" y="3454"/>
                </a:lnTo>
                <a:lnTo>
                  <a:pt x="2711" y="3456"/>
                </a:lnTo>
                <a:lnTo>
                  <a:pt x="2711" y="3458"/>
                </a:lnTo>
                <a:lnTo>
                  <a:pt x="2709" y="3456"/>
                </a:lnTo>
                <a:lnTo>
                  <a:pt x="2709" y="3454"/>
                </a:lnTo>
                <a:lnTo>
                  <a:pt x="2711" y="3454"/>
                </a:lnTo>
                <a:lnTo>
                  <a:pt x="2711" y="3453"/>
                </a:lnTo>
                <a:lnTo>
                  <a:pt x="2709" y="3453"/>
                </a:lnTo>
                <a:lnTo>
                  <a:pt x="2709" y="3451"/>
                </a:lnTo>
                <a:lnTo>
                  <a:pt x="2707" y="3451"/>
                </a:lnTo>
                <a:lnTo>
                  <a:pt x="2706" y="3451"/>
                </a:lnTo>
                <a:lnTo>
                  <a:pt x="2706" y="3450"/>
                </a:lnTo>
                <a:lnTo>
                  <a:pt x="2704" y="3450"/>
                </a:lnTo>
                <a:lnTo>
                  <a:pt x="2703" y="3448"/>
                </a:lnTo>
                <a:lnTo>
                  <a:pt x="2701" y="3448"/>
                </a:lnTo>
                <a:lnTo>
                  <a:pt x="2701" y="3446"/>
                </a:lnTo>
                <a:lnTo>
                  <a:pt x="2699" y="3446"/>
                </a:lnTo>
                <a:lnTo>
                  <a:pt x="2698" y="3446"/>
                </a:lnTo>
                <a:lnTo>
                  <a:pt x="2698" y="3445"/>
                </a:lnTo>
                <a:lnTo>
                  <a:pt x="2696" y="3445"/>
                </a:lnTo>
                <a:lnTo>
                  <a:pt x="2696" y="3443"/>
                </a:lnTo>
                <a:lnTo>
                  <a:pt x="2695" y="3443"/>
                </a:lnTo>
                <a:lnTo>
                  <a:pt x="2693" y="3443"/>
                </a:lnTo>
                <a:lnTo>
                  <a:pt x="2693" y="3442"/>
                </a:lnTo>
                <a:lnTo>
                  <a:pt x="2691" y="3442"/>
                </a:lnTo>
                <a:lnTo>
                  <a:pt x="2690" y="3442"/>
                </a:lnTo>
                <a:lnTo>
                  <a:pt x="2690" y="3440"/>
                </a:lnTo>
                <a:lnTo>
                  <a:pt x="2688" y="3440"/>
                </a:lnTo>
                <a:lnTo>
                  <a:pt x="2687" y="3440"/>
                </a:lnTo>
                <a:lnTo>
                  <a:pt x="2687" y="3438"/>
                </a:lnTo>
                <a:lnTo>
                  <a:pt x="2685" y="3438"/>
                </a:lnTo>
                <a:lnTo>
                  <a:pt x="2685" y="3437"/>
                </a:lnTo>
                <a:lnTo>
                  <a:pt x="2683" y="3437"/>
                </a:lnTo>
                <a:lnTo>
                  <a:pt x="2682" y="3435"/>
                </a:lnTo>
                <a:lnTo>
                  <a:pt x="2682" y="3437"/>
                </a:lnTo>
                <a:lnTo>
                  <a:pt x="2680" y="3437"/>
                </a:lnTo>
                <a:lnTo>
                  <a:pt x="2680" y="3435"/>
                </a:lnTo>
                <a:lnTo>
                  <a:pt x="2679" y="3435"/>
                </a:lnTo>
                <a:lnTo>
                  <a:pt x="2679" y="3434"/>
                </a:lnTo>
                <a:lnTo>
                  <a:pt x="2677" y="3434"/>
                </a:lnTo>
                <a:lnTo>
                  <a:pt x="2675" y="3432"/>
                </a:lnTo>
                <a:lnTo>
                  <a:pt x="2674" y="3432"/>
                </a:lnTo>
                <a:lnTo>
                  <a:pt x="2674" y="3430"/>
                </a:lnTo>
                <a:lnTo>
                  <a:pt x="2672" y="3430"/>
                </a:lnTo>
                <a:lnTo>
                  <a:pt x="2672" y="3429"/>
                </a:lnTo>
                <a:lnTo>
                  <a:pt x="2671" y="3429"/>
                </a:lnTo>
                <a:lnTo>
                  <a:pt x="2671" y="3427"/>
                </a:lnTo>
                <a:lnTo>
                  <a:pt x="2669" y="3427"/>
                </a:lnTo>
                <a:lnTo>
                  <a:pt x="2669" y="3426"/>
                </a:lnTo>
                <a:lnTo>
                  <a:pt x="2669" y="3424"/>
                </a:lnTo>
                <a:lnTo>
                  <a:pt x="2667" y="3424"/>
                </a:lnTo>
                <a:lnTo>
                  <a:pt x="2667" y="3422"/>
                </a:lnTo>
                <a:lnTo>
                  <a:pt x="2666" y="3422"/>
                </a:lnTo>
                <a:lnTo>
                  <a:pt x="2666" y="3421"/>
                </a:lnTo>
                <a:lnTo>
                  <a:pt x="2664" y="3421"/>
                </a:lnTo>
                <a:lnTo>
                  <a:pt x="2664" y="3419"/>
                </a:lnTo>
                <a:lnTo>
                  <a:pt x="2664" y="3418"/>
                </a:lnTo>
                <a:lnTo>
                  <a:pt x="2663" y="3418"/>
                </a:lnTo>
                <a:lnTo>
                  <a:pt x="2663" y="3416"/>
                </a:lnTo>
                <a:lnTo>
                  <a:pt x="2661" y="3416"/>
                </a:lnTo>
                <a:lnTo>
                  <a:pt x="2661" y="3414"/>
                </a:lnTo>
                <a:lnTo>
                  <a:pt x="2661" y="3413"/>
                </a:lnTo>
                <a:lnTo>
                  <a:pt x="2659" y="3413"/>
                </a:lnTo>
                <a:lnTo>
                  <a:pt x="2659" y="3411"/>
                </a:lnTo>
                <a:lnTo>
                  <a:pt x="2661" y="3411"/>
                </a:lnTo>
                <a:lnTo>
                  <a:pt x="2661" y="3410"/>
                </a:lnTo>
                <a:lnTo>
                  <a:pt x="2661" y="3408"/>
                </a:lnTo>
                <a:lnTo>
                  <a:pt x="2661" y="3406"/>
                </a:lnTo>
                <a:lnTo>
                  <a:pt x="2663" y="3408"/>
                </a:lnTo>
                <a:lnTo>
                  <a:pt x="2663" y="3406"/>
                </a:lnTo>
                <a:lnTo>
                  <a:pt x="2663" y="3408"/>
                </a:lnTo>
                <a:lnTo>
                  <a:pt x="2664" y="3406"/>
                </a:lnTo>
                <a:close/>
                <a:moveTo>
                  <a:pt x="2187" y="3403"/>
                </a:moveTo>
                <a:lnTo>
                  <a:pt x="2187" y="3405"/>
                </a:lnTo>
                <a:lnTo>
                  <a:pt x="2186" y="3405"/>
                </a:lnTo>
                <a:lnTo>
                  <a:pt x="2186" y="3403"/>
                </a:lnTo>
                <a:lnTo>
                  <a:pt x="2187" y="3403"/>
                </a:lnTo>
                <a:close/>
                <a:moveTo>
                  <a:pt x="2635" y="3405"/>
                </a:moveTo>
                <a:lnTo>
                  <a:pt x="2637" y="3405"/>
                </a:lnTo>
                <a:lnTo>
                  <a:pt x="2637" y="3406"/>
                </a:lnTo>
                <a:lnTo>
                  <a:pt x="2637" y="3408"/>
                </a:lnTo>
                <a:lnTo>
                  <a:pt x="2639" y="3408"/>
                </a:lnTo>
                <a:lnTo>
                  <a:pt x="2639" y="3410"/>
                </a:lnTo>
                <a:lnTo>
                  <a:pt x="2640" y="3410"/>
                </a:lnTo>
                <a:lnTo>
                  <a:pt x="2640" y="3411"/>
                </a:lnTo>
                <a:lnTo>
                  <a:pt x="2642" y="3411"/>
                </a:lnTo>
                <a:lnTo>
                  <a:pt x="2642" y="3413"/>
                </a:lnTo>
                <a:lnTo>
                  <a:pt x="2642" y="3414"/>
                </a:lnTo>
                <a:lnTo>
                  <a:pt x="2642" y="3416"/>
                </a:lnTo>
                <a:lnTo>
                  <a:pt x="2643" y="3416"/>
                </a:lnTo>
                <a:lnTo>
                  <a:pt x="2642" y="3416"/>
                </a:lnTo>
                <a:lnTo>
                  <a:pt x="2642" y="3418"/>
                </a:lnTo>
                <a:lnTo>
                  <a:pt x="2642" y="3416"/>
                </a:lnTo>
                <a:lnTo>
                  <a:pt x="2642" y="3418"/>
                </a:lnTo>
                <a:lnTo>
                  <a:pt x="2640" y="3418"/>
                </a:lnTo>
                <a:lnTo>
                  <a:pt x="2640" y="3419"/>
                </a:lnTo>
                <a:lnTo>
                  <a:pt x="2639" y="3419"/>
                </a:lnTo>
                <a:lnTo>
                  <a:pt x="2640" y="3421"/>
                </a:lnTo>
                <a:lnTo>
                  <a:pt x="2640" y="3419"/>
                </a:lnTo>
                <a:lnTo>
                  <a:pt x="2642" y="3419"/>
                </a:lnTo>
                <a:lnTo>
                  <a:pt x="2643" y="3419"/>
                </a:lnTo>
                <a:lnTo>
                  <a:pt x="2643" y="3421"/>
                </a:lnTo>
                <a:lnTo>
                  <a:pt x="2645" y="3421"/>
                </a:lnTo>
                <a:lnTo>
                  <a:pt x="2647" y="3421"/>
                </a:lnTo>
                <a:lnTo>
                  <a:pt x="2645" y="3421"/>
                </a:lnTo>
                <a:lnTo>
                  <a:pt x="2645" y="3419"/>
                </a:lnTo>
                <a:lnTo>
                  <a:pt x="2647" y="3419"/>
                </a:lnTo>
                <a:lnTo>
                  <a:pt x="2647" y="3421"/>
                </a:lnTo>
                <a:lnTo>
                  <a:pt x="2647" y="3422"/>
                </a:lnTo>
                <a:lnTo>
                  <a:pt x="2648" y="3422"/>
                </a:lnTo>
                <a:lnTo>
                  <a:pt x="2648" y="3424"/>
                </a:lnTo>
                <a:lnTo>
                  <a:pt x="2648" y="3426"/>
                </a:lnTo>
                <a:lnTo>
                  <a:pt x="2648" y="3427"/>
                </a:lnTo>
                <a:lnTo>
                  <a:pt x="2648" y="3429"/>
                </a:lnTo>
                <a:lnTo>
                  <a:pt x="2648" y="3430"/>
                </a:lnTo>
                <a:lnTo>
                  <a:pt x="2650" y="3430"/>
                </a:lnTo>
                <a:lnTo>
                  <a:pt x="2648" y="3432"/>
                </a:lnTo>
                <a:lnTo>
                  <a:pt x="2650" y="3432"/>
                </a:lnTo>
                <a:lnTo>
                  <a:pt x="2648" y="3434"/>
                </a:lnTo>
                <a:lnTo>
                  <a:pt x="2650" y="3434"/>
                </a:lnTo>
                <a:lnTo>
                  <a:pt x="2648" y="3434"/>
                </a:lnTo>
                <a:lnTo>
                  <a:pt x="2650" y="3434"/>
                </a:lnTo>
                <a:lnTo>
                  <a:pt x="2650" y="3435"/>
                </a:lnTo>
                <a:lnTo>
                  <a:pt x="2650" y="3437"/>
                </a:lnTo>
                <a:lnTo>
                  <a:pt x="2650" y="3438"/>
                </a:lnTo>
                <a:lnTo>
                  <a:pt x="2648" y="3438"/>
                </a:lnTo>
                <a:lnTo>
                  <a:pt x="2648" y="3440"/>
                </a:lnTo>
                <a:lnTo>
                  <a:pt x="2647" y="3438"/>
                </a:lnTo>
                <a:lnTo>
                  <a:pt x="2647" y="3437"/>
                </a:lnTo>
                <a:lnTo>
                  <a:pt x="2645" y="3437"/>
                </a:lnTo>
                <a:lnTo>
                  <a:pt x="2645" y="3435"/>
                </a:lnTo>
                <a:lnTo>
                  <a:pt x="2643" y="3435"/>
                </a:lnTo>
                <a:lnTo>
                  <a:pt x="2642" y="3435"/>
                </a:lnTo>
                <a:lnTo>
                  <a:pt x="2642" y="3434"/>
                </a:lnTo>
                <a:lnTo>
                  <a:pt x="2640" y="3432"/>
                </a:lnTo>
                <a:lnTo>
                  <a:pt x="2640" y="3430"/>
                </a:lnTo>
                <a:lnTo>
                  <a:pt x="2640" y="3429"/>
                </a:lnTo>
                <a:lnTo>
                  <a:pt x="2640" y="3427"/>
                </a:lnTo>
                <a:lnTo>
                  <a:pt x="2640" y="3426"/>
                </a:lnTo>
                <a:lnTo>
                  <a:pt x="2642" y="3426"/>
                </a:lnTo>
                <a:lnTo>
                  <a:pt x="2640" y="3424"/>
                </a:lnTo>
                <a:lnTo>
                  <a:pt x="2640" y="3422"/>
                </a:lnTo>
                <a:lnTo>
                  <a:pt x="2639" y="3422"/>
                </a:lnTo>
                <a:lnTo>
                  <a:pt x="2639" y="3421"/>
                </a:lnTo>
                <a:lnTo>
                  <a:pt x="2637" y="3421"/>
                </a:lnTo>
                <a:lnTo>
                  <a:pt x="2639" y="3419"/>
                </a:lnTo>
                <a:lnTo>
                  <a:pt x="2637" y="3419"/>
                </a:lnTo>
                <a:lnTo>
                  <a:pt x="2635" y="3419"/>
                </a:lnTo>
                <a:lnTo>
                  <a:pt x="2637" y="3419"/>
                </a:lnTo>
                <a:lnTo>
                  <a:pt x="2637" y="3421"/>
                </a:lnTo>
                <a:lnTo>
                  <a:pt x="2639" y="3421"/>
                </a:lnTo>
                <a:lnTo>
                  <a:pt x="2639" y="3422"/>
                </a:lnTo>
                <a:lnTo>
                  <a:pt x="2639" y="3424"/>
                </a:lnTo>
                <a:lnTo>
                  <a:pt x="2639" y="3426"/>
                </a:lnTo>
                <a:lnTo>
                  <a:pt x="2639" y="3424"/>
                </a:lnTo>
                <a:lnTo>
                  <a:pt x="2637" y="3424"/>
                </a:lnTo>
                <a:lnTo>
                  <a:pt x="2637" y="3426"/>
                </a:lnTo>
                <a:lnTo>
                  <a:pt x="2637" y="3424"/>
                </a:lnTo>
                <a:lnTo>
                  <a:pt x="2635" y="3424"/>
                </a:lnTo>
                <a:lnTo>
                  <a:pt x="2637" y="3424"/>
                </a:lnTo>
                <a:lnTo>
                  <a:pt x="2637" y="3422"/>
                </a:lnTo>
                <a:lnTo>
                  <a:pt x="2635" y="3422"/>
                </a:lnTo>
                <a:lnTo>
                  <a:pt x="2635" y="3421"/>
                </a:lnTo>
                <a:lnTo>
                  <a:pt x="2635" y="3419"/>
                </a:lnTo>
                <a:lnTo>
                  <a:pt x="2634" y="3419"/>
                </a:lnTo>
                <a:lnTo>
                  <a:pt x="2634" y="3421"/>
                </a:lnTo>
                <a:lnTo>
                  <a:pt x="2632" y="3421"/>
                </a:lnTo>
                <a:lnTo>
                  <a:pt x="2632" y="3419"/>
                </a:lnTo>
                <a:lnTo>
                  <a:pt x="2631" y="3418"/>
                </a:lnTo>
                <a:lnTo>
                  <a:pt x="2631" y="3416"/>
                </a:lnTo>
                <a:lnTo>
                  <a:pt x="2631" y="3414"/>
                </a:lnTo>
                <a:lnTo>
                  <a:pt x="2629" y="3414"/>
                </a:lnTo>
                <a:lnTo>
                  <a:pt x="2629" y="3413"/>
                </a:lnTo>
                <a:lnTo>
                  <a:pt x="2629" y="3411"/>
                </a:lnTo>
                <a:lnTo>
                  <a:pt x="2629" y="3410"/>
                </a:lnTo>
                <a:lnTo>
                  <a:pt x="2627" y="3410"/>
                </a:lnTo>
                <a:lnTo>
                  <a:pt x="2627" y="3408"/>
                </a:lnTo>
                <a:lnTo>
                  <a:pt x="2627" y="3406"/>
                </a:lnTo>
                <a:lnTo>
                  <a:pt x="2627" y="3405"/>
                </a:lnTo>
                <a:lnTo>
                  <a:pt x="2626" y="3405"/>
                </a:lnTo>
                <a:lnTo>
                  <a:pt x="2627" y="3403"/>
                </a:lnTo>
                <a:lnTo>
                  <a:pt x="2629" y="3405"/>
                </a:lnTo>
                <a:lnTo>
                  <a:pt x="2631" y="3405"/>
                </a:lnTo>
                <a:lnTo>
                  <a:pt x="2631" y="3406"/>
                </a:lnTo>
                <a:lnTo>
                  <a:pt x="2632" y="3406"/>
                </a:lnTo>
                <a:lnTo>
                  <a:pt x="2632" y="3405"/>
                </a:lnTo>
                <a:lnTo>
                  <a:pt x="2634" y="3406"/>
                </a:lnTo>
                <a:lnTo>
                  <a:pt x="2634" y="3408"/>
                </a:lnTo>
                <a:lnTo>
                  <a:pt x="2634" y="3410"/>
                </a:lnTo>
                <a:lnTo>
                  <a:pt x="2635" y="3410"/>
                </a:lnTo>
                <a:lnTo>
                  <a:pt x="2635" y="3408"/>
                </a:lnTo>
                <a:lnTo>
                  <a:pt x="2634" y="3408"/>
                </a:lnTo>
                <a:lnTo>
                  <a:pt x="2634" y="3406"/>
                </a:lnTo>
                <a:lnTo>
                  <a:pt x="2634" y="3405"/>
                </a:lnTo>
                <a:lnTo>
                  <a:pt x="2632" y="3405"/>
                </a:lnTo>
                <a:lnTo>
                  <a:pt x="2632" y="3403"/>
                </a:lnTo>
                <a:lnTo>
                  <a:pt x="2634" y="3403"/>
                </a:lnTo>
                <a:lnTo>
                  <a:pt x="2635" y="3405"/>
                </a:lnTo>
                <a:close/>
                <a:moveTo>
                  <a:pt x="2183" y="3400"/>
                </a:moveTo>
                <a:lnTo>
                  <a:pt x="2183" y="3402"/>
                </a:lnTo>
                <a:lnTo>
                  <a:pt x="2184" y="3402"/>
                </a:lnTo>
                <a:lnTo>
                  <a:pt x="2183" y="3402"/>
                </a:lnTo>
                <a:lnTo>
                  <a:pt x="2183" y="3400"/>
                </a:lnTo>
                <a:close/>
                <a:moveTo>
                  <a:pt x="2178" y="3400"/>
                </a:moveTo>
                <a:lnTo>
                  <a:pt x="2178" y="3402"/>
                </a:lnTo>
                <a:lnTo>
                  <a:pt x="2178" y="3403"/>
                </a:lnTo>
                <a:lnTo>
                  <a:pt x="2176" y="3403"/>
                </a:lnTo>
                <a:lnTo>
                  <a:pt x="2176" y="3402"/>
                </a:lnTo>
                <a:lnTo>
                  <a:pt x="2176" y="3400"/>
                </a:lnTo>
                <a:lnTo>
                  <a:pt x="2178" y="3400"/>
                </a:lnTo>
                <a:close/>
                <a:moveTo>
                  <a:pt x="2176" y="3397"/>
                </a:moveTo>
                <a:lnTo>
                  <a:pt x="2176" y="3398"/>
                </a:lnTo>
                <a:lnTo>
                  <a:pt x="2176" y="3397"/>
                </a:lnTo>
                <a:lnTo>
                  <a:pt x="2175" y="3397"/>
                </a:lnTo>
                <a:lnTo>
                  <a:pt x="2176" y="3397"/>
                </a:lnTo>
                <a:close/>
                <a:moveTo>
                  <a:pt x="2071" y="3395"/>
                </a:moveTo>
                <a:lnTo>
                  <a:pt x="2071" y="3397"/>
                </a:lnTo>
                <a:lnTo>
                  <a:pt x="2071" y="3395"/>
                </a:lnTo>
                <a:lnTo>
                  <a:pt x="2069" y="3395"/>
                </a:lnTo>
                <a:lnTo>
                  <a:pt x="2071" y="3395"/>
                </a:lnTo>
                <a:close/>
                <a:moveTo>
                  <a:pt x="2045" y="3389"/>
                </a:moveTo>
                <a:lnTo>
                  <a:pt x="2045" y="3387"/>
                </a:lnTo>
                <a:lnTo>
                  <a:pt x="2047" y="3387"/>
                </a:lnTo>
                <a:lnTo>
                  <a:pt x="2047" y="3389"/>
                </a:lnTo>
                <a:lnTo>
                  <a:pt x="2045" y="3389"/>
                </a:lnTo>
                <a:close/>
                <a:moveTo>
                  <a:pt x="2037" y="3384"/>
                </a:moveTo>
                <a:lnTo>
                  <a:pt x="2037" y="3382"/>
                </a:lnTo>
                <a:lnTo>
                  <a:pt x="2037" y="3384"/>
                </a:lnTo>
                <a:close/>
                <a:moveTo>
                  <a:pt x="2631" y="3382"/>
                </a:moveTo>
                <a:lnTo>
                  <a:pt x="2632" y="3382"/>
                </a:lnTo>
                <a:lnTo>
                  <a:pt x="2634" y="3382"/>
                </a:lnTo>
                <a:lnTo>
                  <a:pt x="2634" y="3384"/>
                </a:lnTo>
                <a:lnTo>
                  <a:pt x="2634" y="3386"/>
                </a:lnTo>
                <a:lnTo>
                  <a:pt x="2632" y="3386"/>
                </a:lnTo>
                <a:lnTo>
                  <a:pt x="2631" y="3386"/>
                </a:lnTo>
                <a:lnTo>
                  <a:pt x="2631" y="3384"/>
                </a:lnTo>
                <a:lnTo>
                  <a:pt x="2631" y="3382"/>
                </a:lnTo>
                <a:close/>
                <a:moveTo>
                  <a:pt x="2032" y="3381"/>
                </a:moveTo>
                <a:lnTo>
                  <a:pt x="2034" y="3382"/>
                </a:lnTo>
                <a:lnTo>
                  <a:pt x="2034" y="3384"/>
                </a:lnTo>
                <a:lnTo>
                  <a:pt x="2032" y="3384"/>
                </a:lnTo>
                <a:lnTo>
                  <a:pt x="2032" y="3382"/>
                </a:lnTo>
                <a:lnTo>
                  <a:pt x="2032" y="3381"/>
                </a:lnTo>
                <a:close/>
                <a:moveTo>
                  <a:pt x="2632" y="3381"/>
                </a:moveTo>
                <a:lnTo>
                  <a:pt x="2631" y="3381"/>
                </a:lnTo>
                <a:lnTo>
                  <a:pt x="2632" y="3381"/>
                </a:lnTo>
                <a:close/>
                <a:moveTo>
                  <a:pt x="2626" y="3378"/>
                </a:moveTo>
                <a:lnTo>
                  <a:pt x="2626" y="3376"/>
                </a:lnTo>
                <a:lnTo>
                  <a:pt x="2627" y="3376"/>
                </a:lnTo>
                <a:lnTo>
                  <a:pt x="2627" y="3378"/>
                </a:lnTo>
                <a:lnTo>
                  <a:pt x="2629" y="3378"/>
                </a:lnTo>
                <a:lnTo>
                  <a:pt x="2629" y="3379"/>
                </a:lnTo>
                <a:lnTo>
                  <a:pt x="2631" y="3379"/>
                </a:lnTo>
                <a:lnTo>
                  <a:pt x="2631" y="3381"/>
                </a:lnTo>
                <a:lnTo>
                  <a:pt x="2631" y="3382"/>
                </a:lnTo>
                <a:lnTo>
                  <a:pt x="2629" y="3382"/>
                </a:lnTo>
                <a:lnTo>
                  <a:pt x="2629" y="3381"/>
                </a:lnTo>
                <a:lnTo>
                  <a:pt x="2627" y="3381"/>
                </a:lnTo>
                <a:lnTo>
                  <a:pt x="2627" y="3379"/>
                </a:lnTo>
                <a:lnTo>
                  <a:pt x="2626" y="3379"/>
                </a:lnTo>
                <a:lnTo>
                  <a:pt x="2626" y="3378"/>
                </a:lnTo>
                <a:lnTo>
                  <a:pt x="2626" y="3376"/>
                </a:lnTo>
                <a:lnTo>
                  <a:pt x="2626" y="3378"/>
                </a:lnTo>
                <a:close/>
                <a:moveTo>
                  <a:pt x="2792" y="3376"/>
                </a:moveTo>
                <a:lnTo>
                  <a:pt x="2792" y="3374"/>
                </a:lnTo>
                <a:lnTo>
                  <a:pt x="2794" y="3374"/>
                </a:lnTo>
                <a:lnTo>
                  <a:pt x="2794" y="3373"/>
                </a:lnTo>
                <a:lnTo>
                  <a:pt x="2795" y="3373"/>
                </a:lnTo>
                <a:lnTo>
                  <a:pt x="2795" y="3374"/>
                </a:lnTo>
                <a:lnTo>
                  <a:pt x="2794" y="3374"/>
                </a:lnTo>
                <a:lnTo>
                  <a:pt x="2792" y="3376"/>
                </a:lnTo>
                <a:close/>
                <a:moveTo>
                  <a:pt x="2066" y="3374"/>
                </a:moveTo>
                <a:lnTo>
                  <a:pt x="2064" y="3374"/>
                </a:lnTo>
                <a:lnTo>
                  <a:pt x="2064" y="3373"/>
                </a:lnTo>
                <a:lnTo>
                  <a:pt x="2066" y="3373"/>
                </a:lnTo>
                <a:lnTo>
                  <a:pt x="2066" y="3374"/>
                </a:lnTo>
                <a:close/>
                <a:moveTo>
                  <a:pt x="2795" y="3374"/>
                </a:moveTo>
                <a:lnTo>
                  <a:pt x="2794" y="3374"/>
                </a:lnTo>
                <a:lnTo>
                  <a:pt x="2795" y="3374"/>
                </a:lnTo>
                <a:lnTo>
                  <a:pt x="2795" y="3373"/>
                </a:lnTo>
                <a:lnTo>
                  <a:pt x="2795" y="3374"/>
                </a:lnTo>
                <a:close/>
                <a:moveTo>
                  <a:pt x="2787" y="3373"/>
                </a:moveTo>
                <a:lnTo>
                  <a:pt x="2786" y="3373"/>
                </a:lnTo>
                <a:lnTo>
                  <a:pt x="2787" y="3373"/>
                </a:lnTo>
                <a:close/>
                <a:moveTo>
                  <a:pt x="2067" y="3373"/>
                </a:moveTo>
                <a:lnTo>
                  <a:pt x="2066" y="3373"/>
                </a:lnTo>
                <a:lnTo>
                  <a:pt x="2067" y="3373"/>
                </a:lnTo>
                <a:close/>
                <a:moveTo>
                  <a:pt x="2064" y="3371"/>
                </a:moveTo>
                <a:lnTo>
                  <a:pt x="2064" y="3373"/>
                </a:lnTo>
                <a:lnTo>
                  <a:pt x="2064" y="3371"/>
                </a:lnTo>
                <a:lnTo>
                  <a:pt x="2064" y="3373"/>
                </a:lnTo>
                <a:lnTo>
                  <a:pt x="2063" y="3373"/>
                </a:lnTo>
                <a:lnTo>
                  <a:pt x="2063" y="3371"/>
                </a:lnTo>
                <a:lnTo>
                  <a:pt x="2064" y="3371"/>
                </a:lnTo>
                <a:close/>
                <a:moveTo>
                  <a:pt x="2794" y="3373"/>
                </a:moveTo>
                <a:lnTo>
                  <a:pt x="2794" y="3371"/>
                </a:lnTo>
                <a:lnTo>
                  <a:pt x="2795" y="3371"/>
                </a:lnTo>
                <a:lnTo>
                  <a:pt x="2794" y="3373"/>
                </a:lnTo>
                <a:close/>
                <a:moveTo>
                  <a:pt x="2063" y="3370"/>
                </a:moveTo>
                <a:lnTo>
                  <a:pt x="2063" y="3371"/>
                </a:lnTo>
                <a:lnTo>
                  <a:pt x="2063" y="3370"/>
                </a:lnTo>
                <a:close/>
                <a:moveTo>
                  <a:pt x="2792" y="3370"/>
                </a:moveTo>
                <a:lnTo>
                  <a:pt x="2791" y="3370"/>
                </a:lnTo>
                <a:lnTo>
                  <a:pt x="2791" y="3371"/>
                </a:lnTo>
                <a:lnTo>
                  <a:pt x="2789" y="3371"/>
                </a:lnTo>
                <a:lnTo>
                  <a:pt x="2787" y="3371"/>
                </a:lnTo>
                <a:lnTo>
                  <a:pt x="2786" y="3371"/>
                </a:lnTo>
                <a:lnTo>
                  <a:pt x="2786" y="3373"/>
                </a:lnTo>
                <a:lnTo>
                  <a:pt x="2786" y="3371"/>
                </a:lnTo>
                <a:lnTo>
                  <a:pt x="2786" y="3373"/>
                </a:lnTo>
                <a:lnTo>
                  <a:pt x="2784" y="3373"/>
                </a:lnTo>
                <a:lnTo>
                  <a:pt x="2784" y="3371"/>
                </a:lnTo>
                <a:lnTo>
                  <a:pt x="2786" y="3371"/>
                </a:lnTo>
                <a:lnTo>
                  <a:pt x="2787" y="3370"/>
                </a:lnTo>
                <a:lnTo>
                  <a:pt x="2786" y="3370"/>
                </a:lnTo>
                <a:lnTo>
                  <a:pt x="2787" y="3370"/>
                </a:lnTo>
                <a:lnTo>
                  <a:pt x="2789" y="3370"/>
                </a:lnTo>
                <a:lnTo>
                  <a:pt x="2791" y="3370"/>
                </a:lnTo>
                <a:lnTo>
                  <a:pt x="2792" y="3368"/>
                </a:lnTo>
                <a:lnTo>
                  <a:pt x="2792" y="3370"/>
                </a:lnTo>
                <a:close/>
                <a:moveTo>
                  <a:pt x="2786" y="3370"/>
                </a:moveTo>
                <a:lnTo>
                  <a:pt x="2786" y="3368"/>
                </a:lnTo>
                <a:lnTo>
                  <a:pt x="2787" y="3368"/>
                </a:lnTo>
                <a:lnTo>
                  <a:pt x="2786" y="3370"/>
                </a:lnTo>
                <a:close/>
                <a:moveTo>
                  <a:pt x="2787" y="3368"/>
                </a:moveTo>
                <a:lnTo>
                  <a:pt x="2789" y="3368"/>
                </a:lnTo>
                <a:lnTo>
                  <a:pt x="2787" y="3368"/>
                </a:lnTo>
                <a:close/>
                <a:moveTo>
                  <a:pt x="2787" y="3368"/>
                </a:moveTo>
                <a:lnTo>
                  <a:pt x="2786" y="3368"/>
                </a:lnTo>
                <a:lnTo>
                  <a:pt x="2787" y="3368"/>
                </a:lnTo>
                <a:lnTo>
                  <a:pt x="2786" y="3368"/>
                </a:lnTo>
                <a:lnTo>
                  <a:pt x="2786" y="3366"/>
                </a:lnTo>
                <a:lnTo>
                  <a:pt x="2787" y="3366"/>
                </a:lnTo>
                <a:lnTo>
                  <a:pt x="2787" y="3368"/>
                </a:lnTo>
                <a:close/>
                <a:moveTo>
                  <a:pt x="2791" y="3374"/>
                </a:moveTo>
                <a:lnTo>
                  <a:pt x="2789" y="3374"/>
                </a:lnTo>
                <a:lnTo>
                  <a:pt x="2787" y="3374"/>
                </a:lnTo>
                <a:lnTo>
                  <a:pt x="2786" y="3374"/>
                </a:lnTo>
                <a:lnTo>
                  <a:pt x="2787" y="3374"/>
                </a:lnTo>
                <a:lnTo>
                  <a:pt x="2787" y="3373"/>
                </a:lnTo>
                <a:lnTo>
                  <a:pt x="2789" y="3373"/>
                </a:lnTo>
                <a:lnTo>
                  <a:pt x="2789" y="3371"/>
                </a:lnTo>
                <a:lnTo>
                  <a:pt x="2791" y="3371"/>
                </a:lnTo>
                <a:lnTo>
                  <a:pt x="2792" y="3370"/>
                </a:lnTo>
                <a:lnTo>
                  <a:pt x="2794" y="3368"/>
                </a:lnTo>
                <a:lnTo>
                  <a:pt x="2795" y="3368"/>
                </a:lnTo>
                <a:lnTo>
                  <a:pt x="2795" y="3366"/>
                </a:lnTo>
                <a:lnTo>
                  <a:pt x="2797" y="3366"/>
                </a:lnTo>
                <a:lnTo>
                  <a:pt x="2797" y="3368"/>
                </a:lnTo>
                <a:lnTo>
                  <a:pt x="2797" y="3370"/>
                </a:lnTo>
                <a:lnTo>
                  <a:pt x="2795" y="3370"/>
                </a:lnTo>
                <a:lnTo>
                  <a:pt x="2795" y="3371"/>
                </a:lnTo>
                <a:lnTo>
                  <a:pt x="2794" y="3371"/>
                </a:lnTo>
                <a:lnTo>
                  <a:pt x="2794" y="3373"/>
                </a:lnTo>
                <a:lnTo>
                  <a:pt x="2792" y="3373"/>
                </a:lnTo>
                <a:lnTo>
                  <a:pt x="2792" y="3374"/>
                </a:lnTo>
                <a:lnTo>
                  <a:pt x="2791" y="3374"/>
                </a:lnTo>
                <a:close/>
                <a:moveTo>
                  <a:pt x="2784" y="3366"/>
                </a:moveTo>
                <a:lnTo>
                  <a:pt x="2786" y="3366"/>
                </a:lnTo>
                <a:lnTo>
                  <a:pt x="2786" y="3368"/>
                </a:lnTo>
                <a:lnTo>
                  <a:pt x="2786" y="3370"/>
                </a:lnTo>
                <a:lnTo>
                  <a:pt x="2784" y="3370"/>
                </a:lnTo>
                <a:lnTo>
                  <a:pt x="2783" y="3370"/>
                </a:lnTo>
                <a:lnTo>
                  <a:pt x="2781" y="3370"/>
                </a:lnTo>
                <a:lnTo>
                  <a:pt x="2781" y="3368"/>
                </a:lnTo>
                <a:lnTo>
                  <a:pt x="2783" y="3368"/>
                </a:lnTo>
                <a:lnTo>
                  <a:pt x="2781" y="3368"/>
                </a:lnTo>
                <a:lnTo>
                  <a:pt x="2783" y="3368"/>
                </a:lnTo>
                <a:lnTo>
                  <a:pt x="2781" y="3368"/>
                </a:lnTo>
                <a:lnTo>
                  <a:pt x="2781" y="3366"/>
                </a:lnTo>
                <a:lnTo>
                  <a:pt x="2779" y="3366"/>
                </a:lnTo>
                <a:lnTo>
                  <a:pt x="2781" y="3366"/>
                </a:lnTo>
                <a:lnTo>
                  <a:pt x="2783" y="3366"/>
                </a:lnTo>
                <a:lnTo>
                  <a:pt x="2784" y="3366"/>
                </a:lnTo>
                <a:close/>
                <a:moveTo>
                  <a:pt x="2618" y="3368"/>
                </a:moveTo>
                <a:lnTo>
                  <a:pt x="2618" y="3366"/>
                </a:lnTo>
                <a:lnTo>
                  <a:pt x="2616" y="3366"/>
                </a:lnTo>
                <a:lnTo>
                  <a:pt x="2618" y="3366"/>
                </a:lnTo>
                <a:lnTo>
                  <a:pt x="2618" y="3368"/>
                </a:lnTo>
                <a:close/>
                <a:moveTo>
                  <a:pt x="2055" y="3366"/>
                </a:moveTo>
                <a:lnTo>
                  <a:pt x="2056" y="3366"/>
                </a:lnTo>
                <a:lnTo>
                  <a:pt x="2055" y="3366"/>
                </a:lnTo>
                <a:close/>
                <a:moveTo>
                  <a:pt x="2770" y="3366"/>
                </a:moveTo>
                <a:lnTo>
                  <a:pt x="2768" y="3366"/>
                </a:lnTo>
                <a:lnTo>
                  <a:pt x="2770" y="3366"/>
                </a:lnTo>
                <a:close/>
                <a:moveTo>
                  <a:pt x="2776" y="3370"/>
                </a:moveTo>
                <a:lnTo>
                  <a:pt x="2778" y="3368"/>
                </a:lnTo>
                <a:lnTo>
                  <a:pt x="2779" y="3370"/>
                </a:lnTo>
                <a:lnTo>
                  <a:pt x="2781" y="3371"/>
                </a:lnTo>
                <a:lnTo>
                  <a:pt x="2783" y="3371"/>
                </a:lnTo>
                <a:lnTo>
                  <a:pt x="2783" y="3373"/>
                </a:lnTo>
                <a:lnTo>
                  <a:pt x="2784" y="3373"/>
                </a:lnTo>
                <a:lnTo>
                  <a:pt x="2786" y="3374"/>
                </a:lnTo>
                <a:lnTo>
                  <a:pt x="2787" y="3376"/>
                </a:lnTo>
                <a:lnTo>
                  <a:pt x="2787" y="3378"/>
                </a:lnTo>
                <a:lnTo>
                  <a:pt x="2786" y="3379"/>
                </a:lnTo>
                <a:lnTo>
                  <a:pt x="2784" y="3381"/>
                </a:lnTo>
                <a:lnTo>
                  <a:pt x="2783" y="3381"/>
                </a:lnTo>
                <a:lnTo>
                  <a:pt x="2781" y="3382"/>
                </a:lnTo>
                <a:lnTo>
                  <a:pt x="2779" y="3382"/>
                </a:lnTo>
                <a:lnTo>
                  <a:pt x="2778" y="3382"/>
                </a:lnTo>
                <a:lnTo>
                  <a:pt x="2776" y="3382"/>
                </a:lnTo>
                <a:lnTo>
                  <a:pt x="2775" y="3382"/>
                </a:lnTo>
                <a:lnTo>
                  <a:pt x="2775" y="3381"/>
                </a:lnTo>
                <a:lnTo>
                  <a:pt x="2775" y="3379"/>
                </a:lnTo>
                <a:lnTo>
                  <a:pt x="2775" y="3381"/>
                </a:lnTo>
                <a:lnTo>
                  <a:pt x="2773" y="3381"/>
                </a:lnTo>
                <a:lnTo>
                  <a:pt x="2773" y="3379"/>
                </a:lnTo>
                <a:lnTo>
                  <a:pt x="2773" y="3378"/>
                </a:lnTo>
                <a:lnTo>
                  <a:pt x="2773" y="3376"/>
                </a:lnTo>
                <a:lnTo>
                  <a:pt x="2773" y="3374"/>
                </a:lnTo>
                <a:lnTo>
                  <a:pt x="2771" y="3374"/>
                </a:lnTo>
                <a:lnTo>
                  <a:pt x="2770" y="3373"/>
                </a:lnTo>
                <a:lnTo>
                  <a:pt x="2770" y="3371"/>
                </a:lnTo>
                <a:lnTo>
                  <a:pt x="2768" y="3370"/>
                </a:lnTo>
                <a:lnTo>
                  <a:pt x="2768" y="3368"/>
                </a:lnTo>
                <a:lnTo>
                  <a:pt x="2770" y="3368"/>
                </a:lnTo>
                <a:lnTo>
                  <a:pt x="2770" y="3366"/>
                </a:lnTo>
                <a:lnTo>
                  <a:pt x="2771" y="3365"/>
                </a:lnTo>
                <a:lnTo>
                  <a:pt x="2773" y="3365"/>
                </a:lnTo>
                <a:lnTo>
                  <a:pt x="2775" y="3366"/>
                </a:lnTo>
                <a:lnTo>
                  <a:pt x="2776" y="3366"/>
                </a:lnTo>
                <a:lnTo>
                  <a:pt x="2776" y="3368"/>
                </a:lnTo>
                <a:lnTo>
                  <a:pt x="2778" y="3368"/>
                </a:lnTo>
                <a:lnTo>
                  <a:pt x="2776" y="3368"/>
                </a:lnTo>
                <a:lnTo>
                  <a:pt x="2776" y="3370"/>
                </a:lnTo>
                <a:close/>
                <a:moveTo>
                  <a:pt x="2767" y="3368"/>
                </a:moveTo>
                <a:lnTo>
                  <a:pt x="2767" y="3366"/>
                </a:lnTo>
                <a:lnTo>
                  <a:pt x="2768" y="3365"/>
                </a:lnTo>
                <a:lnTo>
                  <a:pt x="2768" y="3366"/>
                </a:lnTo>
                <a:lnTo>
                  <a:pt x="2767" y="3366"/>
                </a:lnTo>
                <a:lnTo>
                  <a:pt x="2767" y="3368"/>
                </a:lnTo>
                <a:close/>
                <a:moveTo>
                  <a:pt x="2619" y="3370"/>
                </a:moveTo>
                <a:lnTo>
                  <a:pt x="2619" y="3371"/>
                </a:lnTo>
                <a:lnTo>
                  <a:pt x="2621" y="3371"/>
                </a:lnTo>
                <a:lnTo>
                  <a:pt x="2621" y="3370"/>
                </a:lnTo>
                <a:lnTo>
                  <a:pt x="2623" y="3371"/>
                </a:lnTo>
                <a:lnTo>
                  <a:pt x="2624" y="3371"/>
                </a:lnTo>
                <a:lnTo>
                  <a:pt x="2624" y="3373"/>
                </a:lnTo>
                <a:lnTo>
                  <a:pt x="2623" y="3373"/>
                </a:lnTo>
                <a:lnTo>
                  <a:pt x="2621" y="3373"/>
                </a:lnTo>
                <a:lnTo>
                  <a:pt x="2619" y="3373"/>
                </a:lnTo>
                <a:lnTo>
                  <a:pt x="2619" y="3374"/>
                </a:lnTo>
                <a:lnTo>
                  <a:pt x="2619" y="3373"/>
                </a:lnTo>
                <a:lnTo>
                  <a:pt x="2618" y="3373"/>
                </a:lnTo>
                <a:lnTo>
                  <a:pt x="2618" y="3371"/>
                </a:lnTo>
                <a:lnTo>
                  <a:pt x="2616" y="3371"/>
                </a:lnTo>
                <a:lnTo>
                  <a:pt x="2616" y="3370"/>
                </a:lnTo>
                <a:lnTo>
                  <a:pt x="2615" y="3370"/>
                </a:lnTo>
                <a:lnTo>
                  <a:pt x="2615" y="3368"/>
                </a:lnTo>
                <a:lnTo>
                  <a:pt x="2613" y="3366"/>
                </a:lnTo>
                <a:lnTo>
                  <a:pt x="2613" y="3365"/>
                </a:lnTo>
                <a:lnTo>
                  <a:pt x="2615" y="3365"/>
                </a:lnTo>
                <a:lnTo>
                  <a:pt x="2615" y="3366"/>
                </a:lnTo>
                <a:lnTo>
                  <a:pt x="2616" y="3366"/>
                </a:lnTo>
                <a:lnTo>
                  <a:pt x="2616" y="3368"/>
                </a:lnTo>
                <a:lnTo>
                  <a:pt x="2618" y="3368"/>
                </a:lnTo>
                <a:lnTo>
                  <a:pt x="2618" y="3370"/>
                </a:lnTo>
                <a:lnTo>
                  <a:pt x="2619" y="3370"/>
                </a:lnTo>
                <a:close/>
                <a:moveTo>
                  <a:pt x="2767" y="3365"/>
                </a:moveTo>
                <a:lnTo>
                  <a:pt x="2768" y="3365"/>
                </a:lnTo>
                <a:lnTo>
                  <a:pt x="2767" y="3365"/>
                </a:lnTo>
                <a:lnTo>
                  <a:pt x="2765" y="3365"/>
                </a:lnTo>
                <a:lnTo>
                  <a:pt x="2767" y="3365"/>
                </a:lnTo>
                <a:close/>
                <a:moveTo>
                  <a:pt x="2015" y="3365"/>
                </a:moveTo>
                <a:lnTo>
                  <a:pt x="2016" y="3365"/>
                </a:lnTo>
                <a:lnTo>
                  <a:pt x="2016" y="3366"/>
                </a:lnTo>
                <a:lnTo>
                  <a:pt x="2015" y="3366"/>
                </a:lnTo>
                <a:lnTo>
                  <a:pt x="2015" y="3365"/>
                </a:lnTo>
                <a:lnTo>
                  <a:pt x="2015" y="3366"/>
                </a:lnTo>
                <a:lnTo>
                  <a:pt x="2013" y="3366"/>
                </a:lnTo>
                <a:lnTo>
                  <a:pt x="2013" y="3365"/>
                </a:lnTo>
                <a:lnTo>
                  <a:pt x="2015" y="3365"/>
                </a:lnTo>
                <a:close/>
                <a:moveTo>
                  <a:pt x="2799" y="3365"/>
                </a:moveTo>
                <a:lnTo>
                  <a:pt x="2799" y="3366"/>
                </a:lnTo>
                <a:lnTo>
                  <a:pt x="2797" y="3366"/>
                </a:lnTo>
                <a:lnTo>
                  <a:pt x="2795" y="3366"/>
                </a:lnTo>
                <a:lnTo>
                  <a:pt x="2794" y="3368"/>
                </a:lnTo>
                <a:lnTo>
                  <a:pt x="2792" y="3368"/>
                </a:lnTo>
                <a:lnTo>
                  <a:pt x="2791" y="3368"/>
                </a:lnTo>
                <a:lnTo>
                  <a:pt x="2789" y="3368"/>
                </a:lnTo>
                <a:lnTo>
                  <a:pt x="2791" y="3368"/>
                </a:lnTo>
                <a:lnTo>
                  <a:pt x="2792" y="3366"/>
                </a:lnTo>
                <a:lnTo>
                  <a:pt x="2794" y="3366"/>
                </a:lnTo>
                <a:lnTo>
                  <a:pt x="2795" y="3365"/>
                </a:lnTo>
                <a:lnTo>
                  <a:pt x="2797" y="3365"/>
                </a:lnTo>
                <a:lnTo>
                  <a:pt x="2799" y="3363"/>
                </a:lnTo>
                <a:lnTo>
                  <a:pt x="2799" y="3365"/>
                </a:lnTo>
                <a:close/>
                <a:moveTo>
                  <a:pt x="2800" y="3365"/>
                </a:moveTo>
                <a:lnTo>
                  <a:pt x="2800" y="3363"/>
                </a:lnTo>
                <a:lnTo>
                  <a:pt x="2800" y="3365"/>
                </a:lnTo>
                <a:close/>
                <a:moveTo>
                  <a:pt x="2055" y="3365"/>
                </a:moveTo>
                <a:lnTo>
                  <a:pt x="2053" y="3365"/>
                </a:lnTo>
                <a:lnTo>
                  <a:pt x="2051" y="3365"/>
                </a:lnTo>
                <a:lnTo>
                  <a:pt x="2053" y="3365"/>
                </a:lnTo>
                <a:lnTo>
                  <a:pt x="2053" y="3363"/>
                </a:lnTo>
                <a:lnTo>
                  <a:pt x="2055" y="3363"/>
                </a:lnTo>
                <a:lnTo>
                  <a:pt x="2055" y="3365"/>
                </a:lnTo>
                <a:close/>
                <a:moveTo>
                  <a:pt x="3008" y="3365"/>
                </a:moveTo>
                <a:lnTo>
                  <a:pt x="3007" y="3365"/>
                </a:lnTo>
                <a:lnTo>
                  <a:pt x="3005" y="3365"/>
                </a:lnTo>
                <a:lnTo>
                  <a:pt x="3003" y="3365"/>
                </a:lnTo>
                <a:lnTo>
                  <a:pt x="3002" y="3363"/>
                </a:lnTo>
                <a:lnTo>
                  <a:pt x="3005" y="3363"/>
                </a:lnTo>
                <a:lnTo>
                  <a:pt x="3007" y="3363"/>
                </a:lnTo>
                <a:lnTo>
                  <a:pt x="3008" y="3365"/>
                </a:lnTo>
                <a:close/>
                <a:moveTo>
                  <a:pt x="2765" y="3365"/>
                </a:moveTo>
                <a:lnTo>
                  <a:pt x="2765" y="3363"/>
                </a:lnTo>
                <a:lnTo>
                  <a:pt x="2763" y="3363"/>
                </a:lnTo>
                <a:lnTo>
                  <a:pt x="2765" y="3363"/>
                </a:lnTo>
                <a:lnTo>
                  <a:pt x="2767" y="3363"/>
                </a:lnTo>
                <a:lnTo>
                  <a:pt x="2767" y="3365"/>
                </a:lnTo>
                <a:lnTo>
                  <a:pt x="2765" y="3365"/>
                </a:lnTo>
                <a:close/>
                <a:moveTo>
                  <a:pt x="2603" y="3363"/>
                </a:moveTo>
                <a:lnTo>
                  <a:pt x="2603" y="3362"/>
                </a:lnTo>
                <a:lnTo>
                  <a:pt x="2603" y="3363"/>
                </a:lnTo>
                <a:close/>
                <a:moveTo>
                  <a:pt x="2611" y="3362"/>
                </a:moveTo>
                <a:lnTo>
                  <a:pt x="2611" y="3363"/>
                </a:lnTo>
                <a:lnTo>
                  <a:pt x="2613" y="3363"/>
                </a:lnTo>
                <a:lnTo>
                  <a:pt x="2613" y="3365"/>
                </a:lnTo>
                <a:lnTo>
                  <a:pt x="2611" y="3363"/>
                </a:lnTo>
                <a:lnTo>
                  <a:pt x="2611" y="3362"/>
                </a:lnTo>
                <a:lnTo>
                  <a:pt x="2610" y="3362"/>
                </a:lnTo>
                <a:lnTo>
                  <a:pt x="2611" y="3362"/>
                </a:lnTo>
                <a:close/>
                <a:moveTo>
                  <a:pt x="2053" y="3362"/>
                </a:moveTo>
                <a:lnTo>
                  <a:pt x="2051" y="3362"/>
                </a:lnTo>
                <a:lnTo>
                  <a:pt x="2053" y="3362"/>
                </a:lnTo>
                <a:lnTo>
                  <a:pt x="2051" y="3362"/>
                </a:lnTo>
                <a:lnTo>
                  <a:pt x="2053" y="3362"/>
                </a:lnTo>
                <a:lnTo>
                  <a:pt x="2053" y="3360"/>
                </a:lnTo>
                <a:lnTo>
                  <a:pt x="2053" y="3362"/>
                </a:lnTo>
                <a:close/>
                <a:moveTo>
                  <a:pt x="2773" y="3362"/>
                </a:moveTo>
                <a:lnTo>
                  <a:pt x="2775" y="3362"/>
                </a:lnTo>
                <a:lnTo>
                  <a:pt x="2776" y="3362"/>
                </a:lnTo>
                <a:lnTo>
                  <a:pt x="2778" y="3363"/>
                </a:lnTo>
                <a:lnTo>
                  <a:pt x="2779" y="3363"/>
                </a:lnTo>
                <a:lnTo>
                  <a:pt x="2778" y="3363"/>
                </a:lnTo>
                <a:lnTo>
                  <a:pt x="2776" y="3363"/>
                </a:lnTo>
                <a:lnTo>
                  <a:pt x="2775" y="3363"/>
                </a:lnTo>
                <a:lnTo>
                  <a:pt x="2775" y="3362"/>
                </a:lnTo>
                <a:lnTo>
                  <a:pt x="2773" y="3362"/>
                </a:lnTo>
                <a:lnTo>
                  <a:pt x="2771" y="3362"/>
                </a:lnTo>
                <a:lnTo>
                  <a:pt x="2771" y="3360"/>
                </a:lnTo>
                <a:lnTo>
                  <a:pt x="2771" y="3362"/>
                </a:lnTo>
                <a:lnTo>
                  <a:pt x="2773" y="3362"/>
                </a:lnTo>
                <a:close/>
                <a:moveTo>
                  <a:pt x="2056" y="3360"/>
                </a:moveTo>
                <a:lnTo>
                  <a:pt x="2056" y="3362"/>
                </a:lnTo>
                <a:lnTo>
                  <a:pt x="2056" y="3360"/>
                </a:lnTo>
                <a:lnTo>
                  <a:pt x="2058" y="3360"/>
                </a:lnTo>
                <a:lnTo>
                  <a:pt x="2058" y="3362"/>
                </a:lnTo>
                <a:lnTo>
                  <a:pt x="2059" y="3362"/>
                </a:lnTo>
                <a:lnTo>
                  <a:pt x="2061" y="3362"/>
                </a:lnTo>
                <a:lnTo>
                  <a:pt x="2061" y="3363"/>
                </a:lnTo>
                <a:lnTo>
                  <a:pt x="2063" y="3363"/>
                </a:lnTo>
                <a:lnTo>
                  <a:pt x="2063" y="3365"/>
                </a:lnTo>
                <a:lnTo>
                  <a:pt x="2061" y="3365"/>
                </a:lnTo>
                <a:lnTo>
                  <a:pt x="2059" y="3365"/>
                </a:lnTo>
                <a:lnTo>
                  <a:pt x="2059" y="3366"/>
                </a:lnTo>
                <a:lnTo>
                  <a:pt x="2058" y="3366"/>
                </a:lnTo>
                <a:lnTo>
                  <a:pt x="2058" y="3365"/>
                </a:lnTo>
                <a:lnTo>
                  <a:pt x="2056" y="3365"/>
                </a:lnTo>
                <a:lnTo>
                  <a:pt x="2055" y="3365"/>
                </a:lnTo>
                <a:lnTo>
                  <a:pt x="2055" y="3363"/>
                </a:lnTo>
                <a:lnTo>
                  <a:pt x="2053" y="3363"/>
                </a:lnTo>
                <a:lnTo>
                  <a:pt x="2053" y="3362"/>
                </a:lnTo>
                <a:lnTo>
                  <a:pt x="2055" y="3362"/>
                </a:lnTo>
                <a:lnTo>
                  <a:pt x="2055" y="3360"/>
                </a:lnTo>
                <a:lnTo>
                  <a:pt x="2056" y="3360"/>
                </a:lnTo>
                <a:close/>
                <a:moveTo>
                  <a:pt x="2015" y="3360"/>
                </a:moveTo>
                <a:lnTo>
                  <a:pt x="2015" y="3362"/>
                </a:lnTo>
                <a:lnTo>
                  <a:pt x="2013" y="3362"/>
                </a:lnTo>
                <a:lnTo>
                  <a:pt x="2013" y="3360"/>
                </a:lnTo>
                <a:lnTo>
                  <a:pt x="2015" y="3360"/>
                </a:lnTo>
                <a:close/>
                <a:moveTo>
                  <a:pt x="2767" y="3362"/>
                </a:moveTo>
                <a:lnTo>
                  <a:pt x="2768" y="3362"/>
                </a:lnTo>
                <a:lnTo>
                  <a:pt x="2768" y="3363"/>
                </a:lnTo>
                <a:lnTo>
                  <a:pt x="2767" y="3363"/>
                </a:lnTo>
                <a:lnTo>
                  <a:pt x="2767" y="3362"/>
                </a:lnTo>
                <a:lnTo>
                  <a:pt x="2765" y="3362"/>
                </a:lnTo>
                <a:lnTo>
                  <a:pt x="2763" y="3360"/>
                </a:lnTo>
                <a:lnTo>
                  <a:pt x="2765" y="3360"/>
                </a:lnTo>
                <a:lnTo>
                  <a:pt x="2765" y="3362"/>
                </a:lnTo>
                <a:lnTo>
                  <a:pt x="2767" y="3362"/>
                </a:lnTo>
                <a:close/>
                <a:moveTo>
                  <a:pt x="3003" y="3362"/>
                </a:moveTo>
                <a:lnTo>
                  <a:pt x="3000" y="3362"/>
                </a:lnTo>
                <a:lnTo>
                  <a:pt x="3000" y="3360"/>
                </a:lnTo>
                <a:lnTo>
                  <a:pt x="2999" y="3360"/>
                </a:lnTo>
                <a:lnTo>
                  <a:pt x="3000" y="3358"/>
                </a:lnTo>
                <a:lnTo>
                  <a:pt x="3007" y="3360"/>
                </a:lnTo>
                <a:lnTo>
                  <a:pt x="3008" y="3362"/>
                </a:lnTo>
                <a:lnTo>
                  <a:pt x="3003" y="3362"/>
                </a:lnTo>
                <a:close/>
                <a:moveTo>
                  <a:pt x="2632" y="3360"/>
                </a:moveTo>
                <a:lnTo>
                  <a:pt x="2631" y="3360"/>
                </a:lnTo>
                <a:lnTo>
                  <a:pt x="2631" y="3358"/>
                </a:lnTo>
                <a:lnTo>
                  <a:pt x="2632" y="3360"/>
                </a:lnTo>
                <a:close/>
                <a:moveTo>
                  <a:pt x="2040" y="3358"/>
                </a:moveTo>
                <a:lnTo>
                  <a:pt x="2042" y="3358"/>
                </a:lnTo>
                <a:lnTo>
                  <a:pt x="2042" y="3360"/>
                </a:lnTo>
                <a:lnTo>
                  <a:pt x="2040" y="3360"/>
                </a:lnTo>
                <a:lnTo>
                  <a:pt x="2040" y="3358"/>
                </a:lnTo>
                <a:close/>
                <a:moveTo>
                  <a:pt x="2037" y="3360"/>
                </a:moveTo>
                <a:lnTo>
                  <a:pt x="2037" y="3358"/>
                </a:lnTo>
                <a:lnTo>
                  <a:pt x="2037" y="3360"/>
                </a:lnTo>
                <a:close/>
                <a:moveTo>
                  <a:pt x="2631" y="3358"/>
                </a:moveTo>
                <a:lnTo>
                  <a:pt x="2631" y="3360"/>
                </a:lnTo>
                <a:lnTo>
                  <a:pt x="2632" y="3362"/>
                </a:lnTo>
                <a:lnTo>
                  <a:pt x="2634" y="3362"/>
                </a:lnTo>
                <a:lnTo>
                  <a:pt x="2634" y="3363"/>
                </a:lnTo>
                <a:lnTo>
                  <a:pt x="2635" y="3363"/>
                </a:lnTo>
                <a:lnTo>
                  <a:pt x="2635" y="3365"/>
                </a:lnTo>
                <a:lnTo>
                  <a:pt x="2637" y="3365"/>
                </a:lnTo>
                <a:lnTo>
                  <a:pt x="2637" y="3366"/>
                </a:lnTo>
                <a:lnTo>
                  <a:pt x="2637" y="3368"/>
                </a:lnTo>
                <a:lnTo>
                  <a:pt x="2639" y="3368"/>
                </a:lnTo>
                <a:lnTo>
                  <a:pt x="2637" y="3370"/>
                </a:lnTo>
                <a:lnTo>
                  <a:pt x="2639" y="3370"/>
                </a:lnTo>
                <a:lnTo>
                  <a:pt x="2639" y="3371"/>
                </a:lnTo>
                <a:lnTo>
                  <a:pt x="2639" y="3373"/>
                </a:lnTo>
                <a:lnTo>
                  <a:pt x="2637" y="3373"/>
                </a:lnTo>
                <a:lnTo>
                  <a:pt x="2639" y="3373"/>
                </a:lnTo>
                <a:lnTo>
                  <a:pt x="2639" y="3374"/>
                </a:lnTo>
                <a:lnTo>
                  <a:pt x="2640" y="3374"/>
                </a:lnTo>
                <a:lnTo>
                  <a:pt x="2640" y="3376"/>
                </a:lnTo>
                <a:lnTo>
                  <a:pt x="2642" y="3376"/>
                </a:lnTo>
                <a:lnTo>
                  <a:pt x="2642" y="3378"/>
                </a:lnTo>
                <a:lnTo>
                  <a:pt x="2643" y="3378"/>
                </a:lnTo>
                <a:lnTo>
                  <a:pt x="2643" y="3379"/>
                </a:lnTo>
                <a:lnTo>
                  <a:pt x="2645" y="3379"/>
                </a:lnTo>
                <a:lnTo>
                  <a:pt x="2645" y="3381"/>
                </a:lnTo>
                <a:lnTo>
                  <a:pt x="2647" y="3381"/>
                </a:lnTo>
                <a:lnTo>
                  <a:pt x="2647" y="3382"/>
                </a:lnTo>
                <a:lnTo>
                  <a:pt x="2648" y="3382"/>
                </a:lnTo>
                <a:lnTo>
                  <a:pt x="2648" y="3384"/>
                </a:lnTo>
                <a:lnTo>
                  <a:pt x="2650" y="3384"/>
                </a:lnTo>
                <a:lnTo>
                  <a:pt x="2650" y="3386"/>
                </a:lnTo>
                <a:lnTo>
                  <a:pt x="2650" y="3387"/>
                </a:lnTo>
                <a:lnTo>
                  <a:pt x="2651" y="3387"/>
                </a:lnTo>
                <a:lnTo>
                  <a:pt x="2651" y="3389"/>
                </a:lnTo>
                <a:lnTo>
                  <a:pt x="2653" y="3389"/>
                </a:lnTo>
                <a:lnTo>
                  <a:pt x="2653" y="3390"/>
                </a:lnTo>
                <a:lnTo>
                  <a:pt x="2653" y="3392"/>
                </a:lnTo>
                <a:lnTo>
                  <a:pt x="2655" y="3392"/>
                </a:lnTo>
                <a:lnTo>
                  <a:pt x="2655" y="3394"/>
                </a:lnTo>
                <a:lnTo>
                  <a:pt x="2655" y="3395"/>
                </a:lnTo>
                <a:lnTo>
                  <a:pt x="2656" y="3395"/>
                </a:lnTo>
                <a:lnTo>
                  <a:pt x="2656" y="3397"/>
                </a:lnTo>
                <a:lnTo>
                  <a:pt x="2656" y="3398"/>
                </a:lnTo>
                <a:lnTo>
                  <a:pt x="2658" y="3398"/>
                </a:lnTo>
                <a:lnTo>
                  <a:pt x="2658" y="3400"/>
                </a:lnTo>
                <a:lnTo>
                  <a:pt x="2658" y="3402"/>
                </a:lnTo>
                <a:lnTo>
                  <a:pt x="2659" y="3402"/>
                </a:lnTo>
                <a:lnTo>
                  <a:pt x="2659" y="3403"/>
                </a:lnTo>
                <a:lnTo>
                  <a:pt x="2659" y="3405"/>
                </a:lnTo>
                <a:lnTo>
                  <a:pt x="2658" y="3405"/>
                </a:lnTo>
                <a:lnTo>
                  <a:pt x="2658" y="3406"/>
                </a:lnTo>
                <a:lnTo>
                  <a:pt x="2656" y="3406"/>
                </a:lnTo>
                <a:lnTo>
                  <a:pt x="2656" y="3405"/>
                </a:lnTo>
                <a:lnTo>
                  <a:pt x="2655" y="3405"/>
                </a:lnTo>
                <a:lnTo>
                  <a:pt x="2655" y="3403"/>
                </a:lnTo>
                <a:lnTo>
                  <a:pt x="2653" y="3403"/>
                </a:lnTo>
                <a:lnTo>
                  <a:pt x="2653" y="3402"/>
                </a:lnTo>
                <a:lnTo>
                  <a:pt x="2651" y="3402"/>
                </a:lnTo>
                <a:lnTo>
                  <a:pt x="2651" y="3400"/>
                </a:lnTo>
                <a:lnTo>
                  <a:pt x="2650" y="3398"/>
                </a:lnTo>
                <a:lnTo>
                  <a:pt x="2650" y="3397"/>
                </a:lnTo>
                <a:lnTo>
                  <a:pt x="2648" y="3397"/>
                </a:lnTo>
                <a:lnTo>
                  <a:pt x="2648" y="3395"/>
                </a:lnTo>
                <a:lnTo>
                  <a:pt x="2647" y="3395"/>
                </a:lnTo>
                <a:lnTo>
                  <a:pt x="2645" y="3395"/>
                </a:lnTo>
                <a:lnTo>
                  <a:pt x="2645" y="3394"/>
                </a:lnTo>
                <a:lnTo>
                  <a:pt x="2643" y="3394"/>
                </a:lnTo>
                <a:lnTo>
                  <a:pt x="2643" y="3392"/>
                </a:lnTo>
                <a:lnTo>
                  <a:pt x="2643" y="3390"/>
                </a:lnTo>
                <a:lnTo>
                  <a:pt x="2642" y="3390"/>
                </a:lnTo>
                <a:lnTo>
                  <a:pt x="2642" y="3389"/>
                </a:lnTo>
                <a:lnTo>
                  <a:pt x="2642" y="3387"/>
                </a:lnTo>
                <a:lnTo>
                  <a:pt x="2642" y="3386"/>
                </a:lnTo>
                <a:lnTo>
                  <a:pt x="2642" y="3384"/>
                </a:lnTo>
                <a:lnTo>
                  <a:pt x="2642" y="3382"/>
                </a:lnTo>
                <a:lnTo>
                  <a:pt x="2640" y="3382"/>
                </a:lnTo>
                <a:lnTo>
                  <a:pt x="2640" y="3381"/>
                </a:lnTo>
                <a:lnTo>
                  <a:pt x="2639" y="3381"/>
                </a:lnTo>
                <a:lnTo>
                  <a:pt x="2639" y="3379"/>
                </a:lnTo>
                <a:lnTo>
                  <a:pt x="2637" y="3379"/>
                </a:lnTo>
                <a:lnTo>
                  <a:pt x="2637" y="3378"/>
                </a:lnTo>
                <a:lnTo>
                  <a:pt x="2635" y="3378"/>
                </a:lnTo>
                <a:lnTo>
                  <a:pt x="2635" y="3376"/>
                </a:lnTo>
                <a:lnTo>
                  <a:pt x="2634" y="3376"/>
                </a:lnTo>
                <a:lnTo>
                  <a:pt x="2634" y="3374"/>
                </a:lnTo>
                <a:lnTo>
                  <a:pt x="2632" y="3374"/>
                </a:lnTo>
                <a:lnTo>
                  <a:pt x="2632" y="3373"/>
                </a:lnTo>
                <a:lnTo>
                  <a:pt x="2631" y="3373"/>
                </a:lnTo>
                <a:lnTo>
                  <a:pt x="2631" y="3371"/>
                </a:lnTo>
                <a:lnTo>
                  <a:pt x="2631" y="3370"/>
                </a:lnTo>
                <a:lnTo>
                  <a:pt x="2629" y="3370"/>
                </a:lnTo>
                <a:lnTo>
                  <a:pt x="2629" y="3368"/>
                </a:lnTo>
                <a:lnTo>
                  <a:pt x="2627" y="3368"/>
                </a:lnTo>
                <a:lnTo>
                  <a:pt x="2627" y="3366"/>
                </a:lnTo>
                <a:lnTo>
                  <a:pt x="2627" y="3365"/>
                </a:lnTo>
                <a:lnTo>
                  <a:pt x="2627" y="3363"/>
                </a:lnTo>
                <a:lnTo>
                  <a:pt x="2626" y="3362"/>
                </a:lnTo>
                <a:lnTo>
                  <a:pt x="2626" y="3360"/>
                </a:lnTo>
                <a:lnTo>
                  <a:pt x="2624" y="3360"/>
                </a:lnTo>
                <a:lnTo>
                  <a:pt x="2626" y="3358"/>
                </a:lnTo>
                <a:lnTo>
                  <a:pt x="2627" y="3358"/>
                </a:lnTo>
                <a:lnTo>
                  <a:pt x="2629" y="3358"/>
                </a:lnTo>
                <a:lnTo>
                  <a:pt x="2631" y="3358"/>
                </a:lnTo>
                <a:close/>
                <a:moveTo>
                  <a:pt x="2029" y="3357"/>
                </a:moveTo>
                <a:lnTo>
                  <a:pt x="2031" y="3357"/>
                </a:lnTo>
                <a:lnTo>
                  <a:pt x="2029" y="3357"/>
                </a:lnTo>
                <a:close/>
                <a:moveTo>
                  <a:pt x="2027" y="3355"/>
                </a:moveTo>
                <a:lnTo>
                  <a:pt x="2027" y="3357"/>
                </a:lnTo>
                <a:lnTo>
                  <a:pt x="2026" y="3355"/>
                </a:lnTo>
                <a:lnTo>
                  <a:pt x="2027" y="3355"/>
                </a:lnTo>
                <a:close/>
                <a:moveTo>
                  <a:pt x="2599" y="3354"/>
                </a:moveTo>
                <a:lnTo>
                  <a:pt x="2600" y="3354"/>
                </a:lnTo>
                <a:lnTo>
                  <a:pt x="2602" y="3354"/>
                </a:lnTo>
                <a:lnTo>
                  <a:pt x="2602" y="3355"/>
                </a:lnTo>
                <a:lnTo>
                  <a:pt x="2603" y="3355"/>
                </a:lnTo>
                <a:lnTo>
                  <a:pt x="2605" y="3355"/>
                </a:lnTo>
                <a:lnTo>
                  <a:pt x="2607" y="3355"/>
                </a:lnTo>
                <a:lnTo>
                  <a:pt x="2607" y="3357"/>
                </a:lnTo>
                <a:lnTo>
                  <a:pt x="2608" y="3357"/>
                </a:lnTo>
                <a:lnTo>
                  <a:pt x="2610" y="3358"/>
                </a:lnTo>
                <a:lnTo>
                  <a:pt x="2610" y="3360"/>
                </a:lnTo>
                <a:lnTo>
                  <a:pt x="2611" y="3360"/>
                </a:lnTo>
                <a:lnTo>
                  <a:pt x="2610" y="3360"/>
                </a:lnTo>
                <a:lnTo>
                  <a:pt x="2608" y="3360"/>
                </a:lnTo>
                <a:lnTo>
                  <a:pt x="2607" y="3360"/>
                </a:lnTo>
                <a:lnTo>
                  <a:pt x="2607" y="3358"/>
                </a:lnTo>
                <a:lnTo>
                  <a:pt x="2605" y="3358"/>
                </a:lnTo>
                <a:lnTo>
                  <a:pt x="2603" y="3358"/>
                </a:lnTo>
                <a:lnTo>
                  <a:pt x="2602" y="3357"/>
                </a:lnTo>
                <a:lnTo>
                  <a:pt x="2600" y="3357"/>
                </a:lnTo>
                <a:lnTo>
                  <a:pt x="2599" y="3357"/>
                </a:lnTo>
                <a:lnTo>
                  <a:pt x="2599" y="3355"/>
                </a:lnTo>
                <a:lnTo>
                  <a:pt x="2597" y="3355"/>
                </a:lnTo>
                <a:lnTo>
                  <a:pt x="2597" y="3354"/>
                </a:lnTo>
                <a:lnTo>
                  <a:pt x="2599" y="3354"/>
                </a:lnTo>
                <a:close/>
                <a:moveTo>
                  <a:pt x="1999" y="3354"/>
                </a:moveTo>
                <a:lnTo>
                  <a:pt x="2000" y="3354"/>
                </a:lnTo>
                <a:lnTo>
                  <a:pt x="2000" y="3355"/>
                </a:lnTo>
                <a:lnTo>
                  <a:pt x="1999" y="3355"/>
                </a:lnTo>
                <a:lnTo>
                  <a:pt x="1999" y="3354"/>
                </a:lnTo>
                <a:close/>
                <a:moveTo>
                  <a:pt x="2635" y="3355"/>
                </a:moveTo>
                <a:lnTo>
                  <a:pt x="2634" y="3355"/>
                </a:lnTo>
                <a:lnTo>
                  <a:pt x="2634" y="3357"/>
                </a:lnTo>
                <a:lnTo>
                  <a:pt x="2634" y="3358"/>
                </a:lnTo>
                <a:lnTo>
                  <a:pt x="2635" y="3358"/>
                </a:lnTo>
                <a:lnTo>
                  <a:pt x="2634" y="3358"/>
                </a:lnTo>
                <a:lnTo>
                  <a:pt x="2634" y="3357"/>
                </a:lnTo>
                <a:lnTo>
                  <a:pt x="2634" y="3355"/>
                </a:lnTo>
                <a:lnTo>
                  <a:pt x="2634" y="3354"/>
                </a:lnTo>
                <a:lnTo>
                  <a:pt x="2635" y="3354"/>
                </a:lnTo>
                <a:lnTo>
                  <a:pt x="2635" y="3355"/>
                </a:lnTo>
                <a:close/>
                <a:moveTo>
                  <a:pt x="2066" y="3354"/>
                </a:moveTo>
                <a:lnTo>
                  <a:pt x="2067" y="3354"/>
                </a:lnTo>
                <a:lnTo>
                  <a:pt x="2067" y="3355"/>
                </a:lnTo>
                <a:lnTo>
                  <a:pt x="2067" y="3357"/>
                </a:lnTo>
                <a:lnTo>
                  <a:pt x="2067" y="3358"/>
                </a:lnTo>
                <a:lnTo>
                  <a:pt x="2066" y="3358"/>
                </a:lnTo>
                <a:lnTo>
                  <a:pt x="2064" y="3358"/>
                </a:lnTo>
                <a:lnTo>
                  <a:pt x="2063" y="3358"/>
                </a:lnTo>
                <a:lnTo>
                  <a:pt x="2063" y="3357"/>
                </a:lnTo>
                <a:lnTo>
                  <a:pt x="2063" y="3355"/>
                </a:lnTo>
                <a:lnTo>
                  <a:pt x="2063" y="3354"/>
                </a:lnTo>
                <a:lnTo>
                  <a:pt x="2063" y="3352"/>
                </a:lnTo>
                <a:lnTo>
                  <a:pt x="2064" y="3352"/>
                </a:lnTo>
                <a:lnTo>
                  <a:pt x="2064" y="3354"/>
                </a:lnTo>
                <a:lnTo>
                  <a:pt x="2064" y="3352"/>
                </a:lnTo>
                <a:lnTo>
                  <a:pt x="2064" y="3354"/>
                </a:lnTo>
                <a:lnTo>
                  <a:pt x="2064" y="3352"/>
                </a:lnTo>
                <a:lnTo>
                  <a:pt x="2066" y="3352"/>
                </a:lnTo>
                <a:lnTo>
                  <a:pt x="2066" y="3354"/>
                </a:lnTo>
                <a:close/>
                <a:moveTo>
                  <a:pt x="2575" y="3352"/>
                </a:moveTo>
                <a:lnTo>
                  <a:pt x="2576" y="3352"/>
                </a:lnTo>
                <a:lnTo>
                  <a:pt x="2576" y="3354"/>
                </a:lnTo>
                <a:lnTo>
                  <a:pt x="2575" y="3354"/>
                </a:lnTo>
                <a:lnTo>
                  <a:pt x="2575" y="3352"/>
                </a:lnTo>
                <a:close/>
                <a:moveTo>
                  <a:pt x="2576" y="3354"/>
                </a:moveTo>
                <a:lnTo>
                  <a:pt x="2576" y="3352"/>
                </a:lnTo>
                <a:lnTo>
                  <a:pt x="2576" y="3354"/>
                </a:lnTo>
                <a:lnTo>
                  <a:pt x="2576" y="3352"/>
                </a:lnTo>
                <a:lnTo>
                  <a:pt x="2576" y="3354"/>
                </a:lnTo>
                <a:close/>
                <a:moveTo>
                  <a:pt x="1999" y="3352"/>
                </a:moveTo>
                <a:lnTo>
                  <a:pt x="1999" y="3354"/>
                </a:lnTo>
                <a:lnTo>
                  <a:pt x="1997" y="3354"/>
                </a:lnTo>
                <a:lnTo>
                  <a:pt x="1997" y="3352"/>
                </a:lnTo>
                <a:lnTo>
                  <a:pt x="1999" y="3352"/>
                </a:lnTo>
                <a:close/>
                <a:moveTo>
                  <a:pt x="2061" y="3352"/>
                </a:moveTo>
                <a:lnTo>
                  <a:pt x="2061" y="3354"/>
                </a:lnTo>
                <a:lnTo>
                  <a:pt x="2059" y="3354"/>
                </a:lnTo>
                <a:lnTo>
                  <a:pt x="2059" y="3352"/>
                </a:lnTo>
                <a:lnTo>
                  <a:pt x="2061" y="3352"/>
                </a:lnTo>
                <a:close/>
                <a:moveTo>
                  <a:pt x="1997" y="3350"/>
                </a:moveTo>
                <a:lnTo>
                  <a:pt x="1995" y="3352"/>
                </a:lnTo>
                <a:lnTo>
                  <a:pt x="1995" y="3350"/>
                </a:lnTo>
                <a:lnTo>
                  <a:pt x="1997" y="3350"/>
                </a:lnTo>
                <a:close/>
                <a:moveTo>
                  <a:pt x="2635" y="3352"/>
                </a:moveTo>
                <a:lnTo>
                  <a:pt x="2635" y="3350"/>
                </a:lnTo>
                <a:lnTo>
                  <a:pt x="2635" y="3352"/>
                </a:lnTo>
                <a:close/>
                <a:moveTo>
                  <a:pt x="2071" y="3352"/>
                </a:moveTo>
                <a:lnTo>
                  <a:pt x="2071" y="3350"/>
                </a:lnTo>
                <a:lnTo>
                  <a:pt x="2071" y="3352"/>
                </a:lnTo>
                <a:close/>
                <a:moveTo>
                  <a:pt x="2568" y="3352"/>
                </a:moveTo>
                <a:lnTo>
                  <a:pt x="2568" y="3350"/>
                </a:lnTo>
                <a:lnTo>
                  <a:pt x="2568" y="3352"/>
                </a:lnTo>
                <a:close/>
                <a:moveTo>
                  <a:pt x="1997" y="3350"/>
                </a:moveTo>
                <a:lnTo>
                  <a:pt x="1999" y="3350"/>
                </a:lnTo>
                <a:lnTo>
                  <a:pt x="1997" y="3350"/>
                </a:lnTo>
                <a:close/>
                <a:moveTo>
                  <a:pt x="2008" y="3350"/>
                </a:moveTo>
                <a:lnTo>
                  <a:pt x="2010" y="3350"/>
                </a:lnTo>
                <a:lnTo>
                  <a:pt x="2011" y="3350"/>
                </a:lnTo>
                <a:lnTo>
                  <a:pt x="2011" y="3352"/>
                </a:lnTo>
                <a:lnTo>
                  <a:pt x="2011" y="3354"/>
                </a:lnTo>
                <a:lnTo>
                  <a:pt x="2011" y="3355"/>
                </a:lnTo>
                <a:lnTo>
                  <a:pt x="2011" y="3357"/>
                </a:lnTo>
                <a:lnTo>
                  <a:pt x="2011" y="3358"/>
                </a:lnTo>
                <a:lnTo>
                  <a:pt x="2010" y="3358"/>
                </a:lnTo>
                <a:lnTo>
                  <a:pt x="2011" y="3358"/>
                </a:lnTo>
                <a:lnTo>
                  <a:pt x="2011" y="3360"/>
                </a:lnTo>
                <a:lnTo>
                  <a:pt x="2010" y="3360"/>
                </a:lnTo>
                <a:lnTo>
                  <a:pt x="2008" y="3360"/>
                </a:lnTo>
                <a:lnTo>
                  <a:pt x="2008" y="3358"/>
                </a:lnTo>
                <a:lnTo>
                  <a:pt x="2008" y="3357"/>
                </a:lnTo>
                <a:lnTo>
                  <a:pt x="2007" y="3357"/>
                </a:lnTo>
                <a:lnTo>
                  <a:pt x="2007" y="3355"/>
                </a:lnTo>
                <a:lnTo>
                  <a:pt x="2008" y="3355"/>
                </a:lnTo>
                <a:lnTo>
                  <a:pt x="2007" y="3355"/>
                </a:lnTo>
                <a:lnTo>
                  <a:pt x="2007" y="3354"/>
                </a:lnTo>
                <a:lnTo>
                  <a:pt x="2007" y="3352"/>
                </a:lnTo>
                <a:lnTo>
                  <a:pt x="2007" y="3354"/>
                </a:lnTo>
                <a:lnTo>
                  <a:pt x="2005" y="3354"/>
                </a:lnTo>
                <a:lnTo>
                  <a:pt x="2005" y="3352"/>
                </a:lnTo>
                <a:lnTo>
                  <a:pt x="2007" y="3352"/>
                </a:lnTo>
                <a:lnTo>
                  <a:pt x="2007" y="3350"/>
                </a:lnTo>
                <a:lnTo>
                  <a:pt x="2008" y="3350"/>
                </a:lnTo>
                <a:close/>
                <a:moveTo>
                  <a:pt x="2637" y="3350"/>
                </a:moveTo>
                <a:lnTo>
                  <a:pt x="2635" y="3350"/>
                </a:lnTo>
                <a:lnTo>
                  <a:pt x="2637" y="3350"/>
                </a:lnTo>
                <a:lnTo>
                  <a:pt x="2637" y="3349"/>
                </a:lnTo>
                <a:lnTo>
                  <a:pt x="2637" y="3350"/>
                </a:lnTo>
                <a:close/>
                <a:moveTo>
                  <a:pt x="2632" y="3350"/>
                </a:moveTo>
                <a:lnTo>
                  <a:pt x="2632" y="3352"/>
                </a:lnTo>
                <a:lnTo>
                  <a:pt x="2632" y="3350"/>
                </a:lnTo>
                <a:lnTo>
                  <a:pt x="2631" y="3350"/>
                </a:lnTo>
                <a:lnTo>
                  <a:pt x="2631" y="3349"/>
                </a:lnTo>
                <a:lnTo>
                  <a:pt x="2632" y="3349"/>
                </a:lnTo>
                <a:lnTo>
                  <a:pt x="2632" y="3350"/>
                </a:lnTo>
                <a:close/>
                <a:moveTo>
                  <a:pt x="2570" y="3350"/>
                </a:moveTo>
                <a:lnTo>
                  <a:pt x="2570" y="3349"/>
                </a:lnTo>
                <a:lnTo>
                  <a:pt x="2568" y="3349"/>
                </a:lnTo>
                <a:lnTo>
                  <a:pt x="2570" y="3349"/>
                </a:lnTo>
                <a:lnTo>
                  <a:pt x="2570" y="3350"/>
                </a:lnTo>
                <a:close/>
                <a:moveTo>
                  <a:pt x="1994" y="3349"/>
                </a:moveTo>
                <a:lnTo>
                  <a:pt x="1994" y="3350"/>
                </a:lnTo>
                <a:lnTo>
                  <a:pt x="1994" y="3349"/>
                </a:lnTo>
                <a:lnTo>
                  <a:pt x="1992" y="3349"/>
                </a:lnTo>
                <a:lnTo>
                  <a:pt x="1994" y="3349"/>
                </a:lnTo>
                <a:close/>
                <a:moveTo>
                  <a:pt x="2632" y="3347"/>
                </a:moveTo>
                <a:lnTo>
                  <a:pt x="2632" y="3349"/>
                </a:lnTo>
                <a:lnTo>
                  <a:pt x="2632" y="3347"/>
                </a:lnTo>
                <a:close/>
                <a:moveTo>
                  <a:pt x="2026" y="3347"/>
                </a:moveTo>
                <a:lnTo>
                  <a:pt x="2024" y="3347"/>
                </a:lnTo>
                <a:lnTo>
                  <a:pt x="2026" y="3347"/>
                </a:lnTo>
                <a:close/>
                <a:moveTo>
                  <a:pt x="2016" y="3347"/>
                </a:moveTo>
                <a:lnTo>
                  <a:pt x="2016" y="3349"/>
                </a:lnTo>
                <a:lnTo>
                  <a:pt x="2015" y="3349"/>
                </a:lnTo>
                <a:lnTo>
                  <a:pt x="2015" y="3347"/>
                </a:lnTo>
                <a:lnTo>
                  <a:pt x="2016" y="3347"/>
                </a:lnTo>
                <a:close/>
                <a:moveTo>
                  <a:pt x="2568" y="3349"/>
                </a:moveTo>
                <a:lnTo>
                  <a:pt x="2568" y="3347"/>
                </a:lnTo>
                <a:lnTo>
                  <a:pt x="2568" y="3349"/>
                </a:lnTo>
                <a:close/>
                <a:moveTo>
                  <a:pt x="2629" y="3346"/>
                </a:moveTo>
                <a:lnTo>
                  <a:pt x="2631" y="3346"/>
                </a:lnTo>
                <a:lnTo>
                  <a:pt x="2631" y="3347"/>
                </a:lnTo>
                <a:lnTo>
                  <a:pt x="2629" y="3347"/>
                </a:lnTo>
                <a:lnTo>
                  <a:pt x="2629" y="3346"/>
                </a:lnTo>
                <a:close/>
                <a:moveTo>
                  <a:pt x="1986" y="3346"/>
                </a:moveTo>
                <a:lnTo>
                  <a:pt x="1987" y="3346"/>
                </a:lnTo>
                <a:lnTo>
                  <a:pt x="1987" y="3347"/>
                </a:lnTo>
                <a:lnTo>
                  <a:pt x="1986" y="3347"/>
                </a:lnTo>
                <a:lnTo>
                  <a:pt x="1986" y="3346"/>
                </a:lnTo>
                <a:lnTo>
                  <a:pt x="1986" y="3347"/>
                </a:lnTo>
                <a:lnTo>
                  <a:pt x="1984" y="3347"/>
                </a:lnTo>
                <a:lnTo>
                  <a:pt x="1984" y="3349"/>
                </a:lnTo>
                <a:lnTo>
                  <a:pt x="1984" y="3347"/>
                </a:lnTo>
                <a:lnTo>
                  <a:pt x="1984" y="3346"/>
                </a:lnTo>
                <a:lnTo>
                  <a:pt x="1984" y="3347"/>
                </a:lnTo>
                <a:lnTo>
                  <a:pt x="1986" y="3347"/>
                </a:lnTo>
                <a:lnTo>
                  <a:pt x="1984" y="3346"/>
                </a:lnTo>
                <a:lnTo>
                  <a:pt x="1986" y="3346"/>
                </a:lnTo>
                <a:close/>
                <a:moveTo>
                  <a:pt x="2634" y="3347"/>
                </a:moveTo>
                <a:lnTo>
                  <a:pt x="2634" y="3346"/>
                </a:lnTo>
                <a:lnTo>
                  <a:pt x="2635" y="3346"/>
                </a:lnTo>
                <a:lnTo>
                  <a:pt x="2634" y="3347"/>
                </a:lnTo>
                <a:close/>
                <a:moveTo>
                  <a:pt x="2632" y="3347"/>
                </a:moveTo>
                <a:lnTo>
                  <a:pt x="2631" y="3347"/>
                </a:lnTo>
                <a:lnTo>
                  <a:pt x="2631" y="3346"/>
                </a:lnTo>
                <a:lnTo>
                  <a:pt x="2632" y="3346"/>
                </a:lnTo>
                <a:lnTo>
                  <a:pt x="2632" y="3347"/>
                </a:lnTo>
                <a:close/>
                <a:moveTo>
                  <a:pt x="2024" y="3346"/>
                </a:moveTo>
                <a:lnTo>
                  <a:pt x="2024" y="3347"/>
                </a:lnTo>
                <a:lnTo>
                  <a:pt x="2024" y="3346"/>
                </a:lnTo>
                <a:close/>
                <a:moveTo>
                  <a:pt x="2026" y="3344"/>
                </a:moveTo>
                <a:lnTo>
                  <a:pt x="2027" y="3346"/>
                </a:lnTo>
                <a:lnTo>
                  <a:pt x="2027" y="3347"/>
                </a:lnTo>
                <a:lnTo>
                  <a:pt x="2027" y="3349"/>
                </a:lnTo>
                <a:lnTo>
                  <a:pt x="2026" y="3347"/>
                </a:lnTo>
                <a:lnTo>
                  <a:pt x="2026" y="3346"/>
                </a:lnTo>
                <a:lnTo>
                  <a:pt x="2026" y="3344"/>
                </a:lnTo>
                <a:close/>
                <a:moveTo>
                  <a:pt x="2632" y="3346"/>
                </a:moveTo>
                <a:lnTo>
                  <a:pt x="2632" y="3344"/>
                </a:lnTo>
                <a:lnTo>
                  <a:pt x="2634" y="3344"/>
                </a:lnTo>
                <a:lnTo>
                  <a:pt x="2634" y="3346"/>
                </a:lnTo>
                <a:lnTo>
                  <a:pt x="2632" y="3346"/>
                </a:lnTo>
                <a:close/>
                <a:moveTo>
                  <a:pt x="2824" y="3346"/>
                </a:moveTo>
                <a:lnTo>
                  <a:pt x="2823" y="3346"/>
                </a:lnTo>
                <a:lnTo>
                  <a:pt x="2824" y="3344"/>
                </a:lnTo>
                <a:lnTo>
                  <a:pt x="2824" y="3346"/>
                </a:lnTo>
                <a:close/>
                <a:moveTo>
                  <a:pt x="2826" y="3346"/>
                </a:moveTo>
                <a:lnTo>
                  <a:pt x="2824" y="3346"/>
                </a:lnTo>
                <a:lnTo>
                  <a:pt x="2824" y="3344"/>
                </a:lnTo>
                <a:lnTo>
                  <a:pt x="2826" y="3344"/>
                </a:lnTo>
                <a:lnTo>
                  <a:pt x="2826" y="3346"/>
                </a:lnTo>
                <a:close/>
                <a:moveTo>
                  <a:pt x="2013" y="3344"/>
                </a:moveTo>
                <a:lnTo>
                  <a:pt x="2015" y="3344"/>
                </a:lnTo>
                <a:lnTo>
                  <a:pt x="2013" y="3344"/>
                </a:lnTo>
                <a:lnTo>
                  <a:pt x="2013" y="3346"/>
                </a:lnTo>
                <a:lnTo>
                  <a:pt x="2013" y="3347"/>
                </a:lnTo>
                <a:lnTo>
                  <a:pt x="2011" y="3347"/>
                </a:lnTo>
                <a:lnTo>
                  <a:pt x="2010" y="3347"/>
                </a:lnTo>
                <a:lnTo>
                  <a:pt x="2010" y="3346"/>
                </a:lnTo>
                <a:lnTo>
                  <a:pt x="2010" y="3344"/>
                </a:lnTo>
                <a:lnTo>
                  <a:pt x="2010" y="3346"/>
                </a:lnTo>
                <a:lnTo>
                  <a:pt x="2011" y="3346"/>
                </a:lnTo>
                <a:lnTo>
                  <a:pt x="2011" y="3344"/>
                </a:lnTo>
                <a:lnTo>
                  <a:pt x="2013" y="3344"/>
                </a:lnTo>
                <a:close/>
                <a:moveTo>
                  <a:pt x="2021" y="3344"/>
                </a:moveTo>
                <a:lnTo>
                  <a:pt x="2019" y="3344"/>
                </a:lnTo>
                <a:lnTo>
                  <a:pt x="2021" y="3344"/>
                </a:lnTo>
                <a:close/>
                <a:moveTo>
                  <a:pt x="2021" y="3342"/>
                </a:moveTo>
                <a:lnTo>
                  <a:pt x="2023" y="3342"/>
                </a:lnTo>
                <a:lnTo>
                  <a:pt x="2023" y="3344"/>
                </a:lnTo>
                <a:lnTo>
                  <a:pt x="2023" y="3346"/>
                </a:lnTo>
                <a:lnTo>
                  <a:pt x="2023" y="3344"/>
                </a:lnTo>
                <a:lnTo>
                  <a:pt x="2021" y="3344"/>
                </a:lnTo>
                <a:lnTo>
                  <a:pt x="2021" y="3342"/>
                </a:lnTo>
                <a:close/>
                <a:moveTo>
                  <a:pt x="2026" y="3341"/>
                </a:moveTo>
                <a:lnTo>
                  <a:pt x="2026" y="3342"/>
                </a:lnTo>
                <a:lnTo>
                  <a:pt x="2024" y="3341"/>
                </a:lnTo>
                <a:lnTo>
                  <a:pt x="2026" y="3341"/>
                </a:lnTo>
                <a:close/>
                <a:moveTo>
                  <a:pt x="2019" y="3339"/>
                </a:moveTo>
                <a:lnTo>
                  <a:pt x="2021" y="3339"/>
                </a:lnTo>
                <a:lnTo>
                  <a:pt x="2021" y="3341"/>
                </a:lnTo>
                <a:lnTo>
                  <a:pt x="2023" y="3341"/>
                </a:lnTo>
                <a:lnTo>
                  <a:pt x="2021" y="3341"/>
                </a:lnTo>
                <a:lnTo>
                  <a:pt x="2019" y="3341"/>
                </a:lnTo>
                <a:lnTo>
                  <a:pt x="2019" y="3339"/>
                </a:lnTo>
                <a:close/>
                <a:moveTo>
                  <a:pt x="1967" y="3339"/>
                </a:moveTo>
                <a:lnTo>
                  <a:pt x="1968" y="3339"/>
                </a:lnTo>
                <a:lnTo>
                  <a:pt x="1968" y="3341"/>
                </a:lnTo>
                <a:lnTo>
                  <a:pt x="1967" y="3341"/>
                </a:lnTo>
                <a:lnTo>
                  <a:pt x="1967" y="3339"/>
                </a:lnTo>
                <a:close/>
                <a:moveTo>
                  <a:pt x="2024" y="3339"/>
                </a:moveTo>
                <a:lnTo>
                  <a:pt x="2024" y="3338"/>
                </a:lnTo>
                <a:lnTo>
                  <a:pt x="2024" y="3339"/>
                </a:lnTo>
                <a:close/>
                <a:moveTo>
                  <a:pt x="2947" y="3338"/>
                </a:moveTo>
                <a:lnTo>
                  <a:pt x="2946" y="3338"/>
                </a:lnTo>
                <a:lnTo>
                  <a:pt x="2947" y="3338"/>
                </a:lnTo>
                <a:close/>
                <a:moveTo>
                  <a:pt x="2053" y="3339"/>
                </a:moveTo>
                <a:lnTo>
                  <a:pt x="2053" y="3338"/>
                </a:lnTo>
                <a:lnTo>
                  <a:pt x="2053" y="3339"/>
                </a:lnTo>
                <a:close/>
                <a:moveTo>
                  <a:pt x="2026" y="3338"/>
                </a:moveTo>
                <a:lnTo>
                  <a:pt x="2024" y="3338"/>
                </a:lnTo>
                <a:lnTo>
                  <a:pt x="2026" y="3338"/>
                </a:lnTo>
                <a:close/>
                <a:moveTo>
                  <a:pt x="2055" y="3336"/>
                </a:moveTo>
                <a:lnTo>
                  <a:pt x="2055" y="3334"/>
                </a:lnTo>
                <a:lnTo>
                  <a:pt x="2055" y="3336"/>
                </a:lnTo>
                <a:close/>
                <a:moveTo>
                  <a:pt x="2570" y="3338"/>
                </a:moveTo>
                <a:lnTo>
                  <a:pt x="2570" y="3339"/>
                </a:lnTo>
                <a:lnTo>
                  <a:pt x="2570" y="3341"/>
                </a:lnTo>
                <a:lnTo>
                  <a:pt x="2568" y="3339"/>
                </a:lnTo>
                <a:lnTo>
                  <a:pt x="2568" y="3338"/>
                </a:lnTo>
                <a:lnTo>
                  <a:pt x="2567" y="3338"/>
                </a:lnTo>
                <a:lnTo>
                  <a:pt x="2567" y="3336"/>
                </a:lnTo>
                <a:lnTo>
                  <a:pt x="2567" y="3334"/>
                </a:lnTo>
                <a:lnTo>
                  <a:pt x="2568" y="3334"/>
                </a:lnTo>
                <a:lnTo>
                  <a:pt x="2570" y="3334"/>
                </a:lnTo>
                <a:lnTo>
                  <a:pt x="2570" y="3336"/>
                </a:lnTo>
                <a:lnTo>
                  <a:pt x="2570" y="3338"/>
                </a:lnTo>
                <a:close/>
                <a:moveTo>
                  <a:pt x="2767" y="3334"/>
                </a:moveTo>
                <a:lnTo>
                  <a:pt x="2768" y="3334"/>
                </a:lnTo>
                <a:lnTo>
                  <a:pt x="2770" y="3336"/>
                </a:lnTo>
                <a:lnTo>
                  <a:pt x="2771" y="3336"/>
                </a:lnTo>
                <a:lnTo>
                  <a:pt x="2771" y="3338"/>
                </a:lnTo>
                <a:lnTo>
                  <a:pt x="2770" y="3338"/>
                </a:lnTo>
                <a:lnTo>
                  <a:pt x="2770" y="3336"/>
                </a:lnTo>
                <a:lnTo>
                  <a:pt x="2768" y="3336"/>
                </a:lnTo>
                <a:lnTo>
                  <a:pt x="2767" y="3336"/>
                </a:lnTo>
                <a:lnTo>
                  <a:pt x="2767" y="3334"/>
                </a:lnTo>
                <a:close/>
                <a:moveTo>
                  <a:pt x="1981" y="3336"/>
                </a:moveTo>
                <a:lnTo>
                  <a:pt x="1979" y="3336"/>
                </a:lnTo>
                <a:lnTo>
                  <a:pt x="1979" y="3334"/>
                </a:lnTo>
                <a:lnTo>
                  <a:pt x="1981" y="3334"/>
                </a:lnTo>
                <a:lnTo>
                  <a:pt x="1981" y="3336"/>
                </a:lnTo>
                <a:close/>
                <a:moveTo>
                  <a:pt x="2055" y="3333"/>
                </a:moveTo>
                <a:lnTo>
                  <a:pt x="2055" y="3334"/>
                </a:lnTo>
                <a:lnTo>
                  <a:pt x="2053" y="3334"/>
                </a:lnTo>
                <a:lnTo>
                  <a:pt x="2053" y="3333"/>
                </a:lnTo>
                <a:lnTo>
                  <a:pt x="2055" y="3333"/>
                </a:lnTo>
                <a:close/>
                <a:moveTo>
                  <a:pt x="2024" y="3333"/>
                </a:moveTo>
                <a:lnTo>
                  <a:pt x="2026" y="3333"/>
                </a:lnTo>
                <a:lnTo>
                  <a:pt x="2026" y="3334"/>
                </a:lnTo>
                <a:lnTo>
                  <a:pt x="2024" y="3334"/>
                </a:lnTo>
                <a:lnTo>
                  <a:pt x="2024" y="3333"/>
                </a:lnTo>
                <a:close/>
                <a:moveTo>
                  <a:pt x="3104" y="3336"/>
                </a:moveTo>
                <a:lnTo>
                  <a:pt x="3103" y="3338"/>
                </a:lnTo>
                <a:lnTo>
                  <a:pt x="3101" y="3336"/>
                </a:lnTo>
                <a:lnTo>
                  <a:pt x="3104" y="3333"/>
                </a:lnTo>
                <a:lnTo>
                  <a:pt x="3104" y="3336"/>
                </a:lnTo>
                <a:close/>
                <a:moveTo>
                  <a:pt x="1975" y="3331"/>
                </a:moveTo>
                <a:lnTo>
                  <a:pt x="1975" y="3333"/>
                </a:lnTo>
                <a:lnTo>
                  <a:pt x="1976" y="3331"/>
                </a:lnTo>
                <a:lnTo>
                  <a:pt x="1976" y="3333"/>
                </a:lnTo>
                <a:lnTo>
                  <a:pt x="1976" y="3331"/>
                </a:lnTo>
                <a:lnTo>
                  <a:pt x="1976" y="3333"/>
                </a:lnTo>
                <a:lnTo>
                  <a:pt x="1978" y="3333"/>
                </a:lnTo>
                <a:lnTo>
                  <a:pt x="1978" y="3334"/>
                </a:lnTo>
                <a:lnTo>
                  <a:pt x="1979" y="3334"/>
                </a:lnTo>
                <a:lnTo>
                  <a:pt x="1979" y="3336"/>
                </a:lnTo>
                <a:lnTo>
                  <a:pt x="1978" y="3336"/>
                </a:lnTo>
                <a:lnTo>
                  <a:pt x="1979" y="3336"/>
                </a:lnTo>
                <a:lnTo>
                  <a:pt x="1979" y="3338"/>
                </a:lnTo>
                <a:lnTo>
                  <a:pt x="1978" y="3338"/>
                </a:lnTo>
                <a:lnTo>
                  <a:pt x="1976" y="3338"/>
                </a:lnTo>
                <a:lnTo>
                  <a:pt x="1975" y="3338"/>
                </a:lnTo>
                <a:lnTo>
                  <a:pt x="1975" y="3336"/>
                </a:lnTo>
                <a:lnTo>
                  <a:pt x="1975" y="3334"/>
                </a:lnTo>
                <a:lnTo>
                  <a:pt x="1973" y="3334"/>
                </a:lnTo>
                <a:lnTo>
                  <a:pt x="1973" y="3333"/>
                </a:lnTo>
                <a:lnTo>
                  <a:pt x="1975" y="3333"/>
                </a:lnTo>
                <a:lnTo>
                  <a:pt x="1975" y="3331"/>
                </a:lnTo>
                <a:close/>
                <a:moveTo>
                  <a:pt x="2082" y="3333"/>
                </a:moveTo>
                <a:lnTo>
                  <a:pt x="2082" y="3331"/>
                </a:lnTo>
                <a:lnTo>
                  <a:pt x="2082" y="3333"/>
                </a:lnTo>
                <a:close/>
                <a:moveTo>
                  <a:pt x="2091" y="3331"/>
                </a:moveTo>
                <a:lnTo>
                  <a:pt x="2091" y="3333"/>
                </a:lnTo>
                <a:lnTo>
                  <a:pt x="2091" y="3331"/>
                </a:lnTo>
                <a:close/>
                <a:moveTo>
                  <a:pt x="2845" y="3333"/>
                </a:moveTo>
                <a:lnTo>
                  <a:pt x="2845" y="3334"/>
                </a:lnTo>
                <a:lnTo>
                  <a:pt x="2843" y="3336"/>
                </a:lnTo>
                <a:lnTo>
                  <a:pt x="2843" y="3338"/>
                </a:lnTo>
                <a:lnTo>
                  <a:pt x="2843" y="3339"/>
                </a:lnTo>
                <a:lnTo>
                  <a:pt x="2842" y="3341"/>
                </a:lnTo>
                <a:lnTo>
                  <a:pt x="2840" y="3342"/>
                </a:lnTo>
                <a:lnTo>
                  <a:pt x="2839" y="3344"/>
                </a:lnTo>
                <a:lnTo>
                  <a:pt x="2837" y="3344"/>
                </a:lnTo>
                <a:lnTo>
                  <a:pt x="2837" y="3346"/>
                </a:lnTo>
                <a:lnTo>
                  <a:pt x="2835" y="3346"/>
                </a:lnTo>
                <a:lnTo>
                  <a:pt x="2834" y="3346"/>
                </a:lnTo>
                <a:lnTo>
                  <a:pt x="2832" y="3346"/>
                </a:lnTo>
                <a:lnTo>
                  <a:pt x="2831" y="3346"/>
                </a:lnTo>
                <a:lnTo>
                  <a:pt x="2831" y="3344"/>
                </a:lnTo>
                <a:lnTo>
                  <a:pt x="2829" y="3344"/>
                </a:lnTo>
                <a:lnTo>
                  <a:pt x="2829" y="3346"/>
                </a:lnTo>
                <a:lnTo>
                  <a:pt x="2827" y="3346"/>
                </a:lnTo>
                <a:lnTo>
                  <a:pt x="2827" y="3344"/>
                </a:lnTo>
                <a:lnTo>
                  <a:pt x="2829" y="3344"/>
                </a:lnTo>
                <a:lnTo>
                  <a:pt x="2829" y="3342"/>
                </a:lnTo>
                <a:lnTo>
                  <a:pt x="2831" y="3342"/>
                </a:lnTo>
                <a:lnTo>
                  <a:pt x="2832" y="3342"/>
                </a:lnTo>
                <a:lnTo>
                  <a:pt x="2832" y="3341"/>
                </a:lnTo>
                <a:lnTo>
                  <a:pt x="2834" y="3341"/>
                </a:lnTo>
                <a:lnTo>
                  <a:pt x="2834" y="3339"/>
                </a:lnTo>
                <a:lnTo>
                  <a:pt x="2835" y="3339"/>
                </a:lnTo>
                <a:lnTo>
                  <a:pt x="2835" y="3338"/>
                </a:lnTo>
                <a:lnTo>
                  <a:pt x="2837" y="3338"/>
                </a:lnTo>
                <a:lnTo>
                  <a:pt x="2839" y="3338"/>
                </a:lnTo>
                <a:lnTo>
                  <a:pt x="2839" y="3336"/>
                </a:lnTo>
                <a:lnTo>
                  <a:pt x="2840" y="3336"/>
                </a:lnTo>
                <a:lnTo>
                  <a:pt x="2842" y="3336"/>
                </a:lnTo>
                <a:lnTo>
                  <a:pt x="2842" y="3334"/>
                </a:lnTo>
                <a:lnTo>
                  <a:pt x="2842" y="3333"/>
                </a:lnTo>
                <a:lnTo>
                  <a:pt x="2842" y="3334"/>
                </a:lnTo>
                <a:lnTo>
                  <a:pt x="2842" y="3333"/>
                </a:lnTo>
                <a:lnTo>
                  <a:pt x="2843" y="3333"/>
                </a:lnTo>
                <a:lnTo>
                  <a:pt x="2843" y="3331"/>
                </a:lnTo>
                <a:lnTo>
                  <a:pt x="2845" y="3331"/>
                </a:lnTo>
                <a:lnTo>
                  <a:pt x="2845" y="3333"/>
                </a:lnTo>
                <a:close/>
                <a:moveTo>
                  <a:pt x="3098" y="3331"/>
                </a:moveTo>
                <a:lnTo>
                  <a:pt x="3096" y="3331"/>
                </a:lnTo>
                <a:lnTo>
                  <a:pt x="3098" y="3330"/>
                </a:lnTo>
                <a:lnTo>
                  <a:pt x="3099" y="3328"/>
                </a:lnTo>
                <a:lnTo>
                  <a:pt x="3101" y="3330"/>
                </a:lnTo>
                <a:lnTo>
                  <a:pt x="3099" y="3330"/>
                </a:lnTo>
                <a:lnTo>
                  <a:pt x="3098" y="3331"/>
                </a:lnTo>
                <a:close/>
                <a:moveTo>
                  <a:pt x="2053" y="3330"/>
                </a:moveTo>
                <a:lnTo>
                  <a:pt x="2053" y="3331"/>
                </a:lnTo>
                <a:lnTo>
                  <a:pt x="2051" y="3331"/>
                </a:lnTo>
                <a:lnTo>
                  <a:pt x="2051" y="3333"/>
                </a:lnTo>
                <a:lnTo>
                  <a:pt x="2051" y="3331"/>
                </a:lnTo>
                <a:lnTo>
                  <a:pt x="2051" y="3330"/>
                </a:lnTo>
                <a:lnTo>
                  <a:pt x="2051" y="3328"/>
                </a:lnTo>
                <a:lnTo>
                  <a:pt x="2053" y="3328"/>
                </a:lnTo>
                <a:lnTo>
                  <a:pt x="2053" y="3330"/>
                </a:lnTo>
                <a:close/>
                <a:moveTo>
                  <a:pt x="2563" y="3326"/>
                </a:moveTo>
                <a:lnTo>
                  <a:pt x="2563" y="3328"/>
                </a:lnTo>
                <a:lnTo>
                  <a:pt x="2565" y="3328"/>
                </a:lnTo>
                <a:lnTo>
                  <a:pt x="2567" y="3328"/>
                </a:lnTo>
                <a:lnTo>
                  <a:pt x="2567" y="3330"/>
                </a:lnTo>
                <a:lnTo>
                  <a:pt x="2567" y="3331"/>
                </a:lnTo>
                <a:lnTo>
                  <a:pt x="2568" y="3331"/>
                </a:lnTo>
                <a:lnTo>
                  <a:pt x="2568" y="3333"/>
                </a:lnTo>
                <a:lnTo>
                  <a:pt x="2568" y="3334"/>
                </a:lnTo>
                <a:lnTo>
                  <a:pt x="2567" y="3334"/>
                </a:lnTo>
                <a:lnTo>
                  <a:pt x="2567" y="3336"/>
                </a:lnTo>
                <a:lnTo>
                  <a:pt x="2565" y="3336"/>
                </a:lnTo>
                <a:lnTo>
                  <a:pt x="2565" y="3334"/>
                </a:lnTo>
                <a:lnTo>
                  <a:pt x="2563" y="3334"/>
                </a:lnTo>
                <a:lnTo>
                  <a:pt x="2565" y="3336"/>
                </a:lnTo>
                <a:lnTo>
                  <a:pt x="2563" y="3338"/>
                </a:lnTo>
                <a:lnTo>
                  <a:pt x="2563" y="3336"/>
                </a:lnTo>
                <a:lnTo>
                  <a:pt x="2562" y="3336"/>
                </a:lnTo>
                <a:lnTo>
                  <a:pt x="2562" y="3334"/>
                </a:lnTo>
                <a:lnTo>
                  <a:pt x="2562" y="3333"/>
                </a:lnTo>
                <a:lnTo>
                  <a:pt x="2562" y="3331"/>
                </a:lnTo>
                <a:lnTo>
                  <a:pt x="2562" y="3330"/>
                </a:lnTo>
                <a:lnTo>
                  <a:pt x="2562" y="3328"/>
                </a:lnTo>
                <a:lnTo>
                  <a:pt x="2562" y="3326"/>
                </a:lnTo>
                <a:lnTo>
                  <a:pt x="2563" y="3326"/>
                </a:lnTo>
                <a:close/>
                <a:moveTo>
                  <a:pt x="2597" y="3326"/>
                </a:moveTo>
                <a:lnTo>
                  <a:pt x="2597" y="3328"/>
                </a:lnTo>
                <a:lnTo>
                  <a:pt x="2597" y="3330"/>
                </a:lnTo>
                <a:lnTo>
                  <a:pt x="2595" y="3330"/>
                </a:lnTo>
                <a:lnTo>
                  <a:pt x="2597" y="3330"/>
                </a:lnTo>
                <a:lnTo>
                  <a:pt x="2597" y="3331"/>
                </a:lnTo>
                <a:lnTo>
                  <a:pt x="2595" y="3331"/>
                </a:lnTo>
                <a:lnTo>
                  <a:pt x="2595" y="3333"/>
                </a:lnTo>
                <a:lnTo>
                  <a:pt x="2597" y="3333"/>
                </a:lnTo>
                <a:lnTo>
                  <a:pt x="2597" y="3334"/>
                </a:lnTo>
                <a:lnTo>
                  <a:pt x="2599" y="3334"/>
                </a:lnTo>
                <a:lnTo>
                  <a:pt x="2600" y="3334"/>
                </a:lnTo>
                <a:lnTo>
                  <a:pt x="2602" y="3334"/>
                </a:lnTo>
                <a:lnTo>
                  <a:pt x="2602" y="3336"/>
                </a:lnTo>
                <a:lnTo>
                  <a:pt x="2603" y="3336"/>
                </a:lnTo>
                <a:lnTo>
                  <a:pt x="2603" y="3338"/>
                </a:lnTo>
                <a:lnTo>
                  <a:pt x="2605" y="3338"/>
                </a:lnTo>
                <a:lnTo>
                  <a:pt x="2607" y="3338"/>
                </a:lnTo>
                <a:lnTo>
                  <a:pt x="2607" y="3339"/>
                </a:lnTo>
                <a:lnTo>
                  <a:pt x="2608" y="3339"/>
                </a:lnTo>
                <a:lnTo>
                  <a:pt x="2608" y="3341"/>
                </a:lnTo>
                <a:lnTo>
                  <a:pt x="2610" y="3341"/>
                </a:lnTo>
                <a:lnTo>
                  <a:pt x="2611" y="3341"/>
                </a:lnTo>
                <a:lnTo>
                  <a:pt x="2611" y="3342"/>
                </a:lnTo>
                <a:lnTo>
                  <a:pt x="2613" y="3342"/>
                </a:lnTo>
                <a:lnTo>
                  <a:pt x="2615" y="3342"/>
                </a:lnTo>
                <a:lnTo>
                  <a:pt x="2616" y="3342"/>
                </a:lnTo>
                <a:lnTo>
                  <a:pt x="2616" y="3344"/>
                </a:lnTo>
                <a:lnTo>
                  <a:pt x="2618" y="3344"/>
                </a:lnTo>
                <a:lnTo>
                  <a:pt x="2619" y="3344"/>
                </a:lnTo>
                <a:lnTo>
                  <a:pt x="2621" y="3344"/>
                </a:lnTo>
                <a:lnTo>
                  <a:pt x="2623" y="3344"/>
                </a:lnTo>
                <a:lnTo>
                  <a:pt x="2624" y="3344"/>
                </a:lnTo>
                <a:lnTo>
                  <a:pt x="2626" y="3344"/>
                </a:lnTo>
                <a:lnTo>
                  <a:pt x="2626" y="3346"/>
                </a:lnTo>
                <a:lnTo>
                  <a:pt x="2626" y="3344"/>
                </a:lnTo>
                <a:lnTo>
                  <a:pt x="2627" y="3344"/>
                </a:lnTo>
                <a:lnTo>
                  <a:pt x="2627" y="3346"/>
                </a:lnTo>
                <a:lnTo>
                  <a:pt x="2627" y="3344"/>
                </a:lnTo>
                <a:lnTo>
                  <a:pt x="2629" y="3346"/>
                </a:lnTo>
                <a:lnTo>
                  <a:pt x="2627" y="3346"/>
                </a:lnTo>
                <a:lnTo>
                  <a:pt x="2629" y="3346"/>
                </a:lnTo>
                <a:lnTo>
                  <a:pt x="2629" y="3347"/>
                </a:lnTo>
                <a:lnTo>
                  <a:pt x="2631" y="3347"/>
                </a:lnTo>
                <a:lnTo>
                  <a:pt x="2629" y="3347"/>
                </a:lnTo>
                <a:lnTo>
                  <a:pt x="2629" y="3349"/>
                </a:lnTo>
                <a:lnTo>
                  <a:pt x="2629" y="3347"/>
                </a:lnTo>
                <a:lnTo>
                  <a:pt x="2629" y="3349"/>
                </a:lnTo>
                <a:lnTo>
                  <a:pt x="2631" y="3350"/>
                </a:lnTo>
                <a:lnTo>
                  <a:pt x="2631" y="3352"/>
                </a:lnTo>
                <a:lnTo>
                  <a:pt x="2631" y="3350"/>
                </a:lnTo>
                <a:lnTo>
                  <a:pt x="2632" y="3350"/>
                </a:lnTo>
                <a:lnTo>
                  <a:pt x="2632" y="3352"/>
                </a:lnTo>
                <a:lnTo>
                  <a:pt x="2632" y="3354"/>
                </a:lnTo>
                <a:lnTo>
                  <a:pt x="2632" y="3355"/>
                </a:lnTo>
                <a:lnTo>
                  <a:pt x="2631" y="3357"/>
                </a:lnTo>
                <a:lnTo>
                  <a:pt x="2631" y="3355"/>
                </a:lnTo>
                <a:lnTo>
                  <a:pt x="2631" y="3357"/>
                </a:lnTo>
                <a:lnTo>
                  <a:pt x="2629" y="3357"/>
                </a:lnTo>
                <a:lnTo>
                  <a:pt x="2627" y="3357"/>
                </a:lnTo>
                <a:lnTo>
                  <a:pt x="2626" y="3357"/>
                </a:lnTo>
                <a:lnTo>
                  <a:pt x="2626" y="3355"/>
                </a:lnTo>
                <a:lnTo>
                  <a:pt x="2626" y="3354"/>
                </a:lnTo>
                <a:lnTo>
                  <a:pt x="2626" y="3355"/>
                </a:lnTo>
                <a:lnTo>
                  <a:pt x="2624" y="3355"/>
                </a:lnTo>
                <a:lnTo>
                  <a:pt x="2624" y="3354"/>
                </a:lnTo>
                <a:lnTo>
                  <a:pt x="2624" y="3355"/>
                </a:lnTo>
                <a:lnTo>
                  <a:pt x="2624" y="3357"/>
                </a:lnTo>
                <a:lnTo>
                  <a:pt x="2624" y="3358"/>
                </a:lnTo>
                <a:lnTo>
                  <a:pt x="2623" y="3358"/>
                </a:lnTo>
                <a:lnTo>
                  <a:pt x="2621" y="3358"/>
                </a:lnTo>
                <a:lnTo>
                  <a:pt x="2619" y="3358"/>
                </a:lnTo>
                <a:lnTo>
                  <a:pt x="2618" y="3358"/>
                </a:lnTo>
                <a:lnTo>
                  <a:pt x="2616" y="3358"/>
                </a:lnTo>
                <a:lnTo>
                  <a:pt x="2615" y="3358"/>
                </a:lnTo>
                <a:lnTo>
                  <a:pt x="2615" y="3357"/>
                </a:lnTo>
                <a:lnTo>
                  <a:pt x="2613" y="3357"/>
                </a:lnTo>
                <a:lnTo>
                  <a:pt x="2611" y="3357"/>
                </a:lnTo>
                <a:lnTo>
                  <a:pt x="2610" y="3357"/>
                </a:lnTo>
                <a:lnTo>
                  <a:pt x="2610" y="3355"/>
                </a:lnTo>
                <a:lnTo>
                  <a:pt x="2607" y="3355"/>
                </a:lnTo>
                <a:lnTo>
                  <a:pt x="2605" y="3354"/>
                </a:lnTo>
                <a:lnTo>
                  <a:pt x="2603" y="3354"/>
                </a:lnTo>
                <a:lnTo>
                  <a:pt x="2603" y="3352"/>
                </a:lnTo>
                <a:lnTo>
                  <a:pt x="2602" y="3352"/>
                </a:lnTo>
                <a:lnTo>
                  <a:pt x="2600" y="3352"/>
                </a:lnTo>
                <a:lnTo>
                  <a:pt x="2599" y="3352"/>
                </a:lnTo>
                <a:lnTo>
                  <a:pt x="2597" y="3352"/>
                </a:lnTo>
                <a:lnTo>
                  <a:pt x="2597" y="3350"/>
                </a:lnTo>
                <a:lnTo>
                  <a:pt x="2595" y="3350"/>
                </a:lnTo>
                <a:lnTo>
                  <a:pt x="2594" y="3350"/>
                </a:lnTo>
                <a:lnTo>
                  <a:pt x="2592" y="3350"/>
                </a:lnTo>
                <a:lnTo>
                  <a:pt x="2591" y="3349"/>
                </a:lnTo>
                <a:lnTo>
                  <a:pt x="2589" y="3349"/>
                </a:lnTo>
                <a:lnTo>
                  <a:pt x="2589" y="3347"/>
                </a:lnTo>
                <a:lnTo>
                  <a:pt x="2587" y="3347"/>
                </a:lnTo>
                <a:lnTo>
                  <a:pt x="2586" y="3347"/>
                </a:lnTo>
                <a:lnTo>
                  <a:pt x="2584" y="3346"/>
                </a:lnTo>
                <a:lnTo>
                  <a:pt x="2584" y="3344"/>
                </a:lnTo>
                <a:lnTo>
                  <a:pt x="2583" y="3344"/>
                </a:lnTo>
                <a:lnTo>
                  <a:pt x="2583" y="3342"/>
                </a:lnTo>
                <a:lnTo>
                  <a:pt x="2583" y="3341"/>
                </a:lnTo>
                <a:lnTo>
                  <a:pt x="2583" y="3339"/>
                </a:lnTo>
                <a:lnTo>
                  <a:pt x="2583" y="3338"/>
                </a:lnTo>
                <a:lnTo>
                  <a:pt x="2584" y="3338"/>
                </a:lnTo>
                <a:lnTo>
                  <a:pt x="2584" y="3339"/>
                </a:lnTo>
                <a:lnTo>
                  <a:pt x="2584" y="3338"/>
                </a:lnTo>
                <a:lnTo>
                  <a:pt x="2586" y="3338"/>
                </a:lnTo>
                <a:lnTo>
                  <a:pt x="2584" y="3338"/>
                </a:lnTo>
                <a:lnTo>
                  <a:pt x="2584" y="3336"/>
                </a:lnTo>
                <a:lnTo>
                  <a:pt x="2584" y="3334"/>
                </a:lnTo>
                <a:lnTo>
                  <a:pt x="2583" y="3334"/>
                </a:lnTo>
                <a:lnTo>
                  <a:pt x="2583" y="3333"/>
                </a:lnTo>
                <a:lnTo>
                  <a:pt x="2581" y="3333"/>
                </a:lnTo>
                <a:lnTo>
                  <a:pt x="2581" y="3331"/>
                </a:lnTo>
                <a:lnTo>
                  <a:pt x="2583" y="3331"/>
                </a:lnTo>
                <a:lnTo>
                  <a:pt x="2584" y="3331"/>
                </a:lnTo>
                <a:lnTo>
                  <a:pt x="2584" y="3330"/>
                </a:lnTo>
                <a:lnTo>
                  <a:pt x="2583" y="3330"/>
                </a:lnTo>
                <a:lnTo>
                  <a:pt x="2584" y="3330"/>
                </a:lnTo>
                <a:lnTo>
                  <a:pt x="2584" y="3328"/>
                </a:lnTo>
                <a:lnTo>
                  <a:pt x="2586" y="3328"/>
                </a:lnTo>
                <a:lnTo>
                  <a:pt x="2587" y="3328"/>
                </a:lnTo>
                <a:lnTo>
                  <a:pt x="2586" y="3328"/>
                </a:lnTo>
                <a:lnTo>
                  <a:pt x="2586" y="3330"/>
                </a:lnTo>
                <a:lnTo>
                  <a:pt x="2587" y="3330"/>
                </a:lnTo>
                <a:lnTo>
                  <a:pt x="2587" y="3328"/>
                </a:lnTo>
                <a:lnTo>
                  <a:pt x="2589" y="3328"/>
                </a:lnTo>
                <a:lnTo>
                  <a:pt x="2591" y="3328"/>
                </a:lnTo>
                <a:lnTo>
                  <a:pt x="2592" y="3328"/>
                </a:lnTo>
                <a:lnTo>
                  <a:pt x="2592" y="3326"/>
                </a:lnTo>
                <a:lnTo>
                  <a:pt x="2594" y="3326"/>
                </a:lnTo>
                <a:lnTo>
                  <a:pt x="2594" y="3328"/>
                </a:lnTo>
                <a:lnTo>
                  <a:pt x="2594" y="3326"/>
                </a:lnTo>
                <a:lnTo>
                  <a:pt x="2595" y="3326"/>
                </a:lnTo>
                <a:lnTo>
                  <a:pt x="2597" y="3326"/>
                </a:lnTo>
                <a:close/>
                <a:moveTo>
                  <a:pt x="2784" y="3326"/>
                </a:moveTo>
                <a:lnTo>
                  <a:pt x="2783" y="3326"/>
                </a:lnTo>
                <a:lnTo>
                  <a:pt x="2784" y="3326"/>
                </a:lnTo>
                <a:close/>
                <a:moveTo>
                  <a:pt x="3064" y="3338"/>
                </a:moveTo>
                <a:lnTo>
                  <a:pt x="3071" y="3338"/>
                </a:lnTo>
                <a:lnTo>
                  <a:pt x="3074" y="3341"/>
                </a:lnTo>
                <a:lnTo>
                  <a:pt x="3075" y="3341"/>
                </a:lnTo>
                <a:lnTo>
                  <a:pt x="3079" y="3339"/>
                </a:lnTo>
                <a:lnTo>
                  <a:pt x="3079" y="3338"/>
                </a:lnTo>
                <a:lnTo>
                  <a:pt x="3082" y="3334"/>
                </a:lnTo>
                <a:lnTo>
                  <a:pt x="3083" y="3333"/>
                </a:lnTo>
                <a:lnTo>
                  <a:pt x="3085" y="3333"/>
                </a:lnTo>
                <a:lnTo>
                  <a:pt x="3095" y="3325"/>
                </a:lnTo>
                <a:lnTo>
                  <a:pt x="3096" y="3325"/>
                </a:lnTo>
                <a:lnTo>
                  <a:pt x="3096" y="3326"/>
                </a:lnTo>
                <a:lnTo>
                  <a:pt x="3098" y="3328"/>
                </a:lnTo>
                <a:lnTo>
                  <a:pt x="3095" y="3330"/>
                </a:lnTo>
                <a:lnTo>
                  <a:pt x="3095" y="3331"/>
                </a:lnTo>
                <a:lnTo>
                  <a:pt x="3095" y="3333"/>
                </a:lnTo>
                <a:lnTo>
                  <a:pt x="3095" y="3334"/>
                </a:lnTo>
                <a:lnTo>
                  <a:pt x="3095" y="3336"/>
                </a:lnTo>
                <a:lnTo>
                  <a:pt x="3093" y="3336"/>
                </a:lnTo>
                <a:lnTo>
                  <a:pt x="3091" y="3338"/>
                </a:lnTo>
                <a:lnTo>
                  <a:pt x="3090" y="3339"/>
                </a:lnTo>
                <a:lnTo>
                  <a:pt x="3087" y="3341"/>
                </a:lnTo>
                <a:lnTo>
                  <a:pt x="3085" y="3341"/>
                </a:lnTo>
                <a:lnTo>
                  <a:pt x="3083" y="3344"/>
                </a:lnTo>
                <a:lnTo>
                  <a:pt x="3082" y="3344"/>
                </a:lnTo>
                <a:lnTo>
                  <a:pt x="3080" y="3346"/>
                </a:lnTo>
                <a:lnTo>
                  <a:pt x="3077" y="3347"/>
                </a:lnTo>
                <a:lnTo>
                  <a:pt x="3075" y="3349"/>
                </a:lnTo>
                <a:lnTo>
                  <a:pt x="3074" y="3349"/>
                </a:lnTo>
                <a:lnTo>
                  <a:pt x="3071" y="3349"/>
                </a:lnTo>
                <a:lnTo>
                  <a:pt x="3067" y="3349"/>
                </a:lnTo>
                <a:lnTo>
                  <a:pt x="3067" y="3347"/>
                </a:lnTo>
                <a:lnTo>
                  <a:pt x="3067" y="3349"/>
                </a:lnTo>
                <a:lnTo>
                  <a:pt x="3066" y="3349"/>
                </a:lnTo>
                <a:lnTo>
                  <a:pt x="3064" y="3349"/>
                </a:lnTo>
                <a:lnTo>
                  <a:pt x="3064" y="3350"/>
                </a:lnTo>
                <a:lnTo>
                  <a:pt x="3063" y="3350"/>
                </a:lnTo>
                <a:lnTo>
                  <a:pt x="3061" y="3350"/>
                </a:lnTo>
                <a:lnTo>
                  <a:pt x="3059" y="3350"/>
                </a:lnTo>
                <a:lnTo>
                  <a:pt x="3058" y="3350"/>
                </a:lnTo>
                <a:lnTo>
                  <a:pt x="3055" y="3349"/>
                </a:lnTo>
                <a:lnTo>
                  <a:pt x="3053" y="3349"/>
                </a:lnTo>
                <a:lnTo>
                  <a:pt x="3051" y="3349"/>
                </a:lnTo>
                <a:lnTo>
                  <a:pt x="3048" y="3349"/>
                </a:lnTo>
                <a:lnTo>
                  <a:pt x="3047" y="3347"/>
                </a:lnTo>
                <a:lnTo>
                  <a:pt x="3047" y="3344"/>
                </a:lnTo>
                <a:lnTo>
                  <a:pt x="3048" y="3344"/>
                </a:lnTo>
                <a:lnTo>
                  <a:pt x="3050" y="3344"/>
                </a:lnTo>
                <a:lnTo>
                  <a:pt x="3056" y="3346"/>
                </a:lnTo>
                <a:lnTo>
                  <a:pt x="3059" y="3344"/>
                </a:lnTo>
                <a:lnTo>
                  <a:pt x="3059" y="3342"/>
                </a:lnTo>
                <a:lnTo>
                  <a:pt x="3063" y="3341"/>
                </a:lnTo>
                <a:lnTo>
                  <a:pt x="3064" y="3338"/>
                </a:lnTo>
                <a:close/>
                <a:moveTo>
                  <a:pt x="2098" y="3326"/>
                </a:moveTo>
                <a:lnTo>
                  <a:pt x="2098" y="3325"/>
                </a:lnTo>
                <a:lnTo>
                  <a:pt x="2099" y="3325"/>
                </a:lnTo>
                <a:lnTo>
                  <a:pt x="2098" y="3326"/>
                </a:lnTo>
                <a:close/>
                <a:moveTo>
                  <a:pt x="2562" y="3325"/>
                </a:moveTo>
                <a:lnTo>
                  <a:pt x="2560" y="3325"/>
                </a:lnTo>
                <a:lnTo>
                  <a:pt x="2560" y="3323"/>
                </a:lnTo>
                <a:lnTo>
                  <a:pt x="2560" y="3325"/>
                </a:lnTo>
                <a:lnTo>
                  <a:pt x="2562" y="3325"/>
                </a:lnTo>
                <a:close/>
                <a:moveTo>
                  <a:pt x="2099" y="3323"/>
                </a:moveTo>
                <a:lnTo>
                  <a:pt x="2099" y="3322"/>
                </a:lnTo>
                <a:lnTo>
                  <a:pt x="2099" y="3323"/>
                </a:lnTo>
                <a:close/>
                <a:moveTo>
                  <a:pt x="2103" y="3323"/>
                </a:moveTo>
                <a:lnTo>
                  <a:pt x="2103" y="3322"/>
                </a:lnTo>
                <a:lnTo>
                  <a:pt x="2103" y="3323"/>
                </a:lnTo>
                <a:close/>
                <a:moveTo>
                  <a:pt x="1973" y="3322"/>
                </a:moveTo>
                <a:lnTo>
                  <a:pt x="1973" y="3323"/>
                </a:lnTo>
                <a:lnTo>
                  <a:pt x="1971" y="3323"/>
                </a:lnTo>
                <a:lnTo>
                  <a:pt x="1971" y="3322"/>
                </a:lnTo>
                <a:lnTo>
                  <a:pt x="1973" y="3322"/>
                </a:lnTo>
                <a:close/>
                <a:moveTo>
                  <a:pt x="1986" y="3322"/>
                </a:moveTo>
                <a:lnTo>
                  <a:pt x="1984" y="3323"/>
                </a:lnTo>
                <a:lnTo>
                  <a:pt x="1984" y="3322"/>
                </a:lnTo>
                <a:lnTo>
                  <a:pt x="1984" y="3323"/>
                </a:lnTo>
                <a:lnTo>
                  <a:pt x="1984" y="3322"/>
                </a:lnTo>
                <a:lnTo>
                  <a:pt x="1986" y="3322"/>
                </a:lnTo>
                <a:close/>
                <a:moveTo>
                  <a:pt x="1989" y="3320"/>
                </a:moveTo>
                <a:lnTo>
                  <a:pt x="1991" y="3320"/>
                </a:lnTo>
                <a:lnTo>
                  <a:pt x="1991" y="3322"/>
                </a:lnTo>
                <a:lnTo>
                  <a:pt x="1992" y="3322"/>
                </a:lnTo>
                <a:lnTo>
                  <a:pt x="1994" y="3323"/>
                </a:lnTo>
                <a:lnTo>
                  <a:pt x="1995" y="3323"/>
                </a:lnTo>
                <a:lnTo>
                  <a:pt x="1997" y="3323"/>
                </a:lnTo>
                <a:lnTo>
                  <a:pt x="1999" y="3323"/>
                </a:lnTo>
                <a:lnTo>
                  <a:pt x="1999" y="3325"/>
                </a:lnTo>
                <a:lnTo>
                  <a:pt x="2000" y="3325"/>
                </a:lnTo>
                <a:lnTo>
                  <a:pt x="2000" y="3323"/>
                </a:lnTo>
                <a:lnTo>
                  <a:pt x="2002" y="3323"/>
                </a:lnTo>
                <a:lnTo>
                  <a:pt x="2003" y="3323"/>
                </a:lnTo>
                <a:lnTo>
                  <a:pt x="2005" y="3323"/>
                </a:lnTo>
                <a:lnTo>
                  <a:pt x="2003" y="3323"/>
                </a:lnTo>
                <a:lnTo>
                  <a:pt x="2003" y="3325"/>
                </a:lnTo>
                <a:lnTo>
                  <a:pt x="2005" y="3325"/>
                </a:lnTo>
                <a:lnTo>
                  <a:pt x="2007" y="3325"/>
                </a:lnTo>
                <a:lnTo>
                  <a:pt x="2007" y="3326"/>
                </a:lnTo>
                <a:lnTo>
                  <a:pt x="2007" y="3328"/>
                </a:lnTo>
                <a:lnTo>
                  <a:pt x="2008" y="3330"/>
                </a:lnTo>
                <a:lnTo>
                  <a:pt x="2010" y="3330"/>
                </a:lnTo>
                <a:lnTo>
                  <a:pt x="2010" y="3331"/>
                </a:lnTo>
                <a:lnTo>
                  <a:pt x="2011" y="3331"/>
                </a:lnTo>
                <a:lnTo>
                  <a:pt x="2011" y="3333"/>
                </a:lnTo>
                <a:lnTo>
                  <a:pt x="2011" y="3334"/>
                </a:lnTo>
                <a:lnTo>
                  <a:pt x="2010" y="3334"/>
                </a:lnTo>
                <a:lnTo>
                  <a:pt x="2008" y="3334"/>
                </a:lnTo>
                <a:lnTo>
                  <a:pt x="2007" y="3334"/>
                </a:lnTo>
                <a:lnTo>
                  <a:pt x="2007" y="3336"/>
                </a:lnTo>
                <a:lnTo>
                  <a:pt x="2007" y="3334"/>
                </a:lnTo>
                <a:lnTo>
                  <a:pt x="2005" y="3334"/>
                </a:lnTo>
                <a:lnTo>
                  <a:pt x="2007" y="3334"/>
                </a:lnTo>
                <a:lnTo>
                  <a:pt x="2005" y="3333"/>
                </a:lnTo>
                <a:lnTo>
                  <a:pt x="2005" y="3334"/>
                </a:lnTo>
                <a:lnTo>
                  <a:pt x="2005" y="3333"/>
                </a:lnTo>
                <a:lnTo>
                  <a:pt x="2003" y="3333"/>
                </a:lnTo>
                <a:lnTo>
                  <a:pt x="2003" y="3334"/>
                </a:lnTo>
                <a:lnTo>
                  <a:pt x="2005" y="3334"/>
                </a:lnTo>
                <a:lnTo>
                  <a:pt x="2005" y="3336"/>
                </a:lnTo>
                <a:lnTo>
                  <a:pt x="2005" y="3338"/>
                </a:lnTo>
                <a:lnTo>
                  <a:pt x="2003" y="3338"/>
                </a:lnTo>
                <a:lnTo>
                  <a:pt x="2003" y="3339"/>
                </a:lnTo>
                <a:lnTo>
                  <a:pt x="2002" y="3339"/>
                </a:lnTo>
                <a:lnTo>
                  <a:pt x="2002" y="3341"/>
                </a:lnTo>
                <a:lnTo>
                  <a:pt x="2003" y="3341"/>
                </a:lnTo>
                <a:lnTo>
                  <a:pt x="2003" y="3342"/>
                </a:lnTo>
                <a:lnTo>
                  <a:pt x="2003" y="3344"/>
                </a:lnTo>
                <a:lnTo>
                  <a:pt x="2002" y="3344"/>
                </a:lnTo>
                <a:lnTo>
                  <a:pt x="2003" y="3344"/>
                </a:lnTo>
                <a:lnTo>
                  <a:pt x="2003" y="3346"/>
                </a:lnTo>
                <a:lnTo>
                  <a:pt x="2003" y="3347"/>
                </a:lnTo>
                <a:lnTo>
                  <a:pt x="2003" y="3349"/>
                </a:lnTo>
                <a:lnTo>
                  <a:pt x="2002" y="3349"/>
                </a:lnTo>
                <a:lnTo>
                  <a:pt x="2002" y="3350"/>
                </a:lnTo>
                <a:lnTo>
                  <a:pt x="2002" y="3349"/>
                </a:lnTo>
                <a:lnTo>
                  <a:pt x="2000" y="3349"/>
                </a:lnTo>
                <a:lnTo>
                  <a:pt x="1999" y="3349"/>
                </a:lnTo>
                <a:lnTo>
                  <a:pt x="1997" y="3349"/>
                </a:lnTo>
                <a:lnTo>
                  <a:pt x="1997" y="3350"/>
                </a:lnTo>
                <a:lnTo>
                  <a:pt x="1995" y="3350"/>
                </a:lnTo>
                <a:lnTo>
                  <a:pt x="1995" y="3349"/>
                </a:lnTo>
                <a:lnTo>
                  <a:pt x="1997" y="3349"/>
                </a:lnTo>
                <a:lnTo>
                  <a:pt x="1995" y="3347"/>
                </a:lnTo>
                <a:lnTo>
                  <a:pt x="1995" y="3349"/>
                </a:lnTo>
                <a:lnTo>
                  <a:pt x="1994" y="3347"/>
                </a:lnTo>
                <a:lnTo>
                  <a:pt x="1995" y="3347"/>
                </a:lnTo>
                <a:lnTo>
                  <a:pt x="1994" y="3347"/>
                </a:lnTo>
                <a:lnTo>
                  <a:pt x="1995" y="3347"/>
                </a:lnTo>
                <a:lnTo>
                  <a:pt x="1994" y="3347"/>
                </a:lnTo>
                <a:lnTo>
                  <a:pt x="1994" y="3346"/>
                </a:lnTo>
                <a:lnTo>
                  <a:pt x="1992" y="3346"/>
                </a:lnTo>
                <a:lnTo>
                  <a:pt x="1991" y="3344"/>
                </a:lnTo>
                <a:lnTo>
                  <a:pt x="1991" y="3346"/>
                </a:lnTo>
                <a:lnTo>
                  <a:pt x="1992" y="3346"/>
                </a:lnTo>
                <a:lnTo>
                  <a:pt x="1991" y="3346"/>
                </a:lnTo>
                <a:lnTo>
                  <a:pt x="1989" y="3346"/>
                </a:lnTo>
                <a:lnTo>
                  <a:pt x="1987" y="3346"/>
                </a:lnTo>
                <a:lnTo>
                  <a:pt x="1987" y="3344"/>
                </a:lnTo>
                <a:lnTo>
                  <a:pt x="1987" y="3342"/>
                </a:lnTo>
                <a:lnTo>
                  <a:pt x="1987" y="3341"/>
                </a:lnTo>
                <a:lnTo>
                  <a:pt x="1989" y="3341"/>
                </a:lnTo>
                <a:lnTo>
                  <a:pt x="1989" y="3342"/>
                </a:lnTo>
                <a:lnTo>
                  <a:pt x="1991" y="3341"/>
                </a:lnTo>
                <a:lnTo>
                  <a:pt x="1991" y="3339"/>
                </a:lnTo>
                <a:lnTo>
                  <a:pt x="1991" y="3338"/>
                </a:lnTo>
                <a:lnTo>
                  <a:pt x="1991" y="3336"/>
                </a:lnTo>
                <a:lnTo>
                  <a:pt x="1989" y="3336"/>
                </a:lnTo>
                <a:lnTo>
                  <a:pt x="1989" y="3334"/>
                </a:lnTo>
                <a:lnTo>
                  <a:pt x="1989" y="3333"/>
                </a:lnTo>
                <a:lnTo>
                  <a:pt x="1987" y="3333"/>
                </a:lnTo>
                <a:lnTo>
                  <a:pt x="1986" y="3333"/>
                </a:lnTo>
                <a:lnTo>
                  <a:pt x="1987" y="3333"/>
                </a:lnTo>
                <a:lnTo>
                  <a:pt x="1986" y="3333"/>
                </a:lnTo>
                <a:lnTo>
                  <a:pt x="1986" y="3334"/>
                </a:lnTo>
                <a:lnTo>
                  <a:pt x="1986" y="3333"/>
                </a:lnTo>
                <a:lnTo>
                  <a:pt x="1986" y="3334"/>
                </a:lnTo>
                <a:lnTo>
                  <a:pt x="1984" y="3334"/>
                </a:lnTo>
                <a:lnTo>
                  <a:pt x="1984" y="3333"/>
                </a:lnTo>
                <a:lnTo>
                  <a:pt x="1983" y="3331"/>
                </a:lnTo>
                <a:lnTo>
                  <a:pt x="1983" y="3330"/>
                </a:lnTo>
                <a:lnTo>
                  <a:pt x="1984" y="3328"/>
                </a:lnTo>
                <a:lnTo>
                  <a:pt x="1983" y="3328"/>
                </a:lnTo>
                <a:lnTo>
                  <a:pt x="1983" y="3326"/>
                </a:lnTo>
                <a:lnTo>
                  <a:pt x="1983" y="3325"/>
                </a:lnTo>
                <a:lnTo>
                  <a:pt x="1984" y="3325"/>
                </a:lnTo>
                <a:lnTo>
                  <a:pt x="1986" y="3325"/>
                </a:lnTo>
                <a:lnTo>
                  <a:pt x="1986" y="3323"/>
                </a:lnTo>
                <a:lnTo>
                  <a:pt x="1986" y="3322"/>
                </a:lnTo>
                <a:lnTo>
                  <a:pt x="1986" y="3323"/>
                </a:lnTo>
                <a:lnTo>
                  <a:pt x="1987" y="3323"/>
                </a:lnTo>
                <a:lnTo>
                  <a:pt x="1987" y="3322"/>
                </a:lnTo>
                <a:lnTo>
                  <a:pt x="1987" y="3320"/>
                </a:lnTo>
                <a:lnTo>
                  <a:pt x="1989" y="3320"/>
                </a:lnTo>
                <a:close/>
                <a:moveTo>
                  <a:pt x="2576" y="3322"/>
                </a:moveTo>
                <a:lnTo>
                  <a:pt x="2576" y="3320"/>
                </a:lnTo>
                <a:lnTo>
                  <a:pt x="2576" y="3322"/>
                </a:lnTo>
                <a:lnTo>
                  <a:pt x="2578" y="3322"/>
                </a:lnTo>
                <a:lnTo>
                  <a:pt x="2576" y="3322"/>
                </a:lnTo>
                <a:close/>
                <a:moveTo>
                  <a:pt x="2010" y="3322"/>
                </a:moveTo>
                <a:lnTo>
                  <a:pt x="2008" y="3322"/>
                </a:lnTo>
                <a:lnTo>
                  <a:pt x="2008" y="3320"/>
                </a:lnTo>
                <a:lnTo>
                  <a:pt x="2008" y="3318"/>
                </a:lnTo>
                <a:lnTo>
                  <a:pt x="2010" y="3318"/>
                </a:lnTo>
                <a:lnTo>
                  <a:pt x="2010" y="3320"/>
                </a:lnTo>
                <a:lnTo>
                  <a:pt x="2010" y="3322"/>
                </a:lnTo>
                <a:close/>
                <a:moveTo>
                  <a:pt x="2853" y="3320"/>
                </a:moveTo>
                <a:lnTo>
                  <a:pt x="2855" y="3320"/>
                </a:lnTo>
                <a:lnTo>
                  <a:pt x="2855" y="3318"/>
                </a:lnTo>
                <a:lnTo>
                  <a:pt x="2856" y="3318"/>
                </a:lnTo>
                <a:lnTo>
                  <a:pt x="2856" y="3320"/>
                </a:lnTo>
                <a:lnTo>
                  <a:pt x="2855" y="3320"/>
                </a:lnTo>
                <a:lnTo>
                  <a:pt x="2853" y="3320"/>
                </a:lnTo>
                <a:close/>
                <a:moveTo>
                  <a:pt x="2863" y="3318"/>
                </a:moveTo>
                <a:lnTo>
                  <a:pt x="2864" y="3318"/>
                </a:lnTo>
                <a:lnTo>
                  <a:pt x="2864" y="3320"/>
                </a:lnTo>
                <a:lnTo>
                  <a:pt x="2863" y="3320"/>
                </a:lnTo>
                <a:lnTo>
                  <a:pt x="2863" y="3318"/>
                </a:lnTo>
                <a:lnTo>
                  <a:pt x="2861" y="3318"/>
                </a:lnTo>
                <a:lnTo>
                  <a:pt x="2863" y="3318"/>
                </a:lnTo>
                <a:close/>
                <a:moveTo>
                  <a:pt x="2877" y="3318"/>
                </a:moveTo>
                <a:lnTo>
                  <a:pt x="2875" y="3318"/>
                </a:lnTo>
                <a:lnTo>
                  <a:pt x="2877" y="3317"/>
                </a:lnTo>
                <a:lnTo>
                  <a:pt x="2877" y="3318"/>
                </a:lnTo>
                <a:close/>
                <a:moveTo>
                  <a:pt x="2005" y="3317"/>
                </a:moveTo>
                <a:lnTo>
                  <a:pt x="2005" y="3318"/>
                </a:lnTo>
                <a:lnTo>
                  <a:pt x="2005" y="3320"/>
                </a:lnTo>
                <a:lnTo>
                  <a:pt x="2003" y="3320"/>
                </a:lnTo>
                <a:lnTo>
                  <a:pt x="2003" y="3318"/>
                </a:lnTo>
                <a:lnTo>
                  <a:pt x="2003" y="3317"/>
                </a:lnTo>
                <a:lnTo>
                  <a:pt x="2005" y="3317"/>
                </a:lnTo>
                <a:close/>
                <a:moveTo>
                  <a:pt x="2887" y="3317"/>
                </a:moveTo>
                <a:lnTo>
                  <a:pt x="2888" y="3317"/>
                </a:lnTo>
                <a:lnTo>
                  <a:pt x="2888" y="3318"/>
                </a:lnTo>
                <a:lnTo>
                  <a:pt x="2890" y="3318"/>
                </a:lnTo>
                <a:lnTo>
                  <a:pt x="2890" y="3320"/>
                </a:lnTo>
                <a:lnTo>
                  <a:pt x="2888" y="3320"/>
                </a:lnTo>
                <a:lnTo>
                  <a:pt x="2888" y="3322"/>
                </a:lnTo>
                <a:lnTo>
                  <a:pt x="2885" y="3322"/>
                </a:lnTo>
                <a:lnTo>
                  <a:pt x="2883" y="3322"/>
                </a:lnTo>
                <a:lnTo>
                  <a:pt x="2883" y="3320"/>
                </a:lnTo>
                <a:lnTo>
                  <a:pt x="2882" y="3320"/>
                </a:lnTo>
                <a:lnTo>
                  <a:pt x="2880" y="3320"/>
                </a:lnTo>
                <a:lnTo>
                  <a:pt x="2880" y="3318"/>
                </a:lnTo>
                <a:lnTo>
                  <a:pt x="2882" y="3318"/>
                </a:lnTo>
                <a:lnTo>
                  <a:pt x="2883" y="3317"/>
                </a:lnTo>
                <a:lnTo>
                  <a:pt x="2885" y="3317"/>
                </a:lnTo>
                <a:lnTo>
                  <a:pt x="2887" y="3317"/>
                </a:lnTo>
                <a:close/>
                <a:moveTo>
                  <a:pt x="1975" y="3317"/>
                </a:moveTo>
                <a:lnTo>
                  <a:pt x="1976" y="3317"/>
                </a:lnTo>
                <a:lnTo>
                  <a:pt x="1975" y="3317"/>
                </a:lnTo>
                <a:lnTo>
                  <a:pt x="1973" y="3317"/>
                </a:lnTo>
                <a:lnTo>
                  <a:pt x="1975" y="3317"/>
                </a:lnTo>
                <a:close/>
                <a:moveTo>
                  <a:pt x="1979" y="3317"/>
                </a:moveTo>
                <a:lnTo>
                  <a:pt x="1981" y="3317"/>
                </a:lnTo>
                <a:lnTo>
                  <a:pt x="1979" y="3317"/>
                </a:lnTo>
                <a:close/>
                <a:moveTo>
                  <a:pt x="1967" y="3317"/>
                </a:moveTo>
                <a:lnTo>
                  <a:pt x="1968" y="3317"/>
                </a:lnTo>
                <a:lnTo>
                  <a:pt x="1970" y="3317"/>
                </a:lnTo>
                <a:lnTo>
                  <a:pt x="1971" y="3318"/>
                </a:lnTo>
                <a:lnTo>
                  <a:pt x="1971" y="3320"/>
                </a:lnTo>
                <a:lnTo>
                  <a:pt x="1971" y="3322"/>
                </a:lnTo>
                <a:lnTo>
                  <a:pt x="1970" y="3322"/>
                </a:lnTo>
                <a:lnTo>
                  <a:pt x="1970" y="3320"/>
                </a:lnTo>
                <a:lnTo>
                  <a:pt x="1968" y="3320"/>
                </a:lnTo>
                <a:lnTo>
                  <a:pt x="1967" y="3320"/>
                </a:lnTo>
                <a:lnTo>
                  <a:pt x="1968" y="3320"/>
                </a:lnTo>
                <a:lnTo>
                  <a:pt x="1968" y="3322"/>
                </a:lnTo>
                <a:lnTo>
                  <a:pt x="1967" y="3322"/>
                </a:lnTo>
                <a:lnTo>
                  <a:pt x="1967" y="3320"/>
                </a:lnTo>
                <a:lnTo>
                  <a:pt x="1965" y="3320"/>
                </a:lnTo>
                <a:lnTo>
                  <a:pt x="1965" y="3318"/>
                </a:lnTo>
                <a:lnTo>
                  <a:pt x="1967" y="3318"/>
                </a:lnTo>
                <a:lnTo>
                  <a:pt x="1967" y="3317"/>
                </a:lnTo>
                <a:close/>
                <a:moveTo>
                  <a:pt x="2003" y="3317"/>
                </a:moveTo>
                <a:lnTo>
                  <a:pt x="2002" y="3317"/>
                </a:lnTo>
                <a:lnTo>
                  <a:pt x="2003" y="3317"/>
                </a:lnTo>
                <a:lnTo>
                  <a:pt x="2003" y="3315"/>
                </a:lnTo>
                <a:lnTo>
                  <a:pt x="2003" y="3317"/>
                </a:lnTo>
                <a:close/>
                <a:moveTo>
                  <a:pt x="2560" y="3317"/>
                </a:moveTo>
                <a:lnTo>
                  <a:pt x="2560" y="3315"/>
                </a:lnTo>
                <a:lnTo>
                  <a:pt x="2560" y="3317"/>
                </a:lnTo>
                <a:close/>
                <a:moveTo>
                  <a:pt x="1975" y="3315"/>
                </a:moveTo>
                <a:lnTo>
                  <a:pt x="1973" y="3315"/>
                </a:lnTo>
                <a:lnTo>
                  <a:pt x="1975" y="3315"/>
                </a:lnTo>
                <a:close/>
                <a:moveTo>
                  <a:pt x="2570" y="3315"/>
                </a:moveTo>
                <a:lnTo>
                  <a:pt x="2570" y="3314"/>
                </a:lnTo>
                <a:lnTo>
                  <a:pt x="2570" y="3315"/>
                </a:lnTo>
                <a:close/>
                <a:moveTo>
                  <a:pt x="2317" y="3315"/>
                </a:moveTo>
                <a:lnTo>
                  <a:pt x="2317" y="3314"/>
                </a:lnTo>
                <a:lnTo>
                  <a:pt x="2317" y="3315"/>
                </a:lnTo>
                <a:close/>
                <a:moveTo>
                  <a:pt x="2319" y="3312"/>
                </a:moveTo>
                <a:lnTo>
                  <a:pt x="2317" y="3312"/>
                </a:lnTo>
                <a:lnTo>
                  <a:pt x="2319" y="3312"/>
                </a:lnTo>
                <a:close/>
                <a:moveTo>
                  <a:pt x="2064" y="3312"/>
                </a:moveTo>
                <a:lnTo>
                  <a:pt x="2063" y="3312"/>
                </a:lnTo>
                <a:lnTo>
                  <a:pt x="2063" y="3310"/>
                </a:lnTo>
                <a:lnTo>
                  <a:pt x="2064" y="3310"/>
                </a:lnTo>
                <a:lnTo>
                  <a:pt x="2064" y="3312"/>
                </a:lnTo>
                <a:close/>
                <a:moveTo>
                  <a:pt x="3183" y="3320"/>
                </a:moveTo>
                <a:lnTo>
                  <a:pt x="3181" y="3318"/>
                </a:lnTo>
                <a:lnTo>
                  <a:pt x="3179" y="3317"/>
                </a:lnTo>
                <a:lnTo>
                  <a:pt x="3179" y="3315"/>
                </a:lnTo>
                <a:lnTo>
                  <a:pt x="3181" y="3315"/>
                </a:lnTo>
                <a:lnTo>
                  <a:pt x="3183" y="3314"/>
                </a:lnTo>
                <a:lnTo>
                  <a:pt x="3184" y="3314"/>
                </a:lnTo>
                <a:lnTo>
                  <a:pt x="3186" y="3310"/>
                </a:lnTo>
                <a:lnTo>
                  <a:pt x="3187" y="3310"/>
                </a:lnTo>
                <a:lnTo>
                  <a:pt x="3186" y="3314"/>
                </a:lnTo>
                <a:lnTo>
                  <a:pt x="3186" y="3315"/>
                </a:lnTo>
                <a:lnTo>
                  <a:pt x="3183" y="3320"/>
                </a:lnTo>
                <a:close/>
                <a:moveTo>
                  <a:pt x="2034" y="3310"/>
                </a:moveTo>
                <a:lnTo>
                  <a:pt x="2035" y="3310"/>
                </a:lnTo>
                <a:lnTo>
                  <a:pt x="2037" y="3310"/>
                </a:lnTo>
                <a:lnTo>
                  <a:pt x="2039" y="3310"/>
                </a:lnTo>
                <a:lnTo>
                  <a:pt x="2039" y="3312"/>
                </a:lnTo>
                <a:lnTo>
                  <a:pt x="2040" y="3312"/>
                </a:lnTo>
                <a:lnTo>
                  <a:pt x="2042" y="3312"/>
                </a:lnTo>
                <a:lnTo>
                  <a:pt x="2043" y="3312"/>
                </a:lnTo>
                <a:lnTo>
                  <a:pt x="2045" y="3312"/>
                </a:lnTo>
                <a:lnTo>
                  <a:pt x="2047" y="3312"/>
                </a:lnTo>
                <a:lnTo>
                  <a:pt x="2048" y="3312"/>
                </a:lnTo>
                <a:lnTo>
                  <a:pt x="2048" y="3314"/>
                </a:lnTo>
                <a:lnTo>
                  <a:pt x="2050" y="3314"/>
                </a:lnTo>
                <a:lnTo>
                  <a:pt x="2051" y="3315"/>
                </a:lnTo>
                <a:lnTo>
                  <a:pt x="2051" y="3314"/>
                </a:lnTo>
                <a:lnTo>
                  <a:pt x="2053" y="3314"/>
                </a:lnTo>
                <a:lnTo>
                  <a:pt x="2055" y="3314"/>
                </a:lnTo>
                <a:lnTo>
                  <a:pt x="2055" y="3315"/>
                </a:lnTo>
                <a:lnTo>
                  <a:pt x="2056" y="3317"/>
                </a:lnTo>
                <a:lnTo>
                  <a:pt x="2056" y="3318"/>
                </a:lnTo>
                <a:lnTo>
                  <a:pt x="2056" y="3320"/>
                </a:lnTo>
                <a:lnTo>
                  <a:pt x="2056" y="3322"/>
                </a:lnTo>
                <a:lnTo>
                  <a:pt x="2056" y="3323"/>
                </a:lnTo>
                <a:lnTo>
                  <a:pt x="2058" y="3323"/>
                </a:lnTo>
                <a:lnTo>
                  <a:pt x="2058" y="3325"/>
                </a:lnTo>
                <a:lnTo>
                  <a:pt x="2058" y="3326"/>
                </a:lnTo>
                <a:lnTo>
                  <a:pt x="2058" y="3328"/>
                </a:lnTo>
                <a:lnTo>
                  <a:pt x="2056" y="3328"/>
                </a:lnTo>
                <a:lnTo>
                  <a:pt x="2058" y="3328"/>
                </a:lnTo>
                <a:lnTo>
                  <a:pt x="2058" y="3330"/>
                </a:lnTo>
                <a:lnTo>
                  <a:pt x="2056" y="3330"/>
                </a:lnTo>
                <a:lnTo>
                  <a:pt x="2056" y="3331"/>
                </a:lnTo>
                <a:lnTo>
                  <a:pt x="2056" y="3330"/>
                </a:lnTo>
                <a:lnTo>
                  <a:pt x="2055" y="3330"/>
                </a:lnTo>
                <a:lnTo>
                  <a:pt x="2055" y="3328"/>
                </a:lnTo>
                <a:lnTo>
                  <a:pt x="2053" y="3328"/>
                </a:lnTo>
                <a:lnTo>
                  <a:pt x="2053" y="3326"/>
                </a:lnTo>
                <a:lnTo>
                  <a:pt x="2051" y="3326"/>
                </a:lnTo>
                <a:lnTo>
                  <a:pt x="2051" y="3325"/>
                </a:lnTo>
                <a:lnTo>
                  <a:pt x="2051" y="3323"/>
                </a:lnTo>
                <a:lnTo>
                  <a:pt x="2051" y="3322"/>
                </a:lnTo>
                <a:lnTo>
                  <a:pt x="2051" y="3320"/>
                </a:lnTo>
                <a:lnTo>
                  <a:pt x="2051" y="3318"/>
                </a:lnTo>
                <a:lnTo>
                  <a:pt x="2050" y="3318"/>
                </a:lnTo>
                <a:lnTo>
                  <a:pt x="2050" y="3317"/>
                </a:lnTo>
                <a:lnTo>
                  <a:pt x="2050" y="3318"/>
                </a:lnTo>
                <a:lnTo>
                  <a:pt x="2050" y="3317"/>
                </a:lnTo>
                <a:lnTo>
                  <a:pt x="2048" y="3317"/>
                </a:lnTo>
                <a:lnTo>
                  <a:pt x="2047" y="3318"/>
                </a:lnTo>
                <a:lnTo>
                  <a:pt x="2047" y="3320"/>
                </a:lnTo>
                <a:lnTo>
                  <a:pt x="2048" y="3320"/>
                </a:lnTo>
                <a:lnTo>
                  <a:pt x="2048" y="3322"/>
                </a:lnTo>
                <a:lnTo>
                  <a:pt x="2048" y="3323"/>
                </a:lnTo>
                <a:lnTo>
                  <a:pt x="2048" y="3325"/>
                </a:lnTo>
                <a:lnTo>
                  <a:pt x="2050" y="3325"/>
                </a:lnTo>
                <a:lnTo>
                  <a:pt x="2050" y="3323"/>
                </a:lnTo>
                <a:lnTo>
                  <a:pt x="2050" y="3325"/>
                </a:lnTo>
                <a:lnTo>
                  <a:pt x="2050" y="3326"/>
                </a:lnTo>
                <a:lnTo>
                  <a:pt x="2051" y="3326"/>
                </a:lnTo>
                <a:lnTo>
                  <a:pt x="2051" y="3328"/>
                </a:lnTo>
                <a:lnTo>
                  <a:pt x="2050" y="3328"/>
                </a:lnTo>
                <a:lnTo>
                  <a:pt x="2050" y="3330"/>
                </a:lnTo>
                <a:lnTo>
                  <a:pt x="2050" y="3328"/>
                </a:lnTo>
                <a:lnTo>
                  <a:pt x="2050" y="3330"/>
                </a:lnTo>
                <a:lnTo>
                  <a:pt x="2050" y="3331"/>
                </a:lnTo>
                <a:lnTo>
                  <a:pt x="2050" y="3333"/>
                </a:lnTo>
                <a:lnTo>
                  <a:pt x="2050" y="3334"/>
                </a:lnTo>
                <a:lnTo>
                  <a:pt x="2050" y="3336"/>
                </a:lnTo>
                <a:lnTo>
                  <a:pt x="2050" y="3338"/>
                </a:lnTo>
                <a:lnTo>
                  <a:pt x="2050" y="3339"/>
                </a:lnTo>
                <a:lnTo>
                  <a:pt x="2050" y="3341"/>
                </a:lnTo>
                <a:lnTo>
                  <a:pt x="2050" y="3342"/>
                </a:lnTo>
                <a:lnTo>
                  <a:pt x="2050" y="3344"/>
                </a:lnTo>
                <a:lnTo>
                  <a:pt x="2050" y="3346"/>
                </a:lnTo>
                <a:lnTo>
                  <a:pt x="2050" y="3347"/>
                </a:lnTo>
                <a:lnTo>
                  <a:pt x="2048" y="3347"/>
                </a:lnTo>
                <a:lnTo>
                  <a:pt x="2050" y="3347"/>
                </a:lnTo>
                <a:lnTo>
                  <a:pt x="2051" y="3347"/>
                </a:lnTo>
                <a:lnTo>
                  <a:pt x="2051" y="3349"/>
                </a:lnTo>
                <a:lnTo>
                  <a:pt x="2050" y="3349"/>
                </a:lnTo>
                <a:lnTo>
                  <a:pt x="2048" y="3349"/>
                </a:lnTo>
                <a:lnTo>
                  <a:pt x="2047" y="3349"/>
                </a:lnTo>
                <a:lnTo>
                  <a:pt x="2047" y="3350"/>
                </a:lnTo>
                <a:lnTo>
                  <a:pt x="2047" y="3352"/>
                </a:lnTo>
                <a:lnTo>
                  <a:pt x="2045" y="3352"/>
                </a:lnTo>
                <a:lnTo>
                  <a:pt x="2045" y="3354"/>
                </a:lnTo>
                <a:lnTo>
                  <a:pt x="2045" y="3352"/>
                </a:lnTo>
                <a:lnTo>
                  <a:pt x="2043" y="3354"/>
                </a:lnTo>
                <a:lnTo>
                  <a:pt x="2045" y="3354"/>
                </a:lnTo>
                <a:lnTo>
                  <a:pt x="2047" y="3354"/>
                </a:lnTo>
                <a:lnTo>
                  <a:pt x="2047" y="3352"/>
                </a:lnTo>
                <a:lnTo>
                  <a:pt x="2048" y="3352"/>
                </a:lnTo>
                <a:lnTo>
                  <a:pt x="2048" y="3354"/>
                </a:lnTo>
                <a:lnTo>
                  <a:pt x="2050" y="3354"/>
                </a:lnTo>
                <a:lnTo>
                  <a:pt x="2050" y="3355"/>
                </a:lnTo>
                <a:lnTo>
                  <a:pt x="2050" y="3357"/>
                </a:lnTo>
                <a:lnTo>
                  <a:pt x="2051" y="3357"/>
                </a:lnTo>
                <a:lnTo>
                  <a:pt x="2051" y="3358"/>
                </a:lnTo>
                <a:lnTo>
                  <a:pt x="2051" y="3360"/>
                </a:lnTo>
                <a:lnTo>
                  <a:pt x="2050" y="3360"/>
                </a:lnTo>
                <a:lnTo>
                  <a:pt x="2050" y="3362"/>
                </a:lnTo>
                <a:lnTo>
                  <a:pt x="2048" y="3362"/>
                </a:lnTo>
                <a:lnTo>
                  <a:pt x="2048" y="3360"/>
                </a:lnTo>
                <a:lnTo>
                  <a:pt x="2047" y="3360"/>
                </a:lnTo>
                <a:lnTo>
                  <a:pt x="2047" y="3358"/>
                </a:lnTo>
                <a:lnTo>
                  <a:pt x="2045" y="3358"/>
                </a:lnTo>
                <a:lnTo>
                  <a:pt x="2045" y="3357"/>
                </a:lnTo>
                <a:lnTo>
                  <a:pt x="2045" y="3358"/>
                </a:lnTo>
                <a:lnTo>
                  <a:pt x="2043" y="3358"/>
                </a:lnTo>
                <a:lnTo>
                  <a:pt x="2045" y="3358"/>
                </a:lnTo>
                <a:lnTo>
                  <a:pt x="2045" y="3360"/>
                </a:lnTo>
                <a:lnTo>
                  <a:pt x="2043" y="3360"/>
                </a:lnTo>
                <a:lnTo>
                  <a:pt x="2042" y="3360"/>
                </a:lnTo>
                <a:lnTo>
                  <a:pt x="2042" y="3358"/>
                </a:lnTo>
                <a:lnTo>
                  <a:pt x="2040" y="3358"/>
                </a:lnTo>
                <a:lnTo>
                  <a:pt x="2040" y="3357"/>
                </a:lnTo>
                <a:lnTo>
                  <a:pt x="2039" y="3357"/>
                </a:lnTo>
                <a:lnTo>
                  <a:pt x="2037" y="3357"/>
                </a:lnTo>
                <a:lnTo>
                  <a:pt x="2037" y="3355"/>
                </a:lnTo>
                <a:lnTo>
                  <a:pt x="2035" y="3355"/>
                </a:lnTo>
                <a:lnTo>
                  <a:pt x="2034" y="3355"/>
                </a:lnTo>
                <a:lnTo>
                  <a:pt x="2034" y="3354"/>
                </a:lnTo>
                <a:lnTo>
                  <a:pt x="2032" y="3354"/>
                </a:lnTo>
                <a:lnTo>
                  <a:pt x="2032" y="3352"/>
                </a:lnTo>
                <a:lnTo>
                  <a:pt x="2031" y="3352"/>
                </a:lnTo>
                <a:lnTo>
                  <a:pt x="2031" y="3350"/>
                </a:lnTo>
                <a:lnTo>
                  <a:pt x="2032" y="3350"/>
                </a:lnTo>
                <a:lnTo>
                  <a:pt x="2032" y="3349"/>
                </a:lnTo>
                <a:lnTo>
                  <a:pt x="2032" y="3350"/>
                </a:lnTo>
                <a:lnTo>
                  <a:pt x="2031" y="3350"/>
                </a:lnTo>
                <a:lnTo>
                  <a:pt x="2031" y="3349"/>
                </a:lnTo>
                <a:lnTo>
                  <a:pt x="2029" y="3349"/>
                </a:lnTo>
                <a:lnTo>
                  <a:pt x="2027" y="3349"/>
                </a:lnTo>
                <a:lnTo>
                  <a:pt x="2027" y="3347"/>
                </a:lnTo>
                <a:lnTo>
                  <a:pt x="2027" y="3346"/>
                </a:lnTo>
                <a:lnTo>
                  <a:pt x="2029" y="3346"/>
                </a:lnTo>
                <a:lnTo>
                  <a:pt x="2031" y="3346"/>
                </a:lnTo>
                <a:lnTo>
                  <a:pt x="2031" y="3344"/>
                </a:lnTo>
                <a:lnTo>
                  <a:pt x="2031" y="3342"/>
                </a:lnTo>
                <a:lnTo>
                  <a:pt x="2031" y="3339"/>
                </a:lnTo>
                <a:lnTo>
                  <a:pt x="2031" y="3338"/>
                </a:lnTo>
                <a:lnTo>
                  <a:pt x="2031" y="3336"/>
                </a:lnTo>
                <a:lnTo>
                  <a:pt x="2029" y="3336"/>
                </a:lnTo>
                <a:lnTo>
                  <a:pt x="2029" y="3334"/>
                </a:lnTo>
                <a:lnTo>
                  <a:pt x="2029" y="3333"/>
                </a:lnTo>
                <a:lnTo>
                  <a:pt x="2031" y="3333"/>
                </a:lnTo>
                <a:lnTo>
                  <a:pt x="2031" y="3334"/>
                </a:lnTo>
                <a:lnTo>
                  <a:pt x="2031" y="3333"/>
                </a:lnTo>
                <a:lnTo>
                  <a:pt x="2032" y="3333"/>
                </a:lnTo>
                <a:lnTo>
                  <a:pt x="2032" y="3331"/>
                </a:lnTo>
                <a:lnTo>
                  <a:pt x="2032" y="3330"/>
                </a:lnTo>
                <a:lnTo>
                  <a:pt x="2031" y="3330"/>
                </a:lnTo>
                <a:lnTo>
                  <a:pt x="2032" y="3330"/>
                </a:lnTo>
                <a:lnTo>
                  <a:pt x="2032" y="3328"/>
                </a:lnTo>
                <a:lnTo>
                  <a:pt x="2032" y="3326"/>
                </a:lnTo>
                <a:lnTo>
                  <a:pt x="2034" y="3326"/>
                </a:lnTo>
                <a:lnTo>
                  <a:pt x="2034" y="3328"/>
                </a:lnTo>
                <a:lnTo>
                  <a:pt x="2034" y="3326"/>
                </a:lnTo>
                <a:lnTo>
                  <a:pt x="2034" y="3325"/>
                </a:lnTo>
                <a:lnTo>
                  <a:pt x="2035" y="3325"/>
                </a:lnTo>
                <a:lnTo>
                  <a:pt x="2035" y="3323"/>
                </a:lnTo>
                <a:lnTo>
                  <a:pt x="2037" y="3323"/>
                </a:lnTo>
                <a:lnTo>
                  <a:pt x="2037" y="3322"/>
                </a:lnTo>
                <a:lnTo>
                  <a:pt x="2037" y="3320"/>
                </a:lnTo>
                <a:lnTo>
                  <a:pt x="2037" y="3318"/>
                </a:lnTo>
                <a:lnTo>
                  <a:pt x="2037" y="3317"/>
                </a:lnTo>
                <a:lnTo>
                  <a:pt x="2035" y="3317"/>
                </a:lnTo>
                <a:lnTo>
                  <a:pt x="2035" y="3315"/>
                </a:lnTo>
                <a:lnTo>
                  <a:pt x="2035" y="3317"/>
                </a:lnTo>
                <a:lnTo>
                  <a:pt x="2034" y="3317"/>
                </a:lnTo>
                <a:lnTo>
                  <a:pt x="2034" y="3318"/>
                </a:lnTo>
                <a:lnTo>
                  <a:pt x="2032" y="3318"/>
                </a:lnTo>
                <a:lnTo>
                  <a:pt x="2032" y="3317"/>
                </a:lnTo>
                <a:lnTo>
                  <a:pt x="2032" y="3318"/>
                </a:lnTo>
                <a:lnTo>
                  <a:pt x="2032" y="3320"/>
                </a:lnTo>
                <a:lnTo>
                  <a:pt x="2032" y="3318"/>
                </a:lnTo>
                <a:lnTo>
                  <a:pt x="2034" y="3320"/>
                </a:lnTo>
                <a:lnTo>
                  <a:pt x="2034" y="3322"/>
                </a:lnTo>
                <a:lnTo>
                  <a:pt x="2032" y="3322"/>
                </a:lnTo>
                <a:lnTo>
                  <a:pt x="2032" y="3323"/>
                </a:lnTo>
                <a:lnTo>
                  <a:pt x="2031" y="3323"/>
                </a:lnTo>
                <a:lnTo>
                  <a:pt x="2031" y="3325"/>
                </a:lnTo>
                <a:lnTo>
                  <a:pt x="2031" y="3323"/>
                </a:lnTo>
                <a:lnTo>
                  <a:pt x="2029" y="3323"/>
                </a:lnTo>
                <a:lnTo>
                  <a:pt x="2029" y="3322"/>
                </a:lnTo>
                <a:lnTo>
                  <a:pt x="2027" y="3322"/>
                </a:lnTo>
                <a:lnTo>
                  <a:pt x="2027" y="3323"/>
                </a:lnTo>
                <a:lnTo>
                  <a:pt x="2027" y="3322"/>
                </a:lnTo>
                <a:lnTo>
                  <a:pt x="2026" y="3322"/>
                </a:lnTo>
                <a:lnTo>
                  <a:pt x="2026" y="3323"/>
                </a:lnTo>
                <a:lnTo>
                  <a:pt x="2024" y="3323"/>
                </a:lnTo>
                <a:lnTo>
                  <a:pt x="2024" y="3322"/>
                </a:lnTo>
                <a:lnTo>
                  <a:pt x="2026" y="3322"/>
                </a:lnTo>
                <a:lnTo>
                  <a:pt x="2024" y="3322"/>
                </a:lnTo>
                <a:lnTo>
                  <a:pt x="2023" y="3322"/>
                </a:lnTo>
                <a:lnTo>
                  <a:pt x="2023" y="3323"/>
                </a:lnTo>
                <a:lnTo>
                  <a:pt x="2024" y="3323"/>
                </a:lnTo>
                <a:lnTo>
                  <a:pt x="2024" y="3325"/>
                </a:lnTo>
                <a:lnTo>
                  <a:pt x="2024" y="3326"/>
                </a:lnTo>
                <a:lnTo>
                  <a:pt x="2024" y="3328"/>
                </a:lnTo>
                <a:lnTo>
                  <a:pt x="2024" y="3326"/>
                </a:lnTo>
                <a:lnTo>
                  <a:pt x="2026" y="3326"/>
                </a:lnTo>
                <a:lnTo>
                  <a:pt x="2027" y="3326"/>
                </a:lnTo>
                <a:lnTo>
                  <a:pt x="2029" y="3326"/>
                </a:lnTo>
                <a:lnTo>
                  <a:pt x="2029" y="3328"/>
                </a:lnTo>
                <a:lnTo>
                  <a:pt x="2029" y="3330"/>
                </a:lnTo>
                <a:lnTo>
                  <a:pt x="2029" y="3331"/>
                </a:lnTo>
                <a:lnTo>
                  <a:pt x="2027" y="3331"/>
                </a:lnTo>
                <a:lnTo>
                  <a:pt x="2026" y="3331"/>
                </a:lnTo>
                <a:lnTo>
                  <a:pt x="2027" y="3330"/>
                </a:lnTo>
                <a:lnTo>
                  <a:pt x="2026" y="3330"/>
                </a:lnTo>
                <a:lnTo>
                  <a:pt x="2026" y="3328"/>
                </a:lnTo>
                <a:lnTo>
                  <a:pt x="2026" y="3330"/>
                </a:lnTo>
                <a:lnTo>
                  <a:pt x="2026" y="3331"/>
                </a:lnTo>
                <a:lnTo>
                  <a:pt x="2024" y="3331"/>
                </a:lnTo>
                <a:lnTo>
                  <a:pt x="2024" y="3330"/>
                </a:lnTo>
                <a:lnTo>
                  <a:pt x="2024" y="3331"/>
                </a:lnTo>
                <a:lnTo>
                  <a:pt x="2023" y="3331"/>
                </a:lnTo>
                <a:lnTo>
                  <a:pt x="2024" y="3331"/>
                </a:lnTo>
                <a:lnTo>
                  <a:pt x="2024" y="3333"/>
                </a:lnTo>
                <a:lnTo>
                  <a:pt x="2023" y="3333"/>
                </a:lnTo>
                <a:lnTo>
                  <a:pt x="2023" y="3334"/>
                </a:lnTo>
                <a:lnTo>
                  <a:pt x="2023" y="3336"/>
                </a:lnTo>
                <a:lnTo>
                  <a:pt x="2023" y="3338"/>
                </a:lnTo>
                <a:lnTo>
                  <a:pt x="2023" y="3339"/>
                </a:lnTo>
                <a:lnTo>
                  <a:pt x="2021" y="3339"/>
                </a:lnTo>
                <a:lnTo>
                  <a:pt x="2021" y="3338"/>
                </a:lnTo>
                <a:lnTo>
                  <a:pt x="2019" y="3338"/>
                </a:lnTo>
                <a:lnTo>
                  <a:pt x="2019" y="3339"/>
                </a:lnTo>
                <a:lnTo>
                  <a:pt x="2018" y="3339"/>
                </a:lnTo>
                <a:lnTo>
                  <a:pt x="2016" y="3339"/>
                </a:lnTo>
                <a:lnTo>
                  <a:pt x="2015" y="3339"/>
                </a:lnTo>
                <a:lnTo>
                  <a:pt x="2015" y="3338"/>
                </a:lnTo>
                <a:lnTo>
                  <a:pt x="2013" y="3338"/>
                </a:lnTo>
                <a:lnTo>
                  <a:pt x="2013" y="3336"/>
                </a:lnTo>
                <a:lnTo>
                  <a:pt x="2015" y="3336"/>
                </a:lnTo>
                <a:lnTo>
                  <a:pt x="2013" y="3336"/>
                </a:lnTo>
                <a:lnTo>
                  <a:pt x="2013" y="3334"/>
                </a:lnTo>
                <a:lnTo>
                  <a:pt x="2015" y="3334"/>
                </a:lnTo>
                <a:lnTo>
                  <a:pt x="2016" y="3334"/>
                </a:lnTo>
                <a:lnTo>
                  <a:pt x="2016" y="3333"/>
                </a:lnTo>
                <a:lnTo>
                  <a:pt x="2016" y="3331"/>
                </a:lnTo>
                <a:lnTo>
                  <a:pt x="2015" y="3331"/>
                </a:lnTo>
                <a:lnTo>
                  <a:pt x="2015" y="3330"/>
                </a:lnTo>
                <a:lnTo>
                  <a:pt x="2015" y="3328"/>
                </a:lnTo>
                <a:lnTo>
                  <a:pt x="2013" y="3328"/>
                </a:lnTo>
                <a:lnTo>
                  <a:pt x="2013" y="3326"/>
                </a:lnTo>
                <a:lnTo>
                  <a:pt x="2013" y="3325"/>
                </a:lnTo>
                <a:lnTo>
                  <a:pt x="2011" y="3325"/>
                </a:lnTo>
                <a:lnTo>
                  <a:pt x="2011" y="3323"/>
                </a:lnTo>
                <a:lnTo>
                  <a:pt x="2011" y="3322"/>
                </a:lnTo>
                <a:lnTo>
                  <a:pt x="2013" y="3320"/>
                </a:lnTo>
                <a:lnTo>
                  <a:pt x="2013" y="3318"/>
                </a:lnTo>
                <a:lnTo>
                  <a:pt x="2011" y="3318"/>
                </a:lnTo>
                <a:lnTo>
                  <a:pt x="2011" y="3317"/>
                </a:lnTo>
                <a:lnTo>
                  <a:pt x="2013" y="3317"/>
                </a:lnTo>
                <a:lnTo>
                  <a:pt x="2013" y="3318"/>
                </a:lnTo>
                <a:lnTo>
                  <a:pt x="2013" y="3317"/>
                </a:lnTo>
                <a:lnTo>
                  <a:pt x="2015" y="3317"/>
                </a:lnTo>
                <a:lnTo>
                  <a:pt x="2016" y="3317"/>
                </a:lnTo>
                <a:lnTo>
                  <a:pt x="2016" y="3318"/>
                </a:lnTo>
                <a:lnTo>
                  <a:pt x="2016" y="3317"/>
                </a:lnTo>
                <a:lnTo>
                  <a:pt x="2018" y="3317"/>
                </a:lnTo>
                <a:lnTo>
                  <a:pt x="2019" y="3317"/>
                </a:lnTo>
                <a:lnTo>
                  <a:pt x="2021" y="3317"/>
                </a:lnTo>
                <a:lnTo>
                  <a:pt x="2021" y="3315"/>
                </a:lnTo>
                <a:lnTo>
                  <a:pt x="2021" y="3314"/>
                </a:lnTo>
                <a:lnTo>
                  <a:pt x="2023" y="3314"/>
                </a:lnTo>
                <a:lnTo>
                  <a:pt x="2023" y="3312"/>
                </a:lnTo>
                <a:lnTo>
                  <a:pt x="2021" y="3312"/>
                </a:lnTo>
                <a:lnTo>
                  <a:pt x="2021" y="3314"/>
                </a:lnTo>
                <a:lnTo>
                  <a:pt x="2021" y="3312"/>
                </a:lnTo>
                <a:lnTo>
                  <a:pt x="2023" y="3310"/>
                </a:lnTo>
                <a:lnTo>
                  <a:pt x="2024" y="3310"/>
                </a:lnTo>
                <a:lnTo>
                  <a:pt x="2026" y="3310"/>
                </a:lnTo>
                <a:lnTo>
                  <a:pt x="2027" y="3310"/>
                </a:lnTo>
                <a:lnTo>
                  <a:pt x="2029" y="3310"/>
                </a:lnTo>
                <a:lnTo>
                  <a:pt x="2031" y="3310"/>
                </a:lnTo>
                <a:lnTo>
                  <a:pt x="2032" y="3310"/>
                </a:lnTo>
                <a:lnTo>
                  <a:pt x="2034" y="3310"/>
                </a:lnTo>
                <a:close/>
                <a:moveTo>
                  <a:pt x="1959" y="3309"/>
                </a:moveTo>
                <a:lnTo>
                  <a:pt x="1960" y="3309"/>
                </a:lnTo>
                <a:lnTo>
                  <a:pt x="1959" y="3309"/>
                </a:lnTo>
                <a:lnTo>
                  <a:pt x="1959" y="3310"/>
                </a:lnTo>
                <a:lnTo>
                  <a:pt x="1959" y="3309"/>
                </a:lnTo>
                <a:lnTo>
                  <a:pt x="1959" y="3310"/>
                </a:lnTo>
                <a:lnTo>
                  <a:pt x="1959" y="3309"/>
                </a:lnTo>
                <a:close/>
                <a:moveTo>
                  <a:pt x="2016" y="3310"/>
                </a:moveTo>
                <a:lnTo>
                  <a:pt x="2016" y="3309"/>
                </a:lnTo>
                <a:lnTo>
                  <a:pt x="2016" y="3310"/>
                </a:lnTo>
                <a:close/>
                <a:moveTo>
                  <a:pt x="2018" y="3307"/>
                </a:moveTo>
                <a:lnTo>
                  <a:pt x="2018" y="3309"/>
                </a:lnTo>
                <a:lnTo>
                  <a:pt x="2019" y="3309"/>
                </a:lnTo>
                <a:lnTo>
                  <a:pt x="2019" y="3310"/>
                </a:lnTo>
                <a:lnTo>
                  <a:pt x="2019" y="3312"/>
                </a:lnTo>
                <a:lnTo>
                  <a:pt x="2018" y="3312"/>
                </a:lnTo>
                <a:lnTo>
                  <a:pt x="2018" y="3310"/>
                </a:lnTo>
                <a:lnTo>
                  <a:pt x="2018" y="3309"/>
                </a:lnTo>
                <a:lnTo>
                  <a:pt x="2018" y="3307"/>
                </a:lnTo>
                <a:close/>
                <a:moveTo>
                  <a:pt x="2755" y="3307"/>
                </a:moveTo>
                <a:lnTo>
                  <a:pt x="2755" y="3309"/>
                </a:lnTo>
                <a:lnTo>
                  <a:pt x="2757" y="3309"/>
                </a:lnTo>
                <a:lnTo>
                  <a:pt x="2757" y="3310"/>
                </a:lnTo>
                <a:lnTo>
                  <a:pt x="2759" y="3310"/>
                </a:lnTo>
                <a:lnTo>
                  <a:pt x="2759" y="3312"/>
                </a:lnTo>
                <a:lnTo>
                  <a:pt x="2759" y="3310"/>
                </a:lnTo>
                <a:lnTo>
                  <a:pt x="2757" y="3310"/>
                </a:lnTo>
                <a:lnTo>
                  <a:pt x="2757" y="3312"/>
                </a:lnTo>
                <a:lnTo>
                  <a:pt x="2759" y="3312"/>
                </a:lnTo>
                <a:lnTo>
                  <a:pt x="2757" y="3312"/>
                </a:lnTo>
                <a:lnTo>
                  <a:pt x="2757" y="3310"/>
                </a:lnTo>
                <a:lnTo>
                  <a:pt x="2755" y="3310"/>
                </a:lnTo>
                <a:lnTo>
                  <a:pt x="2754" y="3310"/>
                </a:lnTo>
                <a:lnTo>
                  <a:pt x="2754" y="3309"/>
                </a:lnTo>
                <a:lnTo>
                  <a:pt x="2755" y="3309"/>
                </a:lnTo>
                <a:lnTo>
                  <a:pt x="2754" y="3307"/>
                </a:lnTo>
                <a:lnTo>
                  <a:pt x="2755" y="3307"/>
                </a:lnTo>
                <a:close/>
                <a:moveTo>
                  <a:pt x="2754" y="3310"/>
                </a:moveTo>
                <a:lnTo>
                  <a:pt x="2755" y="3310"/>
                </a:lnTo>
                <a:lnTo>
                  <a:pt x="2755" y="3312"/>
                </a:lnTo>
                <a:lnTo>
                  <a:pt x="2757" y="3312"/>
                </a:lnTo>
                <a:lnTo>
                  <a:pt x="2757" y="3314"/>
                </a:lnTo>
                <a:lnTo>
                  <a:pt x="2759" y="3314"/>
                </a:lnTo>
                <a:lnTo>
                  <a:pt x="2759" y="3315"/>
                </a:lnTo>
                <a:lnTo>
                  <a:pt x="2760" y="3315"/>
                </a:lnTo>
                <a:lnTo>
                  <a:pt x="2760" y="3317"/>
                </a:lnTo>
                <a:lnTo>
                  <a:pt x="2762" y="3317"/>
                </a:lnTo>
                <a:lnTo>
                  <a:pt x="2763" y="3317"/>
                </a:lnTo>
                <a:lnTo>
                  <a:pt x="2763" y="3318"/>
                </a:lnTo>
                <a:lnTo>
                  <a:pt x="2765" y="3318"/>
                </a:lnTo>
                <a:lnTo>
                  <a:pt x="2767" y="3318"/>
                </a:lnTo>
                <a:lnTo>
                  <a:pt x="2768" y="3318"/>
                </a:lnTo>
                <a:lnTo>
                  <a:pt x="2768" y="3320"/>
                </a:lnTo>
                <a:lnTo>
                  <a:pt x="2770" y="3320"/>
                </a:lnTo>
                <a:lnTo>
                  <a:pt x="2771" y="3320"/>
                </a:lnTo>
                <a:lnTo>
                  <a:pt x="2771" y="3322"/>
                </a:lnTo>
                <a:lnTo>
                  <a:pt x="2773" y="3322"/>
                </a:lnTo>
                <a:lnTo>
                  <a:pt x="2771" y="3322"/>
                </a:lnTo>
                <a:lnTo>
                  <a:pt x="2770" y="3322"/>
                </a:lnTo>
                <a:lnTo>
                  <a:pt x="2768" y="3322"/>
                </a:lnTo>
                <a:lnTo>
                  <a:pt x="2767" y="3322"/>
                </a:lnTo>
                <a:lnTo>
                  <a:pt x="2768" y="3322"/>
                </a:lnTo>
                <a:lnTo>
                  <a:pt x="2768" y="3323"/>
                </a:lnTo>
                <a:lnTo>
                  <a:pt x="2770" y="3323"/>
                </a:lnTo>
                <a:lnTo>
                  <a:pt x="2771" y="3323"/>
                </a:lnTo>
                <a:lnTo>
                  <a:pt x="2773" y="3323"/>
                </a:lnTo>
                <a:lnTo>
                  <a:pt x="2773" y="3322"/>
                </a:lnTo>
                <a:lnTo>
                  <a:pt x="2775" y="3322"/>
                </a:lnTo>
                <a:lnTo>
                  <a:pt x="2776" y="3322"/>
                </a:lnTo>
                <a:lnTo>
                  <a:pt x="2778" y="3322"/>
                </a:lnTo>
                <a:lnTo>
                  <a:pt x="2778" y="3323"/>
                </a:lnTo>
                <a:lnTo>
                  <a:pt x="2779" y="3323"/>
                </a:lnTo>
                <a:lnTo>
                  <a:pt x="2779" y="3325"/>
                </a:lnTo>
                <a:lnTo>
                  <a:pt x="2781" y="3325"/>
                </a:lnTo>
                <a:lnTo>
                  <a:pt x="2781" y="3326"/>
                </a:lnTo>
                <a:lnTo>
                  <a:pt x="2783" y="3326"/>
                </a:lnTo>
                <a:lnTo>
                  <a:pt x="2783" y="3328"/>
                </a:lnTo>
                <a:lnTo>
                  <a:pt x="2784" y="3328"/>
                </a:lnTo>
                <a:lnTo>
                  <a:pt x="2786" y="3328"/>
                </a:lnTo>
                <a:lnTo>
                  <a:pt x="2786" y="3330"/>
                </a:lnTo>
                <a:lnTo>
                  <a:pt x="2784" y="3330"/>
                </a:lnTo>
                <a:lnTo>
                  <a:pt x="2784" y="3331"/>
                </a:lnTo>
                <a:lnTo>
                  <a:pt x="2784" y="3333"/>
                </a:lnTo>
                <a:lnTo>
                  <a:pt x="2783" y="3333"/>
                </a:lnTo>
                <a:lnTo>
                  <a:pt x="2784" y="3334"/>
                </a:lnTo>
                <a:lnTo>
                  <a:pt x="2783" y="3334"/>
                </a:lnTo>
                <a:lnTo>
                  <a:pt x="2783" y="3336"/>
                </a:lnTo>
                <a:lnTo>
                  <a:pt x="2781" y="3336"/>
                </a:lnTo>
                <a:lnTo>
                  <a:pt x="2781" y="3338"/>
                </a:lnTo>
                <a:lnTo>
                  <a:pt x="2779" y="3338"/>
                </a:lnTo>
                <a:lnTo>
                  <a:pt x="2778" y="3338"/>
                </a:lnTo>
                <a:lnTo>
                  <a:pt x="2776" y="3338"/>
                </a:lnTo>
                <a:lnTo>
                  <a:pt x="2775" y="3338"/>
                </a:lnTo>
                <a:lnTo>
                  <a:pt x="2775" y="3336"/>
                </a:lnTo>
                <a:lnTo>
                  <a:pt x="2773" y="3336"/>
                </a:lnTo>
                <a:lnTo>
                  <a:pt x="2771" y="3336"/>
                </a:lnTo>
                <a:lnTo>
                  <a:pt x="2771" y="3334"/>
                </a:lnTo>
                <a:lnTo>
                  <a:pt x="2770" y="3334"/>
                </a:lnTo>
                <a:lnTo>
                  <a:pt x="2768" y="3334"/>
                </a:lnTo>
                <a:lnTo>
                  <a:pt x="2767" y="3333"/>
                </a:lnTo>
                <a:lnTo>
                  <a:pt x="2765" y="3333"/>
                </a:lnTo>
                <a:lnTo>
                  <a:pt x="2765" y="3331"/>
                </a:lnTo>
                <a:lnTo>
                  <a:pt x="2763" y="3331"/>
                </a:lnTo>
                <a:lnTo>
                  <a:pt x="2762" y="3331"/>
                </a:lnTo>
                <a:lnTo>
                  <a:pt x="2763" y="3331"/>
                </a:lnTo>
                <a:lnTo>
                  <a:pt x="2763" y="3330"/>
                </a:lnTo>
                <a:lnTo>
                  <a:pt x="2765" y="3330"/>
                </a:lnTo>
                <a:lnTo>
                  <a:pt x="2765" y="3328"/>
                </a:lnTo>
                <a:lnTo>
                  <a:pt x="2765" y="3326"/>
                </a:lnTo>
                <a:lnTo>
                  <a:pt x="2765" y="3325"/>
                </a:lnTo>
                <a:lnTo>
                  <a:pt x="2767" y="3325"/>
                </a:lnTo>
                <a:lnTo>
                  <a:pt x="2767" y="3323"/>
                </a:lnTo>
                <a:lnTo>
                  <a:pt x="2767" y="3322"/>
                </a:lnTo>
                <a:lnTo>
                  <a:pt x="2765" y="3322"/>
                </a:lnTo>
                <a:lnTo>
                  <a:pt x="2763" y="3322"/>
                </a:lnTo>
                <a:lnTo>
                  <a:pt x="2762" y="3322"/>
                </a:lnTo>
                <a:lnTo>
                  <a:pt x="2760" y="3322"/>
                </a:lnTo>
                <a:lnTo>
                  <a:pt x="2760" y="3323"/>
                </a:lnTo>
                <a:lnTo>
                  <a:pt x="2759" y="3323"/>
                </a:lnTo>
                <a:lnTo>
                  <a:pt x="2757" y="3323"/>
                </a:lnTo>
                <a:lnTo>
                  <a:pt x="2752" y="3325"/>
                </a:lnTo>
                <a:lnTo>
                  <a:pt x="2751" y="3325"/>
                </a:lnTo>
                <a:lnTo>
                  <a:pt x="2752" y="3325"/>
                </a:lnTo>
                <a:lnTo>
                  <a:pt x="2754" y="3325"/>
                </a:lnTo>
                <a:lnTo>
                  <a:pt x="2754" y="3323"/>
                </a:lnTo>
                <a:lnTo>
                  <a:pt x="2755" y="3323"/>
                </a:lnTo>
                <a:lnTo>
                  <a:pt x="2757" y="3323"/>
                </a:lnTo>
                <a:lnTo>
                  <a:pt x="2759" y="3323"/>
                </a:lnTo>
                <a:lnTo>
                  <a:pt x="2759" y="3322"/>
                </a:lnTo>
                <a:lnTo>
                  <a:pt x="2763" y="3322"/>
                </a:lnTo>
                <a:lnTo>
                  <a:pt x="2763" y="3320"/>
                </a:lnTo>
                <a:lnTo>
                  <a:pt x="2763" y="3318"/>
                </a:lnTo>
                <a:lnTo>
                  <a:pt x="2762" y="3318"/>
                </a:lnTo>
                <a:lnTo>
                  <a:pt x="2762" y="3317"/>
                </a:lnTo>
                <a:lnTo>
                  <a:pt x="2760" y="3317"/>
                </a:lnTo>
                <a:lnTo>
                  <a:pt x="2759" y="3315"/>
                </a:lnTo>
                <a:lnTo>
                  <a:pt x="2757" y="3315"/>
                </a:lnTo>
                <a:lnTo>
                  <a:pt x="2757" y="3314"/>
                </a:lnTo>
                <a:lnTo>
                  <a:pt x="2755" y="3312"/>
                </a:lnTo>
                <a:lnTo>
                  <a:pt x="2754" y="3310"/>
                </a:lnTo>
                <a:lnTo>
                  <a:pt x="2752" y="3310"/>
                </a:lnTo>
                <a:lnTo>
                  <a:pt x="2752" y="3309"/>
                </a:lnTo>
                <a:lnTo>
                  <a:pt x="2751" y="3309"/>
                </a:lnTo>
                <a:lnTo>
                  <a:pt x="2751" y="3307"/>
                </a:lnTo>
                <a:lnTo>
                  <a:pt x="2751" y="3309"/>
                </a:lnTo>
                <a:lnTo>
                  <a:pt x="2752" y="3309"/>
                </a:lnTo>
                <a:lnTo>
                  <a:pt x="2754" y="3310"/>
                </a:lnTo>
                <a:close/>
                <a:moveTo>
                  <a:pt x="2752" y="3306"/>
                </a:moveTo>
                <a:lnTo>
                  <a:pt x="2754" y="3307"/>
                </a:lnTo>
                <a:lnTo>
                  <a:pt x="2754" y="3309"/>
                </a:lnTo>
                <a:lnTo>
                  <a:pt x="2752" y="3309"/>
                </a:lnTo>
                <a:lnTo>
                  <a:pt x="2752" y="3307"/>
                </a:lnTo>
                <a:lnTo>
                  <a:pt x="2751" y="3307"/>
                </a:lnTo>
                <a:lnTo>
                  <a:pt x="2752" y="3307"/>
                </a:lnTo>
                <a:lnTo>
                  <a:pt x="2752" y="3306"/>
                </a:lnTo>
                <a:close/>
                <a:moveTo>
                  <a:pt x="2023" y="3306"/>
                </a:moveTo>
                <a:lnTo>
                  <a:pt x="2023" y="3304"/>
                </a:lnTo>
                <a:lnTo>
                  <a:pt x="2023" y="3306"/>
                </a:lnTo>
                <a:lnTo>
                  <a:pt x="2024" y="3306"/>
                </a:lnTo>
                <a:lnTo>
                  <a:pt x="2023" y="3306"/>
                </a:lnTo>
                <a:close/>
                <a:moveTo>
                  <a:pt x="1978" y="3306"/>
                </a:moveTo>
                <a:lnTo>
                  <a:pt x="1978" y="3304"/>
                </a:lnTo>
                <a:lnTo>
                  <a:pt x="1978" y="3306"/>
                </a:lnTo>
                <a:close/>
                <a:moveTo>
                  <a:pt x="2751" y="3302"/>
                </a:moveTo>
                <a:lnTo>
                  <a:pt x="2752" y="3304"/>
                </a:lnTo>
                <a:lnTo>
                  <a:pt x="2752" y="3306"/>
                </a:lnTo>
                <a:lnTo>
                  <a:pt x="2751" y="3306"/>
                </a:lnTo>
                <a:lnTo>
                  <a:pt x="2751" y="3307"/>
                </a:lnTo>
                <a:lnTo>
                  <a:pt x="2751" y="3306"/>
                </a:lnTo>
                <a:lnTo>
                  <a:pt x="2749" y="3306"/>
                </a:lnTo>
                <a:lnTo>
                  <a:pt x="2749" y="3304"/>
                </a:lnTo>
                <a:lnTo>
                  <a:pt x="2751" y="3304"/>
                </a:lnTo>
                <a:lnTo>
                  <a:pt x="2749" y="3304"/>
                </a:lnTo>
                <a:lnTo>
                  <a:pt x="2751" y="3304"/>
                </a:lnTo>
                <a:lnTo>
                  <a:pt x="2751" y="3302"/>
                </a:lnTo>
                <a:close/>
                <a:moveTo>
                  <a:pt x="2027" y="3302"/>
                </a:moveTo>
                <a:lnTo>
                  <a:pt x="2026" y="3302"/>
                </a:lnTo>
                <a:lnTo>
                  <a:pt x="2027" y="3302"/>
                </a:lnTo>
                <a:lnTo>
                  <a:pt x="2026" y="3302"/>
                </a:lnTo>
                <a:lnTo>
                  <a:pt x="2027" y="3302"/>
                </a:lnTo>
                <a:close/>
                <a:moveTo>
                  <a:pt x="2027" y="3302"/>
                </a:moveTo>
                <a:lnTo>
                  <a:pt x="2029" y="3302"/>
                </a:lnTo>
                <a:lnTo>
                  <a:pt x="2027" y="3302"/>
                </a:lnTo>
                <a:close/>
                <a:moveTo>
                  <a:pt x="2029" y="3301"/>
                </a:moveTo>
                <a:lnTo>
                  <a:pt x="2031" y="3301"/>
                </a:lnTo>
                <a:lnTo>
                  <a:pt x="2029" y="3301"/>
                </a:lnTo>
                <a:close/>
                <a:moveTo>
                  <a:pt x="2016" y="3302"/>
                </a:moveTo>
                <a:lnTo>
                  <a:pt x="2016" y="3301"/>
                </a:lnTo>
                <a:lnTo>
                  <a:pt x="2018" y="3301"/>
                </a:lnTo>
                <a:lnTo>
                  <a:pt x="2018" y="3302"/>
                </a:lnTo>
                <a:lnTo>
                  <a:pt x="2016" y="3302"/>
                </a:lnTo>
                <a:close/>
                <a:moveTo>
                  <a:pt x="2523" y="3298"/>
                </a:moveTo>
                <a:lnTo>
                  <a:pt x="2525" y="3298"/>
                </a:lnTo>
                <a:lnTo>
                  <a:pt x="2525" y="3299"/>
                </a:lnTo>
                <a:lnTo>
                  <a:pt x="2523" y="3299"/>
                </a:lnTo>
                <a:lnTo>
                  <a:pt x="2523" y="3298"/>
                </a:lnTo>
                <a:close/>
                <a:moveTo>
                  <a:pt x="2519" y="3294"/>
                </a:moveTo>
                <a:lnTo>
                  <a:pt x="2519" y="3296"/>
                </a:lnTo>
                <a:lnTo>
                  <a:pt x="2517" y="3296"/>
                </a:lnTo>
                <a:lnTo>
                  <a:pt x="2517" y="3294"/>
                </a:lnTo>
                <a:lnTo>
                  <a:pt x="2519" y="3294"/>
                </a:lnTo>
                <a:close/>
                <a:moveTo>
                  <a:pt x="2520" y="3291"/>
                </a:moveTo>
                <a:lnTo>
                  <a:pt x="2522" y="3291"/>
                </a:lnTo>
                <a:lnTo>
                  <a:pt x="2522" y="3293"/>
                </a:lnTo>
                <a:lnTo>
                  <a:pt x="2520" y="3293"/>
                </a:lnTo>
                <a:lnTo>
                  <a:pt x="2520" y="3291"/>
                </a:lnTo>
                <a:close/>
                <a:moveTo>
                  <a:pt x="2863" y="3291"/>
                </a:moveTo>
                <a:lnTo>
                  <a:pt x="2861" y="3291"/>
                </a:lnTo>
                <a:lnTo>
                  <a:pt x="2863" y="3291"/>
                </a:lnTo>
                <a:close/>
                <a:moveTo>
                  <a:pt x="1984" y="3291"/>
                </a:moveTo>
                <a:lnTo>
                  <a:pt x="1983" y="3291"/>
                </a:lnTo>
                <a:lnTo>
                  <a:pt x="1984" y="3291"/>
                </a:lnTo>
                <a:close/>
                <a:moveTo>
                  <a:pt x="2522" y="3290"/>
                </a:moveTo>
                <a:lnTo>
                  <a:pt x="2522" y="3291"/>
                </a:lnTo>
                <a:lnTo>
                  <a:pt x="2520" y="3291"/>
                </a:lnTo>
                <a:lnTo>
                  <a:pt x="2520" y="3290"/>
                </a:lnTo>
                <a:lnTo>
                  <a:pt x="2520" y="3291"/>
                </a:lnTo>
                <a:lnTo>
                  <a:pt x="2522" y="3290"/>
                </a:lnTo>
                <a:lnTo>
                  <a:pt x="2522" y="3291"/>
                </a:lnTo>
                <a:lnTo>
                  <a:pt x="2522" y="3290"/>
                </a:lnTo>
                <a:close/>
                <a:moveTo>
                  <a:pt x="2525" y="3288"/>
                </a:moveTo>
                <a:lnTo>
                  <a:pt x="2525" y="3290"/>
                </a:lnTo>
                <a:lnTo>
                  <a:pt x="2527" y="3290"/>
                </a:lnTo>
                <a:lnTo>
                  <a:pt x="2527" y="3291"/>
                </a:lnTo>
                <a:lnTo>
                  <a:pt x="2525" y="3291"/>
                </a:lnTo>
                <a:lnTo>
                  <a:pt x="2525" y="3290"/>
                </a:lnTo>
                <a:lnTo>
                  <a:pt x="2525" y="3288"/>
                </a:lnTo>
                <a:close/>
                <a:moveTo>
                  <a:pt x="2523" y="3288"/>
                </a:moveTo>
                <a:lnTo>
                  <a:pt x="2523" y="3290"/>
                </a:lnTo>
                <a:lnTo>
                  <a:pt x="2522" y="3290"/>
                </a:lnTo>
                <a:lnTo>
                  <a:pt x="2522" y="3288"/>
                </a:lnTo>
                <a:lnTo>
                  <a:pt x="2523" y="3288"/>
                </a:lnTo>
                <a:close/>
                <a:moveTo>
                  <a:pt x="2789" y="3288"/>
                </a:moveTo>
                <a:lnTo>
                  <a:pt x="2789" y="3286"/>
                </a:lnTo>
                <a:lnTo>
                  <a:pt x="2789" y="3288"/>
                </a:lnTo>
                <a:close/>
                <a:moveTo>
                  <a:pt x="2840" y="3285"/>
                </a:moveTo>
                <a:lnTo>
                  <a:pt x="2842" y="3285"/>
                </a:lnTo>
                <a:lnTo>
                  <a:pt x="2840" y="3285"/>
                </a:lnTo>
                <a:close/>
                <a:moveTo>
                  <a:pt x="1997" y="3285"/>
                </a:moveTo>
                <a:lnTo>
                  <a:pt x="1995" y="3285"/>
                </a:lnTo>
                <a:lnTo>
                  <a:pt x="1997" y="3285"/>
                </a:lnTo>
                <a:close/>
                <a:moveTo>
                  <a:pt x="2504" y="3283"/>
                </a:moveTo>
                <a:lnTo>
                  <a:pt x="2504" y="3285"/>
                </a:lnTo>
                <a:lnTo>
                  <a:pt x="2503" y="3283"/>
                </a:lnTo>
                <a:lnTo>
                  <a:pt x="2504" y="3283"/>
                </a:lnTo>
                <a:close/>
                <a:moveTo>
                  <a:pt x="2511" y="3282"/>
                </a:moveTo>
                <a:lnTo>
                  <a:pt x="2511" y="3283"/>
                </a:lnTo>
                <a:lnTo>
                  <a:pt x="2509" y="3283"/>
                </a:lnTo>
                <a:lnTo>
                  <a:pt x="2511" y="3283"/>
                </a:lnTo>
                <a:lnTo>
                  <a:pt x="2511" y="3282"/>
                </a:lnTo>
                <a:close/>
                <a:moveTo>
                  <a:pt x="2000" y="3283"/>
                </a:moveTo>
                <a:lnTo>
                  <a:pt x="1999" y="3283"/>
                </a:lnTo>
                <a:lnTo>
                  <a:pt x="2000" y="3283"/>
                </a:lnTo>
                <a:lnTo>
                  <a:pt x="1999" y="3283"/>
                </a:lnTo>
                <a:lnTo>
                  <a:pt x="1999" y="3282"/>
                </a:lnTo>
                <a:lnTo>
                  <a:pt x="2000" y="3282"/>
                </a:lnTo>
                <a:lnTo>
                  <a:pt x="2000" y="3283"/>
                </a:lnTo>
                <a:close/>
                <a:moveTo>
                  <a:pt x="2503" y="3280"/>
                </a:moveTo>
                <a:lnTo>
                  <a:pt x="2503" y="3282"/>
                </a:lnTo>
                <a:lnTo>
                  <a:pt x="2501" y="3282"/>
                </a:lnTo>
                <a:lnTo>
                  <a:pt x="2501" y="3280"/>
                </a:lnTo>
                <a:lnTo>
                  <a:pt x="2503" y="3280"/>
                </a:lnTo>
                <a:close/>
                <a:moveTo>
                  <a:pt x="1981" y="3278"/>
                </a:moveTo>
                <a:lnTo>
                  <a:pt x="1983" y="3280"/>
                </a:lnTo>
                <a:lnTo>
                  <a:pt x="1984" y="3282"/>
                </a:lnTo>
                <a:lnTo>
                  <a:pt x="1984" y="3283"/>
                </a:lnTo>
                <a:lnTo>
                  <a:pt x="1983" y="3283"/>
                </a:lnTo>
                <a:lnTo>
                  <a:pt x="1981" y="3283"/>
                </a:lnTo>
                <a:lnTo>
                  <a:pt x="1979" y="3283"/>
                </a:lnTo>
                <a:lnTo>
                  <a:pt x="1979" y="3285"/>
                </a:lnTo>
                <a:lnTo>
                  <a:pt x="1979" y="3283"/>
                </a:lnTo>
                <a:lnTo>
                  <a:pt x="1978" y="3283"/>
                </a:lnTo>
                <a:lnTo>
                  <a:pt x="1978" y="3282"/>
                </a:lnTo>
                <a:lnTo>
                  <a:pt x="1976" y="3282"/>
                </a:lnTo>
                <a:lnTo>
                  <a:pt x="1978" y="3280"/>
                </a:lnTo>
                <a:lnTo>
                  <a:pt x="1978" y="3278"/>
                </a:lnTo>
                <a:lnTo>
                  <a:pt x="1976" y="3278"/>
                </a:lnTo>
                <a:lnTo>
                  <a:pt x="1976" y="3277"/>
                </a:lnTo>
                <a:lnTo>
                  <a:pt x="1976" y="3275"/>
                </a:lnTo>
                <a:lnTo>
                  <a:pt x="1978" y="3275"/>
                </a:lnTo>
                <a:lnTo>
                  <a:pt x="1978" y="3277"/>
                </a:lnTo>
                <a:lnTo>
                  <a:pt x="1979" y="3277"/>
                </a:lnTo>
                <a:lnTo>
                  <a:pt x="1979" y="3278"/>
                </a:lnTo>
                <a:lnTo>
                  <a:pt x="1981" y="3278"/>
                </a:lnTo>
                <a:close/>
                <a:moveTo>
                  <a:pt x="1979" y="3275"/>
                </a:moveTo>
                <a:lnTo>
                  <a:pt x="1981" y="3275"/>
                </a:lnTo>
                <a:lnTo>
                  <a:pt x="1981" y="3277"/>
                </a:lnTo>
                <a:lnTo>
                  <a:pt x="1979" y="3277"/>
                </a:lnTo>
                <a:lnTo>
                  <a:pt x="1979" y="3275"/>
                </a:lnTo>
                <a:close/>
                <a:moveTo>
                  <a:pt x="2487" y="3275"/>
                </a:moveTo>
                <a:lnTo>
                  <a:pt x="2487" y="3277"/>
                </a:lnTo>
                <a:lnTo>
                  <a:pt x="2485" y="3277"/>
                </a:lnTo>
                <a:lnTo>
                  <a:pt x="2485" y="3275"/>
                </a:lnTo>
                <a:lnTo>
                  <a:pt x="2485" y="3274"/>
                </a:lnTo>
                <a:lnTo>
                  <a:pt x="2487" y="3274"/>
                </a:lnTo>
                <a:lnTo>
                  <a:pt x="2487" y="3275"/>
                </a:lnTo>
                <a:close/>
                <a:moveTo>
                  <a:pt x="1979" y="3275"/>
                </a:moveTo>
                <a:lnTo>
                  <a:pt x="1978" y="3275"/>
                </a:lnTo>
                <a:lnTo>
                  <a:pt x="1978" y="3274"/>
                </a:lnTo>
                <a:lnTo>
                  <a:pt x="1979" y="3274"/>
                </a:lnTo>
                <a:lnTo>
                  <a:pt x="1978" y="3274"/>
                </a:lnTo>
                <a:lnTo>
                  <a:pt x="1979" y="3274"/>
                </a:lnTo>
                <a:lnTo>
                  <a:pt x="1979" y="3275"/>
                </a:lnTo>
                <a:close/>
                <a:moveTo>
                  <a:pt x="2005" y="3272"/>
                </a:moveTo>
                <a:lnTo>
                  <a:pt x="2005" y="3270"/>
                </a:lnTo>
                <a:lnTo>
                  <a:pt x="2005" y="3272"/>
                </a:lnTo>
                <a:close/>
                <a:moveTo>
                  <a:pt x="2504" y="3269"/>
                </a:moveTo>
                <a:lnTo>
                  <a:pt x="2506" y="3269"/>
                </a:lnTo>
                <a:lnTo>
                  <a:pt x="2507" y="3269"/>
                </a:lnTo>
                <a:lnTo>
                  <a:pt x="2507" y="3270"/>
                </a:lnTo>
                <a:lnTo>
                  <a:pt x="2506" y="3270"/>
                </a:lnTo>
                <a:lnTo>
                  <a:pt x="2504" y="3270"/>
                </a:lnTo>
                <a:lnTo>
                  <a:pt x="2503" y="3270"/>
                </a:lnTo>
                <a:lnTo>
                  <a:pt x="2503" y="3269"/>
                </a:lnTo>
                <a:lnTo>
                  <a:pt x="2504" y="3269"/>
                </a:lnTo>
                <a:close/>
                <a:moveTo>
                  <a:pt x="2850" y="3269"/>
                </a:moveTo>
                <a:lnTo>
                  <a:pt x="2850" y="3267"/>
                </a:lnTo>
                <a:lnTo>
                  <a:pt x="2850" y="3269"/>
                </a:lnTo>
                <a:close/>
                <a:moveTo>
                  <a:pt x="2738" y="3269"/>
                </a:moveTo>
                <a:lnTo>
                  <a:pt x="2738" y="3267"/>
                </a:lnTo>
                <a:lnTo>
                  <a:pt x="2738" y="3266"/>
                </a:lnTo>
                <a:lnTo>
                  <a:pt x="2738" y="3267"/>
                </a:lnTo>
                <a:lnTo>
                  <a:pt x="2739" y="3267"/>
                </a:lnTo>
                <a:lnTo>
                  <a:pt x="2738" y="3269"/>
                </a:lnTo>
                <a:close/>
                <a:moveTo>
                  <a:pt x="2696" y="3264"/>
                </a:moveTo>
                <a:lnTo>
                  <a:pt x="2698" y="3264"/>
                </a:lnTo>
                <a:lnTo>
                  <a:pt x="2698" y="3266"/>
                </a:lnTo>
                <a:lnTo>
                  <a:pt x="2696" y="3266"/>
                </a:lnTo>
                <a:lnTo>
                  <a:pt x="2695" y="3266"/>
                </a:lnTo>
                <a:lnTo>
                  <a:pt x="2695" y="3264"/>
                </a:lnTo>
                <a:lnTo>
                  <a:pt x="2696" y="3264"/>
                </a:lnTo>
                <a:close/>
                <a:moveTo>
                  <a:pt x="2503" y="3266"/>
                </a:moveTo>
                <a:lnTo>
                  <a:pt x="2504" y="3266"/>
                </a:lnTo>
                <a:lnTo>
                  <a:pt x="2504" y="3267"/>
                </a:lnTo>
                <a:lnTo>
                  <a:pt x="2503" y="3267"/>
                </a:lnTo>
                <a:lnTo>
                  <a:pt x="2501" y="3267"/>
                </a:lnTo>
                <a:lnTo>
                  <a:pt x="2501" y="3266"/>
                </a:lnTo>
                <a:lnTo>
                  <a:pt x="2501" y="3264"/>
                </a:lnTo>
                <a:lnTo>
                  <a:pt x="2503" y="3264"/>
                </a:lnTo>
                <a:lnTo>
                  <a:pt x="2503" y="3266"/>
                </a:lnTo>
                <a:close/>
                <a:moveTo>
                  <a:pt x="2853" y="3266"/>
                </a:moveTo>
                <a:lnTo>
                  <a:pt x="2853" y="3264"/>
                </a:lnTo>
                <a:lnTo>
                  <a:pt x="2853" y="3266"/>
                </a:lnTo>
                <a:close/>
                <a:moveTo>
                  <a:pt x="2747" y="3262"/>
                </a:moveTo>
                <a:lnTo>
                  <a:pt x="2747" y="3264"/>
                </a:lnTo>
                <a:lnTo>
                  <a:pt x="2747" y="3262"/>
                </a:lnTo>
                <a:lnTo>
                  <a:pt x="2747" y="3264"/>
                </a:lnTo>
                <a:lnTo>
                  <a:pt x="2747" y="3262"/>
                </a:lnTo>
                <a:close/>
                <a:moveTo>
                  <a:pt x="2688" y="3258"/>
                </a:moveTo>
                <a:lnTo>
                  <a:pt x="2688" y="3259"/>
                </a:lnTo>
                <a:lnTo>
                  <a:pt x="2688" y="3261"/>
                </a:lnTo>
                <a:lnTo>
                  <a:pt x="2687" y="3259"/>
                </a:lnTo>
                <a:lnTo>
                  <a:pt x="2688" y="3259"/>
                </a:lnTo>
                <a:lnTo>
                  <a:pt x="2688" y="3258"/>
                </a:lnTo>
                <a:close/>
                <a:moveTo>
                  <a:pt x="2690" y="3258"/>
                </a:moveTo>
                <a:lnTo>
                  <a:pt x="2688" y="3258"/>
                </a:lnTo>
                <a:lnTo>
                  <a:pt x="2690" y="3258"/>
                </a:lnTo>
                <a:close/>
                <a:moveTo>
                  <a:pt x="1928" y="3256"/>
                </a:moveTo>
                <a:lnTo>
                  <a:pt x="1928" y="3258"/>
                </a:lnTo>
                <a:lnTo>
                  <a:pt x="1928" y="3259"/>
                </a:lnTo>
                <a:lnTo>
                  <a:pt x="1928" y="3258"/>
                </a:lnTo>
                <a:lnTo>
                  <a:pt x="1928" y="3256"/>
                </a:lnTo>
                <a:lnTo>
                  <a:pt x="1927" y="3256"/>
                </a:lnTo>
                <a:lnTo>
                  <a:pt x="1928" y="3256"/>
                </a:lnTo>
                <a:close/>
                <a:moveTo>
                  <a:pt x="2696" y="3256"/>
                </a:moveTo>
                <a:lnTo>
                  <a:pt x="2698" y="3256"/>
                </a:lnTo>
                <a:lnTo>
                  <a:pt x="2698" y="3258"/>
                </a:lnTo>
                <a:lnTo>
                  <a:pt x="2696" y="3258"/>
                </a:lnTo>
                <a:lnTo>
                  <a:pt x="2696" y="3259"/>
                </a:lnTo>
                <a:lnTo>
                  <a:pt x="2696" y="3261"/>
                </a:lnTo>
                <a:lnTo>
                  <a:pt x="2695" y="3261"/>
                </a:lnTo>
                <a:lnTo>
                  <a:pt x="2693" y="3261"/>
                </a:lnTo>
                <a:lnTo>
                  <a:pt x="2693" y="3259"/>
                </a:lnTo>
                <a:lnTo>
                  <a:pt x="2693" y="3258"/>
                </a:lnTo>
                <a:lnTo>
                  <a:pt x="2693" y="3256"/>
                </a:lnTo>
                <a:lnTo>
                  <a:pt x="2695" y="3256"/>
                </a:lnTo>
                <a:lnTo>
                  <a:pt x="2696" y="3256"/>
                </a:lnTo>
                <a:lnTo>
                  <a:pt x="2696" y="3254"/>
                </a:lnTo>
                <a:lnTo>
                  <a:pt x="2696" y="3256"/>
                </a:lnTo>
                <a:close/>
                <a:moveTo>
                  <a:pt x="2691" y="3254"/>
                </a:moveTo>
                <a:lnTo>
                  <a:pt x="2691" y="3256"/>
                </a:lnTo>
                <a:lnTo>
                  <a:pt x="2693" y="3256"/>
                </a:lnTo>
                <a:lnTo>
                  <a:pt x="2691" y="3256"/>
                </a:lnTo>
                <a:lnTo>
                  <a:pt x="2690" y="3256"/>
                </a:lnTo>
                <a:lnTo>
                  <a:pt x="2691" y="3256"/>
                </a:lnTo>
                <a:lnTo>
                  <a:pt x="2691" y="3254"/>
                </a:lnTo>
                <a:close/>
                <a:moveTo>
                  <a:pt x="2698" y="3256"/>
                </a:moveTo>
                <a:lnTo>
                  <a:pt x="2698" y="3254"/>
                </a:lnTo>
                <a:lnTo>
                  <a:pt x="2698" y="3256"/>
                </a:lnTo>
                <a:close/>
                <a:moveTo>
                  <a:pt x="2693" y="3256"/>
                </a:moveTo>
                <a:lnTo>
                  <a:pt x="2691" y="3254"/>
                </a:lnTo>
                <a:lnTo>
                  <a:pt x="2693" y="3254"/>
                </a:lnTo>
                <a:lnTo>
                  <a:pt x="2693" y="3256"/>
                </a:lnTo>
                <a:close/>
                <a:moveTo>
                  <a:pt x="2695" y="3254"/>
                </a:moveTo>
                <a:lnTo>
                  <a:pt x="2696" y="3254"/>
                </a:lnTo>
                <a:lnTo>
                  <a:pt x="2695" y="3254"/>
                </a:lnTo>
                <a:close/>
                <a:moveTo>
                  <a:pt x="2698" y="3253"/>
                </a:moveTo>
                <a:lnTo>
                  <a:pt x="2699" y="3253"/>
                </a:lnTo>
                <a:lnTo>
                  <a:pt x="2698" y="3253"/>
                </a:lnTo>
                <a:close/>
                <a:moveTo>
                  <a:pt x="1943" y="3251"/>
                </a:moveTo>
                <a:lnTo>
                  <a:pt x="1941" y="3251"/>
                </a:lnTo>
                <a:lnTo>
                  <a:pt x="1941" y="3250"/>
                </a:lnTo>
                <a:lnTo>
                  <a:pt x="1943" y="3250"/>
                </a:lnTo>
                <a:lnTo>
                  <a:pt x="1943" y="3251"/>
                </a:lnTo>
                <a:close/>
                <a:moveTo>
                  <a:pt x="1960" y="3245"/>
                </a:moveTo>
                <a:lnTo>
                  <a:pt x="1962" y="3245"/>
                </a:lnTo>
                <a:lnTo>
                  <a:pt x="1963" y="3245"/>
                </a:lnTo>
                <a:lnTo>
                  <a:pt x="1963" y="3247"/>
                </a:lnTo>
                <a:lnTo>
                  <a:pt x="1965" y="3247"/>
                </a:lnTo>
                <a:lnTo>
                  <a:pt x="1965" y="3248"/>
                </a:lnTo>
                <a:lnTo>
                  <a:pt x="1967" y="3248"/>
                </a:lnTo>
                <a:lnTo>
                  <a:pt x="1965" y="3250"/>
                </a:lnTo>
                <a:lnTo>
                  <a:pt x="1965" y="3251"/>
                </a:lnTo>
                <a:lnTo>
                  <a:pt x="1967" y="3251"/>
                </a:lnTo>
                <a:lnTo>
                  <a:pt x="1967" y="3253"/>
                </a:lnTo>
                <a:lnTo>
                  <a:pt x="1967" y="3254"/>
                </a:lnTo>
                <a:lnTo>
                  <a:pt x="1968" y="3254"/>
                </a:lnTo>
                <a:lnTo>
                  <a:pt x="1970" y="3254"/>
                </a:lnTo>
                <a:lnTo>
                  <a:pt x="1970" y="3256"/>
                </a:lnTo>
                <a:lnTo>
                  <a:pt x="1970" y="3258"/>
                </a:lnTo>
                <a:lnTo>
                  <a:pt x="1971" y="3258"/>
                </a:lnTo>
                <a:lnTo>
                  <a:pt x="1970" y="3259"/>
                </a:lnTo>
                <a:lnTo>
                  <a:pt x="1971" y="3259"/>
                </a:lnTo>
                <a:lnTo>
                  <a:pt x="1971" y="3261"/>
                </a:lnTo>
                <a:lnTo>
                  <a:pt x="1970" y="3261"/>
                </a:lnTo>
                <a:lnTo>
                  <a:pt x="1970" y="3262"/>
                </a:lnTo>
                <a:lnTo>
                  <a:pt x="1970" y="3264"/>
                </a:lnTo>
                <a:lnTo>
                  <a:pt x="1970" y="3266"/>
                </a:lnTo>
                <a:lnTo>
                  <a:pt x="1970" y="3267"/>
                </a:lnTo>
                <a:lnTo>
                  <a:pt x="1971" y="3267"/>
                </a:lnTo>
                <a:lnTo>
                  <a:pt x="1971" y="3269"/>
                </a:lnTo>
                <a:lnTo>
                  <a:pt x="1971" y="3270"/>
                </a:lnTo>
                <a:lnTo>
                  <a:pt x="1971" y="3272"/>
                </a:lnTo>
                <a:lnTo>
                  <a:pt x="1973" y="3272"/>
                </a:lnTo>
                <a:lnTo>
                  <a:pt x="1973" y="3274"/>
                </a:lnTo>
                <a:lnTo>
                  <a:pt x="1973" y="3275"/>
                </a:lnTo>
                <a:lnTo>
                  <a:pt x="1971" y="3275"/>
                </a:lnTo>
                <a:lnTo>
                  <a:pt x="1971" y="3277"/>
                </a:lnTo>
                <a:lnTo>
                  <a:pt x="1971" y="3278"/>
                </a:lnTo>
                <a:lnTo>
                  <a:pt x="1971" y="3280"/>
                </a:lnTo>
                <a:lnTo>
                  <a:pt x="1971" y="3282"/>
                </a:lnTo>
                <a:lnTo>
                  <a:pt x="1971" y="3283"/>
                </a:lnTo>
                <a:lnTo>
                  <a:pt x="1973" y="3283"/>
                </a:lnTo>
                <a:lnTo>
                  <a:pt x="1973" y="3285"/>
                </a:lnTo>
                <a:lnTo>
                  <a:pt x="1971" y="3285"/>
                </a:lnTo>
                <a:lnTo>
                  <a:pt x="1971" y="3286"/>
                </a:lnTo>
                <a:lnTo>
                  <a:pt x="1973" y="3286"/>
                </a:lnTo>
                <a:lnTo>
                  <a:pt x="1973" y="3288"/>
                </a:lnTo>
                <a:lnTo>
                  <a:pt x="1973" y="3290"/>
                </a:lnTo>
                <a:lnTo>
                  <a:pt x="1973" y="3291"/>
                </a:lnTo>
                <a:lnTo>
                  <a:pt x="1973" y="3293"/>
                </a:lnTo>
                <a:lnTo>
                  <a:pt x="1973" y="3294"/>
                </a:lnTo>
                <a:lnTo>
                  <a:pt x="1973" y="3296"/>
                </a:lnTo>
                <a:lnTo>
                  <a:pt x="1973" y="3298"/>
                </a:lnTo>
                <a:lnTo>
                  <a:pt x="1973" y="3296"/>
                </a:lnTo>
                <a:lnTo>
                  <a:pt x="1971" y="3298"/>
                </a:lnTo>
                <a:lnTo>
                  <a:pt x="1973" y="3298"/>
                </a:lnTo>
                <a:lnTo>
                  <a:pt x="1971" y="3298"/>
                </a:lnTo>
                <a:lnTo>
                  <a:pt x="1973" y="3298"/>
                </a:lnTo>
                <a:lnTo>
                  <a:pt x="1973" y="3299"/>
                </a:lnTo>
                <a:lnTo>
                  <a:pt x="1973" y="3298"/>
                </a:lnTo>
                <a:lnTo>
                  <a:pt x="1973" y="3296"/>
                </a:lnTo>
                <a:lnTo>
                  <a:pt x="1973" y="3294"/>
                </a:lnTo>
                <a:lnTo>
                  <a:pt x="1975" y="3294"/>
                </a:lnTo>
                <a:lnTo>
                  <a:pt x="1975" y="3296"/>
                </a:lnTo>
                <a:lnTo>
                  <a:pt x="1975" y="3298"/>
                </a:lnTo>
                <a:lnTo>
                  <a:pt x="1976" y="3298"/>
                </a:lnTo>
                <a:lnTo>
                  <a:pt x="1976" y="3299"/>
                </a:lnTo>
                <a:lnTo>
                  <a:pt x="1976" y="3298"/>
                </a:lnTo>
                <a:lnTo>
                  <a:pt x="1976" y="3296"/>
                </a:lnTo>
                <a:lnTo>
                  <a:pt x="1975" y="3296"/>
                </a:lnTo>
                <a:lnTo>
                  <a:pt x="1975" y="3294"/>
                </a:lnTo>
                <a:lnTo>
                  <a:pt x="1976" y="3294"/>
                </a:lnTo>
                <a:lnTo>
                  <a:pt x="1975" y="3294"/>
                </a:lnTo>
                <a:lnTo>
                  <a:pt x="1975" y="3293"/>
                </a:lnTo>
                <a:lnTo>
                  <a:pt x="1973" y="3293"/>
                </a:lnTo>
                <a:lnTo>
                  <a:pt x="1973" y="3291"/>
                </a:lnTo>
                <a:lnTo>
                  <a:pt x="1975" y="3291"/>
                </a:lnTo>
                <a:lnTo>
                  <a:pt x="1975" y="3290"/>
                </a:lnTo>
                <a:lnTo>
                  <a:pt x="1975" y="3288"/>
                </a:lnTo>
                <a:lnTo>
                  <a:pt x="1973" y="3288"/>
                </a:lnTo>
                <a:lnTo>
                  <a:pt x="1973" y="3286"/>
                </a:lnTo>
                <a:lnTo>
                  <a:pt x="1973" y="3285"/>
                </a:lnTo>
                <a:lnTo>
                  <a:pt x="1975" y="3285"/>
                </a:lnTo>
                <a:lnTo>
                  <a:pt x="1975" y="3286"/>
                </a:lnTo>
                <a:lnTo>
                  <a:pt x="1976" y="3286"/>
                </a:lnTo>
                <a:lnTo>
                  <a:pt x="1976" y="3288"/>
                </a:lnTo>
                <a:lnTo>
                  <a:pt x="1978" y="3288"/>
                </a:lnTo>
                <a:lnTo>
                  <a:pt x="1978" y="3290"/>
                </a:lnTo>
                <a:lnTo>
                  <a:pt x="1978" y="3291"/>
                </a:lnTo>
                <a:lnTo>
                  <a:pt x="1978" y="3293"/>
                </a:lnTo>
                <a:lnTo>
                  <a:pt x="1978" y="3294"/>
                </a:lnTo>
                <a:lnTo>
                  <a:pt x="1979" y="3296"/>
                </a:lnTo>
                <a:lnTo>
                  <a:pt x="1979" y="3298"/>
                </a:lnTo>
                <a:lnTo>
                  <a:pt x="1979" y="3299"/>
                </a:lnTo>
                <a:lnTo>
                  <a:pt x="1978" y="3299"/>
                </a:lnTo>
                <a:lnTo>
                  <a:pt x="1978" y="3301"/>
                </a:lnTo>
                <a:lnTo>
                  <a:pt x="1978" y="3302"/>
                </a:lnTo>
                <a:lnTo>
                  <a:pt x="1976" y="3302"/>
                </a:lnTo>
                <a:lnTo>
                  <a:pt x="1975" y="3302"/>
                </a:lnTo>
                <a:lnTo>
                  <a:pt x="1975" y="3304"/>
                </a:lnTo>
                <a:lnTo>
                  <a:pt x="1975" y="3302"/>
                </a:lnTo>
                <a:lnTo>
                  <a:pt x="1973" y="3302"/>
                </a:lnTo>
                <a:lnTo>
                  <a:pt x="1971" y="3302"/>
                </a:lnTo>
                <a:lnTo>
                  <a:pt x="1971" y="3304"/>
                </a:lnTo>
                <a:lnTo>
                  <a:pt x="1970" y="3304"/>
                </a:lnTo>
                <a:lnTo>
                  <a:pt x="1970" y="3306"/>
                </a:lnTo>
                <a:lnTo>
                  <a:pt x="1971" y="3307"/>
                </a:lnTo>
                <a:lnTo>
                  <a:pt x="1971" y="3309"/>
                </a:lnTo>
                <a:lnTo>
                  <a:pt x="1971" y="3307"/>
                </a:lnTo>
                <a:lnTo>
                  <a:pt x="1970" y="3307"/>
                </a:lnTo>
                <a:lnTo>
                  <a:pt x="1970" y="3309"/>
                </a:lnTo>
                <a:lnTo>
                  <a:pt x="1970" y="3307"/>
                </a:lnTo>
                <a:lnTo>
                  <a:pt x="1968" y="3307"/>
                </a:lnTo>
                <a:lnTo>
                  <a:pt x="1967" y="3306"/>
                </a:lnTo>
                <a:lnTo>
                  <a:pt x="1967" y="3307"/>
                </a:lnTo>
                <a:lnTo>
                  <a:pt x="1965" y="3307"/>
                </a:lnTo>
                <a:lnTo>
                  <a:pt x="1965" y="3309"/>
                </a:lnTo>
                <a:lnTo>
                  <a:pt x="1963" y="3309"/>
                </a:lnTo>
                <a:lnTo>
                  <a:pt x="1965" y="3307"/>
                </a:lnTo>
                <a:lnTo>
                  <a:pt x="1965" y="3306"/>
                </a:lnTo>
                <a:lnTo>
                  <a:pt x="1963" y="3306"/>
                </a:lnTo>
                <a:lnTo>
                  <a:pt x="1963" y="3304"/>
                </a:lnTo>
                <a:lnTo>
                  <a:pt x="1962" y="3304"/>
                </a:lnTo>
                <a:lnTo>
                  <a:pt x="1960" y="3304"/>
                </a:lnTo>
                <a:lnTo>
                  <a:pt x="1959" y="3304"/>
                </a:lnTo>
                <a:lnTo>
                  <a:pt x="1959" y="3306"/>
                </a:lnTo>
                <a:lnTo>
                  <a:pt x="1957" y="3306"/>
                </a:lnTo>
                <a:lnTo>
                  <a:pt x="1959" y="3304"/>
                </a:lnTo>
                <a:lnTo>
                  <a:pt x="1957" y="3304"/>
                </a:lnTo>
                <a:lnTo>
                  <a:pt x="1955" y="3304"/>
                </a:lnTo>
                <a:lnTo>
                  <a:pt x="1955" y="3306"/>
                </a:lnTo>
                <a:lnTo>
                  <a:pt x="1955" y="3304"/>
                </a:lnTo>
                <a:lnTo>
                  <a:pt x="1954" y="3304"/>
                </a:lnTo>
                <a:lnTo>
                  <a:pt x="1954" y="3302"/>
                </a:lnTo>
                <a:lnTo>
                  <a:pt x="1955" y="3302"/>
                </a:lnTo>
                <a:lnTo>
                  <a:pt x="1955" y="3301"/>
                </a:lnTo>
                <a:lnTo>
                  <a:pt x="1955" y="3299"/>
                </a:lnTo>
                <a:lnTo>
                  <a:pt x="1954" y="3299"/>
                </a:lnTo>
                <a:lnTo>
                  <a:pt x="1954" y="3298"/>
                </a:lnTo>
                <a:lnTo>
                  <a:pt x="1952" y="3298"/>
                </a:lnTo>
                <a:lnTo>
                  <a:pt x="1952" y="3296"/>
                </a:lnTo>
                <a:lnTo>
                  <a:pt x="1951" y="3296"/>
                </a:lnTo>
                <a:lnTo>
                  <a:pt x="1951" y="3298"/>
                </a:lnTo>
                <a:lnTo>
                  <a:pt x="1949" y="3298"/>
                </a:lnTo>
                <a:lnTo>
                  <a:pt x="1947" y="3298"/>
                </a:lnTo>
                <a:lnTo>
                  <a:pt x="1946" y="3296"/>
                </a:lnTo>
                <a:lnTo>
                  <a:pt x="1946" y="3298"/>
                </a:lnTo>
                <a:lnTo>
                  <a:pt x="1946" y="3299"/>
                </a:lnTo>
                <a:lnTo>
                  <a:pt x="1944" y="3299"/>
                </a:lnTo>
                <a:lnTo>
                  <a:pt x="1943" y="3299"/>
                </a:lnTo>
                <a:lnTo>
                  <a:pt x="1943" y="3301"/>
                </a:lnTo>
                <a:lnTo>
                  <a:pt x="1941" y="3301"/>
                </a:lnTo>
                <a:lnTo>
                  <a:pt x="1941" y="3302"/>
                </a:lnTo>
                <a:lnTo>
                  <a:pt x="1941" y="3301"/>
                </a:lnTo>
                <a:lnTo>
                  <a:pt x="1939" y="3301"/>
                </a:lnTo>
                <a:lnTo>
                  <a:pt x="1939" y="3299"/>
                </a:lnTo>
                <a:lnTo>
                  <a:pt x="1938" y="3299"/>
                </a:lnTo>
                <a:lnTo>
                  <a:pt x="1936" y="3299"/>
                </a:lnTo>
                <a:lnTo>
                  <a:pt x="1936" y="3298"/>
                </a:lnTo>
                <a:lnTo>
                  <a:pt x="1935" y="3298"/>
                </a:lnTo>
                <a:lnTo>
                  <a:pt x="1935" y="3296"/>
                </a:lnTo>
                <a:lnTo>
                  <a:pt x="1935" y="3294"/>
                </a:lnTo>
                <a:lnTo>
                  <a:pt x="1933" y="3294"/>
                </a:lnTo>
                <a:lnTo>
                  <a:pt x="1933" y="3293"/>
                </a:lnTo>
                <a:lnTo>
                  <a:pt x="1931" y="3293"/>
                </a:lnTo>
                <a:lnTo>
                  <a:pt x="1930" y="3293"/>
                </a:lnTo>
                <a:lnTo>
                  <a:pt x="1928" y="3293"/>
                </a:lnTo>
                <a:lnTo>
                  <a:pt x="1928" y="3291"/>
                </a:lnTo>
                <a:lnTo>
                  <a:pt x="1930" y="3291"/>
                </a:lnTo>
                <a:lnTo>
                  <a:pt x="1930" y="3290"/>
                </a:lnTo>
                <a:lnTo>
                  <a:pt x="1930" y="3288"/>
                </a:lnTo>
                <a:lnTo>
                  <a:pt x="1931" y="3288"/>
                </a:lnTo>
                <a:lnTo>
                  <a:pt x="1933" y="3286"/>
                </a:lnTo>
                <a:lnTo>
                  <a:pt x="1933" y="3285"/>
                </a:lnTo>
                <a:lnTo>
                  <a:pt x="1931" y="3285"/>
                </a:lnTo>
                <a:lnTo>
                  <a:pt x="1931" y="3283"/>
                </a:lnTo>
                <a:lnTo>
                  <a:pt x="1931" y="3282"/>
                </a:lnTo>
                <a:lnTo>
                  <a:pt x="1930" y="3282"/>
                </a:lnTo>
                <a:lnTo>
                  <a:pt x="1931" y="3282"/>
                </a:lnTo>
                <a:lnTo>
                  <a:pt x="1930" y="3282"/>
                </a:lnTo>
                <a:lnTo>
                  <a:pt x="1930" y="3280"/>
                </a:lnTo>
                <a:lnTo>
                  <a:pt x="1930" y="3282"/>
                </a:lnTo>
                <a:lnTo>
                  <a:pt x="1930" y="3280"/>
                </a:lnTo>
                <a:lnTo>
                  <a:pt x="1928" y="3280"/>
                </a:lnTo>
                <a:lnTo>
                  <a:pt x="1927" y="3280"/>
                </a:lnTo>
                <a:lnTo>
                  <a:pt x="1927" y="3278"/>
                </a:lnTo>
                <a:lnTo>
                  <a:pt x="1928" y="3278"/>
                </a:lnTo>
                <a:lnTo>
                  <a:pt x="1928" y="3277"/>
                </a:lnTo>
                <a:lnTo>
                  <a:pt x="1927" y="3277"/>
                </a:lnTo>
                <a:lnTo>
                  <a:pt x="1927" y="3275"/>
                </a:lnTo>
                <a:lnTo>
                  <a:pt x="1928" y="3275"/>
                </a:lnTo>
                <a:lnTo>
                  <a:pt x="1928" y="3274"/>
                </a:lnTo>
                <a:lnTo>
                  <a:pt x="1927" y="3272"/>
                </a:lnTo>
                <a:lnTo>
                  <a:pt x="1927" y="3274"/>
                </a:lnTo>
                <a:lnTo>
                  <a:pt x="1927" y="3272"/>
                </a:lnTo>
                <a:lnTo>
                  <a:pt x="1927" y="3274"/>
                </a:lnTo>
                <a:lnTo>
                  <a:pt x="1927" y="3272"/>
                </a:lnTo>
                <a:lnTo>
                  <a:pt x="1925" y="3272"/>
                </a:lnTo>
                <a:lnTo>
                  <a:pt x="1927" y="3272"/>
                </a:lnTo>
                <a:lnTo>
                  <a:pt x="1927" y="3270"/>
                </a:lnTo>
                <a:lnTo>
                  <a:pt x="1927" y="3269"/>
                </a:lnTo>
                <a:lnTo>
                  <a:pt x="1928" y="3269"/>
                </a:lnTo>
                <a:lnTo>
                  <a:pt x="1928" y="3267"/>
                </a:lnTo>
                <a:lnTo>
                  <a:pt x="1927" y="3267"/>
                </a:lnTo>
                <a:lnTo>
                  <a:pt x="1927" y="3269"/>
                </a:lnTo>
                <a:lnTo>
                  <a:pt x="1927" y="3267"/>
                </a:lnTo>
                <a:lnTo>
                  <a:pt x="1928" y="3267"/>
                </a:lnTo>
                <a:lnTo>
                  <a:pt x="1928" y="3266"/>
                </a:lnTo>
                <a:lnTo>
                  <a:pt x="1928" y="3264"/>
                </a:lnTo>
                <a:lnTo>
                  <a:pt x="1928" y="3262"/>
                </a:lnTo>
                <a:lnTo>
                  <a:pt x="1930" y="3262"/>
                </a:lnTo>
                <a:lnTo>
                  <a:pt x="1928" y="3262"/>
                </a:lnTo>
                <a:lnTo>
                  <a:pt x="1928" y="3261"/>
                </a:lnTo>
                <a:lnTo>
                  <a:pt x="1928" y="3259"/>
                </a:lnTo>
                <a:lnTo>
                  <a:pt x="1930" y="3259"/>
                </a:lnTo>
                <a:lnTo>
                  <a:pt x="1930" y="3261"/>
                </a:lnTo>
                <a:lnTo>
                  <a:pt x="1930" y="3259"/>
                </a:lnTo>
                <a:lnTo>
                  <a:pt x="1930" y="3258"/>
                </a:lnTo>
                <a:lnTo>
                  <a:pt x="1930" y="3256"/>
                </a:lnTo>
                <a:lnTo>
                  <a:pt x="1928" y="3256"/>
                </a:lnTo>
                <a:lnTo>
                  <a:pt x="1930" y="3256"/>
                </a:lnTo>
                <a:lnTo>
                  <a:pt x="1928" y="3256"/>
                </a:lnTo>
                <a:lnTo>
                  <a:pt x="1928" y="3254"/>
                </a:lnTo>
                <a:lnTo>
                  <a:pt x="1930" y="3254"/>
                </a:lnTo>
                <a:lnTo>
                  <a:pt x="1930" y="3253"/>
                </a:lnTo>
                <a:lnTo>
                  <a:pt x="1930" y="3254"/>
                </a:lnTo>
                <a:lnTo>
                  <a:pt x="1928" y="3254"/>
                </a:lnTo>
                <a:lnTo>
                  <a:pt x="1928" y="3253"/>
                </a:lnTo>
                <a:lnTo>
                  <a:pt x="1928" y="3251"/>
                </a:lnTo>
                <a:lnTo>
                  <a:pt x="1930" y="3251"/>
                </a:lnTo>
                <a:lnTo>
                  <a:pt x="1930" y="3250"/>
                </a:lnTo>
                <a:lnTo>
                  <a:pt x="1928" y="3248"/>
                </a:lnTo>
                <a:lnTo>
                  <a:pt x="1928" y="3247"/>
                </a:lnTo>
                <a:lnTo>
                  <a:pt x="1930" y="3247"/>
                </a:lnTo>
                <a:lnTo>
                  <a:pt x="1930" y="3245"/>
                </a:lnTo>
                <a:lnTo>
                  <a:pt x="1930" y="3247"/>
                </a:lnTo>
                <a:lnTo>
                  <a:pt x="1931" y="3247"/>
                </a:lnTo>
                <a:lnTo>
                  <a:pt x="1931" y="3248"/>
                </a:lnTo>
                <a:lnTo>
                  <a:pt x="1931" y="3247"/>
                </a:lnTo>
                <a:lnTo>
                  <a:pt x="1933" y="3247"/>
                </a:lnTo>
                <a:lnTo>
                  <a:pt x="1935" y="3247"/>
                </a:lnTo>
                <a:lnTo>
                  <a:pt x="1936" y="3247"/>
                </a:lnTo>
                <a:lnTo>
                  <a:pt x="1936" y="3248"/>
                </a:lnTo>
                <a:lnTo>
                  <a:pt x="1938" y="3248"/>
                </a:lnTo>
                <a:lnTo>
                  <a:pt x="1938" y="3250"/>
                </a:lnTo>
                <a:lnTo>
                  <a:pt x="1939" y="3250"/>
                </a:lnTo>
                <a:lnTo>
                  <a:pt x="1939" y="3251"/>
                </a:lnTo>
                <a:lnTo>
                  <a:pt x="1941" y="3251"/>
                </a:lnTo>
                <a:lnTo>
                  <a:pt x="1941" y="3253"/>
                </a:lnTo>
                <a:lnTo>
                  <a:pt x="1939" y="3253"/>
                </a:lnTo>
                <a:lnTo>
                  <a:pt x="1941" y="3253"/>
                </a:lnTo>
                <a:lnTo>
                  <a:pt x="1939" y="3253"/>
                </a:lnTo>
                <a:lnTo>
                  <a:pt x="1939" y="3254"/>
                </a:lnTo>
                <a:lnTo>
                  <a:pt x="1941" y="3254"/>
                </a:lnTo>
                <a:lnTo>
                  <a:pt x="1943" y="3254"/>
                </a:lnTo>
                <a:lnTo>
                  <a:pt x="1943" y="3253"/>
                </a:lnTo>
                <a:lnTo>
                  <a:pt x="1944" y="3251"/>
                </a:lnTo>
                <a:lnTo>
                  <a:pt x="1944" y="3250"/>
                </a:lnTo>
                <a:lnTo>
                  <a:pt x="1946" y="3250"/>
                </a:lnTo>
                <a:lnTo>
                  <a:pt x="1947" y="3250"/>
                </a:lnTo>
                <a:lnTo>
                  <a:pt x="1947" y="3248"/>
                </a:lnTo>
                <a:lnTo>
                  <a:pt x="1949" y="3248"/>
                </a:lnTo>
                <a:lnTo>
                  <a:pt x="1951" y="3248"/>
                </a:lnTo>
                <a:lnTo>
                  <a:pt x="1951" y="3247"/>
                </a:lnTo>
                <a:lnTo>
                  <a:pt x="1952" y="3247"/>
                </a:lnTo>
                <a:lnTo>
                  <a:pt x="1954" y="3247"/>
                </a:lnTo>
                <a:lnTo>
                  <a:pt x="1954" y="3245"/>
                </a:lnTo>
                <a:lnTo>
                  <a:pt x="1955" y="3245"/>
                </a:lnTo>
                <a:lnTo>
                  <a:pt x="1957" y="3245"/>
                </a:lnTo>
                <a:lnTo>
                  <a:pt x="1957" y="3243"/>
                </a:lnTo>
                <a:lnTo>
                  <a:pt x="1959" y="3243"/>
                </a:lnTo>
                <a:lnTo>
                  <a:pt x="1959" y="3245"/>
                </a:lnTo>
                <a:lnTo>
                  <a:pt x="1960" y="3245"/>
                </a:lnTo>
                <a:close/>
                <a:moveTo>
                  <a:pt x="2691" y="3243"/>
                </a:moveTo>
                <a:lnTo>
                  <a:pt x="2691" y="3242"/>
                </a:lnTo>
                <a:lnTo>
                  <a:pt x="2691" y="3243"/>
                </a:lnTo>
                <a:close/>
                <a:moveTo>
                  <a:pt x="1834" y="3242"/>
                </a:moveTo>
                <a:lnTo>
                  <a:pt x="1835" y="3242"/>
                </a:lnTo>
                <a:lnTo>
                  <a:pt x="1834" y="3242"/>
                </a:lnTo>
                <a:close/>
                <a:moveTo>
                  <a:pt x="1832" y="3243"/>
                </a:moveTo>
                <a:lnTo>
                  <a:pt x="1831" y="3243"/>
                </a:lnTo>
                <a:lnTo>
                  <a:pt x="1831" y="3242"/>
                </a:lnTo>
                <a:lnTo>
                  <a:pt x="1832" y="3242"/>
                </a:lnTo>
                <a:lnTo>
                  <a:pt x="1832" y="3243"/>
                </a:lnTo>
                <a:close/>
                <a:moveTo>
                  <a:pt x="1834" y="3242"/>
                </a:moveTo>
                <a:lnTo>
                  <a:pt x="1834" y="3240"/>
                </a:lnTo>
                <a:lnTo>
                  <a:pt x="1834" y="3242"/>
                </a:lnTo>
                <a:close/>
                <a:moveTo>
                  <a:pt x="2698" y="3239"/>
                </a:moveTo>
                <a:lnTo>
                  <a:pt x="2698" y="3240"/>
                </a:lnTo>
                <a:lnTo>
                  <a:pt x="2699" y="3240"/>
                </a:lnTo>
                <a:lnTo>
                  <a:pt x="2701" y="3240"/>
                </a:lnTo>
                <a:lnTo>
                  <a:pt x="2703" y="3240"/>
                </a:lnTo>
                <a:lnTo>
                  <a:pt x="2703" y="3242"/>
                </a:lnTo>
                <a:lnTo>
                  <a:pt x="2704" y="3242"/>
                </a:lnTo>
                <a:lnTo>
                  <a:pt x="2704" y="3243"/>
                </a:lnTo>
                <a:lnTo>
                  <a:pt x="2703" y="3245"/>
                </a:lnTo>
                <a:lnTo>
                  <a:pt x="2703" y="3247"/>
                </a:lnTo>
                <a:lnTo>
                  <a:pt x="2701" y="3247"/>
                </a:lnTo>
                <a:lnTo>
                  <a:pt x="2701" y="3248"/>
                </a:lnTo>
                <a:lnTo>
                  <a:pt x="2701" y="3247"/>
                </a:lnTo>
                <a:lnTo>
                  <a:pt x="2699" y="3247"/>
                </a:lnTo>
                <a:lnTo>
                  <a:pt x="2698" y="3247"/>
                </a:lnTo>
                <a:lnTo>
                  <a:pt x="2696" y="3247"/>
                </a:lnTo>
                <a:lnTo>
                  <a:pt x="2695" y="3247"/>
                </a:lnTo>
                <a:lnTo>
                  <a:pt x="2693" y="3247"/>
                </a:lnTo>
                <a:lnTo>
                  <a:pt x="2691" y="3247"/>
                </a:lnTo>
                <a:lnTo>
                  <a:pt x="2690" y="3247"/>
                </a:lnTo>
                <a:lnTo>
                  <a:pt x="2690" y="3248"/>
                </a:lnTo>
                <a:lnTo>
                  <a:pt x="2688" y="3248"/>
                </a:lnTo>
                <a:lnTo>
                  <a:pt x="2688" y="3250"/>
                </a:lnTo>
                <a:lnTo>
                  <a:pt x="2687" y="3250"/>
                </a:lnTo>
                <a:lnTo>
                  <a:pt x="2685" y="3250"/>
                </a:lnTo>
                <a:lnTo>
                  <a:pt x="2687" y="3248"/>
                </a:lnTo>
                <a:lnTo>
                  <a:pt x="2687" y="3247"/>
                </a:lnTo>
                <a:lnTo>
                  <a:pt x="2688" y="3247"/>
                </a:lnTo>
                <a:lnTo>
                  <a:pt x="2688" y="3245"/>
                </a:lnTo>
                <a:lnTo>
                  <a:pt x="2690" y="3245"/>
                </a:lnTo>
                <a:lnTo>
                  <a:pt x="2690" y="3243"/>
                </a:lnTo>
                <a:lnTo>
                  <a:pt x="2691" y="3243"/>
                </a:lnTo>
                <a:lnTo>
                  <a:pt x="2693" y="3243"/>
                </a:lnTo>
                <a:lnTo>
                  <a:pt x="2693" y="3242"/>
                </a:lnTo>
                <a:lnTo>
                  <a:pt x="2693" y="3240"/>
                </a:lnTo>
                <a:lnTo>
                  <a:pt x="2695" y="3240"/>
                </a:lnTo>
                <a:lnTo>
                  <a:pt x="2695" y="3239"/>
                </a:lnTo>
                <a:lnTo>
                  <a:pt x="2696" y="3239"/>
                </a:lnTo>
                <a:lnTo>
                  <a:pt x="2698" y="3239"/>
                </a:lnTo>
                <a:close/>
                <a:moveTo>
                  <a:pt x="2719" y="3239"/>
                </a:moveTo>
                <a:lnTo>
                  <a:pt x="2719" y="3240"/>
                </a:lnTo>
                <a:lnTo>
                  <a:pt x="2717" y="3240"/>
                </a:lnTo>
                <a:lnTo>
                  <a:pt x="2715" y="3240"/>
                </a:lnTo>
                <a:lnTo>
                  <a:pt x="2715" y="3239"/>
                </a:lnTo>
                <a:lnTo>
                  <a:pt x="2717" y="3239"/>
                </a:lnTo>
                <a:lnTo>
                  <a:pt x="2719" y="3239"/>
                </a:lnTo>
                <a:close/>
                <a:moveTo>
                  <a:pt x="1973" y="3237"/>
                </a:moveTo>
                <a:lnTo>
                  <a:pt x="1973" y="3239"/>
                </a:lnTo>
                <a:lnTo>
                  <a:pt x="1973" y="3237"/>
                </a:lnTo>
                <a:lnTo>
                  <a:pt x="1975" y="3237"/>
                </a:lnTo>
                <a:lnTo>
                  <a:pt x="1973" y="3237"/>
                </a:lnTo>
                <a:close/>
                <a:moveTo>
                  <a:pt x="1831" y="3237"/>
                </a:moveTo>
                <a:lnTo>
                  <a:pt x="1832" y="3237"/>
                </a:lnTo>
                <a:lnTo>
                  <a:pt x="1831" y="3237"/>
                </a:lnTo>
                <a:lnTo>
                  <a:pt x="1832" y="3237"/>
                </a:lnTo>
                <a:lnTo>
                  <a:pt x="1832" y="3239"/>
                </a:lnTo>
                <a:lnTo>
                  <a:pt x="1831" y="3239"/>
                </a:lnTo>
                <a:lnTo>
                  <a:pt x="1829" y="3239"/>
                </a:lnTo>
                <a:lnTo>
                  <a:pt x="1831" y="3237"/>
                </a:lnTo>
                <a:close/>
                <a:moveTo>
                  <a:pt x="2736" y="3235"/>
                </a:moveTo>
                <a:lnTo>
                  <a:pt x="2738" y="3235"/>
                </a:lnTo>
                <a:lnTo>
                  <a:pt x="2738" y="3237"/>
                </a:lnTo>
                <a:lnTo>
                  <a:pt x="2736" y="3237"/>
                </a:lnTo>
                <a:lnTo>
                  <a:pt x="2736" y="3239"/>
                </a:lnTo>
                <a:lnTo>
                  <a:pt x="2738" y="3239"/>
                </a:lnTo>
                <a:lnTo>
                  <a:pt x="2738" y="3240"/>
                </a:lnTo>
                <a:lnTo>
                  <a:pt x="2738" y="3242"/>
                </a:lnTo>
                <a:lnTo>
                  <a:pt x="2736" y="3242"/>
                </a:lnTo>
                <a:lnTo>
                  <a:pt x="2736" y="3243"/>
                </a:lnTo>
                <a:lnTo>
                  <a:pt x="2735" y="3243"/>
                </a:lnTo>
                <a:lnTo>
                  <a:pt x="2735" y="3245"/>
                </a:lnTo>
                <a:lnTo>
                  <a:pt x="2733" y="3245"/>
                </a:lnTo>
                <a:lnTo>
                  <a:pt x="2735" y="3245"/>
                </a:lnTo>
                <a:lnTo>
                  <a:pt x="2735" y="3247"/>
                </a:lnTo>
                <a:lnTo>
                  <a:pt x="2735" y="3248"/>
                </a:lnTo>
                <a:lnTo>
                  <a:pt x="2735" y="3250"/>
                </a:lnTo>
                <a:lnTo>
                  <a:pt x="2733" y="3250"/>
                </a:lnTo>
                <a:lnTo>
                  <a:pt x="2733" y="3248"/>
                </a:lnTo>
                <a:lnTo>
                  <a:pt x="2731" y="3248"/>
                </a:lnTo>
                <a:lnTo>
                  <a:pt x="2731" y="3250"/>
                </a:lnTo>
                <a:lnTo>
                  <a:pt x="2731" y="3251"/>
                </a:lnTo>
                <a:lnTo>
                  <a:pt x="2733" y="3251"/>
                </a:lnTo>
                <a:lnTo>
                  <a:pt x="2731" y="3251"/>
                </a:lnTo>
                <a:lnTo>
                  <a:pt x="2731" y="3253"/>
                </a:lnTo>
                <a:lnTo>
                  <a:pt x="2733" y="3253"/>
                </a:lnTo>
                <a:lnTo>
                  <a:pt x="2733" y="3251"/>
                </a:lnTo>
                <a:lnTo>
                  <a:pt x="2735" y="3251"/>
                </a:lnTo>
                <a:lnTo>
                  <a:pt x="2735" y="3253"/>
                </a:lnTo>
                <a:lnTo>
                  <a:pt x="2733" y="3253"/>
                </a:lnTo>
                <a:lnTo>
                  <a:pt x="2733" y="3254"/>
                </a:lnTo>
                <a:lnTo>
                  <a:pt x="2731" y="3254"/>
                </a:lnTo>
                <a:lnTo>
                  <a:pt x="2731" y="3256"/>
                </a:lnTo>
                <a:lnTo>
                  <a:pt x="2731" y="3258"/>
                </a:lnTo>
                <a:lnTo>
                  <a:pt x="2731" y="3259"/>
                </a:lnTo>
                <a:lnTo>
                  <a:pt x="2731" y="3261"/>
                </a:lnTo>
                <a:lnTo>
                  <a:pt x="2730" y="3261"/>
                </a:lnTo>
                <a:lnTo>
                  <a:pt x="2730" y="3262"/>
                </a:lnTo>
                <a:lnTo>
                  <a:pt x="2730" y="3264"/>
                </a:lnTo>
                <a:lnTo>
                  <a:pt x="2728" y="3264"/>
                </a:lnTo>
                <a:lnTo>
                  <a:pt x="2728" y="3266"/>
                </a:lnTo>
                <a:lnTo>
                  <a:pt x="2727" y="3266"/>
                </a:lnTo>
                <a:lnTo>
                  <a:pt x="2725" y="3267"/>
                </a:lnTo>
                <a:lnTo>
                  <a:pt x="2725" y="3269"/>
                </a:lnTo>
                <a:lnTo>
                  <a:pt x="2723" y="3269"/>
                </a:lnTo>
                <a:lnTo>
                  <a:pt x="2723" y="3270"/>
                </a:lnTo>
                <a:lnTo>
                  <a:pt x="2722" y="3270"/>
                </a:lnTo>
                <a:lnTo>
                  <a:pt x="2720" y="3270"/>
                </a:lnTo>
                <a:lnTo>
                  <a:pt x="2719" y="3270"/>
                </a:lnTo>
                <a:lnTo>
                  <a:pt x="2719" y="3272"/>
                </a:lnTo>
                <a:lnTo>
                  <a:pt x="2717" y="3270"/>
                </a:lnTo>
                <a:lnTo>
                  <a:pt x="2715" y="3270"/>
                </a:lnTo>
                <a:lnTo>
                  <a:pt x="2714" y="3270"/>
                </a:lnTo>
                <a:lnTo>
                  <a:pt x="2712" y="3270"/>
                </a:lnTo>
                <a:lnTo>
                  <a:pt x="2711" y="3270"/>
                </a:lnTo>
                <a:lnTo>
                  <a:pt x="2709" y="3270"/>
                </a:lnTo>
                <a:lnTo>
                  <a:pt x="2707" y="3270"/>
                </a:lnTo>
                <a:lnTo>
                  <a:pt x="2706" y="3270"/>
                </a:lnTo>
                <a:lnTo>
                  <a:pt x="2704" y="3270"/>
                </a:lnTo>
                <a:lnTo>
                  <a:pt x="2704" y="3269"/>
                </a:lnTo>
                <a:lnTo>
                  <a:pt x="2703" y="3269"/>
                </a:lnTo>
                <a:lnTo>
                  <a:pt x="2704" y="3269"/>
                </a:lnTo>
                <a:lnTo>
                  <a:pt x="2704" y="3267"/>
                </a:lnTo>
                <a:lnTo>
                  <a:pt x="2704" y="3266"/>
                </a:lnTo>
                <a:lnTo>
                  <a:pt x="2704" y="3264"/>
                </a:lnTo>
                <a:lnTo>
                  <a:pt x="2706" y="3264"/>
                </a:lnTo>
                <a:lnTo>
                  <a:pt x="2707" y="3264"/>
                </a:lnTo>
                <a:lnTo>
                  <a:pt x="2707" y="3262"/>
                </a:lnTo>
                <a:lnTo>
                  <a:pt x="2706" y="3262"/>
                </a:lnTo>
                <a:lnTo>
                  <a:pt x="2706" y="3261"/>
                </a:lnTo>
                <a:lnTo>
                  <a:pt x="2706" y="3259"/>
                </a:lnTo>
                <a:lnTo>
                  <a:pt x="2706" y="3258"/>
                </a:lnTo>
                <a:lnTo>
                  <a:pt x="2704" y="3258"/>
                </a:lnTo>
                <a:lnTo>
                  <a:pt x="2704" y="3256"/>
                </a:lnTo>
                <a:lnTo>
                  <a:pt x="2704" y="3254"/>
                </a:lnTo>
                <a:lnTo>
                  <a:pt x="2706" y="3254"/>
                </a:lnTo>
                <a:lnTo>
                  <a:pt x="2707" y="3254"/>
                </a:lnTo>
                <a:lnTo>
                  <a:pt x="2707" y="3253"/>
                </a:lnTo>
                <a:lnTo>
                  <a:pt x="2707" y="3251"/>
                </a:lnTo>
                <a:lnTo>
                  <a:pt x="2709" y="3251"/>
                </a:lnTo>
                <a:lnTo>
                  <a:pt x="2709" y="3250"/>
                </a:lnTo>
                <a:lnTo>
                  <a:pt x="2711" y="3250"/>
                </a:lnTo>
                <a:lnTo>
                  <a:pt x="2711" y="3248"/>
                </a:lnTo>
                <a:lnTo>
                  <a:pt x="2712" y="3248"/>
                </a:lnTo>
                <a:lnTo>
                  <a:pt x="2712" y="3247"/>
                </a:lnTo>
                <a:lnTo>
                  <a:pt x="2714" y="3247"/>
                </a:lnTo>
                <a:lnTo>
                  <a:pt x="2714" y="3245"/>
                </a:lnTo>
                <a:lnTo>
                  <a:pt x="2715" y="3245"/>
                </a:lnTo>
                <a:lnTo>
                  <a:pt x="2715" y="3243"/>
                </a:lnTo>
                <a:lnTo>
                  <a:pt x="2717" y="3243"/>
                </a:lnTo>
                <a:lnTo>
                  <a:pt x="2717" y="3242"/>
                </a:lnTo>
                <a:lnTo>
                  <a:pt x="2719" y="3242"/>
                </a:lnTo>
                <a:lnTo>
                  <a:pt x="2719" y="3240"/>
                </a:lnTo>
                <a:lnTo>
                  <a:pt x="2720" y="3240"/>
                </a:lnTo>
                <a:lnTo>
                  <a:pt x="2722" y="3240"/>
                </a:lnTo>
                <a:lnTo>
                  <a:pt x="2722" y="3239"/>
                </a:lnTo>
                <a:lnTo>
                  <a:pt x="2723" y="3239"/>
                </a:lnTo>
                <a:lnTo>
                  <a:pt x="2723" y="3237"/>
                </a:lnTo>
                <a:lnTo>
                  <a:pt x="2725" y="3237"/>
                </a:lnTo>
                <a:lnTo>
                  <a:pt x="2727" y="3237"/>
                </a:lnTo>
                <a:lnTo>
                  <a:pt x="2728" y="3237"/>
                </a:lnTo>
                <a:lnTo>
                  <a:pt x="2730" y="3237"/>
                </a:lnTo>
                <a:lnTo>
                  <a:pt x="2731" y="3237"/>
                </a:lnTo>
                <a:lnTo>
                  <a:pt x="2733" y="3237"/>
                </a:lnTo>
                <a:lnTo>
                  <a:pt x="2735" y="3237"/>
                </a:lnTo>
                <a:lnTo>
                  <a:pt x="2735" y="3235"/>
                </a:lnTo>
                <a:lnTo>
                  <a:pt x="2736" y="3235"/>
                </a:lnTo>
                <a:close/>
                <a:moveTo>
                  <a:pt x="1970" y="3235"/>
                </a:moveTo>
                <a:lnTo>
                  <a:pt x="1971" y="3235"/>
                </a:lnTo>
                <a:lnTo>
                  <a:pt x="1973" y="3235"/>
                </a:lnTo>
                <a:lnTo>
                  <a:pt x="1973" y="3237"/>
                </a:lnTo>
                <a:lnTo>
                  <a:pt x="1973" y="3239"/>
                </a:lnTo>
                <a:lnTo>
                  <a:pt x="1971" y="3239"/>
                </a:lnTo>
                <a:lnTo>
                  <a:pt x="1973" y="3239"/>
                </a:lnTo>
                <a:lnTo>
                  <a:pt x="1975" y="3239"/>
                </a:lnTo>
                <a:lnTo>
                  <a:pt x="1975" y="3240"/>
                </a:lnTo>
                <a:lnTo>
                  <a:pt x="1973" y="3240"/>
                </a:lnTo>
                <a:lnTo>
                  <a:pt x="1973" y="3242"/>
                </a:lnTo>
                <a:lnTo>
                  <a:pt x="1971" y="3242"/>
                </a:lnTo>
                <a:lnTo>
                  <a:pt x="1971" y="3243"/>
                </a:lnTo>
                <a:lnTo>
                  <a:pt x="1970" y="3243"/>
                </a:lnTo>
                <a:lnTo>
                  <a:pt x="1968" y="3243"/>
                </a:lnTo>
                <a:lnTo>
                  <a:pt x="1967" y="3243"/>
                </a:lnTo>
                <a:lnTo>
                  <a:pt x="1967" y="3245"/>
                </a:lnTo>
                <a:lnTo>
                  <a:pt x="1968" y="3245"/>
                </a:lnTo>
                <a:lnTo>
                  <a:pt x="1968" y="3243"/>
                </a:lnTo>
                <a:lnTo>
                  <a:pt x="1970" y="3243"/>
                </a:lnTo>
                <a:lnTo>
                  <a:pt x="1970" y="3245"/>
                </a:lnTo>
                <a:lnTo>
                  <a:pt x="1970" y="3247"/>
                </a:lnTo>
                <a:lnTo>
                  <a:pt x="1968" y="3247"/>
                </a:lnTo>
                <a:lnTo>
                  <a:pt x="1968" y="3245"/>
                </a:lnTo>
                <a:lnTo>
                  <a:pt x="1968" y="3247"/>
                </a:lnTo>
                <a:lnTo>
                  <a:pt x="1967" y="3248"/>
                </a:lnTo>
                <a:lnTo>
                  <a:pt x="1967" y="3247"/>
                </a:lnTo>
                <a:lnTo>
                  <a:pt x="1965" y="3247"/>
                </a:lnTo>
                <a:lnTo>
                  <a:pt x="1965" y="3245"/>
                </a:lnTo>
                <a:lnTo>
                  <a:pt x="1963" y="3245"/>
                </a:lnTo>
                <a:lnTo>
                  <a:pt x="1962" y="3245"/>
                </a:lnTo>
                <a:lnTo>
                  <a:pt x="1962" y="3243"/>
                </a:lnTo>
                <a:lnTo>
                  <a:pt x="1960" y="3242"/>
                </a:lnTo>
                <a:lnTo>
                  <a:pt x="1959" y="3242"/>
                </a:lnTo>
                <a:lnTo>
                  <a:pt x="1959" y="3240"/>
                </a:lnTo>
                <a:lnTo>
                  <a:pt x="1959" y="3239"/>
                </a:lnTo>
                <a:lnTo>
                  <a:pt x="1960" y="3239"/>
                </a:lnTo>
                <a:lnTo>
                  <a:pt x="1960" y="3237"/>
                </a:lnTo>
                <a:lnTo>
                  <a:pt x="1960" y="3239"/>
                </a:lnTo>
                <a:lnTo>
                  <a:pt x="1962" y="3237"/>
                </a:lnTo>
                <a:lnTo>
                  <a:pt x="1962" y="3235"/>
                </a:lnTo>
                <a:lnTo>
                  <a:pt x="1963" y="3235"/>
                </a:lnTo>
                <a:lnTo>
                  <a:pt x="1965" y="3235"/>
                </a:lnTo>
                <a:lnTo>
                  <a:pt x="1967" y="3235"/>
                </a:lnTo>
                <a:lnTo>
                  <a:pt x="1968" y="3235"/>
                </a:lnTo>
                <a:lnTo>
                  <a:pt x="1970" y="3235"/>
                </a:lnTo>
                <a:close/>
                <a:moveTo>
                  <a:pt x="2493" y="3234"/>
                </a:moveTo>
                <a:lnTo>
                  <a:pt x="2491" y="3234"/>
                </a:lnTo>
                <a:lnTo>
                  <a:pt x="2491" y="3232"/>
                </a:lnTo>
                <a:lnTo>
                  <a:pt x="2490" y="3232"/>
                </a:lnTo>
                <a:lnTo>
                  <a:pt x="2490" y="3231"/>
                </a:lnTo>
                <a:lnTo>
                  <a:pt x="2491" y="3231"/>
                </a:lnTo>
                <a:lnTo>
                  <a:pt x="2491" y="3232"/>
                </a:lnTo>
                <a:lnTo>
                  <a:pt x="2493" y="3232"/>
                </a:lnTo>
                <a:lnTo>
                  <a:pt x="2493" y="3234"/>
                </a:lnTo>
                <a:close/>
                <a:moveTo>
                  <a:pt x="2699" y="3231"/>
                </a:moveTo>
                <a:lnTo>
                  <a:pt x="2699" y="3229"/>
                </a:lnTo>
                <a:lnTo>
                  <a:pt x="2701" y="3229"/>
                </a:lnTo>
                <a:lnTo>
                  <a:pt x="2701" y="3231"/>
                </a:lnTo>
                <a:lnTo>
                  <a:pt x="2699" y="3231"/>
                </a:lnTo>
                <a:close/>
                <a:moveTo>
                  <a:pt x="2751" y="3234"/>
                </a:moveTo>
                <a:lnTo>
                  <a:pt x="2751" y="3235"/>
                </a:lnTo>
                <a:lnTo>
                  <a:pt x="2749" y="3235"/>
                </a:lnTo>
                <a:lnTo>
                  <a:pt x="2747" y="3235"/>
                </a:lnTo>
                <a:lnTo>
                  <a:pt x="2747" y="3234"/>
                </a:lnTo>
                <a:lnTo>
                  <a:pt x="2746" y="3234"/>
                </a:lnTo>
                <a:lnTo>
                  <a:pt x="2746" y="3232"/>
                </a:lnTo>
                <a:lnTo>
                  <a:pt x="2747" y="3231"/>
                </a:lnTo>
                <a:lnTo>
                  <a:pt x="2747" y="3229"/>
                </a:lnTo>
                <a:lnTo>
                  <a:pt x="2749" y="3229"/>
                </a:lnTo>
                <a:lnTo>
                  <a:pt x="2749" y="3231"/>
                </a:lnTo>
                <a:lnTo>
                  <a:pt x="2751" y="3231"/>
                </a:lnTo>
                <a:lnTo>
                  <a:pt x="2751" y="3232"/>
                </a:lnTo>
                <a:lnTo>
                  <a:pt x="2751" y="3234"/>
                </a:lnTo>
                <a:close/>
                <a:moveTo>
                  <a:pt x="2861" y="3229"/>
                </a:moveTo>
                <a:lnTo>
                  <a:pt x="2861" y="3231"/>
                </a:lnTo>
                <a:lnTo>
                  <a:pt x="2859" y="3229"/>
                </a:lnTo>
                <a:lnTo>
                  <a:pt x="2859" y="3231"/>
                </a:lnTo>
                <a:lnTo>
                  <a:pt x="2859" y="3229"/>
                </a:lnTo>
                <a:lnTo>
                  <a:pt x="2859" y="3227"/>
                </a:lnTo>
                <a:lnTo>
                  <a:pt x="2858" y="3227"/>
                </a:lnTo>
                <a:lnTo>
                  <a:pt x="2858" y="3226"/>
                </a:lnTo>
                <a:lnTo>
                  <a:pt x="2858" y="3224"/>
                </a:lnTo>
                <a:lnTo>
                  <a:pt x="2858" y="3223"/>
                </a:lnTo>
                <a:lnTo>
                  <a:pt x="2859" y="3224"/>
                </a:lnTo>
                <a:lnTo>
                  <a:pt x="2859" y="3226"/>
                </a:lnTo>
                <a:lnTo>
                  <a:pt x="2859" y="3227"/>
                </a:lnTo>
                <a:lnTo>
                  <a:pt x="2861" y="3227"/>
                </a:lnTo>
                <a:lnTo>
                  <a:pt x="2861" y="3229"/>
                </a:lnTo>
                <a:close/>
                <a:moveTo>
                  <a:pt x="2602" y="3221"/>
                </a:moveTo>
                <a:lnTo>
                  <a:pt x="2602" y="3223"/>
                </a:lnTo>
                <a:lnTo>
                  <a:pt x="2600" y="3223"/>
                </a:lnTo>
                <a:lnTo>
                  <a:pt x="2600" y="3221"/>
                </a:lnTo>
                <a:lnTo>
                  <a:pt x="2602" y="3221"/>
                </a:lnTo>
                <a:close/>
                <a:moveTo>
                  <a:pt x="2463" y="3219"/>
                </a:moveTo>
                <a:lnTo>
                  <a:pt x="2464" y="3219"/>
                </a:lnTo>
                <a:lnTo>
                  <a:pt x="2464" y="3221"/>
                </a:lnTo>
                <a:lnTo>
                  <a:pt x="2466" y="3221"/>
                </a:lnTo>
                <a:lnTo>
                  <a:pt x="2467" y="3221"/>
                </a:lnTo>
                <a:lnTo>
                  <a:pt x="2467" y="3223"/>
                </a:lnTo>
                <a:lnTo>
                  <a:pt x="2466" y="3223"/>
                </a:lnTo>
                <a:lnTo>
                  <a:pt x="2464" y="3223"/>
                </a:lnTo>
                <a:lnTo>
                  <a:pt x="2463" y="3223"/>
                </a:lnTo>
                <a:lnTo>
                  <a:pt x="2463" y="3221"/>
                </a:lnTo>
                <a:lnTo>
                  <a:pt x="2463" y="3219"/>
                </a:lnTo>
                <a:close/>
                <a:moveTo>
                  <a:pt x="2607" y="3221"/>
                </a:moveTo>
                <a:lnTo>
                  <a:pt x="2605" y="3221"/>
                </a:lnTo>
                <a:lnTo>
                  <a:pt x="2603" y="3221"/>
                </a:lnTo>
                <a:lnTo>
                  <a:pt x="2603" y="3219"/>
                </a:lnTo>
                <a:lnTo>
                  <a:pt x="2605" y="3219"/>
                </a:lnTo>
                <a:lnTo>
                  <a:pt x="2607" y="3219"/>
                </a:lnTo>
                <a:lnTo>
                  <a:pt x="2607" y="3221"/>
                </a:lnTo>
                <a:close/>
                <a:moveTo>
                  <a:pt x="2599" y="3218"/>
                </a:moveTo>
                <a:lnTo>
                  <a:pt x="2599" y="3219"/>
                </a:lnTo>
                <a:lnTo>
                  <a:pt x="2600" y="3219"/>
                </a:lnTo>
                <a:lnTo>
                  <a:pt x="2600" y="3221"/>
                </a:lnTo>
                <a:lnTo>
                  <a:pt x="2599" y="3221"/>
                </a:lnTo>
                <a:lnTo>
                  <a:pt x="2597" y="3221"/>
                </a:lnTo>
                <a:lnTo>
                  <a:pt x="2597" y="3219"/>
                </a:lnTo>
                <a:lnTo>
                  <a:pt x="2599" y="3219"/>
                </a:lnTo>
                <a:lnTo>
                  <a:pt x="2597" y="3219"/>
                </a:lnTo>
                <a:lnTo>
                  <a:pt x="2599" y="3219"/>
                </a:lnTo>
                <a:lnTo>
                  <a:pt x="2599" y="3218"/>
                </a:lnTo>
                <a:close/>
                <a:moveTo>
                  <a:pt x="2557" y="3216"/>
                </a:moveTo>
                <a:lnTo>
                  <a:pt x="2557" y="3215"/>
                </a:lnTo>
                <a:lnTo>
                  <a:pt x="2557" y="3216"/>
                </a:lnTo>
                <a:close/>
                <a:moveTo>
                  <a:pt x="2570" y="3215"/>
                </a:moveTo>
                <a:lnTo>
                  <a:pt x="2571" y="3215"/>
                </a:lnTo>
                <a:lnTo>
                  <a:pt x="2570" y="3215"/>
                </a:lnTo>
                <a:lnTo>
                  <a:pt x="2568" y="3215"/>
                </a:lnTo>
                <a:lnTo>
                  <a:pt x="2568" y="3213"/>
                </a:lnTo>
                <a:lnTo>
                  <a:pt x="2567" y="3213"/>
                </a:lnTo>
                <a:lnTo>
                  <a:pt x="2568" y="3213"/>
                </a:lnTo>
                <a:lnTo>
                  <a:pt x="2570" y="3213"/>
                </a:lnTo>
                <a:lnTo>
                  <a:pt x="2570" y="3215"/>
                </a:lnTo>
                <a:close/>
                <a:moveTo>
                  <a:pt x="2690" y="3211"/>
                </a:moveTo>
                <a:lnTo>
                  <a:pt x="2690" y="3213"/>
                </a:lnTo>
                <a:lnTo>
                  <a:pt x="2690" y="3211"/>
                </a:lnTo>
                <a:close/>
                <a:moveTo>
                  <a:pt x="2691" y="3211"/>
                </a:moveTo>
                <a:lnTo>
                  <a:pt x="2691" y="3210"/>
                </a:lnTo>
                <a:lnTo>
                  <a:pt x="2693" y="3210"/>
                </a:lnTo>
                <a:lnTo>
                  <a:pt x="2691" y="3210"/>
                </a:lnTo>
                <a:lnTo>
                  <a:pt x="2691" y="3211"/>
                </a:lnTo>
                <a:close/>
                <a:moveTo>
                  <a:pt x="2498" y="3207"/>
                </a:moveTo>
                <a:lnTo>
                  <a:pt x="2498" y="3208"/>
                </a:lnTo>
                <a:lnTo>
                  <a:pt x="2496" y="3208"/>
                </a:lnTo>
                <a:lnTo>
                  <a:pt x="2496" y="3207"/>
                </a:lnTo>
                <a:lnTo>
                  <a:pt x="2498" y="3207"/>
                </a:lnTo>
                <a:close/>
                <a:moveTo>
                  <a:pt x="2499" y="3207"/>
                </a:moveTo>
                <a:lnTo>
                  <a:pt x="2498" y="3207"/>
                </a:lnTo>
                <a:lnTo>
                  <a:pt x="2499" y="3207"/>
                </a:lnTo>
                <a:close/>
                <a:moveTo>
                  <a:pt x="2490" y="3207"/>
                </a:moveTo>
                <a:lnTo>
                  <a:pt x="2491" y="3207"/>
                </a:lnTo>
                <a:lnTo>
                  <a:pt x="2493" y="3207"/>
                </a:lnTo>
                <a:lnTo>
                  <a:pt x="2495" y="3207"/>
                </a:lnTo>
                <a:lnTo>
                  <a:pt x="2495" y="3208"/>
                </a:lnTo>
                <a:lnTo>
                  <a:pt x="2496" y="3208"/>
                </a:lnTo>
                <a:lnTo>
                  <a:pt x="2495" y="3210"/>
                </a:lnTo>
                <a:lnTo>
                  <a:pt x="2493" y="3210"/>
                </a:lnTo>
                <a:lnTo>
                  <a:pt x="2493" y="3208"/>
                </a:lnTo>
                <a:lnTo>
                  <a:pt x="2491" y="3208"/>
                </a:lnTo>
                <a:lnTo>
                  <a:pt x="2490" y="3208"/>
                </a:lnTo>
                <a:lnTo>
                  <a:pt x="2490" y="3207"/>
                </a:lnTo>
                <a:lnTo>
                  <a:pt x="2488" y="3207"/>
                </a:lnTo>
                <a:lnTo>
                  <a:pt x="2488" y="3205"/>
                </a:lnTo>
                <a:lnTo>
                  <a:pt x="2488" y="3207"/>
                </a:lnTo>
                <a:lnTo>
                  <a:pt x="2490" y="3205"/>
                </a:lnTo>
                <a:lnTo>
                  <a:pt x="2490" y="3207"/>
                </a:lnTo>
                <a:close/>
                <a:moveTo>
                  <a:pt x="1835" y="3205"/>
                </a:moveTo>
                <a:lnTo>
                  <a:pt x="1837" y="3205"/>
                </a:lnTo>
                <a:lnTo>
                  <a:pt x="1837" y="3207"/>
                </a:lnTo>
                <a:lnTo>
                  <a:pt x="1835" y="3207"/>
                </a:lnTo>
                <a:lnTo>
                  <a:pt x="1835" y="3205"/>
                </a:lnTo>
                <a:close/>
                <a:moveTo>
                  <a:pt x="2496" y="3205"/>
                </a:moveTo>
                <a:lnTo>
                  <a:pt x="2498" y="3205"/>
                </a:lnTo>
                <a:lnTo>
                  <a:pt x="2496" y="3205"/>
                </a:lnTo>
                <a:close/>
                <a:moveTo>
                  <a:pt x="2443" y="3203"/>
                </a:moveTo>
                <a:lnTo>
                  <a:pt x="2442" y="3203"/>
                </a:lnTo>
                <a:lnTo>
                  <a:pt x="2443" y="3203"/>
                </a:lnTo>
                <a:close/>
                <a:moveTo>
                  <a:pt x="2447" y="3203"/>
                </a:moveTo>
                <a:lnTo>
                  <a:pt x="2445" y="3203"/>
                </a:lnTo>
                <a:lnTo>
                  <a:pt x="2445" y="3202"/>
                </a:lnTo>
                <a:lnTo>
                  <a:pt x="2447" y="3202"/>
                </a:lnTo>
                <a:lnTo>
                  <a:pt x="2447" y="3203"/>
                </a:lnTo>
                <a:close/>
                <a:moveTo>
                  <a:pt x="2613" y="3202"/>
                </a:moveTo>
                <a:lnTo>
                  <a:pt x="2611" y="3202"/>
                </a:lnTo>
                <a:lnTo>
                  <a:pt x="2613" y="3202"/>
                </a:lnTo>
                <a:close/>
                <a:moveTo>
                  <a:pt x="2688" y="3202"/>
                </a:moveTo>
                <a:lnTo>
                  <a:pt x="2690" y="3202"/>
                </a:lnTo>
                <a:lnTo>
                  <a:pt x="2688" y="3202"/>
                </a:lnTo>
                <a:close/>
                <a:moveTo>
                  <a:pt x="2437" y="3200"/>
                </a:moveTo>
                <a:lnTo>
                  <a:pt x="2437" y="3202"/>
                </a:lnTo>
                <a:lnTo>
                  <a:pt x="2437" y="3203"/>
                </a:lnTo>
                <a:lnTo>
                  <a:pt x="2435" y="3202"/>
                </a:lnTo>
                <a:lnTo>
                  <a:pt x="2437" y="3202"/>
                </a:lnTo>
                <a:lnTo>
                  <a:pt x="2435" y="3202"/>
                </a:lnTo>
                <a:lnTo>
                  <a:pt x="2435" y="3200"/>
                </a:lnTo>
                <a:lnTo>
                  <a:pt x="2437" y="3200"/>
                </a:lnTo>
                <a:close/>
                <a:moveTo>
                  <a:pt x="2691" y="3202"/>
                </a:moveTo>
                <a:lnTo>
                  <a:pt x="2690" y="3202"/>
                </a:lnTo>
                <a:lnTo>
                  <a:pt x="2690" y="3200"/>
                </a:lnTo>
                <a:lnTo>
                  <a:pt x="2691" y="3200"/>
                </a:lnTo>
                <a:lnTo>
                  <a:pt x="2690" y="3200"/>
                </a:lnTo>
                <a:lnTo>
                  <a:pt x="2690" y="3202"/>
                </a:lnTo>
                <a:lnTo>
                  <a:pt x="2691" y="3202"/>
                </a:lnTo>
                <a:close/>
                <a:moveTo>
                  <a:pt x="2482" y="3200"/>
                </a:moveTo>
                <a:lnTo>
                  <a:pt x="2483" y="3200"/>
                </a:lnTo>
                <a:lnTo>
                  <a:pt x="2483" y="3202"/>
                </a:lnTo>
                <a:lnTo>
                  <a:pt x="2485" y="3202"/>
                </a:lnTo>
                <a:lnTo>
                  <a:pt x="2483" y="3202"/>
                </a:lnTo>
                <a:lnTo>
                  <a:pt x="2482" y="3202"/>
                </a:lnTo>
                <a:lnTo>
                  <a:pt x="2482" y="3200"/>
                </a:lnTo>
                <a:close/>
                <a:moveTo>
                  <a:pt x="2439" y="3199"/>
                </a:moveTo>
                <a:lnTo>
                  <a:pt x="2439" y="3200"/>
                </a:lnTo>
                <a:lnTo>
                  <a:pt x="2439" y="3202"/>
                </a:lnTo>
                <a:lnTo>
                  <a:pt x="2437" y="3202"/>
                </a:lnTo>
                <a:lnTo>
                  <a:pt x="2437" y="3200"/>
                </a:lnTo>
                <a:lnTo>
                  <a:pt x="2437" y="3199"/>
                </a:lnTo>
                <a:lnTo>
                  <a:pt x="2439" y="3199"/>
                </a:lnTo>
                <a:close/>
                <a:moveTo>
                  <a:pt x="2546" y="3197"/>
                </a:moveTo>
                <a:lnTo>
                  <a:pt x="2547" y="3197"/>
                </a:lnTo>
                <a:lnTo>
                  <a:pt x="2547" y="3199"/>
                </a:lnTo>
                <a:lnTo>
                  <a:pt x="2547" y="3200"/>
                </a:lnTo>
                <a:lnTo>
                  <a:pt x="2549" y="3202"/>
                </a:lnTo>
                <a:lnTo>
                  <a:pt x="2549" y="3203"/>
                </a:lnTo>
                <a:lnTo>
                  <a:pt x="2547" y="3203"/>
                </a:lnTo>
                <a:lnTo>
                  <a:pt x="2546" y="3203"/>
                </a:lnTo>
                <a:lnTo>
                  <a:pt x="2546" y="3202"/>
                </a:lnTo>
                <a:lnTo>
                  <a:pt x="2544" y="3202"/>
                </a:lnTo>
                <a:lnTo>
                  <a:pt x="2544" y="3200"/>
                </a:lnTo>
                <a:lnTo>
                  <a:pt x="2543" y="3200"/>
                </a:lnTo>
                <a:lnTo>
                  <a:pt x="2543" y="3199"/>
                </a:lnTo>
                <a:lnTo>
                  <a:pt x="2541" y="3199"/>
                </a:lnTo>
                <a:lnTo>
                  <a:pt x="2541" y="3200"/>
                </a:lnTo>
                <a:lnTo>
                  <a:pt x="2541" y="3199"/>
                </a:lnTo>
                <a:lnTo>
                  <a:pt x="2543" y="3199"/>
                </a:lnTo>
                <a:lnTo>
                  <a:pt x="2543" y="3197"/>
                </a:lnTo>
                <a:lnTo>
                  <a:pt x="2544" y="3197"/>
                </a:lnTo>
                <a:lnTo>
                  <a:pt x="2546" y="3197"/>
                </a:lnTo>
                <a:close/>
                <a:moveTo>
                  <a:pt x="2552" y="3197"/>
                </a:moveTo>
                <a:lnTo>
                  <a:pt x="2554" y="3197"/>
                </a:lnTo>
                <a:lnTo>
                  <a:pt x="2554" y="3199"/>
                </a:lnTo>
                <a:lnTo>
                  <a:pt x="2555" y="3199"/>
                </a:lnTo>
                <a:lnTo>
                  <a:pt x="2555" y="3200"/>
                </a:lnTo>
                <a:lnTo>
                  <a:pt x="2555" y="3202"/>
                </a:lnTo>
                <a:lnTo>
                  <a:pt x="2557" y="3202"/>
                </a:lnTo>
                <a:lnTo>
                  <a:pt x="2557" y="3203"/>
                </a:lnTo>
                <a:lnTo>
                  <a:pt x="2559" y="3203"/>
                </a:lnTo>
                <a:lnTo>
                  <a:pt x="2559" y="3205"/>
                </a:lnTo>
                <a:lnTo>
                  <a:pt x="2559" y="3207"/>
                </a:lnTo>
                <a:lnTo>
                  <a:pt x="2559" y="3208"/>
                </a:lnTo>
                <a:lnTo>
                  <a:pt x="2560" y="3208"/>
                </a:lnTo>
                <a:lnTo>
                  <a:pt x="2560" y="3210"/>
                </a:lnTo>
                <a:lnTo>
                  <a:pt x="2559" y="3210"/>
                </a:lnTo>
                <a:lnTo>
                  <a:pt x="2559" y="3211"/>
                </a:lnTo>
                <a:lnTo>
                  <a:pt x="2560" y="3211"/>
                </a:lnTo>
                <a:lnTo>
                  <a:pt x="2560" y="3213"/>
                </a:lnTo>
                <a:lnTo>
                  <a:pt x="2559" y="3213"/>
                </a:lnTo>
                <a:lnTo>
                  <a:pt x="2560" y="3213"/>
                </a:lnTo>
                <a:lnTo>
                  <a:pt x="2560" y="3215"/>
                </a:lnTo>
                <a:lnTo>
                  <a:pt x="2559" y="3215"/>
                </a:lnTo>
                <a:lnTo>
                  <a:pt x="2557" y="3215"/>
                </a:lnTo>
                <a:lnTo>
                  <a:pt x="2555" y="3215"/>
                </a:lnTo>
                <a:lnTo>
                  <a:pt x="2554" y="3215"/>
                </a:lnTo>
                <a:lnTo>
                  <a:pt x="2554" y="3213"/>
                </a:lnTo>
                <a:lnTo>
                  <a:pt x="2552" y="3213"/>
                </a:lnTo>
                <a:lnTo>
                  <a:pt x="2552" y="3211"/>
                </a:lnTo>
                <a:lnTo>
                  <a:pt x="2552" y="3210"/>
                </a:lnTo>
                <a:lnTo>
                  <a:pt x="2552" y="3208"/>
                </a:lnTo>
                <a:lnTo>
                  <a:pt x="2552" y="3207"/>
                </a:lnTo>
                <a:lnTo>
                  <a:pt x="2551" y="3207"/>
                </a:lnTo>
                <a:lnTo>
                  <a:pt x="2551" y="3205"/>
                </a:lnTo>
                <a:lnTo>
                  <a:pt x="2549" y="3205"/>
                </a:lnTo>
                <a:lnTo>
                  <a:pt x="2549" y="3203"/>
                </a:lnTo>
                <a:lnTo>
                  <a:pt x="2551" y="3203"/>
                </a:lnTo>
                <a:lnTo>
                  <a:pt x="2551" y="3205"/>
                </a:lnTo>
                <a:lnTo>
                  <a:pt x="2552" y="3205"/>
                </a:lnTo>
                <a:lnTo>
                  <a:pt x="2551" y="3205"/>
                </a:lnTo>
                <a:lnTo>
                  <a:pt x="2551" y="3203"/>
                </a:lnTo>
                <a:lnTo>
                  <a:pt x="2552" y="3203"/>
                </a:lnTo>
                <a:lnTo>
                  <a:pt x="2551" y="3203"/>
                </a:lnTo>
                <a:lnTo>
                  <a:pt x="2551" y="3202"/>
                </a:lnTo>
                <a:lnTo>
                  <a:pt x="2551" y="3200"/>
                </a:lnTo>
                <a:lnTo>
                  <a:pt x="2552" y="3200"/>
                </a:lnTo>
                <a:lnTo>
                  <a:pt x="2552" y="3199"/>
                </a:lnTo>
                <a:lnTo>
                  <a:pt x="2551" y="3199"/>
                </a:lnTo>
                <a:lnTo>
                  <a:pt x="2551" y="3197"/>
                </a:lnTo>
                <a:lnTo>
                  <a:pt x="2552" y="3197"/>
                </a:lnTo>
                <a:lnTo>
                  <a:pt x="2551" y="3197"/>
                </a:lnTo>
                <a:lnTo>
                  <a:pt x="2552" y="3197"/>
                </a:lnTo>
                <a:close/>
                <a:moveTo>
                  <a:pt x="2493" y="3199"/>
                </a:moveTo>
                <a:lnTo>
                  <a:pt x="2493" y="3200"/>
                </a:lnTo>
                <a:lnTo>
                  <a:pt x="2493" y="3202"/>
                </a:lnTo>
                <a:lnTo>
                  <a:pt x="2495" y="3202"/>
                </a:lnTo>
                <a:lnTo>
                  <a:pt x="2493" y="3202"/>
                </a:lnTo>
                <a:lnTo>
                  <a:pt x="2493" y="3203"/>
                </a:lnTo>
                <a:lnTo>
                  <a:pt x="2495" y="3203"/>
                </a:lnTo>
                <a:lnTo>
                  <a:pt x="2495" y="3205"/>
                </a:lnTo>
                <a:lnTo>
                  <a:pt x="2496" y="3205"/>
                </a:lnTo>
                <a:lnTo>
                  <a:pt x="2495" y="3207"/>
                </a:lnTo>
                <a:lnTo>
                  <a:pt x="2493" y="3207"/>
                </a:lnTo>
                <a:lnTo>
                  <a:pt x="2491" y="3205"/>
                </a:lnTo>
                <a:lnTo>
                  <a:pt x="2490" y="3205"/>
                </a:lnTo>
                <a:lnTo>
                  <a:pt x="2490" y="3203"/>
                </a:lnTo>
                <a:lnTo>
                  <a:pt x="2488" y="3203"/>
                </a:lnTo>
                <a:lnTo>
                  <a:pt x="2488" y="3202"/>
                </a:lnTo>
                <a:lnTo>
                  <a:pt x="2488" y="3200"/>
                </a:lnTo>
                <a:lnTo>
                  <a:pt x="2487" y="3200"/>
                </a:lnTo>
                <a:lnTo>
                  <a:pt x="2488" y="3200"/>
                </a:lnTo>
                <a:lnTo>
                  <a:pt x="2487" y="3199"/>
                </a:lnTo>
                <a:lnTo>
                  <a:pt x="2487" y="3200"/>
                </a:lnTo>
                <a:lnTo>
                  <a:pt x="2487" y="3199"/>
                </a:lnTo>
                <a:lnTo>
                  <a:pt x="2487" y="3197"/>
                </a:lnTo>
                <a:lnTo>
                  <a:pt x="2488" y="3197"/>
                </a:lnTo>
                <a:lnTo>
                  <a:pt x="2490" y="3197"/>
                </a:lnTo>
                <a:lnTo>
                  <a:pt x="2490" y="3199"/>
                </a:lnTo>
                <a:lnTo>
                  <a:pt x="2491" y="3199"/>
                </a:lnTo>
                <a:lnTo>
                  <a:pt x="2493" y="3199"/>
                </a:lnTo>
                <a:close/>
                <a:moveTo>
                  <a:pt x="2485" y="3195"/>
                </a:moveTo>
                <a:lnTo>
                  <a:pt x="2485" y="3197"/>
                </a:lnTo>
                <a:lnTo>
                  <a:pt x="2487" y="3197"/>
                </a:lnTo>
                <a:lnTo>
                  <a:pt x="2487" y="3199"/>
                </a:lnTo>
                <a:lnTo>
                  <a:pt x="2487" y="3200"/>
                </a:lnTo>
                <a:lnTo>
                  <a:pt x="2485" y="3199"/>
                </a:lnTo>
                <a:lnTo>
                  <a:pt x="2485" y="3197"/>
                </a:lnTo>
                <a:lnTo>
                  <a:pt x="2485" y="3195"/>
                </a:lnTo>
                <a:close/>
                <a:moveTo>
                  <a:pt x="2555" y="3195"/>
                </a:moveTo>
                <a:lnTo>
                  <a:pt x="2555" y="3197"/>
                </a:lnTo>
                <a:lnTo>
                  <a:pt x="2554" y="3197"/>
                </a:lnTo>
                <a:lnTo>
                  <a:pt x="2554" y="3195"/>
                </a:lnTo>
                <a:lnTo>
                  <a:pt x="2555" y="3195"/>
                </a:lnTo>
                <a:close/>
                <a:moveTo>
                  <a:pt x="2475" y="3195"/>
                </a:moveTo>
                <a:lnTo>
                  <a:pt x="2474" y="3195"/>
                </a:lnTo>
                <a:lnTo>
                  <a:pt x="2475" y="3195"/>
                </a:lnTo>
                <a:close/>
                <a:moveTo>
                  <a:pt x="2695" y="3195"/>
                </a:moveTo>
                <a:lnTo>
                  <a:pt x="2693" y="3195"/>
                </a:lnTo>
                <a:lnTo>
                  <a:pt x="2695" y="3195"/>
                </a:lnTo>
                <a:close/>
                <a:moveTo>
                  <a:pt x="2688" y="3195"/>
                </a:moveTo>
                <a:lnTo>
                  <a:pt x="2687" y="3195"/>
                </a:lnTo>
                <a:lnTo>
                  <a:pt x="2688" y="3195"/>
                </a:lnTo>
                <a:close/>
                <a:moveTo>
                  <a:pt x="2461" y="3194"/>
                </a:moveTo>
                <a:lnTo>
                  <a:pt x="2461" y="3195"/>
                </a:lnTo>
                <a:lnTo>
                  <a:pt x="2463" y="3195"/>
                </a:lnTo>
                <a:lnTo>
                  <a:pt x="2461" y="3195"/>
                </a:lnTo>
                <a:lnTo>
                  <a:pt x="2461" y="3194"/>
                </a:lnTo>
                <a:close/>
                <a:moveTo>
                  <a:pt x="2511" y="3195"/>
                </a:moveTo>
                <a:lnTo>
                  <a:pt x="2509" y="3195"/>
                </a:lnTo>
                <a:lnTo>
                  <a:pt x="2509" y="3194"/>
                </a:lnTo>
                <a:lnTo>
                  <a:pt x="2511" y="3194"/>
                </a:lnTo>
                <a:lnTo>
                  <a:pt x="2511" y="3195"/>
                </a:lnTo>
                <a:close/>
                <a:moveTo>
                  <a:pt x="2440" y="3194"/>
                </a:moveTo>
                <a:lnTo>
                  <a:pt x="2440" y="3195"/>
                </a:lnTo>
                <a:lnTo>
                  <a:pt x="2440" y="3194"/>
                </a:lnTo>
                <a:lnTo>
                  <a:pt x="2439" y="3194"/>
                </a:lnTo>
                <a:lnTo>
                  <a:pt x="2440" y="3194"/>
                </a:lnTo>
                <a:close/>
                <a:moveTo>
                  <a:pt x="2387" y="3194"/>
                </a:moveTo>
                <a:lnTo>
                  <a:pt x="2386" y="3194"/>
                </a:lnTo>
                <a:lnTo>
                  <a:pt x="2386" y="3192"/>
                </a:lnTo>
                <a:lnTo>
                  <a:pt x="2387" y="3192"/>
                </a:lnTo>
                <a:lnTo>
                  <a:pt x="2387" y="3194"/>
                </a:lnTo>
                <a:close/>
                <a:moveTo>
                  <a:pt x="2698" y="3194"/>
                </a:moveTo>
                <a:lnTo>
                  <a:pt x="2698" y="3195"/>
                </a:lnTo>
                <a:lnTo>
                  <a:pt x="2698" y="3197"/>
                </a:lnTo>
                <a:lnTo>
                  <a:pt x="2696" y="3197"/>
                </a:lnTo>
                <a:lnTo>
                  <a:pt x="2698" y="3197"/>
                </a:lnTo>
                <a:lnTo>
                  <a:pt x="2698" y="3199"/>
                </a:lnTo>
                <a:lnTo>
                  <a:pt x="2696" y="3199"/>
                </a:lnTo>
                <a:lnTo>
                  <a:pt x="2696" y="3197"/>
                </a:lnTo>
                <a:lnTo>
                  <a:pt x="2695" y="3197"/>
                </a:lnTo>
                <a:lnTo>
                  <a:pt x="2693" y="3197"/>
                </a:lnTo>
                <a:lnTo>
                  <a:pt x="2695" y="3195"/>
                </a:lnTo>
                <a:lnTo>
                  <a:pt x="2696" y="3195"/>
                </a:lnTo>
                <a:lnTo>
                  <a:pt x="2696" y="3194"/>
                </a:lnTo>
                <a:lnTo>
                  <a:pt x="2698" y="3194"/>
                </a:lnTo>
                <a:lnTo>
                  <a:pt x="2696" y="3194"/>
                </a:lnTo>
                <a:lnTo>
                  <a:pt x="2698" y="3194"/>
                </a:lnTo>
                <a:lnTo>
                  <a:pt x="2698" y="3192"/>
                </a:lnTo>
                <a:lnTo>
                  <a:pt x="2698" y="3194"/>
                </a:lnTo>
                <a:close/>
                <a:moveTo>
                  <a:pt x="2477" y="3192"/>
                </a:moveTo>
                <a:lnTo>
                  <a:pt x="2477" y="3194"/>
                </a:lnTo>
                <a:lnTo>
                  <a:pt x="2479" y="3192"/>
                </a:lnTo>
                <a:lnTo>
                  <a:pt x="2479" y="3194"/>
                </a:lnTo>
                <a:lnTo>
                  <a:pt x="2480" y="3194"/>
                </a:lnTo>
                <a:lnTo>
                  <a:pt x="2480" y="3195"/>
                </a:lnTo>
                <a:lnTo>
                  <a:pt x="2482" y="3195"/>
                </a:lnTo>
                <a:lnTo>
                  <a:pt x="2482" y="3197"/>
                </a:lnTo>
                <a:lnTo>
                  <a:pt x="2480" y="3197"/>
                </a:lnTo>
                <a:lnTo>
                  <a:pt x="2479" y="3197"/>
                </a:lnTo>
                <a:lnTo>
                  <a:pt x="2477" y="3195"/>
                </a:lnTo>
                <a:lnTo>
                  <a:pt x="2477" y="3194"/>
                </a:lnTo>
                <a:lnTo>
                  <a:pt x="2477" y="3192"/>
                </a:lnTo>
                <a:close/>
                <a:moveTo>
                  <a:pt x="2474" y="3192"/>
                </a:moveTo>
                <a:lnTo>
                  <a:pt x="2474" y="3194"/>
                </a:lnTo>
                <a:lnTo>
                  <a:pt x="2474" y="3192"/>
                </a:lnTo>
                <a:close/>
                <a:moveTo>
                  <a:pt x="2453" y="3192"/>
                </a:moveTo>
                <a:lnTo>
                  <a:pt x="2453" y="3194"/>
                </a:lnTo>
                <a:lnTo>
                  <a:pt x="2451" y="3192"/>
                </a:lnTo>
                <a:lnTo>
                  <a:pt x="2453" y="3192"/>
                </a:lnTo>
                <a:close/>
                <a:moveTo>
                  <a:pt x="2475" y="3192"/>
                </a:moveTo>
                <a:lnTo>
                  <a:pt x="2477" y="3192"/>
                </a:lnTo>
                <a:lnTo>
                  <a:pt x="2475" y="3192"/>
                </a:lnTo>
                <a:lnTo>
                  <a:pt x="2475" y="3194"/>
                </a:lnTo>
                <a:lnTo>
                  <a:pt x="2475" y="3192"/>
                </a:lnTo>
                <a:close/>
                <a:moveTo>
                  <a:pt x="2439" y="3191"/>
                </a:moveTo>
                <a:lnTo>
                  <a:pt x="2440" y="3191"/>
                </a:lnTo>
                <a:lnTo>
                  <a:pt x="2440" y="3192"/>
                </a:lnTo>
                <a:lnTo>
                  <a:pt x="2439" y="3192"/>
                </a:lnTo>
                <a:lnTo>
                  <a:pt x="2439" y="3191"/>
                </a:lnTo>
                <a:close/>
                <a:moveTo>
                  <a:pt x="2440" y="3191"/>
                </a:moveTo>
                <a:lnTo>
                  <a:pt x="2442" y="3191"/>
                </a:lnTo>
                <a:lnTo>
                  <a:pt x="2442" y="3192"/>
                </a:lnTo>
                <a:lnTo>
                  <a:pt x="2440" y="3192"/>
                </a:lnTo>
                <a:lnTo>
                  <a:pt x="2440" y="3191"/>
                </a:lnTo>
                <a:close/>
                <a:moveTo>
                  <a:pt x="1834" y="3191"/>
                </a:moveTo>
                <a:lnTo>
                  <a:pt x="1835" y="3191"/>
                </a:lnTo>
                <a:lnTo>
                  <a:pt x="1835" y="3192"/>
                </a:lnTo>
                <a:lnTo>
                  <a:pt x="1837" y="3192"/>
                </a:lnTo>
                <a:lnTo>
                  <a:pt x="1835" y="3192"/>
                </a:lnTo>
                <a:lnTo>
                  <a:pt x="1835" y="3191"/>
                </a:lnTo>
                <a:lnTo>
                  <a:pt x="1834" y="3191"/>
                </a:lnTo>
                <a:close/>
                <a:moveTo>
                  <a:pt x="2450" y="3192"/>
                </a:moveTo>
                <a:lnTo>
                  <a:pt x="2450" y="3194"/>
                </a:lnTo>
                <a:lnTo>
                  <a:pt x="2451" y="3194"/>
                </a:lnTo>
                <a:lnTo>
                  <a:pt x="2451" y="3195"/>
                </a:lnTo>
                <a:lnTo>
                  <a:pt x="2450" y="3195"/>
                </a:lnTo>
                <a:lnTo>
                  <a:pt x="2450" y="3194"/>
                </a:lnTo>
                <a:lnTo>
                  <a:pt x="2450" y="3195"/>
                </a:lnTo>
                <a:lnTo>
                  <a:pt x="2451" y="3195"/>
                </a:lnTo>
                <a:lnTo>
                  <a:pt x="2453" y="3195"/>
                </a:lnTo>
                <a:lnTo>
                  <a:pt x="2455" y="3195"/>
                </a:lnTo>
                <a:lnTo>
                  <a:pt x="2456" y="3195"/>
                </a:lnTo>
                <a:lnTo>
                  <a:pt x="2458" y="3195"/>
                </a:lnTo>
                <a:lnTo>
                  <a:pt x="2458" y="3197"/>
                </a:lnTo>
                <a:lnTo>
                  <a:pt x="2459" y="3197"/>
                </a:lnTo>
                <a:lnTo>
                  <a:pt x="2461" y="3197"/>
                </a:lnTo>
                <a:lnTo>
                  <a:pt x="2463" y="3197"/>
                </a:lnTo>
                <a:lnTo>
                  <a:pt x="2463" y="3195"/>
                </a:lnTo>
                <a:lnTo>
                  <a:pt x="2464" y="3195"/>
                </a:lnTo>
                <a:lnTo>
                  <a:pt x="2464" y="3197"/>
                </a:lnTo>
                <a:lnTo>
                  <a:pt x="2464" y="3195"/>
                </a:lnTo>
                <a:lnTo>
                  <a:pt x="2466" y="3195"/>
                </a:lnTo>
                <a:lnTo>
                  <a:pt x="2466" y="3194"/>
                </a:lnTo>
                <a:lnTo>
                  <a:pt x="2466" y="3195"/>
                </a:lnTo>
                <a:lnTo>
                  <a:pt x="2466" y="3197"/>
                </a:lnTo>
                <a:lnTo>
                  <a:pt x="2467" y="3197"/>
                </a:lnTo>
                <a:lnTo>
                  <a:pt x="2467" y="3199"/>
                </a:lnTo>
                <a:lnTo>
                  <a:pt x="2467" y="3200"/>
                </a:lnTo>
                <a:lnTo>
                  <a:pt x="2469" y="3199"/>
                </a:lnTo>
                <a:lnTo>
                  <a:pt x="2469" y="3200"/>
                </a:lnTo>
                <a:lnTo>
                  <a:pt x="2469" y="3199"/>
                </a:lnTo>
                <a:lnTo>
                  <a:pt x="2469" y="3200"/>
                </a:lnTo>
                <a:lnTo>
                  <a:pt x="2471" y="3200"/>
                </a:lnTo>
                <a:lnTo>
                  <a:pt x="2471" y="3202"/>
                </a:lnTo>
                <a:lnTo>
                  <a:pt x="2472" y="3202"/>
                </a:lnTo>
                <a:lnTo>
                  <a:pt x="2472" y="3200"/>
                </a:lnTo>
                <a:lnTo>
                  <a:pt x="2474" y="3200"/>
                </a:lnTo>
                <a:lnTo>
                  <a:pt x="2474" y="3202"/>
                </a:lnTo>
                <a:lnTo>
                  <a:pt x="2475" y="3202"/>
                </a:lnTo>
                <a:lnTo>
                  <a:pt x="2475" y="3200"/>
                </a:lnTo>
                <a:lnTo>
                  <a:pt x="2474" y="3200"/>
                </a:lnTo>
                <a:lnTo>
                  <a:pt x="2475" y="3200"/>
                </a:lnTo>
                <a:lnTo>
                  <a:pt x="2475" y="3199"/>
                </a:lnTo>
                <a:lnTo>
                  <a:pt x="2475" y="3200"/>
                </a:lnTo>
                <a:lnTo>
                  <a:pt x="2477" y="3199"/>
                </a:lnTo>
                <a:lnTo>
                  <a:pt x="2475" y="3199"/>
                </a:lnTo>
                <a:lnTo>
                  <a:pt x="2477" y="3199"/>
                </a:lnTo>
                <a:lnTo>
                  <a:pt x="2479" y="3199"/>
                </a:lnTo>
                <a:lnTo>
                  <a:pt x="2480" y="3199"/>
                </a:lnTo>
                <a:lnTo>
                  <a:pt x="2482" y="3199"/>
                </a:lnTo>
                <a:lnTo>
                  <a:pt x="2482" y="3200"/>
                </a:lnTo>
                <a:lnTo>
                  <a:pt x="2480" y="3200"/>
                </a:lnTo>
                <a:lnTo>
                  <a:pt x="2480" y="3202"/>
                </a:lnTo>
                <a:lnTo>
                  <a:pt x="2482" y="3202"/>
                </a:lnTo>
                <a:lnTo>
                  <a:pt x="2483" y="3203"/>
                </a:lnTo>
                <a:lnTo>
                  <a:pt x="2485" y="3203"/>
                </a:lnTo>
                <a:lnTo>
                  <a:pt x="2485" y="3205"/>
                </a:lnTo>
                <a:lnTo>
                  <a:pt x="2485" y="3207"/>
                </a:lnTo>
                <a:lnTo>
                  <a:pt x="2485" y="3208"/>
                </a:lnTo>
                <a:lnTo>
                  <a:pt x="2487" y="3208"/>
                </a:lnTo>
                <a:lnTo>
                  <a:pt x="2487" y="3210"/>
                </a:lnTo>
                <a:lnTo>
                  <a:pt x="2488" y="3210"/>
                </a:lnTo>
                <a:lnTo>
                  <a:pt x="2490" y="3210"/>
                </a:lnTo>
                <a:lnTo>
                  <a:pt x="2491" y="3210"/>
                </a:lnTo>
                <a:lnTo>
                  <a:pt x="2493" y="3210"/>
                </a:lnTo>
                <a:lnTo>
                  <a:pt x="2493" y="3211"/>
                </a:lnTo>
                <a:lnTo>
                  <a:pt x="2495" y="3211"/>
                </a:lnTo>
                <a:lnTo>
                  <a:pt x="2495" y="3213"/>
                </a:lnTo>
                <a:lnTo>
                  <a:pt x="2496" y="3213"/>
                </a:lnTo>
                <a:lnTo>
                  <a:pt x="2498" y="3213"/>
                </a:lnTo>
                <a:lnTo>
                  <a:pt x="2498" y="3215"/>
                </a:lnTo>
                <a:lnTo>
                  <a:pt x="2498" y="3216"/>
                </a:lnTo>
                <a:lnTo>
                  <a:pt x="2496" y="3216"/>
                </a:lnTo>
                <a:lnTo>
                  <a:pt x="2498" y="3216"/>
                </a:lnTo>
                <a:lnTo>
                  <a:pt x="2499" y="3216"/>
                </a:lnTo>
                <a:lnTo>
                  <a:pt x="2499" y="3218"/>
                </a:lnTo>
                <a:lnTo>
                  <a:pt x="2501" y="3219"/>
                </a:lnTo>
                <a:lnTo>
                  <a:pt x="2501" y="3221"/>
                </a:lnTo>
                <a:lnTo>
                  <a:pt x="2501" y="3223"/>
                </a:lnTo>
                <a:lnTo>
                  <a:pt x="2499" y="3223"/>
                </a:lnTo>
                <a:lnTo>
                  <a:pt x="2499" y="3224"/>
                </a:lnTo>
                <a:lnTo>
                  <a:pt x="2501" y="3224"/>
                </a:lnTo>
                <a:lnTo>
                  <a:pt x="2501" y="3226"/>
                </a:lnTo>
                <a:lnTo>
                  <a:pt x="2499" y="3226"/>
                </a:lnTo>
                <a:lnTo>
                  <a:pt x="2499" y="3227"/>
                </a:lnTo>
                <a:lnTo>
                  <a:pt x="2498" y="3227"/>
                </a:lnTo>
                <a:lnTo>
                  <a:pt x="2496" y="3227"/>
                </a:lnTo>
                <a:lnTo>
                  <a:pt x="2496" y="3226"/>
                </a:lnTo>
                <a:lnTo>
                  <a:pt x="2495" y="3226"/>
                </a:lnTo>
                <a:lnTo>
                  <a:pt x="2493" y="3226"/>
                </a:lnTo>
                <a:lnTo>
                  <a:pt x="2493" y="3224"/>
                </a:lnTo>
                <a:lnTo>
                  <a:pt x="2491" y="3223"/>
                </a:lnTo>
                <a:lnTo>
                  <a:pt x="2490" y="3223"/>
                </a:lnTo>
                <a:lnTo>
                  <a:pt x="2490" y="3221"/>
                </a:lnTo>
                <a:lnTo>
                  <a:pt x="2488" y="3221"/>
                </a:lnTo>
                <a:lnTo>
                  <a:pt x="2487" y="3221"/>
                </a:lnTo>
                <a:lnTo>
                  <a:pt x="2487" y="3219"/>
                </a:lnTo>
                <a:lnTo>
                  <a:pt x="2485" y="3219"/>
                </a:lnTo>
                <a:lnTo>
                  <a:pt x="2483" y="3219"/>
                </a:lnTo>
                <a:lnTo>
                  <a:pt x="2483" y="3218"/>
                </a:lnTo>
                <a:lnTo>
                  <a:pt x="2482" y="3218"/>
                </a:lnTo>
                <a:lnTo>
                  <a:pt x="2480" y="3216"/>
                </a:lnTo>
                <a:lnTo>
                  <a:pt x="2480" y="3215"/>
                </a:lnTo>
                <a:lnTo>
                  <a:pt x="2479" y="3215"/>
                </a:lnTo>
                <a:lnTo>
                  <a:pt x="2479" y="3216"/>
                </a:lnTo>
                <a:lnTo>
                  <a:pt x="2479" y="3218"/>
                </a:lnTo>
                <a:lnTo>
                  <a:pt x="2479" y="3219"/>
                </a:lnTo>
                <a:lnTo>
                  <a:pt x="2477" y="3219"/>
                </a:lnTo>
                <a:lnTo>
                  <a:pt x="2475" y="3219"/>
                </a:lnTo>
                <a:lnTo>
                  <a:pt x="2475" y="3218"/>
                </a:lnTo>
                <a:lnTo>
                  <a:pt x="2474" y="3218"/>
                </a:lnTo>
                <a:lnTo>
                  <a:pt x="2474" y="3219"/>
                </a:lnTo>
                <a:lnTo>
                  <a:pt x="2475" y="3219"/>
                </a:lnTo>
                <a:lnTo>
                  <a:pt x="2474" y="3219"/>
                </a:lnTo>
                <a:lnTo>
                  <a:pt x="2472" y="3219"/>
                </a:lnTo>
                <a:lnTo>
                  <a:pt x="2471" y="3219"/>
                </a:lnTo>
                <a:lnTo>
                  <a:pt x="2471" y="3218"/>
                </a:lnTo>
                <a:lnTo>
                  <a:pt x="2471" y="3219"/>
                </a:lnTo>
                <a:lnTo>
                  <a:pt x="2469" y="3219"/>
                </a:lnTo>
                <a:lnTo>
                  <a:pt x="2467" y="3219"/>
                </a:lnTo>
                <a:lnTo>
                  <a:pt x="2466" y="3219"/>
                </a:lnTo>
                <a:lnTo>
                  <a:pt x="2464" y="3219"/>
                </a:lnTo>
                <a:lnTo>
                  <a:pt x="2464" y="3218"/>
                </a:lnTo>
                <a:lnTo>
                  <a:pt x="2463" y="3218"/>
                </a:lnTo>
                <a:lnTo>
                  <a:pt x="2461" y="3218"/>
                </a:lnTo>
                <a:lnTo>
                  <a:pt x="2461" y="3219"/>
                </a:lnTo>
                <a:lnTo>
                  <a:pt x="2461" y="3218"/>
                </a:lnTo>
                <a:lnTo>
                  <a:pt x="2459" y="3218"/>
                </a:lnTo>
                <a:lnTo>
                  <a:pt x="2458" y="3218"/>
                </a:lnTo>
                <a:lnTo>
                  <a:pt x="2458" y="3216"/>
                </a:lnTo>
                <a:lnTo>
                  <a:pt x="2456" y="3216"/>
                </a:lnTo>
                <a:lnTo>
                  <a:pt x="2455" y="3216"/>
                </a:lnTo>
                <a:lnTo>
                  <a:pt x="2455" y="3215"/>
                </a:lnTo>
                <a:lnTo>
                  <a:pt x="2453" y="3215"/>
                </a:lnTo>
                <a:lnTo>
                  <a:pt x="2453" y="3213"/>
                </a:lnTo>
                <a:lnTo>
                  <a:pt x="2453" y="3215"/>
                </a:lnTo>
                <a:lnTo>
                  <a:pt x="2451" y="3213"/>
                </a:lnTo>
                <a:lnTo>
                  <a:pt x="2450" y="3213"/>
                </a:lnTo>
                <a:lnTo>
                  <a:pt x="2448" y="3213"/>
                </a:lnTo>
                <a:lnTo>
                  <a:pt x="2448" y="3211"/>
                </a:lnTo>
                <a:lnTo>
                  <a:pt x="2447" y="3211"/>
                </a:lnTo>
                <a:lnTo>
                  <a:pt x="2445" y="3211"/>
                </a:lnTo>
                <a:lnTo>
                  <a:pt x="2445" y="3210"/>
                </a:lnTo>
                <a:lnTo>
                  <a:pt x="2443" y="3210"/>
                </a:lnTo>
                <a:lnTo>
                  <a:pt x="2445" y="3210"/>
                </a:lnTo>
                <a:lnTo>
                  <a:pt x="2445" y="3208"/>
                </a:lnTo>
                <a:lnTo>
                  <a:pt x="2445" y="3207"/>
                </a:lnTo>
                <a:lnTo>
                  <a:pt x="2447" y="3207"/>
                </a:lnTo>
                <a:lnTo>
                  <a:pt x="2447" y="3205"/>
                </a:lnTo>
                <a:lnTo>
                  <a:pt x="2448" y="3205"/>
                </a:lnTo>
                <a:lnTo>
                  <a:pt x="2450" y="3203"/>
                </a:lnTo>
                <a:lnTo>
                  <a:pt x="2448" y="3203"/>
                </a:lnTo>
                <a:lnTo>
                  <a:pt x="2448" y="3202"/>
                </a:lnTo>
                <a:lnTo>
                  <a:pt x="2447" y="3202"/>
                </a:lnTo>
                <a:lnTo>
                  <a:pt x="2445" y="3202"/>
                </a:lnTo>
                <a:lnTo>
                  <a:pt x="2445" y="3203"/>
                </a:lnTo>
                <a:lnTo>
                  <a:pt x="2443" y="3203"/>
                </a:lnTo>
                <a:lnTo>
                  <a:pt x="2442" y="3203"/>
                </a:lnTo>
                <a:lnTo>
                  <a:pt x="2442" y="3202"/>
                </a:lnTo>
                <a:lnTo>
                  <a:pt x="2440" y="3202"/>
                </a:lnTo>
                <a:lnTo>
                  <a:pt x="2440" y="3200"/>
                </a:lnTo>
                <a:lnTo>
                  <a:pt x="2442" y="3200"/>
                </a:lnTo>
                <a:lnTo>
                  <a:pt x="2440" y="3200"/>
                </a:lnTo>
                <a:lnTo>
                  <a:pt x="2440" y="3199"/>
                </a:lnTo>
                <a:lnTo>
                  <a:pt x="2440" y="3197"/>
                </a:lnTo>
                <a:lnTo>
                  <a:pt x="2440" y="3195"/>
                </a:lnTo>
                <a:lnTo>
                  <a:pt x="2442" y="3195"/>
                </a:lnTo>
                <a:lnTo>
                  <a:pt x="2442" y="3194"/>
                </a:lnTo>
                <a:lnTo>
                  <a:pt x="2443" y="3194"/>
                </a:lnTo>
                <a:lnTo>
                  <a:pt x="2443" y="3192"/>
                </a:lnTo>
                <a:lnTo>
                  <a:pt x="2445" y="3192"/>
                </a:lnTo>
                <a:lnTo>
                  <a:pt x="2447" y="3192"/>
                </a:lnTo>
                <a:lnTo>
                  <a:pt x="2447" y="3191"/>
                </a:lnTo>
                <a:lnTo>
                  <a:pt x="2445" y="3191"/>
                </a:lnTo>
                <a:lnTo>
                  <a:pt x="2447" y="3191"/>
                </a:lnTo>
                <a:lnTo>
                  <a:pt x="2448" y="3191"/>
                </a:lnTo>
                <a:lnTo>
                  <a:pt x="2450" y="3191"/>
                </a:lnTo>
                <a:lnTo>
                  <a:pt x="2450" y="3192"/>
                </a:lnTo>
                <a:lnTo>
                  <a:pt x="2451" y="3192"/>
                </a:lnTo>
                <a:lnTo>
                  <a:pt x="2450" y="3192"/>
                </a:lnTo>
                <a:close/>
                <a:moveTo>
                  <a:pt x="2719" y="3187"/>
                </a:moveTo>
                <a:lnTo>
                  <a:pt x="2720" y="3189"/>
                </a:lnTo>
                <a:lnTo>
                  <a:pt x="2722" y="3189"/>
                </a:lnTo>
                <a:lnTo>
                  <a:pt x="2722" y="3187"/>
                </a:lnTo>
                <a:lnTo>
                  <a:pt x="2723" y="3187"/>
                </a:lnTo>
                <a:lnTo>
                  <a:pt x="2725" y="3189"/>
                </a:lnTo>
                <a:lnTo>
                  <a:pt x="2725" y="3191"/>
                </a:lnTo>
                <a:lnTo>
                  <a:pt x="2725" y="3192"/>
                </a:lnTo>
                <a:lnTo>
                  <a:pt x="2723" y="3192"/>
                </a:lnTo>
                <a:lnTo>
                  <a:pt x="2725" y="3194"/>
                </a:lnTo>
                <a:lnTo>
                  <a:pt x="2725" y="3195"/>
                </a:lnTo>
                <a:lnTo>
                  <a:pt x="2727" y="3195"/>
                </a:lnTo>
                <a:lnTo>
                  <a:pt x="2727" y="3197"/>
                </a:lnTo>
                <a:lnTo>
                  <a:pt x="2727" y="3199"/>
                </a:lnTo>
                <a:lnTo>
                  <a:pt x="2728" y="3199"/>
                </a:lnTo>
                <a:lnTo>
                  <a:pt x="2728" y="3200"/>
                </a:lnTo>
                <a:lnTo>
                  <a:pt x="2730" y="3200"/>
                </a:lnTo>
                <a:lnTo>
                  <a:pt x="2730" y="3202"/>
                </a:lnTo>
                <a:lnTo>
                  <a:pt x="2731" y="3202"/>
                </a:lnTo>
                <a:lnTo>
                  <a:pt x="2731" y="3203"/>
                </a:lnTo>
                <a:lnTo>
                  <a:pt x="2731" y="3205"/>
                </a:lnTo>
                <a:lnTo>
                  <a:pt x="2730" y="3205"/>
                </a:lnTo>
                <a:lnTo>
                  <a:pt x="2730" y="3207"/>
                </a:lnTo>
                <a:lnTo>
                  <a:pt x="2731" y="3207"/>
                </a:lnTo>
                <a:lnTo>
                  <a:pt x="2731" y="3208"/>
                </a:lnTo>
                <a:lnTo>
                  <a:pt x="2733" y="3208"/>
                </a:lnTo>
                <a:lnTo>
                  <a:pt x="2733" y="3210"/>
                </a:lnTo>
                <a:lnTo>
                  <a:pt x="2735" y="3210"/>
                </a:lnTo>
                <a:lnTo>
                  <a:pt x="2735" y="3211"/>
                </a:lnTo>
                <a:lnTo>
                  <a:pt x="2735" y="3213"/>
                </a:lnTo>
                <a:lnTo>
                  <a:pt x="2736" y="3213"/>
                </a:lnTo>
                <a:lnTo>
                  <a:pt x="2736" y="3215"/>
                </a:lnTo>
                <a:lnTo>
                  <a:pt x="2736" y="3216"/>
                </a:lnTo>
                <a:lnTo>
                  <a:pt x="2736" y="3218"/>
                </a:lnTo>
                <a:lnTo>
                  <a:pt x="2736" y="3219"/>
                </a:lnTo>
                <a:lnTo>
                  <a:pt x="2736" y="3221"/>
                </a:lnTo>
                <a:lnTo>
                  <a:pt x="2736" y="3223"/>
                </a:lnTo>
                <a:lnTo>
                  <a:pt x="2735" y="3223"/>
                </a:lnTo>
                <a:lnTo>
                  <a:pt x="2735" y="3224"/>
                </a:lnTo>
                <a:lnTo>
                  <a:pt x="2733" y="3224"/>
                </a:lnTo>
                <a:lnTo>
                  <a:pt x="2733" y="3223"/>
                </a:lnTo>
                <a:lnTo>
                  <a:pt x="2733" y="3221"/>
                </a:lnTo>
                <a:lnTo>
                  <a:pt x="2731" y="3221"/>
                </a:lnTo>
                <a:lnTo>
                  <a:pt x="2731" y="3223"/>
                </a:lnTo>
                <a:lnTo>
                  <a:pt x="2731" y="3224"/>
                </a:lnTo>
                <a:lnTo>
                  <a:pt x="2730" y="3224"/>
                </a:lnTo>
                <a:lnTo>
                  <a:pt x="2730" y="3226"/>
                </a:lnTo>
                <a:lnTo>
                  <a:pt x="2728" y="3226"/>
                </a:lnTo>
                <a:lnTo>
                  <a:pt x="2727" y="3226"/>
                </a:lnTo>
                <a:lnTo>
                  <a:pt x="2727" y="3227"/>
                </a:lnTo>
                <a:lnTo>
                  <a:pt x="2725" y="3227"/>
                </a:lnTo>
                <a:lnTo>
                  <a:pt x="2725" y="3229"/>
                </a:lnTo>
                <a:lnTo>
                  <a:pt x="2723" y="3229"/>
                </a:lnTo>
                <a:lnTo>
                  <a:pt x="2723" y="3231"/>
                </a:lnTo>
                <a:lnTo>
                  <a:pt x="2722" y="3231"/>
                </a:lnTo>
                <a:lnTo>
                  <a:pt x="2720" y="3231"/>
                </a:lnTo>
                <a:lnTo>
                  <a:pt x="2720" y="3229"/>
                </a:lnTo>
                <a:lnTo>
                  <a:pt x="2720" y="3227"/>
                </a:lnTo>
                <a:lnTo>
                  <a:pt x="2719" y="3227"/>
                </a:lnTo>
                <a:lnTo>
                  <a:pt x="2719" y="3226"/>
                </a:lnTo>
                <a:lnTo>
                  <a:pt x="2720" y="3226"/>
                </a:lnTo>
                <a:lnTo>
                  <a:pt x="2720" y="3224"/>
                </a:lnTo>
                <a:lnTo>
                  <a:pt x="2720" y="3223"/>
                </a:lnTo>
                <a:lnTo>
                  <a:pt x="2722" y="3223"/>
                </a:lnTo>
                <a:lnTo>
                  <a:pt x="2722" y="3221"/>
                </a:lnTo>
                <a:lnTo>
                  <a:pt x="2723" y="3221"/>
                </a:lnTo>
                <a:lnTo>
                  <a:pt x="2723" y="3219"/>
                </a:lnTo>
                <a:lnTo>
                  <a:pt x="2723" y="3218"/>
                </a:lnTo>
                <a:lnTo>
                  <a:pt x="2723" y="3216"/>
                </a:lnTo>
                <a:lnTo>
                  <a:pt x="2723" y="3215"/>
                </a:lnTo>
                <a:lnTo>
                  <a:pt x="2725" y="3215"/>
                </a:lnTo>
                <a:lnTo>
                  <a:pt x="2725" y="3213"/>
                </a:lnTo>
                <a:lnTo>
                  <a:pt x="2727" y="3213"/>
                </a:lnTo>
                <a:lnTo>
                  <a:pt x="2727" y="3211"/>
                </a:lnTo>
                <a:lnTo>
                  <a:pt x="2727" y="3210"/>
                </a:lnTo>
                <a:lnTo>
                  <a:pt x="2727" y="3211"/>
                </a:lnTo>
                <a:lnTo>
                  <a:pt x="2725" y="3211"/>
                </a:lnTo>
                <a:lnTo>
                  <a:pt x="2723" y="3211"/>
                </a:lnTo>
                <a:lnTo>
                  <a:pt x="2723" y="3213"/>
                </a:lnTo>
                <a:lnTo>
                  <a:pt x="2723" y="3215"/>
                </a:lnTo>
                <a:lnTo>
                  <a:pt x="2722" y="3216"/>
                </a:lnTo>
                <a:lnTo>
                  <a:pt x="2722" y="3218"/>
                </a:lnTo>
                <a:lnTo>
                  <a:pt x="2720" y="3218"/>
                </a:lnTo>
                <a:lnTo>
                  <a:pt x="2720" y="3219"/>
                </a:lnTo>
                <a:lnTo>
                  <a:pt x="2720" y="3221"/>
                </a:lnTo>
                <a:lnTo>
                  <a:pt x="2719" y="3221"/>
                </a:lnTo>
                <a:lnTo>
                  <a:pt x="2719" y="3219"/>
                </a:lnTo>
                <a:lnTo>
                  <a:pt x="2717" y="3219"/>
                </a:lnTo>
                <a:lnTo>
                  <a:pt x="2717" y="3218"/>
                </a:lnTo>
                <a:lnTo>
                  <a:pt x="2717" y="3216"/>
                </a:lnTo>
                <a:lnTo>
                  <a:pt x="2719" y="3216"/>
                </a:lnTo>
                <a:lnTo>
                  <a:pt x="2719" y="3215"/>
                </a:lnTo>
                <a:lnTo>
                  <a:pt x="2719" y="3213"/>
                </a:lnTo>
                <a:lnTo>
                  <a:pt x="2719" y="3211"/>
                </a:lnTo>
                <a:lnTo>
                  <a:pt x="2720" y="3211"/>
                </a:lnTo>
                <a:lnTo>
                  <a:pt x="2720" y="3210"/>
                </a:lnTo>
                <a:lnTo>
                  <a:pt x="2719" y="3210"/>
                </a:lnTo>
                <a:lnTo>
                  <a:pt x="2717" y="3210"/>
                </a:lnTo>
                <a:lnTo>
                  <a:pt x="2717" y="3211"/>
                </a:lnTo>
                <a:lnTo>
                  <a:pt x="2715" y="3211"/>
                </a:lnTo>
                <a:lnTo>
                  <a:pt x="2715" y="3213"/>
                </a:lnTo>
                <a:lnTo>
                  <a:pt x="2715" y="3215"/>
                </a:lnTo>
                <a:lnTo>
                  <a:pt x="2715" y="3216"/>
                </a:lnTo>
                <a:lnTo>
                  <a:pt x="2715" y="3218"/>
                </a:lnTo>
                <a:lnTo>
                  <a:pt x="2715" y="3219"/>
                </a:lnTo>
                <a:lnTo>
                  <a:pt x="2714" y="3219"/>
                </a:lnTo>
                <a:lnTo>
                  <a:pt x="2714" y="3221"/>
                </a:lnTo>
                <a:lnTo>
                  <a:pt x="2712" y="3221"/>
                </a:lnTo>
                <a:lnTo>
                  <a:pt x="2712" y="3219"/>
                </a:lnTo>
                <a:lnTo>
                  <a:pt x="2711" y="3219"/>
                </a:lnTo>
                <a:lnTo>
                  <a:pt x="2711" y="3218"/>
                </a:lnTo>
                <a:lnTo>
                  <a:pt x="2711" y="3216"/>
                </a:lnTo>
                <a:lnTo>
                  <a:pt x="2712" y="3216"/>
                </a:lnTo>
                <a:lnTo>
                  <a:pt x="2712" y="3215"/>
                </a:lnTo>
                <a:lnTo>
                  <a:pt x="2712" y="3213"/>
                </a:lnTo>
                <a:lnTo>
                  <a:pt x="2711" y="3213"/>
                </a:lnTo>
                <a:lnTo>
                  <a:pt x="2711" y="3215"/>
                </a:lnTo>
                <a:lnTo>
                  <a:pt x="2709" y="3215"/>
                </a:lnTo>
                <a:lnTo>
                  <a:pt x="2709" y="3216"/>
                </a:lnTo>
                <a:lnTo>
                  <a:pt x="2707" y="3216"/>
                </a:lnTo>
                <a:lnTo>
                  <a:pt x="2707" y="3218"/>
                </a:lnTo>
                <a:lnTo>
                  <a:pt x="2706" y="3219"/>
                </a:lnTo>
                <a:lnTo>
                  <a:pt x="2706" y="3221"/>
                </a:lnTo>
                <a:lnTo>
                  <a:pt x="2706" y="3223"/>
                </a:lnTo>
                <a:lnTo>
                  <a:pt x="2706" y="3224"/>
                </a:lnTo>
                <a:lnTo>
                  <a:pt x="2704" y="3226"/>
                </a:lnTo>
                <a:lnTo>
                  <a:pt x="2704" y="3227"/>
                </a:lnTo>
                <a:lnTo>
                  <a:pt x="2703" y="3227"/>
                </a:lnTo>
                <a:lnTo>
                  <a:pt x="2703" y="3229"/>
                </a:lnTo>
                <a:lnTo>
                  <a:pt x="2701" y="3229"/>
                </a:lnTo>
                <a:lnTo>
                  <a:pt x="2699" y="3229"/>
                </a:lnTo>
                <a:lnTo>
                  <a:pt x="2699" y="3227"/>
                </a:lnTo>
                <a:lnTo>
                  <a:pt x="2699" y="3226"/>
                </a:lnTo>
                <a:lnTo>
                  <a:pt x="2699" y="3224"/>
                </a:lnTo>
                <a:lnTo>
                  <a:pt x="2701" y="3224"/>
                </a:lnTo>
                <a:lnTo>
                  <a:pt x="2701" y="3223"/>
                </a:lnTo>
                <a:lnTo>
                  <a:pt x="2701" y="3221"/>
                </a:lnTo>
                <a:lnTo>
                  <a:pt x="2699" y="3221"/>
                </a:lnTo>
                <a:lnTo>
                  <a:pt x="2699" y="3219"/>
                </a:lnTo>
                <a:lnTo>
                  <a:pt x="2698" y="3219"/>
                </a:lnTo>
                <a:lnTo>
                  <a:pt x="2699" y="3219"/>
                </a:lnTo>
                <a:lnTo>
                  <a:pt x="2699" y="3218"/>
                </a:lnTo>
                <a:lnTo>
                  <a:pt x="2699" y="3216"/>
                </a:lnTo>
                <a:lnTo>
                  <a:pt x="2698" y="3216"/>
                </a:lnTo>
                <a:lnTo>
                  <a:pt x="2696" y="3216"/>
                </a:lnTo>
                <a:lnTo>
                  <a:pt x="2696" y="3215"/>
                </a:lnTo>
                <a:lnTo>
                  <a:pt x="2696" y="3213"/>
                </a:lnTo>
                <a:lnTo>
                  <a:pt x="2696" y="3211"/>
                </a:lnTo>
                <a:lnTo>
                  <a:pt x="2698" y="3211"/>
                </a:lnTo>
                <a:lnTo>
                  <a:pt x="2698" y="3210"/>
                </a:lnTo>
                <a:lnTo>
                  <a:pt x="2699" y="3210"/>
                </a:lnTo>
                <a:lnTo>
                  <a:pt x="2699" y="3208"/>
                </a:lnTo>
                <a:lnTo>
                  <a:pt x="2699" y="3207"/>
                </a:lnTo>
                <a:lnTo>
                  <a:pt x="2701" y="3207"/>
                </a:lnTo>
                <a:lnTo>
                  <a:pt x="2699" y="3207"/>
                </a:lnTo>
                <a:lnTo>
                  <a:pt x="2701" y="3207"/>
                </a:lnTo>
                <a:lnTo>
                  <a:pt x="2699" y="3207"/>
                </a:lnTo>
                <a:lnTo>
                  <a:pt x="2699" y="3205"/>
                </a:lnTo>
                <a:lnTo>
                  <a:pt x="2701" y="3205"/>
                </a:lnTo>
                <a:lnTo>
                  <a:pt x="2701" y="3203"/>
                </a:lnTo>
                <a:lnTo>
                  <a:pt x="2699" y="3203"/>
                </a:lnTo>
                <a:lnTo>
                  <a:pt x="2699" y="3202"/>
                </a:lnTo>
                <a:lnTo>
                  <a:pt x="2698" y="3202"/>
                </a:lnTo>
                <a:lnTo>
                  <a:pt x="2698" y="3200"/>
                </a:lnTo>
                <a:lnTo>
                  <a:pt x="2699" y="3199"/>
                </a:lnTo>
                <a:lnTo>
                  <a:pt x="2699" y="3197"/>
                </a:lnTo>
                <a:lnTo>
                  <a:pt x="2699" y="3195"/>
                </a:lnTo>
                <a:lnTo>
                  <a:pt x="2701" y="3195"/>
                </a:lnTo>
                <a:lnTo>
                  <a:pt x="2701" y="3194"/>
                </a:lnTo>
                <a:lnTo>
                  <a:pt x="2703" y="3192"/>
                </a:lnTo>
                <a:lnTo>
                  <a:pt x="2703" y="3191"/>
                </a:lnTo>
                <a:lnTo>
                  <a:pt x="2704" y="3191"/>
                </a:lnTo>
                <a:lnTo>
                  <a:pt x="2704" y="3189"/>
                </a:lnTo>
                <a:lnTo>
                  <a:pt x="2706" y="3189"/>
                </a:lnTo>
                <a:lnTo>
                  <a:pt x="2707" y="3189"/>
                </a:lnTo>
                <a:lnTo>
                  <a:pt x="2709" y="3189"/>
                </a:lnTo>
                <a:lnTo>
                  <a:pt x="2711" y="3189"/>
                </a:lnTo>
                <a:lnTo>
                  <a:pt x="2712" y="3189"/>
                </a:lnTo>
                <a:lnTo>
                  <a:pt x="2714" y="3189"/>
                </a:lnTo>
                <a:lnTo>
                  <a:pt x="2715" y="3187"/>
                </a:lnTo>
                <a:lnTo>
                  <a:pt x="2717" y="3186"/>
                </a:lnTo>
                <a:lnTo>
                  <a:pt x="2719" y="3186"/>
                </a:lnTo>
                <a:lnTo>
                  <a:pt x="2719" y="3187"/>
                </a:lnTo>
                <a:close/>
                <a:moveTo>
                  <a:pt x="2359" y="3179"/>
                </a:moveTo>
                <a:lnTo>
                  <a:pt x="2360" y="3179"/>
                </a:lnTo>
                <a:lnTo>
                  <a:pt x="2362" y="3179"/>
                </a:lnTo>
                <a:lnTo>
                  <a:pt x="2362" y="3181"/>
                </a:lnTo>
                <a:lnTo>
                  <a:pt x="2363" y="3181"/>
                </a:lnTo>
                <a:lnTo>
                  <a:pt x="2365" y="3181"/>
                </a:lnTo>
                <a:lnTo>
                  <a:pt x="2365" y="3183"/>
                </a:lnTo>
                <a:lnTo>
                  <a:pt x="2367" y="3183"/>
                </a:lnTo>
                <a:lnTo>
                  <a:pt x="2367" y="3184"/>
                </a:lnTo>
                <a:lnTo>
                  <a:pt x="2368" y="3184"/>
                </a:lnTo>
                <a:lnTo>
                  <a:pt x="2368" y="3183"/>
                </a:lnTo>
                <a:lnTo>
                  <a:pt x="2368" y="3184"/>
                </a:lnTo>
                <a:lnTo>
                  <a:pt x="2368" y="3183"/>
                </a:lnTo>
                <a:lnTo>
                  <a:pt x="2370" y="3184"/>
                </a:lnTo>
                <a:lnTo>
                  <a:pt x="2371" y="3184"/>
                </a:lnTo>
                <a:lnTo>
                  <a:pt x="2373" y="3184"/>
                </a:lnTo>
                <a:lnTo>
                  <a:pt x="2373" y="3186"/>
                </a:lnTo>
                <a:lnTo>
                  <a:pt x="2375" y="3186"/>
                </a:lnTo>
                <a:lnTo>
                  <a:pt x="2375" y="3187"/>
                </a:lnTo>
                <a:lnTo>
                  <a:pt x="2375" y="3186"/>
                </a:lnTo>
                <a:lnTo>
                  <a:pt x="2375" y="3187"/>
                </a:lnTo>
                <a:lnTo>
                  <a:pt x="2376" y="3187"/>
                </a:lnTo>
                <a:lnTo>
                  <a:pt x="2376" y="3189"/>
                </a:lnTo>
                <a:lnTo>
                  <a:pt x="2376" y="3187"/>
                </a:lnTo>
                <a:lnTo>
                  <a:pt x="2378" y="3187"/>
                </a:lnTo>
                <a:lnTo>
                  <a:pt x="2378" y="3189"/>
                </a:lnTo>
                <a:lnTo>
                  <a:pt x="2378" y="3191"/>
                </a:lnTo>
                <a:lnTo>
                  <a:pt x="2379" y="3191"/>
                </a:lnTo>
                <a:lnTo>
                  <a:pt x="2379" y="3189"/>
                </a:lnTo>
                <a:lnTo>
                  <a:pt x="2381" y="3189"/>
                </a:lnTo>
                <a:lnTo>
                  <a:pt x="2381" y="3191"/>
                </a:lnTo>
                <a:lnTo>
                  <a:pt x="2383" y="3191"/>
                </a:lnTo>
                <a:lnTo>
                  <a:pt x="2383" y="3192"/>
                </a:lnTo>
                <a:lnTo>
                  <a:pt x="2384" y="3192"/>
                </a:lnTo>
                <a:lnTo>
                  <a:pt x="2384" y="3194"/>
                </a:lnTo>
                <a:lnTo>
                  <a:pt x="2383" y="3194"/>
                </a:lnTo>
                <a:lnTo>
                  <a:pt x="2381" y="3194"/>
                </a:lnTo>
                <a:lnTo>
                  <a:pt x="2379" y="3194"/>
                </a:lnTo>
                <a:lnTo>
                  <a:pt x="2378" y="3194"/>
                </a:lnTo>
                <a:lnTo>
                  <a:pt x="2376" y="3194"/>
                </a:lnTo>
                <a:lnTo>
                  <a:pt x="2376" y="3192"/>
                </a:lnTo>
                <a:lnTo>
                  <a:pt x="2375" y="3192"/>
                </a:lnTo>
                <a:lnTo>
                  <a:pt x="2375" y="3191"/>
                </a:lnTo>
                <a:lnTo>
                  <a:pt x="2373" y="3191"/>
                </a:lnTo>
                <a:lnTo>
                  <a:pt x="2373" y="3189"/>
                </a:lnTo>
                <a:lnTo>
                  <a:pt x="2371" y="3189"/>
                </a:lnTo>
                <a:lnTo>
                  <a:pt x="2370" y="3189"/>
                </a:lnTo>
                <a:lnTo>
                  <a:pt x="2370" y="3191"/>
                </a:lnTo>
                <a:lnTo>
                  <a:pt x="2370" y="3192"/>
                </a:lnTo>
                <a:lnTo>
                  <a:pt x="2370" y="3191"/>
                </a:lnTo>
                <a:lnTo>
                  <a:pt x="2368" y="3192"/>
                </a:lnTo>
                <a:lnTo>
                  <a:pt x="2368" y="3194"/>
                </a:lnTo>
                <a:lnTo>
                  <a:pt x="2370" y="3194"/>
                </a:lnTo>
                <a:lnTo>
                  <a:pt x="2370" y="3195"/>
                </a:lnTo>
                <a:lnTo>
                  <a:pt x="2371" y="3195"/>
                </a:lnTo>
                <a:lnTo>
                  <a:pt x="2371" y="3197"/>
                </a:lnTo>
                <a:lnTo>
                  <a:pt x="2373" y="3197"/>
                </a:lnTo>
                <a:lnTo>
                  <a:pt x="2371" y="3197"/>
                </a:lnTo>
                <a:lnTo>
                  <a:pt x="2371" y="3199"/>
                </a:lnTo>
                <a:lnTo>
                  <a:pt x="2370" y="3199"/>
                </a:lnTo>
                <a:lnTo>
                  <a:pt x="2371" y="3199"/>
                </a:lnTo>
                <a:lnTo>
                  <a:pt x="2371" y="3200"/>
                </a:lnTo>
                <a:lnTo>
                  <a:pt x="2371" y="3202"/>
                </a:lnTo>
                <a:lnTo>
                  <a:pt x="2371" y="3200"/>
                </a:lnTo>
                <a:lnTo>
                  <a:pt x="2370" y="3200"/>
                </a:lnTo>
                <a:lnTo>
                  <a:pt x="2368" y="3200"/>
                </a:lnTo>
                <a:lnTo>
                  <a:pt x="2368" y="3202"/>
                </a:lnTo>
                <a:lnTo>
                  <a:pt x="2367" y="3202"/>
                </a:lnTo>
                <a:lnTo>
                  <a:pt x="2365" y="3202"/>
                </a:lnTo>
                <a:lnTo>
                  <a:pt x="2365" y="3203"/>
                </a:lnTo>
                <a:lnTo>
                  <a:pt x="2363" y="3205"/>
                </a:lnTo>
                <a:lnTo>
                  <a:pt x="2363" y="3203"/>
                </a:lnTo>
                <a:lnTo>
                  <a:pt x="2363" y="3205"/>
                </a:lnTo>
                <a:lnTo>
                  <a:pt x="2362" y="3205"/>
                </a:lnTo>
                <a:lnTo>
                  <a:pt x="2360" y="3205"/>
                </a:lnTo>
                <a:lnTo>
                  <a:pt x="2360" y="3203"/>
                </a:lnTo>
                <a:lnTo>
                  <a:pt x="2360" y="3202"/>
                </a:lnTo>
                <a:lnTo>
                  <a:pt x="2359" y="3202"/>
                </a:lnTo>
                <a:lnTo>
                  <a:pt x="2359" y="3200"/>
                </a:lnTo>
                <a:lnTo>
                  <a:pt x="2357" y="3200"/>
                </a:lnTo>
                <a:lnTo>
                  <a:pt x="2357" y="3199"/>
                </a:lnTo>
                <a:lnTo>
                  <a:pt x="2355" y="3199"/>
                </a:lnTo>
                <a:lnTo>
                  <a:pt x="2354" y="3199"/>
                </a:lnTo>
                <a:lnTo>
                  <a:pt x="2354" y="3197"/>
                </a:lnTo>
                <a:lnTo>
                  <a:pt x="2352" y="3197"/>
                </a:lnTo>
                <a:lnTo>
                  <a:pt x="2352" y="3195"/>
                </a:lnTo>
                <a:lnTo>
                  <a:pt x="2351" y="3195"/>
                </a:lnTo>
                <a:lnTo>
                  <a:pt x="2351" y="3194"/>
                </a:lnTo>
                <a:lnTo>
                  <a:pt x="2352" y="3192"/>
                </a:lnTo>
                <a:lnTo>
                  <a:pt x="2351" y="3192"/>
                </a:lnTo>
                <a:lnTo>
                  <a:pt x="2351" y="3191"/>
                </a:lnTo>
                <a:lnTo>
                  <a:pt x="2351" y="3189"/>
                </a:lnTo>
                <a:lnTo>
                  <a:pt x="2351" y="3187"/>
                </a:lnTo>
                <a:lnTo>
                  <a:pt x="2349" y="3186"/>
                </a:lnTo>
                <a:lnTo>
                  <a:pt x="2351" y="3184"/>
                </a:lnTo>
                <a:lnTo>
                  <a:pt x="2351" y="3183"/>
                </a:lnTo>
                <a:lnTo>
                  <a:pt x="2352" y="3183"/>
                </a:lnTo>
                <a:lnTo>
                  <a:pt x="2352" y="3181"/>
                </a:lnTo>
                <a:lnTo>
                  <a:pt x="2354" y="3181"/>
                </a:lnTo>
                <a:lnTo>
                  <a:pt x="2355" y="3179"/>
                </a:lnTo>
                <a:lnTo>
                  <a:pt x="2357" y="3179"/>
                </a:lnTo>
                <a:lnTo>
                  <a:pt x="2359" y="3179"/>
                </a:lnTo>
                <a:close/>
                <a:moveTo>
                  <a:pt x="2736" y="3176"/>
                </a:moveTo>
                <a:lnTo>
                  <a:pt x="2736" y="3178"/>
                </a:lnTo>
                <a:lnTo>
                  <a:pt x="2738" y="3178"/>
                </a:lnTo>
                <a:lnTo>
                  <a:pt x="2738" y="3179"/>
                </a:lnTo>
                <a:lnTo>
                  <a:pt x="2739" y="3179"/>
                </a:lnTo>
                <a:lnTo>
                  <a:pt x="2739" y="3181"/>
                </a:lnTo>
                <a:lnTo>
                  <a:pt x="2741" y="3181"/>
                </a:lnTo>
                <a:lnTo>
                  <a:pt x="2743" y="3181"/>
                </a:lnTo>
                <a:lnTo>
                  <a:pt x="2743" y="3183"/>
                </a:lnTo>
                <a:lnTo>
                  <a:pt x="2743" y="3184"/>
                </a:lnTo>
                <a:lnTo>
                  <a:pt x="2743" y="3186"/>
                </a:lnTo>
                <a:lnTo>
                  <a:pt x="2743" y="3187"/>
                </a:lnTo>
                <a:lnTo>
                  <a:pt x="2741" y="3187"/>
                </a:lnTo>
                <a:lnTo>
                  <a:pt x="2741" y="3189"/>
                </a:lnTo>
                <a:lnTo>
                  <a:pt x="2743" y="3189"/>
                </a:lnTo>
                <a:lnTo>
                  <a:pt x="2743" y="3191"/>
                </a:lnTo>
                <a:lnTo>
                  <a:pt x="2744" y="3191"/>
                </a:lnTo>
                <a:lnTo>
                  <a:pt x="2744" y="3192"/>
                </a:lnTo>
                <a:lnTo>
                  <a:pt x="2743" y="3192"/>
                </a:lnTo>
                <a:lnTo>
                  <a:pt x="2741" y="3192"/>
                </a:lnTo>
                <a:lnTo>
                  <a:pt x="2741" y="3194"/>
                </a:lnTo>
                <a:lnTo>
                  <a:pt x="2741" y="3195"/>
                </a:lnTo>
                <a:lnTo>
                  <a:pt x="2739" y="3195"/>
                </a:lnTo>
                <a:lnTo>
                  <a:pt x="2739" y="3197"/>
                </a:lnTo>
                <a:lnTo>
                  <a:pt x="2739" y="3195"/>
                </a:lnTo>
                <a:lnTo>
                  <a:pt x="2738" y="3195"/>
                </a:lnTo>
                <a:lnTo>
                  <a:pt x="2739" y="3195"/>
                </a:lnTo>
                <a:lnTo>
                  <a:pt x="2738" y="3195"/>
                </a:lnTo>
                <a:lnTo>
                  <a:pt x="2736" y="3195"/>
                </a:lnTo>
                <a:lnTo>
                  <a:pt x="2736" y="3194"/>
                </a:lnTo>
                <a:lnTo>
                  <a:pt x="2735" y="3194"/>
                </a:lnTo>
                <a:lnTo>
                  <a:pt x="2735" y="3192"/>
                </a:lnTo>
                <a:lnTo>
                  <a:pt x="2733" y="3191"/>
                </a:lnTo>
                <a:lnTo>
                  <a:pt x="2733" y="3189"/>
                </a:lnTo>
                <a:lnTo>
                  <a:pt x="2733" y="3187"/>
                </a:lnTo>
                <a:lnTo>
                  <a:pt x="2733" y="3186"/>
                </a:lnTo>
                <a:lnTo>
                  <a:pt x="2733" y="3184"/>
                </a:lnTo>
                <a:lnTo>
                  <a:pt x="2733" y="3183"/>
                </a:lnTo>
                <a:lnTo>
                  <a:pt x="2735" y="3183"/>
                </a:lnTo>
                <a:lnTo>
                  <a:pt x="2735" y="3181"/>
                </a:lnTo>
                <a:lnTo>
                  <a:pt x="2735" y="3179"/>
                </a:lnTo>
                <a:lnTo>
                  <a:pt x="2733" y="3179"/>
                </a:lnTo>
                <a:lnTo>
                  <a:pt x="2733" y="3178"/>
                </a:lnTo>
                <a:lnTo>
                  <a:pt x="2733" y="3176"/>
                </a:lnTo>
                <a:lnTo>
                  <a:pt x="2735" y="3176"/>
                </a:lnTo>
                <a:lnTo>
                  <a:pt x="2736" y="3176"/>
                </a:lnTo>
                <a:close/>
                <a:moveTo>
                  <a:pt x="2528" y="3176"/>
                </a:moveTo>
                <a:lnTo>
                  <a:pt x="2530" y="3176"/>
                </a:lnTo>
                <a:lnTo>
                  <a:pt x="2530" y="3178"/>
                </a:lnTo>
                <a:lnTo>
                  <a:pt x="2530" y="3176"/>
                </a:lnTo>
                <a:lnTo>
                  <a:pt x="2528" y="3176"/>
                </a:lnTo>
                <a:close/>
                <a:moveTo>
                  <a:pt x="2747" y="3168"/>
                </a:moveTo>
                <a:lnTo>
                  <a:pt x="2746" y="3168"/>
                </a:lnTo>
                <a:lnTo>
                  <a:pt x="2747" y="3168"/>
                </a:lnTo>
                <a:close/>
                <a:moveTo>
                  <a:pt x="2744" y="3167"/>
                </a:moveTo>
                <a:lnTo>
                  <a:pt x="2746" y="3167"/>
                </a:lnTo>
                <a:lnTo>
                  <a:pt x="2746" y="3168"/>
                </a:lnTo>
                <a:lnTo>
                  <a:pt x="2744" y="3168"/>
                </a:lnTo>
                <a:lnTo>
                  <a:pt x="2743" y="3168"/>
                </a:lnTo>
                <a:lnTo>
                  <a:pt x="2744" y="3168"/>
                </a:lnTo>
                <a:lnTo>
                  <a:pt x="2744" y="3167"/>
                </a:lnTo>
                <a:close/>
                <a:moveTo>
                  <a:pt x="2541" y="3162"/>
                </a:moveTo>
                <a:lnTo>
                  <a:pt x="2539" y="3162"/>
                </a:lnTo>
                <a:lnTo>
                  <a:pt x="2541" y="3162"/>
                </a:lnTo>
                <a:close/>
                <a:moveTo>
                  <a:pt x="2442" y="3160"/>
                </a:moveTo>
                <a:lnTo>
                  <a:pt x="2443" y="3162"/>
                </a:lnTo>
                <a:lnTo>
                  <a:pt x="2442" y="3162"/>
                </a:lnTo>
                <a:lnTo>
                  <a:pt x="2442" y="3160"/>
                </a:lnTo>
                <a:close/>
                <a:moveTo>
                  <a:pt x="2535" y="3160"/>
                </a:moveTo>
                <a:lnTo>
                  <a:pt x="2533" y="3160"/>
                </a:lnTo>
                <a:lnTo>
                  <a:pt x="2533" y="3159"/>
                </a:lnTo>
                <a:lnTo>
                  <a:pt x="2535" y="3159"/>
                </a:lnTo>
                <a:lnTo>
                  <a:pt x="2535" y="3160"/>
                </a:lnTo>
                <a:close/>
                <a:moveTo>
                  <a:pt x="2440" y="3160"/>
                </a:moveTo>
                <a:lnTo>
                  <a:pt x="2439" y="3159"/>
                </a:lnTo>
                <a:lnTo>
                  <a:pt x="2440" y="3159"/>
                </a:lnTo>
                <a:lnTo>
                  <a:pt x="2440" y="3160"/>
                </a:lnTo>
                <a:close/>
                <a:moveTo>
                  <a:pt x="2437" y="3159"/>
                </a:moveTo>
                <a:lnTo>
                  <a:pt x="2435" y="3159"/>
                </a:lnTo>
                <a:lnTo>
                  <a:pt x="2437" y="3159"/>
                </a:lnTo>
                <a:lnTo>
                  <a:pt x="2437" y="3157"/>
                </a:lnTo>
                <a:lnTo>
                  <a:pt x="2437" y="3159"/>
                </a:lnTo>
                <a:close/>
                <a:moveTo>
                  <a:pt x="2538" y="3155"/>
                </a:moveTo>
                <a:lnTo>
                  <a:pt x="2538" y="3157"/>
                </a:lnTo>
                <a:lnTo>
                  <a:pt x="2536" y="3157"/>
                </a:lnTo>
                <a:lnTo>
                  <a:pt x="2538" y="3157"/>
                </a:lnTo>
                <a:lnTo>
                  <a:pt x="2538" y="3155"/>
                </a:lnTo>
                <a:close/>
                <a:moveTo>
                  <a:pt x="2312" y="3154"/>
                </a:moveTo>
                <a:lnTo>
                  <a:pt x="2314" y="3154"/>
                </a:lnTo>
                <a:lnTo>
                  <a:pt x="2315" y="3155"/>
                </a:lnTo>
                <a:lnTo>
                  <a:pt x="2317" y="3155"/>
                </a:lnTo>
                <a:lnTo>
                  <a:pt x="2317" y="3157"/>
                </a:lnTo>
                <a:lnTo>
                  <a:pt x="2317" y="3159"/>
                </a:lnTo>
                <a:lnTo>
                  <a:pt x="2319" y="3159"/>
                </a:lnTo>
                <a:lnTo>
                  <a:pt x="2319" y="3160"/>
                </a:lnTo>
                <a:lnTo>
                  <a:pt x="2319" y="3162"/>
                </a:lnTo>
                <a:lnTo>
                  <a:pt x="2320" y="3162"/>
                </a:lnTo>
                <a:lnTo>
                  <a:pt x="2320" y="3163"/>
                </a:lnTo>
                <a:lnTo>
                  <a:pt x="2322" y="3163"/>
                </a:lnTo>
                <a:lnTo>
                  <a:pt x="2322" y="3165"/>
                </a:lnTo>
                <a:lnTo>
                  <a:pt x="2323" y="3165"/>
                </a:lnTo>
                <a:lnTo>
                  <a:pt x="2325" y="3165"/>
                </a:lnTo>
                <a:lnTo>
                  <a:pt x="2325" y="3167"/>
                </a:lnTo>
                <a:lnTo>
                  <a:pt x="2327" y="3167"/>
                </a:lnTo>
                <a:lnTo>
                  <a:pt x="2328" y="3167"/>
                </a:lnTo>
                <a:lnTo>
                  <a:pt x="2328" y="3168"/>
                </a:lnTo>
                <a:lnTo>
                  <a:pt x="2330" y="3168"/>
                </a:lnTo>
                <a:lnTo>
                  <a:pt x="2330" y="3170"/>
                </a:lnTo>
                <a:lnTo>
                  <a:pt x="2331" y="3170"/>
                </a:lnTo>
                <a:lnTo>
                  <a:pt x="2331" y="3171"/>
                </a:lnTo>
                <a:lnTo>
                  <a:pt x="2333" y="3173"/>
                </a:lnTo>
                <a:lnTo>
                  <a:pt x="2333" y="3175"/>
                </a:lnTo>
                <a:lnTo>
                  <a:pt x="2335" y="3176"/>
                </a:lnTo>
                <a:lnTo>
                  <a:pt x="2335" y="3178"/>
                </a:lnTo>
                <a:lnTo>
                  <a:pt x="2335" y="3179"/>
                </a:lnTo>
                <a:lnTo>
                  <a:pt x="2336" y="3179"/>
                </a:lnTo>
                <a:lnTo>
                  <a:pt x="2336" y="3181"/>
                </a:lnTo>
                <a:lnTo>
                  <a:pt x="2336" y="3183"/>
                </a:lnTo>
                <a:lnTo>
                  <a:pt x="2338" y="3183"/>
                </a:lnTo>
                <a:lnTo>
                  <a:pt x="2338" y="3184"/>
                </a:lnTo>
                <a:lnTo>
                  <a:pt x="2338" y="3186"/>
                </a:lnTo>
                <a:lnTo>
                  <a:pt x="2338" y="3187"/>
                </a:lnTo>
                <a:lnTo>
                  <a:pt x="2338" y="3189"/>
                </a:lnTo>
                <a:lnTo>
                  <a:pt x="2339" y="3189"/>
                </a:lnTo>
                <a:lnTo>
                  <a:pt x="2339" y="3191"/>
                </a:lnTo>
                <a:lnTo>
                  <a:pt x="2339" y="3192"/>
                </a:lnTo>
                <a:lnTo>
                  <a:pt x="2341" y="3192"/>
                </a:lnTo>
                <a:lnTo>
                  <a:pt x="2341" y="3194"/>
                </a:lnTo>
                <a:lnTo>
                  <a:pt x="2341" y="3195"/>
                </a:lnTo>
                <a:lnTo>
                  <a:pt x="2343" y="3195"/>
                </a:lnTo>
                <a:lnTo>
                  <a:pt x="2343" y="3197"/>
                </a:lnTo>
                <a:lnTo>
                  <a:pt x="2344" y="3197"/>
                </a:lnTo>
                <a:lnTo>
                  <a:pt x="2344" y="3199"/>
                </a:lnTo>
                <a:lnTo>
                  <a:pt x="2344" y="3200"/>
                </a:lnTo>
                <a:lnTo>
                  <a:pt x="2346" y="3200"/>
                </a:lnTo>
                <a:lnTo>
                  <a:pt x="2346" y="3202"/>
                </a:lnTo>
                <a:lnTo>
                  <a:pt x="2347" y="3202"/>
                </a:lnTo>
                <a:lnTo>
                  <a:pt x="2349" y="3202"/>
                </a:lnTo>
                <a:lnTo>
                  <a:pt x="2349" y="3203"/>
                </a:lnTo>
                <a:lnTo>
                  <a:pt x="2351" y="3203"/>
                </a:lnTo>
                <a:lnTo>
                  <a:pt x="2352" y="3203"/>
                </a:lnTo>
                <a:lnTo>
                  <a:pt x="2352" y="3205"/>
                </a:lnTo>
                <a:lnTo>
                  <a:pt x="2354" y="3205"/>
                </a:lnTo>
                <a:lnTo>
                  <a:pt x="2355" y="3205"/>
                </a:lnTo>
                <a:lnTo>
                  <a:pt x="2355" y="3207"/>
                </a:lnTo>
                <a:lnTo>
                  <a:pt x="2355" y="3208"/>
                </a:lnTo>
                <a:lnTo>
                  <a:pt x="2357" y="3208"/>
                </a:lnTo>
                <a:lnTo>
                  <a:pt x="2357" y="3210"/>
                </a:lnTo>
                <a:lnTo>
                  <a:pt x="2357" y="3211"/>
                </a:lnTo>
                <a:lnTo>
                  <a:pt x="2355" y="3211"/>
                </a:lnTo>
                <a:lnTo>
                  <a:pt x="2354" y="3211"/>
                </a:lnTo>
                <a:lnTo>
                  <a:pt x="2352" y="3211"/>
                </a:lnTo>
                <a:lnTo>
                  <a:pt x="2351" y="3210"/>
                </a:lnTo>
                <a:lnTo>
                  <a:pt x="2349" y="3210"/>
                </a:lnTo>
                <a:lnTo>
                  <a:pt x="2349" y="3208"/>
                </a:lnTo>
                <a:lnTo>
                  <a:pt x="2347" y="3208"/>
                </a:lnTo>
                <a:lnTo>
                  <a:pt x="2346" y="3208"/>
                </a:lnTo>
                <a:lnTo>
                  <a:pt x="2344" y="3208"/>
                </a:lnTo>
                <a:lnTo>
                  <a:pt x="2344" y="3210"/>
                </a:lnTo>
                <a:lnTo>
                  <a:pt x="2344" y="3208"/>
                </a:lnTo>
                <a:lnTo>
                  <a:pt x="2343" y="3208"/>
                </a:lnTo>
                <a:lnTo>
                  <a:pt x="2341" y="3208"/>
                </a:lnTo>
                <a:lnTo>
                  <a:pt x="2341" y="3207"/>
                </a:lnTo>
                <a:lnTo>
                  <a:pt x="2341" y="3208"/>
                </a:lnTo>
                <a:lnTo>
                  <a:pt x="2339" y="3208"/>
                </a:lnTo>
                <a:lnTo>
                  <a:pt x="2339" y="3207"/>
                </a:lnTo>
                <a:lnTo>
                  <a:pt x="2338" y="3207"/>
                </a:lnTo>
                <a:lnTo>
                  <a:pt x="2338" y="3205"/>
                </a:lnTo>
                <a:lnTo>
                  <a:pt x="2336" y="3205"/>
                </a:lnTo>
                <a:lnTo>
                  <a:pt x="2336" y="3203"/>
                </a:lnTo>
                <a:lnTo>
                  <a:pt x="2336" y="3202"/>
                </a:lnTo>
                <a:lnTo>
                  <a:pt x="2335" y="3202"/>
                </a:lnTo>
                <a:lnTo>
                  <a:pt x="2335" y="3200"/>
                </a:lnTo>
                <a:lnTo>
                  <a:pt x="2333" y="3200"/>
                </a:lnTo>
                <a:lnTo>
                  <a:pt x="2333" y="3199"/>
                </a:lnTo>
                <a:lnTo>
                  <a:pt x="2331" y="3199"/>
                </a:lnTo>
                <a:lnTo>
                  <a:pt x="2331" y="3197"/>
                </a:lnTo>
                <a:lnTo>
                  <a:pt x="2330" y="3197"/>
                </a:lnTo>
                <a:lnTo>
                  <a:pt x="2330" y="3195"/>
                </a:lnTo>
                <a:lnTo>
                  <a:pt x="2328" y="3195"/>
                </a:lnTo>
                <a:lnTo>
                  <a:pt x="2328" y="3194"/>
                </a:lnTo>
                <a:lnTo>
                  <a:pt x="2327" y="3194"/>
                </a:lnTo>
                <a:lnTo>
                  <a:pt x="2327" y="3192"/>
                </a:lnTo>
                <a:lnTo>
                  <a:pt x="2325" y="3192"/>
                </a:lnTo>
                <a:lnTo>
                  <a:pt x="2325" y="3191"/>
                </a:lnTo>
                <a:lnTo>
                  <a:pt x="2323" y="3191"/>
                </a:lnTo>
                <a:lnTo>
                  <a:pt x="2323" y="3189"/>
                </a:lnTo>
                <a:lnTo>
                  <a:pt x="2322" y="3189"/>
                </a:lnTo>
                <a:lnTo>
                  <a:pt x="2322" y="3187"/>
                </a:lnTo>
                <a:lnTo>
                  <a:pt x="2320" y="3187"/>
                </a:lnTo>
                <a:lnTo>
                  <a:pt x="2319" y="3187"/>
                </a:lnTo>
                <a:lnTo>
                  <a:pt x="2319" y="3186"/>
                </a:lnTo>
                <a:lnTo>
                  <a:pt x="2317" y="3186"/>
                </a:lnTo>
                <a:lnTo>
                  <a:pt x="2317" y="3184"/>
                </a:lnTo>
                <a:lnTo>
                  <a:pt x="2315" y="3183"/>
                </a:lnTo>
                <a:lnTo>
                  <a:pt x="2315" y="3181"/>
                </a:lnTo>
                <a:lnTo>
                  <a:pt x="2314" y="3181"/>
                </a:lnTo>
                <a:lnTo>
                  <a:pt x="2314" y="3179"/>
                </a:lnTo>
                <a:lnTo>
                  <a:pt x="2314" y="3178"/>
                </a:lnTo>
                <a:lnTo>
                  <a:pt x="2312" y="3178"/>
                </a:lnTo>
                <a:lnTo>
                  <a:pt x="2312" y="3176"/>
                </a:lnTo>
                <a:lnTo>
                  <a:pt x="2314" y="3176"/>
                </a:lnTo>
                <a:lnTo>
                  <a:pt x="2314" y="3175"/>
                </a:lnTo>
                <a:lnTo>
                  <a:pt x="2314" y="3173"/>
                </a:lnTo>
                <a:lnTo>
                  <a:pt x="2312" y="3173"/>
                </a:lnTo>
                <a:lnTo>
                  <a:pt x="2314" y="3173"/>
                </a:lnTo>
                <a:lnTo>
                  <a:pt x="2314" y="3171"/>
                </a:lnTo>
                <a:lnTo>
                  <a:pt x="2314" y="3170"/>
                </a:lnTo>
                <a:lnTo>
                  <a:pt x="2314" y="3168"/>
                </a:lnTo>
                <a:lnTo>
                  <a:pt x="2314" y="3167"/>
                </a:lnTo>
                <a:lnTo>
                  <a:pt x="2314" y="3165"/>
                </a:lnTo>
                <a:lnTo>
                  <a:pt x="2315" y="3165"/>
                </a:lnTo>
                <a:lnTo>
                  <a:pt x="2315" y="3163"/>
                </a:lnTo>
                <a:lnTo>
                  <a:pt x="2314" y="3163"/>
                </a:lnTo>
                <a:lnTo>
                  <a:pt x="2315" y="3162"/>
                </a:lnTo>
                <a:lnTo>
                  <a:pt x="2315" y="3160"/>
                </a:lnTo>
                <a:lnTo>
                  <a:pt x="2315" y="3159"/>
                </a:lnTo>
                <a:lnTo>
                  <a:pt x="2317" y="3159"/>
                </a:lnTo>
                <a:lnTo>
                  <a:pt x="2317" y="3157"/>
                </a:lnTo>
                <a:lnTo>
                  <a:pt x="2315" y="3157"/>
                </a:lnTo>
                <a:lnTo>
                  <a:pt x="2315" y="3155"/>
                </a:lnTo>
                <a:lnTo>
                  <a:pt x="2314" y="3155"/>
                </a:lnTo>
                <a:lnTo>
                  <a:pt x="2312" y="3155"/>
                </a:lnTo>
                <a:lnTo>
                  <a:pt x="2312" y="3154"/>
                </a:lnTo>
                <a:close/>
                <a:moveTo>
                  <a:pt x="1837" y="3154"/>
                </a:moveTo>
                <a:lnTo>
                  <a:pt x="1835" y="3154"/>
                </a:lnTo>
                <a:lnTo>
                  <a:pt x="1835" y="3155"/>
                </a:lnTo>
                <a:lnTo>
                  <a:pt x="1834" y="3155"/>
                </a:lnTo>
                <a:lnTo>
                  <a:pt x="1832" y="3155"/>
                </a:lnTo>
                <a:lnTo>
                  <a:pt x="1832" y="3154"/>
                </a:lnTo>
                <a:lnTo>
                  <a:pt x="1834" y="3154"/>
                </a:lnTo>
                <a:lnTo>
                  <a:pt x="1835" y="3154"/>
                </a:lnTo>
                <a:lnTo>
                  <a:pt x="1837" y="3154"/>
                </a:lnTo>
                <a:close/>
                <a:moveTo>
                  <a:pt x="1824" y="3154"/>
                </a:moveTo>
                <a:lnTo>
                  <a:pt x="1824" y="3155"/>
                </a:lnTo>
                <a:lnTo>
                  <a:pt x="1824" y="3154"/>
                </a:lnTo>
                <a:lnTo>
                  <a:pt x="1823" y="3154"/>
                </a:lnTo>
                <a:lnTo>
                  <a:pt x="1824" y="3154"/>
                </a:lnTo>
                <a:close/>
                <a:moveTo>
                  <a:pt x="1763" y="3151"/>
                </a:moveTo>
                <a:lnTo>
                  <a:pt x="1765" y="3152"/>
                </a:lnTo>
                <a:lnTo>
                  <a:pt x="1763" y="3152"/>
                </a:lnTo>
                <a:lnTo>
                  <a:pt x="1762" y="3152"/>
                </a:lnTo>
                <a:lnTo>
                  <a:pt x="1762" y="3151"/>
                </a:lnTo>
                <a:lnTo>
                  <a:pt x="1763" y="3151"/>
                </a:lnTo>
                <a:close/>
                <a:moveTo>
                  <a:pt x="1832" y="3152"/>
                </a:moveTo>
                <a:lnTo>
                  <a:pt x="1832" y="3151"/>
                </a:lnTo>
                <a:lnTo>
                  <a:pt x="1832" y="3152"/>
                </a:lnTo>
                <a:close/>
                <a:moveTo>
                  <a:pt x="1823" y="3151"/>
                </a:moveTo>
                <a:lnTo>
                  <a:pt x="1824" y="3151"/>
                </a:lnTo>
                <a:lnTo>
                  <a:pt x="1824" y="3152"/>
                </a:lnTo>
                <a:lnTo>
                  <a:pt x="1823" y="3152"/>
                </a:lnTo>
                <a:lnTo>
                  <a:pt x="1823" y="3151"/>
                </a:lnTo>
                <a:close/>
                <a:moveTo>
                  <a:pt x="2311" y="3149"/>
                </a:moveTo>
                <a:lnTo>
                  <a:pt x="2312" y="3149"/>
                </a:lnTo>
                <a:lnTo>
                  <a:pt x="2312" y="3151"/>
                </a:lnTo>
                <a:lnTo>
                  <a:pt x="2314" y="3151"/>
                </a:lnTo>
                <a:lnTo>
                  <a:pt x="2314" y="3152"/>
                </a:lnTo>
                <a:lnTo>
                  <a:pt x="2314" y="3154"/>
                </a:lnTo>
                <a:lnTo>
                  <a:pt x="2312" y="3154"/>
                </a:lnTo>
                <a:lnTo>
                  <a:pt x="2312" y="3152"/>
                </a:lnTo>
                <a:lnTo>
                  <a:pt x="2312" y="3151"/>
                </a:lnTo>
                <a:lnTo>
                  <a:pt x="2311" y="3151"/>
                </a:lnTo>
                <a:lnTo>
                  <a:pt x="2309" y="3151"/>
                </a:lnTo>
                <a:lnTo>
                  <a:pt x="2311" y="3149"/>
                </a:lnTo>
                <a:close/>
                <a:moveTo>
                  <a:pt x="2600" y="3149"/>
                </a:moveTo>
                <a:lnTo>
                  <a:pt x="2600" y="3151"/>
                </a:lnTo>
                <a:lnTo>
                  <a:pt x="2600" y="3149"/>
                </a:lnTo>
                <a:close/>
                <a:moveTo>
                  <a:pt x="1823" y="3149"/>
                </a:moveTo>
                <a:lnTo>
                  <a:pt x="1824" y="3149"/>
                </a:lnTo>
                <a:lnTo>
                  <a:pt x="1824" y="3151"/>
                </a:lnTo>
                <a:lnTo>
                  <a:pt x="1823" y="3149"/>
                </a:lnTo>
                <a:close/>
                <a:moveTo>
                  <a:pt x="1843" y="3147"/>
                </a:moveTo>
                <a:lnTo>
                  <a:pt x="1843" y="3149"/>
                </a:lnTo>
                <a:lnTo>
                  <a:pt x="1842" y="3149"/>
                </a:lnTo>
                <a:lnTo>
                  <a:pt x="1842" y="3151"/>
                </a:lnTo>
                <a:lnTo>
                  <a:pt x="1840" y="3151"/>
                </a:lnTo>
                <a:lnTo>
                  <a:pt x="1840" y="3152"/>
                </a:lnTo>
                <a:lnTo>
                  <a:pt x="1840" y="3151"/>
                </a:lnTo>
                <a:lnTo>
                  <a:pt x="1839" y="3151"/>
                </a:lnTo>
                <a:lnTo>
                  <a:pt x="1839" y="3152"/>
                </a:lnTo>
                <a:lnTo>
                  <a:pt x="1839" y="3151"/>
                </a:lnTo>
                <a:lnTo>
                  <a:pt x="1837" y="3151"/>
                </a:lnTo>
                <a:lnTo>
                  <a:pt x="1837" y="3149"/>
                </a:lnTo>
                <a:lnTo>
                  <a:pt x="1839" y="3149"/>
                </a:lnTo>
                <a:lnTo>
                  <a:pt x="1840" y="3149"/>
                </a:lnTo>
                <a:lnTo>
                  <a:pt x="1842" y="3149"/>
                </a:lnTo>
                <a:lnTo>
                  <a:pt x="1842" y="3147"/>
                </a:lnTo>
                <a:lnTo>
                  <a:pt x="1843" y="3147"/>
                </a:lnTo>
                <a:close/>
                <a:moveTo>
                  <a:pt x="2527" y="3149"/>
                </a:moveTo>
                <a:lnTo>
                  <a:pt x="2527" y="3147"/>
                </a:lnTo>
                <a:lnTo>
                  <a:pt x="2527" y="3149"/>
                </a:lnTo>
                <a:close/>
                <a:moveTo>
                  <a:pt x="2536" y="3147"/>
                </a:moveTo>
                <a:lnTo>
                  <a:pt x="2536" y="3149"/>
                </a:lnTo>
                <a:lnTo>
                  <a:pt x="2535" y="3149"/>
                </a:lnTo>
                <a:lnTo>
                  <a:pt x="2536" y="3149"/>
                </a:lnTo>
                <a:lnTo>
                  <a:pt x="2536" y="3147"/>
                </a:lnTo>
                <a:close/>
                <a:moveTo>
                  <a:pt x="2536" y="3147"/>
                </a:moveTo>
                <a:lnTo>
                  <a:pt x="2538" y="3147"/>
                </a:lnTo>
                <a:lnTo>
                  <a:pt x="2536" y="3147"/>
                </a:lnTo>
                <a:close/>
                <a:moveTo>
                  <a:pt x="2312" y="3147"/>
                </a:moveTo>
                <a:lnTo>
                  <a:pt x="2312" y="3149"/>
                </a:lnTo>
                <a:lnTo>
                  <a:pt x="2314" y="3149"/>
                </a:lnTo>
                <a:lnTo>
                  <a:pt x="2314" y="3151"/>
                </a:lnTo>
                <a:lnTo>
                  <a:pt x="2312" y="3149"/>
                </a:lnTo>
                <a:lnTo>
                  <a:pt x="2311" y="3149"/>
                </a:lnTo>
                <a:lnTo>
                  <a:pt x="2311" y="3147"/>
                </a:lnTo>
                <a:lnTo>
                  <a:pt x="2312" y="3147"/>
                </a:lnTo>
                <a:close/>
                <a:moveTo>
                  <a:pt x="1837" y="3149"/>
                </a:moveTo>
                <a:lnTo>
                  <a:pt x="1835" y="3149"/>
                </a:lnTo>
                <a:lnTo>
                  <a:pt x="1835" y="3151"/>
                </a:lnTo>
                <a:lnTo>
                  <a:pt x="1834" y="3151"/>
                </a:lnTo>
                <a:lnTo>
                  <a:pt x="1832" y="3151"/>
                </a:lnTo>
                <a:lnTo>
                  <a:pt x="1832" y="3149"/>
                </a:lnTo>
                <a:lnTo>
                  <a:pt x="1834" y="3149"/>
                </a:lnTo>
                <a:lnTo>
                  <a:pt x="1834" y="3147"/>
                </a:lnTo>
                <a:lnTo>
                  <a:pt x="1834" y="3146"/>
                </a:lnTo>
                <a:lnTo>
                  <a:pt x="1835" y="3146"/>
                </a:lnTo>
                <a:lnTo>
                  <a:pt x="1837" y="3146"/>
                </a:lnTo>
                <a:lnTo>
                  <a:pt x="1837" y="3147"/>
                </a:lnTo>
                <a:lnTo>
                  <a:pt x="1837" y="3149"/>
                </a:lnTo>
                <a:close/>
                <a:moveTo>
                  <a:pt x="2311" y="3146"/>
                </a:moveTo>
                <a:lnTo>
                  <a:pt x="2311" y="3147"/>
                </a:lnTo>
                <a:lnTo>
                  <a:pt x="2309" y="3147"/>
                </a:lnTo>
                <a:lnTo>
                  <a:pt x="2309" y="3146"/>
                </a:lnTo>
                <a:lnTo>
                  <a:pt x="2311" y="3146"/>
                </a:lnTo>
                <a:close/>
                <a:moveTo>
                  <a:pt x="1834" y="3147"/>
                </a:moveTo>
                <a:lnTo>
                  <a:pt x="1832" y="3147"/>
                </a:lnTo>
                <a:lnTo>
                  <a:pt x="1832" y="3149"/>
                </a:lnTo>
                <a:lnTo>
                  <a:pt x="1832" y="3151"/>
                </a:lnTo>
                <a:lnTo>
                  <a:pt x="1832" y="3149"/>
                </a:lnTo>
                <a:lnTo>
                  <a:pt x="1831" y="3151"/>
                </a:lnTo>
                <a:lnTo>
                  <a:pt x="1829" y="3149"/>
                </a:lnTo>
                <a:lnTo>
                  <a:pt x="1829" y="3147"/>
                </a:lnTo>
                <a:lnTo>
                  <a:pt x="1831" y="3147"/>
                </a:lnTo>
                <a:lnTo>
                  <a:pt x="1831" y="3146"/>
                </a:lnTo>
                <a:lnTo>
                  <a:pt x="1832" y="3146"/>
                </a:lnTo>
                <a:lnTo>
                  <a:pt x="1834" y="3146"/>
                </a:lnTo>
                <a:lnTo>
                  <a:pt x="1834" y="3147"/>
                </a:lnTo>
                <a:close/>
                <a:moveTo>
                  <a:pt x="2525" y="3146"/>
                </a:moveTo>
                <a:lnTo>
                  <a:pt x="2523" y="3146"/>
                </a:lnTo>
                <a:lnTo>
                  <a:pt x="2523" y="3144"/>
                </a:lnTo>
                <a:lnTo>
                  <a:pt x="2525" y="3144"/>
                </a:lnTo>
                <a:lnTo>
                  <a:pt x="2525" y="3146"/>
                </a:lnTo>
                <a:close/>
                <a:moveTo>
                  <a:pt x="2522" y="3143"/>
                </a:moveTo>
                <a:lnTo>
                  <a:pt x="2520" y="3143"/>
                </a:lnTo>
                <a:lnTo>
                  <a:pt x="2522" y="3143"/>
                </a:lnTo>
                <a:close/>
                <a:moveTo>
                  <a:pt x="1895" y="3143"/>
                </a:moveTo>
                <a:lnTo>
                  <a:pt x="1893" y="3143"/>
                </a:lnTo>
                <a:lnTo>
                  <a:pt x="1893" y="3141"/>
                </a:lnTo>
                <a:lnTo>
                  <a:pt x="1893" y="3143"/>
                </a:lnTo>
                <a:lnTo>
                  <a:pt x="1895" y="3143"/>
                </a:lnTo>
                <a:close/>
                <a:moveTo>
                  <a:pt x="1832" y="3143"/>
                </a:moveTo>
                <a:lnTo>
                  <a:pt x="1832" y="3144"/>
                </a:lnTo>
                <a:lnTo>
                  <a:pt x="1831" y="3144"/>
                </a:lnTo>
                <a:lnTo>
                  <a:pt x="1829" y="3144"/>
                </a:lnTo>
                <a:lnTo>
                  <a:pt x="1829" y="3143"/>
                </a:lnTo>
                <a:lnTo>
                  <a:pt x="1829" y="3144"/>
                </a:lnTo>
                <a:lnTo>
                  <a:pt x="1829" y="3143"/>
                </a:lnTo>
                <a:lnTo>
                  <a:pt x="1829" y="3141"/>
                </a:lnTo>
                <a:lnTo>
                  <a:pt x="1831" y="3141"/>
                </a:lnTo>
                <a:lnTo>
                  <a:pt x="1832" y="3141"/>
                </a:lnTo>
                <a:lnTo>
                  <a:pt x="1832" y="3143"/>
                </a:lnTo>
                <a:lnTo>
                  <a:pt x="1834" y="3143"/>
                </a:lnTo>
                <a:lnTo>
                  <a:pt x="1832" y="3143"/>
                </a:lnTo>
                <a:close/>
                <a:moveTo>
                  <a:pt x="1835" y="3139"/>
                </a:moveTo>
                <a:lnTo>
                  <a:pt x="1835" y="3141"/>
                </a:lnTo>
                <a:lnTo>
                  <a:pt x="1835" y="3143"/>
                </a:lnTo>
                <a:lnTo>
                  <a:pt x="1834" y="3143"/>
                </a:lnTo>
                <a:lnTo>
                  <a:pt x="1834" y="3141"/>
                </a:lnTo>
                <a:lnTo>
                  <a:pt x="1834" y="3139"/>
                </a:lnTo>
                <a:lnTo>
                  <a:pt x="1834" y="3138"/>
                </a:lnTo>
                <a:lnTo>
                  <a:pt x="1835" y="3138"/>
                </a:lnTo>
                <a:lnTo>
                  <a:pt x="1835" y="3139"/>
                </a:lnTo>
                <a:close/>
                <a:moveTo>
                  <a:pt x="2416" y="3136"/>
                </a:moveTo>
                <a:lnTo>
                  <a:pt x="2418" y="3136"/>
                </a:lnTo>
                <a:lnTo>
                  <a:pt x="2416" y="3138"/>
                </a:lnTo>
                <a:lnTo>
                  <a:pt x="2416" y="3136"/>
                </a:lnTo>
                <a:close/>
                <a:moveTo>
                  <a:pt x="1885" y="3135"/>
                </a:moveTo>
                <a:lnTo>
                  <a:pt x="1885" y="3136"/>
                </a:lnTo>
                <a:lnTo>
                  <a:pt x="1887" y="3136"/>
                </a:lnTo>
                <a:lnTo>
                  <a:pt x="1888" y="3136"/>
                </a:lnTo>
                <a:lnTo>
                  <a:pt x="1888" y="3138"/>
                </a:lnTo>
                <a:lnTo>
                  <a:pt x="1890" y="3138"/>
                </a:lnTo>
                <a:lnTo>
                  <a:pt x="1890" y="3139"/>
                </a:lnTo>
                <a:lnTo>
                  <a:pt x="1891" y="3139"/>
                </a:lnTo>
                <a:lnTo>
                  <a:pt x="1893" y="3139"/>
                </a:lnTo>
                <a:lnTo>
                  <a:pt x="1893" y="3141"/>
                </a:lnTo>
                <a:lnTo>
                  <a:pt x="1893" y="3143"/>
                </a:lnTo>
                <a:lnTo>
                  <a:pt x="1891" y="3143"/>
                </a:lnTo>
                <a:lnTo>
                  <a:pt x="1890" y="3143"/>
                </a:lnTo>
                <a:lnTo>
                  <a:pt x="1888" y="3143"/>
                </a:lnTo>
                <a:lnTo>
                  <a:pt x="1888" y="3141"/>
                </a:lnTo>
                <a:lnTo>
                  <a:pt x="1887" y="3141"/>
                </a:lnTo>
                <a:lnTo>
                  <a:pt x="1885" y="3141"/>
                </a:lnTo>
                <a:lnTo>
                  <a:pt x="1885" y="3139"/>
                </a:lnTo>
                <a:lnTo>
                  <a:pt x="1883" y="3139"/>
                </a:lnTo>
                <a:lnTo>
                  <a:pt x="1882" y="3139"/>
                </a:lnTo>
                <a:lnTo>
                  <a:pt x="1880" y="3139"/>
                </a:lnTo>
                <a:lnTo>
                  <a:pt x="1880" y="3138"/>
                </a:lnTo>
                <a:lnTo>
                  <a:pt x="1879" y="3138"/>
                </a:lnTo>
                <a:lnTo>
                  <a:pt x="1879" y="3139"/>
                </a:lnTo>
                <a:lnTo>
                  <a:pt x="1877" y="3139"/>
                </a:lnTo>
                <a:lnTo>
                  <a:pt x="1875" y="3139"/>
                </a:lnTo>
                <a:lnTo>
                  <a:pt x="1875" y="3138"/>
                </a:lnTo>
                <a:lnTo>
                  <a:pt x="1875" y="3139"/>
                </a:lnTo>
                <a:lnTo>
                  <a:pt x="1874" y="3138"/>
                </a:lnTo>
                <a:lnTo>
                  <a:pt x="1874" y="3136"/>
                </a:lnTo>
                <a:lnTo>
                  <a:pt x="1875" y="3136"/>
                </a:lnTo>
                <a:lnTo>
                  <a:pt x="1877" y="3136"/>
                </a:lnTo>
                <a:lnTo>
                  <a:pt x="1879" y="3136"/>
                </a:lnTo>
                <a:lnTo>
                  <a:pt x="1880" y="3136"/>
                </a:lnTo>
                <a:lnTo>
                  <a:pt x="1882" y="3136"/>
                </a:lnTo>
                <a:lnTo>
                  <a:pt x="1882" y="3135"/>
                </a:lnTo>
                <a:lnTo>
                  <a:pt x="1882" y="3136"/>
                </a:lnTo>
                <a:lnTo>
                  <a:pt x="1883" y="3136"/>
                </a:lnTo>
                <a:lnTo>
                  <a:pt x="1883" y="3135"/>
                </a:lnTo>
                <a:lnTo>
                  <a:pt x="1885" y="3135"/>
                </a:lnTo>
                <a:close/>
                <a:moveTo>
                  <a:pt x="1951" y="3135"/>
                </a:moveTo>
                <a:lnTo>
                  <a:pt x="1949" y="3135"/>
                </a:lnTo>
                <a:lnTo>
                  <a:pt x="1951" y="3135"/>
                </a:lnTo>
                <a:close/>
                <a:moveTo>
                  <a:pt x="1839" y="3133"/>
                </a:moveTo>
                <a:lnTo>
                  <a:pt x="1839" y="3135"/>
                </a:lnTo>
                <a:lnTo>
                  <a:pt x="1839" y="3133"/>
                </a:lnTo>
                <a:close/>
                <a:moveTo>
                  <a:pt x="1823" y="3135"/>
                </a:moveTo>
                <a:lnTo>
                  <a:pt x="1823" y="3133"/>
                </a:lnTo>
                <a:lnTo>
                  <a:pt x="1823" y="3135"/>
                </a:lnTo>
                <a:close/>
                <a:moveTo>
                  <a:pt x="1821" y="3131"/>
                </a:moveTo>
                <a:lnTo>
                  <a:pt x="1821" y="3133"/>
                </a:lnTo>
                <a:lnTo>
                  <a:pt x="1821" y="3131"/>
                </a:lnTo>
                <a:close/>
                <a:moveTo>
                  <a:pt x="1949" y="3133"/>
                </a:moveTo>
                <a:lnTo>
                  <a:pt x="1949" y="3131"/>
                </a:lnTo>
                <a:lnTo>
                  <a:pt x="1949" y="3133"/>
                </a:lnTo>
                <a:close/>
                <a:moveTo>
                  <a:pt x="1835" y="3133"/>
                </a:moveTo>
                <a:lnTo>
                  <a:pt x="1834" y="3133"/>
                </a:lnTo>
                <a:lnTo>
                  <a:pt x="1834" y="3131"/>
                </a:lnTo>
                <a:lnTo>
                  <a:pt x="1835" y="3131"/>
                </a:lnTo>
                <a:lnTo>
                  <a:pt x="1835" y="3133"/>
                </a:lnTo>
                <a:close/>
                <a:moveTo>
                  <a:pt x="1834" y="3128"/>
                </a:moveTo>
                <a:lnTo>
                  <a:pt x="1835" y="3128"/>
                </a:lnTo>
                <a:lnTo>
                  <a:pt x="1835" y="3130"/>
                </a:lnTo>
                <a:lnTo>
                  <a:pt x="1835" y="3131"/>
                </a:lnTo>
                <a:lnTo>
                  <a:pt x="1834" y="3131"/>
                </a:lnTo>
                <a:lnTo>
                  <a:pt x="1832" y="3131"/>
                </a:lnTo>
                <a:lnTo>
                  <a:pt x="1832" y="3133"/>
                </a:lnTo>
                <a:lnTo>
                  <a:pt x="1832" y="3131"/>
                </a:lnTo>
                <a:lnTo>
                  <a:pt x="1832" y="3130"/>
                </a:lnTo>
                <a:lnTo>
                  <a:pt x="1834" y="3130"/>
                </a:lnTo>
                <a:lnTo>
                  <a:pt x="1834" y="3128"/>
                </a:lnTo>
                <a:close/>
                <a:moveTo>
                  <a:pt x="2778" y="3125"/>
                </a:moveTo>
                <a:lnTo>
                  <a:pt x="2776" y="3125"/>
                </a:lnTo>
                <a:lnTo>
                  <a:pt x="2778" y="3125"/>
                </a:lnTo>
                <a:lnTo>
                  <a:pt x="2778" y="3123"/>
                </a:lnTo>
                <a:lnTo>
                  <a:pt x="2778" y="3125"/>
                </a:lnTo>
                <a:close/>
                <a:moveTo>
                  <a:pt x="2778" y="3125"/>
                </a:moveTo>
                <a:lnTo>
                  <a:pt x="2778" y="3123"/>
                </a:lnTo>
                <a:lnTo>
                  <a:pt x="2779" y="3123"/>
                </a:lnTo>
                <a:lnTo>
                  <a:pt x="2779" y="3125"/>
                </a:lnTo>
                <a:lnTo>
                  <a:pt x="2778" y="3125"/>
                </a:lnTo>
                <a:close/>
                <a:moveTo>
                  <a:pt x="2490" y="3123"/>
                </a:moveTo>
                <a:lnTo>
                  <a:pt x="2490" y="3122"/>
                </a:lnTo>
                <a:lnTo>
                  <a:pt x="2490" y="3123"/>
                </a:lnTo>
                <a:close/>
                <a:moveTo>
                  <a:pt x="1859" y="3133"/>
                </a:moveTo>
                <a:lnTo>
                  <a:pt x="1858" y="3133"/>
                </a:lnTo>
                <a:lnTo>
                  <a:pt x="1858" y="3135"/>
                </a:lnTo>
                <a:lnTo>
                  <a:pt x="1858" y="3133"/>
                </a:lnTo>
                <a:lnTo>
                  <a:pt x="1856" y="3133"/>
                </a:lnTo>
                <a:lnTo>
                  <a:pt x="1856" y="3135"/>
                </a:lnTo>
                <a:lnTo>
                  <a:pt x="1858" y="3135"/>
                </a:lnTo>
                <a:lnTo>
                  <a:pt x="1859" y="3135"/>
                </a:lnTo>
                <a:lnTo>
                  <a:pt x="1859" y="3136"/>
                </a:lnTo>
                <a:lnTo>
                  <a:pt x="1858" y="3136"/>
                </a:lnTo>
                <a:lnTo>
                  <a:pt x="1856" y="3136"/>
                </a:lnTo>
                <a:lnTo>
                  <a:pt x="1856" y="3138"/>
                </a:lnTo>
                <a:lnTo>
                  <a:pt x="1855" y="3138"/>
                </a:lnTo>
                <a:lnTo>
                  <a:pt x="1856" y="3138"/>
                </a:lnTo>
                <a:lnTo>
                  <a:pt x="1856" y="3139"/>
                </a:lnTo>
                <a:lnTo>
                  <a:pt x="1855" y="3139"/>
                </a:lnTo>
                <a:lnTo>
                  <a:pt x="1855" y="3141"/>
                </a:lnTo>
                <a:lnTo>
                  <a:pt x="1853" y="3141"/>
                </a:lnTo>
                <a:lnTo>
                  <a:pt x="1853" y="3143"/>
                </a:lnTo>
                <a:lnTo>
                  <a:pt x="1851" y="3143"/>
                </a:lnTo>
                <a:lnTo>
                  <a:pt x="1851" y="3144"/>
                </a:lnTo>
                <a:lnTo>
                  <a:pt x="1851" y="3146"/>
                </a:lnTo>
                <a:lnTo>
                  <a:pt x="1851" y="3147"/>
                </a:lnTo>
                <a:lnTo>
                  <a:pt x="1850" y="3147"/>
                </a:lnTo>
                <a:lnTo>
                  <a:pt x="1850" y="3149"/>
                </a:lnTo>
                <a:lnTo>
                  <a:pt x="1851" y="3149"/>
                </a:lnTo>
                <a:lnTo>
                  <a:pt x="1850" y="3149"/>
                </a:lnTo>
                <a:lnTo>
                  <a:pt x="1850" y="3151"/>
                </a:lnTo>
                <a:lnTo>
                  <a:pt x="1850" y="3152"/>
                </a:lnTo>
                <a:lnTo>
                  <a:pt x="1850" y="3154"/>
                </a:lnTo>
                <a:lnTo>
                  <a:pt x="1848" y="3154"/>
                </a:lnTo>
                <a:lnTo>
                  <a:pt x="1848" y="3155"/>
                </a:lnTo>
                <a:lnTo>
                  <a:pt x="1847" y="3155"/>
                </a:lnTo>
                <a:lnTo>
                  <a:pt x="1845" y="3155"/>
                </a:lnTo>
                <a:lnTo>
                  <a:pt x="1847" y="3155"/>
                </a:lnTo>
                <a:lnTo>
                  <a:pt x="1847" y="3157"/>
                </a:lnTo>
                <a:lnTo>
                  <a:pt x="1845" y="3157"/>
                </a:lnTo>
                <a:lnTo>
                  <a:pt x="1843" y="3157"/>
                </a:lnTo>
                <a:lnTo>
                  <a:pt x="1842" y="3157"/>
                </a:lnTo>
                <a:lnTo>
                  <a:pt x="1840" y="3155"/>
                </a:lnTo>
                <a:lnTo>
                  <a:pt x="1842" y="3155"/>
                </a:lnTo>
                <a:lnTo>
                  <a:pt x="1843" y="3155"/>
                </a:lnTo>
                <a:lnTo>
                  <a:pt x="1843" y="3154"/>
                </a:lnTo>
                <a:lnTo>
                  <a:pt x="1842" y="3154"/>
                </a:lnTo>
                <a:lnTo>
                  <a:pt x="1842" y="3152"/>
                </a:lnTo>
                <a:lnTo>
                  <a:pt x="1843" y="3152"/>
                </a:lnTo>
                <a:lnTo>
                  <a:pt x="1845" y="3152"/>
                </a:lnTo>
                <a:lnTo>
                  <a:pt x="1845" y="3151"/>
                </a:lnTo>
                <a:lnTo>
                  <a:pt x="1845" y="3149"/>
                </a:lnTo>
                <a:lnTo>
                  <a:pt x="1847" y="3149"/>
                </a:lnTo>
                <a:lnTo>
                  <a:pt x="1847" y="3147"/>
                </a:lnTo>
                <a:lnTo>
                  <a:pt x="1848" y="3147"/>
                </a:lnTo>
                <a:lnTo>
                  <a:pt x="1848" y="3146"/>
                </a:lnTo>
                <a:lnTo>
                  <a:pt x="1848" y="3144"/>
                </a:lnTo>
                <a:lnTo>
                  <a:pt x="1848" y="3143"/>
                </a:lnTo>
                <a:lnTo>
                  <a:pt x="1848" y="3141"/>
                </a:lnTo>
                <a:lnTo>
                  <a:pt x="1850" y="3141"/>
                </a:lnTo>
                <a:lnTo>
                  <a:pt x="1850" y="3139"/>
                </a:lnTo>
                <a:lnTo>
                  <a:pt x="1851" y="3139"/>
                </a:lnTo>
                <a:lnTo>
                  <a:pt x="1851" y="3138"/>
                </a:lnTo>
                <a:lnTo>
                  <a:pt x="1851" y="3136"/>
                </a:lnTo>
                <a:lnTo>
                  <a:pt x="1850" y="3136"/>
                </a:lnTo>
                <a:lnTo>
                  <a:pt x="1848" y="3136"/>
                </a:lnTo>
                <a:lnTo>
                  <a:pt x="1850" y="3138"/>
                </a:lnTo>
                <a:lnTo>
                  <a:pt x="1850" y="3139"/>
                </a:lnTo>
                <a:lnTo>
                  <a:pt x="1848" y="3139"/>
                </a:lnTo>
                <a:lnTo>
                  <a:pt x="1848" y="3141"/>
                </a:lnTo>
                <a:lnTo>
                  <a:pt x="1848" y="3143"/>
                </a:lnTo>
                <a:lnTo>
                  <a:pt x="1847" y="3143"/>
                </a:lnTo>
                <a:lnTo>
                  <a:pt x="1847" y="3144"/>
                </a:lnTo>
                <a:lnTo>
                  <a:pt x="1847" y="3146"/>
                </a:lnTo>
                <a:lnTo>
                  <a:pt x="1845" y="3146"/>
                </a:lnTo>
                <a:lnTo>
                  <a:pt x="1845" y="3147"/>
                </a:lnTo>
                <a:lnTo>
                  <a:pt x="1843" y="3147"/>
                </a:lnTo>
                <a:lnTo>
                  <a:pt x="1843" y="3146"/>
                </a:lnTo>
                <a:lnTo>
                  <a:pt x="1843" y="3144"/>
                </a:lnTo>
                <a:lnTo>
                  <a:pt x="1843" y="3146"/>
                </a:lnTo>
                <a:lnTo>
                  <a:pt x="1842" y="3146"/>
                </a:lnTo>
                <a:lnTo>
                  <a:pt x="1840" y="3147"/>
                </a:lnTo>
                <a:lnTo>
                  <a:pt x="1840" y="3146"/>
                </a:lnTo>
                <a:lnTo>
                  <a:pt x="1840" y="3144"/>
                </a:lnTo>
                <a:lnTo>
                  <a:pt x="1839" y="3144"/>
                </a:lnTo>
                <a:lnTo>
                  <a:pt x="1839" y="3143"/>
                </a:lnTo>
                <a:lnTo>
                  <a:pt x="1837" y="3143"/>
                </a:lnTo>
                <a:lnTo>
                  <a:pt x="1837" y="3144"/>
                </a:lnTo>
                <a:lnTo>
                  <a:pt x="1835" y="3144"/>
                </a:lnTo>
                <a:lnTo>
                  <a:pt x="1837" y="3143"/>
                </a:lnTo>
                <a:lnTo>
                  <a:pt x="1837" y="3141"/>
                </a:lnTo>
                <a:lnTo>
                  <a:pt x="1837" y="3139"/>
                </a:lnTo>
                <a:lnTo>
                  <a:pt x="1839" y="3139"/>
                </a:lnTo>
                <a:lnTo>
                  <a:pt x="1839" y="3138"/>
                </a:lnTo>
                <a:lnTo>
                  <a:pt x="1840" y="3138"/>
                </a:lnTo>
                <a:lnTo>
                  <a:pt x="1840" y="3136"/>
                </a:lnTo>
                <a:lnTo>
                  <a:pt x="1839" y="3136"/>
                </a:lnTo>
                <a:lnTo>
                  <a:pt x="1839" y="3135"/>
                </a:lnTo>
                <a:lnTo>
                  <a:pt x="1840" y="3135"/>
                </a:lnTo>
                <a:lnTo>
                  <a:pt x="1842" y="3135"/>
                </a:lnTo>
                <a:lnTo>
                  <a:pt x="1843" y="3135"/>
                </a:lnTo>
                <a:lnTo>
                  <a:pt x="1843" y="3133"/>
                </a:lnTo>
                <a:lnTo>
                  <a:pt x="1845" y="3133"/>
                </a:lnTo>
                <a:lnTo>
                  <a:pt x="1845" y="3131"/>
                </a:lnTo>
                <a:lnTo>
                  <a:pt x="1845" y="3130"/>
                </a:lnTo>
                <a:lnTo>
                  <a:pt x="1845" y="3128"/>
                </a:lnTo>
                <a:lnTo>
                  <a:pt x="1845" y="3127"/>
                </a:lnTo>
                <a:lnTo>
                  <a:pt x="1847" y="3125"/>
                </a:lnTo>
                <a:lnTo>
                  <a:pt x="1847" y="3123"/>
                </a:lnTo>
                <a:lnTo>
                  <a:pt x="1848" y="3123"/>
                </a:lnTo>
                <a:lnTo>
                  <a:pt x="1848" y="3122"/>
                </a:lnTo>
                <a:lnTo>
                  <a:pt x="1850" y="3122"/>
                </a:lnTo>
                <a:lnTo>
                  <a:pt x="1851" y="3122"/>
                </a:lnTo>
                <a:lnTo>
                  <a:pt x="1851" y="3123"/>
                </a:lnTo>
                <a:lnTo>
                  <a:pt x="1853" y="3123"/>
                </a:lnTo>
                <a:lnTo>
                  <a:pt x="1853" y="3125"/>
                </a:lnTo>
                <a:lnTo>
                  <a:pt x="1855" y="3125"/>
                </a:lnTo>
                <a:lnTo>
                  <a:pt x="1856" y="3125"/>
                </a:lnTo>
                <a:lnTo>
                  <a:pt x="1856" y="3127"/>
                </a:lnTo>
                <a:lnTo>
                  <a:pt x="1858" y="3127"/>
                </a:lnTo>
                <a:lnTo>
                  <a:pt x="1858" y="3128"/>
                </a:lnTo>
                <a:lnTo>
                  <a:pt x="1858" y="3130"/>
                </a:lnTo>
                <a:lnTo>
                  <a:pt x="1859" y="3130"/>
                </a:lnTo>
                <a:lnTo>
                  <a:pt x="1859" y="3131"/>
                </a:lnTo>
                <a:lnTo>
                  <a:pt x="1861" y="3131"/>
                </a:lnTo>
                <a:lnTo>
                  <a:pt x="1861" y="3133"/>
                </a:lnTo>
                <a:lnTo>
                  <a:pt x="1859" y="3133"/>
                </a:lnTo>
                <a:close/>
                <a:moveTo>
                  <a:pt x="1832" y="3122"/>
                </a:moveTo>
                <a:lnTo>
                  <a:pt x="1831" y="3122"/>
                </a:lnTo>
                <a:lnTo>
                  <a:pt x="1831" y="3120"/>
                </a:lnTo>
                <a:lnTo>
                  <a:pt x="1832" y="3120"/>
                </a:lnTo>
                <a:lnTo>
                  <a:pt x="1834" y="3120"/>
                </a:lnTo>
                <a:lnTo>
                  <a:pt x="1834" y="3122"/>
                </a:lnTo>
                <a:lnTo>
                  <a:pt x="1832" y="3122"/>
                </a:lnTo>
                <a:close/>
                <a:moveTo>
                  <a:pt x="1819" y="3119"/>
                </a:moveTo>
                <a:lnTo>
                  <a:pt x="1819" y="3117"/>
                </a:lnTo>
                <a:lnTo>
                  <a:pt x="1819" y="3119"/>
                </a:lnTo>
                <a:close/>
                <a:moveTo>
                  <a:pt x="1847" y="3115"/>
                </a:moveTo>
                <a:lnTo>
                  <a:pt x="1847" y="3114"/>
                </a:lnTo>
                <a:lnTo>
                  <a:pt x="1847" y="3115"/>
                </a:lnTo>
                <a:close/>
                <a:moveTo>
                  <a:pt x="1853" y="3112"/>
                </a:moveTo>
                <a:lnTo>
                  <a:pt x="1853" y="3114"/>
                </a:lnTo>
                <a:lnTo>
                  <a:pt x="1851" y="3114"/>
                </a:lnTo>
                <a:lnTo>
                  <a:pt x="1851" y="3112"/>
                </a:lnTo>
                <a:lnTo>
                  <a:pt x="1853" y="3112"/>
                </a:lnTo>
                <a:close/>
                <a:moveTo>
                  <a:pt x="2490" y="3114"/>
                </a:moveTo>
                <a:lnTo>
                  <a:pt x="2490" y="3112"/>
                </a:lnTo>
                <a:lnTo>
                  <a:pt x="2490" y="3114"/>
                </a:lnTo>
                <a:close/>
                <a:moveTo>
                  <a:pt x="2490" y="3111"/>
                </a:moveTo>
                <a:lnTo>
                  <a:pt x="2490" y="3112"/>
                </a:lnTo>
                <a:lnTo>
                  <a:pt x="2488" y="3112"/>
                </a:lnTo>
                <a:lnTo>
                  <a:pt x="2488" y="3114"/>
                </a:lnTo>
                <a:lnTo>
                  <a:pt x="2487" y="3114"/>
                </a:lnTo>
                <a:lnTo>
                  <a:pt x="2487" y="3112"/>
                </a:lnTo>
                <a:lnTo>
                  <a:pt x="2488" y="3112"/>
                </a:lnTo>
                <a:lnTo>
                  <a:pt x="2488" y="3111"/>
                </a:lnTo>
                <a:lnTo>
                  <a:pt x="2490" y="3111"/>
                </a:lnTo>
                <a:close/>
                <a:moveTo>
                  <a:pt x="1821" y="3109"/>
                </a:moveTo>
                <a:lnTo>
                  <a:pt x="1823" y="3109"/>
                </a:lnTo>
                <a:lnTo>
                  <a:pt x="1823" y="3111"/>
                </a:lnTo>
                <a:lnTo>
                  <a:pt x="1824" y="3112"/>
                </a:lnTo>
                <a:lnTo>
                  <a:pt x="1824" y="3114"/>
                </a:lnTo>
                <a:lnTo>
                  <a:pt x="1826" y="3114"/>
                </a:lnTo>
                <a:lnTo>
                  <a:pt x="1826" y="3115"/>
                </a:lnTo>
                <a:lnTo>
                  <a:pt x="1827" y="3117"/>
                </a:lnTo>
                <a:lnTo>
                  <a:pt x="1826" y="3117"/>
                </a:lnTo>
                <a:lnTo>
                  <a:pt x="1826" y="3119"/>
                </a:lnTo>
                <a:lnTo>
                  <a:pt x="1827" y="3119"/>
                </a:lnTo>
                <a:lnTo>
                  <a:pt x="1829" y="3119"/>
                </a:lnTo>
                <a:lnTo>
                  <a:pt x="1829" y="3120"/>
                </a:lnTo>
                <a:lnTo>
                  <a:pt x="1829" y="3122"/>
                </a:lnTo>
                <a:lnTo>
                  <a:pt x="1831" y="3122"/>
                </a:lnTo>
                <a:lnTo>
                  <a:pt x="1831" y="3123"/>
                </a:lnTo>
                <a:lnTo>
                  <a:pt x="1829" y="3125"/>
                </a:lnTo>
                <a:lnTo>
                  <a:pt x="1827" y="3125"/>
                </a:lnTo>
                <a:lnTo>
                  <a:pt x="1827" y="3123"/>
                </a:lnTo>
                <a:lnTo>
                  <a:pt x="1826" y="3123"/>
                </a:lnTo>
                <a:lnTo>
                  <a:pt x="1824" y="3123"/>
                </a:lnTo>
                <a:lnTo>
                  <a:pt x="1824" y="3122"/>
                </a:lnTo>
                <a:lnTo>
                  <a:pt x="1823" y="3122"/>
                </a:lnTo>
                <a:lnTo>
                  <a:pt x="1824" y="3122"/>
                </a:lnTo>
                <a:lnTo>
                  <a:pt x="1824" y="3120"/>
                </a:lnTo>
                <a:lnTo>
                  <a:pt x="1823" y="3120"/>
                </a:lnTo>
                <a:lnTo>
                  <a:pt x="1823" y="3119"/>
                </a:lnTo>
                <a:lnTo>
                  <a:pt x="1821" y="3119"/>
                </a:lnTo>
                <a:lnTo>
                  <a:pt x="1821" y="3117"/>
                </a:lnTo>
                <a:lnTo>
                  <a:pt x="1821" y="3115"/>
                </a:lnTo>
                <a:lnTo>
                  <a:pt x="1821" y="3114"/>
                </a:lnTo>
                <a:lnTo>
                  <a:pt x="1819" y="3114"/>
                </a:lnTo>
                <a:lnTo>
                  <a:pt x="1819" y="3112"/>
                </a:lnTo>
                <a:lnTo>
                  <a:pt x="1819" y="3111"/>
                </a:lnTo>
                <a:lnTo>
                  <a:pt x="1819" y="3109"/>
                </a:lnTo>
                <a:lnTo>
                  <a:pt x="1819" y="3107"/>
                </a:lnTo>
                <a:lnTo>
                  <a:pt x="1819" y="3106"/>
                </a:lnTo>
                <a:lnTo>
                  <a:pt x="1821" y="3106"/>
                </a:lnTo>
                <a:lnTo>
                  <a:pt x="1821" y="3107"/>
                </a:lnTo>
                <a:lnTo>
                  <a:pt x="1821" y="3109"/>
                </a:lnTo>
                <a:close/>
                <a:moveTo>
                  <a:pt x="2495" y="3106"/>
                </a:moveTo>
                <a:lnTo>
                  <a:pt x="2496" y="3106"/>
                </a:lnTo>
                <a:lnTo>
                  <a:pt x="2498" y="3106"/>
                </a:lnTo>
                <a:lnTo>
                  <a:pt x="2496" y="3107"/>
                </a:lnTo>
                <a:lnTo>
                  <a:pt x="2495" y="3107"/>
                </a:lnTo>
                <a:lnTo>
                  <a:pt x="2495" y="3109"/>
                </a:lnTo>
                <a:lnTo>
                  <a:pt x="2493" y="3109"/>
                </a:lnTo>
                <a:lnTo>
                  <a:pt x="2493" y="3107"/>
                </a:lnTo>
                <a:lnTo>
                  <a:pt x="2493" y="3109"/>
                </a:lnTo>
                <a:lnTo>
                  <a:pt x="2491" y="3107"/>
                </a:lnTo>
                <a:lnTo>
                  <a:pt x="2493" y="3107"/>
                </a:lnTo>
                <a:lnTo>
                  <a:pt x="2495" y="3107"/>
                </a:lnTo>
                <a:lnTo>
                  <a:pt x="2495" y="3106"/>
                </a:lnTo>
                <a:close/>
                <a:moveTo>
                  <a:pt x="1819" y="3107"/>
                </a:moveTo>
                <a:lnTo>
                  <a:pt x="1819" y="3106"/>
                </a:lnTo>
                <a:lnTo>
                  <a:pt x="1818" y="3106"/>
                </a:lnTo>
                <a:lnTo>
                  <a:pt x="1819" y="3106"/>
                </a:lnTo>
                <a:lnTo>
                  <a:pt x="1819" y="3107"/>
                </a:lnTo>
                <a:close/>
                <a:moveTo>
                  <a:pt x="2487" y="3106"/>
                </a:moveTo>
                <a:lnTo>
                  <a:pt x="2487" y="3107"/>
                </a:lnTo>
                <a:lnTo>
                  <a:pt x="2485" y="3107"/>
                </a:lnTo>
                <a:lnTo>
                  <a:pt x="2485" y="3106"/>
                </a:lnTo>
                <a:lnTo>
                  <a:pt x="2487" y="3106"/>
                </a:lnTo>
                <a:lnTo>
                  <a:pt x="2485" y="3106"/>
                </a:lnTo>
                <a:lnTo>
                  <a:pt x="2487" y="3106"/>
                </a:lnTo>
                <a:close/>
                <a:moveTo>
                  <a:pt x="2581" y="3104"/>
                </a:moveTo>
                <a:lnTo>
                  <a:pt x="2581" y="3106"/>
                </a:lnTo>
                <a:lnTo>
                  <a:pt x="2581" y="3104"/>
                </a:lnTo>
                <a:lnTo>
                  <a:pt x="2581" y="3106"/>
                </a:lnTo>
                <a:lnTo>
                  <a:pt x="2579" y="3106"/>
                </a:lnTo>
                <a:lnTo>
                  <a:pt x="2579" y="3104"/>
                </a:lnTo>
                <a:lnTo>
                  <a:pt x="2581" y="3104"/>
                </a:lnTo>
                <a:close/>
                <a:moveTo>
                  <a:pt x="2490" y="3106"/>
                </a:moveTo>
                <a:lnTo>
                  <a:pt x="2488" y="3106"/>
                </a:lnTo>
                <a:lnTo>
                  <a:pt x="2487" y="3106"/>
                </a:lnTo>
                <a:lnTo>
                  <a:pt x="2488" y="3106"/>
                </a:lnTo>
                <a:lnTo>
                  <a:pt x="2488" y="3104"/>
                </a:lnTo>
                <a:lnTo>
                  <a:pt x="2490" y="3104"/>
                </a:lnTo>
                <a:lnTo>
                  <a:pt x="2490" y="3106"/>
                </a:lnTo>
                <a:close/>
                <a:moveTo>
                  <a:pt x="2575" y="3099"/>
                </a:moveTo>
                <a:lnTo>
                  <a:pt x="2575" y="3098"/>
                </a:lnTo>
                <a:lnTo>
                  <a:pt x="2576" y="3098"/>
                </a:lnTo>
                <a:lnTo>
                  <a:pt x="2575" y="3098"/>
                </a:lnTo>
                <a:lnTo>
                  <a:pt x="2575" y="3099"/>
                </a:lnTo>
                <a:close/>
                <a:moveTo>
                  <a:pt x="2535" y="3098"/>
                </a:moveTo>
                <a:lnTo>
                  <a:pt x="2533" y="3098"/>
                </a:lnTo>
                <a:lnTo>
                  <a:pt x="2533" y="3096"/>
                </a:lnTo>
                <a:lnTo>
                  <a:pt x="2535" y="3096"/>
                </a:lnTo>
                <a:lnTo>
                  <a:pt x="2535" y="3098"/>
                </a:lnTo>
                <a:close/>
                <a:moveTo>
                  <a:pt x="2493" y="3095"/>
                </a:moveTo>
                <a:lnTo>
                  <a:pt x="2491" y="3095"/>
                </a:lnTo>
                <a:lnTo>
                  <a:pt x="2493" y="3095"/>
                </a:lnTo>
                <a:close/>
                <a:moveTo>
                  <a:pt x="2501" y="3093"/>
                </a:moveTo>
                <a:lnTo>
                  <a:pt x="2503" y="3093"/>
                </a:lnTo>
                <a:lnTo>
                  <a:pt x="2503" y="3095"/>
                </a:lnTo>
                <a:lnTo>
                  <a:pt x="2503" y="3096"/>
                </a:lnTo>
                <a:lnTo>
                  <a:pt x="2501" y="3096"/>
                </a:lnTo>
                <a:lnTo>
                  <a:pt x="2501" y="3098"/>
                </a:lnTo>
                <a:lnTo>
                  <a:pt x="2499" y="3098"/>
                </a:lnTo>
                <a:lnTo>
                  <a:pt x="2498" y="3098"/>
                </a:lnTo>
                <a:lnTo>
                  <a:pt x="2498" y="3099"/>
                </a:lnTo>
                <a:lnTo>
                  <a:pt x="2496" y="3099"/>
                </a:lnTo>
                <a:lnTo>
                  <a:pt x="2496" y="3098"/>
                </a:lnTo>
                <a:lnTo>
                  <a:pt x="2496" y="3099"/>
                </a:lnTo>
                <a:lnTo>
                  <a:pt x="2495" y="3099"/>
                </a:lnTo>
                <a:lnTo>
                  <a:pt x="2495" y="3098"/>
                </a:lnTo>
                <a:lnTo>
                  <a:pt x="2495" y="3099"/>
                </a:lnTo>
                <a:lnTo>
                  <a:pt x="2493" y="3099"/>
                </a:lnTo>
                <a:lnTo>
                  <a:pt x="2491" y="3099"/>
                </a:lnTo>
                <a:lnTo>
                  <a:pt x="2491" y="3101"/>
                </a:lnTo>
                <a:lnTo>
                  <a:pt x="2491" y="3103"/>
                </a:lnTo>
                <a:lnTo>
                  <a:pt x="2490" y="3103"/>
                </a:lnTo>
                <a:lnTo>
                  <a:pt x="2488" y="3103"/>
                </a:lnTo>
                <a:lnTo>
                  <a:pt x="2487" y="3103"/>
                </a:lnTo>
                <a:lnTo>
                  <a:pt x="2488" y="3103"/>
                </a:lnTo>
                <a:lnTo>
                  <a:pt x="2488" y="3104"/>
                </a:lnTo>
                <a:lnTo>
                  <a:pt x="2487" y="3104"/>
                </a:lnTo>
                <a:lnTo>
                  <a:pt x="2485" y="3104"/>
                </a:lnTo>
                <a:lnTo>
                  <a:pt x="2485" y="3106"/>
                </a:lnTo>
                <a:lnTo>
                  <a:pt x="2483" y="3106"/>
                </a:lnTo>
                <a:lnTo>
                  <a:pt x="2483" y="3104"/>
                </a:lnTo>
                <a:lnTo>
                  <a:pt x="2485" y="3104"/>
                </a:lnTo>
                <a:lnTo>
                  <a:pt x="2483" y="3103"/>
                </a:lnTo>
                <a:lnTo>
                  <a:pt x="2483" y="3101"/>
                </a:lnTo>
                <a:lnTo>
                  <a:pt x="2485" y="3101"/>
                </a:lnTo>
                <a:lnTo>
                  <a:pt x="2485" y="3099"/>
                </a:lnTo>
                <a:lnTo>
                  <a:pt x="2485" y="3098"/>
                </a:lnTo>
                <a:lnTo>
                  <a:pt x="2485" y="3096"/>
                </a:lnTo>
                <a:lnTo>
                  <a:pt x="2483" y="3096"/>
                </a:lnTo>
                <a:lnTo>
                  <a:pt x="2483" y="3095"/>
                </a:lnTo>
                <a:lnTo>
                  <a:pt x="2485" y="3095"/>
                </a:lnTo>
                <a:lnTo>
                  <a:pt x="2485" y="3093"/>
                </a:lnTo>
                <a:lnTo>
                  <a:pt x="2487" y="3093"/>
                </a:lnTo>
                <a:lnTo>
                  <a:pt x="2487" y="3095"/>
                </a:lnTo>
                <a:lnTo>
                  <a:pt x="2488" y="3095"/>
                </a:lnTo>
                <a:lnTo>
                  <a:pt x="2490" y="3095"/>
                </a:lnTo>
                <a:lnTo>
                  <a:pt x="2490" y="3096"/>
                </a:lnTo>
                <a:lnTo>
                  <a:pt x="2491" y="3096"/>
                </a:lnTo>
                <a:lnTo>
                  <a:pt x="2493" y="3096"/>
                </a:lnTo>
                <a:lnTo>
                  <a:pt x="2493" y="3095"/>
                </a:lnTo>
                <a:lnTo>
                  <a:pt x="2495" y="3095"/>
                </a:lnTo>
                <a:lnTo>
                  <a:pt x="2496" y="3095"/>
                </a:lnTo>
                <a:lnTo>
                  <a:pt x="2498" y="3095"/>
                </a:lnTo>
                <a:lnTo>
                  <a:pt x="2498" y="3093"/>
                </a:lnTo>
                <a:lnTo>
                  <a:pt x="2499" y="3093"/>
                </a:lnTo>
                <a:lnTo>
                  <a:pt x="2501" y="3093"/>
                </a:lnTo>
                <a:close/>
                <a:moveTo>
                  <a:pt x="2503" y="3091"/>
                </a:moveTo>
                <a:lnTo>
                  <a:pt x="2503" y="3093"/>
                </a:lnTo>
                <a:lnTo>
                  <a:pt x="2501" y="3093"/>
                </a:lnTo>
                <a:lnTo>
                  <a:pt x="2501" y="3091"/>
                </a:lnTo>
                <a:lnTo>
                  <a:pt x="2503" y="3091"/>
                </a:lnTo>
                <a:close/>
                <a:moveTo>
                  <a:pt x="2506" y="3091"/>
                </a:moveTo>
                <a:lnTo>
                  <a:pt x="2504" y="3091"/>
                </a:lnTo>
                <a:lnTo>
                  <a:pt x="2504" y="3093"/>
                </a:lnTo>
                <a:lnTo>
                  <a:pt x="2504" y="3091"/>
                </a:lnTo>
                <a:lnTo>
                  <a:pt x="2504" y="3093"/>
                </a:lnTo>
                <a:lnTo>
                  <a:pt x="2504" y="3091"/>
                </a:lnTo>
                <a:lnTo>
                  <a:pt x="2503" y="3091"/>
                </a:lnTo>
                <a:lnTo>
                  <a:pt x="2504" y="3091"/>
                </a:lnTo>
                <a:lnTo>
                  <a:pt x="2506" y="3091"/>
                </a:lnTo>
                <a:close/>
                <a:moveTo>
                  <a:pt x="2565" y="3090"/>
                </a:moveTo>
                <a:lnTo>
                  <a:pt x="2563" y="3090"/>
                </a:lnTo>
                <a:lnTo>
                  <a:pt x="2563" y="3088"/>
                </a:lnTo>
                <a:lnTo>
                  <a:pt x="2563" y="3090"/>
                </a:lnTo>
                <a:lnTo>
                  <a:pt x="2565" y="3090"/>
                </a:lnTo>
                <a:close/>
                <a:moveTo>
                  <a:pt x="2562" y="3088"/>
                </a:moveTo>
                <a:lnTo>
                  <a:pt x="2563" y="3088"/>
                </a:lnTo>
                <a:lnTo>
                  <a:pt x="2562" y="3088"/>
                </a:lnTo>
                <a:lnTo>
                  <a:pt x="2562" y="3090"/>
                </a:lnTo>
                <a:lnTo>
                  <a:pt x="2562" y="3088"/>
                </a:lnTo>
                <a:close/>
                <a:moveTo>
                  <a:pt x="1743" y="3085"/>
                </a:moveTo>
                <a:lnTo>
                  <a:pt x="1743" y="3087"/>
                </a:lnTo>
                <a:lnTo>
                  <a:pt x="1743" y="3085"/>
                </a:lnTo>
                <a:lnTo>
                  <a:pt x="1741" y="3085"/>
                </a:lnTo>
                <a:lnTo>
                  <a:pt x="1743" y="3085"/>
                </a:lnTo>
                <a:close/>
                <a:moveTo>
                  <a:pt x="1749" y="3082"/>
                </a:moveTo>
                <a:lnTo>
                  <a:pt x="1749" y="3083"/>
                </a:lnTo>
                <a:lnTo>
                  <a:pt x="1749" y="3082"/>
                </a:lnTo>
                <a:close/>
                <a:moveTo>
                  <a:pt x="1762" y="3082"/>
                </a:moveTo>
                <a:lnTo>
                  <a:pt x="1760" y="3082"/>
                </a:lnTo>
                <a:lnTo>
                  <a:pt x="1760" y="3080"/>
                </a:lnTo>
                <a:lnTo>
                  <a:pt x="1760" y="3082"/>
                </a:lnTo>
                <a:lnTo>
                  <a:pt x="1762" y="3082"/>
                </a:lnTo>
                <a:close/>
                <a:moveTo>
                  <a:pt x="2543" y="3080"/>
                </a:moveTo>
                <a:lnTo>
                  <a:pt x="2544" y="3080"/>
                </a:lnTo>
                <a:lnTo>
                  <a:pt x="2544" y="3082"/>
                </a:lnTo>
                <a:lnTo>
                  <a:pt x="2546" y="3082"/>
                </a:lnTo>
                <a:lnTo>
                  <a:pt x="2547" y="3082"/>
                </a:lnTo>
                <a:lnTo>
                  <a:pt x="2547" y="3083"/>
                </a:lnTo>
                <a:lnTo>
                  <a:pt x="2549" y="3083"/>
                </a:lnTo>
                <a:lnTo>
                  <a:pt x="2549" y="3085"/>
                </a:lnTo>
                <a:lnTo>
                  <a:pt x="2549" y="3087"/>
                </a:lnTo>
                <a:lnTo>
                  <a:pt x="2547" y="3088"/>
                </a:lnTo>
                <a:lnTo>
                  <a:pt x="2546" y="3088"/>
                </a:lnTo>
                <a:lnTo>
                  <a:pt x="2546" y="3087"/>
                </a:lnTo>
                <a:lnTo>
                  <a:pt x="2546" y="3088"/>
                </a:lnTo>
                <a:lnTo>
                  <a:pt x="2544" y="3088"/>
                </a:lnTo>
                <a:lnTo>
                  <a:pt x="2543" y="3088"/>
                </a:lnTo>
                <a:lnTo>
                  <a:pt x="2541" y="3088"/>
                </a:lnTo>
                <a:lnTo>
                  <a:pt x="2539" y="3090"/>
                </a:lnTo>
                <a:lnTo>
                  <a:pt x="2539" y="3091"/>
                </a:lnTo>
                <a:lnTo>
                  <a:pt x="2538" y="3093"/>
                </a:lnTo>
                <a:lnTo>
                  <a:pt x="2536" y="3095"/>
                </a:lnTo>
                <a:lnTo>
                  <a:pt x="2535" y="3095"/>
                </a:lnTo>
                <a:lnTo>
                  <a:pt x="2535" y="3096"/>
                </a:lnTo>
                <a:lnTo>
                  <a:pt x="2533" y="3096"/>
                </a:lnTo>
                <a:lnTo>
                  <a:pt x="2531" y="3096"/>
                </a:lnTo>
                <a:lnTo>
                  <a:pt x="2531" y="3098"/>
                </a:lnTo>
                <a:lnTo>
                  <a:pt x="2530" y="3098"/>
                </a:lnTo>
                <a:lnTo>
                  <a:pt x="2530" y="3099"/>
                </a:lnTo>
                <a:lnTo>
                  <a:pt x="2530" y="3101"/>
                </a:lnTo>
                <a:lnTo>
                  <a:pt x="2531" y="3101"/>
                </a:lnTo>
                <a:lnTo>
                  <a:pt x="2531" y="3103"/>
                </a:lnTo>
                <a:lnTo>
                  <a:pt x="2531" y="3104"/>
                </a:lnTo>
                <a:lnTo>
                  <a:pt x="2531" y="3106"/>
                </a:lnTo>
                <a:lnTo>
                  <a:pt x="2533" y="3106"/>
                </a:lnTo>
                <a:lnTo>
                  <a:pt x="2533" y="3107"/>
                </a:lnTo>
                <a:lnTo>
                  <a:pt x="2531" y="3106"/>
                </a:lnTo>
                <a:lnTo>
                  <a:pt x="2531" y="3107"/>
                </a:lnTo>
                <a:lnTo>
                  <a:pt x="2530" y="3107"/>
                </a:lnTo>
                <a:lnTo>
                  <a:pt x="2530" y="3109"/>
                </a:lnTo>
                <a:lnTo>
                  <a:pt x="2530" y="3111"/>
                </a:lnTo>
                <a:lnTo>
                  <a:pt x="2528" y="3111"/>
                </a:lnTo>
                <a:lnTo>
                  <a:pt x="2528" y="3112"/>
                </a:lnTo>
                <a:lnTo>
                  <a:pt x="2528" y="3114"/>
                </a:lnTo>
                <a:lnTo>
                  <a:pt x="2527" y="3114"/>
                </a:lnTo>
                <a:lnTo>
                  <a:pt x="2525" y="3114"/>
                </a:lnTo>
                <a:lnTo>
                  <a:pt x="2525" y="3112"/>
                </a:lnTo>
                <a:lnTo>
                  <a:pt x="2525" y="3111"/>
                </a:lnTo>
                <a:lnTo>
                  <a:pt x="2523" y="3111"/>
                </a:lnTo>
                <a:lnTo>
                  <a:pt x="2523" y="3112"/>
                </a:lnTo>
                <a:lnTo>
                  <a:pt x="2525" y="3112"/>
                </a:lnTo>
                <a:lnTo>
                  <a:pt x="2525" y="3114"/>
                </a:lnTo>
                <a:lnTo>
                  <a:pt x="2525" y="3115"/>
                </a:lnTo>
                <a:lnTo>
                  <a:pt x="2523" y="3115"/>
                </a:lnTo>
                <a:lnTo>
                  <a:pt x="2523" y="3117"/>
                </a:lnTo>
                <a:lnTo>
                  <a:pt x="2523" y="3119"/>
                </a:lnTo>
                <a:lnTo>
                  <a:pt x="2523" y="3120"/>
                </a:lnTo>
                <a:lnTo>
                  <a:pt x="2523" y="3122"/>
                </a:lnTo>
                <a:lnTo>
                  <a:pt x="2523" y="3123"/>
                </a:lnTo>
                <a:lnTo>
                  <a:pt x="2523" y="3125"/>
                </a:lnTo>
                <a:lnTo>
                  <a:pt x="2523" y="3127"/>
                </a:lnTo>
                <a:lnTo>
                  <a:pt x="2522" y="3127"/>
                </a:lnTo>
                <a:lnTo>
                  <a:pt x="2522" y="3128"/>
                </a:lnTo>
                <a:lnTo>
                  <a:pt x="2523" y="3128"/>
                </a:lnTo>
                <a:lnTo>
                  <a:pt x="2523" y="3130"/>
                </a:lnTo>
                <a:lnTo>
                  <a:pt x="2523" y="3131"/>
                </a:lnTo>
                <a:lnTo>
                  <a:pt x="2522" y="3131"/>
                </a:lnTo>
                <a:lnTo>
                  <a:pt x="2522" y="3133"/>
                </a:lnTo>
                <a:lnTo>
                  <a:pt x="2522" y="3135"/>
                </a:lnTo>
                <a:lnTo>
                  <a:pt x="2522" y="3136"/>
                </a:lnTo>
                <a:lnTo>
                  <a:pt x="2522" y="3138"/>
                </a:lnTo>
                <a:lnTo>
                  <a:pt x="2522" y="3139"/>
                </a:lnTo>
                <a:lnTo>
                  <a:pt x="2520" y="3139"/>
                </a:lnTo>
                <a:lnTo>
                  <a:pt x="2520" y="3138"/>
                </a:lnTo>
                <a:lnTo>
                  <a:pt x="2519" y="3138"/>
                </a:lnTo>
                <a:lnTo>
                  <a:pt x="2519" y="3136"/>
                </a:lnTo>
                <a:lnTo>
                  <a:pt x="2517" y="3136"/>
                </a:lnTo>
                <a:lnTo>
                  <a:pt x="2517" y="3135"/>
                </a:lnTo>
                <a:lnTo>
                  <a:pt x="2517" y="3136"/>
                </a:lnTo>
                <a:lnTo>
                  <a:pt x="2515" y="3136"/>
                </a:lnTo>
                <a:lnTo>
                  <a:pt x="2515" y="3135"/>
                </a:lnTo>
                <a:lnTo>
                  <a:pt x="2515" y="3136"/>
                </a:lnTo>
                <a:lnTo>
                  <a:pt x="2514" y="3136"/>
                </a:lnTo>
                <a:lnTo>
                  <a:pt x="2512" y="3136"/>
                </a:lnTo>
                <a:lnTo>
                  <a:pt x="2511" y="3136"/>
                </a:lnTo>
                <a:lnTo>
                  <a:pt x="2511" y="3135"/>
                </a:lnTo>
                <a:lnTo>
                  <a:pt x="2511" y="3136"/>
                </a:lnTo>
                <a:lnTo>
                  <a:pt x="2511" y="3135"/>
                </a:lnTo>
                <a:lnTo>
                  <a:pt x="2509" y="3135"/>
                </a:lnTo>
                <a:lnTo>
                  <a:pt x="2511" y="3135"/>
                </a:lnTo>
                <a:lnTo>
                  <a:pt x="2511" y="3133"/>
                </a:lnTo>
                <a:lnTo>
                  <a:pt x="2512" y="3133"/>
                </a:lnTo>
                <a:lnTo>
                  <a:pt x="2514" y="3133"/>
                </a:lnTo>
                <a:lnTo>
                  <a:pt x="2514" y="3131"/>
                </a:lnTo>
                <a:lnTo>
                  <a:pt x="2512" y="3131"/>
                </a:lnTo>
                <a:lnTo>
                  <a:pt x="2511" y="3131"/>
                </a:lnTo>
                <a:lnTo>
                  <a:pt x="2512" y="3130"/>
                </a:lnTo>
                <a:lnTo>
                  <a:pt x="2511" y="3130"/>
                </a:lnTo>
                <a:lnTo>
                  <a:pt x="2511" y="3131"/>
                </a:lnTo>
                <a:lnTo>
                  <a:pt x="2511" y="3130"/>
                </a:lnTo>
                <a:lnTo>
                  <a:pt x="2509" y="3130"/>
                </a:lnTo>
                <a:lnTo>
                  <a:pt x="2511" y="3130"/>
                </a:lnTo>
                <a:lnTo>
                  <a:pt x="2509" y="3130"/>
                </a:lnTo>
                <a:lnTo>
                  <a:pt x="2509" y="3131"/>
                </a:lnTo>
                <a:lnTo>
                  <a:pt x="2509" y="3133"/>
                </a:lnTo>
                <a:lnTo>
                  <a:pt x="2507" y="3133"/>
                </a:lnTo>
                <a:lnTo>
                  <a:pt x="2506" y="3133"/>
                </a:lnTo>
                <a:lnTo>
                  <a:pt x="2507" y="3133"/>
                </a:lnTo>
                <a:lnTo>
                  <a:pt x="2507" y="3131"/>
                </a:lnTo>
                <a:lnTo>
                  <a:pt x="2506" y="3131"/>
                </a:lnTo>
                <a:lnTo>
                  <a:pt x="2504" y="3131"/>
                </a:lnTo>
                <a:lnTo>
                  <a:pt x="2504" y="3133"/>
                </a:lnTo>
                <a:lnTo>
                  <a:pt x="2503" y="3133"/>
                </a:lnTo>
                <a:lnTo>
                  <a:pt x="2501" y="3133"/>
                </a:lnTo>
                <a:lnTo>
                  <a:pt x="2501" y="3131"/>
                </a:lnTo>
                <a:lnTo>
                  <a:pt x="2499" y="3130"/>
                </a:lnTo>
                <a:lnTo>
                  <a:pt x="2499" y="3128"/>
                </a:lnTo>
                <a:lnTo>
                  <a:pt x="2498" y="3128"/>
                </a:lnTo>
                <a:lnTo>
                  <a:pt x="2496" y="3128"/>
                </a:lnTo>
                <a:lnTo>
                  <a:pt x="2496" y="3127"/>
                </a:lnTo>
                <a:lnTo>
                  <a:pt x="2496" y="3128"/>
                </a:lnTo>
                <a:lnTo>
                  <a:pt x="2495" y="3128"/>
                </a:lnTo>
                <a:lnTo>
                  <a:pt x="2493" y="3128"/>
                </a:lnTo>
                <a:lnTo>
                  <a:pt x="2491" y="3128"/>
                </a:lnTo>
                <a:lnTo>
                  <a:pt x="2490" y="3128"/>
                </a:lnTo>
                <a:lnTo>
                  <a:pt x="2490" y="3127"/>
                </a:lnTo>
                <a:lnTo>
                  <a:pt x="2490" y="3125"/>
                </a:lnTo>
                <a:lnTo>
                  <a:pt x="2491" y="3125"/>
                </a:lnTo>
                <a:lnTo>
                  <a:pt x="2491" y="3123"/>
                </a:lnTo>
                <a:lnTo>
                  <a:pt x="2490" y="3123"/>
                </a:lnTo>
                <a:lnTo>
                  <a:pt x="2491" y="3123"/>
                </a:lnTo>
                <a:lnTo>
                  <a:pt x="2491" y="3122"/>
                </a:lnTo>
                <a:lnTo>
                  <a:pt x="2491" y="3120"/>
                </a:lnTo>
                <a:lnTo>
                  <a:pt x="2491" y="3119"/>
                </a:lnTo>
                <a:lnTo>
                  <a:pt x="2491" y="3117"/>
                </a:lnTo>
                <a:lnTo>
                  <a:pt x="2493" y="3117"/>
                </a:lnTo>
                <a:lnTo>
                  <a:pt x="2493" y="3115"/>
                </a:lnTo>
                <a:lnTo>
                  <a:pt x="2491" y="3115"/>
                </a:lnTo>
                <a:lnTo>
                  <a:pt x="2490" y="3115"/>
                </a:lnTo>
                <a:lnTo>
                  <a:pt x="2490" y="3114"/>
                </a:lnTo>
                <a:lnTo>
                  <a:pt x="2491" y="3114"/>
                </a:lnTo>
                <a:lnTo>
                  <a:pt x="2491" y="3112"/>
                </a:lnTo>
                <a:lnTo>
                  <a:pt x="2490" y="3112"/>
                </a:lnTo>
                <a:lnTo>
                  <a:pt x="2490" y="3111"/>
                </a:lnTo>
                <a:lnTo>
                  <a:pt x="2491" y="3111"/>
                </a:lnTo>
                <a:lnTo>
                  <a:pt x="2491" y="3109"/>
                </a:lnTo>
                <a:lnTo>
                  <a:pt x="2493" y="3109"/>
                </a:lnTo>
                <a:lnTo>
                  <a:pt x="2495" y="3109"/>
                </a:lnTo>
                <a:lnTo>
                  <a:pt x="2496" y="3109"/>
                </a:lnTo>
                <a:lnTo>
                  <a:pt x="2496" y="3107"/>
                </a:lnTo>
                <a:lnTo>
                  <a:pt x="2498" y="3107"/>
                </a:lnTo>
                <a:lnTo>
                  <a:pt x="2498" y="3106"/>
                </a:lnTo>
                <a:lnTo>
                  <a:pt x="2499" y="3107"/>
                </a:lnTo>
                <a:lnTo>
                  <a:pt x="2499" y="3106"/>
                </a:lnTo>
                <a:lnTo>
                  <a:pt x="2499" y="3104"/>
                </a:lnTo>
                <a:lnTo>
                  <a:pt x="2501" y="3104"/>
                </a:lnTo>
                <a:lnTo>
                  <a:pt x="2501" y="3103"/>
                </a:lnTo>
                <a:lnTo>
                  <a:pt x="2503" y="3103"/>
                </a:lnTo>
                <a:lnTo>
                  <a:pt x="2503" y="3101"/>
                </a:lnTo>
                <a:lnTo>
                  <a:pt x="2501" y="3101"/>
                </a:lnTo>
                <a:lnTo>
                  <a:pt x="2503" y="3101"/>
                </a:lnTo>
                <a:lnTo>
                  <a:pt x="2503" y="3099"/>
                </a:lnTo>
                <a:lnTo>
                  <a:pt x="2504" y="3099"/>
                </a:lnTo>
                <a:lnTo>
                  <a:pt x="2504" y="3098"/>
                </a:lnTo>
                <a:lnTo>
                  <a:pt x="2504" y="3096"/>
                </a:lnTo>
                <a:lnTo>
                  <a:pt x="2504" y="3095"/>
                </a:lnTo>
                <a:lnTo>
                  <a:pt x="2504" y="3093"/>
                </a:lnTo>
                <a:lnTo>
                  <a:pt x="2506" y="3093"/>
                </a:lnTo>
                <a:lnTo>
                  <a:pt x="2506" y="3091"/>
                </a:lnTo>
                <a:lnTo>
                  <a:pt x="2507" y="3091"/>
                </a:lnTo>
                <a:lnTo>
                  <a:pt x="2507" y="3090"/>
                </a:lnTo>
                <a:lnTo>
                  <a:pt x="2509" y="3090"/>
                </a:lnTo>
                <a:lnTo>
                  <a:pt x="2511" y="3090"/>
                </a:lnTo>
                <a:lnTo>
                  <a:pt x="2512" y="3090"/>
                </a:lnTo>
                <a:lnTo>
                  <a:pt x="2514" y="3090"/>
                </a:lnTo>
                <a:lnTo>
                  <a:pt x="2514" y="3091"/>
                </a:lnTo>
                <a:lnTo>
                  <a:pt x="2514" y="3093"/>
                </a:lnTo>
                <a:lnTo>
                  <a:pt x="2515" y="3093"/>
                </a:lnTo>
                <a:lnTo>
                  <a:pt x="2517" y="3093"/>
                </a:lnTo>
                <a:lnTo>
                  <a:pt x="2517" y="3095"/>
                </a:lnTo>
                <a:lnTo>
                  <a:pt x="2519" y="3095"/>
                </a:lnTo>
                <a:lnTo>
                  <a:pt x="2520" y="3095"/>
                </a:lnTo>
                <a:lnTo>
                  <a:pt x="2522" y="3095"/>
                </a:lnTo>
                <a:lnTo>
                  <a:pt x="2522" y="3093"/>
                </a:lnTo>
                <a:lnTo>
                  <a:pt x="2522" y="3091"/>
                </a:lnTo>
                <a:lnTo>
                  <a:pt x="2522" y="3090"/>
                </a:lnTo>
                <a:lnTo>
                  <a:pt x="2522" y="3088"/>
                </a:lnTo>
                <a:lnTo>
                  <a:pt x="2520" y="3088"/>
                </a:lnTo>
                <a:lnTo>
                  <a:pt x="2520" y="3087"/>
                </a:lnTo>
                <a:lnTo>
                  <a:pt x="2520" y="3085"/>
                </a:lnTo>
                <a:lnTo>
                  <a:pt x="2522" y="3085"/>
                </a:lnTo>
                <a:lnTo>
                  <a:pt x="2522" y="3083"/>
                </a:lnTo>
                <a:lnTo>
                  <a:pt x="2523" y="3083"/>
                </a:lnTo>
                <a:lnTo>
                  <a:pt x="2525" y="3083"/>
                </a:lnTo>
                <a:lnTo>
                  <a:pt x="2527" y="3083"/>
                </a:lnTo>
                <a:lnTo>
                  <a:pt x="2527" y="3085"/>
                </a:lnTo>
                <a:lnTo>
                  <a:pt x="2527" y="3083"/>
                </a:lnTo>
                <a:lnTo>
                  <a:pt x="2528" y="3083"/>
                </a:lnTo>
                <a:lnTo>
                  <a:pt x="2530" y="3083"/>
                </a:lnTo>
                <a:lnTo>
                  <a:pt x="2531" y="3083"/>
                </a:lnTo>
                <a:lnTo>
                  <a:pt x="2531" y="3082"/>
                </a:lnTo>
                <a:lnTo>
                  <a:pt x="2533" y="3082"/>
                </a:lnTo>
                <a:lnTo>
                  <a:pt x="2535" y="3082"/>
                </a:lnTo>
                <a:lnTo>
                  <a:pt x="2536" y="3080"/>
                </a:lnTo>
                <a:lnTo>
                  <a:pt x="2536" y="3082"/>
                </a:lnTo>
                <a:lnTo>
                  <a:pt x="2538" y="3082"/>
                </a:lnTo>
                <a:lnTo>
                  <a:pt x="2538" y="3080"/>
                </a:lnTo>
                <a:lnTo>
                  <a:pt x="2539" y="3080"/>
                </a:lnTo>
                <a:lnTo>
                  <a:pt x="2541" y="3080"/>
                </a:lnTo>
                <a:lnTo>
                  <a:pt x="2543" y="3080"/>
                </a:lnTo>
                <a:close/>
                <a:moveTo>
                  <a:pt x="1759" y="3079"/>
                </a:moveTo>
                <a:lnTo>
                  <a:pt x="1760" y="3079"/>
                </a:lnTo>
                <a:lnTo>
                  <a:pt x="1760" y="3080"/>
                </a:lnTo>
                <a:lnTo>
                  <a:pt x="1760" y="3082"/>
                </a:lnTo>
                <a:lnTo>
                  <a:pt x="1759" y="3082"/>
                </a:lnTo>
                <a:lnTo>
                  <a:pt x="1757" y="3082"/>
                </a:lnTo>
                <a:lnTo>
                  <a:pt x="1755" y="3082"/>
                </a:lnTo>
                <a:lnTo>
                  <a:pt x="1755" y="3080"/>
                </a:lnTo>
                <a:lnTo>
                  <a:pt x="1757" y="3080"/>
                </a:lnTo>
                <a:lnTo>
                  <a:pt x="1755" y="3080"/>
                </a:lnTo>
                <a:lnTo>
                  <a:pt x="1755" y="3079"/>
                </a:lnTo>
                <a:lnTo>
                  <a:pt x="1757" y="3079"/>
                </a:lnTo>
                <a:lnTo>
                  <a:pt x="1759" y="3079"/>
                </a:lnTo>
                <a:close/>
                <a:moveTo>
                  <a:pt x="2551" y="3077"/>
                </a:moveTo>
                <a:lnTo>
                  <a:pt x="2551" y="3079"/>
                </a:lnTo>
                <a:lnTo>
                  <a:pt x="2552" y="3079"/>
                </a:lnTo>
                <a:lnTo>
                  <a:pt x="2552" y="3080"/>
                </a:lnTo>
                <a:lnTo>
                  <a:pt x="2554" y="3080"/>
                </a:lnTo>
                <a:lnTo>
                  <a:pt x="2554" y="3082"/>
                </a:lnTo>
                <a:lnTo>
                  <a:pt x="2552" y="3082"/>
                </a:lnTo>
                <a:lnTo>
                  <a:pt x="2551" y="3082"/>
                </a:lnTo>
                <a:lnTo>
                  <a:pt x="2549" y="3082"/>
                </a:lnTo>
                <a:lnTo>
                  <a:pt x="2547" y="3082"/>
                </a:lnTo>
                <a:lnTo>
                  <a:pt x="2547" y="3080"/>
                </a:lnTo>
                <a:lnTo>
                  <a:pt x="2547" y="3079"/>
                </a:lnTo>
                <a:lnTo>
                  <a:pt x="2547" y="3077"/>
                </a:lnTo>
                <a:lnTo>
                  <a:pt x="2547" y="3079"/>
                </a:lnTo>
                <a:lnTo>
                  <a:pt x="2549" y="3079"/>
                </a:lnTo>
                <a:lnTo>
                  <a:pt x="2549" y="3077"/>
                </a:lnTo>
                <a:lnTo>
                  <a:pt x="2551" y="3077"/>
                </a:lnTo>
                <a:close/>
                <a:moveTo>
                  <a:pt x="1757" y="3077"/>
                </a:moveTo>
                <a:lnTo>
                  <a:pt x="1759" y="3077"/>
                </a:lnTo>
                <a:lnTo>
                  <a:pt x="1757" y="3077"/>
                </a:lnTo>
                <a:close/>
                <a:moveTo>
                  <a:pt x="1728" y="3077"/>
                </a:moveTo>
                <a:lnTo>
                  <a:pt x="1727" y="3077"/>
                </a:lnTo>
                <a:lnTo>
                  <a:pt x="1728" y="3077"/>
                </a:lnTo>
                <a:close/>
                <a:moveTo>
                  <a:pt x="1725" y="3075"/>
                </a:moveTo>
                <a:lnTo>
                  <a:pt x="1727" y="3075"/>
                </a:lnTo>
                <a:lnTo>
                  <a:pt x="1725" y="3077"/>
                </a:lnTo>
                <a:lnTo>
                  <a:pt x="1723" y="3077"/>
                </a:lnTo>
                <a:lnTo>
                  <a:pt x="1723" y="3075"/>
                </a:lnTo>
                <a:lnTo>
                  <a:pt x="1725" y="3075"/>
                </a:lnTo>
                <a:close/>
                <a:moveTo>
                  <a:pt x="1763" y="3077"/>
                </a:moveTo>
                <a:lnTo>
                  <a:pt x="1762" y="3077"/>
                </a:lnTo>
                <a:lnTo>
                  <a:pt x="1762" y="3075"/>
                </a:lnTo>
                <a:lnTo>
                  <a:pt x="1763" y="3075"/>
                </a:lnTo>
                <a:lnTo>
                  <a:pt x="1763" y="3077"/>
                </a:lnTo>
                <a:close/>
                <a:moveTo>
                  <a:pt x="1733" y="3075"/>
                </a:moveTo>
                <a:lnTo>
                  <a:pt x="1733" y="3074"/>
                </a:lnTo>
                <a:lnTo>
                  <a:pt x="1733" y="3075"/>
                </a:lnTo>
                <a:close/>
                <a:moveTo>
                  <a:pt x="2381" y="3075"/>
                </a:moveTo>
                <a:lnTo>
                  <a:pt x="2381" y="3077"/>
                </a:lnTo>
                <a:lnTo>
                  <a:pt x="2383" y="3077"/>
                </a:lnTo>
                <a:lnTo>
                  <a:pt x="2383" y="3079"/>
                </a:lnTo>
                <a:lnTo>
                  <a:pt x="2383" y="3080"/>
                </a:lnTo>
                <a:lnTo>
                  <a:pt x="2384" y="3080"/>
                </a:lnTo>
                <a:lnTo>
                  <a:pt x="2384" y="3082"/>
                </a:lnTo>
                <a:lnTo>
                  <a:pt x="2384" y="3083"/>
                </a:lnTo>
                <a:lnTo>
                  <a:pt x="2386" y="3083"/>
                </a:lnTo>
                <a:lnTo>
                  <a:pt x="2386" y="3085"/>
                </a:lnTo>
                <a:lnTo>
                  <a:pt x="2387" y="3085"/>
                </a:lnTo>
                <a:lnTo>
                  <a:pt x="2389" y="3085"/>
                </a:lnTo>
                <a:lnTo>
                  <a:pt x="2389" y="3087"/>
                </a:lnTo>
                <a:lnTo>
                  <a:pt x="2389" y="3088"/>
                </a:lnTo>
                <a:lnTo>
                  <a:pt x="2391" y="3088"/>
                </a:lnTo>
                <a:lnTo>
                  <a:pt x="2391" y="3090"/>
                </a:lnTo>
                <a:lnTo>
                  <a:pt x="2389" y="3090"/>
                </a:lnTo>
                <a:lnTo>
                  <a:pt x="2389" y="3088"/>
                </a:lnTo>
                <a:lnTo>
                  <a:pt x="2389" y="3090"/>
                </a:lnTo>
                <a:lnTo>
                  <a:pt x="2389" y="3088"/>
                </a:lnTo>
                <a:lnTo>
                  <a:pt x="2389" y="3090"/>
                </a:lnTo>
                <a:lnTo>
                  <a:pt x="2391" y="3090"/>
                </a:lnTo>
                <a:lnTo>
                  <a:pt x="2392" y="3090"/>
                </a:lnTo>
                <a:lnTo>
                  <a:pt x="2394" y="3091"/>
                </a:lnTo>
                <a:lnTo>
                  <a:pt x="2394" y="3090"/>
                </a:lnTo>
                <a:lnTo>
                  <a:pt x="2395" y="3090"/>
                </a:lnTo>
                <a:lnTo>
                  <a:pt x="2395" y="3091"/>
                </a:lnTo>
                <a:lnTo>
                  <a:pt x="2397" y="3091"/>
                </a:lnTo>
                <a:lnTo>
                  <a:pt x="2399" y="3091"/>
                </a:lnTo>
                <a:lnTo>
                  <a:pt x="2400" y="3091"/>
                </a:lnTo>
                <a:lnTo>
                  <a:pt x="2400" y="3093"/>
                </a:lnTo>
                <a:lnTo>
                  <a:pt x="2402" y="3093"/>
                </a:lnTo>
                <a:lnTo>
                  <a:pt x="2403" y="3093"/>
                </a:lnTo>
                <a:lnTo>
                  <a:pt x="2403" y="3095"/>
                </a:lnTo>
                <a:lnTo>
                  <a:pt x="2405" y="3095"/>
                </a:lnTo>
                <a:lnTo>
                  <a:pt x="2405" y="3096"/>
                </a:lnTo>
                <a:lnTo>
                  <a:pt x="2405" y="3098"/>
                </a:lnTo>
                <a:lnTo>
                  <a:pt x="2407" y="3098"/>
                </a:lnTo>
                <a:lnTo>
                  <a:pt x="2407" y="3099"/>
                </a:lnTo>
                <a:lnTo>
                  <a:pt x="2408" y="3099"/>
                </a:lnTo>
                <a:lnTo>
                  <a:pt x="2408" y="3101"/>
                </a:lnTo>
                <a:lnTo>
                  <a:pt x="2410" y="3101"/>
                </a:lnTo>
                <a:lnTo>
                  <a:pt x="2410" y="3099"/>
                </a:lnTo>
                <a:lnTo>
                  <a:pt x="2411" y="3099"/>
                </a:lnTo>
                <a:lnTo>
                  <a:pt x="2411" y="3101"/>
                </a:lnTo>
                <a:lnTo>
                  <a:pt x="2413" y="3101"/>
                </a:lnTo>
                <a:lnTo>
                  <a:pt x="2413" y="3099"/>
                </a:lnTo>
                <a:lnTo>
                  <a:pt x="2415" y="3101"/>
                </a:lnTo>
                <a:lnTo>
                  <a:pt x="2416" y="3101"/>
                </a:lnTo>
                <a:lnTo>
                  <a:pt x="2418" y="3101"/>
                </a:lnTo>
                <a:lnTo>
                  <a:pt x="2419" y="3101"/>
                </a:lnTo>
                <a:lnTo>
                  <a:pt x="2419" y="3103"/>
                </a:lnTo>
                <a:lnTo>
                  <a:pt x="2421" y="3103"/>
                </a:lnTo>
                <a:lnTo>
                  <a:pt x="2423" y="3103"/>
                </a:lnTo>
                <a:lnTo>
                  <a:pt x="2423" y="3104"/>
                </a:lnTo>
                <a:lnTo>
                  <a:pt x="2424" y="3104"/>
                </a:lnTo>
                <a:lnTo>
                  <a:pt x="2426" y="3104"/>
                </a:lnTo>
                <a:lnTo>
                  <a:pt x="2426" y="3103"/>
                </a:lnTo>
                <a:lnTo>
                  <a:pt x="2426" y="3104"/>
                </a:lnTo>
                <a:lnTo>
                  <a:pt x="2427" y="3104"/>
                </a:lnTo>
                <a:lnTo>
                  <a:pt x="2427" y="3106"/>
                </a:lnTo>
                <a:lnTo>
                  <a:pt x="2427" y="3104"/>
                </a:lnTo>
                <a:lnTo>
                  <a:pt x="2429" y="3104"/>
                </a:lnTo>
                <a:lnTo>
                  <a:pt x="2431" y="3104"/>
                </a:lnTo>
                <a:lnTo>
                  <a:pt x="2432" y="3104"/>
                </a:lnTo>
                <a:lnTo>
                  <a:pt x="2432" y="3106"/>
                </a:lnTo>
                <a:lnTo>
                  <a:pt x="2434" y="3106"/>
                </a:lnTo>
                <a:lnTo>
                  <a:pt x="2435" y="3106"/>
                </a:lnTo>
                <a:lnTo>
                  <a:pt x="2437" y="3106"/>
                </a:lnTo>
                <a:lnTo>
                  <a:pt x="2437" y="3107"/>
                </a:lnTo>
                <a:lnTo>
                  <a:pt x="2439" y="3107"/>
                </a:lnTo>
                <a:lnTo>
                  <a:pt x="2439" y="3109"/>
                </a:lnTo>
                <a:lnTo>
                  <a:pt x="2440" y="3109"/>
                </a:lnTo>
                <a:lnTo>
                  <a:pt x="2440" y="3111"/>
                </a:lnTo>
                <a:lnTo>
                  <a:pt x="2442" y="3111"/>
                </a:lnTo>
                <a:lnTo>
                  <a:pt x="2443" y="3111"/>
                </a:lnTo>
                <a:lnTo>
                  <a:pt x="2445" y="3111"/>
                </a:lnTo>
                <a:lnTo>
                  <a:pt x="2447" y="3111"/>
                </a:lnTo>
                <a:lnTo>
                  <a:pt x="2447" y="3112"/>
                </a:lnTo>
                <a:lnTo>
                  <a:pt x="2448" y="3112"/>
                </a:lnTo>
                <a:lnTo>
                  <a:pt x="2448" y="3114"/>
                </a:lnTo>
                <a:lnTo>
                  <a:pt x="2448" y="3115"/>
                </a:lnTo>
                <a:lnTo>
                  <a:pt x="2450" y="3115"/>
                </a:lnTo>
                <a:lnTo>
                  <a:pt x="2450" y="3117"/>
                </a:lnTo>
                <a:lnTo>
                  <a:pt x="2450" y="3119"/>
                </a:lnTo>
                <a:lnTo>
                  <a:pt x="2451" y="3119"/>
                </a:lnTo>
                <a:lnTo>
                  <a:pt x="2451" y="3120"/>
                </a:lnTo>
                <a:lnTo>
                  <a:pt x="2451" y="3122"/>
                </a:lnTo>
                <a:lnTo>
                  <a:pt x="2453" y="3122"/>
                </a:lnTo>
                <a:lnTo>
                  <a:pt x="2453" y="3123"/>
                </a:lnTo>
                <a:lnTo>
                  <a:pt x="2455" y="3123"/>
                </a:lnTo>
                <a:lnTo>
                  <a:pt x="2455" y="3125"/>
                </a:lnTo>
                <a:lnTo>
                  <a:pt x="2455" y="3127"/>
                </a:lnTo>
                <a:lnTo>
                  <a:pt x="2456" y="3127"/>
                </a:lnTo>
                <a:lnTo>
                  <a:pt x="2456" y="3128"/>
                </a:lnTo>
                <a:lnTo>
                  <a:pt x="2456" y="3130"/>
                </a:lnTo>
                <a:lnTo>
                  <a:pt x="2458" y="3131"/>
                </a:lnTo>
                <a:lnTo>
                  <a:pt x="2458" y="3133"/>
                </a:lnTo>
                <a:lnTo>
                  <a:pt x="2459" y="3133"/>
                </a:lnTo>
                <a:lnTo>
                  <a:pt x="2459" y="3135"/>
                </a:lnTo>
                <a:lnTo>
                  <a:pt x="2461" y="3136"/>
                </a:lnTo>
                <a:lnTo>
                  <a:pt x="2461" y="3138"/>
                </a:lnTo>
                <a:lnTo>
                  <a:pt x="2463" y="3138"/>
                </a:lnTo>
                <a:lnTo>
                  <a:pt x="2463" y="3139"/>
                </a:lnTo>
                <a:lnTo>
                  <a:pt x="2464" y="3139"/>
                </a:lnTo>
                <a:lnTo>
                  <a:pt x="2464" y="3141"/>
                </a:lnTo>
                <a:lnTo>
                  <a:pt x="2466" y="3141"/>
                </a:lnTo>
                <a:lnTo>
                  <a:pt x="2466" y="3143"/>
                </a:lnTo>
                <a:lnTo>
                  <a:pt x="2467" y="3144"/>
                </a:lnTo>
                <a:lnTo>
                  <a:pt x="2467" y="3146"/>
                </a:lnTo>
                <a:lnTo>
                  <a:pt x="2469" y="3146"/>
                </a:lnTo>
                <a:lnTo>
                  <a:pt x="2469" y="3147"/>
                </a:lnTo>
                <a:lnTo>
                  <a:pt x="2471" y="3147"/>
                </a:lnTo>
                <a:lnTo>
                  <a:pt x="2471" y="3149"/>
                </a:lnTo>
                <a:lnTo>
                  <a:pt x="2472" y="3149"/>
                </a:lnTo>
                <a:lnTo>
                  <a:pt x="2472" y="3151"/>
                </a:lnTo>
                <a:lnTo>
                  <a:pt x="2474" y="3152"/>
                </a:lnTo>
                <a:lnTo>
                  <a:pt x="2474" y="3154"/>
                </a:lnTo>
                <a:lnTo>
                  <a:pt x="2475" y="3154"/>
                </a:lnTo>
                <a:lnTo>
                  <a:pt x="2475" y="3155"/>
                </a:lnTo>
                <a:lnTo>
                  <a:pt x="2475" y="3154"/>
                </a:lnTo>
                <a:lnTo>
                  <a:pt x="2475" y="3155"/>
                </a:lnTo>
                <a:lnTo>
                  <a:pt x="2477" y="3155"/>
                </a:lnTo>
                <a:lnTo>
                  <a:pt x="2477" y="3157"/>
                </a:lnTo>
                <a:lnTo>
                  <a:pt x="2479" y="3157"/>
                </a:lnTo>
                <a:lnTo>
                  <a:pt x="2479" y="3159"/>
                </a:lnTo>
                <a:lnTo>
                  <a:pt x="2480" y="3159"/>
                </a:lnTo>
                <a:lnTo>
                  <a:pt x="2482" y="3160"/>
                </a:lnTo>
                <a:lnTo>
                  <a:pt x="2483" y="3160"/>
                </a:lnTo>
                <a:lnTo>
                  <a:pt x="2483" y="3162"/>
                </a:lnTo>
                <a:lnTo>
                  <a:pt x="2485" y="3162"/>
                </a:lnTo>
                <a:lnTo>
                  <a:pt x="2485" y="3163"/>
                </a:lnTo>
                <a:lnTo>
                  <a:pt x="2487" y="3163"/>
                </a:lnTo>
                <a:lnTo>
                  <a:pt x="2487" y="3165"/>
                </a:lnTo>
                <a:lnTo>
                  <a:pt x="2488" y="3167"/>
                </a:lnTo>
                <a:lnTo>
                  <a:pt x="2488" y="3168"/>
                </a:lnTo>
                <a:lnTo>
                  <a:pt x="2490" y="3168"/>
                </a:lnTo>
                <a:lnTo>
                  <a:pt x="2490" y="3170"/>
                </a:lnTo>
                <a:lnTo>
                  <a:pt x="2491" y="3170"/>
                </a:lnTo>
                <a:lnTo>
                  <a:pt x="2493" y="3170"/>
                </a:lnTo>
                <a:lnTo>
                  <a:pt x="2493" y="3171"/>
                </a:lnTo>
                <a:lnTo>
                  <a:pt x="2495" y="3171"/>
                </a:lnTo>
                <a:lnTo>
                  <a:pt x="2495" y="3173"/>
                </a:lnTo>
                <a:lnTo>
                  <a:pt x="2495" y="3175"/>
                </a:lnTo>
                <a:lnTo>
                  <a:pt x="2496" y="3175"/>
                </a:lnTo>
                <a:lnTo>
                  <a:pt x="2496" y="3176"/>
                </a:lnTo>
                <a:lnTo>
                  <a:pt x="2498" y="3176"/>
                </a:lnTo>
                <a:lnTo>
                  <a:pt x="2499" y="3176"/>
                </a:lnTo>
                <a:lnTo>
                  <a:pt x="2499" y="3178"/>
                </a:lnTo>
                <a:lnTo>
                  <a:pt x="2501" y="3178"/>
                </a:lnTo>
                <a:lnTo>
                  <a:pt x="2501" y="3179"/>
                </a:lnTo>
                <a:lnTo>
                  <a:pt x="2501" y="3181"/>
                </a:lnTo>
                <a:lnTo>
                  <a:pt x="2503" y="3181"/>
                </a:lnTo>
                <a:lnTo>
                  <a:pt x="2503" y="3183"/>
                </a:lnTo>
                <a:lnTo>
                  <a:pt x="2504" y="3183"/>
                </a:lnTo>
                <a:lnTo>
                  <a:pt x="2504" y="3184"/>
                </a:lnTo>
                <a:lnTo>
                  <a:pt x="2506" y="3184"/>
                </a:lnTo>
                <a:lnTo>
                  <a:pt x="2506" y="3186"/>
                </a:lnTo>
                <a:lnTo>
                  <a:pt x="2506" y="3187"/>
                </a:lnTo>
                <a:lnTo>
                  <a:pt x="2507" y="3187"/>
                </a:lnTo>
                <a:lnTo>
                  <a:pt x="2507" y="3189"/>
                </a:lnTo>
                <a:lnTo>
                  <a:pt x="2507" y="3191"/>
                </a:lnTo>
                <a:lnTo>
                  <a:pt x="2509" y="3191"/>
                </a:lnTo>
                <a:lnTo>
                  <a:pt x="2509" y="3192"/>
                </a:lnTo>
                <a:lnTo>
                  <a:pt x="2509" y="3194"/>
                </a:lnTo>
                <a:lnTo>
                  <a:pt x="2507" y="3192"/>
                </a:lnTo>
                <a:lnTo>
                  <a:pt x="2507" y="3194"/>
                </a:lnTo>
                <a:lnTo>
                  <a:pt x="2509" y="3194"/>
                </a:lnTo>
                <a:lnTo>
                  <a:pt x="2509" y="3195"/>
                </a:lnTo>
                <a:lnTo>
                  <a:pt x="2509" y="3197"/>
                </a:lnTo>
                <a:lnTo>
                  <a:pt x="2511" y="3197"/>
                </a:lnTo>
                <a:lnTo>
                  <a:pt x="2511" y="3199"/>
                </a:lnTo>
                <a:lnTo>
                  <a:pt x="2511" y="3200"/>
                </a:lnTo>
                <a:lnTo>
                  <a:pt x="2512" y="3200"/>
                </a:lnTo>
                <a:lnTo>
                  <a:pt x="2511" y="3200"/>
                </a:lnTo>
                <a:lnTo>
                  <a:pt x="2511" y="3202"/>
                </a:lnTo>
                <a:lnTo>
                  <a:pt x="2512" y="3202"/>
                </a:lnTo>
                <a:lnTo>
                  <a:pt x="2512" y="3203"/>
                </a:lnTo>
                <a:lnTo>
                  <a:pt x="2512" y="3205"/>
                </a:lnTo>
                <a:lnTo>
                  <a:pt x="2511" y="3205"/>
                </a:lnTo>
                <a:lnTo>
                  <a:pt x="2509" y="3205"/>
                </a:lnTo>
                <a:lnTo>
                  <a:pt x="2509" y="3207"/>
                </a:lnTo>
                <a:lnTo>
                  <a:pt x="2507" y="3207"/>
                </a:lnTo>
                <a:lnTo>
                  <a:pt x="2507" y="3205"/>
                </a:lnTo>
                <a:lnTo>
                  <a:pt x="2506" y="3205"/>
                </a:lnTo>
                <a:lnTo>
                  <a:pt x="2506" y="3203"/>
                </a:lnTo>
                <a:lnTo>
                  <a:pt x="2504" y="3203"/>
                </a:lnTo>
                <a:lnTo>
                  <a:pt x="2503" y="3202"/>
                </a:lnTo>
                <a:lnTo>
                  <a:pt x="2503" y="3200"/>
                </a:lnTo>
                <a:lnTo>
                  <a:pt x="2501" y="3200"/>
                </a:lnTo>
                <a:lnTo>
                  <a:pt x="2501" y="3202"/>
                </a:lnTo>
                <a:lnTo>
                  <a:pt x="2501" y="3200"/>
                </a:lnTo>
                <a:lnTo>
                  <a:pt x="2499" y="3200"/>
                </a:lnTo>
                <a:lnTo>
                  <a:pt x="2498" y="3200"/>
                </a:lnTo>
                <a:lnTo>
                  <a:pt x="2498" y="3199"/>
                </a:lnTo>
                <a:lnTo>
                  <a:pt x="2498" y="3197"/>
                </a:lnTo>
                <a:lnTo>
                  <a:pt x="2496" y="3197"/>
                </a:lnTo>
                <a:lnTo>
                  <a:pt x="2496" y="3195"/>
                </a:lnTo>
                <a:lnTo>
                  <a:pt x="2495" y="3195"/>
                </a:lnTo>
                <a:lnTo>
                  <a:pt x="2495" y="3194"/>
                </a:lnTo>
                <a:lnTo>
                  <a:pt x="2493" y="3194"/>
                </a:lnTo>
                <a:lnTo>
                  <a:pt x="2493" y="3192"/>
                </a:lnTo>
                <a:lnTo>
                  <a:pt x="2491" y="3192"/>
                </a:lnTo>
                <a:lnTo>
                  <a:pt x="2491" y="3191"/>
                </a:lnTo>
                <a:lnTo>
                  <a:pt x="2490" y="3191"/>
                </a:lnTo>
                <a:lnTo>
                  <a:pt x="2490" y="3189"/>
                </a:lnTo>
                <a:lnTo>
                  <a:pt x="2488" y="3189"/>
                </a:lnTo>
                <a:lnTo>
                  <a:pt x="2487" y="3189"/>
                </a:lnTo>
                <a:lnTo>
                  <a:pt x="2485" y="3189"/>
                </a:lnTo>
                <a:lnTo>
                  <a:pt x="2483" y="3189"/>
                </a:lnTo>
                <a:lnTo>
                  <a:pt x="2483" y="3187"/>
                </a:lnTo>
                <a:lnTo>
                  <a:pt x="2482" y="3187"/>
                </a:lnTo>
                <a:lnTo>
                  <a:pt x="2482" y="3186"/>
                </a:lnTo>
                <a:lnTo>
                  <a:pt x="2480" y="3186"/>
                </a:lnTo>
                <a:lnTo>
                  <a:pt x="2480" y="3184"/>
                </a:lnTo>
                <a:lnTo>
                  <a:pt x="2479" y="3184"/>
                </a:lnTo>
                <a:lnTo>
                  <a:pt x="2479" y="3183"/>
                </a:lnTo>
                <a:lnTo>
                  <a:pt x="2477" y="3183"/>
                </a:lnTo>
                <a:lnTo>
                  <a:pt x="2475" y="3183"/>
                </a:lnTo>
                <a:lnTo>
                  <a:pt x="2475" y="3181"/>
                </a:lnTo>
                <a:lnTo>
                  <a:pt x="2474" y="3179"/>
                </a:lnTo>
                <a:lnTo>
                  <a:pt x="2474" y="3181"/>
                </a:lnTo>
                <a:lnTo>
                  <a:pt x="2472" y="3181"/>
                </a:lnTo>
                <a:lnTo>
                  <a:pt x="2471" y="3181"/>
                </a:lnTo>
                <a:lnTo>
                  <a:pt x="2471" y="3179"/>
                </a:lnTo>
                <a:lnTo>
                  <a:pt x="2471" y="3181"/>
                </a:lnTo>
                <a:lnTo>
                  <a:pt x="2469" y="3181"/>
                </a:lnTo>
                <a:lnTo>
                  <a:pt x="2469" y="3179"/>
                </a:lnTo>
                <a:lnTo>
                  <a:pt x="2467" y="3179"/>
                </a:lnTo>
                <a:lnTo>
                  <a:pt x="2467" y="3178"/>
                </a:lnTo>
                <a:lnTo>
                  <a:pt x="2467" y="3176"/>
                </a:lnTo>
                <a:lnTo>
                  <a:pt x="2466" y="3176"/>
                </a:lnTo>
                <a:lnTo>
                  <a:pt x="2466" y="3175"/>
                </a:lnTo>
                <a:lnTo>
                  <a:pt x="2464" y="3175"/>
                </a:lnTo>
                <a:lnTo>
                  <a:pt x="2464" y="3173"/>
                </a:lnTo>
                <a:lnTo>
                  <a:pt x="2463" y="3173"/>
                </a:lnTo>
                <a:lnTo>
                  <a:pt x="2463" y="3171"/>
                </a:lnTo>
                <a:lnTo>
                  <a:pt x="2461" y="3171"/>
                </a:lnTo>
                <a:lnTo>
                  <a:pt x="2459" y="3171"/>
                </a:lnTo>
                <a:lnTo>
                  <a:pt x="2458" y="3171"/>
                </a:lnTo>
                <a:lnTo>
                  <a:pt x="2458" y="3170"/>
                </a:lnTo>
                <a:lnTo>
                  <a:pt x="2456" y="3170"/>
                </a:lnTo>
                <a:lnTo>
                  <a:pt x="2455" y="3170"/>
                </a:lnTo>
                <a:lnTo>
                  <a:pt x="2455" y="3168"/>
                </a:lnTo>
                <a:lnTo>
                  <a:pt x="2453" y="3168"/>
                </a:lnTo>
                <a:lnTo>
                  <a:pt x="2453" y="3167"/>
                </a:lnTo>
                <a:lnTo>
                  <a:pt x="2451" y="3167"/>
                </a:lnTo>
                <a:lnTo>
                  <a:pt x="2451" y="3165"/>
                </a:lnTo>
                <a:lnTo>
                  <a:pt x="2450" y="3165"/>
                </a:lnTo>
                <a:lnTo>
                  <a:pt x="2450" y="3163"/>
                </a:lnTo>
                <a:lnTo>
                  <a:pt x="2448" y="3163"/>
                </a:lnTo>
                <a:lnTo>
                  <a:pt x="2447" y="3163"/>
                </a:lnTo>
                <a:lnTo>
                  <a:pt x="2447" y="3162"/>
                </a:lnTo>
                <a:lnTo>
                  <a:pt x="2445" y="3162"/>
                </a:lnTo>
                <a:lnTo>
                  <a:pt x="2443" y="3162"/>
                </a:lnTo>
                <a:lnTo>
                  <a:pt x="2443" y="3160"/>
                </a:lnTo>
                <a:lnTo>
                  <a:pt x="2442" y="3160"/>
                </a:lnTo>
                <a:lnTo>
                  <a:pt x="2440" y="3160"/>
                </a:lnTo>
                <a:lnTo>
                  <a:pt x="2440" y="3159"/>
                </a:lnTo>
                <a:lnTo>
                  <a:pt x="2439" y="3159"/>
                </a:lnTo>
                <a:lnTo>
                  <a:pt x="2439" y="3157"/>
                </a:lnTo>
                <a:lnTo>
                  <a:pt x="2437" y="3157"/>
                </a:lnTo>
                <a:lnTo>
                  <a:pt x="2435" y="3157"/>
                </a:lnTo>
                <a:lnTo>
                  <a:pt x="2435" y="3155"/>
                </a:lnTo>
                <a:lnTo>
                  <a:pt x="2435" y="3154"/>
                </a:lnTo>
                <a:lnTo>
                  <a:pt x="2434" y="3154"/>
                </a:lnTo>
                <a:lnTo>
                  <a:pt x="2434" y="3152"/>
                </a:lnTo>
                <a:lnTo>
                  <a:pt x="2432" y="3152"/>
                </a:lnTo>
                <a:lnTo>
                  <a:pt x="2431" y="3152"/>
                </a:lnTo>
                <a:lnTo>
                  <a:pt x="2431" y="3151"/>
                </a:lnTo>
                <a:lnTo>
                  <a:pt x="2429" y="3151"/>
                </a:lnTo>
                <a:lnTo>
                  <a:pt x="2427" y="3151"/>
                </a:lnTo>
                <a:lnTo>
                  <a:pt x="2426" y="3151"/>
                </a:lnTo>
                <a:lnTo>
                  <a:pt x="2426" y="3149"/>
                </a:lnTo>
                <a:lnTo>
                  <a:pt x="2426" y="3147"/>
                </a:lnTo>
                <a:lnTo>
                  <a:pt x="2426" y="3146"/>
                </a:lnTo>
                <a:lnTo>
                  <a:pt x="2426" y="3144"/>
                </a:lnTo>
                <a:lnTo>
                  <a:pt x="2426" y="3143"/>
                </a:lnTo>
                <a:lnTo>
                  <a:pt x="2424" y="3143"/>
                </a:lnTo>
                <a:lnTo>
                  <a:pt x="2424" y="3141"/>
                </a:lnTo>
                <a:lnTo>
                  <a:pt x="2423" y="3141"/>
                </a:lnTo>
                <a:lnTo>
                  <a:pt x="2423" y="3139"/>
                </a:lnTo>
                <a:lnTo>
                  <a:pt x="2423" y="3138"/>
                </a:lnTo>
                <a:lnTo>
                  <a:pt x="2421" y="3138"/>
                </a:lnTo>
                <a:lnTo>
                  <a:pt x="2419" y="3138"/>
                </a:lnTo>
                <a:lnTo>
                  <a:pt x="2419" y="3136"/>
                </a:lnTo>
                <a:lnTo>
                  <a:pt x="2418" y="3136"/>
                </a:lnTo>
                <a:lnTo>
                  <a:pt x="2416" y="3136"/>
                </a:lnTo>
                <a:lnTo>
                  <a:pt x="2416" y="3135"/>
                </a:lnTo>
                <a:lnTo>
                  <a:pt x="2418" y="3135"/>
                </a:lnTo>
                <a:lnTo>
                  <a:pt x="2418" y="3133"/>
                </a:lnTo>
                <a:lnTo>
                  <a:pt x="2418" y="3131"/>
                </a:lnTo>
                <a:lnTo>
                  <a:pt x="2416" y="3131"/>
                </a:lnTo>
                <a:lnTo>
                  <a:pt x="2416" y="3130"/>
                </a:lnTo>
                <a:lnTo>
                  <a:pt x="2416" y="3128"/>
                </a:lnTo>
                <a:lnTo>
                  <a:pt x="2415" y="3128"/>
                </a:lnTo>
                <a:lnTo>
                  <a:pt x="2415" y="3127"/>
                </a:lnTo>
                <a:lnTo>
                  <a:pt x="2415" y="3125"/>
                </a:lnTo>
                <a:lnTo>
                  <a:pt x="2413" y="3125"/>
                </a:lnTo>
                <a:lnTo>
                  <a:pt x="2413" y="3127"/>
                </a:lnTo>
                <a:lnTo>
                  <a:pt x="2411" y="3127"/>
                </a:lnTo>
                <a:lnTo>
                  <a:pt x="2411" y="3128"/>
                </a:lnTo>
                <a:lnTo>
                  <a:pt x="2410" y="3128"/>
                </a:lnTo>
                <a:lnTo>
                  <a:pt x="2408" y="3128"/>
                </a:lnTo>
                <a:lnTo>
                  <a:pt x="2407" y="3128"/>
                </a:lnTo>
                <a:lnTo>
                  <a:pt x="2407" y="3127"/>
                </a:lnTo>
                <a:lnTo>
                  <a:pt x="2407" y="3125"/>
                </a:lnTo>
                <a:lnTo>
                  <a:pt x="2405" y="3125"/>
                </a:lnTo>
                <a:lnTo>
                  <a:pt x="2405" y="3123"/>
                </a:lnTo>
                <a:lnTo>
                  <a:pt x="2403" y="3123"/>
                </a:lnTo>
                <a:lnTo>
                  <a:pt x="2403" y="3122"/>
                </a:lnTo>
                <a:lnTo>
                  <a:pt x="2402" y="3122"/>
                </a:lnTo>
                <a:lnTo>
                  <a:pt x="2402" y="3120"/>
                </a:lnTo>
                <a:lnTo>
                  <a:pt x="2402" y="3119"/>
                </a:lnTo>
                <a:lnTo>
                  <a:pt x="2400" y="3119"/>
                </a:lnTo>
                <a:lnTo>
                  <a:pt x="2399" y="3119"/>
                </a:lnTo>
                <a:lnTo>
                  <a:pt x="2397" y="3119"/>
                </a:lnTo>
                <a:lnTo>
                  <a:pt x="2397" y="3117"/>
                </a:lnTo>
                <a:lnTo>
                  <a:pt x="2395" y="3117"/>
                </a:lnTo>
                <a:lnTo>
                  <a:pt x="2394" y="3117"/>
                </a:lnTo>
                <a:lnTo>
                  <a:pt x="2394" y="3115"/>
                </a:lnTo>
                <a:lnTo>
                  <a:pt x="2392" y="3115"/>
                </a:lnTo>
                <a:lnTo>
                  <a:pt x="2392" y="3114"/>
                </a:lnTo>
                <a:lnTo>
                  <a:pt x="2391" y="3114"/>
                </a:lnTo>
                <a:lnTo>
                  <a:pt x="2389" y="3114"/>
                </a:lnTo>
                <a:lnTo>
                  <a:pt x="2387" y="3114"/>
                </a:lnTo>
                <a:lnTo>
                  <a:pt x="2387" y="3112"/>
                </a:lnTo>
                <a:lnTo>
                  <a:pt x="2386" y="3112"/>
                </a:lnTo>
                <a:lnTo>
                  <a:pt x="2386" y="3111"/>
                </a:lnTo>
                <a:lnTo>
                  <a:pt x="2384" y="3112"/>
                </a:lnTo>
                <a:lnTo>
                  <a:pt x="2384" y="3111"/>
                </a:lnTo>
                <a:lnTo>
                  <a:pt x="2383" y="3111"/>
                </a:lnTo>
                <a:lnTo>
                  <a:pt x="2381" y="3111"/>
                </a:lnTo>
                <a:lnTo>
                  <a:pt x="2381" y="3109"/>
                </a:lnTo>
                <a:lnTo>
                  <a:pt x="2379" y="3109"/>
                </a:lnTo>
                <a:lnTo>
                  <a:pt x="2379" y="3107"/>
                </a:lnTo>
                <a:lnTo>
                  <a:pt x="2378" y="3107"/>
                </a:lnTo>
                <a:lnTo>
                  <a:pt x="2376" y="3107"/>
                </a:lnTo>
                <a:lnTo>
                  <a:pt x="2375" y="3107"/>
                </a:lnTo>
                <a:lnTo>
                  <a:pt x="2375" y="3106"/>
                </a:lnTo>
                <a:lnTo>
                  <a:pt x="2375" y="3104"/>
                </a:lnTo>
                <a:lnTo>
                  <a:pt x="2373" y="3104"/>
                </a:lnTo>
                <a:lnTo>
                  <a:pt x="2373" y="3103"/>
                </a:lnTo>
                <a:lnTo>
                  <a:pt x="2371" y="3103"/>
                </a:lnTo>
                <a:lnTo>
                  <a:pt x="2371" y="3101"/>
                </a:lnTo>
                <a:lnTo>
                  <a:pt x="2370" y="3101"/>
                </a:lnTo>
                <a:lnTo>
                  <a:pt x="2370" y="3099"/>
                </a:lnTo>
                <a:lnTo>
                  <a:pt x="2371" y="3099"/>
                </a:lnTo>
                <a:lnTo>
                  <a:pt x="2371" y="3098"/>
                </a:lnTo>
                <a:lnTo>
                  <a:pt x="2370" y="3098"/>
                </a:lnTo>
                <a:lnTo>
                  <a:pt x="2370" y="3096"/>
                </a:lnTo>
                <a:lnTo>
                  <a:pt x="2370" y="3095"/>
                </a:lnTo>
                <a:lnTo>
                  <a:pt x="2370" y="3093"/>
                </a:lnTo>
                <a:lnTo>
                  <a:pt x="2371" y="3093"/>
                </a:lnTo>
                <a:lnTo>
                  <a:pt x="2373" y="3091"/>
                </a:lnTo>
                <a:lnTo>
                  <a:pt x="2371" y="3091"/>
                </a:lnTo>
                <a:lnTo>
                  <a:pt x="2371" y="3090"/>
                </a:lnTo>
                <a:lnTo>
                  <a:pt x="2373" y="3091"/>
                </a:lnTo>
                <a:lnTo>
                  <a:pt x="2373" y="3090"/>
                </a:lnTo>
                <a:lnTo>
                  <a:pt x="2371" y="3090"/>
                </a:lnTo>
                <a:lnTo>
                  <a:pt x="2373" y="3090"/>
                </a:lnTo>
                <a:lnTo>
                  <a:pt x="2373" y="3088"/>
                </a:lnTo>
                <a:lnTo>
                  <a:pt x="2375" y="3088"/>
                </a:lnTo>
                <a:lnTo>
                  <a:pt x="2375" y="3087"/>
                </a:lnTo>
                <a:lnTo>
                  <a:pt x="2373" y="3087"/>
                </a:lnTo>
                <a:lnTo>
                  <a:pt x="2373" y="3085"/>
                </a:lnTo>
                <a:lnTo>
                  <a:pt x="2373" y="3083"/>
                </a:lnTo>
                <a:lnTo>
                  <a:pt x="2371" y="3083"/>
                </a:lnTo>
                <a:lnTo>
                  <a:pt x="2371" y="3082"/>
                </a:lnTo>
                <a:lnTo>
                  <a:pt x="2370" y="3082"/>
                </a:lnTo>
                <a:lnTo>
                  <a:pt x="2370" y="3080"/>
                </a:lnTo>
                <a:lnTo>
                  <a:pt x="2370" y="3082"/>
                </a:lnTo>
                <a:lnTo>
                  <a:pt x="2370" y="3080"/>
                </a:lnTo>
                <a:lnTo>
                  <a:pt x="2371" y="3080"/>
                </a:lnTo>
                <a:lnTo>
                  <a:pt x="2371" y="3079"/>
                </a:lnTo>
                <a:lnTo>
                  <a:pt x="2371" y="3077"/>
                </a:lnTo>
                <a:lnTo>
                  <a:pt x="2371" y="3075"/>
                </a:lnTo>
                <a:lnTo>
                  <a:pt x="2370" y="3075"/>
                </a:lnTo>
                <a:lnTo>
                  <a:pt x="2370" y="3074"/>
                </a:lnTo>
                <a:lnTo>
                  <a:pt x="2371" y="3074"/>
                </a:lnTo>
                <a:lnTo>
                  <a:pt x="2371" y="3072"/>
                </a:lnTo>
                <a:lnTo>
                  <a:pt x="2373" y="3072"/>
                </a:lnTo>
                <a:lnTo>
                  <a:pt x="2373" y="3074"/>
                </a:lnTo>
                <a:lnTo>
                  <a:pt x="2375" y="3074"/>
                </a:lnTo>
                <a:lnTo>
                  <a:pt x="2375" y="3075"/>
                </a:lnTo>
                <a:lnTo>
                  <a:pt x="2376" y="3075"/>
                </a:lnTo>
                <a:lnTo>
                  <a:pt x="2378" y="3075"/>
                </a:lnTo>
                <a:lnTo>
                  <a:pt x="2376" y="3075"/>
                </a:lnTo>
                <a:lnTo>
                  <a:pt x="2376" y="3074"/>
                </a:lnTo>
                <a:lnTo>
                  <a:pt x="2378" y="3074"/>
                </a:lnTo>
                <a:lnTo>
                  <a:pt x="2378" y="3072"/>
                </a:lnTo>
                <a:lnTo>
                  <a:pt x="2379" y="3072"/>
                </a:lnTo>
                <a:lnTo>
                  <a:pt x="2381" y="3072"/>
                </a:lnTo>
                <a:lnTo>
                  <a:pt x="2381" y="3074"/>
                </a:lnTo>
                <a:lnTo>
                  <a:pt x="2381" y="3075"/>
                </a:lnTo>
                <a:close/>
                <a:moveTo>
                  <a:pt x="1723" y="3071"/>
                </a:moveTo>
                <a:lnTo>
                  <a:pt x="1723" y="3072"/>
                </a:lnTo>
                <a:lnTo>
                  <a:pt x="1723" y="3071"/>
                </a:lnTo>
                <a:close/>
                <a:moveTo>
                  <a:pt x="1725" y="3069"/>
                </a:moveTo>
                <a:lnTo>
                  <a:pt x="1727" y="3069"/>
                </a:lnTo>
                <a:lnTo>
                  <a:pt x="1727" y="3071"/>
                </a:lnTo>
                <a:lnTo>
                  <a:pt x="1725" y="3071"/>
                </a:lnTo>
                <a:lnTo>
                  <a:pt x="1725" y="3069"/>
                </a:lnTo>
                <a:lnTo>
                  <a:pt x="1725" y="3071"/>
                </a:lnTo>
                <a:lnTo>
                  <a:pt x="1723" y="3071"/>
                </a:lnTo>
                <a:lnTo>
                  <a:pt x="1723" y="3069"/>
                </a:lnTo>
                <a:lnTo>
                  <a:pt x="1725" y="3069"/>
                </a:lnTo>
                <a:close/>
                <a:moveTo>
                  <a:pt x="1720" y="3069"/>
                </a:moveTo>
                <a:lnTo>
                  <a:pt x="1722" y="3069"/>
                </a:lnTo>
                <a:lnTo>
                  <a:pt x="1722" y="3071"/>
                </a:lnTo>
                <a:lnTo>
                  <a:pt x="1720" y="3071"/>
                </a:lnTo>
                <a:lnTo>
                  <a:pt x="1720" y="3069"/>
                </a:lnTo>
                <a:close/>
                <a:moveTo>
                  <a:pt x="2559" y="3067"/>
                </a:moveTo>
                <a:lnTo>
                  <a:pt x="2557" y="3067"/>
                </a:lnTo>
                <a:lnTo>
                  <a:pt x="2559" y="3067"/>
                </a:lnTo>
                <a:lnTo>
                  <a:pt x="2559" y="3066"/>
                </a:lnTo>
                <a:lnTo>
                  <a:pt x="2559" y="3067"/>
                </a:lnTo>
                <a:close/>
                <a:moveTo>
                  <a:pt x="1719" y="3066"/>
                </a:moveTo>
                <a:lnTo>
                  <a:pt x="1719" y="3067"/>
                </a:lnTo>
                <a:lnTo>
                  <a:pt x="1719" y="3069"/>
                </a:lnTo>
                <a:lnTo>
                  <a:pt x="1719" y="3067"/>
                </a:lnTo>
                <a:lnTo>
                  <a:pt x="1717" y="3067"/>
                </a:lnTo>
                <a:lnTo>
                  <a:pt x="1717" y="3069"/>
                </a:lnTo>
                <a:lnTo>
                  <a:pt x="1717" y="3067"/>
                </a:lnTo>
                <a:lnTo>
                  <a:pt x="1719" y="3067"/>
                </a:lnTo>
                <a:lnTo>
                  <a:pt x="1719" y="3066"/>
                </a:lnTo>
                <a:close/>
                <a:moveTo>
                  <a:pt x="2525" y="3067"/>
                </a:moveTo>
                <a:lnTo>
                  <a:pt x="2525" y="3069"/>
                </a:lnTo>
                <a:lnTo>
                  <a:pt x="2523" y="3069"/>
                </a:lnTo>
                <a:lnTo>
                  <a:pt x="2523" y="3067"/>
                </a:lnTo>
                <a:lnTo>
                  <a:pt x="2523" y="3069"/>
                </a:lnTo>
                <a:lnTo>
                  <a:pt x="2523" y="3067"/>
                </a:lnTo>
                <a:lnTo>
                  <a:pt x="2523" y="3066"/>
                </a:lnTo>
                <a:lnTo>
                  <a:pt x="2523" y="3067"/>
                </a:lnTo>
                <a:lnTo>
                  <a:pt x="2525" y="3067"/>
                </a:lnTo>
                <a:close/>
                <a:moveTo>
                  <a:pt x="1722" y="3066"/>
                </a:moveTo>
                <a:lnTo>
                  <a:pt x="1723" y="3066"/>
                </a:lnTo>
                <a:lnTo>
                  <a:pt x="1723" y="3067"/>
                </a:lnTo>
                <a:lnTo>
                  <a:pt x="1722" y="3067"/>
                </a:lnTo>
                <a:lnTo>
                  <a:pt x="1722" y="3066"/>
                </a:lnTo>
                <a:close/>
                <a:moveTo>
                  <a:pt x="1722" y="3064"/>
                </a:moveTo>
                <a:lnTo>
                  <a:pt x="1722" y="3066"/>
                </a:lnTo>
                <a:lnTo>
                  <a:pt x="1720" y="3066"/>
                </a:lnTo>
                <a:lnTo>
                  <a:pt x="1720" y="3064"/>
                </a:lnTo>
                <a:lnTo>
                  <a:pt x="1722" y="3064"/>
                </a:lnTo>
                <a:close/>
                <a:moveTo>
                  <a:pt x="1699" y="3061"/>
                </a:moveTo>
                <a:lnTo>
                  <a:pt x="1699" y="3063"/>
                </a:lnTo>
                <a:lnTo>
                  <a:pt x="1701" y="3063"/>
                </a:lnTo>
                <a:lnTo>
                  <a:pt x="1703" y="3063"/>
                </a:lnTo>
                <a:lnTo>
                  <a:pt x="1703" y="3064"/>
                </a:lnTo>
                <a:lnTo>
                  <a:pt x="1701" y="3064"/>
                </a:lnTo>
                <a:lnTo>
                  <a:pt x="1701" y="3063"/>
                </a:lnTo>
                <a:lnTo>
                  <a:pt x="1699" y="3064"/>
                </a:lnTo>
                <a:lnTo>
                  <a:pt x="1699" y="3063"/>
                </a:lnTo>
                <a:lnTo>
                  <a:pt x="1698" y="3063"/>
                </a:lnTo>
                <a:lnTo>
                  <a:pt x="1699" y="3063"/>
                </a:lnTo>
                <a:lnTo>
                  <a:pt x="1699" y="3061"/>
                </a:lnTo>
                <a:close/>
                <a:moveTo>
                  <a:pt x="1723" y="3059"/>
                </a:moveTo>
                <a:lnTo>
                  <a:pt x="1725" y="3059"/>
                </a:lnTo>
                <a:lnTo>
                  <a:pt x="1725" y="3061"/>
                </a:lnTo>
                <a:lnTo>
                  <a:pt x="1725" y="3063"/>
                </a:lnTo>
                <a:lnTo>
                  <a:pt x="1723" y="3063"/>
                </a:lnTo>
                <a:lnTo>
                  <a:pt x="1723" y="3061"/>
                </a:lnTo>
                <a:lnTo>
                  <a:pt x="1722" y="3061"/>
                </a:lnTo>
                <a:lnTo>
                  <a:pt x="1722" y="3059"/>
                </a:lnTo>
                <a:lnTo>
                  <a:pt x="1723" y="3059"/>
                </a:lnTo>
                <a:close/>
                <a:moveTo>
                  <a:pt x="2533" y="3059"/>
                </a:moveTo>
                <a:lnTo>
                  <a:pt x="2533" y="3061"/>
                </a:lnTo>
                <a:lnTo>
                  <a:pt x="2531" y="3061"/>
                </a:lnTo>
                <a:lnTo>
                  <a:pt x="2531" y="3059"/>
                </a:lnTo>
                <a:lnTo>
                  <a:pt x="2533" y="3059"/>
                </a:lnTo>
                <a:close/>
                <a:moveTo>
                  <a:pt x="1739" y="3059"/>
                </a:moveTo>
                <a:lnTo>
                  <a:pt x="1738" y="3059"/>
                </a:lnTo>
                <a:lnTo>
                  <a:pt x="1738" y="3058"/>
                </a:lnTo>
                <a:lnTo>
                  <a:pt x="1739" y="3058"/>
                </a:lnTo>
                <a:lnTo>
                  <a:pt x="1739" y="3059"/>
                </a:lnTo>
                <a:close/>
                <a:moveTo>
                  <a:pt x="2565" y="3058"/>
                </a:moveTo>
                <a:lnTo>
                  <a:pt x="2565" y="3059"/>
                </a:lnTo>
                <a:lnTo>
                  <a:pt x="2563" y="3059"/>
                </a:lnTo>
                <a:lnTo>
                  <a:pt x="2563" y="3058"/>
                </a:lnTo>
                <a:lnTo>
                  <a:pt x="2563" y="3059"/>
                </a:lnTo>
                <a:lnTo>
                  <a:pt x="2562" y="3059"/>
                </a:lnTo>
                <a:lnTo>
                  <a:pt x="2563" y="3059"/>
                </a:lnTo>
                <a:lnTo>
                  <a:pt x="2562" y="3059"/>
                </a:lnTo>
                <a:lnTo>
                  <a:pt x="2562" y="3058"/>
                </a:lnTo>
                <a:lnTo>
                  <a:pt x="2563" y="3058"/>
                </a:lnTo>
                <a:lnTo>
                  <a:pt x="2563" y="3059"/>
                </a:lnTo>
                <a:lnTo>
                  <a:pt x="2563" y="3058"/>
                </a:lnTo>
                <a:lnTo>
                  <a:pt x="2565" y="3058"/>
                </a:lnTo>
                <a:close/>
                <a:moveTo>
                  <a:pt x="2352" y="3055"/>
                </a:moveTo>
                <a:lnTo>
                  <a:pt x="2352" y="3056"/>
                </a:lnTo>
                <a:lnTo>
                  <a:pt x="2352" y="3055"/>
                </a:lnTo>
                <a:close/>
                <a:moveTo>
                  <a:pt x="1701" y="3053"/>
                </a:moveTo>
                <a:lnTo>
                  <a:pt x="1701" y="3055"/>
                </a:lnTo>
                <a:lnTo>
                  <a:pt x="1703" y="3055"/>
                </a:lnTo>
                <a:lnTo>
                  <a:pt x="1703" y="3053"/>
                </a:lnTo>
                <a:lnTo>
                  <a:pt x="1703" y="3055"/>
                </a:lnTo>
                <a:lnTo>
                  <a:pt x="1704" y="3055"/>
                </a:lnTo>
                <a:lnTo>
                  <a:pt x="1704" y="3056"/>
                </a:lnTo>
                <a:lnTo>
                  <a:pt x="1706" y="3056"/>
                </a:lnTo>
                <a:lnTo>
                  <a:pt x="1706" y="3058"/>
                </a:lnTo>
                <a:lnTo>
                  <a:pt x="1707" y="3058"/>
                </a:lnTo>
                <a:lnTo>
                  <a:pt x="1707" y="3059"/>
                </a:lnTo>
                <a:lnTo>
                  <a:pt x="1709" y="3059"/>
                </a:lnTo>
                <a:lnTo>
                  <a:pt x="1709" y="3061"/>
                </a:lnTo>
                <a:lnTo>
                  <a:pt x="1707" y="3061"/>
                </a:lnTo>
                <a:lnTo>
                  <a:pt x="1707" y="3059"/>
                </a:lnTo>
                <a:lnTo>
                  <a:pt x="1706" y="3059"/>
                </a:lnTo>
                <a:lnTo>
                  <a:pt x="1704" y="3059"/>
                </a:lnTo>
                <a:lnTo>
                  <a:pt x="1703" y="3059"/>
                </a:lnTo>
                <a:lnTo>
                  <a:pt x="1703" y="3061"/>
                </a:lnTo>
                <a:lnTo>
                  <a:pt x="1701" y="3061"/>
                </a:lnTo>
                <a:lnTo>
                  <a:pt x="1701" y="3059"/>
                </a:lnTo>
                <a:lnTo>
                  <a:pt x="1699" y="3059"/>
                </a:lnTo>
                <a:lnTo>
                  <a:pt x="1699" y="3058"/>
                </a:lnTo>
                <a:lnTo>
                  <a:pt x="1699" y="3056"/>
                </a:lnTo>
                <a:lnTo>
                  <a:pt x="1699" y="3058"/>
                </a:lnTo>
                <a:lnTo>
                  <a:pt x="1698" y="3058"/>
                </a:lnTo>
                <a:lnTo>
                  <a:pt x="1698" y="3056"/>
                </a:lnTo>
                <a:lnTo>
                  <a:pt x="1698" y="3055"/>
                </a:lnTo>
                <a:lnTo>
                  <a:pt x="1698" y="3056"/>
                </a:lnTo>
                <a:lnTo>
                  <a:pt x="1696" y="3056"/>
                </a:lnTo>
                <a:lnTo>
                  <a:pt x="1696" y="3055"/>
                </a:lnTo>
                <a:lnTo>
                  <a:pt x="1698" y="3055"/>
                </a:lnTo>
                <a:lnTo>
                  <a:pt x="1698" y="3053"/>
                </a:lnTo>
                <a:lnTo>
                  <a:pt x="1699" y="3053"/>
                </a:lnTo>
                <a:lnTo>
                  <a:pt x="1699" y="3055"/>
                </a:lnTo>
                <a:lnTo>
                  <a:pt x="1699" y="3053"/>
                </a:lnTo>
                <a:lnTo>
                  <a:pt x="1701" y="3053"/>
                </a:lnTo>
                <a:close/>
                <a:moveTo>
                  <a:pt x="1715" y="3055"/>
                </a:moveTo>
                <a:lnTo>
                  <a:pt x="1715" y="3053"/>
                </a:lnTo>
                <a:lnTo>
                  <a:pt x="1715" y="3055"/>
                </a:lnTo>
                <a:close/>
                <a:moveTo>
                  <a:pt x="1794" y="3053"/>
                </a:moveTo>
                <a:lnTo>
                  <a:pt x="1792" y="3053"/>
                </a:lnTo>
                <a:lnTo>
                  <a:pt x="1794" y="3053"/>
                </a:lnTo>
                <a:close/>
                <a:moveTo>
                  <a:pt x="1738" y="3051"/>
                </a:moveTo>
                <a:lnTo>
                  <a:pt x="1738" y="3053"/>
                </a:lnTo>
                <a:lnTo>
                  <a:pt x="1738" y="3055"/>
                </a:lnTo>
                <a:lnTo>
                  <a:pt x="1736" y="3055"/>
                </a:lnTo>
                <a:lnTo>
                  <a:pt x="1735" y="3055"/>
                </a:lnTo>
                <a:lnTo>
                  <a:pt x="1735" y="3053"/>
                </a:lnTo>
                <a:lnTo>
                  <a:pt x="1733" y="3055"/>
                </a:lnTo>
                <a:lnTo>
                  <a:pt x="1733" y="3053"/>
                </a:lnTo>
                <a:lnTo>
                  <a:pt x="1733" y="3055"/>
                </a:lnTo>
                <a:lnTo>
                  <a:pt x="1733" y="3053"/>
                </a:lnTo>
                <a:lnTo>
                  <a:pt x="1735" y="3053"/>
                </a:lnTo>
                <a:lnTo>
                  <a:pt x="1735" y="3051"/>
                </a:lnTo>
                <a:lnTo>
                  <a:pt x="1735" y="3053"/>
                </a:lnTo>
                <a:lnTo>
                  <a:pt x="1736" y="3053"/>
                </a:lnTo>
                <a:lnTo>
                  <a:pt x="1736" y="3051"/>
                </a:lnTo>
                <a:lnTo>
                  <a:pt x="1738" y="3051"/>
                </a:lnTo>
                <a:close/>
                <a:moveTo>
                  <a:pt x="1683" y="3051"/>
                </a:moveTo>
                <a:lnTo>
                  <a:pt x="1683" y="3053"/>
                </a:lnTo>
                <a:lnTo>
                  <a:pt x="1685" y="3053"/>
                </a:lnTo>
                <a:lnTo>
                  <a:pt x="1683" y="3053"/>
                </a:lnTo>
                <a:lnTo>
                  <a:pt x="1683" y="3055"/>
                </a:lnTo>
                <a:lnTo>
                  <a:pt x="1683" y="3053"/>
                </a:lnTo>
                <a:lnTo>
                  <a:pt x="1682" y="3053"/>
                </a:lnTo>
                <a:lnTo>
                  <a:pt x="1682" y="3051"/>
                </a:lnTo>
                <a:lnTo>
                  <a:pt x="1683" y="3051"/>
                </a:lnTo>
                <a:close/>
                <a:moveTo>
                  <a:pt x="1685" y="3051"/>
                </a:moveTo>
                <a:lnTo>
                  <a:pt x="1687" y="3051"/>
                </a:lnTo>
                <a:lnTo>
                  <a:pt x="1685" y="3051"/>
                </a:lnTo>
                <a:lnTo>
                  <a:pt x="1685" y="3053"/>
                </a:lnTo>
                <a:lnTo>
                  <a:pt x="1685" y="3051"/>
                </a:lnTo>
                <a:lnTo>
                  <a:pt x="1685" y="3053"/>
                </a:lnTo>
                <a:lnTo>
                  <a:pt x="1685" y="3051"/>
                </a:lnTo>
                <a:close/>
                <a:moveTo>
                  <a:pt x="1720" y="3047"/>
                </a:moveTo>
                <a:lnTo>
                  <a:pt x="1720" y="3048"/>
                </a:lnTo>
                <a:lnTo>
                  <a:pt x="1722" y="3048"/>
                </a:lnTo>
                <a:lnTo>
                  <a:pt x="1720" y="3050"/>
                </a:lnTo>
                <a:lnTo>
                  <a:pt x="1722" y="3050"/>
                </a:lnTo>
                <a:lnTo>
                  <a:pt x="1720" y="3050"/>
                </a:lnTo>
                <a:lnTo>
                  <a:pt x="1719" y="3048"/>
                </a:lnTo>
                <a:lnTo>
                  <a:pt x="1719" y="3047"/>
                </a:lnTo>
                <a:lnTo>
                  <a:pt x="1720" y="3047"/>
                </a:lnTo>
                <a:close/>
                <a:moveTo>
                  <a:pt x="2541" y="3045"/>
                </a:moveTo>
                <a:lnTo>
                  <a:pt x="2543" y="3045"/>
                </a:lnTo>
                <a:lnTo>
                  <a:pt x="2543" y="3047"/>
                </a:lnTo>
                <a:lnTo>
                  <a:pt x="2543" y="3048"/>
                </a:lnTo>
                <a:lnTo>
                  <a:pt x="2543" y="3047"/>
                </a:lnTo>
                <a:lnTo>
                  <a:pt x="2541" y="3047"/>
                </a:lnTo>
                <a:lnTo>
                  <a:pt x="2541" y="3045"/>
                </a:lnTo>
                <a:close/>
                <a:moveTo>
                  <a:pt x="1736" y="3045"/>
                </a:moveTo>
                <a:lnTo>
                  <a:pt x="1736" y="3043"/>
                </a:lnTo>
                <a:lnTo>
                  <a:pt x="1736" y="3045"/>
                </a:lnTo>
                <a:close/>
                <a:moveTo>
                  <a:pt x="2367" y="3039"/>
                </a:moveTo>
                <a:lnTo>
                  <a:pt x="2367" y="3040"/>
                </a:lnTo>
                <a:lnTo>
                  <a:pt x="2368" y="3040"/>
                </a:lnTo>
                <a:lnTo>
                  <a:pt x="2370" y="3040"/>
                </a:lnTo>
                <a:lnTo>
                  <a:pt x="2370" y="3042"/>
                </a:lnTo>
                <a:lnTo>
                  <a:pt x="2370" y="3043"/>
                </a:lnTo>
                <a:lnTo>
                  <a:pt x="2371" y="3043"/>
                </a:lnTo>
                <a:lnTo>
                  <a:pt x="2371" y="3045"/>
                </a:lnTo>
                <a:lnTo>
                  <a:pt x="2371" y="3047"/>
                </a:lnTo>
                <a:lnTo>
                  <a:pt x="2371" y="3048"/>
                </a:lnTo>
                <a:lnTo>
                  <a:pt x="2371" y="3050"/>
                </a:lnTo>
                <a:lnTo>
                  <a:pt x="2370" y="3050"/>
                </a:lnTo>
                <a:lnTo>
                  <a:pt x="2370" y="3051"/>
                </a:lnTo>
                <a:lnTo>
                  <a:pt x="2368" y="3051"/>
                </a:lnTo>
                <a:lnTo>
                  <a:pt x="2368" y="3053"/>
                </a:lnTo>
                <a:lnTo>
                  <a:pt x="2367" y="3053"/>
                </a:lnTo>
                <a:lnTo>
                  <a:pt x="2367" y="3055"/>
                </a:lnTo>
                <a:lnTo>
                  <a:pt x="2365" y="3055"/>
                </a:lnTo>
                <a:lnTo>
                  <a:pt x="2365" y="3056"/>
                </a:lnTo>
                <a:lnTo>
                  <a:pt x="2363" y="3056"/>
                </a:lnTo>
                <a:lnTo>
                  <a:pt x="2362" y="3056"/>
                </a:lnTo>
                <a:lnTo>
                  <a:pt x="2362" y="3058"/>
                </a:lnTo>
                <a:lnTo>
                  <a:pt x="2360" y="3058"/>
                </a:lnTo>
                <a:lnTo>
                  <a:pt x="2360" y="3056"/>
                </a:lnTo>
                <a:lnTo>
                  <a:pt x="2360" y="3055"/>
                </a:lnTo>
                <a:lnTo>
                  <a:pt x="2360" y="3053"/>
                </a:lnTo>
                <a:lnTo>
                  <a:pt x="2360" y="3051"/>
                </a:lnTo>
                <a:lnTo>
                  <a:pt x="2360" y="3050"/>
                </a:lnTo>
                <a:lnTo>
                  <a:pt x="2360" y="3048"/>
                </a:lnTo>
                <a:lnTo>
                  <a:pt x="2360" y="3047"/>
                </a:lnTo>
                <a:lnTo>
                  <a:pt x="2362" y="3047"/>
                </a:lnTo>
                <a:lnTo>
                  <a:pt x="2362" y="3045"/>
                </a:lnTo>
                <a:lnTo>
                  <a:pt x="2362" y="3043"/>
                </a:lnTo>
                <a:lnTo>
                  <a:pt x="2363" y="3043"/>
                </a:lnTo>
                <a:lnTo>
                  <a:pt x="2363" y="3042"/>
                </a:lnTo>
                <a:lnTo>
                  <a:pt x="2363" y="3040"/>
                </a:lnTo>
                <a:lnTo>
                  <a:pt x="2365" y="3040"/>
                </a:lnTo>
                <a:lnTo>
                  <a:pt x="2365" y="3039"/>
                </a:lnTo>
                <a:lnTo>
                  <a:pt x="2367" y="3039"/>
                </a:lnTo>
                <a:close/>
                <a:moveTo>
                  <a:pt x="1773" y="3037"/>
                </a:moveTo>
                <a:lnTo>
                  <a:pt x="1775" y="3037"/>
                </a:lnTo>
                <a:lnTo>
                  <a:pt x="1776" y="3037"/>
                </a:lnTo>
                <a:lnTo>
                  <a:pt x="1778" y="3037"/>
                </a:lnTo>
                <a:lnTo>
                  <a:pt x="1778" y="3039"/>
                </a:lnTo>
                <a:lnTo>
                  <a:pt x="1779" y="3039"/>
                </a:lnTo>
                <a:lnTo>
                  <a:pt x="1779" y="3040"/>
                </a:lnTo>
                <a:lnTo>
                  <a:pt x="1779" y="3042"/>
                </a:lnTo>
                <a:lnTo>
                  <a:pt x="1781" y="3042"/>
                </a:lnTo>
                <a:lnTo>
                  <a:pt x="1781" y="3043"/>
                </a:lnTo>
                <a:lnTo>
                  <a:pt x="1783" y="3043"/>
                </a:lnTo>
                <a:lnTo>
                  <a:pt x="1783" y="3045"/>
                </a:lnTo>
                <a:lnTo>
                  <a:pt x="1784" y="3045"/>
                </a:lnTo>
                <a:lnTo>
                  <a:pt x="1784" y="3047"/>
                </a:lnTo>
                <a:lnTo>
                  <a:pt x="1784" y="3048"/>
                </a:lnTo>
                <a:lnTo>
                  <a:pt x="1786" y="3048"/>
                </a:lnTo>
                <a:lnTo>
                  <a:pt x="1786" y="3050"/>
                </a:lnTo>
                <a:lnTo>
                  <a:pt x="1786" y="3051"/>
                </a:lnTo>
                <a:lnTo>
                  <a:pt x="1787" y="3051"/>
                </a:lnTo>
                <a:lnTo>
                  <a:pt x="1787" y="3050"/>
                </a:lnTo>
                <a:lnTo>
                  <a:pt x="1789" y="3050"/>
                </a:lnTo>
                <a:lnTo>
                  <a:pt x="1789" y="3051"/>
                </a:lnTo>
                <a:lnTo>
                  <a:pt x="1789" y="3053"/>
                </a:lnTo>
                <a:lnTo>
                  <a:pt x="1791" y="3053"/>
                </a:lnTo>
                <a:lnTo>
                  <a:pt x="1791" y="3055"/>
                </a:lnTo>
                <a:lnTo>
                  <a:pt x="1792" y="3055"/>
                </a:lnTo>
                <a:lnTo>
                  <a:pt x="1794" y="3055"/>
                </a:lnTo>
                <a:lnTo>
                  <a:pt x="1794" y="3053"/>
                </a:lnTo>
                <a:lnTo>
                  <a:pt x="1795" y="3053"/>
                </a:lnTo>
                <a:lnTo>
                  <a:pt x="1795" y="3051"/>
                </a:lnTo>
                <a:lnTo>
                  <a:pt x="1795" y="3053"/>
                </a:lnTo>
                <a:lnTo>
                  <a:pt x="1797" y="3053"/>
                </a:lnTo>
                <a:lnTo>
                  <a:pt x="1797" y="3051"/>
                </a:lnTo>
                <a:lnTo>
                  <a:pt x="1799" y="3051"/>
                </a:lnTo>
                <a:lnTo>
                  <a:pt x="1800" y="3051"/>
                </a:lnTo>
                <a:lnTo>
                  <a:pt x="1800" y="3050"/>
                </a:lnTo>
                <a:lnTo>
                  <a:pt x="1799" y="3050"/>
                </a:lnTo>
                <a:lnTo>
                  <a:pt x="1797" y="3050"/>
                </a:lnTo>
                <a:lnTo>
                  <a:pt x="1797" y="3051"/>
                </a:lnTo>
                <a:lnTo>
                  <a:pt x="1795" y="3051"/>
                </a:lnTo>
                <a:lnTo>
                  <a:pt x="1794" y="3051"/>
                </a:lnTo>
                <a:lnTo>
                  <a:pt x="1792" y="3051"/>
                </a:lnTo>
                <a:lnTo>
                  <a:pt x="1792" y="3050"/>
                </a:lnTo>
                <a:lnTo>
                  <a:pt x="1792" y="3048"/>
                </a:lnTo>
                <a:lnTo>
                  <a:pt x="1791" y="3048"/>
                </a:lnTo>
                <a:lnTo>
                  <a:pt x="1791" y="3047"/>
                </a:lnTo>
                <a:lnTo>
                  <a:pt x="1792" y="3047"/>
                </a:lnTo>
                <a:lnTo>
                  <a:pt x="1794" y="3045"/>
                </a:lnTo>
                <a:lnTo>
                  <a:pt x="1795" y="3045"/>
                </a:lnTo>
                <a:lnTo>
                  <a:pt x="1797" y="3047"/>
                </a:lnTo>
                <a:lnTo>
                  <a:pt x="1797" y="3048"/>
                </a:lnTo>
                <a:lnTo>
                  <a:pt x="1799" y="3048"/>
                </a:lnTo>
                <a:lnTo>
                  <a:pt x="1800" y="3048"/>
                </a:lnTo>
                <a:lnTo>
                  <a:pt x="1802" y="3048"/>
                </a:lnTo>
                <a:lnTo>
                  <a:pt x="1803" y="3048"/>
                </a:lnTo>
                <a:lnTo>
                  <a:pt x="1805" y="3048"/>
                </a:lnTo>
                <a:lnTo>
                  <a:pt x="1807" y="3048"/>
                </a:lnTo>
                <a:lnTo>
                  <a:pt x="1807" y="3050"/>
                </a:lnTo>
                <a:lnTo>
                  <a:pt x="1808" y="3050"/>
                </a:lnTo>
                <a:lnTo>
                  <a:pt x="1808" y="3051"/>
                </a:lnTo>
                <a:lnTo>
                  <a:pt x="1808" y="3053"/>
                </a:lnTo>
                <a:lnTo>
                  <a:pt x="1807" y="3053"/>
                </a:lnTo>
                <a:lnTo>
                  <a:pt x="1808" y="3053"/>
                </a:lnTo>
                <a:lnTo>
                  <a:pt x="1808" y="3055"/>
                </a:lnTo>
                <a:lnTo>
                  <a:pt x="1808" y="3056"/>
                </a:lnTo>
                <a:lnTo>
                  <a:pt x="1808" y="3058"/>
                </a:lnTo>
                <a:lnTo>
                  <a:pt x="1808" y="3059"/>
                </a:lnTo>
                <a:lnTo>
                  <a:pt x="1807" y="3061"/>
                </a:lnTo>
                <a:lnTo>
                  <a:pt x="1808" y="3061"/>
                </a:lnTo>
                <a:lnTo>
                  <a:pt x="1808" y="3063"/>
                </a:lnTo>
                <a:lnTo>
                  <a:pt x="1808" y="3064"/>
                </a:lnTo>
                <a:lnTo>
                  <a:pt x="1808" y="3066"/>
                </a:lnTo>
                <a:lnTo>
                  <a:pt x="1808" y="3067"/>
                </a:lnTo>
                <a:lnTo>
                  <a:pt x="1810" y="3067"/>
                </a:lnTo>
                <a:lnTo>
                  <a:pt x="1810" y="3069"/>
                </a:lnTo>
                <a:lnTo>
                  <a:pt x="1810" y="3071"/>
                </a:lnTo>
                <a:lnTo>
                  <a:pt x="1810" y="3072"/>
                </a:lnTo>
                <a:lnTo>
                  <a:pt x="1810" y="3074"/>
                </a:lnTo>
                <a:lnTo>
                  <a:pt x="1811" y="3074"/>
                </a:lnTo>
                <a:lnTo>
                  <a:pt x="1811" y="3075"/>
                </a:lnTo>
                <a:lnTo>
                  <a:pt x="1811" y="3077"/>
                </a:lnTo>
                <a:lnTo>
                  <a:pt x="1811" y="3079"/>
                </a:lnTo>
                <a:lnTo>
                  <a:pt x="1811" y="3080"/>
                </a:lnTo>
                <a:lnTo>
                  <a:pt x="1813" y="3080"/>
                </a:lnTo>
                <a:lnTo>
                  <a:pt x="1813" y="3082"/>
                </a:lnTo>
                <a:lnTo>
                  <a:pt x="1813" y="3083"/>
                </a:lnTo>
                <a:lnTo>
                  <a:pt x="1815" y="3083"/>
                </a:lnTo>
                <a:lnTo>
                  <a:pt x="1815" y="3085"/>
                </a:lnTo>
                <a:lnTo>
                  <a:pt x="1815" y="3087"/>
                </a:lnTo>
                <a:lnTo>
                  <a:pt x="1816" y="3088"/>
                </a:lnTo>
                <a:lnTo>
                  <a:pt x="1816" y="3090"/>
                </a:lnTo>
                <a:lnTo>
                  <a:pt x="1816" y="3091"/>
                </a:lnTo>
                <a:lnTo>
                  <a:pt x="1818" y="3093"/>
                </a:lnTo>
                <a:lnTo>
                  <a:pt x="1818" y="3095"/>
                </a:lnTo>
                <a:lnTo>
                  <a:pt x="1818" y="3096"/>
                </a:lnTo>
                <a:lnTo>
                  <a:pt x="1816" y="3096"/>
                </a:lnTo>
                <a:lnTo>
                  <a:pt x="1818" y="3096"/>
                </a:lnTo>
                <a:lnTo>
                  <a:pt x="1818" y="3098"/>
                </a:lnTo>
                <a:lnTo>
                  <a:pt x="1819" y="3098"/>
                </a:lnTo>
                <a:lnTo>
                  <a:pt x="1819" y="3099"/>
                </a:lnTo>
                <a:lnTo>
                  <a:pt x="1819" y="3101"/>
                </a:lnTo>
                <a:lnTo>
                  <a:pt x="1819" y="3103"/>
                </a:lnTo>
                <a:lnTo>
                  <a:pt x="1819" y="3104"/>
                </a:lnTo>
                <a:lnTo>
                  <a:pt x="1819" y="3106"/>
                </a:lnTo>
                <a:lnTo>
                  <a:pt x="1819" y="3104"/>
                </a:lnTo>
                <a:lnTo>
                  <a:pt x="1819" y="3106"/>
                </a:lnTo>
                <a:lnTo>
                  <a:pt x="1818" y="3106"/>
                </a:lnTo>
                <a:lnTo>
                  <a:pt x="1818" y="3104"/>
                </a:lnTo>
                <a:lnTo>
                  <a:pt x="1816" y="3103"/>
                </a:lnTo>
                <a:lnTo>
                  <a:pt x="1816" y="3104"/>
                </a:lnTo>
                <a:lnTo>
                  <a:pt x="1815" y="3104"/>
                </a:lnTo>
                <a:lnTo>
                  <a:pt x="1815" y="3106"/>
                </a:lnTo>
                <a:lnTo>
                  <a:pt x="1813" y="3106"/>
                </a:lnTo>
                <a:lnTo>
                  <a:pt x="1813" y="3107"/>
                </a:lnTo>
                <a:lnTo>
                  <a:pt x="1815" y="3107"/>
                </a:lnTo>
                <a:lnTo>
                  <a:pt x="1815" y="3109"/>
                </a:lnTo>
                <a:lnTo>
                  <a:pt x="1815" y="3111"/>
                </a:lnTo>
                <a:lnTo>
                  <a:pt x="1816" y="3111"/>
                </a:lnTo>
                <a:lnTo>
                  <a:pt x="1816" y="3112"/>
                </a:lnTo>
                <a:lnTo>
                  <a:pt x="1816" y="3114"/>
                </a:lnTo>
                <a:lnTo>
                  <a:pt x="1816" y="3115"/>
                </a:lnTo>
                <a:lnTo>
                  <a:pt x="1818" y="3115"/>
                </a:lnTo>
                <a:lnTo>
                  <a:pt x="1818" y="3117"/>
                </a:lnTo>
                <a:lnTo>
                  <a:pt x="1818" y="3119"/>
                </a:lnTo>
                <a:lnTo>
                  <a:pt x="1816" y="3119"/>
                </a:lnTo>
                <a:lnTo>
                  <a:pt x="1818" y="3119"/>
                </a:lnTo>
                <a:lnTo>
                  <a:pt x="1818" y="3120"/>
                </a:lnTo>
                <a:lnTo>
                  <a:pt x="1819" y="3120"/>
                </a:lnTo>
                <a:lnTo>
                  <a:pt x="1819" y="3119"/>
                </a:lnTo>
                <a:lnTo>
                  <a:pt x="1819" y="3120"/>
                </a:lnTo>
                <a:lnTo>
                  <a:pt x="1821" y="3120"/>
                </a:lnTo>
                <a:lnTo>
                  <a:pt x="1821" y="3122"/>
                </a:lnTo>
                <a:lnTo>
                  <a:pt x="1819" y="3122"/>
                </a:lnTo>
                <a:lnTo>
                  <a:pt x="1821" y="3122"/>
                </a:lnTo>
                <a:lnTo>
                  <a:pt x="1821" y="3123"/>
                </a:lnTo>
                <a:lnTo>
                  <a:pt x="1821" y="3125"/>
                </a:lnTo>
                <a:lnTo>
                  <a:pt x="1823" y="3125"/>
                </a:lnTo>
                <a:lnTo>
                  <a:pt x="1823" y="3127"/>
                </a:lnTo>
                <a:lnTo>
                  <a:pt x="1823" y="3128"/>
                </a:lnTo>
                <a:lnTo>
                  <a:pt x="1823" y="3130"/>
                </a:lnTo>
                <a:lnTo>
                  <a:pt x="1824" y="3130"/>
                </a:lnTo>
                <a:lnTo>
                  <a:pt x="1824" y="3131"/>
                </a:lnTo>
                <a:lnTo>
                  <a:pt x="1824" y="3133"/>
                </a:lnTo>
                <a:lnTo>
                  <a:pt x="1823" y="3133"/>
                </a:lnTo>
                <a:lnTo>
                  <a:pt x="1823" y="3131"/>
                </a:lnTo>
                <a:lnTo>
                  <a:pt x="1821" y="3131"/>
                </a:lnTo>
                <a:lnTo>
                  <a:pt x="1819" y="3131"/>
                </a:lnTo>
                <a:lnTo>
                  <a:pt x="1819" y="3133"/>
                </a:lnTo>
                <a:lnTo>
                  <a:pt x="1819" y="3135"/>
                </a:lnTo>
                <a:lnTo>
                  <a:pt x="1819" y="3136"/>
                </a:lnTo>
                <a:lnTo>
                  <a:pt x="1821" y="3136"/>
                </a:lnTo>
                <a:lnTo>
                  <a:pt x="1821" y="3138"/>
                </a:lnTo>
                <a:lnTo>
                  <a:pt x="1819" y="3138"/>
                </a:lnTo>
                <a:lnTo>
                  <a:pt x="1821" y="3138"/>
                </a:lnTo>
                <a:lnTo>
                  <a:pt x="1821" y="3139"/>
                </a:lnTo>
                <a:lnTo>
                  <a:pt x="1819" y="3139"/>
                </a:lnTo>
                <a:lnTo>
                  <a:pt x="1819" y="3141"/>
                </a:lnTo>
                <a:lnTo>
                  <a:pt x="1821" y="3141"/>
                </a:lnTo>
                <a:lnTo>
                  <a:pt x="1821" y="3143"/>
                </a:lnTo>
                <a:lnTo>
                  <a:pt x="1821" y="3144"/>
                </a:lnTo>
                <a:lnTo>
                  <a:pt x="1821" y="3146"/>
                </a:lnTo>
                <a:lnTo>
                  <a:pt x="1821" y="3147"/>
                </a:lnTo>
                <a:lnTo>
                  <a:pt x="1821" y="3149"/>
                </a:lnTo>
                <a:lnTo>
                  <a:pt x="1821" y="3147"/>
                </a:lnTo>
                <a:lnTo>
                  <a:pt x="1819" y="3149"/>
                </a:lnTo>
                <a:lnTo>
                  <a:pt x="1821" y="3149"/>
                </a:lnTo>
                <a:lnTo>
                  <a:pt x="1821" y="3151"/>
                </a:lnTo>
                <a:lnTo>
                  <a:pt x="1821" y="3149"/>
                </a:lnTo>
                <a:lnTo>
                  <a:pt x="1821" y="3151"/>
                </a:lnTo>
                <a:lnTo>
                  <a:pt x="1823" y="3151"/>
                </a:lnTo>
                <a:lnTo>
                  <a:pt x="1821" y="3151"/>
                </a:lnTo>
                <a:lnTo>
                  <a:pt x="1823" y="3151"/>
                </a:lnTo>
                <a:lnTo>
                  <a:pt x="1823" y="3152"/>
                </a:lnTo>
                <a:lnTo>
                  <a:pt x="1823" y="3154"/>
                </a:lnTo>
                <a:lnTo>
                  <a:pt x="1823" y="3155"/>
                </a:lnTo>
                <a:lnTo>
                  <a:pt x="1823" y="3157"/>
                </a:lnTo>
                <a:lnTo>
                  <a:pt x="1821" y="3157"/>
                </a:lnTo>
                <a:lnTo>
                  <a:pt x="1821" y="3159"/>
                </a:lnTo>
                <a:lnTo>
                  <a:pt x="1821" y="3157"/>
                </a:lnTo>
                <a:lnTo>
                  <a:pt x="1823" y="3157"/>
                </a:lnTo>
                <a:lnTo>
                  <a:pt x="1823" y="3159"/>
                </a:lnTo>
                <a:lnTo>
                  <a:pt x="1824" y="3159"/>
                </a:lnTo>
                <a:lnTo>
                  <a:pt x="1824" y="3160"/>
                </a:lnTo>
                <a:lnTo>
                  <a:pt x="1823" y="3160"/>
                </a:lnTo>
                <a:lnTo>
                  <a:pt x="1821" y="3160"/>
                </a:lnTo>
                <a:lnTo>
                  <a:pt x="1823" y="3162"/>
                </a:lnTo>
                <a:lnTo>
                  <a:pt x="1823" y="3160"/>
                </a:lnTo>
                <a:lnTo>
                  <a:pt x="1824" y="3160"/>
                </a:lnTo>
                <a:lnTo>
                  <a:pt x="1824" y="3162"/>
                </a:lnTo>
                <a:lnTo>
                  <a:pt x="1823" y="3162"/>
                </a:lnTo>
                <a:lnTo>
                  <a:pt x="1823" y="3163"/>
                </a:lnTo>
                <a:lnTo>
                  <a:pt x="1821" y="3163"/>
                </a:lnTo>
                <a:lnTo>
                  <a:pt x="1821" y="3162"/>
                </a:lnTo>
                <a:lnTo>
                  <a:pt x="1819" y="3162"/>
                </a:lnTo>
                <a:lnTo>
                  <a:pt x="1818" y="3162"/>
                </a:lnTo>
                <a:lnTo>
                  <a:pt x="1816" y="3162"/>
                </a:lnTo>
                <a:lnTo>
                  <a:pt x="1815" y="3162"/>
                </a:lnTo>
                <a:lnTo>
                  <a:pt x="1813" y="3162"/>
                </a:lnTo>
                <a:lnTo>
                  <a:pt x="1811" y="3162"/>
                </a:lnTo>
                <a:lnTo>
                  <a:pt x="1813" y="3163"/>
                </a:lnTo>
                <a:lnTo>
                  <a:pt x="1813" y="3165"/>
                </a:lnTo>
                <a:lnTo>
                  <a:pt x="1811" y="3165"/>
                </a:lnTo>
                <a:lnTo>
                  <a:pt x="1811" y="3167"/>
                </a:lnTo>
                <a:lnTo>
                  <a:pt x="1810" y="3167"/>
                </a:lnTo>
                <a:lnTo>
                  <a:pt x="1808" y="3167"/>
                </a:lnTo>
                <a:lnTo>
                  <a:pt x="1807" y="3167"/>
                </a:lnTo>
                <a:lnTo>
                  <a:pt x="1805" y="3167"/>
                </a:lnTo>
                <a:lnTo>
                  <a:pt x="1805" y="3165"/>
                </a:lnTo>
                <a:lnTo>
                  <a:pt x="1803" y="3165"/>
                </a:lnTo>
                <a:lnTo>
                  <a:pt x="1803" y="3163"/>
                </a:lnTo>
                <a:lnTo>
                  <a:pt x="1802" y="3163"/>
                </a:lnTo>
                <a:lnTo>
                  <a:pt x="1800" y="3163"/>
                </a:lnTo>
                <a:lnTo>
                  <a:pt x="1800" y="3162"/>
                </a:lnTo>
                <a:lnTo>
                  <a:pt x="1799" y="3160"/>
                </a:lnTo>
                <a:lnTo>
                  <a:pt x="1797" y="3160"/>
                </a:lnTo>
                <a:lnTo>
                  <a:pt x="1797" y="3159"/>
                </a:lnTo>
                <a:lnTo>
                  <a:pt x="1795" y="3159"/>
                </a:lnTo>
                <a:lnTo>
                  <a:pt x="1795" y="3157"/>
                </a:lnTo>
                <a:lnTo>
                  <a:pt x="1794" y="3157"/>
                </a:lnTo>
                <a:lnTo>
                  <a:pt x="1792" y="3157"/>
                </a:lnTo>
                <a:lnTo>
                  <a:pt x="1791" y="3157"/>
                </a:lnTo>
                <a:lnTo>
                  <a:pt x="1789" y="3157"/>
                </a:lnTo>
                <a:lnTo>
                  <a:pt x="1789" y="3155"/>
                </a:lnTo>
                <a:lnTo>
                  <a:pt x="1787" y="3155"/>
                </a:lnTo>
                <a:lnTo>
                  <a:pt x="1786" y="3155"/>
                </a:lnTo>
                <a:lnTo>
                  <a:pt x="1784" y="3155"/>
                </a:lnTo>
                <a:lnTo>
                  <a:pt x="1783" y="3155"/>
                </a:lnTo>
                <a:lnTo>
                  <a:pt x="1783" y="3157"/>
                </a:lnTo>
                <a:lnTo>
                  <a:pt x="1781" y="3157"/>
                </a:lnTo>
                <a:lnTo>
                  <a:pt x="1779" y="3157"/>
                </a:lnTo>
                <a:lnTo>
                  <a:pt x="1778" y="3157"/>
                </a:lnTo>
                <a:lnTo>
                  <a:pt x="1778" y="3155"/>
                </a:lnTo>
                <a:lnTo>
                  <a:pt x="1776" y="3155"/>
                </a:lnTo>
                <a:lnTo>
                  <a:pt x="1776" y="3154"/>
                </a:lnTo>
                <a:lnTo>
                  <a:pt x="1775" y="3154"/>
                </a:lnTo>
                <a:lnTo>
                  <a:pt x="1773" y="3154"/>
                </a:lnTo>
                <a:lnTo>
                  <a:pt x="1773" y="3152"/>
                </a:lnTo>
                <a:lnTo>
                  <a:pt x="1771" y="3152"/>
                </a:lnTo>
                <a:lnTo>
                  <a:pt x="1770" y="3152"/>
                </a:lnTo>
                <a:lnTo>
                  <a:pt x="1768" y="3152"/>
                </a:lnTo>
                <a:lnTo>
                  <a:pt x="1768" y="3151"/>
                </a:lnTo>
                <a:lnTo>
                  <a:pt x="1767" y="3151"/>
                </a:lnTo>
                <a:lnTo>
                  <a:pt x="1765" y="3151"/>
                </a:lnTo>
                <a:lnTo>
                  <a:pt x="1763" y="3151"/>
                </a:lnTo>
                <a:lnTo>
                  <a:pt x="1763" y="3149"/>
                </a:lnTo>
                <a:lnTo>
                  <a:pt x="1763" y="3147"/>
                </a:lnTo>
                <a:lnTo>
                  <a:pt x="1763" y="3146"/>
                </a:lnTo>
                <a:lnTo>
                  <a:pt x="1762" y="3144"/>
                </a:lnTo>
                <a:lnTo>
                  <a:pt x="1762" y="3143"/>
                </a:lnTo>
                <a:lnTo>
                  <a:pt x="1763" y="3143"/>
                </a:lnTo>
                <a:lnTo>
                  <a:pt x="1763" y="3141"/>
                </a:lnTo>
                <a:lnTo>
                  <a:pt x="1763" y="3139"/>
                </a:lnTo>
                <a:lnTo>
                  <a:pt x="1762" y="3139"/>
                </a:lnTo>
                <a:lnTo>
                  <a:pt x="1762" y="3138"/>
                </a:lnTo>
                <a:lnTo>
                  <a:pt x="1762" y="3136"/>
                </a:lnTo>
                <a:lnTo>
                  <a:pt x="1762" y="3135"/>
                </a:lnTo>
                <a:lnTo>
                  <a:pt x="1760" y="3135"/>
                </a:lnTo>
                <a:lnTo>
                  <a:pt x="1760" y="3133"/>
                </a:lnTo>
                <a:lnTo>
                  <a:pt x="1759" y="3133"/>
                </a:lnTo>
                <a:lnTo>
                  <a:pt x="1757" y="3133"/>
                </a:lnTo>
                <a:lnTo>
                  <a:pt x="1755" y="3133"/>
                </a:lnTo>
                <a:lnTo>
                  <a:pt x="1754" y="3133"/>
                </a:lnTo>
                <a:lnTo>
                  <a:pt x="1754" y="3131"/>
                </a:lnTo>
                <a:lnTo>
                  <a:pt x="1752" y="3131"/>
                </a:lnTo>
                <a:lnTo>
                  <a:pt x="1754" y="3130"/>
                </a:lnTo>
                <a:lnTo>
                  <a:pt x="1754" y="3128"/>
                </a:lnTo>
                <a:lnTo>
                  <a:pt x="1752" y="3128"/>
                </a:lnTo>
                <a:lnTo>
                  <a:pt x="1752" y="3127"/>
                </a:lnTo>
                <a:lnTo>
                  <a:pt x="1751" y="3127"/>
                </a:lnTo>
                <a:lnTo>
                  <a:pt x="1749" y="3127"/>
                </a:lnTo>
                <a:lnTo>
                  <a:pt x="1749" y="3128"/>
                </a:lnTo>
                <a:lnTo>
                  <a:pt x="1747" y="3128"/>
                </a:lnTo>
                <a:lnTo>
                  <a:pt x="1747" y="3127"/>
                </a:lnTo>
                <a:lnTo>
                  <a:pt x="1746" y="3127"/>
                </a:lnTo>
                <a:lnTo>
                  <a:pt x="1744" y="3127"/>
                </a:lnTo>
                <a:lnTo>
                  <a:pt x="1744" y="3125"/>
                </a:lnTo>
                <a:lnTo>
                  <a:pt x="1743" y="3123"/>
                </a:lnTo>
                <a:lnTo>
                  <a:pt x="1743" y="3122"/>
                </a:lnTo>
                <a:lnTo>
                  <a:pt x="1741" y="3122"/>
                </a:lnTo>
                <a:lnTo>
                  <a:pt x="1741" y="3120"/>
                </a:lnTo>
                <a:lnTo>
                  <a:pt x="1739" y="3120"/>
                </a:lnTo>
                <a:lnTo>
                  <a:pt x="1739" y="3119"/>
                </a:lnTo>
                <a:lnTo>
                  <a:pt x="1738" y="3119"/>
                </a:lnTo>
                <a:lnTo>
                  <a:pt x="1738" y="3117"/>
                </a:lnTo>
                <a:lnTo>
                  <a:pt x="1738" y="3115"/>
                </a:lnTo>
                <a:lnTo>
                  <a:pt x="1736" y="3115"/>
                </a:lnTo>
                <a:lnTo>
                  <a:pt x="1736" y="3114"/>
                </a:lnTo>
                <a:lnTo>
                  <a:pt x="1736" y="3112"/>
                </a:lnTo>
                <a:lnTo>
                  <a:pt x="1736" y="3111"/>
                </a:lnTo>
                <a:lnTo>
                  <a:pt x="1735" y="3111"/>
                </a:lnTo>
                <a:lnTo>
                  <a:pt x="1736" y="3109"/>
                </a:lnTo>
                <a:lnTo>
                  <a:pt x="1735" y="3109"/>
                </a:lnTo>
                <a:lnTo>
                  <a:pt x="1735" y="3107"/>
                </a:lnTo>
                <a:lnTo>
                  <a:pt x="1735" y="3109"/>
                </a:lnTo>
                <a:lnTo>
                  <a:pt x="1733" y="3109"/>
                </a:lnTo>
                <a:lnTo>
                  <a:pt x="1733" y="3107"/>
                </a:lnTo>
                <a:lnTo>
                  <a:pt x="1733" y="3109"/>
                </a:lnTo>
                <a:lnTo>
                  <a:pt x="1731" y="3109"/>
                </a:lnTo>
                <a:lnTo>
                  <a:pt x="1731" y="3107"/>
                </a:lnTo>
                <a:lnTo>
                  <a:pt x="1730" y="3107"/>
                </a:lnTo>
                <a:lnTo>
                  <a:pt x="1730" y="3106"/>
                </a:lnTo>
                <a:lnTo>
                  <a:pt x="1728" y="3106"/>
                </a:lnTo>
                <a:lnTo>
                  <a:pt x="1728" y="3104"/>
                </a:lnTo>
                <a:lnTo>
                  <a:pt x="1727" y="3104"/>
                </a:lnTo>
                <a:lnTo>
                  <a:pt x="1727" y="3103"/>
                </a:lnTo>
                <a:lnTo>
                  <a:pt x="1725" y="3103"/>
                </a:lnTo>
                <a:lnTo>
                  <a:pt x="1725" y="3101"/>
                </a:lnTo>
                <a:lnTo>
                  <a:pt x="1725" y="3099"/>
                </a:lnTo>
                <a:lnTo>
                  <a:pt x="1723" y="3099"/>
                </a:lnTo>
                <a:lnTo>
                  <a:pt x="1723" y="3098"/>
                </a:lnTo>
                <a:lnTo>
                  <a:pt x="1722" y="3098"/>
                </a:lnTo>
                <a:lnTo>
                  <a:pt x="1722" y="3096"/>
                </a:lnTo>
                <a:lnTo>
                  <a:pt x="1722" y="3095"/>
                </a:lnTo>
                <a:lnTo>
                  <a:pt x="1723" y="3095"/>
                </a:lnTo>
                <a:lnTo>
                  <a:pt x="1725" y="3095"/>
                </a:lnTo>
                <a:lnTo>
                  <a:pt x="1723" y="3095"/>
                </a:lnTo>
                <a:lnTo>
                  <a:pt x="1723" y="3093"/>
                </a:lnTo>
                <a:lnTo>
                  <a:pt x="1725" y="3093"/>
                </a:lnTo>
                <a:lnTo>
                  <a:pt x="1727" y="3093"/>
                </a:lnTo>
                <a:lnTo>
                  <a:pt x="1728" y="3095"/>
                </a:lnTo>
                <a:lnTo>
                  <a:pt x="1730" y="3095"/>
                </a:lnTo>
                <a:lnTo>
                  <a:pt x="1730" y="3096"/>
                </a:lnTo>
                <a:lnTo>
                  <a:pt x="1730" y="3095"/>
                </a:lnTo>
                <a:lnTo>
                  <a:pt x="1731" y="3095"/>
                </a:lnTo>
                <a:lnTo>
                  <a:pt x="1733" y="3095"/>
                </a:lnTo>
                <a:lnTo>
                  <a:pt x="1735" y="3095"/>
                </a:lnTo>
                <a:lnTo>
                  <a:pt x="1733" y="3095"/>
                </a:lnTo>
                <a:lnTo>
                  <a:pt x="1733" y="3096"/>
                </a:lnTo>
                <a:lnTo>
                  <a:pt x="1731" y="3096"/>
                </a:lnTo>
                <a:lnTo>
                  <a:pt x="1731" y="3098"/>
                </a:lnTo>
                <a:lnTo>
                  <a:pt x="1730" y="3098"/>
                </a:lnTo>
                <a:lnTo>
                  <a:pt x="1730" y="3099"/>
                </a:lnTo>
                <a:lnTo>
                  <a:pt x="1730" y="3101"/>
                </a:lnTo>
                <a:lnTo>
                  <a:pt x="1731" y="3101"/>
                </a:lnTo>
                <a:lnTo>
                  <a:pt x="1731" y="3099"/>
                </a:lnTo>
                <a:lnTo>
                  <a:pt x="1733" y="3099"/>
                </a:lnTo>
                <a:lnTo>
                  <a:pt x="1735" y="3099"/>
                </a:lnTo>
                <a:lnTo>
                  <a:pt x="1735" y="3098"/>
                </a:lnTo>
                <a:lnTo>
                  <a:pt x="1735" y="3096"/>
                </a:lnTo>
                <a:lnTo>
                  <a:pt x="1735" y="3098"/>
                </a:lnTo>
                <a:lnTo>
                  <a:pt x="1736" y="3098"/>
                </a:lnTo>
                <a:lnTo>
                  <a:pt x="1738" y="3098"/>
                </a:lnTo>
                <a:lnTo>
                  <a:pt x="1738" y="3096"/>
                </a:lnTo>
                <a:lnTo>
                  <a:pt x="1738" y="3095"/>
                </a:lnTo>
                <a:lnTo>
                  <a:pt x="1736" y="3095"/>
                </a:lnTo>
                <a:lnTo>
                  <a:pt x="1738" y="3095"/>
                </a:lnTo>
                <a:lnTo>
                  <a:pt x="1739" y="3095"/>
                </a:lnTo>
                <a:lnTo>
                  <a:pt x="1739" y="3093"/>
                </a:lnTo>
                <a:lnTo>
                  <a:pt x="1739" y="3091"/>
                </a:lnTo>
                <a:lnTo>
                  <a:pt x="1738" y="3091"/>
                </a:lnTo>
                <a:lnTo>
                  <a:pt x="1738" y="3090"/>
                </a:lnTo>
                <a:lnTo>
                  <a:pt x="1739" y="3090"/>
                </a:lnTo>
                <a:lnTo>
                  <a:pt x="1739" y="3091"/>
                </a:lnTo>
                <a:lnTo>
                  <a:pt x="1741" y="3090"/>
                </a:lnTo>
                <a:lnTo>
                  <a:pt x="1743" y="3090"/>
                </a:lnTo>
                <a:lnTo>
                  <a:pt x="1743" y="3091"/>
                </a:lnTo>
                <a:lnTo>
                  <a:pt x="1744" y="3091"/>
                </a:lnTo>
                <a:lnTo>
                  <a:pt x="1746" y="3091"/>
                </a:lnTo>
                <a:lnTo>
                  <a:pt x="1747" y="3091"/>
                </a:lnTo>
                <a:lnTo>
                  <a:pt x="1747" y="3090"/>
                </a:lnTo>
                <a:lnTo>
                  <a:pt x="1749" y="3090"/>
                </a:lnTo>
                <a:lnTo>
                  <a:pt x="1751" y="3090"/>
                </a:lnTo>
                <a:lnTo>
                  <a:pt x="1752" y="3090"/>
                </a:lnTo>
                <a:lnTo>
                  <a:pt x="1752" y="3088"/>
                </a:lnTo>
                <a:lnTo>
                  <a:pt x="1752" y="3090"/>
                </a:lnTo>
                <a:lnTo>
                  <a:pt x="1754" y="3090"/>
                </a:lnTo>
                <a:lnTo>
                  <a:pt x="1754" y="3088"/>
                </a:lnTo>
                <a:lnTo>
                  <a:pt x="1755" y="3088"/>
                </a:lnTo>
                <a:lnTo>
                  <a:pt x="1755" y="3087"/>
                </a:lnTo>
                <a:lnTo>
                  <a:pt x="1757" y="3087"/>
                </a:lnTo>
                <a:lnTo>
                  <a:pt x="1757" y="3085"/>
                </a:lnTo>
                <a:lnTo>
                  <a:pt x="1755" y="3085"/>
                </a:lnTo>
                <a:lnTo>
                  <a:pt x="1755" y="3083"/>
                </a:lnTo>
                <a:lnTo>
                  <a:pt x="1757" y="3083"/>
                </a:lnTo>
                <a:lnTo>
                  <a:pt x="1755" y="3083"/>
                </a:lnTo>
                <a:lnTo>
                  <a:pt x="1755" y="3082"/>
                </a:lnTo>
                <a:lnTo>
                  <a:pt x="1757" y="3082"/>
                </a:lnTo>
                <a:lnTo>
                  <a:pt x="1759" y="3082"/>
                </a:lnTo>
                <a:lnTo>
                  <a:pt x="1760" y="3082"/>
                </a:lnTo>
                <a:lnTo>
                  <a:pt x="1760" y="3083"/>
                </a:lnTo>
                <a:lnTo>
                  <a:pt x="1762" y="3083"/>
                </a:lnTo>
                <a:lnTo>
                  <a:pt x="1762" y="3082"/>
                </a:lnTo>
                <a:lnTo>
                  <a:pt x="1763" y="3083"/>
                </a:lnTo>
                <a:lnTo>
                  <a:pt x="1763" y="3082"/>
                </a:lnTo>
                <a:lnTo>
                  <a:pt x="1763" y="3080"/>
                </a:lnTo>
                <a:lnTo>
                  <a:pt x="1762" y="3080"/>
                </a:lnTo>
                <a:lnTo>
                  <a:pt x="1762" y="3079"/>
                </a:lnTo>
                <a:lnTo>
                  <a:pt x="1763" y="3077"/>
                </a:lnTo>
                <a:lnTo>
                  <a:pt x="1763" y="3075"/>
                </a:lnTo>
                <a:lnTo>
                  <a:pt x="1765" y="3075"/>
                </a:lnTo>
                <a:lnTo>
                  <a:pt x="1765" y="3074"/>
                </a:lnTo>
                <a:lnTo>
                  <a:pt x="1765" y="3072"/>
                </a:lnTo>
                <a:lnTo>
                  <a:pt x="1763" y="3072"/>
                </a:lnTo>
                <a:lnTo>
                  <a:pt x="1763" y="3074"/>
                </a:lnTo>
                <a:lnTo>
                  <a:pt x="1762" y="3074"/>
                </a:lnTo>
                <a:lnTo>
                  <a:pt x="1760" y="3074"/>
                </a:lnTo>
                <a:lnTo>
                  <a:pt x="1759" y="3074"/>
                </a:lnTo>
                <a:lnTo>
                  <a:pt x="1759" y="3075"/>
                </a:lnTo>
                <a:lnTo>
                  <a:pt x="1757" y="3075"/>
                </a:lnTo>
                <a:lnTo>
                  <a:pt x="1755" y="3075"/>
                </a:lnTo>
                <a:lnTo>
                  <a:pt x="1755" y="3077"/>
                </a:lnTo>
                <a:lnTo>
                  <a:pt x="1754" y="3077"/>
                </a:lnTo>
                <a:lnTo>
                  <a:pt x="1755" y="3077"/>
                </a:lnTo>
                <a:lnTo>
                  <a:pt x="1754" y="3077"/>
                </a:lnTo>
                <a:lnTo>
                  <a:pt x="1755" y="3077"/>
                </a:lnTo>
                <a:lnTo>
                  <a:pt x="1755" y="3079"/>
                </a:lnTo>
                <a:lnTo>
                  <a:pt x="1754" y="3079"/>
                </a:lnTo>
                <a:lnTo>
                  <a:pt x="1752" y="3079"/>
                </a:lnTo>
                <a:lnTo>
                  <a:pt x="1752" y="3080"/>
                </a:lnTo>
                <a:lnTo>
                  <a:pt x="1752" y="3082"/>
                </a:lnTo>
                <a:lnTo>
                  <a:pt x="1751" y="3082"/>
                </a:lnTo>
                <a:lnTo>
                  <a:pt x="1749" y="3082"/>
                </a:lnTo>
                <a:lnTo>
                  <a:pt x="1747" y="3082"/>
                </a:lnTo>
                <a:lnTo>
                  <a:pt x="1746" y="3082"/>
                </a:lnTo>
                <a:lnTo>
                  <a:pt x="1744" y="3082"/>
                </a:lnTo>
                <a:lnTo>
                  <a:pt x="1744" y="3080"/>
                </a:lnTo>
                <a:lnTo>
                  <a:pt x="1743" y="3080"/>
                </a:lnTo>
                <a:lnTo>
                  <a:pt x="1743" y="3079"/>
                </a:lnTo>
                <a:lnTo>
                  <a:pt x="1741" y="3079"/>
                </a:lnTo>
                <a:lnTo>
                  <a:pt x="1739" y="3079"/>
                </a:lnTo>
                <a:lnTo>
                  <a:pt x="1739" y="3077"/>
                </a:lnTo>
                <a:lnTo>
                  <a:pt x="1738" y="3077"/>
                </a:lnTo>
                <a:lnTo>
                  <a:pt x="1738" y="3075"/>
                </a:lnTo>
                <a:lnTo>
                  <a:pt x="1738" y="3077"/>
                </a:lnTo>
                <a:lnTo>
                  <a:pt x="1736" y="3077"/>
                </a:lnTo>
                <a:lnTo>
                  <a:pt x="1736" y="3075"/>
                </a:lnTo>
                <a:lnTo>
                  <a:pt x="1738" y="3075"/>
                </a:lnTo>
                <a:lnTo>
                  <a:pt x="1736" y="3075"/>
                </a:lnTo>
                <a:lnTo>
                  <a:pt x="1736" y="3074"/>
                </a:lnTo>
                <a:lnTo>
                  <a:pt x="1738" y="3074"/>
                </a:lnTo>
                <a:lnTo>
                  <a:pt x="1736" y="3074"/>
                </a:lnTo>
                <a:lnTo>
                  <a:pt x="1736" y="3072"/>
                </a:lnTo>
                <a:lnTo>
                  <a:pt x="1735" y="3071"/>
                </a:lnTo>
                <a:lnTo>
                  <a:pt x="1735" y="3069"/>
                </a:lnTo>
                <a:lnTo>
                  <a:pt x="1735" y="3071"/>
                </a:lnTo>
                <a:lnTo>
                  <a:pt x="1733" y="3071"/>
                </a:lnTo>
                <a:lnTo>
                  <a:pt x="1733" y="3069"/>
                </a:lnTo>
                <a:lnTo>
                  <a:pt x="1733" y="3067"/>
                </a:lnTo>
                <a:lnTo>
                  <a:pt x="1731" y="3067"/>
                </a:lnTo>
                <a:lnTo>
                  <a:pt x="1730" y="3067"/>
                </a:lnTo>
                <a:lnTo>
                  <a:pt x="1731" y="3067"/>
                </a:lnTo>
                <a:lnTo>
                  <a:pt x="1731" y="3069"/>
                </a:lnTo>
                <a:lnTo>
                  <a:pt x="1731" y="3071"/>
                </a:lnTo>
                <a:lnTo>
                  <a:pt x="1731" y="3072"/>
                </a:lnTo>
                <a:lnTo>
                  <a:pt x="1733" y="3072"/>
                </a:lnTo>
                <a:lnTo>
                  <a:pt x="1733" y="3074"/>
                </a:lnTo>
                <a:lnTo>
                  <a:pt x="1733" y="3075"/>
                </a:lnTo>
                <a:lnTo>
                  <a:pt x="1731" y="3075"/>
                </a:lnTo>
                <a:lnTo>
                  <a:pt x="1730" y="3075"/>
                </a:lnTo>
                <a:lnTo>
                  <a:pt x="1730" y="3077"/>
                </a:lnTo>
                <a:lnTo>
                  <a:pt x="1730" y="3075"/>
                </a:lnTo>
                <a:lnTo>
                  <a:pt x="1728" y="3075"/>
                </a:lnTo>
                <a:lnTo>
                  <a:pt x="1727" y="3074"/>
                </a:lnTo>
                <a:lnTo>
                  <a:pt x="1727" y="3075"/>
                </a:lnTo>
                <a:lnTo>
                  <a:pt x="1727" y="3074"/>
                </a:lnTo>
                <a:lnTo>
                  <a:pt x="1725" y="3074"/>
                </a:lnTo>
                <a:lnTo>
                  <a:pt x="1725" y="3072"/>
                </a:lnTo>
                <a:lnTo>
                  <a:pt x="1723" y="3072"/>
                </a:lnTo>
                <a:lnTo>
                  <a:pt x="1723" y="3071"/>
                </a:lnTo>
                <a:lnTo>
                  <a:pt x="1725" y="3071"/>
                </a:lnTo>
                <a:lnTo>
                  <a:pt x="1727" y="3071"/>
                </a:lnTo>
                <a:lnTo>
                  <a:pt x="1727" y="3072"/>
                </a:lnTo>
                <a:lnTo>
                  <a:pt x="1727" y="3071"/>
                </a:lnTo>
                <a:lnTo>
                  <a:pt x="1727" y="3069"/>
                </a:lnTo>
                <a:lnTo>
                  <a:pt x="1728" y="3069"/>
                </a:lnTo>
                <a:lnTo>
                  <a:pt x="1728" y="3071"/>
                </a:lnTo>
                <a:lnTo>
                  <a:pt x="1728" y="3069"/>
                </a:lnTo>
                <a:lnTo>
                  <a:pt x="1730" y="3069"/>
                </a:lnTo>
                <a:lnTo>
                  <a:pt x="1728" y="3069"/>
                </a:lnTo>
                <a:lnTo>
                  <a:pt x="1728" y="3067"/>
                </a:lnTo>
                <a:lnTo>
                  <a:pt x="1727" y="3067"/>
                </a:lnTo>
                <a:lnTo>
                  <a:pt x="1725" y="3067"/>
                </a:lnTo>
                <a:lnTo>
                  <a:pt x="1725" y="3066"/>
                </a:lnTo>
                <a:lnTo>
                  <a:pt x="1725" y="3067"/>
                </a:lnTo>
                <a:lnTo>
                  <a:pt x="1727" y="3067"/>
                </a:lnTo>
                <a:lnTo>
                  <a:pt x="1725" y="3067"/>
                </a:lnTo>
                <a:lnTo>
                  <a:pt x="1725" y="3069"/>
                </a:lnTo>
                <a:lnTo>
                  <a:pt x="1725" y="3067"/>
                </a:lnTo>
                <a:lnTo>
                  <a:pt x="1725" y="3066"/>
                </a:lnTo>
                <a:lnTo>
                  <a:pt x="1725" y="3067"/>
                </a:lnTo>
                <a:lnTo>
                  <a:pt x="1725" y="3066"/>
                </a:lnTo>
                <a:lnTo>
                  <a:pt x="1723" y="3066"/>
                </a:lnTo>
                <a:lnTo>
                  <a:pt x="1723" y="3064"/>
                </a:lnTo>
                <a:lnTo>
                  <a:pt x="1725" y="3064"/>
                </a:lnTo>
                <a:lnTo>
                  <a:pt x="1727" y="3064"/>
                </a:lnTo>
                <a:lnTo>
                  <a:pt x="1727" y="3063"/>
                </a:lnTo>
                <a:lnTo>
                  <a:pt x="1728" y="3063"/>
                </a:lnTo>
                <a:lnTo>
                  <a:pt x="1728" y="3061"/>
                </a:lnTo>
                <a:lnTo>
                  <a:pt x="1727" y="3061"/>
                </a:lnTo>
                <a:lnTo>
                  <a:pt x="1727" y="3059"/>
                </a:lnTo>
                <a:lnTo>
                  <a:pt x="1727" y="3058"/>
                </a:lnTo>
                <a:lnTo>
                  <a:pt x="1728" y="3058"/>
                </a:lnTo>
                <a:lnTo>
                  <a:pt x="1730" y="3058"/>
                </a:lnTo>
                <a:lnTo>
                  <a:pt x="1731" y="3058"/>
                </a:lnTo>
                <a:lnTo>
                  <a:pt x="1733" y="3058"/>
                </a:lnTo>
                <a:lnTo>
                  <a:pt x="1735" y="3058"/>
                </a:lnTo>
                <a:lnTo>
                  <a:pt x="1735" y="3059"/>
                </a:lnTo>
                <a:lnTo>
                  <a:pt x="1736" y="3059"/>
                </a:lnTo>
                <a:lnTo>
                  <a:pt x="1738" y="3059"/>
                </a:lnTo>
                <a:lnTo>
                  <a:pt x="1738" y="3061"/>
                </a:lnTo>
                <a:lnTo>
                  <a:pt x="1738" y="3059"/>
                </a:lnTo>
                <a:lnTo>
                  <a:pt x="1739" y="3059"/>
                </a:lnTo>
                <a:lnTo>
                  <a:pt x="1741" y="3059"/>
                </a:lnTo>
                <a:lnTo>
                  <a:pt x="1743" y="3059"/>
                </a:lnTo>
                <a:lnTo>
                  <a:pt x="1743" y="3058"/>
                </a:lnTo>
                <a:lnTo>
                  <a:pt x="1743" y="3056"/>
                </a:lnTo>
                <a:lnTo>
                  <a:pt x="1741" y="3056"/>
                </a:lnTo>
                <a:lnTo>
                  <a:pt x="1743" y="3056"/>
                </a:lnTo>
                <a:lnTo>
                  <a:pt x="1743" y="3055"/>
                </a:lnTo>
                <a:lnTo>
                  <a:pt x="1743" y="3053"/>
                </a:lnTo>
                <a:lnTo>
                  <a:pt x="1744" y="3051"/>
                </a:lnTo>
                <a:lnTo>
                  <a:pt x="1744" y="3053"/>
                </a:lnTo>
                <a:lnTo>
                  <a:pt x="1746" y="3053"/>
                </a:lnTo>
                <a:lnTo>
                  <a:pt x="1747" y="3053"/>
                </a:lnTo>
                <a:lnTo>
                  <a:pt x="1747" y="3051"/>
                </a:lnTo>
                <a:lnTo>
                  <a:pt x="1749" y="3051"/>
                </a:lnTo>
                <a:lnTo>
                  <a:pt x="1751" y="3051"/>
                </a:lnTo>
                <a:lnTo>
                  <a:pt x="1752" y="3051"/>
                </a:lnTo>
                <a:lnTo>
                  <a:pt x="1754" y="3051"/>
                </a:lnTo>
                <a:lnTo>
                  <a:pt x="1754" y="3050"/>
                </a:lnTo>
                <a:lnTo>
                  <a:pt x="1755" y="3050"/>
                </a:lnTo>
                <a:lnTo>
                  <a:pt x="1755" y="3048"/>
                </a:lnTo>
                <a:lnTo>
                  <a:pt x="1757" y="3048"/>
                </a:lnTo>
                <a:lnTo>
                  <a:pt x="1759" y="3048"/>
                </a:lnTo>
                <a:lnTo>
                  <a:pt x="1759" y="3047"/>
                </a:lnTo>
                <a:lnTo>
                  <a:pt x="1760" y="3047"/>
                </a:lnTo>
                <a:lnTo>
                  <a:pt x="1762" y="3047"/>
                </a:lnTo>
                <a:lnTo>
                  <a:pt x="1762" y="3045"/>
                </a:lnTo>
                <a:lnTo>
                  <a:pt x="1763" y="3045"/>
                </a:lnTo>
                <a:lnTo>
                  <a:pt x="1765" y="3045"/>
                </a:lnTo>
                <a:lnTo>
                  <a:pt x="1767" y="3045"/>
                </a:lnTo>
                <a:lnTo>
                  <a:pt x="1768" y="3045"/>
                </a:lnTo>
                <a:lnTo>
                  <a:pt x="1768" y="3047"/>
                </a:lnTo>
                <a:lnTo>
                  <a:pt x="1770" y="3047"/>
                </a:lnTo>
                <a:lnTo>
                  <a:pt x="1771" y="3047"/>
                </a:lnTo>
                <a:lnTo>
                  <a:pt x="1773" y="3047"/>
                </a:lnTo>
                <a:lnTo>
                  <a:pt x="1773" y="3045"/>
                </a:lnTo>
                <a:lnTo>
                  <a:pt x="1771" y="3045"/>
                </a:lnTo>
                <a:lnTo>
                  <a:pt x="1771" y="3043"/>
                </a:lnTo>
                <a:lnTo>
                  <a:pt x="1770" y="3043"/>
                </a:lnTo>
                <a:lnTo>
                  <a:pt x="1770" y="3042"/>
                </a:lnTo>
                <a:lnTo>
                  <a:pt x="1770" y="3040"/>
                </a:lnTo>
                <a:lnTo>
                  <a:pt x="1770" y="3039"/>
                </a:lnTo>
                <a:lnTo>
                  <a:pt x="1771" y="3039"/>
                </a:lnTo>
                <a:lnTo>
                  <a:pt x="1773" y="3037"/>
                </a:lnTo>
                <a:lnTo>
                  <a:pt x="1771" y="3037"/>
                </a:lnTo>
                <a:lnTo>
                  <a:pt x="1773" y="3035"/>
                </a:lnTo>
                <a:lnTo>
                  <a:pt x="1773" y="3037"/>
                </a:lnTo>
                <a:close/>
                <a:moveTo>
                  <a:pt x="1663" y="3034"/>
                </a:moveTo>
                <a:lnTo>
                  <a:pt x="1664" y="3034"/>
                </a:lnTo>
                <a:lnTo>
                  <a:pt x="1664" y="3035"/>
                </a:lnTo>
                <a:lnTo>
                  <a:pt x="1663" y="3035"/>
                </a:lnTo>
                <a:lnTo>
                  <a:pt x="1663" y="3034"/>
                </a:lnTo>
                <a:close/>
                <a:moveTo>
                  <a:pt x="1653" y="3029"/>
                </a:moveTo>
                <a:lnTo>
                  <a:pt x="1655" y="3029"/>
                </a:lnTo>
                <a:lnTo>
                  <a:pt x="1655" y="3031"/>
                </a:lnTo>
                <a:lnTo>
                  <a:pt x="1656" y="3031"/>
                </a:lnTo>
                <a:lnTo>
                  <a:pt x="1655" y="3031"/>
                </a:lnTo>
                <a:lnTo>
                  <a:pt x="1655" y="3032"/>
                </a:lnTo>
                <a:lnTo>
                  <a:pt x="1655" y="3031"/>
                </a:lnTo>
                <a:lnTo>
                  <a:pt x="1653" y="3031"/>
                </a:lnTo>
                <a:lnTo>
                  <a:pt x="1653" y="3029"/>
                </a:lnTo>
                <a:close/>
                <a:moveTo>
                  <a:pt x="1661" y="3024"/>
                </a:moveTo>
                <a:lnTo>
                  <a:pt x="1661" y="3026"/>
                </a:lnTo>
                <a:lnTo>
                  <a:pt x="1659" y="3026"/>
                </a:lnTo>
                <a:lnTo>
                  <a:pt x="1659" y="3024"/>
                </a:lnTo>
                <a:lnTo>
                  <a:pt x="1659" y="3026"/>
                </a:lnTo>
                <a:lnTo>
                  <a:pt x="1659" y="3024"/>
                </a:lnTo>
                <a:lnTo>
                  <a:pt x="1659" y="3023"/>
                </a:lnTo>
                <a:lnTo>
                  <a:pt x="1661" y="3023"/>
                </a:lnTo>
                <a:lnTo>
                  <a:pt x="1661" y="3024"/>
                </a:lnTo>
                <a:lnTo>
                  <a:pt x="1659" y="3024"/>
                </a:lnTo>
                <a:lnTo>
                  <a:pt x="1661" y="3024"/>
                </a:lnTo>
                <a:close/>
                <a:moveTo>
                  <a:pt x="1650" y="3021"/>
                </a:moveTo>
                <a:lnTo>
                  <a:pt x="1650" y="3019"/>
                </a:lnTo>
                <a:lnTo>
                  <a:pt x="1650" y="3021"/>
                </a:lnTo>
                <a:close/>
                <a:moveTo>
                  <a:pt x="1645" y="3019"/>
                </a:moveTo>
                <a:lnTo>
                  <a:pt x="1647" y="3019"/>
                </a:lnTo>
                <a:lnTo>
                  <a:pt x="1648" y="3019"/>
                </a:lnTo>
                <a:lnTo>
                  <a:pt x="1648" y="3021"/>
                </a:lnTo>
                <a:lnTo>
                  <a:pt x="1648" y="3023"/>
                </a:lnTo>
                <a:lnTo>
                  <a:pt x="1647" y="3021"/>
                </a:lnTo>
                <a:lnTo>
                  <a:pt x="1645" y="3021"/>
                </a:lnTo>
                <a:lnTo>
                  <a:pt x="1645" y="3019"/>
                </a:lnTo>
                <a:close/>
                <a:moveTo>
                  <a:pt x="1648" y="3018"/>
                </a:moveTo>
                <a:lnTo>
                  <a:pt x="1648" y="3019"/>
                </a:lnTo>
                <a:lnTo>
                  <a:pt x="1647" y="3019"/>
                </a:lnTo>
                <a:lnTo>
                  <a:pt x="1647" y="3018"/>
                </a:lnTo>
                <a:lnTo>
                  <a:pt x="1648" y="3018"/>
                </a:lnTo>
                <a:close/>
                <a:moveTo>
                  <a:pt x="1642" y="3016"/>
                </a:moveTo>
                <a:lnTo>
                  <a:pt x="1640" y="3016"/>
                </a:lnTo>
                <a:lnTo>
                  <a:pt x="1640" y="3015"/>
                </a:lnTo>
                <a:lnTo>
                  <a:pt x="1642" y="3015"/>
                </a:lnTo>
                <a:lnTo>
                  <a:pt x="1642" y="3016"/>
                </a:lnTo>
                <a:close/>
                <a:moveTo>
                  <a:pt x="1643" y="3013"/>
                </a:moveTo>
                <a:lnTo>
                  <a:pt x="1643" y="3011"/>
                </a:lnTo>
                <a:lnTo>
                  <a:pt x="1645" y="3011"/>
                </a:lnTo>
                <a:lnTo>
                  <a:pt x="1643" y="3013"/>
                </a:lnTo>
                <a:close/>
                <a:moveTo>
                  <a:pt x="1643" y="3008"/>
                </a:moveTo>
                <a:lnTo>
                  <a:pt x="1645" y="3010"/>
                </a:lnTo>
                <a:lnTo>
                  <a:pt x="1643" y="3010"/>
                </a:lnTo>
                <a:lnTo>
                  <a:pt x="1643" y="3008"/>
                </a:lnTo>
                <a:close/>
                <a:moveTo>
                  <a:pt x="1651" y="3008"/>
                </a:moveTo>
                <a:lnTo>
                  <a:pt x="1651" y="3010"/>
                </a:lnTo>
                <a:lnTo>
                  <a:pt x="1653" y="3010"/>
                </a:lnTo>
                <a:lnTo>
                  <a:pt x="1651" y="3010"/>
                </a:lnTo>
                <a:lnTo>
                  <a:pt x="1650" y="3008"/>
                </a:lnTo>
                <a:lnTo>
                  <a:pt x="1651" y="3008"/>
                </a:lnTo>
                <a:close/>
                <a:moveTo>
                  <a:pt x="2335" y="3008"/>
                </a:moveTo>
                <a:lnTo>
                  <a:pt x="2336" y="3008"/>
                </a:lnTo>
                <a:lnTo>
                  <a:pt x="2336" y="3010"/>
                </a:lnTo>
                <a:lnTo>
                  <a:pt x="2335" y="3010"/>
                </a:lnTo>
                <a:lnTo>
                  <a:pt x="2335" y="3011"/>
                </a:lnTo>
                <a:lnTo>
                  <a:pt x="2333" y="3011"/>
                </a:lnTo>
                <a:lnTo>
                  <a:pt x="2333" y="3013"/>
                </a:lnTo>
                <a:lnTo>
                  <a:pt x="2331" y="3013"/>
                </a:lnTo>
                <a:lnTo>
                  <a:pt x="2331" y="3015"/>
                </a:lnTo>
                <a:lnTo>
                  <a:pt x="2330" y="3015"/>
                </a:lnTo>
                <a:lnTo>
                  <a:pt x="2328" y="3015"/>
                </a:lnTo>
                <a:lnTo>
                  <a:pt x="2327" y="3015"/>
                </a:lnTo>
                <a:lnTo>
                  <a:pt x="2325" y="3015"/>
                </a:lnTo>
                <a:lnTo>
                  <a:pt x="2323" y="3015"/>
                </a:lnTo>
                <a:lnTo>
                  <a:pt x="2322" y="3015"/>
                </a:lnTo>
                <a:lnTo>
                  <a:pt x="2322" y="3016"/>
                </a:lnTo>
                <a:lnTo>
                  <a:pt x="2320" y="3016"/>
                </a:lnTo>
                <a:lnTo>
                  <a:pt x="2320" y="3015"/>
                </a:lnTo>
                <a:lnTo>
                  <a:pt x="2319" y="3015"/>
                </a:lnTo>
                <a:lnTo>
                  <a:pt x="2317" y="3015"/>
                </a:lnTo>
                <a:lnTo>
                  <a:pt x="2315" y="3015"/>
                </a:lnTo>
                <a:lnTo>
                  <a:pt x="2315" y="3016"/>
                </a:lnTo>
                <a:lnTo>
                  <a:pt x="2314" y="3016"/>
                </a:lnTo>
                <a:lnTo>
                  <a:pt x="2312" y="3016"/>
                </a:lnTo>
                <a:lnTo>
                  <a:pt x="2311" y="3016"/>
                </a:lnTo>
                <a:lnTo>
                  <a:pt x="2309" y="3016"/>
                </a:lnTo>
                <a:lnTo>
                  <a:pt x="2309" y="3015"/>
                </a:lnTo>
                <a:lnTo>
                  <a:pt x="2307" y="3015"/>
                </a:lnTo>
                <a:lnTo>
                  <a:pt x="2307" y="3013"/>
                </a:lnTo>
                <a:lnTo>
                  <a:pt x="2306" y="3013"/>
                </a:lnTo>
                <a:lnTo>
                  <a:pt x="2306" y="3011"/>
                </a:lnTo>
                <a:lnTo>
                  <a:pt x="2307" y="3011"/>
                </a:lnTo>
                <a:lnTo>
                  <a:pt x="2307" y="3010"/>
                </a:lnTo>
                <a:lnTo>
                  <a:pt x="2309" y="3010"/>
                </a:lnTo>
                <a:lnTo>
                  <a:pt x="2309" y="3011"/>
                </a:lnTo>
                <a:lnTo>
                  <a:pt x="2311" y="3011"/>
                </a:lnTo>
                <a:lnTo>
                  <a:pt x="2311" y="3013"/>
                </a:lnTo>
                <a:lnTo>
                  <a:pt x="2312" y="3013"/>
                </a:lnTo>
                <a:lnTo>
                  <a:pt x="2315" y="3013"/>
                </a:lnTo>
                <a:lnTo>
                  <a:pt x="2317" y="3013"/>
                </a:lnTo>
                <a:lnTo>
                  <a:pt x="2319" y="3013"/>
                </a:lnTo>
                <a:lnTo>
                  <a:pt x="2319" y="3011"/>
                </a:lnTo>
                <a:lnTo>
                  <a:pt x="2320" y="3011"/>
                </a:lnTo>
                <a:lnTo>
                  <a:pt x="2322" y="3011"/>
                </a:lnTo>
                <a:lnTo>
                  <a:pt x="2323" y="3011"/>
                </a:lnTo>
                <a:lnTo>
                  <a:pt x="2325" y="3011"/>
                </a:lnTo>
                <a:lnTo>
                  <a:pt x="2327" y="3011"/>
                </a:lnTo>
                <a:lnTo>
                  <a:pt x="2327" y="3013"/>
                </a:lnTo>
                <a:lnTo>
                  <a:pt x="2328" y="3013"/>
                </a:lnTo>
                <a:lnTo>
                  <a:pt x="2328" y="3011"/>
                </a:lnTo>
                <a:lnTo>
                  <a:pt x="2330" y="3011"/>
                </a:lnTo>
                <a:lnTo>
                  <a:pt x="2331" y="3010"/>
                </a:lnTo>
                <a:lnTo>
                  <a:pt x="2333" y="3010"/>
                </a:lnTo>
                <a:lnTo>
                  <a:pt x="2333" y="3008"/>
                </a:lnTo>
                <a:lnTo>
                  <a:pt x="2335" y="3008"/>
                </a:lnTo>
                <a:close/>
                <a:moveTo>
                  <a:pt x="2269" y="3007"/>
                </a:moveTo>
                <a:lnTo>
                  <a:pt x="2269" y="3008"/>
                </a:lnTo>
                <a:lnTo>
                  <a:pt x="2271" y="3007"/>
                </a:lnTo>
                <a:lnTo>
                  <a:pt x="2271" y="3008"/>
                </a:lnTo>
                <a:lnTo>
                  <a:pt x="2269" y="3008"/>
                </a:lnTo>
                <a:lnTo>
                  <a:pt x="2271" y="3008"/>
                </a:lnTo>
                <a:lnTo>
                  <a:pt x="2271" y="3010"/>
                </a:lnTo>
                <a:lnTo>
                  <a:pt x="2269" y="3010"/>
                </a:lnTo>
                <a:lnTo>
                  <a:pt x="2267" y="3010"/>
                </a:lnTo>
                <a:lnTo>
                  <a:pt x="2266" y="3010"/>
                </a:lnTo>
                <a:lnTo>
                  <a:pt x="2266" y="3008"/>
                </a:lnTo>
                <a:lnTo>
                  <a:pt x="2267" y="3008"/>
                </a:lnTo>
                <a:lnTo>
                  <a:pt x="2269" y="3008"/>
                </a:lnTo>
                <a:lnTo>
                  <a:pt x="2269" y="3007"/>
                </a:lnTo>
                <a:close/>
                <a:moveTo>
                  <a:pt x="1623" y="3007"/>
                </a:moveTo>
                <a:lnTo>
                  <a:pt x="1623" y="3005"/>
                </a:lnTo>
                <a:lnTo>
                  <a:pt x="1623" y="3007"/>
                </a:lnTo>
                <a:close/>
                <a:moveTo>
                  <a:pt x="1634" y="3003"/>
                </a:moveTo>
                <a:lnTo>
                  <a:pt x="1634" y="3005"/>
                </a:lnTo>
                <a:lnTo>
                  <a:pt x="1632" y="3005"/>
                </a:lnTo>
                <a:lnTo>
                  <a:pt x="1634" y="3003"/>
                </a:lnTo>
                <a:close/>
                <a:moveTo>
                  <a:pt x="1629" y="3005"/>
                </a:moveTo>
                <a:lnTo>
                  <a:pt x="1627" y="3005"/>
                </a:lnTo>
                <a:lnTo>
                  <a:pt x="1629" y="3003"/>
                </a:lnTo>
                <a:lnTo>
                  <a:pt x="1629" y="3005"/>
                </a:lnTo>
                <a:close/>
                <a:moveTo>
                  <a:pt x="1632" y="3003"/>
                </a:moveTo>
                <a:lnTo>
                  <a:pt x="1632" y="3002"/>
                </a:lnTo>
                <a:lnTo>
                  <a:pt x="1634" y="3003"/>
                </a:lnTo>
                <a:lnTo>
                  <a:pt x="1632" y="3003"/>
                </a:lnTo>
                <a:close/>
                <a:moveTo>
                  <a:pt x="1627" y="3003"/>
                </a:moveTo>
                <a:lnTo>
                  <a:pt x="1626" y="3003"/>
                </a:lnTo>
                <a:lnTo>
                  <a:pt x="1626" y="3002"/>
                </a:lnTo>
                <a:lnTo>
                  <a:pt x="1627" y="3002"/>
                </a:lnTo>
                <a:lnTo>
                  <a:pt x="1627" y="3003"/>
                </a:lnTo>
                <a:close/>
                <a:moveTo>
                  <a:pt x="1626" y="3002"/>
                </a:moveTo>
                <a:lnTo>
                  <a:pt x="1626" y="3003"/>
                </a:lnTo>
                <a:lnTo>
                  <a:pt x="1624" y="3003"/>
                </a:lnTo>
                <a:lnTo>
                  <a:pt x="1624" y="3002"/>
                </a:lnTo>
                <a:lnTo>
                  <a:pt x="1626" y="3002"/>
                </a:lnTo>
                <a:close/>
                <a:moveTo>
                  <a:pt x="1623" y="3002"/>
                </a:moveTo>
                <a:lnTo>
                  <a:pt x="1621" y="3003"/>
                </a:lnTo>
                <a:lnTo>
                  <a:pt x="1621" y="3005"/>
                </a:lnTo>
                <a:lnTo>
                  <a:pt x="1621" y="3003"/>
                </a:lnTo>
                <a:lnTo>
                  <a:pt x="1621" y="3002"/>
                </a:lnTo>
                <a:lnTo>
                  <a:pt x="1621" y="3003"/>
                </a:lnTo>
                <a:lnTo>
                  <a:pt x="1619" y="3003"/>
                </a:lnTo>
                <a:lnTo>
                  <a:pt x="1621" y="3000"/>
                </a:lnTo>
                <a:lnTo>
                  <a:pt x="1623" y="3000"/>
                </a:lnTo>
                <a:lnTo>
                  <a:pt x="1623" y="3002"/>
                </a:lnTo>
                <a:close/>
                <a:moveTo>
                  <a:pt x="1621" y="3000"/>
                </a:moveTo>
                <a:lnTo>
                  <a:pt x="1619" y="3000"/>
                </a:lnTo>
                <a:lnTo>
                  <a:pt x="1619" y="2999"/>
                </a:lnTo>
                <a:lnTo>
                  <a:pt x="1621" y="2999"/>
                </a:lnTo>
                <a:lnTo>
                  <a:pt x="1621" y="3000"/>
                </a:lnTo>
                <a:close/>
                <a:moveTo>
                  <a:pt x="1627" y="2999"/>
                </a:moveTo>
                <a:lnTo>
                  <a:pt x="1626" y="2999"/>
                </a:lnTo>
                <a:lnTo>
                  <a:pt x="1627" y="2999"/>
                </a:lnTo>
                <a:lnTo>
                  <a:pt x="1627" y="2997"/>
                </a:lnTo>
                <a:lnTo>
                  <a:pt x="1627" y="2999"/>
                </a:lnTo>
                <a:close/>
                <a:moveTo>
                  <a:pt x="1627" y="2997"/>
                </a:moveTo>
                <a:lnTo>
                  <a:pt x="1627" y="2999"/>
                </a:lnTo>
                <a:lnTo>
                  <a:pt x="1629" y="2999"/>
                </a:lnTo>
                <a:lnTo>
                  <a:pt x="1627" y="2999"/>
                </a:lnTo>
                <a:lnTo>
                  <a:pt x="1627" y="2997"/>
                </a:lnTo>
                <a:close/>
                <a:moveTo>
                  <a:pt x="1629" y="2997"/>
                </a:moveTo>
                <a:lnTo>
                  <a:pt x="1627" y="2997"/>
                </a:lnTo>
                <a:lnTo>
                  <a:pt x="1629" y="2997"/>
                </a:lnTo>
                <a:close/>
                <a:moveTo>
                  <a:pt x="1619" y="2997"/>
                </a:moveTo>
                <a:lnTo>
                  <a:pt x="1621" y="2997"/>
                </a:lnTo>
                <a:lnTo>
                  <a:pt x="1619" y="2997"/>
                </a:lnTo>
                <a:close/>
                <a:moveTo>
                  <a:pt x="1635" y="2994"/>
                </a:moveTo>
                <a:lnTo>
                  <a:pt x="1635" y="2995"/>
                </a:lnTo>
                <a:lnTo>
                  <a:pt x="1635" y="2997"/>
                </a:lnTo>
                <a:lnTo>
                  <a:pt x="1635" y="2999"/>
                </a:lnTo>
                <a:lnTo>
                  <a:pt x="1635" y="2997"/>
                </a:lnTo>
                <a:lnTo>
                  <a:pt x="1635" y="2995"/>
                </a:lnTo>
                <a:lnTo>
                  <a:pt x="1634" y="2995"/>
                </a:lnTo>
                <a:lnTo>
                  <a:pt x="1635" y="2995"/>
                </a:lnTo>
                <a:lnTo>
                  <a:pt x="1635" y="2994"/>
                </a:lnTo>
                <a:close/>
                <a:moveTo>
                  <a:pt x="1610" y="2989"/>
                </a:moveTo>
                <a:lnTo>
                  <a:pt x="1610" y="2991"/>
                </a:lnTo>
                <a:lnTo>
                  <a:pt x="1611" y="2991"/>
                </a:lnTo>
                <a:lnTo>
                  <a:pt x="1610" y="2991"/>
                </a:lnTo>
                <a:lnTo>
                  <a:pt x="1610" y="2992"/>
                </a:lnTo>
                <a:lnTo>
                  <a:pt x="1610" y="2991"/>
                </a:lnTo>
                <a:lnTo>
                  <a:pt x="1610" y="2992"/>
                </a:lnTo>
                <a:lnTo>
                  <a:pt x="1610" y="2991"/>
                </a:lnTo>
                <a:lnTo>
                  <a:pt x="1608" y="2991"/>
                </a:lnTo>
                <a:lnTo>
                  <a:pt x="1610" y="2991"/>
                </a:lnTo>
                <a:lnTo>
                  <a:pt x="1610" y="2989"/>
                </a:lnTo>
                <a:close/>
                <a:moveTo>
                  <a:pt x="1607" y="2989"/>
                </a:moveTo>
                <a:lnTo>
                  <a:pt x="1607" y="2991"/>
                </a:lnTo>
                <a:lnTo>
                  <a:pt x="1605" y="2991"/>
                </a:lnTo>
                <a:lnTo>
                  <a:pt x="1605" y="2989"/>
                </a:lnTo>
                <a:lnTo>
                  <a:pt x="1607" y="2989"/>
                </a:lnTo>
                <a:close/>
                <a:moveTo>
                  <a:pt x="1615" y="2987"/>
                </a:moveTo>
                <a:lnTo>
                  <a:pt x="1615" y="2989"/>
                </a:lnTo>
                <a:lnTo>
                  <a:pt x="1615" y="2987"/>
                </a:lnTo>
                <a:close/>
                <a:moveTo>
                  <a:pt x="1597" y="2987"/>
                </a:moveTo>
                <a:lnTo>
                  <a:pt x="1597" y="2989"/>
                </a:lnTo>
                <a:lnTo>
                  <a:pt x="1597" y="2987"/>
                </a:lnTo>
                <a:lnTo>
                  <a:pt x="1599" y="2989"/>
                </a:lnTo>
                <a:lnTo>
                  <a:pt x="1597" y="2991"/>
                </a:lnTo>
                <a:lnTo>
                  <a:pt x="1597" y="2989"/>
                </a:lnTo>
                <a:lnTo>
                  <a:pt x="1595" y="2989"/>
                </a:lnTo>
                <a:lnTo>
                  <a:pt x="1595" y="2987"/>
                </a:lnTo>
                <a:lnTo>
                  <a:pt x="1597" y="2987"/>
                </a:lnTo>
                <a:lnTo>
                  <a:pt x="1597" y="2989"/>
                </a:lnTo>
                <a:lnTo>
                  <a:pt x="1597" y="2987"/>
                </a:lnTo>
                <a:close/>
                <a:moveTo>
                  <a:pt x="1611" y="2987"/>
                </a:moveTo>
                <a:lnTo>
                  <a:pt x="1611" y="2989"/>
                </a:lnTo>
                <a:lnTo>
                  <a:pt x="1610" y="2989"/>
                </a:lnTo>
                <a:lnTo>
                  <a:pt x="1610" y="2987"/>
                </a:lnTo>
                <a:lnTo>
                  <a:pt x="1611" y="2987"/>
                </a:lnTo>
                <a:close/>
                <a:moveTo>
                  <a:pt x="1611" y="2989"/>
                </a:moveTo>
                <a:lnTo>
                  <a:pt x="1613" y="2989"/>
                </a:lnTo>
                <a:lnTo>
                  <a:pt x="1611" y="2989"/>
                </a:lnTo>
                <a:lnTo>
                  <a:pt x="1611" y="2991"/>
                </a:lnTo>
                <a:lnTo>
                  <a:pt x="1611" y="2989"/>
                </a:lnTo>
                <a:lnTo>
                  <a:pt x="1611" y="2987"/>
                </a:lnTo>
                <a:lnTo>
                  <a:pt x="1611" y="2989"/>
                </a:lnTo>
                <a:close/>
                <a:moveTo>
                  <a:pt x="2323" y="2987"/>
                </a:moveTo>
                <a:lnTo>
                  <a:pt x="2325" y="2987"/>
                </a:lnTo>
                <a:lnTo>
                  <a:pt x="2325" y="2989"/>
                </a:lnTo>
                <a:lnTo>
                  <a:pt x="2327" y="2989"/>
                </a:lnTo>
                <a:lnTo>
                  <a:pt x="2327" y="2991"/>
                </a:lnTo>
                <a:lnTo>
                  <a:pt x="2325" y="2991"/>
                </a:lnTo>
                <a:lnTo>
                  <a:pt x="2325" y="2989"/>
                </a:lnTo>
                <a:lnTo>
                  <a:pt x="2323" y="2989"/>
                </a:lnTo>
                <a:lnTo>
                  <a:pt x="2322" y="2989"/>
                </a:lnTo>
                <a:lnTo>
                  <a:pt x="2322" y="2987"/>
                </a:lnTo>
                <a:lnTo>
                  <a:pt x="2323" y="2987"/>
                </a:lnTo>
                <a:close/>
                <a:moveTo>
                  <a:pt x="1589" y="2987"/>
                </a:moveTo>
                <a:lnTo>
                  <a:pt x="1591" y="2987"/>
                </a:lnTo>
                <a:lnTo>
                  <a:pt x="1592" y="2987"/>
                </a:lnTo>
                <a:lnTo>
                  <a:pt x="1592" y="2989"/>
                </a:lnTo>
                <a:lnTo>
                  <a:pt x="1591" y="2989"/>
                </a:lnTo>
                <a:lnTo>
                  <a:pt x="1591" y="2987"/>
                </a:lnTo>
                <a:lnTo>
                  <a:pt x="1589" y="2987"/>
                </a:lnTo>
                <a:lnTo>
                  <a:pt x="1587" y="2987"/>
                </a:lnTo>
                <a:lnTo>
                  <a:pt x="1589" y="2987"/>
                </a:lnTo>
                <a:close/>
                <a:moveTo>
                  <a:pt x="1605" y="2989"/>
                </a:moveTo>
                <a:lnTo>
                  <a:pt x="1603" y="2989"/>
                </a:lnTo>
                <a:lnTo>
                  <a:pt x="1603" y="2987"/>
                </a:lnTo>
                <a:lnTo>
                  <a:pt x="1603" y="2986"/>
                </a:lnTo>
                <a:lnTo>
                  <a:pt x="1605" y="2987"/>
                </a:lnTo>
                <a:lnTo>
                  <a:pt x="1605" y="2989"/>
                </a:lnTo>
                <a:close/>
                <a:moveTo>
                  <a:pt x="2287" y="2987"/>
                </a:moveTo>
                <a:lnTo>
                  <a:pt x="2288" y="2987"/>
                </a:lnTo>
                <a:lnTo>
                  <a:pt x="2288" y="2989"/>
                </a:lnTo>
                <a:lnTo>
                  <a:pt x="2290" y="2989"/>
                </a:lnTo>
                <a:lnTo>
                  <a:pt x="2291" y="2991"/>
                </a:lnTo>
                <a:lnTo>
                  <a:pt x="2291" y="2989"/>
                </a:lnTo>
                <a:lnTo>
                  <a:pt x="2293" y="2989"/>
                </a:lnTo>
                <a:lnTo>
                  <a:pt x="2295" y="2989"/>
                </a:lnTo>
                <a:lnTo>
                  <a:pt x="2295" y="2991"/>
                </a:lnTo>
                <a:lnTo>
                  <a:pt x="2295" y="2989"/>
                </a:lnTo>
                <a:lnTo>
                  <a:pt x="2296" y="2989"/>
                </a:lnTo>
                <a:lnTo>
                  <a:pt x="2296" y="2987"/>
                </a:lnTo>
                <a:lnTo>
                  <a:pt x="2296" y="2989"/>
                </a:lnTo>
                <a:lnTo>
                  <a:pt x="2296" y="2991"/>
                </a:lnTo>
                <a:lnTo>
                  <a:pt x="2298" y="2991"/>
                </a:lnTo>
                <a:lnTo>
                  <a:pt x="2298" y="2992"/>
                </a:lnTo>
                <a:lnTo>
                  <a:pt x="2299" y="2992"/>
                </a:lnTo>
                <a:lnTo>
                  <a:pt x="2301" y="2992"/>
                </a:lnTo>
                <a:lnTo>
                  <a:pt x="2301" y="2994"/>
                </a:lnTo>
                <a:lnTo>
                  <a:pt x="2299" y="2994"/>
                </a:lnTo>
                <a:lnTo>
                  <a:pt x="2299" y="2995"/>
                </a:lnTo>
                <a:lnTo>
                  <a:pt x="2298" y="2995"/>
                </a:lnTo>
                <a:lnTo>
                  <a:pt x="2298" y="2997"/>
                </a:lnTo>
                <a:lnTo>
                  <a:pt x="2298" y="2999"/>
                </a:lnTo>
                <a:lnTo>
                  <a:pt x="2298" y="3000"/>
                </a:lnTo>
                <a:lnTo>
                  <a:pt x="2296" y="3000"/>
                </a:lnTo>
                <a:lnTo>
                  <a:pt x="2296" y="3002"/>
                </a:lnTo>
                <a:lnTo>
                  <a:pt x="2296" y="3003"/>
                </a:lnTo>
                <a:lnTo>
                  <a:pt x="2295" y="3003"/>
                </a:lnTo>
                <a:lnTo>
                  <a:pt x="2293" y="3003"/>
                </a:lnTo>
                <a:lnTo>
                  <a:pt x="2291" y="3003"/>
                </a:lnTo>
                <a:lnTo>
                  <a:pt x="2291" y="3002"/>
                </a:lnTo>
                <a:lnTo>
                  <a:pt x="2291" y="3000"/>
                </a:lnTo>
                <a:lnTo>
                  <a:pt x="2290" y="3000"/>
                </a:lnTo>
                <a:lnTo>
                  <a:pt x="2288" y="3000"/>
                </a:lnTo>
                <a:lnTo>
                  <a:pt x="2288" y="2999"/>
                </a:lnTo>
                <a:lnTo>
                  <a:pt x="2288" y="2997"/>
                </a:lnTo>
                <a:lnTo>
                  <a:pt x="2287" y="2997"/>
                </a:lnTo>
                <a:lnTo>
                  <a:pt x="2287" y="2995"/>
                </a:lnTo>
                <a:lnTo>
                  <a:pt x="2285" y="2995"/>
                </a:lnTo>
                <a:lnTo>
                  <a:pt x="2285" y="2994"/>
                </a:lnTo>
                <a:lnTo>
                  <a:pt x="2283" y="2994"/>
                </a:lnTo>
                <a:lnTo>
                  <a:pt x="2285" y="2994"/>
                </a:lnTo>
                <a:lnTo>
                  <a:pt x="2285" y="2992"/>
                </a:lnTo>
                <a:lnTo>
                  <a:pt x="2285" y="2991"/>
                </a:lnTo>
                <a:lnTo>
                  <a:pt x="2285" y="2989"/>
                </a:lnTo>
                <a:lnTo>
                  <a:pt x="2285" y="2987"/>
                </a:lnTo>
                <a:lnTo>
                  <a:pt x="2285" y="2986"/>
                </a:lnTo>
                <a:lnTo>
                  <a:pt x="2287" y="2987"/>
                </a:lnTo>
                <a:close/>
                <a:moveTo>
                  <a:pt x="1610" y="2983"/>
                </a:moveTo>
                <a:lnTo>
                  <a:pt x="1611" y="2984"/>
                </a:lnTo>
                <a:lnTo>
                  <a:pt x="1613" y="2984"/>
                </a:lnTo>
                <a:lnTo>
                  <a:pt x="1611" y="2986"/>
                </a:lnTo>
                <a:lnTo>
                  <a:pt x="1610" y="2986"/>
                </a:lnTo>
                <a:lnTo>
                  <a:pt x="1608" y="2986"/>
                </a:lnTo>
                <a:lnTo>
                  <a:pt x="1608" y="2984"/>
                </a:lnTo>
                <a:lnTo>
                  <a:pt x="1607" y="2984"/>
                </a:lnTo>
                <a:lnTo>
                  <a:pt x="1608" y="2984"/>
                </a:lnTo>
                <a:lnTo>
                  <a:pt x="1610" y="2984"/>
                </a:lnTo>
                <a:lnTo>
                  <a:pt x="1610" y="2983"/>
                </a:lnTo>
                <a:close/>
                <a:moveTo>
                  <a:pt x="1602" y="2986"/>
                </a:moveTo>
                <a:lnTo>
                  <a:pt x="1603" y="2984"/>
                </a:lnTo>
                <a:lnTo>
                  <a:pt x="1603" y="2986"/>
                </a:lnTo>
                <a:lnTo>
                  <a:pt x="1605" y="2986"/>
                </a:lnTo>
                <a:lnTo>
                  <a:pt x="1603" y="2986"/>
                </a:lnTo>
                <a:lnTo>
                  <a:pt x="1603" y="2987"/>
                </a:lnTo>
                <a:lnTo>
                  <a:pt x="1602" y="2987"/>
                </a:lnTo>
                <a:lnTo>
                  <a:pt x="1603" y="2987"/>
                </a:lnTo>
                <a:lnTo>
                  <a:pt x="1603" y="2989"/>
                </a:lnTo>
                <a:lnTo>
                  <a:pt x="1603" y="2987"/>
                </a:lnTo>
                <a:lnTo>
                  <a:pt x="1603" y="2989"/>
                </a:lnTo>
                <a:lnTo>
                  <a:pt x="1602" y="2989"/>
                </a:lnTo>
                <a:lnTo>
                  <a:pt x="1602" y="2987"/>
                </a:lnTo>
                <a:lnTo>
                  <a:pt x="1600" y="2989"/>
                </a:lnTo>
                <a:lnTo>
                  <a:pt x="1600" y="2991"/>
                </a:lnTo>
                <a:lnTo>
                  <a:pt x="1602" y="2991"/>
                </a:lnTo>
                <a:lnTo>
                  <a:pt x="1602" y="2992"/>
                </a:lnTo>
                <a:lnTo>
                  <a:pt x="1600" y="2992"/>
                </a:lnTo>
                <a:lnTo>
                  <a:pt x="1599" y="2991"/>
                </a:lnTo>
                <a:lnTo>
                  <a:pt x="1599" y="2989"/>
                </a:lnTo>
                <a:lnTo>
                  <a:pt x="1600" y="2989"/>
                </a:lnTo>
                <a:lnTo>
                  <a:pt x="1599" y="2989"/>
                </a:lnTo>
                <a:lnTo>
                  <a:pt x="1599" y="2987"/>
                </a:lnTo>
                <a:lnTo>
                  <a:pt x="1600" y="2987"/>
                </a:lnTo>
                <a:lnTo>
                  <a:pt x="1599" y="2987"/>
                </a:lnTo>
                <a:lnTo>
                  <a:pt x="1599" y="2986"/>
                </a:lnTo>
                <a:lnTo>
                  <a:pt x="1597" y="2986"/>
                </a:lnTo>
                <a:lnTo>
                  <a:pt x="1599" y="2984"/>
                </a:lnTo>
                <a:lnTo>
                  <a:pt x="1599" y="2983"/>
                </a:lnTo>
                <a:lnTo>
                  <a:pt x="1600" y="2983"/>
                </a:lnTo>
                <a:lnTo>
                  <a:pt x="1602" y="2983"/>
                </a:lnTo>
                <a:lnTo>
                  <a:pt x="1602" y="2984"/>
                </a:lnTo>
                <a:lnTo>
                  <a:pt x="1600" y="2986"/>
                </a:lnTo>
                <a:lnTo>
                  <a:pt x="1602" y="2986"/>
                </a:lnTo>
                <a:close/>
                <a:moveTo>
                  <a:pt x="2320" y="2983"/>
                </a:moveTo>
                <a:lnTo>
                  <a:pt x="2320" y="2984"/>
                </a:lnTo>
                <a:lnTo>
                  <a:pt x="2322" y="2984"/>
                </a:lnTo>
                <a:lnTo>
                  <a:pt x="2323" y="2984"/>
                </a:lnTo>
                <a:lnTo>
                  <a:pt x="2323" y="2986"/>
                </a:lnTo>
                <a:lnTo>
                  <a:pt x="2323" y="2987"/>
                </a:lnTo>
                <a:lnTo>
                  <a:pt x="2323" y="2986"/>
                </a:lnTo>
                <a:lnTo>
                  <a:pt x="2322" y="2987"/>
                </a:lnTo>
                <a:lnTo>
                  <a:pt x="2322" y="2986"/>
                </a:lnTo>
                <a:lnTo>
                  <a:pt x="2320" y="2986"/>
                </a:lnTo>
                <a:lnTo>
                  <a:pt x="2320" y="2984"/>
                </a:lnTo>
                <a:lnTo>
                  <a:pt x="2319" y="2984"/>
                </a:lnTo>
                <a:lnTo>
                  <a:pt x="2319" y="2983"/>
                </a:lnTo>
                <a:lnTo>
                  <a:pt x="2320" y="2983"/>
                </a:lnTo>
                <a:close/>
                <a:moveTo>
                  <a:pt x="1623" y="2983"/>
                </a:moveTo>
                <a:lnTo>
                  <a:pt x="1621" y="2983"/>
                </a:lnTo>
                <a:lnTo>
                  <a:pt x="1623" y="2984"/>
                </a:lnTo>
                <a:lnTo>
                  <a:pt x="1621" y="2984"/>
                </a:lnTo>
                <a:lnTo>
                  <a:pt x="1621" y="2983"/>
                </a:lnTo>
                <a:lnTo>
                  <a:pt x="1623" y="2983"/>
                </a:lnTo>
                <a:close/>
                <a:moveTo>
                  <a:pt x="1613" y="2983"/>
                </a:moveTo>
                <a:lnTo>
                  <a:pt x="1613" y="2984"/>
                </a:lnTo>
                <a:lnTo>
                  <a:pt x="1611" y="2983"/>
                </a:lnTo>
                <a:lnTo>
                  <a:pt x="1610" y="2983"/>
                </a:lnTo>
                <a:lnTo>
                  <a:pt x="1611" y="2981"/>
                </a:lnTo>
                <a:lnTo>
                  <a:pt x="1611" y="2983"/>
                </a:lnTo>
                <a:lnTo>
                  <a:pt x="1613" y="2983"/>
                </a:lnTo>
                <a:close/>
                <a:moveTo>
                  <a:pt x="1605" y="2981"/>
                </a:moveTo>
                <a:lnTo>
                  <a:pt x="1607" y="2981"/>
                </a:lnTo>
                <a:lnTo>
                  <a:pt x="1607" y="2983"/>
                </a:lnTo>
                <a:lnTo>
                  <a:pt x="1607" y="2984"/>
                </a:lnTo>
                <a:lnTo>
                  <a:pt x="1605" y="2984"/>
                </a:lnTo>
                <a:lnTo>
                  <a:pt x="1603" y="2984"/>
                </a:lnTo>
                <a:lnTo>
                  <a:pt x="1603" y="2983"/>
                </a:lnTo>
                <a:lnTo>
                  <a:pt x="1603" y="2981"/>
                </a:lnTo>
                <a:lnTo>
                  <a:pt x="1605" y="2981"/>
                </a:lnTo>
                <a:close/>
                <a:moveTo>
                  <a:pt x="1661" y="2979"/>
                </a:moveTo>
                <a:lnTo>
                  <a:pt x="1661" y="2981"/>
                </a:lnTo>
                <a:lnTo>
                  <a:pt x="1663" y="2981"/>
                </a:lnTo>
                <a:lnTo>
                  <a:pt x="1663" y="2983"/>
                </a:lnTo>
                <a:lnTo>
                  <a:pt x="1664" y="2981"/>
                </a:lnTo>
                <a:lnTo>
                  <a:pt x="1664" y="2983"/>
                </a:lnTo>
                <a:lnTo>
                  <a:pt x="1666" y="2983"/>
                </a:lnTo>
                <a:lnTo>
                  <a:pt x="1664" y="2983"/>
                </a:lnTo>
                <a:lnTo>
                  <a:pt x="1663" y="2984"/>
                </a:lnTo>
                <a:lnTo>
                  <a:pt x="1661" y="2984"/>
                </a:lnTo>
                <a:lnTo>
                  <a:pt x="1659" y="2986"/>
                </a:lnTo>
                <a:lnTo>
                  <a:pt x="1658" y="2984"/>
                </a:lnTo>
                <a:lnTo>
                  <a:pt x="1658" y="2983"/>
                </a:lnTo>
                <a:lnTo>
                  <a:pt x="1658" y="2981"/>
                </a:lnTo>
                <a:lnTo>
                  <a:pt x="1658" y="2979"/>
                </a:lnTo>
                <a:lnTo>
                  <a:pt x="1659" y="2979"/>
                </a:lnTo>
                <a:lnTo>
                  <a:pt x="1661" y="2979"/>
                </a:lnTo>
                <a:close/>
                <a:moveTo>
                  <a:pt x="1608" y="2981"/>
                </a:moveTo>
                <a:lnTo>
                  <a:pt x="1608" y="2979"/>
                </a:lnTo>
                <a:lnTo>
                  <a:pt x="1607" y="2979"/>
                </a:lnTo>
                <a:lnTo>
                  <a:pt x="1608" y="2979"/>
                </a:lnTo>
                <a:lnTo>
                  <a:pt x="1610" y="2981"/>
                </a:lnTo>
                <a:lnTo>
                  <a:pt x="1608" y="2981"/>
                </a:lnTo>
                <a:close/>
                <a:moveTo>
                  <a:pt x="2322" y="2983"/>
                </a:moveTo>
                <a:lnTo>
                  <a:pt x="2322" y="2984"/>
                </a:lnTo>
                <a:lnTo>
                  <a:pt x="2322" y="2983"/>
                </a:lnTo>
                <a:lnTo>
                  <a:pt x="2320" y="2983"/>
                </a:lnTo>
                <a:lnTo>
                  <a:pt x="2320" y="2981"/>
                </a:lnTo>
                <a:lnTo>
                  <a:pt x="2320" y="2979"/>
                </a:lnTo>
                <a:lnTo>
                  <a:pt x="2322" y="2979"/>
                </a:lnTo>
                <a:lnTo>
                  <a:pt x="2322" y="2981"/>
                </a:lnTo>
                <a:lnTo>
                  <a:pt x="2322" y="2983"/>
                </a:lnTo>
                <a:close/>
                <a:moveTo>
                  <a:pt x="1618" y="2979"/>
                </a:moveTo>
                <a:lnTo>
                  <a:pt x="1619" y="2979"/>
                </a:lnTo>
                <a:lnTo>
                  <a:pt x="1619" y="2981"/>
                </a:lnTo>
                <a:lnTo>
                  <a:pt x="1621" y="2981"/>
                </a:lnTo>
                <a:lnTo>
                  <a:pt x="1619" y="2983"/>
                </a:lnTo>
                <a:lnTo>
                  <a:pt x="1616" y="2979"/>
                </a:lnTo>
                <a:lnTo>
                  <a:pt x="1618" y="2979"/>
                </a:lnTo>
                <a:close/>
                <a:moveTo>
                  <a:pt x="1627" y="2979"/>
                </a:moveTo>
                <a:lnTo>
                  <a:pt x="1629" y="2979"/>
                </a:lnTo>
                <a:lnTo>
                  <a:pt x="1629" y="2981"/>
                </a:lnTo>
                <a:lnTo>
                  <a:pt x="1627" y="2981"/>
                </a:lnTo>
                <a:lnTo>
                  <a:pt x="1627" y="2979"/>
                </a:lnTo>
                <a:lnTo>
                  <a:pt x="1627" y="2978"/>
                </a:lnTo>
                <a:lnTo>
                  <a:pt x="1627" y="2979"/>
                </a:lnTo>
                <a:close/>
                <a:moveTo>
                  <a:pt x="1616" y="2979"/>
                </a:moveTo>
                <a:lnTo>
                  <a:pt x="1615" y="2978"/>
                </a:lnTo>
                <a:lnTo>
                  <a:pt x="1616" y="2978"/>
                </a:lnTo>
                <a:lnTo>
                  <a:pt x="1616" y="2979"/>
                </a:lnTo>
                <a:close/>
                <a:moveTo>
                  <a:pt x="1592" y="2978"/>
                </a:moveTo>
                <a:lnTo>
                  <a:pt x="1592" y="2976"/>
                </a:lnTo>
                <a:lnTo>
                  <a:pt x="1594" y="2976"/>
                </a:lnTo>
                <a:lnTo>
                  <a:pt x="1594" y="2978"/>
                </a:lnTo>
                <a:lnTo>
                  <a:pt x="1592" y="2978"/>
                </a:lnTo>
                <a:close/>
                <a:moveTo>
                  <a:pt x="1615" y="2976"/>
                </a:moveTo>
                <a:lnTo>
                  <a:pt x="1615" y="2978"/>
                </a:lnTo>
                <a:lnTo>
                  <a:pt x="1615" y="2976"/>
                </a:lnTo>
                <a:close/>
                <a:moveTo>
                  <a:pt x="2314" y="2978"/>
                </a:moveTo>
                <a:lnTo>
                  <a:pt x="2314" y="2976"/>
                </a:lnTo>
                <a:lnTo>
                  <a:pt x="2314" y="2978"/>
                </a:lnTo>
                <a:close/>
                <a:moveTo>
                  <a:pt x="1613" y="2976"/>
                </a:moveTo>
                <a:lnTo>
                  <a:pt x="1615" y="2976"/>
                </a:lnTo>
                <a:lnTo>
                  <a:pt x="1615" y="2978"/>
                </a:lnTo>
                <a:lnTo>
                  <a:pt x="1613" y="2978"/>
                </a:lnTo>
                <a:lnTo>
                  <a:pt x="1611" y="2978"/>
                </a:lnTo>
                <a:lnTo>
                  <a:pt x="1611" y="2976"/>
                </a:lnTo>
                <a:lnTo>
                  <a:pt x="1611" y="2975"/>
                </a:lnTo>
                <a:lnTo>
                  <a:pt x="1613" y="2976"/>
                </a:lnTo>
                <a:close/>
                <a:moveTo>
                  <a:pt x="2319" y="2976"/>
                </a:moveTo>
                <a:lnTo>
                  <a:pt x="2317" y="2976"/>
                </a:lnTo>
                <a:lnTo>
                  <a:pt x="2317" y="2975"/>
                </a:lnTo>
                <a:lnTo>
                  <a:pt x="2319" y="2975"/>
                </a:lnTo>
                <a:lnTo>
                  <a:pt x="2319" y="2976"/>
                </a:lnTo>
                <a:close/>
                <a:moveTo>
                  <a:pt x="1599" y="2975"/>
                </a:moveTo>
                <a:lnTo>
                  <a:pt x="1597" y="2975"/>
                </a:lnTo>
                <a:lnTo>
                  <a:pt x="1597" y="2976"/>
                </a:lnTo>
                <a:lnTo>
                  <a:pt x="1595" y="2975"/>
                </a:lnTo>
                <a:lnTo>
                  <a:pt x="1597" y="2975"/>
                </a:lnTo>
                <a:lnTo>
                  <a:pt x="1599" y="2975"/>
                </a:lnTo>
                <a:close/>
                <a:moveTo>
                  <a:pt x="1656" y="2973"/>
                </a:moveTo>
                <a:lnTo>
                  <a:pt x="1658" y="2973"/>
                </a:lnTo>
                <a:lnTo>
                  <a:pt x="1658" y="2975"/>
                </a:lnTo>
                <a:lnTo>
                  <a:pt x="1656" y="2975"/>
                </a:lnTo>
                <a:lnTo>
                  <a:pt x="1656" y="2973"/>
                </a:lnTo>
                <a:close/>
                <a:moveTo>
                  <a:pt x="1600" y="2973"/>
                </a:moveTo>
                <a:lnTo>
                  <a:pt x="1602" y="2973"/>
                </a:lnTo>
                <a:lnTo>
                  <a:pt x="1603" y="2973"/>
                </a:lnTo>
                <a:lnTo>
                  <a:pt x="1603" y="2975"/>
                </a:lnTo>
                <a:lnTo>
                  <a:pt x="1603" y="2976"/>
                </a:lnTo>
                <a:lnTo>
                  <a:pt x="1603" y="2978"/>
                </a:lnTo>
                <a:lnTo>
                  <a:pt x="1602" y="2978"/>
                </a:lnTo>
                <a:lnTo>
                  <a:pt x="1600" y="2976"/>
                </a:lnTo>
                <a:lnTo>
                  <a:pt x="1600" y="2978"/>
                </a:lnTo>
                <a:lnTo>
                  <a:pt x="1600" y="2976"/>
                </a:lnTo>
                <a:lnTo>
                  <a:pt x="1600" y="2978"/>
                </a:lnTo>
                <a:lnTo>
                  <a:pt x="1600" y="2976"/>
                </a:lnTo>
                <a:lnTo>
                  <a:pt x="1599" y="2976"/>
                </a:lnTo>
                <a:lnTo>
                  <a:pt x="1599" y="2975"/>
                </a:lnTo>
                <a:lnTo>
                  <a:pt x="1600" y="2975"/>
                </a:lnTo>
                <a:lnTo>
                  <a:pt x="1599" y="2973"/>
                </a:lnTo>
                <a:lnTo>
                  <a:pt x="1600" y="2973"/>
                </a:lnTo>
                <a:close/>
                <a:moveTo>
                  <a:pt x="1597" y="2973"/>
                </a:moveTo>
                <a:lnTo>
                  <a:pt x="1595" y="2973"/>
                </a:lnTo>
                <a:lnTo>
                  <a:pt x="1595" y="2971"/>
                </a:lnTo>
                <a:lnTo>
                  <a:pt x="1597" y="2971"/>
                </a:lnTo>
                <a:lnTo>
                  <a:pt x="1597" y="2973"/>
                </a:lnTo>
                <a:close/>
                <a:moveTo>
                  <a:pt x="2311" y="2971"/>
                </a:moveTo>
                <a:lnTo>
                  <a:pt x="2309" y="2971"/>
                </a:lnTo>
                <a:lnTo>
                  <a:pt x="2309" y="2970"/>
                </a:lnTo>
                <a:lnTo>
                  <a:pt x="2311" y="2970"/>
                </a:lnTo>
                <a:lnTo>
                  <a:pt x="2311" y="2971"/>
                </a:lnTo>
                <a:close/>
                <a:moveTo>
                  <a:pt x="1640" y="2970"/>
                </a:moveTo>
                <a:lnTo>
                  <a:pt x="1642" y="2970"/>
                </a:lnTo>
                <a:lnTo>
                  <a:pt x="1642" y="2971"/>
                </a:lnTo>
                <a:lnTo>
                  <a:pt x="1643" y="2971"/>
                </a:lnTo>
                <a:lnTo>
                  <a:pt x="1645" y="2971"/>
                </a:lnTo>
                <a:lnTo>
                  <a:pt x="1645" y="2973"/>
                </a:lnTo>
                <a:lnTo>
                  <a:pt x="1647" y="2975"/>
                </a:lnTo>
                <a:lnTo>
                  <a:pt x="1648" y="2975"/>
                </a:lnTo>
                <a:lnTo>
                  <a:pt x="1650" y="2976"/>
                </a:lnTo>
                <a:lnTo>
                  <a:pt x="1651" y="2976"/>
                </a:lnTo>
                <a:lnTo>
                  <a:pt x="1651" y="2978"/>
                </a:lnTo>
                <a:lnTo>
                  <a:pt x="1653" y="2979"/>
                </a:lnTo>
                <a:lnTo>
                  <a:pt x="1653" y="2981"/>
                </a:lnTo>
                <a:lnTo>
                  <a:pt x="1651" y="2981"/>
                </a:lnTo>
                <a:lnTo>
                  <a:pt x="1651" y="2983"/>
                </a:lnTo>
                <a:lnTo>
                  <a:pt x="1653" y="2984"/>
                </a:lnTo>
                <a:lnTo>
                  <a:pt x="1653" y="2986"/>
                </a:lnTo>
                <a:lnTo>
                  <a:pt x="1653" y="2987"/>
                </a:lnTo>
                <a:lnTo>
                  <a:pt x="1653" y="2986"/>
                </a:lnTo>
                <a:lnTo>
                  <a:pt x="1651" y="2986"/>
                </a:lnTo>
                <a:lnTo>
                  <a:pt x="1651" y="2984"/>
                </a:lnTo>
                <a:lnTo>
                  <a:pt x="1650" y="2986"/>
                </a:lnTo>
                <a:lnTo>
                  <a:pt x="1650" y="2984"/>
                </a:lnTo>
                <a:lnTo>
                  <a:pt x="1648" y="2986"/>
                </a:lnTo>
                <a:lnTo>
                  <a:pt x="1648" y="2987"/>
                </a:lnTo>
                <a:lnTo>
                  <a:pt x="1647" y="2987"/>
                </a:lnTo>
                <a:lnTo>
                  <a:pt x="1647" y="2989"/>
                </a:lnTo>
                <a:lnTo>
                  <a:pt x="1647" y="2991"/>
                </a:lnTo>
                <a:lnTo>
                  <a:pt x="1645" y="2991"/>
                </a:lnTo>
                <a:lnTo>
                  <a:pt x="1645" y="2992"/>
                </a:lnTo>
                <a:lnTo>
                  <a:pt x="1645" y="2994"/>
                </a:lnTo>
                <a:lnTo>
                  <a:pt x="1645" y="2992"/>
                </a:lnTo>
                <a:lnTo>
                  <a:pt x="1643" y="2992"/>
                </a:lnTo>
                <a:lnTo>
                  <a:pt x="1643" y="2994"/>
                </a:lnTo>
                <a:lnTo>
                  <a:pt x="1643" y="2995"/>
                </a:lnTo>
                <a:lnTo>
                  <a:pt x="1642" y="2995"/>
                </a:lnTo>
                <a:lnTo>
                  <a:pt x="1642" y="2997"/>
                </a:lnTo>
                <a:lnTo>
                  <a:pt x="1640" y="2997"/>
                </a:lnTo>
                <a:lnTo>
                  <a:pt x="1640" y="2999"/>
                </a:lnTo>
                <a:lnTo>
                  <a:pt x="1639" y="2999"/>
                </a:lnTo>
                <a:lnTo>
                  <a:pt x="1637" y="2999"/>
                </a:lnTo>
                <a:lnTo>
                  <a:pt x="1637" y="2997"/>
                </a:lnTo>
                <a:lnTo>
                  <a:pt x="1637" y="2995"/>
                </a:lnTo>
                <a:lnTo>
                  <a:pt x="1637" y="2994"/>
                </a:lnTo>
                <a:lnTo>
                  <a:pt x="1635" y="2994"/>
                </a:lnTo>
                <a:lnTo>
                  <a:pt x="1635" y="2992"/>
                </a:lnTo>
                <a:lnTo>
                  <a:pt x="1635" y="2991"/>
                </a:lnTo>
                <a:lnTo>
                  <a:pt x="1635" y="2989"/>
                </a:lnTo>
                <a:lnTo>
                  <a:pt x="1635" y="2991"/>
                </a:lnTo>
                <a:lnTo>
                  <a:pt x="1634" y="2991"/>
                </a:lnTo>
                <a:lnTo>
                  <a:pt x="1634" y="2992"/>
                </a:lnTo>
                <a:lnTo>
                  <a:pt x="1634" y="2991"/>
                </a:lnTo>
                <a:lnTo>
                  <a:pt x="1632" y="2992"/>
                </a:lnTo>
                <a:lnTo>
                  <a:pt x="1634" y="2992"/>
                </a:lnTo>
                <a:lnTo>
                  <a:pt x="1634" y="2994"/>
                </a:lnTo>
                <a:lnTo>
                  <a:pt x="1632" y="2994"/>
                </a:lnTo>
                <a:lnTo>
                  <a:pt x="1632" y="2992"/>
                </a:lnTo>
                <a:lnTo>
                  <a:pt x="1631" y="2992"/>
                </a:lnTo>
                <a:lnTo>
                  <a:pt x="1631" y="2991"/>
                </a:lnTo>
                <a:lnTo>
                  <a:pt x="1631" y="2989"/>
                </a:lnTo>
                <a:lnTo>
                  <a:pt x="1629" y="2989"/>
                </a:lnTo>
                <a:lnTo>
                  <a:pt x="1629" y="2987"/>
                </a:lnTo>
                <a:lnTo>
                  <a:pt x="1627" y="2987"/>
                </a:lnTo>
                <a:lnTo>
                  <a:pt x="1629" y="2986"/>
                </a:lnTo>
                <a:lnTo>
                  <a:pt x="1627" y="2986"/>
                </a:lnTo>
                <a:lnTo>
                  <a:pt x="1627" y="2984"/>
                </a:lnTo>
                <a:lnTo>
                  <a:pt x="1626" y="2983"/>
                </a:lnTo>
                <a:lnTo>
                  <a:pt x="1627" y="2983"/>
                </a:lnTo>
                <a:lnTo>
                  <a:pt x="1627" y="2984"/>
                </a:lnTo>
                <a:lnTo>
                  <a:pt x="1629" y="2984"/>
                </a:lnTo>
                <a:lnTo>
                  <a:pt x="1629" y="2983"/>
                </a:lnTo>
                <a:lnTo>
                  <a:pt x="1629" y="2981"/>
                </a:lnTo>
                <a:lnTo>
                  <a:pt x="1629" y="2979"/>
                </a:lnTo>
                <a:lnTo>
                  <a:pt x="1629" y="2978"/>
                </a:lnTo>
                <a:lnTo>
                  <a:pt x="1631" y="2976"/>
                </a:lnTo>
                <a:lnTo>
                  <a:pt x="1629" y="2976"/>
                </a:lnTo>
                <a:lnTo>
                  <a:pt x="1629" y="2975"/>
                </a:lnTo>
                <a:lnTo>
                  <a:pt x="1631" y="2975"/>
                </a:lnTo>
                <a:lnTo>
                  <a:pt x="1631" y="2973"/>
                </a:lnTo>
                <a:lnTo>
                  <a:pt x="1632" y="2973"/>
                </a:lnTo>
                <a:lnTo>
                  <a:pt x="1634" y="2973"/>
                </a:lnTo>
                <a:lnTo>
                  <a:pt x="1634" y="2971"/>
                </a:lnTo>
                <a:lnTo>
                  <a:pt x="1635" y="2971"/>
                </a:lnTo>
                <a:lnTo>
                  <a:pt x="1635" y="2970"/>
                </a:lnTo>
                <a:lnTo>
                  <a:pt x="1637" y="2970"/>
                </a:lnTo>
                <a:lnTo>
                  <a:pt x="1639" y="2971"/>
                </a:lnTo>
                <a:lnTo>
                  <a:pt x="1640" y="2970"/>
                </a:lnTo>
                <a:close/>
                <a:moveTo>
                  <a:pt x="2343" y="2971"/>
                </a:moveTo>
                <a:lnTo>
                  <a:pt x="2343" y="2970"/>
                </a:lnTo>
                <a:lnTo>
                  <a:pt x="2343" y="2971"/>
                </a:lnTo>
                <a:lnTo>
                  <a:pt x="2344" y="2971"/>
                </a:lnTo>
                <a:lnTo>
                  <a:pt x="2343" y="2971"/>
                </a:lnTo>
                <a:close/>
                <a:moveTo>
                  <a:pt x="2285" y="2970"/>
                </a:moveTo>
                <a:lnTo>
                  <a:pt x="2287" y="2970"/>
                </a:lnTo>
                <a:lnTo>
                  <a:pt x="2288" y="2970"/>
                </a:lnTo>
                <a:lnTo>
                  <a:pt x="2290" y="2971"/>
                </a:lnTo>
                <a:lnTo>
                  <a:pt x="2290" y="2973"/>
                </a:lnTo>
                <a:lnTo>
                  <a:pt x="2288" y="2973"/>
                </a:lnTo>
                <a:lnTo>
                  <a:pt x="2290" y="2973"/>
                </a:lnTo>
                <a:lnTo>
                  <a:pt x="2290" y="2975"/>
                </a:lnTo>
                <a:lnTo>
                  <a:pt x="2291" y="2975"/>
                </a:lnTo>
                <a:lnTo>
                  <a:pt x="2293" y="2976"/>
                </a:lnTo>
                <a:lnTo>
                  <a:pt x="2293" y="2978"/>
                </a:lnTo>
                <a:lnTo>
                  <a:pt x="2291" y="2979"/>
                </a:lnTo>
                <a:lnTo>
                  <a:pt x="2291" y="2978"/>
                </a:lnTo>
                <a:lnTo>
                  <a:pt x="2290" y="2978"/>
                </a:lnTo>
                <a:lnTo>
                  <a:pt x="2290" y="2979"/>
                </a:lnTo>
                <a:lnTo>
                  <a:pt x="2290" y="2981"/>
                </a:lnTo>
                <a:lnTo>
                  <a:pt x="2288" y="2981"/>
                </a:lnTo>
                <a:lnTo>
                  <a:pt x="2288" y="2979"/>
                </a:lnTo>
                <a:lnTo>
                  <a:pt x="2287" y="2979"/>
                </a:lnTo>
                <a:lnTo>
                  <a:pt x="2287" y="2978"/>
                </a:lnTo>
                <a:lnTo>
                  <a:pt x="2287" y="2976"/>
                </a:lnTo>
                <a:lnTo>
                  <a:pt x="2287" y="2975"/>
                </a:lnTo>
                <a:lnTo>
                  <a:pt x="2287" y="2973"/>
                </a:lnTo>
                <a:lnTo>
                  <a:pt x="2285" y="2971"/>
                </a:lnTo>
                <a:lnTo>
                  <a:pt x="2283" y="2971"/>
                </a:lnTo>
                <a:lnTo>
                  <a:pt x="2283" y="2970"/>
                </a:lnTo>
                <a:lnTo>
                  <a:pt x="2285" y="2970"/>
                </a:lnTo>
                <a:close/>
                <a:moveTo>
                  <a:pt x="2306" y="2971"/>
                </a:moveTo>
                <a:lnTo>
                  <a:pt x="2306" y="2970"/>
                </a:lnTo>
                <a:lnTo>
                  <a:pt x="2307" y="2970"/>
                </a:lnTo>
                <a:lnTo>
                  <a:pt x="2307" y="2971"/>
                </a:lnTo>
                <a:lnTo>
                  <a:pt x="2306" y="2971"/>
                </a:lnTo>
                <a:close/>
                <a:moveTo>
                  <a:pt x="1643" y="2970"/>
                </a:moveTo>
                <a:lnTo>
                  <a:pt x="1642" y="2970"/>
                </a:lnTo>
                <a:lnTo>
                  <a:pt x="1643" y="2970"/>
                </a:lnTo>
                <a:close/>
                <a:moveTo>
                  <a:pt x="2208" y="2968"/>
                </a:moveTo>
                <a:lnTo>
                  <a:pt x="2207" y="2968"/>
                </a:lnTo>
                <a:lnTo>
                  <a:pt x="2207" y="2967"/>
                </a:lnTo>
                <a:lnTo>
                  <a:pt x="2208" y="2967"/>
                </a:lnTo>
                <a:lnTo>
                  <a:pt x="2208" y="2968"/>
                </a:lnTo>
                <a:close/>
                <a:moveTo>
                  <a:pt x="1664" y="2968"/>
                </a:moveTo>
                <a:lnTo>
                  <a:pt x="1663" y="2967"/>
                </a:lnTo>
                <a:lnTo>
                  <a:pt x="1664" y="2967"/>
                </a:lnTo>
                <a:lnTo>
                  <a:pt x="1664" y="2968"/>
                </a:lnTo>
                <a:close/>
                <a:moveTo>
                  <a:pt x="1594" y="2965"/>
                </a:moveTo>
                <a:lnTo>
                  <a:pt x="1592" y="2965"/>
                </a:lnTo>
                <a:lnTo>
                  <a:pt x="1594" y="2963"/>
                </a:lnTo>
                <a:lnTo>
                  <a:pt x="1594" y="2965"/>
                </a:lnTo>
                <a:close/>
                <a:moveTo>
                  <a:pt x="1589" y="2963"/>
                </a:moveTo>
                <a:lnTo>
                  <a:pt x="1589" y="2962"/>
                </a:lnTo>
                <a:lnTo>
                  <a:pt x="1591" y="2962"/>
                </a:lnTo>
                <a:lnTo>
                  <a:pt x="1591" y="2963"/>
                </a:lnTo>
                <a:lnTo>
                  <a:pt x="1589" y="2963"/>
                </a:lnTo>
                <a:close/>
                <a:moveTo>
                  <a:pt x="1664" y="2963"/>
                </a:moveTo>
                <a:lnTo>
                  <a:pt x="1664" y="2965"/>
                </a:lnTo>
                <a:lnTo>
                  <a:pt x="1663" y="2965"/>
                </a:lnTo>
                <a:lnTo>
                  <a:pt x="1663" y="2967"/>
                </a:lnTo>
                <a:lnTo>
                  <a:pt x="1661" y="2965"/>
                </a:lnTo>
                <a:lnTo>
                  <a:pt x="1659" y="2963"/>
                </a:lnTo>
                <a:lnTo>
                  <a:pt x="1659" y="2965"/>
                </a:lnTo>
                <a:lnTo>
                  <a:pt x="1661" y="2965"/>
                </a:lnTo>
                <a:lnTo>
                  <a:pt x="1661" y="2967"/>
                </a:lnTo>
                <a:lnTo>
                  <a:pt x="1663" y="2968"/>
                </a:lnTo>
                <a:lnTo>
                  <a:pt x="1664" y="2968"/>
                </a:lnTo>
                <a:lnTo>
                  <a:pt x="1664" y="2970"/>
                </a:lnTo>
                <a:lnTo>
                  <a:pt x="1663" y="2970"/>
                </a:lnTo>
                <a:lnTo>
                  <a:pt x="1664" y="2970"/>
                </a:lnTo>
                <a:lnTo>
                  <a:pt x="1666" y="2970"/>
                </a:lnTo>
                <a:lnTo>
                  <a:pt x="1664" y="2970"/>
                </a:lnTo>
                <a:lnTo>
                  <a:pt x="1664" y="2971"/>
                </a:lnTo>
                <a:lnTo>
                  <a:pt x="1661" y="2970"/>
                </a:lnTo>
                <a:lnTo>
                  <a:pt x="1661" y="2971"/>
                </a:lnTo>
                <a:lnTo>
                  <a:pt x="1659" y="2971"/>
                </a:lnTo>
                <a:lnTo>
                  <a:pt x="1658" y="2971"/>
                </a:lnTo>
                <a:lnTo>
                  <a:pt x="1656" y="2971"/>
                </a:lnTo>
                <a:lnTo>
                  <a:pt x="1658" y="2971"/>
                </a:lnTo>
                <a:lnTo>
                  <a:pt x="1658" y="2973"/>
                </a:lnTo>
                <a:lnTo>
                  <a:pt x="1656" y="2973"/>
                </a:lnTo>
                <a:lnTo>
                  <a:pt x="1655" y="2973"/>
                </a:lnTo>
                <a:lnTo>
                  <a:pt x="1653" y="2973"/>
                </a:lnTo>
                <a:lnTo>
                  <a:pt x="1653" y="2971"/>
                </a:lnTo>
                <a:lnTo>
                  <a:pt x="1651" y="2971"/>
                </a:lnTo>
                <a:lnTo>
                  <a:pt x="1650" y="2971"/>
                </a:lnTo>
                <a:lnTo>
                  <a:pt x="1650" y="2970"/>
                </a:lnTo>
                <a:lnTo>
                  <a:pt x="1650" y="2968"/>
                </a:lnTo>
                <a:lnTo>
                  <a:pt x="1651" y="2968"/>
                </a:lnTo>
                <a:lnTo>
                  <a:pt x="1651" y="2967"/>
                </a:lnTo>
                <a:lnTo>
                  <a:pt x="1651" y="2965"/>
                </a:lnTo>
                <a:lnTo>
                  <a:pt x="1653" y="2965"/>
                </a:lnTo>
                <a:lnTo>
                  <a:pt x="1655" y="2965"/>
                </a:lnTo>
                <a:lnTo>
                  <a:pt x="1655" y="2963"/>
                </a:lnTo>
                <a:lnTo>
                  <a:pt x="1656" y="2963"/>
                </a:lnTo>
                <a:lnTo>
                  <a:pt x="1656" y="2965"/>
                </a:lnTo>
                <a:lnTo>
                  <a:pt x="1656" y="2963"/>
                </a:lnTo>
                <a:lnTo>
                  <a:pt x="1658" y="2965"/>
                </a:lnTo>
                <a:lnTo>
                  <a:pt x="1658" y="2963"/>
                </a:lnTo>
                <a:lnTo>
                  <a:pt x="1659" y="2963"/>
                </a:lnTo>
                <a:lnTo>
                  <a:pt x="1659" y="2962"/>
                </a:lnTo>
                <a:lnTo>
                  <a:pt x="1661" y="2962"/>
                </a:lnTo>
                <a:lnTo>
                  <a:pt x="1663" y="2962"/>
                </a:lnTo>
                <a:lnTo>
                  <a:pt x="1663" y="2963"/>
                </a:lnTo>
                <a:lnTo>
                  <a:pt x="1664" y="2963"/>
                </a:lnTo>
                <a:close/>
                <a:moveTo>
                  <a:pt x="1583" y="2960"/>
                </a:moveTo>
                <a:lnTo>
                  <a:pt x="1583" y="2962"/>
                </a:lnTo>
                <a:lnTo>
                  <a:pt x="1583" y="2963"/>
                </a:lnTo>
                <a:lnTo>
                  <a:pt x="1583" y="2962"/>
                </a:lnTo>
                <a:lnTo>
                  <a:pt x="1581" y="2962"/>
                </a:lnTo>
                <a:lnTo>
                  <a:pt x="1583" y="2962"/>
                </a:lnTo>
                <a:lnTo>
                  <a:pt x="1583" y="2960"/>
                </a:lnTo>
                <a:lnTo>
                  <a:pt x="1581" y="2960"/>
                </a:lnTo>
                <a:lnTo>
                  <a:pt x="1583" y="2960"/>
                </a:lnTo>
                <a:close/>
                <a:moveTo>
                  <a:pt x="2303" y="2960"/>
                </a:moveTo>
                <a:lnTo>
                  <a:pt x="2304" y="2960"/>
                </a:lnTo>
                <a:lnTo>
                  <a:pt x="2303" y="2960"/>
                </a:lnTo>
                <a:lnTo>
                  <a:pt x="2303" y="2962"/>
                </a:lnTo>
                <a:lnTo>
                  <a:pt x="2303" y="2960"/>
                </a:lnTo>
                <a:close/>
                <a:moveTo>
                  <a:pt x="1563" y="2957"/>
                </a:moveTo>
                <a:lnTo>
                  <a:pt x="1563" y="2959"/>
                </a:lnTo>
                <a:lnTo>
                  <a:pt x="1562" y="2957"/>
                </a:lnTo>
                <a:lnTo>
                  <a:pt x="1562" y="2955"/>
                </a:lnTo>
                <a:lnTo>
                  <a:pt x="1563" y="2955"/>
                </a:lnTo>
                <a:lnTo>
                  <a:pt x="1563" y="2957"/>
                </a:lnTo>
                <a:close/>
                <a:moveTo>
                  <a:pt x="2272" y="2957"/>
                </a:moveTo>
                <a:lnTo>
                  <a:pt x="2272" y="2955"/>
                </a:lnTo>
                <a:lnTo>
                  <a:pt x="2274" y="2955"/>
                </a:lnTo>
                <a:lnTo>
                  <a:pt x="2274" y="2957"/>
                </a:lnTo>
                <a:lnTo>
                  <a:pt x="2272" y="2957"/>
                </a:lnTo>
                <a:close/>
                <a:moveTo>
                  <a:pt x="2330" y="2957"/>
                </a:moveTo>
                <a:lnTo>
                  <a:pt x="2330" y="2955"/>
                </a:lnTo>
                <a:lnTo>
                  <a:pt x="2331" y="2955"/>
                </a:lnTo>
                <a:lnTo>
                  <a:pt x="2330" y="2957"/>
                </a:lnTo>
                <a:close/>
                <a:moveTo>
                  <a:pt x="1674" y="2955"/>
                </a:moveTo>
                <a:lnTo>
                  <a:pt x="1672" y="2955"/>
                </a:lnTo>
                <a:lnTo>
                  <a:pt x="1672" y="2954"/>
                </a:lnTo>
                <a:lnTo>
                  <a:pt x="1674" y="2954"/>
                </a:lnTo>
                <a:lnTo>
                  <a:pt x="1674" y="2955"/>
                </a:lnTo>
                <a:close/>
                <a:moveTo>
                  <a:pt x="2210" y="2955"/>
                </a:moveTo>
                <a:lnTo>
                  <a:pt x="2208" y="2955"/>
                </a:lnTo>
                <a:lnTo>
                  <a:pt x="2210" y="2955"/>
                </a:lnTo>
                <a:lnTo>
                  <a:pt x="2208" y="2955"/>
                </a:lnTo>
                <a:lnTo>
                  <a:pt x="2210" y="2955"/>
                </a:lnTo>
                <a:lnTo>
                  <a:pt x="2210" y="2954"/>
                </a:lnTo>
                <a:lnTo>
                  <a:pt x="2208" y="2954"/>
                </a:lnTo>
                <a:lnTo>
                  <a:pt x="2210" y="2954"/>
                </a:lnTo>
                <a:lnTo>
                  <a:pt x="2210" y="2955"/>
                </a:lnTo>
                <a:close/>
                <a:moveTo>
                  <a:pt x="2200" y="2955"/>
                </a:moveTo>
                <a:lnTo>
                  <a:pt x="2200" y="2954"/>
                </a:lnTo>
                <a:lnTo>
                  <a:pt x="2199" y="2954"/>
                </a:lnTo>
                <a:lnTo>
                  <a:pt x="2199" y="2952"/>
                </a:lnTo>
                <a:lnTo>
                  <a:pt x="2200" y="2952"/>
                </a:lnTo>
                <a:lnTo>
                  <a:pt x="2200" y="2954"/>
                </a:lnTo>
                <a:lnTo>
                  <a:pt x="2200" y="2955"/>
                </a:lnTo>
                <a:close/>
                <a:moveTo>
                  <a:pt x="2202" y="2952"/>
                </a:moveTo>
                <a:lnTo>
                  <a:pt x="2203" y="2952"/>
                </a:lnTo>
                <a:lnTo>
                  <a:pt x="2205" y="2952"/>
                </a:lnTo>
                <a:lnTo>
                  <a:pt x="2205" y="2954"/>
                </a:lnTo>
                <a:lnTo>
                  <a:pt x="2207" y="2954"/>
                </a:lnTo>
                <a:lnTo>
                  <a:pt x="2207" y="2955"/>
                </a:lnTo>
                <a:lnTo>
                  <a:pt x="2208" y="2955"/>
                </a:lnTo>
                <a:lnTo>
                  <a:pt x="2208" y="2957"/>
                </a:lnTo>
                <a:lnTo>
                  <a:pt x="2207" y="2957"/>
                </a:lnTo>
                <a:lnTo>
                  <a:pt x="2207" y="2959"/>
                </a:lnTo>
                <a:lnTo>
                  <a:pt x="2205" y="2959"/>
                </a:lnTo>
                <a:lnTo>
                  <a:pt x="2205" y="2957"/>
                </a:lnTo>
                <a:lnTo>
                  <a:pt x="2203" y="2957"/>
                </a:lnTo>
                <a:lnTo>
                  <a:pt x="2203" y="2955"/>
                </a:lnTo>
                <a:lnTo>
                  <a:pt x="2202" y="2955"/>
                </a:lnTo>
                <a:lnTo>
                  <a:pt x="2202" y="2954"/>
                </a:lnTo>
                <a:lnTo>
                  <a:pt x="2202" y="2952"/>
                </a:lnTo>
                <a:close/>
                <a:moveTo>
                  <a:pt x="1570" y="2951"/>
                </a:moveTo>
                <a:lnTo>
                  <a:pt x="1571" y="2951"/>
                </a:lnTo>
                <a:lnTo>
                  <a:pt x="1571" y="2952"/>
                </a:lnTo>
                <a:lnTo>
                  <a:pt x="1570" y="2952"/>
                </a:lnTo>
                <a:lnTo>
                  <a:pt x="1570" y="2951"/>
                </a:lnTo>
                <a:close/>
                <a:moveTo>
                  <a:pt x="1563" y="2952"/>
                </a:moveTo>
                <a:lnTo>
                  <a:pt x="1562" y="2952"/>
                </a:lnTo>
                <a:lnTo>
                  <a:pt x="1563" y="2951"/>
                </a:lnTo>
                <a:lnTo>
                  <a:pt x="1565" y="2952"/>
                </a:lnTo>
                <a:lnTo>
                  <a:pt x="1563" y="2952"/>
                </a:lnTo>
                <a:close/>
                <a:moveTo>
                  <a:pt x="1567" y="2952"/>
                </a:moveTo>
                <a:lnTo>
                  <a:pt x="1565" y="2952"/>
                </a:lnTo>
                <a:lnTo>
                  <a:pt x="1565" y="2951"/>
                </a:lnTo>
                <a:lnTo>
                  <a:pt x="1567" y="2951"/>
                </a:lnTo>
                <a:lnTo>
                  <a:pt x="1567" y="2952"/>
                </a:lnTo>
                <a:close/>
                <a:moveTo>
                  <a:pt x="1563" y="2951"/>
                </a:moveTo>
                <a:lnTo>
                  <a:pt x="1565" y="2951"/>
                </a:lnTo>
                <a:lnTo>
                  <a:pt x="1563" y="2951"/>
                </a:lnTo>
                <a:close/>
                <a:moveTo>
                  <a:pt x="2259" y="2952"/>
                </a:moveTo>
                <a:lnTo>
                  <a:pt x="2259" y="2954"/>
                </a:lnTo>
                <a:lnTo>
                  <a:pt x="2259" y="2955"/>
                </a:lnTo>
                <a:lnTo>
                  <a:pt x="2261" y="2955"/>
                </a:lnTo>
                <a:lnTo>
                  <a:pt x="2261" y="2957"/>
                </a:lnTo>
                <a:lnTo>
                  <a:pt x="2261" y="2959"/>
                </a:lnTo>
                <a:lnTo>
                  <a:pt x="2263" y="2959"/>
                </a:lnTo>
                <a:lnTo>
                  <a:pt x="2263" y="2960"/>
                </a:lnTo>
                <a:lnTo>
                  <a:pt x="2261" y="2960"/>
                </a:lnTo>
                <a:lnTo>
                  <a:pt x="2261" y="2962"/>
                </a:lnTo>
                <a:lnTo>
                  <a:pt x="2261" y="2963"/>
                </a:lnTo>
                <a:lnTo>
                  <a:pt x="2259" y="2963"/>
                </a:lnTo>
                <a:lnTo>
                  <a:pt x="2258" y="2963"/>
                </a:lnTo>
                <a:lnTo>
                  <a:pt x="2258" y="2965"/>
                </a:lnTo>
                <a:lnTo>
                  <a:pt x="2256" y="2965"/>
                </a:lnTo>
                <a:lnTo>
                  <a:pt x="2256" y="2967"/>
                </a:lnTo>
                <a:lnTo>
                  <a:pt x="2255" y="2967"/>
                </a:lnTo>
                <a:lnTo>
                  <a:pt x="2255" y="2965"/>
                </a:lnTo>
                <a:lnTo>
                  <a:pt x="2253" y="2963"/>
                </a:lnTo>
                <a:lnTo>
                  <a:pt x="2251" y="2963"/>
                </a:lnTo>
                <a:lnTo>
                  <a:pt x="2250" y="2962"/>
                </a:lnTo>
                <a:lnTo>
                  <a:pt x="2250" y="2960"/>
                </a:lnTo>
                <a:lnTo>
                  <a:pt x="2250" y="2959"/>
                </a:lnTo>
                <a:lnTo>
                  <a:pt x="2250" y="2957"/>
                </a:lnTo>
                <a:lnTo>
                  <a:pt x="2250" y="2955"/>
                </a:lnTo>
                <a:lnTo>
                  <a:pt x="2250" y="2954"/>
                </a:lnTo>
                <a:lnTo>
                  <a:pt x="2251" y="2954"/>
                </a:lnTo>
                <a:lnTo>
                  <a:pt x="2251" y="2952"/>
                </a:lnTo>
                <a:lnTo>
                  <a:pt x="2253" y="2952"/>
                </a:lnTo>
                <a:lnTo>
                  <a:pt x="2255" y="2951"/>
                </a:lnTo>
                <a:lnTo>
                  <a:pt x="2256" y="2951"/>
                </a:lnTo>
                <a:lnTo>
                  <a:pt x="2258" y="2949"/>
                </a:lnTo>
                <a:lnTo>
                  <a:pt x="2258" y="2951"/>
                </a:lnTo>
                <a:lnTo>
                  <a:pt x="2258" y="2952"/>
                </a:lnTo>
                <a:lnTo>
                  <a:pt x="2259" y="2952"/>
                </a:lnTo>
                <a:close/>
                <a:moveTo>
                  <a:pt x="2314" y="2951"/>
                </a:moveTo>
                <a:lnTo>
                  <a:pt x="2314" y="2952"/>
                </a:lnTo>
                <a:lnTo>
                  <a:pt x="2314" y="2954"/>
                </a:lnTo>
                <a:lnTo>
                  <a:pt x="2312" y="2954"/>
                </a:lnTo>
                <a:lnTo>
                  <a:pt x="2311" y="2954"/>
                </a:lnTo>
                <a:lnTo>
                  <a:pt x="2311" y="2952"/>
                </a:lnTo>
                <a:lnTo>
                  <a:pt x="2311" y="2951"/>
                </a:lnTo>
                <a:lnTo>
                  <a:pt x="2309" y="2952"/>
                </a:lnTo>
                <a:lnTo>
                  <a:pt x="2309" y="2951"/>
                </a:lnTo>
                <a:lnTo>
                  <a:pt x="2311" y="2951"/>
                </a:lnTo>
                <a:lnTo>
                  <a:pt x="2311" y="2949"/>
                </a:lnTo>
                <a:lnTo>
                  <a:pt x="2312" y="2949"/>
                </a:lnTo>
                <a:lnTo>
                  <a:pt x="2312" y="2951"/>
                </a:lnTo>
                <a:lnTo>
                  <a:pt x="2314" y="2951"/>
                </a:lnTo>
                <a:close/>
                <a:moveTo>
                  <a:pt x="1664" y="2952"/>
                </a:moveTo>
                <a:lnTo>
                  <a:pt x="1664" y="2954"/>
                </a:lnTo>
                <a:lnTo>
                  <a:pt x="1663" y="2954"/>
                </a:lnTo>
                <a:lnTo>
                  <a:pt x="1661" y="2954"/>
                </a:lnTo>
                <a:lnTo>
                  <a:pt x="1659" y="2954"/>
                </a:lnTo>
                <a:lnTo>
                  <a:pt x="1658" y="2954"/>
                </a:lnTo>
                <a:lnTo>
                  <a:pt x="1658" y="2955"/>
                </a:lnTo>
                <a:lnTo>
                  <a:pt x="1656" y="2957"/>
                </a:lnTo>
                <a:lnTo>
                  <a:pt x="1658" y="2957"/>
                </a:lnTo>
                <a:lnTo>
                  <a:pt x="1656" y="2957"/>
                </a:lnTo>
                <a:lnTo>
                  <a:pt x="1656" y="2959"/>
                </a:lnTo>
                <a:lnTo>
                  <a:pt x="1655" y="2959"/>
                </a:lnTo>
                <a:lnTo>
                  <a:pt x="1655" y="2957"/>
                </a:lnTo>
                <a:lnTo>
                  <a:pt x="1653" y="2957"/>
                </a:lnTo>
                <a:lnTo>
                  <a:pt x="1653" y="2959"/>
                </a:lnTo>
                <a:lnTo>
                  <a:pt x="1651" y="2959"/>
                </a:lnTo>
                <a:lnTo>
                  <a:pt x="1653" y="2959"/>
                </a:lnTo>
                <a:lnTo>
                  <a:pt x="1651" y="2959"/>
                </a:lnTo>
                <a:lnTo>
                  <a:pt x="1651" y="2957"/>
                </a:lnTo>
                <a:lnTo>
                  <a:pt x="1650" y="2955"/>
                </a:lnTo>
                <a:lnTo>
                  <a:pt x="1650" y="2954"/>
                </a:lnTo>
                <a:lnTo>
                  <a:pt x="1650" y="2952"/>
                </a:lnTo>
                <a:lnTo>
                  <a:pt x="1650" y="2951"/>
                </a:lnTo>
                <a:lnTo>
                  <a:pt x="1653" y="2949"/>
                </a:lnTo>
                <a:lnTo>
                  <a:pt x="1655" y="2949"/>
                </a:lnTo>
                <a:lnTo>
                  <a:pt x="1656" y="2949"/>
                </a:lnTo>
                <a:lnTo>
                  <a:pt x="1658" y="2951"/>
                </a:lnTo>
                <a:lnTo>
                  <a:pt x="1663" y="2952"/>
                </a:lnTo>
                <a:lnTo>
                  <a:pt x="1664" y="2952"/>
                </a:lnTo>
                <a:close/>
                <a:moveTo>
                  <a:pt x="2314" y="2951"/>
                </a:moveTo>
                <a:lnTo>
                  <a:pt x="2314" y="2949"/>
                </a:lnTo>
                <a:lnTo>
                  <a:pt x="2314" y="2951"/>
                </a:lnTo>
                <a:close/>
                <a:moveTo>
                  <a:pt x="1575" y="2952"/>
                </a:moveTo>
                <a:lnTo>
                  <a:pt x="1575" y="2951"/>
                </a:lnTo>
                <a:lnTo>
                  <a:pt x="1575" y="2949"/>
                </a:lnTo>
                <a:lnTo>
                  <a:pt x="1576" y="2949"/>
                </a:lnTo>
                <a:lnTo>
                  <a:pt x="1576" y="2951"/>
                </a:lnTo>
                <a:lnTo>
                  <a:pt x="1576" y="2952"/>
                </a:lnTo>
                <a:lnTo>
                  <a:pt x="1575" y="2952"/>
                </a:lnTo>
                <a:close/>
                <a:moveTo>
                  <a:pt x="1571" y="2949"/>
                </a:moveTo>
                <a:lnTo>
                  <a:pt x="1571" y="2951"/>
                </a:lnTo>
                <a:lnTo>
                  <a:pt x="1570" y="2951"/>
                </a:lnTo>
                <a:lnTo>
                  <a:pt x="1571" y="2949"/>
                </a:lnTo>
                <a:lnTo>
                  <a:pt x="1570" y="2949"/>
                </a:lnTo>
                <a:lnTo>
                  <a:pt x="1571" y="2949"/>
                </a:lnTo>
                <a:close/>
                <a:moveTo>
                  <a:pt x="2314" y="2949"/>
                </a:moveTo>
                <a:lnTo>
                  <a:pt x="2314" y="2947"/>
                </a:lnTo>
                <a:lnTo>
                  <a:pt x="2314" y="2949"/>
                </a:lnTo>
                <a:close/>
                <a:moveTo>
                  <a:pt x="1573" y="2949"/>
                </a:moveTo>
                <a:lnTo>
                  <a:pt x="1573" y="2947"/>
                </a:lnTo>
                <a:lnTo>
                  <a:pt x="1573" y="2949"/>
                </a:lnTo>
                <a:close/>
                <a:moveTo>
                  <a:pt x="1565" y="2947"/>
                </a:moveTo>
                <a:lnTo>
                  <a:pt x="1567" y="2947"/>
                </a:lnTo>
                <a:lnTo>
                  <a:pt x="1565" y="2947"/>
                </a:lnTo>
                <a:close/>
                <a:moveTo>
                  <a:pt x="1562" y="2947"/>
                </a:moveTo>
                <a:lnTo>
                  <a:pt x="1563" y="2947"/>
                </a:lnTo>
                <a:lnTo>
                  <a:pt x="1565" y="2949"/>
                </a:lnTo>
                <a:lnTo>
                  <a:pt x="1563" y="2949"/>
                </a:lnTo>
                <a:lnTo>
                  <a:pt x="1562" y="2949"/>
                </a:lnTo>
                <a:lnTo>
                  <a:pt x="1562" y="2947"/>
                </a:lnTo>
                <a:close/>
                <a:moveTo>
                  <a:pt x="2271" y="2947"/>
                </a:moveTo>
                <a:lnTo>
                  <a:pt x="2271" y="2946"/>
                </a:lnTo>
                <a:lnTo>
                  <a:pt x="2271" y="2947"/>
                </a:lnTo>
                <a:lnTo>
                  <a:pt x="2271" y="2946"/>
                </a:lnTo>
                <a:lnTo>
                  <a:pt x="2271" y="2947"/>
                </a:lnTo>
                <a:close/>
                <a:moveTo>
                  <a:pt x="1573" y="2946"/>
                </a:moveTo>
                <a:lnTo>
                  <a:pt x="1575" y="2946"/>
                </a:lnTo>
                <a:lnTo>
                  <a:pt x="1575" y="2947"/>
                </a:lnTo>
                <a:lnTo>
                  <a:pt x="1576" y="2947"/>
                </a:lnTo>
                <a:lnTo>
                  <a:pt x="1576" y="2949"/>
                </a:lnTo>
                <a:lnTo>
                  <a:pt x="1575" y="2949"/>
                </a:lnTo>
                <a:lnTo>
                  <a:pt x="1575" y="2947"/>
                </a:lnTo>
                <a:lnTo>
                  <a:pt x="1573" y="2947"/>
                </a:lnTo>
                <a:lnTo>
                  <a:pt x="1573" y="2946"/>
                </a:lnTo>
                <a:close/>
                <a:moveTo>
                  <a:pt x="2269" y="2946"/>
                </a:moveTo>
                <a:lnTo>
                  <a:pt x="2269" y="2947"/>
                </a:lnTo>
                <a:lnTo>
                  <a:pt x="2267" y="2947"/>
                </a:lnTo>
                <a:lnTo>
                  <a:pt x="2267" y="2946"/>
                </a:lnTo>
                <a:lnTo>
                  <a:pt x="2269" y="2946"/>
                </a:lnTo>
                <a:close/>
                <a:moveTo>
                  <a:pt x="1551" y="2946"/>
                </a:moveTo>
                <a:lnTo>
                  <a:pt x="1549" y="2946"/>
                </a:lnTo>
                <a:lnTo>
                  <a:pt x="1551" y="2946"/>
                </a:lnTo>
                <a:close/>
                <a:moveTo>
                  <a:pt x="1565" y="2946"/>
                </a:moveTo>
                <a:lnTo>
                  <a:pt x="1563" y="2946"/>
                </a:lnTo>
                <a:lnTo>
                  <a:pt x="1563" y="2947"/>
                </a:lnTo>
                <a:lnTo>
                  <a:pt x="1563" y="2946"/>
                </a:lnTo>
                <a:lnTo>
                  <a:pt x="1562" y="2947"/>
                </a:lnTo>
                <a:lnTo>
                  <a:pt x="1562" y="2946"/>
                </a:lnTo>
                <a:lnTo>
                  <a:pt x="1560" y="2946"/>
                </a:lnTo>
                <a:lnTo>
                  <a:pt x="1562" y="2944"/>
                </a:lnTo>
                <a:lnTo>
                  <a:pt x="1563" y="2944"/>
                </a:lnTo>
                <a:lnTo>
                  <a:pt x="1563" y="2943"/>
                </a:lnTo>
                <a:lnTo>
                  <a:pt x="1565" y="2944"/>
                </a:lnTo>
                <a:lnTo>
                  <a:pt x="1565" y="2946"/>
                </a:lnTo>
                <a:close/>
                <a:moveTo>
                  <a:pt x="1547" y="2944"/>
                </a:moveTo>
                <a:lnTo>
                  <a:pt x="1547" y="2943"/>
                </a:lnTo>
                <a:lnTo>
                  <a:pt x="1547" y="2944"/>
                </a:lnTo>
                <a:close/>
                <a:moveTo>
                  <a:pt x="1549" y="2944"/>
                </a:moveTo>
                <a:lnTo>
                  <a:pt x="1549" y="2943"/>
                </a:lnTo>
                <a:lnTo>
                  <a:pt x="1551" y="2943"/>
                </a:lnTo>
                <a:lnTo>
                  <a:pt x="1551" y="2944"/>
                </a:lnTo>
                <a:lnTo>
                  <a:pt x="1549" y="2944"/>
                </a:lnTo>
                <a:close/>
                <a:moveTo>
                  <a:pt x="1549" y="2941"/>
                </a:moveTo>
                <a:lnTo>
                  <a:pt x="1551" y="2941"/>
                </a:lnTo>
                <a:lnTo>
                  <a:pt x="1552" y="2943"/>
                </a:lnTo>
                <a:lnTo>
                  <a:pt x="1551" y="2943"/>
                </a:lnTo>
                <a:lnTo>
                  <a:pt x="1549" y="2943"/>
                </a:lnTo>
                <a:lnTo>
                  <a:pt x="1549" y="2941"/>
                </a:lnTo>
                <a:close/>
                <a:moveTo>
                  <a:pt x="1554" y="2943"/>
                </a:moveTo>
                <a:lnTo>
                  <a:pt x="1552" y="2943"/>
                </a:lnTo>
                <a:lnTo>
                  <a:pt x="1554" y="2943"/>
                </a:lnTo>
                <a:lnTo>
                  <a:pt x="1554" y="2941"/>
                </a:lnTo>
                <a:lnTo>
                  <a:pt x="1555" y="2941"/>
                </a:lnTo>
                <a:lnTo>
                  <a:pt x="1555" y="2943"/>
                </a:lnTo>
                <a:lnTo>
                  <a:pt x="1554" y="2943"/>
                </a:lnTo>
                <a:close/>
                <a:moveTo>
                  <a:pt x="2216" y="2941"/>
                </a:moveTo>
                <a:lnTo>
                  <a:pt x="2216" y="2943"/>
                </a:lnTo>
                <a:lnTo>
                  <a:pt x="2218" y="2943"/>
                </a:lnTo>
                <a:lnTo>
                  <a:pt x="2219" y="2944"/>
                </a:lnTo>
                <a:lnTo>
                  <a:pt x="2219" y="2946"/>
                </a:lnTo>
                <a:lnTo>
                  <a:pt x="2218" y="2946"/>
                </a:lnTo>
                <a:lnTo>
                  <a:pt x="2218" y="2944"/>
                </a:lnTo>
                <a:lnTo>
                  <a:pt x="2216" y="2944"/>
                </a:lnTo>
                <a:lnTo>
                  <a:pt x="2216" y="2943"/>
                </a:lnTo>
                <a:lnTo>
                  <a:pt x="2215" y="2943"/>
                </a:lnTo>
                <a:lnTo>
                  <a:pt x="2215" y="2941"/>
                </a:lnTo>
                <a:lnTo>
                  <a:pt x="2216" y="2941"/>
                </a:lnTo>
                <a:close/>
                <a:moveTo>
                  <a:pt x="1546" y="2941"/>
                </a:moveTo>
                <a:lnTo>
                  <a:pt x="1546" y="2943"/>
                </a:lnTo>
                <a:lnTo>
                  <a:pt x="1546" y="2941"/>
                </a:lnTo>
                <a:lnTo>
                  <a:pt x="1544" y="2941"/>
                </a:lnTo>
                <a:lnTo>
                  <a:pt x="1546" y="2941"/>
                </a:lnTo>
                <a:close/>
                <a:moveTo>
                  <a:pt x="1570" y="2941"/>
                </a:moveTo>
                <a:lnTo>
                  <a:pt x="1571" y="2943"/>
                </a:lnTo>
                <a:lnTo>
                  <a:pt x="1571" y="2944"/>
                </a:lnTo>
                <a:lnTo>
                  <a:pt x="1570" y="2944"/>
                </a:lnTo>
                <a:lnTo>
                  <a:pt x="1570" y="2946"/>
                </a:lnTo>
                <a:lnTo>
                  <a:pt x="1571" y="2946"/>
                </a:lnTo>
                <a:lnTo>
                  <a:pt x="1573" y="2946"/>
                </a:lnTo>
                <a:lnTo>
                  <a:pt x="1573" y="2947"/>
                </a:lnTo>
                <a:lnTo>
                  <a:pt x="1571" y="2947"/>
                </a:lnTo>
                <a:lnTo>
                  <a:pt x="1573" y="2947"/>
                </a:lnTo>
                <a:lnTo>
                  <a:pt x="1571" y="2947"/>
                </a:lnTo>
                <a:lnTo>
                  <a:pt x="1571" y="2949"/>
                </a:lnTo>
                <a:lnTo>
                  <a:pt x="1571" y="2947"/>
                </a:lnTo>
                <a:lnTo>
                  <a:pt x="1570" y="2947"/>
                </a:lnTo>
                <a:lnTo>
                  <a:pt x="1570" y="2949"/>
                </a:lnTo>
                <a:lnTo>
                  <a:pt x="1568" y="2949"/>
                </a:lnTo>
                <a:lnTo>
                  <a:pt x="1568" y="2947"/>
                </a:lnTo>
                <a:lnTo>
                  <a:pt x="1567" y="2947"/>
                </a:lnTo>
                <a:lnTo>
                  <a:pt x="1565" y="2947"/>
                </a:lnTo>
                <a:lnTo>
                  <a:pt x="1565" y="2946"/>
                </a:lnTo>
                <a:lnTo>
                  <a:pt x="1565" y="2944"/>
                </a:lnTo>
                <a:lnTo>
                  <a:pt x="1565" y="2943"/>
                </a:lnTo>
                <a:lnTo>
                  <a:pt x="1567" y="2943"/>
                </a:lnTo>
                <a:lnTo>
                  <a:pt x="1565" y="2943"/>
                </a:lnTo>
                <a:lnTo>
                  <a:pt x="1565" y="2941"/>
                </a:lnTo>
                <a:lnTo>
                  <a:pt x="1567" y="2941"/>
                </a:lnTo>
                <a:lnTo>
                  <a:pt x="1568" y="2941"/>
                </a:lnTo>
                <a:lnTo>
                  <a:pt x="1570" y="2941"/>
                </a:lnTo>
                <a:close/>
                <a:moveTo>
                  <a:pt x="2320" y="2939"/>
                </a:moveTo>
                <a:lnTo>
                  <a:pt x="2322" y="2939"/>
                </a:lnTo>
                <a:lnTo>
                  <a:pt x="2322" y="2941"/>
                </a:lnTo>
                <a:lnTo>
                  <a:pt x="2320" y="2941"/>
                </a:lnTo>
                <a:lnTo>
                  <a:pt x="2319" y="2941"/>
                </a:lnTo>
                <a:lnTo>
                  <a:pt x="2319" y="2943"/>
                </a:lnTo>
                <a:lnTo>
                  <a:pt x="2317" y="2943"/>
                </a:lnTo>
                <a:lnTo>
                  <a:pt x="2317" y="2941"/>
                </a:lnTo>
                <a:lnTo>
                  <a:pt x="2315" y="2941"/>
                </a:lnTo>
                <a:lnTo>
                  <a:pt x="2317" y="2941"/>
                </a:lnTo>
                <a:lnTo>
                  <a:pt x="2317" y="2939"/>
                </a:lnTo>
                <a:lnTo>
                  <a:pt x="2319" y="2939"/>
                </a:lnTo>
                <a:lnTo>
                  <a:pt x="2320" y="2939"/>
                </a:lnTo>
                <a:close/>
                <a:moveTo>
                  <a:pt x="1579" y="2943"/>
                </a:moveTo>
                <a:lnTo>
                  <a:pt x="1578" y="2941"/>
                </a:lnTo>
                <a:lnTo>
                  <a:pt x="1578" y="2939"/>
                </a:lnTo>
                <a:lnTo>
                  <a:pt x="1579" y="2939"/>
                </a:lnTo>
                <a:lnTo>
                  <a:pt x="1579" y="2941"/>
                </a:lnTo>
                <a:lnTo>
                  <a:pt x="1579" y="2943"/>
                </a:lnTo>
                <a:close/>
                <a:moveTo>
                  <a:pt x="2210" y="2941"/>
                </a:moveTo>
                <a:lnTo>
                  <a:pt x="2210" y="2939"/>
                </a:lnTo>
                <a:lnTo>
                  <a:pt x="2210" y="2941"/>
                </a:lnTo>
                <a:close/>
                <a:moveTo>
                  <a:pt x="1456" y="2941"/>
                </a:moveTo>
                <a:lnTo>
                  <a:pt x="1456" y="2939"/>
                </a:lnTo>
                <a:lnTo>
                  <a:pt x="1456" y="2938"/>
                </a:lnTo>
                <a:lnTo>
                  <a:pt x="1458" y="2939"/>
                </a:lnTo>
                <a:lnTo>
                  <a:pt x="1458" y="2941"/>
                </a:lnTo>
                <a:lnTo>
                  <a:pt x="1456" y="2941"/>
                </a:lnTo>
                <a:close/>
                <a:moveTo>
                  <a:pt x="1578" y="2939"/>
                </a:moveTo>
                <a:lnTo>
                  <a:pt x="1576" y="2938"/>
                </a:lnTo>
                <a:lnTo>
                  <a:pt x="1578" y="2938"/>
                </a:lnTo>
                <a:lnTo>
                  <a:pt x="1578" y="2939"/>
                </a:lnTo>
                <a:close/>
                <a:moveTo>
                  <a:pt x="1559" y="2939"/>
                </a:moveTo>
                <a:lnTo>
                  <a:pt x="1557" y="2938"/>
                </a:lnTo>
                <a:lnTo>
                  <a:pt x="1559" y="2938"/>
                </a:lnTo>
                <a:lnTo>
                  <a:pt x="1559" y="2939"/>
                </a:lnTo>
                <a:close/>
                <a:moveTo>
                  <a:pt x="1583" y="2939"/>
                </a:moveTo>
                <a:lnTo>
                  <a:pt x="1581" y="2938"/>
                </a:lnTo>
                <a:lnTo>
                  <a:pt x="1583" y="2938"/>
                </a:lnTo>
                <a:lnTo>
                  <a:pt x="1583" y="2939"/>
                </a:lnTo>
                <a:close/>
                <a:moveTo>
                  <a:pt x="1573" y="2938"/>
                </a:moveTo>
                <a:lnTo>
                  <a:pt x="1575" y="2938"/>
                </a:lnTo>
                <a:lnTo>
                  <a:pt x="1576" y="2938"/>
                </a:lnTo>
                <a:lnTo>
                  <a:pt x="1576" y="2939"/>
                </a:lnTo>
                <a:lnTo>
                  <a:pt x="1578" y="2939"/>
                </a:lnTo>
                <a:lnTo>
                  <a:pt x="1578" y="2941"/>
                </a:lnTo>
                <a:lnTo>
                  <a:pt x="1578" y="2943"/>
                </a:lnTo>
                <a:lnTo>
                  <a:pt x="1578" y="2944"/>
                </a:lnTo>
                <a:lnTo>
                  <a:pt x="1579" y="2944"/>
                </a:lnTo>
                <a:lnTo>
                  <a:pt x="1579" y="2946"/>
                </a:lnTo>
                <a:lnTo>
                  <a:pt x="1578" y="2946"/>
                </a:lnTo>
                <a:lnTo>
                  <a:pt x="1578" y="2947"/>
                </a:lnTo>
                <a:lnTo>
                  <a:pt x="1578" y="2946"/>
                </a:lnTo>
                <a:lnTo>
                  <a:pt x="1576" y="2946"/>
                </a:lnTo>
                <a:lnTo>
                  <a:pt x="1575" y="2946"/>
                </a:lnTo>
                <a:lnTo>
                  <a:pt x="1575" y="2944"/>
                </a:lnTo>
                <a:lnTo>
                  <a:pt x="1573" y="2944"/>
                </a:lnTo>
                <a:lnTo>
                  <a:pt x="1573" y="2943"/>
                </a:lnTo>
                <a:lnTo>
                  <a:pt x="1575" y="2943"/>
                </a:lnTo>
                <a:lnTo>
                  <a:pt x="1573" y="2943"/>
                </a:lnTo>
                <a:lnTo>
                  <a:pt x="1573" y="2941"/>
                </a:lnTo>
                <a:lnTo>
                  <a:pt x="1571" y="2941"/>
                </a:lnTo>
                <a:lnTo>
                  <a:pt x="1571" y="2939"/>
                </a:lnTo>
                <a:lnTo>
                  <a:pt x="1571" y="2938"/>
                </a:lnTo>
                <a:lnTo>
                  <a:pt x="1573" y="2938"/>
                </a:lnTo>
                <a:close/>
                <a:moveTo>
                  <a:pt x="2341" y="2938"/>
                </a:moveTo>
                <a:lnTo>
                  <a:pt x="2339" y="2938"/>
                </a:lnTo>
                <a:lnTo>
                  <a:pt x="2339" y="2936"/>
                </a:lnTo>
                <a:lnTo>
                  <a:pt x="2341" y="2936"/>
                </a:lnTo>
                <a:lnTo>
                  <a:pt x="2341" y="2938"/>
                </a:lnTo>
                <a:close/>
                <a:moveTo>
                  <a:pt x="2338" y="2941"/>
                </a:moveTo>
                <a:lnTo>
                  <a:pt x="2338" y="2943"/>
                </a:lnTo>
                <a:lnTo>
                  <a:pt x="2336" y="2943"/>
                </a:lnTo>
                <a:lnTo>
                  <a:pt x="2338" y="2943"/>
                </a:lnTo>
                <a:lnTo>
                  <a:pt x="2336" y="2943"/>
                </a:lnTo>
                <a:lnTo>
                  <a:pt x="2335" y="2943"/>
                </a:lnTo>
                <a:lnTo>
                  <a:pt x="2333" y="2944"/>
                </a:lnTo>
                <a:lnTo>
                  <a:pt x="2331" y="2944"/>
                </a:lnTo>
                <a:lnTo>
                  <a:pt x="2331" y="2946"/>
                </a:lnTo>
                <a:lnTo>
                  <a:pt x="2330" y="2946"/>
                </a:lnTo>
                <a:lnTo>
                  <a:pt x="2330" y="2944"/>
                </a:lnTo>
                <a:lnTo>
                  <a:pt x="2328" y="2944"/>
                </a:lnTo>
                <a:lnTo>
                  <a:pt x="2330" y="2944"/>
                </a:lnTo>
                <a:lnTo>
                  <a:pt x="2330" y="2943"/>
                </a:lnTo>
                <a:lnTo>
                  <a:pt x="2330" y="2941"/>
                </a:lnTo>
                <a:lnTo>
                  <a:pt x="2331" y="2941"/>
                </a:lnTo>
                <a:lnTo>
                  <a:pt x="2331" y="2939"/>
                </a:lnTo>
                <a:lnTo>
                  <a:pt x="2333" y="2939"/>
                </a:lnTo>
                <a:lnTo>
                  <a:pt x="2333" y="2938"/>
                </a:lnTo>
                <a:lnTo>
                  <a:pt x="2335" y="2938"/>
                </a:lnTo>
                <a:lnTo>
                  <a:pt x="2336" y="2936"/>
                </a:lnTo>
                <a:lnTo>
                  <a:pt x="2338" y="2936"/>
                </a:lnTo>
                <a:lnTo>
                  <a:pt x="2339" y="2936"/>
                </a:lnTo>
                <a:lnTo>
                  <a:pt x="2339" y="2938"/>
                </a:lnTo>
                <a:lnTo>
                  <a:pt x="2339" y="2939"/>
                </a:lnTo>
                <a:lnTo>
                  <a:pt x="2339" y="2941"/>
                </a:lnTo>
                <a:lnTo>
                  <a:pt x="2338" y="2941"/>
                </a:lnTo>
                <a:close/>
                <a:moveTo>
                  <a:pt x="1583" y="2938"/>
                </a:moveTo>
                <a:lnTo>
                  <a:pt x="1583" y="2936"/>
                </a:lnTo>
                <a:lnTo>
                  <a:pt x="1584" y="2936"/>
                </a:lnTo>
                <a:lnTo>
                  <a:pt x="1583" y="2938"/>
                </a:lnTo>
                <a:close/>
                <a:moveTo>
                  <a:pt x="1576" y="2936"/>
                </a:moveTo>
                <a:lnTo>
                  <a:pt x="1575" y="2938"/>
                </a:lnTo>
                <a:lnTo>
                  <a:pt x="1575" y="2936"/>
                </a:lnTo>
                <a:lnTo>
                  <a:pt x="1573" y="2936"/>
                </a:lnTo>
                <a:lnTo>
                  <a:pt x="1575" y="2936"/>
                </a:lnTo>
                <a:lnTo>
                  <a:pt x="1576" y="2936"/>
                </a:lnTo>
                <a:close/>
                <a:moveTo>
                  <a:pt x="1517" y="2936"/>
                </a:moveTo>
                <a:lnTo>
                  <a:pt x="1517" y="2935"/>
                </a:lnTo>
                <a:lnTo>
                  <a:pt x="1519" y="2935"/>
                </a:lnTo>
                <a:lnTo>
                  <a:pt x="1519" y="2936"/>
                </a:lnTo>
                <a:lnTo>
                  <a:pt x="1517" y="2936"/>
                </a:lnTo>
                <a:close/>
                <a:moveTo>
                  <a:pt x="1565" y="2936"/>
                </a:moveTo>
                <a:lnTo>
                  <a:pt x="1565" y="2935"/>
                </a:lnTo>
                <a:lnTo>
                  <a:pt x="1567" y="2935"/>
                </a:lnTo>
                <a:lnTo>
                  <a:pt x="1567" y="2936"/>
                </a:lnTo>
                <a:lnTo>
                  <a:pt x="1565" y="2936"/>
                </a:lnTo>
                <a:close/>
                <a:moveTo>
                  <a:pt x="2248" y="2935"/>
                </a:moveTo>
                <a:lnTo>
                  <a:pt x="2248" y="2936"/>
                </a:lnTo>
                <a:lnTo>
                  <a:pt x="2248" y="2938"/>
                </a:lnTo>
                <a:lnTo>
                  <a:pt x="2247" y="2938"/>
                </a:lnTo>
                <a:lnTo>
                  <a:pt x="2247" y="2936"/>
                </a:lnTo>
                <a:lnTo>
                  <a:pt x="2245" y="2936"/>
                </a:lnTo>
                <a:lnTo>
                  <a:pt x="2245" y="2935"/>
                </a:lnTo>
                <a:lnTo>
                  <a:pt x="2247" y="2935"/>
                </a:lnTo>
                <a:lnTo>
                  <a:pt x="2248" y="2935"/>
                </a:lnTo>
                <a:close/>
                <a:moveTo>
                  <a:pt x="2312" y="2935"/>
                </a:moveTo>
                <a:lnTo>
                  <a:pt x="2311" y="2935"/>
                </a:lnTo>
                <a:lnTo>
                  <a:pt x="2312" y="2935"/>
                </a:lnTo>
                <a:close/>
                <a:moveTo>
                  <a:pt x="2344" y="2935"/>
                </a:moveTo>
                <a:lnTo>
                  <a:pt x="2343" y="2935"/>
                </a:lnTo>
                <a:lnTo>
                  <a:pt x="2343" y="2933"/>
                </a:lnTo>
                <a:lnTo>
                  <a:pt x="2344" y="2933"/>
                </a:lnTo>
                <a:lnTo>
                  <a:pt x="2346" y="2933"/>
                </a:lnTo>
                <a:lnTo>
                  <a:pt x="2346" y="2935"/>
                </a:lnTo>
                <a:lnTo>
                  <a:pt x="2344" y="2935"/>
                </a:lnTo>
                <a:close/>
                <a:moveTo>
                  <a:pt x="2221" y="2935"/>
                </a:moveTo>
                <a:lnTo>
                  <a:pt x="2219" y="2935"/>
                </a:lnTo>
                <a:lnTo>
                  <a:pt x="2219" y="2933"/>
                </a:lnTo>
                <a:lnTo>
                  <a:pt x="2221" y="2933"/>
                </a:lnTo>
                <a:lnTo>
                  <a:pt x="2221" y="2935"/>
                </a:lnTo>
                <a:close/>
                <a:moveTo>
                  <a:pt x="1541" y="2935"/>
                </a:moveTo>
                <a:lnTo>
                  <a:pt x="1539" y="2936"/>
                </a:lnTo>
                <a:lnTo>
                  <a:pt x="1538" y="2935"/>
                </a:lnTo>
                <a:lnTo>
                  <a:pt x="1538" y="2933"/>
                </a:lnTo>
                <a:lnTo>
                  <a:pt x="1539" y="2933"/>
                </a:lnTo>
                <a:lnTo>
                  <a:pt x="1539" y="2931"/>
                </a:lnTo>
                <a:lnTo>
                  <a:pt x="1539" y="2930"/>
                </a:lnTo>
                <a:lnTo>
                  <a:pt x="1541" y="2930"/>
                </a:lnTo>
                <a:lnTo>
                  <a:pt x="1541" y="2931"/>
                </a:lnTo>
                <a:lnTo>
                  <a:pt x="1541" y="2933"/>
                </a:lnTo>
                <a:lnTo>
                  <a:pt x="1539" y="2933"/>
                </a:lnTo>
                <a:lnTo>
                  <a:pt x="1541" y="2935"/>
                </a:lnTo>
                <a:close/>
                <a:moveTo>
                  <a:pt x="2175" y="2930"/>
                </a:moveTo>
                <a:lnTo>
                  <a:pt x="2176" y="2930"/>
                </a:lnTo>
                <a:lnTo>
                  <a:pt x="2176" y="2931"/>
                </a:lnTo>
                <a:lnTo>
                  <a:pt x="2176" y="2933"/>
                </a:lnTo>
                <a:lnTo>
                  <a:pt x="2175" y="2933"/>
                </a:lnTo>
                <a:lnTo>
                  <a:pt x="2175" y="2931"/>
                </a:lnTo>
                <a:lnTo>
                  <a:pt x="2173" y="2931"/>
                </a:lnTo>
                <a:lnTo>
                  <a:pt x="2173" y="2930"/>
                </a:lnTo>
                <a:lnTo>
                  <a:pt x="2175" y="2930"/>
                </a:lnTo>
                <a:close/>
                <a:moveTo>
                  <a:pt x="2291" y="2930"/>
                </a:moveTo>
                <a:lnTo>
                  <a:pt x="2293" y="2931"/>
                </a:lnTo>
                <a:lnTo>
                  <a:pt x="2291" y="2931"/>
                </a:lnTo>
                <a:lnTo>
                  <a:pt x="2291" y="2930"/>
                </a:lnTo>
                <a:close/>
                <a:moveTo>
                  <a:pt x="1538" y="2931"/>
                </a:moveTo>
                <a:lnTo>
                  <a:pt x="1538" y="2930"/>
                </a:lnTo>
                <a:lnTo>
                  <a:pt x="1536" y="2930"/>
                </a:lnTo>
                <a:lnTo>
                  <a:pt x="1538" y="2930"/>
                </a:lnTo>
                <a:lnTo>
                  <a:pt x="1538" y="2928"/>
                </a:lnTo>
                <a:lnTo>
                  <a:pt x="1538" y="2930"/>
                </a:lnTo>
                <a:lnTo>
                  <a:pt x="1538" y="2931"/>
                </a:lnTo>
                <a:close/>
                <a:moveTo>
                  <a:pt x="1538" y="2928"/>
                </a:moveTo>
                <a:lnTo>
                  <a:pt x="1536" y="2928"/>
                </a:lnTo>
                <a:lnTo>
                  <a:pt x="1538" y="2928"/>
                </a:lnTo>
                <a:close/>
                <a:moveTo>
                  <a:pt x="2218" y="2930"/>
                </a:moveTo>
                <a:lnTo>
                  <a:pt x="2218" y="2928"/>
                </a:lnTo>
                <a:lnTo>
                  <a:pt x="2219" y="2928"/>
                </a:lnTo>
                <a:lnTo>
                  <a:pt x="2219" y="2930"/>
                </a:lnTo>
                <a:lnTo>
                  <a:pt x="2218" y="2930"/>
                </a:lnTo>
                <a:close/>
                <a:moveTo>
                  <a:pt x="2347" y="2930"/>
                </a:moveTo>
                <a:lnTo>
                  <a:pt x="2347" y="2928"/>
                </a:lnTo>
                <a:lnTo>
                  <a:pt x="2349" y="2928"/>
                </a:lnTo>
                <a:lnTo>
                  <a:pt x="2349" y="2930"/>
                </a:lnTo>
                <a:lnTo>
                  <a:pt x="2347" y="2930"/>
                </a:lnTo>
                <a:close/>
                <a:moveTo>
                  <a:pt x="1528" y="2928"/>
                </a:moveTo>
                <a:lnTo>
                  <a:pt x="1527" y="2928"/>
                </a:lnTo>
                <a:lnTo>
                  <a:pt x="1525" y="2928"/>
                </a:lnTo>
                <a:lnTo>
                  <a:pt x="1527" y="2928"/>
                </a:lnTo>
                <a:lnTo>
                  <a:pt x="1528" y="2928"/>
                </a:lnTo>
                <a:close/>
                <a:moveTo>
                  <a:pt x="1642" y="2928"/>
                </a:moveTo>
                <a:lnTo>
                  <a:pt x="1640" y="2927"/>
                </a:lnTo>
                <a:lnTo>
                  <a:pt x="1642" y="2927"/>
                </a:lnTo>
                <a:lnTo>
                  <a:pt x="1642" y="2928"/>
                </a:lnTo>
                <a:close/>
                <a:moveTo>
                  <a:pt x="1535" y="2927"/>
                </a:moveTo>
                <a:lnTo>
                  <a:pt x="1533" y="2927"/>
                </a:lnTo>
                <a:lnTo>
                  <a:pt x="1535" y="2927"/>
                </a:lnTo>
                <a:close/>
                <a:moveTo>
                  <a:pt x="1466" y="2927"/>
                </a:moveTo>
                <a:lnTo>
                  <a:pt x="1466" y="2925"/>
                </a:lnTo>
                <a:lnTo>
                  <a:pt x="1467" y="2925"/>
                </a:lnTo>
                <a:lnTo>
                  <a:pt x="1467" y="2927"/>
                </a:lnTo>
                <a:lnTo>
                  <a:pt x="1466" y="2927"/>
                </a:lnTo>
                <a:close/>
                <a:moveTo>
                  <a:pt x="2355" y="2927"/>
                </a:moveTo>
                <a:lnTo>
                  <a:pt x="2354" y="2927"/>
                </a:lnTo>
                <a:lnTo>
                  <a:pt x="2352" y="2927"/>
                </a:lnTo>
                <a:lnTo>
                  <a:pt x="2352" y="2928"/>
                </a:lnTo>
                <a:lnTo>
                  <a:pt x="2352" y="2927"/>
                </a:lnTo>
                <a:lnTo>
                  <a:pt x="2354" y="2925"/>
                </a:lnTo>
                <a:lnTo>
                  <a:pt x="2355" y="2925"/>
                </a:lnTo>
                <a:lnTo>
                  <a:pt x="2357" y="2925"/>
                </a:lnTo>
                <a:lnTo>
                  <a:pt x="2357" y="2927"/>
                </a:lnTo>
                <a:lnTo>
                  <a:pt x="2355" y="2927"/>
                </a:lnTo>
                <a:close/>
                <a:moveTo>
                  <a:pt x="2351" y="2925"/>
                </a:moveTo>
                <a:lnTo>
                  <a:pt x="2351" y="2927"/>
                </a:lnTo>
                <a:lnTo>
                  <a:pt x="2349" y="2927"/>
                </a:lnTo>
                <a:lnTo>
                  <a:pt x="2349" y="2925"/>
                </a:lnTo>
                <a:lnTo>
                  <a:pt x="2349" y="2927"/>
                </a:lnTo>
                <a:lnTo>
                  <a:pt x="2347" y="2927"/>
                </a:lnTo>
                <a:lnTo>
                  <a:pt x="2346" y="2927"/>
                </a:lnTo>
                <a:lnTo>
                  <a:pt x="2346" y="2925"/>
                </a:lnTo>
                <a:lnTo>
                  <a:pt x="2347" y="2925"/>
                </a:lnTo>
                <a:lnTo>
                  <a:pt x="2349" y="2925"/>
                </a:lnTo>
                <a:lnTo>
                  <a:pt x="2351" y="2925"/>
                </a:lnTo>
                <a:close/>
                <a:moveTo>
                  <a:pt x="2226" y="2927"/>
                </a:moveTo>
                <a:lnTo>
                  <a:pt x="2224" y="2927"/>
                </a:lnTo>
                <a:lnTo>
                  <a:pt x="2224" y="2925"/>
                </a:lnTo>
                <a:lnTo>
                  <a:pt x="2226" y="2925"/>
                </a:lnTo>
                <a:lnTo>
                  <a:pt x="2226" y="2927"/>
                </a:lnTo>
                <a:close/>
                <a:moveTo>
                  <a:pt x="2267" y="2923"/>
                </a:moveTo>
                <a:lnTo>
                  <a:pt x="2266" y="2923"/>
                </a:lnTo>
                <a:lnTo>
                  <a:pt x="2267" y="2923"/>
                </a:lnTo>
                <a:close/>
                <a:moveTo>
                  <a:pt x="2352" y="2925"/>
                </a:moveTo>
                <a:lnTo>
                  <a:pt x="2352" y="2923"/>
                </a:lnTo>
                <a:lnTo>
                  <a:pt x="2354" y="2923"/>
                </a:lnTo>
                <a:lnTo>
                  <a:pt x="2354" y="2925"/>
                </a:lnTo>
                <a:lnTo>
                  <a:pt x="2352" y="2925"/>
                </a:lnTo>
                <a:close/>
                <a:moveTo>
                  <a:pt x="2362" y="2923"/>
                </a:moveTo>
                <a:lnTo>
                  <a:pt x="2362" y="2922"/>
                </a:lnTo>
                <a:lnTo>
                  <a:pt x="2363" y="2922"/>
                </a:lnTo>
                <a:lnTo>
                  <a:pt x="2362" y="2923"/>
                </a:lnTo>
                <a:close/>
                <a:moveTo>
                  <a:pt x="2243" y="2917"/>
                </a:moveTo>
                <a:lnTo>
                  <a:pt x="2243" y="2915"/>
                </a:lnTo>
                <a:lnTo>
                  <a:pt x="2243" y="2917"/>
                </a:lnTo>
                <a:close/>
                <a:moveTo>
                  <a:pt x="2231" y="2917"/>
                </a:moveTo>
                <a:lnTo>
                  <a:pt x="2231" y="2915"/>
                </a:lnTo>
                <a:lnTo>
                  <a:pt x="2231" y="2917"/>
                </a:lnTo>
                <a:close/>
                <a:moveTo>
                  <a:pt x="1586" y="2917"/>
                </a:moveTo>
                <a:lnTo>
                  <a:pt x="1584" y="2917"/>
                </a:lnTo>
                <a:lnTo>
                  <a:pt x="1584" y="2915"/>
                </a:lnTo>
                <a:lnTo>
                  <a:pt x="1586" y="2915"/>
                </a:lnTo>
                <a:lnTo>
                  <a:pt x="1586" y="2917"/>
                </a:lnTo>
                <a:close/>
                <a:moveTo>
                  <a:pt x="2251" y="2915"/>
                </a:moveTo>
                <a:lnTo>
                  <a:pt x="2253" y="2915"/>
                </a:lnTo>
                <a:lnTo>
                  <a:pt x="2253" y="2917"/>
                </a:lnTo>
                <a:lnTo>
                  <a:pt x="2255" y="2917"/>
                </a:lnTo>
                <a:lnTo>
                  <a:pt x="2255" y="2919"/>
                </a:lnTo>
                <a:lnTo>
                  <a:pt x="2253" y="2919"/>
                </a:lnTo>
                <a:lnTo>
                  <a:pt x="2251" y="2919"/>
                </a:lnTo>
                <a:lnTo>
                  <a:pt x="2251" y="2917"/>
                </a:lnTo>
                <a:lnTo>
                  <a:pt x="2250" y="2915"/>
                </a:lnTo>
                <a:lnTo>
                  <a:pt x="2251" y="2915"/>
                </a:lnTo>
                <a:close/>
                <a:moveTo>
                  <a:pt x="2224" y="2919"/>
                </a:moveTo>
                <a:lnTo>
                  <a:pt x="2223" y="2917"/>
                </a:lnTo>
                <a:lnTo>
                  <a:pt x="2223" y="2915"/>
                </a:lnTo>
                <a:lnTo>
                  <a:pt x="2223" y="2914"/>
                </a:lnTo>
                <a:lnTo>
                  <a:pt x="2224" y="2914"/>
                </a:lnTo>
                <a:lnTo>
                  <a:pt x="2224" y="2915"/>
                </a:lnTo>
                <a:lnTo>
                  <a:pt x="2224" y="2917"/>
                </a:lnTo>
                <a:lnTo>
                  <a:pt x="2224" y="2919"/>
                </a:lnTo>
                <a:close/>
                <a:moveTo>
                  <a:pt x="1586" y="2914"/>
                </a:moveTo>
                <a:lnTo>
                  <a:pt x="1584" y="2914"/>
                </a:lnTo>
                <a:lnTo>
                  <a:pt x="1586" y="2914"/>
                </a:lnTo>
                <a:close/>
                <a:moveTo>
                  <a:pt x="2248" y="2914"/>
                </a:moveTo>
                <a:lnTo>
                  <a:pt x="2248" y="2912"/>
                </a:lnTo>
                <a:lnTo>
                  <a:pt x="2248" y="2914"/>
                </a:lnTo>
                <a:close/>
                <a:moveTo>
                  <a:pt x="1480" y="2912"/>
                </a:moveTo>
                <a:lnTo>
                  <a:pt x="1479" y="2912"/>
                </a:lnTo>
                <a:lnTo>
                  <a:pt x="1480" y="2912"/>
                </a:lnTo>
                <a:lnTo>
                  <a:pt x="1480" y="2911"/>
                </a:lnTo>
                <a:lnTo>
                  <a:pt x="1482" y="2911"/>
                </a:lnTo>
                <a:lnTo>
                  <a:pt x="1480" y="2912"/>
                </a:lnTo>
                <a:close/>
                <a:moveTo>
                  <a:pt x="1587" y="2912"/>
                </a:moveTo>
                <a:lnTo>
                  <a:pt x="1586" y="2912"/>
                </a:lnTo>
                <a:lnTo>
                  <a:pt x="1586" y="2911"/>
                </a:lnTo>
                <a:lnTo>
                  <a:pt x="1587" y="2912"/>
                </a:lnTo>
                <a:close/>
                <a:moveTo>
                  <a:pt x="2261" y="2911"/>
                </a:moveTo>
                <a:lnTo>
                  <a:pt x="2259" y="2911"/>
                </a:lnTo>
                <a:lnTo>
                  <a:pt x="2259" y="2909"/>
                </a:lnTo>
                <a:lnTo>
                  <a:pt x="2261" y="2909"/>
                </a:lnTo>
                <a:lnTo>
                  <a:pt x="2261" y="2911"/>
                </a:lnTo>
                <a:close/>
                <a:moveTo>
                  <a:pt x="1479" y="2907"/>
                </a:moveTo>
                <a:lnTo>
                  <a:pt x="1479" y="2909"/>
                </a:lnTo>
                <a:lnTo>
                  <a:pt x="1477" y="2909"/>
                </a:lnTo>
                <a:lnTo>
                  <a:pt x="1477" y="2907"/>
                </a:lnTo>
                <a:lnTo>
                  <a:pt x="1479" y="2907"/>
                </a:lnTo>
                <a:close/>
                <a:moveTo>
                  <a:pt x="2264" y="2909"/>
                </a:moveTo>
                <a:lnTo>
                  <a:pt x="2263" y="2909"/>
                </a:lnTo>
                <a:lnTo>
                  <a:pt x="2263" y="2907"/>
                </a:lnTo>
                <a:lnTo>
                  <a:pt x="2263" y="2906"/>
                </a:lnTo>
                <a:lnTo>
                  <a:pt x="2264" y="2906"/>
                </a:lnTo>
                <a:lnTo>
                  <a:pt x="2264" y="2907"/>
                </a:lnTo>
                <a:lnTo>
                  <a:pt x="2264" y="2909"/>
                </a:lnTo>
                <a:close/>
                <a:moveTo>
                  <a:pt x="1490" y="2904"/>
                </a:moveTo>
                <a:lnTo>
                  <a:pt x="1488" y="2904"/>
                </a:lnTo>
                <a:lnTo>
                  <a:pt x="1488" y="2903"/>
                </a:lnTo>
                <a:lnTo>
                  <a:pt x="1490" y="2903"/>
                </a:lnTo>
                <a:lnTo>
                  <a:pt x="1490" y="2904"/>
                </a:lnTo>
                <a:close/>
                <a:moveTo>
                  <a:pt x="2267" y="2911"/>
                </a:moveTo>
                <a:lnTo>
                  <a:pt x="2266" y="2911"/>
                </a:lnTo>
                <a:lnTo>
                  <a:pt x="2266" y="2909"/>
                </a:lnTo>
                <a:lnTo>
                  <a:pt x="2266" y="2907"/>
                </a:lnTo>
                <a:lnTo>
                  <a:pt x="2264" y="2906"/>
                </a:lnTo>
                <a:lnTo>
                  <a:pt x="2266" y="2904"/>
                </a:lnTo>
                <a:lnTo>
                  <a:pt x="2264" y="2904"/>
                </a:lnTo>
                <a:lnTo>
                  <a:pt x="2264" y="2903"/>
                </a:lnTo>
                <a:lnTo>
                  <a:pt x="2266" y="2903"/>
                </a:lnTo>
                <a:lnTo>
                  <a:pt x="2266" y="2904"/>
                </a:lnTo>
                <a:lnTo>
                  <a:pt x="2266" y="2906"/>
                </a:lnTo>
                <a:lnTo>
                  <a:pt x="2266" y="2907"/>
                </a:lnTo>
                <a:lnTo>
                  <a:pt x="2267" y="2907"/>
                </a:lnTo>
                <a:lnTo>
                  <a:pt x="2267" y="2909"/>
                </a:lnTo>
                <a:lnTo>
                  <a:pt x="2267" y="2911"/>
                </a:lnTo>
                <a:close/>
                <a:moveTo>
                  <a:pt x="2330" y="2903"/>
                </a:moveTo>
                <a:lnTo>
                  <a:pt x="2328" y="2903"/>
                </a:lnTo>
                <a:lnTo>
                  <a:pt x="2330" y="2901"/>
                </a:lnTo>
                <a:lnTo>
                  <a:pt x="2330" y="2903"/>
                </a:lnTo>
                <a:close/>
                <a:moveTo>
                  <a:pt x="2263" y="2904"/>
                </a:moveTo>
                <a:lnTo>
                  <a:pt x="2261" y="2904"/>
                </a:lnTo>
                <a:lnTo>
                  <a:pt x="2263" y="2904"/>
                </a:lnTo>
                <a:lnTo>
                  <a:pt x="2261" y="2904"/>
                </a:lnTo>
                <a:lnTo>
                  <a:pt x="2261" y="2903"/>
                </a:lnTo>
                <a:lnTo>
                  <a:pt x="2263" y="2901"/>
                </a:lnTo>
                <a:lnTo>
                  <a:pt x="2263" y="2903"/>
                </a:lnTo>
                <a:lnTo>
                  <a:pt x="2263" y="2904"/>
                </a:lnTo>
                <a:close/>
                <a:moveTo>
                  <a:pt x="2323" y="2896"/>
                </a:moveTo>
                <a:lnTo>
                  <a:pt x="2323" y="2898"/>
                </a:lnTo>
                <a:lnTo>
                  <a:pt x="2322" y="2898"/>
                </a:lnTo>
                <a:lnTo>
                  <a:pt x="2322" y="2896"/>
                </a:lnTo>
                <a:lnTo>
                  <a:pt x="2322" y="2895"/>
                </a:lnTo>
                <a:lnTo>
                  <a:pt x="2323" y="2895"/>
                </a:lnTo>
                <a:lnTo>
                  <a:pt x="2323" y="2896"/>
                </a:lnTo>
                <a:close/>
                <a:moveTo>
                  <a:pt x="2229" y="2890"/>
                </a:moveTo>
                <a:lnTo>
                  <a:pt x="2231" y="2890"/>
                </a:lnTo>
                <a:lnTo>
                  <a:pt x="2231" y="2891"/>
                </a:lnTo>
                <a:lnTo>
                  <a:pt x="2229" y="2891"/>
                </a:lnTo>
                <a:lnTo>
                  <a:pt x="2227" y="2891"/>
                </a:lnTo>
                <a:lnTo>
                  <a:pt x="2227" y="2890"/>
                </a:lnTo>
                <a:lnTo>
                  <a:pt x="2229" y="2890"/>
                </a:lnTo>
                <a:close/>
                <a:moveTo>
                  <a:pt x="1496" y="2890"/>
                </a:moveTo>
                <a:lnTo>
                  <a:pt x="1498" y="2890"/>
                </a:lnTo>
                <a:lnTo>
                  <a:pt x="1496" y="2890"/>
                </a:lnTo>
                <a:lnTo>
                  <a:pt x="1496" y="2891"/>
                </a:lnTo>
                <a:lnTo>
                  <a:pt x="1496" y="2890"/>
                </a:lnTo>
                <a:close/>
                <a:moveTo>
                  <a:pt x="2232" y="2888"/>
                </a:moveTo>
                <a:lnTo>
                  <a:pt x="2232" y="2890"/>
                </a:lnTo>
                <a:lnTo>
                  <a:pt x="2231" y="2890"/>
                </a:lnTo>
                <a:lnTo>
                  <a:pt x="2229" y="2890"/>
                </a:lnTo>
                <a:lnTo>
                  <a:pt x="2229" y="2888"/>
                </a:lnTo>
                <a:lnTo>
                  <a:pt x="2231" y="2888"/>
                </a:lnTo>
                <a:lnTo>
                  <a:pt x="2232" y="2888"/>
                </a:lnTo>
                <a:close/>
                <a:moveTo>
                  <a:pt x="1493" y="2888"/>
                </a:moveTo>
                <a:lnTo>
                  <a:pt x="1491" y="2888"/>
                </a:lnTo>
                <a:lnTo>
                  <a:pt x="1493" y="2888"/>
                </a:lnTo>
                <a:close/>
                <a:moveTo>
                  <a:pt x="2234" y="2888"/>
                </a:moveTo>
                <a:lnTo>
                  <a:pt x="2234" y="2887"/>
                </a:lnTo>
                <a:lnTo>
                  <a:pt x="2232" y="2887"/>
                </a:lnTo>
                <a:lnTo>
                  <a:pt x="2234" y="2885"/>
                </a:lnTo>
                <a:lnTo>
                  <a:pt x="2234" y="2887"/>
                </a:lnTo>
                <a:lnTo>
                  <a:pt x="2235" y="2887"/>
                </a:lnTo>
                <a:lnTo>
                  <a:pt x="2235" y="2888"/>
                </a:lnTo>
                <a:lnTo>
                  <a:pt x="2234" y="2888"/>
                </a:lnTo>
                <a:close/>
                <a:moveTo>
                  <a:pt x="1503" y="2885"/>
                </a:moveTo>
                <a:lnTo>
                  <a:pt x="1504" y="2887"/>
                </a:lnTo>
                <a:lnTo>
                  <a:pt x="1503" y="2887"/>
                </a:lnTo>
                <a:lnTo>
                  <a:pt x="1503" y="2888"/>
                </a:lnTo>
                <a:lnTo>
                  <a:pt x="1501" y="2888"/>
                </a:lnTo>
                <a:lnTo>
                  <a:pt x="1499" y="2888"/>
                </a:lnTo>
                <a:lnTo>
                  <a:pt x="1499" y="2887"/>
                </a:lnTo>
                <a:lnTo>
                  <a:pt x="1499" y="2885"/>
                </a:lnTo>
                <a:lnTo>
                  <a:pt x="1501" y="2885"/>
                </a:lnTo>
                <a:lnTo>
                  <a:pt x="1503" y="2885"/>
                </a:lnTo>
                <a:close/>
                <a:moveTo>
                  <a:pt x="2269" y="2885"/>
                </a:moveTo>
                <a:lnTo>
                  <a:pt x="2271" y="2885"/>
                </a:lnTo>
                <a:lnTo>
                  <a:pt x="2272" y="2885"/>
                </a:lnTo>
                <a:lnTo>
                  <a:pt x="2272" y="2887"/>
                </a:lnTo>
                <a:lnTo>
                  <a:pt x="2274" y="2887"/>
                </a:lnTo>
                <a:lnTo>
                  <a:pt x="2274" y="2888"/>
                </a:lnTo>
                <a:lnTo>
                  <a:pt x="2275" y="2888"/>
                </a:lnTo>
                <a:lnTo>
                  <a:pt x="2275" y="2890"/>
                </a:lnTo>
                <a:lnTo>
                  <a:pt x="2277" y="2890"/>
                </a:lnTo>
                <a:lnTo>
                  <a:pt x="2277" y="2891"/>
                </a:lnTo>
                <a:lnTo>
                  <a:pt x="2277" y="2893"/>
                </a:lnTo>
                <a:lnTo>
                  <a:pt x="2279" y="2893"/>
                </a:lnTo>
                <a:lnTo>
                  <a:pt x="2279" y="2895"/>
                </a:lnTo>
                <a:lnTo>
                  <a:pt x="2279" y="2896"/>
                </a:lnTo>
                <a:lnTo>
                  <a:pt x="2280" y="2896"/>
                </a:lnTo>
                <a:lnTo>
                  <a:pt x="2280" y="2898"/>
                </a:lnTo>
                <a:lnTo>
                  <a:pt x="2280" y="2899"/>
                </a:lnTo>
                <a:lnTo>
                  <a:pt x="2282" y="2899"/>
                </a:lnTo>
                <a:lnTo>
                  <a:pt x="2282" y="2901"/>
                </a:lnTo>
                <a:lnTo>
                  <a:pt x="2283" y="2901"/>
                </a:lnTo>
                <a:lnTo>
                  <a:pt x="2283" y="2903"/>
                </a:lnTo>
                <a:lnTo>
                  <a:pt x="2283" y="2904"/>
                </a:lnTo>
                <a:lnTo>
                  <a:pt x="2285" y="2904"/>
                </a:lnTo>
                <a:lnTo>
                  <a:pt x="2287" y="2906"/>
                </a:lnTo>
                <a:lnTo>
                  <a:pt x="2287" y="2907"/>
                </a:lnTo>
                <a:lnTo>
                  <a:pt x="2288" y="2907"/>
                </a:lnTo>
                <a:lnTo>
                  <a:pt x="2290" y="2909"/>
                </a:lnTo>
                <a:lnTo>
                  <a:pt x="2290" y="2911"/>
                </a:lnTo>
                <a:lnTo>
                  <a:pt x="2290" y="2912"/>
                </a:lnTo>
                <a:lnTo>
                  <a:pt x="2290" y="2914"/>
                </a:lnTo>
                <a:lnTo>
                  <a:pt x="2291" y="2914"/>
                </a:lnTo>
                <a:lnTo>
                  <a:pt x="2291" y="2915"/>
                </a:lnTo>
                <a:lnTo>
                  <a:pt x="2291" y="2917"/>
                </a:lnTo>
                <a:lnTo>
                  <a:pt x="2293" y="2917"/>
                </a:lnTo>
                <a:lnTo>
                  <a:pt x="2293" y="2919"/>
                </a:lnTo>
                <a:lnTo>
                  <a:pt x="2295" y="2919"/>
                </a:lnTo>
                <a:lnTo>
                  <a:pt x="2295" y="2920"/>
                </a:lnTo>
                <a:lnTo>
                  <a:pt x="2295" y="2922"/>
                </a:lnTo>
                <a:lnTo>
                  <a:pt x="2295" y="2923"/>
                </a:lnTo>
                <a:lnTo>
                  <a:pt x="2296" y="2923"/>
                </a:lnTo>
                <a:lnTo>
                  <a:pt x="2296" y="2925"/>
                </a:lnTo>
                <a:lnTo>
                  <a:pt x="2298" y="2925"/>
                </a:lnTo>
                <a:lnTo>
                  <a:pt x="2298" y="2927"/>
                </a:lnTo>
                <a:lnTo>
                  <a:pt x="2299" y="2927"/>
                </a:lnTo>
                <a:lnTo>
                  <a:pt x="2299" y="2928"/>
                </a:lnTo>
                <a:lnTo>
                  <a:pt x="2298" y="2928"/>
                </a:lnTo>
                <a:lnTo>
                  <a:pt x="2298" y="2930"/>
                </a:lnTo>
                <a:lnTo>
                  <a:pt x="2296" y="2930"/>
                </a:lnTo>
                <a:lnTo>
                  <a:pt x="2296" y="2931"/>
                </a:lnTo>
                <a:lnTo>
                  <a:pt x="2296" y="2933"/>
                </a:lnTo>
                <a:lnTo>
                  <a:pt x="2295" y="2933"/>
                </a:lnTo>
                <a:lnTo>
                  <a:pt x="2295" y="2931"/>
                </a:lnTo>
                <a:lnTo>
                  <a:pt x="2293" y="2931"/>
                </a:lnTo>
                <a:lnTo>
                  <a:pt x="2293" y="2930"/>
                </a:lnTo>
                <a:lnTo>
                  <a:pt x="2291" y="2928"/>
                </a:lnTo>
                <a:lnTo>
                  <a:pt x="2293" y="2928"/>
                </a:lnTo>
                <a:lnTo>
                  <a:pt x="2293" y="2927"/>
                </a:lnTo>
                <a:lnTo>
                  <a:pt x="2291" y="2927"/>
                </a:lnTo>
                <a:lnTo>
                  <a:pt x="2291" y="2925"/>
                </a:lnTo>
                <a:lnTo>
                  <a:pt x="2291" y="2927"/>
                </a:lnTo>
                <a:lnTo>
                  <a:pt x="2291" y="2928"/>
                </a:lnTo>
                <a:lnTo>
                  <a:pt x="2290" y="2928"/>
                </a:lnTo>
                <a:lnTo>
                  <a:pt x="2290" y="2930"/>
                </a:lnTo>
                <a:lnTo>
                  <a:pt x="2288" y="2930"/>
                </a:lnTo>
                <a:lnTo>
                  <a:pt x="2288" y="2928"/>
                </a:lnTo>
                <a:lnTo>
                  <a:pt x="2288" y="2930"/>
                </a:lnTo>
                <a:lnTo>
                  <a:pt x="2290" y="2930"/>
                </a:lnTo>
                <a:lnTo>
                  <a:pt x="2290" y="2931"/>
                </a:lnTo>
                <a:lnTo>
                  <a:pt x="2291" y="2931"/>
                </a:lnTo>
                <a:lnTo>
                  <a:pt x="2291" y="2933"/>
                </a:lnTo>
                <a:lnTo>
                  <a:pt x="2291" y="2935"/>
                </a:lnTo>
                <a:lnTo>
                  <a:pt x="2291" y="2936"/>
                </a:lnTo>
                <a:lnTo>
                  <a:pt x="2293" y="2936"/>
                </a:lnTo>
                <a:lnTo>
                  <a:pt x="2295" y="2936"/>
                </a:lnTo>
                <a:lnTo>
                  <a:pt x="2296" y="2938"/>
                </a:lnTo>
                <a:lnTo>
                  <a:pt x="2296" y="2939"/>
                </a:lnTo>
                <a:lnTo>
                  <a:pt x="2296" y="2941"/>
                </a:lnTo>
                <a:lnTo>
                  <a:pt x="2296" y="2943"/>
                </a:lnTo>
                <a:lnTo>
                  <a:pt x="2296" y="2944"/>
                </a:lnTo>
                <a:lnTo>
                  <a:pt x="2296" y="2946"/>
                </a:lnTo>
                <a:lnTo>
                  <a:pt x="2296" y="2947"/>
                </a:lnTo>
                <a:lnTo>
                  <a:pt x="2298" y="2947"/>
                </a:lnTo>
                <a:lnTo>
                  <a:pt x="2298" y="2949"/>
                </a:lnTo>
                <a:lnTo>
                  <a:pt x="2298" y="2951"/>
                </a:lnTo>
                <a:lnTo>
                  <a:pt x="2299" y="2951"/>
                </a:lnTo>
                <a:lnTo>
                  <a:pt x="2299" y="2952"/>
                </a:lnTo>
                <a:lnTo>
                  <a:pt x="2301" y="2952"/>
                </a:lnTo>
                <a:lnTo>
                  <a:pt x="2301" y="2954"/>
                </a:lnTo>
                <a:lnTo>
                  <a:pt x="2301" y="2955"/>
                </a:lnTo>
                <a:lnTo>
                  <a:pt x="2301" y="2957"/>
                </a:lnTo>
                <a:lnTo>
                  <a:pt x="2301" y="2959"/>
                </a:lnTo>
                <a:lnTo>
                  <a:pt x="2303" y="2959"/>
                </a:lnTo>
                <a:lnTo>
                  <a:pt x="2303" y="2960"/>
                </a:lnTo>
                <a:lnTo>
                  <a:pt x="2303" y="2962"/>
                </a:lnTo>
                <a:lnTo>
                  <a:pt x="2301" y="2962"/>
                </a:lnTo>
                <a:lnTo>
                  <a:pt x="2301" y="2963"/>
                </a:lnTo>
                <a:lnTo>
                  <a:pt x="2301" y="2962"/>
                </a:lnTo>
                <a:lnTo>
                  <a:pt x="2301" y="2960"/>
                </a:lnTo>
                <a:lnTo>
                  <a:pt x="2299" y="2962"/>
                </a:lnTo>
                <a:lnTo>
                  <a:pt x="2298" y="2960"/>
                </a:lnTo>
                <a:lnTo>
                  <a:pt x="2298" y="2962"/>
                </a:lnTo>
                <a:lnTo>
                  <a:pt x="2296" y="2962"/>
                </a:lnTo>
                <a:lnTo>
                  <a:pt x="2295" y="2962"/>
                </a:lnTo>
                <a:lnTo>
                  <a:pt x="2295" y="2960"/>
                </a:lnTo>
                <a:lnTo>
                  <a:pt x="2296" y="2960"/>
                </a:lnTo>
                <a:lnTo>
                  <a:pt x="2295" y="2960"/>
                </a:lnTo>
                <a:lnTo>
                  <a:pt x="2295" y="2959"/>
                </a:lnTo>
                <a:lnTo>
                  <a:pt x="2295" y="2960"/>
                </a:lnTo>
                <a:lnTo>
                  <a:pt x="2293" y="2960"/>
                </a:lnTo>
                <a:lnTo>
                  <a:pt x="2291" y="2960"/>
                </a:lnTo>
                <a:lnTo>
                  <a:pt x="2290" y="2960"/>
                </a:lnTo>
                <a:lnTo>
                  <a:pt x="2288" y="2960"/>
                </a:lnTo>
                <a:lnTo>
                  <a:pt x="2288" y="2959"/>
                </a:lnTo>
                <a:lnTo>
                  <a:pt x="2288" y="2960"/>
                </a:lnTo>
                <a:lnTo>
                  <a:pt x="2288" y="2962"/>
                </a:lnTo>
                <a:lnTo>
                  <a:pt x="2290" y="2962"/>
                </a:lnTo>
                <a:lnTo>
                  <a:pt x="2290" y="2960"/>
                </a:lnTo>
                <a:lnTo>
                  <a:pt x="2291" y="2960"/>
                </a:lnTo>
                <a:lnTo>
                  <a:pt x="2291" y="2962"/>
                </a:lnTo>
                <a:lnTo>
                  <a:pt x="2291" y="2963"/>
                </a:lnTo>
                <a:lnTo>
                  <a:pt x="2290" y="2962"/>
                </a:lnTo>
                <a:lnTo>
                  <a:pt x="2290" y="2963"/>
                </a:lnTo>
                <a:lnTo>
                  <a:pt x="2288" y="2963"/>
                </a:lnTo>
                <a:lnTo>
                  <a:pt x="2288" y="2965"/>
                </a:lnTo>
                <a:lnTo>
                  <a:pt x="2288" y="2967"/>
                </a:lnTo>
                <a:lnTo>
                  <a:pt x="2287" y="2967"/>
                </a:lnTo>
                <a:lnTo>
                  <a:pt x="2285" y="2965"/>
                </a:lnTo>
                <a:lnTo>
                  <a:pt x="2285" y="2967"/>
                </a:lnTo>
                <a:lnTo>
                  <a:pt x="2283" y="2967"/>
                </a:lnTo>
                <a:lnTo>
                  <a:pt x="2282" y="2967"/>
                </a:lnTo>
                <a:lnTo>
                  <a:pt x="2282" y="2968"/>
                </a:lnTo>
                <a:lnTo>
                  <a:pt x="2280" y="2968"/>
                </a:lnTo>
                <a:lnTo>
                  <a:pt x="2280" y="2970"/>
                </a:lnTo>
                <a:lnTo>
                  <a:pt x="2279" y="2970"/>
                </a:lnTo>
                <a:lnTo>
                  <a:pt x="2279" y="2971"/>
                </a:lnTo>
                <a:lnTo>
                  <a:pt x="2277" y="2971"/>
                </a:lnTo>
                <a:lnTo>
                  <a:pt x="2277" y="2973"/>
                </a:lnTo>
                <a:lnTo>
                  <a:pt x="2275" y="2975"/>
                </a:lnTo>
                <a:lnTo>
                  <a:pt x="2275" y="2976"/>
                </a:lnTo>
                <a:lnTo>
                  <a:pt x="2275" y="2978"/>
                </a:lnTo>
                <a:lnTo>
                  <a:pt x="2275" y="2979"/>
                </a:lnTo>
                <a:lnTo>
                  <a:pt x="2275" y="2981"/>
                </a:lnTo>
                <a:lnTo>
                  <a:pt x="2274" y="2981"/>
                </a:lnTo>
                <a:lnTo>
                  <a:pt x="2274" y="2983"/>
                </a:lnTo>
                <a:lnTo>
                  <a:pt x="2272" y="2983"/>
                </a:lnTo>
                <a:lnTo>
                  <a:pt x="2272" y="2981"/>
                </a:lnTo>
                <a:lnTo>
                  <a:pt x="2271" y="2981"/>
                </a:lnTo>
                <a:lnTo>
                  <a:pt x="2271" y="2979"/>
                </a:lnTo>
                <a:lnTo>
                  <a:pt x="2271" y="2978"/>
                </a:lnTo>
                <a:lnTo>
                  <a:pt x="2271" y="2976"/>
                </a:lnTo>
                <a:lnTo>
                  <a:pt x="2271" y="2975"/>
                </a:lnTo>
                <a:lnTo>
                  <a:pt x="2271" y="2973"/>
                </a:lnTo>
                <a:lnTo>
                  <a:pt x="2272" y="2973"/>
                </a:lnTo>
                <a:lnTo>
                  <a:pt x="2272" y="2971"/>
                </a:lnTo>
                <a:lnTo>
                  <a:pt x="2272" y="2970"/>
                </a:lnTo>
                <a:lnTo>
                  <a:pt x="2271" y="2970"/>
                </a:lnTo>
                <a:lnTo>
                  <a:pt x="2271" y="2968"/>
                </a:lnTo>
                <a:lnTo>
                  <a:pt x="2271" y="2967"/>
                </a:lnTo>
                <a:lnTo>
                  <a:pt x="2271" y="2965"/>
                </a:lnTo>
                <a:lnTo>
                  <a:pt x="2271" y="2963"/>
                </a:lnTo>
                <a:lnTo>
                  <a:pt x="2272" y="2963"/>
                </a:lnTo>
                <a:lnTo>
                  <a:pt x="2272" y="2962"/>
                </a:lnTo>
                <a:lnTo>
                  <a:pt x="2272" y="2960"/>
                </a:lnTo>
                <a:lnTo>
                  <a:pt x="2274" y="2960"/>
                </a:lnTo>
                <a:lnTo>
                  <a:pt x="2274" y="2959"/>
                </a:lnTo>
                <a:lnTo>
                  <a:pt x="2274" y="2957"/>
                </a:lnTo>
                <a:lnTo>
                  <a:pt x="2275" y="2957"/>
                </a:lnTo>
                <a:lnTo>
                  <a:pt x="2275" y="2959"/>
                </a:lnTo>
                <a:lnTo>
                  <a:pt x="2277" y="2959"/>
                </a:lnTo>
                <a:lnTo>
                  <a:pt x="2277" y="2957"/>
                </a:lnTo>
                <a:lnTo>
                  <a:pt x="2275" y="2957"/>
                </a:lnTo>
                <a:lnTo>
                  <a:pt x="2275" y="2955"/>
                </a:lnTo>
                <a:lnTo>
                  <a:pt x="2274" y="2954"/>
                </a:lnTo>
                <a:lnTo>
                  <a:pt x="2275" y="2954"/>
                </a:lnTo>
                <a:lnTo>
                  <a:pt x="2274" y="2954"/>
                </a:lnTo>
                <a:lnTo>
                  <a:pt x="2274" y="2955"/>
                </a:lnTo>
                <a:lnTo>
                  <a:pt x="2272" y="2955"/>
                </a:lnTo>
                <a:lnTo>
                  <a:pt x="2272" y="2954"/>
                </a:lnTo>
                <a:lnTo>
                  <a:pt x="2274" y="2954"/>
                </a:lnTo>
                <a:lnTo>
                  <a:pt x="2274" y="2952"/>
                </a:lnTo>
                <a:lnTo>
                  <a:pt x="2272" y="2952"/>
                </a:lnTo>
                <a:lnTo>
                  <a:pt x="2272" y="2954"/>
                </a:lnTo>
                <a:lnTo>
                  <a:pt x="2271" y="2954"/>
                </a:lnTo>
                <a:lnTo>
                  <a:pt x="2269" y="2954"/>
                </a:lnTo>
                <a:lnTo>
                  <a:pt x="2269" y="2955"/>
                </a:lnTo>
                <a:lnTo>
                  <a:pt x="2269" y="2954"/>
                </a:lnTo>
                <a:lnTo>
                  <a:pt x="2269" y="2952"/>
                </a:lnTo>
                <a:lnTo>
                  <a:pt x="2267" y="2952"/>
                </a:lnTo>
                <a:lnTo>
                  <a:pt x="2266" y="2952"/>
                </a:lnTo>
                <a:lnTo>
                  <a:pt x="2266" y="2951"/>
                </a:lnTo>
                <a:lnTo>
                  <a:pt x="2266" y="2949"/>
                </a:lnTo>
                <a:lnTo>
                  <a:pt x="2267" y="2949"/>
                </a:lnTo>
                <a:lnTo>
                  <a:pt x="2269" y="2949"/>
                </a:lnTo>
                <a:lnTo>
                  <a:pt x="2271" y="2949"/>
                </a:lnTo>
                <a:lnTo>
                  <a:pt x="2271" y="2947"/>
                </a:lnTo>
                <a:lnTo>
                  <a:pt x="2272" y="2947"/>
                </a:lnTo>
                <a:lnTo>
                  <a:pt x="2274" y="2947"/>
                </a:lnTo>
                <a:lnTo>
                  <a:pt x="2274" y="2946"/>
                </a:lnTo>
                <a:lnTo>
                  <a:pt x="2275" y="2946"/>
                </a:lnTo>
                <a:lnTo>
                  <a:pt x="2274" y="2944"/>
                </a:lnTo>
                <a:lnTo>
                  <a:pt x="2272" y="2944"/>
                </a:lnTo>
                <a:lnTo>
                  <a:pt x="2271" y="2944"/>
                </a:lnTo>
                <a:lnTo>
                  <a:pt x="2269" y="2943"/>
                </a:lnTo>
                <a:lnTo>
                  <a:pt x="2269" y="2944"/>
                </a:lnTo>
                <a:lnTo>
                  <a:pt x="2269" y="2943"/>
                </a:lnTo>
                <a:lnTo>
                  <a:pt x="2269" y="2944"/>
                </a:lnTo>
                <a:lnTo>
                  <a:pt x="2267" y="2944"/>
                </a:lnTo>
                <a:lnTo>
                  <a:pt x="2266" y="2944"/>
                </a:lnTo>
                <a:lnTo>
                  <a:pt x="2264" y="2944"/>
                </a:lnTo>
                <a:lnTo>
                  <a:pt x="2263" y="2944"/>
                </a:lnTo>
                <a:lnTo>
                  <a:pt x="2261" y="2944"/>
                </a:lnTo>
                <a:lnTo>
                  <a:pt x="2259" y="2944"/>
                </a:lnTo>
                <a:lnTo>
                  <a:pt x="2261" y="2944"/>
                </a:lnTo>
                <a:lnTo>
                  <a:pt x="2261" y="2946"/>
                </a:lnTo>
                <a:lnTo>
                  <a:pt x="2263" y="2946"/>
                </a:lnTo>
                <a:lnTo>
                  <a:pt x="2263" y="2947"/>
                </a:lnTo>
                <a:lnTo>
                  <a:pt x="2264" y="2947"/>
                </a:lnTo>
                <a:lnTo>
                  <a:pt x="2266" y="2947"/>
                </a:lnTo>
                <a:lnTo>
                  <a:pt x="2266" y="2949"/>
                </a:lnTo>
                <a:lnTo>
                  <a:pt x="2266" y="2951"/>
                </a:lnTo>
                <a:lnTo>
                  <a:pt x="2264" y="2951"/>
                </a:lnTo>
                <a:lnTo>
                  <a:pt x="2263" y="2951"/>
                </a:lnTo>
                <a:lnTo>
                  <a:pt x="2261" y="2951"/>
                </a:lnTo>
                <a:lnTo>
                  <a:pt x="2261" y="2949"/>
                </a:lnTo>
                <a:lnTo>
                  <a:pt x="2259" y="2949"/>
                </a:lnTo>
                <a:lnTo>
                  <a:pt x="2259" y="2947"/>
                </a:lnTo>
                <a:lnTo>
                  <a:pt x="2259" y="2946"/>
                </a:lnTo>
                <a:lnTo>
                  <a:pt x="2258" y="2946"/>
                </a:lnTo>
                <a:lnTo>
                  <a:pt x="2256" y="2946"/>
                </a:lnTo>
                <a:lnTo>
                  <a:pt x="2256" y="2944"/>
                </a:lnTo>
                <a:lnTo>
                  <a:pt x="2256" y="2946"/>
                </a:lnTo>
                <a:lnTo>
                  <a:pt x="2256" y="2944"/>
                </a:lnTo>
                <a:lnTo>
                  <a:pt x="2256" y="2943"/>
                </a:lnTo>
                <a:lnTo>
                  <a:pt x="2255" y="2943"/>
                </a:lnTo>
                <a:lnTo>
                  <a:pt x="2255" y="2941"/>
                </a:lnTo>
                <a:lnTo>
                  <a:pt x="2256" y="2941"/>
                </a:lnTo>
                <a:lnTo>
                  <a:pt x="2256" y="2939"/>
                </a:lnTo>
                <a:lnTo>
                  <a:pt x="2255" y="2939"/>
                </a:lnTo>
                <a:lnTo>
                  <a:pt x="2255" y="2941"/>
                </a:lnTo>
                <a:lnTo>
                  <a:pt x="2255" y="2939"/>
                </a:lnTo>
                <a:lnTo>
                  <a:pt x="2255" y="2941"/>
                </a:lnTo>
                <a:lnTo>
                  <a:pt x="2253" y="2941"/>
                </a:lnTo>
                <a:lnTo>
                  <a:pt x="2251" y="2941"/>
                </a:lnTo>
                <a:lnTo>
                  <a:pt x="2251" y="2939"/>
                </a:lnTo>
                <a:lnTo>
                  <a:pt x="2250" y="2939"/>
                </a:lnTo>
                <a:lnTo>
                  <a:pt x="2250" y="2938"/>
                </a:lnTo>
                <a:lnTo>
                  <a:pt x="2251" y="2938"/>
                </a:lnTo>
                <a:lnTo>
                  <a:pt x="2251" y="2936"/>
                </a:lnTo>
                <a:lnTo>
                  <a:pt x="2253" y="2936"/>
                </a:lnTo>
                <a:lnTo>
                  <a:pt x="2255" y="2936"/>
                </a:lnTo>
                <a:lnTo>
                  <a:pt x="2255" y="2935"/>
                </a:lnTo>
                <a:lnTo>
                  <a:pt x="2253" y="2935"/>
                </a:lnTo>
                <a:lnTo>
                  <a:pt x="2255" y="2935"/>
                </a:lnTo>
                <a:lnTo>
                  <a:pt x="2255" y="2933"/>
                </a:lnTo>
                <a:lnTo>
                  <a:pt x="2255" y="2931"/>
                </a:lnTo>
                <a:lnTo>
                  <a:pt x="2256" y="2931"/>
                </a:lnTo>
                <a:lnTo>
                  <a:pt x="2256" y="2930"/>
                </a:lnTo>
                <a:lnTo>
                  <a:pt x="2256" y="2928"/>
                </a:lnTo>
                <a:lnTo>
                  <a:pt x="2258" y="2928"/>
                </a:lnTo>
                <a:lnTo>
                  <a:pt x="2258" y="2930"/>
                </a:lnTo>
                <a:lnTo>
                  <a:pt x="2258" y="2931"/>
                </a:lnTo>
                <a:lnTo>
                  <a:pt x="2258" y="2933"/>
                </a:lnTo>
                <a:lnTo>
                  <a:pt x="2258" y="2931"/>
                </a:lnTo>
                <a:lnTo>
                  <a:pt x="2258" y="2930"/>
                </a:lnTo>
                <a:lnTo>
                  <a:pt x="2259" y="2930"/>
                </a:lnTo>
                <a:lnTo>
                  <a:pt x="2259" y="2928"/>
                </a:lnTo>
                <a:lnTo>
                  <a:pt x="2261" y="2928"/>
                </a:lnTo>
                <a:lnTo>
                  <a:pt x="2261" y="2927"/>
                </a:lnTo>
                <a:lnTo>
                  <a:pt x="2261" y="2925"/>
                </a:lnTo>
                <a:lnTo>
                  <a:pt x="2263" y="2925"/>
                </a:lnTo>
                <a:lnTo>
                  <a:pt x="2264" y="2925"/>
                </a:lnTo>
                <a:lnTo>
                  <a:pt x="2266" y="2925"/>
                </a:lnTo>
                <a:lnTo>
                  <a:pt x="2266" y="2927"/>
                </a:lnTo>
                <a:lnTo>
                  <a:pt x="2267" y="2927"/>
                </a:lnTo>
                <a:lnTo>
                  <a:pt x="2267" y="2928"/>
                </a:lnTo>
                <a:lnTo>
                  <a:pt x="2269" y="2928"/>
                </a:lnTo>
                <a:lnTo>
                  <a:pt x="2269" y="2930"/>
                </a:lnTo>
                <a:lnTo>
                  <a:pt x="2269" y="2928"/>
                </a:lnTo>
                <a:lnTo>
                  <a:pt x="2271" y="2928"/>
                </a:lnTo>
                <a:lnTo>
                  <a:pt x="2271" y="2927"/>
                </a:lnTo>
                <a:lnTo>
                  <a:pt x="2269" y="2927"/>
                </a:lnTo>
                <a:lnTo>
                  <a:pt x="2269" y="2925"/>
                </a:lnTo>
                <a:lnTo>
                  <a:pt x="2269" y="2923"/>
                </a:lnTo>
                <a:lnTo>
                  <a:pt x="2267" y="2923"/>
                </a:lnTo>
                <a:lnTo>
                  <a:pt x="2267" y="2922"/>
                </a:lnTo>
                <a:lnTo>
                  <a:pt x="2266" y="2922"/>
                </a:lnTo>
                <a:lnTo>
                  <a:pt x="2266" y="2920"/>
                </a:lnTo>
                <a:lnTo>
                  <a:pt x="2266" y="2919"/>
                </a:lnTo>
                <a:lnTo>
                  <a:pt x="2267" y="2919"/>
                </a:lnTo>
                <a:lnTo>
                  <a:pt x="2269" y="2919"/>
                </a:lnTo>
                <a:lnTo>
                  <a:pt x="2267" y="2920"/>
                </a:lnTo>
                <a:lnTo>
                  <a:pt x="2269" y="2920"/>
                </a:lnTo>
                <a:lnTo>
                  <a:pt x="2271" y="2920"/>
                </a:lnTo>
                <a:lnTo>
                  <a:pt x="2271" y="2919"/>
                </a:lnTo>
                <a:lnTo>
                  <a:pt x="2269" y="2919"/>
                </a:lnTo>
                <a:lnTo>
                  <a:pt x="2269" y="2917"/>
                </a:lnTo>
                <a:lnTo>
                  <a:pt x="2271" y="2917"/>
                </a:lnTo>
                <a:lnTo>
                  <a:pt x="2271" y="2915"/>
                </a:lnTo>
                <a:lnTo>
                  <a:pt x="2272" y="2915"/>
                </a:lnTo>
                <a:lnTo>
                  <a:pt x="2272" y="2914"/>
                </a:lnTo>
                <a:lnTo>
                  <a:pt x="2274" y="2914"/>
                </a:lnTo>
                <a:lnTo>
                  <a:pt x="2274" y="2912"/>
                </a:lnTo>
                <a:lnTo>
                  <a:pt x="2274" y="2911"/>
                </a:lnTo>
                <a:lnTo>
                  <a:pt x="2274" y="2909"/>
                </a:lnTo>
                <a:lnTo>
                  <a:pt x="2275" y="2909"/>
                </a:lnTo>
                <a:lnTo>
                  <a:pt x="2275" y="2911"/>
                </a:lnTo>
                <a:lnTo>
                  <a:pt x="2277" y="2911"/>
                </a:lnTo>
                <a:lnTo>
                  <a:pt x="2277" y="2912"/>
                </a:lnTo>
                <a:lnTo>
                  <a:pt x="2279" y="2912"/>
                </a:lnTo>
                <a:lnTo>
                  <a:pt x="2279" y="2911"/>
                </a:lnTo>
                <a:lnTo>
                  <a:pt x="2277" y="2911"/>
                </a:lnTo>
                <a:lnTo>
                  <a:pt x="2277" y="2909"/>
                </a:lnTo>
                <a:lnTo>
                  <a:pt x="2275" y="2909"/>
                </a:lnTo>
                <a:lnTo>
                  <a:pt x="2275" y="2907"/>
                </a:lnTo>
                <a:lnTo>
                  <a:pt x="2275" y="2906"/>
                </a:lnTo>
                <a:lnTo>
                  <a:pt x="2275" y="2904"/>
                </a:lnTo>
                <a:lnTo>
                  <a:pt x="2277" y="2904"/>
                </a:lnTo>
                <a:lnTo>
                  <a:pt x="2277" y="2903"/>
                </a:lnTo>
                <a:lnTo>
                  <a:pt x="2275" y="2903"/>
                </a:lnTo>
                <a:lnTo>
                  <a:pt x="2275" y="2901"/>
                </a:lnTo>
                <a:lnTo>
                  <a:pt x="2275" y="2899"/>
                </a:lnTo>
                <a:lnTo>
                  <a:pt x="2274" y="2899"/>
                </a:lnTo>
                <a:lnTo>
                  <a:pt x="2272" y="2899"/>
                </a:lnTo>
                <a:lnTo>
                  <a:pt x="2272" y="2898"/>
                </a:lnTo>
                <a:lnTo>
                  <a:pt x="2271" y="2898"/>
                </a:lnTo>
                <a:lnTo>
                  <a:pt x="2271" y="2896"/>
                </a:lnTo>
                <a:lnTo>
                  <a:pt x="2272" y="2896"/>
                </a:lnTo>
                <a:lnTo>
                  <a:pt x="2271" y="2896"/>
                </a:lnTo>
                <a:lnTo>
                  <a:pt x="2271" y="2895"/>
                </a:lnTo>
                <a:lnTo>
                  <a:pt x="2269" y="2895"/>
                </a:lnTo>
                <a:lnTo>
                  <a:pt x="2269" y="2893"/>
                </a:lnTo>
                <a:lnTo>
                  <a:pt x="2269" y="2891"/>
                </a:lnTo>
                <a:lnTo>
                  <a:pt x="2269" y="2890"/>
                </a:lnTo>
                <a:lnTo>
                  <a:pt x="2267" y="2890"/>
                </a:lnTo>
                <a:lnTo>
                  <a:pt x="2267" y="2888"/>
                </a:lnTo>
                <a:lnTo>
                  <a:pt x="2267" y="2887"/>
                </a:lnTo>
                <a:lnTo>
                  <a:pt x="2269" y="2887"/>
                </a:lnTo>
                <a:lnTo>
                  <a:pt x="2269" y="2885"/>
                </a:lnTo>
                <a:close/>
                <a:moveTo>
                  <a:pt x="2175" y="2880"/>
                </a:moveTo>
                <a:lnTo>
                  <a:pt x="2173" y="2880"/>
                </a:lnTo>
                <a:lnTo>
                  <a:pt x="2173" y="2879"/>
                </a:lnTo>
                <a:lnTo>
                  <a:pt x="2175" y="2880"/>
                </a:lnTo>
                <a:close/>
                <a:moveTo>
                  <a:pt x="2171" y="2879"/>
                </a:moveTo>
                <a:lnTo>
                  <a:pt x="2173" y="2880"/>
                </a:lnTo>
                <a:lnTo>
                  <a:pt x="2171" y="2880"/>
                </a:lnTo>
                <a:lnTo>
                  <a:pt x="2170" y="2880"/>
                </a:lnTo>
                <a:lnTo>
                  <a:pt x="2170" y="2879"/>
                </a:lnTo>
                <a:lnTo>
                  <a:pt x="2171" y="2879"/>
                </a:lnTo>
                <a:close/>
                <a:moveTo>
                  <a:pt x="2176" y="2880"/>
                </a:moveTo>
                <a:lnTo>
                  <a:pt x="2175" y="2880"/>
                </a:lnTo>
                <a:lnTo>
                  <a:pt x="2176" y="2880"/>
                </a:lnTo>
                <a:lnTo>
                  <a:pt x="2175" y="2879"/>
                </a:lnTo>
                <a:lnTo>
                  <a:pt x="2176" y="2879"/>
                </a:lnTo>
                <a:lnTo>
                  <a:pt x="2176" y="2880"/>
                </a:lnTo>
                <a:close/>
                <a:moveTo>
                  <a:pt x="2168" y="2879"/>
                </a:moveTo>
                <a:lnTo>
                  <a:pt x="2170" y="2879"/>
                </a:lnTo>
                <a:lnTo>
                  <a:pt x="2168" y="2879"/>
                </a:lnTo>
                <a:lnTo>
                  <a:pt x="2167" y="2879"/>
                </a:lnTo>
                <a:lnTo>
                  <a:pt x="2168" y="2879"/>
                </a:lnTo>
                <a:close/>
                <a:moveTo>
                  <a:pt x="2168" y="2874"/>
                </a:moveTo>
                <a:lnTo>
                  <a:pt x="2168" y="2872"/>
                </a:lnTo>
                <a:lnTo>
                  <a:pt x="2168" y="2874"/>
                </a:lnTo>
                <a:close/>
                <a:moveTo>
                  <a:pt x="2263" y="2879"/>
                </a:moveTo>
                <a:lnTo>
                  <a:pt x="2261" y="2879"/>
                </a:lnTo>
                <a:lnTo>
                  <a:pt x="2261" y="2877"/>
                </a:lnTo>
                <a:lnTo>
                  <a:pt x="2259" y="2877"/>
                </a:lnTo>
                <a:lnTo>
                  <a:pt x="2259" y="2875"/>
                </a:lnTo>
                <a:lnTo>
                  <a:pt x="2258" y="2875"/>
                </a:lnTo>
                <a:lnTo>
                  <a:pt x="2258" y="2874"/>
                </a:lnTo>
                <a:lnTo>
                  <a:pt x="2258" y="2872"/>
                </a:lnTo>
                <a:lnTo>
                  <a:pt x="2259" y="2872"/>
                </a:lnTo>
                <a:lnTo>
                  <a:pt x="2261" y="2872"/>
                </a:lnTo>
                <a:lnTo>
                  <a:pt x="2261" y="2874"/>
                </a:lnTo>
                <a:lnTo>
                  <a:pt x="2263" y="2874"/>
                </a:lnTo>
                <a:lnTo>
                  <a:pt x="2263" y="2875"/>
                </a:lnTo>
                <a:lnTo>
                  <a:pt x="2263" y="2877"/>
                </a:lnTo>
                <a:lnTo>
                  <a:pt x="2263" y="2879"/>
                </a:lnTo>
                <a:close/>
                <a:moveTo>
                  <a:pt x="2207" y="2874"/>
                </a:moveTo>
                <a:lnTo>
                  <a:pt x="2207" y="2872"/>
                </a:lnTo>
                <a:lnTo>
                  <a:pt x="2208" y="2872"/>
                </a:lnTo>
                <a:lnTo>
                  <a:pt x="2207" y="2874"/>
                </a:lnTo>
                <a:close/>
                <a:moveTo>
                  <a:pt x="2325" y="2872"/>
                </a:moveTo>
                <a:lnTo>
                  <a:pt x="2325" y="2874"/>
                </a:lnTo>
                <a:lnTo>
                  <a:pt x="2325" y="2872"/>
                </a:lnTo>
                <a:lnTo>
                  <a:pt x="2327" y="2872"/>
                </a:lnTo>
                <a:lnTo>
                  <a:pt x="2325" y="2872"/>
                </a:lnTo>
                <a:lnTo>
                  <a:pt x="2327" y="2872"/>
                </a:lnTo>
                <a:lnTo>
                  <a:pt x="2325" y="2872"/>
                </a:lnTo>
                <a:close/>
                <a:moveTo>
                  <a:pt x="2256" y="2880"/>
                </a:moveTo>
                <a:lnTo>
                  <a:pt x="2256" y="2882"/>
                </a:lnTo>
                <a:lnTo>
                  <a:pt x="2258" y="2882"/>
                </a:lnTo>
                <a:lnTo>
                  <a:pt x="2258" y="2883"/>
                </a:lnTo>
                <a:lnTo>
                  <a:pt x="2258" y="2885"/>
                </a:lnTo>
                <a:lnTo>
                  <a:pt x="2258" y="2887"/>
                </a:lnTo>
                <a:lnTo>
                  <a:pt x="2258" y="2888"/>
                </a:lnTo>
                <a:lnTo>
                  <a:pt x="2258" y="2890"/>
                </a:lnTo>
                <a:lnTo>
                  <a:pt x="2258" y="2891"/>
                </a:lnTo>
                <a:lnTo>
                  <a:pt x="2259" y="2891"/>
                </a:lnTo>
                <a:lnTo>
                  <a:pt x="2259" y="2893"/>
                </a:lnTo>
                <a:lnTo>
                  <a:pt x="2259" y="2895"/>
                </a:lnTo>
                <a:lnTo>
                  <a:pt x="2261" y="2896"/>
                </a:lnTo>
                <a:lnTo>
                  <a:pt x="2261" y="2898"/>
                </a:lnTo>
                <a:lnTo>
                  <a:pt x="2261" y="2899"/>
                </a:lnTo>
                <a:lnTo>
                  <a:pt x="2259" y="2899"/>
                </a:lnTo>
                <a:lnTo>
                  <a:pt x="2259" y="2901"/>
                </a:lnTo>
                <a:lnTo>
                  <a:pt x="2259" y="2903"/>
                </a:lnTo>
                <a:lnTo>
                  <a:pt x="2259" y="2904"/>
                </a:lnTo>
                <a:lnTo>
                  <a:pt x="2258" y="2904"/>
                </a:lnTo>
                <a:lnTo>
                  <a:pt x="2258" y="2906"/>
                </a:lnTo>
                <a:lnTo>
                  <a:pt x="2258" y="2907"/>
                </a:lnTo>
                <a:lnTo>
                  <a:pt x="2258" y="2909"/>
                </a:lnTo>
                <a:lnTo>
                  <a:pt x="2256" y="2909"/>
                </a:lnTo>
                <a:lnTo>
                  <a:pt x="2256" y="2907"/>
                </a:lnTo>
                <a:lnTo>
                  <a:pt x="2256" y="2906"/>
                </a:lnTo>
                <a:lnTo>
                  <a:pt x="2255" y="2906"/>
                </a:lnTo>
                <a:lnTo>
                  <a:pt x="2253" y="2906"/>
                </a:lnTo>
                <a:lnTo>
                  <a:pt x="2253" y="2904"/>
                </a:lnTo>
                <a:lnTo>
                  <a:pt x="2253" y="2903"/>
                </a:lnTo>
                <a:lnTo>
                  <a:pt x="2251" y="2903"/>
                </a:lnTo>
                <a:lnTo>
                  <a:pt x="2251" y="2904"/>
                </a:lnTo>
                <a:lnTo>
                  <a:pt x="2250" y="2904"/>
                </a:lnTo>
                <a:lnTo>
                  <a:pt x="2250" y="2903"/>
                </a:lnTo>
                <a:lnTo>
                  <a:pt x="2248" y="2903"/>
                </a:lnTo>
                <a:lnTo>
                  <a:pt x="2248" y="2901"/>
                </a:lnTo>
                <a:lnTo>
                  <a:pt x="2248" y="2899"/>
                </a:lnTo>
                <a:lnTo>
                  <a:pt x="2250" y="2899"/>
                </a:lnTo>
                <a:lnTo>
                  <a:pt x="2248" y="2899"/>
                </a:lnTo>
                <a:lnTo>
                  <a:pt x="2248" y="2898"/>
                </a:lnTo>
                <a:lnTo>
                  <a:pt x="2250" y="2898"/>
                </a:lnTo>
                <a:lnTo>
                  <a:pt x="2250" y="2896"/>
                </a:lnTo>
                <a:lnTo>
                  <a:pt x="2250" y="2895"/>
                </a:lnTo>
                <a:lnTo>
                  <a:pt x="2251" y="2895"/>
                </a:lnTo>
                <a:lnTo>
                  <a:pt x="2251" y="2893"/>
                </a:lnTo>
                <a:lnTo>
                  <a:pt x="2251" y="2891"/>
                </a:lnTo>
                <a:lnTo>
                  <a:pt x="2250" y="2891"/>
                </a:lnTo>
                <a:lnTo>
                  <a:pt x="2250" y="2893"/>
                </a:lnTo>
                <a:lnTo>
                  <a:pt x="2250" y="2895"/>
                </a:lnTo>
                <a:lnTo>
                  <a:pt x="2248" y="2896"/>
                </a:lnTo>
                <a:lnTo>
                  <a:pt x="2248" y="2895"/>
                </a:lnTo>
                <a:lnTo>
                  <a:pt x="2248" y="2893"/>
                </a:lnTo>
                <a:lnTo>
                  <a:pt x="2247" y="2893"/>
                </a:lnTo>
                <a:lnTo>
                  <a:pt x="2247" y="2895"/>
                </a:lnTo>
                <a:lnTo>
                  <a:pt x="2247" y="2896"/>
                </a:lnTo>
                <a:lnTo>
                  <a:pt x="2248" y="2896"/>
                </a:lnTo>
                <a:lnTo>
                  <a:pt x="2247" y="2896"/>
                </a:lnTo>
                <a:lnTo>
                  <a:pt x="2247" y="2898"/>
                </a:lnTo>
                <a:lnTo>
                  <a:pt x="2247" y="2899"/>
                </a:lnTo>
                <a:lnTo>
                  <a:pt x="2247" y="2901"/>
                </a:lnTo>
                <a:lnTo>
                  <a:pt x="2245" y="2901"/>
                </a:lnTo>
                <a:lnTo>
                  <a:pt x="2245" y="2899"/>
                </a:lnTo>
                <a:lnTo>
                  <a:pt x="2243" y="2899"/>
                </a:lnTo>
                <a:lnTo>
                  <a:pt x="2242" y="2899"/>
                </a:lnTo>
                <a:lnTo>
                  <a:pt x="2243" y="2899"/>
                </a:lnTo>
                <a:lnTo>
                  <a:pt x="2243" y="2901"/>
                </a:lnTo>
                <a:lnTo>
                  <a:pt x="2245" y="2901"/>
                </a:lnTo>
                <a:lnTo>
                  <a:pt x="2245" y="2903"/>
                </a:lnTo>
                <a:lnTo>
                  <a:pt x="2245" y="2904"/>
                </a:lnTo>
                <a:lnTo>
                  <a:pt x="2243" y="2904"/>
                </a:lnTo>
                <a:lnTo>
                  <a:pt x="2243" y="2906"/>
                </a:lnTo>
                <a:lnTo>
                  <a:pt x="2245" y="2906"/>
                </a:lnTo>
                <a:lnTo>
                  <a:pt x="2245" y="2907"/>
                </a:lnTo>
                <a:lnTo>
                  <a:pt x="2247" y="2907"/>
                </a:lnTo>
                <a:lnTo>
                  <a:pt x="2247" y="2909"/>
                </a:lnTo>
                <a:lnTo>
                  <a:pt x="2247" y="2911"/>
                </a:lnTo>
                <a:lnTo>
                  <a:pt x="2248" y="2911"/>
                </a:lnTo>
                <a:lnTo>
                  <a:pt x="2247" y="2912"/>
                </a:lnTo>
                <a:lnTo>
                  <a:pt x="2247" y="2914"/>
                </a:lnTo>
                <a:lnTo>
                  <a:pt x="2245" y="2914"/>
                </a:lnTo>
                <a:lnTo>
                  <a:pt x="2245" y="2912"/>
                </a:lnTo>
                <a:lnTo>
                  <a:pt x="2243" y="2912"/>
                </a:lnTo>
                <a:lnTo>
                  <a:pt x="2243" y="2914"/>
                </a:lnTo>
                <a:lnTo>
                  <a:pt x="2243" y="2915"/>
                </a:lnTo>
                <a:lnTo>
                  <a:pt x="2242" y="2915"/>
                </a:lnTo>
                <a:lnTo>
                  <a:pt x="2242" y="2917"/>
                </a:lnTo>
                <a:lnTo>
                  <a:pt x="2243" y="2917"/>
                </a:lnTo>
                <a:lnTo>
                  <a:pt x="2242" y="2917"/>
                </a:lnTo>
                <a:lnTo>
                  <a:pt x="2242" y="2919"/>
                </a:lnTo>
                <a:lnTo>
                  <a:pt x="2242" y="2920"/>
                </a:lnTo>
                <a:lnTo>
                  <a:pt x="2242" y="2922"/>
                </a:lnTo>
                <a:lnTo>
                  <a:pt x="2243" y="2922"/>
                </a:lnTo>
                <a:lnTo>
                  <a:pt x="2242" y="2922"/>
                </a:lnTo>
                <a:lnTo>
                  <a:pt x="2242" y="2923"/>
                </a:lnTo>
                <a:lnTo>
                  <a:pt x="2240" y="2923"/>
                </a:lnTo>
                <a:lnTo>
                  <a:pt x="2240" y="2925"/>
                </a:lnTo>
                <a:lnTo>
                  <a:pt x="2239" y="2925"/>
                </a:lnTo>
                <a:lnTo>
                  <a:pt x="2239" y="2927"/>
                </a:lnTo>
                <a:lnTo>
                  <a:pt x="2237" y="2927"/>
                </a:lnTo>
                <a:lnTo>
                  <a:pt x="2237" y="2928"/>
                </a:lnTo>
                <a:lnTo>
                  <a:pt x="2237" y="2930"/>
                </a:lnTo>
                <a:lnTo>
                  <a:pt x="2235" y="2930"/>
                </a:lnTo>
                <a:lnTo>
                  <a:pt x="2235" y="2931"/>
                </a:lnTo>
                <a:lnTo>
                  <a:pt x="2234" y="2931"/>
                </a:lnTo>
                <a:lnTo>
                  <a:pt x="2234" y="2933"/>
                </a:lnTo>
                <a:lnTo>
                  <a:pt x="2234" y="2931"/>
                </a:lnTo>
                <a:lnTo>
                  <a:pt x="2232" y="2931"/>
                </a:lnTo>
                <a:lnTo>
                  <a:pt x="2232" y="2930"/>
                </a:lnTo>
                <a:lnTo>
                  <a:pt x="2231" y="2931"/>
                </a:lnTo>
                <a:lnTo>
                  <a:pt x="2229" y="2931"/>
                </a:lnTo>
                <a:lnTo>
                  <a:pt x="2229" y="2930"/>
                </a:lnTo>
                <a:lnTo>
                  <a:pt x="2229" y="2928"/>
                </a:lnTo>
                <a:lnTo>
                  <a:pt x="2229" y="2927"/>
                </a:lnTo>
                <a:lnTo>
                  <a:pt x="2227" y="2927"/>
                </a:lnTo>
                <a:lnTo>
                  <a:pt x="2227" y="2925"/>
                </a:lnTo>
                <a:lnTo>
                  <a:pt x="2229" y="2925"/>
                </a:lnTo>
                <a:lnTo>
                  <a:pt x="2229" y="2923"/>
                </a:lnTo>
                <a:lnTo>
                  <a:pt x="2229" y="2922"/>
                </a:lnTo>
                <a:lnTo>
                  <a:pt x="2229" y="2920"/>
                </a:lnTo>
                <a:lnTo>
                  <a:pt x="2231" y="2920"/>
                </a:lnTo>
                <a:lnTo>
                  <a:pt x="2231" y="2919"/>
                </a:lnTo>
                <a:lnTo>
                  <a:pt x="2231" y="2917"/>
                </a:lnTo>
                <a:lnTo>
                  <a:pt x="2232" y="2915"/>
                </a:lnTo>
                <a:lnTo>
                  <a:pt x="2232" y="2914"/>
                </a:lnTo>
                <a:lnTo>
                  <a:pt x="2234" y="2914"/>
                </a:lnTo>
                <a:lnTo>
                  <a:pt x="2234" y="2912"/>
                </a:lnTo>
                <a:lnTo>
                  <a:pt x="2235" y="2911"/>
                </a:lnTo>
                <a:lnTo>
                  <a:pt x="2235" y="2912"/>
                </a:lnTo>
                <a:lnTo>
                  <a:pt x="2235" y="2911"/>
                </a:lnTo>
                <a:lnTo>
                  <a:pt x="2235" y="2909"/>
                </a:lnTo>
                <a:lnTo>
                  <a:pt x="2234" y="2909"/>
                </a:lnTo>
                <a:lnTo>
                  <a:pt x="2234" y="2907"/>
                </a:lnTo>
                <a:lnTo>
                  <a:pt x="2235" y="2907"/>
                </a:lnTo>
                <a:lnTo>
                  <a:pt x="2235" y="2906"/>
                </a:lnTo>
                <a:lnTo>
                  <a:pt x="2235" y="2904"/>
                </a:lnTo>
                <a:lnTo>
                  <a:pt x="2235" y="2903"/>
                </a:lnTo>
                <a:lnTo>
                  <a:pt x="2235" y="2901"/>
                </a:lnTo>
                <a:lnTo>
                  <a:pt x="2234" y="2903"/>
                </a:lnTo>
                <a:lnTo>
                  <a:pt x="2234" y="2901"/>
                </a:lnTo>
                <a:lnTo>
                  <a:pt x="2234" y="2899"/>
                </a:lnTo>
                <a:lnTo>
                  <a:pt x="2234" y="2898"/>
                </a:lnTo>
                <a:lnTo>
                  <a:pt x="2234" y="2896"/>
                </a:lnTo>
                <a:lnTo>
                  <a:pt x="2235" y="2896"/>
                </a:lnTo>
                <a:lnTo>
                  <a:pt x="2235" y="2895"/>
                </a:lnTo>
                <a:lnTo>
                  <a:pt x="2235" y="2893"/>
                </a:lnTo>
                <a:lnTo>
                  <a:pt x="2235" y="2891"/>
                </a:lnTo>
                <a:lnTo>
                  <a:pt x="2237" y="2891"/>
                </a:lnTo>
                <a:lnTo>
                  <a:pt x="2239" y="2891"/>
                </a:lnTo>
                <a:lnTo>
                  <a:pt x="2239" y="2890"/>
                </a:lnTo>
                <a:lnTo>
                  <a:pt x="2239" y="2888"/>
                </a:lnTo>
                <a:lnTo>
                  <a:pt x="2239" y="2887"/>
                </a:lnTo>
                <a:lnTo>
                  <a:pt x="2240" y="2887"/>
                </a:lnTo>
                <a:lnTo>
                  <a:pt x="2240" y="2885"/>
                </a:lnTo>
                <a:lnTo>
                  <a:pt x="2239" y="2883"/>
                </a:lnTo>
                <a:lnTo>
                  <a:pt x="2240" y="2883"/>
                </a:lnTo>
                <a:lnTo>
                  <a:pt x="2240" y="2882"/>
                </a:lnTo>
                <a:lnTo>
                  <a:pt x="2242" y="2880"/>
                </a:lnTo>
                <a:lnTo>
                  <a:pt x="2243" y="2880"/>
                </a:lnTo>
                <a:lnTo>
                  <a:pt x="2243" y="2879"/>
                </a:lnTo>
                <a:lnTo>
                  <a:pt x="2243" y="2877"/>
                </a:lnTo>
                <a:lnTo>
                  <a:pt x="2245" y="2877"/>
                </a:lnTo>
                <a:lnTo>
                  <a:pt x="2245" y="2875"/>
                </a:lnTo>
                <a:lnTo>
                  <a:pt x="2245" y="2874"/>
                </a:lnTo>
                <a:lnTo>
                  <a:pt x="2247" y="2874"/>
                </a:lnTo>
                <a:lnTo>
                  <a:pt x="2247" y="2872"/>
                </a:lnTo>
                <a:lnTo>
                  <a:pt x="2248" y="2872"/>
                </a:lnTo>
                <a:lnTo>
                  <a:pt x="2247" y="2872"/>
                </a:lnTo>
                <a:lnTo>
                  <a:pt x="2247" y="2871"/>
                </a:lnTo>
                <a:lnTo>
                  <a:pt x="2248" y="2871"/>
                </a:lnTo>
                <a:lnTo>
                  <a:pt x="2248" y="2869"/>
                </a:lnTo>
                <a:lnTo>
                  <a:pt x="2250" y="2869"/>
                </a:lnTo>
                <a:lnTo>
                  <a:pt x="2250" y="2871"/>
                </a:lnTo>
                <a:lnTo>
                  <a:pt x="2251" y="2871"/>
                </a:lnTo>
                <a:lnTo>
                  <a:pt x="2251" y="2872"/>
                </a:lnTo>
                <a:lnTo>
                  <a:pt x="2253" y="2872"/>
                </a:lnTo>
                <a:lnTo>
                  <a:pt x="2253" y="2874"/>
                </a:lnTo>
                <a:lnTo>
                  <a:pt x="2255" y="2874"/>
                </a:lnTo>
                <a:lnTo>
                  <a:pt x="2255" y="2875"/>
                </a:lnTo>
                <a:lnTo>
                  <a:pt x="2255" y="2877"/>
                </a:lnTo>
                <a:lnTo>
                  <a:pt x="2255" y="2879"/>
                </a:lnTo>
                <a:lnTo>
                  <a:pt x="2256" y="2880"/>
                </a:lnTo>
                <a:close/>
                <a:moveTo>
                  <a:pt x="2258" y="2872"/>
                </a:moveTo>
                <a:lnTo>
                  <a:pt x="2256" y="2872"/>
                </a:lnTo>
                <a:lnTo>
                  <a:pt x="2256" y="2871"/>
                </a:lnTo>
                <a:lnTo>
                  <a:pt x="2256" y="2869"/>
                </a:lnTo>
                <a:lnTo>
                  <a:pt x="2255" y="2869"/>
                </a:lnTo>
                <a:lnTo>
                  <a:pt x="2256" y="2867"/>
                </a:lnTo>
                <a:lnTo>
                  <a:pt x="2256" y="2869"/>
                </a:lnTo>
                <a:lnTo>
                  <a:pt x="2258" y="2869"/>
                </a:lnTo>
                <a:lnTo>
                  <a:pt x="2258" y="2871"/>
                </a:lnTo>
                <a:lnTo>
                  <a:pt x="2258" y="2872"/>
                </a:lnTo>
                <a:close/>
                <a:moveTo>
                  <a:pt x="2210" y="2866"/>
                </a:moveTo>
                <a:lnTo>
                  <a:pt x="2210" y="2867"/>
                </a:lnTo>
                <a:lnTo>
                  <a:pt x="2208" y="2867"/>
                </a:lnTo>
                <a:lnTo>
                  <a:pt x="2208" y="2869"/>
                </a:lnTo>
                <a:lnTo>
                  <a:pt x="2208" y="2871"/>
                </a:lnTo>
                <a:lnTo>
                  <a:pt x="2207" y="2871"/>
                </a:lnTo>
                <a:lnTo>
                  <a:pt x="2207" y="2869"/>
                </a:lnTo>
                <a:lnTo>
                  <a:pt x="2207" y="2867"/>
                </a:lnTo>
                <a:lnTo>
                  <a:pt x="2208" y="2867"/>
                </a:lnTo>
                <a:lnTo>
                  <a:pt x="2208" y="2866"/>
                </a:lnTo>
                <a:lnTo>
                  <a:pt x="2210" y="2866"/>
                </a:lnTo>
                <a:close/>
                <a:moveTo>
                  <a:pt x="2168" y="2866"/>
                </a:moveTo>
                <a:lnTo>
                  <a:pt x="2167" y="2866"/>
                </a:lnTo>
                <a:lnTo>
                  <a:pt x="2168" y="2866"/>
                </a:lnTo>
                <a:close/>
                <a:moveTo>
                  <a:pt x="2213" y="2864"/>
                </a:moveTo>
                <a:lnTo>
                  <a:pt x="2211" y="2864"/>
                </a:lnTo>
                <a:lnTo>
                  <a:pt x="2211" y="2863"/>
                </a:lnTo>
                <a:lnTo>
                  <a:pt x="2213" y="2863"/>
                </a:lnTo>
                <a:lnTo>
                  <a:pt x="2213" y="2864"/>
                </a:lnTo>
                <a:close/>
                <a:moveTo>
                  <a:pt x="2253" y="2867"/>
                </a:moveTo>
                <a:lnTo>
                  <a:pt x="2251" y="2867"/>
                </a:lnTo>
                <a:lnTo>
                  <a:pt x="2251" y="2866"/>
                </a:lnTo>
                <a:lnTo>
                  <a:pt x="2250" y="2866"/>
                </a:lnTo>
                <a:lnTo>
                  <a:pt x="2250" y="2864"/>
                </a:lnTo>
                <a:lnTo>
                  <a:pt x="2250" y="2863"/>
                </a:lnTo>
                <a:lnTo>
                  <a:pt x="2248" y="2863"/>
                </a:lnTo>
                <a:lnTo>
                  <a:pt x="2248" y="2861"/>
                </a:lnTo>
                <a:lnTo>
                  <a:pt x="2248" y="2859"/>
                </a:lnTo>
                <a:lnTo>
                  <a:pt x="2250" y="2859"/>
                </a:lnTo>
                <a:lnTo>
                  <a:pt x="2250" y="2861"/>
                </a:lnTo>
                <a:lnTo>
                  <a:pt x="2251" y="2861"/>
                </a:lnTo>
                <a:lnTo>
                  <a:pt x="2251" y="2863"/>
                </a:lnTo>
                <a:lnTo>
                  <a:pt x="2253" y="2863"/>
                </a:lnTo>
                <a:lnTo>
                  <a:pt x="2253" y="2864"/>
                </a:lnTo>
                <a:lnTo>
                  <a:pt x="2253" y="2866"/>
                </a:lnTo>
                <a:lnTo>
                  <a:pt x="2253" y="2867"/>
                </a:lnTo>
                <a:close/>
                <a:moveTo>
                  <a:pt x="1515" y="2858"/>
                </a:moveTo>
                <a:lnTo>
                  <a:pt x="1514" y="2858"/>
                </a:lnTo>
                <a:lnTo>
                  <a:pt x="1515" y="2858"/>
                </a:lnTo>
                <a:close/>
                <a:moveTo>
                  <a:pt x="2307" y="2863"/>
                </a:moveTo>
                <a:lnTo>
                  <a:pt x="2309" y="2864"/>
                </a:lnTo>
                <a:lnTo>
                  <a:pt x="2311" y="2864"/>
                </a:lnTo>
                <a:lnTo>
                  <a:pt x="2312" y="2864"/>
                </a:lnTo>
                <a:lnTo>
                  <a:pt x="2314" y="2864"/>
                </a:lnTo>
                <a:lnTo>
                  <a:pt x="2315" y="2864"/>
                </a:lnTo>
                <a:lnTo>
                  <a:pt x="2317" y="2864"/>
                </a:lnTo>
                <a:lnTo>
                  <a:pt x="2319" y="2864"/>
                </a:lnTo>
                <a:lnTo>
                  <a:pt x="2317" y="2866"/>
                </a:lnTo>
                <a:lnTo>
                  <a:pt x="2319" y="2866"/>
                </a:lnTo>
                <a:lnTo>
                  <a:pt x="2320" y="2866"/>
                </a:lnTo>
                <a:lnTo>
                  <a:pt x="2320" y="2864"/>
                </a:lnTo>
                <a:lnTo>
                  <a:pt x="2322" y="2864"/>
                </a:lnTo>
                <a:lnTo>
                  <a:pt x="2323" y="2864"/>
                </a:lnTo>
                <a:lnTo>
                  <a:pt x="2325" y="2864"/>
                </a:lnTo>
                <a:lnTo>
                  <a:pt x="2327" y="2864"/>
                </a:lnTo>
                <a:lnTo>
                  <a:pt x="2328" y="2864"/>
                </a:lnTo>
                <a:lnTo>
                  <a:pt x="2328" y="2866"/>
                </a:lnTo>
                <a:lnTo>
                  <a:pt x="2328" y="2867"/>
                </a:lnTo>
                <a:lnTo>
                  <a:pt x="2328" y="2869"/>
                </a:lnTo>
                <a:lnTo>
                  <a:pt x="2327" y="2869"/>
                </a:lnTo>
                <a:lnTo>
                  <a:pt x="2327" y="2871"/>
                </a:lnTo>
                <a:lnTo>
                  <a:pt x="2325" y="2871"/>
                </a:lnTo>
                <a:lnTo>
                  <a:pt x="2325" y="2872"/>
                </a:lnTo>
                <a:lnTo>
                  <a:pt x="2323" y="2872"/>
                </a:lnTo>
                <a:lnTo>
                  <a:pt x="2323" y="2874"/>
                </a:lnTo>
                <a:lnTo>
                  <a:pt x="2323" y="2875"/>
                </a:lnTo>
                <a:lnTo>
                  <a:pt x="2322" y="2875"/>
                </a:lnTo>
                <a:lnTo>
                  <a:pt x="2322" y="2877"/>
                </a:lnTo>
                <a:lnTo>
                  <a:pt x="2322" y="2879"/>
                </a:lnTo>
                <a:lnTo>
                  <a:pt x="2322" y="2880"/>
                </a:lnTo>
                <a:lnTo>
                  <a:pt x="2320" y="2880"/>
                </a:lnTo>
                <a:lnTo>
                  <a:pt x="2319" y="2880"/>
                </a:lnTo>
                <a:lnTo>
                  <a:pt x="2319" y="2882"/>
                </a:lnTo>
                <a:lnTo>
                  <a:pt x="2319" y="2883"/>
                </a:lnTo>
                <a:lnTo>
                  <a:pt x="2319" y="2885"/>
                </a:lnTo>
                <a:lnTo>
                  <a:pt x="2319" y="2887"/>
                </a:lnTo>
                <a:lnTo>
                  <a:pt x="2319" y="2888"/>
                </a:lnTo>
                <a:lnTo>
                  <a:pt x="2319" y="2890"/>
                </a:lnTo>
                <a:lnTo>
                  <a:pt x="2320" y="2890"/>
                </a:lnTo>
                <a:lnTo>
                  <a:pt x="2320" y="2891"/>
                </a:lnTo>
                <a:lnTo>
                  <a:pt x="2319" y="2891"/>
                </a:lnTo>
                <a:lnTo>
                  <a:pt x="2319" y="2893"/>
                </a:lnTo>
                <a:lnTo>
                  <a:pt x="2320" y="2895"/>
                </a:lnTo>
                <a:lnTo>
                  <a:pt x="2320" y="2896"/>
                </a:lnTo>
                <a:lnTo>
                  <a:pt x="2322" y="2898"/>
                </a:lnTo>
                <a:lnTo>
                  <a:pt x="2323" y="2898"/>
                </a:lnTo>
                <a:lnTo>
                  <a:pt x="2323" y="2899"/>
                </a:lnTo>
                <a:lnTo>
                  <a:pt x="2325" y="2899"/>
                </a:lnTo>
                <a:lnTo>
                  <a:pt x="2325" y="2901"/>
                </a:lnTo>
                <a:lnTo>
                  <a:pt x="2327" y="2901"/>
                </a:lnTo>
                <a:lnTo>
                  <a:pt x="2327" y="2903"/>
                </a:lnTo>
                <a:lnTo>
                  <a:pt x="2328" y="2903"/>
                </a:lnTo>
                <a:lnTo>
                  <a:pt x="2330" y="2904"/>
                </a:lnTo>
                <a:lnTo>
                  <a:pt x="2331" y="2904"/>
                </a:lnTo>
                <a:lnTo>
                  <a:pt x="2331" y="2906"/>
                </a:lnTo>
                <a:lnTo>
                  <a:pt x="2333" y="2906"/>
                </a:lnTo>
                <a:lnTo>
                  <a:pt x="2335" y="2906"/>
                </a:lnTo>
                <a:lnTo>
                  <a:pt x="2336" y="2906"/>
                </a:lnTo>
                <a:lnTo>
                  <a:pt x="2336" y="2907"/>
                </a:lnTo>
                <a:lnTo>
                  <a:pt x="2336" y="2909"/>
                </a:lnTo>
                <a:lnTo>
                  <a:pt x="2338" y="2909"/>
                </a:lnTo>
                <a:lnTo>
                  <a:pt x="2338" y="2911"/>
                </a:lnTo>
                <a:lnTo>
                  <a:pt x="2338" y="2912"/>
                </a:lnTo>
                <a:lnTo>
                  <a:pt x="2338" y="2914"/>
                </a:lnTo>
                <a:lnTo>
                  <a:pt x="2338" y="2915"/>
                </a:lnTo>
                <a:lnTo>
                  <a:pt x="2338" y="2917"/>
                </a:lnTo>
                <a:lnTo>
                  <a:pt x="2338" y="2919"/>
                </a:lnTo>
                <a:lnTo>
                  <a:pt x="2339" y="2919"/>
                </a:lnTo>
                <a:lnTo>
                  <a:pt x="2338" y="2919"/>
                </a:lnTo>
                <a:lnTo>
                  <a:pt x="2338" y="2920"/>
                </a:lnTo>
                <a:lnTo>
                  <a:pt x="2336" y="2920"/>
                </a:lnTo>
                <a:lnTo>
                  <a:pt x="2335" y="2922"/>
                </a:lnTo>
                <a:lnTo>
                  <a:pt x="2333" y="2922"/>
                </a:lnTo>
                <a:lnTo>
                  <a:pt x="2333" y="2923"/>
                </a:lnTo>
                <a:lnTo>
                  <a:pt x="2331" y="2923"/>
                </a:lnTo>
                <a:lnTo>
                  <a:pt x="2331" y="2925"/>
                </a:lnTo>
                <a:lnTo>
                  <a:pt x="2330" y="2925"/>
                </a:lnTo>
                <a:lnTo>
                  <a:pt x="2330" y="2927"/>
                </a:lnTo>
                <a:lnTo>
                  <a:pt x="2330" y="2928"/>
                </a:lnTo>
                <a:lnTo>
                  <a:pt x="2328" y="2928"/>
                </a:lnTo>
                <a:lnTo>
                  <a:pt x="2327" y="2928"/>
                </a:lnTo>
                <a:lnTo>
                  <a:pt x="2327" y="2930"/>
                </a:lnTo>
                <a:lnTo>
                  <a:pt x="2325" y="2930"/>
                </a:lnTo>
                <a:lnTo>
                  <a:pt x="2325" y="2931"/>
                </a:lnTo>
                <a:lnTo>
                  <a:pt x="2325" y="2933"/>
                </a:lnTo>
                <a:lnTo>
                  <a:pt x="2323" y="2933"/>
                </a:lnTo>
                <a:lnTo>
                  <a:pt x="2323" y="2935"/>
                </a:lnTo>
                <a:lnTo>
                  <a:pt x="2323" y="2936"/>
                </a:lnTo>
                <a:lnTo>
                  <a:pt x="2323" y="2938"/>
                </a:lnTo>
                <a:lnTo>
                  <a:pt x="2322" y="2938"/>
                </a:lnTo>
                <a:lnTo>
                  <a:pt x="2322" y="2939"/>
                </a:lnTo>
                <a:lnTo>
                  <a:pt x="2320" y="2939"/>
                </a:lnTo>
                <a:lnTo>
                  <a:pt x="2319" y="2939"/>
                </a:lnTo>
                <a:lnTo>
                  <a:pt x="2317" y="2939"/>
                </a:lnTo>
                <a:lnTo>
                  <a:pt x="2315" y="2939"/>
                </a:lnTo>
                <a:lnTo>
                  <a:pt x="2314" y="2938"/>
                </a:lnTo>
                <a:lnTo>
                  <a:pt x="2312" y="2938"/>
                </a:lnTo>
                <a:lnTo>
                  <a:pt x="2311" y="2938"/>
                </a:lnTo>
                <a:lnTo>
                  <a:pt x="2312" y="2938"/>
                </a:lnTo>
                <a:lnTo>
                  <a:pt x="2312" y="2936"/>
                </a:lnTo>
                <a:lnTo>
                  <a:pt x="2314" y="2936"/>
                </a:lnTo>
                <a:lnTo>
                  <a:pt x="2314" y="2935"/>
                </a:lnTo>
                <a:lnTo>
                  <a:pt x="2314" y="2933"/>
                </a:lnTo>
                <a:lnTo>
                  <a:pt x="2312" y="2933"/>
                </a:lnTo>
                <a:lnTo>
                  <a:pt x="2311" y="2933"/>
                </a:lnTo>
                <a:lnTo>
                  <a:pt x="2311" y="2935"/>
                </a:lnTo>
                <a:lnTo>
                  <a:pt x="2309" y="2935"/>
                </a:lnTo>
                <a:lnTo>
                  <a:pt x="2307" y="2935"/>
                </a:lnTo>
                <a:lnTo>
                  <a:pt x="2307" y="2933"/>
                </a:lnTo>
                <a:lnTo>
                  <a:pt x="2307" y="2931"/>
                </a:lnTo>
                <a:lnTo>
                  <a:pt x="2307" y="2930"/>
                </a:lnTo>
                <a:lnTo>
                  <a:pt x="2307" y="2928"/>
                </a:lnTo>
                <a:lnTo>
                  <a:pt x="2306" y="2928"/>
                </a:lnTo>
                <a:lnTo>
                  <a:pt x="2306" y="2927"/>
                </a:lnTo>
                <a:lnTo>
                  <a:pt x="2306" y="2925"/>
                </a:lnTo>
                <a:lnTo>
                  <a:pt x="2304" y="2925"/>
                </a:lnTo>
                <a:lnTo>
                  <a:pt x="2306" y="2923"/>
                </a:lnTo>
                <a:lnTo>
                  <a:pt x="2306" y="2922"/>
                </a:lnTo>
                <a:lnTo>
                  <a:pt x="2304" y="2922"/>
                </a:lnTo>
                <a:lnTo>
                  <a:pt x="2304" y="2920"/>
                </a:lnTo>
                <a:lnTo>
                  <a:pt x="2304" y="2919"/>
                </a:lnTo>
                <a:lnTo>
                  <a:pt x="2304" y="2917"/>
                </a:lnTo>
                <a:lnTo>
                  <a:pt x="2303" y="2917"/>
                </a:lnTo>
                <a:lnTo>
                  <a:pt x="2303" y="2915"/>
                </a:lnTo>
                <a:lnTo>
                  <a:pt x="2301" y="2915"/>
                </a:lnTo>
                <a:lnTo>
                  <a:pt x="2301" y="2917"/>
                </a:lnTo>
                <a:lnTo>
                  <a:pt x="2301" y="2915"/>
                </a:lnTo>
                <a:lnTo>
                  <a:pt x="2299" y="2915"/>
                </a:lnTo>
                <a:lnTo>
                  <a:pt x="2298" y="2915"/>
                </a:lnTo>
                <a:lnTo>
                  <a:pt x="2296" y="2915"/>
                </a:lnTo>
                <a:lnTo>
                  <a:pt x="2296" y="2914"/>
                </a:lnTo>
                <a:lnTo>
                  <a:pt x="2298" y="2914"/>
                </a:lnTo>
                <a:lnTo>
                  <a:pt x="2298" y="2912"/>
                </a:lnTo>
                <a:lnTo>
                  <a:pt x="2298" y="2914"/>
                </a:lnTo>
                <a:lnTo>
                  <a:pt x="2299" y="2914"/>
                </a:lnTo>
                <a:lnTo>
                  <a:pt x="2301" y="2914"/>
                </a:lnTo>
                <a:lnTo>
                  <a:pt x="2303" y="2914"/>
                </a:lnTo>
                <a:lnTo>
                  <a:pt x="2303" y="2915"/>
                </a:lnTo>
                <a:lnTo>
                  <a:pt x="2304" y="2915"/>
                </a:lnTo>
                <a:lnTo>
                  <a:pt x="2304" y="2914"/>
                </a:lnTo>
                <a:lnTo>
                  <a:pt x="2304" y="2912"/>
                </a:lnTo>
                <a:lnTo>
                  <a:pt x="2306" y="2912"/>
                </a:lnTo>
                <a:lnTo>
                  <a:pt x="2306" y="2911"/>
                </a:lnTo>
                <a:lnTo>
                  <a:pt x="2307" y="2911"/>
                </a:lnTo>
                <a:lnTo>
                  <a:pt x="2309" y="2911"/>
                </a:lnTo>
                <a:lnTo>
                  <a:pt x="2309" y="2909"/>
                </a:lnTo>
                <a:lnTo>
                  <a:pt x="2309" y="2911"/>
                </a:lnTo>
                <a:lnTo>
                  <a:pt x="2311" y="2909"/>
                </a:lnTo>
                <a:lnTo>
                  <a:pt x="2312" y="2909"/>
                </a:lnTo>
                <a:lnTo>
                  <a:pt x="2312" y="2911"/>
                </a:lnTo>
                <a:lnTo>
                  <a:pt x="2314" y="2911"/>
                </a:lnTo>
                <a:lnTo>
                  <a:pt x="2315" y="2911"/>
                </a:lnTo>
                <a:lnTo>
                  <a:pt x="2317" y="2911"/>
                </a:lnTo>
                <a:lnTo>
                  <a:pt x="2319" y="2911"/>
                </a:lnTo>
                <a:lnTo>
                  <a:pt x="2319" y="2909"/>
                </a:lnTo>
                <a:lnTo>
                  <a:pt x="2320" y="2909"/>
                </a:lnTo>
                <a:lnTo>
                  <a:pt x="2320" y="2907"/>
                </a:lnTo>
                <a:lnTo>
                  <a:pt x="2319" y="2907"/>
                </a:lnTo>
                <a:lnTo>
                  <a:pt x="2317" y="2907"/>
                </a:lnTo>
                <a:lnTo>
                  <a:pt x="2315" y="2907"/>
                </a:lnTo>
                <a:lnTo>
                  <a:pt x="2314" y="2907"/>
                </a:lnTo>
                <a:lnTo>
                  <a:pt x="2314" y="2906"/>
                </a:lnTo>
                <a:lnTo>
                  <a:pt x="2314" y="2904"/>
                </a:lnTo>
                <a:lnTo>
                  <a:pt x="2314" y="2903"/>
                </a:lnTo>
                <a:lnTo>
                  <a:pt x="2312" y="2903"/>
                </a:lnTo>
                <a:lnTo>
                  <a:pt x="2311" y="2903"/>
                </a:lnTo>
                <a:lnTo>
                  <a:pt x="2309" y="2903"/>
                </a:lnTo>
                <a:lnTo>
                  <a:pt x="2309" y="2904"/>
                </a:lnTo>
                <a:lnTo>
                  <a:pt x="2309" y="2906"/>
                </a:lnTo>
                <a:lnTo>
                  <a:pt x="2307" y="2906"/>
                </a:lnTo>
                <a:lnTo>
                  <a:pt x="2306" y="2906"/>
                </a:lnTo>
                <a:lnTo>
                  <a:pt x="2306" y="2907"/>
                </a:lnTo>
                <a:lnTo>
                  <a:pt x="2304" y="2907"/>
                </a:lnTo>
                <a:lnTo>
                  <a:pt x="2303" y="2907"/>
                </a:lnTo>
                <a:lnTo>
                  <a:pt x="2301" y="2907"/>
                </a:lnTo>
                <a:lnTo>
                  <a:pt x="2299" y="2907"/>
                </a:lnTo>
                <a:lnTo>
                  <a:pt x="2298" y="2907"/>
                </a:lnTo>
                <a:lnTo>
                  <a:pt x="2296" y="2907"/>
                </a:lnTo>
                <a:lnTo>
                  <a:pt x="2295" y="2907"/>
                </a:lnTo>
                <a:lnTo>
                  <a:pt x="2293" y="2906"/>
                </a:lnTo>
                <a:lnTo>
                  <a:pt x="2291" y="2906"/>
                </a:lnTo>
                <a:lnTo>
                  <a:pt x="2290" y="2906"/>
                </a:lnTo>
                <a:lnTo>
                  <a:pt x="2290" y="2904"/>
                </a:lnTo>
                <a:lnTo>
                  <a:pt x="2288" y="2904"/>
                </a:lnTo>
                <a:lnTo>
                  <a:pt x="2288" y="2903"/>
                </a:lnTo>
                <a:lnTo>
                  <a:pt x="2287" y="2901"/>
                </a:lnTo>
                <a:lnTo>
                  <a:pt x="2287" y="2899"/>
                </a:lnTo>
                <a:lnTo>
                  <a:pt x="2285" y="2899"/>
                </a:lnTo>
                <a:lnTo>
                  <a:pt x="2285" y="2898"/>
                </a:lnTo>
                <a:lnTo>
                  <a:pt x="2283" y="2898"/>
                </a:lnTo>
                <a:lnTo>
                  <a:pt x="2283" y="2896"/>
                </a:lnTo>
                <a:lnTo>
                  <a:pt x="2283" y="2895"/>
                </a:lnTo>
                <a:lnTo>
                  <a:pt x="2282" y="2895"/>
                </a:lnTo>
                <a:lnTo>
                  <a:pt x="2282" y="2893"/>
                </a:lnTo>
                <a:lnTo>
                  <a:pt x="2282" y="2891"/>
                </a:lnTo>
                <a:lnTo>
                  <a:pt x="2280" y="2891"/>
                </a:lnTo>
                <a:lnTo>
                  <a:pt x="2280" y="2890"/>
                </a:lnTo>
                <a:lnTo>
                  <a:pt x="2279" y="2888"/>
                </a:lnTo>
                <a:lnTo>
                  <a:pt x="2279" y="2887"/>
                </a:lnTo>
                <a:lnTo>
                  <a:pt x="2279" y="2885"/>
                </a:lnTo>
                <a:lnTo>
                  <a:pt x="2277" y="2885"/>
                </a:lnTo>
                <a:lnTo>
                  <a:pt x="2277" y="2883"/>
                </a:lnTo>
                <a:lnTo>
                  <a:pt x="2275" y="2883"/>
                </a:lnTo>
                <a:lnTo>
                  <a:pt x="2275" y="2882"/>
                </a:lnTo>
                <a:lnTo>
                  <a:pt x="2275" y="2880"/>
                </a:lnTo>
                <a:lnTo>
                  <a:pt x="2275" y="2879"/>
                </a:lnTo>
                <a:lnTo>
                  <a:pt x="2275" y="2877"/>
                </a:lnTo>
                <a:lnTo>
                  <a:pt x="2275" y="2875"/>
                </a:lnTo>
                <a:lnTo>
                  <a:pt x="2277" y="2875"/>
                </a:lnTo>
                <a:lnTo>
                  <a:pt x="2279" y="2875"/>
                </a:lnTo>
                <a:lnTo>
                  <a:pt x="2280" y="2875"/>
                </a:lnTo>
                <a:lnTo>
                  <a:pt x="2282" y="2875"/>
                </a:lnTo>
                <a:lnTo>
                  <a:pt x="2282" y="2874"/>
                </a:lnTo>
                <a:lnTo>
                  <a:pt x="2282" y="2872"/>
                </a:lnTo>
                <a:lnTo>
                  <a:pt x="2280" y="2872"/>
                </a:lnTo>
                <a:lnTo>
                  <a:pt x="2280" y="2871"/>
                </a:lnTo>
                <a:lnTo>
                  <a:pt x="2282" y="2871"/>
                </a:lnTo>
                <a:lnTo>
                  <a:pt x="2282" y="2869"/>
                </a:lnTo>
                <a:lnTo>
                  <a:pt x="2283" y="2869"/>
                </a:lnTo>
                <a:lnTo>
                  <a:pt x="2283" y="2867"/>
                </a:lnTo>
                <a:lnTo>
                  <a:pt x="2285" y="2867"/>
                </a:lnTo>
                <a:lnTo>
                  <a:pt x="2285" y="2866"/>
                </a:lnTo>
                <a:lnTo>
                  <a:pt x="2287" y="2866"/>
                </a:lnTo>
                <a:lnTo>
                  <a:pt x="2287" y="2864"/>
                </a:lnTo>
                <a:lnTo>
                  <a:pt x="2288" y="2863"/>
                </a:lnTo>
                <a:lnTo>
                  <a:pt x="2287" y="2863"/>
                </a:lnTo>
                <a:lnTo>
                  <a:pt x="2288" y="2863"/>
                </a:lnTo>
                <a:lnTo>
                  <a:pt x="2288" y="2861"/>
                </a:lnTo>
                <a:lnTo>
                  <a:pt x="2290" y="2861"/>
                </a:lnTo>
                <a:lnTo>
                  <a:pt x="2290" y="2859"/>
                </a:lnTo>
                <a:lnTo>
                  <a:pt x="2290" y="2858"/>
                </a:lnTo>
                <a:lnTo>
                  <a:pt x="2291" y="2858"/>
                </a:lnTo>
                <a:lnTo>
                  <a:pt x="2291" y="2856"/>
                </a:lnTo>
                <a:lnTo>
                  <a:pt x="2293" y="2856"/>
                </a:lnTo>
                <a:lnTo>
                  <a:pt x="2295" y="2856"/>
                </a:lnTo>
                <a:lnTo>
                  <a:pt x="2296" y="2856"/>
                </a:lnTo>
                <a:lnTo>
                  <a:pt x="2296" y="2858"/>
                </a:lnTo>
                <a:lnTo>
                  <a:pt x="2298" y="2858"/>
                </a:lnTo>
                <a:lnTo>
                  <a:pt x="2299" y="2858"/>
                </a:lnTo>
                <a:lnTo>
                  <a:pt x="2301" y="2858"/>
                </a:lnTo>
                <a:lnTo>
                  <a:pt x="2303" y="2858"/>
                </a:lnTo>
                <a:lnTo>
                  <a:pt x="2304" y="2859"/>
                </a:lnTo>
                <a:lnTo>
                  <a:pt x="2306" y="2859"/>
                </a:lnTo>
                <a:lnTo>
                  <a:pt x="2306" y="2861"/>
                </a:lnTo>
                <a:lnTo>
                  <a:pt x="2306" y="2863"/>
                </a:lnTo>
                <a:lnTo>
                  <a:pt x="2307" y="2863"/>
                </a:lnTo>
                <a:close/>
                <a:moveTo>
                  <a:pt x="1490" y="2855"/>
                </a:moveTo>
                <a:lnTo>
                  <a:pt x="1490" y="2856"/>
                </a:lnTo>
                <a:lnTo>
                  <a:pt x="1490" y="2858"/>
                </a:lnTo>
                <a:lnTo>
                  <a:pt x="1488" y="2858"/>
                </a:lnTo>
                <a:lnTo>
                  <a:pt x="1487" y="2856"/>
                </a:lnTo>
                <a:lnTo>
                  <a:pt x="1488" y="2856"/>
                </a:lnTo>
                <a:lnTo>
                  <a:pt x="1487" y="2856"/>
                </a:lnTo>
                <a:lnTo>
                  <a:pt x="1488" y="2856"/>
                </a:lnTo>
                <a:lnTo>
                  <a:pt x="1488" y="2855"/>
                </a:lnTo>
                <a:lnTo>
                  <a:pt x="1490" y="2855"/>
                </a:lnTo>
                <a:close/>
                <a:moveTo>
                  <a:pt x="2200" y="2855"/>
                </a:moveTo>
                <a:lnTo>
                  <a:pt x="2202" y="2855"/>
                </a:lnTo>
                <a:lnTo>
                  <a:pt x="2202" y="2856"/>
                </a:lnTo>
                <a:lnTo>
                  <a:pt x="2203" y="2856"/>
                </a:lnTo>
                <a:lnTo>
                  <a:pt x="2205" y="2856"/>
                </a:lnTo>
                <a:lnTo>
                  <a:pt x="2205" y="2858"/>
                </a:lnTo>
                <a:lnTo>
                  <a:pt x="2205" y="2859"/>
                </a:lnTo>
                <a:lnTo>
                  <a:pt x="2207" y="2859"/>
                </a:lnTo>
                <a:lnTo>
                  <a:pt x="2207" y="2861"/>
                </a:lnTo>
                <a:lnTo>
                  <a:pt x="2208" y="2861"/>
                </a:lnTo>
                <a:lnTo>
                  <a:pt x="2208" y="2863"/>
                </a:lnTo>
                <a:lnTo>
                  <a:pt x="2207" y="2864"/>
                </a:lnTo>
                <a:lnTo>
                  <a:pt x="2208" y="2864"/>
                </a:lnTo>
                <a:lnTo>
                  <a:pt x="2208" y="2866"/>
                </a:lnTo>
                <a:lnTo>
                  <a:pt x="2208" y="2867"/>
                </a:lnTo>
                <a:lnTo>
                  <a:pt x="2207" y="2867"/>
                </a:lnTo>
                <a:lnTo>
                  <a:pt x="2205" y="2867"/>
                </a:lnTo>
                <a:lnTo>
                  <a:pt x="2205" y="2866"/>
                </a:lnTo>
                <a:lnTo>
                  <a:pt x="2205" y="2867"/>
                </a:lnTo>
                <a:lnTo>
                  <a:pt x="2205" y="2869"/>
                </a:lnTo>
                <a:lnTo>
                  <a:pt x="2205" y="2871"/>
                </a:lnTo>
                <a:lnTo>
                  <a:pt x="2203" y="2871"/>
                </a:lnTo>
                <a:lnTo>
                  <a:pt x="2202" y="2871"/>
                </a:lnTo>
                <a:lnTo>
                  <a:pt x="2202" y="2872"/>
                </a:lnTo>
                <a:lnTo>
                  <a:pt x="2202" y="2871"/>
                </a:lnTo>
                <a:lnTo>
                  <a:pt x="2200" y="2871"/>
                </a:lnTo>
                <a:lnTo>
                  <a:pt x="2200" y="2872"/>
                </a:lnTo>
                <a:lnTo>
                  <a:pt x="2200" y="2874"/>
                </a:lnTo>
                <a:lnTo>
                  <a:pt x="2199" y="2874"/>
                </a:lnTo>
                <a:lnTo>
                  <a:pt x="2200" y="2874"/>
                </a:lnTo>
                <a:lnTo>
                  <a:pt x="2202" y="2874"/>
                </a:lnTo>
                <a:lnTo>
                  <a:pt x="2203" y="2874"/>
                </a:lnTo>
                <a:lnTo>
                  <a:pt x="2205" y="2874"/>
                </a:lnTo>
                <a:lnTo>
                  <a:pt x="2207" y="2874"/>
                </a:lnTo>
                <a:lnTo>
                  <a:pt x="2208" y="2874"/>
                </a:lnTo>
                <a:lnTo>
                  <a:pt x="2210" y="2874"/>
                </a:lnTo>
                <a:lnTo>
                  <a:pt x="2210" y="2875"/>
                </a:lnTo>
                <a:lnTo>
                  <a:pt x="2210" y="2877"/>
                </a:lnTo>
                <a:lnTo>
                  <a:pt x="2210" y="2879"/>
                </a:lnTo>
                <a:lnTo>
                  <a:pt x="2211" y="2879"/>
                </a:lnTo>
                <a:lnTo>
                  <a:pt x="2211" y="2880"/>
                </a:lnTo>
                <a:lnTo>
                  <a:pt x="2213" y="2880"/>
                </a:lnTo>
                <a:lnTo>
                  <a:pt x="2215" y="2880"/>
                </a:lnTo>
                <a:lnTo>
                  <a:pt x="2216" y="2880"/>
                </a:lnTo>
                <a:lnTo>
                  <a:pt x="2216" y="2882"/>
                </a:lnTo>
                <a:lnTo>
                  <a:pt x="2218" y="2882"/>
                </a:lnTo>
                <a:lnTo>
                  <a:pt x="2218" y="2883"/>
                </a:lnTo>
                <a:lnTo>
                  <a:pt x="2218" y="2885"/>
                </a:lnTo>
                <a:lnTo>
                  <a:pt x="2219" y="2885"/>
                </a:lnTo>
                <a:lnTo>
                  <a:pt x="2219" y="2887"/>
                </a:lnTo>
                <a:lnTo>
                  <a:pt x="2219" y="2888"/>
                </a:lnTo>
                <a:lnTo>
                  <a:pt x="2219" y="2887"/>
                </a:lnTo>
                <a:lnTo>
                  <a:pt x="2221" y="2887"/>
                </a:lnTo>
                <a:lnTo>
                  <a:pt x="2223" y="2887"/>
                </a:lnTo>
                <a:lnTo>
                  <a:pt x="2224" y="2887"/>
                </a:lnTo>
                <a:lnTo>
                  <a:pt x="2224" y="2888"/>
                </a:lnTo>
                <a:lnTo>
                  <a:pt x="2226" y="2888"/>
                </a:lnTo>
                <a:lnTo>
                  <a:pt x="2226" y="2890"/>
                </a:lnTo>
                <a:lnTo>
                  <a:pt x="2226" y="2891"/>
                </a:lnTo>
                <a:lnTo>
                  <a:pt x="2227" y="2891"/>
                </a:lnTo>
                <a:lnTo>
                  <a:pt x="2227" y="2893"/>
                </a:lnTo>
                <a:lnTo>
                  <a:pt x="2229" y="2893"/>
                </a:lnTo>
                <a:lnTo>
                  <a:pt x="2227" y="2893"/>
                </a:lnTo>
                <a:lnTo>
                  <a:pt x="2227" y="2895"/>
                </a:lnTo>
                <a:lnTo>
                  <a:pt x="2229" y="2895"/>
                </a:lnTo>
                <a:lnTo>
                  <a:pt x="2229" y="2896"/>
                </a:lnTo>
                <a:lnTo>
                  <a:pt x="2229" y="2898"/>
                </a:lnTo>
                <a:lnTo>
                  <a:pt x="2231" y="2898"/>
                </a:lnTo>
                <a:lnTo>
                  <a:pt x="2231" y="2899"/>
                </a:lnTo>
                <a:lnTo>
                  <a:pt x="2231" y="2901"/>
                </a:lnTo>
                <a:lnTo>
                  <a:pt x="2231" y="2903"/>
                </a:lnTo>
                <a:lnTo>
                  <a:pt x="2231" y="2904"/>
                </a:lnTo>
                <a:lnTo>
                  <a:pt x="2231" y="2906"/>
                </a:lnTo>
                <a:lnTo>
                  <a:pt x="2231" y="2904"/>
                </a:lnTo>
                <a:lnTo>
                  <a:pt x="2231" y="2906"/>
                </a:lnTo>
                <a:lnTo>
                  <a:pt x="2229" y="2906"/>
                </a:lnTo>
                <a:lnTo>
                  <a:pt x="2229" y="2907"/>
                </a:lnTo>
                <a:lnTo>
                  <a:pt x="2229" y="2909"/>
                </a:lnTo>
                <a:lnTo>
                  <a:pt x="2227" y="2909"/>
                </a:lnTo>
                <a:lnTo>
                  <a:pt x="2227" y="2911"/>
                </a:lnTo>
                <a:lnTo>
                  <a:pt x="2227" y="2912"/>
                </a:lnTo>
                <a:lnTo>
                  <a:pt x="2227" y="2914"/>
                </a:lnTo>
                <a:lnTo>
                  <a:pt x="2226" y="2914"/>
                </a:lnTo>
                <a:lnTo>
                  <a:pt x="2226" y="2915"/>
                </a:lnTo>
                <a:lnTo>
                  <a:pt x="2226" y="2917"/>
                </a:lnTo>
                <a:lnTo>
                  <a:pt x="2224" y="2917"/>
                </a:lnTo>
                <a:lnTo>
                  <a:pt x="2224" y="2915"/>
                </a:lnTo>
                <a:lnTo>
                  <a:pt x="2224" y="2914"/>
                </a:lnTo>
                <a:lnTo>
                  <a:pt x="2223" y="2914"/>
                </a:lnTo>
                <a:lnTo>
                  <a:pt x="2221" y="2914"/>
                </a:lnTo>
                <a:lnTo>
                  <a:pt x="2221" y="2915"/>
                </a:lnTo>
                <a:lnTo>
                  <a:pt x="2221" y="2917"/>
                </a:lnTo>
                <a:lnTo>
                  <a:pt x="2221" y="2919"/>
                </a:lnTo>
                <a:lnTo>
                  <a:pt x="2219" y="2919"/>
                </a:lnTo>
                <a:lnTo>
                  <a:pt x="2219" y="2920"/>
                </a:lnTo>
                <a:lnTo>
                  <a:pt x="2219" y="2919"/>
                </a:lnTo>
                <a:lnTo>
                  <a:pt x="2218" y="2919"/>
                </a:lnTo>
                <a:lnTo>
                  <a:pt x="2218" y="2917"/>
                </a:lnTo>
                <a:lnTo>
                  <a:pt x="2216" y="2917"/>
                </a:lnTo>
                <a:lnTo>
                  <a:pt x="2216" y="2919"/>
                </a:lnTo>
                <a:lnTo>
                  <a:pt x="2216" y="2920"/>
                </a:lnTo>
                <a:lnTo>
                  <a:pt x="2218" y="2920"/>
                </a:lnTo>
                <a:lnTo>
                  <a:pt x="2218" y="2922"/>
                </a:lnTo>
                <a:lnTo>
                  <a:pt x="2219" y="2922"/>
                </a:lnTo>
                <a:lnTo>
                  <a:pt x="2219" y="2923"/>
                </a:lnTo>
                <a:lnTo>
                  <a:pt x="2218" y="2925"/>
                </a:lnTo>
                <a:lnTo>
                  <a:pt x="2219" y="2925"/>
                </a:lnTo>
                <a:lnTo>
                  <a:pt x="2219" y="2927"/>
                </a:lnTo>
                <a:lnTo>
                  <a:pt x="2218" y="2927"/>
                </a:lnTo>
                <a:lnTo>
                  <a:pt x="2216" y="2927"/>
                </a:lnTo>
                <a:lnTo>
                  <a:pt x="2216" y="2928"/>
                </a:lnTo>
                <a:lnTo>
                  <a:pt x="2216" y="2930"/>
                </a:lnTo>
                <a:lnTo>
                  <a:pt x="2215" y="2930"/>
                </a:lnTo>
                <a:lnTo>
                  <a:pt x="2215" y="2928"/>
                </a:lnTo>
                <a:lnTo>
                  <a:pt x="2213" y="2930"/>
                </a:lnTo>
                <a:lnTo>
                  <a:pt x="2213" y="2928"/>
                </a:lnTo>
                <a:lnTo>
                  <a:pt x="2211" y="2928"/>
                </a:lnTo>
                <a:lnTo>
                  <a:pt x="2211" y="2927"/>
                </a:lnTo>
                <a:lnTo>
                  <a:pt x="2211" y="2928"/>
                </a:lnTo>
                <a:lnTo>
                  <a:pt x="2210" y="2928"/>
                </a:lnTo>
                <a:lnTo>
                  <a:pt x="2208" y="2928"/>
                </a:lnTo>
                <a:lnTo>
                  <a:pt x="2210" y="2928"/>
                </a:lnTo>
                <a:lnTo>
                  <a:pt x="2210" y="2930"/>
                </a:lnTo>
                <a:lnTo>
                  <a:pt x="2210" y="2931"/>
                </a:lnTo>
                <a:lnTo>
                  <a:pt x="2211" y="2931"/>
                </a:lnTo>
                <a:lnTo>
                  <a:pt x="2211" y="2933"/>
                </a:lnTo>
                <a:lnTo>
                  <a:pt x="2210" y="2935"/>
                </a:lnTo>
                <a:lnTo>
                  <a:pt x="2208" y="2935"/>
                </a:lnTo>
                <a:lnTo>
                  <a:pt x="2208" y="2933"/>
                </a:lnTo>
                <a:lnTo>
                  <a:pt x="2207" y="2933"/>
                </a:lnTo>
                <a:lnTo>
                  <a:pt x="2205" y="2933"/>
                </a:lnTo>
                <a:lnTo>
                  <a:pt x="2205" y="2931"/>
                </a:lnTo>
                <a:lnTo>
                  <a:pt x="2203" y="2931"/>
                </a:lnTo>
                <a:lnTo>
                  <a:pt x="2205" y="2933"/>
                </a:lnTo>
                <a:lnTo>
                  <a:pt x="2205" y="2935"/>
                </a:lnTo>
                <a:lnTo>
                  <a:pt x="2205" y="2936"/>
                </a:lnTo>
                <a:lnTo>
                  <a:pt x="2207" y="2936"/>
                </a:lnTo>
                <a:lnTo>
                  <a:pt x="2208" y="2936"/>
                </a:lnTo>
                <a:lnTo>
                  <a:pt x="2207" y="2936"/>
                </a:lnTo>
                <a:lnTo>
                  <a:pt x="2208" y="2936"/>
                </a:lnTo>
                <a:lnTo>
                  <a:pt x="2208" y="2938"/>
                </a:lnTo>
                <a:lnTo>
                  <a:pt x="2208" y="2939"/>
                </a:lnTo>
                <a:lnTo>
                  <a:pt x="2210" y="2939"/>
                </a:lnTo>
                <a:lnTo>
                  <a:pt x="2210" y="2941"/>
                </a:lnTo>
                <a:lnTo>
                  <a:pt x="2210" y="2943"/>
                </a:lnTo>
                <a:lnTo>
                  <a:pt x="2210" y="2944"/>
                </a:lnTo>
                <a:lnTo>
                  <a:pt x="2210" y="2943"/>
                </a:lnTo>
                <a:lnTo>
                  <a:pt x="2211" y="2943"/>
                </a:lnTo>
                <a:lnTo>
                  <a:pt x="2213" y="2943"/>
                </a:lnTo>
                <a:lnTo>
                  <a:pt x="2213" y="2944"/>
                </a:lnTo>
                <a:lnTo>
                  <a:pt x="2215" y="2944"/>
                </a:lnTo>
                <a:lnTo>
                  <a:pt x="2213" y="2944"/>
                </a:lnTo>
                <a:lnTo>
                  <a:pt x="2215" y="2944"/>
                </a:lnTo>
                <a:lnTo>
                  <a:pt x="2215" y="2946"/>
                </a:lnTo>
                <a:lnTo>
                  <a:pt x="2215" y="2947"/>
                </a:lnTo>
                <a:lnTo>
                  <a:pt x="2216" y="2947"/>
                </a:lnTo>
                <a:lnTo>
                  <a:pt x="2216" y="2949"/>
                </a:lnTo>
                <a:lnTo>
                  <a:pt x="2218" y="2949"/>
                </a:lnTo>
                <a:lnTo>
                  <a:pt x="2218" y="2947"/>
                </a:lnTo>
                <a:lnTo>
                  <a:pt x="2219" y="2947"/>
                </a:lnTo>
                <a:lnTo>
                  <a:pt x="2218" y="2947"/>
                </a:lnTo>
                <a:lnTo>
                  <a:pt x="2218" y="2946"/>
                </a:lnTo>
                <a:lnTo>
                  <a:pt x="2219" y="2946"/>
                </a:lnTo>
                <a:lnTo>
                  <a:pt x="2219" y="2947"/>
                </a:lnTo>
                <a:lnTo>
                  <a:pt x="2219" y="2949"/>
                </a:lnTo>
                <a:lnTo>
                  <a:pt x="2221" y="2949"/>
                </a:lnTo>
                <a:lnTo>
                  <a:pt x="2219" y="2949"/>
                </a:lnTo>
                <a:lnTo>
                  <a:pt x="2219" y="2951"/>
                </a:lnTo>
                <a:lnTo>
                  <a:pt x="2221" y="2951"/>
                </a:lnTo>
                <a:lnTo>
                  <a:pt x="2221" y="2952"/>
                </a:lnTo>
                <a:lnTo>
                  <a:pt x="2221" y="2954"/>
                </a:lnTo>
                <a:lnTo>
                  <a:pt x="2221" y="2955"/>
                </a:lnTo>
                <a:lnTo>
                  <a:pt x="2221" y="2957"/>
                </a:lnTo>
                <a:lnTo>
                  <a:pt x="2221" y="2959"/>
                </a:lnTo>
                <a:lnTo>
                  <a:pt x="2221" y="2960"/>
                </a:lnTo>
                <a:lnTo>
                  <a:pt x="2223" y="2962"/>
                </a:lnTo>
                <a:lnTo>
                  <a:pt x="2223" y="2963"/>
                </a:lnTo>
                <a:lnTo>
                  <a:pt x="2223" y="2965"/>
                </a:lnTo>
                <a:lnTo>
                  <a:pt x="2223" y="2967"/>
                </a:lnTo>
                <a:lnTo>
                  <a:pt x="2223" y="2968"/>
                </a:lnTo>
                <a:lnTo>
                  <a:pt x="2224" y="2970"/>
                </a:lnTo>
                <a:lnTo>
                  <a:pt x="2224" y="2971"/>
                </a:lnTo>
                <a:lnTo>
                  <a:pt x="2224" y="2973"/>
                </a:lnTo>
                <a:lnTo>
                  <a:pt x="2224" y="2975"/>
                </a:lnTo>
                <a:lnTo>
                  <a:pt x="2226" y="2975"/>
                </a:lnTo>
                <a:lnTo>
                  <a:pt x="2226" y="2976"/>
                </a:lnTo>
                <a:lnTo>
                  <a:pt x="2226" y="2978"/>
                </a:lnTo>
                <a:lnTo>
                  <a:pt x="2227" y="2979"/>
                </a:lnTo>
                <a:lnTo>
                  <a:pt x="2227" y="2981"/>
                </a:lnTo>
                <a:lnTo>
                  <a:pt x="2229" y="2981"/>
                </a:lnTo>
                <a:lnTo>
                  <a:pt x="2229" y="2983"/>
                </a:lnTo>
                <a:lnTo>
                  <a:pt x="2229" y="2984"/>
                </a:lnTo>
                <a:lnTo>
                  <a:pt x="2227" y="2984"/>
                </a:lnTo>
                <a:lnTo>
                  <a:pt x="2227" y="2986"/>
                </a:lnTo>
                <a:lnTo>
                  <a:pt x="2226" y="2986"/>
                </a:lnTo>
                <a:lnTo>
                  <a:pt x="2226" y="2987"/>
                </a:lnTo>
                <a:lnTo>
                  <a:pt x="2224" y="2987"/>
                </a:lnTo>
                <a:lnTo>
                  <a:pt x="2224" y="2989"/>
                </a:lnTo>
                <a:lnTo>
                  <a:pt x="2223" y="2989"/>
                </a:lnTo>
                <a:lnTo>
                  <a:pt x="2221" y="2989"/>
                </a:lnTo>
                <a:lnTo>
                  <a:pt x="2219" y="2989"/>
                </a:lnTo>
                <a:lnTo>
                  <a:pt x="2218" y="2989"/>
                </a:lnTo>
                <a:lnTo>
                  <a:pt x="2216" y="2989"/>
                </a:lnTo>
                <a:lnTo>
                  <a:pt x="2216" y="2987"/>
                </a:lnTo>
                <a:lnTo>
                  <a:pt x="2215" y="2987"/>
                </a:lnTo>
                <a:lnTo>
                  <a:pt x="2215" y="2986"/>
                </a:lnTo>
                <a:lnTo>
                  <a:pt x="2216" y="2984"/>
                </a:lnTo>
                <a:lnTo>
                  <a:pt x="2215" y="2984"/>
                </a:lnTo>
                <a:lnTo>
                  <a:pt x="2215" y="2983"/>
                </a:lnTo>
                <a:lnTo>
                  <a:pt x="2215" y="2981"/>
                </a:lnTo>
                <a:lnTo>
                  <a:pt x="2216" y="2981"/>
                </a:lnTo>
                <a:lnTo>
                  <a:pt x="2215" y="2981"/>
                </a:lnTo>
                <a:lnTo>
                  <a:pt x="2215" y="2979"/>
                </a:lnTo>
                <a:lnTo>
                  <a:pt x="2215" y="2978"/>
                </a:lnTo>
                <a:lnTo>
                  <a:pt x="2215" y="2976"/>
                </a:lnTo>
                <a:lnTo>
                  <a:pt x="2215" y="2975"/>
                </a:lnTo>
                <a:lnTo>
                  <a:pt x="2213" y="2975"/>
                </a:lnTo>
                <a:lnTo>
                  <a:pt x="2211" y="2975"/>
                </a:lnTo>
                <a:lnTo>
                  <a:pt x="2211" y="2973"/>
                </a:lnTo>
                <a:lnTo>
                  <a:pt x="2210" y="2973"/>
                </a:lnTo>
                <a:lnTo>
                  <a:pt x="2210" y="2971"/>
                </a:lnTo>
                <a:lnTo>
                  <a:pt x="2208" y="2971"/>
                </a:lnTo>
                <a:lnTo>
                  <a:pt x="2208" y="2970"/>
                </a:lnTo>
                <a:lnTo>
                  <a:pt x="2210" y="2970"/>
                </a:lnTo>
                <a:lnTo>
                  <a:pt x="2210" y="2968"/>
                </a:lnTo>
                <a:lnTo>
                  <a:pt x="2210" y="2967"/>
                </a:lnTo>
                <a:lnTo>
                  <a:pt x="2208" y="2967"/>
                </a:lnTo>
                <a:lnTo>
                  <a:pt x="2208" y="2965"/>
                </a:lnTo>
                <a:lnTo>
                  <a:pt x="2207" y="2965"/>
                </a:lnTo>
                <a:lnTo>
                  <a:pt x="2205" y="2965"/>
                </a:lnTo>
                <a:lnTo>
                  <a:pt x="2205" y="2963"/>
                </a:lnTo>
                <a:lnTo>
                  <a:pt x="2205" y="2962"/>
                </a:lnTo>
                <a:lnTo>
                  <a:pt x="2205" y="2960"/>
                </a:lnTo>
                <a:lnTo>
                  <a:pt x="2203" y="2960"/>
                </a:lnTo>
                <a:lnTo>
                  <a:pt x="2205" y="2960"/>
                </a:lnTo>
                <a:lnTo>
                  <a:pt x="2207" y="2960"/>
                </a:lnTo>
                <a:lnTo>
                  <a:pt x="2207" y="2962"/>
                </a:lnTo>
                <a:lnTo>
                  <a:pt x="2208" y="2962"/>
                </a:lnTo>
                <a:lnTo>
                  <a:pt x="2208" y="2960"/>
                </a:lnTo>
                <a:lnTo>
                  <a:pt x="2207" y="2960"/>
                </a:lnTo>
                <a:lnTo>
                  <a:pt x="2207" y="2959"/>
                </a:lnTo>
                <a:lnTo>
                  <a:pt x="2208" y="2959"/>
                </a:lnTo>
                <a:lnTo>
                  <a:pt x="2210" y="2960"/>
                </a:lnTo>
                <a:lnTo>
                  <a:pt x="2210" y="2959"/>
                </a:lnTo>
                <a:lnTo>
                  <a:pt x="2211" y="2959"/>
                </a:lnTo>
                <a:lnTo>
                  <a:pt x="2211" y="2957"/>
                </a:lnTo>
                <a:lnTo>
                  <a:pt x="2211" y="2955"/>
                </a:lnTo>
                <a:lnTo>
                  <a:pt x="2211" y="2954"/>
                </a:lnTo>
                <a:lnTo>
                  <a:pt x="2210" y="2954"/>
                </a:lnTo>
                <a:lnTo>
                  <a:pt x="2210" y="2952"/>
                </a:lnTo>
                <a:lnTo>
                  <a:pt x="2208" y="2952"/>
                </a:lnTo>
                <a:lnTo>
                  <a:pt x="2207" y="2952"/>
                </a:lnTo>
                <a:lnTo>
                  <a:pt x="2205" y="2952"/>
                </a:lnTo>
                <a:lnTo>
                  <a:pt x="2205" y="2951"/>
                </a:lnTo>
                <a:lnTo>
                  <a:pt x="2203" y="2951"/>
                </a:lnTo>
                <a:lnTo>
                  <a:pt x="2202" y="2951"/>
                </a:lnTo>
                <a:lnTo>
                  <a:pt x="2202" y="2949"/>
                </a:lnTo>
                <a:lnTo>
                  <a:pt x="2202" y="2947"/>
                </a:lnTo>
                <a:lnTo>
                  <a:pt x="2200" y="2947"/>
                </a:lnTo>
                <a:lnTo>
                  <a:pt x="2200" y="2946"/>
                </a:lnTo>
                <a:lnTo>
                  <a:pt x="2199" y="2944"/>
                </a:lnTo>
                <a:lnTo>
                  <a:pt x="2199" y="2943"/>
                </a:lnTo>
                <a:lnTo>
                  <a:pt x="2199" y="2944"/>
                </a:lnTo>
                <a:lnTo>
                  <a:pt x="2199" y="2946"/>
                </a:lnTo>
                <a:lnTo>
                  <a:pt x="2199" y="2947"/>
                </a:lnTo>
                <a:lnTo>
                  <a:pt x="2197" y="2947"/>
                </a:lnTo>
                <a:lnTo>
                  <a:pt x="2195" y="2947"/>
                </a:lnTo>
                <a:lnTo>
                  <a:pt x="2195" y="2946"/>
                </a:lnTo>
                <a:lnTo>
                  <a:pt x="2194" y="2946"/>
                </a:lnTo>
                <a:lnTo>
                  <a:pt x="2194" y="2944"/>
                </a:lnTo>
                <a:lnTo>
                  <a:pt x="2194" y="2943"/>
                </a:lnTo>
                <a:lnTo>
                  <a:pt x="2192" y="2943"/>
                </a:lnTo>
                <a:lnTo>
                  <a:pt x="2191" y="2943"/>
                </a:lnTo>
                <a:lnTo>
                  <a:pt x="2191" y="2941"/>
                </a:lnTo>
                <a:lnTo>
                  <a:pt x="2191" y="2939"/>
                </a:lnTo>
                <a:lnTo>
                  <a:pt x="2189" y="2939"/>
                </a:lnTo>
                <a:lnTo>
                  <a:pt x="2187" y="2939"/>
                </a:lnTo>
                <a:lnTo>
                  <a:pt x="2187" y="2938"/>
                </a:lnTo>
                <a:lnTo>
                  <a:pt x="2186" y="2938"/>
                </a:lnTo>
                <a:lnTo>
                  <a:pt x="2186" y="2936"/>
                </a:lnTo>
                <a:lnTo>
                  <a:pt x="2186" y="2935"/>
                </a:lnTo>
                <a:lnTo>
                  <a:pt x="2186" y="2933"/>
                </a:lnTo>
                <a:lnTo>
                  <a:pt x="2184" y="2933"/>
                </a:lnTo>
                <a:lnTo>
                  <a:pt x="2184" y="2931"/>
                </a:lnTo>
                <a:lnTo>
                  <a:pt x="2183" y="2931"/>
                </a:lnTo>
                <a:lnTo>
                  <a:pt x="2183" y="2930"/>
                </a:lnTo>
                <a:lnTo>
                  <a:pt x="2181" y="2930"/>
                </a:lnTo>
                <a:lnTo>
                  <a:pt x="2179" y="2930"/>
                </a:lnTo>
                <a:lnTo>
                  <a:pt x="2178" y="2930"/>
                </a:lnTo>
                <a:lnTo>
                  <a:pt x="2178" y="2931"/>
                </a:lnTo>
                <a:lnTo>
                  <a:pt x="2178" y="2930"/>
                </a:lnTo>
                <a:lnTo>
                  <a:pt x="2178" y="2928"/>
                </a:lnTo>
                <a:lnTo>
                  <a:pt x="2176" y="2928"/>
                </a:lnTo>
                <a:lnTo>
                  <a:pt x="2175" y="2928"/>
                </a:lnTo>
                <a:lnTo>
                  <a:pt x="2175" y="2930"/>
                </a:lnTo>
                <a:lnTo>
                  <a:pt x="2173" y="2930"/>
                </a:lnTo>
                <a:lnTo>
                  <a:pt x="2173" y="2928"/>
                </a:lnTo>
                <a:lnTo>
                  <a:pt x="2175" y="2928"/>
                </a:lnTo>
                <a:lnTo>
                  <a:pt x="2175" y="2927"/>
                </a:lnTo>
                <a:lnTo>
                  <a:pt x="2173" y="2927"/>
                </a:lnTo>
                <a:lnTo>
                  <a:pt x="2171" y="2927"/>
                </a:lnTo>
                <a:lnTo>
                  <a:pt x="2173" y="2925"/>
                </a:lnTo>
                <a:lnTo>
                  <a:pt x="2173" y="2923"/>
                </a:lnTo>
                <a:lnTo>
                  <a:pt x="2173" y="2922"/>
                </a:lnTo>
                <a:lnTo>
                  <a:pt x="2173" y="2920"/>
                </a:lnTo>
                <a:lnTo>
                  <a:pt x="2173" y="2919"/>
                </a:lnTo>
                <a:lnTo>
                  <a:pt x="2175" y="2920"/>
                </a:lnTo>
                <a:lnTo>
                  <a:pt x="2176" y="2920"/>
                </a:lnTo>
                <a:lnTo>
                  <a:pt x="2178" y="2920"/>
                </a:lnTo>
                <a:lnTo>
                  <a:pt x="2178" y="2919"/>
                </a:lnTo>
                <a:lnTo>
                  <a:pt x="2178" y="2917"/>
                </a:lnTo>
                <a:lnTo>
                  <a:pt x="2178" y="2915"/>
                </a:lnTo>
                <a:lnTo>
                  <a:pt x="2176" y="2915"/>
                </a:lnTo>
                <a:lnTo>
                  <a:pt x="2175" y="2915"/>
                </a:lnTo>
                <a:lnTo>
                  <a:pt x="2175" y="2914"/>
                </a:lnTo>
                <a:lnTo>
                  <a:pt x="2173" y="2914"/>
                </a:lnTo>
                <a:lnTo>
                  <a:pt x="2173" y="2912"/>
                </a:lnTo>
                <a:lnTo>
                  <a:pt x="2171" y="2912"/>
                </a:lnTo>
                <a:lnTo>
                  <a:pt x="2171" y="2911"/>
                </a:lnTo>
                <a:lnTo>
                  <a:pt x="2173" y="2909"/>
                </a:lnTo>
                <a:lnTo>
                  <a:pt x="2175" y="2911"/>
                </a:lnTo>
                <a:lnTo>
                  <a:pt x="2175" y="2912"/>
                </a:lnTo>
                <a:lnTo>
                  <a:pt x="2176" y="2912"/>
                </a:lnTo>
                <a:lnTo>
                  <a:pt x="2176" y="2914"/>
                </a:lnTo>
                <a:lnTo>
                  <a:pt x="2178" y="2914"/>
                </a:lnTo>
                <a:lnTo>
                  <a:pt x="2178" y="2912"/>
                </a:lnTo>
                <a:lnTo>
                  <a:pt x="2178" y="2911"/>
                </a:lnTo>
                <a:lnTo>
                  <a:pt x="2179" y="2911"/>
                </a:lnTo>
                <a:lnTo>
                  <a:pt x="2179" y="2909"/>
                </a:lnTo>
                <a:lnTo>
                  <a:pt x="2178" y="2909"/>
                </a:lnTo>
                <a:lnTo>
                  <a:pt x="2178" y="2907"/>
                </a:lnTo>
                <a:lnTo>
                  <a:pt x="2178" y="2906"/>
                </a:lnTo>
                <a:lnTo>
                  <a:pt x="2176" y="2906"/>
                </a:lnTo>
                <a:lnTo>
                  <a:pt x="2175" y="2904"/>
                </a:lnTo>
                <a:lnTo>
                  <a:pt x="2175" y="2903"/>
                </a:lnTo>
                <a:lnTo>
                  <a:pt x="2173" y="2903"/>
                </a:lnTo>
                <a:lnTo>
                  <a:pt x="2173" y="2901"/>
                </a:lnTo>
                <a:lnTo>
                  <a:pt x="2173" y="2899"/>
                </a:lnTo>
                <a:lnTo>
                  <a:pt x="2171" y="2899"/>
                </a:lnTo>
                <a:lnTo>
                  <a:pt x="2171" y="2898"/>
                </a:lnTo>
                <a:lnTo>
                  <a:pt x="2171" y="2896"/>
                </a:lnTo>
                <a:lnTo>
                  <a:pt x="2171" y="2895"/>
                </a:lnTo>
                <a:lnTo>
                  <a:pt x="2170" y="2895"/>
                </a:lnTo>
                <a:lnTo>
                  <a:pt x="2170" y="2893"/>
                </a:lnTo>
                <a:lnTo>
                  <a:pt x="2168" y="2893"/>
                </a:lnTo>
                <a:lnTo>
                  <a:pt x="2168" y="2891"/>
                </a:lnTo>
                <a:lnTo>
                  <a:pt x="2168" y="2890"/>
                </a:lnTo>
                <a:lnTo>
                  <a:pt x="2168" y="2888"/>
                </a:lnTo>
                <a:lnTo>
                  <a:pt x="2168" y="2887"/>
                </a:lnTo>
                <a:lnTo>
                  <a:pt x="2168" y="2885"/>
                </a:lnTo>
                <a:lnTo>
                  <a:pt x="2168" y="2883"/>
                </a:lnTo>
                <a:lnTo>
                  <a:pt x="2167" y="2883"/>
                </a:lnTo>
                <a:lnTo>
                  <a:pt x="2167" y="2882"/>
                </a:lnTo>
                <a:lnTo>
                  <a:pt x="2168" y="2882"/>
                </a:lnTo>
                <a:lnTo>
                  <a:pt x="2168" y="2880"/>
                </a:lnTo>
                <a:lnTo>
                  <a:pt x="2170" y="2880"/>
                </a:lnTo>
                <a:lnTo>
                  <a:pt x="2170" y="2882"/>
                </a:lnTo>
                <a:lnTo>
                  <a:pt x="2171" y="2882"/>
                </a:lnTo>
                <a:lnTo>
                  <a:pt x="2173" y="2882"/>
                </a:lnTo>
                <a:lnTo>
                  <a:pt x="2175" y="2882"/>
                </a:lnTo>
                <a:lnTo>
                  <a:pt x="2176" y="2882"/>
                </a:lnTo>
                <a:lnTo>
                  <a:pt x="2178" y="2882"/>
                </a:lnTo>
                <a:lnTo>
                  <a:pt x="2179" y="2882"/>
                </a:lnTo>
                <a:lnTo>
                  <a:pt x="2179" y="2883"/>
                </a:lnTo>
                <a:lnTo>
                  <a:pt x="2181" y="2883"/>
                </a:lnTo>
                <a:lnTo>
                  <a:pt x="2183" y="2883"/>
                </a:lnTo>
                <a:lnTo>
                  <a:pt x="2183" y="2885"/>
                </a:lnTo>
                <a:lnTo>
                  <a:pt x="2184" y="2883"/>
                </a:lnTo>
                <a:lnTo>
                  <a:pt x="2184" y="2885"/>
                </a:lnTo>
                <a:lnTo>
                  <a:pt x="2186" y="2885"/>
                </a:lnTo>
                <a:lnTo>
                  <a:pt x="2186" y="2883"/>
                </a:lnTo>
                <a:lnTo>
                  <a:pt x="2184" y="2883"/>
                </a:lnTo>
                <a:lnTo>
                  <a:pt x="2183" y="2883"/>
                </a:lnTo>
                <a:lnTo>
                  <a:pt x="2183" y="2882"/>
                </a:lnTo>
                <a:lnTo>
                  <a:pt x="2184" y="2880"/>
                </a:lnTo>
                <a:lnTo>
                  <a:pt x="2186" y="2880"/>
                </a:lnTo>
                <a:lnTo>
                  <a:pt x="2184" y="2880"/>
                </a:lnTo>
                <a:lnTo>
                  <a:pt x="2183" y="2880"/>
                </a:lnTo>
                <a:lnTo>
                  <a:pt x="2181" y="2880"/>
                </a:lnTo>
                <a:lnTo>
                  <a:pt x="2183" y="2880"/>
                </a:lnTo>
                <a:lnTo>
                  <a:pt x="2183" y="2879"/>
                </a:lnTo>
                <a:lnTo>
                  <a:pt x="2184" y="2879"/>
                </a:lnTo>
                <a:lnTo>
                  <a:pt x="2186" y="2879"/>
                </a:lnTo>
                <a:lnTo>
                  <a:pt x="2186" y="2877"/>
                </a:lnTo>
                <a:lnTo>
                  <a:pt x="2187" y="2877"/>
                </a:lnTo>
                <a:lnTo>
                  <a:pt x="2189" y="2877"/>
                </a:lnTo>
                <a:lnTo>
                  <a:pt x="2191" y="2877"/>
                </a:lnTo>
                <a:lnTo>
                  <a:pt x="2192" y="2877"/>
                </a:lnTo>
                <a:lnTo>
                  <a:pt x="2192" y="2875"/>
                </a:lnTo>
                <a:lnTo>
                  <a:pt x="2194" y="2875"/>
                </a:lnTo>
                <a:lnTo>
                  <a:pt x="2194" y="2874"/>
                </a:lnTo>
                <a:lnTo>
                  <a:pt x="2192" y="2874"/>
                </a:lnTo>
                <a:lnTo>
                  <a:pt x="2192" y="2875"/>
                </a:lnTo>
                <a:lnTo>
                  <a:pt x="2191" y="2875"/>
                </a:lnTo>
                <a:lnTo>
                  <a:pt x="2191" y="2874"/>
                </a:lnTo>
                <a:lnTo>
                  <a:pt x="2189" y="2874"/>
                </a:lnTo>
                <a:lnTo>
                  <a:pt x="2189" y="2875"/>
                </a:lnTo>
                <a:lnTo>
                  <a:pt x="2187" y="2875"/>
                </a:lnTo>
                <a:lnTo>
                  <a:pt x="2187" y="2877"/>
                </a:lnTo>
                <a:lnTo>
                  <a:pt x="2186" y="2877"/>
                </a:lnTo>
                <a:lnTo>
                  <a:pt x="2184" y="2877"/>
                </a:lnTo>
                <a:lnTo>
                  <a:pt x="2183" y="2877"/>
                </a:lnTo>
                <a:lnTo>
                  <a:pt x="2183" y="2879"/>
                </a:lnTo>
                <a:lnTo>
                  <a:pt x="2181" y="2877"/>
                </a:lnTo>
                <a:lnTo>
                  <a:pt x="2183" y="2877"/>
                </a:lnTo>
                <a:lnTo>
                  <a:pt x="2183" y="2875"/>
                </a:lnTo>
                <a:lnTo>
                  <a:pt x="2181" y="2875"/>
                </a:lnTo>
                <a:lnTo>
                  <a:pt x="2179" y="2875"/>
                </a:lnTo>
                <a:lnTo>
                  <a:pt x="2178" y="2875"/>
                </a:lnTo>
                <a:lnTo>
                  <a:pt x="2176" y="2875"/>
                </a:lnTo>
                <a:lnTo>
                  <a:pt x="2175" y="2875"/>
                </a:lnTo>
                <a:lnTo>
                  <a:pt x="2173" y="2875"/>
                </a:lnTo>
                <a:lnTo>
                  <a:pt x="2173" y="2874"/>
                </a:lnTo>
                <a:lnTo>
                  <a:pt x="2171" y="2874"/>
                </a:lnTo>
                <a:lnTo>
                  <a:pt x="2171" y="2872"/>
                </a:lnTo>
                <a:lnTo>
                  <a:pt x="2170" y="2872"/>
                </a:lnTo>
                <a:lnTo>
                  <a:pt x="2170" y="2871"/>
                </a:lnTo>
                <a:lnTo>
                  <a:pt x="2168" y="2871"/>
                </a:lnTo>
                <a:lnTo>
                  <a:pt x="2167" y="2871"/>
                </a:lnTo>
                <a:lnTo>
                  <a:pt x="2165" y="2871"/>
                </a:lnTo>
                <a:lnTo>
                  <a:pt x="2165" y="2869"/>
                </a:lnTo>
                <a:lnTo>
                  <a:pt x="2163" y="2869"/>
                </a:lnTo>
                <a:lnTo>
                  <a:pt x="2163" y="2867"/>
                </a:lnTo>
                <a:lnTo>
                  <a:pt x="2165" y="2867"/>
                </a:lnTo>
                <a:lnTo>
                  <a:pt x="2167" y="2867"/>
                </a:lnTo>
                <a:lnTo>
                  <a:pt x="2167" y="2866"/>
                </a:lnTo>
                <a:lnTo>
                  <a:pt x="2168" y="2866"/>
                </a:lnTo>
                <a:lnTo>
                  <a:pt x="2170" y="2866"/>
                </a:lnTo>
                <a:lnTo>
                  <a:pt x="2170" y="2864"/>
                </a:lnTo>
                <a:lnTo>
                  <a:pt x="2171" y="2864"/>
                </a:lnTo>
                <a:lnTo>
                  <a:pt x="2171" y="2866"/>
                </a:lnTo>
                <a:lnTo>
                  <a:pt x="2173" y="2866"/>
                </a:lnTo>
                <a:lnTo>
                  <a:pt x="2175" y="2864"/>
                </a:lnTo>
                <a:lnTo>
                  <a:pt x="2176" y="2864"/>
                </a:lnTo>
                <a:lnTo>
                  <a:pt x="2178" y="2864"/>
                </a:lnTo>
                <a:lnTo>
                  <a:pt x="2179" y="2864"/>
                </a:lnTo>
                <a:lnTo>
                  <a:pt x="2179" y="2863"/>
                </a:lnTo>
                <a:lnTo>
                  <a:pt x="2181" y="2863"/>
                </a:lnTo>
                <a:lnTo>
                  <a:pt x="2183" y="2863"/>
                </a:lnTo>
                <a:lnTo>
                  <a:pt x="2184" y="2863"/>
                </a:lnTo>
                <a:lnTo>
                  <a:pt x="2186" y="2863"/>
                </a:lnTo>
                <a:lnTo>
                  <a:pt x="2186" y="2861"/>
                </a:lnTo>
                <a:lnTo>
                  <a:pt x="2187" y="2861"/>
                </a:lnTo>
                <a:lnTo>
                  <a:pt x="2187" y="2859"/>
                </a:lnTo>
                <a:lnTo>
                  <a:pt x="2186" y="2859"/>
                </a:lnTo>
                <a:lnTo>
                  <a:pt x="2186" y="2861"/>
                </a:lnTo>
                <a:lnTo>
                  <a:pt x="2184" y="2861"/>
                </a:lnTo>
                <a:lnTo>
                  <a:pt x="2183" y="2861"/>
                </a:lnTo>
                <a:lnTo>
                  <a:pt x="2183" y="2859"/>
                </a:lnTo>
                <a:lnTo>
                  <a:pt x="2184" y="2859"/>
                </a:lnTo>
                <a:lnTo>
                  <a:pt x="2184" y="2858"/>
                </a:lnTo>
                <a:lnTo>
                  <a:pt x="2186" y="2858"/>
                </a:lnTo>
                <a:lnTo>
                  <a:pt x="2187" y="2858"/>
                </a:lnTo>
                <a:lnTo>
                  <a:pt x="2187" y="2856"/>
                </a:lnTo>
                <a:lnTo>
                  <a:pt x="2189" y="2856"/>
                </a:lnTo>
                <a:lnTo>
                  <a:pt x="2189" y="2858"/>
                </a:lnTo>
                <a:lnTo>
                  <a:pt x="2189" y="2856"/>
                </a:lnTo>
                <a:lnTo>
                  <a:pt x="2191" y="2856"/>
                </a:lnTo>
                <a:lnTo>
                  <a:pt x="2192" y="2856"/>
                </a:lnTo>
                <a:lnTo>
                  <a:pt x="2194" y="2856"/>
                </a:lnTo>
                <a:lnTo>
                  <a:pt x="2195" y="2856"/>
                </a:lnTo>
                <a:lnTo>
                  <a:pt x="2195" y="2855"/>
                </a:lnTo>
                <a:lnTo>
                  <a:pt x="2197" y="2855"/>
                </a:lnTo>
                <a:lnTo>
                  <a:pt x="2199" y="2855"/>
                </a:lnTo>
                <a:lnTo>
                  <a:pt x="2200" y="2855"/>
                </a:lnTo>
                <a:close/>
                <a:moveTo>
                  <a:pt x="2343" y="2855"/>
                </a:moveTo>
                <a:lnTo>
                  <a:pt x="2344" y="2855"/>
                </a:lnTo>
                <a:lnTo>
                  <a:pt x="2344" y="2856"/>
                </a:lnTo>
                <a:lnTo>
                  <a:pt x="2346" y="2856"/>
                </a:lnTo>
                <a:lnTo>
                  <a:pt x="2347" y="2856"/>
                </a:lnTo>
                <a:lnTo>
                  <a:pt x="2347" y="2858"/>
                </a:lnTo>
                <a:lnTo>
                  <a:pt x="2349" y="2858"/>
                </a:lnTo>
                <a:lnTo>
                  <a:pt x="2351" y="2858"/>
                </a:lnTo>
                <a:lnTo>
                  <a:pt x="2351" y="2859"/>
                </a:lnTo>
                <a:lnTo>
                  <a:pt x="2352" y="2859"/>
                </a:lnTo>
                <a:lnTo>
                  <a:pt x="2354" y="2859"/>
                </a:lnTo>
                <a:lnTo>
                  <a:pt x="2354" y="2861"/>
                </a:lnTo>
                <a:lnTo>
                  <a:pt x="2355" y="2861"/>
                </a:lnTo>
                <a:lnTo>
                  <a:pt x="2355" y="2863"/>
                </a:lnTo>
                <a:lnTo>
                  <a:pt x="2357" y="2863"/>
                </a:lnTo>
                <a:lnTo>
                  <a:pt x="2357" y="2864"/>
                </a:lnTo>
                <a:lnTo>
                  <a:pt x="2359" y="2866"/>
                </a:lnTo>
                <a:lnTo>
                  <a:pt x="2359" y="2867"/>
                </a:lnTo>
                <a:lnTo>
                  <a:pt x="2360" y="2867"/>
                </a:lnTo>
                <a:lnTo>
                  <a:pt x="2362" y="2867"/>
                </a:lnTo>
                <a:lnTo>
                  <a:pt x="2362" y="2869"/>
                </a:lnTo>
                <a:lnTo>
                  <a:pt x="2363" y="2869"/>
                </a:lnTo>
                <a:lnTo>
                  <a:pt x="2363" y="2871"/>
                </a:lnTo>
                <a:lnTo>
                  <a:pt x="2363" y="2872"/>
                </a:lnTo>
                <a:lnTo>
                  <a:pt x="2363" y="2874"/>
                </a:lnTo>
                <a:lnTo>
                  <a:pt x="2365" y="2874"/>
                </a:lnTo>
                <a:lnTo>
                  <a:pt x="2365" y="2875"/>
                </a:lnTo>
                <a:lnTo>
                  <a:pt x="2365" y="2877"/>
                </a:lnTo>
                <a:lnTo>
                  <a:pt x="2365" y="2879"/>
                </a:lnTo>
                <a:lnTo>
                  <a:pt x="2365" y="2880"/>
                </a:lnTo>
                <a:lnTo>
                  <a:pt x="2365" y="2882"/>
                </a:lnTo>
                <a:lnTo>
                  <a:pt x="2367" y="2882"/>
                </a:lnTo>
                <a:lnTo>
                  <a:pt x="2367" y="2883"/>
                </a:lnTo>
                <a:lnTo>
                  <a:pt x="2368" y="2883"/>
                </a:lnTo>
                <a:lnTo>
                  <a:pt x="2368" y="2885"/>
                </a:lnTo>
                <a:lnTo>
                  <a:pt x="2367" y="2885"/>
                </a:lnTo>
                <a:lnTo>
                  <a:pt x="2368" y="2885"/>
                </a:lnTo>
                <a:lnTo>
                  <a:pt x="2368" y="2887"/>
                </a:lnTo>
                <a:lnTo>
                  <a:pt x="2368" y="2888"/>
                </a:lnTo>
                <a:lnTo>
                  <a:pt x="2368" y="2890"/>
                </a:lnTo>
                <a:lnTo>
                  <a:pt x="2367" y="2890"/>
                </a:lnTo>
                <a:lnTo>
                  <a:pt x="2367" y="2891"/>
                </a:lnTo>
                <a:lnTo>
                  <a:pt x="2367" y="2893"/>
                </a:lnTo>
                <a:lnTo>
                  <a:pt x="2367" y="2895"/>
                </a:lnTo>
                <a:lnTo>
                  <a:pt x="2367" y="2896"/>
                </a:lnTo>
                <a:lnTo>
                  <a:pt x="2367" y="2898"/>
                </a:lnTo>
                <a:lnTo>
                  <a:pt x="2367" y="2899"/>
                </a:lnTo>
                <a:lnTo>
                  <a:pt x="2367" y="2901"/>
                </a:lnTo>
                <a:lnTo>
                  <a:pt x="2365" y="2901"/>
                </a:lnTo>
                <a:lnTo>
                  <a:pt x="2365" y="2903"/>
                </a:lnTo>
                <a:lnTo>
                  <a:pt x="2365" y="2904"/>
                </a:lnTo>
                <a:lnTo>
                  <a:pt x="2363" y="2904"/>
                </a:lnTo>
                <a:lnTo>
                  <a:pt x="2363" y="2906"/>
                </a:lnTo>
                <a:lnTo>
                  <a:pt x="2362" y="2906"/>
                </a:lnTo>
                <a:lnTo>
                  <a:pt x="2362" y="2907"/>
                </a:lnTo>
                <a:lnTo>
                  <a:pt x="2360" y="2909"/>
                </a:lnTo>
                <a:lnTo>
                  <a:pt x="2359" y="2909"/>
                </a:lnTo>
                <a:lnTo>
                  <a:pt x="2359" y="2911"/>
                </a:lnTo>
                <a:lnTo>
                  <a:pt x="2357" y="2911"/>
                </a:lnTo>
                <a:lnTo>
                  <a:pt x="2357" y="2912"/>
                </a:lnTo>
                <a:lnTo>
                  <a:pt x="2355" y="2912"/>
                </a:lnTo>
                <a:lnTo>
                  <a:pt x="2354" y="2912"/>
                </a:lnTo>
                <a:lnTo>
                  <a:pt x="2354" y="2914"/>
                </a:lnTo>
                <a:lnTo>
                  <a:pt x="2354" y="2915"/>
                </a:lnTo>
                <a:lnTo>
                  <a:pt x="2354" y="2917"/>
                </a:lnTo>
                <a:lnTo>
                  <a:pt x="2352" y="2917"/>
                </a:lnTo>
                <a:lnTo>
                  <a:pt x="2351" y="2917"/>
                </a:lnTo>
                <a:lnTo>
                  <a:pt x="2351" y="2919"/>
                </a:lnTo>
                <a:lnTo>
                  <a:pt x="2349" y="2919"/>
                </a:lnTo>
                <a:lnTo>
                  <a:pt x="2347" y="2919"/>
                </a:lnTo>
                <a:lnTo>
                  <a:pt x="2346" y="2919"/>
                </a:lnTo>
                <a:lnTo>
                  <a:pt x="2346" y="2917"/>
                </a:lnTo>
                <a:lnTo>
                  <a:pt x="2346" y="2915"/>
                </a:lnTo>
                <a:lnTo>
                  <a:pt x="2346" y="2914"/>
                </a:lnTo>
                <a:lnTo>
                  <a:pt x="2346" y="2912"/>
                </a:lnTo>
                <a:lnTo>
                  <a:pt x="2347" y="2912"/>
                </a:lnTo>
                <a:lnTo>
                  <a:pt x="2346" y="2912"/>
                </a:lnTo>
                <a:lnTo>
                  <a:pt x="2347" y="2912"/>
                </a:lnTo>
                <a:lnTo>
                  <a:pt x="2346" y="2912"/>
                </a:lnTo>
                <a:lnTo>
                  <a:pt x="2346" y="2911"/>
                </a:lnTo>
                <a:lnTo>
                  <a:pt x="2346" y="2909"/>
                </a:lnTo>
                <a:lnTo>
                  <a:pt x="2346" y="2907"/>
                </a:lnTo>
                <a:lnTo>
                  <a:pt x="2344" y="2907"/>
                </a:lnTo>
                <a:lnTo>
                  <a:pt x="2344" y="2906"/>
                </a:lnTo>
                <a:lnTo>
                  <a:pt x="2343" y="2906"/>
                </a:lnTo>
                <a:lnTo>
                  <a:pt x="2343" y="2904"/>
                </a:lnTo>
                <a:lnTo>
                  <a:pt x="2341" y="2904"/>
                </a:lnTo>
                <a:lnTo>
                  <a:pt x="2341" y="2903"/>
                </a:lnTo>
                <a:lnTo>
                  <a:pt x="2341" y="2901"/>
                </a:lnTo>
                <a:lnTo>
                  <a:pt x="2339" y="2901"/>
                </a:lnTo>
                <a:lnTo>
                  <a:pt x="2339" y="2899"/>
                </a:lnTo>
                <a:lnTo>
                  <a:pt x="2341" y="2899"/>
                </a:lnTo>
                <a:lnTo>
                  <a:pt x="2341" y="2898"/>
                </a:lnTo>
                <a:lnTo>
                  <a:pt x="2341" y="2896"/>
                </a:lnTo>
                <a:lnTo>
                  <a:pt x="2343" y="2896"/>
                </a:lnTo>
                <a:lnTo>
                  <a:pt x="2343" y="2895"/>
                </a:lnTo>
                <a:lnTo>
                  <a:pt x="2343" y="2893"/>
                </a:lnTo>
                <a:lnTo>
                  <a:pt x="2343" y="2891"/>
                </a:lnTo>
                <a:lnTo>
                  <a:pt x="2344" y="2891"/>
                </a:lnTo>
                <a:lnTo>
                  <a:pt x="2343" y="2891"/>
                </a:lnTo>
                <a:lnTo>
                  <a:pt x="2344" y="2891"/>
                </a:lnTo>
                <a:lnTo>
                  <a:pt x="2344" y="2890"/>
                </a:lnTo>
                <a:lnTo>
                  <a:pt x="2344" y="2888"/>
                </a:lnTo>
                <a:lnTo>
                  <a:pt x="2346" y="2888"/>
                </a:lnTo>
                <a:lnTo>
                  <a:pt x="2344" y="2887"/>
                </a:lnTo>
                <a:lnTo>
                  <a:pt x="2346" y="2887"/>
                </a:lnTo>
                <a:lnTo>
                  <a:pt x="2346" y="2885"/>
                </a:lnTo>
                <a:lnTo>
                  <a:pt x="2344" y="2885"/>
                </a:lnTo>
                <a:lnTo>
                  <a:pt x="2346" y="2885"/>
                </a:lnTo>
                <a:lnTo>
                  <a:pt x="2346" y="2883"/>
                </a:lnTo>
                <a:lnTo>
                  <a:pt x="2344" y="2883"/>
                </a:lnTo>
                <a:lnTo>
                  <a:pt x="2346" y="2883"/>
                </a:lnTo>
                <a:lnTo>
                  <a:pt x="2346" y="2882"/>
                </a:lnTo>
                <a:lnTo>
                  <a:pt x="2347" y="2882"/>
                </a:lnTo>
                <a:lnTo>
                  <a:pt x="2349" y="2882"/>
                </a:lnTo>
                <a:lnTo>
                  <a:pt x="2349" y="2880"/>
                </a:lnTo>
                <a:lnTo>
                  <a:pt x="2349" y="2879"/>
                </a:lnTo>
                <a:lnTo>
                  <a:pt x="2351" y="2879"/>
                </a:lnTo>
                <a:lnTo>
                  <a:pt x="2351" y="2877"/>
                </a:lnTo>
                <a:lnTo>
                  <a:pt x="2351" y="2875"/>
                </a:lnTo>
                <a:lnTo>
                  <a:pt x="2352" y="2875"/>
                </a:lnTo>
                <a:lnTo>
                  <a:pt x="2352" y="2874"/>
                </a:lnTo>
                <a:lnTo>
                  <a:pt x="2354" y="2874"/>
                </a:lnTo>
                <a:lnTo>
                  <a:pt x="2354" y="2872"/>
                </a:lnTo>
                <a:lnTo>
                  <a:pt x="2354" y="2871"/>
                </a:lnTo>
                <a:lnTo>
                  <a:pt x="2354" y="2869"/>
                </a:lnTo>
                <a:lnTo>
                  <a:pt x="2352" y="2869"/>
                </a:lnTo>
                <a:lnTo>
                  <a:pt x="2352" y="2867"/>
                </a:lnTo>
                <a:lnTo>
                  <a:pt x="2352" y="2866"/>
                </a:lnTo>
                <a:lnTo>
                  <a:pt x="2352" y="2864"/>
                </a:lnTo>
                <a:lnTo>
                  <a:pt x="2351" y="2864"/>
                </a:lnTo>
                <a:lnTo>
                  <a:pt x="2351" y="2863"/>
                </a:lnTo>
                <a:lnTo>
                  <a:pt x="2351" y="2864"/>
                </a:lnTo>
                <a:lnTo>
                  <a:pt x="2351" y="2863"/>
                </a:lnTo>
                <a:lnTo>
                  <a:pt x="2349" y="2863"/>
                </a:lnTo>
                <a:lnTo>
                  <a:pt x="2347" y="2863"/>
                </a:lnTo>
                <a:lnTo>
                  <a:pt x="2347" y="2861"/>
                </a:lnTo>
                <a:lnTo>
                  <a:pt x="2346" y="2861"/>
                </a:lnTo>
                <a:lnTo>
                  <a:pt x="2346" y="2859"/>
                </a:lnTo>
                <a:lnTo>
                  <a:pt x="2346" y="2858"/>
                </a:lnTo>
                <a:lnTo>
                  <a:pt x="2344" y="2858"/>
                </a:lnTo>
                <a:lnTo>
                  <a:pt x="2344" y="2859"/>
                </a:lnTo>
                <a:lnTo>
                  <a:pt x="2343" y="2859"/>
                </a:lnTo>
                <a:lnTo>
                  <a:pt x="2343" y="2858"/>
                </a:lnTo>
                <a:lnTo>
                  <a:pt x="2343" y="2859"/>
                </a:lnTo>
                <a:lnTo>
                  <a:pt x="2344" y="2859"/>
                </a:lnTo>
                <a:lnTo>
                  <a:pt x="2344" y="2861"/>
                </a:lnTo>
                <a:lnTo>
                  <a:pt x="2344" y="2863"/>
                </a:lnTo>
                <a:lnTo>
                  <a:pt x="2344" y="2864"/>
                </a:lnTo>
                <a:lnTo>
                  <a:pt x="2346" y="2864"/>
                </a:lnTo>
                <a:lnTo>
                  <a:pt x="2346" y="2866"/>
                </a:lnTo>
                <a:lnTo>
                  <a:pt x="2346" y="2867"/>
                </a:lnTo>
                <a:lnTo>
                  <a:pt x="2346" y="2869"/>
                </a:lnTo>
                <a:lnTo>
                  <a:pt x="2346" y="2871"/>
                </a:lnTo>
                <a:lnTo>
                  <a:pt x="2346" y="2869"/>
                </a:lnTo>
                <a:lnTo>
                  <a:pt x="2344" y="2869"/>
                </a:lnTo>
                <a:lnTo>
                  <a:pt x="2344" y="2871"/>
                </a:lnTo>
                <a:lnTo>
                  <a:pt x="2346" y="2871"/>
                </a:lnTo>
                <a:lnTo>
                  <a:pt x="2344" y="2872"/>
                </a:lnTo>
                <a:lnTo>
                  <a:pt x="2346" y="2874"/>
                </a:lnTo>
                <a:lnTo>
                  <a:pt x="2346" y="2875"/>
                </a:lnTo>
                <a:lnTo>
                  <a:pt x="2346" y="2877"/>
                </a:lnTo>
                <a:lnTo>
                  <a:pt x="2344" y="2877"/>
                </a:lnTo>
                <a:lnTo>
                  <a:pt x="2344" y="2879"/>
                </a:lnTo>
                <a:lnTo>
                  <a:pt x="2343" y="2879"/>
                </a:lnTo>
                <a:lnTo>
                  <a:pt x="2343" y="2880"/>
                </a:lnTo>
                <a:lnTo>
                  <a:pt x="2341" y="2880"/>
                </a:lnTo>
                <a:lnTo>
                  <a:pt x="2341" y="2882"/>
                </a:lnTo>
                <a:lnTo>
                  <a:pt x="2339" y="2883"/>
                </a:lnTo>
                <a:lnTo>
                  <a:pt x="2339" y="2885"/>
                </a:lnTo>
                <a:lnTo>
                  <a:pt x="2339" y="2887"/>
                </a:lnTo>
                <a:lnTo>
                  <a:pt x="2339" y="2888"/>
                </a:lnTo>
                <a:lnTo>
                  <a:pt x="2338" y="2888"/>
                </a:lnTo>
                <a:lnTo>
                  <a:pt x="2338" y="2890"/>
                </a:lnTo>
                <a:lnTo>
                  <a:pt x="2338" y="2891"/>
                </a:lnTo>
                <a:lnTo>
                  <a:pt x="2338" y="2893"/>
                </a:lnTo>
                <a:lnTo>
                  <a:pt x="2338" y="2895"/>
                </a:lnTo>
                <a:lnTo>
                  <a:pt x="2338" y="2896"/>
                </a:lnTo>
                <a:lnTo>
                  <a:pt x="2338" y="2898"/>
                </a:lnTo>
                <a:lnTo>
                  <a:pt x="2336" y="2898"/>
                </a:lnTo>
                <a:lnTo>
                  <a:pt x="2336" y="2896"/>
                </a:lnTo>
                <a:lnTo>
                  <a:pt x="2336" y="2895"/>
                </a:lnTo>
                <a:lnTo>
                  <a:pt x="2336" y="2896"/>
                </a:lnTo>
                <a:lnTo>
                  <a:pt x="2335" y="2896"/>
                </a:lnTo>
                <a:lnTo>
                  <a:pt x="2335" y="2895"/>
                </a:lnTo>
                <a:lnTo>
                  <a:pt x="2333" y="2895"/>
                </a:lnTo>
                <a:lnTo>
                  <a:pt x="2331" y="2895"/>
                </a:lnTo>
                <a:lnTo>
                  <a:pt x="2331" y="2893"/>
                </a:lnTo>
                <a:lnTo>
                  <a:pt x="2330" y="2893"/>
                </a:lnTo>
                <a:lnTo>
                  <a:pt x="2330" y="2891"/>
                </a:lnTo>
                <a:lnTo>
                  <a:pt x="2328" y="2891"/>
                </a:lnTo>
                <a:lnTo>
                  <a:pt x="2327" y="2891"/>
                </a:lnTo>
                <a:lnTo>
                  <a:pt x="2327" y="2890"/>
                </a:lnTo>
                <a:lnTo>
                  <a:pt x="2325" y="2890"/>
                </a:lnTo>
                <a:lnTo>
                  <a:pt x="2325" y="2888"/>
                </a:lnTo>
                <a:lnTo>
                  <a:pt x="2323" y="2888"/>
                </a:lnTo>
                <a:lnTo>
                  <a:pt x="2322" y="2888"/>
                </a:lnTo>
                <a:lnTo>
                  <a:pt x="2322" y="2887"/>
                </a:lnTo>
                <a:lnTo>
                  <a:pt x="2322" y="2885"/>
                </a:lnTo>
                <a:lnTo>
                  <a:pt x="2322" y="2883"/>
                </a:lnTo>
                <a:lnTo>
                  <a:pt x="2323" y="2883"/>
                </a:lnTo>
                <a:lnTo>
                  <a:pt x="2323" y="2882"/>
                </a:lnTo>
                <a:lnTo>
                  <a:pt x="2325" y="2882"/>
                </a:lnTo>
                <a:lnTo>
                  <a:pt x="2325" y="2880"/>
                </a:lnTo>
                <a:lnTo>
                  <a:pt x="2325" y="2879"/>
                </a:lnTo>
                <a:lnTo>
                  <a:pt x="2327" y="2879"/>
                </a:lnTo>
                <a:lnTo>
                  <a:pt x="2327" y="2877"/>
                </a:lnTo>
                <a:lnTo>
                  <a:pt x="2327" y="2875"/>
                </a:lnTo>
                <a:lnTo>
                  <a:pt x="2328" y="2875"/>
                </a:lnTo>
                <a:lnTo>
                  <a:pt x="2328" y="2874"/>
                </a:lnTo>
                <a:lnTo>
                  <a:pt x="2328" y="2872"/>
                </a:lnTo>
                <a:lnTo>
                  <a:pt x="2328" y="2871"/>
                </a:lnTo>
                <a:lnTo>
                  <a:pt x="2328" y="2869"/>
                </a:lnTo>
                <a:lnTo>
                  <a:pt x="2330" y="2869"/>
                </a:lnTo>
                <a:lnTo>
                  <a:pt x="2328" y="2869"/>
                </a:lnTo>
                <a:lnTo>
                  <a:pt x="2328" y="2867"/>
                </a:lnTo>
                <a:lnTo>
                  <a:pt x="2330" y="2867"/>
                </a:lnTo>
                <a:lnTo>
                  <a:pt x="2330" y="2866"/>
                </a:lnTo>
                <a:lnTo>
                  <a:pt x="2330" y="2864"/>
                </a:lnTo>
                <a:lnTo>
                  <a:pt x="2331" y="2864"/>
                </a:lnTo>
                <a:lnTo>
                  <a:pt x="2331" y="2863"/>
                </a:lnTo>
                <a:lnTo>
                  <a:pt x="2333" y="2863"/>
                </a:lnTo>
                <a:lnTo>
                  <a:pt x="2333" y="2861"/>
                </a:lnTo>
                <a:lnTo>
                  <a:pt x="2333" y="2863"/>
                </a:lnTo>
                <a:lnTo>
                  <a:pt x="2335" y="2863"/>
                </a:lnTo>
                <a:lnTo>
                  <a:pt x="2336" y="2863"/>
                </a:lnTo>
                <a:lnTo>
                  <a:pt x="2336" y="2861"/>
                </a:lnTo>
                <a:lnTo>
                  <a:pt x="2338" y="2861"/>
                </a:lnTo>
                <a:lnTo>
                  <a:pt x="2338" y="2859"/>
                </a:lnTo>
                <a:lnTo>
                  <a:pt x="2338" y="2858"/>
                </a:lnTo>
                <a:lnTo>
                  <a:pt x="2339" y="2858"/>
                </a:lnTo>
                <a:lnTo>
                  <a:pt x="2339" y="2856"/>
                </a:lnTo>
                <a:lnTo>
                  <a:pt x="2341" y="2856"/>
                </a:lnTo>
                <a:lnTo>
                  <a:pt x="2341" y="2855"/>
                </a:lnTo>
                <a:lnTo>
                  <a:pt x="2343" y="2855"/>
                </a:lnTo>
                <a:close/>
                <a:moveTo>
                  <a:pt x="1493" y="2855"/>
                </a:moveTo>
                <a:lnTo>
                  <a:pt x="1491" y="2856"/>
                </a:lnTo>
                <a:lnTo>
                  <a:pt x="1493" y="2856"/>
                </a:lnTo>
                <a:lnTo>
                  <a:pt x="1491" y="2856"/>
                </a:lnTo>
                <a:lnTo>
                  <a:pt x="1491" y="2855"/>
                </a:lnTo>
                <a:lnTo>
                  <a:pt x="1491" y="2853"/>
                </a:lnTo>
                <a:lnTo>
                  <a:pt x="1493" y="2855"/>
                </a:lnTo>
                <a:close/>
                <a:moveTo>
                  <a:pt x="2311" y="2855"/>
                </a:moveTo>
                <a:lnTo>
                  <a:pt x="2309" y="2855"/>
                </a:lnTo>
                <a:lnTo>
                  <a:pt x="2311" y="2855"/>
                </a:lnTo>
                <a:lnTo>
                  <a:pt x="2309" y="2853"/>
                </a:lnTo>
                <a:lnTo>
                  <a:pt x="2311" y="2853"/>
                </a:lnTo>
                <a:lnTo>
                  <a:pt x="2312" y="2855"/>
                </a:lnTo>
                <a:lnTo>
                  <a:pt x="2311" y="2855"/>
                </a:lnTo>
                <a:close/>
                <a:moveTo>
                  <a:pt x="2197" y="2853"/>
                </a:moveTo>
                <a:lnTo>
                  <a:pt x="2195" y="2853"/>
                </a:lnTo>
                <a:lnTo>
                  <a:pt x="2197" y="2853"/>
                </a:lnTo>
                <a:close/>
                <a:moveTo>
                  <a:pt x="1491" y="2853"/>
                </a:moveTo>
                <a:lnTo>
                  <a:pt x="1491" y="2851"/>
                </a:lnTo>
                <a:lnTo>
                  <a:pt x="1491" y="2853"/>
                </a:lnTo>
                <a:close/>
                <a:moveTo>
                  <a:pt x="1498" y="2851"/>
                </a:moveTo>
                <a:lnTo>
                  <a:pt x="1499" y="2851"/>
                </a:lnTo>
                <a:lnTo>
                  <a:pt x="1498" y="2851"/>
                </a:lnTo>
                <a:close/>
                <a:moveTo>
                  <a:pt x="2197" y="2853"/>
                </a:moveTo>
                <a:lnTo>
                  <a:pt x="2197" y="2851"/>
                </a:lnTo>
                <a:lnTo>
                  <a:pt x="2195" y="2851"/>
                </a:lnTo>
                <a:lnTo>
                  <a:pt x="2197" y="2851"/>
                </a:lnTo>
                <a:lnTo>
                  <a:pt x="2197" y="2850"/>
                </a:lnTo>
                <a:lnTo>
                  <a:pt x="2197" y="2851"/>
                </a:lnTo>
                <a:lnTo>
                  <a:pt x="2197" y="2853"/>
                </a:lnTo>
                <a:close/>
                <a:moveTo>
                  <a:pt x="1463" y="2851"/>
                </a:moveTo>
                <a:lnTo>
                  <a:pt x="1463" y="2850"/>
                </a:lnTo>
                <a:lnTo>
                  <a:pt x="1464" y="2851"/>
                </a:lnTo>
                <a:lnTo>
                  <a:pt x="1463" y="2851"/>
                </a:lnTo>
                <a:close/>
                <a:moveTo>
                  <a:pt x="2328" y="2850"/>
                </a:moveTo>
                <a:lnTo>
                  <a:pt x="2328" y="2851"/>
                </a:lnTo>
                <a:lnTo>
                  <a:pt x="2327" y="2851"/>
                </a:lnTo>
                <a:lnTo>
                  <a:pt x="2327" y="2850"/>
                </a:lnTo>
                <a:lnTo>
                  <a:pt x="2327" y="2851"/>
                </a:lnTo>
                <a:lnTo>
                  <a:pt x="2328" y="2851"/>
                </a:lnTo>
                <a:lnTo>
                  <a:pt x="2328" y="2850"/>
                </a:lnTo>
                <a:close/>
                <a:moveTo>
                  <a:pt x="2339" y="2848"/>
                </a:moveTo>
                <a:lnTo>
                  <a:pt x="2341" y="2848"/>
                </a:lnTo>
                <a:lnTo>
                  <a:pt x="2341" y="2850"/>
                </a:lnTo>
                <a:lnTo>
                  <a:pt x="2339" y="2850"/>
                </a:lnTo>
                <a:lnTo>
                  <a:pt x="2338" y="2850"/>
                </a:lnTo>
                <a:lnTo>
                  <a:pt x="2336" y="2850"/>
                </a:lnTo>
                <a:lnTo>
                  <a:pt x="2336" y="2848"/>
                </a:lnTo>
                <a:lnTo>
                  <a:pt x="2338" y="2848"/>
                </a:lnTo>
                <a:lnTo>
                  <a:pt x="2339" y="2848"/>
                </a:lnTo>
                <a:close/>
                <a:moveTo>
                  <a:pt x="2272" y="2847"/>
                </a:moveTo>
                <a:lnTo>
                  <a:pt x="2274" y="2847"/>
                </a:lnTo>
                <a:lnTo>
                  <a:pt x="2274" y="2848"/>
                </a:lnTo>
                <a:lnTo>
                  <a:pt x="2274" y="2850"/>
                </a:lnTo>
                <a:lnTo>
                  <a:pt x="2275" y="2850"/>
                </a:lnTo>
                <a:lnTo>
                  <a:pt x="2275" y="2851"/>
                </a:lnTo>
                <a:lnTo>
                  <a:pt x="2277" y="2851"/>
                </a:lnTo>
                <a:lnTo>
                  <a:pt x="2279" y="2853"/>
                </a:lnTo>
                <a:lnTo>
                  <a:pt x="2279" y="2855"/>
                </a:lnTo>
                <a:lnTo>
                  <a:pt x="2279" y="2856"/>
                </a:lnTo>
                <a:lnTo>
                  <a:pt x="2279" y="2858"/>
                </a:lnTo>
                <a:lnTo>
                  <a:pt x="2277" y="2859"/>
                </a:lnTo>
                <a:lnTo>
                  <a:pt x="2277" y="2861"/>
                </a:lnTo>
                <a:lnTo>
                  <a:pt x="2275" y="2861"/>
                </a:lnTo>
                <a:lnTo>
                  <a:pt x="2275" y="2863"/>
                </a:lnTo>
                <a:lnTo>
                  <a:pt x="2275" y="2864"/>
                </a:lnTo>
                <a:lnTo>
                  <a:pt x="2274" y="2864"/>
                </a:lnTo>
                <a:lnTo>
                  <a:pt x="2272" y="2867"/>
                </a:lnTo>
                <a:lnTo>
                  <a:pt x="2271" y="2869"/>
                </a:lnTo>
                <a:lnTo>
                  <a:pt x="2269" y="2869"/>
                </a:lnTo>
                <a:lnTo>
                  <a:pt x="2267" y="2869"/>
                </a:lnTo>
                <a:lnTo>
                  <a:pt x="2267" y="2867"/>
                </a:lnTo>
                <a:lnTo>
                  <a:pt x="2266" y="2867"/>
                </a:lnTo>
                <a:lnTo>
                  <a:pt x="2266" y="2866"/>
                </a:lnTo>
                <a:lnTo>
                  <a:pt x="2264" y="2866"/>
                </a:lnTo>
                <a:lnTo>
                  <a:pt x="2263" y="2866"/>
                </a:lnTo>
                <a:lnTo>
                  <a:pt x="2263" y="2864"/>
                </a:lnTo>
                <a:lnTo>
                  <a:pt x="2263" y="2863"/>
                </a:lnTo>
                <a:lnTo>
                  <a:pt x="2261" y="2863"/>
                </a:lnTo>
                <a:lnTo>
                  <a:pt x="2261" y="2861"/>
                </a:lnTo>
                <a:lnTo>
                  <a:pt x="2261" y="2859"/>
                </a:lnTo>
                <a:lnTo>
                  <a:pt x="2259" y="2859"/>
                </a:lnTo>
                <a:lnTo>
                  <a:pt x="2259" y="2858"/>
                </a:lnTo>
                <a:lnTo>
                  <a:pt x="2261" y="2858"/>
                </a:lnTo>
                <a:lnTo>
                  <a:pt x="2261" y="2856"/>
                </a:lnTo>
                <a:lnTo>
                  <a:pt x="2263" y="2856"/>
                </a:lnTo>
                <a:lnTo>
                  <a:pt x="2264" y="2855"/>
                </a:lnTo>
                <a:lnTo>
                  <a:pt x="2266" y="2855"/>
                </a:lnTo>
                <a:lnTo>
                  <a:pt x="2266" y="2853"/>
                </a:lnTo>
                <a:lnTo>
                  <a:pt x="2267" y="2853"/>
                </a:lnTo>
                <a:lnTo>
                  <a:pt x="2267" y="2851"/>
                </a:lnTo>
                <a:lnTo>
                  <a:pt x="2267" y="2850"/>
                </a:lnTo>
                <a:lnTo>
                  <a:pt x="2267" y="2848"/>
                </a:lnTo>
                <a:lnTo>
                  <a:pt x="2269" y="2847"/>
                </a:lnTo>
                <a:lnTo>
                  <a:pt x="2271" y="2847"/>
                </a:lnTo>
                <a:lnTo>
                  <a:pt x="2272" y="2847"/>
                </a:lnTo>
                <a:close/>
                <a:moveTo>
                  <a:pt x="2235" y="2847"/>
                </a:moveTo>
                <a:lnTo>
                  <a:pt x="2235" y="2848"/>
                </a:lnTo>
                <a:lnTo>
                  <a:pt x="2237" y="2848"/>
                </a:lnTo>
                <a:lnTo>
                  <a:pt x="2239" y="2848"/>
                </a:lnTo>
                <a:lnTo>
                  <a:pt x="2239" y="2850"/>
                </a:lnTo>
                <a:lnTo>
                  <a:pt x="2240" y="2851"/>
                </a:lnTo>
                <a:lnTo>
                  <a:pt x="2240" y="2853"/>
                </a:lnTo>
                <a:lnTo>
                  <a:pt x="2240" y="2855"/>
                </a:lnTo>
                <a:lnTo>
                  <a:pt x="2240" y="2856"/>
                </a:lnTo>
                <a:lnTo>
                  <a:pt x="2240" y="2858"/>
                </a:lnTo>
                <a:lnTo>
                  <a:pt x="2242" y="2858"/>
                </a:lnTo>
                <a:lnTo>
                  <a:pt x="2242" y="2859"/>
                </a:lnTo>
                <a:lnTo>
                  <a:pt x="2243" y="2859"/>
                </a:lnTo>
                <a:lnTo>
                  <a:pt x="2243" y="2861"/>
                </a:lnTo>
                <a:lnTo>
                  <a:pt x="2245" y="2861"/>
                </a:lnTo>
                <a:lnTo>
                  <a:pt x="2245" y="2863"/>
                </a:lnTo>
                <a:lnTo>
                  <a:pt x="2243" y="2863"/>
                </a:lnTo>
                <a:lnTo>
                  <a:pt x="2243" y="2864"/>
                </a:lnTo>
                <a:lnTo>
                  <a:pt x="2245" y="2864"/>
                </a:lnTo>
                <a:lnTo>
                  <a:pt x="2245" y="2866"/>
                </a:lnTo>
                <a:lnTo>
                  <a:pt x="2245" y="2867"/>
                </a:lnTo>
                <a:lnTo>
                  <a:pt x="2245" y="2869"/>
                </a:lnTo>
                <a:lnTo>
                  <a:pt x="2245" y="2871"/>
                </a:lnTo>
                <a:lnTo>
                  <a:pt x="2245" y="2872"/>
                </a:lnTo>
                <a:lnTo>
                  <a:pt x="2243" y="2872"/>
                </a:lnTo>
                <a:lnTo>
                  <a:pt x="2243" y="2874"/>
                </a:lnTo>
                <a:lnTo>
                  <a:pt x="2243" y="2875"/>
                </a:lnTo>
                <a:lnTo>
                  <a:pt x="2242" y="2875"/>
                </a:lnTo>
                <a:lnTo>
                  <a:pt x="2242" y="2877"/>
                </a:lnTo>
                <a:lnTo>
                  <a:pt x="2242" y="2879"/>
                </a:lnTo>
                <a:lnTo>
                  <a:pt x="2242" y="2880"/>
                </a:lnTo>
                <a:lnTo>
                  <a:pt x="2240" y="2880"/>
                </a:lnTo>
                <a:lnTo>
                  <a:pt x="2240" y="2882"/>
                </a:lnTo>
                <a:lnTo>
                  <a:pt x="2239" y="2882"/>
                </a:lnTo>
                <a:lnTo>
                  <a:pt x="2237" y="2882"/>
                </a:lnTo>
                <a:lnTo>
                  <a:pt x="2237" y="2883"/>
                </a:lnTo>
                <a:lnTo>
                  <a:pt x="2235" y="2883"/>
                </a:lnTo>
                <a:lnTo>
                  <a:pt x="2235" y="2885"/>
                </a:lnTo>
                <a:lnTo>
                  <a:pt x="2235" y="2883"/>
                </a:lnTo>
                <a:lnTo>
                  <a:pt x="2234" y="2883"/>
                </a:lnTo>
                <a:lnTo>
                  <a:pt x="2232" y="2883"/>
                </a:lnTo>
                <a:lnTo>
                  <a:pt x="2232" y="2885"/>
                </a:lnTo>
                <a:lnTo>
                  <a:pt x="2231" y="2885"/>
                </a:lnTo>
                <a:lnTo>
                  <a:pt x="2231" y="2887"/>
                </a:lnTo>
                <a:lnTo>
                  <a:pt x="2229" y="2887"/>
                </a:lnTo>
                <a:lnTo>
                  <a:pt x="2229" y="2888"/>
                </a:lnTo>
                <a:lnTo>
                  <a:pt x="2227" y="2888"/>
                </a:lnTo>
                <a:lnTo>
                  <a:pt x="2227" y="2887"/>
                </a:lnTo>
                <a:lnTo>
                  <a:pt x="2227" y="2885"/>
                </a:lnTo>
                <a:lnTo>
                  <a:pt x="2226" y="2885"/>
                </a:lnTo>
                <a:lnTo>
                  <a:pt x="2226" y="2883"/>
                </a:lnTo>
                <a:lnTo>
                  <a:pt x="2224" y="2883"/>
                </a:lnTo>
                <a:lnTo>
                  <a:pt x="2224" y="2882"/>
                </a:lnTo>
                <a:lnTo>
                  <a:pt x="2223" y="2882"/>
                </a:lnTo>
                <a:lnTo>
                  <a:pt x="2223" y="2880"/>
                </a:lnTo>
                <a:lnTo>
                  <a:pt x="2221" y="2880"/>
                </a:lnTo>
                <a:lnTo>
                  <a:pt x="2221" y="2879"/>
                </a:lnTo>
                <a:lnTo>
                  <a:pt x="2219" y="2879"/>
                </a:lnTo>
                <a:lnTo>
                  <a:pt x="2219" y="2877"/>
                </a:lnTo>
                <a:lnTo>
                  <a:pt x="2219" y="2875"/>
                </a:lnTo>
                <a:lnTo>
                  <a:pt x="2218" y="2875"/>
                </a:lnTo>
                <a:lnTo>
                  <a:pt x="2218" y="2874"/>
                </a:lnTo>
                <a:lnTo>
                  <a:pt x="2218" y="2872"/>
                </a:lnTo>
                <a:lnTo>
                  <a:pt x="2216" y="2872"/>
                </a:lnTo>
                <a:lnTo>
                  <a:pt x="2216" y="2871"/>
                </a:lnTo>
                <a:lnTo>
                  <a:pt x="2216" y="2869"/>
                </a:lnTo>
                <a:lnTo>
                  <a:pt x="2216" y="2867"/>
                </a:lnTo>
                <a:lnTo>
                  <a:pt x="2216" y="2866"/>
                </a:lnTo>
                <a:lnTo>
                  <a:pt x="2215" y="2866"/>
                </a:lnTo>
                <a:lnTo>
                  <a:pt x="2215" y="2864"/>
                </a:lnTo>
                <a:lnTo>
                  <a:pt x="2213" y="2864"/>
                </a:lnTo>
                <a:lnTo>
                  <a:pt x="2213" y="2863"/>
                </a:lnTo>
                <a:lnTo>
                  <a:pt x="2211" y="2863"/>
                </a:lnTo>
                <a:lnTo>
                  <a:pt x="2211" y="2861"/>
                </a:lnTo>
                <a:lnTo>
                  <a:pt x="2211" y="2859"/>
                </a:lnTo>
                <a:lnTo>
                  <a:pt x="2213" y="2858"/>
                </a:lnTo>
                <a:lnTo>
                  <a:pt x="2215" y="2858"/>
                </a:lnTo>
                <a:lnTo>
                  <a:pt x="2216" y="2858"/>
                </a:lnTo>
                <a:lnTo>
                  <a:pt x="2216" y="2856"/>
                </a:lnTo>
                <a:lnTo>
                  <a:pt x="2218" y="2856"/>
                </a:lnTo>
                <a:lnTo>
                  <a:pt x="2219" y="2856"/>
                </a:lnTo>
                <a:lnTo>
                  <a:pt x="2219" y="2855"/>
                </a:lnTo>
                <a:lnTo>
                  <a:pt x="2221" y="2855"/>
                </a:lnTo>
                <a:lnTo>
                  <a:pt x="2221" y="2853"/>
                </a:lnTo>
                <a:lnTo>
                  <a:pt x="2223" y="2853"/>
                </a:lnTo>
                <a:lnTo>
                  <a:pt x="2223" y="2855"/>
                </a:lnTo>
                <a:lnTo>
                  <a:pt x="2224" y="2853"/>
                </a:lnTo>
                <a:lnTo>
                  <a:pt x="2224" y="2851"/>
                </a:lnTo>
                <a:lnTo>
                  <a:pt x="2226" y="2851"/>
                </a:lnTo>
                <a:lnTo>
                  <a:pt x="2226" y="2850"/>
                </a:lnTo>
                <a:lnTo>
                  <a:pt x="2226" y="2848"/>
                </a:lnTo>
                <a:lnTo>
                  <a:pt x="2227" y="2848"/>
                </a:lnTo>
                <a:lnTo>
                  <a:pt x="2229" y="2848"/>
                </a:lnTo>
                <a:lnTo>
                  <a:pt x="2229" y="2847"/>
                </a:lnTo>
                <a:lnTo>
                  <a:pt x="2231" y="2847"/>
                </a:lnTo>
                <a:lnTo>
                  <a:pt x="2232" y="2847"/>
                </a:lnTo>
                <a:lnTo>
                  <a:pt x="2234" y="2847"/>
                </a:lnTo>
                <a:lnTo>
                  <a:pt x="2235" y="2847"/>
                </a:lnTo>
                <a:close/>
                <a:moveTo>
                  <a:pt x="1472" y="2843"/>
                </a:moveTo>
                <a:lnTo>
                  <a:pt x="1474" y="2843"/>
                </a:lnTo>
                <a:lnTo>
                  <a:pt x="1474" y="2845"/>
                </a:lnTo>
                <a:lnTo>
                  <a:pt x="1472" y="2845"/>
                </a:lnTo>
                <a:lnTo>
                  <a:pt x="1472" y="2843"/>
                </a:lnTo>
                <a:close/>
                <a:moveTo>
                  <a:pt x="1443" y="2842"/>
                </a:moveTo>
                <a:lnTo>
                  <a:pt x="1442" y="2842"/>
                </a:lnTo>
                <a:lnTo>
                  <a:pt x="1442" y="2843"/>
                </a:lnTo>
                <a:lnTo>
                  <a:pt x="1442" y="2842"/>
                </a:lnTo>
                <a:lnTo>
                  <a:pt x="1443" y="2842"/>
                </a:lnTo>
                <a:close/>
                <a:moveTo>
                  <a:pt x="1471" y="2842"/>
                </a:moveTo>
                <a:lnTo>
                  <a:pt x="1471" y="2840"/>
                </a:lnTo>
                <a:lnTo>
                  <a:pt x="1471" y="2842"/>
                </a:lnTo>
                <a:close/>
                <a:moveTo>
                  <a:pt x="2159" y="2840"/>
                </a:moveTo>
                <a:lnTo>
                  <a:pt x="2159" y="2842"/>
                </a:lnTo>
                <a:lnTo>
                  <a:pt x="2159" y="2840"/>
                </a:lnTo>
                <a:lnTo>
                  <a:pt x="2157" y="2842"/>
                </a:lnTo>
                <a:lnTo>
                  <a:pt x="2157" y="2840"/>
                </a:lnTo>
                <a:lnTo>
                  <a:pt x="2159" y="2840"/>
                </a:lnTo>
                <a:close/>
                <a:moveTo>
                  <a:pt x="2139" y="2837"/>
                </a:moveTo>
                <a:lnTo>
                  <a:pt x="2141" y="2837"/>
                </a:lnTo>
                <a:lnTo>
                  <a:pt x="2143" y="2837"/>
                </a:lnTo>
                <a:lnTo>
                  <a:pt x="2143" y="2839"/>
                </a:lnTo>
                <a:lnTo>
                  <a:pt x="2141" y="2839"/>
                </a:lnTo>
                <a:lnTo>
                  <a:pt x="2139" y="2839"/>
                </a:lnTo>
                <a:lnTo>
                  <a:pt x="2139" y="2837"/>
                </a:lnTo>
                <a:lnTo>
                  <a:pt x="2138" y="2837"/>
                </a:lnTo>
                <a:lnTo>
                  <a:pt x="2139" y="2837"/>
                </a:lnTo>
                <a:close/>
                <a:moveTo>
                  <a:pt x="2171" y="2832"/>
                </a:moveTo>
                <a:lnTo>
                  <a:pt x="2173" y="2832"/>
                </a:lnTo>
                <a:lnTo>
                  <a:pt x="2173" y="2834"/>
                </a:lnTo>
                <a:lnTo>
                  <a:pt x="2175" y="2834"/>
                </a:lnTo>
                <a:lnTo>
                  <a:pt x="2173" y="2834"/>
                </a:lnTo>
                <a:lnTo>
                  <a:pt x="2171" y="2834"/>
                </a:lnTo>
                <a:lnTo>
                  <a:pt x="2170" y="2834"/>
                </a:lnTo>
                <a:lnTo>
                  <a:pt x="2170" y="2832"/>
                </a:lnTo>
                <a:lnTo>
                  <a:pt x="2171" y="2832"/>
                </a:lnTo>
                <a:close/>
                <a:moveTo>
                  <a:pt x="1443" y="2834"/>
                </a:moveTo>
                <a:lnTo>
                  <a:pt x="1442" y="2834"/>
                </a:lnTo>
                <a:lnTo>
                  <a:pt x="1442" y="2832"/>
                </a:lnTo>
                <a:lnTo>
                  <a:pt x="1443" y="2832"/>
                </a:lnTo>
                <a:lnTo>
                  <a:pt x="1443" y="2834"/>
                </a:lnTo>
                <a:close/>
                <a:moveTo>
                  <a:pt x="2122" y="2829"/>
                </a:moveTo>
                <a:lnTo>
                  <a:pt x="2120" y="2831"/>
                </a:lnTo>
                <a:lnTo>
                  <a:pt x="2120" y="2829"/>
                </a:lnTo>
                <a:lnTo>
                  <a:pt x="2122" y="2829"/>
                </a:lnTo>
                <a:close/>
                <a:moveTo>
                  <a:pt x="2127" y="2829"/>
                </a:moveTo>
                <a:lnTo>
                  <a:pt x="2128" y="2831"/>
                </a:lnTo>
                <a:lnTo>
                  <a:pt x="2127" y="2832"/>
                </a:lnTo>
                <a:lnTo>
                  <a:pt x="2127" y="2834"/>
                </a:lnTo>
                <a:lnTo>
                  <a:pt x="2127" y="2832"/>
                </a:lnTo>
                <a:lnTo>
                  <a:pt x="2125" y="2832"/>
                </a:lnTo>
                <a:lnTo>
                  <a:pt x="2125" y="2834"/>
                </a:lnTo>
                <a:lnTo>
                  <a:pt x="2125" y="2832"/>
                </a:lnTo>
                <a:lnTo>
                  <a:pt x="2125" y="2831"/>
                </a:lnTo>
                <a:lnTo>
                  <a:pt x="2123" y="2831"/>
                </a:lnTo>
                <a:lnTo>
                  <a:pt x="2125" y="2829"/>
                </a:lnTo>
                <a:lnTo>
                  <a:pt x="2127" y="2829"/>
                </a:lnTo>
                <a:close/>
                <a:moveTo>
                  <a:pt x="2123" y="2827"/>
                </a:moveTo>
                <a:lnTo>
                  <a:pt x="2123" y="2829"/>
                </a:lnTo>
                <a:lnTo>
                  <a:pt x="2123" y="2827"/>
                </a:lnTo>
                <a:lnTo>
                  <a:pt x="2122" y="2827"/>
                </a:lnTo>
                <a:lnTo>
                  <a:pt x="2123" y="2827"/>
                </a:lnTo>
                <a:close/>
                <a:moveTo>
                  <a:pt x="2122" y="2827"/>
                </a:moveTo>
                <a:lnTo>
                  <a:pt x="2120" y="2827"/>
                </a:lnTo>
                <a:lnTo>
                  <a:pt x="2122" y="2827"/>
                </a:lnTo>
                <a:close/>
                <a:moveTo>
                  <a:pt x="2179" y="2827"/>
                </a:moveTo>
                <a:lnTo>
                  <a:pt x="2178" y="2827"/>
                </a:lnTo>
                <a:lnTo>
                  <a:pt x="2179" y="2827"/>
                </a:lnTo>
                <a:lnTo>
                  <a:pt x="2179" y="2826"/>
                </a:lnTo>
                <a:lnTo>
                  <a:pt x="2181" y="2827"/>
                </a:lnTo>
                <a:lnTo>
                  <a:pt x="2179" y="2827"/>
                </a:lnTo>
                <a:close/>
                <a:moveTo>
                  <a:pt x="1591" y="2824"/>
                </a:moveTo>
                <a:lnTo>
                  <a:pt x="1591" y="2826"/>
                </a:lnTo>
                <a:lnTo>
                  <a:pt x="1592" y="2826"/>
                </a:lnTo>
                <a:lnTo>
                  <a:pt x="1592" y="2827"/>
                </a:lnTo>
                <a:lnTo>
                  <a:pt x="1591" y="2826"/>
                </a:lnTo>
                <a:lnTo>
                  <a:pt x="1589" y="2824"/>
                </a:lnTo>
                <a:lnTo>
                  <a:pt x="1591" y="2824"/>
                </a:lnTo>
                <a:close/>
                <a:moveTo>
                  <a:pt x="2170" y="2819"/>
                </a:moveTo>
                <a:lnTo>
                  <a:pt x="2171" y="2821"/>
                </a:lnTo>
                <a:lnTo>
                  <a:pt x="2170" y="2821"/>
                </a:lnTo>
                <a:lnTo>
                  <a:pt x="2170" y="2823"/>
                </a:lnTo>
                <a:lnTo>
                  <a:pt x="2170" y="2821"/>
                </a:lnTo>
                <a:lnTo>
                  <a:pt x="2170" y="2819"/>
                </a:lnTo>
                <a:close/>
                <a:moveTo>
                  <a:pt x="2224" y="2818"/>
                </a:moveTo>
                <a:lnTo>
                  <a:pt x="2226" y="2818"/>
                </a:lnTo>
                <a:lnTo>
                  <a:pt x="2226" y="2819"/>
                </a:lnTo>
                <a:lnTo>
                  <a:pt x="2227" y="2819"/>
                </a:lnTo>
                <a:lnTo>
                  <a:pt x="2226" y="2819"/>
                </a:lnTo>
                <a:lnTo>
                  <a:pt x="2224" y="2819"/>
                </a:lnTo>
                <a:lnTo>
                  <a:pt x="2223" y="2819"/>
                </a:lnTo>
                <a:lnTo>
                  <a:pt x="2223" y="2818"/>
                </a:lnTo>
                <a:lnTo>
                  <a:pt x="2224" y="2818"/>
                </a:lnTo>
                <a:close/>
                <a:moveTo>
                  <a:pt x="2227" y="2818"/>
                </a:moveTo>
                <a:lnTo>
                  <a:pt x="2226" y="2818"/>
                </a:lnTo>
                <a:lnTo>
                  <a:pt x="2226" y="2816"/>
                </a:lnTo>
                <a:lnTo>
                  <a:pt x="2227" y="2816"/>
                </a:lnTo>
                <a:lnTo>
                  <a:pt x="2227" y="2818"/>
                </a:lnTo>
                <a:close/>
                <a:moveTo>
                  <a:pt x="1451" y="2816"/>
                </a:moveTo>
                <a:lnTo>
                  <a:pt x="1451" y="2818"/>
                </a:lnTo>
                <a:lnTo>
                  <a:pt x="1450" y="2816"/>
                </a:lnTo>
                <a:lnTo>
                  <a:pt x="1451" y="2816"/>
                </a:lnTo>
                <a:close/>
                <a:moveTo>
                  <a:pt x="1450" y="2818"/>
                </a:moveTo>
                <a:lnTo>
                  <a:pt x="1448" y="2818"/>
                </a:lnTo>
                <a:lnTo>
                  <a:pt x="1448" y="2816"/>
                </a:lnTo>
                <a:lnTo>
                  <a:pt x="1450" y="2816"/>
                </a:lnTo>
                <a:lnTo>
                  <a:pt x="1450" y="2818"/>
                </a:lnTo>
                <a:close/>
                <a:moveTo>
                  <a:pt x="2032" y="2815"/>
                </a:moveTo>
                <a:lnTo>
                  <a:pt x="2031" y="2815"/>
                </a:lnTo>
                <a:lnTo>
                  <a:pt x="2032" y="2815"/>
                </a:lnTo>
                <a:close/>
                <a:moveTo>
                  <a:pt x="2027" y="2813"/>
                </a:moveTo>
                <a:lnTo>
                  <a:pt x="2027" y="2815"/>
                </a:lnTo>
                <a:lnTo>
                  <a:pt x="2029" y="2815"/>
                </a:lnTo>
                <a:lnTo>
                  <a:pt x="2031" y="2815"/>
                </a:lnTo>
                <a:lnTo>
                  <a:pt x="2029" y="2815"/>
                </a:lnTo>
                <a:lnTo>
                  <a:pt x="2029" y="2816"/>
                </a:lnTo>
                <a:lnTo>
                  <a:pt x="2031" y="2816"/>
                </a:lnTo>
                <a:lnTo>
                  <a:pt x="2032" y="2816"/>
                </a:lnTo>
                <a:lnTo>
                  <a:pt x="2032" y="2818"/>
                </a:lnTo>
                <a:lnTo>
                  <a:pt x="2031" y="2818"/>
                </a:lnTo>
                <a:lnTo>
                  <a:pt x="2029" y="2818"/>
                </a:lnTo>
                <a:lnTo>
                  <a:pt x="2027" y="2818"/>
                </a:lnTo>
                <a:lnTo>
                  <a:pt x="2027" y="2816"/>
                </a:lnTo>
                <a:lnTo>
                  <a:pt x="2026" y="2816"/>
                </a:lnTo>
                <a:lnTo>
                  <a:pt x="2026" y="2815"/>
                </a:lnTo>
                <a:lnTo>
                  <a:pt x="2024" y="2815"/>
                </a:lnTo>
                <a:lnTo>
                  <a:pt x="2023" y="2815"/>
                </a:lnTo>
                <a:lnTo>
                  <a:pt x="2023" y="2813"/>
                </a:lnTo>
                <a:lnTo>
                  <a:pt x="2024" y="2813"/>
                </a:lnTo>
                <a:lnTo>
                  <a:pt x="2026" y="2813"/>
                </a:lnTo>
                <a:lnTo>
                  <a:pt x="2027" y="2813"/>
                </a:lnTo>
                <a:close/>
                <a:moveTo>
                  <a:pt x="2213" y="2813"/>
                </a:moveTo>
                <a:lnTo>
                  <a:pt x="2213" y="2811"/>
                </a:lnTo>
                <a:lnTo>
                  <a:pt x="2211" y="2811"/>
                </a:lnTo>
                <a:lnTo>
                  <a:pt x="2213" y="2811"/>
                </a:lnTo>
                <a:lnTo>
                  <a:pt x="2215" y="2811"/>
                </a:lnTo>
                <a:lnTo>
                  <a:pt x="2213" y="2811"/>
                </a:lnTo>
                <a:lnTo>
                  <a:pt x="2213" y="2813"/>
                </a:lnTo>
                <a:close/>
                <a:moveTo>
                  <a:pt x="1581" y="2808"/>
                </a:moveTo>
                <a:lnTo>
                  <a:pt x="1579" y="2808"/>
                </a:lnTo>
                <a:lnTo>
                  <a:pt x="1579" y="2807"/>
                </a:lnTo>
                <a:lnTo>
                  <a:pt x="1581" y="2807"/>
                </a:lnTo>
                <a:lnTo>
                  <a:pt x="1581" y="2808"/>
                </a:lnTo>
                <a:close/>
                <a:moveTo>
                  <a:pt x="2234" y="2805"/>
                </a:moveTo>
                <a:lnTo>
                  <a:pt x="2234" y="2807"/>
                </a:lnTo>
                <a:lnTo>
                  <a:pt x="2235" y="2807"/>
                </a:lnTo>
                <a:lnTo>
                  <a:pt x="2237" y="2807"/>
                </a:lnTo>
                <a:lnTo>
                  <a:pt x="2237" y="2808"/>
                </a:lnTo>
                <a:lnTo>
                  <a:pt x="2237" y="2810"/>
                </a:lnTo>
                <a:lnTo>
                  <a:pt x="2237" y="2811"/>
                </a:lnTo>
                <a:lnTo>
                  <a:pt x="2239" y="2811"/>
                </a:lnTo>
                <a:lnTo>
                  <a:pt x="2239" y="2813"/>
                </a:lnTo>
                <a:lnTo>
                  <a:pt x="2239" y="2815"/>
                </a:lnTo>
                <a:lnTo>
                  <a:pt x="2239" y="2816"/>
                </a:lnTo>
                <a:lnTo>
                  <a:pt x="2240" y="2816"/>
                </a:lnTo>
                <a:lnTo>
                  <a:pt x="2240" y="2818"/>
                </a:lnTo>
                <a:lnTo>
                  <a:pt x="2242" y="2818"/>
                </a:lnTo>
                <a:lnTo>
                  <a:pt x="2242" y="2819"/>
                </a:lnTo>
                <a:lnTo>
                  <a:pt x="2243" y="2819"/>
                </a:lnTo>
                <a:lnTo>
                  <a:pt x="2245" y="2819"/>
                </a:lnTo>
                <a:lnTo>
                  <a:pt x="2245" y="2821"/>
                </a:lnTo>
                <a:lnTo>
                  <a:pt x="2247" y="2821"/>
                </a:lnTo>
                <a:lnTo>
                  <a:pt x="2247" y="2823"/>
                </a:lnTo>
                <a:lnTo>
                  <a:pt x="2247" y="2824"/>
                </a:lnTo>
                <a:lnTo>
                  <a:pt x="2245" y="2824"/>
                </a:lnTo>
                <a:lnTo>
                  <a:pt x="2243" y="2824"/>
                </a:lnTo>
                <a:lnTo>
                  <a:pt x="2243" y="2826"/>
                </a:lnTo>
                <a:lnTo>
                  <a:pt x="2242" y="2826"/>
                </a:lnTo>
                <a:lnTo>
                  <a:pt x="2242" y="2827"/>
                </a:lnTo>
                <a:lnTo>
                  <a:pt x="2240" y="2827"/>
                </a:lnTo>
                <a:lnTo>
                  <a:pt x="2240" y="2829"/>
                </a:lnTo>
                <a:lnTo>
                  <a:pt x="2239" y="2831"/>
                </a:lnTo>
                <a:lnTo>
                  <a:pt x="2237" y="2831"/>
                </a:lnTo>
                <a:lnTo>
                  <a:pt x="2235" y="2831"/>
                </a:lnTo>
                <a:lnTo>
                  <a:pt x="2235" y="2832"/>
                </a:lnTo>
                <a:lnTo>
                  <a:pt x="2234" y="2832"/>
                </a:lnTo>
                <a:lnTo>
                  <a:pt x="2232" y="2832"/>
                </a:lnTo>
                <a:lnTo>
                  <a:pt x="2232" y="2831"/>
                </a:lnTo>
                <a:lnTo>
                  <a:pt x="2231" y="2831"/>
                </a:lnTo>
                <a:lnTo>
                  <a:pt x="2231" y="2829"/>
                </a:lnTo>
                <a:lnTo>
                  <a:pt x="2229" y="2829"/>
                </a:lnTo>
                <a:lnTo>
                  <a:pt x="2229" y="2827"/>
                </a:lnTo>
                <a:lnTo>
                  <a:pt x="2231" y="2827"/>
                </a:lnTo>
                <a:lnTo>
                  <a:pt x="2231" y="2826"/>
                </a:lnTo>
                <a:lnTo>
                  <a:pt x="2229" y="2826"/>
                </a:lnTo>
                <a:lnTo>
                  <a:pt x="2229" y="2824"/>
                </a:lnTo>
                <a:lnTo>
                  <a:pt x="2229" y="2823"/>
                </a:lnTo>
                <a:lnTo>
                  <a:pt x="2229" y="2821"/>
                </a:lnTo>
                <a:lnTo>
                  <a:pt x="2231" y="2821"/>
                </a:lnTo>
                <a:lnTo>
                  <a:pt x="2231" y="2819"/>
                </a:lnTo>
                <a:lnTo>
                  <a:pt x="2232" y="2819"/>
                </a:lnTo>
                <a:lnTo>
                  <a:pt x="2232" y="2818"/>
                </a:lnTo>
                <a:lnTo>
                  <a:pt x="2232" y="2816"/>
                </a:lnTo>
                <a:lnTo>
                  <a:pt x="2231" y="2816"/>
                </a:lnTo>
                <a:lnTo>
                  <a:pt x="2231" y="2818"/>
                </a:lnTo>
                <a:lnTo>
                  <a:pt x="2229" y="2818"/>
                </a:lnTo>
                <a:lnTo>
                  <a:pt x="2229" y="2816"/>
                </a:lnTo>
                <a:lnTo>
                  <a:pt x="2229" y="2815"/>
                </a:lnTo>
                <a:lnTo>
                  <a:pt x="2229" y="2813"/>
                </a:lnTo>
                <a:lnTo>
                  <a:pt x="2231" y="2813"/>
                </a:lnTo>
                <a:lnTo>
                  <a:pt x="2231" y="2811"/>
                </a:lnTo>
                <a:lnTo>
                  <a:pt x="2231" y="2810"/>
                </a:lnTo>
                <a:lnTo>
                  <a:pt x="2231" y="2808"/>
                </a:lnTo>
                <a:lnTo>
                  <a:pt x="2231" y="2807"/>
                </a:lnTo>
                <a:lnTo>
                  <a:pt x="2232" y="2805"/>
                </a:lnTo>
                <a:lnTo>
                  <a:pt x="2234" y="2805"/>
                </a:lnTo>
                <a:close/>
                <a:moveTo>
                  <a:pt x="2069" y="2803"/>
                </a:moveTo>
                <a:lnTo>
                  <a:pt x="2067" y="2803"/>
                </a:lnTo>
                <a:lnTo>
                  <a:pt x="2069" y="2802"/>
                </a:lnTo>
                <a:lnTo>
                  <a:pt x="2069" y="2803"/>
                </a:lnTo>
                <a:close/>
                <a:moveTo>
                  <a:pt x="2141" y="2800"/>
                </a:moveTo>
                <a:lnTo>
                  <a:pt x="2139" y="2800"/>
                </a:lnTo>
                <a:lnTo>
                  <a:pt x="2139" y="2799"/>
                </a:lnTo>
                <a:lnTo>
                  <a:pt x="2141" y="2799"/>
                </a:lnTo>
                <a:lnTo>
                  <a:pt x="2143" y="2799"/>
                </a:lnTo>
                <a:lnTo>
                  <a:pt x="2143" y="2800"/>
                </a:lnTo>
                <a:lnTo>
                  <a:pt x="2141" y="2800"/>
                </a:lnTo>
                <a:close/>
                <a:moveTo>
                  <a:pt x="2199" y="2799"/>
                </a:moveTo>
                <a:lnTo>
                  <a:pt x="2197" y="2799"/>
                </a:lnTo>
                <a:lnTo>
                  <a:pt x="2199" y="2799"/>
                </a:lnTo>
                <a:close/>
                <a:moveTo>
                  <a:pt x="1450" y="2799"/>
                </a:moveTo>
                <a:lnTo>
                  <a:pt x="1450" y="2797"/>
                </a:lnTo>
                <a:lnTo>
                  <a:pt x="1450" y="2799"/>
                </a:lnTo>
                <a:close/>
                <a:moveTo>
                  <a:pt x="2131" y="2797"/>
                </a:moveTo>
                <a:lnTo>
                  <a:pt x="2133" y="2797"/>
                </a:lnTo>
                <a:lnTo>
                  <a:pt x="2131" y="2797"/>
                </a:lnTo>
                <a:close/>
                <a:moveTo>
                  <a:pt x="2192" y="2795"/>
                </a:moveTo>
                <a:lnTo>
                  <a:pt x="2192" y="2797"/>
                </a:lnTo>
                <a:lnTo>
                  <a:pt x="2194" y="2797"/>
                </a:lnTo>
                <a:lnTo>
                  <a:pt x="2194" y="2799"/>
                </a:lnTo>
                <a:lnTo>
                  <a:pt x="2195" y="2799"/>
                </a:lnTo>
                <a:lnTo>
                  <a:pt x="2197" y="2799"/>
                </a:lnTo>
                <a:lnTo>
                  <a:pt x="2197" y="2800"/>
                </a:lnTo>
                <a:lnTo>
                  <a:pt x="2197" y="2802"/>
                </a:lnTo>
                <a:lnTo>
                  <a:pt x="2199" y="2802"/>
                </a:lnTo>
                <a:lnTo>
                  <a:pt x="2199" y="2803"/>
                </a:lnTo>
                <a:lnTo>
                  <a:pt x="2200" y="2803"/>
                </a:lnTo>
                <a:lnTo>
                  <a:pt x="2202" y="2805"/>
                </a:lnTo>
                <a:lnTo>
                  <a:pt x="2203" y="2805"/>
                </a:lnTo>
                <a:lnTo>
                  <a:pt x="2203" y="2807"/>
                </a:lnTo>
                <a:lnTo>
                  <a:pt x="2205" y="2807"/>
                </a:lnTo>
                <a:lnTo>
                  <a:pt x="2205" y="2808"/>
                </a:lnTo>
                <a:lnTo>
                  <a:pt x="2207" y="2808"/>
                </a:lnTo>
                <a:lnTo>
                  <a:pt x="2208" y="2810"/>
                </a:lnTo>
                <a:lnTo>
                  <a:pt x="2210" y="2810"/>
                </a:lnTo>
                <a:lnTo>
                  <a:pt x="2210" y="2811"/>
                </a:lnTo>
                <a:lnTo>
                  <a:pt x="2210" y="2813"/>
                </a:lnTo>
                <a:lnTo>
                  <a:pt x="2211" y="2813"/>
                </a:lnTo>
                <a:lnTo>
                  <a:pt x="2211" y="2815"/>
                </a:lnTo>
                <a:lnTo>
                  <a:pt x="2213" y="2815"/>
                </a:lnTo>
                <a:lnTo>
                  <a:pt x="2213" y="2816"/>
                </a:lnTo>
                <a:lnTo>
                  <a:pt x="2215" y="2816"/>
                </a:lnTo>
                <a:lnTo>
                  <a:pt x="2216" y="2816"/>
                </a:lnTo>
                <a:lnTo>
                  <a:pt x="2216" y="2818"/>
                </a:lnTo>
                <a:lnTo>
                  <a:pt x="2218" y="2818"/>
                </a:lnTo>
                <a:lnTo>
                  <a:pt x="2218" y="2819"/>
                </a:lnTo>
                <a:lnTo>
                  <a:pt x="2219" y="2819"/>
                </a:lnTo>
                <a:lnTo>
                  <a:pt x="2221" y="2819"/>
                </a:lnTo>
                <a:lnTo>
                  <a:pt x="2221" y="2821"/>
                </a:lnTo>
                <a:lnTo>
                  <a:pt x="2223" y="2821"/>
                </a:lnTo>
                <a:lnTo>
                  <a:pt x="2224" y="2821"/>
                </a:lnTo>
                <a:lnTo>
                  <a:pt x="2226" y="2821"/>
                </a:lnTo>
                <a:lnTo>
                  <a:pt x="2226" y="2823"/>
                </a:lnTo>
                <a:lnTo>
                  <a:pt x="2227" y="2823"/>
                </a:lnTo>
                <a:lnTo>
                  <a:pt x="2227" y="2824"/>
                </a:lnTo>
                <a:lnTo>
                  <a:pt x="2227" y="2826"/>
                </a:lnTo>
                <a:lnTo>
                  <a:pt x="2226" y="2826"/>
                </a:lnTo>
                <a:lnTo>
                  <a:pt x="2226" y="2827"/>
                </a:lnTo>
                <a:lnTo>
                  <a:pt x="2226" y="2829"/>
                </a:lnTo>
                <a:lnTo>
                  <a:pt x="2226" y="2831"/>
                </a:lnTo>
                <a:lnTo>
                  <a:pt x="2227" y="2832"/>
                </a:lnTo>
                <a:lnTo>
                  <a:pt x="2227" y="2834"/>
                </a:lnTo>
                <a:lnTo>
                  <a:pt x="2229" y="2834"/>
                </a:lnTo>
                <a:lnTo>
                  <a:pt x="2229" y="2835"/>
                </a:lnTo>
                <a:lnTo>
                  <a:pt x="2229" y="2837"/>
                </a:lnTo>
                <a:lnTo>
                  <a:pt x="2229" y="2839"/>
                </a:lnTo>
                <a:lnTo>
                  <a:pt x="2231" y="2839"/>
                </a:lnTo>
                <a:lnTo>
                  <a:pt x="2231" y="2840"/>
                </a:lnTo>
                <a:lnTo>
                  <a:pt x="2232" y="2840"/>
                </a:lnTo>
                <a:lnTo>
                  <a:pt x="2232" y="2842"/>
                </a:lnTo>
                <a:lnTo>
                  <a:pt x="2232" y="2843"/>
                </a:lnTo>
                <a:lnTo>
                  <a:pt x="2234" y="2843"/>
                </a:lnTo>
                <a:lnTo>
                  <a:pt x="2234" y="2845"/>
                </a:lnTo>
                <a:lnTo>
                  <a:pt x="2232" y="2845"/>
                </a:lnTo>
                <a:lnTo>
                  <a:pt x="2231" y="2845"/>
                </a:lnTo>
                <a:lnTo>
                  <a:pt x="2229" y="2845"/>
                </a:lnTo>
                <a:lnTo>
                  <a:pt x="2229" y="2847"/>
                </a:lnTo>
                <a:lnTo>
                  <a:pt x="2227" y="2847"/>
                </a:lnTo>
                <a:lnTo>
                  <a:pt x="2226" y="2847"/>
                </a:lnTo>
                <a:lnTo>
                  <a:pt x="2224" y="2847"/>
                </a:lnTo>
                <a:lnTo>
                  <a:pt x="2224" y="2848"/>
                </a:lnTo>
                <a:lnTo>
                  <a:pt x="2223" y="2848"/>
                </a:lnTo>
                <a:lnTo>
                  <a:pt x="2221" y="2848"/>
                </a:lnTo>
                <a:lnTo>
                  <a:pt x="2221" y="2850"/>
                </a:lnTo>
                <a:lnTo>
                  <a:pt x="2219" y="2850"/>
                </a:lnTo>
                <a:lnTo>
                  <a:pt x="2219" y="2851"/>
                </a:lnTo>
                <a:lnTo>
                  <a:pt x="2218" y="2853"/>
                </a:lnTo>
                <a:lnTo>
                  <a:pt x="2216" y="2855"/>
                </a:lnTo>
                <a:lnTo>
                  <a:pt x="2215" y="2855"/>
                </a:lnTo>
                <a:lnTo>
                  <a:pt x="2215" y="2856"/>
                </a:lnTo>
                <a:lnTo>
                  <a:pt x="2213" y="2856"/>
                </a:lnTo>
                <a:lnTo>
                  <a:pt x="2213" y="2858"/>
                </a:lnTo>
                <a:lnTo>
                  <a:pt x="2211" y="2858"/>
                </a:lnTo>
                <a:lnTo>
                  <a:pt x="2211" y="2859"/>
                </a:lnTo>
                <a:lnTo>
                  <a:pt x="2210" y="2859"/>
                </a:lnTo>
                <a:lnTo>
                  <a:pt x="2208" y="2859"/>
                </a:lnTo>
                <a:lnTo>
                  <a:pt x="2208" y="2858"/>
                </a:lnTo>
                <a:lnTo>
                  <a:pt x="2207" y="2858"/>
                </a:lnTo>
                <a:lnTo>
                  <a:pt x="2207" y="2856"/>
                </a:lnTo>
                <a:lnTo>
                  <a:pt x="2205" y="2856"/>
                </a:lnTo>
                <a:lnTo>
                  <a:pt x="2205" y="2855"/>
                </a:lnTo>
                <a:lnTo>
                  <a:pt x="2207" y="2855"/>
                </a:lnTo>
                <a:lnTo>
                  <a:pt x="2205" y="2855"/>
                </a:lnTo>
                <a:lnTo>
                  <a:pt x="2205" y="2853"/>
                </a:lnTo>
                <a:lnTo>
                  <a:pt x="2205" y="2851"/>
                </a:lnTo>
                <a:lnTo>
                  <a:pt x="2207" y="2851"/>
                </a:lnTo>
                <a:lnTo>
                  <a:pt x="2207" y="2853"/>
                </a:lnTo>
                <a:lnTo>
                  <a:pt x="2207" y="2855"/>
                </a:lnTo>
                <a:lnTo>
                  <a:pt x="2208" y="2855"/>
                </a:lnTo>
                <a:lnTo>
                  <a:pt x="2208" y="2853"/>
                </a:lnTo>
                <a:lnTo>
                  <a:pt x="2208" y="2851"/>
                </a:lnTo>
                <a:lnTo>
                  <a:pt x="2208" y="2850"/>
                </a:lnTo>
                <a:lnTo>
                  <a:pt x="2210" y="2850"/>
                </a:lnTo>
                <a:lnTo>
                  <a:pt x="2210" y="2848"/>
                </a:lnTo>
                <a:lnTo>
                  <a:pt x="2210" y="2847"/>
                </a:lnTo>
                <a:lnTo>
                  <a:pt x="2208" y="2847"/>
                </a:lnTo>
                <a:lnTo>
                  <a:pt x="2208" y="2848"/>
                </a:lnTo>
                <a:lnTo>
                  <a:pt x="2207" y="2848"/>
                </a:lnTo>
                <a:lnTo>
                  <a:pt x="2205" y="2848"/>
                </a:lnTo>
                <a:lnTo>
                  <a:pt x="2205" y="2850"/>
                </a:lnTo>
                <a:lnTo>
                  <a:pt x="2205" y="2851"/>
                </a:lnTo>
                <a:lnTo>
                  <a:pt x="2203" y="2851"/>
                </a:lnTo>
                <a:lnTo>
                  <a:pt x="2202" y="2851"/>
                </a:lnTo>
                <a:lnTo>
                  <a:pt x="2203" y="2851"/>
                </a:lnTo>
                <a:lnTo>
                  <a:pt x="2202" y="2850"/>
                </a:lnTo>
                <a:lnTo>
                  <a:pt x="2200" y="2850"/>
                </a:lnTo>
                <a:lnTo>
                  <a:pt x="2199" y="2850"/>
                </a:lnTo>
                <a:lnTo>
                  <a:pt x="2199" y="2848"/>
                </a:lnTo>
                <a:lnTo>
                  <a:pt x="2197" y="2848"/>
                </a:lnTo>
                <a:lnTo>
                  <a:pt x="2199" y="2848"/>
                </a:lnTo>
                <a:lnTo>
                  <a:pt x="2199" y="2847"/>
                </a:lnTo>
                <a:lnTo>
                  <a:pt x="2197" y="2847"/>
                </a:lnTo>
                <a:lnTo>
                  <a:pt x="2195" y="2847"/>
                </a:lnTo>
                <a:lnTo>
                  <a:pt x="2195" y="2848"/>
                </a:lnTo>
                <a:lnTo>
                  <a:pt x="2194" y="2848"/>
                </a:lnTo>
                <a:lnTo>
                  <a:pt x="2194" y="2850"/>
                </a:lnTo>
                <a:lnTo>
                  <a:pt x="2192" y="2850"/>
                </a:lnTo>
                <a:lnTo>
                  <a:pt x="2192" y="2851"/>
                </a:lnTo>
                <a:lnTo>
                  <a:pt x="2192" y="2850"/>
                </a:lnTo>
                <a:lnTo>
                  <a:pt x="2191" y="2850"/>
                </a:lnTo>
                <a:lnTo>
                  <a:pt x="2191" y="2851"/>
                </a:lnTo>
                <a:lnTo>
                  <a:pt x="2192" y="2851"/>
                </a:lnTo>
                <a:lnTo>
                  <a:pt x="2191" y="2851"/>
                </a:lnTo>
                <a:lnTo>
                  <a:pt x="2189" y="2851"/>
                </a:lnTo>
                <a:lnTo>
                  <a:pt x="2187" y="2851"/>
                </a:lnTo>
                <a:lnTo>
                  <a:pt x="2187" y="2853"/>
                </a:lnTo>
                <a:lnTo>
                  <a:pt x="2186" y="2853"/>
                </a:lnTo>
                <a:lnTo>
                  <a:pt x="2184" y="2853"/>
                </a:lnTo>
                <a:lnTo>
                  <a:pt x="2183" y="2853"/>
                </a:lnTo>
                <a:lnTo>
                  <a:pt x="2181" y="2853"/>
                </a:lnTo>
                <a:lnTo>
                  <a:pt x="2181" y="2855"/>
                </a:lnTo>
                <a:lnTo>
                  <a:pt x="2179" y="2855"/>
                </a:lnTo>
                <a:lnTo>
                  <a:pt x="2178" y="2855"/>
                </a:lnTo>
                <a:lnTo>
                  <a:pt x="2176" y="2855"/>
                </a:lnTo>
                <a:lnTo>
                  <a:pt x="2176" y="2856"/>
                </a:lnTo>
                <a:lnTo>
                  <a:pt x="2176" y="2858"/>
                </a:lnTo>
                <a:lnTo>
                  <a:pt x="2175" y="2858"/>
                </a:lnTo>
                <a:lnTo>
                  <a:pt x="2175" y="2859"/>
                </a:lnTo>
                <a:lnTo>
                  <a:pt x="2176" y="2859"/>
                </a:lnTo>
                <a:lnTo>
                  <a:pt x="2176" y="2861"/>
                </a:lnTo>
                <a:lnTo>
                  <a:pt x="2175" y="2861"/>
                </a:lnTo>
                <a:lnTo>
                  <a:pt x="2173" y="2861"/>
                </a:lnTo>
                <a:lnTo>
                  <a:pt x="2173" y="2863"/>
                </a:lnTo>
                <a:lnTo>
                  <a:pt x="2171" y="2863"/>
                </a:lnTo>
                <a:lnTo>
                  <a:pt x="2170" y="2863"/>
                </a:lnTo>
                <a:lnTo>
                  <a:pt x="2168" y="2863"/>
                </a:lnTo>
                <a:lnTo>
                  <a:pt x="2167" y="2863"/>
                </a:lnTo>
                <a:lnTo>
                  <a:pt x="2165" y="2863"/>
                </a:lnTo>
                <a:lnTo>
                  <a:pt x="2163" y="2863"/>
                </a:lnTo>
                <a:lnTo>
                  <a:pt x="2163" y="2861"/>
                </a:lnTo>
                <a:lnTo>
                  <a:pt x="2162" y="2861"/>
                </a:lnTo>
                <a:lnTo>
                  <a:pt x="2160" y="2861"/>
                </a:lnTo>
                <a:lnTo>
                  <a:pt x="2160" y="2859"/>
                </a:lnTo>
                <a:lnTo>
                  <a:pt x="2159" y="2859"/>
                </a:lnTo>
                <a:lnTo>
                  <a:pt x="2159" y="2858"/>
                </a:lnTo>
                <a:lnTo>
                  <a:pt x="2159" y="2856"/>
                </a:lnTo>
                <a:lnTo>
                  <a:pt x="2157" y="2856"/>
                </a:lnTo>
                <a:lnTo>
                  <a:pt x="2157" y="2855"/>
                </a:lnTo>
                <a:lnTo>
                  <a:pt x="2157" y="2853"/>
                </a:lnTo>
                <a:lnTo>
                  <a:pt x="2159" y="2853"/>
                </a:lnTo>
                <a:lnTo>
                  <a:pt x="2159" y="2851"/>
                </a:lnTo>
                <a:lnTo>
                  <a:pt x="2157" y="2850"/>
                </a:lnTo>
                <a:lnTo>
                  <a:pt x="2159" y="2850"/>
                </a:lnTo>
                <a:lnTo>
                  <a:pt x="2159" y="2848"/>
                </a:lnTo>
                <a:lnTo>
                  <a:pt x="2157" y="2848"/>
                </a:lnTo>
                <a:lnTo>
                  <a:pt x="2157" y="2847"/>
                </a:lnTo>
                <a:lnTo>
                  <a:pt x="2157" y="2845"/>
                </a:lnTo>
                <a:lnTo>
                  <a:pt x="2157" y="2843"/>
                </a:lnTo>
                <a:lnTo>
                  <a:pt x="2157" y="2842"/>
                </a:lnTo>
                <a:lnTo>
                  <a:pt x="2159" y="2842"/>
                </a:lnTo>
                <a:lnTo>
                  <a:pt x="2159" y="2840"/>
                </a:lnTo>
                <a:lnTo>
                  <a:pt x="2160" y="2840"/>
                </a:lnTo>
                <a:lnTo>
                  <a:pt x="2160" y="2839"/>
                </a:lnTo>
                <a:lnTo>
                  <a:pt x="2160" y="2837"/>
                </a:lnTo>
                <a:lnTo>
                  <a:pt x="2162" y="2837"/>
                </a:lnTo>
                <a:lnTo>
                  <a:pt x="2163" y="2837"/>
                </a:lnTo>
                <a:lnTo>
                  <a:pt x="2163" y="2835"/>
                </a:lnTo>
                <a:lnTo>
                  <a:pt x="2165" y="2835"/>
                </a:lnTo>
                <a:lnTo>
                  <a:pt x="2167" y="2835"/>
                </a:lnTo>
                <a:lnTo>
                  <a:pt x="2167" y="2834"/>
                </a:lnTo>
                <a:lnTo>
                  <a:pt x="2167" y="2835"/>
                </a:lnTo>
                <a:lnTo>
                  <a:pt x="2168" y="2835"/>
                </a:lnTo>
                <a:lnTo>
                  <a:pt x="2170" y="2835"/>
                </a:lnTo>
                <a:lnTo>
                  <a:pt x="2170" y="2837"/>
                </a:lnTo>
                <a:lnTo>
                  <a:pt x="2170" y="2835"/>
                </a:lnTo>
                <a:lnTo>
                  <a:pt x="2170" y="2837"/>
                </a:lnTo>
                <a:lnTo>
                  <a:pt x="2171" y="2837"/>
                </a:lnTo>
                <a:lnTo>
                  <a:pt x="2173" y="2837"/>
                </a:lnTo>
                <a:lnTo>
                  <a:pt x="2175" y="2837"/>
                </a:lnTo>
                <a:lnTo>
                  <a:pt x="2175" y="2839"/>
                </a:lnTo>
                <a:lnTo>
                  <a:pt x="2176" y="2839"/>
                </a:lnTo>
                <a:lnTo>
                  <a:pt x="2178" y="2839"/>
                </a:lnTo>
                <a:lnTo>
                  <a:pt x="2179" y="2839"/>
                </a:lnTo>
                <a:lnTo>
                  <a:pt x="2179" y="2840"/>
                </a:lnTo>
                <a:lnTo>
                  <a:pt x="2181" y="2840"/>
                </a:lnTo>
                <a:lnTo>
                  <a:pt x="2183" y="2840"/>
                </a:lnTo>
                <a:lnTo>
                  <a:pt x="2184" y="2840"/>
                </a:lnTo>
                <a:lnTo>
                  <a:pt x="2184" y="2842"/>
                </a:lnTo>
                <a:lnTo>
                  <a:pt x="2186" y="2843"/>
                </a:lnTo>
                <a:lnTo>
                  <a:pt x="2187" y="2843"/>
                </a:lnTo>
                <a:lnTo>
                  <a:pt x="2187" y="2842"/>
                </a:lnTo>
                <a:lnTo>
                  <a:pt x="2187" y="2840"/>
                </a:lnTo>
                <a:lnTo>
                  <a:pt x="2186" y="2840"/>
                </a:lnTo>
                <a:lnTo>
                  <a:pt x="2186" y="2839"/>
                </a:lnTo>
                <a:lnTo>
                  <a:pt x="2184" y="2839"/>
                </a:lnTo>
                <a:lnTo>
                  <a:pt x="2183" y="2839"/>
                </a:lnTo>
                <a:lnTo>
                  <a:pt x="2183" y="2837"/>
                </a:lnTo>
                <a:lnTo>
                  <a:pt x="2183" y="2835"/>
                </a:lnTo>
                <a:lnTo>
                  <a:pt x="2181" y="2835"/>
                </a:lnTo>
                <a:lnTo>
                  <a:pt x="2181" y="2837"/>
                </a:lnTo>
                <a:lnTo>
                  <a:pt x="2183" y="2837"/>
                </a:lnTo>
                <a:lnTo>
                  <a:pt x="2181" y="2837"/>
                </a:lnTo>
                <a:lnTo>
                  <a:pt x="2181" y="2839"/>
                </a:lnTo>
                <a:lnTo>
                  <a:pt x="2181" y="2837"/>
                </a:lnTo>
                <a:lnTo>
                  <a:pt x="2179" y="2835"/>
                </a:lnTo>
                <a:lnTo>
                  <a:pt x="2178" y="2834"/>
                </a:lnTo>
                <a:lnTo>
                  <a:pt x="2178" y="2832"/>
                </a:lnTo>
                <a:lnTo>
                  <a:pt x="2179" y="2832"/>
                </a:lnTo>
                <a:lnTo>
                  <a:pt x="2179" y="2831"/>
                </a:lnTo>
                <a:lnTo>
                  <a:pt x="2181" y="2831"/>
                </a:lnTo>
                <a:lnTo>
                  <a:pt x="2183" y="2831"/>
                </a:lnTo>
                <a:lnTo>
                  <a:pt x="2183" y="2829"/>
                </a:lnTo>
                <a:lnTo>
                  <a:pt x="2183" y="2827"/>
                </a:lnTo>
                <a:lnTo>
                  <a:pt x="2183" y="2826"/>
                </a:lnTo>
                <a:lnTo>
                  <a:pt x="2181" y="2824"/>
                </a:lnTo>
                <a:lnTo>
                  <a:pt x="2179" y="2824"/>
                </a:lnTo>
                <a:lnTo>
                  <a:pt x="2179" y="2826"/>
                </a:lnTo>
                <a:lnTo>
                  <a:pt x="2178" y="2826"/>
                </a:lnTo>
                <a:lnTo>
                  <a:pt x="2178" y="2824"/>
                </a:lnTo>
                <a:lnTo>
                  <a:pt x="2178" y="2823"/>
                </a:lnTo>
                <a:lnTo>
                  <a:pt x="2178" y="2821"/>
                </a:lnTo>
                <a:lnTo>
                  <a:pt x="2176" y="2821"/>
                </a:lnTo>
                <a:lnTo>
                  <a:pt x="2178" y="2821"/>
                </a:lnTo>
                <a:lnTo>
                  <a:pt x="2178" y="2819"/>
                </a:lnTo>
                <a:lnTo>
                  <a:pt x="2179" y="2819"/>
                </a:lnTo>
                <a:lnTo>
                  <a:pt x="2179" y="2818"/>
                </a:lnTo>
                <a:lnTo>
                  <a:pt x="2181" y="2818"/>
                </a:lnTo>
                <a:lnTo>
                  <a:pt x="2181" y="2816"/>
                </a:lnTo>
                <a:lnTo>
                  <a:pt x="2183" y="2815"/>
                </a:lnTo>
                <a:lnTo>
                  <a:pt x="2183" y="2813"/>
                </a:lnTo>
                <a:lnTo>
                  <a:pt x="2183" y="2811"/>
                </a:lnTo>
                <a:lnTo>
                  <a:pt x="2183" y="2810"/>
                </a:lnTo>
                <a:lnTo>
                  <a:pt x="2184" y="2810"/>
                </a:lnTo>
                <a:lnTo>
                  <a:pt x="2184" y="2808"/>
                </a:lnTo>
                <a:lnTo>
                  <a:pt x="2186" y="2808"/>
                </a:lnTo>
                <a:lnTo>
                  <a:pt x="2186" y="2807"/>
                </a:lnTo>
                <a:lnTo>
                  <a:pt x="2186" y="2805"/>
                </a:lnTo>
                <a:lnTo>
                  <a:pt x="2186" y="2803"/>
                </a:lnTo>
                <a:lnTo>
                  <a:pt x="2186" y="2802"/>
                </a:lnTo>
                <a:lnTo>
                  <a:pt x="2184" y="2802"/>
                </a:lnTo>
                <a:lnTo>
                  <a:pt x="2186" y="2802"/>
                </a:lnTo>
                <a:lnTo>
                  <a:pt x="2186" y="2800"/>
                </a:lnTo>
                <a:lnTo>
                  <a:pt x="2187" y="2799"/>
                </a:lnTo>
                <a:lnTo>
                  <a:pt x="2189" y="2799"/>
                </a:lnTo>
                <a:lnTo>
                  <a:pt x="2189" y="2797"/>
                </a:lnTo>
                <a:lnTo>
                  <a:pt x="2191" y="2797"/>
                </a:lnTo>
                <a:lnTo>
                  <a:pt x="2191" y="2795"/>
                </a:lnTo>
                <a:lnTo>
                  <a:pt x="2192" y="2795"/>
                </a:lnTo>
                <a:close/>
                <a:moveTo>
                  <a:pt x="1431" y="2795"/>
                </a:moveTo>
                <a:lnTo>
                  <a:pt x="1431" y="2797"/>
                </a:lnTo>
                <a:lnTo>
                  <a:pt x="1432" y="2797"/>
                </a:lnTo>
                <a:lnTo>
                  <a:pt x="1431" y="2797"/>
                </a:lnTo>
                <a:lnTo>
                  <a:pt x="1431" y="2799"/>
                </a:lnTo>
                <a:lnTo>
                  <a:pt x="1431" y="2797"/>
                </a:lnTo>
                <a:lnTo>
                  <a:pt x="1429" y="2797"/>
                </a:lnTo>
                <a:lnTo>
                  <a:pt x="1429" y="2795"/>
                </a:lnTo>
                <a:lnTo>
                  <a:pt x="1431" y="2795"/>
                </a:lnTo>
                <a:close/>
                <a:moveTo>
                  <a:pt x="2144" y="2795"/>
                </a:moveTo>
                <a:lnTo>
                  <a:pt x="2143" y="2795"/>
                </a:lnTo>
                <a:lnTo>
                  <a:pt x="2144" y="2795"/>
                </a:lnTo>
                <a:close/>
                <a:moveTo>
                  <a:pt x="2127" y="2797"/>
                </a:moveTo>
                <a:lnTo>
                  <a:pt x="2128" y="2797"/>
                </a:lnTo>
                <a:lnTo>
                  <a:pt x="2128" y="2799"/>
                </a:lnTo>
                <a:lnTo>
                  <a:pt x="2130" y="2799"/>
                </a:lnTo>
                <a:lnTo>
                  <a:pt x="2130" y="2800"/>
                </a:lnTo>
                <a:lnTo>
                  <a:pt x="2130" y="2802"/>
                </a:lnTo>
                <a:lnTo>
                  <a:pt x="2130" y="2803"/>
                </a:lnTo>
                <a:lnTo>
                  <a:pt x="2130" y="2805"/>
                </a:lnTo>
                <a:lnTo>
                  <a:pt x="2131" y="2805"/>
                </a:lnTo>
                <a:lnTo>
                  <a:pt x="2131" y="2807"/>
                </a:lnTo>
                <a:lnTo>
                  <a:pt x="2131" y="2808"/>
                </a:lnTo>
                <a:lnTo>
                  <a:pt x="2131" y="2810"/>
                </a:lnTo>
                <a:lnTo>
                  <a:pt x="2131" y="2811"/>
                </a:lnTo>
                <a:lnTo>
                  <a:pt x="2131" y="2813"/>
                </a:lnTo>
                <a:lnTo>
                  <a:pt x="2130" y="2813"/>
                </a:lnTo>
                <a:lnTo>
                  <a:pt x="2128" y="2813"/>
                </a:lnTo>
                <a:lnTo>
                  <a:pt x="2128" y="2815"/>
                </a:lnTo>
                <a:lnTo>
                  <a:pt x="2127" y="2815"/>
                </a:lnTo>
                <a:lnTo>
                  <a:pt x="2125" y="2815"/>
                </a:lnTo>
                <a:lnTo>
                  <a:pt x="2123" y="2815"/>
                </a:lnTo>
                <a:lnTo>
                  <a:pt x="2123" y="2816"/>
                </a:lnTo>
                <a:lnTo>
                  <a:pt x="2122" y="2816"/>
                </a:lnTo>
                <a:lnTo>
                  <a:pt x="2122" y="2815"/>
                </a:lnTo>
                <a:lnTo>
                  <a:pt x="2120" y="2815"/>
                </a:lnTo>
                <a:lnTo>
                  <a:pt x="2120" y="2816"/>
                </a:lnTo>
                <a:lnTo>
                  <a:pt x="2119" y="2816"/>
                </a:lnTo>
                <a:lnTo>
                  <a:pt x="2119" y="2815"/>
                </a:lnTo>
                <a:lnTo>
                  <a:pt x="2117" y="2815"/>
                </a:lnTo>
                <a:lnTo>
                  <a:pt x="2117" y="2816"/>
                </a:lnTo>
                <a:lnTo>
                  <a:pt x="2115" y="2816"/>
                </a:lnTo>
                <a:lnTo>
                  <a:pt x="2114" y="2818"/>
                </a:lnTo>
                <a:lnTo>
                  <a:pt x="2112" y="2818"/>
                </a:lnTo>
                <a:lnTo>
                  <a:pt x="2112" y="2819"/>
                </a:lnTo>
                <a:lnTo>
                  <a:pt x="2111" y="2819"/>
                </a:lnTo>
                <a:lnTo>
                  <a:pt x="2109" y="2819"/>
                </a:lnTo>
                <a:lnTo>
                  <a:pt x="2107" y="2821"/>
                </a:lnTo>
                <a:lnTo>
                  <a:pt x="2106" y="2821"/>
                </a:lnTo>
                <a:lnTo>
                  <a:pt x="2104" y="2821"/>
                </a:lnTo>
                <a:lnTo>
                  <a:pt x="2104" y="2819"/>
                </a:lnTo>
                <a:lnTo>
                  <a:pt x="2103" y="2819"/>
                </a:lnTo>
                <a:lnTo>
                  <a:pt x="2104" y="2819"/>
                </a:lnTo>
                <a:lnTo>
                  <a:pt x="2103" y="2819"/>
                </a:lnTo>
                <a:lnTo>
                  <a:pt x="2103" y="2818"/>
                </a:lnTo>
                <a:lnTo>
                  <a:pt x="2101" y="2818"/>
                </a:lnTo>
                <a:lnTo>
                  <a:pt x="2099" y="2818"/>
                </a:lnTo>
                <a:lnTo>
                  <a:pt x="2098" y="2818"/>
                </a:lnTo>
                <a:lnTo>
                  <a:pt x="2098" y="2819"/>
                </a:lnTo>
                <a:lnTo>
                  <a:pt x="2098" y="2821"/>
                </a:lnTo>
                <a:lnTo>
                  <a:pt x="2099" y="2821"/>
                </a:lnTo>
                <a:lnTo>
                  <a:pt x="2098" y="2821"/>
                </a:lnTo>
                <a:lnTo>
                  <a:pt x="2098" y="2823"/>
                </a:lnTo>
                <a:lnTo>
                  <a:pt x="2096" y="2823"/>
                </a:lnTo>
                <a:lnTo>
                  <a:pt x="2095" y="2823"/>
                </a:lnTo>
                <a:lnTo>
                  <a:pt x="2095" y="2824"/>
                </a:lnTo>
                <a:lnTo>
                  <a:pt x="2095" y="2823"/>
                </a:lnTo>
                <a:lnTo>
                  <a:pt x="2093" y="2823"/>
                </a:lnTo>
                <a:lnTo>
                  <a:pt x="2091" y="2823"/>
                </a:lnTo>
                <a:lnTo>
                  <a:pt x="2090" y="2823"/>
                </a:lnTo>
                <a:lnTo>
                  <a:pt x="2088" y="2823"/>
                </a:lnTo>
                <a:lnTo>
                  <a:pt x="2087" y="2823"/>
                </a:lnTo>
                <a:lnTo>
                  <a:pt x="2085" y="2823"/>
                </a:lnTo>
                <a:lnTo>
                  <a:pt x="2083" y="2823"/>
                </a:lnTo>
                <a:lnTo>
                  <a:pt x="2082" y="2823"/>
                </a:lnTo>
                <a:lnTo>
                  <a:pt x="2080" y="2823"/>
                </a:lnTo>
                <a:lnTo>
                  <a:pt x="2080" y="2821"/>
                </a:lnTo>
                <a:lnTo>
                  <a:pt x="2079" y="2823"/>
                </a:lnTo>
                <a:lnTo>
                  <a:pt x="2077" y="2823"/>
                </a:lnTo>
                <a:lnTo>
                  <a:pt x="2077" y="2824"/>
                </a:lnTo>
                <a:lnTo>
                  <a:pt x="2075" y="2824"/>
                </a:lnTo>
                <a:lnTo>
                  <a:pt x="2074" y="2824"/>
                </a:lnTo>
                <a:lnTo>
                  <a:pt x="2072" y="2824"/>
                </a:lnTo>
                <a:lnTo>
                  <a:pt x="2071" y="2824"/>
                </a:lnTo>
                <a:lnTo>
                  <a:pt x="2069" y="2824"/>
                </a:lnTo>
                <a:lnTo>
                  <a:pt x="2067" y="2824"/>
                </a:lnTo>
                <a:lnTo>
                  <a:pt x="2066" y="2826"/>
                </a:lnTo>
                <a:lnTo>
                  <a:pt x="2066" y="2824"/>
                </a:lnTo>
                <a:lnTo>
                  <a:pt x="2066" y="2826"/>
                </a:lnTo>
                <a:lnTo>
                  <a:pt x="2064" y="2826"/>
                </a:lnTo>
                <a:lnTo>
                  <a:pt x="2064" y="2824"/>
                </a:lnTo>
                <a:lnTo>
                  <a:pt x="2063" y="2824"/>
                </a:lnTo>
                <a:lnTo>
                  <a:pt x="2061" y="2824"/>
                </a:lnTo>
                <a:lnTo>
                  <a:pt x="2059" y="2824"/>
                </a:lnTo>
                <a:lnTo>
                  <a:pt x="2058" y="2824"/>
                </a:lnTo>
                <a:lnTo>
                  <a:pt x="2056" y="2824"/>
                </a:lnTo>
                <a:lnTo>
                  <a:pt x="2056" y="2823"/>
                </a:lnTo>
                <a:lnTo>
                  <a:pt x="2055" y="2823"/>
                </a:lnTo>
                <a:lnTo>
                  <a:pt x="2053" y="2823"/>
                </a:lnTo>
                <a:lnTo>
                  <a:pt x="2053" y="2821"/>
                </a:lnTo>
                <a:lnTo>
                  <a:pt x="2053" y="2819"/>
                </a:lnTo>
                <a:lnTo>
                  <a:pt x="2055" y="2819"/>
                </a:lnTo>
                <a:lnTo>
                  <a:pt x="2056" y="2819"/>
                </a:lnTo>
                <a:lnTo>
                  <a:pt x="2055" y="2819"/>
                </a:lnTo>
                <a:lnTo>
                  <a:pt x="2055" y="2818"/>
                </a:lnTo>
                <a:lnTo>
                  <a:pt x="2053" y="2818"/>
                </a:lnTo>
                <a:lnTo>
                  <a:pt x="2053" y="2816"/>
                </a:lnTo>
                <a:lnTo>
                  <a:pt x="2051" y="2816"/>
                </a:lnTo>
                <a:lnTo>
                  <a:pt x="2051" y="2815"/>
                </a:lnTo>
                <a:lnTo>
                  <a:pt x="2053" y="2815"/>
                </a:lnTo>
                <a:lnTo>
                  <a:pt x="2055" y="2815"/>
                </a:lnTo>
                <a:lnTo>
                  <a:pt x="2055" y="2813"/>
                </a:lnTo>
                <a:lnTo>
                  <a:pt x="2056" y="2813"/>
                </a:lnTo>
                <a:lnTo>
                  <a:pt x="2058" y="2813"/>
                </a:lnTo>
                <a:lnTo>
                  <a:pt x="2059" y="2813"/>
                </a:lnTo>
                <a:lnTo>
                  <a:pt x="2061" y="2813"/>
                </a:lnTo>
                <a:lnTo>
                  <a:pt x="2061" y="2811"/>
                </a:lnTo>
                <a:lnTo>
                  <a:pt x="2063" y="2811"/>
                </a:lnTo>
                <a:lnTo>
                  <a:pt x="2064" y="2811"/>
                </a:lnTo>
                <a:lnTo>
                  <a:pt x="2066" y="2811"/>
                </a:lnTo>
                <a:lnTo>
                  <a:pt x="2067" y="2811"/>
                </a:lnTo>
                <a:lnTo>
                  <a:pt x="2069" y="2810"/>
                </a:lnTo>
                <a:lnTo>
                  <a:pt x="2069" y="2808"/>
                </a:lnTo>
                <a:lnTo>
                  <a:pt x="2071" y="2810"/>
                </a:lnTo>
                <a:lnTo>
                  <a:pt x="2072" y="2810"/>
                </a:lnTo>
                <a:lnTo>
                  <a:pt x="2072" y="2811"/>
                </a:lnTo>
                <a:lnTo>
                  <a:pt x="2074" y="2811"/>
                </a:lnTo>
                <a:lnTo>
                  <a:pt x="2075" y="2811"/>
                </a:lnTo>
                <a:lnTo>
                  <a:pt x="2077" y="2811"/>
                </a:lnTo>
                <a:lnTo>
                  <a:pt x="2079" y="2811"/>
                </a:lnTo>
                <a:lnTo>
                  <a:pt x="2080" y="2811"/>
                </a:lnTo>
                <a:lnTo>
                  <a:pt x="2080" y="2810"/>
                </a:lnTo>
                <a:lnTo>
                  <a:pt x="2082" y="2810"/>
                </a:lnTo>
                <a:lnTo>
                  <a:pt x="2083" y="2810"/>
                </a:lnTo>
                <a:lnTo>
                  <a:pt x="2085" y="2810"/>
                </a:lnTo>
                <a:lnTo>
                  <a:pt x="2087" y="2810"/>
                </a:lnTo>
                <a:lnTo>
                  <a:pt x="2088" y="2810"/>
                </a:lnTo>
                <a:lnTo>
                  <a:pt x="2088" y="2808"/>
                </a:lnTo>
                <a:lnTo>
                  <a:pt x="2090" y="2808"/>
                </a:lnTo>
                <a:lnTo>
                  <a:pt x="2090" y="2807"/>
                </a:lnTo>
                <a:lnTo>
                  <a:pt x="2091" y="2807"/>
                </a:lnTo>
                <a:lnTo>
                  <a:pt x="2093" y="2807"/>
                </a:lnTo>
                <a:lnTo>
                  <a:pt x="2093" y="2805"/>
                </a:lnTo>
                <a:lnTo>
                  <a:pt x="2093" y="2803"/>
                </a:lnTo>
                <a:lnTo>
                  <a:pt x="2095" y="2803"/>
                </a:lnTo>
                <a:lnTo>
                  <a:pt x="2096" y="2803"/>
                </a:lnTo>
                <a:lnTo>
                  <a:pt x="2098" y="2803"/>
                </a:lnTo>
                <a:lnTo>
                  <a:pt x="2099" y="2803"/>
                </a:lnTo>
                <a:lnTo>
                  <a:pt x="2101" y="2803"/>
                </a:lnTo>
                <a:lnTo>
                  <a:pt x="2101" y="2802"/>
                </a:lnTo>
                <a:lnTo>
                  <a:pt x="2101" y="2800"/>
                </a:lnTo>
                <a:lnTo>
                  <a:pt x="2103" y="2800"/>
                </a:lnTo>
                <a:lnTo>
                  <a:pt x="2103" y="2799"/>
                </a:lnTo>
                <a:lnTo>
                  <a:pt x="2104" y="2799"/>
                </a:lnTo>
                <a:lnTo>
                  <a:pt x="2106" y="2799"/>
                </a:lnTo>
                <a:lnTo>
                  <a:pt x="2107" y="2799"/>
                </a:lnTo>
                <a:lnTo>
                  <a:pt x="2109" y="2799"/>
                </a:lnTo>
                <a:lnTo>
                  <a:pt x="2109" y="2797"/>
                </a:lnTo>
                <a:lnTo>
                  <a:pt x="2111" y="2797"/>
                </a:lnTo>
                <a:lnTo>
                  <a:pt x="2112" y="2797"/>
                </a:lnTo>
                <a:lnTo>
                  <a:pt x="2114" y="2797"/>
                </a:lnTo>
                <a:lnTo>
                  <a:pt x="2115" y="2797"/>
                </a:lnTo>
                <a:lnTo>
                  <a:pt x="2115" y="2795"/>
                </a:lnTo>
                <a:lnTo>
                  <a:pt x="2117" y="2795"/>
                </a:lnTo>
                <a:lnTo>
                  <a:pt x="2117" y="2797"/>
                </a:lnTo>
                <a:lnTo>
                  <a:pt x="2117" y="2795"/>
                </a:lnTo>
                <a:lnTo>
                  <a:pt x="2119" y="2795"/>
                </a:lnTo>
                <a:lnTo>
                  <a:pt x="2119" y="2797"/>
                </a:lnTo>
                <a:lnTo>
                  <a:pt x="2120" y="2797"/>
                </a:lnTo>
                <a:lnTo>
                  <a:pt x="2120" y="2795"/>
                </a:lnTo>
                <a:lnTo>
                  <a:pt x="2122" y="2795"/>
                </a:lnTo>
                <a:lnTo>
                  <a:pt x="2123" y="2795"/>
                </a:lnTo>
                <a:lnTo>
                  <a:pt x="2125" y="2795"/>
                </a:lnTo>
                <a:lnTo>
                  <a:pt x="2127" y="2795"/>
                </a:lnTo>
                <a:lnTo>
                  <a:pt x="2127" y="2797"/>
                </a:lnTo>
                <a:close/>
                <a:moveTo>
                  <a:pt x="2000" y="2795"/>
                </a:moveTo>
                <a:lnTo>
                  <a:pt x="1999" y="2795"/>
                </a:lnTo>
                <a:lnTo>
                  <a:pt x="1999" y="2797"/>
                </a:lnTo>
                <a:lnTo>
                  <a:pt x="1999" y="2795"/>
                </a:lnTo>
                <a:lnTo>
                  <a:pt x="1999" y="2794"/>
                </a:lnTo>
                <a:lnTo>
                  <a:pt x="2000" y="2794"/>
                </a:lnTo>
                <a:lnTo>
                  <a:pt x="2000" y="2795"/>
                </a:lnTo>
                <a:close/>
                <a:moveTo>
                  <a:pt x="1448" y="2794"/>
                </a:moveTo>
                <a:lnTo>
                  <a:pt x="1448" y="2795"/>
                </a:lnTo>
                <a:lnTo>
                  <a:pt x="1447" y="2794"/>
                </a:lnTo>
                <a:lnTo>
                  <a:pt x="1448" y="2794"/>
                </a:lnTo>
                <a:close/>
                <a:moveTo>
                  <a:pt x="1995" y="2792"/>
                </a:moveTo>
                <a:lnTo>
                  <a:pt x="1997" y="2792"/>
                </a:lnTo>
                <a:lnTo>
                  <a:pt x="1997" y="2794"/>
                </a:lnTo>
                <a:lnTo>
                  <a:pt x="1995" y="2794"/>
                </a:lnTo>
                <a:lnTo>
                  <a:pt x="1995" y="2792"/>
                </a:lnTo>
                <a:close/>
                <a:moveTo>
                  <a:pt x="1432" y="2792"/>
                </a:moveTo>
                <a:lnTo>
                  <a:pt x="1432" y="2791"/>
                </a:lnTo>
                <a:lnTo>
                  <a:pt x="1434" y="2791"/>
                </a:lnTo>
                <a:lnTo>
                  <a:pt x="1432" y="2792"/>
                </a:lnTo>
                <a:close/>
                <a:moveTo>
                  <a:pt x="2179" y="2794"/>
                </a:moveTo>
                <a:lnTo>
                  <a:pt x="2178" y="2792"/>
                </a:lnTo>
                <a:lnTo>
                  <a:pt x="2176" y="2791"/>
                </a:lnTo>
                <a:lnTo>
                  <a:pt x="2178" y="2791"/>
                </a:lnTo>
                <a:lnTo>
                  <a:pt x="2178" y="2792"/>
                </a:lnTo>
                <a:lnTo>
                  <a:pt x="2179" y="2792"/>
                </a:lnTo>
                <a:lnTo>
                  <a:pt x="2181" y="2792"/>
                </a:lnTo>
                <a:lnTo>
                  <a:pt x="2181" y="2794"/>
                </a:lnTo>
                <a:lnTo>
                  <a:pt x="2179" y="2794"/>
                </a:lnTo>
                <a:close/>
                <a:moveTo>
                  <a:pt x="2195" y="2791"/>
                </a:moveTo>
                <a:lnTo>
                  <a:pt x="2194" y="2791"/>
                </a:lnTo>
                <a:lnTo>
                  <a:pt x="2195" y="2791"/>
                </a:lnTo>
                <a:close/>
                <a:moveTo>
                  <a:pt x="1469" y="2789"/>
                </a:moveTo>
                <a:lnTo>
                  <a:pt x="1471" y="2789"/>
                </a:lnTo>
                <a:lnTo>
                  <a:pt x="1471" y="2791"/>
                </a:lnTo>
                <a:lnTo>
                  <a:pt x="1469" y="2789"/>
                </a:lnTo>
                <a:lnTo>
                  <a:pt x="1467" y="2789"/>
                </a:lnTo>
                <a:lnTo>
                  <a:pt x="1469" y="2789"/>
                </a:lnTo>
                <a:close/>
                <a:moveTo>
                  <a:pt x="2168" y="2789"/>
                </a:moveTo>
                <a:lnTo>
                  <a:pt x="2168" y="2791"/>
                </a:lnTo>
                <a:lnTo>
                  <a:pt x="2170" y="2791"/>
                </a:lnTo>
                <a:lnTo>
                  <a:pt x="2170" y="2789"/>
                </a:lnTo>
                <a:lnTo>
                  <a:pt x="2171" y="2789"/>
                </a:lnTo>
                <a:lnTo>
                  <a:pt x="2173" y="2789"/>
                </a:lnTo>
                <a:lnTo>
                  <a:pt x="2173" y="2791"/>
                </a:lnTo>
                <a:lnTo>
                  <a:pt x="2175" y="2791"/>
                </a:lnTo>
                <a:lnTo>
                  <a:pt x="2175" y="2792"/>
                </a:lnTo>
                <a:lnTo>
                  <a:pt x="2176" y="2794"/>
                </a:lnTo>
                <a:lnTo>
                  <a:pt x="2178" y="2794"/>
                </a:lnTo>
                <a:lnTo>
                  <a:pt x="2178" y="2795"/>
                </a:lnTo>
                <a:lnTo>
                  <a:pt x="2179" y="2795"/>
                </a:lnTo>
                <a:lnTo>
                  <a:pt x="2181" y="2795"/>
                </a:lnTo>
                <a:lnTo>
                  <a:pt x="2179" y="2795"/>
                </a:lnTo>
                <a:lnTo>
                  <a:pt x="2179" y="2797"/>
                </a:lnTo>
                <a:lnTo>
                  <a:pt x="2181" y="2797"/>
                </a:lnTo>
                <a:lnTo>
                  <a:pt x="2179" y="2799"/>
                </a:lnTo>
                <a:lnTo>
                  <a:pt x="2179" y="2800"/>
                </a:lnTo>
                <a:lnTo>
                  <a:pt x="2179" y="2802"/>
                </a:lnTo>
                <a:lnTo>
                  <a:pt x="2179" y="2803"/>
                </a:lnTo>
                <a:lnTo>
                  <a:pt x="2179" y="2805"/>
                </a:lnTo>
                <a:lnTo>
                  <a:pt x="2179" y="2807"/>
                </a:lnTo>
                <a:lnTo>
                  <a:pt x="2178" y="2807"/>
                </a:lnTo>
                <a:lnTo>
                  <a:pt x="2178" y="2808"/>
                </a:lnTo>
                <a:lnTo>
                  <a:pt x="2178" y="2810"/>
                </a:lnTo>
                <a:lnTo>
                  <a:pt x="2176" y="2810"/>
                </a:lnTo>
                <a:lnTo>
                  <a:pt x="2176" y="2811"/>
                </a:lnTo>
                <a:lnTo>
                  <a:pt x="2175" y="2811"/>
                </a:lnTo>
                <a:lnTo>
                  <a:pt x="2175" y="2813"/>
                </a:lnTo>
                <a:lnTo>
                  <a:pt x="2175" y="2815"/>
                </a:lnTo>
                <a:lnTo>
                  <a:pt x="2173" y="2815"/>
                </a:lnTo>
                <a:lnTo>
                  <a:pt x="2173" y="2816"/>
                </a:lnTo>
                <a:lnTo>
                  <a:pt x="2173" y="2818"/>
                </a:lnTo>
                <a:lnTo>
                  <a:pt x="2171" y="2818"/>
                </a:lnTo>
                <a:lnTo>
                  <a:pt x="2171" y="2819"/>
                </a:lnTo>
                <a:lnTo>
                  <a:pt x="2170" y="2818"/>
                </a:lnTo>
                <a:lnTo>
                  <a:pt x="2168" y="2818"/>
                </a:lnTo>
                <a:lnTo>
                  <a:pt x="2167" y="2818"/>
                </a:lnTo>
                <a:lnTo>
                  <a:pt x="2165" y="2818"/>
                </a:lnTo>
                <a:lnTo>
                  <a:pt x="2165" y="2816"/>
                </a:lnTo>
                <a:lnTo>
                  <a:pt x="2165" y="2815"/>
                </a:lnTo>
                <a:lnTo>
                  <a:pt x="2163" y="2815"/>
                </a:lnTo>
                <a:lnTo>
                  <a:pt x="2163" y="2816"/>
                </a:lnTo>
                <a:lnTo>
                  <a:pt x="2163" y="2818"/>
                </a:lnTo>
                <a:lnTo>
                  <a:pt x="2165" y="2818"/>
                </a:lnTo>
                <a:lnTo>
                  <a:pt x="2165" y="2819"/>
                </a:lnTo>
                <a:lnTo>
                  <a:pt x="2165" y="2821"/>
                </a:lnTo>
                <a:lnTo>
                  <a:pt x="2167" y="2823"/>
                </a:lnTo>
                <a:lnTo>
                  <a:pt x="2167" y="2824"/>
                </a:lnTo>
                <a:lnTo>
                  <a:pt x="2165" y="2824"/>
                </a:lnTo>
                <a:lnTo>
                  <a:pt x="2165" y="2826"/>
                </a:lnTo>
                <a:lnTo>
                  <a:pt x="2163" y="2826"/>
                </a:lnTo>
                <a:lnTo>
                  <a:pt x="2163" y="2827"/>
                </a:lnTo>
                <a:lnTo>
                  <a:pt x="2165" y="2827"/>
                </a:lnTo>
                <a:lnTo>
                  <a:pt x="2163" y="2827"/>
                </a:lnTo>
                <a:lnTo>
                  <a:pt x="2163" y="2829"/>
                </a:lnTo>
                <a:lnTo>
                  <a:pt x="2163" y="2831"/>
                </a:lnTo>
                <a:lnTo>
                  <a:pt x="2162" y="2831"/>
                </a:lnTo>
                <a:lnTo>
                  <a:pt x="2160" y="2831"/>
                </a:lnTo>
                <a:lnTo>
                  <a:pt x="2159" y="2831"/>
                </a:lnTo>
                <a:lnTo>
                  <a:pt x="2159" y="2832"/>
                </a:lnTo>
                <a:lnTo>
                  <a:pt x="2157" y="2832"/>
                </a:lnTo>
                <a:lnTo>
                  <a:pt x="2155" y="2832"/>
                </a:lnTo>
                <a:lnTo>
                  <a:pt x="2154" y="2832"/>
                </a:lnTo>
                <a:lnTo>
                  <a:pt x="2152" y="2832"/>
                </a:lnTo>
                <a:lnTo>
                  <a:pt x="2152" y="2834"/>
                </a:lnTo>
                <a:lnTo>
                  <a:pt x="2151" y="2834"/>
                </a:lnTo>
                <a:lnTo>
                  <a:pt x="2151" y="2835"/>
                </a:lnTo>
                <a:lnTo>
                  <a:pt x="2149" y="2835"/>
                </a:lnTo>
                <a:lnTo>
                  <a:pt x="2147" y="2835"/>
                </a:lnTo>
                <a:lnTo>
                  <a:pt x="2147" y="2837"/>
                </a:lnTo>
                <a:lnTo>
                  <a:pt x="2146" y="2837"/>
                </a:lnTo>
                <a:lnTo>
                  <a:pt x="2144" y="2837"/>
                </a:lnTo>
                <a:lnTo>
                  <a:pt x="2143" y="2837"/>
                </a:lnTo>
                <a:lnTo>
                  <a:pt x="2143" y="2835"/>
                </a:lnTo>
                <a:lnTo>
                  <a:pt x="2141" y="2835"/>
                </a:lnTo>
                <a:lnTo>
                  <a:pt x="2139" y="2835"/>
                </a:lnTo>
                <a:lnTo>
                  <a:pt x="2138" y="2835"/>
                </a:lnTo>
                <a:lnTo>
                  <a:pt x="2136" y="2835"/>
                </a:lnTo>
                <a:lnTo>
                  <a:pt x="2135" y="2835"/>
                </a:lnTo>
                <a:lnTo>
                  <a:pt x="2135" y="2834"/>
                </a:lnTo>
                <a:lnTo>
                  <a:pt x="2133" y="2834"/>
                </a:lnTo>
                <a:lnTo>
                  <a:pt x="2131" y="2834"/>
                </a:lnTo>
                <a:lnTo>
                  <a:pt x="2131" y="2832"/>
                </a:lnTo>
                <a:lnTo>
                  <a:pt x="2131" y="2831"/>
                </a:lnTo>
                <a:lnTo>
                  <a:pt x="2130" y="2831"/>
                </a:lnTo>
                <a:lnTo>
                  <a:pt x="2130" y="2829"/>
                </a:lnTo>
                <a:lnTo>
                  <a:pt x="2128" y="2829"/>
                </a:lnTo>
                <a:lnTo>
                  <a:pt x="2128" y="2827"/>
                </a:lnTo>
                <a:lnTo>
                  <a:pt x="2127" y="2827"/>
                </a:lnTo>
                <a:lnTo>
                  <a:pt x="2125" y="2827"/>
                </a:lnTo>
                <a:lnTo>
                  <a:pt x="2125" y="2826"/>
                </a:lnTo>
                <a:lnTo>
                  <a:pt x="2123" y="2826"/>
                </a:lnTo>
                <a:lnTo>
                  <a:pt x="2123" y="2827"/>
                </a:lnTo>
                <a:lnTo>
                  <a:pt x="2122" y="2827"/>
                </a:lnTo>
                <a:lnTo>
                  <a:pt x="2122" y="2826"/>
                </a:lnTo>
                <a:lnTo>
                  <a:pt x="2120" y="2826"/>
                </a:lnTo>
                <a:lnTo>
                  <a:pt x="2119" y="2826"/>
                </a:lnTo>
                <a:lnTo>
                  <a:pt x="2117" y="2826"/>
                </a:lnTo>
                <a:lnTo>
                  <a:pt x="2117" y="2824"/>
                </a:lnTo>
                <a:lnTo>
                  <a:pt x="2119" y="2824"/>
                </a:lnTo>
                <a:lnTo>
                  <a:pt x="2119" y="2823"/>
                </a:lnTo>
                <a:lnTo>
                  <a:pt x="2119" y="2821"/>
                </a:lnTo>
                <a:lnTo>
                  <a:pt x="2120" y="2821"/>
                </a:lnTo>
                <a:lnTo>
                  <a:pt x="2122" y="2821"/>
                </a:lnTo>
                <a:lnTo>
                  <a:pt x="2123" y="2821"/>
                </a:lnTo>
                <a:lnTo>
                  <a:pt x="2125" y="2821"/>
                </a:lnTo>
                <a:lnTo>
                  <a:pt x="2125" y="2819"/>
                </a:lnTo>
                <a:lnTo>
                  <a:pt x="2127" y="2819"/>
                </a:lnTo>
                <a:lnTo>
                  <a:pt x="2127" y="2818"/>
                </a:lnTo>
                <a:lnTo>
                  <a:pt x="2128" y="2818"/>
                </a:lnTo>
                <a:lnTo>
                  <a:pt x="2130" y="2818"/>
                </a:lnTo>
                <a:lnTo>
                  <a:pt x="2131" y="2816"/>
                </a:lnTo>
                <a:lnTo>
                  <a:pt x="2133" y="2816"/>
                </a:lnTo>
                <a:lnTo>
                  <a:pt x="2135" y="2816"/>
                </a:lnTo>
                <a:lnTo>
                  <a:pt x="2135" y="2815"/>
                </a:lnTo>
                <a:lnTo>
                  <a:pt x="2135" y="2813"/>
                </a:lnTo>
                <a:lnTo>
                  <a:pt x="2135" y="2811"/>
                </a:lnTo>
                <a:lnTo>
                  <a:pt x="2133" y="2811"/>
                </a:lnTo>
                <a:lnTo>
                  <a:pt x="2135" y="2811"/>
                </a:lnTo>
                <a:lnTo>
                  <a:pt x="2133" y="2810"/>
                </a:lnTo>
                <a:lnTo>
                  <a:pt x="2133" y="2808"/>
                </a:lnTo>
                <a:lnTo>
                  <a:pt x="2135" y="2808"/>
                </a:lnTo>
                <a:lnTo>
                  <a:pt x="2135" y="2807"/>
                </a:lnTo>
                <a:lnTo>
                  <a:pt x="2136" y="2807"/>
                </a:lnTo>
                <a:lnTo>
                  <a:pt x="2136" y="2805"/>
                </a:lnTo>
                <a:lnTo>
                  <a:pt x="2135" y="2805"/>
                </a:lnTo>
                <a:lnTo>
                  <a:pt x="2133" y="2805"/>
                </a:lnTo>
                <a:lnTo>
                  <a:pt x="2131" y="2805"/>
                </a:lnTo>
                <a:lnTo>
                  <a:pt x="2133" y="2803"/>
                </a:lnTo>
                <a:lnTo>
                  <a:pt x="2135" y="2803"/>
                </a:lnTo>
                <a:lnTo>
                  <a:pt x="2135" y="2802"/>
                </a:lnTo>
                <a:lnTo>
                  <a:pt x="2136" y="2802"/>
                </a:lnTo>
                <a:lnTo>
                  <a:pt x="2138" y="2802"/>
                </a:lnTo>
                <a:lnTo>
                  <a:pt x="2139" y="2802"/>
                </a:lnTo>
                <a:lnTo>
                  <a:pt x="2139" y="2803"/>
                </a:lnTo>
                <a:lnTo>
                  <a:pt x="2139" y="2802"/>
                </a:lnTo>
                <a:lnTo>
                  <a:pt x="2141" y="2802"/>
                </a:lnTo>
                <a:lnTo>
                  <a:pt x="2141" y="2800"/>
                </a:lnTo>
                <a:lnTo>
                  <a:pt x="2143" y="2800"/>
                </a:lnTo>
                <a:lnTo>
                  <a:pt x="2144" y="2800"/>
                </a:lnTo>
                <a:lnTo>
                  <a:pt x="2144" y="2799"/>
                </a:lnTo>
                <a:lnTo>
                  <a:pt x="2146" y="2799"/>
                </a:lnTo>
                <a:lnTo>
                  <a:pt x="2147" y="2799"/>
                </a:lnTo>
                <a:lnTo>
                  <a:pt x="2147" y="2797"/>
                </a:lnTo>
                <a:lnTo>
                  <a:pt x="2149" y="2797"/>
                </a:lnTo>
                <a:lnTo>
                  <a:pt x="2149" y="2799"/>
                </a:lnTo>
                <a:lnTo>
                  <a:pt x="2151" y="2799"/>
                </a:lnTo>
                <a:lnTo>
                  <a:pt x="2151" y="2797"/>
                </a:lnTo>
                <a:lnTo>
                  <a:pt x="2152" y="2797"/>
                </a:lnTo>
                <a:lnTo>
                  <a:pt x="2154" y="2795"/>
                </a:lnTo>
                <a:lnTo>
                  <a:pt x="2155" y="2795"/>
                </a:lnTo>
                <a:lnTo>
                  <a:pt x="2155" y="2794"/>
                </a:lnTo>
                <a:lnTo>
                  <a:pt x="2157" y="2794"/>
                </a:lnTo>
                <a:lnTo>
                  <a:pt x="2159" y="2794"/>
                </a:lnTo>
                <a:lnTo>
                  <a:pt x="2159" y="2795"/>
                </a:lnTo>
                <a:lnTo>
                  <a:pt x="2160" y="2795"/>
                </a:lnTo>
                <a:lnTo>
                  <a:pt x="2162" y="2795"/>
                </a:lnTo>
                <a:lnTo>
                  <a:pt x="2160" y="2794"/>
                </a:lnTo>
                <a:lnTo>
                  <a:pt x="2160" y="2792"/>
                </a:lnTo>
                <a:lnTo>
                  <a:pt x="2160" y="2791"/>
                </a:lnTo>
                <a:lnTo>
                  <a:pt x="2160" y="2789"/>
                </a:lnTo>
                <a:lnTo>
                  <a:pt x="2162" y="2789"/>
                </a:lnTo>
                <a:lnTo>
                  <a:pt x="2163" y="2789"/>
                </a:lnTo>
                <a:lnTo>
                  <a:pt x="2163" y="2787"/>
                </a:lnTo>
                <a:lnTo>
                  <a:pt x="2165" y="2787"/>
                </a:lnTo>
                <a:lnTo>
                  <a:pt x="2167" y="2787"/>
                </a:lnTo>
                <a:lnTo>
                  <a:pt x="2168" y="2787"/>
                </a:lnTo>
                <a:lnTo>
                  <a:pt x="2168" y="2789"/>
                </a:lnTo>
                <a:close/>
                <a:moveTo>
                  <a:pt x="1493" y="2787"/>
                </a:moveTo>
                <a:lnTo>
                  <a:pt x="1495" y="2787"/>
                </a:lnTo>
                <a:lnTo>
                  <a:pt x="1493" y="2787"/>
                </a:lnTo>
                <a:lnTo>
                  <a:pt x="1491" y="2787"/>
                </a:lnTo>
                <a:lnTo>
                  <a:pt x="1493" y="2787"/>
                </a:lnTo>
                <a:close/>
                <a:moveTo>
                  <a:pt x="1984" y="2783"/>
                </a:moveTo>
                <a:lnTo>
                  <a:pt x="1986" y="2783"/>
                </a:lnTo>
                <a:lnTo>
                  <a:pt x="1984" y="2783"/>
                </a:lnTo>
                <a:lnTo>
                  <a:pt x="1984" y="2784"/>
                </a:lnTo>
                <a:lnTo>
                  <a:pt x="1984" y="2783"/>
                </a:lnTo>
                <a:close/>
                <a:moveTo>
                  <a:pt x="1431" y="2783"/>
                </a:moveTo>
                <a:lnTo>
                  <a:pt x="1432" y="2783"/>
                </a:lnTo>
                <a:lnTo>
                  <a:pt x="1432" y="2784"/>
                </a:lnTo>
                <a:lnTo>
                  <a:pt x="1431" y="2784"/>
                </a:lnTo>
                <a:lnTo>
                  <a:pt x="1431" y="2783"/>
                </a:lnTo>
                <a:close/>
                <a:moveTo>
                  <a:pt x="2050" y="2784"/>
                </a:moveTo>
                <a:lnTo>
                  <a:pt x="2051" y="2784"/>
                </a:lnTo>
                <a:lnTo>
                  <a:pt x="2051" y="2786"/>
                </a:lnTo>
                <a:lnTo>
                  <a:pt x="2053" y="2786"/>
                </a:lnTo>
                <a:lnTo>
                  <a:pt x="2053" y="2787"/>
                </a:lnTo>
                <a:lnTo>
                  <a:pt x="2055" y="2787"/>
                </a:lnTo>
                <a:lnTo>
                  <a:pt x="2056" y="2789"/>
                </a:lnTo>
                <a:lnTo>
                  <a:pt x="2058" y="2789"/>
                </a:lnTo>
                <a:lnTo>
                  <a:pt x="2058" y="2791"/>
                </a:lnTo>
                <a:lnTo>
                  <a:pt x="2059" y="2791"/>
                </a:lnTo>
                <a:lnTo>
                  <a:pt x="2059" y="2792"/>
                </a:lnTo>
                <a:lnTo>
                  <a:pt x="2058" y="2792"/>
                </a:lnTo>
                <a:lnTo>
                  <a:pt x="2058" y="2794"/>
                </a:lnTo>
                <a:lnTo>
                  <a:pt x="2059" y="2795"/>
                </a:lnTo>
                <a:lnTo>
                  <a:pt x="2061" y="2797"/>
                </a:lnTo>
                <a:lnTo>
                  <a:pt x="2063" y="2797"/>
                </a:lnTo>
                <a:lnTo>
                  <a:pt x="2063" y="2799"/>
                </a:lnTo>
                <a:lnTo>
                  <a:pt x="2064" y="2799"/>
                </a:lnTo>
                <a:lnTo>
                  <a:pt x="2064" y="2800"/>
                </a:lnTo>
                <a:lnTo>
                  <a:pt x="2066" y="2800"/>
                </a:lnTo>
                <a:lnTo>
                  <a:pt x="2066" y="2802"/>
                </a:lnTo>
                <a:lnTo>
                  <a:pt x="2067" y="2802"/>
                </a:lnTo>
                <a:lnTo>
                  <a:pt x="2066" y="2803"/>
                </a:lnTo>
                <a:lnTo>
                  <a:pt x="2066" y="2805"/>
                </a:lnTo>
                <a:lnTo>
                  <a:pt x="2064" y="2805"/>
                </a:lnTo>
                <a:lnTo>
                  <a:pt x="2066" y="2805"/>
                </a:lnTo>
                <a:lnTo>
                  <a:pt x="2064" y="2805"/>
                </a:lnTo>
                <a:lnTo>
                  <a:pt x="2063" y="2807"/>
                </a:lnTo>
                <a:lnTo>
                  <a:pt x="2061" y="2805"/>
                </a:lnTo>
                <a:lnTo>
                  <a:pt x="2059" y="2805"/>
                </a:lnTo>
                <a:lnTo>
                  <a:pt x="2059" y="2807"/>
                </a:lnTo>
                <a:lnTo>
                  <a:pt x="2058" y="2807"/>
                </a:lnTo>
                <a:lnTo>
                  <a:pt x="2058" y="2808"/>
                </a:lnTo>
                <a:lnTo>
                  <a:pt x="2056" y="2808"/>
                </a:lnTo>
                <a:lnTo>
                  <a:pt x="2056" y="2810"/>
                </a:lnTo>
                <a:lnTo>
                  <a:pt x="2055" y="2810"/>
                </a:lnTo>
                <a:lnTo>
                  <a:pt x="2053" y="2810"/>
                </a:lnTo>
                <a:lnTo>
                  <a:pt x="2051" y="2810"/>
                </a:lnTo>
                <a:lnTo>
                  <a:pt x="2051" y="2811"/>
                </a:lnTo>
                <a:lnTo>
                  <a:pt x="2050" y="2811"/>
                </a:lnTo>
                <a:lnTo>
                  <a:pt x="2048" y="2811"/>
                </a:lnTo>
                <a:lnTo>
                  <a:pt x="2047" y="2811"/>
                </a:lnTo>
                <a:lnTo>
                  <a:pt x="2045" y="2811"/>
                </a:lnTo>
                <a:lnTo>
                  <a:pt x="2043" y="2811"/>
                </a:lnTo>
                <a:lnTo>
                  <a:pt x="2042" y="2811"/>
                </a:lnTo>
                <a:lnTo>
                  <a:pt x="2040" y="2811"/>
                </a:lnTo>
                <a:lnTo>
                  <a:pt x="2039" y="2810"/>
                </a:lnTo>
                <a:lnTo>
                  <a:pt x="2037" y="2810"/>
                </a:lnTo>
                <a:lnTo>
                  <a:pt x="2037" y="2808"/>
                </a:lnTo>
                <a:lnTo>
                  <a:pt x="2035" y="2808"/>
                </a:lnTo>
                <a:lnTo>
                  <a:pt x="2035" y="2810"/>
                </a:lnTo>
                <a:lnTo>
                  <a:pt x="2034" y="2810"/>
                </a:lnTo>
                <a:lnTo>
                  <a:pt x="2032" y="2808"/>
                </a:lnTo>
                <a:lnTo>
                  <a:pt x="2031" y="2808"/>
                </a:lnTo>
                <a:lnTo>
                  <a:pt x="2031" y="2807"/>
                </a:lnTo>
                <a:lnTo>
                  <a:pt x="2029" y="2807"/>
                </a:lnTo>
                <a:lnTo>
                  <a:pt x="2027" y="2807"/>
                </a:lnTo>
                <a:lnTo>
                  <a:pt x="2026" y="2807"/>
                </a:lnTo>
                <a:lnTo>
                  <a:pt x="2024" y="2807"/>
                </a:lnTo>
                <a:lnTo>
                  <a:pt x="2023" y="2807"/>
                </a:lnTo>
                <a:lnTo>
                  <a:pt x="2021" y="2808"/>
                </a:lnTo>
                <a:lnTo>
                  <a:pt x="2019" y="2808"/>
                </a:lnTo>
                <a:lnTo>
                  <a:pt x="2018" y="2808"/>
                </a:lnTo>
                <a:lnTo>
                  <a:pt x="2016" y="2808"/>
                </a:lnTo>
                <a:lnTo>
                  <a:pt x="2015" y="2808"/>
                </a:lnTo>
                <a:lnTo>
                  <a:pt x="2013" y="2810"/>
                </a:lnTo>
                <a:lnTo>
                  <a:pt x="2013" y="2808"/>
                </a:lnTo>
                <a:lnTo>
                  <a:pt x="2011" y="2807"/>
                </a:lnTo>
                <a:lnTo>
                  <a:pt x="2010" y="2807"/>
                </a:lnTo>
                <a:lnTo>
                  <a:pt x="2008" y="2807"/>
                </a:lnTo>
                <a:lnTo>
                  <a:pt x="2008" y="2805"/>
                </a:lnTo>
                <a:lnTo>
                  <a:pt x="2007" y="2805"/>
                </a:lnTo>
                <a:lnTo>
                  <a:pt x="2007" y="2803"/>
                </a:lnTo>
                <a:lnTo>
                  <a:pt x="2005" y="2803"/>
                </a:lnTo>
                <a:lnTo>
                  <a:pt x="2005" y="2802"/>
                </a:lnTo>
                <a:lnTo>
                  <a:pt x="2003" y="2802"/>
                </a:lnTo>
                <a:lnTo>
                  <a:pt x="2003" y="2800"/>
                </a:lnTo>
                <a:lnTo>
                  <a:pt x="2002" y="2800"/>
                </a:lnTo>
                <a:lnTo>
                  <a:pt x="2002" y="2799"/>
                </a:lnTo>
                <a:lnTo>
                  <a:pt x="2002" y="2800"/>
                </a:lnTo>
                <a:lnTo>
                  <a:pt x="2000" y="2800"/>
                </a:lnTo>
                <a:lnTo>
                  <a:pt x="2000" y="2799"/>
                </a:lnTo>
                <a:lnTo>
                  <a:pt x="2000" y="2797"/>
                </a:lnTo>
                <a:lnTo>
                  <a:pt x="2002" y="2797"/>
                </a:lnTo>
                <a:lnTo>
                  <a:pt x="2003" y="2797"/>
                </a:lnTo>
                <a:lnTo>
                  <a:pt x="2003" y="2795"/>
                </a:lnTo>
                <a:lnTo>
                  <a:pt x="2005" y="2795"/>
                </a:lnTo>
                <a:lnTo>
                  <a:pt x="2007" y="2795"/>
                </a:lnTo>
                <a:lnTo>
                  <a:pt x="2008" y="2795"/>
                </a:lnTo>
                <a:lnTo>
                  <a:pt x="2008" y="2797"/>
                </a:lnTo>
                <a:lnTo>
                  <a:pt x="2010" y="2797"/>
                </a:lnTo>
                <a:lnTo>
                  <a:pt x="2011" y="2797"/>
                </a:lnTo>
                <a:lnTo>
                  <a:pt x="2011" y="2795"/>
                </a:lnTo>
                <a:lnTo>
                  <a:pt x="2013" y="2795"/>
                </a:lnTo>
                <a:lnTo>
                  <a:pt x="2015" y="2794"/>
                </a:lnTo>
                <a:lnTo>
                  <a:pt x="2016" y="2794"/>
                </a:lnTo>
                <a:lnTo>
                  <a:pt x="2018" y="2792"/>
                </a:lnTo>
                <a:lnTo>
                  <a:pt x="2016" y="2792"/>
                </a:lnTo>
                <a:lnTo>
                  <a:pt x="2016" y="2791"/>
                </a:lnTo>
                <a:lnTo>
                  <a:pt x="2018" y="2791"/>
                </a:lnTo>
                <a:lnTo>
                  <a:pt x="2018" y="2789"/>
                </a:lnTo>
                <a:lnTo>
                  <a:pt x="2019" y="2789"/>
                </a:lnTo>
                <a:lnTo>
                  <a:pt x="2021" y="2789"/>
                </a:lnTo>
                <a:lnTo>
                  <a:pt x="2023" y="2787"/>
                </a:lnTo>
                <a:lnTo>
                  <a:pt x="2023" y="2789"/>
                </a:lnTo>
                <a:lnTo>
                  <a:pt x="2024" y="2789"/>
                </a:lnTo>
                <a:lnTo>
                  <a:pt x="2024" y="2787"/>
                </a:lnTo>
                <a:lnTo>
                  <a:pt x="2026" y="2787"/>
                </a:lnTo>
                <a:lnTo>
                  <a:pt x="2027" y="2787"/>
                </a:lnTo>
                <a:lnTo>
                  <a:pt x="2029" y="2787"/>
                </a:lnTo>
                <a:lnTo>
                  <a:pt x="2029" y="2786"/>
                </a:lnTo>
                <a:lnTo>
                  <a:pt x="2031" y="2787"/>
                </a:lnTo>
                <a:lnTo>
                  <a:pt x="2031" y="2786"/>
                </a:lnTo>
                <a:lnTo>
                  <a:pt x="2032" y="2786"/>
                </a:lnTo>
                <a:lnTo>
                  <a:pt x="2034" y="2786"/>
                </a:lnTo>
                <a:lnTo>
                  <a:pt x="2035" y="2786"/>
                </a:lnTo>
                <a:lnTo>
                  <a:pt x="2035" y="2784"/>
                </a:lnTo>
                <a:lnTo>
                  <a:pt x="2037" y="2784"/>
                </a:lnTo>
                <a:lnTo>
                  <a:pt x="2039" y="2784"/>
                </a:lnTo>
                <a:lnTo>
                  <a:pt x="2040" y="2784"/>
                </a:lnTo>
                <a:lnTo>
                  <a:pt x="2042" y="2783"/>
                </a:lnTo>
                <a:lnTo>
                  <a:pt x="2043" y="2783"/>
                </a:lnTo>
                <a:lnTo>
                  <a:pt x="2045" y="2783"/>
                </a:lnTo>
                <a:lnTo>
                  <a:pt x="2045" y="2784"/>
                </a:lnTo>
                <a:lnTo>
                  <a:pt x="2047" y="2784"/>
                </a:lnTo>
                <a:lnTo>
                  <a:pt x="2048" y="2783"/>
                </a:lnTo>
                <a:lnTo>
                  <a:pt x="2050" y="2783"/>
                </a:lnTo>
                <a:lnTo>
                  <a:pt x="2050" y="2784"/>
                </a:lnTo>
                <a:close/>
                <a:moveTo>
                  <a:pt x="1480" y="2781"/>
                </a:moveTo>
                <a:lnTo>
                  <a:pt x="1480" y="2783"/>
                </a:lnTo>
                <a:lnTo>
                  <a:pt x="1480" y="2781"/>
                </a:lnTo>
                <a:lnTo>
                  <a:pt x="1482" y="2783"/>
                </a:lnTo>
                <a:lnTo>
                  <a:pt x="1483" y="2783"/>
                </a:lnTo>
                <a:lnTo>
                  <a:pt x="1482" y="2784"/>
                </a:lnTo>
                <a:lnTo>
                  <a:pt x="1480" y="2784"/>
                </a:lnTo>
                <a:lnTo>
                  <a:pt x="1480" y="2783"/>
                </a:lnTo>
                <a:lnTo>
                  <a:pt x="1479" y="2783"/>
                </a:lnTo>
                <a:lnTo>
                  <a:pt x="1480" y="2783"/>
                </a:lnTo>
                <a:lnTo>
                  <a:pt x="1479" y="2783"/>
                </a:lnTo>
                <a:lnTo>
                  <a:pt x="1479" y="2781"/>
                </a:lnTo>
                <a:lnTo>
                  <a:pt x="1480" y="2781"/>
                </a:lnTo>
                <a:close/>
                <a:moveTo>
                  <a:pt x="1469" y="2783"/>
                </a:moveTo>
                <a:lnTo>
                  <a:pt x="1467" y="2783"/>
                </a:lnTo>
                <a:lnTo>
                  <a:pt x="1469" y="2783"/>
                </a:lnTo>
                <a:lnTo>
                  <a:pt x="1469" y="2781"/>
                </a:lnTo>
                <a:lnTo>
                  <a:pt x="1469" y="2783"/>
                </a:lnTo>
                <a:close/>
                <a:moveTo>
                  <a:pt x="1967" y="2779"/>
                </a:moveTo>
                <a:lnTo>
                  <a:pt x="1965" y="2779"/>
                </a:lnTo>
                <a:lnTo>
                  <a:pt x="1967" y="2779"/>
                </a:lnTo>
                <a:close/>
                <a:moveTo>
                  <a:pt x="2035" y="2779"/>
                </a:moveTo>
                <a:lnTo>
                  <a:pt x="2037" y="2779"/>
                </a:lnTo>
                <a:lnTo>
                  <a:pt x="2035" y="2779"/>
                </a:lnTo>
                <a:lnTo>
                  <a:pt x="2034" y="2779"/>
                </a:lnTo>
                <a:lnTo>
                  <a:pt x="2035" y="2779"/>
                </a:lnTo>
                <a:close/>
                <a:moveTo>
                  <a:pt x="1429" y="2783"/>
                </a:moveTo>
                <a:lnTo>
                  <a:pt x="1427" y="2781"/>
                </a:lnTo>
                <a:lnTo>
                  <a:pt x="1427" y="2779"/>
                </a:lnTo>
                <a:lnTo>
                  <a:pt x="1427" y="2778"/>
                </a:lnTo>
                <a:lnTo>
                  <a:pt x="1429" y="2778"/>
                </a:lnTo>
                <a:lnTo>
                  <a:pt x="1429" y="2779"/>
                </a:lnTo>
                <a:lnTo>
                  <a:pt x="1429" y="2781"/>
                </a:lnTo>
                <a:lnTo>
                  <a:pt x="1429" y="2783"/>
                </a:lnTo>
                <a:close/>
                <a:moveTo>
                  <a:pt x="1504" y="2778"/>
                </a:moveTo>
                <a:lnTo>
                  <a:pt x="1506" y="2778"/>
                </a:lnTo>
                <a:lnTo>
                  <a:pt x="1504" y="2778"/>
                </a:lnTo>
                <a:lnTo>
                  <a:pt x="1503" y="2778"/>
                </a:lnTo>
                <a:lnTo>
                  <a:pt x="1503" y="2776"/>
                </a:lnTo>
                <a:lnTo>
                  <a:pt x="1504" y="2776"/>
                </a:lnTo>
                <a:lnTo>
                  <a:pt x="1504" y="2778"/>
                </a:lnTo>
                <a:close/>
                <a:moveTo>
                  <a:pt x="1479" y="2771"/>
                </a:moveTo>
                <a:lnTo>
                  <a:pt x="1479" y="2773"/>
                </a:lnTo>
                <a:lnTo>
                  <a:pt x="1480" y="2773"/>
                </a:lnTo>
                <a:lnTo>
                  <a:pt x="1479" y="2773"/>
                </a:lnTo>
                <a:lnTo>
                  <a:pt x="1479" y="2775"/>
                </a:lnTo>
                <a:lnTo>
                  <a:pt x="1477" y="2775"/>
                </a:lnTo>
                <a:lnTo>
                  <a:pt x="1477" y="2773"/>
                </a:lnTo>
                <a:lnTo>
                  <a:pt x="1477" y="2771"/>
                </a:lnTo>
                <a:lnTo>
                  <a:pt x="1479" y="2771"/>
                </a:lnTo>
                <a:close/>
                <a:moveTo>
                  <a:pt x="1400" y="2771"/>
                </a:moveTo>
                <a:lnTo>
                  <a:pt x="1399" y="2771"/>
                </a:lnTo>
                <a:lnTo>
                  <a:pt x="1400" y="2771"/>
                </a:lnTo>
                <a:close/>
                <a:moveTo>
                  <a:pt x="1482" y="2771"/>
                </a:moveTo>
                <a:lnTo>
                  <a:pt x="1480" y="2771"/>
                </a:lnTo>
                <a:lnTo>
                  <a:pt x="1482" y="2771"/>
                </a:lnTo>
                <a:close/>
                <a:moveTo>
                  <a:pt x="1912" y="2767"/>
                </a:moveTo>
                <a:lnTo>
                  <a:pt x="1911" y="2767"/>
                </a:lnTo>
                <a:lnTo>
                  <a:pt x="1911" y="2765"/>
                </a:lnTo>
                <a:lnTo>
                  <a:pt x="1912" y="2765"/>
                </a:lnTo>
                <a:lnTo>
                  <a:pt x="1912" y="2767"/>
                </a:lnTo>
                <a:close/>
                <a:moveTo>
                  <a:pt x="1914" y="2765"/>
                </a:moveTo>
                <a:lnTo>
                  <a:pt x="1912" y="2765"/>
                </a:lnTo>
                <a:lnTo>
                  <a:pt x="1914" y="2765"/>
                </a:lnTo>
                <a:close/>
                <a:moveTo>
                  <a:pt x="1523" y="2765"/>
                </a:moveTo>
                <a:lnTo>
                  <a:pt x="1522" y="2765"/>
                </a:lnTo>
                <a:lnTo>
                  <a:pt x="1523" y="2763"/>
                </a:lnTo>
                <a:lnTo>
                  <a:pt x="1523" y="2765"/>
                </a:lnTo>
                <a:close/>
                <a:moveTo>
                  <a:pt x="1880" y="2765"/>
                </a:moveTo>
                <a:lnTo>
                  <a:pt x="1879" y="2765"/>
                </a:lnTo>
                <a:lnTo>
                  <a:pt x="1879" y="2763"/>
                </a:lnTo>
                <a:lnTo>
                  <a:pt x="1880" y="2763"/>
                </a:lnTo>
                <a:lnTo>
                  <a:pt x="1880" y="2765"/>
                </a:lnTo>
                <a:close/>
                <a:moveTo>
                  <a:pt x="1544" y="2763"/>
                </a:moveTo>
                <a:lnTo>
                  <a:pt x="1546" y="2763"/>
                </a:lnTo>
                <a:lnTo>
                  <a:pt x="1544" y="2763"/>
                </a:lnTo>
                <a:close/>
                <a:moveTo>
                  <a:pt x="1839" y="2763"/>
                </a:moveTo>
                <a:lnTo>
                  <a:pt x="1839" y="2762"/>
                </a:lnTo>
                <a:lnTo>
                  <a:pt x="1840" y="2762"/>
                </a:lnTo>
                <a:lnTo>
                  <a:pt x="1840" y="2763"/>
                </a:lnTo>
                <a:lnTo>
                  <a:pt x="1839" y="2763"/>
                </a:lnTo>
                <a:close/>
                <a:moveTo>
                  <a:pt x="1538" y="2760"/>
                </a:moveTo>
                <a:lnTo>
                  <a:pt x="1539" y="2762"/>
                </a:lnTo>
                <a:lnTo>
                  <a:pt x="1541" y="2762"/>
                </a:lnTo>
                <a:lnTo>
                  <a:pt x="1543" y="2762"/>
                </a:lnTo>
                <a:lnTo>
                  <a:pt x="1543" y="2763"/>
                </a:lnTo>
                <a:lnTo>
                  <a:pt x="1544" y="2763"/>
                </a:lnTo>
                <a:lnTo>
                  <a:pt x="1544" y="2765"/>
                </a:lnTo>
                <a:lnTo>
                  <a:pt x="1544" y="2767"/>
                </a:lnTo>
                <a:lnTo>
                  <a:pt x="1546" y="2767"/>
                </a:lnTo>
                <a:lnTo>
                  <a:pt x="1547" y="2768"/>
                </a:lnTo>
                <a:lnTo>
                  <a:pt x="1547" y="2770"/>
                </a:lnTo>
                <a:lnTo>
                  <a:pt x="1549" y="2770"/>
                </a:lnTo>
                <a:lnTo>
                  <a:pt x="1549" y="2771"/>
                </a:lnTo>
                <a:lnTo>
                  <a:pt x="1547" y="2771"/>
                </a:lnTo>
                <a:lnTo>
                  <a:pt x="1547" y="2770"/>
                </a:lnTo>
                <a:lnTo>
                  <a:pt x="1546" y="2770"/>
                </a:lnTo>
                <a:lnTo>
                  <a:pt x="1546" y="2768"/>
                </a:lnTo>
                <a:lnTo>
                  <a:pt x="1544" y="2768"/>
                </a:lnTo>
                <a:lnTo>
                  <a:pt x="1544" y="2770"/>
                </a:lnTo>
                <a:lnTo>
                  <a:pt x="1543" y="2768"/>
                </a:lnTo>
                <a:lnTo>
                  <a:pt x="1543" y="2770"/>
                </a:lnTo>
                <a:lnTo>
                  <a:pt x="1541" y="2770"/>
                </a:lnTo>
                <a:lnTo>
                  <a:pt x="1541" y="2768"/>
                </a:lnTo>
                <a:lnTo>
                  <a:pt x="1539" y="2767"/>
                </a:lnTo>
                <a:lnTo>
                  <a:pt x="1538" y="2767"/>
                </a:lnTo>
                <a:lnTo>
                  <a:pt x="1536" y="2767"/>
                </a:lnTo>
                <a:lnTo>
                  <a:pt x="1535" y="2767"/>
                </a:lnTo>
                <a:lnTo>
                  <a:pt x="1535" y="2768"/>
                </a:lnTo>
                <a:lnTo>
                  <a:pt x="1533" y="2770"/>
                </a:lnTo>
                <a:lnTo>
                  <a:pt x="1533" y="2771"/>
                </a:lnTo>
                <a:lnTo>
                  <a:pt x="1531" y="2771"/>
                </a:lnTo>
                <a:lnTo>
                  <a:pt x="1531" y="2773"/>
                </a:lnTo>
                <a:lnTo>
                  <a:pt x="1530" y="2773"/>
                </a:lnTo>
                <a:lnTo>
                  <a:pt x="1530" y="2771"/>
                </a:lnTo>
                <a:lnTo>
                  <a:pt x="1530" y="2770"/>
                </a:lnTo>
                <a:lnTo>
                  <a:pt x="1530" y="2768"/>
                </a:lnTo>
                <a:lnTo>
                  <a:pt x="1531" y="2767"/>
                </a:lnTo>
                <a:lnTo>
                  <a:pt x="1530" y="2767"/>
                </a:lnTo>
                <a:lnTo>
                  <a:pt x="1530" y="2765"/>
                </a:lnTo>
                <a:lnTo>
                  <a:pt x="1530" y="2763"/>
                </a:lnTo>
                <a:lnTo>
                  <a:pt x="1531" y="2763"/>
                </a:lnTo>
                <a:lnTo>
                  <a:pt x="1533" y="2763"/>
                </a:lnTo>
                <a:lnTo>
                  <a:pt x="1533" y="2762"/>
                </a:lnTo>
                <a:lnTo>
                  <a:pt x="1535" y="2762"/>
                </a:lnTo>
                <a:lnTo>
                  <a:pt x="1535" y="2763"/>
                </a:lnTo>
                <a:lnTo>
                  <a:pt x="1535" y="2765"/>
                </a:lnTo>
                <a:lnTo>
                  <a:pt x="1536" y="2765"/>
                </a:lnTo>
                <a:lnTo>
                  <a:pt x="1536" y="2763"/>
                </a:lnTo>
                <a:lnTo>
                  <a:pt x="1535" y="2763"/>
                </a:lnTo>
                <a:lnTo>
                  <a:pt x="1535" y="2762"/>
                </a:lnTo>
                <a:lnTo>
                  <a:pt x="1536" y="2762"/>
                </a:lnTo>
                <a:lnTo>
                  <a:pt x="1536" y="2760"/>
                </a:lnTo>
                <a:lnTo>
                  <a:pt x="1538" y="2760"/>
                </a:lnTo>
                <a:close/>
                <a:moveTo>
                  <a:pt x="1819" y="2759"/>
                </a:moveTo>
                <a:lnTo>
                  <a:pt x="1821" y="2759"/>
                </a:lnTo>
                <a:lnTo>
                  <a:pt x="1819" y="2759"/>
                </a:lnTo>
                <a:close/>
                <a:moveTo>
                  <a:pt x="1555" y="2757"/>
                </a:moveTo>
                <a:lnTo>
                  <a:pt x="1557" y="2759"/>
                </a:lnTo>
                <a:lnTo>
                  <a:pt x="1555" y="2759"/>
                </a:lnTo>
                <a:lnTo>
                  <a:pt x="1555" y="2757"/>
                </a:lnTo>
                <a:close/>
                <a:moveTo>
                  <a:pt x="1439" y="2757"/>
                </a:moveTo>
                <a:lnTo>
                  <a:pt x="1440" y="2757"/>
                </a:lnTo>
                <a:lnTo>
                  <a:pt x="1442" y="2757"/>
                </a:lnTo>
                <a:lnTo>
                  <a:pt x="1440" y="2759"/>
                </a:lnTo>
                <a:lnTo>
                  <a:pt x="1439" y="2759"/>
                </a:lnTo>
                <a:lnTo>
                  <a:pt x="1439" y="2757"/>
                </a:lnTo>
                <a:close/>
                <a:moveTo>
                  <a:pt x="1443" y="2757"/>
                </a:moveTo>
                <a:lnTo>
                  <a:pt x="1442" y="2759"/>
                </a:lnTo>
                <a:lnTo>
                  <a:pt x="1442" y="2757"/>
                </a:lnTo>
                <a:lnTo>
                  <a:pt x="1443" y="2757"/>
                </a:lnTo>
                <a:close/>
                <a:moveTo>
                  <a:pt x="1816" y="2757"/>
                </a:moveTo>
                <a:lnTo>
                  <a:pt x="1818" y="2757"/>
                </a:lnTo>
                <a:lnTo>
                  <a:pt x="1816" y="2757"/>
                </a:lnTo>
                <a:close/>
                <a:moveTo>
                  <a:pt x="1539" y="2757"/>
                </a:moveTo>
                <a:lnTo>
                  <a:pt x="1539" y="2755"/>
                </a:lnTo>
                <a:lnTo>
                  <a:pt x="1539" y="2757"/>
                </a:lnTo>
                <a:close/>
                <a:moveTo>
                  <a:pt x="2120" y="2757"/>
                </a:moveTo>
                <a:lnTo>
                  <a:pt x="2122" y="2755"/>
                </a:lnTo>
                <a:lnTo>
                  <a:pt x="2122" y="2757"/>
                </a:lnTo>
                <a:lnTo>
                  <a:pt x="2120" y="2757"/>
                </a:lnTo>
                <a:close/>
                <a:moveTo>
                  <a:pt x="1442" y="2755"/>
                </a:moveTo>
                <a:lnTo>
                  <a:pt x="1440" y="2755"/>
                </a:lnTo>
                <a:lnTo>
                  <a:pt x="1442" y="2755"/>
                </a:lnTo>
                <a:close/>
                <a:moveTo>
                  <a:pt x="1930" y="2755"/>
                </a:moveTo>
                <a:lnTo>
                  <a:pt x="1928" y="2755"/>
                </a:lnTo>
                <a:lnTo>
                  <a:pt x="1927" y="2755"/>
                </a:lnTo>
                <a:lnTo>
                  <a:pt x="1928" y="2755"/>
                </a:lnTo>
                <a:lnTo>
                  <a:pt x="1930" y="2755"/>
                </a:lnTo>
                <a:close/>
                <a:moveTo>
                  <a:pt x="1935" y="2752"/>
                </a:moveTo>
                <a:lnTo>
                  <a:pt x="1936" y="2752"/>
                </a:lnTo>
                <a:lnTo>
                  <a:pt x="1936" y="2754"/>
                </a:lnTo>
                <a:lnTo>
                  <a:pt x="1935" y="2754"/>
                </a:lnTo>
                <a:lnTo>
                  <a:pt x="1935" y="2752"/>
                </a:lnTo>
                <a:close/>
                <a:moveTo>
                  <a:pt x="1839" y="2749"/>
                </a:moveTo>
                <a:lnTo>
                  <a:pt x="1837" y="2749"/>
                </a:lnTo>
                <a:lnTo>
                  <a:pt x="1839" y="2749"/>
                </a:lnTo>
                <a:lnTo>
                  <a:pt x="1839" y="2747"/>
                </a:lnTo>
                <a:lnTo>
                  <a:pt x="1840" y="2747"/>
                </a:lnTo>
                <a:lnTo>
                  <a:pt x="1840" y="2749"/>
                </a:lnTo>
                <a:lnTo>
                  <a:pt x="1839" y="2749"/>
                </a:lnTo>
                <a:close/>
                <a:moveTo>
                  <a:pt x="1938" y="2751"/>
                </a:moveTo>
                <a:lnTo>
                  <a:pt x="1938" y="2752"/>
                </a:lnTo>
                <a:lnTo>
                  <a:pt x="1936" y="2752"/>
                </a:lnTo>
                <a:lnTo>
                  <a:pt x="1935" y="2752"/>
                </a:lnTo>
                <a:lnTo>
                  <a:pt x="1935" y="2751"/>
                </a:lnTo>
                <a:lnTo>
                  <a:pt x="1935" y="2749"/>
                </a:lnTo>
                <a:lnTo>
                  <a:pt x="1935" y="2747"/>
                </a:lnTo>
                <a:lnTo>
                  <a:pt x="1936" y="2747"/>
                </a:lnTo>
                <a:lnTo>
                  <a:pt x="1936" y="2746"/>
                </a:lnTo>
                <a:lnTo>
                  <a:pt x="1936" y="2747"/>
                </a:lnTo>
                <a:lnTo>
                  <a:pt x="1938" y="2747"/>
                </a:lnTo>
                <a:lnTo>
                  <a:pt x="1938" y="2749"/>
                </a:lnTo>
                <a:lnTo>
                  <a:pt x="1938" y="2751"/>
                </a:lnTo>
                <a:close/>
                <a:moveTo>
                  <a:pt x="1941" y="2746"/>
                </a:moveTo>
                <a:lnTo>
                  <a:pt x="1939" y="2746"/>
                </a:lnTo>
                <a:lnTo>
                  <a:pt x="1941" y="2746"/>
                </a:lnTo>
                <a:close/>
                <a:moveTo>
                  <a:pt x="1856" y="2747"/>
                </a:moveTo>
                <a:lnTo>
                  <a:pt x="1856" y="2746"/>
                </a:lnTo>
                <a:lnTo>
                  <a:pt x="1858" y="2744"/>
                </a:lnTo>
                <a:lnTo>
                  <a:pt x="1858" y="2746"/>
                </a:lnTo>
                <a:lnTo>
                  <a:pt x="1856" y="2746"/>
                </a:lnTo>
                <a:lnTo>
                  <a:pt x="1856" y="2747"/>
                </a:lnTo>
                <a:close/>
                <a:moveTo>
                  <a:pt x="1859" y="2746"/>
                </a:moveTo>
                <a:lnTo>
                  <a:pt x="1858" y="2746"/>
                </a:lnTo>
                <a:lnTo>
                  <a:pt x="1858" y="2744"/>
                </a:lnTo>
                <a:lnTo>
                  <a:pt x="1859" y="2746"/>
                </a:lnTo>
                <a:close/>
                <a:moveTo>
                  <a:pt x="1802" y="2746"/>
                </a:moveTo>
                <a:lnTo>
                  <a:pt x="1800" y="2746"/>
                </a:lnTo>
                <a:lnTo>
                  <a:pt x="1800" y="2744"/>
                </a:lnTo>
                <a:lnTo>
                  <a:pt x="1802" y="2744"/>
                </a:lnTo>
                <a:lnTo>
                  <a:pt x="1802" y="2746"/>
                </a:lnTo>
                <a:close/>
                <a:moveTo>
                  <a:pt x="1858" y="2744"/>
                </a:moveTo>
                <a:lnTo>
                  <a:pt x="1856" y="2744"/>
                </a:lnTo>
                <a:lnTo>
                  <a:pt x="1858" y="2744"/>
                </a:lnTo>
                <a:close/>
                <a:moveTo>
                  <a:pt x="1853" y="2743"/>
                </a:moveTo>
                <a:lnTo>
                  <a:pt x="1855" y="2743"/>
                </a:lnTo>
                <a:lnTo>
                  <a:pt x="1855" y="2744"/>
                </a:lnTo>
                <a:lnTo>
                  <a:pt x="1853" y="2744"/>
                </a:lnTo>
                <a:lnTo>
                  <a:pt x="1853" y="2746"/>
                </a:lnTo>
                <a:lnTo>
                  <a:pt x="1855" y="2746"/>
                </a:lnTo>
                <a:lnTo>
                  <a:pt x="1853" y="2746"/>
                </a:lnTo>
                <a:lnTo>
                  <a:pt x="1851" y="2746"/>
                </a:lnTo>
                <a:lnTo>
                  <a:pt x="1850" y="2746"/>
                </a:lnTo>
                <a:lnTo>
                  <a:pt x="1851" y="2746"/>
                </a:lnTo>
                <a:lnTo>
                  <a:pt x="1851" y="2744"/>
                </a:lnTo>
                <a:lnTo>
                  <a:pt x="1853" y="2743"/>
                </a:lnTo>
                <a:close/>
                <a:moveTo>
                  <a:pt x="1863" y="2743"/>
                </a:moveTo>
                <a:lnTo>
                  <a:pt x="1864" y="2744"/>
                </a:lnTo>
                <a:lnTo>
                  <a:pt x="1863" y="2744"/>
                </a:lnTo>
                <a:lnTo>
                  <a:pt x="1861" y="2746"/>
                </a:lnTo>
                <a:lnTo>
                  <a:pt x="1859" y="2746"/>
                </a:lnTo>
                <a:lnTo>
                  <a:pt x="1859" y="2744"/>
                </a:lnTo>
                <a:lnTo>
                  <a:pt x="1858" y="2744"/>
                </a:lnTo>
                <a:lnTo>
                  <a:pt x="1858" y="2743"/>
                </a:lnTo>
                <a:lnTo>
                  <a:pt x="1859" y="2743"/>
                </a:lnTo>
                <a:lnTo>
                  <a:pt x="1861" y="2743"/>
                </a:lnTo>
                <a:lnTo>
                  <a:pt x="1863" y="2743"/>
                </a:lnTo>
                <a:close/>
                <a:moveTo>
                  <a:pt x="1775" y="2741"/>
                </a:moveTo>
                <a:lnTo>
                  <a:pt x="1773" y="2741"/>
                </a:lnTo>
                <a:lnTo>
                  <a:pt x="1773" y="2739"/>
                </a:lnTo>
                <a:lnTo>
                  <a:pt x="1775" y="2739"/>
                </a:lnTo>
                <a:lnTo>
                  <a:pt x="1775" y="2741"/>
                </a:lnTo>
                <a:close/>
                <a:moveTo>
                  <a:pt x="1855" y="2741"/>
                </a:moveTo>
                <a:lnTo>
                  <a:pt x="1853" y="2741"/>
                </a:lnTo>
                <a:lnTo>
                  <a:pt x="1853" y="2739"/>
                </a:lnTo>
                <a:lnTo>
                  <a:pt x="1855" y="2739"/>
                </a:lnTo>
                <a:lnTo>
                  <a:pt x="1855" y="2741"/>
                </a:lnTo>
                <a:close/>
                <a:moveTo>
                  <a:pt x="1728" y="2739"/>
                </a:moveTo>
                <a:lnTo>
                  <a:pt x="1730" y="2739"/>
                </a:lnTo>
                <a:lnTo>
                  <a:pt x="1728" y="2739"/>
                </a:lnTo>
                <a:close/>
                <a:moveTo>
                  <a:pt x="1872" y="2739"/>
                </a:moveTo>
                <a:lnTo>
                  <a:pt x="1872" y="2738"/>
                </a:lnTo>
                <a:lnTo>
                  <a:pt x="1874" y="2738"/>
                </a:lnTo>
                <a:lnTo>
                  <a:pt x="1874" y="2736"/>
                </a:lnTo>
                <a:lnTo>
                  <a:pt x="1875" y="2736"/>
                </a:lnTo>
                <a:lnTo>
                  <a:pt x="1875" y="2738"/>
                </a:lnTo>
                <a:lnTo>
                  <a:pt x="1874" y="2739"/>
                </a:lnTo>
                <a:lnTo>
                  <a:pt x="1872" y="2739"/>
                </a:lnTo>
                <a:close/>
                <a:moveTo>
                  <a:pt x="1943" y="2738"/>
                </a:moveTo>
                <a:lnTo>
                  <a:pt x="1941" y="2738"/>
                </a:lnTo>
                <a:lnTo>
                  <a:pt x="1941" y="2736"/>
                </a:lnTo>
                <a:lnTo>
                  <a:pt x="1943" y="2736"/>
                </a:lnTo>
                <a:lnTo>
                  <a:pt x="1943" y="2738"/>
                </a:lnTo>
                <a:close/>
                <a:moveTo>
                  <a:pt x="1755" y="2736"/>
                </a:moveTo>
                <a:lnTo>
                  <a:pt x="1757" y="2736"/>
                </a:lnTo>
                <a:lnTo>
                  <a:pt x="1757" y="2738"/>
                </a:lnTo>
                <a:lnTo>
                  <a:pt x="1755" y="2738"/>
                </a:lnTo>
                <a:lnTo>
                  <a:pt x="1755" y="2736"/>
                </a:lnTo>
                <a:lnTo>
                  <a:pt x="1754" y="2736"/>
                </a:lnTo>
                <a:lnTo>
                  <a:pt x="1755" y="2736"/>
                </a:lnTo>
                <a:close/>
                <a:moveTo>
                  <a:pt x="1935" y="2736"/>
                </a:moveTo>
                <a:lnTo>
                  <a:pt x="1933" y="2736"/>
                </a:lnTo>
                <a:lnTo>
                  <a:pt x="1935" y="2736"/>
                </a:lnTo>
                <a:close/>
                <a:moveTo>
                  <a:pt x="1771" y="2736"/>
                </a:moveTo>
                <a:lnTo>
                  <a:pt x="1771" y="2735"/>
                </a:lnTo>
                <a:lnTo>
                  <a:pt x="1771" y="2736"/>
                </a:lnTo>
                <a:close/>
                <a:moveTo>
                  <a:pt x="1930" y="2736"/>
                </a:moveTo>
                <a:lnTo>
                  <a:pt x="1928" y="2736"/>
                </a:lnTo>
                <a:lnTo>
                  <a:pt x="1928" y="2735"/>
                </a:lnTo>
                <a:lnTo>
                  <a:pt x="1930" y="2735"/>
                </a:lnTo>
                <a:lnTo>
                  <a:pt x="1930" y="2736"/>
                </a:lnTo>
                <a:lnTo>
                  <a:pt x="1931" y="2736"/>
                </a:lnTo>
                <a:lnTo>
                  <a:pt x="1930" y="2736"/>
                </a:lnTo>
                <a:close/>
                <a:moveTo>
                  <a:pt x="1751" y="2735"/>
                </a:moveTo>
                <a:lnTo>
                  <a:pt x="1752" y="2735"/>
                </a:lnTo>
                <a:lnTo>
                  <a:pt x="1752" y="2736"/>
                </a:lnTo>
                <a:lnTo>
                  <a:pt x="1754" y="2736"/>
                </a:lnTo>
                <a:lnTo>
                  <a:pt x="1755" y="2738"/>
                </a:lnTo>
                <a:lnTo>
                  <a:pt x="1757" y="2738"/>
                </a:lnTo>
                <a:lnTo>
                  <a:pt x="1757" y="2739"/>
                </a:lnTo>
                <a:lnTo>
                  <a:pt x="1755" y="2739"/>
                </a:lnTo>
                <a:lnTo>
                  <a:pt x="1754" y="2739"/>
                </a:lnTo>
                <a:lnTo>
                  <a:pt x="1752" y="2739"/>
                </a:lnTo>
                <a:lnTo>
                  <a:pt x="1752" y="2738"/>
                </a:lnTo>
                <a:lnTo>
                  <a:pt x="1751" y="2738"/>
                </a:lnTo>
                <a:lnTo>
                  <a:pt x="1749" y="2738"/>
                </a:lnTo>
                <a:lnTo>
                  <a:pt x="1749" y="2736"/>
                </a:lnTo>
                <a:lnTo>
                  <a:pt x="1747" y="2736"/>
                </a:lnTo>
                <a:lnTo>
                  <a:pt x="1749" y="2736"/>
                </a:lnTo>
                <a:lnTo>
                  <a:pt x="1747" y="2736"/>
                </a:lnTo>
                <a:lnTo>
                  <a:pt x="1747" y="2735"/>
                </a:lnTo>
                <a:lnTo>
                  <a:pt x="1749" y="2735"/>
                </a:lnTo>
                <a:lnTo>
                  <a:pt x="1751" y="2735"/>
                </a:lnTo>
                <a:close/>
                <a:moveTo>
                  <a:pt x="1759" y="2735"/>
                </a:moveTo>
                <a:lnTo>
                  <a:pt x="1760" y="2735"/>
                </a:lnTo>
                <a:lnTo>
                  <a:pt x="1762" y="2735"/>
                </a:lnTo>
                <a:lnTo>
                  <a:pt x="1762" y="2736"/>
                </a:lnTo>
                <a:lnTo>
                  <a:pt x="1760" y="2736"/>
                </a:lnTo>
                <a:lnTo>
                  <a:pt x="1759" y="2736"/>
                </a:lnTo>
                <a:lnTo>
                  <a:pt x="1757" y="2736"/>
                </a:lnTo>
                <a:lnTo>
                  <a:pt x="1757" y="2735"/>
                </a:lnTo>
                <a:lnTo>
                  <a:pt x="1759" y="2735"/>
                </a:lnTo>
                <a:close/>
                <a:moveTo>
                  <a:pt x="1789" y="2735"/>
                </a:moveTo>
                <a:lnTo>
                  <a:pt x="1789" y="2733"/>
                </a:lnTo>
                <a:lnTo>
                  <a:pt x="1789" y="2735"/>
                </a:lnTo>
                <a:close/>
                <a:moveTo>
                  <a:pt x="1754" y="2733"/>
                </a:moveTo>
                <a:lnTo>
                  <a:pt x="1755" y="2733"/>
                </a:lnTo>
                <a:lnTo>
                  <a:pt x="1755" y="2735"/>
                </a:lnTo>
                <a:lnTo>
                  <a:pt x="1757" y="2735"/>
                </a:lnTo>
                <a:lnTo>
                  <a:pt x="1755" y="2735"/>
                </a:lnTo>
                <a:lnTo>
                  <a:pt x="1755" y="2736"/>
                </a:lnTo>
                <a:lnTo>
                  <a:pt x="1754" y="2736"/>
                </a:lnTo>
                <a:lnTo>
                  <a:pt x="1752" y="2735"/>
                </a:lnTo>
                <a:lnTo>
                  <a:pt x="1751" y="2735"/>
                </a:lnTo>
                <a:lnTo>
                  <a:pt x="1751" y="2733"/>
                </a:lnTo>
                <a:lnTo>
                  <a:pt x="1752" y="2733"/>
                </a:lnTo>
                <a:lnTo>
                  <a:pt x="1754" y="2733"/>
                </a:lnTo>
                <a:close/>
                <a:moveTo>
                  <a:pt x="1778" y="2733"/>
                </a:moveTo>
                <a:lnTo>
                  <a:pt x="1779" y="2733"/>
                </a:lnTo>
                <a:lnTo>
                  <a:pt x="1779" y="2735"/>
                </a:lnTo>
                <a:lnTo>
                  <a:pt x="1778" y="2735"/>
                </a:lnTo>
                <a:lnTo>
                  <a:pt x="1778" y="2733"/>
                </a:lnTo>
                <a:close/>
                <a:moveTo>
                  <a:pt x="1776" y="2736"/>
                </a:moveTo>
                <a:lnTo>
                  <a:pt x="1776" y="2735"/>
                </a:lnTo>
                <a:lnTo>
                  <a:pt x="1775" y="2735"/>
                </a:lnTo>
                <a:lnTo>
                  <a:pt x="1775" y="2733"/>
                </a:lnTo>
                <a:lnTo>
                  <a:pt x="1776" y="2733"/>
                </a:lnTo>
                <a:lnTo>
                  <a:pt x="1776" y="2735"/>
                </a:lnTo>
                <a:lnTo>
                  <a:pt x="1778" y="2735"/>
                </a:lnTo>
                <a:lnTo>
                  <a:pt x="1778" y="2736"/>
                </a:lnTo>
                <a:lnTo>
                  <a:pt x="1776" y="2736"/>
                </a:lnTo>
                <a:close/>
                <a:moveTo>
                  <a:pt x="1757" y="2733"/>
                </a:moveTo>
                <a:lnTo>
                  <a:pt x="1755" y="2733"/>
                </a:lnTo>
                <a:lnTo>
                  <a:pt x="1757" y="2733"/>
                </a:lnTo>
                <a:close/>
                <a:moveTo>
                  <a:pt x="1775" y="2735"/>
                </a:moveTo>
                <a:lnTo>
                  <a:pt x="1773" y="2735"/>
                </a:lnTo>
                <a:lnTo>
                  <a:pt x="1773" y="2733"/>
                </a:lnTo>
                <a:lnTo>
                  <a:pt x="1775" y="2733"/>
                </a:lnTo>
                <a:lnTo>
                  <a:pt x="1775" y="2735"/>
                </a:lnTo>
                <a:close/>
                <a:moveTo>
                  <a:pt x="1759" y="2733"/>
                </a:moveTo>
                <a:lnTo>
                  <a:pt x="1760" y="2733"/>
                </a:lnTo>
                <a:lnTo>
                  <a:pt x="1762" y="2733"/>
                </a:lnTo>
                <a:lnTo>
                  <a:pt x="1762" y="2735"/>
                </a:lnTo>
                <a:lnTo>
                  <a:pt x="1760" y="2735"/>
                </a:lnTo>
                <a:lnTo>
                  <a:pt x="1759" y="2733"/>
                </a:lnTo>
                <a:lnTo>
                  <a:pt x="1757" y="2733"/>
                </a:lnTo>
                <a:lnTo>
                  <a:pt x="1759" y="2733"/>
                </a:lnTo>
                <a:close/>
                <a:moveTo>
                  <a:pt x="1786" y="2733"/>
                </a:moveTo>
                <a:lnTo>
                  <a:pt x="1786" y="2735"/>
                </a:lnTo>
                <a:lnTo>
                  <a:pt x="1787" y="2735"/>
                </a:lnTo>
                <a:lnTo>
                  <a:pt x="1787" y="2736"/>
                </a:lnTo>
                <a:lnTo>
                  <a:pt x="1787" y="2735"/>
                </a:lnTo>
                <a:lnTo>
                  <a:pt x="1789" y="2735"/>
                </a:lnTo>
                <a:lnTo>
                  <a:pt x="1789" y="2736"/>
                </a:lnTo>
                <a:lnTo>
                  <a:pt x="1789" y="2735"/>
                </a:lnTo>
                <a:lnTo>
                  <a:pt x="1791" y="2735"/>
                </a:lnTo>
                <a:lnTo>
                  <a:pt x="1791" y="2736"/>
                </a:lnTo>
                <a:lnTo>
                  <a:pt x="1791" y="2738"/>
                </a:lnTo>
                <a:lnTo>
                  <a:pt x="1792" y="2738"/>
                </a:lnTo>
                <a:lnTo>
                  <a:pt x="1794" y="2738"/>
                </a:lnTo>
                <a:lnTo>
                  <a:pt x="1794" y="2739"/>
                </a:lnTo>
                <a:lnTo>
                  <a:pt x="1794" y="2738"/>
                </a:lnTo>
                <a:lnTo>
                  <a:pt x="1794" y="2736"/>
                </a:lnTo>
                <a:lnTo>
                  <a:pt x="1795" y="2736"/>
                </a:lnTo>
                <a:lnTo>
                  <a:pt x="1795" y="2738"/>
                </a:lnTo>
                <a:lnTo>
                  <a:pt x="1797" y="2738"/>
                </a:lnTo>
                <a:lnTo>
                  <a:pt x="1799" y="2738"/>
                </a:lnTo>
                <a:lnTo>
                  <a:pt x="1799" y="2739"/>
                </a:lnTo>
                <a:lnTo>
                  <a:pt x="1799" y="2741"/>
                </a:lnTo>
                <a:lnTo>
                  <a:pt x="1800" y="2741"/>
                </a:lnTo>
                <a:lnTo>
                  <a:pt x="1800" y="2743"/>
                </a:lnTo>
                <a:lnTo>
                  <a:pt x="1802" y="2743"/>
                </a:lnTo>
                <a:lnTo>
                  <a:pt x="1802" y="2744"/>
                </a:lnTo>
                <a:lnTo>
                  <a:pt x="1800" y="2744"/>
                </a:lnTo>
                <a:lnTo>
                  <a:pt x="1800" y="2746"/>
                </a:lnTo>
                <a:lnTo>
                  <a:pt x="1799" y="2746"/>
                </a:lnTo>
                <a:lnTo>
                  <a:pt x="1799" y="2747"/>
                </a:lnTo>
                <a:lnTo>
                  <a:pt x="1797" y="2747"/>
                </a:lnTo>
                <a:lnTo>
                  <a:pt x="1795" y="2747"/>
                </a:lnTo>
                <a:lnTo>
                  <a:pt x="1794" y="2747"/>
                </a:lnTo>
                <a:lnTo>
                  <a:pt x="1792" y="2747"/>
                </a:lnTo>
                <a:lnTo>
                  <a:pt x="1791" y="2747"/>
                </a:lnTo>
                <a:lnTo>
                  <a:pt x="1791" y="2746"/>
                </a:lnTo>
                <a:lnTo>
                  <a:pt x="1789" y="2746"/>
                </a:lnTo>
                <a:lnTo>
                  <a:pt x="1789" y="2747"/>
                </a:lnTo>
                <a:lnTo>
                  <a:pt x="1787" y="2747"/>
                </a:lnTo>
                <a:lnTo>
                  <a:pt x="1787" y="2746"/>
                </a:lnTo>
                <a:lnTo>
                  <a:pt x="1786" y="2746"/>
                </a:lnTo>
                <a:lnTo>
                  <a:pt x="1784" y="2746"/>
                </a:lnTo>
                <a:lnTo>
                  <a:pt x="1783" y="2746"/>
                </a:lnTo>
                <a:lnTo>
                  <a:pt x="1781" y="2746"/>
                </a:lnTo>
                <a:lnTo>
                  <a:pt x="1781" y="2744"/>
                </a:lnTo>
                <a:lnTo>
                  <a:pt x="1779" y="2744"/>
                </a:lnTo>
                <a:lnTo>
                  <a:pt x="1778" y="2744"/>
                </a:lnTo>
                <a:lnTo>
                  <a:pt x="1779" y="2744"/>
                </a:lnTo>
                <a:lnTo>
                  <a:pt x="1779" y="2743"/>
                </a:lnTo>
                <a:lnTo>
                  <a:pt x="1778" y="2743"/>
                </a:lnTo>
                <a:lnTo>
                  <a:pt x="1778" y="2741"/>
                </a:lnTo>
                <a:lnTo>
                  <a:pt x="1776" y="2741"/>
                </a:lnTo>
                <a:lnTo>
                  <a:pt x="1775" y="2741"/>
                </a:lnTo>
                <a:lnTo>
                  <a:pt x="1776" y="2741"/>
                </a:lnTo>
                <a:lnTo>
                  <a:pt x="1776" y="2739"/>
                </a:lnTo>
                <a:lnTo>
                  <a:pt x="1776" y="2738"/>
                </a:lnTo>
                <a:lnTo>
                  <a:pt x="1778" y="2738"/>
                </a:lnTo>
                <a:lnTo>
                  <a:pt x="1778" y="2736"/>
                </a:lnTo>
                <a:lnTo>
                  <a:pt x="1778" y="2735"/>
                </a:lnTo>
                <a:lnTo>
                  <a:pt x="1779" y="2735"/>
                </a:lnTo>
                <a:lnTo>
                  <a:pt x="1779" y="2733"/>
                </a:lnTo>
                <a:lnTo>
                  <a:pt x="1781" y="2733"/>
                </a:lnTo>
                <a:lnTo>
                  <a:pt x="1781" y="2735"/>
                </a:lnTo>
                <a:lnTo>
                  <a:pt x="1781" y="2736"/>
                </a:lnTo>
                <a:lnTo>
                  <a:pt x="1781" y="2738"/>
                </a:lnTo>
                <a:lnTo>
                  <a:pt x="1783" y="2738"/>
                </a:lnTo>
                <a:lnTo>
                  <a:pt x="1783" y="2736"/>
                </a:lnTo>
                <a:lnTo>
                  <a:pt x="1783" y="2735"/>
                </a:lnTo>
                <a:lnTo>
                  <a:pt x="1783" y="2736"/>
                </a:lnTo>
                <a:lnTo>
                  <a:pt x="1784" y="2736"/>
                </a:lnTo>
                <a:lnTo>
                  <a:pt x="1784" y="2735"/>
                </a:lnTo>
                <a:lnTo>
                  <a:pt x="1784" y="2733"/>
                </a:lnTo>
                <a:lnTo>
                  <a:pt x="1786" y="2733"/>
                </a:lnTo>
                <a:lnTo>
                  <a:pt x="1786" y="2731"/>
                </a:lnTo>
                <a:lnTo>
                  <a:pt x="1786" y="2733"/>
                </a:lnTo>
                <a:close/>
                <a:moveTo>
                  <a:pt x="1773" y="2735"/>
                </a:moveTo>
                <a:lnTo>
                  <a:pt x="1771" y="2735"/>
                </a:lnTo>
                <a:lnTo>
                  <a:pt x="1770" y="2735"/>
                </a:lnTo>
                <a:lnTo>
                  <a:pt x="1770" y="2733"/>
                </a:lnTo>
                <a:lnTo>
                  <a:pt x="1771" y="2733"/>
                </a:lnTo>
                <a:lnTo>
                  <a:pt x="1771" y="2731"/>
                </a:lnTo>
                <a:lnTo>
                  <a:pt x="1773" y="2731"/>
                </a:lnTo>
                <a:lnTo>
                  <a:pt x="1773" y="2733"/>
                </a:lnTo>
                <a:lnTo>
                  <a:pt x="1773" y="2735"/>
                </a:lnTo>
                <a:close/>
                <a:moveTo>
                  <a:pt x="1690" y="2733"/>
                </a:moveTo>
                <a:lnTo>
                  <a:pt x="1690" y="2731"/>
                </a:lnTo>
                <a:lnTo>
                  <a:pt x="1691" y="2731"/>
                </a:lnTo>
                <a:lnTo>
                  <a:pt x="1690" y="2733"/>
                </a:lnTo>
                <a:close/>
                <a:moveTo>
                  <a:pt x="1842" y="2731"/>
                </a:moveTo>
                <a:lnTo>
                  <a:pt x="1842" y="2733"/>
                </a:lnTo>
                <a:lnTo>
                  <a:pt x="1840" y="2731"/>
                </a:lnTo>
                <a:lnTo>
                  <a:pt x="1842" y="2731"/>
                </a:lnTo>
                <a:lnTo>
                  <a:pt x="1843" y="2731"/>
                </a:lnTo>
                <a:lnTo>
                  <a:pt x="1842" y="2731"/>
                </a:lnTo>
                <a:close/>
                <a:moveTo>
                  <a:pt x="1775" y="2731"/>
                </a:moveTo>
                <a:lnTo>
                  <a:pt x="1773" y="2731"/>
                </a:lnTo>
                <a:lnTo>
                  <a:pt x="1773" y="2730"/>
                </a:lnTo>
                <a:lnTo>
                  <a:pt x="1775" y="2730"/>
                </a:lnTo>
                <a:lnTo>
                  <a:pt x="1775" y="2731"/>
                </a:lnTo>
                <a:close/>
                <a:moveTo>
                  <a:pt x="1523" y="2730"/>
                </a:moveTo>
                <a:lnTo>
                  <a:pt x="1523" y="2731"/>
                </a:lnTo>
                <a:lnTo>
                  <a:pt x="1522" y="2731"/>
                </a:lnTo>
                <a:lnTo>
                  <a:pt x="1522" y="2730"/>
                </a:lnTo>
                <a:lnTo>
                  <a:pt x="1523" y="2730"/>
                </a:lnTo>
                <a:close/>
                <a:moveTo>
                  <a:pt x="1815" y="2730"/>
                </a:moveTo>
                <a:lnTo>
                  <a:pt x="1816" y="2730"/>
                </a:lnTo>
                <a:lnTo>
                  <a:pt x="1816" y="2731"/>
                </a:lnTo>
                <a:lnTo>
                  <a:pt x="1818" y="2731"/>
                </a:lnTo>
                <a:lnTo>
                  <a:pt x="1816" y="2731"/>
                </a:lnTo>
                <a:lnTo>
                  <a:pt x="1816" y="2733"/>
                </a:lnTo>
                <a:lnTo>
                  <a:pt x="1815" y="2733"/>
                </a:lnTo>
                <a:lnTo>
                  <a:pt x="1815" y="2731"/>
                </a:lnTo>
                <a:lnTo>
                  <a:pt x="1815" y="2733"/>
                </a:lnTo>
                <a:lnTo>
                  <a:pt x="1813" y="2733"/>
                </a:lnTo>
                <a:lnTo>
                  <a:pt x="1811" y="2731"/>
                </a:lnTo>
                <a:lnTo>
                  <a:pt x="1813" y="2730"/>
                </a:lnTo>
                <a:lnTo>
                  <a:pt x="1815" y="2730"/>
                </a:lnTo>
                <a:close/>
                <a:moveTo>
                  <a:pt x="1808" y="2730"/>
                </a:moveTo>
                <a:lnTo>
                  <a:pt x="1808" y="2731"/>
                </a:lnTo>
                <a:lnTo>
                  <a:pt x="1808" y="2730"/>
                </a:lnTo>
                <a:close/>
                <a:moveTo>
                  <a:pt x="1770" y="2731"/>
                </a:moveTo>
                <a:lnTo>
                  <a:pt x="1770" y="2730"/>
                </a:lnTo>
                <a:lnTo>
                  <a:pt x="1771" y="2730"/>
                </a:lnTo>
                <a:lnTo>
                  <a:pt x="1773" y="2730"/>
                </a:lnTo>
                <a:lnTo>
                  <a:pt x="1773" y="2731"/>
                </a:lnTo>
                <a:lnTo>
                  <a:pt x="1771" y="2731"/>
                </a:lnTo>
                <a:lnTo>
                  <a:pt x="1770" y="2731"/>
                </a:lnTo>
                <a:close/>
                <a:moveTo>
                  <a:pt x="1803" y="2730"/>
                </a:moveTo>
                <a:lnTo>
                  <a:pt x="1805" y="2730"/>
                </a:lnTo>
                <a:lnTo>
                  <a:pt x="1807" y="2730"/>
                </a:lnTo>
                <a:lnTo>
                  <a:pt x="1807" y="2731"/>
                </a:lnTo>
                <a:lnTo>
                  <a:pt x="1805" y="2731"/>
                </a:lnTo>
                <a:lnTo>
                  <a:pt x="1803" y="2731"/>
                </a:lnTo>
                <a:lnTo>
                  <a:pt x="1802" y="2731"/>
                </a:lnTo>
                <a:lnTo>
                  <a:pt x="1802" y="2730"/>
                </a:lnTo>
                <a:lnTo>
                  <a:pt x="1803" y="2730"/>
                </a:lnTo>
                <a:close/>
                <a:moveTo>
                  <a:pt x="1832" y="2730"/>
                </a:moveTo>
                <a:lnTo>
                  <a:pt x="1832" y="2731"/>
                </a:lnTo>
                <a:lnTo>
                  <a:pt x="1831" y="2731"/>
                </a:lnTo>
                <a:lnTo>
                  <a:pt x="1831" y="2733"/>
                </a:lnTo>
                <a:lnTo>
                  <a:pt x="1832" y="2733"/>
                </a:lnTo>
                <a:lnTo>
                  <a:pt x="1831" y="2735"/>
                </a:lnTo>
                <a:lnTo>
                  <a:pt x="1832" y="2735"/>
                </a:lnTo>
                <a:lnTo>
                  <a:pt x="1832" y="2733"/>
                </a:lnTo>
                <a:lnTo>
                  <a:pt x="1834" y="2733"/>
                </a:lnTo>
                <a:lnTo>
                  <a:pt x="1835" y="2733"/>
                </a:lnTo>
                <a:lnTo>
                  <a:pt x="1835" y="2735"/>
                </a:lnTo>
                <a:lnTo>
                  <a:pt x="1837" y="2735"/>
                </a:lnTo>
                <a:lnTo>
                  <a:pt x="1839" y="2735"/>
                </a:lnTo>
                <a:lnTo>
                  <a:pt x="1837" y="2735"/>
                </a:lnTo>
                <a:lnTo>
                  <a:pt x="1837" y="2733"/>
                </a:lnTo>
                <a:lnTo>
                  <a:pt x="1839" y="2733"/>
                </a:lnTo>
                <a:lnTo>
                  <a:pt x="1839" y="2735"/>
                </a:lnTo>
                <a:lnTo>
                  <a:pt x="1840" y="2735"/>
                </a:lnTo>
                <a:lnTo>
                  <a:pt x="1842" y="2735"/>
                </a:lnTo>
                <a:lnTo>
                  <a:pt x="1842" y="2736"/>
                </a:lnTo>
                <a:lnTo>
                  <a:pt x="1843" y="2736"/>
                </a:lnTo>
                <a:lnTo>
                  <a:pt x="1845" y="2736"/>
                </a:lnTo>
                <a:lnTo>
                  <a:pt x="1847" y="2736"/>
                </a:lnTo>
                <a:lnTo>
                  <a:pt x="1847" y="2738"/>
                </a:lnTo>
                <a:lnTo>
                  <a:pt x="1848" y="2738"/>
                </a:lnTo>
                <a:lnTo>
                  <a:pt x="1850" y="2738"/>
                </a:lnTo>
                <a:lnTo>
                  <a:pt x="1851" y="2738"/>
                </a:lnTo>
                <a:lnTo>
                  <a:pt x="1851" y="2739"/>
                </a:lnTo>
                <a:lnTo>
                  <a:pt x="1850" y="2739"/>
                </a:lnTo>
                <a:lnTo>
                  <a:pt x="1851" y="2739"/>
                </a:lnTo>
                <a:lnTo>
                  <a:pt x="1851" y="2741"/>
                </a:lnTo>
                <a:lnTo>
                  <a:pt x="1853" y="2741"/>
                </a:lnTo>
                <a:lnTo>
                  <a:pt x="1853" y="2743"/>
                </a:lnTo>
                <a:lnTo>
                  <a:pt x="1851" y="2743"/>
                </a:lnTo>
                <a:lnTo>
                  <a:pt x="1853" y="2743"/>
                </a:lnTo>
                <a:lnTo>
                  <a:pt x="1851" y="2743"/>
                </a:lnTo>
                <a:lnTo>
                  <a:pt x="1851" y="2744"/>
                </a:lnTo>
                <a:lnTo>
                  <a:pt x="1850" y="2744"/>
                </a:lnTo>
                <a:lnTo>
                  <a:pt x="1850" y="2746"/>
                </a:lnTo>
                <a:lnTo>
                  <a:pt x="1848" y="2746"/>
                </a:lnTo>
                <a:lnTo>
                  <a:pt x="1847" y="2746"/>
                </a:lnTo>
                <a:lnTo>
                  <a:pt x="1847" y="2747"/>
                </a:lnTo>
                <a:lnTo>
                  <a:pt x="1845" y="2747"/>
                </a:lnTo>
                <a:lnTo>
                  <a:pt x="1843" y="2747"/>
                </a:lnTo>
                <a:lnTo>
                  <a:pt x="1842" y="2747"/>
                </a:lnTo>
                <a:lnTo>
                  <a:pt x="1840" y="2747"/>
                </a:lnTo>
                <a:lnTo>
                  <a:pt x="1839" y="2747"/>
                </a:lnTo>
                <a:lnTo>
                  <a:pt x="1837" y="2747"/>
                </a:lnTo>
                <a:lnTo>
                  <a:pt x="1835" y="2747"/>
                </a:lnTo>
                <a:lnTo>
                  <a:pt x="1834" y="2747"/>
                </a:lnTo>
                <a:lnTo>
                  <a:pt x="1834" y="2749"/>
                </a:lnTo>
                <a:lnTo>
                  <a:pt x="1832" y="2749"/>
                </a:lnTo>
                <a:lnTo>
                  <a:pt x="1831" y="2749"/>
                </a:lnTo>
                <a:lnTo>
                  <a:pt x="1829" y="2749"/>
                </a:lnTo>
                <a:lnTo>
                  <a:pt x="1827" y="2749"/>
                </a:lnTo>
                <a:lnTo>
                  <a:pt x="1826" y="2749"/>
                </a:lnTo>
                <a:lnTo>
                  <a:pt x="1824" y="2749"/>
                </a:lnTo>
                <a:lnTo>
                  <a:pt x="1823" y="2749"/>
                </a:lnTo>
                <a:lnTo>
                  <a:pt x="1821" y="2749"/>
                </a:lnTo>
                <a:lnTo>
                  <a:pt x="1819" y="2749"/>
                </a:lnTo>
                <a:lnTo>
                  <a:pt x="1818" y="2749"/>
                </a:lnTo>
                <a:lnTo>
                  <a:pt x="1816" y="2749"/>
                </a:lnTo>
                <a:lnTo>
                  <a:pt x="1815" y="2749"/>
                </a:lnTo>
                <a:lnTo>
                  <a:pt x="1813" y="2749"/>
                </a:lnTo>
                <a:lnTo>
                  <a:pt x="1813" y="2747"/>
                </a:lnTo>
                <a:lnTo>
                  <a:pt x="1811" y="2747"/>
                </a:lnTo>
                <a:lnTo>
                  <a:pt x="1810" y="2746"/>
                </a:lnTo>
                <a:lnTo>
                  <a:pt x="1808" y="2746"/>
                </a:lnTo>
                <a:lnTo>
                  <a:pt x="1808" y="2744"/>
                </a:lnTo>
                <a:lnTo>
                  <a:pt x="1807" y="2744"/>
                </a:lnTo>
                <a:lnTo>
                  <a:pt x="1805" y="2744"/>
                </a:lnTo>
                <a:lnTo>
                  <a:pt x="1805" y="2743"/>
                </a:lnTo>
                <a:lnTo>
                  <a:pt x="1803" y="2743"/>
                </a:lnTo>
                <a:lnTo>
                  <a:pt x="1803" y="2741"/>
                </a:lnTo>
                <a:lnTo>
                  <a:pt x="1805" y="2741"/>
                </a:lnTo>
                <a:lnTo>
                  <a:pt x="1803" y="2741"/>
                </a:lnTo>
                <a:lnTo>
                  <a:pt x="1805" y="2739"/>
                </a:lnTo>
                <a:lnTo>
                  <a:pt x="1805" y="2741"/>
                </a:lnTo>
                <a:lnTo>
                  <a:pt x="1805" y="2739"/>
                </a:lnTo>
                <a:lnTo>
                  <a:pt x="1807" y="2739"/>
                </a:lnTo>
                <a:lnTo>
                  <a:pt x="1808" y="2741"/>
                </a:lnTo>
                <a:lnTo>
                  <a:pt x="1810" y="2741"/>
                </a:lnTo>
                <a:lnTo>
                  <a:pt x="1810" y="2743"/>
                </a:lnTo>
                <a:lnTo>
                  <a:pt x="1811" y="2743"/>
                </a:lnTo>
                <a:lnTo>
                  <a:pt x="1811" y="2744"/>
                </a:lnTo>
                <a:lnTo>
                  <a:pt x="1813" y="2744"/>
                </a:lnTo>
                <a:lnTo>
                  <a:pt x="1815" y="2744"/>
                </a:lnTo>
                <a:lnTo>
                  <a:pt x="1815" y="2743"/>
                </a:lnTo>
                <a:lnTo>
                  <a:pt x="1815" y="2744"/>
                </a:lnTo>
                <a:lnTo>
                  <a:pt x="1816" y="2744"/>
                </a:lnTo>
                <a:lnTo>
                  <a:pt x="1815" y="2743"/>
                </a:lnTo>
                <a:lnTo>
                  <a:pt x="1815" y="2741"/>
                </a:lnTo>
                <a:lnTo>
                  <a:pt x="1815" y="2739"/>
                </a:lnTo>
                <a:lnTo>
                  <a:pt x="1816" y="2739"/>
                </a:lnTo>
                <a:lnTo>
                  <a:pt x="1816" y="2738"/>
                </a:lnTo>
                <a:lnTo>
                  <a:pt x="1815" y="2738"/>
                </a:lnTo>
                <a:lnTo>
                  <a:pt x="1815" y="2739"/>
                </a:lnTo>
                <a:lnTo>
                  <a:pt x="1815" y="2738"/>
                </a:lnTo>
                <a:lnTo>
                  <a:pt x="1813" y="2738"/>
                </a:lnTo>
                <a:lnTo>
                  <a:pt x="1811" y="2736"/>
                </a:lnTo>
                <a:lnTo>
                  <a:pt x="1811" y="2735"/>
                </a:lnTo>
                <a:lnTo>
                  <a:pt x="1810" y="2735"/>
                </a:lnTo>
                <a:lnTo>
                  <a:pt x="1808" y="2735"/>
                </a:lnTo>
                <a:lnTo>
                  <a:pt x="1807" y="2735"/>
                </a:lnTo>
                <a:lnTo>
                  <a:pt x="1805" y="2735"/>
                </a:lnTo>
                <a:lnTo>
                  <a:pt x="1803" y="2735"/>
                </a:lnTo>
                <a:lnTo>
                  <a:pt x="1805" y="2733"/>
                </a:lnTo>
                <a:lnTo>
                  <a:pt x="1805" y="2731"/>
                </a:lnTo>
                <a:lnTo>
                  <a:pt x="1807" y="2731"/>
                </a:lnTo>
                <a:lnTo>
                  <a:pt x="1808" y="2731"/>
                </a:lnTo>
                <a:lnTo>
                  <a:pt x="1810" y="2731"/>
                </a:lnTo>
                <a:lnTo>
                  <a:pt x="1811" y="2731"/>
                </a:lnTo>
                <a:lnTo>
                  <a:pt x="1811" y="2733"/>
                </a:lnTo>
                <a:lnTo>
                  <a:pt x="1810" y="2733"/>
                </a:lnTo>
                <a:lnTo>
                  <a:pt x="1811" y="2733"/>
                </a:lnTo>
                <a:lnTo>
                  <a:pt x="1813" y="2733"/>
                </a:lnTo>
                <a:lnTo>
                  <a:pt x="1813" y="2735"/>
                </a:lnTo>
                <a:lnTo>
                  <a:pt x="1811" y="2735"/>
                </a:lnTo>
                <a:lnTo>
                  <a:pt x="1813" y="2735"/>
                </a:lnTo>
                <a:lnTo>
                  <a:pt x="1815" y="2735"/>
                </a:lnTo>
                <a:lnTo>
                  <a:pt x="1815" y="2733"/>
                </a:lnTo>
                <a:lnTo>
                  <a:pt x="1816" y="2733"/>
                </a:lnTo>
                <a:lnTo>
                  <a:pt x="1818" y="2733"/>
                </a:lnTo>
                <a:lnTo>
                  <a:pt x="1819" y="2733"/>
                </a:lnTo>
                <a:lnTo>
                  <a:pt x="1821" y="2733"/>
                </a:lnTo>
                <a:lnTo>
                  <a:pt x="1823" y="2733"/>
                </a:lnTo>
                <a:lnTo>
                  <a:pt x="1824" y="2733"/>
                </a:lnTo>
                <a:lnTo>
                  <a:pt x="1826" y="2733"/>
                </a:lnTo>
                <a:lnTo>
                  <a:pt x="1826" y="2735"/>
                </a:lnTo>
                <a:lnTo>
                  <a:pt x="1826" y="2733"/>
                </a:lnTo>
                <a:lnTo>
                  <a:pt x="1827" y="2731"/>
                </a:lnTo>
                <a:lnTo>
                  <a:pt x="1827" y="2730"/>
                </a:lnTo>
                <a:lnTo>
                  <a:pt x="1829" y="2730"/>
                </a:lnTo>
                <a:lnTo>
                  <a:pt x="1831" y="2730"/>
                </a:lnTo>
                <a:lnTo>
                  <a:pt x="1832" y="2730"/>
                </a:lnTo>
                <a:close/>
                <a:moveTo>
                  <a:pt x="1531" y="2730"/>
                </a:moveTo>
                <a:lnTo>
                  <a:pt x="1530" y="2730"/>
                </a:lnTo>
                <a:lnTo>
                  <a:pt x="1530" y="2728"/>
                </a:lnTo>
                <a:lnTo>
                  <a:pt x="1531" y="2730"/>
                </a:lnTo>
                <a:close/>
                <a:moveTo>
                  <a:pt x="1523" y="2728"/>
                </a:moveTo>
                <a:lnTo>
                  <a:pt x="1523" y="2730"/>
                </a:lnTo>
                <a:lnTo>
                  <a:pt x="1523" y="2728"/>
                </a:lnTo>
                <a:close/>
                <a:moveTo>
                  <a:pt x="1799" y="2728"/>
                </a:moveTo>
                <a:lnTo>
                  <a:pt x="1797" y="2728"/>
                </a:lnTo>
                <a:lnTo>
                  <a:pt x="1799" y="2728"/>
                </a:lnTo>
                <a:close/>
                <a:moveTo>
                  <a:pt x="1535" y="2728"/>
                </a:moveTo>
                <a:lnTo>
                  <a:pt x="1536" y="2728"/>
                </a:lnTo>
                <a:lnTo>
                  <a:pt x="1535" y="2728"/>
                </a:lnTo>
                <a:close/>
                <a:moveTo>
                  <a:pt x="1739" y="2731"/>
                </a:moveTo>
                <a:lnTo>
                  <a:pt x="1739" y="2733"/>
                </a:lnTo>
                <a:lnTo>
                  <a:pt x="1741" y="2733"/>
                </a:lnTo>
                <a:lnTo>
                  <a:pt x="1741" y="2735"/>
                </a:lnTo>
                <a:lnTo>
                  <a:pt x="1743" y="2735"/>
                </a:lnTo>
                <a:lnTo>
                  <a:pt x="1743" y="2736"/>
                </a:lnTo>
                <a:lnTo>
                  <a:pt x="1743" y="2738"/>
                </a:lnTo>
                <a:lnTo>
                  <a:pt x="1743" y="2739"/>
                </a:lnTo>
                <a:lnTo>
                  <a:pt x="1741" y="2739"/>
                </a:lnTo>
                <a:lnTo>
                  <a:pt x="1741" y="2738"/>
                </a:lnTo>
                <a:lnTo>
                  <a:pt x="1739" y="2738"/>
                </a:lnTo>
                <a:lnTo>
                  <a:pt x="1738" y="2738"/>
                </a:lnTo>
                <a:lnTo>
                  <a:pt x="1736" y="2738"/>
                </a:lnTo>
                <a:lnTo>
                  <a:pt x="1736" y="2736"/>
                </a:lnTo>
                <a:lnTo>
                  <a:pt x="1736" y="2735"/>
                </a:lnTo>
                <a:lnTo>
                  <a:pt x="1735" y="2733"/>
                </a:lnTo>
                <a:lnTo>
                  <a:pt x="1735" y="2731"/>
                </a:lnTo>
                <a:lnTo>
                  <a:pt x="1733" y="2731"/>
                </a:lnTo>
                <a:lnTo>
                  <a:pt x="1731" y="2733"/>
                </a:lnTo>
                <a:lnTo>
                  <a:pt x="1731" y="2735"/>
                </a:lnTo>
                <a:lnTo>
                  <a:pt x="1730" y="2733"/>
                </a:lnTo>
                <a:lnTo>
                  <a:pt x="1730" y="2735"/>
                </a:lnTo>
                <a:lnTo>
                  <a:pt x="1730" y="2733"/>
                </a:lnTo>
                <a:lnTo>
                  <a:pt x="1728" y="2733"/>
                </a:lnTo>
                <a:lnTo>
                  <a:pt x="1728" y="2731"/>
                </a:lnTo>
                <a:lnTo>
                  <a:pt x="1728" y="2730"/>
                </a:lnTo>
                <a:lnTo>
                  <a:pt x="1728" y="2728"/>
                </a:lnTo>
                <a:lnTo>
                  <a:pt x="1730" y="2728"/>
                </a:lnTo>
                <a:lnTo>
                  <a:pt x="1730" y="2727"/>
                </a:lnTo>
                <a:lnTo>
                  <a:pt x="1731" y="2727"/>
                </a:lnTo>
                <a:lnTo>
                  <a:pt x="1731" y="2728"/>
                </a:lnTo>
                <a:lnTo>
                  <a:pt x="1733" y="2728"/>
                </a:lnTo>
                <a:lnTo>
                  <a:pt x="1735" y="2728"/>
                </a:lnTo>
                <a:lnTo>
                  <a:pt x="1736" y="2728"/>
                </a:lnTo>
                <a:lnTo>
                  <a:pt x="1736" y="2730"/>
                </a:lnTo>
                <a:lnTo>
                  <a:pt x="1738" y="2730"/>
                </a:lnTo>
                <a:lnTo>
                  <a:pt x="1738" y="2731"/>
                </a:lnTo>
                <a:lnTo>
                  <a:pt x="1739" y="2731"/>
                </a:lnTo>
                <a:close/>
                <a:moveTo>
                  <a:pt x="1525" y="2728"/>
                </a:moveTo>
                <a:lnTo>
                  <a:pt x="1527" y="2728"/>
                </a:lnTo>
                <a:lnTo>
                  <a:pt x="1525" y="2728"/>
                </a:lnTo>
                <a:lnTo>
                  <a:pt x="1523" y="2728"/>
                </a:lnTo>
                <a:lnTo>
                  <a:pt x="1523" y="2727"/>
                </a:lnTo>
                <a:lnTo>
                  <a:pt x="1525" y="2727"/>
                </a:lnTo>
                <a:lnTo>
                  <a:pt x="1525" y="2728"/>
                </a:lnTo>
                <a:close/>
                <a:moveTo>
                  <a:pt x="1906" y="2728"/>
                </a:moveTo>
                <a:lnTo>
                  <a:pt x="1904" y="2728"/>
                </a:lnTo>
                <a:lnTo>
                  <a:pt x="1904" y="2727"/>
                </a:lnTo>
                <a:lnTo>
                  <a:pt x="1906" y="2728"/>
                </a:lnTo>
                <a:close/>
                <a:moveTo>
                  <a:pt x="1821" y="2727"/>
                </a:moveTo>
                <a:lnTo>
                  <a:pt x="1821" y="2728"/>
                </a:lnTo>
                <a:lnTo>
                  <a:pt x="1819" y="2728"/>
                </a:lnTo>
                <a:lnTo>
                  <a:pt x="1819" y="2727"/>
                </a:lnTo>
                <a:lnTo>
                  <a:pt x="1821" y="2727"/>
                </a:lnTo>
                <a:close/>
                <a:moveTo>
                  <a:pt x="1901" y="2727"/>
                </a:moveTo>
                <a:lnTo>
                  <a:pt x="1903" y="2727"/>
                </a:lnTo>
                <a:lnTo>
                  <a:pt x="1903" y="2728"/>
                </a:lnTo>
                <a:lnTo>
                  <a:pt x="1904" y="2728"/>
                </a:lnTo>
                <a:lnTo>
                  <a:pt x="1906" y="2730"/>
                </a:lnTo>
                <a:lnTo>
                  <a:pt x="1907" y="2731"/>
                </a:lnTo>
                <a:lnTo>
                  <a:pt x="1906" y="2731"/>
                </a:lnTo>
                <a:lnTo>
                  <a:pt x="1904" y="2731"/>
                </a:lnTo>
                <a:lnTo>
                  <a:pt x="1903" y="2730"/>
                </a:lnTo>
                <a:lnTo>
                  <a:pt x="1901" y="2730"/>
                </a:lnTo>
                <a:lnTo>
                  <a:pt x="1901" y="2728"/>
                </a:lnTo>
                <a:lnTo>
                  <a:pt x="1899" y="2730"/>
                </a:lnTo>
                <a:lnTo>
                  <a:pt x="1899" y="2728"/>
                </a:lnTo>
                <a:lnTo>
                  <a:pt x="1898" y="2728"/>
                </a:lnTo>
                <a:lnTo>
                  <a:pt x="1898" y="2727"/>
                </a:lnTo>
                <a:lnTo>
                  <a:pt x="1899" y="2727"/>
                </a:lnTo>
                <a:lnTo>
                  <a:pt x="1901" y="2727"/>
                </a:lnTo>
                <a:close/>
                <a:moveTo>
                  <a:pt x="1768" y="2727"/>
                </a:moveTo>
                <a:lnTo>
                  <a:pt x="1767" y="2727"/>
                </a:lnTo>
                <a:lnTo>
                  <a:pt x="1768" y="2727"/>
                </a:lnTo>
                <a:close/>
                <a:moveTo>
                  <a:pt x="1711" y="2727"/>
                </a:moveTo>
                <a:lnTo>
                  <a:pt x="1712" y="2727"/>
                </a:lnTo>
                <a:lnTo>
                  <a:pt x="1712" y="2728"/>
                </a:lnTo>
                <a:lnTo>
                  <a:pt x="1711" y="2728"/>
                </a:lnTo>
                <a:lnTo>
                  <a:pt x="1711" y="2730"/>
                </a:lnTo>
                <a:lnTo>
                  <a:pt x="1709" y="2730"/>
                </a:lnTo>
                <a:lnTo>
                  <a:pt x="1709" y="2728"/>
                </a:lnTo>
                <a:lnTo>
                  <a:pt x="1709" y="2727"/>
                </a:lnTo>
                <a:lnTo>
                  <a:pt x="1707" y="2727"/>
                </a:lnTo>
                <a:lnTo>
                  <a:pt x="1709" y="2727"/>
                </a:lnTo>
                <a:lnTo>
                  <a:pt x="1711" y="2727"/>
                </a:lnTo>
                <a:close/>
                <a:moveTo>
                  <a:pt x="1811" y="2725"/>
                </a:moveTo>
                <a:lnTo>
                  <a:pt x="1813" y="2725"/>
                </a:lnTo>
                <a:lnTo>
                  <a:pt x="1813" y="2727"/>
                </a:lnTo>
                <a:lnTo>
                  <a:pt x="1811" y="2727"/>
                </a:lnTo>
                <a:lnTo>
                  <a:pt x="1813" y="2727"/>
                </a:lnTo>
                <a:lnTo>
                  <a:pt x="1813" y="2728"/>
                </a:lnTo>
                <a:lnTo>
                  <a:pt x="1811" y="2728"/>
                </a:lnTo>
                <a:lnTo>
                  <a:pt x="1811" y="2730"/>
                </a:lnTo>
                <a:lnTo>
                  <a:pt x="1810" y="2730"/>
                </a:lnTo>
                <a:lnTo>
                  <a:pt x="1808" y="2730"/>
                </a:lnTo>
                <a:lnTo>
                  <a:pt x="1807" y="2730"/>
                </a:lnTo>
                <a:lnTo>
                  <a:pt x="1807" y="2728"/>
                </a:lnTo>
                <a:lnTo>
                  <a:pt x="1808" y="2728"/>
                </a:lnTo>
                <a:lnTo>
                  <a:pt x="1808" y="2727"/>
                </a:lnTo>
                <a:lnTo>
                  <a:pt x="1807" y="2727"/>
                </a:lnTo>
                <a:lnTo>
                  <a:pt x="1808" y="2727"/>
                </a:lnTo>
                <a:lnTo>
                  <a:pt x="1810" y="2727"/>
                </a:lnTo>
                <a:lnTo>
                  <a:pt x="1810" y="2725"/>
                </a:lnTo>
                <a:lnTo>
                  <a:pt x="1811" y="2725"/>
                </a:lnTo>
                <a:close/>
                <a:moveTo>
                  <a:pt x="1827" y="2727"/>
                </a:moveTo>
                <a:lnTo>
                  <a:pt x="1826" y="2727"/>
                </a:lnTo>
                <a:lnTo>
                  <a:pt x="1826" y="2725"/>
                </a:lnTo>
                <a:lnTo>
                  <a:pt x="1827" y="2725"/>
                </a:lnTo>
                <a:lnTo>
                  <a:pt x="1827" y="2727"/>
                </a:lnTo>
                <a:close/>
                <a:moveTo>
                  <a:pt x="1835" y="2725"/>
                </a:moveTo>
                <a:lnTo>
                  <a:pt x="1834" y="2725"/>
                </a:lnTo>
                <a:lnTo>
                  <a:pt x="1834" y="2727"/>
                </a:lnTo>
                <a:lnTo>
                  <a:pt x="1834" y="2725"/>
                </a:lnTo>
                <a:lnTo>
                  <a:pt x="1835" y="2725"/>
                </a:lnTo>
                <a:close/>
                <a:moveTo>
                  <a:pt x="1824" y="2727"/>
                </a:moveTo>
                <a:lnTo>
                  <a:pt x="1826" y="2727"/>
                </a:lnTo>
                <a:lnTo>
                  <a:pt x="1824" y="2728"/>
                </a:lnTo>
                <a:lnTo>
                  <a:pt x="1823" y="2728"/>
                </a:lnTo>
                <a:lnTo>
                  <a:pt x="1823" y="2727"/>
                </a:lnTo>
                <a:lnTo>
                  <a:pt x="1823" y="2725"/>
                </a:lnTo>
                <a:lnTo>
                  <a:pt x="1824" y="2725"/>
                </a:lnTo>
                <a:lnTo>
                  <a:pt x="1824" y="2727"/>
                </a:lnTo>
                <a:close/>
                <a:moveTo>
                  <a:pt x="1816" y="2727"/>
                </a:moveTo>
                <a:lnTo>
                  <a:pt x="1816" y="2728"/>
                </a:lnTo>
                <a:lnTo>
                  <a:pt x="1815" y="2728"/>
                </a:lnTo>
                <a:lnTo>
                  <a:pt x="1815" y="2727"/>
                </a:lnTo>
                <a:lnTo>
                  <a:pt x="1813" y="2725"/>
                </a:lnTo>
                <a:lnTo>
                  <a:pt x="1815" y="2725"/>
                </a:lnTo>
                <a:lnTo>
                  <a:pt x="1815" y="2727"/>
                </a:lnTo>
                <a:lnTo>
                  <a:pt x="1816" y="2727"/>
                </a:lnTo>
                <a:close/>
                <a:moveTo>
                  <a:pt x="1831" y="2725"/>
                </a:moveTo>
                <a:lnTo>
                  <a:pt x="1832" y="2725"/>
                </a:lnTo>
                <a:lnTo>
                  <a:pt x="1831" y="2725"/>
                </a:lnTo>
                <a:close/>
                <a:moveTo>
                  <a:pt x="1816" y="2723"/>
                </a:moveTo>
                <a:lnTo>
                  <a:pt x="1816" y="2725"/>
                </a:lnTo>
                <a:lnTo>
                  <a:pt x="1816" y="2723"/>
                </a:lnTo>
                <a:lnTo>
                  <a:pt x="1818" y="2723"/>
                </a:lnTo>
                <a:lnTo>
                  <a:pt x="1818" y="2725"/>
                </a:lnTo>
                <a:lnTo>
                  <a:pt x="1816" y="2725"/>
                </a:lnTo>
                <a:lnTo>
                  <a:pt x="1815" y="2725"/>
                </a:lnTo>
                <a:lnTo>
                  <a:pt x="1815" y="2723"/>
                </a:lnTo>
                <a:lnTo>
                  <a:pt x="1816" y="2723"/>
                </a:lnTo>
                <a:close/>
                <a:moveTo>
                  <a:pt x="1821" y="2725"/>
                </a:moveTo>
                <a:lnTo>
                  <a:pt x="1819" y="2725"/>
                </a:lnTo>
                <a:lnTo>
                  <a:pt x="1819" y="2723"/>
                </a:lnTo>
                <a:lnTo>
                  <a:pt x="1821" y="2723"/>
                </a:lnTo>
                <a:lnTo>
                  <a:pt x="1821" y="2725"/>
                </a:lnTo>
                <a:close/>
                <a:moveTo>
                  <a:pt x="1911" y="2723"/>
                </a:moveTo>
                <a:lnTo>
                  <a:pt x="1912" y="2723"/>
                </a:lnTo>
                <a:lnTo>
                  <a:pt x="1914" y="2725"/>
                </a:lnTo>
                <a:lnTo>
                  <a:pt x="1914" y="2727"/>
                </a:lnTo>
                <a:lnTo>
                  <a:pt x="1915" y="2727"/>
                </a:lnTo>
                <a:lnTo>
                  <a:pt x="1915" y="2728"/>
                </a:lnTo>
                <a:lnTo>
                  <a:pt x="1917" y="2728"/>
                </a:lnTo>
                <a:lnTo>
                  <a:pt x="1917" y="2730"/>
                </a:lnTo>
                <a:lnTo>
                  <a:pt x="1919" y="2730"/>
                </a:lnTo>
                <a:lnTo>
                  <a:pt x="1919" y="2731"/>
                </a:lnTo>
                <a:lnTo>
                  <a:pt x="1920" y="2733"/>
                </a:lnTo>
                <a:lnTo>
                  <a:pt x="1922" y="2733"/>
                </a:lnTo>
                <a:lnTo>
                  <a:pt x="1922" y="2735"/>
                </a:lnTo>
                <a:lnTo>
                  <a:pt x="1923" y="2735"/>
                </a:lnTo>
                <a:lnTo>
                  <a:pt x="1925" y="2736"/>
                </a:lnTo>
                <a:lnTo>
                  <a:pt x="1927" y="2736"/>
                </a:lnTo>
                <a:lnTo>
                  <a:pt x="1927" y="2738"/>
                </a:lnTo>
                <a:lnTo>
                  <a:pt x="1928" y="2738"/>
                </a:lnTo>
                <a:lnTo>
                  <a:pt x="1930" y="2738"/>
                </a:lnTo>
                <a:lnTo>
                  <a:pt x="1931" y="2738"/>
                </a:lnTo>
                <a:lnTo>
                  <a:pt x="1933" y="2738"/>
                </a:lnTo>
                <a:lnTo>
                  <a:pt x="1935" y="2738"/>
                </a:lnTo>
                <a:lnTo>
                  <a:pt x="1936" y="2738"/>
                </a:lnTo>
                <a:lnTo>
                  <a:pt x="1936" y="2739"/>
                </a:lnTo>
                <a:lnTo>
                  <a:pt x="1936" y="2741"/>
                </a:lnTo>
                <a:lnTo>
                  <a:pt x="1936" y="2743"/>
                </a:lnTo>
                <a:lnTo>
                  <a:pt x="1936" y="2744"/>
                </a:lnTo>
                <a:lnTo>
                  <a:pt x="1935" y="2744"/>
                </a:lnTo>
                <a:lnTo>
                  <a:pt x="1935" y="2746"/>
                </a:lnTo>
                <a:lnTo>
                  <a:pt x="1933" y="2746"/>
                </a:lnTo>
                <a:lnTo>
                  <a:pt x="1933" y="2744"/>
                </a:lnTo>
                <a:lnTo>
                  <a:pt x="1931" y="2744"/>
                </a:lnTo>
                <a:lnTo>
                  <a:pt x="1931" y="2746"/>
                </a:lnTo>
                <a:lnTo>
                  <a:pt x="1933" y="2746"/>
                </a:lnTo>
                <a:lnTo>
                  <a:pt x="1931" y="2746"/>
                </a:lnTo>
                <a:lnTo>
                  <a:pt x="1931" y="2747"/>
                </a:lnTo>
                <a:lnTo>
                  <a:pt x="1933" y="2747"/>
                </a:lnTo>
                <a:lnTo>
                  <a:pt x="1933" y="2749"/>
                </a:lnTo>
                <a:lnTo>
                  <a:pt x="1931" y="2749"/>
                </a:lnTo>
                <a:lnTo>
                  <a:pt x="1931" y="2751"/>
                </a:lnTo>
                <a:lnTo>
                  <a:pt x="1930" y="2752"/>
                </a:lnTo>
                <a:lnTo>
                  <a:pt x="1930" y="2751"/>
                </a:lnTo>
                <a:lnTo>
                  <a:pt x="1928" y="2751"/>
                </a:lnTo>
                <a:lnTo>
                  <a:pt x="1928" y="2752"/>
                </a:lnTo>
                <a:lnTo>
                  <a:pt x="1927" y="2752"/>
                </a:lnTo>
                <a:lnTo>
                  <a:pt x="1927" y="2754"/>
                </a:lnTo>
                <a:lnTo>
                  <a:pt x="1925" y="2754"/>
                </a:lnTo>
                <a:lnTo>
                  <a:pt x="1925" y="2755"/>
                </a:lnTo>
                <a:lnTo>
                  <a:pt x="1923" y="2755"/>
                </a:lnTo>
                <a:lnTo>
                  <a:pt x="1923" y="2754"/>
                </a:lnTo>
                <a:lnTo>
                  <a:pt x="1923" y="2755"/>
                </a:lnTo>
                <a:lnTo>
                  <a:pt x="1922" y="2755"/>
                </a:lnTo>
                <a:lnTo>
                  <a:pt x="1920" y="2755"/>
                </a:lnTo>
                <a:lnTo>
                  <a:pt x="1919" y="2755"/>
                </a:lnTo>
                <a:lnTo>
                  <a:pt x="1919" y="2757"/>
                </a:lnTo>
                <a:lnTo>
                  <a:pt x="1917" y="2757"/>
                </a:lnTo>
                <a:lnTo>
                  <a:pt x="1917" y="2755"/>
                </a:lnTo>
                <a:lnTo>
                  <a:pt x="1919" y="2755"/>
                </a:lnTo>
                <a:lnTo>
                  <a:pt x="1917" y="2755"/>
                </a:lnTo>
                <a:lnTo>
                  <a:pt x="1915" y="2755"/>
                </a:lnTo>
                <a:lnTo>
                  <a:pt x="1915" y="2754"/>
                </a:lnTo>
                <a:lnTo>
                  <a:pt x="1917" y="2754"/>
                </a:lnTo>
                <a:lnTo>
                  <a:pt x="1917" y="2752"/>
                </a:lnTo>
                <a:lnTo>
                  <a:pt x="1919" y="2752"/>
                </a:lnTo>
                <a:lnTo>
                  <a:pt x="1919" y="2751"/>
                </a:lnTo>
                <a:lnTo>
                  <a:pt x="1920" y="2751"/>
                </a:lnTo>
                <a:lnTo>
                  <a:pt x="1919" y="2749"/>
                </a:lnTo>
                <a:lnTo>
                  <a:pt x="1919" y="2751"/>
                </a:lnTo>
                <a:lnTo>
                  <a:pt x="1917" y="2751"/>
                </a:lnTo>
                <a:lnTo>
                  <a:pt x="1917" y="2749"/>
                </a:lnTo>
                <a:lnTo>
                  <a:pt x="1917" y="2747"/>
                </a:lnTo>
                <a:lnTo>
                  <a:pt x="1919" y="2747"/>
                </a:lnTo>
                <a:lnTo>
                  <a:pt x="1919" y="2746"/>
                </a:lnTo>
                <a:lnTo>
                  <a:pt x="1919" y="2744"/>
                </a:lnTo>
                <a:lnTo>
                  <a:pt x="1920" y="2744"/>
                </a:lnTo>
                <a:lnTo>
                  <a:pt x="1920" y="2743"/>
                </a:lnTo>
                <a:lnTo>
                  <a:pt x="1919" y="2743"/>
                </a:lnTo>
                <a:lnTo>
                  <a:pt x="1919" y="2741"/>
                </a:lnTo>
                <a:lnTo>
                  <a:pt x="1917" y="2741"/>
                </a:lnTo>
                <a:lnTo>
                  <a:pt x="1917" y="2743"/>
                </a:lnTo>
                <a:lnTo>
                  <a:pt x="1917" y="2744"/>
                </a:lnTo>
                <a:lnTo>
                  <a:pt x="1917" y="2746"/>
                </a:lnTo>
                <a:lnTo>
                  <a:pt x="1915" y="2746"/>
                </a:lnTo>
                <a:lnTo>
                  <a:pt x="1915" y="2747"/>
                </a:lnTo>
                <a:lnTo>
                  <a:pt x="1915" y="2749"/>
                </a:lnTo>
                <a:lnTo>
                  <a:pt x="1914" y="2751"/>
                </a:lnTo>
                <a:lnTo>
                  <a:pt x="1914" y="2752"/>
                </a:lnTo>
                <a:lnTo>
                  <a:pt x="1914" y="2754"/>
                </a:lnTo>
                <a:lnTo>
                  <a:pt x="1912" y="2754"/>
                </a:lnTo>
                <a:lnTo>
                  <a:pt x="1912" y="2755"/>
                </a:lnTo>
                <a:lnTo>
                  <a:pt x="1911" y="2755"/>
                </a:lnTo>
                <a:lnTo>
                  <a:pt x="1909" y="2757"/>
                </a:lnTo>
                <a:lnTo>
                  <a:pt x="1909" y="2759"/>
                </a:lnTo>
                <a:lnTo>
                  <a:pt x="1907" y="2759"/>
                </a:lnTo>
                <a:lnTo>
                  <a:pt x="1907" y="2760"/>
                </a:lnTo>
                <a:lnTo>
                  <a:pt x="1906" y="2760"/>
                </a:lnTo>
                <a:lnTo>
                  <a:pt x="1906" y="2762"/>
                </a:lnTo>
                <a:lnTo>
                  <a:pt x="1904" y="2762"/>
                </a:lnTo>
                <a:lnTo>
                  <a:pt x="1903" y="2762"/>
                </a:lnTo>
                <a:lnTo>
                  <a:pt x="1901" y="2762"/>
                </a:lnTo>
                <a:lnTo>
                  <a:pt x="1899" y="2762"/>
                </a:lnTo>
                <a:lnTo>
                  <a:pt x="1899" y="2763"/>
                </a:lnTo>
                <a:lnTo>
                  <a:pt x="1898" y="2763"/>
                </a:lnTo>
                <a:lnTo>
                  <a:pt x="1896" y="2763"/>
                </a:lnTo>
                <a:lnTo>
                  <a:pt x="1895" y="2763"/>
                </a:lnTo>
                <a:lnTo>
                  <a:pt x="1893" y="2763"/>
                </a:lnTo>
                <a:lnTo>
                  <a:pt x="1891" y="2763"/>
                </a:lnTo>
                <a:lnTo>
                  <a:pt x="1891" y="2762"/>
                </a:lnTo>
                <a:lnTo>
                  <a:pt x="1890" y="2762"/>
                </a:lnTo>
                <a:lnTo>
                  <a:pt x="1888" y="2762"/>
                </a:lnTo>
                <a:lnTo>
                  <a:pt x="1887" y="2762"/>
                </a:lnTo>
                <a:lnTo>
                  <a:pt x="1887" y="2760"/>
                </a:lnTo>
                <a:lnTo>
                  <a:pt x="1885" y="2760"/>
                </a:lnTo>
                <a:lnTo>
                  <a:pt x="1883" y="2760"/>
                </a:lnTo>
                <a:lnTo>
                  <a:pt x="1883" y="2762"/>
                </a:lnTo>
                <a:lnTo>
                  <a:pt x="1882" y="2762"/>
                </a:lnTo>
                <a:lnTo>
                  <a:pt x="1882" y="2763"/>
                </a:lnTo>
                <a:lnTo>
                  <a:pt x="1880" y="2763"/>
                </a:lnTo>
                <a:lnTo>
                  <a:pt x="1879" y="2763"/>
                </a:lnTo>
                <a:lnTo>
                  <a:pt x="1879" y="2765"/>
                </a:lnTo>
                <a:lnTo>
                  <a:pt x="1877" y="2765"/>
                </a:lnTo>
                <a:lnTo>
                  <a:pt x="1875" y="2765"/>
                </a:lnTo>
                <a:lnTo>
                  <a:pt x="1875" y="2767"/>
                </a:lnTo>
                <a:lnTo>
                  <a:pt x="1874" y="2767"/>
                </a:lnTo>
                <a:lnTo>
                  <a:pt x="1872" y="2767"/>
                </a:lnTo>
                <a:lnTo>
                  <a:pt x="1871" y="2767"/>
                </a:lnTo>
                <a:lnTo>
                  <a:pt x="1871" y="2765"/>
                </a:lnTo>
                <a:lnTo>
                  <a:pt x="1869" y="2765"/>
                </a:lnTo>
                <a:lnTo>
                  <a:pt x="1867" y="2765"/>
                </a:lnTo>
                <a:lnTo>
                  <a:pt x="1867" y="2767"/>
                </a:lnTo>
                <a:lnTo>
                  <a:pt x="1866" y="2767"/>
                </a:lnTo>
                <a:lnTo>
                  <a:pt x="1864" y="2765"/>
                </a:lnTo>
                <a:lnTo>
                  <a:pt x="1864" y="2767"/>
                </a:lnTo>
                <a:lnTo>
                  <a:pt x="1864" y="2765"/>
                </a:lnTo>
                <a:lnTo>
                  <a:pt x="1863" y="2765"/>
                </a:lnTo>
                <a:lnTo>
                  <a:pt x="1861" y="2765"/>
                </a:lnTo>
                <a:lnTo>
                  <a:pt x="1859" y="2765"/>
                </a:lnTo>
                <a:lnTo>
                  <a:pt x="1858" y="2765"/>
                </a:lnTo>
                <a:lnTo>
                  <a:pt x="1856" y="2765"/>
                </a:lnTo>
                <a:lnTo>
                  <a:pt x="1855" y="2765"/>
                </a:lnTo>
                <a:lnTo>
                  <a:pt x="1853" y="2765"/>
                </a:lnTo>
                <a:lnTo>
                  <a:pt x="1853" y="2763"/>
                </a:lnTo>
                <a:lnTo>
                  <a:pt x="1851" y="2763"/>
                </a:lnTo>
                <a:lnTo>
                  <a:pt x="1850" y="2763"/>
                </a:lnTo>
                <a:lnTo>
                  <a:pt x="1848" y="2763"/>
                </a:lnTo>
                <a:lnTo>
                  <a:pt x="1847" y="2762"/>
                </a:lnTo>
                <a:lnTo>
                  <a:pt x="1845" y="2762"/>
                </a:lnTo>
                <a:lnTo>
                  <a:pt x="1843" y="2762"/>
                </a:lnTo>
                <a:lnTo>
                  <a:pt x="1843" y="2760"/>
                </a:lnTo>
                <a:lnTo>
                  <a:pt x="1842" y="2760"/>
                </a:lnTo>
                <a:lnTo>
                  <a:pt x="1840" y="2760"/>
                </a:lnTo>
                <a:lnTo>
                  <a:pt x="1840" y="2762"/>
                </a:lnTo>
                <a:lnTo>
                  <a:pt x="1839" y="2762"/>
                </a:lnTo>
                <a:lnTo>
                  <a:pt x="1837" y="2762"/>
                </a:lnTo>
                <a:lnTo>
                  <a:pt x="1835" y="2762"/>
                </a:lnTo>
                <a:lnTo>
                  <a:pt x="1834" y="2763"/>
                </a:lnTo>
                <a:lnTo>
                  <a:pt x="1832" y="2763"/>
                </a:lnTo>
                <a:lnTo>
                  <a:pt x="1831" y="2763"/>
                </a:lnTo>
                <a:lnTo>
                  <a:pt x="1831" y="2762"/>
                </a:lnTo>
                <a:lnTo>
                  <a:pt x="1832" y="2762"/>
                </a:lnTo>
                <a:lnTo>
                  <a:pt x="1831" y="2762"/>
                </a:lnTo>
                <a:lnTo>
                  <a:pt x="1829" y="2762"/>
                </a:lnTo>
                <a:lnTo>
                  <a:pt x="1827" y="2762"/>
                </a:lnTo>
                <a:lnTo>
                  <a:pt x="1826" y="2762"/>
                </a:lnTo>
                <a:lnTo>
                  <a:pt x="1824" y="2762"/>
                </a:lnTo>
                <a:lnTo>
                  <a:pt x="1824" y="2760"/>
                </a:lnTo>
                <a:lnTo>
                  <a:pt x="1823" y="2760"/>
                </a:lnTo>
                <a:lnTo>
                  <a:pt x="1824" y="2760"/>
                </a:lnTo>
                <a:lnTo>
                  <a:pt x="1824" y="2759"/>
                </a:lnTo>
                <a:lnTo>
                  <a:pt x="1823" y="2759"/>
                </a:lnTo>
                <a:lnTo>
                  <a:pt x="1823" y="2757"/>
                </a:lnTo>
                <a:lnTo>
                  <a:pt x="1821" y="2757"/>
                </a:lnTo>
                <a:lnTo>
                  <a:pt x="1819" y="2757"/>
                </a:lnTo>
                <a:lnTo>
                  <a:pt x="1819" y="2755"/>
                </a:lnTo>
                <a:lnTo>
                  <a:pt x="1819" y="2754"/>
                </a:lnTo>
                <a:lnTo>
                  <a:pt x="1821" y="2754"/>
                </a:lnTo>
                <a:lnTo>
                  <a:pt x="1823" y="2754"/>
                </a:lnTo>
                <a:lnTo>
                  <a:pt x="1824" y="2754"/>
                </a:lnTo>
                <a:lnTo>
                  <a:pt x="1824" y="2755"/>
                </a:lnTo>
                <a:lnTo>
                  <a:pt x="1824" y="2754"/>
                </a:lnTo>
                <a:lnTo>
                  <a:pt x="1823" y="2754"/>
                </a:lnTo>
                <a:lnTo>
                  <a:pt x="1821" y="2754"/>
                </a:lnTo>
                <a:lnTo>
                  <a:pt x="1819" y="2754"/>
                </a:lnTo>
                <a:lnTo>
                  <a:pt x="1819" y="2752"/>
                </a:lnTo>
                <a:lnTo>
                  <a:pt x="1818" y="2752"/>
                </a:lnTo>
                <a:lnTo>
                  <a:pt x="1818" y="2754"/>
                </a:lnTo>
                <a:lnTo>
                  <a:pt x="1816" y="2754"/>
                </a:lnTo>
                <a:lnTo>
                  <a:pt x="1815" y="2754"/>
                </a:lnTo>
                <a:lnTo>
                  <a:pt x="1815" y="2752"/>
                </a:lnTo>
                <a:lnTo>
                  <a:pt x="1813" y="2752"/>
                </a:lnTo>
                <a:lnTo>
                  <a:pt x="1811" y="2752"/>
                </a:lnTo>
                <a:lnTo>
                  <a:pt x="1810" y="2752"/>
                </a:lnTo>
                <a:lnTo>
                  <a:pt x="1808" y="2752"/>
                </a:lnTo>
                <a:lnTo>
                  <a:pt x="1807" y="2751"/>
                </a:lnTo>
                <a:lnTo>
                  <a:pt x="1805" y="2751"/>
                </a:lnTo>
                <a:lnTo>
                  <a:pt x="1807" y="2749"/>
                </a:lnTo>
                <a:lnTo>
                  <a:pt x="1808" y="2749"/>
                </a:lnTo>
                <a:lnTo>
                  <a:pt x="1810" y="2751"/>
                </a:lnTo>
                <a:lnTo>
                  <a:pt x="1811" y="2751"/>
                </a:lnTo>
                <a:lnTo>
                  <a:pt x="1811" y="2749"/>
                </a:lnTo>
                <a:lnTo>
                  <a:pt x="1811" y="2751"/>
                </a:lnTo>
                <a:lnTo>
                  <a:pt x="1813" y="2751"/>
                </a:lnTo>
                <a:lnTo>
                  <a:pt x="1815" y="2751"/>
                </a:lnTo>
                <a:lnTo>
                  <a:pt x="1816" y="2751"/>
                </a:lnTo>
                <a:lnTo>
                  <a:pt x="1818" y="2751"/>
                </a:lnTo>
                <a:lnTo>
                  <a:pt x="1819" y="2751"/>
                </a:lnTo>
                <a:lnTo>
                  <a:pt x="1821" y="2751"/>
                </a:lnTo>
                <a:lnTo>
                  <a:pt x="1823" y="2751"/>
                </a:lnTo>
                <a:lnTo>
                  <a:pt x="1824" y="2751"/>
                </a:lnTo>
                <a:lnTo>
                  <a:pt x="1826" y="2751"/>
                </a:lnTo>
                <a:lnTo>
                  <a:pt x="1826" y="2752"/>
                </a:lnTo>
                <a:lnTo>
                  <a:pt x="1827" y="2752"/>
                </a:lnTo>
                <a:lnTo>
                  <a:pt x="1827" y="2751"/>
                </a:lnTo>
                <a:lnTo>
                  <a:pt x="1829" y="2751"/>
                </a:lnTo>
                <a:lnTo>
                  <a:pt x="1831" y="2751"/>
                </a:lnTo>
                <a:lnTo>
                  <a:pt x="1831" y="2752"/>
                </a:lnTo>
                <a:lnTo>
                  <a:pt x="1831" y="2751"/>
                </a:lnTo>
                <a:lnTo>
                  <a:pt x="1832" y="2751"/>
                </a:lnTo>
                <a:lnTo>
                  <a:pt x="1834" y="2751"/>
                </a:lnTo>
                <a:lnTo>
                  <a:pt x="1834" y="2749"/>
                </a:lnTo>
                <a:lnTo>
                  <a:pt x="1835" y="2749"/>
                </a:lnTo>
                <a:lnTo>
                  <a:pt x="1837" y="2749"/>
                </a:lnTo>
                <a:lnTo>
                  <a:pt x="1839" y="2749"/>
                </a:lnTo>
                <a:lnTo>
                  <a:pt x="1840" y="2749"/>
                </a:lnTo>
                <a:lnTo>
                  <a:pt x="1842" y="2749"/>
                </a:lnTo>
                <a:lnTo>
                  <a:pt x="1842" y="2751"/>
                </a:lnTo>
                <a:lnTo>
                  <a:pt x="1842" y="2749"/>
                </a:lnTo>
                <a:lnTo>
                  <a:pt x="1843" y="2749"/>
                </a:lnTo>
                <a:lnTo>
                  <a:pt x="1845" y="2749"/>
                </a:lnTo>
                <a:lnTo>
                  <a:pt x="1845" y="2751"/>
                </a:lnTo>
                <a:lnTo>
                  <a:pt x="1845" y="2749"/>
                </a:lnTo>
                <a:lnTo>
                  <a:pt x="1847" y="2749"/>
                </a:lnTo>
                <a:lnTo>
                  <a:pt x="1848" y="2749"/>
                </a:lnTo>
                <a:lnTo>
                  <a:pt x="1848" y="2747"/>
                </a:lnTo>
                <a:lnTo>
                  <a:pt x="1850" y="2747"/>
                </a:lnTo>
                <a:lnTo>
                  <a:pt x="1850" y="2749"/>
                </a:lnTo>
                <a:lnTo>
                  <a:pt x="1851" y="2749"/>
                </a:lnTo>
                <a:lnTo>
                  <a:pt x="1853" y="2749"/>
                </a:lnTo>
                <a:lnTo>
                  <a:pt x="1855" y="2747"/>
                </a:lnTo>
                <a:lnTo>
                  <a:pt x="1856" y="2747"/>
                </a:lnTo>
                <a:lnTo>
                  <a:pt x="1858" y="2747"/>
                </a:lnTo>
                <a:lnTo>
                  <a:pt x="1859" y="2747"/>
                </a:lnTo>
                <a:lnTo>
                  <a:pt x="1861" y="2747"/>
                </a:lnTo>
                <a:lnTo>
                  <a:pt x="1863" y="2747"/>
                </a:lnTo>
                <a:lnTo>
                  <a:pt x="1863" y="2746"/>
                </a:lnTo>
                <a:lnTo>
                  <a:pt x="1864" y="2746"/>
                </a:lnTo>
                <a:lnTo>
                  <a:pt x="1864" y="2744"/>
                </a:lnTo>
                <a:lnTo>
                  <a:pt x="1866" y="2744"/>
                </a:lnTo>
                <a:lnTo>
                  <a:pt x="1866" y="2746"/>
                </a:lnTo>
                <a:lnTo>
                  <a:pt x="1867" y="2746"/>
                </a:lnTo>
                <a:lnTo>
                  <a:pt x="1869" y="2746"/>
                </a:lnTo>
                <a:lnTo>
                  <a:pt x="1867" y="2746"/>
                </a:lnTo>
                <a:lnTo>
                  <a:pt x="1867" y="2744"/>
                </a:lnTo>
                <a:lnTo>
                  <a:pt x="1869" y="2744"/>
                </a:lnTo>
                <a:lnTo>
                  <a:pt x="1869" y="2743"/>
                </a:lnTo>
                <a:lnTo>
                  <a:pt x="1867" y="2743"/>
                </a:lnTo>
                <a:lnTo>
                  <a:pt x="1866" y="2744"/>
                </a:lnTo>
                <a:lnTo>
                  <a:pt x="1866" y="2743"/>
                </a:lnTo>
                <a:lnTo>
                  <a:pt x="1864" y="2743"/>
                </a:lnTo>
                <a:lnTo>
                  <a:pt x="1864" y="2744"/>
                </a:lnTo>
                <a:lnTo>
                  <a:pt x="1864" y="2743"/>
                </a:lnTo>
                <a:lnTo>
                  <a:pt x="1864" y="2741"/>
                </a:lnTo>
                <a:lnTo>
                  <a:pt x="1866" y="2741"/>
                </a:lnTo>
                <a:lnTo>
                  <a:pt x="1867" y="2741"/>
                </a:lnTo>
                <a:lnTo>
                  <a:pt x="1869" y="2741"/>
                </a:lnTo>
                <a:lnTo>
                  <a:pt x="1871" y="2739"/>
                </a:lnTo>
                <a:lnTo>
                  <a:pt x="1871" y="2741"/>
                </a:lnTo>
                <a:lnTo>
                  <a:pt x="1872" y="2741"/>
                </a:lnTo>
                <a:lnTo>
                  <a:pt x="1874" y="2741"/>
                </a:lnTo>
                <a:lnTo>
                  <a:pt x="1874" y="2739"/>
                </a:lnTo>
                <a:lnTo>
                  <a:pt x="1875" y="2738"/>
                </a:lnTo>
                <a:lnTo>
                  <a:pt x="1877" y="2738"/>
                </a:lnTo>
                <a:lnTo>
                  <a:pt x="1879" y="2736"/>
                </a:lnTo>
                <a:lnTo>
                  <a:pt x="1880" y="2736"/>
                </a:lnTo>
                <a:lnTo>
                  <a:pt x="1882" y="2736"/>
                </a:lnTo>
                <a:lnTo>
                  <a:pt x="1882" y="2735"/>
                </a:lnTo>
                <a:lnTo>
                  <a:pt x="1883" y="2735"/>
                </a:lnTo>
                <a:lnTo>
                  <a:pt x="1885" y="2735"/>
                </a:lnTo>
                <a:lnTo>
                  <a:pt x="1887" y="2735"/>
                </a:lnTo>
                <a:lnTo>
                  <a:pt x="1888" y="2735"/>
                </a:lnTo>
                <a:lnTo>
                  <a:pt x="1890" y="2735"/>
                </a:lnTo>
                <a:lnTo>
                  <a:pt x="1891" y="2735"/>
                </a:lnTo>
                <a:lnTo>
                  <a:pt x="1893" y="2735"/>
                </a:lnTo>
                <a:lnTo>
                  <a:pt x="1895" y="2735"/>
                </a:lnTo>
                <a:lnTo>
                  <a:pt x="1895" y="2733"/>
                </a:lnTo>
                <a:lnTo>
                  <a:pt x="1895" y="2731"/>
                </a:lnTo>
                <a:lnTo>
                  <a:pt x="1895" y="2730"/>
                </a:lnTo>
                <a:lnTo>
                  <a:pt x="1893" y="2730"/>
                </a:lnTo>
                <a:lnTo>
                  <a:pt x="1893" y="2728"/>
                </a:lnTo>
                <a:lnTo>
                  <a:pt x="1895" y="2728"/>
                </a:lnTo>
                <a:lnTo>
                  <a:pt x="1896" y="2728"/>
                </a:lnTo>
                <a:lnTo>
                  <a:pt x="1898" y="2728"/>
                </a:lnTo>
                <a:lnTo>
                  <a:pt x="1898" y="2730"/>
                </a:lnTo>
                <a:lnTo>
                  <a:pt x="1899" y="2730"/>
                </a:lnTo>
                <a:lnTo>
                  <a:pt x="1901" y="2730"/>
                </a:lnTo>
                <a:lnTo>
                  <a:pt x="1901" y="2731"/>
                </a:lnTo>
                <a:lnTo>
                  <a:pt x="1903" y="2731"/>
                </a:lnTo>
                <a:lnTo>
                  <a:pt x="1904" y="2731"/>
                </a:lnTo>
                <a:lnTo>
                  <a:pt x="1906" y="2731"/>
                </a:lnTo>
                <a:lnTo>
                  <a:pt x="1906" y="2733"/>
                </a:lnTo>
                <a:lnTo>
                  <a:pt x="1906" y="2735"/>
                </a:lnTo>
                <a:lnTo>
                  <a:pt x="1907" y="2735"/>
                </a:lnTo>
                <a:lnTo>
                  <a:pt x="1907" y="2736"/>
                </a:lnTo>
                <a:lnTo>
                  <a:pt x="1909" y="2736"/>
                </a:lnTo>
                <a:lnTo>
                  <a:pt x="1911" y="2736"/>
                </a:lnTo>
                <a:lnTo>
                  <a:pt x="1909" y="2736"/>
                </a:lnTo>
                <a:lnTo>
                  <a:pt x="1909" y="2735"/>
                </a:lnTo>
                <a:lnTo>
                  <a:pt x="1907" y="2735"/>
                </a:lnTo>
                <a:lnTo>
                  <a:pt x="1907" y="2733"/>
                </a:lnTo>
                <a:lnTo>
                  <a:pt x="1907" y="2731"/>
                </a:lnTo>
                <a:lnTo>
                  <a:pt x="1907" y="2730"/>
                </a:lnTo>
                <a:lnTo>
                  <a:pt x="1906" y="2730"/>
                </a:lnTo>
                <a:lnTo>
                  <a:pt x="1906" y="2728"/>
                </a:lnTo>
                <a:lnTo>
                  <a:pt x="1906" y="2727"/>
                </a:lnTo>
                <a:lnTo>
                  <a:pt x="1907" y="2727"/>
                </a:lnTo>
                <a:lnTo>
                  <a:pt x="1909" y="2725"/>
                </a:lnTo>
                <a:lnTo>
                  <a:pt x="1909" y="2723"/>
                </a:lnTo>
                <a:lnTo>
                  <a:pt x="1911" y="2723"/>
                </a:lnTo>
                <a:close/>
                <a:moveTo>
                  <a:pt x="1917" y="2723"/>
                </a:moveTo>
                <a:lnTo>
                  <a:pt x="1915" y="2723"/>
                </a:lnTo>
                <a:lnTo>
                  <a:pt x="1917" y="2723"/>
                </a:lnTo>
                <a:close/>
                <a:moveTo>
                  <a:pt x="1816" y="2722"/>
                </a:moveTo>
                <a:lnTo>
                  <a:pt x="1816" y="2720"/>
                </a:lnTo>
                <a:lnTo>
                  <a:pt x="1816" y="2722"/>
                </a:lnTo>
                <a:close/>
                <a:moveTo>
                  <a:pt x="1829" y="2722"/>
                </a:moveTo>
                <a:lnTo>
                  <a:pt x="1827" y="2722"/>
                </a:lnTo>
                <a:lnTo>
                  <a:pt x="1827" y="2720"/>
                </a:lnTo>
                <a:lnTo>
                  <a:pt x="1829" y="2720"/>
                </a:lnTo>
                <a:lnTo>
                  <a:pt x="1829" y="2722"/>
                </a:lnTo>
                <a:close/>
                <a:moveTo>
                  <a:pt x="1802" y="2720"/>
                </a:moveTo>
                <a:lnTo>
                  <a:pt x="1800" y="2720"/>
                </a:lnTo>
                <a:lnTo>
                  <a:pt x="1802" y="2720"/>
                </a:lnTo>
                <a:close/>
                <a:moveTo>
                  <a:pt x="1832" y="2722"/>
                </a:moveTo>
                <a:lnTo>
                  <a:pt x="1831" y="2720"/>
                </a:lnTo>
                <a:lnTo>
                  <a:pt x="1832" y="2720"/>
                </a:lnTo>
                <a:lnTo>
                  <a:pt x="1832" y="2722"/>
                </a:lnTo>
                <a:close/>
                <a:moveTo>
                  <a:pt x="1351" y="2722"/>
                </a:moveTo>
                <a:lnTo>
                  <a:pt x="1351" y="2720"/>
                </a:lnTo>
                <a:lnTo>
                  <a:pt x="1352" y="2720"/>
                </a:lnTo>
                <a:lnTo>
                  <a:pt x="1351" y="2722"/>
                </a:lnTo>
                <a:close/>
                <a:moveTo>
                  <a:pt x="1819" y="2720"/>
                </a:moveTo>
                <a:lnTo>
                  <a:pt x="1821" y="2720"/>
                </a:lnTo>
                <a:lnTo>
                  <a:pt x="1821" y="2722"/>
                </a:lnTo>
                <a:lnTo>
                  <a:pt x="1819" y="2722"/>
                </a:lnTo>
                <a:lnTo>
                  <a:pt x="1819" y="2720"/>
                </a:lnTo>
                <a:close/>
                <a:moveTo>
                  <a:pt x="1800" y="2720"/>
                </a:moveTo>
                <a:lnTo>
                  <a:pt x="1799" y="2720"/>
                </a:lnTo>
                <a:lnTo>
                  <a:pt x="1799" y="2719"/>
                </a:lnTo>
                <a:lnTo>
                  <a:pt x="1800" y="2719"/>
                </a:lnTo>
                <a:lnTo>
                  <a:pt x="1800" y="2720"/>
                </a:lnTo>
                <a:close/>
                <a:moveTo>
                  <a:pt x="1818" y="2719"/>
                </a:moveTo>
                <a:lnTo>
                  <a:pt x="1819" y="2719"/>
                </a:lnTo>
                <a:lnTo>
                  <a:pt x="1818" y="2719"/>
                </a:lnTo>
                <a:close/>
                <a:moveTo>
                  <a:pt x="1824" y="2719"/>
                </a:moveTo>
                <a:lnTo>
                  <a:pt x="1826" y="2719"/>
                </a:lnTo>
                <a:lnTo>
                  <a:pt x="1826" y="2720"/>
                </a:lnTo>
                <a:lnTo>
                  <a:pt x="1827" y="2720"/>
                </a:lnTo>
                <a:lnTo>
                  <a:pt x="1826" y="2720"/>
                </a:lnTo>
                <a:lnTo>
                  <a:pt x="1824" y="2720"/>
                </a:lnTo>
                <a:lnTo>
                  <a:pt x="1824" y="2722"/>
                </a:lnTo>
                <a:lnTo>
                  <a:pt x="1823" y="2722"/>
                </a:lnTo>
                <a:lnTo>
                  <a:pt x="1823" y="2720"/>
                </a:lnTo>
                <a:lnTo>
                  <a:pt x="1821" y="2720"/>
                </a:lnTo>
                <a:lnTo>
                  <a:pt x="1819" y="2719"/>
                </a:lnTo>
                <a:lnTo>
                  <a:pt x="1821" y="2719"/>
                </a:lnTo>
                <a:lnTo>
                  <a:pt x="1821" y="2717"/>
                </a:lnTo>
                <a:lnTo>
                  <a:pt x="1823" y="2717"/>
                </a:lnTo>
                <a:lnTo>
                  <a:pt x="1824" y="2717"/>
                </a:lnTo>
                <a:lnTo>
                  <a:pt x="1824" y="2719"/>
                </a:lnTo>
                <a:close/>
                <a:moveTo>
                  <a:pt x="1824" y="2717"/>
                </a:moveTo>
                <a:lnTo>
                  <a:pt x="1826" y="2717"/>
                </a:lnTo>
                <a:lnTo>
                  <a:pt x="1824" y="2717"/>
                </a:lnTo>
                <a:close/>
                <a:moveTo>
                  <a:pt x="1827" y="2717"/>
                </a:moveTo>
                <a:lnTo>
                  <a:pt x="1829" y="2717"/>
                </a:lnTo>
                <a:lnTo>
                  <a:pt x="1831" y="2719"/>
                </a:lnTo>
                <a:lnTo>
                  <a:pt x="1829" y="2719"/>
                </a:lnTo>
                <a:lnTo>
                  <a:pt x="1827" y="2719"/>
                </a:lnTo>
                <a:lnTo>
                  <a:pt x="1827" y="2720"/>
                </a:lnTo>
                <a:lnTo>
                  <a:pt x="1827" y="2719"/>
                </a:lnTo>
                <a:lnTo>
                  <a:pt x="1826" y="2719"/>
                </a:lnTo>
                <a:lnTo>
                  <a:pt x="1826" y="2717"/>
                </a:lnTo>
                <a:lnTo>
                  <a:pt x="1827" y="2717"/>
                </a:lnTo>
                <a:close/>
                <a:moveTo>
                  <a:pt x="1802" y="2715"/>
                </a:moveTo>
                <a:lnTo>
                  <a:pt x="1802" y="2717"/>
                </a:lnTo>
                <a:lnTo>
                  <a:pt x="1803" y="2717"/>
                </a:lnTo>
                <a:lnTo>
                  <a:pt x="1802" y="2717"/>
                </a:lnTo>
                <a:lnTo>
                  <a:pt x="1802" y="2715"/>
                </a:lnTo>
                <a:close/>
                <a:moveTo>
                  <a:pt x="1794" y="2717"/>
                </a:moveTo>
                <a:lnTo>
                  <a:pt x="1794" y="2715"/>
                </a:lnTo>
                <a:lnTo>
                  <a:pt x="1795" y="2715"/>
                </a:lnTo>
                <a:lnTo>
                  <a:pt x="1795" y="2717"/>
                </a:lnTo>
                <a:lnTo>
                  <a:pt x="1795" y="2719"/>
                </a:lnTo>
                <a:lnTo>
                  <a:pt x="1797" y="2719"/>
                </a:lnTo>
                <a:lnTo>
                  <a:pt x="1797" y="2720"/>
                </a:lnTo>
                <a:lnTo>
                  <a:pt x="1797" y="2722"/>
                </a:lnTo>
                <a:lnTo>
                  <a:pt x="1799" y="2722"/>
                </a:lnTo>
                <a:lnTo>
                  <a:pt x="1800" y="2722"/>
                </a:lnTo>
                <a:lnTo>
                  <a:pt x="1802" y="2722"/>
                </a:lnTo>
                <a:lnTo>
                  <a:pt x="1802" y="2723"/>
                </a:lnTo>
                <a:lnTo>
                  <a:pt x="1802" y="2722"/>
                </a:lnTo>
                <a:lnTo>
                  <a:pt x="1800" y="2722"/>
                </a:lnTo>
                <a:lnTo>
                  <a:pt x="1802" y="2722"/>
                </a:lnTo>
                <a:lnTo>
                  <a:pt x="1803" y="2722"/>
                </a:lnTo>
                <a:lnTo>
                  <a:pt x="1803" y="2720"/>
                </a:lnTo>
                <a:lnTo>
                  <a:pt x="1805" y="2720"/>
                </a:lnTo>
                <a:lnTo>
                  <a:pt x="1805" y="2722"/>
                </a:lnTo>
                <a:lnTo>
                  <a:pt x="1805" y="2723"/>
                </a:lnTo>
                <a:lnTo>
                  <a:pt x="1803" y="2723"/>
                </a:lnTo>
                <a:lnTo>
                  <a:pt x="1803" y="2725"/>
                </a:lnTo>
                <a:lnTo>
                  <a:pt x="1803" y="2727"/>
                </a:lnTo>
                <a:lnTo>
                  <a:pt x="1802" y="2727"/>
                </a:lnTo>
                <a:lnTo>
                  <a:pt x="1802" y="2728"/>
                </a:lnTo>
                <a:lnTo>
                  <a:pt x="1800" y="2728"/>
                </a:lnTo>
                <a:lnTo>
                  <a:pt x="1799" y="2728"/>
                </a:lnTo>
                <a:lnTo>
                  <a:pt x="1799" y="2727"/>
                </a:lnTo>
                <a:lnTo>
                  <a:pt x="1799" y="2728"/>
                </a:lnTo>
                <a:lnTo>
                  <a:pt x="1797" y="2728"/>
                </a:lnTo>
                <a:lnTo>
                  <a:pt x="1797" y="2727"/>
                </a:lnTo>
                <a:lnTo>
                  <a:pt x="1795" y="2727"/>
                </a:lnTo>
                <a:lnTo>
                  <a:pt x="1794" y="2727"/>
                </a:lnTo>
                <a:lnTo>
                  <a:pt x="1794" y="2725"/>
                </a:lnTo>
                <a:lnTo>
                  <a:pt x="1792" y="2725"/>
                </a:lnTo>
                <a:lnTo>
                  <a:pt x="1792" y="2723"/>
                </a:lnTo>
                <a:lnTo>
                  <a:pt x="1791" y="2723"/>
                </a:lnTo>
                <a:lnTo>
                  <a:pt x="1791" y="2722"/>
                </a:lnTo>
                <a:lnTo>
                  <a:pt x="1789" y="2722"/>
                </a:lnTo>
                <a:lnTo>
                  <a:pt x="1789" y="2720"/>
                </a:lnTo>
                <a:lnTo>
                  <a:pt x="1789" y="2719"/>
                </a:lnTo>
                <a:lnTo>
                  <a:pt x="1787" y="2719"/>
                </a:lnTo>
                <a:lnTo>
                  <a:pt x="1789" y="2717"/>
                </a:lnTo>
                <a:lnTo>
                  <a:pt x="1791" y="2717"/>
                </a:lnTo>
                <a:lnTo>
                  <a:pt x="1791" y="2715"/>
                </a:lnTo>
                <a:lnTo>
                  <a:pt x="1792" y="2715"/>
                </a:lnTo>
                <a:lnTo>
                  <a:pt x="1792" y="2717"/>
                </a:lnTo>
                <a:lnTo>
                  <a:pt x="1794" y="2717"/>
                </a:lnTo>
                <a:close/>
                <a:moveTo>
                  <a:pt x="1818" y="2715"/>
                </a:moveTo>
                <a:lnTo>
                  <a:pt x="1818" y="2717"/>
                </a:lnTo>
                <a:lnTo>
                  <a:pt x="1818" y="2719"/>
                </a:lnTo>
                <a:lnTo>
                  <a:pt x="1816" y="2720"/>
                </a:lnTo>
                <a:lnTo>
                  <a:pt x="1815" y="2720"/>
                </a:lnTo>
                <a:lnTo>
                  <a:pt x="1816" y="2720"/>
                </a:lnTo>
                <a:lnTo>
                  <a:pt x="1815" y="2720"/>
                </a:lnTo>
                <a:lnTo>
                  <a:pt x="1815" y="2722"/>
                </a:lnTo>
                <a:lnTo>
                  <a:pt x="1815" y="2720"/>
                </a:lnTo>
                <a:lnTo>
                  <a:pt x="1813" y="2720"/>
                </a:lnTo>
                <a:lnTo>
                  <a:pt x="1813" y="2722"/>
                </a:lnTo>
                <a:lnTo>
                  <a:pt x="1815" y="2722"/>
                </a:lnTo>
                <a:lnTo>
                  <a:pt x="1816" y="2723"/>
                </a:lnTo>
                <a:lnTo>
                  <a:pt x="1815" y="2723"/>
                </a:lnTo>
                <a:lnTo>
                  <a:pt x="1813" y="2723"/>
                </a:lnTo>
                <a:lnTo>
                  <a:pt x="1811" y="2723"/>
                </a:lnTo>
                <a:lnTo>
                  <a:pt x="1810" y="2725"/>
                </a:lnTo>
                <a:lnTo>
                  <a:pt x="1808" y="2725"/>
                </a:lnTo>
                <a:lnTo>
                  <a:pt x="1807" y="2725"/>
                </a:lnTo>
                <a:lnTo>
                  <a:pt x="1805" y="2725"/>
                </a:lnTo>
                <a:lnTo>
                  <a:pt x="1805" y="2723"/>
                </a:lnTo>
                <a:lnTo>
                  <a:pt x="1805" y="2722"/>
                </a:lnTo>
                <a:lnTo>
                  <a:pt x="1807" y="2720"/>
                </a:lnTo>
                <a:lnTo>
                  <a:pt x="1805" y="2720"/>
                </a:lnTo>
                <a:lnTo>
                  <a:pt x="1805" y="2719"/>
                </a:lnTo>
                <a:lnTo>
                  <a:pt x="1807" y="2719"/>
                </a:lnTo>
                <a:lnTo>
                  <a:pt x="1808" y="2719"/>
                </a:lnTo>
                <a:lnTo>
                  <a:pt x="1808" y="2720"/>
                </a:lnTo>
                <a:lnTo>
                  <a:pt x="1808" y="2719"/>
                </a:lnTo>
                <a:lnTo>
                  <a:pt x="1808" y="2717"/>
                </a:lnTo>
                <a:lnTo>
                  <a:pt x="1810" y="2717"/>
                </a:lnTo>
                <a:lnTo>
                  <a:pt x="1811" y="2717"/>
                </a:lnTo>
                <a:lnTo>
                  <a:pt x="1813" y="2717"/>
                </a:lnTo>
                <a:lnTo>
                  <a:pt x="1815" y="2717"/>
                </a:lnTo>
                <a:lnTo>
                  <a:pt x="1815" y="2715"/>
                </a:lnTo>
                <a:lnTo>
                  <a:pt x="1816" y="2715"/>
                </a:lnTo>
                <a:lnTo>
                  <a:pt x="1818" y="2715"/>
                </a:lnTo>
                <a:close/>
                <a:moveTo>
                  <a:pt x="1802" y="2717"/>
                </a:moveTo>
                <a:lnTo>
                  <a:pt x="1800" y="2717"/>
                </a:lnTo>
                <a:lnTo>
                  <a:pt x="1800" y="2715"/>
                </a:lnTo>
                <a:lnTo>
                  <a:pt x="1802" y="2715"/>
                </a:lnTo>
                <a:lnTo>
                  <a:pt x="1802" y="2717"/>
                </a:lnTo>
                <a:close/>
                <a:moveTo>
                  <a:pt x="1903" y="2715"/>
                </a:moveTo>
                <a:lnTo>
                  <a:pt x="1904" y="2715"/>
                </a:lnTo>
                <a:lnTo>
                  <a:pt x="1906" y="2715"/>
                </a:lnTo>
                <a:lnTo>
                  <a:pt x="1906" y="2717"/>
                </a:lnTo>
                <a:lnTo>
                  <a:pt x="1907" y="2717"/>
                </a:lnTo>
                <a:lnTo>
                  <a:pt x="1907" y="2719"/>
                </a:lnTo>
                <a:lnTo>
                  <a:pt x="1909" y="2719"/>
                </a:lnTo>
                <a:lnTo>
                  <a:pt x="1909" y="2720"/>
                </a:lnTo>
                <a:lnTo>
                  <a:pt x="1909" y="2722"/>
                </a:lnTo>
                <a:lnTo>
                  <a:pt x="1909" y="2723"/>
                </a:lnTo>
                <a:lnTo>
                  <a:pt x="1907" y="2723"/>
                </a:lnTo>
                <a:lnTo>
                  <a:pt x="1907" y="2725"/>
                </a:lnTo>
                <a:lnTo>
                  <a:pt x="1906" y="2725"/>
                </a:lnTo>
                <a:lnTo>
                  <a:pt x="1906" y="2727"/>
                </a:lnTo>
                <a:lnTo>
                  <a:pt x="1906" y="2725"/>
                </a:lnTo>
                <a:lnTo>
                  <a:pt x="1904" y="2725"/>
                </a:lnTo>
                <a:lnTo>
                  <a:pt x="1904" y="2723"/>
                </a:lnTo>
                <a:lnTo>
                  <a:pt x="1903" y="2723"/>
                </a:lnTo>
                <a:lnTo>
                  <a:pt x="1903" y="2722"/>
                </a:lnTo>
                <a:lnTo>
                  <a:pt x="1901" y="2722"/>
                </a:lnTo>
                <a:lnTo>
                  <a:pt x="1901" y="2720"/>
                </a:lnTo>
                <a:lnTo>
                  <a:pt x="1899" y="2720"/>
                </a:lnTo>
                <a:lnTo>
                  <a:pt x="1899" y="2719"/>
                </a:lnTo>
                <a:lnTo>
                  <a:pt x="1899" y="2717"/>
                </a:lnTo>
                <a:lnTo>
                  <a:pt x="1901" y="2715"/>
                </a:lnTo>
                <a:lnTo>
                  <a:pt x="1903" y="2715"/>
                </a:lnTo>
                <a:close/>
                <a:moveTo>
                  <a:pt x="1893" y="2715"/>
                </a:moveTo>
                <a:lnTo>
                  <a:pt x="1895" y="2715"/>
                </a:lnTo>
                <a:lnTo>
                  <a:pt x="1896" y="2715"/>
                </a:lnTo>
                <a:lnTo>
                  <a:pt x="1898" y="2715"/>
                </a:lnTo>
                <a:lnTo>
                  <a:pt x="1898" y="2717"/>
                </a:lnTo>
                <a:lnTo>
                  <a:pt x="1898" y="2719"/>
                </a:lnTo>
                <a:lnTo>
                  <a:pt x="1898" y="2720"/>
                </a:lnTo>
                <a:lnTo>
                  <a:pt x="1898" y="2722"/>
                </a:lnTo>
                <a:lnTo>
                  <a:pt x="1896" y="2723"/>
                </a:lnTo>
                <a:lnTo>
                  <a:pt x="1896" y="2722"/>
                </a:lnTo>
                <a:lnTo>
                  <a:pt x="1896" y="2723"/>
                </a:lnTo>
                <a:lnTo>
                  <a:pt x="1895" y="2723"/>
                </a:lnTo>
                <a:lnTo>
                  <a:pt x="1895" y="2725"/>
                </a:lnTo>
                <a:lnTo>
                  <a:pt x="1893" y="2725"/>
                </a:lnTo>
                <a:lnTo>
                  <a:pt x="1893" y="2723"/>
                </a:lnTo>
                <a:lnTo>
                  <a:pt x="1891" y="2723"/>
                </a:lnTo>
                <a:lnTo>
                  <a:pt x="1891" y="2725"/>
                </a:lnTo>
                <a:lnTo>
                  <a:pt x="1890" y="2725"/>
                </a:lnTo>
                <a:lnTo>
                  <a:pt x="1890" y="2727"/>
                </a:lnTo>
                <a:lnTo>
                  <a:pt x="1888" y="2727"/>
                </a:lnTo>
                <a:lnTo>
                  <a:pt x="1887" y="2727"/>
                </a:lnTo>
                <a:lnTo>
                  <a:pt x="1887" y="2728"/>
                </a:lnTo>
                <a:lnTo>
                  <a:pt x="1885" y="2728"/>
                </a:lnTo>
                <a:lnTo>
                  <a:pt x="1883" y="2730"/>
                </a:lnTo>
                <a:lnTo>
                  <a:pt x="1882" y="2730"/>
                </a:lnTo>
                <a:lnTo>
                  <a:pt x="1882" y="2731"/>
                </a:lnTo>
                <a:lnTo>
                  <a:pt x="1880" y="2730"/>
                </a:lnTo>
                <a:lnTo>
                  <a:pt x="1880" y="2731"/>
                </a:lnTo>
                <a:lnTo>
                  <a:pt x="1879" y="2731"/>
                </a:lnTo>
                <a:lnTo>
                  <a:pt x="1877" y="2731"/>
                </a:lnTo>
                <a:lnTo>
                  <a:pt x="1877" y="2733"/>
                </a:lnTo>
                <a:lnTo>
                  <a:pt x="1875" y="2733"/>
                </a:lnTo>
                <a:lnTo>
                  <a:pt x="1875" y="2735"/>
                </a:lnTo>
                <a:lnTo>
                  <a:pt x="1874" y="2735"/>
                </a:lnTo>
                <a:lnTo>
                  <a:pt x="1872" y="2735"/>
                </a:lnTo>
                <a:lnTo>
                  <a:pt x="1872" y="2736"/>
                </a:lnTo>
                <a:lnTo>
                  <a:pt x="1871" y="2736"/>
                </a:lnTo>
                <a:lnTo>
                  <a:pt x="1869" y="2736"/>
                </a:lnTo>
                <a:lnTo>
                  <a:pt x="1869" y="2735"/>
                </a:lnTo>
                <a:lnTo>
                  <a:pt x="1869" y="2733"/>
                </a:lnTo>
                <a:lnTo>
                  <a:pt x="1867" y="2733"/>
                </a:lnTo>
                <a:lnTo>
                  <a:pt x="1867" y="2731"/>
                </a:lnTo>
                <a:lnTo>
                  <a:pt x="1867" y="2733"/>
                </a:lnTo>
                <a:lnTo>
                  <a:pt x="1866" y="2733"/>
                </a:lnTo>
                <a:lnTo>
                  <a:pt x="1864" y="2735"/>
                </a:lnTo>
                <a:lnTo>
                  <a:pt x="1863" y="2735"/>
                </a:lnTo>
                <a:lnTo>
                  <a:pt x="1863" y="2736"/>
                </a:lnTo>
                <a:lnTo>
                  <a:pt x="1861" y="2736"/>
                </a:lnTo>
                <a:lnTo>
                  <a:pt x="1861" y="2738"/>
                </a:lnTo>
                <a:lnTo>
                  <a:pt x="1859" y="2738"/>
                </a:lnTo>
                <a:lnTo>
                  <a:pt x="1858" y="2739"/>
                </a:lnTo>
                <a:lnTo>
                  <a:pt x="1856" y="2739"/>
                </a:lnTo>
                <a:lnTo>
                  <a:pt x="1856" y="2738"/>
                </a:lnTo>
                <a:lnTo>
                  <a:pt x="1855" y="2738"/>
                </a:lnTo>
                <a:lnTo>
                  <a:pt x="1855" y="2736"/>
                </a:lnTo>
                <a:lnTo>
                  <a:pt x="1853" y="2736"/>
                </a:lnTo>
                <a:lnTo>
                  <a:pt x="1851" y="2736"/>
                </a:lnTo>
                <a:lnTo>
                  <a:pt x="1850" y="2736"/>
                </a:lnTo>
                <a:lnTo>
                  <a:pt x="1850" y="2735"/>
                </a:lnTo>
                <a:lnTo>
                  <a:pt x="1851" y="2735"/>
                </a:lnTo>
                <a:lnTo>
                  <a:pt x="1853" y="2735"/>
                </a:lnTo>
                <a:lnTo>
                  <a:pt x="1855" y="2735"/>
                </a:lnTo>
                <a:lnTo>
                  <a:pt x="1855" y="2733"/>
                </a:lnTo>
                <a:lnTo>
                  <a:pt x="1853" y="2733"/>
                </a:lnTo>
                <a:lnTo>
                  <a:pt x="1851" y="2733"/>
                </a:lnTo>
                <a:lnTo>
                  <a:pt x="1850" y="2733"/>
                </a:lnTo>
                <a:lnTo>
                  <a:pt x="1848" y="2733"/>
                </a:lnTo>
                <a:lnTo>
                  <a:pt x="1847" y="2733"/>
                </a:lnTo>
                <a:lnTo>
                  <a:pt x="1845" y="2733"/>
                </a:lnTo>
                <a:lnTo>
                  <a:pt x="1845" y="2731"/>
                </a:lnTo>
                <a:lnTo>
                  <a:pt x="1843" y="2731"/>
                </a:lnTo>
                <a:lnTo>
                  <a:pt x="1843" y="2730"/>
                </a:lnTo>
                <a:lnTo>
                  <a:pt x="1845" y="2730"/>
                </a:lnTo>
                <a:lnTo>
                  <a:pt x="1845" y="2728"/>
                </a:lnTo>
                <a:lnTo>
                  <a:pt x="1843" y="2728"/>
                </a:lnTo>
                <a:lnTo>
                  <a:pt x="1843" y="2730"/>
                </a:lnTo>
                <a:lnTo>
                  <a:pt x="1842" y="2730"/>
                </a:lnTo>
                <a:lnTo>
                  <a:pt x="1840" y="2731"/>
                </a:lnTo>
                <a:lnTo>
                  <a:pt x="1840" y="2730"/>
                </a:lnTo>
                <a:lnTo>
                  <a:pt x="1839" y="2730"/>
                </a:lnTo>
                <a:lnTo>
                  <a:pt x="1837" y="2730"/>
                </a:lnTo>
                <a:lnTo>
                  <a:pt x="1835" y="2728"/>
                </a:lnTo>
                <a:lnTo>
                  <a:pt x="1835" y="2730"/>
                </a:lnTo>
                <a:lnTo>
                  <a:pt x="1834" y="2730"/>
                </a:lnTo>
                <a:lnTo>
                  <a:pt x="1835" y="2728"/>
                </a:lnTo>
                <a:lnTo>
                  <a:pt x="1837" y="2727"/>
                </a:lnTo>
                <a:lnTo>
                  <a:pt x="1835" y="2727"/>
                </a:lnTo>
                <a:lnTo>
                  <a:pt x="1837" y="2727"/>
                </a:lnTo>
                <a:lnTo>
                  <a:pt x="1837" y="2725"/>
                </a:lnTo>
                <a:lnTo>
                  <a:pt x="1835" y="2725"/>
                </a:lnTo>
                <a:lnTo>
                  <a:pt x="1837" y="2725"/>
                </a:lnTo>
                <a:lnTo>
                  <a:pt x="1837" y="2723"/>
                </a:lnTo>
                <a:lnTo>
                  <a:pt x="1839" y="2723"/>
                </a:lnTo>
                <a:lnTo>
                  <a:pt x="1840" y="2723"/>
                </a:lnTo>
                <a:lnTo>
                  <a:pt x="1842" y="2723"/>
                </a:lnTo>
                <a:lnTo>
                  <a:pt x="1842" y="2722"/>
                </a:lnTo>
                <a:lnTo>
                  <a:pt x="1843" y="2722"/>
                </a:lnTo>
                <a:lnTo>
                  <a:pt x="1845" y="2722"/>
                </a:lnTo>
                <a:lnTo>
                  <a:pt x="1847" y="2722"/>
                </a:lnTo>
                <a:lnTo>
                  <a:pt x="1848" y="2720"/>
                </a:lnTo>
                <a:lnTo>
                  <a:pt x="1850" y="2720"/>
                </a:lnTo>
                <a:lnTo>
                  <a:pt x="1851" y="2720"/>
                </a:lnTo>
                <a:lnTo>
                  <a:pt x="1851" y="2719"/>
                </a:lnTo>
                <a:lnTo>
                  <a:pt x="1853" y="2719"/>
                </a:lnTo>
                <a:lnTo>
                  <a:pt x="1855" y="2719"/>
                </a:lnTo>
                <a:lnTo>
                  <a:pt x="1855" y="2720"/>
                </a:lnTo>
                <a:lnTo>
                  <a:pt x="1855" y="2719"/>
                </a:lnTo>
                <a:lnTo>
                  <a:pt x="1855" y="2717"/>
                </a:lnTo>
                <a:lnTo>
                  <a:pt x="1856" y="2717"/>
                </a:lnTo>
                <a:lnTo>
                  <a:pt x="1858" y="2717"/>
                </a:lnTo>
                <a:lnTo>
                  <a:pt x="1859" y="2717"/>
                </a:lnTo>
                <a:lnTo>
                  <a:pt x="1861" y="2717"/>
                </a:lnTo>
                <a:lnTo>
                  <a:pt x="1861" y="2715"/>
                </a:lnTo>
                <a:lnTo>
                  <a:pt x="1863" y="2715"/>
                </a:lnTo>
                <a:lnTo>
                  <a:pt x="1864" y="2715"/>
                </a:lnTo>
                <a:lnTo>
                  <a:pt x="1866" y="2715"/>
                </a:lnTo>
                <a:lnTo>
                  <a:pt x="1867" y="2715"/>
                </a:lnTo>
                <a:lnTo>
                  <a:pt x="1869" y="2715"/>
                </a:lnTo>
                <a:lnTo>
                  <a:pt x="1871" y="2715"/>
                </a:lnTo>
                <a:lnTo>
                  <a:pt x="1872" y="2715"/>
                </a:lnTo>
                <a:lnTo>
                  <a:pt x="1872" y="2717"/>
                </a:lnTo>
                <a:lnTo>
                  <a:pt x="1874" y="2717"/>
                </a:lnTo>
                <a:lnTo>
                  <a:pt x="1875" y="2717"/>
                </a:lnTo>
                <a:lnTo>
                  <a:pt x="1877" y="2717"/>
                </a:lnTo>
                <a:lnTo>
                  <a:pt x="1877" y="2715"/>
                </a:lnTo>
                <a:lnTo>
                  <a:pt x="1879" y="2715"/>
                </a:lnTo>
                <a:lnTo>
                  <a:pt x="1880" y="2715"/>
                </a:lnTo>
                <a:lnTo>
                  <a:pt x="1882" y="2715"/>
                </a:lnTo>
                <a:lnTo>
                  <a:pt x="1883" y="2715"/>
                </a:lnTo>
                <a:lnTo>
                  <a:pt x="1885" y="2715"/>
                </a:lnTo>
                <a:lnTo>
                  <a:pt x="1887" y="2715"/>
                </a:lnTo>
                <a:lnTo>
                  <a:pt x="1888" y="2717"/>
                </a:lnTo>
                <a:lnTo>
                  <a:pt x="1888" y="2715"/>
                </a:lnTo>
                <a:lnTo>
                  <a:pt x="1890" y="2715"/>
                </a:lnTo>
                <a:lnTo>
                  <a:pt x="1891" y="2715"/>
                </a:lnTo>
                <a:lnTo>
                  <a:pt x="1893" y="2715"/>
                </a:lnTo>
                <a:close/>
                <a:moveTo>
                  <a:pt x="1848" y="2712"/>
                </a:moveTo>
                <a:lnTo>
                  <a:pt x="1850" y="2712"/>
                </a:lnTo>
                <a:lnTo>
                  <a:pt x="1850" y="2714"/>
                </a:lnTo>
                <a:lnTo>
                  <a:pt x="1851" y="2714"/>
                </a:lnTo>
                <a:lnTo>
                  <a:pt x="1851" y="2715"/>
                </a:lnTo>
                <a:lnTo>
                  <a:pt x="1853" y="2715"/>
                </a:lnTo>
                <a:lnTo>
                  <a:pt x="1853" y="2717"/>
                </a:lnTo>
                <a:lnTo>
                  <a:pt x="1851" y="2717"/>
                </a:lnTo>
                <a:lnTo>
                  <a:pt x="1850" y="2719"/>
                </a:lnTo>
                <a:lnTo>
                  <a:pt x="1848" y="2719"/>
                </a:lnTo>
                <a:lnTo>
                  <a:pt x="1848" y="2720"/>
                </a:lnTo>
                <a:lnTo>
                  <a:pt x="1847" y="2720"/>
                </a:lnTo>
                <a:lnTo>
                  <a:pt x="1845" y="2720"/>
                </a:lnTo>
                <a:lnTo>
                  <a:pt x="1843" y="2720"/>
                </a:lnTo>
                <a:lnTo>
                  <a:pt x="1843" y="2722"/>
                </a:lnTo>
                <a:lnTo>
                  <a:pt x="1842" y="2722"/>
                </a:lnTo>
                <a:lnTo>
                  <a:pt x="1840" y="2722"/>
                </a:lnTo>
                <a:lnTo>
                  <a:pt x="1839" y="2722"/>
                </a:lnTo>
                <a:lnTo>
                  <a:pt x="1839" y="2723"/>
                </a:lnTo>
                <a:lnTo>
                  <a:pt x="1837" y="2723"/>
                </a:lnTo>
                <a:lnTo>
                  <a:pt x="1837" y="2722"/>
                </a:lnTo>
                <a:lnTo>
                  <a:pt x="1835" y="2722"/>
                </a:lnTo>
                <a:lnTo>
                  <a:pt x="1835" y="2723"/>
                </a:lnTo>
                <a:lnTo>
                  <a:pt x="1834" y="2723"/>
                </a:lnTo>
                <a:lnTo>
                  <a:pt x="1832" y="2722"/>
                </a:lnTo>
                <a:lnTo>
                  <a:pt x="1834" y="2722"/>
                </a:lnTo>
                <a:lnTo>
                  <a:pt x="1834" y="2720"/>
                </a:lnTo>
                <a:lnTo>
                  <a:pt x="1832" y="2720"/>
                </a:lnTo>
                <a:lnTo>
                  <a:pt x="1832" y="2719"/>
                </a:lnTo>
                <a:lnTo>
                  <a:pt x="1834" y="2719"/>
                </a:lnTo>
                <a:lnTo>
                  <a:pt x="1834" y="2717"/>
                </a:lnTo>
                <a:lnTo>
                  <a:pt x="1832" y="2717"/>
                </a:lnTo>
                <a:lnTo>
                  <a:pt x="1834" y="2717"/>
                </a:lnTo>
                <a:lnTo>
                  <a:pt x="1834" y="2715"/>
                </a:lnTo>
                <a:lnTo>
                  <a:pt x="1835" y="2715"/>
                </a:lnTo>
                <a:lnTo>
                  <a:pt x="1835" y="2714"/>
                </a:lnTo>
                <a:lnTo>
                  <a:pt x="1837" y="2715"/>
                </a:lnTo>
                <a:lnTo>
                  <a:pt x="1837" y="2714"/>
                </a:lnTo>
                <a:lnTo>
                  <a:pt x="1839" y="2714"/>
                </a:lnTo>
                <a:lnTo>
                  <a:pt x="1839" y="2715"/>
                </a:lnTo>
                <a:lnTo>
                  <a:pt x="1840" y="2714"/>
                </a:lnTo>
                <a:lnTo>
                  <a:pt x="1842" y="2714"/>
                </a:lnTo>
                <a:lnTo>
                  <a:pt x="1843" y="2712"/>
                </a:lnTo>
                <a:lnTo>
                  <a:pt x="1845" y="2712"/>
                </a:lnTo>
                <a:lnTo>
                  <a:pt x="1845" y="2714"/>
                </a:lnTo>
                <a:lnTo>
                  <a:pt x="1847" y="2714"/>
                </a:lnTo>
                <a:lnTo>
                  <a:pt x="1847" y="2712"/>
                </a:lnTo>
                <a:lnTo>
                  <a:pt x="1848" y="2712"/>
                </a:lnTo>
                <a:close/>
                <a:moveTo>
                  <a:pt x="1794" y="2714"/>
                </a:moveTo>
                <a:lnTo>
                  <a:pt x="1792" y="2714"/>
                </a:lnTo>
                <a:lnTo>
                  <a:pt x="1792" y="2712"/>
                </a:lnTo>
                <a:lnTo>
                  <a:pt x="1794" y="2712"/>
                </a:lnTo>
                <a:lnTo>
                  <a:pt x="1794" y="2714"/>
                </a:lnTo>
                <a:close/>
                <a:moveTo>
                  <a:pt x="1810" y="2712"/>
                </a:moveTo>
                <a:lnTo>
                  <a:pt x="1811" y="2712"/>
                </a:lnTo>
                <a:lnTo>
                  <a:pt x="1813" y="2712"/>
                </a:lnTo>
                <a:lnTo>
                  <a:pt x="1813" y="2714"/>
                </a:lnTo>
                <a:lnTo>
                  <a:pt x="1811" y="2714"/>
                </a:lnTo>
                <a:lnTo>
                  <a:pt x="1810" y="2714"/>
                </a:lnTo>
                <a:lnTo>
                  <a:pt x="1808" y="2714"/>
                </a:lnTo>
                <a:lnTo>
                  <a:pt x="1808" y="2712"/>
                </a:lnTo>
                <a:lnTo>
                  <a:pt x="1810" y="2712"/>
                </a:lnTo>
                <a:close/>
                <a:moveTo>
                  <a:pt x="1650" y="2711"/>
                </a:moveTo>
                <a:lnTo>
                  <a:pt x="1648" y="2711"/>
                </a:lnTo>
                <a:lnTo>
                  <a:pt x="1648" y="2709"/>
                </a:lnTo>
                <a:lnTo>
                  <a:pt x="1650" y="2711"/>
                </a:lnTo>
                <a:close/>
                <a:moveTo>
                  <a:pt x="1882" y="2709"/>
                </a:moveTo>
                <a:lnTo>
                  <a:pt x="1883" y="2711"/>
                </a:lnTo>
                <a:lnTo>
                  <a:pt x="1882" y="2711"/>
                </a:lnTo>
                <a:lnTo>
                  <a:pt x="1880" y="2711"/>
                </a:lnTo>
                <a:lnTo>
                  <a:pt x="1879" y="2711"/>
                </a:lnTo>
                <a:lnTo>
                  <a:pt x="1877" y="2711"/>
                </a:lnTo>
                <a:lnTo>
                  <a:pt x="1875" y="2711"/>
                </a:lnTo>
                <a:lnTo>
                  <a:pt x="1874" y="2711"/>
                </a:lnTo>
                <a:lnTo>
                  <a:pt x="1875" y="2711"/>
                </a:lnTo>
                <a:lnTo>
                  <a:pt x="1875" y="2709"/>
                </a:lnTo>
                <a:lnTo>
                  <a:pt x="1877" y="2709"/>
                </a:lnTo>
                <a:lnTo>
                  <a:pt x="1879" y="2709"/>
                </a:lnTo>
                <a:lnTo>
                  <a:pt x="1880" y="2709"/>
                </a:lnTo>
                <a:lnTo>
                  <a:pt x="1882" y="2709"/>
                </a:lnTo>
                <a:close/>
                <a:moveTo>
                  <a:pt x="1874" y="2711"/>
                </a:moveTo>
                <a:lnTo>
                  <a:pt x="1872" y="2711"/>
                </a:lnTo>
                <a:lnTo>
                  <a:pt x="1872" y="2709"/>
                </a:lnTo>
                <a:lnTo>
                  <a:pt x="1874" y="2709"/>
                </a:lnTo>
                <a:lnTo>
                  <a:pt x="1875" y="2709"/>
                </a:lnTo>
                <a:lnTo>
                  <a:pt x="1874" y="2711"/>
                </a:lnTo>
                <a:close/>
                <a:moveTo>
                  <a:pt x="1831" y="2709"/>
                </a:moveTo>
                <a:lnTo>
                  <a:pt x="1829" y="2709"/>
                </a:lnTo>
                <a:lnTo>
                  <a:pt x="1831" y="2709"/>
                </a:lnTo>
                <a:close/>
                <a:moveTo>
                  <a:pt x="1826" y="2709"/>
                </a:moveTo>
                <a:lnTo>
                  <a:pt x="1826" y="2707"/>
                </a:lnTo>
                <a:lnTo>
                  <a:pt x="1827" y="2707"/>
                </a:lnTo>
                <a:lnTo>
                  <a:pt x="1827" y="2709"/>
                </a:lnTo>
                <a:lnTo>
                  <a:pt x="1826" y="2709"/>
                </a:lnTo>
                <a:close/>
                <a:moveTo>
                  <a:pt x="1802" y="2706"/>
                </a:moveTo>
                <a:lnTo>
                  <a:pt x="1802" y="2707"/>
                </a:lnTo>
                <a:lnTo>
                  <a:pt x="1803" y="2707"/>
                </a:lnTo>
                <a:lnTo>
                  <a:pt x="1805" y="2707"/>
                </a:lnTo>
                <a:lnTo>
                  <a:pt x="1807" y="2709"/>
                </a:lnTo>
                <a:lnTo>
                  <a:pt x="1807" y="2711"/>
                </a:lnTo>
                <a:lnTo>
                  <a:pt x="1808" y="2711"/>
                </a:lnTo>
                <a:lnTo>
                  <a:pt x="1807" y="2711"/>
                </a:lnTo>
                <a:lnTo>
                  <a:pt x="1805" y="2711"/>
                </a:lnTo>
                <a:lnTo>
                  <a:pt x="1803" y="2712"/>
                </a:lnTo>
                <a:lnTo>
                  <a:pt x="1803" y="2711"/>
                </a:lnTo>
                <a:lnTo>
                  <a:pt x="1803" y="2709"/>
                </a:lnTo>
                <a:lnTo>
                  <a:pt x="1802" y="2709"/>
                </a:lnTo>
                <a:lnTo>
                  <a:pt x="1800" y="2709"/>
                </a:lnTo>
                <a:lnTo>
                  <a:pt x="1800" y="2707"/>
                </a:lnTo>
                <a:lnTo>
                  <a:pt x="1800" y="2706"/>
                </a:lnTo>
                <a:lnTo>
                  <a:pt x="1800" y="2707"/>
                </a:lnTo>
                <a:lnTo>
                  <a:pt x="1802" y="2707"/>
                </a:lnTo>
                <a:lnTo>
                  <a:pt x="1802" y="2706"/>
                </a:lnTo>
                <a:close/>
                <a:moveTo>
                  <a:pt x="1914" y="2707"/>
                </a:moveTo>
                <a:lnTo>
                  <a:pt x="1912" y="2707"/>
                </a:lnTo>
                <a:lnTo>
                  <a:pt x="1912" y="2706"/>
                </a:lnTo>
                <a:lnTo>
                  <a:pt x="1914" y="2706"/>
                </a:lnTo>
                <a:lnTo>
                  <a:pt x="1914" y="2707"/>
                </a:lnTo>
                <a:close/>
                <a:moveTo>
                  <a:pt x="1872" y="2706"/>
                </a:moveTo>
                <a:lnTo>
                  <a:pt x="1872" y="2704"/>
                </a:lnTo>
                <a:lnTo>
                  <a:pt x="1872" y="2706"/>
                </a:lnTo>
                <a:close/>
                <a:moveTo>
                  <a:pt x="1797" y="2704"/>
                </a:moveTo>
                <a:lnTo>
                  <a:pt x="1799" y="2704"/>
                </a:lnTo>
                <a:lnTo>
                  <a:pt x="1800" y="2706"/>
                </a:lnTo>
                <a:lnTo>
                  <a:pt x="1799" y="2706"/>
                </a:lnTo>
                <a:lnTo>
                  <a:pt x="1797" y="2706"/>
                </a:lnTo>
                <a:lnTo>
                  <a:pt x="1797" y="2704"/>
                </a:lnTo>
                <a:close/>
                <a:moveTo>
                  <a:pt x="1815" y="2704"/>
                </a:moveTo>
                <a:lnTo>
                  <a:pt x="1816" y="2704"/>
                </a:lnTo>
                <a:lnTo>
                  <a:pt x="1818" y="2704"/>
                </a:lnTo>
                <a:lnTo>
                  <a:pt x="1818" y="2706"/>
                </a:lnTo>
                <a:lnTo>
                  <a:pt x="1819" y="2706"/>
                </a:lnTo>
                <a:lnTo>
                  <a:pt x="1821" y="2706"/>
                </a:lnTo>
                <a:lnTo>
                  <a:pt x="1821" y="2707"/>
                </a:lnTo>
                <a:lnTo>
                  <a:pt x="1823" y="2707"/>
                </a:lnTo>
                <a:lnTo>
                  <a:pt x="1823" y="2706"/>
                </a:lnTo>
                <a:lnTo>
                  <a:pt x="1824" y="2706"/>
                </a:lnTo>
                <a:lnTo>
                  <a:pt x="1824" y="2707"/>
                </a:lnTo>
                <a:lnTo>
                  <a:pt x="1826" y="2707"/>
                </a:lnTo>
                <a:lnTo>
                  <a:pt x="1824" y="2707"/>
                </a:lnTo>
                <a:lnTo>
                  <a:pt x="1824" y="2709"/>
                </a:lnTo>
                <a:lnTo>
                  <a:pt x="1823" y="2709"/>
                </a:lnTo>
                <a:lnTo>
                  <a:pt x="1824" y="2709"/>
                </a:lnTo>
                <a:lnTo>
                  <a:pt x="1823" y="2711"/>
                </a:lnTo>
                <a:lnTo>
                  <a:pt x="1821" y="2711"/>
                </a:lnTo>
                <a:lnTo>
                  <a:pt x="1819" y="2711"/>
                </a:lnTo>
                <a:lnTo>
                  <a:pt x="1818" y="2711"/>
                </a:lnTo>
                <a:lnTo>
                  <a:pt x="1816" y="2711"/>
                </a:lnTo>
                <a:lnTo>
                  <a:pt x="1815" y="2711"/>
                </a:lnTo>
                <a:lnTo>
                  <a:pt x="1813" y="2711"/>
                </a:lnTo>
                <a:lnTo>
                  <a:pt x="1811" y="2711"/>
                </a:lnTo>
                <a:lnTo>
                  <a:pt x="1810" y="2711"/>
                </a:lnTo>
                <a:lnTo>
                  <a:pt x="1810" y="2709"/>
                </a:lnTo>
                <a:lnTo>
                  <a:pt x="1808" y="2709"/>
                </a:lnTo>
                <a:lnTo>
                  <a:pt x="1807" y="2709"/>
                </a:lnTo>
                <a:lnTo>
                  <a:pt x="1807" y="2707"/>
                </a:lnTo>
                <a:lnTo>
                  <a:pt x="1805" y="2707"/>
                </a:lnTo>
                <a:lnTo>
                  <a:pt x="1803" y="2706"/>
                </a:lnTo>
                <a:lnTo>
                  <a:pt x="1805" y="2706"/>
                </a:lnTo>
                <a:lnTo>
                  <a:pt x="1807" y="2706"/>
                </a:lnTo>
                <a:lnTo>
                  <a:pt x="1807" y="2704"/>
                </a:lnTo>
                <a:lnTo>
                  <a:pt x="1808" y="2704"/>
                </a:lnTo>
                <a:lnTo>
                  <a:pt x="1808" y="2706"/>
                </a:lnTo>
                <a:lnTo>
                  <a:pt x="1808" y="2704"/>
                </a:lnTo>
                <a:lnTo>
                  <a:pt x="1810" y="2706"/>
                </a:lnTo>
                <a:lnTo>
                  <a:pt x="1810" y="2704"/>
                </a:lnTo>
                <a:lnTo>
                  <a:pt x="1811" y="2704"/>
                </a:lnTo>
                <a:lnTo>
                  <a:pt x="1813" y="2704"/>
                </a:lnTo>
                <a:lnTo>
                  <a:pt x="1815" y="2704"/>
                </a:lnTo>
                <a:close/>
                <a:moveTo>
                  <a:pt x="1800" y="2704"/>
                </a:moveTo>
                <a:lnTo>
                  <a:pt x="1802" y="2704"/>
                </a:lnTo>
                <a:lnTo>
                  <a:pt x="1800" y="2704"/>
                </a:lnTo>
                <a:close/>
                <a:moveTo>
                  <a:pt x="1800" y="2704"/>
                </a:moveTo>
                <a:lnTo>
                  <a:pt x="1799" y="2704"/>
                </a:lnTo>
                <a:lnTo>
                  <a:pt x="1799" y="2703"/>
                </a:lnTo>
                <a:lnTo>
                  <a:pt x="1800" y="2703"/>
                </a:lnTo>
                <a:lnTo>
                  <a:pt x="1800" y="2704"/>
                </a:lnTo>
                <a:close/>
                <a:moveTo>
                  <a:pt x="1805" y="2703"/>
                </a:moveTo>
                <a:lnTo>
                  <a:pt x="1805" y="2704"/>
                </a:lnTo>
                <a:lnTo>
                  <a:pt x="1807" y="2704"/>
                </a:lnTo>
                <a:lnTo>
                  <a:pt x="1805" y="2704"/>
                </a:lnTo>
                <a:lnTo>
                  <a:pt x="1805" y="2706"/>
                </a:lnTo>
                <a:lnTo>
                  <a:pt x="1803" y="2706"/>
                </a:lnTo>
                <a:lnTo>
                  <a:pt x="1802" y="2706"/>
                </a:lnTo>
                <a:lnTo>
                  <a:pt x="1800" y="2706"/>
                </a:lnTo>
                <a:lnTo>
                  <a:pt x="1800" y="2704"/>
                </a:lnTo>
                <a:lnTo>
                  <a:pt x="1802" y="2704"/>
                </a:lnTo>
                <a:lnTo>
                  <a:pt x="1803" y="2703"/>
                </a:lnTo>
                <a:lnTo>
                  <a:pt x="1805" y="2703"/>
                </a:lnTo>
                <a:close/>
                <a:moveTo>
                  <a:pt x="1927" y="2704"/>
                </a:moveTo>
                <a:lnTo>
                  <a:pt x="1925" y="2706"/>
                </a:lnTo>
                <a:lnTo>
                  <a:pt x="1923" y="2706"/>
                </a:lnTo>
                <a:lnTo>
                  <a:pt x="1922" y="2706"/>
                </a:lnTo>
                <a:lnTo>
                  <a:pt x="1922" y="2707"/>
                </a:lnTo>
                <a:lnTo>
                  <a:pt x="1920" y="2707"/>
                </a:lnTo>
                <a:lnTo>
                  <a:pt x="1919" y="2706"/>
                </a:lnTo>
                <a:lnTo>
                  <a:pt x="1920" y="2706"/>
                </a:lnTo>
                <a:lnTo>
                  <a:pt x="1922" y="2706"/>
                </a:lnTo>
                <a:lnTo>
                  <a:pt x="1922" y="2704"/>
                </a:lnTo>
                <a:lnTo>
                  <a:pt x="1923" y="2704"/>
                </a:lnTo>
                <a:lnTo>
                  <a:pt x="1925" y="2704"/>
                </a:lnTo>
                <a:lnTo>
                  <a:pt x="1925" y="2703"/>
                </a:lnTo>
                <a:lnTo>
                  <a:pt x="1927" y="2703"/>
                </a:lnTo>
                <a:lnTo>
                  <a:pt x="1927" y="2704"/>
                </a:lnTo>
                <a:close/>
                <a:moveTo>
                  <a:pt x="1805" y="2701"/>
                </a:moveTo>
                <a:lnTo>
                  <a:pt x="1807" y="2701"/>
                </a:lnTo>
                <a:lnTo>
                  <a:pt x="1807" y="2703"/>
                </a:lnTo>
                <a:lnTo>
                  <a:pt x="1808" y="2703"/>
                </a:lnTo>
                <a:lnTo>
                  <a:pt x="1807" y="2703"/>
                </a:lnTo>
                <a:lnTo>
                  <a:pt x="1805" y="2703"/>
                </a:lnTo>
                <a:lnTo>
                  <a:pt x="1805" y="2701"/>
                </a:lnTo>
                <a:close/>
                <a:moveTo>
                  <a:pt x="1339" y="2701"/>
                </a:moveTo>
                <a:lnTo>
                  <a:pt x="1339" y="2703"/>
                </a:lnTo>
                <a:lnTo>
                  <a:pt x="1338" y="2703"/>
                </a:lnTo>
                <a:lnTo>
                  <a:pt x="1338" y="2701"/>
                </a:lnTo>
                <a:lnTo>
                  <a:pt x="1339" y="2701"/>
                </a:lnTo>
                <a:close/>
                <a:moveTo>
                  <a:pt x="1821" y="2703"/>
                </a:moveTo>
                <a:lnTo>
                  <a:pt x="1821" y="2701"/>
                </a:lnTo>
                <a:lnTo>
                  <a:pt x="1823" y="2701"/>
                </a:lnTo>
                <a:lnTo>
                  <a:pt x="1821" y="2703"/>
                </a:lnTo>
                <a:close/>
                <a:moveTo>
                  <a:pt x="1803" y="2701"/>
                </a:moveTo>
                <a:lnTo>
                  <a:pt x="1802" y="2701"/>
                </a:lnTo>
                <a:lnTo>
                  <a:pt x="1803" y="2701"/>
                </a:lnTo>
                <a:close/>
                <a:moveTo>
                  <a:pt x="1851" y="2701"/>
                </a:moveTo>
                <a:lnTo>
                  <a:pt x="1853" y="2701"/>
                </a:lnTo>
                <a:lnTo>
                  <a:pt x="1851" y="2701"/>
                </a:lnTo>
                <a:close/>
                <a:moveTo>
                  <a:pt x="1819" y="2701"/>
                </a:moveTo>
                <a:lnTo>
                  <a:pt x="1818" y="2701"/>
                </a:lnTo>
                <a:lnTo>
                  <a:pt x="1819" y="2701"/>
                </a:lnTo>
                <a:close/>
                <a:moveTo>
                  <a:pt x="1856" y="2701"/>
                </a:moveTo>
                <a:lnTo>
                  <a:pt x="1855" y="2701"/>
                </a:lnTo>
                <a:lnTo>
                  <a:pt x="1853" y="2699"/>
                </a:lnTo>
                <a:lnTo>
                  <a:pt x="1855" y="2699"/>
                </a:lnTo>
                <a:lnTo>
                  <a:pt x="1856" y="2699"/>
                </a:lnTo>
                <a:lnTo>
                  <a:pt x="1856" y="2701"/>
                </a:lnTo>
                <a:close/>
                <a:moveTo>
                  <a:pt x="1802" y="2699"/>
                </a:moveTo>
                <a:lnTo>
                  <a:pt x="1800" y="2699"/>
                </a:lnTo>
                <a:lnTo>
                  <a:pt x="1802" y="2699"/>
                </a:lnTo>
                <a:close/>
                <a:moveTo>
                  <a:pt x="1343" y="2698"/>
                </a:moveTo>
                <a:lnTo>
                  <a:pt x="1343" y="2699"/>
                </a:lnTo>
                <a:lnTo>
                  <a:pt x="1341" y="2699"/>
                </a:lnTo>
                <a:lnTo>
                  <a:pt x="1341" y="2701"/>
                </a:lnTo>
                <a:lnTo>
                  <a:pt x="1339" y="2701"/>
                </a:lnTo>
                <a:lnTo>
                  <a:pt x="1339" y="2699"/>
                </a:lnTo>
                <a:lnTo>
                  <a:pt x="1341" y="2699"/>
                </a:lnTo>
                <a:lnTo>
                  <a:pt x="1341" y="2698"/>
                </a:lnTo>
                <a:lnTo>
                  <a:pt x="1339" y="2698"/>
                </a:lnTo>
                <a:lnTo>
                  <a:pt x="1341" y="2698"/>
                </a:lnTo>
                <a:lnTo>
                  <a:pt x="1343" y="2698"/>
                </a:lnTo>
                <a:close/>
                <a:moveTo>
                  <a:pt x="1853" y="2699"/>
                </a:moveTo>
                <a:lnTo>
                  <a:pt x="1853" y="2698"/>
                </a:lnTo>
                <a:lnTo>
                  <a:pt x="1853" y="2699"/>
                </a:lnTo>
                <a:close/>
                <a:moveTo>
                  <a:pt x="1824" y="2696"/>
                </a:moveTo>
                <a:lnTo>
                  <a:pt x="1826" y="2696"/>
                </a:lnTo>
                <a:lnTo>
                  <a:pt x="1824" y="2696"/>
                </a:lnTo>
                <a:lnTo>
                  <a:pt x="1823" y="2696"/>
                </a:lnTo>
                <a:lnTo>
                  <a:pt x="1824" y="2696"/>
                </a:lnTo>
                <a:close/>
                <a:moveTo>
                  <a:pt x="1690" y="2698"/>
                </a:moveTo>
                <a:lnTo>
                  <a:pt x="1691" y="2698"/>
                </a:lnTo>
                <a:lnTo>
                  <a:pt x="1691" y="2699"/>
                </a:lnTo>
                <a:lnTo>
                  <a:pt x="1693" y="2699"/>
                </a:lnTo>
                <a:lnTo>
                  <a:pt x="1696" y="2699"/>
                </a:lnTo>
                <a:lnTo>
                  <a:pt x="1698" y="2699"/>
                </a:lnTo>
                <a:lnTo>
                  <a:pt x="1699" y="2699"/>
                </a:lnTo>
                <a:lnTo>
                  <a:pt x="1699" y="2698"/>
                </a:lnTo>
                <a:lnTo>
                  <a:pt x="1701" y="2698"/>
                </a:lnTo>
                <a:lnTo>
                  <a:pt x="1703" y="2699"/>
                </a:lnTo>
                <a:lnTo>
                  <a:pt x="1703" y="2701"/>
                </a:lnTo>
                <a:lnTo>
                  <a:pt x="1704" y="2701"/>
                </a:lnTo>
                <a:lnTo>
                  <a:pt x="1706" y="2703"/>
                </a:lnTo>
                <a:lnTo>
                  <a:pt x="1707" y="2703"/>
                </a:lnTo>
                <a:lnTo>
                  <a:pt x="1709" y="2703"/>
                </a:lnTo>
                <a:lnTo>
                  <a:pt x="1709" y="2704"/>
                </a:lnTo>
                <a:lnTo>
                  <a:pt x="1711" y="2704"/>
                </a:lnTo>
                <a:lnTo>
                  <a:pt x="1712" y="2703"/>
                </a:lnTo>
                <a:lnTo>
                  <a:pt x="1714" y="2701"/>
                </a:lnTo>
                <a:lnTo>
                  <a:pt x="1715" y="2701"/>
                </a:lnTo>
                <a:lnTo>
                  <a:pt x="1715" y="2699"/>
                </a:lnTo>
                <a:lnTo>
                  <a:pt x="1717" y="2699"/>
                </a:lnTo>
                <a:lnTo>
                  <a:pt x="1717" y="2701"/>
                </a:lnTo>
                <a:lnTo>
                  <a:pt x="1717" y="2699"/>
                </a:lnTo>
                <a:lnTo>
                  <a:pt x="1719" y="2701"/>
                </a:lnTo>
                <a:lnTo>
                  <a:pt x="1720" y="2701"/>
                </a:lnTo>
                <a:lnTo>
                  <a:pt x="1722" y="2701"/>
                </a:lnTo>
                <a:lnTo>
                  <a:pt x="1723" y="2703"/>
                </a:lnTo>
                <a:lnTo>
                  <a:pt x="1723" y="2701"/>
                </a:lnTo>
                <a:lnTo>
                  <a:pt x="1725" y="2701"/>
                </a:lnTo>
                <a:lnTo>
                  <a:pt x="1727" y="2701"/>
                </a:lnTo>
                <a:lnTo>
                  <a:pt x="1728" y="2701"/>
                </a:lnTo>
                <a:lnTo>
                  <a:pt x="1730" y="2701"/>
                </a:lnTo>
                <a:lnTo>
                  <a:pt x="1731" y="2703"/>
                </a:lnTo>
                <a:lnTo>
                  <a:pt x="1733" y="2703"/>
                </a:lnTo>
                <a:lnTo>
                  <a:pt x="1735" y="2703"/>
                </a:lnTo>
                <a:lnTo>
                  <a:pt x="1735" y="2704"/>
                </a:lnTo>
                <a:lnTo>
                  <a:pt x="1736" y="2704"/>
                </a:lnTo>
                <a:lnTo>
                  <a:pt x="1738" y="2704"/>
                </a:lnTo>
                <a:lnTo>
                  <a:pt x="1739" y="2703"/>
                </a:lnTo>
                <a:lnTo>
                  <a:pt x="1741" y="2703"/>
                </a:lnTo>
                <a:lnTo>
                  <a:pt x="1741" y="2701"/>
                </a:lnTo>
                <a:lnTo>
                  <a:pt x="1743" y="2701"/>
                </a:lnTo>
                <a:lnTo>
                  <a:pt x="1743" y="2699"/>
                </a:lnTo>
                <a:lnTo>
                  <a:pt x="1744" y="2699"/>
                </a:lnTo>
                <a:lnTo>
                  <a:pt x="1744" y="2698"/>
                </a:lnTo>
                <a:lnTo>
                  <a:pt x="1746" y="2698"/>
                </a:lnTo>
                <a:lnTo>
                  <a:pt x="1746" y="2696"/>
                </a:lnTo>
                <a:lnTo>
                  <a:pt x="1746" y="2698"/>
                </a:lnTo>
                <a:lnTo>
                  <a:pt x="1746" y="2699"/>
                </a:lnTo>
                <a:lnTo>
                  <a:pt x="1746" y="2701"/>
                </a:lnTo>
                <a:lnTo>
                  <a:pt x="1747" y="2701"/>
                </a:lnTo>
                <a:lnTo>
                  <a:pt x="1749" y="2701"/>
                </a:lnTo>
                <a:lnTo>
                  <a:pt x="1749" y="2703"/>
                </a:lnTo>
                <a:lnTo>
                  <a:pt x="1751" y="2703"/>
                </a:lnTo>
                <a:lnTo>
                  <a:pt x="1751" y="2704"/>
                </a:lnTo>
                <a:lnTo>
                  <a:pt x="1752" y="2703"/>
                </a:lnTo>
                <a:lnTo>
                  <a:pt x="1752" y="2704"/>
                </a:lnTo>
                <a:lnTo>
                  <a:pt x="1754" y="2706"/>
                </a:lnTo>
                <a:lnTo>
                  <a:pt x="1754" y="2707"/>
                </a:lnTo>
                <a:lnTo>
                  <a:pt x="1755" y="2707"/>
                </a:lnTo>
                <a:lnTo>
                  <a:pt x="1755" y="2709"/>
                </a:lnTo>
                <a:lnTo>
                  <a:pt x="1755" y="2711"/>
                </a:lnTo>
                <a:lnTo>
                  <a:pt x="1757" y="2711"/>
                </a:lnTo>
                <a:lnTo>
                  <a:pt x="1759" y="2711"/>
                </a:lnTo>
                <a:lnTo>
                  <a:pt x="1759" y="2712"/>
                </a:lnTo>
                <a:lnTo>
                  <a:pt x="1760" y="2712"/>
                </a:lnTo>
                <a:lnTo>
                  <a:pt x="1762" y="2712"/>
                </a:lnTo>
                <a:lnTo>
                  <a:pt x="1762" y="2714"/>
                </a:lnTo>
                <a:lnTo>
                  <a:pt x="1763" y="2714"/>
                </a:lnTo>
                <a:lnTo>
                  <a:pt x="1763" y="2715"/>
                </a:lnTo>
                <a:lnTo>
                  <a:pt x="1765" y="2715"/>
                </a:lnTo>
                <a:lnTo>
                  <a:pt x="1765" y="2717"/>
                </a:lnTo>
                <a:lnTo>
                  <a:pt x="1765" y="2719"/>
                </a:lnTo>
                <a:lnTo>
                  <a:pt x="1765" y="2720"/>
                </a:lnTo>
                <a:lnTo>
                  <a:pt x="1763" y="2720"/>
                </a:lnTo>
                <a:lnTo>
                  <a:pt x="1762" y="2720"/>
                </a:lnTo>
                <a:lnTo>
                  <a:pt x="1762" y="2719"/>
                </a:lnTo>
                <a:lnTo>
                  <a:pt x="1760" y="2719"/>
                </a:lnTo>
                <a:lnTo>
                  <a:pt x="1759" y="2719"/>
                </a:lnTo>
                <a:lnTo>
                  <a:pt x="1759" y="2717"/>
                </a:lnTo>
                <a:lnTo>
                  <a:pt x="1757" y="2717"/>
                </a:lnTo>
                <a:lnTo>
                  <a:pt x="1757" y="2715"/>
                </a:lnTo>
                <a:lnTo>
                  <a:pt x="1757" y="2714"/>
                </a:lnTo>
                <a:lnTo>
                  <a:pt x="1755" y="2714"/>
                </a:lnTo>
                <a:lnTo>
                  <a:pt x="1755" y="2715"/>
                </a:lnTo>
                <a:lnTo>
                  <a:pt x="1754" y="2715"/>
                </a:lnTo>
                <a:lnTo>
                  <a:pt x="1752" y="2717"/>
                </a:lnTo>
                <a:lnTo>
                  <a:pt x="1751" y="2717"/>
                </a:lnTo>
                <a:lnTo>
                  <a:pt x="1751" y="2719"/>
                </a:lnTo>
                <a:lnTo>
                  <a:pt x="1749" y="2719"/>
                </a:lnTo>
                <a:lnTo>
                  <a:pt x="1749" y="2720"/>
                </a:lnTo>
                <a:lnTo>
                  <a:pt x="1747" y="2720"/>
                </a:lnTo>
                <a:lnTo>
                  <a:pt x="1746" y="2720"/>
                </a:lnTo>
                <a:lnTo>
                  <a:pt x="1744" y="2720"/>
                </a:lnTo>
                <a:lnTo>
                  <a:pt x="1743" y="2720"/>
                </a:lnTo>
                <a:lnTo>
                  <a:pt x="1741" y="2720"/>
                </a:lnTo>
                <a:lnTo>
                  <a:pt x="1739" y="2720"/>
                </a:lnTo>
                <a:lnTo>
                  <a:pt x="1739" y="2719"/>
                </a:lnTo>
                <a:lnTo>
                  <a:pt x="1738" y="2719"/>
                </a:lnTo>
                <a:lnTo>
                  <a:pt x="1738" y="2720"/>
                </a:lnTo>
                <a:lnTo>
                  <a:pt x="1736" y="2720"/>
                </a:lnTo>
                <a:lnTo>
                  <a:pt x="1736" y="2719"/>
                </a:lnTo>
                <a:lnTo>
                  <a:pt x="1735" y="2719"/>
                </a:lnTo>
                <a:lnTo>
                  <a:pt x="1733" y="2719"/>
                </a:lnTo>
                <a:lnTo>
                  <a:pt x="1731" y="2719"/>
                </a:lnTo>
                <a:lnTo>
                  <a:pt x="1730" y="2717"/>
                </a:lnTo>
                <a:lnTo>
                  <a:pt x="1728" y="2717"/>
                </a:lnTo>
                <a:lnTo>
                  <a:pt x="1727" y="2717"/>
                </a:lnTo>
                <a:lnTo>
                  <a:pt x="1725" y="2717"/>
                </a:lnTo>
                <a:lnTo>
                  <a:pt x="1725" y="2719"/>
                </a:lnTo>
                <a:lnTo>
                  <a:pt x="1723" y="2719"/>
                </a:lnTo>
                <a:lnTo>
                  <a:pt x="1723" y="2717"/>
                </a:lnTo>
                <a:lnTo>
                  <a:pt x="1722" y="2717"/>
                </a:lnTo>
                <a:lnTo>
                  <a:pt x="1720" y="2717"/>
                </a:lnTo>
                <a:lnTo>
                  <a:pt x="1719" y="2717"/>
                </a:lnTo>
                <a:lnTo>
                  <a:pt x="1717" y="2717"/>
                </a:lnTo>
                <a:lnTo>
                  <a:pt x="1717" y="2719"/>
                </a:lnTo>
                <a:lnTo>
                  <a:pt x="1715" y="2719"/>
                </a:lnTo>
                <a:lnTo>
                  <a:pt x="1715" y="2720"/>
                </a:lnTo>
                <a:lnTo>
                  <a:pt x="1714" y="2720"/>
                </a:lnTo>
                <a:lnTo>
                  <a:pt x="1712" y="2720"/>
                </a:lnTo>
                <a:lnTo>
                  <a:pt x="1712" y="2719"/>
                </a:lnTo>
                <a:lnTo>
                  <a:pt x="1712" y="2717"/>
                </a:lnTo>
                <a:lnTo>
                  <a:pt x="1711" y="2717"/>
                </a:lnTo>
                <a:lnTo>
                  <a:pt x="1711" y="2715"/>
                </a:lnTo>
                <a:lnTo>
                  <a:pt x="1711" y="2714"/>
                </a:lnTo>
                <a:lnTo>
                  <a:pt x="1709" y="2714"/>
                </a:lnTo>
                <a:lnTo>
                  <a:pt x="1709" y="2712"/>
                </a:lnTo>
                <a:lnTo>
                  <a:pt x="1707" y="2712"/>
                </a:lnTo>
                <a:lnTo>
                  <a:pt x="1707" y="2711"/>
                </a:lnTo>
                <a:lnTo>
                  <a:pt x="1707" y="2709"/>
                </a:lnTo>
                <a:lnTo>
                  <a:pt x="1707" y="2707"/>
                </a:lnTo>
                <a:lnTo>
                  <a:pt x="1706" y="2707"/>
                </a:lnTo>
                <a:lnTo>
                  <a:pt x="1706" y="2709"/>
                </a:lnTo>
                <a:lnTo>
                  <a:pt x="1704" y="2709"/>
                </a:lnTo>
                <a:lnTo>
                  <a:pt x="1704" y="2711"/>
                </a:lnTo>
                <a:lnTo>
                  <a:pt x="1704" y="2712"/>
                </a:lnTo>
                <a:lnTo>
                  <a:pt x="1703" y="2712"/>
                </a:lnTo>
                <a:lnTo>
                  <a:pt x="1701" y="2712"/>
                </a:lnTo>
                <a:lnTo>
                  <a:pt x="1701" y="2714"/>
                </a:lnTo>
                <a:lnTo>
                  <a:pt x="1699" y="2714"/>
                </a:lnTo>
                <a:lnTo>
                  <a:pt x="1698" y="2714"/>
                </a:lnTo>
                <a:lnTo>
                  <a:pt x="1696" y="2714"/>
                </a:lnTo>
                <a:lnTo>
                  <a:pt x="1695" y="2714"/>
                </a:lnTo>
                <a:lnTo>
                  <a:pt x="1695" y="2715"/>
                </a:lnTo>
                <a:lnTo>
                  <a:pt x="1693" y="2715"/>
                </a:lnTo>
                <a:lnTo>
                  <a:pt x="1691" y="2715"/>
                </a:lnTo>
                <a:lnTo>
                  <a:pt x="1690" y="2715"/>
                </a:lnTo>
                <a:lnTo>
                  <a:pt x="1688" y="2715"/>
                </a:lnTo>
                <a:lnTo>
                  <a:pt x="1687" y="2715"/>
                </a:lnTo>
                <a:lnTo>
                  <a:pt x="1685" y="2715"/>
                </a:lnTo>
                <a:lnTo>
                  <a:pt x="1683" y="2715"/>
                </a:lnTo>
                <a:lnTo>
                  <a:pt x="1682" y="2715"/>
                </a:lnTo>
                <a:lnTo>
                  <a:pt x="1680" y="2715"/>
                </a:lnTo>
                <a:lnTo>
                  <a:pt x="1680" y="2717"/>
                </a:lnTo>
                <a:lnTo>
                  <a:pt x="1680" y="2715"/>
                </a:lnTo>
                <a:lnTo>
                  <a:pt x="1679" y="2715"/>
                </a:lnTo>
                <a:lnTo>
                  <a:pt x="1677" y="2715"/>
                </a:lnTo>
                <a:lnTo>
                  <a:pt x="1675" y="2715"/>
                </a:lnTo>
                <a:lnTo>
                  <a:pt x="1675" y="2714"/>
                </a:lnTo>
                <a:lnTo>
                  <a:pt x="1674" y="2714"/>
                </a:lnTo>
                <a:lnTo>
                  <a:pt x="1674" y="2715"/>
                </a:lnTo>
                <a:lnTo>
                  <a:pt x="1672" y="2715"/>
                </a:lnTo>
                <a:lnTo>
                  <a:pt x="1672" y="2714"/>
                </a:lnTo>
                <a:lnTo>
                  <a:pt x="1672" y="2712"/>
                </a:lnTo>
                <a:lnTo>
                  <a:pt x="1671" y="2712"/>
                </a:lnTo>
                <a:lnTo>
                  <a:pt x="1671" y="2711"/>
                </a:lnTo>
                <a:lnTo>
                  <a:pt x="1672" y="2709"/>
                </a:lnTo>
                <a:lnTo>
                  <a:pt x="1672" y="2707"/>
                </a:lnTo>
                <a:lnTo>
                  <a:pt x="1674" y="2707"/>
                </a:lnTo>
                <a:lnTo>
                  <a:pt x="1675" y="2706"/>
                </a:lnTo>
                <a:lnTo>
                  <a:pt x="1677" y="2706"/>
                </a:lnTo>
                <a:lnTo>
                  <a:pt x="1677" y="2704"/>
                </a:lnTo>
                <a:lnTo>
                  <a:pt x="1679" y="2703"/>
                </a:lnTo>
                <a:lnTo>
                  <a:pt x="1680" y="2703"/>
                </a:lnTo>
                <a:lnTo>
                  <a:pt x="1680" y="2701"/>
                </a:lnTo>
                <a:lnTo>
                  <a:pt x="1682" y="2701"/>
                </a:lnTo>
                <a:lnTo>
                  <a:pt x="1682" y="2699"/>
                </a:lnTo>
                <a:lnTo>
                  <a:pt x="1683" y="2699"/>
                </a:lnTo>
                <a:lnTo>
                  <a:pt x="1683" y="2698"/>
                </a:lnTo>
                <a:lnTo>
                  <a:pt x="1685" y="2698"/>
                </a:lnTo>
                <a:lnTo>
                  <a:pt x="1685" y="2696"/>
                </a:lnTo>
                <a:lnTo>
                  <a:pt x="1687" y="2696"/>
                </a:lnTo>
                <a:lnTo>
                  <a:pt x="1688" y="2696"/>
                </a:lnTo>
                <a:lnTo>
                  <a:pt x="1688" y="2698"/>
                </a:lnTo>
                <a:lnTo>
                  <a:pt x="1690" y="2698"/>
                </a:lnTo>
                <a:close/>
                <a:moveTo>
                  <a:pt x="1826" y="2696"/>
                </a:moveTo>
                <a:lnTo>
                  <a:pt x="1824" y="2696"/>
                </a:lnTo>
                <a:lnTo>
                  <a:pt x="1824" y="2695"/>
                </a:lnTo>
                <a:lnTo>
                  <a:pt x="1826" y="2695"/>
                </a:lnTo>
                <a:lnTo>
                  <a:pt x="1826" y="2696"/>
                </a:lnTo>
                <a:close/>
                <a:moveTo>
                  <a:pt x="1821" y="2696"/>
                </a:moveTo>
                <a:lnTo>
                  <a:pt x="1819" y="2696"/>
                </a:lnTo>
                <a:lnTo>
                  <a:pt x="1818" y="2696"/>
                </a:lnTo>
                <a:lnTo>
                  <a:pt x="1818" y="2695"/>
                </a:lnTo>
                <a:lnTo>
                  <a:pt x="1819" y="2695"/>
                </a:lnTo>
                <a:lnTo>
                  <a:pt x="1821" y="2695"/>
                </a:lnTo>
                <a:lnTo>
                  <a:pt x="1821" y="2696"/>
                </a:lnTo>
                <a:close/>
                <a:moveTo>
                  <a:pt x="1827" y="2695"/>
                </a:moveTo>
                <a:lnTo>
                  <a:pt x="1826" y="2695"/>
                </a:lnTo>
                <a:lnTo>
                  <a:pt x="1827" y="2695"/>
                </a:lnTo>
                <a:close/>
                <a:moveTo>
                  <a:pt x="1799" y="2693"/>
                </a:moveTo>
                <a:lnTo>
                  <a:pt x="1799" y="2695"/>
                </a:lnTo>
                <a:lnTo>
                  <a:pt x="1800" y="2695"/>
                </a:lnTo>
                <a:lnTo>
                  <a:pt x="1799" y="2695"/>
                </a:lnTo>
                <a:lnTo>
                  <a:pt x="1799" y="2693"/>
                </a:lnTo>
                <a:close/>
                <a:moveTo>
                  <a:pt x="1802" y="2695"/>
                </a:moveTo>
                <a:lnTo>
                  <a:pt x="1800" y="2695"/>
                </a:lnTo>
                <a:lnTo>
                  <a:pt x="1800" y="2693"/>
                </a:lnTo>
                <a:lnTo>
                  <a:pt x="1802" y="2693"/>
                </a:lnTo>
                <a:lnTo>
                  <a:pt x="1802" y="2695"/>
                </a:lnTo>
                <a:close/>
                <a:moveTo>
                  <a:pt x="2045" y="2691"/>
                </a:moveTo>
                <a:lnTo>
                  <a:pt x="2043" y="2691"/>
                </a:lnTo>
                <a:lnTo>
                  <a:pt x="2043" y="2693"/>
                </a:lnTo>
                <a:lnTo>
                  <a:pt x="2042" y="2693"/>
                </a:lnTo>
                <a:lnTo>
                  <a:pt x="2042" y="2691"/>
                </a:lnTo>
                <a:lnTo>
                  <a:pt x="2043" y="2691"/>
                </a:lnTo>
                <a:lnTo>
                  <a:pt x="2045" y="2691"/>
                </a:lnTo>
                <a:close/>
                <a:moveTo>
                  <a:pt x="1805" y="2691"/>
                </a:moveTo>
                <a:lnTo>
                  <a:pt x="1805" y="2693"/>
                </a:lnTo>
                <a:lnTo>
                  <a:pt x="1803" y="2693"/>
                </a:lnTo>
                <a:lnTo>
                  <a:pt x="1803" y="2691"/>
                </a:lnTo>
                <a:lnTo>
                  <a:pt x="1805" y="2691"/>
                </a:lnTo>
                <a:close/>
                <a:moveTo>
                  <a:pt x="1805" y="2691"/>
                </a:moveTo>
                <a:lnTo>
                  <a:pt x="1805" y="2690"/>
                </a:lnTo>
                <a:lnTo>
                  <a:pt x="1805" y="2691"/>
                </a:lnTo>
                <a:close/>
                <a:moveTo>
                  <a:pt x="1803" y="2690"/>
                </a:moveTo>
                <a:lnTo>
                  <a:pt x="1805" y="2690"/>
                </a:lnTo>
                <a:lnTo>
                  <a:pt x="1803" y="2690"/>
                </a:lnTo>
                <a:lnTo>
                  <a:pt x="1803" y="2691"/>
                </a:lnTo>
                <a:lnTo>
                  <a:pt x="1802" y="2691"/>
                </a:lnTo>
                <a:lnTo>
                  <a:pt x="1802" y="2690"/>
                </a:lnTo>
                <a:lnTo>
                  <a:pt x="1800" y="2690"/>
                </a:lnTo>
                <a:lnTo>
                  <a:pt x="1800" y="2691"/>
                </a:lnTo>
                <a:lnTo>
                  <a:pt x="1799" y="2691"/>
                </a:lnTo>
                <a:lnTo>
                  <a:pt x="1799" y="2690"/>
                </a:lnTo>
                <a:lnTo>
                  <a:pt x="1800" y="2690"/>
                </a:lnTo>
                <a:lnTo>
                  <a:pt x="1802" y="2690"/>
                </a:lnTo>
                <a:lnTo>
                  <a:pt x="1803" y="2690"/>
                </a:lnTo>
                <a:lnTo>
                  <a:pt x="1802" y="2690"/>
                </a:lnTo>
                <a:lnTo>
                  <a:pt x="1803" y="2690"/>
                </a:lnTo>
                <a:close/>
                <a:moveTo>
                  <a:pt x="1826" y="2691"/>
                </a:moveTo>
                <a:lnTo>
                  <a:pt x="1824" y="2691"/>
                </a:lnTo>
                <a:lnTo>
                  <a:pt x="1824" y="2690"/>
                </a:lnTo>
                <a:lnTo>
                  <a:pt x="1824" y="2688"/>
                </a:lnTo>
                <a:lnTo>
                  <a:pt x="1824" y="2690"/>
                </a:lnTo>
                <a:lnTo>
                  <a:pt x="1826" y="2690"/>
                </a:lnTo>
                <a:lnTo>
                  <a:pt x="1826" y="2691"/>
                </a:lnTo>
                <a:close/>
                <a:moveTo>
                  <a:pt x="1807" y="2688"/>
                </a:moveTo>
                <a:lnTo>
                  <a:pt x="1808" y="2688"/>
                </a:lnTo>
                <a:lnTo>
                  <a:pt x="1807" y="2688"/>
                </a:lnTo>
                <a:close/>
                <a:moveTo>
                  <a:pt x="1807" y="2688"/>
                </a:moveTo>
                <a:lnTo>
                  <a:pt x="1805" y="2688"/>
                </a:lnTo>
                <a:lnTo>
                  <a:pt x="1807" y="2688"/>
                </a:lnTo>
                <a:close/>
                <a:moveTo>
                  <a:pt x="1807" y="2687"/>
                </a:moveTo>
                <a:lnTo>
                  <a:pt x="1805" y="2687"/>
                </a:lnTo>
                <a:lnTo>
                  <a:pt x="1805" y="2685"/>
                </a:lnTo>
                <a:lnTo>
                  <a:pt x="1807" y="2685"/>
                </a:lnTo>
                <a:lnTo>
                  <a:pt x="1807" y="2687"/>
                </a:lnTo>
                <a:close/>
                <a:moveTo>
                  <a:pt x="1803" y="2685"/>
                </a:moveTo>
                <a:lnTo>
                  <a:pt x="1803" y="2683"/>
                </a:lnTo>
                <a:lnTo>
                  <a:pt x="1805" y="2683"/>
                </a:lnTo>
                <a:lnTo>
                  <a:pt x="1803" y="2683"/>
                </a:lnTo>
                <a:lnTo>
                  <a:pt x="1803" y="2685"/>
                </a:lnTo>
                <a:close/>
                <a:moveTo>
                  <a:pt x="1760" y="2682"/>
                </a:moveTo>
                <a:lnTo>
                  <a:pt x="1762" y="2683"/>
                </a:lnTo>
                <a:lnTo>
                  <a:pt x="1760" y="2683"/>
                </a:lnTo>
                <a:lnTo>
                  <a:pt x="1760" y="2685"/>
                </a:lnTo>
                <a:lnTo>
                  <a:pt x="1759" y="2683"/>
                </a:lnTo>
                <a:lnTo>
                  <a:pt x="1759" y="2682"/>
                </a:lnTo>
                <a:lnTo>
                  <a:pt x="1757" y="2682"/>
                </a:lnTo>
                <a:lnTo>
                  <a:pt x="1759" y="2682"/>
                </a:lnTo>
                <a:lnTo>
                  <a:pt x="1760" y="2682"/>
                </a:lnTo>
                <a:close/>
                <a:moveTo>
                  <a:pt x="1810" y="2682"/>
                </a:moveTo>
                <a:lnTo>
                  <a:pt x="1808" y="2683"/>
                </a:lnTo>
                <a:lnTo>
                  <a:pt x="1808" y="2682"/>
                </a:lnTo>
                <a:lnTo>
                  <a:pt x="1810" y="2682"/>
                </a:lnTo>
                <a:close/>
                <a:moveTo>
                  <a:pt x="1603" y="2682"/>
                </a:moveTo>
                <a:lnTo>
                  <a:pt x="1603" y="2680"/>
                </a:lnTo>
                <a:lnTo>
                  <a:pt x="1605" y="2682"/>
                </a:lnTo>
                <a:lnTo>
                  <a:pt x="1603" y="2682"/>
                </a:lnTo>
                <a:close/>
                <a:moveTo>
                  <a:pt x="1807" y="2682"/>
                </a:moveTo>
                <a:lnTo>
                  <a:pt x="1808" y="2680"/>
                </a:lnTo>
                <a:lnTo>
                  <a:pt x="1808" y="2682"/>
                </a:lnTo>
                <a:lnTo>
                  <a:pt x="1807" y="2682"/>
                </a:lnTo>
                <a:close/>
                <a:moveTo>
                  <a:pt x="1800" y="2679"/>
                </a:moveTo>
                <a:lnTo>
                  <a:pt x="1800" y="2680"/>
                </a:lnTo>
                <a:lnTo>
                  <a:pt x="1802" y="2680"/>
                </a:lnTo>
                <a:lnTo>
                  <a:pt x="1800" y="2680"/>
                </a:lnTo>
                <a:lnTo>
                  <a:pt x="1799" y="2680"/>
                </a:lnTo>
                <a:lnTo>
                  <a:pt x="1800" y="2680"/>
                </a:lnTo>
                <a:lnTo>
                  <a:pt x="1800" y="2679"/>
                </a:lnTo>
                <a:close/>
                <a:moveTo>
                  <a:pt x="1938" y="2679"/>
                </a:moveTo>
                <a:lnTo>
                  <a:pt x="1938" y="2680"/>
                </a:lnTo>
                <a:lnTo>
                  <a:pt x="1938" y="2682"/>
                </a:lnTo>
                <a:lnTo>
                  <a:pt x="1938" y="2683"/>
                </a:lnTo>
                <a:lnTo>
                  <a:pt x="1938" y="2685"/>
                </a:lnTo>
                <a:lnTo>
                  <a:pt x="1938" y="2687"/>
                </a:lnTo>
                <a:lnTo>
                  <a:pt x="1938" y="2688"/>
                </a:lnTo>
                <a:lnTo>
                  <a:pt x="1938" y="2690"/>
                </a:lnTo>
                <a:lnTo>
                  <a:pt x="1938" y="2691"/>
                </a:lnTo>
                <a:lnTo>
                  <a:pt x="1938" y="2693"/>
                </a:lnTo>
                <a:lnTo>
                  <a:pt x="1938" y="2695"/>
                </a:lnTo>
                <a:lnTo>
                  <a:pt x="1938" y="2696"/>
                </a:lnTo>
                <a:lnTo>
                  <a:pt x="1939" y="2696"/>
                </a:lnTo>
                <a:lnTo>
                  <a:pt x="1939" y="2698"/>
                </a:lnTo>
                <a:lnTo>
                  <a:pt x="1939" y="2699"/>
                </a:lnTo>
                <a:lnTo>
                  <a:pt x="1938" y="2699"/>
                </a:lnTo>
                <a:lnTo>
                  <a:pt x="1938" y="2701"/>
                </a:lnTo>
                <a:lnTo>
                  <a:pt x="1936" y="2701"/>
                </a:lnTo>
                <a:lnTo>
                  <a:pt x="1936" y="2699"/>
                </a:lnTo>
                <a:lnTo>
                  <a:pt x="1936" y="2701"/>
                </a:lnTo>
                <a:lnTo>
                  <a:pt x="1935" y="2701"/>
                </a:lnTo>
                <a:lnTo>
                  <a:pt x="1935" y="2699"/>
                </a:lnTo>
                <a:lnTo>
                  <a:pt x="1933" y="2699"/>
                </a:lnTo>
                <a:lnTo>
                  <a:pt x="1933" y="2701"/>
                </a:lnTo>
                <a:lnTo>
                  <a:pt x="1933" y="2699"/>
                </a:lnTo>
                <a:lnTo>
                  <a:pt x="1933" y="2698"/>
                </a:lnTo>
                <a:lnTo>
                  <a:pt x="1931" y="2698"/>
                </a:lnTo>
                <a:lnTo>
                  <a:pt x="1931" y="2696"/>
                </a:lnTo>
                <a:lnTo>
                  <a:pt x="1930" y="2696"/>
                </a:lnTo>
                <a:lnTo>
                  <a:pt x="1930" y="2695"/>
                </a:lnTo>
                <a:lnTo>
                  <a:pt x="1930" y="2693"/>
                </a:lnTo>
                <a:lnTo>
                  <a:pt x="1931" y="2691"/>
                </a:lnTo>
                <a:lnTo>
                  <a:pt x="1931" y="2690"/>
                </a:lnTo>
                <a:lnTo>
                  <a:pt x="1931" y="2688"/>
                </a:lnTo>
                <a:lnTo>
                  <a:pt x="1930" y="2688"/>
                </a:lnTo>
                <a:lnTo>
                  <a:pt x="1928" y="2687"/>
                </a:lnTo>
                <a:lnTo>
                  <a:pt x="1930" y="2687"/>
                </a:lnTo>
                <a:lnTo>
                  <a:pt x="1930" y="2685"/>
                </a:lnTo>
                <a:lnTo>
                  <a:pt x="1931" y="2685"/>
                </a:lnTo>
                <a:lnTo>
                  <a:pt x="1931" y="2683"/>
                </a:lnTo>
                <a:lnTo>
                  <a:pt x="1933" y="2683"/>
                </a:lnTo>
                <a:lnTo>
                  <a:pt x="1933" y="2682"/>
                </a:lnTo>
                <a:lnTo>
                  <a:pt x="1931" y="2682"/>
                </a:lnTo>
                <a:lnTo>
                  <a:pt x="1933" y="2682"/>
                </a:lnTo>
                <a:lnTo>
                  <a:pt x="1933" y="2680"/>
                </a:lnTo>
                <a:lnTo>
                  <a:pt x="1935" y="2680"/>
                </a:lnTo>
                <a:lnTo>
                  <a:pt x="1935" y="2679"/>
                </a:lnTo>
                <a:lnTo>
                  <a:pt x="1936" y="2679"/>
                </a:lnTo>
                <a:lnTo>
                  <a:pt x="1938" y="2679"/>
                </a:lnTo>
                <a:close/>
                <a:moveTo>
                  <a:pt x="1605" y="2680"/>
                </a:moveTo>
                <a:lnTo>
                  <a:pt x="1603" y="2680"/>
                </a:lnTo>
                <a:lnTo>
                  <a:pt x="1603" y="2679"/>
                </a:lnTo>
                <a:lnTo>
                  <a:pt x="1603" y="2677"/>
                </a:lnTo>
                <a:lnTo>
                  <a:pt x="1605" y="2677"/>
                </a:lnTo>
                <a:lnTo>
                  <a:pt x="1607" y="2677"/>
                </a:lnTo>
                <a:lnTo>
                  <a:pt x="1607" y="2679"/>
                </a:lnTo>
                <a:lnTo>
                  <a:pt x="1605" y="2679"/>
                </a:lnTo>
                <a:lnTo>
                  <a:pt x="1605" y="2680"/>
                </a:lnTo>
                <a:close/>
                <a:moveTo>
                  <a:pt x="1829" y="2677"/>
                </a:moveTo>
                <a:lnTo>
                  <a:pt x="1829" y="2679"/>
                </a:lnTo>
                <a:lnTo>
                  <a:pt x="1827" y="2679"/>
                </a:lnTo>
                <a:lnTo>
                  <a:pt x="1827" y="2677"/>
                </a:lnTo>
                <a:lnTo>
                  <a:pt x="1829" y="2677"/>
                </a:lnTo>
                <a:close/>
                <a:moveTo>
                  <a:pt x="1613" y="2677"/>
                </a:moveTo>
                <a:lnTo>
                  <a:pt x="1615" y="2677"/>
                </a:lnTo>
                <a:lnTo>
                  <a:pt x="1615" y="2679"/>
                </a:lnTo>
                <a:lnTo>
                  <a:pt x="1613" y="2679"/>
                </a:lnTo>
                <a:lnTo>
                  <a:pt x="1611" y="2680"/>
                </a:lnTo>
                <a:lnTo>
                  <a:pt x="1613" y="2680"/>
                </a:lnTo>
                <a:lnTo>
                  <a:pt x="1613" y="2682"/>
                </a:lnTo>
                <a:lnTo>
                  <a:pt x="1611" y="2680"/>
                </a:lnTo>
                <a:lnTo>
                  <a:pt x="1610" y="2680"/>
                </a:lnTo>
                <a:lnTo>
                  <a:pt x="1610" y="2679"/>
                </a:lnTo>
                <a:lnTo>
                  <a:pt x="1610" y="2677"/>
                </a:lnTo>
                <a:lnTo>
                  <a:pt x="1611" y="2677"/>
                </a:lnTo>
                <a:lnTo>
                  <a:pt x="1613" y="2677"/>
                </a:lnTo>
                <a:close/>
                <a:moveTo>
                  <a:pt x="1824" y="2677"/>
                </a:moveTo>
                <a:lnTo>
                  <a:pt x="1826" y="2677"/>
                </a:lnTo>
                <a:lnTo>
                  <a:pt x="1824" y="2677"/>
                </a:lnTo>
                <a:close/>
                <a:moveTo>
                  <a:pt x="1805" y="2677"/>
                </a:moveTo>
                <a:lnTo>
                  <a:pt x="1807" y="2677"/>
                </a:lnTo>
                <a:lnTo>
                  <a:pt x="1807" y="2679"/>
                </a:lnTo>
                <a:lnTo>
                  <a:pt x="1805" y="2679"/>
                </a:lnTo>
                <a:lnTo>
                  <a:pt x="1803" y="2679"/>
                </a:lnTo>
                <a:lnTo>
                  <a:pt x="1803" y="2680"/>
                </a:lnTo>
                <a:lnTo>
                  <a:pt x="1802" y="2679"/>
                </a:lnTo>
                <a:lnTo>
                  <a:pt x="1802" y="2677"/>
                </a:lnTo>
                <a:lnTo>
                  <a:pt x="1803" y="2677"/>
                </a:lnTo>
                <a:lnTo>
                  <a:pt x="1805" y="2677"/>
                </a:lnTo>
                <a:lnTo>
                  <a:pt x="1803" y="2677"/>
                </a:lnTo>
                <a:lnTo>
                  <a:pt x="1805" y="2677"/>
                </a:lnTo>
                <a:close/>
                <a:moveTo>
                  <a:pt x="1829" y="2675"/>
                </a:moveTo>
                <a:lnTo>
                  <a:pt x="1831" y="2677"/>
                </a:lnTo>
                <a:lnTo>
                  <a:pt x="1829" y="2677"/>
                </a:lnTo>
                <a:lnTo>
                  <a:pt x="1829" y="2675"/>
                </a:lnTo>
                <a:close/>
                <a:moveTo>
                  <a:pt x="1797" y="2677"/>
                </a:moveTo>
                <a:lnTo>
                  <a:pt x="1795" y="2677"/>
                </a:lnTo>
                <a:lnTo>
                  <a:pt x="1795" y="2675"/>
                </a:lnTo>
                <a:lnTo>
                  <a:pt x="1797" y="2675"/>
                </a:lnTo>
                <a:lnTo>
                  <a:pt x="1797" y="2677"/>
                </a:lnTo>
                <a:close/>
                <a:moveTo>
                  <a:pt x="1829" y="2677"/>
                </a:moveTo>
                <a:lnTo>
                  <a:pt x="1827" y="2677"/>
                </a:lnTo>
                <a:lnTo>
                  <a:pt x="1827" y="2675"/>
                </a:lnTo>
                <a:lnTo>
                  <a:pt x="1829" y="2675"/>
                </a:lnTo>
                <a:lnTo>
                  <a:pt x="1829" y="2677"/>
                </a:lnTo>
                <a:close/>
                <a:moveTo>
                  <a:pt x="1823" y="2675"/>
                </a:moveTo>
                <a:lnTo>
                  <a:pt x="1824" y="2675"/>
                </a:lnTo>
                <a:lnTo>
                  <a:pt x="1826" y="2675"/>
                </a:lnTo>
                <a:lnTo>
                  <a:pt x="1824" y="2677"/>
                </a:lnTo>
                <a:lnTo>
                  <a:pt x="1823" y="2677"/>
                </a:lnTo>
                <a:lnTo>
                  <a:pt x="1821" y="2677"/>
                </a:lnTo>
                <a:lnTo>
                  <a:pt x="1821" y="2679"/>
                </a:lnTo>
                <a:lnTo>
                  <a:pt x="1823" y="2679"/>
                </a:lnTo>
                <a:lnTo>
                  <a:pt x="1824" y="2679"/>
                </a:lnTo>
                <a:lnTo>
                  <a:pt x="1824" y="2677"/>
                </a:lnTo>
                <a:lnTo>
                  <a:pt x="1826" y="2677"/>
                </a:lnTo>
                <a:lnTo>
                  <a:pt x="1824" y="2677"/>
                </a:lnTo>
                <a:lnTo>
                  <a:pt x="1826" y="2679"/>
                </a:lnTo>
                <a:lnTo>
                  <a:pt x="1824" y="2679"/>
                </a:lnTo>
                <a:lnTo>
                  <a:pt x="1824" y="2680"/>
                </a:lnTo>
                <a:lnTo>
                  <a:pt x="1823" y="2680"/>
                </a:lnTo>
                <a:lnTo>
                  <a:pt x="1821" y="2680"/>
                </a:lnTo>
                <a:lnTo>
                  <a:pt x="1819" y="2680"/>
                </a:lnTo>
                <a:lnTo>
                  <a:pt x="1818" y="2680"/>
                </a:lnTo>
                <a:lnTo>
                  <a:pt x="1816" y="2680"/>
                </a:lnTo>
                <a:lnTo>
                  <a:pt x="1818" y="2680"/>
                </a:lnTo>
                <a:lnTo>
                  <a:pt x="1819" y="2680"/>
                </a:lnTo>
                <a:lnTo>
                  <a:pt x="1819" y="2682"/>
                </a:lnTo>
                <a:lnTo>
                  <a:pt x="1821" y="2682"/>
                </a:lnTo>
                <a:lnTo>
                  <a:pt x="1821" y="2680"/>
                </a:lnTo>
                <a:lnTo>
                  <a:pt x="1823" y="2680"/>
                </a:lnTo>
                <a:lnTo>
                  <a:pt x="1824" y="2682"/>
                </a:lnTo>
                <a:lnTo>
                  <a:pt x="1824" y="2683"/>
                </a:lnTo>
                <a:lnTo>
                  <a:pt x="1824" y="2685"/>
                </a:lnTo>
                <a:lnTo>
                  <a:pt x="1823" y="2685"/>
                </a:lnTo>
                <a:lnTo>
                  <a:pt x="1823" y="2687"/>
                </a:lnTo>
                <a:lnTo>
                  <a:pt x="1821" y="2687"/>
                </a:lnTo>
                <a:lnTo>
                  <a:pt x="1821" y="2688"/>
                </a:lnTo>
                <a:lnTo>
                  <a:pt x="1819" y="2688"/>
                </a:lnTo>
                <a:lnTo>
                  <a:pt x="1819" y="2687"/>
                </a:lnTo>
                <a:lnTo>
                  <a:pt x="1818" y="2687"/>
                </a:lnTo>
                <a:lnTo>
                  <a:pt x="1818" y="2688"/>
                </a:lnTo>
                <a:lnTo>
                  <a:pt x="1819" y="2688"/>
                </a:lnTo>
                <a:lnTo>
                  <a:pt x="1819" y="2690"/>
                </a:lnTo>
                <a:lnTo>
                  <a:pt x="1819" y="2691"/>
                </a:lnTo>
                <a:lnTo>
                  <a:pt x="1818" y="2691"/>
                </a:lnTo>
                <a:lnTo>
                  <a:pt x="1816" y="2691"/>
                </a:lnTo>
                <a:lnTo>
                  <a:pt x="1816" y="2693"/>
                </a:lnTo>
                <a:lnTo>
                  <a:pt x="1815" y="2693"/>
                </a:lnTo>
                <a:lnTo>
                  <a:pt x="1813" y="2693"/>
                </a:lnTo>
                <a:lnTo>
                  <a:pt x="1811" y="2693"/>
                </a:lnTo>
                <a:lnTo>
                  <a:pt x="1810" y="2693"/>
                </a:lnTo>
                <a:lnTo>
                  <a:pt x="1810" y="2691"/>
                </a:lnTo>
                <a:lnTo>
                  <a:pt x="1808" y="2691"/>
                </a:lnTo>
                <a:lnTo>
                  <a:pt x="1807" y="2690"/>
                </a:lnTo>
                <a:lnTo>
                  <a:pt x="1808" y="2688"/>
                </a:lnTo>
                <a:lnTo>
                  <a:pt x="1808" y="2690"/>
                </a:lnTo>
                <a:lnTo>
                  <a:pt x="1808" y="2688"/>
                </a:lnTo>
                <a:lnTo>
                  <a:pt x="1810" y="2688"/>
                </a:lnTo>
                <a:lnTo>
                  <a:pt x="1808" y="2688"/>
                </a:lnTo>
                <a:lnTo>
                  <a:pt x="1808" y="2687"/>
                </a:lnTo>
                <a:lnTo>
                  <a:pt x="1807" y="2687"/>
                </a:lnTo>
                <a:lnTo>
                  <a:pt x="1807" y="2685"/>
                </a:lnTo>
                <a:lnTo>
                  <a:pt x="1807" y="2683"/>
                </a:lnTo>
                <a:lnTo>
                  <a:pt x="1808" y="2683"/>
                </a:lnTo>
                <a:lnTo>
                  <a:pt x="1807" y="2683"/>
                </a:lnTo>
                <a:lnTo>
                  <a:pt x="1805" y="2683"/>
                </a:lnTo>
                <a:lnTo>
                  <a:pt x="1807" y="2683"/>
                </a:lnTo>
                <a:lnTo>
                  <a:pt x="1807" y="2682"/>
                </a:lnTo>
                <a:lnTo>
                  <a:pt x="1808" y="2682"/>
                </a:lnTo>
                <a:lnTo>
                  <a:pt x="1808" y="2683"/>
                </a:lnTo>
                <a:lnTo>
                  <a:pt x="1810" y="2683"/>
                </a:lnTo>
                <a:lnTo>
                  <a:pt x="1810" y="2682"/>
                </a:lnTo>
                <a:lnTo>
                  <a:pt x="1810" y="2680"/>
                </a:lnTo>
                <a:lnTo>
                  <a:pt x="1811" y="2680"/>
                </a:lnTo>
                <a:lnTo>
                  <a:pt x="1813" y="2680"/>
                </a:lnTo>
                <a:lnTo>
                  <a:pt x="1815" y="2680"/>
                </a:lnTo>
                <a:lnTo>
                  <a:pt x="1815" y="2679"/>
                </a:lnTo>
                <a:lnTo>
                  <a:pt x="1813" y="2679"/>
                </a:lnTo>
                <a:lnTo>
                  <a:pt x="1815" y="2679"/>
                </a:lnTo>
                <a:lnTo>
                  <a:pt x="1815" y="2677"/>
                </a:lnTo>
                <a:lnTo>
                  <a:pt x="1816" y="2677"/>
                </a:lnTo>
                <a:lnTo>
                  <a:pt x="1816" y="2675"/>
                </a:lnTo>
                <a:lnTo>
                  <a:pt x="1818" y="2675"/>
                </a:lnTo>
                <a:lnTo>
                  <a:pt x="1819" y="2675"/>
                </a:lnTo>
                <a:lnTo>
                  <a:pt x="1821" y="2675"/>
                </a:lnTo>
                <a:lnTo>
                  <a:pt x="1823" y="2675"/>
                </a:lnTo>
                <a:close/>
                <a:moveTo>
                  <a:pt x="1795" y="2677"/>
                </a:moveTo>
                <a:lnTo>
                  <a:pt x="1794" y="2677"/>
                </a:lnTo>
                <a:lnTo>
                  <a:pt x="1794" y="2675"/>
                </a:lnTo>
                <a:lnTo>
                  <a:pt x="1795" y="2675"/>
                </a:lnTo>
                <a:lnTo>
                  <a:pt x="1795" y="2677"/>
                </a:lnTo>
                <a:close/>
                <a:moveTo>
                  <a:pt x="1802" y="2675"/>
                </a:moveTo>
                <a:lnTo>
                  <a:pt x="1800" y="2675"/>
                </a:lnTo>
                <a:lnTo>
                  <a:pt x="1800" y="2677"/>
                </a:lnTo>
                <a:lnTo>
                  <a:pt x="1799" y="2677"/>
                </a:lnTo>
                <a:lnTo>
                  <a:pt x="1797" y="2677"/>
                </a:lnTo>
                <a:lnTo>
                  <a:pt x="1797" y="2675"/>
                </a:lnTo>
                <a:lnTo>
                  <a:pt x="1799" y="2675"/>
                </a:lnTo>
                <a:lnTo>
                  <a:pt x="1800" y="2675"/>
                </a:lnTo>
                <a:lnTo>
                  <a:pt x="1802" y="2675"/>
                </a:lnTo>
                <a:close/>
                <a:moveTo>
                  <a:pt x="1823" y="2675"/>
                </a:moveTo>
                <a:lnTo>
                  <a:pt x="1823" y="2674"/>
                </a:lnTo>
                <a:lnTo>
                  <a:pt x="1823" y="2675"/>
                </a:lnTo>
                <a:close/>
                <a:moveTo>
                  <a:pt x="1805" y="2675"/>
                </a:moveTo>
                <a:lnTo>
                  <a:pt x="1803" y="2675"/>
                </a:lnTo>
                <a:lnTo>
                  <a:pt x="1805" y="2675"/>
                </a:lnTo>
                <a:lnTo>
                  <a:pt x="1805" y="2674"/>
                </a:lnTo>
                <a:lnTo>
                  <a:pt x="1805" y="2675"/>
                </a:lnTo>
                <a:close/>
                <a:moveTo>
                  <a:pt x="1832" y="2675"/>
                </a:moveTo>
                <a:lnTo>
                  <a:pt x="1831" y="2675"/>
                </a:lnTo>
                <a:lnTo>
                  <a:pt x="1831" y="2674"/>
                </a:lnTo>
                <a:lnTo>
                  <a:pt x="1832" y="2674"/>
                </a:lnTo>
                <a:lnTo>
                  <a:pt x="1832" y="2675"/>
                </a:lnTo>
                <a:close/>
                <a:moveTo>
                  <a:pt x="1616" y="2674"/>
                </a:moveTo>
                <a:lnTo>
                  <a:pt x="1616" y="2675"/>
                </a:lnTo>
                <a:lnTo>
                  <a:pt x="1615" y="2675"/>
                </a:lnTo>
                <a:lnTo>
                  <a:pt x="1615" y="2674"/>
                </a:lnTo>
                <a:lnTo>
                  <a:pt x="1616" y="2674"/>
                </a:lnTo>
                <a:close/>
                <a:moveTo>
                  <a:pt x="1831" y="2674"/>
                </a:moveTo>
                <a:lnTo>
                  <a:pt x="1829" y="2674"/>
                </a:lnTo>
                <a:lnTo>
                  <a:pt x="1827" y="2674"/>
                </a:lnTo>
                <a:lnTo>
                  <a:pt x="1829" y="2674"/>
                </a:lnTo>
                <a:lnTo>
                  <a:pt x="1829" y="2672"/>
                </a:lnTo>
                <a:lnTo>
                  <a:pt x="1831" y="2674"/>
                </a:lnTo>
                <a:close/>
                <a:moveTo>
                  <a:pt x="1807" y="2672"/>
                </a:moveTo>
                <a:lnTo>
                  <a:pt x="1805" y="2672"/>
                </a:lnTo>
                <a:lnTo>
                  <a:pt x="1807" y="2672"/>
                </a:lnTo>
                <a:close/>
                <a:moveTo>
                  <a:pt x="1827" y="2672"/>
                </a:moveTo>
                <a:lnTo>
                  <a:pt x="1829" y="2672"/>
                </a:lnTo>
                <a:lnTo>
                  <a:pt x="1827" y="2672"/>
                </a:lnTo>
                <a:close/>
                <a:moveTo>
                  <a:pt x="1799" y="2671"/>
                </a:moveTo>
                <a:lnTo>
                  <a:pt x="1800" y="2671"/>
                </a:lnTo>
                <a:lnTo>
                  <a:pt x="1800" y="2672"/>
                </a:lnTo>
                <a:lnTo>
                  <a:pt x="1802" y="2672"/>
                </a:lnTo>
                <a:lnTo>
                  <a:pt x="1803" y="2672"/>
                </a:lnTo>
                <a:lnTo>
                  <a:pt x="1803" y="2674"/>
                </a:lnTo>
                <a:lnTo>
                  <a:pt x="1802" y="2674"/>
                </a:lnTo>
                <a:lnTo>
                  <a:pt x="1800" y="2674"/>
                </a:lnTo>
                <a:lnTo>
                  <a:pt x="1799" y="2674"/>
                </a:lnTo>
                <a:lnTo>
                  <a:pt x="1797" y="2674"/>
                </a:lnTo>
                <a:lnTo>
                  <a:pt x="1797" y="2675"/>
                </a:lnTo>
                <a:lnTo>
                  <a:pt x="1795" y="2675"/>
                </a:lnTo>
                <a:lnTo>
                  <a:pt x="1795" y="2674"/>
                </a:lnTo>
                <a:lnTo>
                  <a:pt x="1795" y="2672"/>
                </a:lnTo>
                <a:lnTo>
                  <a:pt x="1797" y="2672"/>
                </a:lnTo>
                <a:lnTo>
                  <a:pt x="1797" y="2671"/>
                </a:lnTo>
                <a:lnTo>
                  <a:pt x="1799" y="2671"/>
                </a:lnTo>
                <a:close/>
                <a:moveTo>
                  <a:pt x="1608" y="2671"/>
                </a:moveTo>
                <a:lnTo>
                  <a:pt x="1610" y="2671"/>
                </a:lnTo>
                <a:lnTo>
                  <a:pt x="1610" y="2672"/>
                </a:lnTo>
                <a:lnTo>
                  <a:pt x="1610" y="2671"/>
                </a:lnTo>
                <a:lnTo>
                  <a:pt x="1610" y="2672"/>
                </a:lnTo>
                <a:lnTo>
                  <a:pt x="1608" y="2674"/>
                </a:lnTo>
                <a:lnTo>
                  <a:pt x="1607" y="2674"/>
                </a:lnTo>
                <a:lnTo>
                  <a:pt x="1605" y="2674"/>
                </a:lnTo>
                <a:lnTo>
                  <a:pt x="1603" y="2674"/>
                </a:lnTo>
                <a:lnTo>
                  <a:pt x="1603" y="2672"/>
                </a:lnTo>
                <a:lnTo>
                  <a:pt x="1605" y="2672"/>
                </a:lnTo>
                <a:lnTo>
                  <a:pt x="1607" y="2671"/>
                </a:lnTo>
                <a:lnTo>
                  <a:pt x="1608" y="2671"/>
                </a:lnTo>
                <a:close/>
                <a:moveTo>
                  <a:pt x="1770" y="2671"/>
                </a:moveTo>
                <a:lnTo>
                  <a:pt x="1770" y="2669"/>
                </a:lnTo>
                <a:lnTo>
                  <a:pt x="1770" y="2671"/>
                </a:lnTo>
                <a:close/>
                <a:moveTo>
                  <a:pt x="1807" y="2669"/>
                </a:moveTo>
                <a:lnTo>
                  <a:pt x="1807" y="2671"/>
                </a:lnTo>
                <a:lnTo>
                  <a:pt x="1807" y="2669"/>
                </a:lnTo>
                <a:lnTo>
                  <a:pt x="1808" y="2669"/>
                </a:lnTo>
                <a:lnTo>
                  <a:pt x="1808" y="2671"/>
                </a:lnTo>
                <a:lnTo>
                  <a:pt x="1807" y="2671"/>
                </a:lnTo>
                <a:lnTo>
                  <a:pt x="1805" y="2671"/>
                </a:lnTo>
                <a:lnTo>
                  <a:pt x="1803" y="2671"/>
                </a:lnTo>
                <a:lnTo>
                  <a:pt x="1805" y="2672"/>
                </a:lnTo>
                <a:lnTo>
                  <a:pt x="1803" y="2672"/>
                </a:lnTo>
                <a:lnTo>
                  <a:pt x="1803" y="2671"/>
                </a:lnTo>
                <a:lnTo>
                  <a:pt x="1805" y="2671"/>
                </a:lnTo>
                <a:lnTo>
                  <a:pt x="1805" y="2669"/>
                </a:lnTo>
                <a:lnTo>
                  <a:pt x="1807" y="2669"/>
                </a:lnTo>
                <a:close/>
                <a:moveTo>
                  <a:pt x="1799" y="2671"/>
                </a:moveTo>
                <a:lnTo>
                  <a:pt x="1797" y="2671"/>
                </a:lnTo>
                <a:lnTo>
                  <a:pt x="1797" y="2669"/>
                </a:lnTo>
                <a:lnTo>
                  <a:pt x="1799" y="2669"/>
                </a:lnTo>
                <a:lnTo>
                  <a:pt x="1799" y="2671"/>
                </a:lnTo>
                <a:close/>
                <a:moveTo>
                  <a:pt x="1802" y="2669"/>
                </a:moveTo>
                <a:lnTo>
                  <a:pt x="1800" y="2671"/>
                </a:lnTo>
                <a:lnTo>
                  <a:pt x="1800" y="2669"/>
                </a:lnTo>
                <a:lnTo>
                  <a:pt x="1802" y="2669"/>
                </a:lnTo>
                <a:close/>
                <a:moveTo>
                  <a:pt x="1816" y="2671"/>
                </a:moveTo>
                <a:lnTo>
                  <a:pt x="1816" y="2669"/>
                </a:lnTo>
                <a:lnTo>
                  <a:pt x="1815" y="2669"/>
                </a:lnTo>
                <a:lnTo>
                  <a:pt x="1816" y="2669"/>
                </a:lnTo>
                <a:lnTo>
                  <a:pt x="1816" y="2671"/>
                </a:lnTo>
                <a:close/>
                <a:moveTo>
                  <a:pt x="1832" y="2669"/>
                </a:moveTo>
                <a:lnTo>
                  <a:pt x="1831" y="2669"/>
                </a:lnTo>
                <a:lnTo>
                  <a:pt x="1832" y="2669"/>
                </a:lnTo>
                <a:close/>
                <a:moveTo>
                  <a:pt x="1795" y="2669"/>
                </a:moveTo>
                <a:lnTo>
                  <a:pt x="1797" y="2669"/>
                </a:lnTo>
                <a:lnTo>
                  <a:pt x="1795" y="2669"/>
                </a:lnTo>
                <a:close/>
                <a:moveTo>
                  <a:pt x="1608" y="2669"/>
                </a:moveTo>
                <a:lnTo>
                  <a:pt x="1610" y="2669"/>
                </a:lnTo>
                <a:lnTo>
                  <a:pt x="1608" y="2669"/>
                </a:lnTo>
                <a:close/>
                <a:moveTo>
                  <a:pt x="1823" y="2667"/>
                </a:moveTo>
                <a:lnTo>
                  <a:pt x="1824" y="2667"/>
                </a:lnTo>
                <a:lnTo>
                  <a:pt x="1826" y="2667"/>
                </a:lnTo>
                <a:lnTo>
                  <a:pt x="1826" y="2669"/>
                </a:lnTo>
                <a:lnTo>
                  <a:pt x="1824" y="2669"/>
                </a:lnTo>
                <a:lnTo>
                  <a:pt x="1823" y="2669"/>
                </a:lnTo>
                <a:lnTo>
                  <a:pt x="1823" y="2667"/>
                </a:lnTo>
                <a:close/>
                <a:moveTo>
                  <a:pt x="1605" y="2667"/>
                </a:moveTo>
                <a:lnTo>
                  <a:pt x="1603" y="2667"/>
                </a:lnTo>
                <a:lnTo>
                  <a:pt x="1605" y="2667"/>
                </a:lnTo>
                <a:close/>
                <a:moveTo>
                  <a:pt x="1951" y="2667"/>
                </a:moveTo>
                <a:lnTo>
                  <a:pt x="1949" y="2667"/>
                </a:lnTo>
                <a:lnTo>
                  <a:pt x="1947" y="2667"/>
                </a:lnTo>
                <a:lnTo>
                  <a:pt x="1946" y="2669"/>
                </a:lnTo>
                <a:lnTo>
                  <a:pt x="1946" y="2667"/>
                </a:lnTo>
                <a:lnTo>
                  <a:pt x="1947" y="2667"/>
                </a:lnTo>
                <a:lnTo>
                  <a:pt x="1949" y="2667"/>
                </a:lnTo>
                <a:lnTo>
                  <a:pt x="1951" y="2667"/>
                </a:lnTo>
                <a:close/>
                <a:moveTo>
                  <a:pt x="1819" y="2664"/>
                </a:moveTo>
                <a:lnTo>
                  <a:pt x="1819" y="2666"/>
                </a:lnTo>
                <a:lnTo>
                  <a:pt x="1821" y="2666"/>
                </a:lnTo>
                <a:lnTo>
                  <a:pt x="1821" y="2667"/>
                </a:lnTo>
                <a:lnTo>
                  <a:pt x="1821" y="2669"/>
                </a:lnTo>
                <a:lnTo>
                  <a:pt x="1823" y="2669"/>
                </a:lnTo>
                <a:lnTo>
                  <a:pt x="1823" y="2671"/>
                </a:lnTo>
                <a:lnTo>
                  <a:pt x="1823" y="2672"/>
                </a:lnTo>
                <a:lnTo>
                  <a:pt x="1821" y="2672"/>
                </a:lnTo>
                <a:lnTo>
                  <a:pt x="1821" y="2674"/>
                </a:lnTo>
                <a:lnTo>
                  <a:pt x="1819" y="2674"/>
                </a:lnTo>
                <a:lnTo>
                  <a:pt x="1818" y="2674"/>
                </a:lnTo>
                <a:lnTo>
                  <a:pt x="1818" y="2675"/>
                </a:lnTo>
                <a:lnTo>
                  <a:pt x="1816" y="2675"/>
                </a:lnTo>
                <a:lnTo>
                  <a:pt x="1815" y="2675"/>
                </a:lnTo>
                <a:lnTo>
                  <a:pt x="1813" y="2675"/>
                </a:lnTo>
                <a:lnTo>
                  <a:pt x="1811" y="2675"/>
                </a:lnTo>
                <a:lnTo>
                  <a:pt x="1811" y="2677"/>
                </a:lnTo>
                <a:lnTo>
                  <a:pt x="1810" y="2677"/>
                </a:lnTo>
                <a:lnTo>
                  <a:pt x="1808" y="2677"/>
                </a:lnTo>
                <a:lnTo>
                  <a:pt x="1807" y="2675"/>
                </a:lnTo>
                <a:lnTo>
                  <a:pt x="1807" y="2674"/>
                </a:lnTo>
                <a:lnTo>
                  <a:pt x="1808" y="2672"/>
                </a:lnTo>
                <a:lnTo>
                  <a:pt x="1810" y="2671"/>
                </a:lnTo>
                <a:lnTo>
                  <a:pt x="1811" y="2671"/>
                </a:lnTo>
                <a:lnTo>
                  <a:pt x="1813" y="2671"/>
                </a:lnTo>
                <a:lnTo>
                  <a:pt x="1813" y="2672"/>
                </a:lnTo>
                <a:lnTo>
                  <a:pt x="1815" y="2672"/>
                </a:lnTo>
                <a:lnTo>
                  <a:pt x="1815" y="2671"/>
                </a:lnTo>
                <a:lnTo>
                  <a:pt x="1816" y="2671"/>
                </a:lnTo>
                <a:lnTo>
                  <a:pt x="1818" y="2671"/>
                </a:lnTo>
                <a:lnTo>
                  <a:pt x="1819" y="2671"/>
                </a:lnTo>
                <a:lnTo>
                  <a:pt x="1818" y="2671"/>
                </a:lnTo>
                <a:lnTo>
                  <a:pt x="1816" y="2669"/>
                </a:lnTo>
                <a:lnTo>
                  <a:pt x="1815" y="2669"/>
                </a:lnTo>
                <a:lnTo>
                  <a:pt x="1813" y="2669"/>
                </a:lnTo>
                <a:lnTo>
                  <a:pt x="1811" y="2669"/>
                </a:lnTo>
                <a:lnTo>
                  <a:pt x="1810" y="2669"/>
                </a:lnTo>
                <a:lnTo>
                  <a:pt x="1811" y="2669"/>
                </a:lnTo>
                <a:lnTo>
                  <a:pt x="1811" y="2667"/>
                </a:lnTo>
                <a:lnTo>
                  <a:pt x="1813" y="2667"/>
                </a:lnTo>
                <a:lnTo>
                  <a:pt x="1813" y="2666"/>
                </a:lnTo>
                <a:lnTo>
                  <a:pt x="1815" y="2666"/>
                </a:lnTo>
                <a:lnTo>
                  <a:pt x="1816" y="2666"/>
                </a:lnTo>
                <a:lnTo>
                  <a:pt x="1818" y="2666"/>
                </a:lnTo>
                <a:lnTo>
                  <a:pt x="1819" y="2666"/>
                </a:lnTo>
                <a:lnTo>
                  <a:pt x="1819" y="2664"/>
                </a:lnTo>
                <a:close/>
                <a:moveTo>
                  <a:pt x="1819" y="2663"/>
                </a:moveTo>
                <a:lnTo>
                  <a:pt x="1819" y="2664"/>
                </a:lnTo>
                <a:lnTo>
                  <a:pt x="1818" y="2664"/>
                </a:lnTo>
                <a:lnTo>
                  <a:pt x="1818" y="2663"/>
                </a:lnTo>
                <a:lnTo>
                  <a:pt x="1819" y="2663"/>
                </a:lnTo>
                <a:close/>
                <a:moveTo>
                  <a:pt x="1792" y="2664"/>
                </a:moveTo>
                <a:lnTo>
                  <a:pt x="1792" y="2663"/>
                </a:lnTo>
                <a:lnTo>
                  <a:pt x="1794" y="2663"/>
                </a:lnTo>
                <a:lnTo>
                  <a:pt x="1794" y="2664"/>
                </a:lnTo>
                <a:lnTo>
                  <a:pt x="1792" y="2664"/>
                </a:lnTo>
                <a:close/>
                <a:moveTo>
                  <a:pt x="1794" y="2661"/>
                </a:moveTo>
                <a:lnTo>
                  <a:pt x="1792" y="2661"/>
                </a:lnTo>
                <a:lnTo>
                  <a:pt x="1794" y="2659"/>
                </a:lnTo>
                <a:lnTo>
                  <a:pt x="1794" y="2661"/>
                </a:lnTo>
                <a:close/>
                <a:moveTo>
                  <a:pt x="1599" y="2659"/>
                </a:moveTo>
                <a:lnTo>
                  <a:pt x="1600" y="2659"/>
                </a:lnTo>
                <a:lnTo>
                  <a:pt x="1599" y="2661"/>
                </a:lnTo>
                <a:lnTo>
                  <a:pt x="1600" y="2661"/>
                </a:lnTo>
                <a:lnTo>
                  <a:pt x="1599" y="2661"/>
                </a:lnTo>
                <a:lnTo>
                  <a:pt x="1599" y="2659"/>
                </a:lnTo>
                <a:lnTo>
                  <a:pt x="1599" y="2661"/>
                </a:lnTo>
                <a:lnTo>
                  <a:pt x="1599" y="2659"/>
                </a:lnTo>
                <a:close/>
                <a:moveTo>
                  <a:pt x="1823" y="2656"/>
                </a:moveTo>
                <a:lnTo>
                  <a:pt x="1824" y="2656"/>
                </a:lnTo>
                <a:lnTo>
                  <a:pt x="1826" y="2656"/>
                </a:lnTo>
                <a:lnTo>
                  <a:pt x="1827" y="2658"/>
                </a:lnTo>
                <a:lnTo>
                  <a:pt x="1826" y="2658"/>
                </a:lnTo>
                <a:lnTo>
                  <a:pt x="1826" y="2659"/>
                </a:lnTo>
                <a:lnTo>
                  <a:pt x="1824" y="2659"/>
                </a:lnTo>
                <a:lnTo>
                  <a:pt x="1824" y="2661"/>
                </a:lnTo>
                <a:lnTo>
                  <a:pt x="1823" y="2661"/>
                </a:lnTo>
                <a:lnTo>
                  <a:pt x="1821" y="2663"/>
                </a:lnTo>
                <a:lnTo>
                  <a:pt x="1821" y="2661"/>
                </a:lnTo>
                <a:lnTo>
                  <a:pt x="1819" y="2661"/>
                </a:lnTo>
                <a:lnTo>
                  <a:pt x="1819" y="2659"/>
                </a:lnTo>
                <a:lnTo>
                  <a:pt x="1819" y="2658"/>
                </a:lnTo>
                <a:lnTo>
                  <a:pt x="1818" y="2658"/>
                </a:lnTo>
                <a:lnTo>
                  <a:pt x="1819" y="2658"/>
                </a:lnTo>
                <a:lnTo>
                  <a:pt x="1819" y="2656"/>
                </a:lnTo>
                <a:lnTo>
                  <a:pt x="1821" y="2656"/>
                </a:lnTo>
                <a:lnTo>
                  <a:pt x="1823" y="2656"/>
                </a:lnTo>
                <a:close/>
                <a:moveTo>
                  <a:pt x="1851" y="2656"/>
                </a:moveTo>
                <a:lnTo>
                  <a:pt x="1851" y="2658"/>
                </a:lnTo>
                <a:lnTo>
                  <a:pt x="1851" y="2659"/>
                </a:lnTo>
                <a:lnTo>
                  <a:pt x="1851" y="2661"/>
                </a:lnTo>
                <a:lnTo>
                  <a:pt x="1850" y="2661"/>
                </a:lnTo>
                <a:lnTo>
                  <a:pt x="1850" y="2663"/>
                </a:lnTo>
                <a:lnTo>
                  <a:pt x="1848" y="2664"/>
                </a:lnTo>
                <a:lnTo>
                  <a:pt x="1848" y="2663"/>
                </a:lnTo>
                <a:lnTo>
                  <a:pt x="1847" y="2663"/>
                </a:lnTo>
                <a:lnTo>
                  <a:pt x="1847" y="2664"/>
                </a:lnTo>
                <a:lnTo>
                  <a:pt x="1847" y="2663"/>
                </a:lnTo>
                <a:lnTo>
                  <a:pt x="1845" y="2663"/>
                </a:lnTo>
                <a:lnTo>
                  <a:pt x="1843" y="2663"/>
                </a:lnTo>
                <a:lnTo>
                  <a:pt x="1842" y="2663"/>
                </a:lnTo>
                <a:lnTo>
                  <a:pt x="1842" y="2664"/>
                </a:lnTo>
                <a:lnTo>
                  <a:pt x="1840" y="2664"/>
                </a:lnTo>
                <a:lnTo>
                  <a:pt x="1840" y="2666"/>
                </a:lnTo>
                <a:lnTo>
                  <a:pt x="1839" y="2666"/>
                </a:lnTo>
                <a:lnTo>
                  <a:pt x="1839" y="2664"/>
                </a:lnTo>
                <a:lnTo>
                  <a:pt x="1839" y="2666"/>
                </a:lnTo>
                <a:lnTo>
                  <a:pt x="1837" y="2666"/>
                </a:lnTo>
                <a:lnTo>
                  <a:pt x="1837" y="2667"/>
                </a:lnTo>
                <a:lnTo>
                  <a:pt x="1835" y="2667"/>
                </a:lnTo>
                <a:lnTo>
                  <a:pt x="1834" y="2667"/>
                </a:lnTo>
                <a:lnTo>
                  <a:pt x="1834" y="2669"/>
                </a:lnTo>
                <a:lnTo>
                  <a:pt x="1832" y="2669"/>
                </a:lnTo>
                <a:lnTo>
                  <a:pt x="1832" y="2667"/>
                </a:lnTo>
                <a:lnTo>
                  <a:pt x="1831" y="2667"/>
                </a:lnTo>
                <a:lnTo>
                  <a:pt x="1829" y="2667"/>
                </a:lnTo>
                <a:lnTo>
                  <a:pt x="1829" y="2666"/>
                </a:lnTo>
                <a:lnTo>
                  <a:pt x="1827" y="2666"/>
                </a:lnTo>
                <a:lnTo>
                  <a:pt x="1826" y="2666"/>
                </a:lnTo>
                <a:lnTo>
                  <a:pt x="1824" y="2666"/>
                </a:lnTo>
                <a:lnTo>
                  <a:pt x="1824" y="2664"/>
                </a:lnTo>
                <a:lnTo>
                  <a:pt x="1823" y="2664"/>
                </a:lnTo>
                <a:lnTo>
                  <a:pt x="1821" y="2664"/>
                </a:lnTo>
                <a:lnTo>
                  <a:pt x="1821" y="2663"/>
                </a:lnTo>
                <a:lnTo>
                  <a:pt x="1823" y="2663"/>
                </a:lnTo>
                <a:lnTo>
                  <a:pt x="1824" y="2663"/>
                </a:lnTo>
                <a:lnTo>
                  <a:pt x="1824" y="2661"/>
                </a:lnTo>
                <a:lnTo>
                  <a:pt x="1826" y="2661"/>
                </a:lnTo>
                <a:lnTo>
                  <a:pt x="1826" y="2659"/>
                </a:lnTo>
                <a:lnTo>
                  <a:pt x="1827" y="2659"/>
                </a:lnTo>
                <a:lnTo>
                  <a:pt x="1827" y="2658"/>
                </a:lnTo>
                <a:lnTo>
                  <a:pt x="1829" y="2658"/>
                </a:lnTo>
                <a:lnTo>
                  <a:pt x="1829" y="2656"/>
                </a:lnTo>
                <a:lnTo>
                  <a:pt x="1831" y="2656"/>
                </a:lnTo>
                <a:lnTo>
                  <a:pt x="1831" y="2658"/>
                </a:lnTo>
                <a:lnTo>
                  <a:pt x="1832" y="2658"/>
                </a:lnTo>
                <a:lnTo>
                  <a:pt x="1834" y="2658"/>
                </a:lnTo>
                <a:lnTo>
                  <a:pt x="1835" y="2658"/>
                </a:lnTo>
                <a:lnTo>
                  <a:pt x="1837" y="2658"/>
                </a:lnTo>
                <a:lnTo>
                  <a:pt x="1839" y="2658"/>
                </a:lnTo>
                <a:lnTo>
                  <a:pt x="1840" y="2658"/>
                </a:lnTo>
                <a:lnTo>
                  <a:pt x="1839" y="2658"/>
                </a:lnTo>
                <a:lnTo>
                  <a:pt x="1840" y="2658"/>
                </a:lnTo>
                <a:lnTo>
                  <a:pt x="1842" y="2658"/>
                </a:lnTo>
                <a:lnTo>
                  <a:pt x="1843" y="2658"/>
                </a:lnTo>
                <a:lnTo>
                  <a:pt x="1843" y="2656"/>
                </a:lnTo>
                <a:lnTo>
                  <a:pt x="1845" y="2656"/>
                </a:lnTo>
                <a:lnTo>
                  <a:pt x="1847" y="2656"/>
                </a:lnTo>
                <a:lnTo>
                  <a:pt x="1848" y="2656"/>
                </a:lnTo>
                <a:lnTo>
                  <a:pt x="1850" y="2656"/>
                </a:lnTo>
                <a:lnTo>
                  <a:pt x="1851" y="2656"/>
                </a:lnTo>
                <a:close/>
                <a:moveTo>
                  <a:pt x="1816" y="2656"/>
                </a:moveTo>
                <a:lnTo>
                  <a:pt x="1818" y="2656"/>
                </a:lnTo>
                <a:lnTo>
                  <a:pt x="1818" y="2658"/>
                </a:lnTo>
                <a:lnTo>
                  <a:pt x="1816" y="2658"/>
                </a:lnTo>
                <a:lnTo>
                  <a:pt x="1815" y="2658"/>
                </a:lnTo>
                <a:lnTo>
                  <a:pt x="1815" y="2656"/>
                </a:lnTo>
                <a:lnTo>
                  <a:pt x="1816" y="2656"/>
                </a:lnTo>
                <a:close/>
                <a:moveTo>
                  <a:pt x="1786" y="2655"/>
                </a:moveTo>
                <a:lnTo>
                  <a:pt x="1787" y="2656"/>
                </a:lnTo>
                <a:lnTo>
                  <a:pt x="1786" y="2656"/>
                </a:lnTo>
                <a:lnTo>
                  <a:pt x="1784" y="2658"/>
                </a:lnTo>
                <a:lnTo>
                  <a:pt x="1784" y="2656"/>
                </a:lnTo>
                <a:lnTo>
                  <a:pt x="1786" y="2655"/>
                </a:lnTo>
                <a:close/>
                <a:moveTo>
                  <a:pt x="1859" y="2655"/>
                </a:moveTo>
                <a:lnTo>
                  <a:pt x="1861" y="2655"/>
                </a:lnTo>
                <a:lnTo>
                  <a:pt x="1861" y="2656"/>
                </a:lnTo>
                <a:lnTo>
                  <a:pt x="1859" y="2656"/>
                </a:lnTo>
                <a:lnTo>
                  <a:pt x="1859" y="2655"/>
                </a:lnTo>
                <a:close/>
                <a:moveTo>
                  <a:pt x="1695" y="2656"/>
                </a:moveTo>
                <a:lnTo>
                  <a:pt x="1696" y="2656"/>
                </a:lnTo>
                <a:lnTo>
                  <a:pt x="1698" y="2656"/>
                </a:lnTo>
                <a:lnTo>
                  <a:pt x="1696" y="2658"/>
                </a:lnTo>
                <a:lnTo>
                  <a:pt x="1696" y="2656"/>
                </a:lnTo>
                <a:lnTo>
                  <a:pt x="1695" y="2658"/>
                </a:lnTo>
                <a:lnTo>
                  <a:pt x="1693" y="2658"/>
                </a:lnTo>
                <a:lnTo>
                  <a:pt x="1693" y="2656"/>
                </a:lnTo>
                <a:lnTo>
                  <a:pt x="1693" y="2655"/>
                </a:lnTo>
                <a:lnTo>
                  <a:pt x="1695" y="2655"/>
                </a:lnTo>
                <a:lnTo>
                  <a:pt x="1695" y="2656"/>
                </a:lnTo>
                <a:close/>
                <a:moveTo>
                  <a:pt x="1807" y="2655"/>
                </a:moveTo>
                <a:lnTo>
                  <a:pt x="1808" y="2655"/>
                </a:lnTo>
                <a:lnTo>
                  <a:pt x="1808" y="2656"/>
                </a:lnTo>
                <a:lnTo>
                  <a:pt x="1810" y="2656"/>
                </a:lnTo>
                <a:lnTo>
                  <a:pt x="1811" y="2656"/>
                </a:lnTo>
                <a:lnTo>
                  <a:pt x="1813" y="2658"/>
                </a:lnTo>
                <a:lnTo>
                  <a:pt x="1813" y="2659"/>
                </a:lnTo>
                <a:lnTo>
                  <a:pt x="1811" y="2659"/>
                </a:lnTo>
                <a:lnTo>
                  <a:pt x="1811" y="2661"/>
                </a:lnTo>
                <a:lnTo>
                  <a:pt x="1813" y="2661"/>
                </a:lnTo>
                <a:lnTo>
                  <a:pt x="1813" y="2659"/>
                </a:lnTo>
                <a:lnTo>
                  <a:pt x="1815" y="2659"/>
                </a:lnTo>
                <a:lnTo>
                  <a:pt x="1816" y="2659"/>
                </a:lnTo>
                <a:lnTo>
                  <a:pt x="1818" y="2658"/>
                </a:lnTo>
                <a:lnTo>
                  <a:pt x="1818" y="2659"/>
                </a:lnTo>
                <a:lnTo>
                  <a:pt x="1819" y="2659"/>
                </a:lnTo>
                <a:lnTo>
                  <a:pt x="1818" y="2659"/>
                </a:lnTo>
                <a:lnTo>
                  <a:pt x="1819" y="2659"/>
                </a:lnTo>
                <a:lnTo>
                  <a:pt x="1819" y="2661"/>
                </a:lnTo>
                <a:lnTo>
                  <a:pt x="1819" y="2663"/>
                </a:lnTo>
                <a:lnTo>
                  <a:pt x="1818" y="2663"/>
                </a:lnTo>
                <a:lnTo>
                  <a:pt x="1818" y="2664"/>
                </a:lnTo>
                <a:lnTo>
                  <a:pt x="1816" y="2664"/>
                </a:lnTo>
                <a:lnTo>
                  <a:pt x="1815" y="2664"/>
                </a:lnTo>
                <a:lnTo>
                  <a:pt x="1813" y="2664"/>
                </a:lnTo>
                <a:lnTo>
                  <a:pt x="1813" y="2666"/>
                </a:lnTo>
                <a:lnTo>
                  <a:pt x="1811" y="2666"/>
                </a:lnTo>
                <a:lnTo>
                  <a:pt x="1811" y="2667"/>
                </a:lnTo>
                <a:lnTo>
                  <a:pt x="1810" y="2667"/>
                </a:lnTo>
                <a:lnTo>
                  <a:pt x="1808" y="2667"/>
                </a:lnTo>
                <a:lnTo>
                  <a:pt x="1810" y="2667"/>
                </a:lnTo>
                <a:lnTo>
                  <a:pt x="1810" y="2666"/>
                </a:lnTo>
                <a:lnTo>
                  <a:pt x="1808" y="2666"/>
                </a:lnTo>
                <a:lnTo>
                  <a:pt x="1810" y="2666"/>
                </a:lnTo>
                <a:lnTo>
                  <a:pt x="1810" y="2664"/>
                </a:lnTo>
                <a:lnTo>
                  <a:pt x="1811" y="2664"/>
                </a:lnTo>
                <a:lnTo>
                  <a:pt x="1811" y="2663"/>
                </a:lnTo>
                <a:lnTo>
                  <a:pt x="1810" y="2663"/>
                </a:lnTo>
                <a:lnTo>
                  <a:pt x="1810" y="2664"/>
                </a:lnTo>
                <a:lnTo>
                  <a:pt x="1808" y="2664"/>
                </a:lnTo>
                <a:lnTo>
                  <a:pt x="1808" y="2666"/>
                </a:lnTo>
                <a:lnTo>
                  <a:pt x="1807" y="2666"/>
                </a:lnTo>
                <a:lnTo>
                  <a:pt x="1807" y="2667"/>
                </a:lnTo>
                <a:lnTo>
                  <a:pt x="1805" y="2667"/>
                </a:lnTo>
                <a:lnTo>
                  <a:pt x="1803" y="2667"/>
                </a:lnTo>
                <a:lnTo>
                  <a:pt x="1802" y="2667"/>
                </a:lnTo>
                <a:lnTo>
                  <a:pt x="1802" y="2666"/>
                </a:lnTo>
                <a:lnTo>
                  <a:pt x="1802" y="2667"/>
                </a:lnTo>
                <a:lnTo>
                  <a:pt x="1802" y="2669"/>
                </a:lnTo>
                <a:lnTo>
                  <a:pt x="1802" y="2667"/>
                </a:lnTo>
                <a:lnTo>
                  <a:pt x="1800" y="2667"/>
                </a:lnTo>
                <a:lnTo>
                  <a:pt x="1799" y="2667"/>
                </a:lnTo>
                <a:lnTo>
                  <a:pt x="1797" y="2667"/>
                </a:lnTo>
                <a:lnTo>
                  <a:pt x="1797" y="2666"/>
                </a:lnTo>
                <a:lnTo>
                  <a:pt x="1795" y="2666"/>
                </a:lnTo>
                <a:lnTo>
                  <a:pt x="1795" y="2664"/>
                </a:lnTo>
                <a:lnTo>
                  <a:pt x="1794" y="2664"/>
                </a:lnTo>
                <a:lnTo>
                  <a:pt x="1794" y="2663"/>
                </a:lnTo>
                <a:lnTo>
                  <a:pt x="1795" y="2663"/>
                </a:lnTo>
                <a:lnTo>
                  <a:pt x="1794" y="2663"/>
                </a:lnTo>
                <a:lnTo>
                  <a:pt x="1794" y="2661"/>
                </a:lnTo>
                <a:lnTo>
                  <a:pt x="1794" y="2659"/>
                </a:lnTo>
                <a:lnTo>
                  <a:pt x="1795" y="2659"/>
                </a:lnTo>
                <a:lnTo>
                  <a:pt x="1797" y="2659"/>
                </a:lnTo>
                <a:lnTo>
                  <a:pt x="1799" y="2659"/>
                </a:lnTo>
                <a:lnTo>
                  <a:pt x="1799" y="2658"/>
                </a:lnTo>
                <a:lnTo>
                  <a:pt x="1800" y="2658"/>
                </a:lnTo>
                <a:lnTo>
                  <a:pt x="1800" y="2656"/>
                </a:lnTo>
                <a:lnTo>
                  <a:pt x="1802" y="2656"/>
                </a:lnTo>
                <a:lnTo>
                  <a:pt x="1802" y="2655"/>
                </a:lnTo>
                <a:lnTo>
                  <a:pt x="1803" y="2655"/>
                </a:lnTo>
                <a:lnTo>
                  <a:pt x="1805" y="2655"/>
                </a:lnTo>
                <a:lnTo>
                  <a:pt x="1807" y="2655"/>
                </a:lnTo>
                <a:close/>
                <a:moveTo>
                  <a:pt x="1847" y="2656"/>
                </a:moveTo>
                <a:lnTo>
                  <a:pt x="1847" y="2655"/>
                </a:lnTo>
                <a:lnTo>
                  <a:pt x="1848" y="2655"/>
                </a:lnTo>
                <a:lnTo>
                  <a:pt x="1848" y="2656"/>
                </a:lnTo>
                <a:lnTo>
                  <a:pt x="1847" y="2656"/>
                </a:lnTo>
                <a:close/>
                <a:moveTo>
                  <a:pt x="1863" y="2655"/>
                </a:moveTo>
                <a:lnTo>
                  <a:pt x="1864" y="2655"/>
                </a:lnTo>
                <a:lnTo>
                  <a:pt x="1864" y="2656"/>
                </a:lnTo>
                <a:lnTo>
                  <a:pt x="1863" y="2655"/>
                </a:lnTo>
                <a:close/>
                <a:moveTo>
                  <a:pt x="1826" y="2655"/>
                </a:moveTo>
                <a:lnTo>
                  <a:pt x="1826" y="2656"/>
                </a:lnTo>
                <a:lnTo>
                  <a:pt x="1824" y="2656"/>
                </a:lnTo>
                <a:lnTo>
                  <a:pt x="1824" y="2655"/>
                </a:lnTo>
                <a:lnTo>
                  <a:pt x="1826" y="2655"/>
                </a:lnTo>
                <a:close/>
                <a:moveTo>
                  <a:pt x="1786" y="2655"/>
                </a:moveTo>
                <a:lnTo>
                  <a:pt x="1784" y="2655"/>
                </a:lnTo>
                <a:lnTo>
                  <a:pt x="1786" y="2655"/>
                </a:lnTo>
                <a:lnTo>
                  <a:pt x="1786" y="2653"/>
                </a:lnTo>
                <a:lnTo>
                  <a:pt x="1787" y="2653"/>
                </a:lnTo>
                <a:lnTo>
                  <a:pt x="1787" y="2655"/>
                </a:lnTo>
                <a:lnTo>
                  <a:pt x="1786" y="2655"/>
                </a:lnTo>
                <a:close/>
                <a:moveTo>
                  <a:pt x="1579" y="2653"/>
                </a:moveTo>
                <a:lnTo>
                  <a:pt x="1581" y="2653"/>
                </a:lnTo>
                <a:lnTo>
                  <a:pt x="1583" y="2655"/>
                </a:lnTo>
                <a:lnTo>
                  <a:pt x="1581" y="2655"/>
                </a:lnTo>
                <a:lnTo>
                  <a:pt x="1579" y="2655"/>
                </a:lnTo>
                <a:lnTo>
                  <a:pt x="1578" y="2655"/>
                </a:lnTo>
                <a:lnTo>
                  <a:pt x="1576" y="2655"/>
                </a:lnTo>
                <a:lnTo>
                  <a:pt x="1576" y="2653"/>
                </a:lnTo>
                <a:lnTo>
                  <a:pt x="1578" y="2653"/>
                </a:lnTo>
                <a:lnTo>
                  <a:pt x="1579" y="2653"/>
                </a:lnTo>
                <a:close/>
                <a:moveTo>
                  <a:pt x="1831" y="2653"/>
                </a:moveTo>
                <a:lnTo>
                  <a:pt x="1832" y="2653"/>
                </a:lnTo>
                <a:lnTo>
                  <a:pt x="1834" y="2653"/>
                </a:lnTo>
                <a:lnTo>
                  <a:pt x="1834" y="2655"/>
                </a:lnTo>
                <a:lnTo>
                  <a:pt x="1835" y="2655"/>
                </a:lnTo>
                <a:lnTo>
                  <a:pt x="1834" y="2655"/>
                </a:lnTo>
                <a:lnTo>
                  <a:pt x="1834" y="2656"/>
                </a:lnTo>
                <a:lnTo>
                  <a:pt x="1832" y="2656"/>
                </a:lnTo>
                <a:lnTo>
                  <a:pt x="1831" y="2656"/>
                </a:lnTo>
                <a:lnTo>
                  <a:pt x="1829" y="2656"/>
                </a:lnTo>
                <a:lnTo>
                  <a:pt x="1827" y="2656"/>
                </a:lnTo>
                <a:lnTo>
                  <a:pt x="1827" y="2655"/>
                </a:lnTo>
                <a:lnTo>
                  <a:pt x="1827" y="2653"/>
                </a:lnTo>
                <a:lnTo>
                  <a:pt x="1827" y="2651"/>
                </a:lnTo>
                <a:lnTo>
                  <a:pt x="1829" y="2651"/>
                </a:lnTo>
                <a:lnTo>
                  <a:pt x="1829" y="2653"/>
                </a:lnTo>
                <a:lnTo>
                  <a:pt x="1831" y="2653"/>
                </a:lnTo>
                <a:close/>
                <a:moveTo>
                  <a:pt x="1685" y="2651"/>
                </a:moveTo>
                <a:lnTo>
                  <a:pt x="1687" y="2651"/>
                </a:lnTo>
                <a:lnTo>
                  <a:pt x="1688" y="2651"/>
                </a:lnTo>
                <a:lnTo>
                  <a:pt x="1688" y="2653"/>
                </a:lnTo>
                <a:lnTo>
                  <a:pt x="1690" y="2653"/>
                </a:lnTo>
                <a:lnTo>
                  <a:pt x="1691" y="2653"/>
                </a:lnTo>
                <a:lnTo>
                  <a:pt x="1691" y="2655"/>
                </a:lnTo>
                <a:lnTo>
                  <a:pt x="1693" y="2655"/>
                </a:lnTo>
                <a:lnTo>
                  <a:pt x="1693" y="2656"/>
                </a:lnTo>
                <a:lnTo>
                  <a:pt x="1691" y="2656"/>
                </a:lnTo>
                <a:lnTo>
                  <a:pt x="1690" y="2656"/>
                </a:lnTo>
                <a:lnTo>
                  <a:pt x="1688" y="2656"/>
                </a:lnTo>
                <a:lnTo>
                  <a:pt x="1687" y="2656"/>
                </a:lnTo>
                <a:lnTo>
                  <a:pt x="1687" y="2655"/>
                </a:lnTo>
                <a:lnTo>
                  <a:pt x="1685" y="2655"/>
                </a:lnTo>
                <a:lnTo>
                  <a:pt x="1685" y="2653"/>
                </a:lnTo>
                <a:lnTo>
                  <a:pt x="1683" y="2653"/>
                </a:lnTo>
                <a:lnTo>
                  <a:pt x="1683" y="2651"/>
                </a:lnTo>
                <a:lnTo>
                  <a:pt x="1685" y="2651"/>
                </a:lnTo>
                <a:close/>
                <a:moveTo>
                  <a:pt x="1826" y="2653"/>
                </a:moveTo>
                <a:lnTo>
                  <a:pt x="1824" y="2653"/>
                </a:lnTo>
                <a:lnTo>
                  <a:pt x="1823" y="2653"/>
                </a:lnTo>
                <a:lnTo>
                  <a:pt x="1823" y="2655"/>
                </a:lnTo>
                <a:lnTo>
                  <a:pt x="1821" y="2655"/>
                </a:lnTo>
                <a:lnTo>
                  <a:pt x="1821" y="2653"/>
                </a:lnTo>
                <a:lnTo>
                  <a:pt x="1823" y="2653"/>
                </a:lnTo>
                <a:lnTo>
                  <a:pt x="1823" y="2651"/>
                </a:lnTo>
                <a:lnTo>
                  <a:pt x="1824" y="2651"/>
                </a:lnTo>
                <a:lnTo>
                  <a:pt x="1826" y="2651"/>
                </a:lnTo>
                <a:lnTo>
                  <a:pt x="1826" y="2653"/>
                </a:lnTo>
                <a:close/>
                <a:moveTo>
                  <a:pt x="1819" y="2651"/>
                </a:moveTo>
                <a:lnTo>
                  <a:pt x="1821" y="2651"/>
                </a:lnTo>
                <a:lnTo>
                  <a:pt x="1821" y="2653"/>
                </a:lnTo>
                <a:lnTo>
                  <a:pt x="1819" y="2653"/>
                </a:lnTo>
                <a:lnTo>
                  <a:pt x="1821" y="2653"/>
                </a:lnTo>
                <a:lnTo>
                  <a:pt x="1821" y="2655"/>
                </a:lnTo>
                <a:lnTo>
                  <a:pt x="1819" y="2655"/>
                </a:lnTo>
                <a:lnTo>
                  <a:pt x="1818" y="2655"/>
                </a:lnTo>
                <a:lnTo>
                  <a:pt x="1816" y="2655"/>
                </a:lnTo>
                <a:lnTo>
                  <a:pt x="1816" y="2653"/>
                </a:lnTo>
                <a:lnTo>
                  <a:pt x="1815" y="2653"/>
                </a:lnTo>
                <a:lnTo>
                  <a:pt x="1815" y="2651"/>
                </a:lnTo>
                <a:lnTo>
                  <a:pt x="1816" y="2651"/>
                </a:lnTo>
                <a:lnTo>
                  <a:pt x="1818" y="2651"/>
                </a:lnTo>
                <a:lnTo>
                  <a:pt x="1819" y="2651"/>
                </a:lnTo>
                <a:close/>
                <a:moveTo>
                  <a:pt x="1787" y="2651"/>
                </a:moveTo>
                <a:lnTo>
                  <a:pt x="1787" y="2653"/>
                </a:lnTo>
                <a:lnTo>
                  <a:pt x="1786" y="2653"/>
                </a:lnTo>
                <a:lnTo>
                  <a:pt x="1784" y="2653"/>
                </a:lnTo>
                <a:lnTo>
                  <a:pt x="1784" y="2655"/>
                </a:lnTo>
                <a:lnTo>
                  <a:pt x="1783" y="2655"/>
                </a:lnTo>
                <a:lnTo>
                  <a:pt x="1783" y="2656"/>
                </a:lnTo>
                <a:lnTo>
                  <a:pt x="1781" y="2656"/>
                </a:lnTo>
                <a:lnTo>
                  <a:pt x="1781" y="2658"/>
                </a:lnTo>
                <a:lnTo>
                  <a:pt x="1779" y="2656"/>
                </a:lnTo>
                <a:lnTo>
                  <a:pt x="1781" y="2656"/>
                </a:lnTo>
                <a:lnTo>
                  <a:pt x="1781" y="2655"/>
                </a:lnTo>
                <a:lnTo>
                  <a:pt x="1783" y="2655"/>
                </a:lnTo>
                <a:lnTo>
                  <a:pt x="1783" y="2653"/>
                </a:lnTo>
                <a:lnTo>
                  <a:pt x="1784" y="2653"/>
                </a:lnTo>
                <a:lnTo>
                  <a:pt x="1784" y="2651"/>
                </a:lnTo>
                <a:lnTo>
                  <a:pt x="1786" y="2651"/>
                </a:lnTo>
                <a:lnTo>
                  <a:pt x="1787" y="2651"/>
                </a:lnTo>
                <a:close/>
                <a:moveTo>
                  <a:pt x="1858" y="2647"/>
                </a:moveTo>
                <a:lnTo>
                  <a:pt x="1859" y="2647"/>
                </a:lnTo>
                <a:lnTo>
                  <a:pt x="1858" y="2647"/>
                </a:lnTo>
                <a:lnTo>
                  <a:pt x="1858" y="2648"/>
                </a:lnTo>
                <a:lnTo>
                  <a:pt x="1856" y="2648"/>
                </a:lnTo>
                <a:lnTo>
                  <a:pt x="1855" y="2648"/>
                </a:lnTo>
                <a:lnTo>
                  <a:pt x="1855" y="2647"/>
                </a:lnTo>
                <a:lnTo>
                  <a:pt x="1856" y="2647"/>
                </a:lnTo>
                <a:lnTo>
                  <a:pt x="1858" y="2647"/>
                </a:lnTo>
                <a:close/>
                <a:moveTo>
                  <a:pt x="1227" y="2645"/>
                </a:moveTo>
                <a:lnTo>
                  <a:pt x="1227" y="2647"/>
                </a:lnTo>
                <a:lnTo>
                  <a:pt x="1226" y="2648"/>
                </a:lnTo>
                <a:lnTo>
                  <a:pt x="1226" y="2647"/>
                </a:lnTo>
                <a:lnTo>
                  <a:pt x="1226" y="2645"/>
                </a:lnTo>
                <a:lnTo>
                  <a:pt x="1224" y="2645"/>
                </a:lnTo>
                <a:lnTo>
                  <a:pt x="1224" y="2643"/>
                </a:lnTo>
                <a:lnTo>
                  <a:pt x="1226" y="2643"/>
                </a:lnTo>
                <a:lnTo>
                  <a:pt x="1226" y="2645"/>
                </a:lnTo>
                <a:lnTo>
                  <a:pt x="1227" y="2645"/>
                </a:lnTo>
                <a:close/>
                <a:moveTo>
                  <a:pt x="1986" y="2647"/>
                </a:moveTo>
                <a:lnTo>
                  <a:pt x="1986" y="2645"/>
                </a:lnTo>
                <a:lnTo>
                  <a:pt x="1987" y="2645"/>
                </a:lnTo>
                <a:lnTo>
                  <a:pt x="1987" y="2643"/>
                </a:lnTo>
                <a:lnTo>
                  <a:pt x="1987" y="2645"/>
                </a:lnTo>
                <a:lnTo>
                  <a:pt x="1986" y="2645"/>
                </a:lnTo>
                <a:lnTo>
                  <a:pt x="1986" y="2647"/>
                </a:lnTo>
                <a:close/>
                <a:moveTo>
                  <a:pt x="1859" y="2645"/>
                </a:moveTo>
                <a:lnTo>
                  <a:pt x="1861" y="2643"/>
                </a:lnTo>
                <a:lnTo>
                  <a:pt x="1863" y="2643"/>
                </a:lnTo>
                <a:lnTo>
                  <a:pt x="1861" y="2643"/>
                </a:lnTo>
                <a:lnTo>
                  <a:pt x="1861" y="2645"/>
                </a:lnTo>
                <a:lnTo>
                  <a:pt x="1859" y="2645"/>
                </a:lnTo>
                <a:close/>
                <a:moveTo>
                  <a:pt x="1864" y="2645"/>
                </a:moveTo>
                <a:lnTo>
                  <a:pt x="1863" y="2645"/>
                </a:lnTo>
                <a:lnTo>
                  <a:pt x="1863" y="2643"/>
                </a:lnTo>
                <a:lnTo>
                  <a:pt x="1864" y="2643"/>
                </a:lnTo>
                <a:lnTo>
                  <a:pt x="1866" y="2643"/>
                </a:lnTo>
                <a:lnTo>
                  <a:pt x="1864" y="2645"/>
                </a:lnTo>
                <a:close/>
                <a:moveTo>
                  <a:pt x="1827" y="2643"/>
                </a:moveTo>
                <a:lnTo>
                  <a:pt x="1829" y="2643"/>
                </a:lnTo>
                <a:lnTo>
                  <a:pt x="1827" y="2643"/>
                </a:lnTo>
                <a:lnTo>
                  <a:pt x="1826" y="2643"/>
                </a:lnTo>
                <a:lnTo>
                  <a:pt x="1827" y="2643"/>
                </a:lnTo>
                <a:close/>
                <a:moveTo>
                  <a:pt x="1859" y="2645"/>
                </a:moveTo>
                <a:lnTo>
                  <a:pt x="1858" y="2645"/>
                </a:lnTo>
                <a:lnTo>
                  <a:pt x="1858" y="2643"/>
                </a:lnTo>
                <a:lnTo>
                  <a:pt x="1859" y="2643"/>
                </a:lnTo>
                <a:lnTo>
                  <a:pt x="1861" y="2643"/>
                </a:lnTo>
                <a:lnTo>
                  <a:pt x="1859" y="2643"/>
                </a:lnTo>
                <a:lnTo>
                  <a:pt x="1859" y="2645"/>
                </a:lnTo>
                <a:close/>
                <a:moveTo>
                  <a:pt x="1845" y="2643"/>
                </a:moveTo>
                <a:lnTo>
                  <a:pt x="1843" y="2643"/>
                </a:lnTo>
                <a:lnTo>
                  <a:pt x="1843" y="2642"/>
                </a:lnTo>
                <a:lnTo>
                  <a:pt x="1845" y="2642"/>
                </a:lnTo>
                <a:lnTo>
                  <a:pt x="1845" y="2643"/>
                </a:lnTo>
                <a:close/>
                <a:moveTo>
                  <a:pt x="1861" y="2642"/>
                </a:moveTo>
                <a:lnTo>
                  <a:pt x="1863" y="2642"/>
                </a:lnTo>
                <a:lnTo>
                  <a:pt x="1861" y="2642"/>
                </a:lnTo>
                <a:close/>
                <a:moveTo>
                  <a:pt x="1858" y="2640"/>
                </a:moveTo>
                <a:lnTo>
                  <a:pt x="1859" y="2640"/>
                </a:lnTo>
                <a:lnTo>
                  <a:pt x="1861" y="2640"/>
                </a:lnTo>
                <a:lnTo>
                  <a:pt x="1861" y="2642"/>
                </a:lnTo>
                <a:lnTo>
                  <a:pt x="1859" y="2642"/>
                </a:lnTo>
                <a:lnTo>
                  <a:pt x="1859" y="2643"/>
                </a:lnTo>
                <a:lnTo>
                  <a:pt x="1858" y="2643"/>
                </a:lnTo>
                <a:lnTo>
                  <a:pt x="1856" y="2643"/>
                </a:lnTo>
                <a:lnTo>
                  <a:pt x="1856" y="2642"/>
                </a:lnTo>
                <a:lnTo>
                  <a:pt x="1856" y="2640"/>
                </a:lnTo>
                <a:lnTo>
                  <a:pt x="1858" y="2640"/>
                </a:lnTo>
                <a:close/>
                <a:moveTo>
                  <a:pt x="1739" y="2643"/>
                </a:moveTo>
                <a:lnTo>
                  <a:pt x="1741" y="2643"/>
                </a:lnTo>
                <a:lnTo>
                  <a:pt x="1741" y="2645"/>
                </a:lnTo>
                <a:lnTo>
                  <a:pt x="1739" y="2645"/>
                </a:lnTo>
                <a:lnTo>
                  <a:pt x="1739" y="2643"/>
                </a:lnTo>
                <a:lnTo>
                  <a:pt x="1738" y="2643"/>
                </a:lnTo>
                <a:lnTo>
                  <a:pt x="1736" y="2643"/>
                </a:lnTo>
                <a:lnTo>
                  <a:pt x="1736" y="2642"/>
                </a:lnTo>
                <a:lnTo>
                  <a:pt x="1736" y="2640"/>
                </a:lnTo>
                <a:lnTo>
                  <a:pt x="1736" y="2642"/>
                </a:lnTo>
                <a:lnTo>
                  <a:pt x="1738" y="2642"/>
                </a:lnTo>
                <a:lnTo>
                  <a:pt x="1739" y="2642"/>
                </a:lnTo>
                <a:lnTo>
                  <a:pt x="1739" y="2643"/>
                </a:lnTo>
                <a:close/>
                <a:moveTo>
                  <a:pt x="1738" y="2640"/>
                </a:moveTo>
                <a:lnTo>
                  <a:pt x="1738" y="2642"/>
                </a:lnTo>
                <a:lnTo>
                  <a:pt x="1738" y="2640"/>
                </a:lnTo>
                <a:lnTo>
                  <a:pt x="1736" y="2640"/>
                </a:lnTo>
                <a:lnTo>
                  <a:pt x="1738" y="2640"/>
                </a:lnTo>
                <a:close/>
                <a:moveTo>
                  <a:pt x="1735" y="2643"/>
                </a:moveTo>
                <a:lnTo>
                  <a:pt x="1736" y="2643"/>
                </a:lnTo>
                <a:lnTo>
                  <a:pt x="1738" y="2643"/>
                </a:lnTo>
                <a:lnTo>
                  <a:pt x="1738" y="2645"/>
                </a:lnTo>
                <a:lnTo>
                  <a:pt x="1739" y="2645"/>
                </a:lnTo>
                <a:lnTo>
                  <a:pt x="1739" y="2647"/>
                </a:lnTo>
                <a:lnTo>
                  <a:pt x="1741" y="2647"/>
                </a:lnTo>
                <a:lnTo>
                  <a:pt x="1739" y="2647"/>
                </a:lnTo>
                <a:lnTo>
                  <a:pt x="1739" y="2648"/>
                </a:lnTo>
                <a:lnTo>
                  <a:pt x="1739" y="2647"/>
                </a:lnTo>
                <a:lnTo>
                  <a:pt x="1738" y="2647"/>
                </a:lnTo>
                <a:lnTo>
                  <a:pt x="1736" y="2647"/>
                </a:lnTo>
                <a:lnTo>
                  <a:pt x="1736" y="2645"/>
                </a:lnTo>
                <a:lnTo>
                  <a:pt x="1735" y="2645"/>
                </a:lnTo>
                <a:lnTo>
                  <a:pt x="1735" y="2643"/>
                </a:lnTo>
                <a:lnTo>
                  <a:pt x="1733" y="2643"/>
                </a:lnTo>
                <a:lnTo>
                  <a:pt x="1733" y="2642"/>
                </a:lnTo>
                <a:lnTo>
                  <a:pt x="1731" y="2642"/>
                </a:lnTo>
                <a:lnTo>
                  <a:pt x="1731" y="2640"/>
                </a:lnTo>
                <a:lnTo>
                  <a:pt x="1733" y="2640"/>
                </a:lnTo>
                <a:lnTo>
                  <a:pt x="1735" y="2640"/>
                </a:lnTo>
                <a:lnTo>
                  <a:pt x="1735" y="2642"/>
                </a:lnTo>
                <a:lnTo>
                  <a:pt x="1735" y="2643"/>
                </a:lnTo>
                <a:close/>
                <a:moveTo>
                  <a:pt x="1867" y="2640"/>
                </a:moveTo>
                <a:lnTo>
                  <a:pt x="1867" y="2642"/>
                </a:lnTo>
                <a:lnTo>
                  <a:pt x="1866" y="2642"/>
                </a:lnTo>
                <a:lnTo>
                  <a:pt x="1864" y="2642"/>
                </a:lnTo>
                <a:lnTo>
                  <a:pt x="1864" y="2643"/>
                </a:lnTo>
                <a:lnTo>
                  <a:pt x="1863" y="2643"/>
                </a:lnTo>
                <a:lnTo>
                  <a:pt x="1863" y="2642"/>
                </a:lnTo>
                <a:lnTo>
                  <a:pt x="1864" y="2642"/>
                </a:lnTo>
                <a:lnTo>
                  <a:pt x="1864" y="2640"/>
                </a:lnTo>
                <a:lnTo>
                  <a:pt x="1866" y="2640"/>
                </a:lnTo>
                <a:lnTo>
                  <a:pt x="1867" y="2640"/>
                </a:lnTo>
                <a:close/>
                <a:moveTo>
                  <a:pt x="1735" y="2640"/>
                </a:moveTo>
                <a:lnTo>
                  <a:pt x="1733" y="2640"/>
                </a:lnTo>
                <a:lnTo>
                  <a:pt x="1733" y="2639"/>
                </a:lnTo>
                <a:lnTo>
                  <a:pt x="1735" y="2639"/>
                </a:lnTo>
                <a:lnTo>
                  <a:pt x="1735" y="2640"/>
                </a:lnTo>
                <a:close/>
                <a:moveTo>
                  <a:pt x="1583" y="2637"/>
                </a:moveTo>
                <a:lnTo>
                  <a:pt x="1583" y="2635"/>
                </a:lnTo>
                <a:lnTo>
                  <a:pt x="1584" y="2637"/>
                </a:lnTo>
                <a:lnTo>
                  <a:pt x="1583" y="2637"/>
                </a:lnTo>
                <a:close/>
                <a:moveTo>
                  <a:pt x="1735" y="2635"/>
                </a:moveTo>
                <a:lnTo>
                  <a:pt x="1736" y="2635"/>
                </a:lnTo>
                <a:lnTo>
                  <a:pt x="1736" y="2637"/>
                </a:lnTo>
                <a:lnTo>
                  <a:pt x="1735" y="2637"/>
                </a:lnTo>
                <a:lnTo>
                  <a:pt x="1733" y="2635"/>
                </a:lnTo>
                <a:lnTo>
                  <a:pt x="1735" y="2635"/>
                </a:lnTo>
                <a:close/>
                <a:moveTo>
                  <a:pt x="1773" y="2637"/>
                </a:moveTo>
                <a:lnTo>
                  <a:pt x="1771" y="2637"/>
                </a:lnTo>
                <a:lnTo>
                  <a:pt x="1771" y="2635"/>
                </a:lnTo>
                <a:lnTo>
                  <a:pt x="1771" y="2634"/>
                </a:lnTo>
                <a:lnTo>
                  <a:pt x="1773" y="2634"/>
                </a:lnTo>
                <a:lnTo>
                  <a:pt x="1773" y="2635"/>
                </a:lnTo>
                <a:lnTo>
                  <a:pt x="1773" y="2637"/>
                </a:lnTo>
                <a:close/>
                <a:moveTo>
                  <a:pt x="1584" y="2635"/>
                </a:moveTo>
                <a:lnTo>
                  <a:pt x="1586" y="2635"/>
                </a:lnTo>
                <a:lnTo>
                  <a:pt x="1587" y="2635"/>
                </a:lnTo>
                <a:lnTo>
                  <a:pt x="1587" y="2637"/>
                </a:lnTo>
                <a:lnTo>
                  <a:pt x="1589" y="2637"/>
                </a:lnTo>
                <a:lnTo>
                  <a:pt x="1589" y="2639"/>
                </a:lnTo>
                <a:lnTo>
                  <a:pt x="1589" y="2640"/>
                </a:lnTo>
                <a:lnTo>
                  <a:pt x="1587" y="2640"/>
                </a:lnTo>
                <a:lnTo>
                  <a:pt x="1587" y="2639"/>
                </a:lnTo>
                <a:lnTo>
                  <a:pt x="1586" y="2639"/>
                </a:lnTo>
                <a:lnTo>
                  <a:pt x="1584" y="2637"/>
                </a:lnTo>
                <a:lnTo>
                  <a:pt x="1584" y="2635"/>
                </a:lnTo>
                <a:lnTo>
                  <a:pt x="1583" y="2635"/>
                </a:lnTo>
                <a:lnTo>
                  <a:pt x="1584" y="2634"/>
                </a:lnTo>
                <a:lnTo>
                  <a:pt x="1584" y="2635"/>
                </a:lnTo>
                <a:close/>
                <a:moveTo>
                  <a:pt x="1183" y="2635"/>
                </a:moveTo>
                <a:lnTo>
                  <a:pt x="1183" y="2634"/>
                </a:lnTo>
                <a:lnTo>
                  <a:pt x="1183" y="2635"/>
                </a:lnTo>
                <a:close/>
                <a:moveTo>
                  <a:pt x="1274" y="2634"/>
                </a:moveTo>
                <a:lnTo>
                  <a:pt x="1275" y="2634"/>
                </a:lnTo>
                <a:lnTo>
                  <a:pt x="1275" y="2635"/>
                </a:lnTo>
                <a:lnTo>
                  <a:pt x="1277" y="2635"/>
                </a:lnTo>
                <a:lnTo>
                  <a:pt x="1279" y="2635"/>
                </a:lnTo>
                <a:lnTo>
                  <a:pt x="1279" y="2637"/>
                </a:lnTo>
                <a:lnTo>
                  <a:pt x="1280" y="2637"/>
                </a:lnTo>
                <a:lnTo>
                  <a:pt x="1279" y="2637"/>
                </a:lnTo>
                <a:lnTo>
                  <a:pt x="1280" y="2637"/>
                </a:lnTo>
                <a:lnTo>
                  <a:pt x="1282" y="2639"/>
                </a:lnTo>
                <a:lnTo>
                  <a:pt x="1282" y="2640"/>
                </a:lnTo>
                <a:lnTo>
                  <a:pt x="1282" y="2642"/>
                </a:lnTo>
                <a:lnTo>
                  <a:pt x="1282" y="2643"/>
                </a:lnTo>
                <a:lnTo>
                  <a:pt x="1280" y="2643"/>
                </a:lnTo>
                <a:lnTo>
                  <a:pt x="1279" y="2643"/>
                </a:lnTo>
                <a:lnTo>
                  <a:pt x="1277" y="2643"/>
                </a:lnTo>
                <a:lnTo>
                  <a:pt x="1277" y="2645"/>
                </a:lnTo>
                <a:lnTo>
                  <a:pt x="1275" y="2645"/>
                </a:lnTo>
                <a:lnTo>
                  <a:pt x="1275" y="2643"/>
                </a:lnTo>
                <a:lnTo>
                  <a:pt x="1274" y="2643"/>
                </a:lnTo>
                <a:lnTo>
                  <a:pt x="1275" y="2643"/>
                </a:lnTo>
                <a:lnTo>
                  <a:pt x="1275" y="2645"/>
                </a:lnTo>
                <a:lnTo>
                  <a:pt x="1274" y="2645"/>
                </a:lnTo>
                <a:lnTo>
                  <a:pt x="1272" y="2645"/>
                </a:lnTo>
                <a:lnTo>
                  <a:pt x="1272" y="2647"/>
                </a:lnTo>
                <a:lnTo>
                  <a:pt x="1272" y="2648"/>
                </a:lnTo>
                <a:lnTo>
                  <a:pt x="1271" y="2650"/>
                </a:lnTo>
                <a:lnTo>
                  <a:pt x="1269" y="2650"/>
                </a:lnTo>
                <a:lnTo>
                  <a:pt x="1267" y="2650"/>
                </a:lnTo>
                <a:lnTo>
                  <a:pt x="1267" y="2648"/>
                </a:lnTo>
                <a:lnTo>
                  <a:pt x="1266" y="2648"/>
                </a:lnTo>
                <a:lnTo>
                  <a:pt x="1266" y="2647"/>
                </a:lnTo>
                <a:lnTo>
                  <a:pt x="1266" y="2645"/>
                </a:lnTo>
                <a:lnTo>
                  <a:pt x="1264" y="2645"/>
                </a:lnTo>
                <a:lnTo>
                  <a:pt x="1264" y="2643"/>
                </a:lnTo>
                <a:lnTo>
                  <a:pt x="1264" y="2642"/>
                </a:lnTo>
                <a:lnTo>
                  <a:pt x="1264" y="2640"/>
                </a:lnTo>
                <a:lnTo>
                  <a:pt x="1264" y="2642"/>
                </a:lnTo>
                <a:lnTo>
                  <a:pt x="1263" y="2642"/>
                </a:lnTo>
                <a:lnTo>
                  <a:pt x="1263" y="2640"/>
                </a:lnTo>
                <a:lnTo>
                  <a:pt x="1263" y="2639"/>
                </a:lnTo>
                <a:lnTo>
                  <a:pt x="1264" y="2639"/>
                </a:lnTo>
                <a:lnTo>
                  <a:pt x="1264" y="2637"/>
                </a:lnTo>
                <a:lnTo>
                  <a:pt x="1266" y="2637"/>
                </a:lnTo>
                <a:lnTo>
                  <a:pt x="1267" y="2637"/>
                </a:lnTo>
                <a:lnTo>
                  <a:pt x="1269" y="2637"/>
                </a:lnTo>
                <a:lnTo>
                  <a:pt x="1269" y="2635"/>
                </a:lnTo>
                <a:lnTo>
                  <a:pt x="1271" y="2635"/>
                </a:lnTo>
                <a:lnTo>
                  <a:pt x="1272" y="2635"/>
                </a:lnTo>
                <a:lnTo>
                  <a:pt x="1272" y="2637"/>
                </a:lnTo>
                <a:lnTo>
                  <a:pt x="1272" y="2635"/>
                </a:lnTo>
                <a:lnTo>
                  <a:pt x="1272" y="2634"/>
                </a:lnTo>
                <a:lnTo>
                  <a:pt x="1274" y="2634"/>
                </a:lnTo>
                <a:close/>
                <a:moveTo>
                  <a:pt x="1565" y="2637"/>
                </a:moveTo>
                <a:lnTo>
                  <a:pt x="1563" y="2637"/>
                </a:lnTo>
                <a:lnTo>
                  <a:pt x="1562" y="2637"/>
                </a:lnTo>
                <a:lnTo>
                  <a:pt x="1562" y="2635"/>
                </a:lnTo>
                <a:lnTo>
                  <a:pt x="1562" y="2634"/>
                </a:lnTo>
                <a:lnTo>
                  <a:pt x="1563" y="2634"/>
                </a:lnTo>
                <a:lnTo>
                  <a:pt x="1563" y="2632"/>
                </a:lnTo>
                <a:lnTo>
                  <a:pt x="1565" y="2634"/>
                </a:lnTo>
                <a:lnTo>
                  <a:pt x="1565" y="2635"/>
                </a:lnTo>
                <a:lnTo>
                  <a:pt x="1567" y="2635"/>
                </a:lnTo>
                <a:lnTo>
                  <a:pt x="1567" y="2637"/>
                </a:lnTo>
                <a:lnTo>
                  <a:pt x="1565" y="2637"/>
                </a:lnTo>
                <a:close/>
                <a:moveTo>
                  <a:pt x="1560" y="2634"/>
                </a:moveTo>
                <a:lnTo>
                  <a:pt x="1560" y="2632"/>
                </a:lnTo>
                <a:lnTo>
                  <a:pt x="1562" y="2632"/>
                </a:lnTo>
                <a:lnTo>
                  <a:pt x="1562" y="2634"/>
                </a:lnTo>
                <a:lnTo>
                  <a:pt x="1560" y="2634"/>
                </a:lnTo>
                <a:close/>
                <a:moveTo>
                  <a:pt x="1179" y="2634"/>
                </a:moveTo>
                <a:lnTo>
                  <a:pt x="1179" y="2632"/>
                </a:lnTo>
                <a:lnTo>
                  <a:pt x="1181" y="2632"/>
                </a:lnTo>
                <a:lnTo>
                  <a:pt x="1181" y="2634"/>
                </a:lnTo>
                <a:lnTo>
                  <a:pt x="1179" y="2634"/>
                </a:lnTo>
                <a:close/>
                <a:moveTo>
                  <a:pt x="1186" y="2634"/>
                </a:moveTo>
                <a:lnTo>
                  <a:pt x="1184" y="2634"/>
                </a:lnTo>
                <a:lnTo>
                  <a:pt x="1184" y="2632"/>
                </a:lnTo>
                <a:lnTo>
                  <a:pt x="1186" y="2632"/>
                </a:lnTo>
                <a:lnTo>
                  <a:pt x="1186" y="2634"/>
                </a:lnTo>
                <a:close/>
                <a:moveTo>
                  <a:pt x="1581" y="2632"/>
                </a:moveTo>
                <a:lnTo>
                  <a:pt x="1583" y="2632"/>
                </a:lnTo>
                <a:lnTo>
                  <a:pt x="1583" y="2634"/>
                </a:lnTo>
                <a:lnTo>
                  <a:pt x="1584" y="2634"/>
                </a:lnTo>
                <a:lnTo>
                  <a:pt x="1583" y="2634"/>
                </a:lnTo>
                <a:lnTo>
                  <a:pt x="1581" y="2634"/>
                </a:lnTo>
                <a:lnTo>
                  <a:pt x="1579" y="2634"/>
                </a:lnTo>
                <a:lnTo>
                  <a:pt x="1579" y="2632"/>
                </a:lnTo>
                <a:lnTo>
                  <a:pt x="1581" y="2632"/>
                </a:lnTo>
                <a:close/>
                <a:moveTo>
                  <a:pt x="1554" y="2632"/>
                </a:moveTo>
                <a:lnTo>
                  <a:pt x="1552" y="2632"/>
                </a:lnTo>
                <a:lnTo>
                  <a:pt x="1554" y="2632"/>
                </a:lnTo>
                <a:close/>
                <a:moveTo>
                  <a:pt x="1739" y="2632"/>
                </a:moveTo>
                <a:lnTo>
                  <a:pt x="1738" y="2632"/>
                </a:lnTo>
                <a:lnTo>
                  <a:pt x="1738" y="2631"/>
                </a:lnTo>
                <a:lnTo>
                  <a:pt x="1739" y="2631"/>
                </a:lnTo>
                <a:lnTo>
                  <a:pt x="1739" y="2632"/>
                </a:lnTo>
                <a:close/>
                <a:moveTo>
                  <a:pt x="1578" y="2632"/>
                </a:moveTo>
                <a:lnTo>
                  <a:pt x="1576" y="2632"/>
                </a:lnTo>
                <a:lnTo>
                  <a:pt x="1578" y="2632"/>
                </a:lnTo>
                <a:lnTo>
                  <a:pt x="1578" y="2631"/>
                </a:lnTo>
                <a:lnTo>
                  <a:pt x="1578" y="2632"/>
                </a:lnTo>
                <a:close/>
                <a:moveTo>
                  <a:pt x="1581" y="2632"/>
                </a:moveTo>
                <a:lnTo>
                  <a:pt x="1579" y="2632"/>
                </a:lnTo>
                <a:lnTo>
                  <a:pt x="1579" y="2631"/>
                </a:lnTo>
                <a:lnTo>
                  <a:pt x="1581" y="2631"/>
                </a:lnTo>
                <a:lnTo>
                  <a:pt x="1581" y="2632"/>
                </a:lnTo>
                <a:close/>
                <a:moveTo>
                  <a:pt x="1575" y="2631"/>
                </a:moveTo>
                <a:lnTo>
                  <a:pt x="1575" y="2632"/>
                </a:lnTo>
                <a:lnTo>
                  <a:pt x="1575" y="2631"/>
                </a:lnTo>
                <a:close/>
                <a:moveTo>
                  <a:pt x="1187" y="2631"/>
                </a:moveTo>
                <a:lnTo>
                  <a:pt x="1189" y="2631"/>
                </a:lnTo>
                <a:lnTo>
                  <a:pt x="1189" y="2632"/>
                </a:lnTo>
                <a:lnTo>
                  <a:pt x="1191" y="2632"/>
                </a:lnTo>
                <a:lnTo>
                  <a:pt x="1191" y="2634"/>
                </a:lnTo>
                <a:lnTo>
                  <a:pt x="1189" y="2634"/>
                </a:lnTo>
                <a:lnTo>
                  <a:pt x="1187" y="2634"/>
                </a:lnTo>
                <a:lnTo>
                  <a:pt x="1189" y="2634"/>
                </a:lnTo>
                <a:lnTo>
                  <a:pt x="1187" y="2632"/>
                </a:lnTo>
                <a:lnTo>
                  <a:pt x="1189" y="2632"/>
                </a:lnTo>
                <a:lnTo>
                  <a:pt x="1187" y="2632"/>
                </a:lnTo>
                <a:lnTo>
                  <a:pt x="1187" y="2631"/>
                </a:lnTo>
                <a:lnTo>
                  <a:pt x="1187" y="2629"/>
                </a:lnTo>
                <a:lnTo>
                  <a:pt x="1187" y="2631"/>
                </a:lnTo>
                <a:close/>
                <a:moveTo>
                  <a:pt x="1579" y="2631"/>
                </a:moveTo>
                <a:lnTo>
                  <a:pt x="1578" y="2631"/>
                </a:lnTo>
                <a:lnTo>
                  <a:pt x="1579" y="2631"/>
                </a:lnTo>
                <a:lnTo>
                  <a:pt x="1579" y="2629"/>
                </a:lnTo>
                <a:lnTo>
                  <a:pt x="1579" y="2631"/>
                </a:lnTo>
                <a:close/>
                <a:moveTo>
                  <a:pt x="1544" y="2631"/>
                </a:moveTo>
                <a:lnTo>
                  <a:pt x="1544" y="2629"/>
                </a:lnTo>
                <a:lnTo>
                  <a:pt x="1544" y="2631"/>
                </a:lnTo>
                <a:close/>
                <a:moveTo>
                  <a:pt x="1733" y="2634"/>
                </a:moveTo>
                <a:lnTo>
                  <a:pt x="1731" y="2634"/>
                </a:lnTo>
                <a:lnTo>
                  <a:pt x="1730" y="2634"/>
                </a:lnTo>
                <a:lnTo>
                  <a:pt x="1730" y="2632"/>
                </a:lnTo>
                <a:lnTo>
                  <a:pt x="1728" y="2632"/>
                </a:lnTo>
                <a:lnTo>
                  <a:pt x="1728" y="2631"/>
                </a:lnTo>
                <a:lnTo>
                  <a:pt x="1728" y="2629"/>
                </a:lnTo>
                <a:lnTo>
                  <a:pt x="1730" y="2629"/>
                </a:lnTo>
                <a:lnTo>
                  <a:pt x="1731" y="2629"/>
                </a:lnTo>
                <a:lnTo>
                  <a:pt x="1733" y="2631"/>
                </a:lnTo>
                <a:lnTo>
                  <a:pt x="1733" y="2632"/>
                </a:lnTo>
                <a:lnTo>
                  <a:pt x="1733" y="2634"/>
                </a:lnTo>
                <a:close/>
                <a:moveTo>
                  <a:pt x="1738" y="2629"/>
                </a:moveTo>
                <a:lnTo>
                  <a:pt x="1736" y="2629"/>
                </a:lnTo>
                <a:lnTo>
                  <a:pt x="1738" y="2629"/>
                </a:lnTo>
                <a:close/>
                <a:moveTo>
                  <a:pt x="1543" y="2629"/>
                </a:moveTo>
                <a:lnTo>
                  <a:pt x="1543" y="2627"/>
                </a:lnTo>
                <a:lnTo>
                  <a:pt x="1543" y="2629"/>
                </a:lnTo>
                <a:close/>
                <a:moveTo>
                  <a:pt x="1570" y="2626"/>
                </a:moveTo>
                <a:lnTo>
                  <a:pt x="1570" y="2627"/>
                </a:lnTo>
                <a:lnTo>
                  <a:pt x="1571" y="2627"/>
                </a:lnTo>
                <a:lnTo>
                  <a:pt x="1571" y="2629"/>
                </a:lnTo>
                <a:lnTo>
                  <a:pt x="1573" y="2629"/>
                </a:lnTo>
                <a:lnTo>
                  <a:pt x="1573" y="2631"/>
                </a:lnTo>
                <a:lnTo>
                  <a:pt x="1571" y="2629"/>
                </a:lnTo>
                <a:lnTo>
                  <a:pt x="1570" y="2627"/>
                </a:lnTo>
                <a:lnTo>
                  <a:pt x="1568" y="2627"/>
                </a:lnTo>
                <a:lnTo>
                  <a:pt x="1568" y="2626"/>
                </a:lnTo>
                <a:lnTo>
                  <a:pt x="1570" y="2626"/>
                </a:lnTo>
                <a:close/>
                <a:moveTo>
                  <a:pt x="1575" y="2626"/>
                </a:moveTo>
                <a:lnTo>
                  <a:pt x="1576" y="2626"/>
                </a:lnTo>
                <a:lnTo>
                  <a:pt x="1576" y="2627"/>
                </a:lnTo>
                <a:lnTo>
                  <a:pt x="1576" y="2629"/>
                </a:lnTo>
                <a:lnTo>
                  <a:pt x="1576" y="2631"/>
                </a:lnTo>
                <a:lnTo>
                  <a:pt x="1575" y="2631"/>
                </a:lnTo>
                <a:lnTo>
                  <a:pt x="1573" y="2631"/>
                </a:lnTo>
                <a:lnTo>
                  <a:pt x="1575" y="2631"/>
                </a:lnTo>
                <a:lnTo>
                  <a:pt x="1573" y="2629"/>
                </a:lnTo>
                <a:lnTo>
                  <a:pt x="1573" y="2627"/>
                </a:lnTo>
                <a:lnTo>
                  <a:pt x="1575" y="2627"/>
                </a:lnTo>
                <a:lnTo>
                  <a:pt x="1573" y="2627"/>
                </a:lnTo>
                <a:lnTo>
                  <a:pt x="1575" y="2627"/>
                </a:lnTo>
                <a:lnTo>
                  <a:pt x="1575" y="2626"/>
                </a:lnTo>
                <a:close/>
                <a:moveTo>
                  <a:pt x="1903" y="2626"/>
                </a:moveTo>
                <a:lnTo>
                  <a:pt x="1904" y="2626"/>
                </a:lnTo>
                <a:lnTo>
                  <a:pt x="1904" y="2627"/>
                </a:lnTo>
                <a:lnTo>
                  <a:pt x="1904" y="2626"/>
                </a:lnTo>
                <a:lnTo>
                  <a:pt x="1904" y="2627"/>
                </a:lnTo>
                <a:lnTo>
                  <a:pt x="1906" y="2627"/>
                </a:lnTo>
                <a:lnTo>
                  <a:pt x="1907" y="2627"/>
                </a:lnTo>
                <a:lnTo>
                  <a:pt x="1909" y="2627"/>
                </a:lnTo>
                <a:lnTo>
                  <a:pt x="1911" y="2627"/>
                </a:lnTo>
                <a:lnTo>
                  <a:pt x="1912" y="2627"/>
                </a:lnTo>
                <a:lnTo>
                  <a:pt x="1914" y="2627"/>
                </a:lnTo>
                <a:lnTo>
                  <a:pt x="1915" y="2627"/>
                </a:lnTo>
                <a:lnTo>
                  <a:pt x="1917" y="2627"/>
                </a:lnTo>
                <a:lnTo>
                  <a:pt x="1919" y="2627"/>
                </a:lnTo>
                <a:lnTo>
                  <a:pt x="1919" y="2629"/>
                </a:lnTo>
                <a:lnTo>
                  <a:pt x="1920" y="2629"/>
                </a:lnTo>
                <a:lnTo>
                  <a:pt x="1920" y="2631"/>
                </a:lnTo>
                <a:lnTo>
                  <a:pt x="1919" y="2631"/>
                </a:lnTo>
                <a:lnTo>
                  <a:pt x="1917" y="2631"/>
                </a:lnTo>
                <a:lnTo>
                  <a:pt x="1915" y="2631"/>
                </a:lnTo>
                <a:lnTo>
                  <a:pt x="1914" y="2631"/>
                </a:lnTo>
                <a:lnTo>
                  <a:pt x="1912" y="2631"/>
                </a:lnTo>
                <a:lnTo>
                  <a:pt x="1912" y="2632"/>
                </a:lnTo>
                <a:lnTo>
                  <a:pt x="1911" y="2632"/>
                </a:lnTo>
                <a:lnTo>
                  <a:pt x="1911" y="2634"/>
                </a:lnTo>
                <a:lnTo>
                  <a:pt x="1912" y="2634"/>
                </a:lnTo>
                <a:lnTo>
                  <a:pt x="1914" y="2634"/>
                </a:lnTo>
                <a:lnTo>
                  <a:pt x="1914" y="2632"/>
                </a:lnTo>
                <a:lnTo>
                  <a:pt x="1912" y="2632"/>
                </a:lnTo>
                <a:lnTo>
                  <a:pt x="1914" y="2632"/>
                </a:lnTo>
                <a:lnTo>
                  <a:pt x="1915" y="2632"/>
                </a:lnTo>
                <a:lnTo>
                  <a:pt x="1917" y="2632"/>
                </a:lnTo>
                <a:lnTo>
                  <a:pt x="1919" y="2632"/>
                </a:lnTo>
                <a:lnTo>
                  <a:pt x="1920" y="2632"/>
                </a:lnTo>
                <a:lnTo>
                  <a:pt x="1922" y="2632"/>
                </a:lnTo>
                <a:lnTo>
                  <a:pt x="1922" y="2631"/>
                </a:lnTo>
                <a:lnTo>
                  <a:pt x="1923" y="2632"/>
                </a:lnTo>
                <a:lnTo>
                  <a:pt x="1925" y="2632"/>
                </a:lnTo>
                <a:lnTo>
                  <a:pt x="1927" y="2632"/>
                </a:lnTo>
                <a:lnTo>
                  <a:pt x="1927" y="2631"/>
                </a:lnTo>
                <a:lnTo>
                  <a:pt x="1928" y="2631"/>
                </a:lnTo>
                <a:lnTo>
                  <a:pt x="1930" y="2631"/>
                </a:lnTo>
                <a:lnTo>
                  <a:pt x="1930" y="2632"/>
                </a:lnTo>
                <a:lnTo>
                  <a:pt x="1930" y="2631"/>
                </a:lnTo>
                <a:lnTo>
                  <a:pt x="1930" y="2632"/>
                </a:lnTo>
                <a:lnTo>
                  <a:pt x="1930" y="2634"/>
                </a:lnTo>
                <a:lnTo>
                  <a:pt x="1930" y="2635"/>
                </a:lnTo>
                <a:lnTo>
                  <a:pt x="1930" y="2637"/>
                </a:lnTo>
                <a:lnTo>
                  <a:pt x="1930" y="2639"/>
                </a:lnTo>
                <a:lnTo>
                  <a:pt x="1928" y="2639"/>
                </a:lnTo>
                <a:lnTo>
                  <a:pt x="1930" y="2639"/>
                </a:lnTo>
                <a:lnTo>
                  <a:pt x="1930" y="2640"/>
                </a:lnTo>
                <a:lnTo>
                  <a:pt x="1930" y="2642"/>
                </a:lnTo>
                <a:lnTo>
                  <a:pt x="1930" y="2643"/>
                </a:lnTo>
                <a:lnTo>
                  <a:pt x="1930" y="2645"/>
                </a:lnTo>
                <a:lnTo>
                  <a:pt x="1930" y="2647"/>
                </a:lnTo>
                <a:lnTo>
                  <a:pt x="1930" y="2648"/>
                </a:lnTo>
                <a:lnTo>
                  <a:pt x="1931" y="2648"/>
                </a:lnTo>
                <a:lnTo>
                  <a:pt x="1931" y="2650"/>
                </a:lnTo>
                <a:lnTo>
                  <a:pt x="1933" y="2650"/>
                </a:lnTo>
                <a:lnTo>
                  <a:pt x="1933" y="2651"/>
                </a:lnTo>
                <a:lnTo>
                  <a:pt x="1933" y="2653"/>
                </a:lnTo>
                <a:lnTo>
                  <a:pt x="1935" y="2653"/>
                </a:lnTo>
                <a:lnTo>
                  <a:pt x="1935" y="2655"/>
                </a:lnTo>
                <a:lnTo>
                  <a:pt x="1936" y="2655"/>
                </a:lnTo>
                <a:lnTo>
                  <a:pt x="1936" y="2656"/>
                </a:lnTo>
                <a:lnTo>
                  <a:pt x="1938" y="2656"/>
                </a:lnTo>
                <a:lnTo>
                  <a:pt x="1939" y="2658"/>
                </a:lnTo>
                <a:lnTo>
                  <a:pt x="1941" y="2658"/>
                </a:lnTo>
                <a:lnTo>
                  <a:pt x="1943" y="2658"/>
                </a:lnTo>
                <a:lnTo>
                  <a:pt x="1943" y="2659"/>
                </a:lnTo>
                <a:lnTo>
                  <a:pt x="1943" y="2658"/>
                </a:lnTo>
                <a:lnTo>
                  <a:pt x="1944" y="2658"/>
                </a:lnTo>
                <a:lnTo>
                  <a:pt x="1944" y="2659"/>
                </a:lnTo>
                <a:lnTo>
                  <a:pt x="1946" y="2659"/>
                </a:lnTo>
                <a:lnTo>
                  <a:pt x="1947" y="2659"/>
                </a:lnTo>
                <a:lnTo>
                  <a:pt x="1949" y="2659"/>
                </a:lnTo>
                <a:lnTo>
                  <a:pt x="1951" y="2661"/>
                </a:lnTo>
                <a:lnTo>
                  <a:pt x="1951" y="2663"/>
                </a:lnTo>
                <a:lnTo>
                  <a:pt x="1949" y="2664"/>
                </a:lnTo>
                <a:lnTo>
                  <a:pt x="1947" y="2664"/>
                </a:lnTo>
                <a:lnTo>
                  <a:pt x="1947" y="2666"/>
                </a:lnTo>
                <a:lnTo>
                  <a:pt x="1947" y="2664"/>
                </a:lnTo>
                <a:lnTo>
                  <a:pt x="1947" y="2666"/>
                </a:lnTo>
                <a:lnTo>
                  <a:pt x="1946" y="2666"/>
                </a:lnTo>
                <a:lnTo>
                  <a:pt x="1944" y="2666"/>
                </a:lnTo>
                <a:lnTo>
                  <a:pt x="1944" y="2667"/>
                </a:lnTo>
                <a:lnTo>
                  <a:pt x="1943" y="2667"/>
                </a:lnTo>
                <a:lnTo>
                  <a:pt x="1943" y="2669"/>
                </a:lnTo>
                <a:lnTo>
                  <a:pt x="1943" y="2671"/>
                </a:lnTo>
                <a:lnTo>
                  <a:pt x="1941" y="2671"/>
                </a:lnTo>
                <a:lnTo>
                  <a:pt x="1941" y="2672"/>
                </a:lnTo>
                <a:lnTo>
                  <a:pt x="1939" y="2672"/>
                </a:lnTo>
                <a:lnTo>
                  <a:pt x="1939" y="2674"/>
                </a:lnTo>
                <a:lnTo>
                  <a:pt x="1938" y="2674"/>
                </a:lnTo>
                <a:lnTo>
                  <a:pt x="1936" y="2674"/>
                </a:lnTo>
                <a:lnTo>
                  <a:pt x="1935" y="2674"/>
                </a:lnTo>
                <a:lnTo>
                  <a:pt x="1933" y="2674"/>
                </a:lnTo>
                <a:lnTo>
                  <a:pt x="1931" y="2674"/>
                </a:lnTo>
                <a:lnTo>
                  <a:pt x="1930" y="2674"/>
                </a:lnTo>
                <a:lnTo>
                  <a:pt x="1928" y="2674"/>
                </a:lnTo>
                <a:lnTo>
                  <a:pt x="1928" y="2675"/>
                </a:lnTo>
                <a:lnTo>
                  <a:pt x="1927" y="2675"/>
                </a:lnTo>
                <a:lnTo>
                  <a:pt x="1927" y="2677"/>
                </a:lnTo>
                <a:lnTo>
                  <a:pt x="1927" y="2679"/>
                </a:lnTo>
                <a:lnTo>
                  <a:pt x="1927" y="2680"/>
                </a:lnTo>
                <a:lnTo>
                  <a:pt x="1927" y="2682"/>
                </a:lnTo>
                <a:lnTo>
                  <a:pt x="1927" y="2683"/>
                </a:lnTo>
                <a:lnTo>
                  <a:pt x="1925" y="2683"/>
                </a:lnTo>
                <a:lnTo>
                  <a:pt x="1925" y="2685"/>
                </a:lnTo>
                <a:lnTo>
                  <a:pt x="1923" y="2685"/>
                </a:lnTo>
                <a:lnTo>
                  <a:pt x="1922" y="2685"/>
                </a:lnTo>
                <a:lnTo>
                  <a:pt x="1922" y="2687"/>
                </a:lnTo>
                <a:lnTo>
                  <a:pt x="1920" y="2687"/>
                </a:lnTo>
                <a:lnTo>
                  <a:pt x="1920" y="2688"/>
                </a:lnTo>
                <a:lnTo>
                  <a:pt x="1920" y="2690"/>
                </a:lnTo>
                <a:lnTo>
                  <a:pt x="1920" y="2691"/>
                </a:lnTo>
                <a:lnTo>
                  <a:pt x="1920" y="2693"/>
                </a:lnTo>
                <a:lnTo>
                  <a:pt x="1922" y="2693"/>
                </a:lnTo>
                <a:lnTo>
                  <a:pt x="1922" y="2695"/>
                </a:lnTo>
                <a:lnTo>
                  <a:pt x="1923" y="2695"/>
                </a:lnTo>
                <a:lnTo>
                  <a:pt x="1923" y="2696"/>
                </a:lnTo>
                <a:lnTo>
                  <a:pt x="1922" y="2696"/>
                </a:lnTo>
                <a:lnTo>
                  <a:pt x="1922" y="2698"/>
                </a:lnTo>
                <a:lnTo>
                  <a:pt x="1920" y="2699"/>
                </a:lnTo>
                <a:lnTo>
                  <a:pt x="1920" y="2701"/>
                </a:lnTo>
                <a:lnTo>
                  <a:pt x="1920" y="2703"/>
                </a:lnTo>
                <a:lnTo>
                  <a:pt x="1919" y="2703"/>
                </a:lnTo>
                <a:lnTo>
                  <a:pt x="1919" y="2704"/>
                </a:lnTo>
                <a:lnTo>
                  <a:pt x="1917" y="2704"/>
                </a:lnTo>
                <a:lnTo>
                  <a:pt x="1915" y="2704"/>
                </a:lnTo>
                <a:lnTo>
                  <a:pt x="1915" y="2706"/>
                </a:lnTo>
                <a:lnTo>
                  <a:pt x="1915" y="2704"/>
                </a:lnTo>
                <a:lnTo>
                  <a:pt x="1914" y="2704"/>
                </a:lnTo>
                <a:lnTo>
                  <a:pt x="1912" y="2704"/>
                </a:lnTo>
                <a:lnTo>
                  <a:pt x="1912" y="2706"/>
                </a:lnTo>
                <a:lnTo>
                  <a:pt x="1911" y="2706"/>
                </a:lnTo>
                <a:lnTo>
                  <a:pt x="1909" y="2706"/>
                </a:lnTo>
                <a:lnTo>
                  <a:pt x="1909" y="2707"/>
                </a:lnTo>
                <a:lnTo>
                  <a:pt x="1907" y="2707"/>
                </a:lnTo>
                <a:lnTo>
                  <a:pt x="1906" y="2707"/>
                </a:lnTo>
                <a:lnTo>
                  <a:pt x="1904" y="2707"/>
                </a:lnTo>
                <a:lnTo>
                  <a:pt x="1904" y="2709"/>
                </a:lnTo>
                <a:lnTo>
                  <a:pt x="1903" y="2709"/>
                </a:lnTo>
                <a:lnTo>
                  <a:pt x="1901" y="2709"/>
                </a:lnTo>
                <a:lnTo>
                  <a:pt x="1899" y="2709"/>
                </a:lnTo>
                <a:lnTo>
                  <a:pt x="1898" y="2709"/>
                </a:lnTo>
                <a:lnTo>
                  <a:pt x="1896" y="2709"/>
                </a:lnTo>
                <a:lnTo>
                  <a:pt x="1895" y="2709"/>
                </a:lnTo>
                <a:lnTo>
                  <a:pt x="1895" y="2707"/>
                </a:lnTo>
                <a:lnTo>
                  <a:pt x="1895" y="2709"/>
                </a:lnTo>
                <a:lnTo>
                  <a:pt x="1895" y="2707"/>
                </a:lnTo>
                <a:lnTo>
                  <a:pt x="1893" y="2707"/>
                </a:lnTo>
                <a:lnTo>
                  <a:pt x="1893" y="2706"/>
                </a:lnTo>
                <a:lnTo>
                  <a:pt x="1891" y="2706"/>
                </a:lnTo>
                <a:lnTo>
                  <a:pt x="1890" y="2706"/>
                </a:lnTo>
                <a:lnTo>
                  <a:pt x="1890" y="2707"/>
                </a:lnTo>
                <a:lnTo>
                  <a:pt x="1890" y="2706"/>
                </a:lnTo>
                <a:lnTo>
                  <a:pt x="1888" y="2706"/>
                </a:lnTo>
                <a:lnTo>
                  <a:pt x="1888" y="2704"/>
                </a:lnTo>
                <a:lnTo>
                  <a:pt x="1888" y="2703"/>
                </a:lnTo>
                <a:lnTo>
                  <a:pt x="1887" y="2703"/>
                </a:lnTo>
                <a:lnTo>
                  <a:pt x="1885" y="2703"/>
                </a:lnTo>
                <a:lnTo>
                  <a:pt x="1883" y="2703"/>
                </a:lnTo>
                <a:lnTo>
                  <a:pt x="1882" y="2703"/>
                </a:lnTo>
                <a:lnTo>
                  <a:pt x="1880" y="2703"/>
                </a:lnTo>
                <a:lnTo>
                  <a:pt x="1879" y="2703"/>
                </a:lnTo>
                <a:lnTo>
                  <a:pt x="1877" y="2703"/>
                </a:lnTo>
                <a:lnTo>
                  <a:pt x="1877" y="2701"/>
                </a:lnTo>
                <a:lnTo>
                  <a:pt x="1877" y="2703"/>
                </a:lnTo>
                <a:lnTo>
                  <a:pt x="1877" y="2701"/>
                </a:lnTo>
                <a:lnTo>
                  <a:pt x="1875" y="2701"/>
                </a:lnTo>
                <a:lnTo>
                  <a:pt x="1875" y="2699"/>
                </a:lnTo>
                <a:lnTo>
                  <a:pt x="1874" y="2699"/>
                </a:lnTo>
                <a:lnTo>
                  <a:pt x="1872" y="2699"/>
                </a:lnTo>
                <a:lnTo>
                  <a:pt x="1872" y="2698"/>
                </a:lnTo>
                <a:lnTo>
                  <a:pt x="1872" y="2699"/>
                </a:lnTo>
                <a:lnTo>
                  <a:pt x="1871" y="2699"/>
                </a:lnTo>
                <a:lnTo>
                  <a:pt x="1869" y="2699"/>
                </a:lnTo>
                <a:lnTo>
                  <a:pt x="1869" y="2698"/>
                </a:lnTo>
                <a:lnTo>
                  <a:pt x="1867" y="2698"/>
                </a:lnTo>
                <a:lnTo>
                  <a:pt x="1867" y="2696"/>
                </a:lnTo>
                <a:lnTo>
                  <a:pt x="1866" y="2696"/>
                </a:lnTo>
                <a:lnTo>
                  <a:pt x="1867" y="2695"/>
                </a:lnTo>
                <a:lnTo>
                  <a:pt x="1867" y="2693"/>
                </a:lnTo>
                <a:lnTo>
                  <a:pt x="1866" y="2693"/>
                </a:lnTo>
                <a:lnTo>
                  <a:pt x="1866" y="2691"/>
                </a:lnTo>
                <a:lnTo>
                  <a:pt x="1864" y="2691"/>
                </a:lnTo>
                <a:lnTo>
                  <a:pt x="1864" y="2693"/>
                </a:lnTo>
                <a:lnTo>
                  <a:pt x="1863" y="2693"/>
                </a:lnTo>
                <a:lnTo>
                  <a:pt x="1863" y="2695"/>
                </a:lnTo>
                <a:lnTo>
                  <a:pt x="1861" y="2695"/>
                </a:lnTo>
                <a:lnTo>
                  <a:pt x="1859" y="2695"/>
                </a:lnTo>
                <a:lnTo>
                  <a:pt x="1858" y="2695"/>
                </a:lnTo>
                <a:lnTo>
                  <a:pt x="1858" y="2696"/>
                </a:lnTo>
                <a:lnTo>
                  <a:pt x="1856" y="2696"/>
                </a:lnTo>
                <a:lnTo>
                  <a:pt x="1855" y="2696"/>
                </a:lnTo>
                <a:lnTo>
                  <a:pt x="1853" y="2696"/>
                </a:lnTo>
                <a:lnTo>
                  <a:pt x="1851" y="2696"/>
                </a:lnTo>
                <a:lnTo>
                  <a:pt x="1853" y="2696"/>
                </a:lnTo>
                <a:lnTo>
                  <a:pt x="1851" y="2698"/>
                </a:lnTo>
                <a:lnTo>
                  <a:pt x="1851" y="2699"/>
                </a:lnTo>
                <a:lnTo>
                  <a:pt x="1853" y="2699"/>
                </a:lnTo>
                <a:lnTo>
                  <a:pt x="1851" y="2699"/>
                </a:lnTo>
                <a:lnTo>
                  <a:pt x="1851" y="2701"/>
                </a:lnTo>
                <a:lnTo>
                  <a:pt x="1850" y="2701"/>
                </a:lnTo>
                <a:lnTo>
                  <a:pt x="1850" y="2703"/>
                </a:lnTo>
                <a:lnTo>
                  <a:pt x="1851" y="2703"/>
                </a:lnTo>
                <a:lnTo>
                  <a:pt x="1853" y="2703"/>
                </a:lnTo>
                <a:lnTo>
                  <a:pt x="1855" y="2703"/>
                </a:lnTo>
                <a:lnTo>
                  <a:pt x="1856" y="2703"/>
                </a:lnTo>
                <a:lnTo>
                  <a:pt x="1858" y="2703"/>
                </a:lnTo>
                <a:lnTo>
                  <a:pt x="1859" y="2701"/>
                </a:lnTo>
                <a:lnTo>
                  <a:pt x="1859" y="2699"/>
                </a:lnTo>
                <a:lnTo>
                  <a:pt x="1858" y="2699"/>
                </a:lnTo>
                <a:lnTo>
                  <a:pt x="1859" y="2699"/>
                </a:lnTo>
                <a:lnTo>
                  <a:pt x="1859" y="2698"/>
                </a:lnTo>
                <a:lnTo>
                  <a:pt x="1861" y="2698"/>
                </a:lnTo>
                <a:lnTo>
                  <a:pt x="1863" y="2698"/>
                </a:lnTo>
                <a:lnTo>
                  <a:pt x="1864" y="2698"/>
                </a:lnTo>
                <a:lnTo>
                  <a:pt x="1864" y="2699"/>
                </a:lnTo>
                <a:lnTo>
                  <a:pt x="1866" y="2699"/>
                </a:lnTo>
                <a:lnTo>
                  <a:pt x="1867" y="2699"/>
                </a:lnTo>
                <a:lnTo>
                  <a:pt x="1867" y="2701"/>
                </a:lnTo>
                <a:lnTo>
                  <a:pt x="1867" y="2703"/>
                </a:lnTo>
                <a:lnTo>
                  <a:pt x="1869" y="2703"/>
                </a:lnTo>
                <a:lnTo>
                  <a:pt x="1869" y="2704"/>
                </a:lnTo>
                <a:lnTo>
                  <a:pt x="1871" y="2704"/>
                </a:lnTo>
                <a:lnTo>
                  <a:pt x="1872" y="2704"/>
                </a:lnTo>
                <a:lnTo>
                  <a:pt x="1872" y="2706"/>
                </a:lnTo>
                <a:lnTo>
                  <a:pt x="1871" y="2706"/>
                </a:lnTo>
                <a:lnTo>
                  <a:pt x="1871" y="2707"/>
                </a:lnTo>
                <a:lnTo>
                  <a:pt x="1869" y="2707"/>
                </a:lnTo>
                <a:lnTo>
                  <a:pt x="1867" y="2707"/>
                </a:lnTo>
                <a:lnTo>
                  <a:pt x="1867" y="2709"/>
                </a:lnTo>
                <a:lnTo>
                  <a:pt x="1867" y="2711"/>
                </a:lnTo>
                <a:lnTo>
                  <a:pt x="1866" y="2711"/>
                </a:lnTo>
                <a:lnTo>
                  <a:pt x="1866" y="2709"/>
                </a:lnTo>
                <a:lnTo>
                  <a:pt x="1864" y="2709"/>
                </a:lnTo>
                <a:lnTo>
                  <a:pt x="1863" y="2709"/>
                </a:lnTo>
                <a:lnTo>
                  <a:pt x="1861" y="2709"/>
                </a:lnTo>
                <a:lnTo>
                  <a:pt x="1859" y="2709"/>
                </a:lnTo>
                <a:lnTo>
                  <a:pt x="1859" y="2711"/>
                </a:lnTo>
                <a:lnTo>
                  <a:pt x="1861" y="2711"/>
                </a:lnTo>
                <a:lnTo>
                  <a:pt x="1861" y="2712"/>
                </a:lnTo>
                <a:lnTo>
                  <a:pt x="1859" y="2712"/>
                </a:lnTo>
                <a:lnTo>
                  <a:pt x="1858" y="2712"/>
                </a:lnTo>
                <a:lnTo>
                  <a:pt x="1856" y="2712"/>
                </a:lnTo>
                <a:lnTo>
                  <a:pt x="1856" y="2711"/>
                </a:lnTo>
                <a:lnTo>
                  <a:pt x="1855" y="2711"/>
                </a:lnTo>
                <a:lnTo>
                  <a:pt x="1853" y="2709"/>
                </a:lnTo>
                <a:lnTo>
                  <a:pt x="1853" y="2707"/>
                </a:lnTo>
                <a:lnTo>
                  <a:pt x="1855" y="2707"/>
                </a:lnTo>
                <a:lnTo>
                  <a:pt x="1855" y="2706"/>
                </a:lnTo>
                <a:lnTo>
                  <a:pt x="1853" y="2706"/>
                </a:lnTo>
                <a:lnTo>
                  <a:pt x="1851" y="2706"/>
                </a:lnTo>
                <a:lnTo>
                  <a:pt x="1850" y="2706"/>
                </a:lnTo>
                <a:lnTo>
                  <a:pt x="1848" y="2707"/>
                </a:lnTo>
                <a:lnTo>
                  <a:pt x="1847" y="2707"/>
                </a:lnTo>
                <a:lnTo>
                  <a:pt x="1845" y="2707"/>
                </a:lnTo>
                <a:lnTo>
                  <a:pt x="1843" y="2707"/>
                </a:lnTo>
                <a:lnTo>
                  <a:pt x="1842" y="2707"/>
                </a:lnTo>
                <a:lnTo>
                  <a:pt x="1842" y="2709"/>
                </a:lnTo>
                <a:lnTo>
                  <a:pt x="1840" y="2709"/>
                </a:lnTo>
                <a:lnTo>
                  <a:pt x="1839" y="2709"/>
                </a:lnTo>
                <a:lnTo>
                  <a:pt x="1837" y="2709"/>
                </a:lnTo>
                <a:lnTo>
                  <a:pt x="1837" y="2707"/>
                </a:lnTo>
                <a:lnTo>
                  <a:pt x="1835" y="2707"/>
                </a:lnTo>
                <a:lnTo>
                  <a:pt x="1835" y="2706"/>
                </a:lnTo>
                <a:lnTo>
                  <a:pt x="1834" y="2706"/>
                </a:lnTo>
                <a:lnTo>
                  <a:pt x="1832" y="2706"/>
                </a:lnTo>
                <a:lnTo>
                  <a:pt x="1831" y="2706"/>
                </a:lnTo>
                <a:lnTo>
                  <a:pt x="1829" y="2706"/>
                </a:lnTo>
                <a:lnTo>
                  <a:pt x="1829" y="2704"/>
                </a:lnTo>
                <a:lnTo>
                  <a:pt x="1827" y="2703"/>
                </a:lnTo>
                <a:lnTo>
                  <a:pt x="1829" y="2703"/>
                </a:lnTo>
                <a:lnTo>
                  <a:pt x="1829" y="2701"/>
                </a:lnTo>
                <a:lnTo>
                  <a:pt x="1827" y="2701"/>
                </a:lnTo>
                <a:lnTo>
                  <a:pt x="1827" y="2703"/>
                </a:lnTo>
                <a:lnTo>
                  <a:pt x="1827" y="2701"/>
                </a:lnTo>
                <a:lnTo>
                  <a:pt x="1826" y="2701"/>
                </a:lnTo>
                <a:lnTo>
                  <a:pt x="1824" y="2701"/>
                </a:lnTo>
                <a:lnTo>
                  <a:pt x="1824" y="2703"/>
                </a:lnTo>
                <a:lnTo>
                  <a:pt x="1823" y="2703"/>
                </a:lnTo>
                <a:lnTo>
                  <a:pt x="1821" y="2703"/>
                </a:lnTo>
                <a:lnTo>
                  <a:pt x="1823" y="2701"/>
                </a:lnTo>
                <a:lnTo>
                  <a:pt x="1824" y="2701"/>
                </a:lnTo>
                <a:lnTo>
                  <a:pt x="1824" y="2699"/>
                </a:lnTo>
                <a:lnTo>
                  <a:pt x="1823" y="2699"/>
                </a:lnTo>
                <a:lnTo>
                  <a:pt x="1823" y="2698"/>
                </a:lnTo>
                <a:lnTo>
                  <a:pt x="1824" y="2698"/>
                </a:lnTo>
                <a:lnTo>
                  <a:pt x="1824" y="2696"/>
                </a:lnTo>
                <a:lnTo>
                  <a:pt x="1824" y="2698"/>
                </a:lnTo>
                <a:lnTo>
                  <a:pt x="1826" y="2698"/>
                </a:lnTo>
                <a:lnTo>
                  <a:pt x="1826" y="2696"/>
                </a:lnTo>
                <a:lnTo>
                  <a:pt x="1827" y="2696"/>
                </a:lnTo>
                <a:lnTo>
                  <a:pt x="1829" y="2696"/>
                </a:lnTo>
                <a:lnTo>
                  <a:pt x="1829" y="2695"/>
                </a:lnTo>
                <a:lnTo>
                  <a:pt x="1827" y="2695"/>
                </a:lnTo>
                <a:lnTo>
                  <a:pt x="1827" y="2693"/>
                </a:lnTo>
                <a:lnTo>
                  <a:pt x="1829" y="2693"/>
                </a:lnTo>
                <a:lnTo>
                  <a:pt x="1829" y="2691"/>
                </a:lnTo>
                <a:lnTo>
                  <a:pt x="1831" y="2691"/>
                </a:lnTo>
                <a:lnTo>
                  <a:pt x="1831" y="2693"/>
                </a:lnTo>
                <a:lnTo>
                  <a:pt x="1832" y="2693"/>
                </a:lnTo>
                <a:lnTo>
                  <a:pt x="1834" y="2695"/>
                </a:lnTo>
                <a:lnTo>
                  <a:pt x="1834" y="2693"/>
                </a:lnTo>
                <a:lnTo>
                  <a:pt x="1835" y="2693"/>
                </a:lnTo>
                <a:lnTo>
                  <a:pt x="1834" y="2693"/>
                </a:lnTo>
                <a:lnTo>
                  <a:pt x="1834" y="2691"/>
                </a:lnTo>
                <a:lnTo>
                  <a:pt x="1835" y="2691"/>
                </a:lnTo>
                <a:lnTo>
                  <a:pt x="1834" y="2691"/>
                </a:lnTo>
                <a:lnTo>
                  <a:pt x="1832" y="2691"/>
                </a:lnTo>
                <a:lnTo>
                  <a:pt x="1832" y="2690"/>
                </a:lnTo>
                <a:lnTo>
                  <a:pt x="1832" y="2688"/>
                </a:lnTo>
                <a:lnTo>
                  <a:pt x="1834" y="2688"/>
                </a:lnTo>
                <a:lnTo>
                  <a:pt x="1835" y="2688"/>
                </a:lnTo>
                <a:lnTo>
                  <a:pt x="1837" y="2688"/>
                </a:lnTo>
                <a:lnTo>
                  <a:pt x="1839" y="2687"/>
                </a:lnTo>
                <a:lnTo>
                  <a:pt x="1839" y="2685"/>
                </a:lnTo>
                <a:lnTo>
                  <a:pt x="1839" y="2683"/>
                </a:lnTo>
                <a:lnTo>
                  <a:pt x="1837" y="2683"/>
                </a:lnTo>
                <a:lnTo>
                  <a:pt x="1837" y="2685"/>
                </a:lnTo>
                <a:lnTo>
                  <a:pt x="1837" y="2687"/>
                </a:lnTo>
                <a:lnTo>
                  <a:pt x="1835" y="2687"/>
                </a:lnTo>
                <a:lnTo>
                  <a:pt x="1834" y="2687"/>
                </a:lnTo>
                <a:lnTo>
                  <a:pt x="1834" y="2688"/>
                </a:lnTo>
                <a:lnTo>
                  <a:pt x="1832" y="2688"/>
                </a:lnTo>
                <a:lnTo>
                  <a:pt x="1831" y="2688"/>
                </a:lnTo>
                <a:lnTo>
                  <a:pt x="1829" y="2688"/>
                </a:lnTo>
                <a:lnTo>
                  <a:pt x="1829" y="2690"/>
                </a:lnTo>
                <a:lnTo>
                  <a:pt x="1827" y="2688"/>
                </a:lnTo>
                <a:lnTo>
                  <a:pt x="1827" y="2690"/>
                </a:lnTo>
                <a:lnTo>
                  <a:pt x="1827" y="2688"/>
                </a:lnTo>
                <a:lnTo>
                  <a:pt x="1827" y="2687"/>
                </a:lnTo>
                <a:lnTo>
                  <a:pt x="1826" y="2687"/>
                </a:lnTo>
                <a:lnTo>
                  <a:pt x="1827" y="2687"/>
                </a:lnTo>
                <a:lnTo>
                  <a:pt x="1827" y="2685"/>
                </a:lnTo>
                <a:lnTo>
                  <a:pt x="1826" y="2685"/>
                </a:lnTo>
                <a:lnTo>
                  <a:pt x="1827" y="2683"/>
                </a:lnTo>
                <a:lnTo>
                  <a:pt x="1829" y="2683"/>
                </a:lnTo>
                <a:lnTo>
                  <a:pt x="1831" y="2683"/>
                </a:lnTo>
                <a:lnTo>
                  <a:pt x="1831" y="2682"/>
                </a:lnTo>
                <a:lnTo>
                  <a:pt x="1829" y="2682"/>
                </a:lnTo>
                <a:lnTo>
                  <a:pt x="1829" y="2680"/>
                </a:lnTo>
                <a:lnTo>
                  <a:pt x="1831" y="2680"/>
                </a:lnTo>
                <a:lnTo>
                  <a:pt x="1831" y="2679"/>
                </a:lnTo>
                <a:lnTo>
                  <a:pt x="1832" y="2679"/>
                </a:lnTo>
                <a:lnTo>
                  <a:pt x="1832" y="2677"/>
                </a:lnTo>
                <a:lnTo>
                  <a:pt x="1832" y="2679"/>
                </a:lnTo>
                <a:lnTo>
                  <a:pt x="1834" y="2679"/>
                </a:lnTo>
                <a:lnTo>
                  <a:pt x="1835" y="2679"/>
                </a:lnTo>
                <a:lnTo>
                  <a:pt x="1835" y="2677"/>
                </a:lnTo>
                <a:lnTo>
                  <a:pt x="1834" y="2677"/>
                </a:lnTo>
                <a:lnTo>
                  <a:pt x="1835" y="2677"/>
                </a:lnTo>
                <a:lnTo>
                  <a:pt x="1835" y="2675"/>
                </a:lnTo>
                <a:lnTo>
                  <a:pt x="1835" y="2677"/>
                </a:lnTo>
                <a:lnTo>
                  <a:pt x="1837" y="2679"/>
                </a:lnTo>
                <a:lnTo>
                  <a:pt x="1837" y="2677"/>
                </a:lnTo>
                <a:lnTo>
                  <a:pt x="1835" y="2677"/>
                </a:lnTo>
                <a:lnTo>
                  <a:pt x="1835" y="2675"/>
                </a:lnTo>
                <a:lnTo>
                  <a:pt x="1837" y="2675"/>
                </a:lnTo>
                <a:lnTo>
                  <a:pt x="1837" y="2674"/>
                </a:lnTo>
                <a:lnTo>
                  <a:pt x="1839" y="2674"/>
                </a:lnTo>
                <a:lnTo>
                  <a:pt x="1839" y="2672"/>
                </a:lnTo>
                <a:lnTo>
                  <a:pt x="1840" y="2672"/>
                </a:lnTo>
                <a:lnTo>
                  <a:pt x="1842" y="2672"/>
                </a:lnTo>
                <a:lnTo>
                  <a:pt x="1842" y="2671"/>
                </a:lnTo>
                <a:lnTo>
                  <a:pt x="1840" y="2671"/>
                </a:lnTo>
                <a:lnTo>
                  <a:pt x="1840" y="2669"/>
                </a:lnTo>
                <a:lnTo>
                  <a:pt x="1839" y="2669"/>
                </a:lnTo>
                <a:lnTo>
                  <a:pt x="1837" y="2669"/>
                </a:lnTo>
                <a:lnTo>
                  <a:pt x="1835" y="2669"/>
                </a:lnTo>
                <a:lnTo>
                  <a:pt x="1837" y="2669"/>
                </a:lnTo>
                <a:lnTo>
                  <a:pt x="1837" y="2667"/>
                </a:lnTo>
                <a:lnTo>
                  <a:pt x="1839" y="2667"/>
                </a:lnTo>
                <a:lnTo>
                  <a:pt x="1840" y="2667"/>
                </a:lnTo>
                <a:lnTo>
                  <a:pt x="1840" y="2666"/>
                </a:lnTo>
                <a:lnTo>
                  <a:pt x="1842" y="2666"/>
                </a:lnTo>
                <a:lnTo>
                  <a:pt x="1843" y="2666"/>
                </a:lnTo>
                <a:lnTo>
                  <a:pt x="1845" y="2666"/>
                </a:lnTo>
                <a:lnTo>
                  <a:pt x="1847" y="2666"/>
                </a:lnTo>
                <a:lnTo>
                  <a:pt x="1848" y="2666"/>
                </a:lnTo>
                <a:lnTo>
                  <a:pt x="1850" y="2666"/>
                </a:lnTo>
                <a:lnTo>
                  <a:pt x="1851" y="2666"/>
                </a:lnTo>
                <a:lnTo>
                  <a:pt x="1853" y="2666"/>
                </a:lnTo>
                <a:lnTo>
                  <a:pt x="1855" y="2667"/>
                </a:lnTo>
                <a:lnTo>
                  <a:pt x="1855" y="2669"/>
                </a:lnTo>
                <a:lnTo>
                  <a:pt x="1853" y="2669"/>
                </a:lnTo>
                <a:lnTo>
                  <a:pt x="1853" y="2667"/>
                </a:lnTo>
                <a:lnTo>
                  <a:pt x="1851" y="2667"/>
                </a:lnTo>
                <a:lnTo>
                  <a:pt x="1850" y="2667"/>
                </a:lnTo>
                <a:lnTo>
                  <a:pt x="1851" y="2667"/>
                </a:lnTo>
                <a:lnTo>
                  <a:pt x="1853" y="2667"/>
                </a:lnTo>
                <a:lnTo>
                  <a:pt x="1853" y="2669"/>
                </a:lnTo>
                <a:lnTo>
                  <a:pt x="1855" y="2669"/>
                </a:lnTo>
                <a:lnTo>
                  <a:pt x="1856" y="2671"/>
                </a:lnTo>
                <a:lnTo>
                  <a:pt x="1858" y="2671"/>
                </a:lnTo>
                <a:lnTo>
                  <a:pt x="1859" y="2671"/>
                </a:lnTo>
                <a:lnTo>
                  <a:pt x="1859" y="2669"/>
                </a:lnTo>
                <a:lnTo>
                  <a:pt x="1858" y="2669"/>
                </a:lnTo>
                <a:lnTo>
                  <a:pt x="1856" y="2669"/>
                </a:lnTo>
                <a:lnTo>
                  <a:pt x="1855" y="2669"/>
                </a:lnTo>
                <a:lnTo>
                  <a:pt x="1855" y="2667"/>
                </a:lnTo>
                <a:lnTo>
                  <a:pt x="1855" y="2666"/>
                </a:lnTo>
                <a:lnTo>
                  <a:pt x="1855" y="2664"/>
                </a:lnTo>
                <a:lnTo>
                  <a:pt x="1856" y="2664"/>
                </a:lnTo>
                <a:lnTo>
                  <a:pt x="1855" y="2664"/>
                </a:lnTo>
                <a:lnTo>
                  <a:pt x="1855" y="2663"/>
                </a:lnTo>
                <a:lnTo>
                  <a:pt x="1855" y="2661"/>
                </a:lnTo>
                <a:lnTo>
                  <a:pt x="1856" y="2661"/>
                </a:lnTo>
                <a:lnTo>
                  <a:pt x="1856" y="2659"/>
                </a:lnTo>
                <a:lnTo>
                  <a:pt x="1858" y="2659"/>
                </a:lnTo>
                <a:lnTo>
                  <a:pt x="1858" y="2658"/>
                </a:lnTo>
                <a:lnTo>
                  <a:pt x="1858" y="2656"/>
                </a:lnTo>
                <a:lnTo>
                  <a:pt x="1858" y="2655"/>
                </a:lnTo>
                <a:lnTo>
                  <a:pt x="1859" y="2655"/>
                </a:lnTo>
                <a:lnTo>
                  <a:pt x="1859" y="2656"/>
                </a:lnTo>
                <a:lnTo>
                  <a:pt x="1861" y="2656"/>
                </a:lnTo>
                <a:lnTo>
                  <a:pt x="1863" y="2656"/>
                </a:lnTo>
                <a:lnTo>
                  <a:pt x="1863" y="2658"/>
                </a:lnTo>
                <a:lnTo>
                  <a:pt x="1864" y="2658"/>
                </a:lnTo>
                <a:lnTo>
                  <a:pt x="1864" y="2656"/>
                </a:lnTo>
                <a:lnTo>
                  <a:pt x="1863" y="2656"/>
                </a:lnTo>
                <a:lnTo>
                  <a:pt x="1864" y="2656"/>
                </a:lnTo>
                <a:lnTo>
                  <a:pt x="1866" y="2656"/>
                </a:lnTo>
                <a:lnTo>
                  <a:pt x="1866" y="2655"/>
                </a:lnTo>
                <a:lnTo>
                  <a:pt x="1864" y="2655"/>
                </a:lnTo>
                <a:lnTo>
                  <a:pt x="1864" y="2653"/>
                </a:lnTo>
                <a:lnTo>
                  <a:pt x="1863" y="2653"/>
                </a:lnTo>
                <a:lnTo>
                  <a:pt x="1864" y="2653"/>
                </a:lnTo>
                <a:lnTo>
                  <a:pt x="1866" y="2651"/>
                </a:lnTo>
                <a:lnTo>
                  <a:pt x="1866" y="2650"/>
                </a:lnTo>
                <a:lnTo>
                  <a:pt x="1867" y="2650"/>
                </a:lnTo>
                <a:lnTo>
                  <a:pt x="1869" y="2650"/>
                </a:lnTo>
                <a:lnTo>
                  <a:pt x="1871" y="2650"/>
                </a:lnTo>
                <a:lnTo>
                  <a:pt x="1872" y="2650"/>
                </a:lnTo>
                <a:lnTo>
                  <a:pt x="1874" y="2650"/>
                </a:lnTo>
                <a:lnTo>
                  <a:pt x="1874" y="2648"/>
                </a:lnTo>
                <a:lnTo>
                  <a:pt x="1875" y="2648"/>
                </a:lnTo>
                <a:lnTo>
                  <a:pt x="1877" y="2648"/>
                </a:lnTo>
                <a:lnTo>
                  <a:pt x="1879" y="2648"/>
                </a:lnTo>
                <a:lnTo>
                  <a:pt x="1880" y="2648"/>
                </a:lnTo>
                <a:lnTo>
                  <a:pt x="1882" y="2648"/>
                </a:lnTo>
                <a:lnTo>
                  <a:pt x="1883" y="2648"/>
                </a:lnTo>
                <a:lnTo>
                  <a:pt x="1885" y="2648"/>
                </a:lnTo>
                <a:lnTo>
                  <a:pt x="1885" y="2647"/>
                </a:lnTo>
                <a:lnTo>
                  <a:pt x="1885" y="2648"/>
                </a:lnTo>
                <a:lnTo>
                  <a:pt x="1887" y="2648"/>
                </a:lnTo>
                <a:lnTo>
                  <a:pt x="1888" y="2648"/>
                </a:lnTo>
                <a:lnTo>
                  <a:pt x="1888" y="2647"/>
                </a:lnTo>
                <a:lnTo>
                  <a:pt x="1890" y="2647"/>
                </a:lnTo>
                <a:lnTo>
                  <a:pt x="1891" y="2647"/>
                </a:lnTo>
                <a:lnTo>
                  <a:pt x="1890" y="2647"/>
                </a:lnTo>
                <a:lnTo>
                  <a:pt x="1888" y="2647"/>
                </a:lnTo>
                <a:lnTo>
                  <a:pt x="1887" y="2647"/>
                </a:lnTo>
                <a:lnTo>
                  <a:pt x="1885" y="2647"/>
                </a:lnTo>
                <a:lnTo>
                  <a:pt x="1883" y="2647"/>
                </a:lnTo>
                <a:lnTo>
                  <a:pt x="1882" y="2647"/>
                </a:lnTo>
                <a:lnTo>
                  <a:pt x="1882" y="2645"/>
                </a:lnTo>
                <a:lnTo>
                  <a:pt x="1880" y="2645"/>
                </a:lnTo>
                <a:lnTo>
                  <a:pt x="1879" y="2645"/>
                </a:lnTo>
                <a:lnTo>
                  <a:pt x="1877" y="2645"/>
                </a:lnTo>
                <a:lnTo>
                  <a:pt x="1875" y="2645"/>
                </a:lnTo>
                <a:lnTo>
                  <a:pt x="1874" y="2645"/>
                </a:lnTo>
                <a:lnTo>
                  <a:pt x="1874" y="2643"/>
                </a:lnTo>
                <a:lnTo>
                  <a:pt x="1872" y="2643"/>
                </a:lnTo>
                <a:lnTo>
                  <a:pt x="1871" y="2643"/>
                </a:lnTo>
                <a:lnTo>
                  <a:pt x="1872" y="2643"/>
                </a:lnTo>
                <a:lnTo>
                  <a:pt x="1872" y="2642"/>
                </a:lnTo>
                <a:lnTo>
                  <a:pt x="1872" y="2640"/>
                </a:lnTo>
                <a:lnTo>
                  <a:pt x="1874" y="2640"/>
                </a:lnTo>
                <a:lnTo>
                  <a:pt x="1875" y="2640"/>
                </a:lnTo>
                <a:lnTo>
                  <a:pt x="1875" y="2639"/>
                </a:lnTo>
                <a:lnTo>
                  <a:pt x="1877" y="2639"/>
                </a:lnTo>
                <a:lnTo>
                  <a:pt x="1877" y="2637"/>
                </a:lnTo>
                <a:lnTo>
                  <a:pt x="1879" y="2637"/>
                </a:lnTo>
                <a:lnTo>
                  <a:pt x="1880" y="2637"/>
                </a:lnTo>
                <a:lnTo>
                  <a:pt x="1880" y="2635"/>
                </a:lnTo>
                <a:lnTo>
                  <a:pt x="1882" y="2635"/>
                </a:lnTo>
                <a:lnTo>
                  <a:pt x="1883" y="2635"/>
                </a:lnTo>
                <a:lnTo>
                  <a:pt x="1885" y="2635"/>
                </a:lnTo>
                <a:lnTo>
                  <a:pt x="1887" y="2635"/>
                </a:lnTo>
                <a:lnTo>
                  <a:pt x="1887" y="2634"/>
                </a:lnTo>
                <a:lnTo>
                  <a:pt x="1888" y="2634"/>
                </a:lnTo>
                <a:lnTo>
                  <a:pt x="1890" y="2634"/>
                </a:lnTo>
                <a:lnTo>
                  <a:pt x="1891" y="2632"/>
                </a:lnTo>
                <a:lnTo>
                  <a:pt x="1893" y="2632"/>
                </a:lnTo>
                <a:lnTo>
                  <a:pt x="1895" y="2632"/>
                </a:lnTo>
                <a:lnTo>
                  <a:pt x="1896" y="2632"/>
                </a:lnTo>
                <a:lnTo>
                  <a:pt x="1896" y="2631"/>
                </a:lnTo>
                <a:lnTo>
                  <a:pt x="1898" y="2631"/>
                </a:lnTo>
                <a:lnTo>
                  <a:pt x="1898" y="2629"/>
                </a:lnTo>
                <a:lnTo>
                  <a:pt x="1899" y="2629"/>
                </a:lnTo>
                <a:lnTo>
                  <a:pt x="1898" y="2629"/>
                </a:lnTo>
                <a:lnTo>
                  <a:pt x="1899" y="2629"/>
                </a:lnTo>
                <a:lnTo>
                  <a:pt x="1899" y="2627"/>
                </a:lnTo>
                <a:lnTo>
                  <a:pt x="1901" y="2627"/>
                </a:lnTo>
                <a:lnTo>
                  <a:pt x="1901" y="2626"/>
                </a:lnTo>
                <a:lnTo>
                  <a:pt x="1903" y="2626"/>
                </a:lnTo>
                <a:close/>
                <a:moveTo>
                  <a:pt x="1541" y="2626"/>
                </a:moveTo>
                <a:lnTo>
                  <a:pt x="1543" y="2627"/>
                </a:lnTo>
                <a:lnTo>
                  <a:pt x="1541" y="2627"/>
                </a:lnTo>
                <a:lnTo>
                  <a:pt x="1541" y="2626"/>
                </a:lnTo>
                <a:close/>
                <a:moveTo>
                  <a:pt x="1243" y="2626"/>
                </a:moveTo>
                <a:lnTo>
                  <a:pt x="1245" y="2626"/>
                </a:lnTo>
                <a:lnTo>
                  <a:pt x="1247" y="2626"/>
                </a:lnTo>
                <a:lnTo>
                  <a:pt x="1247" y="2627"/>
                </a:lnTo>
                <a:lnTo>
                  <a:pt x="1248" y="2627"/>
                </a:lnTo>
                <a:lnTo>
                  <a:pt x="1250" y="2629"/>
                </a:lnTo>
                <a:lnTo>
                  <a:pt x="1251" y="2629"/>
                </a:lnTo>
                <a:lnTo>
                  <a:pt x="1251" y="2627"/>
                </a:lnTo>
                <a:lnTo>
                  <a:pt x="1253" y="2627"/>
                </a:lnTo>
                <a:lnTo>
                  <a:pt x="1253" y="2629"/>
                </a:lnTo>
                <a:lnTo>
                  <a:pt x="1255" y="2629"/>
                </a:lnTo>
                <a:lnTo>
                  <a:pt x="1256" y="2631"/>
                </a:lnTo>
                <a:lnTo>
                  <a:pt x="1256" y="2632"/>
                </a:lnTo>
                <a:lnTo>
                  <a:pt x="1255" y="2634"/>
                </a:lnTo>
                <a:lnTo>
                  <a:pt x="1256" y="2634"/>
                </a:lnTo>
                <a:lnTo>
                  <a:pt x="1255" y="2634"/>
                </a:lnTo>
                <a:lnTo>
                  <a:pt x="1255" y="2635"/>
                </a:lnTo>
                <a:lnTo>
                  <a:pt x="1256" y="2635"/>
                </a:lnTo>
                <a:lnTo>
                  <a:pt x="1258" y="2637"/>
                </a:lnTo>
                <a:lnTo>
                  <a:pt x="1259" y="2637"/>
                </a:lnTo>
                <a:lnTo>
                  <a:pt x="1258" y="2637"/>
                </a:lnTo>
                <a:lnTo>
                  <a:pt x="1259" y="2637"/>
                </a:lnTo>
                <a:lnTo>
                  <a:pt x="1258" y="2637"/>
                </a:lnTo>
                <a:lnTo>
                  <a:pt x="1259" y="2637"/>
                </a:lnTo>
                <a:lnTo>
                  <a:pt x="1258" y="2639"/>
                </a:lnTo>
                <a:lnTo>
                  <a:pt x="1256" y="2639"/>
                </a:lnTo>
                <a:lnTo>
                  <a:pt x="1256" y="2640"/>
                </a:lnTo>
                <a:lnTo>
                  <a:pt x="1255" y="2640"/>
                </a:lnTo>
                <a:lnTo>
                  <a:pt x="1253" y="2640"/>
                </a:lnTo>
                <a:lnTo>
                  <a:pt x="1251" y="2639"/>
                </a:lnTo>
                <a:lnTo>
                  <a:pt x="1251" y="2640"/>
                </a:lnTo>
                <a:lnTo>
                  <a:pt x="1250" y="2640"/>
                </a:lnTo>
                <a:lnTo>
                  <a:pt x="1250" y="2642"/>
                </a:lnTo>
                <a:lnTo>
                  <a:pt x="1248" y="2642"/>
                </a:lnTo>
                <a:lnTo>
                  <a:pt x="1248" y="2640"/>
                </a:lnTo>
                <a:lnTo>
                  <a:pt x="1248" y="2639"/>
                </a:lnTo>
                <a:lnTo>
                  <a:pt x="1247" y="2639"/>
                </a:lnTo>
                <a:lnTo>
                  <a:pt x="1245" y="2639"/>
                </a:lnTo>
                <a:lnTo>
                  <a:pt x="1245" y="2637"/>
                </a:lnTo>
                <a:lnTo>
                  <a:pt x="1243" y="2637"/>
                </a:lnTo>
                <a:lnTo>
                  <a:pt x="1242" y="2637"/>
                </a:lnTo>
                <a:lnTo>
                  <a:pt x="1242" y="2635"/>
                </a:lnTo>
                <a:lnTo>
                  <a:pt x="1243" y="2635"/>
                </a:lnTo>
                <a:lnTo>
                  <a:pt x="1242" y="2635"/>
                </a:lnTo>
                <a:lnTo>
                  <a:pt x="1243" y="2634"/>
                </a:lnTo>
                <a:lnTo>
                  <a:pt x="1242" y="2634"/>
                </a:lnTo>
                <a:lnTo>
                  <a:pt x="1242" y="2632"/>
                </a:lnTo>
                <a:lnTo>
                  <a:pt x="1242" y="2631"/>
                </a:lnTo>
                <a:lnTo>
                  <a:pt x="1242" y="2629"/>
                </a:lnTo>
                <a:lnTo>
                  <a:pt x="1243" y="2629"/>
                </a:lnTo>
                <a:lnTo>
                  <a:pt x="1242" y="2629"/>
                </a:lnTo>
                <a:lnTo>
                  <a:pt x="1243" y="2627"/>
                </a:lnTo>
                <a:lnTo>
                  <a:pt x="1243" y="2626"/>
                </a:lnTo>
                <a:close/>
                <a:moveTo>
                  <a:pt x="1829" y="2626"/>
                </a:moveTo>
                <a:lnTo>
                  <a:pt x="1827" y="2626"/>
                </a:lnTo>
                <a:lnTo>
                  <a:pt x="1826" y="2624"/>
                </a:lnTo>
                <a:lnTo>
                  <a:pt x="1827" y="2624"/>
                </a:lnTo>
                <a:lnTo>
                  <a:pt x="1829" y="2624"/>
                </a:lnTo>
                <a:lnTo>
                  <a:pt x="1829" y="2626"/>
                </a:lnTo>
                <a:close/>
                <a:moveTo>
                  <a:pt x="1565" y="2623"/>
                </a:moveTo>
                <a:lnTo>
                  <a:pt x="1567" y="2623"/>
                </a:lnTo>
                <a:lnTo>
                  <a:pt x="1567" y="2624"/>
                </a:lnTo>
                <a:lnTo>
                  <a:pt x="1568" y="2624"/>
                </a:lnTo>
                <a:lnTo>
                  <a:pt x="1570" y="2624"/>
                </a:lnTo>
                <a:lnTo>
                  <a:pt x="1571" y="2624"/>
                </a:lnTo>
                <a:lnTo>
                  <a:pt x="1571" y="2626"/>
                </a:lnTo>
                <a:lnTo>
                  <a:pt x="1571" y="2624"/>
                </a:lnTo>
                <a:lnTo>
                  <a:pt x="1573" y="2624"/>
                </a:lnTo>
                <a:lnTo>
                  <a:pt x="1573" y="2626"/>
                </a:lnTo>
                <a:lnTo>
                  <a:pt x="1573" y="2627"/>
                </a:lnTo>
                <a:lnTo>
                  <a:pt x="1571" y="2626"/>
                </a:lnTo>
                <a:lnTo>
                  <a:pt x="1571" y="2627"/>
                </a:lnTo>
                <a:lnTo>
                  <a:pt x="1570" y="2626"/>
                </a:lnTo>
                <a:lnTo>
                  <a:pt x="1568" y="2626"/>
                </a:lnTo>
                <a:lnTo>
                  <a:pt x="1567" y="2626"/>
                </a:lnTo>
                <a:lnTo>
                  <a:pt x="1567" y="2627"/>
                </a:lnTo>
                <a:lnTo>
                  <a:pt x="1567" y="2626"/>
                </a:lnTo>
                <a:lnTo>
                  <a:pt x="1567" y="2627"/>
                </a:lnTo>
                <a:lnTo>
                  <a:pt x="1565" y="2627"/>
                </a:lnTo>
                <a:lnTo>
                  <a:pt x="1565" y="2626"/>
                </a:lnTo>
                <a:lnTo>
                  <a:pt x="1563" y="2626"/>
                </a:lnTo>
                <a:lnTo>
                  <a:pt x="1563" y="2624"/>
                </a:lnTo>
                <a:lnTo>
                  <a:pt x="1565" y="2624"/>
                </a:lnTo>
                <a:lnTo>
                  <a:pt x="1565" y="2623"/>
                </a:lnTo>
                <a:close/>
                <a:moveTo>
                  <a:pt x="1562" y="2623"/>
                </a:moveTo>
                <a:lnTo>
                  <a:pt x="1563" y="2623"/>
                </a:lnTo>
                <a:lnTo>
                  <a:pt x="1563" y="2624"/>
                </a:lnTo>
                <a:lnTo>
                  <a:pt x="1562" y="2624"/>
                </a:lnTo>
                <a:lnTo>
                  <a:pt x="1562" y="2623"/>
                </a:lnTo>
                <a:close/>
                <a:moveTo>
                  <a:pt x="1733" y="2623"/>
                </a:moveTo>
                <a:lnTo>
                  <a:pt x="1735" y="2623"/>
                </a:lnTo>
                <a:lnTo>
                  <a:pt x="1736" y="2623"/>
                </a:lnTo>
                <a:lnTo>
                  <a:pt x="1736" y="2624"/>
                </a:lnTo>
                <a:lnTo>
                  <a:pt x="1738" y="2624"/>
                </a:lnTo>
                <a:lnTo>
                  <a:pt x="1738" y="2626"/>
                </a:lnTo>
                <a:lnTo>
                  <a:pt x="1738" y="2627"/>
                </a:lnTo>
                <a:lnTo>
                  <a:pt x="1736" y="2627"/>
                </a:lnTo>
                <a:lnTo>
                  <a:pt x="1735" y="2627"/>
                </a:lnTo>
                <a:lnTo>
                  <a:pt x="1735" y="2626"/>
                </a:lnTo>
                <a:lnTo>
                  <a:pt x="1735" y="2627"/>
                </a:lnTo>
                <a:lnTo>
                  <a:pt x="1733" y="2627"/>
                </a:lnTo>
                <a:lnTo>
                  <a:pt x="1733" y="2626"/>
                </a:lnTo>
                <a:lnTo>
                  <a:pt x="1731" y="2626"/>
                </a:lnTo>
                <a:lnTo>
                  <a:pt x="1730" y="2624"/>
                </a:lnTo>
                <a:lnTo>
                  <a:pt x="1731" y="2624"/>
                </a:lnTo>
                <a:lnTo>
                  <a:pt x="1731" y="2623"/>
                </a:lnTo>
                <a:lnTo>
                  <a:pt x="1733" y="2623"/>
                </a:lnTo>
                <a:close/>
                <a:moveTo>
                  <a:pt x="1573" y="2623"/>
                </a:moveTo>
                <a:lnTo>
                  <a:pt x="1571" y="2623"/>
                </a:lnTo>
                <a:lnTo>
                  <a:pt x="1573" y="2623"/>
                </a:lnTo>
                <a:close/>
                <a:moveTo>
                  <a:pt x="1795" y="2621"/>
                </a:moveTo>
                <a:lnTo>
                  <a:pt x="1794" y="2621"/>
                </a:lnTo>
                <a:lnTo>
                  <a:pt x="1795" y="2619"/>
                </a:lnTo>
                <a:lnTo>
                  <a:pt x="1797" y="2619"/>
                </a:lnTo>
                <a:lnTo>
                  <a:pt x="1797" y="2621"/>
                </a:lnTo>
                <a:lnTo>
                  <a:pt x="1795" y="2621"/>
                </a:lnTo>
                <a:close/>
                <a:moveTo>
                  <a:pt x="1555" y="2619"/>
                </a:moveTo>
                <a:lnTo>
                  <a:pt x="1555" y="2621"/>
                </a:lnTo>
                <a:lnTo>
                  <a:pt x="1557" y="2621"/>
                </a:lnTo>
                <a:lnTo>
                  <a:pt x="1559" y="2621"/>
                </a:lnTo>
                <a:lnTo>
                  <a:pt x="1560" y="2621"/>
                </a:lnTo>
                <a:lnTo>
                  <a:pt x="1560" y="2623"/>
                </a:lnTo>
                <a:lnTo>
                  <a:pt x="1559" y="2623"/>
                </a:lnTo>
                <a:lnTo>
                  <a:pt x="1557" y="2623"/>
                </a:lnTo>
                <a:lnTo>
                  <a:pt x="1555" y="2623"/>
                </a:lnTo>
                <a:lnTo>
                  <a:pt x="1557" y="2623"/>
                </a:lnTo>
                <a:lnTo>
                  <a:pt x="1559" y="2624"/>
                </a:lnTo>
                <a:lnTo>
                  <a:pt x="1560" y="2624"/>
                </a:lnTo>
                <a:lnTo>
                  <a:pt x="1562" y="2624"/>
                </a:lnTo>
                <a:lnTo>
                  <a:pt x="1562" y="2626"/>
                </a:lnTo>
                <a:lnTo>
                  <a:pt x="1562" y="2627"/>
                </a:lnTo>
                <a:lnTo>
                  <a:pt x="1562" y="2629"/>
                </a:lnTo>
                <a:lnTo>
                  <a:pt x="1560" y="2629"/>
                </a:lnTo>
                <a:lnTo>
                  <a:pt x="1560" y="2627"/>
                </a:lnTo>
                <a:lnTo>
                  <a:pt x="1559" y="2627"/>
                </a:lnTo>
                <a:lnTo>
                  <a:pt x="1559" y="2629"/>
                </a:lnTo>
                <a:lnTo>
                  <a:pt x="1557" y="2629"/>
                </a:lnTo>
                <a:lnTo>
                  <a:pt x="1555" y="2629"/>
                </a:lnTo>
                <a:lnTo>
                  <a:pt x="1555" y="2627"/>
                </a:lnTo>
                <a:lnTo>
                  <a:pt x="1557" y="2627"/>
                </a:lnTo>
                <a:lnTo>
                  <a:pt x="1555" y="2627"/>
                </a:lnTo>
                <a:lnTo>
                  <a:pt x="1554" y="2627"/>
                </a:lnTo>
                <a:lnTo>
                  <a:pt x="1552" y="2627"/>
                </a:lnTo>
                <a:lnTo>
                  <a:pt x="1552" y="2626"/>
                </a:lnTo>
                <a:lnTo>
                  <a:pt x="1552" y="2624"/>
                </a:lnTo>
                <a:lnTo>
                  <a:pt x="1551" y="2623"/>
                </a:lnTo>
                <a:lnTo>
                  <a:pt x="1551" y="2621"/>
                </a:lnTo>
                <a:lnTo>
                  <a:pt x="1552" y="2621"/>
                </a:lnTo>
                <a:lnTo>
                  <a:pt x="1552" y="2619"/>
                </a:lnTo>
                <a:lnTo>
                  <a:pt x="1554" y="2619"/>
                </a:lnTo>
                <a:lnTo>
                  <a:pt x="1555" y="2619"/>
                </a:lnTo>
                <a:close/>
                <a:moveTo>
                  <a:pt x="1563" y="2618"/>
                </a:moveTo>
                <a:lnTo>
                  <a:pt x="1563" y="2619"/>
                </a:lnTo>
                <a:lnTo>
                  <a:pt x="1562" y="2619"/>
                </a:lnTo>
                <a:lnTo>
                  <a:pt x="1560" y="2619"/>
                </a:lnTo>
                <a:lnTo>
                  <a:pt x="1562" y="2618"/>
                </a:lnTo>
                <a:lnTo>
                  <a:pt x="1563" y="2618"/>
                </a:lnTo>
                <a:close/>
                <a:moveTo>
                  <a:pt x="1837" y="2619"/>
                </a:moveTo>
                <a:lnTo>
                  <a:pt x="1835" y="2619"/>
                </a:lnTo>
                <a:lnTo>
                  <a:pt x="1835" y="2618"/>
                </a:lnTo>
                <a:lnTo>
                  <a:pt x="1837" y="2618"/>
                </a:lnTo>
                <a:lnTo>
                  <a:pt x="1837" y="2619"/>
                </a:lnTo>
                <a:close/>
                <a:moveTo>
                  <a:pt x="1789" y="2618"/>
                </a:moveTo>
                <a:lnTo>
                  <a:pt x="1791" y="2618"/>
                </a:lnTo>
                <a:lnTo>
                  <a:pt x="1791" y="2619"/>
                </a:lnTo>
                <a:lnTo>
                  <a:pt x="1789" y="2619"/>
                </a:lnTo>
                <a:lnTo>
                  <a:pt x="1789" y="2618"/>
                </a:lnTo>
                <a:close/>
                <a:moveTo>
                  <a:pt x="1539" y="2618"/>
                </a:moveTo>
                <a:lnTo>
                  <a:pt x="1538" y="2618"/>
                </a:lnTo>
                <a:lnTo>
                  <a:pt x="1539" y="2618"/>
                </a:lnTo>
                <a:close/>
                <a:moveTo>
                  <a:pt x="1509" y="2618"/>
                </a:moveTo>
                <a:lnTo>
                  <a:pt x="1507" y="2618"/>
                </a:lnTo>
                <a:lnTo>
                  <a:pt x="1507" y="2616"/>
                </a:lnTo>
                <a:lnTo>
                  <a:pt x="1509" y="2616"/>
                </a:lnTo>
                <a:lnTo>
                  <a:pt x="1509" y="2618"/>
                </a:lnTo>
                <a:close/>
                <a:moveTo>
                  <a:pt x="1813" y="2616"/>
                </a:moveTo>
                <a:lnTo>
                  <a:pt x="1815" y="2616"/>
                </a:lnTo>
                <a:lnTo>
                  <a:pt x="1816" y="2618"/>
                </a:lnTo>
                <a:lnTo>
                  <a:pt x="1815" y="2618"/>
                </a:lnTo>
                <a:lnTo>
                  <a:pt x="1815" y="2619"/>
                </a:lnTo>
                <a:lnTo>
                  <a:pt x="1813" y="2619"/>
                </a:lnTo>
                <a:lnTo>
                  <a:pt x="1813" y="2618"/>
                </a:lnTo>
                <a:lnTo>
                  <a:pt x="1811" y="2618"/>
                </a:lnTo>
                <a:lnTo>
                  <a:pt x="1811" y="2616"/>
                </a:lnTo>
                <a:lnTo>
                  <a:pt x="1813" y="2616"/>
                </a:lnTo>
                <a:close/>
                <a:moveTo>
                  <a:pt x="1805" y="2621"/>
                </a:moveTo>
                <a:lnTo>
                  <a:pt x="1807" y="2621"/>
                </a:lnTo>
                <a:lnTo>
                  <a:pt x="1807" y="2623"/>
                </a:lnTo>
                <a:lnTo>
                  <a:pt x="1808" y="2623"/>
                </a:lnTo>
                <a:lnTo>
                  <a:pt x="1810" y="2623"/>
                </a:lnTo>
                <a:lnTo>
                  <a:pt x="1810" y="2624"/>
                </a:lnTo>
                <a:lnTo>
                  <a:pt x="1808" y="2624"/>
                </a:lnTo>
                <a:lnTo>
                  <a:pt x="1808" y="2626"/>
                </a:lnTo>
                <a:lnTo>
                  <a:pt x="1807" y="2626"/>
                </a:lnTo>
                <a:lnTo>
                  <a:pt x="1808" y="2626"/>
                </a:lnTo>
                <a:lnTo>
                  <a:pt x="1808" y="2627"/>
                </a:lnTo>
                <a:lnTo>
                  <a:pt x="1810" y="2627"/>
                </a:lnTo>
                <a:lnTo>
                  <a:pt x="1808" y="2627"/>
                </a:lnTo>
                <a:lnTo>
                  <a:pt x="1808" y="2629"/>
                </a:lnTo>
                <a:lnTo>
                  <a:pt x="1808" y="2631"/>
                </a:lnTo>
                <a:lnTo>
                  <a:pt x="1808" y="2629"/>
                </a:lnTo>
                <a:lnTo>
                  <a:pt x="1810" y="2629"/>
                </a:lnTo>
                <a:lnTo>
                  <a:pt x="1808" y="2629"/>
                </a:lnTo>
                <a:lnTo>
                  <a:pt x="1810" y="2629"/>
                </a:lnTo>
                <a:lnTo>
                  <a:pt x="1810" y="2627"/>
                </a:lnTo>
                <a:lnTo>
                  <a:pt x="1808" y="2626"/>
                </a:lnTo>
                <a:lnTo>
                  <a:pt x="1810" y="2626"/>
                </a:lnTo>
                <a:lnTo>
                  <a:pt x="1811" y="2626"/>
                </a:lnTo>
                <a:lnTo>
                  <a:pt x="1811" y="2624"/>
                </a:lnTo>
                <a:lnTo>
                  <a:pt x="1810" y="2624"/>
                </a:lnTo>
                <a:lnTo>
                  <a:pt x="1811" y="2624"/>
                </a:lnTo>
                <a:lnTo>
                  <a:pt x="1813" y="2624"/>
                </a:lnTo>
                <a:lnTo>
                  <a:pt x="1815" y="2624"/>
                </a:lnTo>
                <a:lnTo>
                  <a:pt x="1816" y="2624"/>
                </a:lnTo>
                <a:lnTo>
                  <a:pt x="1816" y="2623"/>
                </a:lnTo>
                <a:lnTo>
                  <a:pt x="1816" y="2621"/>
                </a:lnTo>
                <a:lnTo>
                  <a:pt x="1818" y="2621"/>
                </a:lnTo>
                <a:lnTo>
                  <a:pt x="1819" y="2621"/>
                </a:lnTo>
                <a:lnTo>
                  <a:pt x="1821" y="2621"/>
                </a:lnTo>
                <a:lnTo>
                  <a:pt x="1823" y="2619"/>
                </a:lnTo>
                <a:lnTo>
                  <a:pt x="1823" y="2621"/>
                </a:lnTo>
                <a:lnTo>
                  <a:pt x="1824" y="2621"/>
                </a:lnTo>
                <a:lnTo>
                  <a:pt x="1826" y="2623"/>
                </a:lnTo>
                <a:lnTo>
                  <a:pt x="1826" y="2624"/>
                </a:lnTo>
                <a:lnTo>
                  <a:pt x="1824" y="2624"/>
                </a:lnTo>
                <a:lnTo>
                  <a:pt x="1826" y="2626"/>
                </a:lnTo>
                <a:lnTo>
                  <a:pt x="1824" y="2626"/>
                </a:lnTo>
                <a:lnTo>
                  <a:pt x="1824" y="2627"/>
                </a:lnTo>
                <a:lnTo>
                  <a:pt x="1824" y="2626"/>
                </a:lnTo>
                <a:lnTo>
                  <a:pt x="1823" y="2626"/>
                </a:lnTo>
                <a:lnTo>
                  <a:pt x="1823" y="2627"/>
                </a:lnTo>
                <a:lnTo>
                  <a:pt x="1824" y="2627"/>
                </a:lnTo>
                <a:lnTo>
                  <a:pt x="1826" y="2627"/>
                </a:lnTo>
                <a:lnTo>
                  <a:pt x="1826" y="2629"/>
                </a:lnTo>
                <a:lnTo>
                  <a:pt x="1827" y="2629"/>
                </a:lnTo>
                <a:lnTo>
                  <a:pt x="1827" y="2631"/>
                </a:lnTo>
                <a:lnTo>
                  <a:pt x="1829" y="2631"/>
                </a:lnTo>
                <a:lnTo>
                  <a:pt x="1829" y="2629"/>
                </a:lnTo>
                <a:lnTo>
                  <a:pt x="1827" y="2629"/>
                </a:lnTo>
                <a:lnTo>
                  <a:pt x="1829" y="2629"/>
                </a:lnTo>
                <a:lnTo>
                  <a:pt x="1829" y="2627"/>
                </a:lnTo>
                <a:lnTo>
                  <a:pt x="1831" y="2627"/>
                </a:lnTo>
                <a:lnTo>
                  <a:pt x="1832" y="2627"/>
                </a:lnTo>
                <a:lnTo>
                  <a:pt x="1834" y="2627"/>
                </a:lnTo>
                <a:lnTo>
                  <a:pt x="1834" y="2629"/>
                </a:lnTo>
                <a:lnTo>
                  <a:pt x="1835" y="2629"/>
                </a:lnTo>
                <a:lnTo>
                  <a:pt x="1835" y="2631"/>
                </a:lnTo>
                <a:lnTo>
                  <a:pt x="1837" y="2631"/>
                </a:lnTo>
                <a:lnTo>
                  <a:pt x="1837" y="2629"/>
                </a:lnTo>
                <a:lnTo>
                  <a:pt x="1839" y="2629"/>
                </a:lnTo>
                <a:lnTo>
                  <a:pt x="1839" y="2631"/>
                </a:lnTo>
                <a:lnTo>
                  <a:pt x="1840" y="2631"/>
                </a:lnTo>
                <a:lnTo>
                  <a:pt x="1839" y="2632"/>
                </a:lnTo>
                <a:lnTo>
                  <a:pt x="1837" y="2632"/>
                </a:lnTo>
                <a:lnTo>
                  <a:pt x="1835" y="2632"/>
                </a:lnTo>
                <a:lnTo>
                  <a:pt x="1835" y="2631"/>
                </a:lnTo>
                <a:lnTo>
                  <a:pt x="1837" y="2631"/>
                </a:lnTo>
                <a:lnTo>
                  <a:pt x="1835" y="2631"/>
                </a:lnTo>
                <a:lnTo>
                  <a:pt x="1835" y="2632"/>
                </a:lnTo>
                <a:lnTo>
                  <a:pt x="1834" y="2632"/>
                </a:lnTo>
                <a:lnTo>
                  <a:pt x="1832" y="2632"/>
                </a:lnTo>
                <a:lnTo>
                  <a:pt x="1834" y="2632"/>
                </a:lnTo>
                <a:lnTo>
                  <a:pt x="1835" y="2632"/>
                </a:lnTo>
                <a:lnTo>
                  <a:pt x="1835" y="2634"/>
                </a:lnTo>
                <a:lnTo>
                  <a:pt x="1837" y="2634"/>
                </a:lnTo>
                <a:lnTo>
                  <a:pt x="1835" y="2634"/>
                </a:lnTo>
                <a:lnTo>
                  <a:pt x="1834" y="2634"/>
                </a:lnTo>
                <a:lnTo>
                  <a:pt x="1835" y="2635"/>
                </a:lnTo>
                <a:lnTo>
                  <a:pt x="1837" y="2635"/>
                </a:lnTo>
                <a:lnTo>
                  <a:pt x="1837" y="2637"/>
                </a:lnTo>
                <a:lnTo>
                  <a:pt x="1837" y="2639"/>
                </a:lnTo>
                <a:lnTo>
                  <a:pt x="1837" y="2640"/>
                </a:lnTo>
                <a:lnTo>
                  <a:pt x="1839" y="2640"/>
                </a:lnTo>
                <a:lnTo>
                  <a:pt x="1840" y="2640"/>
                </a:lnTo>
                <a:lnTo>
                  <a:pt x="1840" y="2639"/>
                </a:lnTo>
                <a:lnTo>
                  <a:pt x="1840" y="2640"/>
                </a:lnTo>
                <a:lnTo>
                  <a:pt x="1842" y="2640"/>
                </a:lnTo>
                <a:lnTo>
                  <a:pt x="1840" y="2640"/>
                </a:lnTo>
                <a:lnTo>
                  <a:pt x="1840" y="2642"/>
                </a:lnTo>
                <a:lnTo>
                  <a:pt x="1842" y="2642"/>
                </a:lnTo>
                <a:lnTo>
                  <a:pt x="1842" y="2643"/>
                </a:lnTo>
                <a:lnTo>
                  <a:pt x="1843" y="2643"/>
                </a:lnTo>
                <a:lnTo>
                  <a:pt x="1843" y="2645"/>
                </a:lnTo>
                <a:lnTo>
                  <a:pt x="1845" y="2645"/>
                </a:lnTo>
                <a:lnTo>
                  <a:pt x="1845" y="2643"/>
                </a:lnTo>
                <a:lnTo>
                  <a:pt x="1845" y="2645"/>
                </a:lnTo>
                <a:lnTo>
                  <a:pt x="1847" y="2645"/>
                </a:lnTo>
                <a:lnTo>
                  <a:pt x="1847" y="2647"/>
                </a:lnTo>
                <a:lnTo>
                  <a:pt x="1847" y="2648"/>
                </a:lnTo>
                <a:lnTo>
                  <a:pt x="1845" y="2648"/>
                </a:lnTo>
                <a:lnTo>
                  <a:pt x="1845" y="2650"/>
                </a:lnTo>
                <a:lnTo>
                  <a:pt x="1843" y="2650"/>
                </a:lnTo>
                <a:lnTo>
                  <a:pt x="1842" y="2650"/>
                </a:lnTo>
                <a:lnTo>
                  <a:pt x="1840" y="2650"/>
                </a:lnTo>
                <a:lnTo>
                  <a:pt x="1839" y="2650"/>
                </a:lnTo>
                <a:lnTo>
                  <a:pt x="1839" y="2648"/>
                </a:lnTo>
                <a:lnTo>
                  <a:pt x="1837" y="2648"/>
                </a:lnTo>
                <a:lnTo>
                  <a:pt x="1835" y="2648"/>
                </a:lnTo>
                <a:lnTo>
                  <a:pt x="1834" y="2648"/>
                </a:lnTo>
                <a:lnTo>
                  <a:pt x="1834" y="2647"/>
                </a:lnTo>
                <a:lnTo>
                  <a:pt x="1832" y="2647"/>
                </a:lnTo>
                <a:lnTo>
                  <a:pt x="1832" y="2648"/>
                </a:lnTo>
                <a:lnTo>
                  <a:pt x="1832" y="2647"/>
                </a:lnTo>
                <a:lnTo>
                  <a:pt x="1831" y="2647"/>
                </a:lnTo>
                <a:lnTo>
                  <a:pt x="1829" y="2647"/>
                </a:lnTo>
                <a:lnTo>
                  <a:pt x="1827" y="2647"/>
                </a:lnTo>
                <a:lnTo>
                  <a:pt x="1827" y="2645"/>
                </a:lnTo>
                <a:lnTo>
                  <a:pt x="1826" y="2645"/>
                </a:lnTo>
                <a:lnTo>
                  <a:pt x="1827" y="2645"/>
                </a:lnTo>
                <a:lnTo>
                  <a:pt x="1829" y="2645"/>
                </a:lnTo>
                <a:lnTo>
                  <a:pt x="1829" y="2643"/>
                </a:lnTo>
                <a:lnTo>
                  <a:pt x="1831" y="2643"/>
                </a:lnTo>
                <a:lnTo>
                  <a:pt x="1832" y="2643"/>
                </a:lnTo>
                <a:lnTo>
                  <a:pt x="1834" y="2643"/>
                </a:lnTo>
                <a:lnTo>
                  <a:pt x="1835" y="2643"/>
                </a:lnTo>
                <a:lnTo>
                  <a:pt x="1835" y="2642"/>
                </a:lnTo>
                <a:lnTo>
                  <a:pt x="1837" y="2642"/>
                </a:lnTo>
                <a:lnTo>
                  <a:pt x="1835" y="2642"/>
                </a:lnTo>
                <a:lnTo>
                  <a:pt x="1834" y="2642"/>
                </a:lnTo>
                <a:lnTo>
                  <a:pt x="1832" y="2642"/>
                </a:lnTo>
                <a:lnTo>
                  <a:pt x="1831" y="2642"/>
                </a:lnTo>
                <a:lnTo>
                  <a:pt x="1829" y="2642"/>
                </a:lnTo>
                <a:lnTo>
                  <a:pt x="1829" y="2640"/>
                </a:lnTo>
                <a:lnTo>
                  <a:pt x="1829" y="2642"/>
                </a:lnTo>
                <a:lnTo>
                  <a:pt x="1829" y="2640"/>
                </a:lnTo>
                <a:lnTo>
                  <a:pt x="1829" y="2642"/>
                </a:lnTo>
                <a:lnTo>
                  <a:pt x="1827" y="2642"/>
                </a:lnTo>
                <a:lnTo>
                  <a:pt x="1826" y="2642"/>
                </a:lnTo>
                <a:lnTo>
                  <a:pt x="1826" y="2640"/>
                </a:lnTo>
                <a:lnTo>
                  <a:pt x="1824" y="2640"/>
                </a:lnTo>
                <a:lnTo>
                  <a:pt x="1823" y="2640"/>
                </a:lnTo>
                <a:lnTo>
                  <a:pt x="1821" y="2642"/>
                </a:lnTo>
                <a:lnTo>
                  <a:pt x="1819" y="2642"/>
                </a:lnTo>
                <a:lnTo>
                  <a:pt x="1819" y="2643"/>
                </a:lnTo>
                <a:lnTo>
                  <a:pt x="1818" y="2643"/>
                </a:lnTo>
                <a:lnTo>
                  <a:pt x="1819" y="2645"/>
                </a:lnTo>
                <a:lnTo>
                  <a:pt x="1818" y="2647"/>
                </a:lnTo>
                <a:lnTo>
                  <a:pt x="1816" y="2647"/>
                </a:lnTo>
                <a:lnTo>
                  <a:pt x="1816" y="2645"/>
                </a:lnTo>
                <a:lnTo>
                  <a:pt x="1815" y="2645"/>
                </a:lnTo>
                <a:lnTo>
                  <a:pt x="1815" y="2647"/>
                </a:lnTo>
                <a:lnTo>
                  <a:pt x="1813" y="2647"/>
                </a:lnTo>
                <a:lnTo>
                  <a:pt x="1811" y="2647"/>
                </a:lnTo>
                <a:lnTo>
                  <a:pt x="1811" y="2645"/>
                </a:lnTo>
                <a:lnTo>
                  <a:pt x="1813" y="2645"/>
                </a:lnTo>
                <a:lnTo>
                  <a:pt x="1811" y="2645"/>
                </a:lnTo>
                <a:lnTo>
                  <a:pt x="1810" y="2645"/>
                </a:lnTo>
                <a:lnTo>
                  <a:pt x="1810" y="2643"/>
                </a:lnTo>
                <a:lnTo>
                  <a:pt x="1808" y="2643"/>
                </a:lnTo>
                <a:lnTo>
                  <a:pt x="1807" y="2643"/>
                </a:lnTo>
                <a:lnTo>
                  <a:pt x="1808" y="2643"/>
                </a:lnTo>
                <a:lnTo>
                  <a:pt x="1808" y="2642"/>
                </a:lnTo>
                <a:lnTo>
                  <a:pt x="1807" y="2642"/>
                </a:lnTo>
                <a:lnTo>
                  <a:pt x="1807" y="2640"/>
                </a:lnTo>
                <a:lnTo>
                  <a:pt x="1805" y="2640"/>
                </a:lnTo>
                <a:lnTo>
                  <a:pt x="1803" y="2640"/>
                </a:lnTo>
                <a:lnTo>
                  <a:pt x="1803" y="2639"/>
                </a:lnTo>
                <a:lnTo>
                  <a:pt x="1802" y="2639"/>
                </a:lnTo>
                <a:lnTo>
                  <a:pt x="1802" y="2640"/>
                </a:lnTo>
                <a:lnTo>
                  <a:pt x="1802" y="2642"/>
                </a:lnTo>
                <a:lnTo>
                  <a:pt x="1803" y="2642"/>
                </a:lnTo>
                <a:lnTo>
                  <a:pt x="1805" y="2642"/>
                </a:lnTo>
                <a:lnTo>
                  <a:pt x="1805" y="2643"/>
                </a:lnTo>
                <a:lnTo>
                  <a:pt x="1807" y="2643"/>
                </a:lnTo>
                <a:lnTo>
                  <a:pt x="1805" y="2643"/>
                </a:lnTo>
                <a:lnTo>
                  <a:pt x="1805" y="2645"/>
                </a:lnTo>
                <a:lnTo>
                  <a:pt x="1807" y="2645"/>
                </a:lnTo>
                <a:lnTo>
                  <a:pt x="1808" y="2645"/>
                </a:lnTo>
                <a:lnTo>
                  <a:pt x="1810" y="2645"/>
                </a:lnTo>
                <a:lnTo>
                  <a:pt x="1810" y="2647"/>
                </a:lnTo>
                <a:lnTo>
                  <a:pt x="1808" y="2647"/>
                </a:lnTo>
                <a:lnTo>
                  <a:pt x="1808" y="2648"/>
                </a:lnTo>
                <a:lnTo>
                  <a:pt x="1807" y="2648"/>
                </a:lnTo>
                <a:lnTo>
                  <a:pt x="1807" y="2647"/>
                </a:lnTo>
                <a:lnTo>
                  <a:pt x="1805" y="2647"/>
                </a:lnTo>
                <a:lnTo>
                  <a:pt x="1803" y="2647"/>
                </a:lnTo>
                <a:lnTo>
                  <a:pt x="1803" y="2648"/>
                </a:lnTo>
                <a:lnTo>
                  <a:pt x="1802" y="2647"/>
                </a:lnTo>
                <a:lnTo>
                  <a:pt x="1800" y="2647"/>
                </a:lnTo>
                <a:lnTo>
                  <a:pt x="1802" y="2647"/>
                </a:lnTo>
                <a:lnTo>
                  <a:pt x="1800" y="2648"/>
                </a:lnTo>
                <a:lnTo>
                  <a:pt x="1799" y="2648"/>
                </a:lnTo>
                <a:lnTo>
                  <a:pt x="1797" y="2648"/>
                </a:lnTo>
                <a:lnTo>
                  <a:pt x="1797" y="2650"/>
                </a:lnTo>
                <a:lnTo>
                  <a:pt x="1799" y="2650"/>
                </a:lnTo>
                <a:lnTo>
                  <a:pt x="1797" y="2650"/>
                </a:lnTo>
                <a:lnTo>
                  <a:pt x="1797" y="2651"/>
                </a:lnTo>
                <a:lnTo>
                  <a:pt x="1799" y="2651"/>
                </a:lnTo>
                <a:lnTo>
                  <a:pt x="1797" y="2651"/>
                </a:lnTo>
                <a:lnTo>
                  <a:pt x="1799" y="2651"/>
                </a:lnTo>
                <a:lnTo>
                  <a:pt x="1797" y="2651"/>
                </a:lnTo>
                <a:lnTo>
                  <a:pt x="1797" y="2653"/>
                </a:lnTo>
                <a:lnTo>
                  <a:pt x="1795" y="2653"/>
                </a:lnTo>
                <a:lnTo>
                  <a:pt x="1794" y="2653"/>
                </a:lnTo>
                <a:lnTo>
                  <a:pt x="1794" y="2655"/>
                </a:lnTo>
                <a:lnTo>
                  <a:pt x="1792" y="2655"/>
                </a:lnTo>
                <a:lnTo>
                  <a:pt x="1791" y="2655"/>
                </a:lnTo>
                <a:lnTo>
                  <a:pt x="1791" y="2656"/>
                </a:lnTo>
                <a:lnTo>
                  <a:pt x="1789" y="2656"/>
                </a:lnTo>
                <a:lnTo>
                  <a:pt x="1787" y="2656"/>
                </a:lnTo>
                <a:lnTo>
                  <a:pt x="1787" y="2655"/>
                </a:lnTo>
                <a:lnTo>
                  <a:pt x="1789" y="2655"/>
                </a:lnTo>
                <a:lnTo>
                  <a:pt x="1789" y="2653"/>
                </a:lnTo>
                <a:lnTo>
                  <a:pt x="1789" y="2651"/>
                </a:lnTo>
                <a:lnTo>
                  <a:pt x="1787" y="2651"/>
                </a:lnTo>
                <a:lnTo>
                  <a:pt x="1786" y="2650"/>
                </a:lnTo>
                <a:lnTo>
                  <a:pt x="1787" y="2650"/>
                </a:lnTo>
                <a:lnTo>
                  <a:pt x="1789" y="2650"/>
                </a:lnTo>
                <a:lnTo>
                  <a:pt x="1789" y="2648"/>
                </a:lnTo>
                <a:lnTo>
                  <a:pt x="1791" y="2648"/>
                </a:lnTo>
                <a:lnTo>
                  <a:pt x="1792" y="2648"/>
                </a:lnTo>
                <a:lnTo>
                  <a:pt x="1794" y="2648"/>
                </a:lnTo>
                <a:lnTo>
                  <a:pt x="1792" y="2648"/>
                </a:lnTo>
                <a:lnTo>
                  <a:pt x="1791" y="2647"/>
                </a:lnTo>
                <a:lnTo>
                  <a:pt x="1791" y="2648"/>
                </a:lnTo>
                <a:lnTo>
                  <a:pt x="1789" y="2648"/>
                </a:lnTo>
                <a:lnTo>
                  <a:pt x="1789" y="2647"/>
                </a:lnTo>
                <a:lnTo>
                  <a:pt x="1787" y="2647"/>
                </a:lnTo>
                <a:lnTo>
                  <a:pt x="1786" y="2647"/>
                </a:lnTo>
                <a:lnTo>
                  <a:pt x="1786" y="2645"/>
                </a:lnTo>
                <a:lnTo>
                  <a:pt x="1786" y="2643"/>
                </a:lnTo>
                <a:lnTo>
                  <a:pt x="1784" y="2645"/>
                </a:lnTo>
                <a:lnTo>
                  <a:pt x="1783" y="2643"/>
                </a:lnTo>
                <a:lnTo>
                  <a:pt x="1781" y="2643"/>
                </a:lnTo>
                <a:lnTo>
                  <a:pt x="1781" y="2645"/>
                </a:lnTo>
                <a:lnTo>
                  <a:pt x="1781" y="2647"/>
                </a:lnTo>
                <a:lnTo>
                  <a:pt x="1779" y="2647"/>
                </a:lnTo>
                <a:lnTo>
                  <a:pt x="1778" y="2647"/>
                </a:lnTo>
                <a:lnTo>
                  <a:pt x="1778" y="2648"/>
                </a:lnTo>
                <a:lnTo>
                  <a:pt x="1776" y="2648"/>
                </a:lnTo>
                <a:lnTo>
                  <a:pt x="1778" y="2648"/>
                </a:lnTo>
                <a:lnTo>
                  <a:pt x="1776" y="2648"/>
                </a:lnTo>
                <a:lnTo>
                  <a:pt x="1778" y="2648"/>
                </a:lnTo>
                <a:lnTo>
                  <a:pt x="1779" y="2648"/>
                </a:lnTo>
                <a:lnTo>
                  <a:pt x="1781" y="2648"/>
                </a:lnTo>
                <a:lnTo>
                  <a:pt x="1783" y="2648"/>
                </a:lnTo>
                <a:lnTo>
                  <a:pt x="1781" y="2648"/>
                </a:lnTo>
                <a:lnTo>
                  <a:pt x="1781" y="2650"/>
                </a:lnTo>
                <a:lnTo>
                  <a:pt x="1781" y="2651"/>
                </a:lnTo>
                <a:lnTo>
                  <a:pt x="1779" y="2651"/>
                </a:lnTo>
                <a:lnTo>
                  <a:pt x="1781" y="2651"/>
                </a:lnTo>
                <a:lnTo>
                  <a:pt x="1781" y="2653"/>
                </a:lnTo>
                <a:lnTo>
                  <a:pt x="1781" y="2651"/>
                </a:lnTo>
                <a:lnTo>
                  <a:pt x="1783" y="2651"/>
                </a:lnTo>
                <a:lnTo>
                  <a:pt x="1784" y="2651"/>
                </a:lnTo>
                <a:lnTo>
                  <a:pt x="1783" y="2653"/>
                </a:lnTo>
                <a:lnTo>
                  <a:pt x="1781" y="2653"/>
                </a:lnTo>
                <a:lnTo>
                  <a:pt x="1779" y="2653"/>
                </a:lnTo>
                <a:lnTo>
                  <a:pt x="1779" y="2655"/>
                </a:lnTo>
                <a:lnTo>
                  <a:pt x="1778" y="2656"/>
                </a:lnTo>
                <a:lnTo>
                  <a:pt x="1776" y="2656"/>
                </a:lnTo>
                <a:lnTo>
                  <a:pt x="1776" y="2655"/>
                </a:lnTo>
                <a:lnTo>
                  <a:pt x="1775" y="2655"/>
                </a:lnTo>
                <a:lnTo>
                  <a:pt x="1775" y="2656"/>
                </a:lnTo>
                <a:lnTo>
                  <a:pt x="1773" y="2656"/>
                </a:lnTo>
                <a:lnTo>
                  <a:pt x="1773" y="2655"/>
                </a:lnTo>
                <a:lnTo>
                  <a:pt x="1771" y="2655"/>
                </a:lnTo>
                <a:lnTo>
                  <a:pt x="1771" y="2653"/>
                </a:lnTo>
                <a:lnTo>
                  <a:pt x="1770" y="2653"/>
                </a:lnTo>
                <a:lnTo>
                  <a:pt x="1770" y="2651"/>
                </a:lnTo>
                <a:lnTo>
                  <a:pt x="1770" y="2650"/>
                </a:lnTo>
                <a:lnTo>
                  <a:pt x="1771" y="2650"/>
                </a:lnTo>
                <a:lnTo>
                  <a:pt x="1771" y="2648"/>
                </a:lnTo>
                <a:lnTo>
                  <a:pt x="1770" y="2648"/>
                </a:lnTo>
                <a:lnTo>
                  <a:pt x="1770" y="2650"/>
                </a:lnTo>
                <a:lnTo>
                  <a:pt x="1768" y="2650"/>
                </a:lnTo>
                <a:lnTo>
                  <a:pt x="1767" y="2650"/>
                </a:lnTo>
                <a:lnTo>
                  <a:pt x="1767" y="2651"/>
                </a:lnTo>
                <a:lnTo>
                  <a:pt x="1767" y="2653"/>
                </a:lnTo>
                <a:lnTo>
                  <a:pt x="1765" y="2653"/>
                </a:lnTo>
                <a:lnTo>
                  <a:pt x="1765" y="2651"/>
                </a:lnTo>
                <a:lnTo>
                  <a:pt x="1763" y="2651"/>
                </a:lnTo>
                <a:lnTo>
                  <a:pt x="1762" y="2651"/>
                </a:lnTo>
                <a:lnTo>
                  <a:pt x="1762" y="2650"/>
                </a:lnTo>
                <a:lnTo>
                  <a:pt x="1760" y="2650"/>
                </a:lnTo>
                <a:lnTo>
                  <a:pt x="1760" y="2648"/>
                </a:lnTo>
                <a:lnTo>
                  <a:pt x="1759" y="2648"/>
                </a:lnTo>
                <a:lnTo>
                  <a:pt x="1759" y="2647"/>
                </a:lnTo>
                <a:lnTo>
                  <a:pt x="1759" y="2645"/>
                </a:lnTo>
                <a:lnTo>
                  <a:pt x="1760" y="2645"/>
                </a:lnTo>
                <a:lnTo>
                  <a:pt x="1760" y="2643"/>
                </a:lnTo>
                <a:lnTo>
                  <a:pt x="1760" y="2645"/>
                </a:lnTo>
                <a:lnTo>
                  <a:pt x="1760" y="2643"/>
                </a:lnTo>
                <a:lnTo>
                  <a:pt x="1762" y="2643"/>
                </a:lnTo>
                <a:lnTo>
                  <a:pt x="1760" y="2643"/>
                </a:lnTo>
                <a:lnTo>
                  <a:pt x="1760" y="2642"/>
                </a:lnTo>
                <a:lnTo>
                  <a:pt x="1759" y="2643"/>
                </a:lnTo>
                <a:lnTo>
                  <a:pt x="1757" y="2643"/>
                </a:lnTo>
                <a:lnTo>
                  <a:pt x="1755" y="2643"/>
                </a:lnTo>
                <a:lnTo>
                  <a:pt x="1755" y="2642"/>
                </a:lnTo>
                <a:lnTo>
                  <a:pt x="1754" y="2642"/>
                </a:lnTo>
                <a:lnTo>
                  <a:pt x="1755" y="2642"/>
                </a:lnTo>
                <a:lnTo>
                  <a:pt x="1754" y="2642"/>
                </a:lnTo>
                <a:lnTo>
                  <a:pt x="1754" y="2640"/>
                </a:lnTo>
                <a:lnTo>
                  <a:pt x="1752" y="2640"/>
                </a:lnTo>
                <a:lnTo>
                  <a:pt x="1751" y="2640"/>
                </a:lnTo>
                <a:lnTo>
                  <a:pt x="1749" y="2640"/>
                </a:lnTo>
                <a:lnTo>
                  <a:pt x="1749" y="2639"/>
                </a:lnTo>
                <a:lnTo>
                  <a:pt x="1749" y="2637"/>
                </a:lnTo>
                <a:lnTo>
                  <a:pt x="1747" y="2637"/>
                </a:lnTo>
                <a:lnTo>
                  <a:pt x="1746" y="2637"/>
                </a:lnTo>
                <a:lnTo>
                  <a:pt x="1746" y="2635"/>
                </a:lnTo>
                <a:lnTo>
                  <a:pt x="1744" y="2635"/>
                </a:lnTo>
                <a:lnTo>
                  <a:pt x="1744" y="2634"/>
                </a:lnTo>
                <a:lnTo>
                  <a:pt x="1744" y="2632"/>
                </a:lnTo>
                <a:lnTo>
                  <a:pt x="1743" y="2632"/>
                </a:lnTo>
                <a:lnTo>
                  <a:pt x="1743" y="2631"/>
                </a:lnTo>
                <a:lnTo>
                  <a:pt x="1743" y="2632"/>
                </a:lnTo>
                <a:lnTo>
                  <a:pt x="1741" y="2632"/>
                </a:lnTo>
                <a:lnTo>
                  <a:pt x="1741" y="2631"/>
                </a:lnTo>
                <a:lnTo>
                  <a:pt x="1739" y="2631"/>
                </a:lnTo>
                <a:lnTo>
                  <a:pt x="1738" y="2631"/>
                </a:lnTo>
                <a:lnTo>
                  <a:pt x="1738" y="2629"/>
                </a:lnTo>
                <a:lnTo>
                  <a:pt x="1739" y="2629"/>
                </a:lnTo>
                <a:lnTo>
                  <a:pt x="1739" y="2627"/>
                </a:lnTo>
                <a:lnTo>
                  <a:pt x="1738" y="2627"/>
                </a:lnTo>
                <a:lnTo>
                  <a:pt x="1739" y="2627"/>
                </a:lnTo>
                <a:lnTo>
                  <a:pt x="1739" y="2626"/>
                </a:lnTo>
                <a:lnTo>
                  <a:pt x="1741" y="2626"/>
                </a:lnTo>
                <a:lnTo>
                  <a:pt x="1743" y="2626"/>
                </a:lnTo>
                <a:lnTo>
                  <a:pt x="1744" y="2626"/>
                </a:lnTo>
                <a:lnTo>
                  <a:pt x="1746" y="2626"/>
                </a:lnTo>
                <a:lnTo>
                  <a:pt x="1747" y="2626"/>
                </a:lnTo>
                <a:lnTo>
                  <a:pt x="1749" y="2626"/>
                </a:lnTo>
                <a:lnTo>
                  <a:pt x="1751" y="2626"/>
                </a:lnTo>
                <a:lnTo>
                  <a:pt x="1752" y="2626"/>
                </a:lnTo>
                <a:lnTo>
                  <a:pt x="1754" y="2626"/>
                </a:lnTo>
                <a:lnTo>
                  <a:pt x="1755" y="2626"/>
                </a:lnTo>
                <a:lnTo>
                  <a:pt x="1755" y="2627"/>
                </a:lnTo>
                <a:lnTo>
                  <a:pt x="1757" y="2627"/>
                </a:lnTo>
                <a:lnTo>
                  <a:pt x="1757" y="2626"/>
                </a:lnTo>
                <a:lnTo>
                  <a:pt x="1759" y="2626"/>
                </a:lnTo>
                <a:lnTo>
                  <a:pt x="1760" y="2626"/>
                </a:lnTo>
                <a:lnTo>
                  <a:pt x="1762" y="2626"/>
                </a:lnTo>
                <a:lnTo>
                  <a:pt x="1763" y="2626"/>
                </a:lnTo>
                <a:lnTo>
                  <a:pt x="1765" y="2626"/>
                </a:lnTo>
                <a:lnTo>
                  <a:pt x="1765" y="2624"/>
                </a:lnTo>
                <a:lnTo>
                  <a:pt x="1767" y="2624"/>
                </a:lnTo>
                <a:lnTo>
                  <a:pt x="1768" y="2624"/>
                </a:lnTo>
                <a:lnTo>
                  <a:pt x="1768" y="2626"/>
                </a:lnTo>
                <a:lnTo>
                  <a:pt x="1770" y="2626"/>
                </a:lnTo>
                <a:lnTo>
                  <a:pt x="1770" y="2627"/>
                </a:lnTo>
                <a:lnTo>
                  <a:pt x="1770" y="2629"/>
                </a:lnTo>
                <a:lnTo>
                  <a:pt x="1770" y="2631"/>
                </a:lnTo>
                <a:lnTo>
                  <a:pt x="1768" y="2631"/>
                </a:lnTo>
                <a:lnTo>
                  <a:pt x="1770" y="2631"/>
                </a:lnTo>
                <a:lnTo>
                  <a:pt x="1770" y="2632"/>
                </a:lnTo>
                <a:lnTo>
                  <a:pt x="1770" y="2634"/>
                </a:lnTo>
                <a:lnTo>
                  <a:pt x="1771" y="2634"/>
                </a:lnTo>
                <a:lnTo>
                  <a:pt x="1771" y="2635"/>
                </a:lnTo>
                <a:lnTo>
                  <a:pt x="1771" y="2637"/>
                </a:lnTo>
                <a:lnTo>
                  <a:pt x="1771" y="2639"/>
                </a:lnTo>
                <a:lnTo>
                  <a:pt x="1771" y="2640"/>
                </a:lnTo>
                <a:lnTo>
                  <a:pt x="1771" y="2642"/>
                </a:lnTo>
                <a:lnTo>
                  <a:pt x="1771" y="2640"/>
                </a:lnTo>
                <a:lnTo>
                  <a:pt x="1773" y="2640"/>
                </a:lnTo>
                <a:lnTo>
                  <a:pt x="1773" y="2639"/>
                </a:lnTo>
                <a:lnTo>
                  <a:pt x="1773" y="2637"/>
                </a:lnTo>
                <a:lnTo>
                  <a:pt x="1775" y="2637"/>
                </a:lnTo>
                <a:lnTo>
                  <a:pt x="1775" y="2639"/>
                </a:lnTo>
                <a:lnTo>
                  <a:pt x="1776" y="2639"/>
                </a:lnTo>
                <a:lnTo>
                  <a:pt x="1776" y="2637"/>
                </a:lnTo>
                <a:lnTo>
                  <a:pt x="1776" y="2635"/>
                </a:lnTo>
                <a:lnTo>
                  <a:pt x="1775" y="2635"/>
                </a:lnTo>
                <a:lnTo>
                  <a:pt x="1775" y="2634"/>
                </a:lnTo>
                <a:lnTo>
                  <a:pt x="1775" y="2632"/>
                </a:lnTo>
                <a:lnTo>
                  <a:pt x="1773" y="2632"/>
                </a:lnTo>
                <a:lnTo>
                  <a:pt x="1773" y="2631"/>
                </a:lnTo>
                <a:lnTo>
                  <a:pt x="1773" y="2629"/>
                </a:lnTo>
                <a:lnTo>
                  <a:pt x="1771" y="2629"/>
                </a:lnTo>
                <a:lnTo>
                  <a:pt x="1773" y="2629"/>
                </a:lnTo>
                <a:lnTo>
                  <a:pt x="1773" y="2627"/>
                </a:lnTo>
                <a:lnTo>
                  <a:pt x="1773" y="2626"/>
                </a:lnTo>
                <a:lnTo>
                  <a:pt x="1773" y="2624"/>
                </a:lnTo>
                <a:lnTo>
                  <a:pt x="1773" y="2623"/>
                </a:lnTo>
                <a:lnTo>
                  <a:pt x="1775" y="2623"/>
                </a:lnTo>
                <a:lnTo>
                  <a:pt x="1776" y="2623"/>
                </a:lnTo>
                <a:lnTo>
                  <a:pt x="1776" y="2624"/>
                </a:lnTo>
                <a:lnTo>
                  <a:pt x="1776" y="2626"/>
                </a:lnTo>
                <a:lnTo>
                  <a:pt x="1778" y="2626"/>
                </a:lnTo>
                <a:lnTo>
                  <a:pt x="1779" y="2626"/>
                </a:lnTo>
                <a:lnTo>
                  <a:pt x="1779" y="2624"/>
                </a:lnTo>
                <a:lnTo>
                  <a:pt x="1779" y="2623"/>
                </a:lnTo>
                <a:lnTo>
                  <a:pt x="1781" y="2623"/>
                </a:lnTo>
                <a:lnTo>
                  <a:pt x="1781" y="2621"/>
                </a:lnTo>
                <a:lnTo>
                  <a:pt x="1783" y="2621"/>
                </a:lnTo>
                <a:lnTo>
                  <a:pt x="1784" y="2621"/>
                </a:lnTo>
                <a:lnTo>
                  <a:pt x="1784" y="2623"/>
                </a:lnTo>
                <a:lnTo>
                  <a:pt x="1786" y="2623"/>
                </a:lnTo>
                <a:lnTo>
                  <a:pt x="1787" y="2623"/>
                </a:lnTo>
                <a:lnTo>
                  <a:pt x="1789" y="2623"/>
                </a:lnTo>
                <a:lnTo>
                  <a:pt x="1791" y="2623"/>
                </a:lnTo>
                <a:lnTo>
                  <a:pt x="1791" y="2624"/>
                </a:lnTo>
                <a:lnTo>
                  <a:pt x="1792" y="2624"/>
                </a:lnTo>
                <a:lnTo>
                  <a:pt x="1792" y="2623"/>
                </a:lnTo>
                <a:lnTo>
                  <a:pt x="1794" y="2623"/>
                </a:lnTo>
                <a:lnTo>
                  <a:pt x="1795" y="2623"/>
                </a:lnTo>
                <a:lnTo>
                  <a:pt x="1797" y="2623"/>
                </a:lnTo>
                <a:lnTo>
                  <a:pt x="1797" y="2621"/>
                </a:lnTo>
                <a:lnTo>
                  <a:pt x="1799" y="2621"/>
                </a:lnTo>
                <a:lnTo>
                  <a:pt x="1797" y="2621"/>
                </a:lnTo>
                <a:lnTo>
                  <a:pt x="1797" y="2619"/>
                </a:lnTo>
                <a:lnTo>
                  <a:pt x="1797" y="2618"/>
                </a:lnTo>
                <a:lnTo>
                  <a:pt x="1795" y="2618"/>
                </a:lnTo>
                <a:lnTo>
                  <a:pt x="1795" y="2616"/>
                </a:lnTo>
                <a:lnTo>
                  <a:pt x="1797" y="2616"/>
                </a:lnTo>
                <a:lnTo>
                  <a:pt x="1797" y="2615"/>
                </a:lnTo>
                <a:lnTo>
                  <a:pt x="1799" y="2615"/>
                </a:lnTo>
                <a:lnTo>
                  <a:pt x="1800" y="2615"/>
                </a:lnTo>
                <a:lnTo>
                  <a:pt x="1800" y="2616"/>
                </a:lnTo>
                <a:lnTo>
                  <a:pt x="1802" y="2616"/>
                </a:lnTo>
                <a:lnTo>
                  <a:pt x="1802" y="2618"/>
                </a:lnTo>
                <a:lnTo>
                  <a:pt x="1803" y="2618"/>
                </a:lnTo>
                <a:lnTo>
                  <a:pt x="1803" y="2619"/>
                </a:lnTo>
                <a:lnTo>
                  <a:pt x="1805" y="2619"/>
                </a:lnTo>
                <a:lnTo>
                  <a:pt x="1805" y="2621"/>
                </a:lnTo>
                <a:close/>
                <a:moveTo>
                  <a:pt x="1746" y="2615"/>
                </a:moveTo>
                <a:lnTo>
                  <a:pt x="1744" y="2615"/>
                </a:lnTo>
                <a:lnTo>
                  <a:pt x="1744" y="2613"/>
                </a:lnTo>
                <a:lnTo>
                  <a:pt x="1746" y="2613"/>
                </a:lnTo>
                <a:lnTo>
                  <a:pt x="1746" y="2615"/>
                </a:lnTo>
                <a:close/>
                <a:moveTo>
                  <a:pt x="1583" y="2611"/>
                </a:moveTo>
                <a:lnTo>
                  <a:pt x="1581" y="2611"/>
                </a:lnTo>
                <a:lnTo>
                  <a:pt x="1583" y="2611"/>
                </a:lnTo>
                <a:close/>
                <a:moveTo>
                  <a:pt x="1538" y="2610"/>
                </a:moveTo>
                <a:lnTo>
                  <a:pt x="1539" y="2610"/>
                </a:lnTo>
                <a:lnTo>
                  <a:pt x="1539" y="2611"/>
                </a:lnTo>
                <a:lnTo>
                  <a:pt x="1539" y="2613"/>
                </a:lnTo>
                <a:lnTo>
                  <a:pt x="1541" y="2611"/>
                </a:lnTo>
                <a:lnTo>
                  <a:pt x="1543" y="2611"/>
                </a:lnTo>
                <a:lnTo>
                  <a:pt x="1544" y="2611"/>
                </a:lnTo>
                <a:lnTo>
                  <a:pt x="1544" y="2613"/>
                </a:lnTo>
                <a:lnTo>
                  <a:pt x="1546" y="2613"/>
                </a:lnTo>
                <a:lnTo>
                  <a:pt x="1546" y="2615"/>
                </a:lnTo>
                <a:lnTo>
                  <a:pt x="1547" y="2615"/>
                </a:lnTo>
                <a:lnTo>
                  <a:pt x="1547" y="2616"/>
                </a:lnTo>
                <a:lnTo>
                  <a:pt x="1547" y="2618"/>
                </a:lnTo>
                <a:lnTo>
                  <a:pt x="1546" y="2618"/>
                </a:lnTo>
                <a:lnTo>
                  <a:pt x="1547" y="2618"/>
                </a:lnTo>
                <a:lnTo>
                  <a:pt x="1547" y="2619"/>
                </a:lnTo>
                <a:lnTo>
                  <a:pt x="1547" y="2621"/>
                </a:lnTo>
                <a:lnTo>
                  <a:pt x="1547" y="2623"/>
                </a:lnTo>
                <a:lnTo>
                  <a:pt x="1546" y="2623"/>
                </a:lnTo>
                <a:lnTo>
                  <a:pt x="1547" y="2623"/>
                </a:lnTo>
                <a:lnTo>
                  <a:pt x="1547" y="2624"/>
                </a:lnTo>
                <a:lnTo>
                  <a:pt x="1546" y="2624"/>
                </a:lnTo>
                <a:lnTo>
                  <a:pt x="1547" y="2626"/>
                </a:lnTo>
                <a:lnTo>
                  <a:pt x="1547" y="2627"/>
                </a:lnTo>
                <a:lnTo>
                  <a:pt x="1547" y="2629"/>
                </a:lnTo>
                <a:lnTo>
                  <a:pt x="1546" y="2629"/>
                </a:lnTo>
                <a:lnTo>
                  <a:pt x="1544" y="2629"/>
                </a:lnTo>
                <a:lnTo>
                  <a:pt x="1544" y="2627"/>
                </a:lnTo>
                <a:lnTo>
                  <a:pt x="1543" y="2627"/>
                </a:lnTo>
                <a:lnTo>
                  <a:pt x="1543" y="2626"/>
                </a:lnTo>
                <a:lnTo>
                  <a:pt x="1541" y="2626"/>
                </a:lnTo>
                <a:lnTo>
                  <a:pt x="1541" y="2624"/>
                </a:lnTo>
                <a:lnTo>
                  <a:pt x="1543" y="2624"/>
                </a:lnTo>
                <a:lnTo>
                  <a:pt x="1543" y="2623"/>
                </a:lnTo>
                <a:lnTo>
                  <a:pt x="1541" y="2623"/>
                </a:lnTo>
                <a:lnTo>
                  <a:pt x="1541" y="2621"/>
                </a:lnTo>
                <a:lnTo>
                  <a:pt x="1541" y="2619"/>
                </a:lnTo>
                <a:lnTo>
                  <a:pt x="1539" y="2619"/>
                </a:lnTo>
                <a:lnTo>
                  <a:pt x="1539" y="2618"/>
                </a:lnTo>
                <a:lnTo>
                  <a:pt x="1539" y="2616"/>
                </a:lnTo>
                <a:lnTo>
                  <a:pt x="1538" y="2616"/>
                </a:lnTo>
                <a:lnTo>
                  <a:pt x="1538" y="2615"/>
                </a:lnTo>
                <a:lnTo>
                  <a:pt x="1538" y="2613"/>
                </a:lnTo>
                <a:lnTo>
                  <a:pt x="1538" y="2611"/>
                </a:lnTo>
                <a:lnTo>
                  <a:pt x="1538" y="2610"/>
                </a:lnTo>
                <a:close/>
                <a:moveTo>
                  <a:pt x="1581" y="2610"/>
                </a:moveTo>
                <a:lnTo>
                  <a:pt x="1583" y="2610"/>
                </a:lnTo>
                <a:lnTo>
                  <a:pt x="1583" y="2611"/>
                </a:lnTo>
                <a:lnTo>
                  <a:pt x="1581" y="2610"/>
                </a:lnTo>
                <a:close/>
                <a:moveTo>
                  <a:pt x="1415" y="2610"/>
                </a:moveTo>
                <a:lnTo>
                  <a:pt x="1416" y="2610"/>
                </a:lnTo>
                <a:lnTo>
                  <a:pt x="1415" y="2610"/>
                </a:lnTo>
                <a:lnTo>
                  <a:pt x="1413" y="2610"/>
                </a:lnTo>
                <a:lnTo>
                  <a:pt x="1415" y="2610"/>
                </a:lnTo>
                <a:close/>
                <a:moveTo>
                  <a:pt x="1592" y="2611"/>
                </a:moveTo>
                <a:lnTo>
                  <a:pt x="1592" y="2610"/>
                </a:lnTo>
                <a:lnTo>
                  <a:pt x="1591" y="2610"/>
                </a:lnTo>
                <a:lnTo>
                  <a:pt x="1592" y="2610"/>
                </a:lnTo>
                <a:lnTo>
                  <a:pt x="1592" y="2611"/>
                </a:lnTo>
                <a:close/>
                <a:moveTo>
                  <a:pt x="1843" y="2610"/>
                </a:moveTo>
                <a:lnTo>
                  <a:pt x="1842" y="2610"/>
                </a:lnTo>
                <a:lnTo>
                  <a:pt x="1843" y="2610"/>
                </a:lnTo>
                <a:close/>
                <a:moveTo>
                  <a:pt x="1818" y="2610"/>
                </a:moveTo>
                <a:lnTo>
                  <a:pt x="1816" y="2610"/>
                </a:lnTo>
                <a:lnTo>
                  <a:pt x="1818" y="2610"/>
                </a:lnTo>
                <a:close/>
                <a:moveTo>
                  <a:pt x="1143" y="2610"/>
                </a:moveTo>
                <a:lnTo>
                  <a:pt x="1143" y="2611"/>
                </a:lnTo>
                <a:lnTo>
                  <a:pt x="1143" y="2613"/>
                </a:lnTo>
                <a:lnTo>
                  <a:pt x="1144" y="2613"/>
                </a:lnTo>
                <a:lnTo>
                  <a:pt x="1144" y="2615"/>
                </a:lnTo>
                <a:lnTo>
                  <a:pt x="1144" y="2616"/>
                </a:lnTo>
                <a:lnTo>
                  <a:pt x="1143" y="2616"/>
                </a:lnTo>
                <a:lnTo>
                  <a:pt x="1144" y="2616"/>
                </a:lnTo>
                <a:lnTo>
                  <a:pt x="1144" y="2618"/>
                </a:lnTo>
                <a:lnTo>
                  <a:pt x="1143" y="2618"/>
                </a:lnTo>
                <a:lnTo>
                  <a:pt x="1143" y="2619"/>
                </a:lnTo>
                <a:lnTo>
                  <a:pt x="1143" y="2618"/>
                </a:lnTo>
                <a:lnTo>
                  <a:pt x="1143" y="2616"/>
                </a:lnTo>
                <a:lnTo>
                  <a:pt x="1141" y="2616"/>
                </a:lnTo>
                <a:lnTo>
                  <a:pt x="1141" y="2615"/>
                </a:lnTo>
                <a:lnTo>
                  <a:pt x="1141" y="2616"/>
                </a:lnTo>
                <a:lnTo>
                  <a:pt x="1139" y="2616"/>
                </a:lnTo>
                <a:lnTo>
                  <a:pt x="1138" y="2616"/>
                </a:lnTo>
                <a:lnTo>
                  <a:pt x="1138" y="2618"/>
                </a:lnTo>
                <a:lnTo>
                  <a:pt x="1136" y="2618"/>
                </a:lnTo>
                <a:lnTo>
                  <a:pt x="1136" y="2616"/>
                </a:lnTo>
                <a:lnTo>
                  <a:pt x="1138" y="2616"/>
                </a:lnTo>
                <a:lnTo>
                  <a:pt x="1139" y="2615"/>
                </a:lnTo>
                <a:lnTo>
                  <a:pt x="1138" y="2615"/>
                </a:lnTo>
                <a:lnTo>
                  <a:pt x="1138" y="2613"/>
                </a:lnTo>
                <a:lnTo>
                  <a:pt x="1138" y="2611"/>
                </a:lnTo>
                <a:lnTo>
                  <a:pt x="1139" y="2611"/>
                </a:lnTo>
                <a:lnTo>
                  <a:pt x="1139" y="2610"/>
                </a:lnTo>
                <a:lnTo>
                  <a:pt x="1141" y="2610"/>
                </a:lnTo>
                <a:lnTo>
                  <a:pt x="1141" y="2608"/>
                </a:lnTo>
                <a:lnTo>
                  <a:pt x="1141" y="2610"/>
                </a:lnTo>
                <a:lnTo>
                  <a:pt x="1143" y="2610"/>
                </a:lnTo>
                <a:close/>
                <a:moveTo>
                  <a:pt x="1837" y="2608"/>
                </a:moveTo>
                <a:lnTo>
                  <a:pt x="1839" y="2608"/>
                </a:lnTo>
                <a:lnTo>
                  <a:pt x="1839" y="2610"/>
                </a:lnTo>
                <a:lnTo>
                  <a:pt x="1837" y="2610"/>
                </a:lnTo>
                <a:lnTo>
                  <a:pt x="1837" y="2608"/>
                </a:lnTo>
                <a:close/>
                <a:moveTo>
                  <a:pt x="1576" y="2610"/>
                </a:moveTo>
                <a:lnTo>
                  <a:pt x="1575" y="2610"/>
                </a:lnTo>
                <a:lnTo>
                  <a:pt x="1575" y="2608"/>
                </a:lnTo>
                <a:lnTo>
                  <a:pt x="1576" y="2608"/>
                </a:lnTo>
                <a:lnTo>
                  <a:pt x="1576" y="2610"/>
                </a:lnTo>
                <a:close/>
                <a:moveTo>
                  <a:pt x="1579" y="2608"/>
                </a:moveTo>
                <a:lnTo>
                  <a:pt x="1579" y="2610"/>
                </a:lnTo>
                <a:lnTo>
                  <a:pt x="1578" y="2608"/>
                </a:lnTo>
                <a:lnTo>
                  <a:pt x="1579" y="2608"/>
                </a:lnTo>
                <a:close/>
                <a:moveTo>
                  <a:pt x="1840" y="2607"/>
                </a:moveTo>
                <a:lnTo>
                  <a:pt x="1842" y="2607"/>
                </a:lnTo>
                <a:lnTo>
                  <a:pt x="1842" y="2608"/>
                </a:lnTo>
                <a:lnTo>
                  <a:pt x="1840" y="2608"/>
                </a:lnTo>
                <a:lnTo>
                  <a:pt x="1840" y="2607"/>
                </a:lnTo>
                <a:close/>
                <a:moveTo>
                  <a:pt x="1597" y="2610"/>
                </a:moveTo>
                <a:lnTo>
                  <a:pt x="1595" y="2610"/>
                </a:lnTo>
                <a:lnTo>
                  <a:pt x="1595" y="2608"/>
                </a:lnTo>
                <a:lnTo>
                  <a:pt x="1594" y="2608"/>
                </a:lnTo>
                <a:lnTo>
                  <a:pt x="1594" y="2607"/>
                </a:lnTo>
                <a:lnTo>
                  <a:pt x="1595" y="2607"/>
                </a:lnTo>
                <a:lnTo>
                  <a:pt x="1595" y="2608"/>
                </a:lnTo>
                <a:lnTo>
                  <a:pt x="1597" y="2608"/>
                </a:lnTo>
                <a:lnTo>
                  <a:pt x="1597" y="2610"/>
                </a:lnTo>
                <a:close/>
                <a:moveTo>
                  <a:pt x="1658" y="2607"/>
                </a:moveTo>
                <a:lnTo>
                  <a:pt x="1658" y="2608"/>
                </a:lnTo>
                <a:lnTo>
                  <a:pt x="1659" y="2608"/>
                </a:lnTo>
                <a:lnTo>
                  <a:pt x="1658" y="2608"/>
                </a:lnTo>
                <a:lnTo>
                  <a:pt x="1658" y="2610"/>
                </a:lnTo>
                <a:lnTo>
                  <a:pt x="1658" y="2608"/>
                </a:lnTo>
                <a:lnTo>
                  <a:pt x="1656" y="2608"/>
                </a:lnTo>
                <a:lnTo>
                  <a:pt x="1656" y="2607"/>
                </a:lnTo>
                <a:lnTo>
                  <a:pt x="1658" y="2607"/>
                </a:lnTo>
                <a:close/>
                <a:moveTo>
                  <a:pt x="1426" y="2607"/>
                </a:moveTo>
                <a:lnTo>
                  <a:pt x="1426" y="2608"/>
                </a:lnTo>
                <a:lnTo>
                  <a:pt x="1427" y="2608"/>
                </a:lnTo>
                <a:lnTo>
                  <a:pt x="1426" y="2608"/>
                </a:lnTo>
                <a:lnTo>
                  <a:pt x="1426" y="2610"/>
                </a:lnTo>
                <a:lnTo>
                  <a:pt x="1424" y="2611"/>
                </a:lnTo>
                <a:lnTo>
                  <a:pt x="1426" y="2611"/>
                </a:lnTo>
                <a:lnTo>
                  <a:pt x="1427" y="2611"/>
                </a:lnTo>
                <a:lnTo>
                  <a:pt x="1427" y="2613"/>
                </a:lnTo>
                <a:lnTo>
                  <a:pt x="1429" y="2613"/>
                </a:lnTo>
                <a:lnTo>
                  <a:pt x="1431" y="2613"/>
                </a:lnTo>
                <a:lnTo>
                  <a:pt x="1431" y="2611"/>
                </a:lnTo>
                <a:lnTo>
                  <a:pt x="1432" y="2611"/>
                </a:lnTo>
                <a:lnTo>
                  <a:pt x="1432" y="2613"/>
                </a:lnTo>
                <a:lnTo>
                  <a:pt x="1434" y="2613"/>
                </a:lnTo>
                <a:lnTo>
                  <a:pt x="1434" y="2611"/>
                </a:lnTo>
                <a:lnTo>
                  <a:pt x="1435" y="2611"/>
                </a:lnTo>
                <a:lnTo>
                  <a:pt x="1435" y="2613"/>
                </a:lnTo>
                <a:lnTo>
                  <a:pt x="1437" y="2613"/>
                </a:lnTo>
                <a:lnTo>
                  <a:pt x="1437" y="2615"/>
                </a:lnTo>
                <a:lnTo>
                  <a:pt x="1439" y="2615"/>
                </a:lnTo>
                <a:lnTo>
                  <a:pt x="1440" y="2615"/>
                </a:lnTo>
                <a:lnTo>
                  <a:pt x="1442" y="2615"/>
                </a:lnTo>
                <a:lnTo>
                  <a:pt x="1443" y="2615"/>
                </a:lnTo>
                <a:lnTo>
                  <a:pt x="1445" y="2615"/>
                </a:lnTo>
                <a:lnTo>
                  <a:pt x="1447" y="2613"/>
                </a:lnTo>
                <a:lnTo>
                  <a:pt x="1448" y="2613"/>
                </a:lnTo>
                <a:lnTo>
                  <a:pt x="1448" y="2611"/>
                </a:lnTo>
                <a:lnTo>
                  <a:pt x="1450" y="2611"/>
                </a:lnTo>
                <a:lnTo>
                  <a:pt x="1450" y="2610"/>
                </a:lnTo>
                <a:lnTo>
                  <a:pt x="1451" y="2610"/>
                </a:lnTo>
                <a:lnTo>
                  <a:pt x="1453" y="2610"/>
                </a:lnTo>
                <a:lnTo>
                  <a:pt x="1453" y="2608"/>
                </a:lnTo>
                <a:lnTo>
                  <a:pt x="1455" y="2608"/>
                </a:lnTo>
                <a:lnTo>
                  <a:pt x="1456" y="2608"/>
                </a:lnTo>
                <a:lnTo>
                  <a:pt x="1458" y="2608"/>
                </a:lnTo>
                <a:lnTo>
                  <a:pt x="1459" y="2608"/>
                </a:lnTo>
                <a:lnTo>
                  <a:pt x="1459" y="2610"/>
                </a:lnTo>
                <a:lnTo>
                  <a:pt x="1461" y="2610"/>
                </a:lnTo>
                <a:lnTo>
                  <a:pt x="1461" y="2608"/>
                </a:lnTo>
                <a:lnTo>
                  <a:pt x="1461" y="2610"/>
                </a:lnTo>
                <a:lnTo>
                  <a:pt x="1463" y="2610"/>
                </a:lnTo>
                <a:lnTo>
                  <a:pt x="1464" y="2610"/>
                </a:lnTo>
                <a:lnTo>
                  <a:pt x="1464" y="2608"/>
                </a:lnTo>
                <a:lnTo>
                  <a:pt x="1466" y="2608"/>
                </a:lnTo>
                <a:lnTo>
                  <a:pt x="1466" y="2610"/>
                </a:lnTo>
                <a:lnTo>
                  <a:pt x="1467" y="2610"/>
                </a:lnTo>
                <a:lnTo>
                  <a:pt x="1469" y="2610"/>
                </a:lnTo>
                <a:lnTo>
                  <a:pt x="1471" y="2610"/>
                </a:lnTo>
                <a:lnTo>
                  <a:pt x="1471" y="2611"/>
                </a:lnTo>
                <a:lnTo>
                  <a:pt x="1472" y="2611"/>
                </a:lnTo>
                <a:lnTo>
                  <a:pt x="1474" y="2611"/>
                </a:lnTo>
                <a:lnTo>
                  <a:pt x="1475" y="2613"/>
                </a:lnTo>
                <a:lnTo>
                  <a:pt x="1475" y="2615"/>
                </a:lnTo>
                <a:lnTo>
                  <a:pt x="1477" y="2616"/>
                </a:lnTo>
                <a:lnTo>
                  <a:pt x="1477" y="2618"/>
                </a:lnTo>
                <a:lnTo>
                  <a:pt x="1477" y="2619"/>
                </a:lnTo>
                <a:lnTo>
                  <a:pt x="1479" y="2619"/>
                </a:lnTo>
                <a:lnTo>
                  <a:pt x="1479" y="2618"/>
                </a:lnTo>
                <a:lnTo>
                  <a:pt x="1480" y="2618"/>
                </a:lnTo>
                <a:lnTo>
                  <a:pt x="1480" y="2616"/>
                </a:lnTo>
                <a:lnTo>
                  <a:pt x="1480" y="2618"/>
                </a:lnTo>
                <a:lnTo>
                  <a:pt x="1482" y="2618"/>
                </a:lnTo>
                <a:lnTo>
                  <a:pt x="1482" y="2619"/>
                </a:lnTo>
                <a:lnTo>
                  <a:pt x="1482" y="2618"/>
                </a:lnTo>
                <a:lnTo>
                  <a:pt x="1483" y="2618"/>
                </a:lnTo>
                <a:lnTo>
                  <a:pt x="1483" y="2619"/>
                </a:lnTo>
                <a:lnTo>
                  <a:pt x="1485" y="2619"/>
                </a:lnTo>
                <a:lnTo>
                  <a:pt x="1487" y="2619"/>
                </a:lnTo>
                <a:lnTo>
                  <a:pt x="1488" y="2619"/>
                </a:lnTo>
                <a:lnTo>
                  <a:pt x="1488" y="2621"/>
                </a:lnTo>
                <a:lnTo>
                  <a:pt x="1490" y="2621"/>
                </a:lnTo>
                <a:lnTo>
                  <a:pt x="1491" y="2621"/>
                </a:lnTo>
                <a:lnTo>
                  <a:pt x="1493" y="2621"/>
                </a:lnTo>
                <a:lnTo>
                  <a:pt x="1493" y="2623"/>
                </a:lnTo>
                <a:lnTo>
                  <a:pt x="1495" y="2623"/>
                </a:lnTo>
                <a:lnTo>
                  <a:pt x="1496" y="2623"/>
                </a:lnTo>
                <a:lnTo>
                  <a:pt x="1498" y="2623"/>
                </a:lnTo>
                <a:lnTo>
                  <a:pt x="1499" y="2623"/>
                </a:lnTo>
                <a:lnTo>
                  <a:pt x="1501" y="2623"/>
                </a:lnTo>
                <a:lnTo>
                  <a:pt x="1501" y="2624"/>
                </a:lnTo>
                <a:lnTo>
                  <a:pt x="1503" y="2624"/>
                </a:lnTo>
                <a:lnTo>
                  <a:pt x="1504" y="2624"/>
                </a:lnTo>
                <a:lnTo>
                  <a:pt x="1506" y="2624"/>
                </a:lnTo>
                <a:lnTo>
                  <a:pt x="1506" y="2626"/>
                </a:lnTo>
                <a:lnTo>
                  <a:pt x="1507" y="2626"/>
                </a:lnTo>
                <a:lnTo>
                  <a:pt x="1509" y="2626"/>
                </a:lnTo>
                <a:lnTo>
                  <a:pt x="1509" y="2627"/>
                </a:lnTo>
                <a:lnTo>
                  <a:pt x="1511" y="2627"/>
                </a:lnTo>
                <a:lnTo>
                  <a:pt x="1512" y="2627"/>
                </a:lnTo>
                <a:lnTo>
                  <a:pt x="1514" y="2629"/>
                </a:lnTo>
                <a:lnTo>
                  <a:pt x="1514" y="2627"/>
                </a:lnTo>
                <a:lnTo>
                  <a:pt x="1515" y="2629"/>
                </a:lnTo>
                <a:lnTo>
                  <a:pt x="1517" y="2629"/>
                </a:lnTo>
                <a:lnTo>
                  <a:pt x="1519" y="2629"/>
                </a:lnTo>
                <a:lnTo>
                  <a:pt x="1519" y="2631"/>
                </a:lnTo>
                <a:lnTo>
                  <a:pt x="1520" y="2631"/>
                </a:lnTo>
                <a:lnTo>
                  <a:pt x="1522" y="2631"/>
                </a:lnTo>
                <a:lnTo>
                  <a:pt x="1522" y="2632"/>
                </a:lnTo>
                <a:lnTo>
                  <a:pt x="1523" y="2632"/>
                </a:lnTo>
                <a:lnTo>
                  <a:pt x="1525" y="2634"/>
                </a:lnTo>
                <a:lnTo>
                  <a:pt x="1527" y="2634"/>
                </a:lnTo>
                <a:lnTo>
                  <a:pt x="1528" y="2634"/>
                </a:lnTo>
                <a:lnTo>
                  <a:pt x="1530" y="2634"/>
                </a:lnTo>
                <a:lnTo>
                  <a:pt x="1530" y="2635"/>
                </a:lnTo>
                <a:lnTo>
                  <a:pt x="1531" y="2635"/>
                </a:lnTo>
                <a:lnTo>
                  <a:pt x="1533" y="2635"/>
                </a:lnTo>
                <a:lnTo>
                  <a:pt x="1535" y="2635"/>
                </a:lnTo>
                <a:lnTo>
                  <a:pt x="1535" y="2637"/>
                </a:lnTo>
                <a:lnTo>
                  <a:pt x="1538" y="2639"/>
                </a:lnTo>
                <a:lnTo>
                  <a:pt x="1539" y="2639"/>
                </a:lnTo>
                <a:lnTo>
                  <a:pt x="1541" y="2639"/>
                </a:lnTo>
                <a:lnTo>
                  <a:pt x="1541" y="2640"/>
                </a:lnTo>
                <a:lnTo>
                  <a:pt x="1543" y="2640"/>
                </a:lnTo>
                <a:lnTo>
                  <a:pt x="1544" y="2640"/>
                </a:lnTo>
                <a:lnTo>
                  <a:pt x="1546" y="2640"/>
                </a:lnTo>
                <a:lnTo>
                  <a:pt x="1546" y="2642"/>
                </a:lnTo>
                <a:lnTo>
                  <a:pt x="1547" y="2642"/>
                </a:lnTo>
                <a:lnTo>
                  <a:pt x="1547" y="2643"/>
                </a:lnTo>
                <a:lnTo>
                  <a:pt x="1549" y="2643"/>
                </a:lnTo>
                <a:lnTo>
                  <a:pt x="1551" y="2643"/>
                </a:lnTo>
                <a:lnTo>
                  <a:pt x="1551" y="2645"/>
                </a:lnTo>
                <a:lnTo>
                  <a:pt x="1552" y="2645"/>
                </a:lnTo>
                <a:lnTo>
                  <a:pt x="1554" y="2645"/>
                </a:lnTo>
                <a:lnTo>
                  <a:pt x="1555" y="2645"/>
                </a:lnTo>
                <a:lnTo>
                  <a:pt x="1555" y="2647"/>
                </a:lnTo>
                <a:lnTo>
                  <a:pt x="1557" y="2647"/>
                </a:lnTo>
                <a:lnTo>
                  <a:pt x="1557" y="2648"/>
                </a:lnTo>
                <a:lnTo>
                  <a:pt x="1559" y="2648"/>
                </a:lnTo>
                <a:lnTo>
                  <a:pt x="1560" y="2648"/>
                </a:lnTo>
                <a:lnTo>
                  <a:pt x="1562" y="2648"/>
                </a:lnTo>
                <a:lnTo>
                  <a:pt x="1563" y="2648"/>
                </a:lnTo>
                <a:lnTo>
                  <a:pt x="1565" y="2648"/>
                </a:lnTo>
                <a:lnTo>
                  <a:pt x="1565" y="2650"/>
                </a:lnTo>
                <a:lnTo>
                  <a:pt x="1567" y="2650"/>
                </a:lnTo>
                <a:lnTo>
                  <a:pt x="1568" y="2650"/>
                </a:lnTo>
                <a:lnTo>
                  <a:pt x="1568" y="2651"/>
                </a:lnTo>
                <a:lnTo>
                  <a:pt x="1568" y="2650"/>
                </a:lnTo>
                <a:lnTo>
                  <a:pt x="1570" y="2650"/>
                </a:lnTo>
                <a:lnTo>
                  <a:pt x="1570" y="2651"/>
                </a:lnTo>
                <a:lnTo>
                  <a:pt x="1571" y="2651"/>
                </a:lnTo>
                <a:lnTo>
                  <a:pt x="1573" y="2651"/>
                </a:lnTo>
                <a:lnTo>
                  <a:pt x="1573" y="2653"/>
                </a:lnTo>
                <a:lnTo>
                  <a:pt x="1575" y="2653"/>
                </a:lnTo>
                <a:lnTo>
                  <a:pt x="1575" y="2655"/>
                </a:lnTo>
                <a:lnTo>
                  <a:pt x="1576" y="2655"/>
                </a:lnTo>
                <a:lnTo>
                  <a:pt x="1578" y="2655"/>
                </a:lnTo>
                <a:lnTo>
                  <a:pt x="1578" y="2656"/>
                </a:lnTo>
                <a:lnTo>
                  <a:pt x="1579" y="2656"/>
                </a:lnTo>
                <a:lnTo>
                  <a:pt x="1581" y="2656"/>
                </a:lnTo>
                <a:lnTo>
                  <a:pt x="1583" y="2656"/>
                </a:lnTo>
                <a:lnTo>
                  <a:pt x="1583" y="2658"/>
                </a:lnTo>
                <a:lnTo>
                  <a:pt x="1581" y="2658"/>
                </a:lnTo>
                <a:lnTo>
                  <a:pt x="1581" y="2659"/>
                </a:lnTo>
                <a:lnTo>
                  <a:pt x="1581" y="2661"/>
                </a:lnTo>
                <a:lnTo>
                  <a:pt x="1579" y="2661"/>
                </a:lnTo>
                <a:lnTo>
                  <a:pt x="1579" y="2663"/>
                </a:lnTo>
                <a:lnTo>
                  <a:pt x="1579" y="2664"/>
                </a:lnTo>
                <a:lnTo>
                  <a:pt x="1579" y="2666"/>
                </a:lnTo>
                <a:lnTo>
                  <a:pt x="1579" y="2667"/>
                </a:lnTo>
                <a:lnTo>
                  <a:pt x="1579" y="2669"/>
                </a:lnTo>
                <a:lnTo>
                  <a:pt x="1579" y="2671"/>
                </a:lnTo>
                <a:lnTo>
                  <a:pt x="1581" y="2671"/>
                </a:lnTo>
                <a:lnTo>
                  <a:pt x="1581" y="2672"/>
                </a:lnTo>
                <a:lnTo>
                  <a:pt x="1581" y="2674"/>
                </a:lnTo>
                <a:lnTo>
                  <a:pt x="1581" y="2675"/>
                </a:lnTo>
                <a:lnTo>
                  <a:pt x="1583" y="2675"/>
                </a:lnTo>
                <a:lnTo>
                  <a:pt x="1583" y="2677"/>
                </a:lnTo>
                <a:lnTo>
                  <a:pt x="1581" y="2677"/>
                </a:lnTo>
                <a:lnTo>
                  <a:pt x="1581" y="2679"/>
                </a:lnTo>
                <a:lnTo>
                  <a:pt x="1581" y="2680"/>
                </a:lnTo>
                <a:lnTo>
                  <a:pt x="1583" y="2680"/>
                </a:lnTo>
                <a:lnTo>
                  <a:pt x="1583" y="2682"/>
                </a:lnTo>
                <a:lnTo>
                  <a:pt x="1583" y="2683"/>
                </a:lnTo>
                <a:lnTo>
                  <a:pt x="1584" y="2683"/>
                </a:lnTo>
                <a:lnTo>
                  <a:pt x="1586" y="2683"/>
                </a:lnTo>
                <a:lnTo>
                  <a:pt x="1586" y="2682"/>
                </a:lnTo>
                <a:lnTo>
                  <a:pt x="1584" y="2682"/>
                </a:lnTo>
                <a:lnTo>
                  <a:pt x="1584" y="2680"/>
                </a:lnTo>
                <a:lnTo>
                  <a:pt x="1583" y="2680"/>
                </a:lnTo>
                <a:lnTo>
                  <a:pt x="1583" y="2679"/>
                </a:lnTo>
                <a:lnTo>
                  <a:pt x="1583" y="2677"/>
                </a:lnTo>
                <a:lnTo>
                  <a:pt x="1584" y="2677"/>
                </a:lnTo>
                <a:lnTo>
                  <a:pt x="1586" y="2677"/>
                </a:lnTo>
                <a:lnTo>
                  <a:pt x="1586" y="2675"/>
                </a:lnTo>
                <a:lnTo>
                  <a:pt x="1587" y="2675"/>
                </a:lnTo>
                <a:lnTo>
                  <a:pt x="1589" y="2675"/>
                </a:lnTo>
                <a:lnTo>
                  <a:pt x="1591" y="2675"/>
                </a:lnTo>
                <a:lnTo>
                  <a:pt x="1589" y="2675"/>
                </a:lnTo>
                <a:lnTo>
                  <a:pt x="1591" y="2675"/>
                </a:lnTo>
                <a:lnTo>
                  <a:pt x="1591" y="2674"/>
                </a:lnTo>
                <a:lnTo>
                  <a:pt x="1589" y="2674"/>
                </a:lnTo>
                <a:lnTo>
                  <a:pt x="1589" y="2672"/>
                </a:lnTo>
                <a:lnTo>
                  <a:pt x="1591" y="2671"/>
                </a:lnTo>
                <a:lnTo>
                  <a:pt x="1592" y="2671"/>
                </a:lnTo>
                <a:lnTo>
                  <a:pt x="1594" y="2671"/>
                </a:lnTo>
                <a:lnTo>
                  <a:pt x="1594" y="2669"/>
                </a:lnTo>
                <a:lnTo>
                  <a:pt x="1592" y="2669"/>
                </a:lnTo>
                <a:lnTo>
                  <a:pt x="1592" y="2667"/>
                </a:lnTo>
                <a:lnTo>
                  <a:pt x="1594" y="2667"/>
                </a:lnTo>
                <a:lnTo>
                  <a:pt x="1592" y="2667"/>
                </a:lnTo>
                <a:lnTo>
                  <a:pt x="1592" y="2666"/>
                </a:lnTo>
                <a:lnTo>
                  <a:pt x="1592" y="2664"/>
                </a:lnTo>
                <a:lnTo>
                  <a:pt x="1594" y="2664"/>
                </a:lnTo>
                <a:lnTo>
                  <a:pt x="1595" y="2664"/>
                </a:lnTo>
                <a:lnTo>
                  <a:pt x="1597" y="2664"/>
                </a:lnTo>
                <a:lnTo>
                  <a:pt x="1599" y="2664"/>
                </a:lnTo>
                <a:lnTo>
                  <a:pt x="1600" y="2664"/>
                </a:lnTo>
                <a:lnTo>
                  <a:pt x="1600" y="2663"/>
                </a:lnTo>
                <a:lnTo>
                  <a:pt x="1600" y="2664"/>
                </a:lnTo>
                <a:lnTo>
                  <a:pt x="1600" y="2663"/>
                </a:lnTo>
                <a:lnTo>
                  <a:pt x="1602" y="2663"/>
                </a:lnTo>
                <a:lnTo>
                  <a:pt x="1602" y="2664"/>
                </a:lnTo>
                <a:lnTo>
                  <a:pt x="1603" y="2664"/>
                </a:lnTo>
                <a:lnTo>
                  <a:pt x="1603" y="2666"/>
                </a:lnTo>
                <a:lnTo>
                  <a:pt x="1603" y="2667"/>
                </a:lnTo>
                <a:lnTo>
                  <a:pt x="1605" y="2667"/>
                </a:lnTo>
                <a:lnTo>
                  <a:pt x="1603" y="2667"/>
                </a:lnTo>
                <a:lnTo>
                  <a:pt x="1603" y="2669"/>
                </a:lnTo>
                <a:lnTo>
                  <a:pt x="1603" y="2671"/>
                </a:lnTo>
                <a:lnTo>
                  <a:pt x="1603" y="2672"/>
                </a:lnTo>
                <a:lnTo>
                  <a:pt x="1602" y="2672"/>
                </a:lnTo>
                <a:lnTo>
                  <a:pt x="1602" y="2674"/>
                </a:lnTo>
                <a:lnTo>
                  <a:pt x="1600" y="2674"/>
                </a:lnTo>
                <a:lnTo>
                  <a:pt x="1600" y="2675"/>
                </a:lnTo>
                <a:lnTo>
                  <a:pt x="1600" y="2677"/>
                </a:lnTo>
                <a:lnTo>
                  <a:pt x="1599" y="2677"/>
                </a:lnTo>
                <a:lnTo>
                  <a:pt x="1599" y="2679"/>
                </a:lnTo>
                <a:lnTo>
                  <a:pt x="1599" y="2680"/>
                </a:lnTo>
                <a:lnTo>
                  <a:pt x="1599" y="2682"/>
                </a:lnTo>
                <a:lnTo>
                  <a:pt x="1599" y="2683"/>
                </a:lnTo>
                <a:lnTo>
                  <a:pt x="1599" y="2685"/>
                </a:lnTo>
                <a:lnTo>
                  <a:pt x="1600" y="2685"/>
                </a:lnTo>
                <a:lnTo>
                  <a:pt x="1600" y="2687"/>
                </a:lnTo>
                <a:lnTo>
                  <a:pt x="1602" y="2687"/>
                </a:lnTo>
                <a:lnTo>
                  <a:pt x="1603" y="2687"/>
                </a:lnTo>
                <a:lnTo>
                  <a:pt x="1605" y="2687"/>
                </a:lnTo>
                <a:lnTo>
                  <a:pt x="1605" y="2685"/>
                </a:lnTo>
                <a:lnTo>
                  <a:pt x="1607" y="2685"/>
                </a:lnTo>
                <a:lnTo>
                  <a:pt x="1608" y="2685"/>
                </a:lnTo>
                <a:lnTo>
                  <a:pt x="1610" y="2685"/>
                </a:lnTo>
                <a:lnTo>
                  <a:pt x="1611" y="2685"/>
                </a:lnTo>
                <a:lnTo>
                  <a:pt x="1611" y="2687"/>
                </a:lnTo>
                <a:lnTo>
                  <a:pt x="1611" y="2688"/>
                </a:lnTo>
                <a:lnTo>
                  <a:pt x="1613" y="2690"/>
                </a:lnTo>
                <a:lnTo>
                  <a:pt x="1615" y="2690"/>
                </a:lnTo>
                <a:lnTo>
                  <a:pt x="1615" y="2691"/>
                </a:lnTo>
                <a:lnTo>
                  <a:pt x="1616" y="2691"/>
                </a:lnTo>
                <a:lnTo>
                  <a:pt x="1618" y="2693"/>
                </a:lnTo>
                <a:lnTo>
                  <a:pt x="1619" y="2693"/>
                </a:lnTo>
                <a:lnTo>
                  <a:pt x="1621" y="2695"/>
                </a:lnTo>
                <a:lnTo>
                  <a:pt x="1621" y="2696"/>
                </a:lnTo>
                <a:lnTo>
                  <a:pt x="1623" y="2696"/>
                </a:lnTo>
                <a:lnTo>
                  <a:pt x="1624" y="2696"/>
                </a:lnTo>
                <a:lnTo>
                  <a:pt x="1626" y="2696"/>
                </a:lnTo>
                <a:lnTo>
                  <a:pt x="1626" y="2698"/>
                </a:lnTo>
                <a:lnTo>
                  <a:pt x="1627" y="2699"/>
                </a:lnTo>
                <a:lnTo>
                  <a:pt x="1629" y="2699"/>
                </a:lnTo>
                <a:lnTo>
                  <a:pt x="1631" y="2699"/>
                </a:lnTo>
                <a:lnTo>
                  <a:pt x="1631" y="2701"/>
                </a:lnTo>
                <a:lnTo>
                  <a:pt x="1632" y="2703"/>
                </a:lnTo>
                <a:lnTo>
                  <a:pt x="1634" y="2703"/>
                </a:lnTo>
                <a:lnTo>
                  <a:pt x="1635" y="2703"/>
                </a:lnTo>
                <a:lnTo>
                  <a:pt x="1637" y="2703"/>
                </a:lnTo>
                <a:lnTo>
                  <a:pt x="1639" y="2703"/>
                </a:lnTo>
                <a:lnTo>
                  <a:pt x="1639" y="2704"/>
                </a:lnTo>
                <a:lnTo>
                  <a:pt x="1640" y="2706"/>
                </a:lnTo>
                <a:lnTo>
                  <a:pt x="1642" y="2706"/>
                </a:lnTo>
                <a:lnTo>
                  <a:pt x="1642" y="2707"/>
                </a:lnTo>
                <a:lnTo>
                  <a:pt x="1643" y="2707"/>
                </a:lnTo>
                <a:lnTo>
                  <a:pt x="1645" y="2707"/>
                </a:lnTo>
                <a:lnTo>
                  <a:pt x="1647" y="2709"/>
                </a:lnTo>
                <a:lnTo>
                  <a:pt x="1647" y="2711"/>
                </a:lnTo>
                <a:lnTo>
                  <a:pt x="1648" y="2711"/>
                </a:lnTo>
                <a:lnTo>
                  <a:pt x="1650" y="2711"/>
                </a:lnTo>
                <a:lnTo>
                  <a:pt x="1650" y="2712"/>
                </a:lnTo>
                <a:lnTo>
                  <a:pt x="1651" y="2712"/>
                </a:lnTo>
                <a:lnTo>
                  <a:pt x="1653" y="2712"/>
                </a:lnTo>
                <a:lnTo>
                  <a:pt x="1653" y="2714"/>
                </a:lnTo>
                <a:lnTo>
                  <a:pt x="1655" y="2714"/>
                </a:lnTo>
                <a:lnTo>
                  <a:pt x="1655" y="2715"/>
                </a:lnTo>
                <a:lnTo>
                  <a:pt x="1656" y="2715"/>
                </a:lnTo>
                <a:lnTo>
                  <a:pt x="1658" y="2715"/>
                </a:lnTo>
                <a:lnTo>
                  <a:pt x="1658" y="2717"/>
                </a:lnTo>
                <a:lnTo>
                  <a:pt x="1659" y="2719"/>
                </a:lnTo>
                <a:lnTo>
                  <a:pt x="1659" y="2720"/>
                </a:lnTo>
                <a:lnTo>
                  <a:pt x="1661" y="2720"/>
                </a:lnTo>
                <a:lnTo>
                  <a:pt x="1661" y="2722"/>
                </a:lnTo>
                <a:lnTo>
                  <a:pt x="1663" y="2722"/>
                </a:lnTo>
                <a:lnTo>
                  <a:pt x="1664" y="2722"/>
                </a:lnTo>
                <a:lnTo>
                  <a:pt x="1666" y="2722"/>
                </a:lnTo>
                <a:lnTo>
                  <a:pt x="1667" y="2722"/>
                </a:lnTo>
                <a:lnTo>
                  <a:pt x="1669" y="2723"/>
                </a:lnTo>
                <a:lnTo>
                  <a:pt x="1669" y="2722"/>
                </a:lnTo>
                <a:lnTo>
                  <a:pt x="1669" y="2723"/>
                </a:lnTo>
                <a:lnTo>
                  <a:pt x="1671" y="2723"/>
                </a:lnTo>
                <a:lnTo>
                  <a:pt x="1671" y="2722"/>
                </a:lnTo>
                <a:lnTo>
                  <a:pt x="1671" y="2723"/>
                </a:lnTo>
                <a:lnTo>
                  <a:pt x="1672" y="2722"/>
                </a:lnTo>
                <a:lnTo>
                  <a:pt x="1672" y="2723"/>
                </a:lnTo>
                <a:lnTo>
                  <a:pt x="1674" y="2723"/>
                </a:lnTo>
                <a:lnTo>
                  <a:pt x="1675" y="2723"/>
                </a:lnTo>
                <a:lnTo>
                  <a:pt x="1675" y="2725"/>
                </a:lnTo>
                <a:lnTo>
                  <a:pt x="1677" y="2725"/>
                </a:lnTo>
                <a:lnTo>
                  <a:pt x="1679" y="2725"/>
                </a:lnTo>
                <a:lnTo>
                  <a:pt x="1679" y="2723"/>
                </a:lnTo>
                <a:lnTo>
                  <a:pt x="1680" y="2723"/>
                </a:lnTo>
                <a:lnTo>
                  <a:pt x="1680" y="2722"/>
                </a:lnTo>
                <a:lnTo>
                  <a:pt x="1682" y="2722"/>
                </a:lnTo>
                <a:lnTo>
                  <a:pt x="1682" y="2723"/>
                </a:lnTo>
                <a:lnTo>
                  <a:pt x="1683" y="2723"/>
                </a:lnTo>
                <a:lnTo>
                  <a:pt x="1685" y="2723"/>
                </a:lnTo>
                <a:lnTo>
                  <a:pt x="1687" y="2723"/>
                </a:lnTo>
                <a:lnTo>
                  <a:pt x="1688" y="2723"/>
                </a:lnTo>
                <a:lnTo>
                  <a:pt x="1688" y="2725"/>
                </a:lnTo>
                <a:lnTo>
                  <a:pt x="1690" y="2725"/>
                </a:lnTo>
                <a:lnTo>
                  <a:pt x="1691" y="2725"/>
                </a:lnTo>
                <a:lnTo>
                  <a:pt x="1693" y="2725"/>
                </a:lnTo>
                <a:lnTo>
                  <a:pt x="1695" y="2725"/>
                </a:lnTo>
                <a:lnTo>
                  <a:pt x="1695" y="2727"/>
                </a:lnTo>
                <a:lnTo>
                  <a:pt x="1693" y="2727"/>
                </a:lnTo>
                <a:lnTo>
                  <a:pt x="1691" y="2727"/>
                </a:lnTo>
                <a:lnTo>
                  <a:pt x="1691" y="2728"/>
                </a:lnTo>
                <a:lnTo>
                  <a:pt x="1690" y="2728"/>
                </a:lnTo>
                <a:lnTo>
                  <a:pt x="1688" y="2728"/>
                </a:lnTo>
                <a:lnTo>
                  <a:pt x="1687" y="2728"/>
                </a:lnTo>
                <a:lnTo>
                  <a:pt x="1685" y="2728"/>
                </a:lnTo>
                <a:lnTo>
                  <a:pt x="1683" y="2728"/>
                </a:lnTo>
                <a:lnTo>
                  <a:pt x="1682" y="2728"/>
                </a:lnTo>
                <a:lnTo>
                  <a:pt x="1680" y="2728"/>
                </a:lnTo>
                <a:lnTo>
                  <a:pt x="1679" y="2728"/>
                </a:lnTo>
                <a:lnTo>
                  <a:pt x="1679" y="2730"/>
                </a:lnTo>
                <a:lnTo>
                  <a:pt x="1679" y="2731"/>
                </a:lnTo>
                <a:lnTo>
                  <a:pt x="1680" y="2731"/>
                </a:lnTo>
                <a:lnTo>
                  <a:pt x="1682" y="2731"/>
                </a:lnTo>
                <a:lnTo>
                  <a:pt x="1683" y="2733"/>
                </a:lnTo>
                <a:lnTo>
                  <a:pt x="1685" y="2733"/>
                </a:lnTo>
                <a:lnTo>
                  <a:pt x="1687" y="2731"/>
                </a:lnTo>
                <a:lnTo>
                  <a:pt x="1685" y="2731"/>
                </a:lnTo>
                <a:lnTo>
                  <a:pt x="1687" y="2731"/>
                </a:lnTo>
                <a:lnTo>
                  <a:pt x="1687" y="2733"/>
                </a:lnTo>
                <a:lnTo>
                  <a:pt x="1688" y="2733"/>
                </a:lnTo>
                <a:lnTo>
                  <a:pt x="1690" y="2733"/>
                </a:lnTo>
                <a:lnTo>
                  <a:pt x="1691" y="2733"/>
                </a:lnTo>
                <a:lnTo>
                  <a:pt x="1691" y="2731"/>
                </a:lnTo>
                <a:lnTo>
                  <a:pt x="1693" y="2731"/>
                </a:lnTo>
                <a:lnTo>
                  <a:pt x="1695" y="2731"/>
                </a:lnTo>
                <a:lnTo>
                  <a:pt x="1695" y="2733"/>
                </a:lnTo>
                <a:lnTo>
                  <a:pt x="1696" y="2733"/>
                </a:lnTo>
                <a:lnTo>
                  <a:pt x="1698" y="2735"/>
                </a:lnTo>
                <a:lnTo>
                  <a:pt x="1699" y="2735"/>
                </a:lnTo>
                <a:lnTo>
                  <a:pt x="1699" y="2733"/>
                </a:lnTo>
                <a:lnTo>
                  <a:pt x="1701" y="2733"/>
                </a:lnTo>
                <a:lnTo>
                  <a:pt x="1703" y="2733"/>
                </a:lnTo>
                <a:lnTo>
                  <a:pt x="1704" y="2733"/>
                </a:lnTo>
                <a:lnTo>
                  <a:pt x="1706" y="2733"/>
                </a:lnTo>
                <a:lnTo>
                  <a:pt x="1706" y="2735"/>
                </a:lnTo>
                <a:lnTo>
                  <a:pt x="1707" y="2735"/>
                </a:lnTo>
                <a:lnTo>
                  <a:pt x="1709" y="2735"/>
                </a:lnTo>
                <a:lnTo>
                  <a:pt x="1709" y="2736"/>
                </a:lnTo>
                <a:lnTo>
                  <a:pt x="1711" y="2736"/>
                </a:lnTo>
                <a:lnTo>
                  <a:pt x="1711" y="2735"/>
                </a:lnTo>
                <a:lnTo>
                  <a:pt x="1712" y="2735"/>
                </a:lnTo>
                <a:lnTo>
                  <a:pt x="1714" y="2735"/>
                </a:lnTo>
                <a:lnTo>
                  <a:pt x="1715" y="2735"/>
                </a:lnTo>
                <a:lnTo>
                  <a:pt x="1717" y="2735"/>
                </a:lnTo>
                <a:lnTo>
                  <a:pt x="1719" y="2735"/>
                </a:lnTo>
                <a:lnTo>
                  <a:pt x="1719" y="2736"/>
                </a:lnTo>
                <a:lnTo>
                  <a:pt x="1720" y="2736"/>
                </a:lnTo>
                <a:lnTo>
                  <a:pt x="1722" y="2736"/>
                </a:lnTo>
                <a:lnTo>
                  <a:pt x="1722" y="2738"/>
                </a:lnTo>
                <a:lnTo>
                  <a:pt x="1723" y="2738"/>
                </a:lnTo>
                <a:lnTo>
                  <a:pt x="1723" y="2739"/>
                </a:lnTo>
                <a:lnTo>
                  <a:pt x="1723" y="2741"/>
                </a:lnTo>
                <a:lnTo>
                  <a:pt x="1723" y="2743"/>
                </a:lnTo>
                <a:lnTo>
                  <a:pt x="1722" y="2743"/>
                </a:lnTo>
                <a:lnTo>
                  <a:pt x="1720" y="2743"/>
                </a:lnTo>
                <a:lnTo>
                  <a:pt x="1722" y="2743"/>
                </a:lnTo>
                <a:lnTo>
                  <a:pt x="1723" y="2743"/>
                </a:lnTo>
                <a:lnTo>
                  <a:pt x="1725" y="2743"/>
                </a:lnTo>
                <a:lnTo>
                  <a:pt x="1723" y="2743"/>
                </a:lnTo>
                <a:lnTo>
                  <a:pt x="1723" y="2744"/>
                </a:lnTo>
                <a:lnTo>
                  <a:pt x="1725" y="2744"/>
                </a:lnTo>
                <a:lnTo>
                  <a:pt x="1725" y="2746"/>
                </a:lnTo>
                <a:lnTo>
                  <a:pt x="1727" y="2746"/>
                </a:lnTo>
                <a:lnTo>
                  <a:pt x="1728" y="2744"/>
                </a:lnTo>
                <a:lnTo>
                  <a:pt x="1728" y="2746"/>
                </a:lnTo>
                <a:lnTo>
                  <a:pt x="1730" y="2746"/>
                </a:lnTo>
                <a:lnTo>
                  <a:pt x="1731" y="2746"/>
                </a:lnTo>
                <a:lnTo>
                  <a:pt x="1733" y="2746"/>
                </a:lnTo>
                <a:lnTo>
                  <a:pt x="1735" y="2746"/>
                </a:lnTo>
                <a:lnTo>
                  <a:pt x="1736" y="2746"/>
                </a:lnTo>
                <a:lnTo>
                  <a:pt x="1738" y="2746"/>
                </a:lnTo>
                <a:lnTo>
                  <a:pt x="1739" y="2746"/>
                </a:lnTo>
                <a:lnTo>
                  <a:pt x="1741" y="2746"/>
                </a:lnTo>
                <a:lnTo>
                  <a:pt x="1743" y="2746"/>
                </a:lnTo>
                <a:lnTo>
                  <a:pt x="1744" y="2746"/>
                </a:lnTo>
                <a:lnTo>
                  <a:pt x="1746" y="2746"/>
                </a:lnTo>
                <a:lnTo>
                  <a:pt x="1747" y="2747"/>
                </a:lnTo>
                <a:lnTo>
                  <a:pt x="1749" y="2747"/>
                </a:lnTo>
                <a:lnTo>
                  <a:pt x="1751" y="2747"/>
                </a:lnTo>
                <a:lnTo>
                  <a:pt x="1752" y="2747"/>
                </a:lnTo>
                <a:lnTo>
                  <a:pt x="1754" y="2747"/>
                </a:lnTo>
                <a:lnTo>
                  <a:pt x="1754" y="2749"/>
                </a:lnTo>
                <a:lnTo>
                  <a:pt x="1754" y="2747"/>
                </a:lnTo>
                <a:lnTo>
                  <a:pt x="1754" y="2749"/>
                </a:lnTo>
                <a:lnTo>
                  <a:pt x="1755" y="2749"/>
                </a:lnTo>
                <a:lnTo>
                  <a:pt x="1757" y="2749"/>
                </a:lnTo>
                <a:lnTo>
                  <a:pt x="1757" y="2751"/>
                </a:lnTo>
                <a:lnTo>
                  <a:pt x="1755" y="2751"/>
                </a:lnTo>
                <a:lnTo>
                  <a:pt x="1755" y="2752"/>
                </a:lnTo>
                <a:lnTo>
                  <a:pt x="1754" y="2752"/>
                </a:lnTo>
                <a:lnTo>
                  <a:pt x="1752" y="2752"/>
                </a:lnTo>
                <a:lnTo>
                  <a:pt x="1751" y="2752"/>
                </a:lnTo>
                <a:lnTo>
                  <a:pt x="1751" y="2754"/>
                </a:lnTo>
                <a:lnTo>
                  <a:pt x="1749" y="2754"/>
                </a:lnTo>
                <a:lnTo>
                  <a:pt x="1751" y="2755"/>
                </a:lnTo>
                <a:lnTo>
                  <a:pt x="1752" y="2755"/>
                </a:lnTo>
                <a:lnTo>
                  <a:pt x="1752" y="2757"/>
                </a:lnTo>
                <a:lnTo>
                  <a:pt x="1754" y="2757"/>
                </a:lnTo>
                <a:lnTo>
                  <a:pt x="1754" y="2759"/>
                </a:lnTo>
                <a:lnTo>
                  <a:pt x="1754" y="2757"/>
                </a:lnTo>
                <a:lnTo>
                  <a:pt x="1754" y="2755"/>
                </a:lnTo>
                <a:lnTo>
                  <a:pt x="1754" y="2757"/>
                </a:lnTo>
                <a:lnTo>
                  <a:pt x="1755" y="2757"/>
                </a:lnTo>
                <a:lnTo>
                  <a:pt x="1755" y="2755"/>
                </a:lnTo>
                <a:lnTo>
                  <a:pt x="1757" y="2755"/>
                </a:lnTo>
                <a:lnTo>
                  <a:pt x="1759" y="2755"/>
                </a:lnTo>
                <a:lnTo>
                  <a:pt x="1757" y="2755"/>
                </a:lnTo>
                <a:lnTo>
                  <a:pt x="1757" y="2754"/>
                </a:lnTo>
                <a:lnTo>
                  <a:pt x="1759" y="2754"/>
                </a:lnTo>
                <a:lnTo>
                  <a:pt x="1760" y="2752"/>
                </a:lnTo>
                <a:lnTo>
                  <a:pt x="1759" y="2752"/>
                </a:lnTo>
                <a:lnTo>
                  <a:pt x="1760" y="2752"/>
                </a:lnTo>
                <a:lnTo>
                  <a:pt x="1760" y="2751"/>
                </a:lnTo>
                <a:lnTo>
                  <a:pt x="1762" y="2751"/>
                </a:lnTo>
                <a:lnTo>
                  <a:pt x="1762" y="2752"/>
                </a:lnTo>
                <a:lnTo>
                  <a:pt x="1762" y="2751"/>
                </a:lnTo>
                <a:lnTo>
                  <a:pt x="1763" y="2751"/>
                </a:lnTo>
                <a:lnTo>
                  <a:pt x="1765" y="2751"/>
                </a:lnTo>
                <a:lnTo>
                  <a:pt x="1767" y="2751"/>
                </a:lnTo>
                <a:lnTo>
                  <a:pt x="1768" y="2751"/>
                </a:lnTo>
                <a:lnTo>
                  <a:pt x="1768" y="2752"/>
                </a:lnTo>
                <a:lnTo>
                  <a:pt x="1767" y="2752"/>
                </a:lnTo>
                <a:lnTo>
                  <a:pt x="1767" y="2754"/>
                </a:lnTo>
                <a:lnTo>
                  <a:pt x="1768" y="2754"/>
                </a:lnTo>
                <a:lnTo>
                  <a:pt x="1768" y="2752"/>
                </a:lnTo>
                <a:lnTo>
                  <a:pt x="1770" y="2752"/>
                </a:lnTo>
                <a:lnTo>
                  <a:pt x="1771" y="2752"/>
                </a:lnTo>
                <a:lnTo>
                  <a:pt x="1773" y="2752"/>
                </a:lnTo>
                <a:lnTo>
                  <a:pt x="1773" y="2754"/>
                </a:lnTo>
                <a:lnTo>
                  <a:pt x="1775" y="2754"/>
                </a:lnTo>
                <a:lnTo>
                  <a:pt x="1775" y="2752"/>
                </a:lnTo>
                <a:lnTo>
                  <a:pt x="1776" y="2752"/>
                </a:lnTo>
                <a:lnTo>
                  <a:pt x="1778" y="2754"/>
                </a:lnTo>
                <a:lnTo>
                  <a:pt x="1776" y="2754"/>
                </a:lnTo>
                <a:lnTo>
                  <a:pt x="1776" y="2755"/>
                </a:lnTo>
                <a:lnTo>
                  <a:pt x="1778" y="2755"/>
                </a:lnTo>
                <a:lnTo>
                  <a:pt x="1779" y="2755"/>
                </a:lnTo>
                <a:lnTo>
                  <a:pt x="1781" y="2755"/>
                </a:lnTo>
                <a:lnTo>
                  <a:pt x="1783" y="2757"/>
                </a:lnTo>
                <a:lnTo>
                  <a:pt x="1784" y="2757"/>
                </a:lnTo>
                <a:lnTo>
                  <a:pt x="1786" y="2757"/>
                </a:lnTo>
                <a:lnTo>
                  <a:pt x="1787" y="2759"/>
                </a:lnTo>
                <a:lnTo>
                  <a:pt x="1789" y="2759"/>
                </a:lnTo>
                <a:lnTo>
                  <a:pt x="1791" y="2759"/>
                </a:lnTo>
                <a:lnTo>
                  <a:pt x="1791" y="2760"/>
                </a:lnTo>
                <a:lnTo>
                  <a:pt x="1792" y="2760"/>
                </a:lnTo>
                <a:lnTo>
                  <a:pt x="1794" y="2760"/>
                </a:lnTo>
                <a:lnTo>
                  <a:pt x="1794" y="2762"/>
                </a:lnTo>
                <a:lnTo>
                  <a:pt x="1795" y="2762"/>
                </a:lnTo>
                <a:lnTo>
                  <a:pt x="1797" y="2762"/>
                </a:lnTo>
                <a:lnTo>
                  <a:pt x="1797" y="2763"/>
                </a:lnTo>
                <a:lnTo>
                  <a:pt x="1799" y="2763"/>
                </a:lnTo>
                <a:lnTo>
                  <a:pt x="1800" y="2763"/>
                </a:lnTo>
                <a:lnTo>
                  <a:pt x="1802" y="2763"/>
                </a:lnTo>
                <a:lnTo>
                  <a:pt x="1802" y="2765"/>
                </a:lnTo>
                <a:lnTo>
                  <a:pt x="1803" y="2765"/>
                </a:lnTo>
                <a:lnTo>
                  <a:pt x="1805" y="2765"/>
                </a:lnTo>
                <a:lnTo>
                  <a:pt x="1807" y="2765"/>
                </a:lnTo>
                <a:lnTo>
                  <a:pt x="1807" y="2767"/>
                </a:lnTo>
                <a:lnTo>
                  <a:pt x="1808" y="2767"/>
                </a:lnTo>
                <a:lnTo>
                  <a:pt x="1810" y="2767"/>
                </a:lnTo>
                <a:lnTo>
                  <a:pt x="1810" y="2768"/>
                </a:lnTo>
                <a:lnTo>
                  <a:pt x="1811" y="2768"/>
                </a:lnTo>
                <a:lnTo>
                  <a:pt x="1811" y="2770"/>
                </a:lnTo>
                <a:lnTo>
                  <a:pt x="1813" y="2770"/>
                </a:lnTo>
                <a:lnTo>
                  <a:pt x="1815" y="2771"/>
                </a:lnTo>
                <a:lnTo>
                  <a:pt x="1816" y="2771"/>
                </a:lnTo>
                <a:lnTo>
                  <a:pt x="1816" y="2773"/>
                </a:lnTo>
                <a:lnTo>
                  <a:pt x="1818" y="2773"/>
                </a:lnTo>
                <a:lnTo>
                  <a:pt x="1819" y="2773"/>
                </a:lnTo>
                <a:lnTo>
                  <a:pt x="1821" y="2773"/>
                </a:lnTo>
                <a:lnTo>
                  <a:pt x="1823" y="2773"/>
                </a:lnTo>
                <a:lnTo>
                  <a:pt x="1823" y="2775"/>
                </a:lnTo>
                <a:lnTo>
                  <a:pt x="1823" y="2776"/>
                </a:lnTo>
                <a:lnTo>
                  <a:pt x="1824" y="2776"/>
                </a:lnTo>
                <a:lnTo>
                  <a:pt x="1824" y="2778"/>
                </a:lnTo>
                <a:lnTo>
                  <a:pt x="1826" y="2778"/>
                </a:lnTo>
                <a:lnTo>
                  <a:pt x="1826" y="2779"/>
                </a:lnTo>
                <a:lnTo>
                  <a:pt x="1826" y="2778"/>
                </a:lnTo>
                <a:lnTo>
                  <a:pt x="1827" y="2778"/>
                </a:lnTo>
                <a:lnTo>
                  <a:pt x="1829" y="2778"/>
                </a:lnTo>
                <a:lnTo>
                  <a:pt x="1829" y="2779"/>
                </a:lnTo>
                <a:lnTo>
                  <a:pt x="1831" y="2779"/>
                </a:lnTo>
                <a:lnTo>
                  <a:pt x="1832" y="2779"/>
                </a:lnTo>
                <a:lnTo>
                  <a:pt x="1834" y="2779"/>
                </a:lnTo>
                <a:lnTo>
                  <a:pt x="1835" y="2778"/>
                </a:lnTo>
                <a:lnTo>
                  <a:pt x="1835" y="2776"/>
                </a:lnTo>
                <a:lnTo>
                  <a:pt x="1837" y="2776"/>
                </a:lnTo>
                <a:lnTo>
                  <a:pt x="1839" y="2776"/>
                </a:lnTo>
                <a:lnTo>
                  <a:pt x="1840" y="2776"/>
                </a:lnTo>
                <a:lnTo>
                  <a:pt x="1840" y="2778"/>
                </a:lnTo>
                <a:lnTo>
                  <a:pt x="1842" y="2778"/>
                </a:lnTo>
                <a:lnTo>
                  <a:pt x="1843" y="2778"/>
                </a:lnTo>
                <a:lnTo>
                  <a:pt x="1843" y="2776"/>
                </a:lnTo>
                <a:lnTo>
                  <a:pt x="1845" y="2776"/>
                </a:lnTo>
                <a:lnTo>
                  <a:pt x="1847" y="2776"/>
                </a:lnTo>
                <a:lnTo>
                  <a:pt x="1847" y="2778"/>
                </a:lnTo>
                <a:lnTo>
                  <a:pt x="1848" y="2778"/>
                </a:lnTo>
                <a:lnTo>
                  <a:pt x="1850" y="2778"/>
                </a:lnTo>
                <a:lnTo>
                  <a:pt x="1851" y="2778"/>
                </a:lnTo>
                <a:lnTo>
                  <a:pt x="1853" y="2778"/>
                </a:lnTo>
                <a:lnTo>
                  <a:pt x="1855" y="2778"/>
                </a:lnTo>
                <a:lnTo>
                  <a:pt x="1855" y="2779"/>
                </a:lnTo>
                <a:lnTo>
                  <a:pt x="1856" y="2779"/>
                </a:lnTo>
                <a:lnTo>
                  <a:pt x="1858" y="2779"/>
                </a:lnTo>
                <a:lnTo>
                  <a:pt x="1859" y="2779"/>
                </a:lnTo>
                <a:lnTo>
                  <a:pt x="1861" y="2779"/>
                </a:lnTo>
                <a:lnTo>
                  <a:pt x="1863" y="2779"/>
                </a:lnTo>
                <a:lnTo>
                  <a:pt x="1863" y="2781"/>
                </a:lnTo>
                <a:lnTo>
                  <a:pt x="1864" y="2779"/>
                </a:lnTo>
                <a:lnTo>
                  <a:pt x="1866" y="2779"/>
                </a:lnTo>
                <a:lnTo>
                  <a:pt x="1867" y="2779"/>
                </a:lnTo>
                <a:lnTo>
                  <a:pt x="1867" y="2781"/>
                </a:lnTo>
                <a:lnTo>
                  <a:pt x="1869" y="2781"/>
                </a:lnTo>
                <a:lnTo>
                  <a:pt x="1871" y="2781"/>
                </a:lnTo>
                <a:lnTo>
                  <a:pt x="1872" y="2781"/>
                </a:lnTo>
                <a:lnTo>
                  <a:pt x="1874" y="2781"/>
                </a:lnTo>
                <a:lnTo>
                  <a:pt x="1875" y="2781"/>
                </a:lnTo>
                <a:lnTo>
                  <a:pt x="1877" y="2781"/>
                </a:lnTo>
                <a:lnTo>
                  <a:pt x="1879" y="2781"/>
                </a:lnTo>
                <a:lnTo>
                  <a:pt x="1880" y="2781"/>
                </a:lnTo>
                <a:lnTo>
                  <a:pt x="1880" y="2779"/>
                </a:lnTo>
                <a:lnTo>
                  <a:pt x="1882" y="2779"/>
                </a:lnTo>
                <a:lnTo>
                  <a:pt x="1883" y="2779"/>
                </a:lnTo>
                <a:lnTo>
                  <a:pt x="1885" y="2779"/>
                </a:lnTo>
                <a:lnTo>
                  <a:pt x="1887" y="2779"/>
                </a:lnTo>
                <a:lnTo>
                  <a:pt x="1888" y="2779"/>
                </a:lnTo>
                <a:lnTo>
                  <a:pt x="1890" y="2779"/>
                </a:lnTo>
                <a:lnTo>
                  <a:pt x="1891" y="2779"/>
                </a:lnTo>
                <a:lnTo>
                  <a:pt x="1893" y="2779"/>
                </a:lnTo>
                <a:lnTo>
                  <a:pt x="1895" y="2779"/>
                </a:lnTo>
                <a:lnTo>
                  <a:pt x="1896" y="2779"/>
                </a:lnTo>
                <a:lnTo>
                  <a:pt x="1898" y="2779"/>
                </a:lnTo>
                <a:lnTo>
                  <a:pt x="1898" y="2781"/>
                </a:lnTo>
                <a:lnTo>
                  <a:pt x="1899" y="2781"/>
                </a:lnTo>
                <a:lnTo>
                  <a:pt x="1901" y="2781"/>
                </a:lnTo>
                <a:lnTo>
                  <a:pt x="1903" y="2781"/>
                </a:lnTo>
                <a:lnTo>
                  <a:pt x="1904" y="2781"/>
                </a:lnTo>
                <a:lnTo>
                  <a:pt x="1906" y="2781"/>
                </a:lnTo>
                <a:lnTo>
                  <a:pt x="1907" y="2781"/>
                </a:lnTo>
                <a:lnTo>
                  <a:pt x="1909" y="2781"/>
                </a:lnTo>
                <a:lnTo>
                  <a:pt x="1909" y="2783"/>
                </a:lnTo>
                <a:lnTo>
                  <a:pt x="1911" y="2783"/>
                </a:lnTo>
                <a:lnTo>
                  <a:pt x="1912" y="2784"/>
                </a:lnTo>
                <a:lnTo>
                  <a:pt x="1914" y="2786"/>
                </a:lnTo>
                <a:lnTo>
                  <a:pt x="1914" y="2784"/>
                </a:lnTo>
                <a:lnTo>
                  <a:pt x="1914" y="2786"/>
                </a:lnTo>
                <a:lnTo>
                  <a:pt x="1915" y="2786"/>
                </a:lnTo>
                <a:lnTo>
                  <a:pt x="1917" y="2786"/>
                </a:lnTo>
                <a:lnTo>
                  <a:pt x="1917" y="2784"/>
                </a:lnTo>
                <a:lnTo>
                  <a:pt x="1919" y="2784"/>
                </a:lnTo>
                <a:lnTo>
                  <a:pt x="1920" y="2784"/>
                </a:lnTo>
                <a:lnTo>
                  <a:pt x="1922" y="2784"/>
                </a:lnTo>
                <a:lnTo>
                  <a:pt x="1923" y="2783"/>
                </a:lnTo>
                <a:lnTo>
                  <a:pt x="1923" y="2784"/>
                </a:lnTo>
                <a:lnTo>
                  <a:pt x="1925" y="2784"/>
                </a:lnTo>
                <a:lnTo>
                  <a:pt x="1927" y="2784"/>
                </a:lnTo>
                <a:lnTo>
                  <a:pt x="1928" y="2784"/>
                </a:lnTo>
                <a:lnTo>
                  <a:pt x="1928" y="2786"/>
                </a:lnTo>
                <a:lnTo>
                  <a:pt x="1930" y="2786"/>
                </a:lnTo>
                <a:lnTo>
                  <a:pt x="1931" y="2786"/>
                </a:lnTo>
                <a:lnTo>
                  <a:pt x="1933" y="2786"/>
                </a:lnTo>
                <a:lnTo>
                  <a:pt x="1935" y="2786"/>
                </a:lnTo>
                <a:lnTo>
                  <a:pt x="1935" y="2787"/>
                </a:lnTo>
                <a:lnTo>
                  <a:pt x="1936" y="2787"/>
                </a:lnTo>
                <a:lnTo>
                  <a:pt x="1938" y="2787"/>
                </a:lnTo>
                <a:lnTo>
                  <a:pt x="1938" y="2789"/>
                </a:lnTo>
                <a:lnTo>
                  <a:pt x="1939" y="2789"/>
                </a:lnTo>
                <a:lnTo>
                  <a:pt x="1939" y="2787"/>
                </a:lnTo>
                <a:lnTo>
                  <a:pt x="1941" y="2787"/>
                </a:lnTo>
                <a:lnTo>
                  <a:pt x="1943" y="2787"/>
                </a:lnTo>
                <a:lnTo>
                  <a:pt x="1944" y="2787"/>
                </a:lnTo>
                <a:lnTo>
                  <a:pt x="1944" y="2789"/>
                </a:lnTo>
                <a:lnTo>
                  <a:pt x="1946" y="2789"/>
                </a:lnTo>
                <a:lnTo>
                  <a:pt x="1946" y="2791"/>
                </a:lnTo>
                <a:lnTo>
                  <a:pt x="1947" y="2791"/>
                </a:lnTo>
                <a:lnTo>
                  <a:pt x="1949" y="2791"/>
                </a:lnTo>
                <a:lnTo>
                  <a:pt x="1951" y="2791"/>
                </a:lnTo>
                <a:lnTo>
                  <a:pt x="1952" y="2789"/>
                </a:lnTo>
                <a:lnTo>
                  <a:pt x="1954" y="2789"/>
                </a:lnTo>
                <a:lnTo>
                  <a:pt x="1955" y="2789"/>
                </a:lnTo>
                <a:lnTo>
                  <a:pt x="1955" y="2791"/>
                </a:lnTo>
                <a:lnTo>
                  <a:pt x="1957" y="2791"/>
                </a:lnTo>
                <a:lnTo>
                  <a:pt x="1959" y="2791"/>
                </a:lnTo>
                <a:lnTo>
                  <a:pt x="1960" y="2791"/>
                </a:lnTo>
                <a:lnTo>
                  <a:pt x="1960" y="2792"/>
                </a:lnTo>
                <a:lnTo>
                  <a:pt x="1962" y="2792"/>
                </a:lnTo>
                <a:lnTo>
                  <a:pt x="1963" y="2792"/>
                </a:lnTo>
                <a:lnTo>
                  <a:pt x="1965" y="2792"/>
                </a:lnTo>
                <a:lnTo>
                  <a:pt x="1967" y="2792"/>
                </a:lnTo>
                <a:lnTo>
                  <a:pt x="1968" y="2794"/>
                </a:lnTo>
                <a:lnTo>
                  <a:pt x="1970" y="2794"/>
                </a:lnTo>
                <a:lnTo>
                  <a:pt x="1971" y="2795"/>
                </a:lnTo>
                <a:lnTo>
                  <a:pt x="1973" y="2795"/>
                </a:lnTo>
                <a:lnTo>
                  <a:pt x="1973" y="2797"/>
                </a:lnTo>
                <a:lnTo>
                  <a:pt x="1975" y="2797"/>
                </a:lnTo>
                <a:lnTo>
                  <a:pt x="1976" y="2797"/>
                </a:lnTo>
                <a:lnTo>
                  <a:pt x="1976" y="2799"/>
                </a:lnTo>
                <a:lnTo>
                  <a:pt x="1978" y="2799"/>
                </a:lnTo>
                <a:lnTo>
                  <a:pt x="1979" y="2799"/>
                </a:lnTo>
                <a:lnTo>
                  <a:pt x="1979" y="2800"/>
                </a:lnTo>
                <a:lnTo>
                  <a:pt x="1979" y="2799"/>
                </a:lnTo>
                <a:lnTo>
                  <a:pt x="1979" y="2800"/>
                </a:lnTo>
                <a:lnTo>
                  <a:pt x="1981" y="2800"/>
                </a:lnTo>
                <a:lnTo>
                  <a:pt x="1981" y="2802"/>
                </a:lnTo>
                <a:lnTo>
                  <a:pt x="1983" y="2802"/>
                </a:lnTo>
                <a:lnTo>
                  <a:pt x="1984" y="2802"/>
                </a:lnTo>
                <a:lnTo>
                  <a:pt x="1986" y="2802"/>
                </a:lnTo>
                <a:lnTo>
                  <a:pt x="1987" y="2803"/>
                </a:lnTo>
                <a:lnTo>
                  <a:pt x="1989" y="2803"/>
                </a:lnTo>
                <a:lnTo>
                  <a:pt x="1989" y="2805"/>
                </a:lnTo>
                <a:lnTo>
                  <a:pt x="1991" y="2805"/>
                </a:lnTo>
                <a:lnTo>
                  <a:pt x="1991" y="2807"/>
                </a:lnTo>
                <a:lnTo>
                  <a:pt x="1992" y="2807"/>
                </a:lnTo>
                <a:lnTo>
                  <a:pt x="1994" y="2807"/>
                </a:lnTo>
                <a:lnTo>
                  <a:pt x="1994" y="2808"/>
                </a:lnTo>
                <a:lnTo>
                  <a:pt x="1995" y="2808"/>
                </a:lnTo>
                <a:lnTo>
                  <a:pt x="1995" y="2810"/>
                </a:lnTo>
                <a:lnTo>
                  <a:pt x="1997" y="2810"/>
                </a:lnTo>
                <a:lnTo>
                  <a:pt x="1997" y="2811"/>
                </a:lnTo>
                <a:lnTo>
                  <a:pt x="1999" y="2811"/>
                </a:lnTo>
                <a:lnTo>
                  <a:pt x="2000" y="2813"/>
                </a:lnTo>
                <a:lnTo>
                  <a:pt x="2002" y="2813"/>
                </a:lnTo>
                <a:lnTo>
                  <a:pt x="2002" y="2815"/>
                </a:lnTo>
                <a:lnTo>
                  <a:pt x="2003" y="2815"/>
                </a:lnTo>
                <a:lnTo>
                  <a:pt x="2003" y="2816"/>
                </a:lnTo>
                <a:lnTo>
                  <a:pt x="2005" y="2816"/>
                </a:lnTo>
                <a:lnTo>
                  <a:pt x="2005" y="2818"/>
                </a:lnTo>
                <a:lnTo>
                  <a:pt x="2005" y="2819"/>
                </a:lnTo>
                <a:lnTo>
                  <a:pt x="2005" y="2821"/>
                </a:lnTo>
                <a:lnTo>
                  <a:pt x="2007" y="2821"/>
                </a:lnTo>
                <a:lnTo>
                  <a:pt x="2008" y="2821"/>
                </a:lnTo>
                <a:lnTo>
                  <a:pt x="2008" y="2823"/>
                </a:lnTo>
                <a:lnTo>
                  <a:pt x="2008" y="2821"/>
                </a:lnTo>
                <a:lnTo>
                  <a:pt x="2008" y="2819"/>
                </a:lnTo>
                <a:lnTo>
                  <a:pt x="2010" y="2819"/>
                </a:lnTo>
                <a:lnTo>
                  <a:pt x="2011" y="2819"/>
                </a:lnTo>
                <a:lnTo>
                  <a:pt x="2013" y="2819"/>
                </a:lnTo>
                <a:lnTo>
                  <a:pt x="2013" y="2821"/>
                </a:lnTo>
                <a:lnTo>
                  <a:pt x="2015" y="2821"/>
                </a:lnTo>
                <a:lnTo>
                  <a:pt x="2016" y="2819"/>
                </a:lnTo>
                <a:lnTo>
                  <a:pt x="2018" y="2819"/>
                </a:lnTo>
                <a:lnTo>
                  <a:pt x="2019" y="2819"/>
                </a:lnTo>
                <a:lnTo>
                  <a:pt x="2019" y="2821"/>
                </a:lnTo>
                <a:lnTo>
                  <a:pt x="2021" y="2821"/>
                </a:lnTo>
                <a:lnTo>
                  <a:pt x="2023" y="2821"/>
                </a:lnTo>
                <a:lnTo>
                  <a:pt x="2024" y="2821"/>
                </a:lnTo>
                <a:lnTo>
                  <a:pt x="2024" y="2823"/>
                </a:lnTo>
                <a:lnTo>
                  <a:pt x="2026" y="2823"/>
                </a:lnTo>
                <a:lnTo>
                  <a:pt x="2027" y="2823"/>
                </a:lnTo>
                <a:lnTo>
                  <a:pt x="2029" y="2823"/>
                </a:lnTo>
                <a:lnTo>
                  <a:pt x="2031" y="2823"/>
                </a:lnTo>
                <a:lnTo>
                  <a:pt x="2032" y="2824"/>
                </a:lnTo>
                <a:lnTo>
                  <a:pt x="2034" y="2824"/>
                </a:lnTo>
                <a:lnTo>
                  <a:pt x="2034" y="2823"/>
                </a:lnTo>
                <a:lnTo>
                  <a:pt x="2035" y="2823"/>
                </a:lnTo>
                <a:lnTo>
                  <a:pt x="2035" y="2824"/>
                </a:lnTo>
                <a:lnTo>
                  <a:pt x="2035" y="2823"/>
                </a:lnTo>
                <a:lnTo>
                  <a:pt x="2037" y="2823"/>
                </a:lnTo>
                <a:lnTo>
                  <a:pt x="2039" y="2823"/>
                </a:lnTo>
                <a:lnTo>
                  <a:pt x="2040" y="2821"/>
                </a:lnTo>
                <a:lnTo>
                  <a:pt x="2042" y="2823"/>
                </a:lnTo>
                <a:lnTo>
                  <a:pt x="2043" y="2823"/>
                </a:lnTo>
                <a:lnTo>
                  <a:pt x="2045" y="2823"/>
                </a:lnTo>
                <a:lnTo>
                  <a:pt x="2045" y="2824"/>
                </a:lnTo>
                <a:lnTo>
                  <a:pt x="2047" y="2824"/>
                </a:lnTo>
                <a:lnTo>
                  <a:pt x="2048" y="2826"/>
                </a:lnTo>
                <a:lnTo>
                  <a:pt x="2050" y="2826"/>
                </a:lnTo>
                <a:lnTo>
                  <a:pt x="2050" y="2827"/>
                </a:lnTo>
                <a:lnTo>
                  <a:pt x="2050" y="2829"/>
                </a:lnTo>
                <a:lnTo>
                  <a:pt x="2051" y="2829"/>
                </a:lnTo>
                <a:lnTo>
                  <a:pt x="2053" y="2829"/>
                </a:lnTo>
                <a:lnTo>
                  <a:pt x="2053" y="2831"/>
                </a:lnTo>
                <a:lnTo>
                  <a:pt x="2055" y="2831"/>
                </a:lnTo>
                <a:lnTo>
                  <a:pt x="2056" y="2831"/>
                </a:lnTo>
                <a:lnTo>
                  <a:pt x="2058" y="2831"/>
                </a:lnTo>
                <a:lnTo>
                  <a:pt x="2058" y="2832"/>
                </a:lnTo>
                <a:lnTo>
                  <a:pt x="2059" y="2831"/>
                </a:lnTo>
                <a:lnTo>
                  <a:pt x="2061" y="2831"/>
                </a:lnTo>
                <a:lnTo>
                  <a:pt x="2061" y="2832"/>
                </a:lnTo>
                <a:lnTo>
                  <a:pt x="2063" y="2832"/>
                </a:lnTo>
                <a:lnTo>
                  <a:pt x="2064" y="2832"/>
                </a:lnTo>
                <a:lnTo>
                  <a:pt x="2066" y="2832"/>
                </a:lnTo>
                <a:lnTo>
                  <a:pt x="2067" y="2832"/>
                </a:lnTo>
                <a:lnTo>
                  <a:pt x="2069" y="2832"/>
                </a:lnTo>
                <a:lnTo>
                  <a:pt x="2069" y="2834"/>
                </a:lnTo>
                <a:lnTo>
                  <a:pt x="2071" y="2834"/>
                </a:lnTo>
                <a:lnTo>
                  <a:pt x="2072" y="2834"/>
                </a:lnTo>
                <a:lnTo>
                  <a:pt x="2074" y="2834"/>
                </a:lnTo>
                <a:lnTo>
                  <a:pt x="2075" y="2832"/>
                </a:lnTo>
                <a:lnTo>
                  <a:pt x="2077" y="2832"/>
                </a:lnTo>
                <a:lnTo>
                  <a:pt x="2079" y="2832"/>
                </a:lnTo>
                <a:lnTo>
                  <a:pt x="2079" y="2831"/>
                </a:lnTo>
                <a:lnTo>
                  <a:pt x="2080" y="2831"/>
                </a:lnTo>
                <a:lnTo>
                  <a:pt x="2082" y="2831"/>
                </a:lnTo>
                <a:lnTo>
                  <a:pt x="2083" y="2831"/>
                </a:lnTo>
                <a:lnTo>
                  <a:pt x="2085" y="2831"/>
                </a:lnTo>
                <a:lnTo>
                  <a:pt x="2087" y="2831"/>
                </a:lnTo>
                <a:lnTo>
                  <a:pt x="2087" y="2832"/>
                </a:lnTo>
                <a:lnTo>
                  <a:pt x="2087" y="2831"/>
                </a:lnTo>
                <a:lnTo>
                  <a:pt x="2088" y="2831"/>
                </a:lnTo>
                <a:lnTo>
                  <a:pt x="2090" y="2831"/>
                </a:lnTo>
                <a:lnTo>
                  <a:pt x="2090" y="2832"/>
                </a:lnTo>
                <a:lnTo>
                  <a:pt x="2091" y="2832"/>
                </a:lnTo>
                <a:lnTo>
                  <a:pt x="2091" y="2831"/>
                </a:lnTo>
                <a:lnTo>
                  <a:pt x="2093" y="2831"/>
                </a:lnTo>
                <a:lnTo>
                  <a:pt x="2095" y="2831"/>
                </a:lnTo>
                <a:lnTo>
                  <a:pt x="2096" y="2831"/>
                </a:lnTo>
                <a:lnTo>
                  <a:pt x="2098" y="2831"/>
                </a:lnTo>
                <a:lnTo>
                  <a:pt x="2098" y="2829"/>
                </a:lnTo>
                <a:lnTo>
                  <a:pt x="2099" y="2829"/>
                </a:lnTo>
                <a:lnTo>
                  <a:pt x="2101" y="2829"/>
                </a:lnTo>
                <a:lnTo>
                  <a:pt x="2103" y="2829"/>
                </a:lnTo>
                <a:lnTo>
                  <a:pt x="2104" y="2829"/>
                </a:lnTo>
                <a:lnTo>
                  <a:pt x="2106" y="2829"/>
                </a:lnTo>
                <a:lnTo>
                  <a:pt x="2107" y="2829"/>
                </a:lnTo>
                <a:lnTo>
                  <a:pt x="2109" y="2829"/>
                </a:lnTo>
                <a:lnTo>
                  <a:pt x="2111" y="2829"/>
                </a:lnTo>
                <a:lnTo>
                  <a:pt x="2112" y="2831"/>
                </a:lnTo>
                <a:lnTo>
                  <a:pt x="2112" y="2832"/>
                </a:lnTo>
                <a:lnTo>
                  <a:pt x="2114" y="2832"/>
                </a:lnTo>
                <a:lnTo>
                  <a:pt x="2114" y="2834"/>
                </a:lnTo>
                <a:lnTo>
                  <a:pt x="2115" y="2834"/>
                </a:lnTo>
                <a:lnTo>
                  <a:pt x="2117" y="2834"/>
                </a:lnTo>
                <a:lnTo>
                  <a:pt x="2117" y="2835"/>
                </a:lnTo>
                <a:lnTo>
                  <a:pt x="2119" y="2835"/>
                </a:lnTo>
                <a:lnTo>
                  <a:pt x="2120" y="2835"/>
                </a:lnTo>
                <a:lnTo>
                  <a:pt x="2122" y="2837"/>
                </a:lnTo>
                <a:lnTo>
                  <a:pt x="2122" y="2839"/>
                </a:lnTo>
                <a:lnTo>
                  <a:pt x="2123" y="2839"/>
                </a:lnTo>
                <a:lnTo>
                  <a:pt x="2125" y="2840"/>
                </a:lnTo>
                <a:lnTo>
                  <a:pt x="2125" y="2842"/>
                </a:lnTo>
                <a:lnTo>
                  <a:pt x="2127" y="2842"/>
                </a:lnTo>
                <a:lnTo>
                  <a:pt x="2127" y="2840"/>
                </a:lnTo>
                <a:lnTo>
                  <a:pt x="2128" y="2840"/>
                </a:lnTo>
                <a:lnTo>
                  <a:pt x="2130" y="2840"/>
                </a:lnTo>
                <a:lnTo>
                  <a:pt x="2131" y="2840"/>
                </a:lnTo>
                <a:lnTo>
                  <a:pt x="2133" y="2842"/>
                </a:lnTo>
                <a:lnTo>
                  <a:pt x="2135" y="2842"/>
                </a:lnTo>
                <a:lnTo>
                  <a:pt x="2135" y="2843"/>
                </a:lnTo>
                <a:lnTo>
                  <a:pt x="2136" y="2845"/>
                </a:lnTo>
                <a:lnTo>
                  <a:pt x="2138" y="2845"/>
                </a:lnTo>
                <a:lnTo>
                  <a:pt x="2138" y="2847"/>
                </a:lnTo>
                <a:lnTo>
                  <a:pt x="2139" y="2847"/>
                </a:lnTo>
                <a:lnTo>
                  <a:pt x="2139" y="2845"/>
                </a:lnTo>
                <a:lnTo>
                  <a:pt x="2141" y="2845"/>
                </a:lnTo>
                <a:lnTo>
                  <a:pt x="2143" y="2845"/>
                </a:lnTo>
                <a:lnTo>
                  <a:pt x="2144" y="2845"/>
                </a:lnTo>
                <a:lnTo>
                  <a:pt x="2144" y="2843"/>
                </a:lnTo>
                <a:lnTo>
                  <a:pt x="2146" y="2843"/>
                </a:lnTo>
                <a:lnTo>
                  <a:pt x="2147" y="2843"/>
                </a:lnTo>
                <a:lnTo>
                  <a:pt x="2147" y="2845"/>
                </a:lnTo>
                <a:lnTo>
                  <a:pt x="2149" y="2845"/>
                </a:lnTo>
                <a:lnTo>
                  <a:pt x="2147" y="2845"/>
                </a:lnTo>
                <a:lnTo>
                  <a:pt x="2147" y="2847"/>
                </a:lnTo>
                <a:lnTo>
                  <a:pt x="2146" y="2847"/>
                </a:lnTo>
                <a:lnTo>
                  <a:pt x="2144" y="2847"/>
                </a:lnTo>
                <a:lnTo>
                  <a:pt x="2144" y="2848"/>
                </a:lnTo>
                <a:lnTo>
                  <a:pt x="2146" y="2848"/>
                </a:lnTo>
                <a:lnTo>
                  <a:pt x="2147" y="2848"/>
                </a:lnTo>
                <a:lnTo>
                  <a:pt x="2147" y="2850"/>
                </a:lnTo>
                <a:lnTo>
                  <a:pt x="2147" y="2851"/>
                </a:lnTo>
                <a:lnTo>
                  <a:pt x="2146" y="2851"/>
                </a:lnTo>
                <a:lnTo>
                  <a:pt x="2147" y="2851"/>
                </a:lnTo>
                <a:lnTo>
                  <a:pt x="2147" y="2853"/>
                </a:lnTo>
                <a:lnTo>
                  <a:pt x="2149" y="2853"/>
                </a:lnTo>
                <a:lnTo>
                  <a:pt x="2149" y="2855"/>
                </a:lnTo>
                <a:lnTo>
                  <a:pt x="2147" y="2855"/>
                </a:lnTo>
                <a:lnTo>
                  <a:pt x="2147" y="2856"/>
                </a:lnTo>
                <a:lnTo>
                  <a:pt x="2149" y="2856"/>
                </a:lnTo>
                <a:lnTo>
                  <a:pt x="2149" y="2858"/>
                </a:lnTo>
                <a:lnTo>
                  <a:pt x="2147" y="2858"/>
                </a:lnTo>
                <a:lnTo>
                  <a:pt x="2147" y="2859"/>
                </a:lnTo>
                <a:lnTo>
                  <a:pt x="2149" y="2859"/>
                </a:lnTo>
                <a:lnTo>
                  <a:pt x="2149" y="2861"/>
                </a:lnTo>
                <a:lnTo>
                  <a:pt x="2149" y="2863"/>
                </a:lnTo>
                <a:lnTo>
                  <a:pt x="2149" y="2864"/>
                </a:lnTo>
                <a:lnTo>
                  <a:pt x="2151" y="2864"/>
                </a:lnTo>
                <a:lnTo>
                  <a:pt x="2149" y="2864"/>
                </a:lnTo>
                <a:lnTo>
                  <a:pt x="2149" y="2866"/>
                </a:lnTo>
                <a:lnTo>
                  <a:pt x="2147" y="2866"/>
                </a:lnTo>
                <a:lnTo>
                  <a:pt x="2149" y="2867"/>
                </a:lnTo>
                <a:lnTo>
                  <a:pt x="2151" y="2867"/>
                </a:lnTo>
                <a:lnTo>
                  <a:pt x="2151" y="2869"/>
                </a:lnTo>
                <a:lnTo>
                  <a:pt x="2152" y="2869"/>
                </a:lnTo>
                <a:lnTo>
                  <a:pt x="2154" y="2869"/>
                </a:lnTo>
                <a:lnTo>
                  <a:pt x="2154" y="2871"/>
                </a:lnTo>
                <a:lnTo>
                  <a:pt x="2155" y="2871"/>
                </a:lnTo>
                <a:lnTo>
                  <a:pt x="2155" y="2872"/>
                </a:lnTo>
                <a:lnTo>
                  <a:pt x="2157" y="2872"/>
                </a:lnTo>
                <a:lnTo>
                  <a:pt x="2157" y="2874"/>
                </a:lnTo>
                <a:lnTo>
                  <a:pt x="2157" y="2875"/>
                </a:lnTo>
                <a:lnTo>
                  <a:pt x="2159" y="2875"/>
                </a:lnTo>
                <a:lnTo>
                  <a:pt x="2159" y="2877"/>
                </a:lnTo>
                <a:lnTo>
                  <a:pt x="2159" y="2879"/>
                </a:lnTo>
                <a:lnTo>
                  <a:pt x="2160" y="2879"/>
                </a:lnTo>
                <a:lnTo>
                  <a:pt x="2160" y="2880"/>
                </a:lnTo>
                <a:lnTo>
                  <a:pt x="2160" y="2882"/>
                </a:lnTo>
                <a:lnTo>
                  <a:pt x="2159" y="2883"/>
                </a:lnTo>
                <a:lnTo>
                  <a:pt x="2159" y="2885"/>
                </a:lnTo>
                <a:lnTo>
                  <a:pt x="2159" y="2887"/>
                </a:lnTo>
                <a:lnTo>
                  <a:pt x="2160" y="2887"/>
                </a:lnTo>
                <a:lnTo>
                  <a:pt x="2160" y="2888"/>
                </a:lnTo>
                <a:lnTo>
                  <a:pt x="2160" y="2890"/>
                </a:lnTo>
                <a:lnTo>
                  <a:pt x="2160" y="2891"/>
                </a:lnTo>
                <a:lnTo>
                  <a:pt x="2160" y="2893"/>
                </a:lnTo>
                <a:lnTo>
                  <a:pt x="2162" y="2893"/>
                </a:lnTo>
                <a:lnTo>
                  <a:pt x="2162" y="2895"/>
                </a:lnTo>
                <a:lnTo>
                  <a:pt x="2162" y="2896"/>
                </a:lnTo>
                <a:lnTo>
                  <a:pt x="2163" y="2896"/>
                </a:lnTo>
                <a:lnTo>
                  <a:pt x="2163" y="2898"/>
                </a:lnTo>
                <a:lnTo>
                  <a:pt x="2163" y="2899"/>
                </a:lnTo>
                <a:lnTo>
                  <a:pt x="2163" y="2901"/>
                </a:lnTo>
                <a:lnTo>
                  <a:pt x="2163" y="2903"/>
                </a:lnTo>
                <a:lnTo>
                  <a:pt x="2165" y="2903"/>
                </a:lnTo>
                <a:lnTo>
                  <a:pt x="2165" y="2904"/>
                </a:lnTo>
                <a:lnTo>
                  <a:pt x="2165" y="2906"/>
                </a:lnTo>
                <a:lnTo>
                  <a:pt x="2163" y="2906"/>
                </a:lnTo>
                <a:lnTo>
                  <a:pt x="2163" y="2907"/>
                </a:lnTo>
                <a:lnTo>
                  <a:pt x="2163" y="2909"/>
                </a:lnTo>
                <a:lnTo>
                  <a:pt x="2165" y="2911"/>
                </a:lnTo>
                <a:lnTo>
                  <a:pt x="2165" y="2912"/>
                </a:lnTo>
                <a:lnTo>
                  <a:pt x="2167" y="2912"/>
                </a:lnTo>
                <a:lnTo>
                  <a:pt x="2167" y="2914"/>
                </a:lnTo>
                <a:lnTo>
                  <a:pt x="2167" y="2915"/>
                </a:lnTo>
                <a:lnTo>
                  <a:pt x="2168" y="2915"/>
                </a:lnTo>
                <a:lnTo>
                  <a:pt x="2168" y="2917"/>
                </a:lnTo>
                <a:lnTo>
                  <a:pt x="2167" y="2917"/>
                </a:lnTo>
                <a:lnTo>
                  <a:pt x="2167" y="2919"/>
                </a:lnTo>
                <a:lnTo>
                  <a:pt x="2168" y="2919"/>
                </a:lnTo>
                <a:lnTo>
                  <a:pt x="2168" y="2920"/>
                </a:lnTo>
                <a:lnTo>
                  <a:pt x="2170" y="2920"/>
                </a:lnTo>
                <a:lnTo>
                  <a:pt x="2170" y="2922"/>
                </a:lnTo>
                <a:lnTo>
                  <a:pt x="2170" y="2923"/>
                </a:lnTo>
                <a:lnTo>
                  <a:pt x="2170" y="2925"/>
                </a:lnTo>
                <a:lnTo>
                  <a:pt x="2170" y="2927"/>
                </a:lnTo>
                <a:lnTo>
                  <a:pt x="2170" y="2928"/>
                </a:lnTo>
                <a:lnTo>
                  <a:pt x="2170" y="2930"/>
                </a:lnTo>
                <a:lnTo>
                  <a:pt x="2170" y="2931"/>
                </a:lnTo>
                <a:lnTo>
                  <a:pt x="2171" y="2931"/>
                </a:lnTo>
                <a:lnTo>
                  <a:pt x="2170" y="2931"/>
                </a:lnTo>
                <a:lnTo>
                  <a:pt x="2170" y="2933"/>
                </a:lnTo>
                <a:lnTo>
                  <a:pt x="2170" y="2931"/>
                </a:lnTo>
                <a:lnTo>
                  <a:pt x="2168" y="2931"/>
                </a:lnTo>
                <a:lnTo>
                  <a:pt x="2168" y="2933"/>
                </a:lnTo>
                <a:lnTo>
                  <a:pt x="2167" y="2933"/>
                </a:lnTo>
                <a:lnTo>
                  <a:pt x="2167" y="2931"/>
                </a:lnTo>
                <a:lnTo>
                  <a:pt x="2167" y="2930"/>
                </a:lnTo>
                <a:lnTo>
                  <a:pt x="2165" y="2930"/>
                </a:lnTo>
                <a:lnTo>
                  <a:pt x="2165" y="2928"/>
                </a:lnTo>
                <a:lnTo>
                  <a:pt x="2163" y="2928"/>
                </a:lnTo>
                <a:lnTo>
                  <a:pt x="2162" y="2928"/>
                </a:lnTo>
                <a:lnTo>
                  <a:pt x="2160" y="2928"/>
                </a:lnTo>
                <a:lnTo>
                  <a:pt x="2160" y="2930"/>
                </a:lnTo>
                <a:lnTo>
                  <a:pt x="2162" y="2930"/>
                </a:lnTo>
                <a:lnTo>
                  <a:pt x="2162" y="2931"/>
                </a:lnTo>
                <a:lnTo>
                  <a:pt x="2162" y="2933"/>
                </a:lnTo>
                <a:lnTo>
                  <a:pt x="2163" y="2933"/>
                </a:lnTo>
                <a:lnTo>
                  <a:pt x="2163" y="2931"/>
                </a:lnTo>
                <a:lnTo>
                  <a:pt x="2163" y="2933"/>
                </a:lnTo>
                <a:lnTo>
                  <a:pt x="2163" y="2935"/>
                </a:lnTo>
                <a:lnTo>
                  <a:pt x="2163" y="2936"/>
                </a:lnTo>
                <a:lnTo>
                  <a:pt x="2165" y="2936"/>
                </a:lnTo>
                <a:lnTo>
                  <a:pt x="2163" y="2936"/>
                </a:lnTo>
                <a:lnTo>
                  <a:pt x="2165" y="2936"/>
                </a:lnTo>
                <a:lnTo>
                  <a:pt x="2167" y="2938"/>
                </a:lnTo>
                <a:lnTo>
                  <a:pt x="2167" y="2939"/>
                </a:lnTo>
                <a:lnTo>
                  <a:pt x="2168" y="2939"/>
                </a:lnTo>
                <a:lnTo>
                  <a:pt x="2168" y="2938"/>
                </a:lnTo>
                <a:lnTo>
                  <a:pt x="2170" y="2938"/>
                </a:lnTo>
                <a:lnTo>
                  <a:pt x="2171" y="2938"/>
                </a:lnTo>
                <a:lnTo>
                  <a:pt x="2173" y="2938"/>
                </a:lnTo>
                <a:lnTo>
                  <a:pt x="2175" y="2938"/>
                </a:lnTo>
                <a:lnTo>
                  <a:pt x="2176" y="2938"/>
                </a:lnTo>
                <a:lnTo>
                  <a:pt x="2176" y="2939"/>
                </a:lnTo>
                <a:lnTo>
                  <a:pt x="2176" y="2938"/>
                </a:lnTo>
                <a:lnTo>
                  <a:pt x="2178" y="2938"/>
                </a:lnTo>
                <a:lnTo>
                  <a:pt x="2179" y="2938"/>
                </a:lnTo>
                <a:lnTo>
                  <a:pt x="2179" y="2939"/>
                </a:lnTo>
                <a:lnTo>
                  <a:pt x="2179" y="2941"/>
                </a:lnTo>
                <a:lnTo>
                  <a:pt x="2179" y="2943"/>
                </a:lnTo>
                <a:lnTo>
                  <a:pt x="2179" y="2944"/>
                </a:lnTo>
                <a:lnTo>
                  <a:pt x="2181" y="2944"/>
                </a:lnTo>
                <a:lnTo>
                  <a:pt x="2181" y="2946"/>
                </a:lnTo>
                <a:lnTo>
                  <a:pt x="2181" y="2947"/>
                </a:lnTo>
                <a:lnTo>
                  <a:pt x="2183" y="2947"/>
                </a:lnTo>
                <a:lnTo>
                  <a:pt x="2183" y="2949"/>
                </a:lnTo>
                <a:lnTo>
                  <a:pt x="2184" y="2949"/>
                </a:lnTo>
                <a:lnTo>
                  <a:pt x="2186" y="2949"/>
                </a:lnTo>
                <a:lnTo>
                  <a:pt x="2186" y="2951"/>
                </a:lnTo>
                <a:lnTo>
                  <a:pt x="2184" y="2951"/>
                </a:lnTo>
                <a:lnTo>
                  <a:pt x="2186" y="2951"/>
                </a:lnTo>
                <a:lnTo>
                  <a:pt x="2186" y="2952"/>
                </a:lnTo>
                <a:lnTo>
                  <a:pt x="2186" y="2954"/>
                </a:lnTo>
                <a:lnTo>
                  <a:pt x="2187" y="2955"/>
                </a:lnTo>
                <a:lnTo>
                  <a:pt x="2189" y="2955"/>
                </a:lnTo>
                <a:lnTo>
                  <a:pt x="2189" y="2957"/>
                </a:lnTo>
                <a:lnTo>
                  <a:pt x="2189" y="2955"/>
                </a:lnTo>
                <a:lnTo>
                  <a:pt x="2191" y="2954"/>
                </a:lnTo>
                <a:lnTo>
                  <a:pt x="2191" y="2955"/>
                </a:lnTo>
                <a:lnTo>
                  <a:pt x="2192" y="2955"/>
                </a:lnTo>
                <a:lnTo>
                  <a:pt x="2194" y="2955"/>
                </a:lnTo>
                <a:lnTo>
                  <a:pt x="2194" y="2957"/>
                </a:lnTo>
                <a:lnTo>
                  <a:pt x="2195" y="2957"/>
                </a:lnTo>
                <a:lnTo>
                  <a:pt x="2195" y="2959"/>
                </a:lnTo>
                <a:lnTo>
                  <a:pt x="2195" y="2960"/>
                </a:lnTo>
                <a:lnTo>
                  <a:pt x="2195" y="2962"/>
                </a:lnTo>
                <a:lnTo>
                  <a:pt x="2197" y="2962"/>
                </a:lnTo>
                <a:lnTo>
                  <a:pt x="2197" y="2963"/>
                </a:lnTo>
                <a:lnTo>
                  <a:pt x="2197" y="2965"/>
                </a:lnTo>
                <a:lnTo>
                  <a:pt x="2197" y="2967"/>
                </a:lnTo>
                <a:lnTo>
                  <a:pt x="2197" y="2968"/>
                </a:lnTo>
                <a:lnTo>
                  <a:pt x="2199" y="2968"/>
                </a:lnTo>
                <a:lnTo>
                  <a:pt x="2197" y="2968"/>
                </a:lnTo>
                <a:lnTo>
                  <a:pt x="2199" y="2968"/>
                </a:lnTo>
                <a:lnTo>
                  <a:pt x="2197" y="2968"/>
                </a:lnTo>
                <a:lnTo>
                  <a:pt x="2199" y="2968"/>
                </a:lnTo>
                <a:lnTo>
                  <a:pt x="2199" y="2970"/>
                </a:lnTo>
                <a:lnTo>
                  <a:pt x="2197" y="2970"/>
                </a:lnTo>
                <a:lnTo>
                  <a:pt x="2199" y="2970"/>
                </a:lnTo>
                <a:lnTo>
                  <a:pt x="2200" y="2968"/>
                </a:lnTo>
                <a:lnTo>
                  <a:pt x="2199" y="2968"/>
                </a:lnTo>
                <a:lnTo>
                  <a:pt x="2199" y="2967"/>
                </a:lnTo>
                <a:lnTo>
                  <a:pt x="2200" y="2967"/>
                </a:lnTo>
                <a:lnTo>
                  <a:pt x="2200" y="2968"/>
                </a:lnTo>
                <a:lnTo>
                  <a:pt x="2202" y="2970"/>
                </a:lnTo>
                <a:lnTo>
                  <a:pt x="2202" y="2971"/>
                </a:lnTo>
                <a:lnTo>
                  <a:pt x="2202" y="2973"/>
                </a:lnTo>
                <a:lnTo>
                  <a:pt x="2202" y="2975"/>
                </a:lnTo>
                <a:lnTo>
                  <a:pt x="2203" y="2975"/>
                </a:lnTo>
                <a:lnTo>
                  <a:pt x="2203" y="2976"/>
                </a:lnTo>
                <a:lnTo>
                  <a:pt x="2203" y="2978"/>
                </a:lnTo>
                <a:lnTo>
                  <a:pt x="2205" y="2978"/>
                </a:lnTo>
                <a:lnTo>
                  <a:pt x="2205" y="2979"/>
                </a:lnTo>
                <a:lnTo>
                  <a:pt x="2205" y="2981"/>
                </a:lnTo>
                <a:lnTo>
                  <a:pt x="2205" y="2983"/>
                </a:lnTo>
                <a:lnTo>
                  <a:pt x="2205" y="2984"/>
                </a:lnTo>
                <a:lnTo>
                  <a:pt x="2205" y="2986"/>
                </a:lnTo>
                <a:lnTo>
                  <a:pt x="2207" y="2986"/>
                </a:lnTo>
                <a:lnTo>
                  <a:pt x="2207" y="2987"/>
                </a:lnTo>
                <a:lnTo>
                  <a:pt x="2205" y="2987"/>
                </a:lnTo>
                <a:lnTo>
                  <a:pt x="2207" y="2987"/>
                </a:lnTo>
                <a:lnTo>
                  <a:pt x="2207" y="2989"/>
                </a:lnTo>
                <a:lnTo>
                  <a:pt x="2207" y="2991"/>
                </a:lnTo>
                <a:lnTo>
                  <a:pt x="2207" y="2992"/>
                </a:lnTo>
                <a:lnTo>
                  <a:pt x="2208" y="2992"/>
                </a:lnTo>
                <a:lnTo>
                  <a:pt x="2208" y="2994"/>
                </a:lnTo>
                <a:lnTo>
                  <a:pt x="2208" y="2995"/>
                </a:lnTo>
                <a:lnTo>
                  <a:pt x="2210" y="2999"/>
                </a:lnTo>
                <a:lnTo>
                  <a:pt x="2211" y="2999"/>
                </a:lnTo>
                <a:lnTo>
                  <a:pt x="2211" y="3000"/>
                </a:lnTo>
                <a:lnTo>
                  <a:pt x="2213" y="3002"/>
                </a:lnTo>
                <a:lnTo>
                  <a:pt x="2211" y="3003"/>
                </a:lnTo>
                <a:lnTo>
                  <a:pt x="2213" y="3003"/>
                </a:lnTo>
                <a:lnTo>
                  <a:pt x="2213" y="3005"/>
                </a:lnTo>
                <a:lnTo>
                  <a:pt x="2213" y="3007"/>
                </a:lnTo>
                <a:lnTo>
                  <a:pt x="2213" y="3008"/>
                </a:lnTo>
                <a:lnTo>
                  <a:pt x="2215" y="3008"/>
                </a:lnTo>
                <a:lnTo>
                  <a:pt x="2216" y="3008"/>
                </a:lnTo>
                <a:lnTo>
                  <a:pt x="2216" y="3010"/>
                </a:lnTo>
                <a:lnTo>
                  <a:pt x="2216" y="3011"/>
                </a:lnTo>
                <a:lnTo>
                  <a:pt x="2218" y="3011"/>
                </a:lnTo>
                <a:lnTo>
                  <a:pt x="2219" y="3011"/>
                </a:lnTo>
                <a:lnTo>
                  <a:pt x="2219" y="3013"/>
                </a:lnTo>
                <a:lnTo>
                  <a:pt x="2218" y="3013"/>
                </a:lnTo>
                <a:lnTo>
                  <a:pt x="2218" y="3015"/>
                </a:lnTo>
                <a:lnTo>
                  <a:pt x="2218" y="3016"/>
                </a:lnTo>
                <a:lnTo>
                  <a:pt x="2219" y="3016"/>
                </a:lnTo>
                <a:lnTo>
                  <a:pt x="2219" y="3018"/>
                </a:lnTo>
                <a:lnTo>
                  <a:pt x="2219" y="3019"/>
                </a:lnTo>
                <a:lnTo>
                  <a:pt x="2219" y="3021"/>
                </a:lnTo>
                <a:lnTo>
                  <a:pt x="2219" y="3023"/>
                </a:lnTo>
                <a:lnTo>
                  <a:pt x="2219" y="3024"/>
                </a:lnTo>
                <a:lnTo>
                  <a:pt x="2219" y="3026"/>
                </a:lnTo>
                <a:lnTo>
                  <a:pt x="2221" y="3026"/>
                </a:lnTo>
                <a:lnTo>
                  <a:pt x="2221" y="3027"/>
                </a:lnTo>
                <a:lnTo>
                  <a:pt x="2223" y="3027"/>
                </a:lnTo>
                <a:lnTo>
                  <a:pt x="2223" y="3029"/>
                </a:lnTo>
                <a:lnTo>
                  <a:pt x="2224" y="3029"/>
                </a:lnTo>
                <a:lnTo>
                  <a:pt x="2224" y="3031"/>
                </a:lnTo>
                <a:lnTo>
                  <a:pt x="2226" y="3031"/>
                </a:lnTo>
                <a:lnTo>
                  <a:pt x="2226" y="3032"/>
                </a:lnTo>
                <a:lnTo>
                  <a:pt x="2227" y="3032"/>
                </a:lnTo>
                <a:lnTo>
                  <a:pt x="2229" y="3031"/>
                </a:lnTo>
                <a:lnTo>
                  <a:pt x="2229" y="3032"/>
                </a:lnTo>
                <a:lnTo>
                  <a:pt x="2231" y="3032"/>
                </a:lnTo>
                <a:lnTo>
                  <a:pt x="2232" y="3032"/>
                </a:lnTo>
                <a:lnTo>
                  <a:pt x="2232" y="3034"/>
                </a:lnTo>
                <a:lnTo>
                  <a:pt x="2234" y="3034"/>
                </a:lnTo>
                <a:lnTo>
                  <a:pt x="2235" y="3034"/>
                </a:lnTo>
                <a:lnTo>
                  <a:pt x="2235" y="3035"/>
                </a:lnTo>
                <a:lnTo>
                  <a:pt x="2237" y="3035"/>
                </a:lnTo>
                <a:lnTo>
                  <a:pt x="2237" y="3037"/>
                </a:lnTo>
                <a:lnTo>
                  <a:pt x="2239" y="3037"/>
                </a:lnTo>
                <a:lnTo>
                  <a:pt x="2239" y="3039"/>
                </a:lnTo>
                <a:lnTo>
                  <a:pt x="2239" y="3040"/>
                </a:lnTo>
                <a:lnTo>
                  <a:pt x="2239" y="3042"/>
                </a:lnTo>
                <a:lnTo>
                  <a:pt x="2239" y="3043"/>
                </a:lnTo>
                <a:lnTo>
                  <a:pt x="2239" y="3045"/>
                </a:lnTo>
                <a:lnTo>
                  <a:pt x="2239" y="3047"/>
                </a:lnTo>
                <a:lnTo>
                  <a:pt x="2239" y="3048"/>
                </a:lnTo>
                <a:lnTo>
                  <a:pt x="2240" y="3048"/>
                </a:lnTo>
                <a:lnTo>
                  <a:pt x="2242" y="3048"/>
                </a:lnTo>
                <a:lnTo>
                  <a:pt x="2242" y="3050"/>
                </a:lnTo>
                <a:lnTo>
                  <a:pt x="2243" y="3050"/>
                </a:lnTo>
                <a:lnTo>
                  <a:pt x="2243" y="3051"/>
                </a:lnTo>
                <a:lnTo>
                  <a:pt x="2245" y="3051"/>
                </a:lnTo>
                <a:lnTo>
                  <a:pt x="2245" y="3053"/>
                </a:lnTo>
                <a:lnTo>
                  <a:pt x="2247" y="3053"/>
                </a:lnTo>
                <a:lnTo>
                  <a:pt x="2248" y="3053"/>
                </a:lnTo>
                <a:lnTo>
                  <a:pt x="2250" y="3053"/>
                </a:lnTo>
                <a:lnTo>
                  <a:pt x="2250" y="3055"/>
                </a:lnTo>
                <a:lnTo>
                  <a:pt x="2251" y="3055"/>
                </a:lnTo>
                <a:lnTo>
                  <a:pt x="2251" y="3056"/>
                </a:lnTo>
                <a:lnTo>
                  <a:pt x="2253" y="3056"/>
                </a:lnTo>
                <a:lnTo>
                  <a:pt x="2253" y="3058"/>
                </a:lnTo>
                <a:lnTo>
                  <a:pt x="2255" y="3058"/>
                </a:lnTo>
                <a:lnTo>
                  <a:pt x="2255" y="3059"/>
                </a:lnTo>
                <a:lnTo>
                  <a:pt x="2255" y="3061"/>
                </a:lnTo>
                <a:lnTo>
                  <a:pt x="2256" y="3061"/>
                </a:lnTo>
                <a:lnTo>
                  <a:pt x="2256" y="3063"/>
                </a:lnTo>
                <a:lnTo>
                  <a:pt x="2258" y="3063"/>
                </a:lnTo>
                <a:lnTo>
                  <a:pt x="2258" y="3064"/>
                </a:lnTo>
                <a:lnTo>
                  <a:pt x="2259" y="3064"/>
                </a:lnTo>
                <a:lnTo>
                  <a:pt x="2261" y="3064"/>
                </a:lnTo>
                <a:lnTo>
                  <a:pt x="2261" y="3066"/>
                </a:lnTo>
                <a:lnTo>
                  <a:pt x="2263" y="3066"/>
                </a:lnTo>
                <a:lnTo>
                  <a:pt x="2263" y="3067"/>
                </a:lnTo>
                <a:lnTo>
                  <a:pt x="2263" y="3069"/>
                </a:lnTo>
                <a:lnTo>
                  <a:pt x="2264" y="3069"/>
                </a:lnTo>
                <a:lnTo>
                  <a:pt x="2264" y="3071"/>
                </a:lnTo>
                <a:lnTo>
                  <a:pt x="2266" y="3071"/>
                </a:lnTo>
                <a:lnTo>
                  <a:pt x="2266" y="3072"/>
                </a:lnTo>
                <a:lnTo>
                  <a:pt x="2266" y="3074"/>
                </a:lnTo>
                <a:lnTo>
                  <a:pt x="2267" y="3074"/>
                </a:lnTo>
                <a:lnTo>
                  <a:pt x="2267" y="3075"/>
                </a:lnTo>
                <a:lnTo>
                  <a:pt x="2269" y="3075"/>
                </a:lnTo>
                <a:lnTo>
                  <a:pt x="2269" y="3077"/>
                </a:lnTo>
                <a:lnTo>
                  <a:pt x="2271" y="3077"/>
                </a:lnTo>
                <a:lnTo>
                  <a:pt x="2271" y="3079"/>
                </a:lnTo>
                <a:lnTo>
                  <a:pt x="2272" y="3079"/>
                </a:lnTo>
                <a:lnTo>
                  <a:pt x="2272" y="3080"/>
                </a:lnTo>
                <a:lnTo>
                  <a:pt x="2274" y="3080"/>
                </a:lnTo>
                <a:lnTo>
                  <a:pt x="2274" y="3082"/>
                </a:lnTo>
                <a:lnTo>
                  <a:pt x="2275" y="3083"/>
                </a:lnTo>
                <a:lnTo>
                  <a:pt x="2277" y="3083"/>
                </a:lnTo>
                <a:lnTo>
                  <a:pt x="2277" y="3085"/>
                </a:lnTo>
                <a:lnTo>
                  <a:pt x="2277" y="3087"/>
                </a:lnTo>
                <a:lnTo>
                  <a:pt x="2279" y="3087"/>
                </a:lnTo>
                <a:lnTo>
                  <a:pt x="2279" y="3088"/>
                </a:lnTo>
                <a:lnTo>
                  <a:pt x="2280" y="3088"/>
                </a:lnTo>
                <a:lnTo>
                  <a:pt x="2280" y="3090"/>
                </a:lnTo>
                <a:lnTo>
                  <a:pt x="2282" y="3090"/>
                </a:lnTo>
                <a:lnTo>
                  <a:pt x="2283" y="3090"/>
                </a:lnTo>
                <a:lnTo>
                  <a:pt x="2283" y="3091"/>
                </a:lnTo>
                <a:lnTo>
                  <a:pt x="2285" y="3091"/>
                </a:lnTo>
                <a:lnTo>
                  <a:pt x="2285" y="3093"/>
                </a:lnTo>
                <a:lnTo>
                  <a:pt x="2287" y="3093"/>
                </a:lnTo>
                <a:lnTo>
                  <a:pt x="2287" y="3095"/>
                </a:lnTo>
                <a:lnTo>
                  <a:pt x="2287" y="3096"/>
                </a:lnTo>
                <a:lnTo>
                  <a:pt x="2288" y="3096"/>
                </a:lnTo>
                <a:lnTo>
                  <a:pt x="2288" y="3098"/>
                </a:lnTo>
                <a:lnTo>
                  <a:pt x="2290" y="3098"/>
                </a:lnTo>
                <a:lnTo>
                  <a:pt x="2291" y="3098"/>
                </a:lnTo>
                <a:lnTo>
                  <a:pt x="2291" y="3099"/>
                </a:lnTo>
                <a:lnTo>
                  <a:pt x="2293" y="3099"/>
                </a:lnTo>
                <a:lnTo>
                  <a:pt x="2295" y="3099"/>
                </a:lnTo>
                <a:lnTo>
                  <a:pt x="2295" y="3101"/>
                </a:lnTo>
                <a:lnTo>
                  <a:pt x="2296" y="3099"/>
                </a:lnTo>
                <a:lnTo>
                  <a:pt x="2296" y="3101"/>
                </a:lnTo>
                <a:lnTo>
                  <a:pt x="2298" y="3103"/>
                </a:lnTo>
                <a:lnTo>
                  <a:pt x="2299" y="3103"/>
                </a:lnTo>
                <a:lnTo>
                  <a:pt x="2299" y="3104"/>
                </a:lnTo>
                <a:lnTo>
                  <a:pt x="2301" y="3104"/>
                </a:lnTo>
                <a:lnTo>
                  <a:pt x="2301" y="3106"/>
                </a:lnTo>
                <a:lnTo>
                  <a:pt x="2301" y="3107"/>
                </a:lnTo>
                <a:lnTo>
                  <a:pt x="2301" y="3109"/>
                </a:lnTo>
                <a:lnTo>
                  <a:pt x="2303" y="3109"/>
                </a:lnTo>
                <a:lnTo>
                  <a:pt x="2303" y="3111"/>
                </a:lnTo>
                <a:lnTo>
                  <a:pt x="2303" y="3112"/>
                </a:lnTo>
                <a:lnTo>
                  <a:pt x="2304" y="3112"/>
                </a:lnTo>
                <a:lnTo>
                  <a:pt x="2306" y="3112"/>
                </a:lnTo>
                <a:lnTo>
                  <a:pt x="2307" y="3112"/>
                </a:lnTo>
                <a:lnTo>
                  <a:pt x="2309" y="3114"/>
                </a:lnTo>
                <a:lnTo>
                  <a:pt x="2309" y="3115"/>
                </a:lnTo>
                <a:lnTo>
                  <a:pt x="2309" y="3117"/>
                </a:lnTo>
                <a:lnTo>
                  <a:pt x="2307" y="3117"/>
                </a:lnTo>
                <a:lnTo>
                  <a:pt x="2307" y="3119"/>
                </a:lnTo>
                <a:lnTo>
                  <a:pt x="2306" y="3119"/>
                </a:lnTo>
                <a:lnTo>
                  <a:pt x="2306" y="3120"/>
                </a:lnTo>
                <a:lnTo>
                  <a:pt x="2304" y="3120"/>
                </a:lnTo>
                <a:lnTo>
                  <a:pt x="2304" y="3122"/>
                </a:lnTo>
                <a:lnTo>
                  <a:pt x="2303" y="3122"/>
                </a:lnTo>
                <a:lnTo>
                  <a:pt x="2303" y="3123"/>
                </a:lnTo>
                <a:lnTo>
                  <a:pt x="2303" y="3125"/>
                </a:lnTo>
                <a:lnTo>
                  <a:pt x="2301" y="3125"/>
                </a:lnTo>
                <a:lnTo>
                  <a:pt x="2301" y="3127"/>
                </a:lnTo>
                <a:lnTo>
                  <a:pt x="2299" y="3127"/>
                </a:lnTo>
                <a:lnTo>
                  <a:pt x="2299" y="3128"/>
                </a:lnTo>
                <a:lnTo>
                  <a:pt x="2298" y="3128"/>
                </a:lnTo>
                <a:lnTo>
                  <a:pt x="2298" y="3130"/>
                </a:lnTo>
                <a:lnTo>
                  <a:pt x="2298" y="3131"/>
                </a:lnTo>
                <a:lnTo>
                  <a:pt x="2296" y="3131"/>
                </a:lnTo>
                <a:lnTo>
                  <a:pt x="2296" y="3133"/>
                </a:lnTo>
                <a:lnTo>
                  <a:pt x="2295" y="3133"/>
                </a:lnTo>
                <a:lnTo>
                  <a:pt x="2293" y="3133"/>
                </a:lnTo>
                <a:lnTo>
                  <a:pt x="2291" y="3133"/>
                </a:lnTo>
                <a:lnTo>
                  <a:pt x="2290" y="3133"/>
                </a:lnTo>
                <a:lnTo>
                  <a:pt x="2290" y="3131"/>
                </a:lnTo>
                <a:lnTo>
                  <a:pt x="2291" y="3131"/>
                </a:lnTo>
                <a:lnTo>
                  <a:pt x="2293" y="3131"/>
                </a:lnTo>
                <a:lnTo>
                  <a:pt x="2295" y="3131"/>
                </a:lnTo>
                <a:lnTo>
                  <a:pt x="2296" y="3131"/>
                </a:lnTo>
                <a:lnTo>
                  <a:pt x="2298" y="3130"/>
                </a:lnTo>
                <a:lnTo>
                  <a:pt x="2296" y="3130"/>
                </a:lnTo>
                <a:lnTo>
                  <a:pt x="2295" y="3130"/>
                </a:lnTo>
                <a:lnTo>
                  <a:pt x="2293" y="3130"/>
                </a:lnTo>
                <a:lnTo>
                  <a:pt x="2291" y="3130"/>
                </a:lnTo>
                <a:lnTo>
                  <a:pt x="2291" y="3128"/>
                </a:lnTo>
                <a:lnTo>
                  <a:pt x="2290" y="3128"/>
                </a:lnTo>
                <a:lnTo>
                  <a:pt x="2290" y="3130"/>
                </a:lnTo>
                <a:lnTo>
                  <a:pt x="2290" y="3128"/>
                </a:lnTo>
                <a:lnTo>
                  <a:pt x="2288" y="3128"/>
                </a:lnTo>
                <a:lnTo>
                  <a:pt x="2290" y="3128"/>
                </a:lnTo>
                <a:lnTo>
                  <a:pt x="2288" y="3127"/>
                </a:lnTo>
                <a:lnTo>
                  <a:pt x="2288" y="3128"/>
                </a:lnTo>
                <a:lnTo>
                  <a:pt x="2287" y="3128"/>
                </a:lnTo>
                <a:lnTo>
                  <a:pt x="2285" y="3128"/>
                </a:lnTo>
                <a:lnTo>
                  <a:pt x="2283" y="3127"/>
                </a:lnTo>
                <a:lnTo>
                  <a:pt x="2282" y="3127"/>
                </a:lnTo>
                <a:lnTo>
                  <a:pt x="2282" y="3125"/>
                </a:lnTo>
                <a:lnTo>
                  <a:pt x="2280" y="3125"/>
                </a:lnTo>
                <a:lnTo>
                  <a:pt x="2279" y="3125"/>
                </a:lnTo>
                <a:lnTo>
                  <a:pt x="2277" y="3125"/>
                </a:lnTo>
                <a:lnTo>
                  <a:pt x="2275" y="3125"/>
                </a:lnTo>
                <a:lnTo>
                  <a:pt x="2275" y="3127"/>
                </a:lnTo>
                <a:lnTo>
                  <a:pt x="2275" y="3128"/>
                </a:lnTo>
                <a:lnTo>
                  <a:pt x="2277" y="3128"/>
                </a:lnTo>
                <a:lnTo>
                  <a:pt x="2277" y="3130"/>
                </a:lnTo>
                <a:lnTo>
                  <a:pt x="2279" y="3130"/>
                </a:lnTo>
                <a:lnTo>
                  <a:pt x="2279" y="3131"/>
                </a:lnTo>
                <a:lnTo>
                  <a:pt x="2279" y="3133"/>
                </a:lnTo>
                <a:lnTo>
                  <a:pt x="2280" y="3133"/>
                </a:lnTo>
                <a:lnTo>
                  <a:pt x="2280" y="3135"/>
                </a:lnTo>
                <a:lnTo>
                  <a:pt x="2282" y="3135"/>
                </a:lnTo>
                <a:lnTo>
                  <a:pt x="2282" y="3136"/>
                </a:lnTo>
                <a:lnTo>
                  <a:pt x="2283" y="3136"/>
                </a:lnTo>
                <a:lnTo>
                  <a:pt x="2283" y="3138"/>
                </a:lnTo>
                <a:lnTo>
                  <a:pt x="2285" y="3138"/>
                </a:lnTo>
                <a:lnTo>
                  <a:pt x="2287" y="3138"/>
                </a:lnTo>
                <a:lnTo>
                  <a:pt x="2287" y="3139"/>
                </a:lnTo>
                <a:lnTo>
                  <a:pt x="2288" y="3139"/>
                </a:lnTo>
                <a:lnTo>
                  <a:pt x="2288" y="3138"/>
                </a:lnTo>
                <a:lnTo>
                  <a:pt x="2288" y="3139"/>
                </a:lnTo>
                <a:lnTo>
                  <a:pt x="2290" y="3139"/>
                </a:lnTo>
                <a:lnTo>
                  <a:pt x="2291" y="3139"/>
                </a:lnTo>
                <a:lnTo>
                  <a:pt x="2291" y="3141"/>
                </a:lnTo>
                <a:lnTo>
                  <a:pt x="2291" y="3143"/>
                </a:lnTo>
                <a:lnTo>
                  <a:pt x="2291" y="3144"/>
                </a:lnTo>
                <a:lnTo>
                  <a:pt x="2293" y="3144"/>
                </a:lnTo>
                <a:lnTo>
                  <a:pt x="2293" y="3146"/>
                </a:lnTo>
                <a:lnTo>
                  <a:pt x="2295" y="3146"/>
                </a:lnTo>
                <a:lnTo>
                  <a:pt x="2295" y="3147"/>
                </a:lnTo>
                <a:lnTo>
                  <a:pt x="2296" y="3147"/>
                </a:lnTo>
                <a:lnTo>
                  <a:pt x="2296" y="3149"/>
                </a:lnTo>
                <a:lnTo>
                  <a:pt x="2296" y="3151"/>
                </a:lnTo>
                <a:lnTo>
                  <a:pt x="2296" y="3152"/>
                </a:lnTo>
                <a:lnTo>
                  <a:pt x="2298" y="3152"/>
                </a:lnTo>
                <a:lnTo>
                  <a:pt x="2298" y="3154"/>
                </a:lnTo>
                <a:lnTo>
                  <a:pt x="2298" y="3155"/>
                </a:lnTo>
                <a:lnTo>
                  <a:pt x="2299" y="3155"/>
                </a:lnTo>
                <a:lnTo>
                  <a:pt x="2299" y="3157"/>
                </a:lnTo>
                <a:lnTo>
                  <a:pt x="2299" y="3159"/>
                </a:lnTo>
                <a:lnTo>
                  <a:pt x="2301" y="3159"/>
                </a:lnTo>
                <a:lnTo>
                  <a:pt x="2301" y="3160"/>
                </a:lnTo>
                <a:lnTo>
                  <a:pt x="2303" y="3160"/>
                </a:lnTo>
                <a:lnTo>
                  <a:pt x="2303" y="3162"/>
                </a:lnTo>
                <a:lnTo>
                  <a:pt x="2303" y="3163"/>
                </a:lnTo>
                <a:lnTo>
                  <a:pt x="2303" y="3165"/>
                </a:lnTo>
                <a:lnTo>
                  <a:pt x="2301" y="3165"/>
                </a:lnTo>
                <a:lnTo>
                  <a:pt x="2301" y="3163"/>
                </a:lnTo>
                <a:lnTo>
                  <a:pt x="2301" y="3165"/>
                </a:lnTo>
                <a:lnTo>
                  <a:pt x="2301" y="3167"/>
                </a:lnTo>
                <a:lnTo>
                  <a:pt x="2303" y="3167"/>
                </a:lnTo>
                <a:lnTo>
                  <a:pt x="2303" y="3168"/>
                </a:lnTo>
                <a:lnTo>
                  <a:pt x="2303" y="3170"/>
                </a:lnTo>
                <a:lnTo>
                  <a:pt x="2304" y="3171"/>
                </a:lnTo>
                <a:lnTo>
                  <a:pt x="2304" y="3173"/>
                </a:lnTo>
                <a:lnTo>
                  <a:pt x="2304" y="3175"/>
                </a:lnTo>
                <a:lnTo>
                  <a:pt x="2306" y="3175"/>
                </a:lnTo>
                <a:lnTo>
                  <a:pt x="2306" y="3176"/>
                </a:lnTo>
                <a:lnTo>
                  <a:pt x="2306" y="3178"/>
                </a:lnTo>
                <a:lnTo>
                  <a:pt x="2306" y="3179"/>
                </a:lnTo>
                <a:lnTo>
                  <a:pt x="2306" y="3181"/>
                </a:lnTo>
                <a:lnTo>
                  <a:pt x="2307" y="3181"/>
                </a:lnTo>
                <a:lnTo>
                  <a:pt x="2307" y="3183"/>
                </a:lnTo>
                <a:lnTo>
                  <a:pt x="2309" y="3183"/>
                </a:lnTo>
                <a:lnTo>
                  <a:pt x="2309" y="3184"/>
                </a:lnTo>
                <a:lnTo>
                  <a:pt x="2309" y="3186"/>
                </a:lnTo>
                <a:lnTo>
                  <a:pt x="2311" y="3187"/>
                </a:lnTo>
                <a:lnTo>
                  <a:pt x="2311" y="3189"/>
                </a:lnTo>
                <a:lnTo>
                  <a:pt x="2312" y="3189"/>
                </a:lnTo>
                <a:lnTo>
                  <a:pt x="2312" y="3191"/>
                </a:lnTo>
                <a:lnTo>
                  <a:pt x="2312" y="3192"/>
                </a:lnTo>
                <a:lnTo>
                  <a:pt x="2314" y="3192"/>
                </a:lnTo>
                <a:lnTo>
                  <a:pt x="2314" y="3191"/>
                </a:lnTo>
                <a:lnTo>
                  <a:pt x="2315" y="3191"/>
                </a:lnTo>
                <a:lnTo>
                  <a:pt x="2317" y="3191"/>
                </a:lnTo>
                <a:lnTo>
                  <a:pt x="2317" y="3192"/>
                </a:lnTo>
                <a:lnTo>
                  <a:pt x="2317" y="3194"/>
                </a:lnTo>
                <a:lnTo>
                  <a:pt x="2317" y="3195"/>
                </a:lnTo>
                <a:lnTo>
                  <a:pt x="2315" y="3195"/>
                </a:lnTo>
                <a:lnTo>
                  <a:pt x="2315" y="3197"/>
                </a:lnTo>
                <a:lnTo>
                  <a:pt x="2317" y="3197"/>
                </a:lnTo>
                <a:lnTo>
                  <a:pt x="2319" y="3197"/>
                </a:lnTo>
                <a:lnTo>
                  <a:pt x="2319" y="3199"/>
                </a:lnTo>
                <a:lnTo>
                  <a:pt x="2320" y="3199"/>
                </a:lnTo>
                <a:lnTo>
                  <a:pt x="2320" y="3200"/>
                </a:lnTo>
                <a:lnTo>
                  <a:pt x="2322" y="3200"/>
                </a:lnTo>
                <a:lnTo>
                  <a:pt x="2322" y="3202"/>
                </a:lnTo>
                <a:lnTo>
                  <a:pt x="2320" y="3202"/>
                </a:lnTo>
                <a:lnTo>
                  <a:pt x="2322" y="3202"/>
                </a:lnTo>
                <a:lnTo>
                  <a:pt x="2323" y="3202"/>
                </a:lnTo>
                <a:lnTo>
                  <a:pt x="2323" y="3200"/>
                </a:lnTo>
                <a:lnTo>
                  <a:pt x="2323" y="3199"/>
                </a:lnTo>
                <a:lnTo>
                  <a:pt x="2322" y="3199"/>
                </a:lnTo>
                <a:lnTo>
                  <a:pt x="2323" y="3199"/>
                </a:lnTo>
                <a:lnTo>
                  <a:pt x="2325" y="3199"/>
                </a:lnTo>
                <a:lnTo>
                  <a:pt x="2325" y="3200"/>
                </a:lnTo>
                <a:lnTo>
                  <a:pt x="2327" y="3200"/>
                </a:lnTo>
                <a:lnTo>
                  <a:pt x="2327" y="3202"/>
                </a:lnTo>
                <a:lnTo>
                  <a:pt x="2328" y="3202"/>
                </a:lnTo>
                <a:lnTo>
                  <a:pt x="2328" y="3203"/>
                </a:lnTo>
                <a:lnTo>
                  <a:pt x="2328" y="3205"/>
                </a:lnTo>
                <a:lnTo>
                  <a:pt x="2327" y="3205"/>
                </a:lnTo>
                <a:lnTo>
                  <a:pt x="2327" y="3203"/>
                </a:lnTo>
                <a:lnTo>
                  <a:pt x="2325" y="3203"/>
                </a:lnTo>
                <a:lnTo>
                  <a:pt x="2327" y="3205"/>
                </a:lnTo>
                <a:lnTo>
                  <a:pt x="2327" y="3207"/>
                </a:lnTo>
                <a:lnTo>
                  <a:pt x="2327" y="3208"/>
                </a:lnTo>
                <a:lnTo>
                  <a:pt x="2327" y="3210"/>
                </a:lnTo>
                <a:lnTo>
                  <a:pt x="2327" y="3211"/>
                </a:lnTo>
                <a:lnTo>
                  <a:pt x="2328" y="3211"/>
                </a:lnTo>
                <a:lnTo>
                  <a:pt x="2328" y="3213"/>
                </a:lnTo>
                <a:lnTo>
                  <a:pt x="2327" y="3213"/>
                </a:lnTo>
                <a:lnTo>
                  <a:pt x="2327" y="3215"/>
                </a:lnTo>
                <a:lnTo>
                  <a:pt x="2327" y="3216"/>
                </a:lnTo>
                <a:lnTo>
                  <a:pt x="2328" y="3216"/>
                </a:lnTo>
                <a:lnTo>
                  <a:pt x="2328" y="3218"/>
                </a:lnTo>
                <a:lnTo>
                  <a:pt x="2328" y="3216"/>
                </a:lnTo>
                <a:lnTo>
                  <a:pt x="2328" y="3218"/>
                </a:lnTo>
                <a:lnTo>
                  <a:pt x="2330" y="3218"/>
                </a:lnTo>
                <a:lnTo>
                  <a:pt x="2330" y="3216"/>
                </a:lnTo>
                <a:lnTo>
                  <a:pt x="2330" y="3218"/>
                </a:lnTo>
                <a:lnTo>
                  <a:pt x="2330" y="3216"/>
                </a:lnTo>
                <a:lnTo>
                  <a:pt x="2330" y="3218"/>
                </a:lnTo>
                <a:lnTo>
                  <a:pt x="2330" y="3216"/>
                </a:lnTo>
                <a:lnTo>
                  <a:pt x="2330" y="3215"/>
                </a:lnTo>
                <a:lnTo>
                  <a:pt x="2331" y="3215"/>
                </a:lnTo>
                <a:lnTo>
                  <a:pt x="2333" y="3215"/>
                </a:lnTo>
                <a:lnTo>
                  <a:pt x="2335" y="3215"/>
                </a:lnTo>
                <a:lnTo>
                  <a:pt x="2335" y="3216"/>
                </a:lnTo>
                <a:lnTo>
                  <a:pt x="2336" y="3216"/>
                </a:lnTo>
                <a:lnTo>
                  <a:pt x="2338" y="3216"/>
                </a:lnTo>
                <a:lnTo>
                  <a:pt x="2338" y="3218"/>
                </a:lnTo>
                <a:lnTo>
                  <a:pt x="2338" y="3219"/>
                </a:lnTo>
                <a:lnTo>
                  <a:pt x="2339" y="3219"/>
                </a:lnTo>
                <a:lnTo>
                  <a:pt x="2339" y="3221"/>
                </a:lnTo>
                <a:lnTo>
                  <a:pt x="2339" y="3219"/>
                </a:lnTo>
                <a:lnTo>
                  <a:pt x="2341" y="3219"/>
                </a:lnTo>
                <a:lnTo>
                  <a:pt x="2343" y="3219"/>
                </a:lnTo>
                <a:lnTo>
                  <a:pt x="2344" y="3219"/>
                </a:lnTo>
                <a:lnTo>
                  <a:pt x="2344" y="3218"/>
                </a:lnTo>
                <a:lnTo>
                  <a:pt x="2344" y="3216"/>
                </a:lnTo>
                <a:lnTo>
                  <a:pt x="2346" y="3216"/>
                </a:lnTo>
                <a:lnTo>
                  <a:pt x="2346" y="3215"/>
                </a:lnTo>
                <a:lnTo>
                  <a:pt x="2344" y="3215"/>
                </a:lnTo>
                <a:lnTo>
                  <a:pt x="2344" y="3216"/>
                </a:lnTo>
                <a:lnTo>
                  <a:pt x="2343" y="3216"/>
                </a:lnTo>
                <a:lnTo>
                  <a:pt x="2343" y="3215"/>
                </a:lnTo>
                <a:lnTo>
                  <a:pt x="2344" y="3215"/>
                </a:lnTo>
                <a:lnTo>
                  <a:pt x="2346" y="3215"/>
                </a:lnTo>
                <a:lnTo>
                  <a:pt x="2346" y="3216"/>
                </a:lnTo>
                <a:lnTo>
                  <a:pt x="2347" y="3216"/>
                </a:lnTo>
                <a:lnTo>
                  <a:pt x="2347" y="3218"/>
                </a:lnTo>
                <a:lnTo>
                  <a:pt x="2349" y="3218"/>
                </a:lnTo>
                <a:lnTo>
                  <a:pt x="2349" y="3219"/>
                </a:lnTo>
                <a:lnTo>
                  <a:pt x="2351" y="3219"/>
                </a:lnTo>
                <a:lnTo>
                  <a:pt x="2351" y="3221"/>
                </a:lnTo>
                <a:lnTo>
                  <a:pt x="2352" y="3221"/>
                </a:lnTo>
                <a:lnTo>
                  <a:pt x="2354" y="3221"/>
                </a:lnTo>
                <a:lnTo>
                  <a:pt x="2355" y="3223"/>
                </a:lnTo>
                <a:lnTo>
                  <a:pt x="2357" y="3223"/>
                </a:lnTo>
                <a:lnTo>
                  <a:pt x="2357" y="3224"/>
                </a:lnTo>
                <a:lnTo>
                  <a:pt x="2359" y="3224"/>
                </a:lnTo>
                <a:lnTo>
                  <a:pt x="2359" y="3226"/>
                </a:lnTo>
                <a:lnTo>
                  <a:pt x="2360" y="3226"/>
                </a:lnTo>
                <a:lnTo>
                  <a:pt x="2360" y="3227"/>
                </a:lnTo>
                <a:lnTo>
                  <a:pt x="2362" y="3227"/>
                </a:lnTo>
                <a:lnTo>
                  <a:pt x="2363" y="3229"/>
                </a:lnTo>
                <a:lnTo>
                  <a:pt x="2363" y="3231"/>
                </a:lnTo>
                <a:lnTo>
                  <a:pt x="2365" y="3231"/>
                </a:lnTo>
                <a:lnTo>
                  <a:pt x="2365" y="3232"/>
                </a:lnTo>
                <a:lnTo>
                  <a:pt x="2367" y="3232"/>
                </a:lnTo>
                <a:lnTo>
                  <a:pt x="2368" y="3232"/>
                </a:lnTo>
                <a:lnTo>
                  <a:pt x="2368" y="3234"/>
                </a:lnTo>
                <a:lnTo>
                  <a:pt x="2370" y="3234"/>
                </a:lnTo>
                <a:lnTo>
                  <a:pt x="2370" y="3235"/>
                </a:lnTo>
                <a:lnTo>
                  <a:pt x="2370" y="3237"/>
                </a:lnTo>
                <a:lnTo>
                  <a:pt x="2370" y="3239"/>
                </a:lnTo>
                <a:lnTo>
                  <a:pt x="2371" y="3239"/>
                </a:lnTo>
                <a:lnTo>
                  <a:pt x="2371" y="3240"/>
                </a:lnTo>
                <a:lnTo>
                  <a:pt x="2371" y="3242"/>
                </a:lnTo>
                <a:lnTo>
                  <a:pt x="2373" y="3242"/>
                </a:lnTo>
                <a:lnTo>
                  <a:pt x="2375" y="3242"/>
                </a:lnTo>
                <a:lnTo>
                  <a:pt x="2376" y="3242"/>
                </a:lnTo>
                <a:lnTo>
                  <a:pt x="2378" y="3242"/>
                </a:lnTo>
                <a:lnTo>
                  <a:pt x="2378" y="3243"/>
                </a:lnTo>
                <a:lnTo>
                  <a:pt x="2379" y="3243"/>
                </a:lnTo>
                <a:lnTo>
                  <a:pt x="2379" y="3245"/>
                </a:lnTo>
                <a:lnTo>
                  <a:pt x="2379" y="3247"/>
                </a:lnTo>
                <a:lnTo>
                  <a:pt x="2381" y="3247"/>
                </a:lnTo>
                <a:lnTo>
                  <a:pt x="2383" y="3247"/>
                </a:lnTo>
                <a:lnTo>
                  <a:pt x="2383" y="3248"/>
                </a:lnTo>
                <a:lnTo>
                  <a:pt x="2384" y="3248"/>
                </a:lnTo>
                <a:lnTo>
                  <a:pt x="2384" y="3250"/>
                </a:lnTo>
                <a:lnTo>
                  <a:pt x="2386" y="3250"/>
                </a:lnTo>
                <a:lnTo>
                  <a:pt x="2386" y="3251"/>
                </a:lnTo>
                <a:lnTo>
                  <a:pt x="2387" y="3251"/>
                </a:lnTo>
                <a:lnTo>
                  <a:pt x="2389" y="3251"/>
                </a:lnTo>
                <a:lnTo>
                  <a:pt x="2391" y="3251"/>
                </a:lnTo>
                <a:lnTo>
                  <a:pt x="2392" y="3251"/>
                </a:lnTo>
                <a:lnTo>
                  <a:pt x="2394" y="3251"/>
                </a:lnTo>
                <a:lnTo>
                  <a:pt x="2394" y="3253"/>
                </a:lnTo>
                <a:lnTo>
                  <a:pt x="2395" y="3253"/>
                </a:lnTo>
                <a:lnTo>
                  <a:pt x="2397" y="3253"/>
                </a:lnTo>
                <a:lnTo>
                  <a:pt x="2399" y="3253"/>
                </a:lnTo>
                <a:lnTo>
                  <a:pt x="2399" y="3254"/>
                </a:lnTo>
                <a:lnTo>
                  <a:pt x="2400" y="3254"/>
                </a:lnTo>
                <a:lnTo>
                  <a:pt x="2402" y="3254"/>
                </a:lnTo>
                <a:lnTo>
                  <a:pt x="2402" y="3256"/>
                </a:lnTo>
                <a:lnTo>
                  <a:pt x="2403" y="3256"/>
                </a:lnTo>
                <a:lnTo>
                  <a:pt x="2405" y="3256"/>
                </a:lnTo>
                <a:lnTo>
                  <a:pt x="2405" y="3258"/>
                </a:lnTo>
                <a:lnTo>
                  <a:pt x="2407" y="3258"/>
                </a:lnTo>
                <a:lnTo>
                  <a:pt x="2408" y="3258"/>
                </a:lnTo>
                <a:lnTo>
                  <a:pt x="2410" y="3258"/>
                </a:lnTo>
                <a:lnTo>
                  <a:pt x="2410" y="3256"/>
                </a:lnTo>
                <a:lnTo>
                  <a:pt x="2411" y="3256"/>
                </a:lnTo>
                <a:lnTo>
                  <a:pt x="2413" y="3256"/>
                </a:lnTo>
                <a:lnTo>
                  <a:pt x="2413" y="3258"/>
                </a:lnTo>
                <a:lnTo>
                  <a:pt x="2415" y="3258"/>
                </a:lnTo>
                <a:lnTo>
                  <a:pt x="2415" y="3259"/>
                </a:lnTo>
                <a:lnTo>
                  <a:pt x="2416" y="3259"/>
                </a:lnTo>
                <a:lnTo>
                  <a:pt x="2416" y="3261"/>
                </a:lnTo>
                <a:lnTo>
                  <a:pt x="2418" y="3261"/>
                </a:lnTo>
                <a:lnTo>
                  <a:pt x="2418" y="3262"/>
                </a:lnTo>
                <a:lnTo>
                  <a:pt x="2419" y="3262"/>
                </a:lnTo>
                <a:lnTo>
                  <a:pt x="2421" y="3262"/>
                </a:lnTo>
                <a:lnTo>
                  <a:pt x="2423" y="3262"/>
                </a:lnTo>
                <a:lnTo>
                  <a:pt x="2424" y="3262"/>
                </a:lnTo>
                <a:lnTo>
                  <a:pt x="2424" y="3261"/>
                </a:lnTo>
                <a:lnTo>
                  <a:pt x="2426" y="3261"/>
                </a:lnTo>
                <a:lnTo>
                  <a:pt x="2427" y="3261"/>
                </a:lnTo>
                <a:lnTo>
                  <a:pt x="2429" y="3261"/>
                </a:lnTo>
                <a:lnTo>
                  <a:pt x="2431" y="3259"/>
                </a:lnTo>
                <a:lnTo>
                  <a:pt x="2432" y="3259"/>
                </a:lnTo>
                <a:lnTo>
                  <a:pt x="2432" y="3261"/>
                </a:lnTo>
                <a:lnTo>
                  <a:pt x="2434" y="3261"/>
                </a:lnTo>
                <a:lnTo>
                  <a:pt x="2435" y="3261"/>
                </a:lnTo>
                <a:lnTo>
                  <a:pt x="2437" y="3261"/>
                </a:lnTo>
                <a:lnTo>
                  <a:pt x="2437" y="3262"/>
                </a:lnTo>
                <a:lnTo>
                  <a:pt x="2439" y="3262"/>
                </a:lnTo>
                <a:lnTo>
                  <a:pt x="2440" y="3262"/>
                </a:lnTo>
                <a:lnTo>
                  <a:pt x="2442" y="3262"/>
                </a:lnTo>
                <a:lnTo>
                  <a:pt x="2443" y="3262"/>
                </a:lnTo>
                <a:lnTo>
                  <a:pt x="2445" y="3262"/>
                </a:lnTo>
                <a:lnTo>
                  <a:pt x="2447" y="3262"/>
                </a:lnTo>
                <a:lnTo>
                  <a:pt x="2447" y="3264"/>
                </a:lnTo>
                <a:lnTo>
                  <a:pt x="2448" y="3264"/>
                </a:lnTo>
                <a:lnTo>
                  <a:pt x="2448" y="3266"/>
                </a:lnTo>
                <a:lnTo>
                  <a:pt x="2448" y="3267"/>
                </a:lnTo>
                <a:lnTo>
                  <a:pt x="2450" y="3267"/>
                </a:lnTo>
                <a:lnTo>
                  <a:pt x="2451" y="3267"/>
                </a:lnTo>
                <a:lnTo>
                  <a:pt x="2451" y="3269"/>
                </a:lnTo>
                <a:lnTo>
                  <a:pt x="2453" y="3269"/>
                </a:lnTo>
                <a:lnTo>
                  <a:pt x="2455" y="3269"/>
                </a:lnTo>
                <a:lnTo>
                  <a:pt x="2455" y="3270"/>
                </a:lnTo>
                <a:lnTo>
                  <a:pt x="2456" y="3270"/>
                </a:lnTo>
                <a:lnTo>
                  <a:pt x="2456" y="3272"/>
                </a:lnTo>
                <a:lnTo>
                  <a:pt x="2456" y="3274"/>
                </a:lnTo>
                <a:lnTo>
                  <a:pt x="2458" y="3275"/>
                </a:lnTo>
                <a:lnTo>
                  <a:pt x="2459" y="3275"/>
                </a:lnTo>
                <a:lnTo>
                  <a:pt x="2461" y="3275"/>
                </a:lnTo>
                <a:lnTo>
                  <a:pt x="2461" y="3274"/>
                </a:lnTo>
                <a:lnTo>
                  <a:pt x="2463" y="3274"/>
                </a:lnTo>
                <a:lnTo>
                  <a:pt x="2464" y="3274"/>
                </a:lnTo>
                <a:lnTo>
                  <a:pt x="2466" y="3272"/>
                </a:lnTo>
                <a:lnTo>
                  <a:pt x="2467" y="3272"/>
                </a:lnTo>
                <a:lnTo>
                  <a:pt x="2469" y="3272"/>
                </a:lnTo>
                <a:lnTo>
                  <a:pt x="2469" y="3274"/>
                </a:lnTo>
                <a:lnTo>
                  <a:pt x="2471" y="3274"/>
                </a:lnTo>
                <a:lnTo>
                  <a:pt x="2472" y="3274"/>
                </a:lnTo>
                <a:lnTo>
                  <a:pt x="2472" y="3275"/>
                </a:lnTo>
                <a:lnTo>
                  <a:pt x="2474" y="3275"/>
                </a:lnTo>
                <a:lnTo>
                  <a:pt x="2474" y="3277"/>
                </a:lnTo>
                <a:lnTo>
                  <a:pt x="2474" y="3278"/>
                </a:lnTo>
                <a:lnTo>
                  <a:pt x="2474" y="3280"/>
                </a:lnTo>
                <a:lnTo>
                  <a:pt x="2474" y="3282"/>
                </a:lnTo>
                <a:lnTo>
                  <a:pt x="2475" y="3282"/>
                </a:lnTo>
                <a:lnTo>
                  <a:pt x="2475" y="3283"/>
                </a:lnTo>
                <a:lnTo>
                  <a:pt x="2477" y="3283"/>
                </a:lnTo>
                <a:lnTo>
                  <a:pt x="2479" y="3283"/>
                </a:lnTo>
                <a:lnTo>
                  <a:pt x="2480" y="3283"/>
                </a:lnTo>
                <a:lnTo>
                  <a:pt x="2480" y="3282"/>
                </a:lnTo>
                <a:lnTo>
                  <a:pt x="2480" y="3280"/>
                </a:lnTo>
                <a:lnTo>
                  <a:pt x="2479" y="3280"/>
                </a:lnTo>
                <a:lnTo>
                  <a:pt x="2480" y="3280"/>
                </a:lnTo>
                <a:lnTo>
                  <a:pt x="2480" y="3282"/>
                </a:lnTo>
                <a:lnTo>
                  <a:pt x="2482" y="3282"/>
                </a:lnTo>
                <a:lnTo>
                  <a:pt x="2482" y="3283"/>
                </a:lnTo>
                <a:lnTo>
                  <a:pt x="2483" y="3283"/>
                </a:lnTo>
                <a:lnTo>
                  <a:pt x="2483" y="3285"/>
                </a:lnTo>
                <a:lnTo>
                  <a:pt x="2485" y="3285"/>
                </a:lnTo>
                <a:lnTo>
                  <a:pt x="2485" y="3283"/>
                </a:lnTo>
                <a:lnTo>
                  <a:pt x="2487" y="3283"/>
                </a:lnTo>
                <a:lnTo>
                  <a:pt x="2487" y="3285"/>
                </a:lnTo>
                <a:lnTo>
                  <a:pt x="2488" y="3285"/>
                </a:lnTo>
                <a:lnTo>
                  <a:pt x="2488" y="3286"/>
                </a:lnTo>
                <a:lnTo>
                  <a:pt x="2488" y="3288"/>
                </a:lnTo>
                <a:lnTo>
                  <a:pt x="2490" y="3288"/>
                </a:lnTo>
                <a:lnTo>
                  <a:pt x="2491" y="3288"/>
                </a:lnTo>
                <a:lnTo>
                  <a:pt x="2491" y="3286"/>
                </a:lnTo>
                <a:lnTo>
                  <a:pt x="2491" y="3285"/>
                </a:lnTo>
                <a:lnTo>
                  <a:pt x="2490" y="3285"/>
                </a:lnTo>
                <a:lnTo>
                  <a:pt x="2490" y="3283"/>
                </a:lnTo>
                <a:lnTo>
                  <a:pt x="2488" y="3282"/>
                </a:lnTo>
                <a:lnTo>
                  <a:pt x="2488" y="3280"/>
                </a:lnTo>
                <a:lnTo>
                  <a:pt x="2487" y="3280"/>
                </a:lnTo>
                <a:lnTo>
                  <a:pt x="2487" y="3278"/>
                </a:lnTo>
                <a:lnTo>
                  <a:pt x="2488" y="3278"/>
                </a:lnTo>
                <a:lnTo>
                  <a:pt x="2488" y="3280"/>
                </a:lnTo>
                <a:lnTo>
                  <a:pt x="2490" y="3280"/>
                </a:lnTo>
                <a:lnTo>
                  <a:pt x="2490" y="3282"/>
                </a:lnTo>
                <a:lnTo>
                  <a:pt x="2491" y="3282"/>
                </a:lnTo>
                <a:lnTo>
                  <a:pt x="2491" y="3283"/>
                </a:lnTo>
                <a:lnTo>
                  <a:pt x="2493" y="3283"/>
                </a:lnTo>
                <a:lnTo>
                  <a:pt x="2493" y="3282"/>
                </a:lnTo>
                <a:lnTo>
                  <a:pt x="2495" y="3282"/>
                </a:lnTo>
                <a:lnTo>
                  <a:pt x="2495" y="3283"/>
                </a:lnTo>
                <a:lnTo>
                  <a:pt x="2495" y="3282"/>
                </a:lnTo>
                <a:lnTo>
                  <a:pt x="2493" y="3280"/>
                </a:lnTo>
                <a:lnTo>
                  <a:pt x="2495" y="3280"/>
                </a:lnTo>
                <a:lnTo>
                  <a:pt x="2495" y="3282"/>
                </a:lnTo>
                <a:lnTo>
                  <a:pt x="2496" y="3282"/>
                </a:lnTo>
                <a:lnTo>
                  <a:pt x="2498" y="3282"/>
                </a:lnTo>
                <a:lnTo>
                  <a:pt x="2498" y="3283"/>
                </a:lnTo>
                <a:lnTo>
                  <a:pt x="2496" y="3283"/>
                </a:lnTo>
                <a:lnTo>
                  <a:pt x="2498" y="3283"/>
                </a:lnTo>
                <a:lnTo>
                  <a:pt x="2498" y="3285"/>
                </a:lnTo>
                <a:lnTo>
                  <a:pt x="2499" y="3285"/>
                </a:lnTo>
                <a:lnTo>
                  <a:pt x="2499" y="3286"/>
                </a:lnTo>
                <a:lnTo>
                  <a:pt x="2501" y="3286"/>
                </a:lnTo>
                <a:lnTo>
                  <a:pt x="2501" y="3288"/>
                </a:lnTo>
                <a:lnTo>
                  <a:pt x="2503" y="3288"/>
                </a:lnTo>
                <a:lnTo>
                  <a:pt x="2503" y="3290"/>
                </a:lnTo>
                <a:lnTo>
                  <a:pt x="2504" y="3290"/>
                </a:lnTo>
                <a:lnTo>
                  <a:pt x="2504" y="3288"/>
                </a:lnTo>
                <a:lnTo>
                  <a:pt x="2506" y="3288"/>
                </a:lnTo>
                <a:lnTo>
                  <a:pt x="2507" y="3288"/>
                </a:lnTo>
                <a:lnTo>
                  <a:pt x="2507" y="3290"/>
                </a:lnTo>
                <a:lnTo>
                  <a:pt x="2509" y="3290"/>
                </a:lnTo>
                <a:lnTo>
                  <a:pt x="2509" y="3291"/>
                </a:lnTo>
                <a:lnTo>
                  <a:pt x="2507" y="3291"/>
                </a:lnTo>
                <a:lnTo>
                  <a:pt x="2509" y="3291"/>
                </a:lnTo>
                <a:lnTo>
                  <a:pt x="2511" y="3291"/>
                </a:lnTo>
                <a:lnTo>
                  <a:pt x="2511" y="3293"/>
                </a:lnTo>
                <a:lnTo>
                  <a:pt x="2512" y="3294"/>
                </a:lnTo>
                <a:lnTo>
                  <a:pt x="2514" y="3294"/>
                </a:lnTo>
                <a:lnTo>
                  <a:pt x="2514" y="3296"/>
                </a:lnTo>
                <a:lnTo>
                  <a:pt x="2514" y="3298"/>
                </a:lnTo>
                <a:lnTo>
                  <a:pt x="2515" y="3298"/>
                </a:lnTo>
                <a:lnTo>
                  <a:pt x="2517" y="3298"/>
                </a:lnTo>
                <a:lnTo>
                  <a:pt x="2515" y="3298"/>
                </a:lnTo>
                <a:lnTo>
                  <a:pt x="2515" y="3299"/>
                </a:lnTo>
                <a:lnTo>
                  <a:pt x="2514" y="3299"/>
                </a:lnTo>
                <a:lnTo>
                  <a:pt x="2512" y="3299"/>
                </a:lnTo>
                <a:lnTo>
                  <a:pt x="2512" y="3301"/>
                </a:lnTo>
                <a:lnTo>
                  <a:pt x="2511" y="3301"/>
                </a:lnTo>
                <a:lnTo>
                  <a:pt x="2509" y="3301"/>
                </a:lnTo>
                <a:lnTo>
                  <a:pt x="2507" y="3301"/>
                </a:lnTo>
                <a:lnTo>
                  <a:pt x="2506" y="3301"/>
                </a:lnTo>
                <a:lnTo>
                  <a:pt x="2506" y="3299"/>
                </a:lnTo>
                <a:lnTo>
                  <a:pt x="2504" y="3299"/>
                </a:lnTo>
                <a:lnTo>
                  <a:pt x="2503" y="3299"/>
                </a:lnTo>
                <a:lnTo>
                  <a:pt x="2501" y="3299"/>
                </a:lnTo>
                <a:lnTo>
                  <a:pt x="2501" y="3298"/>
                </a:lnTo>
                <a:lnTo>
                  <a:pt x="2501" y="3299"/>
                </a:lnTo>
                <a:lnTo>
                  <a:pt x="2501" y="3298"/>
                </a:lnTo>
                <a:lnTo>
                  <a:pt x="2499" y="3298"/>
                </a:lnTo>
                <a:lnTo>
                  <a:pt x="2498" y="3298"/>
                </a:lnTo>
                <a:lnTo>
                  <a:pt x="2498" y="3299"/>
                </a:lnTo>
                <a:lnTo>
                  <a:pt x="2498" y="3298"/>
                </a:lnTo>
                <a:lnTo>
                  <a:pt x="2496" y="3298"/>
                </a:lnTo>
                <a:lnTo>
                  <a:pt x="2496" y="3299"/>
                </a:lnTo>
                <a:lnTo>
                  <a:pt x="2495" y="3299"/>
                </a:lnTo>
                <a:lnTo>
                  <a:pt x="2495" y="3301"/>
                </a:lnTo>
                <a:lnTo>
                  <a:pt x="2495" y="3302"/>
                </a:lnTo>
                <a:lnTo>
                  <a:pt x="2496" y="3302"/>
                </a:lnTo>
                <a:lnTo>
                  <a:pt x="2496" y="3304"/>
                </a:lnTo>
                <a:lnTo>
                  <a:pt x="2498" y="3304"/>
                </a:lnTo>
                <a:lnTo>
                  <a:pt x="2499" y="3304"/>
                </a:lnTo>
                <a:lnTo>
                  <a:pt x="2499" y="3306"/>
                </a:lnTo>
                <a:lnTo>
                  <a:pt x="2501" y="3306"/>
                </a:lnTo>
                <a:lnTo>
                  <a:pt x="2503" y="3306"/>
                </a:lnTo>
                <a:lnTo>
                  <a:pt x="2504" y="3306"/>
                </a:lnTo>
                <a:lnTo>
                  <a:pt x="2506" y="3306"/>
                </a:lnTo>
                <a:lnTo>
                  <a:pt x="2507" y="3306"/>
                </a:lnTo>
                <a:lnTo>
                  <a:pt x="2509" y="3306"/>
                </a:lnTo>
                <a:lnTo>
                  <a:pt x="2511" y="3306"/>
                </a:lnTo>
                <a:lnTo>
                  <a:pt x="2511" y="3304"/>
                </a:lnTo>
                <a:lnTo>
                  <a:pt x="2512" y="3304"/>
                </a:lnTo>
                <a:lnTo>
                  <a:pt x="2514" y="3304"/>
                </a:lnTo>
                <a:lnTo>
                  <a:pt x="2515" y="3304"/>
                </a:lnTo>
                <a:lnTo>
                  <a:pt x="2517" y="3304"/>
                </a:lnTo>
                <a:lnTo>
                  <a:pt x="2519" y="3304"/>
                </a:lnTo>
                <a:lnTo>
                  <a:pt x="2520" y="3304"/>
                </a:lnTo>
                <a:lnTo>
                  <a:pt x="2522" y="3304"/>
                </a:lnTo>
                <a:lnTo>
                  <a:pt x="2523" y="3304"/>
                </a:lnTo>
                <a:lnTo>
                  <a:pt x="2525" y="3304"/>
                </a:lnTo>
                <a:lnTo>
                  <a:pt x="2525" y="3306"/>
                </a:lnTo>
                <a:lnTo>
                  <a:pt x="2527" y="3306"/>
                </a:lnTo>
                <a:lnTo>
                  <a:pt x="2528" y="3306"/>
                </a:lnTo>
                <a:lnTo>
                  <a:pt x="2530" y="3306"/>
                </a:lnTo>
                <a:lnTo>
                  <a:pt x="2530" y="3307"/>
                </a:lnTo>
                <a:lnTo>
                  <a:pt x="2531" y="3307"/>
                </a:lnTo>
                <a:lnTo>
                  <a:pt x="2533" y="3307"/>
                </a:lnTo>
                <a:lnTo>
                  <a:pt x="2535" y="3307"/>
                </a:lnTo>
                <a:lnTo>
                  <a:pt x="2536" y="3307"/>
                </a:lnTo>
                <a:lnTo>
                  <a:pt x="2538" y="3307"/>
                </a:lnTo>
                <a:lnTo>
                  <a:pt x="2538" y="3309"/>
                </a:lnTo>
                <a:lnTo>
                  <a:pt x="2539" y="3309"/>
                </a:lnTo>
                <a:lnTo>
                  <a:pt x="2541" y="3309"/>
                </a:lnTo>
                <a:lnTo>
                  <a:pt x="2541" y="3310"/>
                </a:lnTo>
                <a:lnTo>
                  <a:pt x="2543" y="3310"/>
                </a:lnTo>
                <a:lnTo>
                  <a:pt x="2544" y="3310"/>
                </a:lnTo>
                <a:lnTo>
                  <a:pt x="2544" y="3312"/>
                </a:lnTo>
                <a:lnTo>
                  <a:pt x="2546" y="3312"/>
                </a:lnTo>
                <a:lnTo>
                  <a:pt x="2547" y="3310"/>
                </a:lnTo>
                <a:lnTo>
                  <a:pt x="2549" y="3310"/>
                </a:lnTo>
                <a:lnTo>
                  <a:pt x="2551" y="3310"/>
                </a:lnTo>
                <a:lnTo>
                  <a:pt x="2551" y="3312"/>
                </a:lnTo>
                <a:lnTo>
                  <a:pt x="2551" y="3310"/>
                </a:lnTo>
                <a:lnTo>
                  <a:pt x="2552" y="3310"/>
                </a:lnTo>
                <a:lnTo>
                  <a:pt x="2552" y="3312"/>
                </a:lnTo>
                <a:lnTo>
                  <a:pt x="2554" y="3312"/>
                </a:lnTo>
                <a:lnTo>
                  <a:pt x="2554" y="3314"/>
                </a:lnTo>
                <a:lnTo>
                  <a:pt x="2555" y="3314"/>
                </a:lnTo>
                <a:lnTo>
                  <a:pt x="2555" y="3312"/>
                </a:lnTo>
                <a:lnTo>
                  <a:pt x="2557" y="3312"/>
                </a:lnTo>
                <a:lnTo>
                  <a:pt x="2557" y="3314"/>
                </a:lnTo>
                <a:lnTo>
                  <a:pt x="2555" y="3315"/>
                </a:lnTo>
                <a:lnTo>
                  <a:pt x="2557" y="3315"/>
                </a:lnTo>
                <a:lnTo>
                  <a:pt x="2557" y="3317"/>
                </a:lnTo>
                <a:lnTo>
                  <a:pt x="2559" y="3317"/>
                </a:lnTo>
                <a:lnTo>
                  <a:pt x="2560" y="3317"/>
                </a:lnTo>
                <a:lnTo>
                  <a:pt x="2560" y="3318"/>
                </a:lnTo>
                <a:lnTo>
                  <a:pt x="2560" y="3317"/>
                </a:lnTo>
                <a:lnTo>
                  <a:pt x="2562" y="3318"/>
                </a:lnTo>
                <a:lnTo>
                  <a:pt x="2562" y="3320"/>
                </a:lnTo>
                <a:lnTo>
                  <a:pt x="2563" y="3322"/>
                </a:lnTo>
                <a:lnTo>
                  <a:pt x="2563" y="3323"/>
                </a:lnTo>
                <a:lnTo>
                  <a:pt x="2562" y="3323"/>
                </a:lnTo>
                <a:lnTo>
                  <a:pt x="2560" y="3323"/>
                </a:lnTo>
                <a:lnTo>
                  <a:pt x="2559" y="3323"/>
                </a:lnTo>
                <a:lnTo>
                  <a:pt x="2557" y="3323"/>
                </a:lnTo>
                <a:lnTo>
                  <a:pt x="2557" y="3325"/>
                </a:lnTo>
                <a:lnTo>
                  <a:pt x="2555" y="3325"/>
                </a:lnTo>
                <a:lnTo>
                  <a:pt x="2555" y="3326"/>
                </a:lnTo>
                <a:lnTo>
                  <a:pt x="2555" y="3328"/>
                </a:lnTo>
                <a:lnTo>
                  <a:pt x="2557" y="3330"/>
                </a:lnTo>
                <a:lnTo>
                  <a:pt x="2559" y="3330"/>
                </a:lnTo>
                <a:lnTo>
                  <a:pt x="2559" y="3331"/>
                </a:lnTo>
                <a:lnTo>
                  <a:pt x="2560" y="3331"/>
                </a:lnTo>
                <a:lnTo>
                  <a:pt x="2560" y="3333"/>
                </a:lnTo>
                <a:lnTo>
                  <a:pt x="2562" y="3333"/>
                </a:lnTo>
                <a:lnTo>
                  <a:pt x="2562" y="3334"/>
                </a:lnTo>
                <a:lnTo>
                  <a:pt x="2562" y="3336"/>
                </a:lnTo>
                <a:lnTo>
                  <a:pt x="2563" y="3338"/>
                </a:lnTo>
                <a:lnTo>
                  <a:pt x="2562" y="3338"/>
                </a:lnTo>
                <a:lnTo>
                  <a:pt x="2563" y="3338"/>
                </a:lnTo>
                <a:lnTo>
                  <a:pt x="2563" y="3339"/>
                </a:lnTo>
                <a:lnTo>
                  <a:pt x="2563" y="3341"/>
                </a:lnTo>
                <a:lnTo>
                  <a:pt x="2565" y="3341"/>
                </a:lnTo>
                <a:lnTo>
                  <a:pt x="2565" y="3342"/>
                </a:lnTo>
                <a:lnTo>
                  <a:pt x="2565" y="3341"/>
                </a:lnTo>
                <a:lnTo>
                  <a:pt x="2565" y="3342"/>
                </a:lnTo>
                <a:lnTo>
                  <a:pt x="2567" y="3342"/>
                </a:lnTo>
                <a:lnTo>
                  <a:pt x="2567" y="3344"/>
                </a:lnTo>
                <a:lnTo>
                  <a:pt x="2567" y="3342"/>
                </a:lnTo>
                <a:lnTo>
                  <a:pt x="2568" y="3342"/>
                </a:lnTo>
                <a:lnTo>
                  <a:pt x="2568" y="3344"/>
                </a:lnTo>
                <a:lnTo>
                  <a:pt x="2568" y="3346"/>
                </a:lnTo>
                <a:lnTo>
                  <a:pt x="2567" y="3346"/>
                </a:lnTo>
                <a:lnTo>
                  <a:pt x="2567" y="3347"/>
                </a:lnTo>
                <a:lnTo>
                  <a:pt x="2567" y="3349"/>
                </a:lnTo>
                <a:lnTo>
                  <a:pt x="2567" y="3350"/>
                </a:lnTo>
                <a:lnTo>
                  <a:pt x="2567" y="3352"/>
                </a:lnTo>
                <a:lnTo>
                  <a:pt x="2568" y="3352"/>
                </a:lnTo>
                <a:lnTo>
                  <a:pt x="2568" y="3354"/>
                </a:lnTo>
                <a:lnTo>
                  <a:pt x="2568" y="3355"/>
                </a:lnTo>
                <a:lnTo>
                  <a:pt x="2570" y="3355"/>
                </a:lnTo>
                <a:lnTo>
                  <a:pt x="2570" y="3354"/>
                </a:lnTo>
                <a:lnTo>
                  <a:pt x="2571" y="3354"/>
                </a:lnTo>
                <a:lnTo>
                  <a:pt x="2571" y="3355"/>
                </a:lnTo>
                <a:lnTo>
                  <a:pt x="2571" y="3354"/>
                </a:lnTo>
                <a:lnTo>
                  <a:pt x="2571" y="3355"/>
                </a:lnTo>
                <a:lnTo>
                  <a:pt x="2573" y="3355"/>
                </a:lnTo>
                <a:lnTo>
                  <a:pt x="2573" y="3354"/>
                </a:lnTo>
                <a:lnTo>
                  <a:pt x="2575" y="3354"/>
                </a:lnTo>
                <a:lnTo>
                  <a:pt x="2575" y="3355"/>
                </a:lnTo>
                <a:lnTo>
                  <a:pt x="2575" y="3357"/>
                </a:lnTo>
                <a:lnTo>
                  <a:pt x="2576" y="3357"/>
                </a:lnTo>
                <a:lnTo>
                  <a:pt x="2576" y="3355"/>
                </a:lnTo>
                <a:lnTo>
                  <a:pt x="2575" y="3355"/>
                </a:lnTo>
                <a:lnTo>
                  <a:pt x="2575" y="3354"/>
                </a:lnTo>
                <a:lnTo>
                  <a:pt x="2576" y="3354"/>
                </a:lnTo>
                <a:lnTo>
                  <a:pt x="2578" y="3354"/>
                </a:lnTo>
                <a:lnTo>
                  <a:pt x="2579" y="3354"/>
                </a:lnTo>
                <a:lnTo>
                  <a:pt x="2579" y="3355"/>
                </a:lnTo>
                <a:lnTo>
                  <a:pt x="2579" y="3354"/>
                </a:lnTo>
                <a:lnTo>
                  <a:pt x="2579" y="3352"/>
                </a:lnTo>
                <a:lnTo>
                  <a:pt x="2578" y="3352"/>
                </a:lnTo>
                <a:lnTo>
                  <a:pt x="2578" y="3350"/>
                </a:lnTo>
                <a:lnTo>
                  <a:pt x="2578" y="3349"/>
                </a:lnTo>
                <a:lnTo>
                  <a:pt x="2576" y="3349"/>
                </a:lnTo>
                <a:lnTo>
                  <a:pt x="2576" y="3347"/>
                </a:lnTo>
                <a:lnTo>
                  <a:pt x="2576" y="3346"/>
                </a:lnTo>
                <a:lnTo>
                  <a:pt x="2576" y="3344"/>
                </a:lnTo>
                <a:lnTo>
                  <a:pt x="2575" y="3344"/>
                </a:lnTo>
                <a:lnTo>
                  <a:pt x="2575" y="3342"/>
                </a:lnTo>
                <a:lnTo>
                  <a:pt x="2576" y="3342"/>
                </a:lnTo>
                <a:lnTo>
                  <a:pt x="2576" y="3344"/>
                </a:lnTo>
                <a:lnTo>
                  <a:pt x="2576" y="3346"/>
                </a:lnTo>
                <a:lnTo>
                  <a:pt x="2578" y="3346"/>
                </a:lnTo>
                <a:lnTo>
                  <a:pt x="2578" y="3347"/>
                </a:lnTo>
                <a:lnTo>
                  <a:pt x="2579" y="3347"/>
                </a:lnTo>
                <a:lnTo>
                  <a:pt x="2579" y="3349"/>
                </a:lnTo>
                <a:lnTo>
                  <a:pt x="2581" y="3349"/>
                </a:lnTo>
                <a:lnTo>
                  <a:pt x="2581" y="3350"/>
                </a:lnTo>
                <a:lnTo>
                  <a:pt x="2581" y="3352"/>
                </a:lnTo>
                <a:lnTo>
                  <a:pt x="2583" y="3352"/>
                </a:lnTo>
                <a:lnTo>
                  <a:pt x="2581" y="3352"/>
                </a:lnTo>
                <a:lnTo>
                  <a:pt x="2583" y="3352"/>
                </a:lnTo>
                <a:lnTo>
                  <a:pt x="2584" y="3352"/>
                </a:lnTo>
                <a:lnTo>
                  <a:pt x="2584" y="3354"/>
                </a:lnTo>
                <a:lnTo>
                  <a:pt x="2586" y="3354"/>
                </a:lnTo>
                <a:lnTo>
                  <a:pt x="2587" y="3354"/>
                </a:lnTo>
                <a:lnTo>
                  <a:pt x="2587" y="3352"/>
                </a:lnTo>
                <a:lnTo>
                  <a:pt x="2587" y="3354"/>
                </a:lnTo>
                <a:lnTo>
                  <a:pt x="2589" y="3354"/>
                </a:lnTo>
                <a:lnTo>
                  <a:pt x="2589" y="3352"/>
                </a:lnTo>
                <a:lnTo>
                  <a:pt x="2589" y="3354"/>
                </a:lnTo>
                <a:lnTo>
                  <a:pt x="2591" y="3354"/>
                </a:lnTo>
                <a:lnTo>
                  <a:pt x="2592" y="3354"/>
                </a:lnTo>
                <a:lnTo>
                  <a:pt x="2592" y="3355"/>
                </a:lnTo>
                <a:lnTo>
                  <a:pt x="2594" y="3355"/>
                </a:lnTo>
                <a:lnTo>
                  <a:pt x="2595" y="3355"/>
                </a:lnTo>
                <a:lnTo>
                  <a:pt x="2597" y="3355"/>
                </a:lnTo>
                <a:lnTo>
                  <a:pt x="2597" y="3357"/>
                </a:lnTo>
                <a:lnTo>
                  <a:pt x="2599" y="3357"/>
                </a:lnTo>
                <a:lnTo>
                  <a:pt x="2599" y="3358"/>
                </a:lnTo>
                <a:lnTo>
                  <a:pt x="2600" y="3358"/>
                </a:lnTo>
                <a:lnTo>
                  <a:pt x="2600" y="3360"/>
                </a:lnTo>
                <a:lnTo>
                  <a:pt x="2600" y="3362"/>
                </a:lnTo>
                <a:lnTo>
                  <a:pt x="2600" y="3363"/>
                </a:lnTo>
                <a:lnTo>
                  <a:pt x="2600" y="3365"/>
                </a:lnTo>
                <a:lnTo>
                  <a:pt x="2600" y="3366"/>
                </a:lnTo>
                <a:lnTo>
                  <a:pt x="2600" y="3368"/>
                </a:lnTo>
                <a:lnTo>
                  <a:pt x="2602" y="3368"/>
                </a:lnTo>
                <a:lnTo>
                  <a:pt x="2600" y="3368"/>
                </a:lnTo>
                <a:lnTo>
                  <a:pt x="2600" y="3370"/>
                </a:lnTo>
                <a:lnTo>
                  <a:pt x="2602" y="3370"/>
                </a:lnTo>
                <a:lnTo>
                  <a:pt x="2602" y="3371"/>
                </a:lnTo>
                <a:lnTo>
                  <a:pt x="2600" y="3371"/>
                </a:lnTo>
                <a:lnTo>
                  <a:pt x="2600" y="3373"/>
                </a:lnTo>
                <a:lnTo>
                  <a:pt x="2602" y="3373"/>
                </a:lnTo>
                <a:lnTo>
                  <a:pt x="2602" y="3374"/>
                </a:lnTo>
                <a:lnTo>
                  <a:pt x="2602" y="3373"/>
                </a:lnTo>
                <a:lnTo>
                  <a:pt x="2603" y="3373"/>
                </a:lnTo>
                <a:lnTo>
                  <a:pt x="2603" y="3374"/>
                </a:lnTo>
                <a:lnTo>
                  <a:pt x="2603" y="3376"/>
                </a:lnTo>
                <a:lnTo>
                  <a:pt x="2605" y="3376"/>
                </a:lnTo>
                <a:lnTo>
                  <a:pt x="2605" y="3378"/>
                </a:lnTo>
                <a:lnTo>
                  <a:pt x="2605" y="3379"/>
                </a:lnTo>
                <a:lnTo>
                  <a:pt x="2607" y="3379"/>
                </a:lnTo>
                <a:lnTo>
                  <a:pt x="2605" y="3379"/>
                </a:lnTo>
                <a:lnTo>
                  <a:pt x="2607" y="3379"/>
                </a:lnTo>
                <a:lnTo>
                  <a:pt x="2607" y="3381"/>
                </a:lnTo>
                <a:lnTo>
                  <a:pt x="2607" y="3382"/>
                </a:lnTo>
                <a:lnTo>
                  <a:pt x="2608" y="3382"/>
                </a:lnTo>
                <a:lnTo>
                  <a:pt x="2608" y="3384"/>
                </a:lnTo>
                <a:lnTo>
                  <a:pt x="2610" y="3384"/>
                </a:lnTo>
                <a:lnTo>
                  <a:pt x="2610" y="3386"/>
                </a:lnTo>
                <a:lnTo>
                  <a:pt x="2611" y="3386"/>
                </a:lnTo>
                <a:lnTo>
                  <a:pt x="2610" y="3387"/>
                </a:lnTo>
                <a:lnTo>
                  <a:pt x="2611" y="3387"/>
                </a:lnTo>
                <a:lnTo>
                  <a:pt x="2611" y="3389"/>
                </a:lnTo>
                <a:lnTo>
                  <a:pt x="2613" y="3389"/>
                </a:lnTo>
                <a:lnTo>
                  <a:pt x="2613" y="3390"/>
                </a:lnTo>
                <a:lnTo>
                  <a:pt x="2613" y="3392"/>
                </a:lnTo>
                <a:lnTo>
                  <a:pt x="2615" y="3392"/>
                </a:lnTo>
                <a:lnTo>
                  <a:pt x="2615" y="3394"/>
                </a:lnTo>
                <a:lnTo>
                  <a:pt x="2616" y="3394"/>
                </a:lnTo>
                <a:lnTo>
                  <a:pt x="2616" y="3395"/>
                </a:lnTo>
                <a:lnTo>
                  <a:pt x="2616" y="3397"/>
                </a:lnTo>
                <a:lnTo>
                  <a:pt x="2615" y="3397"/>
                </a:lnTo>
                <a:lnTo>
                  <a:pt x="2613" y="3397"/>
                </a:lnTo>
                <a:lnTo>
                  <a:pt x="2613" y="3398"/>
                </a:lnTo>
                <a:lnTo>
                  <a:pt x="2613" y="3400"/>
                </a:lnTo>
                <a:lnTo>
                  <a:pt x="2611" y="3400"/>
                </a:lnTo>
                <a:lnTo>
                  <a:pt x="2611" y="3398"/>
                </a:lnTo>
                <a:lnTo>
                  <a:pt x="2610" y="3400"/>
                </a:lnTo>
                <a:lnTo>
                  <a:pt x="2608" y="3400"/>
                </a:lnTo>
                <a:lnTo>
                  <a:pt x="2607" y="3400"/>
                </a:lnTo>
                <a:lnTo>
                  <a:pt x="2605" y="3400"/>
                </a:lnTo>
                <a:lnTo>
                  <a:pt x="2603" y="3400"/>
                </a:lnTo>
                <a:lnTo>
                  <a:pt x="2603" y="3402"/>
                </a:lnTo>
                <a:lnTo>
                  <a:pt x="2605" y="3402"/>
                </a:lnTo>
                <a:lnTo>
                  <a:pt x="2603" y="3402"/>
                </a:lnTo>
                <a:lnTo>
                  <a:pt x="2605" y="3403"/>
                </a:lnTo>
                <a:lnTo>
                  <a:pt x="2605" y="3405"/>
                </a:lnTo>
                <a:lnTo>
                  <a:pt x="2605" y="3403"/>
                </a:lnTo>
                <a:lnTo>
                  <a:pt x="2607" y="3403"/>
                </a:lnTo>
                <a:lnTo>
                  <a:pt x="2607" y="3405"/>
                </a:lnTo>
                <a:lnTo>
                  <a:pt x="2608" y="3405"/>
                </a:lnTo>
                <a:lnTo>
                  <a:pt x="2610" y="3405"/>
                </a:lnTo>
                <a:lnTo>
                  <a:pt x="2610" y="3406"/>
                </a:lnTo>
                <a:lnTo>
                  <a:pt x="2611" y="3406"/>
                </a:lnTo>
                <a:lnTo>
                  <a:pt x="2611" y="3408"/>
                </a:lnTo>
                <a:lnTo>
                  <a:pt x="2611" y="3410"/>
                </a:lnTo>
                <a:lnTo>
                  <a:pt x="2613" y="3410"/>
                </a:lnTo>
                <a:lnTo>
                  <a:pt x="2613" y="3411"/>
                </a:lnTo>
                <a:lnTo>
                  <a:pt x="2613" y="3413"/>
                </a:lnTo>
                <a:lnTo>
                  <a:pt x="2613" y="3414"/>
                </a:lnTo>
                <a:lnTo>
                  <a:pt x="2613" y="3416"/>
                </a:lnTo>
                <a:lnTo>
                  <a:pt x="2613" y="3418"/>
                </a:lnTo>
                <a:lnTo>
                  <a:pt x="2611" y="3418"/>
                </a:lnTo>
                <a:lnTo>
                  <a:pt x="2610" y="3418"/>
                </a:lnTo>
                <a:lnTo>
                  <a:pt x="2610" y="3416"/>
                </a:lnTo>
                <a:lnTo>
                  <a:pt x="2610" y="3418"/>
                </a:lnTo>
                <a:lnTo>
                  <a:pt x="2610" y="3419"/>
                </a:lnTo>
                <a:lnTo>
                  <a:pt x="2610" y="3421"/>
                </a:lnTo>
                <a:lnTo>
                  <a:pt x="2610" y="3419"/>
                </a:lnTo>
                <a:lnTo>
                  <a:pt x="2608" y="3419"/>
                </a:lnTo>
                <a:lnTo>
                  <a:pt x="2608" y="3418"/>
                </a:lnTo>
                <a:lnTo>
                  <a:pt x="2608" y="3416"/>
                </a:lnTo>
                <a:lnTo>
                  <a:pt x="2607" y="3416"/>
                </a:lnTo>
                <a:lnTo>
                  <a:pt x="2607" y="3414"/>
                </a:lnTo>
                <a:lnTo>
                  <a:pt x="2605" y="3416"/>
                </a:lnTo>
                <a:lnTo>
                  <a:pt x="2605" y="3414"/>
                </a:lnTo>
                <a:lnTo>
                  <a:pt x="2605" y="3413"/>
                </a:lnTo>
                <a:lnTo>
                  <a:pt x="2603" y="3413"/>
                </a:lnTo>
                <a:lnTo>
                  <a:pt x="2602" y="3413"/>
                </a:lnTo>
                <a:lnTo>
                  <a:pt x="2602" y="3414"/>
                </a:lnTo>
                <a:lnTo>
                  <a:pt x="2602" y="3413"/>
                </a:lnTo>
                <a:lnTo>
                  <a:pt x="2602" y="3411"/>
                </a:lnTo>
                <a:lnTo>
                  <a:pt x="2600" y="3411"/>
                </a:lnTo>
                <a:lnTo>
                  <a:pt x="2600" y="3410"/>
                </a:lnTo>
                <a:lnTo>
                  <a:pt x="2599" y="3410"/>
                </a:lnTo>
                <a:lnTo>
                  <a:pt x="2599" y="3408"/>
                </a:lnTo>
                <a:lnTo>
                  <a:pt x="2597" y="3408"/>
                </a:lnTo>
                <a:lnTo>
                  <a:pt x="2597" y="3406"/>
                </a:lnTo>
                <a:lnTo>
                  <a:pt x="2595" y="3406"/>
                </a:lnTo>
                <a:lnTo>
                  <a:pt x="2595" y="3408"/>
                </a:lnTo>
                <a:lnTo>
                  <a:pt x="2595" y="3406"/>
                </a:lnTo>
                <a:lnTo>
                  <a:pt x="2594" y="3406"/>
                </a:lnTo>
                <a:lnTo>
                  <a:pt x="2594" y="3405"/>
                </a:lnTo>
                <a:lnTo>
                  <a:pt x="2592" y="3405"/>
                </a:lnTo>
                <a:lnTo>
                  <a:pt x="2591" y="3405"/>
                </a:lnTo>
                <a:lnTo>
                  <a:pt x="2591" y="3403"/>
                </a:lnTo>
                <a:lnTo>
                  <a:pt x="2589" y="3403"/>
                </a:lnTo>
                <a:lnTo>
                  <a:pt x="2589" y="3402"/>
                </a:lnTo>
                <a:lnTo>
                  <a:pt x="2587" y="3402"/>
                </a:lnTo>
                <a:lnTo>
                  <a:pt x="2587" y="3400"/>
                </a:lnTo>
                <a:lnTo>
                  <a:pt x="2587" y="3402"/>
                </a:lnTo>
                <a:lnTo>
                  <a:pt x="2586" y="3402"/>
                </a:lnTo>
                <a:lnTo>
                  <a:pt x="2586" y="3403"/>
                </a:lnTo>
                <a:lnTo>
                  <a:pt x="2586" y="3405"/>
                </a:lnTo>
                <a:lnTo>
                  <a:pt x="2587" y="3405"/>
                </a:lnTo>
                <a:lnTo>
                  <a:pt x="2589" y="3403"/>
                </a:lnTo>
                <a:lnTo>
                  <a:pt x="2589" y="3405"/>
                </a:lnTo>
                <a:lnTo>
                  <a:pt x="2591" y="3406"/>
                </a:lnTo>
                <a:lnTo>
                  <a:pt x="2592" y="3408"/>
                </a:lnTo>
                <a:lnTo>
                  <a:pt x="2594" y="3408"/>
                </a:lnTo>
                <a:lnTo>
                  <a:pt x="2594" y="3410"/>
                </a:lnTo>
                <a:lnTo>
                  <a:pt x="2595" y="3411"/>
                </a:lnTo>
                <a:lnTo>
                  <a:pt x="2597" y="3411"/>
                </a:lnTo>
                <a:lnTo>
                  <a:pt x="2597" y="3413"/>
                </a:lnTo>
                <a:lnTo>
                  <a:pt x="2597" y="3414"/>
                </a:lnTo>
                <a:lnTo>
                  <a:pt x="2599" y="3414"/>
                </a:lnTo>
                <a:lnTo>
                  <a:pt x="2600" y="3414"/>
                </a:lnTo>
                <a:lnTo>
                  <a:pt x="2600" y="3416"/>
                </a:lnTo>
                <a:lnTo>
                  <a:pt x="2600" y="3418"/>
                </a:lnTo>
                <a:lnTo>
                  <a:pt x="2600" y="3419"/>
                </a:lnTo>
                <a:lnTo>
                  <a:pt x="2602" y="3419"/>
                </a:lnTo>
                <a:lnTo>
                  <a:pt x="2602" y="3421"/>
                </a:lnTo>
                <a:lnTo>
                  <a:pt x="2602" y="3422"/>
                </a:lnTo>
                <a:lnTo>
                  <a:pt x="2603" y="3422"/>
                </a:lnTo>
                <a:lnTo>
                  <a:pt x="2603" y="3424"/>
                </a:lnTo>
                <a:lnTo>
                  <a:pt x="2605" y="3424"/>
                </a:lnTo>
                <a:lnTo>
                  <a:pt x="2607" y="3424"/>
                </a:lnTo>
                <a:lnTo>
                  <a:pt x="2607" y="3426"/>
                </a:lnTo>
                <a:lnTo>
                  <a:pt x="2608" y="3426"/>
                </a:lnTo>
                <a:lnTo>
                  <a:pt x="2608" y="3427"/>
                </a:lnTo>
                <a:lnTo>
                  <a:pt x="2610" y="3427"/>
                </a:lnTo>
                <a:lnTo>
                  <a:pt x="2611" y="3427"/>
                </a:lnTo>
                <a:lnTo>
                  <a:pt x="2611" y="3429"/>
                </a:lnTo>
                <a:lnTo>
                  <a:pt x="2613" y="3429"/>
                </a:lnTo>
                <a:lnTo>
                  <a:pt x="2615" y="3429"/>
                </a:lnTo>
                <a:lnTo>
                  <a:pt x="2615" y="3430"/>
                </a:lnTo>
                <a:lnTo>
                  <a:pt x="2616" y="3432"/>
                </a:lnTo>
                <a:lnTo>
                  <a:pt x="2616" y="3434"/>
                </a:lnTo>
                <a:lnTo>
                  <a:pt x="2618" y="3435"/>
                </a:lnTo>
                <a:lnTo>
                  <a:pt x="2618" y="3437"/>
                </a:lnTo>
                <a:lnTo>
                  <a:pt x="2619" y="3437"/>
                </a:lnTo>
                <a:lnTo>
                  <a:pt x="2619" y="3438"/>
                </a:lnTo>
                <a:lnTo>
                  <a:pt x="2621" y="3438"/>
                </a:lnTo>
                <a:lnTo>
                  <a:pt x="2621" y="3440"/>
                </a:lnTo>
                <a:lnTo>
                  <a:pt x="2623" y="3440"/>
                </a:lnTo>
                <a:lnTo>
                  <a:pt x="2623" y="3442"/>
                </a:lnTo>
                <a:lnTo>
                  <a:pt x="2624" y="3442"/>
                </a:lnTo>
                <a:lnTo>
                  <a:pt x="2626" y="3442"/>
                </a:lnTo>
                <a:lnTo>
                  <a:pt x="2626" y="3443"/>
                </a:lnTo>
                <a:lnTo>
                  <a:pt x="2626" y="3445"/>
                </a:lnTo>
                <a:lnTo>
                  <a:pt x="2626" y="3446"/>
                </a:lnTo>
                <a:lnTo>
                  <a:pt x="2627" y="3446"/>
                </a:lnTo>
                <a:lnTo>
                  <a:pt x="2629" y="3446"/>
                </a:lnTo>
                <a:lnTo>
                  <a:pt x="2627" y="3445"/>
                </a:lnTo>
                <a:lnTo>
                  <a:pt x="2627" y="3443"/>
                </a:lnTo>
                <a:lnTo>
                  <a:pt x="2627" y="3442"/>
                </a:lnTo>
                <a:lnTo>
                  <a:pt x="2629" y="3442"/>
                </a:lnTo>
                <a:lnTo>
                  <a:pt x="2629" y="3443"/>
                </a:lnTo>
                <a:lnTo>
                  <a:pt x="2629" y="3445"/>
                </a:lnTo>
                <a:lnTo>
                  <a:pt x="2629" y="3446"/>
                </a:lnTo>
                <a:lnTo>
                  <a:pt x="2631" y="3446"/>
                </a:lnTo>
                <a:lnTo>
                  <a:pt x="2631" y="3448"/>
                </a:lnTo>
                <a:lnTo>
                  <a:pt x="2631" y="3450"/>
                </a:lnTo>
                <a:lnTo>
                  <a:pt x="2631" y="3451"/>
                </a:lnTo>
                <a:lnTo>
                  <a:pt x="2632" y="3451"/>
                </a:lnTo>
                <a:lnTo>
                  <a:pt x="2634" y="3451"/>
                </a:lnTo>
                <a:lnTo>
                  <a:pt x="2634" y="3453"/>
                </a:lnTo>
                <a:lnTo>
                  <a:pt x="2635" y="3453"/>
                </a:lnTo>
                <a:lnTo>
                  <a:pt x="2637" y="3454"/>
                </a:lnTo>
                <a:lnTo>
                  <a:pt x="2637" y="3456"/>
                </a:lnTo>
                <a:lnTo>
                  <a:pt x="2637" y="3458"/>
                </a:lnTo>
                <a:lnTo>
                  <a:pt x="2639" y="3458"/>
                </a:lnTo>
                <a:lnTo>
                  <a:pt x="2639" y="3459"/>
                </a:lnTo>
                <a:lnTo>
                  <a:pt x="2640" y="3459"/>
                </a:lnTo>
                <a:lnTo>
                  <a:pt x="2640" y="3461"/>
                </a:lnTo>
                <a:lnTo>
                  <a:pt x="2642" y="3461"/>
                </a:lnTo>
                <a:lnTo>
                  <a:pt x="2640" y="3461"/>
                </a:lnTo>
                <a:lnTo>
                  <a:pt x="2640" y="3462"/>
                </a:lnTo>
                <a:lnTo>
                  <a:pt x="2642" y="3461"/>
                </a:lnTo>
                <a:lnTo>
                  <a:pt x="2642" y="3462"/>
                </a:lnTo>
                <a:lnTo>
                  <a:pt x="2643" y="3462"/>
                </a:lnTo>
                <a:lnTo>
                  <a:pt x="2643" y="3461"/>
                </a:lnTo>
                <a:lnTo>
                  <a:pt x="2645" y="3461"/>
                </a:lnTo>
                <a:lnTo>
                  <a:pt x="2645" y="3462"/>
                </a:lnTo>
                <a:lnTo>
                  <a:pt x="2645" y="3464"/>
                </a:lnTo>
                <a:lnTo>
                  <a:pt x="2645" y="3466"/>
                </a:lnTo>
                <a:lnTo>
                  <a:pt x="2647" y="3467"/>
                </a:lnTo>
                <a:lnTo>
                  <a:pt x="2645" y="3467"/>
                </a:lnTo>
                <a:lnTo>
                  <a:pt x="2647" y="3469"/>
                </a:lnTo>
                <a:lnTo>
                  <a:pt x="2647" y="3470"/>
                </a:lnTo>
                <a:lnTo>
                  <a:pt x="2648" y="3470"/>
                </a:lnTo>
                <a:lnTo>
                  <a:pt x="2648" y="3469"/>
                </a:lnTo>
                <a:lnTo>
                  <a:pt x="2650" y="3469"/>
                </a:lnTo>
                <a:lnTo>
                  <a:pt x="2650" y="3470"/>
                </a:lnTo>
                <a:lnTo>
                  <a:pt x="2651" y="3470"/>
                </a:lnTo>
                <a:lnTo>
                  <a:pt x="2651" y="3472"/>
                </a:lnTo>
                <a:lnTo>
                  <a:pt x="2653" y="3472"/>
                </a:lnTo>
                <a:lnTo>
                  <a:pt x="2653" y="3474"/>
                </a:lnTo>
                <a:lnTo>
                  <a:pt x="2655" y="3474"/>
                </a:lnTo>
                <a:lnTo>
                  <a:pt x="2656" y="3474"/>
                </a:lnTo>
                <a:lnTo>
                  <a:pt x="2656" y="3475"/>
                </a:lnTo>
                <a:lnTo>
                  <a:pt x="2658" y="3475"/>
                </a:lnTo>
                <a:lnTo>
                  <a:pt x="2659" y="3475"/>
                </a:lnTo>
                <a:lnTo>
                  <a:pt x="2659" y="3477"/>
                </a:lnTo>
                <a:lnTo>
                  <a:pt x="2659" y="3478"/>
                </a:lnTo>
                <a:lnTo>
                  <a:pt x="2661" y="3478"/>
                </a:lnTo>
                <a:lnTo>
                  <a:pt x="2661" y="3480"/>
                </a:lnTo>
                <a:lnTo>
                  <a:pt x="2659" y="3480"/>
                </a:lnTo>
                <a:lnTo>
                  <a:pt x="2659" y="3482"/>
                </a:lnTo>
                <a:lnTo>
                  <a:pt x="2661" y="3482"/>
                </a:lnTo>
                <a:lnTo>
                  <a:pt x="2661" y="3483"/>
                </a:lnTo>
                <a:lnTo>
                  <a:pt x="2661" y="3485"/>
                </a:lnTo>
                <a:lnTo>
                  <a:pt x="2661" y="3486"/>
                </a:lnTo>
                <a:lnTo>
                  <a:pt x="2659" y="3486"/>
                </a:lnTo>
                <a:lnTo>
                  <a:pt x="2659" y="3488"/>
                </a:lnTo>
                <a:lnTo>
                  <a:pt x="2659" y="3486"/>
                </a:lnTo>
                <a:lnTo>
                  <a:pt x="2658" y="3486"/>
                </a:lnTo>
                <a:lnTo>
                  <a:pt x="2656" y="3486"/>
                </a:lnTo>
                <a:lnTo>
                  <a:pt x="2656" y="3488"/>
                </a:lnTo>
                <a:lnTo>
                  <a:pt x="2655" y="3488"/>
                </a:lnTo>
                <a:lnTo>
                  <a:pt x="2655" y="3490"/>
                </a:lnTo>
                <a:lnTo>
                  <a:pt x="2655" y="3491"/>
                </a:lnTo>
                <a:lnTo>
                  <a:pt x="2655" y="3493"/>
                </a:lnTo>
                <a:lnTo>
                  <a:pt x="2656" y="3493"/>
                </a:lnTo>
                <a:lnTo>
                  <a:pt x="2656" y="3494"/>
                </a:lnTo>
                <a:lnTo>
                  <a:pt x="2656" y="3496"/>
                </a:lnTo>
                <a:lnTo>
                  <a:pt x="2656" y="3498"/>
                </a:lnTo>
                <a:lnTo>
                  <a:pt x="2658" y="3498"/>
                </a:lnTo>
                <a:lnTo>
                  <a:pt x="2656" y="3499"/>
                </a:lnTo>
                <a:lnTo>
                  <a:pt x="2656" y="3498"/>
                </a:lnTo>
                <a:lnTo>
                  <a:pt x="2656" y="3499"/>
                </a:lnTo>
                <a:lnTo>
                  <a:pt x="2658" y="3499"/>
                </a:lnTo>
                <a:lnTo>
                  <a:pt x="2658" y="3501"/>
                </a:lnTo>
                <a:lnTo>
                  <a:pt x="2658" y="3499"/>
                </a:lnTo>
                <a:lnTo>
                  <a:pt x="2658" y="3498"/>
                </a:lnTo>
                <a:lnTo>
                  <a:pt x="2658" y="3496"/>
                </a:lnTo>
                <a:lnTo>
                  <a:pt x="2658" y="3494"/>
                </a:lnTo>
                <a:lnTo>
                  <a:pt x="2659" y="3494"/>
                </a:lnTo>
                <a:lnTo>
                  <a:pt x="2659" y="3493"/>
                </a:lnTo>
                <a:lnTo>
                  <a:pt x="2661" y="3493"/>
                </a:lnTo>
                <a:lnTo>
                  <a:pt x="2663" y="3494"/>
                </a:lnTo>
                <a:lnTo>
                  <a:pt x="2664" y="3494"/>
                </a:lnTo>
                <a:lnTo>
                  <a:pt x="2664" y="3496"/>
                </a:lnTo>
                <a:lnTo>
                  <a:pt x="2666" y="3496"/>
                </a:lnTo>
                <a:lnTo>
                  <a:pt x="2667" y="3496"/>
                </a:lnTo>
                <a:lnTo>
                  <a:pt x="2667" y="3498"/>
                </a:lnTo>
                <a:lnTo>
                  <a:pt x="2667" y="3499"/>
                </a:lnTo>
                <a:lnTo>
                  <a:pt x="2667" y="3501"/>
                </a:lnTo>
                <a:lnTo>
                  <a:pt x="2667" y="3502"/>
                </a:lnTo>
                <a:lnTo>
                  <a:pt x="2669" y="3502"/>
                </a:lnTo>
                <a:lnTo>
                  <a:pt x="2669" y="3504"/>
                </a:lnTo>
                <a:lnTo>
                  <a:pt x="2667" y="3504"/>
                </a:lnTo>
                <a:lnTo>
                  <a:pt x="2666" y="3504"/>
                </a:lnTo>
                <a:lnTo>
                  <a:pt x="2666" y="3506"/>
                </a:lnTo>
                <a:lnTo>
                  <a:pt x="2664" y="3507"/>
                </a:lnTo>
                <a:lnTo>
                  <a:pt x="2663" y="3509"/>
                </a:lnTo>
                <a:lnTo>
                  <a:pt x="2663" y="3510"/>
                </a:lnTo>
                <a:lnTo>
                  <a:pt x="2663" y="3512"/>
                </a:lnTo>
                <a:lnTo>
                  <a:pt x="2663" y="3514"/>
                </a:lnTo>
                <a:lnTo>
                  <a:pt x="2664" y="3514"/>
                </a:lnTo>
                <a:lnTo>
                  <a:pt x="2664" y="3515"/>
                </a:lnTo>
                <a:lnTo>
                  <a:pt x="2666" y="3515"/>
                </a:lnTo>
                <a:lnTo>
                  <a:pt x="2666" y="3517"/>
                </a:lnTo>
                <a:lnTo>
                  <a:pt x="2666" y="3518"/>
                </a:lnTo>
                <a:lnTo>
                  <a:pt x="2666" y="3520"/>
                </a:lnTo>
                <a:lnTo>
                  <a:pt x="2664" y="3520"/>
                </a:lnTo>
                <a:lnTo>
                  <a:pt x="2664" y="3518"/>
                </a:lnTo>
                <a:lnTo>
                  <a:pt x="2663" y="3518"/>
                </a:lnTo>
                <a:lnTo>
                  <a:pt x="2663" y="3517"/>
                </a:lnTo>
                <a:lnTo>
                  <a:pt x="2663" y="3515"/>
                </a:lnTo>
                <a:lnTo>
                  <a:pt x="2661" y="3515"/>
                </a:lnTo>
                <a:lnTo>
                  <a:pt x="2659" y="3515"/>
                </a:lnTo>
                <a:lnTo>
                  <a:pt x="2659" y="3514"/>
                </a:lnTo>
                <a:lnTo>
                  <a:pt x="2659" y="3512"/>
                </a:lnTo>
                <a:lnTo>
                  <a:pt x="2658" y="3512"/>
                </a:lnTo>
                <a:lnTo>
                  <a:pt x="2658" y="3510"/>
                </a:lnTo>
                <a:lnTo>
                  <a:pt x="2658" y="3512"/>
                </a:lnTo>
                <a:lnTo>
                  <a:pt x="2656" y="3512"/>
                </a:lnTo>
                <a:lnTo>
                  <a:pt x="2658" y="3512"/>
                </a:lnTo>
                <a:lnTo>
                  <a:pt x="2658" y="3514"/>
                </a:lnTo>
                <a:lnTo>
                  <a:pt x="2656" y="3514"/>
                </a:lnTo>
                <a:lnTo>
                  <a:pt x="2656" y="3515"/>
                </a:lnTo>
                <a:lnTo>
                  <a:pt x="2655" y="3514"/>
                </a:lnTo>
                <a:lnTo>
                  <a:pt x="2653" y="3514"/>
                </a:lnTo>
                <a:lnTo>
                  <a:pt x="2653" y="3512"/>
                </a:lnTo>
                <a:lnTo>
                  <a:pt x="2651" y="3512"/>
                </a:lnTo>
                <a:lnTo>
                  <a:pt x="2651" y="3510"/>
                </a:lnTo>
                <a:lnTo>
                  <a:pt x="2650" y="3510"/>
                </a:lnTo>
                <a:lnTo>
                  <a:pt x="2648" y="3510"/>
                </a:lnTo>
                <a:lnTo>
                  <a:pt x="2648" y="3512"/>
                </a:lnTo>
                <a:lnTo>
                  <a:pt x="2648" y="3514"/>
                </a:lnTo>
                <a:lnTo>
                  <a:pt x="2647" y="3514"/>
                </a:lnTo>
                <a:lnTo>
                  <a:pt x="2647" y="3515"/>
                </a:lnTo>
                <a:lnTo>
                  <a:pt x="2648" y="3515"/>
                </a:lnTo>
                <a:lnTo>
                  <a:pt x="2648" y="3517"/>
                </a:lnTo>
                <a:lnTo>
                  <a:pt x="2650" y="3517"/>
                </a:lnTo>
                <a:lnTo>
                  <a:pt x="2650" y="3518"/>
                </a:lnTo>
                <a:lnTo>
                  <a:pt x="2650" y="3517"/>
                </a:lnTo>
                <a:lnTo>
                  <a:pt x="2648" y="3517"/>
                </a:lnTo>
                <a:lnTo>
                  <a:pt x="2647" y="3517"/>
                </a:lnTo>
                <a:lnTo>
                  <a:pt x="2647" y="3515"/>
                </a:lnTo>
                <a:lnTo>
                  <a:pt x="2645" y="3515"/>
                </a:lnTo>
                <a:lnTo>
                  <a:pt x="2645" y="3517"/>
                </a:lnTo>
                <a:lnTo>
                  <a:pt x="2647" y="3517"/>
                </a:lnTo>
                <a:lnTo>
                  <a:pt x="2647" y="3518"/>
                </a:lnTo>
                <a:lnTo>
                  <a:pt x="2647" y="3517"/>
                </a:lnTo>
                <a:lnTo>
                  <a:pt x="2647" y="3518"/>
                </a:lnTo>
                <a:lnTo>
                  <a:pt x="2645" y="3518"/>
                </a:lnTo>
                <a:lnTo>
                  <a:pt x="2647" y="3518"/>
                </a:lnTo>
                <a:lnTo>
                  <a:pt x="2647" y="3520"/>
                </a:lnTo>
                <a:lnTo>
                  <a:pt x="2648" y="3520"/>
                </a:lnTo>
                <a:lnTo>
                  <a:pt x="2648" y="3518"/>
                </a:lnTo>
                <a:lnTo>
                  <a:pt x="2650" y="3518"/>
                </a:lnTo>
                <a:lnTo>
                  <a:pt x="2650" y="3520"/>
                </a:lnTo>
                <a:lnTo>
                  <a:pt x="2651" y="3520"/>
                </a:lnTo>
                <a:lnTo>
                  <a:pt x="2653" y="3520"/>
                </a:lnTo>
                <a:lnTo>
                  <a:pt x="2655" y="3522"/>
                </a:lnTo>
                <a:lnTo>
                  <a:pt x="2656" y="3522"/>
                </a:lnTo>
                <a:lnTo>
                  <a:pt x="2658" y="3522"/>
                </a:lnTo>
                <a:lnTo>
                  <a:pt x="2658" y="3523"/>
                </a:lnTo>
                <a:lnTo>
                  <a:pt x="2659" y="3523"/>
                </a:lnTo>
                <a:lnTo>
                  <a:pt x="2661" y="3523"/>
                </a:lnTo>
                <a:lnTo>
                  <a:pt x="2661" y="3525"/>
                </a:lnTo>
                <a:lnTo>
                  <a:pt x="2663" y="3525"/>
                </a:lnTo>
                <a:lnTo>
                  <a:pt x="2664" y="3525"/>
                </a:lnTo>
                <a:lnTo>
                  <a:pt x="2664" y="3526"/>
                </a:lnTo>
                <a:lnTo>
                  <a:pt x="2666" y="3526"/>
                </a:lnTo>
                <a:lnTo>
                  <a:pt x="2666" y="3528"/>
                </a:lnTo>
                <a:lnTo>
                  <a:pt x="2667" y="3528"/>
                </a:lnTo>
                <a:lnTo>
                  <a:pt x="2667" y="3530"/>
                </a:lnTo>
                <a:lnTo>
                  <a:pt x="2669" y="3530"/>
                </a:lnTo>
                <a:lnTo>
                  <a:pt x="2669" y="3531"/>
                </a:lnTo>
                <a:lnTo>
                  <a:pt x="2669" y="3530"/>
                </a:lnTo>
                <a:lnTo>
                  <a:pt x="2669" y="3531"/>
                </a:lnTo>
                <a:lnTo>
                  <a:pt x="2669" y="3533"/>
                </a:lnTo>
                <a:lnTo>
                  <a:pt x="2669" y="3534"/>
                </a:lnTo>
                <a:lnTo>
                  <a:pt x="2669" y="3536"/>
                </a:lnTo>
                <a:lnTo>
                  <a:pt x="2671" y="3536"/>
                </a:lnTo>
                <a:lnTo>
                  <a:pt x="2671" y="3538"/>
                </a:lnTo>
                <a:lnTo>
                  <a:pt x="2672" y="3538"/>
                </a:lnTo>
                <a:lnTo>
                  <a:pt x="2672" y="3539"/>
                </a:lnTo>
                <a:lnTo>
                  <a:pt x="2674" y="3539"/>
                </a:lnTo>
                <a:lnTo>
                  <a:pt x="2675" y="3539"/>
                </a:lnTo>
                <a:lnTo>
                  <a:pt x="2675" y="3541"/>
                </a:lnTo>
                <a:lnTo>
                  <a:pt x="2675" y="3542"/>
                </a:lnTo>
                <a:lnTo>
                  <a:pt x="2675" y="3544"/>
                </a:lnTo>
                <a:lnTo>
                  <a:pt x="2675" y="3546"/>
                </a:lnTo>
                <a:lnTo>
                  <a:pt x="2675" y="3547"/>
                </a:lnTo>
                <a:lnTo>
                  <a:pt x="2675" y="3549"/>
                </a:lnTo>
                <a:lnTo>
                  <a:pt x="2675" y="3550"/>
                </a:lnTo>
                <a:lnTo>
                  <a:pt x="2675" y="3552"/>
                </a:lnTo>
                <a:lnTo>
                  <a:pt x="2675" y="3554"/>
                </a:lnTo>
                <a:lnTo>
                  <a:pt x="2675" y="3555"/>
                </a:lnTo>
                <a:lnTo>
                  <a:pt x="2674" y="3555"/>
                </a:lnTo>
                <a:lnTo>
                  <a:pt x="2674" y="3557"/>
                </a:lnTo>
                <a:lnTo>
                  <a:pt x="2672" y="3557"/>
                </a:lnTo>
                <a:lnTo>
                  <a:pt x="2671" y="3557"/>
                </a:lnTo>
                <a:lnTo>
                  <a:pt x="2671" y="3555"/>
                </a:lnTo>
                <a:lnTo>
                  <a:pt x="2669" y="3555"/>
                </a:lnTo>
                <a:lnTo>
                  <a:pt x="2669" y="3557"/>
                </a:lnTo>
                <a:lnTo>
                  <a:pt x="2671" y="3557"/>
                </a:lnTo>
                <a:lnTo>
                  <a:pt x="2671" y="3558"/>
                </a:lnTo>
                <a:lnTo>
                  <a:pt x="2671" y="3560"/>
                </a:lnTo>
                <a:lnTo>
                  <a:pt x="2672" y="3560"/>
                </a:lnTo>
                <a:lnTo>
                  <a:pt x="2672" y="3562"/>
                </a:lnTo>
                <a:lnTo>
                  <a:pt x="2674" y="3562"/>
                </a:lnTo>
                <a:lnTo>
                  <a:pt x="2674" y="3563"/>
                </a:lnTo>
                <a:lnTo>
                  <a:pt x="2674" y="3565"/>
                </a:lnTo>
                <a:lnTo>
                  <a:pt x="2675" y="3565"/>
                </a:lnTo>
                <a:lnTo>
                  <a:pt x="2675" y="3566"/>
                </a:lnTo>
                <a:lnTo>
                  <a:pt x="2677" y="3566"/>
                </a:lnTo>
                <a:lnTo>
                  <a:pt x="2677" y="3568"/>
                </a:lnTo>
                <a:lnTo>
                  <a:pt x="2677" y="3570"/>
                </a:lnTo>
                <a:lnTo>
                  <a:pt x="2679" y="3570"/>
                </a:lnTo>
                <a:lnTo>
                  <a:pt x="2679" y="3571"/>
                </a:lnTo>
                <a:lnTo>
                  <a:pt x="2679" y="3573"/>
                </a:lnTo>
                <a:lnTo>
                  <a:pt x="2680" y="3573"/>
                </a:lnTo>
                <a:lnTo>
                  <a:pt x="2680" y="3574"/>
                </a:lnTo>
                <a:lnTo>
                  <a:pt x="2680" y="3576"/>
                </a:lnTo>
                <a:lnTo>
                  <a:pt x="2679" y="3576"/>
                </a:lnTo>
                <a:lnTo>
                  <a:pt x="2679" y="3578"/>
                </a:lnTo>
                <a:lnTo>
                  <a:pt x="2679" y="3579"/>
                </a:lnTo>
                <a:lnTo>
                  <a:pt x="2679" y="3581"/>
                </a:lnTo>
                <a:lnTo>
                  <a:pt x="2679" y="3582"/>
                </a:lnTo>
                <a:lnTo>
                  <a:pt x="2679" y="3584"/>
                </a:lnTo>
                <a:lnTo>
                  <a:pt x="2679" y="3586"/>
                </a:lnTo>
                <a:lnTo>
                  <a:pt x="2679" y="3587"/>
                </a:lnTo>
                <a:lnTo>
                  <a:pt x="2679" y="3589"/>
                </a:lnTo>
                <a:lnTo>
                  <a:pt x="2680" y="3589"/>
                </a:lnTo>
                <a:lnTo>
                  <a:pt x="2680" y="3590"/>
                </a:lnTo>
                <a:lnTo>
                  <a:pt x="2680" y="3592"/>
                </a:lnTo>
                <a:lnTo>
                  <a:pt x="2680" y="3594"/>
                </a:lnTo>
                <a:lnTo>
                  <a:pt x="2679" y="3594"/>
                </a:lnTo>
                <a:lnTo>
                  <a:pt x="2679" y="3595"/>
                </a:lnTo>
                <a:lnTo>
                  <a:pt x="2677" y="3595"/>
                </a:lnTo>
                <a:lnTo>
                  <a:pt x="2675" y="3595"/>
                </a:lnTo>
                <a:lnTo>
                  <a:pt x="2675" y="3597"/>
                </a:lnTo>
                <a:lnTo>
                  <a:pt x="2674" y="3597"/>
                </a:lnTo>
                <a:lnTo>
                  <a:pt x="2672" y="3597"/>
                </a:lnTo>
                <a:lnTo>
                  <a:pt x="2671" y="3597"/>
                </a:lnTo>
                <a:lnTo>
                  <a:pt x="2671" y="3598"/>
                </a:lnTo>
                <a:lnTo>
                  <a:pt x="2669" y="3598"/>
                </a:lnTo>
                <a:lnTo>
                  <a:pt x="2669" y="3600"/>
                </a:lnTo>
                <a:lnTo>
                  <a:pt x="2669" y="3602"/>
                </a:lnTo>
                <a:lnTo>
                  <a:pt x="2669" y="3603"/>
                </a:lnTo>
                <a:lnTo>
                  <a:pt x="2669" y="3605"/>
                </a:lnTo>
                <a:lnTo>
                  <a:pt x="2669" y="3606"/>
                </a:lnTo>
                <a:lnTo>
                  <a:pt x="2671" y="3606"/>
                </a:lnTo>
                <a:lnTo>
                  <a:pt x="2671" y="3608"/>
                </a:lnTo>
                <a:lnTo>
                  <a:pt x="2672" y="3610"/>
                </a:lnTo>
                <a:lnTo>
                  <a:pt x="2672" y="3611"/>
                </a:lnTo>
                <a:lnTo>
                  <a:pt x="2672" y="3613"/>
                </a:lnTo>
                <a:lnTo>
                  <a:pt x="2672" y="3614"/>
                </a:lnTo>
                <a:lnTo>
                  <a:pt x="2672" y="3616"/>
                </a:lnTo>
                <a:lnTo>
                  <a:pt x="2671" y="3616"/>
                </a:lnTo>
                <a:lnTo>
                  <a:pt x="2671" y="3618"/>
                </a:lnTo>
                <a:lnTo>
                  <a:pt x="2671" y="3619"/>
                </a:lnTo>
                <a:lnTo>
                  <a:pt x="2671" y="3621"/>
                </a:lnTo>
                <a:lnTo>
                  <a:pt x="2671" y="3622"/>
                </a:lnTo>
                <a:lnTo>
                  <a:pt x="2671" y="3624"/>
                </a:lnTo>
                <a:lnTo>
                  <a:pt x="2671" y="3626"/>
                </a:lnTo>
                <a:lnTo>
                  <a:pt x="2671" y="3624"/>
                </a:lnTo>
                <a:lnTo>
                  <a:pt x="2671" y="3622"/>
                </a:lnTo>
                <a:lnTo>
                  <a:pt x="2671" y="3621"/>
                </a:lnTo>
                <a:lnTo>
                  <a:pt x="2672" y="3621"/>
                </a:lnTo>
                <a:lnTo>
                  <a:pt x="2672" y="3619"/>
                </a:lnTo>
                <a:lnTo>
                  <a:pt x="2672" y="3618"/>
                </a:lnTo>
                <a:lnTo>
                  <a:pt x="2674" y="3618"/>
                </a:lnTo>
                <a:lnTo>
                  <a:pt x="2674" y="3616"/>
                </a:lnTo>
                <a:lnTo>
                  <a:pt x="2675" y="3616"/>
                </a:lnTo>
                <a:lnTo>
                  <a:pt x="2675" y="3614"/>
                </a:lnTo>
                <a:lnTo>
                  <a:pt x="2675" y="3613"/>
                </a:lnTo>
                <a:lnTo>
                  <a:pt x="2675" y="3611"/>
                </a:lnTo>
                <a:lnTo>
                  <a:pt x="2675" y="3610"/>
                </a:lnTo>
                <a:lnTo>
                  <a:pt x="2674" y="3608"/>
                </a:lnTo>
                <a:lnTo>
                  <a:pt x="2674" y="3606"/>
                </a:lnTo>
                <a:lnTo>
                  <a:pt x="2674" y="3605"/>
                </a:lnTo>
                <a:lnTo>
                  <a:pt x="2674" y="3603"/>
                </a:lnTo>
                <a:lnTo>
                  <a:pt x="2674" y="3602"/>
                </a:lnTo>
                <a:lnTo>
                  <a:pt x="2675" y="3602"/>
                </a:lnTo>
                <a:lnTo>
                  <a:pt x="2677" y="3602"/>
                </a:lnTo>
                <a:lnTo>
                  <a:pt x="2679" y="3600"/>
                </a:lnTo>
                <a:lnTo>
                  <a:pt x="2680" y="3600"/>
                </a:lnTo>
                <a:lnTo>
                  <a:pt x="2682" y="3600"/>
                </a:lnTo>
                <a:lnTo>
                  <a:pt x="2682" y="3598"/>
                </a:lnTo>
                <a:lnTo>
                  <a:pt x="2683" y="3598"/>
                </a:lnTo>
                <a:lnTo>
                  <a:pt x="2683" y="3597"/>
                </a:lnTo>
                <a:lnTo>
                  <a:pt x="2683" y="3595"/>
                </a:lnTo>
                <a:lnTo>
                  <a:pt x="2685" y="3595"/>
                </a:lnTo>
                <a:lnTo>
                  <a:pt x="2685" y="3594"/>
                </a:lnTo>
                <a:lnTo>
                  <a:pt x="2687" y="3594"/>
                </a:lnTo>
                <a:lnTo>
                  <a:pt x="2687" y="3592"/>
                </a:lnTo>
                <a:lnTo>
                  <a:pt x="2687" y="3590"/>
                </a:lnTo>
                <a:lnTo>
                  <a:pt x="2688" y="3590"/>
                </a:lnTo>
                <a:lnTo>
                  <a:pt x="2688" y="3589"/>
                </a:lnTo>
                <a:lnTo>
                  <a:pt x="2690" y="3589"/>
                </a:lnTo>
                <a:lnTo>
                  <a:pt x="2690" y="3590"/>
                </a:lnTo>
                <a:lnTo>
                  <a:pt x="2691" y="3590"/>
                </a:lnTo>
                <a:lnTo>
                  <a:pt x="2691" y="3592"/>
                </a:lnTo>
                <a:lnTo>
                  <a:pt x="2693" y="3592"/>
                </a:lnTo>
                <a:lnTo>
                  <a:pt x="2695" y="3592"/>
                </a:lnTo>
                <a:lnTo>
                  <a:pt x="2695" y="3590"/>
                </a:lnTo>
                <a:lnTo>
                  <a:pt x="2693" y="3589"/>
                </a:lnTo>
                <a:lnTo>
                  <a:pt x="2693" y="3587"/>
                </a:lnTo>
                <a:lnTo>
                  <a:pt x="2695" y="3586"/>
                </a:lnTo>
                <a:lnTo>
                  <a:pt x="2693" y="3586"/>
                </a:lnTo>
                <a:lnTo>
                  <a:pt x="2695" y="3586"/>
                </a:lnTo>
                <a:lnTo>
                  <a:pt x="2695" y="3584"/>
                </a:lnTo>
                <a:lnTo>
                  <a:pt x="2693" y="3584"/>
                </a:lnTo>
                <a:lnTo>
                  <a:pt x="2693" y="3582"/>
                </a:lnTo>
                <a:lnTo>
                  <a:pt x="2691" y="3581"/>
                </a:lnTo>
                <a:lnTo>
                  <a:pt x="2690" y="3581"/>
                </a:lnTo>
                <a:lnTo>
                  <a:pt x="2690" y="3579"/>
                </a:lnTo>
                <a:lnTo>
                  <a:pt x="2691" y="3579"/>
                </a:lnTo>
                <a:lnTo>
                  <a:pt x="2690" y="3579"/>
                </a:lnTo>
                <a:lnTo>
                  <a:pt x="2690" y="3578"/>
                </a:lnTo>
                <a:lnTo>
                  <a:pt x="2690" y="3576"/>
                </a:lnTo>
                <a:lnTo>
                  <a:pt x="2690" y="3574"/>
                </a:lnTo>
                <a:lnTo>
                  <a:pt x="2691" y="3574"/>
                </a:lnTo>
                <a:lnTo>
                  <a:pt x="2691" y="3573"/>
                </a:lnTo>
                <a:lnTo>
                  <a:pt x="2693" y="3573"/>
                </a:lnTo>
                <a:lnTo>
                  <a:pt x="2693" y="3571"/>
                </a:lnTo>
                <a:lnTo>
                  <a:pt x="2693" y="3570"/>
                </a:lnTo>
                <a:lnTo>
                  <a:pt x="2695" y="3568"/>
                </a:lnTo>
                <a:lnTo>
                  <a:pt x="2695" y="3566"/>
                </a:lnTo>
                <a:lnTo>
                  <a:pt x="2693" y="3566"/>
                </a:lnTo>
                <a:lnTo>
                  <a:pt x="2693" y="3568"/>
                </a:lnTo>
                <a:lnTo>
                  <a:pt x="2691" y="3568"/>
                </a:lnTo>
                <a:lnTo>
                  <a:pt x="2690" y="3568"/>
                </a:lnTo>
                <a:lnTo>
                  <a:pt x="2690" y="3566"/>
                </a:lnTo>
                <a:lnTo>
                  <a:pt x="2690" y="3565"/>
                </a:lnTo>
                <a:lnTo>
                  <a:pt x="2691" y="3565"/>
                </a:lnTo>
                <a:lnTo>
                  <a:pt x="2691" y="3563"/>
                </a:lnTo>
                <a:lnTo>
                  <a:pt x="2691" y="3562"/>
                </a:lnTo>
                <a:lnTo>
                  <a:pt x="2693" y="3562"/>
                </a:lnTo>
                <a:lnTo>
                  <a:pt x="2693" y="3560"/>
                </a:lnTo>
                <a:lnTo>
                  <a:pt x="2695" y="3560"/>
                </a:lnTo>
                <a:lnTo>
                  <a:pt x="2696" y="3560"/>
                </a:lnTo>
                <a:lnTo>
                  <a:pt x="2696" y="3558"/>
                </a:lnTo>
                <a:lnTo>
                  <a:pt x="2698" y="3558"/>
                </a:lnTo>
                <a:lnTo>
                  <a:pt x="2698" y="3557"/>
                </a:lnTo>
                <a:lnTo>
                  <a:pt x="2699" y="3557"/>
                </a:lnTo>
                <a:lnTo>
                  <a:pt x="2699" y="3555"/>
                </a:lnTo>
                <a:lnTo>
                  <a:pt x="2698" y="3554"/>
                </a:lnTo>
                <a:lnTo>
                  <a:pt x="2698" y="3552"/>
                </a:lnTo>
                <a:lnTo>
                  <a:pt x="2696" y="3552"/>
                </a:lnTo>
                <a:lnTo>
                  <a:pt x="2695" y="3552"/>
                </a:lnTo>
                <a:lnTo>
                  <a:pt x="2693" y="3552"/>
                </a:lnTo>
                <a:lnTo>
                  <a:pt x="2693" y="3554"/>
                </a:lnTo>
                <a:lnTo>
                  <a:pt x="2693" y="3552"/>
                </a:lnTo>
                <a:lnTo>
                  <a:pt x="2691" y="3552"/>
                </a:lnTo>
                <a:lnTo>
                  <a:pt x="2693" y="3552"/>
                </a:lnTo>
                <a:lnTo>
                  <a:pt x="2693" y="3550"/>
                </a:lnTo>
                <a:lnTo>
                  <a:pt x="2691" y="3550"/>
                </a:lnTo>
                <a:lnTo>
                  <a:pt x="2690" y="3550"/>
                </a:lnTo>
                <a:lnTo>
                  <a:pt x="2690" y="3549"/>
                </a:lnTo>
                <a:lnTo>
                  <a:pt x="2688" y="3549"/>
                </a:lnTo>
                <a:lnTo>
                  <a:pt x="2688" y="3547"/>
                </a:lnTo>
                <a:lnTo>
                  <a:pt x="2690" y="3547"/>
                </a:lnTo>
                <a:lnTo>
                  <a:pt x="2690" y="3546"/>
                </a:lnTo>
                <a:lnTo>
                  <a:pt x="2691" y="3546"/>
                </a:lnTo>
                <a:lnTo>
                  <a:pt x="2691" y="3544"/>
                </a:lnTo>
                <a:lnTo>
                  <a:pt x="2691" y="3542"/>
                </a:lnTo>
                <a:lnTo>
                  <a:pt x="2690" y="3542"/>
                </a:lnTo>
                <a:lnTo>
                  <a:pt x="2688" y="3542"/>
                </a:lnTo>
                <a:lnTo>
                  <a:pt x="2688" y="3541"/>
                </a:lnTo>
                <a:lnTo>
                  <a:pt x="2690" y="3541"/>
                </a:lnTo>
                <a:lnTo>
                  <a:pt x="2690" y="3539"/>
                </a:lnTo>
                <a:lnTo>
                  <a:pt x="2691" y="3539"/>
                </a:lnTo>
                <a:lnTo>
                  <a:pt x="2693" y="3539"/>
                </a:lnTo>
                <a:lnTo>
                  <a:pt x="2695" y="3539"/>
                </a:lnTo>
                <a:lnTo>
                  <a:pt x="2696" y="3539"/>
                </a:lnTo>
                <a:lnTo>
                  <a:pt x="2698" y="3539"/>
                </a:lnTo>
                <a:lnTo>
                  <a:pt x="2699" y="3538"/>
                </a:lnTo>
                <a:lnTo>
                  <a:pt x="2701" y="3538"/>
                </a:lnTo>
                <a:lnTo>
                  <a:pt x="2703" y="3538"/>
                </a:lnTo>
                <a:lnTo>
                  <a:pt x="2703" y="3539"/>
                </a:lnTo>
                <a:lnTo>
                  <a:pt x="2704" y="3539"/>
                </a:lnTo>
                <a:lnTo>
                  <a:pt x="2706" y="3539"/>
                </a:lnTo>
                <a:lnTo>
                  <a:pt x="2706" y="3541"/>
                </a:lnTo>
                <a:lnTo>
                  <a:pt x="2707" y="3541"/>
                </a:lnTo>
                <a:lnTo>
                  <a:pt x="2707" y="3542"/>
                </a:lnTo>
                <a:lnTo>
                  <a:pt x="2709" y="3542"/>
                </a:lnTo>
                <a:lnTo>
                  <a:pt x="2711" y="3542"/>
                </a:lnTo>
                <a:lnTo>
                  <a:pt x="2712" y="3542"/>
                </a:lnTo>
                <a:lnTo>
                  <a:pt x="2712" y="3544"/>
                </a:lnTo>
                <a:lnTo>
                  <a:pt x="2712" y="3546"/>
                </a:lnTo>
                <a:lnTo>
                  <a:pt x="2712" y="3547"/>
                </a:lnTo>
                <a:lnTo>
                  <a:pt x="2714" y="3547"/>
                </a:lnTo>
                <a:lnTo>
                  <a:pt x="2714" y="3549"/>
                </a:lnTo>
                <a:lnTo>
                  <a:pt x="2712" y="3549"/>
                </a:lnTo>
                <a:lnTo>
                  <a:pt x="2711" y="3549"/>
                </a:lnTo>
                <a:lnTo>
                  <a:pt x="2709" y="3549"/>
                </a:lnTo>
                <a:lnTo>
                  <a:pt x="2709" y="3547"/>
                </a:lnTo>
                <a:lnTo>
                  <a:pt x="2707" y="3547"/>
                </a:lnTo>
                <a:lnTo>
                  <a:pt x="2707" y="3549"/>
                </a:lnTo>
                <a:lnTo>
                  <a:pt x="2706" y="3549"/>
                </a:lnTo>
                <a:lnTo>
                  <a:pt x="2707" y="3549"/>
                </a:lnTo>
                <a:lnTo>
                  <a:pt x="2707" y="3550"/>
                </a:lnTo>
                <a:lnTo>
                  <a:pt x="2709" y="3550"/>
                </a:lnTo>
                <a:lnTo>
                  <a:pt x="2709" y="3552"/>
                </a:lnTo>
                <a:lnTo>
                  <a:pt x="2711" y="3550"/>
                </a:lnTo>
                <a:lnTo>
                  <a:pt x="2712" y="3550"/>
                </a:lnTo>
                <a:lnTo>
                  <a:pt x="2714" y="3552"/>
                </a:lnTo>
                <a:lnTo>
                  <a:pt x="2712" y="3552"/>
                </a:lnTo>
                <a:lnTo>
                  <a:pt x="2711" y="3552"/>
                </a:lnTo>
                <a:lnTo>
                  <a:pt x="2711" y="3554"/>
                </a:lnTo>
                <a:lnTo>
                  <a:pt x="2712" y="3554"/>
                </a:lnTo>
                <a:lnTo>
                  <a:pt x="2714" y="3554"/>
                </a:lnTo>
                <a:lnTo>
                  <a:pt x="2714" y="3555"/>
                </a:lnTo>
                <a:lnTo>
                  <a:pt x="2714" y="3557"/>
                </a:lnTo>
                <a:lnTo>
                  <a:pt x="2714" y="3558"/>
                </a:lnTo>
                <a:lnTo>
                  <a:pt x="2714" y="3560"/>
                </a:lnTo>
                <a:lnTo>
                  <a:pt x="2714" y="3562"/>
                </a:lnTo>
                <a:lnTo>
                  <a:pt x="2712" y="3562"/>
                </a:lnTo>
                <a:lnTo>
                  <a:pt x="2712" y="3563"/>
                </a:lnTo>
                <a:lnTo>
                  <a:pt x="2711" y="3565"/>
                </a:lnTo>
                <a:lnTo>
                  <a:pt x="2711" y="3566"/>
                </a:lnTo>
                <a:lnTo>
                  <a:pt x="2709" y="3566"/>
                </a:lnTo>
                <a:lnTo>
                  <a:pt x="2709" y="3568"/>
                </a:lnTo>
                <a:lnTo>
                  <a:pt x="2711" y="3570"/>
                </a:lnTo>
                <a:lnTo>
                  <a:pt x="2711" y="3571"/>
                </a:lnTo>
                <a:lnTo>
                  <a:pt x="2712" y="3571"/>
                </a:lnTo>
                <a:lnTo>
                  <a:pt x="2712" y="3573"/>
                </a:lnTo>
                <a:lnTo>
                  <a:pt x="2712" y="3574"/>
                </a:lnTo>
                <a:lnTo>
                  <a:pt x="2714" y="3574"/>
                </a:lnTo>
                <a:lnTo>
                  <a:pt x="2714" y="3576"/>
                </a:lnTo>
                <a:lnTo>
                  <a:pt x="2714" y="3578"/>
                </a:lnTo>
                <a:lnTo>
                  <a:pt x="2714" y="3579"/>
                </a:lnTo>
                <a:lnTo>
                  <a:pt x="2715" y="3579"/>
                </a:lnTo>
                <a:lnTo>
                  <a:pt x="2715" y="3581"/>
                </a:lnTo>
                <a:lnTo>
                  <a:pt x="2715" y="3582"/>
                </a:lnTo>
                <a:lnTo>
                  <a:pt x="2717" y="3582"/>
                </a:lnTo>
                <a:lnTo>
                  <a:pt x="2719" y="3582"/>
                </a:lnTo>
                <a:lnTo>
                  <a:pt x="2719" y="3584"/>
                </a:lnTo>
                <a:lnTo>
                  <a:pt x="2720" y="3584"/>
                </a:lnTo>
                <a:lnTo>
                  <a:pt x="2719" y="3582"/>
                </a:lnTo>
                <a:lnTo>
                  <a:pt x="2720" y="3581"/>
                </a:lnTo>
                <a:lnTo>
                  <a:pt x="2720" y="3582"/>
                </a:lnTo>
                <a:lnTo>
                  <a:pt x="2720" y="3584"/>
                </a:lnTo>
                <a:lnTo>
                  <a:pt x="2720" y="3586"/>
                </a:lnTo>
                <a:lnTo>
                  <a:pt x="2720" y="3587"/>
                </a:lnTo>
                <a:lnTo>
                  <a:pt x="2720" y="3589"/>
                </a:lnTo>
                <a:lnTo>
                  <a:pt x="2722" y="3589"/>
                </a:lnTo>
                <a:lnTo>
                  <a:pt x="2722" y="3590"/>
                </a:lnTo>
                <a:lnTo>
                  <a:pt x="2722" y="3592"/>
                </a:lnTo>
                <a:lnTo>
                  <a:pt x="2722" y="3594"/>
                </a:lnTo>
                <a:lnTo>
                  <a:pt x="2722" y="3595"/>
                </a:lnTo>
                <a:lnTo>
                  <a:pt x="2722" y="3597"/>
                </a:lnTo>
                <a:lnTo>
                  <a:pt x="2723" y="3597"/>
                </a:lnTo>
                <a:lnTo>
                  <a:pt x="2723" y="3598"/>
                </a:lnTo>
                <a:lnTo>
                  <a:pt x="2722" y="3598"/>
                </a:lnTo>
                <a:lnTo>
                  <a:pt x="2722" y="3600"/>
                </a:lnTo>
                <a:lnTo>
                  <a:pt x="2722" y="3602"/>
                </a:lnTo>
                <a:lnTo>
                  <a:pt x="2723" y="3602"/>
                </a:lnTo>
                <a:lnTo>
                  <a:pt x="2723" y="3603"/>
                </a:lnTo>
                <a:lnTo>
                  <a:pt x="2723" y="3605"/>
                </a:lnTo>
                <a:lnTo>
                  <a:pt x="2722" y="3605"/>
                </a:lnTo>
                <a:lnTo>
                  <a:pt x="2722" y="3606"/>
                </a:lnTo>
                <a:lnTo>
                  <a:pt x="2722" y="3608"/>
                </a:lnTo>
                <a:lnTo>
                  <a:pt x="2722" y="3610"/>
                </a:lnTo>
                <a:lnTo>
                  <a:pt x="2722" y="3611"/>
                </a:lnTo>
                <a:lnTo>
                  <a:pt x="2722" y="3613"/>
                </a:lnTo>
                <a:lnTo>
                  <a:pt x="2722" y="3614"/>
                </a:lnTo>
                <a:lnTo>
                  <a:pt x="2722" y="3616"/>
                </a:lnTo>
                <a:lnTo>
                  <a:pt x="2723" y="3616"/>
                </a:lnTo>
                <a:lnTo>
                  <a:pt x="2725" y="3616"/>
                </a:lnTo>
                <a:lnTo>
                  <a:pt x="2725" y="3618"/>
                </a:lnTo>
                <a:lnTo>
                  <a:pt x="2727" y="3618"/>
                </a:lnTo>
                <a:lnTo>
                  <a:pt x="2727" y="3619"/>
                </a:lnTo>
                <a:lnTo>
                  <a:pt x="2728" y="3619"/>
                </a:lnTo>
                <a:lnTo>
                  <a:pt x="2728" y="3621"/>
                </a:lnTo>
                <a:lnTo>
                  <a:pt x="2730" y="3621"/>
                </a:lnTo>
                <a:lnTo>
                  <a:pt x="2730" y="3622"/>
                </a:lnTo>
                <a:lnTo>
                  <a:pt x="2731" y="3622"/>
                </a:lnTo>
                <a:lnTo>
                  <a:pt x="2733" y="3622"/>
                </a:lnTo>
                <a:lnTo>
                  <a:pt x="2733" y="3624"/>
                </a:lnTo>
                <a:lnTo>
                  <a:pt x="2735" y="3624"/>
                </a:lnTo>
                <a:lnTo>
                  <a:pt x="2736" y="3624"/>
                </a:lnTo>
                <a:lnTo>
                  <a:pt x="2736" y="3622"/>
                </a:lnTo>
                <a:lnTo>
                  <a:pt x="2738" y="3622"/>
                </a:lnTo>
                <a:lnTo>
                  <a:pt x="2738" y="3624"/>
                </a:lnTo>
                <a:lnTo>
                  <a:pt x="2738" y="3622"/>
                </a:lnTo>
                <a:lnTo>
                  <a:pt x="2738" y="3624"/>
                </a:lnTo>
                <a:lnTo>
                  <a:pt x="2739" y="3624"/>
                </a:lnTo>
                <a:lnTo>
                  <a:pt x="2739" y="3626"/>
                </a:lnTo>
                <a:lnTo>
                  <a:pt x="2739" y="3627"/>
                </a:lnTo>
                <a:lnTo>
                  <a:pt x="2739" y="3629"/>
                </a:lnTo>
                <a:lnTo>
                  <a:pt x="2739" y="3630"/>
                </a:lnTo>
                <a:lnTo>
                  <a:pt x="2739" y="3632"/>
                </a:lnTo>
                <a:lnTo>
                  <a:pt x="2741" y="3632"/>
                </a:lnTo>
                <a:lnTo>
                  <a:pt x="2743" y="3632"/>
                </a:lnTo>
                <a:lnTo>
                  <a:pt x="2743" y="3634"/>
                </a:lnTo>
                <a:lnTo>
                  <a:pt x="2744" y="3634"/>
                </a:lnTo>
                <a:lnTo>
                  <a:pt x="2744" y="3635"/>
                </a:lnTo>
                <a:lnTo>
                  <a:pt x="2746" y="3635"/>
                </a:lnTo>
                <a:lnTo>
                  <a:pt x="2746" y="3637"/>
                </a:lnTo>
                <a:lnTo>
                  <a:pt x="2746" y="3635"/>
                </a:lnTo>
                <a:lnTo>
                  <a:pt x="2746" y="3637"/>
                </a:lnTo>
                <a:lnTo>
                  <a:pt x="2747" y="3637"/>
                </a:lnTo>
                <a:lnTo>
                  <a:pt x="2747" y="3638"/>
                </a:lnTo>
                <a:lnTo>
                  <a:pt x="2749" y="3638"/>
                </a:lnTo>
                <a:lnTo>
                  <a:pt x="2749" y="3640"/>
                </a:lnTo>
                <a:lnTo>
                  <a:pt x="2749" y="3642"/>
                </a:lnTo>
                <a:lnTo>
                  <a:pt x="2747" y="3642"/>
                </a:lnTo>
                <a:lnTo>
                  <a:pt x="2746" y="3642"/>
                </a:lnTo>
                <a:lnTo>
                  <a:pt x="2746" y="3643"/>
                </a:lnTo>
                <a:lnTo>
                  <a:pt x="2746" y="3642"/>
                </a:lnTo>
                <a:lnTo>
                  <a:pt x="2744" y="3642"/>
                </a:lnTo>
                <a:lnTo>
                  <a:pt x="2744" y="3640"/>
                </a:lnTo>
                <a:lnTo>
                  <a:pt x="2743" y="3640"/>
                </a:lnTo>
                <a:lnTo>
                  <a:pt x="2743" y="3638"/>
                </a:lnTo>
                <a:lnTo>
                  <a:pt x="2741" y="3638"/>
                </a:lnTo>
                <a:lnTo>
                  <a:pt x="2741" y="3640"/>
                </a:lnTo>
                <a:lnTo>
                  <a:pt x="2741" y="3642"/>
                </a:lnTo>
                <a:lnTo>
                  <a:pt x="2741" y="3640"/>
                </a:lnTo>
                <a:lnTo>
                  <a:pt x="2741" y="3642"/>
                </a:lnTo>
                <a:lnTo>
                  <a:pt x="2743" y="3642"/>
                </a:lnTo>
                <a:lnTo>
                  <a:pt x="2743" y="3643"/>
                </a:lnTo>
                <a:lnTo>
                  <a:pt x="2743" y="3645"/>
                </a:lnTo>
                <a:lnTo>
                  <a:pt x="2743" y="3646"/>
                </a:lnTo>
                <a:lnTo>
                  <a:pt x="2743" y="3648"/>
                </a:lnTo>
                <a:lnTo>
                  <a:pt x="2743" y="3646"/>
                </a:lnTo>
                <a:lnTo>
                  <a:pt x="2741" y="3646"/>
                </a:lnTo>
                <a:lnTo>
                  <a:pt x="2741" y="3648"/>
                </a:lnTo>
                <a:lnTo>
                  <a:pt x="2741" y="3646"/>
                </a:lnTo>
                <a:lnTo>
                  <a:pt x="2739" y="3646"/>
                </a:lnTo>
                <a:lnTo>
                  <a:pt x="2739" y="3648"/>
                </a:lnTo>
                <a:lnTo>
                  <a:pt x="2739" y="3650"/>
                </a:lnTo>
                <a:lnTo>
                  <a:pt x="2739" y="3651"/>
                </a:lnTo>
                <a:lnTo>
                  <a:pt x="2738" y="3651"/>
                </a:lnTo>
                <a:lnTo>
                  <a:pt x="2738" y="3653"/>
                </a:lnTo>
                <a:lnTo>
                  <a:pt x="2739" y="3653"/>
                </a:lnTo>
                <a:lnTo>
                  <a:pt x="2739" y="3651"/>
                </a:lnTo>
                <a:lnTo>
                  <a:pt x="2739" y="3653"/>
                </a:lnTo>
                <a:lnTo>
                  <a:pt x="2741" y="3654"/>
                </a:lnTo>
                <a:lnTo>
                  <a:pt x="2741" y="3656"/>
                </a:lnTo>
                <a:lnTo>
                  <a:pt x="2741" y="3658"/>
                </a:lnTo>
                <a:lnTo>
                  <a:pt x="2743" y="3658"/>
                </a:lnTo>
                <a:lnTo>
                  <a:pt x="2741" y="3658"/>
                </a:lnTo>
                <a:lnTo>
                  <a:pt x="2741" y="3659"/>
                </a:lnTo>
                <a:lnTo>
                  <a:pt x="2739" y="3658"/>
                </a:lnTo>
                <a:lnTo>
                  <a:pt x="2739" y="3659"/>
                </a:lnTo>
                <a:lnTo>
                  <a:pt x="2738" y="3659"/>
                </a:lnTo>
                <a:lnTo>
                  <a:pt x="2738" y="3658"/>
                </a:lnTo>
                <a:lnTo>
                  <a:pt x="2736" y="3658"/>
                </a:lnTo>
                <a:lnTo>
                  <a:pt x="2735" y="3658"/>
                </a:lnTo>
                <a:lnTo>
                  <a:pt x="2735" y="3659"/>
                </a:lnTo>
                <a:lnTo>
                  <a:pt x="2736" y="3659"/>
                </a:lnTo>
                <a:lnTo>
                  <a:pt x="2735" y="3659"/>
                </a:lnTo>
                <a:lnTo>
                  <a:pt x="2735" y="3661"/>
                </a:lnTo>
                <a:lnTo>
                  <a:pt x="2733" y="3661"/>
                </a:lnTo>
                <a:lnTo>
                  <a:pt x="2733" y="3659"/>
                </a:lnTo>
                <a:lnTo>
                  <a:pt x="2733" y="3658"/>
                </a:lnTo>
                <a:lnTo>
                  <a:pt x="2731" y="3658"/>
                </a:lnTo>
                <a:lnTo>
                  <a:pt x="2731" y="3659"/>
                </a:lnTo>
                <a:lnTo>
                  <a:pt x="2730" y="3659"/>
                </a:lnTo>
                <a:lnTo>
                  <a:pt x="2728" y="3659"/>
                </a:lnTo>
                <a:lnTo>
                  <a:pt x="2727" y="3659"/>
                </a:lnTo>
                <a:lnTo>
                  <a:pt x="2727" y="3661"/>
                </a:lnTo>
                <a:lnTo>
                  <a:pt x="2727" y="3662"/>
                </a:lnTo>
                <a:lnTo>
                  <a:pt x="2727" y="3661"/>
                </a:lnTo>
                <a:lnTo>
                  <a:pt x="2725" y="3661"/>
                </a:lnTo>
                <a:lnTo>
                  <a:pt x="2725" y="3659"/>
                </a:lnTo>
                <a:lnTo>
                  <a:pt x="2723" y="3659"/>
                </a:lnTo>
                <a:lnTo>
                  <a:pt x="2723" y="3661"/>
                </a:lnTo>
                <a:lnTo>
                  <a:pt x="2723" y="3659"/>
                </a:lnTo>
                <a:lnTo>
                  <a:pt x="2723" y="3661"/>
                </a:lnTo>
                <a:lnTo>
                  <a:pt x="2722" y="3661"/>
                </a:lnTo>
                <a:lnTo>
                  <a:pt x="2722" y="3659"/>
                </a:lnTo>
                <a:lnTo>
                  <a:pt x="2720" y="3659"/>
                </a:lnTo>
                <a:lnTo>
                  <a:pt x="2719" y="3659"/>
                </a:lnTo>
                <a:lnTo>
                  <a:pt x="2719" y="3658"/>
                </a:lnTo>
                <a:lnTo>
                  <a:pt x="2717" y="3658"/>
                </a:lnTo>
                <a:lnTo>
                  <a:pt x="2717" y="3656"/>
                </a:lnTo>
                <a:lnTo>
                  <a:pt x="2715" y="3656"/>
                </a:lnTo>
                <a:lnTo>
                  <a:pt x="2715" y="3654"/>
                </a:lnTo>
                <a:lnTo>
                  <a:pt x="2715" y="3653"/>
                </a:lnTo>
                <a:lnTo>
                  <a:pt x="2717" y="3653"/>
                </a:lnTo>
                <a:lnTo>
                  <a:pt x="2719" y="3653"/>
                </a:lnTo>
                <a:lnTo>
                  <a:pt x="2720" y="3653"/>
                </a:lnTo>
                <a:lnTo>
                  <a:pt x="2720" y="3654"/>
                </a:lnTo>
                <a:lnTo>
                  <a:pt x="2720" y="3653"/>
                </a:lnTo>
                <a:lnTo>
                  <a:pt x="2720" y="3651"/>
                </a:lnTo>
                <a:lnTo>
                  <a:pt x="2720" y="3650"/>
                </a:lnTo>
                <a:lnTo>
                  <a:pt x="2720" y="3648"/>
                </a:lnTo>
                <a:lnTo>
                  <a:pt x="2719" y="3648"/>
                </a:lnTo>
                <a:lnTo>
                  <a:pt x="2719" y="3646"/>
                </a:lnTo>
                <a:lnTo>
                  <a:pt x="2717" y="3646"/>
                </a:lnTo>
                <a:lnTo>
                  <a:pt x="2715" y="3646"/>
                </a:lnTo>
                <a:lnTo>
                  <a:pt x="2717" y="3646"/>
                </a:lnTo>
                <a:lnTo>
                  <a:pt x="2717" y="3648"/>
                </a:lnTo>
                <a:lnTo>
                  <a:pt x="2719" y="3648"/>
                </a:lnTo>
                <a:lnTo>
                  <a:pt x="2719" y="3650"/>
                </a:lnTo>
                <a:lnTo>
                  <a:pt x="2720" y="3650"/>
                </a:lnTo>
                <a:lnTo>
                  <a:pt x="2720" y="3651"/>
                </a:lnTo>
                <a:lnTo>
                  <a:pt x="2719" y="3651"/>
                </a:lnTo>
                <a:lnTo>
                  <a:pt x="2719" y="3653"/>
                </a:lnTo>
                <a:lnTo>
                  <a:pt x="2717" y="3653"/>
                </a:lnTo>
                <a:lnTo>
                  <a:pt x="2717" y="3651"/>
                </a:lnTo>
                <a:lnTo>
                  <a:pt x="2715" y="3651"/>
                </a:lnTo>
                <a:lnTo>
                  <a:pt x="2714" y="3651"/>
                </a:lnTo>
                <a:lnTo>
                  <a:pt x="2714" y="3653"/>
                </a:lnTo>
                <a:lnTo>
                  <a:pt x="2714" y="3654"/>
                </a:lnTo>
                <a:lnTo>
                  <a:pt x="2712" y="3654"/>
                </a:lnTo>
                <a:lnTo>
                  <a:pt x="2711" y="3654"/>
                </a:lnTo>
                <a:lnTo>
                  <a:pt x="2711" y="3656"/>
                </a:lnTo>
                <a:lnTo>
                  <a:pt x="2709" y="3656"/>
                </a:lnTo>
                <a:lnTo>
                  <a:pt x="2709" y="3654"/>
                </a:lnTo>
                <a:lnTo>
                  <a:pt x="2707" y="3654"/>
                </a:lnTo>
                <a:lnTo>
                  <a:pt x="2707" y="3653"/>
                </a:lnTo>
                <a:lnTo>
                  <a:pt x="2706" y="3651"/>
                </a:lnTo>
                <a:lnTo>
                  <a:pt x="2706" y="3653"/>
                </a:lnTo>
                <a:lnTo>
                  <a:pt x="2706" y="3651"/>
                </a:lnTo>
                <a:lnTo>
                  <a:pt x="2704" y="3651"/>
                </a:lnTo>
                <a:lnTo>
                  <a:pt x="2703" y="3651"/>
                </a:lnTo>
                <a:lnTo>
                  <a:pt x="2701" y="3651"/>
                </a:lnTo>
                <a:lnTo>
                  <a:pt x="2701" y="3650"/>
                </a:lnTo>
                <a:lnTo>
                  <a:pt x="2703" y="3650"/>
                </a:lnTo>
                <a:lnTo>
                  <a:pt x="2703" y="3648"/>
                </a:lnTo>
                <a:lnTo>
                  <a:pt x="2704" y="3648"/>
                </a:lnTo>
                <a:lnTo>
                  <a:pt x="2704" y="3650"/>
                </a:lnTo>
                <a:lnTo>
                  <a:pt x="2706" y="3650"/>
                </a:lnTo>
                <a:lnTo>
                  <a:pt x="2706" y="3648"/>
                </a:lnTo>
                <a:lnTo>
                  <a:pt x="2706" y="3650"/>
                </a:lnTo>
                <a:lnTo>
                  <a:pt x="2707" y="3650"/>
                </a:lnTo>
                <a:lnTo>
                  <a:pt x="2707" y="3648"/>
                </a:lnTo>
                <a:lnTo>
                  <a:pt x="2706" y="3648"/>
                </a:lnTo>
                <a:lnTo>
                  <a:pt x="2704" y="3648"/>
                </a:lnTo>
                <a:lnTo>
                  <a:pt x="2703" y="3646"/>
                </a:lnTo>
                <a:lnTo>
                  <a:pt x="2703" y="3645"/>
                </a:lnTo>
                <a:lnTo>
                  <a:pt x="2704" y="3645"/>
                </a:lnTo>
                <a:lnTo>
                  <a:pt x="2703" y="3645"/>
                </a:lnTo>
                <a:lnTo>
                  <a:pt x="2703" y="3643"/>
                </a:lnTo>
                <a:lnTo>
                  <a:pt x="2703" y="3642"/>
                </a:lnTo>
                <a:lnTo>
                  <a:pt x="2703" y="3643"/>
                </a:lnTo>
                <a:lnTo>
                  <a:pt x="2701" y="3643"/>
                </a:lnTo>
                <a:lnTo>
                  <a:pt x="2701" y="3642"/>
                </a:lnTo>
                <a:lnTo>
                  <a:pt x="2699" y="3642"/>
                </a:lnTo>
                <a:lnTo>
                  <a:pt x="2699" y="3640"/>
                </a:lnTo>
                <a:lnTo>
                  <a:pt x="2698" y="3640"/>
                </a:lnTo>
                <a:lnTo>
                  <a:pt x="2698" y="3638"/>
                </a:lnTo>
                <a:lnTo>
                  <a:pt x="2696" y="3638"/>
                </a:lnTo>
                <a:lnTo>
                  <a:pt x="2696" y="3640"/>
                </a:lnTo>
                <a:lnTo>
                  <a:pt x="2698" y="3642"/>
                </a:lnTo>
                <a:lnTo>
                  <a:pt x="2698" y="3643"/>
                </a:lnTo>
                <a:lnTo>
                  <a:pt x="2699" y="3643"/>
                </a:lnTo>
                <a:lnTo>
                  <a:pt x="2698" y="3643"/>
                </a:lnTo>
                <a:lnTo>
                  <a:pt x="2698" y="3645"/>
                </a:lnTo>
                <a:lnTo>
                  <a:pt x="2699" y="3646"/>
                </a:lnTo>
                <a:lnTo>
                  <a:pt x="2699" y="3648"/>
                </a:lnTo>
                <a:lnTo>
                  <a:pt x="2699" y="3650"/>
                </a:lnTo>
                <a:lnTo>
                  <a:pt x="2698" y="3650"/>
                </a:lnTo>
                <a:lnTo>
                  <a:pt x="2696" y="3650"/>
                </a:lnTo>
                <a:lnTo>
                  <a:pt x="2695" y="3650"/>
                </a:lnTo>
                <a:lnTo>
                  <a:pt x="2693" y="3650"/>
                </a:lnTo>
                <a:lnTo>
                  <a:pt x="2691" y="3651"/>
                </a:lnTo>
                <a:lnTo>
                  <a:pt x="2691" y="3653"/>
                </a:lnTo>
                <a:lnTo>
                  <a:pt x="2693" y="3654"/>
                </a:lnTo>
                <a:lnTo>
                  <a:pt x="2693" y="3653"/>
                </a:lnTo>
                <a:lnTo>
                  <a:pt x="2695" y="3651"/>
                </a:lnTo>
                <a:lnTo>
                  <a:pt x="2696" y="3651"/>
                </a:lnTo>
                <a:lnTo>
                  <a:pt x="2696" y="3650"/>
                </a:lnTo>
                <a:lnTo>
                  <a:pt x="2696" y="3651"/>
                </a:lnTo>
                <a:lnTo>
                  <a:pt x="2695" y="3654"/>
                </a:lnTo>
                <a:lnTo>
                  <a:pt x="2693" y="3654"/>
                </a:lnTo>
                <a:lnTo>
                  <a:pt x="2693" y="3656"/>
                </a:lnTo>
                <a:lnTo>
                  <a:pt x="2691" y="3656"/>
                </a:lnTo>
                <a:lnTo>
                  <a:pt x="2691" y="3658"/>
                </a:lnTo>
                <a:lnTo>
                  <a:pt x="2691" y="3659"/>
                </a:lnTo>
                <a:lnTo>
                  <a:pt x="2690" y="3659"/>
                </a:lnTo>
                <a:lnTo>
                  <a:pt x="2690" y="3661"/>
                </a:lnTo>
                <a:lnTo>
                  <a:pt x="2690" y="3662"/>
                </a:lnTo>
                <a:lnTo>
                  <a:pt x="2688" y="3662"/>
                </a:lnTo>
                <a:lnTo>
                  <a:pt x="2688" y="3664"/>
                </a:lnTo>
                <a:lnTo>
                  <a:pt x="2688" y="3666"/>
                </a:lnTo>
                <a:lnTo>
                  <a:pt x="2690" y="3666"/>
                </a:lnTo>
                <a:lnTo>
                  <a:pt x="2690" y="3667"/>
                </a:lnTo>
                <a:lnTo>
                  <a:pt x="2691" y="3667"/>
                </a:lnTo>
                <a:lnTo>
                  <a:pt x="2691" y="3669"/>
                </a:lnTo>
                <a:lnTo>
                  <a:pt x="2690" y="3669"/>
                </a:lnTo>
                <a:lnTo>
                  <a:pt x="2688" y="3669"/>
                </a:lnTo>
                <a:lnTo>
                  <a:pt x="2687" y="3669"/>
                </a:lnTo>
                <a:lnTo>
                  <a:pt x="2685" y="3669"/>
                </a:lnTo>
                <a:lnTo>
                  <a:pt x="2683" y="3669"/>
                </a:lnTo>
                <a:lnTo>
                  <a:pt x="2683" y="3670"/>
                </a:lnTo>
                <a:lnTo>
                  <a:pt x="2683" y="3669"/>
                </a:lnTo>
                <a:lnTo>
                  <a:pt x="2683" y="3670"/>
                </a:lnTo>
                <a:lnTo>
                  <a:pt x="2682" y="3669"/>
                </a:lnTo>
                <a:lnTo>
                  <a:pt x="2680" y="3669"/>
                </a:lnTo>
                <a:lnTo>
                  <a:pt x="2680" y="3670"/>
                </a:lnTo>
                <a:lnTo>
                  <a:pt x="2679" y="3672"/>
                </a:lnTo>
                <a:lnTo>
                  <a:pt x="2679" y="3674"/>
                </a:lnTo>
                <a:lnTo>
                  <a:pt x="2677" y="3674"/>
                </a:lnTo>
                <a:lnTo>
                  <a:pt x="2677" y="3675"/>
                </a:lnTo>
                <a:lnTo>
                  <a:pt x="2675" y="3677"/>
                </a:lnTo>
                <a:lnTo>
                  <a:pt x="2675" y="3678"/>
                </a:lnTo>
                <a:lnTo>
                  <a:pt x="2674" y="3680"/>
                </a:lnTo>
                <a:lnTo>
                  <a:pt x="2672" y="3682"/>
                </a:lnTo>
                <a:lnTo>
                  <a:pt x="2672" y="3683"/>
                </a:lnTo>
                <a:lnTo>
                  <a:pt x="2674" y="3685"/>
                </a:lnTo>
                <a:lnTo>
                  <a:pt x="2674" y="3686"/>
                </a:lnTo>
                <a:lnTo>
                  <a:pt x="2674" y="3688"/>
                </a:lnTo>
                <a:lnTo>
                  <a:pt x="2675" y="3686"/>
                </a:lnTo>
                <a:lnTo>
                  <a:pt x="2675" y="3688"/>
                </a:lnTo>
                <a:lnTo>
                  <a:pt x="2675" y="3686"/>
                </a:lnTo>
                <a:lnTo>
                  <a:pt x="2677" y="3686"/>
                </a:lnTo>
                <a:lnTo>
                  <a:pt x="2677" y="3688"/>
                </a:lnTo>
                <a:lnTo>
                  <a:pt x="2675" y="3688"/>
                </a:lnTo>
                <a:lnTo>
                  <a:pt x="2675" y="3690"/>
                </a:lnTo>
                <a:lnTo>
                  <a:pt x="2674" y="3690"/>
                </a:lnTo>
                <a:lnTo>
                  <a:pt x="2674" y="3688"/>
                </a:lnTo>
                <a:lnTo>
                  <a:pt x="2674" y="3690"/>
                </a:lnTo>
                <a:lnTo>
                  <a:pt x="2672" y="3688"/>
                </a:lnTo>
                <a:lnTo>
                  <a:pt x="2671" y="3688"/>
                </a:lnTo>
                <a:lnTo>
                  <a:pt x="2669" y="3686"/>
                </a:lnTo>
                <a:lnTo>
                  <a:pt x="2667" y="3686"/>
                </a:lnTo>
                <a:lnTo>
                  <a:pt x="2667" y="3685"/>
                </a:lnTo>
                <a:lnTo>
                  <a:pt x="2667" y="3686"/>
                </a:lnTo>
                <a:lnTo>
                  <a:pt x="2669" y="3686"/>
                </a:lnTo>
                <a:lnTo>
                  <a:pt x="2669" y="3688"/>
                </a:lnTo>
                <a:lnTo>
                  <a:pt x="2671" y="3690"/>
                </a:lnTo>
                <a:lnTo>
                  <a:pt x="2671" y="3691"/>
                </a:lnTo>
                <a:lnTo>
                  <a:pt x="2672" y="3691"/>
                </a:lnTo>
                <a:lnTo>
                  <a:pt x="2672" y="3693"/>
                </a:lnTo>
                <a:lnTo>
                  <a:pt x="2674" y="3693"/>
                </a:lnTo>
                <a:lnTo>
                  <a:pt x="2674" y="3694"/>
                </a:lnTo>
                <a:lnTo>
                  <a:pt x="2674" y="3696"/>
                </a:lnTo>
                <a:lnTo>
                  <a:pt x="2672" y="3696"/>
                </a:lnTo>
                <a:lnTo>
                  <a:pt x="2672" y="3698"/>
                </a:lnTo>
                <a:lnTo>
                  <a:pt x="2671" y="3698"/>
                </a:lnTo>
                <a:lnTo>
                  <a:pt x="2669" y="3699"/>
                </a:lnTo>
                <a:lnTo>
                  <a:pt x="2667" y="3701"/>
                </a:lnTo>
                <a:lnTo>
                  <a:pt x="2667" y="3699"/>
                </a:lnTo>
                <a:lnTo>
                  <a:pt x="2666" y="3699"/>
                </a:lnTo>
                <a:lnTo>
                  <a:pt x="2667" y="3699"/>
                </a:lnTo>
                <a:lnTo>
                  <a:pt x="2666" y="3699"/>
                </a:lnTo>
                <a:lnTo>
                  <a:pt x="2664" y="3699"/>
                </a:lnTo>
                <a:lnTo>
                  <a:pt x="2663" y="3699"/>
                </a:lnTo>
                <a:lnTo>
                  <a:pt x="2661" y="3701"/>
                </a:lnTo>
                <a:lnTo>
                  <a:pt x="2661" y="3699"/>
                </a:lnTo>
                <a:lnTo>
                  <a:pt x="2659" y="3699"/>
                </a:lnTo>
                <a:lnTo>
                  <a:pt x="2659" y="3698"/>
                </a:lnTo>
                <a:lnTo>
                  <a:pt x="2658" y="3698"/>
                </a:lnTo>
                <a:lnTo>
                  <a:pt x="2656" y="3698"/>
                </a:lnTo>
                <a:lnTo>
                  <a:pt x="2656" y="3696"/>
                </a:lnTo>
                <a:lnTo>
                  <a:pt x="2658" y="3696"/>
                </a:lnTo>
                <a:lnTo>
                  <a:pt x="2656" y="3694"/>
                </a:lnTo>
                <a:lnTo>
                  <a:pt x="2658" y="3694"/>
                </a:lnTo>
                <a:lnTo>
                  <a:pt x="2658" y="3693"/>
                </a:lnTo>
                <a:lnTo>
                  <a:pt x="2659" y="3693"/>
                </a:lnTo>
                <a:lnTo>
                  <a:pt x="2659" y="3691"/>
                </a:lnTo>
                <a:lnTo>
                  <a:pt x="2659" y="3690"/>
                </a:lnTo>
                <a:lnTo>
                  <a:pt x="2659" y="3688"/>
                </a:lnTo>
                <a:lnTo>
                  <a:pt x="2659" y="3686"/>
                </a:lnTo>
                <a:lnTo>
                  <a:pt x="2659" y="3688"/>
                </a:lnTo>
                <a:lnTo>
                  <a:pt x="2658" y="3688"/>
                </a:lnTo>
                <a:lnTo>
                  <a:pt x="2656" y="3688"/>
                </a:lnTo>
                <a:lnTo>
                  <a:pt x="2656" y="3690"/>
                </a:lnTo>
                <a:lnTo>
                  <a:pt x="2655" y="3690"/>
                </a:lnTo>
                <a:lnTo>
                  <a:pt x="2653" y="3690"/>
                </a:lnTo>
                <a:lnTo>
                  <a:pt x="2651" y="3690"/>
                </a:lnTo>
                <a:lnTo>
                  <a:pt x="2650" y="3690"/>
                </a:lnTo>
                <a:lnTo>
                  <a:pt x="2648" y="3690"/>
                </a:lnTo>
                <a:lnTo>
                  <a:pt x="2648" y="3691"/>
                </a:lnTo>
                <a:lnTo>
                  <a:pt x="2648" y="3693"/>
                </a:lnTo>
                <a:lnTo>
                  <a:pt x="2648" y="3694"/>
                </a:lnTo>
                <a:lnTo>
                  <a:pt x="2647" y="3694"/>
                </a:lnTo>
                <a:lnTo>
                  <a:pt x="2647" y="3696"/>
                </a:lnTo>
                <a:lnTo>
                  <a:pt x="2647" y="3698"/>
                </a:lnTo>
                <a:lnTo>
                  <a:pt x="2645" y="3698"/>
                </a:lnTo>
                <a:lnTo>
                  <a:pt x="2643" y="3698"/>
                </a:lnTo>
                <a:lnTo>
                  <a:pt x="2643" y="3699"/>
                </a:lnTo>
                <a:lnTo>
                  <a:pt x="2642" y="3699"/>
                </a:lnTo>
                <a:lnTo>
                  <a:pt x="2642" y="3698"/>
                </a:lnTo>
                <a:lnTo>
                  <a:pt x="2640" y="3698"/>
                </a:lnTo>
                <a:lnTo>
                  <a:pt x="2640" y="3696"/>
                </a:lnTo>
                <a:lnTo>
                  <a:pt x="2640" y="3698"/>
                </a:lnTo>
                <a:lnTo>
                  <a:pt x="2640" y="3696"/>
                </a:lnTo>
                <a:lnTo>
                  <a:pt x="2639" y="3696"/>
                </a:lnTo>
                <a:lnTo>
                  <a:pt x="2639" y="3694"/>
                </a:lnTo>
                <a:lnTo>
                  <a:pt x="2637" y="3694"/>
                </a:lnTo>
                <a:lnTo>
                  <a:pt x="2637" y="3693"/>
                </a:lnTo>
                <a:lnTo>
                  <a:pt x="2635" y="3693"/>
                </a:lnTo>
                <a:lnTo>
                  <a:pt x="2635" y="3691"/>
                </a:lnTo>
                <a:lnTo>
                  <a:pt x="2634" y="3691"/>
                </a:lnTo>
                <a:lnTo>
                  <a:pt x="2634" y="3690"/>
                </a:lnTo>
                <a:lnTo>
                  <a:pt x="2632" y="3690"/>
                </a:lnTo>
                <a:lnTo>
                  <a:pt x="2631" y="3690"/>
                </a:lnTo>
                <a:lnTo>
                  <a:pt x="2631" y="3688"/>
                </a:lnTo>
                <a:lnTo>
                  <a:pt x="2629" y="3688"/>
                </a:lnTo>
                <a:lnTo>
                  <a:pt x="2627" y="3688"/>
                </a:lnTo>
                <a:lnTo>
                  <a:pt x="2627" y="3690"/>
                </a:lnTo>
                <a:lnTo>
                  <a:pt x="2627" y="3688"/>
                </a:lnTo>
                <a:lnTo>
                  <a:pt x="2626" y="3688"/>
                </a:lnTo>
                <a:lnTo>
                  <a:pt x="2626" y="3686"/>
                </a:lnTo>
                <a:lnTo>
                  <a:pt x="2624" y="3685"/>
                </a:lnTo>
                <a:lnTo>
                  <a:pt x="2624" y="3683"/>
                </a:lnTo>
                <a:lnTo>
                  <a:pt x="2626" y="3683"/>
                </a:lnTo>
                <a:lnTo>
                  <a:pt x="2624" y="3682"/>
                </a:lnTo>
                <a:lnTo>
                  <a:pt x="2626" y="3682"/>
                </a:lnTo>
                <a:lnTo>
                  <a:pt x="2626" y="3680"/>
                </a:lnTo>
                <a:lnTo>
                  <a:pt x="2627" y="3680"/>
                </a:lnTo>
                <a:lnTo>
                  <a:pt x="2629" y="3680"/>
                </a:lnTo>
                <a:lnTo>
                  <a:pt x="2627" y="3680"/>
                </a:lnTo>
                <a:lnTo>
                  <a:pt x="2627" y="3678"/>
                </a:lnTo>
                <a:lnTo>
                  <a:pt x="2629" y="3678"/>
                </a:lnTo>
                <a:lnTo>
                  <a:pt x="2627" y="3678"/>
                </a:lnTo>
                <a:lnTo>
                  <a:pt x="2626" y="3678"/>
                </a:lnTo>
                <a:lnTo>
                  <a:pt x="2624" y="3678"/>
                </a:lnTo>
                <a:lnTo>
                  <a:pt x="2624" y="3677"/>
                </a:lnTo>
                <a:lnTo>
                  <a:pt x="2626" y="3677"/>
                </a:lnTo>
                <a:lnTo>
                  <a:pt x="2626" y="3675"/>
                </a:lnTo>
                <a:lnTo>
                  <a:pt x="2627" y="3675"/>
                </a:lnTo>
                <a:lnTo>
                  <a:pt x="2627" y="3674"/>
                </a:lnTo>
                <a:lnTo>
                  <a:pt x="2629" y="3674"/>
                </a:lnTo>
                <a:lnTo>
                  <a:pt x="2631" y="3674"/>
                </a:lnTo>
                <a:lnTo>
                  <a:pt x="2632" y="3674"/>
                </a:lnTo>
                <a:lnTo>
                  <a:pt x="2632" y="3672"/>
                </a:lnTo>
                <a:lnTo>
                  <a:pt x="2634" y="3672"/>
                </a:lnTo>
                <a:lnTo>
                  <a:pt x="2634" y="3674"/>
                </a:lnTo>
                <a:lnTo>
                  <a:pt x="2635" y="3674"/>
                </a:lnTo>
                <a:lnTo>
                  <a:pt x="2634" y="3674"/>
                </a:lnTo>
                <a:lnTo>
                  <a:pt x="2634" y="3675"/>
                </a:lnTo>
                <a:lnTo>
                  <a:pt x="2635" y="3675"/>
                </a:lnTo>
                <a:lnTo>
                  <a:pt x="2635" y="3677"/>
                </a:lnTo>
                <a:lnTo>
                  <a:pt x="2635" y="3675"/>
                </a:lnTo>
                <a:lnTo>
                  <a:pt x="2637" y="3675"/>
                </a:lnTo>
                <a:lnTo>
                  <a:pt x="2637" y="3677"/>
                </a:lnTo>
                <a:lnTo>
                  <a:pt x="2639" y="3677"/>
                </a:lnTo>
                <a:lnTo>
                  <a:pt x="2640" y="3678"/>
                </a:lnTo>
                <a:lnTo>
                  <a:pt x="2640" y="3677"/>
                </a:lnTo>
                <a:lnTo>
                  <a:pt x="2642" y="3675"/>
                </a:lnTo>
                <a:lnTo>
                  <a:pt x="2642" y="3677"/>
                </a:lnTo>
                <a:lnTo>
                  <a:pt x="2643" y="3677"/>
                </a:lnTo>
                <a:lnTo>
                  <a:pt x="2642" y="3677"/>
                </a:lnTo>
                <a:lnTo>
                  <a:pt x="2643" y="3677"/>
                </a:lnTo>
                <a:lnTo>
                  <a:pt x="2643" y="3678"/>
                </a:lnTo>
                <a:lnTo>
                  <a:pt x="2643" y="3677"/>
                </a:lnTo>
                <a:lnTo>
                  <a:pt x="2645" y="3678"/>
                </a:lnTo>
                <a:lnTo>
                  <a:pt x="2645" y="3677"/>
                </a:lnTo>
                <a:lnTo>
                  <a:pt x="2647" y="3677"/>
                </a:lnTo>
                <a:lnTo>
                  <a:pt x="2647" y="3678"/>
                </a:lnTo>
                <a:lnTo>
                  <a:pt x="2647" y="3677"/>
                </a:lnTo>
                <a:lnTo>
                  <a:pt x="2648" y="3677"/>
                </a:lnTo>
                <a:lnTo>
                  <a:pt x="2647" y="3677"/>
                </a:lnTo>
                <a:lnTo>
                  <a:pt x="2647" y="3675"/>
                </a:lnTo>
                <a:lnTo>
                  <a:pt x="2647" y="3674"/>
                </a:lnTo>
                <a:lnTo>
                  <a:pt x="2647" y="3672"/>
                </a:lnTo>
                <a:lnTo>
                  <a:pt x="2647" y="3670"/>
                </a:lnTo>
                <a:lnTo>
                  <a:pt x="2647" y="3669"/>
                </a:lnTo>
                <a:lnTo>
                  <a:pt x="2647" y="3667"/>
                </a:lnTo>
                <a:lnTo>
                  <a:pt x="2648" y="3667"/>
                </a:lnTo>
                <a:lnTo>
                  <a:pt x="2647" y="3667"/>
                </a:lnTo>
                <a:lnTo>
                  <a:pt x="2645" y="3667"/>
                </a:lnTo>
                <a:lnTo>
                  <a:pt x="2645" y="3669"/>
                </a:lnTo>
                <a:lnTo>
                  <a:pt x="2643" y="3669"/>
                </a:lnTo>
                <a:lnTo>
                  <a:pt x="2642" y="3667"/>
                </a:lnTo>
                <a:lnTo>
                  <a:pt x="2642" y="3666"/>
                </a:lnTo>
                <a:lnTo>
                  <a:pt x="2640" y="3667"/>
                </a:lnTo>
                <a:lnTo>
                  <a:pt x="2639" y="3667"/>
                </a:lnTo>
                <a:lnTo>
                  <a:pt x="2637" y="3667"/>
                </a:lnTo>
                <a:lnTo>
                  <a:pt x="2635" y="3667"/>
                </a:lnTo>
                <a:lnTo>
                  <a:pt x="2634" y="3667"/>
                </a:lnTo>
                <a:lnTo>
                  <a:pt x="2634" y="3669"/>
                </a:lnTo>
                <a:lnTo>
                  <a:pt x="2634" y="3670"/>
                </a:lnTo>
                <a:lnTo>
                  <a:pt x="2632" y="3670"/>
                </a:lnTo>
                <a:lnTo>
                  <a:pt x="2632" y="3672"/>
                </a:lnTo>
                <a:lnTo>
                  <a:pt x="2631" y="3672"/>
                </a:lnTo>
                <a:lnTo>
                  <a:pt x="2631" y="3670"/>
                </a:lnTo>
                <a:lnTo>
                  <a:pt x="2631" y="3669"/>
                </a:lnTo>
                <a:lnTo>
                  <a:pt x="2629" y="3669"/>
                </a:lnTo>
                <a:lnTo>
                  <a:pt x="2629" y="3670"/>
                </a:lnTo>
                <a:lnTo>
                  <a:pt x="2631" y="3670"/>
                </a:lnTo>
                <a:lnTo>
                  <a:pt x="2629" y="3670"/>
                </a:lnTo>
                <a:lnTo>
                  <a:pt x="2627" y="3670"/>
                </a:lnTo>
                <a:lnTo>
                  <a:pt x="2626" y="3670"/>
                </a:lnTo>
                <a:lnTo>
                  <a:pt x="2626" y="3672"/>
                </a:lnTo>
                <a:lnTo>
                  <a:pt x="2624" y="3672"/>
                </a:lnTo>
                <a:lnTo>
                  <a:pt x="2624" y="3674"/>
                </a:lnTo>
                <a:lnTo>
                  <a:pt x="2623" y="3674"/>
                </a:lnTo>
                <a:lnTo>
                  <a:pt x="2623" y="3675"/>
                </a:lnTo>
                <a:lnTo>
                  <a:pt x="2621" y="3677"/>
                </a:lnTo>
                <a:lnTo>
                  <a:pt x="2621" y="3678"/>
                </a:lnTo>
                <a:lnTo>
                  <a:pt x="2623" y="3678"/>
                </a:lnTo>
                <a:lnTo>
                  <a:pt x="2623" y="3680"/>
                </a:lnTo>
                <a:lnTo>
                  <a:pt x="2624" y="3680"/>
                </a:lnTo>
                <a:lnTo>
                  <a:pt x="2626" y="3680"/>
                </a:lnTo>
                <a:lnTo>
                  <a:pt x="2624" y="3680"/>
                </a:lnTo>
                <a:lnTo>
                  <a:pt x="2623" y="3680"/>
                </a:lnTo>
                <a:lnTo>
                  <a:pt x="2623" y="3682"/>
                </a:lnTo>
                <a:lnTo>
                  <a:pt x="2621" y="3682"/>
                </a:lnTo>
                <a:lnTo>
                  <a:pt x="2619" y="3682"/>
                </a:lnTo>
                <a:lnTo>
                  <a:pt x="2618" y="3682"/>
                </a:lnTo>
                <a:lnTo>
                  <a:pt x="2616" y="3682"/>
                </a:lnTo>
                <a:lnTo>
                  <a:pt x="2616" y="3680"/>
                </a:lnTo>
                <a:lnTo>
                  <a:pt x="2615" y="3680"/>
                </a:lnTo>
                <a:lnTo>
                  <a:pt x="2615" y="3678"/>
                </a:lnTo>
                <a:lnTo>
                  <a:pt x="2615" y="3677"/>
                </a:lnTo>
                <a:lnTo>
                  <a:pt x="2613" y="3677"/>
                </a:lnTo>
                <a:lnTo>
                  <a:pt x="2613" y="3675"/>
                </a:lnTo>
                <a:lnTo>
                  <a:pt x="2611" y="3675"/>
                </a:lnTo>
                <a:lnTo>
                  <a:pt x="2610" y="3675"/>
                </a:lnTo>
                <a:lnTo>
                  <a:pt x="2608" y="3675"/>
                </a:lnTo>
                <a:lnTo>
                  <a:pt x="2607" y="3675"/>
                </a:lnTo>
                <a:lnTo>
                  <a:pt x="2607" y="3677"/>
                </a:lnTo>
                <a:lnTo>
                  <a:pt x="2605" y="3678"/>
                </a:lnTo>
                <a:lnTo>
                  <a:pt x="2605" y="3677"/>
                </a:lnTo>
                <a:lnTo>
                  <a:pt x="2605" y="3678"/>
                </a:lnTo>
                <a:lnTo>
                  <a:pt x="2603" y="3678"/>
                </a:lnTo>
                <a:lnTo>
                  <a:pt x="2603" y="3677"/>
                </a:lnTo>
                <a:lnTo>
                  <a:pt x="2602" y="3678"/>
                </a:lnTo>
                <a:lnTo>
                  <a:pt x="2600" y="3678"/>
                </a:lnTo>
                <a:lnTo>
                  <a:pt x="2599" y="3680"/>
                </a:lnTo>
                <a:lnTo>
                  <a:pt x="2597" y="3680"/>
                </a:lnTo>
                <a:lnTo>
                  <a:pt x="2595" y="3680"/>
                </a:lnTo>
                <a:lnTo>
                  <a:pt x="2595" y="3682"/>
                </a:lnTo>
                <a:lnTo>
                  <a:pt x="2595" y="3680"/>
                </a:lnTo>
                <a:lnTo>
                  <a:pt x="2594" y="3680"/>
                </a:lnTo>
                <a:lnTo>
                  <a:pt x="2594" y="3678"/>
                </a:lnTo>
                <a:lnTo>
                  <a:pt x="2592" y="3677"/>
                </a:lnTo>
                <a:lnTo>
                  <a:pt x="2592" y="3675"/>
                </a:lnTo>
                <a:lnTo>
                  <a:pt x="2591" y="3675"/>
                </a:lnTo>
                <a:lnTo>
                  <a:pt x="2591" y="3674"/>
                </a:lnTo>
                <a:lnTo>
                  <a:pt x="2589" y="3674"/>
                </a:lnTo>
                <a:lnTo>
                  <a:pt x="2587" y="3674"/>
                </a:lnTo>
                <a:lnTo>
                  <a:pt x="2586" y="3674"/>
                </a:lnTo>
                <a:lnTo>
                  <a:pt x="2586" y="3672"/>
                </a:lnTo>
                <a:lnTo>
                  <a:pt x="2584" y="3672"/>
                </a:lnTo>
                <a:lnTo>
                  <a:pt x="2583" y="3672"/>
                </a:lnTo>
                <a:lnTo>
                  <a:pt x="2583" y="3670"/>
                </a:lnTo>
                <a:lnTo>
                  <a:pt x="2581" y="3670"/>
                </a:lnTo>
                <a:lnTo>
                  <a:pt x="2579" y="3670"/>
                </a:lnTo>
                <a:lnTo>
                  <a:pt x="2578" y="3670"/>
                </a:lnTo>
                <a:lnTo>
                  <a:pt x="2576" y="3670"/>
                </a:lnTo>
                <a:lnTo>
                  <a:pt x="2575" y="3670"/>
                </a:lnTo>
                <a:lnTo>
                  <a:pt x="2573" y="3670"/>
                </a:lnTo>
                <a:lnTo>
                  <a:pt x="2573" y="3672"/>
                </a:lnTo>
                <a:lnTo>
                  <a:pt x="2571" y="3672"/>
                </a:lnTo>
                <a:lnTo>
                  <a:pt x="2571" y="3670"/>
                </a:lnTo>
                <a:lnTo>
                  <a:pt x="2571" y="3672"/>
                </a:lnTo>
                <a:lnTo>
                  <a:pt x="2570" y="3672"/>
                </a:lnTo>
                <a:lnTo>
                  <a:pt x="2568" y="3672"/>
                </a:lnTo>
                <a:lnTo>
                  <a:pt x="2567" y="3672"/>
                </a:lnTo>
                <a:lnTo>
                  <a:pt x="2567" y="3670"/>
                </a:lnTo>
                <a:lnTo>
                  <a:pt x="2565" y="3670"/>
                </a:lnTo>
                <a:lnTo>
                  <a:pt x="2563" y="3670"/>
                </a:lnTo>
                <a:lnTo>
                  <a:pt x="2563" y="3669"/>
                </a:lnTo>
                <a:lnTo>
                  <a:pt x="2562" y="3669"/>
                </a:lnTo>
                <a:lnTo>
                  <a:pt x="2562" y="3667"/>
                </a:lnTo>
                <a:lnTo>
                  <a:pt x="2562" y="3666"/>
                </a:lnTo>
                <a:lnTo>
                  <a:pt x="2560" y="3666"/>
                </a:lnTo>
                <a:lnTo>
                  <a:pt x="2560" y="3664"/>
                </a:lnTo>
                <a:lnTo>
                  <a:pt x="2559" y="3664"/>
                </a:lnTo>
                <a:lnTo>
                  <a:pt x="2557" y="3664"/>
                </a:lnTo>
                <a:lnTo>
                  <a:pt x="2557" y="3666"/>
                </a:lnTo>
                <a:lnTo>
                  <a:pt x="2555" y="3666"/>
                </a:lnTo>
                <a:lnTo>
                  <a:pt x="2554" y="3666"/>
                </a:lnTo>
                <a:lnTo>
                  <a:pt x="2552" y="3666"/>
                </a:lnTo>
                <a:lnTo>
                  <a:pt x="2551" y="3664"/>
                </a:lnTo>
                <a:lnTo>
                  <a:pt x="2551" y="3666"/>
                </a:lnTo>
                <a:lnTo>
                  <a:pt x="2551" y="3664"/>
                </a:lnTo>
                <a:lnTo>
                  <a:pt x="2549" y="3662"/>
                </a:lnTo>
                <a:lnTo>
                  <a:pt x="2549" y="3661"/>
                </a:lnTo>
                <a:lnTo>
                  <a:pt x="2547" y="3659"/>
                </a:lnTo>
                <a:lnTo>
                  <a:pt x="2546" y="3659"/>
                </a:lnTo>
                <a:lnTo>
                  <a:pt x="2544" y="3659"/>
                </a:lnTo>
                <a:lnTo>
                  <a:pt x="2544" y="3658"/>
                </a:lnTo>
                <a:lnTo>
                  <a:pt x="2543" y="3658"/>
                </a:lnTo>
                <a:lnTo>
                  <a:pt x="2541" y="3658"/>
                </a:lnTo>
                <a:lnTo>
                  <a:pt x="2541" y="3656"/>
                </a:lnTo>
                <a:lnTo>
                  <a:pt x="2539" y="3656"/>
                </a:lnTo>
                <a:lnTo>
                  <a:pt x="2538" y="3656"/>
                </a:lnTo>
                <a:lnTo>
                  <a:pt x="2538" y="3654"/>
                </a:lnTo>
                <a:lnTo>
                  <a:pt x="2536" y="3654"/>
                </a:lnTo>
                <a:lnTo>
                  <a:pt x="2535" y="3654"/>
                </a:lnTo>
                <a:lnTo>
                  <a:pt x="2533" y="3654"/>
                </a:lnTo>
                <a:lnTo>
                  <a:pt x="2531" y="3654"/>
                </a:lnTo>
                <a:lnTo>
                  <a:pt x="2530" y="3653"/>
                </a:lnTo>
                <a:lnTo>
                  <a:pt x="2530" y="3654"/>
                </a:lnTo>
                <a:lnTo>
                  <a:pt x="2530" y="3653"/>
                </a:lnTo>
                <a:lnTo>
                  <a:pt x="2528" y="3653"/>
                </a:lnTo>
                <a:lnTo>
                  <a:pt x="2527" y="3653"/>
                </a:lnTo>
                <a:lnTo>
                  <a:pt x="2525" y="3653"/>
                </a:lnTo>
                <a:lnTo>
                  <a:pt x="2525" y="3651"/>
                </a:lnTo>
                <a:lnTo>
                  <a:pt x="2523" y="3651"/>
                </a:lnTo>
                <a:lnTo>
                  <a:pt x="2522" y="3651"/>
                </a:lnTo>
                <a:lnTo>
                  <a:pt x="2522" y="3650"/>
                </a:lnTo>
                <a:lnTo>
                  <a:pt x="2520" y="3650"/>
                </a:lnTo>
                <a:lnTo>
                  <a:pt x="2520" y="3648"/>
                </a:lnTo>
                <a:lnTo>
                  <a:pt x="2519" y="3648"/>
                </a:lnTo>
                <a:lnTo>
                  <a:pt x="2517" y="3650"/>
                </a:lnTo>
                <a:lnTo>
                  <a:pt x="2515" y="3650"/>
                </a:lnTo>
                <a:lnTo>
                  <a:pt x="2515" y="3648"/>
                </a:lnTo>
                <a:lnTo>
                  <a:pt x="2515" y="3646"/>
                </a:lnTo>
                <a:lnTo>
                  <a:pt x="2514" y="3646"/>
                </a:lnTo>
                <a:lnTo>
                  <a:pt x="2512" y="3646"/>
                </a:lnTo>
                <a:lnTo>
                  <a:pt x="2511" y="3646"/>
                </a:lnTo>
                <a:lnTo>
                  <a:pt x="2511" y="3645"/>
                </a:lnTo>
                <a:lnTo>
                  <a:pt x="2509" y="3645"/>
                </a:lnTo>
                <a:lnTo>
                  <a:pt x="2507" y="3645"/>
                </a:lnTo>
                <a:lnTo>
                  <a:pt x="2506" y="3645"/>
                </a:lnTo>
                <a:lnTo>
                  <a:pt x="2506" y="3643"/>
                </a:lnTo>
                <a:lnTo>
                  <a:pt x="2504" y="3643"/>
                </a:lnTo>
                <a:lnTo>
                  <a:pt x="2503" y="3643"/>
                </a:lnTo>
                <a:lnTo>
                  <a:pt x="2503" y="3642"/>
                </a:lnTo>
                <a:lnTo>
                  <a:pt x="2501" y="3642"/>
                </a:lnTo>
                <a:lnTo>
                  <a:pt x="2499" y="3642"/>
                </a:lnTo>
                <a:lnTo>
                  <a:pt x="2498" y="3642"/>
                </a:lnTo>
                <a:lnTo>
                  <a:pt x="2496" y="3642"/>
                </a:lnTo>
                <a:lnTo>
                  <a:pt x="2496" y="3640"/>
                </a:lnTo>
                <a:lnTo>
                  <a:pt x="2495" y="3640"/>
                </a:lnTo>
                <a:lnTo>
                  <a:pt x="2493" y="3640"/>
                </a:lnTo>
                <a:lnTo>
                  <a:pt x="2491" y="3640"/>
                </a:lnTo>
                <a:lnTo>
                  <a:pt x="2491" y="3638"/>
                </a:lnTo>
                <a:lnTo>
                  <a:pt x="2490" y="3638"/>
                </a:lnTo>
                <a:lnTo>
                  <a:pt x="2488" y="3638"/>
                </a:lnTo>
                <a:lnTo>
                  <a:pt x="2487" y="3638"/>
                </a:lnTo>
                <a:lnTo>
                  <a:pt x="2487" y="3637"/>
                </a:lnTo>
                <a:lnTo>
                  <a:pt x="2485" y="3637"/>
                </a:lnTo>
                <a:lnTo>
                  <a:pt x="2483" y="3637"/>
                </a:lnTo>
                <a:lnTo>
                  <a:pt x="2483" y="3635"/>
                </a:lnTo>
                <a:lnTo>
                  <a:pt x="2482" y="3635"/>
                </a:lnTo>
                <a:lnTo>
                  <a:pt x="2480" y="3635"/>
                </a:lnTo>
                <a:lnTo>
                  <a:pt x="2480" y="3634"/>
                </a:lnTo>
                <a:lnTo>
                  <a:pt x="2479" y="3634"/>
                </a:lnTo>
                <a:lnTo>
                  <a:pt x="2477" y="3634"/>
                </a:lnTo>
                <a:lnTo>
                  <a:pt x="2475" y="3634"/>
                </a:lnTo>
                <a:lnTo>
                  <a:pt x="2475" y="3632"/>
                </a:lnTo>
                <a:lnTo>
                  <a:pt x="2474" y="3632"/>
                </a:lnTo>
                <a:lnTo>
                  <a:pt x="2474" y="3630"/>
                </a:lnTo>
                <a:lnTo>
                  <a:pt x="2472" y="3630"/>
                </a:lnTo>
                <a:lnTo>
                  <a:pt x="2471" y="3630"/>
                </a:lnTo>
                <a:lnTo>
                  <a:pt x="2471" y="3629"/>
                </a:lnTo>
                <a:lnTo>
                  <a:pt x="2469" y="3629"/>
                </a:lnTo>
                <a:lnTo>
                  <a:pt x="2467" y="3629"/>
                </a:lnTo>
                <a:lnTo>
                  <a:pt x="2467" y="3627"/>
                </a:lnTo>
                <a:lnTo>
                  <a:pt x="2466" y="3627"/>
                </a:lnTo>
                <a:lnTo>
                  <a:pt x="2464" y="3626"/>
                </a:lnTo>
                <a:lnTo>
                  <a:pt x="2466" y="3626"/>
                </a:lnTo>
                <a:lnTo>
                  <a:pt x="2466" y="3624"/>
                </a:lnTo>
                <a:lnTo>
                  <a:pt x="2466" y="3626"/>
                </a:lnTo>
                <a:lnTo>
                  <a:pt x="2464" y="3624"/>
                </a:lnTo>
                <a:lnTo>
                  <a:pt x="2464" y="3622"/>
                </a:lnTo>
                <a:lnTo>
                  <a:pt x="2463" y="3622"/>
                </a:lnTo>
                <a:lnTo>
                  <a:pt x="2463" y="3621"/>
                </a:lnTo>
                <a:lnTo>
                  <a:pt x="2461" y="3619"/>
                </a:lnTo>
                <a:lnTo>
                  <a:pt x="2459" y="3619"/>
                </a:lnTo>
                <a:lnTo>
                  <a:pt x="2458" y="3619"/>
                </a:lnTo>
                <a:lnTo>
                  <a:pt x="2456" y="3619"/>
                </a:lnTo>
                <a:lnTo>
                  <a:pt x="2455" y="3619"/>
                </a:lnTo>
                <a:lnTo>
                  <a:pt x="2453" y="3619"/>
                </a:lnTo>
                <a:lnTo>
                  <a:pt x="2451" y="3618"/>
                </a:lnTo>
                <a:lnTo>
                  <a:pt x="2450" y="3618"/>
                </a:lnTo>
                <a:lnTo>
                  <a:pt x="2448" y="3618"/>
                </a:lnTo>
                <a:lnTo>
                  <a:pt x="2447" y="3618"/>
                </a:lnTo>
                <a:lnTo>
                  <a:pt x="2445" y="3618"/>
                </a:lnTo>
                <a:lnTo>
                  <a:pt x="2443" y="3618"/>
                </a:lnTo>
                <a:lnTo>
                  <a:pt x="2443" y="3616"/>
                </a:lnTo>
                <a:lnTo>
                  <a:pt x="2442" y="3616"/>
                </a:lnTo>
                <a:lnTo>
                  <a:pt x="2440" y="3616"/>
                </a:lnTo>
                <a:lnTo>
                  <a:pt x="2439" y="3616"/>
                </a:lnTo>
                <a:lnTo>
                  <a:pt x="2439" y="3614"/>
                </a:lnTo>
                <a:lnTo>
                  <a:pt x="2437" y="3614"/>
                </a:lnTo>
                <a:lnTo>
                  <a:pt x="2435" y="3614"/>
                </a:lnTo>
                <a:lnTo>
                  <a:pt x="2435" y="3613"/>
                </a:lnTo>
                <a:lnTo>
                  <a:pt x="2434" y="3613"/>
                </a:lnTo>
                <a:lnTo>
                  <a:pt x="2432" y="3613"/>
                </a:lnTo>
                <a:lnTo>
                  <a:pt x="2431" y="3613"/>
                </a:lnTo>
                <a:lnTo>
                  <a:pt x="2431" y="3611"/>
                </a:lnTo>
                <a:lnTo>
                  <a:pt x="2429" y="3611"/>
                </a:lnTo>
                <a:lnTo>
                  <a:pt x="2427" y="3611"/>
                </a:lnTo>
                <a:lnTo>
                  <a:pt x="2426" y="3611"/>
                </a:lnTo>
                <a:lnTo>
                  <a:pt x="2424" y="3611"/>
                </a:lnTo>
                <a:lnTo>
                  <a:pt x="2423" y="3611"/>
                </a:lnTo>
                <a:lnTo>
                  <a:pt x="2423" y="3610"/>
                </a:lnTo>
                <a:lnTo>
                  <a:pt x="2421" y="3610"/>
                </a:lnTo>
                <a:lnTo>
                  <a:pt x="2421" y="3608"/>
                </a:lnTo>
                <a:lnTo>
                  <a:pt x="2419" y="3608"/>
                </a:lnTo>
                <a:lnTo>
                  <a:pt x="2419" y="3606"/>
                </a:lnTo>
                <a:lnTo>
                  <a:pt x="2421" y="3605"/>
                </a:lnTo>
                <a:lnTo>
                  <a:pt x="2421" y="3603"/>
                </a:lnTo>
                <a:lnTo>
                  <a:pt x="2423" y="3603"/>
                </a:lnTo>
                <a:lnTo>
                  <a:pt x="2424" y="3602"/>
                </a:lnTo>
                <a:lnTo>
                  <a:pt x="2426" y="3602"/>
                </a:lnTo>
                <a:lnTo>
                  <a:pt x="2426" y="3600"/>
                </a:lnTo>
                <a:lnTo>
                  <a:pt x="2427" y="3600"/>
                </a:lnTo>
                <a:lnTo>
                  <a:pt x="2427" y="3598"/>
                </a:lnTo>
                <a:lnTo>
                  <a:pt x="2429" y="3598"/>
                </a:lnTo>
                <a:lnTo>
                  <a:pt x="2431" y="3598"/>
                </a:lnTo>
                <a:lnTo>
                  <a:pt x="2432" y="3598"/>
                </a:lnTo>
                <a:lnTo>
                  <a:pt x="2434" y="3598"/>
                </a:lnTo>
                <a:lnTo>
                  <a:pt x="2434" y="3597"/>
                </a:lnTo>
                <a:lnTo>
                  <a:pt x="2435" y="3595"/>
                </a:lnTo>
                <a:lnTo>
                  <a:pt x="2435" y="3594"/>
                </a:lnTo>
                <a:lnTo>
                  <a:pt x="2434" y="3592"/>
                </a:lnTo>
                <a:lnTo>
                  <a:pt x="2434" y="3590"/>
                </a:lnTo>
                <a:lnTo>
                  <a:pt x="2432" y="3590"/>
                </a:lnTo>
                <a:lnTo>
                  <a:pt x="2431" y="3590"/>
                </a:lnTo>
                <a:lnTo>
                  <a:pt x="2429" y="3590"/>
                </a:lnTo>
                <a:lnTo>
                  <a:pt x="2427" y="3592"/>
                </a:lnTo>
                <a:lnTo>
                  <a:pt x="2426" y="3592"/>
                </a:lnTo>
                <a:lnTo>
                  <a:pt x="2426" y="3594"/>
                </a:lnTo>
                <a:lnTo>
                  <a:pt x="2424" y="3594"/>
                </a:lnTo>
                <a:lnTo>
                  <a:pt x="2423" y="3594"/>
                </a:lnTo>
                <a:lnTo>
                  <a:pt x="2423" y="3595"/>
                </a:lnTo>
                <a:lnTo>
                  <a:pt x="2421" y="3595"/>
                </a:lnTo>
                <a:lnTo>
                  <a:pt x="2419" y="3595"/>
                </a:lnTo>
                <a:lnTo>
                  <a:pt x="2418" y="3595"/>
                </a:lnTo>
                <a:lnTo>
                  <a:pt x="2418" y="3597"/>
                </a:lnTo>
                <a:lnTo>
                  <a:pt x="2416" y="3597"/>
                </a:lnTo>
                <a:lnTo>
                  <a:pt x="2416" y="3598"/>
                </a:lnTo>
                <a:lnTo>
                  <a:pt x="2415" y="3598"/>
                </a:lnTo>
                <a:lnTo>
                  <a:pt x="2415" y="3600"/>
                </a:lnTo>
                <a:lnTo>
                  <a:pt x="2413" y="3600"/>
                </a:lnTo>
                <a:lnTo>
                  <a:pt x="2413" y="3602"/>
                </a:lnTo>
                <a:lnTo>
                  <a:pt x="2411" y="3602"/>
                </a:lnTo>
                <a:lnTo>
                  <a:pt x="2410" y="3602"/>
                </a:lnTo>
                <a:lnTo>
                  <a:pt x="2410" y="3603"/>
                </a:lnTo>
                <a:lnTo>
                  <a:pt x="2410" y="3602"/>
                </a:lnTo>
                <a:lnTo>
                  <a:pt x="2410" y="3603"/>
                </a:lnTo>
                <a:lnTo>
                  <a:pt x="2408" y="3603"/>
                </a:lnTo>
                <a:lnTo>
                  <a:pt x="2407" y="3603"/>
                </a:lnTo>
                <a:lnTo>
                  <a:pt x="2405" y="3603"/>
                </a:lnTo>
                <a:lnTo>
                  <a:pt x="2405" y="3602"/>
                </a:lnTo>
                <a:lnTo>
                  <a:pt x="2403" y="3602"/>
                </a:lnTo>
                <a:lnTo>
                  <a:pt x="2402" y="3602"/>
                </a:lnTo>
                <a:lnTo>
                  <a:pt x="2402" y="3600"/>
                </a:lnTo>
                <a:lnTo>
                  <a:pt x="2400" y="3600"/>
                </a:lnTo>
                <a:lnTo>
                  <a:pt x="2399" y="3600"/>
                </a:lnTo>
                <a:lnTo>
                  <a:pt x="2397" y="3600"/>
                </a:lnTo>
                <a:lnTo>
                  <a:pt x="2397" y="3598"/>
                </a:lnTo>
                <a:lnTo>
                  <a:pt x="2395" y="3598"/>
                </a:lnTo>
                <a:lnTo>
                  <a:pt x="2394" y="3598"/>
                </a:lnTo>
                <a:lnTo>
                  <a:pt x="2394" y="3597"/>
                </a:lnTo>
                <a:lnTo>
                  <a:pt x="2394" y="3598"/>
                </a:lnTo>
                <a:lnTo>
                  <a:pt x="2392" y="3598"/>
                </a:lnTo>
                <a:lnTo>
                  <a:pt x="2391" y="3597"/>
                </a:lnTo>
                <a:lnTo>
                  <a:pt x="2389" y="3597"/>
                </a:lnTo>
                <a:lnTo>
                  <a:pt x="2387" y="3597"/>
                </a:lnTo>
                <a:lnTo>
                  <a:pt x="2386" y="3597"/>
                </a:lnTo>
                <a:lnTo>
                  <a:pt x="2386" y="3595"/>
                </a:lnTo>
                <a:lnTo>
                  <a:pt x="2384" y="3595"/>
                </a:lnTo>
                <a:lnTo>
                  <a:pt x="2383" y="3595"/>
                </a:lnTo>
                <a:lnTo>
                  <a:pt x="2381" y="3595"/>
                </a:lnTo>
                <a:lnTo>
                  <a:pt x="2381" y="3594"/>
                </a:lnTo>
                <a:lnTo>
                  <a:pt x="2381" y="3595"/>
                </a:lnTo>
                <a:lnTo>
                  <a:pt x="2379" y="3595"/>
                </a:lnTo>
                <a:lnTo>
                  <a:pt x="2379" y="3594"/>
                </a:lnTo>
                <a:lnTo>
                  <a:pt x="2378" y="3594"/>
                </a:lnTo>
                <a:lnTo>
                  <a:pt x="2376" y="3594"/>
                </a:lnTo>
                <a:lnTo>
                  <a:pt x="2376" y="3592"/>
                </a:lnTo>
                <a:lnTo>
                  <a:pt x="2375" y="3592"/>
                </a:lnTo>
                <a:lnTo>
                  <a:pt x="2373" y="3592"/>
                </a:lnTo>
                <a:lnTo>
                  <a:pt x="2371" y="3592"/>
                </a:lnTo>
                <a:lnTo>
                  <a:pt x="2370" y="3592"/>
                </a:lnTo>
                <a:lnTo>
                  <a:pt x="2370" y="3590"/>
                </a:lnTo>
                <a:lnTo>
                  <a:pt x="2368" y="3590"/>
                </a:lnTo>
                <a:lnTo>
                  <a:pt x="2367" y="3590"/>
                </a:lnTo>
                <a:lnTo>
                  <a:pt x="2367" y="3589"/>
                </a:lnTo>
                <a:lnTo>
                  <a:pt x="2365" y="3589"/>
                </a:lnTo>
                <a:lnTo>
                  <a:pt x="2363" y="3589"/>
                </a:lnTo>
                <a:lnTo>
                  <a:pt x="2363" y="3587"/>
                </a:lnTo>
                <a:lnTo>
                  <a:pt x="2362" y="3587"/>
                </a:lnTo>
                <a:lnTo>
                  <a:pt x="2360" y="3587"/>
                </a:lnTo>
                <a:lnTo>
                  <a:pt x="2360" y="3586"/>
                </a:lnTo>
                <a:lnTo>
                  <a:pt x="2359" y="3586"/>
                </a:lnTo>
                <a:lnTo>
                  <a:pt x="2359" y="3587"/>
                </a:lnTo>
                <a:lnTo>
                  <a:pt x="2359" y="3586"/>
                </a:lnTo>
                <a:lnTo>
                  <a:pt x="2357" y="3586"/>
                </a:lnTo>
                <a:lnTo>
                  <a:pt x="2357" y="3584"/>
                </a:lnTo>
                <a:lnTo>
                  <a:pt x="2355" y="3584"/>
                </a:lnTo>
                <a:lnTo>
                  <a:pt x="2354" y="3584"/>
                </a:lnTo>
                <a:lnTo>
                  <a:pt x="2352" y="3584"/>
                </a:lnTo>
                <a:lnTo>
                  <a:pt x="2352" y="3582"/>
                </a:lnTo>
                <a:lnTo>
                  <a:pt x="2351" y="3582"/>
                </a:lnTo>
                <a:lnTo>
                  <a:pt x="2349" y="3582"/>
                </a:lnTo>
                <a:lnTo>
                  <a:pt x="2347" y="3582"/>
                </a:lnTo>
                <a:lnTo>
                  <a:pt x="2347" y="3581"/>
                </a:lnTo>
                <a:lnTo>
                  <a:pt x="2347" y="3582"/>
                </a:lnTo>
                <a:lnTo>
                  <a:pt x="2347" y="3581"/>
                </a:lnTo>
                <a:lnTo>
                  <a:pt x="2346" y="3581"/>
                </a:lnTo>
                <a:lnTo>
                  <a:pt x="2346" y="3579"/>
                </a:lnTo>
                <a:lnTo>
                  <a:pt x="2344" y="3579"/>
                </a:lnTo>
                <a:lnTo>
                  <a:pt x="2344" y="3578"/>
                </a:lnTo>
                <a:lnTo>
                  <a:pt x="2344" y="3576"/>
                </a:lnTo>
                <a:lnTo>
                  <a:pt x="2343" y="3576"/>
                </a:lnTo>
                <a:lnTo>
                  <a:pt x="2343" y="3574"/>
                </a:lnTo>
                <a:lnTo>
                  <a:pt x="2341" y="3574"/>
                </a:lnTo>
                <a:lnTo>
                  <a:pt x="2339" y="3574"/>
                </a:lnTo>
                <a:lnTo>
                  <a:pt x="2338" y="3574"/>
                </a:lnTo>
                <a:lnTo>
                  <a:pt x="2336" y="3573"/>
                </a:lnTo>
                <a:lnTo>
                  <a:pt x="2335" y="3573"/>
                </a:lnTo>
                <a:lnTo>
                  <a:pt x="2335" y="3571"/>
                </a:lnTo>
                <a:lnTo>
                  <a:pt x="2335" y="3570"/>
                </a:lnTo>
                <a:lnTo>
                  <a:pt x="2333" y="3570"/>
                </a:lnTo>
                <a:lnTo>
                  <a:pt x="2333" y="3568"/>
                </a:lnTo>
                <a:lnTo>
                  <a:pt x="2333" y="3566"/>
                </a:lnTo>
                <a:lnTo>
                  <a:pt x="2333" y="3568"/>
                </a:lnTo>
                <a:lnTo>
                  <a:pt x="2331" y="3568"/>
                </a:lnTo>
                <a:lnTo>
                  <a:pt x="2331" y="3566"/>
                </a:lnTo>
                <a:lnTo>
                  <a:pt x="2331" y="3565"/>
                </a:lnTo>
                <a:lnTo>
                  <a:pt x="2330" y="3565"/>
                </a:lnTo>
                <a:lnTo>
                  <a:pt x="2330" y="3563"/>
                </a:lnTo>
                <a:lnTo>
                  <a:pt x="2328" y="3563"/>
                </a:lnTo>
                <a:lnTo>
                  <a:pt x="2327" y="3563"/>
                </a:lnTo>
                <a:lnTo>
                  <a:pt x="2327" y="3565"/>
                </a:lnTo>
                <a:lnTo>
                  <a:pt x="2327" y="3563"/>
                </a:lnTo>
                <a:lnTo>
                  <a:pt x="2325" y="3563"/>
                </a:lnTo>
                <a:lnTo>
                  <a:pt x="2325" y="3562"/>
                </a:lnTo>
                <a:lnTo>
                  <a:pt x="2327" y="3562"/>
                </a:lnTo>
                <a:lnTo>
                  <a:pt x="2325" y="3562"/>
                </a:lnTo>
                <a:lnTo>
                  <a:pt x="2325" y="3560"/>
                </a:lnTo>
                <a:lnTo>
                  <a:pt x="2323" y="3560"/>
                </a:lnTo>
                <a:lnTo>
                  <a:pt x="2323" y="3558"/>
                </a:lnTo>
                <a:lnTo>
                  <a:pt x="2323" y="3557"/>
                </a:lnTo>
                <a:lnTo>
                  <a:pt x="2322" y="3557"/>
                </a:lnTo>
                <a:lnTo>
                  <a:pt x="2322" y="3555"/>
                </a:lnTo>
                <a:lnTo>
                  <a:pt x="2322" y="3554"/>
                </a:lnTo>
                <a:lnTo>
                  <a:pt x="2320" y="3554"/>
                </a:lnTo>
                <a:lnTo>
                  <a:pt x="2319" y="3554"/>
                </a:lnTo>
                <a:lnTo>
                  <a:pt x="2319" y="3555"/>
                </a:lnTo>
                <a:lnTo>
                  <a:pt x="2317" y="3555"/>
                </a:lnTo>
                <a:lnTo>
                  <a:pt x="2315" y="3554"/>
                </a:lnTo>
                <a:lnTo>
                  <a:pt x="2314" y="3554"/>
                </a:lnTo>
                <a:lnTo>
                  <a:pt x="2314" y="3552"/>
                </a:lnTo>
                <a:lnTo>
                  <a:pt x="2312" y="3552"/>
                </a:lnTo>
                <a:lnTo>
                  <a:pt x="2311" y="3552"/>
                </a:lnTo>
                <a:lnTo>
                  <a:pt x="2312" y="3550"/>
                </a:lnTo>
                <a:lnTo>
                  <a:pt x="2311" y="3550"/>
                </a:lnTo>
                <a:lnTo>
                  <a:pt x="2309" y="3550"/>
                </a:lnTo>
                <a:lnTo>
                  <a:pt x="2307" y="3550"/>
                </a:lnTo>
                <a:lnTo>
                  <a:pt x="2306" y="3549"/>
                </a:lnTo>
                <a:lnTo>
                  <a:pt x="2306" y="3547"/>
                </a:lnTo>
                <a:lnTo>
                  <a:pt x="2304" y="3549"/>
                </a:lnTo>
                <a:lnTo>
                  <a:pt x="2304" y="3547"/>
                </a:lnTo>
                <a:lnTo>
                  <a:pt x="2303" y="3547"/>
                </a:lnTo>
                <a:lnTo>
                  <a:pt x="2303" y="3549"/>
                </a:lnTo>
                <a:lnTo>
                  <a:pt x="2301" y="3549"/>
                </a:lnTo>
                <a:lnTo>
                  <a:pt x="2301" y="3547"/>
                </a:lnTo>
                <a:lnTo>
                  <a:pt x="2299" y="3547"/>
                </a:lnTo>
                <a:lnTo>
                  <a:pt x="2298" y="3547"/>
                </a:lnTo>
                <a:lnTo>
                  <a:pt x="2298" y="3546"/>
                </a:lnTo>
                <a:lnTo>
                  <a:pt x="2296" y="3546"/>
                </a:lnTo>
                <a:lnTo>
                  <a:pt x="2295" y="3546"/>
                </a:lnTo>
                <a:lnTo>
                  <a:pt x="2293" y="3546"/>
                </a:lnTo>
                <a:lnTo>
                  <a:pt x="2293" y="3544"/>
                </a:lnTo>
                <a:lnTo>
                  <a:pt x="2291" y="3544"/>
                </a:lnTo>
                <a:lnTo>
                  <a:pt x="2291" y="3542"/>
                </a:lnTo>
                <a:lnTo>
                  <a:pt x="2290" y="3542"/>
                </a:lnTo>
                <a:lnTo>
                  <a:pt x="2290" y="3541"/>
                </a:lnTo>
                <a:lnTo>
                  <a:pt x="2288" y="3541"/>
                </a:lnTo>
                <a:lnTo>
                  <a:pt x="2287" y="3541"/>
                </a:lnTo>
                <a:lnTo>
                  <a:pt x="2285" y="3541"/>
                </a:lnTo>
                <a:lnTo>
                  <a:pt x="2285" y="3539"/>
                </a:lnTo>
                <a:lnTo>
                  <a:pt x="2283" y="3539"/>
                </a:lnTo>
                <a:lnTo>
                  <a:pt x="2283" y="3538"/>
                </a:lnTo>
                <a:lnTo>
                  <a:pt x="2282" y="3538"/>
                </a:lnTo>
                <a:lnTo>
                  <a:pt x="2280" y="3538"/>
                </a:lnTo>
                <a:lnTo>
                  <a:pt x="2279" y="3538"/>
                </a:lnTo>
                <a:lnTo>
                  <a:pt x="2277" y="3538"/>
                </a:lnTo>
                <a:lnTo>
                  <a:pt x="2275" y="3538"/>
                </a:lnTo>
                <a:lnTo>
                  <a:pt x="2275" y="3536"/>
                </a:lnTo>
                <a:lnTo>
                  <a:pt x="2274" y="3536"/>
                </a:lnTo>
                <a:lnTo>
                  <a:pt x="2272" y="3536"/>
                </a:lnTo>
                <a:lnTo>
                  <a:pt x="2271" y="3536"/>
                </a:lnTo>
                <a:lnTo>
                  <a:pt x="2271" y="3534"/>
                </a:lnTo>
                <a:lnTo>
                  <a:pt x="2269" y="3534"/>
                </a:lnTo>
                <a:lnTo>
                  <a:pt x="2269" y="3536"/>
                </a:lnTo>
                <a:lnTo>
                  <a:pt x="2269" y="3534"/>
                </a:lnTo>
                <a:lnTo>
                  <a:pt x="2269" y="3536"/>
                </a:lnTo>
                <a:lnTo>
                  <a:pt x="2267" y="3536"/>
                </a:lnTo>
                <a:lnTo>
                  <a:pt x="2267" y="3534"/>
                </a:lnTo>
                <a:lnTo>
                  <a:pt x="2267" y="3533"/>
                </a:lnTo>
                <a:lnTo>
                  <a:pt x="2266" y="3533"/>
                </a:lnTo>
                <a:lnTo>
                  <a:pt x="2264" y="3533"/>
                </a:lnTo>
                <a:lnTo>
                  <a:pt x="2264" y="3531"/>
                </a:lnTo>
                <a:lnTo>
                  <a:pt x="2263" y="3531"/>
                </a:lnTo>
                <a:lnTo>
                  <a:pt x="2261" y="3531"/>
                </a:lnTo>
                <a:lnTo>
                  <a:pt x="2259" y="3531"/>
                </a:lnTo>
                <a:lnTo>
                  <a:pt x="2258" y="3530"/>
                </a:lnTo>
                <a:lnTo>
                  <a:pt x="2258" y="3531"/>
                </a:lnTo>
                <a:lnTo>
                  <a:pt x="2258" y="3530"/>
                </a:lnTo>
                <a:lnTo>
                  <a:pt x="2256" y="3530"/>
                </a:lnTo>
                <a:lnTo>
                  <a:pt x="2255" y="3530"/>
                </a:lnTo>
                <a:lnTo>
                  <a:pt x="2253" y="3530"/>
                </a:lnTo>
                <a:lnTo>
                  <a:pt x="2251" y="3528"/>
                </a:lnTo>
                <a:lnTo>
                  <a:pt x="2250" y="3528"/>
                </a:lnTo>
                <a:lnTo>
                  <a:pt x="2248" y="3528"/>
                </a:lnTo>
                <a:lnTo>
                  <a:pt x="2247" y="3528"/>
                </a:lnTo>
                <a:lnTo>
                  <a:pt x="2247" y="3530"/>
                </a:lnTo>
                <a:lnTo>
                  <a:pt x="2245" y="3530"/>
                </a:lnTo>
                <a:lnTo>
                  <a:pt x="2243" y="3530"/>
                </a:lnTo>
                <a:lnTo>
                  <a:pt x="2242" y="3530"/>
                </a:lnTo>
                <a:lnTo>
                  <a:pt x="2242" y="3528"/>
                </a:lnTo>
                <a:lnTo>
                  <a:pt x="2240" y="3528"/>
                </a:lnTo>
                <a:lnTo>
                  <a:pt x="2240" y="3526"/>
                </a:lnTo>
                <a:lnTo>
                  <a:pt x="2239" y="3526"/>
                </a:lnTo>
                <a:lnTo>
                  <a:pt x="2239" y="3525"/>
                </a:lnTo>
                <a:lnTo>
                  <a:pt x="2237" y="3525"/>
                </a:lnTo>
                <a:lnTo>
                  <a:pt x="2237" y="3523"/>
                </a:lnTo>
                <a:lnTo>
                  <a:pt x="2237" y="3522"/>
                </a:lnTo>
                <a:lnTo>
                  <a:pt x="2235" y="3522"/>
                </a:lnTo>
                <a:lnTo>
                  <a:pt x="2235" y="3520"/>
                </a:lnTo>
                <a:lnTo>
                  <a:pt x="2235" y="3518"/>
                </a:lnTo>
                <a:lnTo>
                  <a:pt x="2234" y="3518"/>
                </a:lnTo>
                <a:lnTo>
                  <a:pt x="2234" y="3517"/>
                </a:lnTo>
                <a:lnTo>
                  <a:pt x="2234" y="3515"/>
                </a:lnTo>
                <a:lnTo>
                  <a:pt x="2234" y="3514"/>
                </a:lnTo>
                <a:lnTo>
                  <a:pt x="2232" y="3514"/>
                </a:lnTo>
                <a:lnTo>
                  <a:pt x="2234" y="3514"/>
                </a:lnTo>
                <a:lnTo>
                  <a:pt x="2235" y="3514"/>
                </a:lnTo>
                <a:lnTo>
                  <a:pt x="2235" y="3512"/>
                </a:lnTo>
                <a:lnTo>
                  <a:pt x="2234" y="3512"/>
                </a:lnTo>
                <a:lnTo>
                  <a:pt x="2232" y="3512"/>
                </a:lnTo>
                <a:lnTo>
                  <a:pt x="2232" y="3510"/>
                </a:lnTo>
                <a:lnTo>
                  <a:pt x="2232" y="3509"/>
                </a:lnTo>
                <a:lnTo>
                  <a:pt x="2232" y="3507"/>
                </a:lnTo>
                <a:lnTo>
                  <a:pt x="2234" y="3507"/>
                </a:lnTo>
                <a:lnTo>
                  <a:pt x="2234" y="3506"/>
                </a:lnTo>
                <a:lnTo>
                  <a:pt x="2234" y="3504"/>
                </a:lnTo>
                <a:lnTo>
                  <a:pt x="2235" y="3504"/>
                </a:lnTo>
                <a:lnTo>
                  <a:pt x="2235" y="3502"/>
                </a:lnTo>
                <a:lnTo>
                  <a:pt x="2237" y="3502"/>
                </a:lnTo>
                <a:lnTo>
                  <a:pt x="2237" y="3501"/>
                </a:lnTo>
                <a:lnTo>
                  <a:pt x="2237" y="3499"/>
                </a:lnTo>
                <a:lnTo>
                  <a:pt x="2239" y="3499"/>
                </a:lnTo>
                <a:lnTo>
                  <a:pt x="2237" y="3499"/>
                </a:lnTo>
                <a:lnTo>
                  <a:pt x="2237" y="3498"/>
                </a:lnTo>
                <a:lnTo>
                  <a:pt x="2235" y="3498"/>
                </a:lnTo>
                <a:lnTo>
                  <a:pt x="2234" y="3498"/>
                </a:lnTo>
                <a:lnTo>
                  <a:pt x="2234" y="3499"/>
                </a:lnTo>
                <a:lnTo>
                  <a:pt x="2232" y="3499"/>
                </a:lnTo>
                <a:lnTo>
                  <a:pt x="2232" y="3501"/>
                </a:lnTo>
                <a:lnTo>
                  <a:pt x="2231" y="3501"/>
                </a:lnTo>
                <a:lnTo>
                  <a:pt x="2231" y="3502"/>
                </a:lnTo>
                <a:lnTo>
                  <a:pt x="2231" y="3504"/>
                </a:lnTo>
                <a:lnTo>
                  <a:pt x="2229" y="3504"/>
                </a:lnTo>
                <a:lnTo>
                  <a:pt x="2229" y="3506"/>
                </a:lnTo>
                <a:lnTo>
                  <a:pt x="2227" y="3506"/>
                </a:lnTo>
                <a:lnTo>
                  <a:pt x="2227" y="3507"/>
                </a:lnTo>
                <a:lnTo>
                  <a:pt x="2227" y="3509"/>
                </a:lnTo>
                <a:lnTo>
                  <a:pt x="2226" y="3509"/>
                </a:lnTo>
                <a:lnTo>
                  <a:pt x="2226" y="3507"/>
                </a:lnTo>
                <a:lnTo>
                  <a:pt x="2226" y="3506"/>
                </a:lnTo>
                <a:lnTo>
                  <a:pt x="2224" y="3506"/>
                </a:lnTo>
                <a:lnTo>
                  <a:pt x="2224" y="3504"/>
                </a:lnTo>
                <a:lnTo>
                  <a:pt x="2224" y="3502"/>
                </a:lnTo>
                <a:lnTo>
                  <a:pt x="2223" y="3502"/>
                </a:lnTo>
                <a:lnTo>
                  <a:pt x="2221" y="3502"/>
                </a:lnTo>
                <a:lnTo>
                  <a:pt x="2221" y="3501"/>
                </a:lnTo>
                <a:lnTo>
                  <a:pt x="2219" y="3501"/>
                </a:lnTo>
                <a:lnTo>
                  <a:pt x="2219" y="3502"/>
                </a:lnTo>
                <a:lnTo>
                  <a:pt x="2218" y="3502"/>
                </a:lnTo>
                <a:lnTo>
                  <a:pt x="2219" y="3504"/>
                </a:lnTo>
                <a:lnTo>
                  <a:pt x="2218" y="3504"/>
                </a:lnTo>
                <a:lnTo>
                  <a:pt x="2218" y="3502"/>
                </a:lnTo>
                <a:lnTo>
                  <a:pt x="2216" y="3502"/>
                </a:lnTo>
                <a:lnTo>
                  <a:pt x="2216" y="3504"/>
                </a:lnTo>
                <a:lnTo>
                  <a:pt x="2215" y="3504"/>
                </a:lnTo>
                <a:lnTo>
                  <a:pt x="2215" y="3502"/>
                </a:lnTo>
                <a:lnTo>
                  <a:pt x="2213" y="3502"/>
                </a:lnTo>
                <a:lnTo>
                  <a:pt x="2213" y="3504"/>
                </a:lnTo>
                <a:lnTo>
                  <a:pt x="2211" y="3504"/>
                </a:lnTo>
                <a:lnTo>
                  <a:pt x="2210" y="3504"/>
                </a:lnTo>
                <a:lnTo>
                  <a:pt x="2210" y="3502"/>
                </a:lnTo>
                <a:lnTo>
                  <a:pt x="2208" y="3502"/>
                </a:lnTo>
                <a:lnTo>
                  <a:pt x="2208" y="3501"/>
                </a:lnTo>
                <a:lnTo>
                  <a:pt x="2210" y="3501"/>
                </a:lnTo>
                <a:lnTo>
                  <a:pt x="2210" y="3499"/>
                </a:lnTo>
                <a:lnTo>
                  <a:pt x="2211" y="3499"/>
                </a:lnTo>
                <a:lnTo>
                  <a:pt x="2211" y="3498"/>
                </a:lnTo>
                <a:lnTo>
                  <a:pt x="2211" y="3496"/>
                </a:lnTo>
                <a:lnTo>
                  <a:pt x="2211" y="3498"/>
                </a:lnTo>
                <a:lnTo>
                  <a:pt x="2213" y="3496"/>
                </a:lnTo>
                <a:lnTo>
                  <a:pt x="2215" y="3496"/>
                </a:lnTo>
                <a:lnTo>
                  <a:pt x="2216" y="3496"/>
                </a:lnTo>
                <a:lnTo>
                  <a:pt x="2216" y="3498"/>
                </a:lnTo>
                <a:lnTo>
                  <a:pt x="2216" y="3496"/>
                </a:lnTo>
                <a:lnTo>
                  <a:pt x="2218" y="3496"/>
                </a:lnTo>
                <a:lnTo>
                  <a:pt x="2219" y="3494"/>
                </a:lnTo>
                <a:lnTo>
                  <a:pt x="2219" y="3493"/>
                </a:lnTo>
                <a:lnTo>
                  <a:pt x="2218" y="3493"/>
                </a:lnTo>
                <a:lnTo>
                  <a:pt x="2218" y="3491"/>
                </a:lnTo>
                <a:lnTo>
                  <a:pt x="2219" y="3491"/>
                </a:lnTo>
                <a:lnTo>
                  <a:pt x="2219" y="3490"/>
                </a:lnTo>
                <a:lnTo>
                  <a:pt x="2221" y="3490"/>
                </a:lnTo>
                <a:lnTo>
                  <a:pt x="2223" y="3490"/>
                </a:lnTo>
                <a:lnTo>
                  <a:pt x="2223" y="3488"/>
                </a:lnTo>
                <a:lnTo>
                  <a:pt x="2224" y="3488"/>
                </a:lnTo>
                <a:lnTo>
                  <a:pt x="2224" y="3490"/>
                </a:lnTo>
                <a:lnTo>
                  <a:pt x="2224" y="3488"/>
                </a:lnTo>
                <a:lnTo>
                  <a:pt x="2224" y="3486"/>
                </a:lnTo>
                <a:lnTo>
                  <a:pt x="2226" y="3486"/>
                </a:lnTo>
                <a:lnTo>
                  <a:pt x="2226" y="3485"/>
                </a:lnTo>
                <a:lnTo>
                  <a:pt x="2226" y="3486"/>
                </a:lnTo>
                <a:lnTo>
                  <a:pt x="2226" y="3485"/>
                </a:lnTo>
                <a:lnTo>
                  <a:pt x="2227" y="3485"/>
                </a:lnTo>
                <a:lnTo>
                  <a:pt x="2226" y="3485"/>
                </a:lnTo>
                <a:lnTo>
                  <a:pt x="2227" y="3485"/>
                </a:lnTo>
                <a:lnTo>
                  <a:pt x="2227" y="3483"/>
                </a:lnTo>
                <a:lnTo>
                  <a:pt x="2227" y="3482"/>
                </a:lnTo>
                <a:lnTo>
                  <a:pt x="2229" y="3482"/>
                </a:lnTo>
                <a:lnTo>
                  <a:pt x="2231" y="3482"/>
                </a:lnTo>
                <a:lnTo>
                  <a:pt x="2231" y="3480"/>
                </a:lnTo>
                <a:lnTo>
                  <a:pt x="2229" y="3480"/>
                </a:lnTo>
                <a:lnTo>
                  <a:pt x="2231" y="3480"/>
                </a:lnTo>
                <a:lnTo>
                  <a:pt x="2231" y="3482"/>
                </a:lnTo>
                <a:lnTo>
                  <a:pt x="2232" y="3482"/>
                </a:lnTo>
                <a:lnTo>
                  <a:pt x="2231" y="3482"/>
                </a:lnTo>
                <a:lnTo>
                  <a:pt x="2231" y="3483"/>
                </a:lnTo>
                <a:lnTo>
                  <a:pt x="2231" y="3485"/>
                </a:lnTo>
                <a:lnTo>
                  <a:pt x="2231" y="3486"/>
                </a:lnTo>
                <a:lnTo>
                  <a:pt x="2232" y="3486"/>
                </a:lnTo>
                <a:lnTo>
                  <a:pt x="2232" y="3485"/>
                </a:lnTo>
                <a:lnTo>
                  <a:pt x="2232" y="3483"/>
                </a:lnTo>
                <a:lnTo>
                  <a:pt x="2232" y="3482"/>
                </a:lnTo>
                <a:lnTo>
                  <a:pt x="2232" y="3480"/>
                </a:lnTo>
                <a:lnTo>
                  <a:pt x="2232" y="3482"/>
                </a:lnTo>
                <a:lnTo>
                  <a:pt x="2232" y="3480"/>
                </a:lnTo>
                <a:lnTo>
                  <a:pt x="2232" y="3478"/>
                </a:lnTo>
                <a:lnTo>
                  <a:pt x="2234" y="3478"/>
                </a:lnTo>
                <a:lnTo>
                  <a:pt x="2234" y="3477"/>
                </a:lnTo>
                <a:lnTo>
                  <a:pt x="2234" y="3475"/>
                </a:lnTo>
                <a:lnTo>
                  <a:pt x="2235" y="3475"/>
                </a:lnTo>
                <a:lnTo>
                  <a:pt x="2237" y="3475"/>
                </a:lnTo>
                <a:lnTo>
                  <a:pt x="2237" y="3474"/>
                </a:lnTo>
                <a:lnTo>
                  <a:pt x="2239" y="3474"/>
                </a:lnTo>
                <a:lnTo>
                  <a:pt x="2240" y="3472"/>
                </a:lnTo>
                <a:lnTo>
                  <a:pt x="2240" y="3470"/>
                </a:lnTo>
                <a:lnTo>
                  <a:pt x="2240" y="3469"/>
                </a:lnTo>
                <a:lnTo>
                  <a:pt x="2242" y="3469"/>
                </a:lnTo>
                <a:lnTo>
                  <a:pt x="2242" y="3467"/>
                </a:lnTo>
                <a:lnTo>
                  <a:pt x="2243" y="3467"/>
                </a:lnTo>
                <a:lnTo>
                  <a:pt x="2243" y="3466"/>
                </a:lnTo>
                <a:lnTo>
                  <a:pt x="2245" y="3466"/>
                </a:lnTo>
                <a:lnTo>
                  <a:pt x="2245" y="3464"/>
                </a:lnTo>
                <a:lnTo>
                  <a:pt x="2247" y="3464"/>
                </a:lnTo>
                <a:lnTo>
                  <a:pt x="2247" y="3462"/>
                </a:lnTo>
                <a:lnTo>
                  <a:pt x="2248" y="3462"/>
                </a:lnTo>
                <a:lnTo>
                  <a:pt x="2250" y="3462"/>
                </a:lnTo>
                <a:lnTo>
                  <a:pt x="2250" y="3461"/>
                </a:lnTo>
                <a:lnTo>
                  <a:pt x="2248" y="3461"/>
                </a:lnTo>
                <a:lnTo>
                  <a:pt x="2250" y="3461"/>
                </a:lnTo>
                <a:lnTo>
                  <a:pt x="2251" y="3461"/>
                </a:lnTo>
                <a:lnTo>
                  <a:pt x="2253" y="3461"/>
                </a:lnTo>
                <a:lnTo>
                  <a:pt x="2255" y="3461"/>
                </a:lnTo>
                <a:lnTo>
                  <a:pt x="2256" y="3461"/>
                </a:lnTo>
                <a:lnTo>
                  <a:pt x="2256" y="3462"/>
                </a:lnTo>
                <a:lnTo>
                  <a:pt x="2255" y="3462"/>
                </a:lnTo>
                <a:lnTo>
                  <a:pt x="2255" y="3464"/>
                </a:lnTo>
                <a:lnTo>
                  <a:pt x="2256" y="3464"/>
                </a:lnTo>
                <a:lnTo>
                  <a:pt x="2256" y="3462"/>
                </a:lnTo>
                <a:lnTo>
                  <a:pt x="2256" y="3461"/>
                </a:lnTo>
                <a:lnTo>
                  <a:pt x="2258" y="3461"/>
                </a:lnTo>
                <a:lnTo>
                  <a:pt x="2259" y="3461"/>
                </a:lnTo>
                <a:lnTo>
                  <a:pt x="2259" y="3459"/>
                </a:lnTo>
                <a:lnTo>
                  <a:pt x="2259" y="3461"/>
                </a:lnTo>
                <a:lnTo>
                  <a:pt x="2261" y="3461"/>
                </a:lnTo>
                <a:lnTo>
                  <a:pt x="2261" y="3459"/>
                </a:lnTo>
                <a:lnTo>
                  <a:pt x="2263" y="3458"/>
                </a:lnTo>
                <a:lnTo>
                  <a:pt x="2264" y="3458"/>
                </a:lnTo>
                <a:lnTo>
                  <a:pt x="2264" y="3456"/>
                </a:lnTo>
                <a:lnTo>
                  <a:pt x="2266" y="3456"/>
                </a:lnTo>
                <a:lnTo>
                  <a:pt x="2266" y="3454"/>
                </a:lnTo>
                <a:lnTo>
                  <a:pt x="2267" y="3454"/>
                </a:lnTo>
                <a:lnTo>
                  <a:pt x="2267" y="3453"/>
                </a:lnTo>
                <a:lnTo>
                  <a:pt x="2266" y="3453"/>
                </a:lnTo>
                <a:lnTo>
                  <a:pt x="2266" y="3454"/>
                </a:lnTo>
                <a:lnTo>
                  <a:pt x="2266" y="3453"/>
                </a:lnTo>
                <a:lnTo>
                  <a:pt x="2267" y="3453"/>
                </a:lnTo>
                <a:lnTo>
                  <a:pt x="2267" y="3451"/>
                </a:lnTo>
                <a:lnTo>
                  <a:pt x="2266" y="3451"/>
                </a:lnTo>
                <a:lnTo>
                  <a:pt x="2267" y="3451"/>
                </a:lnTo>
                <a:lnTo>
                  <a:pt x="2267" y="3450"/>
                </a:lnTo>
                <a:lnTo>
                  <a:pt x="2267" y="3448"/>
                </a:lnTo>
                <a:lnTo>
                  <a:pt x="2267" y="3450"/>
                </a:lnTo>
                <a:lnTo>
                  <a:pt x="2267" y="3448"/>
                </a:lnTo>
                <a:lnTo>
                  <a:pt x="2269" y="3448"/>
                </a:lnTo>
                <a:lnTo>
                  <a:pt x="2267" y="3448"/>
                </a:lnTo>
                <a:lnTo>
                  <a:pt x="2267" y="3446"/>
                </a:lnTo>
                <a:lnTo>
                  <a:pt x="2266" y="3446"/>
                </a:lnTo>
                <a:lnTo>
                  <a:pt x="2266" y="3445"/>
                </a:lnTo>
                <a:lnTo>
                  <a:pt x="2264" y="3445"/>
                </a:lnTo>
                <a:lnTo>
                  <a:pt x="2263" y="3445"/>
                </a:lnTo>
                <a:lnTo>
                  <a:pt x="2264" y="3445"/>
                </a:lnTo>
                <a:lnTo>
                  <a:pt x="2263" y="3445"/>
                </a:lnTo>
                <a:lnTo>
                  <a:pt x="2263" y="3443"/>
                </a:lnTo>
                <a:lnTo>
                  <a:pt x="2263" y="3442"/>
                </a:lnTo>
                <a:lnTo>
                  <a:pt x="2264" y="3442"/>
                </a:lnTo>
                <a:lnTo>
                  <a:pt x="2263" y="3442"/>
                </a:lnTo>
                <a:lnTo>
                  <a:pt x="2261" y="3442"/>
                </a:lnTo>
                <a:lnTo>
                  <a:pt x="2261" y="3440"/>
                </a:lnTo>
                <a:lnTo>
                  <a:pt x="2261" y="3438"/>
                </a:lnTo>
                <a:lnTo>
                  <a:pt x="2263" y="3438"/>
                </a:lnTo>
                <a:lnTo>
                  <a:pt x="2264" y="3438"/>
                </a:lnTo>
                <a:lnTo>
                  <a:pt x="2264" y="3437"/>
                </a:lnTo>
                <a:lnTo>
                  <a:pt x="2264" y="3435"/>
                </a:lnTo>
                <a:lnTo>
                  <a:pt x="2266" y="3435"/>
                </a:lnTo>
                <a:lnTo>
                  <a:pt x="2267" y="3435"/>
                </a:lnTo>
                <a:lnTo>
                  <a:pt x="2267" y="3434"/>
                </a:lnTo>
                <a:lnTo>
                  <a:pt x="2269" y="3434"/>
                </a:lnTo>
                <a:lnTo>
                  <a:pt x="2269" y="3435"/>
                </a:lnTo>
                <a:lnTo>
                  <a:pt x="2269" y="3437"/>
                </a:lnTo>
                <a:lnTo>
                  <a:pt x="2271" y="3437"/>
                </a:lnTo>
                <a:lnTo>
                  <a:pt x="2272" y="3437"/>
                </a:lnTo>
                <a:lnTo>
                  <a:pt x="2272" y="3438"/>
                </a:lnTo>
                <a:lnTo>
                  <a:pt x="2274" y="3438"/>
                </a:lnTo>
                <a:lnTo>
                  <a:pt x="2274" y="3437"/>
                </a:lnTo>
                <a:lnTo>
                  <a:pt x="2274" y="3435"/>
                </a:lnTo>
                <a:lnTo>
                  <a:pt x="2274" y="3434"/>
                </a:lnTo>
                <a:lnTo>
                  <a:pt x="2274" y="3432"/>
                </a:lnTo>
                <a:lnTo>
                  <a:pt x="2275" y="3432"/>
                </a:lnTo>
                <a:lnTo>
                  <a:pt x="2274" y="3432"/>
                </a:lnTo>
                <a:lnTo>
                  <a:pt x="2274" y="3430"/>
                </a:lnTo>
                <a:lnTo>
                  <a:pt x="2272" y="3430"/>
                </a:lnTo>
                <a:lnTo>
                  <a:pt x="2274" y="3430"/>
                </a:lnTo>
                <a:lnTo>
                  <a:pt x="2274" y="3429"/>
                </a:lnTo>
                <a:lnTo>
                  <a:pt x="2275" y="3429"/>
                </a:lnTo>
                <a:lnTo>
                  <a:pt x="2274" y="3429"/>
                </a:lnTo>
                <a:lnTo>
                  <a:pt x="2274" y="3427"/>
                </a:lnTo>
                <a:lnTo>
                  <a:pt x="2275" y="3427"/>
                </a:lnTo>
                <a:lnTo>
                  <a:pt x="2275" y="3426"/>
                </a:lnTo>
                <a:lnTo>
                  <a:pt x="2277" y="3426"/>
                </a:lnTo>
                <a:lnTo>
                  <a:pt x="2277" y="3424"/>
                </a:lnTo>
                <a:lnTo>
                  <a:pt x="2279" y="3424"/>
                </a:lnTo>
                <a:lnTo>
                  <a:pt x="2280" y="3424"/>
                </a:lnTo>
                <a:lnTo>
                  <a:pt x="2280" y="3422"/>
                </a:lnTo>
                <a:lnTo>
                  <a:pt x="2282" y="3422"/>
                </a:lnTo>
                <a:lnTo>
                  <a:pt x="2283" y="3422"/>
                </a:lnTo>
                <a:lnTo>
                  <a:pt x="2285" y="3422"/>
                </a:lnTo>
                <a:lnTo>
                  <a:pt x="2285" y="3421"/>
                </a:lnTo>
                <a:lnTo>
                  <a:pt x="2285" y="3422"/>
                </a:lnTo>
                <a:lnTo>
                  <a:pt x="2287" y="3422"/>
                </a:lnTo>
                <a:lnTo>
                  <a:pt x="2288" y="3422"/>
                </a:lnTo>
                <a:lnTo>
                  <a:pt x="2290" y="3422"/>
                </a:lnTo>
                <a:lnTo>
                  <a:pt x="2291" y="3422"/>
                </a:lnTo>
                <a:lnTo>
                  <a:pt x="2293" y="3422"/>
                </a:lnTo>
                <a:lnTo>
                  <a:pt x="2295" y="3422"/>
                </a:lnTo>
                <a:lnTo>
                  <a:pt x="2295" y="3424"/>
                </a:lnTo>
                <a:lnTo>
                  <a:pt x="2296" y="3424"/>
                </a:lnTo>
                <a:lnTo>
                  <a:pt x="2296" y="3422"/>
                </a:lnTo>
                <a:lnTo>
                  <a:pt x="2298" y="3422"/>
                </a:lnTo>
                <a:lnTo>
                  <a:pt x="2298" y="3421"/>
                </a:lnTo>
                <a:lnTo>
                  <a:pt x="2299" y="3421"/>
                </a:lnTo>
                <a:lnTo>
                  <a:pt x="2299" y="3419"/>
                </a:lnTo>
                <a:lnTo>
                  <a:pt x="2299" y="3418"/>
                </a:lnTo>
                <a:lnTo>
                  <a:pt x="2299" y="3416"/>
                </a:lnTo>
                <a:lnTo>
                  <a:pt x="2301" y="3416"/>
                </a:lnTo>
                <a:lnTo>
                  <a:pt x="2303" y="3414"/>
                </a:lnTo>
                <a:lnTo>
                  <a:pt x="2304" y="3414"/>
                </a:lnTo>
                <a:lnTo>
                  <a:pt x="2304" y="3413"/>
                </a:lnTo>
                <a:lnTo>
                  <a:pt x="2306" y="3413"/>
                </a:lnTo>
                <a:lnTo>
                  <a:pt x="2306" y="3411"/>
                </a:lnTo>
                <a:lnTo>
                  <a:pt x="2307" y="3411"/>
                </a:lnTo>
                <a:lnTo>
                  <a:pt x="2307" y="3410"/>
                </a:lnTo>
                <a:lnTo>
                  <a:pt x="2309" y="3410"/>
                </a:lnTo>
                <a:lnTo>
                  <a:pt x="2309" y="3408"/>
                </a:lnTo>
                <a:lnTo>
                  <a:pt x="2309" y="3406"/>
                </a:lnTo>
                <a:lnTo>
                  <a:pt x="2309" y="3405"/>
                </a:lnTo>
                <a:lnTo>
                  <a:pt x="2309" y="3403"/>
                </a:lnTo>
                <a:lnTo>
                  <a:pt x="2311" y="3403"/>
                </a:lnTo>
                <a:lnTo>
                  <a:pt x="2311" y="3402"/>
                </a:lnTo>
                <a:lnTo>
                  <a:pt x="2311" y="3400"/>
                </a:lnTo>
                <a:lnTo>
                  <a:pt x="2312" y="3400"/>
                </a:lnTo>
                <a:lnTo>
                  <a:pt x="2312" y="3398"/>
                </a:lnTo>
                <a:lnTo>
                  <a:pt x="2312" y="3397"/>
                </a:lnTo>
                <a:lnTo>
                  <a:pt x="2312" y="3395"/>
                </a:lnTo>
                <a:lnTo>
                  <a:pt x="2314" y="3395"/>
                </a:lnTo>
                <a:lnTo>
                  <a:pt x="2314" y="3394"/>
                </a:lnTo>
                <a:lnTo>
                  <a:pt x="2314" y="3392"/>
                </a:lnTo>
                <a:lnTo>
                  <a:pt x="2314" y="3390"/>
                </a:lnTo>
                <a:lnTo>
                  <a:pt x="2314" y="3389"/>
                </a:lnTo>
                <a:lnTo>
                  <a:pt x="2314" y="3387"/>
                </a:lnTo>
                <a:lnTo>
                  <a:pt x="2314" y="3386"/>
                </a:lnTo>
                <a:lnTo>
                  <a:pt x="2315" y="3386"/>
                </a:lnTo>
                <a:lnTo>
                  <a:pt x="2315" y="3384"/>
                </a:lnTo>
                <a:lnTo>
                  <a:pt x="2315" y="3382"/>
                </a:lnTo>
                <a:lnTo>
                  <a:pt x="2315" y="3381"/>
                </a:lnTo>
                <a:lnTo>
                  <a:pt x="2317" y="3381"/>
                </a:lnTo>
                <a:lnTo>
                  <a:pt x="2317" y="3379"/>
                </a:lnTo>
                <a:lnTo>
                  <a:pt x="2317" y="3378"/>
                </a:lnTo>
                <a:lnTo>
                  <a:pt x="2319" y="3378"/>
                </a:lnTo>
                <a:lnTo>
                  <a:pt x="2319" y="3376"/>
                </a:lnTo>
                <a:lnTo>
                  <a:pt x="2320" y="3376"/>
                </a:lnTo>
                <a:lnTo>
                  <a:pt x="2320" y="3374"/>
                </a:lnTo>
                <a:lnTo>
                  <a:pt x="2319" y="3373"/>
                </a:lnTo>
                <a:lnTo>
                  <a:pt x="2320" y="3373"/>
                </a:lnTo>
                <a:lnTo>
                  <a:pt x="2320" y="3371"/>
                </a:lnTo>
                <a:lnTo>
                  <a:pt x="2320" y="3370"/>
                </a:lnTo>
                <a:lnTo>
                  <a:pt x="2319" y="3370"/>
                </a:lnTo>
                <a:lnTo>
                  <a:pt x="2320" y="3370"/>
                </a:lnTo>
                <a:lnTo>
                  <a:pt x="2320" y="3368"/>
                </a:lnTo>
                <a:lnTo>
                  <a:pt x="2322" y="3368"/>
                </a:lnTo>
                <a:lnTo>
                  <a:pt x="2320" y="3368"/>
                </a:lnTo>
                <a:lnTo>
                  <a:pt x="2322" y="3366"/>
                </a:lnTo>
                <a:lnTo>
                  <a:pt x="2322" y="3365"/>
                </a:lnTo>
                <a:lnTo>
                  <a:pt x="2320" y="3365"/>
                </a:lnTo>
                <a:lnTo>
                  <a:pt x="2322" y="3365"/>
                </a:lnTo>
                <a:lnTo>
                  <a:pt x="2322" y="3363"/>
                </a:lnTo>
                <a:lnTo>
                  <a:pt x="2322" y="3362"/>
                </a:lnTo>
                <a:lnTo>
                  <a:pt x="2323" y="3362"/>
                </a:lnTo>
                <a:lnTo>
                  <a:pt x="2323" y="3360"/>
                </a:lnTo>
                <a:lnTo>
                  <a:pt x="2323" y="3358"/>
                </a:lnTo>
                <a:lnTo>
                  <a:pt x="2325" y="3358"/>
                </a:lnTo>
                <a:lnTo>
                  <a:pt x="2325" y="3357"/>
                </a:lnTo>
                <a:lnTo>
                  <a:pt x="2327" y="3355"/>
                </a:lnTo>
                <a:lnTo>
                  <a:pt x="2327" y="3354"/>
                </a:lnTo>
                <a:lnTo>
                  <a:pt x="2327" y="3352"/>
                </a:lnTo>
                <a:lnTo>
                  <a:pt x="2328" y="3352"/>
                </a:lnTo>
                <a:lnTo>
                  <a:pt x="2328" y="3350"/>
                </a:lnTo>
                <a:lnTo>
                  <a:pt x="2328" y="3349"/>
                </a:lnTo>
                <a:lnTo>
                  <a:pt x="2327" y="3349"/>
                </a:lnTo>
                <a:lnTo>
                  <a:pt x="2327" y="3347"/>
                </a:lnTo>
                <a:lnTo>
                  <a:pt x="2325" y="3347"/>
                </a:lnTo>
                <a:lnTo>
                  <a:pt x="2325" y="3346"/>
                </a:lnTo>
                <a:lnTo>
                  <a:pt x="2327" y="3346"/>
                </a:lnTo>
                <a:lnTo>
                  <a:pt x="2327" y="3344"/>
                </a:lnTo>
                <a:lnTo>
                  <a:pt x="2325" y="3344"/>
                </a:lnTo>
                <a:lnTo>
                  <a:pt x="2325" y="3342"/>
                </a:lnTo>
                <a:lnTo>
                  <a:pt x="2323" y="3342"/>
                </a:lnTo>
                <a:lnTo>
                  <a:pt x="2323" y="3341"/>
                </a:lnTo>
                <a:lnTo>
                  <a:pt x="2322" y="3341"/>
                </a:lnTo>
                <a:lnTo>
                  <a:pt x="2322" y="3339"/>
                </a:lnTo>
                <a:lnTo>
                  <a:pt x="2322" y="3338"/>
                </a:lnTo>
                <a:lnTo>
                  <a:pt x="2322" y="3336"/>
                </a:lnTo>
                <a:lnTo>
                  <a:pt x="2320" y="3336"/>
                </a:lnTo>
                <a:lnTo>
                  <a:pt x="2320" y="3334"/>
                </a:lnTo>
                <a:lnTo>
                  <a:pt x="2320" y="3333"/>
                </a:lnTo>
                <a:lnTo>
                  <a:pt x="2322" y="3333"/>
                </a:lnTo>
                <a:lnTo>
                  <a:pt x="2322" y="3331"/>
                </a:lnTo>
                <a:lnTo>
                  <a:pt x="2322" y="3330"/>
                </a:lnTo>
                <a:lnTo>
                  <a:pt x="2322" y="3328"/>
                </a:lnTo>
                <a:lnTo>
                  <a:pt x="2322" y="3326"/>
                </a:lnTo>
                <a:lnTo>
                  <a:pt x="2322" y="3325"/>
                </a:lnTo>
                <a:lnTo>
                  <a:pt x="2322" y="3323"/>
                </a:lnTo>
                <a:lnTo>
                  <a:pt x="2320" y="3322"/>
                </a:lnTo>
                <a:lnTo>
                  <a:pt x="2320" y="3320"/>
                </a:lnTo>
                <a:lnTo>
                  <a:pt x="2320" y="3318"/>
                </a:lnTo>
                <a:lnTo>
                  <a:pt x="2320" y="3317"/>
                </a:lnTo>
                <a:lnTo>
                  <a:pt x="2322" y="3317"/>
                </a:lnTo>
                <a:lnTo>
                  <a:pt x="2322" y="3315"/>
                </a:lnTo>
                <a:lnTo>
                  <a:pt x="2322" y="3314"/>
                </a:lnTo>
                <a:lnTo>
                  <a:pt x="2320" y="3314"/>
                </a:lnTo>
                <a:lnTo>
                  <a:pt x="2320" y="3312"/>
                </a:lnTo>
                <a:lnTo>
                  <a:pt x="2320" y="3310"/>
                </a:lnTo>
                <a:lnTo>
                  <a:pt x="2320" y="3309"/>
                </a:lnTo>
                <a:lnTo>
                  <a:pt x="2320" y="3307"/>
                </a:lnTo>
                <a:lnTo>
                  <a:pt x="2322" y="3307"/>
                </a:lnTo>
                <a:lnTo>
                  <a:pt x="2322" y="3306"/>
                </a:lnTo>
                <a:lnTo>
                  <a:pt x="2322" y="3304"/>
                </a:lnTo>
                <a:lnTo>
                  <a:pt x="2322" y="3306"/>
                </a:lnTo>
                <a:lnTo>
                  <a:pt x="2322" y="3307"/>
                </a:lnTo>
                <a:lnTo>
                  <a:pt x="2320" y="3307"/>
                </a:lnTo>
                <a:lnTo>
                  <a:pt x="2319" y="3309"/>
                </a:lnTo>
                <a:lnTo>
                  <a:pt x="2317" y="3309"/>
                </a:lnTo>
                <a:lnTo>
                  <a:pt x="2315" y="3309"/>
                </a:lnTo>
                <a:lnTo>
                  <a:pt x="2315" y="3307"/>
                </a:lnTo>
                <a:lnTo>
                  <a:pt x="2314" y="3307"/>
                </a:lnTo>
                <a:lnTo>
                  <a:pt x="2315" y="3307"/>
                </a:lnTo>
                <a:lnTo>
                  <a:pt x="2315" y="3306"/>
                </a:lnTo>
                <a:lnTo>
                  <a:pt x="2317" y="3306"/>
                </a:lnTo>
                <a:lnTo>
                  <a:pt x="2315" y="3306"/>
                </a:lnTo>
                <a:lnTo>
                  <a:pt x="2314" y="3306"/>
                </a:lnTo>
                <a:lnTo>
                  <a:pt x="2314" y="3307"/>
                </a:lnTo>
                <a:lnTo>
                  <a:pt x="2314" y="3309"/>
                </a:lnTo>
                <a:lnTo>
                  <a:pt x="2314" y="3310"/>
                </a:lnTo>
                <a:lnTo>
                  <a:pt x="2315" y="3310"/>
                </a:lnTo>
                <a:lnTo>
                  <a:pt x="2315" y="3312"/>
                </a:lnTo>
                <a:lnTo>
                  <a:pt x="2314" y="3314"/>
                </a:lnTo>
                <a:lnTo>
                  <a:pt x="2315" y="3315"/>
                </a:lnTo>
                <a:lnTo>
                  <a:pt x="2315" y="3317"/>
                </a:lnTo>
                <a:lnTo>
                  <a:pt x="2315" y="3318"/>
                </a:lnTo>
                <a:lnTo>
                  <a:pt x="2317" y="3318"/>
                </a:lnTo>
                <a:lnTo>
                  <a:pt x="2317" y="3320"/>
                </a:lnTo>
                <a:lnTo>
                  <a:pt x="2317" y="3322"/>
                </a:lnTo>
                <a:lnTo>
                  <a:pt x="2317" y="3323"/>
                </a:lnTo>
                <a:lnTo>
                  <a:pt x="2319" y="3323"/>
                </a:lnTo>
                <a:lnTo>
                  <a:pt x="2317" y="3323"/>
                </a:lnTo>
                <a:lnTo>
                  <a:pt x="2317" y="3325"/>
                </a:lnTo>
                <a:lnTo>
                  <a:pt x="2319" y="3325"/>
                </a:lnTo>
                <a:lnTo>
                  <a:pt x="2319" y="3326"/>
                </a:lnTo>
                <a:lnTo>
                  <a:pt x="2319" y="3328"/>
                </a:lnTo>
                <a:lnTo>
                  <a:pt x="2319" y="3330"/>
                </a:lnTo>
                <a:lnTo>
                  <a:pt x="2319" y="3331"/>
                </a:lnTo>
                <a:lnTo>
                  <a:pt x="2319" y="3333"/>
                </a:lnTo>
                <a:lnTo>
                  <a:pt x="2319" y="3334"/>
                </a:lnTo>
                <a:lnTo>
                  <a:pt x="2317" y="3334"/>
                </a:lnTo>
                <a:lnTo>
                  <a:pt x="2317" y="3336"/>
                </a:lnTo>
                <a:lnTo>
                  <a:pt x="2317" y="3338"/>
                </a:lnTo>
                <a:lnTo>
                  <a:pt x="2317" y="3339"/>
                </a:lnTo>
                <a:lnTo>
                  <a:pt x="2317" y="3341"/>
                </a:lnTo>
                <a:lnTo>
                  <a:pt x="2317" y="3342"/>
                </a:lnTo>
                <a:lnTo>
                  <a:pt x="2319" y="3342"/>
                </a:lnTo>
                <a:lnTo>
                  <a:pt x="2319" y="3341"/>
                </a:lnTo>
                <a:lnTo>
                  <a:pt x="2319" y="3342"/>
                </a:lnTo>
                <a:lnTo>
                  <a:pt x="2320" y="3342"/>
                </a:lnTo>
                <a:lnTo>
                  <a:pt x="2320" y="3344"/>
                </a:lnTo>
                <a:lnTo>
                  <a:pt x="2322" y="3344"/>
                </a:lnTo>
                <a:lnTo>
                  <a:pt x="2322" y="3346"/>
                </a:lnTo>
                <a:lnTo>
                  <a:pt x="2323" y="3346"/>
                </a:lnTo>
                <a:lnTo>
                  <a:pt x="2323" y="3347"/>
                </a:lnTo>
                <a:lnTo>
                  <a:pt x="2322" y="3347"/>
                </a:lnTo>
                <a:lnTo>
                  <a:pt x="2322" y="3349"/>
                </a:lnTo>
                <a:lnTo>
                  <a:pt x="2322" y="3350"/>
                </a:lnTo>
                <a:lnTo>
                  <a:pt x="2322" y="3352"/>
                </a:lnTo>
                <a:lnTo>
                  <a:pt x="2322" y="3354"/>
                </a:lnTo>
                <a:lnTo>
                  <a:pt x="2322" y="3355"/>
                </a:lnTo>
                <a:lnTo>
                  <a:pt x="2322" y="3357"/>
                </a:lnTo>
                <a:lnTo>
                  <a:pt x="2320" y="3357"/>
                </a:lnTo>
                <a:lnTo>
                  <a:pt x="2320" y="3358"/>
                </a:lnTo>
                <a:lnTo>
                  <a:pt x="2320" y="3360"/>
                </a:lnTo>
                <a:lnTo>
                  <a:pt x="2320" y="3362"/>
                </a:lnTo>
                <a:lnTo>
                  <a:pt x="2319" y="3362"/>
                </a:lnTo>
                <a:lnTo>
                  <a:pt x="2319" y="3363"/>
                </a:lnTo>
                <a:lnTo>
                  <a:pt x="2317" y="3363"/>
                </a:lnTo>
                <a:lnTo>
                  <a:pt x="2319" y="3363"/>
                </a:lnTo>
                <a:lnTo>
                  <a:pt x="2319" y="3365"/>
                </a:lnTo>
                <a:lnTo>
                  <a:pt x="2319" y="3366"/>
                </a:lnTo>
                <a:lnTo>
                  <a:pt x="2319" y="3368"/>
                </a:lnTo>
                <a:lnTo>
                  <a:pt x="2317" y="3368"/>
                </a:lnTo>
                <a:lnTo>
                  <a:pt x="2315" y="3368"/>
                </a:lnTo>
                <a:lnTo>
                  <a:pt x="2315" y="3370"/>
                </a:lnTo>
                <a:lnTo>
                  <a:pt x="2315" y="3371"/>
                </a:lnTo>
                <a:lnTo>
                  <a:pt x="2315" y="3373"/>
                </a:lnTo>
                <a:lnTo>
                  <a:pt x="2315" y="3374"/>
                </a:lnTo>
                <a:lnTo>
                  <a:pt x="2317" y="3374"/>
                </a:lnTo>
                <a:lnTo>
                  <a:pt x="2315" y="3374"/>
                </a:lnTo>
                <a:lnTo>
                  <a:pt x="2315" y="3376"/>
                </a:lnTo>
                <a:lnTo>
                  <a:pt x="2315" y="3378"/>
                </a:lnTo>
                <a:lnTo>
                  <a:pt x="2314" y="3378"/>
                </a:lnTo>
                <a:lnTo>
                  <a:pt x="2312" y="3378"/>
                </a:lnTo>
                <a:lnTo>
                  <a:pt x="2312" y="3379"/>
                </a:lnTo>
                <a:lnTo>
                  <a:pt x="2311" y="3379"/>
                </a:lnTo>
                <a:lnTo>
                  <a:pt x="2311" y="3381"/>
                </a:lnTo>
                <a:lnTo>
                  <a:pt x="2309" y="3381"/>
                </a:lnTo>
                <a:lnTo>
                  <a:pt x="2309" y="3382"/>
                </a:lnTo>
                <a:lnTo>
                  <a:pt x="2311" y="3382"/>
                </a:lnTo>
                <a:lnTo>
                  <a:pt x="2309" y="3382"/>
                </a:lnTo>
                <a:lnTo>
                  <a:pt x="2309" y="3384"/>
                </a:lnTo>
                <a:lnTo>
                  <a:pt x="2307" y="3384"/>
                </a:lnTo>
                <a:lnTo>
                  <a:pt x="2306" y="3384"/>
                </a:lnTo>
                <a:lnTo>
                  <a:pt x="2304" y="3384"/>
                </a:lnTo>
                <a:lnTo>
                  <a:pt x="2304" y="3386"/>
                </a:lnTo>
                <a:lnTo>
                  <a:pt x="2303" y="3386"/>
                </a:lnTo>
                <a:lnTo>
                  <a:pt x="2303" y="3384"/>
                </a:lnTo>
                <a:lnTo>
                  <a:pt x="2303" y="3386"/>
                </a:lnTo>
                <a:lnTo>
                  <a:pt x="2303" y="3387"/>
                </a:lnTo>
                <a:lnTo>
                  <a:pt x="2304" y="3387"/>
                </a:lnTo>
                <a:lnTo>
                  <a:pt x="2306" y="3387"/>
                </a:lnTo>
                <a:lnTo>
                  <a:pt x="2307" y="3387"/>
                </a:lnTo>
                <a:lnTo>
                  <a:pt x="2307" y="3389"/>
                </a:lnTo>
                <a:lnTo>
                  <a:pt x="2307" y="3390"/>
                </a:lnTo>
                <a:lnTo>
                  <a:pt x="2307" y="3392"/>
                </a:lnTo>
                <a:lnTo>
                  <a:pt x="2307" y="3394"/>
                </a:lnTo>
                <a:lnTo>
                  <a:pt x="2307" y="3395"/>
                </a:lnTo>
                <a:lnTo>
                  <a:pt x="2307" y="3397"/>
                </a:lnTo>
                <a:lnTo>
                  <a:pt x="2307" y="3398"/>
                </a:lnTo>
                <a:lnTo>
                  <a:pt x="2307" y="3400"/>
                </a:lnTo>
                <a:lnTo>
                  <a:pt x="2307" y="3402"/>
                </a:lnTo>
                <a:lnTo>
                  <a:pt x="2306" y="3402"/>
                </a:lnTo>
                <a:lnTo>
                  <a:pt x="2306" y="3403"/>
                </a:lnTo>
                <a:lnTo>
                  <a:pt x="2306" y="3405"/>
                </a:lnTo>
                <a:lnTo>
                  <a:pt x="2306" y="3406"/>
                </a:lnTo>
                <a:lnTo>
                  <a:pt x="2304" y="3406"/>
                </a:lnTo>
                <a:lnTo>
                  <a:pt x="2304" y="3408"/>
                </a:lnTo>
                <a:lnTo>
                  <a:pt x="2303" y="3408"/>
                </a:lnTo>
                <a:lnTo>
                  <a:pt x="2303" y="3410"/>
                </a:lnTo>
                <a:lnTo>
                  <a:pt x="2301" y="3410"/>
                </a:lnTo>
                <a:lnTo>
                  <a:pt x="2299" y="3410"/>
                </a:lnTo>
                <a:lnTo>
                  <a:pt x="2299" y="3411"/>
                </a:lnTo>
                <a:lnTo>
                  <a:pt x="2299" y="3413"/>
                </a:lnTo>
                <a:lnTo>
                  <a:pt x="2298" y="3413"/>
                </a:lnTo>
                <a:lnTo>
                  <a:pt x="2299" y="3413"/>
                </a:lnTo>
                <a:lnTo>
                  <a:pt x="2299" y="3414"/>
                </a:lnTo>
                <a:lnTo>
                  <a:pt x="2298" y="3414"/>
                </a:lnTo>
                <a:lnTo>
                  <a:pt x="2298" y="3416"/>
                </a:lnTo>
                <a:lnTo>
                  <a:pt x="2296" y="3416"/>
                </a:lnTo>
                <a:lnTo>
                  <a:pt x="2296" y="3418"/>
                </a:lnTo>
                <a:lnTo>
                  <a:pt x="2295" y="3418"/>
                </a:lnTo>
                <a:lnTo>
                  <a:pt x="2293" y="3419"/>
                </a:lnTo>
                <a:lnTo>
                  <a:pt x="2291" y="3419"/>
                </a:lnTo>
                <a:lnTo>
                  <a:pt x="2290" y="3419"/>
                </a:lnTo>
                <a:lnTo>
                  <a:pt x="2288" y="3419"/>
                </a:lnTo>
                <a:lnTo>
                  <a:pt x="2287" y="3419"/>
                </a:lnTo>
                <a:lnTo>
                  <a:pt x="2285" y="3419"/>
                </a:lnTo>
                <a:lnTo>
                  <a:pt x="2285" y="3418"/>
                </a:lnTo>
                <a:lnTo>
                  <a:pt x="2283" y="3418"/>
                </a:lnTo>
                <a:lnTo>
                  <a:pt x="2282" y="3418"/>
                </a:lnTo>
                <a:lnTo>
                  <a:pt x="2280" y="3418"/>
                </a:lnTo>
                <a:lnTo>
                  <a:pt x="2280" y="3419"/>
                </a:lnTo>
                <a:lnTo>
                  <a:pt x="2279" y="3419"/>
                </a:lnTo>
                <a:lnTo>
                  <a:pt x="2277" y="3419"/>
                </a:lnTo>
                <a:lnTo>
                  <a:pt x="2277" y="3418"/>
                </a:lnTo>
                <a:lnTo>
                  <a:pt x="2277" y="3419"/>
                </a:lnTo>
                <a:lnTo>
                  <a:pt x="2275" y="3419"/>
                </a:lnTo>
                <a:lnTo>
                  <a:pt x="2275" y="3421"/>
                </a:lnTo>
                <a:lnTo>
                  <a:pt x="2274" y="3421"/>
                </a:lnTo>
                <a:lnTo>
                  <a:pt x="2274" y="3419"/>
                </a:lnTo>
                <a:lnTo>
                  <a:pt x="2274" y="3418"/>
                </a:lnTo>
                <a:lnTo>
                  <a:pt x="2275" y="3418"/>
                </a:lnTo>
                <a:lnTo>
                  <a:pt x="2277" y="3418"/>
                </a:lnTo>
                <a:lnTo>
                  <a:pt x="2275" y="3418"/>
                </a:lnTo>
                <a:lnTo>
                  <a:pt x="2275" y="3416"/>
                </a:lnTo>
                <a:lnTo>
                  <a:pt x="2274" y="3416"/>
                </a:lnTo>
                <a:lnTo>
                  <a:pt x="2274" y="3414"/>
                </a:lnTo>
                <a:lnTo>
                  <a:pt x="2272" y="3414"/>
                </a:lnTo>
                <a:lnTo>
                  <a:pt x="2272" y="3413"/>
                </a:lnTo>
                <a:lnTo>
                  <a:pt x="2271" y="3413"/>
                </a:lnTo>
                <a:lnTo>
                  <a:pt x="2271" y="3411"/>
                </a:lnTo>
                <a:lnTo>
                  <a:pt x="2269" y="3411"/>
                </a:lnTo>
                <a:lnTo>
                  <a:pt x="2269" y="3410"/>
                </a:lnTo>
                <a:lnTo>
                  <a:pt x="2267" y="3410"/>
                </a:lnTo>
                <a:lnTo>
                  <a:pt x="2266" y="3410"/>
                </a:lnTo>
                <a:lnTo>
                  <a:pt x="2266" y="3408"/>
                </a:lnTo>
                <a:lnTo>
                  <a:pt x="2264" y="3408"/>
                </a:lnTo>
                <a:lnTo>
                  <a:pt x="2264" y="3406"/>
                </a:lnTo>
                <a:lnTo>
                  <a:pt x="2263" y="3406"/>
                </a:lnTo>
                <a:lnTo>
                  <a:pt x="2261" y="3406"/>
                </a:lnTo>
                <a:lnTo>
                  <a:pt x="2261" y="3405"/>
                </a:lnTo>
                <a:lnTo>
                  <a:pt x="2259" y="3405"/>
                </a:lnTo>
                <a:lnTo>
                  <a:pt x="2261" y="3405"/>
                </a:lnTo>
                <a:lnTo>
                  <a:pt x="2261" y="3403"/>
                </a:lnTo>
                <a:lnTo>
                  <a:pt x="2263" y="3403"/>
                </a:lnTo>
                <a:lnTo>
                  <a:pt x="2263" y="3402"/>
                </a:lnTo>
                <a:lnTo>
                  <a:pt x="2263" y="3400"/>
                </a:lnTo>
                <a:lnTo>
                  <a:pt x="2261" y="3400"/>
                </a:lnTo>
                <a:lnTo>
                  <a:pt x="2261" y="3402"/>
                </a:lnTo>
                <a:lnTo>
                  <a:pt x="2261" y="3403"/>
                </a:lnTo>
                <a:lnTo>
                  <a:pt x="2259" y="3403"/>
                </a:lnTo>
                <a:lnTo>
                  <a:pt x="2259" y="3405"/>
                </a:lnTo>
                <a:lnTo>
                  <a:pt x="2259" y="3403"/>
                </a:lnTo>
                <a:lnTo>
                  <a:pt x="2258" y="3403"/>
                </a:lnTo>
                <a:lnTo>
                  <a:pt x="2258" y="3405"/>
                </a:lnTo>
                <a:lnTo>
                  <a:pt x="2256" y="3405"/>
                </a:lnTo>
                <a:lnTo>
                  <a:pt x="2256" y="3406"/>
                </a:lnTo>
                <a:lnTo>
                  <a:pt x="2258" y="3406"/>
                </a:lnTo>
                <a:lnTo>
                  <a:pt x="2258" y="3408"/>
                </a:lnTo>
                <a:lnTo>
                  <a:pt x="2259" y="3408"/>
                </a:lnTo>
                <a:lnTo>
                  <a:pt x="2259" y="3410"/>
                </a:lnTo>
                <a:lnTo>
                  <a:pt x="2261" y="3410"/>
                </a:lnTo>
                <a:lnTo>
                  <a:pt x="2263" y="3410"/>
                </a:lnTo>
                <a:lnTo>
                  <a:pt x="2263" y="3411"/>
                </a:lnTo>
                <a:lnTo>
                  <a:pt x="2264" y="3411"/>
                </a:lnTo>
                <a:lnTo>
                  <a:pt x="2266" y="3411"/>
                </a:lnTo>
                <a:lnTo>
                  <a:pt x="2266" y="3413"/>
                </a:lnTo>
                <a:lnTo>
                  <a:pt x="2267" y="3413"/>
                </a:lnTo>
                <a:lnTo>
                  <a:pt x="2267" y="3414"/>
                </a:lnTo>
                <a:lnTo>
                  <a:pt x="2269" y="3416"/>
                </a:lnTo>
                <a:lnTo>
                  <a:pt x="2269" y="3418"/>
                </a:lnTo>
                <a:lnTo>
                  <a:pt x="2269" y="3419"/>
                </a:lnTo>
                <a:lnTo>
                  <a:pt x="2271" y="3419"/>
                </a:lnTo>
                <a:lnTo>
                  <a:pt x="2271" y="3421"/>
                </a:lnTo>
                <a:lnTo>
                  <a:pt x="2272" y="3421"/>
                </a:lnTo>
                <a:lnTo>
                  <a:pt x="2272" y="3422"/>
                </a:lnTo>
                <a:lnTo>
                  <a:pt x="2271" y="3422"/>
                </a:lnTo>
                <a:lnTo>
                  <a:pt x="2271" y="3424"/>
                </a:lnTo>
                <a:lnTo>
                  <a:pt x="2271" y="3426"/>
                </a:lnTo>
                <a:lnTo>
                  <a:pt x="2269" y="3426"/>
                </a:lnTo>
                <a:lnTo>
                  <a:pt x="2269" y="3427"/>
                </a:lnTo>
                <a:lnTo>
                  <a:pt x="2267" y="3427"/>
                </a:lnTo>
                <a:lnTo>
                  <a:pt x="2266" y="3427"/>
                </a:lnTo>
                <a:lnTo>
                  <a:pt x="2264" y="3429"/>
                </a:lnTo>
                <a:lnTo>
                  <a:pt x="2264" y="3427"/>
                </a:lnTo>
                <a:lnTo>
                  <a:pt x="2264" y="3429"/>
                </a:lnTo>
                <a:lnTo>
                  <a:pt x="2263" y="3429"/>
                </a:lnTo>
                <a:lnTo>
                  <a:pt x="2263" y="3430"/>
                </a:lnTo>
                <a:lnTo>
                  <a:pt x="2261" y="3430"/>
                </a:lnTo>
                <a:lnTo>
                  <a:pt x="2261" y="3429"/>
                </a:lnTo>
                <a:lnTo>
                  <a:pt x="2261" y="3427"/>
                </a:lnTo>
                <a:lnTo>
                  <a:pt x="2263" y="3427"/>
                </a:lnTo>
                <a:lnTo>
                  <a:pt x="2263" y="3426"/>
                </a:lnTo>
                <a:lnTo>
                  <a:pt x="2264" y="3426"/>
                </a:lnTo>
                <a:lnTo>
                  <a:pt x="2264" y="3424"/>
                </a:lnTo>
                <a:lnTo>
                  <a:pt x="2264" y="3422"/>
                </a:lnTo>
                <a:lnTo>
                  <a:pt x="2263" y="3422"/>
                </a:lnTo>
                <a:lnTo>
                  <a:pt x="2263" y="3421"/>
                </a:lnTo>
                <a:lnTo>
                  <a:pt x="2261" y="3422"/>
                </a:lnTo>
                <a:lnTo>
                  <a:pt x="2261" y="3421"/>
                </a:lnTo>
                <a:lnTo>
                  <a:pt x="2261" y="3422"/>
                </a:lnTo>
                <a:lnTo>
                  <a:pt x="2259" y="3422"/>
                </a:lnTo>
                <a:lnTo>
                  <a:pt x="2259" y="3424"/>
                </a:lnTo>
                <a:lnTo>
                  <a:pt x="2259" y="3422"/>
                </a:lnTo>
                <a:lnTo>
                  <a:pt x="2259" y="3421"/>
                </a:lnTo>
                <a:lnTo>
                  <a:pt x="2261" y="3421"/>
                </a:lnTo>
                <a:lnTo>
                  <a:pt x="2261" y="3419"/>
                </a:lnTo>
                <a:lnTo>
                  <a:pt x="2259" y="3419"/>
                </a:lnTo>
                <a:lnTo>
                  <a:pt x="2259" y="3421"/>
                </a:lnTo>
                <a:lnTo>
                  <a:pt x="2258" y="3421"/>
                </a:lnTo>
                <a:lnTo>
                  <a:pt x="2258" y="3422"/>
                </a:lnTo>
                <a:lnTo>
                  <a:pt x="2256" y="3422"/>
                </a:lnTo>
                <a:lnTo>
                  <a:pt x="2256" y="3424"/>
                </a:lnTo>
                <a:lnTo>
                  <a:pt x="2256" y="3426"/>
                </a:lnTo>
                <a:lnTo>
                  <a:pt x="2255" y="3426"/>
                </a:lnTo>
                <a:lnTo>
                  <a:pt x="2253" y="3426"/>
                </a:lnTo>
                <a:lnTo>
                  <a:pt x="2253" y="3427"/>
                </a:lnTo>
                <a:lnTo>
                  <a:pt x="2251" y="3427"/>
                </a:lnTo>
                <a:lnTo>
                  <a:pt x="2250" y="3427"/>
                </a:lnTo>
                <a:lnTo>
                  <a:pt x="2248" y="3427"/>
                </a:lnTo>
                <a:lnTo>
                  <a:pt x="2247" y="3427"/>
                </a:lnTo>
                <a:lnTo>
                  <a:pt x="2247" y="3426"/>
                </a:lnTo>
                <a:lnTo>
                  <a:pt x="2247" y="3424"/>
                </a:lnTo>
                <a:lnTo>
                  <a:pt x="2248" y="3424"/>
                </a:lnTo>
                <a:lnTo>
                  <a:pt x="2247" y="3424"/>
                </a:lnTo>
                <a:lnTo>
                  <a:pt x="2245" y="3424"/>
                </a:lnTo>
                <a:lnTo>
                  <a:pt x="2247" y="3424"/>
                </a:lnTo>
                <a:lnTo>
                  <a:pt x="2247" y="3422"/>
                </a:lnTo>
                <a:lnTo>
                  <a:pt x="2248" y="3422"/>
                </a:lnTo>
                <a:lnTo>
                  <a:pt x="2248" y="3421"/>
                </a:lnTo>
                <a:lnTo>
                  <a:pt x="2250" y="3421"/>
                </a:lnTo>
                <a:lnTo>
                  <a:pt x="2250" y="3419"/>
                </a:lnTo>
                <a:lnTo>
                  <a:pt x="2251" y="3419"/>
                </a:lnTo>
                <a:lnTo>
                  <a:pt x="2251" y="3418"/>
                </a:lnTo>
                <a:lnTo>
                  <a:pt x="2253" y="3418"/>
                </a:lnTo>
                <a:lnTo>
                  <a:pt x="2255" y="3418"/>
                </a:lnTo>
                <a:lnTo>
                  <a:pt x="2256" y="3418"/>
                </a:lnTo>
                <a:lnTo>
                  <a:pt x="2258" y="3418"/>
                </a:lnTo>
                <a:lnTo>
                  <a:pt x="2258" y="3416"/>
                </a:lnTo>
                <a:lnTo>
                  <a:pt x="2259" y="3416"/>
                </a:lnTo>
                <a:lnTo>
                  <a:pt x="2259" y="3418"/>
                </a:lnTo>
                <a:lnTo>
                  <a:pt x="2259" y="3416"/>
                </a:lnTo>
                <a:lnTo>
                  <a:pt x="2261" y="3416"/>
                </a:lnTo>
                <a:lnTo>
                  <a:pt x="2263" y="3416"/>
                </a:lnTo>
                <a:lnTo>
                  <a:pt x="2263" y="3414"/>
                </a:lnTo>
                <a:lnTo>
                  <a:pt x="2261" y="3414"/>
                </a:lnTo>
                <a:lnTo>
                  <a:pt x="2261" y="3416"/>
                </a:lnTo>
                <a:lnTo>
                  <a:pt x="2259" y="3416"/>
                </a:lnTo>
                <a:lnTo>
                  <a:pt x="2258" y="3416"/>
                </a:lnTo>
                <a:lnTo>
                  <a:pt x="2258" y="3414"/>
                </a:lnTo>
                <a:lnTo>
                  <a:pt x="2256" y="3414"/>
                </a:lnTo>
                <a:lnTo>
                  <a:pt x="2256" y="3413"/>
                </a:lnTo>
                <a:lnTo>
                  <a:pt x="2255" y="3413"/>
                </a:lnTo>
                <a:lnTo>
                  <a:pt x="2255" y="3414"/>
                </a:lnTo>
                <a:lnTo>
                  <a:pt x="2253" y="3414"/>
                </a:lnTo>
                <a:lnTo>
                  <a:pt x="2253" y="3416"/>
                </a:lnTo>
                <a:lnTo>
                  <a:pt x="2251" y="3416"/>
                </a:lnTo>
                <a:lnTo>
                  <a:pt x="2251" y="3418"/>
                </a:lnTo>
                <a:lnTo>
                  <a:pt x="2250" y="3418"/>
                </a:lnTo>
                <a:lnTo>
                  <a:pt x="2250" y="3419"/>
                </a:lnTo>
                <a:lnTo>
                  <a:pt x="2248" y="3419"/>
                </a:lnTo>
                <a:lnTo>
                  <a:pt x="2248" y="3421"/>
                </a:lnTo>
                <a:lnTo>
                  <a:pt x="2247" y="3421"/>
                </a:lnTo>
                <a:lnTo>
                  <a:pt x="2247" y="3422"/>
                </a:lnTo>
                <a:lnTo>
                  <a:pt x="2245" y="3422"/>
                </a:lnTo>
                <a:lnTo>
                  <a:pt x="2243" y="3422"/>
                </a:lnTo>
                <a:lnTo>
                  <a:pt x="2243" y="3424"/>
                </a:lnTo>
                <a:lnTo>
                  <a:pt x="2243" y="3422"/>
                </a:lnTo>
                <a:lnTo>
                  <a:pt x="2242" y="3422"/>
                </a:lnTo>
                <a:lnTo>
                  <a:pt x="2240" y="3422"/>
                </a:lnTo>
                <a:lnTo>
                  <a:pt x="2240" y="3424"/>
                </a:lnTo>
                <a:lnTo>
                  <a:pt x="2239" y="3424"/>
                </a:lnTo>
                <a:lnTo>
                  <a:pt x="2239" y="3422"/>
                </a:lnTo>
                <a:lnTo>
                  <a:pt x="2237" y="3422"/>
                </a:lnTo>
                <a:lnTo>
                  <a:pt x="2237" y="3421"/>
                </a:lnTo>
                <a:lnTo>
                  <a:pt x="2235" y="3421"/>
                </a:lnTo>
                <a:lnTo>
                  <a:pt x="2234" y="3421"/>
                </a:lnTo>
                <a:lnTo>
                  <a:pt x="2234" y="3419"/>
                </a:lnTo>
                <a:lnTo>
                  <a:pt x="2235" y="3419"/>
                </a:lnTo>
                <a:lnTo>
                  <a:pt x="2234" y="3419"/>
                </a:lnTo>
                <a:lnTo>
                  <a:pt x="2235" y="3418"/>
                </a:lnTo>
                <a:lnTo>
                  <a:pt x="2235" y="3416"/>
                </a:lnTo>
                <a:lnTo>
                  <a:pt x="2234" y="3416"/>
                </a:lnTo>
                <a:lnTo>
                  <a:pt x="2232" y="3416"/>
                </a:lnTo>
                <a:lnTo>
                  <a:pt x="2232" y="3414"/>
                </a:lnTo>
                <a:lnTo>
                  <a:pt x="2234" y="3414"/>
                </a:lnTo>
                <a:lnTo>
                  <a:pt x="2232" y="3413"/>
                </a:lnTo>
                <a:lnTo>
                  <a:pt x="2231" y="3413"/>
                </a:lnTo>
                <a:lnTo>
                  <a:pt x="2231" y="3411"/>
                </a:lnTo>
                <a:lnTo>
                  <a:pt x="2229" y="3411"/>
                </a:lnTo>
                <a:lnTo>
                  <a:pt x="2229" y="3413"/>
                </a:lnTo>
                <a:lnTo>
                  <a:pt x="2231" y="3413"/>
                </a:lnTo>
                <a:lnTo>
                  <a:pt x="2229" y="3413"/>
                </a:lnTo>
                <a:lnTo>
                  <a:pt x="2227" y="3413"/>
                </a:lnTo>
                <a:lnTo>
                  <a:pt x="2227" y="3411"/>
                </a:lnTo>
                <a:lnTo>
                  <a:pt x="2229" y="3411"/>
                </a:lnTo>
                <a:lnTo>
                  <a:pt x="2229" y="3410"/>
                </a:lnTo>
                <a:lnTo>
                  <a:pt x="2231" y="3410"/>
                </a:lnTo>
                <a:lnTo>
                  <a:pt x="2231" y="3408"/>
                </a:lnTo>
                <a:lnTo>
                  <a:pt x="2229" y="3408"/>
                </a:lnTo>
                <a:lnTo>
                  <a:pt x="2227" y="3408"/>
                </a:lnTo>
                <a:lnTo>
                  <a:pt x="2227" y="3410"/>
                </a:lnTo>
                <a:lnTo>
                  <a:pt x="2226" y="3410"/>
                </a:lnTo>
                <a:lnTo>
                  <a:pt x="2226" y="3411"/>
                </a:lnTo>
                <a:lnTo>
                  <a:pt x="2226" y="3413"/>
                </a:lnTo>
                <a:lnTo>
                  <a:pt x="2227" y="3413"/>
                </a:lnTo>
                <a:lnTo>
                  <a:pt x="2229" y="3413"/>
                </a:lnTo>
                <a:lnTo>
                  <a:pt x="2227" y="3413"/>
                </a:lnTo>
                <a:lnTo>
                  <a:pt x="2227" y="3414"/>
                </a:lnTo>
                <a:lnTo>
                  <a:pt x="2227" y="3413"/>
                </a:lnTo>
                <a:lnTo>
                  <a:pt x="2226" y="3413"/>
                </a:lnTo>
                <a:lnTo>
                  <a:pt x="2226" y="3414"/>
                </a:lnTo>
                <a:lnTo>
                  <a:pt x="2226" y="3416"/>
                </a:lnTo>
                <a:lnTo>
                  <a:pt x="2226" y="3418"/>
                </a:lnTo>
                <a:lnTo>
                  <a:pt x="2226" y="3419"/>
                </a:lnTo>
                <a:lnTo>
                  <a:pt x="2224" y="3419"/>
                </a:lnTo>
                <a:lnTo>
                  <a:pt x="2224" y="3418"/>
                </a:lnTo>
                <a:lnTo>
                  <a:pt x="2224" y="3416"/>
                </a:lnTo>
                <a:lnTo>
                  <a:pt x="2223" y="3416"/>
                </a:lnTo>
                <a:lnTo>
                  <a:pt x="2221" y="3416"/>
                </a:lnTo>
                <a:lnTo>
                  <a:pt x="2221" y="3418"/>
                </a:lnTo>
                <a:lnTo>
                  <a:pt x="2221" y="3416"/>
                </a:lnTo>
                <a:lnTo>
                  <a:pt x="2219" y="3416"/>
                </a:lnTo>
                <a:lnTo>
                  <a:pt x="2218" y="3416"/>
                </a:lnTo>
                <a:lnTo>
                  <a:pt x="2218" y="3414"/>
                </a:lnTo>
                <a:lnTo>
                  <a:pt x="2219" y="3414"/>
                </a:lnTo>
                <a:lnTo>
                  <a:pt x="2219" y="3413"/>
                </a:lnTo>
                <a:lnTo>
                  <a:pt x="2219" y="3411"/>
                </a:lnTo>
                <a:lnTo>
                  <a:pt x="2221" y="3411"/>
                </a:lnTo>
                <a:lnTo>
                  <a:pt x="2221" y="3410"/>
                </a:lnTo>
                <a:lnTo>
                  <a:pt x="2223" y="3410"/>
                </a:lnTo>
                <a:lnTo>
                  <a:pt x="2223" y="3408"/>
                </a:lnTo>
                <a:lnTo>
                  <a:pt x="2224" y="3408"/>
                </a:lnTo>
                <a:lnTo>
                  <a:pt x="2224" y="3406"/>
                </a:lnTo>
                <a:lnTo>
                  <a:pt x="2226" y="3406"/>
                </a:lnTo>
                <a:lnTo>
                  <a:pt x="2226" y="3405"/>
                </a:lnTo>
                <a:lnTo>
                  <a:pt x="2227" y="3405"/>
                </a:lnTo>
                <a:lnTo>
                  <a:pt x="2227" y="3403"/>
                </a:lnTo>
                <a:lnTo>
                  <a:pt x="2229" y="3403"/>
                </a:lnTo>
                <a:lnTo>
                  <a:pt x="2229" y="3402"/>
                </a:lnTo>
                <a:lnTo>
                  <a:pt x="2227" y="3402"/>
                </a:lnTo>
                <a:lnTo>
                  <a:pt x="2227" y="3400"/>
                </a:lnTo>
                <a:lnTo>
                  <a:pt x="2229" y="3400"/>
                </a:lnTo>
                <a:lnTo>
                  <a:pt x="2229" y="3398"/>
                </a:lnTo>
                <a:lnTo>
                  <a:pt x="2229" y="3397"/>
                </a:lnTo>
                <a:lnTo>
                  <a:pt x="2231" y="3397"/>
                </a:lnTo>
                <a:lnTo>
                  <a:pt x="2231" y="3395"/>
                </a:lnTo>
                <a:lnTo>
                  <a:pt x="2231" y="3394"/>
                </a:lnTo>
                <a:lnTo>
                  <a:pt x="2231" y="3392"/>
                </a:lnTo>
                <a:lnTo>
                  <a:pt x="2232" y="3392"/>
                </a:lnTo>
                <a:lnTo>
                  <a:pt x="2231" y="3392"/>
                </a:lnTo>
                <a:lnTo>
                  <a:pt x="2232" y="3392"/>
                </a:lnTo>
                <a:lnTo>
                  <a:pt x="2231" y="3392"/>
                </a:lnTo>
                <a:lnTo>
                  <a:pt x="2231" y="3390"/>
                </a:lnTo>
                <a:lnTo>
                  <a:pt x="2231" y="3389"/>
                </a:lnTo>
                <a:lnTo>
                  <a:pt x="2231" y="3387"/>
                </a:lnTo>
                <a:lnTo>
                  <a:pt x="2229" y="3387"/>
                </a:lnTo>
                <a:lnTo>
                  <a:pt x="2229" y="3386"/>
                </a:lnTo>
                <a:lnTo>
                  <a:pt x="2229" y="3384"/>
                </a:lnTo>
                <a:lnTo>
                  <a:pt x="2229" y="3382"/>
                </a:lnTo>
                <a:lnTo>
                  <a:pt x="2227" y="3382"/>
                </a:lnTo>
                <a:lnTo>
                  <a:pt x="2227" y="3381"/>
                </a:lnTo>
                <a:lnTo>
                  <a:pt x="2226" y="3379"/>
                </a:lnTo>
                <a:lnTo>
                  <a:pt x="2224" y="3379"/>
                </a:lnTo>
                <a:lnTo>
                  <a:pt x="2224" y="3378"/>
                </a:lnTo>
                <a:lnTo>
                  <a:pt x="2223" y="3378"/>
                </a:lnTo>
                <a:lnTo>
                  <a:pt x="2223" y="3376"/>
                </a:lnTo>
                <a:lnTo>
                  <a:pt x="2221" y="3376"/>
                </a:lnTo>
                <a:lnTo>
                  <a:pt x="2221" y="3374"/>
                </a:lnTo>
                <a:lnTo>
                  <a:pt x="2219" y="3374"/>
                </a:lnTo>
                <a:lnTo>
                  <a:pt x="2218" y="3374"/>
                </a:lnTo>
                <a:lnTo>
                  <a:pt x="2218" y="3373"/>
                </a:lnTo>
                <a:lnTo>
                  <a:pt x="2216" y="3373"/>
                </a:lnTo>
                <a:lnTo>
                  <a:pt x="2216" y="3371"/>
                </a:lnTo>
                <a:lnTo>
                  <a:pt x="2215" y="3371"/>
                </a:lnTo>
                <a:lnTo>
                  <a:pt x="2215" y="3373"/>
                </a:lnTo>
                <a:lnTo>
                  <a:pt x="2215" y="3374"/>
                </a:lnTo>
                <a:lnTo>
                  <a:pt x="2216" y="3374"/>
                </a:lnTo>
                <a:lnTo>
                  <a:pt x="2218" y="3374"/>
                </a:lnTo>
                <a:lnTo>
                  <a:pt x="2219" y="3374"/>
                </a:lnTo>
                <a:lnTo>
                  <a:pt x="2219" y="3376"/>
                </a:lnTo>
                <a:lnTo>
                  <a:pt x="2221" y="3376"/>
                </a:lnTo>
                <a:lnTo>
                  <a:pt x="2221" y="3378"/>
                </a:lnTo>
                <a:lnTo>
                  <a:pt x="2223" y="3378"/>
                </a:lnTo>
                <a:lnTo>
                  <a:pt x="2223" y="3379"/>
                </a:lnTo>
                <a:lnTo>
                  <a:pt x="2223" y="3381"/>
                </a:lnTo>
                <a:lnTo>
                  <a:pt x="2224" y="3381"/>
                </a:lnTo>
                <a:lnTo>
                  <a:pt x="2224" y="3382"/>
                </a:lnTo>
                <a:lnTo>
                  <a:pt x="2226" y="3382"/>
                </a:lnTo>
                <a:lnTo>
                  <a:pt x="2226" y="3384"/>
                </a:lnTo>
                <a:lnTo>
                  <a:pt x="2227" y="3384"/>
                </a:lnTo>
                <a:lnTo>
                  <a:pt x="2227" y="3386"/>
                </a:lnTo>
                <a:lnTo>
                  <a:pt x="2227" y="3387"/>
                </a:lnTo>
                <a:lnTo>
                  <a:pt x="2229" y="3387"/>
                </a:lnTo>
                <a:lnTo>
                  <a:pt x="2229" y="3389"/>
                </a:lnTo>
                <a:lnTo>
                  <a:pt x="2229" y="3390"/>
                </a:lnTo>
                <a:lnTo>
                  <a:pt x="2229" y="3389"/>
                </a:lnTo>
                <a:lnTo>
                  <a:pt x="2227" y="3389"/>
                </a:lnTo>
                <a:lnTo>
                  <a:pt x="2227" y="3390"/>
                </a:lnTo>
                <a:lnTo>
                  <a:pt x="2226" y="3390"/>
                </a:lnTo>
                <a:lnTo>
                  <a:pt x="2224" y="3390"/>
                </a:lnTo>
                <a:lnTo>
                  <a:pt x="2223" y="3390"/>
                </a:lnTo>
                <a:lnTo>
                  <a:pt x="2224" y="3390"/>
                </a:lnTo>
                <a:lnTo>
                  <a:pt x="2224" y="3392"/>
                </a:lnTo>
                <a:lnTo>
                  <a:pt x="2224" y="3394"/>
                </a:lnTo>
                <a:lnTo>
                  <a:pt x="2224" y="3395"/>
                </a:lnTo>
                <a:lnTo>
                  <a:pt x="2226" y="3395"/>
                </a:lnTo>
                <a:lnTo>
                  <a:pt x="2226" y="3397"/>
                </a:lnTo>
                <a:lnTo>
                  <a:pt x="2226" y="3398"/>
                </a:lnTo>
                <a:lnTo>
                  <a:pt x="2226" y="3400"/>
                </a:lnTo>
                <a:lnTo>
                  <a:pt x="2226" y="3402"/>
                </a:lnTo>
                <a:lnTo>
                  <a:pt x="2226" y="3403"/>
                </a:lnTo>
                <a:lnTo>
                  <a:pt x="2224" y="3403"/>
                </a:lnTo>
                <a:lnTo>
                  <a:pt x="2224" y="3405"/>
                </a:lnTo>
                <a:lnTo>
                  <a:pt x="2223" y="3406"/>
                </a:lnTo>
                <a:lnTo>
                  <a:pt x="2223" y="3405"/>
                </a:lnTo>
                <a:lnTo>
                  <a:pt x="2221" y="3405"/>
                </a:lnTo>
                <a:lnTo>
                  <a:pt x="2223" y="3405"/>
                </a:lnTo>
                <a:lnTo>
                  <a:pt x="2221" y="3405"/>
                </a:lnTo>
                <a:lnTo>
                  <a:pt x="2221" y="3403"/>
                </a:lnTo>
                <a:lnTo>
                  <a:pt x="2221" y="3405"/>
                </a:lnTo>
                <a:lnTo>
                  <a:pt x="2221" y="3403"/>
                </a:lnTo>
                <a:lnTo>
                  <a:pt x="2221" y="3405"/>
                </a:lnTo>
                <a:lnTo>
                  <a:pt x="2219" y="3405"/>
                </a:lnTo>
                <a:lnTo>
                  <a:pt x="2219" y="3406"/>
                </a:lnTo>
                <a:lnTo>
                  <a:pt x="2221" y="3406"/>
                </a:lnTo>
                <a:lnTo>
                  <a:pt x="2219" y="3406"/>
                </a:lnTo>
                <a:lnTo>
                  <a:pt x="2219" y="3408"/>
                </a:lnTo>
                <a:lnTo>
                  <a:pt x="2218" y="3408"/>
                </a:lnTo>
                <a:lnTo>
                  <a:pt x="2216" y="3408"/>
                </a:lnTo>
                <a:lnTo>
                  <a:pt x="2216" y="3410"/>
                </a:lnTo>
                <a:lnTo>
                  <a:pt x="2216" y="3411"/>
                </a:lnTo>
                <a:lnTo>
                  <a:pt x="2216" y="3413"/>
                </a:lnTo>
                <a:lnTo>
                  <a:pt x="2216" y="3414"/>
                </a:lnTo>
                <a:lnTo>
                  <a:pt x="2216" y="3416"/>
                </a:lnTo>
                <a:lnTo>
                  <a:pt x="2216" y="3418"/>
                </a:lnTo>
                <a:lnTo>
                  <a:pt x="2216" y="3419"/>
                </a:lnTo>
                <a:lnTo>
                  <a:pt x="2218" y="3419"/>
                </a:lnTo>
                <a:lnTo>
                  <a:pt x="2218" y="3421"/>
                </a:lnTo>
                <a:lnTo>
                  <a:pt x="2218" y="3419"/>
                </a:lnTo>
                <a:lnTo>
                  <a:pt x="2219" y="3419"/>
                </a:lnTo>
                <a:lnTo>
                  <a:pt x="2219" y="3421"/>
                </a:lnTo>
                <a:lnTo>
                  <a:pt x="2218" y="3421"/>
                </a:lnTo>
                <a:lnTo>
                  <a:pt x="2218" y="3422"/>
                </a:lnTo>
                <a:lnTo>
                  <a:pt x="2218" y="3421"/>
                </a:lnTo>
                <a:lnTo>
                  <a:pt x="2218" y="3422"/>
                </a:lnTo>
                <a:lnTo>
                  <a:pt x="2216" y="3422"/>
                </a:lnTo>
                <a:lnTo>
                  <a:pt x="2216" y="3424"/>
                </a:lnTo>
                <a:lnTo>
                  <a:pt x="2215" y="3424"/>
                </a:lnTo>
                <a:lnTo>
                  <a:pt x="2215" y="3426"/>
                </a:lnTo>
                <a:lnTo>
                  <a:pt x="2215" y="3427"/>
                </a:lnTo>
                <a:lnTo>
                  <a:pt x="2213" y="3427"/>
                </a:lnTo>
                <a:lnTo>
                  <a:pt x="2213" y="3429"/>
                </a:lnTo>
                <a:lnTo>
                  <a:pt x="2211" y="3429"/>
                </a:lnTo>
                <a:lnTo>
                  <a:pt x="2210" y="3429"/>
                </a:lnTo>
                <a:lnTo>
                  <a:pt x="2210" y="3430"/>
                </a:lnTo>
                <a:lnTo>
                  <a:pt x="2210" y="3432"/>
                </a:lnTo>
                <a:lnTo>
                  <a:pt x="2208" y="3432"/>
                </a:lnTo>
                <a:lnTo>
                  <a:pt x="2208" y="3434"/>
                </a:lnTo>
                <a:lnTo>
                  <a:pt x="2207" y="3434"/>
                </a:lnTo>
                <a:lnTo>
                  <a:pt x="2205" y="3434"/>
                </a:lnTo>
                <a:lnTo>
                  <a:pt x="2205" y="3435"/>
                </a:lnTo>
                <a:lnTo>
                  <a:pt x="2203" y="3435"/>
                </a:lnTo>
                <a:lnTo>
                  <a:pt x="2202" y="3435"/>
                </a:lnTo>
                <a:lnTo>
                  <a:pt x="2202" y="3434"/>
                </a:lnTo>
                <a:lnTo>
                  <a:pt x="2200" y="3434"/>
                </a:lnTo>
                <a:lnTo>
                  <a:pt x="2200" y="3432"/>
                </a:lnTo>
                <a:lnTo>
                  <a:pt x="2200" y="3430"/>
                </a:lnTo>
                <a:lnTo>
                  <a:pt x="2200" y="3432"/>
                </a:lnTo>
                <a:lnTo>
                  <a:pt x="2200" y="3430"/>
                </a:lnTo>
                <a:lnTo>
                  <a:pt x="2199" y="3430"/>
                </a:lnTo>
                <a:lnTo>
                  <a:pt x="2197" y="3430"/>
                </a:lnTo>
                <a:lnTo>
                  <a:pt x="2197" y="3429"/>
                </a:lnTo>
                <a:lnTo>
                  <a:pt x="2195" y="3429"/>
                </a:lnTo>
                <a:lnTo>
                  <a:pt x="2195" y="3430"/>
                </a:lnTo>
                <a:lnTo>
                  <a:pt x="2195" y="3429"/>
                </a:lnTo>
                <a:lnTo>
                  <a:pt x="2195" y="3430"/>
                </a:lnTo>
                <a:lnTo>
                  <a:pt x="2194" y="3432"/>
                </a:lnTo>
                <a:lnTo>
                  <a:pt x="2194" y="3430"/>
                </a:lnTo>
                <a:lnTo>
                  <a:pt x="2192" y="3429"/>
                </a:lnTo>
                <a:lnTo>
                  <a:pt x="2192" y="3427"/>
                </a:lnTo>
                <a:lnTo>
                  <a:pt x="2194" y="3427"/>
                </a:lnTo>
                <a:lnTo>
                  <a:pt x="2194" y="3426"/>
                </a:lnTo>
                <a:lnTo>
                  <a:pt x="2192" y="3426"/>
                </a:lnTo>
                <a:lnTo>
                  <a:pt x="2192" y="3427"/>
                </a:lnTo>
                <a:lnTo>
                  <a:pt x="2191" y="3427"/>
                </a:lnTo>
                <a:lnTo>
                  <a:pt x="2191" y="3426"/>
                </a:lnTo>
                <a:lnTo>
                  <a:pt x="2189" y="3426"/>
                </a:lnTo>
                <a:lnTo>
                  <a:pt x="2187" y="3426"/>
                </a:lnTo>
                <a:lnTo>
                  <a:pt x="2186" y="3426"/>
                </a:lnTo>
                <a:lnTo>
                  <a:pt x="2184" y="3426"/>
                </a:lnTo>
                <a:lnTo>
                  <a:pt x="2184" y="3427"/>
                </a:lnTo>
                <a:lnTo>
                  <a:pt x="2184" y="3426"/>
                </a:lnTo>
                <a:lnTo>
                  <a:pt x="2183" y="3426"/>
                </a:lnTo>
                <a:lnTo>
                  <a:pt x="2181" y="3426"/>
                </a:lnTo>
                <a:lnTo>
                  <a:pt x="2181" y="3424"/>
                </a:lnTo>
                <a:lnTo>
                  <a:pt x="2183" y="3424"/>
                </a:lnTo>
                <a:lnTo>
                  <a:pt x="2183" y="3422"/>
                </a:lnTo>
                <a:lnTo>
                  <a:pt x="2184" y="3422"/>
                </a:lnTo>
                <a:lnTo>
                  <a:pt x="2186" y="3422"/>
                </a:lnTo>
                <a:lnTo>
                  <a:pt x="2187" y="3422"/>
                </a:lnTo>
                <a:lnTo>
                  <a:pt x="2189" y="3422"/>
                </a:lnTo>
                <a:lnTo>
                  <a:pt x="2191" y="3422"/>
                </a:lnTo>
                <a:lnTo>
                  <a:pt x="2189" y="3422"/>
                </a:lnTo>
                <a:lnTo>
                  <a:pt x="2189" y="3421"/>
                </a:lnTo>
                <a:lnTo>
                  <a:pt x="2189" y="3419"/>
                </a:lnTo>
                <a:lnTo>
                  <a:pt x="2187" y="3419"/>
                </a:lnTo>
                <a:lnTo>
                  <a:pt x="2189" y="3418"/>
                </a:lnTo>
                <a:lnTo>
                  <a:pt x="2187" y="3418"/>
                </a:lnTo>
                <a:lnTo>
                  <a:pt x="2187" y="3416"/>
                </a:lnTo>
                <a:lnTo>
                  <a:pt x="2187" y="3414"/>
                </a:lnTo>
                <a:lnTo>
                  <a:pt x="2187" y="3413"/>
                </a:lnTo>
                <a:lnTo>
                  <a:pt x="2189" y="3411"/>
                </a:lnTo>
                <a:lnTo>
                  <a:pt x="2187" y="3411"/>
                </a:lnTo>
                <a:lnTo>
                  <a:pt x="2189" y="3411"/>
                </a:lnTo>
                <a:lnTo>
                  <a:pt x="2189" y="3410"/>
                </a:lnTo>
                <a:lnTo>
                  <a:pt x="2189" y="3411"/>
                </a:lnTo>
                <a:lnTo>
                  <a:pt x="2187" y="3411"/>
                </a:lnTo>
                <a:lnTo>
                  <a:pt x="2187" y="3413"/>
                </a:lnTo>
                <a:lnTo>
                  <a:pt x="2186" y="3413"/>
                </a:lnTo>
                <a:lnTo>
                  <a:pt x="2186" y="3411"/>
                </a:lnTo>
                <a:lnTo>
                  <a:pt x="2184" y="3411"/>
                </a:lnTo>
                <a:lnTo>
                  <a:pt x="2183" y="3411"/>
                </a:lnTo>
                <a:lnTo>
                  <a:pt x="2181" y="3411"/>
                </a:lnTo>
                <a:lnTo>
                  <a:pt x="2181" y="3410"/>
                </a:lnTo>
                <a:lnTo>
                  <a:pt x="2181" y="3408"/>
                </a:lnTo>
                <a:lnTo>
                  <a:pt x="2179" y="3408"/>
                </a:lnTo>
                <a:lnTo>
                  <a:pt x="2179" y="3406"/>
                </a:lnTo>
                <a:lnTo>
                  <a:pt x="2181" y="3406"/>
                </a:lnTo>
                <a:lnTo>
                  <a:pt x="2183" y="3405"/>
                </a:lnTo>
                <a:lnTo>
                  <a:pt x="2184" y="3405"/>
                </a:lnTo>
                <a:lnTo>
                  <a:pt x="2184" y="3406"/>
                </a:lnTo>
                <a:lnTo>
                  <a:pt x="2186" y="3406"/>
                </a:lnTo>
                <a:lnTo>
                  <a:pt x="2186" y="3405"/>
                </a:lnTo>
                <a:lnTo>
                  <a:pt x="2187" y="3405"/>
                </a:lnTo>
                <a:lnTo>
                  <a:pt x="2189" y="3405"/>
                </a:lnTo>
                <a:lnTo>
                  <a:pt x="2189" y="3403"/>
                </a:lnTo>
                <a:lnTo>
                  <a:pt x="2191" y="3403"/>
                </a:lnTo>
                <a:lnTo>
                  <a:pt x="2191" y="3405"/>
                </a:lnTo>
                <a:lnTo>
                  <a:pt x="2191" y="3403"/>
                </a:lnTo>
                <a:lnTo>
                  <a:pt x="2192" y="3403"/>
                </a:lnTo>
                <a:lnTo>
                  <a:pt x="2194" y="3403"/>
                </a:lnTo>
                <a:lnTo>
                  <a:pt x="2195" y="3403"/>
                </a:lnTo>
                <a:lnTo>
                  <a:pt x="2195" y="3402"/>
                </a:lnTo>
                <a:lnTo>
                  <a:pt x="2197" y="3402"/>
                </a:lnTo>
                <a:lnTo>
                  <a:pt x="2199" y="3402"/>
                </a:lnTo>
                <a:lnTo>
                  <a:pt x="2199" y="3400"/>
                </a:lnTo>
                <a:lnTo>
                  <a:pt x="2200" y="3400"/>
                </a:lnTo>
                <a:lnTo>
                  <a:pt x="2202" y="3400"/>
                </a:lnTo>
                <a:lnTo>
                  <a:pt x="2203" y="3400"/>
                </a:lnTo>
                <a:lnTo>
                  <a:pt x="2205" y="3400"/>
                </a:lnTo>
                <a:lnTo>
                  <a:pt x="2207" y="3400"/>
                </a:lnTo>
                <a:lnTo>
                  <a:pt x="2207" y="3398"/>
                </a:lnTo>
                <a:lnTo>
                  <a:pt x="2208" y="3398"/>
                </a:lnTo>
                <a:lnTo>
                  <a:pt x="2210" y="3398"/>
                </a:lnTo>
                <a:lnTo>
                  <a:pt x="2211" y="3398"/>
                </a:lnTo>
                <a:lnTo>
                  <a:pt x="2211" y="3397"/>
                </a:lnTo>
                <a:lnTo>
                  <a:pt x="2213" y="3397"/>
                </a:lnTo>
                <a:lnTo>
                  <a:pt x="2213" y="3395"/>
                </a:lnTo>
                <a:lnTo>
                  <a:pt x="2211" y="3397"/>
                </a:lnTo>
                <a:lnTo>
                  <a:pt x="2210" y="3397"/>
                </a:lnTo>
                <a:lnTo>
                  <a:pt x="2208" y="3397"/>
                </a:lnTo>
                <a:lnTo>
                  <a:pt x="2207" y="3397"/>
                </a:lnTo>
                <a:lnTo>
                  <a:pt x="2205" y="3397"/>
                </a:lnTo>
                <a:lnTo>
                  <a:pt x="2205" y="3398"/>
                </a:lnTo>
                <a:lnTo>
                  <a:pt x="2203" y="3398"/>
                </a:lnTo>
                <a:lnTo>
                  <a:pt x="2202" y="3398"/>
                </a:lnTo>
                <a:lnTo>
                  <a:pt x="2200" y="3398"/>
                </a:lnTo>
                <a:lnTo>
                  <a:pt x="2200" y="3400"/>
                </a:lnTo>
                <a:lnTo>
                  <a:pt x="2199" y="3400"/>
                </a:lnTo>
                <a:lnTo>
                  <a:pt x="2197" y="3400"/>
                </a:lnTo>
                <a:lnTo>
                  <a:pt x="2195" y="3400"/>
                </a:lnTo>
                <a:lnTo>
                  <a:pt x="2195" y="3402"/>
                </a:lnTo>
                <a:lnTo>
                  <a:pt x="2194" y="3402"/>
                </a:lnTo>
                <a:lnTo>
                  <a:pt x="2192" y="3402"/>
                </a:lnTo>
                <a:lnTo>
                  <a:pt x="2191" y="3402"/>
                </a:lnTo>
                <a:lnTo>
                  <a:pt x="2189" y="3402"/>
                </a:lnTo>
                <a:lnTo>
                  <a:pt x="2187" y="3402"/>
                </a:lnTo>
                <a:lnTo>
                  <a:pt x="2186" y="3402"/>
                </a:lnTo>
                <a:lnTo>
                  <a:pt x="2186" y="3400"/>
                </a:lnTo>
                <a:lnTo>
                  <a:pt x="2184" y="3400"/>
                </a:lnTo>
                <a:lnTo>
                  <a:pt x="2183" y="3400"/>
                </a:lnTo>
                <a:lnTo>
                  <a:pt x="2181" y="3400"/>
                </a:lnTo>
                <a:lnTo>
                  <a:pt x="2179" y="3398"/>
                </a:lnTo>
                <a:lnTo>
                  <a:pt x="2178" y="3398"/>
                </a:lnTo>
                <a:lnTo>
                  <a:pt x="2178" y="3400"/>
                </a:lnTo>
                <a:lnTo>
                  <a:pt x="2178" y="3398"/>
                </a:lnTo>
                <a:lnTo>
                  <a:pt x="2178" y="3397"/>
                </a:lnTo>
                <a:lnTo>
                  <a:pt x="2176" y="3397"/>
                </a:lnTo>
                <a:lnTo>
                  <a:pt x="2175" y="3397"/>
                </a:lnTo>
                <a:lnTo>
                  <a:pt x="2175" y="3395"/>
                </a:lnTo>
                <a:lnTo>
                  <a:pt x="2173" y="3395"/>
                </a:lnTo>
                <a:lnTo>
                  <a:pt x="2171" y="3395"/>
                </a:lnTo>
                <a:lnTo>
                  <a:pt x="2171" y="3397"/>
                </a:lnTo>
                <a:lnTo>
                  <a:pt x="2171" y="3398"/>
                </a:lnTo>
                <a:lnTo>
                  <a:pt x="2170" y="3398"/>
                </a:lnTo>
                <a:lnTo>
                  <a:pt x="2170" y="3400"/>
                </a:lnTo>
                <a:lnTo>
                  <a:pt x="2170" y="3402"/>
                </a:lnTo>
                <a:lnTo>
                  <a:pt x="2170" y="3403"/>
                </a:lnTo>
                <a:lnTo>
                  <a:pt x="2170" y="3405"/>
                </a:lnTo>
                <a:lnTo>
                  <a:pt x="2170" y="3406"/>
                </a:lnTo>
                <a:lnTo>
                  <a:pt x="2170" y="3408"/>
                </a:lnTo>
                <a:lnTo>
                  <a:pt x="2170" y="3410"/>
                </a:lnTo>
                <a:lnTo>
                  <a:pt x="2168" y="3410"/>
                </a:lnTo>
                <a:lnTo>
                  <a:pt x="2168" y="3411"/>
                </a:lnTo>
                <a:lnTo>
                  <a:pt x="2167" y="3411"/>
                </a:lnTo>
                <a:lnTo>
                  <a:pt x="2168" y="3411"/>
                </a:lnTo>
                <a:lnTo>
                  <a:pt x="2168" y="3413"/>
                </a:lnTo>
                <a:lnTo>
                  <a:pt x="2167" y="3413"/>
                </a:lnTo>
                <a:lnTo>
                  <a:pt x="2167" y="3414"/>
                </a:lnTo>
                <a:lnTo>
                  <a:pt x="2165" y="3414"/>
                </a:lnTo>
                <a:lnTo>
                  <a:pt x="2163" y="3414"/>
                </a:lnTo>
                <a:lnTo>
                  <a:pt x="2163" y="3416"/>
                </a:lnTo>
                <a:lnTo>
                  <a:pt x="2163" y="3418"/>
                </a:lnTo>
                <a:lnTo>
                  <a:pt x="2162" y="3418"/>
                </a:lnTo>
                <a:lnTo>
                  <a:pt x="2162" y="3419"/>
                </a:lnTo>
                <a:lnTo>
                  <a:pt x="2160" y="3419"/>
                </a:lnTo>
                <a:lnTo>
                  <a:pt x="2162" y="3419"/>
                </a:lnTo>
                <a:lnTo>
                  <a:pt x="2162" y="3421"/>
                </a:lnTo>
                <a:lnTo>
                  <a:pt x="2160" y="3421"/>
                </a:lnTo>
                <a:lnTo>
                  <a:pt x="2160" y="3422"/>
                </a:lnTo>
                <a:lnTo>
                  <a:pt x="2159" y="3422"/>
                </a:lnTo>
                <a:lnTo>
                  <a:pt x="2159" y="3424"/>
                </a:lnTo>
                <a:lnTo>
                  <a:pt x="2157" y="3424"/>
                </a:lnTo>
                <a:lnTo>
                  <a:pt x="2157" y="3426"/>
                </a:lnTo>
                <a:lnTo>
                  <a:pt x="2155" y="3426"/>
                </a:lnTo>
                <a:lnTo>
                  <a:pt x="2155" y="3427"/>
                </a:lnTo>
                <a:lnTo>
                  <a:pt x="2154" y="3427"/>
                </a:lnTo>
                <a:lnTo>
                  <a:pt x="2152" y="3427"/>
                </a:lnTo>
                <a:lnTo>
                  <a:pt x="2151" y="3429"/>
                </a:lnTo>
                <a:lnTo>
                  <a:pt x="2151" y="3430"/>
                </a:lnTo>
                <a:lnTo>
                  <a:pt x="2151" y="3429"/>
                </a:lnTo>
                <a:lnTo>
                  <a:pt x="2151" y="3430"/>
                </a:lnTo>
                <a:lnTo>
                  <a:pt x="2151" y="3432"/>
                </a:lnTo>
                <a:lnTo>
                  <a:pt x="2149" y="3432"/>
                </a:lnTo>
                <a:lnTo>
                  <a:pt x="2147" y="3432"/>
                </a:lnTo>
                <a:lnTo>
                  <a:pt x="2147" y="3434"/>
                </a:lnTo>
                <a:lnTo>
                  <a:pt x="2147" y="3432"/>
                </a:lnTo>
                <a:lnTo>
                  <a:pt x="2146" y="3434"/>
                </a:lnTo>
                <a:lnTo>
                  <a:pt x="2147" y="3434"/>
                </a:lnTo>
                <a:lnTo>
                  <a:pt x="2147" y="3435"/>
                </a:lnTo>
                <a:lnTo>
                  <a:pt x="2146" y="3435"/>
                </a:lnTo>
                <a:lnTo>
                  <a:pt x="2146" y="3437"/>
                </a:lnTo>
                <a:lnTo>
                  <a:pt x="2144" y="3437"/>
                </a:lnTo>
                <a:lnTo>
                  <a:pt x="2143" y="3437"/>
                </a:lnTo>
                <a:lnTo>
                  <a:pt x="2143" y="3438"/>
                </a:lnTo>
                <a:lnTo>
                  <a:pt x="2143" y="3440"/>
                </a:lnTo>
                <a:lnTo>
                  <a:pt x="2141" y="3440"/>
                </a:lnTo>
                <a:lnTo>
                  <a:pt x="2139" y="3442"/>
                </a:lnTo>
                <a:lnTo>
                  <a:pt x="2141" y="3442"/>
                </a:lnTo>
                <a:lnTo>
                  <a:pt x="2141" y="3443"/>
                </a:lnTo>
                <a:lnTo>
                  <a:pt x="2139" y="3443"/>
                </a:lnTo>
                <a:lnTo>
                  <a:pt x="2138" y="3443"/>
                </a:lnTo>
                <a:lnTo>
                  <a:pt x="2138" y="3445"/>
                </a:lnTo>
                <a:lnTo>
                  <a:pt x="2136" y="3445"/>
                </a:lnTo>
                <a:lnTo>
                  <a:pt x="2136" y="3446"/>
                </a:lnTo>
                <a:lnTo>
                  <a:pt x="2135" y="3446"/>
                </a:lnTo>
                <a:lnTo>
                  <a:pt x="2135" y="3445"/>
                </a:lnTo>
                <a:lnTo>
                  <a:pt x="2135" y="3446"/>
                </a:lnTo>
                <a:lnTo>
                  <a:pt x="2135" y="3445"/>
                </a:lnTo>
                <a:lnTo>
                  <a:pt x="2133" y="3445"/>
                </a:lnTo>
                <a:lnTo>
                  <a:pt x="2131" y="3445"/>
                </a:lnTo>
                <a:lnTo>
                  <a:pt x="2131" y="3443"/>
                </a:lnTo>
                <a:lnTo>
                  <a:pt x="2130" y="3443"/>
                </a:lnTo>
                <a:lnTo>
                  <a:pt x="2131" y="3443"/>
                </a:lnTo>
                <a:lnTo>
                  <a:pt x="2131" y="3445"/>
                </a:lnTo>
                <a:lnTo>
                  <a:pt x="2130" y="3446"/>
                </a:lnTo>
                <a:lnTo>
                  <a:pt x="2130" y="3445"/>
                </a:lnTo>
                <a:lnTo>
                  <a:pt x="2128" y="3445"/>
                </a:lnTo>
                <a:lnTo>
                  <a:pt x="2128" y="3443"/>
                </a:lnTo>
                <a:lnTo>
                  <a:pt x="2127" y="3443"/>
                </a:lnTo>
                <a:lnTo>
                  <a:pt x="2127" y="3442"/>
                </a:lnTo>
                <a:lnTo>
                  <a:pt x="2127" y="3443"/>
                </a:lnTo>
                <a:lnTo>
                  <a:pt x="2127" y="3442"/>
                </a:lnTo>
                <a:lnTo>
                  <a:pt x="2127" y="3440"/>
                </a:lnTo>
                <a:lnTo>
                  <a:pt x="2125" y="3440"/>
                </a:lnTo>
                <a:lnTo>
                  <a:pt x="2125" y="3438"/>
                </a:lnTo>
                <a:lnTo>
                  <a:pt x="2125" y="3440"/>
                </a:lnTo>
                <a:lnTo>
                  <a:pt x="2123" y="3440"/>
                </a:lnTo>
                <a:lnTo>
                  <a:pt x="2123" y="3438"/>
                </a:lnTo>
                <a:lnTo>
                  <a:pt x="2123" y="3437"/>
                </a:lnTo>
                <a:lnTo>
                  <a:pt x="2122" y="3437"/>
                </a:lnTo>
                <a:lnTo>
                  <a:pt x="2122" y="3435"/>
                </a:lnTo>
                <a:lnTo>
                  <a:pt x="2120" y="3435"/>
                </a:lnTo>
                <a:lnTo>
                  <a:pt x="2120" y="3434"/>
                </a:lnTo>
                <a:lnTo>
                  <a:pt x="2119" y="3434"/>
                </a:lnTo>
                <a:lnTo>
                  <a:pt x="2120" y="3434"/>
                </a:lnTo>
                <a:lnTo>
                  <a:pt x="2120" y="3432"/>
                </a:lnTo>
                <a:lnTo>
                  <a:pt x="2119" y="3432"/>
                </a:lnTo>
                <a:lnTo>
                  <a:pt x="2117" y="3432"/>
                </a:lnTo>
                <a:lnTo>
                  <a:pt x="2117" y="3430"/>
                </a:lnTo>
                <a:lnTo>
                  <a:pt x="2115" y="3430"/>
                </a:lnTo>
                <a:lnTo>
                  <a:pt x="2115" y="3429"/>
                </a:lnTo>
                <a:lnTo>
                  <a:pt x="2115" y="3427"/>
                </a:lnTo>
                <a:lnTo>
                  <a:pt x="2114" y="3427"/>
                </a:lnTo>
                <a:lnTo>
                  <a:pt x="2114" y="3426"/>
                </a:lnTo>
                <a:lnTo>
                  <a:pt x="2114" y="3427"/>
                </a:lnTo>
                <a:lnTo>
                  <a:pt x="2112" y="3427"/>
                </a:lnTo>
                <a:lnTo>
                  <a:pt x="2112" y="3426"/>
                </a:lnTo>
                <a:lnTo>
                  <a:pt x="2112" y="3424"/>
                </a:lnTo>
                <a:lnTo>
                  <a:pt x="2111" y="3424"/>
                </a:lnTo>
                <a:lnTo>
                  <a:pt x="2111" y="3422"/>
                </a:lnTo>
                <a:lnTo>
                  <a:pt x="2111" y="3421"/>
                </a:lnTo>
                <a:lnTo>
                  <a:pt x="2109" y="3421"/>
                </a:lnTo>
                <a:lnTo>
                  <a:pt x="2109" y="3422"/>
                </a:lnTo>
                <a:lnTo>
                  <a:pt x="2107" y="3422"/>
                </a:lnTo>
                <a:lnTo>
                  <a:pt x="2107" y="3424"/>
                </a:lnTo>
                <a:lnTo>
                  <a:pt x="2109" y="3424"/>
                </a:lnTo>
                <a:lnTo>
                  <a:pt x="2107" y="3424"/>
                </a:lnTo>
                <a:lnTo>
                  <a:pt x="2107" y="3426"/>
                </a:lnTo>
                <a:lnTo>
                  <a:pt x="2106" y="3427"/>
                </a:lnTo>
                <a:lnTo>
                  <a:pt x="2107" y="3427"/>
                </a:lnTo>
                <a:lnTo>
                  <a:pt x="2109" y="3427"/>
                </a:lnTo>
                <a:lnTo>
                  <a:pt x="2109" y="3429"/>
                </a:lnTo>
                <a:lnTo>
                  <a:pt x="2111" y="3429"/>
                </a:lnTo>
                <a:lnTo>
                  <a:pt x="2112" y="3429"/>
                </a:lnTo>
                <a:lnTo>
                  <a:pt x="2112" y="3430"/>
                </a:lnTo>
                <a:lnTo>
                  <a:pt x="2114" y="3430"/>
                </a:lnTo>
                <a:lnTo>
                  <a:pt x="2114" y="3432"/>
                </a:lnTo>
                <a:lnTo>
                  <a:pt x="2112" y="3432"/>
                </a:lnTo>
                <a:lnTo>
                  <a:pt x="2111" y="3432"/>
                </a:lnTo>
                <a:lnTo>
                  <a:pt x="2111" y="3434"/>
                </a:lnTo>
                <a:lnTo>
                  <a:pt x="2112" y="3434"/>
                </a:lnTo>
                <a:lnTo>
                  <a:pt x="2112" y="3432"/>
                </a:lnTo>
                <a:lnTo>
                  <a:pt x="2112" y="3434"/>
                </a:lnTo>
                <a:lnTo>
                  <a:pt x="2114" y="3434"/>
                </a:lnTo>
                <a:lnTo>
                  <a:pt x="2114" y="3432"/>
                </a:lnTo>
                <a:lnTo>
                  <a:pt x="2115" y="3432"/>
                </a:lnTo>
                <a:lnTo>
                  <a:pt x="2115" y="3434"/>
                </a:lnTo>
                <a:lnTo>
                  <a:pt x="2117" y="3434"/>
                </a:lnTo>
                <a:lnTo>
                  <a:pt x="2119" y="3434"/>
                </a:lnTo>
                <a:lnTo>
                  <a:pt x="2119" y="3435"/>
                </a:lnTo>
                <a:lnTo>
                  <a:pt x="2119" y="3437"/>
                </a:lnTo>
                <a:lnTo>
                  <a:pt x="2120" y="3437"/>
                </a:lnTo>
                <a:lnTo>
                  <a:pt x="2122" y="3437"/>
                </a:lnTo>
                <a:lnTo>
                  <a:pt x="2122" y="3438"/>
                </a:lnTo>
                <a:lnTo>
                  <a:pt x="2122" y="3440"/>
                </a:lnTo>
                <a:lnTo>
                  <a:pt x="2123" y="3440"/>
                </a:lnTo>
                <a:lnTo>
                  <a:pt x="2123" y="3442"/>
                </a:lnTo>
                <a:lnTo>
                  <a:pt x="2122" y="3442"/>
                </a:lnTo>
                <a:lnTo>
                  <a:pt x="2123" y="3442"/>
                </a:lnTo>
                <a:lnTo>
                  <a:pt x="2123" y="3443"/>
                </a:lnTo>
                <a:lnTo>
                  <a:pt x="2125" y="3443"/>
                </a:lnTo>
                <a:lnTo>
                  <a:pt x="2123" y="3443"/>
                </a:lnTo>
                <a:lnTo>
                  <a:pt x="2123" y="3445"/>
                </a:lnTo>
                <a:lnTo>
                  <a:pt x="2122" y="3445"/>
                </a:lnTo>
                <a:lnTo>
                  <a:pt x="2120" y="3445"/>
                </a:lnTo>
                <a:lnTo>
                  <a:pt x="2119" y="3445"/>
                </a:lnTo>
                <a:lnTo>
                  <a:pt x="2119" y="3443"/>
                </a:lnTo>
                <a:lnTo>
                  <a:pt x="2120" y="3443"/>
                </a:lnTo>
                <a:lnTo>
                  <a:pt x="2120" y="3442"/>
                </a:lnTo>
                <a:lnTo>
                  <a:pt x="2119" y="3442"/>
                </a:lnTo>
                <a:lnTo>
                  <a:pt x="2120" y="3442"/>
                </a:lnTo>
                <a:lnTo>
                  <a:pt x="2120" y="3440"/>
                </a:lnTo>
                <a:lnTo>
                  <a:pt x="2119" y="3440"/>
                </a:lnTo>
                <a:lnTo>
                  <a:pt x="2119" y="3442"/>
                </a:lnTo>
                <a:lnTo>
                  <a:pt x="2117" y="3442"/>
                </a:lnTo>
                <a:lnTo>
                  <a:pt x="2117" y="3440"/>
                </a:lnTo>
                <a:lnTo>
                  <a:pt x="2115" y="3440"/>
                </a:lnTo>
                <a:lnTo>
                  <a:pt x="2117" y="3440"/>
                </a:lnTo>
                <a:lnTo>
                  <a:pt x="2117" y="3438"/>
                </a:lnTo>
                <a:lnTo>
                  <a:pt x="2115" y="3438"/>
                </a:lnTo>
                <a:lnTo>
                  <a:pt x="2114" y="3438"/>
                </a:lnTo>
                <a:lnTo>
                  <a:pt x="2112" y="3438"/>
                </a:lnTo>
                <a:lnTo>
                  <a:pt x="2111" y="3437"/>
                </a:lnTo>
                <a:lnTo>
                  <a:pt x="2111" y="3435"/>
                </a:lnTo>
                <a:lnTo>
                  <a:pt x="2109" y="3435"/>
                </a:lnTo>
                <a:lnTo>
                  <a:pt x="2107" y="3435"/>
                </a:lnTo>
                <a:lnTo>
                  <a:pt x="2107" y="3434"/>
                </a:lnTo>
                <a:lnTo>
                  <a:pt x="2107" y="3435"/>
                </a:lnTo>
                <a:lnTo>
                  <a:pt x="2107" y="3434"/>
                </a:lnTo>
                <a:lnTo>
                  <a:pt x="2106" y="3432"/>
                </a:lnTo>
                <a:lnTo>
                  <a:pt x="2106" y="3430"/>
                </a:lnTo>
                <a:lnTo>
                  <a:pt x="2104" y="3430"/>
                </a:lnTo>
                <a:lnTo>
                  <a:pt x="2103" y="3430"/>
                </a:lnTo>
                <a:lnTo>
                  <a:pt x="2103" y="3429"/>
                </a:lnTo>
                <a:lnTo>
                  <a:pt x="2103" y="3427"/>
                </a:lnTo>
                <a:lnTo>
                  <a:pt x="2103" y="3429"/>
                </a:lnTo>
                <a:lnTo>
                  <a:pt x="2101" y="3429"/>
                </a:lnTo>
                <a:lnTo>
                  <a:pt x="2101" y="3427"/>
                </a:lnTo>
                <a:lnTo>
                  <a:pt x="2103" y="3427"/>
                </a:lnTo>
                <a:lnTo>
                  <a:pt x="2103" y="3426"/>
                </a:lnTo>
                <a:lnTo>
                  <a:pt x="2101" y="3426"/>
                </a:lnTo>
                <a:lnTo>
                  <a:pt x="2101" y="3424"/>
                </a:lnTo>
                <a:lnTo>
                  <a:pt x="2099" y="3424"/>
                </a:lnTo>
                <a:lnTo>
                  <a:pt x="2099" y="3422"/>
                </a:lnTo>
                <a:lnTo>
                  <a:pt x="2098" y="3422"/>
                </a:lnTo>
                <a:lnTo>
                  <a:pt x="2099" y="3421"/>
                </a:lnTo>
                <a:lnTo>
                  <a:pt x="2099" y="3422"/>
                </a:lnTo>
                <a:lnTo>
                  <a:pt x="2099" y="3421"/>
                </a:lnTo>
                <a:lnTo>
                  <a:pt x="2101" y="3421"/>
                </a:lnTo>
                <a:lnTo>
                  <a:pt x="2101" y="3419"/>
                </a:lnTo>
                <a:lnTo>
                  <a:pt x="2099" y="3418"/>
                </a:lnTo>
                <a:lnTo>
                  <a:pt x="2099" y="3416"/>
                </a:lnTo>
                <a:lnTo>
                  <a:pt x="2098" y="3416"/>
                </a:lnTo>
                <a:lnTo>
                  <a:pt x="2098" y="3414"/>
                </a:lnTo>
                <a:lnTo>
                  <a:pt x="2096" y="3414"/>
                </a:lnTo>
                <a:lnTo>
                  <a:pt x="2095" y="3413"/>
                </a:lnTo>
                <a:lnTo>
                  <a:pt x="2095" y="3411"/>
                </a:lnTo>
                <a:lnTo>
                  <a:pt x="2093" y="3411"/>
                </a:lnTo>
                <a:lnTo>
                  <a:pt x="2091" y="3411"/>
                </a:lnTo>
                <a:lnTo>
                  <a:pt x="2090" y="3411"/>
                </a:lnTo>
                <a:lnTo>
                  <a:pt x="2088" y="3411"/>
                </a:lnTo>
                <a:lnTo>
                  <a:pt x="2088" y="3413"/>
                </a:lnTo>
                <a:lnTo>
                  <a:pt x="2088" y="3414"/>
                </a:lnTo>
                <a:lnTo>
                  <a:pt x="2087" y="3414"/>
                </a:lnTo>
                <a:lnTo>
                  <a:pt x="2087" y="3413"/>
                </a:lnTo>
                <a:lnTo>
                  <a:pt x="2087" y="3414"/>
                </a:lnTo>
                <a:lnTo>
                  <a:pt x="2085" y="3414"/>
                </a:lnTo>
                <a:lnTo>
                  <a:pt x="2085" y="3413"/>
                </a:lnTo>
                <a:lnTo>
                  <a:pt x="2083" y="3413"/>
                </a:lnTo>
                <a:lnTo>
                  <a:pt x="2083" y="3411"/>
                </a:lnTo>
                <a:lnTo>
                  <a:pt x="2082" y="3411"/>
                </a:lnTo>
                <a:lnTo>
                  <a:pt x="2083" y="3411"/>
                </a:lnTo>
                <a:lnTo>
                  <a:pt x="2082" y="3411"/>
                </a:lnTo>
                <a:lnTo>
                  <a:pt x="2082" y="3410"/>
                </a:lnTo>
                <a:lnTo>
                  <a:pt x="2083" y="3410"/>
                </a:lnTo>
                <a:lnTo>
                  <a:pt x="2082" y="3410"/>
                </a:lnTo>
                <a:lnTo>
                  <a:pt x="2082" y="3408"/>
                </a:lnTo>
                <a:lnTo>
                  <a:pt x="2082" y="3410"/>
                </a:lnTo>
                <a:lnTo>
                  <a:pt x="2080" y="3410"/>
                </a:lnTo>
                <a:lnTo>
                  <a:pt x="2080" y="3408"/>
                </a:lnTo>
                <a:lnTo>
                  <a:pt x="2082" y="3408"/>
                </a:lnTo>
                <a:lnTo>
                  <a:pt x="2083" y="3408"/>
                </a:lnTo>
                <a:lnTo>
                  <a:pt x="2082" y="3408"/>
                </a:lnTo>
                <a:lnTo>
                  <a:pt x="2082" y="3406"/>
                </a:lnTo>
                <a:lnTo>
                  <a:pt x="2082" y="3408"/>
                </a:lnTo>
                <a:lnTo>
                  <a:pt x="2082" y="3406"/>
                </a:lnTo>
                <a:lnTo>
                  <a:pt x="2083" y="3406"/>
                </a:lnTo>
                <a:lnTo>
                  <a:pt x="2083" y="3405"/>
                </a:lnTo>
                <a:lnTo>
                  <a:pt x="2083" y="3403"/>
                </a:lnTo>
                <a:lnTo>
                  <a:pt x="2082" y="3403"/>
                </a:lnTo>
                <a:lnTo>
                  <a:pt x="2082" y="3402"/>
                </a:lnTo>
                <a:lnTo>
                  <a:pt x="2080" y="3400"/>
                </a:lnTo>
                <a:lnTo>
                  <a:pt x="2080" y="3398"/>
                </a:lnTo>
                <a:lnTo>
                  <a:pt x="2079" y="3398"/>
                </a:lnTo>
                <a:lnTo>
                  <a:pt x="2077" y="3397"/>
                </a:lnTo>
                <a:lnTo>
                  <a:pt x="2077" y="3395"/>
                </a:lnTo>
                <a:lnTo>
                  <a:pt x="2075" y="3395"/>
                </a:lnTo>
                <a:lnTo>
                  <a:pt x="2075" y="3394"/>
                </a:lnTo>
                <a:lnTo>
                  <a:pt x="2075" y="3395"/>
                </a:lnTo>
                <a:lnTo>
                  <a:pt x="2075" y="3394"/>
                </a:lnTo>
                <a:lnTo>
                  <a:pt x="2074" y="3394"/>
                </a:lnTo>
                <a:lnTo>
                  <a:pt x="2072" y="3394"/>
                </a:lnTo>
                <a:lnTo>
                  <a:pt x="2072" y="3392"/>
                </a:lnTo>
                <a:lnTo>
                  <a:pt x="2071" y="3392"/>
                </a:lnTo>
                <a:lnTo>
                  <a:pt x="2071" y="3390"/>
                </a:lnTo>
                <a:lnTo>
                  <a:pt x="2069" y="3389"/>
                </a:lnTo>
                <a:lnTo>
                  <a:pt x="2069" y="3387"/>
                </a:lnTo>
                <a:lnTo>
                  <a:pt x="2067" y="3387"/>
                </a:lnTo>
                <a:lnTo>
                  <a:pt x="2067" y="3386"/>
                </a:lnTo>
                <a:lnTo>
                  <a:pt x="2066" y="3386"/>
                </a:lnTo>
                <a:lnTo>
                  <a:pt x="2064" y="3386"/>
                </a:lnTo>
                <a:lnTo>
                  <a:pt x="2064" y="3384"/>
                </a:lnTo>
                <a:lnTo>
                  <a:pt x="2063" y="3384"/>
                </a:lnTo>
                <a:lnTo>
                  <a:pt x="2063" y="3382"/>
                </a:lnTo>
                <a:lnTo>
                  <a:pt x="2061" y="3382"/>
                </a:lnTo>
                <a:lnTo>
                  <a:pt x="2059" y="3382"/>
                </a:lnTo>
                <a:lnTo>
                  <a:pt x="2058" y="3382"/>
                </a:lnTo>
                <a:lnTo>
                  <a:pt x="2056" y="3381"/>
                </a:lnTo>
                <a:lnTo>
                  <a:pt x="2055" y="3381"/>
                </a:lnTo>
                <a:lnTo>
                  <a:pt x="2055" y="3382"/>
                </a:lnTo>
                <a:lnTo>
                  <a:pt x="2053" y="3382"/>
                </a:lnTo>
                <a:lnTo>
                  <a:pt x="2053" y="3384"/>
                </a:lnTo>
                <a:lnTo>
                  <a:pt x="2055" y="3384"/>
                </a:lnTo>
                <a:lnTo>
                  <a:pt x="2053" y="3384"/>
                </a:lnTo>
                <a:lnTo>
                  <a:pt x="2053" y="3386"/>
                </a:lnTo>
                <a:lnTo>
                  <a:pt x="2051" y="3386"/>
                </a:lnTo>
                <a:lnTo>
                  <a:pt x="2053" y="3386"/>
                </a:lnTo>
                <a:lnTo>
                  <a:pt x="2053" y="3387"/>
                </a:lnTo>
                <a:lnTo>
                  <a:pt x="2051" y="3387"/>
                </a:lnTo>
                <a:lnTo>
                  <a:pt x="2051" y="3386"/>
                </a:lnTo>
                <a:lnTo>
                  <a:pt x="2051" y="3384"/>
                </a:lnTo>
                <a:lnTo>
                  <a:pt x="2050" y="3384"/>
                </a:lnTo>
                <a:lnTo>
                  <a:pt x="2048" y="3384"/>
                </a:lnTo>
                <a:lnTo>
                  <a:pt x="2048" y="3382"/>
                </a:lnTo>
                <a:lnTo>
                  <a:pt x="2047" y="3382"/>
                </a:lnTo>
                <a:lnTo>
                  <a:pt x="2045" y="3382"/>
                </a:lnTo>
                <a:lnTo>
                  <a:pt x="2045" y="3384"/>
                </a:lnTo>
                <a:lnTo>
                  <a:pt x="2043" y="3384"/>
                </a:lnTo>
                <a:lnTo>
                  <a:pt x="2045" y="3384"/>
                </a:lnTo>
                <a:lnTo>
                  <a:pt x="2045" y="3386"/>
                </a:lnTo>
                <a:lnTo>
                  <a:pt x="2043" y="3386"/>
                </a:lnTo>
                <a:lnTo>
                  <a:pt x="2042" y="3386"/>
                </a:lnTo>
                <a:lnTo>
                  <a:pt x="2042" y="3384"/>
                </a:lnTo>
                <a:lnTo>
                  <a:pt x="2042" y="3386"/>
                </a:lnTo>
                <a:lnTo>
                  <a:pt x="2040" y="3386"/>
                </a:lnTo>
                <a:lnTo>
                  <a:pt x="2040" y="3384"/>
                </a:lnTo>
                <a:lnTo>
                  <a:pt x="2040" y="3382"/>
                </a:lnTo>
                <a:lnTo>
                  <a:pt x="2039" y="3382"/>
                </a:lnTo>
                <a:lnTo>
                  <a:pt x="2039" y="3381"/>
                </a:lnTo>
                <a:lnTo>
                  <a:pt x="2037" y="3381"/>
                </a:lnTo>
                <a:lnTo>
                  <a:pt x="2037" y="3382"/>
                </a:lnTo>
                <a:lnTo>
                  <a:pt x="2037" y="3381"/>
                </a:lnTo>
                <a:lnTo>
                  <a:pt x="2035" y="3381"/>
                </a:lnTo>
                <a:lnTo>
                  <a:pt x="2034" y="3381"/>
                </a:lnTo>
                <a:lnTo>
                  <a:pt x="2034" y="3379"/>
                </a:lnTo>
                <a:lnTo>
                  <a:pt x="2032" y="3379"/>
                </a:lnTo>
                <a:lnTo>
                  <a:pt x="2031" y="3379"/>
                </a:lnTo>
                <a:lnTo>
                  <a:pt x="2031" y="3378"/>
                </a:lnTo>
                <a:lnTo>
                  <a:pt x="2029" y="3378"/>
                </a:lnTo>
                <a:lnTo>
                  <a:pt x="2029" y="3376"/>
                </a:lnTo>
                <a:lnTo>
                  <a:pt x="2027" y="3376"/>
                </a:lnTo>
                <a:lnTo>
                  <a:pt x="2027" y="3374"/>
                </a:lnTo>
                <a:lnTo>
                  <a:pt x="2026" y="3374"/>
                </a:lnTo>
                <a:lnTo>
                  <a:pt x="2024" y="3374"/>
                </a:lnTo>
                <a:lnTo>
                  <a:pt x="2026" y="3374"/>
                </a:lnTo>
                <a:lnTo>
                  <a:pt x="2024" y="3373"/>
                </a:lnTo>
                <a:lnTo>
                  <a:pt x="2023" y="3373"/>
                </a:lnTo>
                <a:lnTo>
                  <a:pt x="2024" y="3373"/>
                </a:lnTo>
                <a:lnTo>
                  <a:pt x="2023" y="3373"/>
                </a:lnTo>
                <a:lnTo>
                  <a:pt x="2023" y="3371"/>
                </a:lnTo>
                <a:lnTo>
                  <a:pt x="2024" y="3371"/>
                </a:lnTo>
                <a:lnTo>
                  <a:pt x="2026" y="3371"/>
                </a:lnTo>
                <a:lnTo>
                  <a:pt x="2027" y="3371"/>
                </a:lnTo>
                <a:lnTo>
                  <a:pt x="2027" y="3370"/>
                </a:lnTo>
                <a:lnTo>
                  <a:pt x="2029" y="3370"/>
                </a:lnTo>
                <a:lnTo>
                  <a:pt x="2029" y="3368"/>
                </a:lnTo>
                <a:lnTo>
                  <a:pt x="2027" y="3368"/>
                </a:lnTo>
                <a:lnTo>
                  <a:pt x="2027" y="3366"/>
                </a:lnTo>
                <a:lnTo>
                  <a:pt x="2026" y="3368"/>
                </a:lnTo>
                <a:lnTo>
                  <a:pt x="2026" y="3366"/>
                </a:lnTo>
                <a:lnTo>
                  <a:pt x="2024" y="3365"/>
                </a:lnTo>
                <a:lnTo>
                  <a:pt x="2023" y="3365"/>
                </a:lnTo>
                <a:lnTo>
                  <a:pt x="2023" y="3366"/>
                </a:lnTo>
                <a:lnTo>
                  <a:pt x="2023" y="3368"/>
                </a:lnTo>
                <a:lnTo>
                  <a:pt x="2021" y="3366"/>
                </a:lnTo>
                <a:lnTo>
                  <a:pt x="2019" y="3365"/>
                </a:lnTo>
                <a:lnTo>
                  <a:pt x="2021" y="3365"/>
                </a:lnTo>
                <a:lnTo>
                  <a:pt x="2021" y="3366"/>
                </a:lnTo>
                <a:lnTo>
                  <a:pt x="2023" y="3365"/>
                </a:lnTo>
                <a:lnTo>
                  <a:pt x="2023" y="3363"/>
                </a:lnTo>
                <a:lnTo>
                  <a:pt x="2023" y="3362"/>
                </a:lnTo>
                <a:lnTo>
                  <a:pt x="2021" y="3362"/>
                </a:lnTo>
                <a:lnTo>
                  <a:pt x="2021" y="3360"/>
                </a:lnTo>
                <a:lnTo>
                  <a:pt x="2019" y="3360"/>
                </a:lnTo>
                <a:lnTo>
                  <a:pt x="2019" y="3362"/>
                </a:lnTo>
                <a:lnTo>
                  <a:pt x="2019" y="3360"/>
                </a:lnTo>
                <a:lnTo>
                  <a:pt x="2019" y="3358"/>
                </a:lnTo>
                <a:lnTo>
                  <a:pt x="2021" y="3358"/>
                </a:lnTo>
                <a:lnTo>
                  <a:pt x="2021" y="3357"/>
                </a:lnTo>
                <a:lnTo>
                  <a:pt x="2019" y="3357"/>
                </a:lnTo>
                <a:lnTo>
                  <a:pt x="2019" y="3355"/>
                </a:lnTo>
                <a:lnTo>
                  <a:pt x="2018" y="3355"/>
                </a:lnTo>
                <a:lnTo>
                  <a:pt x="2018" y="3357"/>
                </a:lnTo>
                <a:lnTo>
                  <a:pt x="2018" y="3355"/>
                </a:lnTo>
                <a:lnTo>
                  <a:pt x="2018" y="3354"/>
                </a:lnTo>
                <a:lnTo>
                  <a:pt x="2018" y="3355"/>
                </a:lnTo>
                <a:lnTo>
                  <a:pt x="2018" y="3354"/>
                </a:lnTo>
                <a:lnTo>
                  <a:pt x="2016" y="3354"/>
                </a:lnTo>
                <a:lnTo>
                  <a:pt x="2016" y="3352"/>
                </a:lnTo>
                <a:lnTo>
                  <a:pt x="2016" y="3350"/>
                </a:lnTo>
                <a:lnTo>
                  <a:pt x="2016" y="3349"/>
                </a:lnTo>
                <a:lnTo>
                  <a:pt x="2018" y="3349"/>
                </a:lnTo>
                <a:lnTo>
                  <a:pt x="2018" y="3347"/>
                </a:lnTo>
                <a:lnTo>
                  <a:pt x="2019" y="3347"/>
                </a:lnTo>
                <a:lnTo>
                  <a:pt x="2021" y="3347"/>
                </a:lnTo>
                <a:lnTo>
                  <a:pt x="2023" y="3347"/>
                </a:lnTo>
                <a:lnTo>
                  <a:pt x="2023" y="3349"/>
                </a:lnTo>
                <a:lnTo>
                  <a:pt x="2024" y="3349"/>
                </a:lnTo>
                <a:lnTo>
                  <a:pt x="2024" y="3350"/>
                </a:lnTo>
                <a:lnTo>
                  <a:pt x="2024" y="3352"/>
                </a:lnTo>
                <a:lnTo>
                  <a:pt x="2024" y="3354"/>
                </a:lnTo>
                <a:lnTo>
                  <a:pt x="2024" y="3355"/>
                </a:lnTo>
                <a:lnTo>
                  <a:pt x="2024" y="3357"/>
                </a:lnTo>
                <a:lnTo>
                  <a:pt x="2026" y="3357"/>
                </a:lnTo>
                <a:lnTo>
                  <a:pt x="2026" y="3358"/>
                </a:lnTo>
                <a:lnTo>
                  <a:pt x="2026" y="3360"/>
                </a:lnTo>
                <a:lnTo>
                  <a:pt x="2024" y="3360"/>
                </a:lnTo>
                <a:lnTo>
                  <a:pt x="2024" y="3362"/>
                </a:lnTo>
                <a:lnTo>
                  <a:pt x="2026" y="3362"/>
                </a:lnTo>
                <a:lnTo>
                  <a:pt x="2027" y="3363"/>
                </a:lnTo>
                <a:lnTo>
                  <a:pt x="2027" y="3362"/>
                </a:lnTo>
                <a:lnTo>
                  <a:pt x="2027" y="3360"/>
                </a:lnTo>
                <a:lnTo>
                  <a:pt x="2029" y="3360"/>
                </a:lnTo>
                <a:lnTo>
                  <a:pt x="2031" y="3360"/>
                </a:lnTo>
                <a:lnTo>
                  <a:pt x="2032" y="3360"/>
                </a:lnTo>
                <a:lnTo>
                  <a:pt x="2034" y="3360"/>
                </a:lnTo>
                <a:lnTo>
                  <a:pt x="2034" y="3362"/>
                </a:lnTo>
                <a:lnTo>
                  <a:pt x="2035" y="3362"/>
                </a:lnTo>
                <a:lnTo>
                  <a:pt x="2034" y="3363"/>
                </a:lnTo>
                <a:lnTo>
                  <a:pt x="2032" y="3363"/>
                </a:lnTo>
                <a:lnTo>
                  <a:pt x="2031" y="3363"/>
                </a:lnTo>
                <a:lnTo>
                  <a:pt x="2032" y="3365"/>
                </a:lnTo>
                <a:lnTo>
                  <a:pt x="2032" y="3366"/>
                </a:lnTo>
                <a:lnTo>
                  <a:pt x="2031" y="3366"/>
                </a:lnTo>
                <a:lnTo>
                  <a:pt x="2032" y="3368"/>
                </a:lnTo>
                <a:lnTo>
                  <a:pt x="2034" y="3368"/>
                </a:lnTo>
                <a:lnTo>
                  <a:pt x="2034" y="3370"/>
                </a:lnTo>
                <a:lnTo>
                  <a:pt x="2034" y="3368"/>
                </a:lnTo>
                <a:lnTo>
                  <a:pt x="2032" y="3368"/>
                </a:lnTo>
                <a:lnTo>
                  <a:pt x="2032" y="3366"/>
                </a:lnTo>
                <a:lnTo>
                  <a:pt x="2032" y="3365"/>
                </a:lnTo>
                <a:lnTo>
                  <a:pt x="2034" y="3365"/>
                </a:lnTo>
                <a:lnTo>
                  <a:pt x="2035" y="3365"/>
                </a:lnTo>
                <a:lnTo>
                  <a:pt x="2035" y="3363"/>
                </a:lnTo>
                <a:lnTo>
                  <a:pt x="2035" y="3365"/>
                </a:lnTo>
                <a:lnTo>
                  <a:pt x="2037" y="3363"/>
                </a:lnTo>
                <a:lnTo>
                  <a:pt x="2037" y="3365"/>
                </a:lnTo>
                <a:lnTo>
                  <a:pt x="2037" y="3366"/>
                </a:lnTo>
                <a:lnTo>
                  <a:pt x="2039" y="3366"/>
                </a:lnTo>
                <a:lnTo>
                  <a:pt x="2039" y="3368"/>
                </a:lnTo>
                <a:lnTo>
                  <a:pt x="2039" y="3370"/>
                </a:lnTo>
                <a:lnTo>
                  <a:pt x="2040" y="3370"/>
                </a:lnTo>
                <a:lnTo>
                  <a:pt x="2042" y="3370"/>
                </a:lnTo>
                <a:lnTo>
                  <a:pt x="2042" y="3368"/>
                </a:lnTo>
                <a:lnTo>
                  <a:pt x="2042" y="3370"/>
                </a:lnTo>
                <a:lnTo>
                  <a:pt x="2043" y="3370"/>
                </a:lnTo>
                <a:lnTo>
                  <a:pt x="2043" y="3368"/>
                </a:lnTo>
                <a:lnTo>
                  <a:pt x="2042" y="3368"/>
                </a:lnTo>
                <a:lnTo>
                  <a:pt x="2042" y="3366"/>
                </a:lnTo>
                <a:lnTo>
                  <a:pt x="2040" y="3365"/>
                </a:lnTo>
                <a:lnTo>
                  <a:pt x="2039" y="3365"/>
                </a:lnTo>
                <a:lnTo>
                  <a:pt x="2039" y="3363"/>
                </a:lnTo>
                <a:lnTo>
                  <a:pt x="2039" y="3362"/>
                </a:lnTo>
                <a:lnTo>
                  <a:pt x="2039" y="3360"/>
                </a:lnTo>
                <a:lnTo>
                  <a:pt x="2040" y="3360"/>
                </a:lnTo>
                <a:lnTo>
                  <a:pt x="2040" y="3362"/>
                </a:lnTo>
                <a:lnTo>
                  <a:pt x="2042" y="3362"/>
                </a:lnTo>
                <a:lnTo>
                  <a:pt x="2042" y="3360"/>
                </a:lnTo>
                <a:lnTo>
                  <a:pt x="2043" y="3362"/>
                </a:lnTo>
                <a:lnTo>
                  <a:pt x="2043" y="3360"/>
                </a:lnTo>
                <a:lnTo>
                  <a:pt x="2045" y="3360"/>
                </a:lnTo>
                <a:lnTo>
                  <a:pt x="2045" y="3362"/>
                </a:lnTo>
                <a:lnTo>
                  <a:pt x="2047" y="3362"/>
                </a:lnTo>
                <a:lnTo>
                  <a:pt x="2047" y="3363"/>
                </a:lnTo>
                <a:lnTo>
                  <a:pt x="2048" y="3363"/>
                </a:lnTo>
                <a:lnTo>
                  <a:pt x="2050" y="3363"/>
                </a:lnTo>
                <a:lnTo>
                  <a:pt x="2050" y="3365"/>
                </a:lnTo>
                <a:lnTo>
                  <a:pt x="2051" y="3365"/>
                </a:lnTo>
                <a:lnTo>
                  <a:pt x="2053" y="3365"/>
                </a:lnTo>
                <a:lnTo>
                  <a:pt x="2053" y="3366"/>
                </a:lnTo>
                <a:lnTo>
                  <a:pt x="2055" y="3366"/>
                </a:lnTo>
                <a:lnTo>
                  <a:pt x="2055" y="3368"/>
                </a:lnTo>
                <a:lnTo>
                  <a:pt x="2053" y="3368"/>
                </a:lnTo>
                <a:lnTo>
                  <a:pt x="2053" y="3370"/>
                </a:lnTo>
                <a:lnTo>
                  <a:pt x="2055" y="3370"/>
                </a:lnTo>
                <a:lnTo>
                  <a:pt x="2056" y="3370"/>
                </a:lnTo>
                <a:lnTo>
                  <a:pt x="2058" y="3370"/>
                </a:lnTo>
                <a:lnTo>
                  <a:pt x="2059" y="3371"/>
                </a:lnTo>
                <a:lnTo>
                  <a:pt x="2059" y="3373"/>
                </a:lnTo>
                <a:lnTo>
                  <a:pt x="2061" y="3373"/>
                </a:lnTo>
                <a:lnTo>
                  <a:pt x="2063" y="3373"/>
                </a:lnTo>
                <a:lnTo>
                  <a:pt x="2064" y="3374"/>
                </a:lnTo>
                <a:lnTo>
                  <a:pt x="2064" y="3376"/>
                </a:lnTo>
                <a:lnTo>
                  <a:pt x="2064" y="3378"/>
                </a:lnTo>
                <a:lnTo>
                  <a:pt x="2066" y="3378"/>
                </a:lnTo>
                <a:lnTo>
                  <a:pt x="2066" y="3376"/>
                </a:lnTo>
                <a:lnTo>
                  <a:pt x="2064" y="3376"/>
                </a:lnTo>
                <a:lnTo>
                  <a:pt x="2064" y="3374"/>
                </a:lnTo>
                <a:lnTo>
                  <a:pt x="2066" y="3374"/>
                </a:lnTo>
                <a:lnTo>
                  <a:pt x="2067" y="3374"/>
                </a:lnTo>
                <a:lnTo>
                  <a:pt x="2069" y="3374"/>
                </a:lnTo>
                <a:lnTo>
                  <a:pt x="2069" y="3373"/>
                </a:lnTo>
                <a:lnTo>
                  <a:pt x="2069" y="3371"/>
                </a:lnTo>
                <a:lnTo>
                  <a:pt x="2067" y="3371"/>
                </a:lnTo>
                <a:lnTo>
                  <a:pt x="2066" y="3371"/>
                </a:lnTo>
                <a:lnTo>
                  <a:pt x="2066" y="3370"/>
                </a:lnTo>
                <a:lnTo>
                  <a:pt x="2064" y="3370"/>
                </a:lnTo>
                <a:lnTo>
                  <a:pt x="2064" y="3368"/>
                </a:lnTo>
                <a:lnTo>
                  <a:pt x="2063" y="3368"/>
                </a:lnTo>
                <a:lnTo>
                  <a:pt x="2061" y="3368"/>
                </a:lnTo>
                <a:lnTo>
                  <a:pt x="2061" y="3366"/>
                </a:lnTo>
                <a:lnTo>
                  <a:pt x="2059" y="3366"/>
                </a:lnTo>
                <a:lnTo>
                  <a:pt x="2061" y="3366"/>
                </a:lnTo>
                <a:lnTo>
                  <a:pt x="2063" y="3366"/>
                </a:lnTo>
                <a:lnTo>
                  <a:pt x="2064" y="3366"/>
                </a:lnTo>
                <a:lnTo>
                  <a:pt x="2066" y="3366"/>
                </a:lnTo>
                <a:lnTo>
                  <a:pt x="2066" y="3365"/>
                </a:lnTo>
                <a:lnTo>
                  <a:pt x="2067" y="3365"/>
                </a:lnTo>
                <a:lnTo>
                  <a:pt x="2069" y="3365"/>
                </a:lnTo>
                <a:lnTo>
                  <a:pt x="2071" y="3365"/>
                </a:lnTo>
                <a:lnTo>
                  <a:pt x="2071" y="3363"/>
                </a:lnTo>
                <a:lnTo>
                  <a:pt x="2071" y="3362"/>
                </a:lnTo>
                <a:lnTo>
                  <a:pt x="2069" y="3362"/>
                </a:lnTo>
                <a:lnTo>
                  <a:pt x="2069" y="3360"/>
                </a:lnTo>
                <a:lnTo>
                  <a:pt x="2071" y="3360"/>
                </a:lnTo>
                <a:lnTo>
                  <a:pt x="2072" y="3358"/>
                </a:lnTo>
                <a:lnTo>
                  <a:pt x="2074" y="3358"/>
                </a:lnTo>
                <a:lnTo>
                  <a:pt x="2074" y="3357"/>
                </a:lnTo>
                <a:lnTo>
                  <a:pt x="2075" y="3357"/>
                </a:lnTo>
                <a:lnTo>
                  <a:pt x="2077" y="3357"/>
                </a:lnTo>
                <a:lnTo>
                  <a:pt x="2077" y="3355"/>
                </a:lnTo>
                <a:lnTo>
                  <a:pt x="2079" y="3355"/>
                </a:lnTo>
                <a:lnTo>
                  <a:pt x="2079" y="3354"/>
                </a:lnTo>
                <a:lnTo>
                  <a:pt x="2080" y="3354"/>
                </a:lnTo>
                <a:lnTo>
                  <a:pt x="2080" y="3352"/>
                </a:lnTo>
                <a:lnTo>
                  <a:pt x="2080" y="3354"/>
                </a:lnTo>
                <a:lnTo>
                  <a:pt x="2082" y="3354"/>
                </a:lnTo>
                <a:lnTo>
                  <a:pt x="2082" y="3352"/>
                </a:lnTo>
                <a:lnTo>
                  <a:pt x="2082" y="3354"/>
                </a:lnTo>
                <a:lnTo>
                  <a:pt x="2083" y="3354"/>
                </a:lnTo>
                <a:lnTo>
                  <a:pt x="2085" y="3354"/>
                </a:lnTo>
                <a:lnTo>
                  <a:pt x="2085" y="3355"/>
                </a:lnTo>
                <a:lnTo>
                  <a:pt x="2085" y="3354"/>
                </a:lnTo>
                <a:lnTo>
                  <a:pt x="2083" y="3354"/>
                </a:lnTo>
                <a:lnTo>
                  <a:pt x="2083" y="3352"/>
                </a:lnTo>
                <a:lnTo>
                  <a:pt x="2085" y="3352"/>
                </a:lnTo>
                <a:lnTo>
                  <a:pt x="2087" y="3352"/>
                </a:lnTo>
                <a:lnTo>
                  <a:pt x="2087" y="3350"/>
                </a:lnTo>
                <a:lnTo>
                  <a:pt x="2085" y="3350"/>
                </a:lnTo>
                <a:lnTo>
                  <a:pt x="2083" y="3350"/>
                </a:lnTo>
                <a:lnTo>
                  <a:pt x="2082" y="3350"/>
                </a:lnTo>
                <a:lnTo>
                  <a:pt x="2082" y="3349"/>
                </a:lnTo>
                <a:lnTo>
                  <a:pt x="2082" y="3347"/>
                </a:lnTo>
                <a:lnTo>
                  <a:pt x="2082" y="3346"/>
                </a:lnTo>
                <a:lnTo>
                  <a:pt x="2082" y="3347"/>
                </a:lnTo>
                <a:lnTo>
                  <a:pt x="2083" y="3347"/>
                </a:lnTo>
                <a:lnTo>
                  <a:pt x="2085" y="3347"/>
                </a:lnTo>
                <a:lnTo>
                  <a:pt x="2085" y="3349"/>
                </a:lnTo>
                <a:lnTo>
                  <a:pt x="2087" y="3349"/>
                </a:lnTo>
                <a:lnTo>
                  <a:pt x="2087" y="3347"/>
                </a:lnTo>
                <a:lnTo>
                  <a:pt x="2088" y="3347"/>
                </a:lnTo>
                <a:lnTo>
                  <a:pt x="2090" y="3347"/>
                </a:lnTo>
                <a:lnTo>
                  <a:pt x="2090" y="3346"/>
                </a:lnTo>
                <a:lnTo>
                  <a:pt x="2091" y="3346"/>
                </a:lnTo>
                <a:lnTo>
                  <a:pt x="2091" y="3344"/>
                </a:lnTo>
                <a:lnTo>
                  <a:pt x="2093" y="3344"/>
                </a:lnTo>
                <a:lnTo>
                  <a:pt x="2093" y="3342"/>
                </a:lnTo>
                <a:lnTo>
                  <a:pt x="2093" y="3341"/>
                </a:lnTo>
                <a:lnTo>
                  <a:pt x="2093" y="3339"/>
                </a:lnTo>
                <a:lnTo>
                  <a:pt x="2093" y="3338"/>
                </a:lnTo>
                <a:lnTo>
                  <a:pt x="2093" y="3336"/>
                </a:lnTo>
                <a:lnTo>
                  <a:pt x="2095" y="3336"/>
                </a:lnTo>
                <a:lnTo>
                  <a:pt x="2095" y="3334"/>
                </a:lnTo>
                <a:lnTo>
                  <a:pt x="2095" y="3333"/>
                </a:lnTo>
                <a:lnTo>
                  <a:pt x="2096" y="3333"/>
                </a:lnTo>
                <a:lnTo>
                  <a:pt x="2096" y="3331"/>
                </a:lnTo>
                <a:lnTo>
                  <a:pt x="2095" y="3331"/>
                </a:lnTo>
                <a:lnTo>
                  <a:pt x="2095" y="3333"/>
                </a:lnTo>
                <a:lnTo>
                  <a:pt x="2093" y="3333"/>
                </a:lnTo>
                <a:lnTo>
                  <a:pt x="2095" y="3333"/>
                </a:lnTo>
                <a:lnTo>
                  <a:pt x="2095" y="3331"/>
                </a:lnTo>
                <a:lnTo>
                  <a:pt x="2093" y="3331"/>
                </a:lnTo>
                <a:lnTo>
                  <a:pt x="2093" y="3333"/>
                </a:lnTo>
                <a:lnTo>
                  <a:pt x="2093" y="3331"/>
                </a:lnTo>
                <a:lnTo>
                  <a:pt x="2091" y="3331"/>
                </a:lnTo>
                <a:lnTo>
                  <a:pt x="2091" y="3330"/>
                </a:lnTo>
                <a:lnTo>
                  <a:pt x="2093" y="3330"/>
                </a:lnTo>
                <a:lnTo>
                  <a:pt x="2093" y="3328"/>
                </a:lnTo>
                <a:lnTo>
                  <a:pt x="2095" y="3328"/>
                </a:lnTo>
                <a:lnTo>
                  <a:pt x="2096" y="3328"/>
                </a:lnTo>
                <a:lnTo>
                  <a:pt x="2098" y="3328"/>
                </a:lnTo>
                <a:lnTo>
                  <a:pt x="2099" y="3326"/>
                </a:lnTo>
                <a:lnTo>
                  <a:pt x="2101" y="3326"/>
                </a:lnTo>
                <a:lnTo>
                  <a:pt x="2103" y="3326"/>
                </a:lnTo>
                <a:lnTo>
                  <a:pt x="2104" y="3325"/>
                </a:lnTo>
                <a:lnTo>
                  <a:pt x="2103" y="3325"/>
                </a:lnTo>
                <a:lnTo>
                  <a:pt x="2103" y="3323"/>
                </a:lnTo>
                <a:lnTo>
                  <a:pt x="2104" y="3322"/>
                </a:lnTo>
                <a:lnTo>
                  <a:pt x="2104" y="3320"/>
                </a:lnTo>
                <a:lnTo>
                  <a:pt x="2104" y="3318"/>
                </a:lnTo>
                <a:lnTo>
                  <a:pt x="2104" y="3317"/>
                </a:lnTo>
                <a:lnTo>
                  <a:pt x="2106" y="3317"/>
                </a:lnTo>
                <a:lnTo>
                  <a:pt x="2106" y="3315"/>
                </a:lnTo>
                <a:lnTo>
                  <a:pt x="2106" y="3314"/>
                </a:lnTo>
                <a:lnTo>
                  <a:pt x="2104" y="3314"/>
                </a:lnTo>
                <a:lnTo>
                  <a:pt x="2103" y="3315"/>
                </a:lnTo>
                <a:lnTo>
                  <a:pt x="2103" y="3317"/>
                </a:lnTo>
                <a:lnTo>
                  <a:pt x="2104" y="3317"/>
                </a:lnTo>
                <a:lnTo>
                  <a:pt x="2103" y="3317"/>
                </a:lnTo>
                <a:lnTo>
                  <a:pt x="2103" y="3318"/>
                </a:lnTo>
                <a:lnTo>
                  <a:pt x="2103" y="3320"/>
                </a:lnTo>
                <a:lnTo>
                  <a:pt x="2101" y="3320"/>
                </a:lnTo>
                <a:lnTo>
                  <a:pt x="2101" y="3322"/>
                </a:lnTo>
                <a:lnTo>
                  <a:pt x="2101" y="3323"/>
                </a:lnTo>
                <a:lnTo>
                  <a:pt x="2101" y="3322"/>
                </a:lnTo>
                <a:lnTo>
                  <a:pt x="2099" y="3322"/>
                </a:lnTo>
                <a:lnTo>
                  <a:pt x="2099" y="3320"/>
                </a:lnTo>
                <a:lnTo>
                  <a:pt x="2098" y="3320"/>
                </a:lnTo>
                <a:lnTo>
                  <a:pt x="2098" y="3322"/>
                </a:lnTo>
                <a:lnTo>
                  <a:pt x="2098" y="3323"/>
                </a:lnTo>
                <a:lnTo>
                  <a:pt x="2096" y="3323"/>
                </a:lnTo>
                <a:lnTo>
                  <a:pt x="2095" y="3323"/>
                </a:lnTo>
                <a:lnTo>
                  <a:pt x="2095" y="3325"/>
                </a:lnTo>
                <a:lnTo>
                  <a:pt x="2095" y="3323"/>
                </a:lnTo>
                <a:lnTo>
                  <a:pt x="2093" y="3325"/>
                </a:lnTo>
                <a:lnTo>
                  <a:pt x="2091" y="3325"/>
                </a:lnTo>
                <a:lnTo>
                  <a:pt x="2090" y="3325"/>
                </a:lnTo>
                <a:lnTo>
                  <a:pt x="2090" y="3326"/>
                </a:lnTo>
                <a:lnTo>
                  <a:pt x="2088" y="3326"/>
                </a:lnTo>
                <a:lnTo>
                  <a:pt x="2088" y="3328"/>
                </a:lnTo>
                <a:lnTo>
                  <a:pt x="2088" y="3330"/>
                </a:lnTo>
                <a:lnTo>
                  <a:pt x="2088" y="3331"/>
                </a:lnTo>
                <a:lnTo>
                  <a:pt x="2088" y="3333"/>
                </a:lnTo>
                <a:lnTo>
                  <a:pt x="2088" y="3334"/>
                </a:lnTo>
                <a:lnTo>
                  <a:pt x="2088" y="3336"/>
                </a:lnTo>
                <a:lnTo>
                  <a:pt x="2088" y="3338"/>
                </a:lnTo>
                <a:lnTo>
                  <a:pt x="2088" y="3339"/>
                </a:lnTo>
                <a:lnTo>
                  <a:pt x="2090" y="3339"/>
                </a:lnTo>
                <a:lnTo>
                  <a:pt x="2088" y="3339"/>
                </a:lnTo>
                <a:lnTo>
                  <a:pt x="2087" y="3339"/>
                </a:lnTo>
                <a:lnTo>
                  <a:pt x="2087" y="3341"/>
                </a:lnTo>
                <a:lnTo>
                  <a:pt x="2085" y="3341"/>
                </a:lnTo>
                <a:lnTo>
                  <a:pt x="2083" y="3341"/>
                </a:lnTo>
                <a:lnTo>
                  <a:pt x="2083" y="3342"/>
                </a:lnTo>
                <a:lnTo>
                  <a:pt x="2083" y="3341"/>
                </a:lnTo>
                <a:lnTo>
                  <a:pt x="2083" y="3339"/>
                </a:lnTo>
                <a:lnTo>
                  <a:pt x="2083" y="3338"/>
                </a:lnTo>
                <a:lnTo>
                  <a:pt x="2085" y="3338"/>
                </a:lnTo>
                <a:lnTo>
                  <a:pt x="2083" y="3338"/>
                </a:lnTo>
                <a:lnTo>
                  <a:pt x="2085" y="3338"/>
                </a:lnTo>
                <a:lnTo>
                  <a:pt x="2085" y="3336"/>
                </a:lnTo>
                <a:lnTo>
                  <a:pt x="2083" y="3336"/>
                </a:lnTo>
                <a:lnTo>
                  <a:pt x="2083" y="3334"/>
                </a:lnTo>
                <a:lnTo>
                  <a:pt x="2085" y="3334"/>
                </a:lnTo>
                <a:lnTo>
                  <a:pt x="2085" y="3333"/>
                </a:lnTo>
                <a:lnTo>
                  <a:pt x="2083" y="3333"/>
                </a:lnTo>
                <a:lnTo>
                  <a:pt x="2083" y="3331"/>
                </a:lnTo>
                <a:lnTo>
                  <a:pt x="2085" y="3331"/>
                </a:lnTo>
                <a:lnTo>
                  <a:pt x="2085" y="3330"/>
                </a:lnTo>
                <a:lnTo>
                  <a:pt x="2085" y="3328"/>
                </a:lnTo>
                <a:lnTo>
                  <a:pt x="2085" y="3326"/>
                </a:lnTo>
                <a:lnTo>
                  <a:pt x="2087" y="3326"/>
                </a:lnTo>
                <a:lnTo>
                  <a:pt x="2085" y="3326"/>
                </a:lnTo>
                <a:lnTo>
                  <a:pt x="2085" y="3325"/>
                </a:lnTo>
                <a:lnTo>
                  <a:pt x="2085" y="3323"/>
                </a:lnTo>
                <a:lnTo>
                  <a:pt x="2083" y="3323"/>
                </a:lnTo>
                <a:lnTo>
                  <a:pt x="2083" y="3325"/>
                </a:lnTo>
                <a:lnTo>
                  <a:pt x="2083" y="3326"/>
                </a:lnTo>
                <a:lnTo>
                  <a:pt x="2082" y="3326"/>
                </a:lnTo>
                <a:lnTo>
                  <a:pt x="2082" y="3328"/>
                </a:lnTo>
                <a:lnTo>
                  <a:pt x="2082" y="3330"/>
                </a:lnTo>
                <a:lnTo>
                  <a:pt x="2082" y="3331"/>
                </a:lnTo>
                <a:lnTo>
                  <a:pt x="2080" y="3331"/>
                </a:lnTo>
                <a:lnTo>
                  <a:pt x="2080" y="3330"/>
                </a:lnTo>
                <a:lnTo>
                  <a:pt x="2082" y="3330"/>
                </a:lnTo>
                <a:lnTo>
                  <a:pt x="2080" y="3330"/>
                </a:lnTo>
                <a:lnTo>
                  <a:pt x="2080" y="3331"/>
                </a:lnTo>
                <a:lnTo>
                  <a:pt x="2079" y="3331"/>
                </a:lnTo>
                <a:lnTo>
                  <a:pt x="2080" y="3333"/>
                </a:lnTo>
                <a:lnTo>
                  <a:pt x="2080" y="3334"/>
                </a:lnTo>
                <a:lnTo>
                  <a:pt x="2080" y="3336"/>
                </a:lnTo>
                <a:lnTo>
                  <a:pt x="2079" y="3336"/>
                </a:lnTo>
                <a:lnTo>
                  <a:pt x="2077" y="3336"/>
                </a:lnTo>
                <a:lnTo>
                  <a:pt x="2077" y="3338"/>
                </a:lnTo>
                <a:lnTo>
                  <a:pt x="2077" y="3339"/>
                </a:lnTo>
                <a:lnTo>
                  <a:pt x="2075" y="3339"/>
                </a:lnTo>
                <a:lnTo>
                  <a:pt x="2075" y="3338"/>
                </a:lnTo>
                <a:lnTo>
                  <a:pt x="2074" y="3338"/>
                </a:lnTo>
                <a:lnTo>
                  <a:pt x="2072" y="3338"/>
                </a:lnTo>
                <a:lnTo>
                  <a:pt x="2074" y="3338"/>
                </a:lnTo>
                <a:lnTo>
                  <a:pt x="2074" y="3339"/>
                </a:lnTo>
                <a:lnTo>
                  <a:pt x="2075" y="3341"/>
                </a:lnTo>
                <a:lnTo>
                  <a:pt x="2075" y="3342"/>
                </a:lnTo>
                <a:lnTo>
                  <a:pt x="2074" y="3342"/>
                </a:lnTo>
                <a:lnTo>
                  <a:pt x="2072" y="3342"/>
                </a:lnTo>
                <a:lnTo>
                  <a:pt x="2072" y="3344"/>
                </a:lnTo>
                <a:lnTo>
                  <a:pt x="2074" y="3344"/>
                </a:lnTo>
                <a:lnTo>
                  <a:pt x="2072" y="3344"/>
                </a:lnTo>
                <a:lnTo>
                  <a:pt x="2072" y="3346"/>
                </a:lnTo>
                <a:lnTo>
                  <a:pt x="2072" y="3347"/>
                </a:lnTo>
                <a:lnTo>
                  <a:pt x="2071" y="3347"/>
                </a:lnTo>
                <a:lnTo>
                  <a:pt x="2071" y="3349"/>
                </a:lnTo>
                <a:lnTo>
                  <a:pt x="2071" y="3350"/>
                </a:lnTo>
                <a:lnTo>
                  <a:pt x="2069" y="3350"/>
                </a:lnTo>
                <a:lnTo>
                  <a:pt x="2069" y="3352"/>
                </a:lnTo>
                <a:lnTo>
                  <a:pt x="2067" y="3352"/>
                </a:lnTo>
                <a:lnTo>
                  <a:pt x="2066" y="3350"/>
                </a:lnTo>
                <a:lnTo>
                  <a:pt x="2066" y="3349"/>
                </a:lnTo>
                <a:lnTo>
                  <a:pt x="2066" y="3347"/>
                </a:lnTo>
                <a:lnTo>
                  <a:pt x="2067" y="3347"/>
                </a:lnTo>
                <a:lnTo>
                  <a:pt x="2067" y="3346"/>
                </a:lnTo>
                <a:lnTo>
                  <a:pt x="2066" y="3346"/>
                </a:lnTo>
                <a:lnTo>
                  <a:pt x="2066" y="3344"/>
                </a:lnTo>
                <a:lnTo>
                  <a:pt x="2066" y="3342"/>
                </a:lnTo>
                <a:lnTo>
                  <a:pt x="2064" y="3342"/>
                </a:lnTo>
                <a:lnTo>
                  <a:pt x="2064" y="3341"/>
                </a:lnTo>
                <a:lnTo>
                  <a:pt x="2063" y="3341"/>
                </a:lnTo>
                <a:lnTo>
                  <a:pt x="2064" y="3341"/>
                </a:lnTo>
                <a:lnTo>
                  <a:pt x="2064" y="3342"/>
                </a:lnTo>
                <a:lnTo>
                  <a:pt x="2064" y="3344"/>
                </a:lnTo>
                <a:lnTo>
                  <a:pt x="2064" y="3346"/>
                </a:lnTo>
                <a:lnTo>
                  <a:pt x="2064" y="3347"/>
                </a:lnTo>
                <a:lnTo>
                  <a:pt x="2064" y="3349"/>
                </a:lnTo>
                <a:lnTo>
                  <a:pt x="2064" y="3350"/>
                </a:lnTo>
                <a:lnTo>
                  <a:pt x="2063" y="3350"/>
                </a:lnTo>
                <a:lnTo>
                  <a:pt x="2061" y="3350"/>
                </a:lnTo>
                <a:lnTo>
                  <a:pt x="2059" y="3350"/>
                </a:lnTo>
                <a:lnTo>
                  <a:pt x="2059" y="3349"/>
                </a:lnTo>
                <a:lnTo>
                  <a:pt x="2058" y="3349"/>
                </a:lnTo>
                <a:lnTo>
                  <a:pt x="2058" y="3350"/>
                </a:lnTo>
                <a:lnTo>
                  <a:pt x="2056" y="3350"/>
                </a:lnTo>
                <a:lnTo>
                  <a:pt x="2058" y="3350"/>
                </a:lnTo>
                <a:lnTo>
                  <a:pt x="2058" y="3352"/>
                </a:lnTo>
                <a:lnTo>
                  <a:pt x="2058" y="3354"/>
                </a:lnTo>
                <a:lnTo>
                  <a:pt x="2059" y="3354"/>
                </a:lnTo>
                <a:lnTo>
                  <a:pt x="2059" y="3355"/>
                </a:lnTo>
                <a:lnTo>
                  <a:pt x="2059" y="3357"/>
                </a:lnTo>
                <a:lnTo>
                  <a:pt x="2058" y="3357"/>
                </a:lnTo>
                <a:lnTo>
                  <a:pt x="2056" y="3357"/>
                </a:lnTo>
                <a:lnTo>
                  <a:pt x="2055" y="3355"/>
                </a:lnTo>
                <a:lnTo>
                  <a:pt x="2055" y="3357"/>
                </a:lnTo>
                <a:lnTo>
                  <a:pt x="2055" y="3355"/>
                </a:lnTo>
                <a:lnTo>
                  <a:pt x="2053" y="3355"/>
                </a:lnTo>
                <a:lnTo>
                  <a:pt x="2053" y="3354"/>
                </a:lnTo>
                <a:lnTo>
                  <a:pt x="2051" y="3354"/>
                </a:lnTo>
                <a:lnTo>
                  <a:pt x="2051" y="3352"/>
                </a:lnTo>
                <a:lnTo>
                  <a:pt x="2050" y="3350"/>
                </a:lnTo>
                <a:lnTo>
                  <a:pt x="2051" y="3350"/>
                </a:lnTo>
                <a:lnTo>
                  <a:pt x="2053" y="3350"/>
                </a:lnTo>
                <a:lnTo>
                  <a:pt x="2053" y="3349"/>
                </a:lnTo>
                <a:lnTo>
                  <a:pt x="2055" y="3349"/>
                </a:lnTo>
                <a:lnTo>
                  <a:pt x="2056" y="3349"/>
                </a:lnTo>
                <a:lnTo>
                  <a:pt x="2056" y="3350"/>
                </a:lnTo>
                <a:lnTo>
                  <a:pt x="2056" y="3349"/>
                </a:lnTo>
                <a:lnTo>
                  <a:pt x="2056" y="3347"/>
                </a:lnTo>
                <a:lnTo>
                  <a:pt x="2056" y="3346"/>
                </a:lnTo>
                <a:lnTo>
                  <a:pt x="2056" y="3344"/>
                </a:lnTo>
                <a:lnTo>
                  <a:pt x="2058" y="3344"/>
                </a:lnTo>
                <a:lnTo>
                  <a:pt x="2058" y="3342"/>
                </a:lnTo>
                <a:lnTo>
                  <a:pt x="2058" y="3341"/>
                </a:lnTo>
                <a:lnTo>
                  <a:pt x="2059" y="3341"/>
                </a:lnTo>
                <a:lnTo>
                  <a:pt x="2059" y="3339"/>
                </a:lnTo>
                <a:lnTo>
                  <a:pt x="2061" y="3339"/>
                </a:lnTo>
                <a:lnTo>
                  <a:pt x="2059" y="3338"/>
                </a:lnTo>
                <a:lnTo>
                  <a:pt x="2061" y="3338"/>
                </a:lnTo>
                <a:lnTo>
                  <a:pt x="2061" y="3336"/>
                </a:lnTo>
                <a:lnTo>
                  <a:pt x="2063" y="3336"/>
                </a:lnTo>
                <a:lnTo>
                  <a:pt x="2064" y="3334"/>
                </a:lnTo>
                <a:lnTo>
                  <a:pt x="2063" y="3334"/>
                </a:lnTo>
                <a:lnTo>
                  <a:pt x="2063" y="3333"/>
                </a:lnTo>
                <a:lnTo>
                  <a:pt x="2061" y="3333"/>
                </a:lnTo>
                <a:lnTo>
                  <a:pt x="2063" y="3333"/>
                </a:lnTo>
                <a:lnTo>
                  <a:pt x="2063" y="3331"/>
                </a:lnTo>
                <a:lnTo>
                  <a:pt x="2063" y="3330"/>
                </a:lnTo>
                <a:lnTo>
                  <a:pt x="2061" y="3330"/>
                </a:lnTo>
                <a:lnTo>
                  <a:pt x="2061" y="3328"/>
                </a:lnTo>
                <a:lnTo>
                  <a:pt x="2061" y="3326"/>
                </a:lnTo>
                <a:lnTo>
                  <a:pt x="2063" y="3326"/>
                </a:lnTo>
                <a:lnTo>
                  <a:pt x="2061" y="3326"/>
                </a:lnTo>
                <a:lnTo>
                  <a:pt x="2061" y="3325"/>
                </a:lnTo>
                <a:lnTo>
                  <a:pt x="2061" y="3323"/>
                </a:lnTo>
                <a:lnTo>
                  <a:pt x="2063" y="3323"/>
                </a:lnTo>
                <a:lnTo>
                  <a:pt x="2063" y="3322"/>
                </a:lnTo>
                <a:lnTo>
                  <a:pt x="2061" y="3322"/>
                </a:lnTo>
                <a:lnTo>
                  <a:pt x="2061" y="3320"/>
                </a:lnTo>
                <a:lnTo>
                  <a:pt x="2061" y="3318"/>
                </a:lnTo>
                <a:lnTo>
                  <a:pt x="2061" y="3317"/>
                </a:lnTo>
                <a:lnTo>
                  <a:pt x="2061" y="3315"/>
                </a:lnTo>
                <a:lnTo>
                  <a:pt x="2063" y="3315"/>
                </a:lnTo>
                <a:lnTo>
                  <a:pt x="2063" y="3314"/>
                </a:lnTo>
                <a:lnTo>
                  <a:pt x="2063" y="3312"/>
                </a:lnTo>
                <a:lnTo>
                  <a:pt x="2064" y="3312"/>
                </a:lnTo>
                <a:lnTo>
                  <a:pt x="2064" y="3310"/>
                </a:lnTo>
                <a:lnTo>
                  <a:pt x="2064" y="3309"/>
                </a:lnTo>
                <a:lnTo>
                  <a:pt x="2066" y="3309"/>
                </a:lnTo>
                <a:lnTo>
                  <a:pt x="2066" y="3307"/>
                </a:lnTo>
                <a:lnTo>
                  <a:pt x="2066" y="3306"/>
                </a:lnTo>
                <a:lnTo>
                  <a:pt x="2067" y="3306"/>
                </a:lnTo>
                <a:lnTo>
                  <a:pt x="2067" y="3304"/>
                </a:lnTo>
                <a:lnTo>
                  <a:pt x="2067" y="3302"/>
                </a:lnTo>
                <a:lnTo>
                  <a:pt x="2067" y="3301"/>
                </a:lnTo>
                <a:lnTo>
                  <a:pt x="2066" y="3301"/>
                </a:lnTo>
                <a:lnTo>
                  <a:pt x="2066" y="3302"/>
                </a:lnTo>
                <a:lnTo>
                  <a:pt x="2064" y="3302"/>
                </a:lnTo>
                <a:lnTo>
                  <a:pt x="2064" y="3304"/>
                </a:lnTo>
                <a:lnTo>
                  <a:pt x="2064" y="3302"/>
                </a:lnTo>
                <a:lnTo>
                  <a:pt x="2063" y="3302"/>
                </a:lnTo>
                <a:lnTo>
                  <a:pt x="2063" y="3304"/>
                </a:lnTo>
                <a:lnTo>
                  <a:pt x="2061" y="3304"/>
                </a:lnTo>
                <a:lnTo>
                  <a:pt x="2061" y="3306"/>
                </a:lnTo>
                <a:lnTo>
                  <a:pt x="2061" y="3307"/>
                </a:lnTo>
                <a:lnTo>
                  <a:pt x="2059" y="3307"/>
                </a:lnTo>
                <a:lnTo>
                  <a:pt x="2058" y="3307"/>
                </a:lnTo>
                <a:lnTo>
                  <a:pt x="2058" y="3309"/>
                </a:lnTo>
                <a:lnTo>
                  <a:pt x="2056" y="3310"/>
                </a:lnTo>
                <a:lnTo>
                  <a:pt x="2056" y="3309"/>
                </a:lnTo>
                <a:lnTo>
                  <a:pt x="2055" y="3309"/>
                </a:lnTo>
                <a:lnTo>
                  <a:pt x="2055" y="3310"/>
                </a:lnTo>
                <a:lnTo>
                  <a:pt x="2053" y="3310"/>
                </a:lnTo>
                <a:lnTo>
                  <a:pt x="2051" y="3310"/>
                </a:lnTo>
                <a:lnTo>
                  <a:pt x="2050" y="3310"/>
                </a:lnTo>
                <a:lnTo>
                  <a:pt x="2050" y="3312"/>
                </a:lnTo>
                <a:lnTo>
                  <a:pt x="2050" y="3310"/>
                </a:lnTo>
                <a:lnTo>
                  <a:pt x="2048" y="3310"/>
                </a:lnTo>
                <a:lnTo>
                  <a:pt x="2047" y="3310"/>
                </a:lnTo>
                <a:lnTo>
                  <a:pt x="2047" y="3309"/>
                </a:lnTo>
                <a:lnTo>
                  <a:pt x="2045" y="3309"/>
                </a:lnTo>
                <a:lnTo>
                  <a:pt x="2045" y="3307"/>
                </a:lnTo>
                <a:lnTo>
                  <a:pt x="2045" y="3306"/>
                </a:lnTo>
                <a:lnTo>
                  <a:pt x="2045" y="3304"/>
                </a:lnTo>
                <a:lnTo>
                  <a:pt x="2045" y="3302"/>
                </a:lnTo>
                <a:lnTo>
                  <a:pt x="2047" y="3302"/>
                </a:lnTo>
                <a:lnTo>
                  <a:pt x="2045" y="3302"/>
                </a:lnTo>
                <a:lnTo>
                  <a:pt x="2045" y="3301"/>
                </a:lnTo>
                <a:lnTo>
                  <a:pt x="2047" y="3301"/>
                </a:lnTo>
                <a:lnTo>
                  <a:pt x="2047" y="3299"/>
                </a:lnTo>
                <a:lnTo>
                  <a:pt x="2047" y="3298"/>
                </a:lnTo>
                <a:lnTo>
                  <a:pt x="2047" y="3296"/>
                </a:lnTo>
                <a:lnTo>
                  <a:pt x="2047" y="3294"/>
                </a:lnTo>
                <a:lnTo>
                  <a:pt x="2047" y="3293"/>
                </a:lnTo>
                <a:lnTo>
                  <a:pt x="2047" y="3291"/>
                </a:lnTo>
                <a:lnTo>
                  <a:pt x="2048" y="3290"/>
                </a:lnTo>
                <a:lnTo>
                  <a:pt x="2048" y="3288"/>
                </a:lnTo>
                <a:lnTo>
                  <a:pt x="2048" y="3286"/>
                </a:lnTo>
                <a:lnTo>
                  <a:pt x="2048" y="3285"/>
                </a:lnTo>
                <a:lnTo>
                  <a:pt x="2050" y="3285"/>
                </a:lnTo>
                <a:lnTo>
                  <a:pt x="2050" y="3283"/>
                </a:lnTo>
                <a:lnTo>
                  <a:pt x="2050" y="3282"/>
                </a:lnTo>
                <a:lnTo>
                  <a:pt x="2051" y="3282"/>
                </a:lnTo>
                <a:lnTo>
                  <a:pt x="2051" y="3280"/>
                </a:lnTo>
                <a:lnTo>
                  <a:pt x="2050" y="3280"/>
                </a:lnTo>
                <a:lnTo>
                  <a:pt x="2051" y="3278"/>
                </a:lnTo>
                <a:lnTo>
                  <a:pt x="2050" y="3278"/>
                </a:lnTo>
                <a:lnTo>
                  <a:pt x="2050" y="3277"/>
                </a:lnTo>
                <a:lnTo>
                  <a:pt x="2050" y="3275"/>
                </a:lnTo>
                <a:lnTo>
                  <a:pt x="2050" y="3274"/>
                </a:lnTo>
                <a:lnTo>
                  <a:pt x="2050" y="3272"/>
                </a:lnTo>
                <a:lnTo>
                  <a:pt x="2048" y="3272"/>
                </a:lnTo>
                <a:lnTo>
                  <a:pt x="2048" y="3270"/>
                </a:lnTo>
                <a:lnTo>
                  <a:pt x="2048" y="3269"/>
                </a:lnTo>
                <a:lnTo>
                  <a:pt x="2050" y="3269"/>
                </a:lnTo>
                <a:lnTo>
                  <a:pt x="2050" y="3267"/>
                </a:lnTo>
                <a:lnTo>
                  <a:pt x="2051" y="3267"/>
                </a:lnTo>
                <a:lnTo>
                  <a:pt x="2051" y="3266"/>
                </a:lnTo>
                <a:lnTo>
                  <a:pt x="2051" y="3264"/>
                </a:lnTo>
                <a:lnTo>
                  <a:pt x="2053" y="3264"/>
                </a:lnTo>
                <a:lnTo>
                  <a:pt x="2053" y="3262"/>
                </a:lnTo>
                <a:lnTo>
                  <a:pt x="2055" y="3262"/>
                </a:lnTo>
                <a:lnTo>
                  <a:pt x="2056" y="3262"/>
                </a:lnTo>
                <a:lnTo>
                  <a:pt x="2056" y="3261"/>
                </a:lnTo>
                <a:lnTo>
                  <a:pt x="2056" y="3259"/>
                </a:lnTo>
                <a:lnTo>
                  <a:pt x="2055" y="3259"/>
                </a:lnTo>
                <a:lnTo>
                  <a:pt x="2053" y="3259"/>
                </a:lnTo>
                <a:lnTo>
                  <a:pt x="2053" y="3261"/>
                </a:lnTo>
                <a:lnTo>
                  <a:pt x="2051" y="3261"/>
                </a:lnTo>
                <a:lnTo>
                  <a:pt x="2051" y="3262"/>
                </a:lnTo>
                <a:lnTo>
                  <a:pt x="2050" y="3262"/>
                </a:lnTo>
                <a:lnTo>
                  <a:pt x="2050" y="3264"/>
                </a:lnTo>
                <a:lnTo>
                  <a:pt x="2050" y="3266"/>
                </a:lnTo>
                <a:lnTo>
                  <a:pt x="2048" y="3266"/>
                </a:lnTo>
                <a:lnTo>
                  <a:pt x="2048" y="3267"/>
                </a:lnTo>
                <a:lnTo>
                  <a:pt x="2047" y="3267"/>
                </a:lnTo>
                <a:lnTo>
                  <a:pt x="2047" y="3269"/>
                </a:lnTo>
                <a:lnTo>
                  <a:pt x="2047" y="3270"/>
                </a:lnTo>
                <a:lnTo>
                  <a:pt x="2045" y="3270"/>
                </a:lnTo>
                <a:lnTo>
                  <a:pt x="2047" y="3270"/>
                </a:lnTo>
                <a:lnTo>
                  <a:pt x="2047" y="3272"/>
                </a:lnTo>
                <a:lnTo>
                  <a:pt x="2045" y="3272"/>
                </a:lnTo>
                <a:lnTo>
                  <a:pt x="2045" y="3274"/>
                </a:lnTo>
                <a:lnTo>
                  <a:pt x="2045" y="3275"/>
                </a:lnTo>
                <a:lnTo>
                  <a:pt x="2043" y="3277"/>
                </a:lnTo>
                <a:lnTo>
                  <a:pt x="2043" y="3278"/>
                </a:lnTo>
                <a:lnTo>
                  <a:pt x="2045" y="3278"/>
                </a:lnTo>
                <a:lnTo>
                  <a:pt x="2045" y="3280"/>
                </a:lnTo>
                <a:lnTo>
                  <a:pt x="2043" y="3280"/>
                </a:lnTo>
                <a:lnTo>
                  <a:pt x="2043" y="3282"/>
                </a:lnTo>
                <a:lnTo>
                  <a:pt x="2043" y="3283"/>
                </a:lnTo>
                <a:lnTo>
                  <a:pt x="2043" y="3285"/>
                </a:lnTo>
                <a:lnTo>
                  <a:pt x="2043" y="3286"/>
                </a:lnTo>
                <a:lnTo>
                  <a:pt x="2042" y="3286"/>
                </a:lnTo>
                <a:lnTo>
                  <a:pt x="2040" y="3286"/>
                </a:lnTo>
                <a:lnTo>
                  <a:pt x="2040" y="3288"/>
                </a:lnTo>
                <a:lnTo>
                  <a:pt x="2040" y="3290"/>
                </a:lnTo>
                <a:lnTo>
                  <a:pt x="2039" y="3290"/>
                </a:lnTo>
                <a:lnTo>
                  <a:pt x="2039" y="3291"/>
                </a:lnTo>
                <a:lnTo>
                  <a:pt x="2039" y="3293"/>
                </a:lnTo>
                <a:lnTo>
                  <a:pt x="2039" y="3294"/>
                </a:lnTo>
                <a:lnTo>
                  <a:pt x="2039" y="3296"/>
                </a:lnTo>
                <a:lnTo>
                  <a:pt x="2039" y="3298"/>
                </a:lnTo>
                <a:lnTo>
                  <a:pt x="2039" y="3299"/>
                </a:lnTo>
                <a:lnTo>
                  <a:pt x="2039" y="3301"/>
                </a:lnTo>
                <a:lnTo>
                  <a:pt x="2039" y="3302"/>
                </a:lnTo>
                <a:lnTo>
                  <a:pt x="2037" y="3302"/>
                </a:lnTo>
                <a:lnTo>
                  <a:pt x="2035" y="3302"/>
                </a:lnTo>
                <a:lnTo>
                  <a:pt x="2034" y="3302"/>
                </a:lnTo>
                <a:lnTo>
                  <a:pt x="2034" y="3304"/>
                </a:lnTo>
                <a:lnTo>
                  <a:pt x="2032" y="3304"/>
                </a:lnTo>
                <a:lnTo>
                  <a:pt x="2031" y="3304"/>
                </a:lnTo>
                <a:lnTo>
                  <a:pt x="2029" y="3304"/>
                </a:lnTo>
                <a:lnTo>
                  <a:pt x="2031" y="3302"/>
                </a:lnTo>
                <a:lnTo>
                  <a:pt x="2031" y="3301"/>
                </a:lnTo>
                <a:lnTo>
                  <a:pt x="2032" y="3301"/>
                </a:lnTo>
                <a:lnTo>
                  <a:pt x="2032" y="3299"/>
                </a:lnTo>
                <a:lnTo>
                  <a:pt x="2031" y="3299"/>
                </a:lnTo>
                <a:lnTo>
                  <a:pt x="2032" y="3299"/>
                </a:lnTo>
                <a:lnTo>
                  <a:pt x="2032" y="3298"/>
                </a:lnTo>
                <a:lnTo>
                  <a:pt x="2031" y="3298"/>
                </a:lnTo>
                <a:lnTo>
                  <a:pt x="2032" y="3298"/>
                </a:lnTo>
                <a:lnTo>
                  <a:pt x="2032" y="3296"/>
                </a:lnTo>
                <a:lnTo>
                  <a:pt x="2034" y="3296"/>
                </a:lnTo>
                <a:lnTo>
                  <a:pt x="2035" y="3296"/>
                </a:lnTo>
                <a:lnTo>
                  <a:pt x="2035" y="3294"/>
                </a:lnTo>
                <a:lnTo>
                  <a:pt x="2034" y="3294"/>
                </a:lnTo>
                <a:lnTo>
                  <a:pt x="2032" y="3294"/>
                </a:lnTo>
                <a:lnTo>
                  <a:pt x="2032" y="3296"/>
                </a:lnTo>
                <a:lnTo>
                  <a:pt x="2031" y="3296"/>
                </a:lnTo>
                <a:lnTo>
                  <a:pt x="2031" y="3298"/>
                </a:lnTo>
                <a:lnTo>
                  <a:pt x="2031" y="3296"/>
                </a:lnTo>
                <a:lnTo>
                  <a:pt x="2029" y="3296"/>
                </a:lnTo>
                <a:lnTo>
                  <a:pt x="2027" y="3296"/>
                </a:lnTo>
                <a:lnTo>
                  <a:pt x="2027" y="3294"/>
                </a:lnTo>
                <a:lnTo>
                  <a:pt x="2026" y="3294"/>
                </a:lnTo>
                <a:lnTo>
                  <a:pt x="2026" y="3293"/>
                </a:lnTo>
                <a:lnTo>
                  <a:pt x="2024" y="3293"/>
                </a:lnTo>
                <a:lnTo>
                  <a:pt x="2024" y="3294"/>
                </a:lnTo>
                <a:lnTo>
                  <a:pt x="2026" y="3294"/>
                </a:lnTo>
                <a:lnTo>
                  <a:pt x="2024" y="3294"/>
                </a:lnTo>
                <a:lnTo>
                  <a:pt x="2023" y="3294"/>
                </a:lnTo>
                <a:lnTo>
                  <a:pt x="2021" y="3294"/>
                </a:lnTo>
                <a:lnTo>
                  <a:pt x="2019" y="3294"/>
                </a:lnTo>
                <a:lnTo>
                  <a:pt x="2019" y="3296"/>
                </a:lnTo>
                <a:lnTo>
                  <a:pt x="2018" y="3296"/>
                </a:lnTo>
                <a:lnTo>
                  <a:pt x="2018" y="3294"/>
                </a:lnTo>
                <a:lnTo>
                  <a:pt x="2018" y="3296"/>
                </a:lnTo>
                <a:lnTo>
                  <a:pt x="2018" y="3298"/>
                </a:lnTo>
                <a:lnTo>
                  <a:pt x="2019" y="3298"/>
                </a:lnTo>
                <a:lnTo>
                  <a:pt x="2018" y="3298"/>
                </a:lnTo>
                <a:lnTo>
                  <a:pt x="2016" y="3298"/>
                </a:lnTo>
                <a:lnTo>
                  <a:pt x="2016" y="3299"/>
                </a:lnTo>
                <a:lnTo>
                  <a:pt x="2016" y="3301"/>
                </a:lnTo>
                <a:lnTo>
                  <a:pt x="2015" y="3301"/>
                </a:lnTo>
                <a:lnTo>
                  <a:pt x="2015" y="3302"/>
                </a:lnTo>
                <a:lnTo>
                  <a:pt x="2013" y="3302"/>
                </a:lnTo>
                <a:lnTo>
                  <a:pt x="2013" y="3304"/>
                </a:lnTo>
                <a:lnTo>
                  <a:pt x="2011" y="3302"/>
                </a:lnTo>
                <a:lnTo>
                  <a:pt x="2011" y="3304"/>
                </a:lnTo>
                <a:lnTo>
                  <a:pt x="2010" y="3304"/>
                </a:lnTo>
                <a:lnTo>
                  <a:pt x="2010" y="3306"/>
                </a:lnTo>
                <a:lnTo>
                  <a:pt x="2008" y="3306"/>
                </a:lnTo>
                <a:lnTo>
                  <a:pt x="2008" y="3307"/>
                </a:lnTo>
                <a:lnTo>
                  <a:pt x="2010" y="3307"/>
                </a:lnTo>
                <a:lnTo>
                  <a:pt x="2011" y="3309"/>
                </a:lnTo>
                <a:lnTo>
                  <a:pt x="2010" y="3309"/>
                </a:lnTo>
                <a:lnTo>
                  <a:pt x="2010" y="3310"/>
                </a:lnTo>
                <a:lnTo>
                  <a:pt x="2010" y="3309"/>
                </a:lnTo>
                <a:lnTo>
                  <a:pt x="2008" y="3309"/>
                </a:lnTo>
                <a:lnTo>
                  <a:pt x="2008" y="3310"/>
                </a:lnTo>
                <a:lnTo>
                  <a:pt x="2007" y="3310"/>
                </a:lnTo>
                <a:lnTo>
                  <a:pt x="2005" y="3310"/>
                </a:lnTo>
                <a:lnTo>
                  <a:pt x="2005" y="3312"/>
                </a:lnTo>
                <a:lnTo>
                  <a:pt x="2005" y="3314"/>
                </a:lnTo>
                <a:lnTo>
                  <a:pt x="2003" y="3314"/>
                </a:lnTo>
                <a:lnTo>
                  <a:pt x="2003" y="3315"/>
                </a:lnTo>
                <a:lnTo>
                  <a:pt x="2002" y="3315"/>
                </a:lnTo>
                <a:lnTo>
                  <a:pt x="2002" y="3317"/>
                </a:lnTo>
                <a:lnTo>
                  <a:pt x="2000" y="3317"/>
                </a:lnTo>
                <a:lnTo>
                  <a:pt x="2000" y="3315"/>
                </a:lnTo>
                <a:lnTo>
                  <a:pt x="1999" y="3315"/>
                </a:lnTo>
                <a:lnTo>
                  <a:pt x="1997" y="3315"/>
                </a:lnTo>
                <a:lnTo>
                  <a:pt x="1999" y="3314"/>
                </a:lnTo>
                <a:lnTo>
                  <a:pt x="1997" y="3314"/>
                </a:lnTo>
                <a:lnTo>
                  <a:pt x="1997" y="3312"/>
                </a:lnTo>
                <a:lnTo>
                  <a:pt x="1995" y="3312"/>
                </a:lnTo>
                <a:lnTo>
                  <a:pt x="1994" y="3312"/>
                </a:lnTo>
                <a:lnTo>
                  <a:pt x="1994" y="3310"/>
                </a:lnTo>
                <a:lnTo>
                  <a:pt x="1992" y="3310"/>
                </a:lnTo>
                <a:lnTo>
                  <a:pt x="1991" y="3312"/>
                </a:lnTo>
                <a:lnTo>
                  <a:pt x="1991" y="3310"/>
                </a:lnTo>
                <a:lnTo>
                  <a:pt x="1989" y="3310"/>
                </a:lnTo>
                <a:lnTo>
                  <a:pt x="1987" y="3310"/>
                </a:lnTo>
                <a:lnTo>
                  <a:pt x="1989" y="3309"/>
                </a:lnTo>
                <a:lnTo>
                  <a:pt x="1991" y="3309"/>
                </a:lnTo>
                <a:lnTo>
                  <a:pt x="1991" y="3307"/>
                </a:lnTo>
                <a:lnTo>
                  <a:pt x="1989" y="3307"/>
                </a:lnTo>
                <a:lnTo>
                  <a:pt x="1989" y="3306"/>
                </a:lnTo>
                <a:lnTo>
                  <a:pt x="1989" y="3304"/>
                </a:lnTo>
                <a:lnTo>
                  <a:pt x="1987" y="3304"/>
                </a:lnTo>
                <a:lnTo>
                  <a:pt x="1989" y="3304"/>
                </a:lnTo>
                <a:lnTo>
                  <a:pt x="1987" y="3304"/>
                </a:lnTo>
                <a:lnTo>
                  <a:pt x="1987" y="3302"/>
                </a:lnTo>
                <a:lnTo>
                  <a:pt x="1986" y="3302"/>
                </a:lnTo>
                <a:lnTo>
                  <a:pt x="1986" y="3301"/>
                </a:lnTo>
                <a:lnTo>
                  <a:pt x="1986" y="3299"/>
                </a:lnTo>
                <a:lnTo>
                  <a:pt x="1986" y="3298"/>
                </a:lnTo>
                <a:lnTo>
                  <a:pt x="1986" y="3296"/>
                </a:lnTo>
                <a:lnTo>
                  <a:pt x="1986" y="3294"/>
                </a:lnTo>
                <a:lnTo>
                  <a:pt x="1984" y="3294"/>
                </a:lnTo>
                <a:lnTo>
                  <a:pt x="1984" y="3293"/>
                </a:lnTo>
                <a:lnTo>
                  <a:pt x="1984" y="3291"/>
                </a:lnTo>
                <a:lnTo>
                  <a:pt x="1986" y="3291"/>
                </a:lnTo>
                <a:lnTo>
                  <a:pt x="1987" y="3291"/>
                </a:lnTo>
                <a:lnTo>
                  <a:pt x="1987" y="3293"/>
                </a:lnTo>
                <a:lnTo>
                  <a:pt x="1989" y="3293"/>
                </a:lnTo>
                <a:lnTo>
                  <a:pt x="1991" y="3293"/>
                </a:lnTo>
                <a:lnTo>
                  <a:pt x="1991" y="3291"/>
                </a:lnTo>
                <a:lnTo>
                  <a:pt x="1991" y="3293"/>
                </a:lnTo>
                <a:lnTo>
                  <a:pt x="1991" y="3291"/>
                </a:lnTo>
                <a:lnTo>
                  <a:pt x="1992" y="3291"/>
                </a:lnTo>
                <a:lnTo>
                  <a:pt x="1992" y="3290"/>
                </a:lnTo>
                <a:lnTo>
                  <a:pt x="1991" y="3290"/>
                </a:lnTo>
                <a:lnTo>
                  <a:pt x="1991" y="3288"/>
                </a:lnTo>
                <a:lnTo>
                  <a:pt x="1989" y="3288"/>
                </a:lnTo>
                <a:lnTo>
                  <a:pt x="1989" y="3286"/>
                </a:lnTo>
                <a:lnTo>
                  <a:pt x="1989" y="3288"/>
                </a:lnTo>
                <a:lnTo>
                  <a:pt x="1987" y="3288"/>
                </a:lnTo>
                <a:lnTo>
                  <a:pt x="1987" y="3286"/>
                </a:lnTo>
                <a:lnTo>
                  <a:pt x="1989" y="3286"/>
                </a:lnTo>
                <a:lnTo>
                  <a:pt x="1989" y="3285"/>
                </a:lnTo>
                <a:lnTo>
                  <a:pt x="1989" y="3283"/>
                </a:lnTo>
                <a:lnTo>
                  <a:pt x="1991" y="3283"/>
                </a:lnTo>
                <a:lnTo>
                  <a:pt x="1992" y="3283"/>
                </a:lnTo>
                <a:lnTo>
                  <a:pt x="1992" y="3285"/>
                </a:lnTo>
                <a:lnTo>
                  <a:pt x="1994" y="3285"/>
                </a:lnTo>
                <a:lnTo>
                  <a:pt x="1995" y="3285"/>
                </a:lnTo>
                <a:lnTo>
                  <a:pt x="1995" y="3286"/>
                </a:lnTo>
                <a:lnTo>
                  <a:pt x="1997" y="3286"/>
                </a:lnTo>
                <a:lnTo>
                  <a:pt x="1999" y="3286"/>
                </a:lnTo>
                <a:lnTo>
                  <a:pt x="1999" y="3288"/>
                </a:lnTo>
                <a:lnTo>
                  <a:pt x="2000" y="3288"/>
                </a:lnTo>
                <a:lnTo>
                  <a:pt x="2002" y="3288"/>
                </a:lnTo>
                <a:lnTo>
                  <a:pt x="2002" y="3286"/>
                </a:lnTo>
                <a:lnTo>
                  <a:pt x="2000" y="3286"/>
                </a:lnTo>
                <a:lnTo>
                  <a:pt x="2000" y="3288"/>
                </a:lnTo>
                <a:lnTo>
                  <a:pt x="1999" y="3288"/>
                </a:lnTo>
                <a:lnTo>
                  <a:pt x="1999" y="3286"/>
                </a:lnTo>
                <a:lnTo>
                  <a:pt x="1997" y="3286"/>
                </a:lnTo>
                <a:lnTo>
                  <a:pt x="1997" y="3285"/>
                </a:lnTo>
                <a:lnTo>
                  <a:pt x="1999" y="3285"/>
                </a:lnTo>
                <a:lnTo>
                  <a:pt x="1999" y="3283"/>
                </a:lnTo>
                <a:lnTo>
                  <a:pt x="1999" y="3285"/>
                </a:lnTo>
                <a:lnTo>
                  <a:pt x="2000" y="3285"/>
                </a:lnTo>
                <a:lnTo>
                  <a:pt x="2002" y="3285"/>
                </a:lnTo>
                <a:lnTo>
                  <a:pt x="2003" y="3285"/>
                </a:lnTo>
                <a:lnTo>
                  <a:pt x="2005" y="3285"/>
                </a:lnTo>
                <a:lnTo>
                  <a:pt x="2007" y="3285"/>
                </a:lnTo>
                <a:lnTo>
                  <a:pt x="2008" y="3285"/>
                </a:lnTo>
                <a:lnTo>
                  <a:pt x="2008" y="3283"/>
                </a:lnTo>
                <a:lnTo>
                  <a:pt x="2007" y="3283"/>
                </a:lnTo>
                <a:lnTo>
                  <a:pt x="2007" y="3282"/>
                </a:lnTo>
                <a:lnTo>
                  <a:pt x="2005" y="3282"/>
                </a:lnTo>
                <a:lnTo>
                  <a:pt x="2003" y="3282"/>
                </a:lnTo>
                <a:lnTo>
                  <a:pt x="2005" y="3280"/>
                </a:lnTo>
                <a:lnTo>
                  <a:pt x="2005" y="3278"/>
                </a:lnTo>
                <a:lnTo>
                  <a:pt x="2007" y="3278"/>
                </a:lnTo>
                <a:lnTo>
                  <a:pt x="2007" y="3277"/>
                </a:lnTo>
                <a:lnTo>
                  <a:pt x="2008" y="3277"/>
                </a:lnTo>
                <a:lnTo>
                  <a:pt x="2007" y="3277"/>
                </a:lnTo>
                <a:lnTo>
                  <a:pt x="2007" y="3275"/>
                </a:lnTo>
                <a:lnTo>
                  <a:pt x="2007" y="3274"/>
                </a:lnTo>
                <a:lnTo>
                  <a:pt x="2007" y="3272"/>
                </a:lnTo>
                <a:lnTo>
                  <a:pt x="2007" y="3270"/>
                </a:lnTo>
                <a:lnTo>
                  <a:pt x="2008" y="3270"/>
                </a:lnTo>
                <a:lnTo>
                  <a:pt x="2008" y="3269"/>
                </a:lnTo>
                <a:lnTo>
                  <a:pt x="2008" y="3267"/>
                </a:lnTo>
                <a:lnTo>
                  <a:pt x="2010" y="3267"/>
                </a:lnTo>
                <a:lnTo>
                  <a:pt x="2010" y="3266"/>
                </a:lnTo>
                <a:lnTo>
                  <a:pt x="2010" y="3264"/>
                </a:lnTo>
                <a:lnTo>
                  <a:pt x="2010" y="3262"/>
                </a:lnTo>
                <a:lnTo>
                  <a:pt x="2011" y="3262"/>
                </a:lnTo>
                <a:lnTo>
                  <a:pt x="2011" y="3261"/>
                </a:lnTo>
                <a:lnTo>
                  <a:pt x="2011" y="3259"/>
                </a:lnTo>
                <a:lnTo>
                  <a:pt x="2011" y="3258"/>
                </a:lnTo>
                <a:lnTo>
                  <a:pt x="2011" y="3256"/>
                </a:lnTo>
                <a:lnTo>
                  <a:pt x="2011" y="3254"/>
                </a:lnTo>
                <a:lnTo>
                  <a:pt x="2011" y="3253"/>
                </a:lnTo>
                <a:lnTo>
                  <a:pt x="2013" y="3253"/>
                </a:lnTo>
                <a:lnTo>
                  <a:pt x="2013" y="3251"/>
                </a:lnTo>
                <a:lnTo>
                  <a:pt x="2015" y="3251"/>
                </a:lnTo>
                <a:lnTo>
                  <a:pt x="2013" y="3251"/>
                </a:lnTo>
                <a:lnTo>
                  <a:pt x="2013" y="3250"/>
                </a:lnTo>
                <a:lnTo>
                  <a:pt x="2013" y="3251"/>
                </a:lnTo>
                <a:lnTo>
                  <a:pt x="2011" y="3251"/>
                </a:lnTo>
                <a:lnTo>
                  <a:pt x="2011" y="3250"/>
                </a:lnTo>
                <a:lnTo>
                  <a:pt x="2011" y="3248"/>
                </a:lnTo>
                <a:lnTo>
                  <a:pt x="2011" y="3247"/>
                </a:lnTo>
                <a:lnTo>
                  <a:pt x="2013" y="3247"/>
                </a:lnTo>
                <a:lnTo>
                  <a:pt x="2015" y="3247"/>
                </a:lnTo>
                <a:lnTo>
                  <a:pt x="2016" y="3247"/>
                </a:lnTo>
                <a:lnTo>
                  <a:pt x="2018" y="3247"/>
                </a:lnTo>
                <a:lnTo>
                  <a:pt x="2018" y="3245"/>
                </a:lnTo>
                <a:lnTo>
                  <a:pt x="2019" y="3245"/>
                </a:lnTo>
                <a:lnTo>
                  <a:pt x="2019" y="3243"/>
                </a:lnTo>
                <a:lnTo>
                  <a:pt x="2019" y="3242"/>
                </a:lnTo>
                <a:lnTo>
                  <a:pt x="2021" y="3242"/>
                </a:lnTo>
                <a:lnTo>
                  <a:pt x="2021" y="3240"/>
                </a:lnTo>
                <a:lnTo>
                  <a:pt x="2021" y="3239"/>
                </a:lnTo>
                <a:lnTo>
                  <a:pt x="2021" y="3237"/>
                </a:lnTo>
                <a:lnTo>
                  <a:pt x="2021" y="3235"/>
                </a:lnTo>
                <a:lnTo>
                  <a:pt x="2019" y="3235"/>
                </a:lnTo>
                <a:lnTo>
                  <a:pt x="2018" y="3235"/>
                </a:lnTo>
                <a:lnTo>
                  <a:pt x="2018" y="3237"/>
                </a:lnTo>
                <a:lnTo>
                  <a:pt x="2016" y="3237"/>
                </a:lnTo>
                <a:lnTo>
                  <a:pt x="2016" y="3239"/>
                </a:lnTo>
                <a:lnTo>
                  <a:pt x="2016" y="3240"/>
                </a:lnTo>
                <a:lnTo>
                  <a:pt x="2016" y="3242"/>
                </a:lnTo>
                <a:lnTo>
                  <a:pt x="2015" y="3242"/>
                </a:lnTo>
                <a:lnTo>
                  <a:pt x="2015" y="3243"/>
                </a:lnTo>
                <a:lnTo>
                  <a:pt x="2015" y="3242"/>
                </a:lnTo>
                <a:lnTo>
                  <a:pt x="2013" y="3242"/>
                </a:lnTo>
                <a:lnTo>
                  <a:pt x="2011" y="3242"/>
                </a:lnTo>
                <a:lnTo>
                  <a:pt x="2011" y="3243"/>
                </a:lnTo>
                <a:lnTo>
                  <a:pt x="2010" y="3243"/>
                </a:lnTo>
                <a:lnTo>
                  <a:pt x="2008" y="3243"/>
                </a:lnTo>
                <a:lnTo>
                  <a:pt x="2008" y="3245"/>
                </a:lnTo>
                <a:lnTo>
                  <a:pt x="2008" y="3247"/>
                </a:lnTo>
                <a:lnTo>
                  <a:pt x="2008" y="3248"/>
                </a:lnTo>
                <a:lnTo>
                  <a:pt x="2007" y="3248"/>
                </a:lnTo>
                <a:lnTo>
                  <a:pt x="2007" y="3250"/>
                </a:lnTo>
                <a:lnTo>
                  <a:pt x="2005" y="3250"/>
                </a:lnTo>
                <a:lnTo>
                  <a:pt x="2005" y="3251"/>
                </a:lnTo>
                <a:lnTo>
                  <a:pt x="2007" y="3251"/>
                </a:lnTo>
                <a:lnTo>
                  <a:pt x="2007" y="3253"/>
                </a:lnTo>
                <a:lnTo>
                  <a:pt x="2005" y="3253"/>
                </a:lnTo>
                <a:lnTo>
                  <a:pt x="2005" y="3254"/>
                </a:lnTo>
                <a:lnTo>
                  <a:pt x="2005" y="3256"/>
                </a:lnTo>
                <a:lnTo>
                  <a:pt x="2005" y="3258"/>
                </a:lnTo>
                <a:lnTo>
                  <a:pt x="2005" y="3259"/>
                </a:lnTo>
                <a:lnTo>
                  <a:pt x="2005" y="3261"/>
                </a:lnTo>
                <a:lnTo>
                  <a:pt x="2003" y="3261"/>
                </a:lnTo>
                <a:lnTo>
                  <a:pt x="2003" y="3262"/>
                </a:lnTo>
                <a:lnTo>
                  <a:pt x="2002" y="3262"/>
                </a:lnTo>
                <a:lnTo>
                  <a:pt x="2002" y="3264"/>
                </a:lnTo>
                <a:lnTo>
                  <a:pt x="2000" y="3264"/>
                </a:lnTo>
                <a:lnTo>
                  <a:pt x="2000" y="3266"/>
                </a:lnTo>
                <a:lnTo>
                  <a:pt x="1999" y="3266"/>
                </a:lnTo>
                <a:lnTo>
                  <a:pt x="1999" y="3267"/>
                </a:lnTo>
                <a:lnTo>
                  <a:pt x="1997" y="3267"/>
                </a:lnTo>
                <a:lnTo>
                  <a:pt x="1997" y="3266"/>
                </a:lnTo>
                <a:lnTo>
                  <a:pt x="1997" y="3264"/>
                </a:lnTo>
                <a:lnTo>
                  <a:pt x="1997" y="3262"/>
                </a:lnTo>
                <a:lnTo>
                  <a:pt x="1995" y="3262"/>
                </a:lnTo>
                <a:lnTo>
                  <a:pt x="1995" y="3264"/>
                </a:lnTo>
                <a:lnTo>
                  <a:pt x="1995" y="3266"/>
                </a:lnTo>
                <a:lnTo>
                  <a:pt x="1995" y="3267"/>
                </a:lnTo>
                <a:lnTo>
                  <a:pt x="1995" y="3269"/>
                </a:lnTo>
                <a:lnTo>
                  <a:pt x="1995" y="3270"/>
                </a:lnTo>
                <a:lnTo>
                  <a:pt x="1995" y="3272"/>
                </a:lnTo>
                <a:lnTo>
                  <a:pt x="1995" y="3274"/>
                </a:lnTo>
                <a:lnTo>
                  <a:pt x="1994" y="3275"/>
                </a:lnTo>
                <a:lnTo>
                  <a:pt x="1994" y="3277"/>
                </a:lnTo>
                <a:lnTo>
                  <a:pt x="1992" y="3277"/>
                </a:lnTo>
                <a:lnTo>
                  <a:pt x="1991" y="3277"/>
                </a:lnTo>
                <a:lnTo>
                  <a:pt x="1989" y="3277"/>
                </a:lnTo>
                <a:lnTo>
                  <a:pt x="1987" y="3277"/>
                </a:lnTo>
                <a:lnTo>
                  <a:pt x="1986" y="3277"/>
                </a:lnTo>
                <a:lnTo>
                  <a:pt x="1986" y="3275"/>
                </a:lnTo>
                <a:lnTo>
                  <a:pt x="1984" y="3275"/>
                </a:lnTo>
                <a:lnTo>
                  <a:pt x="1983" y="3275"/>
                </a:lnTo>
                <a:lnTo>
                  <a:pt x="1983" y="3274"/>
                </a:lnTo>
                <a:lnTo>
                  <a:pt x="1983" y="3272"/>
                </a:lnTo>
                <a:lnTo>
                  <a:pt x="1981" y="3272"/>
                </a:lnTo>
                <a:lnTo>
                  <a:pt x="1981" y="3274"/>
                </a:lnTo>
                <a:lnTo>
                  <a:pt x="1981" y="3272"/>
                </a:lnTo>
                <a:lnTo>
                  <a:pt x="1981" y="3270"/>
                </a:lnTo>
                <a:lnTo>
                  <a:pt x="1979" y="3270"/>
                </a:lnTo>
                <a:lnTo>
                  <a:pt x="1979" y="3272"/>
                </a:lnTo>
                <a:lnTo>
                  <a:pt x="1978" y="3272"/>
                </a:lnTo>
                <a:lnTo>
                  <a:pt x="1978" y="3270"/>
                </a:lnTo>
                <a:lnTo>
                  <a:pt x="1979" y="3270"/>
                </a:lnTo>
                <a:lnTo>
                  <a:pt x="1978" y="3270"/>
                </a:lnTo>
                <a:lnTo>
                  <a:pt x="1978" y="3269"/>
                </a:lnTo>
                <a:lnTo>
                  <a:pt x="1976" y="3269"/>
                </a:lnTo>
                <a:lnTo>
                  <a:pt x="1976" y="3267"/>
                </a:lnTo>
                <a:lnTo>
                  <a:pt x="1976" y="3266"/>
                </a:lnTo>
                <a:lnTo>
                  <a:pt x="1976" y="3264"/>
                </a:lnTo>
                <a:lnTo>
                  <a:pt x="1976" y="3262"/>
                </a:lnTo>
                <a:lnTo>
                  <a:pt x="1976" y="3261"/>
                </a:lnTo>
                <a:lnTo>
                  <a:pt x="1976" y="3259"/>
                </a:lnTo>
                <a:lnTo>
                  <a:pt x="1976" y="3258"/>
                </a:lnTo>
                <a:lnTo>
                  <a:pt x="1976" y="3256"/>
                </a:lnTo>
                <a:lnTo>
                  <a:pt x="1976" y="3254"/>
                </a:lnTo>
                <a:lnTo>
                  <a:pt x="1976" y="3253"/>
                </a:lnTo>
                <a:lnTo>
                  <a:pt x="1975" y="3253"/>
                </a:lnTo>
                <a:lnTo>
                  <a:pt x="1976" y="3253"/>
                </a:lnTo>
                <a:lnTo>
                  <a:pt x="1976" y="3251"/>
                </a:lnTo>
                <a:lnTo>
                  <a:pt x="1975" y="3251"/>
                </a:lnTo>
                <a:lnTo>
                  <a:pt x="1975" y="3250"/>
                </a:lnTo>
                <a:lnTo>
                  <a:pt x="1975" y="3248"/>
                </a:lnTo>
                <a:lnTo>
                  <a:pt x="1973" y="3248"/>
                </a:lnTo>
                <a:lnTo>
                  <a:pt x="1973" y="3247"/>
                </a:lnTo>
                <a:lnTo>
                  <a:pt x="1973" y="3245"/>
                </a:lnTo>
                <a:lnTo>
                  <a:pt x="1971" y="3245"/>
                </a:lnTo>
                <a:lnTo>
                  <a:pt x="1971" y="3247"/>
                </a:lnTo>
                <a:lnTo>
                  <a:pt x="1970" y="3247"/>
                </a:lnTo>
                <a:lnTo>
                  <a:pt x="1970" y="3245"/>
                </a:lnTo>
                <a:lnTo>
                  <a:pt x="1970" y="3243"/>
                </a:lnTo>
                <a:lnTo>
                  <a:pt x="1971" y="3243"/>
                </a:lnTo>
                <a:lnTo>
                  <a:pt x="1973" y="3243"/>
                </a:lnTo>
                <a:lnTo>
                  <a:pt x="1975" y="3243"/>
                </a:lnTo>
                <a:lnTo>
                  <a:pt x="1975" y="3242"/>
                </a:lnTo>
                <a:lnTo>
                  <a:pt x="1976" y="3242"/>
                </a:lnTo>
                <a:lnTo>
                  <a:pt x="1976" y="3240"/>
                </a:lnTo>
                <a:lnTo>
                  <a:pt x="1976" y="3239"/>
                </a:lnTo>
                <a:lnTo>
                  <a:pt x="1976" y="3237"/>
                </a:lnTo>
                <a:lnTo>
                  <a:pt x="1975" y="3237"/>
                </a:lnTo>
                <a:lnTo>
                  <a:pt x="1975" y="3235"/>
                </a:lnTo>
                <a:lnTo>
                  <a:pt x="1975" y="3234"/>
                </a:lnTo>
                <a:lnTo>
                  <a:pt x="1975" y="3235"/>
                </a:lnTo>
                <a:lnTo>
                  <a:pt x="1975" y="3234"/>
                </a:lnTo>
                <a:lnTo>
                  <a:pt x="1976" y="3234"/>
                </a:lnTo>
                <a:lnTo>
                  <a:pt x="1978" y="3234"/>
                </a:lnTo>
                <a:lnTo>
                  <a:pt x="1979" y="3234"/>
                </a:lnTo>
                <a:lnTo>
                  <a:pt x="1981" y="3234"/>
                </a:lnTo>
                <a:lnTo>
                  <a:pt x="1981" y="3232"/>
                </a:lnTo>
                <a:lnTo>
                  <a:pt x="1983" y="3232"/>
                </a:lnTo>
                <a:lnTo>
                  <a:pt x="1983" y="3231"/>
                </a:lnTo>
                <a:lnTo>
                  <a:pt x="1984" y="3231"/>
                </a:lnTo>
                <a:lnTo>
                  <a:pt x="1984" y="3229"/>
                </a:lnTo>
                <a:lnTo>
                  <a:pt x="1983" y="3229"/>
                </a:lnTo>
                <a:lnTo>
                  <a:pt x="1983" y="3227"/>
                </a:lnTo>
                <a:lnTo>
                  <a:pt x="1983" y="3226"/>
                </a:lnTo>
                <a:lnTo>
                  <a:pt x="1981" y="3226"/>
                </a:lnTo>
                <a:lnTo>
                  <a:pt x="1983" y="3226"/>
                </a:lnTo>
                <a:lnTo>
                  <a:pt x="1983" y="3224"/>
                </a:lnTo>
                <a:lnTo>
                  <a:pt x="1981" y="3224"/>
                </a:lnTo>
                <a:lnTo>
                  <a:pt x="1983" y="3224"/>
                </a:lnTo>
                <a:lnTo>
                  <a:pt x="1983" y="3223"/>
                </a:lnTo>
                <a:lnTo>
                  <a:pt x="1984" y="3223"/>
                </a:lnTo>
                <a:lnTo>
                  <a:pt x="1984" y="3221"/>
                </a:lnTo>
                <a:lnTo>
                  <a:pt x="1983" y="3221"/>
                </a:lnTo>
                <a:lnTo>
                  <a:pt x="1983" y="3223"/>
                </a:lnTo>
                <a:lnTo>
                  <a:pt x="1981" y="3223"/>
                </a:lnTo>
                <a:lnTo>
                  <a:pt x="1981" y="3224"/>
                </a:lnTo>
                <a:lnTo>
                  <a:pt x="1979" y="3224"/>
                </a:lnTo>
                <a:lnTo>
                  <a:pt x="1979" y="3226"/>
                </a:lnTo>
                <a:lnTo>
                  <a:pt x="1978" y="3226"/>
                </a:lnTo>
                <a:lnTo>
                  <a:pt x="1979" y="3226"/>
                </a:lnTo>
                <a:lnTo>
                  <a:pt x="1978" y="3227"/>
                </a:lnTo>
                <a:lnTo>
                  <a:pt x="1979" y="3227"/>
                </a:lnTo>
                <a:lnTo>
                  <a:pt x="1978" y="3227"/>
                </a:lnTo>
                <a:lnTo>
                  <a:pt x="1979" y="3227"/>
                </a:lnTo>
                <a:lnTo>
                  <a:pt x="1979" y="3229"/>
                </a:lnTo>
                <a:lnTo>
                  <a:pt x="1978" y="3229"/>
                </a:lnTo>
                <a:lnTo>
                  <a:pt x="1978" y="3231"/>
                </a:lnTo>
                <a:lnTo>
                  <a:pt x="1976" y="3231"/>
                </a:lnTo>
                <a:lnTo>
                  <a:pt x="1975" y="3231"/>
                </a:lnTo>
                <a:lnTo>
                  <a:pt x="1973" y="3231"/>
                </a:lnTo>
                <a:lnTo>
                  <a:pt x="1973" y="3229"/>
                </a:lnTo>
                <a:lnTo>
                  <a:pt x="1971" y="3229"/>
                </a:lnTo>
                <a:lnTo>
                  <a:pt x="1971" y="3227"/>
                </a:lnTo>
                <a:lnTo>
                  <a:pt x="1970" y="3227"/>
                </a:lnTo>
                <a:lnTo>
                  <a:pt x="1970" y="3229"/>
                </a:lnTo>
                <a:lnTo>
                  <a:pt x="1968" y="3229"/>
                </a:lnTo>
                <a:lnTo>
                  <a:pt x="1968" y="3231"/>
                </a:lnTo>
                <a:lnTo>
                  <a:pt x="1967" y="3231"/>
                </a:lnTo>
                <a:lnTo>
                  <a:pt x="1965" y="3231"/>
                </a:lnTo>
                <a:lnTo>
                  <a:pt x="1963" y="3231"/>
                </a:lnTo>
                <a:lnTo>
                  <a:pt x="1962" y="3231"/>
                </a:lnTo>
                <a:lnTo>
                  <a:pt x="1960" y="3231"/>
                </a:lnTo>
                <a:lnTo>
                  <a:pt x="1959" y="3231"/>
                </a:lnTo>
                <a:lnTo>
                  <a:pt x="1959" y="3232"/>
                </a:lnTo>
                <a:lnTo>
                  <a:pt x="1959" y="3234"/>
                </a:lnTo>
                <a:lnTo>
                  <a:pt x="1957" y="3234"/>
                </a:lnTo>
                <a:lnTo>
                  <a:pt x="1957" y="3235"/>
                </a:lnTo>
                <a:lnTo>
                  <a:pt x="1955" y="3235"/>
                </a:lnTo>
                <a:lnTo>
                  <a:pt x="1955" y="3237"/>
                </a:lnTo>
                <a:lnTo>
                  <a:pt x="1954" y="3237"/>
                </a:lnTo>
                <a:lnTo>
                  <a:pt x="1954" y="3239"/>
                </a:lnTo>
                <a:lnTo>
                  <a:pt x="1952" y="3239"/>
                </a:lnTo>
                <a:lnTo>
                  <a:pt x="1951" y="3239"/>
                </a:lnTo>
                <a:lnTo>
                  <a:pt x="1951" y="3240"/>
                </a:lnTo>
                <a:lnTo>
                  <a:pt x="1949" y="3240"/>
                </a:lnTo>
                <a:lnTo>
                  <a:pt x="1949" y="3239"/>
                </a:lnTo>
                <a:lnTo>
                  <a:pt x="1947" y="3239"/>
                </a:lnTo>
                <a:lnTo>
                  <a:pt x="1947" y="3240"/>
                </a:lnTo>
                <a:lnTo>
                  <a:pt x="1946" y="3240"/>
                </a:lnTo>
                <a:lnTo>
                  <a:pt x="1946" y="3242"/>
                </a:lnTo>
                <a:lnTo>
                  <a:pt x="1946" y="3243"/>
                </a:lnTo>
                <a:lnTo>
                  <a:pt x="1947" y="3243"/>
                </a:lnTo>
                <a:lnTo>
                  <a:pt x="1947" y="3242"/>
                </a:lnTo>
                <a:lnTo>
                  <a:pt x="1949" y="3242"/>
                </a:lnTo>
                <a:lnTo>
                  <a:pt x="1951" y="3242"/>
                </a:lnTo>
                <a:lnTo>
                  <a:pt x="1952" y="3242"/>
                </a:lnTo>
                <a:lnTo>
                  <a:pt x="1952" y="3243"/>
                </a:lnTo>
                <a:lnTo>
                  <a:pt x="1951" y="3243"/>
                </a:lnTo>
                <a:lnTo>
                  <a:pt x="1949" y="3243"/>
                </a:lnTo>
                <a:lnTo>
                  <a:pt x="1947" y="3243"/>
                </a:lnTo>
                <a:lnTo>
                  <a:pt x="1946" y="3243"/>
                </a:lnTo>
                <a:lnTo>
                  <a:pt x="1946" y="3245"/>
                </a:lnTo>
                <a:lnTo>
                  <a:pt x="1944" y="3245"/>
                </a:lnTo>
                <a:lnTo>
                  <a:pt x="1944" y="3243"/>
                </a:lnTo>
                <a:lnTo>
                  <a:pt x="1943" y="3243"/>
                </a:lnTo>
                <a:lnTo>
                  <a:pt x="1941" y="3243"/>
                </a:lnTo>
                <a:lnTo>
                  <a:pt x="1939" y="3243"/>
                </a:lnTo>
                <a:lnTo>
                  <a:pt x="1938" y="3243"/>
                </a:lnTo>
                <a:lnTo>
                  <a:pt x="1938" y="3242"/>
                </a:lnTo>
                <a:lnTo>
                  <a:pt x="1936" y="3242"/>
                </a:lnTo>
                <a:lnTo>
                  <a:pt x="1935" y="3242"/>
                </a:lnTo>
                <a:lnTo>
                  <a:pt x="1935" y="3243"/>
                </a:lnTo>
                <a:lnTo>
                  <a:pt x="1935" y="3242"/>
                </a:lnTo>
                <a:lnTo>
                  <a:pt x="1935" y="3243"/>
                </a:lnTo>
                <a:lnTo>
                  <a:pt x="1933" y="3242"/>
                </a:lnTo>
                <a:lnTo>
                  <a:pt x="1931" y="3242"/>
                </a:lnTo>
                <a:lnTo>
                  <a:pt x="1930" y="3242"/>
                </a:lnTo>
                <a:lnTo>
                  <a:pt x="1930" y="3240"/>
                </a:lnTo>
                <a:lnTo>
                  <a:pt x="1930" y="3239"/>
                </a:lnTo>
                <a:lnTo>
                  <a:pt x="1928" y="3239"/>
                </a:lnTo>
                <a:lnTo>
                  <a:pt x="1928" y="3237"/>
                </a:lnTo>
                <a:lnTo>
                  <a:pt x="1928" y="3239"/>
                </a:lnTo>
                <a:lnTo>
                  <a:pt x="1928" y="3237"/>
                </a:lnTo>
                <a:lnTo>
                  <a:pt x="1928" y="3235"/>
                </a:lnTo>
                <a:lnTo>
                  <a:pt x="1927" y="3235"/>
                </a:lnTo>
                <a:lnTo>
                  <a:pt x="1928" y="3235"/>
                </a:lnTo>
                <a:lnTo>
                  <a:pt x="1928" y="3234"/>
                </a:lnTo>
                <a:lnTo>
                  <a:pt x="1928" y="3232"/>
                </a:lnTo>
                <a:lnTo>
                  <a:pt x="1930" y="3232"/>
                </a:lnTo>
                <a:lnTo>
                  <a:pt x="1930" y="3231"/>
                </a:lnTo>
                <a:lnTo>
                  <a:pt x="1930" y="3232"/>
                </a:lnTo>
                <a:lnTo>
                  <a:pt x="1931" y="3232"/>
                </a:lnTo>
                <a:lnTo>
                  <a:pt x="1933" y="3232"/>
                </a:lnTo>
                <a:lnTo>
                  <a:pt x="1933" y="3231"/>
                </a:lnTo>
                <a:lnTo>
                  <a:pt x="1931" y="3231"/>
                </a:lnTo>
                <a:lnTo>
                  <a:pt x="1930" y="3231"/>
                </a:lnTo>
                <a:lnTo>
                  <a:pt x="1928" y="3231"/>
                </a:lnTo>
                <a:lnTo>
                  <a:pt x="1928" y="3229"/>
                </a:lnTo>
                <a:lnTo>
                  <a:pt x="1930" y="3229"/>
                </a:lnTo>
                <a:lnTo>
                  <a:pt x="1930" y="3227"/>
                </a:lnTo>
                <a:lnTo>
                  <a:pt x="1930" y="3226"/>
                </a:lnTo>
                <a:lnTo>
                  <a:pt x="1931" y="3226"/>
                </a:lnTo>
                <a:lnTo>
                  <a:pt x="1930" y="3226"/>
                </a:lnTo>
                <a:lnTo>
                  <a:pt x="1928" y="3226"/>
                </a:lnTo>
                <a:lnTo>
                  <a:pt x="1928" y="3224"/>
                </a:lnTo>
                <a:lnTo>
                  <a:pt x="1928" y="3223"/>
                </a:lnTo>
                <a:lnTo>
                  <a:pt x="1928" y="3221"/>
                </a:lnTo>
                <a:lnTo>
                  <a:pt x="1930" y="3221"/>
                </a:lnTo>
                <a:lnTo>
                  <a:pt x="1928" y="3221"/>
                </a:lnTo>
                <a:lnTo>
                  <a:pt x="1928" y="3219"/>
                </a:lnTo>
                <a:lnTo>
                  <a:pt x="1928" y="3218"/>
                </a:lnTo>
                <a:lnTo>
                  <a:pt x="1928" y="3219"/>
                </a:lnTo>
                <a:lnTo>
                  <a:pt x="1928" y="3221"/>
                </a:lnTo>
                <a:lnTo>
                  <a:pt x="1928" y="3223"/>
                </a:lnTo>
                <a:lnTo>
                  <a:pt x="1927" y="3223"/>
                </a:lnTo>
                <a:lnTo>
                  <a:pt x="1927" y="3221"/>
                </a:lnTo>
                <a:lnTo>
                  <a:pt x="1927" y="3219"/>
                </a:lnTo>
                <a:lnTo>
                  <a:pt x="1927" y="3218"/>
                </a:lnTo>
                <a:lnTo>
                  <a:pt x="1927" y="3216"/>
                </a:lnTo>
                <a:lnTo>
                  <a:pt x="1927" y="3215"/>
                </a:lnTo>
                <a:lnTo>
                  <a:pt x="1928" y="3213"/>
                </a:lnTo>
                <a:lnTo>
                  <a:pt x="1928" y="3215"/>
                </a:lnTo>
                <a:lnTo>
                  <a:pt x="1928" y="3213"/>
                </a:lnTo>
                <a:lnTo>
                  <a:pt x="1928" y="3211"/>
                </a:lnTo>
                <a:lnTo>
                  <a:pt x="1927" y="3211"/>
                </a:lnTo>
                <a:lnTo>
                  <a:pt x="1927" y="3213"/>
                </a:lnTo>
                <a:lnTo>
                  <a:pt x="1925" y="3213"/>
                </a:lnTo>
                <a:lnTo>
                  <a:pt x="1925" y="3215"/>
                </a:lnTo>
                <a:lnTo>
                  <a:pt x="1925" y="3216"/>
                </a:lnTo>
                <a:lnTo>
                  <a:pt x="1925" y="3218"/>
                </a:lnTo>
                <a:lnTo>
                  <a:pt x="1925" y="3219"/>
                </a:lnTo>
                <a:lnTo>
                  <a:pt x="1927" y="3219"/>
                </a:lnTo>
                <a:lnTo>
                  <a:pt x="1927" y="3221"/>
                </a:lnTo>
                <a:lnTo>
                  <a:pt x="1927" y="3223"/>
                </a:lnTo>
                <a:lnTo>
                  <a:pt x="1925" y="3223"/>
                </a:lnTo>
                <a:lnTo>
                  <a:pt x="1925" y="3224"/>
                </a:lnTo>
                <a:lnTo>
                  <a:pt x="1925" y="3226"/>
                </a:lnTo>
                <a:lnTo>
                  <a:pt x="1927" y="3226"/>
                </a:lnTo>
                <a:lnTo>
                  <a:pt x="1927" y="3227"/>
                </a:lnTo>
                <a:lnTo>
                  <a:pt x="1925" y="3227"/>
                </a:lnTo>
                <a:lnTo>
                  <a:pt x="1925" y="3229"/>
                </a:lnTo>
                <a:lnTo>
                  <a:pt x="1923" y="3229"/>
                </a:lnTo>
                <a:lnTo>
                  <a:pt x="1923" y="3227"/>
                </a:lnTo>
                <a:lnTo>
                  <a:pt x="1922" y="3226"/>
                </a:lnTo>
                <a:lnTo>
                  <a:pt x="1922" y="3224"/>
                </a:lnTo>
                <a:lnTo>
                  <a:pt x="1922" y="3223"/>
                </a:lnTo>
                <a:lnTo>
                  <a:pt x="1920" y="3223"/>
                </a:lnTo>
                <a:lnTo>
                  <a:pt x="1920" y="3221"/>
                </a:lnTo>
                <a:lnTo>
                  <a:pt x="1920" y="3219"/>
                </a:lnTo>
                <a:lnTo>
                  <a:pt x="1920" y="3218"/>
                </a:lnTo>
                <a:lnTo>
                  <a:pt x="1919" y="3218"/>
                </a:lnTo>
                <a:lnTo>
                  <a:pt x="1919" y="3216"/>
                </a:lnTo>
                <a:lnTo>
                  <a:pt x="1919" y="3215"/>
                </a:lnTo>
                <a:lnTo>
                  <a:pt x="1919" y="3213"/>
                </a:lnTo>
                <a:lnTo>
                  <a:pt x="1919" y="3211"/>
                </a:lnTo>
                <a:lnTo>
                  <a:pt x="1917" y="3211"/>
                </a:lnTo>
                <a:lnTo>
                  <a:pt x="1917" y="3210"/>
                </a:lnTo>
                <a:lnTo>
                  <a:pt x="1917" y="3208"/>
                </a:lnTo>
                <a:lnTo>
                  <a:pt x="1915" y="3208"/>
                </a:lnTo>
                <a:lnTo>
                  <a:pt x="1915" y="3207"/>
                </a:lnTo>
                <a:lnTo>
                  <a:pt x="1915" y="3205"/>
                </a:lnTo>
                <a:lnTo>
                  <a:pt x="1915" y="3203"/>
                </a:lnTo>
                <a:lnTo>
                  <a:pt x="1915" y="3202"/>
                </a:lnTo>
                <a:lnTo>
                  <a:pt x="1914" y="3202"/>
                </a:lnTo>
                <a:lnTo>
                  <a:pt x="1914" y="3200"/>
                </a:lnTo>
                <a:lnTo>
                  <a:pt x="1914" y="3199"/>
                </a:lnTo>
                <a:lnTo>
                  <a:pt x="1912" y="3199"/>
                </a:lnTo>
                <a:lnTo>
                  <a:pt x="1912" y="3197"/>
                </a:lnTo>
                <a:lnTo>
                  <a:pt x="1912" y="3195"/>
                </a:lnTo>
                <a:lnTo>
                  <a:pt x="1911" y="3195"/>
                </a:lnTo>
                <a:lnTo>
                  <a:pt x="1911" y="3197"/>
                </a:lnTo>
                <a:lnTo>
                  <a:pt x="1911" y="3199"/>
                </a:lnTo>
                <a:lnTo>
                  <a:pt x="1911" y="3200"/>
                </a:lnTo>
                <a:lnTo>
                  <a:pt x="1912" y="3202"/>
                </a:lnTo>
                <a:lnTo>
                  <a:pt x="1912" y="3203"/>
                </a:lnTo>
                <a:lnTo>
                  <a:pt x="1912" y="3205"/>
                </a:lnTo>
                <a:lnTo>
                  <a:pt x="1914" y="3207"/>
                </a:lnTo>
                <a:lnTo>
                  <a:pt x="1914" y="3208"/>
                </a:lnTo>
                <a:lnTo>
                  <a:pt x="1914" y="3210"/>
                </a:lnTo>
                <a:lnTo>
                  <a:pt x="1914" y="3211"/>
                </a:lnTo>
                <a:lnTo>
                  <a:pt x="1915" y="3211"/>
                </a:lnTo>
                <a:lnTo>
                  <a:pt x="1915" y="3213"/>
                </a:lnTo>
                <a:lnTo>
                  <a:pt x="1915" y="3215"/>
                </a:lnTo>
                <a:lnTo>
                  <a:pt x="1915" y="3216"/>
                </a:lnTo>
                <a:lnTo>
                  <a:pt x="1917" y="3218"/>
                </a:lnTo>
                <a:lnTo>
                  <a:pt x="1915" y="3218"/>
                </a:lnTo>
                <a:lnTo>
                  <a:pt x="1915" y="3219"/>
                </a:lnTo>
                <a:lnTo>
                  <a:pt x="1917" y="3219"/>
                </a:lnTo>
                <a:lnTo>
                  <a:pt x="1915" y="3219"/>
                </a:lnTo>
                <a:lnTo>
                  <a:pt x="1917" y="3219"/>
                </a:lnTo>
                <a:lnTo>
                  <a:pt x="1917" y="3221"/>
                </a:lnTo>
                <a:lnTo>
                  <a:pt x="1915" y="3221"/>
                </a:lnTo>
                <a:lnTo>
                  <a:pt x="1915" y="3223"/>
                </a:lnTo>
                <a:lnTo>
                  <a:pt x="1915" y="3224"/>
                </a:lnTo>
                <a:lnTo>
                  <a:pt x="1914" y="3224"/>
                </a:lnTo>
                <a:lnTo>
                  <a:pt x="1914" y="3223"/>
                </a:lnTo>
                <a:lnTo>
                  <a:pt x="1915" y="3223"/>
                </a:lnTo>
                <a:lnTo>
                  <a:pt x="1915" y="3221"/>
                </a:lnTo>
                <a:lnTo>
                  <a:pt x="1914" y="3221"/>
                </a:lnTo>
                <a:lnTo>
                  <a:pt x="1912" y="3221"/>
                </a:lnTo>
                <a:lnTo>
                  <a:pt x="1912" y="3223"/>
                </a:lnTo>
                <a:lnTo>
                  <a:pt x="1912" y="3224"/>
                </a:lnTo>
                <a:lnTo>
                  <a:pt x="1911" y="3224"/>
                </a:lnTo>
                <a:lnTo>
                  <a:pt x="1911" y="3226"/>
                </a:lnTo>
                <a:lnTo>
                  <a:pt x="1911" y="3227"/>
                </a:lnTo>
                <a:lnTo>
                  <a:pt x="1909" y="3227"/>
                </a:lnTo>
                <a:lnTo>
                  <a:pt x="1909" y="3229"/>
                </a:lnTo>
                <a:lnTo>
                  <a:pt x="1909" y="3231"/>
                </a:lnTo>
                <a:lnTo>
                  <a:pt x="1909" y="3232"/>
                </a:lnTo>
                <a:lnTo>
                  <a:pt x="1907" y="3232"/>
                </a:lnTo>
                <a:lnTo>
                  <a:pt x="1907" y="3234"/>
                </a:lnTo>
                <a:lnTo>
                  <a:pt x="1907" y="3235"/>
                </a:lnTo>
                <a:lnTo>
                  <a:pt x="1907" y="3234"/>
                </a:lnTo>
                <a:lnTo>
                  <a:pt x="1907" y="3235"/>
                </a:lnTo>
                <a:lnTo>
                  <a:pt x="1907" y="3234"/>
                </a:lnTo>
                <a:lnTo>
                  <a:pt x="1909" y="3234"/>
                </a:lnTo>
                <a:lnTo>
                  <a:pt x="1909" y="3232"/>
                </a:lnTo>
                <a:lnTo>
                  <a:pt x="1911" y="3232"/>
                </a:lnTo>
                <a:lnTo>
                  <a:pt x="1911" y="3231"/>
                </a:lnTo>
                <a:lnTo>
                  <a:pt x="1911" y="3232"/>
                </a:lnTo>
                <a:lnTo>
                  <a:pt x="1912" y="3232"/>
                </a:lnTo>
                <a:lnTo>
                  <a:pt x="1912" y="3231"/>
                </a:lnTo>
                <a:lnTo>
                  <a:pt x="1912" y="3229"/>
                </a:lnTo>
                <a:lnTo>
                  <a:pt x="1912" y="3227"/>
                </a:lnTo>
                <a:lnTo>
                  <a:pt x="1914" y="3227"/>
                </a:lnTo>
                <a:lnTo>
                  <a:pt x="1914" y="3226"/>
                </a:lnTo>
                <a:lnTo>
                  <a:pt x="1915" y="3226"/>
                </a:lnTo>
                <a:lnTo>
                  <a:pt x="1917" y="3226"/>
                </a:lnTo>
                <a:lnTo>
                  <a:pt x="1917" y="3224"/>
                </a:lnTo>
                <a:lnTo>
                  <a:pt x="1919" y="3224"/>
                </a:lnTo>
                <a:lnTo>
                  <a:pt x="1920" y="3226"/>
                </a:lnTo>
                <a:lnTo>
                  <a:pt x="1920" y="3227"/>
                </a:lnTo>
                <a:lnTo>
                  <a:pt x="1922" y="3229"/>
                </a:lnTo>
                <a:lnTo>
                  <a:pt x="1922" y="3231"/>
                </a:lnTo>
                <a:lnTo>
                  <a:pt x="1923" y="3231"/>
                </a:lnTo>
                <a:lnTo>
                  <a:pt x="1923" y="3232"/>
                </a:lnTo>
                <a:lnTo>
                  <a:pt x="1923" y="3234"/>
                </a:lnTo>
                <a:lnTo>
                  <a:pt x="1923" y="3235"/>
                </a:lnTo>
                <a:lnTo>
                  <a:pt x="1923" y="3237"/>
                </a:lnTo>
                <a:lnTo>
                  <a:pt x="1923" y="3239"/>
                </a:lnTo>
                <a:lnTo>
                  <a:pt x="1923" y="3240"/>
                </a:lnTo>
                <a:lnTo>
                  <a:pt x="1922" y="3240"/>
                </a:lnTo>
                <a:lnTo>
                  <a:pt x="1923" y="3240"/>
                </a:lnTo>
                <a:lnTo>
                  <a:pt x="1923" y="3242"/>
                </a:lnTo>
                <a:lnTo>
                  <a:pt x="1922" y="3242"/>
                </a:lnTo>
                <a:lnTo>
                  <a:pt x="1922" y="3240"/>
                </a:lnTo>
                <a:lnTo>
                  <a:pt x="1922" y="3242"/>
                </a:lnTo>
                <a:lnTo>
                  <a:pt x="1922" y="3243"/>
                </a:lnTo>
                <a:lnTo>
                  <a:pt x="1920" y="3243"/>
                </a:lnTo>
                <a:lnTo>
                  <a:pt x="1920" y="3245"/>
                </a:lnTo>
                <a:lnTo>
                  <a:pt x="1922" y="3245"/>
                </a:lnTo>
                <a:lnTo>
                  <a:pt x="1920" y="3245"/>
                </a:lnTo>
                <a:lnTo>
                  <a:pt x="1920" y="3247"/>
                </a:lnTo>
                <a:lnTo>
                  <a:pt x="1922" y="3247"/>
                </a:lnTo>
                <a:lnTo>
                  <a:pt x="1922" y="3248"/>
                </a:lnTo>
                <a:lnTo>
                  <a:pt x="1920" y="3248"/>
                </a:lnTo>
                <a:lnTo>
                  <a:pt x="1922" y="3248"/>
                </a:lnTo>
                <a:lnTo>
                  <a:pt x="1922" y="3250"/>
                </a:lnTo>
                <a:lnTo>
                  <a:pt x="1922" y="3251"/>
                </a:lnTo>
                <a:lnTo>
                  <a:pt x="1920" y="3251"/>
                </a:lnTo>
                <a:lnTo>
                  <a:pt x="1922" y="3251"/>
                </a:lnTo>
                <a:lnTo>
                  <a:pt x="1922" y="3253"/>
                </a:lnTo>
                <a:lnTo>
                  <a:pt x="1922" y="3254"/>
                </a:lnTo>
                <a:lnTo>
                  <a:pt x="1922" y="3256"/>
                </a:lnTo>
                <a:lnTo>
                  <a:pt x="1922" y="3258"/>
                </a:lnTo>
                <a:lnTo>
                  <a:pt x="1922" y="3259"/>
                </a:lnTo>
                <a:lnTo>
                  <a:pt x="1923" y="3259"/>
                </a:lnTo>
                <a:lnTo>
                  <a:pt x="1923" y="3261"/>
                </a:lnTo>
                <a:lnTo>
                  <a:pt x="1922" y="3261"/>
                </a:lnTo>
                <a:lnTo>
                  <a:pt x="1922" y="3262"/>
                </a:lnTo>
                <a:lnTo>
                  <a:pt x="1923" y="3262"/>
                </a:lnTo>
                <a:lnTo>
                  <a:pt x="1922" y="3262"/>
                </a:lnTo>
                <a:lnTo>
                  <a:pt x="1922" y="3264"/>
                </a:lnTo>
                <a:lnTo>
                  <a:pt x="1923" y="3264"/>
                </a:lnTo>
                <a:lnTo>
                  <a:pt x="1922" y="3264"/>
                </a:lnTo>
                <a:lnTo>
                  <a:pt x="1922" y="3266"/>
                </a:lnTo>
                <a:lnTo>
                  <a:pt x="1920" y="3266"/>
                </a:lnTo>
                <a:lnTo>
                  <a:pt x="1920" y="3264"/>
                </a:lnTo>
                <a:lnTo>
                  <a:pt x="1922" y="3264"/>
                </a:lnTo>
                <a:lnTo>
                  <a:pt x="1922" y="3262"/>
                </a:lnTo>
                <a:lnTo>
                  <a:pt x="1920" y="3262"/>
                </a:lnTo>
                <a:lnTo>
                  <a:pt x="1920" y="3261"/>
                </a:lnTo>
                <a:lnTo>
                  <a:pt x="1919" y="3261"/>
                </a:lnTo>
                <a:lnTo>
                  <a:pt x="1920" y="3261"/>
                </a:lnTo>
                <a:lnTo>
                  <a:pt x="1920" y="3259"/>
                </a:lnTo>
                <a:lnTo>
                  <a:pt x="1920" y="3258"/>
                </a:lnTo>
                <a:lnTo>
                  <a:pt x="1920" y="3256"/>
                </a:lnTo>
                <a:lnTo>
                  <a:pt x="1920" y="3258"/>
                </a:lnTo>
                <a:lnTo>
                  <a:pt x="1919" y="3258"/>
                </a:lnTo>
                <a:lnTo>
                  <a:pt x="1919" y="3256"/>
                </a:lnTo>
                <a:lnTo>
                  <a:pt x="1919" y="3254"/>
                </a:lnTo>
                <a:lnTo>
                  <a:pt x="1920" y="3254"/>
                </a:lnTo>
                <a:lnTo>
                  <a:pt x="1920" y="3253"/>
                </a:lnTo>
                <a:lnTo>
                  <a:pt x="1919" y="3253"/>
                </a:lnTo>
                <a:lnTo>
                  <a:pt x="1917" y="3253"/>
                </a:lnTo>
                <a:lnTo>
                  <a:pt x="1917" y="3254"/>
                </a:lnTo>
                <a:lnTo>
                  <a:pt x="1917" y="3256"/>
                </a:lnTo>
                <a:lnTo>
                  <a:pt x="1919" y="3256"/>
                </a:lnTo>
                <a:lnTo>
                  <a:pt x="1919" y="3258"/>
                </a:lnTo>
                <a:lnTo>
                  <a:pt x="1919" y="3259"/>
                </a:lnTo>
                <a:lnTo>
                  <a:pt x="1919" y="3261"/>
                </a:lnTo>
                <a:lnTo>
                  <a:pt x="1919" y="3262"/>
                </a:lnTo>
                <a:lnTo>
                  <a:pt x="1919" y="3264"/>
                </a:lnTo>
                <a:lnTo>
                  <a:pt x="1919" y="3266"/>
                </a:lnTo>
                <a:lnTo>
                  <a:pt x="1917" y="3266"/>
                </a:lnTo>
                <a:lnTo>
                  <a:pt x="1917" y="3264"/>
                </a:lnTo>
                <a:lnTo>
                  <a:pt x="1915" y="3264"/>
                </a:lnTo>
                <a:lnTo>
                  <a:pt x="1914" y="3264"/>
                </a:lnTo>
                <a:lnTo>
                  <a:pt x="1914" y="3262"/>
                </a:lnTo>
                <a:lnTo>
                  <a:pt x="1912" y="3261"/>
                </a:lnTo>
                <a:lnTo>
                  <a:pt x="1914" y="3261"/>
                </a:lnTo>
                <a:lnTo>
                  <a:pt x="1912" y="3261"/>
                </a:lnTo>
                <a:lnTo>
                  <a:pt x="1912" y="3259"/>
                </a:lnTo>
                <a:lnTo>
                  <a:pt x="1911" y="3259"/>
                </a:lnTo>
                <a:lnTo>
                  <a:pt x="1909" y="3259"/>
                </a:lnTo>
                <a:lnTo>
                  <a:pt x="1909" y="3258"/>
                </a:lnTo>
                <a:lnTo>
                  <a:pt x="1907" y="3258"/>
                </a:lnTo>
                <a:lnTo>
                  <a:pt x="1907" y="3256"/>
                </a:lnTo>
                <a:lnTo>
                  <a:pt x="1909" y="3256"/>
                </a:lnTo>
                <a:lnTo>
                  <a:pt x="1907" y="3256"/>
                </a:lnTo>
                <a:lnTo>
                  <a:pt x="1906" y="3256"/>
                </a:lnTo>
                <a:lnTo>
                  <a:pt x="1906" y="3254"/>
                </a:lnTo>
                <a:lnTo>
                  <a:pt x="1906" y="3256"/>
                </a:lnTo>
                <a:lnTo>
                  <a:pt x="1904" y="3256"/>
                </a:lnTo>
                <a:lnTo>
                  <a:pt x="1904" y="3254"/>
                </a:lnTo>
                <a:lnTo>
                  <a:pt x="1903" y="3254"/>
                </a:lnTo>
                <a:lnTo>
                  <a:pt x="1904" y="3254"/>
                </a:lnTo>
                <a:lnTo>
                  <a:pt x="1903" y="3253"/>
                </a:lnTo>
                <a:lnTo>
                  <a:pt x="1901" y="3253"/>
                </a:lnTo>
                <a:lnTo>
                  <a:pt x="1901" y="3251"/>
                </a:lnTo>
                <a:lnTo>
                  <a:pt x="1901" y="3250"/>
                </a:lnTo>
                <a:lnTo>
                  <a:pt x="1899" y="3250"/>
                </a:lnTo>
                <a:lnTo>
                  <a:pt x="1899" y="3248"/>
                </a:lnTo>
                <a:lnTo>
                  <a:pt x="1898" y="3248"/>
                </a:lnTo>
                <a:lnTo>
                  <a:pt x="1898" y="3247"/>
                </a:lnTo>
                <a:lnTo>
                  <a:pt x="1898" y="3245"/>
                </a:lnTo>
                <a:lnTo>
                  <a:pt x="1896" y="3245"/>
                </a:lnTo>
                <a:lnTo>
                  <a:pt x="1896" y="3243"/>
                </a:lnTo>
                <a:lnTo>
                  <a:pt x="1896" y="3242"/>
                </a:lnTo>
                <a:lnTo>
                  <a:pt x="1895" y="3242"/>
                </a:lnTo>
                <a:lnTo>
                  <a:pt x="1893" y="3242"/>
                </a:lnTo>
                <a:lnTo>
                  <a:pt x="1891" y="3240"/>
                </a:lnTo>
                <a:lnTo>
                  <a:pt x="1890" y="3240"/>
                </a:lnTo>
                <a:lnTo>
                  <a:pt x="1888" y="3240"/>
                </a:lnTo>
                <a:lnTo>
                  <a:pt x="1887" y="3240"/>
                </a:lnTo>
                <a:lnTo>
                  <a:pt x="1885" y="3240"/>
                </a:lnTo>
                <a:lnTo>
                  <a:pt x="1885" y="3239"/>
                </a:lnTo>
                <a:lnTo>
                  <a:pt x="1883" y="3239"/>
                </a:lnTo>
                <a:lnTo>
                  <a:pt x="1882" y="3239"/>
                </a:lnTo>
                <a:lnTo>
                  <a:pt x="1880" y="3239"/>
                </a:lnTo>
                <a:lnTo>
                  <a:pt x="1880" y="3237"/>
                </a:lnTo>
                <a:lnTo>
                  <a:pt x="1882" y="3237"/>
                </a:lnTo>
                <a:lnTo>
                  <a:pt x="1882" y="3235"/>
                </a:lnTo>
                <a:lnTo>
                  <a:pt x="1882" y="3234"/>
                </a:lnTo>
                <a:lnTo>
                  <a:pt x="1882" y="3232"/>
                </a:lnTo>
                <a:lnTo>
                  <a:pt x="1882" y="3231"/>
                </a:lnTo>
                <a:lnTo>
                  <a:pt x="1880" y="3231"/>
                </a:lnTo>
                <a:lnTo>
                  <a:pt x="1880" y="3229"/>
                </a:lnTo>
                <a:lnTo>
                  <a:pt x="1879" y="3229"/>
                </a:lnTo>
                <a:lnTo>
                  <a:pt x="1877" y="3229"/>
                </a:lnTo>
                <a:lnTo>
                  <a:pt x="1877" y="3227"/>
                </a:lnTo>
                <a:lnTo>
                  <a:pt x="1877" y="3226"/>
                </a:lnTo>
                <a:lnTo>
                  <a:pt x="1875" y="3224"/>
                </a:lnTo>
                <a:lnTo>
                  <a:pt x="1874" y="3224"/>
                </a:lnTo>
                <a:lnTo>
                  <a:pt x="1874" y="3223"/>
                </a:lnTo>
                <a:lnTo>
                  <a:pt x="1874" y="3221"/>
                </a:lnTo>
                <a:lnTo>
                  <a:pt x="1875" y="3221"/>
                </a:lnTo>
                <a:lnTo>
                  <a:pt x="1875" y="3219"/>
                </a:lnTo>
                <a:lnTo>
                  <a:pt x="1877" y="3219"/>
                </a:lnTo>
                <a:lnTo>
                  <a:pt x="1879" y="3219"/>
                </a:lnTo>
                <a:lnTo>
                  <a:pt x="1879" y="3218"/>
                </a:lnTo>
                <a:lnTo>
                  <a:pt x="1879" y="3216"/>
                </a:lnTo>
                <a:lnTo>
                  <a:pt x="1879" y="3215"/>
                </a:lnTo>
                <a:lnTo>
                  <a:pt x="1880" y="3215"/>
                </a:lnTo>
                <a:lnTo>
                  <a:pt x="1880" y="3213"/>
                </a:lnTo>
                <a:lnTo>
                  <a:pt x="1880" y="3215"/>
                </a:lnTo>
                <a:lnTo>
                  <a:pt x="1880" y="3213"/>
                </a:lnTo>
                <a:lnTo>
                  <a:pt x="1882" y="3213"/>
                </a:lnTo>
                <a:lnTo>
                  <a:pt x="1882" y="3211"/>
                </a:lnTo>
                <a:lnTo>
                  <a:pt x="1880" y="3211"/>
                </a:lnTo>
                <a:lnTo>
                  <a:pt x="1880" y="3213"/>
                </a:lnTo>
                <a:lnTo>
                  <a:pt x="1879" y="3213"/>
                </a:lnTo>
                <a:lnTo>
                  <a:pt x="1879" y="3211"/>
                </a:lnTo>
                <a:lnTo>
                  <a:pt x="1877" y="3211"/>
                </a:lnTo>
                <a:lnTo>
                  <a:pt x="1875" y="3211"/>
                </a:lnTo>
                <a:lnTo>
                  <a:pt x="1874" y="3211"/>
                </a:lnTo>
                <a:lnTo>
                  <a:pt x="1872" y="3211"/>
                </a:lnTo>
                <a:lnTo>
                  <a:pt x="1872" y="3213"/>
                </a:lnTo>
                <a:lnTo>
                  <a:pt x="1871" y="3213"/>
                </a:lnTo>
                <a:lnTo>
                  <a:pt x="1869" y="3213"/>
                </a:lnTo>
                <a:lnTo>
                  <a:pt x="1869" y="3215"/>
                </a:lnTo>
                <a:lnTo>
                  <a:pt x="1869" y="3216"/>
                </a:lnTo>
                <a:lnTo>
                  <a:pt x="1867" y="3216"/>
                </a:lnTo>
                <a:lnTo>
                  <a:pt x="1869" y="3216"/>
                </a:lnTo>
                <a:lnTo>
                  <a:pt x="1867" y="3216"/>
                </a:lnTo>
                <a:lnTo>
                  <a:pt x="1867" y="3218"/>
                </a:lnTo>
                <a:lnTo>
                  <a:pt x="1867" y="3219"/>
                </a:lnTo>
                <a:lnTo>
                  <a:pt x="1867" y="3221"/>
                </a:lnTo>
                <a:lnTo>
                  <a:pt x="1866" y="3221"/>
                </a:lnTo>
                <a:lnTo>
                  <a:pt x="1866" y="3223"/>
                </a:lnTo>
                <a:lnTo>
                  <a:pt x="1866" y="3224"/>
                </a:lnTo>
                <a:lnTo>
                  <a:pt x="1864" y="3224"/>
                </a:lnTo>
                <a:lnTo>
                  <a:pt x="1864" y="3226"/>
                </a:lnTo>
                <a:lnTo>
                  <a:pt x="1864" y="3224"/>
                </a:lnTo>
                <a:lnTo>
                  <a:pt x="1863" y="3224"/>
                </a:lnTo>
                <a:lnTo>
                  <a:pt x="1861" y="3224"/>
                </a:lnTo>
                <a:lnTo>
                  <a:pt x="1861" y="3226"/>
                </a:lnTo>
                <a:lnTo>
                  <a:pt x="1859" y="3227"/>
                </a:lnTo>
                <a:lnTo>
                  <a:pt x="1859" y="3229"/>
                </a:lnTo>
                <a:lnTo>
                  <a:pt x="1858" y="3229"/>
                </a:lnTo>
                <a:lnTo>
                  <a:pt x="1858" y="3231"/>
                </a:lnTo>
                <a:lnTo>
                  <a:pt x="1858" y="3232"/>
                </a:lnTo>
                <a:lnTo>
                  <a:pt x="1858" y="3234"/>
                </a:lnTo>
                <a:lnTo>
                  <a:pt x="1858" y="3235"/>
                </a:lnTo>
                <a:lnTo>
                  <a:pt x="1859" y="3235"/>
                </a:lnTo>
                <a:lnTo>
                  <a:pt x="1859" y="3237"/>
                </a:lnTo>
                <a:lnTo>
                  <a:pt x="1861" y="3237"/>
                </a:lnTo>
                <a:lnTo>
                  <a:pt x="1861" y="3235"/>
                </a:lnTo>
                <a:lnTo>
                  <a:pt x="1863" y="3235"/>
                </a:lnTo>
                <a:lnTo>
                  <a:pt x="1864" y="3235"/>
                </a:lnTo>
                <a:lnTo>
                  <a:pt x="1864" y="3237"/>
                </a:lnTo>
                <a:lnTo>
                  <a:pt x="1863" y="3237"/>
                </a:lnTo>
                <a:lnTo>
                  <a:pt x="1863" y="3239"/>
                </a:lnTo>
                <a:lnTo>
                  <a:pt x="1864" y="3239"/>
                </a:lnTo>
                <a:lnTo>
                  <a:pt x="1864" y="3240"/>
                </a:lnTo>
                <a:lnTo>
                  <a:pt x="1866" y="3240"/>
                </a:lnTo>
                <a:lnTo>
                  <a:pt x="1866" y="3242"/>
                </a:lnTo>
                <a:lnTo>
                  <a:pt x="1866" y="3243"/>
                </a:lnTo>
                <a:lnTo>
                  <a:pt x="1864" y="3243"/>
                </a:lnTo>
                <a:lnTo>
                  <a:pt x="1864" y="3245"/>
                </a:lnTo>
                <a:lnTo>
                  <a:pt x="1866" y="3245"/>
                </a:lnTo>
                <a:lnTo>
                  <a:pt x="1866" y="3247"/>
                </a:lnTo>
                <a:lnTo>
                  <a:pt x="1866" y="3248"/>
                </a:lnTo>
                <a:lnTo>
                  <a:pt x="1864" y="3250"/>
                </a:lnTo>
                <a:lnTo>
                  <a:pt x="1863" y="3250"/>
                </a:lnTo>
                <a:lnTo>
                  <a:pt x="1863" y="3251"/>
                </a:lnTo>
                <a:lnTo>
                  <a:pt x="1863" y="3250"/>
                </a:lnTo>
                <a:lnTo>
                  <a:pt x="1863" y="3251"/>
                </a:lnTo>
                <a:lnTo>
                  <a:pt x="1863" y="3253"/>
                </a:lnTo>
                <a:lnTo>
                  <a:pt x="1863" y="3254"/>
                </a:lnTo>
                <a:lnTo>
                  <a:pt x="1861" y="3254"/>
                </a:lnTo>
                <a:lnTo>
                  <a:pt x="1859" y="3254"/>
                </a:lnTo>
                <a:lnTo>
                  <a:pt x="1859" y="3253"/>
                </a:lnTo>
                <a:lnTo>
                  <a:pt x="1859" y="3251"/>
                </a:lnTo>
                <a:lnTo>
                  <a:pt x="1859" y="3253"/>
                </a:lnTo>
                <a:lnTo>
                  <a:pt x="1858" y="3253"/>
                </a:lnTo>
                <a:lnTo>
                  <a:pt x="1856" y="3253"/>
                </a:lnTo>
                <a:lnTo>
                  <a:pt x="1855" y="3253"/>
                </a:lnTo>
                <a:lnTo>
                  <a:pt x="1855" y="3251"/>
                </a:lnTo>
                <a:lnTo>
                  <a:pt x="1855" y="3253"/>
                </a:lnTo>
                <a:lnTo>
                  <a:pt x="1853" y="3253"/>
                </a:lnTo>
                <a:lnTo>
                  <a:pt x="1851" y="3253"/>
                </a:lnTo>
                <a:lnTo>
                  <a:pt x="1850" y="3253"/>
                </a:lnTo>
                <a:lnTo>
                  <a:pt x="1848" y="3253"/>
                </a:lnTo>
                <a:lnTo>
                  <a:pt x="1847" y="3253"/>
                </a:lnTo>
                <a:lnTo>
                  <a:pt x="1845" y="3253"/>
                </a:lnTo>
                <a:lnTo>
                  <a:pt x="1843" y="3253"/>
                </a:lnTo>
                <a:lnTo>
                  <a:pt x="1843" y="3254"/>
                </a:lnTo>
                <a:lnTo>
                  <a:pt x="1843" y="3253"/>
                </a:lnTo>
                <a:lnTo>
                  <a:pt x="1842" y="3253"/>
                </a:lnTo>
                <a:lnTo>
                  <a:pt x="1842" y="3251"/>
                </a:lnTo>
                <a:lnTo>
                  <a:pt x="1842" y="3250"/>
                </a:lnTo>
                <a:lnTo>
                  <a:pt x="1842" y="3248"/>
                </a:lnTo>
                <a:lnTo>
                  <a:pt x="1842" y="3247"/>
                </a:lnTo>
                <a:lnTo>
                  <a:pt x="1840" y="3247"/>
                </a:lnTo>
                <a:lnTo>
                  <a:pt x="1840" y="3245"/>
                </a:lnTo>
                <a:lnTo>
                  <a:pt x="1840" y="3243"/>
                </a:lnTo>
                <a:lnTo>
                  <a:pt x="1839" y="3243"/>
                </a:lnTo>
                <a:lnTo>
                  <a:pt x="1837" y="3243"/>
                </a:lnTo>
                <a:lnTo>
                  <a:pt x="1837" y="3242"/>
                </a:lnTo>
                <a:lnTo>
                  <a:pt x="1835" y="3242"/>
                </a:lnTo>
                <a:lnTo>
                  <a:pt x="1837" y="3240"/>
                </a:lnTo>
                <a:lnTo>
                  <a:pt x="1835" y="3240"/>
                </a:lnTo>
                <a:lnTo>
                  <a:pt x="1834" y="3240"/>
                </a:lnTo>
                <a:lnTo>
                  <a:pt x="1834" y="3239"/>
                </a:lnTo>
                <a:lnTo>
                  <a:pt x="1834" y="3237"/>
                </a:lnTo>
                <a:lnTo>
                  <a:pt x="1834" y="3239"/>
                </a:lnTo>
                <a:lnTo>
                  <a:pt x="1832" y="3237"/>
                </a:lnTo>
                <a:lnTo>
                  <a:pt x="1832" y="3239"/>
                </a:lnTo>
                <a:lnTo>
                  <a:pt x="1832" y="3237"/>
                </a:lnTo>
                <a:lnTo>
                  <a:pt x="1832" y="3235"/>
                </a:lnTo>
                <a:lnTo>
                  <a:pt x="1832" y="3234"/>
                </a:lnTo>
                <a:lnTo>
                  <a:pt x="1832" y="3232"/>
                </a:lnTo>
                <a:lnTo>
                  <a:pt x="1834" y="3232"/>
                </a:lnTo>
                <a:lnTo>
                  <a:pt x="1834" y="3231"/>
                </a:lnTo>
                <a:lnTo>
                  <a:pt x="1835" y="3231"/>
                </a:lnTo>
                <a:lnTo>
                  <a:pt x="1835" y="3232"/>
                </a:lnTo>
                <a:lnTo>
                  <a:pt x="1837" y="3232"/>
                </a:lnTo>
                <a:lnTo>
                  <a:pt x="1835" y="3232"/>
                </a:lnTo>
                <a:lnTo>
                  <a:pt x="1835" y="3231"/>
                </a:lnTo>
                <a:lnTo>
                  <a:pt x="1837" y="3231"/>
                </a:lnTo>
                <a:lnTo>
                  <a:pt x="1835" y="3229"/>
                </a:lnTo>
                <a:lnTo>
                  <a:pt x="1835" y="3231"/>
                </a:lnTo>
                <a:lnTo>
                  <a:pt x="1835" y="3229"/>
                </a:lnTo>
                <a:lnTo>
                  <a:pt x="1835" y="3227"/>
                </a:lnTo>
                <a:lnTo>
                  <a:pt x="1837" y="3227"/>
                </a:lnTo>
                <a:lnTo>
                  <a:pt x="1837" y="3226"/>
                </a:lnTo>
                <a:lnTo>
                  <a:pt x="1837" y="3224"/>
                </a:lnTo>
                <a:lnTo>
                  <a:pt x="1839" y="3224"/>
                </a:lnTo>
                <a:lnTo>
                  <a:pt x="1840" y="3224"/>
                </a:lnTo>
                <a:lnTo>
                  <a:pt x="1842" y="3224"/>
                </a:lnTo>
                <a:lnTo>
                  <a:pt x="1842" y="3223"/>
                </a:lnTo>
                <a:lnTo>
                  <a:pt x="1840" y="3223"/>
                </a:lnTo>
                <a:lnTo>
                  <a:pt x="1840" y="3221"/>
                </a:lnTo>
                <a:lnTo>
                  <a:pt x="1839" y="3221"/>
                </a:lnTo>
                <a:lnTo>
                  <a:pt x="1837" y="3221"/>
                </a:lnTo>
                <a:lnTo>
                  <a:pt x="1837" y="3219"/>
                </a:lnTo>
                <a:lnTo>
                  <a:pt x="1835" y="3219"/>
                </a:lnTo>
                <a:lnTo>
                  <a:pt x="1835" y="3218"/>
                </a:lnTo>
                <a:lnTo>
                  <a:pt x="1834" y="3218"/>
                </a:lnTo>
                <a:lnTo>
                  <a:pt x="1834" y="3216"/>
                </a:lnTo>
                <a:lnTo>
                  <a:pt x="1834" y="3215"/>
                </a:lnTo>
                <a:lnTo>
                  <a:pt x="1835" y="3215"/>
                </a:lnTo>
                <a:lnTo>
                  <a:pt x="1837" y="3215"/>
                </a:lnTo>
                <a:lnTo>
                  <a:pt x="1835" y="3215"/>
                </a:lnTo>
                <a:lnTo>
                  <a:pt x="1835" y="3213"/>
                </a:lnTo>
                <a:lnTo>
                  <a:pt x="1835" y="3211"/>
                </a:lnTo>
                <a:lnTo>
                  <a:pt x="1835" y="3210"/>
                </a:lnTo>
                <a:lnTo>
                  <a:pt x="1835" y="3208"/>
                </a:lnTo>
                <a:lnTo>
                  <a:pt x="1837" y="3208"/>
                </a:lnTo>
                <a:lnTo>
                  <a:pt x="1837" y="3207"/>
                </a:lnTo>
                <a:lnTo>
                  <a:pt x="1837" y="3205"/>
                </a:lnTo>
                <a:lnTo>
                  <a:pt x="1837" y="3203"/>
                </a:lnTo>
                <a:lnTo>
                  <a:pt x="1839" y="3203"/>
                </a:lnTo>
                <a:lnTo>
                  <a:pt x="1837" y="3202"/>
                </a:lnTo>
                <a:lnTo>
                  <a:pt x="1837" y="3200"/>
                </a:lnTo>
                <a:lnTo>
                  <a:pt x="1839" y="3200"/>
                </a:lnTo>
                <a:lnTo>
                  <a:pt x="1839" y="3199"/>
                </a:lnTo>
                <a:lnTo>
                  <a:pt x="1839" y="3197"/>
                </a:lnTo>
                <a:lnTo>
                  <a:pt x="1840" y="3197"/>
                </a:lnTo>
                <a:lnTo>
                  <a:pt x="1840" y="3195"/>
                </a:lnTo>
                <a:lnTo>
                  <a:pt x="1842" y="3194"/>
                </a:lnTo>
                <a:lnTo>
                  <a:pt x="1840" y="3194"/>
                </a:lnTo>
                <a:lnTo>
                  <a:pt x="1840" y="3192"/>
                </a:lnTo>
                <a:lnTo>
                  <a:pt x="1840" y="3191"/>
                </a:lnTo>
                <a:lnTo>
                  <a:pt x="1839" y="3191"/>
                </a:lnTo>
                <a:lnTo>
                  <a:pt x="1837" y="3191"/>
                </a:lnTo>
                <a:lnTo>
                  <a:pt x="1839" y="3191"/>
                </a:lnTo>
                <a:lnTo>
                  <a:pt x="1837" y="3191"/>
                </a:lnTo>
                <a:lnTo>
                  <a:pt x="1835" y="3191"/>
                </a:lnTo>
                <a:lnTo>
                  <a:pt x="1835" y="3189"/>
                </a:lnTo>
                <a:lnTo>
                  <a:pt x="1837" y="3189"/>
                </a:lnTo>
                <a:lnTo>
                  <a:pt x="1837" y="3187"/>
                </a:lnTo>
                <a:lnTo>
                  <a:pt x="1835" y="3187"/>
                </a:lnTo>
                <a:lnTo>
                  <a:pt x="1835" y="3186"/>
                </a:lnTo>
                <a:lnTo>
                  <a:pt x="1837" y="3186"/>
                </a:lnTo>
                <a:lnTo>
                  <a:pt x="1839" y="3186"/>
                </a:lnTo>
                <a:lnTo>
                  <a:pt x="1839" y="3184"/>
                </a:lnTo>
                <a:lnTo>
                  <a:pt x="1837" y="3184"/>
                </a:lnTo>
                <a:lnTo>
                  <a:pt x="1839" y="3184"/>
                </a:lnTo>
                <a:lnTo>
                  <a:pt x="1837" y="3183"/>
                </a:lnTo>
                <a:lnTo>
                  <a:pt x="1839" y="3183"/>
                </a:lnTo>
                <a:lnTo>
                  <a:pt x="1837" y="3183"/>
                </a:lnTo>
                <a:lnTo>
                  <a:pt x="1837" y="3181"/>
                </a:lnTo>
                <a:lnTo>
                  <a:pt x="1837" y="3179"/>
                </a:lnTo>
                <a:lnTo>
                  <a:pt x="1837" y="3178"/>
                </a:lnTo>
                <a:lnTo>
                  <a:pt x="1837" y="3176"/>
                </a:lnTo>
                <a:lnTo>
                  <a:pt x="1837" y="3175"/>
                </a:lnTo>
                <a:lnTo>
                  <a:pt x="1835" y="3173"/>
                </a:lnTo>
                <a:lnTo>
                  <a:pt x="1837" y="3173"/>
                </a:lnTo>
                <a:lnTo>
                  <a:pt x="1839" y="3173"/>
                </a:lnTo>
                <a:lnTo>
                  <a:pt x="1837" y="3171"/>
                </a:lnTo>
                <a:lnTo>
                  <a:pt x="1837" y="3173"/>
                </a:lnTo>
                <a:lnTo>
                  <a:pt x="1837" y="3171"/>
                </a:lnTo>
                <a:lnTo>
                  <a:pt x="1837" y="3173"/>
                </a:lnTo>
                <a:lnTo>
                  <a:pt x="1837" y="3171"/>
                </a:lnTo>
                <a:lnTo>
                  <a:pt x="1835" y="3171"/>
                </a:lnTo>
                <a:lnTo>
                  <a:pt x="1835" y="3170"/>
                </a:lnTo>
                <a:lnTo>
                  <a:pt x="1837" y="3170"/>
                </a:lnTo>
                <a:lnTo>
                  <a:pt x="1837" y="3168"/>
                </a:lnTo>
                <a:lnTo>
                  <a:pt x="1835" y="3168"/>
                </a:lnTo>
                <a:lnTo>
                  <a:pt x="1835" y="3167"/>
                </a:lnTo>
                <a:lnTo>
                  <a:pt x="1837" y="3167"/>
                </a:lnTo>
                <a:lnTo>
                  <a:pt x="1839" y="3167"/>
                </a:lnTo>
                <a:lnTo>
                  <a:pt x="1839" y="3168"/>
                </a:lnTo>
                <a:lnTo>
                  <a:pt x="1840" y="3168"/>
                </a:lnTo>
                <a:lnTo>
                  <a:pt x="1840" y="3167"/>
                </a:lnTo>
                <a:lnTo>
                  <a:pt x="1839" y="3167"/>
                </a:lnTo>
                <a:lnTo>
                  <a:pt x="1839" y="3165"/>
                </a:lnTo>
                <a:lnTo>
                  <a:pt x="1839" y="3163"/>
                </a:lnTo>
                <a:lnTo>
                  <a:pt x="1840" y="3163"/>
                </a:lnTo>
                <a:lnTo>
                  <a:pt x="1842" y="3163"/>
                </a:lnTo>
                <a:lnTo>
                  <a:pt x="1843" y="3163"/>
                </a:lnTo>
                <a:lnTo>
                  <a:pt x="1843" y="3162"/>
                </a:lnTo>
                <a:lnTo>
                  <a:pt x="1843" y="3163"/>
                </a:lnTo>
                <a:lnTo>
                  <a:pt x="1843" y="3162"/>
                </a:lnTo>
                <a:lnTo>
                  <a:pt x="1845" y="3162"/>
                </a:lnTo>
                <a:lnTo>
                  <a:pt x="1845" y="3163"/>
                </a:lnTo>
                <a:lnTo>
                  <a:pt x="1845" y="3162"/>
                </a:lnTo>
                <a:lnTo>
                  <a:pt x="1847" y="3162"/>
                </a:lnTo>
                <a:lnTo>
                  <a:pt x="1848" y="3162"/>
                </a:lnTo>
                <a:lnTo>
                  <a:pt x="1848" y="3160"/>
                </a:lnTo>
                <a:lnTo>
                  <a:pt x="1850" y="3160"/>
                </a:lnTo>
                <a:lnTo>
                  <a:pt x="1851" y="3160"/>
                </a:lnTo>
                <a:lnTo>
                  <a:pt x="1851" y="3159"/>
                </a:lnTo>
                <a:lnTo>
                  <a:pt x="1853" y="3159"/>
                </a:lnTo>
                <a:lnTo>
                  <a:pt x="1851" y="3159"/>
                </a:lnTo>
                <a:lnTo>
                  <a:pt x="1851" y="3157"/>
                </a:lnTo>
                <a:lnTo>
                  <a:pt x="1853" y="3157"/>
                </a:lnTo>
                <a:lnTo>
                  <a:pt x="1853" y="3155"/>
                </a:lnTo>
                <a:lnTo>
                  <a:pt x="1855" y="3157"/>
                </a:lnTo>
                <a:lnTo>
                  <a:pt x="1855" y="3155"/>
                </a:lnTo>
                <a:lnTo>
                  <a:pt x="1856" y="3154"/>
                </a:lnTo>
                <a:lnTo>
                  <a:pt x="1856" y="3152"/>
                </a:lnTo>
                <a:lnTo>
                  <a:pt x="1856" y="3151"/>
                </a:lnTo>
                <a:lnTo>
                  <a:pt x="1858" y="3151"/>
                </a:lnTo>
                <a:lnTo>
                  <a:pt x="1856" y="3149"/>
                </a:lnTo>
                <a:lnTo>
                  <a:pt x="1858" y="3149"/>
                </a:lnTo>
                <a:lnTo>
                  <a:pt x="1859" y="3149"/>
                </a:lnTo>
                <a:lnTo>
                  <a:pt x="1859" y="3147"/>
                </a:lnTo>
                <a:lnTo>
                  <a:pt x="1859" y="3146"/>
                </a:lnTo>
                <a:lnTo>
                  <a:pt x="1861" y="3146"/>
                </a:lnTo>
                <a:lnTo>
                  <a:pt x="1859" y="3146"/>
                </a:lnTo>
                <a:lnTo>
                  <a:pt x="1859" y="3144"/>
                </a:lnTo>
                <a:lnTo>
                  <a:pt x="1861" y="3144"/>
                </a:lnTo>
                <a:lnTo>
                  <a:pt x="1859" y="3144"/>
                </a:lnTo>
                <a:lnTo>
                  <a:pt x="1859" y="3143"/>
                </a:lnTo>
                <a:lnTo>
                  <a:pt x="1859" y="3141"/>
                </a:lnTo>
                <a:lnTo>
                  <a:pt x="1861" y="3141"/>
                </a:lnTo>
                <a:lnTo>
                  <a:pt x="1861" y="3139"/>
                </a:lnTo>
                <a:lnTo>
                  <a:pt x="1863" y="3139"/>
                </a:lnTo>
                <a:lnTo>
                  <a:pt x="1864" y="3139"/>
                </a:lnTo>
                <a:lnTo>
                  <a:pt x="1866" y="3139"/>
                </a:lnTo>
                <a:lnTo>
                  <a:pt x="1866" y="3141"/>
                </a:lnTo>
                <a:lnTo>
                  <a:pt x="1866" y="3143"/>
                </a:lnTo>
                <a:lnTo>
                  <a:pt x="1866" y="3144"/>
                </a:lnTo>
                <a:lnTo>
                  <a:pt x="1867" y="3144"/>
                </a:lnTo>
                <a:lnTo>
                  <a:pt x="1867" y="3146"/>
                </a:lnTo>
                <a:lnTo>
                  <a:pt x="1869" y="3146"/>
                </a:lnTo>
                <a:lnTo>
                  <a:pt x="1871" y="3146"/>
                </a:lnTo>
                <a:lnTo>
                  <a:pt x="1871" y="3144"/>
                </a:lnTo>
                <a:lnTo>
                  <a:pt x="1871" y="3143"/>
                </a:lnTo>
                <a:lnTo>
                  <a:pt x="1872" y="3143"/>
                </a:lnTo>
                <a:lnTo>
                  <a:pt x="1874" y="3143"/>
                </a:lnTo>
                <a:lnTo>
                  <a:pt x="1875" y="3143"/>
                </a:lnTo>
                <a:lnTo>
                  <a:pt x="1877" y="3143"/>
                </a:lnTo>
                <a:lnTo>
                  <a:pt x="1877" y="3141"/>
                </a:lnTo>
                <a:lnTo>
                  <a:pt x="1877" y="3143"/>
                </a:lnTo>
                <a:lnTo>
                  <a:pt x="1879" y="3143"/>
                </a:lnTo>
                <a:lnTo>
                  <a:pt x="1879" y="3141"/>
                </a:lnTo>
                <a:lnTo>
                  <a:pt x="1880" y="3141"/>
                </a:lnTo>
                <a:lnTo>
                  <a:pt x="1880" y="3143"/>
                </a:lnTo>
                <a:lnTo>
                  <a:pt x="1880" y="3141"/>
                </a:lnTo>
                <a:lnTo>
                  <a:pt x="1882" y="3143"/>
                </a:lnTo>
                <a:lnTo>
                  <a:pt x="1882" y="3141"/>
                </a:lnTo>
                <a:lnTo>
                  <a:pt x="1882" y="3143"/>
                </a:lnTo>
                <a:lnTo>
                  <a:pt x="1883" y="3143"/>
                </a:lnTo>
                <a:lnTo>
                  <a:pt x="1885" y="3143"/>
                </a:lnTo>
                <a:lnTo>
                  <a:pt x="1887" y="3143"/>
                </a:lnTo>
                <a:lnTo>
                  <a:pt x="1887" y="3144"/>
                </a:lnTo>
                <a:lnTo>
                  <a:pt x="1888" y="3144"/>
                </a:lnTo>
                <a:lnTo>
                  <a:pt x="1888" y="3146"/>
                </a:lnTo>
                <a:lnTo>
                  <a:pt x="1890" y="3146"/>
                </a:lnTo>
                <a:lnTo>
                  <a:pt x="1891" y="3146"/>
                </a:lnTo>
                <a:lnTo>
                  <a:pt x="1891" y="3144"/>
                </a:lnTo>
                <a:lnTo>
                  <a:pt x="1893" y="3144"/>
                </a:lnTo>
                <a:lnTo>
                  <a:pt x="1895" y="3144"/>
                </a:lnTo>
                <a:lnTo>
                  <a:pt x="1895" y="3146"/>
                </a:lnTo>
                <a:lnTo>
                  <a:pt x="1896" y="3146"/>
                </a:lnTo>
                <a:lnTo>
                  <a:pt x="1898" y="3146"/>
                </a:lnTo>
                <a:lnTo>
                  <a:pt x="1896" y="3146"/>
                </a:lnTo>
                <a:lnTo>
                  <a:pt x="1896" y="3144"/>
                </a:lnTo>
                <a:lnTo>
                  <a:pt x="1895" y="3144"/>
                </a:lnTo>
                <a:lnTo>
                  <a:pt x="1895" y="3143"/>
                </a:lnTo>
                <a:lnTo>
                  <a:pt x="1896" y="3143"/>
                </a:lnTo>
                <a:lnTo>
                  <a:pt x="1898" y="3143"/>
                </a:lnTo>
                <a:lnTo>
                  <a:pt x="1899" y="3143"/>
                </a:lnTo>
                <a:lnTo>
                  <a:pt x="1903" y="3143"/>
                </a:lnTo>
                <a:lnTo>
                  <a:pt x="1904" y="3143"/>
                </a:lnTo>
                <a:lnTo>
                  <a:pt x="1906" y="3143"/>
                </a:lnTo>
                <a:lnTo>
                  <a:pt x="1907" y="3143"/>
                </a:lnTo>
                <a:lnTo>
                  <a:pt x="1909" y="3143"/>
                </a:lnTo>
                <a:lnTo>
                  <a:pt x="1911" y="3143"/>
                </a:lnTo>
                <a:lnTo>
                  <a:pt x="1912" y="3143"/>
                </a:lnTo>
                <a:lnTo>
                  <a:pt x="1914" y="3143"/>
                </a:lnTo>
                <a:lnTo>
                  <a:pt x="1915" y="3143"/>
                </a:lnTo>
                <a:lnTo>
                  <a:pt x="1915" y="3141"/>
                </a:lnTo>
                <a:lnTo>
                  <a:pt x="1917" y="3141"/>
                </a:lnTo>
                <a:lnTo>
                  <a:pt x="1917" y="3139"/>
                </a:lnTo>
                <a:lnTo>
                  <a:pt x="1919" y="3139"/>
                </a:lnTo>
                <a:lnTo>
                  <a:pt x="1919" y="3141"/>
                </a:lnTo>
                <a:lnTo>
                  <a:pt x="1920" y="3141"/>
                </a:lnTo>
                <a:lnTo>
                  <a:pt x="1922" y="3141"/>
                </a:lnTo>
                <a:lnTo>
                  <a:pt x="1923" y="3141"/>
                </a:lnTo>
                <a:lnTo>
                  <a:pt x="1923" y="3139"/>
                </a:lnTo>
                <a:lnTo>
                  <a:pt x="1925" y="3139"/>
                </a:lnTo>
                <a:lnTo>
                  <a:pt x="1927" y="3139"/>
                </a:lnTo>
                <a:lnTo>
                  <a:pt x="1928" y="3139"/>
                </a:lnTo>
                <a:lnTo>
                  <a:pt x="1930" y="3139"/>
                </a:lnTo>
                <a:lnTo>
                  <a:pt x="1930" y="3138"/>
                </a:lnTo>
                <a:lnTo>
                  <a:pt x="1931" y="3138"/>
                </a:lnTo>
                <a:lnTo>
                  <a:pt x="1931" y="3136"/>
                </a:lnTo>
                <a:lnTo>
                  <a:pt x="1933" y="3136"/>
                </a:lnTo>
                <a:lnTo>
                  <a:pt x="1935" y="3136"/>
                </a:lnTo>
                <a:lnTo>
                  <a:pt x="1935" y="3135"/>
                </a:lnTo>
                <a:lnTo>
                  <a:pt x="1935" y="3136"/>
                </a:lnTo>
                <a:lnTo>
                  <a:pt x="1936" y="3136"/>
                </a:lnTo>
                <a:lnTo>
                  <a:pt x="1938" y="3136"/>
                </a:lnTo>
                <a:lnTo>
                  <a:pt x="1938" y="3135"/>
                </a:lnTo>
                <a:lnTo>
                  <a:pt x="1939" y="3135"/>
                </a:lnTo>
                <a:lnTo>
                  <a:pt x="1941" y="3135"/>
                </a:lnTo>
                <a:lnTo>
                  <a:pt x="1941" y="3133"/>
                </a:lnTo>
                <a:lnTo>
                  <a:pt x="1941" y="3135"/>
                </a:lnTo>
                <a:lnTo>
                  <a:pt x="1943" y="3135"/>
                </a:lnTo>
                <a:lnTo>
                  <a:pt x="1944" y="3135"/>
                </a:lnTo>
                <a:lnTo>
                  <a:pt x="1946" y="3136"/>
                </a:lnTo>
                <a:lnTo>
                  <a:pt x="1946" y="3138"/>
                </a:lnTo>
                <a:lnTo>
                  <a:pt x="1947" y="3138"/>
                </a:lnTo>
                <a:lnTo>
                  <a:pt x="1947" y="3136"/>
                </a:lnTo>
                <a:lnTo>
                  <a:pt x="1949" y="3138"/>
                </a:lnTo>
                <a:lnTo>
                  <a:pt x="1949" y="3136"/>
                </a:lnTo>
                <a:lnTo>
                  <a:pt x="1951" y="3136"/>
                </a:lnTo>
                <a:lnTo>
                  <a:pt x="1951" y="3135"/>
                </a:lnTo>
                <a:lnTo>
                  <a:pt x="1952" y="3135"/>
                </a:lnTo>
                <a:lnTo>
                  <a:pt x="1952" y="3133"/>
                </a:lnTo>
                <a:lnTo>
                  <a:pt x="1952" y="3135"/>
                </a:lnTo>
                <a:lnTo>
                  <a:pt x="1954" y="3135"/>
                </a:lnTo>
                <a:lnTo>
                  <a:pt x="1954" y="3133"/>
                </a:lnTo>
                <a:lnTo>
                  <a:pt x="1955" y="3135"/>
                </a:lnTo>
                <a:lnTo>
                  <a:pt x="1957" y="3135"/>
                </a:lnTo>
                <a:lnTo>
                  <a:pt x="1957" y="3133"/>
                </a:lnTo>
                <a:lnTo>
                  <a:pt x="1957" y="3135"/>
                </a:lnTo>
                <a:lnTo>
                  <a:pt x="1959" y="3135"/>
                </a:lnTo>
                <a:lnTo>
                  <a:pt x="1959" y="3133"/>
                </a:lnTo>
                <a:lnTo>
                  <a:pt x="1960" y="3133"/>
                </a:lnTo>
                <a:lnTo>
                  <a:pt x="1960" y="3135"/>
                </a:lnTo>
                <a:lnTo>
                  <a:pt x="1962" y="3135"/>
                </a:lnTo>
                <a:lnTo>
                  <a:pt x="1962" y="3133"/>
                </a:lnTo>
                <a:lnTo>
                  <a:pt x="1962" y="3135"/>
                </a:lnTo>
                <a:lnTo>
                  <a:pt x="1963" y="3135"/>
                </a:lnTo>
                <a:lnTo>
                  <a:pt x="1963" y="3133"/>
                </a:lnTo>
                <a:lnTo>
                  <a:pt x="1965" y="3133"/>
                </a:lnTo>
                <a:lnTo>
                  <a:pt x="1965" y="3135"/>
                </a:lnTo>
                <a:lnTo>
                  <a:pt x="1967" y="3135"/>
                </a:lnTo>
                <a:lnTo>
                  <a:pt x="1967" y="3136"/>
                </a:lnTo>
                <a:lnTo>
                  <a:pt x="1967" y="3138"/>
                </a:lnTo>
                <a:lnTo>
                  <a:pt x="1967" y="3139"/>
                </a:lnTo>
                <a:lnTo>
                  <a:pt x="1967" y="3141"/>
                </a:lnTo>
                <a:lnTo>
                  <a:pt x="1968" y="3141"/>
                </a:lnTo>
                <a:lnTo>
                  <a:pt x="1968" y="3143"/>
                </a:lnTo>
                <a:lnTo>
                  <a:pt x="1968" y="3144"/>
                </a:lnTo>
                <a:lnTo>
                  <a:pt x="1970" y="3144"/>
                </a:lnTo>
                <a:lnTo>
                  <a:pt x="1970" y="3146"/>
                </a:lnTo>
                <a:lnTo>
                  <a:pt x="1971" y="3146"/>
                </a:lnTo>
                <a:lnTo>
                  <a:pt x="1973" y="3146"/>
                </a:lnTo>
                <a:lnTo>
                  <a:pt x="1973" y="3147"/>
                </a:lnTo>
                <a:lnTo>
                  <a:pt x="1975" y="3147"/>
                </a:lnTo>
                <a:lnTo>
                  <a:pt x="1975" y="3149"/>
                </a:lnTo>
                <a:lnTo>
                  <a:pt x="1976" y="3149"/>
                </a:lnTo>
                <a:lnTo>
                  <a:pt x="1976" y="3151"/>
                </a:lnTo>
                <a:lnTo>
                  <a:pt x="1976" y="3152"/>
                </a:lnTo>
                <a:lnTo>
                  <a:pt x="1978" y="3152"/>
                </a:lnTo>
                <a:lnTo>
                  <a:pt x="1978" y="3154"/>
                </a:lnTo>
                <a:lnTo>
                  <a:pt x="1979" y="3154"/>
                </a:lnTo>
                <a:lnTo>
                  <a:pt x="1979" y="3152"/>
                </a:lnTo>
                <a:lnTo>
                  <a:pt x="1979" y="3151"/>
                </a:lnTo>
                <a:lnTo>
                  <a:pt x="1979" y="3149"/>
                </a:lnTo>
                <a:lnTo>
                  <a:pt x="1979" y="3147"/>
                </a:lnTo>
                <a:lnTo>
                  <a:pt x="1978" y="3147"/>
                </a:lnTo>
                <a:lnTo>
                  <a:pt x="1978" y="3146"/>
                </a:lnTo>
                <a:lnTo>
                  <a:pt x="1976" y="3146"/>
                </a:lnTo>
                <a:lnTo>
                  <a:pt x="1976" y="3144"/>
                </a:lnTo>
                <a:lnTo>
                  <a:pt x="1975" y="3144"/>
                </a:lnTo>
                <a:lnTo>
                  <a:pt x="1973" y="3144"/>
                </a:lnTo>
                <a:lnTo>
                  <a:pt x="1973" y="3143"/>
                </a:lnTo>
                <a:lnTo>
                  <a:pt x="1971" y="3143"/>
                </a:lnTo>
                <a:lnTo>
                  <a:pt x="1971" y="3141"/>
                </a:lnTo>
                <a:lnTo>
                  <a:pt x="1970" y="3141"/>
                </a:lnTo>
                <a:lnTo>
                  <a:pt x="1970" y="3139"/>
                </a:lnTo>
                <a:lnTo>
                  <a:pt x="1970" y="3138"/>
                </a:lnTo>
                <a:lnTo>
                  <a:pt x="1970" y="3136"/>
                </a:lnTo>
                <a:lnTo>
                  <a:pt x="1968" y="3136"/>
                </a:lnTo>
                <a:lnTo>
                  <a:pt x="1970" y="3136"/>
                </a:lnTo>
                <a:lnTo>
                  <a:pt x="1970" y="3135"/>
                </a:lnTo>
                <a:lnTo>
                  <a:pt x="1970" y="3133"/>
                </a:lnTo>
                <a:lnTo>
                  <a:pt x="1968" y="3133"/>
                </a:lnTo>
                <a:lnTo>
                  <a:pt x="1968" y="3131"/>
                </a:lnTo>
                <a:lnTo>
                  <a:pt x="1967" y="3131"/>
                </a:lnTo>
                <a:lnTo>
                  <a:pt x="1967" y="3130"/>
                </a:lnTo>
                <a:lnTo>
                  <a:pt x="1967" y="3128"/>
                </a:lnTo>
                <a:lnTo>
                  <a:pt x="1967" y="3127"/>
                </a:lnTo>
                <a:lnTo>
                  <a:pt x="1965" y="3127"/>
                </a:lnTo>
                <a:lnTo>
                  <a:pt x="1965" y="3125"/>
                </a:lnTo>
                <a:lnTo>
                  <a:pt x="1963" y="3125"/>
                </a:lnTo>
                <a:lnTo>
                  <a:pt x="1962" y="3125"/>
                </a:lnTo>
                <a:lnTo>
                  <a:pt x="1962" y="3123"/>
                </a:lnTo>
                <a:lnTo>
                  <a:pt x="1962" y="3125"/>
                </a:lnTo>
                <a:lnTo>
                  <a:pt x="1962" y="3123"/>
                </a:lnTo>
                <a:lnTo>
                  <a:pt x="1960" y="3123"/>
                </a:lnTo>
                <a:lnTo>
                  <a:pt x="1960" y="3125"/>
                </a:lnTo>
                <a:lnTo>
                  <a:pt x="1959" y="3125"/>
                </a:lnTo>
                <a:lnTo>
                  <a:pt x="1957" y="3125"/>
                </a:lnTo>
                <a:lnTo>
                  <a:pt x="1959" y="3125"/>
                </a:lnTo>
                <a:lnTo>
                  <a:pt x="1959" y="3127"/>
                </a:lnTo>
                <a:lnTo>
                  <a:pt x="1957" y="3127"/>
                </a:lnTo>
                <a:lnTo>
                  <a:pt x="1957" y="3125"/>
                </a:lnTo>
                <a:lnTo>
                  <a:pt x="1955" y="3125"/>
                </a:lnTo>
                <a:lnTo>
                  <a:pt x="1955" y="3127"/>
                </a:lnTo>
                <a:lnTo>
                  <a:pt x="1955" y="3125"/>
                </a:lnTo>
                <a:lnTo>
                  <a:pt x="1954" y="3125"/>
                </a:lnTo>
                <a:lnTo>
                  <a:pt x="1952" y="3125"/>
                </a:lnTo>
                <a:lnTo>
                  <a:pt x="1951" y="3125"/>
                </a:lnTo>
                <a:lnTo>
                  <a:pt x="1951" y="3127"/>
                </a:lnTo>
                <a:lnTo>
                  <a:pt x="1949" y="3127"/>
                </a:lnTo>
                <a:lnTo>
                  <a:pt x="1949" y="3125"/>
                </a:lnTo>
                <a:lnTo>
                  <a:pt x="1949" y="3127"/>
                </a:lnTo>
                <a:lnTo>
                  <a:pt x="1949" y="3125"/>
                </a:lnTo>
                <a:lnTo>
                  <a:pt x="1947" y="3125"/>
                </a:lnTo>
                <a:lnTo>
                  <a:pt x="1947" y="3127"/>
                </a:lnTo>
                <a:lnTo>
                  <a:pt x="1946" y="3127"/>
                </a:lnTo>
                <a:lnTo>
                  <a:pt x="1944" y="3127"/>
                </a:lnTo>
                <a:lnTo>
                  <a:pt x="1943" y="3127"/>
                </a:lnTo>
                <a:lnTo>
                  <a:pt x="1943" y="3128"/>
                </a:lnTo>
                <a:lnTo>
                  <a:pt x="1941" y="3128"/>
                </a:lnTo>
                <a:lnTo>
                  <a:pt x="1939" y="3128"/>
                </a:lnTo>
                <a:lnTo>
                  <a:pt x="1938" y="3128"/>
                </a:lnTo>
                <a:lnTo>
                  <a:pt x="1936" y="3128"/>
                </a:lnTo>
                <a:lnTo>
                  <a:pt x="1936" y="3130"/>
                </a:lnTo>
                <a:lnTo>
                  <a:pt x="1935" y="3130"/>
                </a:lnTo>
                <a:lnTo>
                  <a:pt x="1933" y="3130"/>
                </a:lnTo>
                <a:lnTo>
                  <a:pt x="1931" y="3130"/>
                </a:lnTo>
                <a:lnTo>
                  <a:pt x="1930" y="3130"/>
                </a:lnTo>
                <a:lnTo>
                  <a:pt x="1930" y="3131"/>
                </a:lnTo>
                <a:lnTo>
                  <a:pt x="1928" y="3131"/>
                </a:lnTo>
                <a:lnTo>
                  <a:pt x="1928" y="3133"/>
                </a:lnTo>
                <a:lnTo>
                  <a:pt x="1927" y="3133"/>
                </a:lnTo>
                <a:lnTo>
                  <a:pt x="1927" y="3135"/>
                </a:lnTo>
                <a:lnTo>
                  <a:pt x="1925" y="3135"/>
                </a:lnTo>
                <a:lnTo>
                  <a:pt x="1923" y="3135"/>
                </a:lnTo>
                <a:lnTo>
                  <a:pt x="1923" y="3136"/>
                </a:lnTo>
                <a:lnTo>
                  <a:pt x="1922" y="3136"/>
                </a:lnTo>
                <a:lnTo>
                  <a:pt x="1920" y="3136"/>
                </a:lnTo>
                <a:lnTo>
                  <a:pt x="1919" y="3136"/>
                </a:lnTo>
                <a:lnTo>
                  <a:pt x="1917" y="3136"/>
                </a:lnTo>
                <a:lnTo>
                  <a:pt x="1915" y="3136"/>
                </a:lnTo>
                <a:lnTo>
                  <a:pt x="1915" y="3138"/>
                </a:lnTo>
                <a:lnTo>
                  <a:pt x="1914" y="3138"/>
                </a:lnTo>
                <a:lnTo>
                  <a:pt x="1912" y="3138"/>
                </a:lnTo>
                <a:lnTo>
                  <a:pt x="1911" y="3138"/>
                </a:lnTo>
                <a:lnTo>
                  <a:pt x="1909" y="3138"/>
                </a:lnTo>
                <a:lnTo>
                  <a:pt x="1907" y="3138"/>
                </a:lnTo>
                <a:lnTo>
                  <a:pt x="1906" y="3138"/>
                </a:lnTo>
                <a:lnTo>
                  <a:pt x="1904" y="3138"/>
                </a:lnTo>
                <a:lnTo>
                  <a:pt x="1903" y="3138"/>
                </a:lnTo>
                <a:lnTo>
                  <a:pt x="1901" y="3138"/>
                </a:lnTo>
                <a:lnTo>
                  <a:pt x="1899" y="3138"/>
                </a:lnTo>
                <a:lnTo>
                  <a:pt x="1899" y="3139"/>
                </a:lnTo>
                <a:lnTo>
                  <a:pt x="1898" y="3139"/>
                </a:lnTo>
                <a:lnTo>
                  <a:pt x="1896" y="3139"/>
                </a:lnTo>
                <a:lnTo>
                  <a:pt x="1896" y="3138"/>
                </a:lnTo>
                <a:lnTo>
                  <a:pt x="1895" y="3138"/>
                </a:lnTo>
                <a:lnTo>
                  <a:pt x="1895" y="3136"/>
                </a:lnTo>
                <a:lnTo>
                  <a:pt x="1893" y="3136"/>
                </a:lnTo>
                <a:lnTo>
                  <a:pt x="1891" y="3136"/>
                </a:lnTo>
                <a:lnTo>
                  <a:pt x="1890" y="3136"/>
                </a:lnTo>
                <a:lnTo>
                  <a:pt x="1888" y="3136"/>
                </a:lnTo>
                <a:lnTo>
                  <a:pt x="1888" y="3135"/>
                </a:lnTo>
                <a:lnTo>
                  <a:pt x="1888" y="3133"/>
                </a:lnTo>
                <a:lnTo>
                  <a:pt x="1890" y="3133"/>
                </a:lnTo>
                <a:lnTo>
                  <a:pt x="1890" y="3131"/>
                </a:lnTo>
                <a:lnTo>
                  <a:pt x="1888" y="3131"/>
                </a:lnTo>
                <a:lnTo>
                  <a:pt x="1887" y="3131"/>
                </a:lnTo>
                <a:lnTo>
                  <a:pt x="1885" y="3131"/>
                </a:lnTo>
                <a:lnTo>
                  <a:pt x="1885" y="3133"/>
                </a:lnTo>
                <a:lnTo>
                  <a:pt x="1885" y="3131"/>
                </a:lnTo>
                <a:lnTo>
                  <a:pt x="1883" y="3131"/>
                </a:lnTo>
                <a:lnTo>
                  <a:pt x="1882" y="3131"/>
                </a:lnTo>
                <a:lnTo>
                  <a:pt x="1880" y="3131"/>
                </a:lnTo>
                <a:lnTo>
                  <a:pt x="1879" y="3131"/>
                </a:lnTo>
                <a:lnTo>
                  <a:pt x="1877" y="3131"/>
                </a:lnTo>
                <a:lnTo>
                  <a:pt x="1877" y="3133"/>
                </a:lnTo>
                <a:lnTo>
                  <a:pt x="1875" y="3133"/>
                </a:lnTo>
                <a:lnTo>
                  <a:pt x="1875" y="3131"/>
                </a:lnTo>
                <a:lnTo>
                  <a:pt x="1875" y="3133"/>
                </a:lnTo>
                <a:lnTo>
                  <a:pt x="1874" y="3133"/>
                </a:lnTo>
                <a:lnTo>
                  <a:pt x="1874" y="3135"/>
                </a:lnTo>
                <a:lnTo>
                  <a:pt x="1872" y="3135"/>
                </a:lnTo>
                <a:lnTo>
                  <a:pt x="1872" y="3136"/>
                </a:lnTo>
                <a:lnTo>
                  <a:pt x="1871" y="3136"/>
                </a:lnTo>
                <a:lnTo>
                  <a:pt x="1871" y="3135"/>
                </a:lnTo>
                <a:lnTo>
                  <a:pt x="1869" y="3135"/>
                </a:lnTo>
                <a:lnTo>
                  <a:pt x="1869" y="3133"/>
                </a:lnTo>
                <a:lnTo>
                  <a:pt x="1867" y="3133"/>
                </a:lnTo>
                <a:lnTo>
                  <a:pt x="1867" y="3131"/>
                </a:lnTo>
                <a:lnTo>
                  <a:pt x="1866" y="3131"/>
                </a:lnTo>
                <a:lnTo>
                  <a:pt x="1864" y="3131"/>
                </a:lnTo>
                <a:lnTo>
                  <a:pt x="1864" y="3130"/>
                </a:lnTo>
                <a:lnTo>
                  <a:pt x="1863" y="3130"/>
                </a:lnTo>
                <a:lnTo>
                  <a:pt x="1863" y="3128"/>
                </a:lnTo>
                <a:lnTo>
                  <a:pt x="1864" y="3128"/>
                </a:lnTo>
                <a:lnTo>
                  <a:pt x="1864" y="3127"/>
                </a:lnTo>
                <a:lnTo>
                  <a:pt x="1863" y="3127"/>
                </a:lnTo>
                <a:lnTo>
                  <a:pt x="1863" y="3125"/>
                </a:lnTo>
                <a:lnTo>
                  <a:pt x="1861" y="3125"/>
                </a:lnTo>
                <a:lnTo>
                  <a:pt x="1861" y="3123"/>
                </a:lnTo>
                <a:lnTo>
                  <a:pt x="1859" y="3123"/>
                </a:lnTo>
                <a:lnTo>
                  <a:pt x="1858" y="3123"/>
                </a:lnTo>
                <a:lnTo>
                  <a:pt x="1856" y="3122"/>
                </a:lnTo>
                <a:lnTo>
                  <a:pt x="1855" y="3122"/>
                </a:lnTo>
                <a:lnTo>
                  <a:pt x="1855" y="3120"/>
                </a:lnTo>
                <a:lnTo>
                  <a:pt x="1856" y="3119"/>
                </a:lnTo>
                <a:lnTo>
                  <a:pt x="1858" y="3119"/>
                </a:lnTo>
                <a:lnTo>
                  <a:pt x="1858" y="3117"/>
                </a:lnTo>
                <a:lnTo>
                  <a:pt x="1856" y="3117"/>
                </a:lnTo>
                <a:lnTo>
                  <a:pt x="1858" y="3117"/>
                </a:lnTo>
                <a:lnTo>
                  <a:pt x="1858" y="3115"/>
                </a:lnTo>
                <a:lnTo>
                  <a:pt x="1858" y="3114"/>
                </a:lnTo>
                <a:lnTo>
                  <a:pt x="1858" y="3112"/>
                </a:lnTo>
                <a:lnTo>
                  <a:pt x="1859" y="3112"/>
                </a:lnTo>
                <a:lnTo>
                  <a:pt x="1859" y="3111"/>
                </a:lnTo>
                <a:lnTo>
                  <a:pt x="1861" y="3111"/>
                </a:lnTo>
                <a:lnTo>
                  <a:pt x="1863" y="3112"/>
                </a:lnTo>
                <a:lnTo>
                  <a:pt x="1863" y="3114"/>
                </a:lnTo>
                <a:lnTo>
                  <a:pt x="1864" y="3114"/>
                </a:lnTo>
                <a:lnTo>
                  <a:pt x="1864" y="3112"/>
                </a:lnTo>
                <a:lnTo>
                  <a:pt x="1863" y="3112"/>
                </a:lnTo>
                <a:lnTo>
                  <a:pt x="1864" y="3112"/>
                </a:lnTo>
                <a:lnTo>
                  <a:pt x="1864" y="3111"/>
                </a:lnTo>
                <a:lnTo>
                  <a:pt x="1864" y="3109"/>
                </a:lnTo>
                <a:lnTo>
                  <a:pt x="1864" y="3107"/>
                </a:lnTo>
                <a:lnTo>
                  <a:pt x="1866" y="3107"/>
                </a:lnTo>
                <a:lnTo>
                  <a:pt x="1866" y="3106"/>
                </a:lnTo>
                <a:lnTo>
                  <a:pt x="1867" y="3106"/>
                </a:lnTo>
                <a:lnTo>
                  <a:pt x="1867" y="3104"/>
                </a:lnTo>
                <a:lnTo>
                  <a:pt x="1867" y="3103"/>
                </a:lnTo>
                <a:lnTo>
                  <a:pt x="1867" y="3101"/>
                </a:lnTo>
                <a:lnTo>
                  <a:pt x="1867" y="3099"/>
                </a:lnTo>
                <a:lnTo>
                  <a:pt x="1869" y="3099"/>
                </a:lnTo>
                <a:lnTo>
                  <a:pt x="1869" y="3098"/>
                </a:lnTo>
                <a:lnTo>
                  <a:pt x="1871" y="3098"/>
                </a:lnTo>
                <a:lnTo>
                  <a:pt x="1871" y="3096"/>
                </a:lnTo>
                <a:lnTo>
                  <a:pt x="1871" y="3095"/>
                </a:lnTo>
                <a:lnTo>
                  <a:pt x="1872" y="3095"/>
                </a:lnTo>
                <a:lnTo>
                  <a:pt x="1872" y="3093"/>
                </a:lnTo>
                <a:lnTo>
                  <a:pt x="1872" y="3091"/>
                </a:lnTo>
                <a:lnTo>
                  <a:pt x="1874" y="3091"/>
                </a:lnTo>
                <a:lnTo>
                  <a:pt x="1875" y="3091"/>
                </a:lnTo>
                <a:lnTo>
                  <a:pt x="1877" y="3091"/>
                </a:lnTo>
                <a:lnTo>
                  <a:pt x="1877" y="3093"/>
                </a:lnTo>
                <a:lnTo>
                  <a:pt x="1877" y="3091"/>
                </a:lnTo>
                <a:lnTo>
                  <a:pt x="1877" y="3093"/>
                </a:lnTo>
                <a:lnTo>
                  <a:pt x="1877" y="3091"/>
                </a:lnTo>
                <a:lnTo>
                  <a:pt x="1877" y="3090"/>
                </a:lnTo>
                <a:lnTo>
                  <a:pt x="1879" y="3090"/>
                </a:lnTo>
                <a:lnTo>
                  <a:pt x="1880" y="3090"/>
                </a:lnTo>
                <a:lnTo>
                  <a:pt x="1880" y="3091"/>
                </a:lnTo>
                <a:lnTo>
                  <a:pt x="1882" y="3091"/>
                </a:lnTo>
                <a:lnTo>
                  <a:pt x="1883" y="3091"/>
                </a:lnTo>
                <a:lnTo>
                  <a:pt x="1883" y="3093"/>
                </a:lnTo>
                <a:lnTo>
                  <a:pt x="1883" y="3091"/>
                </a:lnTo>
                <a:lnTo>
                  <a:pt x="1883" y="3090"/>
                </a:lnTo>
                <a:lnTo>
                  <a:pt x="1882" y="3088"/>
                </a:lnTo>
                <a:lnTo>
                  <a:pt x="1882" y="3087"/>
                </a:lnTo>
                <a:lnTo>
                  <a:pt x="1882" y="3085"/>
                </a:lnTo>
                <a:lnTo>
                  <a:pt x="1880" y="3085"/>
                </a:lnTo>
                <a:lnTo>
                  <a:pt x="1879" y="3085"/>
                </a:lnTo>
                <a:lnTo>
                  <a:pt x="1879" y="3087"/>
                </a:lnTo>
                <a:lnTo>
                  <a:pt x="1877" y="3087"/>
                </a:lnTo>
                <a:lnTo>
                  <a:pt x="1875" y="3087"/>
                </a:lnTo>
                <a:lnTo>
                  <a:pt x="1875" y="3088"/>
                </a:lnTo>
                <a:lnTo>
                  <a:pt x="1874" y="3088"/>
                </a:lnTo>
                <a:lnTo>
                  <a:pt x="1872" y="3088"/>
                </a:lnTo>
                <a:lnTo>
                  <a:pt x="1871" y="3088"/>
                </a:lnTo>
                <a:lnTo>
                  <a:pt x="1869" y="3088"/>
                </a:lnTo>
                <a:lnTo>
                  <a:pt x="1869" y="3090"/>
                </a:lnTo>
                <a:lnTo>
                  <a:pt x="1867" y="3090"/>
                </a:lnTo>
                <a:lnTo>
                  <a:pt x="1866" y="3088"/>
                </a:lnTo>
                <a:lnTo>
                  <a:pt x="1866" y="3087"/>
                </a:lnTo>
                <a:lnTo>
                  <a:pt x="1866" y="3085"/>
                </a:lnTo>
                <a:lnTo>
                  <a:pt x="1866" y="3083"/>
                </a:lnTo>
                <a:lnTo>
                  <a:pt x="1867" y="3082"/>
                </a:lnTo>
                <a:lnTo>
                  <a:pt x="1867" y="3080"/>
                </a:lnTo>
                <a:lnTo>
                  <a:pt x="1869" y="3080"/>
                </a:lnTo>
                <a:lnTo>
                  <a:pt x="1871" y="3080"/>
                </a:lnTo>
                <a:lnTo>
                  <a:pt x="1871" y="3079"/>
                </a:lnTo>
                <a:lnTo>
                  <a:pt x="1871" y="3077"/>
                </a:lnTo>
                <a:lnTo>
                  <a:pt x="1869" y="3077"/>
                </a:lnTo>
                <a:lnTo>
                  <a:pt x="1867" y="3077"/>
                </a:lnTo>
                <a:lnTo>
                  <a:pt x="1867" y="3079"/>
                </a:lnTo>
                <a:lnTo>
                  <a:pt x="1867" y="3077"/>
                </a:lnTo>
                <a:lnTo>
                  <a:pt x="1866" y="3077"/>
                </a:lnTo>
                <a:lnTo>
                  <a:pt x="1866" y="3079"/>
                </a:lnTo>
                <a:lnTo>
                  <a:pt x="1864" y="3079"/>
                </a:lnTo>
                <a:lnTo>
                  <a:pt x="1864" y="3077"/>
                </a:lnTo>
                <a:lnTo>
                  <a:pt x="1863" y="3077"/>
                </a:lnTo>
                <a:lnTo>
                  <a:pt x="1861" y="3077"/>
                </a:lnTo>
                <a:lnTo>
                  <a:pt x="1861" y="3075"/>
                </a:lnTo>
                <a:lnTo>
                  <a:pt x="1859" y="3075"/>
                </a:lnTo>
                <a:lnTo>
                  <a:pt x="1859" y="3074"/>
                </a:lnTo>
                <a:lnTo>
                  <a:pt x="1858" y="3074"/>
                </a:lnTo>
                <a:lnTo>
                  <a:pt x="1858" y="3072"/>
                </a:lnTo>
                <a:lnTo>
                  <a:pt x="1856" y="3072"/>
                </a:lnTo>
                <a:lnTo>
                  <a:pt x="1856" y="3074"/>
                </a:lnTo>
                <a:lnTo>
                  <a:pt x="1856" y="3075"/>
                </a:lnTo>
                <a:lnTo>
                  <a:pt x="1858" y="3075"/>
                </a:lnTo>
                <a:lnTo>
                  <a:pt x="1858" y="3077"/>
                </a:lnTo>
                <a:lnTo>
                  <a:pt x="1856" y="3077"/>
                </a:lnTo>
                <a:lnTo>
                  <a:pt x="1858" y="3077"/>
                </a:lnTo>
                <a:lnTo>
                  <a:pt x="1858" y="3079"/>
                </a:lnTo>
                <a:lnTo>
                  <a:pt x="1859" y="3079"/>
                </a:lnTo>
                <a:lnTo>
                  <a:pt x="1859" y="3080"/>
                </a:lnTo>
                <a:lnTo>
                  <a:pt x="1859" y="3082"/>
                </a:lnTo>
                <a:lnTo>
                  <a:pt x="1861" y="3082"/>
                </a:lnTo>
                <a:lnTo>
                  <a:pt x="1861" y="3083"/>
                </a:lnTo>
                <a:lnTo>
                  <a:pt x="1861" y="3085"/>
                </a:lnTo>
                <a:lnTo>
                  <a:pt x="1861" y="3087"/>
                </a:lnTo>
                <a:lnTo>
                  <a:pt x="1861" y="3088"/>
                </a:lnTo>
                <a:lnTo>
                  <a:pt x="1863" y="3088"/>
                </a:lnTo>
                <a:lnTo>
                  <a:pt x="1863" y="3090"/>
                </a:lnTo>
                <a:lnTo>
                  <a:pt x="1864" y="3090"/>
                </a:lnTo>
                <a:lnTo>
                  <a:pt x="1864" y="3091"/>
                </a:lnTo>
                <a:lnTo>
                  <a:pt x="1866" y="3091"/>
                </a:lnTo>
                <a:lnTo>
                  <a:pt x="1866" y="3093"/>
                </a:lnTo>
                <a:lnTo>
                  <a:pt x="1866" y="3095"/>
                </a:lnTo>
                <a:lnTo>
                  <a:pt x="1867" y="3095"/>
                </a:lnTo>
                <a:lnTo>
                  <a:pt x="1867" y="3096"/>
                </a:lnTo>
                <a:lnTo>
                  <a:pt x="1866" y="3096"/>
                </a:lnTo>
                <a:lnTo>
                  <a:pt x="1866" y="3098"/>
                </a:lnTo>
                <a:lnTo>
                  <a:pt x="1864" y="3099"/>
                </a:lnTo>
                <a:lnTo>
                  <a:pt x="1864" y="3101"/>
                </a:lnTo>
                <a:lnTo>
                  <a:pt x="1863" y="3101"/>
                </a:lnTo>
                <a:lnTo>
                  <a:pt x="1863" y="3103"/>
                </a:lnTo>
                <a:lnTo>
                  <a:pt x="1864" y="3103"/>
                </a:lnTo>
                <a:lnTo>
                  <a:pt x="1863" y="3103"/>
                </a:lnTo>
                <a:lnTo>
                  <a:pt x="1863" y="3104"/>
                </a:lnTo>
                <a:lnTo>
                  <a:pt x="1861" y="3104"/>
                </a:lnTo>
                <a:lnTo>
                  <a:pt x="1859" y="3104"/>
                </a:lnTo>
                <a:lnTo>
                  <a:pt x="1858" y="3104"/>
                </a:lnTo>
                <a:lnTo>
                  <a:pt x="1858" y="3103"/>
                </a:lnTo>
                <a:lnTo>
                  <a:pt x="1859" y="3103"/>
                </a:lnTo>
                <a:lnTo>
                  <a:pt x="1858" y="3103"/>
                </a:lnTo>
                <a:lnTo>
                  <a:pt x="1859" y="3103"/>
                </a:lnTo>
                <a:lnTo>
                  <a:pt x="1859" y="3101"/>
                </a:lnTo>
                <a:lnTo>
                  <a:pt x="1859" y="3099"/>
                </a:lnTo>
                <a:lnTo>
                  <a:pt x="1859" y="3101"/>
                </a:lnTo>
                <a:lnTo>
                  <a:pt x="1858" y="3101"/>
                </a:lnTo>
                <a:lnTo>
                  <a:pt x="1858" y="3103"/>
                </a:lnTo>
                <a:lnTo>
                  <a:pt x="1856" y="3103"/>
                </a:lnTo>
                <a:lnTo>
                  <a:pt x="1856" y="3101"/>
                </a:lnTo>
                <a:lnTo>
                  <a:pt x="1855" y="3101"/>
                </a:lnTo>
                <a:lnTo>
                  <a:pt x="1853" y="3101"/>
                </a:lnTo>
                <a:lnTo>
                  <a:pt x="1853" y="3099"/>
                </a:lnTo>
                <a:lnTo>
                  <a:pt x="1851" y="3099"/>
                </a:lnTo>
                <a:lnTo>
                  <a:pt x="1851" y="3098"/>
                </a:lnTo>
                <a:lnTo>
                  <a:pt x="1850" y="3096"/>
                </a:lnTo>
                <a:lnTo>
                  <a:pt x="1851" y="3095"/>
                </a:lnTo>
                <a:lnTo>
                  <a:pt x="1851" y="3093"/>
                </a:lnTo>
                <a:lnTo>
                  <a:pt x="1850" y="3093"/>
                </a:lnTo>
                <a:lnTo>
                  <a:pt x="1850" y="3095"/>
                </a:lnTo>
                <a:lnTo>
                  <a:pt x="1850" y="3096"/>
                </a:lnTo>
                <a:lnTo>
                  <a:pt x="1848" y="3096"/>
                </a:lnTo>
                <a:lnTo>
                  <a:pt x="1850" y="3098"/>
                </a:lnTo>
                <a:lnTo>
                  <a:pt x="1850" y="3099"/>
                </a:lnTo>
                <a:lnTo>
                  <a:pt x="1848" y="3099"/>
                </a:lnTo>
                <a:lnTo>
                  <a:pt x="1850" y="3099"/>
                </a:lnTo>
                <a:lnTo>
                  <a:pt x="1851" y="3101"/>
                </a:lnTo>
                <a:lnTo>
                  <a:pt x="1851" y="3103"/>
                </a:lnTo>
                <a:lnTo>
                  <a:pt x="1853" y="3103"/>
                </a:lnTo>
                <a:lnTo>
                  <a:pt x="1853" y="3104"/>
                </a:lnTo>
                <a:lnTo>
                  <a:pt x="1855" y="3104"/>
                </a:lnTo>
                <a:lnTo>
                  <a:pt x="1855" y="3106"/>
                </a:lnTo>
                <a:lnTo>
                  <a:pt x="1856" y="3106"/>
                </a:lnTo>
                <a:lnTo>
                  <a:pt x="1856" y="3107"/>
                </a:lnTo>
                <a:lnTo>
                  <a:pt x="1858" y="3107"/>
                </a:lnTo>
                <a:lnTo>
                  <a:pt x="1856" y="3107"/>
                </a:lnTo>
                <a:lnTo>
                  <a:pt x="1856" y="3109"/>
                </a:lnTo>
                <a:lnTo>
                  <a:pt x="1856" y="3111"/>
                </a:lnTo>
                <a:lnTo>
                  <a:pt x="1855" y="3111"/>
                </a:lnTo>
                <a:lnTo>
                  <a:pt x="1855" y="3112"/>
                </a:lnTo>
                <a:lnTo>
                  <a:pt x="1853" y="3112"/>
                </a:lnTo>
                <a:lnTo>
                  <a:pt x="1853" y="3111"/>
                </a:lnTo>
                <a:lnTo>
                  <a:pt x="1851" y="3111"/>
                </a:lnTo>
                <a:lnTo>
                  <a:pt x="1853" y="3111"/>
                </a:lnTo>
                <a:lnTo>
                  <a:pt x="1853" y="3112"/>
                </a:lnTo>
                <a:lnTo>
                  <a:pt x="1851" y="3114"/>
                </a:lnTo>
                <a:lnTo>
                  <a:pt x="1850" y="3114"/>
                </a:lnTo>
                <a:lnTo>
                  <a:pt x="1850" y="3112"/>
                </a:lnTo>
                <a:lnTo>
                  <a:pt x="1848" y="3112"/>
                </a:lnTo>
                <a:lnTo>
                  <a:pt x="1847" y="3112"/>
                </a:lnTo>
                <a:lnTo>
                  <a:pt x="1847" y="3114"/>
                </a:lnTo>
                <a:lnTo>
                  <a:pt x="1847" y="3115"/>
                </a:lnTo>
                <a:lnTo>
                  <a:pt x="1845" y="3115"/>
                </a:lnTo>
                <a:lnTo>
                  <a:pt x="1843" y="3115"/>
                </a:lnTo>
                <a:lnTo>
                  <a:pt x="1843" y="3117"/>
                </a:lnTo>
                <a:lnTo>
                  <a:pt x="1842" y="3117"/>
                </a:lnTo>
                <a:lnTo>
                  <a:pt x="1842" y="3119"/>
                </a:lnTo>
                <a:lnTo>
                  <a:pt x="1840" y="3119"/>
                </a:lnTo>
                <a:lnTo>
                  <a:pt x="1839" y="3119"/>
                </a:lnTo>
                <a:lnTo>
                  <a:pt x="1837" y="3119"/>
                </a:lnTo>
                <a:lnTo>
                  <a:pt x="1837" y="3117"/>
                </a:lnTo>
                <a:lnTo>
                  <a:pt x="1835" y="3117"/>
                </a:lnTo>
                <a:lnTo>
                  <a:pt x="1834" y="3117"/>
                </a:lnTo>
                <a:lnTo>
                  <a:pt x="1834" y="3119"/>
                </a:lnTo>
                <a:lnTo>
                  <a:pt x="1834" y="3117"/>
                </a:lnTo>
                <a:lnTo>
                  <a:pt x="1832" y="3117"/>
                </a:lnTo>
                <a:lnTo>
                  <a:pt x="1832" y="3119"/>
                </a:lnTo>
                <a:lnTo>
                  <a:pt x="1832" y="3117"/>
                </a:lnTo>
                <a:lnTo>
                  <a:pt x="1832" y="3119"/>
                </a:lnTo>
                <a:lnTo>
                  <a:pt x="1831" y="3119"/>
                </a:lnTo>
                <a:lnTo>
                  <a:pt x="1831" y="3117"/>
                </a:lnTo>
                <a:lnTo>
                  <a:pt x="1829" y="3117"/>
                </a:lnTo>
                <a:lnTo>
                  <a:pt x="1829" y="3115"/>
                </a:lnTo>
                <a:lnTo>
                  <a:pt x="1827" y="3114"/>
                </a:lnTo>
                <a:lnTo>
                  <a:pt x="1827" y="3112"/>
                </a:lnTo>
                <a:lnTo>
                  <a:pt x="1826" y="3112"/>
                </a:lnTo>
                <a:lnTo>
                  <a:pt x="1826" y="3111"/>
                </a:lnTo>
                <a:lnTo>
                  <a:pt x="1826" y="3109"/>
                </a:lnTo>
                <a:lnTo>
                  <a:pt x="1824" y="3109"/>
                </a:lnTo>
                <a:lnTo>
                  <a:pt x="1824" y="3107"/>
                </a:lnTo>
                <a:lnTo>
                  <a:pt x="1823" y="3107"/>
                </a:lnTo>
                <a:lnTo>
                  <a:pt x="1823" y="3106"/>
                </a:lnTo>
                <a:lnTo>
                  <a:pt x="1823" y="3104"/>
                </a:lnTo>
                <a:lnTo>
                  <a:pt x="1823" y="3103"/>
                </a:lnTo>
                <a:lnTo>
                  <a:pt x="1823" y="3101"/>
                </a:lnTo>
                <a:lnTo>
                  <a:pt x="1821" y="3101"/>
                </a:lnTo>
                <a:lnTo>
                  <a:pt x="1821" y="3099"/>
                </a:lnTo>
                <a:lnTo>
                  <a:pt x="1821" y="3098"/>
                </a:lnTo>
                <a:lnTo>
                  <a:pt x="1821" y="3096"/>
                </a:lnTo>
                <a:lnTo>
                  <a:pt x="1819" y="3096"/>
                </a:lnTo>
                <a:lnTo>
                  <a:pt x="1819" y="3095"/>
                </a:lnTo>
                <a:lnTo>
                  <a:pt x="1819" y="3093"/>
                </a:lnTo>
                <a:lnTo>
                  <a:pt x="1819" y="3091"/>
                </a:lnTo>
                <a:lnTo>
                  <a:pt x="1819" y="3090"/>
                </a:lnTo>
                <a:lnTo>
                  <a:pt x="1819" y="3088"/>
                </a:lnTo>
                <a:lnTo>
                  <a:pt x="1818" y="3087"/>
                </a:lnTo>
                <a:lnTo>
                  <a:pt x="1818" y="3085"/>
                </a:lnTo>
                <a:lnTo>
                  <a:pt x="1816" y="3085"/>
                </a:lnTo>
                <a:lnTo>
                  <a:pt x="1816" y="3083"/>
                </a:lnTo>
                <a:lnTo>
                  <a:pt x="1816" y="3082"/>
                </a:lnTo>
                <a:lnTo>
                  <a:pt x="1816" y="3080"/>
                </a:lnTo>
                <a:lnTo>
                  <a:pt x="1816" y="3079"/>
                </a:lnTo>
                <a:lnTo>
                  <a:pt x="1816" y="3077"/>
                </a:lnTo>
                <a:lnTo>
                  <a:pt x="1815" y="3077"/>
                </a:lnTo>
                <a:lnTo>
                  <a:pt x="1815" y="3075"/>
                </a:lnTo>
                <a:lnTo>
                  <a:pt x="1815" y="3074"/>
                </a:lnTo>
                <a:lnTo>
                  <a:pt x="1815" y="3072"/>
                </a:lnTo>
                <a:lnTo>
                  <a:pt x="1813" y="3071"/>
                </a:lnTo>
                <a:lnTo>
                  <a:pt x="1813" y="3069"/>
                </a:lnTo>
                <a:lnTo>
                  <a:pt x="1813" y="3067"/>
                </a:lnTo>
                <a:lnTo>
                  <a:pt x="1813" y="3066"/>
                </a:lnTo>
                <a:lnTo>
                  <a:pt x="1813" y="3064"/>
                </a:lnTo>
                <a:lnTo>
                  <a:pt x="1813" y="3063"/>
                </a:lnTo>
                <a:lnTo>
                  <a:pt x="1813" y="3061"/>
                </a:lnTo>
                <a:lnTo>
                  <a:pt x="1813" y="3059"/>
                </a:lnTo>
                <a:lnTo>
                  <a:pt x="1813" y="3058"/>
                </a:lnTo>
                <a:lnTo>
                  <a:pt x="1813" y="3056"/>
                </a:lnTo>
                <a:lnTo>
                  <a:pt x="1813" y="3055"/>
                </a:lnTo>
                <a:lnTo>
                  <a:pt x="1813" y="3053"/>
                </a:lnTo>
                <a:lnTo>
                  <a:pt x="1813" y="3051"/>
                </a:lnTo>
                <a:lnTo>
                  <a:pt x="1811" y="3051"/>
                </a:lnTo>
                <a:lnTo>
                  <a:pt x="1813" y="3051"/>
                </a:lnTo>
                <a:lnTo>
                  <a:pt x="1811" y="3050"/>
                </a:lnTo>
                <a:lnTo>
                  <a:pt x="1813" y="3048"/>
                </a:lnTo>
                <a:lnTo>
                  <a:pt x="1813" y="3047"/>
                </a:lnTo>
                <a:lnTo>
                  <a:pt x="1813" y="3045"/>
                </a:lnTo>
                <a:lnTo>
                  <a:pt x="1813" y="3043"/>
                </a:lnTo>
                <a:lnTo>
                  <a:pt x="1813" y="3042"/>
                </a:lnTo>
                <a:lnTo>
                  <a:pt x="1813" y="3040"/>
                </a:lnTo>
                <a:lnTo>
                  <a:pt x="1813" y="3039"/>
                </a:lnTo>
                <a:lnTo>
                  <a:pt x="1813" y="3037"/>
                </a:lnTo>
                <a:lnTo>
                  <a:pt x="1813" y="3035"/>
                </a:lnTo>
                <a:lnTo>
                  <a:pt x="1813" y="3034"/>
                </a:lnTo>
                <a:lnTo>
                  <a:pt x="1813" y="3032"/>
                </a:lnTo>
                <a:lnTo>
                  <a:pt x="1813" y="3031"/>
                </a:lnTo>
                <a:lnTo>
                  <a:pt x="1813" y="3029"/>
                </a:lnTo>
                <a:lnTo>
                  <a:pt x="1815" y="3029"/>
                </a:lnTo>
                <a:lnTo>
                  <a:pt x="1815" y="3027"/>
                </a:lnTo>
                <a:lnTo>
                  <a:pt x="1813" y="3027"/>
                </a:lnTo>
                <a:lnTo>
                  <a:pt x="1813" y="3026"/>
                </a:lnTo>
                <a:lnTo>
                  <a:pt x="1811" y="3026"/>
                </a:lnTo>
                <a:lnTo>
                  <a:pt x="1813" y="3024"/>
                </a:lnTo>
                <a:lnTo>
                  <a:pt x="1811" y="3024"/>
                </a:lnTo>
                <a:lnTo>
                  <a:pt x="1813" y="3024"/>
                </a:lnTo>
                <a:lnTo>
                  <a:pt x="1813" y="3023"/>
                </a:lnTo>
                <a:lnTo>
                  <a:pt x="1813" y="3021"/>
                </a:lnTo>
                <a:lnTo>
                  <a:pt x="1811" y="3021"/>
                </a:lnTo>
                <a:lnTo>
                  <a:pt x="1811" y="3023"/>
                </a:lnTo>
                <a:lnTo>
                  <a:pt x="1811" y="3021"/>
                </a:lnTo>
                <a:lnTo>
                  <a:pt x="1811" y="3023"/>
                </a:lnTo>
                <a:lnTo>
                  <a:pt x="1810" y="3021"/>
                </a:lnTo>
                <a:lnTo>
                  <a:pt x="1810" y="3023"/>
                </a:lnTo>
                <a:lnTo>
                  <a:pt x="1810" y="3024"/>
                </a:lnTo>
                <a:lnTo>
                  <a:pt x="1810" y="3026"/>
                </a:lnTo>
                <a:lnTo>
                  <a:pt x="1810" y="3027"/>
                </a:lnTo>
                <a:lnTo>
                  <a:pt x="1810" y="3029"/>
                </a:lnTo>
                <a:lnTo>
                  <a:pt x="1808" y="3029"/>
                </a:lnTo>
                <a:lnTo>
                  <a:pt x="1808" y="3031"/>
                </a:lnTo>
                <a:lnTo>
                  <a:pt x="1808" y="3032"/>
                </a:lnTo>
                <a:lnTo>
                  <a:pt x="1808" y="3034"/>
                </a:lnTo>
                <a:lnTo>
                  <a:pt x="1808" y="3035"/>
                </a:lnTo>
                <a:lnTo>
                  <a:pt x="1808" y="3037"/>
                </a:lnTo>
                <a:lnTo>
                  <a:pt x="1808" y="3039"/>
                </a:lnTo>
                <a:lnTo>
                  <a:pt x="1808" y="3040"/>
                </a:lnTo>
                <a:lnTo>
                  <a:pt x="1807" y="3040"/>
                </a:lnTo>
                <a:lnTo>
                  <a:pt x="1807" y="3042"/>
                </a:lnTo>
                <a:lnTo>
                  <a:pt x="1808" y="3043"/>
                </a:lnTo>
                <a:lnTo>
                  <a:pt x="1808" y="3045"/>
                </a:lnTo>
                <a:lnTo>
                  <a:pt x="1808" y="3047"/>
                </a:lnTo>
                <a:lnTo>
                  <a:pt x="1807" y="3048"/>
                </a:lnTo>
                <a:lnTo>
                  <a:pt x="1807" y="3047"/>
                </a:lnTo>
                <a:lnTo>
                  <a:pt x="1807" y="3045"/>
                </a:lnTo>
                <a:lnTo>
                  <a:pt x="1805" y="3045"/>
                </a:lnTo>
                <a:lnTo>
                  <a:pt x="1803" y="3047"/>
                </a:lnTo>
                <a:lnTo>
                  <a:pt x="1802" y="3047"/>
                </a:lnTo>
                <a:lnTo>
                  <a:pt x="1800" y="3047"/>
                </a:lnTo>
                <a:lnTo>
                  <a:pt x="1799" y="3047"/>
                </a:lnTo>
                <a:lnTo>
                  <a:pt x="1799" y="3045"/>
                </a:lnTo>
                <a:lnTo>
                  <a:pt x="1797" y="3045"/>
                </a:lnTo>
                <a:lnTo>
                  <a:pt x="1797" y="3043"/>
                </a:lnTo>
                <a:lnTo>
                  <a:pt x="1797" y="3042"/>
                </a:lnTo>
                <a:lnTo>
                  <a:pt x="1795" y="3042"/>
                </a:lnTo>
                <a:lnTo>
                  <a:pt x="1794" y="3042"/>
                </a:lnTo>
                <a:lnTo>
                  <a:pt x="1792" y="3042"/>
                </a:lnTo>
                <a:lnTo>
                  <a:pt x="1792" y="3043"/>
                </a:lnTo>
                <a:lnTo>
                  <a:pt x="1791" y="3043"/>
                </a:lnTo>
                <a:lnTo>
                  <a:pt x="1789" y="3043"/>
                </a:lnTo>
                <a:lnTo>
                  <a:pt x="1787" y="3043"/>
                </a:lnTo>
                <a:lnTo>
                  <a:pt x="1787" y="3042"/>
                </a:lnTo>
                <a:lnTo>
                  <a:pt x="1786" y="3042"/>
                </a:lnTo>
                <a:lnTo>
                  <a:pt x="1784" y="3042"/>
                </a:lnTo>
                <a:lnTo>
                  <a:pt x="1784" y="3040"/>
                </a:lnTo>
                <a:lnTo>
                  <a:pt x="1783" y="3040"/>
                </a:lnTo>
                <a:lnTo>
                  <a:pt x="1783" y="3039"/>
                </a:lnTo>
                <a:lnTo>
                  <a:pt x="1783" y="3037"/>
                </a:lnTo>
                <a:lnTo>
                  <a:pt x="1781" y="3037"/>
                </a:lnTo>
                <a:lnTo>
                  <a:pt x="1781" y="3035"/>
                </a:lnTo>
                <a:lnTo>
                  <a:pt x="1781" y="3034"/>
                </a:lnTo>
                <a:lnTo>
                  <a:pt x="1779" y="3034"/>
                </a:lnTo>
                <a:lnTo>
                  <a:pt x="1778" y="3032"/>
                </a:lnTo>
                <a:lnTo>
                  <a:pt x="1778" y="3031"/>
                </a:lnTo>
                <a:lnTo>
                  <a:pt x="1776" y="3031"/>
                </a:lnTo>
                <a:lnTo>
                  <a:pt x="1776" y="3029"/>
                </a:lnTo>
                <a:lnTo>
                  <a:pt x="1778" y="3029"/>
                </a:lnTo>
                <a:lnTo>
                  <a:pt x="1778" y="3027"/>
                </a:lnTo>
                <a:lnTo>
                  <a:pt x="1776" y="3027"/>
                </a:lnTo>
                <a:lnTo>
                  <a:pt x="1776" y="3026"/>
                </a:lnTo>
                <a:lnTo>
                  <a:pt x="1776" y="3024"/>
                </a:lnTo>
                <a:lnTo>
                  <a:pt x="1775" y="3024"/>
                </a:lnTo>
                <a:lnTo>
                  <a:pt x="1776" y="3024"/>
                </a:lnTo>
                <a:lnTo>
                  <a:pt x="1776" y="3023"/>
                </a:lnTo>
                <a:lnTo>
                  <a:pt x="1775" y="3023"/>
                </a:lnTo>
                <a:lnTo>
                  <a:pt x="1775" y="3021"/>
                </a:lnTo>
                <a:lnTo>
                  <a:pt x="1775" y="3019"/>
                </a:lnTo>
                <a:lnTo>
                  <a:pt x="1775" y="3018"/>
                </a:lnTo>
                <a:lnTo>
                  <a:pt x="1773" y="3016"/>
                </a:lnTo>
                <a:lnTo>
                  <a:pt x="1773" y="3015"/>
                </a:lnTo>
                <a:lnTo>
                  <a:pt x="1771" y="3015"/>
                </a:lnTo>
                <a:lnTo>
                  <a:pt x="1771" y="3013"/>
                </a:lnTo>
                <a:lnTo>
                  <a:pt x="1771" y="3011"/>
                </a:lnTo>
                <a:lnTo>
                  <a:pt x="1771" y="3010"/>
                </a:lnTo>
                <a:lnTo>
                  <a:pt x="1770" y="3010"/>
                </a:lnTo>
                <a:lnTo>
                  <a:pt x="1770" y="3008"/>
                </a:lnTo>
                <a:lnTo>
                  <a:pt x="1768" y="3008"/>
                </a:lnTo>
                <a:lnTo>
                  <a:pt x="1767" y="3008"/>
                </a:lnTo>
                <a:lnTo>
                  <a:pt x="1767" y="3007"/>
                </a:lnTo>
                <a:lnTo>
                  <a:pt x="1765" y="3007"/>
                </a:lnTo>
                <a:lnTo>
                  <a:pt x="1763" y="3007"/>
                </a:lnTo>
                <a:lnTo>
                  <a:pt x="1762" y="3005"/>
                </a:lnTo>
                <a:lnTo>
                  <a:pt x="1760" y="3005"/>
                </a:lnTo>
                <a:lnTo>
                  <a:pt x="1759" y="3005"/>
                </a:lnTo>
                <a:lnTo>
                  <a:pt x="1759" y="3003"/>
                </a:lnTo>
                <a:lnTo>
                  <a:pt x="1759" y="3002"/>
                </a:lnTo>
                <a:lnTo>
                  <a:pt x="1760" y="3002"/>
                </a:lnTo>
                <a:lnTo>
                  <a:pt x="1760" y="3000"/>
                </a:lnTo>
                <a:lnTo>
                  <a:pt x="1760" y="2999"/>
                </a:lnTo>
                <a:lnTo>
                  <a:pt x="1760" y="2997"/>
                </a:lnTo>
                <a:lnTo>
                  <a:pt x="1759" y="2997"/>
                </a:lnTo>
                <a:lnTo>
                  <a:pt x="1759" y="2995"/>
                </a:lnTo>
                <a:lnTo>
                  <a:pt x="1759" y="2997"/>
                </a:lnTo>
                <a:lnTo>
                  <a:pt x="1759" y="2995"/>
                </a:lnTo>
                <a:lnTo>
                  <a:pt x="1757" y="2995"/>
                </a:lnTo>
                <a:lnTo>
                  <a:pt x="1755" y="2995"/>
                </a:lnTo>
                <a:lnTo>
                  <a:pt x="1755" y="2997"/>
                </a:lnTo>
                <a:lnTo>
                  <a:pt x="1757" y="2997"/>
                </a:lnTo>
                <a:lnTo>
                  <a:pt x="1757" y="2999"/>
                </a:lnTo>
                <a:lnTo>
                  <a:pt x="1755" y="2999"/>
                </a:lnTo>
                <a:lnTo>
                  <a:pt x="1755" y="3000"/>
                </a:lnTo>
                <a:lnTo>
                  <a:pt x="1757" y="3000"/>
                </a:lnTo>
                <a:lnTo>
                  <a:pt x="1755" y="3000"/>
                </a:lnTo>
                <a:lnTo>
                  <a:pt x="1755" y="3002"/>
                </a:lnTo>
                <a:lnTo>
                  <a:pt x="1755" y="3003"/>
                </a:lnTo>
                <a:lnTo>
                  <a:pt x="1755" y="3005"/>
                </a:lnTo>
                <a:lnTo>
                  <a:pt x="1755" y="3007"/>
                </a:lnTo>
                <a:lnTo>
                  <a:pt x="1757" y="3007"/>
                </a:lnTo>
                <a:lnTo>
                  <a:pt x="1757" y="3008"/>
                </a:lnTo>
                <a:lnTo>
                  <a:pt x="1759" y="3008"/>
                </a:lnTo>
                <a:lnTo>
                  <a:pt x="1760" y="3008"/>
                </a:lnTo>
                <a:lnTo>
                  <a:pt x="1760" y="3010"/>
                </a:lnTo>
                <a:lnTo>
                  <a:pt x="1762" y="3010"/>
                </a:lnTo>
                <a:lnTo>
                  <a:pt x="1763" y="3010"/>
                </a:lnTo>
                <a:lnTo>
                  <a:pt x="1765" y="3010"/>
                </a:lnTo>
                <a:lnTo>
                  <a:pt x="1767" y="3011"/>
                </a:lnTo>
                <a:lnTo>
                  <a:pt x="1767" y="3010"/>
                </a:lnTo>
                <a:lnTo>
                  <a:pt x="1767" y="3011"/>
                </a:lnTo>
                <a:lnTo>
                  <a:pt x="1767" y="3013"/>
                </a:lnTo>
                <a:lnTo>
                  <a:pt x="1768" y="3013"/>
                </a:lnTo>
                <a:lnTo>
                  <a:pt x="1768" y="3015"/>
                </a:lnTo>
                <a:lnTo>
                  <a:pt x="1768" y="3016"/>
                </a:lnTo>
                <a:lnTo>
                  <a:pt x="1768" y="3018"/>
                </a:lnTo>
                <a:lnTo>
                  <a:pt x="1768" y="3019"/>
                </a:lnTo>
                <a:lnTo>
                  <a:pt x="1770" y="3019"/>
                </a:lnTo>
                <a:lnTo>
                  <a:pt x="1770" y="3021"/>
                </a:lnTo>
                <a:lnTo>
                  <a:pt x="1770" y="3023"/>
                </a:lnTo>
                <a:lnTo>
                  <a:pt x="1771" y="3023"/>
                </a:lnTo>
                <a:lnTo>
                  <a:pt x="1771" y="3024"/>
                </a:lnTo>
                <a:lnTo>
                  <a:pt x="1771" y="3026"/>
                </a:lnTo>
                <a:lnTo>
                  <a:pt x="1771" y="3027"/>
                </a:lnTo>
                <a:lnTo>
                  <a:pt x="1771" y="3029"/>
                </a:lnTo>
                <a:lnTo>
                  <a:pt x="1770" y="3029"/>
                </a:lnTo>
                <a:lnTo>
                  <a:pt x="1770" y="3032"/>
                </a:lnTo>
                <a:lnTo>
                  <a:pt x="1768" y="3032"/>
                </a:lnTo>
                <a:lnTo>
                  <a:pt x="1767" y="3032"/>
                </a:lnTo>
                <a:lnTo>
                  <a:pt x="1767" y="3034"/>
                </a:lnTo>
                <a:lnTo>
                  <a:pt x="1767" y="3035"/>
                </a:lnTo>
                <a:lnTo>
                  <a:pt x="1768" y="3035"/>
                </a:lnTo>
                <a:lnTo>
                  <a:pt x="1767" y="3035"/>
                </a:lnTo>
                <a:lnTo>
                  <a:pt x="1767" y="3037"/>
                </a:lnTo>
                <a:lnTo>
                  <a:pt x="1765" y="3039"/>
                </a:lnTo>
                <a:lnTo>
                  <a:pt x="1763" y="3039"/>
                </a:lnTo>
                <a:lnTo>
                  <a:pt x="1762" y="3039"/>
                </a:lnTo>
                <a:lnTo>
                  <a:pt x="1760" y="3039"/>
                </a:lnTo>
                <a:lnTo>
                  <a:pt x="1760" y="3040"/>
                </a:lnTo>
                <a:lnTo>
                  <a:pt x="1759" y="3040"/>
                </a:lnTo>
                <a:lnTo>
                  <a:pt x="1757" y="3042"/>
                </a:lnTo>
                <a:lnTo>
                  <a:pt x="1755" y="3042"/>
                </a:lnTo>
                <a:lnTo>
                  <a:pt x="1754" y="3042"/>
                </a:lnTo>
                <a:lnTo>
                  <a:pt x="1754" y="3043"/>
                </a:lnTo>
                <a:lnTo>
                  <a:pt x="1754" y="3042"/>
                </a:lnTo>
                <a:lnTo>
                  <a:pt x="1752" y="3042"/>
                </a:lnTo>
                <a:lnTo>
                  <a:pt x="1751" y="3042"/>
                </a:lnTo>
                <a:lnTo>
                  <a:pt x="1751" y="3043"/>
                </a:lnTo>
                <a:lnTo>
                  <a:pt x="1749" y="3043"/>
                </a:lnTo>
                <a:lnTo>
                  <a:pt x="1747" y="3043"/>
                </a:lnTo>
                <a:lnTo>
                  <a:pt x="1746" y="3043"/>
                </a:lnTo>
                <a:lnTo>
                  <a:pt x="1744" y="3045"/>
                </a:lnTo>
                <a:lnTo>
                  <a:pt x="1744" y="3043"/>
                </a:lnTo>
                <a:lnTo>
                  <a:pt x="1744" y="3045"/>
                </a:lnTo>
                <a:lnTo>
                  <a:pt x="1744" y="3043"/>
                </a:lnTo>
                <a:lnTo>
                  <a:pt x="1743" y="3043"/>
                </a:lnTo>
                <a:lnTo>
                  <a:pt x="1741" y="3043"/>
                </a:lnTo>
                <a:lnTo>
                  <a:pt x="1741" y="3045"/>
                </a:lnTo>
                <a:lnTo>
                  <a:pt x="1741" y="3043"/>
                </a:lnTo>
                <a:lnTo>
                  <a:pt x="1739" y="3042"/>
                </a:lnTo>
                <a:lnTo>
                  <a:pt x="1741" y="3042"/>
                </a:lnTo>
                <a:lnTo>
                  <a:pt x="1739" y="3042"/>
                </a:lnTo>
                <a:lnTo>
                  <a:pt x="1739" y="3040"/>
                </a:lnTo>
                <a:lnTo>
                  <a:pt x="1739" y="3039"/>
                </a:lnTo>
                <a:lnTo>
                  <a:pt x="1739" y="3037"/>
                </a:lnTo>
                <a:lnTo>
                  <a:pt x="1739" y="3035"/>
                </a:lnTo>
                <a:lnTo>
                  <a:pt x="1739" y="3034"/>
                </a:lnTo>
                <a:lnTo>
                  <a:pt x="1739" y="3032"/>
                </a:lnTo>
                <a:lnTo>
                  <a:pt x="1739" y="3031"/>
                </a:lnTo>
                <a:lnTo>
                  <a:pt x="1738" y="3031"/>
                </a:lnTo>
                <a:lnTo>
                  <a:pt x="1738" y="3029"/>
                </a:lnTo>
                <a:lnTo>
                  <a:pt x="1738" y="3027"/>
                </a:lnTo>
                <a:lnTo>
                  <a:pt x="1738" y="3026"/>
                </a:lnTo>
                <a:lnTo>
                  <a:pt x="1738" y="3024"/>
                </a:lnTo>
                <a:lnTo>
                  <a:pt x="1739" y="3024"/>
                </a:lnTo>
                <a:lnTo>
                  <a:pt x="1739" y="3023"/>
                </a:lnTo>
                <a:lnTo>
                  <a:pt x="1739" y="3021"/>
                </a:lnTo>
                <a:lnTo>
                  <a:pt x="1739" y="3019"/>
                </a:lnTo>
                <a:lnTo>
                  <a:pt x="1741" y="3019"/>
                </a:lnTo>
                <a:lnTo>
                  <a:pt x="1741" y="3018"/>
                </a:lnTo>
                <a:lnTo>
                  <a:pt x="1743" y="3018"/>
                </a:lnTo>
                <a:lnTo>
                  <a:pt x="1743" y="3016"/>
                </a:lnTo>
                <a:lnTo>
                  <a:pt x="1743" y="3015"/>
                </a:lnTo>
                <a:lnTo>
                  <a:pt x="1743" y="3013"/>
                </a:lnTo>
                <a:lnTo>
                  <a:pt x="1743" y="3011"/>
                </a:lnTo>
                <a:lnTo>
                  <a:pt x="1743" y="3010"/>
                </a:lnTo>
                <a:lnTo>
                  <a:pt x="1743" y="3008"/>
                </a:lnTo>
                <a:lnTo>
                  <a:pt x="1743" y="3007"/>
                </a:lnTo>
                <a:lnTo>
                  <a:pt x="1743" y="3005"/>
                </a:lnTo>
                <a:lnTo>
                  <a:pt x="1741" y="3005"/>
                </a:lnTo>
                <a:lnTo>
                  <a:pt x="1741" y="3007"/>
                </a:lnTo>
                <a:lnTo>
                  <a:pt x="1741" y="3008"/>
                </a:lnTo>
                <a:lnTo>
                  <a:pt x="1741" y="3010"/>
                </a:lnTo>
                <a:lnTo>
                  <a:pt x="1741" y="3011"/>
                </a:lnTo>
                <a:lnTo>
                  <a:pt x="1741" y="3015"/>
                </a:lnTo>
                <a:lnTo>
                  <a:pt x="1741" y="3016"/>
                </a:lnTo>
                <a:lnTo>
                  <a:pt x="1739" y="3016"/>
                </a:lnTo>
                <a:lnTo>
                  <a:pt x="1739" y="3015"/>
                </a:lnTo>
                <a:lnTo>
                  <a:pt x="1739" y="3013"/>
                </a:lnTo>
                <a:lnTo>
                  <a:pt x="1738" y="3013"/>
                </a:lnTo>
                <a:lnTo>
                  <a:pt x="1738" y="3011"/>
                </a:lnTo>
                <a:lnTo>
                  <a:pt x="1736" y="3011"/>
                </a:lnTo>
                <a:lnTo>
                  <a:pt x="1736" y="3010"/>
                </a:lnTo>
                <a:lnTo>
                  <a:pt x="1736" y="3008"/>
                </a:lnTo>
                <a:lnTo>
                  <a:pt x="1736" y="3007"/>
                </a:lnTo>
                <a:lnTo>
                  <a:pt x="1736" y="3005"/>
                </a:lnTo>
                <a:lnTo>
                  <a:pt x="1736" y="3003"/>
                </a:lnTo>
                <a:lnTo>
                  <a:pt x="1736" y="3002"/>
                </a:lnTo>
                <a:lnTo>
                  <a:pt x="1736" y="3000"/>
                </a:lnTo>
                <a:lnTo>
                  <a:pt x="1736" y="2999"/>
                </a:lnTo>
                <a:lnTo>
                  <a:pt x="1736" y="3000"/>
                </a:lnTo>
                <a:lnTo>
                  <a:pt x="1738" y="3000"/>
                </a:lnTo>
                <a:lnTo>
                  <a:pt x="1738" y="2999"/>
                </a:lnTo>
                <a:lnTo>
                  <a:pt x="1736" y="2999"/>
                </a:lnTo>
                <a:lnTo>
                  <a:pt x="1736" y="2997"/>
                </a:lnTo>
                <a:lnTo>
                  <a:pt x="1736" y="2995"/>
                </a:lnTo>
                <a:lnTo>
                  <a:pt x="1735" y="2994"/>
                </a:lnTo>
                <a:lnTo>
                  <a:pt x="1733" y="2994"/>
                </a:lnTo>
                <a:lnTo>
                  <a:pt x="1733" y="2992"/>
                </a:lnTo>
                <a:lnTo>
                  <a:pt x="1733" y="2994"/>
                </a:lnTo>
                <a:lnTo>
                  <a:pt x="1731" y="2994"/>
                </a:lnTo>
                <a:lnTo>
                  <a:pt x="1731" y="2995"/>
                </a:lnTo>
                <a:lnTo>
                  <a:pt x="1731" y="2997"/>
                </a:lnTo>
                <a:lnTo>
                  <a:pt x="1733" y="2997"/>
                </a:lnTo>
                <a:lnTo>
                  <a:pt x="1731" y="2997"/>
                </a:lnTo>
                <a:lnTo>
                  <a:pt x="1731" y="2999"/>
                </a:lnTo>
                <a:lnTo>
                  <a:pt x="1733" y="2999"/>
                </a:lnTo>
                <a:lnTo>
                  <a:pt x="1733" y="3000"/>
                </a:lnTo>
                <a:lnTo>
                  <a:pt x="1731" y="3000"/>
                </a:lnTo>
                <a:lnTo>
                  <a:pt x="1731" y="3002"/>
                </a:lnTo>
                <a:lnTo>
                  <a:pt x="1733" y="3002"/>
                </a:lnTo>
                <a:lnTo>
                  <a:pt x="1733" y="3003"/>
                </a:lnTo>
                <a:lnTo>
                  <a:pt x="1733" y="3005"/>
                </a:lnTo>
                <a:lnTo>
                  <a:pt x="1733" y="3007"/>
                </a:lnTo>
                <a:lnTo>
                  <a:pt x="1733" y="3008"/>
                </a:lnTo>
                <a:lnTo>
                  <a:pt x="1735" y="3010"/>
                </a:lnTo>
                <a:lnTo>
                  <a:pt x="1735" y="3011"/>
                </a:lnTo>
                <a:lnTo>
                  <a:pt x="1733" y="3011"/>
                </a:lnTo>
                <a:lnTo>
                  <a:pt x="1735" y="3011"/>
                </a:lnTo>
                <a:lnTo>
                  <a:pt x="1735" y="3013"/>
                </a:lnTo>
                <a:lnTo>
                  <a:pt x="1735" y="3015"/>
                </a:lnTo>
                <a:lnTo>
                  <a:pt x="1735" y="3016"/>
                </a:lnTo>
                <a:lnTo>
                  <a:pt x="1733" y="3016"/>
                </a:lnTo>
                <a:lnTo>
                  <a:pt x="1733" y="3018"/>
                </a:lnTo>
                <a:lnTo>
                  <a:pt x="1733" y="3019"/>
                </a:lnTo>
                <a:lnTo>
                  <a:pt x="1733" y="3021"/>
                </a:lnTo>
                <a:lnTo>
                  <a:pt x="1733" y="3023"/>
                </a:lnTo>
                <a:lnTo>
                  <a:pt x="1735" y="3023"/>
                </a:lnTo>
                <a:lnTo>
                  <a:pt x="1735" y="3024"/>
                </a:lnTo>
                <a:lnTo>
                  <a:pt x="1733" y="3024"/>
                </a:lnTo>
                <a:lnTo>
                  <a:pt x="1733" y="3026"/>
                </a:lnTo>
                <a:lnTo>
                  <a:pt x="1733" y="3027"/>
                </a:lnTo>
                <a:lnTo>
                  <a:pt x="1733" y="3029"/>
                </a:lnTo>
                <a:lnTo>
                  <a:pt x="1733" y="3031"/>
                </a:lnTo>
                <a:lnTo>
                  <a:pt x="1735" y="3031"/>
                </a:lnTo>
                <a:lnTo>
                  <a:pt x="1735" y="3032"/>
                </a:lnTo>
                <a:lnTo>
                  <a:pt x="1735" y="3034"/>
                </a:lnTo>
                <a:lnTo>
                  <a:pt x="1735" y="3035"/>
                </a:lnTo>
                <a:lnTo>
                  <a:pt x="1735" y="3037"/>
                </a:lnTo>
                <a:lnTo>
                  <a:pt x="1735" y="3039"/>
                </a:lnTo>
                <a:lnTo>
                  <a:pt x="1733" y="3039"/>
                </a:lnTo>
                <a:lnTo>
                  <a:pt x="1733" y="3040"/>
                </a:lnTo>
                <a:lnTo>
                  <a:pt x="1733" y="3042"/>
                </a:lnTo>
                <a:lnTo>
                  <a:pt x="1735" y="3042"/>
                </a:lnTo>
                <a:lnTo>
                  <a:pt x="1736" y="3042"/>
                </a:lnTo>
                <a:lnTo>
                  <a:pt x="1736" y="3043"/>
                </a:lnTo>
                <a:lnTo>
                  <a:pt x="1735" y="3043"/>
                </a:lnTo>
                <a:lnTo>
                  <a:pt x="1735" y="3045"/>
                </a:lnTo>
                <a:lnTo>
                  <a:pt x="1733" y="3045"/>
                </a:lnTo>
                <a:lnTo>
                  <a:pt x="1733" y="3047"/>
                </a:lnTo>
                <a:lnTo>
                  <a:pt x="1733" y="3048"/>
                </a:lnTo>
                <a:lnTo>
                  <a:pt x="1731" y="3048"/>
                </a:lnTo>
                <a:lnTo>
                  <a:pt x="1730" y="3048"/>
                </a:lnTo>
                <a:lnTo>
                  <a:pt x="1728" y="3048"/>
                </a:lnTo>
                <a:lnTo>
                  <a:pt x="1728" y="3050"/>
                </a:lnTo>
                <a:lnTo>
                  <a:pt x="1727" y="3050"/>
                </a:lnTo>
                <a:lnTo>
                  <a:pt x="1727" y="3048"/>
                </a:lnTo>
                <a:lnTo>
                  <a:pt x="1725" y="3048"/>
                </a:lnTo>
                <a:lnTo>
                  <a:pt x="1725" y="3047"/>
                </a:lnTo>
                <a:lnTo>
                  <a:pt x="1725" y="3048"/>
                </a:lnTo>
                <a:lnTo>
                  <a:pt x="1723" y="3048"/>
                </a:lnTo>
                <a:lnTo>
                  <a:pt x="1722" y="3048"/>
                </a:lnTo>
                <a:lnTo>
                  <a:pt x="1722" y="3047"/>
                </a:lnTo>
                <a:lnTo>
                  <a:pt x="1722" y="3045"/>
                </a:lnTo>
                <a:lnTo>
                  <a:pt x="1723" y="3043"/>
                </a:lnTo>
                <a:lnTo>
                  <a:pt x="1723" y="3042"/>
                </a:lnTo>
                <a:lnTo>
                  <a:pt x="1722" y="3042"/>
                </a:lnTo>
                <a:lnTo>
                  <a:pt x="1722" y="3040"/>
                </a:lnTo>
                <a:lnTo>
                  <a:pt x="1722" y="3039"/>
                </a:lnTo>
                <a:lnTo>
                  <a:pt x="1722" y="3037"/>
                </a:lnTo>
                <a:lnTo>
                  <a:pt x="1720" y="3037"/>
                </a:lnTo>
                <a:lnTo>
                  <a:pt x="1720" y="3039"/>
                </a:lnTo>
                <a:lnTo>
                  <a:pt x="1720" y="3040"/>
                </a:lnTo>
                <a:lnTo>
                  <a:pt x="1720" y="3042"/>
                </a:lnTo>
                <a:lnTo>
                  <a:pt x="1719" y="3042"/>
                </a:lnTo>
                <a:lnTo>
                  <a:pt x="1719" y="3040"/>
                </a:lnTo>
                <a:lnTo>
                  <a:pt x="1717" y="3040"/>
                </a:lnTo>
                <a:lnTo>
                  <a:pt x="1717" y="3039"/>
                </a:lnTo>
                <a:lnTo>
                  <a:pt x="1715" y="3039"/>
                </a:lnTo>
                <a:lnTo>
                  <a:pt x="1715" y="3040"/>
                </a:lnTo>
                <a:lnTo>
                  <a:pt x="1714" y="3040"/>
                </a:lnTo>
                <a:lnTo>
                  <a:pt x="1714" y="3039"/>
                </a:lnTo>
                <a:lnTo>
                  <a:pt x="1715" y="3039"/>
                </a:lnTo>
                <a:lnTo>
                  <a:pt x="1714" y="3037"/>
                </a:lnTo>
                <a:lnTo>
                  <a:pt x="1714" y="3035"/>
                </a:lnTo>
                <a:lnTo>
                  <a:pt x="1712" y="3035"/>
                </a:lnTo>
                <a:lnTo>
                  <a:pt x="1712" y="3034"/>
                </a:lnTo>
                <a:lnTo>
                  <a:pt x="1712" y="3032"/>
                </a:lnTo>
                <a:lnTo>
                  <a:pt x="1712" y="3031"/>
                </a:lnTo>
                <a:lnTo>
                  <a:pt x="1712" y="3029"/>
                </a:lnTo>
                <a:lnTo>
                  <a:pt x="1711" y="3029"/>
                </a:lnTo>
                <a:lnTo>
                  <a:pt x="1711" y="3027"/>
                </a:lnTo>
                <a:lnTo>
                  <a:pt x="1712" y="3027"/>
                </a:lnTo>
                <a:lnTo>
                  <a:pt x="1712" y="3026"/>
                </a:lnTo>
                <a:lnTo>
                  <a:pt x="1711" y="3026"/>
                </a:lnTo>
                <a:lnTo>
                  <a:pt x="1711" y="3024"/>
                </a:lnTo>
                <a:lnTo>
                  <a:pt x="1709" y="3024"/>
                </a:lnTo>
                <a:lnTo>
                  <a:pt x="1709" y="3023"/>
                </a:lnTo>
                <a:lnTo>
                  <a:pt x="1709" y="3021"/>
                </a:lnTo>
                <a:lnTo>
                  <a:pt x="1707" y="3021"/>
                </a:lnTo>
                <a:lnTo>
                  <a:pt x="1707" y="3019"/>
                </a:lnTo>
                <a:lnTo>
                  <a:pt x="1706" y="3019"/>
                </a:lnTo>
                <a:lnTo>
                  <a:pt x="1706" y="3018"/>
                </a:lnTo>
                <a:lnTo>
                  <a:pt x="1706" y="3016"/>
                </a:lnTo>
                <a:lnTo>
                  <a:pt x="1704" y="3015"/>
                </a:lnTo>
                <a:lnTo>
                  <a:pt x="1706" y="3015"/>
                </a:lnTo>
                <a:lnTo>
                  <a:pt x="1704" y="3015"/>
                </a:lnTo>
                <a:lnTo>
                  <a:pt x="1704" y="3013"/>
                </a:lnTo>
                <a:lnTo>
                  <a:pt x="1703" y="3013"/>
                </a:lnTo>
                <a:lnTo>
                  <a:pt x="1703" y="3015"/>
                </a:lnTo>
                <a:lnTo>
                  <a:pt x="1704" y="3015"/>
                </a:lnTo>
                <a:lnTo>
                  <a:pt x="1703" y="3015"/>
                </a:lnTo>
                <a:lnTo>
                  <a:pt x="1704" y="3015"/>
                </a:lnTo>
                <a:lnTo>
                  <a:pt x="1704" y="3016"/>
                </a:lnTo>
                <a:lnTo>
                  <a:pt x="1703" y="3016"/>
                </a:lnTo>
                <a:lnTo>
                  <a:pt x="1704" y="3016"/>
                </a:lnTo>
                <a:lnTo>
                  <a:pt x="1704" y="3018"/>
                </a:lnTo>
                <a:lnTo>
                  <a:pt x="1704" y="3019"/>
                </a:lnTo>
                <a:lnTo>
                  <a:pt x="1706" y="3019"/>
                </a:lnTo>
                <a:lnTo>
                  <a:pt x="1706" y="3021"/>
                </a:lnTo>
                <a:lnTo>
                  <a:pt x="1706" y="3023"/>
                </a:lnTo>
                <a:lnTo>
                  <a:pt x="1706" y="3024"/>
                </a:lnTo>
                <a:lnTo>
                  <a:pt x="1707" y="3024"/>
                </a:lnTo>
                <a:lnTo>
                  <a:pt x="1707" y="3026"/>
                </a:lnTo>
                <a:lnTo>
                  <a:pt x="1707" y="3027"/>
                </a:lnTo>
                <a:lnTo>
                  <a:pt x="1707" y="3029"/>
                </a:lnTo>
                <a:lnTo>
                  <a:pt x="1709" y="3029"/>
                </a:lnTo>
                <a:lnTo>
                  <a:pt x="1709" y="3031"/>
                </a:lnTo>
                <a:lnTo>
                  <a:pt x="1711" y="3032"/>
                </a:lnTo>
                <a:lnTo>
                  <a:pt x="1711" y="3034"/>
                </a:lnTo>
                <a:lnTo>
                  <a:pt x="1709" y="3034"/>
                </a:lnTo>
                <a:lnTo>
                  <a:pt x="1711" y="3034"/>
                </a:lnTo>
                <a:lnTo>
                  <a:pt x="1711" y="3035"/>
                </a:lnTo>
                <a:lnTo>
                  <a:pt x="1711" y="3037"/>
                </a:lnTo>
                <a:lnTo>
                  <a:pt x="1711" y="3039"/>
                </a:lnTo>
                <a:lnTo>
                  <a:pt x="1712" y="3039"/>
                </a:lnTo>
                <a:lnTo>
                  <a:pt x="1712" y="3040"/>
                </a:lnTo>
                <a:lnTo>
                  <a:pt x="1714" y="3040"/>
                </a:lnTo>
                <a:lnTo>
                  <a:pt x="1714" y="3042"/>
                </a:lnTo>
                <a:lnTo>
                  <a:pt x="1715" y="3042"/>
                </a:lnTo>
                <a:lnTo>
                  <a:pt x="1715" y="3043"/>
                </a:lnTo>
                <a:lnTo>
                  <a:pt x="1717" y="3043"/>
                </a:lnTo>
                <a:lnTo>
                  <a:pt x="1719" y="3045"/>
                </a:lnTo>
                <a:lnTo>
                  <a:pt x="1719" y="3047"/>
                </a:lnTo>
                <a:lnTo>
                  <a:pt x="1719" y="3048"/>
                </a:lnTo>
                <a:lnTo>
                  <a:pt x="1717" y="3048"/>
                </a:lnTo>
                <a:lnTo>
                  <a:pt x="1717" y="3047"/>
                </a:lnTo>
                <a:lnTo>
                  <a:pt x="1717" y="3048"/>
                </a:lnTo>
                <a:lnTo>
                  <a:pt x="1717" y="3050"/>
                </a:lnTo>
                <a:lnTo>
                  <a:pt x="1719" y="3050"/>
                </a:lnTo>
                <a:lnTo>
                  <a:pt x="1717" y="3050"/>
                </a:lnTo>
                <a:lnTo>
                  <a:pt x="1717" y="3051"/>
                </a:lnTo>
                <a:lnTo>
                  <a:pt x="1715" y="3051"/>
                </a:lnTo>
                <a:lnTo>
                  <a:pt x="1714" y="3051"/>
                </a:lnTo>
                <a:lnTo>
                  <a:pt x="1712" y="3051"/>
                </a:lnTo>
                <a:lnTo>
                  <a:pt x="1711" y="3051"/>
                </a:lnTo>
                <a:lnTo>
                  <a:pt x="1711" y="3050"/>
                </a:lnTo>
                <a:lnTo>
                  <a:pt x="1709" y="3050"/>
                </a:lnTo>
                <a:lnTo>
                  <a:pt x="1709" y="3051"/>
                </a:lnTo>
                <a:lnTo>
                  <a:pt x="1709" y="3050"/>
                </a:lnTo>
                <a:lnTo>
                  <a:pt x="1709" y="3051"/>
                </a:lnTo>
                <a:lnTo>
                  <a:pt x="1707" y="3051"/>
                </a:lnTo>
                <a:lnTo>
                  <a:pt x="1707" y="3050"/>
                </a:lnTo>
                <a:lnTo>
                  <a:pt x="1706" y="3050"/>
                </a:lnTo>
                <a:lnTo>
                  <a:pt x="1706" y="3051"/>
                </a:lnTo>
                <a:lnTo>
                  <a:pt x="1706" y="3050"/>
                </a:lnTo>
                <a:lnTo>
                  <a:pt x="1706" y="3051"/>
                </a:lnTo>
                <a:lnTo>
                  <a:pt x="1704" y="3051"/>
                </a:lnTo>
                <a:lnTo>
                  <a:pt x="1704" y="3050"/>
                </a:lnTo>
                <a:lnTo>
                  <a:pt x="1703" y="3050"/>
                </a:lnTo>
                <a:lnTo>
                  <a:pt x="1701" y="3050"/>
                </a:lnTo>
                <a:lnTo>
                  <a:pt x="1699" y="3050"/>
                </a:lnTo>
                <a:lnTo>
                  <a:pt x="1699" y="3048"/>
                </a:lnTo>
                <a:lnTo>
                  <a:pt x="1698" y="3048"/>
                </a:lnTo>
                <a:lnTo>
                  <a:pt x="1696" y="3048"/>
                </a:lnTo>
                <a:lnTo>
                  <a:pt x="1696" y="3047"/>
                </a:lnTo>
                <a:lnTo>
                  <a:pt x="1695" y="3047"/>
                </a:lnTo>
                <a:lnTo>
                  <a:pt x="1693" y="3047"/>
                </a:lnTo>
                <a:lnTo>
                  <a:pt x="1695" y="3047"/>
                </a:lnTo>
                <a:lnTo>
                  <a:pt x="1695" y="3048"/>
                </a:lnTo>
                <a:lnTo>
                  <a:pt x="1693" y="3048"/>
                </a:lnTo>
                <a:lnTo>
                  <a:pt x="1691" y="3048"/>
                </a:lnTo>
                <a:lnTo>
                  <a:pt x="1691" y="3047"/>
                </a:lnTo>
                <a:lnTo>
                  <a:pt x="1691" y="3045"/>
                </a:lnTo>
                <a:lnTo>
                  <a:pt x="1690" y="3045"/>
                </a:lnTo>
                <a:lnTo>
                  <a:pt x="1688" y="3045"/>
                </a:lnTo>
                <a:lnTo>
                  <a:pt x="1687" y="3045"/>
                </a:lnTo>
                <a:lnTo>
                  <a:pt x="1685" y="3045"/>
                </a:lnTo>
                <a:lnTo>
                  <a:pt x="1685" y="3047"/>
                </a:lnTo>
                <a:lnTo>
                  <a:pt x="1683" y="3047"/>
                </a:lnTo>
                <a:lnTo>
                  <a:pt x="1683" y="3048"/>
                </a:lnTo>
                <a:lnTo>
                  <a:pt x="1683" y="3050"/>
                </a:lnTo>
                <a:lnTo>
                  <a:pt x="1683" y="3048"/>
                </a:lnTo>
                <a:lnTo>
                  <a:pt x="1683" y="3050"/>
                </a:lnTo>
                <a:lnTo>
                  <a:pt x="1682" y="3050"/>
                </a:lnTo>
                <a:lnTo>
                  <a:pt x="1682" y="3048"/>
                </a:lnTo>
                <a:lnTo>
                  <a:pt x="1682" y="3047"/>
                </a:lnTo>
                <a:lnTo>
                  <a:pt x="1680" y="3047"/>
                </a:lnTo>
                <a:lnTo>
                  <a:pt x="1680" y="3048"/>
                </a:lnTo>
                <a:lnTo>
                  <a:pt x="1679" y="3048"/>
                </a:lnTo>
                <a:lnTo>
                  <a:pt x="1679" y="3050"/>
                </a:lnTo>
                <a:lnTo>
                  <a:pt x="1677" y="3050"/>
                </a:lnTo>
                <a:lnTo>
                  <a:pt x="1677" y="3048"/>
                </a:lnTo>
                <a:lnTo>
                  <a:pt x="1675" y="3048"/>
                </a:lnTo>
                <a:lnTo>
                  <a:pt x="1674" y="3048"/>
                </a:lnTo>
                <a:lnTo>
                  <a:pt x="1674" y="3047"/>
                </a:lnTo>
                <a:lnTo>
                  <a:pt x="1672" y="3047"/>
                </a:lnTo>
                <a:lnTo>
                  <a:pt x="1672" y="3045"/>
                </a:lnTo>
                <a:lnTo>
                  <a:pt x="1671" y="3045"/>
                </a:lnTo>
                <a:lnTo>
                  <a:pt x="1671" y="3043"/>
                </a:lnTo>
                <a:lnTo>
                  <a:pt x="1669" y="3043"/>
                </a:lnTo>
                <a:lnTo>
                  <a:pt x="1669" y="3042"/>
                </a:lnTo>
                <a:lnTo>
                  <a:pt x="1669" y="3040"/>
                </a:lnTo>
                <a:lnTo>
                  <a:pt x="1667" y="3040"/>
                </a:lnTo>
                <a:lnTo>
                  <a:pt x="1667" y="3039"/>
                </a:lnTo>
                <a:lnTo>
                  <a:pt x="1666" y="3039"/>
                </a:lnTo>
                <a:lnTo>
                  <a:pt x="1667" y="3039"/>
                </a:lnTo>
                <a:lnTo>
                  <a:pt x="1667" y="3037"/>
                </a:lnTo>
                <a:lnTo>
                  <a:pt x="1667" y="3035"/>
                </a:lnTo>
                <a:lnTo>
                  <a:pt x="1667" y="3034"/>
                </a:lnTo>
                <a:lnTo>
                  <a:pt x="1666" y="3034"/>
                </a:lnTo>
                <a:lnTo>
                  <a:pt x="1666" y="3032"/>
                </a:lnTo>
                <a:lnTo>
                  <a:pt x="1666" y="3031"/>
                </a:lnTo>
                <a:lnTo>
                  <a:pt x="1664" y="3031"/>
                </a:lnTo>
                <a:lnTo>
                  <a:pt x="1664" y="3029"/>
                </a:lnTo>
                <a:lnTo>
                  <a:pt x="1664" y="3031"/>
                </a:lnTo>
                <a:lnTo>
                  <a:pt x="1663" y="3031"/>
                </a:lnTo>
                <a:lnTo>
                  <a:pt x="1663" y="3029"/>
                </a:lnTo>
                <a:lnTo>
                  <a:pt x="1663" y="3031"/>
                </a:lnTo>
                <a:lnTo>
                  <a:pt x="1663" y="3029"/>
                </a:lnTo>
                <a:lnTo>
                  <a:pt x="1663" y="3027"/>
                </a:lnTo>
                <a:lnTo>
                  <a:pt x="1663" y="3029"/>
                </a:lnTo>
                <a:lnTo>
                  <a:pt x="1663" y="3027"/>
                </a:lnTo>
                <a:lnTo>
                  <a:pt x="1663" y="3026"/>
                </a:lnTo>
                <a:lnTo>
                  <a:pt x="1663" y="3027"/>
                </a:lnTo>
                <a:lnTo>
                  <a:pt x="1663" y="3026"/>
                </a:lnTo>
                <a:lnTo>
                  <a:pt x="1661" y="3026"/>
                </a:lnTo>
                <a:lnTo>
                  <a:pt x="1661" y="3027"/>
                </a:lnTo>
                <a:lnTo>
                  <a:pt x="1661" y="3026"/>
                </a:lnTo>
                <a:lnTo>
                  <a:pt x="1663" y="3026"/>
                </a:lnTo>
                <a:lnTo>
                  <a:pt x="1661" y="3024"/>
                </a:lnTo>
                <a:lnTo>
                  <a:pt x="1661" y="3026"/>
                </a:lnTo>
                <a:lnTo>
                  <a:pt x="1661" y="3024"/>
                </a:lnTo>
                <a:lnTo>
                  <a:pt x="1661" y="3023"/>
                </a:lnTo>
                <a:lnTo>
                  <a:pt x="1661" y="3021"/>
                </a:lnTo>
                <a:lnTo>
                  <a:pt x="1659" y="3021"/>
                </a:lnTo>
                <a:lnTo>
                  <a:pt x="1659" y="3019"/>
                </a:lnTo>
                <a:lnTo>
                  <a:pt x="1659" y="3021"/>
                </a:lnTo>
                <a:lnTo>
                  <a:pt x="1659" y="3019"/>
                </a:lnTo>
                <a:lnTo>
                  <a:pt x="1658" y="3019"/>
                </a:lnTo>
                <a:lnTo>
                  <a:pt x="1658" y="3021"/>
                </a:lnTo>
                <a:lnTo>
                  <a:pt x="1658" y="3019"/>
                </a:lnTo>
                <a:lnTo>
                  <a:pt x="1656" y="3019"/>
                </a:lnTo>
                <a:lnTo>
                  <a:pt x="1656" y="3018"/>
                </a:lnTo>
                <a:lnTo>
                  <a:pt x="1655" y="3016"/>
                </a:lnTo>
                <a:lnTo>
                  <a:pt x="1655" y="3015"/>
                </a:lnTo>
                <a:lnTo>
                  <a:pt x="1653" y="3015"/>
                </a:lnTo>
                <a:lnTo>
                  <a:pt x="1655" y="3015"/>
                </a:lnTo>
                <a:lnTo>
                  <a:pt x="1655" y="3013"/>
                </a:lnTo>
                <a:lnTo>
                  <a:pt x="1653" y="3013"/>
                </a:lnTo>
                <a:lnTo>
                  <a:pt x="1653" y="3011"/>
                </a:lnTo>
                <a:lnTo>
                  <a:pt x="1655" y="3011"/>
                </a:lnTo>
                <a:lnTo>
                  <a:pt x="1653" y="3011"/>
                </a:lnTo>
                <a:lnTo>
                  <a:pt x="1653" y="3010"/>
                </a:lnTo>
                <a:lnTo>
                  <a:pt x="1655" y="3010"/>
                </a:lnTo>
                <a:lnTo>
                  <a:pt x="1655" y="3008"/>
                </a:lnTo>
                <a:lnTo>
                  <a:pt x="1653" y="3008"/>
                </a:lnTo>
                <a:lnTo>
                  <a:pt x="1651" y="3008"/>
                </a:lnTo>
                <a:lnTo>
                  <a:pt x="1651" y="3007"/>
                </a:lnTo>
                <a:lnTo>
                  <a:pt x="1653" y="3007"/>
                </a:lnTo>
                <a:lnTo>
                  <a:pt x="1653" y="3005"/>
                </a:lnTo>
                <a:lnTo>
                  <a:pt x="1651" y="3005"/>
                </a:lnTo>
                <a:lnTo>
                  <a:pt x="1651" y="3003"/>
                </a:lnTo>
                <a:lnTo>
                  <a:pt x="1650" y="3003"/>
                </a:lnTo>
                <a:lnTo>
                  <a:pt x="1648" y="3003"/>
                </a:lnTo>
                <a:lnTo>
                  <a:pt x="1647" y="3003"/>
                </a:lnTo>
                <a:lnTo>
                  <a:pt x="1647" y="3005"/>
                </a:lnTo>
                <a:lnTo>
                  <a:pt x="1647" y="3003"/>
                </a:lnTo>
                <a:lnTo>
                  <a:pt x="1647" y="3002"/>
                </a:lnTo>
                <a:lnTo>
                  <a:pt x="1647" y="3003"/>
                </a:lnTo>
                <a:lnTo>
                  <a:pt x="1645" y="3003"/>
                </a:lnTo>
                <a:lnTo>
                  <a:pt x="1647" y="3003"/>
                </a:lnTo>
                <a:lnTo>
                  <a:pt x="1647" y="3005"/>
                </a:lnTo>
                <a:lnTo>
                  <a:pt x="1645" y="3005"/>
                </a:lnTo>
                <a:lnTo>
                  <a:pt x="1645" y="3003"/>
                </a:lnTo>
                <a:lnTo>
                  <a:pt x="1645" y="3002"/>
                </a:lnTo>
                <a:lnTo>
                  <a:pt x="1647" y="3002"/>
                </a:lnTo>
                <a:lnTo>
                  <a:pt x="1647" y="3000"/>
                </a:lnTo>
                <a:lnTo>
                  <a:pt x="1647" y="3002"/>
                </a:lnTo>
                <a:lnTo>
                  <a:pt x="1647" y="3000"/>
                </a:lnTo>
                <a:lnTo>
                  <a:pt x="1648" y="3000"/>
                </a:lnTo>
                <a:lnTo>
                  <a:pt x="1648" y="3002"/>
                </a:lnTo>
                <a:lnTo>
                  <a:pt x="1648" y="3000"/>
                </a:lnTo>
                <a:lnTo>
                  <a:pt x="1650" y="3000"/>
                </a:lnTo>
                <a:lnTo>
                  <a:pt x="1651" y="3000"/>
                </a:lnTo>
                <a:lnTo>
                  <a:pt x="1651" y="2999"/>
                </a:lnTo>
                <a:lnTo>
                  <a:pt x="1651" y="2997"/>
                </a:lnTo>
                <a:lnTo>
                  <a:pt x="1651" y="2999"/>
                </a:lnTo>
                <a:lnTo>
                  <a:pt x="1651" y="2997"/>
                </a:lnTo>
                <a:lnTo>
                  <a:pt x="1653" y="2997"/>
                </a:lnTo>
                <a:lnTo>
                  <a:pt x="1655" y="2997"/>
                </a:lnTo>
                <a:lnTo>
                  <a:pt x="1655" y="2995"/>
                </a:lnTo>
                <a:lnTo>
                  <a:pt x="1656" y="2994"/>
                </a:lnTo>
                <a:lnTo>
                  <a:pt x="1656" y="2992"/>
                </a:lnTo>
                <a:lnTo>
                  <a:pt x="1658" y="2992"/>
                </a:lnTo>
                <a:lnTo>
                  <a:pt x="1658" y="2991"/>
                </a:lnTo>
                <a:lnTo>
                  <a:pt x="1659" y="2991"/>
                </a:lnTo>
                <a:lnTo>
                  <a:pt x="1661" y="2991"/>
                </a:lnTo>
                <a:lnTo>
                  <a:pt x="1661" y="2989"/>
                </a:lnTo>
                <a:lnTo>
                  <a:pt x="1663" y="2989"/>
                </a:lnTo>
                <a:lnTo>
                  <a:pt x="1664" y="2989"/>
                </a:lnTo>
                <a:lnTo>
                  <a:pt x="1664" y="2987"/>
                </a:lnTo>
                <a:lnTo>
                  <a:pt x="1666" y="2987"/>
                </a:lnTo>
                <a:lnTo>
                  <a:pt x="1667" y="2986"/>
                </a:lnTo>
                <a:lnTo>
                  <a:pt x="1669" y="2986"/>
                </a:lnTo>
                <a:lnTo>
                  <a:pt x="1671" y="2987"/>
                </a:lnTo>
                <a:lnTo>
                  <a:pt x="1672" y="2987"/>
                </a:lnTo>
                <a:lnTo>
                  <a:pt x="1674" y="2987"/>
                </a:lnTo>
                <a:lnTo>
                  <a:pt x="1674" y="2989"/>
                </a:lnTo>
                <a:lnTo>
                  <a:pt x="1675" y="2989"/>
                </a:lnTo>
                <a:lnTo>
                  <a:pt x="1677" y="2989"/>
                </a:lnTo>
                <a:lnTo>
                  <a:pt x="1679" y="2989"/>
                </a:lnTo>
                <a:lnTo>
                  <a:pt x="1680" y="2989"/>
                </a:lnTo>
                <a:lnTo>
                  <a:pt x="1680" y="2987"/>
                </a:lnTo>
                <a:lnTo>
                  <a:pt x="1679" y="2987"/>
                </a:lnTo>
                <a:lnTo>
                  <a:pt x="1675" y="2987"/>
                </a:lnTo>
                <a:lnTo>
                  <a:pt x="1674" y="2987"/>
                </a:lnTo>
                <a:lnTo>
                  <a:pt x="1674" y="2986"/>
                </a:lnTo>
                <a:lnTo>
                  <a:pt x="1674" y="2984"/>
                </a:lnTo>
                <a:lnTo>
                  <a:pt x="1674" y="2983"/>
                </a:lnTo>
                <a:lnTo>
                  <a:pt x="1674" y="2981"/>
                </a:lnTo>
                <a:lnTo>
                  <a:pt x="1672" y="2981"/>
                </a:lnTo>
                <a:lnTo>
                  <a:pt x="1672" y="2979"/>
                </a:lnTo>
                <a:lnTo>
                  <a:pt x="1674" y="2979"/>
                </a:lnTo>
                <a:lnTo>
                  <a:pt x="1674" y="2978"/>
                </a:lnTo>
                <a:lnTo>
                  <a:pt x="1675" y="2978"/>
                </a:lnTo>
                <a:lnTo>
                  <a:pt x="1677" y="2978"/>
                </a:lnTo>
                <a:lnTo>
                  <a:pt x="1679" y="2978"/>
                </a:lnTo>
                <a:lnTo>
                  <a:pt x="1680" y="2978"/>
                </a:lnTo>
                <a:lnTo>
                  <a:pt x="1682" y="2978"/>
                </a:lnTo>
                <a:lnTo>
                  <a:pt x="1682" y="2979"/>
                </a:lnTo>
                <a:lnTo>
                  <a:pt x="1683" y="2979"/>
                </a:lnTo>
                <a:lnTo>
                  <a:pt x="1685" y="2979"/>
                </a:lnTo>
                <a:lnTo>
                  <a:pt x="1687" y="2979"/>
                </a:lnTo>
                <a:lnTo>
                  <a:pt x="1688" y="2979"/>
                </a:lnTo>
                <a:lnTo>
                  <a:pt x="1688" y="2978"/>
                </a:lnTo>
                <a:lnTo>
                  <a:pt x="1690" y="2976"/>
                </a:lnTo>
                <a:lnTo>
                  <a:pt x="1691" y="2976"/>
                </a:lnTo>
                <a:lnTo>
                  <a:pt x="1693" y="2976"/>
                </a:lnTo>
                <a:lnTo>
                  <a:pt x="1695" y="2976"/>
                </a:lnTo>
                <a:lnTo>
                  <a:pt x="1693" y="2975"/>
                </a:lnTo>
                <a:lnTo>
                  <a:pt x="1691" y="2975"/>
                </a:lnTo>
                <a:lnTo>
                  <a:pt x="1690" y="2975"/>
                </a:lnTo>
                <a:lnTo>
                  <a:pt x="1688" y="2975"/>
                </a:lnTo>
                <a:lnTo>
                  <a:pt x="1688" y="2976"/>
                </a:lnTo>
                <a:lnTo>
                  <a:pt x="1687" y="2976"/>
                </a:lnTo>
                <a:lnTo>
                  <a:pt x="1685" y="2976"/>
                </a:lnTo>
                <a:lnTo>
                  <a:pt x="1682" y="2976"/>
                </a:lnTo>
                <a:lnTo>
                  <a:pt x="1680" y="2976"/>
                </a:lnTo>
                <a:lnTo>
                  <a:pt x="1679" y="2976"/>
                </a:lnTo>
                <a:lnTo>
                  <a:pt x="1675" y="2976"/>
                </a:lnTo>
                <a:lnTo>
                  <a:pt x="1674" y="2976"/>
                </a:lnTo>
                <a:lnTo>
                  <a:pt x="1672" y="2976"/>
                </a:lnTo>
                <a:lnTo>
                  <a:pt x="1672" y="2978"/>
                </a:lnTo>
                <a:lnTo>
                  <a:pt x="1671" y="2978"/>
                </a:lnTo>
                <a:lnTo>
                  <a:pt x="1669" y="2978"/>
                </a:lnTo>
                <a:lnTo>
                  <a:pt x="1667" y="2978"/>
                </a:lnTo>
                <a:lnTo>
                  <a:pt x="1667" y="2979"/>
                </a:lnTo>
                <a:lnTo>
                  <a:pt x="1666" y="2979"/>
                </a:lnTo>
                <a:lnTo>
                  <a:pt x="1666" y="2981"/>
                </a:lnTo>
                <a:lnTo>
                  <a:pt x="1664" y="2979"/>
                </a:lnTo>
                <a:lnTo>
                  <a:pt x="1664" y="2978"/>
                </a:lnTo>
                <a:lnTo>
                  <a:pt x="1663" y="2978"/>
                </a:lnTo>
                <a:lnTo>
                  <a:pt x="1664" y="2976"/>
                </a:lnTo>
                <a:lnTo>
                  <a:pt x="1664" y="2975"/>
                </a:lnTo>
                <a:lnTo>
                  <a:pt x="1666" y="2975"/>
                </a:lnTo>
                <a:lnTo>
                  <a:pt x="1666" y="2973"/>
                </a:lnTo>
                <a:lnTo>
                  <a:pt x="1667" y="2973"/>
                </a:lnTo>
                <a:lnTo>
                  <a:pt x="1669" y="2973"/>
                </a:lnTo>
                <a:lnTo>
                  <a:pt x="1667" y="2973"/>
                </a:lnTo>
                <a:lnTo>
                  <a:pt x="1669" y="2971"/>
                </a:lnTo>
                <a:lnTo>
                  <a:pt x="1667" y="2971"/>
                </a:lnTo>
                <a:lnTo>
                  <a:pt x="1669" y="2971"/>
                </a:lnTo>
                <a:lnTo>
                  <a:pt x="1669" y="2970"/>
                </a:lnTo>
                <a:lnTo>
                  <a:pt x="1669" y="2968"/>
                </a:lnTo>
                <a:lnTo>
                  <a:pt x="1669" y="2967"/>
                </a:lnTo>
                <a:lnTo>
                  <a:pt x="1667" y="2967"/>
                </a:lnTo>
                <a:lnTo>
                  <a:pt x="1667" y="2965"/>
                </a:lnTo>
                <a:lnTo>
                  <a:pt x="1669" y="2965"/>
                </a:lnTo>
                <a:lnTo>
                  <a:pt x="1669" y="2963"/>
                </a:lnTo>
                <a:lnTo>
                  <a:pt x="1667" y="2963"/>
                </a:lnTo>
                <a:lnTo>
                  <a:pt x="1667" y="2962"/>
                </a:lnTo>
                <a:lnTo>
                  <a:pt x="1666" y="2962"/>
                </a:lnTo>
                <a:lnTo>
                  <a:pt x="1666" y="2960"/>
                </a:lnTo>
                <a:lnTo>
                  <a:pt x="1666" y="2959"/>
                </a:lnTo>
                <a:lnTo>
                  <a:pt x="1667" y="2957"/>
                </a:lnTo>
                <a:lnTo>
                  <a:pt x="1667" y="2955"/>
                </a:lnTo>
                <a:lnTo>
                  <a:pt x="1669" y="2955"/>
                </a:lnTo>
                <a:lnTo>
                  <a:pt x="1671" y="2955"/>
                </a:lnTo>
                <a:lnTo>
                  <a:pt x="1672" y="2955"/>
                </a:lnTo>
                <a:lnTo>
                  <a:pt x="1674" y="2955"/>
                </a:lnTo>
                <a:lnTo>
                  <a:pt x="1674" y="2957"/>
                </a:lnTo>
                <a:lnTo>
                  <a:pt x="1675" y="2957"/>
                </a:lnTo>
                <a:lnTo>
                  <a:pt x="1675" y="2959"/>
                </a:lnTo>
                <a:lnTo>
                  <a:pt x="1674" y="2959"/>
                </a:lnTo>
                <a:lnTo>
                  <a:pt x="1672" y="2959"/>
                </a:lnTo>
                <a:lnTo>
                  <a:pt x="1672" y="2960"/>
                </a:lnTo>
                <a:lnTo>
                  <a:pt x="1671" y="2960"/>
                </a:lnTo>
                <a:lnTo>
                  <a:pt x="1669" y="2960"/>
                </a:lnTo>
                <a:lnTo>
                  <a:pt x="1667" y="2962"/>
                </a:lnTo>
                <a:lnTo>
                  <a:pt x="1669" y="2962"/>
                </a:lnTo>
                <a:lnTo>
                  <a:pt x="1671" y="2962"/>
                </a:lnTo>
                <a:lnTo>
                  <a:pt x="1672" y="2960"/>
                </a:lnTo>
                <a:lnTo>
                  <a:pt x="1674" y="2960"/>
                </a:lnTo>
                <a:lnTo>
                  <a:pt x="1675" y="2960"/>
                </a:lnTo>
                <a:lnTo>
                  <a:pt x="1677" y="2960"/>
                </a:lnTo>
                <a:lnTo>
                  <a:pt x="1679" y="2960"/>
                </a:lnTo>
                <a:lnTo>
                  <a:pt x="1680" y="2960"/>
                </a:lnTo>
                <a:lnTo>
                  <a:pt x="1682" y="2960"/>
                </a:lnTo>
                <a:lnTo>
                  <a:pt x="1683" y="2962"/>
                </a:lnTo>
                <a:lnTo>
                  <a:pt x="1683" y="2960"/>
                </a:lnTo>
                <a:lnTo>
                  <a:pt x="1685" y="2960"/>
                </a:lnTo>
                <a:lnTo>
                  <a:pt x="1687" y="2960"/>
                </a:lnTo>
                <a:lnTo>
                  <a:pt x="1687" y="2959"/>
                </a:lnTo>
                <a:lnTo>
                  <a:pt x="1683" y="2959"/>
                </a:lnTo>
                <a:lnTo>
                  <a:pt x="1682" y="2959"/>
                </a:lnTo>
                <a:lnTo>
                  <a:pt x="1680" y="2959"/>
                </a:lnTo>
                <a:lnTo>
                  <a:pt x="1679" y="2957"/>
                </a:lnTo>
                <a:lnTo>
                  <a:pt x="1677" y="2959"/>
                </a:lnTo>
                <a:lnTo>
                  <a:pt x="1677" y="2957"/>
                </a:lnTo>
                <a:lnTo>
                  <a:pt x="1675" y="2957"/>
                </a:lnTo>
                <a:lnTo>
                  <a:pt x="1675" y="2955"/>
                </a:lnTo>
                <a:lnTo>
                  <a:pt x="1674" y="2955"/>
                </a:lnTo>
                <a:lnTo>
                  <a:pt x="1675" y="2955"/>
                </a:lnTo>
                <a:lnTo>
                  <a:pt x="1675" y="2954"/>
                </a:lnTo>
                <a:lnTo>
                  <a:pt x="1674" y="2954"/>
                </a:lnTo>
                <a:lnTo>
                  <a:pt x="1674" y="2952"/>
                </a:lnTo>
                <a:lnTo>
                  <a:pt x="1675" y="2952"/>
                </a:lnTo>
                <a:lnTo>
                  <a:pt x="1677" y="2951"/>
                </a:lnTo>
                <a:lnTo>
                  <a:pt x="1679" y="2949"/>
                </a:lnTo>
                <a:lnTo>
                  <a:pt x="1680" y="2949"/>
                </a:lnTo>
                <a:lnTo>
                  <a:pt x="1680" y="2947"/>
                </a:lnTo>
                <a:lnTo>
                  <a:pt x="1682" y="2947"/>
                </a:lnTo>
                <a:lnTo>
                  <a:pt x="1683" y="2947"/>
                </a:lnTo>
                <a:lnTo>
                  <a:pt x="1683" y="2946"/>
                </a:lnTo>
                <a:lnTo>
                  <a:pt x="1683" y="2944"/>
                </a:lnTo>
                <a:lnTo>
                  <a:pt x="1685" y="2944"/>
                </a:lnTo>
                <a:lnTo>
                  <a:pt x="1687" y="2944"/>
                </a:lnTo>
                <a:lnTo>
                  <a:pt x="1687" y="2943"/>
                </a:lnTo>
                <a:lnTo>
                  <a:pt x="1688" y="2943"/>
                </a:lnTo>
                <a:lnTo>
                  <a:pt x="1688" y="2944"/>
                </a:lnTo>
                <a:lnTo>
                  <a:pt x="1688" y="2943"/>
                </a:lnTo>
                <a:lnTo>
                  <a:pt x="1690" y="2943"/>
                </a:lnTo>
                <a:lnTo>
                  <a:pt x="1691" y="2943"/>
                </a:lnTo>
                <a:lnTo>
                  <a:pt x="1691" y="2941"/>
                </a:lnTo>
                <a:lnTo>
                  <a:pt x="1691" y="2939"/>
                </a:lnTo>
                <a:lnTo>
                  <a:pt x="1691" y="2938"/>
                </a:lnTo>
                <a:lnTo>
                  <a:pt x="1691" y="2936"/>
                </a:lnTo>
                <a:lnTo>
                  <a:pt x="1691" y="2935"/>
                </a:lnTo>
                <a:lnTo>
                  <a:pt x="1693" y="2935"/>
                </a:lnTo>
                <a:lnTo>
                  <a:pt x="1693" y="2933"/>
                </a:lnTo>
                <a:lnTo>
                  <a:pt x="1693" y="2931"/>
                </a:lnTo>
                <a:lnTo>
                  <a:pt x="1691" y="2931"/>
                </a:lnTo>
                <a:lnTo>
                  <a:pt x="1691" y="2930"/>
                </a:lnTo>
                <a:lnTo>
                  <a:pt x="1691" y="2928"/>
                </a:lnTo>
                <a:lnTo>
                  <a:pt x="1691" y="2927"/>
                </a:lnTo>
                <a:lnTo>
                  <a:pt x="1691" y="2925"/>
                </a:lnTo>
                <a:lnTo>
                  <a:pt x="1690" y="2925"/>
                </a:lnTo>
                <a:lnTo>
                  <a:pt x="1688" y="2925"/>
                </a:lnTo>
                <a:lnTo>
                  <a:pt x="1688" y="2927"/>
                </a:lnTo>
                <a:lnTo>
                  <a:pt x="1687" y="2927"/>
                </a:lnTo>
                <a:lnTo>
                  <a:pt x="1687" y="2928"/>
                </a:lnTo>
                <a:lnTo>
                  <a:pt x="1688" y="2928"/>
                </a:lnTo>
                <a:lnTo>
                  <a:pt x="1688" y="2930"/>
                </a:lnTo>
                <a:lnTo>
                  <a:pt x="1688" y="2931"/>
                </a:lnTo>
                <a:lnTo>
                  <a:pt x="1690" y="2933"/>
                </a:lnTo>
                <a:lnTo>
                  <a:pt x="1688" y="2933"/>
                </a:lnTo>
                <a:lnTo>
                  <a:pt x="1688" y="2935"/>
                </a:lnTo>
                <a:lnTo>
                  <a:pt x="1688" y="2936"/>
                </a:lnTo>
                <a:lnTo>
                  <a:pt x="1687" y="2936"/>
                </a:lnTo>
                <a:lnTo>
                  <a:pt x="1687" y="2938"/>
                </a:lnTo>
                <a:lnTo>
                  <a:pt x="1685" y="2938"/>
                </a:lnTo>
                <a:lnTo>
                  <a:pt x="1685" y="2939"/>
                </a:lnTo>
                <a:lnTo>
                  <a:pt x="1683" y="2939"/>
                </a:lnTo>
                <a:lnTo>
                  <a:pt x="1682" y="2939"/>
                </a:lnTo>
                <a:lnTo>
                  <a:pt x="1682" y="2941"/>
                </a:lnTo>
                <a:lnTo>
                  <a:pt x="1680" y="2943"/>
                </a:lnTo>
                <a:lnTo>
                  <a:pt x="1679" y="2943"/>
                </a:lnTo>
                <a:lnTo>
                  <a:pt x="1677" y="2943"/>
                </a:lnTo>
                <a:lnTo>
                  <a:pt x="1675" y="2943"/>
                </a:lnTo>
                <a:lnTo>
                  <a:pt x="1674" y="2943"/>
                </a:lnTo>
                <a:lnTo>
                  <a:pt x="1675" y="2943"/>
                </a:lnTo>
                <a:lnTo>
                  <a:pt x="1677" y="2943"/>
                </a:lnTo>
                <a:lnTo>
                  <a:pt x="1679" y="2944"/>
                </a:lnTo>
                <a:lnTo>
                  <a:pt x="1677" y="2944"/>
                </a:lnTo>
                <a:lnTo>
                  <a:pt x="1675" y="2944"/>
                </a:lnTo>
                <a:lnTo>
                  <a:pt x="1674" y="2944"/>
                </a:lnTo>
                <a:lnTo>
                  <a:pt x="1672" y="2944"/>
                </a:lnTo>
                <a:lnTo>
                  <a:pt x="1672" y="2943"/>
                </a:lnTo>
                <a:lnTo>
                  <a:pt x="1671" y="2943"/>
                </a:lnTo>
                <a:lnTo>
                  <a:pt x="1671" y="2944"/>
                </a:lnTo>
                <a:lnTo>
                  <a:pt x="1669" y="2944"/>
                </a:lnTo>
                <a:lnTo>
                  <a:pt x="1667" y="2944"/>
                </a:lnTo>
                <a:lnTo>
                  <a:pt x="1669" y="2944"/>
                </a:lnTo>
                <a:lnTo>
                  <a:pt x="1669" y="2946"/>
                </a:lnTo>
                <a:lnTo>
                  <a:pt x="1667" y="2946"/>
                </a:lnTo>
                <a:lnTo>
                  <a:pt x="1666" y="2946"/>
                </a:lnTo>
                <a:lnTo>
                  <a:pt x="1664" y="2946"/>
                </a:lnTo>
                <a:lnTo>
                  <a:pt x="1664" y="2947"/>
                </a:lnTo>
                <a:lnTo>
                  <a:pt x="1663" y="2947"/>
                </a:lnTo>
                <a:lnTo>
                  <a:pt x="1661" y="2947"/>
                </a:lnTo>
                <a:lnTo>
                  <a:pt x="1659" y="2947"/>
                </a:lnTo>
                <a:lnTo>
                  <a:pt x="1658" y="2947"/>
                </a:lnTo>
                <a:lnTo>
                  <a:pt x="1656" y="2947"/>
                </a:lnTo>
                <a:lnTo>
                  <a:pt x="1655" y="2946"/>
                </a:lnTo>
                <a:lnTo>
                  <a:pt x="1653" y="2944"/>
                </a:lnTo>
                <a:lnTo>
                  <a:pt x="1653" y="2943"/>
                </a:lnTo>
                <a:lnTo>
                  <a:pt x="1651" y="2943"/>
                </a:lnTo>
                <a:lnTo>
                  <a:pt x="1651" y="2941"/>
                </a:lnTo>
                <a:lnTo>
                  <a:pt x="1653" y="2941"/>
                </a:lnTo>
                <a:lnTo>
                  <a:pt x="1653" y="2943"/>
                </a:lnTo>
                <a:lnTo>
                  <a:pt x="1655" y="2941"/>
                </a:lnTo>
                <a:lnTo>
                  <a:pt x="1655" y="2943"/>
                </a:lnTo>
                <a:lnTo>
                  <a:pt x="1656" y="2943"/>
                </a:lnTo>
                <a:lnTo>
                  <a:pt x="1656" y="2941"/>
                </a:lnTo>
                <a:lnTo>
                  <a:pt x="1655" y="2941"/>
                </a:lnTo>
                <a:lnTo>
                  <a:pt x="1655" y="2939"/>
                </a:lnTo>
                <a:lnTo>
                  <a:pt x="1653" y="2939"/>
                </a:lnTo>
                <a:lnTo>
                  <a:pt x="1653" y="2941"/>
                </a:lnTo>
                <a:lnTo>
                  <a:pt x="1653" y="2939"/>
                </a:lnTo>
                <a:lnTo>
                  <a:pt x="1651" y="2939"/>
                </a:lnTo>
                <a:lnTo>
                  <a:pt x="1653" y="2939"/>
                </a:lnTo>
                <a:lnTo>
                  <a:pt x="1653" y="2938"/>
                </a:lnTo>
                <a:lnTo>
                  <a:pt x="1653" y="2936"/>
                </a:lnTo>
                <a:lnTo>
                  <a:pt x="1651" y="2936"/>
                </a:lnTo>
                <a:lnTo>
                  <a:pt x="1650" y="2935"/>
                </a:lnTo>
                <a:lnTo>
                  <a:pt x="1648" y="2935"/>
                </a:lnTo>
                <a:lnTo>
                  <a:pt x="1647" y="2933"/>
                </a:lnTo>
                <a:lnTo>
                  <a:pt x="1647" y="2931"/>
                </a:lnTo>
                <a:lnTo>
                  <a:pt x="1647" y="2930"/>
                </a:lnTo>
                <a:lnTo>
                  <a:pt x="1645" y="2930"/>
                </a:lnTo>
                <a:lnTo>
                  <a:pt x="1643" y="2930"/>
                </a:lnTo>
                <a:lnTo>
                  <a:pt x="1643" y="2928"/>
                </a:lnTo>
                <a:lnTo>
                  <a:pt x="1643" y="2927"/>
                </a:lnTo>
                <a:lnTo>
                  <a:pt x="1642" y="2927"/>
                </a:lnTo>
                <a:lnTo>
                  <a:pt x="1640" y="2927"/>
                </a:lnTo>
                <a:lnTo>
                  <a:pt x="1640" y="2925"/>
                </a:lnTo>
                <a:lnTo>
                  <a:pt x="1639" y="2925"/>
                </a:lnTo>
                <a:lnTo>
                  <a:pt x="1639" y="2923"/>
                </a:lnTo>
                <a:lnTo>
                  <a:pt x="1637" y="2923"/>
                </a:lnTo>
                <a:lnTo>
                  <a:pt x="1637" y="2922"/>
                </a:lnTo>
                <a:lnTo>
                  <a:pt x="1635" y="2922"/>
                </a:lnTo>
                <a:lnTo>
                  <a:pt x="1635" y="2920"/>
                </a:lnTo>
                <a:lnTo>
                  <a:pt x="1634" y="2920"/>
                </a:lnTo>
                <a:lnTo>
                  <a:pt x="1632" y="2920"/>
                </a:lnTo>
                <a:lnTo>
                  <a:pt x="1632" y="2919"/>
                </a:lnTo>
                <a:lnTo>
                  <a:pt x="1632" y="2917"/>
                </a:lnTo>
                <a:lnTo>
                  <a:pt x="1632" y="2915"/>
                </a:lnTo>
                <a:lnTo>
                  <a:pt x="1634" y="2915"/>
                </a:lnTo>
                <a:lnTo>
                  <a:pt x="1634" y="2914"/>
                </a:lnTo>
                <a:lnTo>
                  <a:pt x="1632" y="2912"/>
                </a:lnTo>
                <a:lnTo>
                  <a:pt x="1632" y="2911"/>
                </a:lnTo>
                <a:lnTo>
                  <a:pt x="1634" y="2911"/>
                </a:lnTo>
                <a:lnTo>
                  <a:pt x="1634" y="2909"/>
                </a:lnTo>
                <a:lnTo>
                  <a:pt x="1634" y="2907"/>
                </a:lnTo>
                <a:lnTo>
                  <a:pt x="1632" y="2907"/>
                </a:lnTo>
                <a:lnTo>
                  <a:pt x="1632" y="2906"/>
                </a:lnTo>
                <a:lnTo>
                  <a:pt x="1631" y="2906"/>
                </a:lnTo>
                <a:lnTo>
                  <a:pt x="1631" y="2907"/>
                </a:lnTo>
                <a:lnTo>
                  <a:pt x="1631" y="2909"/>
                </a:lnTo>
                <a:lnTo>
                  <a:pt x="1631" y="2911"/>
                </a:lnTo>
                <a:lnTo>
                  <a:pt x="1631" y="2912"/>
                </a:lnTo>
                <a:lnTo>
                  <a:pt x="1631" y="2914"/>
                </a:lnTo>
                <a:lnTo>
                  <a:pt x="1632" y="2914"/>
                </a:lnTo>
                <a:lnTo>
                  <a:pt x="1631" y="2915"/>
                </a:lnTo>
                <a:lnTo>
                  <a:pt x="1631" y="2917"/>
                </a:lnTo>
                <a:lnTo>
                  <a:pt x="1631" y="2919"/>
                </a:lnTo>
                <a:lnTo>
                  <a:pt x="1631" y="2920"/>
                </a:lnTo>
                <a:lnTo>
                  <a:pt x="1631" y="2922"/>
                </a:lnTo>
                <a:lnTo>
                  <a:pt x="1632" y="2920"/>
                </a:lnTo>
                <a:lnTo>
                  <a:pt x="1632" y="2922"/>
                </a:lnTo>
                <a:lnTo>
                  <a:pt x="1632" y="2923"/>
                </a:lnTo>
                <a:lnTo>
                  <a:pt x="1632" y="2925"/>
                </a:lnTo>
                <a:lnTo>
                  <a:pt x="1634" y="2925"/>
                </a:lnTo>
                <a:lnTo>
                  <a:pt x="1634" y="2927"/>
                </a:lnTo>
                <a:lnTo>
                  <a:pt x="1632" y="2927"/>
                </a:lnTo>
                <a:lnTo>
                  <a:pt x="1631" y="2927"/>
                </a:lnTo>
                <a:lnTo>
                  <a:pt x="1631" y="2928"/>
                </a:lnTo>
                <a:lnTo>
                  <a:pt x="1632" y="2928"/>
                </a:lnTo>
                <a:lnTo>
                  <a:pt x="1631" y="2928"/>
                </a:lnTo>
                <a:lnTo>
                  <a:pt x="1631" y="2930"/>
                </a:lnTo>
                <a:lnTo>
                  <a:pt x="1632" y="2930"/>
                </a:lnTo>
                <a:lnTo>
                  <a:pt x="1632" y="2931"/>
                </a:lnTo>
                <a:lnTo>
                  <a:pt x="1632" y="2933"/>
                </a:lnTo>
                <a:lnTo>
                  <a:pt x="1634" y="2935"/>
                </a:lnTo>
                <a:lnTo>
                  <a:pt x="1634" y="2936"/>
                </a:lnTo>
                <a:lnTo>
                  <a:pt x="1635" y="2936"/>
                </a:lnTo>
                <a:lnTo>
                  <a:pt x="1637" y="2936"/>
                </a:lnTo>
                <a:lnTo>
                  <a:pt x="1637" y="2938"/>
                </a:lnTo>
                <a:lnTo>
                  <a:pt x="1639" y="2938"/>
                </a:lnTo>
                <a:lnTo>
                  <a:pt x="1640" y="2938"/>
                </a:lnTo>
                <a:lnTo>
                  <a:pt x="1640" y="2939"/>
                </a:lnTo>
                <a:lnTo>
                  <a:pt x="1640" y="2938"/>
                </a:lnTo>
                <a:lnTo>
                  <a:pt x="1639" y="2938"/>
                </a:lnTo>
                <a:lnTo>
                  <a:pt x="1639" y="2936"/>
                </a:lnTo>
                <a:lnTo>
                  <a:pt x="1637" y="2936"/>
                </a:lnTo>
                <a:lnTo>
                  <a:pt x="1635" y="2935"/>
                </a:lnTo>
                <a:lnTo>
                  <a:pt x="1634" y="2933"/>
                </a:lnTo>
                <a:lnTo>
                  <a:pt x="1634" y="2931"/>
                </a:lnTo>
                <a:lnTo>
                  <a:pt x="1634" y="2930"/>
                </a:lnTo>
                <a:lnTo>
                  <a:pt x="1632" y="2930"/>
                </a:lnTo>
                <a:lnTo>
                  <a:pt x="1634" y="2930"/>
                </a:lnTo>
                <a:lnTo>
                  <a:pt x="1632" y="2930"/>
                </a:lnTo>
                <a:lnTo>
                  <a:pt x="1634" y="2930"/>
                </a:lnTo>
                <a:lnTo>
                  <a:pt x="1634" y="2928"/>
                </a:lnTo>
                <a:lnTo>
                  <a:pt x="1634" y="2930"/>
                </a:lnTo>
                <a:lnTo>
                  <a:pt x="1635" y="2930"/>
                </a:lnTo>
                <a:lnTo>
                  <a:pt x="1637" y="2930"/>
                </a:lnTo>
                <a:lnTo>
                  <a:pt x="1637" y="2931"/>
                </a:lnTo>
                <a:lnTo>
                  <a:pt x="1637" y="2933"/>
                </a:lnTo>
                <a:lnTo>
                  <a:pt x="1639" y="2933"/>
                </a:lnTo>
                <a:lnTo>
                  <a:pt x="1639" y="2931"/>
                </a:lnTo>
                <a:lnTo>
                  <a:pt x="1640" y="2933"/>
                </a:lnTo>
                <a:lnTo>
                  <a:pt x="1642" y="2933"/>
                </a:lnTo>
                <a:lnTo>
                  <a:pt x="1642" y="2935"/>
                </a:lnTo>
                <a:lnTo>
                  <a:pt x="1640" y="2935"/>
                </a:lnTo>
                <a:lnTo>
                  <a:pt x="1642" y="2935"/>
                </a:lnTo>
                <a:lnTo>
                  <a:pt x="1642" y="2936"/>
                </a:lnTo>
                <a:lnTo>
                  <a:pt x="1643" y="2936"/>
                </a:lnTo>
                <a:lnTo>
                  <a:pt x="1643" y="2938"/>
                </a:lnTo>
                <a:lnTo>
                  <a:pt x="1643" y="2939"/>
                </a:lnTo>
                <a:lnTo>
                  <a:pt x="1642" y="2939"/>
                </a:lnTo>
                <a:lnTo>
                  <a:pt x="1642" y="2941"/>
                </a:lnTo>
                <a:lnTo>
                  <a:pt x="1643" y="2941"/>
                </a:lnTo>
                <a:lnTo>
                  <a:pt x="1643" y="2943"/>
                </a:lnTo>
                <a:lnTo>
                  <a:pt x="1642" y="2943"/>
                </a:lnTo>
                <a:lnTo>
                  <a:pt x="1642" y="2944"/>
                </a:lnTo>
                <a:lnTo>
                  <a:pt x="1640" y="2944"/>
                </a:lnTo>
                <a:lnTo>
                  <a:pt x="1639" y="2944"/>
                </a:lnTo>
                <a:lnTo>
                  <a:pt x="1639" y="2946"/>
                </a:lnTo>
                <a:lnTo>
                  <a:pt x="1639" y="2947"/>
                </a:lnTo>
                <a:lnTo>
                  <a:pt x="1639" y="2949"/>
                </a:lnTo>
                <a:lnTo>
                  <a:pt x="1640" y="2949"/>
                </a:lnTo>
                <a:lnTo>
                  <a:pt x="1640" y="2951"/>
                </a:lnTo>
                <a:lnTo>
                  <a:pt x="1642" y="2951"/>
                </a:lnTo>
                <a:lnTo>
                  <a:pt x="1642" y="2952"/>
                </a:lnTo>
                <a:lnTo>
                  <a:pt x="1640" y="2954"/>
                </a:lnTo>
                <a:lnTo>
                  <a:pt x="1640" y="2955"/>
                </a:lnTo>
                <a:lnTo>
                  <a:pt x="1639" y="2954"/>
                </a:lnTo>
                <a:lnTo>
                  <a:pt x="1639" y="2955"/>
                </a:lnTo>
                <a:lnTo>
                  <a:pt x="1637" y="2955"/>
                </a:lnTo>
                <a:lnTo>
                  <a:pt x="1637" y="2957"/>
                </a:lnTo>
                <a:lnTo>
                  <a:pt x="1637" y="2959"/>
                </a:lnTo>
                <a:lnTo>
                  <a:pt x="1639" y="2959"/>
                </a:lnTo>
                <a:lnTo>
                  <a:pt x="1639" y="2960"/>
                </a:lnTo>
                <a:lnTo>
                  <a:pt x="1640" y="2960"/>
                </a:lnTo>
                <a:lnTo>
                  <a:pt x="1642" y="2962"/>
                </a:lnTo>
                <a:lnTo>
                  <a:pt x="1642" y="2963"/>
                </a:lnTo>
                <a:lnTo>
                  <a:pt x="1642" y="2965"/>
                </a:lnTo>
                <a:lnTo>
                  <a:pt x="1640" y="2965"/>
                </a:lnTo>
                <a:lnTo>
                  <a:pt x="1639" y="2965"/>
                </a:lnTo>
                <a:lnTo>
                  <a:pt x="1637" y="2965"/>
                </a:lnTo>
                <a:lnTo>
                  <a:pt x="1637" y="2967"/>
                </a:lnTo>
                <a:lnTo>
                  <a:pt x="1635" y="2967"/>
                </a:lnTo>
                <a:lnTo>
                  <a:pt x="1634" y="2967"/>
                </a:lnTo>
                <a:lnTo>
                  <a:pt x="1634" y="2968"/>
                </a:lnTo>
                <a:lnTo>
                  <a:pt x="1635" y="2968"/>
                </a:lnTo>
                <a:lnTo>
                  <a:pt x="1635" y="2967"/>
                </a:lnTo>
                <a:lnTo>
                  <a:pt x="1637" y="2967"/>
                </a:lnTo>
                <a:lnTo>
                  <a:pt x="1639" y="2967"/>
                </a:lnTo>
                <a:lnTo>
                  <a:pt x="1639" y="2968"/>
                </a:lnTo>
                <a:lnTo>
                  <a:pt x="1637" y="2968"/>
                </a:lnTo>
                <a:lnTo>
                  <a:pt x="1637" y="2970"/>
                </a:lnTo>
                <a:lnTo>
                  <a:pt x="1635" y="2970"/>
                </a:lnTo>
                <a:lnTo>
                  <a:pt x="1634" y="2970"/>
                </a:lnTo>
                <a:lnTo>
                  <a:pt x="1632" y="2970"/>
                </a:lnTo>
                <a:lnTo>
                  <a:pt x="1632" y="2971"/>
                </a:lnTo>
                <a:lnTo>
                  <a:pt x="1632" y="2970"/>
                </a:lnTo>
                <a:lnTo>
                  <a:pt x="1631" y="2970"/>
                </a:lnTo>
                <a:lnTo>
                  <a:pt x="1629" y="2970"/>
                </a:lnTo>
                <a:lnTo>
                  <a:pt x="1629" y="2968"/>
                </a:lnTo>
                <a:lnTo>
                  <a:pt x="1629" y="2970"/>
                </a:lnTo>
                <a:lnTo>
                  <a:pt x="1627" y="2970"/>
                </a:lnTo>
                <a:lnTo>
                  <a:pt x="1627" y="2971"/>
                </a:lnTo>
                <a:lnTo>
                  <a:pt x="1629" y="2971"/>
                </a:lnTo>
                <a:lnTo>
                  <a:pt x="1629" y="2973"/>
                </a:lnTo>
                <a:lnTo>
                  <a:pt x="1627" y="2973"/>
                </a:lnTo>
                <a:lnTo>
                  <a:pt x="1627" y="2971"/>
                </a:lnTo>
                <a:lnTo>
                  <a:pt x="1626" y="2971"/>
                </a:lnTo>
                <a:lnTo>
                  <a:pt x="1626" y="2973"/>
                </a:lnTo>
                <a:lnTo>
                  <a:pt x="1626" y="2975"/>
                </a:lnTo>
                <a:lnTo>
                  <a:pt x="1624" y="2975"/>
                </a:lnTo>
                <a:lnTo>
                  <a:pt x="1624" y="2976"/>
                </a:lnTo>
                <a:lnTo>
                  <a:pt x="1623" y="2976"/>
                </a:lnTo>
                <a:lnTo>
                  <a:pt x="1621" y="2978"/>
                </a:lnTo>
                <a:lnTo>
                  <a:pt x="1623" y="2978"/>
                </a:lnTo>
                <a:lnTo>
                  <a:pt x="1621" y="2978"/>
                </a:lnTo>
                <a:lnTo>
                  <a:pt x="1621" y="2979"/>
                </a:lnTo>
                <a:lnTo>
                  <a:pt x="1619" y="2979"/>
                </a:lnTo>
                <a:lnTo>
                  <a:pt x="1619" y="2978"/>
                </a:lnTo>
                <a:lnTo>
                  <a:pt x="1618" y="2978"/>
                </a:lnTo>
                <a:lnTo>
                  <a:pt x="1618" y="2976"/>
                </a:lnTo>
                <a:lnTo>
                  <a:pt x="1618" y="2975"/>
                </a:lnTo>
                <a:lnTo>
                  <a:pt x="1619" y="2975"/>
                </a:lnTo>
                <a:lnTo>
                  <a:pt x="1618" y="2975"/>
                </a:lnTo>
                <a:lnTo>
                  <a:pt x="1618" y="2973"/>
                </a:lnTo>
                <a:lnTo>
                  <a:pt x="1618" y="2971"/>
                </a:lnTo>
                <a:lnTo>
                  <a:pt x="1619" y="2971"/>
                </a:lnTo>
                <a:lnTo>
                  <a:pt x="1619" y="2970"/>
                </a:lnTo>
                <a:lnTo>
                  <a:pt x="1619" y="2968"/>
                </a:lnTo>
                <a:lnTo>
                  <a:pt x="1618" y="2968"/>
                </a:lnTo>
                <a:lnTo>
                  <a:pt x="1618" y="2970"/>
                </a:lnTo>
                <a:lnTo>
                  <a:pt x="1618" y="2971"/>
                </a:lnTo>
                <a:lnTo>
                  <a:pt x="1618" y="2973"/>
                </a:lnTo>
                <a:lnTo>
                  <a:pt x="1616" y="2973"/>
                </a:lnTo>
                <a:lnTo>
                  <a:pt x="1618" y="2973"/>
                </a:lnTo>
                <a:lnTo>
                  <a:pt x="1618" y="2975"/>
                </a:lnTo>
                <a:lnTo>
                  <a:pt x="1616" y="2975"/>
                </a:lnTo>
                <a:lnTo>
                  <a:pt x="1616" y="2976"/>
                </a:lnTo>
                <a:lnTo>
                  <a:pt x="1616" y="2978"/>
                </a:lnTo>
                <a:lnTo>
                  <a:pt x="1615" y="2976"/>
                </a:lnTo>
                <a:lnTo>
                  <a:pt x="1616" y="2976"/>
                </a:lnTo>
                <a:lnTo>
                  <a:pt x="1615" y="2976"/>
                </a:lnTo>
                <a:lnTo>
                  <a:pt x="1613" y="2975"/>
                </a:lnTo>
                <a:lnTo>
                  <a:pt x="1611" y="2975"/>
                </a:lnTo>
                <a:lnTo>
                  <a:pt x="1610" y="2975"/>
                </a:lnTo>
                <a:lnTo>
                  <a:pt x="1608" y="2975"/>
                </a:lnTo>
                <a:lnTo>
                  <a:pt x="1608" y="2976"/>
                </a:lnTo>
                <a:lnTo>
                  <a:pt x="1608" y="2975"/>
                </a:lnTo>
                <a:lnTo>
                  <a:pt x="1607" y="2975"/>
                </a:lnTo>
                <a:lnTo>
                  <a:pt x="1605" y="2973"/>
                </a:lnTo>
                <a:lnTo>
                  <a:pt x="1605" y="2971"/>
                </a:lnTo>
                <a:lnTo>
                  <a:pt x="1603" y="2971"/>
                </a:lnTo>
                <a:lnTo>
                  <a:pt x="1603" y="2970"/>
                </a:lnTo>
                <a:lnTo>
                  <a:pt x="1603" y="2971"/>
                </a:lnTo>
                <a:lnTo>
                  <a:pt x="1602" y="2971"/>
                </a:lnTo>
                <a:lnTo>
                  <a:pt x="1600" y="2971"/>
                </a:lnTo>
                <a:lnTo>
                  <a:pt x="1599" y="2973"/>
                </a:lnTo>
                <a:lnTo>
                  <a:pt x="1599" y="2971"/>
                </a:lnTo>
                <a:lnTo>
                  <a:pt x="1597" y="2971"/>
                </a:lnTo>
                <a:lnTo>
                  <a:pt x="1597" y="2970"/>
                </a:lnTo>
                <a:lnTo>
                  <a:pt x="1599" y="2970"/>
                </a:lnTo>
                <a:lnTo>
                  <a:pt x="1597" y="2970"/>
                </a:lnTo>
                <a:lnTo>
                  <a:pt x="1597" y="2968"/>
                </a:lnTo>
                <a:lnTo>
                  <a:pt x="1597" y="2970"/>
                </a:lnTo>
                <a:lnTo>
                  <a:pt x="1595" y="2968"/>
                </a:lnTo>
                <a:lnTo>
                  <a:pt x="1594" y="2967"/>
                </a:lnTo>
                <a:lnTo>
                  <a:pt x="1595" y="2967"/>
                </a:lnTo>
                <a:lnTo>
                  <a:pt x="1594" y="2967"/>
                </a:lnTo>
                <a:lnTo>
                  <a:pt x="1594" y="2965"/>
                </a:lnTo>
                <a:lnTo>
                  <a:pt x="1594" y="2963"/>
                </a:lnTo>
                <a:lnTo>
                  <a:pt x="1594" y="2962"/>
                </a:lnTo>
                <a:lnTo>
                  <a:pt x="1594" y="2960"/>
                </a:lnTo>
                <a:lnTo>
                  <a:pt x="1594" y="2959"/>
                </a:lnTo>
                <a:lnTo>
                  <a:pt x="1592" y="2959"/>
                </a:lnTo>
                <a:lnTo>
                  <a:pt x="1591" y="2957"/>
                </a:lnTo>
                <a:lnTo>
                  <a:pt x="1591" y="2955"/>
                </a:lnTo>
                <a:lnTo>
                  <a:pt x="1589" y="2955"/>
                </a:lnTo>
                <a:lnTo>
                  <a:pt x="1589" y="2954"/>
                </a:lnTo>
                <a:lnTo>
                  <a:pt x="1587" y="2954"/>
                </a:lnTo>
                <a:lnTo>
                  <a:pt x="1587" y="2952"/>
                </a:lnTo>
                <a:lnTo>
                  <a:pt x="1586" y="2952"/>
                </a:lnTo>
                <a:lnTo>
                  <a:pt x="1586" y="2951"/>
                </a:lnTo>
                <a:lnTo>
                  <a:pt x="1584" y="2951"/>
                </a:lnTo>
                <a:lnTo>
                  <a:pt x="1584" y="2949"/>
                </a:lnTo>
                <a:lnTo>
                  <a:pt x="1583" y="2949"/>
                </a:lnTo>
                <a:lnTo>
                  <a:pt x="1583" y="2947"/>
                </a:lnTo>
                <a:lnTo>
                  <a:pt x="1583" y="2946"/>
                </a:lnTo>
                <a:lnTo>
                  <a:pt x="1583" y="2947"/>
                </a:lnTo>
                <a:lnTo>
                  <a:pt x="1583" y="2946"/>
                </a:lnTo>
                <a:lnTo>
                  <a:pt x="1583" y="2944"/>
                </a:lnTo>
                <a:lnTo>
                  <a:pt x="1584" y="2944"/>
                </a:lnTo>
                <a:lnTo>
                  <a:pt x="1583" y="2943"/>
                </a:lnTo>
                <a:lnTo>
                  <a:pt x="1583" y="2941"/>
                </a:lnTo>
                <a:lnTo>
                  <a:pt x="1584" y="2941"/>
                </a:lnTo>
                <a:lnTo>
                  <a:pt x="1584" y="2939"/>
                </a:lnTo>
                <a:lnTo>
                  <a:pt x="1583" y="2939"/>
                </a:lnTo>
                <a:lnTo>
                  <a:pt x="1584" y="2939"/>
                </a:lnTo>
                <a:lnTo>
                  <a:pt x="1584" y="2938"/>
                </a:lnTo>
                <a:lnTo>
                  <a:pt x="1586" y="2938"/>
                </a:lnTo>
                <a:lnTo>
                  <a:pt x="1586" y="2936"/>
                </a:lnTo>
                <a:lnTo>
                  <a:pt x="1587" y="2936"/>
                </a:lnTo>
                <a:lnTo>
                  <a:pt x="1587" y="2935"/>
                </a:lnTo>
                <a:lnTo>
                  <a:pt x="1589" y="2935"/>
                </a:lnTo>
                <a:lnTo>
                  <a:pt x="1591" y="2935"/>
                </a:lnTo>
                <a:lnTo>
                  <a:pt x="1592" y="2935"/>
                </a:lnTo>
                <a:lnTo>
                  <a:pt x="1592" y="2933"/>
                </a:lnTo>
                <a:lnTo>
                  <a:pt x="1594" y="2933"/>
                </a:lnTo>
                <a:lnTo>
                  <a:pt x="1594" y="2935"/>
                </a:lnTo>
                <a:lnTo>
                  <a:pt x="1594" y="2933"/>
                </a:lnTo>
                <a:lnTo>
                  <a:pt x="1595" y="2933"/>
                </a:lnTo>
                <a:lnTo>
                  <a:pt x="1595" y="2935"/>
                </a:lnTo>
                <a:lnTo>
                  <a:pt x="1595" y="2933"/>
                </a:lnTo>
                <a:lnTo>
                  <a:pt x="1597" y="2933"/>
                </a:lnTo>
                <a:lnTo>
                  <a:pt x="1597" y="2931"/>
                </a:lnTo>
                <a:lnTo>
                  <a:pt x="1599" y="2931"/>
                </a:lnTo>
                <a:lnTo>
                  <a:pt x="1600" y="2931"/>
                </a:lnTo>
                <a:lnTo>
                  <a:pt x="1600" y="2930"/>
                </a:lnTo>
                <a:lnTo>
                  <a:pt x="1599" y="2930"/>
                </a:lnTo>
                <a:lnTo>
                  <a:pt x="1597" y="2930"/>
                </a:lnTo>
                <a:lnTo>
                  <a:pt x="1595" y="2930"/>
                </a:lnTo>
                <a:lnTo>
                  <a:pt x="1594" y="2930"/>
                </a:lnTo>
                <a:lnTo>
                  <a:pt x="1592" y="2930"/>
                </a:lnTo>
                <a:lnTo>
                  <a:pt x="1592" y="2931"/>
                </a:lnTo>
                <a:lnTo>
                  <a:pt x="1592" y="2930"/>
                </a:lnTo>
                <a:lnTo>
                  <a:pt x="1591" y="2930"/>
                </a:lnTo>
                <a:lnTo>
                  <a:pt x="1589" y="2930"/>
                </a:lnTo>
                <a:lnTo>
                  <a:pt x="1589" y="2931"/>
                </a:lnTo>
                <a:lnTo>
                  <a:pt x="1587" y="2931"/>
                </a:lnTo>
                <a:lnTo>
                  <a:pt x="1586" y="2931"/>
                </a:lnTo>
                <a:lnTo>
                  <a:pt x="1586" y="2933"/>
                </a:lnTo>
                <a:lnTo>
                  <a:pt x="1584" y="2935"/>
                </a:lnTo>
                <a:lnTo>
                  <a:pt x="1583" y="2935"/>
                </a:lnTo>
                <a:lnTo>
                  <a:pt x="1583" y="2936"/>
                </a:lnTo>
                <a:lnTo>
                  <a:pt x="1581" y="2936"/>
                </a:lnTo>
                <a:lnTo>
                  <a:pt x="1579" y="2938"/>
                </a:lnTo>
                <a:lnTo>
                  <a:pt x="1578" y="2938"/>
                </a:lnTo>
                <a:lnTo>
                  <a:pt x="1576" y="2936"/>
                </a:lnTo>
                <a:lnTo>
                  <a:pt x="1575" y="2936"/>
                </a:lnTo>
                <a:lnTo>
                  <a:pt x="1575" y="2935"/>
                </a:lnTo>
                <a:lnTo>
                  <a:pt x="1573" y="2935"/>
                </a:lnTo>
                <a:lnTo>
                  <a:pt x="1575" y="2935"/>
                </a:lnTo>
                <a:lnTo>
                  <a:pt x="1575" y="2933"/>
                </a:lnTo>
                <a:lnTo>
                  <a:pt x="1576" y="2933"/>
                </a:lnTo>
                <a:lnTo>
                  <a:pt x="1576" y="2931"/>
                </a:lnTo>
                <a:lnTo>
                  <a:pt x="1575" y="2931"/>
                </a:lnTo>
                <a:lnTo>
                  <a:pt x="1575" y="2933"/>
                </a:lnTo>
                <a:lnTo>
                  <a:pt x="1575" y="2931"/>
                </a:lnTo>
                <a:lnTo>
                  <a:pt x="1573" y="2931"/>
                </a:lnTo>
                <a:lnTo>
                  <a:pt x="1573" y="2930"/>
                </a:lnTo>
                <a:lnTo>
                  <a:pt x="1575" y="2930"/>
                </a:lnTo>
                <a:lnTo>
                  <a:pt x="1575" y="2928"/>
                </a:lnTo>
                <a:lnTo>
                  <a:pt x="1576" y="2928"/>
                </a:lnTo>
                <a:lnTo>
                  <a:pt x="1576" y="2927"/>
                </a:lnTo>
                <a:lnTo>
                  <a:pt x="1578" y="2927"/>
                </a:lnTo>
                <a:lnTo>
                  <a:pt x="1578" y="2925"/>
                </a:lnTo>
                <a:lnTo>
                  <a:pt x="1579" y="2925"/>
                </a:lnTo>
                <a:lnTo>
                  <a:pt x="1581" y="2925"/>
                </a:lnTo>
                <a:lnTo>
                  <a:pt x="1581" y="2923"/>
                </a:lnTo>
                <a:lnTo>
                  <a:pt x="1583" y="2923"/>
                </a:lnTo>
                <a:lnTo>
                  <a:pt x="1581" y="2923"/>
                </a:lnTo>
                <a:lnTo>
                  <a:pt x="1583" y="2923"/>
                </a:lnTo>
                <a:lnTo>
                  <a:pt x="1583" y="2922"/>
                </a:lnTo>
                <a:lnTo>
                  <a:pt x="1584" y="2922"/>
                </a:lnTo>
                <a:lnTo>
                  <a:pt x="1586" y="2920"/>
                </a:lnTo>
                <a:lnTo>
                  <a:pt x="1587" y="2920"/>
                </a:lnTo>
                <a:lnTo>
                  <a:pt x="1587" y="2919"/>
                </a:lnTo>
                <a:lnTo>
                  <a:pt x="1587" y="2917"/>
                </a:lnTo>
                <a:lnTo>
                  <a:pt x="1589" y="2917"/>
                </a:lnTo>
                <a:lnTo>
                  <a:pt x="1591" y="2917"/>
                </a:lnTo>
                <a:lnTo>
                  <a:pt x="1591" y="2915"/>
                </a:lnTo>
                <a:lnTo>
                  <a:pt x="1591" y="2914"/>
                </a:lnTo>
                <a:lnTo>
                  <a:pt x="1591" y="2911"/>
                </a:lnTo>
                <a:lnTo>
                  <a:pt x="1592" y="2911"/>
                </a:lnTo>
                <a:lnTo>
                  <a:pt x="1592" y="2909"/>
                </a:lnTo>
                <a:lnTo>
                  <a:pt x="1594" y="2909"/>
                </a:lnTo>
                <a:lnTo>
                  <a:pt x="1595" y="2909"/>
                </a:lnTo>
                <a:lnTo>
                  <a:pt x="1595" y="2907"/>
                </a:lnTo>
                <a:lnTo>
                  <a:pt x="1594" y="2907"/>
                </a:lnTo>
                <a:lnTo>
                  <a:pt x="1592" y="2907"/>
                </a:lnTo>
                <a:lnTo>
                  <a:pt x="1591" y="2907"/>
                </a:lnTo>
                <a:lnTo>
                  <a:pt x="1591" y="2909"/>
                </a:lnTo>
                <a:lnTo>
                  <a:pt x="1589" y="2909"/>
                </a:lnTo>
                <a:lnTo>
                  <a:pt x="1589" y="2911"/>
                </a:lnTo>
                <a:lnTo>
                  <a:pt x="1587" y="2911"/>
                </a:lnTo>
                <a:lnTo>
                  <a:pt x="1586" y="2911"/>
                </a:lnTo>
                <a:lnTo>
                  <a:pt x="1586" y="2909"/>
                </a:lnTo>
                <a:lnTo>
                  <a:pt x="1584" y="2909"/>
                </a:lnTo>
                <a:lnTo>
                  <a:pt x="1584" y="2911"/>
                </a:lnTo>
                <a:lnTo>
                  <a:pt x="1584" y="2912"/>
                </a:lnTo>
                <a:lnTo>
                  <a:pt x="1584" y="2914"/>
                </a:lnTo>
                <a:lnTo>
                  <a:pt x="1584" y="2915"/>
                </a:lnTo>
                <a:lnTo>
                  <a:pt x="1583" y="2915"/>
                </a:lnTo>
                <a:lnTo>
                  <a:pt x="1583" y="2914"/>
                </a:lnTo>
                <a:lnTo>
                  <a:pt x="1581" y="2915"/>
                </a:lnTo>
                <a:lnTo>
                  <a:pt x="1579" y="2915"/>
                </a:lnTo>
                <a:lnTo>
                  <a:pt x="1579" y="2917"/>
                </a:lnTo>
                <a:lnTo>
                  <a:pt x="1578" y="2919"/>
                </a:lnTo>
                <a:lnTo>
                  <a:pt x="1576" y="2919"/>
                </a:lnTo>
                <a:lnTo>
                  <a:pt x="1576" y="2920"/>
                </a:lnTo>
                <a:lnTo>
                  <a:pt x="1576" y="2922"/>
                </a:lnTo>
                <a:lnTo>
                  <a:pt x="1575" y="2922"/>
                </a:lnTo>
                <a:lnTo>
                  <a:pt x="1576" y="2922"/>
                </a:lnTo>
                <a:lnTo>
                  <a:pt x="1576" y="2923"/>
                </a:lnTo>
                <a:lnTo>
                  <a:pt x="1576" y="2925"/>
                </a:lnTo>
                <a:lnTo>
                  <a:pt x="1575" y="2925"/>
                </a:lnTo>
                <a:lnTo>
                  <a:pt x="1573" y="2927"/>
                </a:lnTo>
                <a:lnTo>
                  <a:pt x="1571" y="2927"/>
                </a:lnTo>
                <a:lnTo>
                  <a:pt x="1570" y="2927"/>
                </a:lnTo>
                <a:lnTo>
                  <a:pt x="1570" y="2928"/>
                </a:lnTo>
                <a:lnTo>
                  <a:pt x="1570" y="2930"/>
                </a:lnTo>
                <a:lnTo>
                  <a:pt x="1570" y="2931"/>
                </a:lnTo>
                <a:lnTo>
                  <a:pt x="1568" y="2931"/>
                </a:lnTo>
                <a:lnTo>
                  <a:pt x="1568" y="2933"/>
                </a:lnTo>
                <a:lnTo>
                  <a:pt x="1567" y="2933"/>
                </a:lnTo>
                <a:lnTo>
                  <a:pt x="1565" y="2933"/>
                </a:lnTo>
                <a:lnTo>
                  <a:pt x="1563" y="2935"/>
                </a:lnTo>
                <a:lnTo>
                  <a:pt x="1562" y="2935"/>
                </a:lnTo>
                <a:lnTo>
                  <a:pt x="1560" y="2935"/>
                </a:lnTo>
                <a:lnTo>
                  <a:pt x="1562" y="2935"/>
                </a:lnTo>
                <a:lnTo>
                  <a:pt x="1560" y="2935"/>
                </a:lnTo>
                <a:lnTo>
                  <a:pt x="1560" y="2933"/>
                </a:lnTo>
                <a:lnTo>
                  <a:pt x="1559" y="2933"/>
                </a:lnTo>
                <a:lnTo>
                  <a:pt x="1557" y="2933"/>
                </a:lnTo>
                <a:lnTo>
                  <a:pt x="1555" y="2933"/>
                </a:lnTo>
                <a:lnTo>
                  <a:pt x="1557" y="2933"/>
                </a:lnTo>
                <a:lnTo>
                  <a:pt x="1555" y="2933"/>
                </a:lnTo>
                <a:lnTo>
                  <a:pt x="1555" y="2935"/>
                </a:lnTo>
                <a:lnTo>
                  <a:pt x="1554" y="2935"/>
                </a:lnTo>
                <a:lnTo>
                  <a:pt x="1555" y="2935"/>
                </a:lnTo>
                <a:lnTo>
                  <a:pt x="1555" y="2936"/>
                </a:lnTo>
                <a:lnTo>
                  <a:pt x="1554" y="2936"/>
                </a:lnTo>
                <a:lnTo>
                  <a:pt x="1552" y="2936"/>
                </a:lnTo>
                <a:lnTo>
                  <a:pt x="1552" y="2938"/>
                </a:lnTo>
                <a:lnTo>
                  <a:pt x="1552" y="2939"/>
                </a:lnTo>
                <a:lnTo>
                  <a:pt x="1554" y="2939"/>
                </a:lnTo>
                <a:lnTo>
                  <a:pt x="1554" y="2941"/>
                </a:lnTo>
                <a:lnTo>
                  <a:pt x="1552" y="2941"/>
                </a:lnTo>
                <a:lnTo>
                  <a:pt x="1552" y="2939"/>
                </a:lnTo>
                <a:lnTo>
                  <a:pt x="1551" y="2939"/>
                </a:lnTo>
                <a:lnTo>
                  <a:pt x="1551" y="2941"/>
                </a:lnTo>
                <a:lnTo>
                  <a:pt x="1549" y="2941"/>
                </a:lnTo>
                <a:lnTo>
                  <a:pt x="1547" y="2941"/>
                </a:lnTo>
                <a:lnTo>
                  <a:pt x="1547" y="2939"/>
                </a:lnTo>
                <a:lnTo>
                  <a:pt x="1549" y="2939"/>
                </a:lnTo>
                <a:lnTo>
                  <a:pt x="1547" y="2939"/>
                </a:lnTo>
                <a:lnTo>
                  <a:pt x="1547" y="2938"/>
                </a:lnTo>
                <a:lnTo>
                  <a:pt x="1549" y="2938"/>
                </a:lnTo>
                <a:lnTo>
                  <a:pt x="1551" y="2938"/>
                </a:lnTo>
                <a:lnTo>
                  <a:pt x="1551" y="2936"/>
                </a:lnTo>
                <a:lnTo>
                  <a:pt x="1549" y="2936"/>
                </a:lnTo>
                <a:lnTo>
                  <a:pt x="1547" y="2936"/>
                </a:lnTo>
                <a:lnTo>
                  <a:pt x="1546" y="2936"/>
                </a:lnTo>
                <a:lnTo>
                  <a:pt x="1544" y="2938"/>
                </a:lnTo>
                <a:lnTo>
                  <a:pt x="1543" y="2936"/>
                </a:lnTo>
                <a:lnTo>
                  <a:pt x="1543" y="2935"/>
                </a:lnTo>
                <a:lnTo>
                  <a:pt x="1541" y="2935"/>
                </a:lnTo>
                <a:lnTo>
                  <a:pt x="1541" y="2933"/>
                </a:lnTo>
                <a:lnTo>
                  <a:pt x="1543" y="2933"/>
                </a:lnTo>
                <a:lnTo>
                  <a:pt x="1541" y="2933"/>
                </a:lnTo>
                <a:lnTo>
                  <a:pt x="1541" y="2931"/>
                </a:lnTo>
                <a:lnTo>
                  <a:pt x="1543" y="2931"/>
                </a:lnTo>
                <a:lnTo>
                  <a:pt x="1541" y="2931"/>
                </a:lnTo>
                <a:lnTo>
                  <a:pt x="1541" y="2930"/>
                </a:lnTo>
                <a:lnTo>
                  <a:pt x="1539" y="2930"/>
                </a:lnTo>
                <a:lnTo>
                  <a:pt x="1539" y="2928"/>
                </a:lnTo>
                <a:lnTo>
                  <a:pt x="1539" y="2927"/>
                </a:lnTo>
                <a:lnTo>
                  <a:pt x="1539" y="2925"/>
                </a:lnTo>
                <a:lnTo>
                  <a:pt x="1539" y="2927"/>
                </a:lnTo>
                <a:lnTo>
                  <a:pt x="1538" y="2925"/>
                </a:lnTo>
                <a:lnTo>
                  <a:pt x="1538" y="2923"/>
                </a:lnTo>
                <a:lnTo>
                  <a:pt x="1539" y="2923"/>
                </a:lnTo>
                <a:lnTo>
                  <a:pt x="1539" y="2922"/>
                </a:lnTo>
                <a:lnTo>
                  <a:pt x="1541" y="2922"/>
                </a:lnTo>
                <a:lnTo>
                  <a:pt x="1539" y="2922"/>
                </a:lnTo>
                <a:lnTo>
                  <a:pt x="1541" y="2922"/>
                </a:lnTo>
                <a:lnTo>
                  <a:pt x="1541" y="2920"/>
                </a:lnTo>
                <a:lnTo>
                  <a:pt x="1541" y="2919"/>
                </a:lnTo>
                <a:lnTo>
                  <a:pt x="1541" y="2917"/>
                </a:lnTo>
                <a:lnTo>
                  <a:pt x="1543" y="2917"/>
                </a:lnTo>
                <a:lnTo>
                  <a:pt x="1544" y="2915"/>
                </a:lnTo>
                <a:lnTo>
                  <a:pt x="1544" y="2914"/>
                </a:lnTo>
                <a:lnTo>
                  <a:pt x="1544" y="2912"/>
                </a:lnTo>
                <a:lnTo>
                  <a:pt x="1546" y="2912"/>
                </a:lnTo>
                <a:lnTo>
                  <a:pt x="1546" y="2911"/>
                </a:lnTo>
                <a:lnTo>
                  <a:pt x="1546" y="2909"/>
                </a:lnTo>
                <a:lnTo>
                  <a:pt x="1546" y="2907"/>
                </a:lnTo>
                <a:lnTo>
                  <a:pt x="1547" y="2907"/>
                </a:lnTo>
                <a:lnTo>
                  <a:pt x="1547" y="2906"/>
                </a:lnTo>
                <a:lnTo>
                  <a:pt x="1546" y="2906"/>
                </a:lnTo>
                <a:lnTo>
                  <a:pt x="1544" y="2906"/>
                </a:lnTo>
                <a:lnTo>
                  <a:pt x="1544" y="2907"/>
                </a:lnTo>
                <a:lnTo>
                  <a:pt x="1544" y="2909"/>
                </a:lnTo>
                <a:lnTo>
                  <a:pt x="1544" y="2911"/>
                </a:lnTo>
                <a:lnTo>
                  <a:pt x="1543" y="2911"/>
                </a:lnTo>
                <a:lnTo>
                  <a:pt x="1544" y="2911"/>
                </a:lnTo>
                <a:lnTo>
                  <a:pt x="1543" y="2912"/>
                </a:lnTo>
                <a:lnTo>
                  <a:pt x="1541" y="2912"/>
                </a:lnTo>
                <a:lnTo>
                  <a:pt x="1541" y="2914"/>
                </a:lnTo>
                <a:lnTo>
                  <a:pt x="1541" y="2915"/>
                </a:lnTo>
                <a:lnTo>
                  <a:pt x="1539" y="2915"/>
                </a:lnTo>
                <a:lnTo>
                  <a:pt x="1538" y="2915"/>
                </a:lnTo>
                <a:lnTo>
                  <a:pt x="1538" y="2914"/>
                </a:lnTo>
                <a:lnTo>
                  <a:pt x="1536" y="2914"/>
                </a:lnTo>
                <a:lnTo>
                  <a:pt x="1536" y="2915"/>
                </a:lnTo>
                <a:lnTo>
                  <a:pt x="1536" y="2917"/>
                </a:lnTo>
                <a:lnTo>
                  <a:pt x="1535" y="2917"/>
                </a:lnTo>
                <a:lnTo>
                  <a:pt x="1535" y="2919"/>
                </a:lnTo>
                <a:lnTo>
                  <a:pt x="1535" y="2920"/>
                </a:lnTo>
                <a:lnTo>
                  <a:pt x="1535" y="2922"/>
                </a:lnTo>
                <a:lnTo>
                  <a:pt x="1533" y="2922"/>
                </a:lnTo>
                <a:lnTo>
                  <a:pt x="1535" y="2922"/>
                </a:lnTo>
                <a:lnTo>
                  <a:pt x="1535" y="2923"/>
                </a:lnTo>
                <a:lnTo>
                  <a:pt x="1533" y="2923"/>
                </a:lnTo>
                <a:lnTo>
                  <a:pt x="1533" y="2925"/>
                </a:lnTo>
                <a:lnTo>
                  <a:pt x="1531" y="2925"/>
                </a:lnTo>
                <a:lnTo>
                  <a:pt x="1531" y="2923"/>
                </a:lnTo>
                <a:lnTo>
                  <a:pt x="1530" y="2923"/>
                </a:lnTo>
                <a:lnTo>
                  <a:pt x="1528" y="2925"/>
                </a:lnTo>
                <a:lnTo>
                  <a:pt x="1528" y="2923"/>
                </a:lnTo>
                <a:lnTo>
                  <a:pt x="1527" y="2923"/>
                </a:lnTo>
                <a:lnTo>
                  <a:pt x="1527" y="2925"/>
                </a:lnTo>
                <a:lnTo>
                  <a:pt x="1527" y="2927"/>
                </a:lnTo>
                <a:lnTo>
                  <a:pt x="1525" y="2927"/>
                </a:lnTo>
                <a:lnTo>
                  <a:pt x="1523" y="2927"/>
                </a:lnTo>
                <a:lnTo>
                  <a:pt x="1523" y="2928"/>
                </a:lnTo>
                <a:lnTo>
                  <a:pt x="1525" y="2928"/>
                </a:lnTo>
                <a:lnTo>
                  <a:pt x="1525" y="2930"/>
                </a:lnTo>
                <a:lnTo>
                  <a:pt x="1527" y="2930"/>
                </a:lnTo>
                <a:lnTo>
                  <a:pt x="1528" y="2930"/>
                </a:lnTo>
                <a:lnTo>
                  <a:pt x="1528" y="2931"/>
                </a:lnTo>
                <a:lnTo>
                  <a:pt x="1527" y="2931"/>
                </a:lnTo>
                <a:lnTo>
                  <a:pt x="1525" y="2931"/>
                </a:lnTo>
                <a:lnTo>
                  <a:pt x="1523" y="2931"/>
                </a:lnTo>
                <a:lnTo>
                  <a:pt x="1522" y="2931"/>
                </a:lnTo>
                <a:lnTo>
                  <a:pt x="1520" y="2931"/>
                </a:lnTo>
                <a:lnTo>
                  <a:pt x="1520" y="2933"/>
                </a:lnTo>
                <a:lnTo>
                  <a:pt x="1519" y="2933"/>
                </a:lnTo>
                <a:lnTo>
                  <a:pt x="1519" y="2935"/>
                </a:lnTo>
                <a:lnTo>
                  <a:pt x="1517" y="2935"/>
                </a:lnTo>
                <a:lnTo>
                  <a:pt x="1517" y="2936"/>
                </a:lnTo>
                <a:lnTo>
                  <a:pt x="1515" y="2936"/>
                </a:lnTo>
                <a:lnTo>
                  <a:pt x="1515" y="2935"/>
                </a:lnTo>
                <a:lnTo>
                  <a:pt x="1514" y="2935"/>
                </a:lnTo>
                <a:lnTo>
                  <a:pt x="1514" y="2936"/>
                </a:lnTo>
                <a:lnTo>
                  <a:pt x="1512" y="2936"/>
                </a:lnTo>
                <a:lnTo>
                  <a:pt x="1512" y="2938"/>
                </a:lnTo>
                <a:lnTo>
                  <a:pt x="1511" y="2938"/>
                </a:lnTo>
                <a:lnTo>
                  <a:pt x="1511" y="2939"/>
                </a:lnTo>
                <a:lnTo>
                  <a:pt x="1509" y="2939"/>
                </a:lnTo>
                <a:lnTo>
                  <a:pt x="1509" y="2941"/>
                </a:lnTo>
                <a:lnTo>
                  <a:pt x="1507" y="2943"/>
                </a:lnTo>
                <a:lnTo>
                  <a:pt x="1507" y="2944"/>
                </a:lnTo>
                <a:lnTo>
                  <a:pt x="1506" y="2944"/>
                </a:lnTo>
                <a:lnTo>
                  <a:pt x="1506" y="2943"/>
                </a:lnTo>
                <a:lnTo>
                  <a:pt x="1506" y="2944"/>
                </a:lnTo>
                <a:lnTo>
                  <a:pt x="1504" y="2944"/>
                </a:lnTo>
                <a:lnTo>
                  <a:pt x="1503" y="2946"/>
                </a:lnTo>
                <a:lnTo>
                  <a:pt x="1503" y="2947"/>
                </a:lnTo>
                <a:lnTo>
                  <a:pt x="1501" y="2947"/>
                </a:lnTo>
                <a:lnTo>
                  <a:pt x="1501" y="2949"/>
                </a:lnTo>
                <a:lnTo>
                  <a:pt x="1501" y="2951"/>
                </a:lnTo>
                <a:lnTo>
                  <a:pt x="1499" y="2951"/>
                </a:lnTo>
                <a:lnTo>
                  <a:pt x="1499" y="2952"/>
                </a:lnTo>
                <a:lnTo>
                  <a:pt x="1498" y="2952"/>
                </a:lnTo>
                <a:lnTo>
                  <a:pt x="1496" y="2954"/>
                </a:lnTo>
                <a:lnTo>
                  <a:pt x="1495" y="2954"/>
                </a:lnTo>
                <a:lnTo>
                  <a:pt x="1493" y="2954"/>
                </a:lnTo>
                <a:lnTo>
                  <a:pt x="1491" y="2954"/>
                </a:lnTo>
                <a:lnTo>
                  <a:pt x="1490" y="2954"/>
                </a:lnTo>
                <a:lnTo>
                  <a:pt x="1490" y="2952"/>
                </a:lnTo>
                <a:lnTo>
                  <a:pt x="1490" y="2951"/>
                </a:lnTo>
                <a:lnTo>
                  <a:pt x="1488" y="2951"/>
                </a:lnTo>
                <a:lnTo>
                  <a:pt x="1487" y="2951"/>
                </a:lnTo>
                <a:lnTo>
                  <a:pt x="1485" y="2951"/>
                </a:lnTo>
                <a:lnTo>
                  <a:pt x="1483" y="2949"/>
                </a:lnTo>
                <a:lnTo>
                  <a:pt x="1482" y="2949"/>
                </a:lnTo>
                <a:lnTo>
                  <a:pt x="1480" y="2949"/>
                </a:lnTo>
                <a:lnTo>
                  <a:pt x="1480" y="2947"/>
                </a:lnTo>
                <a:lnTo>
                  <a:pt x="1479" y="2947"/>
                </a:lnTo>
                <a:lnTo>
                  <a:pt x="1477" y="2947"/>
                </a:lnTo>
                <a:lnTo>
                  <a:pt x="1475" y="2947"/>
                </a:lnTo>
                <a:lnTo>
                  <a:pt x="1475" y="2946"/>
                </a:lnTo>
                <a:lnTo>
                  <a:pt x="1474" y="2946"/>
                </a:lnTo>
                <a:lnTo>
                  <a:pt x="1474" y="2947"/>
                </a:lnTo>
                <a:lnTo>
                  <a:pt x="1474" y="2946"/>
                </a:lnTo>
                <a:lnTo>
                  <a:pt x="1472" y="2946"/>
                </a:lnTo>
                <a:lnTo>
                  <a:pt x="1472" y="2944"/>
                </a:lnTo>
                <a:lnTo>
                  <a:pt x="1472" y="2943"/>
                </a:lnTo>
                <a:lnTo>
                  <a:pt x="1471" y="2943"/>
                </a:lnTo>
                <a:lnTo>
                  <a:pt x="1469" y="2941"/>
                </a:lnTo>
                <a:lnTo>
                  <a:pt x="1467" y="2941"/>
                </a:lnTo>
                <a:lnTo>
                  <a:pt x="1467" y="2939"/>
                </a:lnTo>
                <a:lnTo>
                  <a:pt x="1466" y="2939"/>
                </a:lnTo>
                <a:lnTo>
                  <a:pt x="1463" y="2939"/>
                </a:lnTo>
                <a:lnTo>
                  <a:pt x="1463" y="2938"/>
                </a:lnTo>
                <a:lnTo>
                  <a:pt x="1463" y="2936"/>
                </a:lnTo>
                <a:lnTo>
                  <a:pt x="1463" y="2935"/>
                </a:lnTo>
                <a:lnTo>
                  <a:pt x="1463" y="2933"/>
                </a:lnTo>
                <a:lnTo>
                  <a:pt x="1463" y="2931"/>
                </a:lnTo>
                <a:lnTo>
                  <a:pt x="1464" y="2931"/>
                </a:lnTo>
                <a:lnTo>
                  <a:pt x="1466" y="2931"/>
                </a:lnTo>
                <a:lnTo>
                  <a:pt x="1466" y="2930"/>
                </a:lnTo>
                <a:lnTo>
                  <a:pt x="1466" y="2928"/>
                </a:lnTo>
                <a:lnTo>
                  <a:pt x="1467" y="2928"/>
                </a:lnTo>
                <a:lnTo>
                  <a:pt x="1467" y="2927"/>
                </a:lnTo>
                <a:lnTo>
                  <a:pt x="1469" y="2927"/>
                </a:lnTo>
                <a:lnTo>
                  <a:pt x="1469" y="2925"/>
                </a:lnTo>
                <a:lnTo>
                  <a:pt x="1471" y="2925"/>
                </a:lnTo>
                <a:lnTo>
                  <a:pt x="1471" y="2923"/>
                </a:lnTo>
                <a:lnTo>
                  <a:pt x="1472" y="2923"/>
                </a:lnTo>
                <a:lnTo>
                  <a:pt x="1474" y="2923"/>
                </a:lnTo>
                <a:lnTo>
                  <a:pt x="1475" y="2922"/>
                </a:lnTo>
                <a:lnTo>
                  <a:pt x="1477" y="2920"/>
                </a:lnTo>
                <a:lnTo>
                  <a:pt x="1479" y="2920"/>
                </a:lnTo>
                <a:lnTo>
                  <a:pt x="1479" y="2919"/>
                </a:lnTo>
                <a:lnTo>
                  <a:pt x="1480" y="2919"/>
                </a:lnTo>
                <a:lnTo>
                  <a:pt x="1480" y="2917"/>
                </a:lnTo>
                <a:lnTo>
                  <a:pt x="1482" y="2917"/>
                </a:lnTo>
                <a:lnTo>
                  <a:pt x="1482" y="2915"/>
                </a:lnTo>
                <a:lnTo>
                  <a:pt x="1482" y="2914"/>
                </a:lnTo>
                <a:lnTo>
                  <a:pt x="1483" y="2914"/>
                </a:lnTo>
                <a:lnTo>
                  <a:pt x="1485" y="2914"/>
                </a:lnTo>
                <a:lnTo>
                  <a:pt x="1485" y="2912"/>
                </a:lnTo>
                <a:lnTo>
                  <a:pt x="1485" y="2911"/>
                </a:lnTo>
                <a:lnTo>
                  <a:pt x="1487" y="2911"/>
                </a:lnTo>
                <a:lnTo>
                  <a:pt x="1487" y="2909"/>
                </a:lnTo>
                <a:lnTo>
                  <a:pt x="1485" y="2909"/>
                </a:lnTo>
                <a:lnTo>
                  <a:pt x="1485" y="2907"/>
                </a:lnTo>
                <a:lnTo>
                  <a:pt x="1487" y="2907"/>
                </a:lnTo>
                <a:lnTo>
                  <a:pt x="1488" y="2907"/>
                </a:lnTo>
                <a:lnTo>
                  <a:pt x="1488" y="2906"/>
                </a:lnTo>
                <a:lnTo>
                  <a:pt x="1490" y="2906"/>
                </a:lnTo>
                <a:lnTo>
                  <a:pt x="1490" y="2904"/>
                </a:lnTo>
                <a:lnTo>
                  <a:pt x="1490" y="2903"/>
                </a:lnTo>
                <a:lnTo>
                  <a:pt x="1491" y="2903"/>
                </a:lnTo>
                <a:lnTo>
                  <a:pt x="1491" y="2901"/>
                </a:lnTo>
                <a:lnTo>
                  <a:pt x="1493" y="2901"/>
                </a:lnTo>
                <a:lnTo>
                  <a:pt x="1493" y="2903"/>
                </a:lnTo>
                <a:lnTo>
                  <a:pt x="1495" y="2903"/>
                </a:lnTo>
                <a:lnTo>
                  <a:pt x="1496" y="2903"/>
                </a:lnTo>
                <a:lnTo>
                  <a:pt x="1498" y="2903"/>
                </a:lnTo>
                <a:lnTo>
                  <a:pt x="1498" y="2901"/>
                </a:lnTo>
                <a:lnTo>
                  <a:pt x="1496" y="2901"/>
                </a:lnTo>
                <a:lnTo>
                  <a:pt x="1496" y="2903"/>
                </a:lnTo>
                <a:lnTo>
                  <a:pt x="1495" y="2903"/>
                </a:lnTo>
                <a:lnTo>
                  <a:pt x="1495" y="2901"/>
                </a:lnTo>
                <a:lnTo>
                  <a:pt x="1493" y="2901"/>
                </a:lnTo>
                <a:lnTo>
                  <a:pt x="1495" y="2901"/>
                </a:lnTo>
                <a:lnTo>
                  <a:pt x="1496" y="2901"/>
                </a:lnTo>
                <a:lnTo>
                  <a:pt x="1496" y="2899"/>
                </a:lnTo>
                <a:lnTo>
                  <a:pt x="1496" y="2898"/>
                </a:lnTo>
                <a:lnTo>
                  <a:pt x="1496" y="2896"/>
                </a:lnTo>
                <a:lnTo>
                  <a:pt x="1495" y="2896"/>
                </a:lnTo>
                <a:lnTo>
                  <a:pt x="1495" y="2895"/>
                </a:lnTo>
                <a:lnTo>
                  <a:pt x="1495" y="2893"/>
                </a:lnTo>
                <a:lnTo>
                  <a:pt x="1496" y="2893"/>
                </a:lnTo>
                <a:lnTo>
                  <a:pt x="1498" y="2891"/>
                </a:lnTo>
                <a:lnTo>
                  <a:pt x="1499" y="2891"/>
                </a:lnTo>
                <a:lnTo>
                  <a:pt x="1501" y="2891"/>
                </a:lnTo>
                <a:lnTo>
                  <a:pt x="1503" y="2893"/>
                </a:lnTo>
                <a:lnTo>
                  <a:pt x="1503" y="2891"/>
                </a:lnTo>
                <a:lnTo>
                  <a:pt x="1503" y="2890"/>
                </a:lnTo>
                <a:lnTo>
                  <a:pt x="1504" y="2890"/>
                </a:lnTo>
                <a:lnTo>
                  <a:pt x="1506" y="2890"/>
                </a:lnTo>
                <a:lnTo>
                  <a:pt x="1506" y="2888"/>
                </a:lnTo>
                <a:lnTo>
                  <a:pt x="1506" y="2887"/>
                </a:lnTo>
                <a:lnTo>
                  <a:pt x="1506" y="2885"/>
                </a:lnTo>
                <a:lnTo>
                  <a:pt x="1507" y="2885"/>
                </a:lnTo>
                <a:lnTo>
                  <a:pt x="1509" y="2885"/>
                </a:lnTo>
                <a:lnTo>
                  <a:pt x="1511" y="2885"/>
                </a:lnTo>
                <a:lnTo>
                  <a:pt x="1512" y="2885"/>
                </a:lnTo>
                <a:lnTo>
                  <a:pt x="1514" y="2885"/>
                </a:lnTo>
                <a:lnTo>
                  <a:pt x="1514" y="2883"/>
                </a:lnTo>
                <a:lnTo>
                  <a:pt x="1515" y="2883"/>
                </a:lnTo>
                <a:lnTo>
                  <a:pt x="1514" y="2883"/>
                </a:lnTo>
                <a:lnTo>
                  <a:pt x="1514" y="2882"/>
                </a:lnTo>
                <a:lnTo>
                  <a:pt x="1512" y="2882"/>
                </a:lnTo>
                <a:lnTo>
                  <a:pt x="1511" y="2883"/>
                </a:lnTo>
                <a:lnTo>
                  <a:pt x="1511" y="2882"/>
                </a:lnTo>
                <a:lnTo>
                  <a:pt x="1511" y="2880"/>
                </a:lnTo>
                <a:lnTo>
                  <a:pt x="1512" y="2880"/>
                </a:lnTo>
                <a:lnTo>
                  <a:pt x="1511" y="2880"/>
                </a:lnTo>
                <a:lnTo>
                  <a:pt x="1509" y="2880"/>
                </a:lnTo>
                <a:lnTo>
                  <a:pt x="1509" y="2879"/>
                </a:lnTo>
                <a:lnTo>
                  <a:pt x="1507" y="2879"/>
                </a:lnTo>
                <a:lnTo>
                  <a:pt x="1507" y="2880"/>
                </a:lnTo>
                <a:lnTo>
                  <a:pt x="1506" y="2880"/>
                </a:lnTo>
                <a:lnTo>
                  <a:pt x="1504" y="2880"/>
                </a:lnTo>
                <a:lnTo>
                  <a:pt x="1503" y="2882"/>
                </a:lnTo>
                <a:lnTo>
                  <a:pt x="1501" y="2882"/>
                </a:lnTo>
                <a:lnTo>
                  <a:pt x="1499" y="2882"/>
                </a:lnTo>
                <a:lnTo>
                  <a:pt x="1498" y="2882"/>
                </a:lnTo>
                <a:lnTo>
                  <a:pt x="1496" y="2882"/>
                </a:lnTo>
                <a:lnTo>
                  <a:pt x="1495" y="2882"/>
                </a:lnTo>
                <a:lnTo>
                  <a:pt x="1495" y="2880"/>
                </a:lnTo>
                <a:lnTo>
                  <a:pt x="1493" y="2879"/>
                </a:lnTo>
                <a:lnTo>
                  <a:pt x="1491" y="2879"/>
                </a:lnTo>
                <a:lnTo>
                  <a:pt x="1491" y="2877"/>
                </a:lnTo>
                <a:lnTo>
                  <a:pt x="1490" y="2877"/>
                </a:lnTo>
                <a:lnTo>
                  <a:pt x="1488" y="2877"/>
                </a:lnTo>
                <a:lnTo>
                  <a:pt x="1488" y="2875"/>
                </a:lnTo>
                <a:lnTo>
                  <a:pt x="1487" y="2875"/>
                </a:lnTo>
                <a:lnTo>
                  <a:pt x="1487" y="2874"/>
                </a:lnTo>
                <a:lnTo>
                  <a:pt x="1485" y="2874"/>
                </a:lnTo>
                <a:lnTo>
                  <a:pt x="1485" y="2872"/>
                </a:lnTo>
                <a:lnTo>
                  <a:pt x="1483" y="2872"/>
                </a:lnTo>
                <a:lnTo>
                  <a:pt x="1483" y="2871"/>
                </a:lnTo>
                <a:lnTo>
                  <a:pt x="1482" y="2869"/>
                </a:lnTo>
                <a:lnTo>
                  <a:pt x="1480" y="2869"/>
                </a:lnTo>
                <a:lnTo>
                  <a:pt x="1480" y="2867"/>
                </a:lnTo>
                <a:lnTo>
                  <a:pt x="1480" y="2866"/>
                </a:lnTo>
                <a:lnTo>
                  <a:pt x="1479" y="2866"/>
                </a:lnTo>
                <a:lnTo>
                  <a:pt x="1479" y="2864"/>
                </a:lnTo>
                <a:lnTo>
                  <a:pt x="1477" y="2864"/>
                </a:lnTo>
                <a:lnTo>
                  <a:pt x="1477" y="2863"/>
                </a:lnTo>
                <a:lnTo>
                  <a:pt x="1479" y="2863"/>
                </a:lnTo>
                <a:lnTo>
                  <a:pt x="1479" y="2861"/>
                </a:lnTo>
                <a:lnTo>
                  <a:pt x="1480" y="2863"/>
                </a:lnTo>
                <a:lnTo>
                  <a:pt x="1482" y="2863"/>
                </a:lnTo>
                <a:lnTo>
                  <a:pt x="1483" y="2863"/>
                </a:lnTo>
                <a:lnTo>
                  <a:pt x="1485" y="2861"/>
                </a:lnTo>
                <a:lnTo>
                  <a:pt x="1487" y="2861"/>
                </a:lnTo>
                <a:lnTo>
                  <a:pt x="1487" y="2859"/>
                </a:lnTo>
                <a:lnTo>
                  <a:pt x="1488" y="2859"/>
                </a:lnTo>
                <a:lnTo>
                  <a:pt x="1490" y="2861"/>
                </a:lnTo>
                <a:lnTo>
                  <a:pt x="1491" y="2859"/>
                </a:lnTo>
                <a:lnTo>
                  <a:pt x="1493" y="2859"/>
                </a:lnTo>
                <a:lnTo>
                  <a:pt x="1493" y="2858"/>
                </a:lnTo>
                <a:lnTo>
                  <a:pt x="1493" y="2856"/>
                </a:lnTo>
                <a:lnTo>
                  <a:pt x="1495" y="2856"/>
                </a:lnTo>
                <a:lnTo>
                  <a:pt x="1495" y="2853"/>
                </a:lnTo>
                <a:lnTo>
                  <a:pt x="1493" y="2851"/>
                </a:lnTo>
                <a:lnTo>
                  <a:pt x="1495" y="2851"/>
                </a:lnTo>
                <a:lnTo>
                  <a:pt x="1495" y="2850"/>
                </a:lnTo>
                <a:lnTo>
                  <a:pt x="1496" y="2850"/>
                </a:lnTo>
                <a:lnTo>
                  <a:pt x="1496" y="2851"/>
                </a:lnTo>
                <a:lnTo>
                  <a:pt x="1498" y="2851"/>
                </a:lnTo>
                <a:lnTo>
                  <a:pt x="1499" y="2851"/>
                </a:lnTo>
                <a:lnTo>
                  <a:pt x="1501" y="2851"/>
                </a:lnTo>
                <a:lnTo>
                  <a:pt x="1501" y="2853"/>
                </a:lnTo>
                <a:lnTo>
                  <a:pt x="1503" y="2853"/>
                </a:lnTo>
                <a:lnTo>
                  <a:pt x="1504" y="2855"/>
                </a:lnTo>
                <a:lnTo>
                  <a:pt x="1506" y="2855"/>
                </a:lnTo>
                <a:lnTo>
                  <a:pt x="1506" y="2856"/>
                </a:lnTo>
                <a:lnTo>
                  <a:pt x="1507" y="2856"/>
                </a:lnTo>
                <a:lnTo>
                  <a:pt x="1507" y="2858"/>
                </a:lnTo>
                <a:lnTo>
                  <a:pt x="1509" y="2858"/>
                </a:lnTo>
                <a:lnTo>
                  <a:pt x="1511" y="2858"/>
                </a:lnTo>
                <a:lnTo>
                  <a:pt x="1512" y="2858"/>
                </a:lnTo>
                <a:lnTo>
                  <a:pt x="1514" y="2858"/>
                </a:lnTo>
                <a:lnTo>
                  <a:pt x="1514" y="2859"/>
                </a:lnTo>
                <a:lnTo>
                  <a:pt x="1515" y="2859"/>
                </a:lnTo>
                <a:lnTo>
                  <a:pt x="1517" y="2859"/>
                </a:lnTo>
                <a:lnTo>
                  <a:pt x="1517" y="2861"/>
                </a:lnTo>
                <a:lnTo>
                  <a:pt x="1517" y="2859"/>
                </a:lnTo>
                <a:lnTo>
                  <a:pt x="1517" y="2858"/>
                </a:lnTo>
                <a:lnTo>
                  <a:pt x="1515" y="2858"/>
                </a:lnTo>
                <a:lnTo>
                  <a:pt x="1514" y="2858"/>
                </a:lnTo>
                <a:lnTo>
                  <a:pt x="1512" y="2856"/>
                </a:lnTo>
                <a:lnTo>
                  <a:pt x="1511" y="2855"/>
                </a:lnTo>
                <a:lnTo>
                  <a:pt x="1509" y="2855"/>
                </a:lnTo>
                <a:lnTo>
                  <a:pt x="1509" y="2853"/>
                </a:lnTo>
                <a:lnTo>
                  <a:pt x="1507" y="2853"/>
                </a:lnTo>
                <a:lnTo>
                  <a:pt x="1506" y="2853"/>
                </a:lnTo>
                <a:lnTo>
                  <a:pt x="1506" y="2851"/>
                </a:lnTo>
                <a:lnTo>
                  <a:pt x="1504" y="2851"/>
                </a:lnTo>
                <a:lnTo>
                  <a:pt x="1504" y="2850"/>
                </a:lnTo>
                <a:lnTo>
                  <a:pt x="1503" y="2850"/>
                </a:lnTo>
                <a:lnTo>
                  <a:pt x="1501" y="2850"/>
                </a:lnTo>
                <a:lnTo>
                  <a:pt x="1501" y="2848"/>
                </a:lnTo>
                <a:lnTo>
                  <a:pt x="1499" y="2848"/>
                </a:lnTo>
                <a:lnTo>
                  <a:pt x="1498" y="2848"/>
                </a:lnTo>
                <a:lnTo>
                  <a:pt x="1496" y="2847"/>
                </a:lnTo>
                <a:lnTo>
                  <a:pt x="1496" y="2848"/>
                </a:lnTo>
                <a:lnTo>
                  <a:pt x="1495" y="2848"/>
                </a:lnTo>
                <a:lnTo>
                  <a:pt x="1493" y="2848"/>
                </a:lnTo>
                <a:lnTo>
                  <a:pt x="1491" y="2850"/>
                </a:lnTo>
                <a:lnTo>
                  <a:pt x="1491" y="2851"/>
                </a:lnTo>
                <a:lnTo>
                  <a:pt x="1490" y="2851"/>
                </a:lnTo>
                <a:lnTo>
                  <a:pt x="1490" y="2853"/>
                </a:lnTo>
                <a:lnTo>
                  <a:pt x="1488" y="2853"/>
                </a:lnTo>
                <a:lnTo>
                  <a:pt x="1488" y="2855"/>
                </a:lnTo>
                <a:lnTo>
                  <a:pt x="1487" y="2855"/>
                </a:lnTo>
                <a:lnTo>
                  <a:pt x="1485" y="2855"/>
                </a:lnTo>
                <a:lnTo>
                  <a:pt x="1485" y="2856"/>
                </a:lnTo>
                <a:lnTo>
                  <a:pt x="1485" y="2855"/>
                </a:lnTo>
                <a:lnTo>
                  <a:pt x="1483" y="2855"/>
                </a:lnTo>
                <a:lnTo>
                  <a:pt x="1482" y="2855"/>
                </a:lnTo>
                <a:lnTo>
                  <a:pt x="1482" y="2853"/>
                </a:lnTo>
                <a:lnTo>
                  <a:pt x="1480" y="2853"/>
                </a:lnTo>
                <a:lnTo>
                  <a:pt x="1479" y="2853"/>
                </a:lnTo>
                <a:lnTo>
                  <a:pt x="1479" y="2851"/>
                </a:lnTo>
                <a:lnTo>
                  <a:pt x="1477" y="2851"/>
                </a:lnTo>
                <a:lnTo>
                  <a:pt x="1477" y="2850"/>
                </a:lnTo>
                <a:lnTo>
                  <a:pt x="1477" y="2848"/>
                </a:lnTo>
                <a:lnTo>
                  <a:pt x="1477" y="2847"/>
                </a:lnTo>
                <a:lnTo>
                  <a:pt x="1477" y="2845"/>
                </a:lnTo>
                <a:lnTo>
                  <a:pt x="1475" y="2845"/>
                </a:lnTo>
                <a:lnTo>
                  <a:pt x="1475" y="2843"/>
                </a:lnTo>
                <a:lnTo>
                  <a:pt x="1475" y="2842"/>
                </a:lnTo>
                <a:lnTo>
                  <a:pt x="1475" y="2840"/>
                </a:lnTo>
                <a:lnTo>
                  <a:pt x="1474" y="2840"/>
                </a:lnTo>
                <a:lnTo>
                  <a:pt x="1472" y="2840"/>
                </a:lnTo>
                <a:lnTo>
                  <a:pt x="1471" y="2840"/>
                </a:lnTo>
                <a:lnTo>
                  <a:pt x="1469" y="2840"/>
                </a:lnTo>
                <a:lnTo>
                  <a:pt x="1469" y="2842"/>
                </a:lnTo>
                <a:lnTo>
                  <a:pt x="1467" y="2842"/>
                </a:lnTo>
                <a:lnTo>
                  <a:pt x="1466" y="2842"/>
                </a:lnTo>
                <a:lnTo>
                  <a:pt x="1466" y="2843"/>
                </a:lnTo>
                <a:lnTo>
                  <a:pt x="1464" y="2843"/>
                </a:lnTo>
                <a:lnTo>
                  <a:pt x="1464" y="2845"/>
                </a:lnTo>
                <a:lnTo>
                  <a:pt x="1463" y="2847"/>
                </a:lnTo>
                <a:lnTo>
                  <a:pt x="1463" y="2848"/>
                </a:lnTo>
                <a:lnTo>
                  <a:pt x="1461" y="2848"/>
                </a:lnTo>
                <a:lnTo>
                  <a:pt x="1461" y="2847"/>
                </a:lnTo>
                <a:lnTo>
                  <a:pt x="1459" y="2847"/>
                </a:lnTo>
                <a:lnTo>
                  <a:pt x="1459" y="2848"/>
                </a:lnTo>
                <a:lnTo>
                  <a:pt x="1458" y="2848"/>
                </a:lnTo>
                <a:lnTo>
                  <a:pt x="1456" y="2848"/>
                </a:lnTo>
                <a:lnTo>
                  <a:pt x="1456" y="2850"/>
                </a:lnTo>
                <a:lnTo>
                  <a:pt x="1455" y="2850"/>
                </a:lnTo>
                <a:lnTo>
                  <a:pt x="1453" y="2850"/>
                </a:lnTo>
                <a:lnTo>
                  <a:pt x="1453" y="2848"/>
                </a:lnTo>
                <a:lnTo>
                  <a:pt x="1451" y="2850"/>
                </a:lnTo>
                <a:lnTo>
                  <a:pt x="1451" y="2848"/>
                </a:lnTo>
                <a:lnTo>
                  <a:pt x="1450" y="2848"/>
                </a:lnTo>
                <a:lnTo>
                  <a:pt x="1448" y="2847"/>
                </a:lnTo>
                <a:lnTo>
                  <a:pt x="1448" y="2848"/>
                </a:lnTo>
                <a:lnTo>
                  <a:pt x="1447" y="2848"/>
                </a:lnTo>
                <a:lnTo>
                  <a:pt x="1445" y="2848"/>
                </a:lnTo>
                <a:lnTo>
                  <a:pt x="1447" y="2847"/>
                </a:lnTo>
                <a:lnTo>
                  <a:pt x="1447" y="2848"/>
                </a:lnTo>
                <a:lnTo>
                  <a:pt x="1447" y="2847"/>
                </a:lnTo>
                <a:lnTo>
                  <a:pt x="1447" y="2845"/>
                </a:lnTo>
                <a:lnTo>
                  <a:pt x="1445" y="2843"/>
                </a:lnTo>
                <a:lnTo>
                  <a:pt x="1445" y="2842"/>
                </a:lnTo>
                <a:lnTo>
                  <a:pt x="1443" y="2842"/>
                </a:lnTo>
                <a:lnTo>
                  <a:pt x="1443" y="2840"/>
                </a:lnTo>
                <a:lnTo>
                  <a:pt x="1443" y="2839"/>
                </a:lnTo>
                <a:lnTo>
                  <a:pt x="1442" y="2837"/>
                </a:lnTo>
                <a:lnTo>
                  <a:pt x="1442" y="2835"/>
                </a:lnTo>
                <a:lnTo>
                  <a:pt x="1443" y="2835"/>
                </a:lnTo>
                <a:lnTo>
                  <a:pt x="1443" y="2834"/>
                </a:lnTo>
                <a:lnTo>
                  <a:pt x="1445" y="2835"/>
                </a:lnTo>
                <a:lnTo>
                  <a:pt x="1445" y="2834"/>
                </a:lnTo>
                <a:lnTo>
                  <a:pt x="1445" y="2835"/>
                </a:lnTo>
                <a:lnTo>
                  <a:pt x="1447" y="2835"/>
                </a:lnTo>
                <a:lnTo>
                  <a:pt x="1447" y="2837"/>
                </a:lnTo>
                <a:lnTo>
                  <a:pt x="1448" y="2837"/>
                </a:lnTo>
                <a:lnTo>
                  <a:pt x="1448" y="2835"/>
                </a:lnTo>
                <a:lnTo>
                  <a:pt x="1448" y="2834"/>
                </a:lnTo>
                <a:lnTo>
                  <a:pt x="1448" y="2832"/>
                </a:lnTo>
                <a:lnTo>
                  <a:pt x="1450" y="2832"/>
                </a:lnTo>
                <a:lnTo>
                  <a:pt x="1450" y="2831"/>
                </a:lnTo>
                <a:lnTo>
                  <a:pt x="1450" y="2829"/>
                </a:lnTo>
                <a:lnTo>
                  <a:pt x="1450" y="2827"/>
                </a:lnTo>
                <a:lnTo>
                  <a:pt x="1450" y="2826"/>
                </a:lnTo>
                <a:lnTo>
                  <a:pt x="1451" y="2824"/>
                </a:lnTo>
                <a:lnTo>
                  <a:pt x="1451" y="2823"/>
                </a:lnTo>
                <a:lnTo>
                  <a:pt x="1450" y="2823"/>
                </a:lnTo>
                <a:lnTo>
                  <a:pt x="1448" y="2823"/>
                </a:lnTo>
                <a:lnTo>
                  <a:pt x="1447" y="2821"/>
                </a:lnTo>
                <a:lnTo>
                  <a:pt x="1447" y="2819"/>
                </a:lnTo>
                <a:lnTo>
                  <a:pt x="1450" y="2819"/>
                </a:lnTo>
                <a:lnTo>
                  <a:pt x="1450" y="2821"/>
                </a:lnTo>
                <a:lnTo>
                  <a:pt x="1451" y="2819"/>
                </a:lnTo>
                <a:lnTo>
                  <a:pt x="1451" y="2818"/>
                </a:lnTo>
                <a:lnTo>
                  <a:pt x="1451" y="2816"/>
                </a:lnTo>
                <a:lnTo>
                  <a:pt x="1451" y="2815"/>
                </a:lnTo>
                <a:lnTo>
                  <a:pt x="1453" y="2815"/>
                </a:lnTo>
                <a:lnTo>
                  <a:pt x="1453" y="2816"/>
                </a:lnTo>
                <a:lnTo>
                  <a:pt x="1453" y="2815"/>
                </a:lnTo>
                <a:lnTo>
                  <a:pt x="1455" y="2815"/>
                </a:lnTo>
                <a:lnTo>
                  <a:pt x="1453" y="2813"/>
                </a:lnTo>
                <a:lnTo>
                  <a:pt x="1453" y="2811"/>
                </a:lnTo>
                <a:lnTo>
                  <a:pt x="1453" y="2810"/>
                </a:lnTo>
                <a:lnTo>
                  <a:pt x="1455" y="2810"/>
                </a:lnTo>
                <a:lnTo>
                  <a:pt x="1455" y="2808"/>
                </a:lnTo>
                <a:lnTo>
                  <a:pt x="1456" y="2808"/>
                </a:lnTo>
                <a:lnTo>
                  <a:pt x="1458" y="2808"/>
                </a:lnTo>
                <a:lnTo>
                  <a:pt x="1458" y="2807"/>
                </a:lnTo>
                <a:lnTo>
                  <a:pt x="1459" y="2807"/>
                </a:lnTo>
                <a:lnTo>
                  <a:pt x="1459" y="2805"/>
                </a:lnTo>
                <a:lnTo>
                  <a:pt x="1461" y="2805"/>
                </a:lnTo>
                <a:lnTo>
                  <a:pt x="1461" y="2803"/>
                </a:lnTo>
                <a:lnTo>
                  <a:pt x="1461" y="2802"/>
                </a:lnTo>
                <a:lnTo>
                  <a:pt x="1459" y="2802"/>
                </a:lnTo>
                <a:lnTo>
                  <a:pt x="1458" y="2802"/>
                </a:lnTo>
                <a:lnTo>
                  <a:pt x="1458" y="2800"/>
                </a:lnTo>
                <a:lnTo>
                  <a:pt x="1456" y="2799"/>
                </a:lnTo>
                <a:lnTo>
                  <a:pt x="1456" y="2797"/>
                </a:lnTo>
                <a:lnTo>
                  <a:pt x="1456" y="2795"/>
                </a:lnTo>
                <a:lnTo>
                  <a:pt x="1458" y="2794"/>
                </a:lnTo>
                <a:lnTo>
                  <a:pt x="1458" y="2792"/>
                </a:lnTo>
                <a:lnTo>
                  <a:pt x="1458" y="2791"/>
                </a:lnTo>
                <a:lnTo>
                  <a:pt x="1458" y="2789"/>
                </a:lnTo>
                <a:lnTo>
                  <a:pt x="1458" y="2787"/>
                </a:lnTo>
                <a:lnTo>
                  <a:pt x="1459" y="2787"/>
                </a:lnTo>
                <a:lnTo>
                  <a:pt x="1461" y="2787"/>
                </a:lnTo>
                <a:lnTo>
                  <a:pt x="1463" y="2786"/>
                </a:lnTo>
                <a:lnTo>
                  <a:pt x="1464" y="2787"/>
                </a:lnTo>
                <a:lnTo>
                  <a:pt x="1466" y="2787"/>
                </a:lnTo>
                <a:lnTo>
                  <a:pt x="1466" y="2789"/>
                </a:lnTo>
                <a:lnTo>
                  <a:pt x="1467" y="2789"/>
                </a:lnTo>
                <a:lnTo>
                  <a:pt x="1469" y="2789"/>
                </a:lnTo>
                <a:lnTo>
                  <a:pt x="1469" y="2791"/>
                </a:lnTo>
                <a:lnTo>
                  <a:pt x="1471" y="2792"/>
                </a:lnTo>
                <a:lnTo>
                  <a:pt x="1471" y="2791"/>
                </a:lnTo>
                <a:lnTo>
                  <a:pt x="1472" y="2791"/>
                </a:lnTo>
                <a:lnTo>
                  <a:pt x="1472" y="2789"/>
                </a:lnTo>
                <a:lnTo>
                  <a:pt x="1474" y="2789"/>
                </a:lnTo>
                <a:lnTo>
                  <a:pt x="1474" y="2791"/>
                </a:lnTo>
                <a:lnTo>
                  <a:pt x="1474" y="2789"/>
                </a:lnTo>
                <a:lnTo>
                  <a:pt x="1475" y="2789"/>
                </a:lnTo>
                <a:lnTo>
                  <a:pt x="1477" y="2789"/>
                </a:lnTo>
                <a:lnTo>
                  <a:pt x="1479" y="2789"/>
                </a:lnTo>
                <a:lnTo>
                  <a:pt x="1479" y="2787"/>
                </a:lnTo>
                <a:lnTo>
                  <a:pt x="1480" y="2787"/>
                </a:lnTo>
                <a:lnTo>
                  <a:pt x="1480" y="2786"/>
                </a:lnTo>
                <a:lnTo>
                  <a:pt x="1479" y="2786"/>
                </a:lnTo>
                <a:lnTo>
                  <a:pt x="1480" y="2786"/>
                </a:lnTo>
                <a:lnTo>
                  <a:pt x="1482" y="2786"/>
                </a:lnTo>
                <a:lnTo>
                  <a:pt x="1482" y="2784"/>
                </a:lnTo>
                <a:lnTo>
                  <a:pt x="1483" y="2784"/>
                </a:lnTo>
                <a:lnTo>
                  <a:pt x="1485" y="2786"/>
                </a:lnTo>
                <a:lnTo>
                  <a:pt x="1487" y="2786"/>
                </a:lnTo>
                <a:lnTo>
                  <a:pt x="1487" y="2787"/>
                </a:lnTo>
                <a:lnTo>
                  <a:pt x="1488" y="2787"/>
                </a:lnTo>
                <a:lnTo>
                  <a:pt x="1490" y="2789"/>
                </a:lnTo>
                <a:lnTo>
                  <a:pt x="1491" y="2789"/>
                </a:lnTo>
                <a:lnTo>
                  <a:pt x="1493" y="2789"/>
                </a:lnTo>
                <a:lnTo>
                  <a:pt x="1493" y="2791"/>
                </a:lnTo>
                <a:lnTo>
                  <a:pt x="1495" y="2789"/>
                </a:lnTo>
                <a:lnTo>
                  <a:pt x="1495" y="2787"/>
                </a:lnTo>
                <a:lnTo>
                  <a:pt x="1496" y="2787"/>
                </a:lnTo>
                <a:lnTo>
                  <a:pt x="1498" y="2786"/>
                </a:lnTo>
                <a:lnTo>
                  <a:pt x="1498" y="2784"/>
                </a:lnTo>
                <a:lnTo>
                  <a:pt x="1499" y="2784"/>
                </a:lnTo>
                <a:lnTo>
                  <a:pt x="1499" y="2783"/>
                </a:lnTo>
                <a:lnTo>
                  <a:pt x="1499" y="2781"/>
                </a:lnTo>
                <a:lnTo>
                  <a:pt x="1501" y="2781"/>
                </a:lnTo>
                <a:lnTo>
                  <a:pt x="1503" y="2781"/>
                </a:lnTo>
                <a:lnTo>
                  <a:pt x="1503" y="2779"/>
                </a:lnTo>
                <a:lnTo>
                  <a:pt x="1504" y="2779"/>
                </a:lnTo>
                <a:lnTo>
                  <a:pt x="1506" y="2781"/>
                </a:lnTo>
                <a:lnTo>
                  <a:pt x="1507" y="2781"/>
                </a:lnTo>
                <a:lnTo>
                  <a:pt x="1509" y="2781"/>
                </a:lnTo>
                <a:lnTo>
                  <a:pt x="1509" y="2779"/>
                </a:lnTo>
                <a:lnTo>
                  <a:pt x="1511" y="2779"/>
                </a:lnTo>
                <a:lnTo>
                  <a:pt x="1512" y="2779"/>
                </a:lnTo>
                <a:lnTo>
                  <a:pt x="1514" y="2781"/>
                </a:lnTo>
                <a:lnTo>
                  <a:pt x="1515" y="2779"/>
                </a:lnTo>
                <a:lnTo>
                  <a:pt x="1517" y="2779"/>
                </a:lnTo>
                <a:lnTo>
                  <a:pt x="1517" y="2778"/>
                </a:lnTo>
                <a:lnTo>
                  <a:pt x="1519" y="2778"/>
                </a:lnTo>
                <a:lnTo>
                  <a:pt x="1520" y="2778"/>
                </a:lnTo>
                <a:lnTo>
                  <a:pt x="1522" y="2778"/>
                </a:lnTo>
                <a:lnTo>
                  <a:pt x="1523" y="2776"/>
                </a:lnTo>
                <a:lnTo>
                  <a:pt x="1523" y="2778"/>
                </a:lnTo>
                <a:lnTo>
                  <a:pt x="1523" y="2776"/>
                </a:lnTo>
                <a:lnTo>
                  <a:pt x="1525" y="2776"/>
                </a:lnTo>
                <a:lnTo>
                  <a:pt x="1527" y="2776"/>
                </a:lnTo>
                <a:lnTo>
                  <a:pt x="1528" y="2776"/>
                </a:lnTo>
                <a:lnTo>
                  <a:pt x="1531" y="2776"/>
                </a:lnTo>
                <a:lnTo>
                  <a:pt x="1531" y="2778"/>
                </a:lnTo>
                <a:lnTo>
                  <a:pt x="1533" y="2778"/>
                </a:lnTo>
                <a:lnTo>
                  <a:pt x="1535" y="2778"/>
                </a:lnTo>
                <a:lnTo>
                  <a:pt x="1536" y="2778"/>
                </a:lnTo>
                <a:lnTo>
                  <a:pt x="1538" y="2778"/>
                </a:lnTo>
                <a:lnTo>
                  <a:pt x="1539" y="2778"/>
                </a:lnTo>
                <a:lnTo>
                  <a:pt x="1539" y="2779"/>
                </a:lnTo>
                <a:lnTo>
                  <a:pt x="1541" y="2779"/>
                </a:lnTo>
                <a:lnTo>
                  <a:pt x="1543" y="2779"/>
                </a:lnTo>
                <a:lnTo>
                  <a:pt x="1544" y="2779"/>
                </a:lnTo>
                <a:lnTo>
                  <a:pt x="1546" y="2779"/>
                </a:lnTo>
                <a:lnTo>
                  <a:pt x="1547" y="2779"/>
                </a:lnTo>
                <a:lnTo>
                  <a:pt x="1546" y="2779"/>
                </a:lnTo>
                <a:lnTo>
                  <a:pt x="1546" y="2778"/>
                </a:lnTo>
                <a:lnTo>
                  <a:pt x="1544" y="2778"/>
                </a:lnTo>
                <a:lnTo>
                  <a:pt x="1544" y="2776"/>
                </a:lnTo>
                <a:lnTo>
                  <a:pt x="1543" y="2776"/>
                </a:lnTo>
                <a:lnTo>
                  <a:pt x="1543" y="2775"/>
                </a:lnTo>
                <a:lnTo>
                  <a:pt x="1544" y="2775"/>
                </a:lnTo>
                <a:lnTo>
                  <a:pt x="1546" y="2776"/>
                </a:lnTo>
                <a:lnTo>
                  <a:pt x="1547" y="2776"/>
                </a:lnTo>
                <a:lnTo>
                  <a:pt x="1549" y="2776"/>
                </a:lnTo>
                <a:lnTo>
                  <a:pt x="1549" y="2778"/>
                </a:lnTo>
                <a:lnTo>
                  <a:pt x="1547" y="2778"/>
                </a:lnTo>
                <a:lnTo>
                  <a:pt x="1547" y="2779"/>
                </a:lnTo>
                <a:lnTo>
                  <a:pt x="1549" y="2779"/>
                </a:lnTo>
                <a:lnTo>
                  <a:pt x="1549" y="2778"/>
                </a:lnTo>
                <a:lnTo>
                  <a:pt x="1549" y="2776"/>
                </a:lnTo>
                <a:lnTo>
                  <a:pt x="1551" y="2776"/>
                </a:lnTo>
                <a:lnTo>
                  <a:pt x="1551" y="2778"/>
                </a:lnTo>
                <a:lnTo>
                  <a:pt x="1552" y="2778"/>
                </a:lnTo>
                <a:lnTo>
                  <a:pt x="1552" y="2776"/>
                </a:lnTo>
                <a:lnTo>
                  <a:pt x="1552" y="2778"/>
                </a:lnTo>
                <a:lnTo>
                  <a:pt x="1554" y="2778"/>
                </a:lnTo>
                <a:lnTo>
                  <a:pt x="1554" y="2779"/>
                </a:lnTo>
                <a:lnTo>
                  <a:pt x="1555" y="2779"/>
                </a:lnTo>
                <a:lnTo>
                  <a:pt x="1555" y="2778"/>
                </a:lnTo>
                <a:lnTo>
                  <a:pt x="1554" y="2778"/>
                </a:lnTo>
                <a:lnTo>
                  <a:pt x="1554" y="2776"/>
                </a:lnTo>
                <a:lnTo>
                  <a:pt x="1555" y="2776"/>
                </a:lnTo>
                <a:lnTo>
                  <a:pt x="1557" y="2778"/>
                </a:lnTo>
                <a:lnTo>
                  <a:pt x="1559" y="2779"/>
                </a:lnTo>
                <a:lnTo>
                  <a:pt x="1559" y="2781"/>
                </a:lnTo>
                <a:lnTo>
                  <a:pt x="1560" y="2781"/>
                </a:lnTo>
                <a:lnTo>
                  <a:pt x="1560" y="2783"/>
                </a:lnTo>
                <a:lnTo>
                  <a:pt x="1560" y="2784"/>
                </a:lnTo>
                <a:lnTo>
                  <a:pt x="1562" y="2786"/>
                </a:lnTo>
                <a:lnTo>
                  <a:pt x="1563" y="2787"/>
                </a:lnTo>
                <a:lnTo>
                  <a:pt x="1563" y="2789"/>
                </a:lnTo>
                <a:lnTo>
                  <a:pt x="1565" y="2789"/>
                </a:lnTo>
                <a:lnTo>
                  <a:pt x="1565" y="2791"/>
                </a:lnTo>
                <a:lnTo>
                  <a:pt x="1567" y="2792"/>
                </a:lnTo>
                <a:lnTo>
                  <a:pt x="1567" y="2794"/>
                </a:lnTo>
                <a:lnTo>
                  <a:pt x="1568" y="2794"/>
                </a:lnTo>
                <a:lnTo>
                  <a:pt x="1568" y="2795"/>
                </a:lnTo>
                <a:lnTo>
                  <a:pt x="1570" y="2795"/>
                </a:lnTo>
                <a:lnTo>
                  <a:pt x="1570" y="2797"/>
                </a:lnTo>
                <a:lnTo>
                  <a:pt x="1570" y="2799"/>
                </a:lnTo>
                <a:lnTo>
                  <a:pt x="1570" y="2800"/>
                </a:lnTo>
                <a:lnTo>
                  <a:pt x="1571" y="2800"/>
                </a:lnTo>
                <a:lnTo>
                  <a:pt x="1571" y="2802"/>
                </a:lnTo>
                <a:lnTo>
                  <a:pt x="1571" y="2803"/>
                </a:lnTo>
                <a:lnTo>
                  <a:pt x="1573" y="2803"/>
                </a:lnTo>
                <a:lnTo>
                  <a:pt x="1573" y="2805"/>
                </a:lnTo>
                <a:lnTo>
                  <a:pt x="1575" y="2805"/>
                </a:lnTo>
                <a:lnTo>
                  <a:pt x="1575" y="2807"/>
                </a:lnTo>
                <a:lnTo>
                  <a:pt x="1575" y="2808"/>
                </a:lnTo>
                <a:lnTo>
                  <a:pt x="1575" y="2810"/>
                </a:lnTo>
                <a:lnTo>
                  <a:pt x="1576" y="2810"/>
                </a:lnTo>
                <a:lnTo>
                  <a:pt x="1576" y="2811"/>
                </a:lnTo>
                <a:lnTo>
                  <a:pt x="1576" y="2813"/>
                </a:lnTo>
                <a:lnTo>
                  <a:pt x="1578" y="2813"/>
                </a:lnTo>
                <a:lnTo>
                  <a:pt x="1578" y="2815"/>
                </a:lnTo>
                <a:lnTo>
                  <a:pt x="1578" y="2816"/>
                </a:lnTo>
                <a:lnTo>
                  <a:pt x="1579" y="2816"/>
                </a:lnTo>
                <a:lnTo>
                  <a:pt x="1579" y="2818"/>
                </a:lnTo>
                <a:lnTo>
                  <a:pt x="1581" y="2819"/>
                </a:lnTo>
                <a:lnTo>
                  <a:pt x="1581" y="2821"/>
                </a:lnTo>
                <a:lnTo>
                  <a:pt x="1583" y="2821"/>
                </a:lnTo>
                <a:lnTo>
                  <a:pt x="1583" y="2823"/>
                </a:lnTo>
                <a:lnTo>
                  <a:pt x="1584" y="2823"/>
                </a:lnTo>
                <a:lnTo>
                  <a:pt x="1584" y="2821"/>
                </a:lnTo>
                <a:lnTo>
                  <a:pt x="1584" y="2819"/>
                </a:lnTo>
                <a:lnTo>
                  <a:pt x="1586" y="2821"/>
                </a:lnTo>
                <a:lnTo>
                  <a:pt x="1587" y="2821"/>
                </a:lnTo>
                <a:lnTo>
                  <a:pt x="1587" y="2823"/>
                </a:lnTo>
                <a:lnTo>
                  <a:pt x="1587" y="2821"/>
                </a:lnTo>
                <a:lnTo>
                  <a:pt x="1587" y="2823"/>
                </a:lnTo>
                <a:lnTo>
                  <a:pt x="1587" y="2824"/>
                </a:lnTo>
                <a:lnTo>
                  <a:pt x="1587" y="2826"/>
                </a:lnTo>
                <a:lnTo>
                  <a:pt x="1589" y="2826"/>
                </a:lnTo>
                <a:lnTo>
                  <a:pt x="1591" y="2826"/>
                </a:lnTo>
                <a:lnTo>
                  <a:pt x="1591" y="2827"/>
                </a:lnTo>
                <a:lnTo>
                  <a:pt x="1592" y="2827"/>
                </a:lnTo>
                <a:lnTo>
                  <a:pt x="1592" y="2829"/>
                </a:lnTo>
                <a:lnTo>
                  <a:pt x="1592" y="2831"/>
                </a:lnTo>
                <a:lnTo>
                  <a:pt x="1592" y="2832"/>
                </a:lnTo>
                <a:lnTo>
                  <a:pt x="1592" y="2834"/>
                </a:lnTo>
                <a:lnTo>
                  <a:pt x="1592" y="2835"/>
                </a:lnTo>
                <a:lnTo>
                  <a:pt x="1592" y="2837"/>
                </a:lnTo>
                <a:lnTo>
                  <a:pt x="1594" y="2837"/>
                </a:lnTo>
                <a:lnTo>
                  <a:pt x="1594" y="2839"/>
                </a:lnTo>
                <a:lnTo>
                  <a:pt x="1594" y="2840"/>
                </a:lnTo>
                <a:lnTo>
                  <a:pt x="1595" y="2840"/>
                </a:lnTo>
                <a:lnTo>
                  <a:pt x="1597" y="2840"/>
                </a:lnTo>
                <a:lnTo>
                  <a:pt x="1597" y="2839"/>
                </a:lnTo>
                <a:lnTo>
                  <a:pt x="1595" y="2839"/>
                </a:lnTo>
                <a:lnTo>
                  <a:pt x="1595" y="2837"/>
                </a:lnTo>
                <a:lnTo>
                  <a:pt x="1595" y="2835"/>
                </a:lnTo>
                <a:lnTo>
                  <a:pt x="1595" y="2834"/>
                </a:lnTo>
                <a:lnTo>
                  <a:pt x="1594" y="2834"/>
                </a:lnTo>
                <a:lnTo>
                  <a:pt x="1594" y="2832"/>
                </a:lnTo>
                <a:lnTo>
                  <a:pt x="1595" y="2832"/>
                </a:lnTo>
                <a:lnTo>
                  <a:pt x="1595" y="2831"/>
                </a:lnTo>
                <a:lnTo>
                  <a:pt x="1594" y="2829"/>
                </a:lnTo>
                <a:lnTo>
                  <a:pt x="1594" y="2827"/>
                </a:lnTo>
                <a:lnTo>
                  <a:pt x="1594" y="2826"/>
                </a:lnTo>
                <a:lnTo>
                  <a:pt x="1594" y="2824"/>
                </a:lnTo>
                <a:lnTo>
                  <a:pt x="1592" y="2824"/>
                </a:lnTo>
                <a:lnTo>
                  <a:pt x="1592" y="2823"/>
                </a:lnTo>
                <a:lnTo>
                  <a:pt x="1591" y="2823"/>
                </a:lnTo>
                <a:lnTo>
                  <a:pt x="1591" y="2821"/>
                </a:lnTo>
                <a:lnTo>
                  <a:pt x="1589" y="2821"/>
                </a:lnTo>
                <a:lnTo>
                  <a:pt x="1589" y="2819"/>
                </a:lnTo>
                <a:lnTo>
                  <a:pt x="1587" y="2819"/>
                </a:lnTo>
                <a:lnTo>
                  <a:pt x="1587" y="2818"/>
                </a:lnTo>
                <a:lnTo>
                  <a:pt x="1586" y="2818"/>
                </a:lnTo>
                <a:lnTo>
                  <a:pt x="1586" y="2816"/>
                </a:lnTo>
                <a:lnTo>
                  <a:pt x="1584" y="2816"/>
                </a:lnTo>
                <a:lnTo>
                  <a:pt x="1584" y="2815"/>
                </a:lnTo>
                <a:lnTo>
                  <a:pt x="1584" y="2813"/>
                </a:lnTo>
                <a:lnTo>
                  <a:pt x="1583" y="2813"/>
                </a:lnTo>
                <a:lnTo>
                  <a:pt x="1583" y="2811"/>
                </a:lnTo>
                <a:lnTo>
                  <a:pt x="1583" y="2810"/>
                </a:lnTo>
                <a:lnTo>
                  <a:pt x="1583" y="2808"/>
                </a:lnTo>
                <a:lnTo>
                  <a:pt x="1583" y="2807"/>
                </a:lnTo>
                <a:lnTo>
                  <a:pt x="1583" y="2805"/>
                </a:lnTo>
                <a:lnTo>
                  <a:pt x="1581" y="2805"/>
                </a:lnTo>
                <a:lnTo>
                  <a:pt x="1581" y="2803"/>
                </a:lnTo>
                <a:lnTo>
                  <a:pt x="1581" y="2802"/>
                </a:lnTo>
                <a:lnTo>
                  <a:pt x="1581" y="2800"/>
                </a:lnTo>
                <a:lnTo>
                  <a:pt x="1579" y="2800"/>
                </a:lnTo>
                <a:lnTo>
                  <a:pt x="1579" y="2799"/>
                </a:lnTo>
                <a:lnTo>
                  <a:pt x="1578" y="2797"/>
                </a:lnTo>
                <a:lnTo>
                  <a:pt x="1578" y="2795"/>
                </a:lnTo>
                <a:lnTo>
                  <a:pt x="1576" y="2795"/>
                </a:lnTo>
                <a:lnTo>
                  <a:pt x="1576" y="2794"/>
                </a:lnTo>
                <a:lnTo>
                  <a:pt x="1575" y="2794"/>
                </a:lnTo>
                <a:lnTo>
                  <a:pt x="1575" y="2792"/>
                </a:lnTo>
                <a:lnTo>
                  <a:pt x="1575" y="2791"/>
                </a:lnTo>
                <a:lnTo>
                  <a:pt x="1573" y="2791"/>
                </a:lnTo>
                <a:lnTo>
                  <a:pt x="1571" y="2791"/>
                </a:lnTo>
                <a:lnTo>
                  <a:pt x="1571" y="2789"/>
                </a:lnTo>
                <a:lnTo>
                  <a:pt x="1571" y="2787"/>
                </a:lnTo>
                <a:lnTo>
                  <a:pt x="1570" y="2787"/>
                </a:lnTo>
                <a:lnTo>
                  <a:pt x="1570" y="2786"/>
                </a:lnTo>
                <a:lnTo>
                  <a:pt x="1568" y="2784"/>
                </a:lnTo>
                <a:lnTo>
                  <a:pt x="1568" y="2783"/>
                </a:lnTo>
                <a:lnTo>
                  <a:pt x="1568" y="2781"/>
                </a:lnTo>
                <a:lnTo>
                  <a:pt x="1567" y="2781"/>
                </a:lnTo>
                <a:lnTo>
                  <a:pt x="1565" y="2779"/>
                </a:lnTo>
                <a:lnTo>
                  <a:pt x="1563" y="2779"/>
                </a:lnTo>
                <a:lnTo>
                  <a:pt x="1563" y="2778"/>
                </a:lnTo>
                <a:lnTo>
                  <a:pt x="1562" y="2778"/>
                </a:lnTo>
                <a:lnTo>
                  <a:pt x="1562" y="2776"/>
                </a:lnTo>
                <a:lnTo>
                  <a:pt x="1560" y="2773"/>
                </a:lnTo>
                <a:lnTo>
                  <a:pt x="1559" y="2771"/>
                </a:lnTo>
                <a:lnTo>
                  <a:pt x="1559" y="2770"/>
                </a:lnTo>
                <a:lnTo>
                  <a:pt x="1557" y="2770"/>
                </a:lnTo>
                <a:lnTo>
                  <a:pt x="1557" y="2768"/>
                </a:lnTo>
                <a:lnTo>
                  <a:pt x="1557" y="2767"/>
                </a:lnTo>
                <a:lnTo>
                  <a:pt x="1555" y="2767"/>
                </a:lnTo>
                <a:lnTo>
                  <a:pt x="1555" y="2768"/>
                </a:lnTo>
                <a:lnTo>
                  <a:pt x="1557" y="2768"/>
                </a:lnTo>
                <a:lnTo>
                  <a:pt x="1555" y="2768"/>
                </a:lnTo>
                <a:lnTo>
                  <a:pt x="1555" y="2770"/>
                </a:lnTo>
                <a:lnTo>
                  <a:pt x="1554" y="2770"/>
                </a:lnTo>
                <a:lnTo>
                  <a:pt x="1554" y="2768"/>
                </a:lnTo>
                <a:lnTo>
                  <a:pt x="1552" y="2767"/>
                </a:lnTo>
                <a:lnTo>
                  <a:pt x="1551" y="2767"/>
                </a:lnTo>
                <a:lnTo>
                  <a:pt x="1551" y="2765"/>
                </a:lnTo>
                <a:lnTo>
                  <a:pt x="1549" y="2765"/>
                </a:lnTo>
                <a:lnTo>
                  <a:pt x="1551" y="2765"/>
                </a:lnTo>
                <a:lnTo>
                  <a:pt x="1549" y="2765"/>
                </a:lnTo>
                <a:lnTo>
                  <a:pt x="1549" y="2763"/>
                </a:lnTo>
                <a:lnTo>
                  <a:pt x="1547" y="2762"/>
                </a:lnTo>
                <a:lnTo>
                  <a:pt x="1547" y="2760"/>
                </a:lnTo>
                <a:lnTo>
                  <a:pt x="1549" y="2760"/>
                </a:lnTo>
                <a:lnTo>
                  <a:pt x="1549" y="2762"/>
                </a:lnTo>
                <a:lnTo>
                  <a:pt x="1549" y="2760"/>
                </a:lnTo>
                <a:lnTo>
                  <a:pt x="1551" y="2760"/>
                </a:lnTo>
                <a:lnTo>
                  <a:pt x="1552" y="2760"/>
                </a:lnTo>
                <a:lnTo>
                  <a:pt x="1552" y="2759"/>
                </a:lnTo>
                <a:lnTo>
                  <a:pt x="1554" y="2759"/>
                </a:lnTo>
                <a:lnTo>
                  <a:pt x="1554" y="2760"/>
                </a:lnTo>
                <a:lnTo>
                  <a:pt x="1555" y="2760"/>
                </a:lnTo>
                <a:lnTo>
                  <a:pt x="1557" y="2760"/>
                </a:lnTo>
                <a:lnTo>
                  <a:pt x="1557" y="2762"/>
                </a:lnTo>
                <a:lnTo>
                  <a:pt x="1555" y="2762"/>
                </a:lnTo>
                <a:lnTo>
                  <a:pt x="1555" y="2763"/>
                </a:lnTo>
                <a:lnTo>
                  <a:pt x="1557" y="2763"/>
                </a:lnTo>
                <a:lnTo>
                  <a:pt x="1557" y="2762"/>
                </a:lnTo>
                <a:lnTo>
                  <a:pt x="1559" y="2762"/>
                </a:lnTo>
                <a:lnTo>
                  <a:pt x="1557" y="2760"/>
                </a:lnTo>
                <a:lnTo>
                  <a:pt x="1559" y="2760"/>
                </a:lnTo>
                <a:lnTo>
                  <a:pt x="1560" y="2760"/>
                </a:lnTo>
                <a:lnTo>
                  <a:pt x="1560" y="2759"/>
                </a:lnTo>
                <a:lnTo>
                  <a:pt x="1560" y="2757"/>
                </a:lnTo>
                <a:lnTo>
                  <a:pt x="1560" y="2755"/>
                </a:lnTo>
                <a:lnTo>
                  <a:pt x="1562" y="2755"/>
                </a:lnTo>
                <a:lnTo>
                  <a:pt x="1562" y="2754"/>
                </a:lnTo>
                <a:lnTo>
                  <a:pt x="1560" y="2754"/>
                </a:lnTo>
                <a:lnTo>
                  <a:pt x="1560" y="2752"/>
                </a:lnTo>
                <a:lnTo>
                  <a:pt x="1562" y="2752"/>
                </a:lnTo>
                <a:lnTo>
                  <a:pt x="1562" y="2751"/>
                </a:lnTo>
                <a:lnTo>
                  <a:pt x="1563" y="2751"/>
                </a:lnTo>
                <a:lnTo>
                  <a:pt x="1563" y="2749"/>
                </a:lnTo>
                <a:lnTo>
                  <a:pt x="1563" y="2747"/>
                </a:lnTo>
                <a:lnTo>
                  <a:pt x="1565" y="2747"/>
                </a:lnTo>
                <a:lnTo>
                  <a:pt x="1565" y="2749"/>
                </a:lnTo>
                <a:lnTo>
                  <a:pt x="1567" y="2749"/>
                </a:lnTo>
                <a:lnTo>
                  <a:pt x="1568" y="2749"/>
                </a:lnTo>
                <a:lnTo>
                  <a:pt x="1570" y="2751"/>
                </a:lnTo>
                <a:lnTo>
                  <a:pt x="1571" y="2751"/>
                </a:lnTo>
                <a:lnTo>
                  <a:pt x="1571" y="2752"/>
                </a:lnTo>
                <a:lnTo>
                  <a:pt x="1571" y="2754"/>
                </a:lnTo>
                <a:lnTo>
                  <a:pt x="1573" y="2754"/>
                </a:lnTo>
                <a:lnTo>
                  <a:pt x="1575" y="2752"/>
                </a:lnTo>
                <a:lnTo>
                  <a:pt x="1573" y="2752"/>
                </a:lnTo>
                <a:lnTo>
                  <a:pt x="1573" y="2751"/>
                </a:lnTo>
                <a:lnTo>
                  <a:pt x="1571" y="2751"/>
                </a:lnTo>
                <a:lnTo>
                  <a:pt x="1571" y="2749"/>
                </a:lnTo>
                <a:lnTo>
                  <a:pt x="1571" y="2747"/>
                </a:lnTo>
                <a:lnTo>
                  <a:pt x="1570" y="2747"/>
                </a:lnTo>
                <a:lnTo>
                  <a:pt x="1568" y="2747"/>
                </a:lnTo>
                <a:lnTo>
                  <a:pt x="1568" y="2746"/>
                </a:lnTo>
                <a:lnTo>
                  <a:pt x="1570" y="2746"/>
                </a:lnTo>
                <a:lnTo>
                  <a:pt x="1570" y="2744"/>
                </a:lnTo>
                <a:lnTo>
                  <a:pt x="1570" y="2743"/>
                </a:lnTo>
                <a:lnTo>
                  <a:pt x="1571" y="2743"/>
                </a:lnTo>
                <a:lnTo>
                  <a:pt x="1571" y="2741"/>
                </a:lnTo>
                <a:lnTo>
                  <a:pt x="1573" y="2739"/>
                </a:lnTo>
                <a:lnTo>
                  <a:pt x="1575" y="2739"/>
                </a:lnTo>
                <a:lnTo>
                  <a:pt x="1576" y="2739"/>
                </a:lnTo>
                <a:lnTo>
                  <a:pt x="1578" y="2739"/>
                </a:lnTo>
                <a:lnTo>
                  <a:pt x="1579" y="2739"/>
                </a:lnTo>
                <a:lnTo>
                  <a:pt x="1581" y="2739"/>
                </a:lnTo>
                <a:lnTo>
                  <a:pt x="1581" y="2738"/>
                </a:lnTo>
                <a:lnTo>
                  <a:pt x="1584" y="2738"/>
                </a:lnTo>
                <a:lnTo>
                  <a:pt x="1586" y="2738"/>
                </a:lnTo>
                <a:lnTo>
                  <a:pt x="1587" y="2738"/>
                </a:lnTo>
                <a:lnTo>
                  <a:pt x="1589" y="2738"/>
                </a:lnTo>
                <a:lnTo>
                  <a:pt x="1591" y="2738"/>
                </a:lnTo>
                <a:lnTo>
                  <a:pt x="1592" y="2738"/>
                </a:lnTo>
                <a:lnTo>
                  <a:pt x="1594" y="2738"/>
                </a:lnTo>
                <a:lnTo>
                  <a:pt x="1594" y="2736"/>
                </a:lnTo>
                <a:lnTo>
                  <a:pt x="1595" y="2736"/>
                </a:lnTo>
                <a:lnTo>
                  <a:pt x="1597" y="2736"/>
                </a:lnTo>
                <a:lnTo>
                  <a:pt x="1599" y="2736"/>
                </a:lnTo>
                <a:lnTo>
                  <a:pt x="1600" y="2736"/>
                </a:lnTo>
                <a:lnTo>
                  <a:pt x="1602" y="2735"/>
                </a:lnTo>
                <a:lnTo>
                  <a:pt x="1602" y="2733"/>
                </a:lnTo>
                <a:lnTo>
                  <a:pt x="1600" y="2733"/>
                </a:lnTo>
                <a:lnTo>
                  <a:pt x="1600" y="2731"/>
                </a:lnTo>
                <a:lnTo>
                  <a:pt x="1600" y="2730"/>
                </a:lnTo>
                <a:lnTo>
                  <a:pt x="1599" y="2730"/>
                </a:lnTo>
                <a:lnTo>
                  <a:pt x="1599" y="2728"/>
                </a:lnTo>
                <a:lnTo>
                  <a:pt x="1597" y="2728"/>
                </a:lnTo>
                <a:lnTo>
                  <a:pt x="1599" y="2730"/>
                </a:lnTo>
                <a:lnTo>
                  <a:pt x="1597" y="2730"/>
                </a:lnTo>
                <a:lnTo>
                  <a:pt x="1595" y="2730"/>
                </a:lnTo>
                <a:lnTo>
                  <a:pt x="1595" y="2731"/>
                </a:lnTo>
                <a:lnTo>
                  <a:pt x="1594" y="2731"/>
                </a:lnTo>
                <a:lnTo>
                  <a:pt x="1592" y="2733"/>
                </a:lnTo>
                <a:lnTo>
                  <a:pt x="1591" y="2733"/>
                </a:lnTo>
                <a:lnTo>
                  <a:pt x="1591" y="2735"/>
                </a:lnTo>
                <a:lnTo>
                  <a:pt x="1589" y="2735"/>
                </a:lnTo>
                <a:lnTo>
                  <a:pt x="1587" y="2735"/>
                </a:lnTo>
                <a:lnTo>
                  <a:pt x="1586" y="2735"/>
                </a:lnTo>
                <a:lnTo>
                  <a:pt x="1584" y="2735"/>
                </a:lnTo>
                <a:lnTo>
                  <a:pt x="1583" y="2735"/>
                </a:lnTo>
                <a:lnTo>
                  <a:pt x="1583" y="2733"/>
                </a:lnTo>
                <a:lnTo>
                  <a:pt x="1581" y="2733"/>
                </a:lnTo>
                <a:lnTo>
                  <a:pt x="1581" y="2731"/>
                </a:lnTo>
                <a:lnTo>
                  <a:pt x="1579" y="2731"/>
                </a:lnTo>
                <a:lnTo>
                  <a:pt x="1578" y="2731"/>
                </a:lnTo>
                <a:lnTo>
                  <a:pt x="1578" y="2730"/>
                </a:lnTo>
                <a:lnTo>
                  <a:pt x="1576" y="2730"/>
                </a:lnTo>
                <a:lnTo>
                  <a:pt x="1576" y="2731"/>
                </a:lnTo>
                <a:lnTo>
                  <a:pt x="1573" y="2731"/>
                </a:lnTo>
                <a:lnTo>
                  <a:pt x="1573" y="2733"/>
                </a:lnTo>
                <a:lnTo>
                  <a:pt x="1571" y="2735"/>
                </a:lnTo>
                <a:lnTo>
                  <a:pt x="1570" y="2735"/>
                </a:lnTo>
                <a:lnTo>
                  <a:pt x="1570" y="2736"/>
                </a:lnTo>
                <a:lnTo>
                  <a:pt x="1568" y="2736"/>
                </a:lnTo>
                <a:lnTo>
                  <a:pt x="1568" y="2738"/>
                </a:lnTo>
                <a:lnTo>
                  <a:pt x="1568" y="2739"/>
                </a:lnTo>
                <a:lnTo>
                  <a:pt x="1567" y="2739"/>
                </a:lnTo>
                <a:lnTo>
                  <a:pt x="1565" y="2741"/>
                </a:lnTo>
                <a:lnTo>
                  <a:pt x="1563" y="2741"/>
                </a:lnTo>
                <a:lnTo>
                  <a:pt x="1563" y="2743"/>
                </a:lnTo>
                <a:lnTo>
                  <a:pt x="1562" y="2741"/>
                </a:lnTo>
                <a:lnTo>
                  <a:pt x="1560" y="2741"/>
                </a:lnTo>
                <a:lnTo>
                  <a:pt x="1560" y="2739"/>
                </a:lnTo>
                <a:lnTo>
                  <a:pt x="1560" y="2738"/>
                </a:lnTo>
                <a:lnTo>
                  <a:pt x="1559" y="2738"/>
                </a:lnTo>
                <a:lnTo>
                  <a:pt x="1559" y="2736"/>
                </a:lnTo>
                <a:lnTo>
                  <a:pt x="1557" y="2736"/>
                </a:lnTo>
                <a:lnTo>
                  <a:pt x="1557" y="2735"/>
                </a:lnTo>
                <a:lnTo>
                  <a:pt x="1555" y="2735"/>
                </a:lnTo>
                <a:lnTo>
                  <a:pt x="1555" y="2733"/>
                </a:lnTo>
                <a:lnTo>
                  <a:pt x="1555" y="2731"/>
                </a:lnTo>
                <a:lnTo>
                  <a:pt x="1557" y="2731"/>
                </a:lnTo>
                <a:lnTo>
                  <a:pt x="1559" y="2731"/>
                </a:lnTo>
                <a:lnTo>
                  <a:pt x="1559" y="2730"/>
                </a:lnTo>
                <a:lnTo>
                  <a:pt x="1559" y="2728"/>
                </a:lnTo>
                <a:lnTo>
                  <a:pt x="1557" y="2728"/>
                </a:lnTo>
                <a:lnTo>
                  <a:pt x="1555" y="2730"/>
                </a:lnTo>
                <a:lnTo>
                  <a:pt x="1554" y="2730"/>
                </a:lnTo>
                <a:lnTo>
                  <a:pt x="1554" y="2731"/>
                </a:lnTo>
                <a:lnTo>
                  <a:pt x="1552" y="2731"/>
                </a:lnTo>
                <a:lnTo>
                  <a:pt x="1551" y="2731"/>
                </a:lnTo>
                <a:lnTo>
                  <a:pt x="1549" y="2731"/>
                </a:lnTo>
                <a:lnTo>
                  <a:pt x="1547" y="2731"/>
                </a:lnTo>
                <a:lnTo>
                  <a:pt x="1547" y="2730"/>
                </a:lnTo>
                <a:lnTo>
                  <a:pt x="1546" y="2730"/>
                </a:lnTo>
                <a:lnTo>
                  <a:pt x="1546" y="2731"/>
                </a:lnTo>
                <a:lnTo>
                  <a:pt x="1546" y="2730"/>
                </a:lnTo>
                <a:lnTo>
                  <a:pt x="1544" y="2730"/>
                </a:lnTo>
                <a:lnTo>
                  <a:pt x="1543" y="2730"/>
                </a:lnTo>
                <a:lnTo>
                  <a:pt x="1541" y="2730"/>
                </a:lnTo>
                <a:lnTo>
                  <a:pt x="1539" y="2730"/>
                </a:lnTo>
                <a:lnTo>
                  <a:pt x="1539" y="2728"/>
                </a:lnTo>
                <a:lnTo>
                  <a:pt x="1538" y="2728"/>
                </a:lnTo>
                <a:lnTo>
                  <a:pt x="1536" y="2728"/>
                </a:lnTo>
                <a:lnTo>
                  <a:pt x="1536" y="2727"/>
                </a:lnTo>
                <a:lnTo>
                  <a:pt x="1536" y="2725"/>
                </a:lnTo>
                <a:lnTo>
                  <a:pt x="1535" y="2725"/>
                </a:lnTo>
                <a:lnTo>
                  <a:pt x="1533" y="2725"/>
                </a:lnTo>
                <a:lnTo>
                  <a:pt x="1531" y="2725"/>
                </a:lnTo>
                <a:lnTo>
                  <a:pt x="1531" y="2727"/>
                </a:lnTo>
                <a:lnTo>
                  <a:pt x="1531" y="2725"/>
                </a:lnTo>
                <a:lnTo>
                  <a:pt x="1530" y="2725"/>
                </a:lnTo>
                <a:lnTo>
                  <a:pt x="1528" y="2725"/>
                </a:lnTo>
                <a:lnTo>
                  <a:pt x="1528" y="2727"/>
                </a:lnTo>
                <a:lnTo>
                  <a:pt x="1527" y="2727"/>
                </a:lnTo>
                <a:lnTo>
                  <a:pt x="1527" y="2725"/>
                </a:lnTo>
                <a:lnTo>
                  <a:pt x="1525" y="2725"/>
                </a:lnTo>
                <a:lnTo>
                  <a:pt x="1523" y="2725"/>
                </a:lnTo>
                <a:lnTo>
                  <a:pt x="1523" y="2723"/>
                </a:lnTo>
                <a:lnTo>
                  <a:pt x="1523" y="2725"/>
                </a:lnTo>
                <a:lnTo>
                  <a:pt x="1523" y="2723"/>
                </a:lnTo>
                <a:lnTo>
                  <a:pt x="1523" y="2725"/>
                </a:lnTo>
                <a:lnTo>
                  <a:pt x="1523" y="2727"/>
                </a:lnTo>
                <a:lnTo>
                  <a:pt x="1522" y="2727"/>
                </a:lnTo>
                <a:lnTo>
                  <a:pt x="1522" y="2728"/>
                </a:lnTo>
                <a:lnTo>
                  <a:pt x="1520" y="2728"/>
                </a:lnTo>
                <a:lnTo>
                  <a:pt x="1519" y="2728"/>
                </a:lnTo>
                <a:lnTo>
                  <a:pt x="1519" y="2727"/>
                </a:lnTo>
                <a:lnTo>
                  <a:pt x="1517" y="2727"/>
                </a:lnTo>
                <a:lnTo>
                  <a:pt x="1515" y="2725"/>
                </a:lnTo>
                <a:lnTo>
                  <a:pt x="1514" y="2725"/>
                </a:lnTo>
                <a:lnTo>
                  <a:pt x="1514" y="2727"/>
                </a:lnTo>
                <a:lnTo>
                  <a:pt x="1512" y="2727"/>
                </a:lnTo>
                <a:lnTo>
                  <a:pt x="1511" y="2727"/>
                </a:lnTo>
                <a:lnTo>
                  <a:pt x="1509" y="2727"/>
                </a:lnTo>
                <a:lnTo>
                  <a:pt x="1509" y="2728"/>
                </a:lnTo>
                <a:lnTo>
                  <a:pt x="1507" y="2728"/>
                </a:lnTo>
                <a:lnTo>
                  <a:pt x="1507" y="2727"/>
                </a:lnTo>
                <a:lnTo>
                  <a:pt x="1506" y="2727"/>
                </a:lnTo>
                <a:lnTo>
                  <a:pt x="1506" y="2725"/>
                </a:lnTo>
                <a:lnTo>
                  <a:pt x="1504" y="2725"/>
                </a:lnTo>
                <a:lnTo>
                  <a:pt x="1503" y="2725"/>
                </a:lnTo>
                <a:lnTo>
                  <a:pt x="1501" y="2725"/>
                </a:lnTo>
                <a:lnTo>
                  <a:pt x="1499" y="2725"/>
                </a:lnTo>
                <a:lnTo>
                  <a:pt x="1499" y="2727"/>
                </a:lnTo>
                <a:lnTo>
                  <a:pt x="1498" y="2727"/>
                </a:lnTo>
                <a:lnTo>
                  <a:pt x="1496" y="2727"/>
                </a:lnTo>
                <a:lnTo>
                  <a:pt x="1496" y="2725"/>
                </a:lnTo>
                <a:lnTo>
                  <a:pt x="1495" y="2725"/>
                </a:lnTo>
                <a:lnTo>
                  <a:pt x="1493" y="2725"/>
                </a:lnTo>
                <a:lnTo>
                  <a:pt x="1491" y="2723"/>
                </a:lnTo>
                <a:lnTo>
                  <a:pt x="1490" y="2723"/>
                </a:lnTo>
                <a:lnTo>
                  <a:pt x="1488" y="2723"/>
                </a:lnTo>
                <a:lnTo>
                  <a:pt x="1488" y="2722"/>
                </a:lnTo>
                <a:lnTo>
                  <a:pt x="1487" y="2722"/>
                </a:lnTo>
                <a:lnTo>
                  <a:pt x="1485" y="2722"/>
                </a:lnTo>
                <a:lnTo>
                  <a:pt x="1485" y="2720"/>
                </a:lnTo>
                <a:lnTo>
                  <a:pt x="1483" y="2720"/>
                </a:lnTo>
                <a:lnTo>
                  <a:pt x="1482" y="2720"/>
                </a:lnTo>
                <a:lnTo>
                  <a:pt x="1480" y="2720"/>
                </a:lnTo>
                <a:lnTo>
                  <a:pt x="1479" y="2720"/>
                </a:lnTo>
                <a:lnTo>
                  <a:pt x="1477" y="2720"/>
                </a:lnTo>
                <a:lnTo>
                  <a:pt x="1477" y="2719"/>
                </a:lnTo>
                <a:lnTo>
                  <a:pt x="1475" y="2719"/>
                </a:lnTo>
                <a:lnTo>
                  <a:pt x="1474" y="2719"/>
                </a:lnTo>
                <a:lnTo>
                  <a:pt x="1472" y="2719"/>
                </a:lnTo>
                <a:lnTo>
                  <a:pt x="1471" y="2717"/>
                </a:lnTo>
                <a:lnTo>
                  <a:pt x="1469" y="2717"/>
                </a:lnTo>
                <a:lnTo>
                  <a:pt x="1469" y="2715"/>
                </a:lnTo>
                <a:lnTo>
                  <a:pt x="1467" y="2714"/>
                </a:lnTo>
                <a:lnTo>
                  <a:pt x="1467" y="2712"/>
                </a:lnTo>
                <a:lnTo>
                  <a:pt x="1466" y="2712"/>
                </a:lnTo>
                <a:lnTo>
                  <a:pt x="1464" y="2712"/>
                </a:lnTo>
                <a:lnTo>
                  <a:pt x="1463" y="2712"/>
                </a:lnTo>
                <a:lnTo>
                  <a:pt x="1461" y="2712"/>
                </a:lnTo>
                <a:lnTo>
                  <a:pt x="1459" y="2712"/>
                </a:lnTo>
                <a:lnTo>
                  <a:pt x="1459" y="2711"/>
                </a:lnTo>
                <a:lnTo>
                  <a:pt x="1458" y="2711"/>
                </a:lnTo>
                <a:lnTo>
                  <a:pt x="1456" y="2711"/>
                </a:lnTo>
                <a:lnTo>
                  <a:pt x="1455" y="2711"/>
                </a:lnTo>
                <a:lnTo>
                  <a:pt x="1455" y="2709"/>
                </a:lnTo>
                <a:lnTo>
                  <a:pt x="1453" y="2709"/>
                </a:lnTo>
                <a:lnTo>
                  <a:pt x="1453" y="2711"/>
                </a:lnTo>
                <a:lnTo>
                  <a:pt x="1453" y="2709"/>
                </a:lnTo>
                <a:lnTo>
                  <a:pt x="1451" y="2709"/>
                </a:lnTo>
                <a:lnTo>
                  <a:pt x="1450" y="2709"/>
                </a:lnTo>
                <a:lnTo>
                  <a:pt x="1451" y="2709"/>
                </a:lnTo>
                <a:lnTo>
                  <a:pt x="1451" y="2711"/>
                </a:lnTo>
                <a:lnTo>
                  <a:pt x="1450" y="2709"/>
                </a:lnTo>
                <a:lnTo>
                  <a:pt x="1448" y="2709"/>
                </a:lnTo>
                <a:lnTo>
                  <a:pt x="1447" y="2709"/>
                </a:lnTo>
                <a:lnTo>
                  <a:pt x="1445" y="2709"/>
                </a:lnTo>
                <a:lnTo>
                  <a:pt x="1445" y="2707"/>
                </a:lnTo>
                <a:lnTo>
                  <a:pt x="1443" y="2707"/>
                </a:lnTo>
                <a:lnTo>
                  <a:pt x="1442" y="2707"/>
                </a:lnTo>
                <a:lnTo>
                  <a:pt x="1440" y="2707"/>
                </a:lnTo>
                <a:lnTo>
                  <a:pt x="1440" y="2706"/>
                </a:lnTo>
                <a:lnTo>
                  <a:pt x="1439" y="2706"/>
                </a:lnTo>
                <a:lnTo>
                  <a:pt x="1439" y="2707"/>
                </a:lnTo>
                <a:lnTo>
                  <a:pt x="1439" y="2709"/>
                </a:lnTo>
                <a:lnTo>
                  <a:pt x="1440" y="2709"/>
                </a:lnTo>
                <a:lnTo>
                  <a:pt x="1440" y="2711"/>
                </a:lnTo>
                <a:lnTo>
                  <a:pt x="1440" y="2709"/>
                </a:lnTo>
                <a:lnTo>
                  <a:pt x="1442" y="2711"/>
                </a:lnTo>
                <a:lnTo>
                  <a:pt x="1443" y="2711"/>
                </a:lnTo>
                <a:lnTo>
                  <a:pt x="1443" y="2712"/>
                </a:lnTo>
                <a:lnTo>
                  <a:pt x="1445" y="2712"/>
                </a:lnTo>
                <a:lnTo>
                  <a:pt x="1447" y="2712"/>
                </a:lnTo>
                <a:lnTo>
                  <a:pt x="1448" y="2712"/>
                </a:lnTo>
                <a:lnTo>
                  <a:pt x="1448" y="2714"/>
                </a:lnTo>
                <a:lnTo>
                  <a:pt x="1450" y="2714"/>
                </a:lnTo>
                <a:lnTo>
                  <a:pt x="1451" y="2714"/>
                </a:lnTo>
                <a:lnTo>
                  <a:pt x="1451" y="2715"/>
                </a:lnTo>
                <a:lnTo>
                  <a:pt x="1453" y="2715"/>
                </a:lnTo>
                <a:lnTo>
                  <a:pt x="1455" y="2714"/>
                </a:lnTo>
                <a:lnTo>
                  <a:pt x="1456" y="2714"/>
                </a:lnTo>
                <a:lnTo>
                  <a:pt x="1456" y="2715"/>
                </a:lnTo>
                <a:lnTo>
                  <a:pt x="1458" y="2715"/>
                </a:lnTo>
                <a:lnTo>
                  <a:pt x="1459" y="2715"/>
                </a:lnTo>
                <a:lnTo>
                  <a:pt x="1461" y="2715"/>
                </a:lnTo>
                <a:lnTo>
                  <a:pt x="1463" y="2715"/>
                </a:lnTo>
                <a:lnTo>
                  <a:pt x="1463" y="2717"/>
                </a:lnTo>
                <a:lnTo>
                  <a:pt x="1464" y="2717"/>
                </a:lnTo>
                <a:lnTo>
                  <a:pt x="1466" y="2717"/>
                </a:lnTo>
                <a:lnTo>
                  <a:pt x="1467" y="2717"/>
                </a:lnTo>
                <a:lnTo>
                  <a:pt x="1467" y="2719"/>
                </a:lnTo>
                <a:lnTo>
                  <a:pt x="1469" y="2720"/>
                </a:lnTo>
                <a:lnTo>
                  <a:pt x="1471" y="2720"/>
                </a:lnTo>
                <a:lnTo>
                  <a:pt x="1471" y="2719"/>
                </a:lnTo>
                <a:lnTo>
                  <a:pt x="1471" y="2720"/>
                </a:lnTo>
                <a:lnTo>
                  <a:pt x="1472" y="2720"/>
                </a:lnTo>
                <a:lnTo>
                  <a:pt x="1474" y="2720"/>
                </a:lnTo>
                <a:lnTo>
                  <a:pt x="1475" y="2720"/>
                </a:lnTo>
                <a:lnTo>
                  <a:pt x="1475" y="2722"/>
                </a:lnTo>
                <a:lnTo>
                  <a:pt x="1477" y="2722"/>
                </a:lnTo>
                <a:lnTo>
                  <a:pt x="1479" y="2722"/>
                </a:lnTo>
                <a:lnTo>
                  <a:pt x="1480" y="2722"/>
                </a:lnTo>
                <a:lnTo>
                  <a:pt x="1482" y="2722"/>
                </a:lnTo>
                <a:lnTo>
                  <a:pt x="1482" y="2723"/>
                </a:lnTo>
                <a:lnTo>
                  <a:pt x="1483" y="2723"/>
                </a:lnTo>
                <a:lnTo>
                  <a:pt x="1485" y="2723"/>
                </a:lnTo>
                <a:lnTo>
                  <a:pt x="1485" y="2725"/>
                </a:lnTo>
                <a:lnTo>
                  <a:pt x="1487" y="2725"/>
                </a:lnTo>
                <a:lnTo>
                  <a:pt x="1488" y="2725"/>
                </a:lnTo>
                <a:lnTo>
                  <a:pt x="1488" y="2727"/>
                </a:lnTo>
                <a:lnTo>
                  <a:pt x="1490" y="2727"/>
                </a:lnTo>
                <a:lnTo>
                  <a:pt x="1491" y="2727"/>
                </a:lnTo>
                <a:lnTo>
                  <a:pt x="1493" y="2727"/>
                </a:lnTo>
                <a:lnTo>
                  <a:pt x="1493" y="2728"/>
                </a:lnTo>
                <a:lnTo>
                  <a:pt x="1495" y="2728"/>
                </a:lnTo>
                <a:lnTo>
                  <a:pt x="1496" y="2728"/>
                </a:lnTo>
                <a:lnTo>
                  <a:pt x="1496" y="2730"/>
                </a:lnTo>
                <a:lnTo>
                  <a:pt x="1498" y="2730"/>
                </a:lnTo>
                <a:lnTo>
                  <a:pt x="1499" y="2730"/>
                </a:lnTo>
                <a:lnTo>
                  <a:pt x="1501" y="2730"/>
                </a:lnTo>
                <a:lnTo>
                  <a:pt x="1503" y="2730"/>
                </a:lnTo>
                <a:lnTo>
                  <a:pt x="1504" y="2730"/>
                </a:lnTo>
                <a:lnTo>
                  <a:pt x="1506" y="2730"/>
                </a:lnTo>
                <a:lnTo>
                  <a:pt x="1506" y="2731"/>
                </a:lnTo>
                <a:lnTo>
                  <a:pt x="1506" y="2733"/>
                </a:lnTo>
                <a:lnTo>
                  <a:pt x="1507" y="2735"/>
                </a:lnTo>
                <a:lnTo>
                  <a:pt x="1509" y="2733"/>
                </a:lnTo>
                <a:lnTo>
                  <a:pt x="1511" y="2733"/>
                </a:lnTo>
                <a:lnTo>
                  <a:pt x="1511" y="2735"/>
                </a:lnTo>
                <a:lnTo>
                  <a:pt x="1512" y="2735"/>
                </a:lnTo>
                <a:lnTo>
                  <a:pt x="1512" y="2733"/>
                </a:lnTo>
                <a:lnTo>
                  <a:pt x="1512" y="2735"/>
                </a:lnTo>
                <a:lnTo>
                  <a:pt x="1514" y="2735"/>
                </a:lnTo>
                <a:lnTo>
                  <a:pt x="1515" y="2735"/>
                </a:lnTo>
                <a:lnTo>
                  <a:pt x="1517" y="2735"/>
                </a:lnTo>
                <a:lnTo>
                  <a:pt x="1519" y="2735"/>
                </a:lnTo>
                <a:lnTo>
                  <a:pt x="1520" y="2735"/>
                </a:lnTo>
                <a:lnTo>
                  <a:pt x="1522" y="2735"/>
                </a:lnTo>
                <a:lnTo>
                  <a:pt x="1523" y="2735"/>
                </a:lnTo>
                <a:lnTo>
                  <a:pt x="1523" y="2736"/>
                </a:lnTo>
                <a:lnTo>
                  <a:pt x="1523" y="2735"/>
                </a:lnTo>
                <a:lnTo>
                  <a:pt x="1525" y="2735"/>
                </a:lnTo>
                <a:lnTo>
                  <a:pt x="1525" y="2736"/>
                </a:lnTo>
                <a:lnTo>
                  <a:pt x="1527" y="2736"/>
                </a:lnTo>
                <a:lnTo>
                  <a:pt x="1528" y="2736"/>
                </a:lnTo>
                <a:lnTo>
                  <a:pt x="1528" y="2735"/>
                </a:lnTo>
                <a:lnTo>
                  <a:pt x="1528" y="2736"/>
                </a:lnTo>
                <a:lnTo>
                  <a:pt x="1530" y="2736"/>
                </a:lnTo>
                <a:lnTo>
                  <a:pt x="1531" y="2736"/>
                </a:lnTo>
                <a:lnTo>
                  <a:pt x="1531" y="2735"/>
                </a:lnTo>
                <a:lnTo>
                  <a:pt x="1531" y="2736"/>
                </a:lnTo>
                <a:lnTo>
                  <a:pt x="1533" y="2736"/>
                </a:lnTo>
                <a:lnTo>
                  <a:pt x="1535" y="2736"/>
                </a:lnTo>
                <a:lnTo>
                  <a:pt x="1536" y="2736"/>
                </a:lnTo>
                <a:lnTo>
                  <a:pt x="1538" y="2736"/>
                </a:lnTo>
                <a:lnTo>
                  <a:pt x="1539" y="2738"/>
                </a:lnTo>
                <a:lnTo>
                  <a:pt x="1541" y="2738"/>
                </a:lnTo>
                <a:lnTo>
                  <a:pt x="1541" y="2736"/>
                </a:lnTo>
                <a:lnTo>
                  <a:pt x="1543" y="2738"/>
                </a:lnTo>
                <a:lnTo>
                  <a:pt x="1543" y="2736"/>
                </a:lnTo>
                <a:lnTo>
                  <a:pt x="1544" y="2736"/>
                </a:lnTo>
                <a:lnTo>
                  <a:pt x="1546" y="2736"/>
                </a:lnTo>
                <a:lnTo>
                  <a:pt x="1547" y="2738"/>
                </a:lnTo>
                <a:lnTo>
                  <a:pt x="1549" y="2738"/>
                </a:lnTo>
                <a:lnTo>
                  <a:pt x="1549" y="2739"/>
                </a:lnTo>
                <a:lnTo>
                  <a:pt x="1551" y="2739"/>
                </a:lnTo>
                <a:lnTo>
                  <a:pt x="1552" y="2739"/>
                </a:lnTo>
                <a:lnTo>
                  <a:pt x="1552" y="2741"/>
                </a:lnTo>
                <a:lnTo>
                  <a:pt x="1554" y="2741"/>
                </a:lnTo>
                <a:lnTo>
                  <a:pt x="1557" y="2744"/>
                </a:lnTo>
                <a:lnTo>
                  <a:pt x="1559" y="2746"/>
                </a:lnTo>
                <a:lnTo>
                  <a:pt x="1560" y="2746"/>
                </a:lnTo>
                <a:lnTo>
                  <a:pt x="1562" y="2746"/>
                </a:lnTo>
                <a:lnTo>
                  <a:pt x="1562" y="2747"/>
                </a:lnTo>
                <a:lnTo>
                  <a:pt x="1562" y="2749"/>
                </a:lnTo>
                <a:lnTo>
                  <a:pt x="1562" y="2751"/>
                </a:lnTo>
                <a:lnTo>
                  <a:pt x="1560" y="2751"/>
                </a:lnTo>
                <a:lnTo>
                  <a:pt x="1560" y="2752"/>
                </a:lnTo>
                <a:lnTo>
                  <a:pt x="1560" y="2754"/>
                </a:lnTo>
                <a:lnTo>
                  <a:pt x="1560" y="2755"/>
                </a:lnTo>
                <a:lnTo>
                  <a:pt x="1559" y="2755"/>
                </a:lnTo>
                <a:lnTo>
                  <a:pt x="1559" y="2757"/>
                </a:lnTo>
                <a:lnTo>
                  <a:pt x="1557" y="2757"/>
                </a:lnTo>
                <a:lnTo>
                  <a:pt x="1555" y="2757"/>
                </a:lnTo>
                <a:lnTo>
                  <a:pt x="1554" y="2757"/>
                </a:lnTo>
                <a:lnTo>
                  <a:pt x="1554" y="2755"/>
                </a:lnTo>
                <a:lnTo>
                  <a:pt x="1554" y="2754"/>
                </a:lnTo>
                <a:lnTo>
                  <a:pt x="1552" y="2754"/>
                </a:lnTo>
                <a:lnTo>
                  <a:pt x="1552" y="2752"/>
                </a:lnTo>
                <a:lnTo>
                  <a:pt x="1552" y="2751"/>
                </a:lnTo>
                <a:lnTo>
                  <a:pt x="1551" y="2749"/>
                </a:lnTo>
                <a:lnTo>
                  <a:pt x="1551" y="2751"/>
                </a:lnTo>
                <a:lnTo>
                  <a:pt x="1549" y="2751"/>
                </a:lnTo>
                <a:lnTo>
                  <a:pt x="1551" y="2751"/>
                </a:lnTo>
                <a:lnTo>
                  <a:pt x="1551" y="2752"/>
                </a:lnTo>
                <a:lnTo>
                  <a:pt x="1551" y="2754"/>
                </a:lnTo>
                <a:lnTo>
                  <a:pt x="1551" y="2755"/>
                </a:lnTo>
                <a:lnTo>
                  <a:pt x="1549" y="2755"/>
                </a:lnTo>
                <a:lnTo>
                  <a:pt x="1547" y="2757"/>
                </a:lnTo>
                <a:lnTo>
                  <a:pt x="1546" y="2757"/>
                </a:lnTo>
                <a:lnTo>
                  <a:pt x="1544" y="2757"/>
                </a:lnTo>
                <a:lnTo>
                  <a:pt x="1544" y="2755"/>
                </a:lnTo>
                <a:lnTo>
                  <a:pt x="1544" y="2757"/>
                </a:lnTo>
                <a:lnTo>
                  <a:pt x="1543" y="2757"/>
                </a:lnTo>
                <a:lnTo>
                  <a:pt x="1541" y="2757"/>
                </a:lnTo>
                <a:lnTo>
                  <a:pt x="1539" y="2755"/>
                </a:lnTo>
                <a:lnTo>
                  <a:pt x="1538" y="2755"/>
                </a:lnTo>
                <a:lnTo>
                  <a:pt x="1538" y="2757"/>
                </a:lnTo>
                <a:lnTo>
                  <a:pt x="1536" y="2757"/>
                </a:lnTo>
                <a:lnTo>
                  <a:pt x="1535" y="2757"/>
                </a:lnTo>
                <a:lnTo>
                  <a:pt x="1533" y="2757"/>
                </a:lnTo>
                <a:lnTo>
                  <a:pt x="1533" y="2759"/>
                </a:lnTo>
                <a:lnTo>
                  <a:pt x="1531" y="2759"/>
                </a:lnTo>
                <a:lnTo>
                  <a:pt x="1530" y="2760"/>
                </a:lnTo>
                <a:lnTo>
                  <a:pt x="1528" y="2760"/>
                </a:lnTo>
                <a:lnTo>
                  <a:pt x="1528" y="2762"/>
                </a:lnTo>
                <a:lnTo>
                  <a:pt x="1527" y="2762"/>
                </a:lnTo>
                <a:lnTo>
                  <a:pt x="1525" y="2762"/>
                </a:lnTo>
                <a:lnTo>
                  <a:pt x="1523" y="2763"/>
                </a:lnTo>
                <a:lnTo>
                  <a:pt x="1522" y="2763"/>
                </a:lnTo>
                <a:lnTo>
                  <a:pt x="1522" y="2765"/>
                </a:lnTo>
                <a:lnTo>
                  <a:pt x="1520" y="2765"/>
                </a:lnTo>
                <a:lnTo>
                  <a:pt x="1519" y="2765"/>
                </a:lnTo>
                <a:lnTo>
                  <a:pt x="1517" y="2765"/>
                </a:lnTo>
                <a:lnTo>
                  <a:pt x="1517" y="2767"/>
                </a:lnTo>
                <a:lnTo>
                  <a:pt x="1514" y="2767"/>
                </a:lnTo>
                <a:lnTo>
                  <a:pt x="1512" y="2767"/>
                </a:lnTo>
                <a:lnTo>
                  <a:pt x="1511" y="2768"/>
                </a:lnTo>
                <a:lnTo>
                  <a:pt x="1509" y="2768"/>
                </a:lnTo>
                <a:lnTo>
                  <a:pt x="1506" y="2770"/>
                </a:lnTo>
                <a:lnTo>
                  <a:pt x="1506" y="2771"/>
                </a:lnTo>
                <a:lnTo>
                  <a:pt x="1504" y="2771"/>
                </a:lnTo>
                <a:lnTo>
                  <a:pt x="1503" y="2771"/>
                </a:lnTo>
                <a:lnTo>
                  <a:pt x="1501" y="2773"/>
                </a:lnTo>
                <a:lnTo>
                  <a:pt x="1499" y="2773"/>
                </a:lnTo>
                <a:lnTo>
                  <a:pt x="1498" y="2773"/>
                </a:lnTo>
                <a:lnTo>
                  <a:pt x="1498" y="2775"/>
                </a:lnTo>
                <a:lnTo>
                  <a:pt x="1496" y="2775"/>
                </a:lnTo>
                <a:lnTo>
                  <a:pt x="1496" y="2776"/>
                </a:lnTo>
                <a:lnTo>
                  <a:pt x="1496" y="2778"/>
                </a:lnTo>
                <a:lnTo>
                  <a:pt x="1495" y="2778"/>
                </a:lnTo>
                <a:lnTo>
                  <a:pt x="1495" y="2779"/>
                </a:lnTo>
                <a:lnTo>
                  <a:pt x="1493" y="2779"/>
                </a:lnTo>
                <a:lnTo>
                  <a:pt x="1490" y="2779"/>
                </a:lnTo>
                <a:lnTo>
                  <a:pt x="1488" y="2779"/>
                </a:lnTo>
                <a:lnTo>
                  <a:pt x="1488" y="2778"/>
                </a:lnTo>
                <a:lnTo>
                  <a:pt x="1487" y="2778"/>
                </a:lnTo>
                <a:lnTo>
                  <a:pt x="1485" y="2778"/>
                </a:lnTo>
                <a:lnTo>
                  <a:pt x="1483" y="2776"/>
                </a:lnTo>
                <a:lnTo>
                  <a:pt x="1482" y="2776"/>
                </a:lnTo>
                <a:lnTo>
                  <a:pt x="1483" y="2776"/>
                </a:lnTo>
                <a:lnTo>
                  <a:pt x="1483" y="2775"/>
                </a:lnTo>
                <a:lnTo>
                  <a:pt x="1483" y="2773"/>
                </a:lnTo>
                <a:lnTo>
                  <a:pt x="1485" y="2773"/>
                </a:lnTo>
                <a:lnTo>
                  <a:pt x="1485" y="2771"/>
                </a:lnTo>
                <a:lnTo>
                  <a:pt x="1483" y="2771"/>
                </a:lnTo>
                <a:lnTo>
                  <a:pt x="1483" y="2770"/>
                </a:lnTo>
                <a:lnTo>
                  <a:pt x="1485" y="2771"/>
                </a:lnTo>
                <a:lnTo>
                  <a:pt x="1487" y="2771"/>
                </a:lnTo>
                <a:lnTo>
                  <a:pt x="1488" y="2771"/>
                </a:lnTo>
                <a:lnTo>
                  <a:pt x="1487" y="2771"/>
                </a:lnTo>
                <a:lnTo>
                  <a:pt x="1485" y="2770"/>
                </a:lnTo>
                <a:lnTo>
                  <a:pt x="1483" y="2770"/>
                </a:lnTo>
                <a:lnTo>
                  <a:pt x="1482" y="2770"/>
                </a:lnTo>
                <a:lnTo>
                  <a:pt x="1480" y="2770"/>
                </a:lnTo>
                <a:lnTo>
                  <a:pt x="1480" y="2768"/>
                </a:lnTo>
                <a:lnTo>
                  <a:pt x="1479" y="2768"/>
                </a:lnTo>
                <a:lnTo>
                  <a:pt x="1479" y="2770"/>
                </a:lnTo>
                <a:lnTo>
                  <a:pt x="1477" y="2770"/>
                </a:lnTo>
                <a:lnTo>
                  <a:pt x="1477" y="2771"/>
                </a:lnTo>
                <a:lnTo>
                  <a:pt x="1477" y="2770"/>
                </a:lnTo>
                <a:lnTo>
                  <a:pt x="1477" y="2771"/>
                </a:lnTo>
                <a:lnTo>
                  <a:pt x="1475" y="2771"/>
                </a:lnTo>
                <a:lnTo>
                  <a:pt x="1474" y="2771"/>
                </a:lnTo>
                <a:lnTo>
                  <a:pt x="1474" y="2773"/>
                </a:lnTo>
                <a:lnTo>
                  <a:pt x="1474" y="2775"/>
                </a:lnTo>
                <a:lnTo>
                  <a:pt x="1475" y="2775"/>
                </a:lnTo>
                <a:lnTo>
                  <a:pt x="1475" y="2776"/>
                </a:lnTo>
                <a:lnTo>
                  <a:pt x="1474" y="2776"/>
                </a:lnTo>
                <a:lnTo>
                  <a:pt x="1474" y="2778"/>
                </a:lnTo>
                <a:lnTo>
                  <a:pt x="1472" y="2779"/>
                </a:lnTo>
                <a:lnTo>
                  <a:pt x="1471" y="2779"/>
                </a:lnTo>
                <a:lnTo>
                  <a:pt x="1469" y="2781"/>
                </a:lnTo>
                <a:lnTo>
                  <a:pt x="1467" y="2781"/>
                </a:lnTo>
                <a:lnTo>
                  <a:pt x="1467" y="2779"/>
                </a:lnTo>
                <a:lnTo>
                  <a:pt x="1466" y="2781"/>
                </a:lnTo>
                <a:lnTo>
                  <a:pt x="1466" y="2779"/>
                </a:lnTo>
                <a:lnTo>
                  <a:pt x="1464" y="2779"/>
                </a:lnTo>
                <a:lnTo>
                  <a:pt x="1463" y="2779"/>
                </a:lnTo>
                <a:lnTo>
                  <a:pt x="1463" y="2778"/>
                </a:lnTo>
                <a:lnTo>
                  <a:pt x="1461" y="2778"/>
                </a:lnTo>
                <a:lnTo>
                  <a:pt x="1459" y="2776"/>
                </a:lnTo>
                <a:lnTo>
                  <a:pt x="1459" y="2778"/>
                </a:lnTo>
                <a:lnTo>
                  <a:pt x="1461" y="2778"/>
                </a:lnTo>
                <a:lnTo>
                  <a:pt x="1461" y="2779"/>
                </a:lnTo>
                <a:lnTo>
                  <a:pt x="1459" y="2779"/>
                </a:lnTo>
                <a:lnTo>
                  <a:pt x="1458" y="2779"/>
                </a:lnTo>
                <a:lnTo>
                  <a:pt x="1458" y="2781"/>
                </a:lnTo>
                <a:lnTo>
                  <a:pt x="1456" y="2781"/>
                </a:lnTo>
                <a:lnTo>
                  <a:pt x="1455" y="2781"/>
                </a:lnTo>
                <a:lnTo>
                  <a:pt x="1455" y="2779"/>
                </a:lnTo>
                <a:lnTo>
                  <a:pt x="1453" y="2781"/>
                </a:lnTo>
                <a:lnTo>
                  <a:pt x="1451" y="2781"/>
                </a:lnTo>
                <a:lnTo>
                  <a:pt x="1451" y="2783"/>
                </a:lnTo>
                <a:lnTo>
                  <a:pt x="1450" y="2783"/>
                </a:lnTo>
                <a:lnTo>
                  <a:pt x="1450" y="2784"/>
                </a:lnTo>
                <a:lnTo>
                  <a:pt x="1450" y="2786"/>
                </a:lnTo>
                <a:lnTo>
                  <a:pt x="1448" y="2786"/>
                </a:lnTo>
                <a:lnTo>
                  <a:pt x="1448" y="2784"/>
                </a:lnTo>
                <a:lnTo>
                  <a:pt x="1447" y="2784"/>
                </a:lnTo>
                <a:lnTo>
                  <a:pt x="1447" y="2786"/>
                </a:lnTo>
                <a:lnTo>
                  <a:pt x="1445" y="2786"/>
                </a:lnTo>
                <a:lnTo>
                  <a:pt x="1445" y="2784"/>
                </a:lnTo>
                <a:lnTo>
                  <a:pt x="1443" y="2784"/>
                </a:lnTo>
                <a:lnTo>
                  <a:pt x="1443" y="2786"/>
                </a:lnTo>
                <a:lnTo>
                  <a:pt x="1442" y="2786"/>
                </a:lnTo>
                <a:lnTo>
                  <a:pt x="1440" y="2786"/>
                </a:lnTo>
                <a:lnTo>
                  <a:pt x="1439" y="2786"/>
                </a:lnTo>
                <a:lnTo>
                  <a:pt x="1437" y="2786"/>
                </a:lnTo>
                <a:lnTo>
                  <a:pt x="1437" y="2784"/>
                </a:lnTo>
                <a:lnTo>
                  <a:pt x="1437" y="2783"/>
                </a:lnTo>
                <a:lnTo>
                  <a:pt x="1435" y="2783"/>
                </a:lnTo>
                <a:lnTo>
                  <a:pt x="1435" y="2781"/>
                </a:lnTo>
                <a:lnTo>
                  <a:pt x="1435" y="2779"/>
                </a:lnTo>
                <a:lnTo>
                  <a:pt x="1434" y="2779"/>
                </a:lnTo>
                <a:lnTo>
                  <a:pt x="1434" y="2778"/>
                </a:lnTo>
                <a:lnTo>
                  <a:pt x="1435" y="2778"/>
                </a:lnTo>
                <a:lnTo>
                  <a:pt x="1434" y="2778"/>
                </a:lnTo>
                <a:lnTo>
                  <a:pt x="1434" y="2776"/>
                </a:lnTo>
                <a:lnTo>
                  <a:pt x="1434" y="2775"/>
                </a:lnTo>
                <a:lnTo>
                  <a:pt x="1432" y="2775"/>
                </a:lnTo>
                <a:lnTo>
                  <a:pt x="1432" y="2773"/>
                </a:lnTo>
                <a:lnTo>
                  <a:pt x="1431" y="2773"/>
                </a:lnTo>
                <a:lnTo>
                  <a:pt x="1431" y="2771"/>
                </a:lnTo>
                <a:lnTo>
                  <a:pt x="1431" y="2770"/>
                </a:lnTo>
                <a:lnTo>
                  <a:pt x="1432" y="2770"/>
                </a:lnTo>
                <a:lnTo>
                  <a:pt x="1434" y="2770"/>
                </a:lnTo>
                <a:lnTo>
                  <a:pt x="1434" y="2768"/>
                </a:lnTo>
                <a:lnTo>
                  <a:pt x="1434" y="2767"/>
                </a:lnTo>
                <a:lnTo>
                  <a:pt x="1435" y="2767"/>
                </a:lnTo>
                <a:lnTo>
                  <a:pt x="1435" y="2765"/>
                </a:lnTo>
                <a:lnTo>
                  <a:pt x="1437" y="2765"/>
                </a:lnTo>
                <a:lnTo>
                  <a:pt x="1437" y="2763"/>
                </a:lnTo>
                <a:lnTo>
                  <a:pt x="1437" y="2762"/>
                </a:lnTo>
                <a:lnTo>
                  <a:pt x="1437" y="2760"/>
                </a:lnTo>
                <a:lnTo>
                  <a:pt x="1439" y="2760"/>
                </a:lnTo>
                <a:lnTo>
                  <a:pt x="1439" y="2759"/>
                </a:lnTo>
                <a:lnTo>
                  <a:pt x="1440" y="2759"/>
                </a:lnTo>
                <a:lnTo>
                  <a:pt x="1442" y="2759"/>
                </a:lnTo>
                <a:lnTo>
                  <a:pt x="1443" y="2759"/>
                </a:lnTo>
                <a:lnTo>
                  <a:pt x="1443" y="2757"/>
                </a:lnTo>
                <a:lnTo>
                  <a:pt x="1445" y="2757"/>
                </a:lnTo>
                <a:lnTo>
                  <a:pt x="1445" y="2755"/>
                </a:lnTo>
                <a:lnTo>
                  <a:pt x="1447" y="2755"/>
                </a:lnTo>
                <a:lnTo>
                  <a:pt x="1448" y="2755"/>
                </a:lnTo>
                <a:lnTo>
                  <a:pt x="1448" y="2754"/>
                </a:lnTo>
                <a:lnTo>
                  <a:pt x="1450" y="2754"/>
                </a:lnTo>
                <a:lnTo>
                  <a:pt x="1451" y="2754"/>
                </a:lnTo>
                <a:lnTo>
                  <a:pt x="1453" y="2754"/>
                </a:lnTo>
                <a:lnTo>
                  <a:pt x="1455" y="2754"/>
                </a:lnTo>
                <a:lnTo>
                  <a:pt x="1455" y="2752"/>
                </a:lnTo>
                <a:lnTo>
                  <a:pt x="1456" y="2752"/>
                </a:lnTo>
                <a:lnTo>
                  <a:pt x="1456" y="2754"/>
                </a:lnTo>
                <a:lnTo>
                  <a:pt x="1458" y="2754"/>
                </a:lnTo>
                <a:lnTo>
                  <a:pt x="1458" y="2755"/>
                </a:lnTo>
                <a:lnTo>
                  <a:pt x="1459" y="2755"/>
                </a:lnTo>
                <a:lnTo>
                  <a:pt x="1461" y="2755"/>
                </a:lnTo>
                <a:lnTo>
                  <a:pt x="1461" y="2757"/>
                </a:lnTo>
                <a:lnTo>
                  <a:pt x="1463" y="2759"/>
                </a:lnTo>
                <a:lnTo>
                  <a:pt x="1463" y="2760"/>
                </a:lnTo>
                <a:lnTo>
                  <a:pt x="1464" y="2760"/>
                </a:lnTo>
                <a:lnTo>
                  <a:pt x="1464" y="2762"/>
                </a:lnTo>
                <a:lnTo>
                  <a:pt x="1466" y="2762"/>
                </a:lnTo>
                <a:lnTo>
                  <a:pt x="1467" y="2762"/>
                </a:lnTo>
                <a:lnTo>
                  <a:pt x="1467" y="2763"/>
                </a:lnTo>
                <a:lnTo>
                  <a:pt x="1469" y="2763"/>
                </a:lnTo>
                <a:lnTo>
                  <a:pt x="1469" y="2762"/>
                </a:lnTo>
                <a:lnTo>
                  <a:pt x="1467" y="2762"/>
                </a:lnTo>
                <a:lnTo>
                  <a:pt x="1467" y="2760"/>
                </a:lnTo>
                <a:lnTo>
                  <a:pt x="1466" y="2760"/>
                </a:lnTo>
                <a:lnTo>
                  <a:pt x="1466" y="2759"/>
                </a:lnTo>
                <a:lnTo>
                  <a:pt x="1464" y="2759"/>
                </a:lnTo>
                <a:lnTo>
                  <a:pt x="1463" y="2757"/>
                </a:lnTo>
                <a:lnTo>
                  <a:pt x="1461" y="2755"/>
                </a:lnTo>
                <a:lnTo>
                  <a:pt x="1459" y="2755"/>
                </a:lnTo>
                <a:lnTo>
                  <a:pt x="1459" y="2754"/>
                </a:lnTo>
                <a:lnTo>
                  <a:pt x="1458" y="2754"/>
                </a:lnTo>
                <a:lnTo>
                  <a:pt x="1458" y="2752"/>
                </a:lnTo>
                <a:lnTo>
                  <a:pt x="1456" y="2752"/>
                </a:lnTo>
                <a:lnTo>
                  <a:pt x="1455" y="2752"/>
                </a:lnTo>
                <a:lnTo>
                  <a:pt x="1453" y="2752"/>
                </a:lnTo>
                <a:lnTo>
                  <a:pt x="1453" y="2754"/>
                </a:lnTo>
                <a:lnTo>
                  <a:pt x="1451" y="2754"/>
                </a:lnTo>
                <a:lnTo>
                  <a:pt x="1450" y="2754"/>
                </a:lnTo>
                <a:lnTo>
                  <a:pt x="1448" y="2754"/>
                </a:lnTo>
                <a:lnTo>
                  <a:pt x="1447" y="2754"/>
                </a:lnTo>
                <a:lnTo>
                  <a:pt x="1445" y="2754"/>
                </a:lnTo>
                <a:lnTo>
                  <a:pt x="1443" y="2754"/>
                </a:lnTo>
                <a:lnTo>
                  <a:pt x="1442" y="2754"/>
                </a:lnTo>
                <a:lnTo>
                  <a:pt x="1440" y="2754"/>
                </a:lnTo>
                <a:lnTo>
                  <a:pt x="1440" y="2755"/>
                </a:lnTo>
                <a:lnTo>
                  <a:pt x="1439" y="2755"/>
                </a:lnTo>
                <a:lnTo>
                  <a:pt x="1437" y="2755"/>
                </a:lnTo>
                <a:lnTo>
                  <a:pt x="1437" y="2757"/>
                </a:lnTo>
                <a:lnTo>
                  <a:pt x="1435" y="2757"/>
                </a:lnTo>
                <a:lnTo>
                  <a:pt x="1437" y="2757"/>
                </a:lnTo>
                <a:lnTo>
                  <a:pt x="1435" y="2757"/>
                </a:lnTo>
                <a:lnTo>
                  <a:pt x="1435" y="2759"/>
                </a:lnTo>
                <a:lnTo>
                  <a:pt x="1434" y="2759"/>
                </a:lnTo>
                <a:lnTo>
                  <a:pt x="1435" y="2760"/>
                </a:lnTo>
                <a:lnTo>
                  <a:pt x="1434" y="2760"/>
                </a:lnTo>
                <a:lnTo>
                  <a:pt x="1434" y="2762"/>
                </a:lnTo>
                <a:lnTo>
                  <a:pt x="1432" y="2762"/>
                </a:lnTo>
                <a:lnTo>
                  <a:pt x="1432" y="2763"/>
                </a:lnTo>
                <a:lnTo>
                  <a:pt x="1432" y="2765"/>
                </a:lnTo>
                <a:lnTo>
                  <a:pt x="1431" y="2765"/>
                </a:lnTo>
                <a:lnTo>
                  <a:pt x="1432" y="2765"/>
                </a:lnTo>
                <a:lnTo>
                  <a:pt x="1432" y="2767"/>
                </a:lnTo>
                <a:lnTo>
                  <a:pt x="1432" y="2768"/>
                </a:lnTo>
                <a:lnTo>
                  <a:pt x="1431" y="2768"/>
                </a:lnTo>
                <a:lnTo>
                  <a:pt x="1429" y="2770"/>
                </a:lnTo>
                <a:lnTo>
                  <a:pt x="1429" y="2771"/>
                </a:lnTo>
                <a:lnTo>
                  <a:pt x="1429" y="2773"/>
                </a:lnTo>
                <a:lnTo>
                  <a:pt x="1427" y="2773"/>
                </a:lnTo>
                <a:lnTo>
                  <a:pt x="1427" y="2775"/>
                </a:lnTo>
                <a:lnTo>
                  <a:pt x="1427" y="2776"/>
                </a:lnTo>
                <a:lnTo>
                  <a:pt x="1426" y="2776"/>
                </a:lnTo>
                <a:lnTo>
                  <a:pt x="1424" y="2776"/>
                </a:lnTo>
                <a:lnTo>
                  <a:pt x="1423" y="2776"/>
                </a:lnTo>
                <a:lnTo>
                  <a:pt x="1423" y="2775"/>
                </a:lnTo>
                <a:lnTo>
                  <a:pt x="1421" y="2775"/>
                </a:lnTo>
                <a:lnTo>
                  <a:pt x="1421" y="2773"/>
                </a:lnTo>
                <a:lnTo>
                  <a:pt x="1419" y="2773"/>
                </a:lnTo>
                <a:lnTo>
                  <a:pt x="1419" y="2771"/>
                </a:lnTo>
                <a:lnTo>
                  <a:pt x="1418" y="2771"/>
                </a:lnTo>
                <a:lnTo>
                  <a:pt x="1418" y="2770"/>
                </a:lnTo>
                <a:lnTo>
                  <a:pt x="1416" y="2770"/>
                </a:lnTo>
                <a:lnTo>
                  <a:pt x="1416" y="2768"/>
                </a:lnTo>
                <a:lnTo>
                  <a:pt x="1415" y="2768"/>
                </a:lnTo>
                <a:lnTo>
                  <a:pt x="1415" y="2770"/>
                </a:lnTo>
                <a:lnTo>
                  <a:pt x="1415" y="2771"/>
                </a:lnTo>
                <a:lnTo>
                  <a:pt x="1415" y="2773"/>
                </a:lnTo>
                <a:lnTo>
                  <a:pt x="1415" y="2775"/>
                </a:lnTo>
                <a:lnTo>
                  <a:pt x="1416" y="2775"/>
                </a:lnTo>
                <a:lnTo>
                  <a:pt x="1416" y="2773"/>
                </a:lnTo>
                <a:lnTo>
                  <a:pt x="1416" y="2771"/>
                </a:lnTo>
                <a:lnTo>
                  <a:pt x="1416" y="2770"/>
                </a:lnTo>
                <a:lnTo>
                  <a:pt x="1416" y="2771"/>
                </a:lnTo>
                <a:lnTo>
                  <a:pt x="1418" y="2771"/>
                </a:lnTo>
                <a:lnTo>
                  <a:pt x="1419" y="2773"/>
                </a:lnTo>
                <a:lnTo>
                  <a:pt x="1419" y="2775"/>
                </a:lnTo>
                <a:lnTo>
                  <a:pt x="1421" y="2775"/>
                </a:lnTo>
                <a:lnTo>
                  <a:pt x="1421" y="2776"/>
                </a:lnTo>
                <a:lnTo>
                  <a:pt x="1423" y="2776"/>
                </a:lnTo>
                <a:lnTo>
                  <a:pt x="1423" y="2778"/>
                </a:lnTo>
                <a:lnTo>
                  <a:pt x="1424" y="2778"/>
                </a:lnTo>
                <a:lnTo>
                  <a:pt x="1424" y="2779"/>
                </a:lnTo>
                <a:lnTo>
                  <a:pt x="1426" y="2781"/>
                </a:lnTo>
                <a:lnTo>
                  <a:pt x="1427" y="2781"/>
                </a:lnTo>
                <a:lnTo>
                  <a:pt x="1427" y="2783"/>
                </a:lnTo>
                <a:lnTo>
                  <a:pt x="1427" y="2784"/>
                </a:lnTo>
                <a:lnTo>
                  <a:pt x="1429" y="2784"/>
                </a:lnTo>
                <a:lnTo>
                  <a:pt x="1429" y="2786"/>
                </a:lnTo>
                <a:lnTo>
                  <a:pt x="1431" y="2786"/>
                </a:lnTo>
                <a:lnTo>
                  <a:pt x="1431" y="2787"/>
                </a:lnTo>
                <a:lnTo>
                  <a:pt x="1432" y="2787"/>
                </a:lnTo>
                <a:lnTo>
                  <a:pt x="1432" y="2789"/>
                </a:lnTo>
                <a:lnTo>
                  <a:pt x="1432" y="2791"/>
                </a:lnTo>
                <a:lnTo>
                  <a:pt x="1431" y="2791"/>
                </a:lnTo>
                <a:lnTo>
                  <a:pt x="1431" y="2792"/>
                </a:lnTo>
                <a:lnTo>
                  <a:pt x="1429" y="2792"/>
                </a:lnTo>
                <a:lnTo>
                  <a:pt x="1429" y="2794"/>
                </a:lnTo>
                <a:lnTo>
                  <a:pt x="1429" y="2795"/>
                </a:lnTo>
                <a:lnTo>
                  <a:pt x="1427" y="2797"/>
                </a:lnTo>
                <a:lnTo>
                  <a:pt x="1426" y="2797"/>
                </a:lnTo>
                <a:lnTo>
                  <a:pt x="1426" y="2795"/>
                </a:lnTo>
                <a:lnTo>
                  <a:pt x="1426" y="2794"/>
                </a:lnTo>
                <a:lnTo>
                  <a:pt x="1424" y="2794"/>
                </a:lnTo>
                <a:lnTo>
                  <a:pt x="1423" y="2794"/>
                </a:lnTo>
                <a:lnTo>
                  <a:pt x="1423" y="2792"/>
                </a:lnTo>
                <a:lnTo>
                  <a:pt x="1423" y="2791"/>
                </a:lnTo>
                <a:lnTo>
                  <a:pt x="1423" y="2789"/>
                </a:lnTo>
                <a:lnTo>
                  <a:pt x="1423" y="2787"/>
                </a:lnTo>
                <a:lnTo>
                  <a:pt x="1421" y="2786"/>
                </a:lnTo>
                <a:lnTo>
                  <a:pt x="1421" y="2787"/>
                </a:lnTo>
                <a:lnTo>
                  <a:pt x="1419" y="2787"/>
                </a:lnTo>
                <a:lnTo>
                  <a:pt x="1419" y="2786"/>
                </a:lnTo>
                <a:lnTo>
                  <a:pt x="1418" y="2786"/>
                </a:lnTo>
                <a:lnTo>
                  <a:pt x="1418" y="2784"/>
                </a:lnTo>
                <a:lnTo>
                  <a:pt x="1418" y="2783"/>
                </a:lnTo>
                <a:lnTo>
                  <a:pt x="1416" y="2781"/>
                </a:lnTo>
                <a:lnTo>
                  <a:pt x="1415" y="2781"/>
                </a:lnTo>
                <a:lnTo>
                  <a:pt x="1415" y="2779"/>
                </a:lnTo>
                <a:lnTo>
                  <a:pt x="1413" y="2779"/>
                </a:lnTo>
                <a:lnTo>
                  <a:pt x="1413" y="2781"/>
                </a:lnTo>
                <a:lnTo>
                  <a:pt x="1411" y="2781"/>
                </a:lnTo>
                <a:lnTo>
                  <a:pt x="1413" y="2783"/>
                </a:lnTo>
                <a:lnTo>
                  <a:pt x="1413" y="2784"/>
                </a:lnTo>
                <a:lnTo>
                  <a:pt x="1411" y="2784"/>
                </a:lnTo>
                <a:lnTo>
                  <a:pt x="1411" y="2786"/>
                </a:lnTo>
                <a:lnTo>
                  <a:pt x="1411" y="2784"/>
                </a:lnTo>
                <a:lnTo>
                  <a:pt x="1410" y="2784"/>
                </a:lnTo>
                <a:lnTo>
                  <a:pt x="1410" y="2786"/>
                </a:lnTo>
                <a:lnTo>
                  <a:pt x="1410" y="2784"/>
                </a:lnTo>
                <a:lnTo>
                  <a:pt x="1408" y="2784"/>
                </a:lnTo>
                <a:lnTo>
                  <a:pt x="1408" y="2783"/>
                </a:lnTo>
                <a:lnTo>
                  <a:pt x="1410" y="2783"/>
                </a:lnTo>
                <a:lnTo>
                  <a:pt x="1408" y="2783"/>
                </a:lnTo>
                <a:lnTo>
                  <a:pt x="1408" y="2781"/>
                </a:lnTo>
                <a:lnTo>
                  <a:pt x="1408" y="2779"/>
                </a:lnTo>
                <a:lnTo>
                  <a:pt x="1408" y="2781"/>
                </a:lnTo>
                <a:lnTo>
                  <a:pt x="1407" y="2779"/>
                </a:lnTo>
                <a:lnTo>
                  <a:pt x="1407" y="2778"/>
                </a:lnTo>
                <a:lnTo>
                  <a:pt x="1405" y="2778"/>
                </a:lnTo>
                <a:lnTo>
                  <a:pt x="1407" y="2778"/>
                </a:lnTo>
                <a:lnTo>
                  <a:pt x="1407" y="2776"/>
                </a:lnTo>
                <a:lnTo>
                  <a:pt x="1405" y="2776"/>
                </a:lnTo>
                <a:lnTo>
                  <a:pt x="1403" y="2775"/>
                </a:lnTo>
                <a:lnTo>
                  <a:pt x="1403" y="2773"/>
                </a:lnTo>
                <a:lnTo>
                  <a:pt x="1402" y="2771"/>
                </a:lnTo>
                <a:lnTo>
                  <a:pt x="1402" y="2770"/>
                </a:lnTo>
                <a:lnTo>
                  <a:pt x="1400" y="2770"/>
                </a:lnTo>
                <a:lnTo>
                  <a:pt x="1400" y="2771"/>
                </a:lnTo>
                <a:lnTo>
                  <a:pt x="1400" y="2770"/>
                </a:lnTo>
                <a:lnTo>
                  <a:pt x="1399" y="2770"/>
                </a:lnTo>
                <a:lnTo>
                  <a:pt x="1397" y="2770"/>
                </a:lnTo>
                <a:lnTo>
                  <a:pt x="1395" y="2770"/>
                </a:lnTo>
                <a:lnTo>
                  <a:pt x="1395" y="2768"/>
                </a:lnTo>
                <a:lnTo>
                  <a:pt x="1394" y="2768"/>
                </a:lnTo>
                <a:lnTo>
                  <a:pt x="1394" y="2767"/>
                </a:lnTo>
                <a:lnTo>
                  <a:pt x="1392" y="2767"/>
                </a:lnTo>
                <a:lnTo>
                  <a:pt x="1392" y="2765"/>
                </a:lnTo>
                <a:lnTo>
                  <a:pt x="1391" y="2765"/>
                </a:lnTo>
                <a:lnTo>
                  <a:pt x="1391" y="2763"/>
                </a:lnTo>
                <a:lnTo>
                  <a:pt x="1391" y="2762"/>
                </a:lnTo>
                <a:lnTo>
                  <a:pt x="1389" y="2762"/>
                </a:lnTo>
                <a:lnTo>
                  <a:pt x="1387" y="2762"/>
                </a:lnTo>
                <a:lnTo>
                  <a:pt x="1386" y="2762"/>
                </a:lnTo>
                <a:lnTo>
                  <a:pt x="1386" y="2760"/>
                </a:lnTo>
                <a:lnTo>
                  <a:pt x="1384" y="2760"/>
                </a:lnTo>
                <a:lnTo>
                  <a:pt x="1383" y="2760"/>
                </a:lnTo>
                <a:lnTo>
                  <a:pt x="1381" y="2760"/>
                </a:lnTo>
                <a:lnTo>
                  <a:pt x="1383" y="2760"/>
                </a:lnTo>
                <a:lnTo>
                  <a:pt x="1383" y="2759"/>
                </a:lnTo>
                <a:lnTo>
                  <a:pt x="1381" y="2759"/>
                </a:lnTo>
                <a:lnTo>
                  <a:pt x="1381" y="2757"/>
                </a:lnTo>
                <a:lnTo>
                  <a:pt x="1379" y="2757"/>
                </a:lnTo>
                <a:lnTo>
                  <a:pt x="1379" y="2755"/>
                </a:lnTo>
                <a:lnTo>
                  <a:pt x="1378" y="2755"/>
                </a:lnTo>
                <a:lnTo>
                  <a:pt x="1378" y="2754"/>
                </a:lnTo>
                <a:lnTo>
                  <a:pt x="1379" y="2754"/>
                </a:lnTo>
                <a:lnTo>
                  <a:pt x="1379" y="2752"/>
                </a:lnTo>
                <a:lnTo>
                  <a:pt x="1381" y="2754"/>
                </a:lnTo>
                <a:lnTo>
                  <a:pt x="1381" y="2752"/>
                </a:lnTo>
                <a:lnTo>
                  <a:pt x="1381" y="2751"/>
                </a:lnTo>
                <a:lnTo>
                  <a:pt x="1379" y="2751"/>
                </a:lnTo>
                <a:lnTo>
                  <a:pt x="1379" y="2749"/>
                </a:lnTo>
                <a:lnTo>
                  <a:pt x="1378" y="2747"/>
                </a:lnTo>
                <a:lnTo>
                  <a:pt x="1376" y="2747"/>
                </a:lnTo>
                <a:lnTo>
                  <a:pt x="1376" y="2746"/>
                </a:lnTo>
                <a:lnTo>
                  <a:pt x="1375" y="2746"/>
                </a:lnTo>
                <a:lnTo>
                  <a:pt x="1375" y="2744"/>
                </a:lnTo>
                <a:lnTo>
                  <a:pt x="1373" y="2743"/>
                </a:lnTo>
                <a:lnTo>
                  <a:pt x="1371" y="2743"/>
                </a:lnTo>
                <a:lnTo>
                  <a:pt x="1373" y="2743"/>
                </a:lnTo>
                <a:lnTo>
                  <a:pt x="1371" y="2743"/>
                </a:lnTo>
                <a:lnTo>
                  <a:pt x="1371" y="2741"/>
                </a:lnTo>
                <a:lnTo>
                  <a:pt x="1371" y="2739"/>
                </a:lnTo>
                <a:lnTo>
                  <a:pt x="1373" y="2739"/>
                </a:lnTo>
                <a:lnTo>
                  <a:pt x="1373" y="2741"/>
                </a:lnTo>
                <a:lnTo>
                  <a:pt x="1373" y="2739"/>
                </a:lnTo>
                <a:lnTo>
                  <a:pt x="1373" y="2738"/>
                </a:lnTo>
                <a:lnTo>
                  <a:pt x="1373" y="2736"/>
                </a:lnTo>
                <a:lnTo>
                  <a:pt x="1375" y="2736"/>
                </a:lnTo>
                <a:lnTo>
                  <a:pt x="1376" y="2736"/>
                </a:lnTo>
                <a:lnTo>
                  <a:pt x="1378" y="2736"/>
                </a:lnTo>
                <a:lnTo>
                  <a:pt x="1378" y="2735"/>
                </a:lnTo>
                <a:lnTo>
                  <a:pt x="1376" y="2735"/>
                </a:lnTo>
                <a:lnTo>
                  <a:pt x="1376" y="2733"/>
                </a:lnTo>
                <a:lnTo>
                  <a:pt x="1378" y="2731"/>
                </a:lnTo>
                <a:lnTo>
                  <a:pt x="1376" y="2731"/>
                </a:lnTo>
                <a:lnTo>
                  <a:pt x="1376" y="2733"/>
                </a:lnTo>
                <a:lnTo>
                  <a:pt x="1376" y="2735"/>
                </a:lnTo>
                <a:lnTo>
                  <a:pt x="1376" y="2736"/>
                </a:lnTo>
                <a:lnTo>
                  <a:pt x="1376" y="2735"/>
                </a:lnTo>
                <a:lnTo>
                  <a:pt x="1375" y="2735"/>
                </a:lnTo>
                <a:lnTo>
                  <a:pt x="1375" y="2733"/>
                </a:lnTo>
                <a:lnTo>
                  <a:pt x="1373" y="2733"/>
                </a:lnTo>
                <a:lnTo>
                  <a:pt x="1373" y="2731"/>
                </a:lnTo>
                <a:lnTo>
                  <a:pt x="1373" y="2733"/>
                </a:lnTo>
                <a:lnTo>
                  <a:pt x="1371" y="2733"/>
                </a:lnTo>
                <a:lnTo>
                  <a:pt x="1371" y="2731"/>
                </a:lnTo>
                <a:lnTo>
                  <a:pt x="1370" y="2733"/>
                </a:lnTo>
                <a:lnTo>
                  <a:pt x="1370" y="2731"/>
                </a:lnTo>
                <a:lnTo>
                  <a:pt x="1368" y="2733"/>
                </a:lnTo>
                <a:lnTo>
                  <a:pt x="1370" y="2733"/>
                </a:lnTo>
                <a:lnTo>
                  <a:pt x="1368" y="2733"/>
                </a:lnTo>
                <a:lnTo>
                  <a:pt x="1368" y="2731"/>
                </a:lnTo>
                <a:lnTo>
                  <a:pt x="1367" y="2731"/>
                </a:lnTo>
                <a:lnTo>
                  <a:pt x="1365" y="2730"/>
                </a:lnTo>
                <a:lnTo>
                  <a:pt x="1367" y="2730"/>
                </a:lnTo>
                <a:lnTo>
                  <a:pt x="1367" y="2728"/>
                </a:lnTo>
                <a:lnTo>
                  <a:pt x="1365" y="2728"/>
                </a:lnTo>
                <a:lnTo>
                  <a:pt x="1363" y="2728"/>
                </a:lnTo>
                <a:lnTo>
                  <a:pt x="1365" y="2728"/>
                </a:lnTo>
                <a:lnTo>
                  <a:pt x="1363" y="2728"/>
                </a:lnTo>
                <a:lnTo>
                  <a:pt x="1363" y="2727"/>
                </a:lnTo>
                <a:lnTo>
                  <a:pt x="1362" y="2727"/>
                </a:lnTo>
                <a:lnTo>
                  <a:pt x="1360" y="2727"/>
                </a:lnTo>
                <a:lnTo>
                  <a:pt x="1359" y="2727"/>
                </a:lnTo>
                <a:lnTo>
                  <a:pt x="1359" y="2725"/>
                </a:lnTo>
                <a:lnTo>
                  <a:pt x="1357" y="2725"/>
                </a:lnTo>
                <a:lnTo>
                  <a:pt x="1355" y="2725"/>
                </a:lnTo>
                <a:lnTo>
                  <a:pt x="1354" y="2723"/>
                </a:lnTo>
                <a:lnTo>
                  <a:pt x="1354" y="2722"/>
                </a:lnTo>
                <a:lnTo>
                  <a:pt x="1352" y="2722"/>
                </a:lnTo>
                <a:lnTo>
                  <a:pt x="1352" y="2720"/>
                </a:lnTo>
                <a:lnTo>
                  <a:pt x="1352" y="2719"/>
                </a:lnTo>
                <a:lnTo>
                  <a:pt x="1351" y="2719"/>
                </a:lnTo>
                <a:lnTo>
                  <a:pt x="1351" y="2717"/>
                </a:lnTo>
                <a:lnTo>
                  <a:pt x="1352" y="2717"/>
                </a:lnTo>
                <a:lnTo>
                  <a:pt x="1351" y="2715"/>
                </a:lnTo>
                <a:lnTo>
                  <a:pt x="1351" y="2717"/>
                </a:lnTo>
                <a:lnTo>
                  <a:pt x="1349" y="2717"/>
                </a:lnTo>
                <a:lnTo>
                  <a:pt x="1349" y="2715"/>
                </a:lnTo>
                <a:lnTo>
                  <a:pt x="1349" y="2714"/>
                </a:lnTo>
                <a:lnTo>
                  <a:pt x="1349" y="2712"/>
                </a:lnTo>
                <a:lnTo>
                  <a:pt x="1347" y="2711"/>
                </a:lnTo>
                <a:lnTo>
                  <a:pt x="1349" y="2711"/>
                </a:lnTo>
                <a:lnTo>
                  <a:pt x="1351" y="2711"/>
                </a:lnTo>
                <a:lnTo>
                  <a:pt x="1352" y="2709"/>
                </a:lnTo>
                <a:lnTo>
                  <a:pt x="1352" y="2707"/>
                </a:lnTo>
                <a:lnTo>
                  <a:pt x="1351" y="2707"/>
                </a:lnTo>
                <a:lnTo>
                  <a:pt x="1352" y="2707"/>
                </a:lnTo>
                <a:lnTo>
                  <a:pt x="1354" y="2707"/>
                </a:lnTo>
                <a:lnTo>
                  <a:pt x="1355" y="2707"/>
                </a:lnTo>
                <a:lnTo>
                  <a:pt x="1357" y="2706"/>
                </a:lnTo>
                <a:lnTo>
                  <a:pt x="1359" y="2707"/>
                </a:lnTo>
                <a:lnTo>
                  <a:pt x="1359" y="2706"/>
                </a:lnTo>
                <a:lnTo>
                  <a:pt x="1357" y="2706"/>
                </a:lnTo>
                <a:lnTo>
                  <a:pt x="1357" y="2704"/>
                </a:lnTo>
                <a:lnTo>
                  <a:pt x="1359" y="2704"/>
                </a:lnTo>
                <a:lnTo>
                  <a:pt x="1359" y="2706"/>
                </a:lnTo>
                <a:lnTo>
                  <a:pt x="1360" y="2706"/>
                </a:lnTo>
                <a:lnTo>
                  <a:pt x="1360" y="2704"/>
                </a:lnTo>
                <a:lnTo>
                  <a:pt x="1362" y="2704"/>
                </a:lnTo>
                <a:lnTo>
                  <a:pt x="1360" y="2704"/>
                </a:lnTo>
                <a:lnTo>
                  <a:pt x="1360" y="2703"/>
                </a:lnTo>
                <a:lnTo>
                  <a:pt x="1360" y="2701"/>
                </a:lnTo>
                <a:lnTo>
                  <a:pt x="1360" y="2699"/>
                </a:lnTo>
                <a:lnTo>
                  <a:pt x="1362" y="2699"/>
                </a:lnTo>
                <a:lnTo>
                  <a:pt x="1363" y="2699"/>
                </a:lnTo>
                <a:lnTo>
                  <a:pt x="1363" y="2698"/>
                </a:lnTo>
                <a:lnTo>
                  <a:pt x="1363" y="2696"/>
                </a:lnTo>
                <a:lnTo>
                  <a:pt x="1362" y="2696"/>
                </a:lnTo>
                <a:lnTo>
                  <a:pt x="1360" y="2696"/>
                </a:lnTo>
                <a:lnTo>
                  <a:pt x="1360" y="2695"/>
                </a:lnTo>
                <a:lnTo>
                  <a:pt x="1359" y="2695"/>
                </a:lnTo>
                <a:lnTo>
                  <a:pt x="1359" y="2696"/>
                </a:lnTo>
                <a:lnTo>
                  <a:pt x="1357" y="2696"/>
                </a:lnTo>
                <a:lnTo>
                  <a:pt x="1357" y="2698"/>
                </a:lnTo>
                <a:lnTo>
                  <a:pt x="1355" y="2698"/>
                </a:lnTo>
                <a:lnTo>
                  <a:pt x="1357" y="2698"/>
                </a:lnTo>
                <a:lnTo>
                  <a:pt x="1355" y="2698"/>
                </a:lnTo>
                <a:lnTo>
                  <a:pt x="1355" y="2699"/>
                </a:lnTo>
                <a:lnTo>
                  <a:pt x="1354" y="2701"/>
                </a:lnTo>
                <a:lnTo>
                  <a:pt x="1352" y="2701"/>
                </a:lnTo>
                <a:lnTo>
                  <a:pt x="1352" y="2699"/>
                </a:lnTo>
                <a:lnTo>
                  <a:pt x="1351" y="2699"/>
                </a:lnTo>
                <a:lnTo>
                  <a:pt x="1349" y="2699"/>
                </a:lnTo>
                <a:lnTo>
                  <a:pt x="1351" y="2699"/>
                </a:lnTo>
                <a:lnTo>
                  <a:pt x="1349" y="2699"/>
                </a:lnTo>
                <a:lnTo>
                  <a:pt x="1349" y="2698"/>
                </a:lnTo>
                <a:lnTo>
                  <a:pt x="1347" y="2698"/>
                </a:lnTo>
                <a:lnTo>
                  <a:pt x="1346" y="2698"/>
                </a:lnTo>
                <a:lnTo>
                  <a:pt x="1346" y="2699"/>
                </a:lnTo>
                <a:lnTo>
                  <a:pt x="1344" y="2699"/>
                </a:lnTo>
                <a:lnTo>
                  <a:pt x="1346" y="2699"/>
                </a:lnTo>
                <a:lnTo>
                  <a:pt x="1344" y="2701"/>
                </a:lnTo>
                <a:lnTo>
                  <a:pt x="1344" y="2699"/>
                </a:lnTo>
                <a:lnTo>
                  <a:pt x="1343" y="2699"/>
                </a:lnTo>
                <a:lnTo>
                  <a:pt x="1343" y="2698"/>
                </a:lnTo>
                <a:lnTo>
                  <a:pt x="1344" y="2698"/>
                </a:lnTo>
                <a:lnTo>
                  <a:pt x="1344" y="2696"/>
                </a:lnTo>
                <a:lnTo>
                  <a:pt x="1344" y="2695"/>
                </a:lnTo>
                <a:lnTo>
                  <a:pt x="1344" y="2693"/>
                </a:lnTo>
                <a:lnTo>
                  <a:pt x="1344" y="2691"/>
                </a:lnTo>
                <a:lnTo>
                  <a:pt x="1343" y="2690"/>
                </a:lnTo>
                <a:lnTo>
                  <a:pt x="1341" y="2690"/>
                </a:lnTo>
                <a:lnTo>
                  <a:pt x="1341" y="2691"/>
                </a:lnTo>
                <a:lnTo>
                  <a:pt x="1341" y="2693"/>
                </a:lnTo>
                <a:lnTo>
                  <a:pt x="1341" y="2695"/>
                </a:lnTo>
                <a:lnTo>
                  <a:pt x="1343" y="2695"/>
                </a:lnTo>
                <a:lnTo>
                  <a:pt x="1341" y="2695"/>
                </a:lnTo>
                <a:lnTo>
                  <a:pt x="1341" y="2696"/>
                </a:lnTo>
                <a:lnTo>
                  <a:pt x="1341" y="2698"/>
                </a:lnTo>
                <a:lnTo>
                  <a:pt x="1339" y="2698"/>
                </a:lnTo>
                <a:lnTo>
                  <a:pt x="1338" y="2698"/>
                </a:lnTo>
                <a:lnTo>
                  <a:pt x="1336" y="2698"/>
                </a:lnTo>
                <a:lnTo>
                  <a:pt x="1336" y="2696"/>
                </a:lnTo>
                <a:lnTo>
                  <a:pt x="1336" y="2695"/>
                </a:lnTo>
                <a:lnTo>
                  <a:pt x="1335" y="2695"/>
                </a:lnTo>
                <a:lnTo>
                  <a:pt x="1335" y="2693"/>
                </a:lnTo>
                <a:lnTo>
                  <a:pt x="1336" y="2693"/>
                </a:lnTo>
                <a:lnTo>
                  <a:pt x="1335" y="2693"/>
                </a:lnTo>
                <a:lnTo>
                  <a:pt x="1335" y="2691"/>
                </a:lnTo>
                <a:lnTo>
                  <a:pt x="1336" y="2691"/>
                </a:lnTo>
                <a:lnTo>
                  <a:pt x="1336" y="2690"/>
                </a:lnTo>
                <a:lnTo>
                  <a:pt x="1335" y="2690"/>
                </a:lnTo>
                <a:lnTo>
                  <a:pt x="1335" y="2688"/>
                </a:lnTo>
                <a:lnTo>
                  <a:pt x="1336" y="2688"/>
                </a:lnTo>
                <a:lnTo>
                  <a:pt x="1336" y="2687"/>
                </a:lnTo>
                <a:lnTo>
                  <a:pt x="1338" y="2687"/>
                </a:lnTo>
                <a:lnTo>
                  <a:pt x="1338" y="2688"/>
                </a:lnTo>
                <a:lnTo>
                  <a:pt x="1338" y="2687"/>
                </a:lnTo>
                <a:lnTo>
                  <a:pt x="1339" y="2687"/>
                </a:lnTo>
                <a:lnTo>
                  <a:pt x="1339" y="2685"/>
                </a:lnTo>
                <a:lnTo>
                  <a:pt x="1339" y="2683"/>
                </a:lnTo>
                <a:lnTo>
                  <a:pt x="1338" y="2683"/>
                </a:lnTo>
                <a:lnTo>
                  <a:pt x="1338" y="2682"/>
                </a:lnTo>
                <a:lnTo>
                  <a:pt x="1338" y="2680"/>
                </a:lnTo>
                <a:lnTo>
                  <a:pt x="1336" y="2680"/>
                </a:lnTo>
                <a:lnTo>
                  <a:pt x="1338" y="2680"/>
                </a:lnTo>
                <a:lnTo>
                  <a:pt x="1336" y="2680"/>
                </a:lnTo>
                <a:lnTo>
                  <a:pt x="1336" y="2679"/>
                </a:lnTo>
                <a:lnTo>
                  <a:pt x="1336" y="2677"/>
                </a:lnTo>
                <a:lnTo>
                  <a:pt x="1335" y="2677"/>
                </a:lnTo>
                <a:lnTo>
                  <a:pt x="1333" y="2675"/>
                </a:lnTo>
                <a:lnTo>
                  <a:pt x="1331" y="2675"/>
                </a:lnTo>
                <a:lnTo>
                  <a:pt x="1331" y="2674"/>
                </a:lnTo>
                <a:lnTo>
                  <a:pt x="1331" y="2672"/>
                </a:lnTo>
                <a:lnTo>
                  <a:pt x="1333" y="2672"/>
                </a:lnTo>
                <a:lnTo>
                  <a:pt x="1333" y="2671"/>
                </a:lnTo>
                <a:lnTo>
                  <a:pt x="1335" y="2671"/>
                </a:lnTo>
                <a:lnTo>
                  <a:pt x="1336" y="2671"/>
                </a:lnTo>
                <a:lnTo>
                  <a:pt x="1338" y="2671"/>
                </a:lnTo>
                <a:lnTo>
                  <a:pt x="1338" y="2669"/>
                </a:lnTo>
                <a:lnTo>
                  <a:pt x="1336" y="2669"/>
                </a:lnTo>
                <a:lnTo>
                  <a:pt x="1338" y="2669"/>
                </a:lnTo>
                <a:lnTo>
                  <a:pt x="1338" y="2667"/>
                </a:lnTo>
                <a:lnTo>
                  <a:pt x="1336" y="2667"/>
                </a:lnTo>
                <a:lnTo>
                  <a:pt x="1338" y="2667"/>
                </a:lnTo>
                <a:lnTo>
                  <a:pt x="1338" y="2666"/>
                </a:lnTo>
                <a:lnTo>
                  <a:pt x="1338" y="2664"/>
                </a:lnTo>
                <a:lnTo>
                  <a:pt x="1339" y="2664"/>
                </a:lnTo>
                <a:lnTo>
                  <a:pt x="1339" y="2663"/>
                </a:lnTo>
                <a:lnTo>
                  <a:pt x="1339" y="2661"/>
                </a:lnTo>
                <a:lnTo>
                  <a:pt x="1341" y="2661"/>
                </a:lnTo>
                <a:lnTo>
                  <a:pt x="1341" y="2659"/>
                </a:lnTo>
                <a:lnTo>
                  <a:pt x="1343" y="2659"/>
                </a:lnTo>
                <a:lnTo>
                  <a:pt x="1343" y="2658"/>
                </a:lnTo>
                <a:lnTo>
                  <a:pt x="1343" y="2656"/>
                </a:lnTo>
                <a:lnTo>
                  <a:pt x="1343" y="2655"/>
                </a:lnTo>
                <a:lnTo>
                  <a:pt x="1343" y="2653"/>
                </a:lnTo>
                <a:lnTo>
                  <a:pt x="1344" y="2651"/>
                </a:lnTo>
                <a:lnTo>
                  <a:pt x="1344" y="2650"/>
                </a:lnTo>
                <a:lnTo>
                  <a:pt x="1343" y="2650"/>
                </a:lnTo>
                <a:lnTo>
                  <a:pt x="1343" y="2651"/>
                </a:lnTo>
                <a:lnTo>
                  <a:pt x="1341" y="2651"/>
                </a:lnTo>
                <a:lnTo>
                  <a:pt x="1341" y="2653"/>
                </a:lnTo>
                <a:lnTo>
                  <a:pt x="1343" y="2653"/>
                </a:lnTo>
                <a:lnTo>
                  <a:pt x="1341" y="2653"/>
                </a:lnTo>
                <a:lnTo>
                  <a:pt x="1341" y="2655"/>
                </a:lnTo>
                <a:lnTo>
                  <a:pt x="1341" y="2656"/>
                </a:lnTo>
                <a:lnTo>
                  <a:pt x="1341" y="2658"/>
                </a:lnTo>
                <a:lnTo>
                  <a:pt x="1339" y="2658"/>
                </a:lnTo>
                <a:lnTo>
                  <a:pt x="1339" y="2659"/>
                </a:lnTo>
                <a:lnTo>
                  <a:pt x="1339" y="2661"/>
                </a:lnTo>
                <a:lnTo>
                  <a:pt x="1338" y="2661"/>
                </a:lnTo>
                <a:lnTo>
                  <a:pt x="1338" y="2663"/>
                </a:lnTo>
                <a:lnTo>
                  <a:pt x="1338" y="2664"/>
                </a:lnTo>
                <a:lnTo>
                  <a:pt x="1338" y="2666"/>
                </a:lnTo>
                <a:lnTo>
                  <a:pt x="1336" y="2666"/>
                </a:lnTo>
                <a:lnTo>
                  <a:pt x="1336" y="2667"/>
                </a:lnTo>
                <a:lnTo>
                  <a:pt x="1336" y="2669"/>
                </a:lnTo>
                <a:lnTo>
                  <a:pt x="1335" y="2669"/>
                </a:lnTo>
                <a:lnTo>
                  <a:pt x="1333" y="2669"/>
                </a:lnTo>
                <a:lnTo>
                  <a:pt x="1333" y="2671"/>
                </a:lnTo>
                <a:lnTo>
                  <a:pt x="1331" y="2671"/>
                </a:lnTo>
                <a:lnTo>
                  <a:pt x="1331" y="2669"/>
                </a:lnTo>
                <a:lnTo>
                  <a:pt x="1330" y="2669"/>
                </a:lnTo>
                <a:lnTo>
                  <a:pt x="1330" y="2667"/>
                </a:lnTo>
                <a:lnTo>
                  <a:pt x="1328" y="2667"/>
                </a:lnTo>
                <a:lnTo>
                  <a:pt x="1327" y="2667"/>
                </a:lnTo>
                <a:lnTo>
                  <a:pt x="1327" y="2666"/>
                </a:lnTo>
                <a:lnTo>
                  <a:pt x="1325" y="2666"/>
                </a:lnTo>
                <a:lnTo>
                  <a:pt x="1327" y="2666"/>
                </a:lnTo>
                <a:lnTo>
                  <a:pt x="1327" y="2664"/>
                </a:lnTo>
                <a:lnTo>
                  <a:pt x="1328" y="2664"/>
                </a:lnTo>
                <a:lnTo>
                  <a:pt x="1327" y="2664"/>
                </a:lnTo>
                <a:lnTo>
                  <a:pt x="1328" y="2663"/>
                </a:lnTo>
                <a:lnTo>
                  <a:pt x="1330" y="2663"/>
                </a:lnTo>
                <a:lnTo>
                  <a:pt x="1328" y="2661"/>
                </a:lnTo>
                <a:lnTo>
                  <a:pt x="1328" y="2659"/>
                </a:lnTo>
                <a:lnTo>
                  <a:pt x="1328" y="2658"/>
                </a:lnTo>
                <a:lnTo>
                  <a:pt x="1328" y="2656"/>
                </a:lnTo>
                <a:lnTo>
                  <a:pt x="1328" y="2655"/>
                </a:lnTo>
                <a:lnTo>
                  <a:pt x="1328" y="2653"/>
                </a:lnTo>
                <a:lnTo>
                  <a:pt x="1327" y="2653"/>
                </a:lnTo>
                <a:lnTo>
                  <a:pt x="1325" y="2653"/>
                </a:lnTo>
                <a:lnTo>
                  <a:pt x="1325" y="2655"/>
                </a:lnTo>
                <a:lnTo>
                  <a:pt x="1325" y="2656"/>
                </a:lnTo>
                <a:lnTo>
                  <a:pt x="1323" y="2656"/>
                </a:lnTo>
                <a:lnTo>
                  <a:pt x="1323" y="2655"/>
                </a:lnTo>
                <a:lnTo>
                  <a:pt x="1322" y="2655"/>
                </a:lnTo>
                <a:lnTo>
                  <a:pt x="1320" y="2655"/>
                </a:lnTo>
                <a:lnTo>
                  <a:pt x="1320" y="2653"/>
                </a:lnTo>
                <a:lnTo>
                  <a:pt x="1320" y="2651"/>
                </a:lnTo>
                <a:lnTo>
                  <a:pt x="1322" y="2651"/>
                </a:lnTo>
                <a:lnTo>
                  <a:pt x="1320" y="2650"/>
                </a:lnTo>
                <a:lnTo>
                  <a:pt x="1320" y="2648"/>
                </a:lnTo>
                <a:lnTo>
                  <a:pt x="1320" y="2647"/>
                </a:lnTo>
                <a:lnTo>
                  <a:pt x="1322" y="2647"/>
                </a:lnTo>
                <a:lnTo>
                  <a:pt x="1322" y="2648"/>
                </a:lnTo>
                <a:lnTo>
                  <a:pt x="1323" y="2648"/>
                </a:lnTo>
                <a:lnTo>
                  <a:pt x="1323" y="2650"/>
                </a:lnTo>
                <a:lnTo>
                  <a:pt x="1325" y="2650"/>
                </a:lnTo>
                <a:lnTo>
                  <a:pt x="1325" y="2651"/>
                </a:lnTo>
                <a:lnTo>
                  <a:pt x="1327" y="2651"/>
                </a:lnTo>
                <a:lnTo>
                  <a:pt x="1328" y="2651"/>
                </a:lnTo>
                <a:lnTo>
                  <a:pt x="1328" y="2650"/>
                </a:lnTo>
                <a:lnTo>
                  <a:pt x="1330" y="2650"/>
                </a:lnTo>
                <a:lnTo>
                  <a:pt x="1331" y="2650"/>
                </a:lnTo>
                <a:lnTo>
                  <a:pt x="1331" y="2648"/>
                </a:lnTo>
                <a:lnTo>
                  <a:pt x="1333" y="2648"/>
                </a:lnTo>
                <a:lnTo>
                  <a:pt x="1333" y="2647"/>
                </a:lnTo>
                <a:lnTo>
                  <a:pt x="1333" y="2648"/>
                </a:lnTo>
                <a:lnTo>
                  <a:pt x="1335" y="2648"/>
                </a:lnTo>
                <a:lnTo>
                  <a:pt x="1335" y="2647"/>
                </a:lnTo>
                <a:lnTo>
                  <a:pt x="1336" y="2647"/>
                </a:lnTo>
                <a:lnTo>
                  <a:pt x="1338" y="2647"/>
                </a:lnTo>
                <a:lnTo>
                  <a:pt x="1338" y="2648"/>
                </a:lnTo>
                <a:lnTo>
                  <a:pt x="1339" y="2648"/>
                </a:lnTo>
                <a:lnTo>
                  <a:pt x="1341" y="2647"/>
                </a:lnTo>
                <a:lnTo>
                  <a:pt x="1343" y="2645"/>
                </a:lnTo>
                <a:lnTo>
                  <a:pt x="1343" y="2643"/>
                </a:lnTo>
                <a:lnTo>
                  <a:pt x="1343" y="2642"/>
                </a:lnTo>
                <a:lnTo>
                  <a:pt x="1341" y="2642"/>
                </a:lnTo>
                <a:lnTo>
                  <a:pt x="1339" y="2640"/>
                </a:lnTo>
                <a:lnTo>
                  <a:pt x="1341" y="2639"/>
                </a:lnTo>
                <a:lnTo>
                  <a:pt x="1341" y="2640"/>
                </a:lnTo>
                <a:lnTo>
                  <a:pt x="1343" y="2640"/>
                </a:lnTo>
                <a:lnTo>
                  <a:pt x="1344" y="2640"/>
                </a:lnTo>
                <a:lnTo>
                  <a:pt x="1344" y="2639"/>
                </a:lnTo>
                <a:lnTo>
                  <a:pt x="1346" y="2639"/>
                </a:lnTo>
                <a:lnTo>
                  <a:pt x="1347" y="2639"/>
                </a:lnTo>
                <a:lnTo>
                  <a:pt x="1349" y="2639"/>
                </a:lnTo>
                <a:lnTo>
                  <a:pt x="1351" y="2640"/>
                </a:lnTo>
                <a:lnTo>
                  <a:pt x="1352" y="2640"/>
                </a:lnTo>
                <a:lnTo>
                  <a:pt x="1352" y="2642"/>
                </a:lnTo>
                <a:lnTo>
                  <a:pt x="1352" y="2643"/>
                </a:lnTo>
                <a:lnTo>
                  <a:pt x="1354" y="2643"/>
                </a:lnTo>
                <a:lnTo>
                  <a:pt x="1354" y="2642"/>
                </a:lnTo>
                <a:lnTo>
                  <a:pt x="1354" y="2643"/>
                </a:lnTo>
                <a:lnTo>
                  <a:pt x="1355" y="2643"/>
                </a:lnTo>
                <a:lnTo>
                  <a:pt x="1354" y="2643"/>
                </a:lnTo>
                <a:lnTo>
                  <a:pt x="1355" y="2643"/>
                </a:lnTo>
                <a:lnTo>
                  <a:pt x="1357" y="2643"/>
                </a:lnTo>
                <a:lnTo>
                  <a:pt x="1359" y="2642"/>
                </a:lnTo>
                <a:lnTo>
                  <a:pt x="1359" y="2640"/>
                </a:lnTo>
                <a:lnTo>
                  <a:pt x="1360" y="2639"/>
                </a:lnTo>
                <a:lnTo>
                  <a:pt x="1360" y="2640"/>
                </a:lnTo>
                <a:lnTo>
                  <a:pt x="1362" y="2640"/>
                </a:lnTo>
                <a:lnTo>
                  <a:pt x="1362" y="2639"/>
                </a:lnTo>
                <a:lnTo>
                  <a:pt x="1363" y="2639"/>
                </a:lnTo>
                <a:lnTo>
                  <a:pt x="1363" y="2637"/>
                </a:lnTo>
                <a:lnTo>
                  <a:pt x="1365" y="2637"/>
                </a:lnTo>
                <a:lnTo>
                  <a:pt x="1365" y="2639"/>
                </a:lnTo>
                <a:lnTo>
                  <a:pt x="1367" y="2639"/>
                </a:lnTo>
                <a:lnTo>
                  <a:pt x="1367" y="2640"/>
                </a:lnTo>
                <a:lnTo>
                  <a:pt x="1368" y="2640"/>
                </a:lnTo>
                <a:lnTo>
                  <a:pt x="1368" y="2639"/>
                </a:lnTo>
                <a:lnTo>
                  <a:pt x="1370" y="2639"/>
                </a:lnTo>
                <a:lnTo>
                  <a:pt x="1371" y="2639"/>
                </a:lnTo>
                <a:lnTo>
                  <a:pt x="1373" y="2639"/>
                </a:lnTo>
                <a:lnTo>
                  <a:pt x="1373" y="2637"/>
                </a:lnTo>
                <a:lnTo>
                  <a:pt x="1375" y="2635"/>
                </a:lnTo>
                <a:lnTo>
                  <a:pt x="1376" y="2635"/>
                </a:lnTo>
                <a:lnTo>
                  <a:pt x="1376" y="2634"/>
                </a:lnTo>
                <a:lnTo>
                  <a:pt x="1378" y="2634"/>
                </a:lnTo>
                <a:lnTo>
                  <a:pt x="1378" y="2632"/>
                </a:lnTo>
                <a:lnTo>
                  <a:pt x="1378" y="2631"/>
                </a:lnTo>
                <a:lnTo>
                  <a:pt x="1379" y="2631"/>
                </a:lnTo>
                <a:lnTo>
                  <a:pt x="1379" y="2629"/>
                </a:lnTo>
                <a:lnTo>
                  <a:pt x="1381" y="2629"/>
                </a:lnTo>
                <a:lnTo>
                  <a:pt x="1381" y="2627"/>
                </a:lnTo>
                <a:lnTo>
                  <a:pt x="1379" y="2626"/>
                </a:lnTo>
                <a:lnTo>
                  <a:pt x="1381" y="2626"/>
                </a:lnTo>
                <a:lnTo>
                  <a:pt x="1383" y="2626"/>
                </a:lnTo>
                <a:lnTo>
                  <a:pt x="1384" y="2626"/>
                </a:lnTo>
                <a:lnTo>
                  <a:pt x="1386" y="2626"/>
                </a:lnTo>
                <a:lnTo>
                  <a:pt x="1387" y="2626"/>
                </a:lnTo>
                <a:lnTo>
                  <a:pt x="1389" y="2626"/>
                </a:lnTo>
                <a:lnTo>
                  <a:pt x="1389" y="2624"/>
                </a:lnTo>
                <a:lnTo>
                  <a:pt x="1391" y="2624"/>
                </a:lnTo>
                <a:lnTo>
                  <a:pt x="1389" y="2623"/>
                </a:lnTo>
                <a:lnTo>
                  <a:pt x="1391" y="2623"/>
                </a:lnTo>
                <a:lnTo>
                  <a:pt x="1391" y="2621"/>
                </a:lnTo>
                <a:lnTo>
                  <a:pt x="1392" y="2621"/>
                </a:lnTo>
                <a:lnTo>
                  <a:pt x="1392" y="2623"/>
                </a:lnTo>
                <a:lnTo>
                  <a:pt x="1394" y="2623"/>
                </a:lnTo>
                <a:lnTo>
                  <a:pt x="1395" y="2623"/>
                </a:lnTo>
                <a:lnTo>
                  <a:pt x="1397" y="2623"/>
                </a:lnTo>
                <a:lnTo>
                  <a:pt x="1397" y="2621"/>
                </a:lnTo>
                <a:lnTo>
                  <a:pt x="1399" y="2621"/>
                </a:lnTo>
                <a:lnTo>
                  <a:pt x="1399" y="2623"/>
                </a:lnTo>
                <a:lnTo>
                  <a:pt x="1400" y="2623"/>
                </a:lnTo>
                <a:lnTo>
                  <a:pt x="1400" y="2624"/>
                </a:lnTo>
                <a:lnTo>
                  <a:pt x="1402" y="2624"/>
                </a:lnTo>
                <a:lnTo>
                  <a:pt x="1403" y="2624"/>
                </a:lnTo>
                <a:lnTo>
                  <a:pt x="1405" y="2624"/>
                </a:lnTo>
                <a:lnTo>
                  <a:pt x="1405" y="2623"/>
                </a:lnTo>
                <a:lnTo>
                  <a:pt x="1407" y="2623"/>
                </a:lnTo>
                <a:lnTo>
                  <a:pt x="1405" y="2623"/>
                </a:lnTo>
                <a:lnTo>
                  <a:pt x="1405" y="2621"/>
                </a:lnTo>
                <a:lnTo>
                  <a:pt x="1407" y="2621"/>
                </a:lnTo>
                <a:lnTo>
                  <a:pt x="1407" y="2619"/>
                </a:lnTo>
                <a:lnTo>
                  <a:pt x="1407" y="2618"/>
                </a:lnTo>
                <a:lnTo>
                  <a:pt x="1405" y="2618"/>
                </a:lnTo>
                <a:lnTo>
                  <a:pt x="1407" y="2616"/>
                </a:lnTo>
                <a:lnTo>
                  <a:pt x="1407" y="2618"/>
                </a:lnTo>
                <a:lnTo>
                  <a:pt x="1407" y="2616"/>
                </a:lnTo>
                <a:lnTo>
                  <a:pt x="1408" y="2615"/>
                </a:lnTo>
                <a:lnTo>
                  <a:pt x="1410" y="2615"/>
                </a:lnTo>
                <a:lnTo>
                  <a:pt x="1410" y="2613"/>
                </a:lnTo>
                <a:lnTo>
                  <a:pt x="1411" y="2613"/>
                </a:lnTo>
                <a:lnTo>
                  <a:pt x="1411" y="2611"/>
                </a:lnTo>
                <a:lnTo>
                  <a:pt x="1413" y="2610"/>
                </a:lnTo>
                <a:lnTo>
                  <a:pt x="1413" y="2611"/>
                </a:lnTo>
                <a:lnTo>
                  <a:pt x="1415" y="2611"/>
                </a:lnTo>
                <a:lnTo>
                  <a:pt x="1416" y="2611"/>
                </a:lnTo>
                <a:lnTo>
                  <a:pt x="1416" y="2610"/>
                </a:lnTo>
                <a:lnTo>
                  <a:pt x="1418" y="2610"/>
                </a:lnTo>
                <a:lnTo>
                  <a:pt x="1419" y="2610"/>
                </a:lnTo>
                <a:lnTo>
                  <a:pt x="1421" y="2610"/>
                </a:lnTo>
                <a:lnTo>
                  <a:pt x="1423" y="2610"/>
                </a:lnTo>
                <a:lnTo>
                  <a:pt x="1423" y="2608"/>
                </a:lnTo>
                <a:lnTo>
                  <a:pt x="1421" y="2608"/>
                </a:lnTo>
                <a:lnTo>
                  <a:pt x="1423" y="2607"/>
                </a:lnTo>
                <a:lnTo>
                  <a:pt x="1424" y="2607"/>
                </a:lnTo>
                <a:lnTo>
                  <a:pt x="1424" y="2608"/>
                </a:lnTo>
                <a:lnTo>
                  <a:pt x="1424" y="2607"/>
                </a:lnTo>
                <a:lnTo>
                  <a:pt x="1426" y="2607"/>
                </a:lnTo>
                <a:close/>
                <a:moveTo>
                  <a:pt x="1573" y="2607"/>
                </a:moveTo>
                <a:lnTo>
                  <a:pt x="1571" y="2607"/>
                </a:lnTo>
                <a:lnTo>
                  <a:pt x="1573" y="2607"/>
                </a:lnTo>
                <a:close/>
                <a:moveTo>
                  <a:pt x="1576" y="2607"/>
                </a:moveTo>
                <a:lnTo>
                  <a:pt x="1578" y="2607"/>
                </a:lnTo>
                <a:lnTo>
                  <a:pt x="1578" y="2608"/>
                </a:lnTo>
                <a:lnTo>
                  <a:pt x="1576" y="2608"/>
                </a:lnTo>
                <a:lnTo>
                  <a:pt x="1576" y="2607"/>
                </a:lnTo>
                <a:close/>
                <a:moveTo>
                  <a:pt x="1578" y="2607"/>
                </a:moveTo>
                <a:lnTo>
                  <a:pt x="1579" y="2607"/>
                </a:lnTo>
                <a:lnTo>
                  <a:pt x="1581" y="2607"/>
                </a:lnTo>
                <a:lnTo>
                  <a:pt x="1581" y="2608"/>
                </a:lnTo>
                <a:lnTo>
                  <a:pt x="1579" y="2608"/>
                </a:lnTo>
                <a:lnTo>
                  <a:pt x="1579" y="2607"/>
                </a:lnTo>
                <a:lnTo>
                  <a:pt x="1579" y="2608"/>
                </a:lnTo>
                <a:lnTo>
                  <a:pt x="1579" y="2607"/>
                </a:lnTo>
                <a:lnTo>
                  <a:pt x="1578" y="2607"/>
                </a:lnTo>
                <a:lnTo>
                  <a:pt x="1578" y="2605"/>
                </a:lnTo>
                <a:lnTo>
                  <a:pt x="1578" y="2607"/>
                </a:lnTo>
                <a:close/>
                <a:moveTo>
                  <a:pt x="1531" y="2607"/>
                </a:moveTo>
                <a:lnTo>
                  <a:pt x="1530" y="2605"/>
                </a:lnTo>
                <a:lnTo>
                  <a:pt x="1530" y="2603"/>
                </a:lnTo>
                <a:lnTo>
                  <a:pt x="1530" y="2605"/>
                </a:lnTo>
                <a:lnTo>
                  <a:pt x="1531" y="2605"/>
                </a:lnTo>
                <a:lnTo>
                  <a:pt x="1531" y="2607"/>
                </a:lnTo>
                <a:close/>
                <a:moveTo>
                  <a:pt x="1482" y="2603"/>
                </a:moveTo>
                <a:lnTo>
                  <a:pt x="1483" y="2603"/>
                </a:lnTo>
                <a:lnTo>
                  <a:pt x="1483" y="2605"/>
                </a:lnTo>
                <a:lnTo>
                  <a:pt x="1482" y="2605"/>
                </a:lnTo>
                <a:lnTo>
                  <a:pt x="1482" y="2603"/>
                </a:lnTo>
                <a:close/>
                <a:moveTo>
                  <a:pt x="1653" y="2605"/>
                </a:moveTo>
                <a:lnTo>
                  <a:pt x="1655" y="2605"/>
                </a:lnTo>
                <a:lnTo>
                  <a:pt x="1655" y="2607"/>
                </a:lnTo>
                <a:lnTo>
                  <a:pt x="1653" y="2607"/>
                </a:lnTo>
                <a:lnTo>
                  <a:pt x="1651" y="2607"/>
                </a:lnTo>
                <a:lnTo>
                  <a:pt x="1651" y="2605"/>
                </a:lnTo>
                <a:lnTo>
                  <a:pt x="1653" y="2605"/>
                </a:lnTo>
                <a:lnTo>
                  <a:pt x="1653" y="2603"/>
                </a:lnTo>
                <a:lnTo>
                  <a:pt x="1655" y="2603"/>
                </a:lnTo>
                <a:lnTo>
                  <a:pt x="1653" y="2603"/>
                </a:lnTo>
                <a:lnTo>
                  <a:pt x="1653" y="2605"/>
                </a:lnTo>
                <a:close/>
                <a:moveTo>
                  <a:pt x="1650" y="2603"/>
                </a:moveTo>
                <a:lnTo>
                  <a:pt x="1651" y="2603"/>
                </a:lnTo>
                <a:lnTo>
                  <a:pt x="1650" y="2603"/>
                </a:lnTo>
                <a:lnTo>
                  <a:pt x="1650" y="2605"/>
                </a:lnTo>
                <a:lnTo>
                  <a:pt x="1651" y="2605"/>
                </a:lnTo>
                <a:lnTo>
                  <a:pt x="1650" y="2605"/>
                </a:lnTo>
                <a:lnTo>
                  <a:pt x="1651" y="2605"/>
                </a:lnTo>
                <a:lnTo>
                  <a:pt x="1651" y="2607"/>
                </a:lnTo>
                <a:lnTo>
                  <a:pt x="1650" y="2607"/>
                </a:lnTo>
                <a:lnTo>
                  <a:pt x="1650" y="2605"/>
                </a:lnTo>
                <a:lnTo>
                  <a:pt x="1648" y="2605"/>
                </a:lnTo>
                <a:lnTo>
                  <a:pt x="1648" y="2603"/>
                </a:lnTo>
                <a:lnTo>
                  <a:pt x="1650" y="2603"/>
                </a:lnTo>
                <a:close/>
                <a:moveTo>
                  <a:pt x="1581" y="2603"/>
                </a:moveTo>
                <a:lnTo>
                  <a:pt x="1581" y="2605"/>
                </a:lnTo>
                <a:lnTo>
                  <a:pt x="1583" y="2605"/>
                </a:lnTo>
                <a:lnTo>
                  <a:pt x="1583" y="2607"/>
                </a:lnTo>
                <a:lnTo>
                  <a:pt x="1583" y="2605"/>
                </a:lnTo>
                <a:lnTo>
                  <a:pt x="1581" y="2603"/>
                </a:lnTo>
                <a:lnTo>
                  <a:pt x="1583" y="2603"/>
                </a:lnTo>
                <a:lnTo>
                  <a:pt x="1584" y="2603"/>
                </a:lnTo>
                <a:lnTo>
                  <a:pt x="1586" y="2605"/>
                </a:lnTo>
                <a:lnTo>
                  <a:pt x="1586" y="2607"/>
                </a:lnTo>
                <a:lnTo>
                  <a:pt x="1587" y="2607"/>
                </a:lnTo>
                <a:lnTo>
                  <a:pt x="1587" y="2608"/>
                </a:lnTo>
                <a:lnTo>
                  <a:pt x="1587" y="2610"/>
                </a:lnTo>
                <a:lnTo>
                  <a:pt x="1589" y="2610"/>
                </a:lnTo>
                <a:lnTo>
                  <a:pt x="1589" y="2608"/>
                </a:lnTo>
                <a:lnTo>
                  <a:pt x="1589" y="2610"/>
                </a:lnTo>
                <a:lnTo>
                  <a:pt x="1591" y="2610"/>
                </a:lnTo>
                <a:lnTo>
                  <a:pt x="1591" y="2611"/>
                </a:lnTo>
                <a:lnTo>
                  <a:pt x="1592" y="2611"/>
                </a:lnTo>
                <a:lnTo>
                  <a:pt x="1591" y="2611"/>
                </a:lnTo>
                <a:lnTo>
                  <a:pt x="1591" y="2613"/>
                </a:lnTo>
                <a:lnTo>
                  <a:pt x="1589" y="2613"/>
                </a:lnTo>
                <a:lnTo>
                  <a:pt x="1587" y="2611"/>
                </a:lnTo>
                <a:lnTo>
                  <a:pt x="1587" y="2610"/>
                </a:lnTo>
                <a:lnTo>
                  <a:pt x="1586" y="2610"/>
                </a:lnTo>
                <a:lnTo>
                  <a:pt x="1584" y="2610"/>
                </a:lnTo>
                <a:lnTo>
                  <a:pt x="1583" y="2610"/>
                </a:lnTo>
                <a:lnTo>
                  <a:pt x="1581" y="2608"/>
                </a:lnTo>
                <a:lnTo>
                  <a:pt x="1583" y="2608"/>
                </a:lnTo>
                <a:lnTo>
                  <a:pt x="1581" y="2607"/>
                </a:lnTo>
                <a:lnTo>
                  <a:pt x="1581" y="2605"/>
                </a:lnTo>
                <a:lnTo>
                  <a:pt x="1579" y="2605"/>
                </a:lnTo>
                <a:lnTo>
                  <a:pt x="1578" y="2603"/>
                </a:lnTo>
                <a:lnTo>
                  <a:pt x="1579" y="2603"/>
                </a:lnTo>
                <a:lnTo>
                  <a:pt x="1578" y="2603"/>
                </a:lnTo>
                <a:lnTo>
                  <a:pt x="1578" y="2602"/>
                </a:lnTo>
                <a:lnTo>
                  <a:pt x="1579" y="2602"/>
                </a:lnTo>
                <a:lnTo>
                  <a:pt x="1579" y="2603"/>
                </a:lnTo>
                <a:lnTo>
                  <a:pt x="1581" y="2603"/>
                </a:lnTo>
                <a:close/>
                <a:moveTo>
                  <a:pt x="1712" y="2602"/>
                </a:moveTo>
                <a:lnTo>
                  <a:pt x="1712" y="2603"/>
                </a:lnTo>
                <a:lnTo>
                  <a:pt x="1711" y="2603"/>
                </a:lnTo>
                <a:lnTo>
                  <a:pt x="1711" y="2602"/>
                </a:lnTo>
                <a:lnTo>
                  <a:pt x="1712" y="2602"/>
                </a:lnTo>
                <a:close/>
                <a:moveTo>
                  <a:pt x="1771" y="2602"/>
                </a:moveTo>
                <a:lnTo>
                  <a:pt x="1773" y="2603"/>
                </a:lnTo>
                <a:lnTo>
                  <a:pt x="1773" y="2602"/>
                </a:lnTo>
                <a:lnTo>
                  <a:pt x="1773" y="2603"/>
                </a:lnTo>
                <a:lnTo>
                  <a:pt x="1775" y="2603"/>
                </a:lnTo>
                <a:lnTo>
                  <a:pt x="1776" y="2603"/>
                </a:lnTo>
                <a:lnTo>
                  <a:pt x="1778" y="2603"/>
                </a:lnTo>
                <a:lnTo>
                  <a:pt x="1778" y="2605"/>
                </a:lnTo>
                <a:lnTo>
                  <a:pt x="1778" y="2607"/>
                </a:lnTo>
                <a:lnTo>
                  <a:pt x="1779" y="2607"/>
                </a:lnTo>
                <a:lnTo>
                  <a:pt x="1779" y="2605"/>
                </a:lnTo>
                <a:lnTo>
                  <a:pt x="1781" y="2605"/>
                </a:lnTo>
                <a:lnTo>
                  <a:pt x="1783" y="2605"/>
                </a:lnTo>
                <a:lnTo>
                  <a:pt x="1783" y="2607"/>
                </a:lnTo>
                <a:lnTo>
                  <a:pt x="1784" y="2608"/>
                </a:lnTo>
                <a:lnTo>
                  <a:pt x="1786" y="2608"/>
                </a:lnTo>
                <a:lnTo>
                  <a:pt x="1786" y="2610"/>
                </a:lnTo>
                <a:lnTo>
                  <a:pt x="1787" y="2610"/>
                </a:lnTo>
                <a:lnTo>
                  <a:pt x="1787" y="2611"/>
                </a:lnTo>
                <a:lnTo>
                  <a:pt x="1789" y="2611"/>
                </a:lnTo>
                <a:lnTo>
                  <a:pt x="1789" y="2613"/>
                </a:lnTo>
                <a:lnTo>
                  <a:pt x="1791" y="2613"/>
                </a:lnTo>
                <a:lnTo>
                  <a:pt x="1789" y="2613"/>
                </a:lnTo>
                <a:lnTo>
                  <a:pt x="1791" y="2613"/>
                </a:lnTo>
                <a:lnTo>
                  <a:pt x="1791" y="2615"/>
                </a:lnTo>
                <a:lnTo>
                  <a:pt x="1789" y="2615"/>
                </a:lnTo>
                <a:lnTo>
                  <a:pt x="1787" y="2615"/>
                </a:lnTo>
                <a:lnTo>
                  <a:pt x="1787" y="2616"/>
                </a:lnTo>
                <a:lnTo>
                  <a:pt x="1789" y="2616"/>
                </a:lnTo>
                <a:lnTo>
                  <a:pt x="1789" y="2618"/>
                </a:lnTo>
                <a:lnTo>
                  <a:pt x="1787" y="2618"/>
                </a:lnTo>
                <a:lnTo>
                  <a:pt x="1787" y="2619"/>
                </a:lnTo>
                <a:lnTo>
                  <a:pt x="1786" y="2619"/>
                </a:lnTo>
                <a:lnTo>
                  <a:pt x="1786" y="2618"/>
                </a:lnTo>
                <a:lnTo>
                  <a:pt x="1784" y="2618"/>
                </a:lnTo>
                <a:lnTo>
                  <a:pt x="1784" y="2616"/>
                </a:lnTo>
                <a:lnTo>
                  <a:pt x="1783" y="2616"/>
                </a:lnTo>
                <a:lnTo>
                  <a:pt x="1783" y="2618"/>
                </a:lnTo>
                <a:lnTo>
                  <a:pt x="1781" y="2618"/>
                </a:lnTo>
                <a:lnTo>
                  <a:pt x="1779" y="2618"/>
                </a:lnTo>
                <a:lnTo>
                  <a:pt x="1779" y="2619"/>
                </a:lnTo>
                <a:lnTo>
                  <a:pt x="1778" y="2619"/>
                </a:lnTo>
                <a:lnTo>
                  <a:pt x="1776" y="2621"/>
                </a:lnTo>
                <a:lnTo>
                  <a:pt x="1776" y="2619"/>
                </a:lnTo>
                <a:lnTo>
                  <a:pt x="1775" y="2619"/>
                </a:lnTo>
                <a:lnTo>
                  <a:pt x="1775" y="2621"/>
                </a:lnTo>
                <a:lnTo>
                  <a:pt x="1773" y="2621"/>
                </a:lnTo>
                <a:lnTo>
                  <a:pt x="1771" y="2621"/>
                </a:lnTo>
                <a:lnTo>
                  <a:pt x="1770" y="2621"/>
                </a:lnTo>
                <a:lnTo>
                  <a:pt x="1768" y="2619"/>
                </a:lnTo>
                <a:lnTo>
                  <a:pt x="1768" y="2621"/>
                </a:lnTo>
                <a:lnTo>
                  <a:pt x="1768" y="2623"/>
                </a:lnTo>
                <a:lnTo>
                  <a:pt x="1768" y="2624"/>
                </a:lnTo>
                <a:lnTo>
                  <a:pt x="1767" y="2624"/>
                </a:lnTo>
                <a:lnTo>
                  <a:pt x="1765" y="2624"/>
                </a:lnTo>
                <a:lnTo>
                  <a:pt x="1763" y="2624"/>
                </a:lnTo>
                <a:lnTo>
                  <a:pt x="1762" y="2624"/>
                </a:lnTo>
                <a:lnTo>
                  <a:pt x="1762" y="2626"/>
                </a:lnTo>
                <a:lnTo>
                  <a:pt x="1760" y="2626"/>
                </a:lnTo>
                <a:lnTo>
                  <a:pt x="1759" y="2626"/>
                </a:lnTo>
                <a:lnTo>
                  <a:pt x="1759" y="2624"/>
                </a:lnTo>
                <a:lnTo>
                  <a:pt x="1757" y="2624"/>
                </a:lnTo>
                <a:lnTo>
                  <a:pt x="1759" y="2624"/>
                </a:lnTo>
                <a:lnTo>
                  <a:pt x="1757" y="2623"/>
                </a:lnTo>
                <a:lnTo>
                  <a:pt x="1757" y="2624"/>
                </a:lnTo>
                <a:lnTo>
                  <a:pt x="1755" y="2624"/>
                </a:lnTo>
                <a:lnTo>
                  <a:pt x="1754" y="2624"/>
                </a:lnTo>
                <a:lnTo>
                  <a:pt x="1755" y="2624"/>
                </a:lnTo>
                <a:lnTo>
                  <a:pt x="1754" y="2624"/>
                </a:lnTo>
                <a:lnTo>
                  <a:pt x="1752" y="2624"/>
                </a:lnTo>
                <a:lnTo>
                  <a:pt x="1751" y="2624"/>
                </a:lnTo>
                <a:lnTo>
                  <a:pt x="1749" y="2624"/>
                </a:lnTo>
                <a:lnTo>
                  <a:pt x="1747" y="2624"/>
                </a:lnTo>
                <a:lnTo>
                  <a:pt x="1746" y="2624"/>
                </a:lnTo>
                <a:lnTo>
                  <a:pt x="1744" y="2624"/>
                </a:lnTo>
                <a:lnTo>
                  <a:pt x="1743" y="2626"/>
                </a:lnTo>
                <a:lnTo>
                  <a:pt x="1743" y="2624"/>
                </a:lnTo>
                <a:lnTo>
                  <a:pt x="1741" y="2624"/>
                </a:lnTo>
                <a:lnTo>
                  <a:pt x="1741" y="2623"/>
                </a:lnTo>
                <a:lnTo>
                  <a:pt x="1739" y="2623"/>
                </a:lnTo>
                <a:lnTo>
                  <a:pt x="1738" y="2623"/>
                </a:lnTo>
                <a:lnTo>
                  <a:pt x="1738" y="2621"/>
                </a:lnTo>
                <a:lnTo>
                  <a:pt x="1736" y="2621"/>
                </a:lnTo>
                <a:lnTo>
                  <a:pt x="1738" y="2621"/>
                </a:lnTo>
                <a:lnTo>
                  <a:pt x="1738" y="2619"/>
                </a:lnTo>
                <a:lnTo>
                  <a:pt x="1739" y="2619"/>
                </a:lnTo>
                <a:lnTo>
                  <a:pt x="1741" y="2619"/>
                </a:lnTo>
                <a:lnTo>
                  <a:pt x="1743" y="2619"/>
                </a:lnTo>
                <a:lnTo>
                  <a:pt x="1744" y="2619"/>
                </a:lnTo>
                <a:lnTo>
                  <a:pt x="1744" y="2618"/>
                </a:lnTo>
                <a:lnTo>
                  <a:pt x="1746" y="2618"/>
                </a:lnTo>
                <a:lnTo>
                  <a:pt x="1746" y="2616"/>
                </a:lnTo>
                <a:lnTo>
                  <a:pt x="1747" y="2616"/>
                </a:lnTo>
                <a:lnTo>
                  <a:pt x="1747" y="2618"/>
                </a:lnTo>
                <a:lnTo>
                  <a:pt x="1749" y="2618"/>
                </a:lnTo>
                <a:lnTo>
                  <a:pt x="1749" y="2619"/>
                </a:lnTo>
                <a:lnTo>
                  <a:pt x="1751" y="2619"/>
                </a:lnTo>
                <a:lnTo>
                  <a:pt x="1752" y="2619"/>
                </a:lnTo>
                <a:lnTo>
                  <a:pt x="1754" y="2619"/>
                </a:lnTo>
                <a:lnTo>
                  <a:pt x="1754" y="2621"/>
                </a:lnTo>
                <a:lnTo>
                  <a:pt x="1755" y="2621"/>
                </a:lnTo>
                <a:lnTo>
                  <a:pt x="1755" y="2623"/>
                </a:lnTo>
                <a:lnTo>
                  <a:pt x="1755" y="2621"/>
                </a:lnTo>
                <a:lnTo>
                  <a:pt x="1755" y="2623"/>
                </a:lnTo>
                <a:lnTo>
                  <a:pt x="1757" y="2623"/>
                </a:lnTo>
                <a:lnTo>
                  <a:pt x="1757" y="2621"/>
                </a:lnTo>
                <a:lnTo>
                  <a:pt x="1755" y="2621"/>
                </a:lnTo>
                <a:lnTo>
                  <a:pt x="1755" y="2619"/>
                </a:lnTo>
                <a:lnTo>
                  <a:pt x="1757" y="2619"/>
                </a:lnTo>
                <a:lnTo>
                  <a:pt x="1755" y="2619"/>
                </a:lnTo>
                <a:lnTo>
                  <a:pt x="1754" y="2619"/>
                </a:lnTo>
                <a:lnTo>
                  <a:pt x="1752" y="2619"/>
                </a:lnTo>
                <a:lnTo>
                  <a:pt x="1752" y="2618"/>
                </a:lnTo>
                <a:lnTo>
                  <a:pt x="1751" y="2618"/>
                </a:lnTo>
                <a:lnTo>
                  <a:pt x="1749" y="2616"/>
                </a:lnTo>
                <a:lnTo>
                  <a:pt x="1749" y="2615"/>
                </a:lnTo>
                <a:lnTo>
                  <a:pt x="1747" y="2615"/>
                </a:lnTo>
                <a:lnTo>
                  <a:pt x="1749" y="2615"/>
                </a:lnTo>
                <a:lnTo>
                  <a:pt x="1749" y="2613"/>
                </a:lnTo>
                <a:lnTo>
                  <a:pt x="1747" y="2613"/>
                </a:lnTo>
                <a:lnTo>
                  <a:pt x="1747" y="2615"/>
                </a:lnTo>
                <a:lnTo>
                  <a:pt x="1746" y="2615"/>
                </a:lnTo>
                <a:lnTo>
                  <a:pt x="1746" y="2613"/>
                </a:lnTo>
                <a:lnTo>
                  <a:pt x="1747" y="2613"/>
                </a:lnTo>
                <a:lnTo>
                  <a:pt x="1747" y="2611"/>
                </a:lnTo>
                <a:lnTo>
                  <a:pt x="1749" y="2611"/>
                </a:lnTo>
                <a:lnTo>
                  <a:pt x="1749" y="2610"/>
                </a:lnTo>
                <a:lnTo>
                  <a:pt x="1751" y="2610"/>
                </a:lnTo>
                <a:lnTo>
                  <a:pt x="1752" y="2610"/>
                </a:lnTo>
                <a:lnTo>
                  <a:pt x="1751" y="2610"/>
                </a:lnTo>
                <a:lnTo>
                  <a:pt x="1751" y="2608"/>
                </a:lnTo>
                <a:lnTo>
                  <a:pt x="1752" y="2608"/>
                </a:lnTo>
                <a:lnTo>
                  <a:pt x="1754" y="2608"/>
                </a:lnTo>
                <a:lnTo>
                  <a:pt x="1754" y="2607"/>
                </a:lnTo>
                <a:lnTo>
                  <a:pt x="1754" y="2605"/>
                </a:lnTo>
                <a:lnTo>
                  <a:pt x="1755" y="2605"/>
                </a:lnTo>
                <a:lnTo>
                  <a:pt x="1757" y="2605"/>
                </a:lnTo>
                <a:lnTo>
                  <a:pt x="1757" y="2603"/>
                </a:lnTo>
                <a:lnTo>
                  <a:pt x="1759" y="2603"/>
                </a:lnTo>
                <a:lnTo>
                  <a:pt x="1760" y="2603"/>
                </a:lnTo>
                <a:lnTo>
                  <a:pt x="1762" y="2603"/>
                </a:lnTo>
                <a:lnTo>
                  <a:pt x="1763" y="2603"/>
                </a:lnTo>
                <a:lnTo>
                  <a:pt x="1763" y="2605"/>
                </a:lnTo>
                <a:lnTo>
                  <a:pt x="1765" y="2605"/>
                </a:lnTo>
                <a:lnTo>
                  <a:pt x="1763" y="2605"/>
                </a:lnTo>
                <a:lnTo>
                  <a:pt x="1763" y="2603"/>
                </a:lnTo>
                <a:lnTo>
                  <a:pt x="1765" y="2603"/>
                </a:lnTo>
                <a:lnTo>
                  <a:pt x="1765" y="2602"/>
                </a:lnTo>
                <a:lnTo>
                  <a:pt x="1767" y="2602"/>
                </a:lnTo>
                <a:lnTo>
                  <a:pt x="1768" y="2602"/>
                </a:lnTo>
                <a:lnTo>
                  <a:pt x="1770" y="2602"/>
                </a:lnTo>
                <a:lnTo>
                  <a:pt x="1771" y="2602"/>
                </a:lnTo>
                <a:close/>
                <a:moveTo>
                  <a:pt x="1575" y="2603"/>
                </a:moveTo>
                <a:lnTo>
                  <a:pt x="1575" y="2602"/>
                </a:lnTo>
                <a:lnTo>
                  <a:pt x="1575" y="2603"/>
                </a:lnTo>
                <a:close/>
                <a:moveTo>
                  <a:pt x="1479" y="2602"/>
                </a:moveTo>
                <a:lnTo>
                  <a:pt x="1479" y="2600"/>
                </a:lnTo>
                <a:lnTo>
                  <a:pt x="1480" y="2600"/>
                </a:lnTo>
                <a:lnTo>
                  <a:pt x="1480" y="2602"/>
                </a:lnTo>
                <a:lnTo>
                  <a:pt x="1479" y="2602"/>
                </a:lnTo>
                <a:close/>
                <a:moveTo>
                  <a:pt x="1651" y="2600"/>
                </a:moveTo>
                <a:lnTo>
                  <a:pt x="1651" y="2602"/>
                </a:lnTo>
                <a:lnTo>
                  <a:pt x="1650" y="2602"/>
                </a:lnTo>
                <a:lnTo>
                  <a:pt x="1650" y="2600"/>
                </a:lnTo>
                <a:lnTo>
                  <a:pt x="1651" y="2600"/>
                </a:lnTo>
                <a:close/>
                <a:moveTo>
                  <a:pt x="1725" y="2602"/>
                </a:moveTo>
                <a:lnTo>
                  <a:pt x="1725" y="2600"/>
                </a:lnTo>
                <a:lnTo>
                  <a:pt x="1727" y="2600"/>
                </a:lnTo>
                <a:lnTo>
                  <a:pt x="1725" y="2600"/>
                </a:lnTo>
                <a:lnTo>
                  <a:pt x="1725" y="2602"/>
                </a:lnTo>
                <a:close/>
                <a:moveTo>
                  <a:pt x="1759" y="2600"/>
                </a:moveTo>
                <a:lnTo>
                  <a:pt x="1760" y="2600"/>
                </a:lnTo>
                <a:lnTo>
                  <a:pt x="1760" y="2602"/>
                </a:lnTo>
                <a:lnTo>
                  <a:pt x="1762" y="2602"/>
                </a:lnTo>
                <a:lnTo>
                  <a:pt x="1760" y="2602"/>
                </a:lnTo>
                <a:lnTo>
                  <a:pt x="1760" y="2603"/>
                </a:lnTo>
                <a:lnTo>
                  <a:pt x="1759" y="2603"/>
                </a:lnTo>
                <a:lnTo>
                  <a:pt x="1757" y="2603"/>
                </a:lnTo>
                <a:lnTo>
                  <a:pt x="1755" y="2603"/>
                </a:lnTo>
                <a:lnTo>
                  <a:pt x="1755" y="2602"/>
                </a:lnTo>
                <a:lnTo>
                  <a:pt x="1757" y="2600"/>
                </a:lnTo>
                <a:lnTo>
                  <a:pt x="1759" y="2600"/>
                </a:lnTo>
                <a:close/>
                <a:moveTo>
                  <a:pt x="1706" y="2602"/>
                </a:moveTo>
                <a:lnTo>
                  <a:pt x="1706" y="2600"/>
                </a:lnTo>
                <a:lnTo>
                  <a:pt x="1706" y="2602"/>
                </a:lnTo>
                <a:close/>
                <a:moveTo>
                  <a:pt x="1579" y="2600"/>
                </a:moveTo>
                <a:lnTo>
                  <a:pt x="1578" y="2600"/>
                </a:lnTo>
                <a:lnTo>
                  <a:pt x="1579" y="2600"/>
                </a:lnTo>
                <a:close/>
                <a:moveTo>
                  <a:pt x="1733" y="2600"/>
                </a:moveTo>
                <a:lnTo>
                  <a:pt x="1731" y="2600"/>
                </a:lnTo>
                <a:lnTo>
                  <a:pt x="1733" y="2599"/>
                </a:lnTo>
                <a:lnTo>
                  <a:pt x="1733" y="2600"/>
                </a:lnTo>
                <a:close/>
                <a:moveTo>
                  <a:pt x="1706" y="2600"/>
                </a:moveTo>
                <a:lnTo>
                  <a:pt x="1704" y="2600"/>
                </a:lnTo>
                <a:lnTo>
                  <a:pt x="1704" y="2599"/>
                </a:lnTo>
                <a:lnTo>
                  <a:pt x="1706" y="2599"/>
                </a:lnTo>
                <a:lnTo>
                  <a:pt x="1706" y="2600"/>
                </a:lnTo>
                <a:close/>
                <a:moveTo>
                  <a:pt x="1648" y="2599"/>
                </a:moveTo>
                <a:lnTo>
                  <a:pt x="1648" y="2600"/>
                </a:lnTo>
                <a:lnTo>
                  <a:pt x="1648" y="2599"/>
                </a:lnTo>
                <a:lnTo>
                  <a:pt x="1648" y="2600"/>
                </a:lnTo>
                <a:lnTo>
                  <a:pt x="1650" y="2600"/>
                </a:lnTo>
                <a:lnTo>
                  <a:pt x="1650" y="2602"/>
                </a:lnTo>
                <a:lnTo>
                  <a:pt x="1648" y="2602"/>
                </a:lnTo>
                <a:lnTo>
                  <a:pt x="1648" y="2600"/>
                </a:lnTo>
                <a:lnTo>
                  <a:pt x="1647" y="2600"/>
                </a:lnTo>
                <a:lnTo>
                  <a:pt x="1647" y="2599"/>
                </a:lnTo>
                <a:lnTo>
                  <a:pt x="1648" y="2599"/>
                </a:lnTo>
                <a:close/>
                <a:moveTo>
                  <a:pt x="1581" y="2600"/>
                </a:moveTo>
                <a:lnTo>
                  <a:pt x="1583" y="2600"/>
                </a:lnTo>
                <a:lnTo>
                  <a:pt x="1584" y="2600"/>
                </a:lnTo>
                <a:lnTo>
                  <a:pt x="1586" y="2600"/>
                </a:lnTo>
                <a:lnTo>
                  <a:pt x="1586" y="2602"/>
                </a:lnTo>
                <a:lnTo>
                  <a:pt x="1586" y="2603"/>
                </a:lnTo>
                <a:lnTo>
                  <a:pt x="1584" y="2603"/>
                </a:lnTo>
                <a:lnTo>
                  <a:pt x="1584" y="2602"/>
                </a:lnTo>
                <a:lnTo>
                  <a:pt x="1583" y="2602"/>
                </a:lnTo>
                <a:lnTo>
                  <a:pt x="1581" y="2602"/>
                </a:lnTo>
                <a:lnTo>
                  <a:pt x="1581" y="2600"/>
                </a:lnTo>
                <a:lnTo>
                  <a:pt x="1579" y="2600"/>
                </a:lnTo>
                <a:lnTo>
                  <a:pt x="1579" y="2599"/>
                </a:lnTo>
                <a:lnTo>
                  <a:pt x="1581" y="2599"/>
                </a:lnTo>
                <a:lnTo>
                  <a:pt x="1581" y="2600"/>
                </a:lnTo>
                <a:close/>
                <a:moveTo>
                  <a:pt x="1482" y="2599"/>
                </a:moveTo>
                <a:lnTo>
                  <a:pt x="1480" y="2600"/>
                </a:lnTo>
                <a:lnTo>
                  <a:pt x="1480" y="2599"/>
                </a:lnTo>
                <a:lnTo>
                  <a:pt x="1482" y="2599"/>
                </a:lnTo>
                <a:close/>
                <a:moveTo>
                  <a:pt x="1624" y="2599"/>
                </a:moveTo>
                <a:lnTo>
                  <a:pt x="1626" y="2599"/>
                </a:lnTo>
                <a:lnTo>
                  <a:pt x="1626" y="2600"/>
                </a:lnTo>
                <a:lnTo>
                  <a:pt x="1624" y="2600"/>
                </a:lnTo>
                <a:lnTo>
                  <a:pt x="1624" y="2599"/>
                </a:lnTo>
                <a:lnTo>
                  <a:pt x="1623" y="2599"/>
                </a:lnTo>
                <a:lnTo>
                  <a:pt x="1624" y="2599"/>
                </a:lnTo>
                <a:close/>
                <a:moveTo>
                  <a:pt x="1571" y="2599"/>
                </a:moveTo>
                <a:lnTo>
                  <a:pt x="1570" y="2599"/>
                </a:lnTo>
                <a:lnTo>
                  <a:pt x="1571" y="2599"/>
                </a:lnTo>
                <a:close/>
                <a:moveTo>
                  <a:pt x="1632" y="2599"/>
                </a:moveTo>
                <a:lnTo>
                  <a:pt x="1631" y="2599"/>
                </a:lnTo>
                <a:lnTo>
                  <a:pt x="1631" y="2597"/>
                </a:lnTo>
                <a:lnTo>
                  <a:pt x="1632" y="2597"/>
                </a:lnTo>
                <a:lnTo>
                  <a:pt x="1632" y="2599"/>
                </a:lnTo>
                <a:close/>
                <a:moveTo>
                  <a:pt x="1624" y="2597"/>
                </a:moveTo>
                <a:lnTo>
                  <a:pt x="1623" y="2597"/>
                </a:lnTo>
                <a:lnTo>
                  <a:pt x="1624" y="2597"/>
                </a:lnTo>
                <a:lnTo>
                  <a:pt x="1624" y="2595"/>
                </a:lnTo>
                <a:lnTo>
                  <a:pt x="1624" y="2597"/>
                </a:lnTo>
                <a:close/>
                <a:moveTo>
                  <a:pt x="1570" y="2595"/>
                </a:moveTo>
                <a:lnTo>
                  <a:pt x="1571" y="2595"/>
                </a:lnTo>
                <a:lnTo>
                  <a:pt x="1571" y="2597"/>
                </a:lnTo>
                <a:lnTo>
                  <a:pt x="1570" y="2599"/>
                </a:lnTo>
                <a:lnTo>
                  <a:pt x="1570" y="2597"/>
                </a:lnTo>
                <a:lnTo>
                  <a:pt x="1568" y="2597"/>
                </a:lnTo>
                <a:lnTo>
                  <a:pt x="1568" y="2595"/>
                </a:lnTo>
                <a:lnTo>
                  <a:pt x="1570" y="2595"/>
                </a:lnTo>
                <a:close/>
                <a:moveTo>
                  <a:pt x="1560" y="2597"/>
                </a:moveTo>
                <a:lnTo>
                  <a:pt x="1559" y="2595"/>
                </a:lnTo>
                <a:lnTo>
                  <a:pt x="1560" y="2595"/>
                </a:lnTo>
                <a:lnTo>
                  <a:pt x="1560" y="2597"/>
                </a:lnTo>
                <a:close/>
                <a:moveTo>
                  <a:pt x="1573" y="2597"/>
                </a:moveTo>
                <a:lnTo>
                  <a:pt x="1573" y="2595"/>
                </a:lnTo>
                <a:lnTo>
                  <a:pt x="1571" y="2595"/>
                </a:lnTo>
                <a:lnTo>
                  <a:pt x="1573" y="2595"/>
                </a:lnTo>
                <a:lnTo>
                  <a:pt x="1573" y="2597"/>
                </a:lnTo>
                <a:close/>
                <a:moveTo>
                  <a:pt x="1552" y="2595"/>
                </a:moveTo>
                <a:lnTo>
                  <a:pt x="1554" y="2595"/>
                </a:lnTo>
                <a:lnTo>
                  <a:pt x="1555" y="2595"/>
                </a:lnTo>
                <a:lnTo>
                  <a:pt x="1555" y="2597"/>
                </a:lnTo>
                <a:lnTo>
                  <a:pt x="1554" y="2597"/>
                </a:lnTo>
                <a:lnTo>
                  <a:pt x="1552" y="2597"/>
                </a:lnTo>
                <a:lnTo>
                  <a:pt x="1552" y="2595"/>
                </a:lnTo>
                <a:lnTo>
                  <a:pt x="1551" y="2595"/>
                </a:lnTo>
                <a:lnTo>
                  <a:pt x="1552" y="2595"/>
                </a:lnTo>
                <a:close/>
                <a:moveTo>
                  <a:pt x="1571" y="2595"/>
                </a:moveTo>
                <a:lnTo>
                  <a:pt x="1570" y="2595"/>
                </a:lnTo>
                <a:lnTo>
                  <a:pt x="1570" y="2594"/>
                </a:lnTo>
                <a:lnTo>
                  <a:pt x="1571" y="2594"/>
                </a:lnTo>
                <a:lnTo>
                  <a:pt x="1571" y="2595"/>
                </a:lnTo>
                <a:close/>
                <a:moveTo>
                  <a:pt x="1707" y="2594"/>
                </a:moveTo>
                <a:lnTo>
                  <a:pt x="1709" y="2594"/>
                </a:lnTo>
                <a:lnTo>
                  <a:pt x="1709" y="2595"/>
                </a:lnTo>
                <a:lnTo>
                  <a:pt x="1707" y="2595"/>
                </a:lnTo>
                <a:lnTo>
                  <a:pt x="1707" y="2594"/>
                </a:lnTo>
                <a:close/>
                <a:moveTo>
                  <a:pt x="1559" y="2594"/>
                </a:moveTo>
                <a:lnTo>
                  <a:pt x="1559" y="2595"/>
                </a:lnTo>
                <a:lnTo>
                  <a:pt x="1559" y="2594"/>
                </a:lnTo>
                <a:close/>
                <a:moveTo>
                  <a:pt x="1640" y="2594"/>
                </a:moveTo>
                <a:lnTo>
                  <a:pt x="1639" y="2594"/>
                </a:lnTo>
                <a:lnTo>
                  <a:pt x="1639" y="2595"/>
                </a:lnTo>
                <a:lnTo>
                  <a:pt x="1637" y="2595"/>
                </a:lnTo>
                <a:lnTo>
                  <a:pt x="1637" y="2594"/>
                </a:lnTo>
                <a:lnTo>
                  <a:pt x="1639" y="2594"/>
                </a:lnTo>
                <a:lnTo>
                  <a:pt x="1640" y="2594"/>
                </a:lnTo>
                <a:close/>
                <a:moveTo>
                  <a:pt x="1557" y="2594"/>
                </a:moveTo>
                <a:lnTo>
                  <a:pt x="1555" y="2594"/>
                </a:lnTo>
                <a:lnTo>
                  <a:pt x="1557" y="2594"/>
                </a:lnTo>
                <a:close/>
                <a:moveTo>
                  <a:pt x="1594" y="2594"/>
                </a:moveTo>
                <a:lnTo>
                  <a:pt x="1595" y="2594"/>
                </a:lnTo>
                <a:lnTo>
                  <a:pt x="1594" y="2594"/>
                </a:lnTo>
                <a:close/>
                <a:moveTo>
                  <a:pt x="1552" y="2594"/>
                </a:moveTo>
                <a:lnTo>
                  <a:pt x="1551" y="2594"/>
                </a:lnTo>
                <a:lnTo>
                  <a:pt x="1552" y="2594"/>
                </a:lnTo>
                <a:close/>
                <a:moveTo>
                  <a:pt x="1458" y="2592"/>
                </a:moveTo>
                <a:lnTo>
                  <a:pt x="1458" y="2594"/>
                </a:lnTo>
                <a:lnTo>
                  <a:pt x="1458" y="2592"/>
                </a:lnTo>
                <a:close/>
                <a:moveTo>
                  <a:pt x="1570" y="2592"/>
                </a:moveTo>
                <a:lnTo>
                  <a:pt x="1570" y="2594"/>
                </a:lnTo>
                <a:lnTo>
                  <a:pt x="1568" y="2594"/>
                </a:lnTo>
                <a:lnTo>
                  <a:pt x="1568" y="2592"/>
                </a:lnTo>
                <a:lnTo>
                  <a:pt x="1570" y="2592"/>
                </a:lnTo>
                <a:close/>
                <a:moveTo>
                  <a:pt x="1592" y="2592"/>
                </a:moveTo>
                <a:lnTo>
                  <a:pt x="1591" y="2592"/>
                </a:lnTo>
                <a:lnTo>
                  <a:pt x="1592" y="2592"/>
                </a:lnTo>
                <a:close/>
                <a:moveTo>
                  <a:pt x="1595" y="2592"/>
                </a:moveTo>
                <a:lnTo>
                  <a:pt x="1597" y="2592"/>
                </a:lnTo>
                <a:lnTo>
                  <a:pt x="1597" y="2594"/>
                </a:lnTo>
                <a:lnTo>
                  <a:pt x="1599" y="2594"/>
                </a:lnTo>
                <a:lnTo>
                  <a:pt x="1599" y="2595"/>
                </a:lnTo>
                <a:lnTo>
                  <a:pt x="1600" y="2595"/>
                </a:lnTo>
                <a:lnTo>
                  <a:pt x="1600" y="2597"/>
                </a:lnTo>
                <a:lnTo>
                  <a:pt x="1599" y="2597"/>
                </a:lnTo>
                <a:lnTo>
                  <a:pt x="1599" y="2595"/>
                </a:lnTo>
                <a:lnTo>
                  <a:pt x="1597" y="2595"/>
                </a:lnTo>
                <a:lnTo>
                  <a:pt x="1597" y="2594"/>
                </a:lnTo>
                <a:lnTo>
                  <a:pt x="1595" y="2594"/>
                </a:lnTo>
                <a:lnTo>
                  <a:pt x="1594" y="2592"/>
                </a:lnTo>
                <a:lnTo>
                  <a:pt x="1595" y="2592"/>
                </a:lnTo>
                <a:close/>
                <a:moveTo>
                  <a:pt x="1755" y="2592"/>
                </a:moveTo>
                <a:lnTo>
                  <a:pt x="1757" y="2592"/>
                </a:lnTo>
                <a:lnTo>
                  <a:pt x="1759" y="2592"/>
                </a:lnTo>
                <a:lnTo>
                  <a:pt x="1759" y="2594"/>
                </a:lnTo>
                <a:lnTo>
                  <a:pt x="1760" y="2594"/>
                </a:lnTo>
                <a:lnTo>
                  <a:pt x="1759" y="2595"/>
                </a:lnTo>
                <a:lnTo>
                  <a:pt x="1760" y="2595"/>
                </a:lnTo>
                <a:lnTo>
                  <a:pt x="1759" y="2595"/>
                </a:lnTo>
                <a:lnTo>
                  <a:pt x="1760" y="2597"/>
                </a:lnTo>
                <a:lnTo>
                  <a:pt x="1759" y="2597"/>
                </a:lnTo>
                <a:lnTo>
                  <a:pt x="1759" y="2599"/>
                </a:lnTo>
                <a:lnTo>
                  <a:pt x="1757" y="2599"/>
                </a:lnTo>
                <a:lnTo>
                  <a:pt x="1755" y="2599"/>
                </a:lnTo>
                <a:lnTo>
                  <a:pt x="1755" y="2597"/>
                </a:lnTo>
                <a:lnTo>
                  <a:pt x="1754" y="2597"/>
                </a:lnTo>
                <a:lnTo>
                  <a:pt x="1752" y="2595"/>
                </a:lnTo>
                <a:lnTo>
                  <a:pt x="1752" y="2597"/>
                </a:lnTo>
                <a:lnTo>
                  <a:pt x="1751" y="2597"/>
                </a:lnTo>
                <a:lnTo>
                  <a:pt x="1751" y="2595"/>
                </a:lnTo>
                <a:lnTo>
                  <a:pt x="1751" y="2594"/>
                </a:lnTo>
                <a:lnTo>
                  <a:pt x="1752" y="2594"/>
                </a:lnTo>
                <a:lnTo>
                  <a:pt x="1754" y="2594"/>
                </a:lnTo>
                <a:lnTo>
                  <a:pt x="1754" y="2592"/>
                </a:lnTo>
                <a:lnTo>
                  <a:pt x="1755" y="2592"/>
                </a:lnTo>
                <a:close/>
                <a:moveTo>
                  <a:pt x="1557" y="2592"/>
                </a:moveTo>
                <a:lnTo>
                  <a:pt x="1555" y="2592"/>
                </a:lnTo>
                <a:lnTo>
                  <a:pt x="1557" y="2592"/>
                </a:lnTo>
                <a:close/>
                <a:moveTo>
                  <a:pt x="1682" y="2591"/>
                </a:moveTo>
                <a:lnTo>
                  <a:pt x="1682" y="2592"/>
                </a:lnTo>
                <a:lnTo>
                  <a:pt x="1680" y="2592"/>
                </a:lnTo>
                <a:lnTo>
                  <a:pt x="1680" y="2591"/>
                </a:lnTo>
                <a:lnTo>
                  <a:pt x="1682" y="2591"/>
                </a:lnTo>
                <a:close/>
                <a:moveTo>
                  <a:pt x="1677" y="2592"/>
                </a:moveTo>
                <a:lnTo>
                  <a:pt x="1677" y="2591"/>
                </a:lnTo>
                <a:lnTo>
                  <a:pt x="1679" y="2591"/>
                </a:lnTo>
                <a:lnTo>
                  <a:pt x="1679" y="2592"/>
                </a:lnTo>
                <a:lnTo>
                  <a:pt x="1677" y="2592"/>
                </a:lnTo>
                <a:close/>
                <a:moveTo>
                  <a:pt x="1517" y="2591"/>
                </a:moveTo>
                <a:lnTo>
                  <a:pt x="1519" y="2592"/>
                </a:lnTo>
                <a:lnTo>
                  <a:pt x="1519" y="2594"/>
                </a:lnTo>
                <a:lnTo>
                  <a:pt x="1520" y="2594"/>
                </a:lnTo>
                <a:lnTo>
                  <a:pt x="1520" y="2595"/>
                </a:lnTo>
                <a:lnTo>
                  <a:pt x="1522" y="2595"/>
                </a:lnTo>
                <a:lnTo>
                  <a:pt x="1523" y="2595"/>
                </a:lnTo>
                <a:lnTo>
                  <a:pt x="1523" y="2597"/>
                </a:lnTo>
                <a:lnTo>
                  <a:pt x="1525" y="2599"/>
                </a:lnTo>
                <a:lnTo>
                  <a:pt x="1527" y="2600"/>
                </a:lnTo>
                <a:lnTo>
                  <a:pt x="1528" y="2600"/>
                </a:lnTo>
                <a:lnTo>
                  <a:pt x="1528" y="2602"/>
                </a:lnTo>
                <a:lnTo>
                  <a:pt x="1530" y="2602"/>
                </a:lnTo>
                <a:lnTo>
                  <a:pt x="1528" y="2603"/>
                </a:lnTo>
                <a:lnTo>
                  <a:pt x="1530" y="2603"/>
                </a:lnTo>
                <a:lnTo>
                  <a:pt x="1528" y="2603"/>
                </a:lnTo>
                <a:lnTo>
                  <a:pt x="1530" y="2603"/>
                </a:lnTo>
                <a:lnTo>
                  <a:pt x="1530" y="2605"/>
                </a:lnTo>
                <a:lnTo>
                  <a:pt x="1530" y="2607"/>
                </a:lnTo>
                <a:lnTo>
                  <a:pt x="1531" y="2607"/>
                </a:lnTo>
                <a:lnTo>
                  <a:pt x="1531" y="2608"/>
                </a:lnTo>
                <a:lnTo>
                  <a:pt x="1533" y="2608"/>
                </a:lnTo>
                <a:lnTo>
                  <a:pt x="1533" y="2610"/>
                </a:lnTo>
                <a:lnTo>
                  <a:pt x="1535" y="2610"/>
                </a:lnTo>
                <a:lnTo>
                  <a:pt x="1535" y="2611"/>
                </a:lnTo>
                <a:lnTo>
                  <a:pt x="1535" y="2613"/>
                </a:lnTo>
                <a:lnTo>
                  <a:pt x="1535" y="2615"/>
                </a:lnTo>
                <a:lnTo>
                  <a:pt x="1536" y="2615"/>
                </a:lnTo>
                <a:lnTo>
                  <a:pt x="1536" y="2616"/>
                </a:lnTo>
                <a:lnTo>
                  <a:pt x="1536" y="2618"/>
                </a:lnTo>
                <a:lnTo>
                  <a:pt x="1536" y="2619"/>
                </a:lnTo>
                <a:lnTo>
                  <a:pt x="1538" y="2619"/>
                </a:lnTo>
                <a:lnTo>
                  <a:pt x="1538" y="2621"/>
                </a:lnTo>
                <a:lnTo>
                  <a:pt x="1539" y="2621"/>
                </a:lnTo>
                <a:lnTo>
                  <a:pt x="1539" y="2623"/>
                </a:lnTo>
                <a:lnTo>
                  <a:pt x="1538" y="2623"/>
                </a:lnTo>
                <a:lnTo>
                  <a:pt x="1536" y="2623"/>
                </a:lnTo>
                <a:lnTo>
                  <a:pt x="1536" y="2621"/>
                </a:lnTo>
                <a:lnTo>
                  <a:pt x="1536" y="2619"/>
                </a:lnTo>
                <a:lnTo>
                  <a:pt x="1535" y="2619"/>
                </a:lnTo>
                <a:lnTo>
                  <a:pt x="1535" y="2618"/>
                </a:lnTo>
                <a:lnTo>
                  <a:pt x="1533" y="2618"/>
                </a:lnTo>
                <a:lnTo>
                  <a:pt x="1533" y="2616"/>
                </a:lnTo>
                <a:lnTo>
                  <a:pt x="1531" y="2616"/>
                </a:lnTo>
                <a:lnTo>
                  <a:pt x="1531" y="2618"/>
                </a:lnTo>
                <a:lnTo>
                  <a:pt x="1533" y="2619"/>
                </a:lnTo>
                <a:lnTo>
                  <a:pt x="1533" y="2621"/>
                </a:lnTo>
                <a:lnTo>
                  <a:pt x="1535" y="2623"/>
                </a:lnTo>
                <a:lnTo>
                  <a:pt x="1535" y="2624"/>
                </a:lnTo>
                <a:lnTo>
                  <a:pt x="1536" y="2626"/>
                </a:lnTo>
                <a:lnTo>
                  <a:pt x="1536" y="2627"/>
                </a:lnTo>
                <a:lnTo>
                  <a:pt x="1535" y="2627"/>
                </a:lnTo>
                <a:lnTo>
                  <a:pt x="1533" y="2626"/>
                </a:lnTo>
                <a:lnTo>
                  <a:pt x="1531" y="2626"/>
                </a:lnTo>
                <a:lnTo>
                  <a:pt x="1530" y="2626"/>
                </a:lnTo>
                <a:lnTo>
                  <a:pt x="1530" y="2624"/>
                </a:lnTo>
                <a:lnTo>
                  <a:pt x="1528" y="2624"/>
                </a:lnTo>
                <a:lnTo>
                  <a:pt x="1527" y="2624"/>
                </a:lnTo>
                <a:lnTo>
                  <a:pt x="1527" y="2623"/>
                </a:lnTo>
                <a:lnTo>
                  <a:pt x="1527" y="2624"/>
                </a:lnTo>
                <a:lnTo>
                  <a:pt x="1525" y="2623"/>
                </a:lnTo>
                <a:lnTo>
                  <a:pt x="1523" y="2621"/>
                </a:lnTo>
                <a:lnTo>
                  <a:pt x="1522" y="2621"/>
                </a:lnTo>
                <a:lnTo>
                  <a:pt x="1520" y="2619"/>
                </a:lnTo>
                <a:lnTo>
                  <a:pt x="1519" y="2619"/>
                </a:lnTo>
                <a:lnTo>
                  <a:pt x="1517" y="2619"/>
                </a:lnTo>
                <a:lnTo>
                  <a:pt x="1515" y="2619"/>
                </a:lnTo>
                <a:lnTo>
                  <a:pt x="1515" y="2618"/>
                </a:lnTo>
                <a:lnTo>
                  <a:pt x="1515" y="2619"/>
                </a:lnTo>
                <a:lnTo>
                  <a:pt x="1515" y="2618"/>
                </a:lnTo>
                <a:lnTo>
                  <a:pt x="1514" y="2618"/>
                </a:lnTo>
                <a:lnTo>
                  <a:pt x="1512" y="2618"/>
                </a:lnTo>
                <a:lnTo>
                  <a:pt x="1511" y="2616"/>
                </a:lnTo>
                <a:lnTo>
                  <a:pt x="1509" y="2616"/>
                </a:lnTo>
                <a:lnTo>
                  <a:pt x="1511" y="2616"/>
                </a:lnTo>
                <a:lnTo>
                  <a:pt x="1509" y="2616"/>
                </a:lnTo>
                <a:lnTo>
                  <a:pt x="1509" y="2615"/>
                </a:lnTo>
                <a:lnTo>
                  <a:pt x="1507" y="2615"/>
                </a:lnTo>
                <a:lnTo>
                  <a:pt x="1506" y="2615"/>
                </a:lnTo>
                <a:lnTo>
                  <a:pt x="1507" y="2615"/>
                </a:lnTo>
                <a:lnTo>
                  <a:pt x="1507" y="2616"/>
                </a:lnTo>
                <a:lnTo>
                  <a:pt x="1506" y="2616"/>
                </a:lnTo>
                <a:lnTo>
                  <a:pt x="1504" y="2616"/>
                </a:lnTo>
                <a:lnTo>
                  <a:pt x="1503" y="2616"/>
                </a:lnTo>
                <a:lnTo>
                  <a:pt x="1501" y="2616"/>
                </a:lnTo>
                <a:lnTo>
                  <a:pt x="1501" y="2615"/>
                </a:lnTo>
                <a:lnTo>
                  <a:pt x="1503" y="2615"/>
                </a:lnTo>
                <a:lnTo>
                  <a:pt x="1501" y="2615"/>
                </a:lnTo>
                <a:lnTo>
                  <a:pt x="1501" y="2613"/>
                </a:lnTo>
                <a:lnTo>
                  <a:pt x="1499" y="2613"/>
                </a:lnTo>
                <a:lnTo>
                  <a:pt x="1498" y="2613"/>
                </a:lnTo>
                <a:lnTo>
                  <a:pt x="1496" y="2613"/>
                </a:lnTo>
                <a:lnTo>
                  <a:pt x="1495" y="2613"/>
                </a:lnTo>
                <a:lnTo>
                  <a:pt x="1493" y="2613"/>
                </a:lnTo>
                <a:lnTo>
                  <a:pt x="1493" y="2611"/>
                </a:lnTo>
                <a:lnTo>
                  <a:pt x="1491" y="2611"/>
                </a:lnTo>
                <a:lnTo>
                  <a:pt x="1491" y="2610"/>
                </a:lnTo>
                <a:lnTo>
                  <a:pt x="1490" y="2610"/>
                </a:lnTo>
                <a:lnTo>
                  <a:pt x="1488" y="2610"/>
                </a:lnTo>
                <a:lnTo>
                  <a:pt x="1487" y="2610"/>
                </a:lnTo>
                <a:lnTo>
                  <a:pt x="1487" y="2608"/>
                </a:lnTo>
                <a:lnTo>
                  <a:pt x="1485" y="2608"/>
                </a:lnTo>
                <a:lnTo>
                  <a:pt x="1483" y="2608"/>
                </a:lnTo>
                <a:lnTo>
                  <a:pt x="1483" y="2607"/>
                </a:lnTo>
                <a:lnTo>
                  <a:pt x="1483" y="2605"/>
                </a:lnTo>
                <a:lnTo>
                  <a:pt x="1483" y="2603"/>
                </a:lnTo>
                <a:lnTo>
                  <a:pt x="1485" y="2603"/>
                </a:lnTo>
                <a:lnTo>
                  <a:pt x="1485" y="2602"/>
                </a:lnTo>
                <a:lnTo>
                  <a:pt x="1487" y="2602"/>
                </a:lnTo>
                <a:lnTo>
                  <a:pt x="1488" y="2602"/>
                </a:lnTo>
                <a:lnTo>
                  <a:pt x="1488" y="2600"/>
                </a:lnTo>
                <a:lnTo>
                  <a:pt x="1490" y="2600"/>
                </a:lnTo>
                <a:lnTo>
                  <a:pt x="1491" y="2599"/>
                </a:lnTo>
                <a:lnTo>
                  <a:pt x="1493" y="2599"/>
                </a:lnTo>
                <a:lnTo>
                  <a:pt x="1495" y="2597"/>
                </a:lnTo>
                <a:lnTo>
                  <a:pt x="1496" y="2597"/>
                </a:lnTo>
                <a:lnTo>
                  <a:pt x="1498" y="2595"/>
                </a:lnTo>
                <a:lnTo>
                  <a:pt x="1499" y="2595"/>
                </a:lnTo>
                <a:lnTo>
                  <a:pt x="1501" y="2595"/>
                </a:lnTo>
                <a:lnTo>
                  <a:pt x="1503" y="2595"/>
                </a:lnTo>
                <a:lnTo>
                  <a:pt x="1503" y="2594"/>
                </a:lnTo>
                <a:lnTo>
                  <a:pt x="1504" y="2594"/>
                </a:lnTo>
                <a:lnTo>
                  <a:pt x="1506" y="2594"/>
                </a:lnTo>
                <a:lnTo>
                  <a:pt x="1506" y="2592"/>
                </a:lnTo>
                <a:lnTo>
                  <a:pt x="1507" y="2592"/>
                </a:lnTo>
                <a:lnTo>
                  <a:pt x="1507" y="2594"/>
                </a:lnTo>
                <a:lnTo>
                  <a:pt x="1509" y="2594"/>
                </a:lnTo>
                <a:lnTo>
                  <a:pt x="1509" y="2592"/>
                </a:lnTo>
                <a:lnTo>
                  <a:pt x="1511" y="2592"/>
                </a:lnTo>
                <a:lnTo>
                  <a:pt x="1512" y="2592"/>
                </a:lnTo>
                <a:lnTo>
                  <a:pt x="1512" y="2594"/>
                </a:lnTo>
                <a:lnTo>
                  <a:pt x="1512" y="2595"/>
                </a:lnTo>
                <a:lnTo>
                  <a:pt x="1512" y="2594"/>
                </a:lnTo>
                <a:lnTo>
                  <a:pt x="1514" y="2594"/>
                </a:lnTo>
                <a:lnTo>
                  <a:pt x="1512" y="2594"/>
                </a:lnTo>
                <a:lnTo>
                  <a:pt x="1512" y="2592"/>
                </a:lnTo>
                <a:lnTo>
                  <a:pt x="1512" y="2591"/>
                </a:lnTo>
                <a:lnTo>
                  <a:pt x="1514" y="2591"/>
                </a:lnTo>
                <a:lnTo>
                  <a:pt x="1514" y="2592"/>
                </a:lnTo>
                <a:lnTo>
                  <a:pt x="1515" y="2591"/>
                </a:lnTo>
                <a:lnTo>
                  <a:pt x="1517" y="2591"/>
                </a:lnTo>
                <a:close/>
                <a:moveTo>
                  <a:pt x="1490" y="2591"/>
                </a:moveTo>
                <a:lnTo>
                  <a:pt x="1490" y="2589"/>
                </a:lnTo>
                <a:lnTo>
                  <a:pt x="1490" y="2591"/>
                </a:lnTo>
                <a:close/>
                <a:moveTo>
                  <a:pt x="1680" y="2589"/>
                </a:moveTo>
                <a:lnTo>
                  <a:pt x="1682" y="2589"/>
                </a:lnTo>
                <a:lnTo>
                  <a:pt x="1682" y="2591"/>
                </a:lnTo>
                <a:lnTo>
                  <a:pt x="1680" y="2591"/>
                </a:lnTo>
                <a:lnTo>
                  <a:pt x="1680" y="2589"/>
                </a:lnTo>
                <a:lnTo>
                  <a:pt x="1680" y="2591"/>
                </a:lnTo>
                <a:lnTo>
                  <a:pt x="1680" y="2589"/>
                </a:lnTo>
                <a:lnTo>
                  <a:pt x="1679" y="2589"/>
                </a:lnTo>
                <a:lnTo>
                  <a:pt x="1680" y="2589"/>
                </a:lnTo>
                <a:close/>
                <a:moveTo>
                  <a:pt x="1754" y="2591"/>
                </a:moveTo>
                <a:lnTo>
                  <a:pt x="1752" y="2591"/>
                </a:lnTo>
                <a:lnTo>
                  <a:pt x="1752" y="2589"/>
                </a:lnTo>
                <a:lnTo>
                  <a:pt x="1754" y="2589"/>
                </a:lnTo>
                <a:lnTo>
                  <a:pt x="1754" y="2591"/>
                </a:lnTo>
                <a:close/>
                <a:moveTo>
                  <a:pt x="1555" y="2591"/>
                </a:moveTo>
                <a:lnTo>
                  <a:pt x="1555" y="2589"/>
                </a:lnTo>
                <a:lnTo>
                  <a:pt x="1555" y="2591"/>
                </a:lnTo>
                <a:close/>
                <a:moveTo>
                  <a:pt x="1565" y="2589"/>
                </a:moveTo>
                <a:lnTo>
                  <a:pt x="1565" y="2591"/>
                </a:lnTo>
                <a:lnTo>
                  <a:pt x="1567" y="2591"/>
                </a:lnTo>
                <a:lnTo>
                  <a:pt x="1567" y="2592"/>
                </a:lnTo>
                <a:lnTo>
                  <a:pt x="1567" y="2591"/>
                </a:lnTo>
                <a:lnTo>
                  <a:pt x="1567" y="2592"/>
                </a:lnTo>
                <a:lnTo>
                  <a:pt x="1568" y="2592"/>
                </a:lnTo>
                <a:lnTo>
                  <a:pt x="1568" y="2594"/>
                </a:lnTo>
                <a:lnTo>
                  <a:pt x="1570" y="2594"/>
                </a:lnTo>
                <a:lnTo>
                  <a:pt x="1570" y="2595"/>
                </a:lnTo>
                <a:lnTo>
                  <a:pt x="1568" y="2595"/>
                </a:lnTo>
                <a:lnTo>
                  <a:pt x="1568" y="2597"/>
                </a:lnTo>
                <a:lnTo>
                  <a:pt x="1568" y="2599"/>
                </a:lnTo>
                <a:lnTo>
                  <a:pt x="1570" y="2599"/>
                </a:lnTo>
                <a:lnTo>
                  <a:pt x="1571" y="2599"/>
                </a:lnTo>
                <a:lnTo>
                  <a:pt x="1573" y="2599"/>
                </a:lnTo>
                <a:lnTo>
                  <a:pt x="1573" y="2597"/>
                </a:lnTo>
                <a:lnTo>
                  <a:pt x="1575" y="2599"/>
                </a:lnTo>
                <a:lnTo>
                  <a:pt x="1573" y="2599"/>
                </a:lnTo>
                <a:lnTo>
                  <a:pt x="1575" y="2599"/>
                </a:lnTo>
                <a:lnTo>
                  <a:pt x="1575" y="2600"/>
                </a:lnTo>
                <a:lnTo>
                  <a:pt x="1575" y="2602"/>
                </a:lnTo>
                <a:lnTo>
                  <a:pt x="1573" y="2602"/>
                </a:lnTo>
                <a:lnTo>
                  <a:pt x="1575" y="2602"/>
                </a:lnTo>
                <a:lnTo>
                  <a:pt x="1575" y="2603"/>
                </a:lnTo>
                <a:lnTo>
                  <a:pt x="1575" y="2605"/>
                </a:lnTo>
                <a:lnTo>
                  <a:pt x="1575" y="2607"/>
                </a:lnTo>
                <a:lnTo>
                  <a:pt x="1573" y="2607"/>
                </a:lnTo>
                <a:lnTo>
                  <a:pt x="1573" y="2605"/>
                </a:lnTo>
                <a:lnTo>
                  <a:pt x="1571" y="2605"/>
                </a:lnTo>
                <a:lnTo>
                  <a:pt x="1570" y="2605"/>
                </a:lnTo>
                <a:lnTo>
                  <a:pt x="1570" y="2603"/>
                </a:lnTo>
                <a:lnTo>
                  <a:pt x="1570" y="2602"/>
                </a:lnTo>
                <a:lnTo>
                  <a:pt x="1568" y="2602"/>
                </a:lnTo>
                <a:lnTo>
                  <a:pt x="1568" y="2600"/>
                </a:lnTo>
                <a:lnTo>
                  <a:pt x="1568" y="2599"/>
                </a:lnTo>
                <a:lnTo>
                  <a:pt x="1568" y="2597"/>
                </a:lnTo>
                <a:lnTo>
                  <a:pt x="1567" y="2597"/>
                </a:lnTo>
                <a:lnTo>
                  <a:pt x="1567" y="2595"/>
                </a:lnTo>
                <a:lnTo>
                  <a:pt x="1565" y="2594"/>
                </a:lnTo>
                <a:lnTo>
                  <a:pt x="1563" y="2594"/>
                </a:lnTo>
                <a:lnTo>
                  <a:pt x="1563" y="2592"/>
                </a:lnTo>
                <a:lnTo>
                  <a:pt x="1563" y="2591"/>
                </a:lnTo>
                <a:lnTo>
                  <a:pt x="1563" y="2589"/>
                </a:lnTo>
                <a:lnTo>
                  <a:pt x="1565" y="2589"/>
                </a:lnTo>
                <a:close/>
                <a:moveTo>
                  <a:pt x="1592" y="2589"/>
                </a:moveTo>
                <a:lnTo>
                  <a:pt x="1594" y="2589"/>
                </a:lnTo>
                <a:lnTo>
                  <a:pt x="1594" y="2591"/>
                </a:lnTo>
                <a:lnTo>
                  <a:pt x="1595" y="2591"/>
                </a:lnTo>
                <a:lnTo>
                  <a:pt x="1594" y="2591"/>
                </a:lnTo>
                <a:lnTo>
                  <a:pt x="1594" y="2592"/>
                </a:lnTo>
                <a:lnTo>
                  <a:pt x="1594" y="2591"/>
                </a:lnTo>
                <a:lnTo>
                  <a:pt x="1592" y="2591"/>
                </a:lnTo>
                <a:lnTo>
                  <a:pt x="1592" y="2589"/>
                </a:lnTo>
                <a:lnTo>
                  <a:pt x="1591" y="2589"/>
                </a:lnTo>
                <a:lnTo>
                  <a:pt x="1592" y="2589"/>
                </a:lnTo>
                <a:close/>
                <a:moveTo>
                  <a:pt x="1568" y="2589"/>
                </a:moveTo>
                <a:lnTo>
                  <a:pt x="1568" y="2591"/>
                </a:lnTo>
                <a:lnTo>
                  <a:pt x="1568" y="2592"/>
                </a:lnTo>
                <a:lnTo>
                  <a:pt x="1568" y="2591"/>
                </a:lnTo>
                <a:lnTo>
                  <a:pt x="1567" y="2591"/>
                </a:lnTo>
                <a:lnTo>
                  <a:pt x="1567" y="2589"/>
                </a:lnTo>
                <a:lnTo>
                  <a:pt x="1565" y="2589"/>
                </a:lnTo>
                <a:lnTo>
                  <a:pt x="1567" y="2589"/>
                </a:lnTo>
                <a:lnTo>
                  <a:pt x="1567" y="2587"/>
                </a:lnTo>
                <a:lnTo>
                  <a:pt x="1567" y="2589"/>
                </a:lnTo>
                <a:lnTo>
                  <a:pt x="1568" y="2589"/>
                </a:lnTo>
                <a:close/>
                <a:moveTo>
                  <a:pt x="1675" y="2587"/>
                </a:moveTo>
                <a:lnTo>
                  <a:pt x="1675" y="2589"/>
                </a:lnTo>
                <a:lnTo>
                  <a:pt x="1674" y="2587"/>
                </a:lnTo>
                <a:lnTo>
                  <a:pt x="1675" y="2587"/>
                </a:lnTo>
                <a:close/>
                <a:moveTo>
                  <a:pt x="1677" y="2587"/>
                </a:moveTo>
                <a:lnTo>
                  <a:pt x="1679" y="2587"/>
                </a:lnTo>
                <a:lnTo>
                  <a:pt x="1680" y="2587"/>
                </a:lnTo>
                <a:lnTo>
                  <a:pt x="1680" y="2589"/>
                </a:lnTo>
                <a:lnTo>
                  <a:pt x="1679" y="2589"/>
                </a:lnTo>
                <a:lnTo>
                  <a:pt x="1677" y="2587"/>
                </a:lnTo>
                <a:close/>
                <a:moveTo>
                  <a:pt x="1775" y="2589"/>
                </a:moveTo>
                <a:lnTo>
                  <a:pt x="1773" y="2589"/>
                </a:lnTo>
                <a:lnTo>
                  <a:pt x="1773" y="2587"/>
                </a:lnTo>
                <a:lnTo>
                  <a:pt x="1775" y="2587"/>
                </a:lnTo>
                <a:lnTo>
                  <a:pt x="1775" y="2589"/>
                </a:lnTo>
                <a:close/>
                <a:moveTo>
                  <a:pt x="1683" y="2587"/>
                </a:moveTo>
                <a:lnTo>
                  <a:pt x="1682" y="2587"/>
                </a:lnTo>
                <a:lnTo>
                  <a:pt x="1683" y="2587"/>
                </a:lnTo>
                <a:close/>
                <a:moveTo>
                  <a:pt x="1589" y="2587"/>
                </a:moveTo>
                <a:lnTo>
                  <a:pt x="1589" y="2589"/>
                </a:lnTo>
                <a:lnTo>
                  <a:pt x="1589" y="2587"/>
                </a:lnTo>
                <a:close/>
                <a:moveTo>
                  <a:pt x="1603" y="2587"/>
                </a:moveTo>
                <a:lnTo>
                  <a:pt x="1603" y="2589"/>
                </a:lnTo>
                <a:lnTo>
                  <a:pt x="1602" y="2589"/>
                </a:lnTo>
                <a:lnTo>
                  <a:pt x="1602" y="2587"/>
                </a:lnTo>
                <a:lnTo>
                  <a:pt x="1603" y="2587"/>
                </a:lnTo>
                <a:close/>
                <a:moveTo>
                  <a:pt x="1682" y="2587"/>
                </a:moveTo>
                <a:lnTo>
                  <a:pt x="1680" y="2587"/>
                </a:lnTo>
                <a:lnTo>
                  <a:pt x="1680" y="2586"/>
                </a:lnTo>
                <a:lnTo>
                  <a:pt x="1682" y="2586"/>
                </a:lnTo>
                <a:lnTo>
                  <a:pt x="1682" y="2587"/>
                </a:lnTo>
                <a:close/>
                <a:moveTo>
                  <a:pt x="1600" y="2586"/>
                </a:moveTo>
                <a:lnTo>
                  <a:pt x="1600" y="2587"/>
                </a:lnTo>
                <a:lnTo>
                  <a:pt x="1600" y="2586"/>
                </a:lnTo>
                <a:close/>
                <a:moveTo>
                  <a:pt x="1675" y="2584"/>
                </a:moveTo>
                <a:lnTo>
                  <a:pt x="1675" y="2586"/>
                </a:lnTo>
                <a:lnTo>
                  <a:pt x="1677" y="2586"/>
                </a:lnTo>
                <a:lnTo>
                  <a:pt x="1677" y="2587"/>
                </a:lnTo>
                <a:lnTo>
                  <a:pt x="1675" y="2587"/>
                </a:lnTo>
                <a:lnTo>
                  <a:pt x="1674" y="2587"/>
                </a:lnTo>
                <a:lnTo>
                  <a:pt x="1674" y="2586"/>
                </a:lnTo>
                <a:lnTo>
                  <a:pt x="1674" y="2584"/>
                </a:lnTo>
                <a:lnTo>
                  <a:pt x="1675" y="2584"/>
                </a:lnTo>
                <a:close/>
                <a:moveTo>
                  <a:pt x="1451" y="2586"/>
                </a:moveTo>
                <a:lnTo>
                  <a:pt x="1451" y="2584"/>
                </a:lnTo>
                <a:lnTo>
                  <a:pt x="1451" y="2586"/>
                </a:lnTo>
                <a:close/>
                <a:moveTo>
                  <a:pt x="2311" y="2586"/>
                </a:moveTo>
                <a:lnTo>
                  <a:pt x="2309" y="2584"/>
                </a:lnTo>
                <a:lnTo>
                  <a:pt x="2311" y="2584"/>
                </a:lnTo>
                <a:lnTo>
                  <a:pt x="2311" y="2586"/>
                </a:lnTo>
                <a:close/>
                <a:moveTo>
                  <a:pt x="1495" y="2584"/>
                </a:moveTo>
                <a:lnTo>
                  <a:pt x="1496" y="2584"/>
                </a:lnTo>
                <a:lnTo>
                  <a:pt x="1496" y="2586"/>
                </a:lnTo>
                <a:lnTo>
                  <a:pt x="1496" y="2587"/>
                </a:lnTo>
                <a:lnTo>
                  <a:pt x="1498" y="2589"/>
                </a:lnTo>
                <a:lnTo>
                  <a:pt x="1498" y="2591"/>
                </a:lnTo>
                <a:lnTo>
                  <a:pt x="1498" y="2589"/>
                </a:lnTo>
                <a:lnTo>
                  <a:pt x="1498" y="2591"/>
                </a:lnTo>
                <a:lnTo>
                  <a:pt x="1496" y="2591"/>
                </a:lnTo>
                <a:lnTo>
                  <a:pt x="1498" y="2591"/>
                </a:lnTo>
                <a:lnTo>
                  <a:pt x="1496" y="2591"/>
                </a:lnTo>
                <a:lnTo>
                  <a:pt x="1496" y="2592"/>
                </a:lnTo>
                <a:lnTo>
                  <a:pt x="1495" y="2594"/>
                </a:lnTo>
                <a:lnTo>
                  <a:pt x="1495" y="2592"/>
                </a:lnTo>
                <a:lnTo>
                  <a:pt x="1495" y="2594"/>
                </a:lnTo>
                <a:lnTo>
                  <a:pt x="1493" y="2594"/>
                </a:lnTo>
                <a:lnTo>
                  <a:pt x="1491" y="2594"/>
                </a:lnTo>
                <a:lnTo>
                  <a:pt x="1491" y="2592"/>
                </a:lnTo>
                <a:lnTo>
                  <a:pt x="1493" y="2592"/>
                </a:lnTo>
                <a:lnTo>
                  <a:pt x="1491" y="2592"/>
                </a:lnTo>
                <a:lnTo>
                  <a:pt x="1491" y="2591"/>
                </a:lnTo>
                <a:lnTo>
                  <a:pt x="1491" y="2589"/>
                </a:lnTo>
                <a:lnTo>
                  <a:pt x="1493" y="2589"/>
                </a:lnTo>
                <a:lnTo>
                  <a:pt x="1493" y="2591"/>
                </a:lnTo>
                <a:lnTo>
                  <a:pt x="1493" y="2589"/>
                </a:lnTo>
                <a:lnTo>
                  <a:pt x="1493" y="2587"/>
                </a:lnTo>
                <a:lnTo>
                  <a:pt x="1491" y="2587"/>
                </a:lnTo>
                <a:lnTo>
                  <a:pt x="1493" y="2587"/>
                </a:lnTo>
                <a:lnTo>
                  <a:pt x="1495" y="2587"/>
                </a:lnTo>
                <a:lnTo>
                  <a:pt x="1495" y="2586"/>
                </a:lnTo>
                <a:lnTo>
                  <a:pt x="1495" y="2584"/>
                </a:lnTo>
                <a:close/>
                <a:moveTo>
                  <a:pt x="1603" y="2586"/>
                </a:moveTo>
                <a:lnTo>
                  <a:pt x="1602" y="2586"/>
                </a:lnTo>
                <a:lnTo>
                  <a:pt x="1602" y="2584"/>
                </a:lnTo>
                <a:lnTo>
                  <a:pt x="1603" y="2584"/>
                </a:lnTo>
                <a:lnTo>
                  <a:pt x="1603" y="2586"/>
                </a:lnTo>
                <a:close/>
                <a:moveTo>
                  <a:pt x="1941" y="2584"/>
                </a:moveTo>
                <a:lnTo>
                  <a:pt x="1941" y="2586"/>
                </a:lnTo>
                <a:lnTo>
                  <a:pt x="1941" y="2584"/>
                </a:lnTo>
                <a:lnTo>
                  <a:pt x="1939" y="2584"/>
                </a:lnTo>
                <a:lnTo>
                  <a:pt x="1941" y="2584"/>
                </a:lnTo>
                <a:close/>
                <a:moveTo>
                  <a:pt x="1802" y="2583"/>
                </a:moveTo>
                <a:lnTo>
                  <a:pt x="1802" y="2584"/>
                </a:lnTo>
                <a:lnTo>
                  <a:pt x="1800" y="2584"/>
                </a:lnTo>
                <a:lnTo>
                  <a:pt x="1800" y="2583"/>
                </a:lnTo>
                <a:lnTo>
                  <a:pt x="1802" y="2583"/>
                </a:lnTo>
                <a:close/>
                <a:moveTo>
                  <a:pt x="1941" y="2584"/>
                </a:moveTo>
                <a:lnTo>
                  <a:pt x="1939" y="2584"/>
                </a:lnTo>
                <a:lnTo>
                  <a:pt x="1939" y="2583"/>
                </a:lnTo>
                <a:lnTo>
                  <a:pt x="1941" y="2583"/>
                </a:lnTo>
                <a:lnTo>
                  <a:pt x="1939" y="2583"/>
                </a:lnTo>
                <a:lnTo>
                  <a:pt x="1941" y="2584"/>
                </a:lnTo>
                <a:close/>
                <a:moveTo>
                  <a:pt x="1677" y="2583"/>
                </a:moveTo>
                <a:lnTo>
                  <a:pt x="1677" y="2584"/>
                </a:lnTo>
                <a:lnTo>
                  <a:pt x="1675" y="2583"/>
                </a:lnTo>
                <a:lnTo>
                  <a:pt x="1677" y="2583"/>
                </a:lnTo>
                <a:close/>
                <a:moveTo>
                  <a:pt x="1773" y="2581"/>
                </a:moveTo>
                <a:lnTo>
                  <a:pt x="1771" y="2581"/>
                </a:lnTo>
                <a:lnTo>
                  <a:pt x="1771" y="2579"/>
                </a:lnTo>
                <a:lnTo>
                  <a:pt x="1773" y="2579"/>
                </a:lnTo>
                <a:lnTo>
                  <a:pt x="1773" y="2581"/>
                </a:lnTo>
                <a:close/>
                <a:moveTo>
                  <a:pt x="1535" y="2579"/>
                </a:moveTo>
                <a:lnTo>
                  <a:pt x="1536" y="2579"/>
                </a:lnTo>
                <a:lnTo>
                  <a:pt x="1535" y="2579"/>
                </a:lnTo>
                <a:close/>
                <a:moveTo>
                  <a:pt x="1469" y="2579"/>
                </a:moveTo>
                <a:lnTo>
                  <a:pt x="1471" y="2579"/>
                </a:lnTo>
                <a:lnTo>
                  <a:pt x="1471" y="2581"/>
                </a:lnTo>
                <a:lnTo>
                  <a:pt x="1472" y="2581"/>
                </a:lnTo>
                <a:lnTo>
                  <a:pt x="1474" y="2581"/>
                </a:lnTo>
                <a:lnTo>
                  <a:pt x="1474" y="2583"/>
                </a:lnTo>
                <a:lnTo>
                  <a:pt x="1475" y="2583"/>
                </a:lnTo>
                <a:lnTo>
                  <a:pt x="1477" y="2583"/>
                </a:lnTo>
                <a:lnTo>
                  <a:pt x="1479" y="2583"/>
                </a:lnTo>
                <a:lnTo>
                  <a:pt x="1480" y="2583"/>
                </a:lnTo>
                <a:lnTo>
                  <a:pt x="1482" y="2583"/>
                </a:lnTo>
                <a:lnTo>
                  <a:pt x="1483" y="2583"/>
                </a:lnTo>
                <a:lnTo>
                  <a:pt x="1483" y="2581"/>
                </a:lnTo>
                <a:lnTo>
                  <a:pt x="1483" y="2583"/>
                </a:lnTo>
                <a:lnTo>
                  <a:pt x="1485" y="2583"/>
                </a:lnTo>
                <a:lnTo>
                  <a:pt x="1485" y="2584"/>
                </a:lnTo>
                <a:lnTo>
                  <a:pt x="1483" y="2584"/>
                </a:lnTo>
                <a:lnTo>
                  <a:pt x="1483" y="2586"/>
                </a:lnTo>
                <a:lnTo>
                  <a:pt x="1483" y="2587"/>
                </a:lnTo>
                <a:lnTo>
                  <a:pt x="1483" y="2589"/>
                </a:lnTo>
                <a:lnTo>
                  <a:pt x="1483" y="2591"/>
                </a:lnTo>
                <a:lnTo>
                  <a:pt x="1482" y="2591"/>
                </a:lnTo>
                <a:lnTo>
                  <a:pt x="1482" y="2592"/>
                </a:lnTo>
                <a:lnTo>
                  <a:pt x="1483" y="2592"/>
                </a:lnTo>
                <a:lnTo>
                  <a:pt x="1485" y="2594"/>
                </a:lnTo>
                <a:lnTo>
                  <a:pt x="1487" y="2594"/>
                </a:lnTo>
                <a:lnTo>
                  <a:pt x="1487" y="2595"/>
                </a:lnTo>
                <a:lnTo>
                  <a:pt x="1485" y="2597"/>
                </a:lnTo>
                <a:lnTo>
                  <a:pt x="1483" y="2597"/>
                </a:lnTo>
                <a:lnTo>
                  <a:pt x="1483" y="2599"/>
                </a:lnTo>
                <a:lnTo>
                  <a:pt x="1482" y="2599"/>
                </a:lnTo>
                <a:lnTo>
                  <a:pt x="1482" y="2597"/>
                </a:lnTo>
                <a:lnTo>
                  <a:pt x="1480" y="2597"/>
                </a:lnTo>
                <a:lnTo>
                  <a:pt x="1480" y="2599"/>
                </a:lnTo>
                <a:lnTo>
                  <a:pt x="1480" y="2600"/>
                </a:lnTo>
                <a:lnTo>
                  <a:pt x="1479" y="2600"/>
                </a:lnTo>
                <a:lnTo>
                  <a:pt x="1477" y="2600"/>
                </a:lnTo>
                <a:lnTo>
                  <a:pt x="1477" y="2602"/>
                </a:lnTo>
                <a:lnTo>
                  <a:pt x="1475" y="2602"/>
                </a:lnTo>
                <a:lnTo>
                  <a:pt x="1474" y="2603"/>
                </a:lnTo>
                <a:lnTo>
                  <a:pt x="1474" y="2602"/>
                </a:lnTo>
                <a:lnTo>
                  <a:pt x="1472" y="2602"/>
                </a:lnTo>
                <a:lnTo>
                  <a:pt x="1471" y="2602"/>
                </a:lnTo>
                <a:lnTo>
                  <a:pt x="1471" y="2600"/>
                </a:lnTo>
                <a:lnTo>
                  <a:pt x="1471" y="2599"/>
                </a:lnTo>
                <a:lnTo>
                  <a:pt x="1469" y="2599"/>
                </a:lnTo>
                <a:lnTo>
                  <a:pt x="1469" y="2597"/>
                </a:lnTo>
                <a:lnTo>
                  <a:pt x="1467" y="2597"/>
                </a:lnTo>
                <a:lnTo>
                  <a:pt x="1467" y="2595"/>
                </a:lnTo>
                <a:lnTo>
                  <a:pt x="1467" y="2597"/>
                </a:lnTo>
                <a:lnTo>
                  <a:pt x="1467" y="2599"/>
                </a:lnTo>
                <a:lnTo>
                  <a:pt x="1466" y="2599"/>
                </a:lnTo>
                <a:lnTo>
                  <a:pt x="1467" y="2600"/>
                </a:lnTo>
                <a:lnTo>
                  <a:pt x="1466" y="2600"/>
                </a:lnTo>
                <a:lnTo>
                  <a:pt x="1464" y="2600"/>
                </a:lnTo>
                <a:lnTo>
                  <a:pt x="1464" y="2599"/>
                </a:lnTo>
                <a:lnTo>
                  <a:pt x="1463" y="2599"/>
                </a:lnTo>
                <a:lnTo>
                  <a:pt x="1461" y="2599"/>
                </a:lnTo>
                <a:lnTo>
                  <a:pt x="1461" y="2600"/>
                </a:lnTo>
                <a:lnTo>
                  <a:pt x="1459" y="2600"/>
                </a:lnTo>
                <a:lnTo>
                  <a:pt x="1459" y="2599"/>
                </a:lnTo>
                <a:lnTo>
                  <a:pt x="1459" y="2597"/>
                </a:lnTo>
                <a:lnTo>
                  <a:pt x="1458" y="2597"/>
                </a:lnTo>
                <a:lnTo>
                  <a:pt x="1458" y="2595"/>
                </a:lnTo>
                <a:lnTo>
                  <a:pt x="1458" y="2594"/>
                </a:lnTo>
                <a:lnTo>
                  <a:pt x="1459" y="2594"/>
                </a:lnTo>
                <a:lnTo>
                  <a:pt x="1459" y="2592"/>
                </a:lnTo>
                <a:lnTo>
                  <a:pt x="1458" y="2592"/>
                </a:lnTo>
                <a:lnTo>
                  <a:pt x="1458" y="2591"/>
                </a:lnTo>
                <a:lnTo>
                  <a:pt x="1458" y="2589"/>
                </a:lnTo>
                <a:lnTo>
                  <a:pt x="1458" y="2587"/>
                </a:lnTo>
                <a:lnTo>
                  <a:pt x="1456" y="2589"/>
                </a:lnTo>
                <a:lnTo>
                  <a:pt x="1456" y="2591"/>
                </a:lnTo>
                <a:lnTo>
                  <a:pt x="1458" y="2591"/>
                </a:lnTo>
                <a:lnTo>
                  <a:pt x="1458" y="2592"/>
                </a:lnTo>
                <a:lnTo>
                  <a:pt x="1458" y="2594"/>
                </a:lnTo>
                <a:lnTo>
                  <a:pt x="1456" y="2594"/>
                </a:lnTo>
                <a:lnTo>
                  <a:pt x="1456" y="2595"/>
                </a:lnTo>
                <a:lnTo>
                  <a:pt x="1456" y="2597"/>
                </a:lnTo>
                <a:lnTo>
                  <a:pt x="1455" y="2597"/>
                </a:lnTo>
                <a:lnTo>
                  <a:pt x="1455" y="2599"/>
                </a:lnTo>
                <a:lnTo>
                  <a:pt x="1453" y="2599"/>
                </a:lnTo>
                <a:lnTo>
                  <a:pt x="1453" y="2597"/>
                </a:lnTo>
                <a:lnTo>
                  <a:pt x="1451" y="2597"/>
                </a:lnTo>
                <a:lnTo>
                  <a:pt x="1450" y="2597"/>
                </a:lnTo>
                <a:lnTo>
                  <a:pt x="1448" y="2597"/>
                </a:lnTo>
                <a:lnTo>
                  <a:pt x="1448" y="2595"/>
                </a:lnTo>
                <a:lnTo>
                  <a:pt x="1448" y="2597"/>
                </a:lnTo>
                <a:lnTo>
                  <a:pt x="1447" y="2595"/>
                </a:lnTo>
                <a:lnTo>
                  <a:pt x="1445" y="2595"/>
                </a:lnTo>
                <a:lnTo>
                  <a:pt x="1443" y="2595"/>
                </a:lnTo>
                <a:lnTo>
                  <a:pt x="1443" y="2594"/>
                </a:lnTo>
                <a:lnTo>
                  <a:pt x="1442" y="2594"/>
                </a:lnTo>
                <a:lnTo>
                  <a:pt x="1440" y="2594"/>
                </a:lnTo>
                <a:lnTo>
                  <a:pt x="1440" y="2592"/>
                </a:lnTo>
                <a:lnTo>
                  <a:pt x="1439" y="2592"/>
                </a:lnTo>
                <a:lnTo>
                  <a:pt x="1439" y="2591"/>
                </a:lnTo>
                <a:lnTo>
                  <a:pt x="1440" y="2591"/>
                </a:lnTo>
                <a:lnTo>
                  <a:pt x="1442" y="2589"/>
                </a:lnTo>
                <a:lnTo>
                  <a:pt x="1443" y="2589"/>
                </a:lnTo>
                <a:lnTo>
                  <a:pt x="1443" y="2591"/>
                </a:lnTo>
                <a:lnTo>
                  <a:pt x="1443" y="2589"/>
                </a:lnTo>
                <a:lnTo>
                  <a:pt x="1443" y="2587"/>
                </a:lnTo>
                <a:lnTo>
                  <a:pt x="1445" y="2587"/>
                </a:lnTo>
                <a:lnTo>
                  <a:pt x="1445" y="2589"/>
                </a:lnTo>
                <a:lnTo>
                  <a:pt x="1447" y="2589"/>
                </a:lnTo>
                <a:lnTo>
                  <a:pt x="1447" y="2587"/>
                </a:lnTo>
                <a:lnTo>
                  <a:pt x="1447" y="2589"/>
                </a:lnTo>
                <a:lnTo>
                  <a:pt x="1448" y="2589"/>
                </a:lnTo>
                <a:lnTo>
                  <a:pt x="1448" y="2587"/>
                </a:lnTo>
                <a:lnTo>
                  <a:pt x="1450" y="2587"/>
                </a:lnTo>
                <a:lnTo>
                  <a:pt x="1450" y="2589"/>
                </a:lnTo>
                <a:lnTo>
                  <a:pt x="1451" y="2589"/>
                </a:lnTo>
                <a:lnTo>
                  <a:pt x="1451" y="2587"/>
                </a:lnTo>
                <a:lnTo>
                  <a:pt x="1451" y="2586"/>
                </a:lnTo>
                <a:lnTo>
                  <a:pt x="1453" y="2586"/>
                </a:lnTo>
                <a:lnTo>
                  <a:pt x="1453" y="2587"/>
                </a:lnTo>
                <a:lnTo>
                  <a:pt x="1455" y="2587"/>
                </a:lnTo>
                <a:lnTo>
                  <a:pt x="1456" y="2587"/>
                </a:lnTo>
                <a:lnTo>
                  <a:pt x="1458" y="2587"/>
                </a:lnTo>
                <a:lnTo>
                  <a:pt x="1458" y="2586"/>
                </a:lnTo>
                <a:lnTo>
                  <a:pt x="1459" y="2586"/>
                </a:lnTo>
                <a:lnTo>
                  <a:pt x="1459" y="2584"/>
                </a:lnTo>
                <a:lnTo>
                  <a:pt x="1461" y="2584"/>
                </a:lnTo>
                <a:lnTo>
                  <a:pt x="1461" y="2583"/>
                </a:lnTo>
                <a:lnTo>
                  <a:pt x="1461" y="2581"/>
                </a:lnTo>
                <a:lnTo>
                  <a:pt x="1459" y="2581"/>
                </a:lnTo>
                <a:lnTo>
                  <a:pt x="1459" y="2579"/>
                </a:lnTo>
                <a:lnTo>
                  <a:pt x="1461" y="2579"/>
                </a:lnTo>
                <a:lnTo>
                  <a:pt x="1463" y="2579"/>
                </a:lnTo>
                <a:lnTo>
                  <a:pt x="1464" y="2579"/>
                </a:lnTo>
                <a:lnTo>
                  <a:pt x="1464" y="2581"/>
                </a:lnTo>
                <a:lnTo>
                  <a:pt x="1466" y="2581"/>
                </a:lnTo>
                <a:lnTo>
                  <a:pt x="1466" y="2579"/>
                </a:lnTo>
                <a:lnTo>
                  <a:pt x="1466" y="2578"/>
                </a:lnTo>
                <a:lnTo>
                  <a:pt x="1467" y="2578"/>
                </a:lnTo>
                <a:lnTo>
                  <a:pt x="1467" y="2579"/>
                </a:lnTo>
                <a:lnTo>
                  <a:pt x="1469" y="2579"/>
                </a:lnTo>
                <a:close/>
                <a:moveTo>
                  <a:pt x="1767" y="2576"/>
                </a:moveTo>
                <a:lnTo>
                  <a:pt x="1767" y="2578"/>
                </a:lnTo>
                <a:lnTo>
                  <a:pt x="1768" y="2578"/>
                </a:lnTo>
                <a:lnTo>
                  <a:pt x="1768" y="2579"/>
                </a:lnTo>
                <a:lnTo>
                  <a:pt x="1770" y="2579"/>
                </a:lnTo>
                <a:lnTo>
                  <a:pt x="1770" y="2581"/>
                </a:lnTo>
                <a:lnTo>
                  <a:pt x="1770" y="2583"/>
                </a:lnTo>
                <a:lnTo>
                  <a:pt x="1771" y="2583"/>
                </a:lnTo>
                <a:lnTo>
                  <a:pt x="1771" y="2581"/>
                </a:lnTo>
                <a:lnTo>
                  <a:pt x="1773" y="2581"/>
                </a:lnTo>
                <a:lnTo>
                  <a:pt x="1775" y="2581"/>
                </a:lnTo>
                <a:lnTo>
                  <a:pt x="1775" y="2583"/>
                </a:lnTo>
                <a:lnTo>
                  <a:pt x="1776" y="2583"/>
                </a:lnTo>
                <a:lnTo>
                  <a:pt x="1778" y="2583"/>
                </a:lnTo>
                <a:lnTo>
                  <a:pt x="1778" y="2584"/>
                </a:lnTo>
                <a:lnTo>
                  <a:pt x="1776" y="2586"/>
                </a:lnTo>
                <a:lnTo>
                  <a:pt x="1775" y="2586"/>
                </a:lnTo>
                <a:lnTo>
                  <a:pt x="1773" y="2586"/>
                </a:lnTo>
                <a:lnTo>
                  <a:pt x="1773" y="2587"/>
                </a:lnTo>
                <a:lnTo>
                  <a:pt x="1771" y="2587"/>
                </a:lnTo>
                <a:lnTo>
                  <a:pt x="1770" y="2587"/>
                </a:lnTo>
                <a:lnTo>
                  <a:pt x="1770" y="2589"/>
                </a:lnTo>
                <a:lnTo>
                  <a:pt x="1768" y="2589"/>
                </a:lnTo>
                <a:lnTo>
                  <a:pt x="1767" y="2589"/>
                </a:lnTo>
                <a:lnTo>
                  <a:pt x="1765" y="2589"/>
                </a:lnTo>
                <a:lnTo>
                  <a:pt x="1767" y="2589"/>
                </a:lnTo>
                <a:lnTo>
                  <a:pt x="1767" y="2587"/>
                </a:lnTo>
                <a:lnTo>
                  <a:pt x="1767" y="2589"/>
                </a:lnTo>
                <a:lnTo>
                  <a:pt x="1767" y="2587"/>
                </a:lnTo>
                <a:lnTo>
                  <a:pt x="1765" y="2587"/>
                </a:lnTo>
                <a:lnTo>
                  <a:pt x="1763" y="2587"/>
                </a:lnTo>
                <a:lnTo>
                  <a:pt x="1762" y="2587"/>
                </a:lnTo>
                <a:lnTo>
                  <a:pt x="1762" y="2589"/>
                </a:lnTo>
                <a:lnTo>
                  <a:pt x="1760" y="2589"/>
                </a:lnTo>
                <a:lnTo>
                  <a:pt x="1759" y="2589"/>
                </a:lnTo>
                <a:lnTo>
                  <a:pt x="1757" y="2589"/>
                </a:lnTo>
                <a:lnTo>
                  <a:pt x="1757" y="2587"/>
                </a:lnTo>
                <a:lnTo>
                  <a:pt x="1755" y="2587"/>
                </a:lnTo>
                <a:lnTo>
                  <a:pt x="1755" y="2586"/>
                </a:lnTo>
                <a:lnTo>
                  <a:pt x="1755" y="2584"/>
                </a:lnTo>
                <a:lnTo>
                  <a:pt x="1757" y="2584"/>
                </a:lnTo>
                <a:lnTo>
                  <a:pt x="1757" y="2583"/>
                </a:lnTo>
                <a:lnTo>
                  <a:pt x="1755" y="2583"/>
                </a:lnTo>
                <a:lnTo>
                  <a:pt x="1755" y="2581"/>
                </a:lnTo>
                <a:lnTo>
                  <a:pt x="1755" y="2579"/>
                </a:lnTo>
                <a:lnTo>
                  <a:pt x="1757" y="2578"/>
                </a:lnTo>
                <a:lnTo>
                  <a:pt x="1759" y="2578"/>
                </a:lnTo>
                <a:lnTo>
                  <a:pt x="1760" y="2578"/>
                </a:lnTo>
                <a:lnTo>
                  <a:pt x="1762" y="2578"/>
                </a:lnTo>
                <a:lnTo>
                  <a:pt x="1763" y="2578"/>
                </a:lnTo>
                <a:lnTo>
                  <a:pt x="1765" y="2578"/>
                </a:lnTo>
                <a:lnTo>
                  <a:pt x="1765" y="2576"/>
                </a:lnTo>
                <a:lnTo>
                  <a:pt x="1767" y="2576"/>
                </a:lnTo>
                <a:close/>
                <a:moveTo>
                  <a:pt x="1768" y="2576"/>
                </a:moveTo>
                <a:lnTo>
                  <a:pt x="1768" y="2578"/>
                </a:lnTo>
                <a:lnTo>
                  <a:pt x="1768" y="2576"/>
                </a:lnTo>
                <a:lnTo>
                  <a:pt x="1767" y="2576"/>
                </a:lnTo>
                <a:lnTo>
                  <a:pt x="1768" y="2576"/>
                </a:lnTo>
                <a:close/>
                <a:moveTo>
                  <a:pt x="1591" y="2571"/>
                </a:moveTo>
                <a:lnTo>
                  <a:pt x="1591" y="2573"/>
                </a:lnTo>
                <a:lnTo>
                  <a:pt x="1589" y="2573"/>
                </a:lnTo>
                <a:lnTo>
                  <a:pt x="1591" y="2573"/>
                </a:lnTo>
                <a:lnTo>
                  <a:pt x="1591" y="2571"/>
                </a:lnTo>
                <a:close/>
                <a:moveTo>
                  <a:pt x="1587" y="2571"/>
                </a:moveTo>
                <a:lnTo>
                  <a:pt x="1586" y="2571"/>
                </a:lnTo>
                <a:lnTo>
                  <a:pt x="1586" y="2570"/>
                </a:lnTo>
                <a:lnTo>
                  <a:pt x="1587" y="2570"/>
                </a:lnTo>
                <a:lnTo>
                  <a:pt x="1587" y="2571"/>
                </a:lnTo>
                <a:close/>
                <a:moveTo>
                  <a:pt x="1515" y="2562"/>
                </a:moveTo>
                <a:lnTo>
                  <a:pt x="1517" y="2562"/>
                </a:lnTo>
                <a:lnTo>
                  <a:pt x="1517" y="2563"/>
                </a:lnTo>
                <a:lnTo>
                  <a:pt x="1519" y="2563"/>
                </a:lnTo>
                <a:lnTo>
                  <a:pt x="1517" y="2565"/>
                </a:lnTo>
                <a:lnTo>
                  <a:pt x="1515" y="2565"/>
                </a:lnTo>
                <a:lnTo>
                  <a:pt x="1514" y="2563"/>
                </a:lnTo>
                <a:lnTo>
                  <a:pt x="1514" y="2562"/>
                </a:lnTo>
                <a:lnTo>
                  <a:pt x="1515" y="2562"/>
                </a:lnTo>
                <a:close/>
                <a:moveTo>
                  <a:pt x="1520" y="2560"/>
                </a:moveTo>
                <a:lnTo>
                  <a:pt x="1520" y="2562"/>
                </a:lnTo>
                <a:lnTo>
                  <a:pt x="1519" y="2562"/>
                </a:lnTo>
                <a:lnTo>
                  <a:pt x="1519" y="2560"/>
                </a:lnTo>
                <a:lnTo>
                  <a:pt x="1520" y="2562"/>
                </a:lnTo>
                <a:lnTo>
                  <a:pt x="1520" y="2560"/>
                </a:lnTo>
                <a:close/>
                <a:moveTo>
                  <a:pt x="1571" y="2557"/>
                </a:moveTo>
                <a:lnTo>
                  <a:pt x="1570" y="2557"/>
                </a:lnTo>
                <a:lnTo>
                  <a:pt x="1571" y="2557"/>
                </a:lnTo>
                <a:lnTo>
                  <a:pt x="1571" y="2559"/>
                </a:lnTo>
                <a:lnTo>
                  <a:pt x="1570" y="2559"/>
                </a:lnTo>
                <a:lnTo>
                  <a:pt x="1570" y="2557"/>
                </a:lnTo>
                <a:lnTo>
                  <a:pt x="1568" y="2557"/>
                </a:lnTo>
                <a:lnTo>
                  <a:pt x="1568" y="2555"/>
                </a:lnTo>
                <a:lnTo>
                  <a:pt x="1568" y="2557"/>
                </a:lnTo>
                <a:lnTo>
                  <a:pt x="1570" y="2557"/>
                </a:lnTo>
                <a:lnTo>
                  <a:pt x="1570" y="2555"/>
                </a:lnTo>
                <a:lnTo>
                  <a:pt x="1571" y="2557"/>
                </a:lnTo>
                <a:close/>
                <a:moveTo>
                  <a:pt x="1647" y="2557"/>
                </a:moveTo>
                <a:lnTo>
                  <a:pt x="1645" y="2555"/>
                </a:lnTo>
                <a:lnTo>
                  <a:pt x="1647" y="2555"/>
                </a:lnTo>
                <a:lnTo>
                  <a:pt x="1647" y="2557"/>
                </a:lnTo>
                <a:close/>
                <a:moveTo>
                  <a:pt x="1645" y="2555"/>
                </a:moveTo>
                <a:lnTo>
                  <a:pt x="1643" y="2555"/>
                </a:lnTo>
                <a:lnTo>
                  <a:pt x="1645" y="2555"/>
                </a:lnTo>
                <a:close/>
                <a:moveTo>
                  <a:pt x="1573" y="2555"/>
                </a:moveTo>
                <a:lnTo>
                  <a:pt x="1571" y="2555"/>
                </a:lnTo>
                <a:lnTo>
                  <a:pt x="1573" y="2555"/>
                </a:lnTo>
                <a:close/>
                <a:moveTo>
                  <a:pt x="1642" y="2555"/>
                </a:moveTo>
                <a:lnTo>
                  <a:pt x="1643" y="2555"/>
                </a:lnTo>
                <a:lnTo>
                  <a:pt x="1642" y="2555"/>
                </a:lnTo>
                <a:close/>
                <a:moveTo>
                  <a:pt x="1701" y="2555"/>
                </a:moveTo>
                <a:lnTo>
                  <a:pt x="1699" y="2555"/>
                </a:lnTo>
                <a:lnTo>
                  <a:pt x="1699" y="2554"/>
                </a:lnTo>
                <a:lnTo>
                  <a:pt x="1701" y="2555"/>
                </a:lnTo>
                <a:close/>
                <a:moveTo>
                  <a:pt x="1571" y="2552"/>
                </a:moveTo>
                <a:lnTo>
                  <a:pt x="1571" y="2554"/>
                </a:lnTo>
                <a:lnTo>
                  <a:pt x="1571" y="2555"/>
                </a:lnTo>
                <a:lnTo>
                  <a:pt x="1570" y="2555"/>
                </a:lnTo>
                <a:lnTo>
                  <a:pt x="1570" y="2554"/>
                </a:lnTo>
                <a:lnTo>
                  <a:pt x="1568" y="2554"/>
                </a:lnTo>
                <a:lnTo>
                  <a:pt x="1568" y="2552"/>
                </a:lnTo>
                <a:lnTo>
                  <a:pt x="1570" y="2552"/>
                </a:lnTo>
                <a:lnTo>
                  <a:pt x="1571" y="2552"/>
                </a:lnTo>
                <a:close/>
                <a:moveTo>
                  <a:pt x="1698" y="2551"/>
                </a:moveTo>
                <a:lnTo>
                  <a:pt x="1698" y="2552"/>
                </a:lnTo>
                <a:lnTo>
                  <a:pt x="1698" y="2551"/>
                </a:lnTo>
                <a:close/>
                <a:moveTo>
                  <a:pt x="1571" y="2546"/>
                </a:moveTo>
                <a:lnTo>
                  <a:pt x="1571" y="2547"/>
                </a:lnTo>
                <a:lnTo>
                  <a:pt x="1571" y="2549"/>
                </a:lnTo>
                <a:lnTo>
                  <a:pt x="1570" y="2551"/>
                </a:lnTo>
                <a:lnTo>
                  <a:pt x="1568" y="2551"/>
                </a:lnTo>
                <a:lnTo>
                  <a:pt x="1567" y="2551"/>
                </a:lnTo>
                <a:lnTo>
                  <a:pt x="1567" y="2549"/>
                </a:lnTo>
                <a:lnTo>
                  <a:pt x="1568" y="2549"/>
                </a:lnTo>
                <a:lnTo>
                  <a:pt x="1568" y="2547"/>
                </a:lnTo>
                <a:lnTo>
                  <a:pt x="1568" y="2549"/>
                </a:lnTo>
                <a:lnTo>
                  <a:pt x="1568" y="2547"/>
                </a:lnTo>
                <a:lnTo>
                  <a:pt x="1570" y="2547"/>
                </a:lnTo>
                <a:lnTo>
                  <a:pt x="1570" y="2546"/>
                </a:lnTo>
                <a:lnTo>
                  <a:pt x="1571" y="2546"/>
                </a:lnTo>
                <a:close/>
                <a:moveTo>
                  <a:pt x="1525" y="2544"/>
                </a:moveTo>
                <a:lnTo>
                  <a:pt x="1525" y="2546"/>
                </a:lnTo>
                <a:lnTo>
                  <a:pt x="1523" y="2546"/>
                </a:lnTo>
                <a:lnTo>
                  <a:pt x="1523" y="2544"/>
                </a:lnTo>
                <a:lnTo>
                  <a:pt x="1525" y="2544"/>
                </a:lnTo>
                <a:close/>
                <a:moveTo>
                  <a:pt x="1527" y="2543"/>
                </a:moveTo>
                <a:lnTo>
                  <a:pt x="1525" y="2543"/>
                </a:lnTo>
                <a:lnTo>
                  <a:pt x="1527" y="2543"/>
                </a:lnTo>
                <a:close/>
                <a:moveTo>
                  <a:pt x="1559" y="2539"/>
                </a:moveTo>
                <a:lnTo>
                  <a:pt x="1559" y="2541"/>
                </a:lnTo>
                <a:lnTo>
                  <a:pt x="1560" y="2541"/>
                </a:lnTo>
                <a:lnTo>
                  <a:pt x="1560" y="2543"/>
                </a:lnTo>
                <a:lnTo>
                  <a:pt x="1559" y="2543"/>
                </a:lnTo>
                <a:lnTo>
                  <a:pt x="1559" y="2541"/>
                </a:lnTo>
                <a:lnTo>
                  <a:pt x="1559" y="2543"/>
                </a:lnTo>
                <a:lnTo>
                  <a:pt x="1557" y="2543"/>
                </a:lnTo>
                <a:lnTo>
                  <a:pt x="1557" y="2541"/>
                </a:lnTo>
                <a:lnTo>
                  <a:pt x="1559" y="2541"/>
                </a:lnTo>
                <a:lnTo>
                  <a:pt x="1559" y="2539"/>
                </a:lnTo>
                <a:close/>
                <a:moveTo>
                  <a:pt x="1567" y="2539"/>
                </a:moveTo>
                <a:lnTo>
                  <a:pt x="1568" y="2539"/>
                </a:lnTo>
                <a:lnTo>
                  <a:pt x="1567" y="2539"/>
                </a:lnTo>
                <a:close/>
                <a:moveTo>
                  <a:pt x="1511" y="2539"/>
                </a:moveTo>
                <a:lnTo>
                  <a:pt x="1512" y="2539"/>
                </a:lnTo>
                <a:lnTo>
                  <a:pt x="1514" y="2539"/>
                </a:lnTo>
                <a:lnTo>
                  <a:pt x="1514" y="2541"/>
                </a:lnTo>
                <a:lnTo>
                  <a:pt x="1515" y="2541"/>
                </a:lnTo>
                <a:lnTo>
                  <a:pt x="1517" y="2541"/>
                </a:lnTo>
                <a:lnTo>
                  <a:pt x="1517" y="2543"/>
                </a:lnTo>
                <a:lnTo>
                  <a:pt x="1517" y="2541"/>
                </a:lnTo>
                <a:lnTo>
                  <a:pt x="1519" y="2543"/>
                </a:lnTo>
                <a:lnTo>
                  <a:pt x="1520" y="2543"/>
                </a:lnTo>
                <a:lnTo>
                  <a:pt x="1522" y="2544"/>
                </a:lnTo>
                <a:lnTo>
                  <a:pt x="1522" y="2546"/>
                </a:lnTo>
                <a:lnTo>
                  <a:pt x="1520" y="2546"/>
                </a:lnTo>
                <a:lnTo>
                  <a:pt x="1520" y="2544"/>
                </a:lnTo>
                <a:lnTo>
                  <a:pt x="1519" y="2544"/>
                </a:lnTo>
                <a:lnTo>
                  <a:pt x="1517" y="2544"/>
                </a:lnTo>
                <a:lnTo>
                  <a:pt x="1517" y="2543"/>
                </a:lnTo>
                <a:lnTo>
                  <a:pt x="1515" y="2543"/>
                </a:lnTo>
                <a:lnTo>
                  <a:pt x="1514" y="2543"/>
                </a:lnTo>
                <a:lnTo>
                  <a:pt x="1514" y="2541"/>
                </a:lnTo>
                <a:lnTo>
                  <a:pt x="1512" y="2541"/>
                </a:lnTo>
                <a:lnTo>
                  <a:pt x="1511" y="2539"/>
                </a:lnTo>
                <a:lnTo>
                  <a:pt x="1509" y="2539"/>
                </a:lnTo>
                <a:lnTo>
                  <a:pt x="1511" y="2539"/>
                </a:lnTo>
                <a:close/>
                <a:moveTo>
                  <a:pt x="1563" y="2539"/>
                </a:moveTo>
                <a:lnTo>
                  <a:pt x="1562" y="2539"/>
                </a:lnTo>
                <a:lnTo>
                  <a:pt x="1562" y="2538"/>
                </a:lnTo>
                <a:lnTo>
                  <a:pt x="1563" y="2538"/>
                </a:lnTo>
                <a:lnTo>
                  <a:pt x="1563" y="2539"/>
                </a:lnTo>
                <a:close/>
                <a:moveTo>
                  <a:pt x="1567" y="2538"/>
                </a:moveTo>
                <a:lnTo>
                  <a:pt x="1565" y="2538"/>
                </a:lnTo>
                <a:lnTo>
                  <a:pt x="1567" y="2536"/>
                </a:lnTo>
                <a:lnTo>
                  <a:pt x="1567" y="2538"/>
                </a:lnTo>
                <a:close/>
                <a:moveTo>
                  <a:pt x="1567" y="2536"/>
                </a:moveTo>
                <a:lnTo>
                  <a:pt x="1565" y="2536"/>
                </a:lnTo>
                <a:lnTo>
                  <a:pt x="1563" y="2536"/>
                </a:lnTo>
                <a:lnTo>
                  <a:pt x="1563" y="2535"/>
                </a:lnTo>
                <a:lnTo>
                  <a:pt x="1565" y="2535"/>
                </a:lnTo>
                <a:lnTo>
                  <a:pt x="1565" y="2536"/>
                </a:lnTo>
                <a:lnTo>
                  <a:pt x="1567" y="2536"/>
                </a:lnTo>
                <a:close/>
                <a:moveTo>
                  <a:pt x="1552" y="2535"/>
                </a:moveTo>
                <a:lnTo>
                  <a:pt x="1552" y="2536"/>
                </a:lnTo>
                <a:lnTo>
                  <a:pt x="1551" y="2536"/>
                </a:lnTo>
                <a:lnTo>
                  <a:pt x="1551" y="2535"/>
                </a:lnTo>
                <a:lnTo>
                  <a:pt x="1552" y="2535"/>
                </a:lnTo>
                <a:close/>
                <a:moveTo>
                  <a:pt x="1563" y="2533"/>
                </a:moveTo>
                <a:lnTo>
                  <a:pt x="1563" y="2535"/>
                </a:lnTo>
                <a:lnTo>
                  <a:pt x="1563" y="2533"/>
                </a:lnTo>
                <a:close/>
                <a:moveTo>
                  <a:pt x="1626" y="2533"/>
                </a:moveTo>
                <a:lnTo>
                  <a:pt x="1626" y="2535"/>
                </a:lnTo>
                <a:lnTo>
                  <a:pt x="1624" y="2533"/>
                </a:lnTo>
                <a:lnTo>
                  <a:pt x="1626" y="2533"/>
                </a:lnTo>
                <a:close/>
                <a:moveTo>
                  <a:pt x="1627" y="2531"/>
                </a:moveTo>
                <a:lnTo>
                  <a:pt x="1627" y="2533"/>
                </a:lnTo>
                <a:lnTo>
                  <a:pt x="1627" y="2535"/>
                </a:lnTo>
                <a:lnTo>
                  <a:pt x="1626" y="2535"/>
                </a:lnTo>
                <a:lnTo>
                  <a:pt x="1626" y="2533"/>
                </a:lnTo>
                <a:lnTo>
                  <a:pt x="1626" y="2531"/>
                </a:lnTo>
                <a:lnTo>
                  <a:pt x="1627" y="2531"/>
                </a:lnTo>
                <a:close/>
                <a:moveTo>
                  <a:pt x="1605" y="2531"/>
                </a:moveTo>
                <a:lnTo>
                  <a:pt x="1605" y="2533"/>
                </a:lnTo>
                <a:lnTo>
                  <a:pt x="1603" y="2531"/>
                </a:lnTo>
                <a:lnTo>
                  <a:pt x="1605" y="2531"/>
                </a:lnTo>
                <a:close/>
                <a:moveTo>
                  <a:pt x="1571" y="2530"/>
                </a:moveTo>
                <a:lnTo>
                  <a:pt x="1571" y="2531"/>
                </a:lnTo>
                <a:lnTo>
                  <a:pt x="1571" y="2533"/>
                </a:lnTo>
                <a:lnTo>
                  <a:pt x="1571" y="2535"/>
                </a:lnTo>
                <a:lnTo>
                  <a:pt x="1570" y="2535"/>
                </a:lnTo>
                <a:lnTo>
                  <a:pt x="1570" y="2536"/>
                </a:lnTo>
                <a:lnTo>
                  <a:pt x="1568" y="2536"/>
                </a:lnTo>
                <a:lnTo>
                  <a:pt x="1570" y="2536"/>
                </a:lnTo>
                <a:lnTo>
                  <a:pt x="1570" y="2535"/>
                </a:lnTo>
                <a:lnTo>
                  <a:pt x="1568" y="2535"/>
                </a:lnTo>
                <a:lnTo>
                  <a:pt x="1567" y="2535"/>
                </a:lnTo>
                <a:lnTo>
                  <a:pt x="1565" y="2535"/>
                </a:lnTo>
                <a:lnTo>
                  <a:pt x="1565" y="2533"/>
                </a:lnTo>
                <a:lnTo>
                  <a:pt x="1563" y="2533"/>
                </a:lnTo>
                <a:lnTo>
                  <a:pt x="1565" y="2533"/>
                </a:lnTo>
                <a:lnTo>
                  <a:pt x="1565" y="2531"/>
                </a:lnTo>
                <a:lnTo>
                  <a:pt x="1567" y="2531"/>
                </a:lnTo>
                <a:lnTo>
                  <a:pt x="1568" y="2531"/>
                </a:lnTo>
                <a:lnTo>
                  <a:pt x="1570" y="2531"/>
                </a:lnTo>
                <a:lnTo>
                  <a:pt x="1570" y="2530"/>
                </a:lnTo>
                <a:lnTo>
                  <a:pt x="1571" y="2530"/>
                </a:lnTo>
                <a:close/>
                <a:moveTo>
                  <a:pt x="1541" y="2528"/>
                </a:moveTo>
                <a:lnTo>
                  <a:pt x="1543" y="2528"/>
                </a:lnTo>
                <a:lnTo>
                  <a:pt x="1541" y="2528"/>
                </a:lnTo>
                <a:close/>
                <a:moveTo>
                  <a:pt x="1547" y="2525"/>
                </a:moveTo>
                <a:lnTo>
                  <a:pt x="1547" y="2523"/>
                </a:lnTo>
                <a:lnTo>
                  <a:pt x="1547" y="2525"/>
                </a:lnTo>
                <a:close/>
                <a:moveTo>
                  <a:pt x="1544" y="2515"/>
                </a:moveTo>
                <a:lnTo>
                  <a:pt x="1544" y="2517"/>
                </a:lnTo>
                <a:lnTo>
                  <a:pt x="1546" y="2517"/>
                </a:lnTo>
                <a:lnTo>
                  <a:pt x="1547" y="2515"/>
                </a:lnTo>
                <a:lnTo>
                  <a:pt x="1549" y="2517"/>
                </a:lnTo>
                <a:lnTo>
                  <a:pt x="1549" y="2515"/>
                </a:lnTo>
                <a:lnTo>
                  <a:pt x="1551" y="2515"/>
                </a:lnTo>
                <a:lnTo>
                  <a:pt x="1552" y="2515"/>
                </a:lnTo>
                <a:lnTo>
                  <a:pt x="1552" y="2517"/>
                </a:lnTo>
                <a:lnTo>
                  <a:pt x="1551" y="2517"/>
                </a:lnTo>
                <a:lnTo>
                  <a:pt x="1552" y="2517"/>
                </a:lnTo>
                <a:lnTo>
                  <a:pt x="1551" y="2517"/>
                </a:lnTo>
                <a:lnTo>
                  <a:pt x="1551" y="2519"/>
                </a:lnTo>
                <a:lnTo>
                  <a:pt x="1549" y="2519"/>
                </a:lnTo>
                <a:lnTo>
                  <a:pt x="1549" y="2517"/>
                </a:lnTo>
                <a:lnTo>
                  <a:pt x="1547" y="2517"/>
                </a:lnTo>
                <a:lnTo>
                  <a:pt x="1547" y="2519"/>
                </a:lnTo>
                <a:lnTo>
                  <a:pt x="1549" y="2519"/>
                </a:lnTo>
                <a:lnTo>
                  <a:pt x="1547" y="2520"/>
                </a:lnTo>
                <a:lnTo>
                  <a:pt x="1547" y="2519"/>
                </a:lnTo>
                <a:lnTo>
                  <a:pt x="1546" y="2519"/>
                </a:lnTo>
                <a:lnTo>
                  <a:pt x="1544" y="2519"/>
                </a:lnTo>
                <a:lnTo>
                  <a:pt x="1546" y="2519"/>
                </a:lnTo>
                <a:lnTo>
                  <a:pt x="1544" y="2519"/>
                </a:lnTo>
                <a:lnTo>
                  <a:pt x="1543" y="2519"/>
                </a:lnTo>
                <a:lnTo>
                  <a:pt x="1541" y="2519"/>
                </a:lnTo>
                <a:lnTo>
                  <a:pt x="1539" y="2519"/>
                </a:lnTo>
                <a:lnTo>
                  <a:pt x="1539" y="2520"/>
                </a:lnTo>
                <a:lnTo>
                  <a:pt x="1538" y="2519"/>
                </a:lnTo>
                <a:lnTo>
                  <a:pt x="1539" y="2519"/>
                </a:lnTo>
                <a:lnTo>
                  <a:pt x="1539" y="2517"/>
                </a:lnTo>
                <a:lnTo>
                  <a:pt x="1539" y="2515"/>
                </a:lnTo>
                <a:lnTo>
                  <a:pt x="1541" y="2515"/>
                </a:lnTo>
                <a:lnTo>
                  <a:pt x="1543" y="2515"/>
                </a:lnTo>
                <a:lnTo>
                  <a:pt x="1544" y="2515"/>
                </a:lnTo>
                <a:close/>
                <a:moveTo>
                  <a:pt x="1640" y="2515"/>
                </a:moveTo>
                <a:lnTo>
                  <a:pt x="1642" y="2517"/>
                </a:lnTo>
                <a:lnTo>
                  <a:pt x="1640" y="2517"/>
                </a:lnTo>
                <a:lnTo>
                  <a:pt x="1640" y="2515"/>
                </a:lnTo>
                <a:close/>
                <a:moveTo>
                  <a:pt x="1567" y="2514"/>
                </a:moveTo>
                <a:lnTo>
                  <a:pt x="1568" y="2514"/>
                </a:lnTo>
                <a:lnTo>
                  <a:pt x="1570" y="2514"/>
                </a:lnTo>
                <a:lnTo>
                  <a:pt x="1571" y="2514"/>
                </a:lnTo>
                <a:lnTo>
                  <a:pt x="1571" y="2515"/>
                </a:lnTo>
                <a:lnTo>
                  <a:pt x="1573" y="2515"/>
                </a:lnTo>
                <a:lnTo>
                  <a:pt x="1573" y="2517"/>
                </a:lnTo>
                <a:lnTo>
                  <a:pt x="1575" y="2517"/>
                </a:lnTo>
                <a:lnTo>
                  <a:pt x="1575" y="2519"/>
                </a:lnTo>
                <a:lnTo>
                  <a:pt x="1573" y="2519"/>
                </a:lnTo>
                <a:lnTo>
                  <a:pt x="1573" y="2520"/>
                </a:lnTo>
                <a:lnTo>
                  <a:pt x="1573" y="2522"/>
                </a:lnTo>
                <a:lnTo>
                  <a:pt x="1573" y="2523"/>
                </a:lnTo>
                <a:lnTo>
                  <a:pt x="1573" y="2525"/>
                </a:lnTo>
                <a:lnTo>
                  <a:pt x="1573" y="2527"/>
                </a:lnTo>
                <a:lnTo>
                  <a:pt x="1571" y="2527"/>
                </a:lnTo>
                <a:lnTo>
                  <a:pt x="1571" y="2528"/>
                </a:lnTo>
                <a:lnTo>
                  <a:pt x="1571" y="2530"/>
                </a:lnTo>
                <a:lnTo>
                  <a:pt x="1570" y="2530"/>
                </a:lnTo>
                <a:lnTo>
                  <a:pt x="1568" y="2530"/>
                </a:lnTo>
                <a:lnTo>
                  <a:pt x="1568" y="2531"/>
                </a:lnTo>
                <a:lnTo>
                  <a:pt x="1567" y="2531"/>
                </a:lnTo>
                <a:lnTo>
                  <a:pt x="1565" y="2531"/>
                </a:lnTo>
                <a:lnTo>
                  <a:pt x="1563" y="2531"/>
                </a:lnTo>
                <a:lnTo>
                  <a:pt x="1563" y="2533"/>
                </a:lnTo>
                <a:lnTo>
                  <a:pt x="1562" y="2533"/>
                </a:lnTo>
                <a:lnTo>
                  <a:pt x="1560" y="2533"/>
                </a:lnTo>
                <a:lnTo>
                  <a:pt x="1559" y="2533"/>
                </a:lnTo>
                <a:lnTo>
                  <a:pt x="1557" y="2533"/>
                </a:lnTo>
                <a:lnTo>
                  <a:pt x="1555" y="2533"/>
                </a:lnTo>
                <a:lnTo>
                  <a:pt x="1554" y="2533"/>
                </a:lnTo>
                <a:lnTo>
                  <a:pt x="1552" y="2533"/>
                </a:lnTo>
                <a:lnTo>
                  <a:pt x="1552" y="2531"/>
                </a:lnTo>
                <a:lnTo>
                  <a:pt x="1551" y="2531"/>
                </a:lnTo>
                <a:lnTo>
                  <a:pt x="1551" y="2530"/>
                </a:lnTo>
                <a:lnTo>
                  <a:pt x="1551" y="2528"/>
                </a:lnTo>
                <a:lnTo>
                  <a:pt x="1551" y="2530"/>
                </a:lnTo>
                <a:lnTo>
                  <a:pt x="1551" y="2528"/>
                </a:lnTo>
                <a:lnTo>
                  <a:pt x="1551" y="2527"/>
                </a:lnTo>
                <a:lnTo>
                  <a:pt x="1552" y="2527"/>
                </a:lnTo>
                <a:lnTo>
                  <a:pt x="1552" y="2525"/>
                </a:lnTo>
                <a:lnTo>
                  <a:pt x="1551" y="2527"/>
                </a:lnTo>
                <a:lnTo>
                  <a:pt x="1551" y="2525"/>
                </a:lnTo>
                <a:lnTo>
                  <a:pt x="1549" y="2525"/>
                </a:lnTo>
                <a:lnTo>
                  <a:pt x="1549" y="2527"/>
                </a:lnTo>
                <a:lnTo>
                  <a:pt x="1549" y="2525"/>
                </a:lnTo>
                <a:lnTo>
                  <a:pt x="1547" y="2525"/>
                </a:lnTo>
                <a:lnTo>
                  <a:pt x="1549" y="2525"/>
                </a:lnTo>
                <a:lnTo>
                  <a:pt x="1549" y="2523"/>
                </a:lnTo>
                <a:lnTo>
                  <a:pt x="1547" y="2523"/>
                </a:lnTo>
                <a:lnTo>
                  <a:pt x="1547" y="2522"/>
                </a:lnTo>
                <a:lnTo>
                  <a:pt x="1549" y="2522"/>
                </a:lnTo>
                <a:lnTo>
                  <a:pt x="1549" y="2520"/>
                </a:lnTo>
                <a:lnTo>
                  <a:pt x="1547" y="2520"/>
                </a:lnTo>
                <a:lnTo>
                  <a:pt x="1549" y="2520"/>
                </a:lnTo>
                <a:lnTo>
                  <a:pt x="1551" y="2519"/>
                </a:lnTo>
                <a:lnTo>
                  <a:pt x="1552" y="2519"/>
                </a:lnTo>
                <a:lnTo>
                  <a:pt x="1552" y="2517"/>
                </a:lnTo>
                <a:lnTo>
                  <a:pt x="1554" y="2517"/>
                </a:lnTo>
                <a:lnTo>
                  <a:pt x="1555" y="2517"/>
                </a:lnTo>
                <a:lnTo>
                  <a:pt x="1555" y="2515"/>
                </a:lnTo>
                <a:lnTo>
                  <a:pt x="1557" y="2515"/>
                </a:lnTo>
                <a:lnTo>
                  <a:pt x="1559" y="2515"/>
                </a:lnTo>
                <a:lnTo>
                  <a:pt x="1560" y="2515"/>
                </a:lnTo>
                <a:lnTo>
                  <a:pt x="1562" y="2515"/>
                </a:lnTo>
                <a:lnTo>
                  <a:pt x="1563" y="2515"/>
                </a:lnTo>
                <a:lnTo>
                  <a:pt x="1563" y="2514"/>
                </a:lnTo>
                <a:lnTo>
                  <a:pt x="1565" y="2514"/>
                </a:lnTo>
                <a:lnTo>
                  <a:pt x="1567" y="2514"/>
                </a:lnTo>
                <a:close/>
                <a:moveTo>
                  <a:pt x="1610" y="2514"/>
                </a:moveTo>
                <a:lnTo>
                  <a:pt x="1611" y="2514"/>
                </a:lnTo>
                <a:lnTo>
                  <a:pt x="1611" y="2515"/>
                </a:lnTo>
                <a:lnTo>
                  <a:pt x="1610" y="2515"/>
                </a:lnTo>
                <a:lnTo>
                  <a:pt x="1610" y="2514"/>
                </a:lnTo>
                <a:close/>
                <a:moveTo>
                  <a:pt x="1575" y="2515"/>
                </a:moveTo>
                <a:lnTo>
                  <a:pt x="1573" y="2515"/>
                </a:lnTo>
                <a:lnTo>
                  <a:pt x="1573" y="2514"/>
                </a:lnTo>
                <a:lnTo>
                  <a:pt x="1575" y="2514"/>
                </a:lnTo>
                <a:lnTo>
                  <a:pt x="1575" y="2515"/>
                </a:lnTo>
                <a:close/>
                <a:moveTo>
                  <a:pt x="1525" y="2511"/>
                </a:moveTo>
                <a:lnTo>
                  <a:pt x="1527" y="2511"/>
                </a:lnTo>
                <a:lnTo>
                  <a:pt x="1525" y="2511"/>
                </a:lnTo>
                <a:close/>
                <a:moveTo>
                  <a:pt x="1567" y="2511"/>
                </a:moveTo>
                <a:lnTo>
                  <a:pt x="1568" y="2511"/>
                </a:lnTo>
                <a:lnTo>
                  <a:pt x="1567" y="2512"/>
                </a:lnTo>
                <a:lnTo>
                  <a:pt x="1565" y="2512"/>
                </a:lnTo>
                <a:lnTo>
                  <a:pt x="1565" y="2511"/>
                </a:lnTo>
                <a:lnTo>
                  <a:pt x="1563" y="2511"/>
                </a:lnTo>
                <a:lnTo>
                  <a:pt x="1565" y="2511"/>
                </a:lnTo>
                <a:lnTo>
                  <a:pt x="1567" y="2511"/>
                </a:lnTo>
                <a:close/>
                <a:moveTo>
                  <a:pt x="1554" y="2496"/>
                </a:moveTo>
                <a:lnTo>
                  <a:pt x="1552" y="2496"/>
                </a:lnTo>
                <a:lnTo>
                  <a:pt x="1554" y="2496"/>
                </a:lnTo>
                <a:close/>
                <a:moveTo>
                  <a:pt x="1595" y="2482"/>
                </a:moveTo>
                <a:lnTo>
                  <a:pt x="1594" y="2482"/>
                </a:lnTo>
                <a:lnTo>
                  <a:pt x="1594" y="2480"/>
                </a:lnTo>
                <a:lnTo>
                  <a:pt x="1595" y="2480"/>
                </a:lnTo>
                <a:lnTo>
                  <a:pt x="1595" y="2482"/>
                </a:lnTo>
                <a:close/>
                <a:moveTo>
                  <a:pt x="1602" y="2477"/>
                </a:moveTo>
                <a:lnTo>
                  <a:pt x="1602" y="2479"/>
                </a:lnTo>
                <a:lnTo>
                  <a:pt x="1600" y="2477"/>
                </a:lnTo>
                <a:lnTo>
                  <a:pt x="1602" y="2477"/>
                </a:lnTo>
                <a:close/>
                <a:moveTo>
                  <a:pt x="1623" y="2469"/>
                </a:moveTo>
                <a:lnTo>
                  <a:pt x="1627" y="2469"/>
                </a:lnTo>
                <a:lnTo>
                  <a:pt x="1627" y="2471"/>
                </a:lnTo>
                <a:lnTo>
                  <a:pt x="1626" y="2471"/>
                </a:lnTo>
                <a:lnTo>
                  <a:pt x="1624" y="2469"/>
                </a:lnTo>
                <a:lnTo>
                  <a:pt x="1623" y="2471"/>
                </a:lnTo>
                <a:lnTo>
                  <a:pt x="1621" y="2471"/>
                </a:lnTo>
                <a:lnTo>
                  <a:pt x="1621" y="2469"/>
                </a:lnTo>
                <a:lnTo>
                  <a:pt x="1623" y="2469"/>
                </a:lnTo>
                <a:close/>
                <a:moveTo>
                  <a:pt x="1499" y="2459"/>
                </a:moveTo>
                <a:lnTo>
                  <a:pt x="1501" y="2459"/>
                </a:lnTo>
                <a:lnTo>
                  <a:pt x="1499" y="2461"/>
                </a:lnTo>
                <a:lnTo>
                  <a:pt x="1499" y="2459"/>
                </a:lnTo>
                <a:close/>
                <a:moveTo>
                  <a:pt x="1498" y="2459"/>
                </a:moveTo>
                <a:lnTo>
                  <a:pt x="1496" y="2459"/>
                </a:lnTo>
                <a:lnTo>
                  <a:pt x="1496" y="2458"/>
                </a:lnTo>
                <a:lnTo>
                  <a:pt x="1498" y="2458"/>
                </a:lnTo>
                <a:lnTo>
                  <a:pt x="1498" y="2459"/>
                </a:lnTo>
                <a:close/>
                <a:moveTo>
                  <a:pt x="1501" y="2455"/>
                </a:moveTo>
                <a:lnTo>
                  <a:pt x="1501" y="2456"/>
                </a:lnTo>
                <a:lnTo>
                  <a:pt x="1499" y="2456"/>
                </a:lnTo>
                <a:lnTo>
                  <a:pt x="1499" y="2455"/>
                </a:lnTo>
                <a:lnTo>
                  <a:pt x="1501" y="2455"/>
                </a:lnTo>
                <a:close/>
                <a:moveTo>
                  <a:pt x="1485" y="2442"/>
                </a:moveTo>
                <a:lnTo>
                  <a:pt x="1485" y="2443"/>
                </a:lnTo>
                <a:lnTo>
                  <a:pt x="1487" y="2443"/>
                </a:lnTo>
                <a:lnTo>
                  <a:pt x="1487" y="2445"/>
                </a:lnTo>
                <a:lnTo>
                  <a:pt x="1485" y="2445"/>
                </a:lnTo>
                <a:lnTo>
                  <a:pt x="1485" y="2443"/>
                </a:lnTo>
                <a:lnTo>
                  <a:pt x="1485" y="2442"/>
                </a:lnTo>
                <a:close/>
                <a:moveTo>
                  <a:pt x="1507" y="2442"/>
                </a:moveTo>
                <a:lnTo>
                  <a:pt x="1506" y="2442"/>
                </a:lnTo>
                <a:lnTo>
                  <a:pt x="1507" y="2442"/>
                </a:lnTo>
                <a:close/>
                <a:moveTo>
                  <a:pt x="1519" y="2435"/>
                </a:moveTo>
                <a:lnTo>
                  <a:pt x="1517" y="2435"/>
                </a:lnTo>
                <a:lnTo>
                  <a:pt x="1517" y="2434"/>
                </a:lnTo>
                <a:lnTo>
                  <a:pt x="1519" y="2434"/>
                </a:lnTo>
                <a:lnTo>
                  <a:pt x="1519" y="2435"/>
                </a:lnTo>
                <a:close/>
                <a:moveTo>
                  <a:pt x="1523" y="2435"/>
                </a:moveTo>
                <a:lnTo>
                  <a:pt x="1522" y="2435"/>
                </a:lnTo>
                <a:lnTo>
                  <a:pt x="1523" y="2434"/>
                </a:lnTo>
                <a:lnTo>
                  <a:pt x="1525" y="2434"/>
                </a:lnTo>
                <a:lnTo>
                  <a:pt x="1527" y="2434"/>
                </a:lnTo>
                <a:lnTo>
                  <a:pt x="1525" y="2434"/>
                </a:lnTo>
                <a:lnTo>
                  <a:pt x="1523" y="2435"/>
                </a:lnTo>
                <a:close/>
                <a:moveTo>
                  <a:pt x="1583" y="2434"/>
                </a:moveTo>
                <a:lnTo>
                  <a:pt x="1584" y="2434"/>
                </a:lnTo>
                <a:lnTo>
                  <a:pt x="1583" y="2434"/>
                </a:lnTo>
                <a:lnTo>
                  <a:pt x="1583" y="2435"/>
                </a:lnTo>
                <a:lnTo>
                  <a:pt x="1581" y="2435"/>
                </a:lnTo>
                <a:lnTo>
                  <a:pt x="1581" y="2434"/>
                </a:lnTo>
                <a:lnTo>
                  <a:pt x="1583" y="2434"/>
                </a:lnTo>
                <a:close/>
                <a:moveTo>
                  <a:pt x="1587" y="2432"/>
                </a:moveTo>
                <a:lnTo>
                  <a:pt x="1589" y="2432"/>
                </a:lnTo>
                <a:lnTo>
                  <a:pt x="1587" y="2434"/>
                </a:lnTo>
                <a:lnTo>
                  <a:pt x="1589" y="2434"/>
                </a:lnTo>
                <a:lnTo>
                  <a:pt x="1587" y="2434"/>
                </a:lnTo>
                <a:lnTo>
                  <a:pt x="1586" y="2434"/>
                </a:lnTo>
                <a:lnTo>
                  <a:pt x="1584" y="2434"/>
                </a:lnTo>
                <a:lnTo>
                  <a:pt x="1586" y="2434"/>
                </a:lnTo>
                <a:lnTo>
                  <a:pt x="1586" y="2432"/>
                </a:lnTo>
                <a:lnTo>
                  <a:pt x="1587" y="2432"/>
                </a:lnTo>
                <a:close/>
                <a:moveTo>
                  <a:pt x="1495" y="2435"/>
                </a:moveTo>
                <a:lnTo>
                  <a:pt x="1495" y="2437"/>
                </a:lnTo>
                <a:lnTo>
                  <a:pt x="1495" y="2439"/>
                </a:lnTo>
                <a:lnTo>
                  <a:pt x="1496" y="2439"/>
                </a:lnTo>
                <a:lnTo>
                  <a:pt x="1496" y="2440"/>
                </a:lnTo>
                <a:lnTo>
                  <a:pt x="1495" y="2440"/>
                </a:lnTo>
                <a:lnTo>
                  <a:pt x="1493" y="2440"/>
                </a:lnTo>
                <a:lnTo>
                  <a:pt x="1491" y="2440"/>
                </a:lnTo>
                <a:lnTo>
                  <a:pt x="1491" y="2439"/>
                </a:lnTo>
                <a:lnTo>
                  <a:pt x="1491" y="2437"/>
                </a:lnTo>
                <a:lnTo>
                  <a:pt x="1490" y="2437"/>
                </a:lnTo>
                <a:lnTo>
                  <a:pt x="1490" y="2435"/>
                </a:lnTo>
                <a:lnTo>
                  <a:pt x="1491" y="2435"/>
                </a:lnTo>
                <a:lnTo>
                  <a:pt x="1491" y="2434"/>
                </a:lnTo>
                <a:lnTo>
                  <a:pt x="1491" y="2432"/>
                </a:lnTo>
                <a:lnTo>
                  <a:pt x="1493" y="2432"/>
                </a:lnTo>
                <a:lnTo>
                  <a:pt x="1493" y="2434"/>
                </a:lnTo>
                <a:lnTo>
                  <a:pt x="1495" y="2434"/>
                </a:lnTo>
                <a:lnTo>
                  <a:pt x="1495" y="2435"/>
                </a:lnTo>
                <a:close/>
                <a:moveTo>
                  <a:pt x="1528" y="2423"/>
                </a:moveTo>
                <a:lnTo>
                  <a:pt x="1530" y="2423"/>
                </a:lnTo>
                <a:lnTo>
                  <a:pt x="1530" y="2424"/>
                </a:lnTo>
                <a:lnTo>
                  <a:pt x="1528" y="2424"/>
                </a:lnTo>
                <a:lnTo>
                  <a:pt x="1528" y="2426"/>
                </a:lnTo>
                <a:lnTo>
                  <a:pt x="1527" y="2426"/>
                </a:lnTo>
                <a:lnTo>
                  <a:pt x="1527" y="2427"/>
                </a:lnTo>
                <a:lnTo>
                  <a:pt x="1525" y="2427"/>
                </a:lnTo>
                <a:lnTo>
                  <a:pt x="1525" y="2426"/>
                </a:lnTo>
                <a:lnTo>
                  <a:pt x="1525" y="2424"/>
                </a:lnTo>
                <a:lnTo>
                  <a:pt x="1527" y="2424"/>
                </a:lnTo>
                <a:lnTo>
                  <a:pt x="1527" y="2423"/>
                </a:lnTo>
                <a:lnTo>
                  <a:pt x="1528" y="2423"/>
                </a:lnTo>
                <a:close/>
                <a:moveTo>
                  <a:pt x="1523" y="2424"/>
                </a:moveTo>
                <a:lnTo>
                  <a:pt x="1522" y="2424"/>
                </a:lnTo>
                <a:lnTo>
                  <a:pt x="1523" y="2423"/>
                </a:lnTo>
                <a:lnTo>
                  <a:pt x="1523" y="2424"/>
                </a:lnTo>
                <a:close/>
                <a:moveTo>
                  <a:pt x="1535" y="2419"/>
                </a:moveTo>
                <a:lnTo>
                  <a:pt x="1535" y="2421"/>
                </a:lnTo>
                <a:lnTo>
                  <a:pt x="1533" y="2421"/>
                </a:lnTo>
                <a:lnTo>
                  <a:pt x="1531" y="2421"/>
                </a:lnTo>
                <a:lnTo>
                  <a:pt x="1531" y="2419"/>
                </a:lnTo>
                <a:lnTo>
                  <a:pt x="1531" y="2421"/>
                </a:lnTo>
                <a:lnTo>
                  <a:pt x="1530" y="2421"/>
                </a:lnTo>
                <a:lnTo>
                  <a:pt x="1530" y="2423"/>
                </a:lnTo>
                <a:lnTo>
                  <a:pt x="1528" y="2423"/>
                </a:lnTo>
                <a:lnTo>
                  <a:pt x="1527" y="2423"/>
                </a:lnTo>
                <a:lnTo>
                  <a:pt x="1525" y="2423"/>
                </a:lnTo>
                <a:lnTo>
                  <a:pt x="1525" y="2421"/>
                </a:lnTo>
                <a:lnTo>
                  <a:pt x="1527" y="2421"/>
                </a:lnTo>
                <a:lnTo>
                  <a:pt x="1527" y="2419"/>
                </a:lnTo>
                <a:lnTo>
                  <a:pt x="1528" y="2419"/>
                </a:lnTo>
                <a:lnTo>
                  <a:pt x="1530" y="2419"/>
                </a:lnTo>
                <a:lnTo>
                  <a:pt x="1531" y="2419"/>
                </a:lnTo>
                <a:lnTo>
                  <a:pt x="1531" y="2418"/>
                </a:lnTo>
                <a:lnTo>
                  <a:pt x="1533" y="2418"/>
                </a:lnTo>
                <a:lnTo>
                  <a:pt x="1535" y="2419"/>
                </a:lnTo>
                <a:close/>
                <a:moveTo>
                  <a:pt x="1490" y="2418"/>
                </a:moveTo>
                <a:lnTo>
                  <a:pt x="1490" y="2419"/>
                </a:lnTo>
                <a:lnTo>
                  <a:pt x="1488" y="2419"/>
                </a:lnTo>
                <a:lnTo>
                  <a:pt x="1488" y="2418"/>
                </a:lnTo>
                <a:lnTo>
                  <a:pt x="1490" y="2418"/>
                </a:lnTo>
                <a:close/>
                <a:moveTo>
                  <a:pt x="1568" y="2418"/>
                </a:moveTo>
                <a:lnTo>
                  <a:pt x="1568" y="2416"/>
                </a:lnTo>
                <a:lnTo>
                  <a:pt x="1570" y="2418"/>
                </a:lnTo>
                <a:lnTo>
                  <a:pt x="1568" y="2418"/>
                </a:lnTo>
                <a:close/>
                <a:moveTo>
                  <a:pt x="1525" y="2418"/>
                </a:moveTo>
                <a:lnTo>
                  <a:pt x="1525" y="2416"/>
                </a:lnTo>
                <a:lnTo>
                  <a:pt x="1527" y="2416"/>
                </a:lnTo>
                <a:lnTo>
                  <a:pt x="1527" y="2418"/>
                </a:lnTo>
                <a:lnTo>
                  <a:pt x="1525" y="2418"/>
                </a:lnTo>
                <a:close/>
                <a:moveTo>
                  <a:pt x="1504" y="2416"/>
                </a:moveTo>
                <a:lnTo>
                  <a:pt x="1504" y="2418"/>
                </a:lnTo>
                <a:lnTo>
                  <a:pt x="1503" y="2418"/>
                </a:lnTo>
                <a:lnTo>
                  <a:pt x="1503" y="2419"/>
                </a:lnTo>
                <a:lnTo>
                  <a:pt x="1501" y="2419"/>
                </a:lnTo>
                <a:lnTo>
                  <a:pt x="1501" y="2418"/>
                </a:lnTo>
                <a:lnTo>
                  <a:pt x="1503" y="2418"/>
                </a:lnTo>
                <a:lnTo>
                  <a:pt x="1501" y="2418"/>
                </a:lnTo>
                <a:lnTo>
                  <a:pt x="1503" y="2416"/>
                </a:lnTo>
                <a:lnTo>
                  <a:pt x="1504" y="2416"/>
                </a:lnTo>
                <a:close/>
                <a:moveTo>
                  <a:pt x="1507" y="2416"/>
                </a:moveTo>
                <a:lnTo>
                  <a:pt x="1506" y="2416"/>
                </a:lnTo>
                <a:lnTo>
                  <a:pt x="1507" y="2415"/>
                </a:lnTo>
                <a:lnTo>
                  <a:pt x="1507" y="2416"/>
                </a:lnTo>
                <a:close/>
                <a:moveTo>
                  <a:pt x="1543" y="2415"/>
                </a:moveTo>
                <a:lnTo>
                  <a:pt x="1544" y="2415"/>
                </a:lnTo>
                <a:lnTo>
                  <a:pt x="1543" y="2415"/>
                </a:lnTo>
                <a:lnTo>
                  <a:pt x="1543" y="2416"/>
                </a:lnTo>
                <a:lnTo>
                  <a:pt x="1541" y="2416"/>
                </a:lnTo>
                <a:lnTo>
                  <a:pt x="1541" y="2415"/>
                </a:lnTo>
                <a:lnTo>
                  <a:pt x="1543" y="2415"/>
                </a:lnTo>
                <a:close/>
                <a:moveTo>
                  <a:pt x="1511" y="2415"/>
                </a:moveTo>
                <a:lnTo>
                  <a:pt x="1512" y="2415"/>
                </a:lnTo>
                <a:lnTo>
                  <a:pt x="1512" y="2416"/>
                </a:lnTo>
                <a:lnTo>
                  <a:pt x="1511" y="2416"/>
                </a:lnTo>
                <a:lnTo>
                  <a:pt x="1509" y="2416"/>
                </a:lnTo>
                <a:lnTo>
                  <a:pt x="1509" y="2415"/>
                </a:lnTo>
                <a:lnTo>
                  <a:pt x="1511" y="2415"/>
                </a:lnTo>
                <a:close/>
                <a:moveTo>
                  <a:pt x="1506" y="2415"/>
                </a:moveTo>
                <a:lnTo>
                  <a:pt x="1504" y="2415"/>
                </a:lnTo>
                <a:lnTo>
                  <a:pt x="1506" y="2415"/>
                </a:lnTo>
                <a:close/>
                <a:moveTo>
                  <a:pt x="1551" y="2415"/>
                </a:moveTo>
                <a:lnTo>
                  <a:pt x="1551" y="2413"/>
                </a:lnTo>
                <a:lnTo>
                  <a:pt x="1552" y="2413"/>
                </a:lnTo>
                <a:lnTo>
                  <a:pt x="1552" y="2415"/>
                </a:lnTo>
                <a:lnTo>
                  <a:pt x="1551" y="2415"/>
                </a:lnTo>
                <a:lnTo>
                  <a:pt x="1549" y="2415"/>
                </a:lnTo>
                <a:lnTo>
                  <a:pt x="1547" y="2415"/>
                </a:lnTo>
                <a:lnTo>
                  <a:pt x="1546" y="2415"/>
                </a:lnTo>
                <a:lnTo>
                  <a:pt x="1546" y="2413"/>
                </a:lnTo>
                <a:lnTo>
                  <a:pt x="1547" y="2413"/>
                </a:lnTo>
                <a:lnTo>
                  <a:pt x="1547" y="2415"/>
                </a:lnTo>
                <a:lnTo>
                  <a:pt x="1547" y="2413"/>
                </a:lnTo>
                <a:lnTo>
                  <a:pt x="1549" y="2413"/>
                </a:lnTo>
                <a:lnTo>
                  <a:pt x="1551" y="2415"/>
                </a:lnTo>
                <a:close/>
                <a:moveTo>
                  <a:pt x="1557" y="2411"/>
                </a:moveTo>
                <a:lnTo>
                  <a:pt x="1555" y="2411"/>
                </a:lnTo>
                <a:lnTo>
                  <a:pt x="1557" y="2411"/>
                </a:lnTo>
                <a:close/>
                <a:moveTo>
                  <a:pt x="1499" y="2411"/>
                </a:moveTo>
                <a:lnTo>
                  <a:pt x="1499" y="2413"/>
                </a:lnTo>
                <a:lnTo>
                  <a:pt x="1498" y="2413"/>
                </a:lnTo>
                <a:lnTo>
                  <a:pt x="1498" y="2411"/>
                </a:lnTo>
                <a:lnTo>
                  <a:pt x="1499" y="2411"/>
                </a:lnTo>
                <a:close/>
                <a:moveTo>
                  <a:pt x="1514" y="2411"/>
                </a:moveTo>
                <a:lnTo>
                  <a:pt x="1512" y="2411"/>
                </a:lnTo>
                <a:lnTo>
                  <a:pt x="1514" y="2410"/>
                </a:lnTo>
                <a:lnTo>
                  <a:pt x="1514" y="2411"/>
                </a:lnTo>
                <a:close/>
                <a:moveTo>
                  <a:pt x="1493" y="2410"/>
                </a:moveTo>
                <a:lnTo>
                  <a:pt x="1495" y="2410"/>
                </a:lnTo>
                <a:lnTo>
                  <a:pt x="1495" y="2411"/>
                </a:lnTo>
                <a:lnTo>
                  <a:pt x="1493" y="2411"/>
                </a:lnTo>
                <a:lnTo>
                  <a:pt x="1493" y="2410"/>
                </a:lnTo>
                <a:close/>
                <a:moveTo>
                  <a:pt x="1559" y="2408"/>
                </a:moveTo>
                <a:lnTo>
                  <a:pt x="1560" y="2408"/>
                </a:lnTo>
                <a:lnTo>
                  <a:pt x="1560" y="2410"/>
                </a:lnTo>
                <a:lnTo>
                  <a:pt x="1559" y="2410"/>
                </a:lnTo>
                <a:lnTo>
                  <a:pt x="1557" y="2410"/>
                </a:lnTo>
                <a:lnTo>
                  <a:pt x="1559" y="2408"/>
                </a:lnTo>
                <a:close/>
                <a:moveTo>
                  <a:pt x="1669" y="2408"/>
                </a:moveTo>
                <a:lnTo>
                  <a:pt x="1669" y="2407"/>
                </a:lnTo>
                <a:lnTo>
                  <a:pt x="1671" y="2407"/>
                </a:lnTo>
                <a:lnTo>
                  <a:pt x="1671" y="2408"/>
                </a:lnTo>
                <a:lnTo>
                  <a:pt x="1669" y="2408"/>
                </a:lnTo>
                <a:close/>
                <a:moveTo>
                  <a:pt x="1530" y="2405"/>
                </a:moveTo>
                <a:lnTo>
                  <a:pt x="1528" y="2405"/>
                </a:lnTo>
                <a:lnTo>
                  <a:pt x="1530" y="2405"/>
                </a:lnTo>
                <a:close/>
                <a:moveTo>
                  <a:pt x="1567" y="2405"/>
                </a:moveTo>
                <a:lnTo>
                  <a:pt x="1567" y="2407"/>
                </a:lnTo>
                <a:lnTo>
                  <a:pt x="1565" y="2407"/>
                </a:lnTo>
                <a:lnTo>
                  <a:pt x="1563" y="2407"/>
                </a:lnTo>
                <a:lnTo>
                  <a:pt x="1563" y="2408"/>
                </a:lnTo>
                <a:lnTo>
                  <a:pt x="1562" y="2408"/>
                </a:lnTo>
                <a:lnTo>
                  <a:pt x="1562" y="2407"/>
                </a:lnTo>
                <a:lnTo>
                  <a:pt x="1562" y="2408"/>
                </a:lnTo>
                <a:lnTo>
                  <a:pt x="1560" y="2408"/>
                </a:lnTo>
                <a:lnTo>
                  <a:pt x="1559" y="2408"/>
                </a:lnTo>
                <a:lnTo>
                  <a:pt x="1559" y="2407"/>
                </a:lnTo>
                <a:lnTo>
                  <a:pt x="1560" y="2407"/>
                </a:lnTo>
                <a:lnTo>
                  <a:pt x="1562" y="2407"/>
                </a:lnTo>
                <a:lnTo>
                  <a:pt x="1563" y="2407"/>
                </a:lnTo>
                <a:lnTo>
                  <a:pt x="1563" y="2405"/>
                </a:lnTo>
                <a:lnTo>
                  <a:pt x="1565" y="2405"/>
                </a:lnTo>
                <a:lnTo>
                  <a:pt x="1567" y="2405"/>
                </a:lnTo>
                <a:close/>
                <a:moveTo>
                  <a:pt x="1439" y="2391"/>
                </a:moveTo>
                <a:lnTo>
                  <a:pt x="1439" y="2392"/>
                </a:lnTo>
                <a:lnTo>
                  <a:pt x="1437" y="2392"/>
                </a:lnTo>
                <a:lnTo>
                  <a:pt x="1439" y="2392"/>
                </a:lnTo>
                <a:lnTo>
                  <a:pt x="1437" y="2392"/>
                </a:lnTo>
                <a:lnTo>
                  <a:pt x="1439" y="2391"/>
                </a:lnTo>
                <a:close/>
                <a:moveTo>
                  <a:pt x="1435" y="2391"/>
                </a:moveTo>
                <a:lnTo>
                  <a:pt x="1434" y="2391"/>
                </a:lnTo>
                <a:lnTo>
                  <a:pt x="1434" y="2389"/>
                </a:lnTo>
                <a:lnTo>
                  <a:pt x="1435" y="2389"/>
                </a:lnTo>
                <a:lnTo>
                  <a:pt x="1435" y="2391"/>
                </a:lnTo>
                <a:close/>
                <a:moveTo>
                  <a:pt x="1533" y="2378"/>
                </a:moveTo>
                <a:lnTo>
                  <a:pt x="1531" y="2378"/>
                </a:lnTo>
                <a:lnTo>
                  <a:pt x="1533" y="2378"/>
                </a:lnTo>
                <a:close/>
                <a:moveTo>
                  <a:pt x="1527" y="2373"/>
                </a:moveTo>
                <a:lnTo>
                  <a:pt x="1528" y="2373"/>
                </a:lnTo>
                <a:lnTo>
                  <a:pt x="1528" y="2375"/>
                </a:lnTo>
                <a:lnTo>
                  <a:pt x="1528" y="2376"/>
                </a:lnTo>
                <a:lnTo>
                  <a:pt x="1527" y="2376"/>
                </a:lnTo>
                <a:lnTo>
                  <a:pt x="1527" y="2375"/>
                </a:lnTo>
                <a:lnTo>
                  <a:pt x="1527" y="2373"/>
                </a:lnTo>
                <a:close/>
                <a:moveTo>
                  <a:pt x="1461" y="2373"/>
                </a:moveTo>
                <a:lnTo>
                  <a:pt x="1463" y="2373"/>
                </a:lnTo>
                <a:lnTo>
                  <a:pt x="1461" y="2375"/>
                </a:lnTo>
                <a:lnTo>
                  <a:pt x="1459" y="2373"/>
                </a:lnTo>
                <a:lnTo>
                  <a:pt x="1461" y="2373"/>
                </a:lnTo>
                <a:close/>
                <a:moveTo>
                  <a:pt x="1533" y="2375"/>
                </a:moveTo>
                <a:lnTo>
                  <a:pt x="1533" y="2373"/>
                </a:lnTo>
                <a:lnTo>
                  <a:pt x="1533" y="2371"/>
                </a:lnTo>
                <a:lnTo>
                  <a:pt x="1535" y="2373"/>
                </a:lnTo>
                <a:lnTo>
                  <a:pt x="1533" y="2373"/>
                </a:lnTo>
                <a:lnTo>
                  <a:pt x="1533" y="2375"/>
                </a:lnTo>
                <a:close/>
                <a:moveTo>
                  <a:pt x="1520" y="2373"/>
                </a:moveTo>
                <a:lnTo>
                  <a:pt x="1520" y="2371"/>
                </a:lnTo>
                <a:lnTo>
                  <a:pt x="1522" y="2371"/>
                </a:lnTo>
                <a:lnTo>
                  <a:pt x="1520" y="2371"/>
                </a:lnTo>
                <a:lnTo>
                  <a:pt x="1520" y="2373"/>
                </a:lnTo>
                <a:close/>
                <a:moveTo>
                  <a:pt x="1466" y="2371"/>
                </a:moveTo>
                <a:lnTo>
                  <a:pt x="1464" y="2371"/>
                </a:lnTo>
                <a:lnTo>
                  <a:pt x="1466" y="2371"/>
                </a:lnTo>
                <a:close/>
                <a:moveTo>
                  <a:pt x="1536" y="2370"/>
                </a:moveTo>
                <a:lnTo>
                  <a:pt x="1536" y="2371"/>
                </a:lnTo>
                <a:lnTo>
                  <a:pt x="1538" y="2371"/>
                </a:lnTo>
                <a:lnTo>
                  <a:pt x="1536" y="2373"/>
                </a:lnTo>
                <a:lnTo>
                  <a:pt x="1535" y="2373"/>
                </a:lnTo>
                <a:lnTo>
                  <a:pt x="1535" y="2371"/>
                </a:lnTo>
                <a:lnTo>
                  <a:pt x="1536" y="2371"/>
                </a:lnTo>
                <a:lnTo>
                  <a:pt x="1536" y="2370"/>
                </a:lnTo>
                <a:close/>
                <a:moveTo>
                  <a:pt x="1528" y="2371"/>
                </a:moveTo>
                <a:lnTo>
                  <a:pt x="1527" y="2371"/>
                </a:lnTo>
                <a:lnTo>
                  <a:pt x="1527" y="2370"/>
                </a:lnTo>
                <a:lnTo>
                  <a:pt x="1528" y="2370"/>
                </a:lnTo>
                <a:lnTo>
                  <a:pt x="1528" y="2371"/>
                </a:lnTo>
                <a:close/>
                <a:moveTo>
                  <a:pt x="1531" y="2370"/>
                </a:moveTo>
                <a:lnTo>
                  <a:pt x="1531" y="2371"/>
                </a:lnTo>
                <a:lnTo>
                  <a:pt x="1531" y="2373"/>
                </a:lnTo>
                <a:lnTo>
                  <a:pt x="1531" y="2375"/>
                </a:lnTo>
                <a:lnTo>
                  <a:pt x="1531" y="2373"/>
                </a:lnTo>
                <a:lnTo>
                  <a:pt x="1531" y="2375"/>
                </a:lnTo>
                <a:lnTo>
                  <a:pt x="1533" y="2375"/>
                </a:lnTo>
                <a:lnTo>
                  <a:pt x="1531" y="2375"/>
                </a:lnTo>
                <a:lnTo>
                  <a:pt x="1531" y="2376"/>
                </a:lnTo>
                <a:lnTo>
                  <a:pt x="1530" y="2376"/>
                </a:lnTo>
                <a:lnTo>
                  <a:pt x="1530" y="2375"/>
                </a:lnTo>
                <a:lnTo>
                  <a:pt x="1530" y="2373"/>
                </a:lnTo>
                <a:lnTo>
                  <a:pt x="1528" y="2373"/>
                </a:lnTo>
                <a:lnTo>
                  <a:pt x="1528" y="2375"/>
                </a:lnTo>
                <a:lnTo>
                  <a:pt x="1528" y="2373"/>
                </a:lnTo>
                <a:lnTo>
                  <a:pt x="1528" y="2371"/>
                </a:lnTo>
                <a:lnTo>
                  <a:pt x="1530" y="2371"/>
                </a:lnTo>
                <a:lnTo>
                  <a:pt x="1528" y="2371"/>
                </a:lnTo>
                <a:lnTo>
                  <a:pt x="1528" y="2370"/>
                </a:lnTo>
                <a:lnTo>
                  <a:pt x="1530" y="2370"/>
                </a:lnTo>
                <a:lnTo>
                  <a:pt x="1531" y="2370"/>
                </a:lnTo>
                <a:close/>
                <a:moveTo>
                  <a:pt x="1459" y="2370"/>
                </a:moveTo>
                <a:lnTo>
                  <a:pt x="1461" y="2370"/>
                </a:lnTo>
                <a:lnTo>
                  <a:pt x="1463" y="2370"/>
                </a:lnTo>
                <a:lnTo>
                  <a:pt x="1464" y="2370"/>
                </a:lnTo>
                <a:lnTo>
                  <a:pt x="1463" y="2370"/>
                </a:lnTo>
                <a:lnTo>
                  <a:pt x="1463" y="2371"/>
                </a:lnTo>
                <a:lnTo>
                  <a:pt x="1461" y="2371"/>
                </a:lnTo>
                <a:lnTo>
                  <a:pt x="1461" y="2373"/>
                </a:lnTo>
                <a:lnTo>
                  <a:pt x="1461" y="2371"/>
                </a:lnTo>
                <a:lnTo>
                  <a:pt x="1459" y="2371"/>
                </a:lnTo>
                <a:lnTo>
                  <a:pt x="1461" y="2371"/>
                </a:lnTo>
                <a:lnTo>
                  <a:pt x="1459" y="2371"/>
                </a:lnTo>
                <a:lnTo>
                  <a:pt x="1459" y="2370"/>
                </a:lnTo>
                <a:lnTo>
                  <a:pt x="1458" y="2370"/>
                </a:lnTo>
                <a:lnTo>
                  <a:pt x="1459" y="2370"/>
                </a:lnTo>
                <a:close/>
                <a:moveTo>
                  <a:pt x="1459" y="2368"/>
                </a:moveTo>
                <a:lnTo>
                  <a:pt x="1458" y="2368"/>
                </a:lnTo>
                <a:lnTo>
                  <a:pt x="1458" y="2367"/>
                </a:lnTo>
                <a:lnTo>
                  <a:pt x="1459" y="2367"/>
                </a:lnTo>
                <a:lnTo>
                  <a:pt x="1459" y="2368"/>
                </a:lnTo>
                <a:close/>
                <a:moveTo>
                  <a:pt x="1523" y="2368"/>
                </a:moveTo>
                <a:lnTo>
                  <a:pt x="1522" y="2367"/>
                </a:lnTo>
                <a:lnTo>
                  <a:pt x="1523" y="2367"/>
                </a:lnTo>
                <a:lnTo>
                  <a:pt x="1523" y="2368"/>
                </a:lnTo>
                <a:close/>
                <a:moveTo>
                  <a:pt x="1535" y="2367"/>
                </a:moveTo>
                <a:lnTo>
                  <a:pt x="1535" y="2368"/>
                </a:lnTo>
                <a:lnTo>
                  <a:pt x="1533" y="2368"/>
                </a:lnTo>
                <a:lnTo>
                  <a:pt x="1533" y="2367"/>
                </a:lnTo>
                <a:lnTo>
                  <a:pt x="1531" y="2367"/>
                </a:lnTo>
                <a:lnTo>
                  <a:pt x="1533" y="2367"/>
                </a:lnTo>
                <a:lnTo>
                  <a:pt x="1535" y="2367"/>
                </a:lnTo>
                <a:close/>
                <a:moveTo>
                  <a:pt x="1453" y="2363"/>
                </a:moveTo>
                <a:lnTo>
                  <a:pt x="1451" y="2363"/>
                </a:lnTo>
                <a:lnTo>
                  <a:pt x="1451" y="2362"/>
                </a:lnTo>
                <a:lnTo>
                  <a:pt x="1453" y="2362"/>
                </a:lnTo>
                <a:lnTo>
                  <a:pt x="1453" y="2363"/>
                </a:lnTo>
                <a:close/>
                <a:moveTo>
                  <a:pt x="1448" y="2360"/>
                </a:moveTo>
                <a:lnTo>
                  <a:pt x="1448" y="2359"/>
                </a:lnTo>
                <a:lnTo>
                  <a:pt x="1447" y="2359"/>
                </a:lnTo>
                <a:lnTo>
                  <a:pt x="1448" y="2359"/>
                </a:lnTo>
                <a:lnTo>
                  <a:pt x="1448" y="2357"/>
                </a:lnTo>
                <a:lnTo>
                  <a:pt x="1450" y="2359"/>
                </a:lnTo>
                <a:lnTo>
                  <a:pt x="1450" y="2360"/>
                </a:lnTo>
                <a:lnTo>
                  <a:pt x="1448" y="2360"/>
                </a:lnTo>
                <a:close/>
                <a:moveTo>
                  <a:pt x="1533" y="2355"/>
                </a:moveTo>
                <a:lnTo>
                  <a:pt x="1533" y="2357"/>
                </a:lnTo>
                <a:lnTo>
                  <a:pt x="1531" y="2357"/>
                </a:lnTo>
                <a:lnTo>
                  <a:pt x="1530" y="2357"/>
                </a:lnTo>
                <a:lnTo>
                  <a:pt x="1530" y="2355"/>
                </a:lnTo>
                <a:lnTo>
                  <a:pt x="1531" y="2355"/>
                </a:lnTo>
                <a:lnTo>
                  <a:pt x="1533" y="2354"/>
                </a:lnTo>
                <a:lnTo>
                  <a:pt x="1535" y="2354"/>
                </a:lnTo>
                <a:lnTo>
                  <a:pt x="1533" y="2355"/>
                </a:lnTo>
                <a:close/>
                <a:moveTo>
                  <a:pt x="1520" y="2352"/>
                </a:moveTo>
                <a:lnTo>
                  <a:pt x="1520" y="2354"/>
                </a:lnTo>
                <a:lnTo>
                  <a:pt x="1520" y="2355"/>
                </a:lnTo>
                <a:lnTo>
                  <a:pt x="1520" y="2354"/>
                </a:lnTo>
                <a:lnTo>
                  <a:pt x="1519" y="2355"/>
                </a:lnTo>
                <a:lnTo>
                  <a:pt x="1519" y="2354"/>
                </a:lnTo>
                <a:lnTo>
                  <a:pt x="1519" y="2352"/>
                </a:lnTo>
                <a:lnTo>
                  <a:pt x="1520" y="2352"/>
                </a:lnTo>
                <a:close/>
                <a:moveTo>
                  <a:pt x="1527" y="2352"/>
                </a:moveTo>
                <a:lnTo>
                  <a:pt x="1527" y="2354"/>
                </a:lnTo>
                <a:lnTo>
                  <a:pt x="1525" y="2354"/>
                </a:lnTo>
                <a:lnTo>
                  <a:pt x="1525" y="2355"/>
                </a:lnTo>
                <a:lnTo>
                  <a:pt x="1523" y="2355"/>
                </a:lnTo>
                <a:lnTo>
                  <a:pt x="1523" y="2357"/>
                </a:lnTo>
                <a:lnTo>
                  <a:pt x="1522" y="2357"/>
                </a:lnTo>
                <a:lnTo>
                  <a:pt x="1522" y="2355"/>
                </a:lnTo>
                <a:lnTo>
                  <a:pt x="1523" y="2355"/>
                </a:lnTo>
                <a:lnTo>
                  <a:pt x="1523" y="2354"/>
                </a:lnTo>
                <a:lnTo>
                  <a:pt x="1525" y="2354"/>
                </a:lnTo>
                <a:lnTo>
                  <a:pt x="1525" y="2352"/>
                </a:lnTo>
                <a:lnTo>
                  <a:pt x="1527" y="2352"/>
                </a:lnTo>
                <a:close/>
                <a:moveTo>
                  <a:pt x="1531" y="2351"/>
                </a:moveTo>
                <a:lnTo>
                  <a:pt x="1533" y="2352"/>
                </a:lnTo>
                <a:lnTo>
                  <a:pt x="1531" y="2352"/>
                </a:lnTo>
                <a:lnTo>
                  <a:pt x="1533" y="2352"/>
                </a:lnTo>
                <a:lnTo>
                  <a:pt x="1533" y="2354"/>
                </a:lnTo>
                <a:lnTo>
                  <a:pt x="1531" y="2354"/>
                </a:lnTo>
                <a:lnTo>
                  <a:pt x="1533" y="2354"/>
                </a:lnTo>
                <a:lnTo>
                  <a:pt x="1531" y="2354"/>
                </a:lnTo>
                <a:lnTo>
                  <a:pt x="1530" y="2354"/>
                </a:lnTo>
                <a:lnTo>
                  <a:pt x="1530" y="2355"/>
                </a:lnTo>
                <a:lnTo>
                  <a:pt x="1528" y="2357"/>
                </a:lnTo>
                <a:lnTo>
                  <a:pt x="1527" y="2357"/>
                </a:lnTo>
                <a:lnTo>
                  <a:pt x="1527" y="2355"/>
                </a:lnTo>
                <a:lnTo>
                  <a:pt x="1528" y="2355"/>
                </a:lnTo>
                <a:lnTo>
                  <a:pt x="1527" y="2355"/>
                </a:lnTo>
                <a:lnTo>
                  <a:pt x="1527" y="2354"/>
                </a:lnTo>
                <a:lnTo>
                  <a:pt x="1527" y="2352"/>
                </a:lnTo>
                <a:lnTo>
                  <a:pt x="1528" y="2352"/>
                </a:lnTo>
                <a:lnTo>
                  <a:pt x="1530" y="2352"/>
                </a:lnTo>
                <a:lnTo>
                  <a:pt x="1530" y="2351"/>
                </a:lnTo>
                <a:lnTo>
                  <a:pt x="1531" y="2351"/>
                </a:lnTo>
                <a:close/>
                <a:moveTo>
                  <a:pt x="1528" y="2352"/>
                </a:moveTo>
                <a:lnTo>
                  <a:pt x="1528" y="2351"/>
                </a:lnTo>
                <a:lnTo>
                  <a:pt x="1530" y="2351"/>
                </a:lnTo>
                <a:lnTo>
                  <a:pt x="1528" y="2352"/>
                </a:lnTo>
                <a:close/>
                <a:moveTo>
                  <a:pt x="1523" y="2351"/>
                </a:moveTo>
                <a:lnTo>
                  <a:pt x="1523" y="2352"/>
                </a:lnTo>
                <a:lnTo>
                  <a:pt x="1522" y="2352"/>
                </a:lnTo>
                <a:lnTo>
                  <a:pt x="1522" y="2351"/>
                </a:lnTo>
                <a:lnTo>
                  <a:pt x="1520" y="2351"/>
                </a:lnTo>
                <a:lnTo>
                  <a:pt x="1522" y="2351"/>
                </a:lnTo>
                <a:lnTo>
                  <a:pt x="1522" y="2349"/>
                </a:lnTo>
                <a:lnTo>
                  <a:pt x="1523" y="2349"/>
                </a:lnTo>
                <a:lnTo>
                  <a:pt x="1523" y="2351"/>
                </a:lnTo>
                <a:close/>
                <a:moveTo>
                  <a:pt x="1519" y="2349"/>
                </a:moveTo>
                <a:lnTo>
                  <a:pt x="1520" y="2349"/>
                </a:lnTo>
                <a:lnTo>
                  <a:pt x="1520" y="2351"/>
                </a:lnTo>
                <a:lnTo>
                  <a:pt x="1519" y="2351"/>
                </a:lnTo>
                <a:lnTo>
                  <a:pt x="1519" y="2352"/>
                </a:lnTo>
                <a:lnTo>
                  <a:pt x="1519" y="2354"/>
                </a:lnTo>
                <a:lnTo>
                  <a:pt x="1517" y="2354"/>
                </a:lnTo>
                <a:lnTo>
                  <a:pt x="1517" y="2352"/>
                </a:lnTo>
                <a:lnTo>
                  <a:pt x="1517" y="2351"/>
                </a:lnTo>
                <a:lnTo>
                  <a:pt x="1517" y="2349"/>
                </a:lnTo>
                <a:lnTo>
                  <a:pt x="1519" y="2349"/>
                </a:lnTo>
                <a:close/>
                <a:moveTo>
                  <a:pt x="1527" y="2347"/>
                </a:moveTo>
                <a:lnTo>
                  <a:pt x="1527" y="2346"/>
                </a:lnTo>
                <a:lnTo>
                  <a:pt x="1527" y="2347"/>
                </a:lnTo>
                <a:close/>
                <a:moveTo>
                  <a:pt x="1528" y="2344"/>
                </a:moveTo>
                <a:lnTo>
                  <a:pt x="1528" y="2346"/>
                </a:lnTo>
                <a:lnTo>
                  <a:pt x="1527" y="2346"/>
                </a:lnTo>
                <a:lnTo>
                  <a:pt x="1527" y="2344"/>
                </a:lnTo>
                <a:lnTo>
                  <a:pt x="1528" y="2344"/>
                </a:lnTo>
                <a:close/>
                <a:moveTo>
                  <a:pt x="1523" y="2339"/>
                </a:moveTo>
                <a:lnTo>
                  <a:pt x="1525" y="2339"/>
                </a:lnTo>
                <a:lnTo>
                  <a:pt x="1523" y="2341"/>
                </a:lnTo>
                <a:lnTo>
                  <a:pt x="1523" y="2339"/>
                </a:lnTo>
                <a:close/>
                <a:moveTo>
                  <a:pt x="1523" y="2335"/>
                </a:moveTo>
                <a:lnTo>
                  <a:pt x="1523" y="2336"/>
                </a:lnTo>
                <a:lnTo>
                  <a:pt x="1523" y="2335"/>
                </a:lnTo>
                <a:lnTo>
                  <a:pt x="1523" y="2333"/>
                </a:lnTo>
                <a:lnTo>
                  <a:pt x="1525" y="2333"/>
                </a:lnTo>
                <a:lnTo>
                  <a:pt x="1525" y="2335"/>
                </a:lnTo>
                <a:lnTo>
                  <a:pt x="1523" y="2335"/>
                </a:lnTo>
                <a:close/>
                <a:moveTo>
                  <a:pt x="1410" y="2338"/>
                </a:moveTo>
                <a:lnTo>
                  <a:pt x="1408" y="2338"/>
                </a:lnTo>
                <a:lnTo>
                  <a:pt x="1408" y="2336"/>
                </a:lnTo>
                <a:lnTo>
                  <a:pt x="1410" y="2336"/>
                </a:lnTo>
                <a:lnTo>
                  <a:pt x="1410" y="2335"/>
                </a:lnTo>
                <a:lnTo>
                  <a:pt x="1410" y="2333"/>
                </a:lnTo>
                <a:lnTo>
                  <a:pt x="1411" y="2333"/>
                </a:lnTo>
                <a:lnTo>
                  <a:pt x="1411" y="2335"/>
                </a:lnTo>
                <a:lnTo>
                  <a:pt x="1411" y="2336"/>
                </a:lnTo>
                <a:lnTo>
                  <a:pt x="1411" y="2338"/>
                </a:lnTo>
                <a:lnTo>
                  <a:pt x="1410" y="2338"/>
                </a:lnTo>
                <a:close/>
                <a:moveTo>
                  <a:pt x="1552" y="2333"/>
                </a:moveTo>
                <a:lnTo>
                  <a:pt x="1552" y="2331"/>
                </a:lnTo>
                <a:lnTo>
                  <a:pt x="1552" y="2330"/>
                </a:lnTo>
                <a:lnTo>
                  <a:pt x="1554" y="2330"/>
                </a:lnTo>
                <a:lnTo>
                  <a:pt x="1552" y="2330"/>
                </a:lnTo>
                <a:lnTo>
                  <a:pt x="1554" y="2330"/>
                </a:lnTo>
                <a:lnTo>
                  <a:pt x="1554" y="2331"/>
                </a:lnTo>
                <a:lnTo>
                  <a:pt x="1552" y="2331"/>
                </a:lnTo>
                <a:lnTo>
                  <a:pt x="1552" y="2333"/>
                </a:lnTo>
                <a:close/>
                <a:moveTo>
                  <a:pt x="1511" y="2330"/>
                </a:moveTo>
                <a:lnTo>
                  <a:pt x="1509" y="2330"/>
                </a:lnTo>
                <a:lnTo>
                  <a:pt x="1511" y="2328"/>
                </a:lnTo>
                <a:lnTo>
                  <a:pt x="1511" y="2330"/>
                </a:lnTo>
                <a:close/>
                <a:moveTo>
                  <a:pt x="1514" y="2328"/>
                </a:moveTo>
                <a:lnTo>
                  <a:pt x="1515" y="2330"/>
                </a:lnTo>
                <a:lnTo>
                  <a:pt x="1515" y="2331"/>
                </a:lnTo>
                <a:lnTo>
                  <a:pt x="1514" y="2331"/>
                </a:lnTo>
                <a:lnTo>
                  <a:pt x="1512" y="2333"/>
                </a:lnTo>
                <a:lnTo>
                  <a:pt x="1514" y="2333"/>
                </a:lnTo>
                <a:lnTo>
                  <a:pt x="1515" y="2333"/>
                </a:lnTo>
                <a:lnTo>
                  <a:pt x="1515" y="2331"/>
                </a:lnTo>
                <a:lnTo>
                  <a:pt x="1517" y="2331"/>
                </a:lnTo>
                <a:lnTo>
                  <a:pt x="1517" y="2330"/>
                </a:lnTo>
                <a:lnTo>
                  <a:pt x="1519" y="2330"/>
                </a:lnTo>
                <a:lnTo>
                  <a:pt x="1520" y="2330"/>
                </a:lnTo>
                <a:lnTo>
                  <a:pt x="1522" y="2330"/>
                </a:lnTo>
                <a:lnTo>
                  <a:pt x="1523" y="2330"/>
                </a:lnTo>
                <a:lnTo>
                  <a:pt x="1523" y="2331"/>
                </a:lnTo>
                <a:lnTo>
                  <a:pt x="1523" y="2333"/>
                </a:lnTo>
                <a:lnTo>
                  <a:pt x="1523" y="2335"/>
                </a:lnTo>
                <a:lnTo>
                  <a:pt x="1522" y="2335"/>
                </a:lnTo>
                <a:lnTo>
                  <a:pt x="1520" y="2335"/>
                </a:lnTo>
                <a:lnTo>
                  <a:pt x="1520" y="2333"/>
                </a:lnTo>
                <a:lnTo>
                  <a:pt x="1519" y="2333"/>
                </a:lnTo>
                <a:lnTo>
                  <a:pt x="1519" y="2335"/>
                </a:lnTo>
                <a:lnTo>
                  <a:pt x="1520" y="2335"/>
                </a:lnTo>
                <a:lnTo>
                  <a:pt x="1520" y="2336"/>
                </a:lnTo>
                <a:lnTo>
                  <a:pt x="1522" y="2336"/>
                </a:lnTo>
                <a:lnTo>
                  <a:pt x="1522" y="2338"/>
                </a:lnTo>
                <a:lnTo>
                  <a:pt x="1522" y="2339"/>
                </a:lnTo>
                <a:lnTo>
                  <a:pt x="1520" y="2339"/>
                </a:lnTo>
                <a:lnTo>
                  <a:pt x="1520" y="2338"/>
                </a:lnTo>
                <a:lnTo>
                  <a:pt x="1519" y="2338"/>
                </a:lnTo>
                <a:lnTo>
                  <a:pt x="1520" y="2338"/>
                </a:lnTo>
                <a:lnTo>
                  <a:pt x="1519" y="2338"/>
                </a:lnTo>
                <a:lnTo>
                  <a:pt x="1519" y="2339"/>
                </a:lnTo>
                <a:lnTo>
                  <a:pt x="1519" y="2341"/>
                </a:lnTo>
                <a:lnTo>
                  <a:pt x="1520" y="2341"/>
                </a:lnTo>
                <a:lnTo>
                  <a:pt x="1520" y="2339"/>
                </a:lnTo>
                <a:lnTo>
                  <a:pt x="1522" y="2339"/>
                </a:lnTo>
                <a:lnTo>
                  <a:pt x="1522" y="2341"/>
                </a:lnTo>
                <a:lnTo>
                  <a:pt x="1522" y="2343"/>
                </a:lnTo>
                <a:lnTo>
                  <a:pt x="1522" y="2344"/>
                </a:lnTo>
                <a:lnTo>
                  <a:pt x="1520" y="2344"/>
                </a:lnTo>
                <a:lnTo>
                  <a:pt x="1520" y="2346"/>
                </a:lnTo>
                <a:lnTo>
                  <a:pt x="1519" y="2346"/>
                </a:lnTo>
                <a:lnTo>
                  <a:pt x="1519" y="2347"/>
                </a:lnTo>
                <a:lnTo>
                  <a:pt x="1517" y="2347"/>
                </a:lnTo>
                <a:lnTo>
                  <a:pt x="1517" y="2349"/>
                </a:lnTo>
                <a:lnTo>
                  <a:pt x="1515" y="2349"/>
                </a:lnTo>
                <a:lnTo>
                  <a:pt x="1515" y="2347"/>
                </a:lnTo>
                <a:lnTo>
                  <a:pt x="1514" y="2347"/>
                </a:lnTo>
                <a:lnTo>
                  <a:pt x="1514" y="2349"/>
                </a:lnTo>
                <a:lnTo>
                  <a:pt x="1514" y="2351"/>
                </a:lnTo>
                <a:lnTo>
                  <a:pt x="1514" y="2352"/>
                </a:lnTo>
                <a:lnTo>
                  <a:pt x="1512" y="2352"/>
                </a:lnTo>
                <a:lnTo>
                  <a:pt x="1512" y="2354"/>
                </a:lnTo>
                <a:lnTo>
                  <a:pt x="1511" y="2354"/>
                </a:lnTo>
                <a:lnTo>
                  <a:pt x="1511" y="2352"/>
                </a:lnTo>
                <a:lnTo>
                  <a:pt x="1509" y="2352"/>
                </a:lnTo>
                <a:lnTo>
                  <a:pt x="1507" y="2352"/>
                </a:lnTo>
                <a:lnTo>
                  <a:pt x="1507" y="2351"/>
                </a:lnTo>
                <a:lnTo>
                  <a:pt x="1509" y="2351"/>
                </a:lnTo>
                <a:lnTo>
                  <a:pt x="1511" y="2351"/>
                </a:lnTo>
                <a:lnTo>
                  <a:pt x="1511" y="2349"/>
                </a:lnTo>
                <a:lnTo>
                  <a:pt x="1511" y="2347"/>
                </a:lnTo>
                <a:lnTo>
                  <a:pt x="1512" y="2347"/>
                </a:lnTo>
                <a:lnTo>
                  <a:pt x="1514" y="2347"/>
                </a:lnTo>
                <a:lnTo>
                  <a:pt x="1515" y="2347"/>
                </a:lnTo>
                <a:lnTo>
                  <a:pt x="1515" y="2346"/>
                </a:lnTo>
                <a:lnTo>
                  <a:pt x="1514" y="2346"/>
                </a:lnTo>
                <a:lnTo>
                  <a:pt x="1512" y="2346"/>
                </a:lnTo>
                <a:lnTo>
                  <a:pt x="1512" y="2344"/>
                </a:lnTo>
                <a:lnTo>
                  <a:pt x="1511" y="2344"/>
                </a:lnTo>
                <a:lnTo>
                  <a:pt x="1509" y="2344"/>
                </a:lnTo>
                <a:lnTo>
                  <a:pt x="1509" y="2346"/>
                </a:lnTo>
                <a:lnTo>
                  <a:pt x="1511" y="2346"/>
                </a:lnTo>
                <a:lnTo>
                  <a:pt x="1512" y="2346"/>
                </a:lnTo>
                <a:lnTo>
                  <a:pt x="1511" y="2347"/>
                </a:lnTo>
                <a:lnTo>
                  <a:pt x="1511" y="2349"/>
                </a:lnTo>
                <a:lnTo>
                  <a:pt x="1509" y="2347"/>
                </a:lnTo>
                <a:lnTo>
                  <a:pt x="1509" y="2349"/>
                </a:lnTo>
                <a:lnTo>
                  <a:pt x="1509" y="2347"/>
                </a:lnTo>
                <a:lnTo>
                  <a:pt x="1507" y="2347"/>
                </a:lnTo>
                <a:lnTo>
                  <a:pt x="1507" y="2346"/>
                </a:lnTo>
                <a:lnTo>
                  <a:pt x="1506" y="2346"/>
                </a:lnTo>
                <a:lnTo>
                  <a:pt x="1507" y="2346"/>
                </a:lnTo>
                <a:lnTo>
                  <a:pt x="1509" y="2346"/>
                </a:lnTo>
                <a:lnTo>
                  <a:pt x="1509" y="2344"/>
                </a:lnTo>
                <a:lnTo>
                  <a:pt x="1507" y="2344"/>
                </a:lnTo>
                <a:lnTo>
                  <a:pt x="1507" y="2343"/>
                </a:lnTo>
                <a:lnTo>
                  <a:pt x="1509" y="2343"/>
                </a:lnTo>
                <a:lnTo>
                  <a:pt x="1509" y="2344"/>
                </a:lnTo>
                <a:lnTo>
                  <a:pt x="1509" y="2343"/>
                </a:lnTo>
                <a:lnTo>
                  <a:pt x="1511" y="2343"/>
                </a:lnTo>
                <a:lnTo>
                  <a:pt x="1512" y="2343"/>
                </a:lnTo>
                <a:lnTo>
                  <a:pt x="1512" y="2341"/>
                </a:lnTo>
                <a:lnTo>
                  <a:pt x="1512" y="2343"/>
                </a:lnTo>
                <a:lnTo>
                  <a:pt x="1511" y="2343"/>
                </a:lnTo>
                <a:lnTo>
                  <a:pt x="1511" y="2341"/>
                </a:lnTo>
                <a:lnTo>
                  <a:pt x="1511" y="2339"/>
                </a:lnTo>
                <a:lnTo>
                  <a:pt x="1509" y="2339"/>
                </a:lnTo>
                <a:lnTo>
                  <a:pt x="1509" y="2338"/>
                </a:lnTo>
                <a:lnTo>
                  <a:pt x="1509" y="2339"/>
                </a:lnTo>
                <a:lnTo>
                  <a:pt x="1507" y="2339"/>
                </a:lnTo>
                <a:lnTo>
                  <a:pt x="1507" y="2338"/>
                </a:lnTo>
                <a:lnTo>
                  <a:pt x="1506" y="2338"/>
                </a:lnTo>
                <a:lnTo>
                  <a:pt x="1506" y="2339"/>
                </a:lnTo>
                <a:lnTo>
                  <a:pt x="1507" y="2339"/>
                </a:lnTo>
                <a:lnTo>
                  <a:pt x="1507" y="2341"/>
                </a:lnTo>
                <a:lnTo>
                  <a:pt x="1506" y="2341"/>
                </a:lnTo>
                <a:lnTo>
                  <a:pt x="1507" y="2341"/>
                </a:lnTo>
                <a:lnTo>
                  <a:pt x="1507" y="2343"/>
                </a:lnTo>
                <a:lnTo>
                  <a:pt x="1506" y="2343"/>
                </a:lnTo>
                <a:lnTo>
                  <a:pt x="1504" y="2343"/>
                </a:lnTo>
                <a:lnTo>
                  <a:pt x="1503" y="2343"/>
                </a:lnTo>
                <a:lnTo>
                  <a:pt x="1504" y="2343"/>
                </a:lnTo>
                <a:lnTo>
                  <a:pt x="1504" y="2341"/>
                </a:lnTo>
                <a:lnTo>
                  <a:pt x="1506" y="2341"/>
                </a:lnTo>
                <a:lnTo>
                  <a:pt x="1504" y="2339"/>
                </a:lnTo>
                <a:lnTo>
                  <a:pt x="1504" y="2338"/>
                </a:lnTo>
                <a:lnTo>
                  <a:pt x="1506" y="2338"/>
                </a:lnTo>
                <a:lnTo>
                  <a:pt x="1506" y="2336"/>
                </a:lnTo>
                <a:lnTo>
                  <a:pt x="1506" y="2335"/>
                </a:lnTo>
                <a:lnTo>
                  <a:pt x="1507" y="2335"/>
                </a:lnTo>
                <a:lnTo>
                  <a:pt x="1507" y="2333"/>
                </a:lnTo>
                <a:lnTo>
                  <a:pt x="1509" y="2333"/>
                </a:lnTo>
                <a:lnTo>
                  <a:pt x="1509" y="2331"/>
                </a:lnTo>
                <a:lnTo>
                  <a:pt x="1511" y="2331"/>
                </a:lnTo>
                <a:lnTo>
                  <a:pt x="1512" y="2330"/>
                </a:lnTo>
                <a:lnTo>
                  <a:pt x="1512" y="2328"/>
                </a:lnTo>
                <a:lnTo>
                  <a:pt x="1514" y="2328"/>
                </a:lnTo>
                <a:close/>
                <a:moveTo>
                  <a:pt x="1504" y="2325"/>
                </a:moveTo>
                <a:lnTo>
                  <a:pt x="1503" y="2325"/>
                </a:lnTo>
                <a:lnTo>
                  <a:pt x="1503" y="2323"/>
                </a:lnTo>
                <a:lnTo>
                  <a:pt x="1504" y="2323"/>
                </a:lnTo>
                <a:lnTo>
                  <a:pt x="1504" y="2325"/>
                </a:lnTo>
                <a:close/>
                <a:moveTo>
                  <a:pt x="1504" y="2323"/>
                </a:moveTo>
                <a:lnTo>
                  <a:pt x="1504" y="2322"/>
                </a:lnTo>
                <a:lnTo>
                  <a:pt x="1506" y="2322"/>
                </a:lnTo>
                <a:lnTo>
                  <a:pt x="1506" y="2323"/>
                </a:lnTo>
                <a:lnTo>
                  <a:pt x="1504" y="2323"/>
                </a:lnTo>
                <a:close/>
                <a:moveTo>
                  <a:pt x="1525" y="2325"/>
                </a:moveTo>
                <a:lnTo>
                  <a:pt x="1525" y="2327"/>
                </a:lnTo>
                <a:lnTo>
                  <a:pt x="1523" y="2327"/>
                </a:lnTo>
                <a:lnTo>
                  <a:pt x="1523" y="2325"/>
                </a:lnTo>
                <a:lnTo>
                  <a:pt x="1522" y="2327"/>
                </a:lnTo>
                <a:lnTo>
                  <a:pt x="1520" y="2327"/>
                </a:lnTo>
                <a:lnTo>
                  <a:pt x="1519" y="2327"/>
                </a:lnTo>
                <a:lnTo>
                  <a:pt x="1517" y="2327"/>
                </a:lnTo>
                <a:lnTo>
                  <a:pt x="1517" y="2325"/>
                </a:lnTo>
                <a:lnTo>
                  <a:pt x="1517" y="2323"/>
                </a:lnTo>
                <a:lnTo>
                  <a:pt x="1519" y="2323"/>
                </a:lnTo>
                <a:lnTo>
                  <a:pt x="1519" y="2322"/>
                </a:lnTo>
                <a:lnTo>
                  <a:pt x="1520" y="2320"/>
                </a:lnTo>
                <a:lnTo>
                  <a:pt x="1522" y="2320"/>
                </a:lnTo>
                <a:lnTo>
                  <a:pt x="1522" y="2322"/>
                </a:lnTo>
                <a:lnTo>
                  <a:pt x="1523" y="2322"/>
                </a:lnTo>
                <a:lnTo>
                  <a:pt x="1523" y="2323"/>
                </a:lnTo>
                <a:lnTo>
                  <a:pt x="1525" y="2323"/>
                </a:lnTo>
                <a:lnTo>
                  <a:pt x="1527" y="2323"/>
                </a:lnTo>
                <a:lnTo>
                  <a:pt x="1525" y="2325"/>
                </a:lnTo>
                <a:close/>
                <a:moveTo>
                  <a:pt x="1570" y="2320"/>
                </a:moveTo>
                <a:lnTo>
                  <a:pt x="1570" y="2322"/>
                </a:lnTo>
                <a:lnTo>
                  <a:pt x="1568" y="2322"/>
                </a:lnTo>
                <a:lnTo>
                  <a:pt x="1568" y="2320"/>
                </a:lnTo>
                <a:lnTo>
                  <a:pt x="1568" y="2319"/>
                </a:lnTo>
                <a:lnTo>
                  <a:pt x="1570" y="2319"/>
                </a:lnTo>
                <a:lnTo>
                  <a:pt x="1570" y="2320"/>
                </a:lnTo>
                <a:close/>
                <a:moveTo>
                  <a:pt x="1506" y="2317"/>
                </a:moveTo>
                <a:lnTo>
                  <a:pt x="1506" y="2319"/>
                </a:lnTo>
                <a:lnTo>
                  <a:pt x="1506" y="2320"/>
                </a:lnTo>
                <a:lnTo>
                  <a:pt x="1506" y="2322"/>
                </a:lnTo>
                <a:lnTo>
                  <a:pt x="1504" y="2322"/>
                </a:lnTo>
                <a:lnTo>
                  <a:pt x="1504" y="2320"/>
                </a:lnTo>
                <a:lnTo>
                  <a:pt x="1504" y="2319"/>
                </a:lnTo>
                <a:lnTo>
                  <a:pt x="1506" y="2319"/>
                </a:lnTo>
                <a:lnTo>
                  <a:pt x="1504" y="2319"/>
                </a:lnTo>
                <a:lnTo>
                  <a:pt x="1504" y="2317"/>
                </a:lnTo>
                <a:lnTo>
                  <a:pt x="1504" y="2319"/>
                </a:lnTo>
                <a:lnTo>
                  <a:pt x="1504" y="2317"/>
                </a:lnTo>
                <a:lnTo>
                  <a:pt x="1506" y="2317"/>
                </a:lnTo>
                <a:close/>
                <a:moveTo>
                  <a:pt x="1562" y="2317"/>
                </a:moveTo>
                <a:lnTo>
                  <a:pt x="1560" y="2315"/>
                </a:lnTo>
                <a:lnTo>
                  <a:pt x="1562" y="2315"/>
                </a:lnTo>
                <a:lnTo>
                  <a:pt x="1562" y="2317"/>
                </a:lnTo>
                <a:close/>
                <a:moveTo>
                  <a:pt x="1570" y="2311"/>
                </a:moveTo>
                <a:lnTo>
                  <a:pt x="1570" y="2309"/>
                </a:lnTo>
                <a:lnTo>
                  <a:pt x="1570" y="2307"/>
                </a:lnTo>
                <a:lnTo>
                  <a:pt x="1571" y="2307"/>
                </a:lnTo>
                <a:lnTo>
                  <a:pt x="1571" y="2309"/>
                </a:lnTo>
                <a:lnTo>
                  <a:pt x="1570" y="2309"/>
                </a:lnTo>
                <a:lnTo>
                  <a:pt x="1570" y="2311"/>
                </a:lnTo>
                <a:close/>
                <a:moveTo>
                  <a:pt x="1571" y="2304"/>
                </a:moveTo>
                <a:lnTo>
                  <a:pt x="1571" y="2303"/>
                </a:lnTo>
                <a:lnTo>
                  <a:pt x="1571" y="2304"/>
                </a:lnTo>
                <a:close/>
                <a:moveTo>
                  <a:pt x="1557" y="2303"/>
                </a:moveTo>
                <a:lnTo>
                  <a:pt x="1557" y="2301"/>
                </a:lnTo>
                <a:lnTo>
                  <a:pt x="1559" y="2301"/>
                </a:lnTo>
                <a:lnTo>
                  <a:pt x="1559" y="2303"/>
                </a:lnTo>
                <a:lnTo>
                  <a:pt x="1559" y="2304"/>
                </a:lnTo>
                <a:lnTo>
                  <a:pt x="1559" y="2306"/>
                </a:lnTo>
                <a:lnTo>
                  <a:pt x="1559" y="2307"/>
                </a:lnTo>
                <a:lnTo>
                  <a:pt x="1560" y="2307"/>
                </a:lnTo>
                <a:lnTo>
                  <a:pt x="1560" y="2309"/>
                </a:lnTo>
                <a:lnTo>
                  <a:pt x="1560" y="2311"/>
                </a:lnTo>
                <a:lnTo>
                  <a:pt x="1560" y="2312"/>
                </a:lnTo>
                <a:lnTo>
                  <a:pt x="1560" y="2314"/>
                </a:lnTo>
                <a:lnTo>
                  <a:pt x="1560" y="2315"/>
                </a:lnTo>
                <a:lnTo>
                  <a:pt x="1560" y="2317"/>
                </a:lnTo>
                <a:lnTo>
                  <a:pt x="1560" y="2319"/>
                </a:lnTo>
                <a:lnTo>
                  <a:pt x="1560" y="2320"/>
                </a:lnTo>
                <a:lnTo>
                  <a:pt x="1559" y="2320"/>
                </a:lnTo>
                <a:lnTo>
                  <a:pt x="1559" y="2322"/>
                </a:lnTo>
                <a:lnTo>
                  <a:pt x="1559" y="2323"/>
                </a:lnTo>
                <a:lnTo>
                  <a:pt x="1557" y="2323"/>
                </a:lnTo>
                <a:lnTo>
                  <a:pt x="1557" y="2325"/>
                </a:lnTo>
                <a:lnTo>
                  <a:pt x="1555" y="2325"/>
                </a:lnTo>
                <a:lnTo>
                  <a:pt x="1555" y="2323"/>
                </a:lnTo>
                <a:lnTo>
                  <a:pt x="1555" y="2322"/>
                </a:lnTo>
                <a:lnTo>
                  <a:pt x="1555" y="2320"/>
                </a:lnTo>
                <a:lnTo>
                  <a:pt x="1555" y="2319"/>
                </a:lnTo>
                <a:lnTo>
                  <a:pt x="1555" y="2317"/>
                </a:lnTo>
                <a:lnTo>
                  <a:pt x="1555" y="2315"/>
                </a:lnTo>
                <a:lnTo>
                  <a:pt x="1555" y="2314"/>
                </a:lnTo>
                <a:lnTo>
                  <a:pt x="1555" y="2312"/>
                </a:lnTo>
                <a:lnTo>
                  <a:pt x="1555" y="2314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54" y="2319"/>
                </a:lnTo>
                <a:lnTo>
                  <a:pt x="1554" y="2320"/>
                </a:lnTo>
                <a:lnTo>
                  <a:pt x="1554" y="2322"/>
                </a:lnTo>
                <a:lnTo>
                  <a:pt x="1554" y="2323"/>
                </a:lnTo>
                <a:lnTo>
                  <a:pt x="1554" y="2325"/>
                </a:lnTo>
                <a:lnTo>
                  <a:pt x="1552" y="2325"/>
                </a:lnTo>
                <a:lnTo>
                  <a:pt x="1552" y="2327"/>
                </a:lnTo>
                <a:lnTo>
                  <a:pt x="1554" y="2327"/>
                </a:lnTo>
                <a:lnTo>
                  <a:pt x="1554" y="2328"/>
                </a:lnTo>
                <a:lnTo>
                  <a:pt x="1552" y="2328"/>
                </a:lnTo>
                <a:lnTo>
                  <a:pt x="1552" y="2330"/>
                </a:lnTo>
                <a:lnTo>
                  <a:pt x="1552" y="2331"/>
                </a:lnTo>
                <a:lnTo>
                  <a:pt x="1551" y="2331"/>
                </a:lnTo>
                <a:lnTo>
                  <a:pt x="1551" y="2330"/>
                </a:lnTo>
                <a:lnTo>
                  <a:pt x="1551" y="2328"/>
                </a:lnTo>
                <a:lnTo>
                  <a:pt x="1549" y="2328"/>
                </a:lnTo>
                <a:lnTo>
                  <a:pt x="1551" y="2328"/>
                </a:lnTo>
                <a:lnTo>
                  <a:pt x="1551" y="2330"/>
                </a:lnTo>
                <a:lnTo>
                  <a:pt x="1549" y="2330"/>
                </a:lnTo>
                <a:lnTo>
                  <a:pt x="1549" y="2331"/>
                </a:lnTo>
                <a:lnTo>
                  <a:pt x="1551" y="2331"/>
                </a:lnTo>
                <a:lnTo>
                  <a:pt x="1551" y="2333"/>
                </a:lnTo>
                <a:lnTo>
                  <a:pt x="1551" y="2335"/>
                </a:lnTo>
                <a:lnTo>
                  <a:pt x="1552" y="2335"/>
                </a:lnTo>
                <a:lnTo>
                  <a:pt x="1552" y="2336"/>
                </a:lnTo>
                <a:lnTo>
                  <a:pt x="1552" y="2338"/>
                </a:lnTo>
                <a:lnTo>
                  <a:pt x="1551" y="2338"/>
                </a:lnTo>
                <a:lnTo>
                  <a:pt x="1549" y="2338"/>
                </a:lnTo>
                <a:lnTo>
                  <a:pt x="1551" y="2338"/>
                </a:lnTo>
                <a:lnTo>
                  <a:pt x="1549" y="2336"/>
                </a:lnTo>
                <a:lnTo>
                  <a:pt x="1551" y="2336"/>
                </a:lnTo>
                <a:lnTo>
                  <a:pt x="1549" y="2336"/>
                </a:lnTo>
                <a:lnTo>
                  <a:pt x="1549" y="2338"/>
                </a:lnTo>
                <a:lnTo>
                  <a:pt x="1547" y="2338"/>
                </a:lnTo>
                <a:lnTo>
                  <a:pt x="1547" y="2339"/>
                </a:lnTo>
                <a:lnTo>
                  <a:pt x="1547" y="2341"/>
                </a:lnTo>
                <a:lnTo>
                  <a:pt x="1546" y="2341"/>
                </a:lnTo>
                <a:lnTo>
                  <a:pt x="1546" y="2339"/>
                </a:lnTo>
                <a:lnTo>
                  <a:pt x="1544" y="2339"/>
                </a:lnTo>
                <a:lnTo>
                  <a:pt x="1544" y="2338"/>
                </a:lnTo>
                <a:lnTo>
                  <a:pt x="1544" y="2336"/>
                </a:lnTo>
                <a:lnTo>
                  <a:pt x="1544" y="2335"/>
                </a:lnTo>
                <a:lnTo>
                  <a:pt x="1543" y="2336"/>
                </a:lnTo>
                <a:lnTo>
                  <a:pt x="1544" y="2336"/>
                </a:lnTo>
                <a:lnTo>
                  <a:pt x="1544" y="2338"/>
                </a:lnTo>
                <a:lnTo>
                  <a:pt x="1544" y="2339"/>
                </a:lnTo>
                <a:lnTo>
                  <a:pt x="1544" y="2341"/>
                </a:lnTo>
                <a:lnTo>
                  <a:pt x="1544" y="2343"/>
                </a:lnTo>
                <a:lnTo>
                  <a:pt x="1544" y="2344"/>
                </a:lnTo>
                <a:lnTo>
                  <a:pt x="1544" y="2346"/>
                </a:lnTo>
                <a:lnTo>
                  <a:pt x="1543" y="2346"/>
                </a:lnTo>
                <a:lnTo>
                  <a:pt x="1543" y="2347"/>
                </a:lnTo>
                <a:lnTo>
                  <a:pt x="1544" y="2347"/>
                </a:lnTo>
                <a:lnTo>
                  <a:pt x="1544" y="2349"/>
                </a:lnTo>
                <a:lnTo>
                  <a:pt x="1543" y="2349"/>
                </a:lnTo>
                <a:lnTo>
                  <a:pt x="1543" y="2351"/>
                </a:lnTo>
                <a:lnTo>
                  <a:pt x="1541" y="2351"/>
                </a:lnTo>
                <a:lnTo>
                  <a:pt x="1539" y="2352"/>
                </a:lnTo>
                <a:lnTo>
                  <a:pt x="1538" y="2352"/>
                </a:lnTo>
                <a:lnTo>
                  <a:pt x="1538" y="2351"/>
                </a:lnTo>
                <a:lnTo>
                  <a:pt x="1538" y="2349"/>
                </a:lnTo>
                <a:lnTo>
                  <a:pt x="1538" y="2347"/>
                </a:lnTo>
                <a:lnTo>
                  <a:pt x="1539" y="2347"/>
                </a:lnTo>
                <a:lnTo>
                  <a:pt x="1538" y="2346"/>
                </a:lnTo>
                <a:lnTo>
                  <a:pt x="1538" y="2347"/>
                </a:lnTo>
                <a:lnTo>
                  <a:pt x="1536" y="2347"/>
                </a:lnTo>
                <a:lnTo>
                  <a:pt x="1536" y="2349"/>
                </a:lnTo>
                <a:lnTo>
                  <a:pt x="1536" y="2351"/>
                </a:lnTo>
                <a:lnTo>
                  <a:pt x="1535" y="2351"/>
                </a:lnTo>
                <a:lnTo>
                  <a:pt x="1533" y="2351"/>
                </a:lnTo>
                <a:lnTo>
                  <a:pt x="1531" y="2351"/>
                </a:lnTo>
                <a:lnTo>
                  <a:pt x="1531" y="2349"/>
                </a:lnTo>
                <a:lnTo>
                  <a:pt x="1531" y="2351"/>
                </a:lnTo>
                <a:lnTo>
                  <a:pt x="1530" y="2351"/>
                </a:lnTo>
                <a:lnTo>
                  <a:pt x="1528" y="2351"/>
                </a:lnTo>
                <a:lnTo>
                  <a:pt x="1528" y="2349"/>
                </a:lnTo>
                <a:lnTo>
                  <a:pt x="1530" y="2349"/>
                </a:lnTo>
                <a:lnTo>
                  <a:pt x="1530" y="2347"/>
                </a:lnTo>
                <a:lnTo>
                  <a:pt x="1528" y="2347"/>
                </a:lnTo>
                <a:lnTo>
                  <a:pt x="1528" y="2346"/>
                </a:lnTo>
                <a:lnTo>
                  <a:pt x="1528" y="2344"/>
                </a:lnTo>
                <a:lnTo>
                  <a:pt x="1530" y="2344"/>
                </a:lnTo>
                <a:lnTo>
                  <a:pt x="1528" y="2344"/>
                </a:lnTo>
                <a:lnTo>
                  <a:pt x="1528" y="2343"/>
                </a:lnTo>
                <a:lnTo>
                  <a:pt x="1528" y="2341"/>
                </a:lnTo>
                <a:lnTo>
                  <a:pt x="1527" y="2339"/>
                </a:lnTo>
                <a:lnTo>
                  <a:pt x="1528" y="2339"/>
                </a:lnTo>
                <a:lnTo>
                  <a:pt x="1527" y="2339"/>
                </a:lnTo>
                <a:lnTo>
                  <a:pt x="1528" y="2339"/>
                </a:lnTo>
                <a:lnTo>
                  <a:pt x="1528" y="2338"/>
                </a:lnTo>
                <a:lnTo>
                  <a:pt x="1530" y="2338"/>
                </a:lnTo>
                <a:lnTo>
                  <a:pt x="1531" y="2338"/>
                </a:lnTo>
                <a:lnTo>
                  <a:pt x="1533" y="2338"/>
                </a:lnTo>
                <a:lnTo>
                  <a:pt x="1533" y="2339"/>
                </a:lnTo>
                <a:lnTo>
                  <a:pt x="1535" y="2339"/>
                </a:lnTo>
                <a:lnTo>
                  <a:pt x="1536" y="2338"/>
                </a:lnTo>
                <a:lnTo>
                  <a:pt x="1535" y="2338"/>
                </a:lnTo>
                <a:lnTo>
                  <a:pt x="1533" y="2338"/>
                </a:lnTo>
                <a:lnTo>
                  <a:pt x="1533" y="2336"/>
                </a:lnTo>
                <a:lnTo>
                  <a:pt x="1531" y="2336"/>
                </a:lnTo>
                <a:lnTo>
                  <a:pt x="1530" y="2336"/>
                </a:lnTo>
                <a:lnTo>
                  <a:pt x="1530" y="2338"/>
                </a:lnTo>
                <a:lnTo>
                  <a:pt x="1530" y="2336"/>
                </a:lnTo>
                <a:lnTo>
                  <a:pt x="1528" y="2336"/>
                </a:lnTo>
                <a:lnTo>
                  <a:pt x="1527" y="2335"/>
                </a:lnTo>
                <a:lnTo>
                  <a:pt x="1528" y="2335"/>
                </a:lnTo>
                <a:lnTo>
                  <a:pt x="1528" y="2333"/>
                </a:lnTo>
                <a:lnTo>
                  <a:pt x="1528" y="2331"/>
                </a:lnTo>
                <a:lnTo>
                  <a:pt x="1527" y="2331"/>
                </a:lnTo>
                <a:lnTo>
                  <a:pt x="1525" y="2331"/>
                </a:lnTo>
                <a:lnTo>
                  <a:pt x="1525" y="2330"/>
                </a:lnTo>
                <a:lnTo>
                  <a:pt x="1525" y="2328"/>
                </a:lnTo>
                <a:lnTo>
                  <a:pt x="1527" y="2328"/>
                </a:lnTo>
                <a:lnTo>
                  <a:pt x="1527" y="2330"/>
                </a:lnTo>
                <a:lnTo>
                  <a:pt x="1527" y="2328"/>
                </a:lnTo>
                <a:lnTo>
                  <a:pt x="1527" y="2330"/>
                </a:lnTo>
                <a:lnTo>
                  <a:pt x="1527" y="2331"/>
                </a:lnTo>
                <a:lnTo>
                  <a:pt x="1527" y="2330"/>
                </a:lnTo>
                <a:lnTo>
                  <a:pt x="1528" y="2330"/>
                </a:lnTo>
                <a:lnTo>
                  <a:pt x="1530" y="2330"/>
                </a:lnTo>
                <a:lnTo>
                  <a:pt x="1531" y="2330"/>
                </a:lnTo>
                <a:lnTo>
                  <a:pt x="1531" y="2331"/>
                </a:lnTo>
                <a:lnTo>
                  <a:pt x="1531" y="2330"/>
                </a:lnTo>
                <a:lnTo>
                  <a:pt x="1533" y="2330"/>
                </a:lnTo>
                <a:lnTo>
                  <a:pt x="1535" y="2330"/>
                </a:lnTo>
                <a:lnTo>
                  <a:pt x="1536" y="2330"/>
                </a:lnTo>
                <a:lnTo>
                  <a:pt x="1536" y="2328"/>
                </a:lnTo>
                <a:lnTo>
                  <a:pt x="1535" y="2328"/>
                </a:lnTo>
                <a:lnTo>
                  <a:pt x="1536" y="2327"/>
                </a:lnTo>
                <a:lnTo>
                  <a:pt x="1535" y="2327"/>
                </a:lnTo>
                <a:lnTo>
                  <a:pt x="1535" y="2325"/>
                </a:lnTo>
                <a:lnTo>
                  <a:pt x="1536" y="2325"/>
                </a:lnTo>
                <a:lnTo>
                  <a:pt x="1538" y="2323"/>
                </a:lnTo>
                <a:lnTo>
                  <a:pt x="1539" y="2323"/>
                </a:lnTo>
                <a:lnTo>
                  <a:pt x="1539" y="2325"/>
                </a:lnTo>
                <a:lnTo>
                  <a:pt x="1539" y="2323"/>
                </a:lnTo>
                <a:lnTo>
                  <a:pt x="1541" y="2323"/>
                </a:lnTo>
                <a:lnTo>
                  <a:pt x="1541" y="2322"/>
                </a:lnTo>
                <a:lnTo>
                  <a:pt x="1541" y="2320"/>
                </a:lnTo>
                <a:lnTo>
                  <a:pt x="1543" y="2320"/>
                </a:lnTo>
                <a:lnTo>
                  <a:pt x="1543" y="2319"/>
                </a:lnTo>
                <a:lnTo>
                  <a:pt x="1543" y="2317"/>
                </a:lnTo>
                <a:lnTo>
                  <a:pt x="1543" y="2315"/>
                </a:lnTo>
                <a:lnTo>
                  <a:pt x="1544" y="2315"/>
                </a:lnTo>
                <a:lnTo>
                  <a:pt x="1544" y="2314"/>
                </a:lnTo>
                <a:lnTo>
                  <a:pt x="1546" y="2314"/>
                </a:lnTo>
                <a:lnTo>
                  <a:pt x="1546" y="2312"/>
                </a:lnTo>
                <a:lnTo>
                  <a:pt x="1547" y="2312"/>
                </a:lnTo>
                <a:lnTo>
                  <a:pt x="1547" y="2311"/>
                </a:lnTo>
                <a:lnTo>
                  <a:pt x="1547" y="2309"/>
                </a:lnTo>
                <a:lnTo>
                  <a:pt x="1549" y="2309"/>
                </a:lnTo>
                <a:lnTo>
                  <a:pt x="1549" y="2307"/>
                </a:lnTo>
                <a:lnTo>
                  <a:pt x="1551" y="2307"/>
                </a:lnTo>
                <a:lnTo>
                  <a:pt x="1551" y="2309"/>
                </a:lnTo>
                <a:lnTo>
                  <a:pt x="1551" y="2311"/>
                </a:lnTo>
                <a:lnTo>
                  <a:pt x="1551" y="2312"/>
                </a:lnTo>
                <a:lnTo>
                  <a:pt x="1551" y="2311"/>
                </a:lnTo>
                <a:lnTo>
                  <a:pt x="1551" y="2309"/>
                </a:lnTo>
                <a:lnTo>
                  <a:pt x="1552" y="2309"/>
                </a:lnTo>
                <a:lnTo>
                  <a:pt x="1552" y="2307"/>
                </a:lnTo>
                <a:lnTo>
                  <a:pt x="1554" y="2307"/>
                </a:lnTo>
                <a:lnTo>
                  <a:pt x="1554" y="2306"/>
                </a:lnTo>
                <a:lnTo>
                  <a:pt x="1552" y="2306"/>
                </a:lnTo>
                <a:lnTo>
                  <a:pt x="1552" y="2304"/>
                </a:lnTo>
                <a:lnTo>
                  <a:pt x="1554" y="2304"/>
                </a:lnTo>
                <a:lnTo>
                  <a:pt x="1554" y="2303"/>
                </a:lnTo>
                <a:lnTo>
                  <a:pt x="1555" y="2303"/>
                </a:lnTo>
                <a:lnTo>
                  <a:pt x="1555" y="2301"/>
                </a:lnTo>
                <a:lnTo>
                  <a:pt x="1555" y="2299"/>
                </a:lnTo>
                <a:lnTo>
                  <a:pt x="1555" y="2301"/>
                </a:lnTo>
                <a:lnTo>
                  <a:pt x="1557" y="2301"/>
                </a:lnTo>
                <a:lnTo>
                  <a:pt x="1557" y="2303"/>
                </a:lnTo>
                <a:close/>
                <a:moveTo>
                  <a:pt x="1559" y="2299"/>
                </a:moveTo>
                <a:lnTo>
                  <a:pt x="1559" y="2298"/>
                </a:lnTo>
                <a:lnTo>
                  <a:pt x="1560" y="2298"/>
                </a:lnTo>
                <a:lnTo>
                  <a:pt x="1560" y="2299"/>
                </a:lnTo>
                <a:lnTo>
                  <a:pt x="1559" y="2299"/>
                </a:lnTo>
                <a:close/>
                <a:moveTo>
                  <a:pt x="1507" y="2290"/>
                </a:moveTo>
                <a:lnTo>
                  <a:pt x="1507" y="2288"/>
                </a:lnTo>
                <a:lnTo>
                  <a:pt x="1507" y="2290"/>
                </a:lnTo>
                <a:close/>
                <a:moveTo>
                  <a:pt x="1562" y="2287"/>
                </a:moveTo>
                <a:lnTo>
                  <a:pt x="1563" y="2287"/>
                </a:lnTo>
                <a:lnTo>
                  <a:pt x="1563" y="2288"/>
                </a:lnTo>
                <a:lnTo>
                  <a:pt x="1563" y="2290"/>
                </a:lnTo>
                <a:lnTo>
                  <a:pt x="1563" y="2291"/>
                </a:lnTo>
                <a:lnTo>
                  <a:pt x="1562" y="2291"/>
                </a:lnTo>
                <a:lnTo>
                  <a:pt x="1562" y="2293"/>
                </a:lnTo>
                <a:lnTo>
                  <a:pt x="1562" y="2295"/>
                </a:lnTo>
                <a:lnTo>
                  <a:pt x="1562" y="2296"/>
                </a:lnTo>
                <a:lnTo>
                  <a:pt x="1560" y="2296"/>
                </a:lnTo>
                <a:lnTo>
                  <a:pt x="1560" y="2298"/>
                </a:lnTo>
                <a:lnTo>
                  <a:pt x="1560" y="2296"/>
                </a:lnTo>
                <a:lnTo>
                  <a:pt x="1559" y="2296"/>
                </a:lnTo>
                <a:lnTo>
                  <a:pt x="1560" y="2295"/>
                </a:lnTo>
                <a:lnTo>
                  <a:pt x="1560" y="2293"/>
                </a:lnTo>
                <a:lnTo>
                  <a:pt x="1560" y="2291"/>
                </a:lnTo>
                <a:lnTo>
                  <a:pt x="1560" y="2290"/>
                </a:lnTo>
                <a:lnTo>
                  <a:pt x="1562" y="2290"/>
                </a:lnTo>
                <a:lnTo>
                  <a:pt x="1560" y="2288"/>
                </a:lnTo>
                <a:lnTo>
                  <a:pt x="1562" y="2288"/>
                </a:lnTo>
                <a:lnTo>
                  <a:pt x="1562" y="2287"/>
                </a:lnTo>
                <a:close/>
                <a:moveTo>
                  <a:pt x="1528" y="2287"/>
                </a:moveTo>
                <a:lnTo>
                  <a:pt x="1527" y="2287"/>
                </a:lnTo>
                <a:lnTo>
                  <a:pt x="1528" y="2287"/>
                </a:lnTo>
                <a:close/>
                <a:moveTo>
                  <a:pt x="1506" y="2287"/>
                </a:moveTo>
                <a:lnTo>
                  <a:pt x="1504" y="2287"/>
                </a:lnTo>
                <a:lnTo>
                  <a:pt x="1504" y="2285"/>
                </a:lnTo>
                <a:lnTo>
                  <a:pt x="1506" y="2285"/>
                </a:lnTo>
                <a:lnTo>
                  <a:pt x="1506" y="2287"/>
                </a:lnTo>
                <a:close/>
                <a:moveTo>
                  <a:pt x="1480" y="2283"/>
                </a:moveTo>
                <a:lnTo>
                  <a:pt x="1482" y="2283"/>
                </a:lnTo>
                <a:lnTo>
                  <a:pt x="1482" y="2285"/>
                </a:lnTo>
                <a:lnTo>
                  <a:pt x="1482" y="2283"/>
                </a:lnTo>
                <a:lnTo>
                  <a:pt x="1482" y="2285"/>
                </a:lnTo>
                <a:lnTo>
                  <a:pt x="1483" y="2285"/>
                </a:lnTo>
                <a:lnTo>
                  <a:pt x="1483" y="2283"/>
                </a:lnTo>
                <a:lnTo>
                  <a:pt x="1485" y="2283"/>
                </a:lnTo>
                <a:lnTo>
                  <a:pt x="1487" y="2283"/>
                </a:lnTo>
                <a:lnTo>
                  <a:pt x="1487" y="2285"/>
                </a:lnTo>
                <a:lnTo>
                  <a:pt x="1487" y="2287"/>
                </a:lnTo>
                <a:lnTo>
                  <a:pt x="1488" y="2287"/>
                </a:lnTo>
                <a:lnTo>
                  <a:pt x="1488" y="2285"/>
                </a:lnTo>
                <a:lnTo>
                  <a:pt x="1490" y="2285"/>
                </a:lnTo>
                <a:lnTo>
                  <a:pt x="1491" y="2285"/>
                </a:lnTo>
                <a:lnTo>
                  <a:pt x="1491" y="2287"/>
                </a:lnTo>
                <a:lnTo>
                  <a:pt x="1493" y="2287"/>
                </a:lnTo>
                <a:lnTo>
                  <a:pt x="1495" y="2287"/>
                </a:lnTo>
                <a:lnTo>
                  <a:pt x="1495" y="2285"/>
                </a:lnTo>
                <a:lnTo>
                  <a:pt x="1495" y="2287"/>
                </a:lnTo>
                <a:lnTo>
                  <a:pt x="1495" y="2288"/>
                </a:lnTo>
                <a:lnTo>
                  <a:pt x="1493" y="2290"/>
                </a:lnTo>
                <a:lnTo>
                  <a:pt x="1493" y="2291"/>
                </a:lnTo>
                <a:lnTo>
                  <a:pt x="1495" y="2291"/>
                </a:lnTo>
                <a:lnTo>
                  <a:pt x="1493" y="2291"/>
                </a:lnTo>
                <a:lnTo>
                  <a:pt x="1493" y="2293"/>
                </a:lnTo>
                <a:lnTo>
                  <a:pt x="1493" y="2295"/>
                </a:lnTo>
                <a:lnTo>
                  <a:pt x="1491" y="2295"/>
                </a:lnTo>
                <a:lnTo>
                  <a:pt x="1491" y="2296"/>
                </a:lnTo>
                <a:lnTo>
                  <a:pt x="1490" y="2296"/>
                </a:lnTo>
                <a:lnTo>
                  <a:pt x="1490" y="2298"/>
                </a:lnTo>
                <a:lnTo>
                  <a:pt x="1488" y="2298"/>
                </a:lnTo>
                <a:lnTo>
                  <a:pt x="1488" y="2296"/>
                </a:lnTo>
                <a:lnTo>
                  <a:pt x="1488" y="2295"/>
                </a:lnTo>
                <a:lnTo>
                  <a:pt x="1487" y="2295"/>
                </a:lnTo>
                <a:lnTo>
                  <a:pt x="1487" y="2293"/>
                </a:lnTo>
                <a:lnTo>
                  <a:pt x="1488" y="2293"/>
                </a:lnTo>
                <a:lnTo>
                  <a:pt x="1488" y="2291"/>
                </a:lnTo>
                <a:lnTo>
                  <a:pt x="1490" y="2291"/>
                </a:lnTo>
                <a:lnTo>
                  <a:pt x="1490" y="2290"/>
                </a:lnTo>
                <a:lnTo>
                  <a:pt x="1488" y="2290"/>
                </a:lnTo>
                <a:lnTo>
                  <a:pt x="1488" y="2288"/>
                </a:lnTo>
                <a:lnTo>
                  <a:pt x="1487" y="2288"/>
                </a:lnTo>
                <a:lnTo>
                  <a:pt x="1487" y="2290"/>
                </a:lnTo>
                <a:lnTo>
                  <a:pt x="1485" y="2290"/>
                </a:lnTo>
                <a:lnTo>
                  <a:pt x="1485" y="2288"/>
                </a:lnTo>
                <a:lnTo>
                  <a:pt x="1487" y="2288"/>
                </a:lnTo>
                <a:lnTo>
                  <a:pt x="1485" y="2288"/>
                </a:lnTo>
                <a:lnTo>
                  <a:pt x="1483" y="2288"/>
                </a:lnTo>
                <a:lnTo>
                  <a:pt x="1483" y="2290"/>
                </a:lnTo>
                <a:lnTo>
                  <a:pt x="1482" y="2290"/>
                </a:lnTo>
                <a:lnTo>
                  <a:pt x="1480" y="2290"/>
                </a:lnTo>
                <a:lnTo>
                  <a:pt x="1480" y="2288"/>
                </a:lnTo>
                <a:lnTo>
                  <a:pt x="1480" y="2290"/>
                </a:lnTo>
                <a:lnTo>
                  <a:pt x="1479" y="2290"/>
                </a:lnTo>
                <a:lnTo>
                  <a:pt x="1479" y="2288"/>
                </a:lnTo>
                <a:lnTo>
                  <a:pt x="1477" y="2288"/>
                </a:lnTo>
                <a:lnTo>
                  <a:pt x="1477" y="2287"/>
                </a:lnTo>
                <a:lnTo>
                  <a:pt x="1477" y="2285"/>
                </a:lnTo>
                <a:lnTo>
                  <a:pt x="1479" y="2283"/>
                </a:lnTo>
                <a:lnTo>
                  <a:pt x="1480" y="2283"/>
                </a:lnTo>
                <a:close/>
                <a:moveTo>
                  <a:pt x="1525" y="2285"/>
                </a:moveTo>
                <a:lnTo>
                  <a:pt x="1523" y="2285"/>
                </a:lnTo>
                <a:lnTo>
                  <a:pt x="1523" y="2283"/>
                </a:lnTo>
                <a:lnTo>
                  <a:pt x="1522" y="2283"/>
                </a:lnTo>
                <a:lnTo>
                  <a:pt x="1522" y="2282"/>
                </a:lnTo>
                <a:lnTo>
                  <a:pt x="1523" y="2282"/>
                </a:lnTo>
                <a:lnTo>
                  <a:pt x="1523" y="2280"/>
                </a:lnTo>
                <a:lnTo>
                  <a:pt x="1523" y="2282"/>
                </a:lnTo>
                <a:lnTo>
                  <a:pt x="1523" y="2283"/>
                </a:lnTo>
                <a:lnTo>
                  <a:pt x="1525" y="2283"/>
                </a:lnTo>
                <a:lnTo>
                  <a:pt x="1525" y="2285"/>
                </a:lnTo>
                <a:close/>
                <a:moveTo>
                  <a:pt x="1525" y="2280"/>
                </a:moveTo>
                <a:lnTo>
                  <a:pt x="1525" y="2282"/>
                </a:lnTo>
                <a:lnTo>
                  <a:pt x="1523" y="2282"/>
                </a:lnTo>
                <a:lnTo>
                  <a:pt x="1523" y="2280"/>
                </a:lnTo>
                <a:lnTo>
                  <a:pt x="1525" y="2280"/>
                </a:lnTo>
                <a:close/>
                <a:moveTo>
                  <a:pt x="1496" y="2279"/>
                </a:moveTo>
                <a:lnTo>
                  <a:pt x="1498" y="2279"/>
                </a:lnTo>
                <a:lnTo>
                  <a:pt x="1498" y="2280"/>
                </a:lnTo>
                <a:lnTo>
                  <a:pt x="1496" y="2280"/>
                </a:lnTo>
                <a:lnTo>
                  <a:pt x="1496" y="2282"/>
                </a:lnTo>
                <a:lnTo>
                  <a:pt x="1495" y="2282"/>
                </a:lnTo>
                <a:lnTo>
                  <a:pt x="1495" y="2283"/>
                </a:lnTo>
                <a:lnTo>
                  <a:pt x="1493" y="2283"/>
                </a:lnTo>
                <a:lnTo>
                  <a:pt x="1493" y="2282"/>
                </a:lnTo>
                <a:lnTo>
                  <a:pt x="1491" y="2282"/>
                </a:lnTo>
                <a:lnTo>
                  <a:pt x="1493" y="2282"/>
                </a:lnTo>
                <a:lnTo>
                  <a:pt x="1493" y="2280"/>
                </a:lnTo>
                <a:lnTo>
                  <a:pt x="1495" y="2280"/>
                </a:lnTo>
                <a:lnTo>
                  <a:pt x="1496" y="2280"/>
                </a:lnTo>
                <a:lnTo>
                  <a:pt x="1496" y="2279"/>
                </a:lnTo>
                <a:close/>
                <a:moveTo>
                  <a:pt x="1487" y="2280"/>
                </a:moveTo>
                <a:lnTo>
                  <a:pt x="1487" y="2282"/>
                </a:lnTo>
                <a:lnTo>
                  <a:pt x="1485" y="2282"/>
                </a:lnTo>
                <a:lnTo>
                  <a:pt x="1483" y="2282"/>
                </a:lnTo>
                <a:lnTo>
                  <a:pt x="1482" y="2282"/>
                </a:lnTo>
                <a:lnTo>
                  <a:pt x="1482" y="2280"/>
                </a:lnTo>
                <a:lnTo>
                  <a:pt x="1483" y="2280"/>
                </a:lnTo>
                <a:lnTo>
                  <a:pt x="1483" y="2279"/>
                </a:lnTo>
                <a:lnTo>
                  <a:pt x="1485" y="2279"/>
                </a:lnTo>
                <a:lnTo>
                  <a:pt x="1485" y="2277"/>
                </a:lnTo>
                <a:lnTo>
                  <a:pt x="1487" y="2279"/>
                </a:lnTo>
                <a:lnTo>
                  <a:pt x="1487" y="2280"/>
                </a:lnTo>
                <a:close/>
                <a:moveTo>
                  <a:pt x="1515" y="2280"/>
                </a:moveTo>
                <a:lnTo>
                  <a:pt x="1515" y="2282"/>
                </a:lnTo>
                <a:lnTo>
                  <a:pt x="1515" y="2283"/>
                </a:lnTo>
                <a:lnTo>
                  <a:pt x="1515" y="2285"/>
                </a:lnTo>
                <a:lnTo>
                  <a:pt x="1514" y="2283"/>
                </a:lnTo>
                <a:lnTo>
                  <a:pt x="1512" y="2283"/>
                </a:lnTo>
                <a:lnTo>
                  <a:pt x="1512" y="2282"/>
                </a:lnTo>
                <a:lnTo>
                  <a:pt x="1514" y="2282"/>
                </a:lnTo>
                <a:lnTo>
                  <a:pt x="1514" y="2280"/>
                </a:lnTo>
                <a:lnTo>
                  <a:pt x="1512" y="2280"/>
                </a:lnTo>
                <a:lnTo>
                  <a:pt x="1512" y="2279"/>
                </a:lnTo>
                <a:lnTo>
                  <a:pt x="1514" y="2279"/>
                </a:lnTo>
                <a:lnTo>
                  <a:pt x="1515" y="2279"/>
                </a:lnTo>
                <a:lnTo>
                  <a:pt x="1515" y="2277"/>
                </a:lnTo>
                <a:lnTo>
                  <a:pt x="1515" y="2279"/>
                </a:lnTo>
                <a:lnTo>
                  <a:pt x="1517" y="2279"/>
                </a:lnTo>
                <a:lnTo>
                  <a:pt x="1515" y="2279"/>
                </a:lnTo>
                <a:lnTo>
                  <a:pt x="1515" y="2280"/>
                </a:lnTo>
                <a:close/>
                <a:moveTo>
                  <a:pt x="1514" y="2279"/>
                </a:moveTo>
                <a:lnTo>
                  <a:pt x="1514" y="2277"/>
                </a:lnTo>
                <a:lnTo>
                  <a:pt x="1512" y="2277"/>
                </a:lnTo>
                <a:lnTo>
                  <a:pt x="1514" y="2277"/>
                </a:lnTo>
                <a:lnTo>
                  <a:pt x="1514" y="2275"/>
                </a:lnTo>
                <a:lnTo>
                  <a:pt x="1514" y="2277"/>
                </a:lnTo>
                <a:lnTo>
                  <a:pt x="1514" y="2279"/>
                </a:lnTo>
                <a:close/>
                <a:moveTo>
                  <a:pt x="1499" y="2277"/>
                </a:moveTo>
                <a:lnTo>
                  <a:pt x="1499" y="2275"/>
                </a:lnTo>
                <a:lnTo>
                  <a:pt x="1499" y="2277"/>
                </a:lnTo>
                <a:close/>
                <a:moveTo>
                  <a:pt x="1488" y="2275"/>
                </a:moveTo>
                <a:lnTo>
                  <a:pt x="1487" y="2275"/>
                </a:lnTo>
                <a:lnTo>
                  <a:pt x="1488" y="2275"/>
                </a:lnTo>
                <a:close/>
                <a:moveTo>
                  <a:pt x="1506" y="2280"/>
                </a:moveTo>
                <a:lnTo>
                  <a:pt x="1506" y="2282"/>
                </a:lnTo>
                <a:lnTo>
                  <a:pt x="1506" y="2280"/>
                </a:lnTo>
                <a:lnTo>
                  <a:pt x="1504" y="2280"/>
                </a:lnTo>
                <a:lnTo>
                  <a:pt x="1506" y="2280"/>
                </a:lnTo>
                <a:lnTo>
                  <a:pt x="1506" y="2279"/>
                </a:lnTo>
                <a:lnTo>
                  <a:pt x="1504" y="2279"/>
                </a:lnTo>
                <a:lnTo>
                  <a:pt x="1504" y="2277"/>
                </a:lnTo>
                <a:lnTo>
                  <a:pt x="1504" y="2275"/>
                </a:lnTo>
                <a:lnTo>
                  <a:pt x="1504" y="2274"/>
                </a:lnTo>
                <a:lnTo>
                  <a:pt x="1506" y="2274"/>
                </a:lnTo>
                <a:lnTo>
                  <a:pt x="1506" y="2275"/>
                </a:lnTo>
                <a:lnTo>
                  <a:pt x="1506" y="2277"/>
                </a:lnTo>
                <a:lnTo>
                  <a:pt x="1506" y="2279"/>
                </a:lnTo>
                <a:lnTo>
                  <a:pt x="1507" y="2279"/>
                </a:lnTo>
                <a:lnTo>
                  <a:pt x="1507" y="2280"/>
                </a:lnTo>
                <a:lnTo>
                  <a:pt x="1506" y="2280"/>
                </a:lnTo>
                <a:close/>
                <a:moveTo>
                  <a:pt x="1480" y="2267"/>
                </a:moveTo>
                <a:lnTo>
                  <a:pt x="1479" y="2267"/>
                </a:lnTo>
                <a:lnTo>
                  <a:pt x="1480" y="2267"/>
                </a:lnTo>
                <a:close/>
                <a:moveTo>
                  <a:pt x="1394" y="2267"/>
                </a:moveTo>
                <a:lnTo>
                  <a:pt x="1395" y="2267"/>
                </a:lnTo>
                <a:lnTo>
                  <a:pt x="1394" y="2267"/>
                </a:lnTo>
                <a:close/>
                <a:moveTo>
                  <a:pt x="1395" y="2266"/>
                </a:moveTo>
                <a:lnTo>
                  <a:pt x="1397" y="2266"/>
                </a:lnTo>
                <a:lnTo>
                  <a:pt x="1397" y="2267"/>
                </a:lnTo>
                <a:lnTo>
                  <a:pt x="1395" y="2267"/>
                </a:lnTo>
                <a:lnTo>
                  <a:pt x="1395" y="2266"/>
                </a:lnTo>
                <a:close/>
                <a:moveTo>
                  <a:pt x="1411" y="2250"/>
                </a:moveTo>
                <a:lnTo>
                  <a:pt x="1411" y="2251"/>
                </a:lnTo>
                <a:lnTo>
                  <a:pt x="1410" y="2251"/>
                </a:lnTo>
                <a:lnTo>
                  <a:pt x="1410" y="2250"/>
                </a:lnTo>
                <a:lnTo>
                  <a:pt x="1411" y="2250"/>
                </a:lnTo>
                <a:close/>
                <a:moveTo>
                  <a:pt x="1415" y="2250"/>
                </a:moveTo>
                <a:lnTo>
                  <a:pt x="1415" y="2251"/>
                </a:lnTo>
                <a:lnTo>
                  <a:pt x="1415" y="2253"/>
                </a:lnTo>
                <a:lnTo>
                  <a:pt x="1415" y="2255"/>
                </a:lnTo>
                <a:lnTo>
                  <a:pt x="1415" y="2256"/>
                </a:lnTo>
                <a:lnTo>
                  <a:pt x="1415" y="2258"/>
                </a:lnTo>
                <a:lnTo>
                  <a:pt x="1413" y="2258"/>
                </a:lnTo>
                <a:lnTo>
                  <a:pt x="1413" y="2259"/>
                </a:lnTo>
                <a:lnTo>
                  <a:pt x="1413" y="2261"/>
                </a:lnTo>
                <a:lnTo>
                  <a:pt x="1413" y="2263"/>
                </a:lnTo>
                <a:lnTo>
                  <a:pt x="1413" y="2264"/>
                </a:lnTo>
                <a:lnTo>
                  <a:pt x="1411" y="2264"/>
                </a:lnTo>
                <a:lnTo>
                  <a:pt x="1410" y="2264"/>
                </a:lnTo>
                <a:lnTo>
                  <a:pt x="1408" y="2264"/>
                </a:lnTo>
                <a:lnTo>
                  <a:pt x="1408" y="2263"/>
                </a:lnTo>
                <a:lnTo>
                  <a:pt x="1407" y="2263"/>
                </a:lnTo>
                <a:lnTo>
                  <a:pt x="1407" y="2264"/>
                </a:lnTo>
                <a:lnTo>
                  <a:pt x="1405" y="2264"/>
                </a:lnTo>
                <a:lnTo>
                  <a:pt x="1405" y="2266"/>
                </a:lnTo>
                <a:lnTo>
                  <a:pt x="1405" y="2264"/>
                </a:lnTo>
                <a:lnTo>
                  <a:pt x="1405" y="2266"/>
                </a:lnTo>
                <a:lnTo>
                  <a:pt x="1407" y="2266"/>
                </a:lnTo>
                <a:lnTo>
                  <a:pt x="1407" y="2267"/>
                </a:lnTo>
                <a:lnTo>
                  <a:pt x="1407" y="2269"/>
                </a:lnTo>
                <a:lnTo>
                  <a:pt x="1407" y="2271"/>
                </a:lnTo>
                <a:lnTo>
                  <a:pt x="1407" y="2269"/>
                </a:lnTo>
                <a:lnTo>
                  <a:pt x="1407" y="2267"/>
                </a:lnTo>
                <a:lnTo>
                  <a:pt x="1408" y="2267"/>
                </a:lnTo>
                <a:lnTo>
                  <a:pt x="1410" y="2266"/>
                </a:lnTo>
                <a:lnTo>
                  <a:pt x="1411" y="2266"/>
                </a:lnTo>
                <a:lnTo>
                  <a:pt x="1413" y="2266"/>
                </a:lnTo>
                <a:lnTo>
                  <a:pt x="1415" y="2266"/>
                </a:lnTo>
                <a:lnTo>
                  <a:pt x="1415" y="2267"/>
                </a:lnTo>
                <a:lnTo>
                  <a:pt x="1413" y="2267"/>
                </a:lnTo>
                <a:lnTo>
                  <a:pt x="1413" y="2269"/>
                </a:lnTo>
                <a:lnTo>
                  <a:pt x="1413" y="2271"/>
                </a:lnTo>
                <a:lnTo>
                  <a:pt x="1413" y="2269"/>
                </a:lnTo>
                <a:lnTo>
                  <a:pt x="1415" y="2269"/>
                </a:lnTo>
                <a:lnTo>
                  <a:pt x="1416" y="2269"/>
                </a:lnTo>
                <a:lnTo>
                  <a:pt x="1416" y="2271"/>
                </a:lnTo>
                <a:lnTo>
                  <a:pt x="1415" y="2271"/>
                </a:lnTo>
                <a:lnTo>
                  <a:pt x="1416" y="2271"/>
                </a:lnTo>
                <a:lnTo>
                  <a:pt x="1416" y="2269"/>
                </a:lnTo>
                <a:lnTo>
                  <a:pt x="1416" y="2267"/>
                </a:lnTo>
                <a:lnTo>
                  <a:pt x="1416" y="2266"/>
                </a:lnTo>
                <a:lnTo>
                  <a:pt x="1416" y="2267"/>
                </a:lnTo>
                <a:lnTo>
                  <a:pt x="1418" y="2267"/>
                </a:lnTo>
                <a:lnTo>
                  <a:pt x="1419" y="2267"/>
                </a:lnTo>
                <a:lnTo>
                  <a:pt x="1418" y="2267"/>
                </a:lnTo>
                <a:lnTo>
                  <a:pt x="1418" y="2266"/>
                </a:lnTo>
                <a:lnTo>
                  <a:pt x="1419" y="2266"/>
                </a:lnTo>
                <a:lnTo>
                  <a:pt x="1421" y="2266"/>
                </a:lnTo>
                <a:lnTo>
                  <a:pt x="1421" y="2267"/>
                </a:lnTo>
                <a:lnTo>
                  <a:pt x="1421" y="2266"/>
                </a:lnTo>
                <a:lnTo>
                  <a:pt x="1423" y="2266"/>
                </a:lnTo>
                <a:lnTo>
                  <a:pt x="1424" y="2266"/>
                </a:lnTo>
                <a:lnTo>
                  <a:pt x="1426" y="2266"/>
                </a:lnTo>
                <a:lnTo>
                  <a:pt x="1427" y="2266"/>
                </a:lnTo>
                <a:lnTo>
                  <a:pt x="1429" y="2267"/>
                </a:lnTo>
                <a:lnTo>
                  <a:pt x="1429" y="2266"/>
                </a:lnTo>
                <a:lnTo>
                  <a:pt x="1431" y="2266"/>
                </a:lnTo>
                <a:lnTo>
                  <a:pt x="1431" y="2267"/>
                </a:lnTo>
                <a:lnTo>
                  <a:pt x="1432" y="2266"/>
                </a:lnTo>
                <a:lnTo>
                  <a:pt x="1432" y="2267"/>
                </a:lnTo>
                <a:lnTo>
                  <a:pt x="1434" y="2267"/>
                </a:lnTo>
                <a:lnTo>
                  <a:pt x="1435" y="2267"/>
                </a:lnTo>
                <a:lnTo>
                  <a:pt x="1437" y="2267"/>
                </a:lnTo>
                <a:lnTo>
                  <a:pt x="1439" y="2267"/>
                </a:lnTo>
                <a:lnTo>
                  <a:pt x="1440" y="2267"/>
                </a:lnTo>
                <a:lnTo>
                  <a:pt x="1442" y="2267"/>
                </a:lnTo>
                <a:lnTo>
                  <a:pt x="1443" y="2267"/>
                </a:lnTo>
                <a:lnTo>
                  <a:pt x="1445" y="2267"/>
                </a:lnTo>
                <a:lnTo>
                  <a:pt x="1447" y="2267"/>
                </a:lnTo>
                <a:lnTo>
                  <a:pt x="1448" y="2267"/>
                </a:lnTo>
                <a:lnTo>
                  <a:pt x="1448" y="2269"/>
                </a:lnTo>
                <a:lnTo>
                  <a:pt x="1450" y="2269"/>
                </a:lnTo>
                <a:lnTo>
                  <a:pt x="1451" y="2269"/>
                </a:lnTo>
                <a:lnTo>
                  <a:pt x="1451" y="2267"/>
                </a:lnTo>
                <a:lnTo>
                  <a:pt x="1451" y="2269"/>
                </a:lnTo>
                <a:lnTo>
                  <a:pt x="1453" y="2269"/>
                </a:lnTo>
                <a:lnTo>
                  <a:pt x="1453" y="2271"/>
                </a:lnTo>
                <a:lnTo>
                  <a:pt x="1453" y="2272"/>
                </a:lnTo>
                <a:lnTo>
                  <a:pt x="1455" y="2274"/>
                </a:lnTo>
                <a:lnTo>
                  <a:pt x="1455" y="2275"/>
                </a:lnTo>
                <a:lnTo>
                  <a:pt x="1456" y="2275"/>
                </a:lnTo>
                <a:lnTo>
                  <a:pt x="1458" y="2277"/>
                </a:lnTo>
                <a:lnTo>
                  <a:pt x="1458" y="2279"/>
                </a:lnTo>
                <a:lnTo>
                  <a:pt x="1459" y="2279"/>
                </a:lnTo>
                <a:lnTo>
                  <a:pt x="1459" y="2280"/>
                </a:lnTo>
                <a:lnTo>
                  <a:pt x="1459" y="2282"/>
                </a:lnTo>
                <a:lnTo>
                  <a:pt x="1461" y="2282"/>
                </a:lnTo>
                <a:lnTo>
                  <a:pt x="1463" y="2283"/>
                </a:lnTo>
                <a:lnTo>
                  <a:pt x="1463" y="2285"/>
                </a:lnTo>
                <a:lnTo>
                  <a:pt x="1464" y="2285"/>
                </a:lnTo>
                <a:lnTo>
                  <a:pt x="1464" y="2287"/>
                </a:lnTo>
                <a:lnTo>
                  <a:pt x="1464" y="2288"/>
                </a:lnTo>
                <a:lnTo>
                  <a:pt x="1464" y="2290"/>
                </a:lnTo>
                <a:lnTo>
                  <a:pt x="1466" y="2290"/>
                </a:lnTo>
                <a:lnTo>
                  <a:pt x="1466" y="2291"/>
                </a:lnTo>
                <a:lnTo>
                  <a:pt x="1466" y="2293"/>
                </a:lnTo>
                <a:lnTo>
                  <a:pt x="1466" y="2295"/>
                </a:lnTo>
                <a:lnTo>
                  <a:pt x="1466" y="2296"/>
                </a:lnTo>
                <a:lnTo>
                  <a:pt x="1466" y="2298"/>
                </a:lnTo>
                <a:lnTo>
                  <a:pt x="1467" y="2298"/>
                </a:lnTo>
                <a:lnTo>
                  <a:pt x="1467" y="2299"/>
                </a:lnTo>
                <a:lnTo>
                  <a:pt x="1467" y="2301"/>
                </a:lnTo>
                <a:lnTo>
                  <a:pt x="1469" y="2301"/>
                </a:lnTo>
                <a:lnTo>
                  <a:pt x="1469" y="2303"/>
                </a:lnTo>
                <a:lnTo>
                  <a:pt x="1469" y="2304"/>
                </a:lnTo>
                <a:lnTo>
                  <a:pt x="1469" y="2306"/>
                </a:lnTo>
                <a:lnTo>
                  <a:pt x="1469" y="2307"/>
                </a:lnTo>
                <a:lnTo>
                  <a:pt x="1469" y="2309"/>
                </a:lnTo>
                <a:lnTo>
                  <a:pt x="1469" y="2311"/>
                </a:lnTo>
                <a:lnTo>
                  <a:pt x="1467" y="2311"/>
                </a:lnTo>
                <a:lnTo>
                  <a:pt x="1467" y="2312"/>
                </a:lnTo>
                <a:lnTo>
                  <a:pt x="1466" y="2314"/>
                </a:lnTo>
                <a:lnTo>
                  <a:pt x="1466" y="2315"/>
                </a:lnTo>
                <a:lnTo>
                  <a:pt x="1466" y="2317"/>
                </a:lnTo>
                <a:lnTo>
                  <a:pt x="1466" y="2319"/>
                </a:lnTo>
                <a:lnTo>
                  <a:pt x="1464" y="2319"/>
                </a:lnTo>
                <a:lnTo>
                  <a:pt x="1463" y="2319"/>
                </a:lnTo>
                <a:lnTo>
                  <a:pt x="1461" y="2319"/>
                </a:lnTo>
                <a:lnTo>
                  <a:pt x="1459" y="2319"/>
                </a:lnTo>
                <a:lnTo>
                  <a:pt x="1458" y="2319"/>
                </a:lnTo>
                <a:lnTo>
                  <a:pt x="1458" y="2320"/>
                </a:lnTo>
                <a:lnTo>
                  <a:pt x="1459" y="2320"/>
                </a:lnTo>
                <a:lnTo>
                  <a:pt x="1461" y="2320"/>
                </a:lnTo>
                <a:lnTo>
                  <a:pt x="1463" y="2320"/>
                </a:lnTo>
                <a:lnTo>
                  <a:pt x="1463" y="2322"/>
                </a:lnTo>
                <a:lnTo>
                  <a:pt x="1464" y="2322"/>
                </a:lnTo>
                <a:lnTo>
                  <a:pt x="1466" y="2323"/>
                </a:lnTo>
                <a:lnTo>
                  <a:pt x="1466" y="2325"/>
                </a:lnTo>
                <a:lnTo>
                  <a:pt x="1467" y="2325"/>
                </a:lnTo>
                <a:lnTo>
                  <a:pt x="1467" y="2327"/>
                </a:lnTo>
                <a:lnTo>
                  <a:pt x="1467" y="2328"/>
                </a:lnTo>
                <a:lnTo>
                  <a:pt x="1469" y="2328"/>
                </a:lnTo>
                <a:lnTo>
                  <a:pt x="1469" y="2330"/>
                </a:lnTo>
                <a:lnTo>
                  <a:pt x="1469" y="2331"/>
                </a:lnTo>
                <a:lnTo>
                  <a:pt x="1471" y="2331"/>
                </a:lnTo>
                <a:lnTo>
                  <a:pt x="1471" y="2333"/>
                </a:lnTo>
                <a:lnTo>
                  <a:pt x="1471" y="2335"/>
                </a:lnTo>
                <a:lnTo>
                  <a:pt x="1471" y="2336"/>
                </a:lnTo>
                <a:lnTo>
                  <a:pt x="1472" y="2336"/>
                </a:lnTo>
                <a:lnTo>
                  <a:pt x="1472" y="2338"/>
                </a:lnTo>
                <a:lnTo>
                  <a:pt x="1472" y="2339"/>
                </a:lnTo>
                <a:lnTo>
                  <a:pt x="1472" y="2341"/>
                </a:lnTo>
                <a:lnTo>
                  <a:pt x="1472" y="2343"/>
                </a:lnTo>
                <a:lnTo>
                  <a:pt x="1472" y="2344"/>
                </a:lnTo>
                <a:lnTo>
                  <a:pt x="1474" y="2344"/>
                </a:lnTo>
                <a:lnTo>
                  <a:pt x="1474" y="2346"/>
                </a:lnTo>
                <a:lnTo>
                  <a:pt x="1474" y="2347"/>
                </a:lnTo>
                <a:lnTo>
                  <a:pt x="1474" y="2349"/>
                </a:lnTo>
                <a:lnTo>
                  <a:pt x="1474" y="2351"/>
                </a:lnTo>
                <a:lnTo>
                  <a:pt x="1474" y="2352"/>
                </a:lnTo>
                <a:lnTo>
                  <a:pt x="1474" y="2354"/>
                </a:lnTo>
                <a:lnTo>
                  <a:pt x="1474" y="2355"/>
                </a:lnTo>
                <a:lnTo>
                  <a:pt x="1474" y="2357"/>
                </a:lnTo>
                <a:lnTo>
                  <a:pt x="1474" y="2359"/>
                </a:lnTo>
                <a:lnTo>
                  <a:pt x="1472" y="2359"/>
                </a:lnTo>
                <a:lnTo>
                  <a:pt x="1472" y="2360"/>
                </a:lnTo>
                <a:lnTo>
                  <a:pt x="1471" y="2360"/>
                </a:lnTo>
                <a:lnTo>
                  <a:pt x="1471" y="2362"/>
                </a:lnTo>
                <a:lnTo>
                  <a:pt x="1469" y="2363"/>
                </a:lnTo>
                <a:lnTo>
                  <a:pt x="1471" y="2363"/>
                </a:lnTo>
                <a:lnTo>
                  <a:pt x="1472" y="2365"/>
                </a:lnTo>
                <a:lnTo>
                  <a:pt x="1471" y="2365"/>
                </a:lnTo>
                <a:lnTo>
                  <a:pt x="1471" y="2367"/>
                </a:lnTo>
                <a:lnTo>
                  <a:pt x="1469" y="2367"/>
                </a:lnTo>
                <a:lnTo>
                  <a:pt x="1469" y="2368"/>
                </a:lnTo>
                <a:lnTo>
                  <a:pt x="1467" y="2368"/>
                </a:lnTo>
                <a:lnTo>
                  <a:pt x="1467" y="2370"/>
                </a:lnTo>
                <a:lnTo>
                  <a:pt x="1466" y="2370"/>
                </a:lnTo>
                <a:lnTo>
                  <a:pt x="1464" y="2370"/>
                </a:lnTo>
                <a:lnTo>
                  <a:pt x="1464" y="2368"/>
                </a:lnTo>
                <a:lnTo>
                  <a:pt x="1464" y="2367"/>
                </a:lnTo>
                <a:lnTo>
                  <a:pt x="1463" y="2367"/>
                </a:lnTo>
                <a:lnTo>
                  <a:pt x="1463" y="2368"/>
                </a:lnTo>
                <a:lnTo>
                  <a:pt x="1461" y="2368"/>
                </a:lnTo>
                <a:lnTo>
                  <a:pt x="1461" y="2367"/>
                </a:lnTo>
                <a:lnTo>
                  <a:pt x="1459" y="2367"/>
                </a:lnTo>
                <a:lnTo>
                  <a:pt x="1458" y="2367"/>
                </a:lnTo>
                <a:lnTo>
                  <a:pt x="1458" y="2365"/>
                </a:lnTo>
                <a:lnTo>
                  <a:pt x="1456" y="2365"/>
                </a:lnTo>
                <a:lnTo>
                  <a:pt x="1456" y="2363"/>
                </a:lnTo>
                <a:lnTo>
                  <a:pt x="1458" y="2363"/>
                </a:lnTo>
                <a:lnTo>
                  <a:pt x="1456" y="2363"/>
                </a:lnTo>
                <a:lnTo>
                  <a:pt x="1455" y="2363"/>
                </a:lnTo>
                <a:lnTo>
                  <a:pt x="1453" y="2363"/>
                </a:lnTo>
                <a:lnTo>
                  <a:pt x="1453" y="2362"/>
                </a:lnTo>
                <a:lnTo>
                  <a:pt x="1455" y="2362"/>
                </a:lnTo>
                <a:lnTo>
                  <a:pt x="1455" y="2360"/>
                </a:lnTo>
                <a:lnTo>
                  <a:pt x="1453" y="2360"/>
                </a:lnTo>
                <a:lnTo>
                  <a:pt x="1451" y="2360"/>
                </a:lnTo>
                <a:lnTo>
                  <a:pt x="1451" y="2359"/>
                </a:lnTo>
                <a:lnTo>
                  <a:pt x="1453" y="2359"/>
                </a:lnTo>
                <a:lnTo>
                  <a:pt x="1453" y="2357"/>
                </a:lnTo>
                <a:lnTo>
                  <a:pt x="1453" y="2355"/>
                </a:lnTo>
                <a:lnTo>
                  <a:pt x="1451" y="2355"/>
                </a:lnTo>
                <a:lnTo>
                  <a:pt x="1450" y="2355"/>
                </a:lnTo>
                <a:lnTo>
                  <a:pt x="1451" y="2355"/>
                </a:lnTo>
                <a:lnTo>
                  <a:pt x="1451" y="2357"/>
                </a:lnTo>
                <a:lnTo>
                  <a:pt x="1450" y="2357"/>
                </a:lnTo>
                <a:lnTo>
                  <a:pt x="1450" y="2355"/>
                </a:lnTo>
                <a:lnTo>
                  <a:pt x="1450" y="2354"/>
                </a:lnTo>
                <a:lnTo>
                  <a:pt x="1450" y="2352"/>
                </a:lnTo>
                <a:lnTo>
                  <a:pt x="1451" y="2352"/>
                </a:lnTo>
                <a:lnTo>
                  <a:pt x="1450" y="2352"/>
                </a:lnTo>
                <a:lnTo>
                  <a:pt x="1450" y="2351"/>
                </a:lnTo>
                <a:lnTo>
                  <a:pt x="1448" y="2351"/>
                </a:lnTo>
                <a:lnTo>
                  <a:pt x="1448" y="2352"/>
                </a:lnTo>
                <a:lnTo>
                  <a:pt x="1448" y="2351"/>
                </a:lnTo>
                <a:lnTo>
                  <a:pt x="1447" y="2351"/>
                </a:lnTo>
                <a:lnTo>
                  <a:pt x="1447" y="2352"/>
                </a:lnTo>
                <a:lnTo>
                  <a:pt x="1445" y="2352"/>
                </a:lnTo>
                <a:lnTo>
                  <a:pt x="1445" y="2351"/>
                </a:lnTo>
                <a:lnTo>
                  <a:pt x="1445" y="2349"/>
                </a:lnTo>
                <a:lnTo>
                  <a:pt x="1443" y="2351"/>
                </a:lnTo>
                <a:lnTo>
                  <a:pt x="1443" y="2349"/>
                </a:lnTo>
                <a:lnTo>
                  <a:pt x="1443" y="2347"/>
                </a:lnTo>
                <a:lnTo>
                  <a:pt x="1442" y="2347"/>
                </a:lnTo>
                <a:lnTo>
                  <a:pt x="1440" y="2347"/>
                </a:lnTo>
                <a:lnTo>
                  <a:pt x="1440" y="2346"/>
                </a:lnTo>
                <a:lnTo>
                  <a:pt x="1439" y="2346"/>
                </a:lnTo>
                <a:lnTo>
                  <a:pt x="1439" y="2344"/>
                </a:lnTo>
                <a:lnTo>
                  <a:pt x="1437" y="2344"/>
                </a:lnTo>
                <a:lnTo>
                  <a:pt x="1437" y="2346"/>
                </a:lnTo>
                <a:lnTo>
                  <a:pt x="1437" y="2344"/>
                </a:lnTo>
                <a:lnTo>
                  <a:pt x="1435" y="2344"/>
                </a:lnTo>
                <a:lnTo>
                  <a:pt x="1435" y="2346"/>
                </a:lnTo>
                <a:lnTo>
                  <a:pt x="1435" y="2347"/>
                </a:lnTo>
                <a:lnTo>
                  <a:pt x="1435" y="2349"/>
                </a:lnTo>
                <a:lnTo>
                  <a:pt x="1434" y="2349"/>
                </a:lnTo>
                <a:lnTo>
                  <a:pt x="1434" y="2351"/>
                </a:lnTo>
                <a:lnTo>
                  <a:pt x="1432" y="2351"/>
                </a:lnTo>
                <a:lnTo>
                  <a:pt x="1432" y="2349"/>
                </a:lnTo>
                <a:lnTo>
                  <a:pt x="1431" y="2349"/>
                </a:lnTo>
                <a:lnTo>
                  <a:pt x="1431" y="2351"/>
                </a:lnTo>
                <a:lnTo>
                  <a:pt x="1429" y="2349"/>
                </a:lnTo>
                <a:lnTo>
                  <a:pt x="1429" y="2351"/>
                </a:lnTo>
                <a:lnTo>
                  <a:pt x="1429" y="2349"/>
                </a:lnTo>
                <a:lnTo>
                  <a:pt x="1427" y="2349"/>
                </a:lnTo>
                <a:lnTo>
                  <a:pt x="1427" y="2347"/>
                </a:lnTo>
                <a:lnTo>
                  <a:pt x="1427" y="2346"/>
                </a:lnTo>
                <a:lnTo>
                  <a:pt x="1426" y="2346"/>
                </a:lnTo>
                <a:lnTo>
                  <a:pt x="1424" y="2346"/>
                </a:lnTo>
                <a:lnTo>
                  <a:pt x="1424" y="2347"/>
                </a:lnTo>
                <a:lnTo>
                  <a:pt x="1423" y="2347"/>
                </a:lnTo>
                <a:lnTo>
                  <a:pt x="1423" y="2346"/>
                </a:lnTo>
                <a:lnTo>
                  <a:pt x="1424" y="2346"/>
                </a:lnTo>
                <a:lnTo>
                  <a:pt x="1423" y="2346"/>
                </a:lnTo>
                <a:lnTo>
                  <a:pt x="1421" y="2346"/>
                </a:lnTo>
                <a:lnTo>
                  <a:pt x="1421" y="2347"/>
                </a:lnTo>
                <a:lnTo>
                  <a:pt x="1421" y="2346"/>
                </a:lnTo>
                <a:lnTo>
                  <a:pt x="1419" y="2344"/>
                </a:lnTo>
                <a:lnTo>
                  <a:pt x="1418" y="2344"/>
                </a:lnTo>
                <a:lnTo>
                  <a:pt x="1418" y="2343"/>
                </a:lnTo>
                <a:lnTo>
                  <a:pt x="1416" y="2343"/>
                </a:lnTo>
                <a:lnTo>
                  <a:pt x="1415" y="2343"/>
                </a:lnTo>
                <a:lnTo>
                  <a:pt x="1415" y="2341"/>
                </a:lnTo>
                <a:lnTo>
                  <a:pt x="1415" y="2339"/>
                </a:lnTo>
                <a:lnTo>
                  <a:pt x="1415" y="2336"/>
                </a:lnTo>
                <a:lnTo>
                  <a:pt x="1415" y="2335"/>
                </a:lnTo>
                <a:lnTo>
                  <a:pt x="1415" y="2333"/>
                </a:lnTo>
                <a:lnTo>
                  <a:pt x="1413" y="2333"/>
                </a:lnTo>
                <a:lnTo>
                  <a:pt x="1413" y="2331"/>
                </a:lnTo>
                <a:lnTo>
                  <a:pt x="1413" y="2330"/>
                </a:lnTo>
                <a:lnTo>
                  <a:pt x="1413" y="2328"/>
                </a:lnTo>
                <a:lnTo>
                  <a:pt x="1411" y="2328"/>
                </a:lnTo>
                <a:lnTo>
                  <a:pt x="1411" y="2327"/>
                </a:lnTo>
                <a:lnTo>
                  <a:pt x="1410" y="2327"/>
                </a:lnTo>
                <a:lnTo>
                  <a:pt x="1410" y="2325"/>
                </a:lnTo>
                <a:lnTo>
                  <a:pt x="1410" y="2323"/>
                </a:lnTo>
                <a:lnTo>
                  <a:pt x="1410" y="2322"/>
                </a:lnTo>
                <a:lnTo>
                  <a:pt x="1408" y="2322"/>
                </a:lnTo>
                <a:lnTo>
                  <a:pt x="1410" y="2320"/>
                </a:lnTo>
                <a:lnTo>
                  <a:pt x="1408" y="2319"/>
                </a:lnTo>
                <a:lnTo>
                  <a:pt x="1410" y="2319"/>
                </a:lnTo>
                <a:lnTo>
                  <a:pt x="1408" y="2317"/>
                </a:lnTo>
                <a:lnTo>
                  <a:pt x="1408" y="2315"/>
                </a:lnTo>
                <a:lnTo>
                  <a:pt x="1408" y="2314"/>
                </a:lnTo>
                <a:lnTo>
                  <a:pt x="1408" y="2312"/>
                </a:lnTo>
                <a:lnTo>
                  <a:pt x="1408" y="2311"/>
                </a:lnTo>
                <a:lnTo>
                  <a:pt x="1408" y="2309"/>
                </a:lnTo>
                <a:lnTo>
                  <a:pt x="1408" y="2307"/>
                </a:lnTo>
                <a:lnTo>
                  <a:pt x="1407" y="2307"/>
                </a:lnTo>
                <a:lnTo>
                  <a:pt x="1407" y="2306"/>
                </a:lnTo>
                <a:lnTo>
                  <a:pt x="1407" y="2303"/>
                </a:lnTo>
                <a:lnTo>
                  <a:pt x="1407" y="2301"/>
                </a:lnTo>
                <a:lnTo>
                  <a:pt x="1405" y="2299"/>
                </a:lnTo>
                <a:lnTo>
                  <a:pt x="1405" y="2298"/>
                </a:lnTo>
                <a:lnTo>
                  <a:pt x="1403" y="2296"/>
                </a:lnTo>
                <a:lnTo>
                  <a:pt x="1402" y="2296"/>
                </a:lnTo>
                <a:lnTo>
                  <a:pt x="1402" y="2295"/>
                </a:lnTo>
                <a:lnTo>
                  <a:pt x="1400" y="2295"/>
                </a:lnTo>
                <a:lnTo>
                  <a:pt x="1400" y="2293"/>
                </a:lnTo>
                <a:lnTo>
                  <a:pt x="1400" y="2291"/>
                </a:lnTo>
                <a:lnTo>
                  <a:pt x="1399" y="2291"/>
                </a:lnTo>
                <a:lnTo>
                  <a:pt x="1399" y="2290"/>
                </a:lnTo>
                <a:lnTo>
                  <a:pt x="1397" y="2288"/>
                </a:lnTo>
                <a:lnTo>
                  <a:pt x="1399" y="2288"/>
                </a:lnTo>
                <a:lnTo>
                  <a:pt x="1399" y="2287"/>
                </a:lnTo>
                <a:lnTo>
                  <a:pt x="1400" y="2287"/>
                </a:lnTo>
                <a:lnTo>
                  <a:pt x="1399" y="2287"/>
                </a:lnTo>
                <a:lnTo>
                  <a:pt x="1399" y="2285"/>
                </a:lnTo>
                <a:lnTo>
                  <a:pt x="1399" y="2283"/>
                </a:lnTo>
                <a:lnTo>
                  <a:pt x="1400" y="2283"/>
                </a:lnTo>
                <a:lnTo>
                  <a:pt x="1400" y="2285"/>
                </a:lnTo>
                <a:lnTo>
                  <a:pt x="1400" y="2283"/>
                </a:lnTo>
                <a:lnTo>
                  <a:pt x="1399" y="2283"/>
                </a:lnTo>
                <a:lnTo>
                  <a:pt x="1399" y="2282"/>
                </a:lnTo>
                <a:lnTo>
                  <a:pt x="1399" y="2280"/>
                </a:lnTo>
                <a:lnTo>
                  <a:pt x="1399" y="2279"/>
                </a:lnTo>
                <a:lnTo>
                  <a:pt x="1399" y="2277"/>
                </a:lnTo>
                <a:lnTo>
                  <a:pt x="1397" y="2277"/>
                </a:lnTo>
                <a:lnTo>
                  <a:pt x="1399" y="2277"/>
                </a:lnTo>
                <a:lnTo>
                  <a:pt x="1399" y="2275"/>
                </a:lnTo>
                <a:lnTo>
                  <a:pt x="1397" y="2275"/>
                </a:lnTo>
                <a:lnTo>
                  <a:pt x="1399" y="2275"/>
                </a:lnTo>
                <a:lnTo>
                  <a:pt x="1399" y="2274"/>
                </a:lnTo>
                <a:lnTo>
                  <a:pt x="1400" y="2274"/>
                </a:lnTo>
                <a:lnTo>
                  <a:pt x="1400" y="2272"/>
                </a:lnTo>
                <a:lnTo>
                  <a:pt x="1399" y="2272"/>
                </a:lnTo>
                <a:lnTo>
                  <a:pt x="1399" y="2271"/>
                </a:lnTo>
                <a:lnTo>
                  <a:pt x="1397" y="2272"/>
                </a:lnTo>
                <a:lnTo>
                  <a:pt x="1395" y="2272"/>
                </a:lnTo>
                <a:lnTo>
                  <a:pt x="1395" y="2271"/>
                </a:lnTo>
                <a:lnTo>
                  <a:pt x="1395" y="2272"/>
                </a:lnTo>
                <a:lnTo>
                  <a:pt x="1395" y="2271"/>
                </a:lnTo>
                <a:lnTo>
                  <a:pt x="1394" y="2271"/>
                </a:lnTo>
                <a:lnTo>
                  <a:pt x="1395" y="2269"/>
                </a:lnTo>
                <a:lnTo>
                  <a:pt x="1397" y="2271"/>
                </a:lnTo>
                <a:lnTo>
                  <a:pt x="1399" y="2271"/>
                </a:lnTo>
                <a:lnTo>
                  <a:pt x="1399" y="2269"/>
                </a:lnTo>
                <a:lnTo>
                  <a:pt x="1397" y="2269"/>
                </a:lnTo>
                <a:lnTo>
                  <a:pt x="1397" y="2267"/>
                </a:lnTo>
                <a:lnTo>
                  <a:pt x="1399" y="2269"/>
                </a:lnTo>
                <a:lnTo>
                  <a:pt x="1399" y="2267"/>
                </a:lnTo>
                <a:lnTo>
                  <a:pt x="1400" y="2267"/>
                </a:lnTo>
                <a:lnTo>
                  <a:pt x="1400" y="2266"/>
                </a:lnTo>
                <a:lnTo>
                  <a:pt x="1402" y="2266"/>
                </a:lnTo>
                <a:lnTo>
                  <a:pt x="1402" y="2264"/>
                </a:lnTo>
                <a:lnTo>
                  <a:pt x="1400" y="2264"/>
                </a:lnTo>
                <a:lnTo>
                  <a:pt x="1400" y="2263"/>
                </a:lnTo>
                <a:lnTo>
                  <a:pt x="1399" y="2264"/>
                </a:lnTo>
                <a:lnTo>
                  <a:pt x="1397" y="2264"/>
                </a:lnTo>
                <a:lnTo>
                  <a:pt x="1397" y="2263"/>
                </a:lnTo>
                <a:lnTo>
                  <a:pt x="1395" y="2261"/>
                </a:lnTo>
                <a:lnTo>
                  <a:pt x="1397" y="2261"/>
                </a:lnTo>
                <a:lnTo>
                  <a:pt x="1397" y="2259"/>
                </a:lnTo>
                <a:lnTo>
                  <a:pt x="1395" y="2259"/>
                </a:lnTo>
                <a:lnTo>
                  <a:pt x="1397" y="2259"/>
                </a:lnTo>
                <a:lnTo>
                  <a:pt x="1399" y="2259"/>
                </a:lnTo>
                <a:lnTo>
                  <a:pt x="1399" y="2258"/>
                </a:lnTo>
                <a:lnTo>
                  <a:pt x="1400" y="2258"/>
                </a:lnTo>
                <a:lnTo>
                  <a:pt x="1400" y="2259"/>
                </a:lnTo>
                <a:lnTo>
                  <a:pt x="1399" y="2259"/>
                </a:lnTo>
                <a:lnTo>
                  <a:pt x="1399" y="2261"/>
                </a:lnTo>
                <a:lnTo>
                  <a:pt x="1400" y="2261"/>
                </a:lnTo>
                <a:lnTo>
                  <a:pt x="1402" y="2261"/>
                </a:lnTo>
                <a:lnTo>
                  <a:pt x="1402" y="2259"/>
                </a:lnTo>
                <a:lnTo>
                  <a:pt x="1403" y="2259"/>
                </a:lnTo>
                <a:lnTo>
                  <a:pt x="1405" y="2259"/>
                </a:lnTo>
                <a:lnTo>
                  <a:pt x="1405" y="2258"/>
                </a:lnTo>
                <a:lnTo>
                  <a:pt x="1407" y="2258"/>
                </a:lnTo>
                <a:lnTo>
                  <a:pt x="1407" y="2259"/>
                </a:lnTo>
                <a:lnTo>
                  <a:pt x="1407" y="2258"/>
                </a:lnTo>
                <a:lnTo>
                  <a:pt x="1408" y="2258"/>
                </a:lnTo>
                <a:lnTo>
                  <a:pt x="1408" y="2256"/>
                </a:lnTo>
                <a:lnTo>
                  <a:pt x="1408" y="2255"/>
                </a:lnTo>
                <a:lnTo>
                  <a:pt x="1408" y="2253"/>
                </a:lnTo>
                <a:lnTo>
                  <a:pt x="1408" y="2251"/>
                </a:lnTo>
                <a:lnTo>
                  <a:pt x="1410" y="2251"/>
                </a:lnTo>
                <a:lnTo>
                  <a:pt x="1411" y="2251"/>
                </a:lnTo>
                <a:lnTo>
                  <a:pt x="1411" y="2250"/>
                </a:lnTo>
                <a:lnTo>
                  <a:pt x="1413" y="2250"/>
                </a:lnTo>
                <a:lnTo>
                  <a:pt x="1415" y="2250"/>
                </a:lnTo>
                <a:close/>
                <a:moveTo>
                  <a:pt x="1410" y="2250"/>
                </a:moveTo>
                <a:lnTo>
                  <a:pt x="1410" y="2248"/>
                </a:lnTo>
                <a:lnTo>
                  <a:pt x="1411" y="2248"/>
                </a:lnTo>
                <a:lnTo>
                  <a:pt x="1410" y="2250"/>
                </a:lnTo>
                <a:close/>
                <a:moveTo>
                  <a:pt x="1407" y="2251"/>
                </a:moveTo>
                <a:lnTo>
                  <a:pt x="1407" y="2253"/>
                </a:lnTo>
                <a:lnTo>
                  <a:pt x="1405" y="2253"/>
                </a:lnTo>
                <a:lnTo>
                  <a:pt x="1405" y="2255"/>
                </a:lnTo>
                <a:lnTo>
                  <a:pt x="1403" y="2255"/>
                </a:lnTo>
                <a:lnTo>
                  <a:pt x="1403" y="2253"/>
                </a:lnTo>
                <a:lnTo>
                  <a:pt x="1405" y="2253"/>
                </a:lnTo>
                <a:lnTo>
                  <a:pt x="1403" y="2253"/>
                </a:lnTo>
                <a:lnTo>
                  <a:pt x="1403" y="2251"/>
                </a:lnTo>
                <a:lnTo>
                  <a:pt x="1403" y="2250"/>
                </a:lnTo>
                <a:lnTo>
                  <a:pt x="1405" y="2250"/>
                </a:lnTo>
                <a:lnTo>
                  <a:pt x="1405" y="2248"/>
                </a:lnTo>
                <a:lnTo>
                  <a:pt x="1407" y="2248"/>
                </a:lnTo>
                <a:lnTo>
                  <a:pt x="1407" y="2247"/>
                </a:lnTo>
                <a:lnTo>
                  <a:pt x="1408" y="2247"/>
                </a:lnTo>
                <a:lnTo>
                  <a:pt x="1408" y="2248"/>
                </a:lnTo>
                <a:lnTo>
                  <a:pt x="1407" y="2248"/>
                </a:lnTo>
                <a:lnTo>
                  <a:pt x="1407" y="2250"/>
                </a:lnTo>
                <a:lnTo>
                  <a:pt x="1407" y="2251"/>
                </a:lnTo>
                <a:lnTo>
                  <a:pt x="1405" y="2251"/>
                </a:lnTo>
                <a:lnTo>
                  <a:pt x="1407" y="2251"/>
                </a:lnTo>
                <a:close/>
                <a:moveTo>
                  <a:pt x="1419" y="2248"/>
                </a:moveTo>
                <a:lnTo>
                  <a:pt x="1419" y="2247"/>
                </a:lnTo>
                <a:lnTo>
                  <a:pt x="1421" y="2247"/>
                </a:lnTo>
                <a:lnTo>
                  <a:pt x="1421" y="2248"/>
                </a:lnTo>
                <a:lnTo>
                  <a:pt x="1419" y="2248"/>
                </a:lnTo>
                <a:close/>
                <a:moveTo>
                  <a:pt x="1419" y="2243"/>
                </a:moveTo>
                <a:lnTo>
                  <a:pt x="1421" y="2245"/>
                </a:lnTo>
                <a:lnTo>
                  <a:pt x="1421" y="2247"/>
                </a:lnTo>
                <a:lnTo>
                  <a:pt x="1419" y="2247"/>
                </a:lnTo>
                <a:lnTo>
                  <a:pt x="1418" y="2248"/>
                </a:lnTo>
                <a:lnTo>
                  <a:pt x="1416" y="2248"/>
                </a:lnTo>
                <a:lnTo>
                  <a:pt x="1415" y="2248"/>
                </a:lnTo>
                <a:lnTo>
                  <a:pt x="1415" y="2247"/>
                </a:lnTo>
                <a:lnTo>
                  <a:pt x="1415" y="2245"/>
                </a:lnTo>
                <a:lnTo>
                  <a:pt x="1416" y="2245"/>
                </a:lnTo>
                <a:lnTo>
                  <a:pt x="1418" y="2243"/>
                </a:lnTo>
                <a:lnTo>
                  <a:pt x="1419" y="2243"/>
                </a:lnTo>
                <a:close/>
                <a:moveTo>
                  <a:pt x="1413" y="2234"/>
                </a:moveTo>
                <a:lnTo>
                  <a:pt x="1413" y="2232"/>
                </a:lnTo>
                <a:lnTo>
                  <a:pt x="1413" y="2234"/>
                </a:lnTo>
                <a:close/>
                <a:moveTo>
                  <a:pt x="1416" y="2232"/>
                </a:moveTo>
                <a:lnTo>
                  <a:pt x="1416" y="2231"/>
                </a:lnTo>
                <a:lnTo>
                  <a:pt x="1418" y="2231"/>
                </a:lnTo>
                <a:lnTo>
                  <a:pt x="1416" y="2232"/>
                </a:lnTo>
                <a:close/>
                <a:moveTo>
                  <a:pt x="1440" y="2229"/>
                </a:moveTo>
                <a:lnTo>
                  <a:pt x="1440" y="2231"/>
                </a:lnTo>
                <a:lnTo>
                  <a:pt x="1440" y="2232"/>
                </a:lnTo>
                <a:lnTo>
                  <a:pt x="1439" y="2232"/>
                </a:lnTo>
                <a:lnTo>
                  <a:pt x="1439" y="2234"/>
                </a:lnTo>
                <a:lnTo>
                  <a:pt x="1440" y="2234"/>
                </a:lnTo>
                <a:lnTo>
                  <a:pt x="1440" y="2232"/>
                </a:lnTo>
                <a:lnTo>
                  <a:pt x="1442" y="2232"/>
                </a:lnTo>
                <a:lnTo>
                  <a:pt x="1442" y="2234"/>
                </a:lnTo>
                <a:lnTo>
                  <a:pt x="1442" y="2235"/>
                </a:lnTo>
                <a:lnTo>
                  <a:pt x="1443" y="2235"/>
                </a:lnTo>
                <a:lnTo>
                  <a:pt x="1442" y="2235"/>
                </a:lnTo>
                <a:lnTo>
                  <a:pt x="1443" y="2235"/>
                </a:lnTo>
                <a:lnTo>
                  <a:pt x="1443" y="2237"/>
                </a:lnTo>
                <a:lnTo>
                  <a:pt x="1443" y="2239"/>
                </a:lnTo>
                <a:lnTo>
                  <a:pt x="1443" y="2240"/>
                </a:lnTo>
                <a:lnTo>
                  <a:pt x="1443" y="2242"/>
                </a:lnTo>
                <a:lnTo>
                  <a:pt x="1445" y="2243"/>
                </a:lnTo>
                <a:lnTo>
                  <a:pt x="1445" y="2245"/>
                </a:lnTo>
                <a:lnTo>
                  <a:pt x="1445" y="2247"/>
                </a:lnTo>
                <a:lnTo>
                  <a:pt x="1445" y="2248"/>
                </a:lnTo>
                <a:lnTo>
                  <a:pt x="1445" y="2250"/>
                </a:lnTo>
                <a:lnTo>
                  <a:pt x="1445" y="2251"/>
                </a:lnTo>
                <a:lnTo>
                  <a:pt x="1447" y="2251"/>
                </a:lnTo>
                <a:lnTo>
                  <a:pt x="1447" y="2253"/>
                </a:lnTo>
                <a:lnTo>
                  <a:pt x="1447" y="2255"/>
                </a:lnTo>
                <a:lnTo>
                  <a:pt x="1448" y="2255"/>
                </a:lnTo>
                <a:lnTo>
                  <a:pt x="1448" y="2256"/>
                </a:lnTo>
                <a:lnTo>
                  <a:pt x="1450" y="2258"/>
                </a:lnTo>
                <a:lnTo>
                  <a:pt x="1450" y="2259"/>
                </a:lnTo>
                <a:lnTo>
                  <a:pt x="1450" y="2261"/>
                </a:lnTo>
                <a:lnTo>
                  <a:pt x="1450" y="2263"/>
                </a:lnTo>
                <a:lnTo>
                  <a:pt x="1451" y="2264"/>
                </a:lnTo>
                <a:lnTo>
                  <a:pt x="1450" y="2264"/>
                </a:lnTo>
                <a:lnTo>
                  <a:pt x="1448" y="2264"/>
                </a:lnTo>
                <a:lnTo>
                  <a:pt x="1448" y="2266"/>
                </a:lnTo>
                <a:lnTo>
                  <a:pt x="1447" y="2266"/>
                </a:lnTo>
                <a:lnTo>
                  <a:pt x="1447" y="2264"/>
                </a:lnTo>
                <a:lnTo>
                  <a:pt x="1445" y="2264"/>
                </a:lnTo>
                <a:lnTo>
                  <a:pt x="1443" y="2264"/>
                </a:lnTo>
                <a:lnTo>
                  <a:pt x="1442" y="2264"/>
                </a:lnTo>
                <a:lnTo>
                  <a:pt x="1440" y="2264"/>
                </a:lnTo>
                <a:lnTo>
                  <a:pt x="1439" y="2264"/>
                </a:lnTo>
                <a:lnTo>
                  <a:pt x="1439" y="2263"/>
                </a:lnTo>
                <a:lnTo>
                  <a:pt x="1439" y="2264"/>
                </a:lnTo>
                <a:lnTo>
                  <a:pt x="1437" y="2264"/>
                </a:lnTo>
                <a:lnTo>
                  <a:pt x="1435" y="2264"/>
                </a:lnTo>
                <a:lnTo>
                  <a:pt x="1432" y="2264"/>
                </a:lnTo>
                <a:lnTo>
                  <a:pt x="1431" y="2264"/>
                </a:lnTo>
                <a:lnTo>
                  <a:pt x="1429" y="2264"/>
                </a:lnTo>
                <a:lnTo>
                  <a:pt x="1427" y="2264"/>
                </a:lnTo>
                <a:lnTo>
                  <a:pt x="1426" y="2264"/>
                </a:lnTo>
                <a:lnTo>
                  <a:pt x="1426" y="2263"/>
                </a:lnTo>
                <a:lnTo>
                  <a:pt x="1424" y="2263"/>
                </a:lnTo>
                <a:lnTo>
                  <a:pt x="1423" y="2263"/>
                </a:lnTo>
                <a:lnTo>
                  <a:pt x="1423" y="2264"/>
                </a:lnTo>
                <a:lnTo>
                  <a:pt x="1421" y="2263"/>
                </a:lnTo>
                <a:lnTo>
                  <a:pt x="1419" y="2263"/>
                </a:lnTo>
                <a:lnTo>
                  <a:pt x="1418" y="2263"/>
                </a:lnTo>
                <a:lnTo>
                  <a:pt x="1418" y="2264"/>
                </a:lnTo>
                <a:lnTo>
                  <a:pt x="1416" y="2264"/>
                </a:lnTo>
                <a:lnTo>
                  <a:pt x="1416" y="2263"/>
                </a:lnTo>
                <a:lnTo>
                  <a:pt x="1416" y="2261"/>
                </a:lnTo>
                <a:lnTo>
                  <a:pt x="1418" y="2261"/>
                </a:lnTo>
                <a:lnTo>
                  <a:pt x="1418" y="2259"/>
                </a:lnTo>
                <a:lnTo>
                  <a:pt x="1418" y="2258"/>
                </a:lnTo>
                <a:lnTo>
                  <a:pt x="1416" y="2258"/>
                </a:lnTo>
                <a:lnTo>
                  <a:pt x="1416" y="2256"/>
                </a:lnTo>
                <a:lnTo>
                  <a:pt x="1418" y="2256"/>
                </a:lnTo>
                <a:lnTo>
                  <a:pt x="1418" y="2255"/>
                </a:lnTo>
                <a:lnTo>
                  <a:pt x="1418" y="2253"/>
                </a:lnTo>
                <a:lnTo>
                  <a:pt x="1418" y="2251"/>
                </a:lnTo>
                <a:lnTo>
                  <a:pt x="1418" y="2250"/>
                </a:lnTo>
                <a:lnTo>
                  <a:pt x="1419" y="2248"/>
                </a:lnTo>
                <a:lnTo>
                  <a:pt x="1421" y="2248"/>
                </a:lnTo>
                <a:lnTo>
                  <a:pt x="1421" y="2247"/>
                </a:lnTo>
                <a:lnTo>
                  <a:pt x="1423" y="2245"/>
                </a:lnTo>
                <a:lnTo>
                  <a:pt x="1423" y="2243"/>
                </a:lnTo>
                <a:lnTo>
                  <a:pt x="1421" y="2242"/>
                </a:lnTo>
                <a:lnTo>
                  <a:pt x="1423" y="2242"/>
                </a:lnTo>
                <a:lnTo>
                  <a:pt x="1423" y="2240"/>
                </a:lnTo>
                <a:lnTo>
                  <a:pt x="1423" y="2239"/>
                </a:lnTo>
                <a:lnTo>
                  <a:pt x="1424" y="2240"/>
                </a:lnTo>
                <a:lnTo>
                  <a:pt x="1424" y="2242"/>
                </a:lnTo>
                <a:lnTo>
                  <a:pt x="1424" y="2243"/>
                </a:lnTo>
                <a:lnTo>
                  <a:pt x="1426" y="2243"/>
                </a:lnTo>
                <a:lnTo>
                  <a:pt x="1426" y="2242"/>
                </a:lnTo>
                <a:lnTo>
                  <a:pt x="1427" y="2242"/>
                </a:lnTo>
                <a:lnTo>
                  <a:pt x="1427" y="2240"/>
                </a:lnTo>
                <a:lnTo>
                  <a:pt x="1427" y="2239"/>
                </a:lnTo>
                <a:lnTo>
                  <a:pt x="1427" y="2237"/>
                </a:lnTo>
                <a:lnTo>
                  <a:pt x="1429" y="2237"/>
                </a:lnTo>
                <a:lnTo>
                  <a:pt x="1429" y="2235"/>
                </a:lnTo>
                <a:lnTo>
                  <a:pt x="1431" y="2235"/>
                </a:lnTo>
                <a:lnTo>
                  <a:pt x="1432" y="2235"/>
                </a:lnTo>
                <a:lnTo>
                  <a:pt x="1434" y="2234"/>
                </a:lnTo>
                <a:lnTo>
                  <a:pt x="1434" y="2232"/>
                </a:lnTo>
                <a:lnTo>
                  <a:pt x="1435" y="2232"/>
                </a:lnTo>
                <a:lnTo>
                  <a:pt x="1435" y="2231"/>
                </a:lnTo>
                <a:lnTo>
                  <a:pt x="1437" y="2231"/>
                </a:lnTo>
                <a:lnTo>
                  <a:pt x="1437" y="2232"/>
                </a:lnTo>
                <a:lnTo>
                  <a:pt x="1439" y="2232"/>
                </a:lnTo>
                <a:lnTo>
                  <a:pt x="1439" y="2231"/>
                </a:lnTo>
                <a:lnTo>
                  <a:pt x="1439" y="2229"/>
                </a:lnTo>
                <a:lnTo>
                  <a:pt x="1440" y="2229"/>
                </a:lnTo>
                <a:close/>
                <a:moveTo>
                  <a:pt x="1416" y="2229"/>
                </a:moveTo>
                <a:lnTo>
                  <a:pt x="1416" y="2231"/>
                </a:lnTo>
                <a:lnTo>
                  <a:pt x="1415" y="2231"/>
                </a:lnTo>
                <a:lnTo>
                  <a:pt x="1415" y="2232"/>
                </a:lnTo>
                <a:lnTo>
                  <a:pt x="1413" y="2232"/>
                </a:lnTo>
                <a:lnTo>
                  <a:pt x="1413" y="2231"/>
                </a:lnTo>
                <a:lnTo>
                  <a:pt x="1415" y="2231"/>
                </a:lnTo>
                <a:lnTo>
                  <a:pt x="1413" y="2231"/>
                </a:lnTo>
                <a:lnTo>
                  <a:pt x="1415" y="2229"/>
                </a:lnTo>
                <a:lnTo>
                  <a:pt x="1416" y="2229"/>
                </a:lnTo>
                <a:close/>
                <a:moveTo>
                  <a:pt x="1403" y="2229"/>
                </a:moveTo>
                <a:lnTo>
                  <a:pt x="1402" y="2229"/>
                </a:lnTo>
                <a:lnTo>
                  <a:pt x="1400" y="2229"/>
                </a:lnTo>
                <a:lnTo>
                  <a:pt x="1400" y="2227"/>
                </a:lnTo>
                <a:lnTo>
                  <a:pt x="1402" y="2227"/>
                </a:lnTo>
                <a:lnTo>
                  <a:pt x="1403" y="2229"/>
                </a:lnTo>
                <a:close/>
                <a:moveTo>
                  <a:pt x="1403" y="2227"/>
                </a:moveTo>
                <a:lnTo>
                  <a:pt x="1405" y="2227"/>
                </a:lnTo>
                <a:lnTo>
                  <a:pt x="1405" y="2229"/>
                </a:lnTo>
                <a:lnTo>
                  <a:pt x="1403" y="2229"/>
                </a:lnTo>
                <a:lnTo>
                  <a:pt x="1403" y="2227"/>
                </a:lnTo>
                <a:close/>
                <a:moveTo>
                  <a:pt x="1421" y="2224"/>
                </a:moveTo>
                <a:lnTo>
                  <a:pt x="1419" y="2224"/>
                </a:lnTo>
                <a:lnTo>
                  <a:pt x="1421" y="2224"/>
                </a:lnTo>
                <a:close/>
                <a:moveTo>
                  <a:pt x="1423" y="2224"/>
                </a:moveTo>
                <a:lnTo>
                  <a:pt x="1421" y="2224"/>
                </a:lnTo>
                <a:lnTo>
                  <a:pt x="1421" y="2223"/>
                </a:lnTo>
                <a:lnTo>
                  <a:pt x="1423" y="2223"/>
                </a:lnTo>
                <a:lnTo>
                  <a:pt x="1423" y="2224"/>
                </a:lnTo>
                <a:close/>
                <a:moveTo>
                  <a:pt x="1419" y="2223"/>
                </a:moveTo>
                <a:lnTo>
                  <a:pt x="1418" y="2221"/>
                </a:lnTo>
                <a:lnTo>
                  <a:pt x="1418" y="2219"/>
                </a:lnTo>
                <a:lnTo>
                  <a:pt x="1419" y="2219"/>
                </a:lnTo>
                <a:lnTo>
                  <a:pt x="1419" y="2221"/>
                </a:lnTo>
                <a:lnTo>
                  <a:pt x="1419" y="2223"/>
                </a:lnTo>
                <a:close/>
                <a:moveTo>
                  <a:pt x="1400" y="2223"/>
                </a:moveTo>
                <a:lnTo>
                  <a:pt x="1400" y="2224"/>
                </a:lnTo>
                <a:lnTo>
                  <a:pt x="1400" y="2223"/>
                </a:lnTo>
                <a:lnTo>
                  <a:pt x="1399" y="2223"/>
                </a:lnTo>
                <a:lnTo>
                  <a:pt x="1400" y="2223"/>
                </a:lnTo>
                <a:lnTo>
                  <a:pt x="1400" y="2221"/>
                </a:lnTo>
                <a:lnTo>
                  <a:pt x="1399" y="2221"/>
                </a:lnTo>
                <a:lnTo>
                  <a:pt x="1399" y="2219"/>
                </a:lnTo>
                <a:lnTo>
                  <a:pt x="1400" y="2219"/>
                </a:lnTo>
                <a:lnTo>
                  <a:pt x="1402" y="2219"/>
                </a:lnTo>
                <a:lnTo>
                  <a:pt x="1400" y="2219"/>
                </a:lnTo>
                <a:lnTo>
                  <a:pt x="1400" y="2221"/>
                </a:lnTo>
                <a:lnTo>
                  <a:pt x="1400" y="2223"/>
                </a:lnTo>
                <a:close/>
                <a:moveTo>
                  <a:pt x="1405" y="2215"/>
                </a:moveTo>
                <a:lnTo>
                  <a:pt x="1405" y="2216"/>
                </a:lnTo>
                <a:lnTo>
                  <a:pt x="1403" y="2215"/>
                </a:lnTo>
                <a:lnTo>
                  <a:pt x="1405" y="2215"/>
                </a:lnTo>
                <a:close/>
                <a:moveTo>
                  <a:pt x="1370" y="2208"/>
                </a:moveTo>
                <a:lnTo>
                  <a:pt x="1371" y="2208"/>
                </a:lnTo>
                <a:lnTo>
                  <a:pt x="1371" y="2210"/>
                </a:lnTo>
                <a:lnTo>
                  <a:pt x="1370" y="2210"/>
                </a:lnTo>
                <a:lnTo>
                  <a:pt x="1370" y="2208"/>
                </a:lnTo>
                <a:lnTo>
                  <a:pt x="1370" y="2210"/>
                </a:lnTo>
                <a:lnTo>
                  <a:pt x="1368" y="2208"/>
                </a:lnTo>
                <a:lnTo>
                  <a:pt x="1370" y="2208"/>
                </a:lnTo>
                <a:close/>
                <a:moveTo>
                  <a:pt x="1416" y="2207"/>
                </a:moveTo>
                <a:lnTo>
                  <a:pt x="1418" y="2207"/>
                </a:lnTo>
                <a:lnTo>
                  <a:pt x="1419" y="2208"/>
                </a:lnTo>
                <a:lnTo>
                  <a:pt x="1418" y="2208"/>
                </a:lnTo>
                <a:lnTo>
                  <a:pt x="1418" y="2210"/>
                </a:lnTo>
                <a:lnTo>
                  <a:pt x="1419" y="2210"/>
                </a:lnTo>
                <a:lnTo>
                  <a:pt x="1418" y="2210"/>
                </a:lnTo>
                <a:lnTo>
                  <a:pt x="1418" y="2211"/>
                </a:lnTo>
                <a:lnTo>
                  <a:pt x="1418" y="2213"/>
                </a:lnTo>
                <a:lnTo>
                  <a:pt x="1418" y="2215"/>
                </a:lnTo>
                <a:lnTo>
                  <a:pt x="1418" y="2216"/>
                </a:lnTo>
                <a:lnTo>
                  <a:pt x="1418" y="2218"/>
                </a:lnTo>
                <a:lnTo>
                  <a:pt x="1416" y="2218"/>
                </a:lnTo>
                <a:lnTo>
                  <a:pt x="1416" y="2219"/>
                </a:lnTo>
                <a:lnTo>
                  <a:pt x="1418" y="2219"/>
                </a:lnTo>
                <a:lnTo>
                  <a:pt x="1416" y="2221"/>
                </a:lnTo>
                <a:lnTo>
                  <a:pt x="1418" y="2221"/>
                </a:lnTo>
                <a:lnTo>
                  <a:pt x="1416" y="2221"/>
                </a:lnTo>
                <a:lnTo>
                  <a:pt x="1416" y="2223"/>
                </a:lnTo>
                <a:lnTo>
                  <a:pt x="1415" y="2224"/>
                </a:lnTo>
                <a:lnTo>
                  <a:pt x="1413" y="2224"/>
                </a:lnTo>
                <a:lnTo>
                  <a:pt x="1413" y="2226"/>
                </a:lnTo>
                <a:lnTo>
                  <a:pt x="1411" y="2226"/>
                </a:lnTo>
                <a:lnTo>
                  <a:pt x="1411" y="2224"/>
                </a:lnTo>
                <a:lnTo>
                  <a:pt x="1411" y="2223"/>
                </a:lnTo>
                <a:lnTo>
                  <a:pt x="1410" y="2223"/>
                </a:lnTo>
                <a:lnTo>
                  <a:pt x="1410" y="2224"/>
                </a:lnTo>
                <a:lnTo>
                  <a:pt x="1410" y="2226"/>
                </a:lnTo>
                <a:lnTo>
                  <a:pt x="1410" y="2227"/>
                </a:lnTo>
                <a:lnTo>
                  <a:pt x="1408" y="2227"/>
                </a:lnTo>
                <a:lnTo>
                  <a:pt x="1408" y="2229"/>
                </a:lnTo>
                <a:lnTo>
                  <a:pt x="1407" y="2229"/>
                </a:lnTo>
                <a:lnTo>
                  <a:pt x="1407" y="2227"/>
                </a:lnTo>
                <a:lnTo>
                  <a:pt x="1405" y="2227"/>
                </a:lnTo>
                <a:lnTo>
                  <a:pt x="1403" y="2227"/>
                </a:lnTo>
                <a:lnTo>
                  <a:pt x="1403" y="2226"/>
                </a:lnTo>
                <a:lnTo>
                  <a:pt x="1405" y="2226"/>
                </a:lnTo>
                <a:lnTo>
                  <a:pt x="1403" y="2226"/>
                </a:lnTo>
                <a:lnTo>
                  <a:pt x="1403" y="2224"/>
                </a:lnTo>
                <a:lnTo>
                  <a:pt x="1402" y="2224"/>
                </a:lnTo>
                <a:lnTo>
                  <a:pt x="1402" y="2223"/>
                </a:lnTo>
                <a:lnTo>
                  <a:pt x="1403" y="2224"/>
                </a:lnTo>
                <a:lnTo>
                  <a:pt x="1403" y="2223"/>
                </a:lnTo>
                <a:lnTo>
                  <a:pt x="1403" y="2221"/>
                </a:lnTo>
                <a:lnTo>
                  <a:pt x="1403" y="2223"/>
                </a:lnTo>
                <a:lnTo>
                  <a:pt x="1402" y="2223"/>
                </a:lnTo>
                <a:lnTo>
                  <a:pt x="1402" y="2221"/>
                </a:lnTo>
                <a:lnTo>
                  <a:pt x="1402" y="2219"/>
                </a:lnTo>
                <a:lnTo>
                  <a:pt x="1402" y="2218"/>
                </a:lnTo>
                <a:lnTo>
                  <a:pt x="1403" y="2219"/>
                </a:lnTo>
                <a:lnTo>
                  <a:pt x="1403" y="2221"/>
                </a:lnTo>
                <a:lnTo>
                  <a:pt x="1403" y="2219"/>
                </a:lnTo>
                <a:lnTo>
                  <a:pt x="1405" y="2219"/>
                </a:lnTo>
                <a:lnTo>
                  <a:pt x="1405" y="2218"/>
                </a:lnTo>
                <a:lnTo>
                  <a:pt x="1403" y="2218"/>
                </a:lnTo>
                <a:lnTo>
                  <a:pt x="1403" y="2216"/>
                </a:lnTo>
                <a:lnTo>
                  <a:pt x="1405" y="2216"/>
                </a:lnTo>
                <a:lnTo>
                  <a:pt x="1407" y="2216"/>
                </a:lnTo>
                <a:lnTo>
                  <a:pt x="1407" y="2215"/>
                </a:lnTo>
                <a:lnTo>
                  <a:pt x="1408" y="2215"/>
                </a:lnTo>
                <a:lnTo>
                  <a:pt x="1407" y="2215"/>
                </a:lnTo>
                <a:lnTo>
                  <a:pt x="1407" y="2213"/>
                </a:lnTo>
                <a:lnTo>
                  <a:pt x="1407" y="2211"/>
                </a:lnTo>
                <a:lnTo>
                  <a:pt x="1408" y="2211"/>
                </a:lnTo>
                <a:lnTo>
                  <a:pt x="1407" y="2211"/>
                </a:lnTo>
                <a:lnTo>
                  <a:pt x="1407" y="2210"/>
                </a:lnTo>
                <a:lnTo>
                  <a:pt x="1407" y="2208"/>
                </a:lnTo>
                <a:lnTo>
                  <a:pt x="1408" y="2208"/>
                </a:lnTo>
                <a:lnTo>
                  <a:pt x="1408" y="2207"/>
                </a:lnTo>
                <a:lnTo>
                  <a:pt x="1410" y="2207"/>
                </a:lnTo>
                <a:lnTo>
                  <a:pt x="1411" y="2207"/>
                </a:lnTo>
                <a:lnTo>
                  <a:pt x="1413" y="2207"/>
                </a:lnTo>
                <a:lnTo>
                  <a:pt x="1415" y="2207"/>
                </a:lnTo>
                <a:lnTo>
                  <a:pt x="1416" y="2207"/>
                </a:lnTo>
                <a:close/>
                <a:moveTo>
                  <a:pt x="1426" y="2205"/>
                </a:moveTo>
                <a:lnTo>
                  <a:pt x="1426" y="2207"/>
                </a:lnTo>
                <a:lnTo>
                  <a:pt x="1426" y="2208"/>
                </a:lnTo>
                <a:lnTo>
                  <a:pt x="1426" y="2210"/>
                </a:lnTo>
                <a:lnTo>
                  <a:pt x="1426" y="2211"/>
                </a:lnTo>
                <a:lnTo>
                  <a:pt x="1424" y="2211"/>
                </a:lnTo>
                <a:lnTo>
                  <a:pt x="1424" y="2213"/>
                </a:lnTo>
                <a:lnTo>
                  <a:pt x="1423" y="2213"/>
                </a:lnTo>
                <a:lnTo>
                  <a:pt x="1423" y="2215"/>
                </a:lnTo>
                <a:lnTo>
                  <a:pt x="1424" y="2215"/>
                </a:lnTo>
                <a:lnTo>
                  <a:pt x="1424" y="2216"/>
                </a:lnTo>
                <a:lnTo>
                  <a:pt x="1423" y="2216"/>
                </a:lnTo>
                <a:lnTo>
                  <a:pt x="1423" y="2218"/>
                </a:lnTo>
                <a:lnTo>
                  <a:pt x="1423" y="2219"/>
                </a:lnTo>
                <a:lnTo>
                  <a:pt x="1421" y="2219"/>
                </a:lnTo>
                <a:lnTo>
                  <a:pt x="1421" y="2221"/>
                </a:lnTo>
                <a:lnTo>
                  <a:pt x="1419" y="2219"/>
                </a:lnTo>
                <a:lnTo>
                  <a:pt x="1419" y="2218"/>
                </a:lnTo>
                <a:lnTo>
                  <a:pt x="1419" y="2216"/>
                </a:lnTo>
                <a:lnTo>
                  <a:pt x="1421" y="2216"/>
                </a:lnTo>
                <a:lnTo>
                  <a:pt x="1421" y="2215"/>
                </a:lnTo>
                <a:lnTo>
                  <a:pt x="1421" y="2213"/>
                </a:lnTo>
                <a:lnTo>
                  <a:pt x="1419" y="2213"/>
                </a:lnTo>
                <a:lnTo>
                  <a:pt x="1419" y="2211"/>
                </a:lnTo>
                <a:lnTo>
                  <a:pt x="1419" y="2210"/>
                </a:lnTo>
                <a:lnTo>
                  <a:pt x="1421" y="2210"/>
                </a:lnTo>
                <a:lnTo>
                  <a:pt x="1419" y="2210"/>
                </a:lnTo>
                <a:lnTo>
                  <a:pt x="1419" y="2208"/>
                </a:lnTo>
                <a:lnTo>
                  <a:pt x="1421" y="2208"/>
                </a:lnTo>
                <a:lnTo>
                  <a:pt x="1421" y="2207"/>
                </a:lnTo>
                <a:lnTo>
                  <a:pt x="1423" y="2207"/>
                </a:lnTo>
                <a:lnTo>
                  <a:pt x="1423" y="2208"/>
                </a:lnTo>
                <a:lnTo>
                  <a:pt x="1424" y="2208"/>
                </a:lnTo>
                <a:lnTo>
                  <a:pt x="1424" y="2207"/>
                </a:lnTo>
                <a:lnTo>
                  <a:pt x="1426" y="2207"/>
                </a:lnTo>
                <a:lnTo>
                  <a:pt x="1426" y="2205"/>
                </a:lnTo>
                <a:close/>
                <a:moveTo>
                  <a:pt x="1432" y="2205"/>
                </a:moveTo>
                <a:lnTo>
                  <a:pt x="1431" y="2205"/>
                </a:lnTo>
                <a:lnTo>
                  <a:pt x="1432" y="2205"/>
                </a:lnTo>
                <a:lnTo>
                  <a:pt x="1432" y="2203"/>
                </a:lnTo>
                <a:lnTo>
                  <a:pt x="1432" y="2205"/>
                </a:lnTo>
                <a:close/>
                <a:moveTo>
                  <a:pt x="1434" y="2205"/>
                </a:moveTo>
                <a:lnTo>
                  <a:pt x="1434" y="2203"/>
                </a:lnTo>
                <a:lnTo>
                  <a:pt x="1434" y="2205"/>
                </a:lnTo>
                <a:close/>
                <a:moveTo>
                  <a:pt x="1394" y="2207"/>
                </a:moveTo>
                <a:lnTo>
                  <a:pt x="1392" y="2205"/>
                </a:lnTo>
                <a:lnTo>
                  <a:pt x="1392" y="2203"/>
                </a:lnTo>
                <a:lnTo>
                  <a:pt x="1394" y="2203"/>
                </a:lnTo>
                <a:lnTo>
                  <a:pt x="1395" y="2203"/>
                </a:lnTo>
                <a:lnTo>
                  <a:pt x="1395" y="2205"/>
                </a:lnTo>
                <a:lnTo>
                  <a:pt x="1394" y="2205"/>
                </a:lnTo>
                <a:lnTo>
                  <a:pt x="1394" y="2207"/>
                </a:lnTo>
                <a:close/>
                <a:moveTo>
                  <a:pt x="1373" y="2202"/>
                </a:moveTo>
                <a:lnTo>
                  <a:pt x="1373" y="2200"/>
                </a:lnTo>
                <a:lnTo>
                  <a:pt x="1373" y="2202"/>
                </a:lnTo>
                <a:close/>
                <a:moveTo>
                  <a:pt x="1439" y="2205"/>
                </a:moveTo>
                <a:lnTo>
                  <a:pt x="1440" y="2205"/>
                </a:lnTo>
                <a:lnTo>
                  <a:pt x="1440" y="2207"/>
                </a:lnTo>
                <a:lnTo>
                  <a:pt x="1440" y="2208"/>
                </a:lnTo>
                <a:lnTo>
                  <a:pt x="1439" y="2208"/>
                </a:lnTo>
                <a:lnTo>
                  <a:pt x="1439" y="2210"/>
                </a:lnTo>
                <a:lnTo>
                  <a:pt x="1439" y="2211"/>
                </a:lnTo>
                <a:lnTo>
                  <a:pt x="1439" y="2213"/>
                </a:lnTo>
                <a:lnTo>
                  <a:pt x="1439" y="2215"/>
                </a:lnTo>
                <a:lnTo>
                  <a:pt x="1439" y="2213"/>
                </a:lnTo>
                <a:lnTo>
                  <a:pt x="1439" y="2215"/>
                </a:lnTo>
                <a:lnTo>
                  <a:pt x="1437" y="2215"/>
                </a:lnTo>
                <a:lnTo>
                  <a:pt x="1439" y="2215"/>
                </a:lnTo>
                <a:lnTo>
                  <a:pt x="1439" y="2216"/>
                </a:lnTo>
                <a:lnTo>
                  <a:pt x="1439" y="2218"/>
                </a:lnTo>
                <a:lnTo>
                  <a:pt x="1437" y="2218"/>
                </a:lnTo>
                <a:lnTo>
                  <a:pt x="1437" y="2219"/>
                </a:lnTo>
                <a:lnTo>
                  <a:pt x="1435" y="2221"/>
                </a:lnTo>
                <a:lnTo>
                  <a:pt x="1435" y="2223"/>
                </a:lnTo>
                <a:lnTo>
                  <a:pt x="1434" y="2223"/>
                </a:lnTo>
                <a:lnTo>
                  <a:pt x="1432" y="2224"/>
                </a:lnTo>
                <a:lnTo>
                  <a:pt x="1431" y="2224"/>
                </a:lnTo>
                <a:lnTo>
                  <a:pt x="1431" y="2226"/>
                </a:lnTo>
                <a:lnTo>
                  <a:pt x="1429" y="2226"/>
                </a:lnTo>
                <a:lnTo>
                  <a:pt x="1429" y="2224"/>
                </a:lnTo>
                <a:lnTo>
                  <a:pt x="1427" y="2224"/>
                </a:lnTo>
                <a:lnTo>
                  <a:pt x="1427" y="2226"/>
                </a:lnTo>
                <a:lnTo>
                  <a:pt x="1426" y="2226"/>
                </a:lnTo>
                <a:lnTo>
                  <a:pt x="1426" y="2224"/>
                </a:lnTo>
                <a:lnTo>
                  <a:pt x="1426" y="2223"/>
                </a:lnTo>
                <a:lnTo>
                  <a:pt x="1424" y="2221"/>
                </a:lnTo>
                <a:lnTo>
                  <a:pt x="1426" y="2221"/>
                </a:lnTo>
                <a:lnTo>
                  <a:pt x="1426" y="2219"/>
                </a:lnTo>
                <a:lnTo>
                  <a:pt x="1426" y="2218"/>
                </a:lnTo>
                <a:lnTo>
                  <a:pt x="1427" y="2218"/>
                </a:lnTo>
                <a:lnTo>
                  <a:pt x="1426" y="2218"/>
                </a:lnTo>
                <a:lnTo>
                  <a:pt x="1426" y="2219"/>
                </a:lnTo>
                <a:lnTo>
                  <a:pt x="1424" y="2219"/>
                </a:lnTo>
                <a:lnTo>
                  <a:pt x="1424" y="2218"/>
                </a:lnTo>
                <a:lnTo>
                  <a:pt x="1424" y="2216"/>
                </a:lnTo>
                <a:lnTo>
                  <a:pt x="1426" y="2216"/>
                </a:lnTo>
                <a:lnTo>
                  <a:pt x="1426" y="2215"/>
                </a:lnTo>
                <a:lnTo>
                  <a:pt x="1424" y="2215"/>
                </a:lnTo>
                <a:lnTo>
                  <a:pt x="1424" y="2213"/>
                </a:lnTo>
                <a:lnTo>
                  <a:pt x="1426" y="2213"/>
                </a:lnTo>
                <a:lnTo>
                  <a:pt x="1426" y="2211"/>
                </a:lnTo>
                <a:lnTo>
                  <a:pt x="1426" y="2210"/>
                </a:lnTo>
                <a:lnTo>
                  <a:pt x="1427" y="2210"/>
                </a:lnTo>
                <a:lnTo>
                  <a:pt x="1429" y="2208"/>
                </a:lnTo>
                <a:lnTo>
                  <a:pt x="1429" y="2207"/>
                </a:lnTo>
                <a:lnTo>
                  <a:pt x="1431" y="2207"/>
                </a:lnTo>
                <a:lnTo>
                  <a:pt x="1432" y="2205"/>
                </a:lnTo>
                <a:lnTo>
                  <a:pt x="1434" y="2205"/>
                </a:lnTo>
                <a:lnTo>
                  <a:pt x="1435" y="2205"/>
                </a:lnTo>
                <a:lnTo>
                  <a:pt x="1435" y="2203"/>
                </a:lnTo>
                <a:lnTo>
                  <a:pt x="1437" y="2203"/>
                </a:lnTo>
                <a:lnTo>
                  <a:pt x="1437" y="2202"/>
                </a:lnTo>
                <a:lnTo>
                  <a:pt x="1437" y="2200"/>
                </a:lnTo>
                <a:lnTo>
                  <a:pt x="1439" y="2200"/>
                </a:lnTo>
                <a:lnTo>
                  <a:pt x="1439" y="2202"/>
                </a:lnTo>
                <a:lnTo>
                  <a:pt x="1439" y="2203"/>
                </a:lnTo>
                <a:lnTo>
                  <a:pt x="1439" y="2205"/>
                </a:lnTo>
                <a:close/>
                <a:moveTo>
                  <a:pt x="1383" y="2200"/>
                </a:moveTo>
                <a:lnTo>
                  <a:pt x="1383" y="2202"/>
                </a:lnTo>
                <a:lnTo>
                  <a:pt x="1383" y="2200"/>
                </a:lnTo>
                <a:lnTo>
                  <a:pt x="1384" y="2200"/>
                </a:lnTo>
                <a:lnTo>
                  <a:pt x="1384" y="2202"/>
                </a:lnTo>
                <a:lnTo>
                  <a:pt x="1384" y="2203"/>
                </a:lnTo>
                <a:lnTo>
                  <a:pt x="1383" y="2203"/>
                </a:lnTo>
                <a:lnTo>
                  <a:pt x="1381" y="2203"/>
                </a:lnTo>
                <a:lnTo>
                  <a:pt x="1381" y="2202"/>
                </a:lnTo>
                <a:lnTo>
                  <a:pt x="1381" y="2200"/>
                </a:lnTo>
                <a:lnTo>
                  <a:pt x="1383" y="2200"/>
                </a:lnTo>
                <a:close/>
                <a:moveTo>
                  <a:pt x="1394" y="2202"/>
                </a:moveTo>
                <a:lnTo>
                  <a:pt x="1392" y="2203"/>
                </a:lnTo>
                <a:lnTo>
                  <a:pt x="1391" y="2203"/>
                </a:lnTo>
                <a:lnTo>
                  <a:pt x="1391" y="2202"/>
                </a:lnTo>
                <a:lnTo>
                  <a:pt x="1392" y="2200"/>
                </a:lnTo>
                <a:lnTo>
                  <a:pt x="1394" y="2200"/>
                </a:lnTo>
                <a:lnTo>
                  <a:pt x="1394" y="2202"/>
                </a:lnTo>
                <a:close/>
                <a:moveTo>
                  <a:pt x="1432" y="2203"/>
                </a:moveTo>
                <a:lnTo>
                  <a:pt x="1432" y="2202"/>
                </a:lnTo>
                <a:lnTo>
                  <a:pt x="1432" y="2200"/>
                </a:lnTo>
                <a:lnTo>
                  <a:pt x="1434" y="2200"/>
                </a:lnTo>
                <a:lnTo>
                  <a:pt x="1434" y="2199"/>
                </a:lnTo>
                <a:lnTo>
                  <a:pt x="1435" y="2199"/>
                </a:lnTo>
                <a:lnTo>
                  <a:pt x="1435" y="2200"/>
                </a:lnTo>
                <a:lnTo>
                  <a:pt x="1434" y="2200"/>
                </a:lnTo>
                <a:lnTo>
                  <a:pt x="1435" y="2202"/>
                </a:lnTo>
                <a:lnTo>
                  <a:pt x="1434" y="2202"/>
                </a:lnTo>
                <a:lnTo>
                  <a:pt x="1434" y="2203"/>
                </a:lnTo>
                <a:lnTo>
                  <a:pt x="1432" y="2203"/>
                </a:lnTo>
                <a:close/>
                <a:moveTo>
                  <a:pt x="1405" y="2197"/>
                </a:moveTo>
                <a:lnTo>
                  <a:pt x="1405" y="2199"/>
                </a:lnTo>
                <a:lnTo>
                  <a:pt x="1407" y="2199"/>
                </a:lnTo>
                <a:lnTo>
                  <a:pt x="1405" y="2199"/>
                </a:lnTo>
                <a:lnTo>
                  <a:pt x="1403" y="2200"/>
                </a:lnTo>
                <a:lnTo>
                  <a:pt x="1403" y="2199"/>
                </a:lnTo>
                <a:lnTo>
                  <a:pt x="1403" y="2197"/>
                </a:lnTo>
                <a:lnTo>
                  <a:pt x="1405" y="2197"/>
                </a:lnTo>
                <a:close/>
                <a:moveTo>
                  <a:pt x="1392" y="2197"/>
                </a:moveTo>
                <a:lnTo>
                  <a:pt x="1391" y="2197"/>
                </a:lnTo>
                <a:lnTo>
                  <a:pt x="1391" y="2195"/>
                </a:lnTo>
                <a:lnTo>
                  <a:pt x="1392" y="2195"/>
                </a:lnTo>
                <a:lnTo>
                  <a:pt x="1392" y="2197"/>
                </a:lnTo>
                <a:close/>
                <a:moveTo>
                  <a:pt x="1434" y="2197"/>
                </a:moveTo>
                <a:lnTo>
                  <a:pt x="1434" y="2195"/>
                </a:lnTo>
                <a:lnTo>
                  <a:pt x="1435" y="2195"/>
                </a:lnTo>
                <a:lnTo>
                  <a:pt x="1435" y="2197"/>
                </a:lnTo>
                <a:lnTo>
                  <a:pt x="1434" y="2197"/>
                </a:lnTo>
                <a:close/>
                <a:moveTo>
                  <a:pt x="1378" y="2197"/>
                </a:moveTo>
                <a:lnTo>
                  <a:pt x="1376" y="2197"/>
                </a:lnTo>
                <a:lnTo>
                  <a:pt x="1376" y="2195"/>
                </a:lnTo>
                <a:lnTo>
                  <a:pt x="1378" y="2195"/>
                </a:lnTo>
                <a:lnTo>
                  <a:pt x="1378" y="2197"/>
                </a:lnTo>
                <a:close/>
                <a:moveTo>
                  <a:pt x="1371" y="2195"/>
                </a:moveTo>
                <a:lnTo>
                  <a:pt x="1371" y="2197"/>
                </a:lnTo>
                <a:lnTo>
                  <a:pt x="1371" y="2195"/>
                </a:lnTo>
                <a:lnTo>
                  <a:pt x="1373" y="2195"/>
                </a:lnTo>
                <a:lnTo>
                  <a:pt x="1375" y="2195"/>
                </a:lnTo>
                <a:lnTo>
                  <a:pt x="1375" y="2197"/>
                </a:lnTo>
                <a:lnTo>
                  <a:pt x="1375" y="2195"/>
                </a:lnTo>
                <a:lnTo>
                  <a:pt x="1375" y="2197"/>
                </a:lnTo>
                <a:lnTo>
                  <a:pt x="1376" y="2197"/>
                </a:lnTo>
                <a:lnTo>
                  <a:pt x="1375" y="2197"/>
                </a:lnTo>
                <a:lnTo>
                  <a:pt x="1375" y="2199"/>
                </a:lnTo>
                <a:lnTo>
                  <a:pt x="1375" y="2200"/>
                </a:lnTo>
                <a:lnTo>
                  <a:pt x="1373" y="2200"/>
                </a:lnTo>
                <a:lnTo>
                  <a:pt x="1373" y="2202"/>
                </a:lnTo>
                <a:lnTo>
                  <a:pt x="1371" y="2202"/>
                </a:lnTo>
                <a:lnTo>
                  <a:pt x="1373" y="2202"/>
                </a:lnTo>
                <a:lnTo>
                  <a:pt x="1371" y="2202"/>
                </a:lnTo>
                <a:lnTo>
                  <a:pt x="1371" y="2203"/>
                </a:lnTo>
                <a:lnTo>
                  <a:pt x="1371" y="2202"/>
                </a:lnTo>
                <a:lnTo>
                  <a:pt x="1371" y="2203"/>
                </a:lnTo>
                <a:lnTo>
                  <a:pt x="1371" y="2202"/>
                </a:lnTo>
                <a:lnTo>
                  <a:pt x="1370" y="2202"/>
                </a:lnTo>
                <a:lnTo>
                  <a:pt x="1371" y="2202"/>
                </a:lnTo>
                <a:lnTo>
                  <a:pt x="1370" y="2202"/>
                </a:lnTo>
                <a:lnTo>
                  <a:pt x="1370" y="2200"/>
                </a:lnTo>
                <a:lnTo>
                  <a:pt x="1368" y="2200"/>
                </a:lnTo>
                <a:lnTo>
                  <a:pt x="1368" y="2199"/>
                </a:lnTo>
                <a:lnTo>
                  <a:pt x="1368" y="2200"/>
                </a:lnTo>
                <a:lnTo>
                  <a:pt x="1367" y="2202"/>
                </a:lnTo>
                <a:lnTo>
                  <a:pt x="1367" y="2200"/>
                </a:lnTo>
                <a:lnTo>
                  <a:pt x="1368" y="2199"/>
                </a:lnTo>
                <a:lnTo>
                  <a:pt x="1367" y="2199"/>
                </a:lnTo>
                <a:lnTo>
                  <a:pt x="1368" y="2199"/>
                </a:lnTo>
                <a:lnTo>
                  <a:pt x="1370" y="2199"/>
                </a:lnTo>
                <a:lnTo>
                  <a:pt x="1370" y="2197"/>
                </a:lnTo>
                <a:lnTo>
                  <a:pt x="1370" y="2195"/>
                </a:lnTo>
                <a:lnTo>
                  <a:pt x="1368" y="2195"/>
                </a:lnTo>
                <a:lnTo>
                  <a:pt x="1370" y="2195"/>
                </a:lnTo>
                <a:lnTo>
                  <a:pt x="1371" y="2195"/>
                </a:lnTo>
                <a:close/>
                <a:moveTo>
                  <a:pt x="1378" y="2195"/>
                </a:moveTo>
                <a:lnTo>
                  <a:pt x="1378" y="2194"/>
                </a:lnTo>
                <a:lnTo>
                  <a:pt x="1378" y="2195"/>
                </a:lnTo>
                <a:close/>
                <a:moveTo>
                  <a:pt x="1434" y="2194"/>
                </a:moveTo>
                <a:lnTo>
                  <a:pt x="1432" y="2194"/>
                </a:lnTo>
                <a:lnTo>
                  <a:pt x="1434" y="2194"/>
                </a:lnTo>
                <a:close/>
                <a:moveTo>
                  <a:pt x="1429" y="2194"/>
                </a:moveTo>
                <a:lnTo>
                  <a:pt x="1427" y="2194"/>
                </a:lnTo>
                <a:lnTo>
                  <a:pt x="1427" y="2192"/>
                </a:lnTo>
                <a:lnTo>
                  <a:pt x="1427" y="2194"/>
                </a:lnTo>
                <a:lnTo>
                  <a:pt x="1429" y="2194"/>
                </a:lnTo>
                <a:close/>
                <a:moveTo>
                  <a:pt x="1375" y="2192"/>
                </a:moveTo>
                <a:lnTo>
                  <a:pt x="1375" y="2194"/>
                </a:lnTo>
                <a:lnTo>
                  <a:pt x="1373" y="2194"/>
                </a:lnTo>
                <a:lnTo>
                  <a:pt x="1373" y="2195"/>
                </a:lnTo>
                <a:lnTo>
                  <a:pt x="1373" y="2194"/>
                </a:lnTo>
                <a:lnTo>
                  <a:pt x="1371" y="2194"/>
                </a:lnTo>
                <a:lnTo>
                  <a:pt x="1371" y="2192"/>
                </a:lnTo>
                <a:lnTo>
                  <a:pt x="1373" y="2192"/>
                </a:lnTo>
                <a:lnTo>
                  <a:pt x="1375" y="2192"/>
                </a:lnTo>
                <a:close/>
                <a:moveTo>
                  <a:pt x="1376" y="2194"/>
                </a:moveTo>
                <a:lnTo>
                  <a:pt x="1375" y="2194"/>
                </a:lnTo>
                <a:lnTo>
                  <a:pt x="1375" y="2192"/>
                </a:lnTo>
                <a:lnTo>
                  <a:pt x="1376" y="2192"/>
                </a:lnTo>
                <a:lnTo>
                  <a:pt x="1376" y="2191"/>
                </a:lnTo>
                <a:lnTo>
                  <a:pt x="1376" y="2192"/>
                </a:lnTo>
                <a:lnTo>
                  <a:pt x="1376" y="2194"/>
                </a:lnTo>
                <a:close/>
                <a:moveTo>
                  <a:pt x="1376" y="2187"/>
                </a:moveTo>
                <a:lnTo>
                  <a:pt x="1376" y="2189"/>
                </a:lnTo>
                <a:lnTo>
                  <a:pt x="1376" y="2191"/>
                </a:lnTo>
                <a:lnTo>
                  <a:pt x="1375" y="2191"/>
                </a:lnTo>
                <a:lnTo>
                  <a:pt x="1375" y="2189"/>
                </a:lnTo>
                <a:lnTo>
                  <a:pt x="1375" y="2187"/>
                </a:lnTo>
                <a:lnTo>
                  <a:pt x="1376" y="2187"/>
                </a:lnTo>
                <a:close/>
                <a:moveTo>
                  <a:pt x="1368" y="2189"/>
                </a:moveTo>
                <a:lnTo>
                  <a:pt x="1367" y="2189"/>
                </a:lnTo>
                <a:lnTo>
                  <a:pt x="1365" y="2189"/>
                </a:lnTo>
                <a:lnTo>
                  <a:pt x="1365" y="2187"/>
                </a:lnTo>
                <a:lnTo>
                  <a:pt x="1367" y="2187"/>
                </a:lnTo>
                <a:lnTo>
                  <a:pt x="1367" y="2186"/>
                </a:lnTo>
                <a:lnTo>
                  <a:pt x="1368" y="2186"/>
                </a:lnTo>
                <a:lnTo>
                  <a:pt x="1368" y="2187"/>
                </a:lnTo>
                <a:lnTo>
                  <a:pt x="1368" y="2189"/>
                </a:lnTo>
                <a:close/>
                <a:moveTo>
                  <a:pt x="1384" y="2187"/>
                </a:moveTo>
                <a:lnTo>
                  <a:pt x="1383" y="2187"/>
                </a:lnTo>
                <a:lnTo>
                  <a:pt x="1383" y="2186"/>
                </a:lnTo>
                <a:lnTo>
                  <a:pt x="1384" y="2186"/>
                </a:lnTo>
                <a:lnTo>
                  <a:pt x="1384" y="2187"/>
                </a:lnTo>
                <a:close/>
                <a:moveTo>
                  <a:pt x="1373" y="2186"/>
                </a:moveTo>
                <a:lnTo>
                  <a:pt x="1375" y="2186"/>
                </a:lnTo>
                <a:lnTo>
                  <a:pt x="1373" y="2186"/>
                </a:lnTo>
                <a:lnTo>
                  <a:pt x="1373" y="2187"/>
                </a:lnTo>
                <a:lnTo>
                  <a:pt x="1371" y="2189"/>
                </a:lnTo>
                <a:lnTo>
                  <a:pt x="1373" y="2189"/>
                </a:lnTo>
                <a:lnTo>
                  <a:pt x="1373" y="2191"/>
                </a:lnTo>
                <a:lnTo>
                  <a:pt x="1371" y="2191"/>
                </a:lnTo>
                <a:lnTo>
                  <a:pt x="1370" y="2191"/>
                </a:lnTo>
                <a:lnTo>
                  <a:pt x="1370" y="2192"/>
                </a:lnTo>
                <a:lnTo>
                  <a:pt x="1370" y="2191"/>
                </a:lnTo>
                <a:lnTo>
                  <a:pt x="1368" y="2191"/>
                </a:lnTo>
                <a:lnTo>
                  <a:pt x="1368" y="2192"/>
                </a:lnTo>
                <a:lnTo>
                  <a:pt x="1368" y="2191"/>
                </a:lnTo>
                <a:lnTo>
                  <a:pt x="1370" y="2189"/>
                </a:lnTo>
                <a:lnTo>
                  <a:pt x="1370" y="2187"/>
                </a:lnTo>
                <a:lnTo>
                  <a:pt x="1371" y="2187"/>
                </a:lnTo>
                <a:lnTo>
                  <a:pt x="1370" y="2187"/>
                </a:lnTo>
                <a:lnTo>
                  <a:pt x="1368" y="2187"/>
                </a:lnTo>
                <a:lnTo>
                  <a:pt x="1370" y="2186"/>
                </a:lnTo>
                <a:lnTo>
                  <a:pt x="1370" y="2187"/>
                </a:lnTo>
                <a:lnTo>
                  <a:pt x="1370" y="2186"/>
                </a:lnTo>
                <a:lnTo>
                  <a:pt x="1371" y="2187"/>
                </a:lnTo>
                <a:lnTo>
                  <a:pt x="1373" y="2186"/>
                </a:lnTo>
                <a:close/>
                <a:moveTo>
                  <a:pt x="1384" y="2184"/>
                </a:moveTo>
                <a:lnTo>
                  <a:pt x="1386" y="2186"/>
                </a:lnTo>
                <a:lnTo>
                  <a:pt x="1387" y="2186"/>
                </a:lnTo>
                <a:lnTo>
                  <a:pt x="1387" y="2187"/>
                </a:lnTo>
                <a:lnTo>
                  <a:pt x="1389" y="2189"/>
                </a:lnTo>
                <a:lnTo>
                  <a:pt x="1387" y="2189"/>
                </a:lnTo>
                <a:lnTo>
                  <a:pt x="1387" y="2191"/>
                </a:lnTo>
                <a:lnTo>
                  <a:pt x="1387" y="2189"/>
                </a:lnTo>
                <a:lnTo>
                  <a:pt x="1386" y="2189"/>
                </a:lnTo>
                <a:lnTo>
                  <a:pt x="1386" y="2191"/>
                </a:lnTo>
                <a:lnTo>
                  <a:pt x="1387" y="2191"/>
                </a:lnTo>
                <a:lnTo>
                  <a:pt x="1389" y="2192"/>
                </a:lnTo>
                <a:lnTo>
                  <a:pt x="1389" y="2194"/>
                </a:lnTo>
                <a:lnTo>
                  <a:pt x="1389" y="2195"/>
                </a:lnTo>
                <a:lnTo>
                  <a:pt x="1387" y="2195"/>
                </a:lnTo>
                <a:lnTo>
                  <a:pt x="1387" y="2197"/>
                </a:lnTo>
                <a:lnTo>
                  <a:pt x="1386" y="2199"/>
                </a:lnTo>
                <a:lnTo>
                  <a:pt x="1386" y="2197"/>
                </a:lnTo>
                <a:lnTo>
                  <a:pt x="1384" y="2199"/>
                </a:lnTo>
                <a:lnTo>
                  <a:pt x="1384" y="2200"/>
                </a:lnTo>
                <a:lnTo>
                  <a:pt x="1384" y="2199"/>
                </a:lnTo>
                <a:lnTo>
                  <a:pt x="1383" y="2199"/>
                </a:lnTo>
                <a:lnTo>
                  <a:pt x="1383" y="2197"/>
                </a:lnTo>
                <a:lnTo>
                  <a:pt x="1381" y="2199"/>
                </a:lnTo>
                <a:lnTo>
                  <a:pt x="1381" y="2197"/>
                </a:lnTo>
                <a:lnTo>
                  <a:pt x="1379" y="2197"/>
                </a:lnTo>
                <a:lnTo>
                  <a:pt x="1381" y="2197"/>
                </a:lnTo>
                <a:lnTo>
                  <a:pt x="1379" y="2195"/>
                </a:lnTo>
                <a:lnTo>
                  <a:pt x="1379" y="2194"/>
                </a:lnTo>
                <a:lnTo>
                  <a:pt x="1381" y="2194"/>
                </a:lnTo>
                <a:lnTo>
                  <a:pt x="1381" y="2192"/>
                </a:lnTo>
                <a:lnTo>
                  <a:pt x="1379" y="2192"/>
                </a:lnTo>
                <a:lnTo>
                  <a:pt x="1378" y="2192"/>
                </a:lnTo>
                <a:lnTo>
                  <a:pt x="1378" y="2191"/>
                </a:lnTo>
                <a:lnTo>
                  <a:pt x="1379" y="2191"/>
                </a:lnTo>
                <a:lnTo>
                  <a:pt x="1379" y="2189"/>
                </a:lnTo>
                <a:lnTo>
                  <a:pt x="1379" y="2191"/>
                </a:lnTo>
                <a:lnTo>
                  <a:pt x="1381" y="2191"/>
                </a:lnTo>
                <a:lnTo>
                  <a:pt x="1381" y="2192"/>
                </a:lnTo>
                <a:lnTo>
                  <a:pt x="1383" y="2192"/>
                </a:lnTo>
                <a:lnTo>
                  <a:pt x="1381" y="2191"/>
                </a:lnTo>
                <a:lnTo>
                  <a:pt x="1383" y="2191"/>
                </a:lnTo>
                <a:lnTo>
                  <a:pt x="1383" y="2189"/>
                </a:lnTo>
                <a:lnTo>
                  <a:pt x="1384" y="2189"/>
                </a:lnTo>
                <a:lnTo>
                  <a:pt x="1386" y="2189"/>
                </a:lnTo>
                <a:lnTo>
                  <a:pt x="1386" y="2187"/>
                </a:lnTo>
                <a:lnTo>
                  <a:pt x="1384" y="2187"/>
                </a:lnTo>
                <a:lnTo>
                  <a:pt x="1384" y="2186"/>
                </a:lnTo>
                <a:lnTo>
                  <a:pt x="1384" y="2184"/>
                </a:lnTo>
                <a:close/>
                <a:moveTo>
                  <a:pt x="1389" y="2186"/>
                </a:moveTo>
                <a:lnTo>
                  <a:pt x="1391" y="2186"/>
                </a:lnTo>
                <a:lnTo>
                  <a:pt x="1391" y="2187"/>
                </a:lnTo>
                <a:lnTo>
                  <a:pt x="1391" y="2189"/>
                </a:lnTo>
                <a:lnTo>
                  <a:pt x="1391" y="2191"/>
                </a:lnTo>
                <a:lnTo>
                  <a:pt x="1389" y="2191"/>
                </a:lnTo>
                <a:lnTo>
                  <a:pt x="1389" y="2189"/>
                </a:lnTo>
                <a:lnTo>
                  <a:pt x="1389" y="2187"/>
                </a:lnTo>
                <a:lnTo>
                  <a:pt x="1387" y="2186"/>
                </a:lnTo>
                <a:lnTo>
                  <a:pt x="1387" y="2184"/>
                </a:lnTo>
                <a:lnTo>
                  <a:pt x="1389" y="2184"/>
                </a:lnTo>
                <a:lnTo>
                  <a:pt x="1389" y="2186"/>
                </a:lnTo>
                <a:close/>
                <a:moveTo>
                  <a:pt x="1471" y="2183"/>
                </a:moveTo>
                <a:lnTo>
                  <a:pt x="1472" y="2184"/>
                </a:lnTo>
                <a:lnTo>
                  <a:pt x="1471" y="2184"/>
                </a:lnTo>
                <a:lnTo>
                  <a:pt x="1471" y="2183"/>
                </a:lnTo>
                <a:close/>
                <a:moveTo>
                  <a:pt x="1391" y="2183"/>
                </a:moveTo>
                <a:lnTo>
                  <a:pt x="1391" y="2184"/>
                </a:lnTo>
                <a:lnTo>
                  <a:pt x="1389" y="2183"/>
                </a:lnTo>
                <a:lnTo>
                  <a:pt x="1391" y="2183"/>
                </a:lnTo>
                <a:close/>
                <a:moveTo>
                  <a:pt x="1435" y="2183"/>
                </a:moveTo>
                <a:lnTo>
                  <a:pt x="1435" y="2181"/>
                </a:lnTo>
                <a:lnTo>
                  <a:pt x="1435" y="2183"/>
                </a:lnTo>
                <a:close/>
                <a:moveTo>
                  <a:pt x="1376" y="2181"/>
                </a:moveTo>
                <a:lnTo>
                  <a:pt x="1378" y="2181"/>
                </a:lnTo>
                <a:lnTo>
                  <a:pt x="1378" y="2183"/>
                </a:lnTo>
                <a:lnTo>
                  <a:pt x="1376" y="2183"/>
                </a:lnTo>
                <a:lnTo>
                  <a:pt x="1376" y="2181"/>
                </a:lnTo>
                <a:close/>
                <a:moveTo>
                  <a:pt x="1407" y="2181"/>
                </a:moveTo>
                <a:lnTo>
                  <a:pt x="1407" y="2183"/>
                </a:lnTo>
                <a:lnTo>
                  <a:pt x="1407" y="2181"/>
                </a:lnTo>
                <a:lnTo>
                  <a:pt x="1405" y="2181"/>
                </a:lnTo>
                <a:lnTo>
                  <a:pt x="1407" y="2181"/>
                </a:lnTo>
                <a:close/>
                <a:moveTo>
                  <a:pt x="1376" y="2181"/>
                </a:moveTo>
                <a:lnTo>
                  <a:pt x="1376" y="2179"/>
                </a:lnTo>
                <a:lnTo>
                  <a:pt x="1376" y="2181"/>
                </a:lnTo>
                <a:close/>
                <a:moveTo>
                  <a:pt x="1379" y="2179"/>
                </a:moveTo>
                <a:lnTo>
                  <a:pt x="1379" y="2178"/>
                </a:lnTo>
                <a:lnTo>
                  <a:pt x="1379" y="2179"/>
                </a:lnTo>
                <a:close/>
                <a:moveTo>
                  <a:pt x="1403" y="2178"/>
                </a:moveTo>
                <a:lnTo>
                  <a:pt x="1403" y="2179"/>
                </a:lnTo>
                <a:lnTo>
                  <a:pt x="1403" y="2178"/>
                </a:lnTo>
                <a:lnTo>
                  <a:pt x="1402" y="2178"/>
                </a:lnTo>
                <a:lnTo>
                  <a:pt x="1403" y="2178"/>
                </a:lnTo>
                <a:close/>
                <a:moveTo>
                  <a:pt x="1397" y="2176"/>
                </a:moveTo>
                <a:lnTo>
                  <a:pt x="1395" y="2176"/>
                </a:lnTo>
                <a:lnTo>
                  <a:pt x="1395" y="2175"/>
                </a:lnTo>
                <a:lnTo>
                  <a:pt x="1397" y="2176"/>
                </a:lnTo>
                <a:close/>
                <a:moveTo>
                  <a:pt x="1472" y="2176"/>
                </a:moveTo>
                <a:lnTo>
                  <a:pt x="1472" y="2175"/>
                </a:lnTo>
                <a:lnTo>
                  <a:pt x="1474" y="2175"/>
                </a:lnTo>
                <a:lnTo>
                  <a:pt x="1472" y="2176"/>
                </a:lnTo>
                <a:close/>
                <a:moveTo>
                  <a:pt x="1475" y="2173"/>
                </a:moveTo>
                <a:lnTo>
                  <a:pt x="1474" y="2173"/>
                </a:lnTo>
                <a:lnTo>
                  <a:pt x="1475" y="2173"/>
                </a:lnTo>
                <a:close/>
                <a:moveTo>
                  <a:pt x="1403" y="2173"/>
                </a:moveTo>
                <a:lnTo>
                  <a:pt x="1405" y="2173"/>
                </a:lnTo>
                <a:lnTo>
                  <a:pt x="1403" y="2175"/>
                </a:lnTo>
                <a:lnTo>
                  <a:pt x="1403" y="2176"/>
                </a:lnTo>
                <a:lnTo>
                  <a:pt x="1402" y="2176"/>
                </a:lnTo>
                <a:lnTo>
                  <a:pt x="1402" y="2175"/>
                </a:lnTo>
                <a:lnTo>
                  <a:pt x="1403" y="2175"/>
                </a:lnTo>
                <a:lnTo>
                  <a:pt x="1402" y="2175"/>
                </a:lnTo>
                <a:lnTo>
                  <a:pt x="1402" y="2173"/>
                </a:lnTo>
                <a:lnTo>
                  <a:pt x="1403" y="2173"/>
                </a:lnTo>
                <a:close/>
                <a:moveTo>
                  <a:pt x="1368" y="2171"/>
                </a:moveTo>
                <a:lnTo>
                  <a:pt x="1370" y="2173"/>
                </a:lnTo>
                <a:lnTo>
                  <a:pt x="1371" y="2173"/>
                </a:lnTo>
                <a:lnTo>
                  <a:pt x="1373" y="2173"/>
                </a:lnTo>
                <a:lnTo>
                  <a:pt x="1373" y="2175"/>
                </a:lnTo>
                <a:lnTo>
                  <a:pt x="1373" y="2176"/>
                </a:lnTo>
                <a:lnTo>
                  <a:pt x="1375" y="2176"/>
                </a:lnTo>
                <a:lnTo>
                  <a:pt x="1375" y="2178"/>
                </a:lnTo>
                <a:lnTo>
                  <a:pt x="1375" y="2179"/>
                </a:lnTo>
                <a:lnTo>
                  <a:pt x="1375" y="2181"/>
                </a:lnTo>
                <a:lnTo>
                  <a:pt x="1375" y="2183"/>
                </a:lnTo>
                <a:lnTo>
                  <a:pt x="1375" y="2184"/>
                </a:lnTo>
                <a:lnTo>
                  <a:pt x="1373" y="2184"/>
                </a:lnTo>
                <a:lnTo>
                  <a:pt x="1371" y="2184"/>
                </a:lnTo>
                <a:lnTo>
                  <a:pt x="1371" y="2186"/>
                </a:lnTo>
                <a:lnTo>
                  <a:pt x="1371" y="2184"/>
                </a:lnTo>
                <a:lnTo>
                  <a:pt x="1370" y="2184"/>
                </a:lnTo>
                <a:lnTo>
                  <a:pt x="1368" y="2184"/>
                </a:lnTo>
                <a:lnTo>
                  <a:pt x="1368" y="2183"/>
                </a:lnTo>
                <a:lnTo>
                  <a:pt x="1370" y="2183"/>
                </a:lnTo>
                <a:lnTo>
                  <a:pt x="1368" y="2183"/>
                </a:lnTo>
                <a:lnTo>
                  <a:pt x="1368" y="2181"/>
                </a:lnTo>
                <a:lnTo>
                  <a:pt x="1368" y="2183"/>
                </a:lnTo>
                <a:lnTo>
                  <a:pt x="1368" y="2184"/>
                </a:lnTo>
                <a:lnTo>
                  <a:pt x="1367" y="2184"/>
                </a:lnTo>
                <a:lnTo>
                  <a:pt x="1365" y="2183"/>
                </a:lnTo>
                <a:lnTo>
                  <a:pt x="1367" y="2183"/>
                </a:lnTo>
                <a:lnTo>
                  <a:pt x="1367" y="2181"/>
                </a:lnTo>
                <a:lnTo>
                  <a:pt x="1368" y="2181"/>
                </a:lnTo>
                <a:lnTo>
                  <a:pt x="1367" y="2181"/>
                </a:lnTo>
                <a:lnTo>
                  <a:pt x="1365" y="2181"/>
                </a:lnTo>
                <a:lnTo>
                  <a:pt x="1365" y="2183"/>
                </a:lnTo>
                <a:lnTo>
                  <a:pt x="1363" y="2183"/>
                </a:lnTo>
                <a:lnTo>
                  <a:pt x="1363" y="2181"/>
                </a:lnTo>
                <a:lnTo>
                  <a:pt x="1363" y="2179"/>
                </a:lnTo>
                <a:lnTo>
                  <a:pt x="1363" y="2178"/>
                </a:lnTo>
                <a:lnTo>
                  <a:pt x="1365" y="2178"/>
                </a:lnTo>
                <a:lnTo>
                  <a:pt x="1365" y="2179"/>
                </a:lnTo>
                <a:lnTo>
                  <a:pt x="1365" y="2178"/>
                </a:lnTo>
                <a:lnTo>
                  <a:pt x="1365" y="2176"/>
                </a:lnTo>
                <a:lnTo>
                  <a:pt x="1365" y="2175"/>
                </a:lnTo>
                <a:lnTo>
                  <a:pt x="1367" y="2175"/>
                </a:lnTo>
                <a:lnTo>
                  <a:pt x="1367" y="2173"/>
                </a:lnTo>
                <a:lnTo>
                  <a:pt x="1368" y="2173"/>
                </a:lnTo>
                <a:lnTo>
                  <a:pt x="1368" y="2171"/>
                </a:lnTo>
                <a:close/>
                <a:moveTo>
                  <a:pt x="1469" y="2173"/>
                </a:moveTo>
                <a:lnTo>
                  <a:pt x="1469" y="2171"/>
                </a:lnTo>
                <a:lnTo>
                  <a:pt x="1469" y="2170"/>
                </a:lnTo>
                <a:lnTo>
                  <a:pt x="1471" y="2170"/>
                </a:lnTo>
                <a:lnTo>
                  <a:pt x="1471" y="2171"/>
                </a:lnTo>
                <a:lnTo>
                  <a:pt x="1471" y="2173"/>
                </a:lnTo>
                <a:lnTo>
                  <a:pt x="1469" y="2173"/>
                </a:lnTo>
                <a:close/>
                <a:moveTo>
                  <a:pt x="1472" y="2168"/>
                </a:moveTo>
                <a:lnTo>
                  <a:pt x="1474" y="2170"/>
                </a:lnTo>
                <a:lnTo>
                  <a:pt x="1472" y="2170"/>
                </a:lnTo>
                <a:lnTo>
                  <a:pt x="1472" y="2168"/>
                </a:lnTo>
                <a:lnTo>
                  <a:pt x="1471" y="2168"/>
                </a:lnTo>
                <a:lnTo>
                  <a:pt x="1472" y="2168"/>
                </a:lnTo>
                <a:close/>
                <a:moveTo>
                  <a:pt x="1315" y="2170"/>
                </a:moveTo>
                <a:lnTo>
                  <a:pt x="1315" y="2168"/>
                </a:lnTo>
                <a:lnTo>
                  <a:pt x="1315" y="2170"/>
                </a:lnTo>
                <a:close/>
                <a:moveTo>
                  <a:pt x="1373" y="2171"/>
                </a:moveTo>
                <a:lnTo>
                  <a:pt x="1371" y="2171"/>
                </a:lnTo>
                <a:lnTo>
                  <a:pt x="1371" y="2170"/>
                </a:lnTo>
                <a:lnTo>
                  <a:pt x="1370" y="2170"/>
                </a:lnTo>
                <a:lnTo>
                  <a:pt x="1371" y="2168"/>
                </a:lnTo>
                <a:lnTo>
                  <a:pt x="1373" y="2168"/>
                </a:lnTo>
                <a:lnTo>
                  <a:pt x="1373" y="2170"/>
                </a:lnTo>
                <a:lnTo>
                  <a:pt x="1373" y="2171"/>
                </a:lnTo>
                <a:close/>
                <a:moveTo>
                  <a:pt x="1407" y="2168"/>
                </a:moveTo>
                <a:lnTo>
                  <a:pt x="1407" y="2170"/>
                </a:lnTo>
                <a:lnTo>
                  <a:pt x="1405" y="2170"/>
                </a:lnTo>
                <a:lnTo>
                  <a:pt x="1405" y="2171"/>
                </a:lnTo>
                <a:lnTo>
                  <a:pt x="1405" y="2170"/>
                </a:lnTo>
                <a:lnTo>
                  <a:pt x="1405" y="2168"/>
                </a:lnTo>
                <a:lnTo>
                  <a:pt x="1407" y="2168"/>
                </a:lnTo>
                <a:close/>
                <a:moveTo>
                  <a:pt x="1312" y="2168"/>
                </a:moveTo>
                <a:lnTo>
                  <a:pt x="1314" y="2168"/>
                </a:lnTo>
                <a:lnTo>
                  <a:pt x="1312" y="2168"/>
                </a:lnTo>
                <a:lnTo>
                  <a:pt x="1312" y="2170"/>
                </a:lnTo>
                <a:lnTo>
                  <a:pt x="1314" y="2170"/>
                </a:lnTo>
                <a:lnTo>
                  <a:pt x="1312" y="2170"/>
                </a:lnTo>
                <a:lnTo>
                  <a:pt x="1314" y="2170"/>
                </a:lnTo>
                <a:lnTo>
                  <a:pt x="1312" y="2171"/>
                </a:lnTo>
                <a:lnTo>
                  <a:pt x="1311" y="2171"/>
                </a:lnTo>
                <a:lnTo>
                  <a:pt x="1311" y="2170"/>
                </a:lnTo>
                <a:lnTo>
                  <a:pt x="1312" y="2170"/>
                </a:lnTo>
                <a:lnTo>
                  <a:pt x="1311" y="2170"/>
                </a:lnTo>
                <a:lnTo>
                  <a:pt x="1312" y="2170"/>
                </a:lnTo>
                <a:lnTo>
                  <a:pt x="1312" y="2168"/>
                </a:lnTo>
                <a:close/>
                <a:moveTo>
                  <a:pt x="1314" y="2165"/>
                </a:moveTo>
                <a:lnTo>
                  <a:pt x="1315" y="2165"/>
                </a:lnTo>
                <a:lnTo>
                  <a:pt x="1315" y="2167"/>
                </a:lnTo>
                <a:lnTo>
                  <a:pt x="1314" y="2167"/>
                </a:lnTo>
                <a:lnTo>
                  <a:pt x="1314" y="2168"/>
                </a:lnTo>
                <a:lnTo>
                  <a:pt x="1314" y="2167"/>
                </a:lnTo>
                <a:lnTo>
                  <a:pt x="1314" y="2165"/>
                </a:lnTo>
                <a:close/>
                <a:moveTo>
                  <a:pt x="1471" y="2157"/>
                </a:moveTo>
                <a:lnTo>
                  <a:pt x="1472" y="2157"/>
                </a:lnTo>
                <a:lnTo>
                  <a:pt x="1472" y="2159"/>
                </a:lnTo>
                <a:lnTo>
                  <a:pt x="1471" y="2159"/>
                </a:lnTo>
                <a:lnTo>
                  <a:pt x="1471" y="2157"/>
                </a:lnTo>
                <a:close/>
                <a:moveTo>
                  <a:pt x="1479" y="2152"/>
                </a:moveTo>
                <a:lnTo>
                  <a:pt x="1477" y="2152"/>
                </a:lnTo>
                <a:lnTo>
                  <a:pt x="1477" y="2151"/>
                </a:lnTo>
                <a:lnTo>
                  <a:pt x="1479" y="2151"/>
                </a:lnTo>
                <a:lnTo>
                  <a:pt x="1479" y="2152"/>
                </a:lnTo>
                <a:close/>
                <a:moveTo>
                  <a:pt x="1322" y="2152"/>
                </a:moveTo>
                <a:lnTo>
                  <a:pt x="1320" y="2152"/>
                </a:lnTo>
                <a:lnTo>
                  <a:pt x="1320" y="2151"/>
                </a:lnTo>
                <a:lnTo>
                  <a:pt x="1322" y="2151"/>
                </a:lnTo>
                <a:lnTo>
                  <a:pt x="1322" y="2152"/>
                </a:lnTo>
                <a:close/>
                <a:moveTo>
                  <a:pt x="613" y="2149"/>
                </a:moveTo>
                <a:lnTo>
                  <a:pt x="615" y="2149"/>
                </a:lnTo>
                <a:lnTo>
                  <a:pt x="616" y="2151"/>
                </a:lnTo>
                <a:lnTo>
                  <a:pt x="616" y="2152"/>
                </a:lnTo>
                <a:lnTo>
                  <a:pt x="615" y="2152"/>
                </a:lnTo>
                <a:lnTo>
                  <a:pt x="615" y="2151"/>
                </a:lnTo>
                <a:lnTo>
                  <a:pt x="613" y="2151"/>
                </a:lnTo>
                <a:lnTo>
                  <a:pt x="613" y="2149"/>
                </a:lnTo>
                <a:close/>
                <a:moveTo>
                  <a:pt x="1480" y="2151"/>
                </a:moveTo>
                <a:lnTo>
                  <a:pt x="1480" y="2149"/>
                </a:lnTo>
                <a:lnTo>
                  <a:pt x="1480" y="2151"/>
                </a:lnTo>
                <a:close/>
                <a:moveTo>
                  <a:pt x="1482" y="2149"/>
                </a:moveTo>
                <a:lnTo>
                  <a:pt x="1480" y="2149"/>
                </a:lnTo>
                <a:lnTo>
                  <a:pt x="1482" y="2149"/>
                </a:lnTo>
                <a:close/>
                <a:moveTo>
                  <a:pt x="610" y="2146"/>
                </a:moveTo>
                <a:lnTo>
                  <a:pt x="608" y="2146"/>
                </a:lnTo>
                <a:lnTo>
                  <a:pt x="608" y="2144"/>
                </a:lnTo>
                <a:lnTo>
                  <a:pt x="610" y="2146"/>
                </a:lnTo>
                <a:close/>
                <a:moveTo>
                  <a:pt x="1365" y="2144"/>
                </a:moveTo>
                <a:lnTo>
                  <a:pt x="1365" y="2146"/>
                </a:lnTo>
                <a:lnTo>
                  <a:pt x="1363" y="2146"/>
                </a:lnTo>
                <a:lnTo>
                  <a:pt x="1363" y="2144"/>
                </a:lnTo>
                <a:lnTo>
                  <a:pt x="1365" y="2144"/>
                </a:lnTo>
                <a:close/>
                <a:moveTo>
                  <a:pt x="1471" y="2144"/>
                </a:moveTo>
                <a:lnTo>
                  <a:pt x="1471" y="2143"/>
                </a:lnTo>
                <a:lnTo>
                  <a:pt x="1471" y="2144"/>
                </a:lnTo>
                <a:close/>
                <a:moveTo>
                  <a:pt x="1322" y="2141"/>
                </a:moveTo>
                <a:lnTo>
                  <a:pt x="1322" y="2143"/>
                </a:lnTo>
                <a:lnTo>
                  <a:pt x="1322" y="2144"/>
                </a:lnTo>
                <a:lnTo>
                  <a:pt x="1320" y="2144"/>
                </a:lnTo>
                <a:lnTo>
                  <a:pt x="1320" y="2143"/>
                </a:lnTo>
                <a:lnTo>
                  <a:pt x="1322" y="2141"/>
                </a:lnTo>
                <a:close/>
                <a:moveTo>
                  <a:pt x="608" y="2141"/>
                </a:moveTo>
                <a:lnTo>
                  <a:pt x="610" y="2141"/>
                </a:lnTo>
                <a:lnTo>
                  <a:pt x="610" y="2143"/>
                </a:lnTo>
                <a:lnTo>
                  <a:pt x="610" y="2144"/>
                </a:lnTo>
                <a:lnTo>
                  <a:pt x="608" y="2143"/>
                </a:lnTo>
                <a:lnTo>
                  <a:pt x="608" y="2141"/>
                </a:lnTo>
                <a:lnTo>
                  <a:pt x="607" y="2141"/>
                </a:lnTo>
                <a:lnTo>
                  <a:pt x="608" y="2141"/>
                </a:lnTo>
                <a:close/>
                <a:moveTo>
                  <a:pt x="1360" y="2139"/>
                </a:moveTo>
                <a:lnTo>
                  <a:pt x="1360" y="2141"/>
                </a:lnTo>
                <a:lnTo>
                  <a:pt x="1362" y="2141"/>
                </a:lnTo>
                <a:lnTo>
                  <a:pt x="1362" y="2139"/>
                </a:lnTo>
                <a:lnTo>
                  <a:pt x="1363" y="2139"/>
                </a:lnTo>
                <a:lnTo>
                  <a:pt x="1363" y="2141"/>
                </a:lnTo>
                <a:lnTo>
                  <a:pt x="1362" y="2141"/>
                </a:lnTo>
                <a:lnTo>
                  <a:pt x="1360" y="2143"/>
                </a:lnTo>
                <a:lnTo>
                  <a:pt x="1360" y="2141"/>
                </a:lnTo>
                <a:lnTo>
                  <a:pt x="1360" y="2143"/>
                </a:lnTo>
                <a:lnTo>
                  <a:pt x="1359" y="2143"/>
                </a:lnTo>
                <a:lnTo>
                  <a:pt x="1357" y="2143"/>
                </a:lnTo>
                <a:lnTo>
                  <a:pt x="1359" y="2141"/>
                </a:lnTo>
                <a:lnTo>
                  <a:pt x="1357" y="2141"/>
                </a:lnTo>
                <a:lnTo>
                  <a:pt x="1359" y="2141"/>
                </a:lnTo>
                <a:lnTo>
                  <a:pt x="1357" y="2141"/>
                </a:lnTo>
                <a:lnTo>
                  <a:pt x="1357" y="2139"/>
                </a:lnTo>
                <a:lnTo>
                  <a:pt x="1359" y="2139"/>
                </a:lnTo>
                <a:lnTo>
                  <a:pt x="1360" y="2139"/>
                </a:lnTo>
                <a:close/>
                <a:moveTo>
                  <a:pt x="1362" y="2139"/>
                </a:moveTo>
                <a:lnTo>
                  <a:pt x="1362" y="2138"/>
                </a:lnTo>
                <a:lnTo>
                  <a:pt x="1362" y="2139"/>
                </a:lnTo>
                <a:close/>
                <a:moveTo>
                  <a:pt x="607" y="2139"/>
                </a:moveTo>
                <a:lnTo>
                  <a:pt x="608" y="2139"/>
                </a:lnTo>
                <a:lnTo>
                  <a:pt x="608" y="2141"/>
                </a:lnTo>
                <a:lnTo>
                  <a:pt x="607" y="2141"/>
                </a:lnTo>
                <a:lnTo>
                  <a:pt x="605" y="2139"/>
                </a:lnTo>
                <a:lnTo>
                  <a:pt x="603" y="2139"/>
                </a:lnTo>
                <a:lnTo>
                  <a:pt x="603" y="2138"/>
                </a:lnTo>
                <a:lnTo>
                  <a:pt x="605" y="2136"/>
                </a:lnTo>
                <a:lnTo>
                  <a:pt x="605" y="2138"/>
                </a:lnTo>
                <a:lnTo>
                  <a:pt x="607" y="2138"/>
                </a:lnTo>
                <a:lnTo>
                  <a:pt x="607" y="2139"/>
                </a:lnTo>
                <a:close/>
                <a:moveTo>
                  <a:pt x="1469" y="2136"/>
                </a:moveTo>
                <a:lnTo>
                  <a:pt x="1467" y="2136"/>
                </a:lnTo>
                <a:lnTo>
                  <a:pt x="1469" y="2135"/>
                </a:lnTo>
                <a:lnTo>
                  <a:pt x="1469" y="2136"/>
                </a:lnTo>
                <a:close/>
                <a:moveTo>
                  <a:pt x="1307" y="2136"/>
                </a:moveTo>
                <a:lnTo>
                  <a:pt x="1306" y="2136"/>
                </a:lnTo>
                <a:lnTo>
                  <a:pt x="1306" y="2135"/>
                </a:lnTo>
                <a:lnTo>
                  <a:pt x="1307" y="2135"/>
                </a:lnTo>
                <a:lnTo>
                  <a:pt x="1307" y="2136"/>
                </a:lnTo>
                <a:close/>
                <a:moveTo>
                  <a:pt x="1363" y="2138"/>
                </a:moveTo>
                <a:lnTo>
                  <a:pt x="1363" y="2136"/>
                </a:lnTo>
                <a:lnTo>
                  <a:pt x="1365" y="2136"/>
                </a:lnTo>
                <a:lnTo>
                  <a:pt x="1365" y="2135"/>
                </a:lnTo>
                <a:lnTo>
                  <a:pt x="1367" y="2135"/>
                </a:lnTo>
                <a:lnTo>
                  <a:pt x="1365" y="2136"/>
                </a:lnTo>
                <a:lnTo>
                  <a:pt x="1367" y="2136"/>
                </a:lnTo>
                <a:lnTo>
                  <a:pt x="1365" y="2136"/>
                </a:lnTo>
                <a:lnTo>
                  <a:pt x="1365" y="2138"/>
                </a:lnTo>
                <a:lnTo>
                  <a:pt x="1363" y="2138"/>
                </a:lnTo>
                <a:close/>
                <a:moveTo>
                  <a:pt x="1359" y="2133"/>
                </a:moveTo>
                <a:lnTo>
                  <a:pt x="1357" y="2133"/>
                </a:lnTo>
                <a:lnTo>
                  <a:pt x="1357" y="2131"/>
                </a:lnTo>
                <a:lnTo>
                  <a:pt x="1359" y="2131"/>
                </a:lnTo>
                <a:lnTo>
                  <a:pt x="1359" y="2133"/>
                </a:lnTo>
                <a:close/>
                <a:moveTo>
                  <a:pt x="1373" y="2133"/>
                </a:moveTo>
                <a:lnTo>
                  <a:pt x="1371" y="2133"/>
                </a:lnTo>
                <a:lnTo>
                  <a:pt x="1371" y="2131"/>
                </a:lnTo>
                <a:lnTo>
                  <a:pt x="1373" y="2131"/>
                </a:lnTo>
                <a:lnTo>
                  <a:pt x="1371" y="2131"/>
                </a:lnTo>
                <a:lnTo>
                  <a:pt x="1373" y="2131"/>
                </a:lnTo>
                <a:lnTo>
                  <a:pt x="1373" y="2133"/>
                </a:lnTo>
                <a:close/>
                <a:moveTo>
                  <a:pt x="1365" y="2131"/>
                </a:moveTo>
                <a:lnTo>
                  <a:pt x="1363" y="2131"/>
                </a:lnTo>
                <a:lnTo>
                  <a:pt x="1365" y="2131"/>
                </a:lnTo>
                <a:close/>
                <a:moveTo>
                  <a:pt x="1307" y="2130"/>
                </a:moveTo>
                <a:lnTo>
                  <a:pt x="1307" y="2131"/>
                </a:lnTo>
                <a:lnTo>
                  <a:pt x="1307" y="2133"/>
                </a:lnTo>
                <a:lnTo>
                  <a:pt x="1306" y="2133"/>
                </a:lnTo>
                <a:lnTo>
                  <a:pt x="1306" y="2131"/>
                </a:lnTo>
                <a:lnTo>
                  <a:pt x="1307" y="2131"/>
                </a:lnTo>
                <a:lnTo>
                  <a:pt x="1306" y="2131"/>
                </a:lnTo>
                <a:lnTo>
                  <a:pt x="1307" y="2130"/>
                </a:lnTo>
                <a:close/>
                <a:moveTo>
                  <a:pt x="1466" y="2133"/>
                </a:moveTo>
                <a:lnTo>
                  <a:pt x="1466" y="2131"/>
                </a:lnTo>
                <a:lnTo>
                  <a:pt x="1464" y="2131"/>
                </a:lnTo>
                <a:lnTo>
                  <a:pt x="1464" y="2130"/>
                </a:lnTo>
                <a:lnTo>
                  <a:pt x="1466" y="2130"/>
                </a:lnTo>
                <a:lnTo>
                  <a:pt x="1466" y="2128"/>
                </a:lnTo>
                <a:lnTo>
                  <a:pt x="1467" y="2128"/>
                </a:lnTo>
                <a:lnTo>
                  <a:pt x="1467" y="2130"/>
                </a:lnTo>
                <a:lnTo>
                  <a:pt x="1467" y="2131"/>
                </a:lnTo>
                <a:lnTo>
                  <a:pt x="1467" y="2133"/>
                </a:lnTo>
                <a:lnTo>
                  <a:pt x="1466" y="2133"/>
                </a:lnTo>
                <a:close/>
                <a:moveTo>
                  <a:pt x="1371" y="2130"/>
                </a:moveTo>
                <a:lnTo>
                  <a:pt x="1370" y="2130"/>
                </a:lnTo>
                <a:lnTo>
                  <a:pt x="1370" y="2128"/>
                </a:lnTo>
                <a:lnTo>
                  <a:pt x="1370" y="2127"/>
                </a:lnTo>
                <a:lnTo>
                  <a:pt x="1371" y="2127"/>
                </a:lnTo>
                <a:lnTo>
                  <a:pt x="1371" y="2128"/>
                </a:lnTo>
                <a:lnTo>
                  <a:pt x="1371" y="2130"/>
                </a:lnTo>
                <a:close/>
                <a:moveTo>
                  <a:pt x="1365" y="2130"/>
                </a:moveTo>
                <a:lnTo>
                  <a:pt x="1365" y="2128"/>
                </a:lnTo>
                <a:lnTo>
                  <a:pt x="1365" y="2127"/>
                </a:lnTo>
                <a:lnTo>
                  <a:pt x="1367" y="2127"/>
                </a:lnTo>
                <a:lnTo>
                  <a:pt x="1367" y="2128"/>
                </a:lnTo>
                <a:lnTo>
                  <a:pt x="1367" y="2130"/>
                </a:lnTo>
                <a:lnTo>
                  <a:pt x="1365" y="2130"/>
                </a:lnTo>
                <a:close/>
                <a:moveTo>
                  <a:pt x="1359" y="2128"/>
                </a:moveTo>
                <a:lnTo>
                  <a:pt x="1359" y="2127"/>
                </a:lnTo>
                <a:lnTo>
                  <a:pt x="1357" y="2127"/>
                </a:lnTo>
                <a:lnTo>
                  <a:pt x="1359" y="2127"/>
                </a:lnTo>
                <a:lnTo>
                  <a:pt x="1360" y="2127"/>
                </a:lnTo>
                <a:lnTo>
                  <a:pt x="1360" y="2128"/>
                </a:lnTo>
                <a:lnTo>
                  <a:pt x="1359" y="2128"/>
                </a:lnTo>
                <a:close/>
                <a:moveTo>
                  <a:pt x="1362" y="2133"/>
                </a:moveTo>
                <a:lnTo>
                  <a:pt x="1362" y="2135"/>
                </a:lnTo>
                <a:lnTo>
                  <a:pt x="1360" y="2135"/>
                </a:lnTo>
                <a:lnTo>
                  <a:pt x="1362" y="2135"/>
                </a:lnTo>
                <a:lnTo>
                  <a:pt x="1362" y="2136"/>
                </a:lnTo>
                <a:lnTo>
                  <a:pt x="1360" y="2136"/>
                </a:lnTo>
                <a:lnTo>
                  <a:pt x="1362" y="2136"/>
                </a:lnTo>
                <a:lnTo>
                  <a:pt x="1362" y="2138"/>
                </a:lnTo>
                <a:lnTo>
                  <a:pt x="1360" y="2138"/>
                </a:lnTo>
                <a:lnTo>
                  <a:pt x="1360" y="2139"/>
                </a:lnTo>
                <a:lnTo>
                  <a:pt x="1359" y="2139"/>
                </a:lnTo>
                <a:lnTo>
                  <a:pt x="1357" y="2138"/>
                </a:lnTo>
                <a:lnTo>
                  <a:pt x="1355" y="2138"/>
                </a:lnTo>
                <a:lnTo>
                  <a:pt x="1355" y="2136"/>
                </a:lnTo>
                <a:lnTo>
                  <a:pt x="1357" y="2136"/>
                </a:lnTo>
                <a:lnTo>
                  <a:pt x="1357" y="2135"/>
                </a:lnTo>
                <a:lnTo>
                  <a:pt x="1359" y="2135"/>
                </a:lnTo>
                <a:lnTo>
                  <a:pt x="1357" y="2135"/>
                </a:lnTo>
                <a:lnTo>
                  <a:pt x="1359" y="2136"/>
                </a:lnTo>
                <a:lnTo>
                  <a:pt x="1359" y="2135"/>
                </a:lnTo>
                <a:lnTo>
                  <a:pt x="1360" y="2135"/>
                </a:lnTo>
                <a:lnTo>
                  <a:pt x="1360" y="2136"/>
                </a:lnTo>
                <a:lnTo>
                  <a:pt x="1360" y="2135"/>
                </a:lnTo>
                <a:lnTo>
                  <a:pt x="1360" y="2133"/>
                </a:lnTo>
                <a:lnTo>
                  <a:pt x="1360" y="2131"/>
                </a:lnTo>
                <a:lnTo>
                  <a:pt x="1360" y="2130"/>
                </a:lnTo>
                <a:lnTo>
                  <a:pt x="1359" y="2128"/>
                </a:lnTo>
                <a:lnTo>
                  <a:pt x="1360" y="2128"/>
                </a:lnTo>
                <a:lnTo>
                  <a:pt x="1360" y="2127"/>
                </a:lnTo>
                <a:lnTo>
                  <a:pt x="1362" y="2127"/>
                </a:lnTo>
                <a:lnTo>
                  <a:pt x="1362" y="2128"/>
                </a:lnTo>
                <a:lnTo>
                  <a:pt x="1362" y="2130"/>
                </a:lnTo>
                <a:lnTo>
                  <a:pt x="1362" y="2131"/>
                </a:lnTo>
                <a:lnTo>
                  <a:pt x="1362" y="2133"/>
                </a:lnTo>
                <a:close/>
                <a:moveTo>
                  <a:pt x="1365" y="2128"/>
                </a:moveTo>
                <a:lnTo>
                  <a:pt x="1363" y="2128"/>
                </a:lnTo>
                <a:lnTo>
                  <a:pt x="1363" y="2127"/>
                </a:lnTo>
                <a:lnTo>
                  <a:pt x="1365" y="2127"/>
                </a:lnTo>
                <a:lnTo>
                  <a:pt x="1363" y="2127"/>
                </a:lnTo>
                <a:lnTo>
                  <a:pt x="1365" y="2127"/>
                </a:lnTo>
                <a:lnTo>
                  <a:pt x="1365" y="2128"/>
                </a:lnTo>
                <a:close/>
                <a:moveTo>
                  <a:pt x="1371" y="2125"/>
                </a:moveTo>
                <a:lnTo>
                  <a:pt x="1373" y="2125"/>
                </a:lnTo>
                <a:lnTo>
                  <a:pt x="1371" y="2127"/>
                </a:lnTo>
                <a:lnTo>
                  <a:pt x="1370" y="2127"/>
                </a:lnTo>
                <a:lnTo>
                  <a:pt x="1371" y="2125"/>
                </a:lnTo>
                <a:close/>
                <a:moveTo>
                  <a:pt x="1469" y="2123"/>
                </a:moveTo>
                <a:lnTo>
                  <a:pt x="1469" y="2125"/>
                </a:lnTo>
                <a:lnTo>
                  <a:pt x="1471" y="2125"/>
                </a:lnTo>
                <a:lnTo>
                  <a:pt x="1472" y="2125"/>
                </a:lnTo>
                <a:lnTo>
                  <a:pt x="1471" y="2125"/>
                </a:lnTo>
                <a:lnTo>
                  <a:pt x="1469" y="2125"/>
                </a:lnTo>
                <a:lnTo>
                  <a:pt x="1471" y="2125"/>
                </a:lnTo>
                <a:lnTo>
                  <a:pt x="1469" y="2127"/>
                </a:lnTo>
                <a:lnTo>
                  <a:pt x="1471" y="2127"/>
                </a:lnTo>
                <a:lnTo>
                  <a:pt x="1469" y="2127"/>
                </a:lnTo>
                <a:lnTo>
                  <a:pt x="1467" y="2127"/>
                </a:lnTo>
                <a:lnTo>
                  <a:pt x="1469" y="2127"/>
                </a:lnTo>
                <a:lnTo>
                  <a:pt x="1469" y="2125"/>
                </a:lnTo>
                <a:lnTo>
                  <a:pt x="1469" y="2123"/>
                </a:lnTo>
                <a:close/>
                <a:moveTo>
                  <a:pt x="1463" y="2123"/>
                </a:moveTo>
                <a:lnTo>
                  <a:pt x="1463" y="2122"/>
                </a:lnTo>
                <a:lnTo>
                  <a:pt x="1463" y="2123"/>
                </a:lnTo>
                <a:close/>
                <a:moveTo>
                  <a:pt x="1367" y="2123"/>
                </a:moveTo>
                <a:lnTo>
                  <a:pt x="1367" y="2125"/>
                </a:lnTo>
                <a:lnTo>
                  <a:pt x="1367" y="2123"/>
                </a:lnTo>
                <a:lnTo>
                  <a:pt x="1367" y="2122"/>
                </a:lnTo>
                <a:lnTo>
                  <a:pt x="1368" y="2123"/>
                </a:lnTo>
                <a:lnTo>
                  <a:pt x="1367" y="2123"/>
                </a:lnTo>
                <a:close/>
                <a:moveTo>
                  <a:pt x="1314" y="2120"/>
                </a:moveTo>
                <a:lnTo>
                  <a:pt x="1314" y="2122"/>
                </a:lnTo>
                <a:lnTo>
                  <a:pt x="1314" y="2123"/>
                </a:lnTo>
                <a:lnTo>
                  <a:pt x="1314" y="2122"/>
                </a:lnTo>
                <a:lnTo>
                  <a:pt x="1312" y="2122"/>
                </a:lnTo>
                <a:lnTo>
                  <a:pt x="1314" y="2122"/>
                </a:lnTo>
                <a:lnTo>
                  <a:pt x="1314" y="2120"/>
                </a:lnTo>
                <a:close/>
                <a:moveTo>
                  <a:pt x="1378" y="2120"/>
                </a:moveTo>
                <a:lnTo>
                  <a:pt x="1379" y="2122"/>
                </a:lnTo>
                <a:lnTo>
                  <a:pt x="1381" y="2123"/>
                </a:lnTo>
                <a:lnTo>
                  <a:pt x="1381" y="2125"/>
                </a:lnTo>
                <a:lnTo>
                  <a:pt x="1383" y="2127"/>
                </a:lnTo>
                <a:lnTo>
                  <a:pt x="1381" y="2127"/>
                </a:lnTo>
                <a:lnTo>
                  <a:pt x="1379" y="2128"/>
                </a:lnTo>
                <a:lnTo>
                  <a:pt x="1379" y="2130"/>
                </a:lnTo>
                <a:lnTo>
                  <a:pt x="1379" y="2131"/>
                </a:lnTo>
                <a:lnTo>
                  <a:pt x="1379" y="2133"/>
                </a:lnTo>
                <a:lnTo>
                  <a:pt x="1379" y="2135"/>
                </a:lnTo>
                <a:lnTo>
                  <a:pt x="1379" y="2136"/>
                </a:lnTo>
                <a:lnTo>
                  <a:pt x="1379" y="2138"/>
                </a:lnTo>
                <a:lnTo>
                  <a:pt x="1378" y="2138"/>
                </a:lnTo>
                <a:lnTo>
                  <a:pt x="1378" y="2139"/>
                </a:lnTo>
                <a:lnTo>
                  <a:pt x="1378" y="2141"/>
                </a:lnTo>
                <a:lnTo>
                  <a:pt x="1376" y="2141"/>
                </a:lnTo>
                <a:lnTo>
                  <a:pt x="1376" y="2143"/>
                </a:lnTo>
                <a:lnTo>
                  <a:pt x="1376" y="2144"/>
                </a:lnTo>
                <a:lnTo>
                  <a:pt x="1378" y="2144"/>
                </a:lnTo>
                <a:lnTo>
                  <a:pt x="1378" y="2146"/>
                </a:lnTo>
                <a:lnTo>
                  <a:pt x="1379" y="2146"/>
                </a:lnTo>
                <a:lnTo>
                  <a:pt x="1379" y="2144"/>
                </a:lnTo>
                <a:lnTo>
                  <a:pt x="1379" y="2143"/>
                </a:lnTo>
                <a:lnTo>
                  <a:pt x="1379" y="2141"/>
                </a:lnTo>
                <a:lnTo>
                  <a:pt x="1379" y="2139"/>
                </a:lnTo>
                <a:lnTo>
                  <a:pt x="1379" y="2138"/>
                </a:lnTo>
                <a:lnTo>
                  <a:pt x="1379" y="2136"/>
                </a:lnTo>
                <a:lnTo>
                  <a:pt x="1381" y="2136"/>
                </a:lnTo>
                <a:lnTo>
                  <a:pt x="1379" y="2136"/>
                </a:lnTo>
                <a:lnTo>
                  <a:pt x="1379" y="2135"/>
                </a:lnTo>
                <a:lnTo>
                  <a:pt x="1381" y="2135"/>
                </a:lnTo>
                <a:lnTo>
                  <a:pt x="1383" y="2135"/>
                </a:lnTo>
                <a:lnTo>
                  <a:pt x="1381" y="2135"/>
                </a:lnTo>
                <a:lnTo>
                  <a:pt x="1381" y="2133"/>
                </a:lnTo>
                <a:lnTo>
                  <a:pt x="1381" y="2131"/>
                </a:lnTo>
                <a:lnTo>
                  <a:pt x="1381" y="2130"/>
                </a:lnTo>
                <a:lnTo>
                  <a:pt x="1383" y="2130"/>
                </a:lnTo>
                <a:lnTo>
                  <a:pt x="1383" y="2131"/>
                </a:lnTo>
                <a:lnTo>
                  <a:pt x="1383" y="2133"/>
                </a:lnTo>
                <a:lnTo>
                  <a:pt x="1383" y="2135"/>
                </a:lnTo>
                <a:lnTo>
                  <a:pt x="1383" y="2136"/>
                </a:lnTo>
                <a:lnTo>
                  <a:pt x="1384" y="2136"/>
                </a:lnTo>
                <a:lnTo>
                  <a:pt x="1384" y="2138"/>
                </a:lnTo>
                <a:lnTo>
                  <a:pt x="1384" y="2139"/>
                </a:lnTo>
                <a:lnTo>
                  <a:pt x="1383" y="2139"/>
                </a:lnTo>
                <a:lnTo>
                  <a:pt x="1383" y="2138"/>
                </a:lnTo>
                <a:lnTo>
                  <a:pt x="1383" y="2136"/>
                </a:lnTo>
                <a:lnTo>
                  <a:pt x="1381" y="2136"/>
                </a:lnTo>
                <a:lnTo>
                  <a:pt x="1381" y="2138"/>
                </a:lnTo>
                <a:lnTo>
                  <a:pt x="1381" y="2139"/>
                </a:lnTo>
                <a:lnTo>
                  <a:pt x="1381" y="2141"/>
                </a:lnTo>
                <a:lnTo>
                  <a:pt x="1381" y="2143"/>
                </a:lnTo>
                <a:lnTo>
                  <a:pt x="1381" y="2144"/>
                </a:lnTo>
                <a:lnTo>
                  <a:pt x="1383" y="2144"/>
                </a:lnTo>
                <a:lnTo>
                  <a:pt x="1383" y="2146"/>
                </a:lnTo>
                <a:lnTo>
                  <a:pt x="1383" y="2144"/>
                </a:lnTo>
                <a:lnTo>
                  <a:pt x="1384" y="2144"/>
                </a:lnTo>
                <a:lnTo>
                  <a:pt x="1384" y="2146"/>
                </a:lnTo>
                <a:lnTo>
                  <a:pt x="1384" y="2147"/>
                </a:lnTo>
                <a:lnTo>
                  <a:pt x="1384" y="2149"/>
                </a:lnTo>
                <a:lnTo>
                  <a:pt x="1383" y="2149"/>
                </a:lnTo>
                <a:lnTo>
                  <a:pt x="1383" y="2151"/>
                </a:lnTo>
                <a:lnTo>
                  <a:pt x="1383" y="2149"/>
                </a:lnTo>
                <a:lnTo>
                  <a:pt x="1381" y="2149"/>
                </a:lnTo>
                <a:lnTo>
                  <a:pt x="1383" y="2149"/>
                </a:lnTo>
                <a:lnTo>
                  <a:pt x="1381" y="2149"/>
                </a:lnTo>
                <a:lnTo>
                  <a:pt x="1383" y="2147"/>
                </a:lnTo>
                <a:lnTo>
                  <a:pt x="1383" y="2146"/>
                </a:lnTo>
                <a:lnTo>
                  <a:pt x="1381" y="2147"/>
                </a:lnTo>
                <a:lnTo>
                  <a:pt x="1381" y="2149"/>
                </a:lnTo>
                <a:lnTo>
                  <a:pt x="1379" y="2151"/>
                </a:lnTo>
                <a:lnTo>
                  <a:pt x="1379" y="2149"/>
                </a:lnTo>
                <a:lnTo>
                  <a:pt x="1378" y="2151"/>
                </a:lnTo>
                <a:lnTo>
                  <a:pt x="1378" y="2149"/>
                </a:lnTo>
                <a:lnTo>
                  <a:pt x="1378" y="2147"/>
                </a:lnTo>
                <a:lnTo>
                  <a:pt x="1378" y="2146"/>
                </a:lnTo>
                <a:lnTo>
                  <a:pt x="1376" y="2146"/>
                </a:lnTo>
                <a:lnTo>
                  <a:pt x="1376" y="2147"/>
                </a:lnTo>
                <a:lnTo>
                  <a:pt x="1376" y="2149"/>
                </a:lnTo>
                <a:lnTo>
                  <a:pt x="1376" y="2151"/>
                </a:lnTo>
                <a:lnTo>
                  <a:pt x="1376" y="2152"/>
                </a:lnTo>
                <a:lnTo>
                  <a:pt x="1375" y="2152"/>
                </a:lnTo>
                <a:lnTo>
                  <a:pt x="1376" y="2152"/>
                </a:lnTo>
                <a:lnTo>
                  <a:pt x="1375" y="2152"/>
                </a:lnTo>
                <a:lnTo>
                  <a:pt x="1375" y="2154"/>
                </a:lnTo>
                <a:lnTo>
                  <a:pt x="1373" y="2154"/>
                </a:lnTo>
                <a:lnTo>
                  <a:pt x="1373" y="2152"/>
                </a:lnTo>
                <a:lnTo>
                  <a:pt x="1371" y="2152"/>
                </a:lnTo>
                <a:lnTo>
                  <a:pt x="1371" y="2151"/>
                </a:lnTo>
                <a:lnTo>
                  <a:pt x="1371" y="2149"/>
                </a:lnTo>
                <a:lnTo>
                  <a:pt x="1370" y="2149"/>
                </a:lnTo>
                <a:lnTo>
                  <a:pt x="1370" y="2147"/>
                </a:lnTo>
                <a:lnTo>
                  <a:pt x="1370" y="2146"/>
                </a:lnTo>
                <a:lnTo>
                  <a:pt x="1370" y="2144"/>
                </a:lnTo>
                <a:lnTo>
                  <a:pt x="1371" y="2144"/>
                </a:lnTo>
                <a:lnTo>
                  <a:pt x="1370" y="2144"/>
                </a:lnTo>
                <a:lnTo>
                  <a:pt x="1370" y="2143"/>
                </a:lnTo>
                <a:lnTo>
                  <a:pt x="1370" y="2141"/>
                </a:lnTo>
                <a:lnTo>
                  <a:pt x="1370" y="2139"/>
                </a:lnTo>
                <a:lnTo>
                  <a:pt x="1370" y="2138"/>
                </a:lnTo>
                <a:lnTo>
                  <a:pt x="1371" y="2138"/>
                </a:lnTo>
                <a:lnTo>
                  <a:pt x="1371" y="2136"/>
                </a:lnTo>
                <a:lnTo>
                  <a:pt x="1371" y="2135"/>
                </a:lnTo>
                <a:lnTo>
                  <a:pt x="1371" y="2133"/>
                </a:lnTo>
                <a:lnTo>
                  <a:pt x="1373" y="2133"/>
                </a:lnTo>
                <a:lnTo>
                  <a:pt x="1375" y="2133"/>
                </a:lnTo>
                <a:lnTo>
                  <a:pt x="1375" y="2135"/>
                </a:lnTo>
                <a:lnTo>
                  <a:pt x="1373" y="2135"/>
                </a:lnTo>
                <a:lnTo>
                  <a:pt x="1375" y="2135"/>
                </a:lnTo>
                <a:lnTo>
                  <a:pt x="1375" y="2136"/>
                </a:lnTo>
                <a:lnTo>
                  <a:pt x="1376" y="2135"/>
                </a:lnTo>
                <a:lnTo>
                  <a:pt x="1375" y="2135"/>
                </a:lnTo>
                <a:lnTo>
                  <a:pt x="1375" y="2133"/>
                </a:lnTo>
                <a:lnTo>
                  <a:pt x="1373" y="2133"/>
                </a:lnTo>
                <a:lnTo>
                  <a:pt x="1375" y="2133"/>
                </a:lnTo>
                <a:lnTo>
                  <a:pt x="1375" y="2131"/>
                </a:lnTo>
                <a:lnTo>
                  <a:pt x="1376" y="2131"/>
                </a:lnTo>
                <a:lnTo>
                  <a:pt x="1376" y="2130"/>
                </a:lnTo>
                <a:lnTo>
                  <a:pt x="1375" y="2130"/>
                </a:lnTo>
                <a:lnTo>
                  <a:pt x="1373" y="2130"/>
                </a:lnTo>
                <a:lnTo>
                  <a:pt x="1373" y="2128"/>
                </a:lnTo>
                <a:lnTo>
                  <a:pt x="1373" y="2127"/>
                </a:lnTo>
                <a:lnTo>
                  <a:pt x="1375" y="2127"/>
                </a:lnTo>
                <a:lnTo>
                  <a:pt x="1375" y="2125"/>
                </a:lnTo>
                <a:lnTo>
                  <a:pt x="1373" y="2123"/>
                </a:lnTo>
                <a:lnTo>
                  <a:pt x="1375" y="2123"/>
                </a:lnTo>
                <a:lnTo>
                  <a:pt x="1373" y="2123"/>
                </a:lnTo>
                <a:lnTo>
                  <a:pt x="1375" y="2123"/>
                </a:lnTo>
                <a:lnTo>
                  <a:pt x="1375" y="2122"/>
                </a:lnTo>
                <a:lnTo>
                  <a:pt x="1376" y="2120"/>
                </a:lnTo>
                <a:lnTo>
                  <a:pt x="1378" y="2120"/>
                </a:lnTo>
                <a:close/>
                <a:moveTo>
                  <a:pt x="1383" y="2122"/>
                </a:moveTo>
                <a:lnTo>
                  <a:pt x="1383" y="2123"/>
                </a:lnTo>
                <a:lnTo>
                  <a:pt x="1381" y="2122"/>
                </a:lnTo>
                <a:lnTo>
                  <a:pt x="1381" y="2120"/>
                </a:lnTo>
                <a:lnTo>
                  <a:pt x="1383" y="2120"/>
                </a:lnTo>
                <a:lnTo>
                  <a:pt x="1383" y="2122"/>
                </a:lnTo>
                <a:close/>
                <a:moveTo>
                  <a:pt x="1381" y="2122"/>
                </a:moveTo>
                <a:lnTo>
                  <a:pt x="1379" y="2122"/>
                </a:lnTo>
                <a:lnTo>
                  <a:pt x="1379" y="2120"/>
                </a:lnTo>
                <a:lnTo>
                  <a:pt x="1381" y="2120"/>
                </a:lnTo>
                <a:lnTo>
                  <a:pt x="1381" y="2122"/>
                </a:lnTo>
                <a:close/>
                <a:moveTo>
                  <a:pt x="1383" y="2115"/>
                </a:moveTo>
                <a:lnTo>
                  <a:pt x="1383" y="2117"/>
                </a:lnTo>
                <a:lnTo>
                  <a:pt x="1384" y="2117"/>
                </a:lnTo>
                <a:lnTo>
                  <a:pt x="1383" y="2117"/>
                </a:lnTo>
                <a:lnTo>
                  <a:pt x="1383" y="2119"/>
                </a:lnTo>
                <a:lnTo>
                  <a:pt x="1381" y="2119"/>
                </a:lnTo>
                <a:lnTo>
                  <a:pt x="1379" y="2119"/>
                </a:lnTo>
                <a:lnTo>
                  <a:pt x="1379" y="2117"/>
                </a:lnTo>
                <a:lnTo>
                  <a:pt x="1379" y="2115"/>
                </a:lnTo>
                <a:lnTo>
                  <a:pt x="1381" y="2115"/>
                </a:lnTo>
                <a:lnTo>
                  <a:pt x="1383" y="2115"/>
                </a:lnTo>
                <a:close/>
                <a:moveTo>
                  <a:pt x="1365" y="2115"/>
                </a:moveTo>
                <a:lnTo>
                  <a:pt x="1363" y="2115"/>
                </a:lnTo>
                <a:lnTo>
                  <a:pt x="1365" y="2115"/>
                </a:lnTo>
                <a:close/>
                <a:moveTo>
                  <a:pt x="1371" y="2112"/>
                </a:moveTo>
                <a:lnTo>
                  <a:pt x="1371" y="2114"/>
                </a:lnTo>
                <a:lnTo>
                  <a:pt x="1371" y="2115"/>
                </a:lnTo>
                <a:lnTo>
                  <a:pt x="1371" y="2117"/>
                </a:lnTo>
                <a:lnTo>
                  <a:pt x="1370" y="2117"/>
                </a:lnTo>
                <a:lnTo>
                  <a:pt x="1368" y="2117"/>
                </a:lnTo>
                <a:lnTo>
                  <a:pt x="1370" y="2115"/>
                </a:lnTo>
                <a:lnTo>
                  <a:pt x="1370" y="2114"/>
                </a:lnTo>
                <a:lnTo>
                  <a:pt x="1368" y="2114"/>
                </a:lnTo>
                <a:lnTo>
                  <a:pt x="1370" y="2114"/>
                </a:lnTo>
                <a:lnTo>
                  <a:pt x="1370" y="2112"/>
                </a:lnTo>
                <a:lnTo>
                  <a:pt x="1368" y="2112"/>
                </a:lnTo>
                <a:lnTo>
                  <a:pt x="1370" y="2112"/>
                </a:lnTo>
                <a:lnTo>
                  <a:pt x="1371" y="2112"/>
                </a:lnTo>
                <a:close/>
                <a:moveTo>
                  <a:pt x="1371" y="2112"/>
                </a:moveTo>
                <a:lnTo>
                  <a:pt x="1371" y="2111"/>
                </a:lnTo>
                <a:lnTo>
                  <a:pt x="1373" y="2109"/>
                </a:lnTo>
                <a:lnTo>
                  <a:pt x="1373" y="2111"/>
                </a:lnTo>
                <a:lnTo>
                  <a:pt x="1373" y="2112"/>
                </a:lnTo>
                <a:lnTo>
                  <a:pt x="1371" y="2112"/>
                </a:lnTo>
                <a:close/>
                <a:moveTo>
                  <a:pt x="1370" y="2111"/>
                </a:moveTo>
                <a:lnTo>
                  <a:pt x="1368" y="2111"/>
                </a:lnTo>
                <a:lnTo>
                  <a:pt x="1367" y="2111"/>
                </a:lnTo>
                <a:lnTo>
                  <a:pt x="1368" y="2111"/>
                </a:lnTo>
                <a:lnTo>
                  <a:pt x="1368" y="2109"/>
                </a:lnTo>
                <a:lnTo>
                  <a:pt x="1370" y="2109"/>
                </a:lnTo>
                <a:lnTo>
                  <a:pt x="1370" y="2111"/>
                </a:lnTo>
                <a:close/>
                <a:moveTo>
                  <a:pt x="1387" y="2109"/>
                </a:moveTo>
                <a:lnTo>
                  <a:pt x="1387" y="2111"/>
                </a:lnTo>
                <a:lnTo>
                  <a:pt x="1386" y="2111"/>
                </a:lnTo>
                <a:lnTo>
                  <a:pt x="1386" y="2109"/>
                </a:lnTo>
                <a:lnTo>
                  <a:pt x="1387" y="2109"/>
                </a:lnTo>
                <a:close/>
                <a:moveTo>
                  <a:pt x="1322" y="2111"/>
                </a:moveTo>
                <a:lnTo>
                  <a:pt x="1322" y="2109"/>
                </a:lnTo>
                <a:lnTo>
                  <a:pt x="1323" y="2109"/>
                </a:lnTo>
                <a:lnTo>
                  <a:pt x="1325" y="2109"/>
                </a:lnTo>
                <a:lnTo>
                  <a:pt x="1325" y="2111"/>
                </a:lnTo>
                <a:lnTo>
                  <a:pt x="1327" y="2111"/>
                </a:lnTo>
                <a:lnTo>
                  <a:pt x="1327" y="2112"/>
                </a:lnTo>
                <a:lnTo>
                  <a:pt x="1327" y="2114"/>
                </a:lnTo>
                <a:lnTo>
                  <a:pt x="1325" y="2114"/>
                </a:lnTo>
                <a:lnTo>
                  <a:pt x="1327" y="2115"/>
                </a:lnTo>
                <a:lnTo>
                  <a:pt x="1327" y="2117"/>
                </a:lnTo>
                <a:lnTo>
                  <a:pt x="1327" y="2119"/>
                </a:lnTo>
                <a:lnTo>
                  <a:pt x="1325" y="2119"/>
                </a:lnTo>
                <a:lnTo>
                  <a:pt x="1325" y="2120"/>
                </a:lnTo>
                <a:lnTo>
                  <a:pt x="1325" y="2122"/>
                </a:lnTo>
                <a:lnTo>
                  <a:pt x="1325" y="2123"/>
                </a:lnTo>
                <a:lnTo>
                  <a:pt x="1323" y="2123"/>
                </a:lnTo>
                <a:lnTo>
                  <a:pt x="1325" y="2123"/>
                </a:lnTo>
                <a:lnTo>
                  <a:pt x="1325" y="2125"/>
                </a:lnTo>
                <a:lnTo>
                  <a:pt x="1323" y="2125"/>
                </a:lnTo>
                <a:lnTo>
                  <a:pt x="1323" y="2127"/>
                </a:lnTo>
                <a:lnTo>
                  <a:pt x="1325" y="2127"/>
                </a:lnTo>
                <a:lnTo>
                  <a:pt x="1325" y="2128"/>
                </a:lnTo>
                <a:lnTo>
                  <a:pt x="1323" y="2128"/>
                </a:lnTo>
                <a:lnTo>
                  <a:pt x="1325" y="2128"/>
                </a:lnTo>
                <a:lnTo>
                  <a:pt x="1325" y="2130"/>
                </a:lnTo>
                <a:lnTo>
                  <a:pt x="1325" y="2131"/>
                </a:lnTo>
                <a:lnTo>
                  <a:pt x="1323" y="2133"/>
                </a:lnTo>
                <a:lnTo>
                  <a:pt x="1323" y="2135"/>
                </a:lnTo>
                <a:lnTo>
                  <a:pt x="1323" y="2136"/>
                </a:lnTo>
                <a:lnTo>
                  <a:pt x="1322" y="2136"/>
                </a:lnTo>
                <a:lnTo>
                  <a:pt x="1320" y="2138"/>
                </a:lnTo>
                <a:lnTo>
                  <a:pt x="1319" y="2139"/>
                </a:lnTo>
                <a:lnTo>
                  <a:pt x="1317" y="2139"/>
                </a:lnTo>
                <a:lnTo>
                  <a:pt x="1317" y="2141"/>
                </a:lnTo>
                <a:lnTo>
                  <a:pt x="1317" y="2143"/>
                </a:lnTo>
                <a:lnTo>
                  <a:pt x="1319" y="2143"/>
                </a:lnTo>
                <a:lnTo>
                  <a:pt x="1319" y="2144"/>
                </a:lnTo>
                <a:lnTo>
                  <a:pt x="1320" y="2144"/>
                </a:lnTo>
                <a:lnTo>
                  <a:pt x="1319" y="2144"/>
                </a:lnTo>
                <a:lnTo>
                  <a:pt x="1319" y="2146"/>
                </a:lnTo>
                <a:lnTo>
                  <a:pt x="1320" y="2146"/>
                </a:lnTo>
                <a:lnTo>
                  <a:pt x="1322" y="2146"/>
                </a:lnTo>
                <a:lnTo>
                  <a:pt x="1322" y="2147"/>
                </a:lnTo>
                <a:lnTo>
                  <a:pt x="1322" y="2149"/>
                </a:lnTo>
                <a:lnTo>
                  <a:pt x="1320" y="2149"/>
                </a:lnTo>
                <a:lnTo>
                  <a:pt x="1320" y="2147"/>
                </a:lnTo>
                <a:lnTo>
                  <a:pt x="1319" y="2147"/>
                </a:lnTo>
                <a:lnTo>
                  <a:pt x="1319" y="2149"/>
                </a:lnTo>
                <a:lnTo>
                  <a:pt x="1320" y="2149"/>
                </a:lnTo>
                <a:lnTo>
                  <a:pt x="1320" y="2151"/>
                </a:lnTo>
                <a:lnTo>
                  <a:pt x="1320" y="2152"/>
                </a:lnTo>
                <a:lnTo>
                  <a:pt x="1320" y="2154"/>
                </a:lnTo>
                <a:lnTo>
                  <a:pt x="1320" y="2155"/>
                </a:lnTo>
                <a:lnTo>
                  <a:pt x="1319" y="2155"/>
                </a:lnTo>
                <a:lnTo>
                  <a:pt x="1319" y="2154"/>
                </a:lnTo>
                <a:lnTo>
                  <a:pt x="1319" y="2155"/>
                </a:lnTo>
                <a:lnTo>
                  <a:pt x="1317" y="2155"/>
                </a:lnTo>
                <a:lnTo>
                  <a:pt x="1319" y="2155"/>
                </a:lnTo>
                <a:lnTo>
                  <a:pt x="1319" y="2157"/>
                </a:lnTo>
                <a:lnTo>
                  <a:pt x="1317" y="2157"/>
                </a:lnTo>
                <a:lnTo>
                  <a:pt x="1317" y="2155"/>
                </a:lnTo>
                <a:lnTo>
                  <a:pt x="1317" y="2154"/>
                </a:lnTo>
                <a:lnTo>
                  <a:pt x="1315" y="2154"/>
                </a:lnTo>
                <a:lnTo>
                  <a:pt x="1315" y="2152"/>
                </a:lnTo>
                <a:lnTo>
                  <a:pt x="1315" y="2149"/>
                </a:lnTo>
                <a:lnTo>
                  <a:pt x="1315" y="2147"/>
                </a:lnTo>
                <a:lnTo>
                  <a:pt x="1315" y="2146"/>
                </a:lnTo>
                <a:lnTo>
                  <a:pt x="1315" y="2144"/>
                </a:lnTo>
                <a:lnTo>
                  <a:pt x="1317" y="2144"/>
                </a:lnTo>
                <a:lnTo>
                  <a:pt x="1317" y="2143"/>
                </a:lnTo>
                <a:lnTo>
                  <a:pt x="1317" y="2141"/>
                </a:lnTo>
                <a:lnTo>
                  <a:pt x="1315" y="2141"/>
                </a:lnTo>
                <a:lnTo>
                  <a:pt x="1315" y="2143"/>
                </a:lnTo>
                <a:lnTo>
                  <a:pt x="1315" y="2141"/>
                </a:lnTo>
                <a:lnTo>
                  <a:pt x="1314" y="2143"/>
                </a:lnTo>
                <a:lnTo>
                  <a:pt x="1314" y="2144"/>
                </a:lnTo>
                <a:lnTo>
                  <a:pt x="1312" y="2144"/>
                </a:lnTo>
                <a:lnTo>
                  <a:pt x="1311" y="2143"/>
                </a:lnTo>
                <a:lnTo>
                  <a:pt x="1311" y="2141"/>
                </a:lnTo>
                <a:lnTo>
                  <a:pt x="1311" y="2139"/>
                </a:lnTo>
                <a:lnTo>
                  <a:pt x="1311" y="2141"/>
                </a:lnTo>
                <a:lnTo>
                  <a:pt x="1311" y="2143"/>
                </a:lnTo>
                <a:lnTo>
                  <a:pt x="1311" y="2144"/>
                </a:lnTo>
                <a:lnTo>
                  <a:pt x="1309" y="2144"/>
                </a:lnTo>
                <a:lnTo>
                  <a:pt x="1311" y="2144"/>
                </a:lnTo>
                <a:lnTo>
                  <a:pt x="1309" y="2144"/>
                </a:lnTo>
                <a:lnTo>
                  <a:pt x="1309" y="2146"/>
                </a:lnTo>
                <a:lnTo>
                  <a:pt x="1311" y="2146"/>
                </a:lnTo>
                <a:lnTo>
                  <a:pt x="1311" y="2147"/>
                </a:lnTo>
                <a:lnTo>
                  <a:pt x="1309" y="2149"/>
                </a:lnTo>
                <a:lnTo>
                  <a:pt x="1311" y="2149"/>
                </a:lnTo>
                <a:lnTo>
                  <a:pt x="1309" y="2149"/>
                </a:lnTo>
                <a:lnTo>
                  <a:pt x="1309" y="2151"/>
                </a:lnTo>
                <a:lnTo>
                  <a:pt x="1309" y="2152"/>
                </a:lnTo>
                <a:lnTo>
                  <a:pt x="1307" y="2152"/>
                </a:lnTo>
                <a:lnTo>
                  <a:pt x="1306" y="2152"/>
                </a:lnTo>
                <a:lnTo>
                  <a:pt x="1306" y="2151"/>
                </a:lnTo>
                <a:lnTo>
                  <a:pt x="1306" y="2149"/>
                </a:lnTo>
                <a:lnTo>
                  <a:pt x="1306" y="2147"/>
                </a:lnTo>
                <a:lnTo>
                  <a:pt x="1306" y="2146"/>
                </a:lnTo>
                <a:lnTo>
                  <a:pt x="1307" y="2146"/>
                </a:lnTo>
                <a:lnTo>
                  <a:pt x="1307" y="2144"/>
                </a:lnTo>
                <a:lnTo>
                  <a:pt x="1307" y="2143"/>
                </a:lnTo>
                <a:lnTo>
                  <a:pt x="1307" y="2141"/>
                </a:lnTo>
                <a:lnTo>
                  <a:pt x="1307" y="2139"/>
                </a:lnTo>
                <a:lnTo>
                  <a:pt x="1307" y="2138"/>
                </a:lnTo>
                <a:lnTo>
                  <a:pt x="1307" y="2136"/>
                </a:lnTo>
                <a:lnTo>
                  <a:pt x="1309" y="2135"/>
                </a:lnTo>
                <a:lnTo>
                  <a:pt x="1306" y="2135"/>
                </a:lnTo>
                <a:lnTo>
                  <a:pt x="1306" y="2133"/>
                </a:lnTo>
                <a:lnTo>
                  <a:pt x="1307" y="2133"/>
                </a:lnTo>
                <a:lnTo>
                  <a:pt x="1307" y="2131"/>
                </a:lnTo>
                <a:lnTo>
                  <a:pt x="1307" y="2130"/>
                </a:lnTo>
                <a:lnTo>
                  <a:pt x="1309" y="2130"/>
                </a:lnTo>
                <a:lnTo>
                  <a:pt x="1309" y="2128"/>
                </a:lnTo>
                <a:lnTo>
                  <a:pt x="1309" y="2127"/>
                </a:lnTo>
                <a:lnTo>
                  <a:pt x="1311" y="2128"/>
                </a:lnTo>
                <a:lnTo>
                  <a:pt x="1311" y="2127"/>
                </a:lnTo>
                <a:lnTo>
                  <a:pt x="1309" y="2127"/>
                </a:lnTo>
                <a:lnTo>
                  <a:pt x="1311" y="2125"/>
                </a:lnTo>
                <a:lnTo>
                  <a:pt x="1312" y="2125"/>
                </a:lnTo>
                <a:lnTo>
                  <a:pt x="1314" y="2125"/>
                </a:lnTo>
                <a:lnTo>
                  <a:pt x="1315" y="2125"/>
                </a:lnTo>
                <a:lnTo>
                  <a:pt x="1315" y="2123"/>
                </a:lnTo>
                <a:lnTo>
                  <a:pt x="1315" y="2122"/>
                </a:lnTo>
                <a:lnTo>
                  <a:pt x="1315" y="2120"/>
                </a:lnTo>
                <a:lnTo>
                  <a:pt x="1317" y="2120"/>
                </a:lnTo>
                <a:lnTo>
                  <a:pt x="1317" y="2119"/>
                </a:lnTo>
                <a:lnTo>
                  <a:pt x="1317" y="2117"/>
                </a:lnTo>
                <a:lnTo>
                  <a:pt x="1319" y="2117"/>
                </a:lnTo>
                <a:lnTo>
                  <a:pt x="1320" y="2117"/>
                </a:lnTo>
                <a:lnTo>
                  <a:pt x="1320" y="2115"/>
                </a:lnTo>
                <a:lnTo>
                  <a:pt x="1322" y="2114"/>
                </a:lnTo>
                <a:lnTo>
                  <a:pt x="1320" y="2114"/>
                </a:lnTo>
                <a:lnTo>
                  <a:pt x="1319" y="2114"/>
                </a:lnTo>
                <a:lnTo>
                  <a:pt x="1319" y="2112"/>
                </a:lnTo>
                <a:lnTo>
                  <a:pt x="1319" y="2111"/>
                </a:lnTo>
                <a:lnTo>
                  <a:pt x="1319" y="2112"/>
                </a:lnTo>
                <a:lnTo>
                  <a:pt x="1319" y="2111"/>
                </a:lnTo>
                <a:lnTo>
                  <a:pt x="1319" y="2112"/>
                </a:lnTo>
                <a:lnTo>
                  <a:pt x="1317" y="2111"/>
                </a:lnTo>
                <a:lnTo>
                  <a:pt x="1317" y="2109"/>
                </a:lnTo>
                <a:lnTo>
                  <a:pt x="1319" y="2109"/>
                </a:lnTo>
                <a:lnTo>
                  <a:pt x="1317" y="2109"/>
                </a:lnTo>
                <a:lnTo>
                  <a:pt x="1319" y="2107"/>
                </a:lnTo>
                <a:lnTo>
                  <a:pt x="1320" y="2107"/>
                </a:lnTo>
                <a:lnTo>
                  <a:pt x="1320" y="2109"/>
                </a:lnTo>
                <a:lnTo>
                  <a:pt x="1322" y="2109"/>
                </a:lnTo>
                <a:lnTo>
                  <a:pt x="1322" y="2111"/>
                </a:lnTo>
                <a:close/>
                <a:moveTo>
                  <a:pt x="1371" y="2107"/>
                </a:moveTo>
                <a:lnTo>
                  <a:pt x="1371" y="2109"/>
                </a:lnTo>
                <a:lnTo>
                  <a:pt x="1370" y="2109"/>
                </a:lnTo>
                <a:lnTo>
                  <a:pt x="1370" y="2107"/>
                </a:lnTo>
                <a:lnTo>
                  <a:pt x="1371" y="2107"/>
                </a:lnTo>
                <a:close/>
                <a:moveTo>
                  <a:pt x="1383" y="2109"/>
                </a:moveTo>
                <a:lnTo>
                  <a:pt x="1381" y="2109"/>
                </a:lnTo>
                <a:lnTo>
                  <a:pt x="1381" y="2107"/>
                </a:lnTo>
                <a:lnTo>
                  <a:pt x="1381" y="2106"/>
                </a:lnTo>
                <a:lnTo>
                  <a:pt x="1383" y="2106"/>
                </a:lnTo>
                <a:lnTo>
                  <a:pt x="1383" y="2107"/>
                </a:lnTo>
                <a:lnTo>
                  <a:pt x="1383" y="2109"/>
                </a:lnTo>
                <a:close/>
                <a:moveTo>
                  <a:pt x="1386" y="2106"/>
                </a:moveTo>
                <a:lnTo>
                  <a:pt x="1387" y="2106"/>
                </a:lnTo>
                <a:lnTo>
                  <a:pt x="1389" y="2107"/>
                </a:lnTo>
                <a:lnTo>
                  <a:pt x="1387" y="2107"/>
                </a:lnTo>
                <a:lnTo>
                  <a:pt x="1387" y="2109"/>
                </a:lnTo>
                <a:lnTo>
                  <a:pt x="1387" y="2107"/>
                </a:lnTo>
                <a:lnTo>
                  <a:pt x="1386" y="2107"/>
                </a:lnTo>
                <a:lnTo>
                  <a:pt x="1384" y="2107"/>
                </a:lnTo>
                <a:lnTo>
                  <a:pt x="1384" y="2106"/>
                </a:lnTo>
                <a:lnTo>
                  <a:pt x="1386" y="2106"/>
                </a:lnTo>
                <a:close/>
                <a:moveTo>
                  <a:pt x="1381" y="2106"/>
                </a:moveTo>
                <a:lnTo>
                  <a:pt x="1381" y="2107"/>
                </a:lnTo>
                <a:lnTo>
                  <a:pt x="1381" y="2109"/>
                </a:lnTo>
                <a:lnTo>
                  <a:pt x="1381" y="2111"/>
                </a:lnTo>
                <a:lnTo>
                  <a:pt x="1381" y="2112"/>
                </a:lnTo>
                <a:lnTo>
                  <a:pt x="1379" y="2114"/>
                </a:lnTo>
                <a:lnTo>
                  <a:pt x="1379" y="2112"/>
                </a:lnTo>
                <a:lnTo>
                  <a:pt x="1378" y="2112"/>
                </a:lnTo>
                <a:lnTo>
                  <a:pt x="1378" y="2114"/>
                </a:lnTo>
                <a:lnTo>
                  <a:pt x="1378" y="2112"/>
                </a:lnTo>
                <a:lnTo>
                  <a:pt x="1376" y="2112"/>
                </a:lnTo>
                <a:lnTo>
                  <a:pt x="1376" y="2111"/>
                </a:lnTo>
                <a:lnTo>
                  <a:pt x="1376" y="2109"/>
                </a:lnTo>
                <a:lnTo>
                  <a:pt x="1376" y="2107"/>
                </a:lnTo>
                <a:lnTo>
                  <a:pt x="1378" y="2107"/>
                </a:lnTo>
                <a:lnTo>
                  <a:pt x="1378" y="2106"/>
                </a:lnTo>
                <a:lnTo>
                  <a:pt x="1379" y="2106"/>
                </a:lnTo>
                <a:lnTo>
                  <a:pt x="1379" y="2104"/>
                </a:lnTo>
                <a:lnTo>
                  <a:pt x="1379" y="2106"/>
                </a:lnTo>
                <a:lnTo>
                  <a:pt x="1381" y="2106"/>
                </a:lnTo>
                <a:close/>
                <a:moveTo>
                  <a:pt x="1378" y="2104"/>
                </a:moveTo>
                <a:lnTo>
                  <a:pt x="1379" y="2104"/>
                </a:lnTo>
                <a:lnTo>
                  <a:pt x="1378" y="2104"/>
                </a:lnTo>
                <a:close/>
                <a:moveTo>
                  <a:pt x="1370" y="2104"/>
                </a:moveTo>
                <a:lnTo>
                  <a:pt x="1370" y="2106"/>
                </a:lnTo>
                <a:lnTo>
                  <a:pt x="1370" y="2104"/>
                </a:lnTo>
                <a:lnTo>
                  <a:pt x="1368" y="2104"/>
                </a:lnTo>
                <a:lnTo>
                  <a:pt x="1368" y="2106"/>
                </a:lnTo>
                <a:lnTo>
                  <a:pt x="1368" y="2104"/>
                </a:lnTo>
                <a:lnTo>
                  <a:pt x="1370" y="2104"/>
                </a:lnTo>
                <a:close/>
                <a:moveTo>
                  <a:pt x="1376" y="2106"/>
                </a:moveTo>
                <a:lnTo>
                  <a:pt x="1375" y="2106"/>
                </a:lnTo>
                <a:lnTo>
                  <a:pt x="1375" y="2104"/>
                </a:lnTo>
                <a:lnTo>
                  <a:pt x="1376" y="2104"/>
                </a:lnTo>
                <a:lnTo>
                  <a:pt x="1376" y="2106"/>
                </a:lnTo>
                <a:close/>
                <a:moveTo>
                  <a:pt x="1365" y="2104"/>
                </a:moveTo>
                <a:lnTo>
                  <a:pt x="1363" y="2104"/>
                </a:lnTo>
                <a:lnTo>
                  <a:pt x="1365" y="2104"/>
                </a:lnTo>
                <a:lnTo>
                  <a:pt x="1365" y="2103"/>
                </a:lnTo>
                <a:lnTo>
                  <a:pt x="1365" y="2104"/>
                </a:lnTo>
                <a:close/>
                <a:moveTo>
                  <a:pt x="1384" y="2104"/>
                </a:moveTo>
                <a:lnTo>
                  <a:pt x="1384" y="2106"/>
                </a:lnTo>
                <a:lnTo>
                  <a:pt x="1384" y="2107"/>
                </a:lnTo>
                <a:lnTo>
                  <a:pt x="1383" y="2107"/>
                </a:lnTo>
                <a:lnTo>
                  <a:pt x="1383" y="2106"/>
                </a:lnTo>
                <a:lnTo>
                  <a:pt x="1381" y="2106"/>
                </a:lnTo>
                <a:lnTo>
                  <a:pt x="1381" y="2104"/>
                </a:lnTo>
                <a:lnTo>
                  <a:pt x="1381" y="2103"/>
                </a:lnTo>
                <a:lnTo>
                  <a:pt x="1383" y="2103"/>
                </a:lnTo>
                <a:lnTo>
                  <a:pt x="1383" y="2104"/>
                </a:lnTo>
                <a:lnTo>
                  <a:pt x="1384" y="2104"/>
                </a:lnTo>
                <a:close/>
                <a:moveTo>
                  <a:pt x="1365" y="2103"/>
                </a:moveTo>
                <a:lnTo>
                  <a:pt x="1365" y="2101"/>
                </a:lnTo>
                <a:lnTo>
                  <a:pt x="1367" y="2101"/>
                </a:lnTo>
                <a:lnTo>
                  <a:pt x="1367" y="2103"/>
                </a:lnTo>
                <a:lnTo>
                  <a:pt x="1365" y="2103"/>
                </a:lnTo>
                <a:close/>
                <a:moveTo>
                  <a:pt x="1373" y="2103"/>
                </a:moveTo>
                <a:lnTo>
                  <a:pt x="1371" y="2103"/>
                </a:lnTo>
                <a:lnTo>
                  <a:pt x="1371" y="2101"/>
                </a:lnTo>
                <a:lnTo>
                  <a:pt x="1373" y="2101"/>
                </a:lnTo>
                <a:lnTo>
                  <a:pt x="1373" y="2103"/>
                </a:lnTo>
                <a:close/>
                <a:moveTo>
                  <a:pt x="1363" y="2101"/>
                </a:moveTo>
                <a:lnTo>
                  <a:pt x="1365" y="2103"/>
                </a:lnTo>
                <a:lnTo>
                  <a:pt x="1363" y="2103"/>
                </a:lnTo>
                <a:lnTo>
                  <a:pt x="1363" y="2104"/>
                </a:lnTo>
                <a:lnTo>
                  <a:pt x="1362" y="2104"/>
                </a:lnTo>
                <a:lnTo>
                  <a:pt x="1362" y="2106"/>
                </a:lnTo>
                <a:lnTo>
                  <a:pt x="1360" y="2106"/>
                </a:lnTo>
                <a:lnTo>
                  <a:pt x="1362" y="2104"/>
                </a:lnTo>
                <a:lnTo>
                  <a:pt x="1360" y="2104"/>
                </a:lnTo>
                <a:lnTo>
                  <a:pt x="1360" y="2103"/>
                </a:lnTo>
                <a:lnTo>
                  <a:pt x="1359" y="2103"/>
                </a:lnTo>
                <a:lnTo>
                  <a:pt x="1360" y="2103"/>
                </a:lnTo>
                <a:lnTo>
                  <a:pt x="1360" y="2101"/>
                </a:lnTo>
                <a:lnTo>
                  <a:pt x="1360" y="2099"/>
                </a:lnTo>
                <a:lnTo>
                  <a:pt x="1360" y="2101"/>
                </a:lnTo>
                <a:lnTo>
                  <a:pt x="1362" y="2101"/>
                </a:lnTo>
                <a:lnTo>
                  <a:pt x="1362" y="2099"/>
                </a:lnTo>
                <a:lnTo>
                  <a:pt x="1363" y="2099"/>
                </a:lnTo>
                <a:lnTo>
                  <a:pt x="1363" y="2098"/>
                </a:lnTo>
                <a:lnTo>
                  <a:pt x="1363" y="2099"/>
                </a:lnTo>
                <a:lnTo>
                  <a:pt x="1363" y="2101"/>
                </a:lnTo>
                <a:close/>
                <a:moveTo>
                  <a:pt x="1365" y="2101"/>
                </a:moveTo>
                <a:lnTo>
                  <a:pt x="1365" y="2103"/>
                </a:lnTo>
                <a:lnTo>
                  <a:pt x="1365" y="2101"/>
                </a:lnTo>
                <a:lnTo>
                  <a:pt x="1365" y="2099"/>
                </a:lnTo>
                <a:lnTo>
                  <a:pt x="1363" y="2099"/>
                </a:lnTo>
                <a:lnTo>
                  <a:pt x="1365" y="2099"/>
                </a:lnTo>
                <a:lnTo>
                  <a:pt x="1365" y="2098"/>
                </a:lnTo>
                <a:lnTo>
                  <a:pt x="1365" y="2099"/>
                </a:lnTo>
                <a:lnTo>
                  <a:pt x="1365" y="2101"/>
                </a:lnTo>
                <a:close/>
                <a:moveTo>
                  <a:pt x="1347" y="2101"/>
                </a:moveTo>
                <a:lnTo>
                  <a:pt x="1346" y="2101"/>
                </a:lnTo>
                <a:lnTo>
                  <a:pt x="1346" y="2099"/>
                </a:lnTo>
                <a:lnTo>
                  <a:pt x="1346" y="2098"/>
                </a:lnTo>
                <a:lnTo>
                  <a:pt x="1347" y="2098"/>
                </a:lnTo>
                <a:lnTo>
                  <a:pt x="1347" y="2096"/>
                </a:lnTo>
                <a:lnTo>
                  <a:pt x="1346" y="2096"/>
                </a:lnTo>
                <a:lnTo>
                  <a:pt x="1347" y="2096"/>
                </a:lnTo>
                <a:lnTo>
                  <a:pt x="1347" y="2098"/>
                </a:lnTo>
                <a:lnTo>
                  <a:pt x="1349" y="2098"/>
                </a:lnTo>
                <a:lnTo>
                  <a:pt x="1349" y="2099"/>
                </a:lnTo>
                <a:lnTo>
                  <a:pt x="1347" y="2099"/>
                </a:lnTo>
                <a:lnTo>
                  <a:pt x="1347" y="2101"/>
                </a:lnTo>
                <a:close/>
                <a:moveTo>
                  <a:pt x="1347" y="2095"/>
                </a:moveTo>
                <a:lnTo>
                  <a:pt x="1349" y="2096"/>
                </a:lnTo>
                <a:lnTo>
                  <a:pt x="1349" y="2098"/>
                </a:lnTo>
                <a:lnTo>
                  <a:pt x="1349" y="2096"/>
                </a:lnTo>
                <a:lnTo>
                  <a:pt x="1347" y="2096"/>
                </a:lnTo>
                <a:lnTo>
                  <a:pt x="1347" y="2095"/>
                </a:lnTo>
                <a:close/>
                <a:moveTo>
                  <a:pt x="1368" y="2095"/>
                </a:moveTo>
                <a:lnTo>
                  <a:pt x="1368" y="2096"/>
                </a:lnTo>
                <a:lnTo>
                  <a:pt x="1370" y="2096"/>
                </a:lnTo>
                <a:lnTo>
                  <a:pt x="1370" y="2098"/>
                </a:lnTo>
                <a:lnTo>
                  <a:pt x="1370" y="2099"/>
                </a:lnTo>
                <a:lnTo>
                  <a:pt x="1368" y="2098"/>
                </a:lnTo>
                <a:lnTo>
                  <a:pt x="1367" y="2098"/>
                </a:lnTo>
                <a:lnTo>
                  <a:pt x="1367" y="2096"/>
                </a:lnTo>
                <a:lnTo>
                  <a:pt x="1367" y="2095"/>
                </a:lnTo>
                <a:lnTo>
                  <a:pt x="1368" y="2095"/>
                </a:lnTo>
                <a:close/>
                <a:moveTo>
                  <a:pt x="1453" y="2098"/>
                </a:moveTo>
                <a:lnTo>
                  <a:pt x="1455" y="2098"/>
                </a:lnTo>
                <a:lnTo>
                  <a:pt x="1455" y="2099"/>
                </a:lnTo>
                <a:lnTo>
                  <a:pt x="1455" y="2101"/>
                </a:lnTo>
                <a:lnTo>
                  <a:pt x="1453" y="2101"/>
                </a:lnTo>
                <a:lnTo>
                  <a:pt x="1453" y="2099"/>
                </a:lnTo>
                <a:lnTo>
                  <a:pt x="1453" y="2098"/>
                </a:lnTo>
                <a:lnTo>
                  <a:pt x="1453" y="2096"/>
                </a:lnTo>
                <a:lnTo>
                  <a:pt x="1453" y="2095"/>
                </a:lnTo>
                <a:lnTo>
                  <a:pt x="1453" y="2093"/>
                </a:lnTo>
                <a:lnTo>
                  <a:pt x="1455" y="2093"/>
                </a:lnTo>
                <a:lnTo>
                  <a:pt x="1455" y="2095"/>
                </a:lnTo>
                <a:lnTo>
                  <a:pt x="1453" y="2095"/>
                </a:lnTo>
                <a:lnTo>
                  <a:pt x="1453" y="2096"/>
                </a:lnTo>
                <a:lnTo>
                  <a:pt x="1453" y="2098"/>
                </a:lnTo>
                <a:close/>
                <a:moveTo>
                  <a:pt x="1346" y="2093"/>
                </a:moveTo>
                <a:lnTo>
                  <a:pt x="1346" y="2095"/>
                </a:lnTo>
                <a:lnTo>
                  <a:pt x="1346" y="2096"/>
                </a:lnTo>
                <a:lnTo>
                  <a:pt x="1344" y="2096"/>
                </a:lnTo>
                <a:lnTo>
                  <a:pt x="1344" y="2095"/>
                </a:lnTo>
                <a:lnTo>
                  <a:pt x="1343" y="2095"/>
                </a:lnTo>
                <a:lnTo>
                  <a:pt x="1344" y="2095"/>
                </a:lnTo>
                <a:lnTo>
                  <a:pt x="1344" y="2093"/>
                </a:lnTo>
                <a:lnTo>
                  <a:pt x="1346" y="2093"/>
                </a:lnTo>
                <a:lnTo>
                  <a:pt x="1344" y="2093"/>
                </a:lnTo>
                <a:lnTo>
                  <a:pt x="1346" y="2093"/>
                </a:lnTo>
                <a:close/>
                <a:moveTo>
                  <a:pt x="1365" y="2095"/>
                </a:moveTo>
                <a:lnTo>
                  <a:pt x="1363" y="2093"/>
                </a:lnTo>
                <a:lnTo>
                  <a:pt x="1365" y="2093"/>
                </a:lnTo>
                <a:lnTo>
                  <a:pt x="1367" y="2093"/>
                </a:lnTo>
                <a:lnTo>
                  <a:pt x="1365" y="2093"/>
                </a:lnTo>
                <a:lnTo>
                  <a:pt x="1365" y="2095"/>
                </a:lnTo>
                <a:close/>
                <a:moveTo>
                  <a:pt x="1325" y="2093"/>
                </a:moveTo>
                <a:lnTo>
                  <a:pt x="1327" y="2093"/>
                </a:lnTo>
                <a:lnTo>
                  <a:pt x="1327" y="2095"/>
                </a:lnTo>
                <a:lnTo>
                  <a:pt x="1325" y="2095"/>
                </a:lnTo>
                <a:lnTo>
                  <a:pt x="1325" y="2093"/>
                </a:lnTo>
                <a:close/>
                <a:moveTo>
                  <a:pt x="1323" y="2095"/>
                </a:moveTo>
                <a:lnTo>
                  <a:pt x="1323" y="2093"/>
                </a:lnTo>
                <a:lnTo>
                  <a:pt x="1322" y="2093"/>
                </a:lnTo>
                <a:lnTo>
                  <a:pt x="1323" y="2093"/>
                </a:lnTo>
                <a:lnTo>
                  <a:pt x="1323" y="2091"/>
                </a:lnTo>
                <a:lnTo>
                  <a:pt x="1323" y="2093"/>
                </a:lnTo>
                <a:lnTo>
                  <a:pt x="1323" y="2095"/>
                </a:lnTo>
                <a:close/>
                <a:moveTo>
                  <a:pt x="1352" y="2090"/>
                </a:moveTo>
                <a:lnTo>
                  <a:pt x="1352" y="2091"/>
                </a:lnTo>
                <a:lnTo>
                  <a:pt x="1354" y="2091"/>
                </a:lnTo>
                <a:lnTo>
                  <a:pt x="1352" y="2091"/>
                </a:lnTo>
                <a:lnTo>
                  <a:pt x="1352" y="2093"/>
                </a:lnTo>
                <a:lnTo>
                  <a:pt x="1354" y="2093"/>
                </a:lnTo>
                <a:lnTo>
                  <a:pt x="1352" y="2093"/>
                </a:lnTo>
                <a:lnTo>
                  <a:pt x="1352" y="2095"/>
                </a:lnTo>
                <a:lnTo>
                  <a:pt x="1354" y="2095"/>
                </a:lnTo>
                <a:lnTo>
                  <a:pt x="1354" y="2096"/>
                </a:lnTo>
                <a:lnTo>
                  <a:pt x="1354" y="2098"/>
                </a:lnTo>
                <a:lnTo>
                  <a:pt x="1352" y="2098"/>
                </a:lnTo>
                <a:lnTo>
                  <a:pt x="1351" y="2098"/>
                </a:lnTo>
                <a:lnTo>
                  <a:pt x="1351" y="2096"/>
                </a:lnTo>
                <a:lnTo>
                  <a:pt x="1349" y="2096"/>
                </a:lnTo>
                <a:lnTo>
                  <a:pt x="1349" y="2095"/>
                </a:lnTo>
                <a:lnTo>
                  <a:pt x="1349" y="2093"/>
                </a:lnTo>
                <a:lnTo>
                  <a:pt x="1347" y="2091"/>
                </a:lnTo>
                <a:lnTo>
                  <a:pt x="1349" y="2090"/>
                </a:lnTo>
                <a:lnTo>
                  <a:pt x="1351" y="2090"/>
                </a:lnTo>
                <a:lnTo>
                  <a:pt x="1352" y="2090"/>
                </a:lnTo>
                <a:close/>
                <a:moveTo>
                  <a:pt x="1370" y="2091"/>
                </a:moveTo>
                <a:lnTo>
                  <a:pt x="1368" y="2090"/>
                </a:lnTo>
                <a:lnTo>
                  <a:pt x="1370" y="2090"/>
                </a:lnTo>
                <a:lnTo>
                  <a:pt x="1370" y="2091"/>
                </a:lnTo>
                <a:close/>
                <a:moveTo>
                  <a:pt x="1327" y="2091"/>
                </a:moveTo>
                <a:lnTo>
                  <a:pt x="1325" y="2091"/>
                </a:lnTo>
                <a:lnTo>
                  <a:pt x="1323" y="2091"/>
                </a:lnTo>
                <a:lnTo>
                  <a:pt x="1325" y="2090"/>
                </a:lnTo>
                <a:lnTo>
                  <a:pt x="1327" y="2090"/>
                </a:lnTo>
                <a:lnTo>
                  <a:pt x="1327" y="2091"/>
                </a:lnTo>
                <a:close/>
                <a:moveTo>
                  <a:pt x="1351" y="2090"/>
                </a:moveTo>
                <a:lnTo>
                  <a:pt x="1351" y="2088"/>
                </a:lnTo>
                <a:lnTo>
                  <a:pt x="1351" y="2090"/>
                </a:lnTo>
                <a:close/>
                <a:moveTo>
                  <a:pt x="1370" y="2090"/>
                </a:moveTo>
                <a:lnTo>
                  <a:pt x="1368" y="2090"/>
                </a:lnTo>
                <a:lnTo>
                  <a:pt x="1368" y="2088"/>
                </a:lnTo>
                <a:lnTo>
                  <a:pt x="1370" y="2088"/>
                </a:lnTo>
                <a:lnTo>
                  <a:pt x="1370" y="2090"/>
                </a:lnTo>
                <a:close/>
                <a:moveTo>
                  <a:pt x="1357" y="2088"/>
                </a:moveTo>
                <a:lnTo>
                  <a:pt x="1357" y="2090"/>
                </a:lnTo>
                <a:lnTo>
                  <a:pt x="1359" y="2090"/>
                </a:lnTo>
                <a:lnTo>
                  <a:pt x="1359" y="2091"/>
                </a:lnTo>
                <a:lnTo>
                  <a:pt x="1357" y="2091"/>
                </a:lnTo>
                <a:lnTo>
                  <a:pt x="1357" y="2093"/>
                </a:lnTo>
                <a:lnTo>
                  <a:pt x="1359" y="2093"/>
                </a:lnTo>
                <a:lnTo>
                  <a:pt x="1359" y="2095"/>
                </a:lnTo>
                <a:lnTo>
                  <a:pt x="1359" y="2096"/>
                </a:lnTo>
                <a:lnTo>
                  <a:pt x="1357" y="2096"/>
                </a:lnTo>
                <a:lnTo>
                  <a:pt x="1357" y="2098"/>
                </a:lnTo>
                <a:lnTo>
                  <a:pt x="1357" y="2099"/>
                </a:lnTo>
                <a:lnTo>
                  <a:pt x="1355" y="2101"/>
                </a:lnTo>
                <a:lnTo>
                  <a:pt x="1354" y="2099"/>
                </a:lnTo>
                <a:lnTo>
                  <a:pt x="1355" y="2098"/>
                </a:lnTo>
                <a:lnTo>
                  <a:pt x="1354" y="2098"/>
                </a:lnTo>
                <a:lnTo>
                  <a:pt x="1354" y="2096"/>
                </a:lnTo>
                <a:lnTo>
                  <a:pt x="1355" y="2096"/>
                </a:lnTo>
                <a:lnTo>
                  <a:pt x="1355" y="2095"/>
                </a:lnTo>
                <a:lnTo>
                  <a:pt x="1355" y="2093"/>
                </a:lnTo>
                <a:lnTo>
                  <a:pt x="1355" y="2091"/>
                </a:lnTo>
                <a:lnTo>
                  <a:pt x="1354" y="2091"/>
                </a:lnTo>
                <a:lnTo>
                  <a:pt x="1355" y="2091"/>
                </a:lnTo>
                <a:lnTo>
                  <a:pt x="1355" y="2090"/>
                </a:lnTo>
                <a:lnTo>
                  <a:pt x="1355" y="2088"/>
                </a:lnTo>
                <a:lnTo>
                  <a:pt x="1354" y="2088"/>
                </a:lnTo>
                <a:lnTo>
                  <a:pt x="1354" y="2087"/>
                </a:lnTo>
                <a:lnTo>
                  <a:pt x="1355" y="2087"/>
                </a:lnTo>
                <a:lnTo>
                  <a:pt x="1357" y="2087"/>
                </a:lnTo>
                <a:lnTo>
                  <a:pt x="1357" y="2088"/>
                </a:lnTo>
                <a:close/>
                <a:moveTo>
                  <a:pt x="1351" y="2085"/>
                </a:moveTo>
                <a:lnTo>
                  <a:pt x="1351" y="2087"/>
                </a:lnTo>
                <a:lnTo>
                  <a:pt x="1352" y="2087"/>
                </a:lnTo>
                <a:lnTo>
                  <a:pt x="1352" y="2088"/>
                </a:lnTo>
                <a:lnTo>
                  <a:pt x="1351" y="2088"/>
                </a:lnTo>
                <a:lnTo>
                  <a:pt x="1351" y="2087"/>
                </a:lnTo>
                <a:lnTo>
                  <a:pt x="1351" y="2085"/>
                </a:lnTo>
                <a:close/>
                <a:moveTo>
                  <a:pt x="1355" y="2085"/>
                </a:moveTo>
                <a:lnTo>
                  <a:pt x="1354" y="2085"/>
                </a:lnTo>
                <a:lnTo>
                  <a:pt x="1355" y="2085"/>
                </a:lnTo>
                <a:close/>
                <a:moveTo>
                  <a:pt x="1368" y="2085"/>
                </a:moveTo>
                <a:lnTo>
                  <a:pt x="1367" y="2085"/>
                </a:lnTo>
                <a:lnTo>
                  <a:pt x="1367" y="2083"/>
                </a:lnTo>
                <a:lnTo>
                  <a:pt x="1368" y="2083"/>
                </a:lnTo>
                <a:lnTo>
                  <a:pt x="1368" y="2085"/>
                </a:lnTo>
                <a:close/>
                <a:moveTo>
                  <a:pt x="1480" y="2087"/>
                </a:moveTo>
                <a:lnTo>
                  <a:pt x="1479" y="2087"/>
                </a:lnTo>
                <a:lnTo>
                  <a:pt x="1479" y="2085"/>
                </a:lnTo>
                <a:lnTo>
                  <a:pt x="1479" y="2083"/>
                </a:lnTo>
                <a:lnTo>
                  <a:pt x="1479" y="2082"/>
                </a:lnTo>
                <a:lnTo>
                  <a:pt x="1480" y="2082"/>
                </a:lnTo>
                <a:lnTo>
                  <a:pt x="1480" y="2083"/>
                </a:lnTo>
                <a:lnTo>
                  <a:pt x="1482" y="2083"/>
                </a:lnTo>
                <a:lnTo>
                  <a:pt x="1482" y="2085"/>
                </a:lnTo>
                <a:lnTo>
                  <a:pt x="1480" y="2085"/>
                </a:lnTo>
                <a:lnTo>
                  <a:pt x="1480" y="2087"/>
                </a:lnTo>
                <a:close/>
                <a:moveTo>
                  <a:pt x="1424" y="2082"/>
                </a:moveTo>
                <a:lnTo>
                  <a:pt x="1424" y="2083"/>
                </a:lnTo>
                <a:lnTo>
                  <a:pt x="1424" y="2082"/>
                </a:lnTo>
                <a:lnTo>
                  <a:pt x="1423" y="2082"/>
                </a:lnTo>
                <a:lnTo>
                  <a:pt x="1424" y="2082"/>
                </a:lnTo>
                <a:close/>
                <a:moveTo>
                  <a:pt x="1357" y="2083"/>
                </a:moveTo>
                <a:lnTo>
                  <a:pt x="1355" y="2083"/>
                </a:lnTo>
                <a:lnTo>
                  <a:pt x="1355" y="2082"/>
                </a:lnTo>
                <a:lnTo>
                  <a:pt x="1357" y="2082"/>
                </a:lnTo>
                <a:lnTo>
                  <a:pt x="1357" y="2083"/>
                </a:lnTo>
                <a:close/>
                <a:moveTo>
                  <a:pt x="1325" y="2080"/>
                </a:moveTo>
                <a:lnTo>
                  <a:pt x="1325" y="2082"/>
                </a:lnTo>
                <a:lnTo>
                  <a:pt x="1327" y="2082"/>
                </a:lnTo>
                <a:lnTo>
                  <a:pt x="1327" y="2083"/>
                </a:lnTo>
                <a:lnTo>
                  <a:pt x="1328" y="2083"/>
                </a:lnTo>
                <a:lnTo>
                  <a:pt x="1328" y="2085"/>
                </a:lnTo>
                <a:lnTo>
                  <a:pt x="1330" y="2085"/>
                </a:lnTo>
                <a:lnTo>
                  <a:pt x="1330" y="2087"/>
                </a:lnTo>
                <a:lnTo>
                  <a:pt x="1330" y="2088"/>
                </a:lnTo>
                <a:lnTo>
                  <a:pt x="1328" y="2088"/>
                </a:lnTo>
                <a:lnTo>
                  <a:pt x="1328" y="2087"/>
                </a:lnTo>
                <a:lnTo>
                  <a:pt x="1327" y="2087"/>
                </a:lnTo>
                <a:lnTo>
                  <a:pt x="1327" y="2085"/>
                </a:lnTo>
                <a:lnTo>
                  <a:pt x="1325" y="2085"/>
                </a:lnTo>
                <a:lnTo>
                  <a:pt x="1323" y="2085"/>
                </a:lnTo>
                <a:lnTo>
                  <a:pt x="1323" y="2083"/>
                </a:lnTo>
                <a:lnTo>
                  <a:pt x="1323" y="2082"/>
                </a:lnTo>
                <a:lnTo>
                  <a:pt x="1323" y="2080"/>
                </a:lnTo>
                <a:lnTo>
                  <a:pt x="1325" y="2080"/>
                </a:lnTo>
                <a:close/>
                <a:moveTo>
                  <a:pt x="1343" y="2080"/>
                </a:moveTo>
                <a:lnTo>
                  <a:pt x="1343" y="2079"/>
                </a:lnTo>
                <a:lnTo>
                  <a:pt x="1343" y="2080"/>
                </a:lnTo>
                <a:close/>
                <a:moveTo>
                  <a:pt x="1328" y="2080"/>
                </a:moveTo>
                <a:lnTo>
                  <a:pt x="1328" y="2079"/>
                </a:lnTo>
                <a:lnTo>
                  <a:pt x="1327" y="2079"/>
                </a:lnTo>
                <a:lnTo>
                  <a:pt x="1328" y="2079"/>
                </a:lnTo>
                <a:lnTo>
                  <a:pt x="1328" y="2080"/>
                </a:lnTo>
                <a:close/>
                <a:moveTo>
                  <a:pt x="1336" y="2080"/>
                </a:moveTo>
                <a:lnTo>
                  <a:pt x="1336" y="2079"/>
                </a:lnTo>
                <a:lnTo>
                  <a:pt x="1336" y="2077"/>
                </a:lnTo>
                <a:lnTo>
                  <a:pt x="1338" y="2079"/>
                </a:lnTo>
                <a:lnTo>
                  <a:pt x="1338" y="2080"/>
                </a:lnTo>
                <a:lnTo>
                  <a:pt x="1336" y="2080"/>
                </a:lnTo>
                <a:close/>
                <a:moveTo>
                  <a:pt x="1355" y="2082"/>
                </a:moveTo>
                <a:lnTo>
                  <a:pt x="1354" y="2082"/>
                </a:lnTo>
                <a:lnTo>
                  <a:pt x="1354" y="2080"/>
                </a:lnTo>
                <a:lnTo>
                  <a:pt x="1355" y="2079"/>
                </a:lnTo>
                <a:lnTo>
                  <a:pt x="1355" y="2077"/>
                </a:lnTo>
                <a:lnTo>
                  <a:pt x="1357" y="2077"/>
                </a:lnTo>
                <a:lnTo>
                  <a:pt x="1357" y="2079"/>
                </a:lnTo>
                <a:lnTo>
                  <a:pt x="1357" y="2080"/>
                </a:lnTo>
                <a:lnTo>
                  <a:pt x="1355" y="2080"/>
                </a:lnTo>
                <a:lnTo>
                  <a:pt x="1355" y="2082"/>
                </a:lnTo>
                <a:close/>
                <a:moveTo>
                  <a:pt x="1445" y="2077"/>
                </a:moveTo>
                <a:lnTo>
                  <a:pt x="1447" y="2079"/>
                </a:lnTo>
                <a:lnTo>
                  <a:pt x="1448" y="2079"/>
                </a:lnTo>
                <a:lnTo>
                  <a:pt x="1448" y="2080"/>
                </a:lnTo>
                <a:lnTo>
                  <a:pt x="1450" y="2080"/>
                </a:lnTo>
                <a:lnTo>
                  <a:pt x="1451" y="2080"/>
                </a:lnTo>
                <a:lnTo>
                  <a:pt x="1451" y="2082"/>
                </a:lnTo>
                <a:lnTo>
                  <a:pt x="1453" y="2082"/>
                </a:lnTo>
                <a:lnTo>
                  <a:pt x="1455" y="2082"/>
                </a:lnTo>
                <a:lnTo>
                  <a:pt x="1455" y="2083"/>
                </a:lnTo>
                <a:lnTo>
                  <a:pt x="1453" y="2085"/>
                </a:lnTo>
                <a:lnTo>
                  <a:pt x="1453" y="2083"/>
                </a:lnTo>
                <a:lnTo>
                  <a:pt x="1453" y="2085"/>
                </a:lnTo>
                <a:lnTo>
                  <a:pt x="1453" y="2087"/>
                </a:lnTo>
                <a:lnTo>
                  <a:pt x="1453" y="2088"/>
                </a:lnTo>
                <a:lnTo>
                  <a:pt x="1453" y="2090"/>
                </a:lnTo>
                <a:lnTo>
                  <a:pt x="1453" y="2088"/>
                </a:lnTo>
                <a:lnTo>
                  <a:pt x="1455" y="2088"/>
                </a:lnTo>
                <a:lnTo>
                  <a:pt x="1455" y="2090"/>
                </a:lnTo>
                <a:lnTo>
                  <a:pt x="1455" y="2091"/>
                </a:lnTo>
                <a:lnTo>
                  <a:pt x="1453" y="2091"/>
                </a:lnTo>
                <a:lnTo>
                  <a:pt x="1453" y="2093"/>
                </a:lnTo>
                <a:lnTo>
                  <a:pt x="1451" y="2093"/>
                </a:lnTo>
                <a:lnTo>
                  <a:pt x="1451" y="2095"/>
                </a:lnTo>
                <a:lnTo>
                  <a:pt x="1451" y="2096"/>
                </a:lnTo>
                <a:lnTo>
                  <a:pt x="1451" y="2098"/>
                </a:lnTo>
                <a:lnTo>
                  <a:pt x="1451" y="2099"/>
                </a:lnTo>
                <a:lnTo>
                  <a:pt x="1451" y="2101"/>
                </a:lnTo>
                <a:lnTo>
                  <a:pt x="1453" y="2101"/>
                </a:lnTo>
                <a:lnTo>
                  <a:pt x="1453" y="2103"/>
                </a:lnTo>
                <a:lnTo>
                  <a:pt x="1453" y="2104"/>
                </a:lnTo>
                <a:lnTo>
                  <a:pt x="1455" y="2104"/>
                </a:lnTo>
                <a:lnTo>
                  <a:pt x="1455" y="2106"/>
                </a:lnTo>
                <a:lnTo>
                  <a:pt x="1455" y="2107"/>
                </a:lnTo>
                <a:lnTo>
                  <a:pt x="1455" y="2109"/>
                </a:lnTo>
                <a:lnTo>
                  <a:pt x="1455" y="2111"/>
                </a:lnTo>
                <a:lnTo>
                  <a:pt x="1455" y="2112"/>
                </a:lnTo>
                <a:lnTo>
                  <a:pt x="1453" y="2112"/>
                </a:lnTo>
                <a:lnTo>
                  <a:pt x="1455" y="2114"/>
                </a:lnTo>
                <a:lnTo>
                  <a:pt x="1453" y="2114"/>
                </a:lnTo>
                <a:lnTo>
                  <a:pt x="1453" y="2115"/>
                </a:lnTo>
                <a:lnTo>
                  <a:pt x="1453" y="2117"/>
                </a:lnTo>
                <a:lnTo>
                  <a:pt x="1453" y="2119"/>
                </a:lnTo>
                <a:lnTo>
                  <a:pt x="1453" y="2120"/>
                </a:lnTo>
                <a:lnTo>
                  <a:pt x="1453" y="2122"/>
                </a:lnTo>
                <a:lnTo>
                  <a:pt x="1453" y="2123"/>
                </a:lnTo>
                <a:lnTo>
                  <a:pt x="1453" y="2125"/>
                </a:lnTo>
                <a:lnTo>
                  <a:pt x="1451" y="2125"/>
                </a:lnTo>
                <a:lnTo>
                  <a:pt x="1451" y="2127"/>
                </a:lnTo>
                <a:lnTo>
                  <a:pt x="1451" y="2128"/>
                </a:lnTo>
                <a:lnTo>
                  <a:pt x="1451" y="2130"/>
                </a:lnTo>
                <a:lnTo>
                  <a:pt x="1451" y="2131"/>
                </a:lnTo>
                <a:lnTo>
                  <a:pt x="1450" y="2131"/>
                </a:lnTo>
                <a:lnTo>
                  <a:pt x="1450" y="2133"/>
                </a:lnTo>
                <a:lnTo>
                  <a:pt x="1451" y="2133"/>
                </a:lnTo>
                <a:lnTo>
                  <a:pt x="1451" y="2135"/>
                </a:lnTo>
                <a:lnTo>
                  <a:pt x="1450" y="2135"/>
                </a:lnTo>
                <a:lnTo>
                  <a:pt x="1450" y="2136"/>
                </a:lnTo>
                <a:lnTo>
                  <a:pt x="1450" y="2138"/>
                </a:lnTo>
                <a:lnTo>
                  <a:pt x="1450" y="2139"/>
                </a:lnTo>
                <a:lnTo>
                  <a:pt x="1448" y="2139"/>
                </a:lnTo>
                <a:lnTo>
                  <a:pt x="1448" y="2141"/>
                </a:lnTo>
                <a:lnTo>
                  <a:pt x="1448" y="2143"/>
                </a:lnTo>
                <a:lnTo>
                  <a:pt x="1448" y="2144"/>
                </a:lnTo>
                <a:lnTo>
                  <a:pt x="1448" y="2146"/>
                </a:lnTo>
                <a:lnTo>
                  <a:pt x="1447" y="2146"/>
                </a:lnTo>
                <a:lnTo>
                  <a:pt x="1447" y="2147"/>
                </a:lnTo>
                <a:lnTo>
                  <a:pt x="1448" y="2147"/>
                </a:lnTo>
                <a:lnTo>
                  <a:pt x="1447" y="2147"/>
                </a:lnTo>
                <a:lnTo>
                  <a:pt x="1447" y="2149"/>
                </a:lnTo>
                <a:lnTo>
                  <a:pt x="1447" y="2151"/>
                </a:lnTo>
                <a:lnTo>
                  <a:pt x="1445" y="2151"/>
                </a:lnTo>
                <a:lnTo>
                  <a:pt x="1445" y="2149"/>
                </a:lnTo>
                <a:lnTo>
                  <a:pt x="1445" y="2147"/>
                </a:lnTo>
                <a:lnTo>
                  <a:pt x="1443" y="2147"/>
                </a:lnTo>
                <a:lnTo>
                  <a:pt x="1443" y="2149"/>
                </a:lnTo>
                <a:lnTo>
                  <a:pt x="1445" y="2149"/>
                </a:lnTo>
                <a:lnTo>
                  <a:pt x="1443" y="2149"/>
                </a:lnTo>
                <a:lnTo>
                  <a:pt x="1443" y="2151"/>
                </a:lnTo>
                <a:lnTo>
                  <a:pt x="1443" y="2152"/>
                </a:lnTo>
                <a:lnTo>
                  <a:pt x="1443" y="2154"/>
                </a:lnTo>
                <a:lnTo>
                  <a:pt x="1442" y="2154"/>
                </a:lnTo>
                <a:lnTo>
                  <a:pt x="1442" y="2155"/>
                </a:lnTo>
                <a:lnTo>
                  <a:pt x="1440" y="2155"/>
                </a:lnTo>
                <a:lnTo>
                  <a:pt x="1440" y="2154"/>
                </a:lnTo>
                <a:lnTo>
                  <a:pt x="1440" y="2155"/>
                </a:lnTo>
                <a:lnTo>
                  <a:pt x="1439" y="2157"/>
                </a:lnTo>
                <a:lnTo>
                  <a:pt x="1439" y="2155"/>
                </a:lnTo>
                <a:lnTo>
                  <a:pt x="1437" y="2155"/>
                </a:lnTo>
                <a:lnTo>
                  <a:pt x="1435" y="2155"/>
                </a:lnTo>
                <a:lnTo>
                  <a:pt x="1434" y="2155"/>
                </a:lnTo>
                <a:lnTo>
                  <a:pt x="1434" y="2157"/>
                </a:lnTo>
                <a:lnTo>
                  <a:pt x="1435" y="2157"/>
                </a:lnTo>
                <a:lnTo>
                  <a:pt x="1437" y="2157"/>
                </a:lnTo>
                <a:lnTo>
                  <a:pt x="1439" y="2157"/>
                </a:lnTo>
                <a:lnTo>
                  <a:pt x="1439" y="2159"/>
                </a:lnTo>
                <a:lnTo>
                  <a:pt x="1439" y="2160"/>
                </a:lnTo>
                <a:lnTo>
                  <a:pt x="1439" y="2162"/>
                </a:lnTo>
                <a:lnTo>
                  <a:pt x="1437" y="2162"/>
                </a:lnTo>
                <a:lnTo>
                  <a:pt x="1437" y="2163"/>
                </a:lnTo>
                <a:lnTo>
                  <a:pt x="1437" y="2165"/>
                </a:lnTo>
                <a:lnTo>
                  <a:pt x="1437" y="2167"/>
                </a:lnTo>
                <a:lnTo>
                  <a:pt x="1437" y="2168"/>
                </a:lnTo>
                <a:lnTo>
                  <a:pt x="1435" y="2170"/>
                </a:lnTo>
                <a:lnTo>
                  <a:pt x="1435" y="2171"/>
                </a:lnTo>
                <a:lnTo>
                  <a:pt x="1435" y="2173"/>
                </a:lnTo>
                <a:lnTo>
                  <a:pt x="1435" y="2175"/>
                </a:lnTo>
                <a:lnTo>
                  <a:pt x="1435" y="2176"/>
                </a:lnTo>
                <a:lnTo>
                  <a:pt x="1435" y="2178"/>
                </a:lnTo>
                <a:lnTo>
                  <a:pt x="1435" y="2179"/>
                </a:lnTo>
                <a:lnTo>
                  <a:pt x="1435" y="2181"/>
                </a:lnTo>
                <a:lnTo>
                  <a:pt x="1434" y="2181"/>
                </a:lnTo>
                <a:lnTo>
                  <a:pt x="1434" y="2179"/>
                </a:lnTo>
                <a:lnTo>
                  <a:pt x="1432" y="2179"/>
                </a:lnTo>
                <a:lnTo>
                  <a:pt x="1432" y="2181"/>
                </a:lnTo>
                <a:lnTo>
                  <a:pt x="1432" y="2183"/>
                </a:lnTo>
                <a:lnTo>
                  <a:pt x="1431" y="2183"/>
                </a:lnTo>
                <a:lnTo>
                  <a:pt x="1429" y="2183"/>
                </a:lnTo>
                <a:lnTo>
                  <a:pt x="1427" y="2183"/>
                </a:lnTo>
                <a:lnTo>
                  <a:pt x="1426" y="2183"/>
                </a:lnTo>
                <a:lnTo>
                  <a:pt x="1424" y="2183"/>
                </a:lnTo>
                <a:lnTo>
                  <a:pt x="1423" y="2183"/>
                </a:lnTo>
                <a:lnTo>
                  <a:pt x="1424" y="2183"/>
                </a:lnTo>
                <a:lnTo>
                  <a:pt x="1426" y="2183"/>
                </a:lnTo>
                <a:lnTo>
                  <a:pt x="1427" y="2183"/>
                </a:lnTo>
                <a:lnTo>
                  <a:pt x="1429" y="2183"/>
                </a:lnTo>
                <a:lnTo>
                  <a:pt x="1429" y="2184"/>
                </a:lnTo>
                <a:lnTo>
                  <a:pt x="1429" y="2183"/>
                </a:lnTo>
                <a:lnTo>
                  <a:pt x="1431" y="2183"/>
                </a:lnTo>
                <a:lnTo>
                  <a:pt x="1431" y="2184"/>
                </a:lnTo>
                <a:lnTo>
                  <a:pt x="1432" y="2184"/>
                </a:lnTo>
                <a:lnTo>
                  <a:pt x="1434" y="2184"/>
                </a:lnTo>
                <a:lnTo>
                  <a:pt x="1434" y="2186"/>
                </a:lnTo>
                <a:lnTo>
                  <a:pt x="1434" y="2187"/>
                </a:lnTo>
                <a:lnTo>
                  <a:pt x="1434" y="2189"/>
                </a:lnTo>
                <a:lnTo>
                  <a:pt x="1434" y="2191"/>
                </a:lnTo>
                <a:lnTo>
                  <a:pt x="1435" y="2191"/>
                </a:lnTo>
                <a:lnTo>
                  <a:pt x="1435" y="2192"/>
                </a:lnTo>
                <a:lnTo>
                  <a:pt x="1434" y="2192"/>
                </a:lnTo>
                <a:lnTo>
                  <a:pt x="1432" y="2192"/>
                </a:lnTo>
                <a:lnTo>
                  <a:pt x="1431" y="2192"/>
                </a:lnTo>
                <a:lnTo>
                  <a:pt x="1429" y="2192"/>
                </a:lnTo>
                <a:lnTo>
                  <a:pt x="1427" y="2192"/>
                </a:lnTo>
                <a:lnTo>
                  <a:pt x="1427" y="2191"/>
                </a:lnTo>
                <a:lnTo>
                  <a:pt x="1429" y="2191"/>
                </a:lnTo>
                <a:lnTo>
                  <a:pt x="1427" y="2189"/>
                </a:lnTo>
                <a:lnTo>
                  <a:pt x="1429" y="2189"/>
                </a:lnTo>
                <a:lnTo>
                  <a:pt x="1427" y="2187"/>
                </a:lnTo>
                <a:lnTo>
                  <a:pt x="1427" y="2189"/>
                </a:lnTo>
                <a:lnTo>
                  <a:pt x="1426" y="2189"/>
                </a:lnTo>
                <a:lnTo>
                  <a:pt x="1426" y="2191"/>
                </a:lnTo>
                <a:lnTo>
                  <a:pt x="1426" y="2192"/>
                </a:lnTo>
                <a:lnTo>
                  <a:pt x="1424" y="2192"/>
                </a:lnTo>
                <a:lnTo>
                  <a:pt x="1424" y="2194"/>
                </a:lnTo>
                <a:lnTo>
                  <a:pt x="1426" y="2194"/>
                </a:lnTo>
                <a:lnTo>
                  <a:pt x="1426" y="2195"/>
                </a:lnTo>
                <a:lnTo>
                  <a:pt x="1426" y="2197"/>
                </a:lnTo>
                <a:lnTo>
                  <a:pt x="1426" y="2199"/>
                </a:lnTo>
                <a:lnTo>
                  <a:pt x="1426" y="2200"/>
                </a:lnTo>
                <a:lnTo>
                  <a:pt x="1424" y="2200"/>
                </a:lnTo>
                <a:lnTo>
                  <a:pt x="1423" y="2200"/>
                </a:lnTo>
                <a:lnTo>
                  <a:pt x="1423" y="2202"/>
                </a:lnTo>
                <a:lnTo>
                  <a:pt x="1423" y="2203"/>
                </a:lnTo>
                <a:lnTo>
                  <a:pt x="1421" y="2203"/>
                </a:lnTo>
                <a:lnTo>
                  <a:pt x="1421" y="2205"/>
                </a:lnTo>
                <a:lnTo>
                  <a:pt x="1419" y="2205"/>
                </a:lnTo>
                <a:lnTo>
                  <a:pt x="1419" y="2207"/>
                </a:lnTo>
                <a:lnTo>
                  <a:pt x="1418" y="2207"/>
                </a:lnTo>
                <a:lnTo>
                  <a:pt x="1418" y="2205"/>
                </a:lnTo>
                <a:lnTo>
                  <a:pt x="1418" y="2203"/>
                </a:lnTo>
                <a:lnTo>
                  <a:pt x="1416" y="2205"/>
                </a:lnTo>
                <a:lnTo>
                  <a:pt x="1415" y="2205"/>
                </a:lnTo>
                <a:lnTo>
                  <a:pt x="1415" y="2207"/>
                </a:lnTo>
                <a:lnTo>
                  <a:pt x="1415" y="2205"/>
                </a:lnTo>
                <a:lnTo>
                  <a:pt x="1415" y="2207"/>
                </a:lnTo>
                <a:lnTo>
                  <a:pt x="1413" y="2205"/>
                </a:lnTo>
                <a:lnTo>
                  <a:pt x="1413" y="2207"/>
                </a:lnTo>
                <a:lnTo>
                  <a:pt x="1411" y="2207"/>
                </a:lnTo>
                <a:lnTo>
                  <a:pt x="1410" y="2207"/>
                </a:lnTo>
                <a:lnTo>
                  <a:pt x="1410" y="2205"/>
                </a:lnTo>
                <a:lnTo>
                  <a:pt x="1408" y="2205"/>
                </a:lnTo>
                <a:lnTo>
                  <a:pt x="1408" y="2203"/>
                </a:lnTo>
                <a:lnTo>
                  <a:pt x="1410" y="2203"/>
                </a:lnTo>
                <a:lnTo>
                  <a:pt x="1410" y="2202"/>
                </a:lnTo>
                <a:lnTo>
                  <a:pt x="1410" y="2200"/>
                </a:lnTo>
                <a:lnTo>
                  <a:pt x="1411" y="2200"/>
                </a:lnTo>
                <a:lnTo>
                  <a:pt x="1411" y="2199"/>
                </a:lnTo>
                <a:lnTo>
                  <a:pt x="1410" y="2199"/>
                </a:lnTo>
                <a:lnTo>
                  <a:pt x="1411" y="2197"/>
                </a:lnTo>
                <a:lnTo>
                  <a:pt x="1411" y="2199"/>
                </a:lnTo>
                <a:lnTo>
                  <a:pt x="1411" y="2197"/>
                </a:lnTo>
                <a:lnTo>
                  <a:pt x="1411" y="2195"/>
                </a:lnTo>
                <a:lnTo>
                  <a:pt x="1413" y="2195"/>
                </a:lnTo>
                <a:lnTo>
                  <a:pt x="1413" y="2194"/>
                </a:lnTo>
                <a:lnTo>
                  <a:pt x="1411" y="2194"/>
                </a:lnTo>
                <a:lnTo>
                  <a:pt x="1411" y="2195"/>
                </a:lnTo>
                <a:lnTo>
                  <a:pt x="1411" y="2194"/>
                </a:lnTo>
                <a:lnTo>
                  <a:pt x="1411" y="2195"/>
                </a:lnTo>
                <a:lnTo>
                  <a:pt x="1410" y="2195"/>
                </a:lnTo>
                <a:lnTo>
                  <a:pt x="1410" y="2194"/>
                </a:lnTo>
                <a:lnTo>
                  <a:pt x="1408" y="2194"/>
                </a:lnTo>
                <a:lnTo>
                  <a:pt x="1408" y="2195"/>
                </a:lnTo>
                <a:lnTo>
                  <a:pt x="1407" y="2197"/>
                </a:lnTo>
                <a:lnTo>
                  <a:pt x="1405" y="2197"/>
                </a:lnTo>
                <a:lnTo>
                  <a:pt x="1403" y="2197"/>
                </a:lnTo>
                <a:lnTo>
                  <a:pt x="1403" y="2195"/>
                </a:lnTo>
                <a:lnTo>
                  <a:pt x="1403" y="2194"/>
                </a:lnTo>
                <a:lnTo>
                  <a:pt x="1402" y="2194"/>
                </a:lnTo>
                <a:lnTo>
                  <a:pt x="1403" y="2194"/>
                </a:lnTo>
                <a:lnTo>
                  <a:pt x="1403" y="2192"/>
                </a:lnTo>
                <a:lnTo>
                  <a:pt x="1403" y="2191"/>
                </a:lnTo>
                <a:lnTo>
                  <a:pt x="1405" y="2191"/>
                </a:lnTo>
                <a:lnTo>
                  <a:pt x="1403" y="2191"/>
                </a:lnTo>
                <a:lnTo>
                  <a:pt x="1403" y="2189"/>
                </a:lnTo>
                <a:lnTo>
                  <a:pt x="1403" y="2191"/>
                </a:lnTo>
                <a:lnTo>
                  <a:pt x="1402" y="2191"/>
                </a:lnTo>
                <a:lnTo>
                  <a:pt x="1402" y="2192"/>
                </a:lnTo>
                <a:lnTo>
                  <a:pt x="1402" y="2194"/>
                </a:lnTo>
                <a:lnTo>
                  <a:pt x="1400" y="2194"/>
                </a:lnTo>
                <a:lnTo>
                  <a:pt x="1400" y="2192"/>
                </a:lnTo>
                <a:lnTo>
                  <a:pt x="1399" y="2192"/>
                </a:lnTo>
                <a:lnTo>
                  <a:pt x="1400" y="2192"/>
                </a:lnTo>
                <a:lnTo>
                  <a:pt x="1399" y="2192"/>
                </a:lnTo>
                <a:lnTo>
                  <a:pt x="1400" y="2191"/>
                </a:lnTo>
                <a:lnTo>
                  <a:pt x="1400" y="2189"/>
                </a:lnTo>
                <a:lnTo>
                  <a:pt x="1400" y="2187"/>
                </a:lnTo>
                <a:lnTo>
                  <a:pt x="1400" y="2186"/>
                </a:lnTo>
                <a:lnTo>
                  <a:pt x="1400" y="2184"/>
                </a:lnTo>
                <a:lnTo>
                  <a:pt x="1402" y="2184"/>
                </a:lnTo>
                <a:lnTo>
                  <a:pt x="1403" y="2184"/>
                </a:lnTo>
                <a:lnTo>
                  <a:pt x="1405" y="2186"/>
                </a:lnTo>
                <a:lnTo>
                  <a:pt x="1407" y="2186"/>
                </a:lnTo>
                <a:lnTo>
                  <a:pt x="1407" y="2187"/>
                </a:lnTo>
                <a:lnTo>
                  <a:pt x="1407" y="2189"/>
                </a:lnTo>
                <a:lnTo>
                  <a:pt x="1405" y="2189"/>
                </a:lnTo>
                <a:lnTo>
                  <a:pt x="1405" y="2191"/>
                </a:lnTo>
                <a:lnTo>
                  <a:pt x="1407" y="2191"/>
                </a:lnTo>
                <a:lnTo>
                  <a:pt x="1407" y="2189"/>
                </a:lnTo>
                <a:lnTo>
                  <a:pt x="1407" y="2187"/>
                </a:lnTo>
                <a:lnTo>
                  <a:pt x="1407" y="2186"/>
                </a:lnTo>
                <a:lnTo>
                  <a:pt x="1408" y="2186"/>
                </a:lnTo>
                <a:lnTo>
                  <a:pt x="1408" y="2184"/>
                </a:lnTo>
                <a:lnTo>
                  <a:pt x="1410" y="2184"/>
                </a:lnTo>
                <a:lnTo>
                  <a:pt x="1408" y="2183"/>
                </a:lnTo>
                <a:lnTo>
                  <a:pt x="1408" y="2184"/>
                </a:lnTo>
                <a:lnTo>
                  <a:pt x="1407" y="2184"/>
                </a:lnTo>
                <a:lnTo>
                  <a:pt x="1407" y="2183"/>
                </a:lnTo>
                <a:lnTo>
                  <a:pt x="1407" y="2181"/>
                </a:lnTo>
                <a:lnTo>
                  <a:pt x="1407" y="2179"/>
                </a:lnTo>
                <a:lnTo>
                  <a:pt x="1407" y="2178"/>
                </a:lnTo>
                <a:lnTo>
                  <a:pt x="1408" y="2179"/>
                </a:lnTo>
                <a:lnTo>
                  <a:pt x="1408" y="2178"/>
                </a:lnTo>
                <a:lnTo>
                  <a:pt x="1408" y="2176"/>
                </a:lnTo>
                <a:lnTo>
                  <a:pt x="1408" y="2178"/>
                </a:lnTo>
                <a:lnTo>
                  <a:pt x="1407" y="2178"/>
                </a:lnTo>
                <a:lnTo>
                  <a:pt x="1405" y="2178"/>
                </a:lnTo>
                <a:lnTo>
                  <a:pt x="1405" y="2176"/>
                </a:lnTo>
                <a:lnTo>
                  <a:pt x="1403" y="2175"/>
                </a:lnTo>
                <a:lnTo>
                  <a:pt x="1405" y="2175"/>
                </a:lnTo>
                <a:lnTo>
                  <a:pt x="1405" y="2173"/>
                </a:lnTo>
                <a:lnTo>
                  <a:pt x="1407" y="2173"/>
                </a:lnTo>
                <a:lnTo>
                  <a:pt x="1408" y="2173"/>
                </a:lnTo>
                <a:lnTo>
                  <a:pt x="1408" y="2171"/>
                </a:lnTo>
                <a:lnTo>
                  <a:pt x="1408" y="2170"/>
                </a:lnTo>
                <a:lnTo>
                  <a:pt x="1410" y="2168"/>
                </a:lnTo>
                <a:lnTo>
                  <a:pt x="1408" y="2168"/>
                </a:lnTo>
                <a:lnTo>
                  <a:pt x="1408" y="2167"/>
                </a:lnTo>
                <a:lnTo>
                  <a:pt x="1410" y="2167"/>
                </a:lnTo>
                <a:lnTo>
                  <a:pt x="1410" y="2165"/>
                </a:lnTo>
                <a:lnTo>
                  <a:pt x="1408" y="2165"/>
                </a:lnTo>
                <a:lnTo>
                  <a:pt x="1408" y="2163"/>
                </a:lnTo>
                <a:lnTo>
                  <a:pt x="1408" y="2165"/>
                </a:lnTo>
                <a:lnTo>
                  <a:pt x="1407" y="2165"/>
                </a:lnTo>
                <a:lnTo>
                  <a:pt x="1407" y="2167"/>
                </a:lnTo>
                <a:lnTo>
                  <a:pt x="1408" y="2167"/>
                </a:lnTo>
                <a:lnTo>
                  <a:pt x="1407" y="2167"/>
                </a:lnTo>
                <a:lnTo>
                  <a:pt x="1405" y="2167"/>
                </a:lnTo>
                <a:lnTo>
                  <a:pt x="1405" y="2165"/>
                </a:lnTo>
                <a:lnTo>
                  <a:pt x="1405" y="2163"/>
                </a:lnTo>
                <a:lnTo>
                  <a:pt x="1405" y="2162"/>
                </a:lnTo>
                <a:lnTo>
                  <a:pt x="1405" y="2160"/>
                </a:lnTo>
                <a:lnTo>
                  <a:pt x="1405" y="2159"/>
                </a:lnTo>
                <a:lnTo>
                  <a:pt x="1405" y="2160"/>
                </a:lnTo>
                <a:lnTo>
                  <a:pt x="1403" y="2160"/>
                </a:lnTo>
                <a:lnTo>
                  <a:pt x="1403" y="2162"/>
                </a:lnTo>
                <a:lnTo>
                  <a:pt x="1405" y="2162"/>
                </a:lnTo>
                <a:lnTo>
                  <a:pt x="1403" y="2162"/>
                </a:lnTo>
                <a:lnTo>
                  <a:pt x="1403" y="2163"/>
                </a:lnTo>
                <a:lnTo>
                  <a:pt x="1403" y="2165"/>
                </a:lnTo>
                <a:lnTo>
                  <a:pt x="1403" y="2167"/>
                </a:lnTo>
                <a:lnTo>
                  <a:pt x="1402" y="2167"/>
                </a:lnTo>
                <a:lnTo>
                  <a:pt x="1400" y="2167"/>
                </a:lnTo>
                <a:lnTo>
                  <a:pt x="1400" y="2168"/>
                </a:lnTo>
                <a:lnTo>
                  <a:pt x="1399" y="2167"/>
                </a:lnTo>
                <a:lnTo>
                  <a:pt x="1399" y="2168"/>
                </a:lnTo>
                <a:lnTo>
                  <a:pt x="1397" y="2167"/>
                </a:lnTo>
                <a:lnTo>
                  <a:pt x="1397" y="2165"/>
                </a:lnTo>
                <a:lnTo>
                  <a:pt x="1395" y="2163"/>
                </a:lnTo>
                <a:lnTo>
                  <a:pt x="1395" y="2165"/>
                </a:lnTo>
                <a:lnTo>
                  <a:pt x="1397" y="2165"/>
                </a:lnTo>
                <a:lnTo>
                  <a:pt x="1397" y="2167"/>
                </a:lnTo>
                <a:lnTo>
                  <a:pt x="1397" y="2168"/>
                </a:lnTo>
                <a:lnTo>
                  <a:pt x="1395" y="2170"/>
                </a:lnTo>
                <a:lnTo>
                  <a:pt x="1395" y="2168"/>
                </a:lnTo>
                <a:lnTo>
                  <a:pt x="1395" y="2170"/>
                </a:lnTo>
                <a:lnTo>
                  <a:pt x="1395" y="2171"/>
                </a:lnTo>
                <a:lnTo>
                  <a:pt x="1395" y="2173"/>
                </a:lnTo>
                <a:lnTo>
                  <a:pt x="1395" y="2175"/>
                </a:lnTo>
                <a:lnTo>
                  <a:pt x="1395" y="2176"/>
                </a:lnTo>
                <a:lnTo>
                  <a:pt x="1395" y="2178"/>
                </a:lnTo>
                <a:lnTo>
                  <a:pt x="1394" y="2178"/>
                </a:lnTo>
                <a:lnTo>
                  <a:pt x="1394" y="2179"/>
                </a:lnTo>
                <a:lnTo>
                  <a:pt x="1392" y="2179"/>
                </a:lnTo>
                <a:lnTo>
                  <a:pt x="1392" y="2178"/>
                </a:lnTo>
                <a:lnTo>
                  <a:pt x="1391" y="2178"/>
                </a:lnTo>
                <a:lnTo>
                  <a:pt x="1391" y="2176"/>
                </a:lnTo>
                <a:lnTo>
                  <a:pt x="1391" y="2175"/>
                </a:lnTo>
                <a:lnTo>
                  <a:pt x="1392" y="2175"/>
                </a:lnTo>
                <a:lnTo>
                  <a:pt x="1392" y="2173"/>
                </a:lnTo>
                <a:lnTo>
                  <a:pt x="1392" y="2171"/>
                </a:lnTo>
                <a:lnTo>
                  <a:pt x="1391" y="2171"/>
                </a:lnTo>
                <a:lnTo>
                  <a:pt x="1391" y="2173"/>
                </a:lnTo>
                <a:lnTo>
                  <a:pt x="1391" y="2171"/>
                </a:lnTo>
                <a:lnTo>
                  <a:pt x="1389" y="2171"/>
                </a:lnTo>
                <a:lnTo>
                  <a:pt x="1389" y="2173"/>
                </a:lnTo>
                <a:lnTo>
                  <a:pt x="1391" y="2173"/>
                </a:lnTo>
                <a:lnTo>
                  <a:pt x="1391" y="2175"/>
                </a:lnTo>
                <a:lnTo>
                  <a:pt x="1389" y="2175"/>
                </a:lnTo>
                <a:lnTo>
                  <a:pt x="1391" y="2175"/>
                </a:lnTo>
                <a:lnTo>
                  <a:pt x="1389" y="2175"/>
                </a:lnTo>
                <a:lnTo>
                  <a:pt x="1391" y="2175"/>
                </a:lnTo>
                <a:lnTo>
                  <a:pt x="1391" y="2176"/>
                </a:lnTo>
                <a:lnTo>
                  <a:pt x="1389" y="2176"/>
                </a:lnTo>
                <a:lnTo>
                  <a:pt x="1391" y="2176"/>
                </a:lnTo>
                <a:lnTo>
                  <a:pt x="1391" y="2178"/>
                </a:lnTo>
                <a:lnTo>
                  <a:pt x="1389" y="2178"/>
                </a:lnTo>
                <a:lnTo>
                  <a:pt x="1389" y="2179"/>
                </a:lnTo>
                <a:lnTo>
                  <a:pt x="1391" y="2179"/>
                </a:lnTo>
                <a:lnTo>
                  <a:pt x="1391" y="2181"/>
                </a:lnTo>
                <a:lnTo>
                  <a:pt x="1389" y="2183"/>
                </a:lnTo>
                <a:lnTo>
                  <a:pt x="1389" y="2181"/>
                </a:lnTo>
                <a:lnTo>
                  <a:pt x="1389" y="2179"/>
                </a:lnTo>
                <a:lnTo>
                  <a:pt x="1387" y="2179"/>
                </a:lnTo>
                <a:lnTo>
                  <a:pt x="1387" y="2181"/>
                </a:lnTo>
                <a:lnTo>
                  <a:pt x="1386" y="2183"/>
                </a:lnTo>
                <a:lnTo>
                  <a:pt x="1386" y="2184"/>
                </a:lnTo>
                <a:lnTo>
                  <a:pt x="1384" y="2184"/>
                </a:lnTo>
                <a:lnTo>
                  <a:pt x="1384" y="2183"/>
                </a:lnTo>
                <a:lnTo>
                  <a:pt x="1384" y="2181"/>
                </a:lnTo>
                <a:lnTo>
                  <a:pt x="1384" y="2179"/>
                </a:lnTo>
                <a:lnTo>
                  <a:pt x="1384" y="2181"/>
                </a:lnTo>
                <a:lnTo>
                  <a:pt x="1383" y="2181"/>
                </a:lnTo>
                <a:lnTo>
                  <a:pt x="1383" y="2183"/>
                </a:lnTo>
                <a:lnTo>
                  <a:pt x="1383" y="2184"/>
                </a:lnTo>
                <a:lnTo>
                  <a:pt x="1383" y="2186"/>
                </a:lnTo>
                <a:lnTo>
                  <a:pt x="1381" y="2187"/>
                </a:lnTo>
                <a:lnTo>
                  <a:pt x="1381" y="2186"/>
                </a:lnTo>
                <a:lnTo>
                  <a:pt x="1381" y="2184"/>
                </a:lnTo>
                <a:lnTo>
                  <a:pt x="1379" y="2184"/>
                </a:lnTo>
                <a:lnTo>
                  <a:pt x="1379" y="2183"/>
                </a:lnTo>
                <a:lnTo>
                  <a:pt x="1381" y="2183"/>
                </a:lnTo>
                <a:lnTo>
                  <a:pt x="1381" y="2184"/>
                </a:lnTo>
                <a:lnTo>
                  <a:pt x="1381" y="2183"/>
                </a:lnTo>
                <a:lnTo>
                  <a:pt x="1381" y="2181"/>
                </a:lnTo>
                <a:lnTo>
                  <a:pt x="1379" y="2181"/>
                </a:lnTo>
                <a:lnTo>
                  <a:pt x="1381" y="2181"/>
                </a:lnTo>
                <a:lnTo>
                  <a:pt x="1381" y="2179"/>
                </a:lnTo>
                <a:lnTo>
                  <a:pt x="1379" y="2178"/>
                </a:lnTo>
                <a:lnTo>
                  <a:pt x="1379" y="2176"/>
                </a:lnTo>
                <a:lnTo>
                  <a:pt x="1379" y="2178"/>
                </a:lnTo>
                <a:lnTo>
                  <a:pt x="1378" y="2178"/>
                </a:lnTo>
                <a:lnTo>
                  <a:pt x="1378" y="2179"/>
                </a:lnTo>
                <a:lnTo>
                  <a:pt x="1379" y="2181"/>
                </a:lnTo>
                <a:lnTo>
                  <a:pt x="1379" y="2183"/>
                </a:lnTo>
                <a:lnTo>
                  <a:pt x="1378" y="2183"/>
                </a:lnTo>
                <a:lnTo>
                  <a:pt x="1378" y="2181"/>
                </a:lnTo>
                <a:lnTo>
                  <a:pt x="1378" y="2179"/>
                </a:lnTo>
                <a:lnTo>
                  <a:pt x="1376" y="2179"/>
                </a:lnTo>
                <a:lnTo>
                  <a:pt x="1376" y="2178"/>
                </a:lnTo>
                <a:lnTo>
                  <a:pt x="1376" y="2176"/>
                </a:lnTo>
                <a:lnTo>
                  <a:pt x="1376" y="2175"/>
                </a:lnTo>
                <a:lnTo>
                  <a:pt x="1376" y="2173"/>
                </a:lnTo>
                <a:lnTo>
                  <a:pt x="1376" y="2171"/>
                </a:lnTo>
                <a:lnTo>
                  <a:pt x="1375" y="2171"/>
                </a:lnTo>
                <a:lnTo>
                  <a:pt x="1375" y="2170"/>
                </a:lnTo>
                <a:lnTo>
                  <a:pt x="1376" y="2170"/>
                </a:lnTo>
                <a:lnTo>
                  <a:pt x="1376" y="2168"/>
                </a:lnTo>
                <a:lnTo>
                  <a:pt x="1375" y="2168"/>
                </a:lnTo>
                <a:lnTo>
                  <a:pt x="1375" y="2167"/>
                </a:lnTo>
                <a:lnTo>
                  <a:pt x="1373" y="2167"/>
                </a:lnTo>
                <a:lnTo>
                  <a:pt x="1375" y="2167"/>
                </a:lnTo>
                <a:lnTo>
                  <a:pt x="1375" y="2165"/>
                </a:lnTo>
                <a:lnTo>
                  <a:pt x="1376" y="2165"/>
                </a:lnTo>
                <a:lnTo>
                  <a:pt x="1375" y="2165"/>
                </a:lnTo>
                <a:lnTo>
                  <a:pt x="1375" y="2163"/>
                </a:lnTo>
                <a:lnTo>
                  <a:pt x="1375" y="2165"/>
                </a:lnTo>
                <a:lnTo>
                  <a:pt x="1373" y="2165"/>
                </a:lnTo>
                <a:lnTo>
                  <a:pt x="1371" y="2165"/>
                </a:lnTo>
                <a:lnTo>
                  <a:pt x="1371" y="2163"/>
                </a:lnTo>
                <a:lnTo>
                  <a:pt x="1373" y="2163"/>
                </a:lnTo>
                <a:lnTo>
                  <a:pt x="1371" y="2162"/>
                </a:lnTo>
                <a:lnTo>
                  <a:pt x="1373" y="2162"/>
                </a:lnTo>
                <a:lnTo>
                  <a:pt x="1371" y="2162"/>
                </a:lnTo>
                <a:lnTo>
                  <a:pt x="1370" y="2162"/>
                </a:lnTo>
                <a:lnTo>
                  <a:pt x="1371" y="2162"/>
                </a:lnTo>
                <a:lnTo>
                  <a:pt x="1371" y="2160"/>
                </a:lnTo>
                <a:lnTo>
                  <a:pt x="1370" y="2160"/>
                </a:lnTo>
                <a:lnTo>
                  <a:pt x="1368" y="2160"/>
                </a:lnTo>
                <a:lnTo>
                  <a:pt x="1370" y="2160"/>
                </a:lnTo>
                <a:lnTo>
                  <a:pt x="1370" y="2159"/>
                </a:lnTo>
                <a:lnTo>
                  <a:pt x="1371" y="2159"/>
                </a:lnTo>
                <a:lnTo>
                  <a:pt x="1373" y="2159"/>
                </a:lnTo>
                <a:lnTo>
                  <a:pt x="1373" y="2160"/>
                </a:lnTo>
                <a:lnTo>
                  <a:pt x="1375" y="2159"/>
                </a:lnTo>
                <a:lnTo>
                  <a:pt x="1375" y="2157"/>
                </a:lnTo>
                <a:lnTo>
                  <a:pt x="1375" y="2159"/>
                </a:lnTo>
                <a:lnTo>
                  <a:pt x="1373" y="2159"/>
                </a:lnTo>
                <a:lnTo>
                  <a:pt x="1373" y="2157"/>
                </a:lnTo>
                <a:lnTo>
                  <a:pt x="1371" y="2159"/>
                </a:lnTo>
                <a:lnTo>
                  <a:pt x="1373" y="2159"/>
                </a:lnTo>
                <a:lnTo>
                  <a:pt x="1371" y="2159"/>
                </a:lnTo>
                <a:lnTo>
                  <a:pt x="1371" y="2157"/>
                </a:lnTo>
                <a:lnTo>
                  <a:pt x="1373" y="2157"/>
                </a:lnTo>
                <a:lnTo>
                  <a:pt x="1373" y="2155"/>
                </a:lnTo>
                <a:lnTo>
                  <a:pt x="1375" y="2155"/>
                </a:lnTo>
                <a:lnTo>
                  <a:pt x="1375" y="2157"/>
                </a:lnTo>
                <a:lnTo>
                  <a:pt x="1376" y="2157"/>
                </a:lnTo>
                <a:lnTo>
                  <a:pt x="1376" y="2155"/>
                </a:lnTo>
                <a:lnTo>
                  <a:pt x="1378" y="2154"/>
                </a:lnTo>
                <a:lnTo>
                  <a:pt x="1378" y="2155"/>
                </a:lnTo>
                <a:lnTo>
                  <a:pt x="1379" y="2155"/>
                </a:lnTo>
                <a:lnTo>
                  <a:pt x="1381" y="2155"/>
                </a:lnTo>
                <a:lnTo>
                  <a:pt x="1379" y="2157"/>
                </a:lnTo>
                <a:lnTo>
                  <a:pt x="1381" y="2157"/>
                </a:lnTo>
                <a:lnTo>
                  <a:pt x="1383" y="2155"/>
                </a:lnTo>
                <a:lnTo>
                  <a:pt x="1383" y="2154"/>
                </a:lnTo>
                <a:lnTo>
                  <a:pt x="1383" y="2152"/>
                </a:lnTo>
                <a:lnTo>
                  <a:pt x="1384" y="2152"/>
                </a:lnTo>
                <a:lnTo>
                  <a:pt x="1384" y="2151"/>
                </a:lnTo>
                <a:lnTo>
                  <a:pt x="1386" y="2151"/>
                </a:lnTo>
                <a:lnTo>
                  <a:pt x="1386" y="2152"/>
                </a:lnTo>
                <a:lnTo>
                  <a:pt x="1387" y="2151"/>
                </a:lnTo>
                <a:lnTo>
                  <a:pt x="1387" y="2149"/>
                </a:lnTo>
                <a:lnTo>
                  <a:pt x="1386" y="2149"/>
                </a:lnTo>
                <a:lnTo>
                  <a:pt x="1387" y="2149"/>
                </a:lnTo>
                <a:lnTo>
                  <a:pt x="1387" y="2147"/>
                </a:lnTo>
                <a:lnTo>
                  <a:pt x="1386" y="2147"/>
                </a:lnTo>
                <a:lnTo>
                  <a:pt x="1387" y="2147"/>
                </a:lnTo>
                <a:lnTo>
                  <a:pt x="1387" y="2146"/>
                </a:lnTo>
                <a:lnTo>
                  <a:pt x="1387" y="2144"/>
                </a:lnTo>
                <a:lnTo>
                  <a:pt x="1386" y="2144"/>
                </a:lnTo>
                <a:lnTo>
                  <a:pt x="1386" y="2143"/>
                </a:lnTo>
                <a:lnTo>
                  <a:pt x="1387" y="2143"/>
                </a:lnTo>
                <a:lnTo>
                  <a:pt x="1387" y="2141"/>
                </a:lnTo>
                <a:lnTo>
                  <a:pt x="1389" y="2141"/>
                </a:lnTo>
                <a:lnTo>
                  <a:pt x="1391" y="2143"/>
                </a:lnTo>
                <a:lnTo>
                  <a:pt x="1391" y="2141"/>
                </a:lnTo>
                <a:lnTo>
                  <a:pt x="1392" y="2141"/>
                </a:lnTo>
                <a:lnTo>
                  <a:pt x="1391" y="2139"/>
                </a:lnTo>
                <a:lnTo>
                  <a:pt x="1391" y="2141"/>
                </a:lnTo>
                <a:lnTo>
                  <a:pt x="1389" y="2141"/>
                </a:lnTo>
                <a:lnTo>
                  <a:pt x="1389" y="2139"/>
                </a:lnTo>
                <a:lnTo>
                  <a:pt x="1389" y="2141"/>
                </a:lnTo>
                <a:lnTo>
                  <a:pt x="1387" y="2141"/>
                </a:lnTo>
                <a:lnTo>
                  <a:pt x="1387" y="2139"/>
                </a:lnTo>
                <a:lnTo>
                  <a:pt x="1387" y="2138"/>
                </a:lnTo>
                <a:lnTo>
                  <a:pt x="1387" y="2139"/>
                </a:lnTo>
                <a:lnTo>
                  <a:pt x="1386" y="2139"/>
                </a:lnTo>
                <a:lnTo>
                  <a:pt x="1386" y="2138"/>
                </a:lnTo>
                <a:lnTo>
                  <a:pt x="1384" y="2138"/>
                </a:lnTo>
                <a:lnTo>
                  <a:pt x="1384" y="2136"/>
                </a:lnTo>
                <a:lnTo>
                  <a:pt x="1384" y="2135"/>
                </a:lnTo>
                <a:lnTo>
                  <a:pt x="1384" y="2133"/>
                </a:lnTo>
                <a:lnTo>
                  <a:pt x="1383" y="2133"/>
                </a:lnTo>
                <a:lnTo>
                  <a:pt x="1384" y="2133"/>
                </a:lnTo>
                <a:lnTo>
                  <a:pt x="1384" y="2131"/>
                </a:lnTo>
                <a:lnTo>
                  <a:pt x="1384" y="2130"/>
                </a:lnTo>
                <a:lnTo>
                  <a:pt x="1384" y="2128"/>
                </a:lnTo>
                <a:lnTo>
                  <a:pt x="1383" y="2127"/>
                </a:lnTo>
                <a:lnTo>
                  <a:pt x="1384" y="2127"/>
                </a:lnTo>
                <a:lnTo>
                  <a:pt x="1384" y="2125"/>
                </a:lnTo>
                <a:lnTo>
                  <a:pt x="1384" y="2123"/>
                </a:lnTo>
                <a:lnTo>
                  <a:pt x="1386" y="2123"/>
                </a:lnTo>
                <a:lnTo>
                  <a:pt x="1386" y="2125"/>
                </a:lnTo>
                <a:lnTo>
                  <a:pt x="1386" y="2123"/>
                </a:lnTo>
                <a:lnTo>
                  <a:pt x="1386" y="2122"/>
                </a:lnTo>
                <a:lnTo>
                  <a:pt x="1387" y="2122"/>
                </a:lnTo>
                <a:lnTo>
                  <a:pt x="1387" y="2120"/>
                </a:lnTo>
                <a:lnTo>
                  <a:pt x="1386" y="2120"/>
                </a:lnTo>
                <a:lnTo>
                  <a:pt x="1387" y="2119"/>
                </a:lnTo>
                <a:lnTo>
                  <a:pt x="1387" y="2117"/>
                </a:lnTo>
                <a:lnTo>
                  <a:pt x="1389" y="2117"/>
                </a:lnTo>
                <a:lnTo>
                  <a:pt x="1389" y="2115"/>
                </a:lnTo>
                <a:lnTo>
                  <a:pt x="1389" y="2114"/>
                </a:lnTo>
                <a:lnTo>
                  <a:pt x="1391" y="2114"/>
                </a:lnTo>
                <a:lnTo>
                  <a:pt x="1391" y="2112"/>
                </a:lnTo>
                <a:lnTo>
                  <a:pt x="1392" y="2112"/>
                </a:lnTo>
                <a:lnTo>
                  <a:pt x="1394" y="2112"/>
                </a:lnTo>
                <a:lnTo>
                  <a:pt x="1394" y="2111"/>
                </a:lnTo>
                <a:lnTo>
                  <a:pt x="1394" y="2109"/>
                </a:lnTo>
                <a:lnTo>
                  <a:pt x="1394" y="2107"/>
                </a:lnTo>
                <a:lnTo>
                  <a:pt x="1394" y="2106"/>
                </a:lnTo>
                <a:lnTo>
                  <a:pt x="1394" y="2104"/>
                </a:lnTo>
                <a:lnTo>
                  <a:pt x="1394" y="2103"/>
                </a:lnTo>
                <a:lnTo>
                  <a:pt x="1394" y="2101"/>
                </a:lnTo>
                <a:lnTo>
                  <a:pt x="1394" y="2099"/>
                </a:lnTo>
                <a:lnTo>
                  <a:pt x="1395" y="2098"/>
                </a:lnTo>
                <a:lnTo>
                  <a:pt x="1395" y="2096"/>
                </a:lnTo>
                <a:lnTo>
                  <a:pt x="1395" y="2095"/>
                </a:lnTo>
                <a:lnTo>
                  <a:pt x="1397" y="2095"/>
                </a:lnTo>
                <a:lnTo>
                  <a:pt x="1397" y="2093"/>
                </a:lnTo>
                <a:lnTo>
                  <a:pt x="1395" y="2093"/>
                </a:lnTo>
                <a:lnTo>
                  <a:pt x="1397" y="2093"/>
                </a:lnTo>
                <a:lnTo>
                  <a:pt x="1399" y="2091"/>
                </a:lnTo>
                <a:lnTo>
                  <a:pt x="1399" y="2090"/>
                </a:lnTo>
                <a:lnTo>
                  <a:pt x="1400" y="2090"/>
                </a:lnTo>
                <a:lnTo>
                  <a:pt x="1402" y="2088"/>
                </a:lnTo>
                <a:lnTo>
                  <a:pt x="1400" y="2088"/>
                </a:lnTo>
                <a:lnTo>
                  <a:pt x="1400" y="2087"/>
                </a:lnTo>
                <a:lnTo>
                  <a:pt x="1400" y="2088"/>
                </a:lnTo>
                <a:lnTo>
                  <a:pt x="1399" y="2088"/>
                </a:lnTo>
                <a:lnTo>
                  <a:pt x="1399" y="2090"/>
                </a:lnTo>
                <a:lnTo>
                  <a:pt x="1397" y="2091"/>
                </a:lnTo>
                <a:lnTo>
                  <a:pt x="1395" y="2091"/>
                </a:lnTo>
                <a:lnTo>
                  <a:pt x="1397" y="2090"/>
                </a:lnTo>
                <a:lnTo>
                  <a:pt x="1397" y="2088"/>
                </a:lnTo>
                <a:lnTo>
                  <a:pt x="1399" y="2088"/>
                </a:lnTo>
                <a:lnTo>
                  <a:pt x="1399" y="2087"/>
                </a:lnTo>
                <a:lnTo>
                  <a:pt x="1400" y="2087"/>
                </a:lnTo>
                <a:lnTo>
                  <a:pt x="1400" y="2085"/>
                </a:lnTo>
                <a:lnTo>
                  <a:pt x="1400" y="2087"/>
                </a:lnTo>
                <a:lnTo>
                  <a:pt x="1402" y="2087"/>
                </a:lnTo>
                <a:lnTo>
                  <a:pt x="1402" y="2085"/>
                </a:lnTo>
                <a:lnTo>
                  <a:pt x="1402" y="2083"/>
                </a:lnTo>
                <a:lnTo>
                  <a:pt x="1403" y="2083"/>
                </a:lnTo>
                <a:lnTo>
                  <a:pt x="1403" y="2085"/>
                </a:lnTo>
                <a:lnTo>
                  <a:pt x="1403" y="2087"/>
                </a:lnTo>
                <a:lnTo>
                  <a:pt x="1403" y="2085"/>
                </a:lnTo>
                <a:lnTo>
                  <a:pt x="1405" y="2085"/>
                </a:lnTo>
                <a:lnTo>
                  <a:pt x="1403" y="2085"/>
                </a:lnTo>
                <a:lnTo>
                  <a:pt x="1403" y="2083"/>
                </a:lnTo>
                <a:lnTo>
                  <a:pt x="1405" y="2083"/>
                </a:lnTo>
                <a:lnTo>
                  <a:pt x="1405" y="2082"/>
                </a:lnTo>
                <a:lnTo>
                  <a:pt x="1407" y="2082"/>
                </a:lnTo>
                <a:lnTo>
                  <a:pt x="1407" y="2083"/>
                </a:lnTo>
                <a:lnTo>
                  <a:pt x="1408" y="2083"/>
                </a:lnTo>
                <a:lnTo>
                  <a:pt x="1408" y="2085"/>
                </a:lnTo>
                <a:lnTo>
                  <a:pt x="1408" y="2087"/>
                </a:lnTo>
                <a:lnTo>
                  <a:pt x="1410" y="2087"/>
                </a:lnTo>
                <a:lnTo>
                  <a:pt x="1410" y="2085"/>
                </a:lnTo>
                <a:lnTo>
                  <a:pt x="1410" y="2083"/>
                </a:lnTo>
                <a:lnTo>
                  <a:pt x="1408" y="2083"/>
                </a:lnTo>
                <a:lnTo>
                  <a:pt x="1408" y="2082"/>
                </a:lnTo>
                <a:lnTo>
                  <a:pt x="1410" y="2082"/>
                </a:lnTo>
                <a:lnTo>
                  <a:pt x="1408" y="2080"/>
                </a:lnTo>
                <a:lnTo>
                  <a:pt x="1408" y="2079"/>
                </a:lnTo>
                <a:lnTo>
                  <a:pt x="1408" y="2077"/>
                </a:lnTo>
                <a:lnTo>
                  <a:pt x="1410" y="2077"/>
                </a:lnTo>
                <a:lnTo>
                  <a:pt x="1410" y="2079"/>
                </a:lnTo>
                <a:lnTo>
                  <a:pt x="1411" y="2080"/>
                </a:lnTo>
                <a:lnTo>
                  <a:pt x="1413" y="2080"/>
                </a:lnTo>
                <a:lnTo>
                  <a:pt x="1413" y="2079"/>
                </a:lnTo>
                <a:lnTo>
                  <a:pt x="1415" y="2079"/>
                </a:lnTo>
                <a:lnTo>
                  <a:pt x="1415" y="2080"/>
                </a:lnTo>
                <a:lnTo>
                  <a:pt x="1415" y="2082"/>
                </a:lnTo>
                <a:lnTo>
                  <a:pt x="1415" y="2083"/>
                </a:lnTo>
                <a:lnTo>
                  <a:pt x="1415" y="2085"/>
                </a:lnTo>
                <a:lnTo>
                  <a:pt x="1415" y="2087"/>
                </a:lnTo>
                <a:lnTo>
                  <a:pt x="1415" y="2088"/>
                </a:lnTo>
                <a:lnTo>
                  <a:pt x="1416" y="2088"/>
                </a:lnTo>
                <a:lnTo>
                  <a:pt x="1416" y="2087"/>
                </a:lnTo>
                <a:lnTo>
                  <a:pt x="1418" y="2087"/>
                </a:lnTo>
                <a:lnTo>
                  <a:pt x="1418" y="2085"/>
                </a:lnTo>
                <a:lnTo>
                  <a:pt x="1416" y="2085"/>
                </a:lnTo>
                <a:lnTo>
                  <a:pt x="1416" y="2083"/>
                </a:lnTo>
                <a:lnTo>
                  <a:pt x="1418" y="2083"/>
                </a:lnTo>
                <a:lnTo>
                  <a:pt x="1418" y="2085"/>
                </a:lnTo>
                <a:lnTo>
                  <a:pt x="1419" y="2085"/>
                </a:lnTo>
                <a:lnTo>
                  <a:pt x="1419" y="2087"/>
                </a:lnTo>
                <a:lnTo>
                  <a:pt x="1419" y="2088"/>
                </a:lnTo>
                <a:lnTo>
                  <a:pt x="1421" y="2088"/>
                </a:lnTo>
                <a:lnTo>
                  <a:pt x="1421" y="2090"/>
                </a:lnTo>
                <a:lnTo>
                  <a:pt x="1421" y="2088"/>
                </a:lnTo>
                <a:lnTo>
                  <a:pt x="1419" y="2087"/>
                </a:lnTo>
                <a:lnTo>
                  <a:pt x="1419" y="2085"/>
                </a:lnTo>
                <a:lnTo>
                  <a:pt x="1421" y="2085"/>
                </a:lnTo>
                <a:lnTo>
                  <a:pt x="1423" y="2087"/>
                </a:lnTo>
                <a:lnTo>
                  <a:pt x="1421" y="2087"/>
                </a:lnTo>
                <a:lnTo>
                  <a:pt x="1423" y="2087"/>
                </a:lnTo>
                <a:lnTo>
                  <a:pt x="1423" y="2088"/>
                </a:lnTo>
                <a:lnTo>
                  <a:pt x="1424" y="2088"/>
                </a:lnTo>
                <a:lnTo>
                  <a:pt x="1424" y="2087"/>
                </a:lnTo>
                <a:lnTo>
                  <a:pt x="1423" y="2087"/>
                </a:lnTo>
                <a:lnTo>
                  <a:pt x="1423" y="2085"/>
                </a:lnTo>
                <a:lnTo>
                  <a:pt x="1424" y="2085"/>
                </a:lnTo>
                <a:lnTo>
                  <a:pt x="1423" y="2085"/>
                </a:lnTo>
                <a:lnTo>
                  <a:pt x="1423" y="2083"/>
                </a:lnTo>
                <a:lnTo>
                  <a:pt x="1423" y="2085"/>
                </a:lnTo>
                <a:lnTo>
                  <a:pt x="1423" y="2083"/>
                </a:lnTo>
                <a:lnTo>
                  <a:pt x="1421" y="2083"/>
                </a:lnTo>
                <a:lnTo>
                  <a:pt x="1421" y="2082"/>
                </a:lnTo>
                <a:lnTo>
                  <a:pt x="1423" y="2082"/>
                </a:lnTo>
                <a:lnTo>
                  <a:pt x="1423" y="2083"/>
                </a:lnTo>
                <a:lnTo>
                  <a:pt x="1424" y="2083"/>
                </a:lnTo>
                <a:lnTo>
                  <a:pt x="1424" y="2085"/>
                </a:lnTo>
                <a:lnTo>
                  <a:pt x="1426" y="2085"/>
                </a:lnTo>
                <a:lnTo>
                  <a:pt x="1426" y="2083"/>
                </a:lnTo>
                <a:lnTo>
                  <a:pt x="1424" y="2083"/>
                </a:lnTo>
                <a:lnTo>
                  <a:pt x="1424" y="2082"/>
                </a:lnTo>
                <a:lnTo>
                  <a:pt x="1426" y="2082"/>
                </a:lnTo>
                <a:lnTo>
                  <a:pt x="1427" y="2082"/>
                </a:lnTo>
                <a:lnTo>
                  <a:pt x="1429" y="2082"/>
                </a:lnTo>
                <a:lnTo>
                  <a:pt x="1431" y="2082"/>
                </a:lnTo>
                <a:lnTo>
                  <a:pt x="1432" y="2082"/>
                </a:lnTo>
                <a:lnTo>
                  <a:pt x="1434" y="2082"/>
                </a:lnTo>
                <a:lnTo>
                  <a:pt x="1435" y="2082"/>
                </a:lnTo>
                <a:lnTo>
                  <a:pt x="1435" y="2083"/>
                </a:lnTo>
                <a:lnTo>
                  <a:pt x="1437" y="2083"/>
                </a:lnTo>
                <a:lnTo>
                  <a:pt x="1437" y="2082"/>
                </a:lnTo>
                <a:lnTo>
                  <a:pt x="1435" y="2082"/>
                </a:lnTo>
                <a:lnTo>
                  <a:pt x="1434" y="2080"/>
                </a:lnTo>
                <a:lnTo>
                  <a:pt x="1435" y="2080"/>
                </a:lnTo>
                <a:lnTo>
                  <a:pt x="1435" y="2079"/>
                </a:lnTo>
                <a:lnTo>
                  <a:pt x="1437" y="2077"/>
                </a:lnTo>
                <a:lnTo>
                  <a:pt x="1439" y="2077"/>
                </a:lnTo>
                <a:lnTo>
                  <a:pt x="1440" y="2077"/>
                </a:lnTo>
                <a:lnTo>
                  <a:pt x="1442" y="2077"/>
                </a:lnTo>
                <a:lnTo>
                  <a:pt x="1443" y="2077"/>
                </a:lnTo>
                <a:lnTo>
                  <a:pt x="1445" y="2077"/>
                </a:lnTo>
                <a:close/>
                <a:moveTo>
                  <a:pt x="1347" y="2077"/>
                </a:moveTo>
                <a:lnTo>
                  <a:pt x="1346" y="2077"/>
                </a:lnTo>
                <a:lnTo>
                  <a:pt x="1346" y="2075"/>
                </a:lnTo>
                <a:lnTo>
                  <a:pt x="1347" y="2075"/>
                </a:lnTo>
                <a:lnTo>
                  <a:pt x="1347" y="2077"/>
                </a:lnTo>
                <a:close/>
                <a:moveTo>
                  <a:pt x="1317" y="2075"/>
                </a:moveTo>
                <a:lnTo>
                  <a:pt x="1315" y="2075"/>
                </a:lnTo>
                <a:lnTo>
                  <a:pt x="1315" y="2074"/>
                </a:lnTo>
                <a:lnTo>
                  <a:pt x="1317" y="2074"/>
                </a:lnTo>
                <a:lnTo>
                  <a:pt x="1317" y="2075"/>
                </a:lnTo>
                <a:close/>
                <a:moveTo>
                  <a:pt x="552" y="2075"/>
                </a:moveTo>
                <a:lnTo>
                  <a:pt x="551" y="2075"/>
                </a:lnTo>
                <a:lnTo>
                  <a:pt x="551" y="2074"/>
                </a:lnTo>
                <a:lnTo>
                  <a:pt x="552" y="2074"/>
                </a:lnTo>
                <a:lnTo>
                  <a:pt x="552" y="2075"/>
                </a:lnTo>
                <a:close/>
                <a:moveTo>
                  <a:pt x="551" y="2074"/>
                </a:moveTo>
                <a:lnTo>
                  <a:pt x="549" y="2074"/>
                </a:lnTo>
                <a:lnTo>
                  <a:pt x="551" y="2074"/>
                </a:lnTo>
                <a:close/>
                <a:moveTo>
                  <a:pt x="1352" y="2077"/>
                </a:moveTo>
                <a:lnTo>
                  <a:pt x="1352" y="2079"/>
                </a:lnTo>
                <a:lnTo>
                  <a:pt x="1352" y="2080"/>
                </a:lnTo>
                <a:lnTo>
                  <a:pt x="1352" y="2082"/>
                </a:lnTo>
                <a:lnTo>
                  <a:pt x="1351" y="2082"/>
                </a:lnTo>
                <a:lnTo>
                  <a:pt x="1351" y="2083"/>
                </a:lnTo>
                <a:lnTo>
                  <a:pt x="1351" y="2082"/>
                </a:lnTo>
                <a:lnTo>
                  <a:pt x="1349" y="2082"/>
                </a:lnTo>
                <a:lnTo>
                  <a:pt x="1349" y="2080"/>
                </a:lnTo>
                <a:lnTo>
                  <a:pt x="1349" y="2079"/>
                </a:lnTo>
                <a:lnTo>
                  <a:pt x="1349" y="2077"/>
                </a:lnTo>
                <a:lnTo>
                  <a:pt x="1349" y="2075"/>
                </a:lnTo>
                <a:lnTo>
                  <a:pt x="1351" y="2075"/>
                </a:lnTo>
                <a:lnTo>
                  <a:pt x="1351" y="2077"/>
                </a:lnTo>
                <a:lnTo>
                  <a:pt x="1351" y="2075"/>
                </a:lnTo>
                <a:lnTo>
                  <a:pt x="1351" y="2074"/>
                </a:lnTo>
                <a:lnTo>
                  <a:pt x="1352" y="2074"/>
                </a:lnTo>
                <a:lnTo>
                  <a:pt x="1352" y="2072"/>
                </a:lnTo>
                <a:lnTo>
                  <a:pt x="1352" y="2074"/>
                </a:lnTo>
                <a:lnTo>
                  <a:pt x="1352" y="2075"/>
                </a:lnTo>
                <a:lnTo>
                  <a:pt x="1352" y="2077"/>
                </a:lnTo>
                <a:close/>
                <a:moveTo>
                  <a:pt x="1347" y="2074"/>
                </a:moveTo>
                <a:lnTo>
                  <a:pt x="1347" y="2072"/>
                </a:lnTo>
                <a:lnTo>
                  <a:pt x="1349" y="2072"/>
                </a:lnTo>
                <a:lnTo>
                  <a:pt x="1349" y="2074"/>
                </a:lnTo>
                <a:lnTo>
                  <a:pt x="1347" y="2074"/>
                </a:lnTo>
                <a:close/>
                <a:moveTo>
                  <a:pt x="1365" y="2067"/>
                </a:moveTo>
                <a:lnTo>
                  <a:pt x="1367" y="2069"/>
                </a:lnTo>
                <a:lnTo>
                  <a:pt x="1368" y="2069"/>
                </a:lnTo>
                <a:lnTo>
                  <a:pt x="1368" y="2071"/>
                </a:lnTo>
                <a:lnTo>
                  <a:pt x="1367" y="2071"/>
                </a:lnTo>
                <a:lnTo>
                  <a:pt x="1368" y="2071"/>
                </a:lnTo>
                <a:lnTo>
                  <a:pt x="1368" y="2072"/>
                </a:lnTo>
                <a:lnTo>
                  <a:pt x="1368" y="2071"/>
                </a:lnTo>
                <a:lnTo>
                  <a:pt x="1370" y="2071"/>
                </a:lnTo>
                <a:lnTo>
                  <a:pt x="1370" y="2072"/>
                </a:lnTo>
                <a:lnTo>
                  <a:pt x="1371" y="2072"/>
                </a:lnTo>
                <a:lnTo>
                  <a:pt x="1371" y="2074"/>
                </a:lnTo>
                <a:lnTo>
                  <a:pt x="1370" y="2074"/>
                </a:lnTo>
                <a:lnTo>
                  <a:pt x="1370" y="2075"/>
                </a:lnTo>
                <a:lnTo>
                  <a:pt x="1368" y="2075"/>
                </a:lnTo>
                <a:lnTo>
                  <a:pt x="1368" y="2077"/>
                </a:lnTo>
                <a:lnTo>
                  <a:pt x="1367" y="2077"/>
                </a:lnTo>
                <a:lnTo>
                  <a:pt x="1367" y="2079"/>
                </a:lnTo>
                <a:lnTo>
                  <a:pt x="1368" y="2079"/>
                </a:lnTo>
                <a:lnTo>
                  <a:pt x="1368" y="2080"/>
                </a:lnTo>
                <a:lnTo>
                  <a:pt x="1370" y="2082"/>
                </a:lnTo>
                <a:lnTo>
                  <a:pt x="1371" y="2082"/>
                </a:lnTo>
                <a:lnTo>
                  <a:pt x="1371" y="2083"/>
                </a:lnTo>
                <a:lnTo>
                  <a:pt x="1370" y="2083"/>
                </a:lnTo>
                <a:lnTo>
                  <a:pt x="1368" y="2083"/>
                </a:lnTo>
                <a:lnTo>
                  <a:pt x="1368" y="2082"/>
                </a:lnTo>
                <a:lnTo>
                  <a:pt x="1367" y="2082"/>
                </a:lnTo>
                <a:lnTo>
                  <a:pt x="1367" y="2083"/>
                </a:lnTo>
                <a:lnTo>
                  <a:pt x="1365" y="2083"/>
                </a:lnTo>
                <a:lnTo>
                  <a:pt x="1365" y="2085"/>
                </a:lnTo>
                <a:lnTo>
                  <a:pt x="1365" y="2083"/>
                </a:lnTo>
                <a:lnTo>
                  <a:pt x="1363" y="2083"/>
                </a:lnTo>
                <a:lnTo>
                  <a:pt x="1363" y="2082"/>
                </a:lnTo>
                <a:lnTo>
                  <a:pt x="1363" y="2080"/>
                </a:lnTo>
                <a:lnTo>
                  <a:pt x="1362" y="2080"/>
                </a:lnTo>
                <a:lnTo>
                  <a:pt x="1360" y="2080"/>
                </a:lnTo>
                <a:lnTo>
                  <a:pt x="1360" y="2082"/>
                </a:lnTo>
                <a:lnTo>
                  <a:pt x="1360" y="2080"/>
                </a:lnTo>
                <a:lnTo>
                  <a:pt x="1359" y="2080"/>
                </a:lnTo>
                <a:lnTo>
                  <a:pt x="1359" y="2079"/>
                </a:lnTo>
                <a:lnTo>
                  <a:pt x="1359" y="2077"/>
                </a:lnTo>
                <a:lnTo>
                  <a:pt x="1357" y="2077"/>
                </a:lnTo>
                <a:lnTo>
                  <a:pt x="1357" y="2075"/>
                </a:lnTo>
                <a:lnTo>
                  <a:pt x="1357" y="2074"/>
                </a:lnTo>
                <a:lnTo>
                  <a:pt x="1357" y="2072"/>
                </a:lnTo>
                <a:lnTo>
                  <a:pt x="1357" y="2071"/>
                </a:lnTo>
                <a:lnTo>
                  <a:pt x="1357" y="2069"/>
                </a:lnTo>
                <a:lnTo>
                  <a:pt x="1359" y="2071"/>
                </a:lnTo>
                <a:lnTo>
                  <a:pt x="1359" y="2072"/>
                </a:lnTo>
                <a:lnTo>
                  <a:pt x="1360" y="2072"/>
                </a:lnTo>
                <a:lnTo>
                  <a:pt x="1360" y="2074"/>
                </a:lnTo>
                <a:lnTo>
                  <a:pt x="1360" y="2075"/>
                </a:lnTo>
                <a:lnTo>
                  <a:pt x="1360" y="2077"/>
                </a:lnTo>
                <a:lnTo>
                  <a:pt x="1362" y="2077"/>
                </a:lnTo>
                <a:lnTo>
                  <a:pt x="1362" y="2075"/>
                </a:lnTo>
                <a:lnTo>
                  <a:pt x="1362" y="2074"/>
                </a:lnTo>
                <a:lnTo>
                  <a:pt x="1362" y="2072"/>
                </a:lnTo>
                <a:lnTo>
                  <a:pt x="1362" y="2071"/>
                </a:lnTo>
                <a:lnTo>
                  <a:pt x="1362" y="2072"/>
                </a:lnTo>
                <a:lnTo>
                  <a:pt x="1363" y="2072"/>
                </a:lnTo>
                <a:lnTo>
                  <a:pt x="1365" y="2071"/>
                </a:lnTo>
                <a:lnTo>
                  <a:pt x="1365" y="2069"/>
                </a:lnTo>
                <a:lnTo>
                  <a:pt x="1365" y="2067"/>
                </a:lnTo>
                <a:close/>
                <a:moveTo>
                  <a:pt x="1333" y="2069"/>
                </a:moveTo>
                <a:lnTo>
                  <a:pt x="1333" y="2067"/>
                </a:lnTo>
                <a:lnTo>
                  <a:pt x="1333" y="2069"/>
                </a:lnTo>
                <a:close/>
                <a:moveTo>
                  <a:pt x="1344" y="2067"/>
                </a:moveTo>
                <a:lnTo>
                  <a:pt x="1343" y="2067"/>
                </a:lnTo>
                <a:lnTo>
                  <a:pt x="1343" y="2066"/>
                </a:lnTo>
                <a:lnTo>
                  <a:pt x="1344" y="2066"/>
                </a:lnTo>
                <a:lnTo>
                  <a:pt x="1344" y="2067"/>
                </a:lnTo>
                <a:close/>
                <a:moveTo>
                  <a:pt x="1359" y="2071"/>
                </a:moveTo>
                <a:lnTo>
                  <a:pt x="1359" y="2069"/>
                </a:lnTo>
                <a:lnTo>
                  <a:pt x="1359" y="2067"/>
                </a:lnTo>
                <a:lnTo>
                  <a:pt x="1357" y="2067"/>
                </a:lnTo>
                <a:lnTo>
                  <a:pt x="1359" y="2067"/>
                </a:lnTo>
                <a:lnTo>
                  <a:pt x="1357" y="2067"/>
                </a:lnTo>
                <a:lnTo>
                  <a:pt x="1357" y="2066"/>
                </a:lnTo>
                <a:lnTo>
                  <a:pt x="1359" y="2066"/>
                </a:lnTo>
                <a:lnTo>
                  <a:pt x="1360" y="2066"/>
                </a:lnTo>
                <a:lnTo>
                  <a:pt x="1360" y="2067"/>
                </a:lnTo>
                <a:lnTo>
                  <a:pt x="1360" y="2069"/>
                </a:lnTo>
                <a:lnTo>
                  <a:pt x="1360" y="2071"/>
                </a:lnTo>
                <a:lnTo>
                  <a:pt x="1359" y="2071"/>
                </a:lnTo>
                <a:close/>
                <a:moveTo>
                  <a:pt x="570" y="2067"/>
                </a:moveTo>
                <a:lnTo>
                  <a:pt x="571" y="2069"/>
                </a:lnTo>
                <a:lnTo>
                  <a:pt x="571" y="2071"/>
                </a:lnTo>
                <a:lnTo>
                  <a:pt x="571" y="2069"/>
                </a:lnTo>
                <a:lnTo>
                  <a:pt x="570" y="2069"/>
                </a:lnTo>
                <a:lnTo>
                  <a:pt x="570" y="2067"/>
                </a:lnTo>
                <a:lnTo>
                  <a:pt x="568" y="2067"/>
                </a:lnTo>
                <a:lnTo>
                  <a:pt x="567" y="2067"/>
                </a:lnTo>
                <a:lnTo>
                  <a:pt x="567" y="2066"/>
                </a:lnTo>
                <a:lnTo>
                  <a:pt x="568" y="2066"/>
                </a:lnTo>
                <a:lnTo>
                  <a:pt x="568" y="2064"/>
                </a:lnTo>
                <a:lnTo>
                  <a:pt x="568" y="2066"/>
                </a:lnTo>
                <a:lnTo>
                  <a:pt x="570" y="2066"/>
                </a:lnTo>
                <a:lnTo>
                  <a:pt x="570" y="2067"/>
                </a:lnTo>
                <a:close/>
                <a:moveTo>
                  <a:pt x="1333" y="2064"/>
                </a:moveTo>
                <a:lnTo>
                  <a:pt x="1335" y="2064"/>
                </a:lnTo>
                <a:lnTo>
                  <a:pt x="1333" y="2064"/>
                </a:lnTo>
                <a:lnTo>
                  <a:pt x="1333" y="2066"/>
                </a:lnTo>
                <a:lnTo>
                  <a:pt x="1333" y="2067"/>
                </a:lnTo>
                <a:lnTo>
                  <a:pt x="1331" y="2067"/>
                </a:lnTo>
                <a:lnTo>
                  <a:pt x="1331" y="2066"/>
                </a:lnTo>
                <a:lnTo>
                  <a:pt x="1331" y="2064"/>
                </a:lnTo>
                <a:lnTo>
                  <a:pt x="1333" y="2064"/>
                </a:lnTo>
                <a:close/>
                <a:moveTo>
                  <a:pt x="1360" y="2064"/>
                </a:moveTo>
                <a:lnTo>
                  <a:pt x="1362" y="2064"/>
                </a:lnTo>
                <a:lnTo>
                  <a:pt x="1362" y="2066"/>
                </a:lnTo>
                <a:lnTo>
                  <a:pt x="1362" y="2067"/>
                </a:lnTo>
                <a:lnTo>
                  <a:pt x="1360" y="2067"/>
                </a:lnTo>
                <a:lnTo>
                  <a:pt x="1360" y="2066"/>
                </a:lnTo>
                <a:lnTo>
                  <a:pt x="1359" y="2066"/>
                </a:lnTo>
                <a:lnTo>
                  <a:pt x="1359" y="2064"/>
                </a:lnTo>
                <a:lnTo>
                  <a:pt x="1360" y="2064"/>
                </a:lnTo>
                <a:close/>
                <a:moveTo>
                  <a:pt x="547" y="2063"/>
                </a:moveTo>
                <a:lnTo>
                  <a:pt x="549" y="2063"/>
                </a:lnTo>
                <a:lnTo>
                  <a:pt x="549" y="2064"/>
                </a:lnTo>
                <a:lnTo>
                  <a:pt x="551" y="2064"/>
                </a:lnTo>
                <a:lnTo>
                  <a:pt x="549" y="2064"/>
                </a:lnTo>
                <a:lnTo>
                  <a:pt x="551" y="2064"/>
                </a:lnTo>
                <a:lnTo>
                  <a:pt x="551" y="2066"/>
                </a:lnTo>
                <a:lnTo>
                  <a:pt x="552" y="2067"/>
                </a:lnTo>
                <a:lnTo>
                  <a:pt x="551" y="2067"/>
                </a:lnTo>
                <a:lnTo>
                  <a:pt x="551" y="2069"/>
                </a:lnTo>
                <a:lnTo>
                  <a:pt x="552" y="2069"/>
                </a:lnTo>
                <a:lnTo>
                  <a:pt x="552" y="2071"/>
                </a:lnTo>
                <a:lnTo>
                  <a:pt x="552" y="2072"/>
                </a:lnTo>
                <a:lnTo>
                  <a:pt x="551" y="2072"/>
                </a:lnTo>
                <a:lnTo>
                  <a:pt x="551" y="2071"/>
                </a:lnTo>
                <a:lnTo>
                  <a:pt x="549" y="2071"/>
                </a:lnTo>
                <a:lnTo>
                  <a:pt x="549" y="2069"/>
                </a:lnTo>
                <a:lnTo>
                  <a:pt x="547" y="2069"/>
                </a:lnTo>
                <a:lnTo>
                  <a:pt x="546" y="2069"/>
                </a:lnTo>
                <a:lnTo>
                  <a:pt x="546" y="2067"/>
                </a:lnTo>
                <a:lnTo>
                  <a:pt x="547" y="2067"/>
                </a:lnTo>
                <a:lnTo>
                  <a:pt x="547" y="2066"/>
                </a:lnTo>
                <a:lnTo>
                  <a:pt x="547" y="2064"/>
                </a:lnTo>
                <a:lnTo>
                  <a:pt x="547" y="2063"/>
                </a:lnTo>
                <a:close/>
                <a:moveTo>
                  <a:pt x="547" y="2063"/>
                </a:moveTo>
                <a:lnTo>
                  <a:pt x="546" y="2063"/>
                </a:lnTo>
                <a:lnTo>
                  <a:pt x="547" y="2063"/>
                </a:lnTo>
                <a:close/>
                <a:moveTo>
                  <a:pt x="1333" y="2063"/>
                </a:moveTo>
                <a:lnTo>
                  <a:pt x="1331" y="2063"/>
                </a:lnTo>
                <a:lnTo>
                  <a:pt x="1331" y="2061"/>
                </a:lnTo>
                <a:lnTo>
                  <a:pt x="1333" y="2061"/>
                </a:lnTo>
                <a:lnTo>
                  <a:pt x="1333" y="2063"/>
                </a:lnTo>
                <a:close/>
                <a:moveTo>
                  <a:pt x="563" y="2061"/>
                </a:moveTo>
                <a:lnTo>
                  <a:pt x="563" y="2063"/>
                </a:lnTo>
                <a:lnTo>
                  <a:pt x="562" y="2063"/>
                </a:lnTo>
                <a:lnTo>
                  <a:pt x="563" y="2063"/>
                </a:lnTo>
                <a:lnTo>
                  <a:pt x="563" y="2061"/>
                </a:lnTo>
                <a:close/>
                <a:moveTo>
                  <a:pt x="544" y="2063"/>
                </a:moveTo>
                <a:lnTo>
                  <a:pt x="546" y="2063"/>
                </a:lnTo>
                <a:lnTo>
                  <a:pt x="546" y="2064"/>
                </a:lnTo>
                <a:lnTo>
                  <a:pt x="546" y="2066"/>
                </a:lnTo>
                <a:lnTo>
                  <a:pt x="546" y="2064"/>
                </a:lnTo>
                <a:lnTo>
                  <a:pt x="544" y="2064"/>
                </a:lnTo>
                <a:lnTo>
                  <a:pt x="543" y="2064"/>
                </a:lnTo>
                <a:lnTo>
                  <a:pt x="543" y="2063"/>
                </a:lnTo>
                <a:lnTo>
                  <a:pt x="543" y="2064"/>
                </a:lnTo>
                <a:lnTo>
                  <a:pt x="544" y="2064"/>
                </a:lnTo>
                <a:lnTo>
                  <a:pt x="544" y="2063"/>
                </a:lnTo>
                <a:lnTo>
                  <a:pt x="543" y="2063"/>
                </a:lnTo>
                <a:lnTo>
                  <a:pt x="543" y="2061"/>
                </a:lnTo>
                <a:lnTo>
                  <a:pt x="544" y="2061"/>
                </a:lnTo>
                <a:lnTo>
                  <a:pt x="544" y="2063"/>
                </a:lnTo>
                <a:close/>
                <a:moveTo>
                  <a:pt x="1472" y="2064"/>
                </a:moveTo>
                <a:lnTo>
                  <a:pt x="1472" y="2063"/>
                </a:lnTo>
                <a:lnTo>
                  <a:pt x="1474" y="2061"/>
                </a:lnTo>
                <a:lnTo>
                  <a:pt x="1474" y="2063"/>
                </a:lnTo>
                <a:lnTo>
                  <a:pt x="1474" y="2064"/>
                </a:lnTo>
                <a:lnTo>
                  <a:pt x="1472" y="2064"/>
                </a:lnTo>
                <a:close/>
                <a:moveTo>
                  <a:pt x="1322" y="2059"/>
                </a:moveTo>
                <a:lnTo>
                  <a:pt x="1322" y="2061"/>
                </a:lnTo>
                <a:lnTo>
                  <a:pt x="1323" y="2061"/>
                </a:lnTo>
                <a:lnTo>
                  <a:pt x="1322" y="2061"/>
                </a:lnTo>
                <a:lnTo>
                  <a:pt x="1322" y="2059"/>
                </a:lnTo>
                <a:close/>
                <a:moveTo>
                  <a:pt x="1480" y="2063"/>
                </a:moveTo>
                <a:lnTo>
                  <a:pt x="1480" y="2064"/>
                </a:lnTo>
                <a:lnTo>
                  <a:pt x="1479" y="2064"/>
                </a:lnTo>
                <a:lnTo>
                  <a:pt x="1479" y="2063"/>
                </a:lnTo>
                <a:lnTo>
                  <a:pt x="1479" y="2064"/>
                </a:lnTo>
                <a:lnTo>
                  <a:pt x="1477" y="2064"/>
                </a:lnTo>
                <a:lnTo>
                  <a:pt x="1475" y="2064"/>
                </a:lnTo>
                <a:lnTo>
                  <a:pt x="1475" y="2063"/>
                </a:lnTo>
                <a:lnTo>
                  <a:pt x="1477" y="2063"/>
                </a:lnTo>
                <a:lnTo>
                  <a:pt x="1477" y="2061"/>
                </a:lnTo>
                <a:lnTo>
                  <a:pt x="1479" y="2061"/>
                </a:lnTo>
                <a:lnTo>
                  <a:pt x="1479" y="2059"/>
                </a:lnTo>
                <a:lnTo>
                  <a:pt x="1479" y="2061"/>
                </a:lnTo>
                <a:lnTo>
                  <a:pt x="1480" y="2061"/>
                </a:lnTo>
                <a:lnTo>
                  <a:pt x="1482" y="2061"/>
                </a:lnTo>
                <a:lnTo>
                  <a:pt x="1482" y="2063"/>
                </a:lnTo>
                <a:lnTo>
                  <a:pt x="1480" y="2063"/>
                </a:lnTo>
                <a:close/>
                <a:moveTo>
                  <a:pt x="1319" y="2059"/>
                </a:moveTo>
                <a:lnTo>
                  <a:pt x="1320" y="2061"/>
                </a:lnTo>
                <a:lnTo>
                  <a:pt x="1320" y="2063"/>
                </a:lnTo>
                <a:lnTo>
                  <a:pt x="1320" y="2064"/>
                </a:lnTo>
                <a:lnTo>
                  <a:pt x="1319" y="2064"/>
                </a:lnTo>
                <a:lnTo>
                  <a:pt x="1319" y="2063"/>
                </a:lnTo>
                <a:lnTo>
                  <a:pt x="1319" y="2061"/>
                </a:lnTo>
                <a:lnTo>
                  <a:pt x="1319" y="2059"/>
                </a:lnTo>
                <a:close/>
                <a:moveTo>
                  <a:pt x="547" y="2059"/>
                </a:moveTo>
                <a:lnTo>
                  <a:pt x="546" y="2059"/>
                </a:lnTo>
                <a:lnTo>
                  <a:pt x="547" y="2058"/>
                </a:lnTo>
                <a:lnTo>
                  <a:pt x="547" y="2059"/>
                </a:lnTo>
                <a:close/>
                <a:moveTo>
                  <a:pt x="1323" y="2058"/>
                </a:moveTo>
                <a:lnTo>
                  <a:pt x="1323" y="2059"/>
                </a:lnTo>
                <a:lnTo>
                  <a:pt x="1322" y="2059"/>
                </a:lnTo>
                <a:lnTo>
                  <a:pt x="1322" y="2058"/>
                </a:lnTo>
                <a:lnTo>
                  <a:pt x="1323" y="2058"/>
                </a:lnTo>
                <a:close/>
                <a:moveTo>
                  <a:pt x="1307" y="2058"/>
                </a:moveTo>
                <a:lnTo>
                  <a:pt x="1309" y="2058"/>
                </a:lnTo>
                <a:lnTo>
                  <a:pt x="1309" y="2059"/>
                </a:lnTo>
                <a:lnTo>
                  <a:pt x="1307" y="2059"/>
                </a:lnTo>
                <a:lnTo>
                  <a:pt x="1307" y="2061"/>
                </a:lnTo>
                <a:lnTo>
                  <a:pt x="1306" y="2061"/>
                </a:lnTo>
                <a:lnTo>
                  <a:pt x="1306" y="2059"/>
                </a:lnTo>
                <a:lnTo>
                  <a:pt x="1307" y="2058"/>
                </a:lnTo>
                <a:close/>
                <a:moveTo>
                  <a:pt x="1357" y="2058"/>
                </a:moveTo>
                <a:lnTo>
                  <a:pt x="1355" y="2058"/>
                </a:lnTo>
                <a:lnTo>
                  <a:pt x="1355" y="2056"/>
                </a:lnTo>
                <a:lnTo>
                  <a:pt x="1357" y="2056"/>
                </a:lnTo>
                <a:lnTo>
                  <a:pt x="1357" y="2058"/>
                </a:lnTo>
                <a:close/>
                <a:moveTo>
                  <a:pt x="1357" y="2059"/>
                </a:moveTo>
                <a:lnTo>
                  <a:pt x="1357" y="2058"/>
                </a:lnTo>
                <a:lnTo>
                  <a:pt x="1357" y="2056"/>
                </a:lnTo>
                <a:lnTo>
                  <a:pt x="1359" y="2056"/>
                </a:lnTo>
                <a:lnTo>
                  <a:pt x="1359" y="2058"/>
                </a:lnTo>
                <a:lnTo>
                  <a:pt x="1359" y="2059"/>
                </a:lnTo>
                <a:lnTo>
                  <a:pt x="1357" y="2059"/>
                </a:lnTo>
                <a:close/>
                <a:moveTo>
                  <a:pt x="546" y="2058"/>
                </a:moveTo>
                <a:lnTo>
                  <a:pt x="546" y="2056"/>
                </a:lnTo>
                <a:lnTo>
                  <a:pt x="546" y="2058"/>
                </a:lnTo>
                <a:close/>
                <a:moveTo>
                  <a:pt x="1352" y="2059"/>
                </a:moveTo>
                <a:lnTo>
                  <a:pt x="1351" y="2059"/>
                </a:lnTo>
                <a:lnTo>
                  <a:pt x="1351" y="2058"/>
                </a:lnTo>
                <a:lnTo>
                  <a:pt x="1352" y="2058"/>
                </a:lnTo>
                <a:lnTo>
                  <a:pt x="1352" y="2056"/>
                </a:lnTo>
                <a:lnTo>
                  <a:pt x="1352" y="2058"/>
                </a:lnTo>
                <a:lnTo>
                  <a:pt x="1352" y="2059"/>
                </a:lnTo>
                <a:close/>
                <a:moveTo>
                  <a:pt x="1320" y="2056"/>
                </a:moveTo>
                <a:lnTo>
                  <a:pt x="1322" y="2056"/>
                </a:lnTo>
                <a:lnTo>
                  <a:pt x="1320" y="2056"/>
                </a:lnTo>
                <a:lnTo>
                  <a:pt x="1320" y="2058"/>
                </a:lnTo>
                <a:lnTo>
                  <a:pt x="1319" y="2058"/>
                </a:lnTo>
                <a:lnTo>
                  <a:pt x="1319" y="2056"/>
                </a:lnTo>
                <a:lnTo>
                  <a:pt x="1319" y="2055"/>
                </a:lnTo>
                <a:lnTo>
                  <a:pt x="1320" y="2055"/>
                </a:lnTo>
                <a:lnTo>
                  <a:pt x="1320" y="2056"/>
                </a:lnTo>
                <a:close/>
                <a:moveTo>
                  <a:pt x="1351" y="2056"/>
                </a:moveTo>
                <a:lnTo>
                  <a:pt x="1349" y="2056"/>
                </a:lnTo>
                <a:lnTo>
                  <a:pt x="1349" y="2055"/>
                </a:lnTo>
                <a:lnTo>
                  <a:pt x="1349" y="2053"/>
                </a:lnTo>
                <a:lnTo>
                  <a:pt x="1351" y="2053"/>
                </a:lnTo>
                <a:lnTo>
                  <a:pt x="1351" y="2055"/>
                </a:lnTo>
                <a:lnTo>
                  <a:pt x="1352" y="2055"/>
                </a:lnTo>
                <a:lnTo>
                  <a:pt x="1352" y="2056"/>
                </a:lnTo>
                <a:lnTo>
                  <a:pt x="1351" y="2056"/>
                </a:lnTo>
                <a:close/>
                <a:moveTo>
                  <a:pt x="607" y="2051"/>
                </a:moveTo>
                <a:lnTo>
                  <a:pt x="607" y="2053"/>
                </a:lnTo>
                <a:lnTo>
                  <a:pt x="608" y="2053"/>
                </a:lnTo>
                <a:lnTo>
                  <a:pt x="608" y="2055"/>
                </a:lnTo>
                <a:lnTo>
                  <a:pt x="607" y="2055"/>
                </a:lnTo>
                <a:lnTo>
                  <a:pt x="605" y="2055"/>
                </a:lnTo>
                <a:lnTo>
                  <a:pt x="605" y="2053"/>
                </a:lnTo>
                <a:lnTo>
                  <a:pt x="605" y="2051"/>
                </a:lnTo>
                <a:lnTo>
                  <a:pt x="607" y="2051"/>
                </a:lnTo>
                <a:close/>
                <a:moveTo>
                  <a:pt x="533" y="2051"/>
                </a:moveTo>
                <a:lnTo>
                  <a:pt x="533" y="2053"/>
                </a:lnTo>
                <a:lnTo>
                  <a:pt x="533" y="2051"/>
                </a:lnTo>
                <a:lnTo>
                  <a:pt x="531" y="2051"/>
                </a:lnTo>
                <a:lnTo>
                  <a:pt x="531" y="2050"/>
                </a:lnTo>
                <a:lnTo>
                  <a:pt x="533" y="2050"/>
                </a:lnTo>
                <a:lnTo>
                  <a:pt x="533" y="2051"/>
                </a:lnTo>
                <a:close/>
                <a:moveTo>
                  <a:pt x="1303" y="2048"/>
                </a:moveTo>
                <a:lnTo>
                  <a:pt x="1303" y="2047"/>
                </a:lnTo>
                <a:lnTo>
                  <a:pt x="1303" y="2045"/>
                </a:lnTo>
                <a:lnTo>
                  <a:pt x="1304" y="2045"/>
                </a:lnTo>
                <a:lnTo>
                  <a:pt x="1304" y="2047"/>
                </a:lnTo>
                <a:lnTo>
                  <a:pt x="1303" y="2047"/>
                </a:lnTo>
                <a:lnTo>
                  <a:pt x="1304" y="2047"/>
                </a:lnTo>
                <a:lnTo>
                  <a:pt x="1304" y="2048"/>
                </a:lnTo>
                <a:lnTo>
                  <a:pt x="1303" y="2048"/>
                </a:lnTo>
                <a:close/>
                <a:moveTo>
                  <a:pt x="1298" y="2047"/>
                </a:moveTo>
                <a:lnTo>
                  <a:pt x="1298" y="2045"/>
                </a:lnTo>
                <a:lnTo>
                  <a:pt x="1298" y="2043"/>
                </a:lnTo>
                <a:lnTo>
                  <a:pt x="1299" y="2043"/>
                </a:lnTo>
                <a:lnTo>
                  <a:pt x="1299" y="2045"/>
                </a:lnTo>
                <a:lnTo>
                  <a:pt x="1298" y="2045"/>
                </a:lnTo>
                <a:lnTo>
                  <a:pt x="1298" y="2047"/>
                </a:lnTo>
                <a:close/>
                <a:moveTo>
                  <a:pt x="1303" y="2045"/>
                </a:moveTo>
                <a:lnTo>
                  <a:pt x="1301" y="2045"/>
                </a:lnTo>
                <a:lnTo>
                  <a:pt x="1303" y="2045"/>
                </a:lnTo>
                <a:lnTo>
                  <a:pt x="1303" y="2043"/>
                </a:lnTo>
                <a:lnTo>
                  <a:pt x="1304" y="2045"/>
                </a:lnTo>
                <a:lnTo>
                  <a:pt x="1303" y="2045"/>
                </a:lnTo>
                <a:close/>
                <a:moveTo>
                  <a:pt x="1312" y="2043"/>
                </a:moveTo>
                <a:lnTo>
                  <a:pt x="1314" y="2045"/>
                </a:lnTo>
                <a:lnTo>
                  <a:pt x="1314" y="2047"/>
                </a:lnTo>
                <a:lnTo>
                  <a:pt x="1312" y="2047"/>
                </a:lnTo>
                <a:lnTo>
                  <a:pt x="1311" y="2047"/>
                </a:lnTo>
                <a:lnTo>
                  <a:pt x="1312" y="2045"/>
                </a:lnTo>
                <a:lnTo>
                  <a:pt x="1312" y="2043"/>
                </a:lnTo>
                <a:close/>
                <a:moveTo>
                  <a:pt x="1338" y="2045"/>
                </a:moveTo>
                <a:lnTo>
                  <a:pt x="1338" y="2043"/>
                </a:lnTo>
                <a:lnTo>
                  <a:pt x="1339" y="2043"/>
                </a:lnTo>
                <a:lnTo>
                  <a:pt x="1339" y="2045"/>
                </a:lnTo>
                <a:lnTo>
                  <a:pt x="1338" y="2045"/>
                </a:lnTo>
                <a:close/>
                <a:moveTo>
                  <a:pt x="1338" y="2043"/>
                </a:moveTo>
                <a:lnTo>
                  <a:pt x="1336" y="2043"/>
                </a:lnTo>
                <a:lnTo>
                  <a:pt x="1338" y="2043"/>
                </a:lnTo>
                <a:close/>
                <a:moveTo>
                  <a:pt x="1416" y="2042"/>
                </a:moveTo>
                <a:lnTo>
                  <a:pt x="1416" y="2043"/>
                </a:lnTo>
                <a:lnTo>
                  <a:pt x="1415" y="2043"/>
                </a:lnTo>
                <a:lnTo>
                  <a:pt x="1415" y="2042"/>
                </a:lnTo>
                <a:lnTo>
                  <a:pt x="1416" y="2042"/>
                </a:lnTo>
                <a:close/>
                <a:moveTo>
                  <a:pt x="587" y="2042"/>
                </a:moveTo>
                <a:lnTo>
                  <a:pt x="587" y="2043"/>
                </a:lnTo>
                <a:lnTo>
                  <a:pt x="586" y="2043"/>
                </a:lnTo>
                <a:lnTo>
                  <a:pt x="586" y="2042"/>
                </a:lnTo>
                <a:lnTo>
                  <a:pt x="587" y="2042"/>
                </a:lnTo>
                <a:close/>
                <a:moveTo>
                  <a:pt x="583" y="2042"/>
                </a:moveTo>
                <a:lnTo>
                  <a:pt x="584" y="2042"/>
                </a:lnTo>
                <a:lnTo>
                  <a:pt x="584" y="2043"/>
                </a:lnTo>
                <a:lnTo>
                  <a:pt x="586" y="2043"/>
                </a:lnTo>
                <a:lnTo>
                  <a:pt x="587" y="2043"/>
                </a:lnTo>
                <a:lnTo>
                  <a:pt x="587" y="2042"/>
                </a:lnTo>
                <a:lnTo>
                  <a:pt x="589" y="2042"/>
                </a:lnTo>
                <a:lnTo>
                  <a:pt x="591" y="2042"/>
                </a:lnTo>
                <a:lnTo>
                  <a:pt x="592" y="2043"/>
                </a:lnTo>
                <a:lnTo>
                  <a:pt x="594" y="2043"/>
                </a:lnTo>
                <a:lnTo>
                  <a:pt x="595" y="2043"/>
                </a:lnTo>
                <a:lnTo>
                  <a:pt x="595" y="2045"/>
                </a:lnTo>
                <a:lnTo>
                  <a:pt x="597" y="2045"/>
                </a:lnTo>
                <a:lnTo>
                  <a:pt x="597" y="2047"/>
                </a:lnTo>
                <a:lnTo>
                  <a:pt x="597" y="2048"/>
                </a:lnTo>
                <a:lnTo>
                  <a:pt x="597" y="2050"/>
                </a:lnTo>
                <a:lnTo>
                  <a:pt x="599" y="2050"/>
                </a:lnTo>
                <a:lnTo>
                  <a:pt x="599" y="2051"/>
                </a:lnTo>
                <a:lnTo>
                  <a:pt x="600" y="2051"/>
                </a:lnTo>
                <a:lnTo>
                  <a:pt x="600" y="2053"/>
                </a:lnTo>
                <a:lnTo>
                  <a:pt x="602" y="2053"/>
                </a:lnTo>
                <a:lnTo>
                  <a:pt x="602" y="2055"/>
                </a:lnTo>
                <a:lnTo>
                  <a:pt x="603" y="2055"/>
                </a:lnTo>
                <a:lnTo>
                  <a:pt x="602" y="2055"/>
                </a:lnTo>
                <a:lnTo>
                  <a:pt x="600" y="2055"/>
                </a:lnTo>
                <a:lnTo>
                  <a:pt x="599" y="2055"/>
                </a:lnTo>
                <a:lnTo>
                  <a:pt x="599" y="2053"/>
                </a:lnTo>
                <a:lnTo>
                  <a:pt x="597" y="2055"/>
                </a:lnTo>
                <a:lnTo>
                  <a:pt x="597" y="2053"/>
                </a:lnTo>
                <a:lnTo>
                  <a:pt x="597" y="2051"/>
                </a:lnTo>
                <a:lnTo>
                  <a:pt x="595" y="2051"/>
                </a:lnTo>
                <a:lnTo>
                  <a:pt x="595" y="2053"/>
                </a:lnTo>
                <a:lnTo>
                  <a:pt x="595" y="2055"/>
                </a:lnTo>
                <a:lnTo>
                  <a:pt x="594" y="2055"/>
                </a:lnTo>
                <a:lnTo>
                  <a:pt x="592" y="2055"/>
                </a:lnTo>
                <a:lnTo>
                  <a:pt x="594" y="2055"/>
                </a:lnTo>
                <a:lnTo>
                  <a:pt x="595" y="2055"/>
                </a:lnTo>
                <a:lnTo>
                  <a:pt x="595" y="2056"/>
                </a:lnTo>
                <a:lnTo>
                  <a:pt x="597" y="2056"/>
                </a:lnTo>
                <a:lnTo>
                  <a:pt x="597" y="2058"/>
                </a:lnTo>
                <a:lnTo>
                  <a:pt x="599" y="2058"/>
                </a:lnTo>
                <a:lnTo>
                  <a:pt x="600" y="2058"/>
                </a:lnTo>
                <a:lnTo>
                  <a:pt x="600" y="2056"/>
                </a:lnTo>
                <a:lnTo>
                  <a:pt x="600" y="2058"/>
                </a:lnTo>
                <a:lnTo>
                  <a:pt x="602" y="2058"/>
                </a:lnTo>
                <a:lnTo>
                  <a:pt x="603" y="2058"/>
                </a:lnTo>
                <a:lnTo>
                  <a:pt x="605" y="2059"/>
                </a:lnTo>
                <a:lnTo>
                  <a:pt x="605" y="2061"/>
                </a:lnTo>
                <a:lnTo>
                  <a:pt x="605" y="2063"/>
                </a:lnTo>
                <a:lnTo>
                  <a:pt x="607" y="2063"/>
                </a:lnTo>
                <a:lnTo>
                  <a:pt x="607" y="2064"/>
                </a:lnTo>
                <a:lnTo>
                  <a:pt x="605" y="2064"/>
                </a:lnTo>
                <a:lnTo>
                  <a:pt x="603" y="2066"/>
                </a:lnTo>
                <a:lnTo>
                  <a:pt x="605" y="2066"/>
                </a:lnTo>
                <a:lnTo>
                  <a:pt x="603" y="2066"/>
                </a:lnTo>
                <a:lnTo>
                  <a:pt x="603" y="2067"/>
                </a:lnTo>
                <a:lnTo>
                  <a:pt x="605" y="2067"/>
                </a:lnTo>
                <a:lnTo>
                  <a:pt x="605" y="2066"/>
                </a:lnTo>
                <a:lnTo>
                  <a:pt x="607" y="2066"/>
                </a:lnTo>
                <a:lnTo>
                  <a:pt x="608" y="2066"/>
                </a:lnTo>
                <a:lnTo>
                  <a:pt x="608" y="2067"/>
                </a:lnTo>
                <a:lnTo>
                  <a:pt x="608" y="2069"/>
                </a:lnTo>
                <a:lnTo>
                  <a:pt x="610" y="2069"/>
                </a:lnTo>
                <a:lnTo>
                  <a:pt x="610" y="2071"/>
                </a:lnTo>
                <a:lnTo>
                  <a:pt x="610" y="2069"/>
                </a:lnTo>
                <a:lnTo>
                  <a:pt x="611" y="2069"/>
                </a:lnTo>
                <a:lnTo>
                  <a:pt x="610" y="2069"/>
                </a:lnTo>
                <a:lnTo>
                  <a:pt x="610" y="2067"/>
                </a:lnTo>
                <a:lnTo>
                  <a:pt x="608" y="2067"/>
                </a:lnTo>
                <a:lnTo>
                  <a:pt x="608" y="2066"/>
                </a:lnTo>
                <a:lnTo>
                  <a:pt x="608" y="2064"/>
                </a:lnTo>
                <a:lnTo>
                  <a:pt x="608" y="2063"/>
                </a:lnTo>
                <a:lnTo>
                  <a:pt x="610" y="2061"/>
                </a:lnTo>
                <a:lnTo>
                  <a:pt x="608" y="2061"/>
                </a:lnTo>
                <a:lnTo>
                  <a:pt x="610" y="2061"/>
                </a:lnTo>
                <a:lnTo>
                  <a:pt x="611" y="2059"/>
                </a:lnTo>
                <a:lnTo>
                  <a:pt x="611" y="2061"/>
                </a:lnTo>
                <a:lnTo>
                  <a:pt x="611" y="2063"/>
                </a:lnTo>
                <a:lnTo>
                  <a:pt x="610" y="2063"/>
                </a:lnTo>
                <a:lnTo>
                  <a:pt x="610" y="2064"/>
                </a:lnTo>
                <a:lnTo>
                  <a:pt x="611" y="2064"/>
                </a:lnTo>
                <a:lnTo>
                  <a:pt x="613" y="2064"/>
                </a:lnTo>
                <a:lnTo>
                  <a:pt x="613" y="2063"/>
                </a:lnTo>
                <a:lnTo>
                  <a:pt x="615" y="2063"/>
                </a:lnTo>
                <a:lnTo>
                  <a:pt x="616" y="2063"/>
                </a:lnTo>
                <a:lnTo>
                  <a:pt x="616" y="2061"/>
                </a:lnTo>
                <a:lnTo>
                  <a:pt x="618" y="2061"/>
                </a:lnTo>
                <a:lnTo>
                  <a:pt x="618" y="2063"/>
                </a:lnTo>
                <a:lnTo>
                  <a:pt x="619" y="2063"/>
                </a:lnTo>
                <a:lnTo>
                  <a:pt x="619" y="2064"/>
                </a:lnTo>
                <a:lnTo>
                  <a:pt x="618" y="2064"/>
                </a:lnTo>
                <a:lnTo>
                  <a:pt x="618" y="2066"/>
                </a:lnTo>
                <a:lnTo>
                  <a:pt x="619" y="2066"/>
                </a:lnTo>
                <a:lnTo>
                  <a:pt x="618" y="2067"/>
                </a:lnTo>
                <a:lnTo>
                  <a:pt x="619" y="2067"/>
                </a:lnTo>
                <a:lnTo>
                  <a:pt x="621" y="2067"/>
                </a:lnTo>
                <a:lnTo>
                  <a:pt x="621" y="2066"/>
                </a:lnTo>
                <a:lnTo>
                  <a:pt x="621" y="2064"/>
                </a:lnTo>
                <a:lnTo>
                  <a:pt x="623" y="2064"/>
                </a:lnTo>
                <a:lnTo>
                  <a:pt x="623" y="2063"/>
                </a:lnTo>
                <a:lnTo>
                  <a:pt x="624" y="2063"/>
                </a:lnTo>
                <a:lnTo>
                  <a:pt x="624" y="2064"/>
                </a:lnTo>
                <a:lnTo>
                  <a:pt x="626" y="2066"/>
                </a:lnTo>
                <a:lnTo>
                  <a:pt x="624" y="2067"/>
                </a:lnTo>
                <a:lnTo>
                  <a:pt x="626" y="2067"/>
                </a:lnTo>
                <a:lnTo>
                  <a:pt x="627" y="2067"/>
                </a:lnTo>
                <a:lnTo>
                  <a:pt x="627" y="2069"/>
                </a:lnTo>
                <a:lnTo>
                  <a:pt x="627" y="2071"/>
                </a:lnTo>
                <a:lnTo>
                  <a:pt x="627" y="2072"/>
                </a:lnTo>
                <a:lnTo>
                  <a:pt x="627" y="2074"/>
                </a:lnTo>
                <a:lnTo>
                  <a:pt x="627" y="2075"/>
                </a:lnTo>
                <a:lnTo>
                  <a:pt x="627" y="2077"/>
                </a:lnTo>
                <a:lnTo>
                  <a:pt x="626" y="2077"/>
                </a:lnTo>
                <a:lnTo>
                  <a:pt x="626" y="2075"/>
                </a:lnTo>
                <a:lnTo>
                  <a:pt x="624" y="2075"/>
                </a:lnTo>
                <a:lnTo>
                  <a:pt x="624" y="2077"/>
                </a:lnTo>
                <a:lnTo>
                  <a:pt x="623" y="2079"/>
                </a:lnTo>
                <a:lnTo>
                  <a:pt x="621" y="2079"/>
                </a:lnTo>
                <a:lnTo>
                  <a:pt x="621" y="2080"/>
                </a:lnTo>
                <a:lnTo>
                  <a:pt x="619" y="2080"/>
                </a:lnTo>
                <a:lnTo>
                  <a:pt x="618" y="2080"/>
                </a:lnTo>
                <a:lnTo>
                  <a:pt x="616" y="2080"/>
                </a:lnTo>
                <a:lnTo>
                  <a:pt x="616" y="2082"/>
                </a:lnTo>
                <a:lnTo>
                  <a:pt x="615" y="2083"/>
                </a:lnTo>
                <a:lnTo>
                  <a:pt x="613" y="2083"/>
                </a:lnTo>
                <a:lnTo>
                  <a:pt x="611" y="2083"/>
                </a:lnTo>
                <a:lnTo>
                  <a:pt x="611" y="2085"/>
                </a:lnTo>
                <a:lnTo>
                  <a:pt x="611" y="2083"/>
                </a:lnTo>
                <a:lnTo>
                  <a:pt x="610" y="2083"/>
                </a:lnTo>
                <a:lnTo>
                  <a:pt x="610" y="2082"/>
                </a:lnTo>
                <a:lnTo>
                  <a:pt x="608" y="2082"/>
                </a:lnTo>
                <a:lnTo>
                  <a:pt x="608" y="2080"/>
                </a:lnTo>
                <a:lnTo>
                  <a:pt x="607" y="2080"/>
                </a:lnTo>
                <a:lnTo>
                  <a:pt x="605" y="2080"/>
                </a:lnTo>
                <a:lnTo>
                  <a:pt x="603" y="2080"/>
                </a:lnTo>
                <a:lnTo>
                  <a:pt x="602" y="2082"/>
                </a:lnTo>
                <a:lnTo>
                  <a:pt x="602" y="2083"/>
                </a:lnTo>
                <a:lnTo>
                  <a:pt x="602" y="2085"/>
                </a:lnTo>
                <a:lnTo>
                  <a:pt x="603" y="2085"/>
                </a:lnTo>
                <a:lnTo>
                  <a:pt x="603" y="2087"/>
                </a:lnTo>
                <a:lnTo>
                  <a:pt x="603" y="2088"/>
                </a:lnTo>
                <a:lnTo>
                  <a:pt x="602" y="2087"/>
                </a:lnTo>
                <a:lnTo>
                  <a:pt x="600" y="2087"/>
                </a:lnTo>
                <a:lnTo>
                  <a:pt x="599" y="2087"/>
                </a:lnTo>
                <a:lnTo>
                  <a:pt x="599" y="2085"/>
                </a:lnTo>
                <a:lnTo>
                  <a:pt x="597" y="2085"/>
                </a:lnTo>
                <a:lnTo>
                  <a:pt x="597" y="2083"/>
                </a:lnTo>
                <a:lnTo>
                  <a:pt x="597" y="2082"/>
                </a:lnTo>
                <a:lnTo>
                  <a:pt x="595" y="2082"/>
                </a:lnTo>
                <a:lnTo>
                  <a:pt x="595" y="2080"/>
                </a:lnTo>
                <a:lnTo>
                  <a:pt x="595" y="2079"/>
                </a:lnTo>
                <a:lnTo>
                  <a:pt x="594" y="2079"/>
                </a:lnTo>
                <a:lnTo>
                  <a:pt x="594" y="2077"/>
                </a:lnTo>
                <a:lnTo>
                  <a:pt x="592" y="2075"/>
                </a:lnTo>
                <a:lnTo>
                  <a:pt x="591" y="2075"/>
                </a:lnTo>
                <a:lnTo>
                  <a:pt x="591" y="2077"/>
                </a:lnTo>
                <a:lnTo>
                  <a:pt x="589" y="2077"/>
                </a:lnTo>
                <a:lnTo>
                  <a:pt x="591" y="2077"/>
                </a:lnTo>
                <a:lnTo>
                  <a:pt x="591" y="2079"/>
                </a:lnTo>
                <a:lnTo>
                  <a:pt x="589" y="2079"/>
                </a:lnTo>
                <a:lnTo>
                  <a:pt x="591" y="2080"/>
                </a:lnTo>
                <a:lnTo>
                  <a:pt x="591" y="2082"/>
                </a:lnTo>
                <a:lnTo>
                  <a:pt x="591" y="2083"/>
                </a:lnTo>
                <a:lnTo>
                  <a:pt x="591" y="2085"/>
                </a:lnTo>
                <a:lnTo>
                  <a:pt x="592" y="2085"/>
                </a:lnTo>
                <a:lnTo>
                  <a:pt x="592" y="2087"/>
                </a:lnTo>
                <a:lnTo>
                  <a:pt x="592" y="2088"/>
                </a:lnTo>
                <a:lnTo>
                  <a:pt x="594" y="2088"/>
                </a:lnTo>
                <a:lnTo>
                  <a:pt x="594" y="2090"/>
                </a:lnTo>
                <a:lnTo>
                  <a:pt x="594" y="2091"/>
                </a:lnTo>
                <a:lnTo>
                  <a:pt x="594" y="2093"/>
                </a:lnTo>
                <a:lnTo>
                  <a:pt x="595" y="2093"/>
                </a:lnTo>
                <a:lnTo>
                  <a:pt x="597" y="2093"/>
                </a:lnTo>
                <a:lnTo>
                  <a:pt x="599" y="2095"/>
                </a:lnTo>
                <a:lnTo>
                  <a:pt x="600" y="2095"/>
                </a:lnTo>
                <a:lnTo>
                  <a:pt x="602" y="2095"/>
                </a:lnTo>
                <a:lnTo>
                  <a:pt x="602" y="2096"/>
                </a:lnTo>
                <a:lnTo>
                  <a:pt x="603" y="2096"/>
                </a:lnTo>
                <a:lnTo>
                  <a:pt x="603" y="2098"/>
                </a:lnTo>
                <a:lnTo>
                  <a:pt x="605" y="2098"/>
                </a:lnTo>
                <a:lnTo>
                  <a:pt x="607" y="2098"/>
                </a:lnTo>
                <a:lnTo>
                  <a:pt x="607" y="2099"/>
                </a:lnTo>
                <a:lnTo>
                  <a:pt x="608" y="2099"/>
                </a:lnTo>
                <a:lnTo>
                  <a:pt x="610" y="2099"/>
                </a:lnTo>
                <a:lnTo>
                  <a:pt x="610" y="2101"/>
                </a:lnTo>
                <a:lnTo>
                  <a:pt x="611" y="2101"/>
                </a:lnTo>
                <a:lnTo>
                  <a:pt x="611" y="2103"/>
                </a:lnTo>
                <a:lnTo>
                  <a:pt x="613" y="2103"/>
                </a:lnTo>
                <a:lnTo>
                  <a:pt x="615" y="2104"/>
                </a:lnTo>
                <a:lnTo>
                  <a:pt x="616" y="2104"/>
                </a:lnTo>
                <a:lnTo>
                  <a:pt x="616" y="2106"/>
                </a:lnTo>
                <a:lnTo>
                  <a:pt x="616" y="2107"/>
                </a:lnTo>
                <a:lnTo>
                  <a:pt x="615" y="2107"/>
                </a:lnTo>
                <a:lnTo>
                  <a:pt x="615" y="2109"/>
                </a:lnTo>
                <a:lnTo>
                  <a:pt x="615" y="2107"/>
                </a:lnTo>
                <a:lnTo>
                  <a:pt x="613" y="2107"/>
                </a:lnTo>
                <a:lnTo>
                  <a:pt x="611" y="2107"/>
                </a:lnTo>
                <a:lnTo>
                  <a:pt x="610" y="2107"/>
                </a:lnTo>
                <a:lnTo>
                  <a:pt x="608" y="2106"/>
                </a:lnTo>
                <a:lnTo>
                  <a:pt x="607" y="2104"/>
                </a:lnTo>
                <a:lnTo>
                  <a:pt x="607" y="2103"/>
                </a:lnTo>
                <a:lnTo>
                  <a:pt x="605" y="2103"/>
                </a:lnTo>
                <a:lnTo>
                  <a:pt x="605" y="2101"/>
                </a:lnTo>
                <a:lnTo>
                  <a:pt x="603" y="2101"/>
                </a:lnTo>
                <a:lnTo>
                  <a:pt x="602" y="2101"/>
                </a:lnTo>
                <a:lnTo>
                  <a:pt x="599" y="2099"/>
                </a:lnTo>
                <a:lnTo>
                  <a:pt x="597" y="2098"/>
                </a:lnTo>
                <a:lnTo>
                  <a:pt x="595" y="2098"/>
                </a:lnTo>
                <a:lnTo>
                  <a:pt x="595" y="2099"/>
                </a:lnTo>
                <a:lnTo>
                  <a:pt x="594" y="2099"/>
                </a:lnTo>
                <a:lnTo>
                  <a:pt x="594" y="2101"/>
                </a:lnTo>
                <a:lnTo>
                  <a:pt x="594" y="2103"/>
                </a:lnTo>
                <a:lnTo>
                  <a:pt x="595" y="2103"/>
                </a:lnTo>
                <a:lnTo>
                  <a:pt x="595" y="2104"/>
                </a:lnTo>
                <a:lnTo>
                  <a:pt x="597" y="2104"/>
                </a:lnTo>
                <a:lnTo>
                  <a:pt x="599" y="2104"/>
                </a:lnTo>
                <a:lnTo>
                  <a:pt x="599" y="2106"/>
                </a:lnTo>
                <a:lnTo>
                  <a:pt x="600" y="2107"/>
                </a:lnTo>
                <a:lnTo>
                  <a:pt x="599" y="2107"/>
                </a:lnTo>
                <a:lnTo>
                  <a:pt x="600" y="2107"/>
                </a:lnTo>
                <a:lnTo>
                  <a:pt x="600" y="2109"/>
                </a:lnTo>
                <a:lnTo>
                  <a:pt x="600" y="2111"/>
                </a:lnTo>
                <a:lnTo>
                  <a:pt x="602" y="2111"/>
                </a:lnTo>
                <a:lnTo>
                  <a:pt x="602" y="2112"/>
                </a:lnTo>
                <a:lnTo>
                  <a:pt x="603" y="2112"/>
                </a:lnTo>
                <a:lnTo>
                  <a:pt x="603" y="2114"/>
                </a:lnTo>
                <a:lnTo>
                  <a:pt x="605" y="2114"/>
                </a:lnTo>
                <a:lnTo>
                  <a:pt x="605" y="2115"/>
                </a:lnTo>
                <a:lnTo>
                  <a:pt x="607" y="2115"/>
                </a:lnTo>
                <a:lnTo>
                  <a:pt x="607" y="2117"/>
                </a:lnTo>
                <a:lnTo>
                  <a:pt x="607" y="2119"/>
                </a:lnTo>
                <a:lnTo>
                  <a:pt x="608" y="2119"/>
                </a:lnTo>
                <a:lnTo>
                  <a:pt x="607" y="2119"/>
                </a:lnTo>
                <a:lnTo>
                  <a:pt x="607" y="2120"/>
                </a:lnTo>
                <a:lnTo>
                  <a:pt x="608" y="2120"/>
                </a:lnTo>
                <a:lnTo>
                  <a:pt x="608" y="2122"/>
                </a:lnTo>
                <a:lnTo>
                  <a:pt x="607" y="2122"/>
                </a:lnTo>
                <a:lnTo>
                  <a:pt x="607" y="2123"/>
                </a:lnTo>
                <a:lnTo>
                  <a:pt x="605" y="2123"/>
                </a:lnTo>
                <a:lnTo>
                  <a:pt x="603" y="2123"/>
                </a:lnTo>
                <a:lnTo>
                  <a:pt x="602" y="2123"/>
                </a:lnTo>
                <a:lnTo>
                  <a:pt x="602" y="2122"/>
                </a:lnTo>
                <a:lnTo>
                  <a:pt x="600" y="2122"/>
                </a:lnTo>
                <a:lnTo>
                  <a:pt x="600" y="2123"/>
                </a:lnTo>
                <a:lnTo>
                  <a:pt x="599" y="2123"/>
                </a:lnTo>
                <a:lnTo>
                  <a:pt x="599" y="2127"/>
                </a:lnTo>
                <a:lnTo>
                  <a:pt x="599" y="2128"/>
                </a:lnTo>
                <a:lnTo>
                  <a:pt x="600" y="2128"/>
                </a:lnTo>
                <a:lnTo>
                  <a:pt x="602" y="2130"/>
                </a:lnTo>
                <a:lnTo>
                  <a:pt x="603" y="2130"/>
                </a:lnTo>
                <a:lnTo>
                  <a:pt x="603" y="2131"/>
                </a:lnTo>
                <a:lnTo>
                  <a:pt x="605" y="2131"/>
                </a:lnTo>
                <a:lnTo>
                  <a:pt x="605" y="2133"/>
                </a:lnTo>
                <a:lnTo>
                  <a:pt x="605" y="2135"/>
                </a:lnTo>
                <a:lnTo>
                  <a:pt x="607" y="2135"/>
                </a:lnTo>
                <a:lnTo>
                  <a:pt x="605" y="2136"/>
                </a:lnTo>
                <a:lnTo>
                  <a:pt x="603" y="2136"/>
                </a:lnTo>
                <a:lnTo>
                  <a:pt x="602" y="2136"/>
                </a:lnTo>
                <a:lnTo>
                  <a:pt x="600" y="2136"/>
                </a:lnTo>
                <a:lnTo>
                  <a:pt x="600" y="2135"/>
                </a:lnTo>
                <a:lnTo>
                  <a:pt x="602" y="2135"/>
                </a:lnTo>
                <a:lnTo>
                  <a:pt x="602" y="2133"/>
                </a:lnTo>
                <a:lnTo>
                  <a:pt x="600" y="2133"/>
                </a:lnTo>
                <a:lnTo>
                  <a:pt x="599" y="2131"/>
                </a:lnTo>
                <a:lnTo>
                  <a:pt x="597" y="2131"/>
                </a:lnTo>
                <a:lnTo>
                  <a:pt x="595" y="2131"/>
                </a:lnTo>
                <a:lnTo>
                  <a:pt x="595" y="2130"/>
                </a:lnTo>
                <a:lnTo>
                  <a:pt x="595" y="2128"/>
                </a:lnTo>
                <a:lnTo>
                  <a:pt x="594" y="2128"/>
                </a:lnTo>
                <a:lnTo>
                  <a:pt x="592" y="2128"/>
                </a:lnTo>
                <a:lnTo>
                  <a:pt x="592" y="2127"/>
                </a:lnTo>
                <a:lnTo>
                  <a:pt x="591" y="2127"/>
                </a:lnTo>
                <a:lnTo>
                  <a:pt x="589" y="2125"/>
                </a:lnTo>
                <a:lnTo>
                  <a:pt x="589" y="2123"/>
                </a:lnTo>
                <a:lnTo>
                  <a:pt x="587" y="2123"/>
                </a:lnTo>
                <a:lnTo>
                  <a:pt x="587" y="2122"/>
                </a:lnTo>
                <a:lnTo>
                  <a:pt x="586" y="2120"/>
                </a:lnTo>
                <a:lnTo>
                  <a:pt x="586" y="2119"/>
                </a:lnTo>
                <a:lnTo>
                  <a:pt x="584" y="2119"/>
                </a:lnTo>
                <a:lnTo>
                  <a:pt x="584" y="2117"/>
                </a:lnTo>
                <a:lnTo>
                  <a:pt x="586" y="2117"/>
                </a:lnTo>
                <a:lnTo>
                  <a:pt x="586" y="2115"/>
                </a:lnTo>
                <a:lnTo>
                  <a:pt x="584" y="2115"/>
                </a:lnTo>
                <a:lnTo>
                  <a:pt x="584" y="2114"/>
                </a:lnTo>
                <a:lnTo>
                  <a:pt x="584" y="2112"/>
                </a:lnTo>
                <a:lnTo>
                  <a:pt x="583" y="2112"/>
                </a:lnTo>
                <a:lnTo>
                  <a:pt x="581" y="2112"/>
                </a:lnTo>
                <a:lnTo>
                  <a:pt x="579" y="2111"/>
                </a:lnTo>
                <a:lnTo>
                  <a:pt x="579" y="2109"/>
                </a:lnTo>
                <a:lnTo>
                  <a:pt x="581" y="2109"/>
                </a:lnTo>
                <a:lnTo>
                  <a:pt x="581" y="2107"/>
                </a:lnTo>
                <a:lnTo>
                  <a:pt x="583" y="2107"/>
                </a:lnTo>
                <a:lnTo>
                  <a:pt x="584" y="2107"/>
                </a:lnTo>
                <a:lnTo>
                  <a:pt x="584" y="2106"/>
                </a:lnTo>
                <a:lnTo>
                  <a:pt x="586" y="2106"/>
                </a:lnTo>
                <a:lnTo>
                  <a:pt x="586" y="2104"/>
                </a:lnTo>
                <a:lnTo>
                  <a:pt x="587" y="2104"/>
                </a:lnTo>
                <a:lnTo>
                  <a:pt x="587" y="2103"/>
                </a:lnTo>
                <a:lnTo>
                  <a:pt x="587" y="2101"/>
                </a:lnTo>
                <a:lnTo>
                  <a:pt x="589" y="2101"/>
                </a:lnTo>
                <a:lnTo>
                  <a:pt x="589" y="2099"/>
                </a:lnTo>
                <a:lnTo>
                  <a:pt x="587" y="2099"/>
                </a:lnTo>
                <a:lnTo>
                  <a:pt x="587" y="2098"/>
                </a:lnTo>
                <a:lnTo>
                  <a:pt x="587" y="2096"/>
                </a:lnTo>
                <a:lnTo>
                  <a:pt x="587" y="2095"/>
                </a:lnTo>
                <a:lnTo>
                  <a:pt x="587" y="2093"/>
                </a:lnTo>
                <a:lnTo>
                  <a:pt x="586" y="2093"/>
                </a:lnTo>
                <a:lnTo>
                  <a:pt x="586" y="2095"/>
                </a:lnTo>
                <a:lnTo>
                  <a:pt x="584" y="2095"/>
                </a:lnTo>
                <a:lnTo>
                  <a:pt x="583" y="2095"/>
                </a:lnTo>
                <a:lnTo>
                  <a:pt x="581" y="2095"/>
                </a:lnTo>
                <a:lnTo>
                  <a:pt x="581" y="2093"/>
                </a:lnTo>
                <a:lnTo>
                  <a:pt x="581" y="2091"/>
                </a:lnTo>
                <a:lnTo>
                  <a:pt x="581" y="2090"/>
                </a:lnTo>
                <a:lnTo>
                  <a:pt x="579" y="2088"/>
                </a:lnTo>
                <a:lnTo>
                  <a:pt x="579" y="2087"/>
                </a:lnTo>
                <a:lnTo>
                  <a:pt x="578" y="2087"/>
                </a:lnTo>
                <a:lnTo>
                  <a:pt x="578" y="2085"/>
                </a:lnTo>
                <a:lnTo>
                  <a:pt x="578" y="2083"/>
                </a:lnTo>
                <a:lnTo>
                  <a:pt x="579" y="2083"/>
                </a:lnTo>
                <a:lnTo>
                  <a:pt x="579" y="2082"/>
                </a:lnTo>
                <a:lnTo>
                  <a:pt x="579" y="2080"/>
                </a:lnTo>
                <a:lnTo>
                  <a:pt x="579" y="2079"/>
                </a:lnTo>
                <a:lnTo>
                  <a:pt x="578" y="2080"/>
                </a:lnTo>
                <a:lnTo>
                  <a:pt x="576" y="2080"/>
                </a:lnTo>
                <a:lnTo>
                  <a:pt x="576" y="2082"/>
                </a:lnTo>
                <a:lnTo>
                  <a:pt x="575" y="2082"/>
                </a:lnTo>
                <a:lnTo>
                  <a:pt x="576" y="2080"/>
                </a:lnTo>
                <a:lnTo>
                  <a:pt x="575" y="2079"/>
                </a:lnTo>
                <a:lnTo>
                  <a:pt x="575" y="2077"/>
                </a:lnTo>
                <a:lnTo>
                  <a:pt x="575" y="2075"/>
                </a:lnTo>
                <a:lnTo>
                  <a:pt x="575" y="2077"/>
                </a:lnTo>
                <a:lnTo>
                  <a:pt x="576" y="2077"/>
                </a:lnTo>
                <a:lnTo>
                  <a:pt x="578" y="2079"/>
                </a:lnTo>
                <a:lnTo>
                  <a:pt x="578" y="2077"/>
                </a:lnTo>
                <a:lnTo>
                  <a:pt x="578" y="2075"/>
                </a:lnTo>
                <a:lnTo>
                  <a:pt x="579" y="2074"/>
                </a:lnTo>
                <a:lnTo>
                  <a:pt x="578" y="2074"/>
                </a:lnTo>
                <a:lnTo>
                  <a:pt x="578" y="2072"/>
                </a:lnTo>
                <a:lnTo>
                  <a:pt x="579" y="2072"/>
                </a:lnTo>
                <a:lnTo>
                  <a:pt x="578" y="2072"/>
                </a:lnTo>
                <a:lnTo>
                  <a:pt x="578" y="2071"/>
                </a:lnTo>
                <a:lnTo>
                  <a:pt x="578" y="2069"/>
                </a:lnTo>
                <a:lnTo>
                  <a:pt x="576" y="2069"/>
                </a:lnTo>
                <a:lnTo>
                  <a:pt x="576" y="2067"/>
                </a:lnTo>
                <a:lnTo>
                  <a:pt x="575" y="2067"/>
                </a:lnTo>
                <a:lnTo>
                  <a:pt x="575" y="2066"/>
                </a:lnTo>
                <a:lnTo>
                  <a:pt x="573" y="2066"/>
                </a:lnTo>
                <a:lnTo>
                  <a:pt x="573" y="2063"/>
                </a:lnTo>
                <a:lnTo>
                  <a:pt x="573" y="2061"/>
                </a:lnTo>
                <a:lnTo>
                  <a:pt x="573" y="2059"/>
                </a:lnTo>
                <a:lnTo>
                  <a:pt x="573" y="2058"/>
                </a:lnTo>
                <a:lnTo>
                  <a:pt x="573" y="2056"/>
                </a:lnTo>
                <a:lnTo>
                  <a:pt x="575" y="2056"/>
                </a:lnTo>
                <a:lnTo>
                  <a:pt x="575" y="2055"/>
                </a:lnTo>
                <a:lnTo>
                  <a:pt x="575" y="2053"/>
                </a:lnTo>
                <a:lnTo>
                  <a:pt x="576" y="2053"/>
                </a:lnTo>
                <a:lnTo>
                  <a:pt x="576" y="2051"/>
                </a:lnTo>
                <a:lnTo>
                  <a:pt x="576" y="2050"/>
                </a:lnTo>
                <a:lnTo>
                  <a:pt x="576" y="2048"/>
                </a:lnTo>
                <a:lnTo>
                  <a:pt x="576" y="2047"/>
                </a:lnTo>
                <a:lnTo>
                  <a:pt x="576" y="2045"/>
                </a:lnTo>
                <a:lnTo>
                  <a:pt x="576" y="2043"/>
                </a:lnTo>
                <a:lnTo>
                  <a:pt x="578" y="2043"/>
                </a:lnTo>
                <a:lnTo>
                  <a:pt x="578" y="2042"/>
                </a:lnTo>
                <a:lnTo>
                  <a:pt x="579" y="2042"/>
                </a:lnTo>
                <a:lnTo>
                  <a:pt x="581" y="2042"/>
                </a:lnTo>
                <a:lnTo>
                  <a:pt x="583" y="2042"/>
                </a:lnTo>
                <a:close/>
                <a:moveTo>
                  <a:pt x="1315" y="2042"/>
                </a:moveTo>
                <a:lnTo>
                  <a:pt x="1317" y="2042"/>
                </a:lnTo>
                <a:lnTo>
                  <a:pt x="1317" y="2043"/>
                </a:lnTo>
                <a:lnTo>
                  <a:pt x="1315" y="2043"/>
                </a:lnTo>
                <a:lnTo>
                  <a:pt x="1315" y="2042"/>
                </a:lnTo>
                <a:close/>
                <a:moveTo>
                  <a:pt x="1314" y="2042"/>
                </a:moveTo>
                <a:lnTo>
                  <a:pt x="1315" y="2042"/>
                </a:lnTo>
                <a:lnTo>
                  <a:pt x="1314" y="2042"/>
                </a:lnTo>
                <a:lnTo>
                  <a:pt x="1314" y="2043"/>
                </a:lnTo>
                <a:lnTo>
                  <a:pt x="1314" y="2042"/>
                </a:lnTo>
                <a:close/>
                <a:moveTo>
                  <a:pt x="1339" y="2042"/>
                </a:moveTo>
                <a:lnTo>
                  <a:pt x="1338" y="2043"/>
                </a:lnTo>
                <a:lnTo>
                  <a:pt x="1338" y="2042"/>
                </a:lnTo>
                <a:lnTo>
                  <a:pt x="1338" y="2040"/>
                </a:lnTo>
                <a:lnTo>
                  <a:pt x="1339" y="2040"/>
                </a:lnTo>
                <a:lnTo>
                  <a:pt x="1339" y="2042"/>
                </a:lnTo>
                <a:close/>
                <a:moveTo>
                  <a:pt x="592" y="2040"/>
                </a:moveTo>
                <a:lnTo>
                  <a:pt x="592" y="2042"/>
                </a:lnTo>
                <a:lnTo>
                  <a:pt x="592" y="2040"/>
                </a:lnTo>
                <a:close/>
                <a:moveTo>
                  <a:pt x="1328" y="2047"/>
                </a:moveTo>
                <a:lnTo>
                  <a:pt x="1328" y="2048"/>
                </a:lnTo>
                <a:lnTo>
                  <a:pt x="1327" y="2048"/>
                </a:lnTo>
                <a:lnTo>
                  <a:pt x="1327" y="2050"/>
                </a:lnTo>
                <a:lnTo>
                  <a:pt x="1325" y="2050"/>
                </a:lnTo>
                <a:lnTo>
                  <a:pt x="1323" y="2050"/>
                </a:lnTo>
                <a:lnTo>
                  <a:pt x="1322" y="2050"/>
                </a:lnTo>
                <a:lnTo>
                  <a:pt x="1322" y="2051"/>
                </a:lnTo>
                <a:lnTo>
                  <a:pt x="1323" y="2051"/>
                </a:lnTo>
                <a:lnTo>
                  <a:pt x="1323" y="2053"/>
                </a:lnTo>
                <a:lnTo>
                  <a:pt x="1322" y="2053"/>
                </a:lnTo>
                <a:lnTo>
                  <a:pt x="1323" y="2053"/>
                </a:lnTo>
                <a:lnTo>
                  <a:pt x="1322" y="2053"/>
                </a:lnTo>
                <a:lnTo>
                  <a:pt x="1322" y="2055"/>
                </a:lnTo>
                <a:lnTo>
                  <a:pt x="1322" y="2053"/>
                </a:lnTo>
                <a:lnTo>
                  <a:pt x="1320" y="2053"/>
                </a:lnTo>
                <a:lnTo>
                  <a:pt x="1320" y="2055"/>
                </a:lnTo>
                <a:lnTo>
                  <a:pt x="1320" y="2053"/>
                </a:lnTo>
                <a:lnTo>
                  <a:pt x="1319" y="2053"/>
                </a:lnTo>
                <a:lnTo>
                  <a:pt x="1317" y="2053"/>
                </a:lnTo>
                <a:lnTo>
                  <a:pt x="1317" y="2055"/>
                </a:lnTo>
                <a:lnTo>
                  <a:pt x="1317" y="2056"/>
                </a:lnTo>
                <a:lnTo>
                  <a:pt x="1315" y="2056"/>
                </a:lnTo>
                <a:lnTo>
                  <a:pt x="1315" y="2055"/>
                </a:lnTo>
                <a:lnTo>
                  <a:pt x="1314" y="2055"/>
                </a:lnTo>
                <a:lnTo>
                  <a:pt x="1314" y="2053"/>
                </a:lnTo>
                <a:lnTo>
                  <a:pt x="1314" y="2051"/>
                </a:lnTo>
                <a:lnTo>
                  <a:pt x="1315" y="2053"/>
                </a:lnTo>
                <a:lnTo>
                  <a:pt x="1315" y="2051"/>
                </a:lnTo>
                <a:lnTo>
                  <a:pt x="1315" y="2050"/>
                </a:lnTo>
                <a:lnTo>
                  <a:pt x="1314" y="2050"/>
                </a:lnTo>
                <a:lnTo>
                  <a:pt x="1314" y="2048"/>
                </a:lnTo>
                <a:lnTo>
                  <a:pt x="1315" y="2048"/>
                </a:lnTo>
                <a:lnTo>
                  <a:pt x="1315" y="2047"/>
                </a:lnTo>
                <a:lnTo>
                  <a:pt x="1317" y="2047"/>
                </a:lnTo>
                <a:lnTo>
                  <a:pt x="1319" y="2047"/>
                </a:lnTo>
                <a:lnTo>
                  <a:pt x="1319" y="2045"/>
                </a:lnTo>
                <a:lnTo>
                  <a:pt x="1320" y="2045"/>
                </a:lnTo>
                <a:lnTo>
                  <a:pt x="1320" y="2043"/>
                </a:lnTo>
                <a:lnTo>
                  <a:pt x="1322" y="2043"/>
                </a:lnTo>
                <a:lnTo>
                  <a:pt x="1322" y="2042"/>
                </a:lnTo>
                <a:lnTo>
                  <a:pt x="1323" y="2042"/>
                </a:lnTo>
                <a:lnTo>
                  <a:pt x="1325" y="2042"/>
                </a:lnTo>
                <a:lnTo>
                  <a:pt x="1325" y="2040"/>
                </a:lnTo>
                <a:lnTo>
                  <a:pt x="1327" y="2040"/>
                </a:lnTo>
                <a:lnTo>
                  <a:pt x="1330" y="2040"/>
                </a:lnTo>
                <a:lnTo>
                  <a:pt x="1330" y="2042"/>
                </a:lnTo>
                <a:lnTo>
                  <a:pt x="1330" y="2043"/>
                </a:lnTo>
                <a:lnTo>
                  <a:pt x="1328" y="2043"/>
                </a:lnTo>
                <a:lnTo>
                  <a:pt x="1328" y="2045"/>
                </a:lnTo>
                <a:lnTo>
                  <a:pt x="1330" y="2045"/>
                </a:lnTo>
                <a:lnTo>
                  <a:pt x="1328" y="2045"/>
                </a:lnTo>
                <a:lnTo>
                  <a:pt x="1328" y="2047"/>
                </a:lnTo>
                <a:close/>
                <a:moveTo>
                  <a:pt x="1293" y="2040"/>
                </a:moveTo>
                <a:lnTo>
                  <a:pt x="1293" y="2042"/>
                </a:lnTo>
                <a:lnTo>
                  <a:pt x="1295" y="2042"/>
                </a:lnTo>
                <a:lnTo>
                  <a:pt x="1295" y="2043"/>
                </a:lnTo>
                <a:lnTo>
                  <a:pt x="1295" y="2045"/>
                </a:lnTo>
                <a:lnTo>
                  <a:pt x="1293" y="2045"/>
                </a:lnTo>
                <a:lnTo>
                  <a:pt x="1293" y="2047"/>
                </a:lnTo>
                <a:lnTo>
                  <a:pt x="1293" y="2048"/>
                </a:lnTo>
                <a:lnTo>
                  <a:pt x="1291" y="2047"/>
                </a:lnTo>
                <a:lnTo>
                  <a:pt x="1291" y="2045"/>
                </a:lnTo>
                <a:lnTo>
                  <a:pt x="1290" y="2045"/>
                </a:lnTo>
                <a:lnTo>
                  <a:pt x="1290" y="2043"/>
                </a:lnTo>
                <a:lnTo>
                  <a:pt x="1290" y="2042"/>
                </a:lnTo>
                <a:lnTo>
                  <a:pt x="1291" y="2042"/>
                </a:lnTo>
                <a:lnTo>
                  <a:pt x="1291" y="2040"/>
                </a:lnTo>
                <a:lnTo>
                  <a:pt x="1293" y="2040"/>
                </a:lnTo>
                <a:close/>
                <a:moveTo>
                  <a:pt x="584" y="2042"/>
                </a:moveTo>
                <a:lnTo>
                  <a:pt x="583" y="2042"/>
                </a:lnTo>
                <a:lnTo>
                  <a:pt x="583" y="2040"/>
                </a:lnTo>
                <a:lnTo>
                  <a:pt x="584" y="2040"/>
                </a:lnTo>
                <a:lnTo>
                  <a:pt x="584" y="2042"/>
                </a:lnTo>
                <a:close/>
                <a:moveTo>
                  <a:pt x="1296" y="2043"/>
                </a:moveTo>
                <a:lnTo>
                  <a:pt x="1296" y="2042"/>
                </a:lnTo>
                <a:lnTo>
                  <a:pt x="1296" y="2040"/>
                </a:lnTo>
                <a:lnTo>
                  <a:pt x="1298" y="2040"/>
                </a:lnTo>
                <a:lnTo>
                  <a:pt x="1298" y="2042"/>
                </a:lnTo>
                <a:lnTo>
                  <a:pt x="1298" y="2043"/>
                </a:lnTo>
                <a:lnTo>
                  <a:pt x="1296" y="2043"/>
                </a:lnTo>
                <a:close/>
                <a:moveTo>
                  <a:pt x="1344" y="2040"/>
                </a:moveTo>
                <a:lnTo>
                  <a:pt x="1343" y="2040"/>
                </a:lnTo>
                <a:lnTo>
                  <a:pt x="1343" y="2039"/>
                </a:lnTo>
                <a:lnTo>
                  <a:pt x="1344" y="2039"/>
                </a:lnTo>
                <a:lnTo>
                  <a:pt x="1344" y="2040"/>
                </a:lnTo>
                <a:close/>
                <a:moveTo>
                  <a:pt x="1296" y="2040"/>
                </a:moveTo>
                <a:lnTo>
                  <a:pt x="1295" y="2040"/>
                </a:lnTo>
                <a:lnTo>
                  <a:pt x="1295" y="2039"/>
                </a:lnTo>
                <a:lnTo>
                  <a:pt x="1295" y="2037"/>
                </a:lnTo>
                <a:lnTo>
                  <a:pt x="1295" y="2039"/>
                </a:lnTo>
                <a:lnTo>
                  <a:pt x="1296" y="2039"/>
                </a:lnTo>
                <a:lnTo>
                  <a:pt x="1296" y="2040"/>
                </a:lnTo>
                <a:close/>
                <a:moveTo>
                  <a:pt x="1349" y="2039"/>
                </a:moveTo>
                <a:lnTo>
                  <a:pt x="1349" y="2037"/>
                </a:lnTo>
                <a:lnTo>
                  <a:pt x="1349" y="2039"/>
                </a:lnTo>
                <a:close/>
                <a:moveTo>
                  <a:pt x="576" y="2037"/>
                </a:moveTo>
                <a:lnTo>
                  <a:pt x="578" y="2037"/>
                </a:lnTo>
                <a:lnTo>
                  <a:pt x="578" y="2039"/>
                </a:lnTo>
                <a:lnTo>
                  <a:pt x="576" y="2039"/>
                </a:lnTo>
                <a:lnTo>
                  <a:pt x="575" y="2037"/>
                </a:lnTo>
                <a:lnTo>
                  <a:pt x="576" y="2037"/>
                </a:lnTo>
                <a:close/>
                <a:moveTo>
                  <a:pt x="1299" y="2037"/>
                </a:moveTo>
                <a:lnTo>
                  <a:pt x="1299" y="2035"/>
                </a:lnTo>
                <a:lnTo>
                  <a:pt x="1301" y="2035"/>
                </a:lnTo>
                <a:lnTo>
                  <a:pt x="1301" y="2037"/>
                </a:lnTo>
                <a:lnTo>
                  <a:pt x="1299" y="2037"/>
                </a:lnTo>
                <a:close/>
                <a:moveTo>
                  <a:pt x="1416" y="2037"/>
                </a:moveTo>
                <a:lnTo>
                  <a:pt x="1416" y="2035"/>
                </a:lnTo>
                <a:lnTo>
                  <a:pt x="1418" y="2035"/>
                </a:lnTo>
                <a:lnTo>
                  <a:pt x="1416" y="2037"/>
                </a:lnTo>
                <a:close/>
                <a:moveTo>
                  <a:pt x="1333" y="2039"/>
                </a:moveTo>
                <a:lnTo>
                  <a:pt x="1331" y="2037"/>
                </a:lnTo>
                <a:lnTo>
                  <a:pt x="1333" y="2037"/>
                </a:lnTo>
                <a:lnTo>
                  <a:pt x="1333" y="2035"/>
                </a:lnTo>
                <a:lnTo>
                  <a:pt x="1335" y="2035"/>
                </a:lnTo>
                <a:lnTo>
                  <a:pt x="1335" y="2037"/>
                </a:lnTo>
                <a:lnTo>
                  <a:pt x="1335" y="2039"/>
                </a:lnTo>
                <a:lnTo>
                  <a:pt x="1333" y="2039"/>
                </a:lnTo>
                <a:close/>
                <a:moveTo>
                  <a:pt x="551" y="2035"/>
                </a:moveTo>
                <a:lnTo>
                  <a:pt x="549" y="2035"/>
                </a:lnTo>
                <a:lnTo>
                  <a:pt x="549" y="2034"/>
                </a:lnTo>
                <a:lnTo>
                  <a:pt x="551" y="2034"/>
                </a:lnTo>
                <a:lnTo>
                  <a:pt x="551" y="2035"/>
                </a:lnTo>
                <a:close/>
                <a:moveTo>
                  <a:pt x="1416" y="2034"/>
                </a:moveTo>
                <a:lnTo>
                  <a:pt x="1418" y="2034"/>
                </a:lnTo>
                <a:lnTo>
                  <a:pt x="1416" y="2035"/>
                </a:lnTo>
                <a:lnTo>
                  <a:pt x="1415" y="2035"/>
                </a:lnTo>
                <a:lnTo>
                  <a:pt x="1413" y="2035"/>
                </a:lnTo>
                <a:lnTo>
                  <a:pt x="1415" y="2035"/>
                </a:lnTo>
                <a:lnTo>
                  <a:pt x="1415" y="2034"/>
                </a:lnTo>
                <a:lnTo>
                  <a:pt x="1416" y="2034"/>
                </a:lnTo>
                <a:close/>
                <a:moveTo>
                  <a:pt x="1349" y="2037"/>
                </a:moveTo>
                <a:lnTo>
                  <a:pt x="1347" y="2037"/>
                </a:lnTo>
                <a:lnTo>
                  <a:pt x="1349" y="2035"/>
                </a:lnTo>
                <a:lnTo>
                  <a:pt x="1349" y="2034"/>
                </a:lnTo>
                <a:lnTo>
                  <a:pt x="1351" y="2034"/>
                </a:lnTo>
                <a:lnTo>
                  <a:pt x="1351" y="2035"/>
                </a:lnTo>
                <a:lnTo>
                  <a:pt x="1349" y="2035"/>
                </a:lnTo>
                <a:lnTo>
                  <a:pt x="1349" y="2037"/>
                </a:lnTo>
                <a:close/>
                <a:moveTo>
                  <a:pt x="1415" y="2034"/>
                </a:moveTo>
                <a:lnTo>
                  <a:pt x="1415" y="2032"/>
                </a:lnTo>
                <a:lnTo>
                  <a:pt x="1413" y="2032"/>
                </a:lnTo>
                <a:lnTo>
                  <a:pt x="1415" y="2032"/>
                </a:lnTo>
                <a:lnTo>
                  <a:pt x="1415" y="2034"/>
                </a:lnTo>
                <a:close/>
                <a:moveTo>
                  <a:pt x="1757" y="2031"/>
                </a:moveTo>
                <a:lnTo>
                  <a:pt x="1757" y="2032"/>
                </a:lnTo>
                <a:lnTo>
                  <a:pt x="1759" y="2032"/>
                </a:lnTo>
                <a:lnTo>
                  <a:pt x="1757" y="2032"/>
                </a:lnTo>
                <a:lnTo>
                  <a:pt x="1757" y="2031"/>
                </a:lnTo>
                <a:close/>
                <a:moveTo>
                  <a:pt x="1418" y="2031"/>
                </a:moveTo>
                <a:lnTo>
                  <a:pt x="1419" y="2031"/>
                </a:lnTo>
                <a:lnTo>
                  <a:pt x="1421" y="2031"/>
                </a:lnTo>
                <a:lnTo>
                  <a:pt x="1421" y="2032"/>
                </a:lnTo>
                <a:lnTo>
                  <a:pt x="1419" y="2032"/>
                </a:lnTo>
                <a:lnTo>
                  <a:pt x="1421" y="2032"/>
                </a:lnTo>
                <a:lnTo>
                  <a:pt x="1421" y="2034"/>
                </a:lnTo>
                <a:lnTo>
                  <a:pt x="1423" y="2035"/>
                </a:lnTo>
                <a:lnTo>
                  <a:pt x="1424" y="2035"/>
                </a:lnTo>
                <a:lnTo>
                  <a:pt x="1426" y="2035"/>
                </a:lnTo>
                <a:lnTo>
                  <a:pt x="1426" y="2037"/>
                </a:lnTo>
                <a:lnTo>
                  <a:pt x="1426" y="2039"/>
                </a:lnTo>
                <a:lnTo>
                  <a:pt x="1424" y="2039"/>
                </a:lnTo>
                <a:lnTo>
                  <a:pt x="1423" y="2039"/>
                </a:lnTo>
                <a:lnTo>
                  <a:pt x="1421" y="2039"/>
                </a:lnTo>
                <a:lnTo>
                  <a:pt x="1419" y="2039"/>
                </a:lnTo>
                <a:lnTo>
                  <a:pt x="1419" y="2037"/>
                </a:lnTo>
                <a:lnTo>
                  <a:pt x="1418" y="2037"/>
                </a:lnTo>
                <a:lnTo>
                  <a:pt x="1418" y="2035"/>
                </a:lnTo>
                <a:lnTo>
                  <a:pt x="1419" y="2034"/>
                </a:lnTo>
                <a:lnTo>
                  <a:pt x="1419" y="2035"/>
                </a:lnTo>
                <a:lnTo>
                  <a:pt x="1419" y="2034"/>
                </a:lnTo>
                <a:lnTo>
                  <a:pt x="1418" y="2032"/>
                </a:lnTo>
                <a:lnTo>
                  <a:pt x="1418" y="2031"/>
                </a:lnTo>
                <a:close/>
                <a:moveTo>
                  <a:pt x="1411" y="2032"/>
                </a:moveTo>
                <a:lnTo>
                  <a:pt x="1410" y="2034"/>
                </a:lnTo>
                <a:lnTo>
                  <a:pt x="1410" y="2032"/>
                </a:lnTo>
                <a:lnTo>
                  <a:pt x="1408" y="2032"/>
                </a:lnTo>
                <a:lnTo>
                  <a:pt x="1408" y="2034"/>
                </a:lnTo>
                <a:lnTo>
                  <a:pt x="1407" y="2034"/>
                </a:lnTo>
                <a:lnTo>
                  <a:pt x="1407" y="2032"/>
                </a:lnTo>
                <a:lnTo>
                  <a:pt x="1408" y="2031"/>
                </a:lnTo>
                <a:lnTo>
                  <a:pt x="1410" y="2031"/>
                </a:lnTo>
                <a:lnTo>
                  <a:pt x="1410" y="2029"/>
                </a:lnTo>
                <a:lnTo>
                  <a:pt x="1411" y="2031"/>
                </a:lnTo>
                <a:lnTo>
                  <a:pt x="1413" y="2031"/>
                </a:lnTo>
                <a:lnTo>
                  <a:pt x="1413" y="2032"/>
                </a:lnTo>
                <a:lnTo>
                  <a:pt x="1411" y="2032"/>
                </a:lnTo>
                <a:close/>
                <a:moveTo>
                  <a:pt x="1472" y="2032"/>
                </a:moveTo>
                <a:lnTo>
                  <a:pt x="1471" y="2034"/>
                </a:lnTo>
                <a:lnTo>
                  <a:pt x="1472" y="2034"/>
                </a:lnTo>
                <a:lnTo>
                  <a:pt x="1472" y="2035"/>
                </a:lnTo>
                <a:lnTo>
                  <a:pt x="1471" y="2035"/>
                </a:lnTo>
                <a:lnTo>
                  <a:pt x="1471" y="2037"/>
                </a:lnTo>
                <a:lnTo>
                  <a:pt x="1472" y="2037"/>
                </a:lnTo>
                <a:lnTo>
                  <a:pt x="1472" y="2039"/>
                </a:lnTo>
                <a:lnTo>
                  <a:pt x="1472" y="2040"/>
                </a:lnTo>
                <a:lnTo>
                  <a:pt x="1472" y="2042"/>
                </a:lnTo>
                <a:lnTo>
                  <a:pt x="1472" y="2043"/>
                </a:lnTo>
                <a:lnTo>
                  <a:pt x="1472" y="2045"/>
                </a:lnTo>
                <a:lnTo>
                  <a:pt x="1471" y="2045"/>
                </a:lnTo>
                <a:lnTo>
                  <a:pt x="1471" y="2047"/>
                </a:lnTo>
                <a:lnTo>
                  <a:pt x="1471" y="2048"/>
                </a:lnTo>
                <a:lnTo>
                  <a:pt x="1471" y="2050"/>
                </a:lnTo>
                <a:lnTo>
                  <a:pt x="1471" y="2051"/>
                </a:lnTo>
                <a:lnTo>
                  <a:pt x="1471" y="2053"/>
                </a:lnTo>
                <a:lnTo>
                  <a:pt x="1471" y="2055"/>
                </a:lnTo>
                <a:lnTo>
                  <a:pt x="1469" y="2055"/>
                </a:lnTo>
                <a:lnTo>
                  <a:pt x="1469" y="2053"/>
                </a:lnTo>
                <a:lnTo>
                  <a:pt x="1467" y="2053"/>
                </a:lnTo>
                <a:lnTo>
                  <a:pt x="1467" y="2055"/>
                </a:lnTo>
                <a:lnTo>
                  <a:pt x="1466" y="2055"/>
                </a:lnTo>
                <a:lnTo>
                  <a:pt x="1464" y="2056"/>
                </a:lnTo>
                <a:lnTo>
                  <a:pt x="1463" y="2056"/>
                </a:lnTo>
                <a:lnTo>
                  <a:pt x="1463" y="2058"/>
                </a:lnTo>
                <a:lnTo>
                  <a:pt x="1463" y="2059"/>
                </a:lnTo>
                <a:lnTo>
                  <a:pt x="1461" y="2059"/>
                </a:lnTo>
                <a:lnTo>
                  <a:pt x="1461" y="2061"/>
                </a:lnTo>
                <a:lnTo>
                  <a:pt x="1461" y="2063"/>
                </a:lnTo>
                <a:lnTo>
                  <a:pt x="1461" y="2064"/>
                </a:lnTo>
                <a:lnTo>
                  <a:pt x="1461" y="2066"/>
                </a:lnTo>
                <a:lnTo>
                  <a:pt x="1459" y="2066"/>
                </a:lnTo>
                <a:lnTo>
                  <a:pt x="1459" y="2067"/>
                </a:lnTo>
                <a:lnTo>
                  <a:pt x="1459" y="2069"/>
                </a:lnTo>
                <a:lnTo>
                  <a:pt x="1459" y="2071"/>
                </a:lnTo>
                <a:lnTo>
                  <a:pt x="1458" y="2071"/>
                </a:lnTo>
                <a:lnTo>
                  <a:pt x="1458" y="2072"/>
                </a:lnTo>
                <a:lnTo>
                  <a:pt x="1458" y="2074"/>
                </a:lnTo>
                <a:lnTo>
                  <a:pt x="1456" y="2074"/>
                </a:lnTo>
                <a:lnTo>
                  <a:pt x="1456" y="2075"/>
                </a:lnTo>
                <a:lnTo>
                  <a:pt x="1456" y="2077"/>
                </a:lnTo>
                <a:lnTo>
                  <a:pt x="1455" y="2077"/>
                </a:lnTo>
                <a:lnTo>
                  <a:pt x="1453" y="2077"/>
                </a:lnTo>
                <a:lnTo>
                  <a:pt x="1451" y="2077"/>
                </a:lnTo>
                <a:lnTo>
                  <a:pt x="1451" y="2075"/>
                </a:lnTo>
                <a:lnTo>
                  <a:pt x="1451" y="2077"/>
                </a:lnTo>
                <a:lnTo>
                  <a:pt x="1450" y="2077"/>
                </a:lnTo>
                <a:lnTo>
                  <a:pt x="1448" y="2075"/>
                </a:lnTo>
                <a:lnTo>
                  <a:pt x="1447" y="2075"/>
                </a:lnTo>
                <a:lnTo>
                  <a:pt x="1445" y="2075"/>
                </a:lnTo>
                <a:lnTo>
                  <a:pt x="1445" y="2074"/>
                </a:lnTo>
                <a:lnTo>
                  <a:pt x="1443" y="2074"/>
                </a:lnTo>
                <a:lnTo>
                  <a:pt x="1442" y="2074"/>
                </a:lnTo>
                <a:lnTo>
                  <a:pt x="1442" y="2072"/>
                </a:lnTo>
                <a:lnTo>
                  <a:pt x="1440" y="2072"/>
                </a:lnTo>
                <a:lnTo>
                  <a:pt x="1440" y="2074"/>
                </a:lnTo>
                <a:lnTo>
                  <a:pt x="1439" y="2074"/>
                </a:lnTo>
                <a:lnTo>
                  <a:pt x="1437" y="2074"/>
                </a:lnTo>
                <a:lnTo>
                  <a:pt x="1435" y="2072"/>
                </a:lnTo>
                <a:lnTo>
                  <a:pt x="1434" y="2072"/>
                </a:lnTo>
                <a:lnTo>
                  <a:pt x="1432" y="2072"/>
                </a:lnTo>
                <a:lnTo>
                  <a:pt x="1432" y="2074"/>
                </a:lnTo>
                <a:lnTo>
                  <a:pt x="1431" y="2074"/>
                </a:lnTo>
                <a:lnTo>
                  <a:pt x="1431" y="2075"/>
                </a:lnTo>
                <a:lnTo>
                  <a:pt x="1429" y="2075"/>
                </a:lnTo>
                <a:lnTo>
                  <a:pt x="1427" y="2075"/>
                </a:lnTo>
                <a:lnTo>
                  <a:pt x="1426" y="2075"/>
                </a:lnTo>
                <a:lnTo>
                  <a:pt x="1426" y="2074"/>
                </a:lnTo>
                <a:lnTo>
                  <a:pt x="1426" y="2075"/>
                </a:lnTo>
                <a:lnTo>
                  <a:pt x="1424" y="2074"/>
                </a:lnTo>
                <a:lnTo>
                  <a:pt x="1423" y="2074"/>
                </a:lnTo>
                <a:lnTo>
                  <a:pt x="1421" y="2074"/>
                </a:lnTo>
                <a:lnTo>
                  <a:pt x="1419" y="2074"/>
                </a:lnTo>
                <a:lnTo>
                  <a:pt x="1419" y="2072"/>
                </a:lnTo>
                <a:lnTo>
                  <a:pt x="1418" y="2072"/>
                </a:lnTo>
                <a:lnTo>
                  <a:pt x="1418" y="2071"/>
                </a:lnTo>
                <a:lnTo>
                  <a:pt x="1416" y="2071"/>
                </a:lnTo>
                <a:lnTo>
                  <a:pt x="1416" y="2069"/>
                </a:lnTo>
                <a:lnTo>
                  <a:pt x="1415" y="2071"/>
                </a:lnTo>
                <a:lnTo>
                  <a:pt x="1416" y="2071"/>
                </a:lnTo>
                <a:lnTo>
                  <a:pt x="1415" y="2071"/>
                </a:lnTo>
                <a:lnTo>
                  <a:pt x="1413" y="2071"/>
                </a:lnTo>
                <a:lnTo>
                  <a:pt x="1411" y="2071"/>
                </a:lnTo>
                <a:lnTo>
                  <a:pt x="1411" y="2069"/>
                </a:lnTo>
                <a:lnTo>
                  <a:pt x="1410" y="2069"/>
                </a:lnTo>
                <a:lnTo>
                  <a:pt x="1410" y="2067"/>
                </a:lnTo>
                <a:lnTo>
                  <a:pt x="1408" y="2067"/>
                </a:lnTo>
                <a:lnTo>
                  <a:pt x="1408" y="2066"/>
                </a:lnTo>
                <a:lnTo>
                  <a:pt x="1407" y="2066"/>
                </a:lnTo>
                <a:lnTo>
                  <a:pt x="1408" y="2066"/>
                </a:lnTo>
                <a:lnTo>
                  <a:pt x="1408" y="2064"/>
                </a:lnTo>
                <a:lnTo>
                  <a:pt x="1407" y="2064"/>
                </a:lnTo>
                <a:lnTo>
                  <a:pt x="1407" y="2063"/>
                </a:lnTo>
                <a:lnTo>
                  <a:pt x="1408" y="2063"/>
                </a:lnTo>
                <a:lnTo>
                  <a:pt x="1407" y="2063"/>
                </a:lnTo>
                <a:lnTo>
                  <a:pt x="1407" y="2061"/>
                </a:lnTo>
                <a:lnTo>
                  <a:pt x="1407" y="2059"/>
                </a:lnTo>
                <a:lnTo>
                  <a:pt x="1408" y="2059"/>
                </a:lnTo>
                <a:lnTo>
                  <a:pt x="1407" y="2059"/>
                </a:lnTo>
                <a:lnTo>
                  <a:pt x="1407" y="2058"/>
                </a:lnTo>
                <a:lnTo>
                  <a:pt x="1408" y="2058"/>
                </a:lnTo>
                <a:lnTo>
                  <a:pt x="1410" y="2058"/>
                </a:lnTo>
                <a:lnTo>
                  <a:pt x="1410" y="2056"/>
                </a:lnTo>
                <a:lnTo>
                  <a:pt x="1408" y="2056"/>
                </a:lnTo>
                <a:lnTo>
                  <a:pt x="1407" y="2056"/>
                </a:lnTo>
                <a:lnTo>
                  <a:pt x="1405" y="2056"/>
                </a:lnTo>
                <a:lnTo>
                  <a:pt x="1405" y="2055"/>
                </a:lnTo>
                <a:lnTo>
                  <a:pt x="1405" y="2053"/>
                </a:lnTo>
                <a:lnTo>
                  <a:pt x="1405" y="2051"/>
                </a:lnTo>
                <a:lnTo>
                  <a:pt x="1405" y="2050"/>
                </a:lnTo>
                <a:lnTo>
                  <a:pt x="1403" y="2050"/>
                </a:lnTo>
                <a:lnTo>
                  <a:pt x="1403" y="2047"/>
                </a:lnTo>
                <a:lnTo>
                  <a:pt x="1403" y="2045"/>
                </a:lnTo>
                <a:lnTo>
                  <a:pt x="1402" y="2045"/>
                </a:lnTo>
                <a:lnTo>
                  <a:pt x="1402" y="2043"/>
                </a:lnTo>
                <a:lnTo>
                  <a:pt x="1403" y="2042"/>
                </a:lnTo>
                <a:lnTo>
                  <a:pt x="1405" y="2042"/>
                </a:lnTo>
                <a:lnTo>
                  <a:pt x="1407" y="2040"/>
                </a:lnTo>
                <a:lnTo>
                  <a:pt x="1407" y="2039"/>
                </a:lnTo>
                <a:lnTo>
                  <a:pt x="1408" y="2039"/>
                </a:lnTo>
                <a:lnTo>
                  <a:pt x="1410" y="2039"/>
                </a:lnTo>
                <a:lnTo>
                  <a:pt x="1411" y="2039"/>
                </a:lnTo>
                <a:lnTo>
                  <a:pt x="1411" y="2040"/>
                </a:lnTo>
                <a:lnTo>
                  <a:pt x="1413" y="2040"/>
                </a:lnTo>
                <a:lnTo>
                  <a:pt x="1413" y="2042"/>
                </a:lnTo>
                <a:lnTo>
                  <a:pt x="1415" y="2042"/>
                </a:lnTo>
                <a:lnTo>
                  <a:pt x="1415" y="2043"/>
                </a:lnTo>
                <a:lnTo>
                  <a:pt x="1416" y="2043"/>
                </a:lnTo>
                <a:lnTo>
                  <a:pt x="1416" y="2045"/>
                </a:lnTo>
                <a:lnTo>
                  <a:pt x="1418" y="2047"/>
                </a:lnTo>
                <a:lnTo>
                  <a:pt x="1419" y="2047"/>
                </a:lnTo>
                <a:lnTo>
                  <a:pt x="1419" y="2045"/>
                </a:lnTo>
                <a:lnTo>
                  <a:pt x="1419" y="2043"/>
                </a:lnTo>
                <a:lnTo>
                  <a:pt x="1421" y="2043"/>
                </a:lnTo>
                <a:lnTo>
                  <a:pt x="1419" y="2043"/>
                </a:lnTo>
                <a:lnTo>
                  <a:pt x="1419" y="2042"/>
                </a:lnTo>
                <a:lnTo>
                  <a:pt x="1421" y="2042"/>
                </a:lnTo>
                <a:lnTo>
                  <a:pt x="1419" y="2042"/>
                </a:lnTo>
                <a:lnTo>
                  <a:pt x="1419" y="2040"/>
                </a:lnTo>
                <a:lnTo>
                  <a:pt x="1421" y="2040"/>
                </a:lnTo>
                <a:lnTo>
                  <a:pt x="1423" y="2040"/>
                </a:lnTo>
                <a:lnTo>
                  <a:pt x="1426" y="2040"/>
                </a:lnTo>
                <a:lnTo>
                  <a:pt x="1427" y="2040"/>
                </a:lnTo>
                <a:lnTo>
                  <a:pt x="1429" y="2040"/>
                </a:lnTo>
                <a:lnTo>
                  <a:pt x="1431" y="2040"/>
                </a:lnTo>
                <a:lnTo>
                  <a:pt x="1431" y="2042"/>
                </a:lnTo>
                <a:lnTo>
                  <a:pt x="1432" y="2042"/>
                </a:lnTo>
                <a:lnTo>
                  <a:pt x="1434" y="2042"/>
                </a:lnTo>
                <a:lnTo>
                  <a:pt x="1434" y="2043"/>
                </a:lnTo>
                <a:lnTo>
                  <a:pt x="1435" y="2043"/>
                </a:lnTo>
                <a:lnTo>
                  <a:pt x="1435" y="2045"/>
                </a:lnTo>
                <a:lnTo>
                  <a:pt x="1437" y="2045"/>
                </a:lnTo>
                <a:lnTo>
                  <a:pt x="1437" y="2043"/>
                </a:lnTo>
                <a:lnTo>
                  <a:pt x="1437" y="2042"/>
                </a:lnTo>
                <a:lnTo>
                  <a:pt x="1435" y="2042"/>
                </a:lnTo>
                <a:lnTo>
                  <a:pt x="1434" y="2042"/>
                </a:lnTo>
                <a:lnTo>
                  <a:pt x="1432" y="2042"/>
                </a:lnTo>
                <a:lnTo>
                  <a:pt x="1432" y="2040"/>
                </a:lnTo>
                <a:lnTo>
                  <a:pt x="1431" y="2040"/>
                </a:lnTo>
                <a:lnTo>
                  <a:pt x="1429" y="2040"/>
                </a:lnTo>
                <a:lnTo>
                  <a:pt x="1427" y="2040"/>
                </a:lnTo>
                <a:lnTo>
                  <a:pt x="1427" y="2039"/>
                </a:lnTo>
                <a:lnTo>
                  <a:pt x="1427" y="2037"/>
                </a:lnTo>
                <a:lnTo>
                  <a:pt x="1429" y="2039"/>
                </a:lnTo>
                <a:lnTo>
                  <a:pt x="1429" y="2037"/>
                </a:lnTo>
                <a:lnTo>
                  <a:pt x="1431" y="2037"/>
                </a:lnTo>
                <a:lnTo>
                  <a:pt x="1432" y="2037"/>
                </a:lnTo>
                <a:lnTo>
                  <a:pt x="1432" y="2035"/>
                </a:lnTo>
                <a:lnTo>
                  <a:pt x="1434" y="2035"/>
                </a:lnTo>
                <a:lnTo>
                  <a:pt x="1435" y="2035"/>
                </a:lnTo>
                <a:lnTo>
                  <a:pt x="1437" y="2035"/>
                </a:lnTo>
                <a:lnTo>
                  <a:pt x="1437" y="2034"/>
                </a:lnTo>
                <a:lnTo>
                  <a:pt x="1439" y="2034"/>
                </a:lnTo>
                <a:lnTo>
                  <a:pt x="1440" y="2034"/>
                </a:lnTo>
                <a:lnTo>
                  <a:pt x="1440" y="2035"/>
                </a:lnTo>
                <a:lnTo>
                  <a:pt x="1442" y="2035"/>
                </a:lnTo>
                <a:lnTo>
                  <a:pt x="1443" y="2035"/>
                </a:lnTo>
                <a:lnTo>
                  <a:pt x="1445" y="2035"/>
                </a:lnTo>
                <a:lnTo>
                  <a:pt x="1447" y="2035"/>
                </a:lnTo>
                <a:lnTo>
                  <a:pt x="1448" y="2035"/>
                </a:lnTo>
                <a:lnTo>
                  <a:pt x="1450" y="2035"/>
                </a:lnTo>
                <a:lnTo>
                  <a:pt x="1450" y="2037"/>
                </a:lnTo>
                <a:lnTo>
                  <a:pt x="1451" y="2037"/>
                </a:lnTo>
                <a:lnTo>
                  <a:pt x="1453" y="2037"/>
                </a:lnTo>
                <a:lnTo>
                  <a:pt x="1453" y="2039"/>
                </a:lnTo>
                <a:lnTo>
                  <a:pt x="1455" y="2039"/>
                </a:lnTo>
                <a:lnTo>
                  <a:pt x="1456" y="2039"/>
                </a:lnTo>
                <a:lnTo>
                  <a:pt x="1458" y="2039"/>
                </a:lnTo>
                <a:lnTo>
                  <a:pt x="1459" y="2039"/>
                </a:lnTo>
                <a:lnTo>
                  <a:pt x="1459" y="2040"/>
                </a:lnTo>
                <a:lnTo>
                  <a:pt x="1461" y="2040"/>
                </a:lnTo>
                <a:lnTo>
                  <a:pt x="1461" y="2039"/>
                </a:lnTo>
                <a:lnTo>
                  <a:pt x="1461" y="2040"/>
                </a:lnTo>
                <a:lnTo>
                  <a:pt x="1463" y="2040"/>
                </a:lnTo>
                <a:lnTo>
                  <a:pt x="1463" y="2042"/>
                </a:lnTo>
                <a:lnTo>
                  <a:pt x="1464" y="2042"/>
                </a:lnTo>
                <a:lnTo>
                  <a:pt x="1464" y="2043"/>
                </a:lnTo>
                <a:lnTo>
                  <a:pt x="1464" y="2042"/>
                </a:lnTo>
                <a:lnTo>
                  <a:pt x="1464" y="2040"/>
                </a:lnTo>
                <a:lnTo>
                  <a:pt x="1466" y="2040"/>
                </a:lnTo>
                <a:lnTo>
                  <a:pt x="1464" y="2040"/>
                </a:lnTo>
                <a:lnTo>
                  <a:pt x="1466" y="2040"/>
                </a:lnTo>
                <a:lnTo>
                  <a:pt x="1466" y="2039"/>
                </a:lnTo>
                <a:lnTo>
                  <a:pt x="1464" y="2039"/>
                </a:lnTo>
                <a:lnTo>
                  <a:pt x="1466" y="2039"/>
                </a:lnTo>
                <a:lnTo>
                  <a:pt x="1466" y="2037"/>
                </a:lnTo>
                <a:lnTo>
                  <a:pt x="1466" y="2035"/>
                </a:lnTo>
                <a:lnTo>
                  <a:pt x="1466" y="2034"/>
                </a:lnTo>
                <a:lnTo>
                  <a:pt x="1467" y="2032"/>
                </a:lnTo>
                <a:lnTo>
                  <a:pt x="1467" y="2031"/>
                </a:lnTo>
                <a:lnTo>
                  <a:pt x="1469" y="2031"/>
                </a:lnTo>
                <a:lnTo>
                  <a:pt x="1469" y="2029"/>
                </a:lnTo>
                <a:lnTo>
                  <a:pt x="1471" y="2029"/>
                </a:lnTo>
                <a:lnTo>
                  <a:pt x="1471" y="2027"/>
                </a:lnTo>
                <a:lnTo>
                  <a:pt x="1472" y="2027"/>
                </a:lnTo>
                <a:lnTo>
                  <a:pt x="1472" y="2029"/>
                </a:lnTo>
                <a:lnTo>
                  <a:pt x="1472" y="2031"/>
                </a:lnTo>
                <a:lnTo>
                  <a:pt x="1472" y="2032"/>
                </a:lnTo>
                <a:close/>
                <a:moveTo>
                  <a:pt x="1475" y="2024"/>
                </a:moveTo>
                <a:lnTo>
                  <a:pt x="1477" y="2024"/>
                </a:lnTo>
                <a:lnTo>
                  <a:pt x="1477" y="2026"/>
                </a:lnTo>
                <a:lnTo>
                  <a:pt x="1475" y="2024"/>
                </a:lnTo>
                <a:close/>
                <a:moveTo>
                  <a:pt x="1307" y="2024"/>
                </a:moveTo>
                <a:lnTo>
                  <a:pt x="1307" y="2026"/>
                </a:lnTo>
                <a:lnTo>
                  <a:pt x="1306" y="2026"/>
                </a:lnTo>
                <a:lnTo>
                  <a:pt x="1306" y="2024"/>
                </a:lnTo>
                <a:lnTo>
                  <a:pt x="1307" y="2024"/>
                </a:lnTo>
                <a:close/>
                <a:moveTo>
                  <a:pt x="543" y="2023"/>
                </a:moveTo>
                <a:lnTo>
                  <a:pt x="544" y="2023"/>
                </a:lnTo>
                <a:lnTo>
                  <a:pt x="544" y="2024"/>
                </a:lnTo>
                <a:lnTo>
                  <a:pt x="546" y="2024"/>
                </a:lnTo>
                <a:lnTo>
                  <a:pt x="546" y="2026"/>
                </a:lnTo>
                <a:lnTo>
                  <a:pt x="544" y="2026"/>
                </a:lnTo>
                <a:lnTo>
                  <a:pt x="544" y="2024"/>
                </a:lnTo>
                <a:lnTo>
                  <a:pt x="543" y="2024"/>
                </a:lnTo>
                <a:lnTo>
                  <a:pt x="544" y="2026"/>
                </a:lnTo>
                <a:lnTo>
                  <a:pt x="543" y="2026"/>
                </a:lnTo>
                <a:lnTo>
                  <a:pt x="543" y="2024"/>
                </a:lnTo>
                <a:lnTo>
                  <a:pt x="543" y="2023"/>
                </a:lnTo>
                <a:close/>
                <a:moveTo>
                  <a:pt x="1400" y="2021"/>
                </a:moveTo>
                <a:lnTo>
                  <a:pt x="1399" y="2019"/>
                </a:lnTo>
                <a:lnTo>
                  <a:pt x="1399" y="2018"/>
                </a:lnTo>
                <a:lnTo>
                  <a:pt x="1400" y="2018"/>
                </a:lnTo>
                <a:lnTo>
                  <a:pt x="1400" y="2019"/>
                </a:lnTo>
                <a:lnTo>
                  <a:pt x="1400" y="2021"/>
                </a:lnTo>
                <a:close/>
                <a:moveTo>
                  <a:pt x="1411" y="2018"/>
                </a:moveTo>
                <a:lnTo>
                  <a:pt x="1411" y="2016"/>
                </a:lnTo>
                <a:lnTo>
                  <a:pt x="1413" y="2016"/>
                </a:lnTo>
                <a:lnTo>
                  <a:pt x="1411" y="2018"/>
                </a:lnTo>
                <a:close/>
                <a:moveTo>
                  <a:pt x="1392" y="2016"/>
                </a:moveTo>
                <a:lnTo>
                  <a:pt x="1392" y="2018"/>
                </a:lnTo>
                <a:lnTo>
                  <a:pt x="1392" y="2019"/>
                </a:lnTo>
                <a:lnTo>
                  <a:pt x="1394" y="2019"/>
                </a:lnTo>
                <a:lnTo>
                  <a:pt x="1394" y="2018"/>
                </a:lnTo>
                <a:lnTo>
                  <a:pt x="1394" y="2016"/>
                </a:lnTo>
                <a:lnTo>
                  <a:pt x="1395" y="2016"/>
                </a:lnTo>
                <a:lnTo>
                  <a:pt x="1397" y="2016"/>
                </a:lnTo>
                <a:lnTo>
                  <a:pt x="1397" y="2018"/>
                </a:lnTo>
                <a:lnTo>
                  <a:pt x="1397" y="2019"/>
                </a:lnTo>
                <a:lnTo>
                  <a:pt x="1397" y="2021"/>
                </a:lnTo>
                <a:lnTo>
                  <a:pt x="1399" y="2021"/>
                </a:lnTo>
                <a:lnTo>
                  <a:pt x="1399" y="2023"/>
                </a:lnTo>
                <a:lnTo>
                  <a:pt x="1399" y="2024"/>
                </a:lnTo>
                <a:lnTo>
                  <a:pt x="1399" y="2023"/>
                </a:lnTo>
                <a:lnTo>
                  <a:pt x="1400" y="2023"/>
                </a:lnTo>
                <a:lnTo>
                  <a:pt x="1402" y="2023"/>
                </a:lnTo>
                <a:lnTo>
                  <a:pt x="1402" y="2021"/>
                </a:lnTo>
                <a:lnTo>
                  <a:pt x="1400" y="2021"/>
                </a:lnTo>
                <a:lnTo>
                  <a:pt x="1400" y="2019"/>
                </a:lnTo>
                <a:lnTo>
                  <a:pt x="1402" y="2019"/>
                </a:lnTo>
                <a:lnTo>
                  <a:pt x="1403" y="2019"/>
                </a:lnTo>
                <a:lnTo>
                  <a:pt x="1403" y="2021"/>
                </a:lnTo>
                <a:lnTo>
                  <a:pt x="1403" y="2023"/>
                </a:lnTo>
                <a:lnTo>
                  <a:pt x="1405" y="2024"/>
                </a:lnTo>
                <a:lnTo>
                  <a:pt x="1405" y="2026"/>
                </a:lnTo>
                <a:lnTo>
                  <a:pt x="1407" y="2026"/>
                </a:lnTo>
                <a:lnTo>
                  <a:pt x="1407" y="2024"/>
                </a:lnTo>
                <a:lnTo>
                  <a:pt x="1405" y="2024"/>
                </a:lnTo>
                <a:lnTo>
                  <a:pt x="1407" y="2024"/>
                </a:lnTo>
                <a:lnTo>
                  <a:pt x="1407" y="2026"/>
                </a:lnTo>
                <a:lnTo>
                  <a:pt x="1408" y="2026"/>
                </a:lnTo>
                <a:lnTo>
                  <a:pt x="1408" y="2027"/>
                </a:lnTo>
                <a:lnTo>
                  <a:pt x="1410" y="2027"/>
                </a:lnTo>
                <a:lnTo>
                  <a:pt x="1408" y="2027"/>
                </a:lnTo>
                <a:lnTo>
                  <a:pt x="1408" y="2029"/>
                </a:lnTo>
                <a:lnTo>
                  <a:pt x="1407" y="2029"/>
                </a:lnTo>
                <a:lnTo>
                  <a:pt x="1407" y="2031"/>
                </a:lnTo>
                <a:lnTo>
                  <a:pt x="1405" y="2031"/>
                </a:lnTo>
                <a:lnTo>
                  <a:pt x="1403" y="2031"/>
                </a:lnTo>
                <a:lnTo>
                  <a:pt x="1402" y="2031"/>
                </a:lnTo>
                <a:lnTo>
                  <a:pt x="1402" y="2029"/>
                </a:lnTo>
                <a:lnTo>
                  <a:pt x="1402" y="2027"/>
                </a:lnTo>
                <a:lnTo>
                  <a:pt x="1400" y="2027"/>
                </a:lnTo>
                <a:lnTo>
                  <a:pt x="1400" y="2029"/>
                </a:lnTo>
                <a:lnTo>
                  <a:pt x="1402" y="2029"/>
                </a:lnTo>
                <a:lnTo>
                  <a:pt x="1402" y="2031"/>
                </a:lnTo>
                <a:lnTo>
                  <a:pt x="1400" y="2032"/>
                </a:lnTo>
                <a:lnTo>
                  <a:pt x="1402" y="2034"/>
                </a:lnTo>
                <a:lnTo>
                  <a:pt x="1400" y="2034"/>
                </a:lnTo>
                <a:lnTo>
                  <a:pt x="1400" y="2035"/>
                </a:lnTo>
                <a:lnTo>
                  <a:pt x="1400" y="2037"/>
                </a:lnTo>
                <a:lnTo>
                  <a:pt x="1400" y="2039"/>
                </a:lnTo>
                <a:lnTo>
                  <a:pt x="1400" y="2040"/>
                </a:lnTo>
                <a:lnTo>
                  <a:pt x="1400" y="2042"/>
                </a:lnTo>
                <a:lnTo>
                  <a:pt x="1400" y="2043"/>
                </a:lnTo>
                <a:lnTo>
                  <a:pt x="1400" y="2045"/>
                </a:lnTo>
                <a:lnTo>
                  <a:pt x="1400" y="2047"/>
                </a:lnTo>
                <a:lnTo>
                  <a:pt x="1400" y="2048"/>
                </a:lnTo>
                <a:lnTo>
                  <a:pt x="1402" y="2050"/>
                </a:lnTo>
                <a:lnTo>
                  <a:pt x="1402" y="2051"/>
                </a:lnTo>
                <a:lnTo>
                  <a:pt x="1403" y="2051"/>
                </a:lnTo>
                <a:lnTo>
                  <a:pt x="1403" y="2053"/>
                </a:lnTo>
                <a:lnTo>
                  <a:pt x="1402" y="2053"/>
                </a:lnTo>
                <a:lnTo>
                  <a:pt x="1402" y="2055"/>
                </a:lnTo>
                <a:lnTo>
                  <a:pt x="1402" y="2056"/>
                </a:lnTo>
                <a:lnTo>
                  <a:pt x="1400" y="2058"/>
                </a:lnTo>
                <a:lnTo>
                  <a:pt x="1400" y="2059"/>
                </a:lnTo>
                <a:lnTo>
                  <a:pt x="1400" y="2063"/>
                </a:lnTo>
                <a:lnTo>
                  <a:pt x="1400" y="2064"/>
                </a:lnTo>
                <a:lnTo>
                  <a:pt x="1400" y="2066"/>
                </a:lnTo>
                <a:lnTo>
                  <a:pt x="1402" y="2067"/>
                </a:lnTo>
                <a:lnTo>
                  <a:pt x="1402" y="2069"/>
                </a:lnTo>
                <a:lnTo>
                  <a:pt x="1403" y="2071"/>
                </a:lnTo>
                <a:lnTo>
                  <a:pt x="1403" y="2072"/>
                </a:lnTo>
                <a:lnTo>
                  <a:pt x="1402" y="2072"/>
                </a:lnTo>
                <a:lnTo>
                  <a:pt x="1402" y="2074"/>
                </a:lnTo>
                <a:lnTo>
                  <a:pt x="1400" y="2074"/>
                </a:lnTo>
                <a:lnTo>
                  <a:pt x="1399" y="2074"/>
                </a:lnTo>
                <a:lnTo>
                  <a:pt x="1397" y="2074"/>
                </a:lnTo>
                <a:lnTo>
                  <a:pt x="1397" y="2075"/>
                </a:lnTo>
                <a:lnTo>
                  <a:pt x="1397" y="2077"/>
                </a:lnTo>
                <a:lnTo>
                  <a:pt x="1397" y="2079"/>
                </a:lnTo>
                <a:lnTo>
                  <a:pt x="1397" y="2080"/>
                </a:lnTo>
                <a:lnTo>
                  <a:pt x="1395" y="2080"/>
                </a:lnTo>
                <a:lnTo>
                  <a:pt x="1395" y="2082"/>
                </a:lnTo>
                <a:lnTo>
                  <a:pt x="1394" y="2082"/>
                </a:lnTo>
                <a:lnTo>
                  <a:pt x="1392" y="2082"/>
                </a:lnTo>
                <a:lnTo>
                  <a:pt x="1392" y="2083"/>
                </a:lnTo>
                <a:lnTo>
                  <a:pt x="1391" y="2083"/>
                </a:lnTo>
                <a:lnTo>
                  <a:pt x="1391" y="2085"/>
                </a:lnTo>
                <a:lnTo>
                  <a:pt x="1391" y="2083"/>
                </a:lnTo>
                <a:lnTo>
                  <a:pt x="1391" y="2085"/>
                </a:lnTo>
                <a:lnTo>
                  <a:pt x="1389" y="2085"/>
                </a:lnTo>
                <a:lnTo>
                  <a:pt x="1391" y="2085"/>
                </a:lnTo>
                <a:lnTo>
                  <a:pt x="1391" y="2087"/>
                </a:lnTo>
                <a:lnTo>
                  <a:pt x="1389" y="2087"/>
                </a:lnTo>
                <a:lnTo>
                  <a:pt x="1387" y="2087"/>
                </a:lnTo>
                <a:lnTo>
                  <a:pt x="1387" y="2088"/>
                </a:lnTo>
                <a:lnTo>
                  <a:pt x="1387" y="2090"/>
                </a:lnTo>
                <a:lnTo>
                  <a:pt x="1389" y="2090"/>
                </a:lnTo>
                <a:lnTo>
                  <a:pt x="1389" y="2091"/>
                </a:lnTo>
                <a:lnTo>
                  <a:pt x="1389" y="2093"/>
                </a:lnTo>
                <a:lnTo>
                  <a:pt x="1389" y="2095"/>
                </a:lnTo>
                <a:lnTo>
                  <a:pt x="1391" y="2095"/>
                </a:lnTo>
                <a:lnTo>
                  <a:pt x="1391" y="2096"/>
                </a:lnTo>
                <a:lnTo>
                  <a:pt x="1389" y="2098"/>
                </a:lnTo>
                <a:lnTo>
                  <a:pt x="1389" y="2099"/>
                </a:lnTo>
                <a:lnTo>
                  <a:pt x="1389" y="2101"/>
                </a:lnTo>
                <a:lnTo>
                  <a:pt x="1389" y="2103"/>
                </a:lnTo>
                <a:lnTo>
                  <a:pt x="1389" y="2104"/>
                </a:lnTo>
                <a:lnTo>
                  <a:pt x="1389" y="2106"/>
                </a:lnTo>
                <a:lnTo>
                  <a:pt x="1387" y="2106"/>
                </a:lnTo>
                <a:lnTo>
                  <a:pt x="1386" y="2106"/>
                </a:lnTo>
                <a:lnTo>
                  <a:pt x="1386" y="2104"/>
                </a:lnTo>
                <a:lnTo>
                  <a:pt x="1384" y="2104"/>
                </a:lnTo>
                <a:lnTo>
                  <a:pt x="1383" y="2104"/>
                </a:lnTo>
                <a:lnTo>
                  <a:pt x="1383" y="2103"/>
                </a:lnTo>
                <a:lnTo>
                  <a:pt x="1381" y="2103"/>
                </a:lnTo>
                <a:lnTo>
                  <a:pt x="1379" y="2103"/>
                </a:lnTo>
                <a:lnTo>
                  <a:pt x="1378" y="2104"/>
                </a:lnTo>
                <a:lnTo>
                  <a:pt x="1376" y="2104"/>
                </a:lnTo>
                <a:lnTo>
                  <a:pt x="1376" y="2103"/>
                </a:lnTo>
                <a:lnTo>
                  <a:pt x="1375" y="2104"/>
                </a:lnTo>
                <a:lnTo>
                  <a:pt x="1375" y="2103"/>
                </a:lnTo>
                <a:lnTo>
                  <a:pt x="1375" y="2101"/>
                </a:lnTo>
                <a:lnTo>
                  <a:pt x="1373" y="2101"/>
                </a:lnTo>
                <a:lnTo>
                  <a:pt x="1373" y="2099"/>
                </a:lnTo>
                <a:lnTo>
                  <a:pt x="1375" y="2099"/>
                </a:lnTo>
                <a:lnTo>
                  <a:pt x="1373" y="2099"/>
                </a:lnTo>
                <a:lnTo>
                  <a:pt x="1371" y="2099"/>
                </a:lnTo>
                <a:lnTo>
                  <a:pt x="1371" y="2098"/>
                </a:lnTo>
                <a:lnTo>
                  <a:pt x="1371" y="2096"/>
                </a:lnTo>
                <a:lnTo>
                  <a:pt x="1370" y="2096"/>
                </a:lnTo>
                <a:lnTo>
                  <a:pt x="1370" y="2095"/>
                </a:lnTo>
                <a:lnTo>
                  <a:pt x="1371" y="2093"/>
                </a:lnTo>
                <a:lnTo>
                  <a:pt x="1370" y="2093"/>
                </a:lnTo>
                <a:lnTo>
                  <a:pt x="1370" y="2091"/>
                </a:lnTo>
                <a:lnTo>
                  <a:pt x="1371" y="2091"/>
                </a:lnTo>
                <a:lnTo>
                  <a:pt x="1371" y="2090"/>
                </a:lnTo>
                <a:lnTo>
                  <a:pt x="1371" y="2088"/>
                </a:lnTo>
                <a:lnTo>
                  <a:pt x="1373" y="2088"/>
                </a:lnTo>
                <a:lnTo>
                  <a:pt x="1373" y="2090"/>
                </a:lnTo>
                <a:lnTo>
                  <a:pt x="1375" y="2090"/>
                </a:lnTo>
                <a:lnTo>
                  <a:pt x="1373" y="2090"/>
                </a:lnTo>
                <a:lnTo>
                  <a:pt x="1373" y="2088"/>
                </a:lnTo>
                <a:lnTo>
                  <a:pt x="1373" y="2087"/>
                </a:lnTo>
                <a:lnTo>
                  <a:pt x="1373" y="2085"/>
                </a:lnTo>
                <a:lnTo>
                  <a:pt x="1373" y="2083"/>
                </a:lnTo>
                <a:lnTo>
                  <a:pt x="1373" y="2082"/>
                </a:lnTo>
                <a:lnTo>
                  <a:pt x="1371" y="2082"/>
                </a:lnTo>
                <a:lnTo>
                  <a:pt x="1371" y="2080"/>
                </a:lnTo>
                <a:lnTo>
                  <a:pt x="1370" y="2080"/>
                </a:lnTo>
                <a:lnTo>
                  <a:pt x="1370" y="2079"/>
                </a:lnTo>
                <a:lnTo>
                  <a:pt x="1371" y="2079"/>
                </a:lnTo>
                <a:lnTo>
                  <a:pt x="1371" y="2077"/>
                </a:lnTo>
                <a:lnTo>
                  <a:pt x="1371" y="2075"/>
                </a:lnTo>
                <a:lnTo>
                  <a:pt x="1371" y="2074"/>
                </a:lnTo>
                <a:lnTo>
                  <a:pt x="1373" y="2074"/>
                </a:lnTo>
                <a:lnTo>
                  <a:pt x="1373" y="2075"/>
                </a:lnTo>
                <a:lnTo>
                  <a:pt x="1375" y="2075"/>
                </a:lnTo>
                <a:lnTo>
                  <a:pt x="1375" y="2074"/>
                </a:lnTo>
                <a:lnTo>
                  <a:pt x="1375" y="2072"/>
                </a:lnTo>
                <a:lnTo>
                  <a:pt x="1373" y="2071"/>
                </a:lnTo>
                <a:lnTo>
                  <a:pt x="1371" y="2071"/>
                </a:lnTo>
                <a:lnTo>
                  <a:pt x="1371" y="2072"/>
                </a:lnTo>
                <a:lnTo>
                  <a:pt x="1370" y="2071"/>
                </a:lnTo>
                <a:lnTo>
                  <a:pt x="1370" y="2069"/>
                </a:lnTo>
                <a:lnTo>
                  <a:pt x="1368" y="2069"/>
                </a:lnTo>
                <a:lnTo>
                  <a:pt x="1367" y="2067"/>
                </a:lnTo>
                <a:lnTo>
                  <a:pt x="1365" y="2067"/>
                </a:lnTo>
                <a:lnTo>
                  <a:pt x="1365" y="2066"/>
                </a:lnTo>
                <a:lnTo>
                  <a:pt x="1363" y="2066"/>
                </a:lnTo>
                <a:lnTo>
                  <a:pt x="1363" y="2064"/>
                </a:lnTo>
                <a:lnTo>
                  <a:pt x="1362" y="2064"/>
                </a:lnTo>
                <a:lnTo>
                  <a:pt x="1362" y="2063"/>
                </a:lnTo>
                <a:lnTo>
                  <a:pt x="1363" y="2063"/>
                </a:lnTo>
                <a:lnTo>
                  <a:pt x="1365" y="2063"/>
                </a:lnTo>
                <a:lnTo>
                  <a:pt x="1365" y="2061"/>
                </a:lnTo>
                <a:lnTo>
                  <a:pt x="1363" y="2059"/>
                </a:lnTo>
                <a:lnTo>
                  <a:pt x="1365" y="2059"/>
                </a:lnTo>
                <a:lnTo>
                  <a:pt x="1367" y="2059"/>
                </a:lnTo>
                <a:lnTo>
                  <a:pt x="1367" y="2058"/>
                </a:lnTo>
                <a:lnTo>
                  <a:pt x="1367" y="2056"/>
                </a:lnTo>
                <a:lnTo>
                  <a:pt x="1367" y="2058"/>
                </a:lnTo>
                <a:lnTo>
                  <a:pt x="1365" y="2058"/>
                </a:lnTo>
                <a:lnTo>
                  <a:pt x="1363" y="2059"/>
                </a:lnTo>
                <a:lnTo>
                  <a:pt x="1362" y="2059"/>
                </a:lnTo>
                <a:lnTo>
                  <a:pt x="1362" y="2061"/>
                </a:lnTo>
                <a:lnTo>
                  <a:pt x="1363" y="2059"/>
                </a:lnTo>
                <a:lnTo>
                  <a:pt x="1363" y="2061"/>
                </a:lnTo>
                <a:lnTo>
                  <a:pt x="1363" y="2059"/>
                </a:lnTo>
                <a:lnTo>
                  <a:pt x="1363" y="2061"/>
                </a:lnTo>
                <a:lnTo>
                  <a:pt x="1362" y="2063"/>
                </a:lnTo>
                <a:lnTo>
                  <a:pt x="1360" y="2063"/>
                </a:lnTo>
                <a:lnTo>
                  <a:pt x="1360" y="2061"/>
                </a:lnTo>
                <a:lnTo>
                  <a:pt x="1359" y="2061"/>
                </a:lnTo>
                <a:lnTo>
                  <a:pt x="1359" y="2059"/>
                </a:lnTo>
                <a:lnTo>
                  <a:pt x="1360" y="2059"/>
                </a:lnTo>
                <a:lnTo>
                  <a:pt x="1360" y="2058"/>
                </a:lnTo>
                <a:lnTo>
                  <a:pt x="1360" y="2056"/>
                </a:lnTo>
                <a:lnTo>
                  <a:pt x="1360" y="2055"/>
                </a:lnTo>
                <a:lnTo>
                  <a:pt x="1362" y="2055"/>
                </a:lnTo>
                <a:lnTo>
                  <a:pt x="1362" y="2053"/>
                </a:lnTo>
                <a:lnTo>
                  <a:pt x="1363" y="2053"/>
                </a:lnTo>
                <a:lnTo>
                  <a:pt x="1365" y="2051"/>
                </a:lnTo>
                <a:lnTo>
                  <a:pt x="1365" y="2050"/>
                </a:lnTo>
                <a:lnTo>
                  <a:pt x="1365" y="2048"/>
                </a:lnTo>
                <a:lnTo>
                  <a:pt x="1367" y="2047"/>
                </a:lnTo>
                <a:lnTo>
                  <a:pt x="1367" y="2045"/>
                </a:lnTo>
                <a:lnTo>
                  <a:pt x="1368" y="2045"/>
                </a:lnTo>
                <a:lnTo>
                  <a:pt x="1368" y="2043"/>
                </a:lnTo>
                <a:lnTo>
                  <a:pt x="1370" y="2043"/>
                </a:lnTo>
                <a:lnTo>
                  <a:pt x="1370" y="2042"/>
                </a:lnTo>
                <a:lnTo>
                  <a:pt x="1368" y="2042"/>
                </a:lnTo>
                <a:lnTo>
                  <a:pt x="1368" y="2040"/>
                </a:lnTo>
                <a:lnTo>
                  <a:pt x="1368" y="2039"/>
                </a:lnTo>
                <a:lnTo>
                  <a:pt x="1370" y="2039"/>
                </a:lnTo>
                <a:lnTo>
                  <a:pt x="1370" y="2037"/>
                </a:lnTo>
                <a:lnTo>
                  <a:pt x="1370" y="2035"/>
                </a:lnTo>
                <a:lnTo>
                  <a:pt x="1370" y="2034"/>
                </a:lnTo>
                <a:lnTo>
                  <a:pt x="1371" y="2034"/>
                </a:lnTo>
                <a:lnTo>
                  <a:pt x="1371" y="2032"/>
                </a:lnTo>
                <a:lnTo>
                  <a:pt x="1371" y="2031"/>
                </a:lnTo>
                <a:lnTo>
                  <a:pt x="1373" y="2029"/>
                </a:lnTo>
                <a:lnTo>
                  <a:pt x="1375" y="2027"/>
                </a:lnTo>
                <a:lnTo>
                  <a:pt x="1376" y="2027"/>
                </a:lnTo>
                <a:lnTo>
                  <a:pt x="1378" y="2027"/>
                </a:lnTo>
                <a:lnTo>
                  <a:pt x="1379" y="2027"/>
                </a:lnTo>
                <a:lnTo>
                  <a:pt x="1379" y="2026"/>
                </a:lnTo>
                <a:lnTo>
                  <a:pt x="1381" y="2026"/>
                </a:lnTo>
                <a:lnTo>
                  <a:pt x="1381" y="2024"/>
                </a:lnTo>
                <a:lnTo>
                  <a:pt x="1383" y="2024"/>
                </a:lnTo>
                <a:lnTo>
                  <a:pt x="1384" y="2024"/>
                </a:lnTo>
                <a:lnTo>
                  <a:pt x="1386" y="2024"/>
                </a:lnTo>
                <a:lnTo>
                  <a:pt x="1387" y="2024"/>
                </a:lnTo>
                <a:lnTo>
                  <a:pt x="1387" y="2023"/>
                </a:lnTo>
                <a:lnTo>
                  <a:pt x="1389" y="2023"/>
                </a:lnTo>
                <a:lnTo>
                  <a:pt x="1391" y="2024"/>
                </a:lnTo>
                <a:lnTo>
                  <a:pt x="1391" y="2026"/>
                </a:lnTo>
                <a:lnTo>
                  <a:pt x="1391" y="2024"/>
                </a:lnTo>
                <a:lnTo>
                  <a:pt x="1391" y="2023"/>
                </a:lnTo>
                <a:lnTo>
                  <a:pt x="1392" y="2023"/>
                </a:lnTo>
                <a:lnTo>
                  <a:pt x="1392" y="2024"/>
                </a:lnTo>
                <a:lnTo>
                  <a:pt x="1394" y="2024"/>
                </a:lnTo>
                <a:lnTo>
                  <a:pt x="1394" y="2023"/>
                </a:lnTo>
                <a:lnTo>
                  <a:pt x="1392" y="2023"/>
                </a:lnTo>
                <a:lnTo>
                  <a:pt x="1392" y="2021"/>
                </a:lnTo>
                <a:lnTo>
                  <a:pt x="1392" y="2019"/>
                </a:lnTo>
                <a:lnTo>
                  <a:pt x="1391" y="2019"/>
                </a:lnTo>
                <a:lnTo>
                  <a:pt x="1389" y="2019"/>
                </a:lnTo>
                <a:lnTo>
                  <a:pt x="1389" y="2018"/>
                </a:lnTo>
                <a:lnTo>
                  <a:pt x="1387" y="2018"/>
                </a:lnTo>
                <a:lnTo>
                  <a:pt x="1387" y="2016"/>
                </a:lnTo>
                <a:lnTo>
                  <a:pt x="1389" y="2015"/>
                </a:lnTo>
                <a:lnTo>
                  <a:pt x="1391" y="2015"/>
                </a:lnTo>
                <a:lnTo>
                  <a:pt x="1391" y="2016"/>
                </a:lnTo>
                <a:lnTo>
                  <a:pt x="1391" y="2015"/>
                </a:lnTo>
                <a:lnTo>
                  <a:pt x="1392" y="2015"/>
                </a:lnTo>
                <a:lnTo>
                  <a:pt x="1392" y="2016"/>
                </a:lnTo>
                <a:close/>
                <a:moveTo>
                  <a:pt x="1413" y="2013"/>
                </a:moveTo>
                <a:lnTo>
                  <a:pt x="1415" y="2015"/>
                </a:lnTo>
                <a:lnTo>
                  <a:pt x="1415" y="2013"/>
                </a:lnTo>
                <a:lnTo>
                  <a:pt x="1415" y="2015"/>
                </a:lnTo>
                <a:lnTo>
                  <a:pt x="1413" y="2015"/>
                </a:lnTo>
                <a:lnTo>
                  <a:pt x="1413" y="2016"/>
                </a:lnTo>
                <a:lnTo>
                  <a:pt x="1413" y="2015"/>
                </a:lnTo>
                <a:lnTo>
                  <a:pt x="1411" y="2015"/>
                </a:lnTo>
                <a:lnTo>
                  <a:pt x="1411" y="2013"/>
                </a:lnTo>
                <a:lnTo>
                  <a:pt x="1413" y="2013"/>
                </a:lnTo>
                <a:close/>
                <a:moveTo>
                  <a:pt x="1738" y="2011"/>
                </a:moveTo>
                <a:lnTo>
                  <a:pt x="1739" y="2011"/>
                </a:lnTo>
                <a:lnTo>
                  <a:pt x="1739" y="2013"/>
                </a:lnTo>
                <a:lnTo>
                  <a:pt x="1739" y="2015"/>
                </a:lnTo>
                <a:lnTo>
                  <a:pt x="1738" y="2015"/>
                </a:lnTo>
                <a:lnTo>
                  <a:pt x="1738" y="2013"/>
                </a:lnTo>
                <a:lnTo>
                  <a:pt x="1736" y="2013"/>
                </a:lnTo>
                <a:lnTo>
                  <a:pt x="1738" y="2013"/>
                </a:lnTo>
                <a:lnTo>
                  <a:pt x="1738" y="2011"/>
                </a:lnTo>
                <a:close/>
                <a:moveTo>
                  <a:pt x="1410" y="2011"/>
                </a:moveTo>
                <a:lnTo>
                  <a:pt x="1408" y="2011"/>
                </a:lnTo>
                <a:lnTo>
                  <a:pt x="1410" y="2010"/>
                </a:lnTo>
                <a:lnTo>
                  <a:pt x="1411" y="2010"/>
                </a:lnTo>
                <a:lnTo>
                  <a:pt x="1411" y="2011"/>
                </a:lnTo>
                <a:lnTo>
                  <a:pt x="1410" y="2011"/>
                </a:lnTo>
                <a:close/>
                <a:moveTo>
                  <a:pt x="1415" y="2008"/>
                </a:moveTo>
                <a:lnTo>
                  <a:pt x="1413" y="2008"/>
                </a:lnTo>
                <a:lnTo>
                  <a:pt x="1415" y="2008"/>
                </a:lnTo>
                <a:close/>
                <a:moveTo>
                  <a:pt x="562" y="2008"/>
                </a:moveTo>
                <a:lnTo>
                  <a:pt x="560" y="2008"/>
                </a:lnTo>
                <a:lnTo>
                  <a:pt x="562" y="2007"/>
                </a:lnTo>
                <a:lnTo>
                  <a:pt x="562" y="2008"/>
                </a:lnTo>
                <a:close/>
                <a:moveTo>
                  <a:pt x="563" y="2007"/>
                </a:moveTo>
                <a:lnTo>
                  <a:pt x="563" y="2008"/>
                </a:lnTo>
                <a:lnTo>
                  <a:pt x="562" y="2008"/>
                </a:lnTo>
                <a:lnTo>
                  <a:pt x="562" y="2007"/>
                </a:lnTo>
                <a:lnTo>
                  <a:pt x="563" y="2007"/>
                </a:lnTo>
                <a:close/>
                <a:moveTo>
                  <a:pt x="567" y="2007"/>
                </a:moveTo>
                <a:lnTo>
                  <a:pt x="567" y="2005"/>
                </a:lnTo>
                <a:lnTo>
                  <a:pt x="567" y="2007"/>
                </a:lnTo>
                <a:close/>
                <a:moveTo>
                  <a:pt x="1384" y="2005"/>
                </a:moveTo>
                <a:lnTo>
                  <a:pt x="1384" y="2003"/>
                </a:lnTo>
                <a:lnTo>
                  <a:pt x="1384" y="2002"/>
                </a:lnTo>
                <a:lnTo>
                  <a:pt x="1384" y="2003"/>
                </a:lnTo>
                <a:lnTo>
                  <a:pt x="1384" y="2005"/>
                </a:lnTo>
                <a:close/>
                <a:moveTo>
                  <a:pt x="1330" y="2003"/>
                </a:moveTo>
                <a:lnTo>
                  <a:pt x="1331" y="2003"/>
                </a:lnTo>
                <a:lnTo>
                  <a:pt x="1333" y="2002"/>
                </a:lnTo>
                <a:lnTo>
                  <a:pt x="1333" y="2003"/>
                </a:lnTo>
                <a:lnTo>
                  <a:pt x="1335" y="2003"/>
                </a:lnTo>
                <a:lnTo>
                  <a:pt x="1336" y="2003"/>
                </a:lnTo>
                <a:lnTo>
                  <a:pt x="1336" y="2005"/>
                </a:lnTo>
                <a:lnTo>
                  <a:pt x="1336" y="2003"/>
                </a:lnTo>
                <a:lnTo>
                  <a:pt x="1338" y="2003"/>
                </a:lnTo>
                <a:lnTo>
                  <a:pt x="1339" y="2003"/>
                </a:lnTo>
                <a:lnTo>
                  <a:pt x="1341" y="2003"/>
                </a:lnTo>
                <a:lnTo>
                  <a:pt x="1343" y="2003"/>
                </a:lnTo>
                <a:lnTo>
                  <a:pt x="1346" y="2003"/>
                </a:lnTo>
                <a:lnTo>
                  <a:pt x="1346" y="2005"/>
                </a:lnTo>
                <a:lnTo>
                  <a:pt x="1347" y="2005"/>
                </a:lnTo>
                <a:lnTo>
                  <a:pt x="1349" y="2005"/>
                </a:lnTo>
                <a:lnTo>
                  <a:pt x="1349" y="2003"/>
                </a:lnTo>
                <a:lnTo>
                  <a:pt x="1351" y="2005"/>
                </a:lnTo>
                <a:lnTo>
                  <a:pt x="1351" y="2007"/>
                </a:lnTo>
                <a:lnTo>
                  <a:pt x="1352" y="2007"/>
                </a:lnTo>
                <a:lnTo>
                  <a:pt x="1354" y="2007"/>
                </a:lnTo>
                <a:lnTo>
                  <a:pt x="1354" y="2005"/>
                </a:lnTo>
                <a:lnTo>
                  <a:pt x="1355" y="2005"/>
                </a:lnTo>
                <a:lnTo>
                  <a:pt x="1357" y="2005"/>
                </a:lnTo>
                <a:lnTo>
                  <a:pt x="1357" y="2007"/>
                </a:lnTo>
                <a:lnTo>
                  <a:pt x="1359" y="2007"/>
                </a:lnTo>
                <a:lnTo>
                  <a:pt x="1359" y="2005"/>
                </a:lnTo>
                <a:lnTo>
                  <a:pt x="1359" y="2003"/>
                </a:lnTo>
                <a:lnTo>
                  <a:pt x="1360" y="2003"/>
                </a:lnTo>
                <a:lnTo>
                  <a:pt x="1362" y="2003"/>
                </a:lnTo>
                <a:lnTo>
                  <a:pt x="1363" y="2003"/>
                </a:lnTo>
                <a:lnTo>
                  <a:pt x="1363" y="2005"/>
                </a:lnTo>
                <a:lnTo>
                  <a:pt x="1365" y="2005"/>
                </a:lnTo>
                <a:lnTo>
                  <a:pt x="1367" y="2005"/>
                </a:lnTo>
                <a:lnTo>
                  <a:pt x="1367" y="2007"/>
                </a:lnTo>
                <a:lnTo>
                  <a:pt x="1367" y="2008"/>
                </a:lnTo>
                <a:lnTo>
                  <a:pt x="1367" y="2010"/>
                </a:lnTo>
                <a:lnTo>
                  <a:pt x="1365" y="2010"/>
                </a:lnTo>
                <a:lnTo>
                  <a:pt x="1365" y="2011"/>
                </a:lnTo>
                <a:lnTo>
                  <a:pt x="1363" y="2011"/>
                </a:lnTo>
                <a:lnTo>
                  <a:pt x="1363" y="2013"/>
                </a:lnTo>
                <a:lnTo>
                  <a:pt x="1365" y="2013"/>
                </a:lnTo>
                <a:lnTo>
                  <a:pt x="1367" y="2013"/>
                </a:lnTo>
                <a:lnTo>
                  <a:pt x="1367" y="2015"/>
                </a:lnTo>
                <a:lnTo>
                  <a:pt x="1367" y="2013"/>
                </a:lnTo>
                <a:lnTo>
                  <a:pt x="1368" y="2013"/>
                </a:lnTo>
                <a:lnTo>
                  <a:pt x="1368" y="2015"/>
                </a:lnTo>
                <a:lnTo>
                  <a:pt x="1368" y="2016"/>
                </a:lnTo>
                <a:lnTo>
                  <a:pt x="1367" y="2016"/>
                </a:lnTo>
                <a:lnTo>
                  <a:pt x="1367" y="2018"/>
                </a:lnTo>
                <a:lnTo>
                  <a:pt x="1368" y="2018"/>
                </a:lnTo>
                <a:lnTo>
                  <a:pt x="1368" y="2016"/>
                </a:lnTo>
                <a:lnTo>
                  <a:pt x="1368" y="2018"/>
                </a:lnTo>
                <a:lnTo>
                  <a:pt x="1368" y="2019"/>
                </a:lnTo>
                <a:lnTo>
                  <a:pt x="1370" y="2019"/>
                </a:lnTo>
                <a:lnTo>
                  <a:pt x="1370" y="2018"/>
                </a:lnTo>
                <a:lnTo>
                  <a:pt x="1368" y="2018"/>
                </a:lnTo>
                <a:lnTo>
                  <a:pt x="1368" y="2016"/>
                </a:lnTo>
                <a:lnTo>
                  <a:pt x="1370" y="2015"/>
                </a:lnTo>
                <a:lnTo>
                  <a:pt x="1371" y="2015"/>
                </a:lnTo>
                <a:lnTo>
                  <a:pt x="1370" y="2015"/>
                </a:lnTo>
                <a:lnTo>
                  <a:pt x="1370" y="2013"/>
                </a:lnTo>
                <a:lnTo>
                  <a:pt x="1370" y="2011"/>
                </a:lnTo>
                <a:lnTo>
                  <a:pt x="1370" y="2010"/>
                </a:lnTo>
                <a:lnTo>
                  <a:pt x="1371" y="2010"/>
                </a:lnTo>
                <a:lnTo>
                  <a:pt x="1373" y="2010"/>
                </a:lnTo>
                <a:lnTo>
                  <a:pt x="1375" y="2010"/>
                </a:lnTo>
                <a:lnTo>
                  <a:pt x="1375" y="2011"/>
                </a:lnTo>
                <a:lnTo>
                  <a:pt x="1376" y="2011"/>
                </a:lnTo>
                <a:lnTo>
                  <a:pt x="1378" y="2011"/>
                </a:lnTo>
                <a:lnTo>
                  <a:pt x="1378" y="2013"/>
                </a:lnTo>
                <a:lnTo>
                  <a:pt x="1379" y="2013"/>
                </a:lnTo>
                <a:lnTo>
                  <a:pt x="1381" y="2013"/>
                </a:lnTo>
                <a:lnTo>
                  <a:pt x="1383" y="2013"/>
                </a:lnTo>
                <a:lnTo>
                  <a:pt x="1383" y="2015"/>
                </a:lnTo>
                <a:lnTo>
                  <a:pt x="1383" y="2016"/>
                </a:lnTo>
                <a:lnTo>
                  <a:pt x="1381" y="2016"/>
                </a:lnTo>
                <a:lnTo>
                  <a:pt x="1381" y="2018"/>
                </a:lnTo>
                <a:lnTo>
                  <a:pt x="1379" y="2018"/>
                </a:lnTo>
                <a:lnTo>
                  <a:pt x="1379" y="2019"/>
                </a:lnTo>
                <a:lnTo>
                  <a:pt x="1378" y="2019"/>
                </a:lnTo>
                <a:lnTo>
                  <a:pt x="1376" y="2019"/>
                </a:lnTo>
                <a:lnTo>
                  <a:pt x="1376" y="2021"/>
                </a:lnTo>
                <a:lnTo>
                  <a:pt x="1375" y="2021"/>
                </a:lnTo>
                <a:lnTo>
                  <a:pt x="1373" y="2021"/>
                </a:lnTo>
                <a:lnTo>
                  <a:pt x="1373" y="2023"/>
                </a:lnTo>
                <a:lnTo>
                  <a:pt x="1371" y="2023"/>
                </a:lnTo>
                <a:lnTo>
                  <a:pt x="1370" y="2024"/>
                </a:lnTo>
                <a:lnTo>
                  <a:pt x="1370" y="2026"/>
                </a:lnTo>
                <a:lnTo>
                  <a:pt x="1368" y="2026"/>
                </a:lnTo>
                <a:lnTo>
                  <a:pt x="1368" y="2027"/>
                </a:lnTo>
                <a:lnTo>
                  <a:pt x="1367" y="2027"/>
                </a:lnTo>
                <a:lnTo>
                  <a:pt x="1367" y="2029"/>
                </a:lnTo>
                <a:lnTo>
                  <a:pt x="1365" y="2029"/>
                </a:lnTo>
                <a:lnTo>
                  <a:pt x="1365" y="2031"/>
                </a:lnTo>
                <a:lnTo>
                  <a:pt x="1365" y="2032"/>
                </a:lnTo>
                <a:lnTo>
                  <a:pt x="1365" y="2034"/>
                </a:lnTo>
                <a:lnTo>
                  <a:pt x="1363" y="2034"/>
                </a:lnTo>
                <a:lnTo>
                  <a:pt x="1363" y="2035"/>
                </a:lnTo>
                <a:lnTo>
                  <a:pt x="1363" y="2037"/>
                </a:lnTo>
                <a:lnTo>
                  <a:pt x="1363" y="2039"/>
                </a:lnTo>
                <a:lnTo>
                  <a:pt x="1363" y="2040"/>
                </a:lnTo>
                <a:lnTo>
                  <a:pt x="1363" y="2042"/>
                </a:lnTo>
                <a:lnTo>
                  <a:pt x="1362" y="2042"/>
                </a:lnTo>
                <a:lnTo>
                  <a:pt x="1362" y="2040"/>
                </a:lnTo>
                <a:lnTo>
                  <a:pt x="1360" y="2042"/>
                </a:lnTo>
                <a:lnTo>
                  <a:pt x="1360" y="2043"/>
                </a:lnTo>
                <a:lnTo>
                  <a:pt x="1360" y="2045"/>
                </a:lnTo>
                <a:lnTo>
                  <a:pt x="1359" y="2045"/>
                </a:lnTo>
                <a:lnTo>
                  <a:pt x="1359" y="2047"/>
                </a:lnTo>
                <a:lnTo>
                  <a:pt x="1359" y="2048"/>
                </a:lnTo>
                <a:lnTo>
                  <a:pt x="1357" y="2048"/>
                </a:lnTo>
                <a:lnTo>
                  <a:pt x="1357" y="2050"/>
                </a:lnTo>
                <a:lnTo>
                  <a:pt x="1357" y="2051"/>
                </a:lnTo>
                <a:lnTo>
                  <a:pt x="1355" y="2051"/>
                </a:lnTo>
                <a:lnTo>
                  <a:pt x="1355" y="2053"/>
                </a:lnTo>
                <a:lnTo>
                  <a:pt x="1354" y="2053"/>
                </a:lnTo>
                <a:lnTo>
                  <a:pt x="1354" y="2055"/>
                </a:lnTo>
                <a:lnTo>
                  <a:pt x="1352" y="2055"/>
                </a:lnTo>
                <a:lnTo>
                  <a:pt x="1352" y="2053"/>
                </a:lnTo>
                <a:lnTo>
                  <a:pt x="1351" y="2053"/>
                </a:lnTo>
                <a:lnTo>
                  <a:pt x="1351" y="2051"/>
                </a:lnTo>
                <a:lnTo>
                  <a:pt x="1352" y="2051"/>
                </a:lnTo>
                <a:lnTo>
                  <a:pt x="1352" y="2050"/>
                </a:lnTo>
                <a:lnTo>
                  <a:pt x="1351" y="2050"/>
                </a:lnTo>
                <a:lnTo>
                  <a:pt x="1351" y="2048"/>
                </a:lnTo>
                <a:lnTo>
                  <a:pt x="1352" y="2047"/>
                </a:lnTo>
                <a:lnTo>
                  <a:pt x="1351" y="2047"/>
                </a:lnTo>
                <a:lnTo>
                  <a:pt x="1349" y="2047"/>
                </a:lnTo>
                <a:lnTo>
                  <a:pt x="1349" y="2045"/>
                </a:lnTo>
                <a:lnTo>
                  <a:pt x="1349" y="2043"/>
                </a:lnTo>
                <a:lnTo>
                  <a:pt x="1349" y="2040"/>
                </a:lnTo>
                <a:lnTo>
                  <a:pt x="1349" y="2039"/>
                </a:lnTo>
                <a:lnTo>
                  <a:pt x="1351" y="2039"/>
                </a:lnTo>
                <a:lnTo>
                  <a:pt x="1351" y="2037"/>
                </a:lnTo>
                <a:lnTo>
                  <a:pt x="1351" y="2035"/>
                </a:lnTo>
                <a:lnTo>
                  <a:pt x="1351" y="2034"/>
                </a:lnTo>
                <a:lnTo>
                  <a:pt x="1352" y="2032"/>
                </a:lnTo>
                <a:lnTo>
                  <a:pt x="1352" y="2031"/>
                </a:lnTo>
                <a:lnTo>
                  <a:pt x="1352" y="2029"/>
                </a:lnTo>
                <a:lnTo>
                  <a:pt x="1354" y="2029"/>
                </a:lnTo>
                <a:lnTo>
                  <a:pt x="1352" y="2029"/>
                </a:lnTo>
                <a:lnTo>
                  <a:pt x="1352" y="2027"/>
                </a:lnTo>
                <a:lnTo>
                  <a:pt x="1354" y="2027"/>
                </a:lnTo>
                <a:lnTo>
                  <a:pt x="1354" y="2026"/>
                </a:lnTo>
                <a:lnTo>
                  <a:pt x="1354" y="2024"/>
                </a:lnTo>
                <a:lnTo>
                  <a:pt x="1352" y="2024"/>
                </a:lnTo>
                <a:lnTo>
                  <a:pt x="1352" y="2026"/>
                </a:lnTo>
                <a:lnTo>
                  <a:pt x="1352" y="2027"/>
                </a:lnTo>
                <a:lnTo>
                  <a:pt x="1351" y="2027"/>
                </a:lnTo>
                <a:lnTo>
                  <a:pt x="1351" y="2029"/>
                </a:lnTo>
                <a:lnTo>
                  <a:pt x="1349" y="2029"/>
                </a:lnTo>
                <a:lnTo>
                  <a:pt x="1349" y="2027"/>
                </a:lnTo>
                <a:lnTo>
                  <a:pt x="1349" y="2026"/>
                </a:lnTo>
                <a:lnTo>
                  <a:pt x="1349" y="2027"/>
                </a:lnTo>
                <a:lnTo>
                  <a:pt x="1347" y="2027"/>
                </a:lnTo>
                <a:lnTo>
                  <a:pt x="1347" y="2029"/>
                </a:lnTo>
                <a:lnTo>
                  <a:pt x="1347" y="2031"/>
                </a:lnTo>
                <a:lnTo>
                  <a:pt x="1347" y="2032"/>
                </a:lnTo>
                <a:lnTo>
                  <a:pt x="1346" y="2032"/>
                </a:lnTo>
                <a:lnTo>
                  <a:pt x="1346" y="2034"/>
                </a:lnTo>
                <a:lnTo>
                  <a:pt x="1346" y="2035"/>
                </a:lnTo>
                <a:lnTo>
                  <a:pt x="1346" y="2037"/>
                </a:lnTo>
                <a:lnTo>
                  <a:pt x="1346" y="2039"/>
                </a:lnTo>
                <a:lnTo>
                  <a:pt x="1346" y="2040"/>
                </a:lnTo>
                <a:lnTo>
                  <a:pt x="1346" y="2042"/>
                </a:lnTo>
                <a:lnTo>
                  <a:pt x="1347" y="2042"/>
                </a:lnTo>
                <a:lnTo>
                  <a:pt x="1347" y="2043"/>
                </a:lnTo>
                <a:lnTo>
                  <a:pt x="1347" y="2045"/>
                </a:lnTo>
                <a:lnTo>
                  <a:pt x="1347" y="2047"/>
                </a:lnTo>
                <a:lnTo>
                  <a:pt x="1346" y="2047"/>
                </a:lnTo>
                <a:lnTo>
                  <a:pt x="1344" y="2047"/>
                </a:lnTo>
                <a:lnTo>
                  <a:pt x="1344" y="2048"/>
                </a:lnTo>
                <a:lnTo>
                  <a:pt x="1346" y="2048"/>
                </a:lnTo>
                <a:lnTo>
                  <a:pt x="1346" y="2050"/>
                </a:lnTo>
                <a:lnTo>
                  <a:pt x="1344" y="2050"/>
                </a:lnTo>
                <a:lnTo>
                  <a:pt x="1344" y="2048"/>
                </a:lnTo>
                <a:lnTo>
                  <a:pt x="1344" y="2050"/>
                </a:lnTo>
                <a:lnTo>
                  <a:pt x="1344" y="2051"/>
                </a:lnTo>
                <a:lnTo>
                  <a:pt x="1344" y="2053"/>
                </a:lnTo>
                <a:lnTo>
                  <a:pt x="1344" y="2055"/>
                </a:lnTo>
                <a:lnTo>
                  <a:pt x="1343" y="2055"/>
                </a:lnTo>
                <a:lnTo>
                  <a:pt x="1343" y="2056"/>
                </a:lnTo>
                <a:lnTo>
                  <a:pt x="1344" y="2056"/>
                </a:lnTo>
                <a:lnTo>
                  <a:pt x="1344" y="2055"/>
                </a:lnTo>
                <a:lnTo>
                  <a:pt x="1344" y="2053"/>
                </a:lnTo>
                <a:lnTo>
                  <a:pt x="1344" y="2051"/>
                </a:lnTo>
                <a:lnTo>
                  <a:pt x="1346" y="2051"/>
                </a:lnTo>
                <a:lnTo>
                  <a:pt x="1346" y="2050"/>
                </a:lnTo>
                <a:lnTo>
                  <a:pt x="1347" y="2050"/>
                </a:lnTo>
                <a:lnTo>
                  <a:pt x="1347" y="2048"/>
                </a:lnTo>
                <a:lnTo>
                  <a:pt x="1347" y="2047"/>
                </a:lnTo>
                <a:lnTo>
                  <a:pt x="1347" y="2048"/>
                </a:lnTo>
                <a:lnTo>
                  <a:pt x="1349" y="2048"/>
                </a:lnTo>
                <a:lnTo>
                  <a:pt x="1349" y="2050"/>
                </a:lnTo>
                <a:lnTo>
                  <a:pt x="1347" y="2050"/>
                </a:lnTo>
                <a:lnTo>
                  <a:pt x="1349" y="2051"/>
                </a:lnTo>
                <a:lnTo>
                  <a:pt x="1349" y="2053"/>
                </a:lnTo>
                <a:lnTo>
                  <a:pt x="1347" y="2055"/>
                </a:lnTo>
                <a:lnTo>
                  <a:pt x="1349" y="2055"/>
                </a:lnTo>
                <a:lnTo>
                  <a:pt x="1349" y="2056"/>
                </a:lnTo>
                <a:lnTo>
                  <a:pt x="1349" y="2058"/>
                </a:lnTo>
                <a:lnTo>
                  <a:pt x="1349" y="2059"/>
                </a:lnTo>
                <a:lnTo>
                  <a:pt x="1349" y="2061"/>
                </a:lnTo>
                <a:lnTo>
                  <a:pt x="1349" y="2063"/>
                </a:lnTo>
                <a:lnTo>
                  <a:pt x="1349" y="2064"/>
                </a:lnTo>
                <a:lnTo>
                  <a:pt x="1351" y="2064"/>
                </a:lnTo>
                <a:lnTo>
                  <a:pt x="1351" y="2066"/>
                </a:lnTo>
                <a:lnTo>
                  <a:pt x="1351" y="2067"/>
                </a:lnTo>
                <a:lnTo>
                  <a:pt x="1351" y="2069"/>
                </a:lnTo>
                <a:lnTo>
                  <a:pt x="1351" y="2071"/>
                </a:lnTo>
                <a:lnTo>
                  <a:pt x="1351" y="2072"/>
                </a:lnTo>
                <a:lnTo>
                  <a:pt x="1349" y="2072"/>
                </a:lnTo>
                <a:lnTo>
                  <a:pt x="1349" y="2071"/>
                </a:lnTo>
                <a:lnTo>
                  <a:pt x="1347" y="2071"/>
                </a:lnTo>
                <a:lnTo>
                  <a:pt x="1347" y="2072"/>
                </a:lnTo>
                <a:lnTo>
                  <a:pt x="1347" y="2074"/>
                </a:lnTo>
                <a:lnTo>
                  <a:pt x="1347" y="2075"/>
                </a:lnTo>
                <a:lnTo>
                  <a:pt x="1346" y="2075"/>
                </a:lnTo>
                <a:lnTo>
                  <a:pt x="1346" y="2074"/>
                </a:lnTo>
                <a:lnTo>
                  <a:pt x="1346" y="2072"/>
                </a:lnTo>
                <a:lnTo>
                  <a:pt x="1346" y="2071"/>
                </a:lnTo>
                <a:lnTo>
                  <a:pt x="1347" y="2071"/>
                </a:lnTo>
                <a:lnTo>
                  <a:pt x="1346" y="2069"/>
                </a:lnTo>
                <a:lnTo>
                  <a:pt x="1346" y="2071"/>
                </a:lnTo>
                <a:lnTo>
                  <a:pt x="1344" y="2071"/>
                </a:lnTo>
                <a:lnTo>
                  <a:pt x="1344" y="2069"/>
                </a:lnTo>
                <a:lnTo>
                  <a:pt x="1344" y="2067"/>
                </a:lnTo>
                <a:lnTo>
                  <a:pt x="1346" y="2069"/>
                </a:lnTo>
                <a:lnTo>
                  <a:pt x="1346" y="2067"/>
                </a:lnTo>
                <a:lnTo>
                  <a:pt x="1346" y="2066"/>
                </a:lnTo>
                <a:lnTo>
                  <a:pt x="1344" y="2066"/>
                </a:lnTo>
                <a:lnTo>
                  <a:pt x="1344" y="2067"/>
                </a:lnTo>
                <a:lnTo>
                  <a:pt x="1344" y="2066"/>
                </a:lnTo>
                <a:lnTo>
                  <a:pt x="1344" y="2064"/>
                </a:lnTo>
                <a:lnTo>
                  <a:pt x="1343" y="2064"/>
                </a:lnTo>
                <a:lnTo>
                  <a:pt x="1343" y="2066"/>
                </a:lnTo>
                <a:lnTo>
                  <a:pt x="1343" y="2067"/>
                </a:lnTo>
                <a:lnTo>
                  <a:pt x="1343" y="2069"/>
                </a:lnTo>
                <a:lnTo>
                  <a:pt x="1343" y="2071"/>
                </a:lnTo>
                <a:lnTo>
                  <a:pt x="1343" y="2072"/>
                </a:lnTo>
                <a:lnTo>
                  <a:pt x="1344" y="2072"/>
                </a:lnTo>
                <a:lnTo>
                  <a:pt x="1344" y="2074"/>
                </a:lnTo>
                <a:lnTo>
                  <a:pt x="1344" y="2075"/>
                </a:lnTo>
                <a:lnTo>
                  <a:pt x="1343" y="2077"/>
                </a:lnTo>
                <a:lnTo>
                  <a:pt x="1341" y="2077"/>
                </a:lnTo>
                <a:lnTo>
                  <a:pt x="1341" y="2075"/>
                </a:lnTo>
                <a:lnTo>
                  <a:pt x="1343" y="2075"/>
                </a:lnTo>
                <a:lnTo>
                  <a:pt x="1341" y="2074"/>
                </a:lnTo>
                <a:lnTo>
                  <a:pt x="1343" y="2074"/>
                </a:lnTo>
                <a:lnTo>
                  <a:pt x="1343" y="2072"/>
                </a:lnTo>
                <a:lnTo>
                  <a:pt x="1341" y="2072"/>
                </a:lnTo>
                <a:lnTo>
                  <a:pt x="1341" y="2074"/>
                </a:lnTo>
                <a:lnTo>
                  <a:pt x="1339" y="2074"/>
                </a:lnTo>
                <a:lnTo>
                  <a:pt x="1339" y="2072"/>
                </a:lnTo>
                <a:lnTo>
                  <a:pt x="1338" y="2072"/>
                </a:lnTo>
                <a:lnTo>
                  <a:pt x="1336" y="2072"/>
                </a:lnTo>
                <a:lnTo>
                  <a:pt x="1336" y="2071"/>
                </a:lnTo>
                <a:lnTo>
                  <a:pt x="1335" y="2071"/>
                </a:lnTo>
                <a:lnTo>
                  <a:pt x="1336" y="2071"/>
                </a:lnTo>
                <a:lnTo>
                  <a:pt x="1336" y="2069"/>
                </a:lnTo>
                <a:lnTo>
                  <a:pt x="1335" y="2069"/>
                </a:lnTo>
                <a:lnTo>
                  <a:pt x="1335" y="2067"/>
                </a:lnTo>
                <a:lnTo>
                  <a:pt x="1335" y="2066"/>
                </a:lnTo>
                <a:lnTo>
                  <a:pt x="1335" y="2064"/>
                </a:lnTo>
                <a:lnTo>
                  <a:pt x="1336" y="2063"/>
                </a:lnTo>
                <a:lnTo>
                  <a:pt x="1335" y="2063"/>
                </a:lnTo>
                <a:lnTo>
                  <a:pt x="1335" y="2064"/>
                </a:lnTo>
                <a:lnTo>
                  <a:pt x="1333" y="2064"/>
                </a:lnTo>
                <a:lnTo>
                  <a:pt x="1333" y="2063"/>
                </a:lnTo>
                <a:lnTo>
                  <a:pt x="1333" y="2061"/>
                </a:lnTo>
                <a:lnTo>
                  <a:pt x="1335" y="2059"/>
                </a:lnTo>
                <a:lnTo>
                  <a:pt x="1335" y="2058"/>
                </a:lnTo>
                <a:lnTo>
                  <a:pt x="1336" y="2058"/>
                </a:lnTo>
                <a:lnTo>
                  <a:pt x="1336" y="2056"/>
                </a:lnTo>
                <a:lnTo>
                  <a:pt x="1336" y="2058"/>
                </a:lnTo>
                <a:lnTo>
                  <a:pt x="1338" y="2058"/>
                </a:lnTo>
                <a:lnTo>
                  <a:pt x="1338" y="2056"/>
                </a:lnTo>
                <a:lnTo>
                  <a:pt x="1339" y="2056"/>
                </a:lnTo>
                <a:lnTo>
                  <a:pt x="1338" y="2056"/>
                </a:lnTo>
                <a:lnTo>
                  <a:pt x="1338" y="2055"/>
                </a:lnTo>
                <a:lnTo>
                  <a:pt x="1339" y="2053"/>
                </a:lnTo>
                <a:lnTo>
                  <a:pt x="1339" y="2051"/>
                </a:lnTo>
                <a:lnTo>
                  <a:pt x="1339" y="2050"/>
                </a:lnTo>
                <a:lnTo>
                  <a:pt x="1341" y="2050"/>
                </a:lnTo>
                <a:lnTo>
                  <a:pt x="1341" y="2048"/>
                </a:lnTo>
                <a:lnTo>
                  <a:pt x="1341" y="2047"/>
                </a:lnTo>
                <a:lnTo>
                  <a:pt x="1341" y="2045"/>
                </a:lnTo>
                <a:lnTo>
                  <a:pt x="1341" y="2043"/>
                </a:lnTo>
                <a:lnTo>
                  <a:pt x="1339" y="2043"/>
                </a:lnTo>
                <a:lnTo>
                  <a:pt x="1339" y="2042"/>
                </a:lnTo>
                <a:lnTo>
                  <a:pt x="1341" y="2042"/>
                </a:lnTo>
                <a:lnTo>
                  <a:pt x="1341" y="2040"/>
                </a:lnTo>
                <a:lnTo>
                  <a:pt x="1343" y="2040"/>
                </a:lnTo>
                <a:lnTo>
                  <a:pt x="1344" y="2040"/>
                </a:lnTo>
                <a:lnTo>
                  <a:pt x="1344" y="2039"/>
                </a:lnTo>
                <a:lnTo>
                  <a:pt x="1344" y="2037"/>
                </a:lnTo>
                <a:lnTo>
                  <a:pt x="1346" y="2035"/>
                </a:lnTo>
                <a:lnTo>
                  <a:pt x="1344" y="2035"/>
                </a:lnTo>
                <a:lnTo>
                  <a:pt x="1343" y="2037"/>
                </a:lnTo>
                <a:lnTo>
                  <a:pt x="1341" y="2037"/>
                </a:lnTo>
                <a:lnTo>
                  <a:pt x="1341" y="2039"/>
                </a:lnTo>
                <a:lnTo>
                  <a:pt x="1339" y="2039"/>
                </a:lnTo>
                <a:lnTo>
                  <a:pt x="1339" y="2040"/>
                </a:lnTo>
                <a:lnTo>
                  <a:pt x="1338" y="2040"/>
                </a:lnTo>
                <a:lnTo>
                  <a:pt x="1336" y="2042"/>
                </a:lnTo>
                <a:lnTo>
                  <a:pt x="1336" y="2043"/>
                </a:lnTo>
                <a:lnTo>
                  <a:pt x="1335" y="2042"/>
                </a:lnTo>
                <a:lnTo>
                  <a:pt x="1335" y="2040"/>
                </a:lnTo>
                <a:lnTo>
                  <a:pt x="1335" y="2039"/>
                </a:lnTo>
                <a:lnTo>
                  <a:pt x="1336" y="2039"/>
                </a:lnTo>
                <a:lnTo>
                  <a:pt x="1336" y="2037"/>
                </a:lnTo>
                <a:lnTo>
                  <a:pt x="1336" y="2035"/>
                </a:lnTo>
                <a:lnTo>
                  <a:pt x="1338" y="2035"/>
                </a:lnTo>
                <a:lnTo>
                  <a:pt x="1336" y="2035"/>
                </a:lnTo>
                <a:lnTo>
                  <a:pt x="1335" y="2035"/>
                </a:lnTo>
                <a:lnTo>
                  <a:pt x="1335" y="2034"/>
                </a:lnTo>
                <a:lnTo>
                  <a:pt x="1335" y="2032"/>
                </a:lnTo>
                <a:lnTo>
                  <a:pt x="1333" y="2034"/>
                </a:lnTo>
                <a:lnTo>
                  <a:pt x="1331" y="2035"/>
                </a:lnTo>
                <a:lnTo>
                  <a:pt x="1331" y="2037"/>
                </a:lnTo>
                <a:lnTo>
                  <a:pt x="1331" y="2039"/>
                </a:lnTo>
                <a:lnTo>
                  <a:pt x="1330" y="2039"/>
                </a:lnTo>
                <a:lnTo>
                  <a:pt x="1328" y="2039"/>
                </a:lnTo>
                <a:lnTo>
                  <a:pt x="1327" y="2040"/>
                </a:lnTo>
                <a:lnTo>
                  <a:pt x="1325" y="2040"/>
                </a:lnTo>
                <a:lnTo>
                  <a:pt x="1323" y="2040"/>
                </a:lnTo>
                <a:lnTo>
                  <a:pt x="1322" y="2042"/>
                </a:lnTo>
                <a:lnTo>
                  <a:pt x="1322" y="2040"/>
                </a:lnTo>
                <a:lnTo>
                  <a:pt x="1320" y="2040"/>
                </a:lnTo>
                <a:lnTo>
                  <a:pt x="1319" y="2040"/>
                </a:lnTo>
                <a:lnTo>
                  <a:pt x="1319" y="2039"/>
                </a:lnTo>
                <a:lnTo>
                  <a:pt x="1320" y="2039"/>
                </a:lnTo>
                <a:lnTo>
                  <a:pt x="1320" y="2037"/>
                </a:lnTo>
                <a:lnTo>
                  <a:pt x="1320" y="2035"/>
                </a:lnTo>
                <a:lnTo>
                  <a:pt x="1319" y="2037"/>
                </a:lnTo>
                <a:lnTo>
                  <a:pt x="1317" y="2039"/>
                </a:lnTo>
                <a:lnTo>
                  <a:pt x="1315" y="2039"/>
                </a:lnTo>
                <a:lnTo>
                  <a:pt x="1315" y="2040"/>
                </a:lnTo>
                <a:lnTo>
                  <a:pt x="1314" y="2040"/>
                </a:lnTo>
                <a:lnTo>
                  <a:pt x="1314" y="2039"/>
                </a:lnTo>
                <a:lnTo>
                  <a:pt x="1312" y="2039"/>
                </a:lnTo>
                <a:lnTo>
                  <a:pt x="1312" y="2040"/>
                </a:lnTo>
                <a:lnTo>
                  <a:pt x="1311" y="2040"/>
                </a:lnTo>
                <a:lnTo>
                  <a:pt x="1309" y="2040"/>
                </a:lnTo>
                <a:lnTo>
                  <a:pt x="1309" y="2042"/>
                </a:lnTo>
                <a:lnTo>
                  <a:pt x="1307" y="2042"/>
                </a:lnTo>
                <a:lnTo>
                  <a:pt x="1306" y="2043"/>
                </a:lnTo>
                <a:lnTo>
                  <a:pt x="1306" y="2045"/>
                </a:lnTo>
                <a:lnTo>
                  <a:pt x="1304" y="2043"/>
                </a:lnTo>
                <a:lnTo>
                  <a:pt x="1306" y="2043"/>
                </a:lnTo>
                <a:lnTo>
                  <a:pt x="1304" y="2043"/>
                </a:lnTo>
                <a:lnTo>
                  <a:pt x="1303" y="2043"/>
                </a:lnTo>
                <a:lnTo>
                  <a:pt x="1303" y="2042"/>
                </a:lnTo>
                <a:lnTo>
                  <a:pt x="1304" y="2042"/>
                </a:lnTo>
                <a:lnTo>
                  <a:pt x="1304" y="2040"/>
                </a:lnTo>
                <a:lnTo>
                  <a:pt x="1304" y="2039"/>
                </a:lnTo>
                <a:lnTo>
                  <a:pt x="1304" y="2040"/>
                </a:lnTo>
                <a:lnTo>
                  <a:pt x="1303" y="2040"/>
                </a:lnTo>
                <a:lnTo>
                  <a:pt x="1303" y="2042"/>
                </a:lnTo>
                <a:lnTo>
                  <a:pt x="1301" y="2042"/>
                </a:lnTo>
                <a:lnTo>
                  <a:pt x="1301" y="2043"/>
                </a:lnTo>
                <a:lnTo>
                  <a:pt x="1299" y="2043"/>
                </a:lnTo>
                <a:lnTo>
                  <a:pt x="1299" y="2042"/>
                </a:lnTo>
                <a:lnTo>
                  <a:pt x="1299" y="2040"/>
                </a:lnTo>
                <a:lnTo>
                  <a:pt x="1301" y="2040"/>
                </a:lnTo>
                <a:lnTo>
                  <a:pt x="1301" y="2039"/>
                </a:lnTo>
                <a:lnTo>
                  <a:pt x="1303" y="2037"/>
                </a:lnTo>
                <a:lnTo>
                  <a:pt x="1303" y="2035"/>
                </a:lnTo>
                <a:lnTo>
                  <a:pt x="1301" y="2035"/>
                </a:lnTo>
                <a:lnTo>
                  <a:pt x="1301" y="2034"/>
                </a:lnTo>
                <a:lnTo>
                  <a:pt x="1303" y="2034"/>
                </a:lnTo>
                <a:lnTo>
                  <a:pt x="1303" y="2032"/>
                </a:lnTo>
                <a:lnTo>
                  <a:pt x="1304" y="2032"/>
                </a:lnTo>
                <a:lnTo>
                  <a:pt x="1304" y="2031"/>
                </a:lnTo>
                <a:lnTo>
                  <a:pt x="1303" y="2031"/>
                </a:lnTo>
                <a:lnTo>
                  <a:pt x="1303" y="2032"/>
                </a:lnTo>
                <a:lnTo>
                  <a:pt x="1301" y="2032"/>
                </a:lnTo>
                <a:lnTo>
                  <a:pt x="1301" y="2034"/>
                </a:lnTo>
                <a:lnTo>
                  <a:pt x="1299" y="2034"/>
                </a:lnTo>
                <a:lnTo>
                  <a:pt x="1299" y="2035"/>
                </a:lnTo>
                <a:lnTo>
                  <a:pt x="1299" y="2037"/>
                </a:lnTo>
                <a:lnTo>
                  <a:pt x="1298" y="2037"/>
                </a:lnTo>
                <a:lnTo>
                  <a:pt x="1298" y="2039"/>
                </a:lnTo>
                <a:lnTo>
                  <a:pt x="1296" y="2039"/>
                </a:lnTo>
                <a:lnTo>
                  <a:pt x="1296" y="2037"/>
                </a:lnTo>
                <a:lnTo>
                  <a:pt x="1296" y="2035"/>
                </a:lnTo>
                <a:lnTo>
                  <a:pt x="1296" y="2034"/>
                </a:lnTo>
                <a:lnTo>
                  <a:pt x="1296" y="2032"/>
                </a:lnTo>
                <a:lnTo>
                  <a:pt x="1298" y="2032"/>
                </a:lnTo>
                <a:lnTo>
                  <a:pt x="1298" y="2031"/>
                </a:lnTo>
                <a:lnTo>
                  <a:pt x="1299" y="2031"/>
                </a:lnTo>
                <a:lnTo>
                  <a:pt x="1299" y="2029"/>
                </a:lnTo>
                <a:lnTo>
                  <a:pt x="1301" y="2029"/>
                </a:lnTo>
                <a:lnTo>
                  <a:pt x="1301" y="2027"/>
                </a:lnTo>
                <a:lnTo>
                  <a:pt x="1301" y="2026"/>
                </a:lnTo>
                <a:lnTo>
                  <a:pt x="1303" y="2026"/>
                </a:lnTo>
                <a:lnTo>
                  <a:pt x="1303" y="2024"/>
                </a:lnTo>
                <a:lnTo>
                  <a:pt x="1304" y="2024"/>
                </a:lnTo>
                <a:lnTo>
                  <a:pt x="1304" y="2026"/>
                </a:lnTo>
                <a:lnTo>
                  <a:pt x="1304" y="2027"/>
                </a:lnTo>
                <a:lnTo>
                  <a:pt x="1303" y="2027"/>
                </a:lnTo>
                <a:lnTo>
                  <a:pt x="1303" y="2029"/>
                </a:lnTo>
                <a:lnTo>
                  <a:pt x="1304" y="2029"/>
                </a:lnTo>
                <a:lnTo>
                  <a:pt x="1306" y="2029"/>
                </a:lnTo>
                <a:lnTo>
                  <a:pt x="1306" y="2027"/>
                </a:lnTo>
                <a:lnTo>
                  <a:pt x="1306" y="2026"/>
                </a:lnTo>
                <a:lnTo>
                  <a:pt x="1307" y="2026"/>
                </a:lnTo>
                <a:lnTo>
                  <a:pt x="1309" y="2027"/>
                </a:lnTo>
                <a:lnTo>
                  <a:pt x="1309" y="2029"/>
                </a:lnTo>
                <a:lnTo>
                  <a:pt x="1311" y="2027"/>
                </a:lnTo>
                <a:lnTo>
                  <a:pt x="1311" y="2026"/>
                </a:lnTo>
                <a:lnTo>
                  <a:pt x="1309" y="2024"/>
                </a:lnTo>
                <a:lnTo>
                  <a:pt x="1309" y="2023"/>
                </a:lnTo>
                <a:lnTo>
                  <a:pt x="1309" y="2021"/>
                </a:lnTo>
                <a:lnTo>
                  <a:pt x="1309" y="2019"/>
                </a:lnTo>
                <a:lnTo>
                  <a:pt x="1309" y="2018"/>
                </a:lnTo>
                <a:lnTo>
                  <a:pt x="1311" y="2018"/>
                </a:lnTo>
                <a:lnTo>
                  <a:pt x="1312" y="2018"/>
                </a:lnTo>
                <a:lnTo>
                  <a:pt x="1314" y="2016"/>
                </a:lnTo>
                <a:lnTo>
                  <a:pt x="1314" y="2015"/>
                </a:lnTo>
                <a:lnTo>
                  <a:pt x="1314" y="2013"/>
                </a:lnTo>
                <a:lnTo>
                  <a:pt x="1314" y="2011"/>
                </a:lnTo>
                <a:lnTo>
                  <a:pt x="1315" y="2011"/>
                </a:lnTo>
                <a:lnTo>
                  <a:pt x="1317" y="2011"/>
                </a:lnTo>
                <a:lnTo>
                  <a:pt x="1317" y="2010"/>
                </a:lnTo>
                <a:lnTo>
                  <a:pt x="1319" y="2010"/>
                </a:lnTo>
                <a:lnTo>
                  <a:pt x="1319" y="2008"/>
                </a:lnTo>
                <a:lnTo>
                  <a:pt x="1320" y="2008"/>
                </a:lnTo>
                <a:lnTo>
                  <a:pt x="1320" y="2007"/>
                </a:lnTo>
                <a:lnTo>
                  <a:pt x="1319" y="2007"/>
                </a:lnTo>
                <a:lnTo>
                  <a:pt x="1317" y="2007"/>
                </a:lnTo>
                <a:lnTo>
                  <a:pt x="1317" y="2005"/>
                </a:lnTo>
                <a:lnTo>
                  <a:pt x="1317" y="2003"/>
                </a:lnTo>
                <a:lnTo>
                  <a:pt x="1319" y="2003"/>
                </a:lnTo>
                <a:lnTo>
                  <a:pt x="1320" y="2003"/>
                </a:lnTo>
                <a:lnTo>
                  <a:pt x="1322" y="2003"/>
                </a:lnTo>
                <a:lnTo>
                  <a:pt x="1323" y="2003"/>
                </a:lnTo>
                <a:lnTo>
                  <a:pt x="1325" y="2003"/>
                </a:lnTo>
                <a:lnTo>
                  <a:pt x="1327" y="2003"/>
                </a:lnTo>
                <a:lnTo>
                  <a:pt x="1327" y="2005"/>
                </a:lnTo>
                <a:lnTo>
                  <a:pt x="1327" y="2003"/>
                </a:lnTo>
                <a:lnTo>
                  <a:pt x="1328" y="2003"/>
                </a:lnTo>
                <a:lnTo>
                  <a:pt x="1328" y="2002"/>
                </a:lnTo>
                <a:lnTo>
                  <a:pt x="1330" y="2002"/>
                </a:lnTo>
                <a:lnTo>
                  <a:pt x="1330" y="2003"/>
                </a:lnTo>
                <a:close/>
                <a:moveTo>
                  <a:pt x="1426" y="2003"/>
                </a:moveTo>
                <a:lnTo>
                  <a:pt x="1426" y="2002"/>
                </a:lnTo>
                <a:lnTo>
                  <a:pt x="1426" y="2003"/>
                </a:lnTo>
                <a:close/>
                <a:moveTo>
                  <a:pt x="1386" y="2002"/>
                </a:moveTo>
                <a:lnTo>
                  <a:pt x="1386" y="2003"/>
                </a:lnTo>
                <a:lnTo>
                  <a:pt x="1386" y="2002"/>
                </a:lnTo>
                <a:lnTo>
                  <a:pt x="1384" y="2002"/>
                </a:lnTo>
                <a:lnTo>
                  <a:pt x="1386" y="2002"/>
                </a:lnTo>
                <a:lnTo>
                  <a:pt x="1386" y="2000"/>
                </a:lnTo>
                <a:lnTo>
                  <a:pt x="1386" y="2002"/>
                </a:lnTo>
                <a:close/>
                <a:moveTo>
                  <a:pt x="1378" y="2002"/>
                </a:moveTo>
                <a:lnTo>
                  <a:pt x="1376" y="2002"/>
                </a:lnTo>
                <a:lnTo>
                  <a:pt x="1376" y="2000"/>
                </a:lnTo>
                <a:lnTo>
                  <a:pt x="1378" y="2000"/>
                </a:lnTo>
                <a:lnTo>
                  <a:pt x="1378" y="2002"/>
                </a:lnTo>
                <a:close/>
                <a:moveTo>
                  <a:pt x="1386" y="2000"/>
                </a:moveTo>
                <a:lnTo>
                  <a:pt x="1386" y="2002"/>
                </a:lnTo>
                <a:lnTo>
                  <a:pt x="1384" y="2002"/>
                </a:lnTo>
                <a:lnTo>
                  <a:pt x="1383" y="2002"/>
                </a:lnTo>
                <a:lnTo>
                  <a:pt x="1381" y="2002"/>
                </a:lnTo>
                <a:lnTo>
                  <a:pt x="1381" y="2000"/>
                </a:lnTo>
                <a:lnTo>
                  <a:pt x="1383" y="2000"/>
                </a:lnTo>
                <a:lnTo>
                  <a:pt x="1384" y="2000"/>
                </a:lnTo>
                <a:lnTo>
                  <a:pt x="1386" y="1999"/>
                </a:lnTo>
                <a:lnTo>
                  <a:pt x="1386" y="2000"/>
                </a:lnTo>
                <a:close/>
                <a:moveTo>
                  <a:pt x="1245" y="1997"/>
                </a:moveTo>
                <a:lnTo>
                  <a:pt x="1245" y="1999"/>
                </a:lnTo>
                <a:lnTo>
                  <a:pt x="1245" y="1997"/>
                </a:lnTo>
                <a:lnTo>
                  <a:pt x="1243" y="1997"/>
                </a:lnTo>
                <a:lnTo>
                  <a:pt x="1245" y="1997"/>
                </a:lnTo>
                <a:close/>
                <a:moveTo>
                  <a:pt x="1243" y="1995"/>
                </a:moveTo>
                <a:lnTo>
                  <a:pt x="1243" y="1994"/>
                </a:lnTo>
                <a:lnTo>
                  <a:pt x="1245" y="1994"/>
                </a:lnTo>
                <a:lnTo>
                  <a:pt x="1243" y="1995"/>
                </a:lnTo>
                <a:close/>
                <a:moveTo>
                  <a:pt x="594" y="1995"/>
                </a:moveTo>
                <a:lnTo>
                  <a:pt x="594" y="1997"/>
                </a:lnTo>
                <a:lnTo>
                  <a:pt x="594" y="1995"/>
                </a:lnTo>
                <a:lnTo>
                  <a:pt x="594" y="1997"/>
                </a:lnTo>
                <a:lnTo>
                  <a:pt x="592" y="1997"/>
                </a:lnTo>
                <a:lnTo>
                  <a:pt x="592" y="1995"/>
                </a:lnTo>
                <a:lnTo>
                  <a:pt x="591" y="1995"/>
                </a:lnTo>
                <a:lnTo>
                  <a:pt x="591" y="1994"/>
                </a:lnTo>
                <a:lnTo>
                  <a:pt x="592" y="1994"/>
                </a:lnTo>
                <a:lnTo>
                  <a:pt x="592" y="1992"/>
                </a:lnTo>
                <a:lnTo>
                  <a:pt x="594" y="1992"/>
                </a:lnTo>
                <a:lnTo>
                  <a:pt x="594" y="1994"/>
                </a:lnTo>
                <a:lnTo>
                  <a:pt x="595" y="1994"/>
                </a:lnTo>
                <a:lnTo>
                  <a:pt x="595" y="1995"/>
                </a:lnTo>
                <a:lnTo>
                  <a:pt x="594" y="1995"/>
                </a:lnTo>
                <a:close/>
                <a:moveTo>
                  <a:pt x="597" y="1995"/>
                </a:moveTo>
                <a:lnTo>
                  <a:pt x="597" y="1994"/>
                </a:lnTo>
                <a:lnTo>
                  <a:pt x="597" y="1992"/>
                </a:lnTo>
                <a:lnTo>
                  <a:pt x="599" y="1992"/>
                </a:lnTo>
                <a:lnTo>
                  <a:pt x="599" y="1994"/>
                </a:lnTo>
                <a:lnTo>
                  <a:pt x="597" y="1994"/>
                </a:lnTo>
                <a:lnTo>
                  <a:pt x="597" y="1995"/>
                </a:lnTo>
                <a:close/>
                <a:moveTo>
                  <a:pt x="1243" y="1992"/>
                </a:moveTo>
                <a:lnTo>
                  <a:pt x="1245" y="1992"/>
                </a:lnTo>
                <a:lnTo>
                  <a:pt x="1245" y="1994"/>
                </a:lnTo>
                <a:lnTo>
                  <a:pt x="1247" y="1994"/>
                </a:lnTo>
                <a:lnTo>
                  <a:pt x="1245" y="1994"/>
                </a:lnTo>
                <a:lnTo>
                  <a:pt x="1243" y="1994"/>
                </a:lnTo>
                <a:lnTo>
                  <a:pt x="1243" y="1992"/>
                </a:lnTo>
                <a:close/>
                <a:moveTo>
                  <a:pt x="1349" y="1994"/>
                </a:moveTo>
                <a:lnTo>
                  <a:pt x="1349" y="1992"/>
                </a:lnTo>
                <a:lnTo>
                  <a:pt x="1349" y="1994"/>
                </a:lnTo>
                <a:close/>
                <a:moveTo>
                  <a:pt x="1240" y="1992"/>
                </a:moveTo>
                <a:lnTo>
                  <a:pt x="1240" y="1994"/>
                </a:lnTo>
                <a:lnTo>
                  <a:pt x="1239" y="1992"/>
                </a:lnTo>
                <a:lnTo>
                  <a:pt x="1240" y="1992"/>
                </a:lnTo>
                <a:close/>
                <a:moveTo>
                  <a:pt x="1381" y="1992"/>
                </a:moveTo>
                <a:lnTo>
                  <a:pt x="1383" y="1992"/>
                </a:lnTo>
                <a:lnTo>
                  <a:pt x="1384" y="1992"/>
                </a:lnTo>
                <a:lnTo>
                  <a:pt x="1386" y="1992"/>
                </a:lnTo>
                <a:lnTo>
                  <a:pt x="1386" y="1994"/>
                </a:lnTo>
                <a:lnTo>
                  <a:pt x="1387" y="1994"/>
                </a:lnTo>
                <a:lnTo>
                  <a:pt x="1387" y="1995"/>
                </a:lnTo>
                <a:lnTo>
                  <a:pt x="1387" y="1997"/>
                </a:lnTo>
                <a:lnTo>
                  <a:pt x="1387" y="1999"/>
                </a:lnTo>
                <a:lnTo>
                  <a:pt x="1386" y="1999"/>
                </a:lnTo>
                <a:lnTo>
                  <a:pt x="1384" y="1999"/>
                </a:lnTo>
                <a:lnTo>
                  <a:pt x="1384" y="2000"/>
                </a:lnTo>
                <a:lnTo>
                  <a:pt x="1383" y="1999"/>
                </a:lnTo>
                <a:lnTo>
                  <a:pt x="1384" y="1999"/>
                </a:lnTo>
                <a:lnTo>
                  <a:pt x="1383" y="1999"/>
                </a:lnTo>
                <a:lnTo>
                  <a:pt x="1381" y="1999"/>
                </a:lnTo>
                <a:lnTo>
                  <a:pt x="1379" y="1997"/>
                </a:lnTo>
                <a:lnTo>
                  <a:pt x="1378" y="1997"/>
                </a:lnTo>
                <a:lnTo>
                  <a:pt x="1379" y="1995"/>
                </a:lnTo>
                <a:lnTo>
                  <a:pt x="1378" y="1995"/>
                </a:lnTo>
                <a:lnTo>
                  <a:pt x="1378" y="1994"/>
                </a:lnTo>
                <a:lnTo>
                  <a:pt x="1379" y="1994"/>
                </a:lnTo>
                <a:lnTo>
                  <a:pt x="1381" y="1994"/>
                </a:lnTo>
                <a:lnTo>
                  <a:pt x="1381" y="1992"/>
                </a:lnTo>
                <a:close/>
                <a:moveTo>
                  <a:pt x="1392" y="1992"/>
                </a:moveTo>
                <a:lnTo>
                  <a:pt x="1391" y="1992"/>
                </a:lnTo>
                <a:lnTo>
                  <a:pt x="1391" y="1991"/>
                </a:lnTo>
                <a:lnTo>
                  <a:pt x="1392" y="1991"/>
                </a:lnTo>
                <a:lnTo>
                  <a:pt x="1394" y="1991"/>
                </a:lnTo>
                <a:lnTo>
                  <a:pt x="1394" y="1992"/>
                </a:lnTo>
                <a:lnTo>
                  <a:pt x="1392" y="1992"/>
                </a:lnTo>
                <a:close/>
                <a:moveTo>
                  <a:pt x="1363" y="1992"/>
                </a:moveTo>
                <a:lnTo>
                  <a:pt x="1363" y="1991"/>
                </a:lnTo>
                <a:lnTo>
                  <a:pt x="1363" y="1989"/>
                </a:lnTo>
                <a:lnTo>
                  <a:pt x="1363" y="1991"/>
                </a:lnTo>
                <a:lnTo>
                  <a:pt x="1363" y="1992"/>
                </a:lnTo>
                <a:close/>
                <a:moveTo>
                  <a:pt x="1243" y="1991"/>
                </a:moveTo>
                <a:lnTo>
                  <a:pt x="1243" y="1989"/>
                </a:lnTo>
                <a:lnTo>
                  <a:pt x="1245" y="1991"/>
                </a:lnTo>
                <a:lnTo>
                  <a:pt x="1243" y="1991"/>
                </a:lnTo>
                <a:close/>
                <a:moveTo>
                  <a:pt x="1459" y="1991"/>
                </a:moveTo>
                <a:lnTo>
                  <a:pt x="1459" y="1989"/>
                </a:lnTo>
                <a:lnTo>
                  <a:pt x="1458" y="1989"/>
                </a:lnTo>
                <a:lnTo>
                  <a:pt x="1459" y="1989"/>
                </a:lnTo>
                <a:lnTo>
                  <a:pt x="1459" y="1991"/>
                </a:lnTo>
                <a:close/>
                <a:moveTo>
                  <a:pt x="1247" y="1989"/>
                </a:moveTo>
                <a:lnTo>
                  <a:pt x="1247" y="1991"/>
                </a:lnTo>
                <a:lnTo>
                  <a:pt x="1245" y="1991"/>
                </a:lnTo>
                <a:lnTo>
                  <a:pt x="1245" y="1989"/>
                </a:lnTo>
                <a:lnTo>
                  <a:pt x="1247" y="1987"/>
                </a:lnTo>
                <a:lnTo>
                  <a:pt x="1247" y="1989"/>
                </a:lnTo>
                <a:close/>
                <a:moveTo>
                  <a:pt x="1365" y="1989"/>
                </a:moveTo>
                <a:lnTo>
                  <a:pt x="1365" y="1987"/>
                </a:lnTo>
                <a:lnTo>
                  <a:pt x="1365" y="1989"/>
                </a:lnTo>
                <a:close/>
                <a:moveTo>
                  <a:pt x="1330" y="1986"/>
                </a:moveTo>
                <a:lnTo>
                  <a:pt x="1331" y="1986"/>
                </a:lnTo>
                <a:lnTo>
                  <a:pt x="1331" y="1987"/>
                </a:lnTo>
                <a:lnTo>
                  <a:pt x="1331" y="1989"/>
                </a:lnTo>
                <a:lnTo>
                  <a:pt x="1330" y="1989"/>
                </a:lnTo>
                <a:lnTo>
                  <a:pt x="1330" y="1991"/>
                </a:lnTo>
                <a:lnTo>
                  <a:pt x="1328" y="1991"/>
                </a:lnTo>
                <a:lnTo>
                  <a:pt x="1328" y="1989"/>
                </a:lnTo>
                <a:lnTo>
                  <a:pt x="1328" y="1991"/>
                </a:lnTo>
                <a:lnTo>
                  <a:pt x="1327" y="1991"/>
                </a:lnTo>
                <a:lnTo>
                  <a:pt x="1327" y="1989"/>
                </a:lnTo>
                <a:lnTo>
                  <a:pt x="1327" y="1987"/>
                </a:lnTo>
                <a:lnTo>
                  <a:pt x="1327" y="1986"/>
                </a:lnTo>
                <a:lnTo>
                  <a:pt x="1328" y="1986"/>
                </a:lnTo>
                <a:lnTo>
                  <a:pt x="1330" y="1986"/>
                </a:lnTo>
                <a:close/>
                <a:moveTo>
                  <a:pt x="1247" y="1986"/>
                </a:moveTo>
                <a:lnTo>
                  <a:pt x="1247" y="1984"/>
                </a:lnTo>
                <a:lnTo>
                  <a:pt x="1248" y="1984"/>
                </a:lnTo>
                <a:lnTo>
                  <a:pt x="1247" y="1986"/>
                </a:lnTo>
                <a:close/>
                <a:moveTo>
                  <a:pt x="1333" y="1984"/>
                </a:moveTo>
                <a:lnTo>
                  <a:pt x="1335" y="1984"/>
                </a:lnTo>
                <a:lnTo>
                  <a:pt x="1333" y="1984"/>
                </a:lnTo>
                <a:lnTo>
                  <a:pt x="1333" y="1986"/>
                </a:lnTo>
                <a:lnTo>
                  <a:pt x="1331" y="1986"/>
                </a:lnTo>
                <a:lnTo>
                  <a:pt x="1331" y="1984"/>
                </a:lnTo>
                <a:lnTo>
                  <a:pt x="1333" y="1984"/>
                </a:lnTo>
                <a:close/>
                <a:moveTo>
                  <a:pt x="1247" y="1984"/>
                </a:moveTo>
                <a:lnTo>
                  <a:pt x="1245" y="1984"/>
                </a:lnTo>
                <a:lnTo>
                  <a:pt x="1245" y="1983"/>
                </a:lnTo>
                <a:lnTo>
                  <a:pt x="1247" y="1983"/>
                </a:lnTo>
                <a:lnTo>
                  <a:pt x="1247" y="1984"/>
                </a:lnTo>
                <a:close/>
                <a:moveTo>
                  <a:pt x="570" y="1984"/>
                </a:moveTo>
                <a:lnTo>
                  <a:pt x="568" y="1984"/>
                </a:lnTo>
                <a:lnTo>
                  <a:pt x="568" y="1983"/>
                </a:lnTo>
                <a:lnTo>
                  <a:pt x="570" y="1983"/>
                </a:lnTo>
                <a:lnTo>
                  <a:pt x="570" y="1984"/>
                </a:lnTo>
                <a:close/>
                <a:moveTo>
                  <a:pt x="1383" y="1984"/>
                </a:moveTo>
                <a:lnTo>
                  <a:pt x="1384" y="1986"/>
                </a:lnTo>
                <a:lnTo>
                  <a:pt x="1383" y="1986"/>
                </a:lnTo>
                <a:lnTo>
                  <a:pt x="1381" y="1986"/>
                </a:lnTo>
                <a:lnTo>
                  <a:pt x="1379" y="1984"/>
                </a:lnTo>
                <a:lnTo>
                  <a:pt x="1379" y="1983"/>
                </a:lnTo>
                <a:lnTo>
                  <a:pt x="1381" y="1983"/>
                </a:lnTo>
                <a:lnTo>
                  <a:pt x="1383" y="1983"/>
                </a:lnTo>
                <a:lnTo>
                  <a:pt x="1383" y="1984"/>
                </a:lnTo>
                <a:close/>
                <a:moveTo>
                  <a:pt x="1243" y="1984"/>
                </a:moveTo>
                <a:lnTo>
                  <a:pt x="1242" y="1984"/>
                </a:lnTo>
                <a:lnTo>
                  <a:pt x="1242" y="1983"/>
                </a:lnTo>
                <a:lnTo>
                  <a:pt x="1243" y="1983"/>
                </a:lnTo>
                <a:lnTo>
                  <a:pt x="1243" y="1984"/>
                </a:lnTo>
                <a:close/>
                <a:moveTo>
                  <a:pt x="531" y="1983"/>
                </a:moveTo>
                <a:lnTo>
                  <a:pt x="530" y="1983"/>
                </a:lnTo>
                <a:lnTo>
                  <a:pt x="530" y="1981"/>
                </a:lnTo>
                <a:lnTo>
                  <a:pt x="531" y="1981"/>
                </a:lnTo>
                <a:lnTo>
                  <a:pt x="531" y="1983"/>
                </a:lnTo>
                <a:close/>
                <a:moveTo>
                  <a:pt x="573" y="1979"/>
                </a:moveTo>
                <a:lnTo>
                  <a:pt x="573" y="1981"/>
                </a:lnTo>
                <a:lnTo>
                  <a:pt x="571" y="1981"/>
                </a:lnTo>
                <a:lnTo>
                  <a:pt x="571" y="1979"/>
                </a:lnTo>
                <a:lnTo>
                  <a:pt x="573" y="1979"/>
                </a:lnTo>
                <a:close/>
                <a:moveTo>
                  <a:pt x="528" y="1981"/>
                </a:moveTo>
                <a:lnTo>
                  <a:pt x="528" y="1979"/>
                </a:lnTo>
                <a:lnTo>
                  <a:pt x="527" y="1979"/>
                </a:lnTo>
                <a:lnTo>
                  <a:pt x="528" y="1979"/>
                </a:lnTo>
                <a:lnTo>
                  <a:pt x="528" y="1978"/>
                </a:lnTo>
                <a:lnTo>
                  <a:pt x="528" y="1979"/>
                </a:lnTo>
                <a:lnTo>
                  <a:pt x="528" y="1981"/>
                </a:lnTo>
                <a:close/>
                <a:moveTo>
                  <a:pt x="535" y="1979"/>
                </a:moveTo>
                <a:lnTo>
                  <a:pt x="535" y="1978"/>
                </a:lnTo>
                <a:lnTo>
                  <a:pt x="536" y="1978"/>
                </a:lnTo>
                <a:lnTo>
                  <a:pt x="536" y="1979"/>
                </a:lnTo>
                <a:lnTo>
                  <a:pt x="535" y="1979"/>
                </a:lnTo>
                <a:close/>
                <a:moveTo>
                  <a:pt x="1456" y="1978"/>
                </a:moveTo>
                <a:lnTo>
                  <a:pt x="1456" y="1979"/>
                </a:lnTo>
                <a:lnTo>
                  <a:pt x="1455" y="1979"/>
                </a:lnTo>
                <a:lnTo>
                  <a:pt x="1455" y="1978"/>
                </a:lnTo>
                <a:lnTo>
                  <a:pt x="1456" y="1978"/>
                </a:lnTo>
                <a:close/>
                <a:moveTo>
                  <a:pt x="1261" y="1976"/>
                </a:moveTo>
                <a:lnTo>
                  <a:pt x="1261" y="1975"/>
                </a:lnTo>
                <a:lnTo>
                  <a:pt x="1261" y="1976"/>
                </a:lnTo>
                <a:close/>
                <a:moveTo>
                  <a:pt x="535" y="1975"/>
                </a:moveTo>
                <a:lnTo>
                  <a:pt x="535" y="1976"/>
                </a:lnTo>
                <a:lnTo>
                  <a:pt x="536" y="1976"/>
                </a:lnTo>
                <a:lnTo>
                  <a:pt x="535" y="1976"/>
                </a:lnTo>
                <a:lnTo>
                  <a:pt x="535" y="1978"/>
                </a:lnTo>
                <a:lnTo>
                  <a:pt x="533" y="1976"/>
                </a:lnTo>
                <a:lnTo>
                  <a:pt x="533" y="1975"/>
                </a:lnTo>
                <a:lnTo>
                  <a:pt x="535" y="1975"/>
                </a:lnTo>
                <a:close/>
                <a:moveTo>
                  <a:pt x="1240" y="1975"/>
                </a:moveTo>
                <a:lnTo>
                  <a:pt x="1240" y="1976"/>
                </a:lnTo>
                <a:lnTo>
                  <a:pt x="1239" y="1975"/>
                </a:lnTo>
                <a:lnTo>
                  <a:pt x="1239" y="1973"/>
                </a:lnTo>
                <a:lnTo>
                  <a:pt x="1239" y="1975"/>
                </a:lnTo>
                <a:lnTo>
                  <a:pt x="1240" y="1975"/>
                </a:lnTo>
                <a:close/>
                <a:moveTo>
                  <a:pt x="547" y="1975"/>
                </a:moveTo>
                <a:lnTo>
                  <a:pt x="546" y="1975"/>
                </a:lnTo>
                <a:lnTo>
                  <a:pt x="546" y="1973"/>
                </a:lnTo>
                <a:lnTo>
                  <a:pt x="547" y="1973"/>
                </a:lnTo>
                <a:lnTo>
                  <a:pt x="547" y="1975"/>
                </a:lnTo>
                <a:close/>
                <a:moveTo>
                  <a:pt x="1240" y="1973"/>
                </a:moveTo>
                <a:lnTo>
                  <a:pt x="1239" y="1973"/>
                </a:lnTo>
                <a:lnTo>
                  <a:pt x="1240" y="1973"/>
                </a:lnTo>
                <a:close/>
                <a:moveTo>
                  <a:pt x="1237" y="1973"/>
                </a:moveTo>
                <a:lnTo>
                  <a:pt x="1235" y="1973"/>
                </a:lnTo>
                <a:lnTo>
                  <a:pt x="1237" y="1973"/>
                </a:lnTo>
                <a:lnTo>
                  <a:pt x="1237" y="1971"/>
                </a:lnTo>
                <a:lnTo>
                  <a:pt x="1237" y="1973"/>
                </a:lnTo>
                <a:close/>
                <a:moveTo>
                  <a:pt x="1427" y="1971"/>
                </a:moveTo>
                <a:lnTo>
                  <a:pt x="1429" y="1973"/>
                </a:lnTo>
                <a:lnTo>
                  <a:pt x="1429" y="1971"/>
                </a:lnTo>
                <a:lnTo>
                  <a:pt x="1431" y="1971"/>
                </a:lnTo>
                <a:lnTo>
                  <a:pt x="1431" y="1973"/>
                </a:lnTo>
                <a:lnTo>
                  <a:pt x="1432" y="1973"/>
                </a:lnTo>
                <a:lnTo>
                  <a:pt x="1434" y="1973"/>
                </a:lnTo>
                <a:lnTo>
                  <a:pt x="1434" y="1975"/>
                </a:lnTo>
                <a:lnTo>
                  <a:pt x="1435" y="1975"/>
                </a:lnTo>
                <a:lnTo>
                  <a:pt x="1435" y="1973"/>
                </a:lnTo>
                <a:lnTo>
                  <a:pt x="1435" y="1975"/>
                </a:lnTo>
                <a:lnTo>
                  <a:pt x="1437" y="1975"/>
                </a:lnTo>
                <a:lnTo>
                  <a:pt x="1437" y="1976"/>
                </a:lnTo>
                <a:lnTo>
                  <a:pt x="1439" y="1976"/>
                </a:lnTo>
                <a:lnTo>
                  <a:pt x="1437" y="1976"/>
                </a:lnTo>
                <a:lnTo>
                  <a:pt x="1439" y="1975"/>
                </a:lnTo>
                <a:lnTo>
                  <a:pt x="1440" y="1975"/>
                </a:lnTo>
                <a:lnTo>
                  <a:pt x="1440" y="1976"/>
                </a:lnTo>
                <a:lnTo>
                  <a:pt x="1442" y="1976"/>
                </a:lnTo>
                <a:lnTo>
                  <a:pt x="1440" y="1978"/>
                </a:lnTo>
                <a:lnTo>
                  <a:pt x="1442" y="1978"/>
                </a:lnTo>
                <a:lnTo>
                  <a:pt x="1442" y="1979"/>
                </a:lnTo>
                <a:lnTo>
                  <a:pt x="1442" y="1981"/>
                </a:lnTo>
                <a:lnTo>
                  <a:pt x="1440" y="1981"/>
                </a:lnTo>
                <a:lnTo>
                  <a:pt x="1440" y="1979"/>
                </a:lnTo>
                <a:lnTo>
                  <a:pt x="1440" y="1978"/>
                </a:lnTo>
                <a:lnTo>
                  <a:pt x="1440" y="1976"/>
                </a:lnTo>
                <a:lnTo>
                  <a:pt x="1439" y="1976"/>
                </a:lnTo>
                <a:lnTo>
                  <a:pt x="1439" y="1978"/>
                </a:lnTo>
                <a:lnTo>
                  <a:pt x="1439" y="1979"/>
                </a:lnTo>
                <a:lnTo>
                  <a:pt x="1440" y="1979"/>
                </a:lnTo>
                <a:lnTo>
                  <a:pt x="1439" y="1979"/>
                </a:lnTo>
                <a:lnTo>
                  <a:pt x="1439" y="1981"/>
                </a:lnTo>
                <a:lnTo>
                  <a:pt x="1440" y="1983"/>
                </a:lnTo>
                <a:lnTo>
                  <a:pt x="1442" y="1983"/>
                </a:lnTo>
                <a:lnTo>
                  <a:pt x="1442" y="1984"/>
                </a:lnTo>
                <a:lnTo>
                  <a:pt x="1442" y="1983"/>
                </a:lnTo>
                <a:lnTo>
                  <a:pt x="1442" y="1981"/>
                </a:lnTo>
                <a:lnTo>
                  <a:pt x="1442" y="1979"/>
                </a:lnTo>
                <a:lnTo>
                  <a:pt x="1443" y="1979"/>
                </a:lnTo>
                <a:lnTo>
                  <a:pt x="1443" y="1978"/>
                </a:lnTo>
                <a:lnTo>
                  <a:pt x="1443" y="1976"/>
                </a:lnTo>
                <a:lnTo>
                  <a:pt x="1443" y="1975"/>
                </a:lnTo>
                <a:lnTo>
                  <a:pt x="1445" y="1975"/>
                </a:lnTo>
                <a:lnTo>
                  <a:pt x="1447" y="1975"/>
                </a:lnTo>
                <a:lnTo>
                  <a:pt x="1448" y="1973"/>
                </a:lnTo>
                <a:lnTo>
                  <a:pt x="1450" y="1973"/>
                </a:lnTo>
                <a:lnTo>
                  <a:pt x="1450" y="1975"/>
                </a:lnTo>
                <a:lnTo>
                  <a:pt x="1450" y="1976"/>
                </a:lnTo>
                <a:lnTo>
                  <a:pt x="1450" y="1978"/>
                </a:lnTo>
                <a:lnTo>
                  <a:pt x="1451" y="1978"/>
                </a:lnTo>
                <a:lnTo>
                  <a:pt x="1453" y="1978"/>
                </a:lnTo>
                <a:lnTo>
                  <a:pt x="1453" y="1979"/>
                </a:lnTo>
                <a:lnTo>
                  <a:pt x="1455" y="1979"/>
                </a:lnTo>
                <a:lnTo>
                  <a:pt x="1455" y="1981"/>
                </a:lnTo>
                <a:lnTo>
                  <a:pt x="1455" y="1979"/>
                </a:lnTo>
                <a:lnTo>
                  <a:pt x="1456" y="1981"/>
                </a:lnTo>
                <a:lnTo>
                  <a:pt x="1456" y="1983"/>
                </a:lnTo>
                <a:lnTo>
                  <a:pt x="1455" y="1983"/>
                </a:lnTo>
                <a:lnTo>
                  <a:pt x="1455" y="1984"/>
                </a:lnTo>
                <a:lnTo>
                  <a:pt x="1455" y="1986"/>
                </a:lnTo>
                <a:lnTo>
                  <a:pt x="1456" y="1986"/>
                </a:lnTo>
                <a:lnTo>
                  <a:pt x="1456" y="1987"/>
                </a:lnTo>
                <a:lnTo>
                  <a:pt x="1456" y="1989"/>
                </a:lnTo>
                <a:lnTo>
                  <a:pt x="1458" y="1991"/>
                </a:lnTo>
                <a:lnTo>
                  <a:pt x="1459" y="1991"/>
                </a:lnTo>
                <a:lnTo>
                  <a:pt x="1459" y="1992"/>
                </a:lnTo>
                <a:lnTo>
                  <a:pt x="1461" y="1992"/>
                </a:lnTo>
                <a:lnTo>
                  <a:pt x="1461" y="1994"/>
                </a:lnTo>
                <a:lnTo>
                  <a:pt x="1461" y="1995"/>
                </a:lnTo>
                <a:lnTo>
                  <a:pt x="1463" y="1995"/>
                </a:lnTo>
                <a:lnTo>
                  <a:pt x="1463" y="1997"/>
                </a:lnTo>
                <a:lnTo>
                  <a:pt x="1463" y="1999"/>
                </a:lnTo>
                <a:lnTo>
                  <a:pt x="1463" y="2000"/>
                </a:lnTo>
                <a:lnTo>
                  <a:pt x="1463" y="2002"/>
                </a:lnTo>
                <a:lnTo>
                  <a:pt x="1463" y="2003"/>
                </a:lnTo>
                <a:lnTo>
                  <a:pt x="1464" y="2003"/>
                </a:lnTo>
                <a:lnTo>
                  <a:pt x="1464" y="2005"/>
                </a:lnTo>
                <a:lnTo>
                  <a:pt x="1464" y="2007"/>
                </a:lnTo>
                <a:lnTo>
                  <a:pt x="1464" y="2008"/>
                </a:lnTo>
                <a:lnTo>
                  <a:pt x="1464" y="2010"/>
                </a:lnTo>
                <a:lnTo>
                  <a:pt x="1464" y="2011"/>
                </a:lnTo>
                <a:lnTo>
                  <a:pt x="1466" y="2013"/>
                </a:lnTo>
                <a:lnTo>
                  <a:pt x="1466" y="2015"/>
                </a:lnTo>
                <a:lnTo>
                  <a:pt x="1466" y="2016"/>
                </a:lnTo>
                <a:lnTo>
                  <a:pt x="1466" y="2018"/>
                </a:lnTo>
                <a:lnTo>
                  <a:pt x="1466" y="2019"/>
                </a:lnTo>
                <a:lnTo>
                  <a:pt x="1466" y="2021"/>
                </a:lnTo>
                <a:lnTo>
                  <a:pt x="1466" y="2023"/>
                </a:lnTo>
                <a:lnTo>
                  <a:pt x="1464" y="2023"/>
                </a:lnTo>
                <a:lnTo>
                  <a:pt x="1464" y="2024"/>
                </a:lnTo>
                <a:lnTo>
                  <a:pt x="1466" y="2024"/>
                </a:lnTo>
                <a:lnTo>
                  <a:pt x="1467" y="2024"/>
                </a:lnTo>
                <a:lnTo>
                  <a:pt x="1469" y="2024"/>
                </a:lnTo>
                <a:lnTo>
                  <a:pt x="1469" y="2026"/>
                </a:lnTo>
                <a:lnTo>
                  <a:pt x="1469" y="2027"/>
                </a:lnTo>
                <a:lnTo>
                  <a:pt x="1467" y="2029"/>
                </a:lnTo>
                <a:lnTo>
                  <a:pt x="1467" y="2031"/>
                </a:lnTo>
                <a:lnTo>
                  <a:pt x="1466" y="2031"/>
                </a:lnTo>
                <a:lnTo>
                  <a:pt x="1464" y="2032"/>
                </a:lnTo>
                <a:lnTo>
                  <a:pt x="1464" y="2034"/>
                </a:lnTo>
                <a:lnTo>
                  <a:pt x="1464" y="2032"/>
                </a:lnTo>
                <a:lnTo>
                  <a:pt x="1464" y="2034"/>
                </a:lnTo>
                <a:lnTo>
                  <a:pt x="1464" y="2035"/>
                </a:lnTo>
                <a:lnTo>
                  <a:pt x="1464" y="2037"/>
                </a:lnTo>
                <a:lnTo>
                  <a:pt x="1463" y="2037"/>
                </a:lnTo>
                <a:lnTo>
                  <a:pt x="1461" y="2039"/>
                </a:lnTo>
                <a:lnTo>
                  <a:pt x="1461" y="2037"/>
                </a:lnTo>
                <a:lnTo>
                  <a:pt x="1461" y="2035"/>
                </a:lnTo>
                <a:lnTo>
                  <a:pt x="1459" y="2035"/>
                </a:lnTo>
                <a:lnTo>
                  <a:pt x="1461" y="2035"/>
                </a:lnTo>
                <a:lnTo>
                  <a:pt x="1459" y="2035"/>
                </a:lnTo>
                <a:lnTo>
                  <a:pt x="1459" y="2037"/>
                </a:lnTo>
                <a:lnTo>
                  <a:pt x="1458" y="2037"/>
                </a:lnTo>
                <a:lnTo>
                  <a:pt x="1456" y="2037"/>
                </a:lnTo>
                <a:lnTo>
                  <a:pt x="1456" y="2035"/>
                </a:lnTo>
                <a:lnTo>
                  <a:pt x="1456" y="2037"/>
                </a:lnTo>
                <a:lnTo>
                  <a:pt x="1455" y="2037"/>
                </a:lnTo>
                <a:lnTo>
                  <a:pt x="1455" y="2039"/>
                </a:lnTo>
                <a:lnTo>
                  <a:pt x="1455" y="2037"/>
                </a:lnTo>
                <a:lnTo>
                  <a:pt x="1453" y="2037"/>
                </a:lnTo>
                <a:lnTo>
                  <a:pt x="1453" y="2035"/>
                </a:lnTo>
                <a:lnTo>
                  <a:pt x="1451" y="2035"/>
                </a:lnTo>
                <a:lnTo>
                  <a:pt x="1450" y="2035"/>
                </a:lnTo>
                <a:lnTo>
                  <a:pt x="1450" y="2034"/>
                </a:lnTo>
                <a:lnTo>
                  <a:pt x="1448" y="2034"/>
                </a:lnTo>
                <a:lnTo>
                  <a:pt x="1448" y="2032"/>
                </a:lnTo>
                <a:lnTo>
                  <a:pt x="1448" y="2034"/>
                </a:lnTo>
                <a:lnTo>
                  <a:pt x="1447" y="2034"/>
                </a:lnTo>
                <a:lnTo>
                  <a:pt x="1445" y="2034"/>
                </a:lnTo>
                <a:lnTo>
                  <a:pt x="1445" y="2032"/>
                </a:lnTo>
                <a:lnTo>
                  <a:pt x="1447" y="2032"/>
                </a:lnTo>
                <a:lnTo>
                  <a:pt x="1447" y="2031"/>
                </a:lnTo>
                <a:lnTo>
                  <a:pt x="1445" y="2031"/>
                </a:lnTo>
                <a:lnTo>
                  <a:pt x="1445" y="2032"/>
                </a:lnTo>
                <a:lnTo>
                  <a:pt x="1443" y="2032"/>
                </a:lnTo>
                <a:lnTo>
                  <a:pt x="1443" y="2031"/>
                </a:lnTo>
                <a:lnTo>
                  <a:pt x="1442" y="2031"/>
                </a:lnTo>
                <a:lnTo>
                  <a:pt x="1442" y="2032"/>
                </a:lnTo>
                <a:lnTo>
                  <a:pt x="1443" y="2032"/>
                </a:lnTo>
                <a:lnTo>
                  <a:pt x="1442" y="2032"/>
                </a:lnTo>
                <a:lnTo>
                  <a:pt x="1440" y="2032"/>
                </a:lnTo>
                <a:lnTo>
                  <a:pt x="1439" y="2032"/>
                </a:lnTo>
                <a:lnTo>
                  <a:pt x="1439" y="2031"/>
                </a:lnTo>
                <a:lnTo>
                  <a:pt x="1437" y="2031"/>
                </a:lnTo>
                <a:lnTo>
                  <a:pt x="1435" y="2031"/>
                </a:lnTo>
                <a:lnTo>
                  <a:pt x="1435" y="2032"/>
                </a:lnTo>
                <a:lnTo>
                  <a:pt x="1434" y="2032"/>
                </a:lnTo>
                <a:lnTo>
                  <a:pt x="1432" y="2032"/>
                </a:lnTo>
                <a:lnTo>
                  <a:pt x="1431" y="2032"/>
                </a:lnTo>
                <a:lnTo>
                  <a:pt x="1429" y="2032"/>
                </a:lnTo>
                <a:lnTo>
                  <a:pt x="1429" y="2031"/>
                </a:lnTo>
                <a:lnTo>
                  <a:pt x="1427" y="2031"/>
                </a:lnTo>
                <a:lnTo>
                  <a:pt x="1426" y="2031"/>
                </a:lnTo>
                <a:lnTo>
                  <a:pt x="1426" y="2029"/>
                </a:lnTo>
                <a:lnTo>
                  <a:pt x="1424" y="2029"/>
                </a:lnTo>
                <a:lnTo>
                  <a:pt x="1424" y="2027"/>
                </a:lnTo>
                <a:lnTo>
                  <a:pt x="1423" y="2027"/>
                </a:lnTo>
                <a:lnTo>
                  <a:pt x="1423" y="2026"/>
                </a:lnTo>
                <a:lnTo>
                  <a:pt x="1421" y="2026"/>
                </a:lnTo>
                <a:lnTo>
                  <a:pt x="1419" y="2026"/>
                </a:lnTo>
                <a:lnTo>
                  <a:pt x="1418" y="2026"/>
                </a:lnTo>
                <a:lnTo>
                  <a:pt x="1418" y="2024"/>
                </a:lnTo>
                <a:lnTo>
                  <a:pt x="1418" y="2023"/>
                </a:lnTo>
                <a:lnTo>
                  <a:pt x="1416" y="2021"/>
                </a:lnTo>
                <a:lnTo>
                  <a:pt x="1415" y="2021"/>
                </a:lnTo>
                <a:lnTo>
                  <a:pt x="1415" y="2019"/>
                </a:lnTo>
                <a:lnTo>
                  <a:pt x="1413" y="2019"/>
                </a:lnTo>
                <a:lnTo>
                  <a:pt x="1415" y="2018"/>
                </a:lnTo>
                <a:lnTo>
                  <a:pt x="1415" y="2016"/>
                </a:lnTo>
                <a:lnTo>
                  <a:pt x="1415" y="2018"/>
                </a:lnTo>
                <a:lnTo>
                  <a:pt x="1416" y="2018"/>
                </a:lnTo>
                <a:lnTo>
                  <a:pt x="1416" y="2016"/>
                </a:lnTo>
                <a:lnTo>
                  <a:pt x="1418" y="2015"/>
                </a:lnTo>
                <a:lnTo>
                  <a:pt x="1418" y="2013"/>
                </a:lnTo>
                <a:lnTo>
                  <a:pt x="1418" y="2011"/>
                </a:lnTo>
                <a:lnTo>
                  <a:pt x="1419" y="2011"/>
                </a:lnTo>
                <a:lnTo>
                  <a:pt x="1421" y="2011"/>
                </a:lnTo>
                <a:lnTo>
                  <a:pt x="1421" y="2010"/>
                </a:lnTo>
                <a:lnTo>
                  <a:pt x="1421" y="2008"/>
                </a:lnTo>
                <a:lnTo>
                  <a:pt x="1423" y="2008"/>
                </a:lnTo>
                <a:lnTo>
                  <a:pt x="1424" y="2008"/>
                </a:lnTo>
                <a:lnTo>
                  <a:pt x="1424" y="2007"/>
                </a:lnTo>
                <a:lnTo>
                  <a:pt x="1426" y="2007"/>
                </a:lnTo>
                <a:lnTo>
                  <a:pt x="1427" y="2007"/>
                </a:lnTo>
                <a:lnTo>
                  <a:pt x="1427" y="2005"/>
                </a:lnTo>
                <a:lnTo>
                  <a:pt x="1429" y="2005"/>
                </a:lnTo>
                <a:lnTo>
                  <a:pt x="1431" y="2005"/>
                </a:lnTo>
                <a:lnTo>
                  <a:pt x="1432" y="2005"/>
                </a:lnTo>
                <a:lnTo>
                  <a:pt x="1432" y="2003"/>
                </a:lnTo>
                <a:lnTo>
                  <a:pt x="1432" y="2005"/>
                </a:lnTo>
                <a:lnTo>
                  <a:pt x="1434" y="2005"/>
                </a:lnTo>
                <a:lnTo>
                  <a:pt x="1435" y="2005"/>
                </a:lnTo>
                <a:lnTo>
                  <a:pt x="1435" y="2007"/>
                </a:lnTo>
                <a:lnTo>
                  <a:pt x="1435" y="2008"/>
                </a:lnTo>
                <a:lnTo>
                  <a:pt x="1435" y="2010"/>
                </a:lnTo>
                <a:lnTo>
                  <a:pt x="1437" y="2010"/>
                </a:lnTo>
                <a:lnTo>
                  <a:pt x="1437" y="2011"/>
                </a:lnTo>
                <a:lnTo>
                  <a:pt x="1439" y="2011"/>
                </a:lnTo>
                <a:lnTo>
                  <a:pt x="1439" y="2010"/>
                </a:lnTo>
                <a:lnTo>
                  <a:pt x="1439" y="2011"/>
                </a:lnTo>
                <a:lnTo>
                  <a:pt x="1440" y="2011"/>
                </a:lnTo>
                <a:lnTo>
                  <a:pt x="1440" y="2010"/>
                </a:lnTo>
                <a:lnTo>
                  <a:pt x="1440" y="2008"/>
                </a:lnTo>
                <a:lnTo>
                  <a:pt x="1440" y="2010"/>
                </a:lnTo>
                <a:lnTo>
                  <a:pt x="1439" y="2010"/>
                </a:lnTo>
                <a:lnTo>
                  <a:pt x="1439" y="2008"/>
                </a:lnTo>
                <a:lnTo>
                  <a:pt x="1439" y="2007"/>
                </a:lnTo>
                <a:lnTo>
                  <a:pt x="1437" y="2007"/>
                </a:lnTo>
                <a:lnTo>
                  <a:pt x="1437" y="2008"/>
                </a:lnTo>
                <a:lnTo>
                  <a:pt x="1437" y="2007"/>
                </a:lnTo>
                <a:lnTo>
                  <a:pt x="1435" y="2007"/>
                </a:lnTo>
                <a:lnTo>
                  <a:pt x="1435" y="2005"/>
                </a:lnTo>
                <a:lnTo>
                  <a:pt x="1435" y="2003"/>
                </a:lnTo>
                <a:lnTo>
                  <a:pt x="1435" y="2002"/>
                </a:lnTo>
                <a:lnTo>
                  <a:pt x="1435" y="2000"/>
                </a:lnTo>
                <a:lnTo>
                  <a:pt x="1434" y="2000"/>
                </a:lnTo>
                <a:lnTo>
                  <a:pt x="1434" y="1999"/>
                </a:lnTo>
                <a:lnTo>
                  <a:pt x="1434" y="1997"/>
                </a:lnTo>
                <a:lnTo>
                  <a:pt x="1435" y="1997"/>
                </a:lnTo>
                <a:lnTo>
                  <a:pt x="1435" y="1995"/>
                </a:lnTo>
                <a:lnTo>
                  <a:pt x="1435" y="1994"/>
                </a:lnTo>
                <a:lnTo>
                  <a:pt x="1434" y="1995"/>
                </a:lnTo>
                <a:lnTo>
                  <a:pt x="1434" y="1997"/>
                </a:lnTo>
                <a:lnTo>
                  <a:pt x="1432" y="1997"/>
                </a:lnTo>
                <a:lnTo>
                  <a:pt x="1431" y="1997"/>
                </a:lnTo>
                <a:lnTo>
                  <a:pt x="1431" y="1999"/>
                </a:lnTo>
                <a:lnTo>
                  <a:pt x="1429" y="1999"/>
                </a:lnTo>
                <a:lnTo>
                  <a:pt x="1429" y="1997"/>
                </a:lnTo>
                <a:lnTo>
                  <a:pt x="1429" y="1995"/>
                </a:lnTo>
                <a:lnTo>
                  <a:pt x="1429" y="1994"/>
                </a:lnTo>
                <a:lnTo>
                  <a:pt x="1431" y="1994"/>
                </a:lnTo>
                <a:lnTo>
                  <a:pt x="1431" y="1992"/>
                </a:lnTo>
                <a:lnTo>
                  <a:pt x="1431" y="1991"/>
                </a:lnTo>
                <a:lnTo>
                  <a:pt x="1432" y="1991"/>
                </a:lnTo>
                <a:lnTo>
                  <a:pt x="1432" y="1989"/>
                </a:lnTo>
                <a:lnTo>
                  <a:pt x="1432" y="1991"/>
                </a:lnTo>
                <a:lnTo>
                  <a:pt x="1432" y="1992"/>
                </a:lnTo>
                <a:lnTo>
                  <a:pt x="1434" y="1994"/>
                </a:lnTo>
                <a:lnTo>
                  <a:pt x="1434" y="1992"/>
                </a:lnTo>
                <a:lnTo>
                  <a:pt x="1434" y="1991"/>
                </a:lnTo>
                <a:lnTo>
                  <a:pt x="1432" y="1991"/>
                </a:lnTo>
                <a:lnTo>
                  <a:pt x="1432" y="1989"/>
                </a:lnTo>
                <a:lnTo>
                  <a:pt x="1434" y="1989"/>
                </a:lnTo>
                <a:lnTo>
                  <a:pt x="1434" y="1987"/>
                </a:lnTo>
                <a:lnTo>
                  <a:pt x="1435" y="1987"/>
                </a:lnTo>
                <a:lnTo>
                  <a:pt x="1435" y="1989"/>
                </a:lnTo>
                <a:lnTo>
                  <a:pt x="1435" y="1991"/>
                </a:lnTo>
                <a:lnTo>
                  <a:pt x="1435" y="1992"/>
                </a:lnTo>
                <a:lnTo>
                  <a:pt x="1437" y="1992"/>
                </a:lnTo>
                <a:lnTo>
                  <a:pt x="1437" y="1991"/>
                </a:lnTo>
                <a:lnTo>
                  <a:pt x="1439" y="1991"/>
                </a:lnTo>
                <a:lnTo>
                  <a:pt x="1439" y="1989"/>
                </a:lnTo>
                <a:lnTo>
                  <a:pt x="1439" y="1987"/>
                </a:lnTo>
                <a:lnTo>
                  <a:pt x="1439" y="1986"/>
                </a:lnTo>
                <a:lnTo>
                  <a:pt x="1439" y="1984"/>
                </a:lnTo>
                <a:lnTo>
                  <a:pt x="1439" y="1983"/>
                </a:lnTo>
                <a:lnTo>
                  <a:pt x="1439" y="1981"/>
                </a:lnTo>
                <a:lnTo>
                  <a:pt x="1437" y="1981"/>
                </a:lnTo>
                <a:lnTo>
                  <a:pt x="1437" y="1983"/>
                </a:lnTo>
                <a:lnTo>
                  <a:pt x="1437" y="1981"/>
                </a:lnTo>
                <a:lnTo>
                  <a:pt x="1435" y="1981"/>
                </a:lnTo>
                <a:lnTo>
                  <a:pt x="1435" y="1983"/>
                </a:lnTo>
                <a:lnTo>
                  <a:pt x="1435" y="1984"/>
                </a:lnTo>
                <a:lnTo>
                  <a:pt x="1434" y="1984"/>
                </a:lnTo>
                <a:lnTo>
                  <a:pt x="1434" y="1983"/>
                </a:lnTo>
                <a:lnTo>
                  <a:pt x="1432" y="1981"/>
                </a:lnTo>
                <a:lnTo>
                  <a:pt x="1432" y="1983"/>
                </a:lnTo>
                <a:lnTo>
                  <a:pt x="1432" y="1984"/>
                </a:lnTo>
                <a:lnTo>
                  <a:pt x="1434" y="1984"/>
                </a:lnTo>
                <a:lnTo>
                  <a:pt x="1434" y="1986"/>
                </a:lnTo>
                <a:lnTo>
                  <a:pt x="1432" y="1986"/>
                </a:lnTo>
                <a:lnTo>
                  <a:pt x="1434" y="1986"/>
                </a:lnTo>
                <a:lnTo>
                  <a:pt x="1434" y="1987"/>
                </a:lnTo>
                <a:lnTo>
                  <a:pt x="1432" y="1987"/>
                </a:lnTo>
                <a:lnTo>
                  <a:pt x="1431" y="1987"/>
                </a:lnTo>
                <a:lnTo>
                  <a:pt x="1429" y="1987"/>
                </a:lnTo>
                <a:lnTo>
                  <a:pt x="1427" y="1987"/>
                </a:lnTo>
                <a:lnTo>
                  <a:pt x="1427" y="1986"/>
                </a:lnTo>
                <a:lnTo>
                  <a:pt x="1429" y="1986"/>
                </a:lnTo>
                <a:lnTo>
                  <a:pt x="1427" y="1986"/>
                </a:lnTo>
                <a:lnTo>
                  <a:pt x="1427" y="1984"/>
                </a:lnTo>
                <a:lnTo>
                  <a:pt x="1427" y="1986"/>
                </a:lnTo>
                <a:lnTo>
                  <a:pt x="1427" y="1987"/>
                </a:lnTo>
                <a:lnTo>
                  <a:pt x="1427" y="1989"/>
                </a:lnTo>
                <a:lnTo>
                  <a:pt x="1427" y="1991"/>
                </a:lnTo>
                <a:lnTo>
                  <a:pt x="1427" y="1992"/>
                </a:lnTo>
                <a:lnTo>
                  <a:pt x="1426" y="1994"/>
                </a:lnTo>
                <a:lnTo>
                  <a:pt x="1426" y="1995"/>
                </a:lnTo>
                <a:lnTo>
                  <a:pt x="1426" y="1997"/>
                </a:lnTo>
                <a:lnTo>
                  <a:pt x="1424" y="1997"/>
                </a:lnTo>
                <a:lnTo>
                  <a:pt x="1424" y="1999"/>
                </a:lnTo>
                <a:lnTo>
                  <a:pt x="1423" y="1999"/>
                </a:lnTo>
                <a:lnTo>
                  <a:pt x="1423" y="2000"/>
                </a:lnTo>
                <a:lnTo>
                  <a:pt x="1423" y="2002"/>
                </a:lnTo>
                <a:lnTo>
                  <a:pt x="1421" y="2002"/>
                </a:lnTo>
                <a:lnTo>
                  <a:pt x="1421" y="2003"/>
                </a:lnTo>
                <a:lnTo>
                  <a:pt x="1419" y="2003"/>
                </a:lnTo>
                <a:lnTo>
                  <a:pt x="1419" y="2005"/>
                </a:lnTo>
                <a:lnTo>
                  <a:pt x="1418" y="2007"/>
                </a:lnTo>
                <a:lnTo>
                  <a:pt x="1416" y="2007"/>
                </a:lnTo>
                <a:lnTo>
                  <a:pt x="1415" y="2008"/>
                </a:lnTo>
                <a:lnTo>
                  <a:pt x="1415" y="2007"/>
                </a:lnTo>
                <a:lnTo>
                  <a:pt x="1413" y="2007"/>
                </a:lnTo>
                <a:lnTo>
                  <a:pt x="1411" y="2007"/>
                </a:lnTo>
                <a:lnTo>
                  <a:pt x="1411" y="2008"/>
                </a:lnTo>
                <a:lnTo>
                  <a:pt x="1410" y="2010"/>
                </a:lnTo>
                <a:lnTo>
                  <a:pt x="1408" y="2008"/>
                </a:lnTo>
                <a:lnTo>
                  <a:pt x="1407" y="2010"/>
                </a:lnTo>
                <a:lnTo>
                  <a:pt x="1407" y="2008"/>
                </a:lnTo>
                <a:lnTo>
                  <a:pt x="1405" y="2008"/>
                </a:lnTo>
                <a:lnTo>
                  <a:pt x="1407" y="2008"/>
                </a:lnTo>
                <a:lnTo>
                  <a:pt x="1407" y="2007"/>
                </a:lnTo>
                <a:lnTo>
                  <a:pt x="1405" y="2007"/>
                </a:lnTo>
                <a:lnTo>
                  <a:pt x="1403" y="2007"/>
                </a:lnTo>
                <a:lnTo>
                  <a:pt x="1402" y="2007"/>
                </a:lnTo>
                <a:lnTo>
                  <a:pt x="1402" y="2005"/>
                </a:lnTo>
                <a:lnTo>
                  <a:pt x="1400" y="2005"/>
                </a:lnTo>
                <a:lnTo>
                  <a:pt x="1400" y="2003"/>
                </a:lnTo>
                <a:lnTo>
                  <a:pt x="1399" y="2003"/>
                </a:lnTo>
                <a:lnTo>
                  <a:pt x="1399" y="2002"/>
                </a:lnTo>
                <a:lnTo>
                  <a:pt x="1397" y="2002"/>
                </a:lnTo>
                <a:lnTo>
                  <a:pt x="1395" y="2002"/>
                </a:lnTo>
                <a:lnTo>
                  <a:pt x="1395" y="2003"/>
                </a:lnTo>
                <a:lnTo>
                  <a:pt x="1394" y="2003"/>
                </a:lnTo>
                <a:lnTo>
                  <a:pt x="1392" y="2002"/>
                </a:lnTo>
                <a:lnTo>
                  <a:pt x="1392" y="2003"/>
                </a:lnTo>
                <a:lnTo>
                  <a:pt x="1391" y="2003"/>
                </a:lnTo>
                <a:lnTo>
                  <a:pt x="1391" y="2005"/>
                </a:lnTo>
                <a:lnTo>
                  <a:pt x="1389" y="2005"/>
                </a:lnTo>
                <a:lnTo>
                  <a:pt x="1389" y="2003"/>
                </a:lnTo>
                <a:lnTo>
                  <a:pt x="1389" y="2002"/>
                </a:lnTo>
                <a:lnTo>
                  <a:pt x="1389" y="2000"/>
                </a:lnTo>
                <a:lnTo>
                  <a:pt x="1391" y="2000"/>
                </a:lnTo>
                <a:lnTo>
                  <a:pt x="1391" y="1999"/>
                </a:lnTo>
                <a:lnTo>
                  <a:pt x="1392" y="1999"/>
                </a:lnTo>
                <a:lnTo>
                  <a:pt x="1395" y="1999"/>
                </a:lnTo>
                <a:lnTo>
                  <a:pt x="1397" y="1999"/>
                </a:lnTo>
                <a:lnTo>
                  <a:pt x="1399" y="1999"/>
                </a:lnTo>
                <a:lnTo>
                  <a:pt x="1397" y="1999"/>
                </a:lnTo>
                <a:lnTo>
                  <a:pt x="1397" y="1997"/>
                </a:lnTo>
                <a:lnTo>
                  <a:pt x="1397" y="1995"/>
                </a:lnTo>
                <a:lnTo>
                  <a:pt x="1397" y="1994"/>
                </a:lnTo>
                <a:lnTo>
                  <a:pt x="1399" y="1994"/>
                </a:lnTo>
                <a:lnTo>
                  <a:pt x="1399" y="1992"/>
                </a:lnTo>
                <a:lnTo>
                  <a:pt x="1400" y="1992"/>
                </a:lnTo>
                <a:lnTo>
                  <a:pt x="1400" y="1991"/>
                </a:lnTo>
                <a:lnTo>
                  <a:pt x="1402" y="1991"/>
                </a:lnTo>
                <a:lnTo>
                  <a:pt x="1402" y="1989"/>
                </a:lnTo>
                <a:lnTo>
                  <a:pt x="1403" y="1989"/>
                </a:lnTo>
                <a:lnTo>
                  <a:pt x="1405" y="1989"/>
                </a:lnTo>
                <a:lnTo>
                  <a:pt x="1407" y="1989"/>
                </a:lnTo>
                <a:lnTo>
                  <a:pt x="1407" y="1991"/>
                </a:lnTo>
                <a:lnTo>
                  <a:pt x="1407" y="1989"/>
                </a:lnTo>
                <a:lnTo>
                  <a:pt x="1408" y="1989"/>
                </a:lnTo>
                <a:lnTo>
                  <a:pt x="1410" y="1989"/>
                </a:lnTo>
                <a:lnTo>
                  <a:pt x="1410" y="1987"/>
                </a:lnTo>
                <a:lnTo>
                  <a:pt x="1411" y="1987"/>
                </a:lnTo>
                <a:lnTo>
                  <a:pt x="1411" y="1989"/>
                </a:lnTo>
                <a:lnTo>
                  <a:pt x="1413" y="1989"/>
                </a:lnTo>
                <a:lnTo>
                  <a:pt x="1415" y="1989"/>
                </a:lnTo>
                <a:lnTo>
                  <a:pt x="1415" y="1987"/>
                </a:lnTo>
                <a:lnTo>
                  <a:pt x="1416" y="1987"/>
                </a:lnTo>
                <a:lnTo>
                  <a:pt x="1416" y="1989"/>
                </a:lnTo>
                <a:lnTo>
                  <a:pt x="1418" y="1987"/>
                </a:lnTo>
                <a:lnTo>
                  <a:pt x="1416" y="1987"/>
                </a:lnTo>
                <a:lnTo>
                  <a:pt x="1416" y="1986"/>
                </a:lnTo>
                <a:lnTo>
                  <a:pt x="1415" y="1986"/>
                </a:lnTo>
                <a:lnTo>
                  <a:pt x="1413" y="1986"/>
                </a:lnTo>
                <a:lnTo>
                  <a:pt x="1413" y="1987"/>
                </a:lnTo>
                <a:lnTo>
                  <a:pt x="1413" y="1986"/>
                </a:lnTo>
                <a:lnTo>
                  <a:pt x="1413" y="1984"/>
                </a:lnTo>
                <a:lnTo>
                  <a:pt x="1411" y="1983"/>
                </a:lnTo>
                <a:lnTo>
                  <a:pt x="1413" y="1983"/>
                </a:lnTo>
                <a:lnTo>
                  <a:pt x="1413" y="1981"/>
                </a:lnTo>
                <a:lnTo>
                  <a:pt x="1411" y="1981"/>
                </a:lnTo>
                <a:lnTo>
                  <a:pt x="1411" y="1979"/>
                </a:lnTo>
                <a:lnTo>
                  <a:pt x="1413" y="1978"/>
                </a:lnTo>
                <a:lnTo>
                  <a:pt x="1413" y="1979"/>
                </a:lnTo>
                <a:lnTo>
                  <a:pt x="1415" y="1978"/>
                </a:lnTo>
                <a:lnTo>
                  <a:pt x="1415" y="1976"/>
                </a:lnTo>
                <a:lnTo>
                  <a:pt x="1416" y="1976"/>
                </a:lnTo>
                <a:lnTo>
                  <a:pt x="1418" y="1976"/>
                </a:lnTo>
                <a:lnTo>
                  <a:pt x="1418" y="1975"/>
                </a:lnTo>
                <a:lnTo>
                  <a:pt x="1419" y="1975"/>
                </a:lnTo>
                <a:lnTo>
                  <a:pt x="1421" y="1975"/>
                </a:lnTo>
                <a:lnTo>
                  <a:pt x="1423" y="1975"/>
                </a:lnTo>
                <a:lnTo>
                  <a:pt x="1423" y="1973"/>
                </a:lnTo>
                <a:lnTo>
                  <a:pt x="1424" y="1973"/>
                </a:lnTo>
                <a:lnTo>
                  <a:pt x="1426" y="1973"/>
                </a:lnTo>
                <a:lnTo>
                  <a:pt x="1426" y="1971"/>
                </a:lnTo>
                <a:lnTo>
                  <a:pt x="1427" y="1971"/>
                </a:lnTo>
                <a:close/>
                <a:moveTo>
                  <a:pt x="1455" y="1970"/>
                </a:moveTo>
                <a:lnTo>
                  <a:pt x="1456" y="1971"/>
                </a:lnTo>
                <a:lnTo>
                  <a:pt x="1455" y="1971"/>
                </a:lnTo>
                <a:lnTo>
                  <a:pt x="1455" y="1970"/>
                </a:lnTo>
                <a:close/>
                <a:moveTo>
                  <a:pt x="1315" y="1970"/>
                </a:moveTo>
                <a:lnTo>
                  <a:pt x="1314" y="1970"/>
                </a:lnTo>
                <a:lnTo>
                  <a:pt x="1315" y="1970"/>
                </a:lnTo>
                <a:close/>
                <a:moveTo>
                  <a:pt x="1341" y="1968"/>
                </a:moveTo>
                <a:lnTo>
                  <a:pt x="1339" y="1970"/>
                </a:lnTo>
                <a:lnTo>
                  <a:pt x="1339" y="1971"/>
                </a:lnTo>
                <a:lnTo>
                  <a:pt x="1339" y="1973"/>
                </a:lnTo>
                <a:lnTo>
                  <a:pt x="1339" y="1975"/>
                </a:lnTo>
                <a:lnTo>
                  <a:pt x="1338" y="1975"/>
                </a:lnTo>
                <a:lnTo>
                  <a:pt x="1338" y="1976"/>
                </a:lnTo>
                <a:lnTo>
                  <a:pt x="1338" y="1978"/>
                </a:lnTo>
                <a:lnTo>
                  <a:pt x="1336" y="1978"/>
                </a:lnTo>
                <a:lnTo>
                  <a:pt x="1336" y="1979"/>
                </a:lnTo>
                <a:lnTo>
                  <a:pt x="1335" y="1979"/>
                </a:lnTo>
                <a:lnTo>
                  <a:pt x="1335" y="1981"/>
                </a:lnTo>
                <a:lnTo>
                  <a:pt x="1333" y="1981"/>
                </a:lnTo>
                <a:lnTo>
                  <a:pt x="1335" y="1983"/>
                </a:lnTo>
                <a:lnTo>
                  <a:pt x="1333" y="1983"/>
                </a:lnTo>
                <a:lnTo>
                  <a:pt x="1331" y="1981"/>
                </a:lnTo>
                <a:lnTo>
                  <a:pt x="1331" y="1983"/>
                </a:lnTo>
                <a:lnTo>
                  <a:pt x="1330" y="1983"/>
                </a:lnTo>
                <a:lnTo>
                  <a:pt x="1328" y="1983"/>
                </a:lnTo>
                <a:lnTo>
                  <a:pt x="1327" y="1983"/>
                </a:lnTo>
                <a:lnTo>
                  <a:pt x="1325" y="1983"/>
                </a:lnTo>
                <a:lnTo>
                  <a:pt x="1325" y="1981"/>
                </a:lnTo>
                <a:lnTo>
                  <a:pt x="1327" y="1981"/>
                </a:lnTo>
                <a:lnTo>
                  <a:pt x="1328" y="1981"/>
                </a:lnTo>
                <a:lnTo>
                  <a:pt x="1327" y="1981"/>
                </a:lnTo>
                <a:lnTo>
                  <a:pt x="1325" y="1979"/>
                </a:lnTo>
                <a:lnTo>
                  <a:pt x="1325" y="1978"/>
                </a:lnTo>
                <a:lnTo>
                  <a:pt x="1327" y="1978"/>
                </a:lnTo>
                <a:lnTo>
                  <a:pt x="1328" y="1978"/>
                </a:lnTo>
                <a:lnTo>
                  <a:pt x="1327" y="1978"/>
                </a:lnTo>
                <a:lnTo>
                  <a:pt x="1327" y="1976"/>
                </a:lnTo>
                <a:lnTo>
                  <a:pt x="1328" y="1976"/>
                </a:lnTo>
                <a:lnTo>
                  <a:pt x="1330" y="1976"/>
                </a:lnTo>
                <a:lnTo>
                  <a:pt x="1330" y="1978"/>
                </a:lnTo>
                <a:lnTo>
                  <a:pt x="1331" y="1978"/>
                </a:lnTo>
                <a:lnTo>
                  <a:pt x="1331" y="1976"/>
                </a:lnTo>
                <a:lnTo>
                  <a:pt x="1330" y="1976"/>
                </a:lnTo>
                <a:lnTo>
                  <a:pt x="1330" y="1975"/>
                </a:lnTo>
                <a:lnTo>
                  <a:pt x="1328" y="1975"/>
                </a:lnTo>
                <a:lnTo>
                  <a:pt x="1330" y="1975"/>
                </a:lnTo>
                <a:lnTo>
                  <a:pt x="1330" y="1973"/>
                </a:lnTo>
                <a:lnTo>
                  <a:pt x="1331" y="1973"/>
                </a:lnTo>
                <a:lnTo>
                  <a:pt x="1331" y="1971"/>
                </a:lnTo>
                <a:lnTo>
                  <a:pt x="1333" y="1971"/>
                </a:lnTo>
                <a:lnTo>
                  <a:pt x="1333" y="1970"/>
                </a:lnTo>
                <a:lnTo>
                  <a:pt x="1335" y="1970"/>
                </a:lnTo>
                <a:lnTo>
                  <a:pt x="1336" y="1968"/>
                </a:lnTo>
                <a:lnTo>
                  <a:pt x="1336" y="1967"/>
                </a:lnTo>
                <a:lnTo>
                  <a:pt x="1338" y="1967"/>
                </a:lnTo>
                <a:lnTo>
                  <a:pt x="1338" y="1968"/>
                </a:lnTo>
                <a:lnTo>
                  <a:pt x="1339" y="1967"/>
                </a:lnTo>
                <a:lnTo>
                  <a:pt x="1341" y="1967"/>
                </a:lnTo>
                <a:lnTo>
                  <a:pt x="1341" y="1968"/>
                </a:lnTo>
                <a:close/>
                <a:moveTo>
                  <a:pt x="515" y="1965"/>
                </a:moveTo>
                <a:lnTo>
                  <a:pt x="514" y="1965"/>
                </a:lnTo>
                <a:lnTo>
                  <a:pt x="515" y="1965"/>
                </a:lnTo>
                <a:close/>
                <a:moveTo>
                  <a:pt x="539" y="1965"/>
                </a:moveTo>
                <a:lnTo>
                  <a:pt x="538" y="1965"/>
                </a:lnTo>
                <a:lnTo>
                  <a:pt x="536" y="1965"/>
                </a:lnTo>
                <a:lnTo>
                  <a:pt x="538" y="1965"/>
                </a:lnTo>
                <a:lnTo>
                  <a:pt x="539" y="1965"/>
                </a:lnTo>
                <a:close/>
                <a:moveTo>
                  <a:pt x="543" y="1963"/>
                </a:moveTo>
                <a:lnTo>
                  <a:pt x="543" y="1965"/>
                </a:lnTo>
                <a:lnTo>
                  <a:pt x="541" y="1965"/>
                </a:lnTo>
                <a:lnTo>
                  <a:pt x="539" y="1965"/>
                </a:lnTo>
                <a:lnTo>
                  <a:pt x="539" y="1963"/>
                </a:lnTo>
                <a:lnTo>
                  <a:pt x="541" y="1965"/>
                </a:lnTo>
                <a:lnTo>
                  <a:pt x="543" y="1963"/>
                </a:lnTo>
                <a:close/>
                <a:moveTo>
                  <a:pt x="535" y="1963"/>
                </a:moveTo>
                <a:lnTo>
                  <a:pt x="533" y="1963"/>
                </a:lnTo>
                <a:lnTo>
                  <a:pt x="533" y="1965"/>
                </a:lnTo>
                <a:lnTo>
                  <a:pt x="535" y="1965"/>
                </a:lnTo>
                <a:lnTo>
                  <a:pt x="535" y="1967"/>
                </a:lnTo>
                <a:lnTo>
                  <a:pt x="533" y="1967"/>
                </a:lnTo>
                <a:lnTo>
                  <a:pt x="531" y="1967"/>
                </a:lnTo>
                <a:lnTo>
                  <a:pt x="531" y="1965"/>
                </a:lnTo>
                <a:lnTo>
                  <a:pt x="531" y="1967"/>
                </a:lnTo>
                <a:lnTo>
                  <a:pt x="530" y="1967"/>
                </a:lnTo>
                <a:lnTo>
                  <a:pt x="530" y="1965"/>
                </a:lnTo>
                <a:lnTo>
                  <a:pt x="528" y="1965"/>
                </a:lnTo>
                <a:lnTo>
                  <a:pt x="528" y="1963"/>
                </a:lnTo>
                <a:lnTo>
                  <a:pt x="530" y="1963"/>
                </a:lnTo>
                <a:lnTo>
                  <a:pt x="531" y="1963"/>
                </a:lnTo>
                <a:lnTo>
                  <a:pt x="533" y="1963"/>
                </a:lnTo>
                <a:lnTo>
                  <a:pt x="535" y="1963"/>
                </a:lnTo>
                <a:close/>
                <a:moveTo>
                  <a:pt x="1343" y="1963"/>
                </a:moveTo>
                <a:lnTo>
                  <a:pt x="1341" y="1962"/>
                </a:lnTo>
                <a:lnTo>
                  <a:pt x="1343" y="1962"/>
                </a:lnTo>
                <a:lnTo>
                  <a:pt x="1343" y="1960"/>
                </a:lnTo>
                <a:lnTo>
                  <a:pt x="1343" y="1962"/>
                </a:lnTo>
                <a:lnTo>
                  <a:pt x="1343" y="1963"/>
                </a:lnTo>
                <a:close/>
                <a:moveTo>
                  <a:pt x="525" y="1962"/>
                </a:moveTo>
                <a:lnTo>
                  <a:pt x="525" y="1960"/>
                </a:lnTo>
                <a:lnTo>
                  <a:pt x="527" y="1960"/>
                </a:lnTo>
                <a:lnTo>
                  <a:pt x="525" y="1962"/>
                </a:lnTo>
                <a:close/>
                <a:moveTo>
                  <a:pt x="1335" y="1960"/>
                </a:moveTo>
                <a:lnTo>
                  <a:pt x="1333" y="1960"/>
                </a:lnTo>
                <a:lnTo>
                  <a:pt x="1333" y="1959"/>
                </a:lnTo>
                <a:lnTo>
                  <a:pt x="1335" y="1959"/>
                </a:lnTo>
                <a:lnTo>
                  <a:pt x="1335" y="1960"/>
                </a:lnTo>
                <a:close/>
                <a:moveTo>
                  <a:pt x="527" y="1959"/>
                </a:moveTo>
                <a:lnTo>
                  <a:pt x="528" y="1959"/>
                </a:lnTo>
                <a:lnTo>
                  <a:pt x="528" y="1960"/>
                </a:lnTo>
                <a:lnTo>
                  <a:pt x="527" y="1960"/>
                </a:lnTo>
                <a:lnTo>
                  <a:pt x="527" y="1959"/>
                </a:lnTo>
                <a:close/>
                <a:moveTo>
                  <a:pt x="1232" y="1959"/>
                </a:moveTo>
                <a:lnTo>
                  <a:pt x="1234" y="1959"/>
                </a:lnTo>
                <a:lnTo>
                  <a:pt x="1234" y="1960"/>
                </a:lnTo>
                <a:lnTo>
                  <a:pt x="1232" y="1960"/>
                </a:lnTo>
                <a:lnTo>
                  <a:pt x="1234" y="1960"/>
                </a:lnTo>
                <a:lnTo>
                  <a:pt x="1234" y="1962"/>
                </a:lnTo>
                <a:lnTo>
                  <a:pt x="1232" y="1963"/>
                </a:lnTo>
                <a:lnTo>
                  <a:pt x="1232" y="1962"/>
                </a:lnTo>
                <a:lnTo>
                  <a:pt x="1232" y="1960"/>
                </a:lnTo>
                <a:lnTo>
                  <a:pt x="1232" y="1959"/>
                </a:lnTo>
                <a:close/>
                <a:moveTo>
                  <a:pt x="1341" y="1957"/>
                </a:moveTo>
                <a:lnTo>
                  <a:pt x="1343" y="1957"/>
                </a:lnTo>
                <a:lnTo>
                  <a:pt x="1341" y="1957"/>
                </a:lnTo>
                <a:close/>
                <a:moveTo>
                  <a:pt x="546" y="1957"/>
                </a:moveTo>
                <a:lnTo>
                  <a:pt x="544" y="1957"/>
                </a:lnTo>
                <a:lnTo>
                  <a:pt x="546" y="1955"/>
                </a:lnTo>
                <a:lnTo>
                  <a:pt x="546" y="1957"/>
                </a:lnTo>
                <a:close/>
                <a:moveTo>
                  <a:pt x="450" y="1959"/>
                </a:moveTo>
                <a:lnTo>
                  <a:pt x="450" y="1957"/>
                </a:lnTo>
                <a:lnTo>
                  <a:pt x="450" y="1955"/>
                </a:lnTo>
                <a:lnTo>
                  <a:pt x="450" y="1957"/>
                </a:lnTo>
                <a:lnTo>
                  <a:pt x="450" y="1959"/>
                </a:lnTo>
                <a:close/>
                <a:moveTo>
                  <a:pt x="453" y="1957"/>
                </a:moveTo>
                <a:lnTo>
                  <a:pt x="453" y="1955"/>
                </a:lnTo>
                <a:lnTo>
                  <a:pt x="453" y="1957"/>
                </a:lnTo>
                <a:close/>
                <a:moveTo>
                  <a:pt x="1234" y="1957"/>
                </a:moveTo>
                <a:lnTo>
                  <a:pt x="1234" y="1955"/>
                </a:lnTo>
                <a:lnTo>
                  <a:pt x="1234" y="1957"/>
                </a:lnTo>
                <a:close/>
                <a:moveTo>
                  <a:pt x="544" y="1957"/>
                </a:moveTo>
                <a:lnTo>
                  <a:pt x="544" y="1955"/>
                </a:lnTo>
                <a:lnTo>
                  <a:pt x="544" y="1957"/>
                </a:lnTo>
                <a:close/>
                <a:moveTo>
                  <a:pt x="549" y="1954"/>
                </a:moveTo>
                <a:lnTo>
                  <a:pt x="547" y="1954"/>
                </a:lnTo>
                <a:lnTo>
                  <a:pt x="547" y="1955"/>
                </a:lnTo>
                <a:lnTo>
                  <a:pt x="547" y="1954"/>
                </a:lnTo>
                <a:lnTo>
                  <a:pt x="546" y="1954"/>
                </a:lnTo>
                <a:lnTo>
                  <a:pt x="547" y="1954"/>
                </a:lnTo>
                <a:lnTo>
                  <a:pt x="549" y="1954"/>
                </a:lnTo>
                <a:close/>
                <a:moveTo>
                  <a:pt x="1234" y="1954"/>
                </a:moveTo>
                <a:lnTo>
                  <a:pt x="1234" y="1955"/>
                </a:lnTo>
                <a:lnTo>
                  <a:pt x="1234" y="1954"/>
                </a:lnTo>
                <a:lnTo>
                  <a:pt x="1232" y="1954"/>
                </a:lnTo>
                <a:lnTo>
                  <a:pt x="1232" y="1952"/>
                </a:lnTo>
                <a:lnTo>
                  <a:pt x="1234" y="1952"/>
                </a:lnTo>
                <a:lnTo>
                  <a:pt x="1234" y="1954"/>
                </a:lnTo>
                <a:close/>
                <a:moveTo>
                  <a:pt x="554" y="1952"/>
                </a:moveTo>
                <a:lnTo>
                  <a:pt x="554" y="1954"/>
                </a:lnTo>
                <a:lnTo>
                  <a:pt x="552" y="1954"/>
                </a:lnTo>
                <a:lnTo>
                  <a:pt x="551" y="1954"/>
                </a:lnTo>
                <a:lnTo>
                  <a:pt x="551" y="1952"/>
                </a:lnTo>
                <a:lnTo>
                  <a:pt x="552" y="1952"/>
                </a:lnTo>
                <a:lnTo>
                  <a:pt x="552" y="1951"/>
                </a:lnTo>
                <a:lnTo>
                  <a:pt x="552" y="1952"/>
                </a:lnTo>
                <a:lnTo>
                  <a:pt x="554" y="1952"/>
                </a:lnTo>
                <a:close/>
                <a:moveTo>
                  <a:pt x="1232" y="1952"/>
                </a:moveTo>
                <a:lnTo>
                  <a:pt x="1231" y="1952"/>
                </a:lnTo>
                <a:lnTo>
                  <a:pt x="1232" y="1952"/>
                </a:lnTo>
                <a:lnTo>
                  <a:pt x="1232" y="1951"/>
                </a:lnTo>
                <a:lnTo>
                  <a:pt x="1234" y="1951"/>
                </a:lnTo>
                <a:lnTo>
                  <a:pt x="1232" y="1951"/>
                </a:lnTo>
                <a:lnTo>
                  <a:pt x="1232" y="1952"/>
                </a:lnTo>
                <a:close/>
                <a:moveTo>
                  <a:pt x="498" y="1951"/>
                </a:moveTo>
                <a:lnTo>
                  <a:pt x="498" y="1949"/>
                </a:lnTo>
                <a:lnTo>
                  <a:pt x="498" y="1951"/>
                </a:lnTo>
                <a:close/>
                <a:moveTo>
                  <a:pt x="501" y="1951"/>
                </a:moveTo>
                <a:lnTo>
                  <a:pt x="499" y="1951"/>
                </a:lnTo>
                <a:lnTo>
                  <a:pt x="499" y="1949"/>
                </a:lnTo>
                <a:lnTo>
                  <a:pt x="501" y="1949"/>
                </a:lnTo>
                <a:lnTo>
                  <a:pt x="501" y="1951"/>
                </a:lnTo>
                <a:close/>
                <a:moveTo>
                  <a:pt x="560" y="1949"/>
                </a:moveTo>
                <a:lnTo>
                  <a:pt x="562" y="1949"/>
                </a:lnTo>
                <a:lnTo>
                  <a:pt x="562" y="1951"/>
                </a:lnTo>
                <a:lnTo>
                  <a:pt x="560" y="1951"/>
                </a:lnTo>
                <a:lnTo>
                  <a:pt x="559" y="1951"/>
                </a:lnTo>
                <a:lnTo>
                  <a:pt x="557" y="1951"/>
                </a:lnTo>
                <a:lnTo>
                  <a:pt x="555" y="1951"/>
                </a:lnTo>
                <a:lnTo>
                  <a:pt x="555" y="1949"/>
                </a:lnTo>
                <a:lnTo>
                  <a:pt x="557" y="1949"/>
                </a:lnTo>
                <a:lnTo>
                  <a:pt x="559" y="1949"/>
                </a:lnTo>
                <a:lnTo>
                  <a:pt x="560" y="1949"/>
                </a:lnTo>
                <a:close/>
                <a:moveTo>
                  <a:pt x="1335" y="1949"/>
                </a:moveTo>
                <a:lnTo>
                  <a:pt x="1333" y="1951"/>
                </a:lnTo>
                <a:lnTo>
                  <a:pt x="1333" y="1952"/>
                </a:lnTo>
                <a:lnTo>
                  <a:pt x="1331" y="1952"/>
                </a:lnTo>
                <a:lnTo>
                  <a:pt x="1331" y="1954"/>
                </a:lnTo>
                <a:lnTo>
                  <a:pt x="1331" y="1955"/>
                </a:lnTo>
                <a:lnTo>
                  <a:pt x="1333" y="1955"/>
                </a:lnTo>
                <a:lnTo>
                  <a:pt x="1333" y="1957"/>
                </a:lnTo>
                <a:lnTo>
                  <a:pt x="1333" y="1959"/>
                </a:lnTo>
                <a:lnTo>
                  <a:pt x="1331" y="1959"/>
                </a:lnTo>
                <a:lnTo>
                  <a:pt x="1331" y="1960"/>
                </a:lnTo>
                <a:lnTo>
                  <a:pt x="1333" y="1960"/>
                </a:lnTo>
                <a:lnTo>
                  <a:pt x="1331" y="1960"/>
                </a:lnTo>
                <a:lnTo>
                  <a:pt x="1331" y="1962"/>
                </a:lnTo>
                <a:lnTo>
                  <a:pt x="1331" y="1963"/>
                </a:lnTo>
                <a:lnTo>
                  <a:pt x="1331" y="1965"/>
                </a:lnTo>
                <a:lnTo>
                  <a:pt x="1330" y="1965"/>
                </a:lnTo>
                <a:lnTo>
                  <a:pt x="1330" y="1967"/>
                </a:lnTo>
                <a:lnTo>
                  <a:pt x="1328" y="1967"/>
                </a:lnTo>
                <a:lnTo>
                  <a:pt x="1327" y="1967"/>
                </a:lnTo>
                <a:lnTo>
                  <a:pt x="1325" y="1967"/>
                </a:lnTo>
                <a:lnTo>
                  <a:pt x="1323" y="1968"/>
                </a:lnTo>
                <a:lnTo>
                  <a:pt x="1323" y="1970"/>
                </a:lnTo>
                <a:lnTo>
                  <a:pt x="1322" y="1970"/>
                </a:lnTo>
                <a:lnTo>
                  <a:pt x="1322" y="1968"/>
                </a:lnTo>
                <a:lnTo>
                  <a:pt x="1322" y="1970"/>
                </a:lnTo>
                <a:lnTo>
                  <a:pt x="1320" y="1970"/>
                </a:lnTo>
                <a:lnTo>
                  <a:pt x="1319" y="1970"/>
                </a:lnTo>
                <a:lnTo>
                  <a:pt x="1317" y="1970"/>
                </a:lnTo>
                <a:lnTo>
                  <a:pt x="1315" y="1970"/>
                </a:lnTo>
                <a:lnTo>
                  <a:pt x="1315" y="1968"/>
                </a:lnTo>
                <a:lnTo>
                  <a:pt x="1317" y="1968"/>
                </a:lnTo>
                <a:lnTo>
                  <a:pt x="1315" y="1968"/>
                </a:lnTo>
                <a:lnTo>
                  <a:pt x="1315" y="1967"/>
                </a:lnTo>
                <a:lnTo>
                  <a:pt x="1315" y="1965"/>
                </a:lnTo>
                <a:lnTo>
                  <a:pt x="1315" y="1967"/>
                </a:lnTo>
                <a:lnTo>
                  <a:pt x="1315" y="1965"/>
                </a:lnTo>
                <a:lnTo>
                  <a:pt x="1314" y="1965"/>
                </a:lnTo>
                <a:lnTo>
                  <a:pt x="1315" y="1965"/>
                </a:lnTo>
                <a:lnTo>
                  <a:pt x="1314" y="1963"/>
                </a:lnTo>
                <a:lnTo>
                  <a:pt x="1315" y="1963"/>
                </a:lnTo>
                <a:lnTo>
                  <a:pt x="1315" y="1962"/>
                </a:lnTo>
                <a:lnTo>
                  <a:pt x="1314" y="1962"/>
                </a:lnTo>
                <a:lnTo>
                  <a:pt x="1315" y="1960"/>
                </a:lnTo>
                <a:lnTo>
                  <a:pt x="1314" y="1960"/>
                </a:lnTo>
                <a:lnTo>
                  <a:pt x="1312" y="1960"/>
                </a:lnTo>
                <a:lnTo>
                  <a:pt x="1312" y="1959"/>
                </a:lnTo>
                <a:lnTo>
                  <a:pt x="1312" y="1957"/>
                </a:lnTo>
                <a:lnTo>
                  <a:pt x="1312" y="1955"/>
                </a:lnTo>
                <a:lnTo>
                  <a:pt x="1312" y="1957"/>
                </a:lnTo>
                <a:lnTo>
                  <a:pt x="1311" y="1959"/>
                </a:lnTo>
                <a:lnTo>
                  <a:pt x="1311" y="1960"/>
                </a:lnTo>
                <a:lnTo>
                  <a:pt x="1309" y="1960"/>
                </a:lnTo>
                <a:lnTo>
                  <a:pt x="1309" y="1962"/>
                </a:lnTo>
                <a:lnTo>
                  <a:pt x="1307" y="1962"/>
                </a:lnTo>
                <a:lnTo>
                  <a:pt x="1307" y="1960"/>
                </a:lnTo>
                <a:lnTo>
                  <a:pt x="1307" y="1959"/>
                </a:lnTo>
                <a:lnTo>
                  <a:pt x="1307" y="1957"/>
                </a:lnTo>
                <a:lnTo>
                  <a:pt x="1309" y="1957"/>
                </a:lnTo>
                <a:lnTo>
                  <a:pt x="1307" y="1955"/>
                </a:lnTo>
                <a:lnTo>
                  <a:pt x="1307" y="1954"/>
                </a:lnTo>
                <a:lnTo>
                  <a:pt x="1309" y="1954"/>
                </a:lnTo>
                <a:lnTo>
                  <a:pt x="1309" y="1952"/>
                </a:lnTo>
                <a:lnTo>
                  <a:pt x="1311" y="1952"/>
                </a:lnTo>
                <a:lnTo>
                  <a:pt x="1312" y="1952"/>
                </a:lnTo>
                <a:lnTo>
                  <a:pt x="1312" y="1954"/>
                </a:lnTo>
                <a:lnTo>
                  <a:pt x="1314" y="1952"/>
                </a:lnTo>
                <a:lnTo>
                  <a:pt x="1315" y="1952"/>
                </a:lnTo>
                <a:lnTo>
                  <a:pt x="1315" y="1954"/>
                </a:lnTo>
                <a:lnTo>
                  <a:pt x="1317" y="1954"/>
                </a:lnTo>
                <a:lnTo>
                  <a:pt x="1317" y="1952"/>
                </a:lnTo>
                <a:lnTo>
                  <a:pt x="1319" y="1952"/>
                </a:lnTo>
                <a:lnTo>
                  <a:pt x="1319" y="1951"/>
                </a:lnTo>
                <a:lnTo>
                  <a:pt x="1322" y="1951"/>
                </a:lnTo>
                <a:lnTo>
                  <a:pt x="1323" y="1951"/>
                </a:lnTo>
                <a:lnTo>
                  <a:pt x="1325" y="1949"/>
                </a:lnTo>
                <a:lnTo>
                  <a:pt x="1327" y="1949"/>
                </a:lnTo>
                <a:lnTo>
                  <a:pt x="1328" y="1949"/>
                </a:lnTo>
                <a:lnTo>
                  <a:pt x="1330" y="1949"/>
                </a:lnTo>
                <a:lnTo>
                  <a:pt x="1331" y="1949"/>
                </a:lnTo>
                <a:lnTo>
                  <a:pt x="1333" y="1949"/>
                </a:lnTo>
                <a:lnTo>
                  <a:pt x="1335" y="1949"/>
                </a:lnTo>
                <a:close/>
                <a:moveTo>
                  <a:pt x="506" y="1946"/>
                </a:moveTo>
                <a:lnTo>
                  <a:pt x="504" y="1946"/>
                </a:lnTo>
                <a:lnTo>
                  <a:pt x="504" y="1944"/>
                </a:lnTo>
                <a:lnTo>
                  <a:pt x="506" y="1944"/>
                </a:lnTo>
                <a:lnTo>
                  <a:pt x="506" y="1946"/>
                </a:lnTo>
                <a:close/>
                <a:moveTo>
                  <a:pt x="1307" y="1949"/>
                </a:moveTo>
                <a:lnTo>
                  <a:pt x="1306" y="1947"/>
                </a:lnTo>
                <a:lnTo>
                  <a:pt x="1306" y="1946"/>
                </a:lnTo>
                <a:lnTo>
                  <a:pt x="1307" y="1946"/>
                </a:lnTo>
                <a:lnTo>
                  <a:pt x="1307" y="1944"/>
                </a:lnTo>
                <a:lnTo>
                  <a:pt x="1309" y="1944"/>
                </a:lnTo>
                <a:lnTo>
                  <a:pt x="1311" y="1944"/>
                </a:lnTo>
                <a:lnTo>
                  <a:pt x="1311" y="1946"/>
                </a:lnTo>
                <a:lnTo>
                  <a:pt x="1311" y="1947"/>
                </a:lnTo>
                <a:lnTo>
                  <a:pt x="1309" y="1947"/>
                </a:lnTo>
                <a:lnTo>
                  <a:pt x="1307" y="1947"/>
                </a:lnTo>
                <a:lnTo>
                  <a:pt x="1307" y="1949"/>
                </a:lnTo>
                <a:close/>
                <a:moveTo>
                  <a:pt x="1229" y="1944"/>
                </a:moveTo>
                <a:lnTo>
                  <a:pt x="1227" y="1944"/>
                </a:lnTo>
                <a:lnTo>
                  <a:pt x="1229" y="1944"/>
                </a:lnTo>
                <a:lnTo>
                  <a:pt x="1227" y="1944"/>
                </a:lnTo>
                <a:lnTo>
                  <a:pt x="1229" y="1944"/>
                </a:lnTo>
                <a:lnTo>
                  <a:pt x="1229" y="1943"/>
                </a:lnTo>
                <a:lnTo>
                  <a:pt x="1229" y="1944"/>
                </a:lnTo>
                <a:close/>
                <a:moveTo>
                  <a:pt x="504" y="1944"/>
                </a:moveTo>
                <a:lnTo>
                  <a:pt x="504" y="1943"/>
                </a:lnTo>
                <a:lnTo>
                  <a:pt x="504" y="1944"/>
                </a:lnTo>
                <a:close/>
                <a:moveTo>
                  <a:pt x="1303" y="1941"/>
                </a:moveTo>
                <a:lnTo>
                  <a:pt x="1304" y="1941"/>
                </a:lnTo>
                <a:lnTo>
                  <a:pt x="1304" y="1943"/>
                </a:lnTo>
                <a:lnTo>
                  <a:pt x="1303" y="1943"/>
                </a:lnTo>
                <a:lnTo>
                  <a:pt x="1303" y="1944"/>
                </a:lnTo>
                <a:lnTo>
                  <a:pt x="1301" y="1944"/>
                </a:lnTo>
                <a:lnTo>
                  <a:pt x="1303" y="1943"/>
                </a:lnTo>
                <a:lnTo>
                  <a:pt x="1303" y="1941"/>
                </a:lnTo>
                <a:close/>
                <a:moveTo>
                  <a:pt x="507" y="1941"/>
                </a:moveTo>
                <a:lnTo>
                  <a:pt x="507" y="1943"/>
                </a:lnTo>
                <a:lnTo>
                  <a:pt x="506" y="1943"/>
                </a:lnTo>
                <a:lnTo>
                  <a:pt x="506" y="1941"/>
                </a:lnTo>
                <a:lnTo>
                  <a:pt x="507" y="1941"/>
                </a:lnTo>
                <a:close/>
                <a:moveTo>
                  <a:pt x="1312" y="1943"/>
                </a:moveTo>
                <a:lnTo>
                  <a:pt x="1311" y="1944"/>
                </a:lnTo>
                <a:lnTo>
                  <a:pt x="1309" y="1944"/>
                </a:lnTo>
                <a:lnTo>
                  <a:pt x="1307" y="1944"/>
                </a:lnTo>
                <a:lnTo>
                  <a:pt x="1307" y="1943"/>
                </a:lnTo>
                <a:lnTo>
                  <a:pt x="1309" y="1943"/>
                </a:lnTo>
                <a:lnTo>
                  <a:pt x="1311" y="1943"/>
                </a:lnTo>
                <a:lnTo>
                  <a:pt x="1311" y="1941"/>
                </a:lnTo>
                <a:lnTo>
                  <a:pt x="1312" y="1941"/>
                </a:lnTo>
                <a:lnTo>
                  <a:pt x="1314" y="1941"/>
                </a:lnTo>
                <a:lnTo>
                  <a:pt x="1312" y="1943"/>
                </a:lnTo>
                <a:close/>
                <a:moveTo>
                  <a:pt x="1314" y="1939"/>
                </a:moveTo>
                <a:lnTo>
                  <a:pt x="1312" y="1939"/>
                </a:lnTo>
                <a:lnTo>
                  <a:pt x="1311" y="1941"/>
                </a:lnTo>
                <a:lnTo>
                  <a:pt x="1311" y="1939"/>
                </a:lnTo>
                <a:lnTo>
                  <a:pt x="1312" y="1939"/>
                </a:lnTo>
                <a:lnTo>
                  <a:pt x="1314" y="1939"/>
                </a:lnTo>
                <a:close/>
                <a:moveTo>
                  <a:pt x="504" y="1941"/>
                </a:moveTo>
                <a:lnTo>
                  <a:pt x="504" y="1939"/>
                </a:lnTo>
                <a:lnTo>
                  <a:pt x="503" y="1939"/>
                </a:lnTo>
                <a:lnTo>
                  <a:pt x="504" y="1939"/>
                </a:lnTo>
                <a:lnTo>
                  <a:pt x="504" y="1941"/>
                </a:lnTo>
                <a:close/>
                <a:moveTo>
                  <a:pt x="504" y="1935"/>
                </a:moveTo>
                <a:lnTo>
                  <a:pt x="506" y="1935"/>
                </a:lnTo>
                <a:lnTo>
                  <a:pt x="507" y="1935"/>
                </a:lnTo>
                <a:lnTo>
                  <a:pt x="507" y="1936"/>
                </a:lnTo>
                <a:lnTo>
                  <a:pt x="507" y="1938"/>
                </a:lnTo>
                <a:lnTo>
                  <a:pt x="507" y="1939"/>
                </a:lnTo>
                <a:lnTo>
                  <a:pt x="506" y="1939"/>
                </a:lnTo>
                <a:lnTo>
                  <a:pt x="506" y="1938"/>
                </a:lnTo>
                <a:lnTo>
                  <a:pt x="504" y="1938"/>
                </a:lnTo>
                <a:lnTo>
                  <a:pt x="504" y="1936"/>
                </a:lnTo>
                <a:lnTo>
                  <a:pt x="504" y="1935"/>
                </a:lnTo>
                <a:lnTo>
                  <a:pt x="503" y="1935"/>
                </a:lnTo>
                <a:lnTo>
                  <a:pt x="504" y="1935"/>
                </a:lnTo>
                <a:close/>
                <a:moveTo>
                  <a:pt x="535" y="1936"/>
                </a:moveTo>
                <a:lnTo>
                  <a:pt x="535" y="1935"/>
                </a:lnTo>
                <a:lnTo>
                  <a:pt x="536" y="1935"/>
                </a:lnTo>
                <a:lnTo>
                  <a:pt x="538" y="1933"/>
                </a:lnTo>
                <a:lnTo>
                  <a:pt x="539" y="1933"/>
                </a:lnTo>
                <a:lnTo>
                  <a:pt x="539" y="1935"/>
                </a:lnTo>
                <a:lnTo>
                  <a:pt x="538" y="1935"/>
                </a:lnTo>
                <a:lnTo>
                  <a:pt x="538" y="1936"/>
                </a:lnTo>
                <a:lnTo>
                  <a:pt x="536" y="1936"/>
                </a:lnTo>
                <a:lnTo>
                  <a:pt x="535" y="1936"/>
                </a:lnTo>
                <a:close/>
                <a:moveTo>
                  <a:pt x="443" y="1931"/>
                </a:moveTo>
                <a:lnTo>
                  <a:pt x="443" y="1933"/>
                </a:lnTo>
                <a:lnTo>
                  <a:pt x="443" y="1931"/>
                </a:lnTo>
                <a:close/>
                <a:moveTo>
                  <a:pt x="1227" y="1933"/>
                </a:moveTo>
                <a:lnTo>
                  <a:pt x="1227" y="1931"/>
                </a:lnTo>
                <a:lnTo>
                  <a:pt x="1227" y="1933"/>
                </a:lnTo>
                <a:close/>
                <a:moveTo>
                  <a:pt x="1227" y="1931"/>
                </a:moveTo>
                <a:lnTo>
                  <a:pt x="1227" y="1930"/>
                </a:lnTo>
                <a:lnTo>
                  <a:pt x="1227" y="1931"/>
                </a:lnTo>
                <a:close/>
                <a:moveTo>
                  <a:pt x="442" y="1928"/>
                </a:moveTo>
                <a:lnTo>
                  <a:pt x="442" y="1927"/>
                </a:lnTo>
                <a:lnTo>
                  <a:pt x="440" y="1927"/>
                </a:lnTo>
                <a:lnTo>
                  <a:pt x="442" y="1927"/>
                </a:lnTo>
                <a:lnTo>
                  <a:pt x="442" y="1928"/>
                </a:lnTo>
                <a:close/>
                <a:moveTo>
                  <a:pt x="496" y="1927"/>
                </a:moveTo>
                <a:lnTo>
                  <a:pt x="496" y="1925"/>
                </a:lnTo>
                <a:lnTo>
                  <a:pt x="498" y="1925"/>
                </a:lnTo>
                <a:lnTo>
                  <a:pt x="498" y="1927"/>
                </a:lnTo>
                <a:lnTo>
                  <a:pt x="496" y="1927"/>
                </a:lnTo>
                <a:close/>
                <a:moveTo>
                  <a:pt x="442" y="1925"/>
                </a:moveTo>
                <a:lnTo>
                  <a:pt x="440" y="1925"/>
                </a:lnTo>
                <a:lnTo>
                  <a:pt x="440" y="1923"/>
                </a:lnTo>
                <a:lnTo>
                  <a:pt x="440" y="1925"/>
                </a:lnTo>
                <a:lnTo>
                  <a:pt x="442" y="1925"/>
                </a:lnTo>
                <a:close/>
                <a:moveTo>
                  <a:pt x="1317" y="1925"/>
                </a:moveTo>
                <a:lnTo>
                  <a:pt x="1317" y="1923"/>
                </a:lnTo>
                <a:lnTo>
                  <a:pt x="1317" y="1925"/>
                </a:lnTo>
                <a:close/>
                <a:moveTo>
                  <a:pt x="445" y="1923"/>
                </a:moveTo>
                <a:lnTo>
                  <a:pt x="445" y="1925"/>
                </a:lnTo>
                <a:lnTo>
                  <a:pt x="445" y="1923"/>
                </a:lnTo>
                <a:close/>
                <a:moveTo>
                  <a:pt x="1319" y="1923"/>
                </a:moveTo>
                <a:lnTo>
                  <a:pt x="1319" y="1922"/>
                </a:lnTo>
                <a:lnTo>
                  <a:pt x="1320" y="1922"/>
                </a:lnTo>
                <a:lnTo>
                  <a:pt x="1320" y="1923"/>
                </a:lnTo>
                <a:lnTo>
                  <a:pt x="1319" y="1923"/>
                </a:lnTo>
                <a:close/>
                <a:moveTo>
                  <a:pt x="1226" y="1923"/>
                </a:moveTo>
                <a:lnTo>
                  <a:pt x="1224" y="1923"/>
                </a:lnTo>
                <a:lnTo>
                  <a:pt x="1224" y="1922"/>
                </a:lnTo>
                <a:lnTo>
                  <a:pt x="1226" y="1922"/>
                </a:lnTo>
                <a:lnTo>
                  <a:pt x="1226" y="1923"/>
                </a:lnTo>
                <a:close/>
                <a:moveTo>
                  <a:pt x="448" y="1922"/>
                </a:moveTo>
                <a:lnTo>
                  <a:pt x="447" y="1922"/>
                </a:lnTo>
                <a:lnTo>
                  <a:pt x="448" y="1922"/>
                </a:lnTo>
                <a:close/>
                <a:moveTo>
                  <a:pt x="506" y="1919"/>
                </a:moveTo>
                <a:lnTo>
                  <a:pt x="507" y="1920"/>
                </a:lnTo>
                <a:lnTo>
                  <a:pt x="507" y="1922"/>
                </a:lnTo>
                <a:lnTo>
                  <a:pt x="506" y="1922"/>
                </a:lnTo>
                <a:lnTo>
                  <a:pt x="506" y="1920"/>
                </a:lnTo>
                <a:lnTo>
                  <a:pt x="506" y="1919"/>
                </a:lnTo>
                <a:close/>
                <a:moveTo>
                  <a:pt x="496" y="1920"/>
                </a:moveTo>
                <a:lnTo>
                  <a:pt x="495" y="1920"/>
                </a:lnTo>
                <a:lnTo>
                  <a:pt x="495" y="1919"/>
                </a:lnTo>
                <a:lnTo>
                  <a:pt x="496" y="1919"/>
                </a:lnTo>
                <a:lnTo>
                  <a:pt x="496" y="1920"/>
                </a:lnTo>
                <a:close/>
                <a:moveTo>
                  <a:pt x="1416" y="1920"/>
                </a:moveTo>
                <a:lnTo>
                  <a:pt x="1415" y="1920"/>
                </a:lnTo>
                <a:lnTo>
                  <a:pt x="1415" y="1919"/>
                </a:lnTo>
                <a:lnTo>
                  <a:pt x="1416" y="1919"/>
                </a:lnTo>
                <a:lnTo>
                  <a:pt x="1416" y="1920"/>
                </a:lnTo>
                <a:close/>
                <a:moveTo>
                  <a:pt x="1224" y="1920"/>
                </a:moveTo>
                <a:lnTo>
                  <a:pt x="1224" y="1919"/>
                </a:lnTo>
                <a:lnTo>
                  <a:pt x="1226" y="1919"/>
                </a:lnTo>
                <a:lnTo>
                  <a:pt x="1226" y="1920"/>
                </a:lnTo>
                <a:lnTo>
                  <a:pt x="1224" y="1920"/>
                </a:lnTo>
                <a:close/>
                <a:moveTo>
                  <a:pt x="498" y="1925"/>
                </a:moveTo>
                <a:lnTo>
                  <a:pt x="496" y="1925"/>
                </a:lnTo>
                <a:lnTo>
                  <a:pt x="496" y="1923"/>
                </a:lnTo>
                <a:lnTo>
                  <a:pt x="498" y="1923"/>
                </a:lnTo>
                <a:lnTo>
                  <a:pt x="496" y="1923"/>
                </a:lnTo>
                <a:lnTo>
                  <a:pt x="496" y="1922"/>
                </a:lnTo>
                <a:lnTo>
                  <a:pt x="496" y="1920"/>
                </a:lnTo>
                <a:lnTo>
                  <a:pt x="498" y="1920"/>
                </a:lnTo>
                <a:lnTo>
                  <a:pt x="498" y="1919"/>
                </a:lnTo>
                <a:lnTo>
                  <a:pt x="498" y="1917"/>
                </a:lnTo>
                <a:lnTo>
                  <a:pt x="499" y="1917"/>
                </a:lnTo>
                <a:lnTo>
                  <a:pt x="499" y="1919"/>
                </a:lnTo>
                <a:lnTo>
                  <a:pt x="499" y="1920"/>
                </a:lnTo>
                <a:lnTo>
                  <a:pt x="499" y="1922"/>
                </a:lnTo>
                <a:lnTo>
                  <a:pt x="499" y="1923"/>
                </a:lnTo>
                <a:lnTo>
                  <a:pt x="498" y="1923"/>
                </a:lnTo>
                <a:lnTo>
                  <a:pt x="498" y="1925"/>
                </a:lnTo>
                <a:close/>
                <a:moveTo>
                  <a:pt x="1371" y="1919"/>
                </a:moveTo>
                <a:lnTo>
                  <a:pt x="1371" y="1920"/>
                </a:lnTo>
                <a:lnTo>
                  <a:pt x="1370" y="1920"/>
                </a:lnTo>
                <a:lnTo>
                  <a:pt x="1370" y="1919"/>
                </a:lnTo>
                <a:lnTo>
                  <a:pt x="1368" y="1919"/>
                </a:lnTo>
                <a:lnTo>
                  <a:pt x="1368" y="1917"/>
                </a:lnTo>
                <a:lnTo>
                  <a:pt x="1370" y="1917"/>
                </a:lnTo>
                <a:lnTo>
                  <a:pt x="1371" y="1919"/>
                </a:lnTo>
                <a:close/>
                <a:moveTo>
                  <a:pt x="506" y="1917"/>
                </a:moveTo>
                <a:lnTo>
                  <a:pt x="504" y="1917"/>
                </a:lnTo>
                <a:lnTo>
                  <a:pt x="504" y="1915"/>
                </a:lnTo>
                <a:lnTo>
                  <a:pt x="504" y="1917"/>
                </a:lnTo>
                <a:lnTo>
                  <a:pt x="506" y="1917"/>
                </a:lnTo>
                <a:close/>
                <a:moveTo>
                  <a:pt x="512" y="1915"/>
                </a:moveTo>
                <a:lnTo>
                  <a:pt x="511" y="1915"/>
                </a:lnTo>
                <a:lnTo>
                  <a:pt x="512" y="1915"/>
                </a:lnTo>
                <a:close/>
                <a:moveTo>
                  <a:pt x="496" y="1915"/>
                </a:moveTo>
                <a:lnTo>
                  <a:pt x="496" y="1914"/>
                </a:lnTo>
                <a:lnTo>
                  <a:pt x="496" y="1912"/>
                </a:lnTo>
                <a:lnTo>
                  <a:pt x="496" y="1914"/>
                </a:lnTo>
                <a:lnTo>
                  <a:pt x="498" y="1914"/>
                </a:lnTo>
                <a:lnTo>
                  <a:pt x="496" y="1915"/>
                </a:lnTo>
                <a:close/>
                <a:moveTo>
                  <a:pt x="1410" y="1912"/>
                </a:moveTo>
                <a:lnTo>
                  <a:pt x="1411" y="1912"/>
                </a:lnTo>
                <a:lnTo>
                  <a:pt x="1413" y="1914"/>
                </a:lnTo>
                <a:lnTo>
                  <a:pt x="1413" y="1915"/>
                </a:lnTo>
                <a:lnTo>
                  <a:pt x="1415" y="1917"/>
                </a:lnTo>
                <a:lnTo>
                  <a:pt x="1415" y="1919"/>
                </a:lnTo>
                <a:lnTo>
                  <a:pt x="1415" y="1920"/>
                </a:lnTo>
                <a:lnTo>
                  <a:pt x="1416" y="1922"/>
                </a:lnTo>
                <a:lnTo>
                  <a:pt x="1416" y="1923"/>
                </a:lnTo>
                <a:lnTo>
                  <a:pt x="1418" y="1923"/>
                </a:lnTo>
                <a:lnTo>
                  <a:pt x="1418" y="1925"/>
                </a:lnTo>
                <a:lnTo>
                  <a:pt x="1418" y="1927"/>
                </a:lnTo>
                <a:lnTo>
                  <a:pt x="1419" y="1928"/>
                </a:lnTo>
                <a:lnTo>
                  <a:pt x="1419" y="1930"/>
                </a:lnTo>
                <a:lnTo>
                  <a:pt x="1419" y="1931"/>
                </a:lnTo>
                <a:lnTo>
                  <a:pt x="1419" y="1933"/>
                </a:lnTo>
                <a:lnTo>
                  <a:pt x="1418" y="1933"/>
                </a:lnTo>
                <a:lnTo>
                  <a:pt x="1419" y="1933"/>
                </a:lnTo>
                <a:lnTo>
                  <a:pt x="1419" y="1935"/>
                </a:lnTo>
                <a:lnTo>
                  <a:pt x="1419" y="1936"/>
                </a:lnTo>
                <a:lnTo>
                  <a:pt x="1421" y="1936"/>
                </a:lnTo>
                <a:lnTo>
                  <a:pt x="1421" y="1938"/>
                </a:lnTo>
                <a:lnTo>
                  <a:pt x="1421" y="1939"/>
                </a:lnTo>
                <a:lnTo>
                  <a:pt x="1421" y="1941"/>
                </a:lnTo>
                <a:lnTo>
                  <a:pt x="1421" y="1943"/>
                </a:lnTo>
                <a:lnTo>
                  <a:pt x="1421" y="1944"/>
                </a:lnTo>
                <a:lnTo>
                  <a:pt x="1421" y="1946"/>
                </a:lnTo>
                <a:lnTo>
                  <a:pt x="1421" y="1947"/>
                </a:lnTo>
                <a:lnTo>
                  <a:pt x="1423" y="1947"/>
                </a:lnTo>
                <a:lnTo>
                  <a:pt x="1423" y="1949"/>
                </a:lnTo>
                <a:lnTo>
                  <a:pt x="1424" y="1951"/>
                </a:lnTo>
                <a:lnTo>
                  <a:pt x="1423" y="1951"/>
                </a:lnTo>
                <a:lnTo>
                  <a:pt x="1423" y="1952"/>
                </a:lnTo>
                <a:lnTo>
                  <a:pt x="1424" y="1952"/>
                </a:lnTo>
                <a:lnTo>
                  <a:pt x="1424" y="1954"/>
                </a:lnTo>
                <a:lnTo>
                  <a:pt x="1424" y="1955"/>
                </a:lnTo>
                <a:lnTo>
                  <a:pt x="1424" y="1957"/>
                </a:lnTo>
                <a:lnTo>
                  <a:pt x="1424" y="1959"/>
                </a:lnTo>
                <a:lnTo>
                  <a:pt x="1426" y="1959"/>
                </a:lnTo>
                <a:lnTo>
                  <a:pt x="1426" y="1960"/>
                </a:lnTo>
                <a:lnTo>
                  <a:pt x="1426" y="1962"/>
                </a:lnTo>
                <a:lnTo>
                  <a:pt x="1426" y="1963"/>
                </a:lnTo>
                <a:lnTo>
                  <a:pt x="1427" y="1963"/>
                </a:lnTo>
                <a:lnTo>
                  <a:pt x="1427" y="1965"/>
                </a:lnTo>
                <a:lnTo>
                  <a:pt x="1426" y="1965"/>
                </a:lnTo>
                <a:lnTo>
                  <a:pt x="1427" y="1965"/>
                </a:lnTo>
                <a:lnTo>
                  <a:pt x="1426" y="1965"/>
                </a:lnTo>
                <a:lnTo>
                  <a:pt x="1427" y="1965"/>
                </a:lnTo>
                <a:lnTo>
                  <a:pt x="1427" y="1967"/>
                </a:lnTo>
                <a:lnTo>
                  <a:pt x="1427" y="1968"/>
                </a:lnTo>
                <a:lnTo>
                  <a:pt x="1426" y="1968"/>
                </a:lnTo>
                <a:lnTo>
                  <a:pt x="1426" y="1967"/>
                </a:lnTo>
                <a:lnTo>
                  <a:pt x="1424" y="1967"/>
                </a:lnTo>
                <a:lnTo>
                  <a:pt x="1423" y="1967"/>
                </a:lnTo>
                <a:lnTo>
                  <a:pt x="1423" y="1968"/>
                </a:lnTo>
                <a:lnTo>
                  <a:pt x="1421" y="1968"/>
                </a:lnTo>
                <a:lnTo>
                  <a:pt x="1419" y="1968"/>
                </a:lnTo>
                <a:lnTo>
                  <a:pt x="1418" y="1970"/>
                </a:lnTo>
                <a:lnTo>
                  <a:pt x="1418" y="1971"/>
                </a:lnTo>
                <a:lnTo>
                  <a:pt x="1416" y="1971"/>
                </a:lnTo>
                <a:lnTo>
                  <a:pt x="1415" y="1973"/>
                </a:lnTo>
                <a:lnTo>
                  <a:pt x="1413" y="1973"/>
                </a:lnTo>
                <a:lnTo>
                  <a:pt x="1413" y="1975"/>
                </a:lnTo>
                <a:lnTo>
                  <a:pt x="1411" y="1975"/>
                </a:lnTo>
                <a:lnTo>
                  <a:pt x="1411" y="1973"/>
                </a:lnTo>
                <a:lnTo>
                  <a:pt x="1411" y="1975"/>
                </a:lnTo>
                <a:lnTo>
                  <a:pt x="1410" y="1976"/>
                </a:lnTo>
                <a:lnTo>
                  <a:pt x="1408" y="1976"/>
                </a:lnTo>
                <a:lnTo>
                  <a:pt x="1407" y="1976"/>
                </a:lnTo>
                <a:lnTo>
                  <a:pt x="1407" y="1978"/>
                </a:lnTo>
                <a:lnTo>
                  <a:pt x="1407" y="1979"/>
                </a:lnTo>
                <a:lnTo>
                  <a:pt x="1407" y="1981"/>
                </a:lnTo>
                <a:lnTo>
                  <a:pt x="1405" y="1981"/>
                </a:lnTo>
                <a:lnTo>
                  <a:pt x="1405" y="1983"/>
                </a:lnTo>
                <a:lnTo>
                  <a:pt x="1403" y="1984"/>
                </a:lnTo>
                <a:lnTo>
                  <a:pt x="1402" y="1984"/>
                </a:lnTo>
                <a:lnTo>
                  <a:pt x="1402" y="1986"/>
                </a:lnTo>
                <a:lnTo>
                  <a:pt x="1400" y="1986"/>
                </a:lnTo>
                <a:lnTo>
                  <a:pt x="1399" y="1986"/>
                </a:lnTo>
                <a:lnTo>
                  <a:pt x="1397" y="1987"/>
                </a:lnTo>
                <a:lnTo>
                  <a:pt x="1395" y="1987"/>
                </a:lnTo>
                <a:lnTo>
                  <a:pt x="1394" y="1987"/>
                </a:lnTo>
                <a:lnTo>
                  <a:pt x="1392" y="1987"/>
                </a:lnTo>
                <a:lnTo>
                  <a:pt x="1392" y="1986"/>
                </a:lnTo>
                <a:lnTo>
                  <a:pt x="1391" y="1986"/>
                </a:lnTo>
                <a:lnTo>
                  <a:pt x="1391" y="1987"/>
                </a:lnTo>
                <a:lnTo>
                  <a:pt x="1389" y="1987"/>
                </a:lnTo>
                <a:lnTo>
                  <a:pt x="1387" y="1987"/>
                </a:lnTo>
                <a:lnTo>
                  <a:pt x="1387" y="1986"/>
                </a:lnTo>
                <a:lnTo>
                  <a:pt x="1386" y="1986"/>
                </a:lnTo>
                <a:lnTo>
                  <a:pt x="1386" y="1984"/>
                </a:lnTo>
                <a:lnTo>
                  <a:pt x="1384" y="1984"/>
                </a:lnTo>
                <a:lnTo>
                  <a:pt x="1384" y="1983"/>
                </a:lnTo>
                <a:lnTo>
                  <a:pt x="1383" y="1983"/>
                </a:lnTo>
                <a:lnTo>
                  <a:pt x="1384" y="1981"/>
                </a:lnTo>
                <a:lnTo>
                  <a:pt x="1383" y="1981"/>
                </a:lnTo>
                <a:lnTo>
                  <a:pt x="1384" y="1981"/>
                </a:lnTo>
                <a:lnTo>
                  <a:pt x="1383" y="1981"/>
                </a:lnTo>
                <a:lnTo>
                  <a:pt x="1383" y="1979"/>
                </a:lnTo>
                <a:lnTo>
                  <a:pt x="1384" y="1979"/>
                </a:lnTo>
                <a:lnTo>
                  <a:pt x="1386" y="1979"/>
                </a:lnTo>
                <a:lnTo>
                  <a:pt x="1386" y="1978"/>
                </a:lnTo>
                <a:lnTo>
                  <a:pt x="1384" y="1978"/>
                </a:lnTo>
                <a:lnTo>
                  <a:pt x="1384" y="1976"/>
                </a:lnTo>
                <a:lnTo>
                  <a:pt x="1383" y="1976"/>
                </a:lnTo>
                <a:lnTo>
                  <a:pt x="1384" y="1975"/>
                </a:lnTo>
                <a:lnTo>
                  <a:pt x="1384" y="1973"/>
                </a:lnTo>
                <a:lnTo>
                  <a:pt x="1386" y="1973"/>
                </a:lnTo>
                <a:lnTo>
                  <a:pt x="1387" y="1973"/>
                </a:lnTo>
                <a:lnTo>
                  <a:pt x="1387" y="1975"/>
                </a:lnTo>
                <a:lnTo>
                  <a:pt x="1389" y="1975"/>
                </a:lnTo>
                <a:lnTo>
                  <a:pt x="1387" y="1976"/>
                </a:lnTo>
                <a:lnTo>
                  <a:pt x="1389" y="1976"/>
                </a:lnTo>
                <a:lnTo>
                  <a:pt x="1391" y="1976"/>
                </a:lnTo>
                <a:lnTo>
                  <a:pt x="1392" y="1976"/>
                </a:lnTo>
                <a:lnTo>
                  <a:pt x="1392" y="1975"/>
                </a:lnTo>
                <a:lnTo>
                  <a:pt x="1391" y="1975"/>
                </a:lnTo>
                <a:lnTo>
                  <a:pt x="1391" y="1973"/>
                </a:lnTo>
                <a:lnTo>
                  <a:pt x="1389" y="1973"/>
                </a:lnTo>
                <a:lnTo>
                  <a:pt x="1387" y="1973"/>
                </a:lnTo>
                <a:lnTo>
                  <a:pt x="1387" y="1971"/>
                </a:lnTo>
                <a:lnTo>
                  <a:pt x="1387" y="1970"/>
                </a:lnTo>
                <a:lnTo>
                  <a:pt x="1386" y="1970"/>
                </a:lnTo>
                <a:lnTo>
                  <a:pt x="1386" y="1968"/>
                </a:lnTo>
                <a:lnTo>
                  <a:pt x="1387" y="1968"/>
                </a:lnTo>
                <a:lnTo>
                  <a:pt x="1387" y="1967"/>
                </a:lnTo>
                <a:lnTo>
                  <a:pt x="1387" y="1965"/>
                </a:lnTo>
                <a:lnTo>
                  <a:pt x="1389" y="1967"/>
                </a:lnTo>
                <a:lnTo>
                  <a:pt x="1389" y="1965"/>
                </a:lnTo>
                <a:lnTo>
                  <a:pt x="1389" y="1963"/>
                </a:lnTo>
                <a:lnTo>
                  <a:pt x="1391" y="1963"/>
                </a:lnTo>
                <a:lnTo>
                  <a:pt x="1392" y="1963"/>
                </a:lnTo>
                <a:lnTo>
                  <a:pt x="1392" y="1962"/>
                </a:lnTo>
                <a:lnTo>
                  <a:pt x="1391" y="1962"/>
                </a:lnTo>
                <a:lnTo>
                  <a:pt x="1392" y="1962"/>
                </a:lnTo>
                <a:lnTo>
                  <a:pt x="1392" y="1960"/>
                </a:lnTo>
                <a:lnTo>
                  <a:pt x="1392" y="1959"/>
                </a:lnTo>
                <a:lnTo>
                  <a:pt x="1392" y="1957"/>
                </a:lnTo>
                <a:lnTo>
                  <a:pt x="1394" y="1955"/>
                </a:lnTo>
                <a:lnTo>
                  <a:pt x="1394" y="1954"/>
                </a:lnTo>
                <a:lnTo>
                  <a:pt x="1394" y="1952"/>
                </a:lnTo>
                <a:lnTo>
                  <a:pt x="1395" y="1952"/>
                </a:lnTo>
                <a:lnTo>
                  <a:pt x="1395" y="1951"/>
                </a:lnTo>
                <a:lnTo>
                  <a:pt x="1395" y="1949"/>
                </a:lnTo>
                <a:lnTo>
                  <a:pt x="1395" y="1947"/>
                </a:lnTo>
                <a:lnTo>
                  <a:pt x="1397" y="1946"/>
                </a:lnTo>
                <a:lnTo>
                  <a:pt x="1397" y="1944"/>
                </a:lnTo>
                <a:lnTo>
                  <a:pt x="1399" y="1944"/>
                </a:lnTo>
                <a:lnTo>
                  <a:pt x="1399" y="1943"/>
                </a:lnTo>
                <a:lnTo>
                  <a:pt x="1400" y="1941"/>
                </a:lnTo>
                <a:lnTo>
                  <a:pt x="1400" y="1939"/>
                </a:lnTo>
                <a:lnTo>
                  <a:pt x="1400" y="1938"/>
                </a:lnTo>
                <a:lnTo>
                  <a:pt x="1402" y="1936"/>
                </a:lnTo>
                <a:lnTo>
                  <a:pt x="1402" y="1935"/>
                </a:lnTo>
                <a:lnTo>
                  <a:pt x="1403" y="1935"/>
                </a:lnTo>
                <a:lnTo>
                  <a:pt x="1403" y="1933"/>
                </a:lnTo>
                <a:lnTo>
                  <a:pt x="1403" y="1931"/>
                </a:lnTo>
                <a:lnTo>
                  <a:pt x="1405" y="1931"/>
                </a:lnTo>
                <a:lnTo>
                  <a:pt x="1405" y="1930"/>
                </a:lnTo>
                <a:lnTo>
                  <a:pt x="1407" y="1930"/>
                </a:lnTo>
                <a:lnTo>
                  <a:pt x="1407" y="1928"/>
                </a:lnTo>
                <a:lnTo>
                  <a:pt x="1407" y="1927"/>
                </a:lnTo>
                <a:lnTo>
                  <a:pt x="1407" y="1925"/>
                </a:lnTo>
                <a:lnTo>
                  <a:pt x="1407" y="1923"/>
                </a:lnTo>
                <a:lnTo>
                  <a:pt x="1408" y="1922"/>
                </a:lnTo>
                <a:lnTo>
                  <a:pt x="1408" y="1920"/>
                </a:lnTo>
                <a:lnTo>
                  <a:pt x="1408" y="1919"/>
                </a:lnTo>
                <a:lnTo>
                  <a:pt x="1408" y="1917"/>
                </a:lnTo>
                <a:lnTo>
                  <a:pt x="1408" y="1915"/>
                </a:lnTo>
                <a:lnTo>
                  <a:pt x="1408" y="1914"/>
                </a:lnTo>
                <a:lnTo>
                  <a:pt x="1410" y="1914"/>
                </a:lnTo>
                <a:lnTo>
                  <a:pt x="1410" y="1912"/>
                </a:lnTo>
                <a:close/>
                <a:moveTo>
                  <a:pt x="1645" y="1919"/>
                </a:moveTo>
                <a:lnTo>
                  <a:pt x="1647" y="1919"/>
                </a:lnTo>
                <a:lnTo>
                  <a:pt x="1647" y="1920"/>
                </a:lnTo>
                <a:lnTo>
                  <a:pt x="1648" y="1920"/>
                </a:lnTo>
                <a:lnTo>
                  <a:pt x="1650" y="1920"/>
                </a:lnTo>
                <a:lnTo>
                  <a:pt x="1651" y="1920"/>
                </a:lnTo>
                <a:lnTo>
                  <a:pt x="1653" y="1922"/>
                </a:lnTo>
                <a:lnTo>
                  <a:pt x="1653" y="1923"/>
                </a:lnTo>
                <a:lnTo>
                  <a:pt x="1651" y="1923"/>
                </a:lnTo>
                <a:lnTo>
                  <a:pt x="1651" y="1925"/>
                </a:lnTo>
                <a:lnTo>
                  <a:pt x="1653" y="1925"/>
                </a:lnTo>
                <a:lnTo>
                  <a:pt x="1651" y="1925"/>
                </a:lnTo>
                <a:lnTo>
                  <a:pt x="1651" y="1927"/>
                </a:lnTo>
                <a:lnTo>
                  <a:pt x="1650" y="1927"/>
                </a:lnTo>
                <a:lnTo>
                  <a:pt x="1650" y="1928"/>
                </a:lnTo>
                <a:lnTo>
                  <a:pt x="1650" y="1930"/>
                </a:lnTo>
                <a:lnTo>
                  <a:pt x="1650" y="1931"/>
                </a:lnTo>
                <a:lnTo>
                  <a:pt x="1648" y="1931"/>
                </a:lnTo>
                <a:lnTo>
                  <a:pt x="1648" y="1933"/>
                </a:lnTo>
                <a:lnTo>
                  <a:pt x="1648" y="1935"/>
                </a:lnTo>
                <a:lnTo>
                  <a:pt x="1647" y="1935"/>
                </a:lnTo>
                <a:lnTo>
                  <a:pt x="1647" y="1936"/>
                </a:lnTo>
                <a:lnTo>
                  <a:pt x="1647" y="1938"/>
                </a:lnTo>
                <a:lnTo>
                  <a:pt x="1648" y="1938"/>
                </a:lnTo>
                <a:lnTo>
                  <a:pt x="1648" y="1939"/>
                </a:lnTo>
                <a:lnTo>
                  <a:pt x="1648" y="1941"/>
                </a:lnTo>
                <a:lnTo>
                  <a:pt x="1648" y="1943"/>
                </a:lnTo>
                <a:lnTo>
                  <a:pt x="1650" y="1943"/>
                </a:lnTo>
                <a:lnTo>
                  <a:pt x="1650" y="1944"/>
                </a:lnTo>
                <a:lnTo>
                  <a:pt x="1651" y="1944"/>
                </a:lnTo>
                <a:lnTo>
                  <a:pt x="1651" y="1946"/>
                </a:lnTo>
                <a:lnTo>
                  <a:pt x="1653" y="1946"/>
                </a:lnTo>
                <a:lnTo>
                  <a:pt x="1655" y="1946"/>
                </a:lnTo>
                <a:lnTo>
                  <a:pt x="1656" y="1947"/>
                </a:lnTo>
                <a:lnTo>
                  <a:pt x="1658" y="1947"/>
                </a:lnTo>
                <a:lnTo>
                  <a:pt x="1659" y="1947"/>
                </a:lnTo>
                <a:lnTo>
                  <a:pt x="1659" y="1949"/>
                </a:lnTo>
                <a:lnTo>
                  <a:pt x="1661" y="1949"/>
                </a:lnTo>
                <a:lnTo>
                  <a:pt x="1661" y="1951"/>
                </a:lnTo>
                <a:lnTo>
                  <a:pt x="1663" y="1951"/>
                </a:lnTo>
                <a:lnTo>
                  <a:pt x="1663" y="1952"/>
                </a:lnTo>
                <a:lnTo>
                  <a:pt x="1661" y="1952"/>
                </a:lnTo>
                <a:lnTo>
                  <a:pt x="1659" y="1954"/>
                </a:lnTo>
                <a:lnTo>
                  <a:pt x="1658" y="1954"/>
                </a:lnTo>
                <a:lnTo>
                  <a:pt x="1658" y="1955"/>
                </a:lnTo>
                <a:lnTo>
                  <a:pt x="1659" y="1955"/>
                </a:lnTo>
                <a:lnTo>
                  <a:pt x="1658" y="1955"/>
                </a:lnTo>
                <a:lnTo>
                  <a:pt x="1656" y="1955"/>
                </a:lnTo>
                <a:lnTo>
                  <a:pt x="1656" y="1957"/>
                </a:lnTo>
                <a:lnTo>
                  <a:pt x="1658" y="1957"/>
                </a:lnTo>
                <a:lnTo>
                  <a:pt x="1658" y="1959"/>
                </a:lnTo>
                <a:lnTo>
                  <a:pt x="1658" y="1960"/>
                </a:lnTo>
                <a:lnTo>
                  <a:pt x="1656" y="1960"/>
                </a:lnTo>
                <a:lnTo>
                  <a:pt x="1658" y="1960"/>
                </a:lnTo>
                <a:lnTo>
                  <a:pt x="1658" y="1962"/>
                </a:lnTo>
                <a:lnTo>
                  <a:pt x="1658" y="1963"/>
                </a:lnTo>
                <a:lnTo>
                  <a:pt x="1658" y="1965"/>
                </a:lnTo>
                <a:lnTo>
                  <a:pt x="1656" y="1967"/>
                </a:lnTo>
                <a:lnTo>
                  <a:pt x="1655" y="1967"/>
                </a:lnTo>
                <a:lnTo>
                  <a:pt x="1655" y="1968"/>
                </a:lnTo>
                <a:lnTo>
                  <a:pt x="1653" y="1968"/>
                </a:lnTo>
                <a:lnTo>
                  <a:pt x="1651" y="1968"/>
                </a:lnTo>
                <a:lnTo>
                  <a:pt x="1651" y="1970"/>
                </a:lnTo>
                <a:lnTo>
                  <a:pt x="1651" y="1971"/>
                </a:lnTo>
                <a:lnTo>
                  <a:pt x="1650" y="1971"/>
                </a:lnTo>
                <a:lnTo>
                  <a:pt x="1650" y="1973"/>
                </a:lnTo>
                <a:lnTo>
                  <a:pt x="1650" y="1975"/>
                </a:lnTo>
                <a:lnTo>
                  <a:pt x="1648" y="1975"/>
                </a:lnTo>
                <a:lnTo>
                  <a:pt x="1648" y="1976"/>
                </a:lnTo>
                <a:lnTo>
                  <a:pt x="1647" y="1976"/>
                </a:lnTo>
                <a:lnTo>
                  <a:pt x="1647" y="1978"/>
                </a:lnTo>
                <a:lnTo>
                  <a:pt x="1645" y="1979"/>
                </a:lnTo>
                <a:lnTo>
                  <a:pt x="1645" y="1981"/>
                </a:lnTo>
                <a:lnTo>
                  <a:pt x="1643" y="1981"/>
                </a:lnTo>
                <a:lnTo>
                  <a:pt x="1642" y="1983"/>
                </a:lnTo>
                <a:lnTo>
                  <a:pt x="1642" y="1981"/>
                </a:lnTo>
                <a:lnTo>
                  <a:pt x="1640" y="1981"/>
                </a:lnTo>
                <a:lnTo>
                  <a:pt x="1639" y="1981"/>
                </a:lnTo>
                <a:lnTo>
                  <a:pt x="1639" y="1979"/>
                </a:lnTo>
                <a:lnTo>
                  <a:pt x="1639" y="1981"/>
                </a:lnTo>
                <a:lnTo>
                  <a:pt x="1637" y="1981"/>
                </a:lnTo>
                <a:lnTo>
                  <a:pt x="1637" y="1983"/>
                </a:lnTo>
                <a:lnTo>
                  <a:pt x="1637" y="1984"/>
                </a:lnTo>
                <a:lnTo>
                  <a:pt x="1635" y="1984"/>
                </a:lnTo>
                <a:lnTo>
                  <a:pt x="1635" y="1986"/>
                </a:lnTo>
                <a:lnTo>
                  <a:pt x="1635" y="1984"/>
                </a:lnTo>
                <a:lnTo>
                  <a:pt x="1634" y="1984"/>
                </a:lnTo>
                <a:lnTo>
                  <a:pt x="1634" y="1986"/>
                </a:lnTo>
                <a:lnTo>
                  <a:pt x="1635" y="1986"/>
                </a:lnTo>
                <a:lnTo>
                  <a:pt x="1635" y="1987"/>
                </a:lnTo>
                <a:lnTo>
                  <a:pt x="1634" y="1987"/>
                </a:lnTo>
                <a:lnTo>
                  <a:pt x="1634" y="1989"/>
                </a:lnTo>
                <a:lnTo>
                  <a:pt x="1632" y="1987"/>
                </a:lnTo>
                <a:lnTo>
                  <a:pt x="1632" y="1989"/>
                </a:lnTo>
                <a:lnTo>
                  <a:pt x="1631" y="1989"/>
                </a:lnTo>
                <a:lnTo>
                  <a:pt x="1631" y="1991"/>
                </a:lnTo>
                <a:lnTo>
                  <a:pt x="1631" y="1992"/>
                </a:lnTo>
                <a:lnTo>
                  <a:pt x="1629" y="1992"/>
                </a:lnTo>
                <a:lnTo>
                  <a:pt x="1627" y="1992"/>
                </a:lnTo>
                <a:lnTo>
                  <a:pt x="1626" y="1992"/>
                </a:lnTo>
                <a:lnTo>
                  <a:pt x="1624" y="1992"/>
                </a:lnTo>
                <a:lnTo>
                  <a:pt x="1623" y="1992"/>
                </a:lnTo>
                <a:lnTo>
                  <a:pt x="1623" y="1991"/>
                </a:lnTo>
                <a:lnTo>
                  <a:pt x="1621" y="1991"/>
                </a:lnTo>
                <a:lnTo>
                  <a:pt x="1621" y="1992"/>
                </a:lnTo>
                <a:lnTo>
                  <a:pt x="1619" y="1992"/>
                </a:lnTo>
                <a:lnTo>
                  <a:pt x="1618" y="1992"/>
                </a:lnTo>
                <a:lnTo>
                  <a:pt x="1618" y="1994"/>
                </a:lnTo>
                <a:lnTo>
                  <a:pt x="1618" y="1995"/>
                </a:lnTo>
                <a:lnTo>
                  <a:pt x="1616" y="1995"/>
                </a:lnTo>
                <a:lnTo>
                  <a:pt x="1616" y="1997"/>
                </a:lnTo>
                <a:lnTo>
                  <a:pt x="1616" y="1999"/>
                </a:lnTo>
                <a:lnTo>
                  <a:pt x="1615" y="1999"/>
                </a:lnTo>
                <a:lnTo>
                  <a:pt x="1613" y="1999"/>
                </a:lnTo>
                <a:lnTo>
                  <a:pt x="1611" y="1999"/>
                </a:lnTo>
                <a:lnTo>
                  <a:pt x="1610" y="1999"/>
                </a:lnTo>
                <a:lnTo>
                  <a:pt x="1608" y="1999"/>
                </a:lnTo>
                <a:lnTo>
                  <a:pt x="1607" y="1999"/>
                </a:lnTo>
                <a:lnTo>
                  <a:pt x="1605" y="1997"/>
                </a:lnTo>
                <a:lnTo>
                  <a:pt x="1603" y="1997"/>
                </a:lnTo>
                <a:lnTo>
                  <a:pt x="1602" y="1997"/>
                </a:lnTo>
                <a:lnTo>
                  <a:pt x="1602" y="1999"/>
                </a:lnTo>
                <a:lnTo>
                  <a:pt x="1602" y="2000"/>
                </a:lnTo>
                <a:lnTo>
                  <a:pt x="1600" y="2000"/>
                </a:lnTo>
                <a:lnTo>
                  <a:pt x="1599" y="2000"/>
                </a:lnTo>
                <a:lnTo>
                  <a:pt x="1597" y="2000"/>
                </a:lnTo>
                <a:lnTo>
                  <a:pt x="1597" y="2002"/>
                </a:lnTo>
                <a:lnTo>
                  <a:pt x="1595" y="2002"/>
                </a:lnTo>
                <a:lnTo>
                  <a:pt x="1595" y="2003"/>
                </a:lnTo>
                <a:lnTo>
                  <a:pt x="1595" y="2005"/>
                </a:lnTo>
                <a:lnTo>
                  <a:pt x="1595" y="2007"/>
                </a:lnTo>
                <a:lnTo>
                  <a:pt x="1594" y="2007"/>
                </a:lnTo>
                <a:lnTo>
                  <a:pt x="1592" y="2008"/>
                </a:lnTo>
                <a:lnTo>
                  <a:pt x="1594" y="2008"/>
                </a:lnTo>
                <a:lnTo>
                  <a:pt x="1592" y="2008"/>
                </a:lnTo>
                <a:lnTo>
                  <a:pt x="1592" y="2010"/>
                </a:lnTo>
                <a:lnTo>
                  <a:pt x="1591" y="2010"/>
                </a:lnTo>
                <a:lnTo>
                  <a:pt x="1591" y="2011"/>
                </a:lnTo>
                <a:lnTo>
                  <a:pt x="1591" y="2013"/>
                </a:lnTo>
                <a:lnTo>
                  <a:pt x="1589" y="2013"/>
                </a:lnTo>
                <a:lnTo>
                  <a:pt x="1589" y="2015"/>
                </a:lnTo>
                <a:lnTo>
                  <a:pt x="1587" y="2015"/>
                </a:lnTo>
                <a:lnTo>
                  <a:pt x="1586" y="2015"/>
                </a:lnTo>
                <a:lnTo>
                  <a:pt x="1584" y="2015"/>
                </a:lnTo>
                <a:lnTo>
                  <a:pt x="1583" y="2015"/>
                </a:lnTo>
                <a:lnTo>
                  <a:pt x="1581" y="2015"/>
                </a:lnTo>
                <a:lnTo>
                  <a:pt x="1579" y="2015"/>
                </a:lnTo>
                <a:lnTo>
                  <a:pt x="1579" y="2016"/>
                </a:lnTo>
                <a:lnTo>
                  <a:pt x="1579" y="2018"/>
                </a:lnTo>
                <a:lnTo>
                  <a:pt x="1578" y="2018"/>
                </a:lnTo>
                <a:lnTo>
                  <a:pt x="1578" y="2019"/>
                </a:lnTo>
                <a:lnTo>
                  <a:pt x="1576" y="2019"/>
                </a:lnTo>
                <a:lnTo>
                  <a:pt x="1575" y="2021"/>
                </a:lnTo>
                <a:lnTo>
                  <a:pt x="1573" y="2021"/>
                </a:lnTo>
                <a:lnTo>
                  <a:pt x="1573" y="2023"/>
                </a:lnTo>
                <a:lnTo>
                  <a:pt x="1575" y="2023"/>
                </a:lnTo>
                <a:lnTo>
                  <a:pt x="1575" y="2024"/>
                </a:lnTo>
                <a:lnTo>
                  <a:pt x="1575" y="2026"/>
                </a:lnTo>
                <a:lnTo>
                  <a:pt x="1575" y="2027"/>
                </a:lnTo>
                <a:lnTo>
                  <a:pt x="1573" y="2027"/>
                </a:lnTo>
                <a:lnTo>
                  <a:pt x="1571" y="2027"/>
                </a:lnTo>
                <a:lnTo>
                  <a:pt x="1570" y="2027"/>
                </a:lnTo>
                <a:lnTo>
                  <a:pt x="1567" y="2027"/>
                </a:lnTo>
                <a:lnTo>
                  <a:pt x="1565" y="2027"/>
                </a:lnTo>
                <a:lnTo>
                  <a:pt x="1563" y="2027"/>
                </a:lnTo>
                <a:lnTo>
                  <a:pt x="1562" y="2027"/>
                </a:lnTo>
                <a:lnTo>
                  <a:pt x="1560" y="2027"/>
                </a:lnTo>
                <a:lnTo>
                  <a:pt x="1559" y="2027"/>
                </a:lnTo>
                <a:lnTo>
                  <a:pt x="1559" y="2029"/>
                </a:lnTo>
                <a:lnTo>
                  <a:pt x="1557" y="2029"/>
                </a:lnTo>
                <a:lnTo>
                  <a:pt x="1557" y="2031"/>
                </a:lnTo>
                <a:lnTo>
                  <a:pt x="1557" y="2032"/>
                </a:lnTo>
                <a:lnTo>
                  <a:pt x="1555" y="2032"/>
                </a:lnTo>
                <a:lnTo>
                  <a:pt x="1555" y="2034"/>
                </a:lnTo>
                <a:lnTo>
                  <a:pt x="1557" y="2034"/>
                </a:lnTo>
                <a:lnTo>
                  <a:pt x="1557" y="2035"/>
                </a:lnTo>
                <a:lnTo>
                  <a:pt x="1557" y="2037"/>
                </a:lnTo>
                <a:lnTo>
                  <a:pt x="1557" y="2039"/>
                </a:lnTo>
                <a:lnTo>
                  <a:pt x="1557" y="2040"/>
                </a:lnTo>
                <a:lnTo>
                  <a:pt x="1559" y="2040"/>
                </a:lnTo>
                <a:lnTo>
                  <a:pt x="1559" y="2042"/>
                </a:lnTo>
                <a:lnTo>
                  <a:pt x="1557" y="2042"/>
                </a:lnTo>
                <a:lnTo>
                  <a:pt x="1557" y="2043"/>
                </a:lnTo>
                <a:lnTo>
                  <a:pt x="1555" y="2043"/>
                </a:lnTo>
                <a:lnTo>
                  <a:pt x="1554" y="2045"/>
                </a:lnTo>
                <a:lnTo>
                  <a:pt x="1552" y="2045"/>
                </a:lnTo>
                <a:lnTo>
                  <a:pt x="1551" y="2045"/>
                </a:lnTo>
                <a:lnTo>
                  <a:pt x="1549" y="2045"/>
                </a:lnTo>
                <a:lnTo>
                  <a:pt x="1547" y="2045"/>
                </a:lnTo>
                <a:lnTo>
                  <a:pt x="1549" y="2045"/>
                </a:lnTo>
                <a:lnTo>
                  <a:pt x="1547" y="2045"/>
                </a:lnTo>
                <a:lnTo>
                  <a:pt x="1547" y="2047"/>
                </a:lnTo>
                <a:lnTo>
                  <a:pt x="1547" y="2048"/>
                </a:lnTo>
                <a:lnTo>
                  <a:pt x="1546" y="2048"/>
                </a:lnTo>
                <a:lnTo>
                  <a:pt x="1544" y="2047"/>
                </a:lnTo>
                <a:lnTo>
                  <a:pt x="1543" y="2047"/>
                </a:lnTo>
                <a:lnTo>
                  <a:pt x="1543" y="2048"/>
                </a:lnTo>
                <a:lnTo>
                  <a:pt x="1541" y="2048"/>
                </a:lnTo>
                <a:lnTo>
                  <a:pt x="1539" y="2048"/>
                </a:lnTo>
                <a:lnTo>
                  <a:pt x="1539" y="2050"/>
                </a:lnTo>
                <a:lnTo>
                  <a:pt x="1539" y="2051"/>
                </a:lnTo>
                <a:lnTo>
                  <a:pt x="1538" y="2051"/>
                </a:lnTo>
                <a:lnTo>
                  <a:pt x="1538" y="2053"/>
                </a:lnTo>
                <a:lnTo>
                  <a:pt x="1538" y="2055"/>
                </a:lnTo>
                <a:lnTo>
                  <a:pt x="1536" y="2055"/>
                </a:lnTo>
                <a:lnTo>
                  <a:pt x="1536" y="2056"/>
                </a:lnTo>
                <a:lnTo>
                  <a:pt x="1536" y="2058"/>
                </a:lnTo>
                <a:lnTo>
                  <a:pt x="1535" y="2058"/>
                </a:lnTo>
                <a:lnTo>
                  <a:pt x="1535" y="2059"/>
                </a:lnTo>
                <a:lnTo>
                  <a:pt x="1533" y="2061"/>
                </a:lnTo>
                <a:lnTo>
                  <a:pt x="1533" y="2063"/>
                </a:lnTo>
                <a:lnTo>
                  <a:pt x="1533" y="2064"/>
                </a:lnTo>
                <a:lnTo>
                  <a:pt x="1533" y="2066"/>
                </a:lnTo>
                <a:lnTo>
                  <a:pt x="1531" y="2067"/>
                </a:lnTo>
                <a:lnTo>
                  <a:pt x="1533" y="2067"/>
                </a:lnTo>
                <a:lnTo>
                  <a:pt x="1533" y="2069"/>
                </a:lnTo>
                <a:lnTo>
                  <a:pt x="1533" y="2071"/>
                </a:lnTo>
                <a:lnTo>
                  <a:pt x="1533" y="2072"/>
                </a:lnTo>
                <a:lnTo>
                  <a:pt x="1531" y="2072"/>
                </a:lnTo>
                <a:lnTo>
                  <a:pt x="1531" y="2074"/>
                </a:lnTo>
                <a:lnTo>
                  <a:pt x="1531" y="2075"/>
                </a:lnTo>
                <a:lnTo>
                  <a:pt x="1531" y="2077"/>
                </a:lnTo>
                <a:lnTo>
                  <a:pt x="1531" y="2079"/>
                </a:lnTo>
                <a:lnTo>
                  <a:pt x="1530" y="2079"/>
                </a:lnTo>
                <a:lnTo>
                  <a:pt x="1530" y="2080"/>
                </a:lnTo>
                <a:lnTo>
                  <a:pt x="1530" y="2082"/>
                </a:lnTo>
                <a:lnTo>
                  <a:pt x="1528" y="2082"/>
                </a:lnTo>
                <a:lnTo>
                  <a:pt x="1528" y="2083"/>
                </a:lnTo>
                <a:lnTo>
                  <a:pt x="1528" y="2085"/>
                </a:lnTo>
                <a:lnTo>
                  <a:pt x="1528" y="2087"/>
                </a:lnTo>
                <a:lnTo>
                  <a:pt x="1527" y="2087"/>
                </a:lnTo>
                <a:lnTo>
                  <a:pt x="1527" y="2088"/>
                </a:lnTo>
                <a:lnTo>
                  <a:pt x="1527" y="2090"/>
                </a:lnTo>
                <a:lnTo>
                  <a:pt x="1525" y="2091"/>
                </a:lnTo>
                <a:lnTo>
                  <a:pt x="1525" y="2093"/>
                </a:lnTo>
                <a:lnTo>
                  <a:pt x="1523" y="2093"/>
                </a:lnTo>
                <a:lnTo>
                  <a:pt x="1523" y="2095"/>
                </a:lnTo>
                <a:lnTo>
                  <a:pt x="1525" y="2095"/>
                </a:lnTo>
                <a:lnTo>
                  <a:pt x="1525" y="2096"/>
                </a:lnTo>
                <a:lnTo>
                  <a:pt x="1525" y="2098"/>
                </a:lnTo>
                <a:lnTo>
                  <a:pt x="1525" y="2099"/>
                </a:lnTo>
                <a:lnTo>
                  <a:pt x="1525" y="2101"/>
                </a:lnTo>
                <a:lnTo>
                  <a:pt x="1525" y="2103"/>
                </a:lnTo>
                <a:lnTo>
                  <a:pt x="1525" y="2104"/>
                </a:lnTo>
                <a:lnTo>
                  <a:pt x="1525" y="2106"/>
                </a:lnTo>
                <a:lnTo>
                  <a:pt x="1525" y="2107"/>
                </a:lnTo>
                <a:lnTo>
                  <a:pt x="1525" y="2109"/>
                </a:lnTo>
                <a:lnTo>
                  <a:pt x="1525" y="2111"/>
                </a:lnTo>
                <a:lnTo>
                  <a:pt x="1525" y="2112"/>
                </a:lnTo>
                <a:lnTo>
                  <a:pt x="1525" y="2114"/>
                </a:lnTo>
                <a:lnTo>
                  <a:pt x="1523" y="2115"/>
                </a:lnTo>
                <a:lnTo>
                  <a:pt x="1523" y="2117"/>
                </a:lnTo>
                <a:lnTo>
                  <a:pt x="1522" y="2117"/>
                </a:lnTo>
                <a:lnTo>
                  <a:pt x="1522" y="2119"/>
                </a:lnTo>
                <a:lnTo>
                  <a:pt x="1522" y="2120"/>
                </a:lnTo>
                <a:lnTo>
                  <a:pt x="1522" y="2122"/>
                </a:lnTo>
                <a:lnTo>
                  <a:pt x="1520" y="2122"/>
                </a:lnTo>
                <a:lnTo>
                  <a:pt x="1520" y="2123"/>
                </a:lnTo>
                <a:lnTo>
                  <a:pt x="1520" y="2125"/>
                </a:lnTo>
                <a:lnTo>
                  <a:pt x="1520" y="2127"/>
                </a:lnTo>
                <a:lnTo>
                  <a:pt x="1519" y="2127"/>
                </a:lnTo>
                <a:lnTo>
                  <a:pt x="1517" y="2127"/>
                </a:lnTo>
                <a:lnTo>
                  <a:pt x="1515" y="2127"/>
                </a:lnTo>
                <a:lnTo>
                  <a:pt x="1515" y="2125"/>
                </a:lnTo>
                <a:lnTo>
                  <a:pt x="1514" y="2125"/>
                </a:lnTo>
                <a:lnTo>
                  <a:pt x="1512" y="2125"/>
                </a:lnTo>
                <a:lnTo>
                  <a:pt x="1511" y="2125"/>
                </a:lnTo>
                <a:lnTo>
                  <a:pt x="1509" y="2125"/>
                </a:lnTo>
                <a:lnTo>
                  <a:pt x="1507" y="2125"/>
                </a:lnTo>
                <a:lnTo>
                  <a:pt x="1506" y="2125"/>
                </a:lnTo>
                <a:lnTo>
                  <a:pt x="1504" y="2125"/>
                </a:lnTo>
                <a:lnTo>
                  <a:pt x="1503" y="2125"/>
                </a:lnTo>
                <a:lnTo>
                  <a:pt x="1503" y="2127"/>
                </a:lnTo>
                <a:lnTo>
                  <a:pt x="1503" y="2128"/>
                </a:lnTo>
                <a:lnTo>
                  <a:pt x="1501" y="2128"/>
                </a:lnTo>
                <a:lnTo>
                  <a:pt x="1501" y="2130"/>
                </a:lnTo>
                <a:lnTo>
                  <a:pt x="1499" y="2130"/>
                </a:lnTo>
                <a:lnTo>
                  <a:pt x="1498" y="2130"/>
                </a:lnTo>
                <a:lnTo>
                  <a:pt x="1496" y="2130"/>
                </a:lnTo>
                <a:lnTo>
                  <a:pt x="1495" y="2130"/>
                </a:lnTo>
                <a:lnTo>
                  <a:pt x="1495" y="2131"/>
                </a:lnTo>
                <a:lnTo>
                  <a:pt x="1493" y="2131"/>
                </a:lnTo>
                <a:lnTo>
                  <a:pt x="1491" y="2130"/>
                </a:lnTo>
                <a:lnTo>
                  <a:pt x="1490" y="2130"/>
                </a:lnTo>
                <a:lnTo>
                  <a:pt x="1490" y="2131"/>
                </a:lnTo>
                <a:lnTo>
                  <a:pt x="1490" y="2133"/>
                </a:lnTo>
                <a:lnTo>
                  <a:pt x="1488" y="2133"/>
                </a:lnTo>
                <a:lnTo>
                  <a:pt x="1488" y="2135"/>
                </a:lnTo>
                <a:lnTo>
                  <a:pt x="1487" y="2135"/>
                </a:lnTo>
                <a:lnTo>
                  <a:pt x="1487" y="2136"/>
                </a:lnTo>
                <a:lnTo>
                  <a:pt x="1485" y="2136"/>
                </a:lnTo>
                <a:lnTo>
                  <a:pt x="1485" y="2138"/>
                </a:lnTo>
                <a:lnTo>
                  <a:pt x="1483" y="2138"/>
                </a:lnTo>
                <a:lnTo>
                  <a:pt x="1482" y="2138"/>
                </a:lnTo>
                <a:lnTo>
                  <a:pt x="1480" y="2138"/>
                </a:lnTo>
                <a:lnTo>
                  <a:pt x="1479" y="2138"/>
                </a:lnTo>
                <a:lnTo>
                  <a:pt x="1477" y="2138"/>
                </a:lnTo>
                <a:lnTo>
                  <a:pt x="1475" y="2138"/>
                </a:lnTo>
                <a:lnTo>
                  <a:pt x="1475" y="2139"/>
                </a:lnTo>
                <a:lnTo>
                  <a:pt x="1474" y="2141"/>
                </a:lnTo>
                <a:lnTo>
                  <a:pt x="1474" y="2139"/>
                </a:lnTo>
                <a:lnTo>
                  <a:pt x="1472" y="2139"/>
                </a:lnTo>
                <a:lnTo>
                  <a:pt x="1472" y="2138"/>
                </a:lnTo>
                <a:lnTo>
                  <a:pt x="1471" y="2138"/>
                </a:lnTo>
                <a:lnTo>
                  <a:pt x="1471" y="2139"/>
                </a:lnTo>
                <a:lnTo>
                  <a:pt x="1471" y="2141"/>
                </a:lnTo>
                <a:lnTo>
                  <a:pt x="1471" y="2143"/>
                </a:lnTo>
                <a:lnTo>
                  <a:pt x="1469" y="2143"/>
                </a:lnTo>
                <a:lnTo>
                  <a:pt x="1469" y="2144"/>
                </a:lnTo>
                <a:lnTo>
                  <a:pt x="1467" y="2144"/>
                </a:lnTo>
                <a:lnTo>
                  <a:pt x="1467" y="2146"/>
                </a:lnTo>
                <a:lnTo>
                  <a:pt x="1466" y="2144"/>
                </a:lnTo>
                <a:lnTo>
                  <a:pt x="1467" y="2144"/>
                </a:lnTo>
                <a:lnTo>
                  <a:pt x="1467" y="2143"/>
                </a:lnTo>
                <a:lnTo>
                  <a:pt x="1466" y="2143"/>
                </a:lnTo>
                <a:lnTo>
                  <a:pt x="1466" y="2141"/>
                </a:lnTo>
                <a:lnTo>
                  <a:pt x="1467" y="2141"/>
                </a:lnTo>
                <a:lnTo>
                  <a:pt x="1466" y="2141"/>
                </a:lnTo>
                <a:lnTo>
                  <a:pt x="1466" y="2139"/>
                </a:lnTo>
                <a:lnTo>
                  <a:pt x="1467" y="2139"/>
                </a:lnTo>
                <a:lnTo>
                  <a:pt x="1467" y="2141"/>
                </a:lnTo>
                <a:lnTo>
                  <a:pt x="1469" y="2141"/>
                </a:lnTo>
                <a:lnTo>
                  <a:pt x="1467" y="2141"/>
                </a:lnTo>
                <a:lnTo>
                  <a:pt x="1467" y="2139"/>
                </a:lnTo>
                <a:lnTo>
                  <a:pt x="1467" y="2138"/>
                </a:lnTo>
                <a:lnTo>
                  <a:pt x="1469" y="2138"/>
                </a:lnTo>
                <a:lnTo>
                  <a:pt x="1469" y="2136"/>
                </a:lnTo>
                <a:lnTo>
                  <a:pt x="1469" y="2135"/>
                </a:lnTo>
                <a:lnTo>
                  <a:pt x="1469" y="2133"/>
                </a:lnTo>
                <a:lnTo>
                  <a:pt x="1471" y="2131"/>
                </a:lnTo>
                <a:lnTo>
                  <a:pt x="1471" y="2130"/>
                </a:lnTo>
                <a:lnTo>
                  <a:pt x="1471" y="2128"/>
                </a:lnTo>
                <a:lnTo>
                  <a:pt x="1471" y="2127"/>
                </a:lnTo>
                <a:lnTo>
                  <a:pt x="1472" y="2127"/>
                </a:lnTo>
                <a:lnTo>
                  <a:pt x="1474" y="2125"/>
                </a:lnTo>
                <a:lnTo>
                  <a:pt x="1472" y="2125"/>
                </a:lnTo>
                <a:lnTo>
                  <a:pt x="1472" y="2123"/>
                </a:lnTo>
                <a:lnTo>
                  <a:pt x="1471" y="2123"/>
                </a:lnTo>
                <a:lnTo>
                  <a:pt x="1469" y="2123"/>
                </a:lnTo>
                <a:lnTo>
                  <a:pt x="1469" y="2122"/>
                </a:lnTo>
                <a:lnTo>
                  <a:pt x="1467" y="2120"/>
                </a:lnTo>
                <a:lnTo>
                  <a:pt x="1467" y="2119"/>
                </a:lnTo>
                <a:lnTo>
                  <a:pt x="1469" y="2119"/>
                </a:lnTo>
                <a:lnTo>
                  <a:pt x="1469" y="2117"/>
                </a:lnTo>
                <a:lnTo>
                  <a:pt x="1469" y="2115"/>
                </a:lnTo>
                <a:lnTo>
                  <a:pt x="1467" y="2115"/>
                </a:lnTo>
                <a:lnTo>
                  <a:pt x="1467" y="2114"/>
                </a:lnTo>
                <a:lnTo>
                  <a:pt x="1469" y="2114"/>
                </a:lnTo>
                <a:lnTo>
                  <a:pt x="1469" y="2112"/>
                </a:lnTo>
                <a:lnTo>
                  <a:pt x="1467" y="2112"/>
                </a:lnTo>
                <a:lnTo>
                  <a:pt x="1467" y="2111"/>
                </a:lnTo>
                <a:lnTo>
                  <a:pt x="1467" y="2109"/>
                </a:lnTo>
                <a:lnTo>
                  <a:pt x="1467" y="2107"/>
                </a:lnTo>
                <a:lnTo>
                  <a:pt x="1467" y="2106"/>
                </a:lnTo>
                <a:lnTo>
                  <a:pt x="1467" y="2104"/>
                </a:lnTo>
                <a:lnTo>
                  <a:pt x="1469" y="2103"/>
                </a:lnTo>
                <a:lnTo>
                  <a:pt x="1467" y="2103"/>
                </a:lnTo>
                <a:lnTo>
                  <a:pt x="1467" y="2101"/>
                </a:lnTo>
                <a:lnTo>
                  <a:pt x="1469" y="2101"/>
                </a:lnTo>
                <a:lnTo>
                  <a:pt x="1469" y="2099"/>
                </a:lnTo>
                <a:lnTo>
                  <a:pt x="1469" y="2098"/>
                </a:lnTo>
                <a:lnTo>
                  <a:pt x="1469" y="2096"/>
                </a:lnTo>
                <a:lnTo>
                  <a:pt x="1469" y="2095"/>
                </a:lnTo>
                <a:lnTo>
                  <a:pt x="1469" y="2093"/>
                </a:lnTo>
                <a:lnTo>
                  <a:pt x="1469" y="2091"/>
                </a:lnTo>
                <a:lnTo>
                  <a:pt x="1471" y="2090"/>
                </a:lnTo>
                <a:lnTo>
                  <a:pt x="1471" y="2088"/>
                </a:lnTo>
                <a:lnTo>
                  <a:pt x="1472" y="2088"/>
                </a:lnTo>
                <a:lnTo>
                  <a:pt x="1474" y="2088"/>
                </a:lnTo>
                <a:lnTo>
                  <a:pt x="1474" y="2087"/>
                </a:lnTo>
                <a:lnTo>
                  <a:pt x="1475" y="2087"/>
                </a:lnTo>
                <a:lnTo>
                  <a:pt x="1477" y="2087"/>
                </a:lnTo>
                <a:lnTo>
                  <a:pt x="1477" y="2088"/>
                </a:lnTo>
                <a:lnTo>
                  <a:pt x="1477" y="2090"/>
                </a:lnTo>
                <a:lnTo>
                  <a:pt x="1477" y="2091"/>
                </a:lnTo>
                <a:lnTo>
                  <a:pt x="1477" y="2090"/>
                </a:lnTo>
                <a:lnTo>
                  <a:pt x="1479" y="2090"/>
                </a:lnTo>
                <a:lnTo>
                  <a:pt x="1479" y="2088"/>
                </a:lnTo>
                <a:lnTo>
                  <a:pt x="1479" y="2087"/>
                </a:lnTo>
                <a:lnTo>
                  <a:pt x="1480" y="2087"/>
                </a:lnTo>
                <a:lnTo>
                  <a:pt x="1482" y="2087"/>
                </a:lnTo>
                <a:lnTo>
                  <a:pt x="1483" y="2087"/>
                </a:lnTo>
                <a:lnTo>
                  <a:pt x="1483" y="2085"/>
                </a:lnTo>
                <a:lnTo>
                  <a:pt x="1483" y="2083"/>
                </a:lnTo>
                <a:lnTo>
                  <a:pt x="1485" y="2083"/>
                </a:lnTo>
                <a:lnTo>
                  <a:pt x="1485" y="2082"/>
                </a:lnTo>
                <a:lnTo>
                  <a:pt x="1483" y="2082"/>
                </a:lnTo>
                <a:lnTo>
                  <a:pt x="1483" y="2083"/>
                </a:lnTo>
                <a:lnTo>
                  <a:pt x="1482" y="2083"/>
                </a:lnTo>
                <a:lnTo>
                  <a:pt x="1480" y="2083"/>
                </a:lnTo>
                <a:lnTo>
                  <a:pt x="1480" y="2082"/>
                </a:lnTo>
                <a:lnTo>
                  <a:pt x="1480" y="2080"/>
                </a:lnTo>
                <a:lnTo>
                  <a:pt x="1480" y="2079"/>
                </a:lnTo>
                <a:lnTo>
                  <a:pt x="1479" y="2079"/>
                </a:lnTo>
                <a:lnTo>
                  <a:pt x="1479" y="2077"/>
                </a:lnTo>
                <a:lnTo>
                  <a:pt x="1477" y="2077"/>
                </a:lnTo>
                <a:lnTo>
                  <a:pt x="1477" y="2079"/>
                </a:lnTo>
                <a:lnTo>
                  <a:pt x="1477" y="2080"/>
                </a:lnTo>
                <a:lnTo>
                  <a:pt x="1477" y="2082"/>
                </a:lnTo>
                <a:lnTo>
                  <a:pt x="1475" y="2082"/>
                </a:lnTo>
                <a:lnTo>
                  <a:pt x="1477" y="2082"/>
                </a:lnTo>
                <a:lnTo>
                  <a:pt x="1477" y="2083"/>
                </a:lnTo>
                <a:lnTo>
                  <a:pt x="1477" y="2085"/>
                </a:lnTo>
                <a:lnTo>
                  <a:pt x="1475" y="2087"/>
                </a:lnTo>
                <a:lnTo>
                  <a:pt x="1475" y="2085"/>
                </a:lnTo>
                <a:lnTo>
                  <a:pt x="1475" y="2083"/>
                </a:lnTo>
                <a:lnTo>
                  <a:pt x="1474" y="2083"/>
                </a:lnTo>
                <a:lnTo>
                  <a:pt x="1474" y="2082"/>
                </a:lnTo>
                <a:lnTo>
                  <a:pt x="1472" y="2082"/>
                </a:lnTo>
                <a:lnTo>
                  <a:pt x="1471" y="2082"/>
                </a:lnTo>
                <a:lnTo>
                  <a:pt x="1471" y="2080"/>
                </a:lnTo>
                <a:lnTo>
                  <a:pt x="1471" y="2079"/>
                </a:lnTo>
                <a:lnTo>
                  <a:pt x="1472" y="2079"/>
                </a:lnTo>
                <a:lnTo>
                  <a:pt x="1472" y="2077"/>
                </a:lnTo>
                <a:lnTo>
                  <a:pt x="1472" y="2075"/>
                </a:lnTo>
                <a:lnTo>
                  <a:pt x="1474" y="2074"/>
                </a:lnTo>
                <a:lnTo>
                  <a:pt x="1472" y="2074"/>
                </a:lnTo>
                <a:lnTo>
                  <a:pt x="1472" y="2072"/>
                </a:lnTo>
                <a:lnTo>
                  <a:pt x="1472" y="2071"/>
                </a:lnTo>
                <a:lnTo>
                  <a:pt x="1472" y="2069"/>
                </a:lnTo>
                <a:lnTo>
                  <a:pt x="1472" y="2067"/>
                </a:lnTo>
                <a:lnTo>
                  <a:pt x="1474" y="2067"/>
                </a:lnTo>
                <a:lnTo>
                  <a:pt x="1475" y="2067"/>
                </a:lnTo>
                <a:lnTo>
                  <a:pt x="1477" y="2067"/>
                </a:lnTo>
                <a:lnTo>
                  <a:pt x="1479" y="2067"/>
                </a:lnTo>
                <a:lnTo>
                  <a:pt x="1480" y="2067"/>
                </a:lnTo>
                <a:lnTo>
                  <a:pt x="1482" y="2067"/>
                </a:lnTo>
                <a:lnTo>
                  <a:pt x="1483" y="2067"/>
                </a:lnTo>
                <a:lnTo>
                  <a:pt x="1483" y="2066"/>
                </a:lnTo>
                <a:lnTo>
                  <a:pt x="1485" y="2066"/>
                </a:lnTo>
                <a:lnTo>
                  <a:pt x="1487" y="2066"/>
                </a:lnTo>
                <a:lnTo>
                  <a:pt x="1488" y="2066"/>
                </a:lnTo>
                <a:lnTo>
                  <a:pt x="1490" y="2066"/>
                </a:lnTo>
                <a:lnTo>
                  <a:pt x="1491" y="2066"/>
                </a:lnTo>
                <a:lnTo>
                  <a:pt x="1493" y="2066"/>
                </a:lnTo>
                <a:lnTo>
                  <a:pt x="1495" y="2066"/>
                </a:lnTo>
                <a:lnTo>
                  <a:pt x="1495" y="2064"/>
                </a:lnTo>
                <a:lnTo>
                  <a:pt x="1496" y="2064"/>
                </a:lnTo>
                <a:lnTo>
                  <a:pt x="1498" y="2064"/>
                </a:lnTo>
                <a:lnTo>
                  <a:pt x="1499" y="2064"/>
                </a:lnTo>
                <a:lnTo>
                  <a:pt x="1501" y="2064"/>
                </a:lnTo>
                <a:lnTo>
                  <a:pt x="1501" y="2063"/>
                </a:lnTo>
                <a:lnTo>
                  <a:pt x="1503" y="2063"/>
                </a:lnTo>
                <a:lnTo>
                  <a:pt x="1504" y="2063"/>
                </a:lnTo>
                <a:lnTo>
                  <a:pt x="1504" y="2064"/>
                </a:lnTo>
                <a:lnTo>
                  <a:pt x="1506" y="2064"/>
                </a:lnTo>
                <a:lnTo>
                  <a:pt x="1506" y="2063"/>
                </a:lnTo>
                <a:lnTo>
                  <a:pt x="1507" y="2063"/>
                </a:lnTo>
                <a:lnTo>
                  <a:pt x="1509" y="2063"/>
                </a:lnTo>
                <a:lnTo>
                  <a:pt x="1509" y="2061"/>
                </a:lnTo>
                <a:lnTo>
                  <a:pt x="1507" y="2061"/>
                </a:lnTo>
                <a:lnTo>
                  <a:pt x="1506" y="2061"/>
                </a:lnTo>
                <a:lnTo>
                  <a:pt x="1504" y="2061"/>
                </a:lnTo>
                <a:lnTo>
                  <a:pt x="1503" y="2061"/>
                </a:lnTo>
                <a:lnTo>
                  <a:pt x="1501" y="2061"/>
                </a:lnTo>
                <a:lnTo>
                  <a:pt x="1499" y="2061"/>
                </a:lnTo>
                <a:lnTo>
                  <a:pt x="1498" y="2061"/>
                </a:lnTo>
                <a:lnTo>
                  <a:pt x="1496" y="2061"/>
                </a:lnTo>
                <a:lnTo>
                  <a:pt x="1495" y="2061"/>
                </a:lnTo>
                <a:lnTo>
                  <a:pt x="1495" y="2063"/>
                </a:lnTo>
                <a:lnTo>
                  <a:pt x="1493" y="2063"/>
                </a:lnTo>
                <a:lnTo>
                  <a:pt x="1491" y="2063"/>
                </a:lnTo>
                <a:lnTo>
                  <a:pt x="1490" y="2064"/>
                </a:lnTo>
                <a:lnTo>
                  <a:pt x="1488" y="2064"/>
                </a:lnTo>
                <a:lnTo>
                  <a:pt x="1488" y="2063"/>
                </a:lnTo>
                <a:lnTo>
                  <a:pt x="1487" y="2063"/>
                </a:lnTo>
                <a:lnTo>
                  <a:pt x="1485" y="2063"/>
                </a:lnTo>
                <a:lnTo>
                  <a:pt x="1485" y="2061"/>
                </a:lnTo>
                <a:lnTo>
                  <a:pt x="1485" y="2059"/>
                </a:lnTo>
                <a:lnTo>
                  <a:pt x="1483" y="2059"/>
                </a:lnTo>
                <a:lnTo>
                  <a:pt x="1482" y="2059"/>
                </a:lnTo>
                <a:lnTo>
                  <a:pt x="1482" y="2058"/>
                </a:lnTo>
                <a:lnTo>
                  <a:pt x="1482" y="2056"/>
                </a:lnTo>
                <a:lnTo>
                  <a:pt x="1483" y="2056"/>
                </a:lnTo>
                <a:lnTo>
                  <a:pt x="1485" y="2056"/>
                </a:lnTo>
                <a:lnTo>
                  <a:pt x="1483" y="2056"/>
                </a:lnTo>
                <a:lnTo>
                  <a:pt x="1483" y="2055"/>
                </a:lnTo>
                <a:lnTo>
                  <a:pt x="1483" y="2053"/>
                </a:lnTo>
                <a:lnTo>
                  <a:pt x="1482" y="2053"/>
                </a:lnTo>
                <a:lnTo>
                  <a:pt x="1482" y="2055"/>
                </a:lnTo>
                <a:lnTo>
                  <a:pt x="1480" y="2055"/>
                </a:lnTo>
                <a:lnTo>
                  <a:pt x="1480" y="2056"/>
                </a:lnTo>
                <a:lnTo>
                  <a:pt x="1479" y="2056"/>
                </a:lnTo>
                <a:lnTo>
                  <a:pt x="1479" y="2055"/>
                </a:lnTo>
                <a:lnTo>
                  <a:pt x="1479" y="2053"/>
                </a:lnTo>
                <a:lnTo>
                  <a:pt x="1479" y="2051"/>
                </a:lnTo>
                <a:lnTo>
                  <a:pt x="1480" y="2050"/>
                </a:lnTo>
                <a:lnTo>
                  <a:pt x="1479" y="2050"/>
                </a:lnTo>
                <a:lnTo>
                  <a:pt x="1479" y="2048"/>
                </a:lnTo>
                <a:lnTo>
                  <a:pt x="1479" y="2047"/>
                </a:lnTo>
                <a:lnTo>
                  <a:pt x="1480" y="2045"/>
                </a:lnTo>
                <a:lnTo>
                  <a:pt x="1480" y="2043"/>
                </a:lnTo>
                <a:lnTo>
                  <a:pt x="1480" y="2042"/>
                </a:lnTo>
                <a:lnTo>
                  <a:pt x="1482" y="2042"/>
                </a:lnTo>
                <a:lnTo>
                  <a:pt x="1480" y="2040"/>
                </a:lnTo>
                <a:lnTo>
                  <a:pt x="1482" y="2040"/>
                </a:lnTo>
                <a:lnTo>
                  <a:pt x="1482" y="2039"/>
                </a:lnTo>
                <a:lnTo>
                  <a:pt x="1482" y="2037"/>
                </a:lnTo>
                <a:lnTo>
                  <a:pt x="1482" y="2035"/>
                </a:lnTo>
                <a:lnTo>
                  <a:pt x="1483" y="2035"/>
                </a:lnTo>
                <a:lnTo>
                  <a:pt x="1483" y="2034"/>
                </a:lnTo>
                <a:lnTo>
                  <a:pt x="1485" y="2034"/>
                </a:lnTo>
                <a:lnTo>
                  <a:pt x="1485" y="2032"/>
                </a:lnTo>
                <a:lnTo>
                  <a:pt x="1487" y="2031"/>
                </a:lnTo>
                <a:lnTo>
                  <a:pt x="1488" y="2029"/>
                </a:lnTo>
                <a:lnTo>
                  <a:pt x="1488" y="2027"/>
                </a:lnTo>
                <a:lnTo>
                  <a:pt x="1490" y="2026"/>
                </a:lnTo>
                <a:lnTo>
                  <a:pt x="1490" y="2024"/>
                </a:lnTo>
                <a:lnTo>
                  <a:pt x="1490" y="2023"/>
                </a:lnTo>
                <a:lnTo>
                  <a:pt x="1491" y="2023"/>
                </a:lnTo>
                <a:lnTo>
                  <a:pt x="1491" y="2021"/>
                </a:lnTo>
                <a:lnTo>
                  <a:pt x="1493" y="2021"/>
                </a:lnTo>
                <a:lnTo>
                  <a:pt x="1493" y="2019"/>
                </a:lnTo>
                <a:lnTo>
                  <a:pt x="1495" y="2019"/>
                </a:lnTo>
                <a:lnTo>
                  <a:pt x="1495" y="2018"/>
                </a:lnTo>
                <a:lnTo>
                  <a:pt x="1496" y="2018"/>
                </a:lnTo>
                <a:lnTo>
                  <a:pt x="1496" y="2016"/>
                </a:lnTo>
                <a:lnTo>
                  <a:pt x="1496" y="2015"/>
                </a:lnTo>
                <a:lnTo>
                  <a:pt x="1498" y="2015"/>
                </a:lnTo>
                <a:lnTo>
                  <a:pt x="1498" y="2013"/>
                </a:lnTo>
                <a:lnTo>
                  <a:pt x="1499" y="2013"/>
                </a:lnTo>
                <a:lnTo>
                  <a:pt x="1499" y="2011"/>
                </a:lnTo>
                <a:lnTo>
                  <a:pt x="1499" y="2010"/>
                </a:lnTo>
                <a:lnTo>
                  <a:pt x="1501" y="2010"/>
                </a:lnTo>
                <a:lnTo>
                  <a:pt x="1501" y="2008"/>
                </a:lnTo>
                <a:lnTo>
                  <a:pt x="1501" y="2007"/>
                </a:lnTo>
                <a:lnTo>
                  <a:pt x="1501" y="2005"/>
                </a:lnTo>
                <a:lnTo>
                  <a:pt x="1503" y="2005"/>
                </a:lnTo>
                <a:lnTo>
                  <a:pt x="1503" y="2003"/>
                </a:lnTo>
                <a:lnTo>
                  <a:pt x="1503" y="2002"/>
                </a:lnTo>
                <a:lnTo>
                  <a:pt x="1504" y="2002"/>
                </a:lnTo>
                <a:lnTo>
                  <a:pt x="1504" y="2000"/>
                </a:lnTo>
                <a:lnTo>
                  <a:pt x="1506" y="2000"/>
                </a:lnTo>
                <a:lnTo>
                  <a:pt x="1507" y="2000"/>
                </a:lnTo>
                <a:lnTo>
                  <a:pt x="1509" y="2000"/>
                </a:lnTo>
                <a:lnTo>
                  <a:pt x="1509" y="1999"/>
                </a:lnTo>
                <a:lnTo>
                  <a:pt x="1511" y="1999"/>
                </a:lnTo>
                <a:lnTo>
                  <a:pt x="1512" y="1999"/>
                </a:lnTo>
                <a:lnTo>
                  <a:pt x="1514" y="1999"/>
                </a:lnTo>
                <a:lnTo>
                  <a:pt x="1515" y="1999"/>
                </a:lnTo>
                <a:lnTo>
                  <a:pt x="1517" y="1999"/>
                </a:lnTo>
                <a:lnTo>
                  <a:pt x="1519" y="1999"/>
                </a:lnTo>
                <a:lnTo>
                  <a:pt x="1520" y="1997"/>
                </a:lnTo>
                <a:lnTo>
                  <a:pt x="1522" y="1997"/>
                </a:lnTo>
                <a:lnTo>
                  <a:pt x="1523" y="1997"/>
                </a:lnTo>
                <a:lnTo>
                  <a:pt x="1523" y="1995"/>
                </a:lnTo>
                <a:lnTo>
                  <a:pt x="1525" y="1995"/>
                </a:lnTo>
                <a:lnTo>
                  <a:pt x="1525" y="1994"/>
                </a:lnTo>
                <a:lnTo>
                  <a:pt x="1527" y="1994"/>
                </a:lnTo>
                <a:lnTo>
                  <a:pt x="1528" y="1992"/>
                </a:lnTo>
                <a:lnTo>
                  <a:pt x="1530" y="1992"/>
                </a:lnTo>
                <a:lnTo>
                  <a:pt x="1530" y="1991"/>
                </a:lnTo>
                <a:lnTo>
                  <a:pt x="1531" y="1991"/>
                </a:lnTo>
                <a:lnTo>
                  <a:pt x="1533" y="1991"/>
                </a:lnTo>
                <a:lnTo>
                  <a:pt x="1533" y="1989"/>
                </a:lnTo>
                <a:lnTo>
                  <a:pt x="1535" y="1989"/>
                </a:lnTo>
                <a:lnTo>
                  <a:pt x="1536" y="1989"/>
                </a:lnTo>
                <a:lnTo>
                  <a:pt x="1536" y="1991"/>
                </a:lnTo>
                <a:lnTo>
                  <a:pt x="1538" y="1991"/>
                </a:lnTo>
                <a:lnTo>
                  <a:pt x="1539" y="1991"/>
                </a:lnTo>
                <a:lnTo>
                  <a:pt x="1541" y="1991"/>
                </a:lnTo>
                <a:lnTo>
                  <a:pt x="1541" y="1992"/>
                </a:lnTo>
                <a:lnTo>
                  <a:pt x="1543" y="1992"/>
                </a:lnTo>
                <a:lnTo>
                  <a:pt x="1544" y="1994"/>
                </a:lnTo>
                <a:lnTo>
                  <a:pt x="1544" y="1995"/>
                </a:lnTo>
                <a:lnTo>
                  <a:pt x="1546" y="1995"/>
                </a:lnTo>
                <a:lnTo>
                  <a:pt x="1544" y="1995"/>
                </a:lnTo>
                <a:lnTo>
                  <a:pt x="1544" y="1997"/>
                </a:lnTo>
                <a:lnTo>
                  <a:pt x="1546" y="1997"/>
                </a:lnTo>
                <a:lnTo>
                  <a:pt x="1546" y="1999"/>
                </a:lnTo>
                <a:lnTo>
                  <a:pt x="1546" y="2000"/>
                </a:lnTo>
                <a:lnTo>
                  <a:pt x="1547" y="2000"/>
                </a:lnTo>
                <a:lnTo>
                  <a:pt x="1547" y="2002"/>
                </a:lnTo>
                <a:lnTo>
                  <a:pt x="1549" y="2003"/>
                </a:lnTo>
                <a:lnTo>
                  <a:pt x="1549" y="2005"/>
                </a:lnTo>
                <a:lnTo>
                  <a:pt x="1551" y="2005"/>
                </a:lnTo>
                <a:lnTo>
                  <a:pt x="1551" y="2007"/>
                </a:lnTo>
                <a:lnTo>
                  <a:pt x="1551" y="2008"/>
                </a:lnTo>
                <a:lnTo>
                  <a:pt x="1552" y="2008"/>
                </a:lnTo>
                <a:lnTo>
                  <a:pt x="1552" y="2007"/>
                </a:lnTo>
                <a:lnTo>
                  <a:pt x="1552" y="2005"/>
                </a:lnTo>
                <a:lnTo>
                  <a:pt x="1551" y="2005"/>
                </a:lnTo>
                <a:lnTo>
                  <a:pt x="1552" y="2005"/>
                </a:lnTo>
                <a:lnTo>
                  <a:pt x="1552" y="2003"/>
                </a:lnTo>
                <a:lnTo>
                  <a:pt x="1551" y="2003"/>
                </a:lnTo>
                <a:lnTo>
                  <a:pt x="1551" y="2002"/>
                </a:lnTo>
                <a:lnTo>
                  <a:pt x="1551" y="2000"/>
                </a:lnTo>
                <a:lnTo>
                  <a:pt x="1549" y="1999"/>
                </a:lnTo>
                <a:lnTo>
                  <a:pt x="1549" y="1997"/>
                </a:lnTo>
                <a:lnTo>
                  <a:pt x="1547" y="1997"/>
                </a:lnTo>
                <a:lnTo>
                  <a:pt x="1547" y="1995"/>
                </a:lnTo>
                <a:lnTo>
                  <a:pt x="1547" y="1994"/>
                </a:lnTo>
                <a:lnTo>
                  <a:pt x="1547" y="1992"/>
                </a:lnTo>
                <a:lnTo>
                  <a:pt x="1546" y="1992"/>
                </a:lnTo>
                <a:lnTo>
                  <a:pt x="1546" y="1991"/>
                </a:lnTo>
                <a:lnTo>
                  <a:pt x="1546" y="1989"/>
                </a:lnTo>
                <a:lnTo>
                  <a:pt x="1547" y="1989"/>
                </a:lnTo>
                <a:lnTo>
                  <a:pt x="1547" y="1987"/>
                </a:lnTo>
                <a:lnTo>
                  <a:pt x="1549" y="1987"/>
                </a:lnTo>
                <a:lnTo>
                  <a:pt x="1551" y="1987"/>
                </a:lnTo>
                <a:lnTo>
                  <a:pt x="1551" y="1986"/>
                </a:lnTo>
                <a:lnTo>
                  <a:pt x="1552" y="1986"/>
                </a:lnTo>
                <a:lnTo>
                  <a:pt x="1554" y="1986"/>
                </a:lnTo>
                <a:lnTo>
                  <a:pt x="1554" y="1984"/>
                </a:lnTo>
                <a:lnTo>
                  <a:pt x="1555" y="1984"/>
                </a:lnTo>
                <a:lnTo>
                  <a:pt x="1555" y="1983"/>
                </a:lnTo>
                <a:lnTo>
                  <a:pt x="1557" y="1983"/>
                </a:lnTo>
                <a:lnTo>
                  <a:pt x="1557" y="1981"/>
                </a:lnTo>
                <a:lnTo>
                  <a:pt x="1559" y="1981"/>
                </a:lnTo>
                <a:lnTo>
                  <a:pt x="1559" y="1979"/>
                </a:lnTo>
                <a:lnTo>
                  <a:pt x="1560" y="1978"/>
                </a:lnTo>
                <a:lnTo>
                  <a:pt x="1560" y="1976"/>
                </a:lnTo>
                <a:lnTo>
                  <a:pt x="1562" y="1976"/>
                </a:lnTo>
                <a:lnTo>
                  <a:pt x="1563" y="1976"/>
                </a:lnTo>
                <a:lnTo>
                  <a:pt x="1565" y="1976"/>
                </a:lnTo>
                <a:lnTo>
                  <a:pt x="1565" y="1975"/>
                </a:lnTo>
                <a:lnTo>
                  <a:pt x="1567" y="1975"/>
                </a:lnTo>
                <a:lnTo>
                  <a:pt x="1568" y="1975"/>
                </a:lnTo>
                <a:lnTo>
                  <a:pt x="1568" y="1973"/>
                </a:lnTo>
                <a:lnTo>
                  <a:pt x="1570" y="1973"/>
                </a:lnTo>
                <a:lnTo>
                  <a:pt x="1568" y="1973"/>
                </a:lnTo>
                <a:lnTo>
                  <a:pt x="1570" y="1971"/>
                </a:lnTo>
                <a:lnTo>
                  <a:pt x="1571" y="1971"/>
                </a:lnTo>
                <a:lnTo>
                  <a:pt x="1573" y="1970"/>
                </a:lnTo>
                <a:lnTo>
                  <a:pt x="1575" y="1970"/>
                </a:lnTo>
                <a:lnTo>
                  <a:pt x="1576" y="1970"/>
                </a:lnTo>
                <a:lnTo>
                  <a:pt x="1578" y="1970"/>
                </a:lnTo>
                <a:lnTo>
                  <a:pt x="1579" y="1970"/>
                </a:lnTo>
                <a:lnTo>
                  <a:pt x="1581" y="1970"/>
                </a:lnTo>
                <a:lnTo>
                  <a:pt x="1581" y="1968"/>
                </a:lnTo>
                <a:lnTo>
                  <a:pt x="1583" y="1968"/>
                </a:lnTo>
                <a:lnTo>
                  <a:pt x="1584" y="1967"/>
                </a:lnTo>
                <a:lnTo>
                  <a:pt x="1586" y="1967"/>
                </a:lnTo>
                <a:lnTo>
                  <a:pt x="1586" y="1965"/>
                </a:lnTo>
                <a:lnTo>
                  <a:pt x="1587" y="1965"/>
                </a:lnTo>
                <a:lnTo>
                  <a:pt x="1587" y="1963"/>
                </a:lnTo>
                <a:lnTo>
                  <a:pt x="1589" y="1963"/>
                </a:lnTo>
                <a:lnTo>
                  <a:pt x="1589" y="1962"/>
                </a:lnTo>
                <a:lnTo>
                  <a:pt x="1589" y="1960"/>
                </a:lnTo>
                <a:lnTo>
                  <a:pt x="1591" y="1960"/>
                </a:lnTo>
                <a:lnTo>
                  <a:pt x="1592" y="1960"/>
                </a:lnTo>
                <a:lnTo>
                  <a:pt x="1592" y="1959"/>
                </a:lnTo>
                <a:lnTo>
                  <a:pt x="1592" y="1957"/>
                </a:lnTo>
                <a:lnTo>
                  <a:pt x="1592" y="1955"/>
                </a:lnTo>
                <a:lnTo>
                  <a:pt x="1594" y="1955"/>
                </a:lnTo>
                <a:lnTo>
                  <a:pt x="1592" y="1954"/>
                </a:lnTo>
                <a:lnTo>
                  <a:pt x="1592" y="1952"/>
                </a:lnTo>
                <a:lnTo>
                  <a:pt x="1594" y="1952"/>
                </a:lnTo>
                <a:lnTo>
                  <a:pt x="1594" y="1951"/>
                </a:lnTo>
                <a:lnTo>
                  <a:pt x="1594" y="1949"/>
                </a:lnTo>
                <a:lnTo>
                  <a:pt x="1594" y="1947"/>
                </a:lnTo>
                <a:lnTo>
                  <a:pt x="1594" y="1946"/>
                </a:lnTo>
                <a:lnTo>
                  <a:pt x="1594" y="1943"/>
                </a:lnTo>
                <a:lnTo>
                  <a:pt x="1594" y="1941"/>
                </a:lnTo>
                <a:lnTo>
                  <a:pt x="1594" y="1939"/>
                </a:lnTo>
                <a:lnTo>
                  <a:pt x="1595" y="1939"/>
                </a:lnTo>
                <a:lnTo>
                  <a:pt x="1595" y="1938"/>
                </a:lnTo>
                <a:lnTo>
                  <a:pt x="1597" y="1938"/>
                </a:lnTo>
                <a:lnTo>
                  <a:pt x="1599" y="1936"/>
                </a:lnTo>
                <a:lnTo>
                  <a:pt x="1600" y="1936"/>
                </a:lnTo>
                <a:lnTo>
                  <a:pt x="1602" y="1936"/>
                </a:lnTo>
                <a:lnTo>
                  <a:pt x="1603" y="1936"/>
                </a:lnTo>
                <a:lnTo>
                  <a:pt x="1603" y="1938"/>
                </a:lnTo>
                <a:lnTo>
                  <a:pt x="1605" y="1938"/>
                </a:lnTo>
                <a:lnTo>
                  <a:pt x="1605" y="1936"/>
                </a:lnTo>
                <a:lnTo>
                  <a:pt x="1607" y="1936"/>
                </a:lnTo>
                <a:lnTo>
                  <a:pt x="1608" y="1936"/>
                </a:lnTo>
                <a:lnTo>
                  <a:pt x="1610" y="1936"/>
                </a:lnTo>
                <a:lnTo>
                  <a:pt x="1610" y="1935"/>
                </a:lnTo>
                <a:lnTo>
                  <a:pt x="1610" y="1933"/>
                </a:lnTo>
                <a:lnTo>
                  <a:pt x="1611" y="1933"/>
                </a:lnTo>
                <a:lnTo>
                  <a:pt x="1611" y="1931"/>
                </a:lnTo>
                <a:lnTo>
                  <a:pt x="1611" y="1930"/>
                </a:lnTo>
                <a:lnTo>
                  <a:pt x="1611" y="1928"/>
                </a:lnTo>
                <a:lnTo>
                  <a:pt x="1613" y="1928"/>
                </a:lnTo>
                <a:lnTo>
                  <a:pt x="1615" y="1928"/>
                </a:lnTo>
                <a:lnTo>
                  <a:pt x="1616" y="1928"/>
                </a:lnTo>
                <a:lnTo>
                  <a:pt x="1616" y="1930"/>
                </a:lnTo>
                <a:lnTo>
                  <a:pt x="1618" y="1930"/>
                </a:lnTo>
                <a:lnTo>
                  <a:pt x="1619" y="1930"/>
                </a:lnTo>
                <a:lnTo>
                  <a:pt x="1621" y="1930"/>
                </a:lnTo>
                <a:lnTo>
                  <a:pt x="1623" y="1930"/>
                </a:lnTo>
                <a:lnTo>
                  <a:pt x="1624" y="1930"/>
                </a:lnTo>
                <a:lnTo>
                  <a:pt x="1626" y="1930"/>
                </a:lnTo>
                <a:lnTo>
                  <a:pt x="1627" y="1928"/>
                </a:lnTo>
                <a:lnTo>
                  <a:pt x="1627" y="1927"/>
                </a:lnTo>
                <a:lnTo>
                  <a:pt x="1629" y="1927"/>
                </a:lnTo>
                <a:lnTo>
                  <a:pt x="1631" y="1927"/>
                </a:lnTo>
                <a:lnTo>
                  <a:pt x="1632" y="1927"/>
                </a:lnTo>
                <a:lnTo>
                  <a:pt x="1632" y="1925"/>
                </a:lnTo>
                <a:lnTo>
                  <a:pt x="1634" y="1925"/>
                </a:lnTo>
                <a:lnTo>
                  <a:pt x="1635" y="1923"/>
                </a:lnTo>
                <a:lnTo>
                  <a:pt x="1635" y="1922"/>
                </a:lnTo>
                <a:lnTo>
                  <a:pt x="1635" y="1920"/>
                </a:lnTo>
                <a:lnTo>
                  <a:pt x="1637" y="1920"/>
                </a:lnTo>
                <a:lnTo>
                  <a:pt x="1637" y="1919"/>
                </a:lnTo>
                <a:lnTo>
                  <a:pt x="1639" y="1919"/>
                </a:lnTo>
                <a:lnTo>
                  <a:pt x="1639" y="1917"/>
                </a:lnTo>
                <a:lnTo>
                  <a:pt x="1639" y="1915"/>
                </a:lnTo>
                <a:lnTo>
                  <a:pt x="1640" y="1914"/>
                </a:lnTo>
                <a:lnTo>
                  <a:pt x="1640" y="1912"/>
                </a:lnTo>
                <a:lnTo>
                  <a:pt x="1642" y="1912"/>
                </a:lnTo>
                <a:lnTo>
                  <a:pt x="1642" y="1914"/>
                </a:lnTo>
                <a:lnTo>
                  <a:pt x="1643" y="1915"/>
                </a:lnTo>
                <a:lnTo>
                  <a:pt x="1643" y="1917"/>
                </a:lnTo>
                <a:lnTo>
                  <a:pt x="1645" y="1917"/>
                </a:lnTo>
                <a:lnTo>
                  <a:pt x="1645" y="1919"/>
                </a:lnTo>
                <a:close/>
                <a:moveTo>
                  <a:pt x="1162" y="1912"/>
                </a:moveTo>
                <a:lnTo>
                  <a:pt x="1163" y="1912"/>
                </a:lnTo>
                <a:lnTo>
                  <a:pt x="1162" y="1912"/>
                </a:lnTo>
                <a:lnTo>
                  <a:pt x="1163" y="1914"/>
                </a:lnTo>
                <a:lnTo>
                  <a:pt x="1163" y="1915"/>
                </a:lnTo>
                <a:lnTo>
                  <a:pt x="1163" y="1917"/>
                </a:lnTo>
                <a:lnTo>
                  <a:pt x="1162" y="1917"/>
                </a:lnTo>
                <a:lnTo>
                  <a:pt x="1163" y="1919"/>
                </a:lnTo>
                <a:lnTo>
                  <a:pt x="1162" y="1919"/>
                </a:lnTo>
                <a:lnTo>
                  <a:pt x="1162" y="1917"/>
                </a:lnTo>
                <a:lnTo>
                  <a:pt x="1162" y="1919"/>
                </a:lnTo>
                <a:lnTo>
                  <a:pt x="1160" y="1917"/>
                </a:lnTo>
                <a:lnTo>
                  <a:pt x="1160" y="1915"/>
                </a:lnTo>
                <a:lnTo>
                  <a:pt x="1160" y="1914"/>
                </a:lnTo>
                <a:lnTo>
                  <a:pt x="1160" y="1912"/>
                </a:lnTo>
                <a:lnTo>
                  <a:pt x="1162" y="1912"/>
                </a:lnTo>
                <a:close/>
                <a:moveTo>
                  <a:pt x="1285" y="1912"/>
                </a:moveTo>
                <a:lnTo>
                  <a:pt x="1287" y="1912"/>
                </a:lnTo>
                <a:lnTo>
                  <a:pt x="1287" y="1914"/>
                </a:lnTo>
                <a:lnTo>
                  <a:pt x="1285" y="1914"/>
                </a:lnTo>
                <a:lnTo>
                  <a:pt x="1285" y="1912"/>
                </a:lnTo>
                <a:lnTo>
                  <a:pt x="1283" y="1912"/>
                </a:lnTo>
                <a:lnTo>
                  <a:pt x="1285" y="1912"/>
                </a:lnTo>
                <a:close/>
                <a:moveTo>
                  <a:pt x="1280" y="1911"/>
                </a:moveTo>
                <a:lnTo>
                  <a:pt x="1282" y="1911"/>
                </a:lnTo>
                <a:lnTo>
                  <a:pt x="1283" y="1911"/>
                </a:lnTo>
                <a:lnTo>
                  <a:pt x="1283" y="1912"/>
                </a:lnTo>
                <a:lnTo>
                  <a:pt x="1282" y="1912"/>
                </a:lnTo>
                <a:lnTo>
                  <a:pt x="1280" y="1912"/>
                </a:lnTo>
                <a:lnTo>
                  <a:pt x="1280" y="1911"/>
                </a:lnTo>
                <a:close/>
                <a:moveTo>
                  <a:pt x="1162" y="1911"/>
                </a:moveTo>
                <a:lnTo>
                  <a:pt x="1162" y="1909"/>
                </a:lnTo>
                <a:lnTo>
                  <a:pt x="1160" y="1909"/>
                </a:lnTo>
                <a:lnTo>
                  <a:pt x="1162" y="1909"/>
                </a:lnTo>
                <a:lnTo>
                  <a:pt x="1162" y="1911"/>
                </a:lnTo>
                <a:close/>
                <a:moveTo>
                  <a:pt x="1224" y="1907"/>
                </a:moveTo>
                <a:lnTo>
                  <a:pt x="1226" y="1909"/>
                </a:lnTo>
                <a:lnTo>
                  <a:pt x="1226" y="1911"/>
                </a:lnTo>
                <a:lnTo>
                  <a:pt x="1226" y="1912"/>
                </a:lnTo>
                <a:lnTo>
                  <a:pt x="1226" y="1914"/>
                </a:lnTo>
                <a:lnTo>
                  <a:pt x="1226" y="1912"/>
                </a:lnTo>
                <a:lnTo>
                  <a:pt x="1224" y="1912"/>
                </a:lnTo>
                <a:lnTo>
                  <a:pt x="1224" y="1911"/>
                </a:lnTo>
                <a:lnTo>
                  <a:pt x="1224" y="1909"/>
                </a:lnTo>
                <a:lnTo>
                  <a:pt x="1224" y="1907"/>
                </a:lnTo>
                <a:close/>
                <a:moveTo>
                  <a:pt x="538" y="1907"/>
                </a:moveTo>
                <a:lnTo>
                  <a:pt x="538" y="1909"/>
                </a:lnTo>
                <a:lnTo>
                  <a:pt x="538" y="1907"/>
                </a:lnTo>
                <a:lnTo>
                  <a:pt x="539" y="1907"/>
                </a:lnTo>
                <a:lnTo>
                  <a:pt x="541" y="1909"/>
                </a:lnTo>
                <a:lnTo>
                  <a:pt x="543" y="1909"/>
                </a:lnTo>
                <a:lnTo>
                  <a:pt x="544" y="1909"/>
                </a:lnTo>
                <a:lnTo>
                  <a:pt x="544" y="1911"/>
                </a:lnTo>
                <a:lnTo>
                  <a:pt x="544" y="1912"/>
                </a:lnTo>
                <a:lnTo>
                  <a:pt x="544" y="1914"/>
                </a:lnTo>
                <a:lnTo>
                  <a:pt x="544" y="1915"/>
                </a:lnTo>
                <a:lnTo>
                  <a:pt x="544" y="1917"/>
                </a:lnTo>
                <a:lnTo>
                  <a:pt x="543" y="1917"/>
                </a:lnTo>
                <a:lnTo>
                  <a:pt x="543" y="1919"/>
                </a:lnTo>
                <a:lnTo>
                  <a:pt x="543" y="1920"/>
                </a:lnTo>
                <a:lnTo>
                  <a:pt x="539" y="1922"/>
                </a:lnTo>
                <a:lnTo>
                  <a:pt x="539" y="1923"/>
                </a:lnTo>
                <a:lnTo>
                  <a:pt x="538" y="1923"/>
                </a:lnTo>
                <a:lnTo>
                  <a:pt x="536" y="1923"/>
                </a:lnTo>
                <a:lnTo>
                  <a:pt x="536" y="1925"/>
                </a:lnTo>
                <a:lnTo>
                  <a:pt x="536" y="1927"/>
                </a:lnTo>
                <a:lnTo>
                  <a:pt x="536" y="1928"/>
                </a:lnTo>
                <a:lnTo>
                  <a:pt x="535" y="1928"/>
                </a:lnTo>
                <a:lnTo>
                  <a:pt x="535" y="1930"/>
                </a:lnTo>
                <a:lnTo>
                  <a:pt x="533" y="1930"/>
                </a:lnTo>
                <a:lnTo>
                  <a:pt x="531" y="1931"/>
                </a:lnTo>
                <a:lnTo>
                  <a:pt x="530" y="1931"/>
                </a:lnTo>
                <a:lnTo>
                  <a:pt x="530" y="1933"/>
                </a:lnTo>
                <a:lnTo>
                  <a:pt x="528" y="1935"/>
                </a:lnTo>
                <a:lnTo>
                  <a:pt x="527" y="1936"/>
                </a:lnTo>
                <a:lnTo>
                  <a:pt x="527" y="1938"/>
                </a:lnTo>
                <a:lnTo>
                  <a:pt x="527" y="1941"/>
                </a:lnTo>
                <a:lnTo>
                  <a:pt x="525" y="1941"/>
                </a:lnTo>
                <a:lnTo>
                  <a:pt x="527" y="1941"/>
                </a:lnTo>
                <a:lnTo>
                  <a:pt x="527" y="1943"/>
                </a:lnTo>
                <a:lnTo>
                  <a:pt x="527" y="1944"/>
                </a:lnTo>
                <a:lnTo>
                  <a:pt x="525" y="1944"/>
                </a:lnTo>
                <a:lnTo>
                  <a:pt x="525" y="1946"/>
                </a:lnTo>
                <a:lnTo>
                  <a:pt x="525" y="1947"/>
                </a:lnTo>
                <a:lnTo>
                  <a:pt x="523" y="1947"/>
                </a:lnTo>
                <a:lnTo>
                  <a:pt x="523" y="1949"/>
                </a:lnTo>
                <a:lnTo>
                  <a:pt x="522" y="1949"/>
                </a:lnTo>
                <a:lnTo>
                  <a:pt x="520" y="1949"/>
                </a:lnTo>
                <a:lnTo>
                  <a:pt x="520" y="1951"/>
                </a:lnTo>
                <a:lnTo>
                  <a:pt x="520" y="1952"/>
                </a:lnTo>
                <a:lnTo>
                  <a:pt x="522" y="1952"/>
                </a:lnTo>
                <a:lnTo>
                  <a:pt x="522" y="1951"/>
                </a:lnTo>
                <a:lnTo>
                  <a:pt x="523" y="1951"/>
                </a:lnTo>
                <a:lnTo>
                  <a:pt x="525" y="1951"/>
                </a:lnTo>
                <a:lnTo>
                  <a:pt x="525" y="1949"/>
                </a:lnTo>
                <a:lnTo>
                  <a:pt x="527" y="1949"/>
                </a:lnTo>
                <a:lnTo>
                  <a:pt x="528" y="1949"/>
                </a:lnTo>
                <a:lnTo>
                  <a:pt x="528" y="1947"/>
                </a:lnTo>
                <a:lnTo>
                  <a:pt x="528" y="1946"/>
                </a:lnTo>
                <a:lnTo>
                  <a:pt x="530" y="1946"/>
                </a:lnTo>
                <a:lnTo>
                  <a:pt x="530" y="1944"/>
                </a:lnTo>
                <a:lnTo>
                  <a:pt x="528" y="1943"/>
                </a:lnTo>
                <a:lnTo>
                  <a:pt x="528" y="1941"/>
                </a:lnTo>
                <a:lnTo>
                  <a:pt x="530" y="1939"/>
                </a:lnTo>
                <a:lnTo>
                  <a:pt x="531" y="1939"/>
                </a:lnTo>
                <a:lnTo>
                  <a:pt x="533" y="1941"/>
                </a:lnTo>
                <a:lnTo>
                  <a:pt x="533" y="1943"/>
                </a:lnTo>
                <a:lnTo>
                  <a:pt x="531" y="1943"/>
                </a:lnTo>
                <a:lnTo>
                  <a:pt x="531" y="1944"/>
                </a:lnTo>
                <a:lnTo>
                  <a:pt x="533" y="1944"/>
                </a:lnTo>
                <a:lnTo>
                  <a:pt x="531" y="1944"/>
                </a:lnTo>
                <a:lnTo>
                  <a:pt x="531" y="1946"/>
                </a:lnTo>
                <a:lnTo>
                  <a:pt x="531" y="1947"/>
                </a:lnTo>
                <a:lnTo>
                  <a:pt x="531" y="1946"/>
                </a:lnTo>
                <a:lnTo>
                  <a:pt x="533" y="1946"/>
                </a:lnTo>
                <a:lnTo>
                  <a:pt x="535" y="1946"/>
                </a:lnTo>
                <a:lnTo>
                  <a:pt x="536" y="1944"/>
                </a:lnTo>
                <a:lnTo>
                  <a:pt x="538" y="1944"/>
                </a:lnTo>
                <a:lnTo>
                  <a:pt x="541" y="1943"/>
                </a:lnTo>
                <a:lnTo>
                  <a:pt x="543" y="1943"/>
                </a:lnTo>
                <a:lnTo>
                  <a:pt x="541" y="1944"/>
                </a:lnTo>
                <a:lnTo>
                  <a:pt x="539" y="1946"/>
                </a:lnTo>
                <a:lnTo>
                  <a:pt x="539" y="1947"/>
                </a:lnTo>
                <a:lnTo>
                  <a:pt x="538" y="1947"/>
                </a:lnTo>
                <a:lnTo>
                  <a:pt x="538" y="1949"/>
                </a:lnTo>
                <a:lnTo>
                  <a:pt x="539" y="1949"/>
                </a:lnTo>
                <a:lnTo>
                  <a:pt x="538" y="1949"/>
                </a:lnTo>
                <a:lnTo>
                  <a:pt x="536" y="1949"/>
                </a:lnTo>
                <a:lnTo>
                  <a:pt x="536" y="1951"/>
                </a:lnTo>
                <a:lnTo>
                  <a:pt x="538" y="1952"/>
                </a:lnTo>
                <a:lnTo>
                  <a:pt x="538" y="1954"/>
                </a:lnTo>
                <a:lnTo>
                  <a:pt x="538" y="1955"/>
                </a:lnTo>
                <a:lnTo>
                  <a:pt x="536" y="1955"/>
                </a:lnTo>
                <a:lnTo>
                  <a:pt x="535" y="1955"/>
                </a:lnTo>
                <a:lnTo>
                  <a:pt x="533" y="1955"/>
                </a:lnTo>
                <a:lnTo>
                  <a:pt x="531" y="1955"/>
                </a:lnTo>
                <a:lnTo>
                  <a:pt x="530" y="1955"/>
                </a:lnTo>
                <a:lnTo>
                  <a:pt x="528" y="1955"/>
                </a:lnTo>
                <a:lnTo>
                  <a:pt x="528" y="1954"/>
                </a:lnTo>
                <a:lnTo>
                  <a:pt x="527" y="1954"/>
                </a:lnTo>
                <a:lnTo>
                  <a:pt x="525" y="1952"/>
                </a:lnTo>
                <a:lnTo>
                  <a:pt x="525" y="1954"/>
                </a:lnTo>
                <a:lnTo>
                  <a:pt x="525" y="1955"/>
                </a:lnTo>
                <a:lnTo>
                  <a:pt x="525" y="1957"/>
                </a:lnTo>
                <a:lnTo>
                  <a:pt x="525" y="1959"/>
                </a:lnTo>
                <a:lnTo>
                  <a:pt x="523" y="1960"/>
                </a:lnTo>
                <a:lnTo>
                  <a:pt x="523" y="1962"/>
                </a:lnTo>
                <a:lnTo>
                  <a:pt x="523" y="1963"/>
                </a:lnTo>
                <a:lnTo>
                  <a:pt x="522" y="1963"/>
                </a:lnTo>
                <a:lnTo>
                  <a:pt x="522" y="1965"/>
                </a:lnTo>
                <a:lnTo>
                  <a:pt x="522" y="1963"/>
                </a:lnTo>
                <a:lnTo>
                  <a:pt x="520" y="1963"/>
                </a:lnTo>
                <a:lnTo>
                  <a:pt x="520" y="1965"/>
                </a:lnTo>
                <a:lnTo>
                  <a:pt x="520" y="1963"/>
                </a:lnTo>
                <a:lnTo>
                  <a:pt x="519" y="1963"/>
                </a:lnTo>
                <a:lnTo>
                  <a:pt x="517" y="1962"/>
                </a:lnTo>
                <a:lnTo>
                  <a:pt x="517" y="1960"/>
                </a:lnTo>
                <a:lnTo>
                  <a:pt x="517" y="1959"/>
                </a:lnTo>
                <a:lnTo>
                  <a:pt x="517" y="1957"/>
                </a:lnTo>
                <a:lnTo>
                  <a:pt x="517" y="1955"/>
                </a:lnTo>
                <a:lnTo>
                  <a:pt x="515" y="1955"/>
                </a:lnTo>
                <a:lnTo>
                  <a:pt x="517" y="1955"/>
                </a:lnTo>
                <a:lnTo>
                  <a:pt x="515" y="1954"/>
                </a:lnTo>
                <a:lnTo>
                  <a:pt x="515" y="1952"/>
                </a:lnTo>
                <a:lnTo>
                  <a:pt x="514" y="1952"/>
                </a:lnTo>
                <a:lnTo>
                  <a:pt x="514" y="1951"/>
                </a:lnTo>
                <a:lnTo>
                  <a:pt x="514" y="1952"/>
                </a:lnTo>
                <a:lnTo>
                  <a:pt x="512" y="1952"/>
                </a:lnTo>
                <a:lnTo>
                  <a:pt x="512" y="1951"/>
                </a:lnTo>
                <a:lnTo>
                  <a:pt x="512" y="1949"/>
                </a:lnTo>
                <a:lnTo>
                  <a:pt x="514" y="1947"/>
                </a:lnTo>
                <a:lnTo>
                  <a:pt x="512" y="1947"/>
                </a:lnTo>
                <a:lnTo>
                  <a:pt x="512" y="1946"/>
                </a:lnTo>
                <a:lnTo>
                  <a:pt x="512" y="1944"/>
                </a:lnTo>
                <a:lnTo>
                  <a:pt x="512" y="1943"/>
                </a:lnTo>
                <a:lnTo>
                  <a:pt x="512" y="1941"/>
                </a:lnTo>
                <a:lnTo>
                  <a:pt x="512" y="1939"/>
                </a:lnTo>
                <a:lnTo>
                  <a:pt x="512" y="1938"/>
                </a:lnTo>
                <a:lnTo>
                  <a:pt x="512" y="1936"/>
                </a:lnTo>
                <a:lnTo>
                  <a:pt x="512" y="1935"/>
                </a:lnTo>
                <a:lnTo>
                  <a:pt x="511" y="1935"/>
                </a:lnTo>
                <a:lnTo>
                  <a:pt x="511" y="1933"/>
                </a:lnTo>
                <a:lnTo>
                  <a:pt x="511" y="1931"/>
                </a:lnTo>
                <a:lnTo>
                  <a:pt x="509" y="1931"/>
                </a:lnTo>
                <a:lnTo>
                  <a:pt x="509" y="1930"/>
                </a:lnTo>
                <a:lnTo>
                  <a:pt x="509" y="1928"/>
                </a:lnTo>
                <a:lnTo>
                  <a:pt x="507" y="1928"/>
                </a:lnTo>
                <a:lnTo>
                  <a:pt x="507" y="1927"/>
                </a:lnTo>
                <a:lnTo>
                  <a:pt x="507" y="1925"/>
                </a:lnTo>
                <a:lnTo>
                  <a:pt x="507" y="1923"/>
                </a:lnTo>
                <a:lnTo>
                  <a:pt x="507" y="1922"/>
                </a:lnTo>
                <a:lnTo>
                  <a:pt x="509" y="1922"/>
                </a:lnTo>
                <a:lnTo>
                  <a:pt x="509" y="1923"/>
                </a:lnTo>
                <a:lnTo>
                  <a:pt x="511" y="1923"/>
                </a:lnTo>
                <a:lnTo>
                  <a:pt x="511" y="1922"/>
                </a:lnTo>
                <a:lnTo>
                  <a:pt x="512" y="1920"/>
                </a:lnTo>
                <a:lnTo>
                  <a:pt x="512" y="1919"/>
                </a:lnTo>
                <a:lnTo>
                  <a:pt x="511" y="1919"/>
                </a:lnTo>
                <a:lnTo>
                  <a:pt x="512" y="1919"/>
                </a:lnTo>
                <a:lnTo>
                  <a:pt x="512" y="1917"/>
                </a:lnTo>
                <a:lnTo>
                  <a:pt x="514" y="1917"/>
                </a:lnTo>
                <a:lnTo>
                  <a:pt x="514" y="1919"/>
                </a:lnTo>
                <a:lnTo>
                  <a:pt x="515" y="1919"/>
                </a:lnTo>
                <a:lnTo>
                  <a:pt x="515" y="1917"/>
                </a:lnTo>
                <a:lnTo>
                  <a:pt x="517" y="1917"/>
                </a:lnTo>
                <a:lnTo>
                  <a:pt x="517" y="1915"/>
                </a:lnTo>
                <a:lnTo>
                  <a:pt x="519" y="1915"/>
                </a:lnTo>
                <a:lnTo>
                  <a:pt x="519" y="1914"/>
                </a:lnTo>
                <a:lnTo>
                  <a:pt x="520" y="1914"/>
                </a:lnTo>
                <a:lnTo>
                  <a:pt x="522" y="1914"/>
                </a:lnTo>
                <a:lnTo>
                  <a:pt x="523" y="1914"/>
                </a:lnTo>
                <a:lnTo>
                  <a:pt x="523" y="1912"/>
                </a:lnTo>
                <a:lnTo>
                  <a:pt x="525" y="1912"/>
                </a:lnTo>
                <a:lnTo>
                  <a:pt x="527" y="1911"/>
                </a:lnTo>
                <a:lnTo>
                  <a:pt x="528" y="1911"/>
                </a:lnTo>
                <a:lnTo>
                  <a:pt x="528" y="1909"/>
                </a:lnTo>
                <a:lnTo>
                  <a:pt x="530" y="1909"/>
                </a:lnTo>
                <a:lnTo>
                  <a:pt x="531" y="1909"/>
                </a:lnTo>
                <a:lnTo>
                  <a:pt x="531" y="1907"/>
                </a:lnTo>
                <a:lnTo>
                  <a:pt x="533" y="1909"/>
                </a:lnTo>
                <a:lnTo>
                  <a:pt x="535" y="1909"/>
                </a:lnTo>
                <a:lnTo>
                  <a:pt x="535" y="1907"/>
                </a:lnTo>
                <a:lnTo>
                  <a:pt x="535" y="1909"/>
                </a:lnTo>
                <a:lnTo>
                  <a:pt x="536" y="1909"/>
                </a:lnTo>
                <a:lnTo>
                  <a:pt x="536" y="1907"/>
                </a:lnTo>
                <a:lnTo>
                  <a:pt x="538" y="1907"/>
                </a:lnTo>
                <a:close/>
                <a:moveTo>
                  <a:pt x="1168" y="1909"/>
                </a:moveTo>
                <a:lnTo>
                  <a:pt x="1167" y="1909"/>
                </a:lnTo>
                <a:lnTo>
                  <a:pt x="1168" y="1907"/>
                </a:lnTo>
                <a:lnTo>
                  <a:pt x="1168" y="1909"/>
                </a:lnTo>
                <a:close/>
                <a:moveTo>
                  <a:pt x="530" y="1907"/>
                </a:moveTo>
                <a:lnTo>
                  <a:pt x="530" y="1909"/>
                </a:lnTo>
                <a:lnTo>
                  <a:pt x="528" y="1907"/>
                </a:lnTo>
                <a:lnTo>
                  <a:pt x="530" y="1907"/>
                </a:lnTo>
                <a:close/>
                <a:moveTo>
                  <a:pt x="1226" y="1907"/>
                </a:moveTo>
                <a:lnTo>
                  <a:pt x="1224" y="1907"/>
                </a:lnTo>
                <a:lnTo>
                  <a:pt x="1226" y="1907"/>
                </a:lnTo>
                <a:close/>
                <a:moveTo>
                  <a:pt x="1167" y="1911"/>
                </a:moveTo>
                <a:lnTo>
                  <a:pt x="1167" y="1912"/>
                </a:lnTo>
                <a:lnTo>
                  <a:pt x="1165" y="1911"/>
                </a:lnTo>
                <a:lnTo>
                  <a:pt x="1165" y="1909"/>
                </a:lnTo>
                <a:lnTo>
                  <a:pt x="1165" y="1907"/>
                </a:lnTo>
                <a:lnTo>
                  <a:pt x="1165" y="1906"/>
                </a:lnTo>
                <a:lnTo>
                  <a:pt x="1167" y="1906"/>
                </a:lnTo>
                <a:lnTo>
                  <a:pt x="1167" y="1907"/>
                </a:lnTo>
                <a:lnTo>
                  <a:pt x="1167" y="1909"/>
                </a:lnTo>
                <a:lnTo>
                  <a:pt x="1167" y="1911"/>
                </a:lnTo>
                <a:close/>
                <a:moveTo>
                  <a:pt x="1160" y="1907"/>
                </a:moveTo>
                <a:lnTo>
                  <a:pt x="1160" y="1909"/>
                </a:lnTo>
                <a:lnTo>
                  <a:pt x="1160" y="1907"/>
                </a:lnTo>
                <a:lnTo>
                  <a:pt x="1159" y="1907"/>
                </a:lnTo>
                <a:lnTo>
                  <a:pt x="1160" y="1906"/>
                </a:lnTo>
                <a:lnTo>
                  <a:pt x="1160" y="1907"/>
                </a:lnTo>
                <a:close/>
                <a:moveTo>
                  <a:pt x="1365" y="1906"/>
                </a:moveTo>
                <a:lnTo>
                  <a:pt x="1367" y="1906"/>
                </a:lnTo>
                <a:lnTo>
                  <a:pt x="1367" y="1907"/>
                </a:lnTo>
                <a:lnTo>
                  <a:pt x="1367" y="1909"/>
                </a:lnTo>
                <a:lnTo>
                  <a:pt x="1365" y="1909"/>
                </a:lnTo>
                <a:lnTo>
                  <a:pt x="1363" y="1909"/>
                </a:lnTo>
                <a:lnTo>
                  <a:pt x="1363" y="1907"/>
                </a:lnTo>
                <a:lnTo>
                  <a:pt x="1365" y="1907"/>
                </a:lnTo>
                <a:lnTo>
                  <a:pt x="1365" y="1906"/>
                </a:lnTo>
                <a:close/>
                <a:moveTo>
                  <a:pt x="522" y="1907"/>
                </a:moveTo>
                <a:lnTo>
                  <a:pt x="522" y="1909"/>
                </a:lnTo>
                <a:lnTo>
                  <a:pt x="523" y="1909"/>
                </a:lnTo>
                <a:lnTo>
                  <a:pt x="523" y="1911"/>
                </a:lnTo>
                <a:lnTo>
                  <a:pt x="522" y="1911"/>
                </a:lnTo>
                <a:lnTo>
                  <a:pt x="522" y="1912"/>
                </a:lnTo>
                <a:lnTo>
                  <a:pt x="522" y="1911"/>
                </a:lnTo>
                <a:lnTo>
                  <a:pt x="520" y="1911"/>
                </a:lnTo>
                <a:lnTo>
                  <a:pt x="520" y="1909"/>
                </a:lnTo>
                <a:lnTo>
                  <a:pt x="520" y="1907"/>
                </a:lnTo>
                <a:lnTo>
                  <a:pt x="520" y="1906"/>
                </a:lnTo>
                <a:lnTo>
                  <a:pt x="520" y="1907"/>
                </a:lnTo>
                <a:lnTo>
                  <a:pt x="520" y="1906"/>
                </a:lnTo>
                <a:lnTo>
                  <a:pt x="522" y="1906"/>
                </a:lnTo>
                <a:lnTo>
                  <a:pt x="522" y="1907"/>
                </a:lnTo>
                <a:close/>
                <a:moveTo>
                  <a:pt x="1160" y="1906"/>
                </a:moveTo>
                <a:lnTo>
                  <a:pt x="1160" y="1904"/>
                </a:lnTo>
                <a:lnTo>
                  <a:pt x="1162" y="1904"/>
                </a:lnTo>
                <a:lnTo>
                  <a:pt x="1162" y="1906"/>
                </a:lnTo>
                <a:lnTo>
                  <a:pt x="1160" y="1906"/>
                </a:lnTo>
                <a:close/>
                <a:moveTo>
                  <a:pt x="1162" y="1906"/>
                </a:moveTo>
                <a:lnTo>
                  <a:pt x="1162" y="1904"/>
                </a:lnTo>
                <a:lnTo>
                  <a:pt x="1163" y="1904"/>
                </a:lnTo>
                <a:lnTo>
                  <a:pt x="1163" y="1906"/>
                </a:lnTo>
                <a:lnTo>
                  <a:pt x="1162" y="1906"/>
                </a:lnTo>
                <a:close/>
                <a:moveTo>
                  <a:pt x="1173" y="1906"/>
                </a:moveTo>
                <a:lnTo>
                  <a:pt x="1173" y="1904"/>
                </a:lnTo>
                <a:lnTo>
                  <a:pt x="1175" y="1904"/>
                </a:lnTo>
                <a:lnTo>
                  <a:pt x="1175" y="1906"/>
                </a:lnTo>
                <a:lnTo>
                  <a:pt x="1173" y="1906"/>
                </a:lnTo>
                <a:close/>
                <a:moveTo>
                  <a:pt x="1159" y="1904"/>
                </a:moveTo>
                <a:lnTo>
                  <a:pt x="1157" y="1904"/>
                </a:lnTo>
                <a:lnTo>
                  <a:pt x="1159" y="1904"/>
                </a:lnTo>
                <a:lnTo>
                  <a:pt x="1159" y="1903"/>
                </a:lnTo>
                <a:lnTo>
                  <a:pt x="1159" y="1904"/>
                </a:lnTo>
                <a:close/>
                <a:moveTo>
                  <a:pt x="1159" y="1903"/>
                </a:moveTo>
                <a:lnTo>
                  <a:pt x="1157" y="1904"/>
                </a:lnTo>
                <a:lnTo>
                  <a:pt x="1157" y="1903"/>
                </a:lnTo>
                <a:lnTo>
                  <a:pt x="1157" y="1901"/>
                </a:lnTo>
                <a:lnTo>
                  <a:pt x="1159" y="1901"/>
                </a:lnTo>
                <a:lnTo>
                  <a:pt x="1159" y="1899"/>
                </a:lnTo>
                <a:lnTo>
                  <a:pt x="1159" y="1901"/>
                </a:lnTo>
                <a:lnTo>
                  <a:pt x="1160" y="1901"/>
                </a:lnTo>
                <a:lnTo>
                  <a:pt x="1159" y="1901"/>
                </a:lnTo>
                <a:lnTo>
                  <a:pt x="1159" y="1903"/>
                </a:lnTo>
                <a:close/>
                <a:moveTo>
                  <a:pt x="511" y="1901"/>
                </a:moveTo>
                <a:lnTo>
                  <a:pt x="512" y="1901"/>
                </a:lnTo>
                <a:lnTo>
                  <a:pt x="512" y="1903"/>
                </a:lnTo>
                <a:lnTo>
                  <a:pt x="511" y="1904"/>
                </a:lnTo>
                <a:lnTo>
                  <a:pt x="511" y="1906"/>
                </a:lnTo>
                <a:lnTo>
                  <a:pt x="509" y="1906"/>
                </a:lnTo>
                <a:lnTo>
                  <a:pt x="509" y="1907"/>
                </a:lnTo>
                <a:lnTo>
                  <a:pt x="509" y="1909"/>
                </a:lnTo>
                <a:lnTo>
                  <a:pt x="509" y="1911"/>
                </a:lnTo>
                <a:lnTo>
                  <a:pt x="511" y="1912"/>
                </a:lnTo>
                <a:lnTo>
                  <a:pt x="509" y="1912"/>
                </a:lnTo>
                <a:lnTo>
                  <a:pt x="511" y="1914"/>
                </a:lnTo>
                <a:lnTo>
                  <a:pt x="509" y="1914"/>
                </a:lnTo>
                <a:lnTo>
                  <a:pt x="511" y="1914"/>
                </a:lnTo>
                <a:lnTo>
                  <a:pt x="511" y="1915"/>
                </a:lnTo>
                <a:lnTo>
                  <a:pt x="509" y="1915"/>
                </a:lnTo>
                <a:lnTo>
                  <a:pt x="507" y="1915"/>
                </a:lnTo>
                <a:lnTo>
                  <a:pt x="506" y="1915"/>
                </a:lnTo>
                <a:lnTo>
                  <a:pt x="504" y="1914"/>
                </a:lnTo>
                <a:lnTo>
                  <a:pt x="503" y="1914"/>
                </a:lnTo>
                <a:lnTo>
                  <a:pt x="503" y="1912"/>
                </a:lnTo>
                <a:lnTo>
                  <a:pt x="503" y="1911"/>
                </a:lnTo>
                <a:lnTo>
                  <a:pt x="503" y="1909"/>
                </a:lnTo>
                <a:lnTo>
                  <a:pt x="501" y="1909"/>
                </a:lnTo>
                <a:lnTo>
                  <a:pt x="501" y="1907"/>
                </a:lnTo>
                <a:lnTo>
                  <a:pt x="503" y="1907"/>
                </a:lnTo>
                <a:lnTo>
                  <a:pt x="503" y="1906"/>
                </a:lnTo>
                <a:lnTo>
                  <a:pt x="503" y="1904"/>
                </a:lnTo>
                <a:lnTo>
                  <a:pt x="503" y="1903"/>
                </a:lnTo>
                <a:lnTo>
                  <a:pt x="504" y="1903"/>
                </a:lnTo>
                <a:lnTo>
                  <a:pt x="506" y="1903"/>
                </a:lnTo>
                <a:lnTo>
                  <a:pt x="506" y="1901"/>
                </a:lnTo>
                <a:lnTo>
                  <a:pt x="507" y="1901"/>
                </a:lnTo>
                <a:lnTo>
                  <a:pt x="509" y="1901"/>
                </a:lnTo>
                <a:lnTo>
                  <a:pt x="509" y="1899"/>
                </a:lnTo>
                <a:lnTo>
                  <a:pt x="511" y="1901"/>
                </a:lnTo>
                <a:close/>
                <a:moveTo>
                  <a:pt x="515" y="1899"/>
                </a:moveTo>
                <a:lnTo>
                  <a:pt x="515" y="1898"/>
                </a:lnTo>
                <a:lnTo>
                  <a:pt x="514" y="1898"/>
                </a:lnTo>
                <a:lnTo>
                  <a:pt x="515" y="1896"/>
                </a:lnTo>
                <a:lnTo>
                  <a:pt x="515" y="1898"/>
                </a:lnTo>
                <a:lnTo>
                  <a:pt x="517" y="1898"/>
                </a:lnTo>
                <a:lnTo>
                  <a:pt x="515" y="1899"/>
                </a:lnTo>
                <a:close/>
                <a:moveTo>
                  <a:pt x="426" y="1898"/>
                </a:moveTo>
                <a:lnTo>
                  <a:pt x="424" y="1898"/>
                </a:lnTo>
                <a:lnTo>
                  <a:pt x="426" y="1896"/>
                </a:lnTo>
                <a:lnTo>
                  <a:pt x="426" y="1898"/>
                </a:lnTo>
                <a:close/>
                <a:moveTo>
                  <a:pt x="1159" y="1899"/>
                </a:moveTo>
                <a:lnTo>
                  <a:pt x="1157" y="1899"/>
                </a:lnTo>
                <a:lnTo>
                  <a:pt x="1155" y="1899"/>
                </a:lnTo>
                <a:lnTo>
                  <a:pt x="1155" y="1898"/>
                </a:lnTo>
                <a:lnTo>
                  <a:pt x="1157" y="1898"/>
                </a:lnTo>
                <a:lnTo>
                  <a:pt x="1157" y="1896"/>
                </a:lnTo>
                <a:lnTo>
                  <a:pt x="1159" y="1896"/>
                </a:lnTo>
                <a:lnTo>
                  <a:pt x="1159" y="1898"/>
                </a:lnTo>
                <a:lnTo>
                  <a:pt x="1159" y="1899"/>
                </a:lnTo>
                <a:close/>
                <a:moveTo>
                  <a:pt x="1227" y="1898"/>
                </a:moveTo>
                <a:lnTo>
                  <a:pt x="1227" y="1896"/>
                </a:lnTo>
                <a:lnTo>
                  <a:pt x="1229" y="1895"/>
                </a:lnTo>
                <a:lnTo>
                  <a:pt x="1229" y="1896"/>
                </a:lnTo>
                <a:lnTo>
                  <a:pt x="1227" y="1896"/>
                </a:lnTo>
                <a:lnTo>
                  <a:pt x="1227" y="1898"/>
                </a:lnTo>
                <a:close/>
                <a:moveTo>
                  <a:pt x="1362" y="1895"/>
                </a:moveTo>
                <a:lnTo>
                  <a:pt x="1362" y="1896"/>
                </a:lnTo>
                <a:lnTo>
                  <a:pt x="1363" y="1896"/>
                </a:lnTo>
                <a:lnTo>
                  <a:pt x="1365" y="1896"/>
                </a:lnTo>
                <a:lnTo>
                  <a:pt x="1365" y="1898"/>
                </a:lnTo>
                <a:lnTo>
                  <a:pt x="1365" y="1899"/>
                </a:lnTo>
                <a:lnTo>
                  <a:pt x="1365" y="1901"/>
                </a:lnTo>
                <a:lnTo>
                  <a:pt x="1365" y="1903"/>
                </a:lnTo>
                <a:lnTo>
                  <a:pt x="1367" y="1904"/>
                </a:lnTo>
                <a:lnTo>
                  <a:pt x="1367" y="1906"/>
                </a:lnTo>
                <a:lnTo>
                  <a:pt x="1365" y="1906"/>
                </a:lnTo>
                <a:lnTo>
                  <a:pt x="1365" y="1904"/>
                </a:lnTo>
                <a:lnTo>
                  <a:pt x="1363" y="1904"/>
                </a:lnTo>
                <a:lnTo>
                  <a:pt x="1363" y="1906"/>
                </a:lnTo>
                <a:lnTo>
                  <a:pt x="1363" y="1904"/>
                </a:lnTo>
                <a:lnTo>
                  <a:pt x="1362" y="1904"/>
                </a:lnTo>
                <a:lnTo>
                  <a:pt x="1362" y="1906"/>
                </a:lnTo>
                <a:lnTo>
                  <a:pt x="1362" y="1907"/>
                </a:lnTo>
                <a:lnTo>
                  <a:pt x="1362" y="1909"/>
                </a:lnTo>
                <a:lnTo>
                  <a:pt x="1363" y="1909"/>
                </a:lnTo>
                <a:lnTo>
                  <a:pt x="1362" y="1909"/>
                </a:lnTo>
                <a:lnTo>
                  <a:pt x="1362" y="1911"/>
                </a:lnTo>
                <a:lnTo>
                  <a:pt x="1362" y="1912"/>
                </a:lnTo>
                <a:lnTo>
                  <a:pt x="1360" y="1911"/>
                </a:lnTo>
                <a:lnTo>
                  <a:pt x="1359" y="1911"/>
                </a:lnTo>
                <a:lnTo>
                  <a:pt x="1359" y="1912"/>
                </a:lnTo>
                <a:lnTo>
                  <a:pt x="1359" y="1914"/>
                </a:lnTo>
                <a:lnTo>
                  <a:pt x="1359" y="1915"/>
                </a:lnTo>
                <a:lnTo>
                  <a:pt x="1360" y="1915"/>
                </a:lnTo>
                <a:lnTo>
                  <a:pt x="1360" y="1917"/>
                </a:lnTo>
                <a:lnTo>
                  <a:pt x="1360" y="1919"/>
                </a:lnTo>
                <a:lnTo>
                  <a:pt x="1360" y="1922"/>
                </a:lnTo>
                <a:lnTo>
                  <a:pt x="1360" y="1923"/>
                </a:lnTo>
                <a:lnTo>
                  <a:pt x="1359" y="1923"/>
                </a:lnTo>
                <a:lnTo>
                  <a:pt x="1357" y="1923"/>
                </a:lnTo>
                <a:lnTo>
                  <a:pt x="1357" y="1925"/>
                </a:lnTo>
                <a:lnTo>
                  <a:pt x="1355" y="1923"/>
                </a:lnTo>
                <a:lnTo>
                  <a:pt x="1355" y="1925"/>
                </a:lnTo>
                <a:lnTo>
                  <a:pt x="1354" y="1925"/>
                </a:lnTo>
                <a:lnTo>
                  <a:pt x="1352" y="1925"/>
                </a:lnTo>
                <a:lnTo>
                  <a:pt x="1351" y="1925"/>
                </a:lnTo>
                <a:lnTo>
                  <a:pt x="1349" y="1925"/>
                </a:lnTo>
                <a:lnTo>
                  <a:pt x="1349" y="1927"/>
                </a:lnTo>
                <a:lnTo>
                  <a:pt x="1347" y="1927"/>
                </a:lnTo>
                <a:lnTo>
                  <a:pt x="1347" y="1928"/>
                </a:lnTo>
                <a:lnTo>
                  <a:pt x="1347" y="1930"/>
                </a:lnTo>
                <a:lnTo>
                  <a:pt x="1346" y="1930"/>
                </a:lnTo>
                <a:lnTo>
                  <a:pt x="1346" y="1931"/>
                </a:lnTo>
                <a:lnTo>
                  <a:pt x="1346" y="1935"/>
                </a:lnTo>
                <a:lnTo>
                  <a:pt x="1344" y="1936"/>
                </a:lnTo>
                <a:lnTo>
                  <a:pt x="1343" y="1936"/>
                </a:lnTo>
                <a:lnTo>
                  <a:pt x="1343" y="1938"/>
                </a:lnTo>
                <a:lnTo>
                  <a:pt x="1343" y="1939"/>
                </a:lnTo>
                <a:lnTo>
                  <a:pt x="1341" y="1939"/>
                </a:lnTo>
                <a:lnTo>
                  <a:pt x="1341" y="1941"/>
                </a:lnTo>
                <a:lnTo>
                  <a:pt x="1341" y="1943"/>
                </a:lnTo>
                <a:lnTo>
                  <a:pt x="1339" y="1943"/>
                </a:lnTo>
                <a:lnTo>
                  <a:pt x="1339" y="1944"/>
                </a:lnTo>
                <a:lnTo>
                  <a:pt x="1338" y="1944"/>
                </a:lnTo>
                <a:lnTo>
                  <a:pt x="1339" y="1944"/>
                </a:lnTo>
                <a:lnTo>
                  <a:pt x="1338" y="1944"/>
                </a:lnTo>
                <a:lnTo>
                  <a:pt x="1336" y="1944"/>
                </a:lnTo>
                <a:lnTo>
                  <a:pt x="1336" y="1943"/>
                </a:lnTo>
                <a:lnTo>
                  <a:pt x="1336" y="1944"/>
                </a:lnTo>
                <a:lnTo>
                  <a:pt x="1336" y="1946"/>
                </a:lnTo>
                <a:lnTo>
                  <a:pt x="1336" y="1947"/>
                </a:lnTo>
                <a:lnTo>
                  <a:pt x="1335" y="1947"/>
                </a:lnTo>
                <a:lnTo>
                  <a:pt x="1333" y="1947"/>
                </a:lnTo>
                <a:lnTo>
                  <a:pt x="1331" y="1947"/>
                </a:lnTo>
                <a:lnTo>
                  <a:pt x="1330" y="1947"/>
                </a:lnTo>
                <a:lnTo>
                  <a:pt x="1330" y="1949"/>
                </a:lnTo>
                <a:lnTo>
                  <a:pt x="1328" y="1949"/>
                </a:lnTo>
                <a:lnTo>
                  <a:pt x="1328" y="1947"/>
                </a:lnTo>
                <a:lnTo>
                  <a:pt x="1330" y="1947"/>
                </a:lnTo>
                <a:lnTo>
                  <a:pt x="1328" y="1947"/>
                </a:lnTo>
                <a:lnTo>
                  <a:pt x="1327" y="1947"/>
                </a:lnTo>
                <a:lnTo>
                  <a:pt x="1327" y="1946"/>
                </a:lnTo>
                <a:lnTo>
                  <a:pt x="1327" y="1947"/>
                </a:lnTo>
                <a:lnTo>
                  <a:pt x="1325" y="1947"/>
                </a:lnTo>
                <a:lnTo>
                  <a:pt x="1325" y="1946"/>
                </a:lnTo>
                <a:lnTo>
                  <a:pt x="1323" y="1946"/>
                </a:lnTo>
                <a:lnTo>
                  <a:pt x="1323" y="1947"/>
                </a:lnTo>
                <a:lnTo>
                  <a:pt x="1322" y="1947"/>
                </a:lnTo>
                <a:lnTo>
                  <a:pt x="1322" y="1946"/>
                </a:lnTo>
                <a:lnTo>
                  <a:pt x="1322" y="1947"/>
                </a:lnTo>
                <a:lnTo>
                  <a:pt x="1320" y="1947"/>
                </a:lnTo>
                <a:lnTo>
                  <a:pt x="1317" y="1947"/>
                </a:lnTo>
                <a:lnTo>
                  <a:pt x="1315" y="1947"/>
                </a:lnTo>
                <a:lnTo>
                  <a:pt x="1315" y="1949"/>
                </a:lnTo>
                <a:lnTo>
                  <a:pt x="1315" y="1947"/>
                </a:lnTo>
                <a:lnTo>
                  <a:pt x="1314" y="1947"/>
                </a:lnTo>
                <a:lnTo>
                  <a:pt x="1312" y="1947"/>
                </a:lnTo>
                <a:lnTo>
                  <a:pt x="1312" y="1946"/>
                </a:lnTo>
                <a:lnTo>
                  <a:pt x="1312" y="1944"/>
                </a:lnTo>
                <a:lnTo>
                  <a:pt x="1314" y="1944"/>
                </a:lnTo>
                <a:lnTo>
                  <a:pt x="1312" y="1944"/>
                </a:lnTo>
                <a:lnTo>
                  <a:pt x="1312" y="1943"/>
                </a:lnTo>
                <a:lnTo>
                  <a:pt x="1314" y="1941"/>
                </a:lnTo>
                <a:lnTo>
                  <a:pt x="1314" y="1939"/>
                </a:lnTo>
                <a:lnTo>
                  <a:pt x="1315" y="1939"/>
                </a:lnTo>
                <a:lnTo>
                  <a:pt x="1315" y="1938"/>
                </a:lnTo>
                <a:lnTo>
                  <a:pt x="1314" y="1938"/>
                </a:lnTo>
                <a:lnTo>
                  <a:pt x="1312" y="1938"/>
                </a:lnTo>
                <a:lnTo>
                  <a:pt x="1311" y="1938"/>
                </a:lnTo>
                <a:lnTo>
                  <a:pt x="1309" y="1938"/>
                </a:lnTo>
                <a:lnTo>
                  <a:pt x="1309" y="1936"/>
                </a:lnTo>
                <a:lnTo>
                  <a:pt x="1307" y="1936"/>
                </a:lnTo>
                <a:lnTo>
                  <a:pt x="1307" y="1935"/>
                </a:lnTo>
                <a:lnTo>
                  <a:pt x="1307" y="1933"/>
                </a:lnTo>
                <a:lnTo>
                  <a:pt x="1307" y="1931"/>
                </a:lnTo>
                <a:lnTo>
                  <a:pt x="1309" y="1930"/>
                </a:lnTo>
                <a:lnTo>
                  <a:pt x="1311" y="1930"/>
                </a:lnTo>
                <a:lnTo>
                  <a:pt x="1312" y="1930"/>
                </a:lnTo>
                <a:lnTo>
                  <a:pt x="1312" y="1928"/>
                </a:lnTo>
                <a:lnTo>
                  <a:pt x="1314" y="1928"/>
                </a:lnTo>
                <a:lnTo>
                  <a:pt x="1315" y="1928"/>
                </a:lnTo>
                <a:lnTo>
                  <a:pt x="1317" y="1928"/>
                </a:lnTo>
                <a:lnTo>
                  <a:pt x="1319" y="1928"/>
                </a:lnTo>
                <a:lnTo>
                  <a:pt x="1320" y="1928"/>
                </a:lnTo>
                <a:lnTo>
                  <a:pt x="1322" y="1927"/>
                </a:lnTo>
                <a:lnTo>
                  <a:pt x="1322" y="1925"/>
                </a:lnTo>
                <a:lnTo>
                  <a:pt x="1323" y="1925"/>
                </a:lnTo>
                <a:lnTo>
                  <a:pt x="1323" y="1923"/>
                </a:lnTo>
                <a:lnTo>
                  <a:pt x="1323" y="1922"/>
                </a:lnTo>
                <a:lnTo>
                  <a:pt x="1323" y="1920"/>
                </a:lnTo>
                <a:lnTo>
                  <a:pt x="1323" y="1919"/>
                </a:lnTo>
                <a:lnTo>
                  <a:pt x="1323" y="1917"/>
                </a:lnTo>
                <a:lnTo>
                  <a:pt x="1323" y="1915"/>
                </a:lnTo>
                <a:lnTo>
                  <a:pt x="1323" y="1914"/>
                </a:lnTo>
                <a:lnTo>
                  <a:pt x="1323" y="1912"/>
                </a:lnTo>
                <a:lnTo>
                  <a:pt x="1323" y="1911"/>
                </a:lnTo>
                <a:lnTo>
                  <a:pt x="1325" y="1911"/>
                </a:lnTo>
                <a:lnTo>
                  <a:pt x="1325" y="1909"/>
                </a:lnTo>
                <a:lnTo>
                  <a:pt x="1327" y="1909"/>
                </a:lnTo>
                <a:lnTo>
                  <a:pt x="1327" y="1907"/>
                </a:lnTo>
                <a:lnTo>
                  <a:pt x="1327" y="1906"/>
                </a:lnTo>
                <a:lnTo>
                  <a:pt x="1328" y="1906"/>
                </a:lnTo>
                <a:lnTo>
                  <a:pt x="1328" y="1904"/>
                </a:lnTo>
                <a:lnTo>
                  <a:pt x="1330" y="1904"/>
                </a:lnTo>
                <a:lnTo>
                  <a:pt x="1331" y="1903"/>
                </a:lnTo>
                <a:lnTo>
                  <a:pt x="1333" y="1903"/>
                </a:lnTo>
                <a:lnTo>
                  <a:pt x="1335" y="1901"/>
                </a:lnTo>
                <a:lnTo>
                  <a:pt x="1336" y="1901"/>
                </a:lnTo>
                <a:lnTo>
                  <a:pt x="1338" y="1899"/>
                </a:lnTo>
                <a:lnTo>
                  <a:pt x="1341" y="1899"/>
                </a:lnTo>
                <a:lnTo>
                  <a:pt x="1343" y="1898"/>
                </a:lnTo>
                <a:lnTo>
                  <a:pt x="1344" y="1898"/>
                </a:lnTo>
                <a:lnTo>
                  <a:pt x="1346" y="1898"/>
                </a:lnTo>
                <a:lnTo>
                  <a:pt x="1347" y="1898"/>
                </a:lnTo>
                <a:lnTo>
                  <a:pt x="1349" y="1898"/>
                </a:lnTo>
                <a:lnTo>
                  <a:pt x="1351" y="1898"/>
                </a:lnTo>
                <a:lnTo>
                  <a:pt x="1352" y="1898"/>
                </a:lnTo>
                <a:lnTo>
                  <a:pt x="1354" y="1898"/>
                </a:lnTo>
                <a:lnTo>
                  <a:pt x="1355" y="1898"/>
                </a:lnTo>
                <a:lnTo>
                  <a:pt x="1357" y="1898"/>
                </a:lnTo>
                <a:lnTo>
                  <a:pt x="1359" y="1896"/>
                </a:lnTo>
                <a:lnTo>
                  <a:pt x="1360" y="1896"/>
                </a:lnTo>
                <a:lnTo>
                  <a:pt x="1360" y="1895"/>
                </a:lnTo>
                <a:lnTo>
                  <a:pt x="1362" y="1895"/>
                </a:lnTo>
                <a:close/>
                <a:moveTo>
                  <a:pt x="1162" y="1895"/>
                </a:moveTo>
                <a:lnTo>
                  <a:pt x="1162" y="1896"/>
                </a:lnTo>
                <a:lnTo>
                  <a:pt x="1162" y="1898"/>
                </a:lnTo>
                <a:lnTo>
                  <a:pt x="1160" y="1898"/>
                </a:lnTo>
                <a:lnTo>
                  <a:pt x="1159" y="1898"/>
                </a:lnTo>
                <a:lnTo>
                  <a:pt x="1159" y="1896"/>
                </a:lnTo>
                <a:lnTo>
                  <a:pt x="1160" y="1896"/>
                </a:lnTo>
                <a:lnTo>
                  <a:pt x="1159" y="1896"/>
                </a:lnTo>
                <a:lnTo>
                  <a:pt x="1159" y="1895"/>
                </a:lnTo>
                <a:lnTo>
                  <a:pt x="1160" y="1895"/>
                </a:lnTo>
                <a:lnTo>
                  <a:pt x="1162" y="1895"/>
                </a:lnTo>
                <a:close/>
                <a:moveTo>
                  <a:pt x="1223" y="1896"/>
                </a:moveTo>
                <a:lnTo>
                  <a:pt x="1223" y="1895"/>
                </a:lnTo>
                <a:lnTo>
                  <a:pt x="1224" y="1895"/>
                </a:lnTo>
                <a:lnTo>
                  <a:pt x="1223" y="1895"/>
                </a:lnTo>
                <a:lnTo>
                  <a:pt x="1223" y="1896"/>
                </a:lnTo>
                <a:close/>
                <a:moveTo>
                  <a:pt x="1226" y="1896"/>
                </a:moveTo>
                <a:lnTo>
                  <a:pt x="1226" y="1898"/>
                </a:lnTo>
                <a:lnTo>
                  <a:pt x="1227" y="1898"/>
                </a:lnTo>
                <a:lnTo>
                  <a:pt x="1226" y="1898"/>
                </a:lnTo>
                <a:lnTo>
                  <a:pt x="1226" y="1899"/>
                </a:lnTo>
                <a:lnTo>
                  <a:pt x="1226" y="1901"/>
                </a:lnTo>
                <a:lnTo>
                  <a:pt x="1226" y="1903"/>
                </a:lnTo>
                <a:lnTo>
                  <a:pt x="1224" y="1903"/>
                </a:lnTo>
                <a:lnTo>
                  <a:pt x="1224" y="1901"/>
                </a:lnTo>
                <a:lnTo>
                  <a:pt x="1224" y="1899"/>
                </a:lnTo>
                <a:lnTo>
                  <a:pt x="1224" y="1898"/>
                </a:lnTo>
                <a:lnTo>
                  <a:pt x="1224" y="1896"/>
                </a:lnTo>
                <a:lnTo>
                  <a:pt x="1223" y="1896"/>
                </a:lnTo>
                <a:lnTo>
                  <a:pt x="1224" y="1896"/>
                </a:lnTo>
                <a:lnTo>
                  <a:pt x="1224" y="1895"/>
                </a:lnTo>
                <a:lnTo>
                  <a:pt x="1226" y="1895"/>
                </a:lnTo>
                <a:lnTo>
                  <a:pt x="1226" y="1893"/>
                </a:lnTo>
                <a:lnTo>
                  <a:pt x="1227" y="1893"/>
                </a:lnTo>
                <a:lnTo>
                  <a:pt x="1227" y="1895"/>
                </a:lnTo>
                <a:lnTo>
                  <a:pt x="1227" y="1896"/>
                </a:lnTo>
                <a:lnTo>
                  <a:pt x="1226" y="1896"/>
                </a:lnTo>
                <a:close/>
                <a:moveTo>
                  <a:pt x="1240" y="1893"/>
                </a:moveTo>
                <a:lnTo>
                  <a:pt x="1242" y="1893"/>
                </a:lnTo>
                <a:lnTo>
                  <a:pt x="1242" y="1895"/>
                </a:lnTo>
                <a:lnTo>
                  <a:pt x="1240" y="1896"/>
                </a:lnTo>
                <a:lnTo>
                  <a:pt x="1240" y="1895"/>
                </a:lnTo>
                <a:lnTo>
                  <a:pt x="1240" y="1893"/>
                </a:lnTo>
                <a:close/>
                <a:moveTo>
                  <a:pt x="1163" y="1893"/>
                </a:moveTo>
                <a:lnTo>
                  <a:pt x="1165" y="1893"/>
                </a:lnTo>
                <a:lnTo>
                  <a:pt x="1163" y="1893"/>
                </a:lnTo>
                <a:lnTo>
                  <a:pt x="1163" y="1895"/>
                </a:lnTo>
                <a:lnTo>
                  <a:pt x="1163" y="1896"/>
                </a:lnTo>
                <a:lnTo>
                  <a:pt x="1162" y="1896"/>
                </a:lnTo>
                <a:lnTo>
                  <a:pt x="1162" y="1895"/>
                </a:lnTo>
                <a:lnTo>
                  <a:pt x="1163" y="1893"/>
                </a:lnTo>
                <a:close/>
                <a:moveTo>
                  <a:pt x="1223" y="1895"/>
                </a:moveTo>
                <a:lnTo>
                  <a:pt x="1223" y="1893"/>
                </a:lnTo>
                <a:lnTo>
                  <a:pt x="1223" y="1891"/>
                </a:lnTo>
                <a:lnTo>
                  <a:pt x="1223" y="1893"/>
                </a:lnTo>
                <a:lnTo>
                  <a:pt x="1224" y="1893"/>
                </a:lnTo>
                <a:lnTo>
                  <a:pt x="1223" y="1893"/>
                </a:lnTo>
                <a:lnTo>
                  <a:pt x="1223" y="1895"/>
                </a:lnTo>
                <a:close/>
                <a:moveTo>
                  <a:pt x="499" y="1891"/>
                </a:moveTo>
                <a:lnTo>
                  <a:pt x="499" y="1893"/>
                </a:lnTo>
                <a:lnTo>
                  <a:pt x="498" y="1893"/>
                </a:lnTo>
                <a:lnTo>
                  <a:pt x="498" y="1891"/>
                </a:lnTo>
                <a:lnTo>
                  <a:pt x="499" y="1891"/>
                </a:lnTo>
                <a:close/>
                <a:moveTo>
                  <a:pt x="1221" y="1891"/>
                </a:moveTo>
                <a:lnTo>
                  <a:pt x="1223" y="1891"/>
                </a:lnTo>
                <a:lnTo>
                  <a:pt x="1221" y="1893"/>
                </a:lnTo>
                <a:lnTo>
                  <a:pt x="1221" y="1891"/>
                </a:lnTo>
                <a:lnTo>
                  <a:pt x="1221" y="1893"/>
                </a:lnTo>
                <a:lnTo>
                  <a:pt x="1221" y="1891"/>
                </a:lnTo>
                <a:close/>
                <a:moveTo>
                  <a:pt x="1227" y="1891"/>
                </a:moveTo>
                <a:lnTo>
                  <a:pt x="1226" y="1891"/>
                </a:lnTo>
                <a:lnTo>
                  <a:pt x="1227" y="1891"/>
                </a:lnTo>
                <a:close/>
                <a:moveTo>
                  <a:pt x="1155" y="1891"/>
                </a:moveTo>
                <a:lnTo>
                  <a:pt x="1154" y="1891"/>
                </a:lnTo>
                <a:lnTo>
                  <a:pt x="1155" y="1891"/>
                </a:lnTo>
                <a:close/>
                <a:moveTo>
                  <a:pt x="1138" y="1891"/>
                </a:moveTo>
                <a:lnTo>
                  <a:pt x="1136" y="1891"/>
                </a:lnTo>
                <a:lnTo>
                  <a:pt x="1136" y="1890"/>
                </a:lnTo>
                <a:lnTo>
                  <a:pt x="1138" y="1890"/>
                </a:lnTo>
                <a:lnTo>
                  <a:pt x="1138" y="1891"/>
                </a:lnTo>
                <a:close/>
                <a:moveTo>
                  <a:pt x="1157" y="1890"/>
                </a:moveTo>
                <a:lnTo>
                  <a:pt x="1155" y="1890"/>
                </a:lnTo>
                <a:lnTo>
                  <a:pt x="1155" y="1888"/>
                </a:lnTo>
                <a:lnTo>
                  <a:pt x="1157" y="1888"/>
                </a:lnTo>
                <a:lnTo>
                  <a:pt x="1157" y="1890"/>
                </a:lnTo>
                <a:close/>
                <a:moveTo>
                  <a:pt x="405" y="1888"/>
                </a:moveTo>
                <a:lnTo>
                  <a:pt x="405" y="1890"/>
                </a:lnTo>
                <a:lnTo>
                  <a:pt x="403" y="1888"/>
                </a:lnTo>
                <a:lnTo>
                  <a:pt x="405" y="1888"/>
                </a:lnTo>
                <a:close/>
                <a:moveTo>
                  <a:pt x="1155" y="1887"/>
                </a:moveTo>
                <a:lnTo>
                  <a:pt x="1155" y="1888"/>
                </a:lnTo>
                <a:lnTo>
                  <a:pt x="1154" y="1888"/>
                </a:lnTo>
                <a:lnTo>
                  <a:pt x="1154" y="1887"/>
                </a:lnTo>
                <a:lnTo>
                  <a:pt x="1155" y="1887"/>
                </a:lnTo>
                <a:close/>
                <a:moveTo>
                  <a:pt x="1159" y="1887"/>
                </a:moveTo>
                <a:lnTo>
                  <a:pt x="1160" y="1887"/>
                </a:lnTo>
                <a:lnTo>
                  <a:pt x="1162" y="1887"/>
                </a:lnTo>
                <a:lnTo>
                  <a:pt x="1162" y="1888"/>
                </a:lnTo>
                <a:lnTo>
                  <a:pt x="1160" y="1888"/>
                </a:lnTo>
                <a:lnTo>
                  <a:pt x="1160" y="1890"/>
                </a:lnTo>
                <a:lnTo>
                  <a:pt x="1160" y="1891"/>
                </a:lnTo>
                <a:lnTo>
                  <a:pt x="1159" y="1891"/>
                </a:lnTo>
                <a:lnTo>
                  <a:pt x="1159" y="1893"/>
                </a:lnTo>
                <a:lnTo>
                  <a:pt x="1157" y="1893"/>
                </a:lnTo>
                <a:lnTo>
                  <a:pt x="1157" y="1891"/>
                </a:lnTo>
                <a:lnTo>
                  <a:pt x="1157" y="1890"/>
                </a:lnTo>
                <a:lnTo>
                  <a:pt x="1159" y="1890"/>
                </a:lnTo>
                <a:lnTo>
                  <a:pt x="1159" y="1888"/>
                </a:lnTo>
                <a:lnTo>
                  <a:pt x="1160" y="1888"/>
                </a:lnTo>
                <a:lnTo>
                  <a:pt x="1160" y="1887"/>
                </a:lnTo>
                <a:lnTo>
                  <a:pt x="1159" y="1888"/>
                </a:lnTo>
                <a:lnTo>
                  <a:pt x="1157" y="1888"/>
                </a:lnTo>
                <a:lnTo>
                  <a:pt x="1157" y="1887"/>
                </a:lnTo>
                <a:lnTo>
                  <a:pt x="1159" y="1887"/>
                </a:lnTo>
                <a:close/>
                <a:moveTo>
                  <a:pt x="1162" y="1887"/>
                </a:moveTo>
                <a:lnTo>
                  <a:pt x="1162" y="1885"/>
                </a:lnTo>
                <a:lnTo>
                  <a:pt x="1162" y="1887"/>
                </a:lnTo>
                <a:close/>
                <a:moveTo>
                  <a:pt x="1152" y="1887"/>
                </a:moveTo>
                <a:lnTo>
                  <a:pt x="1151" y="1887"/>
                </a:lnTo>
                <a:lnTo>
                  <a:pt x="1152" y="1887"/>
                </a:lnTo>
                <a:lnTo>
                  <a:pt x="1152" y="1885"/>
                </a:lnTo>
                <a:lnTo>
                  <a:pt x="1152" y="1887"/>
                </a:lnTo>
                <a:close/>
                <a:moveTo>
                  <a:pt x="1160" y="1887"/>
                </a:moveTo>
                <a:lnTo>
                  <a:pt x="1160" y="1885"/>
                </a:lnTo>
                <a:lnTo>
                  <a:pt x="1160" y="1887"/>
                </a:lnTo>
                <a:close/>
                <a:moveTo>
                  <a:pt x="1157" y="1885"/>
                </a:moveTo>
                <a:lnTo>
                  <a:pt x="1155" y="1885"/>
                </a:lnTo>
                <a:lnTo>
                  <a:pt x="1155" y="1883"/>
                </a:lnTo>
                <a:lnTo>
                  <a:pt x="1157" y="1883"/>
                </a:lnTo>
                <a:lnTo>
                  <a:pt x="1157" y="1885"/>
                </a:lnTo>
                <a:close/>
                <a:moveTo>
                  <a:pt x="1216" y="1887"/>
                </a:moveTo>
                <a:lnTo>
                  <a:pt x="1216" y="1885"/>
                </a:lnTo>
                <a:lnTo>
                  <a:pt x="1216" y="1883"/>
                </a:lnTo>
                <a:lnTo>
                  <a:pt x="1218" y="1883"/>
                </a:lnTo>
                <a:lnTo>
                  <a:pt x="1218" y="1885"/>
                </a:lnTo>
                <a:lnTo>
                  <a:pt x="1218" y="1887"/>
                </a:lnTo>
                <a:lnTo>
                  <a:pt x="1216" y="1887"/>
                </a:lnTo>
                <a:close/>
                <a:moveTo>
                  <a:pt x="1219" y="1883"/>
                </a:moveTo>
                <a:lnTo>
                  <a:pt x="1219" y="1885"/>
                </a:lnTo>
                <a:lnTo>
                  <a:pt x="1218" y="1885"/>
                </a:lnTo>
                <a:lnTo>
                  <a:pt x="1218" y="1883"/>
                </a:lnTo>
                <a:lnTo>
                  <a:pt x="1218" y="1882"/>
                </a:lnTo>
                <a:lnTo>
                  <a:pt x="1219" y="1882"/>
                </a:lnTo>
                <a:lnTo>
                  <a:pt x="1219" y="1883"/>
                </a:lnTo>
                <a:close/>
                <a:moveTo>
                  <a:pt x="1151" y="1882"/>
                </a:moveTo>
                <a:lnTo>
                  <a:pt x="1152" y="1882"/>
                </a:lnTo>
                <a:lnTo>
                  <a:pt x="1152" y="1883"/>
                </a:lnTo>
                <a:lnTo>
                  <a:pt x="1152" y="1885"/>
                </a:lnTo>
                <a:lnTo>
                  <a:pt x="1151" y="1885"/>
                </a:lnTo>
                <a:lnTo>
                  <a:pt x="1151" y="1887"/>
                </a:lnTo>
                <a:lnTo>
                  <a:pt x="1149" y="1887"/>
                </a:lnTo>
                <a:lnTo>
                  <a:pt x="1149" y="1885"/>
                </a:lnTo>
                <a:lnTo>
                  <a:pt x="1149" y="1887"/>
                </a:lnTo>
                <a:lnTo>
                  <a:pt x="1149" y="1885"/>
                </a:lnTo>
                <a:lnTo>
                  <a:pt x="1149" y="1883"/>
                </a:lnTo>
                <a:lnTo>
                  <a:pt x="1147" y="1883"/>
                </a:lnTo>
                <a:lnTo>
                  <a:pt x="1149" y="1883"/>
                </a:lnTo>
                <a:lnTo>
                  <a:pt x="1147" y="1883"/>
                </a:lnTo>
                <a:lnTo>
                  <a:pt x="1147" y="1882"/>
                </a:lnTo>
                <a:lnTo>
                  <a:pt x="1149" y="1882"/>
                </a:lnTo>
                <a:lnTo>
                  <a:pt x="1151" y="1882"/>
                </a:lnTo>
                <a:close/>
                <a:moveTo>
                  <a:pt x="1216" y="1883"/>
                </a:moveTo>
                <a:lnTo>
                  <a:pt x="1215" y="1883"/>
                </a:lnTo>
                <a:lnTo>
                  <a:pt x="1215" y="1882"/>
                </a:lnTo>
                <a:lnTo>
                  <a:pt x="1216" y="1882"/>
                </a:lnTo>
                <a:lnTo>
                  <a:pt x="1216" y="1883"/>
                </a:lnTo>
                <a:close/>
                <a:moveTo>
                  <a:pt x="1138" y="1882"/>
                </a:moveTo>
                <a:lnTo>
                  <a:pt x="1139" y="1882"/>
                </a:lnTo>
                <a:lnTo>
                  <a:pt x="1138" y="1882"/>
                </a:lnTo>
                <a:lnTo>
                  <a:pt x="1138" y="1883"/>
                </a:lnTo>
                <a:lnTo>
                  <a:pt x="1138" y="1882"/>
                </a:lnTo>
                <a:close/>
                <a:moveTo>
                  <a:pt x="1157" y="1882"/>
                </a:moveTo>
                <a:lnTo>
                  <a:pt x="1159" y="1882"/>
                </a:lnTo>
                <a:lnTo>
                  <a:pt x="1159" y="1883"/>
                </a:lnTo>
                <a:lnTo>
                  <a:pt x="1157" y="1883"/>
                </a:lnTo>
                <a:lnTo>
                  <a:pt x="1157" y="1882"/>
                </a:lnTo>
                <a:close/>
                <a:moveTo>
                  <a:pt x="1135" y="1883"/>
                </a:moveTo>
                <a:lnTo>
                  <a:pt x="1133" y="1883"/>
                </a:lnTo>
                <a:lnTo>
                  <a:pt x="1133" y="1882"/>
                </a:lnTo>
                <a:lnTo>
                  <a:pt x="1135" y="1880"/>
                </a:lnTo>
                <a:lnTo>
                  <a:pt x="1135" y="1882"/>
                </a:lnTo>
                <a:lnTo>
                  <a:pt x="1135" y="1883"/>
                </a:lnTo>
                <a:close/>
                <a:moveTo>
                  <a:pt x="1431" y="1880"/>
                </a:moveTo>
                <a:lnTo>
                  <a:pt x="1432" y="1882"/>
                </a:lnTo>
                <a:lnTo>
                  <a:pt x="1431" y="1882"/>
                </a:lnTo>
                <a:lnTo>
                  <a:pt x="1431" y="1883"/>
                </a:lnTo>
                <a:lnTo>
                  <a:pt x="1431" y="1885"/>
                </a:lnTo>
                <a:lnTo>
                  <a:pt x="1429" y="1885"/>
                </a:lnTo>
                <a:lnTo>
                  <a:pt x="1429" y="1887"/>
                </a:lnTo>
                <a:lnTo>
                  <a:pt x="1431" y="1888"/>
                </a:lnTo>
                <a:lnTo>
                  <a:pt x="1429" y="1888"/>
                </a:lnTo>
                <a:lnTo>
                  <a:pt x="1427" y="1890"/>
                </a:lnTo>
                <a:lnTo>
                  <a:pt x="1426" y="1891"/>
                </a:lnTo>
                <a:lnTo>
                  <a:pt x="1426" y="1890"/>
                </a:lnTo>
                <a:lnTo>
                  <a:pt x="1424" y="1890"/>
                </a:lnTo>
                <a:lnTo>
                  <a:pt x="1424" y="1891"/>
                </a:lnTo>
                <a:lnTo>
                  <a:pt x="1424" y="1893"/>
                </a:lnTo>
                <a:lnTo>
                  <a:pt x="1424" y="1895"/>
                </a:lnTo>
                <a:lnTo>
                  <a:pt x="1426" y="1895"/>
                </a:lnTo>
                <a:lnTo>
                  <a:pt x="1424" y="1896"/>
                </a:lnTo>
                <a:lnTo>
                  <a:pt x="1423" y="1898"/>
                </a:lnTo>
                <a:lnTo>
                  <a:pt x="1421" y="1898"/>
                </a:lnTo>
                <a:lnTo>
                  <a:pt x="1421" y="1899"/>
                </a:lnTo>
                <a:lnTo>
                  <a:pt x="1421" y="1898"/>
                </a:lnTo>
                <a:lnTo>
                  <a:pt x="1421" y="1896"/>
                </a:lnTo>
                <a:lnTo>
                  <a:pt x="1421" y="1895"/>
                </a:lnTo>
                <a:lnTo>
                  <a:pt x="1423" y="1893"/>
                </a:lnTo>
                <a:lnTo>
                  <a:pt x="1423" y="1891"/>
                </a:lnTo>
                <a:lnTo>
                  <a:pt x="1421" y="1891"/>
                </a:lnTo>
                <a:lnTo>
                  <a:pt x="1421" y="1890"/>
                </a:lnTo>
                <a:lnTo>
                  <a:pt x="1419" y="1890"/>
                </a:lnTo>
                <a:lnTo>
                  <a:pt x="1419" y="1888"/>
                </a:lnTo>
                <a:lnTo>
                  <a:pt x="1421" y="1887"/>
                </a:lnTo>
                <a:lnTo>
                  <a:pt x="1423" y="1887"/>
                </a:lnTo>
                <a:lnTo>
                  <a:pt x="1424" y="1887"/>
                </a:lnTo>
                <a:lnTo>
                  <a:pt x="1424" y="1885"/>
                </a:lnTo>
                <a:lnTo>
                  <a:pt x="1426" y="1885"/>
                </a:lnTo>
                <a:lnTo>
                  <a:pt x="1426" y="1883"/>
                </a:lnTo>
                <a:lnTo>
                  <a:pt x="1427" y="1883"/>
                </a:lnTo>
                <a:lnTo>
                  <a:pt x="1427" y="1882"/>
                </a:lnTo>
                <a:lnTo>
                  <a:pt x="1429" y="1880"/>
                </a:lnTo>
                <a:lnTo>
                  <a:pt x="1431" y="1880"/>
                </a:lnTo>
                <a:close/>
                <a:moveTo>
                  <a:pt x="1243" y="1880"/>
                </a:moveTo>
                <a:lnTo>
                  <a:pt x="1245" y="1880"/>
                </a:lnTo>
                <a:lnTo>
                  <a:pt x="1245" y="1882"/>
                </a:lnTo>
                <a:lnTo>
                  <a:pt x="1245" y="1880"/>
                </a:lnTo>
                <a:lnTo>
                  <a:pt x="1243" y="1880"/>
                </a:lnTo>
                <a:lnTo>
                  <a:pt x="1243" y="1879"/>
                </a:lnTo>
                <a:lnTo>
                  <a:pt x="1243" y="1880"/>
                </a:lnTo>
                <a:close/>
                <a:moveTo>
                  <a:pt x="1149" y="1879"/>
                </a:moveTo>
                <a:lnTo>
                  <a:pt x="1149" y="1880"/>
                </a:lnTo>
                <a:lnTo>
                  <a:pt x="1149" y="1879"/>
                </a:lnTo>
                <a:lnTo>
                  <a:pt x="1151" y="1879"/>
                </a:lnTo>
                <a:lnTo>
                  <a:pt x="1151" y="1880"/>
                </a:lnTo>
                <a:lnTo>
                  <a:pt x="1151" y="1882"/>
                </a:lnTo>
                <a:lnTo>
                  <a:pt x="1149" y="1882"/>
                </a:lnTo>
                <a:lnTo>
                  <a:pt x="1149" y="1880"/>
                </a:lnTo>
                <a:lnTo>
                  <a:pt x="1149" y="1882"/>
                </a:lnTo>
                <a:lnTo>
                  <a:pt x="1147" y="1882"/>
                </a:lnTo>
                <a:lnTo>
                  <a:pt x="1147" y="1880"/>
                </a:lnTo>
                <a:lnTo>
                  <a:pt x="1147" y="1879"/>
                </a:lnTo>
                <a:lnTo>
                  <a:pt x="1147" y="1880"/>
                </a:lnTo>
                <a:lnTo>
                  <a:pt x="1149" y="1880"/>
                </a:lnTo>
                <a:lnTo>
                  <a:pt x="1149" y="1879"/>
                </a:lnTo>
                <a:close/>
                <a:moveTo>
                  <a:pt x="1151" y="1880"/>
                </a:moveTo>
                <a:lnTo>
                  <a:pt x="1151" y="1879"/>
                </a:lnTo>
                <a:lnTo>
                  <a:pt x="1152" y="1879"/>
                </a:lnTo>
                <a:lnTo>
                  <a:pt x="1151" y="1880"/>
                </a:lnTo>
                <a:close/>
                <a:moveTo>
                  <a:pt x="1319" y="1880"/>
                </a:moveTo>
                <a:lnTo>
                  <a:pt x="1317" y="1880"/>
                </a:lnTo>
                <a:lnTo>
                  <a:pt x="1317" y="1879"/>
                </a:lnTo>
                <a:lnTo>
                  <a:pt x="1319" y="1879"/>
                </a:lnTo>
                <a:lnTo>
                  <a:pt x="1319" y="1880"/>
                </a:lnTo>
                <a:close/>
                <a:moveTo>
                  <a:pt x="1650" y="1880"/>
                </a:moveTo>
                <a:lnTo>
                  <a:pt x="1650" y="1879"/>
                </a:lnTo>
                <a:lnTo>
                  <a:pt x="1650" y="1877"/>
                </a:lnTo>
                <a:lnTo>
                  <a:pt x="1650" y="1879"/>
                </a:lnTo>
                <a:lnTo>
                  <a:pt x="1650" y="1880"/>
                </a:lnTo>
                <a:close/>
                <a:moveTo>
                  <a:pt x="1055" y="1877"/>
                </a:moveTo>
                <a:lnTo>
                  <a:pt x="1056" y="1877"/>
                </a:lnTo>
                <a:lnTo>
                  <a:pt x="1056" y="1879"/>
                </a:lnTo>
                <a:lnTo>
                  <a:pt x="1055" y="1879"/>
                </a:lnTo>
                <a:lnTo>
                  <a:pt x="1055" y="1877"/>
                </a:lnTo>
                <a:close/>
                <a:moveTo>
                  <a:pt x="1159" y="1880"/>
                </a:moveTo>
                <a:lnTo>
                  <a:pt x="1157" y="1880"/>
                </a:lnTo>
                <a:lnTo>
                  <a:pt x="1157" y="1882"/>
                </a:lnTo>
                <a:lnTo>
                  <a:pt x="1155" y="1882"/>
                </a:lnTo>
                <a:lnTo>
                  <a:pt x="1155" y="1880"/>
                </a:lnTo>
                <a:lnTo>
                  <a:pt x="1157" y="1880"/>
                </a:lnTo>
                <a:lnTo>
                  <a:pt x="1157" y="1879"/>
                </a:lnTo>
                <a:lnTo>
                  <a:pt x="1157" y="1877"/>
                </a:lnTo>
                <a:lnTo>
                  <a:pt x="1159" y="1877"/>
                </a:lnTo>
                <a:lnTo>
                  <a:pt x="1159" y="1879"/>
                </a:lnTo>
                <a:lnTo>
                  <a:pt x="1159" y="1880"/>
                </a:lnTo>
                <a:close/>
                <a:moveTo>
                  <a:pt x="1147" y="1877"/>
                </a:moveTo>
                <a:lnTo>
                  <a:pt x="1147" y="1879"/>
                </a:lnTo>
                <a:lnTo>
                  <a:pt x="1146" y="1879"/>
                </a:lnTo>
                <a:lnTo>
                  <a:pt x="1146" y="1877"/>
                </a:lnTo>
                <a:lnTo>
                  <a:pt x="1147" y="1877"/>
                </a:lnTo>
                <a:close/>
                <a:moveTo>
                  <a:pt x="466" y="1879"/>
                </a:moveTo>
                <a:lnTo>
                  <a:pt x="464" y="1877"/>
                </a:lnTo>
                <a:lnTo>
                  <a:pt x="466" y="1877"/>
                </a:lnTo>
                <a:lnTo>
                  <a:pt x="466" y="1879"/>
                </a:lnTo>
                <a:close/>
                <a:moveTo>
                  <a:pt x="1135" y="1879"/>
                </a:moveTo>
                <a:lnTo>
                  <a:pt x="1135" y="1880"/>
                </a:lnTo>
                <a:lnTo>
                  <a:pt x="1135" y="1879"/>
                </a:lnTo>
                <a:lnTo>
                  <a:pt x="1133" y="1879"/>
                </a:lnTo>
                <a:lnTo>
                  <a:pt x="1133" y="1877"/>
                </a:lnTo>
                <a:lnTo>
                  <a:pt x="1135" y="1877"/>
                </a:lnTo>
                <a:lnTo>
                  <a:pt x="1135" y="1879"/>
                </a:lnTo>
                <a:close/>
                <a:moveTo>
                  <a:pt x="463" y="1875"/>
                </a:moveTo>
                <a:lnTo>
                  <a:pt x="463" y="1877"/>
                </a:lnTo>
                <a:lnTo>
                  <a:pt x="461" y="1877"/>
                </a:lnTo>
                <a:lnTo>
                  <a:pt x="461" y="1875"/>
                </a:lnTo>
                <a:lnTo>
                  <a:pt x="463" y="1875"/>
                </a:lnTo>
                <a:close/>
                <a:moveTo>
                  <a:pt x="467" y="1875"/>
                </a:moveTo>
                <a:lnTo>
                  <a:pt x="467" y="1877"/>
                </a:lnTo>
                <a:lnTo>
                  <a:pt x="466" y="1875"/>
                </a:lnTo>
                <a:lnTo>
                  <a:pt x="467" y="1875"/>
                </a:lnTo>
                <a:close/>
                <a:moveTo>
                  <a:pt x="1155" y="1875"/>
                </a:moveTo>
                <a:lnTo>
                  <a:pt x="1154" y="1875"/>
                </a:lnTo>
                <a:lnTo>
                  <a:pt x="1154" y="1874"/>
                </a:lnTo>
                <a:lnTo>
                  <a:pt x="1154" y="1875"/>
                </a:lnTo>
                <a:lnTo>
                  <a:pt x="1155" y="1875"/>
                </a:lnTo>
                <a:close/>
                <a:moveTo>
                  <a:pt x="471" y="1875"/>
                </a:moveTo>
                <a:lnTo>
                  <a:pt x="472" y="1877"/>
                </a:lnTo>
                <a:lnTo>
                  <a:pt x="471" y="1877"/>
                </a:lnTo>
                <a:lnTo>
                  <a:pt x="467" y="1875"/>
                </a:lnTo>
                <a:lnTo>
                  <a:pt x="469" y="1875"/>
                </a:lnTo>
                <a:lnTo>
                  <a:pt x="469" y="1874"/>
                </a:lnTo>
                <a:lnTo>
                  <a:pt x="471" y="1874"/>
                </a:lnTo>
                <a:lnTo>
                  <a:pt x="471" y="1875"/>
                </a:lnTo>
                <a:close/>
                <a:moveTo>
                  <a:pt x="1155" y="1875"/>
                </a:moveTo>
                <a:lnTo>
                  <a:pt x="1155" y="1874"/>
                </a:lnTo>
                <a:lnTo>
                  <a:pt x="1155" y="1875"/>
                </a:lnTo>
                <a:close/>
                <a:moveTo>
                  <a:pt x="1074" y="1872"/>
                </a:moveTo>
                <a:lnTo>
                  <a:pt x="1075" y="1872"/>
                </a:lnTo>
                <a:lnTo>
                  <a:pt x="1075" y="1874"/>
                </a:lnTo>
                <a:lnTo>
                  <a:pt x="1075" y="1875"/>
                </a:lnTo>
                <a:lnTo>
                  <a:pt x="1075" y="1877"/>
                </a:lnTo>
                <a:lnTo>
                  <a:pt x="1077" y="1877"/>
                </a:lnTo>
                <a:lnTo>
                  <a:pt x="1077" y="1879"/>
                </a:lnTo>
                <a:lnTo>
                  <a:pt x="1075" y="1879"/>
                </a:lnTo>
                <a:lnTo>
                  <a:pt x="1075" y="1880"/>
                </a:lnTo>
                <a:lnTo>
                  <a:pt x="1074" y="1880"/>
                </a:lnTo>
                <a:lnTo>
                  <a:pt x="1074" y="1879"/>
                </a:lnTo>
                <a:lnTo>
                  <a:pt x="1072" y="1879"/>
                </a:lnTo>
                <a:lnTo>
                  <a:pt x="1072" y="1877"/>
                </a:lnTo>
                <a:lnTo>
                  <a:pt x="1074" y="1877"/>
                </a:lnTo>
                <a:lnTo>
                  <a:pt x="1074" y="1875"/>
                </a:lnTo>
                <a:lnTo>
                  <a:pt x="1074" y="1874"/>
                </a:lnTo>
                <a:lnTo>
                  <a:pt x="1074" y="1872"/>
                </a:lnTo>
                <a:close/>
                <a:moveTo>
                  <a:pt x="1136" y="1872"/>
                </a:moveTo>
                <a:lnTo>
                  <a:pt x="1136" y="1874"/>
                </a:lnTo>
                <a:lnTo>
                  <a:pt x="1138" y="1874"/>
                </a:lnTo>
                <a:lnTo>
                  <a:pt x="1138" y="1875"/>
                </a:lnTo>
                <a:lnTo>
                  <a:pt x="1139" y="1875"/>
                </a:lnTo>
                <a:lnTo>
                  <a:pt x="1139" y="1877"/>
                </a:lnTo>
                <a:lnTo>
                  <a:pt x="1139" y="1879"/>
                </a:lnTo>
                <a:lnTo>
                  <a:pt x="1139" y="1880"/>
                </a:lnTo>
                <a:lnTo>
                  <a:pt x="1138" y="1880"/>
                </a:lnTo>
                <a:lnTo>
                  <a:pt x="1136" y="1880"/>
                </a:lnTo>
                <a:lnTo>
                  <a:pt x="1136" y="1879"/>
                </a:lnTo>
                <a:lnTo>
                  <a:pt x="1136" y="1877"/>
                </a:lnTo>
                <a:lnTo>
                  <a:pt x="1135" y="1877"/>
                </a:lnTo>
                <a:lnTo>
                  <a:pt x="1135" y="1875"/>
                </a:lnTo>
                <a:lnTo>
                  <a:pt x="1136" y="1875"/>
                </a:lnTo>
                <a:lnTo>
                  <a:pt x="1136" y="1874"/>
                </a:lnTo>
                <a:lnTo>
                  <a:pt x="1136" y="1872"/>
                </a:lnTo>
                <a:close/>
                <a:moveTo>
                  <a:pt x="442" y="1872"/>
                </a:moveTo>
                <a:lnTo>
                  <a:pt x="442" y="1871"/>
                </a:lnTo>
                <a:lnTo>
                  <a:pt x="442" y="1872"/>
                </a:lnTo>
                <a:close/>
                <a:moveTo>
                  <a:pt x="1234" y="1871"/>
                </a:moveTo>
                <a:lnTo>
                  <a:pt x="1235" y="1871"/>
                </a:lnTo>
                <a:lnTo>
                  <a:pt x="1235" y="1872"/>
                </a:lnTo>
                <a:lnTo>
                  <a:pt x="1234" y="1872"/>
                </a:lnTo>
                <a:lnTo>
                  <a:pt x="1232" y="1872"/>
                </a:lnTo>
                <a:lnTo>
                  <a:pt x="1232" y="1871"/>
                </a:lnTo>
                <a:lnTo>
                  <a:pt x="1234" y="1871"/>
                </a:lnTo>
                <a:close/>
                <a:moveTo>
                  <a:pt x="1051" y="1869"/>
                </a:moveTo>
                <a:lnTo>
                  <a:pt x="1051" y="1871"/>
                </a:lnTo>
                <a:lnTo>
                  <a:pt x="1051" y="1872"/>
                </a:lnTo>
                <a:lnTo>
                  <a:pt x="1051" y="1874"/>
                </a:lnTo>
                <a:lnTo>
                  <a:pt x="1053" y="1874"/>
                </a:lnTo>
                <a:lnTo>
                  <a:pt x="1051" y="1875"/>
                </a:lnTo>
                <a:lnTo>
                  <a:pt x="1051" y="1877"/>
                </a:lnTo>
                <a:lnTo>
                  <a:pt x="1050" y="1875"/>
                </a:lnTo>
                <a:lnTo>
                  <a:pt x="1050" y="1877"/>
                </a:lnTo>
                <a:lnTo>
                  <a:pt x="1048" y="1877"/>
                </a:lnTo>
                <a:lnTo>
                  <a:pt x="1048" y="1875"/>
                </a:lnTo>
                <a:lnTo>
                  <a:pt x="1048" y="1874"/>
                </a:lnTo>
                <a:lnTo>
                  <a:pt x="1048" y="1872"/>
                </a:lnTo>
                <a:lnTo>
                  <a:pt x="1050" y="1872"/>
                </a:lnTo>
                <a:lnTo>
                  <a:pt x="1050" y="1871"/>
                </a:lnTo>
                <a:lnTo>
                  <a:pt x="1051" y="1869"/>
                </a:lnTo>
                <a:close/>
                <a:moveTo>
                  <a:pt x="459" y="1869"/>
                </a:moveTo>
                <a:lnTo>
                  <a:pt x="458" y="1869"/>
                </a:lnTo>
                <a:lnTo>
                  <a:pt x="458" y="1867"/>
                </a:lnTo>
                <a:lnTo>
                  <a:pt x="459" y="1869"/>
                </a:lnTo>
                <a:close/>
                <a:moveTo>
                  <a:pt x="447" y="1869"/>
                </a:moveTo>
                <a:lnTo>
                  <a:pt x="445" y="1869"/>
                </a:lnTo>
                <a:lnTo>
                  <a:pt x="447" y="1867"/>
                </a:lnTo>
                <a:lnTo>
                  <a:pt x="447" y="1869"/>
                </a:lnTo>
                <a:close/>
                <a:moveTo>
                  <a:pt x="458" y="1867"/>
                </a:moveTo>
                <a:lnTo>
                  <a:pt x="458" y="1866"/>
                </a:lnTo>
                <a:lnTo>
                  <a:pt x="458" y="1867"/>
                </a:lnTo>
                <a:close/>
                <a:moveTo>
                  <a:pt x="1071" y="1867"/>
                </a:moveTo>
                <a:lnTo>
                  <a:pt x="1071" y="1866"/>
                </a:lnTo>
                <a:lnTo>
                  <a:pt x="1071" y="1867"/>
                </a:lnTo>
                <a:close/>
                <a:moveTo>
                  <a:pt x="435" y="1866"/>
                </a:moveTo>
                <a:lnTo>
                  <a:pt x="437" y="1867"/>
                </a:lnTo>
                <a:lnTo>
                  <a:pt x="437" y="1866"/>
                </a:lnTo>
                <a:lnTo>
                  <a:pt x="437" y="1867"/>
                </a:lnTo>
                <a:lnTo>
                  <a:pt x="439" y="1867"/>
                </a:lnTo>
                <a:lnTo>
                  <a:pt x="439" y="1869"/>
                </a:lnTo>
                <a:lnTo>
                  <a:pt x="437" y="1869"/>
                </a:lnTo>
                <a:lnTo>
                  <a:pt x="437" y="1867"/>
                </a:lnTo>
                <a:lnTo>
                  <a:pt x="435" y="1867"/>
                </a:lnTo>
                <a:lnTo>
                  <a:pt x="434" y="1867"/>
                </a:lnTo>
                <a:lnTo>
                  <a:pt x="434" y="1866"/>
                </a:lnTo>
                <a:lnTo>
                  <a:pt x="435" y="1866"/>
                </a:lnTo>
                <a:close/>
                <a:moveTo>
                  <a:pt x="1125" y="1866"/>
                </a:moveTo>
                <a:lnTo>
                  <a:pt x="1125" y="1867"/>
                </a:lnTo>
                <a:lnTo>
                  <a:pt x="1125" y="1866"/>
                </a:lnTo>
                <a:lnTo>
                  <a:pt x="1123" y="1866"/>
                </a:lnTo>
                <a:lnTo>
                  <a:pt x="1125" y="1866"/>
                </a:lnTo>
                <a:close/>
                <a:moveTo>
                  <a:pt x="1069" y="1864"/>
                </a:moveTo>
                <a:lnTo>
                  <a:pt x="1069" y="1866"/>
                </a:lnTo>
                <a:lnTo>
                  <a:pt x="1069" y="1864"/>
                </a:lnTo>
                <a:close/>
                <a:moveTo>
                  <a:pt x="1320" y="1864"/>
                </a:moveTo>
                <a:lnTo>
                  <a:pt x="1320" y="1866"/>
                </a:lnTo>
                <a:lnTo>
                  <a:pt x="1322" y="1866"/>
                </a:lnTo>
                <a:lnTo>
                  <a:pt x="1323" y="1866"/>
                </a:lnTo>
                <a:lnTo>
                  <a:pt x="1325" y="1866"/>
                </a:lnTo>
                <a:lnTo>
                  <a:pt x="1325" y="1867"/>
                </a:lnTo>
                <a:lnTo>
                  <a:pt x="1327" y="1867"/>
                </a:lnTo>
                <a:lnTo>
                  <a:pt x="1328" y="1869"/>
                </a:lnTo>
                <a:lnTo>
                  <a:pt x="1330" y="1869"/>
                </a:lnTo>
                <a:lnTo>
                  <a:pt x="1331" y="1869"/>
                </a:lnTo>
                <a:lnTo>
                  <a:pt x="1333" y="1869"/>
                </a:lnTo>
                <a:lnTo>
                  <a:pt x="1335" y="1869"/>
                </a:lnTo>
                <a:lnTo>
                  <a:pt x="1335" y="1871"/>
                </a:lnTo>
                <a:lnTo>
                  <a:pt x="1336" y="1871"/>
                </a:lnTo>
                <a:lnTo>
                  <a:pt x="1338" y="1871"/>
                </a:lnTo>
                <a:lnTo>
                  <a:pt x="1338" y="1872"/>
                </a:lnTo>
                <a:lnTo>
                  <a:pt x="1339" y="1872"/>
                </a:lnTo>
                <a:lnTo>
                  <a:pt x="1341" y="1874"/>
                </a:lnTo>
                <a:lnTo>
                  <a:pt x="1343" y="1874"/>
                </a:lnTo>
                <a:lnTo>
                  <a:pt x="1344" y="1874"/>
                </a:lnTo>
                <a:lnTo>
                  <a:pt x="1346" y="1874"/>
                </a:lnTo>
                <a:lnTo>
                  <a:pt x="1346" y="1875"/>
                </a:lnTo>
                <a:lnTo>
                  <a:pt x="1346" y="1874"/>
                </a:lnTo>
                <a:lnTo>
                  <a:pt x="1347" y="1874"/>
                </a:lnTo>
                <a:lnTo>
                  <a:pt x="1349" y="1874"/>
                </a:lnTo>
                <a:lnTo>
                  <a:pt x="1351" y="1874"/>
                </a:lnTo>
                <a:lnTo>
                  <a:pt x="1352" y="1874"/>
                </a:lnTo>
                <a:lnTo>
                  <a:pt x="1354" y="1874"/>
                </a:lnTo>
                <a:lnTo>
                  <a:pt x="1355" y="1874"/>
                </a:lnTo>
                <a:lnTo>
                  <a:pt x="1357" y="1874"/>
                </a:lnTo>
                <a:lnTo>
                  <a:pt x="1357" y="1875"/>
                </a:lnTo>
                <a:lnTo>
                  <a:pt x="1359" y="1875"/>
                </a:lnTo>
                <a:lnTo>
                  <a:pt x="1360" y="1875"/>
                </a:lnTo>
                <a:lnTo>
                  <a:pt x="1359" y="1877"/>
                </a:lnTo>
                <a:lnTo>
                  <a:pt x="1359" y="1879"/>
                </a:lnTo>
                <a:lnTo>
                  <a:pt x="1360" y="1879"/>
                </a:lnTo>
                <a:lnTo>
                  <a:pt x="1360" y="1880"/>
                </a:lnTo>
                <a:lnTo>
                  <a:pt x="1360" y="1879"/>
                </a:lnTo>
                <a:lnTo>
                  <a:pt x="1360" y="1877"/>
                </a:lnTo>
                <a:lnTo>
                  <a:pt x="1360" y="1875"/>
                </a:lnTo>
                <a:lnTo>
                  <a:pt x="1362" y="1875"/>
                </a:lnTo>
                <a:lnTo>
                  <a:pt x="1363" y="1877"/>
                </a:lnTo>
                <a:lnTo>
                  <a:pt x="1363" y="1879"/>
                </a:lnTo>
                <a:lnTo>
                  <a:pt x="1363" y="1880"/>
                </a:lnTo>
                <a:lnTo>
                  <a:pt x="1365" y="1883"/>
                </a:lnTo>
                <a:lnTo>
                  <a:pt x="1365" y="1885"/>
                </a:lnTo>
                <a:lnTo>
                  <a:pt x="1365" y="1888"/>
                </a:lnTo>
                <a:lnTo>
                  <a:pt x="1365" y="1890"/>
                </a:lnTo>
                <a:lnTo>
                  <a:pt x="1363" y="1890"/>
                </a:lnTo>
                <a:lnTo>
                  <a:pt x="1362" y="1890"/>
                </a:lnTo>
                <a:lnTo>
                  <a:pt x="1362" y="1891"/>
                </a:lnTo>
                <a:lnTo>
                  <a:pt x="1360" y="1891"/>
                </a:lnTo>
                <a:lnTo>
                  <a:pt x="1359" y="1891"/>
                </a:lnTo>
                <a:lnTo>
                  <a:pt x="1359" y="1893"/>
                </a:lnTo>
                <a:lnTo>
                  <a:pt x="1357" y="1893"/>
                </a:lnTo>
                <a:lnTo>
                  <a:pt x="1355" y="1893"/>
                </a:lnTo>
                <a:lnTo>
                  <a:pt x="1354" y="1893"/>
                </a:lnTo>
                <a:lnTo>
                  <a:pt x="1352" y="1893"/>
                </a:lnTo>
                <a:lnTo>
                  <a:pt x="1351" y="1893"/>
                </a:lnTo>
                <a:lnTo>
                  <a:pt x="1349" y="1893"/>
                </a:lnTo>
                <a:lnTo>
                  <a:pt x="1346" y="1893"/>
                </a:lnTo>
                <a:lnTo>
                  <a:pt x="1344" y="1893"/>
                </a:lnTo>
                <a:lnTo>
                  <a:pt x="1343" y="1893"/>
                </a:lnTo>
                <a:lnTo>
                  <a:pt x="1341" y="1893"/>
                </a:lnTo>
                <a:lnTo>
                  <a:pt x="1341" y="1895"/>
                </a:lnTo>
                <a:lnTo>
                  <a:pt x="1339" y="1895"/>
                </a:lnTo>
                <a:lnTo>
                  <a:pt x="1336" y="1895"/>
                </a:lnTo>
                <a:lnTo>
                  <a:pt x="1336" y="1896"/>
                </a:lnTo>
                <a:lnTo>
                  <a:pt x="1335" y="1896"/>
                </a:lnTo>
                <a:lnTo>
                  <a:pt x="1333" y="1898"/>
                </a:lnTo>
                <a:lnTo>
                  <a:pt x="1331" y="1899"/>
                </a:lnTo>
                <a:lnTo>
                  <a:pt x="1330" y="1899"/>
                </a:lnTo>
                <a:lnTo>
                  <a:pt x="1328" y="1899"/>
                </a:lnTo>
                <a:lnTo>
                  <a:pt x="1327" y="1899"/>
                </a:lnTo>
                <a:lnTo>
                  <a:pt x="1327" y="1901"/>
                </a:lnTo>
                <a:lnTo>
                  <a:pt x="1325" y="1901"/>
                </a:lnTo>
                <a:lnTo>
                  <a:pt x="1325" y="1903"/>
                </a:lnTo>
                <a:lnTo>
                  <a:pt x="1323" y="1903"/>
                </a:lnTo>
                <a:lnTo>
                  <a:pt x="1323" y="1901"/>
                </a:lnTo>
                <a:lnTo>
                  <a:pt x="1323" y="1899"/>
                </a:lnTo>
                <a:lnTo>
                  <a:pt x="1323" y="1896"/>
                </a:lnTo>
                <a:lnTo>
                  <a:pt x="1323" y="1895"/>
                </a:lnTo>
                <a:lnTo>
                  <a:pt x="1323" y="1893"/>
                </a:lnTo>
                <a:lnTo>
                  <a:pt x="1323" y="1891"/>
                </a:lnTo>
                <a:lnTo>
                  <a:pt x="1323" y="1890"/>
                </a:lnTo>
                <a:lnTo>
                  <a:pt x="1323" y="1888"/>
                </a:lnTo>
                <a:lnTo>
                  <a:pt x="1323" y="1887"/>
                </a:lnTo>
                <a:lnTo>
                  <a:pt x="1322" y="1887"/>
                </a:lnTo>
                <a:lnTo>
                  <a:pt x="1322" y="1885"/>
                </a:lnTo>
                <a:lnTo>
                  <a:pt x="1323" y="1885"/>
                </a:lnTo>
                <a:lnTo>
                  <a:pt x="1323" y="1883"/>
                </a:lnTo>
                <a:lnTo>
                  <a:pt x="1325" y="1883"/>
                </a:lnTo>
                <a:lnTo>
                  <a:pt x="1323" y="1883"/>
                </a:lnTo>
                <a:lnTo>
                  <a:pt x="1323" y="1882"/>
                </a:lnTo>
                <a:lnTo>
                  <a:pt x="1325" y="1882"/>
                </a:lnTo>
                <a:lnTo>
                  <a:pt x="1323" y="1882"/>
                </a:lnTo>
                <a:lnTo>
                  <a:pt x="1323" y="1880"/>
                </a:lnTo>
                <a:lnTo>
                  <a:pt x="1325" y="1880"/>
                </a:lnTo>
                <a:lnTo>
                  <a:pt x="1327" y="1880"/>
                </a:lnTo>
                <a:lnTo>
                  <a:pt x="1327" y="1882"/>
                </a:lnTo>
                <a:lnTo>
                  <a:pt x="1328" y="1882"/>
                </a:lnTo>
                <a:lnTo>
                  <a:pt x="1328" y="1883"/>
                </a:lnTo>
                <a:lnTo>
                  <a:pt x="1330" y="1883"/>
                </a:lnTo>
                <a:lnTo>
                  <a:pt x="1330" y="1885"/>
                </a:lnTo>
                <a:lnTo>
                  <a:pt x="1331" y="1885"/>
                </a:lnTo>
                <a:lnTo>
                  <a:pt x="1333" y="1885"/>
                </a:lnTo>
                <a:lnTo>
                  <a:pt x="1333" y="1887"/>
                </a:lnTo>
                <a:lnTo>
                  <a:pt x="1335" y="1887"/>
                </a:lnTo>
                <a:lnTo>
                  <a:pt x="1336" y="1887"/>
                </a:lnTo>
                <a:lnTo>
                  <a:pt x="1338" y="1887"/>
                </a:lnTo>
                <a:lnTo>
                  <a:pt x="1339" y="1887"/>
                </a:lnTo>
                <a:lnTo>
                  <a:pt x="1341" y="1887"/>
                </a:lnTo>
                <a:lnTo>
                  <a:pt x="1341" y="1885"/>
                </a:lnTo>
                <a:lnTo>
                  <a:pt x="1343" y="1887"/>
                </a:lnTo>
                <a:lnTo>
                  <a:pt x="1344" y="1887"/>
                </a:lnTo>
                <a:lnTo>
                  <a:pt x="1346" y="1887"/>
                </a:lnTo>
                <a:lnTo>
                  <a:pt x="1347" y="1887"/>
                </a:lnTo>
                <a:lnTo>
                  <a:pt x="1349" y="1887"/>
                </a:lnTo>
                <a:lnTo>
                  <a:pt x="1351" y="1887"/>
                </a:lnTo>
                <a:lnTo>
                  <a:pt x="1352" y="1887"/>
                </a:lnTo>
                <a:lnTo>
                  <a:pt x="1352" y="1888"/>
                </a:lnTo>
                <a:lnTo>
                  <a:pt x="1354" y="1888"/>
                </a:lnTo>
                <a:lnTo>
                  <a:pt x="1354" y="1887"/>
                </a:lnTo>
                <a:lnTo>
                  <a:pt x="1354" y="1885"/>
                </a:lnTo>
                <a:lnTo>
                  <a:pt x="1354" y="1883"/>
                </a:lnTo>
                <a:lnTo>
                  <a:pt x="1352" y="1883"/>
                </a:lnTo>
                <a:lnTo>
                  <a:pt x="1352" y="1882"/>
                </a:lnTo>
                <a:lnTo>
                  <a:pt x="1351" y="1882"/>
                </a:lnTo>
                <a:lnTo>
                  <a:pt x="1351" y="1883"/>
                </a:lnTo>
                <a:lnTo>
                  <a:pt x="1349" y="1883"/>
                </a:lnTo>
                <a:lnTo>
                  <a:pt x="1347" y="1883"/>
                </a:lnTo>
                <a:lnTo>
                  <a:pt x="1344" y="1883"/>
                </a:lnTo>
                <a:lnTo>
                  <a:pt x="1343" y="1882"/>
                </a:lnTo>
                <a:lnTo>
                  <a:pt x="1341" y="1882"/>
                </a:lnTo>
                <a:lnTo>
                  <a:pt x="1339" y="1882"/>
                </a:lnTo>
                <a:lnTo>
                  <a:pt x="1338" y="1882"/>
                </a:lnTo>
                <a:lnTo>
                  <a:pt x="1336" y="1883"/>
                </a:lnTo>
                <a:lnTo>
                  <a:pt x="1335" y="1883"/>
                </a:lnTo>
                <a:lnTo>
                  <a:pt x="1333" y="1882"/>
                </a:lnTo>
                <a:lnTo>
                  <a:pt x="1331" y="1882"/>
                </a:lnTo>
                <a:lnTo>
                  <a:pt x="1330" y="1882"/>
                </a:lnTo>
                <a:lnTo>
                  <a:pt x="1328" y="1882"/>
                </a:lnTo>
                <a:lnTo>
                  <a:pt x="1328" y="1880"/>
                </a:lnTo>
                <a:lnTo>
                  <a:pt x="1327" y="1880"/>
                </a:lnTo>
                <a:lnTo>
                  <a:pt x="1325" y="1880"/>
                </a:lnTo>
                <a:lnTo>
                  <a:pt x="1325" y="1879"/>
                </a:lnTo>
                <a:lnTo>
                  <a:pt x="1325" y="1877"/>
                </a:lnTo>
                <a:lnTo>
                  <a:pt x="1323" y="1877"/>
                </a:lnTo>
                <a:lnTo>
                  <a:pt x="1323" y="1879"/>
                </a:lnTo>
                <a:lnTo>
                  <a:pt x="1323" y="1877"/>
                </a:lnTo>
                <a:lnTo>
                  <a:pt x="1323" y="1879"/>
                </a:lnTo>
                <a:lnTo>
                  <a:pt x="1322" y="1879"/>
                </a:lnTo>
                <a:lnTo>
                  <a:pt x="1323" y="1879"/>
                </a:lnTo>
                <a:lnTo>
                  <a:pt x="1323" y="1880"/>
                </a:lnTo>
                <a:lnTo>
                  <a:pt x="1322" y="1880"/>
                </a:lnTo>
                <a:lnTo>
                  <a:pt x="1322" y="1879"/>
                </a:lnTo>
                <a:lnTo>
                  <a:pt x="1320" y="1879"/>
                </a:lnTo>
                <a:lnTo>
                  <a:pt x="1320" y="1877"/>
                </a:lnTo>
                <a:lnTo>
                  <a:pt x="1319" y="1877"/>
                </a:lnTo>
                <a:lnTo>
                  <a:pt x="1319" y="1875"/>
                </a:lnTo>
                <a:lnTo>
                  <a:pt x="1319" y="1874"/>
                </a:lnTo>
                <a:lnTo>
                  <a:pt x="1319" y="1875"/>
                </a:lnTo>
                <a:lnTo>
                  <a:pt x="1320" y="1875"/>
                </a:lnTo>
                <a:lnTo>
                  <a:pt x="1322" y="1875"/>
                </a:lnTo>
                <a:lnTo>
                  <a:pt x="1320" y="1875"/>
                </a:lnTo>
                <a:lnTo>
                  <a:pt x="1320" y="1874"/>
                </a:lnTo>
                <a:lnTo>
                  <a:pt x="1320" y="1872"/>
                </a:lnTo>
                <a:lnTo>
                  <a:pt x="1319" y="1872"/>
                </a:lnTo>
                <a:lnTo>
                  <a:pt x="1319" y="1871"/>
                </a:lnTo>
                <a:lnTo>
                  <a:pt x="1317" y="1866"/>
                </a:lnTo>
                <a:lnTo>
                  <a:pt x="1319" y="1866"/>
                </a:lnTo>
                <a:lnTo>
                  <a:pt x="1319" y="1864"/>
                </a:lnTo>
                <a:lnTo>
                  <a:pt x="1320" y="1864"/>
                </a:lnTo>
                <a:close/>
                <a:moveTo>
                  <a:pt x="1119" y="1864"/>
                </a:moveTo>
                <a:lnTo>
                  <a:pt x="1117" y="1864"/>
                </a:lnTo>
                <a:lnTo>
                  <a:pt x="1117" y="1863"/>
                </a:lnTo>
                <a:lnTo>
                  <a:pt x="1117" y="1861"/>
                </a:lnTo>
                <a:lnTo>
                  <a:pt x="1119" y="1863"/>
                </a:lnTo>
                <a:lnTo>
                  <a:pt x="1119" y="1864"/>
                </a:lnTo>
                <a:close/>
                <a:moveTo>
                  <a:pt x="1237" y="1861"/>
                </a:moveTo>
                <a:lnTo>
                  <a:pt x="1239" y="1861"/>
                </a:lnTo>
                <a:lnTo>
                  <a:pt x="1239" y="1863"/>
                </a:lnTo>
                <a:lnTo>
                  <a:pt x="1237" y="1863"/>
                </a:lnTo>
                <a:lnTo>
                  <a:pt x="1235" y="1863"/>
                </a:lnTo>
                <a:lnTo>
                  <a:pt x="1235" y="1861"/>
                </a:lnTo>
                <a:lnTo>
                  <a:pt x="1237" y="1861"/>
                </a:lnTo>
                <a:close/>
                <a:moveTo>
                  <a:pt x="1235" y="1861"/>
                </a:moveTo>
                <a:lnTo>
                  <a:pt x="1234" y="1861"/>
                </a:lnTo>
                <a:lnTo>
                  <a:pt x="1235" y="1861"/>
                </a:lnTo>
                <a:close/>
                <a:moveTo>
                  <a:pt x="1115" y="1859"/>
                </a:moveTo>
                <a:lnTo>
                  <a:pt x="1115" y="1861"/>
                </a:lnTo>
                <a:lnTo>
                  <a:pt x="1117" y="1861"/>
                </a:lnTo>
                <a:lnTo>
                  <a:pt x="1115" y="1863"/>
                </a:lnTo>
                <a:lnTo>
                  <a:pt x="1115" y="1861"/>
                </a:lnTo>
                <a:lnTo>
                  <a:pt x="1115" y="1859"/>
                </a:lnTo>
                <a:close/>
                <a:moveTo>
                  <a:pt x="1125" y="1859"/>
                </a:moveTo>
                <a:lnTo>
                  <a:pt x="1125" y="1858"/>
                </a:lnTo>
                <a:lnTo>
                  <a:pt x="1125" y="1859"/>
                </a:lnTo>
                <a:close/>
                <a:moveTo>
                  <a:pt x="1122" y="1858"/>
                </a:moveTo>
                <a:lnTo>
                  <a:pt x="1123" y="1859"/>
                </a:lnTo>
                <a:lnTo>
                  <a:pt x="1123" y="1861"/>
                </a:lnTo>
                <a:lnTo>
                  <a:pt x="1125" y="1861"/>
                </a:lnTo>
                <a:lnTo>
                  <a:pt x="1125" y="1863"/>
                </a:lnTo>
                <a:lnTo>
                  <a:pt x="1123" y="1863"/>
                </a:lnTo>
                <a:lnTo>
                  <a:pt x="1125" y="1863"/>
                </a:lnTo>
                <a:lnTo>
                  <a:pt x="1125" y="1864"/>
                </a:lnTo>
                <a:lnTo>
                  <a:pt x="1125" y="1866"/>
                </a:lnTo>
                <a:lnTo>
                  <a:pt x="1123" y="1866"/>
                </a:lnTo>
                <a:lnTo>
                  <a:pt x="1123" y="1864"/>
                </a:lnTo>
                <a:lnTo>
                  <a:pt x="1122" y="1864"/>
                </a:lnTo>
                <a:lnTo>
                  <a:pt x="1123" y="1864"/>
                </a:lnTo>
                <a:lnTo>
                  <a:pt x="1123" y="1863"/>
                </a:lnTo>
                <a:lnTo>
                  <a:pt x="1122" y="1863"/>
                </a:lnTo>
                <a:lnTo>
                  <a:pt x="1122" y="1861"/>
                </a:lnTo>
                <a:lnTo>
                  <a:pt x="1120" y="1859"/>
                </a:lnTo>
                <a:lnTo>
                  <a:pt x="1120" y="1858"/>
                </a:lnTo>
                <a:lnTo>
                  <a:pt x="1122" y="1858"/>
                </a:lnTo>
                <a:close/>
                <a:moveTo>
                  <a:pt x="1050" y="1859"/>
                </a:moveTo>
                <a:lnTo>
                  <a:pt x="1048" y="1858"/>
                </a:lnTo>
                <a:lnTo>
                  <a:pt x="1050" y="1858"/>
                </a:lnTo>
                <a:lnTo>
                  <a:pt x="1050" y="1856"/>
                </a:lnTo>
                <a:lnTo>
                  <a:pt x="1051" y="1856"/>
                </a:lnTo>
                <a:lnTo>
                  <a:pt x="1051" y="1858"/>
                </a:lnTo>
                <a:lnTo>
                  <a:pt x="1051" y="1859"/>
                </a:lnTo>
                <a:lnTo>
                  <a:pt x="1050" y="1859"/>
                </a:lnTo>
                <a:close/>
                <a:moveTo>
                  <a:pt x="1103" y="1858"/>
                </a:moveTo>
                <a:lnTo>
                  <a:pt x="1103" y="1856"/>
                </a:lnTo>
                <a:lnTo>
                  <a:pt x="1103" y="1855"/>
                </a:lnTo>
                <a:lnTo>
                  <a:pt x="1104" y="1855"/>
                </a:lnTo>
                <a:lnTo>
                  <a:pt x="1104" y="1856"/>
                </a:lnTo>
                <a:lnTo>
                  <a:pt x="1104" y="1858"/>
                </a:lnTo>
                <a:lnTo>
                  <a:pt x="1103" y="1858"/>
                </a:lnTo>
                <a:close/>
                <a:moveTo>
                  <a:pt x="1053" y="1858"/>
                </a:moveTo>
                <a:lnTo>
                  <a:pt x="1053" y="1856"/>
                </a:lnTo>
                <a:lnTo>
                  <a:pt x="1053" y="1855"/>
                </a:lnTo>
                <a:lnTo>
                  <a:pt x="1053" y="1856"/>
                </a:lnTo>
                <a:lnTo>
                  <a:pt x="1055" y="1856"/>
                </a:lnTo>
                <a:lnTo>
                  <a:pt x="1053" y="1856"/>
                </a:lnTo>
                <a:lnTo>
                  <a:pt x="1053" y="1858"/>
                </a:lnTo>
                <a:close/>
                <a:moveTo>
                  <a:pt x="1051" y="1856"/>
                </a:moveTo>
                <a:lnTo>
                  <a:pt x="1050" y="1856"/>
                </a:lnTo>
                <a:lnTo>
                  <a:pt x="1050" y="1855"/>
                </a:lnTo>
                <a:lnTo>
                  <a:pt x="1051" y="1855"/>
                </a:lnTo>
                <a:lnTo>
                  <a:pt x="1051" y="1856"/>
                </a:lnTo>
                <a:close/>
                <a:moveTo>
                  <a:pt x="1117" y="1855"/>
                </a:moveTo>
                <a:lnTo>
                  <a:pt x="1119" y="1855"/>
                </a:lnTo>
                <a:lnTo>
                  <a:pt x="1119" y="1856"/>
                </a:lnTo>
                <a:lnTo>
                  <a:pt x="1119" y="1858"/>
                </a:lnTo>
                <a:lnTo>
                  <a:pt x="1119" y="1859"/>
                </a:lnTo>
                <a:lnTo>
                  <a:pt x="1119" y="1861"/>
                </a:lnTo>
                <a:lnTo>
                  <a:pt x="1117" y="1861"/>
                </a:lnTo>
                <a:lnTo>
                  <a:pt x="1115" y="1859"/>
                </a:lnTo>
                <a:lnTo>
                  <a:pt x="1115" y="1858"/>
                </a:lnTo>
                <a:lnTo>
                  <a:pt x="1115" y="1856"/>
                </a:lnTo>
                <a:lnTo>
                  <a:pt x="1115" y="1855"/>
                </a:lnTo>
                <a:lnTo>
                  <a:pt x="1117" y="1855"/>
                </a:lnTo>
                <a:close/>
                <a:moveTo>
                  <a:pt x="1114" y="1855"/>
                </a:moveTo>
                <a:lnTo>
                  <a:pt x="1112" y="1855"/>
                </a:lnTo>
                <a:lnTo>
                  <a:pt x="1114" y="1853"/>
                </a:lnTo>
                <a:lnTo>
                  <a:pt x="1114" y="1855"/>
                </a:lnTo>
                <a:close/>
                <a:moveTo>
                  <a:pt x="501" y="1851"/>
                </a:moveTo>
                <a:lnTo>
                  <a:pt x="499" y="1851"/>
                </a:lnTo>
                <a:lnTo>
                  <a:pt x="501" y="1851"/>
                </a:lnTo>
                <a:close/>
                <a:moveTo>
                  <a:pt x="458" y="1851"/>
                </a:moveTo>
                <a:lnTo>
                  <a:pt x="456" y="1851"/>
                </a:lnTo>
                <a:lnTo>
                  <a:pt x="456" y="1853"/>
                </a:lnTo>
                <a:lnTo>
                  <a:pt x="458" y="1851"/>
                </a:lnTo>
                <a:lnTo>
                  <a:pt x="458" y="1853"/>
                </a:lnTo>
                <a:lnTo>
                  <a:pt x="456" y="1853"/>
                </a:lnTo>
                <a:lnTo>
                  <a:pt x="456" y="1855"/>
                </a:lnTo>
                <a:lnTo>
                  <a:pt x="456" y="1853"/>
                </a:lnTo>
                <a:lnTo>
                  <a:pt x="455" y="1853"/>
                </a:lnTo>
                <a:lnTo>
                  <a:pt x="455" y="1851"/>
                </a:lnTo>
                <a:lnTo>
                  <a:pt x="456" y="1851"/>
                </a:lnTo>
                <a:lnTo>
                  <a:pt x="455" y="1851"/>
                </a:lnTo>
                <a:lnTo>
                  <a:pt x="456" y="1850"/>
                </a:lnTo>
                <a:lnTo>
                  <a:pt x="458" y="1850"/>
                </a:lnTo>
                <a:lnTo>
                  <a:pt x="458" y="1851"/>
                </a:lnTo>
                <a:close/>
                <a:moveTo>
                  <a:pt x="1115" y="1851"/>
                </a:moveTo>
                <a:lnTo>
                  <a:pt x="1115" y="1850"/>
                </a:lnTo>
                <a:lnTo>
                  <a:pt x="1115" y="1851"/>
                </a:lnTo>
                <a:close/>
                <a:moveTo>
                  <a:pt x="1119" y="1850"/>
                </a:moveTo>
                <a:lnTo>
                  <a:pt x="1117" y="1848"/>
                </a:lnTo>
                <a:lnTo>
                  <a:pt x="1119" y="1848"/>
                </a:lnTo>
                <a:lnTo>
                  <a:pt x="1119" y="1850"/>
                </a:lnTo>
                <a:close/>
                <a:moveTo>
                  <a:pt x="455" y="1848"/>
                </a:moveTo>
                <a:lnTo>
                  <a:pt x="456" y="1848"/>
                </a:lnTo>
                <a:lnTo>
                  <a:pt x="456" y="1850"/>
                </a:lnTo>
                <a:lnTo>
                  <a:pt x="455" y="1850"/>
                </a:lnTo>
                <a:lnTo>
                  <a:pt x="455" y="1851"/>
                </a:lnTo>
                <a:lnTo>
                  <a:pt x="453" y="1851"/>
                </a:lnTo>
                <a:lnTo>
                  <a:pt x="451" y="1851"/>
                </a:lnTo>
                <a:lnTo>
                  <a:pt x="451" y="1850"/>
                </a:lnTo>
                <a:lnTo>
                  <a:pt x="451" y="1848"/>
                </a:lnTo>
                <a:lnTo>
                  <a:pt x="453" y="1848"/>
                </a:lnTo>
                <a:lnTo>
                  <a:pt x="453" y="1847"/>
                </a:lnTo>
                <a:lnTo>
                  <a:pt x="455" y="1847"/>
                </a:lnTo>
                <a:lnTo>
                  <a:pt x="455" y="1848"/>
                </a:lnTo>
                <a:close/>
                <a:moveTo>
                  <a:pt x="495" y="1848"/>
                </a:moveTo>
                <a:lnTo>
                  <a:pt x="496" y="1848"/>
                </a:lnTo>
                <a:lnTo>
                  <a:pt x="495" y="1848"/>
                </a:lnTo>
                <a:lnTo>
                  <a:pt x="495" y="1850"/>
                </a:lnTo>
                <a:lnTo>
                  <a:pt x="493" y="1850"/>
                </a:lnTo>
                <a:lnTo>
                  <a:pt x="491" y="1850"/>
                </a:lnTo>
                <a:lnTo>
                  <a:pt x="491" y="1848"/>
                </a:lnTo>
                <a:lnTo>
                  <a:pt x="493" y="1848"/>
                </a:lnTo>
                <a:lnTo>
                  <a:pt x="493" y="1847"/>
                </a:lnTo>
                <a:lnTo>
                  <a:pt x="493" y="1848"/>
                </a:lnTo>
                <a:lnTo>
                  <a:pt x="495" y="1848"/>
                </a:lnTo>
                <a:close/>
                <a:moveTo>
                  <a:pt x="490" y="1848"/>
                </a:moveTo>
                <a:lnTo>
                  <a:pt x="488" y="1850"/>
                </a:lnTo>
                <a:lnTo>
                  <a:pt x="490" y="1850"/>
                </a:lnTo>
                <a:lnTo>
                  <a:pt x="490" y="1851"/>
                </a:lnTo>
                <a:lnTo>
                  <a:pt x="488" y="1851"/>
                </a:lnTo>
                <a:lnTo>
                  <a:pt x="487" y="1851"/>
                </a:lnTo>
                <a:lnTo>
                  <a:pt x="487" y="1850"/>
                </a:lnTo>
                <a:lnTo>
                  <a:pt x="488" y="1850"/>
                </a:lnTo>
                <a:lnTo>
                  <a:pt x="488" y="1848"/>
                </a:lnTo>
                <a:lnTo>
                  <a:pt x="490" y="1848"/>
                </a:lnTo>
                <a:lnTo>
                  <a:pt x="490" y="1847"/>
                </a:lnTo>
                <a:lnTo>
                  <a:pt x="491" y="1847"/>
                </a:lnTo>
                <a:lnTo>
                  <a:pt x="491" y="1848"/>
                </a:lnTo>
                <a:lnTo>
                  <a:pt x="490" y="1848"/>
                </a:lnTo>
                <a:close/>
                <a:moveTo>
                  <a:pt x="1120" y="1853"/>
                </a:moveTo>
                <a:lnTo>
                  <a:pt x="1119" y="1853"/>
                </a:lnTo>
                <a:lnTo>
                  <a:pt x="1119" y="1855"/>
                </a:lnTo>
                <a:lnTo>
                  <a:pt x="1119" y="1853"/>
                </a:lnTo>
                <a:lnTo>
                  <a:pt x="1117" y="1853"/>
                </a:lnTo>
                <a:lnTo>
                  <a:pt x="1117" y="1851"/>
                </a:lnTo>
                <a:lnTo>
                  <a:pt x="1119" y="1851"/>
                </a:lnTo>
                <a:lnTo>
                  <a:pt x="1119" y="1850"/>
                </a:lnTo>
                <a:lnTo>
                  <a:pt x="1119" y="1848"/>
                </a:lnTo>
                <a:lnTo>
                  <a:pt x="1120" y="1848"/>
                </a:lnTo>
                <a:lnTo>
                  <a:pt x="1120" y="1847"/>
                </a:lnTo>
                <a:lnTo>
                  <a:pt x="1119" y="1847"/>
                </a:lnTo>
                <a:lnTo>
                  <a:pt x="1120" y="1847"/>
                </a:lnTo>
                <a:lnTo>
                  <a:pt x="1122" y="1848"/>
                </a:lnTo>
                <a:lnTo>
                  <a:pt x="1122" y="1850"/>
                </a:lnTo>
                <a:lnTo>
                  <a:pt x="1122" y="1851"/>
                </a:lnTo>
                <a:lnTo>
                  <a:pt x="1122" y="1853"/>
                </a:lnTo>
                <a:lnTo>
                  <a:pt x="1120" y="1853"/>
                </a:lnTo>
                <a:close/>
                <a:moveTo>
                  <a:pt x="507" y="1847"/>
                </a:moveTo>
                <a:lnTo>
                  <a:pt x="507" y="1848"/>
                </a:lnTo>
                <a:lnTo>
                  <a:pt x="509" y="1848"/>
                </a:lnTo>
                <a:lnTo>
                  <a:pt x="509" y="1850"/>
                </a:lnTo>
                <a:lnTo>
                  <a:pt x="511" y="1850"/>
                </a:lnTo>
                <a:lnTo>
                  <a:pt x="511" y="1851"/>
                </a:lnTo>
                <a:lnTo>
                  <a:pt x="512" y="1851"/>
                </a:lnTo>
                <a:lnTo>
                  <a:pt x="512" y="1853"/>
                </a:lnTo>
                <a:lnTo>
                  <a:pt x="514" y="1853"/>
                </a:lnTo>
                <a:lnTo>
                  <a:pt x="514" y="1855"/>
                </a:lnTo>
                <a:lnTo>
                  <a:pt x="514" y="1856"/>
                </a:lnTo>
                <a:lnTo>
                  <a:pt x="514" y="1858"/>
                </a:lnTo>
                <a:lnTo>
                  <a:pt x="514" y="1859"/>
                </a:lnTo>
                <a:lnTo>
                  <a:pt x="514" y="1861"/>
                </a:lnTo>
                <a:lnTo>
                  <a:pt x="512" y="1863"/>
                </a:lnTo>
                <a:lnTo>
                  <a:pt x="511" y="1863"/>
                </a:lnTo>
                <a:lnTo>
                  <a:pt x="511" y="1864"/>
                </a:lnTo>
                <a:lnTo>
                  <a:pt x="509" y="1864"/>
                </a:lnTo>
                <a:lnTo>
                  <a:pt x="507" y="1864"/>
                </a:lnTo>
                <a:lnTo>
                  <a:pt x="507" y="1866"/>
                </a:lnTo>
                <a:lnTo>
                  <a:pt x="506" y="1866"/>
                </a:lnTo>
                <a:lnTo>
                  <a:pt x="504" y="1866"/>
                </a:lnTo>
                <a:lnTo>
                  <a:pt x="503" y="1866"/>
                </a:lnTo>
                <a:lnTo>
                  <a:pt x="501" y="1866"/>
                </a:lnTo>
                <a:lnTo>
                  <a:pt x="501" y="1867"/>
                </a:lnTo>
                <a:lnTo>
                  <a:pt x="501" y="1866"/>
                </a:lnTo>
                <a:lnTo>
                  <a:pt x="501" y="1864"/>
                </a:lnTo>
                <a:lnTo>
                  <a:pt x="499" y="1864"/>
                </a:lnTo>
                <a:lnTo>
                  <a:pt x="499" y="1863"/>
                </a:lnTo>
                <a:lnTo>
                  <a:pt x="498" y="1863"/>
                </a:lnTo>
                <a:lnTo>
                  <a:pt x="496" y="1863"/>
                </a:lnTo>
                <a:lnTo>
                  <a:pt x="495" y="1863"/>
                </a:lnTo>
                <a:lnTo>
                  <a:pt x="493" y="1863"/>
                </a:lnTo>
                <a:lnTo>
                  <a:pt x="491" y="1861"/>
                </a:lnTo>
                <a:lnTo>
                  <a:pt x="490" y="1861"/>
                </a:lnTo>
                <a:lnTo>
                  <a:pt x="490" y="1859"/>
                </a:lnTo>
                <a:lnTo>
                  <a:pt x="488" y="1859"/>
                </a:lnTo>
                <a:lnTo>
                  <a:pt x="488" y="1858"/>
                </a:lnTo>
                <a:lnTo>
                  <a:pt x="488" y="1856"/>
                </a:lnTo>
                <a:lnTo>
                  <a:pt x="490" y="1856"/>
                </a:lnTo>
                <a:lnTo>
                  <a:pt x="491" y="1856"/>
                </a:lnTo>
                <a:lnTo>
                  <a:pt x="491" y="1855"/>
                </a:lnTo>
                <a:lnTo>
                  <a:pt x="493" y="1855"/>
                </a:lnTo>
                <a:lnTo>
                  <a:pt x="495" y="1855"/>
                </a:lnTo>
                <a:lnTo>
                  <a:pt x="496" y="1855"/>
                </a:lnTo>
                <a:lnTo>
                  <a:pt x="498" y="1855"/>
                </a:lnTo>
                <a:lnTo>
                  <a:pt x="499" y="1855"/>
                </a:lnTo>
                <a:lnTo>
                  <a:pt x="499" y="1853"/>
                </a:lnTo>
                <a:lnTo>
                  <a:pt x="498" y="1853"/>
                </a:lnTo>
                <a:lnTo>
                  <a:pt x="498" y="1851"/>
                </a:lnTo>
                <a:lnTo>
                  <a:pt x="499" y="1851"/>
                </a:lnTo>
                <a:lnTo>
                  <a:pt x="499" y="1853"/>
                </a:lnTo>
                <a:lnTo>
                  <a:pt x="501" y="1853"/>
                </a:lnTo>
                <a:lnTo>
                  <a:pt x="503" y="1851"/>
                </a:lnTo>
                <a:lnTo>
                  <a:pt x="503" y="1850"/>
                </a:lnTo>
                <a:lnTo>
                  <a:pt x="504" y="1850"/>
                </a:lnTo>
                <a:lnTo>
                  <a:pt x="504" y="1848"/>
                </a:lnTo>
                <a:lnTo>
                  <a:pt x="504" y="1847"/>
                </a:lnTo>
                <a:lnTo>
                  <a:pt x="506" y="1847"/>
                </a:lnTo>
                <a:lnTo>
                  <a:pt x="507" y="1847"/>
                </a:lnTo>
                <a:close/>
                <a:moveTo>
                  <a:pt x="1122" y="1847"/>
                </a:moveTo>
                <a:lnTo>
                  <a:pt x="1122" y="1845"/>
                </a:lnTo>
                <a:lnTo>
                  <a:pt x="1123" y="1845"/>
                </a:lnTo>
                <a:lnTo>
                  <a:pt x="1122" y="1845"/>
                </a:lnTo>
                <a:lnTo>
                  <a:pt x="1122" y="1847"/>
                </a:lnTo>
                <a:close/>
                <a:moveTo>
                  <a:pt x="1119" y="1847"/>
                </a:moveTo>
                <a:lnTo>
                  <a:pt x="1117" y="1845"/>
                </a:lnTo>
                <a:lnTo>
                  <a:pt x="1119" y="1845"/>
                </a:lnTo>
                <a:lnTo>
                  <a:pt x="1120" y="1845"/>
                </a:lnTo>
                <a:lnTo>
                  <a:pt x="1119" y="1847"/>
                </a:lnTo>
                <a:close/>
                <a:moveTo>
                  <a:pt x="1123" y="1843"/>
                </a:moveTo>
                <a:lnTo>
                  <a:pt x="1123" y="1845"/>
                </a:lnTo>
                <a:lnTo>
                  <a:pt x="1123" y="1843"/>
                </a:lnTo>
                <a:close/>
                <a:moveTo>
                  <a:pt x="1120" y="1843"/>
                </a:moveTo>
                <a:lnTo>
                  <a:pt x="1120" y="1845"/>
                </a:lnTo>
                <a:lnTo>
                  <a:pt x="1119" y="1843"/>
                </a:lnTo>
                <a:lnTo>
                  <a:pt x="1120" y="1843"/>
                </a:lnTo>
                <a:close/>
                <a:moveTo>
                  <a:pt x="491" y="1842"/>
                </a:moveTo>
                <a:lnTo>
                  <a:pt x="493" y="1840"/>
                </a:lnTo>
                <a:lnTo>
                  <a:pt x="493" y="1842"/>
                </a:lnTo>
                <a:lnTo>
                  <a:pt x="491" y="1842"/>
                </a:lnTo>
                <a:close/>
                <a:moveTo>
                  <a:pt x="482" y="1842"/>
                </a:moveTo>
                <a:lnTo>
                  <a:pt x="480" y="1842"/>
                </a:lnTo>
                <a:lnTo>
                  <a:pt x="479" y="1842"/>
                </a:lnTo>
                <a:lnTo>
                  <a:pt x="480" y="1842"/>
                </a:lnTo>
                <a:lnTo>
                  <a:pt x="480" y="1840"/>
                </a:lnTo>
                <a:lnTo>
                  <a:pt x="482" y="1840"/>
                </a:lnTo>
                <a:lnTo>
                  <a:pt x="482" y="1842"/>
                </a:lnTo>
                <a:close/>
                <a:moveTo>
                  <a:pt x="1115" y="1840"/>
                </a:moveTo>
                <a:lnTo>
                  <a:pt x="1114" y="1840"/>
                </a:lnTo>
                <a:lnTo>
                  <a:pt x="1114" y="1839"/>
                </a:lnTo>
                <a:lnTo>
                  <a:pt x="1115" y="1839"/>
                </a:lnTo>
                <a:lnTo>
                  <a:pt x="1115" y="1840"/>
                </a:lnTo>
                <a:close/>
                <a:moveTo>
                  <a:pt x="1112" y="1839"/>
                </a:moveTo>
                <a:lnTo>
                  <a:pt x="1111" y="1839"/>
                </a:lnTo>
                <a:lnTo>
                  <a:pt x="1111" y="1837"/>
                </a:lnTo>
                <a:lnTo>
                  <a:pt x="1112" y="1837"/>
                </a:lnTo>
                <a:lnTo>
                  <a:pt x="1112" y="1839"/>
                </a:lnTo>
                <a:lnTo>
                  <a:pt x="1114" y="1839"/>
                </a:lnTo>
                <a:lnTo>
                  <a:pt x="1112" y="1839"/>
                </a:lnTo>
                <a:close/>
                <a:moveTo>
                  <a:pt x="1298" y="1837"/>
                </a:moveTo>
                <a:lnTo>
                  <a:pt x="1298" y="1839"/>
                </a:lnTo>
                <a:lnTo>
                  <a:pt x="1299" y="1839"/>
                </a:lnTo>
                <a:lnTo>
                  <a:pt x="1299" y="1840"/>
                </a:lnTo>
                <a:lnTo>
                  <a:pt x="1299" y="1842"/>
                </a:lnTo>
                <a:lnTo>
                  <a:pt x="1301" y="1842"/>
                </a:lnTo>
                <a:lnTo>
                  <a:pt x="1301" y="1843"/>
                </a:lnTo>
                <a:lnTo>
                  <a:pt x="1301" y="1845"/>
                </a:lnTo>
                <a:lnTo>
                  <a:pt x="1301" y="1847"/>
                </a:lnTo>
                <a:lnTo>
                  <a:pt x="1303" y="1847"/>
                </a:lnTo>
                <a:lnTo>
                  <a:pt x="1303" y="1848"/>
                </a:lnTo>
                <a:lnTo>
                  <a:pt x="1303" y="1850"/>
                </a:lnTo>
                <a:lnTo>
                  <a:pt x="1303" y="1851"/>
                </a:lnTo>
                <a:lnTo>
                  <a:pt x="1304" y="1851"/>
                </a:lnTo>
                <a:lnTo>
                  <a:pt x="1304" y="1853"/>
                </a:lnTo>
                <a:lnTo>
                  <a:pt x="1304" y="1855"/>
                </a:lnTo>
                <a:lnTo>
                  <a:pt x="1304" y="1856"/>
                </a:lnTo>
                <a:lnTo>
                  <a:pt x="1304" y="1859"/>
                </a:lnTo>
                <a:lnTo>
                  <a:pt x="1304" y="1861"/>
                </a:lnTo>
                <a:lnTo>
                  <a:pt x="1303" y="1861"/>
                </a:lnTo>
                <a:lnTo>
                  <a:pt x="1303" y="1859"/>
                </a:lnTo>
                <a:lnTo>
                  <a:pt x="1301" y="1859"/>
                </a:lnTo>
                <a:lnTo>
                  <a:pt x="1301" y="1858"/>
                </a:lnTo>
                <a:lnTo>
                  <a:pt x="1301" y="1856"/>
                </a:lnTo>
                <a:lnTo>
                  <a:pt x="1299" y="1855"/>
                </a:lnTo>
                <a:lnTo>
                  <a:pt x="1299" y="1853"/>
                </a:lnTo>
                <a:lnTo>
                  <a:pt x="1299" y="1851"/>
                </a:lnTo>
                <a:lnTo>
                  <a:pt x="1298" y="1851"/>
                </a:lnTo>
                <a:lnTo>
                  <a:pt x="1298" y="1850"/>
                </a:lnTo>
                <a:lnTo>
                  <a:pt x="1298" y="1847"/>
                </a:lnTo>
                <a:lnTo>
                  <a:pt x="1298" y="1845"/>
                </a:lnTo>
                <a:lnTo>
                  <a:pt x="1298" y="1843"/>
                </a:lnTo>
                <a:lnTo>
                  <a:pt x="1296" y="1843"/>
                </a:lnTo>
                <a:lnTo>
                  <a:pt x="1296" y="1842"/>
                </a:lnTo>
                <a:lnTo>
                  <a:pt x="1296" y="1840"/>
                </a:lnTo>
                <a:lnTo>
                  <a:pt x="1296" y="1839"/>
                </a:lnTo>
                <a:lnTo>
                  <a:pt x="1296" y="1837"/>
                </a:lnTo>
                <a:lnTo>
                  <a:pt x="1296" y="1835"/>
                </a:lnTo>
                <a:lnTo>
                  <a:pt x="1298" y="1835"/>
                </a:lnTo>
                <a:lnTo>
                  <a:pt x="1298" y="1837"/>
                </a:lnTo>
                <a:close/>
                <a:moveTo>
                  <a:pt x="1109" y="1835"/>
                </a:moveTo>
                <a:lnTo>
                  <a:pt x="1109" y="1837"/>
                </a:lnTo>
                <a:lnTo>
                  <a:pt x="1109" y="1835"/>
                </a:lnTo>
                <a:lnTo>
                  <a:pt x="1107" y="1835"/>
                </a:lnTo>
                <a:lnTo>
                  <a:pt x="1109" y="1835"/>
                </a:lnTo>
                <a:lnTo>
                  <a:pt x="1109" y="1834"/>
                </a:lnTo>
                <a:lnTo>
                  <a:pt x="1111" y="1835"/>
                </a:lnTo>
                <a:lnTo>
                  <a:pt x="1109" y="1835"/>
                </a:lnTo>
                <a:close/>
                <a:moveTo>
                  <a:pt x="480" y="1834"/>
                </a:moveTo>
                <a:lnTo>
                  <a:pt x="480" y="1835"/>
                </a:lnTo>
                <a:lnTo>
                  <a:pt x="480" y="1837"/>
                </a:lnTo>
                <a:lnTo>
                  <a:pt x="479" y="1839"/>
                </a:lnTo>
                <a:lnTo>
                  <a:pt x="479" y="1840"/>
                </a:lnTo>
                <a:lnTo>
                  <a:pt x="477" y="1840"/>
                </a:lnTo>
                <a:lnTo>
                  <a:pt x="475" y="1840"/>
                </a:lnTo>
                <a:lnTo>
                  <a:pt x="474" y="1840"/>
                </a:lnTo>
                <a:lnTo>
                  <a:pt x="472" y="1840"/>
                </a:lnTo>
                <a:lnTo>
                  <a:pt x="471" y="1840"/>
                </a:lnTo>
                <a:lnTo>
                  <a:pt x="469" y="1839"/>
                </a:lnTo>
                <a:lnTo>
                  <a:pt x="469" y="1837"/>
                </a:lnTo>
                <a:lnTo>
                  <a:pt x="469" y="1835"/>
                </a:lnTo>
                <a:lnTo>
                  <a:pt x="471" y="1835"/>
                </a:lnTo>
                <a:lnTo>
                  <a:pt x="472" y="1835"/>
                </a:lnTo>
                <a:lnTo>
                  <a:pt x="474" y="1834"/>
                </a:lnTo>
                <a:lnTo>
                  <a:pt x="474" y="1835"/>
                </a:lnTo>
                <a:lnTo>
                  <a:pt x="477" y="1835"/>
                </a:lnTo>
                <a:lnTo>
                  <a:pt x="479" y="1834"/>
                </a:lnTo>
                <a:lnTo>
                  <a:pt x="480" y="1834"/>
                </a:lnTo>
                <a:close/>
                <a:moveTo>
                  <a:pt x="480" y="1834"/>
                </a:moveTo>
                <a:lnTo>
                  <a:pt x="482" y="1834"/>
                </a:lnTo>
                <a:lnTo>
                  <a:pt x="480" y="1834"/>
                </a:lnTo>
                <a:close/>
                <a:moveTo>
                  <a:pt x="1226" y="1832"/>
                </a:moveTo>
                <a:lnTo>
                  <a:pt x="1226" y="1834"/>
                </a:lnTo>
                <a:lnTo>
                  <a:pt x="1227" y="1834"/>
                </a:lnTo>
                <a:lnTo>
                  <a:pt x="1227" y="1835"/>
                </a:lnTo>
                <a:lnTo>
                  <a:pt x="1227" y="1837"/>
                </a:lnTo>
                <a:lnTo>
                  <a:pt x="1227" y="1839"/>
                </a:lnTo>
                <a:lnTo>
                  <a:pt x="1226" y="1839"/>
                </a:lnTo>
                <a:lnTo>
                  <a:pt x="1226" y="1837"/>
                </a:lnTo>
                <a:lnTo>
                  <a:pt x="1224" y="1837"/>
                </a:lnTo>
                <a:lnTo>
                  <a:pt x="1226" y="1835"/>
                </a:lnTo>
                <a:lnTo>
                  <a:pt x="1224" y="1835"/>
                </a:lnTo>
                <a:lnTo>
                  <a:pt x="1224" y="1834"/>
                </a:lnTo>
                <a:lnTo>
                  <a:pt x="1224" y="1832"/>
                </a:lnTo>
                <a:lnTo>
                  <a:pt x="1226" y="1832"/>
                </a:lnTo>
                <a:close/>
                <a:moveTo>
                  <a:pt x="488" y="1832"/>
                </a:moveTo>
                <a:lnTo>
                  <a:pt x="488" y="1834"/>
                </a:lnTo>
                <a:lnTo>
                  <a:pt x="490" y="1834"/>
                </a:lnTo>
                <a:lnTo>
                  <a:pt x="488" y="1834"/>
                </a:lnTo>
                <a:lnTo>
                  <a:pt x="487" y="1834"/>
                </a:lnTo>
                <a:lnTo>
                  <a:pt x="487" y="1835"/>
                </a:lnTo>
                <a:lnTo>
                  <a:pt x="488" y="1835"/>
                </a:lnTo>
                <a:lnTo>
                  <a:pt x="488" y="1837"/>
                </a:lnTo>
                <a:lnTo>
                  <a:pt x="488" y="1839"/>
                </a:lnTo>
                <a:lnTo>
                  <a:pt x="490" y="1839"/>
                </a:lnTo>
                <a:lnTo>
                  <a:pt x="490" y="1837"/>
                </a:lnTo>
                <a:lnTo>
                  <a:pt x="491" y="1837"/>
                </a:lnTo>
                <a:lnTo>
                  <a:pt x="491" y="1839"/>
                </a:lnTo>
                <a:lnTo>
                  <a:pt x="490" y="1839"/>
                </a:lnTo>
                <a:lnTo>
                  <a:pt x="491" y="1840"/>
                </a:lnTo>
                <a:lnTo>
                  <a:pt x="490" y="1842"/>
                </a:lnTo>
                <a:lnTo>
                  <a:pt x="490" y="1840"/>
                </a:lnTo>
                <a:lnTo>
                  <a:pt x="488" y="1840"/>
                </a:lnTo>
                <a:lnTo>
                  <a:pt x="488" y="1842"/>
                </a:lnTo>
                <a:lnTo>
                  <a:pt x="488" y="1843"/>
                </a:lnTo>
                <a:lnTo>
                  <a:pt x="487" y="1842"/>
                </a:lnTo>
                <a:lnTo>
                  <a:pt x="487" y="1843"/>
                </a:lnTo>
                <a:lnTo>
                  <a:pt x="485" y="1843"/>
                </a:lnTo>
                <a:lnTo>
                  <a:pt x="483" y="1843"/>
                </a:lnTo>
                <a:lnTo>
                  <a:pt x="483" y="1845"/>
                </a:lnTo>
                <a:lnTo>
                  <a:pt x="483" y="1847"/>
                </a:lnTo>
                <a:lnTo>
                  <a:pt x="482" y="1845"/>
                </a:lnTo>
                <a:lnTo>
                  <a:pt x="482" y="1847"/>
                </a:lnTo>
                <a:lnTo>
                  <a:pt x="482" y="1848"/>
                </a:lnTo>
                <a:lnTo>
                  <a:pt x="483" y="1848"/>
                </a:lnTo>
                <a:lnTo>
                  <a:pt x="482" y="1848"/>
                </a:lnTo>
                <a:lnTo>
                  <a:pt x="482" y="1850"/>
                </a:lnTo>
                <a:lnTo>
                  <a:pt x="480" y="1850"/>
                </a:lnTo>
                <a:lnTo>
                  <a:pt x="479" y="1850"/>
                </a:lnTo>
                <a:lnTo>
                  <a:pt x="479" y="1848"/>
                </a:lnTo>
                <a:lnTo>
                  <a:pt x="477" y="1848"/>
                </a:lnTo>
                <a:lnTo>
                  <a:pt x="477" y="1847"/>
                </a:lnTo>
                <a:lnTo>
                  <a:pt x="475" y="1847"/>
                </a:lnTo>
                <a:lnTo>
                  <a:pt x="475" y="1845"/>
                </a:lnTo>
                <a:lnTo>
                  <a:pt x="477" y="1845"/>
                </a:lnTo>
                <a:lnTo>
                  <a:pt x="477" y="1843"/>
                </a:lnTo>
                <a:lnTo>
                  <a:pt x="479" y="1843"/>
                </a:lnTo>
                <a:lnTo>
                  <a:pt x="479" y="1842"/>
                </a:lnTo>
                <a:lnTo>
                  <a:pt x="479" y="1843"/>
                </a:lnTo>
                <a:lnTo>
                  <a:pt x="480" y="1843"/>
                </a:lnTo>
                <a:lnTo>
                  <a:pt x="482" y="1843"/>
                </a:lnTo>
                <a:lnTo>
                  <a:pt x="482" y="1842"/>
                </a:lnTo>
                <a:lnTo>
                  <a:pt x="483" y="1842"/>
                </a:lnTo>
                <a:lnTo>
                  <a:pt x="483" y="1840"/>
                </a:lnTo>
                <a:lnTo>
                  <a:pt x="485" y="1840"/>
                </a:lnTo>
                <a:lnTo>
                  <a:pt x="485" y="1839"/>
                </a:lnTo>
                <a:lnTo>
                  <a:pt x="485" y="1837"/>
                </a:lnTo>
                <a:lnTo>
                  <a:pt x="487" y="1837"/>
                </a:lnTo>
                <a:lnTo>
                  <a:pt x="487" y="1835"/>
                </a:lnTo>
                <a:lnTo>
                  <a:pt x="485" y="1835"/>
                </a:lnTo>
                <a:lnTo>
                  <a:pt x="487" y="1835"/>
                </a:lnTo>
                <a:lnTo>
                  <a:pt x="485" y="1835"/>
                </a:lnTo>
                <a:lnTo>
                  <a:pt x="487" y="1834"/>
                </a:lnTo>
                <a:lnTo>
                  <a:pt x="488" y="1834"/>
                </a:lnTo>
                <a:lnTo>
                  <a:pt x="488" y="1832"/>
                </a:lnTo>
                <a:close/>
                <a:moveTo>
                  <a:pt x="1219" y="1832"/>
                </a:moveTo>
                <a:lnTo>
                  <a:pt x="1219" y="1834"/>
                </a:lnTo>
                <a:lnTo>
                  <a:pt x="1218" y="1834"/>
                </a:lnTo>
                <a:lnTo>
                  <a:pt x="1216" y="1834"/>
                </a:lnTo>
                <a:lnTo>
                  <a:pt x="1216" y="1832"/>
                </a:lnTo>
                <a:lnTo>
                  <a:pt x="1218" y="1832"/>
                </a:lnTo>
                <a:lnTo>
                  <a:pt x="1218" y="1831"/>
                </a:lnTo>
                <a:lnTo>
                  <a:pt x="1219" y="1831"/>
                </a:lnTo>
                <a:lnTo>
                  <a:pt x="1219" y="1832"/>
                </a:lnTo>
                <a:close/>
                <a:moveTo>
                  <a:pt x="1109" y="1831"/>
                </a:moveTo>
                <a:lnTo>
                  <a:pt x="1109" y="1832"/>
                </a:lnTo>
                <a:lnTo>
                  <a:pt x="1107" y="1832"/>
                </a:lnTo>
                <a:lnTo>
                  <a:pt x="1107" y="1831"/>
                </a:lnTo>
                <a:lnTo>
                  <a:pt x="1109" y="1831"/>
                </a:lnTo>
                <a:close/>
                <a:moveTo>
                  <a:pt x="1226" y="1831"/>
                </a:moveTo>
                <a:lnTo>
                  <a:pt x="1224" y="1831"/>
                </a:lnTo>
                <a:lnTo>
                  <a:pt x="1224" y="1829"/>
                </a:lnTo>
                <a:lnTo>
                  <a:pt x="1226" y="1829"/>
                </a:lnTo>
                <a:lnTo>
                  <a:pt x="1226" y="1831"/>
                </a:lnTo>
                <a:close/>
                <a:moveTo>
                  <a:pt x="493" y="1829"/>
                </a:moveTo>
                <a:lnTo>
                  <a:pt x="495" y="1829"/>
                </a:lnTo>
                <a:lnTo>
                  <a:pt x="495" y="1831"/>
                </a:lnTo>
                <a:lnTo>
                  <a:pt x="493" y="1831"/>
                </a:lnTo>
                <a:lnTo>
                  <a:pt x="495" y="1829"/>
                </a:lnTo>
                <a:lnTo>
                  <a:pt x="493" y="1829"/>
                </a:lnTo>
                <a:lnTo>
                  <a:pt x="493" y="1827"/>
                </a:lnTo>
                <a:lnTo>
                  <a:pt x="491" y="1827"/>
                </a:lnTo>
                <a:lnTo>
                  <a:pt x="493" y="1826"/>
                </a:lnTo>
                <a:lnTo>
                  <a:pt x="493" y="1824"/>
                </a:lnTo>
                <a:lnTo>
                  <a:pt x="493" y="1826"/>
                </a:lnTo>
                <a:lnTo>
                  <a:pt x="493" y="1827"/>
                </a:lnTo>
                <a:lnTo>
                  <a:pt x="495" y="1827"/>
                </a:lnTo>
                <a:lnTo>
                  <a:pt x="493" y="1829"/>
                </a:lnTo>
                <a:close/>
                <a:moveTo>
                  <a:pt x="1296" y="1824"/>
                </a:moveTo>
                <a:lnTo>
                  <a:pt x="1298" y="1824"/>
                </a:lnTo>
                <a:lnTo>
                  <a:pt x="1298" y="1826"/>
                </a:lnTo>
                <a:lnTo>
                  <a:pt x="1298" y="1827"/>
                </a:lnTo>
                <a:lnTo>
                  <a:pt x="1298" y="1829"/>
                </a:lnTo>
                <a:lnTo>
                  <a:pt x="1298" y="1831"/>
                </a:lnTo>
                <a:lnTo>
                  <a:pt x="1298" y="1832"/>
                </a:lnTo>
                <a:lnTo>
                  <a:pt x="1296" y="1831"/>
                </a:lnTo>
                <a:lnTo>
                  <a:pt x="1296" y="1829"/>
                </a:lnTo>
                <a:lnTo>
                  <a:pt x="1295" y="1829"/>
                </a:lnTo>
                <a:lnTo>
                  <a:pt x="1295" y="1827"/>
                </a:lnTo>
                <a:lnTo>
                  <a:pt x="1295" y="1826"/>
                </a:lnTo>
                <a:lnTo>
                  <a:pt x="1295" y="1824"/>
                </a:lnTo>
                <a:lnTo>
                  <a:pt x="1296" y="1824"/>
                </a:lnTo>
                <a:close/>
                <a:moveTo>
                  <a:pt x="448" y="1824"/>
                </a:moveTo>
                <a:lnTo>
                  <a:pt x="448" y="1823"/>
                </a:lnTo>
                <a:lnTo>
                  <a:pt x="447" y="1823"/>
                </a:lnTo>
                <a:lnTo>
                  <a:pt x="448" y="1823"/>
                </a:lnTo>
                <a:lnTo>
                  <a:pt x="448" y="1824"/>
                </a:lnTo>
                <a:close/>
                <a:moveTo>
                  <a:pt x="1043" y="1823"/>
                </a:moveTo>
                <a:lnTo>
                  <a:pt x="1042" y="1823"/>
                </a:lnTo>
                <a:lnTo>
                  <a:pt x="1042" y="1821"/>
                </a:lnTo>
                <a:lnTo>
                  <a:pt x="1043" y="1821"/>
                </a:lnTo>
                <a:lnTo>
                  <a:pt x="1043" y="1823"/>
                </a:lnTo>
                <a:close/>
                <a:moveTo>
                  <a:pt x="1279" y="1821"/>
                </a:moveTo>
                <a:lnTo>
                  <a:pt x="1279" y="1819"/>
                </a:lnTo>
                <a:lnTo>
                  <a:pt x="1279" y="1821"/>
                </a:lnTo>
                <a:close/>
                <a:moveTo>
                  <a:pt x="1211" y="1819"/>
                </a:moveTo>
                <a:lnTo>
                  <a:pt x="1213" y="1821"/>
                </a:lnTo>
                <a:lnTo>
                  <a:pt x="1213" y="1819"/>
                </a:lnTo>
                <a:lnTo>
                  <a:pt x="1213" y="1821"/>
                </a:lnTo>
                <a:lnTo>
                  <a:pt x="1213" y="1823"/>
                </a:lnTo>
                <a:lnTo>
                  <a:pt x="1213" y="1824"/>
                </a:lnTo>
                <a:lnTo>
                  <a:pt x="1211" y="1824"/>
                </a:lnTo>
                <a:lnTo>
                  <a:pt x="1211" y="1823"/>
                </a:lnTo>
                <a:lnTo>
                  <a:pt x="1211" y="1821"/>
                </a:lnTo>
                <a:lnTo>
                  <a:pt x="1210" y="1821"/>
                </a:lnTo>
                <a:lnTo>
                  <a:pt x="1210" y="1819"/>
                </a:lnTo>
                <a:lnTo>
                  <a:pt x="1211" y="1819"/>
                </a:lnTo>
                <a:close/>
                <a:moveTo>
                  <a:pt x="1221" y="1824"/>
                </a:moveTo>
                <a:lnTo>
                  <a:pt x="1219" y="1824"/>
                </a:lnTo>
                <a:lnTo>
                  <a:pt x="1219" y="1823"/>
                </a:lnTo>
                <a:lnTo>
                  <a:pt x="1218" y="1823"/>
                </a:lnTo>
                <a:lnTo>
                  <a:pt x="1218" y="1821"/>
                </a:lnTo>
                <a:lnTo>
                  <a:pt x="1218" y="1819"/>
                </a:lnTo>
                <a:lnTo>
                  <a:pt x="1219" y="1819"/>
                </a:lnTo>
                <a:lnTo>
                  <a:pt x="1221" y="1819"/>
                </a:lnTo>
                <a:lnTo>
                  <a:pt x="1221" y="1821"/>
                </a:lnTo>
                <a:lnTo>
                  <a:pt x="1221" y="1823"/>
                </a:lnTo>
                <a:lnTo>
                  <a:pt x="1221" y="1824"/>
                </a:lnTo>
                <a:close/>
                <a:moveTo>
                  <a:pt x="496" y="1819"/>
                </a:moveTo>
                <a:lnTo>
                  <a:pt x="498" y="1819"/>
                </a:lnTo>
                <a:lnTo>
                  <a:pt x="496" y="1819"/>
                </a:lnTo>
                <a:lnTo>
                  <a:pt x="496" y="1821"/>
                </a:lnTo>
                <a:lnTo>
                  <a:pt x="496" y="1823"/>
                </a:lnTo>
                <a:lnTo>
                  <a:pt x="495" y="1823"/>
                </a:lnTo>
                <a:lnTo>
                  <a:pt x="493" y="1823"/>
                </a:lnTo>
                <a:lnTo>
                  <a:pt x="493" y="1821"/>
                </a:lnTo>
                <a:lnTo>
                  <a:pt x="495" y="1821"/>
                </a:lnTo>
                <a:lnTo>
                  <a:pt x="495" y="1819"/>
                </a:lnTo>
                <a:lnTo>
                  <a:pt x="496" y="1819"/>
                </a:lnTo>
                <a:close/>
                <a:moveTo>
                  <a:pt x="1029" y="1823"/>
                </a:moveTo>
                <a:lnTo>
                  <a:pt x="1029" y="1821"/>
                </a:lnTo>
                <a:lnTo>
                  <a:pt x="1029" y="1819"/>
                </a:lnTo>
                <a:lnTo>
                  <a:pt x="1029" y="1818"/>
                </a:lnTo>
                <a:lnTo>
                  <a:pt x="1031" y="1818"/>
                </a:lnTo>
                <a:lnTo>
                  <a:pt x="1031" y="1819"/>
                </a:lnTo>
                <a:lnTo>
                  <a:pt x="1031" y="1821"/>
                </a:lnTo>
                <a:lnTo>
                  <a:pt x="1029" y="1823"/>
                </a:lnTo>
                <a:close/>
                <a:moveTo>
                  <a:pt x="1043" y="1818"/>
                </a:moveTo>
                <a:lnTo>
                  <a:pt x="1043" y="1819"/>
                </a:lnTo>
                <a:lnTo>
                  <a:pt x="1042" y="1819"/>
                </a:lnTo>
                <a:lnTo>
                  <a:pt x="1042" y="1821"/>
                </a:lnTo>
                <a:lnTo>
                  <a:pt x="1042" y="1823"/>
                </a:lnTo>
                <a:lnTo>
                  <a:pt x="1042" y="1821"/>
                </a:lnTo>
                <a:lnTo>
                  <a:pt x="1040" y="1821"/>
                </a:lnTo>
                <a:lnTo>
                  <a:pt x="1040" y="1819"/>
                </a:lnTo>
                <a:lnTo>
                  <a:pt x="1040" y="1818"/>
                </a:lnTo>
                <a:lnTo>
                  <a:pt x="1040" y="1816"/>
                </a:lnTo>
                <a:lnTo>
                  <a:pt x="1042" y="1816"/>
                </a:lnTo>
                <a:lnTo>
                  <a:pt x="1042" y="1818"/>
                </a:lnTo>
                <a:lnTo>
                  <a:pt x="1042" y="1816"/>
                </a:lnTo>
                <a:lnTo>
                  <a:pt x="1043" y="1818"/>
                </a:lnTo>
                <a:close/>
                <a:moveTo>
                  <a:pt x="1034" y="1818"/>
                </a:moveTo>
                <a:lnTo>
                  <a:pt x="1032" y="1818"/>
                </a:lnTo>
                <a:lnTo>
                  <a:pt x="1032" y="1816"/>
                </a:lnTo>
                <a:lnTo>
                  <a:pt x="1034" y="1816"/>
                </a:lnTo>
                <a:lnTo>
                  <a:pt x="1034" y="1818"/>
                </a:lnTo>
                <a:close/>
                <a:moveTo>
                  <a:pt x="1031" y="1816"/>
                </a:moveTo>
                <a:lnTo>
                  <a:pt x="1031" y="1818"/>
                </a:lnTo>
                <a:lnTo>
                  <a:pt x="1029" y="1818"/>
                </a:lnTo>
                <a:lnTo>
                  <a:pt x="1029" y="1816"/>
                </a:lnTo>
                <a:lnTo>
                  <a:pt x="1027" y="1816"/>
                </a:lnTo>
                <a:lnTo>
                  <a:pt x="1029" y="1816"/>
                </a:lnTo>
                <a:lnTo>
                  <a:pt x="1029" y="1815"/>
                </a:lnTo>
                <a:lnTo>
                  <a:pt x="1029" y="1816"/>
                </a:lnTo>
                <a:lnTo>
                  <a:pt x="1031" y="1816"/>
                </a:lnTo>
                <a:close/>
                <a:moveTo>
                  <a:pt x="1202" y="1816"/>
                </a:moveTo>
                <a:lnTo>
                  <a:pt x="1200" y="1815"/>
                </a:lnTo>
                <a:lnTo>
                  <a:pt x="1202" y="1815"/>
                </a:lnTo>
                <a:lnTo>
                  <a:pt x="1202" y="1816"/>
                </a:lnTo>
                <a:close/>
                <a:moveTo>
                  <a:pt x="1232" y="1815"/>
                </a:moveTo>
                <a:lnTo>
                  <a:pt x="1232" y="1813"/>
                </a:lnTo>
                <a:lnTo>
                  <a:pt x="1234" y="1813"/>
                </a:lnTo>
                <a:lnTo>
                  <a:pt x="1234" y="1815"/>
                </a:lnTo>
                <a:lnTo>
                  <a:pt x="1232" y="1815"/>
                </a:lnTo>
                <a:close/>
                <a:moveTo>
                  <a:pt x="1029" y="1813"/>
                </a:moveTo>
                <a:lnTo>
                  <a:pt x="1029" y="1815"/>
                </a:lnTo>
                <a:lnTo>
                  <a:pt x="1029" y="1813"/>
                </a:lnTo>
                <a:lnTo>
                  <a:pt x="1027" y="1813"/>
                </a:lnTo>
                <a:lnTo>
                  <a:pt x="1029" y="1813"/>
                </a:lnTo>
                <a:close/>
                <a:moveTo>
                  <a:pt x="1229" y="1813"/>
                </a:moveTo>
                <a:lnTo>
                  <a:pt x="1231" y="1813"/>
                </a:lnTo>
                <a:lnTo>
                  <a:pt x="1231" y="1815"/>
                </a:lnTo>
                <a:lnTo>
                  <a:pt x="1231" y="1816"/>
                </a:lnTo>
                <a:lnTo>
                  <a:pt x="1231" y="1818"/>
                </a:lnTo>
                <a:lnTo>
                  <a:pt x="1231" y="1819"/>
                </a:lnTo>
                <a:lnTo>
                  <a:pt x="1231" y="1821"/>
                </a:lnTo>
                <a:lnTo>
                  <a:pt x="1231" y="1823"/>
                </a:lnTo>
                <a:lnTo>
                  <a:pt x="1231" y="1824"/>
                </a:lnTo>
                <a:lnTo>
                  <a:pt x="1231" y="1827"/>
                </a:lnTo>
                <a:lnTo>
                  <a:pt x="1229" y="1827"/>
                </a:lnTo>
                <a:lnTo>
                  <a:pt x="1229" y="1829"/>
                </a:lnTo>
                <a:lnTo>
                  <a:pt x="1229" y="1831"/>
                </a:lnTo>
                <a:lnTo>
                  <a:pt x="1229" y="1832"/>
                </a:lnTo>
                <a:lnTo>
                  <a:pt x="1227" y="1832"/>
                </a:lnTo>
                <a:lnTo>
                  <a:pt x="1227" y="1831"/>
                </a:lnTo>
                <a:lnTo>
                  <a:pt x="1226" y="1831"/>
                </a:lnTo>
                <a:lnTo>
                  <a:pt x="1226" y="1829"/>
                </a:lnTo>
                <a:lnTo>
                  <a:pt x="1226" y="1827"/>
                </a:lnTo>
                <a:lnTo>
                  <a:pt x="1224" y="1827"/>
                </a:lnTo>
                <a:lnTo>
                  <a:pt x="1224" y="1826"/>
                </a:lnTo>
                <a:lnTo>
                  <a:pt x="1224" y="1824"/>
                </a:lnTo>
                <a:lnTo>
                  <a:pt x="1224" y="1823"/>
                </a:lnTo>
                <a:lnTo>
                  <a:pt x="1223" y="1823"/>
                </a:lnTo>
                <a:lnTo>
                  <a:pt x="1224" y="1823"/>
                </a:lnTo>
                <a:lnTo>
                  <a:pt x="1224" y="1821"/>
                </a:lnTo>
                <a:lnTo>
                  <a:pt x="1223" y="1821"/>
                </a:lnTo>
                <a:lnTo>
                  <a:pt x="1223" y="1819"/>
                </a:lnTo>
                <a:lnTo>
                  <a:pt x="1221" y="1818"/>
                </a:lnTo>
                <a:lnTo>
                  <a:pt x="1221" y="1816"/>
                </a:lnTo>
                <a:lnTo>
                  <a:pt x="1223" y="1816"/>
                </a:lnTo>
                <a:lnTo>
                  <a:pt x="1223" y="1815"/>
                </a:lnTo>
                <a:lnTo>
                  <a:pt x="1223" y="1813"/>
                </a:lnTo>
                <a:lnTo>
                  <a:pt x="1224" y="1813"/>
                </a:lnTo>
                <a:lnTo>
                  <a:pt x="1226" y="1813"/>
                </a:lnTo>
                <a:lnTo>
                  <a:pt x="1227" y="1813"/>
                </a:lnTo>
                <a:lnTo>
                  <a:pt x="1229" y="1813"/>
                </a:lnTo>
                <a:close/>
                <a:moveTo>
                  <a:pt x="495" y="1813"/>
                </a:moveTo>
                <a:lnTo>
                  <a:pt x="493" y="1813"/>
                </a:lnTo>
                <a:lnTo>
                  <a:pt x="493" y="1811"/>
                </a:lnTo>
                <a:lnTo>
                  <a:pt x="495" y="1811"/>
                </a:lnTo>
                <a:lnTo>
                  <a:pt x="495" y="1813"/>
                </a:lnTo>
                <a:close/>
                <a:moveTo>
                  <a:pt x="426" y="1811"/>
                </a:moveTo>
                <a:lnTo>
                  <a:pt x="424" y="1811"/>
                </a:lnTo>
                <a:lnTo>
                  <a:pt x="426" y="1811"/>
                </a:lnTo>
                <a:close/>
                <a:moveTo>
                  <a:pt x="423" y="1813"/>
                </a:moveTo>
                <a:lnTo>
                  <a:pt x="421" y="1813"/>
                </a:lnTo>
                <a:lnTo>
                  <a:pt x="421" y="1811"/>
                </a:lnTo>
                <a:lnTo>
                  <a:pt x="423" y="1811"/>
                </a:lnTo>
                <a:lnTo>
                  <a:pt x="423" y="1813"/>
                </a:lnTo>
                <a:close/>
                <a:moveTo>
                  <a:pt x="1031" y="1811"/>
                </a:moveTo>
                <a:lnTo>
                  <a:pt x="1031" y="1813"/>
                </a:lnTo>
                <a:lnTo>
                  <a:pt x="1029" y="1813"/>
                </a:lnTo>
                <a:lnTo>
                  <a:pt x="1029" y="1811"/>
                </a:lnTo>
                <a:lnTo>
                  <a:pt x="1029" y="1813"/>
                </a:lnTo>
                <a:lnTo>
                  <a:pt x="1029" y="1811"/>
                </a:lnTo>
                <a:lnTo>
                  <a:pt x="1027" y="1811"/>
                </a:lnTo>
                <a:lnTo>
                  <a:pt x="1029" y="1811"/>
                </a:lnTo>
                <a:lnTo>
                  <a:pt x="1029" y="1810"/>
                </a:lnTo>
                <a:lnTo>
                  <a:pt x="1029" y="1811"/>
                </a:lnTo>
                <a:lnTo>
                  <a:pt x="1031" y="1811"/>
                </a:lnTo>
                <a:close/>
                <a:moveTo>
                  <a:pt x="1098" y="1811"/>
                </a:moveTo>
                <a:lnTo>
                  <a:pt x="1096" y="1811"/>
                </a:lnTo>
                <a:lnTo>
                  <a:pt x="1096" y="1810"/>
                </a:lnTo>
                <a:lnTo>
                  <a:pt x="1098" y="1810"/>
                </a:lnTo>
                <a:lnTo>
                  <a:pt x="1098" y="1811"/>
                </a:lnTo>
                <a:close/>
                <a:moveTo>
                  <a:pt x="1042" y="1811"/>
                </a:moveTo>
                <a:lnTo>
                  <a:pt x="1042" y="1810"/>
                </a:lnTo>
                <a:lnTo>
                  <a:pt x="1042" y="1811"/>
                </a:lnTo>
                <a:close/>
                <a:moveTo>
                  <a:pt x="1045" y="1810"/>
                </a:moveTo>
                <a:lnTo>
                  <a:pt x="1047" y="1810"/>
                </a:lnTo>
                <a:lnTo>
                  <a:pt x="1048" y="1810"/>
                </a:lnTo>
                <a:lnTo>
                  <a:pt x="1050" y="1811"/>
                </a:lnTo>
                <a:lnTo>
                  <a:pt x="1051" y="1811"/>
                </a:lnTo>
                <a:lnTo>
                  <a:pt x="1051" y="1813"/>
                </a:lnTo>
                <a:lnTo>
                  <a:pt x="1051" y="1815"/>
                </a:lnTo>
                <a:lnTo>
                  <a:pt x="1050" y="1815"/>
                </a:lnTo>
                <a:lnTo>
                  <a:pt x="1050" y="1816"/>
                </a:lnTo>
                <a:lnTo>
                  <a:pt x="1050" y="1818"/>
                </a:lnTo>
                <a:lnTo>
                  <a:pt x="1048" y="1818"/>
                </a:lnTo>
                <a:lnTo>
                  <a:pt x="1047" y="1818"/>
                </a:lnTo>
                <a:lnTo>
                  <a:pt x="1047" y="1816"/>
                </a:lnTo>
                <a:lnTo>
                  <a:pt x="1047" y="1815"/>
                </a:lnTo>
                <a:lnTo>
                  <a:pt x="1048" y="1815"/>
                </a:lnTo>
                <a:lnTo>
                  <a:pt x="1047" y="1815"/>
                </a:lnTo>
                <a:lnTo>
                  <a:pt x="1047" y="1813"/>
                </a:lnTo>
                <a:lnTo>
                  <a:pt x="1047" y="1811"/>
                </a:lnTo>
                <a:lnTo>
                  <a:pt x="1045" y="1810"/>
                </a:lnTo>
                <a:close/>
                <a:moveTo>
                  <a:pt x="1093" y="1808"/>
                </a:moveTo>
                <a:lnTo>
                  <a:pt x="1095" y="1808"/>
                </a:lnTo>
                <a:lnTo>
                  <a:pt x="1095" y="1810"/>
                </a:lnTo>
                <a:lnTo>
                  <a:pt x="1095" y="1811"/>
                </a:lnTo>
                <a:lnTo>
                  <a:pt x="1096" y="1811"/>
                </a:lnTo>
                <a:lnTo>
                  <a:pt x="1095" y="1811"/>
                </a:lnTo>
                <a:lnTo>
                  <a:pt x="1095" y="1810"/>
                </a:lnTo>
                <a:lnTo>
                  <a:pt x="1093" y="1810"/>
                </a:lnTo>
                <a:lnTo>
                  <a:pt x="1093" y="1808"/>
                </a:lnTo>
                <a:close/>
                <a:moveTo>
                  <a:pt x="496" y="1808"/>
                </a:moveTo>
                <a:lnTo>
                  <a:pt x="496" y="1810"/>
                </a:lnTo>
                <a:lnTo>
                  <a:pt x="495" y="1810"/>
                </a:lnTo>
                <a:lnTo>
                  <a:pt x="493" y="1810"/>
                </a:lnTo>
                <a:lnTo>
                  <a:pt x="495" y="1810"/>
                </a:lnTo>
                <a:lnTo>
                  <a:pt x="495" y="1808"/>
                </a:lnTo>
                <a:lnTo>
                  <a:pt x="495" y="1810"/>
                </a:lnTo>
                <a:lnTo>
                  <a:pt x="495" y="1808"/>
                </a:lnTo>
                <a:lnTo>
                  <a:pt x="496" y="1808"/>
                </a:lnTo>
                <a:close/>
                <a:moveTo>
                  <a:pt x="1181" y="1808"/>
                </a:moveTo>
                <a:lnTo>
                  <a:pt x="1181" y="1810"/>
                </a:lnTo>
                <a:lnTo>
                  <a:pt x="1181" y="1808"/>
                </a:lnTo>
                <a:close/>
                <a:moveTo>
                  <a:pt x="1099" y="1811"/>
                </a:moveTo>
                <a:lnTo>
                  <a:pt x="1098" y="1811"/>
                </a:lnTo>
                <a:lnTo>
                  <a:pt x="1098" y="1810"/>
                </a:lnTo>
                <a:lnTo>
                  <a:pt x="1098" y="1808"/>
                </a:lnTo>
                <a:lnTo>
                  <a:pt x="1096" y="1808"/>
                </a:lnTo>
                <a:lnTo>
                  <a:pt x="1098" y="1808"/>
                </a:lnTo>
                <a:lnTo>
                  <a:pt x="1098" y="1810"/>
                </a:lnTo>
                <a:lnTo>
                  <a:pt x="1099" y="1810"/>
                </a:lnTo>
                <a:lnTo>
                  <a:pt x="1099" y="1811"/>
                </a:lnTo>
                <a:close/>
                <a:moveTo>
                  <a:pt x="1050" y="1810"/>
                </a:moveTo>
                <a:lnTo>
                  <a:pt x="1050" y="1808"/>
                </a:lnTo>
                <a:lnTo>
                  <a:pt x="1050" y="1807"/>
                </a:lnTo>
                <a:lnTo>
                  <a:pt x="1050" y="1808"/>
                </a:lnTo>
                <a:lnTo>
                  <a:pt x="1050" y="1810"/>
                </a:lnTo>
                <a:close/>
                <a:moveTo>
                  <a:pt x="419" y="1808"/>
                </a:moveTo>
                <a:lnTo>
                  <a:pt x="419" y="1807"/>
                </a:lnTo>
                <a:lnTo>
                  <a:pt x="419" y="1808"/>
                </a:lnTo>
                <a:close/>
                <a:moveTo>
                  <a:pt x="496" y="1807"/>
                </a:moveTo>
                <a:lnTo>
                  <a:pt x="495" y="1807"/>
                </a:lnTo>
                <a:lnTo>
                  <a:pt x="495" y="1805"/>
                </a:lnTo>
                <a:lnTo>
                  <a:pt x="496" y="1807"/>
                </a:lnTo>
                <a:close/>
                <a:moveTo>
                  <a:pt x="419" y="1821"/>
                </a:moveTo>
                <a:lnTo>
                  <a:pt x="418" y="1821"/>
                </a:lnTo>
                <a:lnTo>
                  <a:pt x="419" y="1821"/>
                </a:lnTo>
                <a:lnTo>
                  <a:pt x="418" y="1821"/>
                </a:lnTo>
                <a:lnTo>
                  <a:pt x="418" y="1819"/>
                </a:lnTo>
                <a:lnTo>
                  <a:pt x="418" y="1818"/>
                </a:lnTo>
                <a:lnTo>
                  <a:pt x="416" y="1818"/>
                </a:lnTo>
                <a:lnTo>
                  <a:pt x="416" y="1816"/>
                </a:lnTo>
                <a:lnTo>
                  <a:pt x="416" y="1815"/>
                </a:lnTo>
                <a:lnTo>
                  <a:pt x="415" y="1815"/>
                </a:lnTo>
                <a:lnTo>
                  <a:pt x="415" y="1813"/>
                </a:lnTo>
                <a:lnTo>
                  <a:pt x="415" y="1811"/>
                </a:lnTo>
                <a:lnTo>
                  <a:pt x="413" y="1811"/>
                </a:lnTo>
                <a:lnTo>
                  <a:pt x="413" y="1810"/>
                </a:lnTo>
                <a:lnTo>
                  <a:pt x="411" y="1810"/>
                </a:lnTo>
                <a:lnTo>
                  <a:pt x="411" y="1808"/>
                </a:lnTo>
                <a:lnTo>
                  <a:pt x="411" y="1807"/>
                </a:lnTo>
                <a:lnTo>
                  <a:pt x="411" y="1805"/>
                </a:lnTo>
                <a:lnTo>
                  <a:pt x="410" y="1805"/>
                </a:lnTo>
                <a:lnTo>
                  <a:pt x="411" y="1805"/>
                </a:lnTo>
                <a:lnTo>
                  <a:pt x="411" y="1807"/>
                </a:lnTo>
                <a:lnTo>
                  <a:pt x="413" y="1807"/>
                </a:lnTo>
                <a:lnTo>
                  <a:pt x="415" y="1808"/>
                </a:lnTo>
                <a:lnTo>
                  <a:pt x="415" y="1810"/>
                </a:lnTo>
                <a:lnTo>
                  <a:pt x="416" y="1810"/>
                </a:lnTo>
                <a:lnTo>
                  <a:pt x="416" y="1811"/>
                </a:lnTo>
                <a:lnTo>
                  <a:pt x="418" y="1811"/>
                </a:lnTo>
                <a:lnTo>
                  <a:pt x="418" y="1813"/>
                </a:lnTo>
                <a:lnTo>
                  <a:pt x="419" y="1813"/>
                </a:lnTo>
                <a:lnTo>
                  <a:pt x="419" y="1815"/>
                </a:lnTo>
                <a:lnTo>
                  <a:pt x="419" y="1816"/>
                </a:lnTo>
                <a:lnTo>
                  <a:pt x="421" y="1816"/>
                </a:lnTo>
                <a:lnTo>
                  <a:pt x="421" y="1818"/>
                </a:lnTo>
                <a:lnTo>
                  <a:pt x="421" y="1819"/>
                </a:lnTo>
                <a:lnTo>
                  <a:pt x="419" y="1819"/>
                </a:lnTo>
                <a:lnTo>
                  <a:pt x="419" y="1821"/>
                </a:lnTo>
                <a:close/>
                <a:moveTo>
                  <a:pt x="1296" y="1840"/>
                </a:moveTo>
                <a:lnTo>
                  <a:pt x="1296" y="1842"/>
                </a:lnTo>
                <a:lnTo>
                  <a:pt x="1296" y="1843"/>
                </a:lnTo>
                <a:lnTo>
                  <a:pt x="1295" y="1843"/>
                </a:lnTo>
                <a:lnTo>
                  <a:pt x="1296" y="1843"/>
                </a:lnTo>
                <a:lnTo>
                  <a:pt x="1296" y="1845"/>
                </a:lnTo>
                <a:lnTo>
                  <a:pt x="1296" y="1847"/>
                </a:lnTo>
                <a:lnTo>
                  <a:pt x="1298" y="1847"/>
                </a:lnTo>
                <a:lnTo>
                  <a:pt x="1298" y="1848"/>
                </a:lnTo>
                <a:lnTo>
                  <a:pt x="1298" y="1850"/>
                </a:lnTo>
                <a:lnTo>
                  <a:pt x="1298" y="1851"/>
                </a:lnTo>
                <a:lnTo>
                  <a:pt x="1296" y="1851"/>
                </a:lnTo>
                <a:lnTo>
                  <a:pt x="1298" y="1853"/>
                </a:lnTo>
                <a:lnTo>
                  <a:pt x="1299" y="1853"/>
                </a:lnTo>
                <a:lnTo>
                  <a:pt x="1299" y="1855"/>
                </a:lnTo>
                <a:lnTo>
                  <a:pt x="1298" y="1855"/>
                </a:lnTo>
                <a:lnTo>
                  <a:pt x="1299" y="1856"/>
                </a:lnTo>
                <a:lnTo>
                  <a:pt x="1299" y="1858"/>
                </a:lnTo>
                <a:lnTo>
                  <a:pt x="1301" y="1858"/>
                </a:lnTo>
                <a:lnTo>
                  <a:pt x="1301" y="1859"/>
                </a:lnTo>
                <a:lnTo>
                  <a:pt x="1301" y="1861"/>
                </a:lnTo>
                <a:lnTo>
                  <a:pt x="1301" y="1863"/>
                </a:lnTo>
                <a:lnTo>
                  <a:pt x="1303" y="1863"/>
                </a:lnTo>
                <a:lnTo>
                  <a:pt x="1303" y="1864"/>
                </a:lnTo>
                <a:lnTo>
                  <a:pt x="1303" y="1866"/>
                </a:lnTo>
                <a:lnTo>
                  <a:pt x="1303" y="1867"/>
                </a:lnTo>
                <a:lnTo>
                  <a:pt x="1303" y="1869"/>
                </a:lnTo>
                <a:lnTo>
                  <a:pt x="1303" y="1871"/>
                </a:lnTo>
                <a:lnTo>
                  <a:pt x="1303" y="1872"/>
                </a:lnTo>
                <a:lnTo>
                  <a:pt x="1304" y="1872"/>
                </a:lnTo>
                <a:lnTo>
                  <a:pt x="1304" y="1874"/>
                </a:lnTo>
                <a:lnTo>
                  <a:pt x="1304" y="1875"/>
                </a:lnTo>
                <a:lnTo>
                  <a:pt x="1306" y="1877"/>
                </a:lnTo>
                <a:lnTo>
                  <a:pt x="1306" y="1879"/>
                </a:lnTo>
                <a:lnTo>
                  <a:pt x="1306" y="1880"/>
                </a:lnTo>
                <a:lnTo>
                  <a:pt x="1307" y="1880"/>
                </a:lnTo>
                <a:lnTo>
                  <a:pt x="1307" y="1882"/>
                </a:lnTo>
                <a:lnTo>
                  <a:pt x="1307" y="1883"/>
                </a:lnTo>
                <a:lnTo>
                  <a:pt x="1307" y="1885"/>
                </a:lnTo>
                <a:lnTo>
                  <a:pt x="1309" y="1887"/>
                </a:lnTo>
                <a:lnTo>
                  <a:pt x="1309" y="1891"/>
                </a:lnTo>
                <a:lnTo>
                  <a:pt x="1309" y="1893"/>
                </a:lnTo>
                <a:lnTo>
                  <a:pt x="1311" y="1893"/>
                </a:lnTo>
                <a:lnTo>
                  <a:pt x="1311" y="1895"/>
                </a:lnTo>
                <a:lnTo>
                  <a:pt x="1311" y="1896"/>
                </a:lnTo>
                <a:lnTo>
                  <a:pt x="1311" y="1898"/>
                </a:lnTo>
                <a:lnTo>
                  <a:pt x="1311" y="1899"/>
                </a:lnTo>
                <a:lnTo>
                  <a:pt x="1311" y="1901"/>
                </a:lnTo>
                <a:lnTo>
                  <a:pt x="1309" y="1901"/>
                </a:lnTo>
                <a:lnTo>
                  <a:pt x="1309" y="1903"/>
                </a:lnTo>
                <a:lnTo>
                  <a:pt x="1307" y="1903"/>
                </a:lnTo>
                <a:lnTo>
                  <a:pt x="1307" y="1904"/>
                </a:lnTo>
                <a:lnTo>
                  <a:pt x="1307" y="1906"/>
                </a:lnTo>
                <a:lnTo>
                  <a:pt x="1306" y="1906"/>
                </a:lnTo>
                <a:lnTo>
                  <a:pt x="1307" y="1907"/>
                </a:lnTo>
                <a:lnTo>
                  <a:pt x="1307" y="1909"/>
                </a:lnTo>
                <a:lnTo>
                  <a:pt x="1307" y="1911"/>
                </a:lnTo>
                <a:lnTo>
                  <a:pt x="1306" y="1911"/>
                </a:lnTo>
                <a:lnTo>
                  <a:pt x="1306" y="1912"/>
                </a:lnTo>
                <a:lnTo>
                  <a:pt x="1304" y="1914"/>
                </a:lnTo>
                <a:lnTo>
                  <a:pt x="1303" y="1914"/>
                </a:lnTo>
                <a:lnTo>
                  <a:pt x="1303" y="1915"/>
                </a:lnTo>
                <a:lnTo>
                  <a:pt x="1301" y="1917"/>
                </a:lnTo>
                <a:lnTo>
                  <a:pt x="1299" y="1917"/>
                </a:lnTo>
                <a:lnTo>
                  <a:pt x="1298" y="1917"/>
                </a:lnTo>
                <a:lnTo>
                  <a:pt x="1296" y="1917"/>
                </a:lnTo>
                <a:lnTo>
                  <a:pt x="1296" y="1915"/>
                </a:lnTo>
                <a:lnTo>
                  <a:pt x="1295" y="1915"/>
                </a:lnTo>
                <a:lnTo>
                  <a:pt x="1293" y="1915"/>
                </a:lnTo>
                <a:lnTo>
                  <a:pt x="1291" y="1914"/>
                </a:lnTo>
                <a:lnTo>
                  <a:pt x="1290" y="1912"/>
                </a:lnTo>
                <a:lnTo>
                  <a:pt x="1288" y="1912"/>
                </a:lnTo>
                <a:lnTo>
                  <a:pt x="1287" y="1912"/>
                </a:lnTo>
                <a:lnTo>
                  <a:pt x="1287" y="1911"/>
                </a:lnTo>
                <a:lnTo>
                  <a:pt x="1285" y="1909"/>
                </a:lnTo>
                <a:lnTo>
                  <a:pt x="1283" y="1909"/>
                </a:lnTo>
                <a:lnTo>
                  <a:pt x="1283" y="1907"/>
                </a:lnTo>
                <a:lnTo>
                  <a:pt x="1282" y="1907"/>
                </a:lnTo>
                <a:lnTo>
                  <a:pt x="1282" y="1906"/>
                </a:lnTo>
                <a:lnTo>
                  <a:pt x="1282" y="1907"/>
                </a:lnTo>
                <a:lnTo>
                  <a:pt x="1280" y="1907"/>
                </a:lnTo>
                <a:lnTo>
                  <a:pt x="1279" y="1907"/>
                </a:lnTo>
                <a:lnTo>
                  <a:pt x="1279" y="1906"/>
                </a:lnTo>
                <a:lnTo>
                  <a:pt x="1277" y="1906"/>
                </a:lnTo>
                <a:lnTo>
                  <a:pt x="1277" y="1904"/>
                </a:lnTo>
                <a:lnTo>
                  <a:pt x="1275" y="1904"/>
                </a:lnTo>
                <a:lnTo>
                  <a:pt x="1274" y="1904"/>
                </a:lnTo>
                <a:lnTo>
                  <a:pt x="1271" y="1901"/>
                </a:lnTo>
                <a:lnTo>
                  <a:pt x="1269" y="1901"/>
                </a:lnTo>
                <a:lnTo>
                  <a:pt x="1267" y="1899"/>
                </a:lnTo>
                <a:lnTo>
                  <a:pt x="1266" y="1899"/>
                </a:lnTo>
                <a:lnTo>
                  <a:pt x="1266" y="1898"/>
                </a:lnTo>
                <a:lnTo>
                  <a:pt x="1264" y="1898"/>
                </a:lnTo>
                <a:lnTo>
                  <a:pt x="1264" y="1896"/>
                </a:lnTo>
                <a:lnTo>
                  <a:pt x="1263" y="1896"/>
                </a:lnTo>
                <a:lnTo>
                  <a:pt x="1263" y="1895"/>
                </a:lnTo>
                <a:lnTo>
                  <a:pt x="1261" y="1895"/>
                </a:lnTo>
                <a:lnTo>
                  <a:pt x="1261" y="1893"/>
                </a:lnTo>
                <a:lnTo>
                  <a:pt x="1259" y="1893"/>
                </a:lnTo>
                <a:lnTo>
                  <a:pt x="1258" y="1893"/>
                </a:lnTo>
                <a:lnTo>
                  <a:pt x="1258" y="1891"/>
                </a:lnTo>
                <a:lnTo>
                  <a:pt x="1256" y="1891"/>
                </a:lnTo>
                <a:lnTo>
                  <a:pt x="1256" y="1890"/>
                </a:lnTo>
                <a:lnTo>
                  <a:pt x="1255" y="1890"/>
                </a:lnTo>
                <a:lnTo>
                  <a:pt x="1253" y="1888"/>
                </a:lnTo>
                <a:lnTo>
                  <a:pt x="1253" y="1887"/>
                </a:lnTo>
                <a:lnTo>
                  <a:pt x="1251" y="1888"/>
                </a:lnTo>
                <a:lnTo>
                  <a:pt x="1250" y="1888"/>
                </a:lnTo>
                <a:lnTo>
                  <a:pt x="1250" y="1887"/>
                </a:lnTo>
                <a:lnTo>
                  <a:pt x="1250" y="1888"/>
                </a:lnTo>
                <a:lnTo>
                  <a:pt x="1248" y="1887"/>
                </a:lnTo>
                <a:lnTo>
                  <a:pt x="1247" y="1887"/>
                </a:lnTo>
                <a:lnTo>
                  <a:pt x="1247" y="1885"/>
                </a:lnTo>
                <a:lnTo>
                  <a:pt x="1245" y="1885"/>
                </a:lnTo>
                <a:lnTo>
                  <a:pt x="1245" y="1883"/>
                </a:lnTo>
                <a:lnTo>
                  <a:pt x="1245" y="1882"/>
                </a:lnTo>
                <a:lnTo>
                  <a:pt x="1247" y="1882"/>
                </a:lnTo>
                <a:lnTo>
                  <a:pt x="1248" y="1882"/>
                </a:lnTo>
                <a:lnTo>
                  <a:pt x="1248" y="1880"/>
                </a:lnTo>
                <a:lnTo>
                  <a:pt x="1248" y="1879"/>
                </a:lnTo>
                <a:lnTo>
                  <a:pt x="1248" y="1877"/>
                </a:lnTo>
                <a:lnTo>
                  <a:pt x="1248" y="1879"/>
                </a:lnTo>
                <a:lnTo>
                  <a:pt x="1247" y="1879"/>
                </a:lnTo>
                <a:lnTo>
                  <a:pt x="1247" y="1880"/>
                </a:lnTo>
                <a:lnTo>
                  <a:pt x="1248" y="1880"/>
                </a:lnTo>
                <a:lnTo>
                  <a:pt x="1247" y="1880"/>
                </a:lnTo>
                <a:lnTo>
                  <a:pt x="1245" y="1880"/>
                </a:lnTo>
                <a:lnTo>
                  <a:pt x="1245" y="1879"/>
                </a:lnTo>
                <a:lnTo>
                  <a:pt x="1245" y="1877"/>
                </a:lnTo>
                <a:lnTo>
                  <a:pt x="1243" y="1877"/>
                </a:lnTo>
                <a:lnTo>
                  <a:pt x="1243" y="1879"/>
                </a:lnTo>
                <a:lnTo>
                  <a:pt x="1242" y="1879"/>
                </a:lnTo>
                <a:lnTo>
                  <a:pt x="1242" y="1880"/>
                </a:lnTo>
                <a:lnTo>
                  <a:pt x="1240" y="1882"/>
                </a:lnTo>
                <a:lnTo>
                  <a:pt x="1240" y="1880"/>
                </a:lnTo>
                <a:lnTo>
                  <a:pt x="1240" y="1882"/>
                </a:lnTo>
                <a:lnTo>
                  <a:pt x="1242" y="1882"/>
                </a:lnTo>
                <a:lnTo>
                  <a:pt x="1243" y="1882"/>
                </a:lnTo>
                <a:lnTo>
                  <a:pt x="1245" y="1882"/>
                </a:lnTo>
                <a:lnTo>
                  <a:pt x="1245" y="1883"/>
                </a:lnTo>
                <a:lnTo>
                  <a:pt x="1245" y="1885"/>
                </a:lnTo>
                <a:lnTo>
                  <a:pt x="1245" y="1887"/>
                </a:lnTo>
                <a:lnTo>
                  <a:pt x="1245" y="1888"/>
                </a:lnTo>
                <a:lnTo>
                  <a:pt x="1245" y="1890"/>
                </a:lnTo>
                <a:lnTo>
                  <a:pt x="1245" y="1891"/>
                </a:lnTo>
                <a:lnTo>
                  <a:pt x="1245" y="1893"/>
                </a:lnTo>
                <a:lnTo>
                  <a:pt x="1243" y="1893"/>
                </a:lnTo>
                <a:lnTo>
                  <a:pt x="1242" y="1893"/>
                </a:lnTo>
                <a:lnTo>
                  <a:pt x="1240" y="1893"/>
                </a:lnTo>
                <a:lnTo>
                  <a:pt x="1240" y="1891"/>
                </a:lnTo>
                <a:lnTo>
                  <a:pt x="1239" y="1891"/>
                </a:lnTo>
                <a:lnTo>
                  <a:pt x="1239" y="1893"/>
                </a:lnTo>
                <a:lnTo>
                  <a:pt x="1239" y="1895"/>
                </a:lnTo>
                <a:lnTo>
                  <a:pt x="1239" y="1896"/>
                </a:lnTo>
                <a:lnTo>
                  <a:pt x="1240" y="1896"/>
                </a:lnTo>
                <a:lnTo>
                  <a:pt x="1240" y="1898"/>
                </a:lnTo>
                <a:lnTo>
                  <a:pt x="1242" y="1898"/>
                </a:lnTo>
                <a:lnTo>
                  <a:pt x="1243" y="1898"/>
                </a:lnTo>
                <a:lnTo>
                  <a:pt x="1245" y="1898"/>
                </a:lnTo>
                <a:lnTo>
                  <a:pt x="1247" y="1898"/>
                </a:lnTo>
                <a:lnTo>
                  <a:pt x="1247" y="1896"/>
                </a:lnTo>
                <a:lnTo>
                  <a:pt x="1245" y="1896"/>
                </a:lnTo>
                <a:lnTo>
                  <a:pt x="1243" y="1896"/>
                </a:lnTo>
                <a:lnTo>
                  <a:pt x="1243" y="1895"/>
                </a:lnTo>
                <a:lnTo>
                  <a:pt x="1245" y="1893"/>
                </a:lnTo>
                <a:lnTo>
                  <a:pt x="1247" y="1891"/>
                </a:lnTo>
                <a:lnTo>
                  <a:pt x="1248" y="1891"/>
                </a:lnTo>
                <a:lnTo>
                  <a:pt x="1250" y="1891"/>
                </a:lnTo>
                <a:lnTo>
                  <a:pt x="1248" y="1891"/>
                </a:lnTo>
                <a:lnTo>
                  <a:pt x="1250" y="1891"/>
                </a:lnTo>
                <a:lnTo>
                  <a:pt x="1250" y="1893"/>
                </a:lnTo>
                <a:lnTo>
                  <a:pt x="1251" y="1893"/>
                </a:lnTo>
                <a:lnTo>
                  <a:pt x="1251" y="1891"/>
                </a:lnTo>
                <a:lnTo>
                  <a:pt x="1253" y="1891"/>
                </a:lnTo>
                <a:lnTo>
                  <a:pt x="1253" y="1893"/>
                </a:lnTo>
                <a:lnTo>
                  <a:pt x="1253" y="1895"/>
                </a:lnTo>
                <a:lnTo>
                  <a:pt x="1253" y="1896"/>
                </a:lnTo>
                <a:lnTo>
                  <a:pt x="1251" y="1896"/>
                </a:lnTo>
                <a:lnTo>
                  <a:pt x="1250" y="1896"/>
                </a:lnTo>
                <a:lnTo>
                  <a:pt x="1251" y="1896"/>
                </a:lnTo>
                <a:lnTo>
                  <a:pt x="1251" y="1898"/>
                </a:lnTo>
                <a:lnTo>
                  <a:pt x="1250" y="1898"/>
                </a:lnTo>
                <a:lnTo>
                  <a:pt x="1248" y="1899"/>
                </a:lnTo>
                <a:lnTo>
                  <a:pt x="1248" y="1901"/>
                </a:lnTo>
                <a:lnTo>
                  <a:pt x="1250" y="1901"/>
                </a:lnTo>
                <a:lnTo>
                  <a:pt x="1250" y="1899"/>
                </a:lnTo>
                <a:lnTo>
                  <a:pt x="1250" y="1898"/>
                </a:lnTo>
                <a:lnTo>
                  <a:pt x="1251" y="1898"/>
                </a:lnTo>
                <a:lnTo>
                  <a:pt x="1253" y="1898"/>
                </a:lnTo>
                <a:lnTo>
                  <a:pt x="1255" y="1898"/>
                </a:lnTo>
                <a:lnTo>
                  <a:pt x="1255" y="1899"/>
                </a:lnTo>
                <a:lnTo>
                  <a:pt x="1255" y="1898"/>
                </a:lnTo>
                <a:lnTo>
                  <a:pt x="1255" y="1896"/>
                </a:lnTo>
                <a:lnTo>
                  <a:pt x="1255" y="1895"/>
                </a:lnTo>
                <a:lnTo>
                  <a:pt x="1255" y="1893"/>
                </a:lnTo>
                <a:lnTo>
                  <a:pt x="1256" y="1895"/>
                </a:lnTo>
                <a:lnTo>
                  <a:pt x="1258" y="1895"/>
                </a:lnTo>
                <a:lnTo>
                  <a:pt x="1258" y="1896"/>
                </a:lnTo>
                <a:lnTo>
                  <a:pt x="1259" y="1896"/>
                </a:lnTo>
                <a:lnTo>
                  <a:pt x="1259" y="1898"/>
                </a:lnTo>
                <a:lnTo>
                  <a:pt x="1259" y="1899"/>
                </a:lnTo>
                <a:lnTo>
                  <a:pt x="1261" y="1899"/>
                </a:lnTo>
                <a:lnTo>
                  <a:pt x="1263" y="1899"/>
                </a:lnTo>
                <a:lnTo>
                  <a:pt x="1263" y="1901"/>
                </a:lnTo>
                <a:lnTo>
                  <a:pt x="1264" y="1901"/>
                </a:lnTo>
                <a:lnTo>
                  <a:pt x="1264" y="1903"/>
                </a:lnTo>
                <a:lnTo>
                  <a:pt x="1266" y="1903"/>
                </a:lnTo>
                <a:lnTo>
                  <a:pt x="1267" y="1904"/>
                </a:lnTo>
                <a:lnTo>
                  <a:pt x="1267" y="1906"/>
                </a:lnTo>
                <a:lnTo>
                  <a:pt x="1267" y="1907"/>
                </a:lnTo>
                <a:lnTo>
                  <a:pt x="1269" y="1907"/>
                </a:lnTo>
                <a:lnTo>
                  <a:pt x="1269" y="1909"/>
                </a:lnTo>
                <a:lnTo>
                  <a:pt x="1269" y="1911"/>
                </a:lnTo>
                <a:lnTo>
                  <a:pt x="1267" y="1911"/>
                </a:lnTo>
                <a:lnTo>
                  <a:pt x="1267" y="1912"/>
                </a:lnTo>
                <a:lnTo>
                  <a:pt x="1267" y="1914"/>
                </a:lnTo>
                <a:lnTo>
                  <a:pt x="1267" y="1915"/>
                </a:lnTo>
                <a:lnTo>
                  <a:pt x="1267" y="1917"/>
                </a:lnTo>
                <a:lnTo>
                  <a:pt x="1266" y="1917"/>
                </a:lnTo>
                <a:lnTo>
                  <a:pt x="1266" y="1919"/>
                </a:lnTo>
                <a:lnTo>
                  <a:pt x="1266" y="1920"/>
                </a:lnTo>
                <a:lnTo>
                  <a:pt x="1266" y="1922"/>
                </a:lnTo>
                <a:lnTo>
                  <a:pt x="1267" y="1922"/>
                </a:lnTo>
                <a:lnTo>
                  <a:pt x="1266" y="1922"/>
                </a:lnTo>
                <a:lnTo>
                  <a:pt x="1266" y="1923"/>
                </a:lnTo>
                <a:lnTo>
                  <a:pt x="1266" y="1925"/>
                </a:lnTo>
                <a:lnTo>
                  <a:pt x="1267" y="1925"/>
                </a:lnTo>
                <a:lnTo>
                  <a:pt x="1267" y="1927"/>
                </a:lnTo>
                <a:lnTo>
                  <a:pt x="1267" y="1928"/>
                </a:lnTo>
                <a:lnTo>
                  <a:pt x="1267" y="1930"/>
                </a:lnTo>
                <a:lnTo>
                  <a:pt x="1267" y="1931"/>
                </a:lnTo>
                <a:lnTo>
                  <a:pt x="1267" y="1933"/>
                </a:lnTo>
                <a:lnTo>
                  <a:pt x="1267" y="1935"/>
                </a:lnTo>
                <a:lnTo>
                  <a:pt x="1267" y="1936"/>
                </a:lnTo>
                <a:lnTo>
                  <a:pt x="1267" y="1938"/>
                </a:lnTo>
                <a:lnTo>
                  <a:pt x="1267" y="1939"/>
                </a:lnTo>
                <a:lnTo>
                  <a:pt x="1267" y="1941"/>
                </a:lnTo>
                <a:lnTo>
                  <a:pt x="1269" y="1941"/>
                </a:lnTo>
                <a:lnTo>
                  <a:pt x="1269" y="1943"/>
                </a:lnTo>
                <a:lnTo>
                  <a:pt x="1269" y="1944"/>
                </a:lnTo>
                <a:lnTo>
                  <a:pt x="1269" y="1946"/>
                </a:lnTo>
                <a:lnTo>
                  <a:pt x="1269" y="1947"/>
                </a:lnTo>
                <a:lnTo>
                  <a:pt x="1269" y="1949"/>
                </a:lnTo>
                <a:lnTo>
                  <a:pt x="1269" y="1951"/>
                </a:lnTo>
                <a:lnTo>
                  <a:pt x="1269" y="1952"/>
                </a:lnTo>
                <a:lnTo>
                  <a:pt x="1269" y="1954"/>
                </a:lnTo>
                <a:lnTo>
                  <a:pt x="1269" y="1955"/>
                </a:lnTo>
                <a:lnTo>
                  <a:pt x="1267" y="1957"/>
                </a:lnTo>
                <a:lnTo>
                  <a:pt x="1267" y="1959"/>
                </a:lnTo>
                <a:lnTo>
                  <a:pt x="1269" y="1959"/>
                </a:lnTo>
                <a:lnTo>
                  <a:pt x="1269" y="1960"/>
                </a:lnTo>
                <a:lnTo>
                  <a:pt x="1269" y="1962"/>
                </a:lnTo>
                <a:lnTo>
                  <a:pt x="1269" y="1963"/>
                </a:lnTo>
                <a:lnTo>
                  <a:pt x="1267" y="1963"/>
                </a:lnTo>
                <a:lnTo>
                  <a:pt x="1269" y="1963"/>
                </a:lnTo>
                <a:lnTo>
                  <a:pt x="1269" y="1965"/>
                </a:lnTo>
                <a:lnTo>
                  <a:pt x="1267" y="1965"/>
                </a:lnTo>
                <a:lnTo>
                  <a:pt x="1267" y="1967"/>
                </a:lnTo>
                <a:lnTo>
                  <a:pt x="1267" y="1968"/>
                </a:lnTo>
                <a:lnTo>
                  <a:pt x="1267" y="1970"/>
                </a:lnTo>
                <a:lnTo>
                  <a:pt x="1266" y="1970"/>
                </a:lnTo>
                <a:lnTo>
                  <a:pt x="1267" y="1970"/>
                </a:lnTo>
                <a:lnTo>
                  <a:pt x="1267" y="1971"/>
                </a:lnTo>
                <a:lnTo>
                  <a:pt x="1266" y="1971"/>
                </a:lnTo>
                <a:lnTo>
                  <a:pt x="1266" y="1973"/>
                </a:lnTo>
                <a:lnTo>
                  <a:pt x="1264" y="1973"/>
                </a:lnTo>
                <a:lnTo>
                  <a:pt x="1264" y="1971"/>
                </a:lnTo>
                <a:lnTo>
                  <a:pt x="1264" y="1973"/>
                </a:lnTo>
                <a:lnTo>
                  <a:pt x="1263" y="1973"/>
                </a:lnTo>
                <a:lnTo>
                  <a:pt x="1263" y="1975"/>
                </a:lnTo>
                <a:lnTo>
                  <a:pt x="1261" y="1975"/>
                </a:lnTo>
                <a:lnTo>
                  <a:pt x="1261" y="1976"/>
                </a:lnTo>
                <a:lnTo>
                  <a:pt x="1259" y="1976"/>
                </a:lnTo>
                <a:lnTo>
                  <a:pt x="1259" y="1978"/>
                </a:lnTo>
                <a:lnTo>
                  <a:pt x="1258" y="1978"/>
                </a:lnTo>
                <a:lnTo>
                  <a:pt x="1256" y="1978"/>
                </a:lnTo>
                <a:lnTo>
                  <a:pt x="1258" y="1979"/>
                </a:lnTo>
                <a:lnTo>
                  <a:pt x="1259" y="1979"/>
                </a:lnTo>
                <a:lnTo>
                  <a:pt x="1259" y="1981"/>
                </a:lnTo>
                <a:lnTo>
                  <a:pt x="1258" y="1981"/>
                </a:lnTo>
                <a:lnTo>
                  <a:pt x="1258" y="1979"/>
                </a:lnTo>
                <a:lnTo>
                  <a:pt x="1256" y="1979"/>
                </a:lnTo>
                <a:lnTo>
                  <a:pt x="1256" y="1981"/>
                </a:lnTo>
                <a:lnTo>
                  <a:pt x="1258" y="1981"/>
                </a:lnTo>
                <a:lnTo>
                  <a:pt x="1258" y="1983"/>
                </a:lnTo>
                <a:lnTo>
                  <a:pt x="1258" y="1984"/>
                </a:lnTo>
                <a:lnTo>
                  <a:pt x="1256" y="1984"/>
                </a:lnTo>
                <a:lnTo>
                  <a:pt x="1256" y="1986"/>
                </a:lnTo>
                <a:lnTo>
                  <a:pt x="1255" y="1986"/>
                </a:lnTo>
                <a:lnTo>
                  <a:pt x="1255" y="1984"/>
                </a:lnTo>
                <a:lnTo>
                  <a:pt x="1253" y="1984"/>
                </a:lnTo>
                <a:lnTo>
                  <a:pt x="1255" y="1986"/>
                </a:lnTo>
                <a:lnTo>
                  <a:pt x="1255" y="1987"/>
                </a:lnTo>
                <a:lnTo>
                  <a:pt x="1253" y="1989"/>
                </a:lnTo>
                <a:lnTo>
                  <a:pt x="1253" y="1987"/>
                </a:lnTo>
                <a:lnTo>
                  <a:pt x="1251" y="1987"/>
                </a:lnTo>
                <a:lnTo>
                  <a:pt x="1251" y="1986"/>
                </a:lnTo>
                <a:lnTo>
                  <a:pt x="1250" y="1984"/>
                </a:lnTo>
                <a:lnTo>
                  <a:pt x="1250" y="1986"/>
                </a:lnTo>
                <a:lnTo>
                  <a:pt x="1250" y="1984"/>
                </a:lnTo>
                <a:lnTo>
                  <a:pt x="1248" y="1984"/>
                </a:lnTo>
                <a:lnTo>
                  <a:pt x="1248" y="1983"/>
                </a:lnTo>
                <a:lnTo>
                  <a:pt x="1248" y="1981"/>
                </a:lnTo>
                <a:lnTo>
                  <a:pt x="1248" y="1979"/>
                </a:lnTo>
                <a:lnTo>
                  <a:pt x="1247" y="1979"/>
                </a:lnTo>
                <a:lnTo>
                  <a:pt x="1248" y="1979"/>
                </a:lnTo>
                <a:lnTo>
                  <a:pt x="1248" y="1978"/>
                </a:lnTo>
                <a:lnTo>
                  <a:pt x="1247" y="1978"/>
                </a:lnTo>
                <a:lnTo>
                  <a:pt x="1245" y="1978"/>
                </a:lnTo>
                <a:lnTo>
                  <a:pt x="1247" y="1978"/>
                </a:lnTo>
                <a:lnTo>
                  <a:pt x="1247" y="1976"/>
                </a:lnTo>
                <a:lnTo>
                  <a:pt x="1245" y="1976"/>
                </a:lnTo>
                <a:lnTo>
                  <a:pt x="1245" y="1978"/>
                </a:lnTo>
                <a:lnTo>
                  <a:pt x="1245" y="1976"/>
                </a:lnTo>
                <a:lnTo>
                  <a:pt x="1243" y="1975"/>
                </a:lnTo>
                <a:lnTo>
                  <a:pt x="1243" y="1973"/>
                </a:lnTo>
                <a:lnTo>
                  <a:pt x="1242" y="1973"/>
                </a:lnTo>
                <a:lnTo>
                  <a:pt x="1242" y="1971"/>
                </a:lnTo>
                <a:lnTo>
                  <a:pt x="1240" y="1971"/>
                </a:lnTo>
                <a:lnTo>
                  <a:pt x="1239" y="1971"/>
                </a:lnTo>
                <a:lnTo>
                  <a:pt x="1237" y="1971"/>
                </a:lnTo>
                <a:lnTo>
                  <a:pt x="1237" y="1970"/>
                </a:lnTo>
                <a:lnTo>
                  <a:pt x="1237" y="1968"/>
                </a:lnTo>
                <a:lnTo>
                  <a:pt x="1235" y="1968"/>
                </a:lnTo>
                <a:lnTo>
                  <a:pt x="1237" y="1968"/>
                </a:lnTo>
                <a:lnTo>
                  <a:pt x="1237" y="1967"/>
                </a:lnTo>
                <a:lnTo>
                  <a:pt x="1239" y="1967"/>
                </a:lnTo>
                <a:lnTo>
                  <a:pt x="1237" y="1967"/>
                </a:lnTo>
                <a:lnTo>
                  <a:pt x="1237" y="1965"/>
                </a:lnTo>
                <a:lnTo>
                  <a:pt x="1235" y="1963"/>
                </a:lnTo>
                <a:lnTo>
                  <a:pt x="1237" y="1963"/>
                </a:lnTo>
                <a:lnTo>
                  <a:pt x="1237" y="1962"/>
                </a:lnTo>
                <a:lnTo>
                  <a:pt x="1235" y="1962"/>
                </a:lnTo>
                <a:lnTo>
                  <a:pt x="1235" y="1963"/>
                </a:lnTo>
                <a:lnTo>
                  <a:pt x="1235" y="1962"/>
                </a:lnTo>
                <a:lnTo>
                  <a:pt x="1235" y="1960"/>
                </a:lnTo>
                <a:lnTo>
                  <a:pt x="1235" y="1959"/>
                </a:lnTo>
                <a:lnTo>
                  <a:pt x="1235" y="1957"/>
                </a:lnTo>
                <a:lnTo>
                  <a:pt x="1235" y="1955"/>
                </a:lnTo>
                <a:lnTo>
                  <a:pt x="1235" y="1954"/>
                </a:lnTo>
                <a:lnTo>
                  <a:pt x="1234" y="1954"/>
                </a:lnTo>
                <a:lnTo>
                  <a:pt x="1234" y="1952"/>
                </a:lnTo>
                <a:lnTo>
                  <a:pt x="1235" y="1952"/>
                </a:lnTo>
                <a:lnTo>
                  <a:pt x="1234" y="1952"/>
                </a:lnTo>
                <a:lnTo>
                  <a:pt x="1234" y="1951"/>
                </a:lnTo>
                <a:lnTo>
                  <a:pt x="1234" y="1949"/>
                </a:lnTo>
                <a:lnTo>
                  <a:pt x="1235" y="1949"/>
                </a:lnTo>
                <a:lnTo>
                  <a:pt x="1235" y="1947"/>
                </a:lnTo>
                <a:lnTo>
                  <a:pt x="1235" y="1949"/>
                </a:lnTo>
                <a:lnTo>
                  <a:pt x="1234" y="1949"/>
                </a:lnTo>
                <a:lnTo>
                  <a:pt x="1234" y="1947"/>
                </a:lnTo>
                <a:lnTo>
                  <a:pt x="1234" y="1946"/>
                </a:lnTo>
                <a:lnTo>
                  <a:pt x="1234" y="1944"/>
                </a:lnTo>
                <a:lnTo>
                  <a:pt x="1234" y="1943"/>
                </a:lnTo>
                <a:lnTo>
                  <a:pt x="1232" y="1944"/>
                </a:lnTo>
                <a:lnTo>
                  <a:pt x="1232" y="1946"/>
                </a:lnTo>
                <a:lnTo>
                  <a:pt x="1232" y="1944"/>
                </a:lnTo>
                <a:lnTo>
                  <a:pt x="1231" y="1944"/>
                </a:lnTo>
                <a:lnTo>
                  <a:pt x="1231" y="1946"/>
                </a:lnTo>
                <a:lnTo>
                  <a:pt x="1232" y="1946"/>
                </a:lnTo>
                <a:lnTo>
                  <a:pt x="1232" y="1947"/>
                </a:lnTo>
                <a:lnTo>
                  <a:pt x="1232" y="1949"/>
                </a:lnTo>
                <a:lnTo>
                  <a:pt x="1231" y="1949"/>
                </a:lnTo>
                <a:lnTo>
                  <a:pt x="1231" y="1947"/>
                </a:lnTo>
                <a:lnTo>
                  <a:pt x="1229" y="1947"/>
                </a:lnTo>
                <a:lnTo>
                  <a:pt x="1229" y="1946"/>
                </a:lnTo>
                <a:lnTo>
                  <a:pt x="1231" y="1946"/>
                </a:lnTo>
                <a:lnTo>
                  <a:pt x="1231" y="1944"/>
                </a:lnTo>
                <a:lnTo>
                  <a:pt x="1229" y="1944"/>
                </a:lnTo>
                <a:lnTo>
                  <a:pt x="1231" y="1944"/>
                </a:lnTo>
                <a:lnTo>
                  <a:pt x="1229" y="1943"/>
                </a:lnTo>
                <a:lnTo>
                  <a:pt x="1229" y="1941"/>
                </a:lnTo>
                <a:lnTo>
                  <a:pt x="1229" y="1939"/>
                </a:lnTo>
                <a:lnTo>
                  <a:pt x="1229" y="1938"/>
                </a:lnTo>
                <a:lnTo>
                  <a:pt x="1229" y="1939"/>
                </a:lnTo>
                <a:lnTo>
                  <a:pt x="1231" y="1939"/>
                </a:lnTo>
                <a:lnTo>
                  <a:pt x="1231" y="1938"/>
                </a:lnTo>
                <a:lnTo>
                  <a:pt x="1231" y="1936"/>
                </a:lnTo>
                <a:lnTo>
                  <a:pt x="1229" y="1936"/>
                </a:lnTo>
                <a:lnTo>
                  <a:pt x="1231" y="1936"/>
                </a:lnTo>
                <a:lnTo>
                  <a:pt x="1231" y="1935"/>
                </a:lnTo>
                <a:lnTo>
                  <a:pt x="1229" y="1935"/>
                </a:lnTo>
                <a:lnTo>
                  <a:pt x="1229" y="1933"/>
                </a:lnTo>
                <a:lnTo>
                  <a:pt x="1229" y="1931"/>
                </a:lnTo>
                <a:lnTo>
                  <a:pt x="1231" y="1931"/>
                </a:lnTo>
                <a:lnTo>
                  <a:pt x="1229" y="1931"/>
                </a:lnTo>
                <a:lnTo>
                  <a:pt x="1229" y="1933"/>
                </a:lnTo>
                <a:lnTo>
                  <a:pt x="1227" y="1930"/>
                </a:lnTo>
                <a:lnTo>
                  <a:pt x="1227" y="1928"/>
                </a:lnTo>
                <a:lnTo>
                  <a:pt x="1229" y="1928"/>
                </a:lnTo>
                <a:lnTo>
                  <a:pt x="1229" y="1927"/>
                </a:lnTo>
                <a:lnTo>
                  <a:pt x="1227" y="1927"/>
                </a:lnTo>
                <a:lnTo>
                  <a:pt x="1229" y="1925"/>
                </a:lnTo>
                <a:lnTo>
                  <a:pt x="1229" y="1923"/>
                </a:lnTo>
                <a:lnTo>
                  <a:pt x="1231" y="1923"/>
                </a:lnTo>
                <a:lnTo>
                  <a:pt x="1231" y="1925"/>
                </a:lnTo>
                <a:lnTo>
                  <a:pt x="1232" y="1925"/>
                </a:lnTo>
                <a:lnTo>
                  <a:pt x="1232" y="1923"/>
                </a:lnTo>
                <a:lnTo>
                  <a:pt x="1231" y="1923"/>
                </a:lnTo>
                <a:lnTo>
                  <a:pt x="1229" y="1923"/>
                </a:lnTo>
                <a:lnTo>
                  <a:pt x="1229" y="1925"/>
                </a:lnTo>
                <a:lnTo>
                  <a:pt x="1227" y="1925"/>
                </a:lnTo>
                <a:lnTo>
                  <a:pt x="1227" y="1923"/>
                </a:lnTo>
                <a:lnTo>
                  <a:pt x="1226" y="1923"/>
                </a:lnTo>
                <a:lnTo>
                  <a:pt x="1226" y="1922"/>
                </a:lnTo>
                <a:lnTo>
                  <a:pt x="1227" y="1922"/>
                </a:lnTo>
                <a:lnTo>
                  <a:pt x="1226" y="1920"/>
                </a:lnTo>
                <a:lnTo>
                  <a:pt x="1226" y="1919"/>
                </a:lnTo>
                <a:lnTo>
                  <a:pt x="1226" y="1917"/>
                </a:lnTo>
                <a:lnTo>
                  <a:pt x="1226" y="1915"/>
                </a:lnTo>
                <a:lnTo>
                  <a:pt x="1226" y="1914"/>
                </a:lnTo>
                <a:lnTo>
                  <a:pt x="1227" y="1914"/>
                </a:lnTo>
                <a:lnTo>
                  <a:pt x="1227" y="1912"/>
                </a:lnTo>
                <a:lnTo>
                  <a:pt x="1227" y="1911"/>
                </a:lnTo>
                <a:lnTo>
                  <a:pt x="1226" y="1911"/>
                </a:lnTo>
                <a:lnTo>
                  <a:pt x="1227" y="1911"/>
                </a:lnTo>
                <a:lnTo>
                  <a:pt x="1227" y="1909"/>
                </a:lnTo>
                <a:lnTo>
                  <a:pt x="1227" y="1907"/>
                </a:lnTo>
                <a:lnTo>
                  <a:pt x="1227" y="1906"/>
                </a:lnTo>
                <a:lnTo>
                  <a:pt x="1227" y="1904"/>
                </a:lnTo>
                <a:lnTo>
                  <a:pt x="1227" y="1903"/>
                </a:lnTo>
                <a:lnTo>
                  <a:pt x="1229" y="1903"/>
                </a:lnTo>
                <a:lnTo>
                  <a:pt x="1229" y="1901"/>
                </a:lnTo>
                <a:lnTo>
                  <a:pt x="1227" y="1901"/>
                </a:lnTo>
                <a:lnTo>
                  <a:pt x="1227" y="1899"/>
                </a:lnTo>
                <a:lnTo>
                  <a:pt x="1227" y="1898"/>
                </a:lnTo>
                <a:lnTo>
                  <a:pt x="1229" y="1898"/>
                </a:lnTo>
                <a:lnTo>
                  <a:pt x="1231" y="1898"/>
                </a:lnTo>
                <a:lnTo>
                  <a:pt x="1231" y="1896"/>
                </a:lnTo>
                <a:lnTo>
                  <a:pt x="1231" y="1895"/>
                </a:lnTo>
                <a:lnTo>
                  <a:pt x="1232" y="1896"/>
                </a:lnTo>
                <a:lnTo>
                  <a:pt x="1234" y="1896"/>
                </a:lnTo>
                <a:lnTo>
                  <a:pt x="1234" y="1898"/>
                </a:lnTo>
                <a:lnTo>
                  <a:pt x="1235" y="1898"/>
                </a:lnTo>
                <a:lnTo>
                  <a:pt x="1237" y="1896"/>
                </a:lnTo>
                <a:lnTo>
                  <a:pt x="1237" y="1895"/>
                </a:lnTo>
                <a:lnTo>
                  <a:pt x="1235" y="1895"/>
                </a:lnTo>
                <a:lnTo>
                  <a:pt x="1235" y="1893"/>
                </a:lnTo>
                <a:lnTo>
                  <a:pt x="1235" y="1895"/>
                </a:lnTo>
                <a:lnTo>
                  <a:pt x="1234" y="1895"/>
                </a:lnTo>
                <a:lnTo>
                  <a:pt x="1235" y="1895"/>
                </a:lnTo>
                <a:lnTo>
                  <a:pt x="1235" y="1896"/>
                </a:lnTo>
                <a:lnTo>
                  <a:pt x="1234" y="1896"/>
                </a:lnTo>
                <a:lnTo>
                  <a:pt x="1234" y="1895"/>
                </a:lnTo>
                <a:lnTo>
                  <a:pt x="1232" y="1895"/>
                </a:lnTo>
                <a:lnTo>
                  <a:pt x="1232" y="1893"/>
                </a:lnTo>
                <a:lnTo>
                  <a:pt x="1232" y="1891"/>
                </a:lnTo>
                <a:lnTo>
                  <a:pt x="1234" y="1891"/>
                </a:lnTo>
                <a:lnTo>
                  <a:pt x="1232" y="1891"/>
                </a:lnTo>
                <a:lnTo>
                  <a:pt x="1231" y="1891"/>
                </a:lnTo>
                <a:lnTo>
                  <a:pt x="1231" y="1893"/>
                </a:lnTo>
                <a:lnTo>
                  <a:pt x="1231" y="1895"/>
                </a:lnTo>
                <a:lnTo>
                  <a:pt x="1229" y="1895"/>
                </a:lnTo>
                <a:lnTo>
                  <a:pt x="1229" y="1893"/>
                </a:lnTo>
                <a:lnTo>
                  <a:pt x="1227" y="1891"/>
                </a:lnTo>
                <a:lnTo>
                  <a:pt x="1227" y="1890"/>
                </a:lnTo>
                <a:lnTo>
                  <a:pt x="1227" y="1888"/>
                </a:lnTo>
                <a:lnTo>
                  <a:pt x="1227" y="1887"/>
                </a:lnTo>
                <a:lnTo>
                  <a:pt x="1227" y="1885"/>
                </a:lnTo>
                <a:lnTo>
                  <a:pt x="1227" y="1887"/>
                </a:lnTo>
                <a:lnTo>
                  <a:pt x="1226" y="1887"/>
                </a:lnTo>
                <a:lnTo>
                  <a:pt x="1226" y="1888"/>
                </a:lnTo>
                <a:lnTo>
                  <a:pt x="1226" y="1890"/>
                </a:lnTo>
                <a:lnTo>
                  <a:pt x="1226" y="1888"/>
                </a:lnTo>
                <a:lnTo>
                  <a:pt x="1224" y="1888"/>
                </a:lnTo>
                <a:lnTo>
                  <a:pt x="1224" y="1890"/>
                </a:lnTo>
                <a:lnTo>
                  <a:pt x="1223" y="1890"/>
                </a:lnTo>
                <a:lnTo>
                  <a:pt x="1221" y="1890"/>
                </a:lnTo>
                <a:lnTo>
                  <a:pt x="1221" y="1888"/>
                </a:lnTo>
                <a:lnTo>
                  <a:pt x="1221" y="1890"/>
                </a:lnTo>
                <a:lnTo>
                  <a:pt x="1219" y="1890"/>
                </a:lnTo>
                <a:lnTo>
                  <a:pt x="1219" y="1888"/>
                </a:lnTo>
                <a:lnTo>
                  <a:pt x="1219" y="1887"/>
                </a:lnTo>
                <a:lnTo>
                  <a:pt x="1219" y="1885"/>
                </a:lnTo>
                <a:lnTo>
                  <a:pt x="1219" y="1883"/>
                </a:lnTo>
                <a:lnTo>
                  <a:pt x="1221" y="1883"/>
                </a:lnTo>
                <a:lnTo>
                  <a:pt x="1219" y="1883"/>
                </a:lnTo>
                <a:lnTo>
                  <a:pt x="1219" y="1882"/>
                </a:lnTo>
                <a:lnTo>
                  <a:pt x="1218" y="1882"/>
                </a:lnTo>
                <a:lnTo>
                  <a:pt x="1216" y="1882"/>
                </a:lnTo>
                <a:lnTo>
                  <a:pt x="1216" y="1880"/>
                </a:lnTo>
                <a:lnTo>
                  <a:pt x="1218" y="1880"/>
                </a:lnTo>
                <a:lnTo>
                  <a:pt x="1216" y="1879"/>
                </a:lnTo>
                <a:lnTo>
                  <a:pt x="1215" y="1879"/>
                </a:lnTo>
                <a:lnTo>
                  <a:pt x="1215" y="1877"/>
                </a:lnTo>
                <a:lnTo>
                  <a:pt x="1213" y="1877"/>
                </a:lnTo>
                <a:lnTo>
                  <a:pt x="1213" y="1879"/>
                </a:lnTo>
                <a:lnTo>
                  <a:pt x="1213" y="1880"/>
                </a:lnTo>
                <a:lnTo>
                  <a:pt x="1215" y="1880"/>
                </a:lnTo>
                <a:lnTo>
                  <a:pt x="1215" y="1882"/>
                </a:lnTo>
                <a:lnTo>
                  <a:pt x="1213" y="1882"/>
                </a:lnTo>
                <a:lnTo>
                  <a:pt x="1211" y="1882"/>
                </a:lnTo>
                <a:lnTo>
                  <a:pt x="1213" y="1880"/>
                </a:lnTo>
                <a:lnTo>
                  <a:pt x="1211" y="1880"/>
                </a:lnTo>
                <a:lnTo>
                  <a:pt x="1211" y="1882"/>
                </a:lnTo>
                <a:lnTo>
                  <a:pt x="1210" y="1882"/>
                </a:lnTo>
                <a:lnTo>
                  <a:pt x="1210" y="1880"/>
                </a:lnTo>
                <a:lnTo>
                  <a:pt x="1211" y="1880"/>
                </a:lnTo>
                <a:lnTo>
                  <a:pt x="1211" y="1879"/>
                </a:lnTo>
                <a:lnTo>
                  <a:pt x="1210" y="1879"/>
                </a:lnTo>
                <a:lnTo>
                  <a:pt x="1210" y="1877"/>
                </a:lnTo>
                <a:lnTo>
                  <a:pt x="1211" y="1875"/>
                </a:lnTo>
                <a:lnTo>
                  <a:pt x="1211" y="1874"/>
                </a:lnTo>
                <a:lnTo>
                  <a:pt x="1210" y="1874"/>
                </a:lnTo>
                <a:lnTo>
                  <a:pt x="1210" y="1872"/>
                </a:lnTo>
                <a:lnTo>
                  <a:pt x="1211" y="1872"/>
                </a:lnTo>
                <a:lnTo>
                  <a:pt x="1211" y="1871"/>
                </a:lnTo>
                <a:lnTo>
                  <a:pt x="1211" y="1869"/>
                </a:lnTo>
                <a:lnTo>
                  <a:pt x="1211" y="1871"/>
                </a:lnTo>
                <a:lnTo>
                  <a:pt x="1210" y="1869"/>
                </a:lnTo>
                <a:lnTo>
                  <a:pt x="1211" y="1869"/>
                </a:lnTo>
                <a:lnTo>
                  <a:pt x="1211" y="1867"/>
                </a:lnTo>
                <a:lnTo>
                  <a:pt x="1210" y="1867"/>
                </a:lnTo>
                <a:lnTo>
                  <a:pt x="1211" y="1867"/>
                </a:lnTo>
                <a:lnTo>
                  <a:pt x="1211" y="1866"/>
                </a:lnTo>
                <a:lnTo>
                  <a:pt x="1213" y="1866"/>
                </a:lnTo>
                <a:lnTo>
                  <a:pt x="1213" y="1864"/>
                </a:lnTo>
                <a:lnTo>
                  <a:pt x="1213" y="1863"/>
                </a:lnTo>
                <a:lnTo>
                  <a:pt x="1215" y="1861"/>
                </a:lnTo>
                <a:lnTo>
                  <a:pt x="1213" y="1861"/>
                </a:lnTo>
                <a:lnTo>
                  <a:pt x="1213" y="1859"/>
                </a:lnTo>
                <a:lnTo>
                  <a:pt x="1213" y="1858"/>
                </a:lnTo>
                <a:lnTo>
                  <a:pt x="1215" y="1858"/>
                </a:lnTo>
                <a:lnTo>
                  <a:pt x="1216" y="1858"/>
                </a:lnTo>
                <a:lnTo>
                  <a:pt x="1216" y="1859"/>
                </a:lnTo>
                <a:lnTo>
                  <a:pt x="1216" y="1861"/>
                </a:lnTo>
                <a:lnTo>
                  <a:pt x="1218" y="1863"/>
                </a:lnTo>
                <a:lnTo>
                  <a:pt x="1219" y="1863"/>
                </a:lnTo>
                <a:lnTo>
                  <a:pt x="1219" y="1864"/>
                </a:lnTo>
                <a:lnTo>
                  <a:pt x="1221" y="1866"/>
                </a:lnTo>
                <a:lnTo>
                  <a:pt x="1221" y="1867"/>
                </a:lnTo>
                <a:lnTo>
                  <a:pt x="1223" y="1867"/>
                </a:lnTo>
                <a:lnTo>
                  <a:pt x="1223" y="1869"/>
                </a:lnTo>
                <a:lnTo>
                  <a:pt x="1224" y="1869"/>
                </a:lnTo>
                <a:lnTo>
                  <a:pt x="1226" y="1871"/>
                </a:lnTo>
                <a:lnTo>
                  <a:pt x="1229" y="1872"/>
                </a:lnTo>
                <a:lnTo>
                  <a:pt x="1229" y="1874"/>
                </a:lnTo>
                <a:lnTo>
                  <a:pt x="1231" y="1874"/>
                </a:lnTo>
                <a:lnTo>
                  <a:pt x="1231" y="1875"/>
                </a:lnTo>
                <a:lnTo>
                  <a:pt x="1232" y="1875"/>
                </a:lnTo>
                <a:lnTo>
                  <a:pt x="1232" y="1877"/>
                </a:lnTo>
                <a:lnTo>
                  <a:pt x="1234" y="1877"/>
                </a:lnTo>
                <a:lnTo>
                  <a:pt x="1234" y="1879"/>
                </a:lnTo>
                <a:lnTo>
                  <a:pt x="1235" y="1879"/>
                </a:lnTo>
                <a:lnTo>
                  <a:pt x="1235" y="1880"/>
                </a:lnTo>
                <a:lnTo>
                  <a:pt x="1237" y="1880"/>
                </a:lnTo>
                <a:lnTo>
                  <a:pt x="1237" y="1879"/>
                </a:lnTo>
                <a:lnTo>
                  <a:pt x="1237" y="1877"/>
                </a:lnTo>
                <a:lnTo>
                  <a:pt x="1235" y="1877"/>
                </a:lnTo>
                <a:lnTo>
                  <a:pt x="1235" y="1875"/>
                </a:lnTo>
                <a:lnTo>
                  <a:pt x="1234" y="1875"/>
                </a:lnTo>
                <a:lnTo>
                  <a:pt x="1234" y="1874"/>
                </a:lnTo>
                <a:lnTo>
                  <a:pt x="1235" y="1874"/>
                </a:lnTo>
                <a:lnTo>
                  <a:pt x="1237" y="1874"/>
                </a:lnTo>
                <a:lnTo>
                  <a:pt x="1239" y="1874"/>
                </a:lnTo>
                <a:lnTo>
                  <a:pt x="1239" y="1872"/>
                </a:lnTo>
                <a:lnTo>
                  <a:pt x="1239" y="1871"/>
                </a:lnTo>
                <a:lnTo>
                  <a:pt x="1240" y="1871"/>
                </a:lnTo>
                <a:lnTo>
                  <a:pt x="1240" y="1872"/>
                </a:lnTo>
                <a:lnTo>
                  <a:pt x="1240" y="1871"/>
                </a:lnTo>
                <a:lnTo>
                  <a:pt x="1242" y="1871"/>
                </a:lnTo>
                <a:lnTo>
                  <a:pt x="1243" y="1871"/>
                </a:lnTo>
                <a:lnTo>
                  <a:pt x="1243" y="1869"/>
                </a:lnTo>
                <a:lnTo>
                  <a:pt x="1242" y="1869"/>
                </a:lnTo>
                <a:lnTo>
                  <a:pt x="1242" y="1867"/>
                </a:lnTo>
                <a:lnTo>
                  <a:pt x="1240" y="1867"/>
                </a:lnTo>
                <a:lnTo>
                  <a:pt x="1239" y="1867"/>
                </a:lnTo>
                <a:lnTo>
                  <a:pt x="1239" y="1866"/>
                </a:lnTo>
                <a:lnTo>
                  <a:pt x="1237" y="1866"/>
                </a:lnTo>
                <a:lnTo>
                  <a:pt x="1239" y="1866"/>
                </a:lnTo>
                <a:lnTo>
                  <a:pt x="1239" y="1864"/>
                </a:lnTo>
                <a:lnTo>
                  <a:pt x="1237" y="1864"/>
                </a:lnTo>
                <a:lnTo>
                  <a:pt x="1237" y="1863"/>
                </a:lnTo>
                <a:lnTo>
                  <a:pt x="1239" y="1863"/>
                </a:lnTo>
                <a:lnTo>
                  <a:pt x="1240" y="1863"/>
                </a:lnTo>
                <a:lnTo>
                  <a:pt x="1242" y="1863"/>
                </a:lnTo>
                <a:lnTo>
                  <a:pt x="1243" y="1861"/>
                </a:lnTo>
                <a:lnTo>
                  <a:pt x="1242" y="1861"/>
                </a:lnTo>
                <a:lnTo>
                  <a:pt x="1240" y="1861"/>
                </a:lnTo>
                <a:lnTo>
                  <a:pt x="1239" y="1861"/>
                </a:lnTo>
                <a:lnTo>
                  <a:pt x="1239" y="1859"/>
                </a:lnTo>
                <a:lnTo>
                  <a:pt x="1240" y="1859"/>
                </a:lnTo>
                <a:lnTo>
                  <a:pt x="1239" y="1859"/>
                </a:lnTo>
                <a:lnTo>
                  <a:pt x="1237" y="1859"/>
                </a:lnTo>
                <a:lnTo>
                  <a:pt x="1237" y="1858"/>
                </a:lnTo>
                <a:lnTo>
                  <a:pt x="1235" y="1858"/>
                </a:lnTo>
                <a:lnTo>
                  <a:pt x="1235" y="1859"/>
                </a:lnTo>
                <a:lnTo>
                  <a:pt x="1235" y="1858"/>
                </a:lnTo>
                <a:lnTo>
                  <a:pt x="1234" y="1858"/>
                </a:lnTo>
                <a:lnTo>
                  <a:pt x="1232" y="1858"/>
                </a:lnTo>
                <a:lnTo>
                  <a:pt x="1231" y="1858"/>
                </a:lnTo>
                <a:lnTo>
                  <a:pt x="1231" y="1859"/>
                </a:lnTo>
                <a:lnTo>
                  <a:pt x="1231" y="1858"/>
                </a:lnTo>
                <a:lnTo>
                  <a:pt x="1231" y="1856"/>
                </a:lnTo>
                <a:lnTo>
                  <a:pt x="1231" y="1855"/>
                </a:lnTo>
                <a:lnTo>
                  <a:pt x="1231" y="1853"/>
                </a:lnTo>
                <a:lnTo>
                  <a:pt x="1232" y="1853"/>
                </a:lnTo>
                <a:lnTo>
                  <a:pt x="1232" y="1851"/>
                </a:lnTo>
                <a:lnTo>
                  <a:pt x="1232" y="1850"/>
                </a:lnTo>
                <a:lnTo>
                  <a:pt x="1234" y="1850"/>
                </a:lnTo>
                <a:lnTo>
                  <a:pt x="1234" y="1848"/>
                </a:lnTo>
                <a:lnTo>
                  <a:pt x="1235" y="1848"/>
                </a:lnTo>
                <a:lnTo>
                  <a:pt x="1234" y="1848"/>
                </a:lnTo>
                <a:lnTo>
                  <a:pt x="1234" y="1847"/>
                </a:lnTo>
                <a:lnTo>
                  <a:pt x="1232" y="1847"/>
                </a:lnTo>
                <a:lnTo>
                  <a:pt x="1232" y="1845"/>
                </a:lnTo>
                <a:lnTo>
                  <a:pt x="1232" y="1843"/>
                </a:lnTo>
                <a:lnTo>
                  <a:pt x="1231" y="1843"/>
                </a:lnTo>
                <a:lnTo>
                  <a:pt x="1231" y="1842"/>
                </a:lnTo>
                <a:lnTo>
                  <a:pt x="1232" y="1842"/>
                </a:lnTo>
                <a:lnTo>
                  <a:pt x="1234" y="1842"/>
                </a:lnTo>
                <a:lnTo>
                  <a:pt x="1235" y="1842"/>
                </a:lnTo>
                <a:lnTo>
                  <a:pt x="1237" y="1842"/>
                </a:lnTo>
                <a:lnTo>
                  <a:pt x="1237" y="1840"/>
                </a:lnTo>
                <a:lnTo>
                  <a:pt x="1240" y="1840"/>
                </a:lnTo>
                <a:lnTo>
                  <a:pt x="1240" y="1842"/>
                </a:lnTo>
                <a:lnTo>
                  <a:pt x="1242" y="1840"/>
                </a:lnTo>
                <a:lnTo>
                  <a:pt x="1243" y="1840"/>
                </a:lnTo>
                <a:lnTo>
                  <a:pt x="1243" y="1839"/>
                </a:lnTo>
                <a:lnTo>
                  <a:pt x="1245" y="1840"/>
                </a:lnTo>
                <a:lnTo>
                  <a:pt x="1245" y="1839"/>
                </a:lnTo>
                <a:lnTo>
                  <a:pt x="1247" y="1839"/>
                </a:lnTo>
                <a:lnTo>
                  <a:pt x="1248" y="1839"/>
                </a:lnTo>
                <a:lnTo>
                  <a:pt x="1251" y="1839"/>
                </a:lnTo>
                <a:lnTo>
                  <a:pt x="1253" y="1837"/>
                </a:lnTo>
                <a:lnTo>
                  <a:pt x="1255" y="1837"/>
                </a:lnTo>
                <a:lnTo>
                  <a:pt x="1256" y="1837"/>
                </a:lnTo>
                <a:lnTo>
                  <a:pt x="1258" y="1837"/>
                </a:lnTo>
                <a:lnTo>
                  <a:pt x="1259" y="1837"/>
                </a:lnTo>
                <a:lnTo>
                  <a:pt x="1261" y="1837"/>
                </a:lnTo>
                <a:lnTo>
                  <a:pt x="1263" y="1837"/>
                </a:lnTo>
                <a:lnTo>
                  <a:pt x="1264" y="1837"/>
                </a:lnTo>
                <a:lnTo>
                  <a:pt x="1264" y="1835"/>
                </a:lnTo>
                <a:lnTo>
                  <a:pt x="1266" y="1835"/>
                </a:lnTo>
                <a:lnTo>
                  <a:pt x="1266" y="1837"/>
                </a:lnTo>
                <a:lnTo>
                  <a:pt x="1267" y="1837"/>
                </a:lnTo>
                <a:lnTo>
                  <a:pt x="1269" y="1839"/>
                </a:lnTo>
                <a:lnTo>
                  <a:pt x="1269" y="1837"/>
                </a:lnTo>
                <a:lnTo>
                  <a:pt x="1271" y="1837"/>
                </a:lnTo>
                <a:lnTo>
                  <a:pt x="1272" y="1839"/>
                </a:lnTo>
                <a:lnTo>
                  <a:pt x="1274" y="1839"/>
                </a:lnTo>
                <a:lnTo>
                  <a:pt x="1275" y="1839"/>
                </a:lnTo>
                <a:lnTo>
                  <a:pt x="1275" y="1840"/>
                </a:lnTo>
                <a:lnTo>
                  <a:pt x="1277" y="1840"/>
                </a:lnTo>
                <a:lnTo>
                  <a:pt x="1279" y="1840"/>
                </a:lnTo>
                <a:lnTo>
                  <a:pt x="1279" y="1839"/>
                </a:lnTo>
                <a:lnTo>
                  <a:pt x="1279" y="1837"/>
                </a:lnTo>
                <a:lnTo>
                  <a:pt x="1279" y="1835"/>
                </a:lnTo>
                <a:lnTo>
                  <a:pt x="1280" y="1834"/>
                </a:lnTo>
                <a:lnTo>
                  <a:pt x="1279" y="1834"/>
                </a:lnTo>
                <a:lnTo>
                  <a:pt x="1279" y="1832"/>
                </a:lnTo>
                <a:lnTo>
                  <a:pt x="1279" y="1831"/>
                </a:lnTo>
                <a:lnTo>
                  <a:pt x="1279" y="1829"/>
                </a:lnTo>
                <a:lnTo>
                  <a:pt x="1279" y="1827"/>
                </a:lnTo>
                <a:lnTo>
                  <a:pt x="1280" y="1826"/>
                </a:lnTo>
                <a:lnTo>
                  <a:pt x="1280" y="1824"/>
                </a:lnTo>
                <a:lnTo>
                  <a:pt x="1280" y="1823"/>
                </a:lnTo>
                <a:lnTo>
                  <a:pt x="1282" y="1821"/>
                </a:lnTo>
                <a:lnTo>
                  <a:pt x="1283" y="1819"/>
                </a:lnTo>
                <a:lnTo>
                  <a:pt x="1283" y="1818"/>
                </a:lnTo>
                <a:lnTo>
                  <a:pt x="1283" y="1816"/>
                </a:lnTo>
                <a:lnTo>
                  <a:pt x="1283" y="1815"/>
                </a:lnTo>
                <a:lnTo>
                  <a:pt x="1283" y="1813"/>
                </a:lnTo>
                <a:lnTo>
                  <a:pt x="1285" y="1813"/>
                </a:lnTo>
                <a:lnTo>
                  <a:pt x="1285" y="1811"/>
                </a:lnTo>
                <a:lnTo>
                  <a:pt x="1283" y="1811"/>
                </a:lnTo>
                <a:lnTo>
                  <a:pt x="1285" y="1811"/>
                </a:lnTo>
                <a:lnTo>
                  <a:pt x="1285" y="1810"/>
                </a:lnTo>
                <a:lnTo>
                  <a:pt x="1285" y="1808"/>
                </a:lnTo>
                <a:lnTo>
                  <a:pt x="1285" y="1807"/>
                </a:lnTo>
                <a:lnTo>
                  <a:pt x="1287" y="1807"/>
                </a:lnTo>
                <a:lnTo>
                  <a:pt x="1287" y="1805"/>
                </a:lnTo>
                <a:lnTo>
                  <a:pt x="1288" y="1805"/>
                </a:lnTo>
                <a:lnTo>
                  <a:pt x="1288" y="1807"/>
                </a:lnTo>
                <a:lnTo>
                  <a:pt x="1290" y="1807"/>
                </a:lnTo>
                <a:lnTo>
                  <a:pt x="1290" y="1808"/>
                </a:lnTo>
                <a:lnTo>
                  <a:pt x="1290" y="1810"/>
                </a:lnTo>
                <a:lnTo>
                  <a:pt x="1290" y="1811"/>
                </a:lnTo>
                <a:lnTo>
                  <a:pt x="1290" y="1813"/>
                </a:lnTo>
                <a:lnTo>
                  <a:pt x="1291" y="1815"/>
                </a:lnTo>
                <a:lnTo>
                  <a:pt x="1291" y="1816"/>
                </a:lnTo>
                <a:lnTo>
                  <a:pt x="1291" y="1818"/>
                </a:lnTo>
                <a:lnTo>
                  <a:pt x="1291" y="1819"/>
                </a:lnTo>
                <a:lnTo>
                  <a:pt x="1291" y="1821"/>
                </a:lnTo>
                <a:lnTo>
                  <a:pt x="1291" y="1823"/>
                </a:lnTo>
                <a:lnTo>
                  <a:pt x="1293" y="1823"/>
                </a:lnTo>
                <a:lnTo>
                  <a:pt x="1293" y="1824"/>
                </a:lnTo>
                <a:lnTo>
                  <a:pt x="1293" y="1826"/>
                </a:lnTo>
                <a:lnTo>
                  <a:pt x="1293" y="1827"/>
                </a:lnTo>
                <a:lnTo>
                  <a:pt x="1293" y="1829"/>
                </a:lnTo>
                <a:lnTo>
                  <a:pt x="1293" y="1831"/>
                </a:lnTo>
                <a:lnTo>
                  <a:pt x="1295" y="1834"/>
                </a:lnTo>
                <a:lnTo>
                  <a:pt x="1295" y="1835"/>
                </a:lnTo>
                <a:lnTo>
                  <a:pt x="1295" y="1837"/>
                </a:lnTo>
                <a:lnTo>
                  <a:pt x="1295" y="1839"/>
                </a:lnTo>
                <a:lnTo>
                  <a:pt x="1296" y="1840"/>
                </a:lnTo>
                <a:close/>
                <a:moveTo>
                  <a:pt x="496" y="1805"/>
                </a:moveTo>
                <a:lnTo>
                  <a:pt x="496" y="1803"/>
                </a:lnTo>
                <a:lnTo>
                  <a:pt x="496" y="1805"/>
                </a:lnTo>
                <a:close/>
                <a:moveTo>
                  <a:pt x="1043" y="1807"/>
                </a:moveTo>
                <a:lnTo>
                  <a:pt x="1043" y="1805"/>
                </a:lnTo>
                <a:lnTo>
                  <a:pt x="1043" y="1803"/>
                </a:lnTo>
                <a:lnTo>
                  <a:pt x="1043" y="1805"/>
                </a:lnTo>
                <a:lnTo>
                  <a:pt x="1043" y="1807"/>
                </a:lnTo>
                <a:close/>
                <a:moveTo>
                  <a:pt x="1042" y="1803"/>
                </a:moveTo>
                <a:lnTo>
                  <a:pt x="1042" y="1802"/>
                </a:lnTo>
                <a:lnTo>
                  <a:pt x="1042" y="1803"/>
                </a:lnTo>
                <a:close/>
                <a:moveTo>
                  <a:pt x="1218" y="1813"/>
                </a:moveTo>
                <a:lnTo>
                  <a:pt x="1219" y="1813"/>
                </a:lnTo>
                <a:lnTo>
                  <a:pt x="1218" y="1813"/>
                </a:lnTo>
                <a:lnTo>
                  <a:pt x="1218" y="1815"/>
                </a:lnTo>
                <a:lnTo>
                  <a:pt x="1218" y="1816"/>
                </a:lnTo>
                <a:lnTo>
                  <a:pt x="1216" y="1816"/>
                </a:lnTo>
                <a:lnTo>
                  <a:pt x="1215" y="1815"/>
                </a:lnTo>
                <a:lnTo>
                  <a:pt x="1216" y="1815"/>
                </a:lnTo>
                <a:lnTo>
                  <a:pt x="1216" y="1813"/>
                </a:lnTo>
                <a:lnTo>
                  <a:pt x="1215" y="1813"/>
                </a:lnTo>
                <a:lnTo>
                  <a:pt x="1215" y="1811"/>
                </a:lnTo>
                <a:lnTo>
                  <a:pt x="1216" y="1810"/>
                </a:lnTo>
                <a:lnTo>
                  <a:pt x="1215" y="1808"/>
                </a:lnTo>
                <a:lnTo>
                  <a:pt x="1215" y="1807"/>
                </a:lnTo>
                <a:lnTo>
                  <a:pt x="1216" y="1805"/>
                </a:lnTo>
                <a:lnTo>
                  <a:pt x="1216" y="1803"/>
                </a:lnTo>
                <a:lnTo>
                  <a:pt x="1216" y="1802"/>
                </a:lnTo>
                <a:lnTo>
                  <a:pt x="1218" y="1802"/>
                </a:lnTo>
                <a:lnTo>
                  <a:pt x="1218" y="1800"/>
                </a:lnTo>
                <a:lnTo>
                  <a:pt x="1219" y="1800"/>
                </a:lnTo>
                <a:lnTo>
                  <a:pt x="1219" y="1802"/>
                </a:lnTo>
                <a:lnTo>
                  <a:pt x="1219" y="1803"/>
                </a:lnTo>
                <a:lnTo>
                  <a:pt x="1219" y="1805"/>
                </a:lnTo>
                <a:lnTo>
                  <a:pt x="1219" y="1808"/>
                </a:lnTo>
                <a:lnTo>
                  <a:pt x="1219" y="1810"/>
                </a:lnTo>
                <a:lnTo>
                  <a:pt x="1219" y="1811"/>
                </a:lnTo>
                <a:lnTo>
                  <a:pt x="1219" y="1813"/>
                </a:lnTo>
                <a:lnTo>
                  <a:pt x="1218" y="1813"/>
                </a:lnTo>
                <a:close/>
                <a:moveTo>
                  <a:pt x="1216" y="1802"/>
                </a:moveTo>
                <a:lnTo>
                  <a:pt x="1216" y="1800"/>
                </a:lnTo>
                <a:lnTo>
                  <a:pt x="1218" y="1800"/>
                </a:lnTo>
                <a:lnTo>
                  <a:pt x="1216" y="1802"/>
                </a:lnTo>
                <a:close/>
                <a:moveTo>
                  <a:pt x="1048" y="1799"/>
                </a:moveTo>
                <a:lnTo>
                  <a:pt x="1048" y="1800"/>
                </a:lnTo>
                <a:lnTo>
                  <a:pt x="1050" y="1800"/>
                </a:lnTo>
                <a:lnTo>
                  <a:pt x="1050" y="1802"/>
                </a:lnTo>
                <a:lnTo>
                  <a:pt x="1051" y="1802"/>
                </a:lnTo>
                <a:lnTo>
                  <a:pt x="1051" y="1803"/>
                </a:lnTo>
                <a:lnTo>
                  <a:pt x="1053" y="1803"/>
                </a:lnTo>
                <a:lnTo>
                  <a:pt x="1051" y="1803"/>
                </a:lnTo>
                <a:lnTo>
                  <a:pt x="1053" y="1805"/>
                </a:lnTo>
                <a:lnTo>
                  <a:pt x="1051" y="1805"/>
                </a:lnTo>
                <a:lnTo>
                  <a:pt x="1051" y="1807"/>
                </a:lnTo>
                <a:lnTo>
                  <a:pt x="1050" y="1807"/>
                </a:lnTo>
                <a:lnTo>
                  <a:pt x="1050" y="1805"/>
                </a:lnTo>
                <a:lnTo>
                  <a:pt x="1050" y="1803"/>
                </a:lnTo>
                <a:lnTo>
                  <a:pt x="1048" y="1805"/>
                </a:lnTo>
                <a:lnTo>
                  <a:pt x="1048" y="1807"/>
                </a:lnTo>
                <a:lnTo>
                  <a:pt x="1048" y="1808"/>
                </a:lnTo>
                <a:lnTo>
                  <a:pt x="1050" y="1810"/>
                </a:lnTo>
                <a:lnTo>
                  <a:pt x="1048" y="1810"/>
                </a:lnTo>
                <a:lnTo>
                  <a:pt x="1047" y="1810"/>
                </a:lnTo>
                <a:lnTo>
                  <a:pt x="1047" y="1808"/>
                </a:lnTo>
                <a:lnTo>
                  <a:pt x="1045" y="1808"/>
                </a:lnTo>
                <a:lnTo>
                  <a:pt x="1045" y="1807"/>
                </a:lnTo>
                <a:lnTo>
                  <a:pt x="1045" y="1805"/>
                </a:lnTo>
                <a:lnTo>
                  <a:pt x="1045" y="1803"/>
                </a:lnTo>
                <a:lnTo>
                  <a:pt x="1045" y="1802"/>
                </a:lnTo>
                <a:lnTo>
                  <a:pt x="1045" y="1800"/>
                </a:lnTo>
                <a:lnTo>
                  <a:pt x="1047" y="1800"/>
                </a:lnTo>
                <a:lnTo>
                  <a:pt x="1047" y="1799"/>
                </a:lnTo>
                <a:lnTo>
                  <a:pt x="1048" y="1799"/>
                </a:lnTo>
                <a:close/>
                <a:moveTo>
                  <a:pt x="503" y="1800"/>
                </a:moveTo>
                <a:lnTo>
                  <a:pt x="501" y="1800"/>
                </a:lnTo>
                <a:lnTo>
                  <a:pt x="501" y="1799"/>
                </a:lnTo>
                <a:lnTo>
                  <a:pt x="503" y="1799"/>
                </a:lnTo>
                <a:lnTo>
                  <a:pt x="503" y="1800"/>
                </a:lnTo>
                <a:close/>
                <a:moveTo>
                  <a:pt x="1047" y="1797"/>
                </a:moveTo>
                <a:lnTo>
                  <a:pt x="1047" y="1799"/>
                </a:lnTo>
                <a:lnTo>
                  <a:pt x="1045" y="1799"/>
                </a:lnTo>
                <a:lnTo>
                  <a:pt x="1045" y="1797"/>
                </a:lnTo>
                <a:lnTo>
                  <a:pt x="1047" y="1797"/>
                </a:lnTo>
                <a:close/>
                <a:moveTo>
                  <a:pt x="1047" y="1797"/>
                </a:moveTo>
                <a:lnTo>
                  <a:pt x="1045" y="1797"/>
                </a:lnTo>
                <a:lnTo>
                  <a:pt x="1045" y="1795"/>
                </a:lnTo>
                <a:lnTo>
                  <a:pt x="1047" y="1795"/>
                </a:lnTo>
                <a:lnTo>
                  <a:pt x="1047" y="1797"/>
                </a:lnTo>
                <a:close/>
                <a:moveTo>
                  <a:pt x="1152" y="1795"/>
                </a:moveTo>
                <a:lnTo>
                  <a:pt x="1154" y="1795"/>
                </a:lnTo>
                <a:lnTo>
                  <a:pt x="1154" y="1797"/>
                </a:lnTo>
                <a:lnTo>
                  <a:pt x="1152" y="1795"/>
                </a:lnTo>
                <a:lnTo>
                  <a:pt x="1152" y="1794"/>
                </a:lnTo>
                <a:lnTo>
                  <a:pt x="1152" y="1795"/>
                </a:lnTo>
                <a:close/>
                <a:moveTo>
                  <a:pt x="1091" y="1797"/>
                </a:moveTo>
                <a:lnTo>
                  <a:pt x="1090" y="1797"/>
                </a:lnTo>
                <a:lnTo>
                  <a:pt x="1090" y="1795"/>
                </a:lnTo>
                <a:lnTo>
                  <a:pt x="1090" y="1794"/>
                </a:lnTo>
                <a:lnTo>
                  <a:pt x="1091" y="1795"/>
                </a:lnTo>
                <a:lnTo>
                  <a:pt x="1091" y="1797"/>
                </a:lnTo>
                <a:close/>
                <a:moveTo>
                  <a:pt x="1091" y="1792"/>
                </a:moveTo>
                <a:lnTo>
                  <a:pt x="1093" y="1794"/>
                </a:lnTo>
                <a:lnTo>
                  <a:pt x="1095" y="1794"/>
                </a:lnTo>
                <a:lnTo>
                  <a:pt x="1095" y="1795"/>
                </a:lnTo>
                <a:lnTo>
                  <a:pt x="1096" y="1795"/>
                </a:lnTo>
                <a:lnTo>
                  <a:pt x="1095" y="1795"/>
                </a:lnTo>
                <a:lnTo>
                  <a:pt x="1093" y="1795"/>
                </a:lnTo>
                <a:lnTo>
                  <a:pt x="1091" y="1795"/>
                </a:lnTo>
                <a:lnTo>
                  <a:pt x="1091" y="1794"/>
                </a:lnTo>
                <a:lnTo>
                  <a:pt x="1090" y="1794"/>
                </a:lnTo>
                <a:lnTo>
                  <a:pt x="1090" y="1792"/>
                </a:lnTo>
                <a:lnTo>
                  <a:pt x="1091" y="1792"/>
                </a:lnTo>
                <a:close/>
                <a:moveTo>
                  <a:pt x="496" y="1794"/>
                </a:moveTo>
                <a:lnTo>
                  <a:pt x="495" y="1794"/>
                </a:lnTo>
                <a:lnTo>
                  <a:pt x="496" y="1794"/>
                </a:lnTo>
                <a:lnTo>
                  <a:pt x="496" y="1792"/>
                </a:lnTo>
                <a:lnTo>
                  <a:pt x="496" y="1794"/>
                </a:lnTo>
                <a:close/>
                <a:moveTo>
                  <a:pt x="1149" y="1792"/>
                </a:moveTo>
                <a:lnTo>
                  <a:pt x="1151" y="1794"/>
                </a:lnTo>
                <a:lnTo>
                  <a:pt x="1151" y="1795"/>
                </a:lnTo>
                <a:lnTo>
                  <a:pt x="1152" y="1795"/>
                </a:lnTo>
                <a:lnTo>
                  <a:pt x="1152" y="1797"/>
                </a:lnTo>
                <a:lnTo>
                  <a:pt x="1151" y="1797"/>
                </a:lnTo>
                <a:lnTo>
                  <a:pt x="1151" y="1795"/>
                </a:lnTo>
                <a:lnTo>
                  <a:pt x="1151" y="1794"/>
                </a:lnTo>
                <a:lnTo>
                  <a:pt x="1149" y="1794"/>
                </a:lnTo>
                <a:lnTo>
                  <a:pt x="1147" y="1794"/>
                </a:lnTo>
                <a:lnTo>
                  <a:pt x="1147" y="1792"/>
                </a:lnTo>
                <a:lnTo>
                  <a:pt x="1149" y="1792"/>
                </a:lnTo>
                <a:close/>
                <a:moveTo>
                  <a:pt x="1087" y="1791"/>
                </a:moveTo>
                <a:lnTo>
                  <a:pt x="1087" y="1792"/>
                </a:lnTo>
                <a:lnTo>
                  <a:pt x="1088" y="1792"/>
                </a:lnTo>
                <a:lnTo>
                  <a:pt x="1090" y="1792"/>
                </a:lnTo>
                <a:lnTo>
                  <a:pt x="1088" y="1792"/>
                </a:lnTo>
                <a:lnTo>
                  <a:pt x="1088" y="1794"/>
                </a:lnTo>
                <a:lnTo>
                  <a:pt x="1088" y="1792"/>
                </a:lnTo>
                <a:lnTo>
                  <a:pt x="1087" y="1792"/>
                </a:lnTo>
                <a:lnTo>
                  <a:pt x="1087" y="1791"/>
                </a:lnTo>
                <a:close/>
                <a:moveTo>
                  <a:pt x="386" y="1791"/>
                </a:moveTo>
                <a:lnTo>
                  <a:pt x="386" y="1792"/>
                </a:lnTo>
                <a:lnTo>
                  <a:pt x="386" y="1791"/>
                </a:lnTo>
                <a:close/>
                <a:moveTo>
                  <a:pt x="1083" y="1791"/>
                </a:moveTo>
                <a:lnTo>
                  <a:pt x="1083" y="1789"/>
                </a:lnTo>
                <a:lnTo>
                  <a:pt x="1083" y="1791"/>
                </a:lnTo>
                <a:lnTo>
                  <a:pt x="1085" y="1791"/>
                </a:lnTo>
                <a:lnTo>
                  <a:pt x="1083" y="1791"/>
                </a:lnTo>
                <a:close/>
                <a:moveTo>
                  <a:pt x="1143" y="1787"/>
                </a:moveTo>
                <a:lnTo>
                  <a:pt x="1143" y="1786"/>
                </a:lnTo>
                <a:lnTo>
                  <a:pt x="1144" y="1787"/>
                </a:lnTo>
                <a:lnTo>
                  <a:pt x="1143" y="1787"/>
                </a:lnTo>
                <a:close/>
                <a:moveTo>
                  <a:pt x="1141" y="1784"/>
                </a:moveTo>
                <a:lnTo>
                  <a:pt x="1139" y="1784"/>
                </a:lnTo>
                <a:lnTo>
                  <a:pt x="1139" y="1783"/>
                </a:lnTo>
                <a:lnTo>
                  <a:pt x="1141" y="1783"/>
                </a:lnTo>
                <a:lnTo>
                  <a:pt x="1141" y="1784"/>
                </a:lnTo>
                <a:close/>
                <a:moveTo>
                  <a:pt x="443" y="1778"/>
                </a:moveTo>
                <a:lnTo>
                  <a:pt x="442" y="1778"/>
                </a:lnTo>
                <a:lnTo>
                  <a:pt x="443" y="1778"/>
                </a:lnTo>
                <a:close/>
                <a:moveTo>
                  <a:pt x="1061" y="1778"/>
                </a:moveTo>
                <a:lnTo>
                  <a:pt x="1061" y="1779"/>
                </a:lnTo>
                <a:lnTo>
                  <a:pt x="1059" y="1779"/>
                </a:lnTo>
                <a:lnTo>
                  <a:pt x="1059" y="1778"/>
                </a:lnTo>
                <a:lnTo>
                  <a:pt x="1059" y="1779"/>
                </a:lnTo>
                <a:lnTo>
                  <a:pt x="1059" y="1778"/>
                </a:lnTo>
                <a:lnTo>
                  <a:pt x="1061" y="1778"/>
                </a:lnTo>
                <a:close/>
                <a:moveTo>
                  <a:pt x="1085" y="1778"/>
                </a:moveTo>
                <a:lnTo>
                  <a:pt x="1085" y="1779"/>
                </a:lnTo>
                <a:lnTo>
                  <a:pt x="1085" y="1778"/>
                </a:lnTo>
                <a:lnTo>
                  <a:pt x="1087" y="1778"/>
                </a:lnTo>
                <a:lnTo>
                  <a:pt x="1087" y="1779"/>
                </a:lnTo>
                <a:lnTo>
                  <a:pt x="1085" y="1779"/>
                </a:lnTo>
                <a:lnTo>
                  <a:pt x="1083" y="1779"/>
                </a:lnTo>
                <a:lnTo>
                  <a:pt x="1082" y="1779"/>
                </a:lnTo>
                <a:lnTo>
                  <a:pt x="1082" y="1778"/>
                </a:lnTo>
                <a:lnTo>
                  <a:pt x="1083" y="1778"/>
                </a:lnTo>
                <a:lnTo>
                  <a:pt x="1085" y="1778"/>
                </a:lnTo>
                <a:close/>
                <a:moveTo>
                  <a:pt x="437" y="1778"/>
                </a:moveTo>
                <a:lnTo>
                  <a:pt x="435" y="1778"/>
                </a:lnTo>
                <a:lnTo>
                  <a:pt x="435" y="1776"/>
                </a:lnTo>
                <a:lnTo>
                  <a:pt x="437" y="1778"/>
                </a:lnTo>
                <a:close/>
                <a:moveTo>
                  <a:pt x="1061" y="1778"/>
                </a:moveTo>
                <a:lnTo>
                  <a:pt x="1059" y="1776"/>
                </a:lnTo>
                <a:lnTo>
                  <a:pt x="1061" y="1776"/>
                </a:lnTo>
                <a:lnTo>
                  <a:pt x="1061" y="1778"/>
                </a:lnTo>
                <a:close/>
                <a:moveTo>
                  <a:pt x="475" y="1776"/>
                </a:moveTo>
                <a:lnTo>
                  <a:pt x="475" y="1778"/>
                </a:lnTo>
                <a:lnTo>
                  <a:pt x="477" y="1778"/>
                </a:lnTo>
                <a:lnTo>
                  <a:pt x="479" y="1778"/>
                </a:lnTo>
                <a:lnTo>
                  <a:pt x="477" y="1779"/>
                </a:lnTo>
                <a:lnTo>
                  <a:pt x="477" y="1781"/>
                </a:lnTo>
                <a:lnTo>
                  <a:pt x="479" y="1781"/>
                </a:lnTo>
                <a:lnTo>
                  <a:pt x="479" y="1783"/>
                </a:lnTo>
                <a:lnTo>
                  <a:pt x="480" y="1783"/>
                </a:lnTo>
                <a:lnTo>
                  <a:pt x="480" y="1784"/>
                </a:lnTo>
                <a:lnTo>
                  <a:pt x="482" y="1786"/>
                </a:lnTo>
                <a:lnTo>
                  <a:pt x="483" y="1786"/>
                </a:lnTo>
                <a:lnTo>
                  <a:pt x="485" y="1786"/>
                </a:lnTo>
                <a:lnTo>
                  <a:pt x="485" y="1787"/>
                </a:lnTo>
                <a:lnTo>
                  <a:pt x="487" y="1787"/>
                </a:lnTo>
                <a:lnTo>
                  <a:pt x="487" y="1789"/>
                </a:lnTo>
                <a:lnTo>
                  <a:pt x="487" y="1791"/>
                </a:lnTo>
                <a:lnTo>
                  <a:pt x="488" y="1791"/>
                </a:lnTo>
                <a:lnTo>
                  <a:pt x="488" y="1792"/>
                </a:lnTo>
                <a:lnTo>
                  <a:pt x="488" y="1794"/>
                </a:lnTo>
                <a:lnTo>
                  <a:pt x="487" y="1794"/>
                </a:lnTo>
                <a:lnTo>
                  <a:pt x="487" y="1795"/>
                </a:lnTo>
                <a:lnTo>
                  <a:pt x="487" y="1797"/>
                </a:lnTo>
                <a:lnTo>
                  <a:pt x="487" y="1799"/>
                </a:lnTo>
                <a:lnTo>
                  <a:pt x="485" y="1799"/>
                </a:lnTo>
                <a:lnTo>
                  <a:pt x="485" y="1800"/>
                </a:lnTo>
                <a:lnTo>
                  <a:pt x="485" y="1799"/>
                </a:lnTo>
                <a:lnTo>
                  <a:pt x="487" y="1799"/>
                </a:lnTo>
                <a:lnTo>
                  <a:pt x="488" y="1799"/>
                </a:lnTo>
                <a:lnTo>
                  <a:pt x="488" y="1800"/>
                </a:lnTo>
                <a:lnTo>
                  <a:pt x="488" y="1802"/>
                </a:lnTo>
                <a:lnTo>
                  <a:pt x="487" y="1802"/>
                </a:lnTo>
                <a:lnTo>
                  <a:pt x="487" y="1803"/>
                </a:lnTo>
                <a:lnTo>
                  <a:pt x="485" y="1803"/>
                </a:lnTo>
                <a:lnTo>
                  <a:pt x="487" y="1803"/>
                </a:lnTo>
                <a:lnTo>
                  <a:pt x="487" y="1805"/>
                </a:lnTo>
                <a:lnTo>
                  <a:pt x="485" y="1805"/>
                </a:lnTo>
                <a:lnTo>
                  <a:pt x="485" y="1803"/>
                </a:lnTo>
                <a:lnTo>
                  <a:pt x="485" y="1805"/>
                </a:lnTo>
                <a:lnTo>
                  <a:pt x="483" y="1805"/>
                </a:lnTo>
                <a:lnTo>
                  <a:pt x="482" y="1805"/>
                </a:lnTo>
                <a:lnTo>
                  <a:pt x="482" y="1807"/>
                </a:lnTo>
                <a:lnTo>
                  <a:pt x="482" y="1808"/>
                </a:lnTo>
                <a:lnTo>
                  <a:pt x="482" y="1810"/>
                </a:lnTo>
                <a:lnTo>
                  <a:pt x="482" y="1811"/>
                </a:lnTo>
                <a:lnTo>
                  <a:pt x="483" y="1811"/>
                </a:lnTo>
                <a:lnTo>
                  <a:pt x="483" y="1813"/>
                </a:lnTo>
                <a:lnTo>
                  <a:pt x="483" y="1815"/>
                </a:lnTo>
                <a:lnTo>
                  <a:pt x="483" y="1816"/>
                </a:lnTo>
                <a:lnTo>
                  <a:pt x="483" y="1818"/>
                </a:lnTo>
                <a:lnTo>
                  <a:pt x="483" y="1819"/>
                </a:lnTo>
                <a:lnTo>
                  <a:pt x="483" y="1821"/>
                </a:lnTo>
                <a:lnTo>
                  <a:pt x="483" y="1823"/>
                </a:lnTo>
                <a:lnTo>
                  <a:pt x="482" y="1824"/>
                </a:lnTo>
                <a:lnTo>
                  <a:pt x="482" y="1826"/>
                </a:lnTo>
                <a:lnTo>
                  <a:pt x="482" y="1827"/>
                </a:lnTo>
                <a:lnTo>
                  <a:pt x="482" y="1829"/>
                </a:lnTo>
                <a:lnTo>
                  <a:pt x="480" y="1829"/>
                </a:lnTo>
                <a:lnTo>
                  <a:pt x="480" y="1831"/>
                </a:lnTo>
                <a:lnTo>
                  <a:pt x="479" y="1831"/>
                </a:lnTo>
                <a:lnTo>
                  <a:pt x="477" y="1831"/>
                </a:lnTo>
                <a:lnTo>
                  <a:pt x="475" y="1831"/>
                </a:lnTo>
                <a:lnTo>
                  <a:pt x="474" y="1831"/>
                </a:lnTo>
                <a:lnTo>
                  <a:pt x="472" y="1831"/>
                </a:lnTo>
                <a:lnTo>
                  <a:pt x="471" y="1831"/>
                </a:lnTo>
                <a:lnTo>
                  <a:pt x="471" y="1832"/>
                </a:lnTo>
                <a:lnTo>
                  <a:pt x="471" y="1831"/>
                </a:lnTo>
                <a:lnTo>
                  <a:pt x="469" y="1832"/>
                </a:lnTo>
                <a:lnTo>
                  <a:pt x="467" y="1832"/>
                </a:lnTo>
                <a:lnTo>
                  <a:pt x="466" y="1832"/>
                </a:lnTo>
                <a:lnTo>
                  <a:pt x="464" y="1831"/>
                </a:lnTo>
                <a:lnTo>
                  <a:pt x="464" y="1829"/>
                </a:lnTo>
                <a:lnTo>
                  <a:pt x="463" y="1829"/>
                </a:lnTo>
                <a:lnTo>
                  <a:pt x="461" y="1827"/>
                </a:lnTo>
                <a:lnTo>
                  <a:pt x="461" y="1826"/>
                </a:lnTo>
                <a:lnTo>
                  <a:pt x="459" y="1826"/>
                </a:lnTo>
                <a:lnTo>
                  <a:pt x="459" y="1824"/>
                </a:lnTo>
                <a:lnTo>
                  <a:pt x="458" y="1824"/>
                </a:lnTo>
                <a:lnTo>
                  <a:pt x="458" y="1823"/>
                </a:lnTo>
                <a:lnTo>
                  <a:pt x="456" y="1821"/>
                </a:lnTo>
                <a:lnTo>
                  <a:pt x="455" y="1821"/>
                </a:lnTo>
                <a:lnTo>
                  <a:pt x="455" y="1819"/>
                </a:lnTo>
                <a:lnTo>
                  <a:pt x="455" y="1818"/>
                </a:lnTo>
                <a:lnTo>
                  <a:pt x="453" y="1818"/>
                </a:lnTo>
                <a:lnTo>
                  <a:pt x="451" y="1818"/>
                </a:lnTo>
                <a:lnTo>
                  <a:pt x="450" y="1816"/>
                </a:lnTo>
                <a:lnTo>
                  <a:pt x="448" y="1816"/>
                </a:lnTo>
                <a:lnTo>
                  <a:pt x="447" y="1816"/>
                </a:lnTo>
                <a:lnTo>
                  <a:pt x="447" y="1815"/>
                </a:lnTo>
                <a:lnTo>
                  <a:pt x="445" y="1815"/>
                </a:lnTo>
                <a:lnTo>
                  <a:pt x="443" y="1815"/>
                </a:lnTo>
                <a:lnTo>
                  <a:pt x="445" y="1816"/>
                </a:lnTo>
                <a:lnTo>
                  <a:pt x="445" y="1818"/>
                </a:lnTo>
                <a:lnTo>
                  <a:pt x="447" y="1818"/>
                </a:lnTo>
                <a:lnTo>
                  <a:pt x="447" y="1819"/>
                </a:lnTo>
                <a:lnTo>
                  <a:pt x="447" y="1821"/>
                </a:lnTo>
                <a:lnTo>
                  <a:pt x="445" y="1821"/>
                </a:lnTo>
                <a:lnTo>
                  <a:pt x="443" y="1821"/>
                </a:lnTo>
                <a:lnTo>
                  <a:pt x="443" y="1819"/>
                </a:lnTo>
                <a:lnTo>
                  <a:pt x="442" y="1819"/>
                </a:lnTo>
                <a:lnTo>
                  <a:pt x="442" y="1821"/>
                </a:lnTo>
                <a:lnTo>
                  <a:pt x="443" y="1821"/>
                </a:lnTo>
                <a:lnTo>
                  <a:pt x="443" y="1823"/>
                </a:lnTo>
                <a:lnTo>
                  <a:pt x="442" y="1823"/>
                </a:lnTo>
                <a:lnTo>
                  <a:pt x="442" y="1821"/>
                </a:lnTo>
                <a:lnTo>
                  <a:pt x="440" y="1821"/>
                </a:lnTo>
                <a:lnTo>
                  <a:pt x="440" y="1823"/>
                </a:lnTo>
                <a:lnTo>
                  <a:pt x="442" y="1823"/>
                </a:lnTo>
                <a:lnTo>
                  <a:pt x="443" y="1824"/>
                </a:lnTo>
                <a:lnTo>
                  <a:pt x="445" y="1824"/>
                </a:lnTo>
                <a:lnTo>
                  <a:pt x="443" y="1824"/>
                </a:lnTo>
                <a:lnTo>
                  <a:pt x="443" y="1826"/>
                </a:lnTo>
                <a:lnTo>
                  <a:pt x="442" y="1826"/>
                </a:lnTo>
                <a:lnTo>
                  <a:pt x="443" y="1826"/>
                </a:lnTo>
                <a:lnTo>
                  <a:pt x="443" y="1827"/>
                </a:lnTo>
                <a:lnTo>
                  <a:pt x="445" y="1827"/>
                </a:lnTo>
                <a:lnTo>
                  <a:pt x="445" y="1826"/>
                </a:lnTo>
                <a:lnTo>
                  <a:pt x="447" y="1826"/>
                </a:lnTo>
                <a:lnTo>
                  <a:pt x="447" y="1827"/>
                </a:lnTo>
                <a:lnTo>
                  <a:pt x="448" y="1827"/>
                </a:lnTo>
                <a:lnTo>
                  <a:pt x="450" y="1827"/>
                </a:lnTo>
                <a:lnTo>
                  <a:pt x="450" y="1829"/>
                </a:lnTo>
                <a:lnTo>
                  <a:pt x="451" y="1831"/>
                </a:lnTo>
                <a:lnTo>
                  <a:pt x="453" y="1831"/>
                </a:lnTo>
                <a:lnTo>
                  <a:pt x="453" y="1832"/>
                </a:lnTo>
                <a:lnTo>
                  <a:pt x="455" y="1832"/>
                </a:lnTo>
                <a:lnTo>
                  <a:pt x="455" y="1834"/>
                </a:lnTo>
                <a:lnTo>
                  <a:pt x="456" y="1834"/>
                </a:lnTo>
                <a:lnTo>
                  <a:pt x="456" y="1835"/>
                </a:lnTo>
                <a:lnTo>
                  <a:pt x="456" y="1837"/>
                </a:lnTo>
                <a:lnTo>
                  <a:pt x="458" y="1839"/>
                </a:lnTo>
                <a:lnTo>
                  <a:pt x="458" y="1840"/>
                </a:lnTo>
                <a:lnTo>
                  <a:pt x="459" y="1840"/>
                </a:lnTo>
                <a:lnTo>
                  <a:pt x="458" y="1842"/>
                </a:lnTo>
                <a:lnTo>
                  <a:pt x="456" y="1842"/>
                </a:lnTo>
                <a:lnTo>
                  <a:pt x="455" y="1842"/>
                </a:lnTo>
                <a:lnTo>
                  <a:pt x="455" y="1843"/>
                </a:lnTo>
                <a:lnTo>
                  <a:pt x="453" y="1843"/>
                </a:lnTo>
                <a:lnTo>
                  <a:pt x="453" y="1842"/>
                </a:lnTo>
                <a:lnTo>
                  <a:pt x="451" y="1842"/>
                </a:lnTo>
                <a:lnTo>
                  <a:pt x="451" y="1840"/>
                </a:lnTo>
                <a:lnTo>
                  <a:pt x="450" y="1840"/>
                </a:lnTo>
                <a:lnTo>
                  <a:pt x="450" y="1839"/>
                </a:lnTo>
                <a:lnTo>
                  <a:pt x="448" y="1839"/>
                </a:lnTo>
                <a:lnTo>
                  <a:pt x="448" y="1837"/>
                </a:lnTo>
                <a:lnTo>
                  <a:pt x="448" y="1839"/>
                </a:lnTo>
                <a:lnTo>
                  <a:pt x="450" y="1840"/>
                </a:lnTo>
                <a:lnTo>
                  <a:pt x="450" y="1842"/>
                </a:lnTo>
                <a:lnTo>
                  <a:pt x="450" y="1843"/>
                </a:lnTo>
                <a:lnTo>
                  <a:pt x="450" y="1845"/>
                </a:lnTo>
                <a:lnTo>
                  <a:pt x="450" y="1847"/>
                </a:lnTo>
                <a:lnTo>
                  <a:pt x="450" y="1848"/>
                </a:lnTo>
                <a:lnTo>
                  <a:pt x="448" y="1848"/>
                </a:lnTo>
                <a:lnTo>
                  <a:pt x="447" y="1848"/>
                </a:lnTo>
                <a:lnTo>
                  <a:pt x="445" y="1848"/>
                </a:lnTo>
                <a:lnTo>
                  <a:pt x="443" y="1848"/>
                </a:lnTo>
                <a:lnTo>
                  <a:pt x="443" y="1847"/>
                </a:lnTo>
                <a:lnTo>
                  <a:pt x="442" y="1847"/>
                </a:lnTo>
                <a:lnTo>
                  <a:pt x="440" y="1847"/>
                </a:lnTo>
                <a:lnTo>
                  <a:pt x="440" y="1845"/>
                </a:lnTo>
                <a:lnTo>
                  <a:pt x="439" y="1843"/>
                </a:lnTo>
                <a:lnTo>
                  <a:pt x="439" y="1842"/>
                </a:lnTo>
                <a:lnTo>
                  <a:pt x="437" y="1842"/>
                </a:lnTo>
                <a:lnTo>
                  <a:pt x="437" y="1840"/>
                </a:lnTo>
                <a:lnTo>
                  <a:pt x="437" y="1839"/>
                </a:lnTo>
                <a:lnTo>
                  <a:pt x="437" y="1837"/>
                </a:lnTo>
                <a:lnTo>
                  <a:pt x="435" y="1837"/>
                </a:lnTo>
                <a:lnTo>
                  <a:pt x="435" y="1835"/>
                </a:lnTo>
                <a:lnTo>
                  <a:pt x="434" y="1834"/>
                </a:lnTo>
                <a:lnTo>
                  <a:pt x="434" y="1832"/>
                </a:lnTo>
                <a:lnTo>
                  <a:pt x="432" y="1832"/>
                </a:lnTo>
                <a:lnTo>
                  <a:pt x="432" y="1831"/>
                </a:lnTo>
                <a:lnTo>
                  <a:pt x="431" y="1831"/>
                </a:lnTo>
                <a:lnTo>
                  <a:pt x="431" y="1829"/>
                </a:lnTo>
                <a:lnTo>
                  <a:pt x="431" y="1827"/>
                </a:lnTo>
                <a:lnTo>
                  <a:pt x="429" y="1827"/>
                </a:lnTo>
                <a:lnTo>
                  <a:pt x="429" y="1826"/>
                </a:lnTo>
                <a:lnTo>
                  <a:pt x="429" y="1824"/>
                </a:lnTo>
                <a:lnTo>
                  <a:pt x="427" y="1824"/>
                </a:lnTo>
                <a:lnTo>
                  <a:pt x="427" y="1823"/>
                </a:lnTo>
                <a:lnTo>
                  <a:pt x="426" y="1821"/>
                </a:lnTo>
                <a:lnTo>
                  <a:pt x="426" y="1819"/>
                </a:lnTo>
                <a:lnTo>
                  <a:pt x="426" y="1818"/>
                </a:lnTo>
                <a:lnTo>
                  <a:pt x="426" y="1816"/>
                </a:lnTo>
                <a:lnTo>
                  <a:pt x="427" y="1816"/>
                </a:lnTo>
                <a:lnTo>
                  <a:pt x="429" y="1816"/>
                </a:lnTo>
                <a:lnTo>
                  <a:pt x="431" y="1816"/>
                </a:lnTo>
                <a:lnTo>
                  <a:pt x="431" y="1818"/>
                </a:lnTo>
                <a:lnTo>
                  <a:pt x="432" y="1818"/>
                </a:lnTo>
                <a:lnTo>
                  <a:pt x="432" y="1816"/>
                </a:lnTo>
                <a:lnTo>
                  <a:pt x="431" y="1816"/>
                </a:lnTo>
                <a:lnTo>
                  <a:pt x="431" y="1815"/>
                </a:lnTo>
                <a:lnTo>
                  <a:pt x="429" y="1815"/>
                </a:lnTo>
                <a:lnTo>
                  <a:pt x="429" y="1813"/>
                </a:lnTo>
                <a:lnTo>
                  <a:pt x="427" y="1811"/>
                </a:lnTo>
                <a:lnTo>
                  <a:pt x="427" y="1810"/>
                </a:lnTo>
                <a:lnTo>
                  <a:pt x="426" y="1810"/>
                </a:lnTo>
                <a:lnTo>
                  <a:pt x="424" y="1810"/>
                </a:lnTo>
                <a:lnTo>
                  <a:pt x="424" y="1808"/>
                </a:lnTo>
                <a:lnTo>
                  <a:pt x="423" y="1808"/>
                </a:lnTo>
                <a:lnTo>
                  <a:pt x="421" y="1808"/>
                </a:lnTo>
                <a:lnTo>
                  <a:pt x="421" y="1807"/>
                </a:lnTo>
                <a:lnTo>
                  <a:pt x="419" y="1805"/>
                </a:lnTo>
                <a:lnTo>
                  <a:pt x="419" y="1803"/>
                </a:lnTo>
                <a:lnTo>
                  <a:pt x="418" y="1803"/>
                </a:lnTo>
                <a:lnTo>
                  <a:pt x="416" y="1800"/>
                </a:lnTo>
                <a:lnTo>
                  <a:pt x="415" y="1800"/>
                </a:lnTo>
                <a:lnTo>
                  <a:pt x="415" y="1799"/>
                </a:lnTo>
                <a:lnTo>
                  <a:pt x="413" y="1799"/>
                </a:lnTo>
                <a:lnTo>
                  <a:pt x="413" y="1797"/>
                </a:lnTo>
                <a:lnTo>
                  <a:pt x="411" y="1797"/>
                </a:lnTo>
                <a:lnTo>
                  <a:pt x="411" y="1795"/>
                </a:lnTo>
                <a:lnTo>
                  <a:pt x="410" y="1794"/>
                </a:lnTo>
                <a:lnTo>
                  <a:pt x="410" y="1792"/>
                </a:lnTo>
                <a:lnTo>
                  <a:pt x="408" y="1792"/>
                </a:lnTo>
                <a:lnTo>
                  <a:pt x="408" y="1791"/>
                </a:lnTo>
                <a:lnTo>
                  <a:pt x="410" y="1791"/>
                </a:lnTo>
                <a:lnTo>
                  <a:pt x="410" y="1789"/>
                </a:lnTo>
                <a:lnTo>
                  <a:pt x="411" y="1789"/>
                </a:lnTo>
                <a:lnTo>
                  <a:pt x="411" y="1787"/>
                </a:lnTo>
                <a:lnTo>
                  <a:pt x="411" y="1786"/>
                </a:lnTo>
                <a:lnTo>
                  <a:pt x="413" y="1786"/>
                </a:lnTo>
                <a:lnTo>
                  <a:pt x="415" y="1786"/>
                </a:lnTo>
                <a:lnTo>
                  <a:pt x="415" y="1784"/>
                </a:lnTo>
                <a:lnTo>
                  <a:pt x="416" y="1784"/>
                </a:lnTo>
                <a:lnTo>
                  <a:pt x="416" y="1783"/>
                </a:lnTo>
                <a:lnTo>
                  <a:pt x="416" y="1781"/>
                </a:lnTo>
                <a:lnTo>
                  <a:pt x="418" y="1781"/>
                </a:lnTo>
                <a:lnTo>
                  <a:pt x="418" y="1779"/>
                </a:lnTo>
                <a:lnTo>
                  <a:pt x="419" y="1779"/>
                </a:lnTo>
                <a:lnTo>
                  <a:pt x="421" y="1779"/>
                </a:lnTo>
                <a:lnTo>
                  <a:pt x="423" y="1779"/>
                </a:lnTo>
                <a:lnTo>
                  <a:pt x="424" y="1779"/>
                </a:lnTo>
                <a:lnTo>
                  <a:pt x="426" y="1779"/>
                </a:lnTo>
                <a:lnTo>
                  <a:pt x="427" y="1779"/>
                </a:lnTo>
                <a:lnTo>
                  <a:pt x="427" y="1781"/>
                </a:lnTo>
                <a:lnTo>
                  <a:pt x="429" y="1781"/>
                </a:lnTo>
                <a:lnTo>
                  <a:pt x="431" y="1781"/>
                </a:lnTo>
                <a:lnTo>
                  <a:pt x="432" y="1781"/>
                </a:lnTo>
                <a:lnTo>
                  <a:pt x="434" y="1781"/>
                </a:lnTo>
                <a:lnTo>
                  <a:pt x="435" y="1781"/>
                </a:lnTo>
                <a:lnTo>
                  <a:pt x="435" y="1783"/>
                </a:lnTo>
                <a:lnTo>
                  <a:pt x="437" y="1783"/>
                </a:lnTo>
                <a:lnTo>
                  <a:pt x="439" y="1783"/>
                </a:lnTo>
                <a:lnTo>
                  <a:pt x="439" y="1781"/>
                </a:lnTo>
                <a:lnTo>
                  <a:pt x="440" y="1781"/>
                </a:lnTo>
                <a:lnTo>
                  <a:pt x="440" y="1779"/>
                </a:lnTo>
                <a:lnTo>
                  <a:pt x="442" y="1779"/>
                </a:lnTo>
                <a:lnTo>
                  <a:pt x="442" y="1781"/>
                </a:lnTo>
                <a:lnTo>
                  <a:pt x="443" y="1781"/>
                </a:lnTo>
                <a:lnTo>
                  <a:pt x="445" y="1781"/>
                </a:lnTo>
                <a:lnTo>
                  <a:pt x="445" y="1783"/>
                </a:lnTo>
                <a:lnTo>
                  <a:pt x="447" y="1783"/>
                </a:lnTo>
                <a:lnTo>
                  <a:pt x="447" y="1781"/>
                </a:lnTo>
                <a:lnTo>
                  <a:pt x="448" y="1781"/>
                </a:lnTo>
                <a:lnTo>
                  <a:pt x="448" y="1783"/>
                </a:lnTo>
                <a:lnTo>
                  <a:pt x="450" y="1783"/>
                </a:lnTo>
                <a:lnTo>
                  <a:pt x="450" y="1781"/>
                </a:lnTo>
                <a:lnTo>
                  <a:pt x="450" y="1783"/>
                </a:lnTo>
                <a:lnTo>
                  <a:pt x="451" y="1783"/>
                </a:lnTo>
                <a:lnTo>
                  <a:pt x="451" y="1784"/>
                </a:lnTo>
                <a:lnTo>
                  <a:pt x="450" y="1784"/>
                </a:lnTo>
                <a:lnTo>
                  <a:pt x="450" y="1786"/>
                </a:lnTo>
                <a:lnTo>
                  <a:pt x="450" y="1787"/>
                </a:lnTo>
                <a:lnTo>
                  <a:pt x="450" y="1789"/>
                </a:lnTo>
                <a:lnTo>
                  <a:pt x="448" y="1787"/>
                </a:lnTo>
                <a:lnTo>
                  <a:pt x="447" y="1787"/>
                </a:lnTo>
                <a:lnTo>
                  <a:pt x="445" y="1787"/>
                </a:lnTo>
                <a:lnTo>
                  <a:pt x="443" y="1787"/>
                </a:lnTo>
                <a:lnTo>
                  <a:pt x="442" y="1787"/>
                </a:lnTo>
                <a:lnTo>
                  <a:pt x="440" y="1787"/>
                </a:lnTo>
                <a:lnTo>
                  <a:pt x="439" y="1787"/>
                </a:lnTo>
                <a:lnTo>
                  <a:pt x="435" y="1787"/>
                </a:lnTo>
                <a:lnTo>
                  <a:pt x="434" y="1787"/>
                </a:lnTo>
                <a:lnTo>
                  <a:pt x="432" y="1787"/>
                </a:lnTo>
                <a:lnTo>
                  <a:pt x="431" y="1787"/>
                </a:lnTo>
                <a:lnTo>
                  <a:pt x="429" y="1787"/>
                </a:lnTo>
                <a:lnTo>
                  <a:pt x="427" y="1787"/>
                </a:lnTo>
                <a:lnTo>
                  <a:pt x="426" y="1787"/>
                </a:lnTo>
                <a:lnTo>
                  <a:pt x="424" y="1787"/>
                </a:lnTo>
                <a:lnTo>
                  <a:pt x="423" y="1787"/>
                </a:lnTo>
                <a:lnTo>
                  <a:pt x="423" y="1789"/>
                </a:lnTo>
                <a:lnTo>
                  <a:pt x="423" y="1791"/>
                </a:lnTo>
                <a:lnTo>
                  <a:pt x="421" y="1791"/>
                </a:lnTo>
                <a:lnTo>
                  <a:pt x="421" y="1792"/>
                </a:lnTo>
                <a:lnTo>
                  <a:pt x="421" y="1794"/>
                </a:lnTo>
                <a:lnTo>
                  <a:pt x="421" y="1795"/>
                </a:lnTo>
                <a:lnTo>
                  <a:pt x="421" y="1794"/>
                </a:lnTo>
                <a:lnTo>
                  <a:pt x="423" y="1794"/>
                </a:lnTo>
                <a:lnTo>
                  <a:pt x="423" y="1792"/>
                </a:lnTo>
                <a:lnTo>
                  <a:pt x="424" y="1792"/>
                </a:lnTo>
                <a:lnTo>
                  <a:pt x="426" y="1792"/>
                </a:lnTo>
                <a:lnTo>
                  <a:pt x="427" y="1792"/>
                </a:lnTo>
                <a:lnTo>
                  <a:pt x="427" y="1791"/>
                </a:lnTo>
                <a:lnTo>
                  <a:pt x="429" y="1792"/>
                </a:lnTo>
                <a:lnTo>
                  <a:pt x="431" y="1791"/>
                </a:lnTo>
                <a:lnTo>
                  <a:pt x="431" y="1792"/>
                </a:lnTo>
                <a:lnTo>
                  <a:pt x="432" y="1792"/>
                </a:lnTo>
                <a:lnTo>
                  <a:pt x="432" y="1791"/>
                </a:lnTo>
                <a:lnTo>
                  <a:pt x="434" y="1791"/>
                </a:lnTo>
                <a:lnTo>
                  <a:pt x="435" y="1791"/>
                </a:lnTo>
                <a:lnTo>
                  <a:pt x="435" y="1792"/>
                </a:lnTo>
                <a:lnTo>
                  <a:pt x="437" y="1792"/>
                </a:lnTo>
                <a:lnTo>
                  <a:pt x="435" y="1792"/>
                </a:lnTo>
                <a:lnTo>
                  <a:pt x="435" y="1794"/>
                </a:lnTo>
                <a:lnTo>
                  <a:pt x="434" y="1795"/>
                </a:lnTo>
                <a:lnTo>
                  <a:pt x="432" y="1795"/>
                </a:lnTo>
                <a:lnTo>
                  <a:pt x="432" y="1797"/>
                </a:lnTo>
                <a:lnTo>
                  <a:pt x="432" y="1799"/>
                </a:lnTo>
                <a:lnTo>
                  <a:pt x="434" y="1800"/>
                </a:lnTo>
                <a:lnTo>
                  <a:pt x="435" y="1800"/>
                </a:lnTo>
                <a:lnTo>
                  <a:pt x="435" y="1799"/>
                </a:lnTo>
                <a:lnTo>
                  <a:pt x="437" y="1799"/>
                </a:lnTo>
                <a:lnTo>
                  <a:pt x="439" y="1799"/>
                </a:lnTo>
                <a:lnTo>
                  <a:pt x="439" y="1797"/>
                </a:lnTo>
                <a:lnTo>
                  <a:pt x="439" y="1795"/>
                </a:lnTo>
                <a:lnTo>
                  <a:pt x="440" y="1795"/>
                </a:lnTo>
                <a:lnTo>
                  <a:pt x="440" y="1794"/>
                </a:lnTo>
                <a:lnTo>
                  <a:pt x="442" y="1794"/>
                </a:lnTo>
                <a:lnTo>
                  <a:pt x="442" y="1792"/>
                </a:lnTo>
                <a:lnTo>
                  <a:pt x="443" y="1792"/>
                </a:lnTo>
                <a:lnTo>
                  <a:pt x="445" y="1792"/>
                </a:lnTo>
                <a:lnTo>
                  <a:pt x="447" y="1792"/>
                </a:lnTo>
                <a:lnTo>
                  <a:pt x="447" y="1791"/>
                </a:lnTo>
                <a:lnTo>
                  <a:pt x="447" y="1792"/>
                </a:lnTo>
                <a:lnTo>
                  <a:pt x="448" y="1792"/>
                </a:lnTo>
                <a:lnTo>
                  <a:pt x="448" y="1794"/>
                </a:lnTo>
                <a:lnTo>
                  <a:pt x="450" y="1794"/>
                </a:lnTo>
                <a:lnTo>
                  <a:pt x="451" y="1794"/>
                </a:lnTo>
                <a:lnTo>
                  <a:pt x="453" y="1794"/>
                </a:lnTo>
                <a:lnTo>
                  <a:pt x="453" y="1795"/>
                </a:lnTo>
                <a:lnTo>
                  <a:pt x="453" y="1797"/>
                </a:lnTo>
                <a:lnTo>
                  <a:pt x="455" y="1799"/>
                </a:lnTo>
                <a:lnTo>
                  <a:pt x="455" y="1800"/>
                </a:lnTo>
                <a:lnTo>
                  <a:pt x="455" y="1802"/>
                </a:lnTo>
                <a:lnTo>
                  <a:pt x="455" y="1803"/>
                </a:lnTo>
                <a:lnTo>
                  <a:pt x="455" y="1802"/>
                </a:lnTo>
                <a:lnTo>
                  <a:pt x="456" y="1802"/>
                </a:lnTo>
                <a:lnTo>
                  <a:pt x="458" y="1802"/>
                </a:lnTo>
                <a:lnTo>
                  <a:pt x="458" y="1800"/>
                </a:lnTo>
                <a:lnTo>
                  <a:pt x="458" y="1799"/>
                </a:lnTo>
                <a:lnTo>
                  <a:pt x="458" y="1797"/>
                </a:lnTo>
                <a:lnTo>
                  <a:pt x="456" y="1797"/>
                </a:lnTo>
                <a:lnTo>
                  <a:pt x="456" y="1795"/>
                </a:lnTo>
                <a:lnTo>
                  <a:pt x="456" y="1794"/>
                </a:lnTo>
                <a:lnTo>
                  <a:pt x="458" y="1794"/>
                </a:lnTo>
                <a:lnTo>
                  <a:pt x="458" y="1792"/>
                </a:lnTo>
                <a:lnTo>
                  <a:pt x="458" y="1791"/>
                </a:lnTo>
                <a:lnTo>
                  <a:pt x="459" y="1791"/>
                </a:lnTo>
                <a:lnTo>
                  <a:pt x="459" y="1789"/>
                </a:lnTo>
                <a:lnTo>
                  <a:pt x="459" y="1787"/>
                </a:lnTo>
                <a:lnTo>
                  <a:pt x="461" y="1787"/>
                </a:lnTo>
                <a:lnTo>
                  <a:pt x="461" y="1786"/>
                </a:lnTo>
                <a:lnTo>
                  <a:pt x="463" y="1786"/>
                </a:lnTo>
                <a:lnTo>
                  <a:pt x="463" y="1784"/>
                </a:lnTo>
                <a:lnTo>
                  <a:pt x="463" y="1783"/>
                </a:lnTo>
                <a:lnTo>
                  <a:pt x="464" y="1783"/>
                </a:lnTo>
                <a:lnTo>
                  <a:pt x="466" y="1781"/>
                </a:lnTo>
                <a:lnTo>
                  <a:pt x="467" y="1781"/>
                </a:lnTo>
                <a:lnTo>
                  <a:pt x="469" y="1779"/>
                </a:lnTo>
                <a:lnTo>
                  <a:pt x="471" y="1779"/>
                </a:lnTo>
                <a:lnTo>
                  <a:pt x="471" y="1778"/>
                </a:lnTo>
                <a:lnTo>
                  <a:pt x="472" y="1778"/>
                </a:lnTo>
                <a:lnTo>
                  <a:pt x="472" y="1776"/>
                </a:lnTo>
                <a:lnTo>
                  <a:pt x="474" y="1778"/>
                </a:lnTo>
                <a:lnTo>
                  <a:pt x="474" y="1776"/>
                </a:lnTo>
                <a:lnTo>
                  <a:pt x="475" y="1776"/>
                </a:lnTo>
                <a:close/>
                <a:moveTo>
                  <a:pt x="1059" y="1776"/>
                </a:moveTo>
                <a:lnTo>
                  <a:pt x="1059" y="1778"/>
                </a:lnTo>
                <a:lnTo>
                  <a:pt x="1058" y="1778"/>
                </a:lnTo>
                <a:lnTo>
                  <a:pt x="1058" y="1776"/>
                </a:lnTo>
                <a:lnTo>
                  <a:pt x="1056" y="1776"/>
                </a:lnTo>
                <a:lnTo>
                  <a:pt x="1058" y="1776"/>
                </a:lnTo>
                <a:lnTo>
                  <a:pt x="1059" y="1776"/>
                </a:lnTo>
                <a:close/>
                <a:moveTo>
                  <a:pt x="1056" y="1775"/>
                </a:moveTo>
                <a:lnTo>
                  <a:pt x="1058" y="1775"/>
                </a:lnTo>
                <a:lnTo>
                  <a:pt x="1058" y="1776"/>
                </a:lnTo>
                <a:lnTo>
                  <a:pt x="1056" y="1776"/>
                </a:lnTo>
                <a:lnTo>
                  <a:pt x="1056" y="1775"/>
                </a:lnTo>
                <a:close/>
                <a:moveTo>
                  <a:pt x="1027" y="1775"/>
                </a:moveTo>
                <a:lnTo>
                  <a:pt x="1026" y="1775"/>
                </a:lnTo>
                <a:lnTo>
                  <a:pt x="1027" y="1775"/>
                </a:lnTo>
                <a:lnTo>
                  <a:pt x="1027" y="1773"/>
                </a:lnTo>
                <a:lnTo>
                  <a:pt x="1027" y="1775"/>
                </a:lnTo>
                <a:close/>
                <a:moveTo>
                  <a:pt x="1056" y="1773"/>
                </a:moveTo>
                <a:lnTo>
                  <a:pt x="1056" y="1775"/>
                </a:lnTo>
                <a:lnTo>
                  <a:pt x="1056" y="1773"/>
                </a:lnTo>
                <a:lnTo>
                  <a:pt x="1055" y="1773"/>
                </a:lnTo>
                <a:lnTo>
                  <a:pt x="1056" y="1773"/>
                </a:lnTo>
                <a:close/>
                <a:moveTo>
                  <a:pt x="1079" y="1773"/>
                </a:moveTo>
                <a:lnTo>
                  <a:pt x="1080" y="1773"/>
                </a:lnTo>
                <a:lnTo>
                  <a:pt x="1079" y="1773"/>
                </a:lnTo>
                <a:close/>
                <a:moveTo>
                  <a:pt x="1061" y="1771"/>
                </a:moveTo>
                <a:lnTo>
                  <a:pt x="1059" y="1771"/>
                </a:lnTo>
                <a:lnTo>
                  <a:pt x="1059" y="1773"/>
                </a:lnTo>
                <a:lnTo>
                  <a:pt x="1059" y="1775"/>
                </a:lnTo>
                <a:lnTo>
                  <a:pt x="1058" y="1775"/>
                </a:lnTo>
                <a:lnTo>
                  <a:pt x="1058" y="1773"/>
                </a:lnTo>
                <a:lnTo>
                  <a:pt x="1056" y="1773"/>
                </a:lnTo>
                <a:lnTo>
                  <a:pt x="1056" y="1771"/>
                </a:lnTo>
                <a:lnTo>
                  <a:pt x="1058" y="1771"/>
                </a:lnTo>
                <a:lnTo>
                  <a:pt x="1059" y="1771"/>
                </a:lnTo>
                <a:lnTo>
                  <a:pt x="1061" y="1770"/>
                </a:lnTo>
                <a:lnTo>
                  <a:pt x="1061" y="1771"/>
                </a:lnTo>
                <a:close/>
                <a:moveTo>
                  <a:pt x="1034" y="1771"/>
                </a:moveTo>
                <a:lnTo>
                  <a:pt x="1032" y="1771"/>
                </a:lnTo>
                <a:lnTo>
                  <a:pt x="1032" y="1770"/>
                </a:lnTo>
                <a:lnTo>
                  <a:pt x="1034" y="1770"/>
                </a:lnTo>
                <a:lnTo>
                  <a:pt x="1034" y="1771"/>
                </a:lnTo>
                <a:close/>
                <a:moveTo>
                  <a:pt x="1055" y="1771"/>
                </a:moveTo>
                <a:lnTo>
                  <a:pt x="1055" y="1770"/>
                </a:lnTo>
                <a:lnTo>
                  <a:pt x="1053" y="1768"/>
                </a:lnTo>
                <a:lnTo>
                  <a:pt x="1055" y="1768"/>
                </a:lnTo>
                <a:lnTo>
                  <a:pt x="1055" y="1770"/>
                </a:lnTo>
                <a:lnTo>
                  <a:pt x="1056" y="1770"/>
                </a:lnTo>
                <a:lnTo>
                  <a:pt x="1056" y="1771"/>
                </a:lnTo>
                <a:lnTo>
                  <a:pt x="1055" y="1771"/>
                </a:lnTo>
                <a:close/>
                <a:moveTo>
                  <a:pt x="400" y="1767"/>
                </a:moveTo>
                <a:lnTo>
                  <a:pt x="400" y="1768"/>
                </a:lnTo>
                <a:lnTo>
                  <a:pt x="402" y="1770"/>
                </a:lnTo>
                <a:lnTo>
                  <a:pt x="403" y="1771"/>
                </a:lnTo>
                <a:lnTo>
                  <a:pt x="405" y="1771"/>
                </a:lnTo>
                <a:lnTo>
                  <a:pt x="405" y="1773"/>
                </a:lnTo>
                <a:lnTo>
                  <a:pt x="407" y="1775"/>
                </a:lnTo>
                <a:lnTo>
                  <a:pt x="407" y="1776"/>
                </a:lnTo>
                <a:lnTo>
                  <a:pt x="408" y="1776"/>
                </a:lnTo>
                <a:lnTo>
                  <a:pt x="408" y="1778"/>
                </a:lnTo>
                <a:lnTo>
                  <a:pt x="408" y="1779"/>
                </a:lnTo>
                <a:lnTo>
                  <a:pt x="410" y="1779"/>
                </a:lnTo>
                <a:lnTo>
                  <a:pt x="410" y="1781"/>
                </a:lnTo>
                <a:lnTo>
                  <a:pt x="411" y="1783"/>
                </a:lnTo>
                <a:lnTo>
                  <a:pt x="410" y="1783"/>
                </a:lnTo>
                <a:lnTo>
                  <a:pt x="410" y="1784"/>
                </a:lnTo>
                <a:lnTo>
                  <a:pt x="408" y="1786"/>
                </a:lnTo>
                <a:lnTo>
                  <a:pt x="408" y="1787"/>
                </a:lnTo>
                <a:lnTo>
                  <a:pt x="408" y="1789"/>
                </a:lnTo>
                <a:lnTo>
                  <a:pt x="407" y="1789"/>
                </a:lnTo>
                <a:lnTo>
                  <a:pt x="405" y="1787"/>
                </a:lnTo>
                <a:lnTo>
                  <a:pt x="403" y="1786"/>
                </a:lnTo>
                <a:lnTo>
                  <a:pt x="400" y="1783"/>
                </a:lnTo>
                <a:lnTo>
                  <a:pt x="399" y="1781"/>
                </a:lnTo>
                <a:lnTo>
                  <a:pt x="397" y="1779"/>
                </a:lnTo>
                <a:lnTo>
                  <a:pt x="397" y="1778"/>
                </a:lnTo>
                <a:lnTo>
                  <a:pt x="397" y="1775"/>
                </a:lnTo>
                <a:lnTo>
                  <a:pt x="397" y="1771"/>
                </a:lnTo>
                <a:lnTo>
                  <a:pt x="397" y="1770"/>
                </a:lnTo>
                <a:lnTo>
                  <a:pt x="397" y="1768"/>
                </a:lnTo>
                <a:lnTo>
                  <a:pt x="397" y="1767"/>
                </a:lnTo>
                <a:lnTo>
                  <a:pt x="399" y="1767"/>
                </a:lnTo>
                <a:lnTo>
                  <a:pt x="400" y="1767"/>
                </a:lnTo>
                <a:close/>
                <a:moveTo>
                  <a:pt x="1061" y="1767"/>
                </a:moveTo>
                <a:lnTo>
                  <a:pt x="1059" y="1767"/>
                </a:lnTo>
                <a:lnTo>
                  <a:pt x="1059" y="1765"/>
                </a:lnTo>
                <a:lnTo>
                  <a:pt x="1061" y="1765"/>
                </a:lnTo>
                <a:lnTo>
                  <a:pt x="1061" y="1767"/>
                </a:lnTo>
                <a:close/>
                <a:moveTo>
                  <a:pt x="344" y="1767"/>
                </a:moveTo>
                <a:lnTo>
                  <a:pt x="344" y="1765"/>
                </a:lnTo>
                <a:lnTo>
                  <a:pt x="344" y="1767"/>
                </a:lnTo>
                <a:close/>
                <a:moveTo>
                  <a:pt x="1141" y="1765"/>
                </a:moveTo>
                <a:lnTo>
                  <a:pt x="1143" y="1765"/>
                </a:lnTo>
                <a:lnTo>
                  <a:pt x="1143" y="1767"/>
                </a:lnTo>
                <a:lnTo>
                  <a:pt x="1144" y="1767"/>
                </a:lnTo>
                <a:lnTo>
                  <a:pt x="1144" y="1765"/>
                </a:lnTo>
                <a:lnTo>
                  <a:pt x="1144" y="1767"/>
                </a:lnTo>
                <a:lnTo>
                  <a:pt x="1146" y="1767"/>
                </a:lnTo>
                <a:lnTo>
                  <a:pt x="1146" y="1768"/>
                </a:lnTo>
                <a:lnTo>
                  <a:pt x="1144" y="1768"/>
                </a:lnTo>
                <a:lnTo>
                  <a:pt x="1143" y="1768"/>
                </a:lnTo>
                <a:lnTo>
                  <a:pt x="1144" y="1768"/>
                </a:lnTo>
                <a:lnTo>
                  <a:pt x="1144" y="1767"/>
                </a:lnTo>
                <a:lnTo>
                  <a:pt x="1143" y="1767"/>
                </a:lnTo>
                <a:lnTo>
                  <a:pt x="1143" y="1768"/>
                </a:lnTo>
                <a:lnTo>
                  <a:pt x="1141" y="1767"/>
                </a:lnTo>
                <a:lnTo>
                  <a:pt x="1141" y="1765"/>
                </a:lnTo>
                <a:close/>
                <a:moveTo>
                  <a:pt x="1059" y="1765"/>
                </a:moveTo>
                <a:lnTo>
                  <a:pt x="1059" y="1767"/>
                </a:lnTo>
                <a:lnTo>
                  <a:pt x="1059" y="1768"/>
                </a:lnTo>
                <a:lnTo>
                  <a:pt x="1058" y="1767"/>
                </a:lnTo>
                <a:lnTo>
                  <a:pt x="1058" y="1765"/>
                </a:lnTo>
                <a:lnTo>
                  <a:pt x="1059" y="1765"/>
                </a:lnTo>
                <a:close/>
                <a:moveTo>
                  <a:pt x="1077" y="1760"/>
                </a:moveTo>
                <a:lnTo>
                  <a:pt x="1079" y="1760"/>
                </a:lnTo>
                <a:lnTo>
                  <a:pt x="1079" y="1762"/>
                </a:lnTo>
                <a:lnTo>
                  <a:pt x="1079" y="1763"/>
                </a:lnTo>
                <a:lnTo>
                  <a:pt x="1079" y="1765"/>
                </a:lnTo>
                <a:lnTo>
                  <a:pt x="1077" y="1765"/>
                </a:lnTo>
                <a:lnTo>
                  <a:pt x="1077" y="1763"/>
                </a:lnTo>
                <a:lnTo>
                  <a:pt x="1075" y="1762"/>
                </a:lnTo>
                <a:lnTo>
                  <a:pt x="1077" y="1762"/>
                </a:lnTo>
                <a:lnTo>
                  <a:pt x="1077" y="1760"/>
                </a:lnTo>
                <a:close/>
                <a:moveTo>
                  <a:pt x="455" y="1762"/>
                </a:moveTo>
                <a:lnTo>
                  <a:pt x="456" y="1762"/>
                </a:lnTo>
                <a:lnTo>
                  <a:pt x="458" y="1762"/>
                </a:lnTo>
                <a:lnTo>
                  <a:pt x="458" y="1763"/>
                </a:lnTo>
                <a:lnTo>
                  <a:pt x="458" y="1765"/>
                </a:lnTo>
                <a:lnTo>
                  <a:pt x="456" y="1765"/>
                </a:lnTo>
                <a:lnTo>
                  <a:pt x="456" y="1767"/>
                </a:lnTo>
                <a:lnTo>
                  <a:pt x="455" y="1767"/>
                </a:lnTo>
                <a:lnTo>
                  <a:pt x="455" y="1768"/>
                </a:lnTo>
                <a:lnTo>
                  <a:pt x="453" y="1768"/>
                </a:lnTo>
                <a:lnTo>
                  <a:pt x="453" y="1770"/>
                </a:lnTo>
                <a:lnTo>
                  <a:pt x="453" y="1771"/>
                </a:lnTo>
                <a:lnTo>
                  <a:pt x="451" y="1771"/>
                </a:lnTo>
                <a:lnTo>
                  <a:pt x="450" y="1770"/>
                </a:lnTo>
                <a:lnTo>
                  <a:pt x="448" y="1771"/>
                </a:lnTo>
                <a:lnTo>
                  <a:pt x="447" y="1771"/>
                </a:lnTo>
                <a:lnTo>
                  <a:pt x="445" y="1770"/>
                </a:lnTo>
                <a:lnTo>
                  <a:pt x="445" y="1768"/>
                </a:lnTo>
                <a:lnTo>
                  <a:pt x="447" y="1768"/>
                </a:lnTo>
                <a:lnTo>
                  <a:pt x="447" y="1767"/>
                </a:lnTo>
                <a:lnTo>
                  <a:pt x="447" y="1765"/>
                </a:lnTo>
                <a:lnTo>
                  <a:pt x="448" y="1765"/>
                </a:lnTo>
                <a:lnTo>
                  <a:pt x="448" y="1763"/>
                </a:lnTo>
                <a:lnTo>
                  <a:pt x="448" y="1762"/>
                </a:lnTo>
                <a:lnTo>
                  <a:pt x="450" y="1762"/>
                </a:lnTo>
                <a:lnTo>
                  <a:pt x="450" y="1760"/>
                </a:lnTo>
                <a:lnTo>
                  <a:pt x="451" y="1760"/>
                </a:lnTo>
                <a:lnTo>
                  <a:pt x="451" y="1759"/>
                </a:lnTo>
                <a:lnTo>
                  <a:pt x="453" y="1760"/>
                </a:lnTo>
                <a:lnTo>
                  <a:pt x="455" y="1760"/>
                </a:lnTo>
                <a:lnTo>
                  <a:pt x="455" y="1762"/>
                </a:lnTo>
                <a:close/>
                <a:moveTo>
                  <a:pt x="1063" y="1762"/>
                </a:moveTo>
                <a:lnTo>
                  <a:pt x="1061" y="1762"/>
                </a:lnTo>
                <a:lnTo>
                  <a:pt x="1061" y="1760"/>
                </a:lnTo>
                <a:lnTo>
                  <a:pt x="1061" y="1759"/>
                </a:lnTo>
                <a:lnTo>
                  <a:pt x="1063" y="1759"/>
                </a:lnTo>
                <a:lnTo>
                  <a:pt x="1063" y="1760"/>
                </a:lnTo>
                <a:lnTo>
                  <a:pt x="1063" y="1762"/>
                </a:lnTo>
                <a:close/>
                <a:moveTo>
                  <a:pt x="431" y="1759"/>
                </a:moveTo>
                <a:lnTo>
                  <a:pt x="432" y="1759"/>
                </a:lnTo>
                <a:lnTo>
                  <a:pt x="434" y="1759"/>
                </a:lnTo>
                <a:lnTo>
                  <a:pt x="434" y="1760"/>
                </a:lnTo>
                <a:lnTo>
                  <a:pt x="435" y="1760"/>
                </a:lnTo>
                <a:lnTo>
                  <a:pt x="437" y="1762"/>
                </a:lnTo>
                <a:lnTo>
                  <a:pt x="439" y="1762"/>
                </a:lnTo>
                <a:lnTo>
                  <a:pt x="439" y="1763"/>
                </a:lnTo>
                <a:lnTo>
                  <a:pt x="440" y="1763"/>
                </a:lnTo>
                <a:lnTo>
                  <a:pt x="440" y="1765"/>
                </a:lnTo>
                <a:lnTo>
                  <a:pt x="440" y="1767"/>
                </a:lnTo>
                <a:lnTo>
                  <a:pt x="440" y="1768"/>
                </a:lnTo>
                <a:lnTo>
                  <a:pt x="440" y="1770"/>
                </a:lnTo>
                <a:lnTo>
                  <a:pt x="442" y="1770"/>
                </a:lnTo>
                <a:lnTo>
                  <a:pt x="442" y="1771"/>
                </a:lnTo>
                <a:lnTo>
                  <a:pt x="440" y="1771"/>
                </a:lnTo>
                <a:lnTo>
                  <a:pt x="439" y="1771"/>
                </a:lnTo>
                <a:lnTo>
                  <a:pt x="437" y="1771"/>
                </a:lnTo>
                <a:lnTo>
                  <a:pt x="435" y="1771"/>
                </a:lnTo>
                <a:lnTo>
                  <a:pt x="434" y="1773"/>
                </a:lnTo>
                <a:lnTo>
                  <a:pt x="432" y="1771"/>
                </a:lnTo>
                <a:lnTo>
                  <a:pt x="431" y="1771"/>
                </a:lnTo>
                <a:lnTo>
                  <a:pt x="429" y="1771"/>
                </a:lnTo>
                <a:lnTo>
                  <a:pt x="427" y="1771"/>
                </a:lnTo>
                <a:lnTo>
                  <a:pt x="426" y="1771"/>
                </a:lnTo>
                <a:lnTo>
                  <a:pt x="424" y="1771"/>
                </a:lnTo>
                <a:lnTo>
                  <a:pt x="423" y="1771"/>
                </a:lnTo>
                <a:lnTo>
                  <a:pt x="421" y="1771"/>
                </a:lnTo>
                <a:lnTo>
                  <a:pt x="419" y="1771"/>
                </a:lnTo>
                <a:lnTo>
                  <a:pt x="418" y="1771"/>
                </a:lnTo>
                <a:lnTo>
                  <a:pt x="416" y="1771"/>
                </a:lnTo>
                <a:lnTo>
                  <a:pt x="416" y="1773"/>
                </a:lnTo>
                <a:lnTo>
                  <a:pt x="415" y="1773"/>
                </a:lnTo>
                <a:lnTo>
                  <a:pt x="413" y="1773"/>
                </a:lnTo>
                <a:lnTo>
                  <a:pt x="411" y="1773"/>
                </a:lnTo>
                <a:lnTo>
                  <a:pt x="410" y="1771"/>
                </a:lnTo>
                <a:lnTo>
                  <a:pt x="410" y="1770"/>
                </a:lnTo>
                <a:lnTo>
                  <a:pt x="408" y="1770"/>
                </a:lnTo>
                <a:lnTo>
                  <a:pt x="407" y="1768"/>
                </a:lnTo>
                <a:lnTo>
                  <a:pt x="405" y="1767"/>
                </a:lnTo>
                <a:lnTo>
                  <a:pt x="405" y="1765"/>
                </a:lnTo>
                <a:lnTo>
                  <a:pt x="403" y="1765"/>
                </a:lnTo>
                <a:lnTo>
                  <a:pt x="403" y="1763"/>
                </a:lnTo>
                <a:lnTo>
                  <a:pt x="403" y="1765"/>
                </a:lnTo>
                <a:lnTo>
                  <a:pt x="403" y="1767"/>
                </a:lnTo>
                <a:lnTo>
                  <a:pt x="402" y="1767"/>
                </a:lnTo>
                <a:lnTo>
                  <a:pt x="402" y="1765"/>
                </a:lnTo>
                <a:lnTo>
                  <a:pt x="402" y="1763"/>
                </a:lnTo>
                <a:lnTo>
                  <a:pt x="400" y="1763"/>
                </a:lnTo>
                <a:lnTo>
                  <a:pt x="402" y="1763"/>
                </a:lnTo>
                <a:lnTo>
                  <a:pt x="402" y="1762"/>
                </a:lnTo>
                <a:lnTo>
                  <a:pt x="403" y="1762"/>
                </a:lnTo>
                <a:lnTo>
                  <a:pt x="405" y="1762"/>
                </a:lnTo>
                <a:lnTo>
                  <a:pt x="407" y="1762"/>
                </a:lnTo>
                <a:lnTo>
                  <a:pt x="408" y="1762"/>
                </a:lnTo>
                <a:lnTo>
                  <a:pt x="410" y="1762"/>
                </a:lnTo>
                <a:lnTo>
                  <a:pt x="411" y="1762"/>
                </a:lnTo>
                <a:lnTo>
                  <a:pt x="413" y="1762"/>
                </a:lnTo>
                <a:lnTo>
                  <a:pt x="413" y="1763"/>
                </a:lnTo>
                <a:lnTo>
                  <a:pt x="415" y="1763"/>
                </a:lnTo>
                <a:lnTo>
                  <a:pt x="416" y="1763"/>
                </a:lnTo>
                <a:lnTo>
                  <a:pt x="418" y="1763"/>
                </a:lnTo>
                <a:lnTo>
                  <a:pt x="419" y="1763"/>
                </a:lnTo>
                <a:lnTo>
                  <a:pt x="419" y="1762"/>
                </a:lnTo>
                <a:lnTo>
                  <a:pt x="421" y="1762"/>
                </a:lnTo>
                <a:lnTo>
                  <a:pt x="421" y="1760"/>
                </a:lnTo>
                <a:lnTo>
                  <a:pt x="423" y="1760"/>
                </a:lnTo>
                <a:lnTo>
                  <a:pt x="424" y="1760"/>
                </a:lnTo>
                <a:lnTo>
                  <a:pt x="426" y="1760"/>
                </a:lnTo>
                <a:lnTo>
                  <a:pt x="427" y="1760"/>
                </a:lnTo>
                <a:lnTo>
                  <a:pt x="429" y="1759"/>
                </a:lnTo>
                <a:lnTo>
                  <a:pt x="431" y="1759"/>
                </a:lnTo>
                <a:close/>
                <a:moveTo>
                  <a:pt x="1056" y="1759"/>
                </a:moveTo>
                <a:lnTo>
                  <a:pt x="1056" y="1760"/>
                </a:lnTo>
                <a:lnTo>
                  <a:pt x="1058" y="1760"/>
                </a:lnTo>
                <a:lnTo>
                  <a:pt x="1058" y="1762"/>
                </a:lnTo>
                <a:lnTo>
                  <a:pt x="1056" y="1762"/>
                </a:lnTo>
                <a:lnTo>
                  <a:pt x="1056" y="1760"/>
                </a:lnTo>
                <a:lnTo>
                  <a:pt x="1055" y="1760"/>
                </a:lnTo>
                <a:lnTo>
                  <a:pt x="1055" y="1759"/>
                </a:lnTo>
                <a:lnTo>
                  <a:pt x="1056" y="1759"/>
                </a:lnTo>
                <a:close/>
                <a:moveTo>
                  <a:pt x="1059" y="1760"/>
                </a:moveTo>
                <a:lnTo>
                  <a:pt x="1059" y="1762"/>
                </a:lnTo>
                <a:lnTo>
                  <a:pt x="1058" y="1762"/>
                </a:lnTo>
                <a:lnTo>
                  <a:pt x="1058" y="1760"/>
                </a:lnTo>
                <a:lnTo>
                  <a:pt x="1056" y="1760"/>
                </a:lnTo>
                <a:lnTo>
                  <a:pt x="1056" y="1759"/>
                </a:lnTo>
                <a:lnTo>
                  <a:pt x="1058" y="1759"/>
                </a:lnTo>
                <a:lnTo>
                  <a:pt x="1058" y="1757"/>
                </a:lnTo>
                <a:lnTo>
                  <a:pt x="1058" y="1759"/>
                </a:lnTo>
                <a:lnTo>
                  <a:pt x="1059" y="1759"/>
                </a:lnTo>
                <a:lnTo>
                  <a:pt x="1059" y="1760"/>
                </a:lnTo>
                <a:close/>
                <a:moveTo>
                  <a:pt x="1061" y="1762"/>
                </a:moveTo>
                <a:lnTo>
                  <a:pt x="1059" y="1760"/>
                </a:lnTo>
                <a:lnTo>
                  <a:pt x="1059" y="1759"/>
                </a:lnTo>
                <a:lnTo>
                  <a:pt x="1059" y="1757"/>
                </a:lnTo>
                <a:lnTo>
                  <a:pt x="1061" y="1759"/>
                </a:lnTo>
                <a:lnTo>
                  <a:pt x="1061" y="1760"/>
                </a:lnTo>
                <a:lnTo>
                  <a:pt x="1061" y="1762"/>
                </a:lnTo>
                <a:close/>
                <a:moveTo>
                  <a:pt x="1063" y="1757"/>
                </a:moveTo>
                <a:lnTo>
                  <a:pt x="1064" y="1757"/>
                </a:lnTo>
                <a:lnTo>
                  <a:pt x="1064" y="1759"/>
                </a:lnTo>
                <a:lnTo>
                  <a:pt x="1064" y="1760"/>
                </a:lnTo>
                <a:lnTo>
                  <a:pt x="1064" y="1762"/>
                </a:lnTo>
                <a:lnTo>
                  <a:pt x="1063" y="1762"/>
                </a:lnTo>
                <a:lnTo>
                  <a:pt x="1063" y="1760"/>
                </a:lnTo>
                <a:lnTo>
                  <a:pt x="1063" y="1759"/>
                </a:lnTo>
                <a:lnTo>
                  <a:pt x="1063" y="1757"/>
                </a:lnTo>
                <a:close/>
                <a:moveTo>
                  <a:pt x="451" y="1759"/>
                </a:moveTo>
                <a:lnTo>
                  <a:pt x="450" y="1757"/>
                </a:lnTo>
                <a:lnTo>
                  <a:pt x="450" y="1755"/>
                </a:lnTo>
                <a:lnTo>
                  <a:pt x="451" y="1755"/>
                </a:lnTo>
                <a:lnTo>
                  <a:pt x="451" y="1757"/>
                </a:lnTo>
                <a:lnTo>
                  <a:pt x="451" y="1759"/>
                </a:lnTo>
                <a:close/>
                <a:moveTo>
                  <a:pt x="429" y="1755"/>
                </a:moveTo>
                <a:lnTo>
                  <a:pt x="431" y="1755"/>
                </a:lnTo>
                <a:lnTo>
                  <a:pt x="431" y="1757"/>
                </a:lnTo>
                <a:lnTo>
                  <a:pt x="429" y="1757"/>
                </a:lnTo>
                <a:lnTo>
                  <a:pt x="429" y="1755"/>
                </a:lnTo>
                <a:close/>
                <a:moveTo>
                  <a:pt x="1058" y="1755"/>
                </a:moveTo>
                <a:lnTo>
                  <a:pt x="1059" y="1755"/>
                </a:lnTo>
                <a:lnTo>
                  <a:pt x="1058" y="1757"/>
                </a:lnTo>
                <a:lnTo>
                  <a:pt x="1056" y="1757"/>
                </a:lnTo>
                <a:lnTo>
                  <a:pt x="1058" y="1755"/>
                </a:lnTo>
                <a:close/>
                <a:moveTo>
                  <a:pt x="1055" y="1757"/>
                </a:moveTo>
                <a:lnTo>
                  <a:pt x="1055" y="1755"/>
                </a:lnTo>
                <a:lnTo>
                  <a:pt x="1055" y="1754"/>
                </a:lnTo>
                <a:lnTo>
                  <a:pt x="1056" y="1754"/>
                </a:lnTo>
                <a:lnTo>
                  <a:pt x="1056" y="1755"/>
                </a:lnTo>
                <a:lnTo>
                  <a:pt x="1055" y="1757"/>
                </a:lnTo>
                <a:close/>
                <a:moveTo>
                  <a:pt x="1072" y="1755"/>
                </a:moveTo>
                <a:lnTo>
                  <a:pt x="1072" y="1754"/>
                </a:lnTo>
                <a:lnTo>
                  <a:pt x="1074" y="1754"/>
                </a:lnTo>
                <a:lnTo>
                  <a:pt x="1072" y="1754"/>
                </a:lnTo>
                <a:lnTo>
                  <a:pt x="1072" y="1755"/>
                </a:lnTo>
                <a:close/>
                <a:moveTo>
                  <a:pt x="1074" y="1755"/>
                </a:moveTo>
                <a:lnTo>
                  <a:pt x="1074" y="1754"/>
                </a:lnTo>
                <a:lnTo>
                  <a:pt x="1074" y="1752"/>
                </a:lnTo>
                <a:lnTo>
                  <a:pt x="1075" y="1752"/>
                </a:lnTo>
                <a:lnTo>
                  <a:pt x="1075" y="1754"/>
                </a:lnTo>
                <a:lnTo>
                  <a:pt x="1074" y="1754"/>
                </a:lnTo>
                <a:lnTo>
                  <a:pt x="1074" y="1755"/>
                </a:lnTo>
                <a:close/>
                <a:moveTo>
                  <a:pt x="1056" y="1754"/>
                </a:moveTo>
                <a:lnTo>
                  <a:pt x="1056" y="1752"/>
                </a:lnTo>
                <a:lnTo>
                  <a:pt x="1056" y="1754"/>
                </a:lnTo>
                <a:close/>
                <a:moveTo>
                  <a:pt x="1056" y="1752"/>
                </a:moveTo>
                <a:lnTo>
                  <a:pt x="1055" y="1754"/>
                </a:lnTo>
                <a:lnTo>
                  <a:pt x="1055" y="1752"/>
                </a:lnTo>
                <a:lnTo>
                  <a:pt x="1056" y="1752"/>
                </a:lnTo>
                <a:close/>
                <a:moveTo>
                  <a:pt x="1227" y="1751"/>
                </a:moveTo>
                <a:lnTo>
                  <a:pt x="1227" y="1752"/>
                </a:lnTo>
                <a:lnTo>
                  <a:pt x="1227" y="1751"/>
                </a:lnTo>
                <a:close/>
                <a:moveTo>
                  <a:pt x="1064" y="1751"/>
                </a:moveTo>
                <a:lnTo>
                  <a:pt x="1064" y="1752"/>
                </a:lnTo>
                <a:lnTo>
                  <a:pt x="1066" y="1752"/>
                </a:lnTo>
                <a:lnTo>
                  <a:pt x="1064" y="1754"/>
                </a:lnTo>
                <a:lnTo>
                  <a:pt x="1066" y="1754"/>
                </a:lnTo>
                <a:lnTo>
                  <a:pt x="1067" y="1754"/>
                </a:lnTo>
                <a:lnTo>
                  <a:pt x="1067" y="1755"/>
                </a:lnTo>
                <a:lnTo>
                  <a:pt x="1067" y="1757"/>
                </a:lnTo>
                <a:lnTo>
                  <a:pt x="1069" y="1757"/>
                </a:lnTo>
                <a:lnTo>
                  <a:pt x="1067" y="1757"/>
                </a:lnTo>
                <a:lnTo>
                  <a:pt x="1069" y="1759"/>
                </a:lnTo>
                <a:lnTo>
                  <a:pt x="1067" y="1759"/>
                </a:lnTo>
                <a:lnTo>
                  <a:pt x="1069" y="1759"/>
                </a:lnTo>
                <a:lnTo>
                  <a:pt x="1067" y="1759"/>
                </a:lnTo>
                <a:lnTo>
                  <a:pt x="1069" y="1759"/>
                </a:lnTo>
                <a:lnTo>
                  <a:pt x="1069" y="1760"/>
                </a:lnTo>
                <a:lnTo>
                  <a:pt x="1067" y="1760"/>
                </a:lnTo>
                <a:lnTo>
                  <a:pt x="1069" y="1760"/>
                </a:lnTo>
                <a:lnTo>
                  <a:pt x="1067" y="1760"/>
                </a:lnTo>
                <a:lnTo>
                  <a:pt x="1067" y="1762"/>
                </a:lnTo>
                <a:lnTo>
                  <a:pt x="1066" y="1760"/>
                </a:lnTo>
                <a:lnTo>
                  <a:pt x="1066" y="1759"/>
                </a:lnTo>
                <a:lnTo>
                  <a:pt x="1064" y="1759"/>
                </a:lnTo>
                <a:lnTo>
                  <a:pt x="1064" y="1757"/>
                </a:lnTo>
                <a:lnTo>
                  <a:pt x="1064" y="1755"/>
                </a:lnTo>
                <a:lnTo>
                  <a:pt x="1064" y="1754"/>
                </a:lnTo>
                <a:lnTo>
                  <a:pt x="1063" y="1752"/>
                </a:lnTo>
                <a:lnTo>
                  <a:pt x="1063" y="1751"/>
                </a:lnTo>
                <a:lnTo>
                  <a:pt x="1064" y="1751"/>
                </a:lnTo>
                <a:close/>
                <a:moveTo>
                  <a:pt x="1231" y="1747"/>
                </a:moveTo>
                <a:lnTo>
                  <a:pt x="1231" y="1749"/>
                </a:lnTo>
                <a:lnTo>
                  <a:pt x="1231" y="1751"/>
                </a:lnTo>
                <a:lnTo>
                  <a:pt x="1231" y="1749"/>
                </a:lnTo>
                <a:lnTo>
                  <a:pt x="1229" y="1749"/>
                </a:lnTo>
                <a:lnTo>
                  <a:pt x="1229" y="1751"/>
                </a:lnTo>
                <a:lnTo>
                  <a:pt x="1227" y="1751"/>
                </a:lnTo>
                <a:lnTo>
                  <a:pt x="1227" y="1749"/>
                </a:lnTo>
                <a:lnTo>
                  <a:pt x="1227" y="1747"/>
                </a:lnTo>
                <a:lnTo>
                  <a:pt x="1229" y="1746"/>
                </a:lnTo>
                <a:lnTo>
                  <a:pt x="1229" y="1747"/>
                </a:lnTo>
                <a:lnTo>
                  <a:pt x="1231" y="1747"/>
                </a:lnTo>
                <a:close/>
                <a:moveTo>
                  <a:pt x="475" y="1747"/>
                </a:moveTo>
                <a:lnTo>
                  <a:pt x="477" y="1747"/>
                </a:lnTo>
                <a:lnTo>
                  <a:pt x="475" y="1747"/>
                </a:lnTo>
                <a:lnTo>
                  <a:pt x="474" y="1747"/>
                </a:lnTo>
                <a:lnTo>
                  <a:pt x="474" y="1746"/>
                </a:lnTo>
                <a:lnTo>
                  <a:pt x="475" y="1746"/>
                </a:lnTo>
                <a:lnTo>
                  <a:pt x="475" y="1747"/>
                </a:lnTo>
                <a:close/>
                <a:moveTo>
                  <a:pt x="1063" y="1744"/>
                </a:moveTo>
                <a:lnTo>
                  <a:pt x="1064" y="1744"/>
                </a:lnTo>
                <a:lnTo>
                  <a:pt x="1064" y="1746"/>
                </a:lnTo>
                <a:lnTo>
                  <a:pt x="1066" y="1746"/>
                </a:lnTo>
                <a:lnTo>
                  <a:pt x="1066" y="1747"/>
                </a:lnTo>
                <a:lnTo>
                  <a:pt x="1067" y="1747"/>
                </a:lnTo>
                <a:lnTo>
                  <a:pt x="1066" y="1747"/>
                </a:lnTo>
                <a:lnTo>
                  <a:pt x="1066" y="1749"/>
                </a:lnTo>
                <a:lnTo>
                  <a:pt x="1064" y="1749"/>
                </a:lnTo>
                <a:lnTo>
                  <a:pt x="1064" y="1747"/>
                </a:lnTo>
                <a:lnTo>
                  <a:pt x="1064" y="1746"/>
                </a:lnTo>
                <a:lnTo>
                  <a:pt x="1063" y="1746"/>
                </a:lnTo>
                <a:lnTo>
                  <a:pt x="1063" y="1744"/>
                </a:lnTo>
                <a:close/>
                <a:moveTo>
                  <a:pt x="427" y="1741"/>
                </a:moveTo>
                <a:lnTo>
                  <a:pt x="426" y="1741"/>
                </a:lnTo>
                <a:lnTo>
                  <a:pt x="427" y="1741"/>
                </a:lnTo>
                <a:lnTo>
                  <a:pt x="427" y="1739"/>
                </a:lnTo>
                <a:lnTo>
                  <a:pt x="427" y="1741"/>
                </a:lnTo>
                <a:close/>
                <a:moveTo>
                  <a:pt x="1088" y="1736"/>
                </a:moveTo>
                <a:lnTo>
                  <a:pt x="1090" y="1736"/>
                </a:lnTo>
                <a:lnTo>
                  <a:pt x="1090" y="1738"/>
                </a:lnTo>
                <a:lnTo>
                  <a:pt x="1091" y="1738"/>
                </a:lnTo>
                <a:lnTo>
                  <a:pt x="1091" y="1739"/>
                </a:lnTo>
                <a:lnTo>
                  <a:pt x="1093" y="1739"/>
                </a:lnTo>
                <a:lnTo>
                  <a:pt x="1091" y="1739"/>
                </a:lnTo>
                <a:lnTo>
                  <a:pt x="1093" y="1739"/>
                </a:lnTo>
                <a:lnTo>
                  <a:pt x="1095" y="1741"/>
                </a:lnTo>
                <a:lnTo>
                  <a:pt x="1096" y="1743"/>
                </a:lnTo>
                <a:lnTo>
                  <a:pt x="1098" y="1743"/>
                </a:lnTo>
                <a:lnTo>
                  <a:pt x="1098" y="1744"/>
                </a:lnTo>
                <a:lnTo>
                  <a:pt x="1099" y="1744"/>
                </a:lnTo>
                <a:lnTo>
                  <a:pt x="1101" y="1746"/>
                </a:lnTo>
                <a:lnTo>
                  <a:pt x="1103" y="1746"/>
                </a:lnTo>
                <a:lnTo>
                  <a:pt x="1103" y="1747"/>
                </a:lnTo>
                <a:lnTo>
                  <a:pt x="1103" y="1746"/>
                </a:lnTo>
                <a:lnTo>
                  <a:pt x="1103" y="1747"/>
                </a:lnTo>
                <a:lnTo>
                  <a:pt x="1104" y="1747"/>
                </a:lnTo>
                <a:lnTo>
                  <a:pt x="1104" y="1749"/>
                </a:lnTo>
                <a:lnTo>
                  <a:pt x="1106" y="1749"/>
                </a:lnTo>
                <a:lnTo>
                  <a:pt x="1106" y="1751"/>
                </a:lnTo>
                <a:lnTo>
                  <a:pt x="1107" y="1752"/>
                </a:lnTo>
                <a:lnTo>
                  <a:pt x="1107" y="1754"/>
                </a:lnTo>
                <a:lnTo>
                  <a:pt x="1109" y="1754"/>
                </a:lnTo>
                <a:lnTo>
                  <a:pt x="1109" y="1755"/>
                </a:lnTo>
                <a:lnTo>
                  <a:pt x="1109" y="1754"/>
                </a:lnTo>
                <a:lnTo>
                  <a:pt x="1111" y="1755"/>
                </a:lnTo>
                <a:lnTo>
                  <a:pt x="1111" y="1757"/>
                </a:lnTo>
                <a:lnTo>
                  <a:pt x="1112" y="1757"/>
                </a:lnTo>
                <a:lnTo>
                  <a:pt x="1111" y="1757"/>
                </a:lnTo>
                <a:lnTo>
                  <a:pt x="1112" y="1757"/>
                </a:lnTo>
                <a:lnTo>
                  <a:pt x="1114" y="1759"/>
                </a:lnTo>
                <a:lnTo>
                  <a:pt x="1114" y="1760"/>
                </a:lnTo>
                <a:lnTo>
                  <a:pt x="1115" y="1760"/>
                </a:lnTo>
                <a:lnTo>
                  <a:pt x="1115" y="1762"/>
                </a:lnTo>
                <a:lnTo>
                  <a:pt x="1115" y="1763"/>
                </a:lnTo>
                <a:lnTo>
                  <a:pt x="1117" y="1763"/>
                </a:lnTo>
                <a:lnTo>
                  <a:pt x="1117" y="1762"/>
                </a:lnTo>
                <a:lnTo>
                  <a:pt x="1117" y="1763"/>
                </a:lnTo>
                <a:lnTo>
                  <a:pt x="1119" y="1763"/>
                </a:lnTo>
                <a:lnTo>
                  <a:pt x="1119" y="1765"/>
                </a:lnTo>
                <a:lnTo>
                  <a:pt x="1120" y="1765"/>
                </a:lnTo>
                <a:lnTo>
                  <a:pt x="1120" y="1767"/>
                </a:lnTo>
                <a:lnTo>
                  <a:pt x="1122" y="1768"/>
                </a:lnTo>
                <a:lnTo>
                  <a:pt x="1123" y="1768"/>
                </a:lnTo>
                <a:lnTo>
                  <a:pt x="1125" y="1770"/>
                </a:lnTo>
                <a:lnTo>
                  <a:pt x="1127" y="1771"/>
                </a:lnTo>
                <a:lnTo>
                  <a:pt x="1128" y="1771"/>
                </a:lnTo>
                <a:lnTo>
                  <a:pt x="1128" y="1773"/>
                </a:lnTo>
                <a:lnTo>
                  <a:pt x="1130" y="1775"/>
                </a:lnTo>
                <a:lnTo>
                  <a:pt x="1131" y="1775"/>
                </a:lnTo>
                <a:lnTo>
                  <a:pt x="1133" y="1775"/>
                </a:lnTo>
                <a:lnTo>
                  <a:pt x="1133" y="1776"/>
                </a:lnTo>
                <a:lnTo>
                  <a:pt x="1133" y="1778"/>
                </a:lnTo>
                <a:lnTo>
                  <a:pt x="1135" y="1778"/>
                </a:lnTo>
                <a:lnTo>
                  <a:pt x="1135" y="1779"/>
                </a:lnTo>
                <a:lnTo>
                  <a:pt x="1135" y="1781"/>
                </a:lnTo>
                <a:lnTo>
                  <a:pt x="1136" y="1781"/>
                </a:lnTo>
                <a:lnTo>
                  <a:pt x="1138" y="1781"/>
                </a:lnTo>
                <a:lnTo>
                  <a:pt x="1138" y="1783"/>
                </a:lnTo>
                <a:lnTo>
                  <a:pt x="1138" y="1784"/>
                </a:lnTo>
                <a:lnTo>
                  <a:pt x="1138" y="1786"/>
                </a:lnTo>
                <a:lnTo>
                  <a:pt x="1139" y="1786"/>
                </a:lnTo>
                <a:lnTo>
                  <a:pt x="1139" y="1784"/>
                </a:lnTo>
                <a:lnTo>
                  <a:pt x="1139" y="1786"/>
                </a:lnTo>
                <a:lnTo>
                  <a:pt x="1141" y="1787"/>
                </a:lnTo>
                <a:lnTo>
                  <a:pt x="1143" y="1787"/>
                </a:lnTo>
                <a:lnTo>
                  <a:pt x="1143" y="1789"/>
                </a:lnTo>
                <a:lnTo>
                  <a:pt x="1143" y="1791"/>
                </a:lnTo>
                <a:lnTo>
                  <a:pt x="1144" y="1791"/>
                </a:lnTo>
                <a:lnTo>
                  <a:pt x="1144" y="1792"/>
                </a:lnTo>
                <a:lnTo>
                  <a:pt x="1144" y="1794"/>
                </a:lnTo>
                <a:lnTo>
                  <a:pt x="1144" y="1792"/>
                </a:lnTo>
                <a:lnTo>
                  <a:pt x="1146" y="1792"/>
                </a:lnTo>
                <a:lnTo>
                  <a:pt x="1146" y="1794"/>
                </a:lnTo>
                <a:lnTo>
                  <a:pt x="1146" y="1795"/>
                </a:lnTo>
                <a:lnTo>
                  <a:pt x="1147" y="1795"/>
                </a:lnTo>
                <a:lnTo>
                  <a:pt x="1147" y="1797"/>
                </a:lnTo>
                <a:lnTo>
                  <a:pt x="1147" y="1799"/>
                </a:lnTo>
                <a:lnTo>
                  <a:pt x="1149" y="1799"/>
                </a:lnTo>
                <a:lnTo>
                  <a:pt x="1149" y="1800"/>
                </a:lnTo>
                <a:lnTo>
                  <a:pt x="1151" y="1800"/>
                </a:lnTo>
                <a:lnTo>
                  <a:pt x="1151" y="1802"/>
                </a:lnTo>
                <a:lnTo>
                  <a:pt x="1152" y="1803"/>
                </a:lnTo>
                <a:lnTo>
                  <a:pt x="1154" y="1803"/>
                </a:lnTo>
                <a:lnTo>
                  <a:pt x="1155" y="1803"/>
                </a:lnTo>
                <a:lnTo>
                  <a:pt x="1157" y="1805"/>
                </a:lnTo>
                <a:lnTo>
                  <a:pt x="1157" y="1807"/>
                </a:lnTo>
                <a:lnTo>
                  <a:pt x="1159" y="1807"/>
                </a:lnTo>
                <a:lnTo>
                  <a:pt x="1160" y="1807"/>
                </a:lnTo>
                <a:lnTo>
                  <a:pt x="1160" y="1808"/>
                </a:lnTo>
                <a:lnTo>
                  <a:pt x="1159" y="1808"/>
                </a:lnTo>
                <a:lnTo>
                  <a:pt x="1160" y="1808"/>
                </a:lnTo>
                <a:lnTo>
                  <a:pt x="1162" y="1808"/>
                </a:lnTo>
                <a:lnTo>
                  <a:pt x="1162" y="1810"/>
                </a:lnTo>
                <a:lnTo>
                  <a:pt x="1163" y="1810"/>
                </a:lnTo>
                <a:lnTo>
                  <a:pt x="1163" y="1811"/>
                </a:lnTo>
                <a:lnTo>
                  <a:pt x="1163" y="1813"/>
                </a:lnTo>
                <a:lnTo>
                  <a:pt x="1165" y="1813"/>
                </a:lnTo>
                <a:lnTo>
                  <a:pt x="1165" y="1815"/>
                </a:lnTo>
                <a:lnTo>
                  <a:pt x="1167" y="1815"/>
                </a:lnTo>
                <a:lnTo>
                  <a:pt x="1167" y="1816"/>
                </a:lnTo>
                <a:lnTo>
                  <a:pt x="1165" y="1816"/>
                </a:lnTo>
                <a:lnTo>
                  <a:pt x="1167" y="1816"/>
                </a:lnTo>
                <a:lnTo>
                  <a:pt x="1167" y="1818"/>
                </a:lnTo>
                <a:lnTo>
                  <a:pt x="1168" y="1818"/>
                </a:lnTo>
                <a:lnTo>
                  <a:pt x="1168" y="1819"/>
                </a:lnTo>
                <a:lnTo>
                  <a:pt x="1170" y="1819"/>
                </a:lnTo>
                <a:lnTo>
                  <a:pt x="1170" y="1821"/>
                </a:lnTo>
                <a:lnTo>
                  <a:pt x="1171" y="1821"/>
                </a:lnTo>
                <a:lnTo>
                  <a:pt x="1173" y="1823"/>
                </a:lnTo>
                <a:lnTo>
                  <a:pt x="1173" y="1824"/>
                </a:lnTo>
                <a:lnTo>
                  <a:pt x="1175" y="1826"/>
                </a:lnTo>
                <a:lnTo>
                  <a:pt x="1175" y="1827"/>
                </a:lnTo>
                <a:lnTo>
                  <a:pt x="1176" y="1827"/>
                </a:lnTo>
                <a:lnTo>
                  <a:pt x="1178" y="1829"/>
                </a:lnTo>
                <a:lnTo>
                  <a:pt x="1179" y="1829"/>
                </a:lnTo>
                <a:lnTo>
                  <a:pt x="1179" y="1831"/>
                </a:lnTo>
                <a:lnTo>
                  <a:pt x="1181" y="1832"/>
                </a:lnTo>
                <a:lnTo>
                  <a:pt x="1181" y="1834"/>
                </a:lnTo>
                <a:lnTo>
                  <a:pt x="1181" y="1832"/>
                </a:lnTo>
                <a:lnTo>
                  <a:pt x="1183" y="1834"/>
                </a:lnTo>
                <a:lnTo>
                  <a:pt x="1183" y="1835"/>
                </a:lnTo>
                <a:lnTo>
                  <a:pt x="1183" y="1837"/>
                </a:lnTo>
                <a:lnTo>
                  <a:pt x="1183" y="1839"/>
                </a:lnTo>
                <a:lnTo>
                  <a:pt x="1183" y="1840"/>
                </a:lnTo>
                <a:lnTo>
                  <a:pt x="1183" y="1842"/>
                </a:lnTo>
                <a:lnTo>
                  <a:pt x="1183" y="1843"/>
                </a:lnTo>
                <a:lnTo>
                  <a:pt x="1183" y="1845"/>
                </a:lnTo>
                <a:lnTo>
                  <a:pt x="1183" y="1847"/>
                </a:lnTo>
                <a:lnTo>
                  <a:pt x="1183" y="1848"/>
                </a:lnTo>
                <a:lnTo>
                  <a:pt x="1181" y="1848"/>
                </a:lnTo>
                <a:lnTo>
                  <a:pt x="1181" y="1850"/>
                </a:lnTo>
                <a:lnTo>
                  <a:pt x="1181" y="1851"/>
                </a:lnTo>
                <a:lnTo>
                  <a:pt x="1181" y="1853"/>
                </a:lnTo>
                <a:lnTo>
                  <a:pt x="1181" y="1855"/>
                </a:lnTo>
                <a:lnTo>
                  <a:pt x="1179" y="1855"/>
                </a:lnTo>
                <a:lnTo>
                  <a:pt x="1179" y="1856"/>
                </a:lnTo>
                <a:lnTo>
                  <a:pt x="1179" y="1858"/>
                </a:lnTo>
                <a:lnTo>
                  <a:pt x="1181" y="1858"/>
                </a:lnTo>
                <a:lnTo>
                  <a:pt x="1181" y="1859"/>
                </a:lnTo>
                <a:lnTo>
                  <a:pt x="1181" y="1861"/>
                </a:lnTo>
                <a:lnTo>
                  <a:pt x="1181" y="1863"/>
                </a:lnTo>
                <a:lnTo>
                  <a:pt x="1181" y="1864"/>
                </a:lnTo>
                <a:lnTo>
                  <a:pt x="1181" y="1866"/>
                </a:lnTo>
                <a:lnTo>
                  <a:pt x="1181" y="1867"/>
                </a:lnTo>
                <a:lnTo>
                  <a:pt x="1181" y="1869"/>
                </a:lnTo>
                <a:lnTo>
                  <a:pt x="1181" y="1871"/>
                </a:lnTo>
                <a:lnTo>
                  <a:pt x="1181" y="1872"/>
                </a:lnTo>
                <a:lnTo>
                  <a:pt x="1181" y="1874"/>
                </a:lnTo>
                <a:lnTo>
                  <a:pt x="1181" y="1877"/>
                </a:lnTo>
                <a:lnTo>
                  <a:pt x="1181" y="1879"/>
                </a:lnTo>
                <a:lnTo>
                  <a:pt x="1181" y="1880"/>
                </a:lnTo>
                <a:lnTo>
                  <a:pt x="1179" y="1880"/>
                </a:lnTo>
                <a:lnTo>
                  <a:pt x="1179" y="1882"/>
                </a:lnTo>
                <a:lnTo>
                  <a:pt x="1179" y="1883"/>
                </a:lnTo>
                <a:lnTo>
                  <a:pt x="1179" y="1885"/>
                </a:lnTo>
                <a:lnTo>
                  <a:pt x="1179" y="1887"/>
                </a:lnTo>
                <a:lnTo>
                  <a:pt x="1179" y="1888"/>
                </a:lnTo>
                <a:lnTo>
                  <a:pt x="1179" y="1890"/>
                </a:lnTo>
                <a:lnTo>
                  <a:pt x="1179" y="1891"/>
                </a:lnTo>
                <a:lnTo>
                  <a:pt x="1179" y="1893"/>
                </a:lnTo>
                <a:lnTo>
                  <a:pt x="1178" y="1893"/>
                </a:lnTo>
                <a:lnTo>
                  <a:pt x="1179" y="1893"/>
                </a:lnTo>
                <a:lnTo>
                  <a:pt x="1179" y="1895"/>
                </a:lnTo>
                <a:lnTo>
                  <a:pt x="1179" y="1896"/>
                </a:lnTo>
                <a:lnTo>
                  <a:pt x="1178" y="1896"/>
                </a:lnTo>
                <a:lnTo>
                  <a:pt x="1178" y="1898"/>
                </a:lnTo>
                <a:lnTo>
                  <a:pt x="1176" y="1898"/>
                </a:lnTo>
                <a:lnTo>
                  <a:pt x="1176" y="1899"/>
                </a:lnTo>
                <a:lnTo>
                  <a:pt x="1175" y="1899"/>
                </a:lnTo>
                <a:lnTo>
                  <a:pt x="1175" y="1901"/>
                </a:lnTo>
                <a:lnTo>
                  <a:pt x="1173" y="1901"/>
                </a:lnTo>
                <a:lnTo>
                  <a:pt x="1173" y="1903"/>
                </a:lnTo>
                <a:lnTo>
                  <a:pt x="1173" y="1904"/>
                </a:lnTo>
                <a:lnTo>
                  <a:pt x="1171" y="1904"/>
                </a:lnTo>
                <a:lnTo>
                  <a:pt x="1171" y="1907"/>
                </a:lnTo>
                <a:lnTo>
                  <a:pt x="1170" y="1907"/>
                </a:lnTo>
                <a:lnTo>
                  <a:pt x="1170" y="1906"/>
                </a:lnTo>
                <a:lnTo>
                  <a:pt x="1170" y="1904"/>
                </a:lnTo>
                <a:lnTo>
                  <a:pt x="1168" y="1904"/>
                </a:lnTo>
                <a:lnTo>
                  <a:pt x="1168" y="1906"/>
                </a:lnTo>
                <a:lnTo>
                  <a:pt x="1167" y="1906"/>
                </a:lnTo>
                <a:lnTo>
                  <a:pt x="1165" y="1904"/>
                </a:lnTo>
                <a:lnTo>
                  <a:pt x="1163" y="1904"/>
                </a:lnTo>
                <a:lnTo>
                  <a:pt x="1163" y="1903"/>
                </a:lnTo>
                <a:lnTo>
                  <a:pt x="1163" y="1901"/>
                </a:lnTo>
                <a:lnTo>
                  <a:pt x="1165" y="1901"/>
                </a:lnTo>
                <a:lnTo>
                  <a:pt x="1165" y="1899"/>
                </a:lnTo>
                <a:lnTo>
                  <a:pt x="1163" y="1899"/>
                </a:lnTo>
                <a:lnTo>
                  <a:pt x="1163" y="1901"/>
                </a:lnTo>
                <a:lnTo>
                  <a:pt x="1162" y="1901"/>
                </a:lnTo>
                <a:lnTo>
                  <a:pt x="1162" y="1899"/>
                </a:lnTo>
                <a:lnTo>
                  <a:pt x="1163" y="1899"/>
                </a:lnTo>
                <a:lnTo>
                  <a:pt x="1162" y="1898"/>
                </a:lnTo>
                <a:lnTo>
                  <a:pt x="1163" y="1898"/>
                </a:lnTo>
                <a:lnTo>
                  <a:pt x="1163" y="1896"/>
                </a:lnTo>
                <a:lnTo>
                  <a:pt x="1165" y="1896"/>
                </a:lnTo>
                <a:lnTo>
                  <a:pt x="1163" y="1896"/>
                </a:lnTo>
                <a:lnTo>
                  <a:pt x="1163" y="1895"/>
                </a:lnTo>
                <a:lnTo>
                  <a:pt x="1165" y="1895"/>
                </a:lnTo>
                <a:lnTo>
                  <a:pt x="1163" y="1895"/>
                </a:lnTo>
                <a:lnTo>
                  <a:pt x="1165" y="1895"/>
                </a:lnTo>
                <a:lnTo>
                  <a:pt x="1165" y="1893"/>
                </a:lnTo>
                <a:lnTo>
                  <a:pt x="1165" y="1891"/>
                </a:lnTo>
                <a:lnTo>
                  <a:pt x="1163" y="1891"/>
                </a:lnTo>
                <a:lnTo>
                  <a:pt x="1163" y="1893"/>
                </a:lnTo>
                <a:lnTo>
                  <a:pt x="1162" y="1893"/>
                </a:lnTo>
                <a:lnTo>
                  <a:pt x="1162" y="1891"/>
                </a:lnTo>
                <a:lnTo>
                  <a:pt x="1163" y="1891"/>
                </a:lnTo>
                <a:lnTo>
                  <a:pt x="1162" y="1891"/>
                </a:lnTo>
                <a:lnTo>
                  <a:pt x="1162" y="1893"/>
                </a:lnTo>
                <a:lnTo>
                  <a:pt x="1160" y="1895"/>
                </a:lnTo>
                <a:lnTo>
                  <a:pt x="1159" y="1895"/>
                </a:lnTo>
                <a:lnTo>
                  <a:pt x="1159" y="1893"/>
                </a:lnTo>
                <a:lnTo>
                  <a:pt x="1160" y="1893"/>
                </a:lnTo>
                <a:lnTo>
                  <a:pt x="1160" y="1891"/>
                </a:lnTo>
                <a:lnTo>
                  <a:pt x="1162" y="1890"/>
                </a:lnTo>
                <a:lnTo>
                  <a:pt x="1163" y="1890"/>
                </a:lnTo>
                <a:lnTo>
                  <a:pt x="1163" y="1888"/>
                </a:lnTo>
                <a:lnTo>
                  <a:pt x="1163" y="1887"/>
                </a:lnTo>
                <a:lnTo>
                  <a:pt x="1162" y="1887"/>
                </a:lnTo>
                <a:lnTo>
                  <a:pt x="1162" y="1885"/>
                </a:lnTo>
                <a:lnTo>
                  <a:pt x="1163" y="1885"/>
                </a:lnTo>
                <a:lnTo>
                  <a:pt x="1162" y="1885"/>
                </a:lnTo>
                <a:lnTo>
                  <a:pt x="1162" y="1883"/>
                </a:lnTo>
                <a:lnTo>
                  <a:pt x="1160" y="1883"/>
                </a:lnTo>
                <a:lnTo>
                  <a:pt x="1159" y="1883"/>
                </a:lnTo>
                <a:lnTo>
                  <a:pt x="1159" y="1885"/>
                </a:lnTo>
                <a:lnTo>
                  <a:pt x="1160" y="1885"/>
                </a:lnTo>
                <a:lnTo>
                  <a:pt x="1159" y="1885"/>
                </a:lnTo>
                <a:lnTo>
                  <a:pt x="1157" y="1885"/>
                </a:lnTo>
                <a:lnTo>
                  <a:pt x="1159" y="1883"/>
                </a:lnTo>
                <a:lnTo>
                  <a:pt x="1159" y="1882"/>
                </a:lnTo>
                <a:lnTo>
                  <a:pt x="1159" y="1883"/>
                </a:lnTo>
                <a:lnTo>
                  <a:pt x="1160" y="1883"/>
                </a:lnTo>
                <a:lnTo>
                  <a:pt x="1160" y="1882"/>
                </a:lnTo>
                <a:lnTo>
                  <a:pt x="1159" y="1882"/>
                </a:lnTo>
                <a:lnTo>
                  <a:pt x="1160" y="1882"/>
                </a:lnTo>
                <a:lnTo>
                  <a:pt x="1162" y="1882"/>
                </a:lnTo>
                <a:lnTo>
                  <a:pt x="1160" y="1882"/>
                </a:lnTo>
                <a:lnTo>
                  <a:pt x="1160" y="1880"/>
                </a:lnTo>
                <a:lnTo>
                  <a:pt x="1159" y="1880"/>
                </a:lnTo>
                <a:lnTo>
                  <a:pt x="1159" y="1879"/>
                </a:lnTo>
                <a:lnTo>
                  <a:pt x="1159" y="1877"/>
                </a:lnTo>
                <a:lnTo>
                  <a:pt x="1159" y="1875"/>
                </a:lnTo>
                <a:lnTo>
                  <a:pt x="1157" y="1875"/>
                </a:lnTo>
                <a:lnTo>
                  <a:pt x="1157" y="1874"/>
                </a:lnTo>
                <a:lnTo>
                  <a:pt x="1157" y="1872"/>
                </a:lnTo>
                <a:lnTo>
                  <a:pt x="1155" y="1872"/>
                </a:lnTo>
                <a:lnTo>
                  <a:pt x="1154" y="1872"/>
                </a:lnTo>
                <a:lnTo>
                  <a:pt x="1154" y="1874"/>
                </a:lnTo>
                <a:lnTo>
                  <a:pt x="1152" y="1874"/>
                </a:lnTo>
                <a:lnTo>
                  <a:pt x="1152" y="1872"/>
                </a:lnTo>
                <a:lnTo>
                  <a:pt x="1151" y="1872"/>
                </a:lnTo>
                <a:lnTo>
                  <a:pt x="1152" y="1874"/>
                </a:lnTo>
                <a:lnTo>
                  <a:pt x="1154" y="1875"/>
                </a:lnTo>
                <a:lnTo>
                  <a:pt x="1152" y="1877"/>
                </a:lnTo>
                <a:lnTo>
                  <a:pt x="1154" y="1877"/>
                </a:lnTo>
                <a:lnTo>
                  <a:pt x="1154" y="1879"/>
                </a:lnTo>
                <a:lnTo>
                  <a:pt x="1152" y="1879"/>
                </a:lnTo>
                <a:lnTo>
                  <a:pt x="1151" y="1879"/>
                </a:lnTo>
                <a:lnTo>
                  <a:pt x="1149" y="1879"/>
                </a:lnTo>
                <a:lnTo>
                  <a:pt x="1149" y="1877"/>
                </a:lnTo>
                <a:lnTo>
                  <a:pt x="1149" y="1879"/>
                </a:lnTo>
                <a:lnTo>
                  <a:pt x="1147" y="1877"/>
                </a:lnTo>
                <a:lnTo>
                  <a:pt x="1146" y="1877"/>
                </a:lnTo>
                <a:lnTo>
                  <a:pt x="1144" y="1877"/>
                </a:lnTo>
                <a:lnTo>
                  <a:pt x="1144" y="1879"/>
                </a:lnTo>
                <a:lnTo>
                  <a:pt x="1143" y="1877"/>
                </a:lnTo>
                <a:lnTo>
                  <a:pt x="1144" y="1877"/>
                </a:lnTo>
                <a:lnTo>
                  <a:pt x="1143" y="1877"/>
                </a:lnTo>
                <a:lnTo>
                  <a:pt x="1143" y="1875"/>
                </a:lnTo>
                <a:lnTo>
                  <a:pt x="1143" y="1877"/>
                </a:lnTo>
                <a:lnTo>
                  <a:pt x="1143" y="1875"/>
                </a:lnTo>
                <a:lnTo>
                  <a:pt x="1141" y="1875"/>
                </a:lnTo>
                <a:lnTo>
                  <a:pt x="1139" y="1875"/>
                </a:lnTo>
                <a:lnTo>
                  <a:pt x="1139" y="1874"/>
                </a:lnTo>
                <a:lnTo>
                  <a:pt x="1139" y="1872"/>
                </a:lnTo>
                <a:lnTo>
                  <a:pt x="1138" y="1872"/>
                </a:lnTo>
                <a:lnTo>
                  <a:pt x="1139" y="1872"/>
                </a:lnTo>
                <a:lnTo>
                  <a:pt x="1139" y="1871"/>
                </a:lnTo>
                <a:lnTo>
                  <a:pt x="1138" y="1871"/>
                </a:lnTo>
                <a:lnTo>
                  <a:pt x="1138" y="1869"/>
                </a:lnTo>
                <a:lnTo>
                  <a:pt x="1136" y="1869"/>
                </a:lnTo>
                <a:lnTo>
                  <a:pt x="1138" y="1867"/>
                </a:lnTo>
                <a:lnTo>
                  <a:pt x="1138" y="1869"/>
                </a:lnTo>
                <a:lnTo>
                  <a:pt x="1139" y="1869"/>
                </a:lnTo>
                <a:lnTo>
                  <a:pt x="1138" y="1869"/>
                </a:lnTo>
                <a:lnTo>
                  <a:pt x="1138" y="1867"/>
                </a:lnTo>
                <a:lnTo>
                  <a:pt x="1136" y="1867"/>
                </a:lnTo>
                <a:lnTo>
                  <a:pt x="1136" y="1866"/>
                </a:lnTo>
                <a:lnTo>
                  <a:pt x="1138" y="1866"/>
                </a:lnTo>
                <a:lnTo>
                  <a:pt x="1136" y="1866"/>
                </a:lnTo>
                <a:lnTo>
                  <a:pt x="1136" y="1864"/>
                </a:lnTo>
                <a:lnTo>
                  <a:pt x="1135" y="1864"/>
                </a:lnTo>
                <a:lnTo>
                  <a:pt x="1135" y="1866"/>
                </a:lnTo>
                <a:lnTo>
                  <a:pt x="1133" y="1866"/>
                </a:lnTo>
                <a:lnTo>
                  <a:pt x="1133" y="1864"/>
                </a:lnTo>
                <a:lnTo>
                  <a:pt x="1131" y="1864"/>
                </a:lnTo>
                <a:lnTo>
                  <a:pt x="1131" y="1866"/>
                </a:lnTo>
                <a:lnTo>
                  <a:pt x="1130" y="1866"/>
                </a:lnTo>
                <a:lnTo>
                  <a:pt x="1130" y="1864"/>
                </a:lnTo>
                <a:lnTo>
                  <a:pt x="1128" y="1863"/>
                </a:lnTo>
                <a:lnTo>
                  <a:pt x="1128" y="1861"/>
                </a:lnTo>
                <a:lnTo>
                  <a:pt x="1127" y="1861"/>
                </a:lnTo>
                <a:lnTo>
                  <a:pt x="1128" y="1861"/>
                </a:lnTo>
                <a:lnTo>
                  <a:pt x="1128" y="1859"/>
                </a:lnTo>
                <a:lnTo>
                  <a:pt x="1127" y="1859"/>
                </a:lnTo>
                <a:lnTo>
                  <a:pt x="1125" y="1859"/>
                </a:lnTo>
                <a:lnTo>
                  <a:pt x="1125" y="1858"/>
                </a:lnTo>
                <a:lnTo>
                  <a:pt x="1125" y="1856"/>
                </a:lnTo>
                <a:lnTo>
                  <a:pt x="1123" y="1858"/>
                </a:lnTo>
                <a:lnTo>
                  <a:pt x="1122" y="1858"/>
                </a:lnTo>
                <a:lnTo>
                  <a:pt x="1120" y="1856"/>
                </a:lnTo>
                <a:lnTo>
                  <a:pt x="1120" y="1855"/>
                </a:lnTo>
                <a:lnTo>
                  <a:pt x="1119" y="1855"/>
                </a:lnTo>
                <a:lnTo>
                  <a:pt x="1120" y="1855"/>
                </a:lnTo>
                <a:lnTo>
                  <a:pt x="1120" y="1853"/>
                </a:lnTo>
                <a:lnTo>
                  <a:pt x="1122" y="1853"/>
                </a:lnTo>
                <a:lnTo>
                  <a:pt x="1123" y="1853"/>
                </a:lnTo>
                <a:lnTo>
                  <a:pt x="1123" y="1855"/>
                </a:lnTo>
                <a:lnTo>
                  <a:pt x="1123" y="1853"/>
                </a:lnTo>
                <a:lnTo>
                  <a:pt x="1123" y="1851"/>
                </a:lnTo>
                <a:lnTo>
                  <a:pt x="1123" y="1850"/>
                </a:lnTo>
                <a:lnTo>
                  <a:pt x="1122" y="1850"/>
                </a:lnTo>
                <a:lnTo>
                  <a:pt x="1122" y="1848"/>
                </a:lnTo>
                <a:lnTo>
                  <a:pt x="1122" y="1847"/>
                </a:lnTo>
                <a:lnTo>
                  <a:pt x="1123" y="1847"/>
                </a:lnTo>
                <a:lnTo>
                  <a:pt x="1123" y="1845"/>
                </a:lnTo>
                <a:lnTo>
                  <a:pt x="1125" y="1845"/>
                </a:lnTo>
                <a:lnTo>
                  <a:pt x="1125" y="1843"/>
                </a:lnTo>
                <a:lnTo>
                  <a:pt x="1125" y="1842"/>
                </a:lnTo>
                <a:lnTo>
                  <a:pt x="1127" y="1842"/>
                </a:lnTo>
                <a:lnTo>
                  <a:pt x="1127" y="1840"/>
                </a:lnTo>
                <a:lnTo>
                  <a:pt x="1127" y="1839"/>
                </a:lnTo>
                <a:lnTo>
                  <a:pt x="1125" y="1839"/>
                </a:lnTo>
                <a:lnTo>
                  <a:pt x="1125" y="1840"/>
                </a:lnTo>
                <a:lnTo>
                  <a:pt x="1123" y="1840"/>
                </a:lnTo>
                <a:lnTo>
                  <a:pt x="1122" y="1840"/>
                </a:lnTo>
                <a:lnTo>
                  <a:pt x="1120" y="1840"/>
                </a:lnTo>
                <a:lnTo>
                  <a:pt x="1119" y="1839"/>
                </a:lnTo>
                <a:lnTo>
                  <a:pt x="1117" y="1839"/>
                </a:lnTo>
                <a:lnTo>
                  <a:pt x="1115" y="1839"/>
                </a:lnTo>
                <a:lnTo>
                  <a:pt x="1115" y="1837"/>
                </a:lnTo>
                <a:lnTo>
                  <a:pt x="1114" y="1837"/>
                </a:lnTo>
                <a:lnTo>
                  <a:pt x="1114" y="1835"/>
                </a:lnTo>
                <a:lnTo>
                  <a:pt x="1114" y="1834"/>
                </a:lnTo>
                <a:lnTo>
                  <a:pt x="1112" y="1834"/>
                </a:lnTo>
                <a:lnTo>
                  <a:pt x="1112" y="1835"/>
                </a:lnTo>
                <a:lnTo>
                  <a:pt x="1111" y="1834"/>
                </a:lnTo>
                <a:lnTo>
                  <a:pt x="1111" y="1832"/>
                </a:lnTo>
                <a:lnTo>
                  <a:pt x="1112" y="1832"/>
                </a:lnTo>
                <a:lnTo>
                  <a:pt x="1111" y="1832"/>
                </a:lnTo>
                <a:lnTo>
                  <a:pt x="1111" y="1831"/>
                </a:lnTo>
                <a:lnTo>
                  <a:pt x="1111" y="1829"/>
                </a:lnTo>
                <a:lnTo>
                  <a:pt x="1109" y="1829"/>
                </a:lnTo>
                <a:lnTo>
                  <a:pt x="1107" y="1829"/>
                </a:lnTo>
                <a:lnTo>
                  <a:pt x="1107" y="1827"/>
                </a:lnTo>
                <a:lnTo>
                  <a:pt x="1107" y="1829"/>
                </a:lnTo>
                <a:lnTo>
                  <a:pt x="1106" y="1829"/>
                </a:lnTo>
                <a:lnTo>
                  <a:pt x="1106" y="1827"/>
                </a:lnTo>
                <a:lnTo>
                  <a:pt x="1104" y="1827"/>
                </a:lnTo>
                <a:lnTo>
                  <a:pt x="1104" y="1826"/>
                </a:lnTo>
                <a:lnTo>
                  <a:pt x="1104" y="1824"/>
                </a:lnTo>
                <a:lnTo>
                  <a:pt x="1106" y="1824"/>
                </a:lnTo>
                <a:lnTo>
                  <a:pt x="1107" y="1824"/>
                </a:lnTo>
                <a:lnTo>
                  <a:pt x="1107" y="1823"/>
                </a:lnTo>
                <a:lnTo>
                  <a:pt x="1107" y="1824"/>
                </a:lnTo>
                <a:lnTo>
                  <a:pt x="1107" y="1823"/>
                </a:lnTo>
                <a:lnTo>
                  <a:pt x="1106" y="1824"/>
                </a:lnTo>
                <a:lnTo>
                  <a:pt x="1106" y="1823"/>
                </a:lnTo>
                <a:lnTo>
                  <a:pt x="1104" y="1823"/>
                </a:lnTo>
                <a:lnTo>
                  <a:pt x="1106" y="1823"/>
                </a:lnTo>
                <a:lnTo>
                  <a:pt x="1106" y="1821"/>
                </a:lnTo>
                <a:lnTo>
                  <a:pt x="1104" y="1821"/>
                </a:lnTo>
                <a:lnTo>
                  <a:pt x="1104" y="1823"/>
                </a:lnTo>
                <a:lnTo>
                  <a:pt x="1103" y="1823"/>
                </a:lnTo>
                <a:lnTo>
                  <a:pt x="1103" y="1821"/>
                </a:lnTo>
                <a:lnTo>
                  <a:pt x="1104" y="1821"/>
                </a:lnTo>
                <a:lnTo>
                  <a:pt x="1103" y="1821"/>
                </a:lnTo>
                <a:lnTo>
                  <a:pt x="1103" y="1823"/>
                </a:lnTo>
                <a:lnTo>
                  <a:pt x="1101" y="1821"/>
                </a:lnTo>
                <a:lnTo>
                  <a:pt x="1101" y="1819"/>
                </a:lnTo>
                <a:lnTo>
                  <a:pt x="1101" y="1818"/>
                </a:lnTo>
                <a:lnTo>
                  <a:pt x="1099" y="1818"/>
                </a:lnTo>
                <a:lnTo>
                  <a:pt x="1099" y="1816"/>
                </a:lnTo>
                <a:lnTo>
                  <a:pt x="1099" y="1815"/>
                </a:lnTo>
                <a:lnTo>
                  <a:pt x="1099" y="1813"/>
                </a:lnTo>
                <a:lnTo>
                  <a:pt x="1101" y="1813"/>
                </a:lnTo>
                <a:lnTo>
                  <a:pt x="1101" y="1811"/>
                </a:lnTo>
                <a:lnTo>
                  <a:pt x="1099" y="1811"/>
                </a:lnTo>
                <a:lnTo>
                  <a:pt x="1099" y="1810"/>
                </a:lnTo>
                <a:lnTo>
                  <a:pt x="1099" y="1808"/>
                </a:lnTo>
                <a:lnTo>
                  <a:pt x="1099" y="1807"/>
                </a:lnTo>
                <a:lnTo>
                  <a:pt x="1098" y="1807"/>
                </a:lnTo>
                <a:lnTo>
                  <a:pt x="1099" y="1807"/>
                </a:lnTo>
                <a:lnTo>
                  <a:pt x="1099" y="1805"/>
                </a:lnTo>
                <a:lnTo>
                  <a:pt x="1098" y="1805"/>
                </a:lnTo>
                <a:lnTo>
                  <a:pt x="1098" y="1803"/>
                </a:lnTo>
                <a:lnTo>
                  <a:pt x="1096" y="1803"/>
                </a:lnTo>
                <a:lnTo>
                  <a:pt x="1096" y="1802"/>
                </a:lnTo>
                <a:lnTo>
                  <a:pt x="1098" y="1802"/>
                </a:lnTo>
                <a:lnTo>
                  <a:pt x="1096" y="1802"/>
                </a:lnTo>
                <a:lnTo>
                  <a:pt x="1096" y="1800"/>
                </a:lnTo>
                <a:lnTo>
                  <a:pt x="1096" y="1799"/>
                </a:lnTo>
                <a:lnTo>
                  <a:pt x="1096" y="1797"/>
                </a:lnTo>
                <a:lnTo>
                  <a:pt x="1096" y="1795"/>
                </a:lnTo>
                <a:lnTo>
                  <a:pt x="1098" y="1797"/>
                </a:lnTo>
                <a:lnTo>
                  <a:pt x="1098" y="1799"/>
                </a:lnTo>
                <a:lnTo>
                  <a:pt x="1099" y="1799"/>
                </a:lnTo>
                <a:lnTo>
                  <a:pt x="1099" y="1800"/>
                </a:lnTo>
                <a:lnTo>
                  <a:pt x="1101" y="1800"/>
                </a:lnTo>
                <a:lnTo>
                  <a:pt x="1103" y="1800"/>
                </a:lnTo>
                <a:lnTo>
                  <a:pt x="1103" y="1802"/>
                </a:lnTo>
                <a:lnTo>
                  <a:pt x="1104" y="1802"/>
                </a:lnTo>
                <a:lnTo>
                  <a:pt x="1106" y="1802"/>
                </a:lnTo>
                <a:lnTo>
                  <a:pt x="1107" y="1803"/>
                </a:lnTo>
                <a:lnTo>
                  <a:pt x="1109" y="1803"/>
                </a:lnTo>
                <a:lnTo>
                  <a:pt x="1109" y="1805"/>
                </a:lnTo>
                <a:lnTo>
                  <a:pt x="1109" y="1803"/>
                </a:lnTo>
                <a:lnTo>
                  <a:pt x="1109" y="1805"/>
                </a:lnTo>
                <a:lnTo>
                  <a:pt x="1111" y="1805"/>
                </a:lnTo>
                <a:lnTo>
                  <a:pt x="1112" y="1805"/>
                </a:lnTo>
                <a:lnTo>
                  <a:pt x="1114" y="1805"/>
                </a:lnTo>
                <a:lnTo>
                  <a:pt x="1112" y="1805"/>
                </a:lnTo>
                <a:lnTo>
                  <a:pt x="1112" y="1803"/>
                </a:lnTo>
                <a:lnTo>
                  <a:pt x="1111" y="1803"/>
                </a:lnTo>
                <a:lnTo>
                  <a:pt x="1109" y="1803"/>
                </a:lnTo>
                <a:lnTo>
                  <a:pt x="1107" y="1802"/>
                </a:lnTo>
                <a:lnTo>
                  <a:pt x="1106" y="1802"/>
                </a:lnTo>
                <a:lnTo>
                  <a:pt x="1104" y="1802"/>
                </a:lnTo>
                <a:lnTo>
                  <a:pt x="1104" y="1800"/>
                </a:lnTo>
                <a:lnTo>
                  <a:pt x="1103" y="1800"/>
                </a:lnTo>
                <a:lnTo>
                  <a:pt x="1103" y="1799"/>
                </a:lnTo>
                <a:lnTo>
                  <a:pt x="1101" y="1799"/>
                </a:lnTo>
                <a:lnTo>
                  <a:pt x="1099" y="1799"/>
                </a:lnTo>
                <a:lnTo>
                  <a:pt x="1099" y="1797"/>
                </a:lnTo>
                <a:lnTo>
                  <a:pt x="1098" y="1797"/>
                </a:lnTo>
                <a:lnTo>
                  <a:pt x="1098" y="1795"/>
                </a:lnTo>
                <a:lnTo>
                  <a:pt x="1099" y="1795"/>
                </a:lnTo>
                <a:lnTo>
                  <a:pt x="1101" y="1795"/>
                </a:lnTo>
                <a:lnTo>
                  <a:pt x="1099" y="1795"/>
                </a:lnTo>
                <a:lnTo>
                  <a:pt x="1098" y="1795"/>
                </a:lnTo>
                <a:lnTo>
                  <a:pt x="1096" y="1795"/>
                </a:lnTo>
                <a:lnTo>
                  <a:pt x="1096" y="1794"/>
                </a:lnTo>
                <a:lnTo>
                  <a:pt x="1095" y="1794"/>
                </a:lnTo>
                <a:lnTo>
                  <a:pt x="1095" y="1792"/>
                </a:lnTo>
                <a:lnTo>
                  <a:pt x="1093" y="1792"/>
                </a:lnTo>
                <a:lnTo>
                  <a:pt x="1091" y="1792"/>
                </a:lnTo>
                <a:lnTo>
                  <a:pt x="1091" y="1791"/>
                </a:lnTo>
                <a:lnTo>
                  <a:pt x="1090" y="1791"/>
                </a:lnTo>
                <a:lnTo>
                  <a:pt x="1088" y="1791"/>
                </a:lnTo>
                <a:lnTo>
                  <a:pt x="1088" y="1789"/>
                </a:lnTo>
                <a:lnTo>
                  <a:pt x="1087" y="1789"/>
                </a:lnTo>
                <a:lnTo>
                  <a:pt x="1087" y="1787"/>
                </a:lnTo>
                <a:lnTo>
                  <a:pt x="1085" y="1787"/>
                </a:lnTo>
                <a:lnTo>
                  <a:pt x="1085" y="1786"/>
                </a:lnTo>
                <a:lnTo>
                  <a:pt x="1085" y="1784"/>
                </a:lnTo>
                <a:lnTo>
                  <a:pt x="1085" y="1783"/>
                </a:lnTo>
                <a:lnTo>
                  <a:pt x="1083" y="1783"/>
                </a:lnTo>
                <a:lnTo>
                  <a:pt x="1083" y="1784"/>
                </a:lnTo>
                <a:lnTo>
                  <a:pt x="1083" y="1786"/>
                </a:lnTo>
                <a:lnTo>
                  <a:pt x="1085" y="1786"/>
                </a:lnTo>
                <a:lnTo>
                  <a:pt x="1083" y="1786"/>
                </a:lnTo>
                <a:lnTo>
                  <a:pt x="1083" y="1787"/>
                </a:lnTo>
                <a:lnTo>
                  <a:pt x="1083" y="1786"/>
                </a:lnTo>
                <a:lnTo>
                  <a:pt x="1082" y="1786"/>
                </a:lnTo>
                <a:lnTo>
                  <a:pt x="1082" y="1784"/>
                </a:lnTo>
                <a:lnTo>
                  <a:pt x="1083" y="1784"/>
                </a:lnTo>
                <a:lnTo>
                  <a:pt x="1082" y="1784"/>
                </a:lnTo>
                <a:lnTo>
                  <a:pt x="1082" y="1783"/>
                </a:lnTo>
                <a:lnTo>
                  <a:pt x="1080" y="1783"/>
                </a:lnTo>
                <a:lnTo>
                  <a:pt x="1080" y="1784"/>
                </a:lnTo>
                <a:lnTo>
                  <a:pt x="1079" y="1784"/>
                </a:lnTo>
                <a:lnTo>
                  <a:pt x="1079" y="1783"/>
                </a:lnTo>
                <a:lnTo>
                  <a:pt x="1080" y="1781"/>
                </a:lnTo>
                <a:lnTo>
                  <a:pt x="1082" y="1781"/>
                </a:lnTo>
                <a:lnTo>
                  <a:pt x="1082" y="1783"/>
                </a:lnTo>
                <a:lnTo>
                  <a:pt x="1083" y="1783"/>
                </a:lnTo>
                <a:lnTo>
                  <a:pt x="1083" y="1781"/>
                </a:lnTo>
                <a:lnTo>
                  <a:pt x="1085" y="1781"/>
                </a:lnTo>
                <a:lnTo>
                  <a:pt x="1087" y="1779"/>
                </a:lnTo>
                <a:lnTo>
                  <a:pt x="1087" y="1778"/>
                </a:lnTo>
                <a:lnTo>
                  <a:pt x="1087" y="1779"/>
                </a:lnTo>
                <a:lnTo>
                  <a:pt x="1088" y="1779"/>
                </a:lnTo>
                <a:lnTo>
                  <a:pt x="1088" y="1778"/>
                </a:lnTo>
                <a:lnTo>
                  <a:pt x="1087" y="1778"/>
                </a:lnTo>
                <a:lnTo>
                  <a:pt x="1087" y="1776"/>
                </a:lnTo>
                <a:lnTo>
                  <a:pt x="1085" y="1776"/>
                </a:lnTo>
                <a:lnTo>
                  <a:pt x="1085" y="1775"/>
                </a:lnTo>
                <a:lnTo>
                  <a:pt x="1083" y="1775"/>
                </a:lnTo>
                <a:lnTo>
                  <a:pt x="1083" y="1773"/>
                </a:lnTo>
                <a:lnTo>
                  <a:pt x="1082" y="1773"/>
                </a:lnTo>
                <a:lnTo>
                  <a:pt x="1082" y="1771"/>
                </a:lnTo>
                <a:lnTo>
                  <a:pt x="1080" y="1770"/>
                </a:lnTo>
                <a:lnTo>
                  <a:pt x="1079" y="1770"/>
                </a:lnTo>
                <a:lnTo>
                  <a:pt x="1079" y="1768"/>
                </a:lnTo>
                <a:lnTo>
                  <a:pt x="1079" y="1767"/>
                </a:lnTo>
                <a:lnTo>
                  <a:pt x="1079" y="1765"/>
                </a:lnTo>
                <a:lnTo>
                  <a:pt x="1079" y="1763"/>
                </a:lnTo>
                <a:lnTo>
                  <a:pt x="1080" y="1763"/>
                </a:lnTo>
                <a:lnTo>
                  <a:pt x="1080" y="1762"/>
                </a:lnTo>
                <a:lnTo>
                  <a:pt x="1080" y="1760"/>
                </a:lnTo>
                <a:lnTo>
                  <a:pt x="1079" y="1760"/>
                </a:lnTo>
                <a:lnTo>
                  <a:pt x="1079" y="1759"/>
                </a:lnTo>
                <a:lnTo>
                  <a:pt x="1080" y="1759"/>
                </a:lnTo>
                <a:lnTo>
                  <a:pt x="1080" y="1757"/>
                </a:lnTo>
                <a:lnTo>
                  <a:pt x="1082" y="1757"/>
                </a:lnTo>
                <a:lnTo>
                  <a:pt x="1083" y="1757"/>
                </a:lnTo>
                <a:lnTo>
                  <a:pt x="1085" y="1757"/>
                </a:lnTo>
                <a:lnTo>
                  <a:pt x="1085" y="1755"/>
                </a:lnTo>
                <a:lnTo>
                  <a:pt x="1085" y="1754"/>
                </a:lnTo>
                <a:lnTo>
                  <a:pt x="1085" y="1752"/>
                </a:lnTo>
                <a:lnTo>
                  <a:pt x="1085" y="1751"/>
                </a:lnTo>
                <a:lnTo>
                  <a:pt x="1085" y="1749"/>
                </a:lnTo>
                <a:lnTo>
                  <a:pt x="1083" y="1749"/>
                </a:lnTo>
                <a:lnTo>
                  <a:pt x="1085" y="1749"/>
                </a:lnTo>
                <a:lnTo>
                  <a:pt x="1083" y="1749"/>
                </a:lnTo>
                <a:lnTo>
                  <a:pt x="1083" y="1747"/>
                </a:lnTo>
                <a:lnTo>
                  <a:pt x="1082" y="1746"/>
                </a:lnTo>
                <a:lnTo>
                  <a:pt x="1082" y="1744"/>
                </a:lnTo>
                <a:lnTo>
                  <a:pt x="1082" y="1743"/>
                </a:lnTo>
                <a:lnTo>
                  <a:pt x="1082" y="1741"/>
                </a:lnTo>
                <a:lnTo>
                  <a:pt x="1082" y="1739"/>
                </a:lnTo>
                <a:lnTo>
                  <a:pt x="1083" y="1739"/>
                </a:lnTo>
                <a:lnTo>
                  <a:pt x="1083" y="1738"/>
                </a:lnTo>
                <a:lnTo>
                  <a:pt x="1085" y="1738"/>
                </a:lnTo>
                <a:lnTo>
                  <a:pt x="1087" y="1738"/>
                </a:lnTo>
                <a:lnTo>
                  <a:pt x="1087" y="1736"/>
                </a:lnTo>
                <a:lnTo>
                  <a:pt x="1088" y="1736"/>
                </a:lnTo>
                <a:close/>
                <a:moveTo>
                  <a:pt x="1231" y="1733"/>
                </a:moveTo>
                <a:lnTo>
                  <a:pt x="1229" y="1733"/>
                </a:lnTo>
                <a:lnTo>
                  <a:pt x="1231" y="1731"/>
                </a:lnTo>
                <a:lnTo>
                  <a:pt x="1231" y="1733"/>
                </a:lnTo>
                <a:close/>
                <a:moveTo>
                  <a:pt x="1061" y="1728"/>
                </a:moveTo>
                <a:lnTo>
                  <a:pt x="1061" y="1730"/>
                </a:lnTo>
                <a:lnTo>
                  <a:pt x="1061" y="1731"/>
                </a:lnTo>
                <a:lnTo>
                  <a:pt x="1059" y="1731"/>
                </a:lnTo>
                <a:lnTo>
                  <a:pt x="1059" y="1730"/>
                </a:lnTo>
                <a:lnTo>
                  <a:pt x="1061" y="1728"/>
                </a:lnTo>
                <a:close/>
                <a:moveTo>
                  <a:pt x="1397" y="1754"/>
                </a:moveTo>
                <a:lnTo>
                  <a:pt x="1397" y="1757"/>
                </a:lnTo>
                <a:lnTo>
                  <a:pt x="1397" y="1759"/>
                </a:lnTo>
                <a:lnTo>
                  <a:pt x="1397" y="1760"/>
                </a:lnTo>
                <a:lnTo>
                  <a:pt x="1397" y="1762"/>
                </a:lnTo>
                <a:lnTo>
                  <a:pt x="1397" y="1763"/>
                </a:lnTo>
                <a:lnTo>
                  <a:pt x="1397" y="1765"/>
                </a:lnTo>
                <a:lnTo>
                  <a:pt x="1397" y="1767"/>
                </a:lnTo>
                <a:lnTo>
                  <a:pt x="1397" y="1768"/>
                </a:lnTo>
                <a:lnTo>
                  <a:pt x="1395" y="1768"/>
                </a:lnTo>
                <a:lnTo>
                  <a:pt x="1395" y="1770"/>
                </a:lnTo>
                <a:lnTo>
                  <a:pt x="1395" y="1771"/>
                </a:lnTo>
                <a:lnTo>
                  <a:pt x="1395" y="1773"/>
                </a:lnTo>
                <a:lnTo>
                  <a:pt x="1395" y="1775"/>
                </a:lnTo>
                <a:lnTo>
                  <a:pt x="1394" y="1775"/>
                </a:lnTo>
                <a:lnTo>
                  <a:pt x="1394" y="1776"/>
                </a:lnTo>
                <a:lnTo>
                  <a:pt x="1394" y="1778"/>
                </a:lnTo>
                <a:lnTo>
                  <a:pt x="1394" y="1779"/>
                </a:lnTo>
                <a:lnTo>
                  <a:pt x="1392" y="1779"/>
                </a:lnTo>
                <a:lnTo>
                  <a:pt x="1392" y="1781"/>
                </a:lnTo>
                <a:lnTo>
                  <a:pt x="1392" y="1783"/>
                </a:lnTo>
                <a:lnTo>
                  <a:pt x="1392" y="1784"/>
                </a:lnTo>
                <a:lnTo>
                  <a:pt x="1391" y="1784"/>
                </a:lnTo>
                <a:lnTo>
                  <a:pt x="1389" y="1786"/>
                </a:lnTo>
                <a:lnTo>
                  <a:pt x="1389" y="1787"/>
                </a:lnTo>
                <a:lnTo>
                  <a:pt x="1389" y="1789"/>
                </a:lnTo>
                <a:lnTo>
                  <a:pt x="1387" y="1789"/>
                </a:lnTo>
                <a:lnTo>
                  <a:pt x="1387" y="1791"/>
                </a:lnTo>
                <a:lnTo>
                  <a:pt x="1387" y="1792"/>
                </a:lnTo>
                <a:lnTo>
                  <a:pt x="1387" y="1794"/>
                </a:lnTo>
                <a:lnTo>
                  <a:pt x="1386" y="1795"/>
                </a:lnTo>
                <a:lnTo>
                  <a:pt x="1386" y="1797"/>
                </a:lnTo>
                <a:lnTo>
                  <a:pt x="1384" y="1799"/>
                </a:lnTo>
                <a:lnTo>
                  <a:pt x="1384" y="1797"/>
                </a:lnTo>
                <a:lnTo>
                  <a:pt x="1384" y="1795"/>
                </a:lnTo>
                <a:lnTo>
                  <a:pt x="1383" y="1794"/>
                </a:lnTo>
                <a:lnTo>
                  <a:pt x="1383" y="1792"/>
                </a:lnTo>
                <a:lnTo>
                  <a:pt x="1383" y="1791"/>
                </a:lnTo>
                <a:lnTo>
                  <a:pt x="1383" y="1789"/>
                </a:lnTo>
                <a:lnTo>
                  <a:pt x="1381" y="1789"/>
                </a:lnTo>
                <a:lnTo>
                  <a:pt x="1379" y="1789"/>
                </a:lnTo>
                <a:lnTo>
                  <a:pt x="1381" y="1791"/>
                </a:lnTo>
                <a:lnTo>
                  <a:pt x="1381" y="1792"/>
                </a:lnTo>
                <a:lnTo>
                  <a:pt x="1383" y="1800"/>
                </a:lnTo>
                <a:lnTo>
                  <a:pt x="1383" y="1802"/>
                </a:lnTo>
                <a:lnTo>
                  <a:pt x="1381" y="1802"/>
                </a:lnTo>
                <a:lnTo>
                  <a:pt x="1383" y="1803"/>
                </a:lnTo>
                <a:lnTo>
                  <a:pt x="1381" y="1803"/>
                </a:lnTo>
                <a:lnTo>
                  <a:pt x="1381" y="1805"/>
                </a:lnTo>
                <a:lnTo>
                  <a:pt x="1383" y="1805"/>
                </a:lnTo>
                <a:lnTo>
                  <a:pt x="1381" y="1805"/>
                </a:lnTo>
                <a:lnTo>
                  <a:pt x="1383" y="1805"/>
                </a:lnTo>
                <a:lnTo>
                  <a:pt x="1381" y="1807"/>
                </a:lnTo>
                <a:lnTo>
                  <a:pt x="1381" y="1808"/>
                </a:lnTo>
                <a:lnTo>
                  <a:pt x="1381" y="1810"/>
                </a:lnTo>
                <a:lnTo>
                  <a:pt x="1381" y="1811"/>
                </a:lnTo>
                <a:lnTo>
                  <a:pt x="1379" y="1811"/>
                </a:lnTo>
                <a:lnTo>
                  <a:pt x="1379" y="1813"/>
                </a:lnTo>
                <a:lnTo>
                  <a:pt x="1381" y="1813"/>
                </a:lnTo>
                <a:lnTo>
                  <a:pt x="1381" y="1815"/>
                </a:lnTo>
                <a:lnTo>
                  <a:pt x="1381" y="1816"/>
                </a:lnTo>
                <a:lnTo>
                  <a:pt x="1379" y="1816"/>
                </a:lnTo>
                <a:lnTo>
                  <a:pt x="1379" y="1818"/>
                </a:lnTo>
                <a:lnTo>
                  <a:pt x="1379" y="1819"/>
                </a:lnTo>
                <a:lnTo>
                  <a:pt x="1378" y="1819"/>
                </a:lnTo>
                <a:lnTo>
                  <a:pt x="1378" y="1821"/>
                </a:lnTo>
                <a:lnTo>
                  <a:pt x="1376" y="1823"/>
                </a:lnTo>
                <a:lnTo>
                  <a:pt x="1376" y="1824"/>
                </a:lnTo>
                <a:lnTo>
                  <a:pt x="1376" y="1826"/>
                </a:lnTo>
                <a:lnTo>
                  <a:pt x="1375" y="1826"/>
                </a:lnTo>
                <a:lnTo>
                  <a:pt x="1375" y="1827"/>
                </a:lnTo>
                <a:lnTo>
                  <a:pt x="1375" y="1829"/>
                </a:lnTo>
                <a:lnTo>
                  <a:pt x="1375" y="1831"/>
                </a:lnTo>
                <a:lnTo>
                  <a:pt x="1373" y="1831"/>
                </a:lnTo>
                <a:lnTo>
                  <a:pt x="1375" y="1831"/>
                </a:lnTo>
                <a:lnTo>
                  <a:pt x="1373" y="1831"/>
                </a:lnTo>
                <a:lnTo>
                  <a:pt x="1373" y="1834"/>
                </a:lnTo>
                <a:lnTo>
                  <a:pt x="1373" y="1835"/>
                </a:lnTo>
                <a:lnTo>
                  <a:pt x="1371" y="1837"/>
                </a:lnTo>
                <a:lnTo>
                  <a:pt x="1371" y="1839"/>
                </a:lnTo>
                <a:lnTo>
                  <a:pt x="1370" y="1840"/>
                </a:lnTo>
                <a:lnTo>
                  <a:pt x="1368" y="1840"/>
                </a:lnTo>
                <a:lnTo>
                  <a:pt x="1365" y="1842"/>
                </a:lnTo>
                <a:lnTo>
                  <a:pt x="1365" y="1843"/>
                </a:lnTo>
                <a:lnTo>
                  <a:pt x="1363" y="1843"/>
                </a:lnTo>
                <a:lnTo>
                  <a:pt x="1363" y="1845"/>
                </a:lnTo>
                <a:lnTo>
                  <a:pt x="1362" y="1845"/>
                </a:lnTo>
                <a:lnTo>
                  <a:pt x="1360" y="1845"/>
                </a:lnTo>
                <a:lnTo>
                  <a:pt x="1359" y="1845"/>
                </a:lnTo>
                <a:lnTo>
                  <a:pt x="1359" y="1843"/>
                </a:lnTo>
                <a:lnTo>
                  <a:pt x="1359" y="1842"/>
                </a:lnTo>
                <a:lnTo>
                  <a:pt x="1359" y="1840"/>
                </a:lnTo>
                <a:lnTo>
                  <a:pt x="1359" y="1839"/>
                </a:lnTo>
                <a:lnTo>
                  <a:pt x="1359" y="1837"/>
                </a:lnTo>
                <a:lnTo>
                  <a:pt x="1360" y="1837"/>
                </a:lnTo>
                <a:lnTo>
                  <a:pt x="1360" y="1835"/>
                </a:lnTo>
                <a:lnTo>
                  <a:pt x="1360" y="1834"/>
                </a:lnTo>
                <a:lnTo>
                  <a:pt x="1359" y="1834"/>
                </a:lnTo>
                <a:lnTo>
                  <a:pt x="1357" y="1835"/>
                </a:lnTo>
                <a:lnTo>
                  <a:pt x="1357" y="1837"/>
                </a:lnTo>
                <a:lnTo>
                  <a:pt x="1359" y="1839"/>
                </a:lnTo>
                <a:lnTo>
                  <a:pt x="1359" y="1840"/>
                </a:lnTo>
                <a:lnTo>
                  <a:pt x="1359" y="1842"/>
                </a:lnTo>
                <a:lnTo>
                  <a:pt x="1359" y="1845"/>
                </a:lnTo>
                <a:lnTo>
                  <a:pt x="1359" y="1848"/>
                </a:lnTo>
                <a:lnTo>
                  <a:pt x="1359" y="1850"/>
                </a:lnTo>
                <a:lnTo>
                  <a:pt x="1359" y="1851"/>
                </a:lnTo>
                <a:lnTo>
                  <a:pt x="1359" y="1853"/>
                </a:lnTo>
                <a:lnTo>
                  <a:pt x="1359" y="1855"/>
                </a:lnTo>
                <a:lnTo>
                  <a:pt x="1359" y="1856"/>
                </a:lnTo>
                <a:lnTo>
                  <a:pt x="1359" y="1858"/>
                </a:lnTo>
                <a:lnTo>
                  <a:pt x="1360" y="1858"/>
                </a:lnTo>
                <a:lnTo>
                  <a:pt x="1360" y="1859"/>
                </a:lnTo>
                <a:lnTo>
                  <a:pt x="1360" y="1863"/>
                </a:lnTo>
                <a:lnTo>
                  <a:pt x="1360" y="1864"/>
                </a:lnTo>
                <a:lnTo>
                  <a:pt x="1360" y="1866"/>
                </a:lnTo>
                <a:lnTo>
                  <a:pt x="1360" y="1867"/>
                </a:lnTo>
                <a:lnTo>
                  <a:pt x="1360" y="1869"/>
                </a:lnTo>
                <a:lnTo>
                  <a:pt x="1360" y="1871"/>
                </a:lnTo>
                <a:lnTo>
                  <a:pt x="1360" y="1872"/>
                </a:lnTo>
                <a:lnTo>
                  <a:pt x="1359" y="1874"/>
                </a:lnTo>
                <a:lnTo>
                  <a:pt x="1359" y="1875"/>
                </a:lnTo>
                <a:lnTo>
                  <a:pt x="1359" y="1874"/>
                </a:lnTo>
                <a:lnTo>
                  <a:pt x="1357" y="1874"/>
                </a:lnTo>
                <a:lnTo>
                  <a:pt x="1355" y="1874"/>
                </a:lnTo>
                <a:lnTo>
                  <a:pt x="1355" y="1872"/>
                </a:lnTo>
                <a:lnTo>
                  <a:pt x="1355" y="1874"/>
                </a:lnTo>
                <a:lnTo>
                  <a:pt x="1354" y="1874"/>
                </a:lnTo>
                <a:lnTo>
                  <a:pt x="1352" y="1874"/>
                </a:lnTo>
                <a:lnTo>
                  <a:pt x="1352" y="1872"/>
                </a:lnTo>
                <a:lnTo>
                  <a:pt x="1351" y="1872"/>
                </a:lnTo>
                <a:lnTo>
                  <a:pt x="1349" y="1872"/>
                </a:lnTo>
                <a:lnTo>
                  <a:pt x="1347" y="1872"/>
                </a:lnTo>
                <a:lnTo>
                  <a:pt x="1347" y="1871"/>
                </a:lnTo>
                <a:lnTo>
                  <a:pt x="1346" y="1871"/>
                </a:lnTo>
                <a:lnTo>
                  <a:pt x="1346" y="1872"/>
                </a:lnTo>
                <a:lnTo>
                  <a:pt x="1344" y="1872"/>
                </a:lnTo>
                <a:lnTo>
                  <a:pt x="1343" y="1872"/>
                </a:lnTo>
                <a:lnTo>
                  <a:pt x="1341" y="1872"/>
                </a:lnTo>
                <a:lnTo>
                  <a:pt x="1341" y="1871"/>
                </a:lnTo>
                <a:lnTo>
                  <a:pt x="1341" y="1869"/>
                </a:lnTo>
                <a:lnTo>
                  <a:pt x="1339" y="1869"/>
                </a:lnTo>
                <a:lnTo>
                  <a:pt x="1339" y="1871"/>
                </a:lnTo>
                <a:lnTo>
                  <a:pt x="1338" y="1871"/>
                </a:lnTo>
                <a:lnTo>
                  <a:pt x="1338" y="1869"/>
                </a:lnTo>
                <a:lnTo>
                  <a:pt x="1336" y="1869"/>
                </a:lnTo>
                <a:lnTo>
                  <a:pt x="1335" y="1869"/>
                </a:lnTo>
                <a:lnTo>
                  <a:pt x="1333" y="1869"/>
                </a:lnTo>
                <a:lnTo>
                  <a:pt x="1333" y="1867"/>
                </a:lnTo>
                <a:lnTo>
                  <a:pt x="1331" y="1867"/>
                </a:lnTo>
                <a:lnTo>
                  <a:pt x="1331" y="1866"/>
                </a:lnTo>
                <a:lnTo>
                  <a:pt x="1330" y="1866"/>
                </a:lnTo>
                <a:lnTo>
                  <a:pt x="1328" y="1866"/>
                </a:lnTo>
                <a:lnTo>
                  <a:pt x="1327" y="1866"/>
                </a:lnTo>
                <a:lnTo>
                  <a:pt x="1325" y="1866"/>
                </a:lnTo>
                <a:lnTo>
                  <a:pt x="1325" y="1864"/>
                </a:lnTo>
                <a:lnTo>
                  <a:pt x="1323" y="1864"/>
                </a:lnTo>
                <a:lnTo>
                  <a:pt x="1322" y="1864"/>
                </a:lnTo>
                <a:lnTo>
                  <a:pt x="1320" y="1864"/>
                </a:lnTo>
                <a:lnTo>
                  <a:pt x="1320" y="1863"/>
                </a:lnTo>
                <a:lnTo>
                  <a:pt x="1319" y="1864"/>
                </a:lnTo>
                <a:lnTo>
                  <a:pt x="1317" y="1864"/>
                </a:lnTo>
                <a:lnTo>
                  <a:pt x="1317" y="1863"/>
                </a:lnTo>
                <a:lnTo>
                  <a:pt x="1317" y="1861"/>
                </a:lnTo>
                <a:lnTo>
                  <a:pt x="1319" y="1861"/>
                </a:lnTo>
                <a:lnTo>
                  <a:pt x="1319" y="1859"/>
                </a:lnTo>
                <a:lnTo>
                  <a:pt x="1319" y="1858"/>
                </a:lnTo>
                <a:lnTo>
                  <a:pt x="1319" y="1856"/>
                </a:lnTo>
                <a:lnTo>
                  <a:pt x="1319" y="1855"/>
                </a:lnTo>
                <a:lnTo>
                  <a:pt x="1319" y="1853"/>
                </a:lnTo>
                <a:lnTo>
                  <a:pt x="1319" y="1851"/>
                </a:lnTo>
                <a:lnTo>
                  <a:pt x="1317" y="1848"/>
                </a:lnTo>
                <a:lnTo>
                  <a:pt x="1317" y="1847"/>
                </a:lnTo>
                <a:lnTo>
                  <a:pt x="1317" y="1845"/>
                </a:lnTo>
                <a:lnTo>
                  <a:pt x="1317" y="1843"/>
                </a:lnTo>
                <a:lnTo>
                  <a:pt x="1317" y="1839"/>
                </a:lnTo>
                <a:lnTo>
                  <a:pt x="1317" y="1837"/>
                </a:lnTo>
                <a:lnTo>
                  <a:pt x="1317" y="1835"/>
                </a:lnTo>
                <a:lnTo>
                  <a:pt x="1317" y="1834"/>
                </a:lnTo>
                <a:lnTo>
                  <a:pt x="1319" y="1834"/>
                </a:lnTo>
                <a:lnTo>
                  <a:pt x="1317" y="1834"/>
                </a:lnTo>
                <a:lnTo>
                  <a:pt x="1315" y="1834"/>
                </a:lnTo>
                <a:lnTo>
                  <a:pt x="1315" y="1831"/>
                </a:lnTo>
                <a:lnTo>
                  <a:pt x="1317" y="1831"/>
                </a:lnTo>
                <a:lnTo>
                  <a:pt x="1317" y="1829"/>
                </a:lnTo>
                <a:lnTo>
                  <a:pt x="1317" y="1827"/>
                </a:lnTo>
                <a:lnTo>
                  <a:pt x="1315" y="1827"/>
                </a:lnTo>
                <a:lnTo>
                  <a:pt x="1315" y="1826"/>
                </a:lnTo>
                <a:lnTo>
                  <a:pt x="1315" y="1824"/>
                </a:lnTo>
                <a:lnTo>
                  <a:pt x="1315" y="1823"/>
                </a:lnTo>
                <a:lnTo>
                  <a:pt x="1315" y="1821"/>
                </a:lnTo>
                <a:lnTo>
                  <a:pt x="1317" y="1821"/>
                </a:lnTo>
                <a:lnTo>
                  <a:pt x="1317" y="1819"/>
                </a:lnTo>
                <a:lnTo>
                  <a:pt x="1317" y="1818"/>
                </a:lnTo>
                <a:lnTo>
                  <a:pt x="1317" y="1816"/>
                </a:lnTo>
                <a:lnTo>
                  <a:pt x="1317" y="1815"/>
                </a:lnTo>
                <a:lnTo>
                  <a:pt x="1317" y="1813"/>
                </a:lnTo>
                <a:lnTo>
                  <a:pt x="1317" y="1811"/>
                </a:lnTo>
                <a:lnTo>
                  <a:pt x="1317" y="1810"/>
                </a:lnTo>
                <a:lnTo>
                  <a:pt x="1319" y="1808"/>
                </a:lnTo>
                <a:lnTo>
                  <a:pt x="1319" y="1807"/>
                </a:lnTo>
                <a:lnTo>
                  <a:pt x="1319" y="1805"/>
                </a:lnTo>
                <a:lnTo>
                  <a:pt x="1319" y="1803"/>
                </a:lnTo>
                <a:lnTo>
                  <a:pt x="1320" y="1803"/>
                </a:lnTo>
                <a:lnTo>
                  <a:pt x="1322" y="1803"/>
                </a:lnTo>
                <a:lnTo>
                  <a:pt x="1323" y="1803"/>
                </a:lnTo>
                <a:lnTo>
                  <a:pt x="1325" y="1803"/>
                </a:lnTo>
                <a:lnTo>
                  <a:pt x="1327" y="1803"/>
                </a:lnTo>
                <a:lnTo>
                  <a:pt x="1327" y="1805"/>
                </a:lnTo>
                <a:lnTo>
                  <a:pt x="1328" y="1805"/>
                </a:lnTo>
                <a:lnTo>
                  <a:pt x="1330" y="1805"/>
                </a:lnTo>
                <a:lnTo>
                  <a:pt x="1331" y="1805"/>
                </a:lnTo>
                <a:lnTo>
                  <a:pt x="1333" y="1805"/>
                </a:lnTo>
                <a:lnTo>
                  <a:pt x="1336" y="1805"/>
                </a:lnTo>
                <a:lnTo>
                  <a:pt x="1338" y="1805"/>
                </a:lnTo>
                <a:lnTo>
                  <a:pt x="1339" y="1807"/>
                </a:lnTo>
                <a:lnTo>
                  <a:pt x="1341" y="1808"/>
                </a:lnTo>
                <a:lnTo>
                  <a:pt x="1343" y="1808"/>
                </a:lnTo>
                <a:lnTo>
                  <a:pt x="1343" y="1807"/>
                </a:lnTo>
                <a:lnTo>
                  <a:pt x="1343" y="1805"/>
                </a:lnTo>
                <a:lnTo>
                  <a:pt x="1343" y="1802"/>
                </a:lnTo>
                <a:lnTo>
                  <a:pt x="1341" y="1800"/>
                </a:lnTo>
                <a:lnTo>
                  <a:pt x="1339" y="1800"/>
                </a:lnTo>
                <a:lnTo>
                  <a:pt x="1339" y="1802"/>
                </a:lnTo>
                <a:lnTo>
                  <a:pt x="1339" y="1803"/>
                </a:lnTo>
                <a:lnTo>
                  <a:pt x="1339" y="1802"/>
                </a:lnTo>
                <a:lnTo>
                  <a:pt x="1338" y="1802"/>
                </a:lnTo>
                <a:lnTo>
                  <a:pt x="1336" y="1802"/>
                </a:lnTo>
                <a:lnTo>
                  <a:pt x="1336" y="1800"/>
                </a:lnTo>
                <a:lnTo>
                  <a:pt x="1335" y="1800"/>
                </a:lnTo>
                <a:lnTo>
                  <a:pt x="1333" y="1800"/>
                </a:lnTo>
                <a:lnTo>
                  <a:pt x="1333" y="1802"/>
                </a:lnTo>
                <a:lnTo>
                  <a:pt x="1331" y="1802"/>
                </a:lnTo>
                <a:lnTo>
                  <a:pt x="1330" y="1802"/>
                </a:lnTo>
                <a:lnTo>
                  <a:pt x="1330" y="1800"/>
                </a:lnTo>
                <a:lnTo>
                  <a:pt x="1328" y="1800"/>
                </a:lnTo>
                <a:lnTo>
                  <a:pt x="1327" y="1800"/>
                </a:lnTo>
                <a:lnTo>
                  <a:pt x="1325" y="1799"/>
                </a:lnTo>
                <a:lnTo>
                  <a:pt x="1322" y="1799"/>
                </a:lnTo>
                <a:lnTo>
                  <a:pt x="1320" y="1797"/>
                </a:lnTo>
                <a:lnTo>
                  <a:pt x="1320" y="1795"/>
                </a:lnTo>
                <a:lnTo>
                  <a:pt x="1320" y="1794"/>
                </a:lnTo>
                <a:lnTo>
                  <a:pt x="1320" y="1792"/>
                </a:lnTo>
                <a:lnTo>
                  <a:pt x="1320" y="1791"/>
                </a:lnTo>
                <a:lnTo>
                  <a:pt x="1322" y="1789"/>
                </a:lnTo>
                <a:lnTo>
                  <a:pt x="1322" y="1787"/>
                </a:lnTo>
                <a:lnTo>
                  <a:pt x="1322" y="1786"/>
                </a:lnTo>
                <a:lnTo>
                  <a:pt x="1322" y="1784"/>
                </a:lnTo>
                <a:lnTo>
                  <a:pt x="1320" y="1784"/>
                </a:lnTo>
                <a:lnTo>
                  <a:pt x="1322" y="1784"/>
                </a:lnTo>
                <a:lnTo>
                  <a:pt x="1322" y="1783"/>
                </a:lnTo>
                <a:lnTo>
                  <a:pt x="1323" y="1783"/>
                </a:lnTo>
                <a:lnTo>
                  <a:pt x="1323" y="1781"/>
                </a:lnTo>
                <a:lnTo>
                  <a:pt x="1325" y="1781"/>
                </a:lnTo>
                <a:lnTo>
                  <a:pt x="1325" y="1779"/>
                </a:lnTo>
                <a:lnTo>
                  <a:pt x="1325" y="1778"/>
                </a:lnTo>
                <a:lnTo>
                  <a:pt x="1323" y="1778"/>
                </a:lnTo>
                <a:lnTo>
                  <a:pt x="1323" y="1776"/>
                </a:lnTo>
                <a:lnTo>
                  <a:pt x="1323" y="1775"/>
                </a:lnTo>
                <a:lnTo>
                  <a:pt x="1322" y="1775"/>
                </a:lnTo>
                <a:lnTo>
                  <a:pt x="1322" y="1776"/>
                </a:lnTo>
                <a:lnTo>
                  <a:pt x="1320" y="1776"/>
                </a:lnTo>
                <a:lnTo>
                  <a:pt x="1320" y="1778"/>
                </a:lnTo>
                <a:lnTo>
                  <a:pt x="1319" y="1778"/>
                </a:lnTo>
                <a:lnTo>
                  <a:pt x="1319" y="1779"/>
                </a:lnTo>
                <a:lnTo>
                  <a:pt x="1317" y="1779"/>
                </a:lnTo>
                <a:lnTo>
                  <a:pt x="1315" y="1778"/>
                </a:lnTo>
                <a:lnTo>
                  <a:pt x="1315" y="1776"/>
                </a:lnTo>
                <a:lnTo>
                  <a:pt x="1315" y="1775"/>
                </a:lnTo>
                <a:lnTo>
                  <a:pt x="1315" y="1771"/>
                </a:lnTo>
                <a:lnTo>
                  <a:pt x="1315" y="1770"/>
                </a:lnTo>
                <a:lnTo>
                  <a:pt x="1315" y="1768"/>
                </a:lnTo>
                <a:lnTo>
                  <a:pt x="1317" y="1767"/>
                </a:lnTo>
                <a:lnTo>
                  <a:pt x="1319" y="1767"/>
                </a:lnTo>
                <a:lnTo>
                  <a:pt x="1319" y="1765"/>
                </a:lnTo>
                <a:lnTo>
                  <a:pt x="1319" y="1763"/>
                </a:lnTo>
                <a:lnTo>
                  <a:pt x="1320" y="1762"/>
                </a:lnTo>
                <a:lnTo>
                  <a:pt x="1320" y="1760"/>
                </a:lnTo>
                <a:lnTo>
                  <a:pt x="1322" y="1760"/>
                </a:lnTo>
                <a:lnTo>
                  <a:pt x="1322" y="1759"/>
                </a:lnTo>
                <a:lnTo>
                  <a:pt x="1322" y="1757"/>
                </a:lnTo>
                <a:lnTo>
                  <a:pt x="1323" y="1757"/>
                </a:lnTo>
                <a:lnTo>
                  <a:pt x="1325" y="1757"/>
                </a:lnTo>
                <a:lnTo>
                  <a:pt x="1327" y="1757"/>
                </a:lnTo>
                <a:lnTo>
                  <a:pt x="1328" y="1757"/>
                </a:lnTo>
                <a:lnTo>
                  <a:pt x="1328" y="1759"/>
                </a:lnTo>
                <a:lnTo>
                  <a:pt x="1330" y="1759"/>
                </a:lnTo>
                <a:lnTo>
                  <a:pt x="1330" y="1757"/>
                </a:lnTo>
                <a:lnTo>
                  <a:pt x="1330" y="1755"/>
                </a:lnTo>
                <a:lnTo>
                  <a:pt x="1328" y="1755"/>
                </a:lnTo>
                <a:lnTo>
                  <a:pt x="1327" y="1755"/>
                </a:lnTo>
                <a:lnTo>
                  <a:pt x="1327" y="1754"/>
                </a:lnTo>
                <a:lnTo>
                  <a:pt x="1327" y="1752"/>
                </a:lnTo>
                <a:lnTo>
                  <a:pt x="1327" y="1751"/>
                </a:lnTo>
                <a:lnTo>
                  <a:pt x="1328" y="1751"/>
                </a:lnTo>
                <a:lnTo>
                  <a:pt x="1330" y="1751"/>
                </a:lnTo>
                <a:lnTo>
                  <a:pt x="1331" y="1751"/>
                </a:lnTo>
                <a:lnTo>
                  <a:pt x="1333" y="1751"/>
                </a:lnTo>
                <a:lnTo>
                  <a:pt x="1333" y="1749"/>
                </a:lnTo>
                <a:lnTo>
                  <a:pt x="1331" y="1749"/>
                </a:lnTo>
                <a:lnTo>
                  <a:pt x="1331" y="1747"/>
                </a:lnTo>
                <a:lnTo>
                  <a:pt x="1330" y="1747"/>
                </a:lnTo>
                <a:lnTo>
                  <a:pt x="1331" y="1746"/>
                </a:lnTo>
                <a:lnTo>
                  <a:pt x="1333" y="1747"/>
                </a:lnTo>
                <a:lnTo>
                  <a:pt x="1335" y="1747"/>
                </a:lnTo>
                <a:lnTo>
                  <a:pt x="1336" y="1749"/>
                </a:lnTo>
                <a:lnTo>
                  <a:pt x="1338" y="1751"/>
                </a:lnTo>
                <a:lnTo>
                  <a:pt x="1339" y="1751"/>
                </a:lnTo>
                <a:lnTo>
                  <a:pt x="1339" y="1752"/>
                </a:lnTo>
                <a:lnTo>
                  <a:pt x="1341" y="1752"/>
                </a:lnTo>
                <a:lnTo>
                  <a:pt x="1343" y="1754"/>
                </a:lnTo>
                <a:lnTo>
                  <a:pt x="1343" y="1755"/>
                </a:lnTo>
                <a:lnTo>
                  <a:pt x="1343" y="1757"/>
                </a:lnTo>
                <a:lnTo>
                  <a:pt x="1343" y="1759"/>
                </a:lnTo>
                <a:lnTo>
                  <a:pt x="1344" y="1760"/>
                </a:lnTo>
                <a:lnTo>
                  <a:pt x="1344" y="1762"/>
                </a:lnTo>
                <a:lnTo>
                  <a:pt x="1344" y="1763"/>
                </a:lnTo>
                <a:lnTo>
                  <a:pt x="1344" y="1765"/>
                </a:lnTo>
                <a:lnTo>
                  <a:pt x="1344" y="1767"/>
                </a:lnTo>
                <a:lnTo>
                  <a:pt x="1343" y="1767"/>
                </a:lnTo>
                <a:lnTo>
                  <a:pt x="1343" y="1768"/>
                </a:lnTo>
                <a:lnTo>
                  <a:pt x="1341" y="1768"/>
                </a:lnTo>
                <a:lnTo>
                  <a:pt x="1341" y="1770"/>
                </a:lnTo>
                <a:lnTo>
                  <a:pt x="1343" y="1770"/>
                </a:lnTo>
                <a:lnTo>
                  <a:pt x="1343" y="1771"/>
                </a:lnTo>
                <a:lnTo>
                  <a:pt x="1343" y="1773"/>
                </a:lnTo>
                <a:lnTo>
                  <a:pt x="1344" y="1773"/>
                </a:lnTo>
                <a:lnTo>
                  <a:pt x="1344" y="1775"/>
                </a:lnTo>
                <a:lnTo>
                  <a:pt x="1344" y="1776"/>
                </a:lnTo>
                <a:lnTo>
                  <a:pt x="1344" y="1778"/>
                </a:lnTo>
                <a:lnTo>
                  <a:pt x="1344" y="1776"/>
                </a:lnTo>
                <a:lnTo>
                  <a:pt x="1346" y="1778"/>
                </a:lnTo>
                <a:lnTo>
                  <a:pt x="1347" y="1779"/>
                </a:lnTo>
                <a:lnTo>
                  <a:pt x="1347" y="1781"/>
                </a:lnTo>
                <a:lnTo>
                  <a:pt x="1349" y="1781"/>
                </a:lnTo>
                <a:lnTo>
                  <a:pt x="1349" y="1783"/>
                </a:lnTo>
                <a:lnTo>
                  <a:pt x="1349" y="1784"/>
                </a:lnTo>
                <a:lnTo>
                  <a:pt x="1351" y="1784"/>
                </a:lnTo>
                <a:lnTo>
                  <a:pt x="1351" y="1786"/>
                </a:lnTo>
                <a:lnTo>
                  <a:pt x="1352" y="1786"/>
                </a:lnTo>
                <a:lnTo>
                  <a:pt x="1352" y="1784"/>
                </a:lnTo>
                <a:lnTo>
                  <a:pt x="1351" y="1783"/>
                </a:lnTo>
                <a:lnTo>
                  <a:pt x="1349" y="1783"/>
                </a:lnTo>
                <a:lnTo>
                  <a:pt x="1349" y="1781"/>
                </a:lnTo>
                <a:lnTo>
                  <a:pt x="1347" y="1779"/>
                </a:lnTo>
                <a:lnTo>
                  <a:pt x="1347" y="1778"/>
                </a:lnTo>
                <a:lnTo>
                  <a:pt x="1347" y="1776"/>
                </a:lnTo>
                <a:lnTo>
                  <a:pt x="1347" y="1773"/>
                </a:lnTo>
                <a:lnTo>
                  <a:pt x="1347" y="1770"/>
                </a:lnTo>
                <a:lnTo>
                  <a:pt x="1347" y="1768"/>
                </a:lnTo>
                <a:lnTo>
                  <a:pt x="1349" y="1767"/>
                </a:lnTo>
                <a:lnTo>
                  <a:pt x="1349" y="1765"/>
                </a:lnTo>
                <a:lnTo>
                  <a:pt x="1349" y="1763"/>
                </a:lnTo>
                <a:lnTo>
                  <a:pt x="1347" y="1763"/>
                </a:lnTo>
                <a:lnTo>
                  <a:pt x="1347" y="1762"/>
                </a:lnTo>
                <a:lnTo>
                  <a:pt x="1347" y="1760"/>
                </a:lnTo>
                <a:lnTo>
                  <a:pt x="1347" y="1759"/>
                </a:lnTo>
                <a:lnTo>
                  <a:pt x="1346" y="1759"/>
                </a:lnTo>
                <a:lnTo>
                  <a:pt x="1344" y="1759"/>
                </a:lnTo>
                <a:lnTo>
                  <a:pt x="1344" y="1757"/>
                </a:lnTo>
                <a:lnTo>
                  <a:pt x="1344" y="1755"/>
                </a:lnTo>
                <a:lnTo>
                  <a:pt x="1346" y="1755"/>
                </a:lnTo>
                <a:lnTo>
                  <a:pt x="1347" y="1755"/>
                </a:lnTo>
                <a:lnTo>
                  <a:pt x="1347" y="1757"/>
                </a:lnTo>
                <a:lnTo>
                  <a:pt x="1347" y="1755"/>
                </a:lnTo>
                <a:lnTo>
                  <a:pt x="1347" y="1757"/>
                </a:lnTo>
                <a:lnTo>
                  <a:pt x="1349" y="1757"/>
                </a:lnTo>
                <a:lnTo>
                  <a:pt x="1351" y="1757"/>
                </a:lnTo>
                <a:lnTo>
                  <a:pt x="1352" y="1757"/>
                </a:lnTo>
                <a:lnTo>
                  <a:pt x="1354" y="1757"/>
                </a:lnTo>
                <a:lnTo>
                  <a:pt x="1354" y="1759"/>
                </a:lnTo>
                <a:lnTo>
                  <a:pt x="1355" y="1759"/>
                </a:lnTo>
                <a:lnTo>
                  <a:pt x="1355" y="1757"/>
                </a:lnTo>
                <a:lnTo>
                  <a:pt x="1355" y="1759"/>
                </a:lnTo>
                <a:lnTo>
                  <a:pt x="1357" y="1759"/>
                </a:lnTo>
                <a:lnTo>
                  <a:pt x="1357" y="1757"/>
                </a:lnTo>
                <a:lnTo>
                  <a:pt x="1355" y="1757"/>
                </a:lnTo>
                <a:lnTo>
                  <a:pt x="1357" y="1757"/>
                </a:lnTo>
                <a:lnTo>
                  <a:pt x="1359" y="1757"/>
                </a:lnTo>
                <a:lnTo>
                  <a:pt x="1360" y="1757"/>
                </a:lnTo>
                <a:lnTo>
                  <a:pt x="1360" y="1755"/>
                </a:lnTo>
                <a:lnTo>
                  <a:pt x="1362" y="1755"/>
                </a:lnTo>
                <a:lnTo>
                  <a:pt x="1362" y="1757"/>
                </a:lnTo>
                <a:lnTo>
                  <a:pt x="1363" y="1757"/>
                </a:lnTo>
                <a:lnTo>
                  <a:pt x="1365" y="1759"/>
                </a:lnTo>
                <a:lnTo>
                  <a:pt x="1365" y="1757"/>
                </a:lnTo>
                <a:lnTo>
                  <a:pt x="1365" y="1755"/>
                </a:lnTo>
                <a:lnTo>
                  <a:pt x="1367" y="1755"/>
                </a:lnTo>
                <a:lnTo>
                  <a:pt x="1368" y="1755"/>
                </a:lnTo>
                <a:lnTo>
                  <a:pt x="1370" y="1755"/>
                </a:lnTo>
                <a:lnTo>
                  <a:pt x="1370" y="1757"/>
                </a:lnTo>
                <a:lnTo>
                  <a:pt x="1370" y="1755"/>
                </a:lnTo>
                <a:lnTo>
                  <a:pt x="1371" y="1755"/>
                </a:lnTo>
                <a:lnTo>
                  <a:pt x="1373" y="1755"/>
                </a:lnTo>
                <a:lnTo>
                  <a:pt x="1375" y="1755"/>
                </a:lnTo>
                <a:lnTo>
                  <a:pt x="1375" y="1757"/>
                </a:lnTo>
                <a:lnTo>
                  <a:pt x="1376" y="1759"/>
                </a:lnTo>
                <a:lnTo>
                  <a:pt x="1378" y="1759"/>
                </a:lnTo>
                <a:lnTo>
                  <a:pt x="1379" y="1759"/>
                </a:lnTo>
                <a:lnTo>
                  <a:pt x="1381" y="1759"/>
                </a:lnTo>
                <a:lnTo>
                  <a:pt x="1381" y="1760"/>
                </a:lnTo>
                <a:lnTo>
                  <a:pt x="1383" y="1760"/>
                </a:lnTo>
                <a:lnTo>
                  <a:pt x="1383" y="1759"/>
                </a:lnTo>
                <a:lnTo>
                  <a:pt x="1384" y="1759"/>
                </a:lnTo>
                <a:lnTo>
                  <a:pt x="1383" y="1759"/>
                </a:lnTo>
                <a:lnTo>
                  <a:pt x="1383" y="1757"/>
                </a:lnTo>
                <a:lnTo>
                  <a:pt x="1383" y="1755"/>
                </a:lnTo>
                <a:lnTo>
                  <a:pt x="1381" y="1755"/>
                </a:lnTo>
                <a:lnTo>
                  <a:pt x="1379" y="1755"/>
                </a:lnTo>
                <a:lnTo>
                  <a:pt x="1379" y="1754"/>
                </a:lnTo>
                <a:lnTo>
                  <a:pt x="1379" y="1752"/>
                </a:lnTo>
                <a:lnTo>
                  <a:pt x="1379" y="1751"/>
                </a:lnTo>
                <a:lnTo>
                  <a:pt x="1381" y="1751"/>
                </a:lnTo>
                <a:lnTo>
                  <a:pt x="1381" y="1749"/>
                </a:lnTo>
                <a:lnTo>
                  <a:pt x="1383" y="1749"/>
                </a:lnTo>
                <a:lnTo>
                  <a:pt x="1383" y="1747"/>
                </a:lnTo>
                <a:lnTo>
                  <a:pt x="1384" y="1747"/>
                </a:lnTo>
                <a:lnTo>
                  <a:pt x="1384" y="1746"/>
                </a:lnTo>
                <a:lnTo>
                  <a:pt x="1384" y="1744"/>
                </a:lnTo>
                <a:lnTo>
                  <a:pt x="1386" y="1744"/>
                </a:lnTo>
                <a:lnTo>
                  <a:pt x="1386" y="1743"/>
                </a:lnTo>
                <a:lnTo>
                  <a:pt x="1387" y="1743"/>
                </a:lnTo>
                <a:lnTo>
                  <a:pt x="1387" y="1741"/>
                </a:lnTo>
                <a:lnTo>
                  <a:pt x="1387" y="1739"/>
                </a:lnTo>
                <a:lnTo>
                  <a:pt x="1389" y="1739"/>
                </a:lnTo>
                <a:lnTo>
                  <a:pt x="1389" y="1738"/>
                </a:lnTo>
                <a:lnTo>
                  <a:pt x="1391" y="1735"/>
                </a:lnTo>
                <a:lnTo>
                  <a:pt x="1392" y="1733"/>
                </a:lnTo>
                <a:lnTo>
                  <a:pt x="1395" y="1731"/>
                </a:lnTo>
                <a:lnTo>
                  <a:pt x="1397" y="1730"/>
                </a:lnTo>
                <a:lnTo>
                  <a:pt x="1399" y="1728"/>
                </a:lnTo>
                <a:lnTo>
                  <a:pt x="1400" y="1728"/>
                </a:lnTo>
                <a:lnTo>
                  <a:pt x="1400" y="1730"/>
                </a:lnTo>
                <a:lnTo>
                  <a:pt x="1399" y="1731"/>
                </a:lnTo>
                <a:lnTo>
                  <a:pt x="1400" y="1731"/>
                </a:lnTo>
                <a:lnTo>
                  <a:pt x="1400" y="1735"/>
                </a:lnTo>
                <a:lnTo>
                  <a:pt x="1400" y="1736"/>
                </a:lnTo>
                <a:lnTo>
                  <a:pt x="1400" y="1738"/>
                </a:lnTo>
                <a:lnTo>
                  <a:pt x="1400" y="1739"/>
                </a:lnTo>
                <a:lnTo>
                  <a:pt x="1400" y="1741"/>
                </a:lnTo>
                <a:lnTo>
                  <a:pt x="1399" y="1741"/>
                </a:lnTo>
                <a:lnTo>
                  <a:pt x="1400" y="1741"/>
                </a:lnTo>
                <a:lnTo>
                  <a:pt x="1399" y="1741"/>
                </a:lnTo>
                <a:lnTo>
                  <a:pt x="1399" y="1747"/>
                </a:lnTo>
                <a:lnTo>
                  <a:pt x="1399" y="1751"/>
                </a:lnTo>
                <a:lnTo>
                  <a:pt x="1397" y="1752"/>
                </a:lnTo>
                <a:lnTo>
                  <a:pt x="1397" y="1754"/>
                </a:lnTo>
                <a:close/>
                <a:moveTo>
                  <a:pt x="1066" y="1722"/>
                </a:moveTo>
                <a:lnTo>
                  <a:pt x="1066" y="1723"/>
                </a:lnTo>
                <a:lnTo>
                  <a:pt x="1067" y="1723"/>
                </a:lnTo>
                <a:lnTo>
                  <a:pt x="1067" y="1725"/>
                </a:lnTo>
                <a:lnTo>
                  <a:pt x="1069" y="1725"/>
                </a:lnTo>
                <a:lnTo>
                  <a:pt x="1067" y="1725"/>
                </a:lnTo>
                <a:lnTo>
                  <a:pt x="1067" y="1727"/>
                </a:lnTo>
                <a:lnTo>
                  <a:pt x="1069" y="1727"/>
                </a:lnTo>
                <a:lnTo>
                  <a:pt x="1069" y="1725"/>
                </a:lnTo>
                <a:lnTo>
                  <a:pt x="1069" y="1727"/>
                </a:lnTo>
                <a:lnTo>
                  <a:pt x="1069" y="1725"/>
                </a:lnTo>
                <a:lnTo>
                  <a:pt x="1071" y="1725"/>
                </a:lnTo>
                <a:lnTo>
                  <a:pt x="1071" y="1727"/>
                </a:lnTo>
                <a:lnTo>
                  <a:pt x="1072" y="1727"/>
                </a:lnTo>
                <a:lnTo>
                  <a:pt x="1074" y="1727"/>
                </a:lnTo>
                <a:lnTo>
                  <a:pt x="1074" y="1728"/>
                </a:lnTo>
                <a:lnTo>
                  <a:pt x="1074" y="1730"/>
                </a:lnTo>
                <a:lnTo>
                  <a:pt x="1075" y="1730"/>
                </a:lnTo>
                <a:lnTo>
                  <a:pt x="1075" y="1731"/>
                </a:lnTo>
                <a:lnTo>
                  <a:pt x="1077" y="1731"/>
                </a:lnTo>
                <a:lnTo>
                  <a:pt x="1077" y="1733"/>
                </a:lnTo>
                <a:lnTo>
                  <a:pt x="1075" y="1733"/>
                </a:lnTo>
                <a:lnTo>
                  <a:pt x="1075" y="1735"/>
                </a:lnTo>
                <a:lnTo>
                  <a:pt x="1075" y="1736"/>
                </a:lnTo>
                <a:lnTo>
                  <a:pt x="1077" y="1736"/>
                </a:lnTo>
                <a:lnTo>
                  <a:pt x="1077" y="1738"/>
                </a:lnTo>
                <a:lnTo>
                  <a:pt x="1075" y="1736"/>
                </a:lnTo>
                <a:lnTo>
                  <a:pt x="1075" y="1738"/>
                </a:lnTo>
                <a:lnTo>
                  <a:pt x="1075" y="1739"/>
                </a:lnTo>
                <a:lnTo>
                  <a:pt x="1074" y="1739"/>
                </a:lnTo>
                <a:lnTo>
                  <a:pt x="1074" y="1741"/>
                </a:lnTo>
                <a:lnTo>
                  <a:pt x="1074" y="1743"/>
                </a:lnTo>
                <a:lnTo>
                  <a:pt x="1074" y="1744"/>
                </a:lnTo>
                <a:lnTo>
                  <a:pt x="1075" y="1744"/>
                </a:lnTo>
                <a:lnTo>
                  <a:pt x="1075" y="1746"/>
                </a:lnTo>
                <a:lnTo>
                  <a:pt x="1074" y="1746"/>
                </a:lnTo>
                <a:lnTo>
                  <a:pt x="1074" y="1747"/>
                </a:lnTo>
                <a:lnTo>
                  <a:pt x="1074" y="1749"/>
                </a:lnTo>
                <a:lnTo>
                  <a:pt x="1072" y="1749"/>
                </a:lnTo>
                <a:lnTo>
                  <a:pt x="1072" y="1747"/>
                </a:lnTo>
                <a:lnTo>
                  <a:pt x="1071" y="1747"/>
                </a:lnTo>
                <a:lnTo>
                  <a:pt x="1071" y="1749"/>
                </a:lnTo>
                <a:lnTo>
                  <a:pt x="1069" y="1749"/>
                </a:lnTo>
                <a:lnTo>
                  <a:pt x="1069" y="1747"/>
                </a:lnTo>
                <a:lnTo>
                  <a:pt x="1067" y="1747"/>
                </a:lnTo>
                <a:lnTo>
                  <a:pt x="1067" y="1746"/>
                </a:lnTo>
                <a:lnTo>
                  <a:pt x="1066" y="1746"/>
                </a:lnTo>
                <a:lnTo>
                  <a:pt x="1066" y="1744"/>
                </a:lnTo>
                <a:lnTo>
                  <a:pt x="1064" y="1744"/>
                </a:lnTo>
                <a:lnTo>
                  <a:pt x="1066" y="1744"/>
                </a:lnTo>
                <a:lnTo>
                  <a:pt x="1066" y="1743"/>
                </a:lnTo>
                <a:lnTo>
                  <a:pt x="1064" y="1743"/>
                </a:lnTo>
                <a:lnTo>
                  <a:pt x="1063" y="1743"/>
                </a:lnTo>
                <a:lnTo>
                  <a:pt x="1061" y="1743"/>
                </a:lnTo>
                <a:lnTo>
                  <a:pt x="1061" y="1741"/>
                </a:lnTo>
                <a:lnTo>
                  <a:pt x="1061" y="1739"/>
                </a:lnTo>
                <a:lnTo>
                  <a:pt x="1059" y="1739"/>
                </a:lnTo>
                <a:lnTo>
                  <a:pt x="1059" y="1738"/>
                </a:lnTo>
                <a:lnTo>
                  <a:pt x="1061" y="1738"/>
                </a:lnTo>
                <a:lnTo>
                  <a:pt x="1061" y="1736"/>
                </a:lnTo>
                <a:lnTo>
                  <a:pt x="1063" y="1736"/>
                </a:lnTo>
                <a:lnTo>
                  <a:pt x="1061" y="1736"/>
                </a:lnTo>
                <a:lnTo>
                  <a:pt x="1061" y="1735"/>
                </a:lnTo>
                <a:lnTo>
                  <a:pt x="1063" y="1735"/>
                </a:lnTo>
                <a:lnTo>
                  <a:pt x="1063" y="1733"/>
                </a:lnTo>
                <a:lnTo>
                  <a:pt x="1063" y="1731"/>
                </a:lnTo>
                <a:lnTo>
                  <a:pt x="1063" y="1730"/>
                </a:lnTo>
                <a:lnTo>
                  <a:pt x="1064" y="1730"/>
                </a:lnTo>
                <a:lnTo>
                  <a:pt x="1064" y="1728"/>
                </a:lnTo>
                <a:lnTo>
                  <a:pt x="1063" y="1728"/>
                </a:lnTo>
                <a:lnTo>
                  <a:pt x="1063" y="1727"/>
                </a:lnTo>
                <a:lnTo>
                  <a:pt x="1064" y="1727"/>
                </a:lnTo>
                <a:lnTo>
                  <a:pt x="1064" y="1725"/>
                </a:lnTo>
                <a:lnTo>
                  <a:pt x="1064" y="1723"/>
                </a:lnTo>
                <a:lnTo>
                  <a:pt x="1064" y="1722"/>
                </a:lnTo>
                <a:lnTo>
                  <a:pt x="1066" y="1722"/>
                </a:lnTo>
                <a:close/>
                <a:moveTo>
                  <a:pt x="402" y="1722"/>
                </a:moveTo>
                <a:lnTo>
                  <a:pt x="403" y="1722"/>
                </a:lnTo>
                <a:lnTo>
                  <a:pt x="405" y="1723"/>
                </a:lnTo>
                <a:lnTo>
                  <a:pt x="407" y="1723"/>
                </a:lnTo>
                <a:lnTo>
                  <a:pt x="408" y="1725"/>
                </a:lnTo>
                <a:lnTo>
                  <a:pt x="410" y="1725"/>
                </a:lnTo>
                <a:lnTo>
                  <a:pt x="410" y="1727"/>
                </a:lnTo>
                <a:lnTo>
                  <a:pt x="410" y="1728"/>
                </a:lnTo>
                <a:lnTo>
                  <a:pt x="410" y="1730"/>
                </a:lnTo>
                <a:lnTo>
                  <a:pt x="408" y="1730"/>
                </a:lnTo>
                <a:lnTo>
                  <a:pt x="407" y="1730"/>
                </a:lnTo>
                <a:lnTo>
                  <a:pt x="405" y="1730"/>
                </a:lnTo>
                <a:lnTo>
                  <a:pt x="405" y="1728"/>
                </a:lnTo>
                <a:lnTo>
                  <a:pt x="403" y="1730"/>
                </a:lnTo>
                <a:lnTo>
                  <a:pt x="402" y="1730"/>
                </a:lnTo>
                <a:lnTo>
                  <a:pt x="402" y="1728"/>
                </a:lnTo>
                <a:lnTo>
                  <a:pt x="400" y="1728"/>
                </a:lnTo>
                <a:lnTo>
                  <a:pt x="400" y="1730"/>
                </a:lnTo>
                <a:lnTo>
                  <a:pt x="402" y="1730"/>
                </a:lnTo>
                <a:lnTo>
                  <a:pt x="403" y="1730"/>
                </a:lnTo>
                <a:lnTo>
                  <a:pt x="403" y="1731"/>
                </a:lnTo>
                <a:lnTo>
                  <a:pt x="405" y="1731"/>
                </a:lnTo>
                <a:lnTo>
                  <a:pt x="407" y="1731"/>
                </a:lnTo>
                <a:lnTo>
                  <a:pt x="410" y="1733"/>
                </a:lnTo>
                <a:lnTo>
                  <a:pt x="411" y="1733"/>
                </a:lnTo>
                <a:lnTo>
                  <a:pt x="411" y="1731"/>
                </a:lnTo>
                <a:lnTo>
                  <a:pt x="413" y="1731"/>
                </a:lnTo>
                <a:lnTo>
                  <a:pt x="415" y="1731"/>
                </a:lnTo>
                <a:lnTo>
                  <a:pt x="415" y="1730"/>
                </a:lnTo>
                <a:lnTo>
                  <a:pt x="416" y="1730"/>
                </a:lnTo>
                <a:lnTo>
                  <a:pt x="418" y="1728"/>
                </a:lnTo>
                <a:lnTo>
                  <a:pt x="418" y="1730"/>
                </a:lnTo>
                <a:lnTo>
                  <a:pt x="419" y="1730"/>
                </a:lnTo>
                <a:lnTo>
                  <a:pt x="421" y="1730"/>
                </a:lnTo>
                <a:lnTo>
                  <a:pt x="423" y="1730"/>
                </a:lnTo>
                <a:lnTo>
                  <a:pt x="424" y="1730"/>
                </a:lnTo>
                <a:lnTo>
                  <a:pt x="426" y="1730"/>
                </a:lnTo>
                <a:lnTo>
                  <a:pt x="427" y="1730"/>
                </a:lnTo>
                <a:lnTo>
                  <a:pt x="429" y="1730"/>
                </a:lnTo>
                <a:lnTo>
                  <a:pt x="431" y="1730"/>
                </a:lnTo>
                <a:lnTo>
                  <a:pt x="431" y="1731"/>
                </a:lnTo>
                <a:lnTo>
                  <a:pt x="431" y="1733"/>
                </a:lnTo>
                <a:lnTo>
                  <a:pt x="432" y="1733"/>
                </a:lnTo>
                <a:lnTo>
                  <a:pt x="431" y="1735"/>
                </a:lnTo>
                <a:lnTo>
                  <a:pt x="429" y="1735"/>
                </a:lnTo>
                <a:lnTo>
                  <a:pt x="427" y="1735"/>
                </a:lnTo>
                <a:lnTo>
                  <a:pt x="426" y="1735"/>
                </a:lnTo>
                <a:lnTo>
                  <a:pt x="426" y="1736"/>
                </a:lnTo>
                <a:lnTo>
                  <a:pt x="424" y="1736"/>
                </a:lnTo>
                <a:lnTo>
                  <a:pt x="424" y="1738"/>
                </a:lnTo>
                <a:lnTo>
                  <a:pt x="423" y="1738"/>
                </a:lnTo>
                <a:lnTo>
                  <a:pt x="421" y="1738"/>
                </a:lnTo>
                <a:lnTo>
                  <a:pt x="421" y="1739"/>
                </a:lnTo>
                <a:lnTo>
                  <a:pt x="419" y="1739"/>
                </a:lnTo>
                <a:lnTo>
                  <a:pt x="418" y="1741"/>
                </a:lnTo>
                <a:lnTo>
                  <a:pt x="416" y="1741"/>
                </a:lnTo>
                <a:lnTo>
                  <a:pt x="415" y="1741"/>
                </a:lnTo>
                <a:lnTo>
                  <a:pt x="415" y="1743"/>
                </a:lnTo>
                <a:lnTo>
                  <a:pt x="413" y="1743"/>
                </a:lnTo>
                <a:lnTo>
                  <a:pt x="411" y="1743"/>
                </a:lnTo>
                <a:lnTo>
                  <a:pt x="411" y="1744"/>
                </a:lnTo>
                <a:lnTo>
                  <a:pt x="410" y="1744"/>
                </a:lnTo>
                <a:lnTo>
                  <a:pt x="408" y="1744"/>
                </a:lnTo>
                <a:lnTo>
                  <a:pt x="407" y="1744"/>
                </a:lnTo>
                <a:lnTo>
                  <a:pt x="407" y="1746"/>
                </a:lnTo>
                <a:lnTo>
                  <a:pt x="405" y="1746"/>
                </a:lnTo>
                <a:lnTo>
                  <a:pt x="403" y="1744"/>
                </a:lnTo>
                <a:lnTo>
                  <a:pt x="402" y="1744"/>
                </a:lnTo>
                <a:lnTo>
                  <a:pt x="402" y="1743"/>
                </a:lnTo>
                <a:lnTo>
                  <a:pt x="400" y="1743"/>
                </a:lnTo>
                <a:lnTo>
                  <a:pt x="399" y="1743"/>
                </a:lnTo>
                <a:lnTo>
                  <a:pt x="397" y="1743"/>
                </a:lnTo>
                <a:lnTo>
                  <a:pt x="395" y="1743"/>
                </a:lnTo>
                <a:lnTo>
                  <a:pt x="394" y="1743"/>
                </a:lnTo>
                <a:lnTo>
                  <a:pt x="394" y="1741"/>
                </a:lnTo>
                <a:lnTo>
                  <a:pt x="392" y="1741"/>
                </a:lnTo>
                <a:lnTo>
                  <a:pt x="392" y="1743"/>
                </a:lnTo>
                <a:lnTo>
                  <a:pt x="391" y="1743"/>
                </a:lnTo>
                <a:lnTo>
                  <a:pt x="389" y="1743"/>
                </a:lnTo>
                <a:lnTo>
                  <a:pt x="387" y="1743"/>
                </a:lnTo>
                <a:lnTo>
                  <a:pt x="386" y="1743"/>
                </a:lnTo>
                <a:lnTo>
                  <a:pt x="384" y="1743"/>
                </a:lnTo>
                <a:lnTo>
                  <a:pt x="383" y="1741"/>
                </a:lnTo>
                <a:lnTo>
                  <a:pt x="381" y="1741"/>
                </a:lnTo>
                <a:lnTo>
                  <a:pt x="379" y="1739"/>
                </a:lnTo>
                <a:lnTo>
                  <a:pt x="378" y="1738"/>
                </a:lnTo>
                <a:lnTo>
                  <a:pt x="378" y="1736"/>
                </a:lnTo>
                <a:lnTo>
                  <a:pt x="378" y="1735"/>
                </a:lnTo>
                <a:lnTo>
                  <a:pt x="376" y="1735"/>
                </a:lnTo>
                <a:lnTo>
                  <a:pt x="376" y="1733"/>
                </a:lnTo>
                <a:lnTo>
                  <a:pt x="376" y="1731"/>
                </a:lnTo>
                <a:lnTo>
                  <a:pt x="375" y="1731"/>
                </a:lnTo>
                <a:lnTo>
                  <a:pt x="375" y="1730"/>
                </a:lnTo>
                <a:lnTo>
                  <a:pt x="376" y="1730"/>
                </a:lnTo>
                <a:lnTo>
                  <a:pt x="376" y="1728"/>
                </a:lnTo>
                <a:lnTo>
                  <a:pt x="378" y="1728"/>
                </a:lnTo>
                <a:lnTo>
                  <a:pt x="378" y="1727"/>
                </a:lnTo>
                <a:lnTo>
                  <a:pt x="379" y="1727"/>
                </a:lnTo>
                <a:lnTo>
                  <a:pt x="381" y="1727"/>
                </a:lnTo>
                <a:lnTo>
                  <a:pt x="383" y="1727"/>
                </a:lnTo>
                <a:lnTo>
                  <a:pt x="384" y="1728"/>
                </a:lnTo>
                <a:lnTo>
                  <a:pt x="386" y="1728"/>
                </a:lnTo>
                <a:lnTo>
                  <a:pt x="387" y="1728"/>
                </a:lnTo>
                <a:lnTo>
                  <a:pt x="389" y="1728"/>
                </a:lnTo>
                <a:lnTo>
                  <a:pt x="391" y="1727"/>
                </a:lnTo>
                <a:lnTo>
                  <a:pt x="392" y="1727"/>
                </a:lnTo>
                <a:lnTo>
                  <a:pt x="392" y="1725"/>
                </a:lnTo>
                <a:lnTo>
                  <a:pt x="394" y="1725"/>
                </a:lnTo>
                <a:lnTo>
                  <a:pt x="395" y="1725"/>
                </a:lnTo>
                <a:lnTo>
                  <a:pt x="395" y="1723"/>
                </a:lnTo>
                <a:lnTo>
                  <a:pt x="397" y="1723"/>
                </a:lnTo>
                <a:lnTo>
                  <a:pt x="399" y="1723"/>
                </a:lnTo>
                <a:lnTo>
                  <a:pt x="399" y="1722"/>
                </a:lnTo>
                <a:lnTo>
                  <a:pt x="400" y="1722"/>
                </a:lnTo>
                <a:lnTo>
                  <a:pt x="402" y="1722"/>
                </a:lnTo>
                <a:lnTo>
                  <a:pt x="402" y="1720"/>
                </a:lnTo>
                <a:lnTo>
                  <a:pt x="402" y="1722"/>
                </a:lnTo>
                <a:close/>
                <a:moveTo>
                  <a:pt x="1067" y="1720"/>
                </a:moveTo>
                <a:lnTo>
                  <a:pt x="1067" y="1722"/>
                </a:lnTo>
                <a:lnTo>
                  <a:pt x="1066" y="1722"/>
                </a:lnTo>
                <a:lnTo>
                  <a:pt x="1067" y="1722"/>
                </a:lnTo>
                <a:lnTo>
                  <a:pt x="1067" y="1720"/>
                </a:lnTo>
                <a:close/>
                <a:moveTo>
                  <a:pt x="419" y="1720"/>
                </a:moveTo>
                <a:lnTo>
                  <a:pt x="421" y="1720"/>
                </a:lnTo>
                <a:lnTo>
                  <a:pt x="419" y="1722"/>
                </a:lnTo>
                <a:lnTo>
                  <a:pt x="419" y="1720"/>
                </a:lnTo>
                <a:lnTo>
                  <a:pt x="418" y="1720"/>
                </a:lnTo>
                <a:lnTo>
                  <a:pt x="419" y="1720"/>
                </a:lnTo>
                <a:lnTo>
                  <a:pt x="418" y="1720"/>
                </a:lnTo>
                <a:lnTo>
                  <a:pt x="419" y="1720"/>
                </a:lnTo>
                <a:close/>
                <a:moveTo>
                  <a:pt x="472" y="1719"/>
                </a:moveTo>
                <a:lnTo>
                  <a:pt x="471" y="1719"/>
                </a:lnTo>
                <a:lnTo>
                  <a:pt x="471" y="1717"/>
                </a:lnTo>
                <a:lnTo>
                  <a:pt x="472" y="1717"/>
                </a:lnTo>
                <a:lnTo>
                  <a:pt x="472" y="1719"/>
                </a:lnTo>
                <a:close/>
                <a:moveTo>
                  <a:pt x="1303" y="1715"/>
                </a:moveTo>
                <a:lnTo>
                  <a:pt x="1301" y="1715"/>
                </a:lnTo>
                <a:lnTo>
                  <a:pt x="1301" y="1714"/>
                </a:lnTo>
                <a:lnTo>
                  <a:pt x="1303" y="1714"/>
                </a:lnTo>
                <a:lnTo>
                  <a:pt x="1303" y="1715"/>
                </a:lnTo>
                <a:close/>
                <a:moveTo>
                  <a:pt x="474" y="1712"/>
                </a:moveTo>
                <a:lnTo>
                  <a:pt x="474" y="1714"/>
                </a:lnTo>
                <a:lnTo>
                  <a:pt x="474" y="1715"/>
                </a:lnTo>
                <a:lnTo>
                  <a:pt x="472" y="1715"/>
                </a:lnTo>
                <a:lnTo>
                  <a:pt x="471" y="1715"/>
                </a:lnTo>
                <a:lnTo>
                  <a:pt x="471" y="1717"/>
                </a:lnTo>
                <a:lnTo>
                  <a:pt x="469" y="1717"/>
                </a:lnTo>
                <a:lnTo>
                  <a:pt x="469" y="1719"/>
                </a:lnTo>
                <a:lnTo>
                  <a:pt x="467" y="1717"/>
                </a:lnTo>
                <a:lnTo>
                  <a:pt x="466" y="1717"/>
                </a:lnTo>
                <a:lnTo>
                  <a:pt x="467" y="1719"/>
                </a:lnTo>
                <a:lnTo>
                  <a:pt x="467" y="1720"/>
                </a:lnTo>
                <a:lnTo>
                  <a:pt x="469" y="1720"/>
                </a:lnTo>
                <a:lnTo>
                  <a:pt x="467" y="1720"/>
                </a:lnTo>
                <a:lnTo>
                  <a:pt x="466" y="1720"/>
                </a:lnTo>
                <a:lnTo>
                  <a:pt x="466" y="1719"/>
                </a:lnTo>
                <a:lnTo>
                  <a:pt x="464" y="1719"/>
                </a:lnTo>
                <a:lnTo>
                  <a:pt x="464" y="1720"/>
                </a:lnTo>
                <a:lnTo>
                  <a:pt x="464" y="1719"/>
                </a:lnTo>
                <a:lnTo>
                  <a:pt x="463" y="1719"/>
                </a:lnTo>
                <a:lnTo>
                  <a:pt x="463" y="1720"/>
                </a:lnTo>
                <a:lnTo>
                  <a:pt x="461" y="1719"/>
                </a:lnTo>
                <a:lnTo>
                  <a:pt x="459" y="1719"/>
                </a:lnTo>
                <a:lnTo>
                  <a:pt x="459" y="1717"/>
                </a:lnTo>
                <a:lnTo>
                  <a:pt x="461" y="1717"/>
                </a:lnTo>
                <a:lnTo>
                  <a:pt x="463" y="1717"/>
                </a:lnTo>
                <a:lnTo>
                  <a:pt x="463" y="1715"/>
                </a:lnTo>
                <a:lnTo>
                  <a:pt x="464" y="1715"/>
                </a:lnTo>
                <a:lnTo>
                  <a:pt x="464" y="1714"/>
                </a:lnTo>
                <a:lnTo>
                  <a:pt x="466" y="1714"/>
                </a:lnTo>
                <a:lnTo>
                  <a:pt x="467" y="1714"/>
                </a:lnTo>
                <a:lnTo>
                  <a:pt x="469" y="1714"/>
                </a:lnTo>
                <a:lnTo>
                  <a:pt x="471" y="1714"/>
                </a:lnTo>
                <a:lnTo>
                  <a:pt x="472" y="1714"/>
                </a:lnTo>
                <a:lnTo>
                  <a:pt x="474" y="1714"/>
                </a:lnTo>
                <a:lnTo>
                  <a:pt x="474" y="1712"/>
                </a:lnTo>
                <a:close/>
                <a:moveTo>
                  <a:pt x="1303" y="1720"/>
                </a:moveTo>
                <a:lnTo>
                  <a:pt x="1304" y="1720"/>
                </a:lnTo>
                <a:lnTo>
                  <a:pt x="1304" y="1722"/>
                </a:lnTo>
                <a:lnTo>
                  <a:pt x="1306" y="1722"/>
                </a:lnTo>
                <a:lnTo>
                  <a:pt x="1307" y="1722"/>
                </a:lnTo>
                <a:lnTo>
                  <a:pt x="1307" y="1723"/>
                </a:lnTo>
                <a:lnTo>
                  <a:pt x="1309" y="1725"/>
                </a:lnTo>
                <a:lnTo>
                  <a:pt x="1309" y="1727"/>
                </a:lnTo>
                <a:lnTo>
                  <a:pt x="1311" y="1727"/>
                </a:lnTo>
                <a:lnTo>
                  <a:pt x="1311" y="1728"/>
                </a:lnTo>
                <a:lnTo>
                  <a:pt x="1311" y="1730"/>
                </a:lnTo>
                <a:lnTo>
                  <a:pt x="1311" y="1731"/>
                </a:lnTo>
                <a:lnTo>
                  <a:pt x="1311" y="1733"/>
                </a:lnTo>
                <a:lnTo>
                  <a:pt x="1311" y="1735"/>
                </a:lnTo>
                <a:lnTo>
                  <a:pt x="1311" y="1736"/>
                </a:lnTo>
                <a:lnTo>
                  <a:pt x="1311" y="1738"/>
                </a:lnTo>
                <a:lnTo>
                  <a:pt x="1311" y="1739"/>
                </a:lnTo>
                <a:lnTo>
                  <a:pt x="1312" y="1739"/>
                </a:lnTo>
                <a:lnTo>
                  <a:pt x="1312" y="1741"/>
                </a:lnTo>
                <a:lnTo>
                  <a:pt x="1314" y="1743"/>
                </a:lnTo>
                <a:lnTo>
                  <a:pt x="1314" y="1744"/>
                </a:lnTo>
                <a:lnTo>
                  <a:pt x="1315" y="1744"/>
                </a:lnTo>
                <a:lnTo>
                  <a:pt x="1315" y="1746"/>
                </a:lnTo>
                <a:lnTo>
                  <a:pt x="1314" y="1746"/>
                </a:lnTo>
                <a:lnTo>
                  <a:pt x="1314" y="1747"/>
                </a:lnTo>
                <a:lnTo>
                  <a:pt x="1314" y="1749"/>
                </a:lnTo>
                <a:lnTo>
                  <a:pt x="1314" y="1751"/>
                </a:lnTo>
                <a:lnTo>
                  <a:pt x="1314" y="1752"/>
                </a:lnTo>
                <a:lnTo>
                  <a:pt x="1314" y="1754"/>
                </a:lnTo>
                <a:lnTo>
                  <a:pt x="1314" y="1755"/>
                </a:lnTo>
                <a:lnTo>
                  <a:pt x="1312" y="1755"/>
                </a:lnTo>
                <a:lnTo>
                  <a:pt x="1312" y="1757"/>
                </a:lnTo>
                <a:lnTo>
                  <a:pt x="1312" y="1759"/>
                </a:lnTo>
                <a:lnTo>
                  <a:pt x="1311" y="1760"/>
                </a:lnTo>
                <a:lnTo>
                  <a:pt x="1311" y="1762"/>
                </a:lnTo>
                <a:lnTo>
                  <a:pt x="1309" y="1763"/>
                </a:lnTo>
                <a:lnTo>
                  <a:pt x="1307" y="1765"/>
                </a:lnTo>
                <a:lnTo>
                  <a:pt x="1307" y="1763"/>
                </a:lnTo>
                <a:lnTo>
                  <a:pt x="1307" y="1762"/>
                </a:lnTo>
                <a:lnTo>
                  <a:pt x="1307" y="1759"/>
                </a:lnTo>
                <a:lnTo>
                  <a:pt x="1306" y="1759"/>
                </a:lnTo>
                <a:lnTo>
                  <a:pt x="1306" y="1757"/>
                </a:lnTo>
                <a:lnTo>
                  <a:pt x="1304" y="1760"/>
                </a:lnTo>
                <a:lnTo>
                  <a:pt x="1304" y="1762"/>
                </a:lnTo>
                <a:lnTo>
                  <a:pt x="1304" y="1765"/>
                </a:lnTo>
                <a:lnTo>
                  <a:pt x="1304" y="1767"/>
                </a:lnTo>
                <a:lnTo>
                  <a:pt x="1306" y="1768"/>
                </a:lnTo>
                <a:lnTo>
                  <a:pt x="1306" y="1770"/>
                </a:lnTo>
                <a:lnTo>
                  <a:pt x="1306" y="1771"/>
                </a:lnTo>
                <a:lnTo>
                  <a:pt x="1306" y="1775"/>
                </a:lnTo>
                <a:lnTo>
                  <a:pt x="1307" y="1781"/>
                </a:lnTo>
                <a:lnTo>
                  <a:pt x="1307" y="1783"/>
                </a:lnTo>
                <a:lnTo>
                  <a:pt x="1307" y="1784"/>
                </a:lnTo>
                <a:lnTo>
                  <a:pt x="1307" y="1786"/>
                </a:lnTo>
                <a:lnTo>
                  <a:pt x="1307" y="1787"/>
                </a:lnTo>
                <a:lnTo>
                  <a:pt x="1309" y="1789"/>
                </a:lnTo>
                <a:lnTo>
                  <a:pt x="1309" y="1791"/>
                </a:lnTo>
                <a:lnTo>
                  <a:pt x="1309" y="1792"/>
                </a:lnTo>
                <a:lnTo>
                  <a:pt x="1307" y="1794"/>
                </a:lnTo>
                <a:lnTo>
                  <a:pt x="1307" y="1795"/>
                </a:lnTo>
                <a:lnTo>
                  <a:pt x="1307" y="1797"/>
                </a:lnTo>
                <a:lnTo>
                  <a:pt x="1306" y="1797"/>
                </a:lnTo>
                <a:lnTo>
                  <a:pt x="1306" y="1799"/>
                </a:lnTo>
                <a:lnTo>
                  <a:pt x="1306" y="1800"/>
                </a:lnTo>
                <a:lnTo>
                  <a:pt x="1304" y="1802"/>
                </a:lnTo>
                <a:lnTo>
                  <a:pt x="1304" y="1803"/>
                </a:lnTo>
                <a:lnTo>
                  <a:pt x="1303" y="1810"/>
                </a:lnTo>
                <a:lnTo>
                  <a:pt x="1303" y="1811"/>
                </a:lnTo>
                <a:lnTo>
                  <a:pt x="1301" y="1813"/>
                </a:lnTo>
                <a:lnTo>
                  <a:pt x="1301" y="1815"/>
                </a:lnTo>
                <a:lnTo>
                  <a:pt x="1301" y="1816"/>
                </a:lnTo>
                <a:lnTo>
                  <a:pt x="1301" y="1818"/>
                </a:lnTo>
                <a:lnTo>
                  <a:pt x="1299" y="1818"/>
                </a:lnTo>
                <a:lnTo>
                  <a:pt x="1301" y="1818"/>
                </a:lnTo>
                <a:lnTo>
                  <a:pt x="1301" y="1819"/>
                </a:lnTo>
                <a:lnTo>
                  <a:pt x="1301" y="1821"/>
                </a:lnTo>
                <a:lnTo>
                  <a:pt x="1299" y="1821"/>
                </a:lnTo>
                <a:lnTo>
                  <a:pt x="1298" y="1821"/>
                </a:lnTo>
                <a:lnTo>
                  <a:pt x="1298" y="1819"/>
                </a:lnTo>
                <a:lnTo>
                  <a:pt x="1296" y="1819"/>
                </a:lnTo>
                <a:lnTo>
                  <a:pt x="1296" y="1821"/>
                </a:lnTo>
                <a:lnTo>
                  <a:pt x="1295" y="1821"/>
                </a:lnTo>
                <a:lnTo>
                  <a:pt x="1295" y="1819"/>
                </a:lnTo>
                <a:lnTo>
                  <a:pt x="1295" y="1818"/>
                </a:lnTo>
                <a:lnTo>
                  <a:pt x="1293" y="1818"/>
                </a:lnTo>
                <a:lnTo>
                  <a:pt x="1293" y="1816"/>
                </a:lnTo>
                <a:lnTo>
                  <a:pt x="1293" y="1815"/>
                </a:lnTo>
                <a:lnTo>
                  <a:pt x="1293" y="1813"/>
                </a:lnTo>
                <a:lnTo>
                  <a:pt x="1293" y="1810"/>
                </a:lnTo>
                <a:lnTo>
                  <a:pt x="1293" y="1808"/>
                </a:lnTo>
                <a:lnTo>
                  <a:pt x="1293" y="1807"/>
                </a:lnTo>
                <a:lnTo>
                  <a:pt x="1291" y="1807"/>
                </a:lnTo>
                <a:lnTo>
                  <a:pt x="1291" y="1805"/>
                </a:lnTo>
                <a:lnTo>
                  <a:pt x="1291" y="1803"/>
                </a:lnTo>
                <a:lnTo>
                  <a:pt x="1291" y="1802"/>
                </a:lnTo>
                <a:lnTo>
                  <a:pt x="1291" y="1800"/>
                </a:lnTo>
                <a:lnTo>
                  <a:pt x="1290" y="1800"/>
                </a:lnTo>
                <a:lnTo>
                  <a:pt x="1290" y="1799"/>
                </a:lnTo>
                <a:lnTo>
                  <a:pt x="1290" y="1800"/>
                </a:lnTo>
                <a:lnTo>
                  <a:pt x="1290" y="1799"/>
                </a:lnTo>
                <a:lnTo>
                  <a:pt x="1288" y="1799"/>
                </a:lnTo>
                <a:lnTo>
                  <a:pt x="1288" y="1797"/>
                </a:lnTo>
                <a:lnTo>
                  <a:pt x="1288" y="1795"/>
                </a:lnTo>
                <a:lnTo>
                  <a:pt x="1288" y="1794"/>
                </a:lnTo>
                <a:lnTo>
                  <a:pt x="1287" y="1794"/>
                </a:lnTo>
                <a:lnTo>
                  <a:pt x="1287" y="1792"/>
                </a:lnTo>
                <a:lnTo>
                  <a:pt x="1287" y="1791"/>
                </a:lnTo>
                <a:lnTo>
                  <a:pt x="1287" y="1789"/>
                </a:lnTo>
                <a:lnTo>
                  <a:pt x="1288" y="1789"/>
                </a:lnTo>
                <a:lnTo>
                  <a:pt x="1290" y="1789"/>
                </a:lnTo>
                <a:lnTo>
                  <a:pt x="1290" y="1787"/>
                </a:lnTo>
                <a:lnTo>
                  <a:pt x="1288" y="1787"/>
                </a:lnTo>
                <a:lnTo>
                  <a:pt x="1290" y="1787"/>
                </a:lnTo>
                <a:lnTo>
                  <a:pt x="1290" y="1784"/>
                </a:lnTo>
                <a:lnTo>
                  <a:pt x="1290" y="1783"/>
                </a:lnTo>
                <a:lnTo>
                  <a:pt x="1288" y="1783"/>
                </a:lnTo>
                <a:lnTo>
                  <a:pt x="1288" y="1781"/>
                </a:lnTo>
                <a:lnTo>
                  <a:pt x="1290" y="1778"/>
                </a:lnTo>
                <a:lnTo>
                  <a:pt x="1290" y="1776"/>
                </a:lnTo>
                <a:lnTo>
                  <a:pt x="1290" y="1775"/>
                </a:lnTo>
                <a:lnTo>
                  <a:pt x="1290" y="1773"/>
                </a:lnTo>
                <a:lnTo>
                  <a:pt x="1290" y="1771"/>
                </a:lnTo>
                <a:lnTo>
                  <a:pt x="1290" y="1770"/>
                </a:lnTo>
                <a:lnTo>
                  <a:pt x="1290" y="1768"/>
                </a:lnTo>
                <a:lnTo>
                  <a:pt x="1290" y="1767"/>
                </a:lnTo>
                <a:lnTo>
                  <a:pt x="1290" y="1765"/>
                </a:lnTo>
                <a:lnTo>
                  <a:pt x="1291" y="1765"/>
                </a:lnTo>
                <a:lnTo>
                  <a:pt x="1291" y="1763"/>
                </a:lnTo>
                <a:lnTo>
                  <a:pt x="1291" y="1762"/>
                </a:lnTo>
                <a:lnTo>
                  <a:pt x="1291" y="1760"/>
                </a:lnTo>
                <a:lnTo>
                  <a:pt x="1291" y="1759"/>
                </a:lnTo>
                <a:lnTo>
                  <a:pt x="1291" y="1757"/>
                </a:lnTo>
                <a:lnTo>
                  <a:pt x="1293" y="1757"/>
                </a:lnTo>
                <a:lnTo>
                  <a:pt x="1293" y="1755"/>
                </a:lnTo>
                <a:lnTo>
                  <a:pt x="1293" y="1754"/>
                </a:lnTo>
                <a:lnTo>
                  <a:pt x="1295" y="1754"/>
                </a:lnTo>
                <a:lnTo>
                  <a:pt x="1295" y="1752"/>
                </a:lnTo>
                <a:lnTo>
                  <a:pt x="1295" y="1751"/>
                </a:lnTo>
                <a:lnTo>
                  <a:pt x="1295" y="1749"/>
                </a:lnTo>
                <a:lnTo>
                  <a:pt x="1295" y="1747"/>
                </a:lnTo>
                <a:lnTo>
                  <a:pt x="1295" y="1746"/>
                </a:lnTo>
                <a:lnTo>
                  <a:pt x="1295" y="1743"/>
                </a:lnTo>
                <a:lnTo>
                  <a:pt x="1295" y="1741"/>
                </a:lnTo>
                <a:lnTo>
                  <a:pt x="1295" y="1738"/>
                </a:lnTo>
                <a:lnTo>
                  <a:pt x="1296" y="1738"/>
                </a:lnTo>
                <a:lnTo>
                  <a:pt x="1296" y="1728"/>
                </a:lnTo>
                <a:lnTo>
                  <a:pt x="1296" y="1727"/>
                </a:lnTo>
                <a:lnTo>
                  <a:pt x="1296" y="1725"/>
                </a:lnTo>
                <a:lnTo>
                  <a:pt x="1296" y="1723"/>
                </a:lnTo>
                <a:lnTo>
                  <a:pt x="1296" y="1722"/>
                </a:lnTo>
                <a:lnTo>
                  <a:pt x="1296" y="1720"/>
                </a:lnTo>
                <a:lnTo>
                  <a:pt x="1296" y="1717"/>
                </a:lnTo>
                <a:lnTo>
                  <a:pt x="1298" y="1715"/>
                </a:lnTo>
                <a:lnTo>
                  <a:pt x="1298" y="1714"/>
                </a:lnTo>
                <a:lnTo>
                  <a:pt x="1298" y="1712"/>
                </a:lnTo>
                <a:lnTo>
                  <a:pt x="1298" y="1711"/>
                </a:lnTo>
                <a:lnTo>
                  <a:pt x="1299" y="1711"/>
                </a:lnTo>
                <a:lnTo>
                  <a:pt x="1299" y="1712"/>
                </a:lnTo>
                <a:lnTo>
                  <a:pt x="1301" y="1712"/>
                </a:lnTo>
                <a:lnTo>
                  <a:pt x="1299" y="1714"/>
                </a:lnTo>
                <a:lnTo>
                  <a:pt x="1299" y="1715"/>
                </a:lnTo>
                <a:lnTo>
                  <a:pt x="1301" y="1715"/>
                </a:lnTo>
                <a:lnTo>
                  <a:pt x="1301" y="1717"/>
                </a:lnTo>
                <a:lnTo>
                  <a:pt x="1303" y="1717"/>
                </a:lnTo>
                <a:lnTo>
                  <a:pt x="1303" y="1719"/>
                </a:lnTo>
                <a:lnTo>
                  <a:pt x="1303" y="1720"/>
                </a:lnTo>
                <a:close/>
                <a:moveTo>
                  <a:pt x="451" y="1704"/>
                </a:moveTo>
                <a:lnTo>
                  <a:pt x="451" y="1706"/>
                </a:lnTo>
                <a:lnTo>
                  <a:pt x="453" y="1706"/>
                </a:lnTo>
                <a:lnTo>
                  <a:pt x="451" y="1706"/>
                </a:lnTo>
                <a:lnTo>
                  <a:pt x="453" y="1706"/>
                </a:lnTo>
                <a:lnTo>
                  <a:pt x="453" y="1707"/>
                </a:lnTo>
                <a:lnTo>
                  <a:pt x="451" y="1707"/>
                </a:lnTo>
                <a:lnTo>
                  <a:pt x="451" y="1706"/>
                </a:lnTo>
                <a:lnTo>
                  <a:pt x="450" y="1706"/>
                </a:lnTo>
                <a:lnTo>
                  <a:pt x="451" y="1706"/>
                </a:lnTo>
                <a:lnTo>
                  <a:pt x="451" y="1704"/>
                </a:lnTo>
                <a:close/>
                <a:moveTo>
                  <a:pt x="1250" y="1704"/>
                </a:moveTo>
                <a:lnTo>
                  <a:pt x="1250" y="1703"/>
                </a:lnTo>
                <a:lnTo>
                  <a:pt x="1250" y="1704"/>
                </a:lnTo>
                <a:close/>
                <a:moveTo>
                  <a:pt x="1122" y="1703"/>
                </a:moveTo>
                <a:lnTo>
                  <a:pt x="1122" y="1704"/>
                </a:lnTo>
                <a:lnTo>
                  <a:pt x="1120" y="1704"/>
                </a:lnTo>
                <a:lnTo>
                  <a:pt x="1120" y="1703"/>
                </a:lnTo>
                <a:lnTo>
                  <a:pt x="1122" y="1703"/>
                </a:lnTo>
                <a:close/>
                <a:moveTo>
                  <a:pt x="1122" y="1703"/>
                </a:moveTo>
                <a:lnTo>
                  <a:pt x="1122" y="1701"/>
                </a:lnTo>
                <a:lnTo>
                  <a:pt x="1122" y="1699"/>
                </a:lnTo>
                <a:lnTo>
                  <a:pt x="1123" y="1699"/>
                </a:lnTo>
                <a:lnTo>
                  <a:pt x="1123" y="1701"/>
                </a:lnTo>
                <a:lnTo>
                  <a:pt x="1123" y="1703"/>
                </a:lnTo>
                <a:lnTo>
                  <a:pt x="1122" y="1703"/>
                </a:lnTo>
                <a:close/>
                <a:moveTo>
                  <a:pt x="1120" y="1703"/>
                </a:moveTo>
                <a:lnTo>
                  <a:pt x="1119" y="1703"/>
                </a:lnTo>
                <a:lnTo>
                  <a:pt x="1119" y="1701"/>
                </a:lnTo>
                <a:lnTo>
                  <a:pt x="1120" y="1701"/>
                </a:lnTo>
                <a:lnTo>
                  <a:pt x="1120" y="1699"/>
                </a:lnTo>
                <a:lnTo>
                  <a:pt x="1120" y="1701"/>
                </a:lnTo>
                <a:lnTo>
                  <a:pt x="1120" y="1703"/>
                </a:lnTo>
                <a:close/>
                <a:moveTo>
                  <a:pt x="442" y="1699"/>
                </a:moveTo>
                <a:lnTo>
                  <a:pt x="442" y="1701"/>
                </a:lnTo>
                <a:lnTo>
                  <a:pt x="440" y="1701"/>
                </a:lnTo>
                <a:lnTo>
                  <a:pt x="439" y="1701"/>
                </a:lnTo>
                <a:lnTo>
                  <a:pt x="439" y="1699"/>
                </a:lnTo>
                <a:lnTo>
                  <a:pt x="439" y="1698"/>
                </a:lnTo>
                <a:lnTo>
                  <a:pt x="440" y="1698"/>
                </a:lnTo>
                <a:lnTo>
                  <a:pt x="442" y="1698"/>
                </a:lnTo>
                <a:lnTo>
                  <a:pt x="442" y="1699"/>
                </a:lnTo>
                <a:close/>
                <a:moveTo>
                  <a:pt x="461" y="1698"/>
                </a:moveTo>
                <a:lnTo>
                  <a:pt x="463" y="1699"/>
                </a:lnTo>
                <a:lnTo>
                  <a:pt x="461" y="1699"/>
                </a:lnTo>
                <a:lnTo>
                  <a:pt x="461" y="1698"/>
                </a:lnTo>
                <a:close/>
                <a:moveTo>
                  <a:pt x="437" y="1699"/>
                </a:moveTo>
                <a:lnTo>
                  <a:pt x="437" y="1698"/>
                </a:lnTo>
                <a:lnTo>
                  <a:pt x="437" y="1696"/>
                </a:lnTo>
                <a:lnTo>
                  <a:pt x="439" y="1696"/>
                </a:lnTo>
                <a:lnTo>
                  <a:pt x="439" y="1698"/>
                </a:lnTo>
                <a:lnTo>
                  <a:pt x="439" y="1699"/>
                </a:lnTo>
                <a:lnTo>
                  <a:pt x="437" y="1699"/>
                </a:lnTo>
                <a:close/>
                <a:moveTo>
                  <a:pt x="1122" y="1693"/>
                </a:moveTo>
                <a:lnTo>
                  <a:pt x="1120" y="1693"/>
                </a:lnTo>
                <a:lnTo>
                  <a:pt x="1122" y="1693"/>
                </a:lnTo>
                <a:close/>
                <a:moveTo>
                  <a:pt x="1125" y="1696"/>
                </a:moveTo>
                <a:lnTo>
                  <a:pt x="1127" y="1696"/>
                </a:lnTo>
                <a:lnTo>
                  <a:pt x="1127" y="1698"/>
                </a:lnTo>
                <a:lnTo>
                  <a:pt x="1127" y="1699"/>
                </a:lnTo>
                <a:lnTo>
                  <a:pt x="1125" y="1699"/>
                </a:lnTo>
                <a:lnTo>
                  <a:pt x="1123" y="1699"/>
                </a:lnTo>
                <a:lnTo>
                  <a:pt x="1125" y="1698"/>
                </a:lnTo>
                <a:lnTo>
                  <a:pt x="1125" y="1696"/>
                </a:lnTo>
                <a:lnTo>
                  <a:pt x="1125" y="1698"/>
                </a:lnTo>
                <a:lnTo>
                  <a:pt x="1125" y="1696"/>
                </a:lnTo>
                <a:lnTo>
                  <a:pt x="1123" y="1696"/>
                </a:lnTo>
                <a:lnTo>
                  <a:pt x="1123" y="1695"/>
                </a:lnTo>
                <a:lnTo>
                  <a:pt x="1125" y="1695"/>
                </a:lnTo>
                <a:lnTo>
                  <a:pt x="1123" y="1695"/>
                </a:lnTo>
                <a:lnTo>
                  <a:pt x="1123" y="1693"/>
                </a:lnTo>
                <a:lnTo>
                  <a:pt x="1125" y="1693"/>
                </a:lnTo>
                <a:lnTo>
                  <a:pt x="1125" y="1691"/>
                </a:lnTo>
                <a:lnTo>
                  <a:pt x="1125" y="1693"/>
                </a:lnTo>
                <a:lnTo>
                  <a:pt x="1125" y="1695"/>
                </a:lnTo>
                <a:lnTo>
                  <a:pt x="1125" y="1696"/>
                </a:lnTo>
                <a:close/>
                <a:moveTo>
                  <a:pt x="1111" y="1690"/>
                </a:moveTo>
                <a:lnTo>
                  <a:pt x="1111" y="1691"/>
                </a:lnTo>
                <a:lnTo>
                  <a:pt x="1109" y="1691"/>
                </a:lnTo>
                <a:lnTo>
                  <a:pt x="1109" y="1690"/>
                </a:lnTo>
                <a:lnTo>
                  <a:pt x="1111" y="1690"/>
                </a:lnTo>
                <a:close/>
                <a:moveTo>
                  <a:pt x="1111" y="1690"/>
                </a:moveTo>
                <a:lnTo>
                  <a:pt x="1111" y="1688"/>
                </a:lnTo>
                <a:lnTo>
                  <a:pt x="1111" y="1690"/>
                </a:lnTo>
                <a:close/>
                <a:moveTo>
                  <a:pt x="1109" y="1690"/>
                </a:moveTo>
                <a:lnTo>
                  <a:pt x="1109" y="1688"/>
                </a:lnTo>
                <a:lnTo>
                  <a:pt x="1109" y="1687"/>
                </a:lnTo>
                <a:lnTo>
                  <a:pt x="1107" y="1687"/>
                </a:lnTo>
                <a:lnTo>
                  <a:pt x="1109" y="1687"/>
                </a:lnTo>
                <a:lnTo>
                  <a:pt x="1109" y="1688"/>
                </a:lnTo>
                <a:lnTo>
                  <a:pt x="1109" y="1690"/>
                </a:lnTo>
                <a:close/>
                <a:moveTo>
                  <a:pt x="1109" y="1687"/>
                </a:moveTo>
                <a:lnTo>
                  <a:pt x="1109" y="1685"/>
                </a:lnTo>
                <a:lnTo>
                  <a:pt x="1109" y="1687"/>
                </a:lnTo>
                <a:close/>
                <a:moveTo>
                  <a:pt x="435" y="1683"/>
                </a:moveTo>
                <a:lnTo>
                  <a:pt x="435" y="1685"/>
                </a:lnTo>
                <a:lnTo>
                  <a:pt x="434" y="1685"/>
                </a:lnTo>
                <a:lnTo>
                  <a:pt x="434" y="1683"/>
                </a:lnTo>
                <a:lnTo>
                  <a:pt x="435" y="1683"/>
                </a:lnTo>
                <a:close/>
                <a:moveTo>
                  <a:pt x="1042" y="1685"/>
                </a:moveTo>
                <a:lnTo>
                  <a:pt x="1040" y="1685"/>
                </a:lnTo>
                <a:lnTo>
                  <a:pt x="1042" y="1683"/>
                </a:lnTo>
                <a:lnTo>
                  <a:pt x="1042" y="1685"/>
                </a:lnTo>
                <a:close/>
                <a:moveTo>
                  <a:pt x="994" y="1685"/>
                </a:moveTo>
                <a:lnTo>
                  <a:pt x="992" y="1683"/>
                </a:lnTo>
                <a:lnTo>
                  <a:pt x="994" y="1683"/>
                </a:lnTo>
                <a:lnTo>
                  <a:pt x="994" y="1685"/>
                </a:lnTo>
                <a:close/>
                <a:moveTo>
                  <a:pt x="991" y="1683"/>
                </a:moveTo>
                <a:lnTo>
                  <a:pt x="991" y="1682"/>
                </a:lnTo>
                <a:lnTo>
                  <a:pt x="992" y="1683"/>
                </a:lnTo>
                <a:lnTo>
                  <a:pt x="991" y="1683"/>
                </a:lnTo>
                <a:close/>
                <a:moveTo>
                  <a:pt x="1005" y="1682"/>
                </a:moveTo>
                <a:lnTo>
                  <a:pt x="1005" y="1683"/>
                </a:lnTo>
                <a:lnTo>
                  <a:pt x="1003" y="1683"/>
                </a:lnTo>
                <a:lnTo>
                  <a:pt x="1003" y="1682"/>
                </a:lnTo>
                <a:lnTo>
                  <a:pt x="1005" y="1682"/>
                </a:lnTo>
                <a:close/>
                <a:moveTo>
                  <a:pt x="1111" y="1683"/>
                </a:moveTo>
                <a:lnTo>
                  <a:pt x="1111" y="1682"/>
                </a:lnTo>
                <a:lnTo>
                  <a:pt x="1111" y="1683"/>
                </a:lnTo>
                <a:close/>
                <a:moveTo>
                  <a:pt x="989" y="1682"/>
                </a:moveTo>
                <a:lnTo>
                  <a:pt x="989" y="1680"/>
                </a:lnTo>
                <a:lnTo>
                  <a:pt x="989" y="1682"/>
                </a:lnTo>
                <a:close/>
                <a:moveTo>
                  <a:pt x="1109" y="1680"/>
                </a:moveTo>
                <a:lnTo>
                  <a:pt x="1111" y="1680"/>
                </a:lnTo>
                <a:lnTo>
                  <a:pt x="1111" y="1682"/>
                </a:lnTo>
                <a:lnTo>
                  <a:pt x="1109" y="1682"/>
                </a:lnTo>
                <a:lnTo>
                  <a:pt x="1109" y="1680"/>
                </a:lnTo>
                <a:close/>
                <a:moveTo>
                  <a:pt x="1007" y="1680"/>
                </a:moveTo>
                <a:lnTo>
                  <a:pt x="1008" y="1680"/>
                </a:lnTo>
                <a:lnTo>
                  <a:pt x="1008" y="1682"/>
                </a:lnTo>
                <a:lnTo>
                  <a:pt x="1007" y="1682"/>
                </a:lnTo>
                <a:lnTo>
                  <a:pt x="1007" y="1680"/>
                </a:lnTo>
                <a:close/>
                <a:moveTo>
                  <a:pt x="987" y="1682"/>
                </a:moveTo>
                <a:lnTo>
                  <a:pt x="987" y="1680"/>
                </a:lnTo>
                <a:lnTo>
                  <a:pt x="987" y="1679"/>
                </a:lnTo>
                <a:lnTo>
                  <a:pt x="987" y="1680"/>
                </a:lnTo>
                <a:lnTo>
                  <a:pt x="987" y="1682"/>
                </a:lnTo>
                <a:close/>
                <a:moveTo>
                  <a:pt x="453" y="1679"/>
                </a:moveTo>
                <a:lnTo>
                  <a:pt x="455" y="1679"/>
                </a:lnTo>
                <a:lnTo>
                  <a:pt x="453" y="1679"/>
                </a:lnTo>
                <a:lnTo>
                  <a:pt x="453" y="1680"/>
                </a:lnTo>
                <a:lnTo>
                  <a:pt x="451" y="1680"/>
                </a:lnTo>
                <a:lnTo>
                  <a:pt x="451" y="1679"/>
                </a:lnTo>
                <a:lnTo>
                  <a:pt x="453" y="1679"/>
                </a:lnTo>
                <a:close/>
                <a:moveTo>
                  <a:pt x="440" y="1679"/>
                </a:moveTo>
                <a:lnTo>
                  <a:pt x="439" y="1679"/>
                </a:lnTo>
                <a:lnTo>
                  <a:pt x="440" y="1679"/>
                </a:lnTo>
                <a:lnTo>
                  <a:pt x="440" y="1677"/>
                </a:lnTo>
                <a:lnTo>
                  <a:pt x="440" y="1679"/>
                </a:lnTo>
                <a:close/>
                <a:moveTo>
                  <a:pt x="456" y="1677"/>
                </a:moveTo>
                <a:lnTo>
                  <a:pt x="458" y="1677"/>
                </a:lnTo>
                <a:lnTo>
                  <a:pt x="458" y="1679"/>
                </a:lnTo>
                <a:lnTo>
                  <a:pt x="456" y="1679"/>
                </a:lnTo>
                <a:lnTo>
                  <a:pt x="455" y="1679"/>
                </a:lnTo>
                <a:lnTo>
                  <a:pt x="455" y="1677"/>
                </a:lnTo>
                <a:lnTo>
                  <a:pt x="456" y="1677"/>
                </a:lnTo>
                <a:close/>
                <a:moveTo>
                  <a:pt x="1079" y="1677"/>
                </a:moveTo>
                <a:lnTo>
                  <a:pt x="1080" y="1677"/>
                </a:lnTo>
                <a:lnTo>
                  <a:pt x="1079" y="1679"/>
                </a:lnTo>
                <a:lnTo>
                  <a:pt x="1077" y="1679"/>
                </a:lnTo>
                <a:lnTo>
                  <a:pt x="1077" y="1677"/>
                </a:lnTo>
                <a:lnTo>
                  <a:pt x="1079" y="1677"/>
                </a:lnTo>
                <a:close/>
                <a:moveTo>
                  <a:pt x="450" y="1675"/>
                </a:moveTo>
                <a:lnTo>
                  <a:pt x="450" y="1677"/>
                </a:lnTo>
                <a:lnTo>
                  <a:pt x="450" y="1675"/>
                </a:lnTo>
                <a:lnTo>
                  <a:pt x="450" y="1677"/>
                </a:lnTo>
                <a:lnTo>
                  <a:pt x="451" y="1677"/>
                </a:lnTo>
                <a:lnTo>
                  <a:pt x="451" y="1679"/>
                </a:lnTo>
                <a:lnTo>
                  <a:pt x="450" y="1679"/>
                </a:lnTo>
                <a:lnTo>
                  <a:pt x="450" y="1677"/>
                </a:lnTo>
                <a:lnTo>
                  <a:pt x="448" y="1677"/>
                </a:lnTo>
                <a:lnTo>
                  <a:pt x="448" y="1675"/>
                </a:lnTo>
                <a:lnTo>
                  <a:pt x="450" y="1675"/>
                </a:lnTo>
                <a:close/>
                <a:moveTo>
                  <a:pt x="1125" y="1677"/>
                </a:moveTo>
                <a:lnTo>
                  <a:pt x="1123" y="1677"/>
                </a:lnTo>
                <a:lnTo>
                  <a:pt x="1123" y="1675"/>
                </a:lnTo>
                <a:lnTo>
                  <a:pt x="1125" y="1675"/>
                </a:lnTo>
                <a:lnTo>
                  <a:pt x="1125" y="1677"/>
                </a:lnTo>
                <a:close/>
                <a:moveTo>
                  <a:pt x="443" y="1677"/>
                </a:moveTo>
                <a:lnTo>
                  <a:pt x="443" y="1675"/>
                </a:lnTo>
                <a:lnTo>
                  <a:pt x="443" y="1677"/>
                </a:lnTo>
                <a:close/>
                <a:moveTo>
                  <a:pt x="453" y="1675"/>
                </a:moveTo>
                <a:lnTo>
                  <a:pt x="455" y="1675"/>
                </a:lnTo>
                <a:lnTo>
                  <a:pt x="453" y="1675"/>
                </a:lnTo>
                <a:close/>
                <a:moveTo>
                  <a:pt x="1256" y="1690"/>
                </a:moveTo>
                <a:lnTo>
                  <a:pt x="1256" y="1688"/>
                </a:lnTo>
                <a:lnTo>
                  <a:pt x="1256" y="1687"/>
                </a:lnTo>
                <a:lnTo>
                  <a:pt x="1255" y="1687"/>
                </a:lnTo>
                <a:lnTo>
                  <a:pt x="1255" y="1685"/>
                </a:lnTo>
                <a:lnTo>
                  <a:pt x="1253" y="1683"/>
                </a:lnTo>
                <a:lnTo>
                  <a:pt x="1253" y="1680"/>
                </a:lnTo>
                <a:lnTo>
                  <a:pt x="1253" y="1679"/>
                </a:lnTo>
                <a:lnTo>
                  <a:pt x="1253" y="1677"/>
                </a:lnTo>
                <a:lnTo>
                  <a:pt x="1253" y="1675"/>
                </a:lnTo>
                <a:lnTo>
                  <a:pt x="1253" y="1674"/>
                </a:lnTo>
                <a:lnTo>
                  <a:pt x="1255" y="1674"/>
                </a:lnTo>
                <a:lnTo>
                  <a:pt x="1256" y="1674"/>
                </a:lnTo>
                <a:lnTo>
                  <a:pt x="1256" y="1675"/>
                </a:lnTo>
                <a:lnTo>
                  <a:pt x="1256" y="1677"/>
                </a:lnTo>
                <a:lnTo>
                  <a:pt x="1256" y="1680"/>
                </a:lnTo>
                <a:lnTo>
                  <a:pt x="1258" y="1682"/>
                </a:lnTo>
                <a:lnTo>
                  <a:pt x="1256" y="1683"/>
                </a:lnTo>
                <a:lnTo>
                  <a:pt x="1258" y="1685"/>
                </a:lnTo>
                <a:lnTo>
                  <a:pt x="1258" y="1687"/>
                </a:lnTo>
                <a:lnTo>
                  <a:pt x="1258" y="1688"/>
                </a:lnTo>
                <a:lnTo>
                  <a:pt x="1256" y="1690"/>
                </a:lnTo>
                <a:close/>
                <a:moveTo>
                  <a:pt x="999" y="1674"/>
                </a:moveTo>
                <a:lnTo>
                  <a:pt x="1000" y="1674"/>
                </a:lnTo>
                <a:lnTo>
                  <a:pt x="999" y="1674"/>
                </a:lnTo>
                <a:close/>
                <a:moveTo>
                  <a:pt x="1031" y="1674"/>
                </a:moveTo>
                <a:lnTo>
                  <a:pt x="1029" y="1674"/>
                </a:lnTo>
                <a:lnTo>
                  <a:pt x="1029" y="1672"/>
                </a:lnTo>
                <a:lnTo>
                  <a:pt x="1031" y="1672"/>
                </a:lnTo>
                <a:lnTo>
                  <a:pt x="1031" y="1674"/>
                </a:lnTo>
                <a:close/>
                <a:moveTo>
                  <a:pt x="234" y="1672"/>
                </a:moveTo>
                <a:lnTo>
                  <a:pt x="235" y="1672"/>
                </a:lnTo>
                <a:lnTo>
                  <a:pt x="234" y="1672"/>
                </a:lnTo>
                <a:close/>
                <a:moveTo>
                  <a:pt x="986" y="1672"/>
                </a:moveTo>
                <a:lnTo>
                  <a:pt x="984" y="1672"/>
                </a:lnTo>
                <a:lnTo>
                  <a:pt x="986" y="1672"/>
                </a:lnTo>
                <a:lnTo>
                  <a:pt x="986" y="1671"/>
                </a:lnTo>
                <a:lnTo>
                  <a:pt x="986" y="1672"/>
                </a:lnTo>
                <a:close/>
                <a:moveTo>
                  <a:pt x="234" y="1671"/>
                </a:moveTo>
                <a:lnTo>
                  <a:pt x="235" y="1671"/>
                </a:lnTo>
                <a:lnTo>
                  <a:pt x="234" y="1671"/>
                </a:lnTo>
                <a:close/>
                <a:moveTo>
                  <a:pt x="1031" y="1671"/>
                </a:moveTo>
                <a:lnTo>
                  <a:pt x="1031" y="1672"/>
                </a:lnTo>
                <a:lnTo>
                  <a:pt x="1031" y="1671"/>
                </a:lnTo>
                <a:close/>
                <a:moveTo>
                  <a:pt x="986" y="1669"/>
                </a:moveTo>
                <a:lnTo>
                  <a:pt x="984" y="1669"/>
                </a:lnTo>
                <a:lnTo>
                  <a:pt x="986" y="1669"/>
                </a:lnTo>
                <a:lnTo>
                  <a:pt x="986" y="1667"/>
                </a:lnTo>
                <a:lnTo>
                  <a:pt x="986" y="1669"/>
                </a:lnTo>
                <a:close/>
                <a:moveTo>
                  <a:pt x="1027" y="1669"/>
                </a:moveTo>
                <a:lnTo>
                  <a:pt x="1026" y="1669"/>
                </a:lnTo>
                <a:lnTo>
                  <a:pt x="1026" y="1667"/>
                </a:lnTo>
                <a:lnTo>
                  <a:pt x="1027" y="1667"/>
                </a:lnTo>
                <a:lnTo>
                  <a:pt x="1027" y="1669"/>
                </a:lnTo>
                <a:close/>
                <a:moveTo>
                  <a:pt x="240" y="1667"/>
                </a:moveTo>
                <a:lnTo>
                  <a:pt x="242" y="1667"/>
                </a:lnTo>
                <a:lnTo>
                  <a:pt x="242" y="1669"/>
                </a:lnTo>
                <a:lnTo>
                  <a:pt x="240" y="1669"/>
                </a:lnTo>
                <a:lnTo>
                  <a:pt x="239" y="1667"/>
                </a:lnTo>
                <a:lnTo>
                  <a:pt x="240" y="1667"/>
                </a:lnTo>
                <a:close/>
                <a:moveTo>
                  <a:pt x="237" y="1667"/>
                </a:moveTo>
                <a:lnTo>
                  <a:pt x="235" y="1667"/>
                </a:lnTo>
                <a:lnTo>
                  <a:pt x="235" y="1666"/>
                </a:lnTo>
                <a:lnTo>
                  <a:pt x="237" y="1666"/>
                </a:lnTo>
                <a:lnTo>
                  <a:pt x="237" y="1667"/>
                </a:lnTo>
                <a:close/>
                <a:moveTo>
                  <a:pt x="971" y="1667"/>
                </a:moveTo>
                <a:lnTo>
                  <a:pt x="971" y="1666"/>
                </a:lnTo>
                <a:lnTo>
                  <a:pt x="971" y="1667"/>
                </a:lnTo>
                <a:close/>
                <a:moveTo>
                  <a:pt x="1010" y="1666"/>
                </a:moveTo>
                <a:lnTo>
                  <a:pt x="1008" y="1666"/>
                </a:lnTo>
                <a:lnTo>
                  <a:pt x="1010" y="1666"/>
                </a:lnTo>
                <a:close/>
                <a:moveTo>
                  <a:pt x="978" y="1664"/>
                </a:moveTo>
                <a:lnTo>
                  <a:pt x="976" y="1664"/>
                </a:lnTo>
                <a:lnTo>
                  <a:pt x="976" y="1663"/>
                </a:lnTo>
                <a:lnTo>
                  <a:pt x="978" y="1663"/>
                </a:lnTo>
                <a:lnTo>
                  <a:pt x="978" y="1664"/>
                </a:lnTo>
                <a:close/>
                <a:moveTo>
                  <a:pt x="1018" y="1659"/>
                </a:moveTo>
                <a:lnTo>
                  <a:pt x="1019" y="1661"/>
                </a:lnTo>
                <a:lnTo>
                  <a:pt x="1019" y="1663"/>
                </a:lnTo>
                <a:lnTo>
                  <a:pt x="1019" y="1664"/>
                </a:lnTo>
                <a:lnTo>
                  <a:pt x="1019" y="1663"/>
                </a:lnTo>
                <a:lnTo>
                  <a:pt x="1018" y="1663"/>
                </a:lnTo>
                <a:lnTo>
                  <a:pt x="1018" y="1661"/>
                </a:lnTo>
                <a:lnTo>
                  <a:pt x="1018" y="1659"/>
                </a:lnTo>
                <a:close/>
                <a:moveTo>
                  <a:pt x="1008" y="1658"/>
                </a:moveTo>
                <a:lnTo>
                  <a:pt x="1010" y="1658"/>
                </a:lnTo>
                <a:lnTo>
                  <a:pt x="1010" y="1659"/>
                </a:lnTo>
                <a:lnTo>
                  <a:pt x="1008" y="1659"/>
                </a:lnTo>
                <a:lnTo>
                  <a:pt x="1008" y="1658"/>
                </a:lnTo>
                <a:close/>
                <a:moveTo>
                  <a:pt x="1021" y="1656"/>
                </a:moveTo>
                <a:lnTo>
                  <a:pt x="1021" y="1658"/>
                </a:lnTo>
                <a:lnTo>
                  <a:pt x="1021" y="1659"/>
                </a:lnTo>
                <a:lnTo>
                  <a:pt x="1021" y="1661"/>
                </a:lnTo>
                <a:lnTo>
                  <a:pt x="1023" y="1661"/>
                </a:lnTo>
                <a:lnTo>
                  <a:pt x="1023" y="1663"/>
                </a:lnTo>
                <a:lnTo>
                  <a:pt x="1023" y="1664"/>
                </a:lnTo>
                <a:lnTo>
                  <a:pt x="1021" y="1664"/>
                </a:lnTo>
                <a:lnTo>
                  <a:pt x="1021" y="1663"/>
                </a:lnTo>
                <a:lnTo>
                  <a:pt x="1021" y="1661"/>
                </a:lnTo>
                <a:lnTo>
                  <a:pt x="1019" y="1661"/>
                </a:lnTo>
                <a:lnTo>
                  <a:pt x="1019" y="1659"/>
                </a:lnTo>
                <a:lnTo>
                  <a:pt x="1018" y="1659"/>
                </a:lnTo>
                <a:lnTo>
                  <a:pt x="1018" y="1658"/>
                </a:lnTo>
                <a:lnTo>
                  <a:pt x="1018" y="1656"/>
                </a:lnTo>
                <a:lnTo>
                  <a:pt x="1019" y="1656"/>
                </a:lnTo>
                <a:lnTo>
                  <a:pt x="1019" y="1658"/>
                </a:lnTo>
                <a:lnTo>
                  <a:pt x="1019" y="1656"/>
                </a:lnTo>
                <a:lnTo>
                  <a:pt x="1021" y="1656"/>
                </a:lnTo>
                <a:close/>
                <a:moveTo>
                  <a:pt x="1018" y="1656"/>
                </a:moveTo>
                <a:lnTo>
                  <a:pt x="1018" y="1655"/>
                </a:lnTo>
                <a:lnTo>
                  <a:pt x="1018" y="1656"/>
                </a:lnTo>
                <a:close/>
                <a:moveTo>
                  <a:pt x="1005" y="1656"/>
                </a:moveTo>
                <a:lnTo>
                  <a:pt x="1005" y="1655"/>
                </a:lnTo>
                <a:lnTo>
                  <a:pt x="1005" y="1656"/>
                </a:lnTo>
                <a:close/>
                <a:moveTo>
                  <a:pt x="1010" y="1655"/>
                </a:moveTo>
                <a:lnTo>
                  <a:pt x="1011" y="1655"/>
                </a:lnTo>
                <a:lnTo>
                  <a:pt x="1010" y="1655"/>
                </a:lnTo>
                <a:lnTo>
                  <a:pt x="1010" y="1656"/>
                </a:lnTo>
                <a:lnTo>
                  <a:pt x="1010" y="1655"/>
                </a:lnTo>
                <a:lnTo>
                  <a:pt x="1010" y="1653"/>
                </a:lnTo>
                <a:lnTo>
                  <a:pt x="1011" y="1653"/>
                </a:lnTo>
                <a:lnTo>
                  <a:pt x="1011" y="1655"/>
                </a:lnTo>
                <a:lnTo>
                  <a:pt x="1010" y="1655"/>
                </a:lnTo>
                <a:close/>
                <a:moveTo>
                  <a:pt x="242" y="1653"/>
                </a:moveTo>
                <a:lnTo>
                  <a:pt x="243" y="1653"/>
                </a:lnTo>
                <a:lnTo>
                  <a:pt x="243" y="1655"/>
                </a:lnTo>
                <a:lnTo>
                  <a:pt x="245" y="1655"/>
                </a:lnTo>
                <a:lnTo>
                  <a:pt x="247" y="1655"/>
                </a:lnTo>
                <a:lnTo>
                  <a:pt x="248" y="1655"/>
                </a:lnTo>
                <a:lnTo>
                  <a:pt x="248" y="1656"/>
                </a:lnTo>
                <a:lnTo>
                  <a:pt x="250" y="1656"/>
                </a:lnTo>
                <a:lnTo>
                  <a:pt x="250" y="1655"/>
                </a:lnTo>
                <a:lnTo>
                  <a:pt x="251" y="1655"/>
                </a:lnTo>
                <a:lnTo>
                  <a:pt x="253" y="1655"/>
                </a:lnTo>
                <a:lnTo>
                  <a:pt x="253" y="1656"/>
                </a:lnTo>
                <a:lnTo>
                  <a:pt x="255" y="1656"/>
                </a:lnTo>
                <a:lnTo>
                  <a:pt x="256" y="1656"/>
                </a:lnTo>
                <a:lnTo>
                  <a:pt x="258" y="1656"/>
                </a:lnTo>
                <a:lnTo>
                  <a:pt x="259" y="1658"/>
                </a:lnTo>
                <a:lnTo>
                  <a:pt x="261" y="1658"/>
                </a:lnTo>
                <a:lnTo>
                  <a:pt x="263" y="1658"/>
                </a:lnTo>
                <a:lnTo>
                  <a:pt x="264" y="1658"/>
                </a:lnTo>
                <a:lnTo>
                  <a:pt x="266" y="1658"/>
                </a:lnTo>
                <a:lnTo>
                  <a:pt x="266" y="1659"/>
                </a:lnTo>
                <a:lnTo>
                  <a:pt x="267" y="1659"/>
                </a:lnTo>
                <a:lnTo>
                  <a:pt x="269" y="1659"/>
                </a:lnTo>
                <a:lnTo>
                  <a:pt x="271" y="1659"/>
                </a:lnTo>
                <a:lnTo>
                  <a:pt x="272" y="1659"/>
                </a:lnTo>
                <a:lnTo>
                  <a:pt x="274" y="1659"/>
                </a:lnTo>
                <a:lnTo>
                  <a:pt x="274" y="1661"/>
                </a:lnTo>
                <a:lnTo>
                  <a:pt x="275" y="1663"/>
                </a:lnTo>
                <a:lnTo>
                  <a:pt x="277" y="1663"/>
                </a:lnTo>
                <a:lnTo>
                  <a:pt x="277" y="1664"/>
                </a:lnTo>
                <a:lnTo>
                  <a:pt x="279" y="1664"/>
                </a:lnTo>
                <a:lnTo>
                  <a:pt x="279" y="1666"/>
                </a:lnTo>
                <a:lnTo>
                  <a:pt x="280" y="1666"/>
                </a:lnTo>
                <a:lnTo>
                  <a:pt x="280" y="1667"/>
                </a:lnTo>
                <a:lnTo>
                  <a:pt x="279" y="1667"/>
                </a:lnTo>
                <a:lnTo>
                  <a:pt x="277" y="1667"/>
                </a:lnTo>
                <a:lnTo>
                  <a:pt x="275" y="1667"/>
                </a:lnTo>
                <a:lnTo>
                  <a:pt x="274" y="1669"/>
                </a:lnTo>
                <a:lnTo>
                  <a:pt x="274" y="1667"/>
                </a:lnTo>
                <a:lnTo>
                  <a:pt x="272" y="1669"/>
                </a:lnTo>
                <a:lnTo>
                  <a:pt x="271" y="1669"/>
                </a:lnTo>
                <a:lnTo>
                  <a:pt x="269" y="1669"/>
                </a:lnTo>
                <a:lnTo>
                  <a:pt x="267" y="1669"/>
                </a:lnTo>
                <a:lnTo>
                  <a:pt x="266" y="1671"/>
                </a:lnTo>
                <a:lnTo>
                  <a:pt x="264" y="1671"/>
                </a:lnTo>
                <a:lnTo>
                  <a:pt x="263" y="1671"/>
                </a:lnTo>
                <a:lnTo>
                  <a:pt x="261" y="1671"/>
                </a:lnTo>
                <a:lnTo>
                  <a:pt x="259" y="1671"/>
                </a:lnTo>
                <a:lnTo>
                  <a:pt x="258" y="1672"/>
                </a:lnTo>
                <a:lnTo>
                  <a:pt x="256" y="1672"/>
                </a:lnTo>
                <a:lnTo>
                  <a:pt x="255" y="1672"/>
                </a:lnTo>
                <a:lnTo>
                  <a:pt x="255" y="1671"/>
                </a:lnTo>
                <a:lnTo>
                  <a:pt x="253" y="1671"/>
                </a:lnTo>
                <a:lnTo>
                  <a:pt x="253" y="1672"/>
                </a:lnTo>
                <a:lnTo>
                  <a:pt x="251" y="1672"/>
                </a:lnTo>
                <a:lnTo>
                  <a:pt x="250" y="1672"/>
                </a:lnTo>
                <a:lnTo>
                  <a:pt x="248" y="1672"/>
                </a:lnTo>
                <a:lnTo>
                  <a:pt x="247" y="1674"/>
                </a:lnTo>
                <a:lnTo>
                  <a:pt x="245" y="1674"/>
                </a:lnTo>
                <a:lnTo>
                  <a:pt x="243" y="1674"/>
                </a:lnTo>
                <a:lnTo>
                  <a:pt x="242" y="1674"/>
                </a:lnTo>
                <a:lnTo>
                  <a:pt x="240" y="1672"/>
                </a:lnTo>
                <a:lnTo>
                  <a:pt x="239" y="1672"/>
                </a:lnTo>
                <a:lnTo>
                  <a:pt x="239" y="1671"/>
                </a:lnTo>
                <a:lnTo>
                  <a:pt x="237" y="1671"/>
                </a:lnTo>
                <a:lnTo>
                  <a:pt x="239" y="1671"/>
                </a:lnTo>
                <a:lnTo>
                  <a:pt x="239" y="1669"/>
                </a:lnTo>
                <a:lnTo>
                  <a:pt x="240" y="1669"/>
                </a:lnTo>
                <a:lnTo>
                  <a:pt x="240" y="1671"/>
                </a:lnTo>
                <a:lnTo>
                  <a:pt x="242" y="1672"/>
                </a:lnTo>
                <a:lnTo>
                  <a:pt x="242" y="1671"/>
                </a:lnTo>
                <a:lnTo>
                  <a:pt x="242" y="1669"/>
                </a:lnTo>
                <a:lnTo>
                  <a:pt x="243" y="1669"/>
                </a:lnTo>
                <a:lnTo>
                  <a:pt x="243" y="1671"/>
                </a:lnTo>
                <a:lnTo>
                  <a:pt x="243" y="1669"/>
                </a:lnTo>
                <a:lnTo>
                  <a:pt x="243" y="1667"/>
                </a:lnTo>
                <a:lnTo>
                  <a:pt x="243" y="1666"/>
                </a:lnTo>
                <a:lnTo>
                  <a:pt x="242" y="1666"/>
                </a:lnTo>
                <a:lnTo>
                  <a:pt x="240" y="1664"/>
                </a:lnTo>
                <a:lnTo>
                  <a:pt x="240" y="1663"/>
                </a:lnTo>
                <a:lnTo>
                  <a:pt x="239" y="1663"/>
                </a:lnTo>
                <a:lnTo>
                  <a:pt x="240" y="1663"/>
                </a:lnTo>
                <a:lnTo>
                  <a:pt x="239" y="1661"/>
                </a:lnTo>
                <a:lnTo>
                  <a:pt x="239" y="1663"/>
                </a:lnTo>
                <a:lnTo>
                  <a:pt x="237" y="1663"/>
                </a:lnTo>
                <a:lnTo>
                  <a:pt x="235" y="1663"/>
                </a:lnTo>
                <a:lnTo>
                  <a:pt x="234" y="1661"/>
                </a:lnTo>
                <a:lnTo>
                  <a:pt x="232" y="1659"/>
                </a:lnTo>
                <a:lnTo>
                  <a:pt x="232" y="1658"/>
                </a:lnTo>
                <a:lnTo>
                  <a:pt x="231" y="1658"/>
                </a:lnTo>
                <a:lnTo>
                  <a:pt x="231" y="1656"/>
                </a:lnTo>
                <a:lnTo>
                  <a:pt x="229" y="1656"/>
                </a:lnTo>
                <a:lnTo>
                  <a:pt x="227" y="1656"/>
                </a:lnTo>
                <a:lnTo>
                  <a:pt x="226" y="1655"/>
                </a:lnTo>
                <a:lnTo>
                  <a:pt x="227" y="1655"/>
                </a:lnTo>
                <a:lnTo>
                  <a:pt x="229" y="1655"/>
                </a:lnTo>
                <a:lnTo>
                  <a:pt x="231" y="1655"/>
                </a:lnTo>
                <a:lnTo>
                  <a:pt x="232" y="1655"/>
                </a:lnTo>
                <a:lnTo>
                  <a:pt x="232" y="1653"/>
                </a:lnTo>
                <a:lnTo>
                  <a:pt x="234" y="1655"/>
                </a:lnTo>
                <a:lnTo>
                  <a:pt x="235" y="1655"/>
                </a:lnTo>
                <a:lnTo>
                  <a:pt x="237" y="1655"/>
                </a:lnTo>
                <a:lnTo>
                  <a:pt x="239" y="1655"/>
                </a:lnTo>
                <a:lnTo>
                  <a:pt x="240" y="1655"/>
                </a:lnTo>
                <a:lnTo>
                  <a:pt x="240" y="1653"/>
                </a:lnTo>
                <a:lnTo>
                  <a:pt x="242" y="1653"/>
                </a:lnTo>
                <a:close/>
                <a:moveTo>
                  <a:pt x="213" y="1653"/>
                </a:moveTo>
                <a:lnTo>
                  <a:pt x="215" y="1653"/>
                </a:lnTo>
                <a:lnTo>
                  <a:pt x="216" y="1653"/>
                </a:lnTo>
                <a:lnTo>
                  <a:pt x="218" y="1653"/>
                </a:lnTo>
                <a:lnTo>
                  <a:pt x="219" y="1653"/>
                </a:lnTo>
                <a:lnTo>
                  <a:pt x="221" y="1653"/>
                </a:lnTo>
                <a:lnTo>
                  <a:pt x="223" y="1653"/>
                </a:lnTo>
                <a:lnTo>
                  <a:pt x="223" y="1655"/>
                </a:lnTo>
                <a:lnTo>
                  <a:pt x="221" y="1655"/>
                </a:lnTo>
                <a:lnTo>
                  <a:pt x="219" y="1655"/>
                </a:lnTo>
                <a:lnTo>
                  <a:pt x="219" y="1656"/>
                </a:lnTo>
                <a:lnTo>
                  <a:pt x="218" y="1656"/>
                </a:lnTo>
                <a:lnTo>
                  <a:pt x="216" y="1655"/>
                </a:lnTo>
                <a:lnTo>
                  <a:pt x="216" y="1656"/>
                </a:lnTo>
                <a:lnTo>
                  <a:pt x="216" y="1655"/>
                </a:lnTo>
                <a:lnTo>
                  <a:pt x="215" y="1655"/>
                </a:lnTo>
                <a:lnTo>
                  <a:pt x="213" y="1655"/>
                </a:lnTo>
                <a:lnTo>
                  <a:pt x="213" y="1653"/>
                </a:lnTo>
                <a:close/>
                <a:moveTo>
                  <a:pt x="1018" y="1651"/>
                </a:moveTo>
                <a:lnTo>
                  <a:pt x="1018" y="1653"/>
                </a:lnTo>
                <a:lnTo>
                  <a:pt x="1016" y="1653"/>
                </a:lnTo>
                <a:lnTo>
                  <a:pt x="1016" y="1655"/>
                </a:lnTo>
                <a:lnTo>
                  <a:pt x="1016" y="1653"/>
                </a:lnTo>
                <a:lnTo>
                  <a:pt x="1016" y="1651"/>
                </a:lnTo>
                <a:lnTo>
                  <a:pt x="1015" y="1651"/>
                </a:lnTo>
                <a:lnTo>
                  <a:pt x="1016" y="1651"/>
                </a:lnTo>
                <a:lnTo>
                  <a:pt x="1016" y="1650"/>
                </a:lnTo>
                <a:lnTo>
                  <a:pt x="1018" y="1650"/>
                </a:lnTo>
                <a:lnTo>
                  <a:pt x="1018" y="1651"/>
                </a:lnTo>
                <a:close/>
                <a:moveTo>
                  <a:pt x="205" y="1648"/>
                </a:moveTo>
                <a:lnTo>
                  <a:pt x="207" y="1648"/>
                </a:lnTo>
                <a:lnTo>
                  <a:pt x="205" y="1648"/>
                </a:lnTo>
                <a:lnTo>
                  <a:pt x="203" y="1648"/>
                </a:lnTo>
                <a:lnTo>
                  <a:pt x="205" y="1648"/>
                </a:lnTo>
                <a:close/>
                <a:moveTo>
                  <a:pt x="243" y="1648"/>
                </a:moveTo>
                <a:lnTo>
                  <a:pt x="243" y="1647"/>
                </a:lnTo>
                <a:lnTo>
                  <a:pt x="245" y="1647"/>
                </a:lnTo>
                <a:lnTo>
                  <a:pt x="243" y="1647"/>
                </a:lnTo>
                <a:lnTo>
                  <a:pt x="243" y="1648"/>
                </a:lnTo>
                <a:close/>
                <a:moveTo>
                  <a:pt x="216" y="1647"/>
                </a:moveTo>
                <a:lnTo>
                  <a:pt x="218" y="1647"/>
                </a:lnTo>
                <a:lnTo>
                  <a:pt x="218" y="1648"/>
                </a:lnTo>
                <a:lnTo>
                  <a:pt x="216" y="1648"/>
                </a:lnTo>
                <a:lnTo>
                  <a:pt x="215" y="1647"/>
                </a:lnTo>
                <a:lnTo>
                  <a:pt x="216" y="1647"/>
                </a:lnTo>
                <a:close/>
                <a:moveTo>
                  <a:pt x="435" y="1645"/>
                </a:moveTo>
                <a:lnTo>
                  <a:pt x="437" y="1645"/>
                </a:lnTo>
                <a:lnTo>
                  <a:pt x="437" y="1647"/>
                </a:lnTo>
                <a:lnTo>
                  <a:pt x="437" y="1645"/>
                </a:lnTo>
                <a:lnTo>
                  <a:pt x="437" y="1647"/>
                </a:lnTo>
                <a:lnTo>
                  <a:pt x="435" y="1647"/>
                </a:lnTo>
                <a:lnTo>
                  <a:pt x="435" y="1645"/>
                </a:lnTo>
                <a:close/>
                <a:moveTo>
                  <a:pt x="1039" y="1645"/>
                </a:moveTo>
                <a:lnTo>
                  <a:pt x="1039" y="1647"/>
                </a:lnTo>
                <a:lnTo>
                  <a:pt x="1039" y="1645"/>
                </a:lnTo>
                <a:lnTo>
                  <a:pt x="1037" y="1645"/>
                </a:lnTo>
                <a:lnTo>
                  <a:pt x="1039" y="1645"/>
                </a:lnTo>
                <a:close/>
                <a:moveTo>
                  <a:pt x="347" y="1643"/>
                </a:moveTo>
                <a:lnTo>
                  <a:pt x="347" y="1645"/>
                </a:lnTo>
                <a:lnTo>
                  <a:pt x="349" y="1645"/>
                </a:lnTo>
                <a:lnTo>
                  <a:pt x="347" y="1645"/>
                </a:lnTo>
                <a:lnTo>
                  <a:pt x="347" y="1643"/>
                </a:lnTo>
                <a:close/>
                <a:moveTo>
                  <a:pt x="1037" y="1645"/>
                </a:moveTo>
                <a:lnTo>
                  <a:pt x="1037" y="1643"/>
                </a:lnTo>
                <a:lnTo>
                  <a:pt x="1037" y="1642"/>
                </a:lnTo>
                <a:lnTo>
                  <a:pt x="1037" y="1643"/>
                </a:lnTo>
                <a:lnTo>
                  <a:pt x="1039" y="1643"/>
                </a:lnTo>
                <a:lnTo>
                  <a:pt x="1037" y="1645"/>
                </a:lnTo>
                <a:close/>
                <a:moveTo>
                  <a:pt x="207" y="1642"/>
                </a:moveTo>
                <a:lnTo>
                  <a:pt x="207" y="1643"/>
                </a:lnTo>
                <a:lnTo>
                  <a:pt x="207" y="1645"/>
                </a:lnTo>
                <a:lnTo>
                  <a:pt x="207" y="1647"/>
                </a:lnTo>
                <a:lnTo>
                  <a:pt x="205" y="1647"/>
                </a:lnTo>
                <a:lnTo>
                  <a:pt x="205" y="1645"/>
                </a:lnTo>
                <a:lnTo>
                  <a:pt x="203" y="1645"/>
                </a:lnTo>
                <a:lnTo>
                  <a:pt x="202" y="1647"/>
                </a:lnTo>
                <a:lnTo>
                  <a:pt x="202" y="1645"/>
                </a:lnTo>
                <a:lnTo>
                  <a:pt x="202" y="1643"/>
                </a:lnTo>
                <a:lnTo>
                  <a:pt x="203" y="1643"/>
                </a:lnTo>
                <a:lnTo>
                  <a:pt x="205" y="1643"/>
                </a:lnTo>
                <a:lnTo>
                  <a:pt x="205" y="1642"/>
                </a:lnTo>
                <a:lnTo>
                  <a:pt x="207" y="1642"/>
                </a:lnTo>
                <a:close/>
                <a:moveTo>
                  <a:pt x="211" y="1642"/>
                </a:moveTo>
                <a:lnTo>
                  <a:pt x="211" y="1643"/>
                </a:lnTo>
                <a:lnTo>
                  <a:pt x="213" y="1643"/>
                </a:lnTo>
                <a:lnTo>
                  <a:pt x="213" y="1645"/>
                </a:lnTo>
                <a:lnTo>
                  <a:pt x="215" y="1645"/>
                </a:lnTo>
                <a:lnTo>
                  <a:pt x="215" y="1647"/>
                </a:lnTo>
                <a:lnTo>
                  <a:pt x="213" y="1647"/>
                </a:lnTo>
                <a:lnTo>
                  <a:pt x="211" y="1647"/>
                </a:lnTo>
                <a:lnTo>
                  <a:pt x="211" y="1645"/>
                </a:lnTo>
                <a:lnTo>
                  <a:pt x="210" y="1643"/>
                </a:lnTo>
                <a:lnTo>
                  <a:pt x="208" y="1643"/>
                </a:lnTo>
                <a:lnTo>
                  <a:pt x="208" y="1642"/>
                </a:lnTo>
                <a:lnTo>
                  <a:pt x="210" y="1642"/>
                </a:lnTo>
                <a:lnTo>
                  <a:pt x="211" y="1642"/>
                </a:lnTo>
                <a:close/>
                <a:moveTo>
                  <a:pt x="1034" y="1642"/>
                </a:moveTo>
                <a:lnTo>
                  <a:pt x="1032" y="1640"/>
                </a:lnTo>
                <a:lnTo>
                  <a:pt x="1034" y="1640"/>
                </a:lnTo>
                <a:lnTo>
                  <a:pt x="1034" y="1642"/>
                </a:lnTo>
                <a:close/>
                <a:moveTo>
                  <a:pt x="1032" y="1640"/>
                </a:moveTo>
                <a:lnTo>
                  <a:pt x="1031" y="1642"/>
                </a:lnTo>
                <a:lnTo>
                  <a:pt x="1031" y="1640"/>
                </a:lnTo>
                <a:lnTo>
                  <a:pt x="1032" y="1640"/>
                </a:lnTo>
                <a:close/>
                <a:moveTo>
                  <a:pt x="352" y="1640"/>
                </a:moveTo>
                <a:lnTo>
                  <a:pt x="351" y="1640"/>
                </a:lnTo>
                <a:lnTo>
                  <a:pt x="352" y="1640"/>
                </a:lnTo>
                <a:close/>
                <a:moveTo>
                  <a:pt x="978" y="1639"/>
                </a:moveTo>
                <a:lnTo>
                  <a:pt x="978" y="1640"/>
                </a:lnTo>
                <a:lnTo>
                  <a:pt x="978" y="1642"/>
                </a:lnTo>
                <a:lnTo>
                  <a:pt x="976" y="1640"/>
                </a:lnTo>
                <a:lnTo>
                  <a:pt x="976" y="1639"/>
                </a:lnTo>
                <a:lnTo>
                  <a:pt x="978" y="1639"/>
                </a:lnTo>
                <a:close/>
                <a:moveTo>
                  <a:pt x="419" y="1639"/>
                </a:moveTo>
                <a:lnTo>
                  <a:pt x="421" y="1639"/>
                </a:lnTo>
                <a:lnTo>
                  <a:pt x="421" y="1640"/>
                </a:lnTo>
                <a:lnTo>
                  <a:pt x="419" y="1640"/>
                </a:lnTo>
                <a:lnTo>
                  <a:pt x="419" y="1639"/>
                </a:lnTo>
                <a:close/>
                <a:moveTo>
                  <a:pt x="970" y="1640"/>
                </a:moveTo>
                <a:lnTo>
                  <a:pt x="968" y="1640"/>
                </a:lnTo>
                <a:lnTo>
                  <a:pt x="968" y="1639"/>
                </a:lnTo>
                <a:lnTo>
                  <a:pt x="970" y="1639"/>
                </a:lnTo>
                <a:lnTo>
                  <a:pt x="970" y="1640"/>
                </a:lnTo>
                <a:close/>
                <a:moveTo>
                  <a:pt x="1040" y="1639"/>
                </a:moveTo>
                <a:lnTo>
                  <a:pt x="1042" y="1639"/>
                </a:lnTo>
                <a:lnTo>
                  <a:pt x="1042" y="1640"/>
                </a:lnTo>
                <a:lnTo>
                  <a:pt x="1042" y="1639"/>
                </a:lnTo>
                <a:lnTo>
                  <a:pt x="1040" y="1639"/>
                </a:lnTo>
                <a:lnTo>
                  <a:pt x="1040" y="1640"/>
                </a:lnTo>
                <a:lnTo>
                  <a:pt x="1040" y="1639"/>
                </a:lnTo>
                <a:close/>
                <a:moveTo>
                  <a:pt x="1112" y="1639"/>
                </a:moveTo>
                <a:lnTo>
                  <a:pt x="1112" y="1637"/>
                </a:lnTo>
                <a:lnTo>
                  <a:pt x="1114" y="1639"/>
                </a:lnTo>
                <a:lnTo>
                  <a:pt x="1112" y="1639"/>
                </a:lnTo>
                <a:close/>
                <a:moveTo>
                  <a:pt x="403" y="1635"/>
                </a:moveTo>
                <a:lnTo>
                  <a:pt x="405" y="1635"/>
                </a:lnTo>
                <a:lnTo>
                  <a:pt x="405" y="1637"/>
                </a:lnTo>
                <a:lnTo>
                  <a:pt x="403" y="1637"/>
                </a:lnTo>
                <a:lnTo>
                  <a:pt x="402" y="1637"/>
                </a:lnTo>
                <a:lnTo>
                  <a:pt x="402" y="1635"/>
                </a:lnTo>
                <a:lnTo>
                  <a:pt x="403" y="1635"/>
                </a:lnTo>
                <a:close/>
                <a:moveTo>
                  <a:pt x="1037" y="1635"/>
                </a:moveTo>
                <a:lnTo>
                  <a:pt x="1035" y="1635"/>
                </a:lnTo>
                <a:lnTo>
                  <a:pt x="1035" y="1634"/>
                </a:lnTo>
                <a:lnTo>
                  <a:pt x="1037" y="1635"/>
                </a:lnTo>
                <a:close/>
                <a:moveTo>
                  <a:pt x="335" y="1632"/>
                </a:moveTo>
                <a:lnTo>
                  <a:pt x="336" y="1632"/>
                </a:lnTo>
                <a:lnTo>
                  <a:pt x="335" y="1632"/>
                </a:lnTo>
                <a:lnTo>
                  <a:pt x="333" y="1632"/>
                </a:lnTo>
                <a:lnTo>
                  <a:pt x="333" y="1631"/>
                </a:lnTo>
                <a:lnTo>
                  <a:pt x="335" y="1632"/>
                </a:lnTo>
                <a:close/>
                <a:moveTo>
                  <a:pt x="1000" y="1629"/>
                </a:moveTo>
                <a:lnTo>
                  <a:pt x="1002" y="1629"/>
                </a:lnTo>
                <a:lnTo>
                  <a:pt x="1002" y="1631"/>
                </a:lnTo>
                <a:lnTo>
                  <a:pt x="1003" y="1631"/>
                </a:lnTo>
                <a:lnTo>
                  <a:pt x="1003" y="1632"/>
                </a:lnTo>
                <a:lnTo>
                  <a:pt x="1003" y="1634"/>
                </a:lnTo>
                <a:lnTo>
                  <a:pt x="1005" y="1634"/>
                </a:lnTo>
                <a:lnTo>
                  <a:pt x="1007" y="1634"/>
                </a:lnTo>
                <a:lnTo>
                  <a:pt x="1008" y="1634"/>
                </a:lnTo>
                <a:lnTo>
                  <a:pt x="1008" y="1635"/>
                </a:lnTo>
                <a:lnTo>
                  <a:pt x="1008" y="1637"/>
                </a:lnTo>
                <a:lnTo>
                  <a:pt x="1010" y="1637"/>
                </a:lnTo>
                <a:lnTo>
                  <a:pt x="1010" y="1639"/>
                </a:lnTo>
                <a:lnTo>
                  <a:pt x="1010" y="1640"/>
                </a:lnTo>
                <a:lnTo>
                  <a:pt x="1008" y="1640"/>
                </a:lnTo>
                <a:lnTo>
                  <a:pt x="1008" y="1642"/>
                </a:lnTo>
                <a:lnTo>
                  <a:pt x="1010" y="1642"/>
                </a:lnTo>
                <a:lnTo>
                  <a:pt x="1010" y="1640"/>
                </a:lnTo>
                <a:lnTo>
                  <a:pt x="1011" y="1640"/>
                </a:lnTo>
                <a:lnTo>
                  <a:pt x="1011" y="1642"/>
                </a:lnTo>
                <a:lnTo>
                  <a:pt x="1013" y="1642"/>
                </a:lnTo>
                <a:lnTo>
                  <a:pt x="1015" y="1642"/>
                </a:lnTo>
                <a:lnTo>
                  <a:pt x="1015" y="1643"/>
                </a:lnTo>
                <a:lnTo>
                  <a:pt x="1016" y="1643"/>
                </a:lnTo>
                <a:lnTo>
                  <a:pt x="1016" y="1645"/>
                </a:lnTo>
                <a:lnTo>
                  <a:pt x="1016" y="1647"/>
                </a:lnTo>
                <a:lnTo>
                  <a:pt x="1018" y="1647"/>
                </a:lnTo>
                <a:lnTo>
                  <a:pt x="1018" y="1648"/>
                </a:lnTo>
                <a:lnTo>
                  <a:pt x="1016" y="1648"/>
                </a:lnTo>
                <a:lnTo>
                  <a:pt x="1016" y="1647"/>
                </a:lnTo>
                <a:lnTo>
                  <a:pt x="1015" y="1647"/>
                </a:lnTo>
                <a:lnTo>
                  <a:pt x="1015" y="1648"/>
                </a:lnTo>
                <a:lnTo>
                  <a:pt x="1016" y="1648"/>
                </a:lnTo>
                <a:lnTo>
                  <a:pt x="1016" y="1650"/>
                </a:lnTo>
                <a:lnTo>
                  <a:pt x="1015" y="1650"/>
                </a:lnTo>
                <a:lnTo>
                  <a:pt x="1015" y="1651"/>
                </a:lnTo>
                <a:lnTo>
                  <a:pt x="1015" y="1653"/>
                </a:lnTo>
                <a:lnTo>
                  <a:pt x="1015" y="1655"/>
                </a:lnTo>
                <a:lnTo>
                  <a:pt x="1016" y="1655"/>
                </a:lnTo>
                <a:lnTo>
                  <a:pt x="1016" y="1656"/>
                </a:lnTo>
                <a:lnTo>
                  <a:pt x="1015" y="1656"/>
                </a:lnTo>
                <a:lnTo>
                  <a:pt x="1015" y="1658"/>
                </a:lnTo>
                <a:lnTo>
                  <a:pt x="1013" y="1658"/>
                </a:lnTo>
                <a:lnTo>
                  <a:pt x="1013" y="1656"/>
                </a:lnTo>
                <a:lnTo>
                  <a:pt x="1015" y="1656"/>
                </a:lnTo>
                <a:lnTo>
                  <a:pt x="1015" y="1655"/>
                </a:lnTo>
                <a:lnTo>
                  <a:pt x="1013" y="1655"/>
                </a:lnTo>
                <a:lnTo>
                  <a:pt x="1013" y="1653"/>
                </a:lnTo>
                <a:lnTo>
                  <a:pt x="1013" y="1651"/>
                </a:lnTo>
                <a:lnTo>
                  <a:pt x="1013" y="1653"/>
                </a:lnTo>
                <a:lnTo>
                  <a:pt x="1013" y="1655"/>
                </a:lnTo>
                <a:lnTo>
                  <a:pt x="1013" y="1656"/>
                </a:lnTo>
                <a:lnTo>
                  <a:pt x="1013" y="1655"/>
                </a:lnTo>
                <a:lnTo>
                  <a:pt x="1013" y="1656"/>
                </a:lnTo>
                <a:lnTo>
                  <a:pt x="1011" y="1655"/>
                </a:lnTo>
                <a:lnTo>
                  <a:pt x="1011" y="1653"/>
                </a:lnTo>
                <a:lnTo>
                  <a:pt x="1010" y="1653"/>
                </a:lnTo>
                <a:lnTo>
                  <a:pt x="1010" y="1655"/>
                </a:lnTo>
                <a:lnTo>
                  <a:pt x="1010" y="1656"/>
                </a:lnTo>
                <a:lnTo>
                  <a:pt x="1008" y="1656"/>
                </a:lnTo>
                <a:lnTo>
                  <a:pt x="1008" y="1658"/>
                </a:lnTo>
                <a:lnTo>
                  <a:pt x="1007" y="1658"/>
                </a:lnTo>
                <a:lnTo>
                  <a:pt x="1007" y="1656"/>
                </a:lnTo>
                <a:lnTo>
                  <a:pt x="1007" y="1655"/>
                </a:lnTo>
                <a:lnTo>
                  <a:pt x="1005" y="1655"/>
                </a:lnTo>
                <a:lnTo>
                  <a:pt x="1005" y="1653"/>
                </a:lnTo>
                <a:lnTo>
                  <a:pt x="1005" y="1651"/>
                </a:lnTo>
                <a:lnTo>
                  <a:pt x="1005" y="1653"/>
                </a:lnTo>
                <a:lnTo>
                  <a:pt x="1003" y="1653"/>
                </a:lnTo>
                <a:lnTo>
                  <a:pt x="1003" y="1651"/>
                </a:lnTo>
                <a:lnTo>
                  <a:pt x="1005" y="1651"/>
                </a:lnTo>
                <a:lnTo>
                  <a:pt x="1005" y="1650"/>
                </a:lnTo>
                <a:lnTo>
                  <a:pt x="1003" y="1651"/>
                </a:lnTo>
                <a:lnTo>
                  <a:pt x="1002" y="1650"/>
                </a:lnTo>
                <a:lnTo>
                  <a:pt x="1002" y="1648"/>
                </a:lnTo>
                <a:lnTo>
                  <a:pt x="1000" y="1648"/>
                </a:lnTo>
                <a:lnTo>
                  <a:pt x="999" y="1648"/>
                </a:lnTo>
                <a:lnTo>
                  <a:pt x="999" y="1647"/>
                </a:lnTo>
                <a:lnTo>
                  <a:pt x="999" y="1645"/>
                </a:lnTo>
                <a:lnTo>
                  <a:pt x="997" y="1645"/>
                </a:lnTo>
                <a:lnTo>
                  <a:pt x="997" y="1643"/>
                </a:lnTo>
                <a:lnTo>
                  <a:pt x="997" y="1642"/>
                </a:lnTo>
                <a:lnTo>
                  <a:pt x="997" y="1640"/>
                </a:lnTo>
                <a:lnTo>
                  <a:pt x="995" y="1640"/>
                </a:lnTo>
                <a:lnTo>
                  <a:pt x="994" y="1639"/>
                </a:lnTo>
                <a:lnTo>
                  <a:pt x="994" y="1637"/>
                </a:lnTo>
                <a:lnTo>
                  <a:pt x="992" y="1637"/>
                </a:lnTo>
                <a:lnTo>
                  <a:pt x="992" y="1635"/>
                </a:lnTo>
                <a:lnTo>
                  <a:pt x="992" y="1634"/>
                </a:lnTo>
                <a:lnTo>
                  <a:pt x="994" y="1634"/>
                </a:lnTo>
                <a:lnTo>
                  <a:pt x="994" y="1632"/>
                </a:lnTo>
                <a:lnTo>
                  <a:pt x="995" y="1632"/>
                </a:lnTo>
                <a:lnTo>
                  <a:pt x="995" y="1631"/>
                </a:lnTo>
                <a:lnTo>
                  <a:pt x="997" y="1631"/>
                </a:lnTo>
                <a:lnTo>
                  <a:pt x="999" y="1631"/>
                </a:lnTo>
                <a:lnTo>
                  <a:pt x="1000" y="1629"/>
                </a:lnTo>
                <a:close/>
                <a:moveTo>
                  <a:pt x="976" y="1631"/>
                </a:moveTo>
                <a:lnTo>
                  <a:pt x="975" y="1631"/>
                </a:lnTo>
                <a:lnTo>
                  <a:pt x="975" y="1632"/>
                </a:lnTo>
                <a:lnTo>
                  <a:pt x="976" y="1632"/>
                </a:lnTo>
                <a:lnTo>
                  <a:pt x="976" y="1631"/>
                </a:lnTo>
                <a:lnTo>
                  <a:pt x="978" y="1631"/>
                </a:lnTo>
                <a:lnTo>
                  <a:pt x="978" y="1632"/>
                </a:lnTo>
                <a:lnTo>
                  <a:pt x="978" y="1631"/>
                </a:lnTo>
                <a:lnTo>
                  <a:pt x="979" y="1629"/>
                </a:lnTo>
                <a:lnTo>
                  <a:pt x="981" y="1629"/>
                </a:lnTo>
                <a:lnTo>
                  <a:pt x="981" y="1631"/>
                </a:lnTo>
                <a:lnTo>
                  <a:pt x="981" y="1629"/>
                </a:lnTo>
                <a:lnTo>
                  <a:pt x="983" y="1629"/>
                </a:lnTo>
                <a:lnTo>
                  <a:pt x="983" y="1631"/>
                </a:lnTo>
                <a:lnTo>
                  <a:pt x="983" y="1632"/>
                </a:lnTo>
                <a:lnTo>
                  <a:pt x="983" y="1631"/>
                </a:lnTo>
                <a:lnTo>
                  <a:pt x="981" y="1631"/>
                </a:lnTo>
                <a:lnTo>
                  <a:pt x="981" y="1632"/>
                </a:lnTo>
                <a:lnTo>
                  <a:pt x="979" y="1634"/>
                </a:lnTo>
                <a:lnTo>
                  <a:pt x="981" y="1634"/>
                </a:lnTo>
                <a:lnTo>
                  <a:pt x="981" y="1632"/>
                </a:lnTo>
                <a:lnTo>
                  <a:pt x="983" y="1632"/>
                </a:lnTo>
                <a:lnTo>
                  <a:pt x="984" y="1632"/>
                </a:lnTo>
                <a:lnTo>
                  <a:pt x="986" y="1632"/>
                </a:lnTo>
                <a:lnTo>
                  <a:pt x="987" y="1632"/>
                </a:lnTo>
                <a:lnTo>
                  <a:pt x="987" y="1634"/>
                </a:lnTo>
                <a:lnTo>
                  <a:pt x="987" y="1635"/>
                </a:lnTo>
                <a:lnTo>
                  <a:pt x="989" y="1635"/>
                </a:lnTo>
                <a:lnTo>
                  <a:pt x="991" y="1635"/>
                </a:lnTo>
                <a:lnTo>
                  <a:pt x="992" y="1637"/>
                </a:lnTo>
                <a:lnTo>
                  <a:pt x="992" y="1639"/>
                </a:lnTo>
                <a:lnTo>
                  <a:pt x="994" y="1639"/>
                </a:lnTo>
                <a:lnTo>
                  <a:pt x="994" y="1640"/>
                </a:lnTo>
                <a:lnTo>
                  <a:pt x="995" y="1642"/>
                </a:lnTo>
                <a:lnTo>
                  <a:pt x="995" y="1643"/>
                </a:lnTo>
                <a:lnTo>
                  <a:pt x="997" y="1643"/>
                </a:lnTo>
                <a:lnTo>
                  <a:pt x="997" y="1645"/>
                </a:lnTo>
                <a:lnTo>
                  <a:pt x="997" y="1647"/>
                </a:lnTo>
                <a:lnTo>
                  <a:pt x="999" y="1647"/>
                </a:lnTo>
                <a:lnTo>
                  <a:pt x="999" y="1648"/>
                </a:lnTo>
                <a:lnTo>
                  <a:pt x="997" y="1648"/>
                </a:lnTo>
                <a:lnTo>
                  <a:pt x="995" y="1648"/>
                </a:lnTo>
                <a:lnTo>
                  <a:pt x="997" y="1648"/>
                </a:lnTo>
                <a:lnTo>
                  <a:pt x="999" y="1648"/>
                </a:lnTo>
                <a:lnTo>
                  <a:pt x="999" y="1650"/>
                </a:lnTo>
                <a:lnTo>
                  <a:pt x="999" y="1648"/>
                </a:lnTo>
                <a:lnTo>
                  <a:pt x="1000" y="1648"/>
                </a:lnTo>
                <a:lnTo>
                  <a:pt x="1000" y="1650"/>
                </a:lnTo>
                <a:lnTo>
                  <a:pt x="1002" y="1650"/>
                </a:lnTo>
                <a:lnTo>
                  <a:pt x="1002" y="1651"/>
                </a:lnTo>
                <a:lnTo>
                  <a:pt x="1003" y="1651"/>
                </a:lnTo>
                <a:lnTo>
                  <a:pt x="1003" y="1653"/>
                </a:lnTo>
                <a:lnTo>
                  <a:pt x="1005" y="1653"/>
                </a:lnTo>
                <a:lnTo>
                  <a:pt x="1003" y="1655"/>
                </a:lnTo>
                <a:lnTo>
                  <a:pt x="1002" y="1655"/>
                </a:lnTo>
                <a:lnTo>
                  <a:pt x="1000" y="1653"/>
                </a:lnTo>
                <a:lnTo>
                  <a:pt x="999" y="1653"/>
                </a:lnTo>
                <a:lnTo>
                  <a:pt x="999" y="1651"/>
                </a:lnTo>
                <a:lnTo>
                  <a:pt x="997" y="1651"/>
                </a:lnTo>
                <a:lnTo>
                  <a:pt x="997" y="1653"/>
                </a:lnTo>
                <a:lnTo>
                  <a:pt x="995" y="1653"/>
                </a:lnTo>
                <a:lnTo>
                  <a:pt x="997" y="1653"/>
                </a:lnTo>
                <a:lnTo>
                  <a:pt x="995" y="1655"/>
                </a:lnTo>
                <a:lnTo>
                  <a:pt x="997" y="1655"/>
                </a:lnTo>
                <a:lnTo>
                  <a:pt x="999" y="1655"/>
                </a:lnTo>
                <a:lnTo>
                  <a:pt x="1000" y="1655"/>
                </a:lnTo>
                <a:lnTo>
                  <a:pt x="1000" y="1656"/>
                </a:lnTo>
                <a:lnTo>
                  <a:pt x="1002" y="1656"/>
                </a:lnTo>
                <a:lnTo>
                  <a:pt x="1003" y="1656"/>
                </a:lnTo>
                <a:lnTo>
                  <a:pt x="1003" y="1658"/>
                </a:lnTo>
                <a:lnTo>
                  <a:pt x="1003" y="1659"/>
                </a:lnTo>
                <a:lnTo>
                  <a:pt x="1005" y="1659"/>
                </a:lnTo>
                <a:lnTo>
                  <a:pt x="1005" y="1661"/>
                </a:lnTo>
                <a:lnTo>
                  <a:pt x="1007" y="1661"/>
                </a:lnTo>
                <a:lnTo>
                  <a:pt x="1007" y="1663"/>
                </a:lnTo>
                <a:lnTo>
                  <a:pt x="1005" y="1663"/>
                </a:lnTo>
                <a:lnTo>
                  <a:pt x="1003" y="1663"/>
                </a:lnTo>
                <a:lnTo>
                  <a:pt x="1003" y="1664"/>
                </a:lnTo>
                <a:lnTo>
                  <a:pt x="1005" y="1664"/>
                </a:lnTo>
                <a:lnTo>
                  <a:pt x="1007" y="1664"/>
                </a:lnTo>
                <a:lnTo>
                  <a:pt x="1008" y="1664"/>
                </a:lnTo>
                <a:lnTo>
                  <a:pt x="1008" y="1666"/>
                </a:lnTo>
                <a:lnTo>
                  <a:pt x="1007" y="1666"/>
                </a:lnTo>
                <a:lnTo>
                  <a:pt x="1008" y="1666"/>
                </a:lnTo>
                <a:lnTo>
                  <a:pt x="1008" y="1667"/>
                </a:lnTo>
                <a:lnTo>
                  <a:pt x="1010" y="1667"/>
                </a:lnTo>
                <a:lnTo>
                  <a:pt x="1011" y="1667"/>
                </a:lnTo>
                <a:lnTo>
                  <a:pt x="1011" y="1669"/>
                </a:lnTo>
                <a:lnTo>
                  <a:pt x="1013" y="1669"/>
                </a:lnTo>
                <a:lnTo>
                  <a:pt x="1013" y="1671"/>
                </a:lnTo>
                <a:lnTo>
                  <a:pt x="1015" y="1671"/>
                </a:lnTo>
                <a:lnTo>
                  <a:pt x="1015" y="1672"/>
                </a:lnTo>
                <a:lnTo>
                  <a:pt x="1015" y="1674"/>
                </a:lnTo>
                <a:lnTo>
                  <a:pt x="1015" y="1675"/>
                </a:lnTo>
                <a:lnTo>
                  <a:pt x="1016" y="1675"/>
                </a:lnTo>
                <a:lnTo>
                  <a:pt x="1016" y="1677"/>
                </a:lnTo>
                <a:lnTo>
                  <a:pt x="1015" y="1677"/>
                </a:lnTo>
                <a:lnTo>
                  <a:pt x="1015" y="1675"/>
                </a:lnTo>
                <a:lnTo>
                  <a:pt x="1013" y="1675"/>
                </a:lnTo>
                <a:lnTo>
                  <a:pt x="1013" y="1677"/>
                </a:lnTo>
                <a:lnTo>
                  <a:pt x="1015" y="1677"/>
                </a:lnTo>
                <a:lnTo>
                  <a:pt x="1013" y="1677"/>
                </a:lnTo>
                <a:lnTo>
                  <a:pt x="1013" y="1679"/>
                </a:lnTo>
                <a:lnTo>
                  <a:pt x="1015" y="1679"/>
                </a:lnTo>
                <a:lnTo>
                  <a:pt x="1013" y="1679"/>
                </a:lnTo>
                <a:lnTo>
                  <a:pt x="1013" y="1680"/>
                </a:lnTo>
                <a:lnTo>
                  <a:pt x="1011" y="1680"/>
                </a:lnTo>
                <a:lnTo>
                  <a:pt x="1011" y="1679"/>
                </a:lnTo>
                <a:lnTo>
                  <a:pt x="1010" y="1679"/>
                </a:lnTo>
                <a:lnTo>
                  <a:pt x="1010" y="1680"/>
                </a:lnTo>
                <a:lnTo>
                  <a:pt x="1010" y="1679"/>
                </a:lnTo>
                <a:lnTo>
                  <a:pt x="1008" y="1679"/>
                </a:lnTo>
                <a:lnTo>
                  <a:pt x="1008" y="1680"/>
                </a:lnTo>
                <a:lnTo>
                  <a:pt x="1010" y="1680"/>
                </a:lnTo>
                <a:lnTo>
                  <a:pt x="1008" y="1680"/>
                </a:lnTo>
                <a:lnTo>
                  <a:pt x="1007" y="1680"/>
                </a:lnTo>
                <a:lnTo>
                  <a:pt x="1007" y="1679"/>
                </a:lnTo>
                <a:lnTo>
                  <a:pt x="1005" y="1679"/>
                </a:lnTo>
                <a:lnTo>
                  <a:pt x="1005" y="1677"/>
                </a:lnTo>
                <a:lnTo>
                  <a:pt x="1005" y="1675"/>
                </a:lnTo>
                <a:lnTo>
                  <a:pt x="1003" y="1675"/>
                </a:lnTo>
                <a:lnTo>
                  <a:pt x="1005" y="1675"/>
                </a:lnTo>
                <a:lnTo>
                  <a:pt x="1003" y="1677"/>
                </a:lnTo>
                <a:lnTo>
                  <a:pt x="1003" y="1675"/>
                </a:lnTo>
                <a:lnTo>
                  <a:pt x="1003" y="1674"/>
                </a:lnTo>
                <a:lnTo>
                  <a:pt x="1002" y="1674"/>
                </a:lnTo>
                <a:lnTo>
                  <a:pt x="1003" y="1674"/>
                </a:lnTo>
                <a:lnTo>
                  <a:pt x="1005" y="1674"/>
                </a:lnTo>
                <a:lnTo>
                  <a:pt x="1003" y="1674"/>
                </a:lnTo>
                <a:lnTo>
                  <a:pt x="1003" y="1672"/>
                </a:lnTo>
                <a:lnTo>
                  <a:pt x="1002" y="1672"/>
                </a:lnTo>
                <a:lnTo>
                  <a:pt x="1002" y="1671"/>
                </a:lnTo>
                <a:lnTo>
                  <a:pt x="1000" y="1671"/>
                </a:lnTo>
                <a:lnTo>
                  <a:pt x="1000" y="1672"/>
                </a:lnTo>
                <a:lnTo>
                  <a:pt x="999" y="1672"/>
                </a:lnTo>
                <a:lnTo>
                  <a:pt x="999" y="1674"/>
                </a:lnTo>
                <a:lnTo>
                  <a:pt x="999" y="1672"/>
                </a:lnTo>
                <a:lnTo>
                  <a:pt x="997" y="1672"/>
                </a:lnTo>
                <a:lnTo>
                  <a:pt x="997" y="1671"/>
                </a:lnTo>
                <a:lnTo>
                  <a:pt x="997" y="1669"/>
                </a:lnTo>
                <a:lnTo>
                  <a:pt x="997" y="1667"/>
                </a:lnTo>
                <a:lnTo>
                  <a:pt x="999" y="1666"/>
                </a:lnTo>
                <a:lnTo>
                  <a:pt x="1000" y="1666"/>
                </a:lnTo>
                <a:lnTo>
                  <a:pt x="999" y="1664"/>
                </a:lnTo>
                <a:lnTo>
                  <a:pt x="999" y="1666"/>
                </a:lnTo>
                <a:lnTo>
                  <a:pt x="997" y="1664"/>
                </a:lnTo>
                <a:lnTo>
                  <a:pt x="997" y="1666"/>
                </a:lnTo>
                <a:lnTo>
                  <a:pt x="995" y="1666"/>
                </a:lnTo>
                <a:lnTo>
                  <a:pt x="995" y="1667"/>
                </a:lnTo>
                <a:lnTo>
                  <a:pt x="995" y="1669"/>
                </a:lnTo>
                <a:lnTo>
                  <a:pt x="995" y="1671"/>
                </a:lnTo>
                <a:lnTo>
                  <a:pt x="997" y="1671"/>
                </a:lnTo>
                <a:lnTo>
                  <a:pt x="997" y="1672"/>
                </a:lnTo>
                <a:lnTo>
                  <a:pt x="997" y="1674"/>
                </a:lnTo>
                <a:lnTo>
                  <a:pt x="997" y="1675"/>
                </a:lnTo>
                <a:lnTo>
                  <a:pt x="995" y="1675"/>
                </a:lnTo>
                <a:lnTo>
                  <a:pt x="997" y="1675"/>
                </a:lnTo>
                <a:lnTo>
                  <a:pt x="997" y="1677"/>
                </a:lnTo>
                <a:lnTo>
                  <a:pt x="997" y="1679"/>
                </a:lnTo>
                <a:lnTo>
                  <a:pt x="995" y="1679"/>
                </a:lnTo>
                <a:lnTo>
                  <a:pt x="995" y="1677"/>
                </a:lnTo>
                <a:lnTo>
                  <a:pt x="995" y="1679"/>
                </a:lnTo>
                <a:lnTo>
                  <a:pt x="994" y="1679"/>
                </a:lnTo>
                <a:lnTo>
                  <a:pt x="994" y="1680"/>
                </a:lnTo>
                <a:lnTo>
                  <a:pt x="992" y="1680"/>
                </a:lnTo>
                <a:lnTo>
                  <a:pt x="992" y="1679"/>
                </a:lnTo>
                <a:lnTo>
                  <a:pt x="992" y="1680"/>
                </a:lnTo>
                <a:lnTo>
                  <a:pt x="992" y="1682"/>
                </a:lnTo>
                <a:lnTo>
                  <a:pt x="991" y="1682"/>
                </a:lnTo>
                <a:lnTo>
                  <a:pt x="989" y="1682"/>
                </a:lnTo>
                <a:lnTo>
                  <a:pt x="989" y="1680"/>
                </a:lnTo>
                <a:lnTo>
                  <a:pt x="987" y="1679"/>
                </a:lnTo>
                <a:lnTo>
                  <a:pt x="989" y="1679"/>
                </a:lnTo>
                <a:lnTo>
                  <a:pt x="991" y="1677"/>
                </a:lnTo>
                <a:lnTo>
                  <a:pt x="989" y="1677"/>
                </a:lnTo>
                <a:lnTo>
                  <a:pt x="989" y="1679"/>
                </a:lnTo>
                <a:lnTo>
                  <a:pt x="987" y="1679"/>
                </a:lnTo>
                <a:lnTo>
                  <a:pt x="986" y="1679"/>
                </a:lnTo>
                <a:lnTo>
                  <a:pt x="986" y="1677"/>
                </a:lnTo>
                <a:lnTo>
                  <a:pt x="987" y="1677"/>
                </a:lnTo>
                <a:lnTo>
                  <a:pt x="987" y="1675"/>
                </a:lnTo>
                <a:lnTo>
                  <a:pt x="987" y="1674"/>
                </a:lnTo>
                <a:lnTo>
                  <a:pt x="987" y="1672"/>
                </a:lnTo>
                <a:lnTo>
                  <a:pt x="987" y="1671"/>
                </a:lnTo>
                <a:lnTo>
                  <a:pt x="986" y="1669"/>
                </a:lnTo>
                <a:lnTo>
                  <a:pt x="987" y="1669"/>
                </a:lnTo>
                <a:lnTo>
                  <a:pt x="987" y="1667"/>
                </a:lnTo>
                <a:lnTo>
                  <a:pt x="986" y="1667"/>
                </a:lnTo>
                <a:lnTo>
                  <a:pt x="986" y="1666"/>
                </a:lnTo>
                <a:lnTo>
                  <a:pt x="984" y="1666"/>
                </a:lnTo>
                <a:lnTo>
                  <a:pt x="984" y="1667"/>
                </a:lnTo>
                <a:lnTo>
                  <a:pt x="984" y="1666"/>
                </a:lnTo>
                <a:lnTo>
                  <a:pt x="984" y="1664"/>
                </a:lnTo>
                <a:lnTo>
                  <a:pt x="986" y="1664"/>
                </a:lnTo>
                <a:lnTo>
                  <a:pt x="984" y="1664"/>
                </a:lnTo>
                <a:lnTo>
                  <a:pt x="984" y="1663"/>
                </a:lnTo>
                <a:lnTo>
                  <a:pt x="984" y="1664"/>
                </a:lnTo>
                <a:lnTo>
                  <a:pt x="983" y="1664"/>
                </a:lnTo>
                <a:lnTo>
                  <a:pt x="983" y="1663"/>
                </a:lnTo>
                <a:lnTo>
                  <a:pt x="983" y="1661"/>
                </a:lnTo>
                <a:lnTo>
                  <a:pt x="983" y="1663"/>
                </a:lnTo>
                <a:lnTo>
                  <a:pt x="983" y="1664"/>
                </a:lnTo>
                <a:lnTo>
                  <a:pt x="981" y="1666"/>
                </a:lnTo>
                <a:lnTo>
                  <a:pt x="979" y="1666"/>
                </a:lnTo>
                <a:lnTo>
                  <a:pt x="979" y="1664"/>
                </a:lnTo>
                <a:lnTo>
                  <a:pt x="979" y="1663"/>
                </a:lnTo>
                <a:lnTo>
                  <a:pt x="979" y="1664"/>
                </a:lnTo>
                <a:lnTo>
                  <a:pt x="978" y="1664"/>
                </a:lnTo>
                <a:lnTo>
                  <a:pt x="978" y="1663"/>
                </a:lnTo>
                <a:lnTo>
                  <a:pt x="976" y="1663"/>
                </a:lnTo>
                <a:lnTo>
                  <a:pt x="978" y="1661"/>
                </a:lnTo>
                <a:lnTo>
                  <a:pt x="976" y="1661"/>
                </a:lnTo>
                <a:lnTo>
                  <a:pt x="976" y="1659"/>
                </a:lnTo>
                <a:lnTo>
                  <a:pt x="975" y="1659"/>
                </a:lnTo>
                <a:lnTo>
                  <a:pt x="975" y="1658"/>
                </a:lnTo>
                <a:lnTo>
                  <a:pt x="975" y="1656"/>
                </a:lnTo>
                <a:lnTo>
                  <a:pt x="976" y="1656"/>
                </a:lnTo>
                <a:lnTo>
                  <a:pt x="978" y="1656"/>
                </a:lnTo>
                <a:lnTo>
                  <a:pt x="978" y="1655"/>
                </a:lnTo>
                <a:lnTo>
                  <a:pt x="976" y="1655"/>
                </a:lnTo>
                <a:lnTo>
                  <a:pt x="975" y="1655"/>
                </a:lnTo>
                <a:lnTo>
                  <a:pt x="975" y="1653"/>
                </a:lnTo>
                <a:lnTo>
                  <a:pt x="975" y="1651"/>
                </a:lnTo>
                <a:lnTo>
                  <a:pt x="976" y="1651"/>
                </a:lnTo>
                <a:lnTo>
                  <a:pt x="976" y="1650"/>
                </a:lnTo>
                <a:lnTo>
                  <a:pt x="978" y="1650"/>
                </a:lnTo>
                <a:lnTo>
                  <a:pt x="979" y="1650"/>
                </a:lnTo>
                <a:lnTo>
                  <a:pt x="979" y="1651"/>
                </a:lnTo>
                <a:lnTo>
                  <a:pt x="981" y="1653"/>
                </a:lnTo>
                <a:lnTo>
                  <a:pt x="981" y="1655"/>
                </a:lnTo>
                <a:lnTo>
                  <a:pt x="983" y="1655"/>
                </a:lnTo>
                <a:lnTo>
                  <a:pt x="983" y="1653"/>
                </a:lnTo>
                <a:lnTo>
                  <a:pt x="983" y="1651"/>
                </a:lnTo>
                <a:lnTo>
                  <a:pt x="984" y="1651"/>
                </a:lnTo>
                <a:lnTo>
                  <a:pt x="984" y="1653"/>
                </a:lnTo>
                <a:lnTo>
                  <a:pt x="986" y="1653"/>
                </a:lnTo>
                <a:lnTo>
                  <a:pt x="986" y="1651"/>
                </a:lnTo>
                <a:lnTo>
                  <a:pt x="987" y="1651"/>
                </a:lnTo>
                <a:lnTo>
                  <a:pt x="986" y="1651"/>
                </a:lnTo>
                <a:lnTo>
                  <a:pt x="984" y="1651"/>
                </a:lnTo>
                <a:lnTo>
                  <a:pt x="984" y="1650"/>
                </a:lnTo>
                <a:lnTo>
                  <a:pt x="983" y="1650"/>
                </a:lnTo>
                <a:lnTo>
                  <a:pt x="984" y="1648"/>
                </a:lnTo>
                <a:lnTo>
                  <a:pt x="986" y="1648"/>
                </a:lnTo>
                <a:lnTo>
                  <a:pt x="984" y="1648"/>
                </a:lnTo>
                <a:lnTo>
                  <a:pt x="984" y="1647"/>
                </a:lnTo>
                <a:lnTo>
                  <a:pt x="986" y="1647"/>
                </a:lnTo>
                <a:lnTo>
                  <a:pt x="987" y="1647"/>
                </a:lnTo>
                <a:lnTo>
                  <a:pt x="986" y="1647"/>
                </a:lnTo>
                <a:lnTo>
                  <a:pt x="984" y="1647"/>
                </a:lnTo>
                <a:lnTo>
                  <a:pt x="984" y="1645"/>
                </a:lnTo>
                <a:lnTo>
                  <a:pt x="986" y="1645"/>
                </a:lnTo>
                <a:lnTo>
                  <a:pt x="987" y="1645"/>
                </a:lnTo>
                <a:lnTo>
                  <a:pt x="986" y="1645"/>
                </a:lnTo>
                <a:lnTo>
                  <a:pt x="986" y="1643"/>
                </a:lnTo>
                <a:lnTo>
                  <a:pt x="984" y="1643"/>
                </a:lnTo>
                <a:lnTo>
                  <a:pt x="983" y="1643"/>
                </a:lnTo>
                <a:lnTo>
                  <a:pt x="983" y="1642"/>
                </a:lnTo>
                <a:lnTo>
                  <a:pt x="981" y="1642"/>
                </a:lnTo>
                <a:lnTo>
                  <a:pt x="981" y="1640"/>
                </a:lnTo>
                <a:lnTo>
                  <a:pt x="981" y="1639"/>
                </a:lnTo>
                <a:lnTo>
                  <a:pt x="979" y="1639"/>
                </a:lnTo>
                <a:lnTo>
                  <a:pt x="978" y="1639"/>
                </a:lnTo>
                <a:lnTo>
                  <a:pt x="978" y="1637"/>
                </a:lnTo>
                <a:lnTo>
                  <a:pt x="978" y="1639"/>
                </a:lnTo>
                <a:lnTo>
                  <a:pt x="976" y="1637"/>
                </a:lnTo>
                <a:lnTo>
                  <a:pt x="978" y="1637"/>
                </a:lnTo>
                <a:lnTo>
                  <a:pt x="978" y="1635"/>
                </a:lnTo>
                <a:lnTo>
                  <a:pt x="976" y="1637"/>
                </a:lnTo>
                <a:lnTo>
                  <a:pt x="976" y="1635"/>
                </a:lnTo>
                <a:lnTo>
                  <a:pt x="975" y="1635"/>
                </a:lnTo>
                <a:lnTo>
                  <a:pt x="973" y="1637"/>
                </a:lnTo>
                <a:lnTo>
                  <a:pt x="973" y="1635"/>
                </a:lnTo>
                <a:lnTo>
                  <a:pt x="973" y="1637"/>
                </a:lnTo>
                <a:lnTo>
                  <a:pt x="973" y="1639"/>
                </a:lnTo>
                <a:lnTo>
                  <a:pt x="971" y="1639"/>
                </a:lnTo>
                <a:lnTo>
                  <a:pt x="971" y="1637"/>
                </a:lnTo>
                <a:lnTo>
                  <a:pt x="971" y="1635"/>
                </a:lnTo>
                <a:lnTo>
                  <a:pt x="970" y="1635"/>
                </a:lnTo>
                <a:lnTo>
                  <a:pt x="968" y="1635"/>
                </a:lnTo>
                <a:lnTo>
                  <a:pt x="968" y="1634"/>
                </a:lnTo>
                <a:lnTo>
                  <a:pt x="968" y="1632"/>
                </a:lnTo>
                <a:lnTo>
                  <a:pt x="968" y="1631"/>
                </a:lnTo>
                <a:lnTo>
                  <a:pt x="970" y="1631"/>
                </a:lnTo>
                <a:lnTo>
                  <a:pt x="971" y="1631"/>
                </a:lnTo>
                <a:lnTo>
                  <a:pt x="971" y="1629"/>
                </a:lnTo>
                <a:lnTo>
                  <a:pt x="971" y="1627"/>
                </a:lnTo>
                <a:lnTo>
                  <a:pt x="973" y="1627"/>
                </a:lnTo>
                <a:lnTo>
                  <a:pt x="975" y="1627"/>
                </a:lnTo>
                <a:lnTo>
                  <a:pt x="975" y="1629"/>
                </a:lnTo>
                <a:lnTo>
                  <a:pt x="976" y="1629"/>
                </a:lnTo>
                <a:lnTo>
                  <a:pt x="976" y="1631"/>
                </a:lnTo>
                <a:close/>
                <a:moveTo>
                  <a:pt x="970" y="1627"/>
                </a:moveTo>
                <a:lnTo>
                  <a:pt x="968" y="1627"/>
                </a:lnTo>
                <a:lnTo>
                  <a:pt x="968" y="1626"/>
                </a:lnTo>
                <a:lnTo>
                  <a:pt x="968" y="1627"/>
                </a:lnTo>
                <a:lnTo>
                  <a:pt x="970" y="1627"/>
                </a:lnTo>
                <a:close/>
                <a:moveTo>
                  <a:pt x="959" y="1623"/>
                </a:moveTo>
                <a:lnTo>
                  <a:pt x="960" y="1623"/>
                </a:lnTo>
                <a:lnTo>
                  <a:pt x="960" y="1624"/>
                </a:lnTo>
                <a:lnTo>
                  <a:pt x="962" y="1624"/>
                </a:lnTo>
                <a:lnTo>
                  <a:pt x="963" y="1624"/>
                </a:lnTo>
                <a:lnTo>
                  <a:pt x="965" y="1624"/>
                </a:lnTo>
                <a:lnTo>
                  <a:pt x="965" y="1626"/>
                </a:lnTo>
                <a:lnTo>
                  <a:pt x="967" y="1626"/>
                </a:lnTo>
                <a:lnTo>
                  <a:pt x="968" y="1626"/>
                </a:lnTo>
                <a:lnTo>
                  <a:pt x="968" y="1627"/>
                </a:lnTo>
                <a:lnTo>
                  <a:pt x="970" y="1627"/>
                </a:lnTo>
                <a:lnTo>
                  <a:pt x="970" y="1629"/>
                </a:lnTo>
                <a:lnTo>
                  <a:pt x="968" y="1629"/>
                </a:lnTo>
                <a:lnTo>
                  <a:pt x="967" y="1629"/>
                </a:lnTo>
                <a:lnTo>
                  <a:pt x="965" y="1629"/>
                </a:lnTo>
                <a:lnTo>
                  <a:pt x="963" y="1629"/>
                </a:lnTo>
                <a:lnTo>
                  <a:pt x="965" y="1629"/>
                </a:lnTo>
                <a:lnTo>
                  <a:pt x="963" y="1627"/>
                </a:lnTo>
                <a:lnTo>
                  <a:pt x="963" y="1629"/>
                </a:lnTo>
                <a:lnTo>
                  <a:pt x="962" y="1629"/>
                </a:lnTo>
                <a:lnTo>
                  <a:pt x="960" y="1629"/>
                </a:lnTo>
                <a:lnTo>
                  <a:pt x="960" y="1627"/>
                </a:lnTo>
                <a:lnTo>
                  <a:pt x="959" y="1627"/>
                </a:lnTo>
                <a:lnTo>
                  <a:pt x="959" y="1626"/>
                </a:lnTo>
                <a:lnTo>
                  <a:pt x="959" y="1624"/>
                </a:lnTo>
                <a:lnTo>
                  <a:pt x="957" y="1624"/>
                </a:lnTo>
                <a:lnTo>
                  <a:pt x="957" y="1623"/>
                </a:lnTo>
                <a:lnTo>
                  <a:pt x="959" y="1623"/>
                </a:lnTo>
                <a:close/>
                <a:moveTo>
                  <a:pt x="1109" y="1631"/>
                </a:moveTo>
                <a:lnTo>
                  <a:pt x="1109" y="1632"/>
                </a:lnTo>
                <a:lnTo>
                  <a:pt x="1107" y="1634"/>
                </a:lnTo>
                <a:lnTo>
                  <a:pt x="1106" y="1634"/>
                </a:lnTo>
                <a:lnTo>
                  <a:pt x="1106" y="1635"/>
                </a:lnTo>
                <a:lnTo>
                  <a:pt x="1104" y="1635"/>
                </a:lnTo>
                <a:lnTo>
                  <a:pt x="1104" y="1637"/>
                </a:lnTo>
                <a:lnTo>
                  <a:pt x="1103" y="1637"/>
                </a:lnTo>
                <a:lnTo>
                  <a:pt x="1103" y="1635"/>
                </a:lnTo>
                <a:lnTo>
                  <a:pt x="1101" y="1634"/>
                </a:lnTo>
                <a:lnTo>
                  <a:pt x="1103" y="1634"/>
                </a:lnTo>
                <a:lnTo>
                  <a:pt x="1103" y="1632"/>
                </a:lnTo>
                <a:lnTo>
                  <a:pt x="1103" y="1631"/>
                </a:lnTo>
                <a:lnTo>
                  <a:pt x="1101" y="1631"/>
                </a:lnTo>
                <a:lnTo>
                  <a:pt x="1099" y="1631"/>
                </a:lnTo>
                <a:lnTo>
                  <a:pt x="1099" y="1629"/>
                </a:lnTo>
                <a:lnTo>
                  <a:pt x="1099" y="1627"/>
                </a:lnTo>
                <a:lnTo>
                  <a:pt x="1099" y="1626"/>
                </a:lnTo>
                <a:lnTo>
                  <a:pt x="1101" y="1626"/>
                </a:lnTo>
                <a:lnTo>
                  <a:pt x="1103" y="1626"/>
                </a:lnTo>
                <a:lnTo>
                  <a:pt x="1103" y="1624"/>
                </a:lnTo>
                <a:lnTo>
                  <a:pt x="1104" y="1624"/>
                </a:lnTo>
                <a:lnTo>
                  <a:pt x="1106" y="1623"/>
                </a:lnTo>
                <a:lnTo>
                  <a:pt x="1106" y="1621"/>
                </a:lnTo>
                <a:lnTo>
                  <a:pt x="1107" y="1621"/>
                </a:lnTo>
                <a:lnTo>
                  <a:pt x="1109" y="1621"/>
                </a:lnTo>
                <a:lnTo>
                  <a:pt x="1109" y="1623"/>
                </a:lnTo>
                <a:lnTo>
                  <a:pt x="1109" y="1624"/>
                </a:lnTo>
                <a:lnTo>
                  <a:pt x="1109" y="1626"/>
                </a:lnTo>
                <a:lnTo>
                  <a:pt x="1107" y="1626"/>
                </a:lnTo>
                <a:lnTo>
                  <a:pt x="1107" y="1627"/>
                </a:lnTo>
                <a:lnTo>
                  <a:pt x="1107" y="1629"/>
                </a:lnTo>
                <a:lnTo>
                  <a:pt x="1107" y="1631"/>
                </a:lnTo>
                <a:lnTo>
                  <a:pt x="1109" y="1631"/>
                </a:lnTo>
                <a:close/>
                <a:moveTo>
                  <a:pt x="1026" y="1619"/>
                </a:moveTo>
                <a:lnTo>
                  <a:pt x="1024" y="1619"/>
                </a:lnTo>
                <a:lnTo>
                  <a:pt x="1026" y="1619"/>
                </a:lnTo>
                <a:close/>
                <a:moveTo>
                  <a:pt x="1131" y="1618"/>
                </a:moveTo>
                <a:lnTo>
                  <a:pt x="1131" y="1619"/>
                </a:lnTo>
                <a:lnTo>
                  <a:pt x="1131" y="1621"/>
                </a:lnTo>
                <a:lnTo>
                  <a:pt x="1130" y="1621"/>
                </a:lnTo>
                <a:lnTo>
                  <a:pt x="1128" y="1621"/>
                </a:lnTo>
                <a:lnTo>
                  <a:pt x="1128" y="1619"/>
                </a:lnTo>
                <a:lnTo>
                  <a:pt x="1128" y="1618"/>
                </a:lnTo>
                <a:lnTo>
                  <a:pt x="1130" y="1618"/>
                </a:lnTo>
                <a:lnTo>
                  <a:pt x="1131" y="1618"/>
                </a:lnTo>
                <a:close/>
                <a:moveTo>
                  <a:pt x="1023" y="1619"/>
                </a:moveTo>
                <a:lnTo>
                  <a:pt x="1023" y="1618"/>
                </a:lnTo>
                <a:lnTo>
                  <a:pt x="1023" y="1619"/>
                </a:lnTo>
                <a:close/>
                <a:moveTo>
                  <a:pt x="1024" y="1619"/>
                </a:moveTo>
                <a:lnTo>
                  <a:pt x="1023" y="1618"/>
                </a:lnTo>
                <a:lnTo>
                  <a:pt x="1024" y="1618"/>
                </a:lnTo>
                <a:lnTo>
                  <a:pt x="1024" y="1619"/>
                </a:lnTo>
                <a:close/>
                <a:moveTo>
                  <a:pt x="1104" y="1615"/>
                </a:moveTo>
                <a:lnTo>
                  <a:pt x="1103" y="1615"/>
                </a:lnTo>
                <a:lnTo>
                  <a:pt x="1103" y="1613"/>
                </a:lnTo>
                <a:lnTo>
                  <a:pt x="1104" y="1613"/>
                </a:lnTo>
                <a:lnTo>
                  <a:pt x="1104" y="1615"/>
                </a:lnTo>
                <a:close/>
                <a:moveTo>
                  <a:pt x="1079" y="1613"/>
                </a:moveTo>
                <a:lnTo>
                  <a:pt x="1077" y="1611"/>
                </a:lnTo>
                <a:lnTo>
                  <a:pt x="1079" y="1611"/>
                </a:lnTo>
                <a:lnTo>
                  <a:pt x="1079" y="1613"/>
                </a:lnTo>
                <a:close/>
                <a:moveTo>
                  <a:pt x="1026" y="1610"/>
                </a:moveTo>
                <a:lnTo>
                  <a:pt x="1026" y="1611"/>
                </a:lnTo>
                <a:lnTo>
                  <a:pt x="1026" y="1610"/>
                </a:lnTo>
                <a:close/>
                <a:moveTo>
                  <a:pt x="181" y="1608"/>
                </a:moveTo>
                <a:lnTo>
                  <a:pt x="181" y="1610"/>
                </a:lnTo>
                <a:lnTo>
                  <a:pt x="181" y="1608"/>
                </a:lnTo>
                <a:lnTo>
                  <a:pt x="181" y="1610"/>
                </a:lnTo>
                <a:lnTo>
                  <a:pt x="179" y="1610"/>
                </a:lnTo>
                <a:lnTo>
                  <a:pt x="179" y="1608"/>
                </a:lnTo>
                <a:lnTo>
                  <a:pt x="181" y="1608"/>
                </a:lnTo>
                <a:close/>
                <a:moveTo>
                  <a:pt x="1011" y="1603"/>
                </a:moveTo>
                <a:lnTo>
                  <a:pt x="1011" y="1602"/>
                </a:lnTo>
                <a:lnTo>
                  <a:pt x="1011" y="1603"/>
                </a:lnTo>
                <a:close/>
                <a:moveTo>
                  <a:pt x="1018" y="1600"/>
                </a:moveTo>
                <a:lnTo>
                  <a:pt x="1019" y="1600"/>
                </a:lnTo>
                <a:lnTo>
                  <a:pt x="1019" y="1602"/>
                </a:lnTo>
                <a:lnTo>
                  <a:pt x="1018" y="1602"/>
                </a:lnTo>
                <a:lnTo>
                  <a:pt x="1016" y="1602"/>
                </a:lnTo>
                <a:lnTo>
                  <a:pt x="1018" y="1602"/>
                </a:lnTo>
                <a:lnTo>
                  <a:pt x="1018" y="1600"/>
                </a:lnTo>
                <a:close/>
                <a:moveTo>
                  <a:pt x="944" y="1599"/>
                </a:moveTo>
                <a:lnTo>
                  <a:pt x="944" y="1597"/>
                </a:lnTo>
                <a:lnTo>
                  <a:pt x="946" y="1599"/>
                </a:lnTo>
                <a:lnTo>
                  <a:pt x="944" y="1599"/>
                </a:lnTo>
                <a:close/>
                <a:moveTo>
                  <a:pt x="949" y="1599"/>
                </a:moveTo>
                <a:lnTo>
                  <a:pt x="947" y="1597"/>
                </a:lnTo>
                <a:lnTo>
                  <a:pt x="947" y="1595"/>
                </a:lnTo>
                <a:lnTo>
                  <a:pt x="949" y="1595"/>
                </a:lnTo>
                <a:lnTo>
                  <a:pt x="949" y="1597"/>
                </a:lnTo>
                <a:lnTo>
                  <a:pt x="949" y="1599"/>
                </a:lnTo>
                <a:close/>
                <a:moveTo>
                  <a:pt x="975" y="1594"/>
                </a:moveTo>
                <a:lnTo>
                  <a:pt x="975" y="1595"/>
                </a:lnTo>
                <a:lnTo>
                  <a:pt x="976" y="1595"/>
                </a:lnTo>
                <a:lnTo>
                  <a:pt x="978" y="1597"/>
                </a:lnTo>
                <a:lnTo>
                  <a:pt x="978" y="1599"/>
                </a:lnTo>
                <a:lnTo>
                  <a:pt x="976" y="1599"/>
                </a:lnTo>
                <a:lnTo>
                  <a:pt x="978" y="1600"/>
                </a:lnTo>
                <a:lnTo>
                  <a:pt x="978" y="1599"/>
                </a:lnTo>
                <a:lnTo>
                  <a:pt x="979" y="1599"/>
                </a:lnTo>
                <a:lnTo>
                  <a:pt x="981" y="1599"/>
                </a:lnTo>
                <a:lnTo>
                  <a:pt x="981" y="1600"/>
                </a:lnTo>
                <a:lnTo>
                  <a:pt x="983" y="1602"/>
                </a:lnTo>
                <a:lnTo>
                  <a:pt x="983" y="1603"/>
                </a:lnTo>
                <a:lnTo>
                  <a:pt x="984" y="1605"/>
                </a:lnTo>
                <a:lnTo>
                  <a:pt x="986" y="1605"/>
                </a:lnTo>
                <a:lnTo>
                  <a:pt x="986" y="1607"/>
                </a:lnTo>
                <a:lnTo>
                  <a:pt x="987" y="1607"/>
                </a:lnTo>
                <a:lnTo>
                  <a:pt x="987" y="1608"/>
                </a:lnTo>
                <a:lnTo>
                  <a:pt x="989" y="1610"/>
                </a:lnTo>
                <a:lnTo>
                  <a:pt x="989" y="1611"/>
                </a:lnTo>
                <a:lnTo>
                  <a:pt x="989" y="1613"/>
                </a:lnTo>
                <a:lnTo>
                  <a:pt x="991" y="1613"/>
                </a:lnTo>
                <a:lnTo>
                  <a:pt x="991" y="1611"/>
                </a:lnTo>
                <a:lnTo>
                  <a:pt x="991" y="1613"/>
                </a:lnTo>
                <a:lnTo>
                  <a:pt x="992" y="1613"/>
                </a:lnTo>
                <a:lnTo>
                  <a:pt x="992" y="1615"/>
                </a:lnTo>
                <a:lnTo>
                  <a:pt x="994" y="1615"/>
                </a:lnTo>
                <a:lnTo>
                  <a:pt x="992" y="1615"/>
                </a:lnTo>
                <a:lnTo>
                  <a:pt x="994" y="1616"/>
                </a:lnTo>
                <a:lnTo>
                  <a:pt x="995" y="1616"/>
                </a:lnTo>
                <a:lnTo>
                  <a:pt x="995" y="1618"/>
                </a:lnTo>
                <a:lnTo>
                  <a:pt x="997" y="1618"/>
                </a:lnTo>
                <a:lnTo>
                  <a:pt x="997" y="1619"/>
                </a:lnTo>
                <a:lnTo>
                  <a:pt x="997" y="1621"/>
                </a:lnTo>
                <a:lnTo>
                  <a:pt x="999" y="1621"/>
                </a:lnTo>
                <a:lnTo>
                  <a:pt x="999" y="1623"/>
                </a:lnTo>
                <a:lnTo>
                  <a:pt x="997" y="1623"/>
                </a:lnTo>
                <a:lnTo>
                  <a:pt x="997" y="1624"/>
                </a:lnTo>
                <a:lnTo>
                  <a:pt x="999" y="1624"/>
                </a:lnTo>
                <a:lnTo>
                  <a:pt x="999" y="1623"/>
                </a:lnTo>
                <a:lnTo>
                  <a:pt x="999" y="1624"/>
                </a:lnTo>
                <a:lnTo>
                  <a:pt x="999" y="1626"/>
                </a:lnTo>
                <a:lnTo>
                  <a:pt x="997" y="1627"/>
                </a:lnTo>
                <a:lnTo>
                  <a:pt x="997" y="1629"/>
                </a:lnTo>
                <a:lnTo>
                  <a:pt x="995" y="1629"/>
                </a:lnTo>
                <a:lnTo>
                  <a:pt x="994" y="1629"/>
                </a:lnTo>
                <a:lnTo>
                  <a:pt x="994" y="1631"/>
                </a:lnTo>
                <a:lnTo>
                  <a:pt x="995" y="1631"/>
                </a:lnTo>
                <a:lnTo>
                  <a:pt x="994" y="1631"/>
                </a:lnTo>
                <a:lnTo>
                  <a:pt x="994" y="1632"/>
                </a:lnTo>
                <a:lnTo>
                  <a:pt x="992" y="1632"/>
                </a:lnTo>
                <a:lnTo>
                  <a:pt x="991" y="1634"/>
                </a:lnTo>
                <a:lnTo>
                  <a:pt x="989" y="1632"/>
                </a:lnTo>
                <a:lnTo>
                  <a:pt x="987" y="1632"/>
                </a:lnTo>
                <a:lnTo>
                  <a:pt x="987" y="1631"/>
                </a:lnTo>
                <a:lnTo>
                  <a:pt x="986" y="1631"/>
                </a:lnTo>
                <a:lnTo>
                  <a:pt x="984" y="1631"/>
                </a:lnTo>
                <a:lnTo>
                  <a:pt x="983" y="1629"/>
                </a:lnTo>
                <a:lnTo>
                  <a:pt x="981" y="1629"/>
                </a:lnTo>
                <a:lnTo>
                  <a:pt x="981" y="1627"/>
                </a:lnTo>
                <a:lnTo>
                  <a:pt x="981" y="1629"/>
                </a:lnTo>
                <a:lnTo>
                  <a:pt x="981" y="1627"/>
                </a:lnTo>
                <a:lnTo>
                  <a:pt x="979" y="1627"/>
                </a:lnTo>
                <a:lnTo>
                  <a:pt x="979" y="1629"/>
                </a:lnTo>
                <a:lnTo>
                  <a:pt x="979" y="1627"/>
                </a:lnTo>
                <a:lnTo>
                  <a:pt x="978" y="1627"/>
                </a:lnTo>
                <a:lnTo>
                  <a:pt x="976" y="1627"/>
                </a:lnTo>
                <a:lnTo>
                  <a:pt x="975" y="1626"/>
                </a:lnTo>
                <a:lnTo>
                  <a:pt x="973" y="1626"/>
                </a:lnTo>
                <a:lnTo>
                  <a:pt x="971" y="1626"/>
                </a:lnTo>
                <a:lnTo>
                  <a:pt x="970" y="1626"/>
                </a:lnTo>
                <a:lnTo>
                  <a:pt x="968" y="1626"/>
                </a:lnTo>
                <a:lnTo>
                  <a:pt x="968" y="1624"/>
                </a:lnTo>
                <a:lnTo>
                  <a:pt x="967" y="1626"/>
                </a:lnTo>
                <a:lnTo>
                  <a:pt x="965" y="1624"/>
                </a:lnTo>
                <a:lnTo>
                  <a:pt x="963" y="1624"/>
                </a:lnTo>
                <a:lnTo>
                  <a:pt x="963" y="1623"/>
                </a:lnTo>
                <a:lnTo>
                  <a:pt x="962" y="1623"/>
                </a:lnTo>
                <a:lnTo>
                  <a:pt x="962" y="1624"/>
                </a:lnTo>
                <a:lnTo>
                  <a:pt x="962" y="1623"/>
                </a:lnTo>
                <a:lnTo>
                  <a:pt x="960" y="1623"/>
                </a:lnTo>
                <a:lnTo>
                  <a:pt x="959" y="1621"/>
                </a:lnTo>
                <a:lnTo>
                  <a:pt x="960" y="1621"/>
                </a:lnTo>
                <a:lnTo>
                  <a:pt x="959" y="1619"/>
                </a:lnTo>
                <a:lnTo>
                  <a:pt x="959" y="1618"/>
                </a:lnTo>
                <a:lnTo>
                  <a:pt x="957" y="1619"/>
                </a:lnTo>
                <a:lnTo>
                  <a:pt x="957" y="1618"/>
                </a:lnTo>
                <a:lnTo>
                  <a:pt x="957" y="1616"/>
                </a:lnTo>
                <a:lnTo>
                  <a:pt x="955" y="1616"/>
                </a:lnTo>
                <a:lnTo>
                  <a:pt x="957" y="1616"/>
                </a:lnTo>
                <a:lnTo>
                  <a:pt x="957" y="1615"/>
                </a:lnTo>
                <a:lnTo>
                  <a:pt x="955" y="1615"/>
                </a:lnTo>
                <a:lnTo>
                  <a:pt x="955" y="1613"/>
                </a:lnTo>
                <a:lnTo>
                  <a:pt x="955" y="1611"/>
                </a:lnTo>
                <a:lnTo>
                  <a:pt x="954" y="1611"/>
                </a:lnTo>
                <a:lnTo>
                  <a:pt x="955" y="1611"/>
                </a:lnTo>
                <a:lnTo>
                  <a:pt x="955" y="1610"/>
                </a:lnTo>
                <a:lnTo>
                  <a:pt x="954" y="1610"/>
                </a:lnTo>
                <a:lnTo>
                  <a:pt x="955" y="1610"/>
                </a:lnTo>
                <a:lnTo>
                  <a:pt x="955" y="1608"/>
                </a:lnTo>
                <a:lnTo>
                  <a:pt x="955" y="1607"/>
                </a:lnTo>
                <a:lnTo>
                  <a:pt x="954" y="1607"/>
                </a:lnTo>
                <a:lnTo>
                  <a:pt x="952" y="1605"/>
                </a:lnTo>
                <a:lnTo>
                  <a:pt x="952" y="1603"/>
                </a:lnTo>
                <a:lnTo>
                  <a:pt x="952" y="1602"/>
                </a:lnTo>
                <a:lnTo>
                  <a:pt x="952" y="1600"/>
                </a:lnTo>
                <a:lnTo>
                  <a:pt x="954" y="1600"/>
                </a:lnTo>
                <a:lnTo>
                  <a:pt x="954" y="1599"/>
                </a:lnTo>
                <a:lnTo>
                  <a:pt x="954" y="1597"/>
                </a:lnTo>
                <a:lnTo>
                  <a:pt x="955" y="1597"/>
                </a:lnTo>
                <a:lnTo>
                  <a:pt x="954" y="1597"/>
                </a:lnTo>
                <a:lnTo>
                  <a:pt x="955" y="1599"/>
                </a:lnTo>
                <a:lnTo>
                  <a:pt x="955" y="1597"/>
                </a:lnTo>
                <a:lnTo>
                  <a:pt x="955" y="1595"/>
                </a:lnTo>
                <a:lnTo>
                  <a:pt x="957" y="1595"/>
                </a:lnTo>
                <a:lnTo>
                  <a:pt x="959" y="1595"/>
                </a:lnTo>
                <a:lnTo>
                  <a:pt x="960" y="1595"/>
                </a:lnTo>
                <a:lnTo>
                  <a:pt x="962" y="1595"/>
                </a:lnTo>
                <a:lnTo>
                  <a:pt x="963" y="1595"/>
                </a:lnTo>
                <a:lnTo>
                  <a:pt x="965" y="1595"/>
                </a:lnTo>
                <a:lnTo>
                  <a:pt x="967" y="1595"/>
                </a:lnTo>
                <a:lnTo>
                  <a:pt x="968" y="1595"/>
                </a:lnTo>
                <a:lnTo>
                  <a:pt x="970" y="1595"/>
                </a:lnTo>
                <a:lnTo>
                  <a:pt x="971" y="1595"/>
                </a:lnTo>
                <a:lnTo>
                  <a:pt x="973" y="1595"/>
                </a:lnTo>
                <a:lnTo>
                  <a:pt x="973" y="1594"/>
                </a:lnTo>
                <a:lnTo>
                  <a:pt x="973" y="1595"/>
                </a:lnTo>
                <a:lnTo>
                  <a:pt x="975" y="1595"/>
                </a:lnTo>
                <a:lnTo>
                  <a:pt x="975" y="1594"/>
                </a:lnTo>
                <a:close/>
                <a:moveTo>
                  <a:pt x="968" y="1594"/>
                </a:moveTo>
                <a:lnTo>
                  <a:pt x="970" y="1594"/>
                </a:lnTo>
                <a:lnTo>
                  <a:pt x="971" y="1594"/>
                </a:lnTo>
                <a:lnTo>
                  <a:pt x="970" y="1594"/>
                </a:lnTo>
                <a:lnTo>
                  <a:pt x="968" y="1594"/>
                </a:lnTo>
                <a:close/>
                <a:moveTo>
                  <a:pt x="962" y="1592"/>
                </a:moveTo>
                <a:lnTo>
                  <a:pt x="963" y="1592"/>
                </a:lnTo>
                <a:lnTo>
                  <a:pt x="965" y="1592"/>
                </a:lnTo>
                <a:lnTo>
                  <a:pt x="965" y="1594"/>
                </a:lnTo>
                <a:lnTo>
                  <a:pt x="965" y="1595"/>
                </a:lnTo>
                <a:lnTo>
                  <a:pt x="963" y="1595"/>
                </a:lnTo>
                <a:lnTo>
                  <a:pt x="963" y="1594"/>
                </a:lnTo>
                <a:lnTo>
                  <a:pt x="962" y="1594"/>
                </a:lnTo>
                <a:lnTo>
                  <a:pt x="960" y="1594"/>
                </a:lnTo>
                <a:lnTo>
                  <a:pt x="959" y="1594"/>
                </a:lnTo>
                <a:lnTo>
                  <a:pt x="959" y="1592"/>
                </a:lnTo>
                <a:lnTo>
                  <a:pt x="960" y="1592"/>
                </a:lnTo>
                <a:lnTo>
                  <a:pt x="962" y="1592"/>
                </a:lnTo>
                <a:close/>
                <a:moveTo>
                  <a:pt x="875" y="1591"/>
                </a:moveTo>
                <a:lnTo>
                  <a:pt x="875" y="1592"/>
                </a:lnTo>
                <a:lnTo>
                  <a:pt x="875" y="1591"/>
                </a:lnTo>
                <a:lnTo>
                  <a:pt x="875" y="1592"/>
                </a:lnTo>
                <a:lnTo>
                  <a:pt x="874" y="1592"/>
                </a:lnTo>
                <a:lnTo>
                  <a:pt x="874" y="1591"/>
                </a:lnTo>
                <a:lnTo>
                  <a:pt x="875" y="1591"/>
                </a:lnTo>
                <a:lnTo>
                  <a:pt x="874" y="1591"/>
                </a:lnTo>
                <a:lnTo>
                  <a:pt x="875" y="1591"/>
                </a:lnTo>
                <a:close/>
                <a:moveTo>
                  <a:pt x="947" y="1591"/>
                </a:moveTo>
                <a:lnTo>
                  <a:pt x="947" y="1589"/>
                </a:lnTo>
                <a:lnTo>
                  <a:pt x="947" y="1591"/>
                </a:lnTo>
                <a:close/>
                <a:moveTo>
                  <a:pt x="959" y="1591"/>
                </a:moveTo>
                <a:lnTo>
                  <a:pt x="957" y="1591"/>
                </a:lnTo>
                <a:lnTo>
                  <a:pt x="957" y="1589"/>
                </a:lnTo>
                <a:lnTo>
                  <a:pt x="959" y="1589"/>
                </a:lnTo>
                <a:lnTo>
                  <a:pt x="959" y="1591"/>
                </a:lnTo>
                <a:close/>
                <a:moveTo>
                  <a:pt x="954" y="1592"/>
                </a:moveTo>
                <a:lnTo>
                  <a:pt x="954" y="1591"/>
                </a:lnTo>
                <a:lnTo>
                  <a:pt x="954" y="1589"/>
                </a:lnTo>
                <a:lnTo>
                  <a:pt x="954" y="1591"/>
                </a:lnTo>
                <a:lnTo>
                  <a:pt x="955" y="1591"/>
                </a:lnTo>
                <a:lnTo>
                  <a:pt x="955" y="1592"/>
                </a:lnTo>
                <a:lnTo>
                  <a:pt x="954" y="1592"/>
                </a:lnTo>
                <a:close/>
                <a:moveTo>
                  <a:pt x="959" y="1587"/>
                </a:moveTo>
                <a:lnTo>
                  <a:pt x="960" y="1587"/>
                </a:lnTo>
                <a:lnTo>
                  <a:pt x="960" y="1589"/>
                </a:lnTo>
                <a:lnTo>
                  <a:pt x="959" y="1589"/>
                </a:lnTo>
                <a:lnTo>
                  <a:pt x="959" y="1587"/>
                </a:lnTo>
                <a:close/>
                <a:moveTo>
                  <a:pt x="957" y="1589"/>
                </a:moveTo>
                <a:lnTo>
                  <a:pt x="957" y="1587"/>
                </a:lnTo>
                <a:lnTo>
                  <a:pt x="957" y="1589"/>
                </a:lnTo>
                <a:close/>
                <a:moveTo>
                  <a:pt x="943" y="1589"/>
                </a:moveTo>
                <a:lnTo>
                  <a:pt x="943" y="1587"/>
                </a:lnTo>
                <a:lnTo>
                  <a:pt x="944" y="1587"/>
                </a:lnTo>
                <a:lnTo>
                  <a:pt x="943" y="1587"/>
                </a:lnTo>
                <a:lnTo>
                  <a:pt x="944" y="1587"/>
                </a:lnTo>
                <a:lnTo>
                  <a:pt x="943" y="1587"/>
                </a:lnTo>
                <a:lnTo>
                  <a:pt x="943" y="1589"/>
                </a:lnTo>
                <a:close/>
                <a:moveTo>
                  <a:pt x="960" y="1587"/>
                </a:moveTo>
                <a:lnTo>
                  <a:pt x="960" y="1586"/>
                </a:lnTo>
                <a:lnTo>
                  <a:pt x="962" y="1586"/>
                </a:lnTo>
                <a:lnTo>
                  <a:pt x="962" y="1587"/>
                </a:lnTo>
                <a:lnTo>
                  <a:pt x="960" y="1587"/>
                </a:lnTo>
                <a:close/>
                <a:moveTo>
                  <a:pt x="279" y="1587"/>
                </a:moveTo>
                <a:lnTo>
                  <a:pt x="277" y="1586"/>
                </a:lnTo>
                <a:lnTo>
                  <a:pt x="279" y="1586"/>
                </a:lnTo>
                <a:lnTo>
                  <a:pt x="279" y="1587"/>
                </a:lnTo>
                <a:close/>
                <a:moveTo>
                  <a:pt x="947" y="1586"/>
                </a:moveTo>
                <a:lnTo>
                  <a:pt x="946" y="1586"/>
                </a:lnTo>
                <a:lnTo>
                  <a:pt x="947" y="1586"/>
                </a:lnTo>
                <a:close/>
                <a:moveTo>
                  <a:pt x="959" y="1586"/>
                </a:moveTo>
                <a:lnTo>
                  <a:pt x="960" y="1586"/>
                </a:lnTo>
                <a:lnTo>
                  <a:pt x="960" y="1587"/>
                </a:lnTo>
                <a:lnTo>
                  <a:pt x="959" y="1587"/>
                </a:lnTo>
                <a:lnTo>
                  <a:pt x="957" y="1587"/>
                </a:lnTo>
                <a:lnTo>
                  <a:pt x="957" y="1586"/>
                </a:lnTo>
                <a:lnTo>
                  <a:pt x="959" y="1586"/>
                </a:lnTo>
                <a:close/>
                <a:moveTo>
                  <a:pt x="282" y="1586"/>
                </a:moveTo>
                <a:lnTo>
                  <a:pt x="280" y="1586"/>
                </a:lnTo>
                <a:lnTo>
                  <a:pt x="282" y="1586"/>
                </a:lnTo>
                <a:lnTo>
                  <a:pt x="282" y="1584"/>
                </a:lnTo>
                <a:lnTo>
                  <a:pt x="282" y="1586"/>
                </a:lnTo>
                <a:close/>
                <a:moveTo>
                  <a:pt x="955" y="1586"/>
                </a:moveTo>
                <a:lnTo>
                  <a:pt x="954" y="1586"/>
                </a:lnTo>
                <a:lnTo>
                  <a:pt x="954" y="1584"/>
                </a:lnTo>
                <a:lnTo>
                  <a:pt x="955" y="1584"/>
                </a:lnTo>
                <a:lnTo>
                  <a:pt x="955" y="1583"/>
                </a:lnTo>
                <a:lnTo>
                  <a:pt x="957" y="1584"/>
                </a:lnTo>
                <a:lnTo>
                  <a:pt x="955" y="1584"/>
                </a:lnTo>
                <a:lnTo>
                  <a:pt x="955" y="1586"/>
                </a:lnTo>
                <a:close/>
                <a:moveTo>
                  <a:pt x="941" y="1583"/>
                </a:moveTo>
                <a:lnTo>
                  <a:pt x="941" y="1584"/>
                </a:lnTo>
                <a:lnTo>
                  <a:pt x="943" y="1584"/>
                </a:lnTo>
                <a:lnTo>
                  <a:pt x="943" y="1586"/>
                </a:lnTo>
                <a:lnTo>
                  <a:pt x="941" y="1586"/>
                </a:lnTo>
                <a:lnTo>
                  <a:pt x="941" y="1584"/>
                </a:lnTo>
                <a:lnTo>
                  <a:pt x="941" y="1583"/>
                </a:lnTo>
                <a:close/>
                <a:moveTo>
                  <a:pt x="935" y="1583"/>
                </a:moveTo>
                <a:lnTo>
                  <a:pt x="935" y="1584"/>
                </a:lnTo>
                <a:lnTo>
                  <a:pt x="933" y="1584"/>
                </a:lnTo>
                <a:lnTo>
                  <a:pt x="933" y="1583"/>
                </a:lnTo>
                <a:lnTo>
                  <a:pt x="935" y="1583"/>
                </a:lnTo>
                <a:close/>
                <a:moveTo>
                  <a:pt x="939" y="1584"/>
                </a:moveTo>
                <a:lnTo>
                  <a:pt x="938" y="1584"/>
                </a:lnTo>
                <a:lnTo>
                  <a:pt x="938" y="1583"/>
                </a:lnTo>
                <a:lnTo>
                  <a:pt x="939" y="1583"/>
                </a:lnTo>
                <a:lnTo>
                  <a:pt x="939" y="1584"/>
                </a:lnTo>
                <a:close/>
                <a:moveTo>
                  <a:pt x="946" y="1584"/>
                </a:moveTo>
                <a:lnTo>
                  <a:pt x="944" y="1584"/>
                </a:lnTo>
                <a:lnTo>
                  <a:pt x="944" y="1583"/>
                </a:lnTo>
                <a:lnTo>
                  <a:pt x="946" y="1583"/>
                </a:lnTo>
                <a:lnTo>
                  <a:pt x="946" y="1584"/>
                </a:lnTo>
                <a:close/>
                <a:moveTo>
                  <a:pt x="962" y="1583"/>
                </a:moveTo>
                <a:lnTo>
                  <a:pt x="962" y="1584"/>
                </a:lnTo>
                <a:lnTo>
                  <a:pt x="960" y="1584"/>
                </a:lnTo>
                <a:lnTo>
                  <a:pt x="960" y="1586"/>
                </a:lnTo>
                <a:lnTo>
                  <a:pt x="959" y="1586"/>
                </a:lnTo>
                <a:lnTo>
                  <a:pt x="959" y="1584"/>
                </a:lnTo>
                <a:lnTo>
                  <a:pt x="959" y="1583"/>
                </a:lnTo>
                <a:lnTo>
                  <a:pt x="960" y="1583"/>
                </a:lnTo>
                <a:lnTo>
                  <a:pt x="962" y="1583"/>
                </a:lnTo>
                <a:close/>
                <a:moveTo>
                  <a:pt x="915" y="1584"/>
                </a:moveTo>
                <a:lnTo>
                  <a:pt x="914" y="1584"/>
                </a:lnTo>
                <a:lnTo>
                  <a:pt x="912" y="1583"/>
                </a:lnTo>
                <a:lnTo>
                  <a:pt x="914" y="1583"/>
                </a:lnTo>
                <a:lnTo>
                  <a:pt x="915" y="1583"/>
                </a:lnTo>
                <a:lnTo>
                  <a:pt x="915" y="1584"/>
                </a:lnTo>
                <a:close/>
                <a:moveTo>
                  <a:pt x="1007" y="1584"/>
                </a:moveTo>
                <a:lnTo>
                  <a:pt x="1007" y="1583"/>
                </a:lnTo>
                <a:lnTo>
                  <a:pt x="1008" y="1583"/>
                </a:lnTo>
                <a:lnTo>
                  <a:pt x="1007" y="1583"/>
                </a:lnTo>
                <a:lnTo>
                  <a:pt x="1007" y="1584"/>
                </a:lnTo>
                <a:close/>
                <a:moveTo>
                  <a:pt x="315" y="1583"/>
                </a:moveTo>
                <a:lnTo>
                  <a:pt x="314" y="1583"/>
                </a:lnTo>
                <a:lnTo>
                  <a:pt x="314" y="1581"/>
                </a:lnTo>
                <a:lnTo>
                  <a:pt x="315" y="1581"/>
                </a:lnTo>
                <a:lnTo>
                  <a:pt x="315" y="1583"/>
                </a:lnTo>
                <a:close/>
                <a:moveTo>
                  <a:pt x="899" y="1581"/>
                </a:moveTo>
                <a:lnTo>
                  <a:pt x="901" y="1581"/>
                </a:lnTo>
                <a:lnTo>
                  <a:pt x="901" y="1583"/>
                </a:lnTo>
                <a:lnTo>
                  <a:pt x="903" y="1583"/>
                </a:lnTo>
                <a:lnTo>
                  <a:pt x="901" y="1583"/>
                </a:lnTo>
                <a:lnTo>
                  <a:pt x="899" y="1583"/>
                </a:lnTo>
                <a:lnTo>
                  <a:pt x="898" y="1583"/>
                </a:lnTo>
                <a:lnTo>
                  <a:pt x="898" y="1581"/>
                </a:lnTo>
                <a:lnTo>
                  <a:pt x="899" y="1581"/>
                </a:lnTo>
                <a:lnTo>
                  <a:pt x="898" y="1581"/>
                </a:lnTo>
                <a:lnTo>
                  <a:pt x="899" y="1581"/>
                </a:lnTo>
                <a:close/>
                <a:moveTo>
                  <a:pt x="936" y="1579"/>
                </a:moveTo>
                <a:lnTo>
                  <a:pt x="935" y="1579"/>
                </a:lnTo>
                <a:lnTo>
                  <a:pt x="935" y="1578"/>
                </a:lnTo>
                <a:lnTo>
                  <a:pt x="936" y="1578"/>
                </a:lnTo>
                <a:lnTo>
                  <a:pt x="936" y="1579"/>
                </a:lnTo>
                <a:close/>
                <a:moveTo>
                  <a:pt x="952" y="1579"/>
                </a:moveTo>
                <a:lnTo>
                  <a:pt x="952" y="1578"/>
                </a:lnTo>
                <a:lnTo>
                  <a:pt x="954" y="1578"/>
                </a:lnTo>
                <a:lnTo>
                  <a:pt x="952" y="1578"/>
                </a:lnTo>
                <a:lnTo>
                  <a:pt x="952" y="1579"/>
                </a:lnTo>
                <a:close/>
                <a:moveTo>
                  <a:pt x="923" y="1576"/>
                </a:moveTo>
                <a:lnTo>
                  <a:pt x="925" y="1576"/>
                </a:lnTo>
                <a:lnTo>
                  <a:pt x="925" y="1578"/>
                </a:lnTo>
                <a:lnTo>
                  <a:pt x="923" y="1578"/>
                </a:lnTo>
                <a:lnTo>
                  <a:pt x="923" y="1576"/>
                </a:lnTo>
                <a:close/>
                <a:moveTo>
                  <a:pt x="925" y="1578"/>
                </a:moveTo>
                <a:lnTo>
                  <a:pt x="925" y="1576"/>
                </a:lnTo>
                <a:lnTo>
                  <a:pt x="925" y="1578"/>
                </a:lnTo>
                <a:close/>
                <a:moveTo>
                  <a:pt x="1248" y="1575"/>
                </a:moveTo>
                <a:lnTo>
                  <a:pt x="1250" y="1575"/>
                </a:lnTo>
                <a:lnTo>
                  <a:pt x="1251" y="1575"/>
                </a:lnTo>
                <a:lnTo>
                  <a:pt x="1253" y="1576"/>
                </a:lnTo>
                <a:lnTo>
                  <a:pt x="1253" y="1575"/>
                </a:lnTo>
                <a:lnTo>
                  <a:pt x="1255" y="1576"/>
                </a:lnTo>
                <a:lnTo>
                  <a:pt x="1256" y="1576"/>
                </a:lnTo>
                <a:lnTo>
                  <a:pt x="1258" y="1576"/>
                </a:lnTo>
                <a:lnTo>
                  <a:pt x="1259" y="1576"/>
                </a:lnTo>
                <a:lnTo>
                  <a:pt x="1259" y="1578"/>
                </a:lnTo>
                <a:lnTo>
                  <a:pt x="1261" y="1578"/>
                </a:lnTo>
                <a:lnTo>
                  <a:pt x="1263" y="1578"/>
                </a:lnTo>
                <a:lnTo>
                  <a:pt x="1263" y="1579"/>
                </a:lnTo>
                <a:lnTo>
                  <a:pt x="1261" y="1579"/>
                </a:lnTo>
                <a:lnTo>
                  <a:pt x="1259" y="1579"/>
                </a:lnTo>
                <a:lnTo>
                  <a:pt x="1258" y="1579"/>
                </a:lnTo>
                <a:lnTo>
                  <a:pt x="1256" y="1579"/>
                </a:lnTo>
                <a:lnTo>
                  <a:pt x="1256" y="1578"/>
                </a:lnTo>
                <a:lnTo>
                  <a:pt x="1255" y="1578"/>
                </a:lnTo>
                <a:lnTo>
                  <a:pt x="1253" y="1578"/>
                </a:lnTo>
                <a:lnTo>
                  <a:pt x="1251" y="1578"/>
                </a:lnTo>
                <a:lnTo>
                  <a:pt x="1250" y="1578"/>
                </a:lnTo>
                <a:lnTo>
                  <a:pt x="1250" y="1576"/>
                </a:lnTo>
                <a:lnTo>
                  <a:pt x="1248" y="1576"/>
                </a:lnTo>
                <a:lnTo>
                  <a:pt x="1248" y="1575"/>
                </a:lnTo>
                <a:lnTo>
                  <a:pt x="1247" y="1575"/>
                </a:lnTo>
                <a:lnTo>
                  <a:pt x="1248" y="1575"/>
                </a:lnTo>
                <a:close/>
                <a:moveTo>
                  <a:pt x="306" y="1573"/>
                </a:moveTo>
                <a:lnTo>
                  <a:pt x="307" y="1573"/>
                </a:lnTo>
                <a:lnTo>
                  <a:pt x="306" y="1573"/>
                </a:lnTo>
                <a:close/>
                <a:moveTo>
                  <a:pt x="301" y="1571"/>
                </a:moveTo>
                <a:lnTo>
                  <a:pt x="301" y="1573"/>
                </a:lnTo>
                <a:lnTo>
                  <a:pt x="303" y="1573"/>
                </a:lnTo>
                <a:lnTo>
                  <a:pt x="303" y="1575"/>
                </a:lnTo>
                <a:lnTo>
                  <a:pt x="304" y="1575"/>
                </a:lnTo>
                <a:lnTo>
                  <a:pt x="304" y="1573"/>
                </a:lnTo>
                <a:lnTo>
                  <a:pt x="306" y="1573"/>
                </a:lnTo>
                <a:lnTo>
                  <a:pt x="306" y="1575"/>
                </a:lnTo>
                <a:lnTo>
                  <a:pt x="307" y="1576"/>
                </a:lnTo>
                <a:lnTo>
                  <a:pt x="307" y="1578"/>
                </a:lnTo>
                <a:lnTo>
                  <a:pt x="309" y="1578"/>
                </a:lnTo>
                <a:lnTo>
                  <a:pt x="309" y="1579"/>
                </a:lnTo>
                <a:lnTo>
                  <a:pt x="311" y="1579"/>
                </a:lnTo>
                <a:lnTo>
                  <a:pt x="309" y="1579"/>
                </a:lnTo>
                <a:lnTo>
                  <a:pt x="307" y="1579"/>
                </a:lnTo>
                <a:lnTo>
                  <a:pt x="306" y="1579"/>
                </a:lnTo>
                <a:lnTo>
                  <a:pt x="304" y="1579"/>
                </a:lnTo>
                <a:lnTo>
                  <a:pt x="303" y="1579"/>
                </a:lnTo>
                <a:lnTo>
                  <a:pt x="301" y="1579"/>
                </a:lnTo>
                <a:lnTo>
                  <a:pt x="299" y="1579"/>
                </a:lnTo>
                <a:lnTo>
                  <a:pt x="299" y="1578"/>
                </a:lnTo>
                <a:lnTo>
                  <a:pt x="299" y="1576"/>
                </a:lnTo>
                <a:lnTo>
                  <a:pt x="301" y="1576"/>
                </a:lnTo>
                <a:lnTo>
                  <a:pt x="301" y="1575"/>
                </a:lnTo>
                <a:lnTo>
                  <a:pt x="299" y="1573"/>
                </a:lnTo>
                <a:lnTo>
                  <a:pt x="299" y="1571"/>
                </a:lnTo>
                <a:lnTo>
                  <a:pt x="301" y="1571"/>
                </a:lnTo>
                <a:close/>
                <a:moveTo>
                  <a:pt x="1029" y="1570"/>
                </a:moveTo>
                <a:lnTo>
                  <a:pt x="1029" y="1571"/>
                </a:lnTo>
                <a:lnTo>
                  <a:pt x="1031" y="1573"/>
                </a:lnTo>
                <a:lnTo>
                  <a:pt x="1029" y="1573"/>
                </a:lnTo>
                <a:lnTo>
                  <a:pt x="1029" y="1575"/>
                </a:lnTo>
                <a:lnTo>
                  <a:pt x="1031" y="1575"/>
                </a:lnTo>
                <a:lnTo>
                  <a:pt x="1031" y="1576"/>
                </a:lnTo>
                <a:lnTo>
                  <a:pt x="1031" y="1578"/>
                </a:lnTo>
                <a:lnTo>
                  <a:pt x="1031" y="1579"/>
                </a:lnTo>
                <a:lnTo>
                  <a:pt x="1032" y="1579"/>
                </a:lnTo>
                <a:lnTo>
                  <a:pt x="1034" y="1581"/>
                </a:lnTo>
                <a:lnTo>
                  <a:pt x="1034" y="1583"/>
                </a:lnTo>
                <a:lnTo>
                  <a:pt x="1035" y="1583"/>
                </a:lnTo>
                <a:lnTo>
                  <a:pt x="1035" y="1584"/>
                </a:lnTo>
                <a:lnTo>
                  <a:pt x="1037" y="1584"/>
                </a:lnTo>
                <a:lnTo>
                  <a:pt x="1037" y="1586"/>
                </a:lnTo>
                <a:lnTo>
                  <a:pt x="1037" y="1587"/>
                </a:lnTo>
                <a:lnTo>
                  <a:pt x="1037" y="1589"/>
                </a:lnTo>
                <a:lnTo>
                  <a:pt x="1039" y="1589"/>
                </a:lnTo>
                <a:lnTo>
                  <a:pt x="1039" y="1591"/>
                </a:lnTo>
                <a:lnTo>
                  <a:pt x="1040" y="1591"/>
                </a:lnTo>
                <a:lnTo>
                  <a:pt x="1042" y="1591"/>
                </a:lnTo>
                <a:lnTo>
                  <a:pt x="1042" y="1592"/>
                </a:lnTo>
                <a:lnTo>
                  <a:pt x="1042" y="1594"/>
                </a:lnTo>
                <a:lnTo>
                  <a:pt x="1042" y="1595"/>
                </a:lnTo>
                <a:lnTo>
                  <a:pt x="1043" y="1595"/>
                </a:lnTo>
                <a:lnTo>
                  <a:pt x="1045" y="1595"/>
                </a:lnTo>
                <a:lnTo>
                  <a:pt x="1045" y="1597"/>
                </a:lnTo>
                <a:lnTo>
                  <a:pt x="1047" y="1597"/>
                </a:lnTo>
                <a:lnTo>
                  <a:pt x="1047" y="1599"/>
                </a:lnTo>
                <a:lnTo>
                  <a:pt x="1048" y="1599"/>
                </a:lnTo>
                <a:lnTo>
                  <a:pt x="1048" y="1600"/>
                </a:lnTo>
                <a:lnTo>
                  <a:pt x="1048" y="1602"/>
                </a:lnTo>
                <a:lnTo>
                  <a:pt x="1048" y="1603"/>
                </a:lnTo>
                <a:lnTo>
                  <a:pt x="1050" y="1603"/>
                </a:lnTo>
                <a:lnTo>
                  <a:pt x="1048" y="1603"/>
                </a:lnTo>
                <a:lnTo>
                  <a:pt x="1048" y="1605"/>
                </a:lnTo>
                <a:lnTo>
                  <a:pt x="1050" y="1605"/>
                </a:lnTo>
                <a:lnTo>
                  <a:pt x="1050" y="1607"/>
                </a:lnTo>
                <a:lnTo>
                  <a:pt x="1051" y="1607"/>
                </a:lnTo>
                <a:lnTo>
                  <a:pt x="1051" y="1608"/>
                </a:lnTo>
                <a:lnTo>
                  <a:pt x="1053" y="1608"/>
                </a:lnTo>
                <a:lnTo>
                  <a:pt x="1051" y="1610"/>
                </a:lnTo>
                <a:lnTo>
                  <a:pt x="1053" y="1610"/>
                </a:lnTo>
                <a:lnTo>
                  <a:pt x="1053" y="1611"/>
                </a:lnTo>
                <a:lnTo>
                  <a:pt x="1053" y="1613"/>
                </a:lnTo>
                <a:lnTo>
                  <a:pt x="1055" y="1613"/>
                </a:lnTo>
                <a:lnTo>
                  <a:pt x="1053" y="1613"/>
                </a:lnTo>
                <a:lnTo>
                  <a:pt x="1053" y="1615"/>
                </a:lnTo>
                <a:lnTo>
                  <a:pt x="1055" y="1615"/>
                </a:lnTo>
                <a:lnTo>
                  <a:pt x="1055" y="1616"/>
                </a:lnTo>
                <a:lnTo>
                  <a:pt x="1056" y="1616"/>
                </a:lnTo>
                <a:lnTo>
                  <a:pt x="1056" y="1618"/>
                </a:lnTo>
                <a:lnTo>
                  <a:pt x="1058" y="1618"/>
                </a:lnTo>
                <a:lnTo>
                  <a:pt x="1058" y="1619"/>
                </a:lnTo>
                <a:lnTo>
                  <a:pt x="1059" y="1619"/>
                </a:lnTo>
                <a:lnTo>
                  <a:pt x="1059" y="1621"/>
                </a:lnTo>
                <a:lnTo>
                  <a:pt x="1061" y="1621"/>
                </a:lnTo>
                <a:lnTo>
                  <a:pt x="1061" y="1623"/>
                </a:lnTo>
                <a:lnTo>
                  <a:pt x="1063" y="1623"/>
                </a:lnTo>
                <a:lnTo>
                  <a:pt x="1063" y="1624"/>
                </a:lnTo>
                <a:lnTo>
                  <a:pt x="1064" y="1624"/>
                </a:lnTo>
                <a:lnTo>
                  <a:pt x="1064" y="1626"/>
                </a:lnTo>
                <a:lnTo>
                  <a:pt x="1064" y="1627"/>
                </a:lnTo>
                <a:lnTo>
                  <a:pt x="1066" y="1627"/>
                </a:lnTo>
                <a:lnTo>
                  <a:pt x="1067" y="1629"/>
                </a:lnTo>
                <a:lnTo>
                  <a:pt x="1069" y="1629"/>
                </a:lnTo>
                <a:lnTo>
                  <a:pt x="1069" y="1631"/>
                </a:lnTo>
                <a:lnTo>
                  <a:pt x="1071" y="1631"/>
                </a:lnTo>
                <a:lnTo>
                  <a:pt x="1072" y="1632"/>
                </a:lnTo>
                <a:lnTo>
                  <a:pt x="1074" y="1632"/>
                </a:lnTo>
                <a:lnTo>
                  <a:pt x="1074" y="1634"/>
                </a:lnTo>
                <a:lnTo>
                  <a:pt x="1074" y="1635"/>
                </a:lnTo>
                <a:lnTo>
                  <a:pt x="1075" y="1635"/>
                </a:lnTo>
                <a:lnTo>
                  <a:pt x="1075" y="1637"/>
                </a:lnTo>
                <a:lnTo>
                  <a:pt x="1077" y="1639"/>
                </a:lnTo>
                <a:lnTo>
                  <a:pt x="1077" y="1640"/>
                </a:lnTo>
                <a:lnTo>
                  <a:pt x="1077" y="1642"/>
                </a:lnTo>
                <a:lnTo>
                  <a:pt x="1079" y="1643"/>
                </a:lnTo>
                <a:lnTo>
                  <a:pt x="1079" y="1645"/>
                </a:lnTo>
                <a:lnTo>
                  <a:pt x="1077" y="1645"/>
                </a:lnTo>
                <a:lnTo>
                  <a:pt x="1077" y="1647"/>
                </a:lnTo>
                <a:lnTo>
                  <a:pt x="1079" y="1647"/>
                </a:lnTo>
                <a:lnTo>
                  <a:pt x="1079" y="1648"/>
                </a:lnTo>
                <a:lnTo>
                  <a:pt x="1077" y="1648"/>
                </a:lnTo>
                <a:lnTo>
                  <a:pt x="1077" y="1650"/>
                </a:lnTo>
                <a:lnTo>
                  <a:pt x="1079" y="1650"/>
                </a:lnTo>
                <a:lnTo>
                  <a:pt x="1077" y="1651"/>
                </a:lnTo>
                <a:lnTo>
                  <a:pt x="1079" y="1651"/>
                </a:lnTo>
                <a:lnTo>
                  <a:pt x="1079" y="1653"/>
                </a:lnTo>
                <a:lnTo>
                  <a:pt x="1079" y="1655"/>
                </a:lnTo>
                <a:lnTo>
                  <a:pt x="1079" y="1656"/>
                </a:lnTo>
                <a:lnTo>
                  <a:pt x="1079" y="1658"/>
                </a:lnTo>
                <a:lnTo>
                  <a:pt x="1079" y="1659"/>
                </a:lnTo>
                <a:lnTo>
                  <a:pt x="1079" y="1661"/>
                </a:lnTo>
                <a:lnTo>
                  <a:pt x="1079" y="1663"/>
                </a:lnTo>
                <a:lnTo>
                  <a:pt x="1080" y="1663"/>
                </a:lnTo>
                <a:lnTo>
                  <a:pt x="1080" y="1664"/>
                </a:lnTo>
                <a:lnTo>
                  <a:pt x="1080" y="1666"/>
                </a:lnTo>
                <a:lnTo>
                  <a:pt x="1080" y="1667"/>
                </a:lnTo>
                <a:lnTo>
                  <a:pt x="1079" y="1667"/>
                </a:lnTo>
                <a:lnTo>
                  <a:pt x="1079" y="1669"/>
                </a:lnTo>
                <a:lnTo>
                  <a:pt x="1080" y="1667"/>
                </a:lnTo>
                <a:lnTo>
                  <a:pt x="1080" y="1669"/>
                </a:lnTo>
                <a:lnTo>
                  <a:pt x="1080" y="1671"/>
                </a:lnTo>
                <a:lnTo>
                  <a:pt x="1080" y="1672"/>
                </a:lnTo>
                <a:lnTo>
                  <a:pt x="1079" y="1672"/>
                </a:lnTo>
                <a:lnTo>
                  <a:pt x="1079" y="1674"/>
                </a:lnTo>
                <a:lnTo>
                  <a:pt x="1077" y="1674"/>
                </a:lnTo>
                <a:lnTo>
                  <a:pt x="1077" y="1675"/>
                </a:lnTo>
                <a:lnTo>
                  <a:pt x="1075" y="1675"/>
                </a:lnTo>
                <a:lnTo>
                  <a:pt x="1075" y="1674"/>
                </a:lnTo>
                <a:lnTo>
                  <a:pt x="1074" y="1675"/>
                </a:lnTo>
                <a:lnTo>
                  <a:pt x="1072" y="1675"/>
                </a:lnTo>
                <a:lnTo>
                  <a:pt x="1072" y="1677"/>
                </a:lnTo>
                <a:lnTo>
                  <a:pt x="1072" y="1675"/>
                </a:lnTo>
                <a:lnTo>
                  <a:pt x="1071" y="1675"/>
                </a:lnTo>
                <a:lnTo>
                  <a:pt x="1071" y="1674"/>
                </a:lnTo>
                <a:lnTo>
                  <a:pt x="1071" y="1675"/>
                </a:lnTo>
                <a:lnTo>
                  <a:pt x="1069" y="1675"/>
                </a:lnTo>
                <a:lnTo>
                  <a:pt x="1069" y="1674"/>
                </a:lnTo>
                <a:lnTo>
                  <a:pt x="1071" y="1674"/>
                </a:lnTo>
                <a:lnTo>
                  <a:pt x="1069" y="1674"/>
                </a:lnTo>
                <a:lnTo>
                  <a:pt x="1067" y="1674"/>
                </a:lnTo>
                <a:lnTo>
                  <a:pt x="1067" y="1672"/>
                </a:lnTo>
                <a:lnTo>
                  <a:pt x="1066" y="1672"/>
                </a:lnTo>
                <a:lnTo>
                  <a:pt x="1066" y="1674"/>
                </a:lnTo>
                <a:lnTo>
                  <a:pt x="1066" y="1672"/>
                </a:lnTo>
                <a:lnTo>
                  <a:pt x="1064" y="1672"/>
                </a:lnTo>
                <a:lnTo>
                  <a:pt x="1064" y="1671"/>
                </a:lnTo>
                <a:lnTo>
                  <a:pt x="1063" y="1671"/>
                </a:lnTo>
                <a:lnTo>
                  <a:pt x="1063" y="1669"/>
                </a:lnTo>
                <a:lnTo>
                  <a:pt x="1064" y="1669"/>
                </a:lnTo>
                <a:lnTo>
                  <a:pt x="1063" y="1669"/>
                </a:lnTo>
                <a:lnTo>
                  <a:pt x="1061" y="1669"/>
                </a:lnTo>
                <a:lnTo>
                  <a:pt x="1061" y="1667"/>
                </a:lnTo>
                <a:lnTo>
                  <a:pt x="1059" y="1667"/>
                </a:lnTo>
                <a:lnTo>
                  <a:pt x="1061" y="1667"/>
                </a:lnTo>
                <a:lnTo>
                  <a:pt x="1061" y="1666"/>
                </a:lnTo>
                <a:lnTo>
                  <a:pt x="1059" y="1667"/>
                </a:lnTo>
                <a:lnTo>
                  <a:pt x="1059" y="1666"/>
                </a:lnTo>
                <a:lnTo>
                  <a:pt x="1059" y="1667"/>
                </a:lnTo>
                <a:lnTo>
                  <a:pt x="1058" y="1667"/>
                </a:lnTo>
                <a:lnTo>
                  <a:pt x="1058" y="1666"/>
                </a:lnTo>
                <a:lnTo>
                  <a:pt x="1058" y="1664"/>
                </a:lnTo>
                <a:lnTo>
                  <a:pt x="1058" y="1663"/>
                </a:lnTo>
                <a:lnTo>
                  <a:pt x="1056" y="1663"/>
                </a:lnTo>
                <a:lnTo>
                  <a:pt x="1056" y="1664"/>
                </a:lnTo>
                <a:lnTo>
                  <a:pt x="1056" y="1663"/>
                </a:lnTo>
                <a:lnTo>
                  <a:pt x="1056" y="1661"/>
                </a:lnTo>
                <a:lnTo>
                  <a:pt x="1056" y="1663"/>
                </a:lnTo>
                <a:lnTo>
                  <a:pt x="1055" y="1663"/>
                </a:lnTo>
                <a:lnTo>
                  <a:pt x="1055" y="1661"/>
                </a:lnTo>
                <a:lnTo>
                  <a:pt x="1055" y="1663"/>
                </a:lnTo>
                <a:lnTo>
                  <a:pt x="1053" y="1663"/>
                </a:lnTo>
                <a:lnTo>
                  <a:pt x="1053" y="1661"/>
                </a:lnTo>
                <a:lnTo>
                  <a:pt x="1053" y="1659"/>
                </a:lnTo>
                <a:lnTo>
                  <a:pt x="1051" y="1659"/>
                </a:lnTo>
                <a:lnTo>
                  <a:pt x="1051" y="1658"/>
                </a:lnTo>
                <a:lnTo>
                  <a:pt x="1050" y="1658"/>
                </a:lnTo>
                <a:lnTo>
                  <a:pt x="1051" y="1658"/>
                </a:lnTo>
                <a:lnTo>
                  <a:pt x="1051" y="1656"/>
                </a:lnTo>
                <a:lnTo>
                  <a:pt x="1050" y="1656"/>
                </a:lnTo>
                <a:lnTo>
                  <a:pt x="1048" y="1656"/>
                </a:lnTo>
                <a:lnTo>
                  <a:pt x="1048" y="1655"/>
                </a:lnTo>
                <a:lnTo>
                  <a:pt x="1047" y="1655"/>
                </a:lnTo>
                <a:lnTo>
                  <a:pt x="1047" y="1653"/>
                </a:lnTo>
                <a:lnTo>
                  <a:pt x="1045" y="1653"/>
                </a:lnTo>
                <a:lnTo>
                  <a:pt x="1045" y="1651"/>
                </a:lnTo>
                <a:lnTo>
                  <a:pt x="1043" y="1651"/>
                </a:lnTo>
                <a:lnTo>
                  <a:pt x="1043" y="1650"/>
                </a:lnTo>
                <a:lnTo>
                  <a:pt x="1043" y="1648"/>
                </a:lnTo>
                <a:lnTo>
                  <a:pt x="1043" y="1647"/>
                </a:lnTo>
                <a:lnTo>
                  <a:pt x="1045" y="1647"/>
                </a:lnTo>
                <a:lnTo>
                  <a:pt x="1043" y="1647"/>
                </a:lnTo>
                <a:lnTo>
                  <a:pt x="1045" y="1645"/>
                </a:lnTo>
                <a:lnTo>
                  <a:pt x="1043" y="1645"/>
                </a:lnTo>
                <a:lnTo>
                  <a:pt x="1042" y="1645"/>
                </a:lnTo>
                <a:lnTo>
                  <a:pt x="1042" y="1643"/>
                </a:lnTo>
                <a:lnTo>
                  <a:pt x="1043" y="1643"/>
                </a:lnTo>
                <a:lnTo>
                  <a:pt x="1043" y="1642"/>
                </a:lnTo>
                <a:lnTo>
                  <a:pt x="1042" y="1642"/>
                </a:lnTo>
                <a:lnTo>
                  <a:pt x="1043" y="1642"/>
                </a:lnTo>
                <a:lnTo>
                  <a:pt x="1043" y="1640"/>
                </a:lnTo>
                <a:lnTo>
                  <a:pt x="1042" y="1640"/>
                </a:lnTo>
                <a:lnTo>
                  <a:pt x="1042" y="1639"/>
                </a:lnTo>
                <a:lnTo>
                  <a:pt x="1042" y="1637"/>
                </a:lnTo>
                <a:lnTo>
                  <a:pt x="1040" y="1635"/>
                </a:lnTo>
                <a:lnTo>
                  <a:pt x="1040" y="1637"/>
                </a:lnTo>
                <a:lnTo>
                  <a:pt x="1039" y="1635"/>
                </a:lnTo>
                <a:lnTo>
                  <a:pt x="1040" y="1635"/>
                </a:lnTo>
                <a:lnTo>
                  <a:pt x="1039" y="1634"/>
                </a:lnTo>
                <a:lnTo>
                  <a:pt x="1039" y="1632"/>
                </a:lnTo>
                <a:lnTo>
                  <a:pt x="1037" y="1632"/>
                </a:lnTo>
                <a:lnTo>
                  <a:pt x="1037" y="1631"/>
                </a:lnTo>
                <a:lnTo>
                  <a:pt x="1037" y="1629"/>
                </a:lnTo>
                <a:lnTo>
                  <a:pt x="1037" y="1627"/>
                </a:lnTo>
                <a:lnTo>
                  <a:pt x="1035" y="1627"/>
                </a:lnTo>
                <a:lnTo>
                  <a:pt x="1035" y="1626"/>
                </a:lnTo>
                <a:lnTo>
                  <a:pt x="1034" y="1626"/>
                </a:lnTo>
                <a:lnTo>
                  <a:pt x="1035" y="1626"/>
                </a:lnTo>
                <a:lnTo>
                  <a:pt x="1035" y="1624"/>
                </a:lnTo>
                <a:lnTo>
                  <a:pt x="1034" y="1624"/>
                </a:lnTo>
                <a:lnTo>
                  <a:pt x="1034" y="1623"/>
                </a:lnTo>
                <a:lnTo>
                  <a:pt x="1034" y="1621"/>
                </a:lnTo>
                <a:lnTo>
                  <a:pt x="1034" y="1619"/>
                </a:lnTo>
                <a:lnTo>
                  <a:pt x="1032" y="1619"/>
                </a:lnTo>
                <a:lnTo>
                  <a:pt x="1032" y="1618"/>
                </a:lnTo>
                <a:lnTo>
                  <a:pt x="1032" y="1616"/>
                </a:lnTo>
                <a:lnTo>
                  <a:pt x="1031" y="1616"/>
                </a:lnTo>
                <a:lnTo>
                  <a:pt x="1031" y="1618"/>
                </a:lnTo>
                <a:lnTo>
                  <a:pt x="1031" y="1619"/>
                </a:lnTo>
                <a:lnTo>
                  <a:pt x="1032" y="1619"/>
                </a:lnTo>
                <a:lnTo>
                  <a:pt x="1031" y="1621"/>
                </a:lnTo>
                <a:lnTo>
                  <a:pt x="1032" y="1621"/>
                </a:lnTo>
                <a:lnTo>
                  <a:pt x="1032" y="1623"/>
                </a:lnTo>
                <a:lnTo>
                  <a:pt x="1032" y="1624"/>
                </a:lnTo>
                <a:lnTo>
                  <a:pt x="1034" y="1624"/>
                </a:lnTo>
                <a:lnTo>
                  <a:pt x="1034" y="1626"/>
                </a:lnTo>
                <a:lnTo>
                  <a:pt x="1034" y="1627"/>
                </a:lnTo>
                <a:lnTo>
                  <a:pt x="1035" y="1627"/>
                </a:lnTo>
                <a:lnTo>
                  <a:pt x="1035" y="1629"/>
                </a:lnTo>
                <a:lnTo>
                  <a:pt x="1035" y="1631"/>
                </a:lnTo>
                <a:lnTo>
                  <a:pt x="1035" y="1632"/>
                </a:lnTo>
                <a:lnTo>
                  <a:pt x="1037" y="1632"/>
                </a:lnTo>
                <a:lnTo>
                  <a:pt x="1035" y="1634"/>
                </a:lnTo>
                <a:lnTo>
                  <a:pt x="1034" y="1632"/>
                </a:lnTo>
                <a:lnTo>
                  <a:pt x="1034" y="1631"/>
                </a:lnTo>
                <a:lnTo>
                  <a:pt x="1032" y="1631"/>
                </a:lnTo>
                <a:lnTo>
                  <a:pt x="1032" y="1629"/>
                </a:lnTo>
                <a:lnTo>
                  <a:pt x="1031" y="1629"/>
                </a:lnTo>
                <a:lnTo>
                  <a:pt x="1032" y="1629"/>
                </a:lnTo>
                <a:lnTo>
                  <a:pt x="1031" y="1629"/>
                </a:lnTo>
                <a:lnTo>
                  <a:pt x="1031" y="1627"/>
                </a:lnTo>
                <a:lnTo>
                  <a:pt x="1031" y="1626"/>
                </a:lnTo>
                <a:lnTo>
                  <a:pt x="1029" y="1626"/>
                </a:lnTo>
                <a:lnTo>
                  <a:pt x="1029" y="1624"/>
                </a:lnTo>
                <a:lnTo>
                  <a:pt x="1027" y="1624"/>
                </a:lnTo>
                <a:lnTo>
                  <a:pt x="1029" y="1624"/>
                </a:lnTo>
                <a:lnTo>
                  <a:pt x="1029" y="1623"/>
                </a:lnTo>
                <a:lnTo>
                  <a:pt x="1027" y="1623"/>
                </a:lnTo>
                <a:lnTo>
                  <a:pt x="1027" y="1621"/>
                </a:lnTo>
                <a:lnTo>
                  <a:pt x="1027" y="1619"/>
                </a:lnTo>
                <a:lnTo>
                  <a:pt x="1026" y="1619"/>
                </a:lnTo>
                <a:lnTo>
                  <a:pt x="1026" y="1618"/>
                </a:lnTo>
                <a:lnTo>
                  <a:pt x="1027" y="1618"/>
                </a:lnTo>
                <a:lnTo>
                  <a:pt x="1026" y="1618"/>
                </a:lnTo>
                <a:lnTo>
                  <a:pt x="1026" y="1616"/>
                </a:lnTo>
                <a:lnTo>
                  <a:pt x="1024" y="1616"/>
                </a:lnTo>
                <a:lnTo>
                  <a:pt x="1024" y="1615"/>
                </a:lnTo>
                <a:lnTo>
                  <a:pt x="1024" y="1613"/>
                </a:lnTo>
                <a:lnTo>
                  <a:pt x="1026" y="1613"/>
                </a:lnTo>
                <a:lnTo>
                  <a:pt x="1024" y="1613"/>
                </a:lnTo>
                <a:lnTo>
                  <a:pt x="1024" y="1611"/>
                </a:lnTo>
                <a:lnTo>
                  <a:pt x="1023" y="1611"/>
                </a:lnTo>
                <a:lnTo>
                  <a:pt x="1023" y="1610"/>
                </a:lnTo>
                <a:lnTo>
                  <a:pt x="1024" y="1610"/>
                </a:lnTo>
                <a:lnTo>
                  <a:pt x="1024" y="1611"/>
                </a:lnTo>
                <a:lnTo>
                  <a:pt x="1026" y="1611"/>
                </a:lnTo>
                <a:lnTo>
                  <a:pt x="1026" y="1613"/>
                </a:lnTo>
                <a:lnTo>
                  <a:pt x="1027" y="1613"/>
                </a:lnTo>
                <a:lnTo>
                  <a:pt x="1027" y="1611"/>
                </a:lnTo>
                <a:lnTo>
                  <a:pt x="1029" y="1613"/>
                </a:lnTo>
                <a:lnTo>
                  <a:pt x="1029" y="1611"/>
                </a:lnTo>
                <a:lnTo>
                  <a:pt x="1029" y="1610"/>
                </a:lnTo>
                <a:lnTo>
                  <a:pt x="1027" y="1610"/>
                </a:lnTo>
                <a:lnTo>
                  <a:pt x="1026" y="1610"/>
                </a:lnTo>
                <a:lnTo>
                  <a:pt x="1026" y="1608"/>
                </a:lnTo>
                <a:lnTo>
                  <a:pt x="1026" y="1607"/>
                </a:lnTo>
                <a:lnTo>
                  <a:pt x="1026" y="1608"/>
                </a:lnTo>
                <a:lnTo>
                  <a:pt x="1026" y="1610"/>
                </a:lnTo>
                <a:lnTo>
                  <a:pt x="1024" y="1610"/>
                </a:lnTo>
                <a:lnTo>
                  <a:pt x="1023" y="1608"/>
                </a:lnTo>
                <a:lnTo>
                  <a:pt x="1021" y="1608"/>
                </a:lnTo>
                <a:lnTo>
                  <a:pt x="1021" y="1607"/>
                </a:lnTo>
                <a:lnTo>
                  <a:pt x="1019" y="1607"/>
                </a:lnTo>
                <a:lnTo>
                  <a:pt x="1021" y="1607"/>
                </a:lnTo>
                <a:lnTo>
                  <a:pt x="1021" y="1608"/>
                </a:lnTo>
                <a:lnTo>
                  <a:pt x="1021" y="1610"/>
                </a:lnTo>
                <a:lnTo>
                  <a:pt x="1021" y="1611"/>
                </a:lnTo>
                <a:lnTo>
                  <a:pt x="1019" y="1611"/>
                </a:lnTo>
                <a:lnTo>
                  <a:pt x="1019" y="1613"/>
                </a:lnTo>
                <a:lnTo>
                  <a:pt x="1021" y="1613"/>
                </a:lnTo>
                <a:lnTo>
                  <a:pt x="1021" y="1611"/>
                </a:lnTo>
                <a:lnTo>
                  <a:pt x="1023" y="1611"/>
                </a:lnTo>
                <a:lnTo>
                  <a:pt x="1023" y="1613"/>
                </a:lnTo>
                <a:lnTo>
                  <a:pt x="1023" y="1615"/>
                </a:lnTo>
                <a:lnTo>
                  <a:pt x="1023" y="1616"/>
                </a:lnTo>
                <a:lnTo>
                  <a:pt x="1024" y="1616"/>
                </a:lnTo>
                <a:lnTo>
                  <a:pt x="1024" y="1618"/>
                </a:lnTo>
                <a:lnTo>
                  <a:pt x="1023" y="1618"/>
                </a:lnTo>
                <a:lnTo>
                  <a:pt x="1023" y="1616"/>
                </a:lnTo>
                <a:lnTo>
                  <a:pt x="1021" y="1616"/>
                </a:lnTo>
                <a:lnTo>
                  <a:pt x="1021" y="1615"/>
                </a:lnTo>
                <a:lnTo>
                  <a:pt x="1019" y="1615"/>
                </a:lnTo>
                <a:lnTo>
                  <a:pt x="1019" y="1613"/>
                </a:lnTo>
                <a:lnTo>
                  <a:pt x="1018" y="1613"/>
                </a:lnTo>
                <a:lnTo>
                  <a:pt x="1018" y="1611"/>
                </a:lnTo>
                <a:lnTo>
                  <a:pt x="1016" y="1611"/>
                </a:lnTo>
                <a:lnTo>
                  <a:pt x="1018" y="1611"/>
                </a:lnTo>
                <a:lnTo>
                  <a:pt x="1016" y="1611"/>
                </a:lnTo>
                <a:lnTo>
                  <a:pt x="1016" y="1613"/>
                </a:lnTo>
                <a:lnTo>
                  <a:pt x="1016" y="1611"/>
                </a:lnTo>
                <a:lnTo>
                  <a:pt x="1016" y="1610"/>
                </a:lnTo>
                <a:lnTo>
                  <a:pt x="1016" y="1611"/>
                </a:lnTo>
                <a:lnTo>
                  <a:pt x="1015" y="1611"/>
                </a:lnTo>
                <a:lnTo>
                  <a:pt x="1013" y="1610"/>
                </a:lnTo>
                <a:lnTo>
                  <a:pt x="1013" y="1608"/>
                </a:lnTo>
                <a:lnTo>
                  <a:pt x="1015" y="1608"/>
                </a:lnTo>
                <a:lnTo>
                  <a:pt x="1015" y="1607"/>
                </a:lnTo>
                <a:lnTo>
                  <a:pt x="1013" y="1607"/>
                </a:lnTo>
                <a:lnTo>
                  <a:pt x="1015" y="1607"/>
                </a:lnTo>
                <a:lnTo>
                  <a:pt x="1015" y="1605"/>
                </a:lnTo>
                <a:lnTo>
                  <a:pt x="1016" y="1605"/>
                </a:lnTo>
                <a:lnTo>
                  <a:pt x="1015" y="1605"/>
                </a:lnTo>
                <a:lnTo>
                  <a:pt x="1015" y="1603"/>
                </a:lnTo>
                <a:lnTo>
                  <a:pt x="1015" y="1602"/>
                </a:lnTo>
                <a:lnTo>
                  <a:pt x="1016" y="1602"/>
                </a:lnTo>
                <a:lnTo>
                  <a:pt x="1018" y="1602"/>
                </a:lnTo>
                <a:lnTo>
                  <a:pt x="1018" y="1603"/>
                </a:lnTo>
                <a:lnTo>
                  <a:pt x="1019" y="1603"/>
                </a:lnTo>
                <a:lnTo>
                  <a:pt x="1021" y="1603"/>
                </a:lnTo>
                <a:lnTo>
                  <a:pt x="1021" y="1605"/>
                </a:lnTo>
                <a:lnTo>
                  <a:pt x="1023" y="1605"/>
                </a:lnTo>
                <a:lnTo>
                  <a:pt x="1023" y="1603"/>
                </a:lnTo>
                <a:lnTo>
                  <a:pt x="1024" y="1603"/>
                </a:lnTo>
                <a:lnTo>
                  <a:pt x="1026" y="1603"/>
                </a:lnTo>
                <a:lnTo>
                  <a:pt x="1027" y="1603"/>
                </a:lnTo>
                <a:lnTo>
                  <a:pt x="1027" y="1602"/>
                </a:lnTo>
                <a:lnTo>
                  <a:pt x="1029" y="1602"/>
                </a:lnTo>
                <a:lnTo>
                  <a:pt x="1029" y="1600"/>
                </a:lnTo>
                <a:lnTo>
                  <a:pt x="1031" y="1600"/>
                </a:lnTo>
                <a:lnTo>
                  <a:pt x="1029" y="1600"/>
                </a:lnTo>
                <a:lnTo>
                  <a:pt x="1029" y="1599"/>
                </a:lnTo>
                <a:lnTo>
                  <a:pt x="1029" y="1600"/>
                </a:lnTo>
                <a:lnTo>
                  <a:pt x="1027" y="1600"/>
                </a:lnTo>
                <a:lnTo>
                  <a:pt x="1027" y="1602"/>
                </a:lnTo>
                <a:lnTo>
                  <a:pt x="1026" y="1602"/>
                </a:lnTo>
                <a:lnTo>
                  <a:pt x="1026" y="1600"/>
                </a:lnTo>
                <a:lnTo>
                  <a:pt x="1026" y="1602"/>
                </a:lnTo>
                <a:lnTo>
                  <a:pt x="1024" y="1602"/>
                </a:lnTo>
                <a:lnTo>
                  <a:pt x="1024" y="1603"/>
                </a:lnTo>
                <a:lnTo>
                  <a:pt x="1023" y="1603"/>
                </a:lnTo>
                <a:lnTo>
                  <a:pt x="1021" y="1603"/>
                </a:lnTo>
                <a:lnTo>
                  <a:pt x="1019" y="1603"/>
                </a:lnTo>
                <a:lnTo>
                  <a:pt x="1019" y="1602"/>
                </a:lnTo>
                <a:lnTo>
                  <a:pt x="1021" y="1602"/>
                </a:lnTo>
                <a:lnTo>
                  <a:pt x="1023" y="1602"/>
                </a:lnTo>
                <a:lnTo>
                  <a:pt x="1021" y="1602"/>
                </a:lnTo>
                <a:lnTo>
                  <a:pt x="1021" y="1600"/>
                </a:lnTo>
                <a:lnTo>
                  <a:pt x="1019" y="1600"/>
                </a:lnTo>
                <a:lnTo>
                  <a:pt x="1021" y="1600"/>
                </a:lnTo>
                <a:lnTo>
                  <a:pt x="1021" y="1599"/>
                </a:lnTo>
                <a:lnTo>
                  <a:pt x="1019" y="1599"/>
                </a:lnTo>
                <a:lnTo>
                  <a:pt x="1019" y="1600"/>
                </a:lnTo>
                <a:lnTo>
                  <a:pt x="1018" y="1600"/>
                </a:lnTo>
                <a:lnTo>
                  <a:pt x="1016" y="1600"/>
                </a:lnTo>
                <a:lnTo>
                  <a:pt x="1016" y="1599"/>
                </a:lnTo>
                <a:lnTo>
                  <a:pt x="1016" y="1600"/>
                </a:lnTo>
                <a:lnTo>
                  <a:pt x="1015" y="1602"/>
                </a:lnTo>
                <a:lnTo>
                  <a:pt x="1013" y="1603"/>
                </a:lnTo>
                <a:lnTo>
                  <a:pt x="1011" y="1602"/>
                </a:lnTo>
                <a:lnTo>
                  <a:pt x="1010" y="1600"/>
                </a:lnTo>
                <a:lnTo>
                  <a:pt x="1011" y="1599"/>
                </a:lnTo>
                <a:lnTo>
                  <a:pt x="1013" y="1599"/>
                </a:lnTo>
                <a:lnTo>
                  <a:pt x="1013" y="1597"/>
                </a:lnTo>
                <a:lnTo>
                  <a:pt x="1015" y="1597"/>
                </a:lnTo>
                <a:lnTo>
                  <a:pt x="1016" y="1597"/>
                </a:lnTo>
                <a:lnTo>
                  <a:pt x="1016" y="1595"/>
                </a:lnTo>
                <a:lnTo>
                  <a:pt x="1015" y="1595"/>
                </a:lnTo>
                <a:lnTo>
                  <a:pt x="1015" y="1594"/>
                </a:lnTo>
                <a:lnTo>
                  <a:pt x="1016" y="1594"/>
                </a:lnTo>
                <a:lnTo>
                  <a:pt x="1015" y="1594"/>
                </a:lnTo>
                <a:lnTo>
                  <a:pt x="1015" y="1595"/>
                </a:lnTo>
                <a:lnTo>
                  <a:pt x="1013" y="1595"/>
                </a:lnTo>
                <a:lnTo>
                  <a:pt x="1013" y="1597"/>
                </a:lnTo>
                <a:lnTo>
                  <a:pt x="1011" y="1597"/>
                </a:lnTo>
                <a:lnTo>
                  <a:pt x="1010" y="1599"/>
                </a:lnTo>
                <a:lnTo>
                  <a:pt x="1008" y="1599"/>
                </a:lnTo>
                <a:lnTo>
                  <a:pt x="1008" y="1597"/>
                </a:lnTo>
                <a:lnTo>
                  <a:pt x="1008" y="1595"/>
                </a:lnTo>
                <a:lnTo>
                  <a:pt x="1007" y="1595"/>
                </a:lnTo>
                <a:lnTo>
                  <a:pt x="1007" y="1594"/>
                </a:lnTo>
                <a:lnTo>
                  <a:pt x="1007" y="1592"/>
                </a:lnTo>
                <a:lnTo>
                  <a:pt x="1008" y="1592"/>
                </a:lnTo>
                <a:lnTo>
                  <a:pt x="1008" y="1591"/>
                </a:lnTo>
                <a:lnTo>
                  <a:pt x="1010" y="1591"/>
                </a:lnTo>
                <a:lnTo>
                  <a:pt x="1010" y="1589"/>
                </a:lnTo>
                <a:lnTo>
                  <a:pt x="1010" y="1587"/>
                </a:lnTo>
                <a:lnTo>
                  <a:pt x="1008" y="1587"/>
                </a:lnTo>
                <a:lnTo>
                  <a:pt x="1008" y="1589"/>
                </a:lnTo>
                <a:lnTo>
                  <a:pt x="1007" y="1589"/>
                </a:lnTo>
                <a:lnTo>
                  <a:pt x="1007" y="1591"/>
                </a:lnTo>
                <a:lnTo>
                  <a:pt x="1005" y="1589"/>
                </a:lnTo>
                <a:lnTo>
                  <a:pt x="1007" y="1589"/>
                </a:lnTo>
                <a:lnTo>
                  <a:pt x="1007" y="1587"/>
                </a:lnTo>
                <a:lnTo>
                  <a:pt x="1008" y="1586"/>
                </a:lnTo>
                <a:lnTo>
                  <a:pt x="1008" y="1584"/>
                </a:lnTo>
                <a:lnTo>
                  <a:pt x="1010" y="1584"/>
                </a:lnTo>
                <a:lnTo>
                  <a:pt x="1010" y="1583"/>
                </a:lnTo>
                <a:lnTo>
                  <a:pt x="1008" y="1584"/>
                </a:lnTo>
                <a:lnTo>
                  <a:pt x="1008" y="1583"/>
                </a:lnTo>
                <a:lnTo>
                  <a:pt x="1008" y="1581"/>
                </a:lnTo>
                <a:lnTo>
                  <a:pt x="1008" y="1579"/>
                </a:lnTo>
                <a:lnTo>
                  <a:pt x="1008" y="1578"/>
                </a:lnTo>
                <a:lnTo>
                  <a:pt x="1010" y="1578"/>
                </a:lnTo>
                <a:lnTo>
                  <a:pt x="1011" y="1578"/>
                </a:lnTo>
                <a:lnTo>
                  <a:pt x="1013" y="1579"/>
                </a:lnTo>
                <a:lnTo>
                  <a:pt x="1013" y="1578"/>
                </a:lnTo>
                <a:lnTo>
                  <a:pt x="1013" y="1576"/>
                </a:lnTo>
                <a:lnTo>
                  <a:pt x="1013" y="1575"/>
                </a:lnTo>
                <a:lnTo>
                  <a:pt x="1015" y="1575"/>
                </a:lnTo>
                <a:lnTo>
                  <a:pt x="1016" y="1575"/>
                </a:lnTo>
                <a:lnTo>
                  <a:pt x="1015" y="1575"/>
                </a:lnTo>
                <a:lnTo>
                  <a:pt x="1015" y="1573"/>
                </a:lnTo>
                <a:lnTo>
                  <a:pt x="1015" y="1571"/>
                </a:lnTo>
                <a:lnTo>
                  <a:pt x="1016" y="1573"/>
                </a:lnTo>
                <a:lnTo>
                  <a:pt x="1016" y="1571"/>
                </a:lnTo>
                <a:lnTo>
                  <a:pt x="1018" y="1571"/>
                </a:lnTo>
                <a:lnTo>
                  <a:pt x="1019" y="1571"/>
                </a:lnTo>
                <a:lnTo>
                  <a:pt x="1021" y="1571"/>
                </a:lnTo>
                <a:lnTo>
                  <a:pt x="1023" y="1570"/>
                </a:lnTo>
                <a:lnTo>
                  <a:pt x="1024" y="1570"/>
                </a:lnTo>
                <a:lnTo>
                  <a:pt x="1026" y="1570"/>
                </a:lnTo>
                <a:lnTo>
                  <a:pt x="1027" y="1570"/>
                </a:lnTo>
                <a:lnTo>
                  <a:pt x="1029" y="1570"/>
                </a:lnTo>
                <a:close/>
                <a:moveTo>
                  <a:pt x="266" y="1568"/>
                </a:moveTo>
                <a:lnTo>
                  <a:pt x="266" y="1570"/>
                </a:lnTo>
                <a:lnTo>
                  <a:pt x="264" y="1570"/>
                </a:lnTo>
                <a:lnTo>
                  <a:pt x="264" y="1568"/>
                </a:lnTo>
                <a:lnTo>
                  <a:pt x="266" y="1568"/>
                </a:lnTo>
                <a:close/>
                <a:moveTo>
                  <a:pt x="267" y="1568"/>
                </a:moveTo>
                <a:lnTo>
                  <a:pt x="267" y="1570"/>
                </a:lnTo>
                <a:lnTo>
                  <a:pt x="266" y="1568"/>
                </a:lnTo>
                <a:lnTo>
                  <a:pt x="267" y="1568"/>
                </a:lnTo>
                <a:close/>
                <a:moveTo>
                  <a:pt x="264" y="1567"/>
                </a:moveTo>
                <a:lnTo>
                  <a:pt x="263" y="1568"/>
                </a:lnTo>
                <a:lnTo>
                  <a:pt x="263" y="1567"/>
                </a:lnTo>
                <a:lnTo>
                  <a:pt x="263" y="1568"/>
                </a:lnTo>
                <a:lnTo>
                  <a:pt x="263" y="1567"/>
                </a:lnTo>
                <a:lnTo>
                  <a:pt x="261" y="1567"/>
                </a:lnTo>
                <a:lnTo>
                  <a:pt x="263" y="1567"/>
                </a:lnTo>
                <a:lnTo>
                  <a:pt x="264" y="1567"/>
                </a:lnTo>
                <a:close/>
                <a:moveTo>
                  <a:pt x="271" y="1563"/>
                </a:moveTo>
                <a:lnTo>
                  <a:pt x="272" y="1565"/>
                </a:lnTo>
                <a:lnTo>
                  <a:pt x="271" y="1565"/>
                </a:lnTo>
                <a:lnTo>
                  <a:pt x="271" y="1563"/>
                </a:lnTo>
                <a:close/>
                <a:moveTo>
                  <a:pt x="883" y="1565"/>
                </a:moveTo>
                <a:lnTo>
                  <a:pt x="882" y="1563"/>
                </a:lnTo>
                <a:lnTo>
                  <a:pt x="883" y="1563"/>
                </a:lnTo>
                <a:lnTo>
                  <a:pt x="883" y="1565"/>
                </a:lnTo>
                <a:close/>
                <a:moveTo>
                  <a:pt x="154" y="1563"/>
                </a:moveTo>
                <a:lnTo>
                  <a:pt x="154" y="1565"/>
                </a:lnTo>
                <a:lnTo>
                  <a:pt x="152" y="1565"/>
                </a:lnTo>
                <a:lnTo>
                  <a:pt x="152" y="1567"/>
                </a:lnTo>
                <a:lnTo>
                  <a:pt x="151" y="1567"/>
                </a:lnTo>
                <a:lnTo>
                  <a:pt x="149" y="1567"/>
                </a:lnTo>
                <a:lnTo>
                  <a:pt x="149" y="1565"/>
                </a:lnTo>
                <a:lnTo>
                  <a:pt x="147" y="1565"/>
                </a:lnTo>
                <a:lnTo>
                  <a:pt x="147" y="1563"/>
                </a:lnTo>
                <a:lnTo>
                  <a:pt x="149" y="1563"/>
                </a:lnTo>
                <a:lnTo>
                  <a:pt x="151" y="1563"/>
                </a:lnTo>
                <a:lnTo>
                  <a:pt x="152" y="1563"/>
                </a:lnTo>
                <a:lnTo>
                  <a:pt x="154" y="1563"/>
                </a:lnTo>
                <a:close/>
                <a:moveTo>
                  <a:pt x="888" y="1563"/>
                </a:moveTo>
                <a:lnTo>
                  <a:pt x="887" y="1563"/>
                </a:lnTo>
                <a:lnTo>
                  <a:pt x="887" y="1562"/>
                </a:lnTo>
                <a:lnTo>
                  <a:pt x="888" y="1563"/>
                </a:lnTo>
                <a:close/>
                <a:moveTo>
                  <a:pt x="157" y="1560"/>
                </a:moveTo>
                <a:lnTo>
                  <a:pt x="157" y="1562"/>
                </a:lnTo>
                <a:lnTo>
                  <a:pt x="155" y="1562"/>
                </a:lnTo>
                <a:lnTo>
                  <a:pt x="155" y="1560"/>
                </a:lnTo>
                <a:lnTo>
                  <a:pt x="157" y="1560"/>
                </a:lnTo>
                <a:close/>
                <a:moveTo>
                  <a:pt x="274" y="1562"/>
                </a:moveTo>
                <a:lnTo>
                  <a:pt x="274" y="1560"/>
                </a:lnTo>
                <a:lnTo>
                  <a:pt x="272" y="1560"/>
                </a:lnTo>
                <a:lnTo>
                  <a:pt x="274" y="1560"/>
                </a:lnTo>
                <a:lnTo>
                  <a:pt x="274" y="1562"/>
                </a:lnTo>
                <a:close/>
                <a:moveTo>
                  <a:pt x="272" y="1562"/>
                </a:moveTo>
                <a:lnTo>
                  <a:pt x="271" y="1562"/>
                </a:lnTo>
                <a:lnTo>
                  <a:pt x="271" y="1560"/>
                </a:lnTo>
                <a:lnTo>
                  <a:pt x="272" y="1562"/>
                </a:lnTo>
                <a:close/>
                <a:moveTo>
                  <a:pt x="290" y="1559"/>
                </a:moveTo>
                <a:lnTo>
                  <a:pt x="290" y="1560"/>
                </a:lnTo>
                <a:lnTo>
                  <a:pt x="291" y="1560"/>
                </a:lnTo>
                <a:lnTo>
                  <a:pt x="291" y="1562"/>
                </a:lnTo>
                <a:lnTo>
                  <a:pt x="291" y="1560"/>
                </a:lnTo>
                <a:lnTo>
                  <a:pt x="290" y="1560"/>
                </a:lnTo>
                <a:lnTo>
                  <a:pt x="290" y="1559"/>
                </a:lnTo>
                <a:close/>
                <a:moveTo>
                  <a:pt x="291" y="1559"/>
                </a:moveTo>
                <a:lnTo>
                  <a:pt x="293" y="1559"/>
                </a:lnTo>
                <a:lnTo>
                  <a:pt x="291" y="1559"/>
                </a:lnTo>
                <a:close/>
                <a:moveTo>
                  <a:pt x="279" y="1560"/>
                </a:moveTo>
                <a:lnTo>
                  <a:pt x="277" y="1560"/>
                </a:lnTo>
                <a:lnTo>
                  <a:pt x="275" y="1560"/>
                </a:lnTo>
                <a:lnTo>
                  <a:pt x="275" y="1559"/>
                </a:lnTo>
                <a:lnTo>
                  <a:pt x="277" y="1559"/>
                </a:lnTo>
                <a:lnTo>
                  <a:pt x="279" y="1557"/>
                </a:lnTo>
                <a:lnTo>
                  <a:pt x="279" y="1559"/>
                </a:lnTo>
                <a:lnTo>
                  <a:pt x="279" y="1560"/>
                </a:lnTo>
                <a:close/>
                <a:moveTo>
                  <a:pt x="882" y="1557"/>
                </a:moveTo>
                <a:lnTo>
                  <a:pt x="882" y="1559"/>
                </a:lnTo>
                <a:lnTo>
                  <a:pt x="880" y="1559"/>
                </a:lnTo>
                <a:lnTo>
                  <a:pt x="880" y="1557"/>
                </a:lnTo>
                <a:lnTo>
                  <a:pt x="882" y="1557"/>
                </a:lnTo>
                <a:close/>
                <a:moveTo>
                  <a:pt x="327" y="1557"/>
                </a:moveTo>
                <a:lnTo>
                  <a:pt x="325" y="1557"/>
                </a:lnTo>
                <a:lnTo>
                  <a:pt x="327" y="1557"/>
                </a:lnTo>
                <a:close/>
                <a:moveTo>
                  <a:pt x="267" y="1557"/>
                </a:moveTo>
                <a:lnTo>
                  <a:pt x="267" y="1555"/>
                </a:lnTo>
                <a:lnTo>
                  <a:pt x="267" y="1557"/>
                </a:lnTo>
                <a:lnTo>
                  <a:pt x="269" y="1557"/>
                </a:lnTo>
                <a:lnTo>
                  <a:pt x="267" y="1557"/>
                </a:lnTo>
                <a:close/>
                <a:moveTo>
                  <a:pt x="165" y="1555"/>
                </a:moveTo>
                <a:lnTo>
                  <a:pt x="165" y="1557"/>
                </a:lnTo>
                <a:lnTo>
                  <a:pt x="165" y="1559"/>
                </a:lnTo>
                <a:lnTo>
                  <a:pt x="165" y="1557"/>
                </a:lnTo>
                <a:lnTo>
                  <a:pt x="163" y="1557"/>
                </a:lnTo>
                <a:lnTo>
                  <a:pt x="163" y="1555"/>
                </a:lnTo>
                <a:lnTo>
                  <a:pt x="165" y="1555"/>
                </a:lnTo>
                <a:close/>
                <a:moveTo>
                  <a:pt x="274" y="1557"/>
                </a:moveTo>
                <a:lnTo>
                  <a:pt x="272" y="1557"/>
                </a:lnTo>
                <a:lnTo>
                  <a:pt x="272" y="1555"/>
                </a:lnTo>
                <a:lnTo>
                  <a:pt x="274" y="1557"/>
                </a:lnTo>
                <a:close/>
                <a:moveTo>
                  <a:pt x="287" y="1555"/>
                </a:moveTo>
                <a:lnTo>
                  <a:pt x="288" y="1555"/>
                </a:lnTo>
                <a:lnTo>
                  <a:pt x="288" y="1557"/>
                </a:lnTo>
                <a:lnTo>
                  <a:pt x="290" y="1559"/>
                </a:lnTo>
                <a:lnTo>
                  <a:pt x="288" y="1559"/>
                </a:lnTo>
                <a:lnTo>
                  <a:pt x="287" y="1557"/>
                </a:lnTo>
                <a:lnTo>
                  <a:pt x="287" y="1555"/>
                </a:lnTo>
                <a:lnTo>
                  <a:pt x="285" y="1555"/>
                </a:lnTo>
                <a:lnTo>
                  <a:pt x="287" y="1555"/>
                </a:lnTo>
                <a:close/>
                <a:moveTo>
                  <a:pt x="293" y="1555"/>
                </a:moveTo>
                <a:lnTo>
                  <a:pt x="295" y="1555"/>
                </a:lnTo>
                <a:lnTo>
                  <a:pt x="295" y="1557"/>
                </a:lnTo>
                <a:lnTo>
                  <a:pt x="293" y="1557"/>
                </a:lnTo>
                <a:lnTo>
                  <a:pt x="293" y="1555"/>
                </a:lnTo>
                <a:close/>
                <a:moveTo>
                  <a:pt x="320" y="1555"/>
                </a:moveTo>
                <a:lnTo>
                  <a:pt x="322" y="1555"/>
                </a:lnTo>
                <a:lnTo>
                  <a:pt x="323" y="1555"/>
                </a:lnTo>
                <a:lnTo>
                  <a:pt x="323" y="1557"/>
                </a:lnTo>
                <a:lnTo>
                  <a:pt x="325" y="1557"/>
                </a:lnTo>
                <a:lnTo>
                  <a:pt x="325" y="1559"/>
                </a:lnTo>
                <a:lnTo>
                  <a:pt x="323" y="1559"/>
                </a:lnTo>
                <a:lnTo>
                  <a:pt x="323" y="1560"/>
                </a:lnTo>
                <a:lnTo>
                  <a:pt x="325" y="1560"/>
                </a:lnTo>
                <a:lnTo>
                  <a:pt x="325" y="1562"/>
                </a:lnTo>
                <a:lnTo>
                  <a:pt x="323" y="1562"/>
                </a:lnTo>
                <a:lnTo>
                  <a:pt x="323" y="1563"/>
                </a:lnTo>
                <a:lnTo>
                  <a:pt x="322" y="1563"/>
                </a:lnTo>
                <a:lnTo>
                  <a:pt x="322" y="1565"/>
                </a:lnTo>
                <a:lnTo>
                  <a:pt x="320" y="1565"/>
                </a:lnTo>
                <a:lnTo>
                  <a:pt x="319" y="1565"/>
                </a:lnTo>
                <a:lnTo>
                  <a:pt x="319" y="1567"/>
                </a:lnTo>
                <a:lnTo>
                  <a:pt x="317" y="1567"/>
                </a:lnTo>
                <a:lnTo>
                  <a:pt x="315" y="1568"/>
                </a:lnTo>
                <a:lnTo>
                  <a:pt x="314" y="1568"/>
                </a:lnTo>
                <a:lnTo>
                  <a:pt x="314" y="1570"/>
                </a:lnTo>
                <a:lnTo>
                  <a:pt x="312" y="1570"/>
                </a:lnTo>
                <a:lnTo>
                  <a:pt x="312" y="1568"/>
                </a:lnTo>
                <a:lnTo>
                  <a:pt x="311" y="1568"/>
                </a:lnTo>
                <a:lnTo>
                  <a:pt x="309" y="1570"/>
                </a:lnTo>
                <a:lnTo>
                  <a:pt x="307" y="1570"/>
                </a:lnTo>
                <a:lnTo>
                  <a:pt x="306" y="1570"/>
                </a:lnTo>
                <a:lnTo>
                  <a:pt x="304" y="1570"/>
                </a:lnTo>
                <a:lnTo>
                  <a:pt x="303" y="1570"/>
                </a:lnTo>
                <a:lnTo>
                  <a:pt x="301" y="1570"/>
                </a:lnTo>
                <a:lnTo>
                  <a:pt x="301" y="1571"/>
                </a:lnTo>
                <a:lnTo>
                  <a:pt x="299" y="1571"/>
                </a:lnTo>
                <a:lnTo>
                  <a:pt x="299" y="1570"/>
                </a:lnTo>
                <a:lnTo>
                  <a:pt x="299" y="1568"/>
                </a:lnTo>
                <a:lnTo>
                  <a:pt x="298" y="1568"/>
                </a:lnTo>
                <a:lnTo>
                  <a:pt x="298" y="1567"/>
                </a:lnTo>
                <a:lnTo>
                  <a:pt x="298" y="1565"/>
                </a:lnTo>
                <a:lnTo>
                  <a:pt x="296" y="1565"/>
                </a:lnTo>
                <a:lnTo>
                  <a:pt x="298" y="1565"/>
                </a:lnTo>
                <a:lnTo>
                  <a:pt x="299" y="1565"/>
                </a:lnTo>
                <a:lnTo>
                  <a:pt x="299" y="1563"/>
                </a:lnTo>
                <a:lnTo>
                  <a:pt x="301" y="1563"/>
                </a:lnTo>
                <a:lnTo>
                  <a:pt x="303" y="1563"/>
                </a:lnTo>
                <a:lnTo>
                  <a:pt x="304" y="1563"/>
                </a:lnTo>
                <a:lnTo>
                  <a:pt x="304" y="1562"/>
                </a:lnTo>
                <a:lnTo>
                  <a:pt x="306" y="1562"/>
                </a:lnTo>
                <a:lnTo>
                  <a:pt x="306" y="1560"/>
                </a:lnTo>
                <a:lnTo>
                  <a:pt x="307" y="1560"/>
                </a:lnTo>
                <a:lnTo>
                  <a:pt x="309" y="1560"/>
                </a:lnTo>
                <a:lnTo>
                  <a:pt x="309" y="1559"/>
                </a:lnTo>
                <a:lnTo>
                  <a:pt x="311" y="1559"/>
                </a:lnTo>
                <a:lnTo>
                  <a:pt x="311" y="1557"/>
                </a:lnTo>
                <a:lnTo>
                  <a:pt x="312" y="1557"/>
                </a:lnTo>
                <a:lnTo>
                  <a:pt x="314" y="1559"/>
                </a:lnTo>
                <a:lnTo>
                  <a:pt x="314" y="1557"/>
                </a:lnTo>
                <a:lnTo>
                  <a:pt x="314" y="1555"/>
                </a:lnTo>
                <a:lnTo>
                  <a:pt x="315" y="1555"/>
                </a:lnTo>
                <a:lnTo>
                  <a:pt x="317" y="1555"/>
                </a:lnTo>
                <a:lnTo>
                  <a:pt x="319" y="1555"/>
                </a:lnTo>
                <a:lnTo>
                  <a:pt x="319" y="1554"/>
                </a:lnTo>
                <a:lnTo>
                  <a:pt x="320" y="1554"/>
                </a:lnTo>
                <a:lnTo>
                  <a:pt x="320" y="1555"/>
                </a:lnTo>
                <a:close/>
                <a:moveTo>
                  <a:pt x="311" y="1555"/>
                </a:moveTo>
                <a:lnTo>
                  <a:pt x="311" y="1554"/>
                </a:lnTo>
                <a:lnTo>
                  <a:pt x="312" y="1554"/>
                </a:lnTo>
                <a:lnTo>
                  <a:pt x="312" y="1555"/>
                </a:lnTo>
                <a:lnTo>
                  <a:pt x="311" y="1555"/>
                </a:lnTo>
                <a:close/>
                <a:moveTo>
                  <a:pt x="303" y="1554"/>
                </a:moveTo>
                <a:lnTo>
                  <a:pt x="303" y="1555"/>
                </a:lnTo>
                <a:lnTo>
                  <a:pt x="303" y="1554"/>
                </a:lnTo>
                <a:close/>
                <a:moveTo>
                  <a:pt x="1482" y="1559"/>
                </a:moveTo>
                <a:lnTo>
                  <a:pt x="1482" y="1560"/>
                </a:lnTo>
                <a:lnTo>
                  <a:pt x="1480" y="1560"/>
                </a:lnTo>
                <a:lnTo>
                  <a:pt x="1479" y="1560"/>
                </a:lnTo>
                <a:lnTo>
                  <a:pt x="1479" y="1559"/>
                </a:lnTo>
                <a:lnTo>
                  <a:pt x="1477" y="1557"/>
                </a:lnTo>
                <a:lnTo>
                  <a:pt x="1477" y="1555"/>
                </a:lnTo>
                <a:lnTo>
                  <a:pt x="1477" y="1554"/>
                </a:lnTo>
                <a:lnTo>
                  <a:pt x="1479" y="1554"/>
                </a:lnTo>
                <a:lnTo>
                  <a:pt x="1479" y="1555"/>
                </a:lnTo>
                <a:lnTo>
                  <a:pt x="1479" y="1557"/>
                </a:lnTo>
                <a:lnTo>
                  <a:pt x="1480" y="1557"/>
                </a:lnTo>
                <a:lnTo>
                  <a:pt x="1480" y="1559"/>
                </a:lnTo>
                <a:lnTo>
                  <a:pt x="1482" y="1559"/>
                </a:lnTo>
                <a:close/>
                <a:moveTo>
                  <a:pt x="311" y="1554"/>
                </a:moveTo>
                <a:lnTo>
                  <a:pt x="309" y="1554"/>
                </a:lnTo>
                <a:lnTo>
                  <a:pt x="309" y="1552"/>
                </a:lnTo>
                <a:lnTo>
                  <a:pt x="311" y="1552"/>
                </a:lnTo>
                <a:lnTo>
                  <a:pt x="311" y="1554"/>
                </a:lnTo>
                <a:close/>
                <a:moveTo>
                  <a:pt x="309" y="1552"/>
                </a:moveTo>
                <a:lnTo>
                  <a:pt x="307" y="1552"/>
                </a:lnTo>
                <a:lnTo>
                  <a:pt x="307" y="1551"/>
                </a:lnTo>
                <a:lnTo>
                  <a:pt x="309" y="1551"/>
                </a:lnTo>
                <a:lnTo>
                  <a:pt x="309" y="1552"/>
                </a:lnTo>
                <a:close/>
                <a:moveTo>
                  <a:pt x="283" y="1552"/>
                </a:moveTo>
                <a:lnTo>
                  <a:pt x="283" y="1551"/>
                </a:lnTo>
                <a:lnTo>
                  <a:pt x="283" y="1549"/>
                </a:lnTo>
                <a:lnTo>
                  <a:pt x="283" y="1551"/>
                </a:lnTo>
                <a:lnTo>
                  <a:pt x="285" y="1551"/>
                </a:lnTo>
                <a:lnTo>
                  <a:pt x="283" y="1551"/>
                </a:lnTo>
                <a:lnTo>
                  <a:pt x="283" y="1552"/>
                </a:lnTo>
                <a:close/>
                <a:moveTo>
                  <a:pt x="994" y="1551"/>
                </a:moveTo>
                <a:lnTo>
                  <a:pt x="994" y="1549"/>
                </a:lnTo>
                <a:lnTo>
                  <a:pt x="994" y="1551"/>
                </a:lnTo>
                <a:close/>
                <a:moveTo>
                  <a:pt x="1077" y="1551"/>
                </a:moveTo>
                <a:lnTo>
                  <a:pt x="1077" y="1549"/>
                </a:lnTo>
                <a:lnTo>
                  <a:pt x="1079" y="1547"/>
                </a:lnTo>
                <a:lnTo>
                  <a:pt x="1079" y="1549"/>
                </a:lnTo>
                <a:lnTo>
                  <a:pt x="1079" y="1551"/>
                </a:lnTo>
                <a:lnTo>
                  <a:pt x="1077" y="1551"/>
                </a:lnTo>
                <a:close/>
                <a:moveTo>
                  <a:pt x="298" y="1547"/>
                </a:moveTo>
                <a:lnTo>
                  <a:pt x="299" y="1547"/>
                </a:lnTo>
                <a:lnTo>
                  <a:pt x="299" y="1549"/>
                </a:lnTo>
                <a:lnTo>
                  <a:pt x="299" y="1551"/>
                </a:lnTo>
                <a:lnTo>
                  <a:pt x="301" y="1551"/>
                </a:lnTo>
                <a:lnTo>
                  <a:pt x="301" y="1549"/>
                </a:lnTo>
                <a:lnTo>
                  <a:pt x="303" y="1549"/>
                </a:lnTo>
                <a:lnTo>
                  <a:pt x="304" y="1549"/>
                </a:lnTo>
                <a:lnTo>
                  <a:pt x="306" y="1549"/>
                </a:lnTo>
                <a:lnTo>
                  <a:pt x="307" y="1549"/>
                </a:lnTo>
                <a:lnTo>
                  <a:pt x="307" y="1551"/>
                </a:lnTo>
                <a:lnTo>
                  <a:pt x="307" y="1552"/>
                </a:lnTo>
                <a:lnTo>
                  <a:pt x="306" y="1552"/>
                </a:lnTo>
                <a:lnTo>
                  <a:pt x="306" y="1554"/>
                </a:lnTo>
                <a:lnTo>
                  <a:pt x="304" y="1554"/>
                </a:lnTo>
                <a:lnTo>
                  <a:pt x="303" y="1554"/>
                </a:lnTo>
                <a:lnTo>
                  <a:pt x="301" y="1554"/>
                </a:lnTo>
                <a:lnTo>
                  <a:pt x="299" y="1554"/>
                </a:lnTo>
                <a:lnTo>
                  <a:pt x="298" y="1555"/>
                </a:lnTo>
                <a:lnTo>
                  <a:pt x="296" y="1555"/>
                </a:lnTo>
                <a:lnTo>
                  <a:pt x="295" y="1555"/>
                </a:lnTo>
                <a:lnTo>
                  <a:pt x="295" y="1554"/>
                </a:lnTo>
                <a:lnTo>
                  <a:pt x="293" y="1554"/>
                </a:lnTo>
                <a:lnTo>
                  <a:pt x="291" y="1554"/>
                </a:lnTo>
                <a:lnTo>
                  <a:pt x="290" y="1552"/>
                </a:lnTo>
                <a:lnTo>
                  <a:pt x="291" y="1552"/>
                </a:lnTo>
                <a:lnTo>
                  <a:pt x="291" y="1551"/>
                </a:lnTo>
                <a:lnTo>
                  <a:pt x="293" y="1551"/>
                </a:lnTo>
                <a:lnTo>
                  <a:pt x="293" y="1549"/>
                </a:lnTo>
                <a:lnTo>
                  <a:pt x="295" y="1549"/>
                </a:lnTo>
                <a:lnTo>
                  <a:pt x="295" y="1547"/>
                </a:lnTo>
                <a:lnTo>
                  <a:pt x="296" y="1547"/>
                </a:lnTo>
                <a:lnTo>
                  <a:pt x="298" y="1547"/>
                </a:lnTo>
                <a:close/>
                <a:moveTo>
                  <a:pt x="877" y="1547"/>
                </a:moveTo>
                <a:lnTo>
                  <a:pt x="877" y="1549"/>
                </a:lnTo>
                <a:lnTo>
                  <a:pt x="875" y="1549"/>
                </a:lnTo>
                <a:lnTo>
                  <a:pt x="875" y="1551"/>
                </a:lnTo>
                <a:lnTo>
                  <a:pt x="875" y="1549"/>
                </a:lnTo>
                <a:lnTo>
                  <a:pt x="877" y="1549"/>
                </a:lnTo>
                <a:lnTo>
                  <a:pt x="877" y="1547"/>
                </a:lnTo>
                <a:lnTo>
                  <a:pt x="877" y="1546"/>
                </a:lnTo>
                <a:lnTo>
                  <a:pt x="877" y="1547"/>
                </a:lnTo>
                <a:close/>
                <a:moveTo>
                  <a:pt x="296" y="1547"/>
                </a:moveTo>
                <a:lnTo>
                  <a:pt x="296" y="1546"/>
                </a:lnTo>
                <a:lnTo>
                  <a:pt x="296" y="1547"/>
                </a:lnTo>
                <a:close/>
                <a:moveTo>
                  <a:pt x="296" y="1546"/>
                </a:moveTo>
                <a:lnTo>
                  <a:pt x="298" y="1546"/>
                </a:lnTo>
                <a:lnTo>
                  <a:pt x="296" y="1546"/>
                </a:lnTo>
                <a:close/>
                <a:moveTo>
                  <a:pt x="874" y="1546"/>
                </a:moveTo>
                <a:lnTo>
                  <a:pt x="874" y="1547"/>
                </a:lnTo>
                <a:lnTo>
                  <a:pt x="872" y="1547"/>
                </a:lnTo>
                <a:lnTo>
                  <a:pt x="872" y="1546"/>
                </a:lnTo>
                <a:lnTo>
                  <a:pt x="874" y="1546"/>
                </a:lnTo>
                <a:lnTo>
                  <a:pt x="874" y="1544"/>
                </a:lnTo>
                <a:lnTo>
                  <a:pt x="874" y="1546"/>
                </a:lnTo>
                <a:close/>
                <a:moveTo>
                  <a:pt x="1471" y="1544"/>
                </a:moveTo>
                <a:lnTo>
                  <a:pt x="1471" y="1546"/>
                </a:lnTo>
                <a:lnTo>
                  <a:pt x="1469" y="1546"/>
                </a:lnTo>
                <a:lnTo>
                  <a:pt x="1471" y="1544"/>
                </a:lnTo>
                <a:close/>
                <a:moveTo>
                  <a:pt x="314" y="1544"/>
                </a:moveTo>
                <a:lnTo>
                  <a:pt x="314" y="1546"/>
                </a:lnTo>
                <a:lnTo>
                  <a:pt x="315" y="1546"/>
                </a:lnTo>
                <a:lnTo>
                  <a:pt x="314" y="1546"/>
                </a:lnTo>
                <a:lnTo>
                  <a:pt x="314" y="1544"/>
                </a:lnTo>
                <a:close/>
                <a:moveTo>
                  <a:pt x="309" y="1544"/>
                </a:moveTo>
                <a:lnTo>
                  <a:pt x="309" y="1546"/>
                </a:lnTo>
                <a:lnTo>
                  <a:pt x="307" y="1546"/>
                </a:lnTo>
                <a:lnTo>
                  <a:pt x="307" y="1544"/>
                </a:lnTo>
                <a:lnTo>
                  <a:pt x="309" y="1544"/>
                </a:lnTo>
                <a:close/>
                <a:moveTo>
                  <a:pt x="991" y="1544"/>
                </a:moveTo>
                <a:lnTo>
                  <a:pt x="991" y="1546"/>
                </a:lnTo>
                <a:lnTo>
                  <a:pt x="989" y="1546"/>
                </a:lnTo>
                <a:lnTo>
                  <a:pt x="989" y="1544"/>
                </a:lnTo>
                <a:lnTo>
                  <a:pt x="991" y="1544"/>
                </a:lnTo>
                <a:close/>
                <a:moveTo>
                  <a:pt x="317" y="1544"/>
                </a:moveTo>
                <a:lnTo>
                  <a:pt x="319" y="1544"/>
                </a:lnTo>
                <a:lnTo>
                  <a:pt x="319" y="1546"/>
                </a:lnTo>
                <a:lnTo>
                  <a:pt x="317" y="1546"/>
                </a:lnTo>
                <a:lnTo>
                  <a:pt x="317" y="1544"/>
                </a:lnTo>
                <a:close/>
                <a:moveTo>
                  <a:pt x="877" y="1544"/>
                </a:moveTo>
                <a:lnTo>
                  <a:pt x="877" y="1546"/>
                </a:lnTo>
                <a:lnTo>
                  <a:pt x="875" y="1546"/>
                </a:lnTo>
                <a:lnTo>
                  <a:pt x="877" y="1544"/>
                </a:lnTo>
                <a:lnTo>
                  <a:pt x="879" y="1544"/>
                </a:lnTo>
                <a:lnTo>
                  <a:pt x="877" y="1544"/>
                </a:lnTo>
                <a:close/>
                <a:moveTo>
                  <a:pt x="1471" y="1543"/>
                </a:moveTo>
                <a:lnTo>
                  <a:pt x="1472" y="1544"/>
                </a:lnTo>
                <a:lnTo>
                  <a:pt x="1474" y="1544"/>
                </a:lnTo>
                <a:lnTo>
                  <a:pt x="1474" y="1546"/>
                </a:lnTo>
                <a:lnTo>
                  <a:pt x="1472" y="1546"/>
                </a:lnTo>
                <a:lnTo>
                  <a:pt x="1471" y="1544"/>
                </a:lnTo>
                <a:lnTo>
                  <a:pt x="1469" y="1544"/>
                </a:lnTo>
                <a:lnTo>
                  <a:pt x="1469" y="1543"/>
                </a:lnTo>
                <a:lnTo>
                  <a:pt x="1471" y="1543"/>
                </a:lnTo>
                <a:close/>
                <a:moveTo>
                  <a:pt x="336" y="1544"/>
                </a:moveTo>
                <a:lnTo>
                  <a:pt x="336" y="1543"/>
                </a:lnTo>
                <a:lnTo>
                  <a:pt x="338" y="1543"/>
                </a:lnTo>
                <a:lnTo>
                  <a:pt x="338" y="1544"/>
                </a:lnTo>
                <a:lnTo>
                  <a:pt x="336" y="1544"/>
                </a:lnTo>
                <a:close/>
                <a:moveTo>
                  <a:pt x="309" y="1541"/>
                </a:moveTo>
                <a:lnTo>
                  <a:pt x="309" y="1543"/>
                </a:lnTo>
                <a:lnTo>
                  <a:pt x="311" y="1543"/>
                </a:lnTo>
                <a:lnTo>
                  <a:pt x="311" y="1544"/>
                </a:lnTo>
                <a:lnTo>
                  <a:pt x="309" y="1544"/>
                </a:lnTo>
                <a:lnTo>
                  <a:pt x="307" y="1543"/>
                </a:lnTo>
                <a:lnTo>
                  <a:pt x="309" y="1541"/>
                </a:lnTo>
                <a:close/>
                <a:moveTo>
                  <a:pt x="1026" y="1543"/>
                </a:moveTo>
                <a:lnTo>
                  <a:pt x="1024" y="1543"/>
                </a:lnTo>
                <a:lnTo>
                  <a:pt x="1026" y="1541"/>
                </a:lnTo>
                <a:lnTo>
                  <a:pt x="1027" y="1541"/>
                </a:lnTo>
                <a:lnTo>
                  <a:pt x="1026" y="1541"/>
                </a:lnTo>
                <a:lnTo>
                  <a:pt x="1026" y="1543"/>
                </a:lnTo>
                <a:close/>
                <a:moveTo>
                  <a:pt x="339" y="1539"/>
                </a:moveTo>
                <a:lnTo>
                  <a:pt x="338" y="1539"/>
                </a:lnTo>
                <a:lnTo>
                  <a:pt x="339" y="1539"/>
                </a:lnTo>
                <a:lnTo>
                  <a:pt x="339" y="1538"/>
                </a:lnTo>
                <a:lnTo>
                  <a:pt x="341" y="1538"/>
                </a:lnTo>
                <a:lnTo>
                  <a:pt x="341" y="1539"/>
                </a:lnTo>
                <a:lnTo>
                  <a:pt x="339" y="1539"/>
                </a:lnTo>
                <a:close/>
                <a:moveTo>
                  <a:pt x="383" y="1538"/>
                </a:moveTo>
                <a:lnTo>
                  <a:pt x="384" y="1538"/>
                </a:lnTo>
                <a:lnTo>
                  <a:pt x="386" y="1538"/>
                </a:lnTo>
                <a:lnTo>
                  <a:pt x="386" y="1539"/>
                </a:lnTo>
                <a:lnTo>
                  <a:pt x="387" y="1539"/>
                </a:lnTo>
                <a:lnTo>
                  <a:pt x="389" y="1539"/>
                </a:lnTo>
                <a:lnTo>
                  <a:pt x="389" y="1541"/>
                </a:lnTo>
                <a:lnTo>
                  <a:pt x="387" y="1541"/>
                </a:lnTo>
                <a:lnTo>
                  <a:pt x="387" y="1543"/>
                </a:lnTo>
                <a:lnTo>
                  <a:pt x="387" y="1544"/>
                </a:lnTo>
                <a:lnTo>
                  <a:pt x="387" y="1546"/>
                </a:lnTo>
                <a:lnTo>
                  <a:pt x="386" y="1546"/>
                </a:lnTo>
                <a:lnTo>
                  <a:pt x="387" y="1546"/>
                </a:lnTo>
                <a:lnTo>
                  <a:pt x="387" y="1547"/>
                </a:lnTo>
                <a:lnTo>
                  <a:pt x="386" y="1547"/>
                </a:lnTo>
                <a:lnTo>
                  <a:pt x="386" y="1549"/>
                </a:lnTo>
                <a:lnTo>
                  <a:pt x="387" y="1549"/>
                </a:lnTo>
                <a:lnTo>
                  <a:pt x="387" y="1551"/>
                </a:lnTo>
                <a:lnTo>
                  <a:pt x="389" y="1551"/>
                </a:lnTo>
                <a:lnTo>
                  <a:pt x="389" y="1552"/>
                </a:lnTo>
                <a:lnTo>
                  <a:pt x="391" y="1552"/>
                </a:lnTo>
                <a:lnTo>
                  <a:pt x="392" y="1552"/>
                </a:lnTo>
                <a:lnTo>
                  <a:pt x="392" y="1554"/>
                </a:lnTo>
                <a:lnTo>
                  <a:pt x="392" y="1555"/>
                </a:lnTo>
                <a:lnTo>
                  <a:pt x="392" y="1557"/>
                </a:lnTo>
                <a:lnTo>
                  <a:pt x="392" y="1559"/>
                </a:lnTo>
                <a:lnTo>
                  <a:pt x="392" y="1560"/>
                </a:lnTo>
                <a:lnTo>
                  <a:pt x="392" y="1562"/>
                </a:lnTo>
                <a:lnTo>
                  <a:pt x="394" y="1562"/>
                </a:lnTo>
                <a:lnTo>
                  <a:pt x="394" y="1563"/>
                </a:lnTo>
                <a:lnTo>
                  <a:pt x="394" y="1565"/>
                </a:lnTo>
                <a:lnTo>
                  <a:pt x="395" y="1565"/>
                </a:lnTo>
                <a:lnTo>
                  <a:pt x="395" y="1567"/>
                </a:lnTo>
                <a:lnTo>
                  <a:pt x="397" y="1567"/>
                </a:lnTo>
                <a:lnTo>
                  <a:pt x="395" y="1567"/>
                </a:lnTo>
                <a:lnTo>
                  <a:pt x="395" y="1568"/>
                </a:lnTo>
                <a:lnTo>
                  <a:pt x="395" y="1570"/>
                </a:lnTo>
                <a:lnTo>
                  <a:pt x="395" y="1571"/>
                </a:lnTo>
                <a:lnTo>
                  <a:pt x="395" y="1573"/>
                </a:lnTo>
                <a:lnTo>
                  <a:pt x="395" y="1575"/>
                </a:lnTo>
                <a:lnTo>
                  <a:pt x="395" y="1576"/>
                </a:lnTo>
                <a:lnTo>
                  <a:pt x="395" y="1578"/>
                </a:lnTo>
                <a:lnTo>
                  <a:pt x="394" y="1578"/>
                </a:lnTo>
                <a:lnTo>
                  <a:pt x="394" y="1579"/>
                </a:lnTo>
                <a:lnTo>
                  <a:pt x="392" y="1579"/>
                </a:lnTo>
                <a:lnTo>
                  <a:pt x="391" y="1579"/>
                </a:lnTo>
                <a:lnTo>
                  <a:pt x="392" y="1581"/>
                </a:lnTo>
                <a:lnTo>
                  <a:pt x="392" y="1579"/>
                </a:lnTo>
                <a:lnTo>
                  <a:pt x="394" y="1579"/>
                </a:lnTo>
                <a:lnTo>
                  <a:pt x="394" y="1581"/>
                </a:lnTo>
                <a:lnTo>
                  <a:pt x="394" y="1583"/>
                </a:lnTo>
                <a:lnTo>
                  <a:pt x="394" y="1584"/>
                </a:lnTo>
                <a:lnTo>
                  <a:pt x="395" y="1584"/>
                </a:lnTo>
                <a:lnTo>
                  <a:pt x="397" y="1584"/>
                </a:lnTo>
                <a:lnTo>
                  <a:pt x="397" y="1583"/>
                </a:lnTo>
                <a:lnTo>
                  <a:pt x="399" y="1583"/>
                </a:lnTo>
                <a:lnTo>
                  <a:pt x="399" y="1584"/>
                </a:lnTo>
                <a:lnTo>
                  <a:pt x="399" y="1586"/>
                </a:lnTo>
                <a:lnTo>
                  <a:pt x="400" y="1586"/>
                </a:lnTo>
                <a:lnTo>
                  <a:pt x="400" y="1587"/>
                </a:lnTo>
                <a:lnTo>
                  <a:pt x="402" y="1587"/>
                </a:lnTo>
                <a:lnTo>
                  <a:pt x="403" y="1587"/>
                </a:lnTo>
                <a:lnTo>
                  <a:pt x="403" y="1586"/>
                </a:lnTo>
                <a:lnTo>
                  <a:pt x="405" y="1587"/>
                </a:lnTo>
                <a:lnTo>
                  <a:pt x="407" y="1587"/>
                </a:lnTo>
                <a:lnTo>
                  <a:pt x="408" y="1587"/>
                </a:lnTo>
                <a:lnTo>
                  <a:pt x="410" y="1587"/>
                </a:lnTo>
                <a:lnTo>
                  <a:pt x="411" y="1587"/>
                </a:lnTo>
                <a:lnTo>
                  <a:pt x="410" y="1587"/>
                </a:lnTo>
                <a:lnTo>
                  <a:pt x="411" y="1589"/>
                </a:lnTo>
                <a:lnTo>
                  <a:pt x="411" y="1587"/>
                </a:lnTo>
                <a:lnTo>
                  <a:pt x="413" y="1587"/>
                </a:lnTo>
                <a:lnTo>
                  <a:pt x="415" y="1589"/>
                </a:lnTo>
                <a:lnTo>
                  <a:pt x="415" y="1591"/>
                </a:lnTo>
                <a:lnTo>
                  <a:pt x="413" y="1591"/>
                </a:lnTo>
                <a:lnTo>
                  <a:pt x="413" y="1592"/>
                </a:lnTo>
                <a:lnTo>
                  <a:pt x="415" y="1592"/>
                </a:lnTo>
                <a:lnTo>
                  <a:pt x="415" y="1594"/>
                </a:lnTo>
                <a:lnTo>
                  <a:pt x="415" y="1595"/>
                </a:lnTo>
                <a:lnTo>
                  <a:pt x="416" y="1595"/>
                </a:lnTo>
                <a:lnTo>
                  <a:pt x="416" y="1597"/>
                </a:lnTo>
                <a:lnTo>
                  <a:pt x="415" y="1597"/>
                </a:lnTo>
                <a:lnTo>
                  <a:pt x="415" y="1599"/>
                </a:lnTo>
                <a:lnTo>
                  <a:pt x="415" y="1600"/>
                </a:lnTo>
                <a:lnTo>
                  <a:pt x="416" y="1602"/>
                </a:lnTo>
                <a:lnTo>
                  <a:pt x="416" y="1603"/>
                </a:lnTo>
                <a:lnTo>
                  <a:pt x="418" y="1603"/>
                </a:lnTo>
                <a:lnTo>
                  <a:pt x="418" y="1605"/>
                </a:lnTo>
                <a:lnTo>
                  <a:pt x="418" y="1607"/>
                </a:lnTo>
                <a:lnTo>
                  <a:pt x="419" y="1607"/>
                </a:lnTo>
                <a:lnTo>
                  <a:pt x="421" y="1607"/>
                </a:lnTo>
                <a:lnTo>
                  <a:pt x="423" y="1607"/>
                </a:lnTo>
                <a:lnTo>
                  <a:pt x="424" y="1608"/>
                </a:lnTo>
                <a:lnTo>
                  <a:pt x="426" y="1608"/>
                </a:lnTo>
                <a:lnTo>
                  <a:pt x="426" y="1607"/>
                </a:lnTo>
                <a:lnTo>
                  <a:pt x="427" y="1607"/>
                </a:lnTo>
                <a:lnTo>
                  <a:pt x="427" y="1605"/>
                </a:lnTo>
                <a:lnTo>
                  <a:pt x="429" y="1605"/>
                </a:lnTo>
                <a:lnTo>
                  <a:pt x="429" y="1607"/>
                </a:lnTo>
                <a:lnTo>
                  <a:pt x="431" y="1607"/>
                </a:lnTo>
                <a:lnTo>
                  <a:pt x="432" y="1608"/>
                </a:lnTo>
                <a:lnTo>
                  <a:pt x="432" y="1610"/>
                </a:lnTo>
                <a:lnTo>
                  <a:pt x="434" y="1610"/>
                </a:lnTo>
                <a:lnTo>
                  <a:pt x="434" y="1611"/>
                </a:lnTo>
                <a:lnTo>
                  <a:pt x="432" y="1611"/>
                </a:lnTo>
                <a:lnTo>
                  <a:pt x="434" y="1611"/>
                </a:lnTo>
                <a:lnTo>
                  <a:pt x="434" y="1613"/>
                </a:lnTo>
                <a:lnTo>
                  <a:pt x="434" y="1615"/>
                </a:lnTo>
                <a:lnTo>
                  <a:pt x="432" y="1615"/>
                </a:lnTo>
                <a:lnTo>
                  <a:pt x="432" y="1616"/>
                </a:lnTo>
                <a:lnTo>
                  <a:pt x="432" y="1618"/>
                </a:lnTo>
                <a:lnTo>
                  <a:pt x="432" y="1619"/>
                </a:lnTo>
                <a:lnTo>
                  <a:pt x="434" y="1621"/>
                </a:lnTo>
                <a:lnTo>
                  <a:pt x="434" y="1623"/>
                </a:lnTo>
                <a:lnTo>
                  <a:pt x="434" y="1624"/>
                </a:lnTo>
                <a:lnTo>
                  <a:pt x="434" y="1626"/>
                </a:lnTo>
                <a:lnTo>
                  <a:pt x="434" y="1627"/>
                </a:lnTo>
                <a:lnTo>
                  <a:pt x="432" y="1627"/>
                </a:lnTo>
                <a:lnTo>
                  <a:pt x="434" y="1627"/>
                </a:lnTo>
                <a:lnTo>
                  <a:pt x="435" y="1627"/>
                </a:lnTo>
                <a:lnTo>
                  <a:pt x="435" y="1629"/>
                </a:lnTo>
                <a:lnTo>
                  <a:pt x="437" y="1629"/>
                </a:lnTo>
                <a:lnTo>
                  <a:pt x="437" y="1631"/>
                </a:lnTo>
                <a:lnTo>
                  <a:pt x="435" y="1632"/>
                </a:lnTo>
                <a:lnTo>
                  <a:pt x="435" y="1634"/>
                </a:lnTo>
                <a:lnTo>
                  <a:pt x="437" y="1634"/>
                </a:lnTo>
                <a:lnTo>
                  <a:pt x="437" y="1635"/>
                </a:lnTo>
                <a:lnTo>
                  <a:pt x="435" y="1635"/>
                </a:lnTo>
                <a:lnTo>
                  <a:pt x="435" y="1637"/>
                </a:lnTo>
                <a:lnTo>
                  <a:pt x="437" y="1637"/>
                </a:lnTo>
                <a:lnTo>
                  <a:pt x="439" y="1639"/>
                </a:lnTo>
                <a:lnTo>
                  <a:pt x="439" y="1637"/>
                </a:lnTo>
                <a:lnTo>
                  <a:pt x="440" y="1637"/>
                </a:lnTo>
                <a:lnTo>
                  <a:pt x="442" y="1637"/>
                </a:lnTo>
                <a:lnTo>
                  <a:pt x="442" y="1639"/>
                </a:lnTo>
                <a:lnTo>
                  <a:pt x="442" y="1640"/>
                </a:lnTo>
                <a:lnTo>
                  <a:pt x="442" y="1642"/>
                </a:lnTo>
                <a:lnTo>
                  <a:pt x="442" y="1643"/>
                </a:lnTo>
                <a:lnTo>
                  <a:pt x="440" y="1643"/>
                </a:lnTo>
                <a:lnTo>
                  <a:pt x="442" y="1643"/>
                </a:lnTo>
                <a:lnTo>
                  <a:pt x="442" y="1645"/>
                </a:lnTo>
                <a:lnTo>
                  <a:pt x="440" y="1645"/>
                </a:lnTo>
                <a:lnTo>
                  <a:pt x="439" y="1645"/>
                </a:lnTo>
                <a:lnTo>
                  <a:pt x="439" y="1643"/>
                </a:lnTo>
                <a:lnTo>
                  <a:pt x="437" y="1643"/>
                </a:lnTo>
                <a:lnTo>
                  <a:pt x="435" y="1643"/>
                </a:lnTo>
                <a:lnTo>
                  <a:pt x="434" y="1643"/>
                </a:lnTo>
                <a:lnTo>
                  <a:pt x="434" y="1642"/>
                </a:lnTo>
                <a:lnTo>
                  <a:pt x="432" y="1642"/>
                </a:lnTo>
                <a:lnTo>
                  <a:pt x="432" y="1643"/>
                </a:lnTo>
                <a:lnTo>
                  <a:pt x="431" y="1642"/>
                </a:lnTo>
                <a:lnTo>
                  <a:pt x="431" y="1643"/>
                </a:lnTo>
                <a:lnTo>
                  <a:pt x="429" y="1643"/>
                </a:lnTo>
                <a:lnTo>
                  <a:pt x="429" y="1642"/>
                </a:lnTo>
                <a:lnTo>
                  <a:pt x="429" y="1640"/>
                </a:lnTo>
                <a:lnTo>
                  <a:pt x="429" y="1639"/>
                </a:lnTo>
                <a:lnTo>
                  <a:pt x="429" y="1637"/>
                </a:lnTo>
                <a:lnTo>
                  <a:pt x="427" y="1637"/>
                </a:lnTo>
                <a:lnTo>
                  <a:pt x="426" y="1639"/>
                </a:lnTo>
                <a:lnTo>
                  <a:pt x="424" y="1639"/>
                </a:lnTo>
                <a:lnTo>
                  <a:pt x="423" y="1639"/>
                </a:lnTo>
                <a:lnTo>
                  <a:pt x="421" y="1639"/>
                </a:lnTo>
                <a:lnTo>
                  <a:pt x="419" y="1639"/>
                </a:lnTo>
                <a:lnTo>
                  <a:pt x="418" y="1639"/>
                </a:lnTo>
                <a:lnTo>
                  <a:pt x="416" y="1639"/>
                </a:lnTo>
                <a:lnTo>
                  <a:pt x="415" y="1637"/>
                </a:lnTo>
                <a:lnTo>
                  <a:pt x="413" y="1637"/>
                </a:lnTo>
                <a:lnTo>
                  <a:pt x="411" y="1637"/>
                </a:lnTo>
                <a:lnTo>
                  <a:pt x="410" y="1637"/>
                </a:lnTo>
                <a:lnTo>
                  <a:pt x="408" y="1635"/>
                </a:lnTo>
                <a:lnTo>
                  <a:pt x="407" y="1635"/>
                </a:lnTo>
                <a:lnTo>
                  <a:pt x="407" y="1634"/>
                </a:lnTo>
                <a:lnTo>
                  <a:pt x="407" y="1635"/>
                </a:lnTo>
                <a:lnTo>
                  <a:pt x="405" y="1635"/>
                </a:lnTo>
                <a:lnTo>
                  <a:pt x="405" y="1634"/>
                </a:lnTo>
                <a:lnTo>
                  <a:pt x="403" y="1634"/>
                </a:lnTo>
                <a:lnTo>
                  <a:pt x="402" y="1634"/>
                </a:lnTo>
                <a:lnTo>
                  <a:pt x="400" y="1634"/>
                </a:lnTo>
                <a:lnTo>
                  <a:pt x="400" y="1635"/>
                </a:lnTo>
                <a:lnTo>
                  <a:pt x="400" y="1634"/>
                </a:lnTo>
                <a:lnTo>
                  <a:pt x="399" y="1634"/>
                </a:lnTo>
                <a:lnTo>
                  <a:pt x="397" y="1634"/>
                </a:lnTo>
                <a:lnTo>
                  <a:pt x="397" y="1632"/>
                </a:lnTo>
                <a:lnTo>
                  <a:pt x="395" y="1632"/>
                </a:lnTo>
                <a:lnTo>
                  <a:pt x="394" y="1632"/>
                </a:lnTo>
                <a:lnTo>
                  <a:pt x="394" y="1631"/>
                </a:lnTo>
                <a:lnTo>
                  <a:pt x="392" y="1631"/>
                </a:lnTo>
                <a:lnTo>
                  <a:pt x="392" y="1629"/>
                </a:lnTo>
                <a:lnTo>
                  <a:pt x="391" y="1629"/>
                </a:lnTo>
                <a:lnTo>
                  <a:pt x="391" y="1627"/>
                </a:lnTo>
                <a:lnTo>
                  <a:pt x="389" y="1626"/>
                </a:lnTo>
                <a:lnTo>
                  <a:pt x="387" y="1626"/>
                </a:lnTo>
                <a:lnTo>
                  <a:pt x="386" y="1626"/>
                </a:lnTo>
                <a:lnTo>
                  <a:pt x="386" y="1627"/>
                </a:lnTo>
                <a:lnTo>
                  <a:pt x="384" y="1627"/>
                </a:lnTo>
                <a:lnTo>
                  <a:pt x="383" y="1627"/>
                </a:lnTo>
                <a:lnTo>
                  <a:pt x="381" y="1627"/>
                </a:lnTo>
                <a:lnTo>
                  <a:pt x="381" y="1626"/>
                </a:lnTo>
                <a:lnTo>
                  <a:pt x="379" y="1626"/>
                </a:lnTo>
                <a:lnTo>
                  <a:pt x="378" y="1626"/>
                </a:lnTo>
                <a:lnTo>
                  <a:pt x="378" y="1627"/>
                </a:lnTo>
                <a:lnTo>
                  <a:pt x="376" y="1627"/>
                </a:lnTo>
                <a:lnTo>
                  <a:pt x="378" y="1627"/>
                </a:lnTo>
                <a:lnTo>
                  <a:pt x="378" y="1629"/>
                </a:lnTo>
                <a:lnTo>
                  <a:pt x="376" y="1629"/>
                </a:lnTo>
                <a:lnTo>
                  <a:pt x="376" y="1631"/>
                </a:lnTo>
                <a:lnTo>
                  <a:pt x="375" y="1631"/>
                </a:lnTo>
                <a:lnTo>
                  <a:pt x="375" y="1629"/>
                </a:lnTo>
                <a:lnTo>
                  <a:pt x="373" y="1629"/>
                </a:lnTo>
                <a:lnTo>
                  <a:pt x="373" y="1631"/>
                </a:lnTo>
                <a:lnTo>
                  <a:pt x="371" y="1631"/>
                </a:lnTo>
                <a:lnTo>
                  <a:pt x="371" y="1629"/>
                </a:lnTo>
                <a:lnTo>
                  <a:pt x="370" y="1629"/>
                </a:lnTo>
                <a:lnTo>
                  <a:pt x="370" y="1627"/>
                </a:lnTo>
                <a:lnTo>
                  <a:pt x="368" y="1627"/>
                </a:lnTo>
                <a:lnTo>
                  <a:pt x="368" y="1629"/>
                </a:lnTo>
                <a:lnTo>
                  <a:pt x="368" y="1627"/>
                </a:lnTo>
                <a:lnTo>
                  <a:pt x="367" y="1627"/>
                </a:lnTo>
                <a:lnTo>
                  <a:pt x="365" y="1627"/>
                </a:lnTo>
                <a:lnTo>
                  <a:pt x="365" y="1629"/>
                </a:lnTo>
                <a:lnTo>
                  <a:pt x="363" y="1629"/>
                </a:lnTo>
                <a:lnTo>
                  <a:pt x="363" y="1631"/>
                </a:lnTo>
                <a:lnTo>
                  <a:pt x="362" y="1631"/>
                </a:lnTo>
                <a:lnTo>
                  <a:pt x="362" y="1632"/>
                </a:lnTo>
                <a:lnTo>
                  <a:pt x="360" y="1632"/>
                </a:lnTo>
                <a:lnTo>
                  <a:pt x="359" y="1632"/>
                </a:lnTo>
                <a:lnTo>
                  <a:pt x="357" y="1632"/>
                </a:lnTo>
                <a:lnTo>
                  <a:pt x="357" y="1634"/>
                </a:lnTo>
                <a:lnTo>
                  <a:pt x="357" y="1635"/>
                </a:lnTo>
                <a:lnTo>
                  <a:pt x="355" y="1635"/>
                </a:lnTo>
                <a:lnTo>
                  <a:pt x="354" y="1635"/>
                </a:lnTo>
                <a:lnTo>
                  <a:pt x="352" y="1635"/>
                </a:lnTo>
                <a:lnTo>
                  <a:pt x="351" y="1635"/>
                </a:lnTo>
                <a:lnTo>
                  <a:pt x="349" y="1635"/>
                </a:lnTo>
                <a:lnTo>
                  <a:pt x="347" y="1635"/>
                </a:lnTo>
                <a:lnTo>
                  <a:pt x="346" y="1635"/>
                </a:lnTo>
                <a:lnTo>
                  <a:pt x="346" y="1634"/>
                </a:lnTo>
                <a:lnTo>
                  <a:pt x="344" y="1635"/>
                </a:lnTo>
                <a:lnTo>
                  <a:pt x="344" y="1634"/>
                </a:lnTo>
                <a:lnTo>
                  <a:pt x="343" y="1634"/>
                </a:lnTo>
                <a:lnTo>
                  <a:pt x="341" y="1634"/>
                </a:lnTo>
                <a:lnTo>
                  <a:pt x="341" y="1632"/>
                </a:lnTo>
                <a:lnTo>
                  <a:pt x="339" y="1634"/>
                </a:lnTo>
                <a:lnTo>
                  <a:pt x="338" y="1634"/>
                </a:lnTo>
                <a:lnTo>
                  <a:pt x="338" y="1632"/>
                </a:lnTo>
                <a:lnTo>
                  <a:pt x="336" y="1632"/>
                </a:lnTo>
                <a:lnTo>
                  <a:pt x="336" y="1631"/>
                </a:lnTo>
                <a:lnTo>
                  <a:pt x="335" y="1631"/>
                </a:lnTo>
                <a:lnTo>
                  <a:pt x="333" y="1631"/>
                </a:lnTo>
                <a:lnTo>
                  <a:pt x="331" y="1631"/>
                </a:lnTo>
                <a:lnTo>
                  <a:pt x="330" y="1631"/>
                </a:lnTo>
                <a:lnTo>
                  <a:pt x="330" y="1632"/>
                </a:lnTo>
                <a:lnTo>
                  <a:pt x="331" y="1632"/>
                </a:lnTo>
                <a:lnTo>
                  <a:pt x="330" y="1632"/>
                </a:lnTo>
                <a:lnTo>
                  <a:pt x="328" y="1632"/>
                </a:lnTo>
                <a:lnTo>
                  <a:pt x="327" y="1632"/>
                </a:lnTo>
                <a:lnTo>
                  <a:pt x="325" y="1632"/>
                </a:lnTo>
                <a:lnTo>
                  <a:pt x="327" y="1632"/>
                </a:lnTo>
                <a:lnTo>
                  <a:pt x="327" y="1634"/>
                </a:lnTo>
                <a:lnTo>
                  <a:pt x="325" y="1634"/>
                </a:lnTo>
                <a:lnTo>
                  <a:pt x="325" y="1635"/>
                </a:lnTo>
                <a:lnTo>
                  <a:pt x="327" y="1635"/>
                </a:lnTo>
                <a:lnTo>
                  <a:pt x="327" y="1637"/>
                </a:lnTo>
                <a:lnTo>
                  <a:pt x="325" y="1637"/>
                </a:lnTo>
                <a:lnTo>
                  <a:pt x="325" y="1639"/>
                </a:lnTo>
                <a:lnTo>
                  <a:pt x="327" y="1639"/>
                </a:lnTo>
                <a:lnTo>
                  <a:pt x="327" y="1637"/>
                </a:lnTo>
                <a:lnTo>
                  <a:pt x="328" y="1637"/>
                </a:lnTo>
                <a:lnTo>
                  <a:pt x="328" y="1635"/>
                </a:lnTo>
                <a:lnTo>
                  <a:pt x="330" y="1637"/>
                </a:lnTo>
                <a:lnTo>
                  <a:pt x="331" y="1637"/>
                </a:lnTo>
                <a:lnTo>
                  <a:pt x="333" y="1637"/>
                </a:lnTo>
                <a:lnTo>
                  <a:pt x="335" y="1639"/>
                </a:lnTo>
                <a:lnTo>
                  <a:pt x="335" y="1637"/>
                </a:lnTo>
                <a:lnTo>
                  <a:pt x="336" y="1639"/>
                </a:lnTo>
                <a:lnTo>
                  <a:pt x="338" y="1639"/>
                </a:lnTo>
                <a:lnTo>
                  <a:pt x="339" y="1639"/>
                </a:lnTo>
                <a:lnTo>
                  <a:pt x="341" y="1639"/>
                </a:lnTo>
                <a:lnTo>
                  <a:pt x="343" y="1639"/>
                </a:lnTo>
                <a:lnTo>
                  <a:pt x="344" y="1639"/>
                </a:lnTo>
                <a:lnTo>
                  <a:pt x="344" y="1640"/>
                </a:lnTo>
                <a:lnTo>
                  <a:pt x="346" y="1640"/>
                </a:lnTo>
                <a:lnTo>
                  <a:pt x="346" y="1642"/>
                </a:lnTo>
                <a:lnTo>
                  <a:pt x="346" y="1643"/>
                </a:lnTo>
                <a:lnTo>
                  <a:pt x="346" y="1645"/>
                </a:lnTo>
                <a:lnTo>
                  <a:pt x="344" y="1645"/>
                </a:lnTo>
                <a:lnTo>
                  <a:pt x="344" y="1647"/>
                </a:lnTo>
                <a:lnTo>
                  <a:pt x="344" y="1648"/>
                </a:lnTo>
                <a:lnTo>
                  <a:pt x="344" y="1650"/>
                </a:lnTo>
                <a:lnTo>
                  <a:pt x="344" y="1651"/>
                </a:lnTo>
                <a:lnTo>
                  <a:pt x="346" y="1651"/>
                </a:lnTo>
                <a:lnTo>
                  <a:pt x="346" y="1653"/>
                </a:lnTo>
                <a:lnTo>
                  <a:pt x="347" y="1653"/>
                </a:lnTo>
                <a:lnTo>
                  <a:pt x="347" y="1655"/>
                </a:lnTo>
                <a:lnTo>
                  <a:pt x="347" y="1656"/>
                </a:lnTo>
                <a:lnTo>
                  <a:pt x="349" y="1656"/>
                </a:lnTo>
                <a:lnTo>
                  <a:pt x="349" y="1658"/>
                </a:lnTo>
                <a:lnTo>
                  <a:pt x="349" y="1659"/>
                </a:lnTo>
                <a:lnTo>
                  <a:pt x="351" y="1659"/>
                </a:lnTo>
                <a:lnTo>
                  <a:pt x="351" y="1661"/>
                </a:lnTo>
                <a:lnTo>
                  <a:pt x="351" y="1663"/>
                </a:lnTo>
                <a:lnTo>
                  <a:pt x="352" y="1663"/>
                </a:lnTo>
                <a:lnTo>
                  <a:pt x="352" y="1664"/>
                </a:lnTo>
                <a:lnTo>
                  <a:pt x="354" y="1664"/>
                </a:lnTo>
                <a:lnTo>
                  <a:pt x="354" y="1666"/>
                </a:lnTo>
                <a:lnTo>
                  <a:pt x="355" y="1666"/>
                </a:lnTo>
                <a:lnTo>
                  <a:pt x="355" y="1667"/>
                </a:lnTo>
                <a:lnTo>
                  <a:pt x="355" y="1669"/>
                </a:lnTo>
                <a:lnTo>
                  <a:pt x="357" y="1669"/>
                </a:lnTo>
                <a:lnTo>
                  <a:pt x="357" y="1671"/>
                </a:lnTo>
                <a:lnTo>
                  <a:pt x="359" y="1671"/>
                </a:lnTo>
                <a:lnTo>
                  <a:pt x="359" y="1672"/>
                </a:lnTo>
                <a:lnTo>
                  <a:pt x="357" y="1672"/>
                </a:lnTo>
                <a:lnTo>
                  <a:pt x="359" y="1672"/>
                </a:lnTo>
                <a:lnTo>
                  <a:pt x="359" y="1674"/>
                </a:lnTo>
                <a:lnTo>
                  <a:pt x="359" y="1675"/>
                </a:lnTo>
                <a:lnTo>
                  <a:pt x="359" y="1674"/>
                </a:lnTo>
                <a:lnTo>
                  <a:pt x="360" y="1674"/>
                </a:lnTo>
                <a:lnTo>
                  <a:pt x="360" y="1672"/>
                </a:lnTo>
                <a:lnTo>
                  <a:pt x="359" y="1672"/>
                </a:lnTo>
                <a:lnTo>
                  <a:pt x="359" y="1671"/>
                </a:lnTo>
                <a:lnTo>
                  <a:pt x="359" y="1669"/>
                </a:lnTo>
                <a:lnTo>
                  <a:pt x="359" y="1667"/>
                </a:lnTo>
                <a:lnTo>
                  <a:pt x="357" y="1667"/>
                </a:lnTo>
                <a:lnTo>
                  <a:pt x="357" y="1666"/>
                </a:lnTo>
                <a:lnTo>
                  <a:pt x="355" y="1666"/>
                </a:lnTo>
                <a:lnTo>
                  <a:pt x="355" y="1664"/>
                </a:lnTo>
                <a:lnTo>
                  <a:pt x="354" y="1664"/>
                </a:lnTo>
                <a:lnTo>
                  <a:pt x="354" y="1663"/>
                </a:lnTo>
                <a:lnTo>
                  <a:pt x="352" y="1661"/>
                </a:lnTo>
                <a:lnTo>
                  <a:pt x="352" y="1659"/>
                </a:lnTo>
                <a:lnTo>
                  <a:pt x="352" y="1658"/>
                </a:lnTo>
                <a:lnTo>
                  <a:pt x="354" y="1658"/>
                </a:lnTo>
                <a:lnTo>
                  <a:pt x="354" y="1656"/>
                </a:lnTo>
                <a:lnTo>
                  <a:pt x="354" y="1655"/>
                </a:lnTo>
                <a:lnTo>
                  <a:pt x="352" y="1653"/>
                </a:lnTo>
                <a:lnTo>
                  <a:pt x="352" y="1651"/>
                </a:lnTo>
                <a:lnTo>
                  <a:pt x="352" y="1650"/>
                </a:lnTo>
                <a:lnTo>
                  <a:pt x="354" y="1650"/>
                </a:lnTo>
                <a:lnTo>
                  <a:pt x="355" y="1650"/>
                </a:lnTo>
                <a:lnTo>
                  <a:pt x="357" y="1650"/>
                </a:lnTo>
                <a:lnTo>
                  <a:pt x="357" y="1648"/>
                </a:lnTo>
                <a:lnTo>
                  <a:pt x="357" y="1647"/>
                </a:lnTo>
                <a:lnTo>
                  <a:pt x="359" y="1647"/>
                </a:lnTo>
                <a:lnTo>
                  <a:pt x="359" y="1648"/>
                </a:lnTo>
                <a:lnTo>
                  <a:pt x="360" y="1648"/>
                </a:lnTo>
                <a:lnTo>
                  <a:pt x="360" y="1647"/>
                </a:lnTo>
                <a:lnTo>
                  <a:pt x="360" y="1645"/>
                </a:lnTo>
                <a:lnTo>
                  <a:pt x="362" y="1645"/>
                </a:lnTo>
                <a:lnTo>
                  <a:pt x="362" y="1643"/>
                </a:lnTo>
                <a:lnTo>
                  <a:pt x="363" y="1643"/>
                </a:lnTo>
                <a:lnTo>
                  <a:pt x="363" y="1642"/>
                </a:lnTo>
                <a:lnTo>
                  <a:pt x="365" y="1642"/>
                </a:lnTo>
                <a:lnTo>
                  <a:pt x="367" y="1642"/>
                </a:lnTo>
                <a:lnTo>
                  <a:pt x="367" y="1640"/>
                </a:lnTo>
                <a:lnTo>
                  <a:pt x="368" y="1639"/>
                </a:lnTo>
                <a:lnTo>
                  <a:pt x="370" y="1639"/>
                </a:lnTo>
                <a:lnTo>
                  <a:pt x="370" y="1640"/>
                </a:lnTo>
                <a:lnTo>
                  <a:pt x="371" y="1639"/>
                </a:lnTo>
                <a:lnTo>
                  <a:pt x="371" y="1640"/>
                </a:lnTo>
                <a:lnTo>
                  <a:pt x="373" y="1640"/>
                </a:lnTo>
                <a:lnTo>
                  <a:pt x="373" y="1639"/>
                </a:lnTo>
                <a:lnTo>
                  <a:pt x="375" y="1639"/>
                </a:lnTo>
                <a:lnTo>
                  <a:pt x="376" y="1639"/>
                </a:lnTo>
                <a:lnTo>
                  <a:pt x="378" y="1639"/>
                </a:lnTo>
                <a:lnTo>
                  <a:pt x="379" y="1639"/>
                </a:lnTo>
                <a:lnTo>
                  <a:pt x="381" y="1640"/>
                </a:lnTo>
                <a:lnTo>
                  <a:pt x="383" y="1640"/>
                </a:lnTo>
                <a:lnTo>
                  <a:pt x="384" y="1640"/>
                </a:lnTo>
                <a:lnTo>
                  <a:pt x="386" y="1640"/>
                </a:lnTo>
                <a:lnTo>
                  <a:pt x="387" y="1642"/>
                </a:lnTo>
                <a:lnTo>
                  <a:pt x="389" y="1642"/>
                </a:lnTo>
                <a:lnTo>
                  <a:pt x="391" y="1642"/>
                </a:lnTo>
                <a:lnTo>
                  <a:pt x="392" y="1643"/>
                </a:lnTo>
                <a:lnTo>
                  <a:pt x="394" y="1643"/>
                </a:lnTo>
                <a:lnTo>
                  <a:pt x="394" y="1645"/>
                </a:lnTo>
                <a:lnTo>
                  <a:pt x="395" y="1645"/>
                </a:lnTo>
                <a:lnTo>
                  <a:pt x="395" y="1647"/>
                </a:lnTo>
                <a:lnTo>
                  <a:pt x="397" y="1648"/>
                </a:lnTo>
                <a:lnTo>
                  <a:pt x="399" y="1648"/>
                </a:lnTo>
                <a:lnTo>
                  <a:pt x="397" y="1650"/>
                </a:lnTo>
                <a:lnTo>
                  <a:pt x="399" y="1650"/>
                </a:lnTo>
                <a:lnTo>
                  <a:pt x="399" y="1651"/>
                </a:lnTo>
                <a:lnTo>
                  <a:pt x="400" y="1651"/>
                </a:lnTo>
                <a:lnTo>
                  <a:pt x="402" y="1651"/>
                </a:lnTo>
                <a:lnTo>
                  <a:pt x="402" y="1653"/>
                </a:lnTo>
                <a:lnTo>
                  <a:pt x="403" y="1653"/>
                </a:lnTo>
                <a:lnTo>
                  <a:pt x="405" y="1653"/>
                </a:lnTo>
                <a:lnTo>
                  <a:pt x="407" y="1653"/>
                </a:lnTo>
                <a:lnTo>
                  <a:pt x="408" y="1653"/>
                </a:lnTo>
                <a:lnTo>
                  <a:pt x="410" y="1653"/>
                </a:lnTo>
                <a:lnTo>
                  <a:pt x="411" y="1653"/>
                </a:lnTo>
                <a:lnTo>
                  <a:pt x="411" y="1655"/>
                </a:lnTo>
                <a:lnTo>
                  <a:pt x="413" y="1655"/>
                </a:lnTo>
                <a:lnTo>
                  <a:pt x="415" y="1655"/>
                </a:lnTo>
                <a:lnTo>
                  <a:pt x="416" y="1655"/>
                </a:lnTo>
                <a:lnTo>
                  <a:pt x="418" y="1655"/>
                </a:lnTo>
                <a:lnTo>
                  <a:pt x="418" y="1656"/>
                </a:lnTo>
                <a:lnTo>
                  <a:pt x="419" y="1656"/>
                </a:lnTo>
                <a:lnTo>
                  <a:pt x="421" y="1656"/>
                </a:lnTo>
                <a:lnTo>
                  <a:pt x="421" y="1658"/>
                </a:lnTo>
                <a:lnTo>
                  <a:pt x="423" y="1658"/>
                </a:lnTo>
                <a:lnTo>
                  <a:pt x="424" y="1658"/>
                </a:lnTo>
                <a:lnTo>
                  <a:pt x="426" y="1658"/>
                </a:lnTo>
                <a:lnTo>
                  <a:pt x="426" y="1656"/>
                </a:lnTo>
                <a:lnTo>
                  <a:pt x="427" y="1656"/>
                </a:lnTo>
                <a:lnTo>
                  <a:pt x="427" y="1658"/>
                </a:lnTo>
                <a:lnTo>
                  <a:pt x="426" y="1658"/>
                </a:lnTo>
                <a:lnTo>
                  <a:pt x="427" y="1658"/>
                </a:lnTo>
                <a:lnTo>
                  <a:pt x="429" y="1659"/>
                </a:lnTo>
                <a:lnTo>
                  <a:pt x="429" y="1661"/>
                </a:lnTo>
                <a:lnTo>
                  <a:pt x="431" y="1661"/>
                </a:lnTo>
                <a:lnTo>
                  <a:pt x="431" y="1663"/>
                </a:lnTo>
                <a:lnTo>
                  <a:pt x="432" y="1663"/>
                </a:lnTo>
                <a:lnTo>
                  <a:pt x="434" y="1663"/>
                </a:lnTo>
                <a:lnTo>
                  <a:pt x="434" y="1664"/>
                </a:lnTo>
                <a:lnTo>
                  <a:pt x="435" y="1664"/>
                </a:lnTo>
                <a:lnTo>
                  <a:pt x="435" y="1666"/>
                </a:lnTo>
                <a:lnTo>
                  <a:pt x="437" y="1666"/>
                </a:lnTo>
                <a:lnTo>
                  <a:pt x="439" y="1667"/>
                </a:lnTo>
                <a:lnTo>
                  <a:pt x="440" y="1667"/>
                </a:lnTo>
                <a:lnTo>
                  <a:pt x="440" y="1669"/>
                </a:lnTo>
                <a:lnTo>
                  <a:pt x="440" y="1671"/>
                </a:lnTo>
                <a:lnTo>
                  <a:pt x="442" y="1671"/>
                </a:lnTo>
                <a:lnTo>
                  <a:pt x="442" y="1672"/>
                </a:lnTo>
                <a:lnTo>
                  <a:pt x="442" y="1674"/>
                </a:lnTo>
                <a:lnTo>
                  <a:pt x="443" y="1674"/>
                </a:lnTo>
                <a:lnTo>
                  <a:pt x="442" y="1674"/>
                </a:lnTo>
                <a:lnTo>
                  <a:pt x="442" y="1675"/>
                </a:lnTo>
                <a:lnTo>
                  <a:pt x="440" y="1675"/>
                </a:lnTo>
                <a:lnTo>
                  <a:pt x="440" y="1677"/>
                </a:lnTo>
                <a:lnTo>
                  <a:pt x="439" y="1677"/>
                </a:lnTo>
                <a:lnTo>
                  <a:pt x="439" y="1679"/>
                </a:lnTo>
                <a:lnTo>
                  <a:pt x="437" y="1679"/>
                </a:lnTo>
                <a:lnTo>
                  <a:pt x="435" y="1679"/>
                </a:lnTo>
                <a:lnTo>
                  <a:pt x="435" y="1680"/>
                </a:lnTo>
                <a:lnTo>
                  <a:pt x="434" y="1680"/>
                </a:lnTo>
                <a:lnTo>
                  <a:pt x="432" y="1680"/>
                </a:lnTo>
                <a:lnTo>
                  <a:pt x="432" y="1682"/>
                </a:lnTo>
                <a:lnTo>
                  <a:pt x="432" y="1683"/>
                </a:lnTo>
                <a:lnTo>
                  <a:pt x="434" y="1685"/>
                </a:lnTo>
                <a:lnTo>
                  <a:pt x="435" y="1685"/>
                </a:lnTo>
                <a:lnTo>
                  <a:pt x="437" y="1687"/>
                </a:lnTo>
                <a:lnTo>
                  <a:pt x="437" y="1688"/>
                </a:lnTo>
                <a:lnTo>
                  <a:pt x="439" y="1690"/>
                </a:lnTo>
                <a:lnTo>
                  <a:pt x="439" y="1691"/>
                </a:lnTo>
                <a:lnTo>
                  <a:pt x="439" y="1693"/>
                </a:lnTo>
                <a:lnTo>
                  <a:pt x="437" y="1693"/>
                </a:lnTo>
                <a:lnTo>
                  <a:pt x="437" y="1695"/>
                </a:lnTo>
                <a:lnTo>
                  <a:pt x="439" y="1695"/>
                </a:lnTo>
                <a:lnTo>
                  <a:pt x="437" y="1696"/>
                </a:lnTo>
                <a:lnTo>
                  <a:pt x="437" y="1695"/>
                </a:lnTo>
                <a:lnTo>
                  <a:pt x="437" y="1696"/>
                </a:lnTo>
                <a:lnTo>
                  <a:pt x="435" y="1696"/>
                </a:lnTo>
                <a:lnTo>
                  <a:pt x="434" y="1698"/>
                </a:lnTo>
                <a:lnTo>
                  <a:pt x="432" y="1698"/>
                </a:lnTo>
                <a:lnTo>
                  <a:pt x="434" y="1698"/>
                </a:lnTo>
                <a:lnTo>
                  <a:pt x="434" y="1699"/>
                </a:lnTo>
                <a:lnTo>
                  <a:pt x="435" y="1699"/>
                </a:lnTo>
                <a:lnTo>
                  <a:pt x="437" y="1701"/>
                </a:lnTo>
                <a:lnTo>
                  <a:pt x="439" y="1703"/>
                </a:lnTo>
                <a:lnTo>
                  <a:pt x="437" y="1703"/>
                </a:lnTo>
                <a:lnTo>
                  <a:pt x="435" y="1703"/>
                </a:lnTo>
                <a:lnTo>
                  <a:pt x="435" y="1701"/>
                </a:lnTo>
                <a:lnTo>
                  <a:pt x="434" y="1701"/>
                </a:lnTo>
                <a:lnTo>
                  <a:pt x="432" y="1701"/>
                </a:lnTo>
                <a:lnTo>
                  <a:pt x="431" y="1701"/>
                </a:lnTo>
                <a:lnTo>
                  <a:pt x="429" y="1701"/>
                </a:lnTo>
                <a:lnTo>
                  <a:pt x="429" y="1703"/>
                </a:lnTo>
                <a:lnTo>
                  <a:pt x="431" y="1703"/>
                </a:lnTo>
                <a:lnTo>
                  <a:pt x="429" y="1703"/>
                </a:lnTo>
                <a:lnTo>
                  <a:pt x="429" y="1704"/>
                </a:lnTo>
                <a:lnTo>
                  <a:pt x="429" y="1706"/>
                </a:lnTo>
                <a:lnTo>
                  <a:pt x="427" y="1706"/>
                </a:lnTo>
                <a:lnTo>
                  <a:pt x="427" y="1707"/>
                </a:lnTo>
                <a:lnTo>
                  <a:pt x="426" y="1709"/>
                </a:lnTo>
                <a:lnTo>
                  <a:pt x="424" y="1709"/>
                </a:lnTo>
                <a:lnTo>
                  <a:pt x="424" y="1711"/>
                </a:lnTo>
                <a:lnTo>
                  <a:pt x="424" y="1712"/>
                </a:lnTo>
                <a:lnTo>
                  <a:pt x="426" y="1712"/>
                </a:lnTo>
                <a:lnTo>
                  <a:pt x="426" y="1714"/>
                </a:lnTo>
                <a:lnTo>
                  <a:pt x="424" y="1714"/>
                </a:lnTo>
                <a:lnTo>
                  <a:pt x="423" y="1712"/>
                </a:lnTo>
                <a:lnTo>
                  <a:pt x="421" y="1712"/>
                </a:lnTo>
                <a:lnTo>
                  <a:pt x="419" y="1712"/>
                </a:lnTo>
                <a:lnTo>
                  <a:pt x="419" y="1714"/>
                </a:lnTo>
                <a:lnTo>
                  <a:pt x="418" y="1714"/>
                </a:lnTo>
                <a:lnTo>
                  <a:pt x="418" y="1715"/>
                </a:lnTo>
                <a:lnTo>
                  <a:pt x="419" y="1715"/>
                </a:lnTo>
                <a:lnTo>
                  <a:pt x="419" y="1717"/>
                </a:lnTo>
                <a:lnTo>
                  <a:pt x="419" y="1719"/>
                </a:lnTo>
                <a:lnTo>
                  <a:pt x="418" y="1719"/>
                </a:lnTo>
                <a:lnTo>
                  <a:pt x="418" y="1717"/>
                </a:lnTo>
                <a:lnTo>
                  <a:pt x="416" y="1717"/>
                </a:lnTo>
                <a:lnTo>
                  <a:pt x="416" y="1715"/>
                </a:lnTo>
                <a:lnTo>
                  <a:pt x="416" y="1714"/>
                </a:lnTo>
                <a:lnTo>
                  <a:pt x="415" y="1714"/>
                </a:lnTo>
                <a:lnTo>
                  <a:pt x="413" y="1714"/>
                </a:lnTo>
                <a:lnTo>
                  <a:pt x="413" y="1715"/>
                </a:lnTo>
                <a:lnTo>
                  <a:pt x="413" y="1714"/>
                </a:lnTo>
                <a:lnTo>
                  <a:pt x="413" y="1715"/>
                </a:lnTo>
                <a:lnTo>
                  <a:pt x="411" y="1714"/>
                </a:lnTo>
                <a:lnTo>
                  <a:pt x="410" y="1714"/>
                </a:lnTo>
                <a:lnTo>
                  <a:pt x="408" y="1714"/>
                </a:lnTo>
                <a:lnTo>
                  <a:pt x="407" y="1714"/>
                </a:lnTo>
                <a:lnTo>
                  <a:pt x="405" y="1714"/>
                </a:lnTo>
                <a:lnTo>
                  <a:pt x="405" y="1712"/>
                </a:lnTo>
                <a:lnTo>
                  <a:pt x="403" y="1712"/>
                </a:lnTo>
                <a:lnTo>
                  <a:pt x="402" y="1712"/>
                </a:lnTo>
                <a:lnTo>
                  <a:pt x="400" y="1712"/>
                </a:lnTo>
                <a:lnTo>
                  <a:pt x="399" y="1712"/>
                </a:lnTo>
                <a:lnTo>
                  <a:pt x="399" y="1711"/>
                </a:lnTo>
                <a:lnTo>
                  <a:pt x="397" y="1711"/>
                </a:lnTo>
                <a:lnTo>
                  <a:pt x="395" y="1711"/>
                </a:lnTo>
                <a:lnTo>
                  <a:pt x="394" y="1711"/>
                </a:lnTo>
                <a:lnTo>
                  <a:pt x="394" y="1709"/>
                </a:lnTo>
                <a:lnTo>
                  <a:pt x="392" y="1711"/>
                </a:lnTo>
                <a:lnTo>
                  <a:pt x="392" y="1709"/>
                </a:lnTo>
                <a:lnTo>
                  <a:pt x="391" y="1709"/>
                </a:lnTo>
                <a:lnTo>
                  <a:pt x="387" y="1709"/>
                </a:lnTo>
                <a:lnTo>
                  <a:pt x="386" y="1709"/>
                </a:lnTo>
                <a:lnTo>
                  <a:pt x="384" y="1711"/>
                </a:lnTo>
                <a:lnTo>
                  <a:pt x="383" y="1711"/>
                </a:lnTo>
                <a:lnTo>
                  <a:pt x="383" y="1712"/>
                </a:lnTo>
                <a:lnTo>
                  <a:pt x="384" y="1712"/>
                </a:lnTo>
                <a:lnTo>
                  <a:pt x="386" y="1712"/>
                </a:lnTo>
                <a:lnTo>
                  <a:pt x="386" y="1711"/>
                </a:lnTo>
                <a:lnTo>
                  <a:pt x="387" y="1711"/>
                </a:lnTo>
                <a:lnTo>
                  <a:pt x="391" y="1711"/>
                </a:lnTo>
                <a:lnTo>
                  <a:pt x="392" y="1711"/>
                </a:lnTo>
                <a:lnTo>
                  <a:pt x="392" y="1712"/>
                </a:lnTo>
                <a:lnTo>
                  <a:pt x="394" y="1712"/>
                </a:lnTo>
                <a:lnTo>
                  <a:pt x="392" y="1712"/>
                </a:lnTo>
                <a:lnTo>
                  <a:pt x="392" y="1714"/>
                </a:lnTo>
                <a:lnTo>
                  <a:pt x="391" y="1714"/>
                </a:lnTo>
                <a:lnTo>
                  <a:pt x="391" y="1715"/>
                </a:lnTo>
                <a:lnTo>
                  <a:pt x="389" y="1715"/>
                </a:lnTo>
                <a:lnTo>
                  <a:pt x="387" y="1715"/>
                </a:lnTo>
                <a:lnTo>
                  <a:pt x="386" y="1717"/>
                </a:lnTo>
                <a:lnTo>
                  <a:pt x="384" y="1719"/>
                </a:lnTo>
                <a:lnTo>
                  <a:pt x="383" y="1719"/>
                </a:lnTo>
                <a:lnTo>
                  <a:pt x="383" y="1717"/>
                </a:lnTo>
                <a:lnTo>
                  <a:pt x="381" y="1717"/>
                </a:lnTo>
                <a:lnTo>
                  <a:pt x="381" y="1715"/>
                </a:lnTo>
                <a:lnTo>
                  <a:pt x="381" y="1714"/>
                </a:lnTo>
                <a:lnTo>
                  <a:pt x="381" y="1712"/>
                </a:lnTo>
                <a:lnTo>
                  <a:pt x="379" y="1712"/>
                </a:lnTo>
                <a:lnTo>
                  <a:pt x="378" y="1711"/>
                </a:lnTo>
                <a:lnTo>
                  <a:pt x="378" y="1709"/>
                </a:lnTo>
                <a:lnTo>
                  <a:pt x="376" y="1709"/>
                </a:lnTo>
                <a:lnTo>
                  <a:pt x="375" y="1709"/>
                </a:lnTo>
                <a:lnTo>
                  <a:pt x="375" y="1707"/>
                </a:lnTo>
                <a:lnTo>
                  <a:pt x="376" y="1707"/>
                </a:lnTo>
                <a:lnTo>
                  <a:pt x="376" y="1706"/>
                </a:lnTo>
                <a:lnTo>
                  <a:pt x="376" y="1704"/>
                </a:lnTo>
                <a:lnTo>
                  <a:pt x="376" y="1703"/>
                </a:lnTo>
                <a:lnTo>
                  <a:pt x="375" y="1703"/>
                </a:lnTo>
                <a:lnTo>
                  <a:pt x="375" y="1701"/>
                </a:lnTo>
                <a:lnTo>
                  <a:pt x="373" y="1701"/>
                </a:lnTo>
                <a:lnTo>
                  <a:pt x="371" y="1701"/>
                </a:lnTo>
                <a:lnTo>
                  <a:pt x="371" y="1699"/>
                </a:lnTo>
                <a:lnTo>
                  <a:pt x="370" y="1699"/>
                </a:lnTo>
                <a:lnTo>
                  <a:pt x="370" y="1698"/>
                </a:lnTo>
                <a:lnTo>
                  <a:pt x="368" y="1698"/>
                </a:lnTo>
                <a:lnTo>
                  <a:pt x="368" y="1696"/>
                </a:lnTo>
                <a:lnTo>
                  <a:pt x="367" y="1696"/>
                </a:lnTo>
                <a:lnTo>
                  <a:pt x="367" y="1695"/>
                </a:lnTo>
                <a:lnTo>
                  <a:pt x="367" y="1693"/>
                </a:lnTo>
                <a:lnTo>
                  <a:pt x="365" y="1693"/>
                </a:lnTo>
                <a:lnTo>
                  <a:pt x="365" y="1691"/>
                </a:lnTo>
                <a:lnTo>
                  <a:pt x="365" y="1690"/>
                </a:lnTo>
                <a:lnTo>
                  <a:pt x="363" y="1690"/>
                </a:lnTo>
                <a:lnTo>
                  <a:pt x="363" y="1688"/>
                </a:lnTo>
                <a:lnTo>
                  <a:pt x="362" y="1688"/>
                </a:lnTo>
                <a:lnTo>
                  <a:pt x="362" y="1687"/>
                </a:lnTo>
                <a:lnTo>
                  <a:pt x="362" y="1685"/>
                </a:lnTo>
                <a:lnTo>
                  <a:pt x="362" y="1683"/>
                </a:lnTo>
                <a:lnTo>
                  <a:pt x="362" y="1682"/>
                </a:lnTo>
                <a:lnTo>
                  <a:pt x="360" y="1682"/>
                </a:lnTo>
                <a:lnTo>
                  <a:pt x="360" y="1683"/>
                </a:lnTo>
                <a:lnTo>
                  <a:pt x="360" y="1685"/>
                </a:lnTo>
                <a:lnTo>
                  <a:pt x="359" y="1685"/>
                </a:lnTo>
                <a:lnTo>
                  <a:pt x="359" y="1687"/>
                </a:lnTo>
                <a:lnTo>
                  <a:pt x="357" y="1687"/>
                </a:lnTo>
                <a:lnTo>
                  <a:pt x="355" y="1688"/>
                </a:lnTo>
                <a:lnTo>
                  <a:pt x="354" y="1688"/>
                </a:lnTo>
                <a:lnTo>
                  <a:pt x="352" y="1688"/>
                </a:lnTo>
                <a:lnTo>
                  <a:pt x="351" y="1688"/>
                </a:lnTo>
                <a:lnTo>
                  <a:pt x="349" y="1688"/>
                </a:lnTo>
                <a:lnTo>
                  <a:pt x="349" y="1687"/>
                </a:lnTo>
                <a:lnTo>
                  <a:pt x="347" y="1687"/>
                </a:lnTo>
                <a:lnTo>
                  <a:pt x="347" y="1688"/>
                </a:lnTo>
                <a:lnTo>
                  <a:pt x="349" y="1688"/>
                </a:lnTo>
                <a:lnTo>
                  <a:pt x="347" y="1688"/>
                </a:lnTo>
                <a:lnTo>
                  <a:pt x="347" y="1690"/>
                </a:lnTo>
                <a:lnTo>
                  <a:pt x="349" y="1691"/>
                </a:lnTo>
                <a:lnTo>
                  <a:pt x="351" y="1693"/>
                </a:lnTo>
                <a:lnTo>
                  <a:pt x="352" y="1693"/>
                </a:lnTo>
                <a:lnTo>
                  <a:pt x="354" y="1693"/>
                </a:lnTo>
                <a:lnTo>
                  <a:pt x="355" y="1693"/>
                </a:lnTo>
                <a:lnTo>
                  <a:pt x="357" y="1691"/>
                </a:lnTo>
                <a:lnTo>
                  <a:pt x="359" y="1693"/>
                </a:lnTo>
                <a:lnTo>
                  <a:pt x="360" y="1693"/>
                </a:lnTo>
                <a:lnTo>
                  <a:pt x="362" y="1693"/>
                </a:lnTo>
                <a:lnTo>
                  <a:pt x="362" y="1695"/>
                </a:lnTo>
                <a:lnTo>
                  <a:pt x="360" y="1695"/>
                </a:lnTo>
                <a:lnTo>
                  <a:pt x="362" y="1695"/>
                </a:lnTo>
                <a:lnTo>
                  <a:pt x="362" y="1696"/>
                </a:lnTo>
                <a:lnTo>
                  <a:pt x="363" y="1698"/>
                </a:lnTo>
                <a:lnTo>
                  <a:pt x="362" y="1699"/>
                </a:lnTo>
                <a:lnTo>
                  <a:pt x="360" y="1699"/>
                </a:lnTo>
                <a:lnTo>
                  <a:pt x="359" y="1699"/>
                </a:lnTo>
                <a:lnTo>
                  <a:pt x="357" y="1699"/>
                </a:lnTo>
                <a:lnTo>
                  <a:pt x="355" y="1699"/>
                </a:lnTo>
                <a:lnTo>
                  <a:pt x="355" y="1701"/>
                </a:lnTo>
                <a:lnTo>
                  <a:pt x="354" y="1701"/>
                </a:lnTo>
                <a:lnTo>
                  <a:pt x="352" y="1703"/>
                </a:lnTo>
                <a:lnTo>
                  <a:pt x="352" y="1704"/>
                </a:lnTo>
                <a:lnTo>
                  <a:pt x="351" y="1704"/>
                </a:lnTo>
                <a:lnTo>
                  <a:pt x="351" y="1706"/>
                </a:lnTo>
                <a:lnTo>
                  <a:pt x="349" y="1706"/>
                </a:lnTo>
                <a:lnTo>
                  <a:pt x="347" y="1706"/>
                </a:lnTo>
                <a:lnTo>
                  <a:pt x="347" y="1707"/>
                </a:lnTo>
                <a:lnTo>
                  <a:pt x="346" y="1707"/>
                </a:lnTo>
                <a:lnTo>
                  <a:pt x="344" y="1707"/>
                </a:lnTo>
                <a:lnTo>
                  <a:pt x="343" y="1707"/>
                </a:lnTo>
                <a:lnTo>
                  <a:pt x="343" y="1709"/>
                </a:lnTo>
                <a:lnTo>
                  <a:pt x="341" y="1709"/>
                </a:lnTo>
                <a:lnTo>
                  <a:pt x="339" y="1709"/>
                </a:lnTo>
                <a:lnTo>
                  <a:pt x="339" y="1711"/>
                </a:lnTo>
                <a:lnTo>
                  <a:pt x="338" y="1711"/>
                </a:lnTo>
                <a:lnTo>
                  <a:pt x="336" y="1711"/>
                </a:lnTo>
                <a:lnTo>
                  <a:pt x="336" y="1712"/>
                </a:lnTo>
                <a:lnTo>
                  <a:pt x="335" y="1712"/>
                </a:lnTo>
                <a:lnTo>
                  <a:pt x="335" y="1711"/>
                </a:lnTo>
                <a:lnTo>
                  <a:pt x="333" y="1712"/>
                </a:lnTo>
                <a:lnTo>
                  <a:pt x="335" y="1712"/>
                </a:lnTo>
                <a:lnTo>
                  <a:pt x="335" y="1714"/>
                </a:lnTo>
                <a:lnTo>
                  <a:pt x="335" y="1712"/>
                </a:lnTo>
                <a:lnTo>
                  <a:pt x="336" y="1712"/>
                </a:lnTo>
                <a:lnTo>
                  <a:pt x="336" y="1714"/>
                </a:lnTo>
                <a:lnTo>
                  <a:pt x="338" y="1714"/>
                </a:lnTo>
                <a:lnTo>
                  <a:pt x="339" y="1714"/>
                </a:lnTo>
                <a:lnTo>
                  <a:pt x="339" y="1712"/>
                </a:lnTo>
                <a:lnTo>
                  <a:pt x="341" y="1712"/>
                </a:lnTo>
                <a:lnTo>
                  <a:pt x="343" y="1712"/>
                </a:lnTo>
                <a:lnTo>
                  <a:pt x="344" y="1714"/>
                </a:lnTo>
                <a:lnTo>
                  <a:pt x="346" y="1714"/>
                </a:lnTo>
                <a:lnTo>
                  <a:pt x="346" y="1712"/>
                </a:lnTo>
                <a:lnTo>
                  <a:pt x="347" y="1712"/>
                </a:lnTo>
                <a:lnTo>
                  <a:pt x="349" y="1712"/>
                </a:lnTo>
                <a:lnTo>
                  <a:pt x="351" y="1711"/>
                </a:lnTo>
                <a:lnTo>
                  <a:pt x="352" y="1711"/>
                </a:lnTo>
                <a:lnTo>
                  <a:pt x="352" y="1709"/>
                </a:lnTo>
                <a:lnTo>
                  <a:pt x="354" y="1707"/>
                </a:lnTo>
                <a:lnTo>
                  <a:pt x="355" y="1707"/>
                </a:lnTo>
                <a:lnTo>
                  <a:pt x="355" y="1706"/>
                </a:lnTo>
                <a:lnTo>
                  <a:pt x="357" y="1706"/>
                </a:lnTo>
                <a:lnTo>
                  <a:pt x="359" y="1706"/>
                </a:lnTo>
                <a:lnTo>
                  <a:pt x="359" y="1704"/>
                </a:lnTo>
                <a:lnTo>
                  <a:pt x="359" y="1706"/>
                </a:lnTo>
                <a:lnTo>
                  <a:pt x="360" y="1706"/>
                </a:lnTo>
                <a:lnTo>
                  <a:pt x="362" y="1706"/>
                </a:lnTo>
                <a:lnTo>
                  <a:pt x="363" y="1706"/>
                </a:lnTo>
                <a:lnTo>
                  <a:pt x="363" y="1707"/>
                </a:lnTo>
                <a:lnTo>
                  <a:pt x="365" y="1707"/>
                </a:lnTo>
                <a:lnTo>
                  <a:pt x="365" y="1709"/>
                </a:lnTo>
                <a:lnTo>
                  <a:pt x="367" y="1709"/>
                </a:lnTo>
                <a:lnTo>
                  <a:pt x="365" y="1711"/>
                </a:lnTo>
                <a:lnTo>
                  <a:pt x="365" y="1712"/>
                </a:lnTo>
                <a:lnTo>
                  <a:pt x="365" y="1711"/>
                </a:lnTo>
                <a:lnTo>
                  <a:pt x="367" y="1711"/>
                </a:lnTo>
                <a:lnTo>
                  <a:pt x="368" y="1712"/>
                </a:lnTo>
                <a:lnTo>
                  <a:pt x="368" y="1714"/>
                </a:lnTo>
                <a:lnTo>
                  <a:pt x="370" y="1714"/>
                </a:lnTo>
                <a:lnTo>
                  <a:pt x="371" y="1714"/>
                </a:lnTo>
                <a:lnTo>
                  <a:pt x="371" y="1715"/>
                </a:lnTo>
                <a:lnTo>
                  <a:pt x="373" y="1715"/>
                </a:lnTo>
                <a:lnTo>
                  <a:pt x="375" y="1717"/>
                </a:lnTo>
                <a:lnTo>
                  <a:pt x="375" y="1719"/>
                </a:lnTo>
                <a:lnTo>
                  <a:pt x="376" y="1720"/>
                </a:lnTo>
                <a:lnTo>
                  <a:pt x="375" y="1720"/>
                </a:lnTo>
                <a:lnTo>
                  <a:pt x="375" y="1722"/>
                </a:lnTo>
                <a:lnTo>
                  <a:pt x="373" y="1722"/>
                </a:lnTo>
                <a:lnTo>
                  <a:pt x="371" y="1722"/>
                </a:lnTo>
                <a:lnTo>
                  <a:pt x="370" y="1722"/>
                </a:lnTo>
                <a:lnTo>
                  <a:pt x="370" y="1720"/>
                </a:lnTo>
                <a:lnTo>
                  <a:pt x="368" y="1720"/>
                </a:lnTo>
                <a:lnTo>
                  <a:pt x="368" y="1722"/>
                </a:lnTo>
                <a:lnTo>
                  <a:pt x="370" y="1722"/>
                </a:lnTo>
                <a:lnTo>
                  <a:pt x="370" y="1723"/>
                </a:lnTo>
                <a:lnTo>
                  <a:pt x="371" y="1723"/>
                </a:lnTo>
                <a:lnTo>
                  <a:pt x="371" y="1725"/>
                </a:lnTo>
                <a:lnTo>
                  <a:pt x="371" y="1727"/>
                </a:lnTo>
                <a:lnTo>
                  <a:pt x="370" y="1727"/>
                </a:lnTo>
                <a:lnTo>
                  <a:pt x="370" y="1728"/>
                </a:lnTo>
                <a:lnTo>
                  <a:pt x="370" y="1730"/>
                </a:lnTo>
                <a:lnTo>
                  <a:pt x="368" y="1730"/>
                </a:lnTo>
                <a:lnTo>
                  <a:pt x="367" y="1730"/>
                </a:lnTo>
                <a:lnTo>
                  <a:pt x="367" y="1731"/>
                </a:lnTo>
                <a:lnTo>
                  <a:pt x="365" y="1731"/>
                </a:lnTo>
                <a:lnTo>
                  <a:pt x="365" y="1733"/>
                </a:lnTo>
                <a:lnTo>
                  <a:pt x="367" y="1735"/>
                </a:lnTo>
                <a:lnTo>
                  <a:pt x="368" y="1733"/>
                </a:lnTo>
                <a:lnTo>
                  <a:pt x="370" y="1733"/>
                </a:lnTo>
                <a:lnTo>
                  <a:pt x="371" y="1733"/>
                </a:lnTo>
                <a:lnTo>
                  <a:pt x="373" y="1733"/>
                </a:lnTo>
                <a:lnTo>
                  <a:pt x="375" y="1733"/>
                </a:lnTo>
                <a:lnTo>
                  <a:pt x="375" y="1735"/>
                </a:lnTo>
                <a:lnTo>
                  <a:pt x="376" y="1735"/>
                </a:lnTo>
                <a:lnTo>
                  <a:pt x="376" y="1736"/>
                </a:lnTo>
                <a:lnTo>
                  <a:pt x="378" y="1736"/>
                </a:lnTo>
                <a:lnTo>
                  <a:pt x="378" y="1738"/>
                </a:lnTo>
                <a:lnTo>
                  <a:pt x="378" y="1739"/>
                </a:lnTo>
                <a:lnTo>
                  <a:pt x="379" y="1739"/>
                </a:lnTo>
                <a:lnTo>
                  <a:pt x="379" y="1741"/>
                </a:lnTo>
                <a:lnTo>
                  <a:pt x="378" y="1741"/>
                </a:lnTo>
                <a:lnTo>
                  <a:pt x="378" y="1743"/>
                </a:lnTo>
                <a:lnTo>
                  <a:pt x="378" y="1744"/>
                </a:lnTo>
                <a:lnTo>
                  <a:pt x="379" y="1744"/>
                </a:lnTo>
                <a:lnTo>
                  <a:pt x="379" y="1746"/>
                </a:lnTo>
                <a:lnTo>
                  <a:pt x="381" y="1746"/>
                </a:lnTo>
                <a:lnTo>
                  <a:pt x="381" y="1747"/>
                </a:lnTo>
                <a:lnTo>
                  <a:pt x="383" y="1747"/>
                </a:lnTo>
                <a:lnTo>
                  <a:pt x="383" y="1749"/>
                </a:lnTo>
                <a:lnTo>
                  <a:pt x="384" y="1749"/>
                </a:lnTo>
                <a:lnTo>
                  <a:pt x="384" y="1751"/>
                </a:lnTo>
                <a:lnTo>
                  <a:pt x="386" y="1751"/>
                </a:lnTo>
                <a:lnTo>
                  <a:pt x="387" y="1751"/>
                </a:lnTo>
                <a:lnTo>
                  <a:pt x="387" y="1749"/>
                </a:lnTo>
                <a:lnTo>
                  <a:pt x="389" y="1749"/>
                </a:lnTo>
                <a:lnTo>
                  <a:pt x="391" y="1749"/>
                </a:lnTo>
                <a:lnTo>
                  <a:pt x="392" y="1749"/>
                </a:lnTo>
                <a:lnTo>
                  <a:pt x="394" y="1749"/>
                </a:lnTo>
                <a:lnTo>
                  <a:pt x="394" y="1747"/>
                </a:lnTo>
                <a:lnTo>
                  <a:pt x="395" y="1747"/>
                </a:lnTo>
                <a:lnTo>
                  <a:pt x="397" y="1747"/>
                </a:lnTo>
                <a:lnTo>
                  <a:pt x="397" y="1749"/>
                </a:lnTo>
                <a:lnTo>
                  <a:pt x="399" y="1749"/>
                </a:lnTo>
                <a:lnTo>
                  <a:pt x="400" y="1749"/>
                </a:lnTo>
                <a:lnTo>
                  <a:pt x="402" y="1751"/>
                </a:lnTo>
                <a:lnTo>
                  <a:pt x="403" y="1751"/>
                </a:lnTo>
                <a:lnTo>
                  <a:pt x="405" y="1751"/>
                </a:lnTo>
                <a:lnTo>
                  <a:pt x="407" y="1751"/>
                </a:lnTo>
                <a:lnTo>
                  <a:pt x="408" y="1751"/>
                </a:lnTo>
                <a:lnTo>
                  <a:pt x="410" y="1751"/>
                </a:lnTo>
                <a:lnTo>
                  <a:pt x="411" y="1751"/>
                </a:lnTo>
                <a:lnTo>
                  <a:pt x="411" y="1749"/>
                </a:lnTo>
                <a:lnTo>
                  <a:pt x="413" y="1751"/>
                </a:lnTo>
                <a:lnTo>
                  <a:pt x="415" y="1751"/>
                </a:lnTo>
                <a:lnTo>
                  <a:pt x="415" y="1749"/>
                </a:lnTo>
                <a:lnTo>
                  <a:pt x="416" y="1749"/>
                </a:lnTo>
                <a:lnTo>
                  <a:pt x="418" y="1749"/>
                </a:lnTo>
                <a:lnTo>
                  <a:pt x="419" y="1749"/>
                </a:lnTo>
                <a:lnTo>
                  <a:pt x="421" y="1747"/>
                </a:lnTo>
                <a:lnTo>
                  <a:pt x="423" y="1747"/>
                </a:lnTo>
                <a:lnTo>
                  <a:pt x="423" y="1746"/>
                </a:lnTo>
                <a:lnTo>
                  <a:pt x="424" y="1746"/>
                </a:lnTo>
                <a:lnTo>
                  <a:pt x="424" y="1744"/>
                </a:lnTo>
                <a:lnTo>
                  <a:pt x="426" y="1744"/>
                </a:lnTo>
                <a:lnTo>
                  <a:pt x="427" y="1744"/>
                </a:lnTo>
                <a:lnTo>
                  <a:pt x="429" y="1744"/>
                </a:lnTo>
                <a:lnTo>
                  <a:pt x="429" y="1746"/>
                </a:lnTo>
                <a:lnTo>
                  <a:pt x="429" y="1747"/>
                </a:lnTo>
                <a:lnTo>
                  <a:pt x="429" y="1749"/>
                </a:lnTo>
                <a:lnTo>
                  <a:pt x="427" y="1751"/>
                </a:lnTo>
                <a:lnTo>
                  <a:pt x="426" y="1751"/>
                </a:lnTo>
                <a:lnTo>
                  <a:pt x="424" y="1751"/>
                </a:lnTo>
                <a:lnTo>
                  <a:pt x="423" y="1751"/>
                </a:lnTo>
                <a:lnTo>
                  <a:pt x="423" y="1752"/>
                </a:lnTo>
                <a:lnTo>
                  <a:pt x="421" y="1752"/>
                </a:lnTo>
                <a:lnTo>
                  <a:pt x="419" y="1754"/>
                </a:lnTo>
                <a:lnTo>
                  <a:pt x="418" y="1754"/>
                </a:lnTo>
                <a:lnTo>
                  <a:pt x="418" y="1755"/>
                </a:lnTo>
                <a:lnTo>
                  <a:pt x="416" y="1755"/>
                </a:lnTo>
                <a:lnTo>
                  <a:pt x="415" y="1755"/>
                </a:lnTo>
                <a:lnTo>
                  <a:pt x="413" y="1755"/>
                </a:lnTo>
                <a:lnTo>
                  <a:pt x="411" y="1755"/>
                </a:lnTo>
                <a:lnTo>
                  <a:pt x="410" y="1755"/>
                </a:lnTo>
                <a:lnTo>
                  <a:pt x="408" y="1755"/>
                </a:lnTo>
                <a:lnTo>
                  <a:pt x="407" y="1754"/>
                </a:lnTo>
                <a:lnTo>
                  <a:pt x="405" y="1754"/>
                </a:lnTo>
                <a:lnTo>
                  <a:pt x="403" y="1754"/>
                </a:lnTo>
                <a:lnTo>
                  <a:pt x="402" y="1754"/>
                </a:lnTo>
                <a:lnTo>
                  <a:pt x="400" y="1754"/>
                </a:lnTo>
                <a:lnTo>
                  <a:pt x="400" y="1755"/>
                </a:lnTo>
                <a:lnTo>
                  <a:pt x="399" y="1755"/>
                </a:lnTo>
                <a:lnTo>
                  <a:pt x="397" y="1755"/>
                </a:lnTo>
                <a:lnTo>
                  <a:pt x="397" y="1757"/>
                </a:lnTo>
                <a:lnTo>
                  <a:pt x="395" y="1757"/>
                </a:lnTo>
                <a:lnTo>
                  <a:pt x="395" y="1759"/>
                </a:lnTo>
                <a:lnTo>
                  <a:pt x="395" y="1760"/>
                </a:lnTo>
                <a:lnTo>
                  <a:pt x="394" y="1760"/>
                </a:lnTo>
                <a:lnTo>
                  <a:pt x="392" y="1760"/>
                </a:lnTo>
                <a:lnTo>
                  <a:pt x="391" y="1760"/>
                </a:lnTo>
                <a:lnTo>
                  <a:pt x="391" y="1762"/>
                </a:lnTo>
                <a:lnTo>
                  <a:pt x="391" y="1763"/>
                </a:lnTo>
                <a:lnTo>
                  <a:pt x="391" y="1765"/>
                </a:lnTo>
                <a:lnTo>
                  <a:pt x="391" y="1767"/>
                </a:lnTo>
                <a:lnTo>
                  <a:pt x="389" y="1767"/>
                </a:lnTo>
                <a:lnTo>
                  <a:pt x="389" y="1768"/>
                </a:lnTo>
                <a:lnTo>
                  <a:pt x="387" y="1768"/>
                </a:lnTo>
                <a:lnTo>
                  <a:pt x="386" y="1768"/>
                </a:lnTo>
                <a:lnTo>
                  <a:pt x="386" y="1767"/>
                </a:lnTo>
                <a:lnTo>
                  <a:pt x="386" y="1765"/>
                </a:lnTo>
                <a:lnTo>
                  <a:pt x="384" y="1765"/>
                </a:lnTo>
                <a:lnTo>
                  <a:pt x="383" y="1763"/>
                </a:lnTo>
                <a:lnTo>
                  <a:pt x="381" y="1763"/>
                </a:lnTo>
                <a:lnTo>
                  <a:pt x="379" y="1762"/>
                </a:lnTo>
                <a:lnTo>
                  <a:pt x="378" y="1762"/>
                </a:lnTo>
                <a:lnTo>
                  <a:pt x="375" y="1762"/>
                </a:lnTo>
                <a:lnTo>
                  <a:pt x="375" y="1763"/>
                </a:lnTo>
                <a:lnTo>
                  <a:pt x="373" y="1763"/>
                </a:lnTo>
                <a:lnTo>
                  <a:pt x="373" y="1765"/>
                </a:lnTo>
                <a:lnTo>
                  <a:pt x="371" y="1765"/>
                </a:lnTo>
                <a:lnTo>
                  <a:pt x="370" y="1765"/>
                </a:lnTo>
                <a:lnTo>
                  <a:pt x="370" y="1767"/>
                </a:lnTo>
                <a:lnTo>
                  <a:pt x="368" y="1767"/>
                </a:lnTo>
                <a:lnTo>
                  <a:pt x="367" y="1767"/>
                </a:lnTo>
                <a:lnTo>
                  <a:pt x="365" y="1767"/>
                </a:lnTo>
                <a:lnTo>
                  <a:pt x="365" y="1768"/>
                </a:lnTo>
                <a:lnTo>
                  <a:pt x="363" y="1768"/>
                </a:lnTo>
                <a:lnTo>
                  <a:pt x="363" y="1770"/>
                </a:lnTo>
                <a:lnTo>
                  <a:pt x="365" y="1771"/>
                </a:lnTo>
                <a:lnTo>
                  <a:pt x="365" y="1773"/>
                </a:lnTo>
                <a:lnTo>
                  <a:pt x="365" y="1771"/>
                </a:lnTo>
                <a:lnTo>
                  <a:pt x="365" y="1773"/>
                </a:lnTo>
                <a:lnTo>
                  <a:pt x="367" y="1773"/>
                </a:lnTo>
                <a:lnTo>
                  <a:pt x="367" y="1775"/>
                </a:lnTo>
                <a:lnTo>
                  <a:pt x="368" y="1775"/>
                </a:lnTo>
                <a:lnTo>
                  <a:pt x="368" y="1776"/>
                </a:lnTo>
                <a:lnTo>
                  <a:pt x="368" y="1775"/>
                </a:lnTo>
                <a:lnTo>
                  <a:pt x="368" y="1773"/>
                </a:lnTo>
                <a:lnTo>
                  <a:pt x="367" y="1773"/>
                </a:lnTo>
                <a:lnTo>
                  <a:pt x="367" y="1771"/>
                </a:lnTo>
                <a:lnTo>
                  <a:pt x="365" y="1771"/>
                </a:lnTo>
                <a:lnTo>
                  <a:pt x="365" y="1770"/>
                </a:lnTo>
                <a:lnTo>
                  <a:pt x="367" y="1770"/>
                </a:lnTo>
                <a:lnTo>
                  <a:pt x="368" y="1768"/>
                </a:lnTo>
                <a:lnTo>
                  <a:pt x="370" y="1768"/>
                </a:lnTo>
                <a:lnTo>
                  <a:pt x="371" y="1768"/>
                </a:lnTo>
                <a:lnTo>
                  <a:pt x="371" y="1767"/>
                </a:lnTo>
                <a:lnTo>
                  <a:pt x="373" y="1767"/>
                </a:lnTo>
                <a:lnTo>
                  <a:pt x="375" y="1765"/>
                </a:lnTo>
                <a:lnTo>
                  <a:pt x="376" y="1767"/>
                </a:lnTo>
                <a:lnTo>
                  <a:pt x="378" y="1767"/>
                </a:lnTo>
                <a:lnTo>
                  <a:pt x="379" y="1767"/>
                </a:lnTo>
                <a:lnTo>
                  <a:pt x="381" y="1767"/>
                </a:lnTo>
                <a:lnTo>
                  <a:pt x="383" y="1767"/>
                </a:lnTo>
                <a:lnTo>
                  <a:pt x="383" y="1768"/>
                </a:lnTo>
                <a:lnTo>
                  <a:pt x="383" y="1770"/>
                </a:lnTo>
                <a:lnTo>
                  <a:pt x="384" y="1770"/>
                </a:lnTo>
                <a:lnTo>
                  <a:pt x="384" y="1771"/>
                </a:lnTo>
                <a:lnTo>
                  <a:pt x="386" y="1771"/>
                </a:lnTo>
                <a:lnTo>
                  <a:pt x="386" y="1773"/>
                </a:lnTo>
                <a:lnTo>
                  <a:pt x="387" y="1773"/>
                </a:lnTo>
                <a:lnTo>
                  <a:pt x="387" y="1775"/>
                </a:lnTo>
                <a:lnTo>
                  <a:pt x="387" y="1776"/>
                </a:lnTo>
                <a:lnTo>
                  <a:pt x="386" y="1778"/>
                </a:lnTo>
                <a:lnTo>
                  <a:pt x="386" y="1779"/>
                </a:lnTo>
                <a:lnTo>
                  <a:pt x="384" y="1779"/>
                </a:lnTo>
                <a:lnTo>
                  <a:pt x="384" y="1781"/>
                </a:lnTo>
                <a:lnTo>
                  <a:pt x="383" y="1781"/>
                </a:lnTo>
                <a:lnTo>
                  <a:pt x="383" y="1783"/>
                </a:lnTo>
                <a:lnTo>
                  <a:pt x="383" y="1784"/>
                </a:lnTo>
                <a:lnTo>
                  <a:pt x="381" y="1784"/>
                </a:lnTo>
                <a:lnTo>
                  <a:pt x="381" y="1786"/>
                </a:lnTo>
                <a:lnTo>
                  <a:pt x="381" y="1787"/>
                </a:lnTo>
                <a:lnTo>
                  <a:pt x="379" y="1787"/>
                </a:lnTo>
                <a:lnTo>
                  <a:pt x="381" y="1787"/>
                </a:lnTo>
                <a:lnTo>
                  <a:pt x="383" y="1787"/>
                </a:lnTo>
                <a:lnTo>
                  <a:pt x="384" y="1787"/>
                </a:lnTo>
                <a:lnTo>
                  <a:pt x="384" y="1789"/>
                </a:lnTo>
                <a:lnTo>
                  <a:pt x="384" y="1791"/>
                </a:lnTo>
                <a:lnTo>
                  <a:pt x="384" y="1792"/>
                </a:lnTo>
                <a:lnTo>
                  <a:pt x="386" y="1792"/>
                </a:lnTo>
                <a:lnTo>
                  <a:pt x="387" y="1792"/>
                </a:lnTo>
                <a:lnTo>
                  <a:pt x="387" y="1789"/>
                </a:lnTo>
                <a:lnTo>
                  <a:pt x="387" y="1787"/>
                </a:lnTo>
                <a:lnTo>
                  <a:pt x="387" y="1786"/>
                </a:lnTo>
                <a:lnTo>
                  <a:pt x="387" y="1787"/>
                </a:lnTo>
                <a:lnTo>
                  <a:pt x="389" y="1787"/>
                </a:lnTo>
                <a:lnTo>
                  <a:pt x="391" y="1787"/>
                </a:lnTo>
                <a:lnTo>
                  <a:pt x="392" y="1787"/>
                </a:lnTo>
                <a:lnTo>
                  <a:pt x="392" y="1789"/>
                </a:lnTo>
                <a:lnTo>
                  <a:pt x="394" y="1789"/>
                </a:lnTo>
                <a:lnTo>
                  <a:pt x="395" y="1789"/>
                </a:lnTo>
                <a:lnTo>
                  <a:pt x="395" y="1791"/>
                </a:lnTo>
                <a:lnTo>
                  <a:pt x="397" y="1791"/>
                </a:lnTo>
                <a:lnTo>
                  <a:pt x="397" y="1792"/>
                </a:lnTo>
                <a:lnTo>
                  <a:pt x="399" y="1792"/>
                </a:lnTo>
                <a:lnTo>
                  <a:pt x="397" y="1792"/>
                </a:lnTo>
                <a:lnTo>
                  <a:pt x="397" y="1794"/>
                </a:lnTo>
                <a:lnTo>
                  <a:pt x="397" y="1795"/>
                </a:lnTo>
                <a:lnTo>
                  <a:pt x="399" y="1795"/>
                </a:lnTo>
                <a:lnTo>
                  <a:pt x="399" y="1794"/>
                </a:lnTo>
                <a:lnTo>
                  <a:pt x="400" y="1794"/>
                </a:lnTo>
                <a:lnTo>
                  <a:pt x="400" y="1795"/>
                </a:lnTo>
                <a:lnTo>
                  <a:pt x="402" y="1795"/>
                </a:lnTo>
                <a:lnTo>
                  <a:pt x="402" y="1797"/>
                </a:lnTo>
                <a:lnTo>
                  <a:pt x="403" y="1797"/>
                </a:lnTo>
                <a:lnTo>
                  <a:pt x="405" y="1797"/>
                </a:lnTo>
                <a:lnTo>
                  <a:pt x="405" y="1799"/>
                </a:lnTo>
                <a:lnTo>
                  <a:pt x="405" y="1800"/>
                </a:lnTo>
                <a:lnTo>
                  <a:pt x="407" y="1800"/>
                </a:lnTo>
                <a:lnTo>
                  <a:pt x="407" y="1802"/>
                </a:lnTo>
                <a:lnTo>
                  <a:pt x="408" y="1802"/>
                </a:lnTo>
                <a:lnTo>
                  <a:pt x="407" y="1802"/>
                </a:lnTo>
                <a:lnTo>
                  <a:pt x="408" y="1802"/>
                </a:lnTo>
                <a:lnTo>
                  <a:pt x="408" y="1803"/>
                </a:lnTo>
                <a:lnTo>
                  <a:pt x="408" y="1805"/>
                </a:lnTo>
                <a:lnTo>
                  <a:pt x="408" y="1807"/>
                </a:lnTo>
                <a:lnTo>
                  <a:pt x="408" y="1808"/>
                </a:lnTo>
                <a:lnTo>
                  <a:pt x="410" y="1808"/>
                </a:lnTo>
                <a:lnTo>
                  <a:pt x="408" y="1808"/>
                </a:lnTo>
                <a:lnTo>
                  <a:pt x="408" y="1810"/>
                </a:lnTo>
                <a:lnTo>
                  <a:pt x="410" y="1810"/>
                </a:lnTo>
                <a:lnTo>
                  <a:pt x="410" y="1811"/>
                </a:lnTo>
                <a:lnTo>
                  <a:pt x="411" y="1813"/>
                </a:lnTo>
                <a:lnTo>
                  <a:pt x="413" y="1813"/>
                </a:lnTo>
                <a:lnTo>
                  <a:pt x="413" y="1815"/>
                </a:lnTo>
                <a:lnTo>
                  <a:pt x="413" y="1816"/>
                </a:lnTo>
                <a:lnTo>
                  <a:pt x="413" y="1818"/>
                </a:lnTo>
                <a:lnTo>
                  <a:pt x="413" y="1819"/>
                </a:lnTo>
                <a:lnTo>
                  <a:pt x="415" y="1819"/>
                </a:lnTo>
                <a:lnTo>
                  <a:pt x="415" y="1821"/>
                </a:lnTo>
                <a:lnTo>
                  <a:pt x="416" y="1821"/>
                </a:lnTo>
                <a:lnTo>
                  <a:pt x="416" y="1823"/>
                </a:lnTo>
                <a:lnTo>
                  <a:pt x="418" y="1824"/>
                </a:lnTo>
                <a:lnTo>
                  <a:pt x="418" y="1826"/>
                </a:lnTo>
                <a:lnTo>
                  <a:pt x="418" y="1827"/>
                </a:lnTo>
                <a:lnTo>
                  <a:pt x="419" y="1827"/>
                </a:lnTo>
                <a:lnTo>
                  <a:pt x="419" y="1829"/>
                </a:lnTo>
                <a:lnTo>
                  <a:pt x="419" y="1831"/>
                </a:lnTo>
                <a:lnTo>
                  <a:pt x="418" y="1831"/>
                </a:lnTo>
                <a:lnTo>
                  <a:pt x="416" y="1829"/>
                </a:lnTo>
                <a:lnTo>
                  <a:pt x="416" y="1831"/>
                </a:lnTo>
                <a:lnTo>
                  <a:pt x="415" y="1831"/>
                </a:lnTo>
                <a:lnTo>
                  <a:pt x="415" y="1829"/>
                </a:lnTo>
                <a:lnTo>
                  <a:pt x="413" y="1829"/>
                </a:lnTo>
                <a:lnTo>
                  <a:pt x="411" y="1829"/>
                </a:lnTo>
                <a:lnTo>
                  <a:pt x="410" y="1829"/>
                </a:lnTo>
                <a:lnTo>
                  <a:pt x="410" y="1827"/>
                </a:lnTo>
                <a:lnTo>
                  <a:pt x="408" y="1827"/>
                </a:lnTo>
                <a:lnTo>
                  <a:pt x="407" y="1826"/>
                </a:lnTo>
                <a:lnTo>
                  <a:pt x="405" y="1826"/>
                </a:lnTo>
                <a:lnTo>
                  <a:pt x="405" y="1824"/>
                </a:lnTo>
                <a:lnTo>
                  <a:pt x="403" y="1824"/>
                </a:lnTo>
                <a:lnTo>
                  <a:pt x="402" y="1824"/>
                </a:lnTo>
                <a:lnTo>
                  <a:pt x="402" y="1823"/>
                </a:lnTo>
                <a:lnTo>
                  <a:pt x="400" y="1823"/>
                </a:lnTo>
                <a:lnTo>
                  <a:pt x="399" y="1823"/>
                </a:lnTo>
                <a:lnTo>
                  <a:pt x="399" y="1824"/>
                </a:lnTo>
                <a:lnTo>
                  <a:pt x="400" y="1824"/>
                </a:lnTo>
                <a:lnTo>
                  <a:pt x="400" y="1826"/>
                </a:lnTo>
                <a:lnTo>
                  <a:pt x="400" y="1827"/>
                </a:lnTo>
                <a:lnTo>
                  <a:pt x="402" y="1827"/>
                </a:lnTo>
                <a:lnTo>
                  <a:pt x="403" y="1827"/>
                </a:lnTo>
                <a:lnTo>
                  <a:pt x="405" y="1827"/>
                </a:lnTo>
                <a:lnTo>
                  <a:pt x="405" y="1829"/>
                </a:lnTo>
                <a:lnTo>
                  <a:pt x="407" y="1829"/>
                </a:lnTo>
                <a:lnTo>
                  <a:pt x="407" y="1831"/>
                </a:lnTo>
                <a:lnTo>
                  <a:pt x="408" y="1831"/>
                </a:lnTo>
                <a:lnTo>
                  <a:pt x="410" y="1831"/>
                </a:lnTo>
                <a:lnTo>
                  <a:pt x="411" y="1831"/>
                </a:lnTo>
                <a:lnTo>
                  <a:pt x="411" y="1832"/>
                </a:lnTo>
                <a:lnTo>
                  <a:pt x="413" y="1832"/>
                </a:lnTo>
                <a:lnTo>
                  <a:pt x="415" y="1832"/>
                </a:lnTo>
                <a:lnTo>
                  <a:pt x="415" y="1834"/>
                </a:lnTo>
                <a:lnTo>
                  <a:pt x="416" y="1834"/>
                </a:lnTo>
                <a:lnTo>
                  <a:pt x="416" y="1835"/>
                </a:lnTo>
                <a:lnTo>
                  <a:pt x="418" y="1835"/>
                </a:lnTo>
                <a:lnTo>
                  <a:pt x="418" y="1837"/>
                </a:lnTo>
                <a:lnTo>
                  <a:pt x="416" y="1837"/>
                </a:lnTo>
                <a:lnTo>
                  <a:pt x="418" y="1837"/>
                </a:lnTo>
                <a:lnTo>
                  <a:pt x="419" y="1837"/>
                </a:lnTo>
                <a:lnTo>
                  <a:pt x="421" y="1839"/>
                </a:lnTo>
                <a:lnTo>
                  <a:pt x="421" y="1840"/>
                </a:lnTo>
                <a:lnTo>
                  <a:pt x="423" y="1842"/>
                </a:lnTo>
                <a:lnTo>
                  <a:pt x="423" y="1843"/>
                </a:lnTo>
                <a:lnTo>
                  <a:pt x="421" y="1843"/>
                </a:lnTo>
                <a:lnTo>
                  <a:pt x="419" y="1843"/>
                </a:lnTo>
                <a:lnTo>
                  <a:pt x="419" y="1845"/>
                </a:lnTo>
                <a:lnTo>
                  <a:pt x="418" y="1845"/>
                </a:lnTo>
                <a:lnTo>
                  <a:pt x="418" y="1847"/>
                </a:lnTo>
                <a:lnTo>
                  <a:pt x="419" y="1847"/>
                </a:lnTo>
                <a:lnTo>
                  <a:pt x="419" y="1845"/>
                </a:lnTo>
                <a:lnTo>
                  <a:pt x="421" y="1845"/>
                </a:lnTo>
                <a:lnTo>
                  <a:pt x="421" y="1847"/>
                </a:lnTo>
                <a:lnTo>
                  <a:pt x="423" y="1847"/>
                </a:lnTo>
                <a:lnTo>
                  <a:pt x="423" y="1848"/>
                </a:lnTo>
                <a:lnTo>
                  <a:pt x="424" y="1848"/>
                </a:lnTo>
                <a:lnTo>
                  <a:pt x="424" y="1847"/>
                </a:lnTo>
                <a:lnTo>
                  <a:pt x="426" y="1847"/>
                </a:lnTo>
                <a:lnTo>
                  <a:pt x="426" y="1848"/>
                </a:lnTo>
                <a:lnTo>
                  <a:pt x="427" y="1848"/>
                </a:lnTo>
                <a:lnTo>
                  <a:pt x="427" y="1850"/>
                </a:lnTo>
                <a:lnTo>
                  <a:pt x="429" y="1850"/>
                </a:lnTo>
                <a:lnTo>
                  <a:pt x="429" y="1851"/>
                </a:lnTo>
                <a:lnTo>
                  <a:pt x="431" y="1851"/>
                </a:lnTo>
                <a:lnTo>
                  <a:pt x="431" y="1853"/>
                </a:lnTo>
                <a:lnTo>
                  <a:pt x="432" y="1853"/>
                </a:lnTo>
                <a:lnTo>
                  <a:pt x="432" y="1851"/>
                </a:lnTo>
                <a:lnTo>
                  <a:pt x="432" y="1850"/>
                </a:lnTo>
                <a:lnTo>
                  <a:pt x="434" y="1850"/>
                </a:lnTo>
                <a:lnTo>
                  <a:pt x="434" y="1851"/>
                </a:lnTo>
                <a:lnTo>
                  <a:pt x="435" y="1850"/>
                </a:lnTo>
                <a:lnTo>
                  <a:pt x="435" y="1851"/>
                </a:lnTo>
                <a:lnTo>
                  <a:pt x="437" y="1851"/>
                </a:lnTo>
                <a:lnTo>
                  <a:pt x="435" y="1851"/>
                </a:lnTo>
                <a:lnTo>
                  <a:pt x="437" y="1853"/>
                </a:lnTo>
                <a:lnTo>
                  <a:pt x="439" y="1853"/>
                </a:lnTo>
                <a:lnTo>
                  <a:pt x="439" y="1855"/>
                </a:lnTo>
                <a:lnTo>
                  <a:pt x="439" y="1856"/>
                </a:lnTo>
                <a:lnTo>
                  <a:pt x="439" y="1858"/>
                </a:lnTo>
                <a:lnTo>
                  <a:pt x="437" y="1858"/>
                </a:lnTo>
                <a:lnTo>
                  <a:pt x="437" y="1859"/>
                </a:lnTo>
                <a:lnTo>
                  <a:pt x="435" y="1859"/>
                </a:lnTo>
                <a:lnTo>
                  <a:pt x="434" y="1859"/>
                </a:lnTo>
                <a:lnTo>
                  <a:pt x="434" y="1861"/>
                </a:lnTo>
                <a:lnTo>
                  <a:pt x="435" y="1861"/>
                </a:lnTo>
                <a:lnTo>
                  <a:pt x="435" y="1863"/>
                </a:lnTo>
                <a:lnTo>
                  <a:pt x="434" y="1863"/>
                </a:lnTo>
                <a:lnTo>
                  <a:pt x="434" y="1864"/>
                </a:lnTo>
                <a:lnTo>
                  <a:pt x="432" y="1864"/>
                </a:lnTo>
                <a:lnTo>
                  <a:pt x="432" y="1863"/>
                </a:lnTo>
                <a:lnTo>
                  <a:pt x="431" y="1863"/>
                </a:lnTo>
                <a:lnTo>
                  <a:pt x="431" y="1864"/>
                </a:lnTo>
                <a:lnTo>
                  <a:pt x="432" y="1864"/>
                </a:lnTo>
                <a:lnTo>
                  <a:pt x="431" y="1864"/>
                </a:lnTo>
                <a:lnTo>
                  <a:pt x="429" y="1864"/>
                </a:lnTo>
                <a:lnTo>
                  <a:pt x="429" y="1866"/>
                </a:lnTo>
                <a:lnTo>
                  <a:pt x="429" y="1867"/>
                </a:lnTo>
                <a:lnTo>
                  <a:pt x="429" y="1866"/>
                </a:lnTo>
                <a:lnTo>
                  <a:pt x="427" y="1866"/>
                </a:lnTo>
                <a:lnTo>
                  <a:pt x="426" y="1866"/>
                </a:lnTo>
                <a:lnTo>
                  <a:pt x="424" y="1864"/>
                </a:lnTo>
                <a:lnTo>
                  <a:pt x="423" y="1864"/>
                </a:lnTo>
                <a:lnTo>
                  <a:pt x="423" y="1863"/>
                </a:lnTo>
                <a:lnTo>
                  <a:pt x="423" y="1864"/>
                </a:lnTo>
                <a:lnTo>
                  <a:pt x="421" y="1864"/>
                </a:lnTo>
                <a:lnTo>
                  <a:pt x="421" y="1863"/>
                </a:lnTo>
                <a:lnTo>
                  <a:pt x="419" y="1861"/>
                </a:lnTo>
                <a:lnTo>
                  <a:pt x="419" y="1863"/>
                </a:lnTo>
                <a:lnTo>
                  <a:pt x="421" y="1863"/>
                </a:lnTo>
                <a:lnTo>
                  <a:pt x="421" y="1864"/>
                </a:lnTo>
                <a:lnTo>
                  <a:pt x="419" y="1864"/>
                </a:lnTo>
                <a:lnTo>
                  <a:pt x="421" y="1864"/>
                </a:lnTo>
                <a:lnTo>
                  <a:pt x="421" y="1866"/>
                </a:lnTo>
                <a:lnTo>
                  <a:pt x="423" y="1866"/>
                </a:lnTo>
                <a:lnTo>
                  <a:pt x="424" y="1866"/>
                </a:lnTo>
                <a:lnTo>
                  <a:pt x="423" y="1866"/>
                </a:lnTo>
                <a:lnTo>
                  <a:pt x="423" y="1867"/>
                </a:lnTo>
                <a:lnTo>
                  <a:pt x="424" y="1867"/>
                </a:lnTo>
                <a:lnTo>
                  <a:pt x="424" y="1869"/>
                </a:lnTo>
                <a:lnTo>
                  <a:pt x="423" y="1869"/>
                </a:lnTo>
                <a:lnTo>
                  <a:pt x="423" y="1871"/>
                </a:lnTo>
                <a:lnTo>
                  <a:pt x="424" y="1871"/>
                </a:lnTo>
                <a:lnTo>
                  <a:pt x="424" y="1869"/>
                </a:lnTo>
                <a:lnTo>
                  <a:pt x="424" y="1867"/>
                </a:lnTo>
                <a:lnTo>
                  <a:pt x="426" y="1867"/>
                </a:lnTo>
                <a:lnTo>
                  <a:pt x="427" y="1867"/>
                </a:lnTo>
                <a:lnTo>
                  <a:pt x="427" y="1869"/>
                </a:lnTo>
                <a:lnTo>
                  <a:pt x="429" y="1869"/>
                </a:lnTo>
                <a:lnTo>
                  <a:pt x="429" y="1867"/>
                </a:lnTo>
                <a:lnTo>
                  <a:pt x="431" y="1867"/>
                </a:lnTo>
                <a:lnTo>
                  <a:pt x="432" y="1867"/>
                </a:lnTo>
                <a:lnTo>
                  <a:pt x="434" y="1867"/>
                </a:lnTo>
                <a:lnTo>
                  <a:pt x="434" y="1869"/>
                </a:lnTo>
                <a:lnTo>
                  <a:pt x="435" y="1869"/>
                </a:lnTo>
                <a:lnTo>
                  <a:pt x="435" y="1871"/>
                </a:lnTo>
                <a:lnTo>
                  <a:pt x="437" y="1872"/>
                </a:lnTo>
                <a:lnTo>
                  <a:pt x="437" y="1871"/>
                </a:lnTo>
                <a:lnTo>
                  <a:pt x="439" y="1871"/>
                </a:lnTo>
                <a:lnTo>
                  <a:pt x="440" y="1871"/>
                </a:lnTo>
                <a:lnTo>
                  <a:pt x="442" y="1871"/>
                </a:lnTo>
                <a:lnTo>
                  <a:pt x="440" y="1871"/>
                </a:lnTo>
                <a:lnTo>
                  <a:pt x="440" y="1872"/>
                </a:lnTo>
                <a:lnTo>
                  <a:pt x="440" y="1874"/>
                </a:lnTo>
                <a:lnTo>
                  <a:pt x="440" y="1875"/>
                </a:lnTo>
                <a:lnTo>
                  <a:pt x="442" y="1877"/>
                </a:lnTo>
                <a:lnTo>
                  <a:pt x="442" y="1879"/>
                </a:lnTo>
                <a:lnTo>
                  <a:pt x="440" y="1879"/>
                </a:lnTo>
                <a:lnTo>
                  <a:pt x="439" y="1879"/>
                </a:lnTo>
                <a:lnTo>
                  <a:pt x="439" y="1880"/>
                </a:lnTo>
                <a:lnTo>
                  <a:pt x="439" y="1882"/>
                </a:lnTo>
                <a:lnTo>
                  <a:pt x="440" y="1882"/>
                </a:lnTo>
                <a:lnTo>
                  <a:pt x="440" y="1880"/>
                </a:lnTo>
                <a:lnTo>
                  <a:pt x="442" y="1880"/>
                </a:lnTo>
                <a:lnTo>
                  <a:pt x="442" y="1879"/>
                </a:lnTo>
                <a:lnTo>
                  <a:pt x="443" y="1879"/>
                </a:lnTo>
                <a:lnTo>
                  <a:pt x="443" y="1877"/>
                </a:lnTo>
                <a:lnTo>
                  <a:pt x="443" y="1875"/>
                </a:lnTo>
                <a:lnTo>
                  <a:pt x="445" y="1875"/>
                </a:lnTo>
                <a:lnTo>
                  <a:pt x="447" y="1875"/>
                </a:lnTo>
                <a:lnTo>
                  <a:pt x="447" y="1874"/>
                </a:lnTo>
                <a:lnTo>
                  <a:pt x="448" y="1874"/>
                </a:lnTo>
                <a:lnTo>
                  <a:pt x="450" y="1872"/>
                </a:lnTo>
                <a:lnTo>
                  <a:pt x="450" y="1871"/>
                </a:lnTo>
                <a:lnTo>
                  <a:pt x="450" y="1869"/>
                </a:lnTo>
                <a:lnTo>
                  <a:pt x="451" y="1869"/>
                </a:lnTo>
                <a:lnTo>
                  <a:pt x="453" y="1869"/>
                </a:lnTo>
                <a:lnTo>
                  <a:pt x="455" y="1869"/>
                </a:lnTo>
                <a:lnTo>
                  <a:pt x="455" y="1871"/>
                </a:lnTo>
                <a:lnTo>
                  <a:pt x="456" y="1871"/>
                </a:lnTo>
                <a:lnTo>
                  <a:pt x="458" y="1871"/>
                </a:lnTo>
                <a:lnTo>
                  <a:pt x="458" y="1872"/>
                </a:lnTo>
                <a:lnTo>
                  <a:pt x="459" y="1872"/>
                </a:lnTo>
                <a:lnTo>
                  <a:pt x="461" y="1872"/>
                </a:lnTo>
                <a:lnTo>
                  <a:pt x="461" y="1874"/>
                </a:lnTo>
                <a:lnTo>
                  <a:pt x="459" y="1874"/>
                </a:lnTo>
                <a:lnTo>
                  <a:pt x="459" y="1875"/>
                </a:lnTo>
                <a:lnTo>
                  <a:pt x="458" y="1875"/>
                </a:lnTo>
                <a:lnTo>
                  <a:pt x="458" y="1877"/>
                </a:lnTo>
                <a:lnTo>
                  <a:pt x="459" y="1879"/>
                </a:lnTo>
                <a:lnTo>
                  <a:pt x="459" y="1880"/>
                </a:lnTo>
                <a:lnTo>
                  <a:pt x="458" y="1880"/>
                </a:lnTo>
                <a:lnTo>
                  <a:pt x="458" y="1882"/>
                </a:lnTo>
                <a:lnTo>
                  <a:pt x="456" y="1882"/>
                </a:lnTo>
                <a:lnTo>
                  <a:pt x="455" y="1882"/>
                </a:lnTo>
                <a:lnTo>
                  <a:pt x="453" y="1883"/>
                </a:lnTo>
                <a:lnTo>
                  <a:pt x="451" y="1885"/>
                </a:lnTo>
                <a:lnTo>
                  <a:pt x="451" y="1887"/>
                </a:lnTo>
                <a:lnTo>
                  <a:pt x="450" y="1887"/>
                </a:lnTo>
                <a:lnTo>
                  <a:pt x="450" y="1888"/>
                </a:lnTo>
                <a:lnTo>
                  <a:pt x="451" y="1887"/>
                </a:lnTo>
                <a:lnTo>
                  <a:pt x="453" y="1885"/>
                </a:lnTo>
                <a:lnTo>
                  <a:pt x="455" y="1885"/>
                </a:lnTo>
                <a:lnTo>
                  <a:pt x="456" y="1885"/>
                </a:lnTo>
                <a:lnTo>
                  <a:pt x="456" y="1883"/>
                </a:lnTo>
                <a:lnTo>
                  <a:pt x="458" y="1883"/>
                </a:lnTo>
                <a:lnTo>
                  <a:pt x="459" y="1882"/>
                </a:lnTo>
                <a:lnTo>
                  <a:pt x="459" y="1883"/>
                </a:lnTo>
                <a:lnTo>
                  <a:pt x="459" y="1882"/>
                </a:lnTo>
                <a:lnTo>
                  <a:pt x="459" y="1880"/>
                </a:lnTo>
                <a:lnTo>
                  <a:pt x="461" y="1880"/>
                </a:lnTo>
                <a:lnTo>
                  <a:pt x="461" y="1879"/>
                </a:lnTo>
                <a:lnTo>
                  <a:pt x="463" y="1879"/>
                </a:lnTo>
                <a:lnTo>
                  <a:pt x="464" y="1879"/>
                </a:lnTo>
                <a:lnTo>
                  <a:pt x="466" y="1879"/>
                </a:lnTo>
                <a:lnTo>
                  <a:pt x="466" y="1877"/>
                </a:lnTo>
                <a:lnTo>
                  <a:pt x="467" y="1877"/>
                </a:lnTo>
                <a:lnTo>
                  <a:pt x="469" y="1877"/>
                </a:lnTo>
                <a:lnTo>
                  <a:pt x="471" y="1877"/>
                </a:lnTo>
                <a:lnTo>
                  <a:pt x="471" y="1879"/>
                </a:lnTo>
                <a:lnTo>
                  <a:pt x="472" y="1879"/>
                </a:lnTo>
                <a:lnTo>
                  <a:pt x="472" y="1880"/>
                </a:lnTo>
                <a:lnTo>
                  <a:pt x="471" y="1880"/>
                </a:lnTo>
                <a:lnTo>
                  <a:pt x="472" y="1882"/>
                </a:lnTo>
                <a:lnTo>
                  <a:pt x="472" y="1880"/>
                </a:lnTo>
                <a:lnTo>
                  <a:pt x="474" y="1880"/>
                </a:lnTo>
                <a:lnTo>
                  <a:pt x="474" y="1882"/>
                </a:lnTo>
                <a:lnTo>
                  <a:pt x="475" y="1882"/>
                </a:lnTo>
                <a:lnTo>
                  <a:pt x="477" y="1882"/>
                </a:lnTo>
                <a:lnTo>
                  <a:pt x="479" y="1883"/>
                </a:lnTo>
                <a:lnTo>
                  <a:pt x="480" y="1883"/>
                </a:lnTo>
                <a:lnTo>
                  <a:pt x="480" y="1885"/>
                </a:lnTo>
                <a:lnTo>
                  <a:pt x="479" y="1885"/>
                </a:lnTo>
                <a:lnTo>
                  <a:pt x="480" y="1885"/>
                </a:lnTo>
                <a:lnTo>
                  <a:pt x="480" y="1887"/>
                </a:lnTo>
                <a:lnTo>
                  <a:pt x="479" y="1887"/>
                </a:lnTo>
                <a:lnTo>
                  <a:pt x="477" y="1887"/>
                </a:lnTo>
                <a:lnTo>
                  <a:pt x="477" y="1888"/>
                </a:lnTo>
                <a:lnTo>
                  <a:pt x="477" y="1890"/>
                </a:lnTo>
                <a:lnTo>
                  <a:pt x="477" y="1891"/>
                </a:lnTo>
                <a:lnTo>
                  <a:pt x="479" y="1891"/>
                </a:lnTo>
                <a:lnTo>
                  <a:pt x="477" y="1891"/>
                </a:lnTo>
                <a:lnTo>
                  <a:pt x="477" y="1893"/>
                </a:lnTo>
                <a:lnTo>
                  <a:pt x="479" y="1893"/>
                </a:lnTo>
                <a:lnTo>
                  <a:pt x="479" y="1895"/>
                </a:lnTo>
                <a:lnTo>
                  <a:pt x="477" y="1895"/>
                </a:lnTo>
                <a:lnTo>
                  <a:pt x="475" y="1895"/>
                </a:lnTo>
                <a:lnTo>
                  <a:pt x="475" y="1896"/>
                </a:lnTo>
                <a:lnTo>
                  <a:pt x="474" y="1896"/>
                </a:lnTo>
                <a:lnTo>
                  <a:pt x="474" y="1898"/>
                </a:lnTo>
                <a:lnTo>
                  <a:pt x="472" y="1898"/>
                </a:lnTo>
                <a:lnTo>
                  <a:pt x="471" y="1898"/>
                </a:lnTo>
                <a:lnTo>
                  <a:pt x="471" y="1899"/>
                </a:lnTo>
                <a:lnTo>
                  <a:pt x="469" y="1899"/>
                </a:lnTo>
                <a:lnTo>
                  <a:pt x="467" y="1899"/>
                </a:lnTo>
                <a:lnTo>
                  <a:pt x="467" y="1901"/>
                </a:lnTo>
                <a:lnTo>
                  <a:pt x="469" y="1901"/>
                </a:lnTo>
                <a:lnTo>
                  <a:pt x="471" y="1901"/>
                </a:lnTo>
                <a:lnTo>
                  <a:pt x="471" y="1899"/>
                </a:lnTo>
                <a:lnTo>
                  <a:pt x="472" y="1899"/>
                </a:lnTo>
                <a:lnTo>
                  <a:pt x="474" y="1899"/>
                </a:lnTo>
                <a:lnTo>
                  <a:pt x="475" y="1899"/>
                </a:lnTo>
                <a:lnTo>
                  <a:pt x="475" y="1898"/>
                </a:lnTo>
                <a:lnTo>
                  <a:pt x="477" y="1898"/>
                </a:lnTo>
                <a:lnTo>
                  <a:pt x="479" y="1898"/>
                </a:lnTo>
                <a:lnTo>
                  <a:pt x="480" y="1898"/>
                </a:lnTo>
                <a:lnTo>
                  <a:pt x="480" y="1896"/>
                </a:lnTo>
                <a:lnTo>
                  <a:pt x="482" y="1896"/>
                </a:lnTo>
                <a:lnTo>
                  <a:pt x="482" y="1898"/>
                </a:lnTo>
                <a:lnTo>
                  <a:pt x="480" y="1898"/>
                </a:lnTo>
                <a:lnTo>
                  <a:pt x="480" y="1899"/>
                </a:lnTo>
                <a:lnTo>
                  <a:pt x="480" y="1901"/>
                </a:lnTo>
                <a:lnTo>
                  <a:pt x="479" y="1901"/>
                </a:lnTo>
                <a:lnTo>
                  <a:pt x="479" y="1903"/>
                </a:lnTo>
                <a:lnTo>
                  <a:pt x="480" y="1904"/>
                </a:lnTo>
                <a:lnTo>
                  <a:pt x="479" y="1904"/>
                </a:lnTo>
                <a:lnTo>
                  <a:pt x="479" y="1906"/>
                </a:lnTo>
                <a:lnTo>
                  <a:pt x="477" y="1906"/>
                </a:lnTo>
                <a:lnTo>
                  <a:pt x="477" y="1907"/>
                </a:lnTo>
                <a:lnTo>
                  <a:pt x="477" y="1909"/>
                </a:lnTo>
                <a:lnTo>
                  <a:pt x="479" y="1911"/>
                </a:lnTo>
                <a:lnTo>
                  <a:pt x="479" y="1909"/>
                </a:lnTo>
                <a:lnTo>
                  <a:pt x="480" y="1909"/>
                </a:lnTo>
                <a:lnTo>
                  <a:pt x="480" y="1907"/>
                </a:lnTo>
                <a:lnTo>
                  <a:pt x="482" y="1907"/>
                </a:lnTo>
                <a:lnTo>
                  <a:pt x="482" y="1906"/>
                </a:lnTo>
                <a:lnTo>
                  <a:pt x="480" y="1906"/>
                </a:lnTo>
                <a:lnTo>
                  <a:pt x="480" y="1904"/>
                </a:lnTo>
                <a:lnTo>
                  <a:pt x="480" y="1903"/>
                </a:lnTo>
                <a:lnTo>
                  <a:pt x="480" y="1901"/>
                </a:lnTo>
                <a:lnTo>
                  <a:pt x="482" y="1901"/>
                </a:lnTo>
                <a:lnTo>
                  <a:pt x="483" y="1901"/>
                </a:lnTo>
                <a:lnTo>
                  <a:pt x="482" y="1899"/>
                </a:lnTo>
                <a:lnTo>
                  <a:pt x="483" y="1899"/>
                </a:lnTo>
                <a:lnTo>
                  <a:pt x="485" y="1899"/>
                </a:lnTo>
                <a:lnTo>
                  <a:pt x="485" y="1901"/>
                </a:lnTo>
                <a:lnTo>
                  <a:pt x="485" y="1903"/>
                </a:lnTo>
                <a:lnTo>
                  <a:pt x="487" y="1903"/>
                </a:lnTo>
                <a:lnTo>
                  <a:pt x="487" y="1901"/>
                </a:lnTo>
                <a:lnTo>
                  <a:pt x="488" y="1901"/>
                </a:lnTo>
                <a:lnTo>
                  <a:pt x="488" y="1899"/>
                </a:lnTo>
                <a:lnTo>
                  <a:pt x="490" y="1899"/>
                </a:lnTo>
                <a:lnTo>
                  <a:pt x="491" y="1899"/>
                </a:lnTo>
                <a:lnTo>
                  <a:pt x="493" y="1901"/>
                </a:lnTo>
                <a:lnTo>
                  <a:pt x="493" y="1903"/>
                </a:lnTo>
                <a:lnTo>
                  <a:pt x="495" y="1903"/>
                </a:lnTo>
                <a:lnTo>
                  <a:pt x="495" y="1904"/>
                </a:lnTo>
                <a:lnTo>
                  <a:pt x="495" y="1906"/>
                </a:lnTo>
                <a:lnTo>
                  <a:pt x="495" y="1907"/>
                </a:lnTo>
                <a:lnTo>
                  <a:pt x="495" y="1909"/>
                </a:lnTo>
                <a:lnTo>
                  <a:pt x="495" y="1911"/>
                </a:lnTo>
                <a:lnTo>
                  <a:pt x="495" y="1912"/>
                </a:lnTo>
                <a:lnTo>
                  <a:pt x="495" y="1914"/>
                </a:lnTo>
                <a:lnTo>
                  <a:pt x="493" y="1914"/>
                </a:lnTo>
                <a:lnTo>
                  <a:pt x="493" y="1915"/>
                </a:lnTo>
                <a:lnTo>
                  <a:pt x="493" y="1917"/>
                </a:lnTo>
                <a:lnTo>
                  <a:pt x="491" y="1917"/>
                </a:lnTo>
                <a:lnTo>
                  <a:pt x="491" y="1919"/>
                </a:lnTo>
                <a:lnTo>
                  <a:pt x="491" y="1920"/>
                </a:lnTo>
                <a:lnTo>
                  <a:pt x="491" y="1922"/>
                </a:lnTo>
                <a:lnTo>
                  <a:pt x="491" y="1923"/>
                </a:lnTo>
                <a:lnTo>
                  <a:pt x="491" y="1925"/>
                </a:lnTo>
                <a:lnTo>
                  <a:pt x="491" y="1927"/>
                </a:lnTo>
                <a:lnTo>
                  <a:pt x="490" y="1928"/>
                </a:lnTo>
                <a:lnTo>
                  <a:pt x="490" y="1930"/>
                </a:lnTo>
                <a:lnTo>
                  <a:pt x="488" y="1930"/>
                </a:lnTo>
                <a:lnTo>
                  <a:pt x="488" y="1931"/>
                </a:lnTo>
                <a:lnTo>
                  <a:pt x="487" y="1931"/>
                </a:lnTo>
                <a:lnTo>
                  <a:pt x="487" y="1933"/>
                </a:lnTo>
                <a:lnTo>
                  <a:pt x="487" y="1935"/>
                </a:lnTo>
                <a:lnTo>
                  <a:pt x="485" y="1935"/>
                </a:lnTo>
                <a:lnTo>
                  <a:pt x="487" y="1935"/>
                </a:lnTo>
                <a:lnTo>
                  <a:pt x="487" y="1936"/>
                </a:lnTo>
                <a:lnTo>
                  <a:pt x="487" y="1938"/>
                </a:lnTo>
                <a:lnTo>
                  <a:pt x="488" y="1938"/>
                </a:lnTo>
                <a:lnTo>
                  <a:pt x="488" y="1939"/>
                </a:lnTo>
                <a:lnTo>
                  <a:pt x="488" y="1938"/>
                </a:lnTo>
                <a:lnTo>
                  <a:pt x="490" y="1936"/>
                </a:lnTo>
                <a:lnTo>
                  <a:pt x="490" y="1935"/>
                </a:lnTo>
                <a:lnTo>
                  <a:pt x="490" y="1933"/>
                </a:lnTo>
                <a:lnTo>
                  <a:pt x="490" y="1935"/>
                </a:lnTo>
                <a:lnTo>
                  <a:pt x="491" y="1935"/>
                </a:lnTo>
                <a:lnTo>
                  <a:pt x="491" y="1933"/>
                </a:lnTo>
                <a:lnTo>
                  <a:pt x="493" y="1933"/>
                </a:lnTo>
                <a:lnTo>
                  <a:pt x="493" y="1931"/>
                </a:lnTo>
                <a:lnTo>
                  <a:pt x="495" y="1931"/>
                </a:lnTo>
                <a:lnTo>
                  <a:pt x="495" y="1930"/>
                </a:lnTo>
                <a:lnTo>
                  <a:pt x="495" y="1928"/>
                </a:lnTo>
                <a:lnTo>
                  <a:pt x="496" y="1928"/>
                </a:lnTo>
                <a:lnTo>
                  <a:pt x="496" y="1927"/>
                </a:lnTo>
                <a:lnTo>
                  <a:pt x="496" y="1928"/>
                </a:lnTo>
                <a:lnTo>
                  <a:pt x="498" y="1928"/>
                </a:lnTo>
                <a:lnTo>
                  <a:pt x="498" y="1927"/>
                </a:lnTo>
                <a:lnTo>
                  <a:pt x="498" y="1928"/>
                </a:lnTo>
                <a:lnTo>
                  <a:pt x="499" y="1928"/>
                </a:lnTo>
                <a:lnTo>
                  <a:pt x="499" y="1930"/>
                </a:lnTo>
                <a:lnTo>
                  <a:pt x="501" y="1930"/>
                </a:lnTo>
                <a:lnTo>
                  <a:pt x="501" y="1931"/>
                </a:lnTo>
                <a:lnTo>
                  <a:pt x="501" y="1933"/>
                </a:lnTo>
                <a:lnTo>
                  <a:pt x="501" y="1935"/>
                </a:lnTo>
                <a:lnTo>
                  <a:pt x="501" y="1936"/>
                </a:lnTo>
                <a:lnTo>
                  <a:pt x="503" y="1936"/>
                </a:lnTo>
                <a:lnTo>
                  <a:pt x="503" y="1938"/>
                </a:lnTo>
                <a:lnTo>
                  <a:pt x="503" y="1939"/>
                </a:lnTo>
                <a:lnTo>
                  <a:pt x="503" y="1941"/>
                </a:lnTo>
                <a:lnTo>
                  <a:pt x="504" y="1943"/>
                </a:lnTo>
                <a:lnTo>
                  <a:pt x="503" y="1944"/>
                </a:lnTo>
                <a:lnTo>
                  <a:pt x="501" y="1944"/>
                </a:lnTo>
                <a:lnTo>
                  <a:pt x="501" y="1946"/>
                </a:lnTo>
                <a:lnTo>
                  <a:pt x="499" y="1946"/>
                </a:lnTo>
                <a:lnTo>
                  <a:pt x="498" y="1946"/>
                </a:lnTo>
                <a:lnTo>
                  <a:pt x="498" y="1947"/>
                </a:lnTo>
                <a:lnTo>
                  <a:pt x="498" y="1949"/>
                </a:lnTo>
                <a:lnTo>
                  <a:pt x="496" y="1949"/>
                </a:lnTo>
                <a:lnTo>
                  <a:pt x="496" y="1951"/>
                </a:lnTo>
                <a:lnTo>
                  <a:pt x="498" y="1952"/>
                </a:lnTo>
                <a:lnTo>
                  <a:pt x="499" y="1952"/>
                </a:lnTo>
                <a:lnTo>
                  <a:pt x="499" y="1951"/>
                </a:lnTo>
                <a:lnTo>
                  <a:pt x="501" y="1951"/>
                </a:lnTo>
                <a:lnTo>
                  <a:pt x="501" y="1949"/>
                </a:lnTo>
                <a:lnTo>
                  <a:pt x="503" y="1949"/>
                </a:lnTo>
                <a:lnTo>
                  <a:pt x="503" y="1951"/>
                </a:lnTo>
                <a:lnTo>
                  <a:pt x="504" y="1949"/>
                </a:lnTo>
                <a:lnTo>
                  <a:pt x="504" y="1947"/>
                </a:lnTo>
                <a:lnTo>
                  <a:pt x="506" y="1947"/>
                </a:lnTo>
                <a:lnTo>
                  <a:pt x="506" y="1946"/>
                </a:lnTo>
                <a:lnTo>
                  <a:pt x="506" y="1944"/>
                </a:lnTo>
                <a:lnTo>
                  <a:pt x="507" y="1944"/>
                </a:lnTo>
                <a:lnTo>
                  <a:pt x="509" y="1943"/>
                </a:lnTo>
                <a:lnTo>
                  <a:pt x="509" y="1941"/>
                </a:lnTo>
                <a:lnTo>
                  <a:pt x="511" y="1941"/>
                </a:lnTo>
                <a:lnTo>
                  <a:pt x="511" y="1943"/>
                </a:lnTo>
                <a:lnTo>
                  <a:pt x="511" y="1944"/>
                </a:lnTo>
                <a:lnTo>
                  <a:pt x="512" y="1944"/>
                </a:lnTo>
                <a:lnTo>
                  <a:pt x="512" y="1946"/>
                </a:lnTo>
                <a:lnTo>
                  <a:pt x="512" y="1947"/>
                </a:lnTo>
                <a:lnTo>
                  <a:pt x="512" y="1949"/>
                </a:lnTo>
                <a:lnTo>
                  <a:pt x="512" y="1951"/>
                </a:lnTo>
                <a:lnTo>
                  <a:pt x="512" y="1952"/>
                </a:lnTo>
                <a:lnTo>
                  <a:pt x="512" y="1954"/>
                </a:lnTo>
                <a:lnTo>
                  <a:pt x="511" y="1954"/>
                </a:lnTo>
                <a:lnTo>
                  <a:pt x="509" y="1954"/>
                </a:lnTo>
                <a:lnTo>
                  <a:pt x="507" y="1954"/>
                </a:lnTo>
                <a:lnTo>
                  <a:pt x="507" y="1955"/>
                </a:lnTo>
                <a:lnTo>
                  <a:pt x="509" y="1955"/>
                </a:lnTo>
                <a:lnTo>
                  <a:pt x="511" y="1955"/>
                </a:lnTo>
                <a:lnTo>
                  <a:pt x="511" y="1954"/>
                </a:lnTo>
                <a:lnTo>
                  <a:pt x="512" y="1954"/>
                </a:lnTo>
                <a:lnTo>
                  <a:pt x="512" y="1955"/>
                </a:lnTo>
                <a:lnTo>
                  <a:pt x="514" y="1955"/>
                </a:lnTo>
                <a:lnTo>
                  <a:pt x="514" y="1957"/>
                </a:lnTo>
                <a:lnTo>
                  <a:pt x="514" y="1959"/>
                </a:lnTo>
                <a:lnTo>
                  <a:pt x="515" y="1959"/>
                </a:lnTo>
                <a:lnTo>
                  <a:pt x="515" y="1960"/>
                </a:lnTo>
                <a:lnTo>
                  <a:pt x="514" y="1960"/>
                </a:lnTo>
                <a:lnTo>
                  <a:pt x="514" y="1962"/>
                </a:lnTo>
                <a:lnTo>
                  <a:pt x="514" y="1963"/>
                </a:lnTo>
                <a:lnTo>
                  <a:pt x="512" y="1963"/>
                </a:lnTo>
                <a:lnTo>
                  <a:pt x="512" y="1965"/>
                </a:lnTo>
                <a:lnTo>
                  <a:pt x="514" y="1965"/>
                </a:lnTo>
                <a:lnTo>
                  <a:pt x="515" y="1965"/>
                </a:lnTo>
                <a:lnTo>
                  <a:pt x="515" y="1967"/>
                </a:lnTo>
                <a:lnTo>
                  <a:pt x="517" y="1968"/>
                </a:lnTo>
                <a:lnTo>
                  <a:pt x="517" y="1970"/>
                </a:lnTo>
                <a:lnTo>
                  <a:pt x="515" y="1970"/>
                </a:lnTo>
                <a:lnTo>
                  <a:pt x="515" y="1971"/>
                </a:lnTo>
                <a:lnTo>
                  <a:pt x="514" y="1973"/>
                </a:lnTo>
                <a:lnTo>
                  <a:pt x="515" y="1973"/>
                </a:lnTo>
                <a:lnTo>
                  <a:pt x="517" y="1971"/>
                </a:lnTo>
                <a:lnTo>
                  <a:pt x="517" y="1973"/>
                </a:lnTo>
                <a:lnTo>
                  <a:pt x="517" y="1975"/>
                </a:lnTo>
                <a:lnTo>
                  <a:pt x="517" y="1973"/>
                </a:lnTo>
                <a:lnTo>
                  <a:pt x="517" y="1975"/>
                </a:lnTo>
                <a:lnTo>
                  <a:pt x="519" y="1975"/>
                </a:lnTo>
                <a:lnTo>
                  <a:pt x="517" y="1976"/>
                </a:lnTo>
                <a:lnTo>
                  <a:pt x="519" y="1976"/>
                </a:lnTo>
                <a:lnTo>
                  <a:pt x="519" y="1978"/>
                </a:lnTo>
                <a:lnTo>
                  <a:pt x="520" y="1978"/>
                </a:lnTo>
                <a:lnTo>
                  <a:pt x="520" y="1979"/>
                </a:lnTo>
                <a:lnTo>
                  <a:pt x="520" y="1981"/>
                </a:lnTo>
                <a:lnTo>
                  <a:pt x="520" y="1983"/>
                </a:lnTo>
                <a:lnTo>
                  <a:pt x="520" y="1984"/>
                </a:lnTo>
                <a:lnTo>
                  <a:pt x="520" y="1986"/>
                </a:lnTo>
                <a:lnTo>
                  <a:pt x="520" y="1984"/>
                </a:lnTo>
                <a:lnTo>
                  <a:pt x="520" y="1983"/>
                </a:lnTo>
                <a:lnTo>
                  <a:pt x="522" y="1983"/>
                </a:lnTo>
                <a:lnTo>
                  <a:pt x="520" y="1983"/>
                </a:lnTo>
                <a:lnTo>
                  <a:pt x="520" y="1981"/>
                </a:lnTo>
                <a:lnTo>
                  <a:pt x="522" y="1981"/>
                </a:lnTo>
                <a:lnTo>
                  <a:pt x="522" y="1979"/>
                </a:lnTo>
                <a:lnTo>
                  <a:pt x="522" y="1978"/>
                </a:lnTo>
                <a:lnTo>
                  <a:pt x="522" y="1976"/>
                </a:lnTo>
                <a:lnTo>
                  <a:pt x="523" y="1975"/>
                </a:lnTo>
                <a:lnTo>
                  <a:pt x="525" y="1975"/>
                </a:lnTo>
                <a:lnTo>
                  <a:pt x="525" y="1976"/>
                </a:lnTo>
                <a:lnTo>
                  <a:pt x="525" y="1978"/>
                </a:lnTo>
                <a:lnTo>
                  <a:pt x="527" y="1979"/>
                </a:lnTo>
                <a:lnTo>
                  <a:pt x="527" y="1981"/>
                </a:lnTo>
                <a:lnTo>
                  <a:pt x="527" y="1983"/>
                </a:lnTo>
                <a:lnTo>
                  <a:pt x="528" y="1983"/>
                </a:lnTo>
                <a:lnTo>
                  <a:pt x="530" y="1983"/>
                </a:lnTo>
                <a:lnTo>
                  <a:pt x="530" y="1984"/>
                </a:lnTo>
                <a:lnTo>
                  <a:pt x="531" y="1984"/>
                </a:lnTo>
                <a:lnTo>
                  <a:pt x="531" y="1986"/>
                </a:lnTo>
                <a:lnTo>
                  <a:pt x="533" y="1986"/>
                </a:lnTo>
                <a:lnTo>
                  <a:pt x="533" y="1987"/>
                </a:lnTo>
                <a:lnTo>
                  <a:pt x="535" y="1989"/>
                </a:lnTo>
                <a:lnTo>
                  <a:pt x="536" y="1989"/>
                </a:lnTo>
                <a:lnTo>
                  <a:pt x="536" y="1991"/>
                </a:lnTo>
                <a:lnTo>
                  <a:pt x="538" y="1991"/>
                </a:lnTo>
                <a:lnTo>
                  <a:pt x="538" y="1992"/>
                </a:lnTo>
                <a:lnTo>
                  <a:pt x="538" y="1994"/>
                </a:lnTo>
                <a:lnTo>
                  <a:pt x="539" y="1994"/>
                </a:lnTo>
                <a:lnTo>
                  <a:pt x="539" y="1995"/>
                </a:lnTo>
                <a:lnTo>
                  <a:pt x="541" y="1997"/>
                </a:lnTo>
                <a:lnTo>
                  <a:pt x="541" y="1999"/>
                </a:lnTo>
                <a:lnTo>
                  <a:pt x="541" y="2000"/>
                </a:lnTo>
                <a:lnTo>
                  <a:pt x="543" y="2000"/>
                </a:lnTo>
                <a:lnTo>
                  <a:pt x="544" y="2000"/>
                </a:lnTo>
                <a:lnTo>
                  <a:pt x="544" y="1999"/>
                </a:lnTo>
                <a:lnTo>
                  <a:pt x="544" y="1997"/>
                </a:lnTo>
                <a:lnTo>
                  <a:pt x="546" y="1997"/>
                </a:lnTo>
                <a:lnTo>
                  <a:pt x="546" y="1995"/>
                </a:lnTo>
                <a:lnTo>
                  <a:pt x="546" y="1994"/>
                </a:lnTo>
                <a:lnTo>
                  <a:pt x="547" y="1994"/>
                </a:lnTo>
                <a:lnTo>
                  <a:pt x="549" y="1992"/>
                </a:lnTo>
                <a:lnTo>
                  <a:pt x="547" y="1992"/>
                </a:lnTo>
                <a:lnTo>
                  <a:pt x="547" y="1991"/>
                </a:lnTo>
                <a:lnTo>
                  <a:pt x="546" y="1991"/>
                </a:lnTo>
                <a:lnTo>
                  <a:pt x="544" y="1991"/>
                </a:lnTo>
                <a:lnTo>
                  <a:pt x="544" y="1989"/>
                </a:lnTo>
                <a:lnTo>
                  <a:pt x="543" y="1989"/>
                </a:lnTo>
                <a:lnTo>
                  <a:pt x="543" y="1987"/>
                </a:lnTo>
                <a:lnTo>
                  <a:pt x="541" y="1987"/>
                </a:lnTo>
                <a:lnTo>
                  <a:pt x="539" y="1987"/>
                </a:lnTo>
                <a:lnTo>
                  <a:pt x="539" y="1986"/>
                </a:lnTo>
                <a:lnTo>
                  <a:pt x="539" y="1984"/>
                </a:lnTo>
                <a:lnTo>
                  <a:pt x="538" y="1984"/>
                </a:lnTo>
                <a:lnTo>
                  <a:pt x="538" y="1983"/>
                </a:lnTo>
                <a:lnTo>
                  <a:pt x="536" y="1983"/>
                </a:lnTo>
                <a:lnTo>
                  <a:pt x="536" y="1981"/>
                </a:lnTo>
                <a:lnTo>
                  <a:pt x="536" y="1979"/>
                </a:lnTo>
                <a:lnTo>
                  <a:pt x="536" y="1981"/>
                </a:lnTo>
                <a:lnTo>
                  <a:pt x="538" y="1979"/>
                </a:lnTo>
                <a:lnTo>
                  <a:pt x="538" y="1981"/>
                </a:lnTo>
                <a:lnTo>
                  <a:pt x="539" y="1981"/>
                </a:lnTo>
                <a:lnTo>
                  <a:pt x="539" y="1979"/>
                </a:lnTo>
                <a:lnTo>
                  <a:pt x="538" y="1979"/>
                </a:lnTo>
                <a:lnTo>
                  <a:pt x="539" y="1978"/>
                </a:lnTo>
                <a:lnTo>
                  <a:pt x="539" y="1976"/>
                </a:lnTo>
                <a:lnTo>
                  <a:pt x="541" y="1976"/>
                </a:lnTo>
                <a:lnTo>
                  <a:pt x="541" y="1975"/>
                </a:lnTo>
                <a:lnTo>
                  <a:pt x="543" y="1975"/>
                </a:lnTo>
                <a:lnTo>
                  <a:pt x="543" y="1973"/>
                </a:lnTo>
                <a:lnTo>
                  <a:pt x="544" y="1973"/>
                </a:lnTo>
                <a:lnTo>
                  <a:pt x="544" y="1975"/>
                </a:lnTo>
                <a:lnTo>
                  <a:pt x="546" y="1975"/>
                </a:lnTo>
                <a:lnTo>
                  <a:pt x="546" y="1976"/>
                </a:lnTo>
                <a:lnTo>
                  <a:pt x="547" y="1976"/>
                </a:lnTo>
                <a:lnTo>
                  <a:pt x="547" y="1978"/>
                </a:lnTo>
                <a:lnTo>
                  <a:pt x="547" y="1979"/>
                </a:lnTo>
                <a:lnTo>
                  <a:pt x="549" y="1979"/>
                </a:lnTo>
                <a:lnTo>
                  <a:pt x="549" y="1978"/>
                </a:lnTo>
                <a:lnTo>
                  <a:pt x="549" y="1976"/>
                </a:lnTo>
                <a:lnTo>
                  <a:pt x="549" y="1975"/>
                </a:lnTo>
                <a:lnTo>
                  <a:pt x="549" y="1973"/>
                </a:lnTo>
                <a:lnTo>
                  <a:pt x="547" y="1973"/>
                </a:lnTo>
                <a:lnTo>
                  <a:pt x="549" y="1973"/>
                </a:lnTo>
                <a:lnTo>
                  <a:pt x="549" y="1971"/>
                </a:lnTo>
                <a:lnTo>
                  <a:pt x="549" y="1970"/>
                </a:lnTo>
                <a:lnTo>
                  <a:pt x="551" y="1970"/>
                </a:lnTo>
                <a:lnTo>
                  <a:pt x="552" y="1968"/>
                </a:lnTo>
                <a:lnTo>
                  <a:pt x="554" y="1968"/>
                </a:lnTo>
                <a:lnTo>
                  <a:pt x="555" y="1968"/>
                </a:lnTo>
                <a:lnTo>
                  <a:pt x="557" y="1967"/>
                </a:lnTo>
                <a:lnTo>
                  <a:pt x="559" y="1967"/>
                </a:lnTo>
                <a:lnTo>
                  <a:pt x="560" y="1965"/>
                </a:lnTo>
                <a:lnTo>
                  <a:pt x="562" y="1965"/>
                </a:lnTo>
                <a:lnTo>
                  <a:pt x="562" y="1963"/>
                </a:lnTo>
                <a:lnTo>
                  <a:pt x="562" y="1965"/>
                </a:lnTo>
                <a:lnTo>
                  <a:pt x="562" y="1967"/>
                </a:lnTo>
                <a:lnTo>
                  <a:pt x="563" y="1967"/>
                </a:lnTo>
                <a:lnTo>
                  <a:pt x="565" y="1967"/>
                </a:lnTo>
                <a:lnTo>
                  <a:pt x="565" y="1968"/>
                </a:lnTo>
                <a:lnTo>
                  <a:pt x="567" y="1968"/>
                </a:lnTo>
                <a:lnTo>
                  <a:pt x="568" y="1968"/>
                </a:lnTo>
                <a:lnTo>
                  <a:pt x="570" y="1968"/>
                </a:lnTo>
                <a:lnTo>
                  <a:pt x="571" y="1968"/>
                </a:lnTo>
                <a:lnTo>
                  <a:pt x="571" y="1970"/>
                </a:lnTo>
                <a:lnTo>
                  <a:pt x="570" y="1971"/>
                </a:lnTo>
                <a:lnTo>
                  <a:pt x="568" y="1973"/>
                </a:lnTo>
                <a:lnTo>
                  <a:pt x="567" y="1973"/>
                </a:lnTo>
                <a:lnTo>
                  <a:pt x="567" y="1975"/>
                </a:lnTo>
                <a:lnTo>
                  <a:pt x="567" y="1976"/>
                </a:lnTo>
                <a:lnTo>
                  <a:pt x="565" y="1976"/>
                </a:lnTo>
                <a:lnTo>
                  <a:pt x="565" y="1978"/>
                </a:lnTo>
                <a:lnTo>
                  <a:pt x="567" y="1978"/>
                </a:lnTo>
                <a:lnTo>
                  <a:pt x="568" y="1978"/>
                </a:lnTo>
                <a:lnTo>
                  <a:pt x="568" y="1976"/>
                </a:lnTo>
                <a:lnTo>
                  <a:pt x="568" y="1975"/>
                </a:lnTo>
                <a:lnTo>
                  <a:pt x="570" y="1973"/>
                </a:lnTo>
                <a:lnTo>
                  <a:pt x="570" y="1971"/>
                </a:lnTo>
                <a:lnTo>
                  <a:pt x="571" y="1971"/>
                </a:lnTo>
                <a:lnTo>
                  <a:pt x="573" y="1971"/>
                </a:lnTo>
                <a:lnTo>
                  <a:pt x="571" y="1973"/>
                </a:lnTo>
                <a:lnTo>
                  <a:pt x="571" y="1975"/>
                </a:lnTo>
                <a:lnTo>
                  <a:pt x="573" y="1976"/>
                </a:lnTo>
                <a:lnTo>
                  <a:pt x="573" y="1978"/>
                </a:lnTo>
                <a:lnTo>
                  <a:pt x="573" y="1979"/>
                </a:lnTo>
                <a:lnTo>
                  <a:pt x="571" y="1979"/>
                </a:lnTo>
                <a:lnTo>
                  <a:pt x="571" y="1981"/>
                </a:lnTo>
                <a:lnTo>
                  <a:pt x="570" y="1981"/>
                </a:lnTo>
                <a:lnTo>
                  <a:pt x="570" y="1983"/>
                </a:lnTo>
                <a:lnTo>
                  <a:pt x="568" y="1983"/>
                </a:lnTo>
                <a:lnTo>
                  <a:pt x="568" y="1984"/>
                </a:lnTo>
                <a:lnTo>
                  <a:pt x="567" y="1984"/>
                </a:lnTo>
                <a:lnTo>
                  <a:pt x="567" y="1986"/>
                </a:lnTo>
                <a:lnTo>
                  <a:pt x="568" y="1987"/>
                </a:lnTo>
                <a:lnTo>
                  <a:pt x="568" y="1986"/>
                </a:lnTo>
                <a:lnTo>
                  <a:pt x="570" y="1986"/>
                </a:lnTo>
                <a:lnTo>
                  <a:pt x="570" y="1984"/>
                </a:lnTo>
                <a:lnTo>
                  <a:pt x="571" y="1984"/>
                </a:lnTo>
                <a:lnTo>
                  <a:pt x="571" y="1983"/>
                </a:lnTo>
                <a:lnTo>
                  <a:pt x="573" y="1983"/>
                </a:lnTo>
                <a:lnTo>
                  <a:pt x="573" y="1984"/>
                </a:lnTo>
                <a:lnTo>
                  <a:pt x="575" y="1984"/>
                </a:lnTo>
                <a:lnTo>
                  <a:pt x="575" y="1983"/>
                </a:lnTo>
                <a:lnTo>
                  <a:pt x="576" y="1983"/>
                </a:lnTo>
                <a:lnTo>
                  <a:pt x="578" y="1983"/>
                </a:lnTo>
                <a:lnTo>
                  <a:pt x="579" y="1981"/>
                </a:lnTo>
                <a:lnTo>
                  <a:pt x="581" y="1981"/>
                </a:lnTo>
                <a:lnTo>
                  <a:pt x="583" y="1981"/>
                </a:lnTo>
                <a:lnTo>
                  <a:pt x="583" y="1979"/>
                </a:lnTo>
                <a:lnTo>
                  <a:pt x="584" y="1979"/>
                </a:lnTo>
                <a:lnTo>
                  <a:pt x="584" y="1981"/>
                </a:lnTo>
                <a:lnTo>
                  <a:pt x="586" y="1981"/>
                </a:lnTo>
                <a:lnTo>
                  <a:pt x="586" y="1983"/>
                </a:lnTo>
                <a:lnTo>
                  <a:pt x="586" y="1984"/>
                </a:lnTo>
                <a:lnTo>
                  <a:pt x="586" y="1986"/>
                </a:lnTo>
                <a:lnTo>
                  <a:pt x="586" y="1987"/>
                </a:lnTo>
                <a:lnTo>
                  <a:pt x="587" y="1987"/>
                </a:lnTo>
                <a:lnTo>
                  <a:pt x="587" y="1991"/>
                </a:lnTo>
                <a:lnTo>
                  <a:pt x="587" y="1992"/>
                </a:lnTo>
                <a:lnTo>
                  <a:pt x="586" y="1992"/>
                </a:lnTo>
                <a:lnTo>
                  <a:pt x="584" y="1994"/>
                </a:lnTo>
                <a:lnTo>
                  <a:pt x="584" y="1995"/>
                </a:lnTo>
                <a:lnTo>
                  <a:pt x="586" y="1995"/>
                </a:lnTo>
                <a:lnTo>
                  <a:pt x="586" y="1997"/>
                </a:lnTo>
                <a:lnTo>
                  <a:pt x="586" y="1999"/>
                </a:lnTo>
                <a:lnTo>
                  <a:pt x="586" y="2000"/>
                </a:lnTo>
                <a:lnTo>
                  <a:pt x="584" y="2000"/>
                </a:lnTo>
                <a:lnTo>
                  <a:pt x="583" y="2000"/>
                </a:lnTo>
                <a:lnTo>
                  <a:pt x="581" y="2000"/>
                </a:lnTo>
                <a:lnTo>
                  <a:pt x="579" y="2000"/>
                </a:lnTo>
                <a:lnTo>
                  <a:pt x="578" y="2000"/>
                </a:lnTo>
                <a:lnTo>
                  <a:pt x="576" y="2000"/>
                </a:lnTo>
                <a:lnTo>
                  <a:pt x="575" y="2000"/>
                </a:lnTo>
                <a:lnTo>
                  <a:pt x="573" y="2000"/>
                </a:lnTo>
                <a:lnTo>
                  <a:pt x="571" y="2000"/>
                </a:lnTo>
                <a:lnTo>
                  <a:pt x="570" y="2000"/>
                </a:lnTo>
                <a:lnTo>
                  <a:pt x="570" y="2002"/>
                </a:lnTo>
                <a:lnTo>
                  <a:pt x="568" y="2002"/>
                </a:lnTo>
                <a:lnTo>
                  <a:pt x="567" y="2002"/>
                </a:lnTo>
                <a:lnTo>
                  <a:pt x="567" y="2003"/>
                </a:lnTo>
                <a:lnTo>
                  <a:pt x="567" y="2002"/>
                </a:lnTo>
                <a:lnTo>
                  <a:pt x="565" y="2002"/>
                </a:lnTo>
                <a:lnTo>
                  <a:pt x="565" y="2003"/>
                </a:lnTo>
                <a:lnTo>
                  <a:pt x="563" y="2005"/>
                </a:lnTo>
                <a:lnTo>
                  <a:pt x="562" y="2005"/>
                </a:lnTo>
                <a:lnTo>
                  <a:pt x="560" y="2007"/>
                </a:lnTo>
                <a:lnTo>
                  <a:pt x="559" y="2007"/>
                </a:lnTo>
                <a:lnTo>
                  <a:pt x="559" y="2008"/>
                </a:lnTo>
                <a:lnTo>
                  <a:pt x="557" y="2008"/>
                </a:lnTo>
                <a:lnTo>
                  <a:pt x="557" y="2010"/>
                </a:lnTo>
                <a:lnTo>
                  <a:pt x="559" y="2010"/>
                </a:lnTo>
                <a:lnTo>
                  <a:pt x="560" y="2010"/>
                </a:lnTo>
                <a:lnTo>
                  <a:pt x="562" y="2010"/>
                </a:lnTo>
                <a:lnTo>
                  <a:pt x="562" y="2008"/>
                </a:lnTo>
                <a:lnTo>
                  <a:pt x="563" y="2008"/>
                </a:lnTo>
                <a:lnTo>
                  <a:pt x="565" y="2008"/>
                </a:lnTo>
                <a:lnTo>
                  <a:pt x="567" y="2008"/>
                </a:lnTo>
                <a:lnTo>
                  <a:pt x="567" y="2007"/>
                </a:lnTo>
                <a:lnTo>
                  <a:pt x="568" y="2007"/>
                </a:lnTo>
                <a:lnTo>
                  <a:pt x="570" y="2007"/>
                </a:lnTo>
                <a:lnTo>
                  <a:pt x="570" y="2005"/>
                </a:lnTo>
                <a:lnTo>
                  <a:pt x="571" y="2005"/>
                </a:lnTo>
                <a:lnTo>
                  <a:pt x="571" y="2007"/>
                </a:lnTo>
                <a:lnTo>
                  <a:pt x="573" y="2007"/>
                </a:lnTo>
                <a:lnTo>
                  <a:pt x="575" y="2007"/>
                </a:lnTo>
                <a:lnTo>
                  <a:pt x="575" y="2008"/>
                </a:lnTo>
                <a:lnTo>
                  <a:pt x="576" y="2008"/>
                </a:lnTo>
                <a:lnTo>
                  <a:pt x="576" y="2010"/>
                </a:lnTo>
                <a:lnTo>
                  <a:pt x="576" y="2011"/>
                </a:lnTo>
                <a:lnTo>
                  <a:pt x="576" y="2013"/>
                </a:lnTo>
                <a:lnTo>
                  <a:pt x="576" y="2015"/>
                </a:lnTo>
                <a:lnTo>
                  <a:pt x="576" y="2013"/>
                </a:lnTo>
                <a:lnTo>
                  <a:pt x="578" y="2013"/>
                </a:lnTo>
                <a:lnTo>
                  <a:pt x="579" y="2013"/>
                </a:lnTo>
                <a:lnTo>
                  <a:pt x="581" y="2011"/>
                </a:lnTo>
                <a:lnTo>
                  <a:pt x="583" y="2010"/>
                </a:lnTo>
                <a:lnTo>
                  <a:pt x="584" y="2010"/>
                </a:lnTo>
                <a:lnTo>
                  <a:pt x="584" y="2008"/>
                </a:lnTo>
                <a:lnTo>
                  <a:pt x="584" y="2010"/>
                </a:lnTo>
                <a:lnTo>
                  <a:pt x="586" y="2010"/>
                </a:lnTo>
                <a:lnTo>
                  <a:pt x="586" y="2011"/>
                </a:lnTo>
                <a:lnTo>
                  <a:pt x="586" y="2013"/>
                </a:lnTo>
                <a:lnTo>
                  <a:pt x="587" y="2013"/>
                </a:lnTo>
                <a:lnTo>
                  <a:pt x="587" y="2015"/>
                </a:lnTo>
                <a:lnTo>
                  <a:pt x="587" y="2013"/>
                </a:lnTo>
                <a:lnTo>
                  <a:pt x="589" y="2013"/>
                </a:lnTo>
                <a:lnTo>
                  <a:pt x="589" y="2011"/>
                </a:lnTo>
                <a:lnTo>
                  <a:pt x="591" y="2011"/>
                </a:lnTo>
                <a:lnTo>
                  <a:pt x="591" y="2013"/>
                </a:lnTo>
                <a:lnTo>
                  <a:pt x="591" y="2011"/>
                </a:lnTo>
                <a:lnTo>
                  <a:pt x="592" y="2011"/>
                </a:lnTo>
                <a:lnTo>
                  <a:pt x="594" y="2010"/>
                </a:lnTo>
                <a:lnTo>
                  <a:pt x="595" y="2011"/>
                </a:lnTo>
                <a:lnTo>
                  <a:pt x="597" y="2011"/>
                </a:lnTo>
                <a:lnTo>
                  <a:pt x="597" y="2010"/>
                </a:lnTo>
                <a:lnTo>
                  <a:pt x="599" y="2010"/>
                </a:lnTo>
                <a:lnTo>
                  <a:pt x="599" y="2008"/>
                </a:lnTo>
                <a:lnTo>
                  <a:pt x="600" y="2007"/>
                </a:lnTo>
                <a:lnTo>
                  <a:pt x="602" y="2007"/>
                </a:lnTo>
                <a:lnTo>
                  <a:pt x="603" y="2007"/>
                </a:lnTo>
                <a:lnTo>
                  <a:pt x="605" y="2008"/>
                </a:lnTo>
                <a:lnTo>
                  <a:pt x="605" y="2010"/>
                </a:lnTo>
                <a:lnTo>
                  <a:pt x="607" y="2011"/>
                </a:lnTo>
                <a:lnTo>
                  <a:pt x="607" y="2013"/>
                </a:lnTo>
                <a:lnTo>
                  <a:pt x="608" y="2013"/>
                </a:lnTo>
                <a:lnTo>
                  <a:pt x="610" y="2013"/>
                </a:lnTo>
                <a:lnTo>
                  <a:pt x="610" y="2015"/>
                </a:lnTo>
                <a:lnTo>
                  <a:pt x="610" y="2016"/>
                </a:lnTo>
                <a:lnTo>
                  <a:pt x="608" y="2016"/>
                </a:lnTo>
                <a:lnTo>
                  <a:pt x="608" y="2015"/>
                </a:lnTo>
                <a:lnTo>
                  <a:pt x="607" y="2015"/>
                </a:lnTo>
                <a:lnTo>
                  <a:pt x="608" y="2015"/>
                </a:lnTo>
                <a:lnTo>
                  <a:pt x="607" y="2016"/>
                </a:lnTo>
                <a:lnTo>
                  <a:pt x="607" y="2018"/>
                </a:lnTo>
                <a:lnTo>
                  <a:pt x="607" y="2019"/>
                </a:lnTo>
                <a:lnTo>
                  <a:pt x="607" y="2021"/>
                </a:lnTo>
                <a:lnTo>
                  <a:pt x="607" y="2023"/>
                </a:lnTo>
                <a:lnTo>
                  <a:pt x="607" y="2024"/>
                </a:lnTo>
                <a:lnTo>
                  <a:pt x="607" y="2026"/>
                </a:lnTo>
                <a:lnTo>
                  <a:pt x="607" y="2027"/>
                </a:lnTo>
                <a:lnTo>
                  <a:pt x="605" y="2027"/>
                </a:lnTo>
                <a:lnTo>
                  <a:pt x="605" y="2029"/>
                </a:lnTo>
                <a:lnTo>
                  <a:pt x="607" y="2029"/>
                </a:lnTo>
                <a:lnTo>
                  <a:pt x="605" y="2029"/>
                </a:lnTo>
                <a:lnTo>
                  <a:pt x="605" y="2031"/>
                </a:lnTo>
                <a:lnTo>
                  <a:pt x="603" y="2031"/>
                </a:lnTo>
                <a:lnTo>
                  <a:pt x="603" y="2032"/>
                </a:lnTo>
                <a:lnTo>
                  <a:pt x="602" y="2032"/>
                </a:lnTo>
                <a:lnTo>
                  <a:pt x="602" y="2034"/>
                </a:lnTo>
                <a:lnTo>
                  <a:pt x="600" y="2034"/>
                </a:lnTo>
                <a:lnTo>
                  <a:pt x="599" y="2034"/>
                </a:lnTo>
                <a:lnTo>
                  <a:pt x="599" y="2035"/>
                </a:lnTo>
                <a:lnTo>
                  <a:pt x="599" y="2037"/>
                </a:lnTo>
                <a:lnTo>
                  <a:pt x="597" y="2037"/>
                </a:lnTo>
                <a:lnTo>
                  <a:pt x="595" y="2037"/>
                </a:lnTo>
                <a:lnTo>
                  <a:pt x="595" y="2035"/>
                </a:lnTo>
                <a:lnTo>
                  <a:pt x="594" y="2035"/>
                </a:lnTo>
                <a:lnTo>
                  <a:pt x="594" y="2037"/>
                </a:lnTo>
                <a:lnTo>
                  <a:pt x="592" y="2037"/>
                </a:lnTo>
                <a:lnTo>
                  <a:pt x="591" y="2037"/>
                </a:lnTo>
                <a:lnTo>
                  <a:pt x="591" y="2039"/>
                </a:lnTo>
                <a:lnTo>
                  <a:pt x="591" y="2037"/>
                </a:lnTo>
                <a:lnTo>
                  <a:pt x="591" y="2035"/>
                </a:lnTo>
                <a:lnTo>
                  <a:pt x="589" y="2035"/>
                </a:lnTo>
                <a:lnTo>
                  <a:pt x="587" y="2035"/>
                </a:lnTo>
                <a:lnTo>
                  <a:pt x="586" y="2035"/>
                </a:lnTo>
                <a:lnTo>
                  <a:pt x="584" y="2035"/>
                </a:lnTo>
                <a:lnTo>
                  <a:pt x="583" y="2035"/>
                </a:lnTo>
                <a:lnTo>
                  <a:pt x="581" y="2035"/>
                </a:lnTo>
                <a:lnTo>
                  <a:pt x="579" y="2035"/>
                </a:lnTo>
                <a:lnTo>
                  <a:pt x="581" y="2035"/>
                </a:lnTo>
                <a:lnTo>
                  <a:pt x="581" y="2037"/>
                </a:lnTo>
                <a:lnTo>
                  <a:pt x="579" y="2037"/>
                </a:lnTo>
                <a:lnTo>
                  <a:pt x="579" y="2039"/>
                </a:lnTo>
                <a:lnTo>
                  <a:pt x="579" y="2037"/>
                </a:lnTo>
                <a:lnTo>
                  <a:pt x="578" y="2037"/>
                </a:lnTo>
                <a:lnTo>
                  <a:pt x="578" y="2035"/>
                </a:lnTo>
                <a:lnTo>
                  <a:pt x="576" y="2035"/>
                </a:lnTo>
                <a:lnTo>
                  <a:pt x="576" y="2034"/>
                </a:lnTo>
                <a:lnTo>
                  <a:pt x="576" y="2032"/>
                </a:lnTo>
                <a:lnTo>
                  <a:pt x="576" y="2031"/>
                </a:lnTo>
                <a:lnTo>
                  <a:pt x="576" y="2029"/>
                </a:lnTo>
                <a:lnTo>
                  <a:pt x="576" y="2027"/>
                </a:lnTo>
                <a:lnTo>
                  <a:pt x="578" y="2027"/>
                </a:lnTo>
                <a:lnTo>
                  <a:pt x="576" y="2027"/>
                </a:lnTo>
                <a:lnTo>
                  <a:pt x="576" y="2026"/>
                </a:lnTo>
                <a:lnTo>
                  <a:pt x="576" y="2024"/>
                </a:lnTo>
                <a:lnTo>
                  <a:pt x="576" y="2023"/>
                </a:lnTo>
                <a:lnTo>
                  <a:pt x="575" y="2023"/>
                </a:lnTo>
                <a:lnTo>
                  <a:pt x="573" y="2023"/>
                </a:lnTo>
                <a:lnTo>
                  <a:pt x="573" y="2021"/>
                </a:lnTo>
                <a:lnTo>
                  <a:pt x="571" y="2021"/>
                </a:lnTo>
                <a:lnTo>
                  <a:pt x="573" y="2019"/>
                </a:lnTo>
                <a:lnTo>
                  <a:pt x="571" y="2019"/>
                </a:lnTo>
                <a:lnTo>
                  <a:pt x="571" y="2018"/>
                </a:lnTo>
                <a:lnTo>
                  <a:pt x="570" y="2018"/>
                </a:lnTo>
                <a:lnTo>
                  <a:pt x="568" y="2018"/>
                </a:lnTo>
                <a:lnTo>
                  <a:pt x="568" y="2019"/>
                </a:lnTo>
                <a:lnTo>
                  <a:pt x="570" y="2019"/>
                </a:lnTo>
                <a:lnTo>
                  <a:pt x="570" y="2021"/>
                </a:lnTo>
                <a:lnTo>
                  <a:pt x="570" y="2023"/>
                </a:lnTo>
                <a:lnTo>
                  <a:pt x="571" y="2023"/>
                </a:lnTo>
                <a:lnTo>
                  <a:pt x="571" y="2024"/>
                </a:lnTo>
                <a:lnTo>
                  <a:pt x="571" y="2026"/>
                </a:lnTo>
                <a:lnTo>
                  <a:pt x="571" y="2027"/>
                </a:lnTo>
                <a:lnTo>
                  <a:pt x="571" y="2029"/>
                </a:lnTo>
                <a:lnTo>
                  <a:pt x="571" y="2031"/>
                </a:lnTo>
                <a:lnTo>
                  <a:pt x="571" y="2032"/>
                </a:lnTo>
                <a:lnTo>
                  <a:pt x="571" y="2034"/>
                </a:lnTo>
                <a:lnTo>
                  <a:pt x="570" y="2034"/>
                </a:lnTo>
                <a:lnTo>
                  <a:pt x="570" y="2035"/>
                </a:lnTo>
                <a:lnTo>
                  <a:pt x="571" y="2035"/>
                </a:lnTo>
                <a:lnTo>
                  <a:pt x="571" y="2037"/>
                </a:lnTo>
                <a:lnTo>
                  <a:pt x="570" y="2039"/>
                </a:lnTo>
                <a:lnTo>
                  <a:pt x="571" y="2040"/>
                </a:lnTo>
                <a:lnTo>
                  <a:pt x="571" y="2042"/>
                </a:lnTo>
                <a:lnTo>
                  <a:pt x="571" y="2043"/>
                </a:lnTo>
                <a:lnTo>
                  <a:pt x="571" y="2045"/>
                </a:lnTo>
                <a:lnTo>
                  <a:pt x="571" y="2047"/>
                </a:lnTo>
                <a:lnTo>
                  <a:pt x="570" y="2047"/>
                </a:lnTo>
                <a:lnTo>
                  <a:pt x="571" y="2047"/>
                </a:lnTo>
                <a:lnTo>
                  <a:pt x="571" y="2048"/>
                </a:lnTo>
                <a:lnTo>
                  <a:pt x="570" y="2048"/>
                </a:lnTo>
                <a:lnTo>
                  <a:pt x="570" y="2050"/>
                </a:lnTo>
                <a:lnTo>
                  <a:pt x="568" y="2050"/>
                </a:lnTo>
                <a:lnTo>
                  <a:pt x="568" y="2051"/>
                </a:lnTo>
                <a:lnTo>
                  <a:pt x="568" y="2053"/>
                </a:lnTo>
                <a:lnTo>
                  <a:pt x="567" y="2053"/>
                </a:lnTo>
                <a:lnTo>
                  <a:pt x="567" y="2055"/>
                </a:lnTo>
                <a:lnTo>
                  <a:pt x="567" y="2053"/>
                </a:lnTo>
                <a:lnTo>
                  <a:pt x="565" y="2053"/>
                </a:lnTo>
                <a:lnTo>
                  <a:pt x="565" y="2055"/>
                </a:lnTo>
                <a:lnTo>
                  <a:pt x="563" y="2055"/>
                </a:lnTo>
                <a:lnTo>
                  <a:pt x="562" y="2055"/>
                </a:lnTo>
                <a:lnTo>
                  <a:pt x="562" y="2056"/>
                </a:lnTo>
                <a:lnTo>
                  <a:pt x="560" y="2056"/>
                </a:lnTo>
                <a:lnTo>
                  <a:pt x="560" y="2058"/>
                </a:lnTo>
                <a:lnTo>
                  <a:pt x="559" y="2058"/>
                </a:lnTo>
                <a:lnTo>
                  <a:pt x="559" y="2056"/>
                </a:lnTo>
                <a:lnTo>
                  <a:pt x="557" y="2056"/>
                </a:lnTo>
                <a:lnTo>
                  <a:pt x="557" y="2055"/>
                </a:lnTo>
                <a:lnTo>
                  <a:pt x="555" y="2055"/>
                </a:lnTo>
                <a:lnTo>
                  <a:pt x="555" y="2053"/>
                </a:lnTo>
                <a:lnTo>
                  <a:pt x="555" y="2051"/>
                </a:lnTo>
                <a:lnTo>
                  <a:pt x="554" y="2051"/>
                </a:lnTo>
                <a:lnTo>
                  <a:pt x="552" y="2051"/>
                </a:lnTo>
                <a:lnTo>
                  <a:pt x="552" y="2050"/>
                </a:lnTo>
                <a:lnTo>
                  <a:pt x="554" y="2050"/>
                </a:lnTo>
                <a:lnTo>
                  <a:pt x="552" y="2050"/>
                </a:lnTo>
                <a:lnTo>
                  <a:pt x="552" y="2048"/>
                </a:lnTo>
                <a:lnTo>
                  <a:pt x="551" y="2048"/>
                </a:lnTo>
                <a:lnTo>
                  <a:pt x="552" y="2047"/>
                </a:lnTo>
                <a:lnTo>
                  <a:pt x="552" y="2048"/>
                </a:lnTo>
                <a:lnTo>
                  <a:pt x="554" y="2048"/>
                </a:lnTo>
                <a:lnTo>
                  <a:pt x="554" y="2047"/>
                </a:lnTo>
                <a:lnTo>
                  <a:pt x="552" y="2047"/>
                </a:lnTo>
                <a:lnTo>
                  <a:pt x="551" y="2045"/>
                </a:lnTo>
                <a:lnTo>
                  <a:pt x="552" y="2045"/>
                </a:lnTo>
                <a:lnTo>
                  <a:pt x="552" y="2043"/>
                </a:lnTo>
                <a:lnTo>
                  <a:pt x="552" y="2042"/>
                </a:lnTo>
                <a:lnTo>
                  <a:pt x="551" y="2042"/>
                </a:lnTo>
                <a:lnTo>
                  <a:pt x="549" y="2042"/>
                </a:lnTo>
                <a:lnTo>
                  <a:pt x="549" y="2040"/>
                </a:lnTo>
                <a:lnTo>
                  <a:pt x="551" y="2039"/>
                </a:lnTo>
                <a:lnTo>
                  <a:pt x="551" y="2037"/>
                </a:lnTo>
                <a:lnTo>
                  <a:pt x="549" y="2037"/>
                </a:lnTo>
                <a:lnTo>
                  <a:pt x="549" y="2035"/>
                </a:lnTo>
                <a:lnTo>
                  <a:pt x="551" y="2035"/>
                </a:lnTo>
                <a:lnTo>
                  <a:pt x="551" y="2034"/>
                </a:lnTo>
                <a:lnTo>
                  <a:pt x="551" y="2032"/>
                </a:lnTo>
                <a:lnTo>
                  <a:pt x="549" y="2032"/>
                </a:lnTo>
                <a:lnTo>
                  <a:pt x="549" y="2031"/>
                </a:lnTo>
                <a:lnTo>
                  <a:pt x="549" y="2029"/>
                </a:lnTo>
                <a:lnTo>
                  <a:pt x="549" y="2027"/>
                </a:lnTo>
                <a:lnTo>
                  <a:pt x="547" y="2027"/>
                </a:lnTo>
                <a:lnTo>
                  <a:pt x="547" y="2026"/>
                </a:lnTo>
                <a:lnTo>
                  <a:pt x="546" y="2026"/>
                </a:lnTo>
                <a:lnTo>
                  <a:pt x="547" y="2026"/>
                </a:lnTo>
                <a:lnTo>
                  <a:pt x="546" y="2026"/>
                </a:lnTo>
                <a:lnTo>
                  <a:pt x="546" y="2024"/>
                </a:lnTo>
                <a:lnTo>
                  <a:pt x="546" y="2023"/>
                </a:lnTo>
                <a:lnTo>
                  <a:pt x="544" y="2023"/>
                </a:lnTo>
                <a:lnTo>
                  <a:pt x="544" y="2021"/>
                </a:lnTo>
                <a:lnTo>
                  <a:pt x="543" y="2021"/>
                </a:lnTo>
                <a:lnTo>
                  <a:pt x="543" y="2019"/>
                </a:lnTo>
                <a:lnTo>
                  <a:pt x="543" y="2018"/>
                </a:lnTo>
                <a:lnTo>
                  <a:pt x="541" y="2016"/>
                </a:lnTo>
                <a:lnTo>
                  <a:pt x="539" y="2016"/>
                </a:lnTo>
                <a:lnTo>
                  <a:pt x="539" y="2015"/>
                </a:lnTo>
                <a:lnTo>
                  <a:pt x="538" y="2015"/>
                </a:lnTo>
                <a:lnTo>
                  <a:pt x="538" y="2013"/>
                </a:lnTo>
                <a:lnTo>
                  <a:pt x="536" y="2013"/>
                </a:lnTo>
                <a:lnTo>
                  <a:pt x="536" y="2011"/>
                </a:lnTo>
                <a:lnTo>
                  <a:pt x="536" y="2010"/>
                </a:lnTo>
                <a:lnTo>
                  <a:pt x="535" y="2010"/>
                </a:lnTo>
                <a:lnTo>
                  <a:pt x="535" y="2008"/>
                </a:lnTo>
                <a:lnTo>
                  <a:pt x="535" y="2007"/>
                </a:lnTo>
                <a:lnTo>
                  <a:pt x="533" y="2007"/>
                </a:lnTo>
                <a:lnTo>
                  <a:pt x="531" y="2005"/>
                </a:lnTo>
                <a:lnTo>
                  <a:pt x="531" y="2003"/>
                </a:lnTo>
                <a:lnTo>
                  <a:pt x="530" y="2003"/>
                </a:lnTo>
                <a:lnTo>
                  <a:pt x="530" y="2005"/>
                </a:lnTo>
                <a:lnTo>
                  <a:pt x="531" y="2005"/>
                </a:lnTo>
                <a:lnTo>
                  <a:pt x="531" y="2007"/>
                </a:lnTo>
                <a:lnTo>
                  <a:pt x="531" y="2008"/>
                </a:lnTo>
                <a:lnTo>
                  <a:pt x="531" y="2010"/>
                </a:lnTo>
                <a:lnTo>
                  <a:pt x="531" y="2011"/>
                </a:lnTo>
                <a:lnTo>
                  <a:pt x="533" y="2011"/>
                </a:lnTo>
                <a:lnTo>
                  <a:pt x="531" y="2011"/>
                </a:lnTo>
                <a:lnTo>
                  <a:pt x="533" y="2011"/>
                </a:lnTo>
                <a:lnTo>
                  <a:pt x="533" y="2013"/>
                </a:lnTo>
                <a:lnTo>
                  <a:pt x="533" y="2015"/>
                </a:lnTo>
                <a:lnTo>
                  <a:pt x="535" y="2015"/>
                </a:lnTo>
                <a:lnTo>
                  <a:pt x="535" y="2016"/>
                </a:lnTo>
                <a:lnTo>
                  <a:pt x="536" y="2018"/>
                </a:lnTo>
                <a:lnTo>
                  <a:pt x="535" y="2018"/>
                </a:lnTo>
                <a:lnTo>
                  <a:pt x="535" y="2019"/>
                </a:lnTo>
                <a:lnTo>
                  <a:pt x="536" y="2019"/>
                </a:lnTo>
                <a:lnTo>
                  <a:pt x="536" y="2021"/>
                </a:lnTo>
                <a:lnTo>
                  <a:pt x="538" y="2021"/>
                </a:lnTo>
                <a:lnTo>
                  <a:pt x="538" y="2023"/>
                </a:lnTo>
                <a:lnTo>
                  <a:pt x="539" y="2023"/>
                </a:lnTo>
                <a:lnTo>
                  <a:pt x="539" y="2024"/>
                </a:lnTo>
                <a:lnTo>
                  <a:pt x="539" y="2026"/>
                </a:lnTo>
                <a:lnTo>
                  <a:pt x="541" y="2026"/>
                </a:lnTo>
                <a:lnTo>
                  <a:pt x="541" y="2027"/>
                </a:lnTo>
                <a:lnTo>
                  <a:pt x="541" y="2029"/>
                </a:lnTo>
                <a:lnTo>
                  <a:pt x="543" y="2029"/>
                </a:lnTo>
                <a:lnTo>
                  <a:pt x="543" y="2031"/>
                </a:lnTo>
                <a:lnTo>
                  <a:pt x="543" y="2032"/>
                </a:lnTo>
                <a:lnTo>
                  <a:pt x="543" y="2034"/>
                </a:lnTo>
                <a:lnTo>
                  <a:pt x="544" y="2035"/>
                </a:lnTo>
                <a:lnTo>
                  <a:pt x="544" y="2037"/>
                </a:lnTo>
                <a:lnTo>
                  <a:pt x="546" y="2039"/>
                </a:lnTo>
                <a:lnTo>
                  <a:pt x="546" y="2040"/>
                </a:lnTo>
                <a:lnTo>
                  <a:pt x="544" y="2040"/>
                </a:lnTo>
                <a:lnTo>
                  <a:pt x="544" y="2042"/>
                </a:lnTo>
                <a:lnTo>
                  <a:pt x="543" y="2042"/>
                </a:lnTo>
                <a:lnTo>
                  <a:pt x="543" y="2043"/>
                </a:lnTo>
                <a:lnTo>
                  <a:pt x="544" y="2043"/>
                </a:lnTo>
                <a:lnTo>
                  <a:pt x="543" y="2043"/>
                </a:lnTo>
                <a:lnTo>
                  <a:pt x="543" y="2045"/>
                </a:lnTo>
                <a:lnTo>
                  <a:pt x="543" y="2047"/>
                </a:lnTo>
                <a:lnTo>
                  <a:pt x="543" y="2048"/>
                </a:lnTo>
                <a:lnTo>
                  <a:pt x="544" y="2048"/>
                </a:lnTo>
                <a:lnTo>
                  <a:pt x="544" y="2050"/>
                </a:lnTo>
                <a:lnTo>
                  <a:pt x="544" y="2051"/>
                </a:lnTo>
                <a:lnTo>
                  <a:pt x="546" y="2051"/>
                </a:lnTo>
                <a:lnTo>
                  <a:pt x="546" y="2053"/>
                </a:lnTo>
                <a:lnTo>
                  <a:pt x="544" y="2053"/>
                </a:lnTo>
                <a:lnTo>
                  <a:pt x="544" y="2055"/>
                </a:lnTo>
                <a:lnTo>
                  <a:pt x="544" y="2056"/>
                </a:lnTo>
                <a:lnTo>
                  <a:pt x="543" y="2056"/>
                </a:lnTo>
                <a:lnTo>
                  <a:pt x="543" y="2055"/>
                </a:lnTo>
                <a:lnTo>
                  <a:pt x="541" y="2055"/>
                </a:lnTo>
                <a:lnTo>
                  <a:pt x="539" y="2053"/>
                </a:lnTo>
                <a:lnTo>
                  <a:pt x="538" y="2053"/>
                </a:lnTo>
                <a:lnTo>
                  <a:pt x="539" y="2055"/>
                </a:lnTo>
                <a:lnTo>
                  <a:pt x="539" y="2056"/>
                </a:lnTo>
                <a:lnTo>
                  <a:pt x="538" y="2056"/>
                </a:lnTo>
                <a:lnTo>
                  <a:pt x="538" y="2058"/>
                </a:lnTo>
                <a:lnTo>
                  <a:pt x="538" y="2056"/>
                </a:lnTo>
                <a:lnTo>
                  <a:pt x="536" y="2056"/>
                </a:lnTo>
                <a:lnTo>
                  <a:pt x="536" y="2055"/>
                </a:lnTo>
                <a:lnTo>
                  <a:pt x="535" y="2055"/>
                </a:lnTo>
                <a:lnTo>
                  <a:pt x="535" y="2053"/>
                </a:lnTo>
                <a:lnTo>
                  <a:pt x="535" y="2051"/>
                </a:lnTo>
                <a:lnTo>
                  <a:pt x="535" y="2050"/>
                </a:lnTo>
                <a:lnTo>
                  <a:pt x="533" y="2048"/>
                </a:lnTo>
                <a:lnTo>
                  <a:pt x="533" y="2047"/>
                </a:lnTo>
                <a:lnTo>
                  <a:pt x="533" y="2045"/>
                </a:lnTo>
                <a:lnTo>
                  <a:pt x="531" y="2045"/>
                </a:lnTo>
                <a:lnTo>
                  <a:pt x="530" y="2045"/>
                </a:lnTo>
                <a:lnTo>
                  <a:pt x="530" y="2047"/>
                </a:lnTo>
                <a:lnTo>
                  <a:pt x="528" y="2047"/>
                </a:lnTo>
                <a:lnTo>
                  <a:pt x="528" y="2045"/>
                </a:lnTo>
                <a:lnTo>
                  <a:pt x="528" y="2047"/>
                </a:lnTo>
                <a:lnTo>
                  <a:pt x="527" y="2047"/>
                </a:lnTo>
                <a:lnTo>
                  <a:pt x="527" y="2045"/>
                </a:lnTo>
                <a:lnTo>
                  <a:pt x="525" y="2045"/>
                </a:lnTo>
                <a:lnTo>
                  <a:pt x="525" y="2043"/>
                </a:lnTo>
                <a:lnTo>
                  <a:pt x="525" y="2045"/>
                </a:lnTo>
                <a:lnTo>
                  <a:pt x="523" y="2045"/>
                </a:lnTo>
                <a:lnTo>
                  <a:pt x="523" y="2043"/>
                </a:lnTo>
                <a:lnTo>
                  <a:pt x="523" y="2042"/>
                </a:lnTo>
                <a:lnTo>
                  <a:pt x="525" y="2042"/>
                </a:lnTo>
                <a:lnTo>
                  <a:pt x="525" y="2040"/>
                </a:lnTo>
                <a:lnTo>
                  <a:pt x="527" y="2040"/>
                </a:lnTo>
                <a:lnTo>
                  <a:pt x="528" y="2040"/>
                </a:lnTo>
                <a:lnTo>
                  <a:pt x="527" y="2039"/>
                </a:lnTo>
                <a:lnTo>
                  <a:pt x="527" y="2037"/>
                </a:lnTo>
                <a:lnTo>
                  <a:pt x="525" y="2037"/>
                </a:lnTo>
                <a:lnTo>
                  <a:pt x="525" y="2035"/>
                </a:lnTo>
                <a:lnTo>
                  <a:pt x="525" y="2034"/>
                </a:lnTo>
                <a:lnTo>
                  <a:pt x="525" y="2032"/>
                </a:lnTo>
                <a:lnTo>
                  <a:pt x="523" y="2032"/>
                </a:lnTo>
                <a:lnTo>
                  <a:pt x="522" y="2032"/>
                </a:lnTo>
                <a:lnTo>
                  <a:pt x="522" y="2031"/>
                </a:lnTo>
                <a:lnTo>
                  <a:pt x="520" y="2031"/>
                </a:lnTo>
                <a:lnTo>
                  <a:pt x="520" y="2029"/>
                </a:lnTo>
                <a:lnTo>
                  <a:pt x="519" y="2029"/>
                </a:lnTo>
                <a:lnTo>
                  <a:pt x="519" y="2027"/>
                </a:lnTo>
                <a:lnTo>
                  <a:pt x="520" y="2027"/>
                </a:lnTo>
                <a:lnTo>
                  <a:pt x="520" y="2026"/>
                </a:lnTo>
                <a:lnTo>
                  <a:pt x="519" y="2026"/>
                </a:lnTo>
                <a:lnTo>
                  <a:pt x="519" y="2024"/>
                </a:lnTo>
                <a:lnTo>
                  <a:pt x="520" y="2023"/>
                </a:lnTo>
                <a:lnTo>
                  <a:pt x="519" y="2023"/>
                </a:lnTo>
                <a:lnTo>
                  <a:pt x="517" y="2023"/>
                </a:lnTo>
                <a:lnTo>
                  <a:pt x="517" y="2024"/>
                </a:lnTo>
                <a:lnTo>
                  <a:pt x="517" y="2023"/>
                </a:lnTo>
                <a:lnTo>
                  <a:pt x="515" y="2023"/>
                </a:lnTo>
                <a:lnTo>
                  <a:pt x="515" y="2021"/>
                </a:lnTo>
                <a:lnTo>
                  <a:pt x="515" y="2019"/>
                </a:lnTo>
                <a:lnTo>
                  <a:pt x="515" y="2018"/>
                </a:lnTo>
                <a:lnTo>
                  <a:pt x="515" y="2019"/>
                </a:lnTo>
                <a:lnTo>
                  <a:pt x="515" y="2021"/>
                </a:lnTo>
                <a:lnTo>
                  <a:pt x="514" y="2021"/>
                </a:lnTo>
                <a:lnTo>
                  <a:pt x="514" y="2019"/>
                </a:lnTo>
                <a:lnTo>
                  <a:pt x="514" y="2018"/>
                </a:lnTo>
                <a:lnTo>
                  <a:pt x="514" y="2016"/>
                </a:lnTo>
                <a:lnTo>
                  <a:pt x="512" y="2015"/>
                </a:lnTo>
                <a:lnTo>
                  <a:pt x="514" y="2015"/>
                </a:lnTo>
                <a:lnTo>
                  <a:pt x="515" y="2013"/>
                </a:lnTo>
                <a:lnTo>
                  <a:pt x="515" y="2011"/>
                </a:lnTo>
                <a:lnTo>
                  <a:pt x="514" y="2011"/>
                </a:lnTo>
                <a:lnTo>
                  <a:pt x="514" y="2010"/>
                </a:lnTo>
                <a:lnTo>
                  <a:pt x="512" y="2010"/>
                </a:lnTo>
                <a:lnTo>
                  <a:pt x="512" y="2011"/>
                </a:lnTo>
                <a:lnTo>
                  <a:pt x="514" y="2011"/>
                </a:lnTo>
                <a:lnTo>
                  <a:pt x="514" y="2013"/>
                </a:lnTo>
                <a:lnTo>
                  <a:pt x="512" y="2013"/>
                </a:lnTo>
                <a:lnTo>
                  <a:pt x="512" y="2011"/>
                </a:lnTo>
                <a:lnTo>
                  <a:pt x="512" y="2010"/>
                </a:lnTo>
                <a:lnTo>
                  <a:pt x="512" y="2008"/>
                </a:lnTo>
                <a:lnTo>
                  <a:pt x="511" y="2008"/>
                </a:lnTo>
                <a:lnTo>
                  <a:pt x="511" y="2007"/>
                </a:lnTo>
                <a:lnTo>
                  <a:pt x="511" y="2005"/>
                </a:lnTo>
                <a:lnTo>
                  <a:pt x="511" y="2003"/>
                </a:lnTo>
                <a:lnTo>
                  <a:pt x="512" y="2003"/>
                </a:lnTo>
                <a:lnTo>
                  <a:pt x="512" y="2002"/>
                </a:lnTo>
                <a:lnTo>
                  <a:pt x="512" y="2000"/>
                </a:lnTo>
                <a:lnTo>
                  <a:pt x="512" y="1999"/>
                </a:lnTo>
                <a:lnTo>
                  <a:pt x="511" y="1999"/>
                </a:lnTo>
                <a:lnTo>
                  <a:pt x="511" y="1997"/>
                </a:lnTo>
                <a:lnTo>
                  <a:pt x="511" y="1995"/>
                </a:lnTo>
                <a:lnTo>
                  <a:pt x="511" y="1994"/>
                </a:lnTo>
                <a:lnTo>
                  <a:pt x="509" y="1994"/>
                </a:lnTo>
                <a:lnTo>
                  <a:pt x="509" y="1992"/>
                </a:lnTo>
                <a:lnTo>
                  <a:pt x="507" y="1992"/>
                </a:lnTo>
                <a:lnTo>
                  <a:pt x="507" y="1991"/>
                </a:lnTo>
                <a:lnTo>
                  <a:pt x="507" y="1989"/>
                </a:lnTo>
                <a:lnTo>
                  <a:pt x="507" y="1987"/>
                </a:lnTo>
                <a:lnTo>
                  <a:pt x="506" y="1987"/>
                </a:lnTo>
                <a:lnTo>
                  <a:pt x="506" y="1989"/>
                </a:lnTo>
                <a:lnTo>
                  <a:pt x="506" y="1991"/>
                </a:lnTo>
                <a:lnTo>
                  <a:pt x="506" y="1992"/>
                </a:lnTo>
                <a:lnTo>
                  <a:pt x="506" y="1994"/>
                </a:lnTo>
                <a:lnTo>
                  <a:pt x="506" y="1995"/>
                </a:lnTo>
                <a:lnTo>
                  <a:pt x="506" y="1997"/>
                </a:lnTo>
                <a:lnTo>
                  <a:pt x="507" y="1997"/>
                </a:lnTo>
                <a:lnTo>
                  <a:pt x="507" y="1999"/>
                </a:lnTo>
                <a:lnTo>
                  <a:pt x="506" y="2000"/>
                </a:lnTo>
                <a:lnTo>
                  <a:pt x="507" y="2000"/>
                </a:lnTo>
                <a:lnTo>
                  <a:pt x="507" y="2002"/>
                </a:lnTo>
                <a:lnTo>
                  <a:pt x="507" y="2003"/>
                </a:lnTo>
                <a:lnTo>
                  <a:pt x="507" y="2005"/>
                </a:lnTo>
                <a:lnTo>
                  <a:pt x="509" y="2005"/>
                </a:lnTo>
                <a:lnTo>
                  <a:pt x="509" y="2007"/>
                </a:lnTo>
                <a:lnTo>
                  <a:pt x="509" y="2008"/>
                </a:lnTo>
                <a:lnTo>
                  <a:pt x="511" y="2008"/>
                </a:lnTo>
                <a:lnTo>
                  <a:pt x="511" y="2010"/>
                </a:lnTo>
                <a:lnTo>
                  <a:pt x="511" y="2011"/>
                </a:lnTo>
                <a:lnTo>
                  <a:pt x="509" y="2013"/>
                </a:lnTo>
                <a:lnTo>
                  <a:pt x="509" y="2015"/>
                </a:lnTo>
                <a:lnTo>
                  <a:pt x="509" y="2016"/>
                </a:lnTo>
                <a:lnTo>
                  <a:pt x="511" y="2016"/>
                </a:lnTo>
                <a:lnTo>
                  <a:pt x="511" y="2018"/>
                </a:lnTo>
                <a:lnTo>
                  <a:pt x="511" y="2019"/>
                </a:lnTo>
                <a:lnTo>
                  <a:pt x="509" y="2019"/>
                </a:lnTo>
                <a:lnTo>
                  <a:pt x="509" y="2021"/>
                </a:lnTo>
                <a:lnTo>
                  <a:pt x="511" y="2021"/>
                </a:lnTo>
                <a:lnTo>
                  <a:pt x="511" y="2023"/>
                </a:lnTo>
                <a:lnTo>
                  <a:pt x="511" y="2024"/>
                </a:lnTo>
                <a:lnTo>
                  <a:pt x="511" y="2026"/>
                </a:lnTo>
                <a:lnTo>
                  <a:pt x="511" y="2027"/>
                </a:lnTo>
                <a:lnTo>
                  <a:pt x="509" y="2027"/>
                </a:lnTo>
                <a:lnTo>
                  <a:pt x="511" y="2029"/>
                </a:lnTo>
                <a:lnTo>
                  <a:pt x="509" y="2029"/>
                </a:lnTo>
                <a:lnTo>
                  <a:pt x="507" y="2029"/>
                </a:lnTo>
                <a:lnTo>
                  <a:pt x="507" y="2027"/>
                </a:lnTo>
                <a:lnTo>
                  <a:pt x="507" y="2026"/>
                </a:lnTo>
                <a:lnTo>
                  <a:pt x="509" y="2026"/>
                </a:lnTo>
                <a:lnTo>
                  <a:pt x="507" y="2024"/>
                </a:lnTo>
                <a:lnTo>
                  <a:pt x="507" y="2023"/>
                </a:lnTo>
                <a:lnTo>
                  <a:pt x="506" y="2023"/>
                </a:lnTo>
                <a:lnTo>
                  <a:pt x="504" y="2023"/>
                </a:lnTo>
                <a:lnTo>
                  <a:pt x="503" y="2023"/>
                </a:lnTo>
                <a:lnTo>
                  <a:pt x="501" y="2023"/>
                </a:lnTo>
                <a:lnTo>
                  <a:pt x="501" y="2021"/>
                </a:lnTo>
                <a:lnTo>
                  <a:pt x="501" y="2023"/>
                </a:lnTo>
                <a:lnTo>
                  <a:pt x="499" y="2023"/>
                </a:lnTo>
                <a:lnTo>
                  <a:pt x="499" y="2021"/>
                </a:lnTo>
                <a:lnTo>
                  <a:pt x="499" y="2019"/>
                </a:lnTo>
                <a:lnTo>
                  <a:pt x="499" y="2018"/>
                </a:lnTo>
                <a:lnTo>
                  <a:pt x="498" y="2018"/>
                </a:lnTo>
                <a:lnTo>
                  <a:pt x="498" y="2016"/>
                </a:lnTo>
                <a:lnTo>
                  <a:pt x="496" y="2016"/>
                </a:lnTo>
                <a:lnTo>
                  <a:pt x="496" y="2015"/>
                </a:lnTo>
                <a:lnTo>
                  <a:pt x="495" y="2015"/>
                </a:lnTo>
                <a:lnTo>
                  <a:pt x="493" y="2015"/>
                </a:lnTo>
                <a:lnTo>
                  <a:pt x="493" y="2013"/>
                </a:lnTo>
                <a:lnTo>
                  <a:pt x="493" y="2011"/>
                </a:lnTo>
                <a:lnTo>
                  <a:pt x="491" y="2011"/>
                </a:lnTo>
                <a:lnTo>
                  <a:pt x="491" y="2010"/>
                </a:lnTo>
                <a:lnTo>
                  <a:pt x="491" y="2008"/>
                </a:lnTo>
                <a:lnTo>
                  <a:pt x="491" y="2007"/>
                </a:lnTo>
                <a:lnTo>
                  <a:pt x="490" y="2007"/>
                </a:lnTo>
                <a:lnTo>
                  <a:pt x="490" y="2005"/>
                </a:lnTo>
                <a:lnTo>
                  <a:pt x="488" y="2003"/>
                </a:lnTo>
                <a:lnTo>
                  <a:pt x="488" y="2002"/>
                </a:lnTo>
                <a:lnTo>
                  <a:pt x="488" y="2000"/>
                </a:lnTo>
                <a:lnTo>
                  <a:pt x="487" y="2000"/>
                </a:lnTo>
                <a:lnTo>
                  <a:pt x="487" y="1999"/>
                </a:lnTo>
                <a:lnTo>
                  <a:pt x="487" y="1997"/>
                </a:lnTo>
                <a:lnTo>
                  <a:pt x="487" y="1995"/>
                </a:lnTo>
                <a:lnTo>
                  <a:pt x="487" y="1994"/>
                </a:lnTo>
                <a:lnTo>
                  <a:pt x="485" y="1992"/>
                </a:lnTo>
                <a:lnTo>
                  <a:pt x="485" y="1991"/>
                </a:lnTo>
                <a:lnTo>
                  <a:pt x="483" y="1991"/>
                </a:lnTo>
                <a:lnTo>
                  <a:pt x="482" y="1991"/>
                </a:lnTo>
                <a:lnTo>
                  <a:pt x="482" y="1989"/>
                </a:lnTo>
                <a:lnTo>
                  <a:pt x="483" y="1989"/>
                </a:lnTo>
                <a:lnTo>
                  <a:pt x="482" y="1989"/>
                </a:lnTo>
                <a:lnTo>
                  <a:pt x="483" y="1989"/>
                </a:lnTo>
                <a:lnTo>
                  <a:pt x="482" y="1989"/>
                </a:lnTo>
                <a:lnTo>
                  <a:pt x="482" y="1987"/>
                </a:lnTo>
                <a:lnTo>
                  <a:pt x="480" y="1987"/>
                </a:lnTo>
                <a:lnTo>
                  <a:pt x="480" y="1986"/>
                </a:lnTo>
                <a:lnTo>
                  <a:pt x="480" y="1987"/>
                </a:lnTo>
                <a:lnTo>
                  <a:pt x="480" y="1986"/>
                </a:lnTo>
                <a:lnTo>
                  <a:pt x="479" y="1986"/>
                </a:lnTo>
                <a:lnTo>
                  <a:pt x="477" y="1986"/>
                </a:lnTo>
                <a:lnTo>
                  <a:pt x="479" y="1987"/>
                </a:lnTo>
                <a:lnTo>
                  <a:pt x="477" y="1987"/>
                </a:lnTo>
                <a:lnTo>
                  <a:pt x="477" y="1986"/>
                </a:lnTo>
                <a:lnTo>
                  <a:pt x="475" y="1984"/>
                </a:lnTo>
                <a:lnTo>
                  <a:pt x="475" y="1983"/>
                </a:lnTo>
                <a:lnTo>
                  <a:pt x="474" y="1983"/>
                </a:lnTo>
                <a:lnTo>
                  <a:pt x="474" y="1981"/>
                </a:lnTo>
                <a:lnTo>
                  <a:pt x="472" y="1981"/>
                </a:lnTo>
                <a:lnTo>
                  <a:pt x="471" y="1981"/>
                </a:lnTo>
                <a:lnTo>
                  <a:pt x="471" y="1979"/>
                </a:lnTo>
                <a:lnTo>
                  <a:pt x="469" y="1979"/>
                </a:lnTo>
                <a:lnTo>
                  <a:pt x="469" y="1978"/>
                </a:lnTo>
                <a:lnTo>
                  <a:pt x="471" y="1978"/>
                </a:lnTo>
                <a:lnTo>
                  <a:pt x="469" y="1976"/>
                </a:lnTo>
                <a:lnTo>
                  <a:pt x="471" y="1976"/>
                </a:lnTo>
                <a:lnTo>
                  <a:pt x="469" y="1976"/>
                </a:lnTo>
                <a:lnTo>
                  <a:pt x="469" y="1975"/>
                </a:lnTo>
                <a:lnTo>
                  <a:pt x="467" y="1975"/>
                </a:lnTo>
                <a:lnTo>
                  <a:pt x="467" y="1976"/>
                </a:lnTo>
                <a:lnTo>
                  <a:pt x="467" y="1975"/>
                </a:lnTo>
                <a:lnTo>
                  <a:pt x="467" y="1973"/>
                </a:lnTo>
                <a:lnTo>
                  <a:pt x="467" y="1971"/>
                </a:lnTo>
                <a:lnTo>
                  <a:pt x="469" y="1971"/>
                </a:lnTo>
                <a:lnTo>
                  <a:pt x="467" y="1971"/>
                </a:lnTo>
                <a:lnTo>
                  <a:pt x="467" y="1970"/>
                </a:lnTo>
                <a:lnTo>
                  <a:pt x="469" y="1968"/>
                </a:lnTo>
                <a:lnTo>
                  <a:pt x="469" y="1967"/>
                </a:lnTo>
                <a:lnTo>
                  <a:pt x="467" y="1967"/>
                </a:lnTo>
                <a:lnTo>
                  <a:pt x="467" y="1965"/>
                </a:lnTo>
                <a:lnTo>
                  <a:pt x="466" y="1967"/>
                </a:lnTo>
                <a:lnTo>
                  <a:pt x="466" y="1965"/>
                </a:lnTo>
                <a:lnTo>
                  <a:pt x="466" y="1967"/>
                </a:lnTo>
                <a:lnTo>
                  <a:pt x="464" y="1967"/>
                </a:lnTo>
                <a:lnTo>
                  <a:pt x="464" y="1968"/>
                </a:lnTo>
                <a:lnTo>
                  <a:pt x="463" y="1968"/>
                </a:lnTo>
                <a:lnTo>
                  <a:pt x="461" y="1968"/>
                </a:lnTo>
                <a:lnTo>
                  <a:pt x="461" y="1967"/>
                </a:lnTo>
                <a:lnTo>
                  <a:pt x="459" y="1967"/>
                </a:lnTo>
                <a:lnTo>
                  <a:pt x="459" y="1965"/>
                </a:lnTo>
                <a:lnTo>
                  <a:pt x="458" y="1965"/>
                </a:lnTo>
                <a:lnTo>
                  <a:pt x="456" y="1965"/>
                </a:lnTo>
                <a:lnTo>
                  <a:pt x="455" y="1963"/>
                </a:lnTo>
                <a:lnTo>
                  <a:pt x="455" y="1962"/>
                </a:lnTo>
                <a:lnTo>
                  <a:pt x="456" y="1962"/>
                </a:lnTo>
                <a:lnTo>
                  <a:pt x="458" y="1960"/>
                </a:lnTo>
                <a:lnTo>
                  <a:pt x="458" y="1959"/>
                </a:lnTo>
                <a:lnTo>
                  <a:pt x="459" y="1959"/>
                </a:lnTo>
                <a:lnTo>
                  <a:pt x="461" y="1959"/>
                </a:lnTo>
                <a:lnTo>
                  <a:pt x="461" y="1957"/>
                </a:lnTo>
                <a:lnTo>
                  <a:pt x="461" y="1955"/>
                </a:lnTo>
                <a:lnTo>
                  <a:pt x="463" y="1955"/>
                </a:lnTo>
                <a:lnTo>
                  <a:pt x="463" y="1954"/>
                </a:lnTo>
                <a:lnTo>
                  <a:pt x="461" y="1954"/>
                </a:lnTo>
                <a:lnTo>
                  <a:pt x="459" y="1954"/>
                </a:lnTo>
                <a:lnTo>
                  <a:pt x="459" y="1955"/>
                </a:lnTo>
                <a:lnTo>
                  <a:pt x="458" y="1955"/>
                </a:lnTo>
                <a:lnTo>
                  <a:pt x="458" y="1957"/>
                </a:lnTo>
                <a:lnTo>
                  <a:pt x="456" y="1957"/>
                </a:lnTo>
                <a:lnTo>
                  <a:pt x="456" y="1955"/>
                </a:lnTo>
                <a:lnTo>
                  <a:pt x="458" y="1955"/>
                </a:lnTo>
                <a:lnTo>
                  <a:pt x="458" y="1954"/>
                </a:lnTo>
                <a:lnTo>
                  <a:pt x="456" y="1954"/>
                </a:lnTo>
                <a:lnTo>
                  <a:pt x="456" y="1952"/>
                </a:lnTo>
                <a:lnTo>
                  <a:pt x="455" y="1952"/>
                </a:lnTo>
                <a:lnTo>
                  <a:pt x="455" y="1954"/>
                </a:lnTo>
                <a:lnTo>
                  <a:pt x="455" y="1955"/>
                </a:lnTo>
                <a:lnTo>
                  <a:pt x="453" y="1955"/>
                </a:lnTo>
                <a:lnTo>
                  <a:pt x="451" y="1955"/>
                </a:lnTo>
                <a:lnTo>
                  <a:pt x="450" y="1955"/>
                </a:lnTo>
                <a:lnTo>
                  <a:pt x="450" y="1954"/>
                </a:lnTo>
                <a:lnTo>
                  <a:pt x="450" y="1952"/>
                </a:lnTo>
                <a:lnTo>
                  <a:pt x="448" y="1952"/>
                </a:lnTo>
                <a:lnTo>
                  <a:pt x="450" y="1952"/>
                </a:lnTo>
                <a:lnTo>
                  <a:pt x="450" y="1951"/>
                </a:lnTo>
                <a:lnTo>
                  <a:pt x="448" y="1951"/>
                </a:lnTo>
                <a:lnTo>
                  <a:pt x="448" y="1949"/>
                </a:lnTo>
                <a:lnTo>
                  <a:pt x="450" y="1947"/>
                </a:lnTo>
                <a:lnTo>
                  <a:pt x="450" y="1946"/>
                </a:lnTo>
                <a:lnTo>
                  <a:pt x="448" y="1946"/>
                </a:lnTo>
                <a:lnTo>
                  <a:pt x="448" y="1944"/>
                </a:lnTo>
                <a:lnTo>
                  <a:pt x="447" y="1943"/>
                </a:lnTo>
                <a:lnTo>
                  <a:pt x="447" y="1944"/>
                </a:lnTo>
                <a:lnTo>
                  <a:pt x="445" y="1944"/>
                </a:lnTo>
                <a:lnTo>
                  <a:pt x="445" y="1943"/>
                </a:lnTo>
                <a:lnTo>
                  <a:pt x="445" y="1941"/>
                </a:lnTo>
                <a:lnTo>
                  <a:pt x="445" y="1943"/>
                </a:lnTo>
                <a:lnTo>
                  <a:pt x="443" y="1943"/>
                </a:lnTo>
                <a:lnTo>
                  <a:pt x="443" y="1941"/>
                </a:lnTo>
                <a:lnTo>
                  <a:pt x="442" y="1941"/>
                </a:lnTo>
                <a:lnTo>
                  <a:pt x="442" y="1939"/>
                </a:lnTo>
                <a:lnTo>
                  <a:pt x="443" y="1939"/>
                </a:lnTo>
                <a:lnTo>
                  <a:pt x="443" y="1941"/>
                </a:lnTo>
                <a:lnTo>
                  <a:pt x="445" y="1941"/>
                </a:lnTo>
                <a:lnTo>
                  <a:pt x="443" y="1941"/>
                </a:lnTo>
                <a:lnTo>
                  <a:pt x="443" y="1939"/>
                </a:lnTo>
                <a:lnTo>
                  <a:pt x="443" y="1938"/>
                </a:lnTo>
                <a:lnTo>
                  <a:pt x="445" y="1938"/>
                </a:lnTo>
                <a:lnTo>
                  <a:pt x="445" y="1936"/>
                </a:lnTo>
                <a:lnTo>
                  <a:pt x="443" y="1935"/>
                </a:lnTo>
                <a:lnTo>
                  <a:pt x="443" y="1933"/>
                </a:lnTo>
                <a:lnTo>
                  <a:pt x="445" y="1933"/>
                </a:lnTo>
                <a:lnTo>
                  <a:pt x="445" y="1935"/>
                </a:lnTo>
                <a:lnTo>
                  <a:pt x="445" y="1933"/>
                </a:lnTo>
                <a:lnTo>
                  <a:pt x="447" y="1933"/>
                </a:lnTo>
                <a:lnTo>
                  <a:pt x="448" y="1933"/>
                </a:lnTo>
                <a:lnTo>
                  <a:pt x="447" y="1933"/>
                </a:lnTo>
                <a:lnTo>
                  <a:pt x="447" y="1931"/>
                </a:lnTo>
                <a:lnTo>
                  <a:pt x="447" y="1930"/>
                </a:lnTo>
                <a:lnTo>
                  <a:pt x="448" y="1930"/>
                </a:lnTo>
                <a:lnTo>
                  <a:pt x="448" y="1928"/>
                </a:lnTo>
                <a:lnTo>
                  <a:pt x="450" y="1928"/>
                </a:lnTo>
                <a:lnTo>
                  <a:pt x="451" y="1928"/>
                </a:lnTo>
                <a:lnTo>
                  <a:pt x="453" y="1927"/>
                </a:lnTo>
                <a:lnTo>
                  <a:pt x="455" y="1927"/>
                </a:lnTo>
                <a:lnTo>
                  <a:pt x="455" y="1928"/>
                </a:lnTo>
                <a:lnTo>
                  <a:pt x="456" y="1928"/>
                </a:lnTo>
                <a:lnTo>
                  <a:pt x="458" y="1928"/>
                </a:lnTo>
                <a:lnTo>
                  <a:pt x="459" y="1928"/>
                </a:lnTo>
                <a:lnTo>
                  <a:pt x="459" y="1927"/>
                </a:lnTo>
                <a:lnTo>
                  <a:pt x="461" y="1927"/>
                </a:lnTo>
                <a:lnTo>
                  <a:pt x="461" y="1928"/>
                </a:lnTo>
                <a:lnTo>
                  <a:pt x="463" y="1928"/>
                </a:lnTo>
                <a:lnTo>
                  <a:pt x="464" y="1930"/>
                </a:lnTo>
                <a:lnTo>
                  <a:pt x="466" y="1930"/>
                </a:lnTo>
                <a:lnTo>
                  <a:pt x="466" y="1931"/>
                </a:lnTo>
                <a:lnTo>
                  <a:pt x="467" y="1931"/>
                </a:lnTo>
                <a:lnTo>
                  <a:pt x="469" y="1933"/>
                </a:lnTo>
                <a:lnTo>
                  <a:pt x="471" y="1931"/>
                </a:lnTo>
                <a:lnTo>
                  <a:pt x="471" y="1930"/>
                </a:lnTo>
                <a:lnTo>
                  <a:pt x="471" y="1928"/>
                </a:lnTo>
                <a:lnTo>
                  <a:pt x="469" y="1927"/>
                </a:lnTo>
                <a:lnTo>
                  <a:pt x="469" y="1925"/>
                </a:lnTo>
                <a:lnTo>
                  <a:pt x="467" y="1925"/>
                </a:lnTo>
                <a:lnTo>
                  <a:pt x="467" y="1923"/>
                </a:lnTo>
                <a:lnTo>
                  <a:pt x="466" y="1923"/>
                </a:lnTo>
                <a:lnTo>
                  <a:pt x="464" y="1923"/>
                </a:lnTo>
                <a:lnTo>
                  <a:pt x="463" y="1923"/>
                </a:lnTo>
                <a:lnTo>
                  <a:pt x="461" y="1923"/>
                </a:lnTo>
                <a:lnTo>
                  <a:pt x="461" y="1922"/>
                </a:lnTo>
                <a:lnTo>
                  <a:pt x="459" y="1922"/>
                </a:lnTo>
                <a:lnTo>
                  <a:pt x="458" y="1922"/>
                </a:lnTo>
                <a:lnTo>
                  <a:pt x="458" y="1920"/>
                </a:lnTo>
                <a:lnTo>
                  <a:pt x="456" y="1920"/>
                </a:lnTo>
                <a:lnTo>
                  <a:pt x="456" y="1919"/>
                </a:lnTo>
                <a:lnTo>
                  <a:pt x="458" y="1919"/>
                </a:lnTo>
                <a:lnTo>
                  <a:pt x="458" y="1917"/>
                </a:lnTo>
                <a:lnTo>
                  <a:pt x="458" y="1915"/>
                </a:lnTo>
                <a:lnTo>
                  <a:pt x="458" y="1914"/>
                </a:lnTo>
                <a:lnTo>
                  <a:pt x="458" y="1912"/>
                </a:lnTo>
                <a:lnTo>
                  <a:pt x="458" y="1914"/>
                </a:lnTo>
                <a:lnTo>
                  <a:pt x="456" y="1914"/>
                </a:lnTo>
                <a:lnTo>
                  <a:pt x="456" y="1915"/>
                </a:lnTo>
                <a:lnTo>
                  <a:pt x="455" y="1917"/>
                </a:lnTo>
                <a:lnTo>
                  <a:pt x="455" y="1915"/>
                </a:lnTo>
                <a:lnTo>
                  <a:pt x="453" y="1915"/>
                </a:lnTo>
                <a:lnTo>
                  <a:pt x="451" y="1915"/>
                </a:lnTo>
                <a:lnTo>
                  <a:pt x="451" y="1917"/>
                </a:lnTo>
                <a:lnTo>
                  <a:pt x="451" y="1919"/>
                </a:lnTo>
                <a:lnTo>
                  <a:pt x="450" y="1919"/>
                </a:lnTo>
                <a:lnTo>
                  <a:pt x="448" y="1919"/>
                </a:lnTo>
                <a:lnTo>
                  <a:pt x="448" y="1920"/>
                </a:lnTo>
                <a:lnTo>
                  <a:pt x="448" y="1922"/>
                </a:lnTo>
                <a:lnTo>
                  <a:pt x="447" y="1922"/>
                </a:lnTo>
                <a:lnTo>
                  <a:pt x="445" y="1922"/>
                </a:lnTo>
                <a:lnTo>
                  <a:pt x="447" y="1922"/>
                </a:lnTo>
                <a:lnTo>
                  <a:pt x="445" y="1922"/>
                </a:lnTo>
                <a:lnTo>
                  <a:pt x="443" y="1920"/>
                </a:lnTo>
                <a:lnTo>
                  <a:pt x="443" y="1922"/>
                </a:lnTo>
                <a:lnTo>
                  <a:pt x="442" y="1922"/>
                </a:lnTo>
                <a:lnTo>
                  <a:pt x="442" y="1923"/>
                </a:lnTo>
                <a:lnTo>
                  <a:pt x="442" y="1925"/>
                </a:lnTo>
                <a:lnTo>
                  <a:pt x="440" y="1923"/>
                </a:lnTo>
                <a:lnTo>
                  <a:pt x="442" y="1923"/>
                </a:lnTo>
                <a:lnTo>
                  <a:pt x="440" y="1923"/>
                </a:lnTo>
                <a:lnTo>
                  <a:pt x="440" y="1922"/>
                </a:lnTo>
                <a:lnTo>
                  <a:pt x="440" y="1920"/>
                </a:lnTo>
                <a:lnTo>
                  <a:pt x="439" y="1919"/>
                </a:lnTo>
                <a:lnTo>
                  <a:pt x="437" y="1919"/>
                </a:lnTo>
                <a:lnTo>
                  <a:pt x="437" y="1917"/>
                </a:lnTo>
                <a:lnTo>
                  <a:pt x="437" y="1915"/>
                </a:lnTo>
                <a:lnTo>
                  <a:pt x="435" y="1915"/>
                </a:lnTo>
                <a:lnTo>
                  <a:pt x="435" y="1914"/>
                </a:lnTo>
                <a:lnTo>
                  <a:pt x="435" y="1912"/>
                </a:lnTo>
                <a:lnTo>
                  <a:pt x="435" y="1911"/>
                </a:lnTo>
                <a:lnTo>
                  <a:pt x="437" y="1911"/>
                </a:lnTo>
                <a:lnTo>
                  <a:pt x="437" y="1909"/>
                </a:lnTo>
                <a:lnTo>
                  <a:pt x="439" y="1909"/>
                </a:lnTo>
                <a:lnTo>
                  <a:pt x="439" y="1907"/>
                </a:lnTo>
                <a:lnTo>
                  <a:pt x="437" y="1906"/>
                </a:lnTo>
                <a:lnTo>
                  <a:pt x="435" y="1906"/>
                </a:lnTo>
                <a:lnTo>
                  <a:pt x="435" y="1907"/>
                </a:lnTo>
                <a:lnTo>
                  <a:pt x="435" y="1906"/>
                </a:lnTo>
                <a:lnTo>
                  <a:pt x="434" y="1907"/>
                </a:lnTo>
                <a:lnTo>
                  <a:pt x="434" y="1909"/>
                </a:lnTo>
                <a:lnTo>
                  <a:pt x="432" y="1909"/>
                </a:lnTo>
                <a:lnTo>
                  <a:pt x="431" y="1909"/>
                </a:lnTo>
                <a:lnTo>
                  <a:pt x="431" y="1907"/>
                </a:lnTo>
                <a:lnTo>
                  <a:pt x="431" y="1906"/>
                </a:lnTo>
                <a:lnTo>
                  <a:pt x="431" y="1904"/>
                </a:lnTo>
                <a:lnTo>
                  <a:pt x="429" y="1904"/>
                </a:lnTo>
                <a:lnTo>
                  <a:pt x="429" y="1906"/>
                </a:lnTo>
                <a:lnTo>
                  <a:pt x="427" y="1906"/>
                </a:lnTo>
                <a:lnTo>
                  <a:pt x="429" y="1906"/>
                </a:lnTo>
                <a:lnTo>
                  <a:pt x="429" y="1904"/>
                </a:lnTo>
                <a:lnTo>
                  <a:pt x="429" y="1903"/>
                </a:lnTo>
                <a:lnTo>
                  <a:pt x="431" y="1903"/>
                </a:lnTo>
                <a:lnTo>
                  <a:pt x="431" y="1901"/>
                </a:lnTo>
                <a:lnTo>
                  <a:pt x="429" y="1901"/>
                </a:lnTo>
                <a:lnTo>
                  <a:pt x="429" y="1899"/>
                </a:lnTo>
                <a:lnTo>
                  <a:pt x="429" y="1898"/>
                </a:lnTo>
                <a:lnTo>
                  <a:pt x="427" y="1898"/>
                </a:lnTo>
                <a:lnTo>
                  <a:pt x="427" y="1896"/>
                </a:lnTo>
                <a:lnTo>
                  <a:pt x="426" y="1896"/>
                </a:lnTo>
                <a:lnTo>
                  <a:pt x="426" y="1895"/>
                </a:lnTo>
                <a:lnTo>
                  <a:pt x="427" y="1895"/>
                </a:lnTo>
                <a:lnTo>
                  <a:pt x="427" y="1893"/>
                </a:lnTo>
                <a:lnTo>
                  <a:pt x="426" y="1893"/>
                </a:lnTo>
                <a:lnTo>
                  <a:pt x="424" y="1893"/>
                </a:lnTo>
                <a:lnTo>
                  <a:pt x="424" y="1895"/>
                </a:lnTo>
                <a:lnTo>
                  <a:pt x="424" y="1896"/>
                </a:lnTo>
                <a:lnTo>
                  <a:pt x="424" y="1895"/>
                </a:lnTo>
                <a:lnTo>
                  <a:pt x="423" y="1895"/>
                </a:lnTo>
                <a:lnTo>
                  <a:pt x="423" y="1896"/>
                </a:lnTo>
                <a:lnTo>
                  <a:pt x="423" y="1895"/>
                </a:lnTo>
                <a:lnTo>
                  <a:pt x="421" y="1895"/>
                </a:lnTo>
                <a:lnTo>
                  <a:pt x="419" y="1895"/>
                </a:lnTo>
                <a:lnTo>
                  <a:pt x="419" y="1893"/>
                </a:lnTo>
                <a:lnTo>
                  <a:pt x="418" y="1893"/>
                </a:lnTo>
                <a:lnTo>
                  <a:pt x="418" y="1895"/>
                </a:lnTo>
                <a:lnTo>
                  <a:pt x="418" y="1893"/>
                </a:lnTo>
                <a:lnTo>
                  <a:pt x="416" y="1891"/>
                </a:lnTo>
                <a:lnTo>
                  <a:pt x="415" y="1891"/>
                </a:lnTo>
                <a:lnTo>
                  <a:pt x="413" y="1890"/>
                </a:lnTo>
                <a:lnTo>
                  <a:pt x="411" y="1890"/>
                </a:lnTo>
                <a:lnTo>
                  <a:pt x="411" y="1888"/>
                </a:lnTo>
                <a:lnTo>
                  <a:pt x="410" y="1888"/>
                </a:lnTo>
                <a:lnTo>
                  <a:pt x="408" y="1888"/>
                </a:lnTo>
                <a:lnTo>
                  <a:pt x="408" y="1887"/>
                </a:lnTo>
                <a:lnTo>
                  <a:pt x="408" y="1885"/>
                </a:lnTo>
                <a:lnTo>
                  <a:pt x="407" y="1885"/>
                </a:lnTo>
                <a:lnTo>
                  <a:pt x="407" y="1887"/>
                </a:lnTo>
                <a:lnTo>
                  <a:pt x="405" y="1887"/>
                </a:lnTo>
                <a:lnTo>
                  <a:pt x="405" y="1888"/>
                </a:lnTo>
                <a:lnTo>
                  <a:pt x="405" y="1887"/>
                </a:lnTo>
                <a:lnTo>
                  <a:pt x="403" y="1887"/>
                </a:lnTo>
                <a:lnTo>
                  <a:pt x="403" y="1885"/>
                </a:lnTo>
                <a:lnTo>
                  <a:pt x="402" y="1885"/>
                </a:lnTo>
                <a:lnTo>
                  <a:pt x="400" y="1885"/>
                </a:lnTo>
                <a:lnTo>
                  <a:pt x="400" y="1883"/>
                </a:lnTo>
                <a:lnTo>
                  <a:pt x="399" y="1883"/>
                </a:lnTo>
                <a:lnTo>
                  <a:pt x="397" y="1883"/>
                </a:lnTo>
                <a:lnTo>
                  <a:pt x="397" y="1882"/>
                </a:lnTo>
                <a:lnTo>
                  <a:pt x="397" y="1880"/>
                </a:lnTo>
                <a:lnTo>
                  <a:pt x="395" y="1880"/>
                </a:lnTo>
                <a:lnTo>
                  <a:pt x="394" y="1880"/>
                </a:lnTo>
                <a:lnTo>
                  <a:pt x="392" y="1880"/>
                </a:lnTo>
                <a:lnTo>
                  <a:pt x="392" y="1879"/>
                </a:lnTo>
                <a:lnTo>
                  <a:pt x="392" y="1877"/>
                </a:lnTo>
                <a:lnTo>
                  <a:pt x="392" y="1875"/>
                </a:lnTo>
                <a:lnTo>
                  <a:pt x="391" y="1875"/>
                </a:lnTo>
                <a:lnTo>
                  <a:pt x="391" y="1874"/>
                </a:lnTo>
                <a:lnTo>
                  <a:pt x="392" y="1872"/>
                </a:lnTo>
                <a:lnTo>
                  <a:pt x="394" y="1872"/>
                </a:lnTo>
                <a:lnTo>
                  <a:pt x="395" y="1872"/>
                </a:lnTo>
                <a:lnTo>
                  <a:pt x="395" y="1871"/>
                </a:lnTo>
                <a:lnTo>
                  <a:pt x="397" y="1871"/>
                </a:lnTo>
                <a:lnTo>
                  <a:pt x="399" y="1872"/>
                </a:lnTo>
                <a:lnTo>
                  <a:pt x="400" y="1872"/>
                </a:lnTo>
                <a:lnTo>
                  <a:pt x="400" y="1871"/>
                </a:lnTo>
                <a:lnTo>
                  <a:pt x="402" y="1871"/>
                </a:lnTo>
                <a:lnTo>
                  <a:pt x="403" y="1871"/>
                </a:lnTo>
                <a:lnTo>
                  <a:pt x="403" y="1869"/>
                </a:lnTo>
                <a:lnTo>
                  <a:pt x="402" y="1869"/>
                </a:lnTo>
                <a:lnTo>
                  <a:pt x="400" y="1869"/>
                </a:lnTo>
                <a:lnTo>
                  <a:pt x="399" y="1869"/>
                </a:lnTo>
                <a:lnTo>
                  <a:pt x="399" y="1871"/>
                </a:lnTo>
                <a:lnTo>
                  <a:pt x="397" y="1871"/>
                </a:lnTo>
                <a:lnTo>
                  <a:pt x="395" y="1871"/>
                </a:lnTo>
                <a:lnTo>
                  <a:pt x="395" y="1869"/>
                </a:lnTo>
                <a:lnTo>
                  <a:pt x="394" y="1871"/>
                </a:lnTo>
                <a:lnTo>
                  <a:pt x="392" y="1871"/>
                </a:lnTo>
                <a:lnTo>
                  <a:pt x="392" y="1869"/>
                </a:lnTo>
                <a:lnTo>
                  <a:pt x="392" y="1871"/>
                </a:lnTo>
                <a:lnTo>
                  <a:pt x="391" y="1871"/>
                </a:lnTo>
                <a:lnTo>
                  <a:pt x="391" y="1872"/>
                </a:lnTo>
                <a:lnTo>
                  <a:pt x="389" y="1872"/>
                </a:lnTo>
                <a:lnTo>
                  <a:pt x="387" y="1872"/>
                </a:lnTo>
                <a:lnTo>
                  <a:pt x="386" y="1872"/>
                </a:lnTo>
                <a:lnTo>
                  <a:pt x="386" y="1871"/>
                </a:lnTo>
                <a:lnTo>
                  <a:pt x="384" y="1869"/>
                </a:lnTo>
                <a:lnTo>
                  <a:pt x="384" y="1867"/>
                </a:lnTo>
                <a:lnTo>
                  <a:pt x="386" y="1866"/>
                </a:lnTo>
                <a:lnTo>
                  <a:pt x="386" y="1864"/>
                </a:lnTo>
                <a:lnTo>
                  <a:pt x="384" y="1866"/>
                </a:lnTo>
                <a:lnTo>
                  <a:pt x="384" y="1864"/>
                </a:lnTo>
                <a:lnTo>
                  <a:pt x="383" y="1863"/>
                </a:lnTo>
                <a:lnTo>
                  <a:pt x="383" y="1864"/>
                </a:lnTo>
                <a:lnTo>
                  <a:pt x="381" y="1864"/>
                </a:lnTo>
                <a:lnTo>
                  <a:pt x="379" y="1864"/>
                </a:lnTo>
                <a:lnTo>
                  <a:pt x="379" y="1863"/>
                </a:lnTo>
                <a:lnTo>
                  <a:pt x="379" y="1861"/>
                </a:lnTo>
                <a:lnTo>
                  <a:pt x="378" y="1861"/>
                </a:lnTo>
                <a:lnTo>
                  <a:pt x="378" y="1859"/>
                </a:lnTo>
                <a:lnTo>
                  <a:pt x="379" y="1859"/>
                </a:lnTo>
                <a:lnTo>
                  <a:pt x="379" y="1858"/>
                </a:lnTo>
                <a:lnTo>
                  <a:pt x="379" y="1856"/>
                </a:lnTo>
                <a:lnTo>
                  <a:pt x="378" y="1856"/>
                </a:lnTo>
                <a:lnTo>
                  <a:pt x="378" y="1855"/>
                </a:lnTo>
                <a:lnTo>
                  <a:pt x="379" y="1855"/>
                </a:lnTo>
                <a:lnTo>
                  <a:pt x="381" y="1855"/>
                </a:lnTo>
                <a:lnTo>
                  <a:pt x="383" y="1855"/>
                </a:lnTo>
                <a:lnTo>
                  <a:pt x="384" y="1855"/>
                </a:lnTo>
                <a:lnTo>
                  <a:pt x="386" y="1855"/>
                </a:lnTo>
                <a:lnTo>
                  <a:pt x="386" y="1853"/>
                </a:lnTo>
                <a:lnTo>
                  <a:pt x="387" y="1853"/>
                </a:lnTo>
                <a:lnTo>
                  <a:pt x="387" y="1851"/>
                </a:lnTo>
                <a:lnTo>
                  <a:pt x="389" y="1851"/>
                </a:lnTo>
                <a:lnTo>
                  <a:pt x="391" y="1851"/>
                </a:lnTo>
                <a:lnTo>
                  <a:pt x="391" y="1850"/>
                </a:lnTo>
                <a:lnTo>
                  <a:pt x="392" y="1850"/>
                </a:lnTo>
                <a:lnTo>
                  <a:pt x="392" y="1848"/>
                </a:lnTo>
                <a:lnTo>
                  <a:pt x="394" y="1848"/>
                </a:lnTo>
                <a:lnTo>
                  <a:pt x="392" y="1848"/>
                </a:lnTo>
                <a:lnTo>
                  <a:pt x="391" y="1848"/>
                </a:lnTo>
                <a:lnTo>
                  <a:pt x="389" y="1848"/>
                </a:lnTo>
                <a:lnTo>
                  <a:pt x="389" y="1850"/>
                </a:lnTo>
                <a:lnTo>
                  <a:pt x="387" y="1850"/>
                </a:lnTo>
                <a:lnTo>
                  <a:pt x="386" y="1850"/>
                </a:lnTo>
                <a:lnTo>
                  <a:pt x="386" y="1851"/>
                </a:lnTo>
                <a:lnTo>
                  <a:pt x="384" y="1851"/>
                </a:lnTo>
                <a:lnTo>
                  <a:pt x="384" y="1853"/>
                </a:lnTo>
                <a:lnTo>
                  <a:pt x="383" y="1853"/>
                </a:lnTo>
                <a:lnTo>
                  <a:pt x="381" y="1853"/>
                </a:lnTo>
                <a:lnTo>
                  <a:pt x="379" y="1853"/>
                </a:lnTo>
                <a:lnTo>
                  <a:pt x="378" y="1853"/>
                </a:lnTo>
                <a:lnTo>
                  <a:pt x="376" y="1855"/>
                </a:lnTo>
                <a:lnTo>
                  <a:pt x="376" y="1856"/>
                </a:lnTo>
                <a:lnTo>
                  <a:pt x="376" y="1858"/>
                </a:lnTo>
                <a:lnTo>
                  <a:pt x="375" y="1858"/>
                </a:lnTo>
                <a:lnTo>
                  <a:pt x="373" y="1856"/>
                </a:lnTo>
                <a:lnTo>
                  <a:pt x="371" y="1856"/>
                </a:lnTo>
                <a:lnTo>
                  <a:pt x="371" y="1855"/>
                </a:lnTo>
                <a:lnTo>
                  <a:pt x="371" y="1853"/>
                </a:lnTo>
                <a:lnTo>
                  <a:pt x="371" y="1851"/>
                </a:lnTo>
                <a:lnTo>
                  <a:pt x="373" y="1851"/>
                </a:lnTo>
                <a:lnTo>
                  <a:pt x="371" y="1851"/>
                </a:lnTo>
                <a:lnTo>
                  <a:pt x="371" y="1850"/>
                </a:lnTo>
                <a:lnTo>
                  <a:pt x="370" y="1850"/>
                </a:lnTo>
                <a:lnTo>
                  <a:pt x="370" y="1851"/>
                </a:lnTo>
                <a:lnTo>
                  <a:pt x="370" y="1850"/>
                </a:lnTo>
                <a:lnTo>
                  <a:pt x="368" y="1850"/>
                </a:lnTo>
                <a:lnTo>
                  <a:pt x="368" y="1851"/>
                </a:lnTo>
                <a:lnTo>
                  <a:pt x="367" y="1851"/>
                </a:lnTo>
                <a:lnTo>
                  <a:pt x="365" y="1850"/>
                </a:lnTo>
                <a:lnTo>
                  <a:pt x="363" y="1850"/>
                </a:lnTo>
                <a:lnTo>
                  <a:pt x="362" y="1850"/>
                </a:lnTo>
                <a:lnTo>
                  <a:pt x="362" y="1848"/>
                </a:lnTo>
                <a:lnTo>
                  <a:pt x="362" y="1847"/>
                </a:lnTo>
                <a:lnTo>
                  <a:pt x="363" y="1848"/>
                </a:lnTo>
                <a:lnTo>
                  <a:pt x="363" y="1847"/>
                </a:lnTo>
                <a:lnTo>
                  <a:pt x="365" y="1847"/>
                </a:lnTo>
                <a:lnTo>
                  <a:pt x="367" y="1847"/>
                </a:lnTo>
                <a:lnTo>
                  <a:pt x="365" y="1847"/>
                </a:lnTo>
                <a:lnTo>
                  <a:pt x="363" y="1847"/>
                </a:lnTo>
                <a:lnTo>
                  <a:pt x="363" y="1845"/>
                </a:lnTo>
                <a:lnTo>
                  <a:pt x="362" y="1845"/>
                </a:lnTo>
                <a:lnTo>
                  <a:pt x="360" y="1847"/>
                </a:lnTo>
                <a:lnTo>
                  <a:pt x="360" y="1845"/>
                </a:lnTo>
                <a:lnTo>
                  <a:pt x="360" y="1847"/>
                </a:lnTo>
                <a:lnTo>
                  <a:pt x="359" y="1845"/>
                </a:lnTo>
                <a:lnTo>
                  <a:pt x="359" y="1843"/>
                </a:lnTo>
                <a:lnTo>
                  <a:pt x="359" y="1842"/>
                </a:lnTo>
                <a:lnTo>
                  <a:pt x="357" y="1842"/>
                </a:lnTo>
                <a:lnTo>
                  <a:pt x="357" y="1840"/>
                </a:lnTo>
                <a:lnTo>
                  <a:pt x="359" y="1839"/>
                </a:lnTo>
                <a:lnTo>
                  <a:pt x="359" y="1840"/>
                </a:lnTo>
                <a:lnTo>
                  <a:pt x="360" y="1840"/>
                </a:lnTo>
                <a:lnTo>
                  <a:pt x="360" y="1839"/>
                </a:lnTo>
                <a:lnTo>
                  <a:pt x="359" y="1839"/>
                </a:lnTo>
                <a:lnTo>
                  <a:pt x="359" y="1837"/>
                </a:lnTo>
                <a:lnTo>
                  <a:pt x="360" y="1837"/>
                </a:lnTo>
                <a:lnTo>
                  <a:pt x="360" y="1835"/>
                </a:lnTo>
                <a:lnTo>
                  <a:pt x="362" y="1835"/>
                </a:lnTo>
                <a:lnTo>
                  <a:pt x="362" y="1837"/>
                </a:lnTo>
                <a:lnTo>
                  <a:pt x="363" y="1837"/>
                </a:lnTo>
                <a:lnTo>
                  <a:pt x="365" y="1837"/>
                </a:lnTo>
                <a:lnTo>
                  <a:pt x="367" y="1837"/>
                </a:lnTo>
                <a:lnTo>
                  <a:pt x="368" y="1837"/>
                </a:lnTo>
                <a:lnTo>
                  <a:pt x="370" y="1837"/>
                </a:lnTo>
                <a:lnTo>
                  <a:pt x="370" y="1835"/>
                </a:lnTo>
                <a:lnTo>
                  <a:pt x="371" y="1834"/>
                </a:lnTo>
                <a:lnTo>
                  <a:pt x="370" y="1832"/>
                </a:lnTo>
                <a:lnTo>
                  <a:pt x="370" y="1834"/>
                </a:lnTo>
                <a:lnTo>
                  <a:pt x="368" y="1834"/>
                </a:lnTo>
                <a:lnTo>
                  <a:pt x="368" y="1835"/>
                </a:lnTo>
                <a:lnTo>
                  <a:pt x="367" y="1835"/>
                </a:lnTo>
                <a:lnTo>
                  <a:pt x="365" y="1835"/>
                </a:lnTo>
                <a:lnTo>
                  <a:pt x="365" y="1834"/>
                </a:lnTo>
                <a:lnTo>
                  <a:pt x="363" y="1834"/>
                </a:lnTo>
                <a:lnTo>
                  <a:pt x="362" y="1834"/>
                </a:lnTo>
                <a:lnTo>
                  <a:pt x="360" y="1834"/>
                </a:lnTo>
                <a:lnTo>
                  <a:pt x="359" y="1835"/>
                </a:lnTo>
                <a:lnTo>
                  <a:pt x="359" y="1834"/>
                </a:lnTo>
                <a:lnTo>
                  <a:pt x="357" y="1834"/>
                </a:lnTo>
                <a:lnTo>
                  <a:pt x="357" y="1832"/>
                </a:lnTo>
                <a:lnTo>
                  <a:pt x="355" y="1832"/>
                </a:lnTo>
                <a:lnTo>
                  <a:pt x="354" y="1832"/>
                </a:lnTo>
                <a:lnTo>
                  <a:pt x="352" y="1832"/>
                </a:lnTo>
                <a:lnTo>
                  <a:pt x="352" y="1831"/>
                </a:lnTo>
                <a:lnTo>
                  <a:pt x="351" y="1829"/>
                </a:lnTo>
                <a:lnTo>
                  <a:pt x="351" y="1827"/>
                </a:lnTo>
                <a:lnTo>
                  <a:pt x="351" y="1826"/>
                </a:lnTo>
                <a:lnTo>
                  <a:pt x="352" y="1826"/>
                </a:lnTo>
                <a:lnTo>
                  <a:pt x="354" y="1826"/>
                </a:lnTo>
                <a:lnTo>
                  <a:pt x="354" y="1827"/>
                </a:lnTo>
                <a:lnTo>
                  <a:pt x="354" y="1826"/>
                </a:lnTo>
                <a:lnTo>
                  <a:pt x="354" y="1824"/>
                </a:lnTo>
                <a:lnTo>
                  <a:pt x="352" y="1824"/>
                </a:lnTo>
                <a:lnTo>
                  <a:pt x="351" y="1824"/>
                </a:lnTo>
                <a:lnTo>
                  <a:pt x="351" y="1823"/>
                </a:lnTo>
                <a:lnTo>
                  <a:pt x="349" y="1823"/>
                </a:lnTo>
                <a:lnTo>
                  <a:pt x="349" y="1821"/>
                </a:lnTo>
                <a:lnTo>
                  <a:pt x="349" y="1819"/>
                </a:lnTo>
                <a:lnTo>
                  <a:pt x="351" y="1819"/>
                </a:lnTo>
                <a:lnTo>
                  <a:pt x="351" y="1821"/>
                </a:lnTo>
                <a:lnTo>
                  <a:pt x="352" y="1821"/>
                </a:lnTo>
                <a:lnTo>
                  <a:pt x="352" y="1819"/>
                </a:lnTo>
                <a:lnTo>
                  <a:pt x="355" y="1818"/>
                </a:lnTo>
                <a:lnTo>
                  <a:pt x="355" y="1816"/>
                </a:lnTo>
                <a:lnTo>
                  <a:pt x="357" y="1816"/>
                </a:lnTo>
                <a:lnTo>
                  <a:pt x="357" y="1818"/>
                </a:lnTo>
                <a:lnTo>
                  <a:pt x="359" y="1818"/>
                </a:lnTo>
                <a:lnTo>
                  <a:pt x="360" y="1818"/>
                </a:lnTo>
                <a:lnTo>
                  <a:pt x="360" y="1816"/>
                </a:lnTo>
                <a:lnTo>
                  <a:pt x="362" y="1816"/>
                </a:lnTo>
                <a:lnTo>
                  <a:pt x="363" y="1816"/>
                </a:lnTo>
                <a:lnTo>
                  <a:pt x="363" y="1818"/>
                </a:lnTo>
                <a:lnTo>
                  <a:pt x="365" y="1818"/>
                </a:lnTo>
                <a:lnTo>
                  <a:pt x="367" y="1818"/>
                </a:lnTo>
                <a:lnTo>
                  <a:pt x="367" y="1816"/>
                </a:lnTo>
                <a:lnTo>
                  <a:pt x="365" y="1815"/>
                </a:lnTo>
                <a:lnTo>
                  <a:pt x="363" y="1815"/>
                </a:lnTo>
                <a:lnTo>
                  <a:pt x="362" y="1815"/>
                </a:lnTo>
                <a:lnTo>
                  <a:pt x="362" y="1816"/>
                </a:lnTo>
                <a:lnTo>
                  <a:pt x="360" y="1816"/>
                </a:lnTo>
                <a:lnTo>
                  <a:pt x="360" y="1815"/>
                </a:lnTo>
                <a:lnTo>
                  <a:pt x="359" y="1815"/>
                </a:lnTo>
                <a:lnTo>
                  <a:pt x="357" y="1815"/>
                </a:lnTo>
                <a:lnTo>
                  <a:pt x="355" y="1815"/>
                </a:lnTo>
                <a:lnTo>
                  <a:pt x="357" y="1815"/>
                </a:lnTo>
                <a:lnTo>
                  <a:pt x="357" y="1816"/>
                </a:lnTo>
                <a:lnTo>
                  <a:pt x="355" y="1816"/>
                </a:lnTo>
                <a:lnTo>
                  <a:pt x="357" y="1815"/>
                </a:lnTo>
                <a:lnTo>
                  <a:pt x="355" y="1815"/>
                </a:lnTo>
                <a:lnTo>
                  <a:pt x="354" y="1815"/>
                </a:lnTo>
                <a:lnTo>
                  <a:pt x="354" y="1816"/>
                </a:lnTo>
                <a:lnTo>
                  <a:pt x="352" y="1816"/>
                </a:lnTo>
                <a:lnTo>
                  <a:pt x="351" y="1818"/>
                </a:lnTo>
                <a:lnTo>
                  <a:pt x="349" y="1818"/>
                </a:lnTo>
                <a:lnTo>
                  <a:pt x="349" y="1816"/>
                </a:lnTo>
                <a:lnTo>
                  <a:pt x="349" y="1815"/>
                </a:lnTo>
                <a:lnTo>
                  <a:pt x="347" y="1815"/>
                </a:lnTo>
                <a:lnTo>
                  <a:pt x="349" y="1815"/>
                </a:lnTo>
                <a:lnTo>
                  <a:pt x="349" y="1813"/>
                </a:lnTo>
                <a:lnTo>
                  <a:pt x="349" y="1811"/>
                </a:lnTo>
                <a:lnTo>
                  <a:pt x="349" y="1810"/>
                </a:lnTo>
                <a:lnTo>
                  <a:pt x="347" y="1810"/>
                </a:lnTo>
                <a:lnTo>
                  <a:pt x="347" y="1811"/>
                </a:lnTo>
                <a:lnTo>
                  <a:pt x="346" y="1811"/>
                </a:lnTo>
                <a:lnTo>
                  <a:pt x="346" y="1813"/>
                </a:lnTo>
                <a:lnTo>
                  <a:pt x="346" y="1815"/>
                </a:lnTo>
                <a:lnTo>
                  <a:pt x="346" y="1816"/>
                </a:lnTo>
                <a:lnTo>
                  <a:pt x="344" y="1818"/>
                </a:lnTo>
                <a:lnTo>
                  <a:pt x="343" y="1818"/>
                </a:lnTo>
                <a:lnTo>
                  <a:pt x="341" y="1819"/>
                </a:lnTo>
                <a:lnTo>
                  <a:pt x="339" y="1819"/>
                </a:lnTo>
                <a:lnTo>
                  <a:pt x="339" y="1818"/>
                </a:lnTo>
                <a:lnTo>
                  <a:pt x="339" y="1816"/>
                </a:lnTo>
                <a:lnTo>
                  <a:pt x="338" y="1816"/>
                </a:lnTo>
                <a:lnTo>
                  <a:pt x="338" y="1815"/>
                </a:lnTo>
                <a:lnTo>
                  <a:pt x="336" y="1815"/>
                </a:lnTo>
                <a:lnTo>
                  <a:pt x="336" y="1813"/>
                </a:lnTo>
                <a:lnTo>
                  <a:pt x="335" y="1815"/>
                </a:lnTo>
                <a:lnTo>
                  <a:pt x="335" y="1813"/>
                </a:lnTo>
                <a:lnTo>
                  <a:pt x="335" y="1811"/>
                </a:lnTo>
                <a:lnTo>
                  <a:pt x="333" y="1811"/>
                </a:lnTo>
                <a:lnTo>
                  <a:pt x="333" y="1810"/>
                </a:lnTo>
                <a:lnTo>
                  <a:pt x="333" y="1808"/>
                </a:lnTo>
                <a:lnTo>
                  <a:pt x="333" y="1807"/>
                </a:lnTo>
                <a:lnTo>
                  <a:pt x="335" y="1807"/>
                </a:lnTo>
                <a:lnTo>
                  <a:pt x="335" y="1805"/>
                </a:lnTo>
                <a:lnTo>
                  <a:pt x="333" y="1805"/>
                </a:lnTo>
                <a:lnTo>
                  <a:pt x="333" y="1807"/>
                </a:lnTo>
                <a:lnTo>
                  <a:pt x="331" y="1807"/>
                </a:lnTo>
                <a:lnTo>
                  <a:pt x="330" y="1807"/>
                </a:lnTo>
                <a:lnTo>
                  <a:pt x="330" y="1808"/>
                </a:lnTo>
                <a:lnTo>
                  <a:pt x="328" y="1808"/>
                </a:lnTo>
                <a:lnTo>
                  <a:pt x="328" y="1807"/>
                </a:lnTo>
                <a:lnTo>
                  <a:pt x="327" y="1807"/>
                </a:lnTo>
                <a:lnTo>
                  <a:pt x="327" y="1805"/>
                </a:lnTo>
                <a:lnTo>
                  <a:pt x="325" y="1805"/>
                </a:lnTo>
                <a:lnTo>
                  <a:pt x="325" y="1803"/>
                </a:lnTo>
                <a:lnTo>
                  <a:pt x="325" y="1802"/>
                </a:lnTo>
                <a:lnTo>
                  <a:pt x="327" y="1802"/>
                </a:lnTo>
                <a:lnTo>
                  <a:pt x="327" y="1800"/>
                </a:lnTo>
                <a:lnTo>
                  <a:pt x="325" y="1800"/>
                </a:lnTo>
                <a:lnTo>
                  <a:pt x="325" y="1802"/>
                </a:lnTo>
                <a:lnTo>
                  <a:pt x="323" y="1802"/>
                </a:lnTo>
                <a:lnTo>
                  <a:pt x="323" y="1803"/>
                </a:lnTo>
                <a:lnTo>
                  <a:pt x="323" y="1802"/>
                </a:lnTo>
                <a:lnTo>
                  <a:pt x="322" y="1802"/>
                </a:lnTo>
                <a:lnTo>
                  <a:pt x="320" y="1802"/>
                </a:lnTo>
                <a:lnTo>
                  <a:pt x="320" y="1800"/>
                </a:lnTo>
                <a:lnTo>
                  <a:pt x="319" y="1800"/>
                </a:lnTo>
                <a:lnTo>
                  <a:pt x="319" y="1799"/>
                </a:lnTo>
                <a:lnTo>
                  <a:pt x="317" y="1799"/>
                </a:lnTo>
                <a:lnTo>
                  <a:pt x="315" y="1799"/>
                </a:lnTo>
                <a:lnTo>
                  <a:pt x="315" y="1797"/>
                </a:lnTo>
                <a:lnTo>
                  <a:pt x="315" y="1795"/>
                </a:lnTo>
                <a:lnTo>
                  <a:pt x="314" y="1795"/>
                </a:lnTo>
                <a:lnTo>
                  <a:pt x="314" y="1794"/>
                </a:lnTo>
                <a:lnTo>
                  <a:pt x="314" y="1792"/>
                </a:lnTo>
                <a:lnTo>
                  <a:pt x="312" y="1792"/>
                </a:lnTo>
                <a:lnTo>
                  <a:pt x="314" y="1791"/>
                </a:lnTo>
                <a:lnTo>
                  <a:pt x="312" y="1791"/>
                </a:lnTo>
                <a:lnTo>
                  <a:pt x="312" y="1789"/>
                </a:lnTo>
                <a:lnTo>
                  <a:pt x="311" y="1789"/>
                </a:lnTo>
                <a:lnTo>
                  <a:pt x="312" y="1789"/>
                </a:lnTo>
                <a:lnTo>
                  <a:pt x="312" y="1787"/>
                </a:lnTo>
                <a:lnTo>
                  <a:pt x="311" y="1787"/>
                </a:lnTo>
                <a:lnTo>
                  <a:pt x="309" y="1787"/>
                </a:lnTo>
                <a:lnTo>
                  <a:pt x="307" y="1786"/>
                </a:lnTo>
                <a:lnTo>
                  <a:pt x="306" y="1786"/>
                </a:lnTo>
                <a:lnTo>
                  <a:pt x="306" y="1784"/>
                </a:lnTo>
                <a:lnTo>
                  <a:pt x="306" y="1783"/>
                </a:lnTo>
                <a:lnTo>
                  <a:pt x="304" y="1783"/>
                </a:lnTo>
                <a:lnTo>
                  <a:pt x="304" y="1781"/>
                </a:lnTo>
                <a:lnTo>
                  <a:pt x="303" y="1781"/>
                </a:lnTo>
                <a:lnTo>
                  <a:pt x="303" y="1779"/>
                </a:lnTo>
                <a:lnTo>
                  <a:pt x="303" y="1778"/>
                </a:lnTo>
                <a:lnTo>
                  <a:pt x="304" y="1778"/>
                </a:lnTo>
                <a:lnTo>
                  <a:pt x="304" y="1776"/>
                </a:lnTo>
                <a:lnTo>
                  <a:pt x="306" y="1775"/>
                </a:lnTo>
                <a:lnTo>
                  <a:pt x="306" y="1773"/>
                </a:lnTo>
                <a:lnTo>
                  <a:pt x="306" y="1771"/>
                </a:lnTo>
                <a:lnTo>
                  <a:pt x="307" y="1771"/>
                </a:lnTo>
                <a:lnTo>
                  <a:pt x="309" y="1773"/>
                </a:lnTo>
                <a:lnTo>
                  <a:pt x="309" y="1771"/>
                </a:lnTo>
                <a:lnTo>
                  <a:pt x="311" y="1771"/>
                </a:lnTo>
                <a:lnTo>
                  <a:pt x="312" y="1771"/>
                </a:lnTo>
                <a:lnTo>
                  <a:pt x="312" y="1770"/>
                </a:lnTo>
                <a:lnTo>
                  <a:pt x="314" y="1770"/>
                </a:lnTo>
                <a:lnTo>
                  <a:pt x="314" y="1768"/>
                </a:lnTo>
                <a:lnTo>
                  <a:pt x="315" y="1768"/>
                </a:lnTo>
                <a:lnTo>
                  <a:pt x="315" y="1767"/>
                </a:lnTo>
                <a:lnTo>
                  <a:pt x="317" y="1767"/>
                </a:lnTo>
                <a:lnTo>
                  <a:pt x="317" y="1765"/>
                </a:lnTo>
                <a:lnTo>
                  <a:pt x="317" y="1763"/>
                </a:lnTo>
                <a:lnTo>
                  <a:pt x="317" y="1765"/>
                </a:lnTo>
                <a:lnTo>
                  <a:pt x="319" y="1765"/>
                </a:lnTo>
                <a:lnTo>
                  <a:pt x="320" y="1765"/>
                </a:lnTo>
                <a:lnTo>
                  <a:pt x="320" y="1763"/>
                </a:lnTo>
                <a:lnTo>
                  <a:pt x="322" y="1765"/>
                </a:lnTo>
                <a:lnTo>
                  <a:pt x="322" y="1763"/>
                </a:lnTo>
                <a:lnTo>
                  <a:pt x="323" y="1763"/>
                </a:lnTo>
                <a:lnTo>
                  <a:pt x="323" y="1765"/>
                </a:lnTo>
                <a:lnTo>
                  <a:pt x="325" y="1765"/>
                </a:lnTo>
                <a:lnTo>
                  <a:pt x="327" y="1765"/>
                </a:lnTo>
                <a:lnTo>
                  <a:pt x="327" y="1767"/>
                </a:lnTo>
                <a:lnTo>
                  <a:pt x="325" y="1767"/>
                </a:lnTo>
                <a:lnTo>
                  <a:pt x="323" y="1767"/>
                </a:lnTo>
                <a:lnTo>
                  <a:pt x="323" y="1765"/>
                </a:lnTo>
                <a:lnTo>
                  <a:pt x="322" y="1767"/>
                </a:lnTo>
                <a:lnTo>
                  <a:pt x="323" y="1767"/>
                </a:lnTo>
                <a:lnTo>
                  <a:pt x="323" y="1768"/>
                </a:lnTo>
                <a:lnTo>
                  <a:pt x="325" y="1768"/>
                </a:lnTo>
                <a:lnTo>
                  <a:pt x="325" y="1770"/>
                </a:lnTo>
                <a:lnTo>
                  <a:pt x="327" y="1770"/>
                </a:lnTo>
                <a:lnTo>
                  <a:pt x="328" y="1770"/>
                </a:lnTo>
                <a:lnTo>
                  <a:pt x="330" y="1770"/>
                </a:lnTo>
                <a:lnTo>
                  <a:pt x="330" y="1771"/>
                </a:lnTo>
                <a:lnTo>
                  <a:pt x="331" y="1771"/>
                </a:lnTo>
                <a:lnTo>
                  <a:pt x="331" y="1773"/>
                </a:lnTo>
                <a:lnTo>
                  <a:pt x="331" y="1775"/>
                </a:lnTo>
                <a:lnTo>
                  <a:pt x="333" y="1775"/>
                </a:lnTo>
                <a:lnTo>
                  <a:pt x="333" y="1776"/>
                </a:lnTo>
                <a:lnTo>
                  <a:pt x="333" y="1778"/>
                </a:lnTo>
                <a:lnTo>
                  <a:pt x="335" y="1778"/>
                </a:lnTo>
                <a:lnTo>
                  <a:pt x="336" y="1778"/>
                </a:lnTo>
                <a:lnTo>
                  <a:pt x="336" y="1779"/>
                </a:lnTo>
                <a:lnTo>
                  <a:pt x="336" y="1781"/>
                </a:lnTo>
                <a:lnTo>
                  <a:pt x="335" y="1781"/>
                </a:lnTo>
                <a:lnTo>
                  <a:pt x="335" y="1783"/>
                </a:lnTo>
                <a:lnTo>
                  <a:pt x="335" y="1784"/>
                </a:lnTo>
                <a:lnTo>
                  <a:pt x="336" y="1784"/>
                </a:lnTo>
                <a:lnTo>
                  <a:pt x="338" y="1784"/>
                </a:lnTo>
                <a:lnTo>
                  <a:pt x="338" y="1783"/>
                </a:lnTo>
                <a:lnTo>
                  <a:pt x="338" y="1781"/>
                </a:lnTo>
                <a:lnTo>
                  <a:pt x="338" y="1779"/>
                </a:lnTo>
                <a:lnTo>
                  <a:pt x="338" y="1778"/>
                </a:lnTo>
                <a:lnTo>
                  <a:pt x="338" y="1776"/>
                </a:lnTo>
                <a:lnTo>
                  <a:pt x="336" y="1776"/>
                </a:lnTo>
                <a:lnTo>
                  <a:pt x="336" y="1775"/>
                </a:lnTo>
                <a:lnTo>
                  <a:pt x="335" y="1773"/>
                </a:lnTo>
                <a:lnTo>
                  <a:pt x="335" y="1771"/>
                </a:lnTo>
                <a:lnTo>
                  <a:pt x="333" y="1771"/>
                </a:lnTo>
                <a:lnTo>
                  <a:pt x="333" y="1770"/>
                </a:lnTo>
                <a:lnTo>
                  <a:pt x="331" y="1770"/>
                </a:lnTo>
                <a:lnTo>
                  <a:pt x="331" y="1768"/>
                </a:lnTo>
                <a:lnTo>
                  <a:pt x="330" y="1768"/>
                </a:lnTo>
                <a:lnTo>
                  <a:pt x="328" y="1767"/>
                </a:lnTo>
                <a:lnTo>
                  <a:pt x="328" y="1765"/>
                </a:lnTo>
                <a:lnTo>
                  <a:pt x="327" y="1765"/>
                </a:lnTo>
                <a:lnTo>
                  <a:pt x="327" y="1763"/>
                </a:lnTo>
                <a:lnTo>
                  <a:pt x="327" y="1762"/>
                </a:lnTo>
                <a:lnTo>
                  <a:pt x="327" y="1760"/>
                </a:lnTo>
                <a:lnTo>
                  <a:pt x="328" y="1760"/>
                </a:lnTo>
                <a:lnTo>
                  <a:pt x="328" y="1759"/>
                </a:lnTo>
                <a:lnTo>
                  <a:pt x="328" y="1757"/>
                </a:lnTo>
                <a:lnTo>
                  <a:pt x="330" y="1757"/>
                </a:lnTo>
                <a:lnTo>
                  <a:pt x="331" y="1757"/>
                </a:lnTo>
                <a:lnTo>
                  <a:pt x="331" y="1759"/>
                </a:lnTo>
                <a:lnTo>
                  <a:pt x="333" y="1759"/>
                </a:lnTo>
                <a:lnTo>
                  <a:pt x="333" y="1760"/>
                </a:lnTo>
                <a:lnTo>
                  <a:pt x="335" y="1760"/>
                </a:lnTo>
                <a:lnTo>
                  <a:pt x="335" y="1762"/>
                </a:lnTo>
                <a:lnTo>
                  <a:pt x="335" y="1763"/>
                </a:lnTo>
                <a:lnTo>
                  <a:pt x="336" y="1763"/>
                </a:lnTo>
                <a:lnTo>
                  <a:pt x="336" y="1765"/>
                </a:lnTo>
                <a:lnTo>
                  <a:pt x="338" y="1765"/>
                </a:lnTo>
                <a:lnTo>
                  <a:pt x="338" y="1767"/>
                </a:lnTo>
                <a:lnTo>
                  <a:pt x="339" y="1767"/>
                </a:lnTo>
                <a:lnTo>
                  <a:pt x="339" y="1768"/>
                </a:lnTo>
                <a:lnTo>
                  <a:pt x="339" y="1770"/>
                </a:lnTo>
                <a:lnTo>
                  <a:pt x="341" y="1770"/>
                </a:lnTo>
                <a:lnTo>
                  <a:pt x="341" y="1771"/>
                </a:lnTo>
                <a:lnTo>
                  <a:pt x="343" y="1771"/>
                </a:lnTo>
                <a:lnTo>
                  <a:pt x="343" y="1773"/>
                </a:lnTo>
                <a:lnTo>
                  <a:pt x="343" y="1775"/>
                </a:lnTo>
                <a:lnTo>
                  <a:pt x="344" y="1775"/>
                </a:lnTo>
                <a:lnTo>
                  <a:pt x="344" y="1776"/>
                </a:lnTo>
                <a:lnTo>
                  <a:pt x="346" y="1776"/>
                </a:lnTo>
                <a:lnTo>
                  <a:pt x="347" y="1776"/>
                </a:lnTo>
                <a:lnTo>
                  <a:pt x="347" y="1778"/>
                </a:lnTo>
                <a:lnTo>
                  <a:pt x="349" y="1778"/>
                </a:lnTo>
                <a:lnTo>
                  <a:pt x="349" y="1779"/>
                </a:lnTo>
                <a:lnTo>
                  <a:pt x="349" y="1781"/>
                </a:lnTo>
                <a:lnTo>
                  <a:pt x="351" y="1783"/>
                </a:lnTo>
                <a:lnTo>
                  <a:pt x="352" y="1783"/>
                </a:lnTo>
                <a:lnTo>
                  <a:pt x="352" y="1784"/>
                </a:lnTo>
                <a:lnTo>
                  <a:pt x="354" y="1784"/>
                </a:lnTo>
                <a:lnTo>
                  <a:pt x="354" y="1786"/>
                </a:lnTo>
                <a:lnTo>
                  <a:pt x="355" y="1787"/>
                </a:lnTo>
                <a:lnTo>
                  <a:pt x="357" y="1786"/>
                </a:lnTo>
                <a:lnTo>
                  <a:pt x="355" y="1786"/>
                </a:lnTo>
                <a:lnTo>
                  <a:pt x="355" y="1784"/>
                </a:lnTo>
                <a:lnTo>
                  <a:pt x="354" y="1784"/>
                </a:lnTo>
                <a:lnTo>
                  <a:pt x="354" y="1783"/>
                </a:lnTo>
                <a:lnTo>
                  <a:pt x="352" y="1783"/>
                </a:lnTo>
                <a:lnTo>
                  <a:pt x="352" y="1781"/>
                </a:lnTo>
                <a:lnTo>
                  <a:pt x="351" y="1781"/>
                </a:lnTo>
                <a:lnTo>
                  <a:pt x="351" y="1779"/>
                </a:lnTo>
                <a:lnTo>
                  <a:pt x="351" y="1778"/>
                </a:lnTo>
                <a:lnTo>
                  <a:pt x="351" y="1776"/>
                </a:lnTo>
                <a:lnTo>
                  <a:pt x="349" y="1776"/>
                </a:lnTo>
                <a:lnTo>
                  <a:pt x="347" y="1775"/>
                </a:lnTo>
                <a:lnTo>
                  <a:pt x="346" y="1775"/>
                </a:lnTo>
                <a:lnTo>
                  <a:pt x="346" y="1773"/>
                </a:lnTo>
                <a:lnTo>
                  <a:pt x="346" y="1771"/>
                </a:lnTo>
                <a:lnTo>
                  <a:pt x="344" y="1771"/>
                </a:lnTo>
                <a:lnTo>
                  <a:pt x="344" y="1770"/>
                </a:lnTo>
                <a:lnTo>
                  <a:pt x="343" y="1770"/>
                </a:lnTo>
                <a:lnTo>
                  <a:pt x="341" y="1770"/>
                </a:lnTo>
                <a:lnTo>
                  <a:pt x="341" y="1768"/>
                </a:lnTo>
                <a:lnTo>
                  <a:pt x="341" y="1767"/>
                </a:lnTo>
                <a:lnTo>
                  <a:pt x="339" y="1767"/>
                </a:lnTo>
                <a:lnTo>
                  <a:pt x="339" y="1765"/>
                </a:lnTo>
                <a:lnTo>
                  <a:pt x="338" y="1765"/>
                </a:lnTo>
                <a:lnTo>
                  <a:pt x="338" y="1763"/>
                </a:lnTo>
                <a:lnTo>
                  <a:pt x="336" y="1762"/>
                </a:lnTo>
                <a:lnTo>
                  <a:pt x="338" y="1762"/>
                </a:lnTo>
                <a:lnTo>
                  <a:pt x="339" y="1763"/>
                </a:lnTo>
                <a:lnTo>
                  <a:pt x="339" y="1765"/>
                </a:lnTo>
                <a:lnTo>
                  <a:pt x="341" y="1765"/>
                </a:lnTo>
                <a:lnTo>
                  <a:pt x="341" y="1763"/>
                </a:lnTo>
                <a:lnTo>
                  <a:pt x="341" y="1765"/>
                </a:lnTo>
                <a:lnTo>
                  <a:pt x="343" y="1765"/>
                </a:lnTo>
                <a:lnTo>
                  <a:pt x="343" y="1767"/>
                </a:lnTo>
                <a:lnTo>
                  <a:pt x="343" y="1768"/>
                </a:lnTo>
                <a:lnTo>
                  <a:pt x="344" y="1768"/>
                </a:lnTo>
                <a:lnTo>
                  <a:pt x="346" y="1768"/>
                </a:lnTo>
                <a:lnTo>
                  <a:pt x="344" y="1768"/>
                </a:lnTo>
                <a:lnTo>
                  <a:pt x="344" y="1767"/>
                </a:lnTo>
                <a:lnTo>
                  <a:pt x="346" y="1768"/>
                </a:lnTo>
                <a:lnTo>
                  <a:pt x="347" y="1768"/>
                </a:lnTo>
                <a:lnTo>
                  <a:pt x="347" y="1770"/>
                </a:lnTo>
                <a:lnTo>
                  <a:pt x="349" y="1770"/>
                </a:lnTo>
                <a:lnTo>
                  <a:pt x="351" y="1768"/>
                </a:lnTo>
                <a:lnTo>
                  <a:pt x="349" y="1767"/>
                </a:lnTo>
                <a:lnTo>
                  <a:pt x="347" y="1767"/>
                </a:lnTo>
                <a:lnTo>
                  <a:pt x="347" y="1765"/>
                </a:lnTo>
                <a:lnTo>
                  <a:pt x="347" y="1763"/>
                </a:lnTo>
                <a:lnTo>
                  <a:pt x="347" y="1762"/>
                </a:lnTo>
                <a:lnTo>
                  <a:pt x="347" y="1760"/>
                </a:lnTo>
                <a:lnTo>
                  <a:pt x="346" y="1760"/>
                </a:lnTo>
                <a:lnTo>
                  <a:pt x="346" y="1759"/>
                </a:lnTo>
                <a:lnTo>
                  <a:pt x="344" y="1759"/>
                </a:lnTo>
                <a:lnTo>
                  <a:pt x="346" y="1759"/>
                </a:lnTo>
                <a:lnTo>
                  <a:pt x="344" y="1757"/>
                </a:lnTo>
                <a:lnTo>
                  <a:pt x="344" y="1755"/>
                </a:lnTo>
                <a:lnTo>
                  <a:pt x="343" y="1755"/>
                </a:lnTo>
                <a:lnTo>
                  <a:pt x="343" y="1754"/>
                </a:lnTo>
                <a:lnTo>
                  <a:pt x="341" y="1754"/>
                </a:lnTo>
                <a:lnTo>
                  <a:pt x="341" y="1752"/>
                </a:lnTo>
                <a:lnTo>
                  <a:pt x="341" y="1751"/>
                </a:lnTo>
                <a:lnTo>
                  <a:pt x="341" y="1752"/>
                </a:lnTo>
                <a:lnTo>
                  <a:pt x="339" y="1752"/>
                </a:lnTo>
                <a:lnTo>
                  <a:pt x="338" y="1752"/>
                </a:lnTo>
                <a:lnTo>
                  <a:pt x="336" y="1752"/>
                </a:lnTo>
                <a:lnTo>
                  <a:pt x="336" y="1751"/>
                </a:lnTo>
                <a:lnTo>
                  <a:pt x="335" y="1751"/>
                </a:lnTo>
                <a:lnTo>
                  <a:pt x="335" y="1749"/>
                </a:lnTo>
                <a:lnTo>
                  <a:pt x="333" y="1749"/>
                </a:lnTo>
                <a:lnTo>
                  <a:pt x="331" y="1749"/>
                </a:lnTo>
                <a:lnTo>
                  <a:pt x="331" y="1751"/>
                </a:lnTo>
                <a:lnTo>
                  <a:pt x="333" y="1751"/>
                </a:lnTo>
                <a:lnTo>
                  <a:pt x="335" y="1751"/>
                </a:lnTo>
                <a:lnTo>
                  <a:pt x="335" y="1752"/>
                </a:lnTo>
                <a:lnTo>
                  <a:pt x="336" y="1752"/>
                </a:lnTo>
                <a:lnTo>
                  <a:pt x="336" y="1754"/>
                </a:lnTo>
                <a:lnTo>
                  <a:pt x="335" y="1754"/>
                </a:lnTo>
                <a:lnTo>
                  <a:pt x="335" y="1752"/>
                </a:lnTo>
                <a:lnTo>
                  <a:pt x="333" y="1751"/>
                </a:lnTo>
                <a:lnTo>
                  <a:pt x="331" y="1751"/>
                </a:lnTo>
                <a:lnTo>
                  <a:pt x="330" y="1751"/>
                </a:lnTo>
                <a:lnTo>
                  <a:pt x="328" y="1751"/>
                </a:lnTo>
                <a:lnTo>
                  <a:pt x="328" y="1749"/>
                </a:lnTo>
                <a:lnTo>
                  <a:pt x="327" y="1749"/>
                </a:lnTo>
                <a:lnTo>
                  <a:pt x="325" y="1749"/>
                </a:lnTo>
                <a:lnTo>
                  <a:pt x="325" y="1747"/>
                </a:lnTo>
                <a:lnTo>
                  <a:pt x="323" y="1747"/>
                </a:lnTo>
                <a:lnTo>
                  <a:pt x="322" y="1747"/>
                </a:lnTo>
                <a:lnTo>
                  <a:pt x="322" y="1746"/>
                </a:lnTo>
                <a:lnTo>
                  <a:pt x="322" y="1744"/>
                </a:lnTo>
                <a:lnTo>
                  <a:pt x="322" y="1743"/>
                </a:lnTo>
                <a:lnTo>
                  <a:pt x="320" y="1743"/>
                </a:lnTo>
                <a:lnTo>
                  <a:pt x="320" y="1741"/>
                </a:lnTo>
                <a:lnTo>
                  <a:pt x="319" y="1741"/>
                </a:lnTo>
                <a:lnTo>
                  <a:pt x="320" y="1741"/>
                </a:lnTo>
                <a:lnTo>
                  <a:pt x="320" y="1739"/>
                </a:lnTo>
                <a:lnTo>
                  <a:pt x="319" y="1739"/>
                </a:lnTo>
                <a:lnTo>
                  <a:pt x="320" y="1739"/>
                </a:lnTo>
                <a:lnTo>
                  <a:pt x="320" y="1738"/>
                </a:lnTo>
                <a:lnTo>
                  <a:pt x="319" y="1738"/>
                </a:lnTo>
                <a:lnTo>
                  <a:pt x="319" y="1736"/>
                </a:lnTo>
                <a:lnTo>
                  <a:pt x="319" y="1735"/>
                </a:lnTo>
                <a:lnTo>
                  <a:pt x="317" y="1735"/>
                </a:lnTo>
                <a:lnTo>
                  <a:pt x="317" y="1733"/>
                </a:lnTo>
                <a:lnTo>
                  <a:pt x="317" y="1731"/>
                </a:lnTo>
                <a:lnTo>
                  <a:pt x="315" y="1731"/>
                </a:lnTo>
                <a:lnTo>
                  <a:pt x="315" y="1730"/>
                </a:lnTo>
                <a:lnTo>
                  <a:pt x="315" y="1728"/>
                </a:lnTo>
                <a:lnTo>
                  <a:pt x="314" y="1728"/>
                </a:lnTo>
                <a:lnTo>
                  <a:pt x="314" y="1727"/>
                </a:lnTo>
                <a:lnTo>
                  <a:pt x="314" y="1725"/>
                </a:lnTo>
                <a:lnTo>
                  <a:pt x="312" y="1725"/>
                </a:lnTo>
                <a:lnTo>
                  <a:pt x="312" y="1723"/>
                </a:lnTo>
                <a:lnTo>
                  <a:pt x="311" y="1723"/>
                </a:lnTo>
                <a:lnTo>
                  <a:pt x="311" y="1725"/>
                </a:lnTo>
                <a:lnTo>
                  <a:pt x="311" y="1727"/>
                </a:lnTo>
                <a:lnTo>
                  <a:pt x="309" y="1727"/>
                </a:lnTo>
                <a:lnTo>
                  <a:pt x="307" y="1728"/>
                </a:lnTo>
                <a:lnTo>
                  <a:pt x="309" y="1728"/>
                </a:lnTo>
                <a:lnTo>
                  <a:pt x="309" y="1730"/>
                </a:lnTo>
                <a:lnTo>
                  <a:pt x="309" y="1731"/>
                </a:lnTo>
                <a:lnTo>
                  <a:pt x="311" y="1731"/>
                </a:lnTo>
                <a:lnTo>
                  <a:pt x="311" y="1733"/>
                </a:lnTo>
                <a:lnTo>
                  <a:pt x="311" y="1735"/>
                </a:lnTo>
                <a:lnTo>
                  <a:pt x="312" y="1735"/>
                </a:lnTo>
                <a:lnTo>
                  <a:pt x="312" y="1736"/>
                </a:lnTo>
                <a:lnTo>
                  <a:pt x="314" y="1738"/>
                </a:lnTo>
                <a:lnTo>
                  <a:pt x="314" y="1739"/>
                </a:lnTo>
                <a:lnTo>
                  <a:pt x="315" y="1739"/>
                </a:lnTo>
                <a:lnTo>
                  <a:pt x="315" y="1741"/>
                </a:lnTo>
                <a:lnTo>
                  <a:pt x="317" y="1741"/>
                </a:lnTo>
                <a:lnTo>
                  <a:pt x="317" y="1743"/>
                </a:lnTo>
                <a:lnTo>
                  <a:pt x="315" y="1743"/>
                </a:lnTo>
                <a:lnTo>
                  <a:pt x="315" y="1744"/>
                </a:lnTo>
                <a:lnTo>
                  <a:pt x="315" y="1746"/>
                </a:lnTo>
                <a:lnTo>
                  <a:pt x="317" y="1746"/>
                </a:lnTo>
                <a:lnTo>
                  <a:pt x="317" y="1747"/>
                </a:lnTo>
                <a:lnTo>
                  <a:pt x="315" y="1747"/>
                </a:lnTo>
                <a:lnTo>
                  <a:pt x="315" y="1749"/>
                </a:lnTo>
                <a:lnTo>
                  <a:pt x="315" y="1751"/>
                </a:lnTo>
                <a:lnTo>
                  <a:pt x="315" y="1752"/>
                </a:lnTo>
                <a:lnTo>
                  <a:pt x="317" y="1752"/>
                </a:lnTo>
                <a:lnTo>
                  <a:pt x="315" y="1752"/>
                </a:lnTo>
                <a:lnTo>
                  <a:pt x="315" y="1754"/>
                </a:lnTo>
                <a:lnTo>
                  <a:pt x="314" y="1754"/>
                </a:lnTo>
                <a:lnTo>
                  <a:pt x="314" y="1755"/>
                </a:lnTo>
                <a:lnTo>
                  <a:pt x="314" y="1754"/>
                </a:lnTo>
                <a:lnTo>
                  <a:pt x="312" y="1754"/>
                </a:lnTo>
                <a:lnTo>
                  <a:pt x="311" y="1754"/>
                </a:lnTo>
                <a:lnTo>
                  <a:pt x="309" y="1754"/>
                </a:lnTo>
                <a:lnTo>
                  <a:pt x="309" y="1755"/>
                </a:lnTo>
                <a:lnTo>
                  <a:pt x="307" y="1755"/>
                </a:lnTo>
                <a:lnTo>
                  <a:pt x="306" y="1755"/>
                </a:lnTo>
                <a:lnTo>
                  <a:pt x="306" y="1757"/>
                </a:lnTo>
                <a:lnTo>
                  <a:pt x="304" y="1759"/>
                </a:lnTo>
                <a:lnTo>
                  <a:pt x="304" y="1760"/>
                </a:lnTo>
                <a:lnTo>
                  <a:pt x="304" y="1762"/>
                </a:lnTo>
                <a:lnTo>
                  <a:pt x="304" y="1763"/>
                </a:lnTo>
                <a:lnTo>
                  <a:pt x="306" y="1763"/>
                </a:lnTo>
                <a:lnTo>
                  <a:pt x="306" y="1765"/>
                </a:lnTo>
                <a:lnTo>
                  <a:pt x="304" y="1765"/>
                </a:lnTo>
                <a:lnTo>
                  <a:pt x="306" y="1767"/>
                </a:lnTo>
                <a:lnTo>
                  <a:pt x="304" y="1767"/>
                </a:lnTo>
                <a:lnTo>
                  <a:pt x="306" y="1768"/>
                </a:lnTo>
                <a:lnTo>
                  <a:pt x="304" y="1768"/>
                </a:lnTo>
                <a:lnTo>
                  <a:pt x="304" y="1770"/>
                </a:lnTo>
                <a:lnTo>
                  <a:pt x="304" y="1771"/>
                </a:lnTo>
                <a:lnTo>
                  <a:pt x="304" y="1773"/>
                </a:lnTo>
                <a:lnTo>
                  <a:pt x="304" y="1775"/>
                </a:lnTo>
                <a:lnTo>
                  <a:pt x="303" y="1775"/>
                </a:lnTo>
                <a:lnTo>
                  <a:pt x="303" y="1776"/>
                </a:lnTo>
                <a:lnTo>
                  <a:pt x="301" y="1776"/>
                </a:lnTo>
                <a:lnTo>
                  <a:pt x="301" y="1775"/>
                </a:lnTo>
                <a:lnTo>
                  <a:pt x="303" y="1775"/>
                </a:lnTo>
                <a:lnTo>
                  <a:pt x="301" y="1775"/>
                </a:lnTo>
                <a:lnTo>
                  <a:pt x="299" y="1775"/>
                </a:lnTo>
                <a:lnTo>
                  <a:pt x="299" y="1773"/>
                </a:lnTo>
                <a:lnTo>
                  <a:pt x="298" y="1773"/>
                </a:lnTo>
                <a:lnTo>
                  <a:pt x="296" y="1775"/>
                </a:lnTo>
                <a:lnTo>
                  <a:pt x="295" y="1775"/>
                </a:lnTo>
                <a:lnTo>
                  <a:pt x="295" y="1773"/>
                </a:lnTo>
                <a:lnTo>
                  <a:pt x="293" y="1773"/>
                </a:lnTo>
                <a:lnTo>
                  <a:pt x="293" y="1771"/>
                </a:lnTo>
                <a:lnTo>
                  <a:pt x="291" y="1771"/>
                </a:lnTo>
                <a:lnTo>
                  <a:pt x="291" y="1770"/>
                </a:lnTo>
                <a:lnTo>
                  <a:pt x="291" y="1768"/>
                </a:lnTo>
                <a:lnTo>
                  <a:pt x="291" y="1767"/>
                </a:lnTo>
                <a:lnTo>
                  <a:pt x="290" y="1767"/>
                </a:lnTo>
                <a:lnTo>
                  <a:pt x="290" y="1765"/>
                </a:lnTo>
                <a:lnTo>
                  <a:pt x="288" y="1765"/>
                </a:lnTo>
                <a:lnTo>
                  <a:pt x="288" y="1763"/>
                </a:lnTo>
                <a:lnTo>
                  <a:pt x="287" y="1763"/>
                </a:lnTo>
                <a:lnTo>
                  <a:pt x="287" y="1762"/>
                </a:lnTo>
                <a:lnTo>
                  <a:pt x="288" y="1762"/>
                </a:lnTo>
                <a:lnTo>
                  <a:pt x="288" y="1760"/>
                </a:lnTo>
                <a:lnTo>
                  <a:pt x="287" y="1760"/>
                </a:lnTo>
                <a:lnTo>
                  <a:pt x="287" y="1762"/>
                </a:lnTo>
                <a:lnTo>
                  <a:pt x="287" y="1760"/>
                </a:lnTo>
                <a:lnTo>
                  <a:pt x="287" y="1759"/>
                </a:lnTo>
                <a:lnTo>
                  <a:pt x="285" y="1759"/>
                </a:lnTo>
                <a:lnTo>
                  <a:pt x="285" y="1757"/>
                </a:lnTo>
                <a:lnTo>
                  <a:pt x="283" y="1757"/>
                </a:lnTo>
                <a:lnTo>
                  <a:pt x="283" y="1755"/>
                </a:lnTo>
                <a:lnTo>
                  <a:pt x="283" y="1757"/>
                </a:lnTo>
                <a:lnTo>
                  <a:pt x="282" y="1757"/>
                </a:lnTo>
                <a:lnTo>
                  <a:pt x="280" y="1755"/>
                </a:lnTo>
                <a:lnTo>
                  <a:pt x="280" y="1754"/>
                </a:lnTo>
                <a:lnTo>
                  <a:pt x="282" y="1754"/>
                </a:lnTo>
                <a:lnTo>
                  <a:pt x="282" y="1752"/>
                </a:lnTo>
                <a:lnTo>
                  <a:pt x="283" y="1752"/>
                </a:lnTo>
                <a:lnTo>
                  <a:pt x="282" y="1752"/>
                </a:lnTo>
                <a:lnTo>
                  <a:pt x="282" y="1751"/>
                </a:lnTo>
                <a:lnTo>
                  <a:pt x="280" y="1751"/>
                </a:lnTo>
                <a:lnTo>
                  <a:pt x="279" y="1752"/>
                </a:lnTo>
                <a:lnTo>
                  <a:pt x="277" y="1752"/>
                </a:lnTo>
                <a:lnTo>
                  <a:pt x="277" y="1751"/>
                </a:lnTo>
                <a:lnTo>
                  <a:pt x="275" y="1751"/>
                </a:lnTo>
                <a:lnTo>
                  <a:pt x="274" y="1751"/>
                </a:lnTo>
                <a:lnTo>
                  <a:pt x="274" y="1749"/>
                </a:lnTo>
                <a:lnTo>
                  <a:pt x="272" y="1749"/>
                </a:lnTo>
                <a:lnTo>
                  <a:pt x="272" y="1751"/>
                </a:lnTo>
                <a:lnTo>
                  <a:pt x="272" y="1749"/>
                </a:lnTo>
                <a:lnTo>
                  <a:pt x="271" y="1749"/>
                </a:lnTo>
                <a:lnTo>
                  <a:pt x="269" y="1749"/>
                </a:lnTo>
                <a:lnTo>
                  <a:pt x="267" y="1749"/>
                </a:lnTo>
                <a:lnTo>
                  <a:pt x="267" y="1747"/>
                </a:lnTo>
                <a:lnTo>
                  <a:pt x="267" y="1746"/>
                </a:lnTo>
                <a:lnTo>
                  <a:pt x="266" y="1746"/>
                </a:lnTo>
                <a:lnTo>
                  <a:pt x="266" y="1744"/>
                </a:lnTo>
                <a:lnTo>
                  <a:pt x="264" y="1743"/>
                </a:lnTo>
                <a:lnTo>
                  <a:pt x="264" y="1741"/>
                </a:lnTo>
                <a:lnTo>
                  <a:pt x="266" y="1741"/>
                </a:lnTo>
                <a:lnTo>
                  <a:pt x="267" y="1741"/>
                </a:lnTo>
                <a:lnTo>
                  <a:pt x="266" y="1741"/>
                </a:lnTo>
                <a:lnTo>
                  <a:pt x="264" y="1741"/>
                </a:lnTo>
                <a:lnTo>
                  <a:pt x="266" y="1741"/>
                </a:lnTo>
                <a:lnTo>
                  <a:pt x="264" y="1739"/>
                </a:lnTo>
                <a:lnTo>
                  <a:pt x="263" y="1739"/>
                </a:lnTo>
                <a:lnTo>
                  <a:pt x="263" y="1738"/>
                </a:lnTo>
                <a:lnTo>
                  <a:pt x="264" y="1738"/>
                </a:lnTo>
                <a:lnTo>
                  <a:pt x="263" y="1738"/>
                </a:lnTo>
                <a:lnTo>
                  <a:pt x="263" y="1736"/>
                </a:lnTo>
                <a:lnTo>
                  <a:pt x="261" y="1736"/>
                </a:lnTo>
                <a:lnTo>
                  <a:pt x="263" y="1736"/>
                </a:lnTo>
                <a:lnTo>
                  <a:pt x="263" y="1735"/>
                </a:lnTo>
                <a:lnTo>
                  <a:pt x="261" y="1735"/>
                </a:lnTo>
                <a:lnTo>
                  <a:pt x="261" y="1733"/>
                </a:lnTo>
                <a:lnTo>
                  <a:pt x="261" y="1731"/>
                </a:lnTo>
                <a:lnTo>
                  <a:pt x="259" y="1731"/>
                </a:lnTo>
                <a:lnTo>
                  <a:pt x="259" y="1730"/>
                </a:lnTo>
                <a:lnTo>
                  <a:pt x="261" y="1730"/>
                </a:lnTo>
                <a:lnTo>
                  <a:pt x="261" y="1728"/>
                </a:lnTo>
                <a:lnTo>
                  <a:pt x="261" y="1727"/>
                </a:lnTo>
                <a:lnTo>
                  <a:pt x="259" y="1727"/>
                </a:lnTo>
                <a:lnTo>
                  <a:pt x="261" y="1727"/>
                </a:lnTo>
                <a:lnTo>
                  <a:pt x="261" y="1725"/>
                </a:lnTo>
                <a:lnTo>
                  <a:pt x="263" y="1725"/>
                </a:lnTo>
                <a:lnTo>
                  <a:pt x="263" y="1727"/>
                </a:lnTo>
                <a:lnTo>
                  <a:pt x="263" y="1725"/>
                </a:lnTo>
                <a:lnTo>
                  <a:pt x="263" y="1727"/>
                </a:lnTo>
                <a:lnTo>
                  <a:pt x="264" y="1725"/>
                </a:lnTo>
                <a:lnTo>
                  <a:pt x="264" y="1723"/>
                </a:lnTo>
                <a:lnTo>
                  <a:pt x="266" y="1723"/>
                </a:lnTo>
                <a:lnTo>
                  <a:pt x="266" y="1722"/>
                </a:lnTo>
                <a:lnTo>
                  <a:pt x="266" y="1720"/>
                </a:lnTo>
                <a:lnTo>
                  <a:pt x="267" y="1722"/>
                </a:lnTo>
                <a:lnTo>
                  <a:pt x="267" y="1720"/>
                </a:lnTo>
                <a:lnTo>
                  <a:pt x="269" y="1720"/>
                </a:lnTo>
                <a:lnTo>
                  <a:pt x="269" y="1722"/>
                </a:lnTo>
                <a:lnTo>
                  <a:pt x="271" y="1722"/>
                </a:lnTo>
                <a:lnTo>
                  <a:pt x="271" y="1720"/>
                </a:lnTo>
                <a:lnTo>
                  <a:pt x="271" y="1719"/>
                </a:lnTo>
                <a:lnTo>
                  <a:pt x="272" y="1719"/>
                </a:lnTo>
                <a:lnTo>
                  <a:pt x="271" y="1719"/>
                </a:lnTo>
                <a:lnTo>
                  <a:pt x="269" y="1719"/>
                </a:lnTo>
                <a:lnTo>
                  <a:pt x="267" y="1719"/>
                </a:lnTo>
                <a:lnTo>
                  <a:pt x="266" y="1719"/>
                </a:lnTo>
                <a:lnTo>
                  <a:pt x="264" y="1719"/>
                </a:lnTo>
                <a:lnTo>
                  <a:pt x="264" y="1720"/>
                </a:lnTo>
                <a:lnTo>
                  <a:pt x="264" y="1719"/>
                </a:lnTo>
                <a:lnTo>
                  <a:pt x="263" y="1719"/>
                </a:lnTo>
                <a:lnTo>
                  <a:pt x="261" y="1719"/>
                </a:lnTo>
                <a:lnTo>
                  <a:pt x="261" y="1720"/>
                </a:lnTo>
                <a:lnTo>
                  <a:pt x="261" y="1719"/>
                </a:lnTo>
                <a:lnTo>
                  <a:pt x="259" y="1719"/>
                </a:lnTo>
                <a:lnTo>
                  <a:pt x="259" y="1717"/>
                </a:lnTo>
                <a:lnTo>
                  <a:pt x="258" y="1717"/>
                </a:lnTo>
                <a:lnTo>
                  <a:pt x="258" y="1715"/>
                </a:lnTo>
                <a:lnTo>
                  <a:pt x="258" y="1717"/>
                </a:lnTo>
                <a:lnTo>
                  <a:pt x="256" y="1717"/>
                </a:lnTo>
                <a:lnTo>
                  <a:pt x="255" y="1715"/>
                </a:lnTo>
                <a:lnTo>
                  <a:pt x="255" y="1714"/>
                </a:lnTo>
                <a:lnTo>
                  <a:pt x="253" y="1714"/>
                </a:lnTo>
                <a:lnTo>
                  <a:pt x="251" y="1714"/>
                </a:lnTo>
                <a:lnTo>
                  <a:pt x="251" y="1712"/>
                </a:lnTo>
                <a:lnTo>
                  <a:pt x="250" y="1712"/>
                </a:lnTo>
                <a:lnTo>
                  <a:pt x="250" y="1711"/>
                </a:lnTo>
                <a:lnTo>
                  <a:pt x="248" y="1711"/>
                </a:lnTo>
                <a:lnTo>
                  <a:pt x="248" y="1709"/>
                </a:lnTo>
                <a:lnTo>
                  <a:pt x="247" y="1709"/>
                </a:lnTo>
                <a:lnTo>
                  <a:pt x="247" y="1707"/>
                </a:lnTo>
                <a:lnTo>
                  <a:pt x="245" y="1707"/>
                </a:lnTo>
                <a:lnTo>
                  <a:pt x="243" y="1707"/>
                </a:lnTo>
                <a:lnTo>
                  <a:pt x="243" y="1706"/>
                </a:lnTo>
                <a:lnTo>
                  <a:pt x="243" y="1704"/>
                </a:lnTo>
                <a:lnTo>
                  <a:pt x="242" y="1704"/>
                </a:lnTo>
                <a:lnTo>
                  <a:pt x="242" y="1703"/>
                </a:lnTo>
                <a:lnTo>
                  <a:pt x="243" y="1703"/>
                </a:lnTo>
                <a:lnTo>
                  <a:pt x="245" y="1703"/>
                </a:lnTo>
                <a:lnTo>
                  <a:pt x="247" y="1703"/>
                </a:lnTo>
                <a:lnTo>
                  <a:pt x="248" y="1703"/>
                </a:lnTo>
                <a:lnTo>
                  <a:pt x="248" y="1701"/>
                </a:lnTo>
                <a:lnTo>
                  <a:pt x="248" y="1699"/>
                </a:lnTo>
                <a:lnTo>
                  <a:pt x="250" y="1699"/>
                </a:lnTo>
                <a:lnTo>
                  <a:pt x="250" y="1701"/>
                </a:lnTo>
                <a:lnTo>
                  <a:pt x="251" y="1701"/>
                </a:lnTo>
                <a:lnTo>
                  <a:pt x="253" y="1701"/>
                </a:lnTo>
                <a:lnTo>
                  <a:pt x="255" y="1701"/>
                </a:lnTo>
                <a:lnTo>
                  <a:pt x="255" y="1699"/>
                </a:lnTo>
                <a:lnTo>
                  <a:pt x="256" y="1699"/>
                </a:lnTo>
                <a:lnTo>
                  <a:pt x="258" y="1699"/>
                </a:lnTo>
                <a:lnTo>
                  <a:pt x="258" y="1698"/>
                </a:lnTo>
                <a:lnTo>
                  <a:pt x="259" y="1698"/>
                </a:lnTo>
                <a:lnTo>
                  <a:pt x="259" y="1696"/>
                </a:lnTo>
                <a:lnTo>
                  <a:pt x="261" y="1696"/>
                </a:lnTo>
                <a:lnTo>
                  <a:pt x="261" y="1695"/>
                </a:lnTo>
                <a:lnTo>
                  <a:pt x="259" y="1695"/>
                </a:lnTo>
                <a:lnTo>
                  <a:pt x="259" y="1696"/>
                </a:lnTo>
                <a:lnTo>
                  <a:pt x="258" y="1696"/>
                </a:lnTo>
                <a:lnTo>
                  <a:pt x="256" y="1698"/>
                </a:lnTo>
                <a:lnTo>
                  <a:pt x="255" y="1698"/>
                </a:lnTo>
                <a:lnTo>
                  <a:pt x="253" y="1698"/>
                </a:lnTo>
                <a:lnTo>
                  <a:pt x="253" y="1699"/>
                </a:lnTo>
                <a:lnTo>
                  <a:pt x="251" y="1699"/>
                </a:lnTo>
                <a:lnTo>
                  <a:pt x="251" y="1698"/>
                </a:lnTo>
                <a:lnTo>
                  <a:pt x="250" y="1698"/>
                </a:lnTo>
                <a:lnTo>
                  <a:pt x="248" y="1698"/>
                </a:lnTo>
                <a:lnTo>
                  <a:pt x="248" y="1699"/>
                </a:lnTo>
                <a:lnTo>
                  <a:pt x="247" y="1699"/>
                </a:lnTo>
                <a:lnTo>
                  <a:pt x="247" y="1701"/>
                </a:lnTo>
                <a:lnTo>
                  <a:pt x="245" y="1701"/>
                </a:lnTo>
                <a:lnTo>
                  <a:pt x="245" y="1699"/>
                </a:lnTo>
                <a:lnTo>
                  <a:pt x="243" y="1701"/>
                </a:lnTo>
                <a:lnTo>
                  <a:pt x="243" y="1699"/>
                </a:lnTo>
                <a:lnTo>
                  <a:pt x="242" y="1699"/>
                </a:lnTo>
                <a:lnTo>
                  <a:pt x="242" y="1698"/>
                </a:lnTo>
                <a:lnTo>
                  <a:pt x="242" y="1696"/>
                </a:lnTo>
                <a:lnTo>
                  <a:pt x="240" y="1696"/>
                </a:lnTo>
                <a:lnTo>
                  <a:pt x="239" y="1696"/>
                </a:lnTo>
                <a:lnTo>
                  <a:pt x="239" y="1695"/>
                </a:lnTo>
                <a:lnTo>
                  <a:pt x="239" y="1693"/>
                </a:lnTo>
                <a:lnTo>
                  <a:pt x="240" y="1693"/>
                </a:lnTo>
                <a:lnTo>
                  <a:pt x="240" y="1691"/>
                </a:lnTo>
                <a:lnTo>
                  <a:pt x="239" y="1691"/>
                </a:lnTo>
                <a:lnTo>
                  <a:pt x="239" y="1693"/>
                </a:lnTo>
                <a:lnTo>
                  <a:pt x="237" y="1693"/>
                </a:lnTo>
                <a:lnTo>
                  <a:pt x="235" y="1693"/>
                </a:lnTo>
                <a:lnTo>
                  <a:pt x="237" y="1693"/>
                </a:lnTo>
                <a:lnTo>
                  <a:pt x="235" y="1693"/>
                </a:lnTo>
                <a:lnTo>
                  <a:pt x="235" y="1691"/>
                </a:lnTo>
                <a:lnTo>
                  <a:pt x="234" y="1691"/>
                </a:lnTo>
                <a:lnTo>
                  <a:pt x="234" y="1690"/>
                </a:lnTo>
                <a:lnTo>
                  <a:pt x="234" y="1691"/>
                </a:lnTo>
                <a:lnTo>
                  <a:pt x="232" y="1691"/>
                </a:lnTo>
                <a:lnTo>
                  <a:pt x="232" y="1690"/>
                </a:lnTo>
                <a:lnTo>
                  <a:pt x="232" y="1688"/>
                </a:lnTo>
                <a:lnTo>
                  <a:pt x="234" y="1688"/>
                </a:lnTo>
                <a:lnTo>
                  <a:pt x="234" y="1687"/>
                </a:lnTo>
                <a:lnTo>
                  <a:pt x="234" y="1685"/>
                </a:lnTo>
                <a:lnTo>
                  <a:pt x="234" y="1683"/>
                </a:lnTo>
                <a:lnTo>
                  <a:pt x="232" y="1682"/>
                </a:lnTo>
                <a:lnTo>
                  <a:pt x="234" y="1682"/>
                </a:lnTo>
                <a:lnTo>
                  <a:pt x="235" y="1682"/>
                </a:lnTo>
                <a:lnTo>
                  <a:pt x="235" y="1680"/>
                </a:lnTo>
                <a:lnTo>
                  <a:pt x="235" y="1682"/>
                </a:lnTo>
                <a:lnTo>
                  <a:pt x="237" y="1682"/>
                </a:lnTo>
                <a:lnTo>
                  <a:pt x="235" y="1680"/>
                </a:lnTo>
                <a:lnTo>
                  <a:pt x="237" y="1680"/>
                </a:lnTo>
                <a:lnTo>
                  <a:pt x="237" y="1679"/>
                </a:lnTo>
                <a:lnTo>
                  <a:pt x="239" y="1679"/>
                </a:lnTo>
                <a:lnTo>
                  <a:pt x="240" y="1679"/>
                </a:lnTo>
                <a:lnTo>
                  <a:pt x="240" y="1680"/>
                </a:lnTo>
                <a:lnTo>
                  <a:pt x="240" y="1679"/>
                </a:lnTo>
                <a:lnTo>
                  <a:pt x="242" y="1679"/>
                </a:lnTo>
                <a:lnTo>
                  <a:pt x="243" y="1679"/>
                </a:lnTo>
                <a:lnTo>
                  <a:pt x="245" y="1679"/>
                </a:lnTo>
                <a:lnTo>
                  <a:pt x="245" y="1677"/>
                </a:lnTo>
                <a:lnTo>
                  <a:pt x="247" y="1679"/>
                </a:lnTo>
                <a:lnTo>
                  <a:pt x="248" y="1679"/>
                </a:lnTo>
                <a:lnTo>
                  <a:pt x="250" y="1679"/>
                </a:lnTo>
                <a:lnTo>
                  <a:pt x="250" y="1677"/>
                </a:lnTo>
                <a:lnTo>
                  <a:pt x="251" y="1677"/>
                </a:lnTo>
                <a:lnTo>
                  <a:pt x="253" y="1677"/>
                </a:lnTo>
                <a:lnTo>
                  <a:pt x="253" y="1679"/>
                </a:lnTo>
                <a:lnTo>
                  <a:pt x="253" y="1677"/>
                </a:lnTo>
                <a:lnTo>
                  <a:pt x="255" y="1677"/>
                </a:lnTo>
                <a:lnTo>
                  <a:pt x="253" y="1677"/>
                </a:lnTo>
                <a:lnTo>
                  <a:pt x="253" y="1675"/>
                </a:lnTo>
                <a:lnTo>
                  <a:pt x="255" y="1675"/>
                </a:lnTo>
                <a:lnTo>
                  <a:pt x="255" y="1677"/>
                </a:lnTo>
                <a:lnTo>
                  <a:pt x="256" y="1677"/>
                </a:lnTo>
                <a:lnTo>
                  <a:pt x="258" y="1675"/>
                </a:lnTo>
                <a:lnTo>
                  <a:pt x="258" y="1677"/>
                </a:lnTo>
                <a:lnTo>
                  <a:pt x="259" y="1677"/>
                </a:lnTo>
                <a:lnTo>
                  <a:pt x="259" y="1675"/>
                </a:lnTo>
                <a:lnTo>
                  <a:pt x="261" y="1675"/>
                </a:lnTo>
                <a:lnTo>
                  <a:pt x="263" y="1675"/>
                </a:lnTo>
                <a:lnTo>
                  <a:pt x="264" y="1677"/>
                </a:lnTo>
                <a:lnTo>
                  <a:pt x="266" y="1677"/>
                </a:lnTo>
                <a:lnTo>
                  <a:pt x="266" y="1679"/>
                </a:lnTo>
                <a:lnTo>
                  <a:pt x="267" y="1679"/>
                </a:lnTo>
                <a:lnTo>
                  <a:pt x="269" y="1680"/>
                </a:lnTo>
                <a:lnTo>
                  <a:pt x="271" y="1680"/>
                </a:lnTo>
                <a:lnTo>
                  <a:pt x="271" y="1682"/>
                </a:lnTo>
                <a:lnTo>
                  <a:pt x="272" y="1682"/>
                </a:lnTo>
                <a:lnTo>
                  <a:pt x="274" y="1682"/>
                </a:lnTo>
                <a:lnTo>
                  <a:pt x="275" y="1683"/>
                </a:lnTo>
                <a:lnTo>
                  <a:pt x="275" y="1685"/>
                </a:lnTo>
                <a:lnTo>
                  <a:pt x="277" y="1687"/>
                </a:lnTo>
                <a:lnTo>
                  <a:pt x="277" y="1688"/>
                </a:lnTo>
                <a:lnTo>
                  <a:pt x="279" y="1688"/>
                </a:lnTo>
                <a:lnTo>
                  <a:pt x="279" y="1690"/>
                </a:lnTo>
                <a:lnTo>
                  <a:pt x="280" y="1690"/>
                </a:lnTo>
                <a:lnTo>
                  <a:pt x="282" y="1690"/>
                </a:lnTo>
                <a:lnTo>
                  <a:pt x="283" y="1690"/>
                </a:lnTo>
                <a:lnTo>
                  <a:pt x="285" y="1690"/>
                </a:lnTo>
                <a:lnTo>
                  <a:pt x="287" y="1690"/>
                </a:lnTo>
                <a:lnTo>
                  <a:pt x="287" y="1688"/>
                </a:lnTo>
                <a:lnTo>
                  <a:pt x="285" y="1688"/>
                </a:lnTo>
                <a:lnTo>
                  <a:pt x="283" y="1688"/>
                </a:lnTo>
                <a:lnTo>
                  <a:pt x="282" y="1688"/>
                </a:lnTo>
                <a:lnTo>
                  <a:pt x="282" y="1687"/>
                </a:lnTo>
                <a:lnTo>
                  <a:pt x="280" y="1687"/>
                </a:lnTo>
                <a:lnTo>
                  <a:pt x="279" y="1687"/>
                </a:lnTo>
                <a:lnTo>
                  <a:pt x="279" y="1685"/>
                </a:lnTo>
                <a:lnTo>
                  <a:pt x="277" y="1683"/>
                </a:lnTo>
                <a:lnTo>
                  <a:pt x="277" y="1682"/>
                </a:lnTo>
                <a:lnTo>
                  <a:pt x="275" y="1680"/>
                </a:lnTo>
                <a:lnTo>
                  <a:pt x="274" y="1679"/>
                </a:lnTo>
                <a:lnTo>
                  <a:pt x="272" y="1679"/>
                </a:lnTo>
                <a:lnTo>
                  <a:pt x="272" y="1677"/>
                </a:lnTo>
                <a:lnTo>
                  <a:pt x="271" y="1677"/>
                </a:lnTo>
                <a:lnTo>
                  <a:pt x="271" y="1675"/>
                </a:lnTo>
                <a:lnTo>
                  <a:pt x="269" y="1675"/>
                </a:lnTo>
                <a:lnTo>
                  <a:pt x="269" y="1674"/>
                </a:lnTo>
                <a:lnTo>
                  <a:pt x="271" y="1674"/>
                </a:lnTo>
                <a:lnTo>
                  <a:pt x="272" y="1672"/>
                </a:lnTo>
                <a:lnTo>
                  <a:pt x="272" y="1674"/>
                </a:lnTo>
                <a:lnTo>
                  <a:pt x="272" y="1672"/>
                </a:lnTo>
                <a:lnTo>
                  <a:pt x="274" y="1672"/>
                </a:lnTo>
                <a:lnTo>
                  <a:pt x="274" y="1671"/>
                </a:lnTo>
                <a:lnTo>
                  <a:pt x="275" y="1671"/>
                </a:lnTo>
                <a:lnTo>
                  <a:pt x="275" y="1672"/>
                </a:lnTo>
                <a:lnTo>
                  <a:pt x="277" y="1674"/>
                </a:lnTo>
                <a:lnTo>
                  <a:pt x="279" y="1675"/>
                </a:lnTo>
                <a:lnTo>
                  <a:pt x="280" y="1675"/>
                </a:lnTo>
                <a:lnTo>
                  <a:pt x="282" y="1675"/>
                </a:lnTo>
                <a:lnTo>
                  <a:pt x="282" y="1677"/>
                </a:lnTo>
                <a:lnTo>
                  <a:pt x="283" y="1677"/>
                </a:lnTo>
                <a:lnTo>
                  <a:pt x="283" y="1679"/>
                </a:lnTo>
                <a:lnTo>
                  <a:pt x="285" y="1679"/>
                </a:lnTo>
                <a:lnTo>
                  <a:pt x="285" y="1680"/>
                </a:lnTo>
                <a:lnTo>
                  <a:pt x="285" y="1682"/>
                </a:lnTo>
                <a:lnTo>
                  <a:pt x="287" y="1682"/>
                </a:lnTo>
                <a:lnTo>
                  <a:pt x="288" y="1682"/>
                </a:lnTo>
                <a:lnTo>
                  <a:pt x="290" y="1682"/>
                </a:lnTo>
                <a:lnTo>
                  <a:pt x="290" y="1683"/>
                </a:lnTo>
                <a:lnTo>
                  <a:pt x="291" y="1685"/>
                </a:lnTo>
                <a:lnTo>
                  <a:pt x="293" y="1687"/>
                </a:lnTo>
                <a:lnTo>
                  <a:pt x="295" y="1687"/>
                </a:lnTo>
                <a:lnTo>
                  <a:pt x="296" y="1687"/>
                </a:lnTo>
                <a:lnTo>
                  <a:pt x="296" y="1685"/>
                </a:lnTo>
                <a:lnTo>
                  <a:pt x="295" y="1685"/>
                </a:lnTo>
                <a:lnTo>
                  <a:pt x="293" y="1685"/>
                </a:lnTo>
                <a:lnTo>
                  <a:pt x="293" y="1683"/>
                </a:lnTo>
                <a:lnTo>
                  <a:pt x="291" y="1683"/>
                </a:lnTo>
                <a:lnTo>
                  <a:pt x="291" y="1682"/>
                </a:lnTo>
                <a:lnTo>
                  <a:pt x="291" y="1680"/>
                </a:lnTo>
                <a:lnTo>
                  <a:pt x="290" y="1680"/>
                </a:lnTo>
                <a:lnTo>
                  <a:pt x="290" y="1679"/>
                </a:lnTo>
                <a:lnTo>
                  <a:pt x="288" y="1677"/>
                </a:lnTo>
                <a:lnTo>
                  <a:pt x="287" y="1677"/>
                </a:lnTo>
                <a:lnTo>
                  <a:pt x="287" y="1675"/>
                </a:lnTo>
                <a:lnTo>
                  <a:pt x="285" y="1675"/>
                </a:lnTo>
                <a:lnTo>
                  <a:pt x="285" y="1674"/>
                </a:lnTo>
                <a:lnTo>
                  <a:pt x="283" y="1674"/>
                </a:lnTo>
                <a:lnTo>
                  <a:pt x="282" y="1674"/>
                </a:lnTo>
                <a:lnTo>
                  <a:pt x="282" y="1672"/>
                </a:lnTo>
                <a:lnTo>
                  <a:pt x="280" y="1672"/>
                </a:lnTo>
                <a:lnTo>
                  <a:pt x="282" y="1672"/>
                </a:lnTo>
                <a:lnTo>
                  <a:pt x="282" y="1671"/>
                </a:lnTo>
                <a:lnTo>
                  <a:pt x="283" y="1671"/>
                </a:lnTo>
                <a:lnTo>
                  <a:pt x="285" y="1671"/>
                </a:lnTo>
                <a:lnTo>
                  <a:pt x="285" y="1669"/>
                </a:lnTo>
                <a:lnTo>
                  <a:pt x="287" y="1669"/>
                </a:lnTo>
                <a:lnTo>
                  <a:pt x="287" y="1667"/>
                </a:lnTo>
                <a:lnTo>
                  <a:pt x="288" y="1667"/>
                </a:lnTo>
                <a:lnTo>
                  <a:pt x="288" y="1669"/>
                </a:lnTo>
                <a:lnTo>
                  <a:pt x="290" y="1669"/>
                </a:lnTo>
                <a:lnTo>
                  <a:pt x="290" y="1671"/>
                </a:lnTo>
                <a:lnTo>
                  <a:pt x="291" y="1671"/>
                </a:lnTo>
                <a:lnTo>
                  <a:pt x="291" y="1672"/>
                </a:lnTo>
                <a:lnTo>
                  <a:pt x="291" y="1674"/>
                </a:lnTo>
                <a:lnTo>
                  <a:pt x="293" y="1674"/>
                </a:lnTo>
                <a:lnTo>
                  <a:pt x="293" y="1675"/>
                </a:lnTo>
                <a:lnTo>
                  <a:pt x="295" y="1675"/>
                </a:lnTo>
                <a:lnTo>
                  <a:pt x="295" y="1677"/>
                </a:lnTo>
                <a:lnTo>
                  <a:pt x="296" y="1677"/>
                </a:lnTo>
                <a:lnTo>
                  <a:pt x="298" y="1677"/>
                </a:lnTo>
                <a:lnTo>
                  <a:pt x="298" y="1679"/>
                </a:lnTo>
                <a:lnTo>
                  <a:pt x="299" y="1677"/>
                </a:lnTo>
                <a:lnTo>
                  <a:pt x="301" y="1677"/>
                </a:lnTo>
                <a:lnTo>
                  <a:pt x="301" y="1675"/>
                </a:lnTo>
                <a:lnTo>
                  <a:pt x="303" y="1675"/>
                </a:lnTo>
                <a:lnTo>
                  <a:pt x="301" y="1675"/>
                </a:lnTo>
                <a:lnTo>
                  <a:pt x="301" y="1674"/>
                </a:lnTo>
                <a:lnTo>
                  <a:pt x="301" y="1675"/>
                </a:lnTo>
                <a:lnTo>
                  <a:pt x="299" y="1675"/>
                </a:lnTo>
                <a:lnTo>
                  <a:pt x="298" y="1675"/>
                </a:lnTo>
                <a:lnTo>
                  <a:pt x="296" y="1675"/>
                </a:lnTo>
                <a:lnTo>
                  <a:pt x="296" y="1674"/>
                </a:lnTo>
                <a:lnTo>
                  <a:pt x="295" y="1674"/>
                </a:lnTo>
                <a:lnTo>
                  <a:pt x="295" y="1672"/>
                </a:lnTo>
                <a:lnTo>
                  <a:pt x="295" y="1671"/>
                </a:lnTo>
                <a:lnTo>
                  <a:pt x="293" y="1671"/>
                </a:lnTo>
                <a:lnTo>
                  <a:pt x="293" y="1669"/>
                </a:lnTo>
                <a:lnTo>
                  <a:pt x="291" y="1669"/>
                </a:lnTo>
                <a:lnTo>
                  <a:pt x="291" y="1667"/>
                </a:lnTo>
                <a:lnTo>
                  <a:pt x="290" y="1667"/>
                </a:lnTo>
                <a:lnTo>
                  <a:pt x="290" y="1666"/>
                </a:lnTo>
                <a:lnTo>
                  <a:pt x="291" y="1666"/>
                </a:lnTo>
                <a:lnTo>
                  <a:pt x="291" y="1664"/>
                </a:lnTo>
                <a:lnTo>
                  <a:pt x="291" y="1663"/>
                </a:lnTo>
                <a:lnTo>
                  <a:pt x="291" y="1661"/>
                </a:lnTo>
                <a:lnTo>
                  <a:pt x="293" y="1663"/>
                </a:lnTo>
                <a:lnTo>
                  <a:pt x="295" y="1663"/>
                </a:lnTo>
                <a:lnTo>
                  <a:pt x="295" y="1661"/>
                </a:lnTo>
                <a:lnTo>
                  <a:pt x="295" y="1659"/>
                </a:lnTo>
                <a:lnTo>
                  <a:pt x="296" y="1659"/>
                </a:lnTo>
                <a:lnTo>
                  <a:pt x="296" y="1661"/>
                </a:lnTo>
                <a:lnTo>
                  <a:pt x="298" y="1661"/>
                </a:lnTo>
                <a:lnTo>
                  <a:pt x="298" y="1663"/>
                </a:lnTo>
                <a:lnTo>
                  <a:pt x="299" y="1663"/>
                </a:lnTo>
                <a:lnTo>
                  <a:pt x="301" y="1664"/>
                </a:lnTo>
                <a:lnTo>
                  <a:pt x="303" y="1664"/>
                </a:lnTo>
                <a:lnTo>
                  <a:pt x="304" y="1666"/>
                </a:lnTo>
                <a:lnTo>
                  <a:pt x="304" y="1667"/>
                </a:lnTo>
                <a:lnTo>
                  <a:pt x="306" y="1669"/>
                </a:lnTo>
                <a:lnTo>
                  <a:pt x="307" y="1669"/>
                </a:lnTo>
                <a:lnTo>
                  <a:pt x="307" y="1671"/>
                </a:lnTo>
                <a:lnTo>
                  <a:pt x="309" y="1672"/>
                </a:lnTo>
                <a:lnTo>
                  <a:pt x="311" y="1672"/>
                </a:lnTo>
                <a:lnTo>
                  <a:pt x="311" y="1674"/>
                </a:lnTo>
                <a:lnTo>
                  <a:pt x="311" y="1672"/>
                </a:lnTo>
                <a:lnTo>
                  <a:pt x="312" y="1672"/>
                </a:lnTo>
                <a:lnTo>
                  <a:pt x="311" y="1672"/>
                </a:lnTo>
                <a:lnTo>
                  <a:pt x="311" y="1671"/>
                </a:lnTo>
                <a:lnTo>
                  <a:pt x="309" y="1671"/>
                </a:lnTo>
                <a:lnTo>
                  <a:pt x="309" y="1669"/>
                </a:lnTo>
                <a:lnTo>
                  <a:pt x="307" y="1669"/>
                </a:lnTo>
                <a:lnTo>
                  <a:pt x="306" y="1667"/>
                </a:lnTo>
                <a:lnTo>
                  <a:pt x="304" y="1667"/>
                </a:lnTo>
                <a:lnTo>
                  <a:pt x="306" y="1666"/>
                </a:lnTo>
                <a:lnTo>
                  <a:pt x="306" y="1664"/>
                </a:lnTo>
                <a:lnTo>
                  <a:pt x="304" y="1664"/>
                </a:lnTo>
                <a:lnTo>
                  <a:pt x="303" y="1663"/>
                </a:lnTo>
                <a:lnTo>
                  <a:pt x="301" y="1663"/>
                </a:lnTo>
                <a:lnTo>
                  <a:pt x="301" y="1661"/>
                </a:lnTo>
                <a:lnTo>
                  <a:pt x="301" y="1659"/>
                </a:lnTo>
                <a:lnTo>
                  <a:pt x="299" y="1659"/>
                </a:lnTo>
                <a:lnTo>
                  <a:pt x="298" y="1659"/>
                </a:lnTo>
                <a:lnTo>
                  <a:pt x="296" y="1659"/>
                </a:lnTo>
                <a:lnTo>
                  <a:pt x="296" y="1658"/>
                </a:lnTo>
                <a:lnTo>
                  <a:pt x="295" y="1658"/>
                </a:lnTo>
                <a:lnTo>
                  <a:pt x="293" y="1658"/>
                </a:lnTo>
                <a:lnTo>
                  <a:pt x="293" y="1659"/>
                </a:lnTo>
                <a:lnTo>
                  <a:pt x="291" y="1659"/>
                </a:lnTo>
                <a:lnTo>
                  <a:pt x="290" y="1659"/>
                </a:lnTo>
                <a:lnTo>
                  <a:pt x="288" y="1659"/>
                </a:lnTo>
                <a:lnTo>
                  <a:pt x="288" y="1661"/>
                </a:lnTo>
                <a:lnTo>
                  <a:pt x="288" y="1659"/>
                </a:lnTo>
                <a:lnTo>
                  <a:pt x="287" y="1659"/>
                </a:lnTo>
                <a:lnTo>
                  <a:pt x="285" y="1659"/>
                </a:lnTo>
                <a:lnTo>
                  <a:pt x="285" y="1661"/>
                </a:lnTo>
                <a:lnTo>
                  <a:pt x="283" y="1661"/>
                </a:lnTo>
                <a:lnTo>
                  <a:pt x="283" y="1659"/>
                </a:lnTo>
                <a:lnTo>
                  <a:pt x="283" y="1661"/>
                </a:lnTo>
                <a:lnTo>
                  <a:pt x="283" y="1659"/>
                </a:lnTo>
                <a:lnTo>
                  <a:pt x="283" y="1661"/>
                </a:lnTo>
                <a:lnTo>
                  <a:pt x="282" y="1661"/>
                </a:lnTo>
                <a:lnTo>
                  <a:pt x="282" y="1659"/>
                </a:lnTo>
                <a:lnTo>
                  <a:pt x="280" y="1659"/>
                </a:lnTo>
                <a:lnTo>
                  <a:pt x="279" y="1659"/>
                </a:lnTo>
                <a:lnTo>
                  <a:pt x="277" y="1659"/>
                </a:lnTo>
                <a:lnTo>
                  <a:pt x="275" y="1659"/>
                </a:lnTo>
                <a:lnTo>
                  <a:pt x="275" y="1658"/>
                </a:lnTo>
                <a:lnTo>
                  <a:pt x="274" y="1658"/>
                </a:lnTo>
                <a:lnTo>
                  <a:pt x="272" y="1658"/>
                </a:lnTo>
                <a:lnTo>
                  <a:pt x="272" y="1656"/>
                </a:lnTo>
                <a:lnTo>
                  <a:pt x="271" y="1656"/>
                </a:lnTo>
                <a:lnTo>
                  <a:pt x="271" y="1655"/>
                </a:lnTo>
                <a:lnTo>
                  <a:pt x="271" y="1653"/>
                </a:lnTo>
                <a:lnTo>
                  <a:pt x="269" y="1653"/>
                </a:lnTo>
                <a:lnTo>
                  <a:pt x="269" y="1655"/>
                </a:lnTo>
                <a:lnTo>
                  <a:pt x="267" y="1655"/>
                </a:lnTo>
                <a:lnTo>
                  <a:pt x="267" y="1653"/>
                </a:lnTo>
                <a:lnTo>
                  <a:pt x="266" y="1653"/>
                </a:lnTo>
                <a:lnTo>
                  <a:pt x="264" y="1653"/>
                </a:lnTo>
                <a:lnTo>
                  <a:pt x="264" y="1651"/>
                </a:lnTo>
                <a:lnTo>
                  <a:pt x="263" y="1651"/>
                </a:lnTo>
                <a:lnTo>
                  <a:pt x="264" y="1651"/>
                </a:lnTo>
                <a:lnTo>
                  <a:pt x="266" y="1651"/>
                </a:lnTo>
                <a:lnTo>
                  <a:pt x="264" y="1651"/>
                </a:lnTo>
                <a:lnTo>
                  <a:pt x="264" y="1650"/>
                </a:lnTo>
                <a:lnTo>
                  <a:pt x="263" y="1650"/>
                </a:lnTo>
                <a:lnTo>
                  <a:pt x="263" y="1648"/>
                </a:lnTo>
                <a:lnTo>
                  <a:pt x="263" y="1650"/>
                </a:lnTo>
                <a:lnTo>
                  <a:pt x="263" y="1648"/>
                </a:lnTo>
                <a:lnTo>
                  <a:pt x="261" y="1648"/>
                </a:lnTo>
                <a:lnTo>
                  <a:pt x="259" y="1648"/>
                </a:lnTo>
                <a:lnTo>
                  <a:pt x="258" y="1648"/>
                </a:lnTo>
                <a:lnTo>
                  <a:pt x="256" y="1648"/>
                </a:lnTo>
                <a:lnTo>
                  <a:pt x="255" y="1648"/>
                </a:lnTo>
                <a:lnTo>
                  <a:pt x="253" y="1648"/>
                </a:lnTo>
                <a:lnTo>
                  <a:pt x="251" y="1648"/>
                </a:lnTo>
                <a:lnTo>
                  <a:pt x="250" y="1648"/>
                </a:lnTo>
                <a:lnTo>
                  <a:pt x="248" y="1648"/>
                </a:lnTo>
                <a:lnTo>
                  <a:pt x="247" y="1648"/>
                </a:lnTo>
                <a:lnTo>
                  <a:pt x="247" y="1647"/>
                </a:lnTo>
                <a:lnTo>
                  <a:pt x="245" y="1647"/>
                </a:lnTo>
                <a:lnTo>
                  <a:pt x="245" y="1645"/>
                </a:lnTo>
                <a:lnTo>
                  <a:pt x="243" y="1645"/>
                </a:lnTo>
                <a:lnTo>
                  <a:pt x="243" y="1647"/>
                </a:lnTo>
                <a:lnTo>
                  <a:pt x="242" y="1647"/>
                </a:lnTo>
                <a:lnTo>
                  <a:pt x="240" y="1647"/>
                </a:lnTo>
                <a:lnTo>
                  <a:pt x="239" y="1647"/>
                </a:lnTo>
                <a:lnTo>
                  <a:pt x="239" y="1648"/>
                </a:lnTo>
                <a:lnTo>
                  <a:pt x="237" y="1648"/>
                </a:lnTo>
                <a:lnTo>
                  <a:pt x="235" y="1648"/>
                </a:lnTo>
                <a:lnTo>
                  <a:pt x="234" y="1648"/>
                </a:lnTo>
                <a:lnTo>
                  <a:pt x="234" y="1647"/>
                </a:lnTo>
                <a:lnTo>
                  <a:pt x="235" y="1647"/>
                </a:lnTo>
                <a:lnTo>
                  <a:pt x="234" y="1647"/>
                </a:lnTo>
                <a:lnTo>
                  <a:pt x="234" y="1645"/>
                </a:lnTo>
                <a:lnTo>
                  <a:pt x="235" y="1645"/>
                </a:lnTo>
                <a:lnTo>
                  <a:pt x="235" y="1643"/>
                </a:lnTo>
                <a:lnTo>
                  <a:pt x="237" y="1643"/>
                </a:lnTo>
                <a:lnTo>
                  <a:pt x="237" y="1642"/>
                </a:lnTo>
                <a:lnTo>
                  <a:pt x="239" y="1642"/>
                </a:lnTo>
                <a:lnTo>
                  <a:pt x="239" y="1643"/>
                </a:lnTo>
                <a:lnTo>
                  <a:pt x="239" y="1642"/>
                </a:lnTo>
                <a:lnTo>
                  <a:pt x="240" y="1643"/>
                </a:lnTo>
                <a:lnTo>
                  <a:pt x="240" y="1642"/>
                </a:lnTo>
                <a:lnTo>
                  <a:pt x="242" y="1642"/>
                </a:lnTo>
                <a:lnTo>
                  <a:pt x="242" y="1640"/>
                </a:lnTo>
                <a:lnTo>
                  <a:pt x="243" y="1640"/>
                </a:lnTo>
                <a:lnTo>
                  <a:pt x="243" y="1639"/>
                </a:lnTo>
                <a:lnTo>
                  <a:pt x="245" y="1639"/>
                </a:lnTo>
                <a:lnTo>
                  <a:pt x="247" y="1639"/>
                </a:lnTo>
                <a:lnTo>
                  <a:pt x="248" y="1639"/>
                </a:lnTo>
                <a:lnTo>
                  <a:pt x="248" y="1637"/>
                </a:lnTo>
                <a:lnTo>
                  <a:pt x="250" y="1637"/>
                </a:lnTo>
                <a:lnTo>
                  <a:pt x="251" y="1637"/>
                </a:lnTo>
                <a:lnTo>
                  <a:pt x="253" y="1635"/>
                </a:lnTo>
                <a:lnTo>
                  <a:pt x="253" y="1634"/>
                </a:lnTo>
                <a:lnTo>
                  <a:pt x="253" y="1632"/>
                </a:lnTo>
                <a:lnTo>
                  <a:pt x="255" y="1632"/>
                </a:lnTo>
                <a:lnTo>
                  <a:pt x="256" y="1632"/>
                </a:lnTo>
                <a:lnTo>
                  <a:pt x="258" y="1632"/>
                </a:lnTo>
                <a:lnTo>
                  <a:pt x="259" y="1632"/>
                </a:lnTo>
                <a:lnTo>
                  <a:pt x="259" y="1631"/>
                </a:lnTo>
                <a:lnTo>
                  <a:pt x="261" y="1631"/>
                </a:lnTo>
                <a:lnTo>
                  <a:pt x="261" y="1629"/>
                </a:lnTo>
                <a:lnTo>
                  <a:pt x="259" y="1629"/>
                </a:lnTo>
                <a:lnTo>
                  <a:pt x="259" y="1631"/>
                </a:lnTo>
                <a:lnTo>
                  <a:pt x="259" y="1629"/>
                </a:lnTo>
                <a:lnTo>
                  <a:pt x="259" y="1631"/>
                </a:lnTo>
                <a:lnTo>
                  <a:pt x="259" y="1629"/>
                </a:lnTo>
                <a:lnTo>
                  <a:pt x="258" y="1629"/>
                </a:lnTo>
                <a:lnTo>
                  <a:pt x="258" y="1631"/>
                </a:lnTo>
                <a:lnTo>
                  <a:pt x="258" y="1629"/>
                </a:lnTo>
                <a:lnTo>
                  <a:pt x="258" y="1631"/>
                </a:lnTo>
                <a:lnTo>
                  <a:pt x="258" y="1629"/>
                </a:lnTo>
                <a:lnTo>
                  <a:pt x="256" y="1629"/>
                </a:lnTo>
                <a:lnTo>
                  <a:pt x="256" y="1631"/>
                </a:lnTo>
                <a:lnTo>
                  <a:pt x="255" y="1631"/>
                </a:lnTo>
                <a:lnTo>
                  <a:pt x="253" y="1631"/>
                </a:lnTo>
                <a:lnTo>
                  <a:pt x="253" y="1632"/>
                </a:lnTo>
                <a:lnTo>
                  <a:pt x="251" y="1632"/>
                </a:lnTo>
                <a:lnTo>
                  <a:pt x="251" y="1634"/>
                </a:lnTo>
                <a:lnTo>
                  <a:pt x="251" y="1635"/>
                </a:lnTo>
                <a:lnTo>
                  <a:pt x="250" y="1635"/>
                </a:lnTo>
                <a:lnTo>
                  <a:pt x="248" y="1635"/>
                </a:lnTo>
                <a:lnTo>
                  <a:pt x="248" y="1637"/>
                </a:lnTo>
                <a:lnTo>
                  <a:pt x="248" y="1635"/>
                </a:lnTo>
                <a:lnTo>
                  <a:pt x="247" y="1635"/>
                </a:lnTo>
                <a:lnTo>
                  <a:pt x="247" y="1637"/>
                </a:lnTo>
                <a:lnTo>
                  <a:pt x="245" y="1637"/>
                </a:lnTo>
                <a:lnTo>
                  <a:pt x="243" y="1637"/>
                </a:lnTo>
                <a:lnTo>
                  <a:pt x="242" y="1639"/>
                </a:lnTo>
                <a:lnTo>
                  <a:pt x="242" y="1640"/>
                </a:lnTo>
                <a:lnTo>
                  <a:pt x="240" y="1640"/>
                </a:lnTo>
                <a:lnTo>
                  <a:pt x="239" y="1640"/>
                </a:lnTo>
                <a:lnTo>
                  <a:pt x="239" y="1642"/>
                </a:lnTo>
                <a:lnTo>
                  <a:pt x="237" y="1642"/>
                </a:lnTo>
                <a:lnTo>
                  <a:pt x="237" y="1640"/>
                </a:lnTo>
                <a:lnTo>
                  <a:pt x="239" y="1639"/>
                </a:lnTo>
                <a:lnTo>
                  <a:pt x="240" y="1639"/>
                </a:lnTo>
                <a:lnTo>
                  <a:pt x="240" y="1637"/>
                </a:lnTo>
                <a:lnTo>
                  <a:pt x="240" y="1635"/>
                </a:lnTo>
                <a:lnTo>
                  <a:pt x="239" y="1635"/>
                </a:lnTo>
                <a:lnTo>
                  <a:pt x="239" y="1637"/>
                </a:lnTo>
                <a:lnTo>
                  <a:pt x="239" y="1639"/>
                </a:lnTo>
                <a:lnTo>
                  <a:pt x="237" y="1639"/>
                </a:lnTo>
                <a:lnTo>
                  <a:pt x="237" y="1640"/>
                </a:lnTo>
                <a:lnTo>
                  <a:pt x="235" y="1640"/>
                </a:lnTo>
                <a:lnTo>
                  <a:pt x="235" y="1642"/>
                </a:lnTo>
                <a:lnTo>
                  <a:pt x="234" y="1642"/>
                </a:lnTo>
                <a:lnTo>
                  <a:pt x="232" y="1642"/>
                </a:lnTo>
                <a:lnTo>
                  <a:pt x="232" y="1643"/>
                </a:lnTo>
                <a:lnTo>
                  <a:pt x="231" y="1643"/>
                </a:lnTo>
                <a:lnTo>
                  <a:pt x="229" y="1643"/>
                </a:lnTo>
                <a:lnTo>
                  <a:pt x="227" y="1645"/>
                </a:lnTo>
                <a:lnTo>
                  <a:pt x="226" y="1645"/>
                </a:lnTo>
                <a:lnTo>
                  <a:pt x="224" y="1645"/>
                </a:lnTo>
                <a:lnTo>
                  <a:pt x="223" y="1645"/>
                </a:lnTo>
                <a:lnTo>
                  <a:pt x="221" y="1647"/>
                </a:lnTo>
                <a:lnTo>
                  <a:pt x="221" y="1645"/>
                </a:lnTo>
                <a:lnTo>
                  <a:pt x="219" y="1645"/>
                </a:lnTo>
                <a:lnTo>
                  <a:pt x="218" y="1645"/>
                </a:lnTo>
                <a:lnTo>
                  <a:pt x="218" y="1643"/>
                </a:lnTo>
                <a:lnTo>
                  <a:pt x="216" y="1643"/>
                </a:lnTo>
                <a:lnTo>
                  <a:pt x="216" y="1642"/>
                </a:lnTo>
                <a:lnTo>
                  <a:pt x="215" y="1642"/>
                </a:lnTo>
                <a:lnTo>
                  <a:pt x="215" y="1640"/>
                </a:lnTo>
                <a:lnTo>
                  <a:pt x="216" y="1640"/>
                </a:lnTo>
                <a:lnTo>
                  <a:pt x="216" y="1639"/>
                </a:lnTo>
                <a:lnTo>
                  <a:pt x="215" y="1639"/>
                </a:lnTo>
                <a:lnTo>
                  <a:pt x="216" y="1639"/>
                </a:lnTo>
                <a:lnTo>
                  <a:pt x="215" y="1639"/>
                </a:lnTo>
                <a:lnTo>
                  <a:pt x="215" y="1640"/>
                </a:lnTo>
                <a:lnTo>
                  <a:pt x="213" y="1640"/>
                </a:lnTo>
                <a:lnTo>
                  <a:pt x="211" y="1640"/>
                </a:lnTo>
                <a:lnTo>
                  <a:pt x="213" y="1640"/>
                </a:lnTo>
                <a:lnTo>
                  <a:pt x="213" y="1639"/>
                </a:lnTo>
                <a:lnTo>
                  <a:pt x="211" y="1639"/>
                </a:lnTo>
                <a:lnTo>
                  <a:pt x="211" y="1640"/>
                </a:lnTo>
                <a:lnTo>
                  <a:pt x="210" y="1640"/>
                </a:lnTo>
                <a:lnTo>
                  <a:pt x="208" y="1640"/>
                </a:lnTo>
                <a:lnTo>
                  <a:pt x="208" y="1642"/>
                </a:lnTo>
                <a:lnTo>
                  <a:pt x="207" y="1642"/>
                </a:lnTo>
                <a:lnTo>
                  <a:pt x="207" y="1640"/>
                </a:lnTo>
                <a:lnTo>
                  <a:pt x="205" y="1640"/>
                </a:lnTo>
                <a:lnTo>
                  <a:pt x="205" y="1642"/>
                </a:lnTo>
                <a:lnTo>
                  <a:pt x="203" y="1642"/>
                </a:lnTo>
                <a:lnTo>
                  <a:pt x="202" y="1642"/>
                </a:lnTo>
                <a:lnTo>
                  <a:pt x="200" y="1642"/>
                </a:lnTo>
                <a:lnTo>
                  <a:pt x="200" y="1643"/>
                </a:lnTo>
                <a:lnTo>
                  <a:pt x="199" y="1643"/>
                </a:lnTo>
                <a:lnTo>
                  <a:pt x="199" y="1645"/>
                </a:lnTo>
                <a:lnTo>
                  <a:pt x="197" y="1645"/>
                </a:lnTo>
                <a:lnTo>
                  <a:pt x="195" y="1645"/>
                </a:lnTo>
                <a:lnTo>
                  <a:pt x="195" y="1643"/>
                </a:lnTo>
                <a:lnTo>
                  <a:pt x="194" y="1643"/>
                </a:lnTo>
                <a:lnTo>
                  <a:pt x="194" y="1642"/>
                </a:lnTo>
                <a:lnTo>
                  <a:pt x="192" y="1642"/>
                </a:lnTo>
                <a:lnTo>
                  <a:pt x="192" y="1640"/>
                </a:lnTo>
                <a:lnTo>
                  <a:pt x="191" y="1640"/>
                </a:lnTo>
                <a:lnTo>
                  <a:pt x="191" y="1642"/>
                </a:lnTo>
                <a:lnTo>
                  <a:pt x="191" y="1640"/>
                </a:lnTo>
                <a:lnTo>
                  <a:pt x="189" y="1640"/>
                </a:lnTo>
                <a:lnTo>
                  <a:pt x="189" y="1639"/>
                </a:lnTo>
                <a:lnTo>
                  <a:pt x="187" y="1639"/>
                </a:lnTo>
                <a:lnTo>
                  <a:pt x="187" y="1637"/>
                </a:lnTo>
                <a:lnTo>
                  <a:pt x="186" y="1637"/>
                </a:lnTo>
                <a:lnTo>
                  <a:pt x="186" y="1635"/>
                </a:lnTo>
                <a:lnTo>
                  <a:pt x="186" y="1634"/>
                </a:lnTo>
                <a:lnTo>
                  <a:pt x="187" y="1634"/>
                </a:lnTo>
                <a:lnTo>
                  <a:pt x="187" y="1635"/>
                </a:lnTo>
                <a:lnTo>
                  <a:pt x="189" y="1635"/>
                </a:lnTo>
                <a:lnTo>
                  <a:pt x="189" y="1634"/>
                </a:lnTo>
                <a:lnTo>
                  <a:pt x="187" y="1634"/>
                </a:lnTo>
                <a:lnTo>
                  <a:pt x="187" y="1632"/>
                </a:lnTo>
                <a:lnTo>
                  <a:pt x="189" y="1632"/>
                </a:lnTo>
                <a:lnTo>
                  <a:pt x="189" y="1631"/>
                </a:lnTo>
                <a:lnTo>
                  <a:pt x="189" y="1629"/>
                </a:lnTo>
                <a:lnTo>
                  <a:pt x="189" y="1627"/>
                </a:lnTo>
                <a:lnTo>
                  <a:pt x="187" y="1627"/>
                </a:lnTo>
                <a:lnTo>
                  <a:pt x="187" y="1626"/>
                </a:lnTo>
                <a:lnTo>
                  <a:pt x="189" y="1626"/>
                </a:lnTo>
                <a:lnTo>
                  <a:pt x="191" y="1626"/>
                </a:lnTo>
                <a:lnTo>
                  <a:pt x="192" y="1626"/>
                </a:lnTo>
                <a:lnTo>
                  <a:pt x="194" y="1626"/>
                </a:lnTo>
                <a:lnTo>
                  <a:pt x="195" y="1626"/>
                </a:lnTo>
                <a:lnTo>
                  <a:pt x="194" y="1626"/>
                </a:lnTo>
                <a:lnTo>
                  <a:pt x="194" y="1624"/>
                </a:lnTo>
                <a:lnTo>
                  <a:pt x="192" y="1624"/>
                </a:lnTo>
                <a:lnTo>
                  <a:pt x="192" y="1626"/>
                </a:lnTo>
                <a:lnTo>
                  <a:pt x="191" y="1626"/>
                </a:lnTo>
                <a:lnTo>
                  <a:pt x="189" y="1626"/>
                </a:lnTo>
                <a:lnTo>
                  <a:pt x="187" y="1626"/>
                </a:lnTo>
                <a:lnTo>
                  <a:pt x="186" y="1626"/>
                </a:lnTo>
                <a:lnTo>
                  <a:pt x="184" y="1626"/>
                </a:lnTo>
                <a:lnTo>
                  <a:pt x="183" y="1626"/>
                </a:lnTo>
                <a:lnTo>
                  <a:pt x="181" y="1626"/>
                </a:lnTo>
                <a:lnTo>
                  <a:pt x="181" y="1624"/>
                </a:lnTo>
                <a:lnTo>
                  <a:pt x="179" y="1624"/>
                </a:lnTo>
                <a:lnTo>
                  <a:pt x="178" y="1624"/>
                </a:lnTo>
                <a:lnTo>
                  <a:pt x="178" y="1623"/>
                </a:lnTo>
                <a:lnTo>
                  <a:pt x="176" y="1623"/>
                </a:lnTo>
                <a:lnTo>
                  <a:pt x="176" y="1621"/>
                </a:lnTo>
                <a:lnTo>
                  <a:pt x="178" y="1621"/>
                </a:lnTo>
                <a:lnTo>
                  <a:pt x="178" y="1619"/>
                </a:lnTo>
                <a:lnTo>
                  <a:pt x="176" y="1619"/>
                </a:lnTo>
                <a:lnTo>
                  <a:pt x="175" y="1619"/>
                </a:lnTo>
                <a:lnTo>
                  <a:pt x="173" y="1619"/>
                </a:lnTo>
                <a:lnTo>
                  <a:pt x="173" y="1618"/>
                </a:lnTo>
                <a:lnTo>
                  <a:pt x="175" y="1618"/>
                </a:lnTo>
                <a:lnTo>
                  <a:pt x="173" y="1618"/>
                </a:lnTo>
                <a:lnTo>
                  <a:pt x="173" y="1616"/>
                </a:lnTo>
                <a:lnTo>
                  <a:pt x="175" y="1616"/>
                </a:lnTo>
                <a:lnTo>
                  <a:pt x="173" y="1616"/>
                </a:lnTo>
                <a:lnTo>
                  <a:pt x="175" y="1616"/>
                </a:lnTo>
                <a:lnTo>
                  <a:pt x="175" y="1615"/>
                </a:lnTo>
                <a:lnTo>
                  <a:pt x="175" y="1613"/>
                </a:lnTo>
                <a:lnTo>
                  <a:pt x="176" y="1613"/>
                </a:lnTo>
                <a:lnTo>
                  <a:pt x="176" y="1611"/>
                </a:lnTo>
                <a:lnTo>
                  <a:pt x="178" y="1611"/>
                </a:lnTo>
                <a:lnTo>
                  <a:pt x="178" y="1613"/>
                </a:lnTo>
                <a:lnTo>
                  <a:pt x="179" y="1613"/>
                </a:lnTo>
                <a:lnTo>
                  <a:pt x="179" y="1611"/>
                </a:lnTo>
                <a:lnTo>
                  <a:pt x="181" y="1611"/>
                </a:lnTo>
                <a:lnTo>
                  <a:pt x="181" y="1613"/>
                </a:lnTo>
                <a:lnTo>
                  <a:pt x="181" y="1611"/>
                </a:lnTo>
                <a:lnTo>
                  <a:pt x="183" y="1611"/>
                </a:lnTo>
                <a:lnTo>
                  <a:pt x="184" y="1611"/>
                </a:lnTo>
                <a:lnTo>
                  <a:pt x="186" y="1611"/>
                </a:lnTo>
                <a:lnTo>
                  <a:pt x="187" y="1611"/>
                </a:lnTo>
                <a:lnTo>
                  <a:pt x="189" y="1611"/>
                </a:lnTo>
                <a:lnTo>
                  <a:pt x="189" y="1613"/>
                </a:lnTo>
                <a:lnTo>
                  <a:pt x="191" y="1613"/>
                </a:lnTo>
                <a:lnTo>
                  <a:pt x="192" y="1613"/>
                </a:lnTo>
                <a:lnTo>
                  <a:pt x="194" y="1613"/>
                </a:lnTo>
                <a:lnTo>
                  <a:pt x="195" y="1613"/>
                </a:lnTo>
                <a:lnTo>
                  <a:pt x="195" y="1611"/>
                </a:lnTo>
                <a:lnTo>
                  <a:pt x="197" y="1611"/>
                </a:lnTo>
                <a:lnTo>
                  <a:pt x="197" y="1613"/>
                </a:lnTo>
                <a:lnTo>
                  <a:pt x="199" y="1613"/>
                </a:lnTo>
                <a:lnTo>
                  <a:pt x="199" y="1611"/>
                </a:lnTo>
                <a:lnTo>
                  <a:pt x="200" y="1611"/>
                </a:lnTo>
                <a:lnTo>
                  <a:pt x="202" y="1611"/>
                </a:lnTo>
                <a:lnTo>
                  <a:pt x="202" y="1613"/>
                </a:lnTo>
                <a:lnTo>
                  <a:pt x="203" y="1613"/>
                </a:lnTo>
                <a:lnTo>
                  <a:pt x="205" y="1613"/>
                </a:lnTo>
                <a:lnTo>
                  <a:pt x="207" y="1613"/>
                </a:lnTo>
                <a:lnTo>
                  <a:pt x="208" y="1613"/>
                </a:lnTo>
                <a:lnTo>
                  <a:pt x="210" y="1613"/>
                </a:lnTo>
                <a:lnTo>
                  <a:pt x="211" y="1611"/>
                </a:lnTo>
                <a:lnTo>
                  <a:pt x="211" y="1613"/>
                </a:lnTo>
                <a:lnTo>
                  <a:pt x="213" y="1613"/>
                </a:lnTo>
                <a:lnTo>
                  <a:pt x="215" y="1611"/>
                </a:lnTo>
                <a:lnTo>
                  <a:pt x="216" y="1611"/>
                </a:lnTo>
                <a:lnTo>
                  <a:pt x="218" y="1611"/>
                </a:lnTo>
                <a:lnTo>
                  <a:pt x="219" y="1611"/>
                </a:lnTo>
                <a:lnTo>
                  <a:pt x="219" y="1610"/>
                </a:lnTo>
                <a:lnTo>
                  <a:pt x="223" y="1610"/>
                </a:lnTo>
                <a:lnTo>
                  <a:pt x="224" y="1610"/>
                </a:lnTo>
                <a:lnTo>
                  <a:pt x="224" y="1608"/>
                </a:lnTo>
                <a:lnTo>
                  <a:pt x="223" y="1608"/>
                </a:lnTo>
                <a:lnTo>
                  <a:pt x="223" y="1610"/>
                </a:lnTo>
                <a:lnTo>
                  <a:pt x="221" y="1610"/>
                </a:lnTo>
                <a:lnTo>
                  <a:pt x="219" y="1610"/>
                </a:lnTo>
                <a:lnTo>
                  <a:pt x="218" y="1610"/>
                </a:lnTo>
                <a:lnTo>
                  <a:pt x="216" y="1610"/>
                </a:lnTo>
                <a:lnTo>
                  <a:pt x="215" y="1610"/>
                </a:lnTo>
                <a:lnTo>
                  <a:pt x="213" y="1608"/>
                </a:lnTo>
                <a:lnTo>
                  <a:pt x="211" y="1608"/>
                </a:lnTo>
                <a:lnTo>
                  <a:pt x="211" y="1610"/>
                </a:lnTo>
                <a:lnTo>
                  <a:pt x="210" y="1610"/>
                </a:lnTo>
                <a:lnTo>
                  <a:pt x="210" y="1608"/>
                </a:lnTo>
                <a:lnTo>
                  <a:pt x="210" y="1610"/>
                </a:lnTo>
                <a:lnTo>
                  <a:pt x="208" y="1610"/>
                </a:lnTo>
                <a:lnTo>
                  <a:pt x="207" y="1610"/>
                </a:lnTo>
                <a:lnTo>
                  <a:pt x="205" y="1610"/>
                </a:lnTo>
                <a:lnTo>
                  <a:pt x="203" y="1610"/>
                </a:lnTo>
                <a:lnTo>
                  <a:pt x="202" y="1610"/>
                </a:lnTo>
                <a:lnTo>
                  <a:pt x="197" y="1610"/>
                </a:lnTo>
                <a:lnTo>
                  <a:pt x="195" y="1610"/>
                </a:lnTo>
                <a:lnTo>
                  <a:pt x="194" y="1608"/>
                </a:lnTo>
                <a:lnTo>
                  <a:pt x="192" y="1608"/>
                </a:lnTo>
                <a:lnTo>
                  <a:pt x="191" y="1608"/>
                </a:lnTo>
                <a:lnTo>
                  <a:pt x="189" y="1608"/>
                </a:lnTo>
                <a:lnTo>
                  <a:pt x="187" y="1608"/>
                </a:lnTo>
                <a:lnTo>
                  <a:pt x="187" y="1610"/>
                </a:lnTo>
                <a:lnTo>
                  <a:pt x="187" y="1608"/>
                </a:lnTo>
                <a:lnTo>
                  <a:pt x="186" y="1608"/>
                </a:lnTo>
                <a:lnTo>
                  <a:pt x="184" y="1608"/>
                </a:lnTo>
                <a:lnTo>
                  <a:pt x="183" y="1610"/>
                </a:lnTo>
                <a:lnTo>
                  <a:pt x="183" y="1608"/>
                </a:lnTo>
                <a:lnTo>
                  <a:pt x="181" y="1608"/>
                </a:lnTo>
                <a:lnTo>
                  <a:pt x="181" y="1607"/>
                </a:lnTo>
                <a:lnTo>
                  <a:pt x="181" y="1605"/>
                </a:lnTo>
                <a:lnTo>
                  <a:pt x="179" y="1605"/>
                </a:lnTo>
                <a:lnTo>
                  <a:pt x="178" y="1603"/>
                </a:lnTo>
                <a:lnTo>
                  <a:pt x="178" y="1602"/>
                </a:lnTo>
                <a:lnTo>
                  <a:pt x="176" y="1602"/>
                </a:lnTo>
                <a:lnTo>
                  <a:pt x="175" y="1602"/>
                </a:lnTo>
                <a:lnTo>
                  <a:pt x="173" y="1602"/>
                </a:lnTo>
                <a:lnTo>
                  <a:pt x="171" y="1602"/>
                </a:lnTo>
                <a:lnTo>
                  <a:pt x="171" y="1600"/>
                </a:lnTo>
                <a:lnTo>
                  <a:pt x="170" y="1602"/>
                </a:lnTo>
                <a:lnTo>
                  <a:pt x="170" y="1600"/>
                </a:lnTo>
                <a:lnTo>
                  <a:pt x="168" y="1600"/>
                </a:lnTo>
                <a:lnTo>
                  <a:pt x="168" y="1599"/>
                </a:lnTo>
                <a:lnTo>
                  <a:pt x="168" y="1597"/>
                </a:lnTo>
                <a:lnTo>
                  <a:pt x="170" y="1597"/>
                </a:lnTo>
                <a:lnTo>
                  <a:pt x="170" y="1595"/>
                </a:lnTo>
                <a:lnTo>
                  <a:pt x="168" y="1595"/>
                </a:lnTo>
                <a:lnTo>
                  <a:pt x="170" y="1595"/>
                </a:lnTo>
                <a:lnTo>
                  <a:pt x="170" y="1594"/>
                </a:lnTo>
                <a:lnTo>
                  <a:pt x="171" y="1594"/>
                </a:lnTo>
                <a:lnTo>
                  <a:pt x="171" y="1592"/>
                </a:lnTo>
                <a:lnTo>
                  <a:pt x="170" y="1591"/>
                </a:lnTo>
                <a:lnTo>
                  <a:pt x="170" y="1589"/>
                </a:lnTo>
                <a:lnTo>
                  <a:pt x="171" y="1589"/>
                </a:lnTo>
                <a:lnTo>
                  <a:pt x="170" y="1589"/>
                </a:lnTo>
                <a:lnTo>
                  <a:pt x="170" y="1587"/>
                </a:lnTo>
                <a:lnTo>
                  <a:pt x="171" y="1587"/>
                </a:lnTo>
                <a:lnTo>
                  <a:pt x="173" y="1587"/>
                </a:lnTo>
                <a:lnTo>
                  <a:pt x="173" y="1589"/>
                </a:lnTo>
                <a:lnTo>
                  <a:pt x="175" y="1589"/>
                </a:lnTo>
                <a:lnTo>
                  <a:pt x="173" y="1587"/>
                </a:lnTo>
                <a:lnTo>
                  <a:pt x="175" y="1587"/>
                </a:lnTo>
                <a:lnTo>
                  <a:pt x="176" y="1589"/>
                </a:lnTo>
                <a:lnTo>
                  <a:pt x="178" y="1589"/>
                </a:lnTo>
                <a:lnTo>
                  <a:pt x="178" y="1591"/>
                </a:lnTo>
                <a:lnTo>
                  <a:pt x="178" y="1589"/>
                </a:lnTo>
                <a:lnTo>
                  <a:pt x="178" y="1591"/>
                </a:lnTo>
                <a:lnTo>
                  <a:pt x="179" y="1591"/>
                </a:lnTo>
                <a:lnTo>
                  <a:pt x="179" y="1592"/>
                </a:lnTo>
                <a:lnTo>
                  <a:pt x="181" y="1592"/>
                </a:lnTo>
                <a:lnTo>
                  <a:pt x="181" y="1594"/>
                </a:lnTo>
                <a:lnTo>
                  <a:pt x="183" y="1594"/>
                </a:lnTo>
                <a:lnTo>
                  <a:pt x="184" y="1594"/>
                </a:lnTo>
                <a:lnTo>
                  <a:pt x="184" y="1595"/>
                </a:lnTo>
                <a:lnTo>
                  <a:pt x="186" y="1595"/>
                </a:lnTo>
                <a:lnTo>
                  <a:pt x="187" y="1595"/>
                </a:lnTo>
                <a:lnTo>
                  <a:pt x="187" y="1594"/>
                </a:lnTo>
                <a:lnTo>
                  <a:pt x="187" y="1595"/>
                </a:lnTo>
                <a:lnTo>
                  <a:pt x="189" y="1595"/>
                </a:lnTo>
                <a:lnTo>
                  <a:pt x="191" y="1595"/>
                </a:lnTo>
                <a:lnTo>
                  <a:pt x="191" y="1597"/>
                </a:lnTo>
                <a:lnTo>
                  <a:pt x="192" y="1597"/>
                </a:lnTo>
                <a:lnTo>
                  <a:pt x="194" y="1597"/>
                </a:lnTo>
                <a:lnTo>
                  <a:pt x="194" y="1599"/>
                </a:lnTo>
                <a:lnTo>
                  <a:pt x="195" y="1599"/>
                </a:lnTo>
                <a:lnTo>
                  <a:pt x="197" y="1600"/>
                </a:lnTo>
                <a:lnTo>
                  <a:pt x="199" y="1599"/>
                </a:lnTo>
                <a:lnTo>
                  <a:pt x="200" y="1599"/>
                </a:lnTo>
                <a:lnTo>
                  <a:pt x="200" y="1600"/>
                </a:lnTo>
                <a:lnTo>
                  <a:pt x="202" y="1600"/>
                </a:lnTo>
                <a:lnTo>
                  <a:pt x="203" y="1600"/>
                </a:lnTo>
                <a:lnTo>
                  <a:pt x="203" y="1599"/>
                </a:lnTo>
                <a:lnTo>
                  <a:pt x="205" y="1600"/>
                </a:lnTo>
                <a:lnTo>
                  <a:pt x="207" y="1599"/>
                </a:lnTo>
                <a:lnTo>
                  <a:pt x="208" y="1599"/>
                </a:lnTo>
                <a:lnTo>
                  <a:pt x="210" y="1599"/>
                </a:lnTo>
                <a:lnTo>
                  <a:pt x="211" y="1599"/>
                </a:lnTo>
                <a:lnTo>
                  <a:pt x="213" y="1599"/>
                </a:lnTo>
                <a:lnTo>
                  <a:pt x="213" y="1597"/>
                </a:lnTo>
                <a:lnTo>
                  <a:pt x="213" y="1599"/>
                </a:lnTo>
                <a:lnTo>
                  <a:pt x="215" y="1599"/>
                </a:lnTo>
                <a:lnTo>
                  <a:pt x="215" y="1597"/>
                </a:lnTo>
                <a:lnTo>
                  <a:pt x="216" y="1599"/>
                </a:lnTo>
                <a:lnTo>
                  <a:pt x="218" y="1599"/>
                </a:lnTo>
                <a:lnTo>
                  <a:pt x="219" y="1599"/>
                </a:lnTo>
                <a:lnTo>
                  <a:pt x="219" y="1597"/>
                </a:lnTo>
                <a:lnTo>
                  <a:pt x="221" y="1599"/>
                </a:lnTo>
                <a:lnTo>
                  <a:pt x="223" y="1599"/>
                </a:lnTo>
                <a:lnTo>
                  <a:pt x="223" y="1600"/>
                </a:lnTo>
                <a:lnTo>
                  <a:pt x="223" y="1602"/>
                </a:lnTo>
                <a:lnTo>
                  <a:pt x="224" y="1602"/>
                </a:lnTo>
                <a:lnTo>
                  <a:pt x="224" y="1603"/>
                </a:lnTo>
                <a:lnTo>
                  <a:pt x="224" y="1605"/>
                </a:lnTo>
                <a:lnTo>
                  <a:pt x="224" y="1607"/>
                </a:lnTo>
                <a:lnTo>
                  <a:pt x="226" y="1607"/>
                </a:lnTo>
                <a:lnTo>
                  <a:pt x="226" y="1605"/>
                </a:lnTo>
                <a:lnTo>
                  <a:pt x="226" y="1603"/>
                </a:lnTo>
                <a:lnTo>
                  <a:pt x="226" y="1602"/>
                </a:lnTo>
                <a:lnTo>
                  <a:pt x="224" y="1602"/>
                </a:lnTo>
                <a:lnTo>
                  <a:pt x="224" y="1600"/>
                </a:lnTo>
                <a:lnTo>
                  <a:pt x="224" y="1599"/>
                </a:lnTo>
                <a:lnTo>
                  <a:pt x="226" y="1599"/>
                </a:lnTo>
                <a:lnTo>
                  <a:pt x="227" y="1599"/>
                </a:lnTo>
                <a:lnTo>
                  <a:pt x="227" y="1597"/>
                </a:lnTo>
                <a:lnTo>
                  <a:pt x="229" y="1597"/>
                </a:lnTo>
                <a:lnTo>
                  <a:pt x="231" y="1597"/>
                </a:lnTo>
                <a:lnTo>
                  <a:pt x="231" y="1595"/>
                </a:lnTo>
                <a:lnTo>
                  <a:pt x="232" y="1595"/>
                </a:lnTo>
                <a:lnTo>
                  <a:pt x="234" y="1595"/>
                </a:lnTo>
                <a:lnTo>
                  <a:pt x="235" y="1597"/>
                </a:lnTo>
                <a:lnTo>
                  <a:pt x="237" y="1595"/>
                </a:lnTo>
                <a:lnTo>
                  <a:pt x="235" y="1595"/>
                </a:lnTo>
                <a:lnTo>
                  <a:pt x="235" y="1594"/>
                </a:lnTo>
                <a:lnTo>
                  <a:pt x="235" y="1592"/>
                </a:lnTo>
                <a:lnTo>
                  <a:pt x="235" y="1591"/>
                </a:lnTo>
                <a:lnTo>
                  <a:pt x="234" y="1591"/>
                </a:lnTo>
                <a:lnTo>
                  <a:pt x="234" y="1592"/>
                </a:lnTo>
                <a:lnTo>
                  <a:pt x="232" y="1592"/>
                </a:lnTo>
                <a:lnTo>
                  <a:pt x="232" y="1591"/>
                </a:lnTo>
                <a:lnTo>
                  <a:pt x="232" y="1589"/>
                </a:lnTo>
                <a:lnTo>
                  <a:pt x="234" y="1589"/>
                </a:lnTo>
                <a:lnTo>
                  <a:pt x="235" y="1589"/>
                </a:lnTo>
                <a:lnTo>
                  <a:pt x="237" y="1589"/>
                </a:lnTo>
                <a:lnTo>
                  <a:pt x="239" y="1589"/>
                </a:lnTo>
                <a:lnTo>
                  <a:pt x="240" y="1589"/>
                </a:lnTo>
                <a:lnTo>
                  <a:pt x="240" y="1591"/>
                </a:lnTo>
                <a:lnTo>
                  <a:pt x="242" y="1591"/>
                </a:lnTo>
                <a:lnTo>
                  <a:pt x="242" y="1589"/>
                </a:lnTo>
                <a:lnTo>
                  <a:pt x="243" y="1589"/>
                </a:lnTo>
                <a:lnTo>
                  <a:pt x="245" y="1589"/>
                </a:lnTo>
                <a:lnTo>
                  <a:pt x="247" y="1589"/>
                </a:lnTo>
                <a:lnTo>
                  <a:pt x="247" y="1587"/>
                </a:lnTo>
                <a:lnTo>
                  <a:pt x="248" y="1587"/>
                </a:lnTo>
                <a:lnTo>
                  <a:pt x="250" y="1587"/>
                </a:lnTo>
                <a:lnTo>
                  <a:pt x="251" y="1587"/>
                </a:lnTo>
                <a:lnTo>
                  <a:pt x="253" y="1587"/>
                </a:lnTo>
                <a:lnTo>
                  <a:pt x="255" y="1587"/>
                </a:lnTo>
                <a:lnTo>
                  <a:pt x="256" y="1587"/>
                </a:lnTo>
                <a:lnTo>
                  <a:pt x="256" y="1589"/>
                </a:lnTo>
                <a:lnTo>
                  <a:pt x="256" y="1587"/>
                </a:lnTo>
                <a:lnTo>
                  <a:pt x="256" y="1589"/>
                </a:lnTo>
                <a:lnTo>
                  <a:pt x="258" y="1589"/>
                </a:lnTo>
                <a:lnTo>
                  <a:pt x="259" y="1589"/>
                </a:lnTo>
                <a:lnTo>
                  <a:pt x="261" y="1589"/>
                </a:lnTo>
                <a:lnTo>
                  <a:pt x="261" y="1591"/>
                </a:lnTo>
                <a:lnTo>
                  <a:pt x="261" y="1589"/>
                </a:lnTo>
                <a:lnTo>
                  <a:pt x="261" y="1591"/>
                </a:lnTo>
                <a:lnTo>
                  <a:pt x="263" y="1591"/>
                </a:lnTo>
                <a:lnTo>
                  <a:pt x="264" y="1591"/>
                </a:lnTo>
                <a:lnTo>
                  <a:pt x="266" y="1591"/>
                </a:lnTo>
                <a:lnTo>
                  <a:pt x="266" y="1592"/>
                </a:lnTo>
                <a:lnTo>
                  <a:pt x="266" y="1591"/>
                </a:lnTo>
                <a:lnTo>
                  <a:pt x="267" y="1591"/>
                </a:lnTo>
                <a:lnTo>
                  <a:pt x="266" y="1591"/>
                </a:lnTo>
                <a:lnTo>
                  <a:pt x="267" y="1591"/>
                </a:lnTo>
                <a:lnTo>
                  <a:pt x="269" y="1591"/>
                </a:lnTo>
                <a:lnTo>
                  <a:pt x="269" y="1592"/>
                </a:lnTo>
                <a:lnTo>
                  <a:pt x="267" y="1592"/>
                </a:lnTo>
                <a:lnTo>
                  <a:pt x="269" y="1592"/>
                </a:lnTo>
                <a:lnTo>
                  <a:pt x="271" y="1592"/>
                </a:lnTo>
                <a:lnTo>
                  <a:pt x="272" y="1592"/>
                </a:lnTo>
                <a:lnTo>
                  <a:pt x="274" y="1592"/>
                </a:lnTo>
                <a:lnTo>
                  <a:pt x="275" y="1591"/>
                </a:lnTo>
                <a:lnTo>
                  <a:pt x="277" y="1591"/>
                </a:lnTo>
                <a:lnTo>
                  <a:pt x="277" y="1589"/>
                </a:lnTo>
                <a:lnTo>
                  <a:pt x="279" y="1589"/>
                </a:lnTo>
                <a:lnTo>
                  <a:pt x="280" y="1589"/>
                </a:lnTo>
                <a:lnTo>
                  <a:pt x="282" y="1589"/>
                </a:lnTo>
                <a:lnTo>
                  <a:pt x="283" y="1589"/>
                </a:lnTo>
                <a:lnTo>
                  <a:pt x="283" y="1587"/>
                </a:lnTo>
                <a:lnTo>
                  <a:pt x="285" y="1587"/>
                </a:lnTo>
                <a:lnTo>
                  <a:pt x="287" y="1587"/>
                </a:lnTo>
                <a:lnTo>
                  <a:pt x="287" y="1586"/>
                </a:lnTo>
                <a:lnTo>
                  <a:pt x="288" y="1586"/>
                </a:lnTo>
                <a:lnTo>
                  <a:pt x="290" y="1586"/>
                </a:lnTo>
                <a:lnTo>
                  <a:pt x="290" y="1584"/>
                </a:lnTo>
                <a:lnTo>
                  <a:pt x="291" y="1584"/>
                </a:lnTo>
                <a:lnTo>
                  <a:pt x="293" y="1584"/>
                </a:lnTo>
                <a:lnTo>
                  <a:pt x="295" y="1584"/>
                </a:lnTo>
                <a:lnTo>
                  <a:pt x="296" y="1584"/>
                </a:lnTo>
                <a:lnTo>
                  <a:pt x="298" y="1584"/>
                </a:lnTo>
                <a:lnTo>
                  <a:pt x="299" y="1584"/>
                </a:lnTo>
                <a:lnTo>
                  <a:pt x="299" y="1586"/>
                </a:lnTo>
                <a:lnTo>
                  <a:pt x="299" y="1584"/>
                </a:lnTo>
                <a:lnTo>
                  <a:pt x="299" y="1586"/>
                </a:lnTo>
                <a:lnTo>
                  <a:pt x="301" y="1586"/>
                </a:lnTo>
                <a:lnTo>
                  <a:pt x="303" y="1586"/>
                </a:lnTo>
                <a:lnTo>
                  <a:pt x="301" y="1586"/>
                </a:lnTo>
                <a:lnTo>
                  <a:pt x="301" y="1587"/>
                </a:lnTo>
                <a:lnTo>
                  <a:pt x="303" y="1587"/>
                </a:lnTo>
                <a:lnTo>
                  <a:pt x="301" y="1587"/>
                </a:lnTo>
                <a:lnTo>
                  <a:pt x="299" y="1587"/>
                </a:lnTo>
                <a:lnTo>
                  <a:pt x="298" y="1589"/>
                </a:lnTo>
                <a:lnTo>
                  <a:pt x="296" y="1591"/>
                </a:lnTo>
                <a:lnTo>
                  <a:pt x="298" y="1591"/>
                </a:lnTo>
                <a:lnTo>
                  <a:pt x="298" y="1589"/>
                </a:lnTo>
                <a:lnTo>
                  <a:pt x="299" y="1589"/>
                </a:lnTo>
                <a:lnTo>
                  <a:pt x="301" y="1589"/>
                </a:lnTo>
                <a:lnTo>
                  <a:pt x="303" y="1589"/>
                </a:lnTo>
                <a:lnTo>
                  <a:pt x="303" y="1587"/>
                </a:lnTo>
                <a:lnTo>
                  <a:pt x="303" y="1589"/>
                </a:lnTo>
                <a:lnTo>
                  <a:pt x="304" y="1589"/>
                </a:lnTo>
                <a:lnTo>
                  <a:pt x="304" y="1587"/>
                </a:lnTo>
                <a:lnTo>
                  <a:pt x="306" y="1587"/>
                </a:lnTo>
                <a:lnTo>
                  <a:pt x="307" y="1587"/>
                </a:lnTo>
                <a:lnTo>
                  <a:pt x="307" y="1589"/>
                </a:lnTo>
                <a:lnTo>
                  <a:pt x="309" y="1589"/>
                </a:lnTo>
                <a:lnTo>
                  <a:pt x="311" y="1589"/>
                </a:lnTo>
                <a:lnTo>
                  <a:pt x="311" y="1587"/>
                </a:lnTo>
                <a:lnTo>
                  <a:pt x="312" y="1587"/>
                </a:lnTo>
                <a:lnTo>
                  <a:pt x="312" y="1586"/>
                </a:lnTo>
                <a:lnTo>
                  <a:pt x="312" y="1584"/>
                </a:lnTo>
                <a:lnTo>
                  <a:pt x="314" y="1584"/>
                </a:lnTo>
                <a:lnTo>
                  <a:pt x="314" y="1583"/>
                </a:lnTo>
                <a:lnTo>
                  <a:pt x="315" y="1583"/>
                </a:lnTo>
                <a:lnTo>
                  <a:pt x="317" y="1583"/>
                </a:lnTo>
                <a:lnTo>
                  <a:pt x="317" y="1581"/>
                </a:lnTo>
                <a:lnTo>
                  <a:pt x="319" y="1581"/>
                </a:lnTo>
                <a:lnTo>
                  <a:pt x="317" y="1581"/>
                </a:lnTo>
                <a:lnTo>
                  <a:pt x="317" y="1579"/>
                </a:lnTo>
                <a:lnTo>
                  <a:pt x="319" y="1579"/>
                </a:lnTo>
                <a:lnTo>
                  <a:pt x="320" y="1579"/>
                </a:lnTo>
                <a:lnTo>
                  <a:pt x="322" y="1579"/>
                </a:lnTo>
                <a:lnTo>
                  <a:pt x="322" y="1578"/>
                </a:lnTo>
                <a:lnTo>
                  <a:pt x="322" y="1576"/>
                </a:lnTo>
                <a:lnTo>
                  <a:pt x="323" y="1576"/>
                </a:lnTo>
                <a:lnTo>
                  <a:pt x="325" y="1575"/>
                </a:lnTo>
                <a:lnTo>
                  <a:pt x="325" y="1573"/>
                </a:lnTo>
                <a:lnTo>
                  <a:pt x="327" y="1571"/>
                </a:lnTo>
                <a:lnTo>
                  <a:pt x="327" y="1570"/>
                </a:lnTo>
                <a:lnTo>
                  <a:pt x="328" y="1570"/>
                </a:lnTo>
                <a:lnTo>
                  <a:pt x="328" y="1568"/>
                </a:lnTo>
                <a:lnTo>
                  <a:pt x="327" y="1568"/>
                </a:lnTo>
                <a:lnTo>
                  <a:pt x="328" y="1568"/>
                </a:lnTo>
                <a:lnTo>
                  <a:pt x="328" y="1567"/>
                </a:lnTo>
                <a:lnTo>
                  <a:pt x="327" y="1567"/>
                </a:lnTo>
                <a:lnTo>
                  <a:pt x="327" y="1565"/>
                </a:lnTo>
                <a:lnTo>
                  <a:pt x="328" y="1565"/>
                </a:lnTo>
                <a:lnTo>
                  <a:pt x="328" y="1563"/>
                </a:lnTo>
                <a:lnTo>
                  <a:pt x="330" y="1562"/>
                </a:lnTo>
                <a:lnTo>
                  <a:pt x="330" y="1563"/>
                </a:lnTo>
                <a:lnTo>
                  <a:pt x="330" y="1565"/>
                </a:lnTo>
                <a:lnTo>
                  <a:pt x="328" y="1565"/>
                </a:lnTo>
                <a:lnTo>
                  <a:pt x="328" y="1567"/>
                </a:lnTo>
                <a:lnTo>
                  <a:pt x="330" y="1565"/>
                </a:lnTo>
                <a:lnTo>
                  <a:pt x="330" y="1567"/>
                </a:lnTo>
                <a:lnTo>
                  <a:pt x="331" y="1565"/>
                </a:lnTo>
                <a:lnTo>
                  <a:pt x="333" y="1565"/>
                </a:lnTo>
                <a:lnTo>
                  <a:pt x="335" y="1565"/>
                </a:lnTo>
                <a:lnTo>
                  <a:pt x="336" y="1565"/>
                </a:lnTo>
                <a:lnTo>
                  <a:pt x="338" y="1565"/>
                </a:lnTo>
                <a:lnTo>
                  <a:pt x="338" y="1563"/>
                </a:lnTo>
                <a:lnTo>
                  <a:pt x="338" y="1562"/>
                </a:lnTo>
                <a:lnTo>
                  <a:pt x="336" y="1562"/>
                </a:lnTo>
                <a:lnTo>
                  <a:pt x="336" y="1560"/>
                </a:lnTo>
                <a:lnTo>
                  <a:pt x="336" y="1559"/>
                </a:lnTo>
                <a:lnTo>
                  <a:pt x="335" y="1559"/>
                </a:lnTo>
                <a:lnTo>
                  <a:pt x="335" y="1557"/>
                </a:lnTo>
                <a:lnTo>
                  <a:pt x="336" y="1557"/>
                </a:lnTo>
                <a:lnTo>
                  <a:pt x="338" y="1557"/>
                </a:lnTo>
                <a:lnTo>
                  <a:pt x="336" y="1557"/>
                </a:lnTo>
                <a:lnTo>
                  <a:pt x="336" y="1559"/>
                </a:lnTo>
                <a:lnTo>
                  <a:pt x="338" y="1559"/>
                </a:lnTo>
                <a:lnTo>
                  <a:pt x="338" y="1557"/>
                </a:lnTo>
                <a:lnTo>
                  <a:pt x="338" y="1559"/>
                </a:lnTo>
                <a:lnTo>
                  <a:pt x="339" y="1559"/>
                </a:lnTo>
                <a:lnTo>
                  <a:pt x="341" y="1559"/>
                </a:lnTo>
                <a:lnTo>
                  <a:pt x="343" y="1559"/>
                </a:lnTo>
                <a:lnTo>
                  <a:pt x="343" y="1560"/>
                </a:lnTo>
                <a:lnTo>
                  <a:pt x="344" y="1560"/>
                </a:lnTo>
                <a:lnTo>
                  <a:pt x="344" y="1559"/>
                </a:lnTo>
                <a:lnTo>
                  <a:pt x="346" y="1557"/>
                </a:lnTo>
                <a:lnTo>
                  <a:pt x="347" y="1557"/>
                </a:lnTo>
                <a:lnTo>
                  <a:pt x="347" y="1555"/>
                </a:lnTo>
                <a:lnTo>
                  <a:pt x="349" y="1554"/>
                </a:lnTo>
                <a:lnTo>
                  <a:pt x="351" y="1554"/>
                </a:lnTo>
                <a:lnTo>
                  <a:pt x="351" y="1552"/>
                </a:lnTo>
                <a:lnTo>
                  <a:pt x="352" y="1552"/>
                </a:lnTo>
                <a:lnTo>
                  <a:pt x="352" y="1551"/>
                </a:lnTo>
                <a:lnTo>
                  <a:pt x="354" y="1551"/>
                </a:lnTo>
                <a:lnTo>
                  <a:pt x="354" y="1549"/>
                </a:lnTo>
                <a:lnTo>
                  <a:pt x="355" y="1549"/>
                </a:lnTo>
                <a:lnTo>
                  <a:pt x="355" y="1547"/>
                </a:lnTo>
                <a:lnTo>
                  <a:pt x="355" y="1546"/>
                </a:lnTo>
                <a:lnTo>
                  <a:pt x="355" y="1547"/>
                </a:lnTo>
                <a:lnTo>
                  <a:pt x="357" y="1547"/>
                </a:lnTo>
                <a:lnTo>
                  <a:pt x="359" y="1547"/>
                </a:lnTo>
                <a:lnTo>
                  <a:pt x="360" y="1547"/>
                </a:lnTo>
                <a:lnTo>
                  <a:pt x="360" y="1549"/>
                </a:lnTo>
                <a:lnTo>
                  <a:pt x="360" y="1547"/>
                </a:lnTo>
                <a:lnTo>
                  <a:pt x="362" y="1547"/>
                </a:lnTo>
                <a:lnTo>
                  <a:pt x="363" y="1549"/>
                </a:lnTo>
                <a:lnTo>
                  <a:pt x="365" y="1549"/>
                </a:lnTo>
                <a:lnTo>
                  <a:pt x="367" y="1549"/>
                </a:lnTo>
                <a:lnTo>
                  <a:pt x="367" y="1547"/>
                </a:lnTo>
                <a:lnTo>
                  <a:pt x="368" y="1547"/>
                </a:lnTo>
                <a:lnTo>
                  <a:pt x="370" y="1547"/>
                </a:lnTo>
                <a:lnTo>
                  <a:pt x="371" y="1547"/>
                </a:lnTo>
                <a:lnTo>
                  <a:pt x="371" y="1549"/>
                </a:lnTo>
                <a:lnTo>
                  <a:pt x="373" y="1549"/>
                </a:lnTo>
                <a:lnTo>
                  <a:pt x="375" y="1549"/>
                </a:lnTo>
                <a:lnTo>
                  <a:pt x="376" y="1549"/>
                </a:lnTo>
                <a:lnTo>
                  <a:pt x="376" y="1547"/>
                </a:lnTo>
                <a:lnTo>
                  <a:pt x="378" y="1547"/>
                </a:lnTo>
                <a:lnTo>
                  <a:pt x="379" y="1547"/>
                </a:lnTo>
                <a:lnTo>
                  <a:pt x="379" y="1546"/>
                </a:lnTo>
                <a:lnTo>
                  <a:pt x="381" y="1546"/>
                </a:lnTo>
                <a:lnTo>
                  <a:pt x="381" y="1544"/>
                </a:lnTo>
                <a:lnTo>
                  <a:pt x="383" y="1544"/>
                </a:lnTo>
                <a:lnTo>
                  <a:pt x="383" y="1543"/>
                </a:lnTo>
                <a:lnTo>
                  <a:pt x="383" y="1541"/>
                </a:lnTo>
                <a:lnTo>
                  <a:pt x="383" y="1539"/>
                </a:lnTo>
                <a:lnTo>
                  <a:pt x="381" y="1538"/>
                </a:lnTo>
                <a:lnTo>
                  <a:pt x="383" y="1536"/>
                </a:lnTo>
                <a:lnTo>
                  <a:pt x="383" y="1538"/>
                </a:lnTo>
                <a:close/>
                <a:moveTo>
                  <a:pt x="1077" y="1533"/>
                </a:moveTo>
                <a:lnTo>
                  <a:pt x="1077" y="1531"/>
                </a:lnTo>
                <a:lnTo>
                  <a:pt x="1079" y="1531"/>
                </a:lnTo>
                <a:lnTo>
                  <a:pt x="1077" y="1531"/>
                </a:lnTo>
                <a:lnTo>
                  <a:pt x="1077" y="1533"/>
                </a:lnTo>
                <a:close/>
                <a:moveTo>
                  <a:pt x="943" y="1528"/>
                </a:moveTo>
                <a:lnTo>
                  <a:pt x="943" y="1530"/>
                </a:lnTo>
                <a:lnTo>
                  <a:pt x="943" y="1528"/>
                </a:lnTo>
                <a:close/>
                <a:moveTo>
                  <a:pt x="1064" y="1527"/>
                </a:moveTo>
                <a:lnTo>
                  <a:pt x="1064" y="1525"/>
                </a:lnTo>
                <a:lnTo>
                  <a:pt x="1064" y="1527"/>
                </a:lnTo>
                <a:close/>
                <a:moveTo>
                  <a:pt x="1071" y="1527"/>
                </a:moveTo>
                <a:lnTo>
                  <a:pt x="1069" y="1527"/>
                </a:lnTo>
                <a:lnTo>
                  <a:pt x="1069" y="1525"/>
                </a:lnTo>
                <a:lnTo>
                  <a:pt x="1071" y="1525"/>
                </a:lnTo>
                <a:lnTo>
                  <a:pt x="1071" y="1527"/>
                </a:lnTo>
                <a:close/>
                <a:moveTo>
                  <a:pt x="1074" y="1527"/>
                </a:moveTo>
                <a:lnTo>
                  <a:pt x="1074" y="1528"/>
                </a:lnTo>
                <a:lnTo>
                  <a:pt x="1074" y="1530"/>
                </a:lnTo>
                <a:lnTo>
                  <a:pt x="1072" y="1530"/>
                </a:lnTo>
                <a:lnTo>
                  <a:pt x="1071" y="1530"/>
                </a:lnTo>
                <a:lnTo>
                  <a:pt x="1071" y="1531"/>
                </a:lnTo>
                <a:lnTo>
                  <a:pt x="1072" y="1531"/>
                </a:lnTo>
                <a:lnTo>
                  <a:pt x="1072" y="1530"/>
                </a:lnTo>
                <a:lnTo>
                  <a:pt x="1074" y="1530"/>
                </a:lnTo>
                <a:lnTo>
                  <a:pt x="1074" y="1528"/>
                </a:lnTo>
                <a:lnTo>
                  <a:pt x="1075" y="1528"/>
                </a:lnTo>
                <a:lnTo>
                  <a:pt x="1077" y="1528"/>
                </a:lnTo>
                <a:lnTo>
                  <a:pt x="1077" y="1527"/>
                </a:lnTo>
                <a:lnTo>
                  <a:pt x="1079" y="1527"/>
                </a:lnTo>
                <a:lnTo>
                  <a:pt x="1079" y="1528"/>
                </a:lnTo>
                <a:lnTo>
                  <a:pt x="1079" y="1530"/>
                </a:lnTo>
                <a:lnTo>
                  <a:pt x="1077" y="1530"/>
                </a:lnTo>
                <a:lnTo>
                  <a:pt x="1075" y="1530"/>
                </a:lnTo>
                <a:lnTo>
                  <a:pt x="1077" y="1530"/>
                </a:lnTo>
                <a:lnTo>
                  <a:pt x="1077" y="1531"/>
                </a:lnTo>
                <a:lnTo>
                  <a:pt x="1075" y="1531"/>
                </a:lnTo>
                <a:lnTo>
                  <a:pt x="1075" y="1533"/>
                </a:lnTo>
                <a:lnTo>
                  <a:pt x="1074" y="1533"/>
                </a:lnTo>
                <a:lnTo>
                  <a:pt x="1072" y="1533"/>
                </a:lnTo>
                <a:lnTo>
                  <a:pt x="1072" y="1535"/>
                </a:lnTo>
                <a:lnTo>
                  <a:pt x="1072" y="1536"/>
                </a:lnTo>
                <a:lnTo>
                  <a:pt x="1071" y="1536"/>
                </a:lnTo>
                <a:lnTo>
                  <a:pt x="1069" y="1536"/>
                </a:lnTo>
                <a:lnTo>
                  <a:pt x="1069" y="1538"/>
                </a:lnTo>
                <a:lnTo>
                  <a:pt x="1069" y="1539"/>
                </a:lnTo>
                <a:lnTo>
                  <a:pt x="1067" y="1539"/>
                </a:lnTo>
                <a:lnTo>
                  <a:pt x="1067" y="1541"/>
                </a:lnTo>
                <a:lnTo>
                  <a:pt x="1067" y="1543"/>
                </a:lnTo>
                <a:lnTo>
                  <a:pt x="1067" y="1544"/>
                </a:lnTo>
                <a:lnTo>
                  <a:pt x="1066" y="1546"/>
                </a:lnTo>
                <a:lnTo>
                  <a:pt x="1066" y="1547"/>
                </a:lnTo>
                <a:lnTo>
                  <a:pt x="1064" y="1547"/>
                </a:lnTo>
                <a:lnTo>
                  <a:pt x="1064" y="1549"/>
                </a:lnTo>
                <a:lnTo>
                  <a:pt x="1063" y="1549"/>
                </a:lnTo>
                <a:lnTo>
                  <a:pt x="1063" y="1551"/>
                </a:lnTo>
                <a:lnTo>
                  <a:pt x="1061" y="1551"/>
                </a:lnTo>
                <a:lnTo>
                  <a:pt x="1061" y="1549"/>
                </a:lnTo>
                <a:lnTo>
                  <a:pt x="1059" y="1547"/>
                </a:lnTo>
                <a:lnTo>
                  <a:pt x="1061" y="1547"/>
                </a:lnTo>
                <a:lnTo>
                  <a:pt x="1061" y="1546"/>
                </a:lnTo>
                <a:lnTo>
                  <a:pt x="1059" y="1544"/>
                </a:lnTo>
                <a:lnTo>
                  <a:pt x="1061" y="1544"/>
                </a:lnTo>
                <a:lnTo>
                  <a:pt x="1061" y="1543"/>
                </a:lnTo>
                <a:lnTo>
                  <a:pt x="1059" y="1543"/>
                </a:lnTo>
                <a:lnTo>
                  <a:pt x="1061" y="1541"/>
                </a:lnTo>
                <a:lnTo>
                  <a:pt x="1061" y="1539"/>
                </a:lnTo>
                <a:lnTo>
                  <a:pt x="1063" y="1539"/>
                </a:lnTo>
                <a:lnTo>
                  <a:pt x="1061" y="1539"/>
                </a:lnTo>
                <a:lnTo>
                  <a:pt x="1061" y="1538"/>
                </a:lnTo>
                <a:lnTo>
                  <a:pt x="1063" y="1538"/>
                </a:lnTo>
                <a:lnTo>
                  <a:pt x="1064" y="1536"/>
                </a:lnTo>
                <a:lnTo>
                  <a:pt x="1063" y="1536"/>
                </a:lnTo>
                <a:lnTo>
                  <a:pt x="1061" y="1536"/>
                </a:lnTo>
                <a:lnTo>
                  <a:pt x="1061" y="1538"/>
                </a:lnTo>
                <a:lnTo>
                  <a:pt x="1059" y="1538"/>
                </a:lnTo>
                <a:lnTo>
                  <a:pt x="1058" y="1538"/>
                </a:lnTo>
                <a:lnTo>
                  <a:pt x="1058" y="1536"/>
                </a:lnTo>
                <a:lnTo>
                  <a:pt x="1059" y="1536"/>
                </a:lnTo>
                <a:lnTo>
                  <a:pt x="1059" y="1535"/>
                </a:lnTo>
                <a:lnTo>
                  <a:pt x="1061" y="1535"/>
                </a:lnTo>
                <a:lnTo>
                  <a:pt x="1061" y="1533"/>
                </a:lnTo>
                <a:lnTo>
                  <a:pt x="1063" y="1533"/>
                </a:lnTo>
                <a:lnTo>
                  <a:pt x="1064" y="1533"/>
                </a:lnTo>
                <a:lnTo>
                  <a:pt x="1066" y="1533"/>
                </a:lnTo>
                <a:lnTo>
                  <a:pt x="1067" y="1533"/>
                </a:lnTo>
                <a:lnTo>
                  <a:pt x="1067" y="1531"/>
                </a:lnTo>
                <a:lnTo>
                  <a:pt x="1066" y="1531"/>
                </a:lnTo>
                <a:lnTo>
                  <a:pt x="1064" y="1531"/>
                </a:lnTo>
                <a:lnTo>
                  <a:pt x="1064" y="1533"/>
                </a:lnTo>
                <a:lnTo>
                  <a:pt x="1063" y="1533"/>
                </a:lnTo>
                <a:lnTo>
                  <a:pt x="1061" y="1533"/>
                </a:lnTo>
                <a:lnTo>
                  <a:pt x="1061" y="1531"/>
                </a:lnTo>
                <a:lnTo>
                  <a:pt x="1059" y="1530"/>
                </a:lnTo>
                <a:lnTo>
                  <a:pt x="1059" y="1528"/>
                </a:lnTo>
                <a:lnTo>
                  <a:pt x="1061" y="1528"/>
                </a:lnTo>
                <a:lnTo>
                  <a:pt x="1063" y="1528"/>
                </a:lnTo>
                <a:lnTo>
                  <a:pt x="1063" y="1527"/>
                </a:lnTo>
                <a:lnTo>
                  <a:pt x="1064" y="1527"/>
                </a:lnTo>
                <a:lnTo>
                  <a:pt x="1066" y="1527"/>
                </a:lnTo>
                <a:lnTo>
                  <a:pt x="1067" y="1527"/>
                </a:lnTo>
                <a:lnTo>
                  <a:pt x="1069" y="1527"/>
                </a:lnTo>
                <a:lnTo>
                  <a:pt x="1071" y="1527"/>
                </a:lnTo>
                <a:lnTo>
                  <a:pt x="1072" y="1527"/>
                </a:lnTo>
                <a:lnTo>
                  <a:pt x="1072" y="1525"/>
                </a:lnTo>
                <a:lnTo>
                  <a:pt x="1074" y="1525"/>
                </a:lnTo>
                <a:lnTo>
                  <a:pt x="1074" y="1527"/>
                </a:lnTo>
                <a:close/>
                <a:moveTo>
                  <a:pt x="859" y="1527"/>
                </a:moveTo>
                <a:lnTo>
                  <a:pt x="859" y="1525"/>
                </a:lnTo>
                <a:lnTo>
                  <a:pt x="859" y="1527"/>
                </a:lnTo>
                <a:close/>
                <a:moveTo>
                  <a:pt x="1075" y="1525"/>
                </a:moveTo>
                <a:lnTo>
                  <a:pt x="1075" y="1527"/>
                </a:lnTo>
                <a:lnTo>
                  <a:pt x="1075" y="1525"/>
                </a:lnTo>
                <a:lnTo>
                  <a:pt x="1077" y="1525"/>
                </a:lnTo>
                <a:lnTo>
                  <a:pt x="1075" y="1525"/>
                </a:lnTo>
                <a:close/>
                <a:moveTo>
                  <a:pt x="1021" y="1523"/>
                </a:moveTo>
                <a:lnTo>
                  <a:pt x="1019" y="1523"/>
                </a:lnTo>
                <a:lnTo>
                  <a:pt x="1019" y="1522"/>
                </a:lnTo>
                <a:lnTo>
                  <a:pt x="1019" y="1520"/>
                </a:lnTo>
                <a:lnTo>
                  <a:pt x="1021" y="1520"/>
                </a:lnTo>
                <a:lnTo>
                  <a:pt x="1021" y="1522"/>
                </a:lnTo>
                <a:lnTo>
                  <a:pt x="1021" y="1523"/>
                </a:lnTo>
                <a:close/>
                <a:moveTo>
                  <a:pt x="1019" y="1520"/>
                </a:moveTo>
                <a:lnTo>
                  <a:pt x="1018" y="1520"/>
                </a:lnTo>
                <a:lnTo>
                  <a:pt x="1019" y="1520"/>
                </a:lnTo>
                <a:close/>
                <a:moveTo>
                  <a:pt x="152" y="1519"/>
                </a:moveTo>
                <a:lnTo>
                  <a:pt x="152" y="1520"/>
                </a:lnTo>
                <a:lnTo>
                  <a:pt x="154" y="1520"/>
                </a:lnTo>
                <a:lnTo>
                  <a:pt x="154" y="1522"/>
                </a:lnTo>
                <a:lnTo>
                  <a:pt x="154" y="1523"/>
                </a:lnTo>
                <a:lnTo>
                  <a:pt x="155" y="1523"/>
                </a:lnTo>
                <a:lnTo>
                  <a:pt x="154" y="1523"/>
                </a:lnTo>
                <a:lnTo>
                  <a:pt x="152" y="1523"/>
                </a:lnTo>
                <a:lnTo>
                  <a:pt x="151" y="1523"/>
                </a:lnTo>
                <a:lnTo>
                  <a:pt x="151" y="1522"/>
                </a:lnTo>
                <a:lnTo>
                  <a:pt x="149" y="1522"/>
                </a:lnTo>
                <a:lnTo>
                  <a:pt x="151" y="1522"/>
                </a:lnTo>
                <a:lnTo>
                  <a:pt x="151" y="1520"/>
                </a:lnTo>
                <a:lnTo>
                  <a:pt x="152" y="1520"/>
                </a:lnTo>
                <a:lnTo>
                  <a:pt x="151" y="1519"/>
                </a:lnTo>
                <a:lnTo>
                  <a:pt x="152" y="1519"/>
                </a:lnTo>
                <a:close/>
                <a:moveTo>
                  <a:pt x="973" y="1515"/>
                </a:moveTo>
                <a:lnTo>
                  <a:pt x="973" y="1517"/>
                </a:lnTo>
                <a:lnTo>
                  <a:pt x="971" y="1517"/>
                </a:lnTo>
                <a:lnTo>
                  <a:pt x="971" y="1515"/>
                </a:lnTo>
                <a:lnTo>
                  <a:pt x="973" y="1515"/>
                </a:lnTo>
                <a:close/>
                <a:moveTo>
                  <a:pt x="1160" y="1517"/>
                </a:moveTo>
                <a:lnTo>
                  <a:pt x="1162" y="1519"/>
                </a:lnTo>
                <a:lnTo>
                  <a:pt x="1163" y="1519"/>
                </a:lnTo>
                <a:lnTo>
                  <a:pt x="1163" y="1520"/>
                </a:lnTo>
                <a:lnTo>
                  <a:pt x="1165" y="1520"/>
                </a:lnTo>
                <a:lnTo>
                  <a:pt x="1165" y="1522"/>
                </a:lnTo>
                <a:lnTo>
                  <a:pt x="1167" y="1522"/>
                </a:lnTo>
                <a:lnTo>
                  <a:pt x="1167" y="1523"/>
                </a:lnTo>
                <a:lnTo>
                  <a:pt x="1168" y="1523"/>
                </a:lnTo>
                <a:lnTo>
                  <a:pt x="1170" y="1523"/>
                </a:lnTo>
                <a:lnTo>
                  <a:pt x="1170" y="1525"/>
                </a:lnTo>
                <a:lnTo>
                  <a:pt x="1171" y="1525"/>
                </a:lnTo>
                <a:lnTo>
                  <a:pt x="1171" y="1527"/>
                </a:lnTo>
                <a:lnTo>
                  <a:pt x="1173" y="1527"/>
                </a:lnTo>
                <a:lnTo>
                  <a:pt x="1173" y="1525"/>
                </a:lnTo>
                <a:lnTo>
                  <a:pt x="1175" y="1525"/>
                </a:lnTo>
                <a:lnTo>
                  <a:pt x="1176" y="1525"/>
                </a:lnTo>
                <a:lnTo>
                  <a:pt x="1176" y="1523"/>
                </a:lnTo>
                <a:lnTo>
                  <a:pt x="1178" y="1523"/>
                </a:lnTo>
                <a:lnTo>
                  <a:pt x="1179" y="1523"/>
                </a:lnTo>
                <a:lnTo>
                  <a:pt x="1181" y="1523"/>
                </a:lnTo>
                <a:lnTo>
                  <a:pt x="1183" y="1525"/>
                </a:lnTo>
                <a:lnTo>
                  <a:pt x="1184" y="1525"/>
                </a:lnTo>
                <a:lnTo>
                  <a:pt x="1184" y="1523"/>
                </a:lnTo>
                <a:lnTo>
                  <a:pt x="1184" y="1522"/>
                </a:lnTo>
                <a:lnTo>
                  <a:pt x="1186" y="1522"/>
                </a:lnTo>
                <a:lnTo>
                  <a:pt x="1186" y="1520"/>
                </a:lnTo>
                <a:lnTo>
                  <a:pt x="1187" y="1520"/>
                </a:lnTo>
                <a:lnTo>
                  <a:pt x="1187" y="1519"/>
                </a:lnTo>
                <a:lnTo>
                  <a:pt x="1189" y="1520"/>
                </a:lnTo>
                <a:lnTo>
                  <a:pt x="1191" y="1520"/>
                </a:lnTo>
                <a:lnTo>
                  <a:pt x="1191" y="1522"/>
                </a:lnTo>
                <a:lnTo>
                  <a:pt x="1191" y="1523"/>
                </a:lnTo>
                <a:lnTo>
                  <a:pt x="1192" y="1523"/>
                </a:lnTo>
                <a:lnTo>
                  <a:pt x="1192" y="1525"/>
                </a:lnTo>
                <a:lnTo>
                  <a:pt x="1192" y="1527"/>
                </a:lnTo>
                <a:lnTo>
                  <a:pt x="1194" y="1527"/>
                </a:lnTo>
                <a:lnTo>
                  <a:pt x="1194" y="1528"/>
                </a:lnTo>
                <a:lnTo>
                  <a:pt x="1194" y="1530"/>
                </a:lnTo>
                <a:lnTo>
                  <a:pt x="1194" y="1531"/>
                </a:lnTo>
                <a:lnTo>
                  <a:pt x="1195" y="1531"/>
                </a:lnTo>
                <a:lnTo>
                  <a:pt x="1195" y="1533"/>
                </a:lnTo>
                <a:lnTo>
                  <a:pt x="1197" y="1535"/>
                </a:lnTo>
                <a:lnTo>
                  <a:pt x="1197" y="1536"/>
                </a:lnTo>
                <a:lnTo>
                  <a:pt x="1199" y="1536"/>
                </a:lnTo>
                <a:lnTo>
                  <a:pt x="1199" y="1538"/>
                </a:lnTo>
                <a:lnTo>
                  <a:pt x="1200" y="1538"/>
                </a:lnTo>
                <a:lnTo>
                  <a:pt x="1200" y="1539"/>
                </a:lnTo>
                <a:lnTo>
                  <a:pt x="1202" y="1539"/>
                </a:lnTo>
                <a:lnTo>
                  <a:pt x="1202" y="1541"/>
                </a:lnTo>
                <a:lnTo>
                  <a:pt x="1203" y="1541"/>
                </a:lnTo>
                <a:lnTo>
                  <a:pt x="1205" y="1543"/>
                </a:lnTo>
                <a:lnTo>
                  <a:pt x="1207" y="1543"/>
                </a:lnTo>
                <a:lnTo>
                  <a:pt x="1207" y="1544"/>
                </a:lnTo>
                <a:lnTo>
                  <a:pt x="1208" y="1544"/>
                </a:lnTo>
                <a:lnTo>
                  <a:pt x="1208" y="1546"/>
                </a:lnTo>
                <a:lnTo>
                  <a:pt x="1210" y="1546"/>
                </a:lnTo>
                <a:lnTo>
                  <a:pt x="1210" y="1547"/>
                </a:lnTo>
                <a:lnTo>
                  <a:pt x="1211" y="1547"/>
                </a:lnTo>
                <a:lnTo>
                  <a:pt x="1211" y="1549"/>
                </a:lnTo>
                <a:lnTo>
                  <a:pt x="1213" y="1549"/>
                </a:lnTo>
                <a:lnTo>
                  <a:pt x="1213" y="1551"/>
                </a:lnTo>
                <a:lnTo>
                  <a:pt x="1215" y="1551"/>
                </a:lnTo>
                <a:lnTo>
                  <a:pt x="1215" y="1552"/>
                </a:lnTo>
                <a:lnTo>
                  <a:pt x="1215" y="1554"/>
                </a:lnTo>
                <a:lnTo>
                  <a:pt x="1216" y="1554"/>
                </a:lnTo>
                <a:lnTo>
                  <a:pt x="1218" y="1554"/>
                </a:lnTo>
                <a:lnTo>
                  <a:pt x="1218" y="1555"/>
                </a:lnTo>
                <a:lnTo>
                  <a:pt x="1219" y="1555"/>
                </a:lnTo>
                <a:lnTo>
                  <a:pt x="1219" y="1557"/>
                </a:lnTo>
                <a:lnTo>
                  <a:pt x="1221" y="1557"/>
                </a:lnTo>
                <a:lnTo>
                  <a:pt x="1221" y="1559"/>
                </a:lnTo>
                <a:lnTo>
                  <a:pt x="1223" y="1559"/>
                </a:lnTo>
                <a:lnTo>
                  <a:pt x="1223" y="1560"/>
                </a:lnTo>
                <a:lnTo>
                  <a:pt x="1224" y="1560"/>
                </a:lnTo>
                <a:lnTo>
                  <a:pt x="1226" y="1560"/>
                </a:lnTo>
                <a:lnTo>
                  <a:pt x="1226" y="1562"/>
                </a:lnTo>
                <a:lnTo>
                  <a:pt x="1227" y="1562"/>
                </a:lnTo>
                <a:lnTo>
                  <a:pt x="1227" y="1563"/>
                </a:lnTo>
                <a:lnTo>
                  <a:pt x="1229" y="1563"/>
                </a:lnTo>
                <a:lnTo>
                  <a:pt x="1229" y="1565"/>
                </a:lnTo>
                <a:lnTo>
                  <a:pt x="1231" y="1565"/>
                </a:lnTo>
                <a:lnTo>
                  <a:pt x="1231" y="1567"/>
                </a:lnTo>
                <a:lnTo>
                  <a:pt x="1232" y="1567"/>
                </a:lnTo>
                <a:lnTo>
                  <a:pt x="1232" y="1568"/>
                </a:lnTo>
                <a:lnTo>
                  <a:pt x="1234" y="1568"/>
                </a:lnTo>
                <a:lnTo>
                  <a:pt x="1234" y="1570"/>
                </a:lnTo>
                <a:lnTo>
                  <a:pt x="1235" y="1570"/>
                </a:lnTo>
                <a:lnTo>
                  <a:pt x="1235" y="1571"/>
                </a:lnTo>
                <a:lnTo>
                  <a:pt x="1237" y="1571"/>
                </a:lnTo>
                <a:lnTo>
                  <a:pt x="1239" y="1573"/>
                </a:lnTo>
                <a:lnTo>
                  <a:pt x="1239" y="1575"/>
                </a:lnTo>
                <a:lnTo>
                  <a:pt x="1240" y="1575"/>
                </a:lnTo>
                <a:lnTo>
                  <a:pt x="1242" y="1575"/>
                </a:lnTo>
                <a:lnTo>
                  <a:pt x="1242" y="1576"/>
                </a:lnTo>
                <a:lnTo>
                  <a:pt x="1243" y="1576"/>
                </a:lnTo>
                <a:lnTo>
                  <a:pt x="1243" y="1578"/>
                </a:lnTo>
                <a:lnTo>
                  <a:pt x="1245" y="1578"/>
                </a:lnTo>
                <a:lnTo>
                  <a:pt x="1245" y="1579"/>
                </a:lnTo>
                <a:lnTo>
                  <a:pt x="1245" y="1581"/>
                </a:lnTo>
                <a:lnTo>
                  <a:pt x="1247" y="1581"/>
                </a:lnTo>
                <a:lnTo>
                  <a:pt x="1247" y="1583"/>
                </a:lnTo>
                <a:lnTo>
                  <a:pt x="1248" y="1583"/>
                </a:lnTo>
                <a:lnTo>
                  <a:pt x="1248" y="1584"/>
                </a:lnTo>
                <a:lnTo>
                  <a:pt x="1248" y="1583"/>
                </a:lnTo>
                <a:lnTo>
                  <a:pt x="1250" y="1583"/>
                </a:lnTo>
                <a:lnTo>
                  <a:pt x="1251" y="1583"/>
                </a:lnTo>
                <a:lnTo>
                  <a:pt x="1253" y="1583"/>
                </a:lnTo>
                <a:lnTo>
                  <a:pt x="1255" y="1583"/>
                </a:lnTo>
                <a:lnTo>
                  <a:pt x="1256" y="1583"/>
                </a:lnTo>
                <a:lnTo>
                  <a:pt x="1256" y="1584"/>
                </a:lnTo>
                <a:lnTo>
                  <a:pt x="1258" y="1584"/>
                </a:lnTo>
                <a:lnTo>
                  <a:pt x="1259" y="1584"/>
                </a:lnTo>
                <a:lnTo>
                  <a:pt x="1261" y="1584"/>
                </a:lnTo>
                <a:lnTo>
                  <a:pt x="1263" y="1584"/>
                </a:lnTo>
                <a:lnTo>
                  <a:pt x="1263" y="1586"/>
                </a:lnTo>
                <a:lnTo>
                  <a:pt x="1264" y="1586"/>
                </a:lnTo>
                <a:lnTo>
                  <a:pt x="1266" y="1587"/>
                </a:lnTo>
                <a:lnTo>
                  <a:pt x="1266" y="1589"/>
                </a:lnTo>
                <a:lnTo>
                  <a:pt x="1267" y="1591"/>
                </a:lnTo>
                <a:lnTo>
                  <a:pt x="1267" y="1592"/>
                </a:lnTo>
                <a:lnTo>
                  <a:pt x="1269" y="1592"/>
                </a:lnTo>
                <a:lnTo>
                  <a:pt x="1269" y="1594"/>
                </a:lnTo>
                <a:lnTo>
                  <a:pt x="1271" y="1594"/>
                </a:lnTo>
                <a:lnTo>
                  <a:pt x="1271" y="1595"/>
                </a:lnTo>
                <a:lnTo>
                  <a:pt x="1272" y="1595"/>
                </a:lnTo>
                <a:lnTo>
                  <a:pt x="1272" y="1597"/>
                </a:lnTo>
                <a:lnTo>
                  <a:pt x="1272" y="1599"/>
                </a:lnTo>
                <a:lnTo>
                  <a:pt x="1272" y="1600"/>
                </a:lnTo>
                <a:lnTo>
                  <a:pt x="1274" y="1600"/>
                </a:lnTo>
                <a:lnTo>
                  <a:pt x="1274" y="1602"/>
                </a:lnTo>
                <a:lnTo>
                  <a:pt x="1274" y="1603"/>
                </a:lnTo>
                <a:lnTo>
                  <a:pt x="1274" y="1605"/>
                </a:lnTo>
                <a:lnTo>
                  <a:pt x="1275" y="1605"/>
                </a:lnTo>
                <a:lnTo>
                  <a:pt x="1275" y="1607"/>
                </a:lnTo>
                <a:lnTo>
                  <a:pt x="1277" y="1607"/>
                </a:lnTo>
                <a:lnTo>
                  <a:pt x="1277" y="1608"/>
                </a:lnTo>
                <a:lnTo>
                  <a:pt x="1279" y="1608"/>
                </a:lnTo>
                <a:lnTo>
                  <a:pt x="1279" y="1610"/>
                </a:lnTo>
                <a:lnTo>
                  <a:pt x="1279" y="1611"/>
                </a:lnTo>
                <a:lnTo>
                  <a:pt x="1280" y="1611"/>
                </a:lnTo>
                <a:lnTo>
                  <a:pt x="1280" y="1613"/>
                </a:lnTo>
                <a:lnTo>
                  <a:pt x="1280" y="1615"/>
                </a:lnTo>
                <a:lnTo>
                  <a:pt x="1280" y="1616"/>
                </a:lnTo>
                <a:lnTo>
                  <a:pt x="1280" y="1618"/>
                </a:lnTo>
                <a:lnTo>
                  <a:pt x="1282" y="1618"/>
                </a:lnTo>
                <a:lnTo>
                  <a:pt x="1282" y="1619"/>
                </a:lnTo>
                <a:lnTo>
                  <a:pt x="1282" y="1621"/>
                </a:lnTo>
                <a:lnTo>
                  <a:pt x="1282" y="1623"/>
                </a:lnTo>
                <a:lnTo>
                  <a:pt x="1283" y="1623"/>
                </a:lnTo>
                <a:lnTo>
                  <a:pt x="1283" y="1624"/>
                </a:lnTo>
                <a:lnTo>
                  <a:pt x="1283" y="1626"/>
                </a:lnTo>
                <a:lnTo>
                  <a:pt x="1283" y="1627"/>
                </a:lnTo>
                <a:lnTo>
                  <a:pt x="1283" y="1629"/>
                </a:lnTo>
                <a:lnTo>
                  <a:pt x="1283" y="1631"/>
                </a:lnTo>
                <a:lnTo>
                  <a:pt x="1285" y="1631"/>
                </a:lnTo>
                <a:lnTo>
                  <a:pt x="1285" y="1632"/>
                </a:lnTo>
                <a:lnTo>
                  <a:pt x="1285" y="1634"/>
                </a:lnTo>
                <a:lnTo>
                  <a:pt x="1287" y="1634"/>
                </a:lnTo>
                <a:lnTo>
                  <a:pt x="1287" y="1635"/>
                </a:lnTo>
                <a:lnTo>
                  <a:pt x="1287" y="1637"/>
                </a:lnTo>
                <a:lnTo>
                  <a:pt x="1287" y="1639"/>
                </a:lnTo>
                <a:lnTo>
                  <a:pt x="1288" y="1639"/>
                </a:lnTo>
                <a:lnTo>
                  <a:pt x="1288" y="1640"/>
                </a:lnTo>
                <a:lnTo>
                  <a:pt x="1290" y="1640"/>
                </a:lnTo>
                <a:lnTo>
                  <a:pt x="1290" y="1642"/>
                </a:lnTo>
                <a:lnTo>
                  <a:pt x="1290" y="1643"/>
                </a:lnTo>
                <a:lnTo>
                  <a:pt x="1290" y="1645"/>
                </a:lnTo>
                <a:lnTo>
                  <a:pt x="1291" y="1645"/>
                </a:lnTo>
                <a:lnTo>
                  <a:pt x="1291" y="1647"/>
                </a:lnTo>
                <a:lnTo>
                  <a:pt x="1291" y="1648"/>
                </a:lnTo>
                <a:lnTo>
                  <a:pt x="1291" y="1650"/>
                </a:lnTo>
                <a:lnTo>
                  <a:pt x="1291" y="1651"/>
                </a:lnTo>
                <a:lnTo>
                  <a:pt x="1293" y="1651"/>
                </a:lnTo>
                <a:lnTo>
                  <a:pt x="1293" y="1653"/>
                </a:lnTo>
                <a:lnTo>
                  <a:pt x="1293" y="1655"/>
                </a:lnTo>
                <a:lnTo>
                  <a:pt x="1293" y="1656"/>
                </a:lnTo>
                <a:lnTo>
                  <a:pt x="1293" y="1658"/>
                </a:lnTo>
                <a:lnTo>
                  <a:pt x="1293" y="1659"/>
                </a:lnTo>
                <a:lnTo>
                  <a:pt x="1293" y="1661"/>
                </a:lnTo>
                <a:lnTo>
                  <a:pt x="1293" y="1664"/>
                </a:lnTo>
                <a:lnTo>
                  <a:pt x="1293" y="1666"/>
                </a:lnTo>
                <a:lnTo>
                  <a:pt x="1293" y="1667"/>
                </a:lnTo>
                <a:lnTo>
                  <a:pt x="1293" y="1669"/>
                </a:lnTo>
                <a:lnTo>
                  <a:pt x="1295" y="1669"/>
                </a:lnTo>
                <a:lnTo>
                  <a:pt x="1295" y="1671"/>
                </a:lnTo>
                <a:lnTo>
                  <a:pt x="1295" y="1672"/>
                </a:lnTo>
                <a:lnTo>
                  <a:pt x="1295" y="1674"/>
                </a:lnTo>
                <a:lnTo>
                  <a:pt x="1295" y="1675"/>
                </a:lnTo>
                <a:lnTo>
                  <a:pt x="1295" y="1677"/>
                </a:lnTo>
                <a:lnTo>
                  <a:pt x="1295" y="1682"/>
                </a:lnTo>
                <a:lnTo>
                  <a:pt x="1295" y="1683"/>
                </a:lnTo>
                <a:lnTo>
                  <a:pt x="1296" y="1683"/>
                </a:lnTo>
                <a:lnTo>
                  <a:pt x="1295" y="1687"/>
                </a:lnTo>
                <a:lnTo>
                  <a:pt x="1295" y="1690"/>
                </a:lnTo>
                <a:lnTo>
                  <a:pt x="1295" y="1691"/>
                </a:lnTo>
                <a:lnTo>
                  <a:pt x="1295" y="1693"/>
                </a:lnTo>
                <a:lnTo>
                  <a:pt x="1295" y="1695"/>
                </a:lnTo>
                <a:lnTo>
                  <a:pt x="1295" y="1698"/>
                </a:lnTo>
                <a:lnTo>
                  <a:pt x="1295" y="1699"/>
                </a:lnTo>
                <a:lnTo>
                  <a:pt x="1295" y="1701"/>
                </a:lnTo>
                <a:lnTo>
                  <a:pt x="1295" y="1703"/>
                </a:lnTo>
                <a:lnTo>
                  <a:pt x="1296" y="1703"/>
                </a:lnTo>
                <a:lnTo>
                  <a:pt x="1295" y="1703"/>
                </a:lnTo>
                <a:lnTo>
                  <a:pt x="1295" y="1704"/>
                </a:lnTo>
                <a:lnTo>
                  <a:pt x="1295" y="1706"/>
                </a:lnTo>
                <a:lnTo>
                  <a:pt x="1295" y="1707"/>
                </a:lnTo>
                <a:lnTo>
                  <a:pt x="1293" y="1709"/>
                </a:lnTo>
                <a:lnTo>
                  <a:pt x="1293" y="1711"/>
                </a:lnTo>
                <a:lnTo>
                  <a:pt x="1291" y="1712"/>
                </a:lnTo>
                <a:lnTo>
                  <a:pt x="1291" y="1711"/>
                </a:lnTo>
                <a:lnTo>
                  <a:pt x="1291" y="1712"/>
                </a:lnTo>
                <a:lnTo>
                  <a:pt x="1290" y="1712"/>
                </a:lnTo>
                <a:lnTo>
                  <a:pt x="1290" y="1714"/>
                </a:lnTo>
                <a:lnTo>
                  <a:pt x="1290" y="1715"/>
                </a:lnTo>
                <a:lnTo>
                  <a:pt x="1290" y="1720"/>
                </a:lnTo>
                <a:lnTo>
                  <a:pt x="1290" y="1722"/>
                </a:lnTo>
                <a:lnTo>
                  <a:pt x="1290" y="1723"/>
                </a:lnTo>
                <a:lnTo>
                  <a:pt x="1290" y="1725"/>
                </a:lnTo>
                <a:lnTo>
                  <a:pt x="1290" y="1728"/>
                </a:lnTo>
                <a:lnTo>
                  <a:pt x="1290" y="1730"/>
                </a:lnTo>
                <a:lnTo>
                  <a:pt x="1290" y="1731"/>
                </a:lnTo>
                <a:lnTo>
                  <a:pt x="1290" y="1733"/>
                </a:lnTo>
                <a:lnTo>
                  <a:pt x="1290" y="1735"/>
                </a:lnTo>
                <a:lnTo>
                  <a:pt x="1290" y="1736"/>
                </a:lnTo>
                <a:lnTo>
                  <a:pt x="1290" y="1738"/>
                </a:lnTo>
                <a:lnTo>
                  <a:pt x="1290" y="1744"/>
                </a:lnTo>
                <a:lnTo>
                  <a:pt x="1290" y="1746"/>
                </a:lnTo>
                <a:lnTo>
                  <a:pt x="1290" y="1747"/>
                </a:lnTo>
                <a:lnTo>
                  <a:pt x="1288" y="1751"/>
                </a:lnTo>
                <a:lnTo>
                  <a:pt x="1288" y="1752"/>
                </a:lnTo>
                <a:lnTo>
                  <a:pt x="1288" y="1754"/>
                </a:lnTo>
                <a:lnTo>
                  <a:pt x="1287" y="1754"/>
                </a:lnTo>
                <a:lnTo>
                  <a:pt x="1287" y="1755"/>
                </a:lnTo>
                <a:lnTo>
                  <a:pt x="1287" y="1757"/>
                </a:lnTo>
                <a:lnTo>
                  <a:pt x="1287" y="1759"/>
                </a:lnTo>
                <a:lnTo>
                  <a:pt x="1287" y="1760"/>
                </a:lnTo>
                <a:lnTo>
                  <a:pt x="1287" y="1762"/>
                </a:lnTo>
                <a:lnTo>
                  <a:pt x="1285" y="1763"/>
                </a:lnTo>
                <a:lnTo>
                  <a:pt x="1285" y="1765"/>
                </a:lnTo>
                <a:lnTo>
                  <a:pt x="1285" y="1767"/>
                </a:lnTo>
                <a:lnTo>
                  <a:pt x="1285" y="1770"/>
                </a:lnTo>
                <a:lnTo>
                  <a:pt x="1285" y="1771"/>
                </a:lnTo>
                <a:lnTo>
                  <a:pt x="1285" y="1773"/>
                </a:lnTo>
                <a:lnTo>
                  <a:pt x="1285" y="1775"/>
                </a:lnTo>
                <a:lnTo>
                  <a:pt x="1283" y="1778"/>
                </a:lnTo>
                <a:lnTo>
                  <a:pt x="1283" y="1779"/>
                </a:lnTo>
                <a:lnTo>
                  <a:pt x="1282" y="1779"/>
                </a:lnTo>
                <a:lnTo>
                  <a:pt x="1282" y="1781"/>
                </a:lnTo>
                <a:lnTo>
                  <a:pt x="1280" y="1781"/>
                </a:lnTo>
                <a:lnTo>
                  <a:pt x="1280" y="1779"/>
                </a:lnTo>
                <a:lnTo>
                  <a:pt x="1279" y="1779"/>
                </a:lnTo>
                <a:lnTo>
                  <a:pt x="1279" y="1778"/>
                </a:lnTo>
                <a:lnTo>
                  <a:pt x="1279" y="1776"/>
                </a:lnTo>
                <a:lnTo>
                  <a:pt x="1280" y="1775"/>
                </a:lnTo>
                <a:lnTo>
                  <a:pt x="1279" y="1775"/>
                </a:lnTo>
                <a:lnTo>
                  <a:pt x="1279" y="1773"/>
                </a:lnTo>
                <a:lnTo>
                  <a:pt x="1277" y="1773"/>
                </a:lnTo>
                <a:lnTo>
                  <a:pt x="1277" y="1771"/>
                </a:lnTo>
                <a:lnTo>
                  <a:pt x="1275" y="1771"/>
                </a:lnTo>
                <a:lnTo>
                  <a:pt x="1275" y="1773"/>
                </a:lnTo>
                <a:lnTo>
                  <a:pt x="1277" y="1775"/>
                </a:lnTo>
                <a:lnTo>
                  <a:pt x="1277" y="1776"/>
                </a:lnTo>
                <a:lnTo>
                  <a:pt x="1277" y="1778"/>
                </a:lnTo>
                <a:lnTo>
                  <a:pt x="1277" y="1779"/>
                </a:lnTo>
                <a:lnTo>
                  <a:pt x="1277" y="1781"/>
                </a:lnTo>
                <a:lnTo>
                  <a:pt x="1279" y="1781"/>
                </a:lnTo>
                <a:lnTo>
                  <a:pt x="1279" y="1783"/>
                </a:lnTo>
                <a:lnTo>
                  <a:pt x="1279" y="1784"/>
                </a:lnTo>
                <a:lnTo>
                  <a:pt x="1280" y="1787"/>
                </a:lnTo>
                <a:lnTo>
                  <a:pt x="1280" y="1791"/>
                </a:lnTo>
                <a:lnTo>
                  <a:pt x="1280" y="1792"/>
                </a:lnTo>
                <a:lnTo>
                  <a:pt x="1280" y="1794"/>
                </a:lnTo>
                <a:lnTo>
                  <a:pt x="1280" y="1795"/>
                </a:lnTo>
                <a:lnTo>
                  <a:pt x="1280" y="1797"/>
                </a:lnTo>
                <a:lnTo>
                  <a:pt x="1282" y="1797"/>
                </a:lnTo>
                <a:lnTo>
                  <a:pt x="1282" y="1799"/>
                </a:lnTo>
                <a:lnTo>
                  <a:pt x="1282" y="1800"/>
                </a:lnTo>
                <a:lnTo>
                  <a:pt x="1282" y="1802"/>
                </a:lnTo>
                <a:lnTo>
                  <a:pt x="1280" y="1802"/>
                </a:lnTo>
                <a:lnTo>
                  <a:pt x="1280" y="1800"/>
                </a:lnTo>
                <a:lnTo>
                  <a:pt x="1280" y="1802"/>
                </a:lnTo>
                <a:lnTo>
                  <a:pt x="1280" y="1803"/>
                </a:lnTo>
                <a:lnTo>
                  <a:pt x="1279" y="1805"/>
                </a:lnTo>
                <a:lnTo>
                  <a:pt x="1279" y="1807"/>
                </a:lnTo>
                <a:lnTo>
                  <a:pt x="1279" y="1805"/>
                </a:lnTo>
                <a:lnTo>
                  <a:pt x="1279" y="1807"/>
                </a:lnTo>
                <a:lnTo>
                  <a:pt x="1277" y="1807"/>
                </a:lnTo>
                <a:lnTo>
                  <a:pt x="1275" y="1807"/>
                </a:lnTo>
                <a:lnTo>
                  <a:pt x="1275" y="1808"/>
                </a:lnTo>
                <a:lnTo>
                  <a:pt x="1275" y="1807"/>
                </a:lnTo>
                <a:lnTo>
                  <a:pt x="1274" y="1807"/>
                </a:lnTo>
                <a:lnTo>
                  <a:pt x="1272" y="1807"/>
                </a:lnTo>
                <a:lnTo>
                  <a:pt x="1271" y="1808"/>
                </a:lnTo>
                <a:lnTo>
                  <a:pt x="1271" y="1810"/>
                </a:lnTo>
                <a:lnTo>
                  <a:pt x="1271" y="1811"/>
                </a:lnTo>
                <a:lnTo>
                  <a:pt x="1269" y="1811"/>
                </a:lnTo>
                <a:lnTo>
                  <a:pt x="1267" y="1811"/>
                </a:lnTo>
                <a:lnTo>
                  <a:pt x="1267" y="1813"/>
                </a:lnTo>
                <a:lnTo>
                  <a:pt x="1266" y="1815"/>
                </a:lnTo>
                <a:lnTo>
                  <a:pt x="1266" y="1818"/>
                </a:lnTo>
                <a:lnTo>
                  <a:pt x="1266" y="1819"/>
                </a:lnTo>
                <a:lnTo>
                  <a:pt x="1264" y="1819"/>
                </a:lnTo>
                <a:lnTo>
                  <a:pt x="1264" y="1821"/>
                </a:lnTo>
                <a:lnTo>
                  <a:pt x="1266" y="1821"/>
                </a:lnTo>
                <a:lnTo>
                  <a:pt x="1264" y="1821"/>
                </a:lnTo>
                <a:lnTo>
                  <a:pt x="1264" y="1823"/>
                </a:lnTo>
                <a:lnTo>
                  <a:pt x="1263" y="1823"/>
                </a:lnTo>
                <a:lnTo>
                  <a:pt x="1261" y="1824"/>
                </a:lnTo>
                <a:lnTo>
                  <a:pt x="1259" y="1824"/>
                </a:lnTo>
                <a:lnTo>
                  <a:pt x="1258" y="1824"/>
                </a:lnTo>
                <a:lnTo>
                  <a:pt x="1258" y="1823"/>
                </a:lnTo>
                <a:lnTo>
                  <a:pt x="1256" y="1823"/>
                </a:lnTo>
                <a:lnTo>
                  <a:pt x="1255" y="1823"/>
                </a:lnTo>
                <a:lnTo>
                  <a:pt x="1253" y="1823"/>
                </a:lnTo>
                <a:lnTo>
                  <a:pt x="1253" y="1821"/>
                </a:lnTo>
                <a:lnTo>
                  <a:pt x="1251" y="1821"/>
                </a:lnTo>
                <a:lnTo>
                  <a:pt x="1251" y="1823"/>
                </a:lnTo>
                <a:lnTo>
                  <a:pt x="1253" y="1823"/>
                </a:lnTo>
                <a:lnTo>
                  <a:pt x="1255" y="1823"/>
                </a:lnTo>
                <a:lnTo>
                  <a:pt x="1256" y="1824"/>
                </a:lnTo>
                <a:lnTo>
                  <a:pt x="1256" y="1826"/>
                </a:lnTo>
                <a:lnTo>
                  <a:pt x="1258" y="1826"/>
                </a:lnTo>
                <a:lnTo>
                  <a:pt x="1259" y="1827"/>
                </a:lnTo>
                <a:lnTo>
                  <a:pt x="1261" y="1827"/>
                </a:lnTo>
                <a:lnTo>
                  <a:pt x="1263" y="1826"/>
                </a:lnTo>
                <a:lnTo>
                  <a:pt x="1264" y="1824"/>
                </a:lnTo>
                <a:lnTo>
                  <a:pt x="1266" y="1823"/>
                </a:lnTo>
                <a:lnTo>
                  <a:pt x="1266" y="1821"/>
                </a:lnTo>
                <a:lnTo>
                  <a:pt x="1267" y="1821"/>
                </a:lnTo>
                <a:lnTo>
                  <a:pt x="1267" y="1819"/>
                </a:lnTo>
                <a:lnTo>
                  <a:pt x="1267" y="1818"/>
                </a:lnTo>
                <a:lnTo>
                  <a:pt x="1267" y="1816"/>
                </a:lnTo>
                <a:lnTo>
                  <a:pt x="1269" y="1815"/>
                </a:lnTo>
                <a:lnTo>
                  <a:pt x="1269" y="1813"/>
                </a:lnTo>
                <a:lnTo>
                  <a:pt x="1269" y="1815"/>
                </a:lnTo>
                <a:lnTo>
                  <a:pt x="1271" y="1815"/>
                </a:lnTo>
                <a:lnTo>
                  <a:pt x="1271" y="1813"/>
                </a:lnTo>
                <a:lnTo>
                  <a:pt x="1272" y="1813"/>
                </a:lnTo>
                <a:lnTo>
                  <a:pt x="1272" y="1811"/>
                </a:lnTo>
                <a:lnTo>
                  <a:pt x="1272" y="1810"/>
                </a:lnTo>
                <a:lnTo>
                  <a:pt x="1274" y="1808"/>
                </a:lnTo>
                <a:lnTo>
                  <a:pt x="1275" y="1808"/>
                </a:lnTo>
                <a:lnTo>
                  <a:pt x="1277" y="1808"/>
                </a:lnTo>
                <a:lnTo>
                  <a:pt x="1277" y="1810"/>
                </a:lnTo>
                <a:lnTo>
                  <a:pt x="1279" y="1810"/>
                </a:lnTo>
                <a:lnTo>
                  <a:pt x="1279" y="1808"/>
                </a:lnTo>
                <a:lnTo>
                  <a:pt x="1280" y="1808"/>
                </a:lnTo>
                <a:lnTo>
                  <a:pt x="1282" y="1810"/>
                </a:lnTo>
                <a:lnTo>
                  <a:pt x="1282" y="1811"/>
                </a:lnTo>
                <a:lnTo>
                  <a:pt x="1280" y="1813"/>
                </a:lnTo>
                <a:lnTo>
                  <a:pt x="1280" y="1815"/>
                </a:lnTo>
                <a:lnTo>
                  <a:pt x="1280" y="1816"/>
                </a:lnTo>
                <a:lnTo>
                  <a:pt x="1280" y="1818"/>
                </a:lnTo>
                <a:lnTo>
                  <a:pt x="1279" y="1818"/>
                </a:lnTo>
                <a:lnTo>
                  <a:pt x="1279" y="1819"/>
                </a:lnTo>
                <a:lnTo>
                  <a:pt x="1277" y="1819"/>
                </a:lnTo>
                <a:lnTo>
                  <a:pt x="1277" y="1821"/>
                </a:lnTo>
                <a:lnTo>
                  <a:pt x="1277" y="1823"/>
                </a:lnTo>
                <a:lnTo>
                  <a:pt x="1277" y="1824"/>
                </a:lnTo>
                <a:lnTo>
                  <a:pt x="1279" y="1824"/>
                </a:lnTo>
                <a:lnTo>
                  <a:pt x="1277" y="1826"/>
                </a:lnTo>
                <a:lnTo>
                  <a:pt x="1277" y="1827"/>
                </a:lnTo>
                <a:lnTo>
                  <a:pt x="1275" y="1827"/>
                </a:lnTo>
                <a:lnTo>
                  <a:pt x="1275" y="1829"/>
                </a:lnTo>
                <a:lnTo>
                  <a:pt x="1275" y="1831"/>
                </a:lnTo>
                <a:lnTo>
                  <a:pt x="1277" y="1831"/>
                </a:lnTo>
                <a:lnTo>
                  <a:pt x="1275" y="1831"/>
                </a:lnTo>
                <a:lnTo>
                  <a:pt x="1275" y="1832"/>
                </a:lnTo>
                <a:lnTo>
                  <a:pt x="1277" y="1832"/>
                </a:lnTo>
                <a:lnTo>
                  <a:pt x="1277" y="1834"/>
                </a:lnTo>
                <a:lnTo>
                  <a:pt x="1275" y="1834"/>
                </a:lnTo>
                <a:lnTo>
                  <a:pt x="1275" y="1835"/>
                </a:lnTo>
                <a:lnTo>
                  <a:pt x="1275" y="1837"/>
                </a:lnTo>
                <a:lnTo>
                  <a:pt x="1274" y="1837"/>
                </a:lnTo>
                <a:lnTo>
                  <a:pt x="1272" y="1837"/>
                </a:lnTo>
                <a:lnTo>
                  <a:pt x="1271" y="1837"/>
                </a:lnTo>
                <a:lnTo>
                  <a:pt x="1269" y="1837"/>
                </a:lnTo>
                <a:lnTo>
                  <a:pt x="1267" y="1837"/>
                </a:lnTo>
                <a:lnTo>
                  <a:pt x="1266" y="1835"/>
                </a:lnTo>
                <a:lnTo>
                  <a:pt x="1264" y="1835"/>
                </a:lnTo>
                <a:lnTo>
                  <a:pt x="1264" y="1834"/>
                </a:lnTo>
                <a:lnTo>
                  <a:pt x="1264" y="1835"/>
                </a:lnTo>
                <a:lnTo>
                  <a:pt x="1263" y="1835"/>
                </a:lnTo>
                <a:lnTo>
                  <a:pt x="1263" y="1834"/>
                </a:lnTo>
                <a:lnTo>
                  <a:pt x="1261" y="1834"/>
                </a:lnTo>
                <a:lnTo>
                  <a:pt x="1259" y="1834"/>
                </a:lnTo>
                <a:lnTo>
                  <a:pt x="1258" y="1835"/>
                </a:lnTo>
                <a:lnTo>
                  <a:pt x="1258" y="1834"/>
                </a:lnTo>
                <a:lnTo>
                  <a:pt x="1258" y="1835"/>
                </a:lnTo>
                <a:lnTo>
                  <a:pt x="1256" y="1835"/>
                </a:lnTo>
                <a:lnTo>
                  <a:pt x="1255" y="1835"/>
                </a:lnTo>
                <a:lnTo>
                  <a:pt x="1253" y="1835"/>
                </a:lnTo>
                <a:lnTo>
                  <a:pt x="1251" y="1835"/>
                </a:lnTo>
                <a:lnTo>
                  <a:pt x="1250" y="1835"/>
                </a:lnTo>
                <a:lnTo>
                  <a:pt x="1248" y="1835"/>
                </a:lnTo>
                <a:lnTo>
                  <a:pt x="1247" y="1837"/>
                </a:lnTo>
                <a:lnTo>
                  <a:pt x="1245" y="1837"/>
                </a:lnTo>
                <a:lnTo>
                  <a:pt x="1243" y="1835"/>
                </a:lnTo>
                <a:lnTo>
                  <a:pt x="1243" y="1834"/>
                </a:lnTo>
                <a:lnTo>
                  <a:pt x="1242" y="1834"/>
                </a:lnTo>
                <a:lnTo>
                  <a:pt x="1242" y="1835"/>
                </a:lnTo>
                <a:lnTo>
                  <a:pt x="1242" y="1837"/>
                </a:lnTo>
                <a:lnTo>
                  <a:pt x="1240" y="1837"/>
                </a:lnTo>
                <a:lnTo>
                  <a:pt x="1239" y="1837"/>
                </a:lnTo>
                <a:lnTo>
                  <a:pt x="1239" y="1839"/>
                </a:lnTo>
                <a:lnTo>
                  <a:pt x="1237" y="1839"/>
                </a:lnTo>
                <a:lnTo>
                  <a:pt x="1235" y="1839"/>
                </a:lnTo>
                <a:lnTo>
                  <a:pt x="1234" y="1839"/>
                </a:lnTo>
                <a:lnTo>
                  <a:pt x="1232" y="1840"/>
                </a:lnTo>
                <a:lnTo>
                  <a:pt x="1232" y="1839"/>
                </a:lnTo>
                <a:lnTo>
                  <a:pt x="1232" y="1840"/>
                </a:lnTo>
                <a:lnTo>
                  <a:pt x="1231" y="1840"/>
                </a:lnTo>
                <a:lnTo>
                  <a:pt x="1231" y="1839"/>
                </a:lnTo>
                <a:lnTo>
                  <a:pt x="1231" y="1837"/>
                </a:lnTo>
                <a:lnTo>
                  <a:pt x="1229" y="1837"/>
                </a:lnTo>
                <a:lnTo>
                  <a:pt x="1229" y="1835"/>
                </a:lnTo>
                <a:lnTo>
                  <a:pt x="1229" y="1834"/>
                </a:lnTo>
                <a:lnTo>
                  <a:pt x="1231" y="1834"/>
                </a:lnTo>
                <a:lnTo>
                  <a:pt x="1231" y="1832"/>
                </a:lnTo>
                <a:lnTo>
                  <a:pt x="1231" y="1831"/>
                </a:lnTo>
                <a:lnTo>
                  <a:pt x="1231" y="1829"/>
                </a:lnTo>
                <a:lnTo>
                  <a:pt x="1231" y="1827"/>
                </a:lnTo>
                <a:lnTo>
                  <a:pt x="1231" y="1826"/>
                </a:lnTo>
                <a:lnTo>
                  <a:pt x="1231" y="1824"/>
                </a:lnTo>
                <a:lnTo>
                  <a:pt x="1231" y="1823"/>
                </a:lnTo>
                <a:lnTo>
                  <a:pt x="1231" y="1821"/>
                </a:lnTo>
                <a:lnTo>
                  <a:pt x="1232" y="1821"/>
                </a:lnTo>
                <a:lnTo>
                  <a:pt x="1232" y="1819"/>
                </a:lnTo>
                <a:lnTo>
                  <a:pt x="1232" y="1818"/>
                </a:lnTo>
                <a:lnTo>
                  <a:pt x="1231" y="1816"/>
                </a:lnTo>
                <a:lnTo>
                  <a:pt x="1231" y="1815"/>
                </a:lnTo>
                <a:lnTo>
                  <a:pt x="1232" y="1815"/>
                </a:lnTo>
                <a:lnTo>
                  <a:pt x="1234" y="1815"/>
                </a:lnTo>
                <a:lnTo>
                  <a:pt x="1234" y="1813"/>
                </a:lnTo>
                <a:lnTo>
                  <a:pt x="1234" y="1811"/>
                </a:lnTo>
                <a:lnTo>
                  <a:pt x="1234" y="1810"/>
                </a:lnTo>
                <a:lnTo>
                  <a:pt x="1235" y="1810"/>
                </a:lnTo>
                <a:lnTo>
                  <a:pt x="1235" y="1808"/>
                </a:lnTo>
                <a:lnTo>
                  <a:pt x="1235" y="1807"/>
                </a:lnTo>
                <a:lnTo>
                  <a:pt x="1235" y="1805"/>
                </a:lnTo>
                <a:lnTo>
                  <a:pt x="1234" y="1805"/>
                </a:lnTo>
                <a:lnTo>
                  <a:pt x="1234" y="1803"/>
                </a:lnTo>
                <a:lnTo>
                  <a:pt x="1235" y="1803"/>
                </a:lnTo>
                <a:lnTo>
                  <a:pt x="1234" y="1802"/>
                </a:lnTo>
                <a:lnTo>
                  <a:pt x="1234" y="1800"/>
                </a:lnTo>
                <a:lnTo>
                  <a:pt x="1234" y="1799"/>
                </a:lnTo>
                <a:lnTo>
                  <a:pt x="1234" y="1797"/>
                </a:lnTo>
                <a:lnTo>
                  <a:pt x="1234" y="1795"/>
                </a:lnTo>
                <a:lnTo>
                  <a:pt x="1234" y="1794"/>
                </a:lnTo>
                <a:lnTo>
                  <a:pt x="1234" y="1792"/>
                </a:lnTo>
                <a:lnTo>
                  <a:pt x="1234" y="1791"/>
                </a:lnTo>
                <a:lnTo>
                  <a:pt x="1234" y="1789"/>
                </a:lnTo>
                <a:lnTo>
                  <a:pt x="1232" y="1789"/>
                </a:lnTo>
                <a:lnTo>
                  <a:pt x="1232" y="1787"/>
                </a:lnTo>
                <a:lnTo>
                  <a:pt x="1232" y="1786"/>
                </a:lnTo>
                <a:lnTo>
                  <a:pt x="1231" y="1784"/>
                </a:lnTo>
                <a:lnTo>
                  <a:pt x="1231" y="1783"/>
                </a:lnTo>
                <a:lnTo>
                  <a:pt x="1231" y="1781"/>
                </a:lnTo>
                <a:lnTo>
                  <a:pt x="1231" y="1779"/>
                </a:lnTo>
                <a:lnTo>
                  <a:pt x="1231" y="1778"/>
                </a:lnTo>
                <a:lnTo>
                  <a:pt x="1231" y="1776"/>
                </a:lnTo>
                <a:lnTo>
                  <a:pt x="1229" y="1776"/>
                </a:lnTo>
                <a:lnTo>
                  <a:pt x="1231" y="1776"/>
                </a:lnTo>
                <a:lnTo>
                  <a:pt x="1231" y="1775"/>
                </a:lnTo>
                <a:lnTo>
                  <a:pt x="1229" y="1775"/>
                </a:lnTo>
                <a:lnTo>
                  <a:pt x="1231" y="1775"/>
                </a:lnTo>
                <a:lnTo>
                  <a:pt x="1231" y="1773"/>
                </a:lnTo>
                <a:lnTo>
                  <a:pt x="1229" y="1773"/>
                </a:lnTo>
                <a:lnTo>
                  <a:pt x="1229" y="1771"/>
                </a:lnTo>
                <a:lnTo>
                  <a:pt x="1231" y="1771"/>
                </a:lnTo>
                <a:lnTo>
                  <a:pt x="1231" y="1770"/>
                </a:lnTo>
                <a:lnTo>
                  <a:pt x="1229" y="1770"/>
                </a:lnTo>
                <a:lnTo>
                  <a:pt x="1231" y="1770"/>
                </a:lnTo>
                <a:lnTo>
                  <a:pt x="1231" y="1768"/>
                </a:lnTo>
                <a:lnTo>
                  <a:pt x="1229" y="1768"/>
                </a:lnTo>
                <a:lnTo>
                  <a:pt x="1231" y="1768"/>
                </a:lnTo>
                <a:lnTo>
                  <a:pt x="1231" y="1767"/>
                </a:lnTo>
                <a:lnTo>
                  <a:pt x="1231" y="1765"/>
                </a:lnTo>
                <a:lnTo>
                  <a:pt x="1231" y="1763"/>
                </a:lnTo>
                <a:lnTo>
                  <a:pt x="1232" y="1763"/>
                </a:lnTo>
                <a:lnTo>
                  <a:pt x="1232" y="1762"/>
                </a:lnTo>
                <a:lnTo>
                  <a:pt x="1232" y="1760"/>
                </a:lnTo>
                <a:lnTo>
                  <a:pt x="1234" y="1762"/>
                </a:lnTo>
                <a:lnTo>
                  <a:pt x="1234" y="1760"/>
                </a:lnTo>
                <a:lnTo>
                  <a:pt x="1234" y="1759"/>
                </a:lnTo>
                <a:lnTo>
                  <a:pt x="1232" y="1759"/>
                </a:lnTo>
                <a:lnTo>
                  <a:pt x="1232" y="1757"/>
                </a:lnTo>
                <a:lnTo>
                  <a:pt x="1234" y="1757"/>
                </a:lnTo>
                <a:lnTo>
                  <a:pt x="1235" y="1757"/>
                </a:lnTo>
                <a:lnTo>
                  <a:pt x="1235" y="1755"/>
                </a:lnTo>
                <a:lnTo>
                  <a:pt x="1235" y="1754"/>
                </a:lnTo>
                <a:lnTo>
                  <a:pt x="1237" y="1754"/>
                </a:lnTo>
                <a:lnTo>
                  <a:pt x="1237" y="1752"/>
                </a:lnTo>
                <a:lnTo>
                  <a:pt x="1237" y="1749"/>
                </a:lnTo>
                <a:lnTo>
                  <a:pt x="1237" y="1746"/>
                </a:lnTo>
                <a:lnTo>
                  <a:pt x="1239" y="1744"/>
                </a:lnTo>
                <a:lnTo>
                  <a:pt x="1239" y="1743"/>
                </a:lnTo>
                <a:lnTo>
                  <a:pt x="1237" y="1743"/>
                </a:lnTo>
                <a:lnTo>
                  <a:pt x="1237" y="1741"/>
                </a:lnTo>
                <a:lnTo>
                  <a:pt x="1237" y="1739"/>
                </a:lnTo>
                <a:lnTo>
                  <a:pt x="1237" y="1738"/>
                </a:lnTo>
                <a:lnTo>
                  <a:pt x="1239" y="1736"/>
                </a:lnTo>
                <a:lnTo>
                  <a:pt x="1239" y="1735"/>
                </a:lnTo>
                <a:lnTo>
                  <a:pt x="1239" y="1733"/>
                </a:lnTo>
                <a:lnTo>
                  <a:pt x="1240" y="1733"/>
                </a:lnTo>
                <a:lnTo>
                  <a:pt x="1240" y="1731"/>
                </a:lnTo>
                <a:lnTo>
                  <a:pt x="1240" y="1730"/>
                </a:lnTo>
                <a:lnTo>
                  <a:pt x="1240" y="1728"/>
                </a:lnTo>
                <a:lnTo>
                  <a:pt x="1242" y="1728"/>
                </a:lnTo>
                <a:lnTo>
                  <a:pt x="1242" y="1727"/>
                </a:lnTo>
                <a:lnTo>
                  <a:pt x="1242" y="1725"/>
                </a:lnTo>
                <a:lnTo>
                  <a:pt x="1242" y="1723"/>
                </a:lnTo>
                <a:lnTo>
                  <a:pt x="1243" y="1723"/>
                </a:lnTo>
                <a:lnTo>
                  <a:pt x="1243" y="1722"/>
                </a:lnTo>
                <a:lnTo>
                  <a:pt x="1243" y="1720"/>
                </a:lnTo>
                <a:lnTo>
                  <a:pt x="1245" y="1720"/>
                </a:lnTo>
                <a:lnTo>
                  <a:pt x="1245" y="1719"/>
                </a:lnTo>
                <a:lnTo>
                  <a:pt x="1247" y="1719"/>
                </a:lnTo>
                <a:lnTo>
                  <a:pt x="1247" y="1717"/>
                </a:lnTo>
                <a:lnTo>
                  <a:pt x="1248" y="1717"/>
                </a:lnTo>
                <a:lnTo>
                  <a:pt x="1248" y="1719"/>
                </a:lnTo>
                <a:lnTo>
                  <a:pt x="1248" y="1720"/>
                </a:lnTo>
                <a:lnTo>
                  <a:pt x="1250" y="1720"/>
                </a:lnTo>
                <a:lnTo>
                  <a:pt x="1250" y="1722"/>
                </a:lnTo>
                <a:lnTo>
                  <a:pt x="1251" y="1722"/>
                </a:lnTo>
                <a:lnTo>
                  <a:pt x="1251" y="1720"/>
                </a:lnTo>
                <a:lnTo>
                  <a:pt x="1250" y="1720"/>
                </a:lnTo>
                <a:lnTo>
                  <a:pt x="1250" y="1719"/>
                </a:lnTo>
                <a:lnTo>
                  <a:pt x="1248" y="1719"/>
                </a:lnTo>
                <a:lnTo>
                  <a:pt x="1248" y="1717"/>
                </a:lnTo>
                <a:lnTo>
                  <a:pt x="1250" y="1717"/>
                </a:lnTo>
                <a:lnTo>
                  <a:pt x="1250" y="1715"/>
                </a:lnTo>
                <a:lnTo>
                  <a:pt x="1250" y="1714"/>
                </a:lnTo>
                <a:lnTo>
                  <a:pt x="1250" y="1712"/>
                </a:lnTo>
                <a:lnTo>
                  <a:pt x="1251" y="1712"/>
                </a:lnTo>
                <a:lnTo>
                  <a:pt x="1251" y="1711"/>
                </a:lnTo>
                <a:lnTo>
                  <a:pt x="1251" y="1709"/>
                </a:lnTo>
                <a:lnTo>
                  <a:pt x="1253" y="1709"/>
                </a:lnTo>
                <a:lnTo>
                  <a:pt x="1256" y="1707"/>
                </a:lnTo>
                <a:lnTo>
                  <a:pt x="1256" y="1706"/>
                </a:lnTo>
                <a:lnTo>
                  <a:pt x="1258" y="1706"/>
                </a:lnTo>
                <a:lnTo>
                  <a:pt x="1258" y="1704"/>
                </a:lnTo>
                <a:lnTo>
                  <a:pt x="1258" y="1703"/>
                </a:lnTo>
                <a:lnTo>
                  <a:pt x="1258" y="1701"/>
                </a:lnTo>
                <a:lnTo>
                  <a:pt x="1258" y="1699"/>
                </a:lnTo>
                <a:lnTo>
                  <a:pt x="1258" y="1698"/>
                </a:lnTo>
                <a:lnTo>
                  <a:pt x="1258" y="1696"/>
                </a:lnTo>
                <a:lnTo>
                  <a:pt x="1258" y="1695"/>
                </a:lnTo>
                <a:lnTo>
                  <a:pt x="1258" y="1693"/>
                </a:lnTo>
                <a:lnTo>
                  <a:pt x="1259" y="1693"/>
                </a:lnTo>
                <a:lnTo>
                  <a:pt x="1259" y="1691"/>
                </a:lnTo>
                <a:lnTo>
                  <a:pt x="1259" y="1690"/>
                </a:lnTo>
                <a:lnTo>
                  <a:pt x="1259" y="1688"/>
                </a:lnTo>
                <a:lnTo>
                  <a:pt x="1259" y="1687"/>
                </a:lnTo>
                <a:lnTo>
                  <a:pt x="1259" y="1685"/>
                </a:lnTo>
                <a:lnTo>
                  <a:pt x="1259" y="1683"/>
                </a:lnTo>
                <a:lnTo>
                  <a:pt x="1259" y="1682"/>
                </a:lnTo>
                <a:lnTo>
                  <a:pt x="1259" y="1680"/>
                </a:lnTo>
                <a:lnTo>
                  <a:pt x="1259" y="1679"/>
                </a:lnTo>
                <a:lnTo>
                  <a:pt x="1259" y="1677"/>
                </a:lnTo>
                <a:lnTo>
                  <a:pt x="1259" y="1675"/>
                </a:lnTo>
                <a:lnTo>
                  <a:pt x="1258" y="1675"/>
                </a:lnTo>
                <a:lnTo>
                  <a:pt x="1258" y="1674"/>
                </a:lnTo>
                <a:lnTo>
                  <a:pt x="1258" y="1672"/>
                </a:lnTo>
                <a:lnTo>
                  <a:pt x="1258" y="1671"/>
                </a:lnTo>
                <a:lnTo>
                  <a:pt x="1256" y="1671"/>
                </a:lnTo>
                <a:lnTo>
                  <a:pt x="1256" y="1672"/>
                </a:lnTo>
                <a:lnTo>
                  <a:pt x="1255" y="1671"/>
                </a:lnTo>
                <a:lnTo>
                  <a:pt x="1255" y="1672"/>
                </a:lnTo>
                <a:lnTo>
                  <a:pt x="1255" y="1674"/>
                </a:lnTo>
                <a:lnTo>
                  <a:pt x="1253" y="1672"/>
                </a:lnTo>
                <a:lnTo>
                  <a:pt x="1251" y="1672"/>
                </a:lnTo>
                <a:lnTo>
                  <a:pt x="1251" y="1674"/>
                </a:lnTo>
                <a:lnTo>
                  <a:pt x="1250" y="1674"/>
                </a:lnTo>
                <a:lnTo>
                  <a:pt x="1250" y="1675"/>
                </a:lnTo>
                <a:lnTo>
                  <a:pt x="1250" y="1677"/>
                </a:lnTo>
                <a:lnTo>
                  <a:pt x="1251" y="1677"/>
                </a:lnTo>
                <a:lnTo>
                  <a:pt x="1251" y="1679"/>
                </a:lnTo>
                <a:lnTo>
                  <a:pt x="1251" y="1680"/>
                </a:lnTo>
                <a:lnTo>
                  <a:pt x="1251" y="1682"/>
                </a:lnTo>
                <a:lnTo>
                  <a:pt x="1251" y="1683"/>
                </a:lnTo>
                <a:lnTo>
                  <a:pt x="1251" y="1685"/>
                </a:lnTo>
                <a:lnTo>
                  <a:pt x="1251" y="1687"/>
                </a:lnTo>
                <a:lnTo>
                  <a:pt x="1253" y="1687"/>
                </a:lnTo>
                <a:lnTo>
                  <a:pt x="1253" y="1688"/>
                </a:lnTo>
                <a:lnTo>
                  <a:pt x="1253" y="1690"/>
                </a:lnTo>
                <a:lnTo>
                  <a:pt x="1253" y="1691"/>
                </a:lnTo>
                <a:lnTo>
                  <a:pt x="1253" y="1698"/>
                </a:lnTo>
                <a:lnTo>
                  <a:pt x="1253" y="1699"/>
                </a:lnTo>
                <a:lnTo>
                  <a:pt x="1251" y="1699"/>
                </a:lnTo>
                <a:lnTo>
                  <a:pt x="1251" y="1701"/>
                </a:lnTo>
                <a:lnTo>
                  <a:pt x="1250" y="1701"/>
                </a:lnTo>
                <a:lnTo>
                  <a:pt x="1248" y="1704"/>
                </a:lnTo>
                <a:lnTo>
                  <a:pt x="1247" y="1706"/>
                </a:lnTo>
                <a:lnTo>
                  <a:pt x="1245" y="1706"/>
                </a:lnTo>
                <a:lnTo>
                  <a:pt x="1243" y="1706"/>
                </a:lnTo>
                <a:lnTo>
                  <a:pt x="1242" y="1706"/>
                </a:lnTo>
                <a:lnTo>
                  <a:pt x="1240" y="1706"/>
                </a:lnTo>
                <a:lnTo>
                  <a:pt x="1240" y="1704"/>
                </a:lnTo>
                <a:lnTo>
                  <a:pt x="1240" y="1703"/>
                </a:lnTo>
                <a:lnTo>
                  <a:pt x="1240" y="1701"/>
                </a:lnTo>
                <a:lnTo>
                  <a:pt x="1239" y="1701"/>
                </a:lnTo>
                <a:lnTo>
                  <a:pt x="1239" y="1699"/>
                </a:lnTo>
                <a:lnTo>
                  <a:pt x="1239" y="1698"/>
                </a:lnTo>
                <a:lnTo>
                  <a:pt x="1237" y="1696"/>
                </a:lnTo>
                <a:lnTo>
                  <a:pt x="1237" y="1695"/>
                </a:lnTo>
                <a:lnTo>
                  <a:pt x="1235" y="1695"/>
                </a:lnTo>
                <a:lnTo>
                  <a:pt x="1235" y="1693"/>
                </a:lnTo>
                <a:lnTo>
                  <a:pt x="1235" y="1691"/>
                </a:lnTo>
                <a:lnTo>
                  <a:pt x="1234" y="1693"/>
                </a:lnTo>
                <a:lnTo>
                  <a:pt x="1235" y="1693"/>
                </a:lnTo>
                <a:lnTo>
                  <a:pt x="1235" y="1695"/>
                </a:lnTo>
                <a:lnTo>
                  <a:pt x="1235" y="1696"/>
                </a:lnTo>
                <a:lnTo>
                  <a:pt x="1235" y="1698"/>
                </a:lnTo>
                <a:lnTo>
                  <a:pt x="1237" y="1699"/>
                </a:lnTo>
                <a:lnTo>
                  <a:pt x="1237" y="1701"/>
                </a:lnTo>
                <a:lnTo>
                  <a:pt x="1237" y="1703"/>
                </a:lnTo>
                <a:lnTo>
                  <a:pt x="1239" y="1703"/>
                </a:lnTo>
                <a:lnTo>
                  <a:pt x="1239" y="1704"/>
                </a:lnTo>
                <a:lnTo>
                  <a:pt x="1239" y="1706"/>
                </a:lnTo>
                <a:lnTo>
                  <a:pt x="1239" y="1707"/>
                </a:lnTo>
                <a:lnTo>
                  <a:pt x="1240" y="1707"/>
                </a:lnTo>
                <a:lnTo>
                  <a:pt x="1240" y="1709"/>
                </a:lnTo>
                <a:lnTo>
                  <a:pt x="1240" y="1711"/>
                </a:lnTo>
                <a:lnTo>
                  <a:pt x="1240" y="1712"/>
                </a:lnTo>
                <a:lnTo>
                  <a:pt x="1240" y="1714"/>
                </a:lnTo>
                <a:lnTo>
                  <a:pt x="1240" y="1715"/>
                </a:lnTo>
                <a:lnTo>
                  <a:pt x="1240" y="1717"/>
                </a:lnTo>
                <a:lnTo>
                  <a:pt x="1239" y="1717"/>
                </a:lnTo>
                <a:lnTo>
                  <a:pt x="1239" y="1719"/>
                </a:lnTo>
                <a:lnTo>
                  <a:pt x="1239" y="1720"/>
                </a:lnTo>
                <a:lnTo>
                  <a:pt x="1237" y="1720"/>
                </a:lnTo>
                <a:lnTo>
                  <a:pt x="1237" y="1722"/>
                </a:lnTo>
                <a:lnTo>
                  <a:pt x="1237" y="1723"/>
                </a:lnTo>
                <a:lnTo>
                  <a:pt x="1237" y="1725"/>
                </a:lnTo>
                <a:lnTo>
                  <a:pt x="1235" y="1727"/>
                </a:lnTo>
                <a:lnTo>
                  <a:pt x="1235" y="1728"/>
                </a:lnTo>
                <a:lnTo>
                  <a:pt x="1234" y="1728"/>
                </a:lnTo>
                <a:lnTo>
                  <a:pt x="1234" y="1730"/>
                </a:lnTo>
                <a:lnTo>
                  <a:pt x="1234" y="1731"/>
                </a:lnTo>
                <a:lnTo>
                  <a:pt x="1234" y="1733"/>
                </a:lnTo>
                <a:lnTo>
                  <a:pt x="1232" y="1733"/>
                </a:lnTo>
                <a:lnTo>
                  <a:pt x="1232" y="1731"/>
                </a:lnTo>
                <a:lnTo>
                  <a:pt x="1231" y="1731"/>
                </a:lnTo>
                <a:lnTo>
                  <a:pt x="1229" y="1731"/>
                </a:lnTo>
                <a:lnTo>
                  <a:pt x="1229" y="1730"/>
                </a:lnTo>
                <a:lnTo>
                  <a:pt x="1227" y="1730"/>
                </a:lnTo>
                <a:lnTo>
                  <a:pt x="1226" y="1728"/>
                </a:lnTo>
                <a:lnTo>
                  <a:pt x="1224" y="1728"/>
                </a:lnTo>
                <a:lnTo>
                  <a:pt x="1223" y="1728"/>
                </a:lnTo>
                <a:lnTo>
                  <a:pt x="1224" y="1728"/>
                </a:lnTo>
                <a:lnTo>
                  <a:pt x="1224" y="1730"/>
                </a:lnTo>
                <a:lnTo>
                  <a:pt x="1226" y="1730"/>
                </a:lnTo>
                <a:lnTo>
                  <a:pt x="1227" y="1730"/>
                </a:lnTo>
                <a:lnTo>
                  <a:pt x="1227" y="1731"/>
                </a:lnTo>
                <a:lnTo>
                  <a:pt x="1229" y="1731"/>
                </a:lnTo>
                <a:lnTo>
                  <a:pt x="1229" y="1733"/>
                </a:lnTo>
                <a:lnTo>
                  <a:pt x="1231" y="1735"/>
                </a:lnTo>
                <a:lnTo>
                  <a:pt x="1231" y="1736"/>
                </a:lnTo>
                <a:lnTo>
                  <a:pt x="1232" y="1736"/>
                </a:lnTo>
                <a:lnTo>
                  <a:pt x="1232" y="1738"/>
                </a:lnTo>
                <a:lnTo>
                  <a:pt x="1232" y="1739"/>
                </a:lnTo>
                <a:lnTo>
                  <a:pt x="1232" y="1741"/>
                </a:lnTo>
                <a:lnTo>
                  <a:pt x="1232" y="1743"/>
                </a:lnTo>
                <a:lnTo>
                  <a:pt x="1232" y="1744"/>
                </a:lnTo>
                <a:lnTo>
                  <a:pt x="1232" y="1746"/>
                </a:lnTo>
                <a:lnTo>
                  <a:pt x="1232" y="1747"/>
                </a:lnTo>
                <a:lnTo>
                  <a:pt x="1231" y="1747"/>
                </a:lnTo>
                <a:lnTo>
                  <a:pt x="1229" y="1746"/>
                </a:lnTo>
                <a:lnTo>
                  <a:pt x="1229" y="1744"/>
                </a:lnTo>
                <a:lnTo>
                  <a:pt x="1227" y="1744"/>
                </a:lnTo>
                <a:lnTo>
                  <a:pt x="1227" y="1743"/>
                </a:lnTo>
                <a:lnTo>
                  <a:pt x="1227" y="1741"/>
                </a:lnTo>
                <a:lnTo>
                  <a:pt x="1226" y="1741"/>
                </a:lnTo>
                <a:lnTo>
                  <a:pt x="1226" y="1743"/>
                </a:lnTo>
                <a:lnTo>
                  <a:pt x="1227" y="1743"/>
                </a:lnTo>
                <a:lnTo>
                  <a:pt x="1227" y="1744"/>
                </a:lnTo>
                <a:lnTo>
                  <a:pt x="1227" y="1746"/>
                </a:lnTo>
                <a:lnTo>
                  <a:pt x="1227" y="1747"/>
                </a:lnTo>
                <a:lnTo>
                  <a:pt x="1226" y="1747"/>
                </a:lnTo>
                <a:lnTo>
                  <a:pt x="1226" y="1749"/>
                </a:lnTo>
                <a:lnTo>
                  <a:pt x="1226" y="1751"/>
                </a:lnTo>
                <a:lnTo>
                  <a:pt x="1226" y="1752"/>
                </a:lnTo>
                <a:lnTo>
                  <a:pt x="1226" y="1754"/>
                </a:lnTo>
                <a:lnTo>
                  <a:pt x="1226" y="1755"/>
                </a:lnTo>
                <a:lnTo>
                  <a:pt x="1226" y="1757"/>
                </a:lnTo>
                <a:lnTo>
                  <a:pt x="1226" y="1759"/>
                </a:lnTo>
                <a:lnTo>
                  <a:pt x="1226" y="1760"/>
                </a:lnTo>
                <a:lnTo>
                  <a:pt x="1226" y="1762"/>
                </a:lnTo>
                <a:lnTo>
                  <a:pt x="1224" y="1762"/>
                </a:lnTo>
                <a:lnTo>
                  <a:pt x="1224" y="1763"/>
                </a:lnTo>
                <a:lnTo>
                  <a:pt x="1224" y="1767"/>
                </a:lnTo>
                <a:lnTo>
                  <a:pt x="1223" y="1768"/>
                </a:lnTo>
                <a:lnTo>
                  <a:pt x="1223" y="1770"/>
                </a:lnTo>
                <a:lnTo>
                  <a:pt x="1221" y="1770"/>
                </a:lnTo>
                <a:lnTo>
                  <a:pt x="1221" y="1771"/>
                </a:lnTo>
                <a:lnTo>
                  <a:pt x="1223" y="1771"/>
                </a:lnTo>
                <a:lnTo>
                  <a:pt x="1223" y="1773"/>
                </a:lnTo>
                <a:lnTo>
                  <a:pt x="1223" y="1775"/>
                </a:lnTo>
                <a:lnTo>
                  <a:pt x="1221" y="1775"/>
                </a:lnTo>
                <a:lnTo>
                  <a:pt x="1221" y="1776"/>
                </a:lnTo>
                <a:lnTo>
                  <a:pt x="1221" y="1778"/>
                </a:lnTo>
                <a:lnTo>
                  <a:pt x="1221" y="1779"/>
                </a:lnTo>
                <a:lnTo>
                  <a:pt x="1221" y="1781"/>
                </a:lnTo>
                <a:lnTo>
                  <a:pt x="1223" y="1783"/>
                </a:lnTo>
                <a:lnTo>
                  <a:pt x="1223" y="1781"/>
                </a:lnTo>
                <a:lnTo>
                  <a:pt x="1224" y="1781"/>
                </a:lnTo>
                <a:lnTo>
                  <a:pt x="1224" y="1783"/>
                </a:lnTo>
                <a:lnTo>
                  <a:pt x="1224" y="1784"/>
                </a:lnTo>
                <a:lnTo>
                  <a:pt x="1224" y="1786"/>
                </a:lnTo>
                <a:lnTo>
                  <a:pt x="1226" y="1786"/>
                </a:lnTo>
                <a:lnTo>
                  <a:pt x="1226" y="1787"/>
                </a:lnTo>
                <a:lnTo>
                  <a:pt x="1226" y="1789"/>
                </a:lnTo>
                <a:lnTo>
                  <a:pt x="1227" y="1789"/>
                </a:lnTo>
                <a:lnTo>
                  <a:pt x="1227" y="1791"/>
                </a:lnTo>
                <a:lnTo>
                  <a:pt x="1227" y="1792"/>
                </a:lnTo>
                <a:lnTo>
                  <a:pt x="1229" y="1792"/>
                </a:lnTo>
                <a:lnTo>
                  <a:pt x="1229" y="1794"/>
                </a:lnTo>
                <a:lnTo>
                  <a:pt x="1229" y="1795"/>
                </a:lnTo>
                <a:lnTo>
                  <a:pt x="1229" y="1797"/>
                </a:lnTo>
                <a:lnTo>
                  <a:pt x="1229" y="1800"/>
                </a:lnTo>
                <a:lnTo>
                  <a:pt x="1229" y="1802"/>
                </a:lnTo>
                <a:lnTo>
                  <a:pt x="1229" y="1803"/>
                </a:lnTo>
                <a:lnTo>
                  <a:pt x="1229" y="1805"/>
                </a:lnTo>
                <a:lnTo>
                  <a:pt x="1229" y="1807"/>
                </a:lnTo>
                <a:lnTo>
                  <a:pt x="1229" y="1808"/>
                </a:lnTo>
                <a:lnTo>
                  <a:pt x="1227" y="1810"/>
                </a:lnTo>
                <a:lnTo>
                  <a:pt x="1226" y="1810"/>
                </a:lnTo>
                <a:lnTo>
                  <a:pt x="1224" y="1810"/>
                </a:lnTo>
                <a:lnTo>
                  <a:pt x="1223" y="1810"/>
                </a:lnTo>
                <a:lnTo>
                  <a:pt x="1223" y="1811"/>
                </a:lnTo>
                <a:lnTo>
                  <a:pt x="1221" y="1811"/>
                </a:lnTo>
                <a:lnTo>
                  <a:pt x="1221" y="1810"/>
                </a:lnTo>
                <a:lnTo>
                  <a:pt x="1221" y="1808"/>
                </a:lnTo>
                <a:lnTo>
                  <a:pt x="1223" y="1808"/>
                </a:lnTo>
                <a:lnTo>
                  <a:pt x="1223" y="1807"/>
                </a:lnTo>
                <a:lnTo>
                  <a:pt x="1223" y="1805"/>
                </a:lnTo>
                <a:lnTo>
                  <a:pt x="1223" y="1803"/>
                </a:lnTo>
                <a:lnTo>
                  <a:pt x="1221" y="1803"/>
                </a:lnTo>
                <a:lnTo>
                  <a:pt x="1221" y="1802"/>
                </a:lnTo>
                <a:lnTo>
                  <a:pt x="1219" y="1802"/>
                </a:lnTo>
                <a:lnTo>
                  <a:pt x="1219" y="1800"/>
                </a:lnTo>
                <a:lnTo>
                  <a:pt x="1219" y="1799"/>
                </a:lnTo>
                <a:lnTo>
                  <a:pt x="1219" y="1797"/>
                </a:lnTo>
                <a:lnTo>
                  <a:pt x="1219" y="1795"/>
                </a:lnTo>
                <a:lnTo>
                  <a:pt x="1219" y="1794"/>
                </a:lnTo>
                <a:lnTo>
                  <a:pt x="1219" y="1792"/>
                </a:lnTo>
                <a:lnTo>
                  <a:pt x="1221" y="1792"/>
                </a:lnTo>
                <a:lnTo>
                  <a:pt x="1219" y="1792"/>
                </a:lnTo>
                <a:lnTo>
                  <a:pt x="1219" y="1794"/>
                </a:lnTo>
                <a:lnTo>
                  <a:pt x="1219" y="1795"/>
                </a:lnTo>
                <a:lnTo>
                  <a:pt x="1219" y="1797"/>
                </a:lnTo>
                <a:lnTo>
                  <a:pt x="1218" y="1797"/>
                </a:lnTo>
                <a:lnTo>
                  <a:pt x="1218" y="1795"/>
                </a:lnTo>
                <a:lnTo>
                  <a:pt x="1216" y="1795"/>
                </a:lnTo>
                <a:lnTo>
                  <a:pt x="1216" y="1797"/>
                </a:lnTo>
                <a:lnTo>
                  <a:pt x="1218" y="1797"/>
                </a:lnTo>
                <a:lnTo>
                  <a:pt x="1218" y="1799"/>
                </a:lnTo>
                <a:lnTo>
                  <a:pt x="1216" y="1799"/>
                </a:lnTo>
                <a:lnTo>
                  <a:pt x="1216" y="1800"/>
                </a:lnTo>
                <a:lnTo>
                  <a:pt x="1215" y="1802"/>
                </a:lnTo>
                <a:lnTo>
                  <a:pt x="1215" y="1803"/>
                </a:lnTo>
                <a:lnTo>
                  <a:pt x="1215" y="1805"/>
                </a:lnTo>
                <a:lnTo>
                  <a:pt x="1215" y="1807"/>
                </a:lnTo>
                <a:lnTo>
                  <a:pt x="1215" y="1808"/>
                </a:lnTo>
                <a:lnTo>
                  <a:pt x="1213" y="1808"/>
                </a:lnTo>
                <a:lnTo>
                  <a:pt x="1211" y="1808"/>
                </a:lnTo>
                <a:lnTo>
                  <a:pt x="1211" y="1807"/>
                </a:lnTo>
                <a:lnTo>
                  <a:pt x="1213" y="1807"/>
                </a:lnTo>
                <a:lnTo>
                  <a:pt x="1213" y="1805"/>
                </a:lnTo>
                <a:lnTo>
                  <a:pt x="1211" y="1805"/>
                </a:lnTo>
                <a:lnTo>
                  <a:pt x="1211" y="1803"/>
                </a:lnTo>
                <a:lnTo>
                  <a:pt x="1210" y="1805"/>
                </a:lnTo>
                <a:lnTo>
                  <a:pt x="1210" y="1807"/>
                </a:lnTo>
                <a:lnTo>
                  <a:pt x="1208" y="1807"/>
                </a:lnTo>
                <a:lnTo>
                  <a:pt x="1208" y="1805"/>
                </a:lnTo>
                <a:lnTo>
                  <a:pt x="1207" y="1805"/>
                </a:lnTo>
                <a:lnTo>
                  <a:pt x="1208" y="1807"/>
                </a:lnTo>
                <a:lnTo>
                  <a:pt x="1210" y="1808"/>
                </a:lnTo>
                <a:lnTo>
                  <a:pt x="1208" y="1808"/>
                </a:lnTo>
                <a:lnTo>
                  <a:pt x="1207" y="1808"/>
                </a:lnTo>
                <a:lnTo>
                  <a:pt x="1205" y="1807"/>
                </a:lnTo>
                <a:lnTo>
                  <a:pt x="1205" y="1808"/>
                </a:lnTo>
                <a:lnTo>
                  <a:pt x="1205" y="1810"/>
                </a:lnTo>
                <a:lnTo>
                  <a:pt x="1207" y="1810"/>
                </a:lnTo>
                <a:lnTo>
                  <a:pt x="1207" y="1811"/>
                </a:lnTo>
                <a:lnTo>
                  <a:pt x="1208" y="1811"/>
                </a:lnTo>
                <a:lnTo>
                  <a:pt x="1208" y="1813"/>
                </a:lnTo>
                <a:lnTo>
                  <a:pt x="1207" y="1813"/>
                </a:lnTo>
                <a:lnTo>
                  <a:pt x="1207" y="1815"/>
                </a:lnTo>
                <a:lnTo>
                  <a:pt x="1205" y="1815"/>
                </a:lnTo>
                <a:lnTo>
                  <a:pt x="1203" y="1815"/>
                </a:lnTo>
                <a:lnTo>
                  <a:pt x="1202" y="1815"/>
                </a:lnTo>
                <a:lnTo>
                  <a:pt x="1200" y="1813"/>
                </a:lnTo>
                <a:lnTo>
                  <a:pt x="1200" y="1811"/>
                </a:lnTo>
                <a:lnTo>
                  <a:pt x="1199" y="1811"/>
                </a:lnTo>
                <a:lnTo>
                  <a:pt x="1199" y="1813"/>
                </a:lnTo>
                <a:lnTo>
                  <a:pt x="1197" y="1813"/>
                </a:lnTo>
                <a:lnTo>
                  <a:pt x="1195" y="1815"/>
                </a:lnTo>
                <a:lnTo>
                  <a:pt x="1197" y="1815"/>
                </a:lnTo>
                <a:lnTo>
                  <a:pt x="1197" y="1816"/>
                </a:lnTo>
                <a:lnTo>
                  <a:pt x="1195" y="1816"/>
                </a:lnTo>
                <a:lnTo>
                  <a:pt x="1197" y="1816"/>
                </a:lnTo>
                <a:lnTo>
                  <a:pt x="1197" y="1818"/>
                </a:lnTo>
                <a:lnTo>
                  <a:pt x="1195" y="1818"/>
                </a:lnTo>
                <a:lnTo>
                  <a:pt x="1195" y="1819"/>
                </a:lnTo>
                <a:lnTo>
                  <a:pt x="1194" y="1818"/>
                </a:lnTo>
                <a:lnTo>
                  <a:pt x="1194" y="1819"/>
                </a:lnTo>
                <a:lnTo>
                  <a:pt x="1194" y="1818"/>
                </a:lnTo>
                <a:lnTo>
                  <a:pt x="1192" y="1818"/>
                </a:lnTo>
                <a:lnTo>
                  <a:pt x="1192" y="1816"/>
                </a:lnTo>
                <a:lnTo>
                  <a:pt x="1192" y="1815"/>
                </a:lnTo>
                <a:lnTo>
                  <a:pt x="1191" y="1815"/>
                </a:lnTo>
                <a:lnTo>
                  <a:pt x="1189" y="1815"/>
                </a:lnTo>
                <a:lnTo>
                  <a:pt x="1189" y="1813"/>
                </a:lnTo>
                <a:lnTo>
                  <a:pt x="1187" y="1815"/>
                </a:lnTo>
                <a:lnTo>
                  <a:pt x="1187" y="1813"/>
                </a:lnTo>
                <a:lnTo>
                  <a:pt x="1186" y="1813"/>
                </a:lnTo>
                <a:lnTo>
                  <a:pt x="1186" y="1815"/>
                </a:lnTo>
                <a:lnTo>
                  <a:pt x="1186" y="1813"/>
                </a:lnTo>
                <a:lnTo>
                  <a:pt x="1184" y="1813"/>
                </a:lnTo>
                <a:lnTo>
                  <a:pt x="1186" y="1813"/>
                </a:lnTo>
                <a:lnTo>
                  <a:pt x="1184" y="1811"/>
                </a:lnTo>
                <a:lnTo>
                  <a:pt x="1184" y="1813"/>
                </a:lnTo>
                <a:lnTo>
                  <a:pt x="1184" y="1811"/>
                </a:lnTo>
                <a:lnTo>
                  <a:pt x="1183" y="1811"/>
                </a:lnTo>
                <a:lnTo>
                  <a:pt x="1183" y="1810"/>
                </a:lnTo>
                <a:lnTo>
                  <a:pt x="1183" y="1808"/>
                </a:lnTo>
                <a:lnTo>
                  <a:pt x="1183" y="1807"/>
                </a:lnTo>
                <a:lnTo>
                  <a:pt x="1181" y="1807"/>
                </a:lnTo>
                <a:lnTo>
                  <a:pt x="1179" y="1807"/>
                </a:lnTo>
                <a:lnTo>
                  <a:pt x="1179" y="1805"/>
                </a:lnTo>
                <a:lnTo>
                  <a:pt x="1179" y="1803"/>
                </a:lnTo>
                <a:lnTo>
                  <a:pt x="1178" y="1803"/>
                </a:lnTo>
                <a:lnTo>
                  <a:pt x="1178" y="1805"/>
                </a:lnTo>
                <a:lnTo>
                  <a:pt x="1176" y="1805"/>
                </a:lnTo>
                <a:lnTo>
                  <a:pt x="1176" y="1803"/>
                </a:lnTo>
                <a:lnTo>
                  <a:pt x="1175" y="1803"/>
                </a:lnTo>
                <a:lnTo>
                  <a:pt x="1175" y="1802"/>
                </a:lnTo>
                <a:lnTo>
                  <a:pt x="1176" y="1802"/>
                </a:lnTo>
                <a:lnTo>
                  <a:pt x="1175" y="1802"/>
                </a:lnTo>
                <a:lnTo>
                  <a:pt x="1175" y="1800"/>
                </a:lnTo>
                <a:lnTo>
                  <a:pt x="1173" y="1800"/>
                </a:lnTo>
                <a:lnTo>
                  <a:pt x="1171" y="1800"/>
                </a:lnTo>
                <a:lnTo>
                  <a:pt x="1170" y="1800"/>
                </a:lnTo>
                <a:lnTo>
                  <a:pt x="1168" y="1799"/>
                </a:lnTo>
                <a:lnTo>
                  <a:pt x="1167" y="1797"/>
                </a:lnTo>
                <a:lnTo>
                  <a:pt x="1165" y="1797"/>
                </a:lnTo>
                <a:lnTo>
                  <a:pt x="1165" y="1795"/>
                </a:lnTo>
                <a:lnTo>
                  <a:pt x="1163" y="1795"/>
                </a:lnTo>
                <a:lnTo>
                  <a:pt x="1162" y="1795"/>
                </a:lnTo>
                <a:lnTo>
                  <a:pt x="1162" y="1794"/>
                </a:lnTo>
                <a:lnTo>
                  <a:pt x="1162" y="1792"/>
                </a:lnTo>
                <a:lnTo>
                  <a:pt x="1160" y="1792"/>
                </a:lnTo>
                <a:lnTo>
                  <a:pt x="1162" y="1792"/>
                </a:lnTo>
                <a:lnTo>
                  <a:pt x="1162" y="1791"/>
                </a:lnTo>
                <a:lnTo>
                  <a:pt x="1162" y="1789"/>
                </a:lnTo>
                <a:lnTo>
                  <a:pt x="1162" y="1791"/>
                </a:lnTo>
                <a:lnTo>
                  <a:pt x="1160" y="1791"/>
                </a:lnTo>
                <a:lnTo>
                  <a:pt x="1160" y="1789"/>
                </a:lnTo>
                <a:lnTo>
                  <a:pt x="1160" y="1791"/>
                </a:lnTo>
                <a:lnTo>
                  <a:pt x="1159" y="1791"/>
                </a:lnTo>
                <a:lnTo>
                  <a:pt x="1160" y="1791"/>
                </a:lnTo>
                <a:lnTo>
                  <a:pt x="1159" y="1791"/>
                </a:lnTo>
                <a:lnTo>
                  <a:pt x="1159" y="1789"/>
                </a:lnTo>
                <a:lnTo>
                  <a:pt x="1157" y="1789"/>
                </a:lnTo>
                <a:lnTo>
                  <a:pt x="1157" y="1787"/>
                </a:lnTo>
                <a:lnTo>
                  <a:pt x="1155" y="1787"/>
                </a:lnTo>
                <a:lnTo>
                  <a:pt x="1155" y="1786"/>
                </a:lnTo>
                <a:lnTo>
                  <a:pt x="1154" y="1786"/>
                </a:lnTo>
                <a:lnTo>
                  <a:pt x="1152" y="1784"/>
                </a:lnTo>
                <a:lnTo>
                  <a:pt x="1151" y="1784"/>
                </a:lnTo>
                <a:lnTo>
                  <a:pt x="1151" y="1783"/>
                </a:lnTo>
                <a:lnTo>
                  <a:pt x="1151" y="1781"/>
                </a:lnTo>
                <a:lnTo>
                  <a:pt x="1149" y="1781"/>
                </a:lnTo>
                <a:lnTo>
                  <a:pt x="1149" y="1779"/>
                </a:lnTo>
                <a:lnTo>
                  <a:pt x="1147" y="1779"/>
                </a:lnTo>
                <a:lnTo>
                  <a:pt x="1147" y="1778"/>
                </a:lnTo>
                <a:lnTo>
                  <a:pt x="1146" y="1778"/>
                </a:lnTo>
                <a:lnTo>
                  <a:pt x="1146" y="1776"/>
                </a:lnTo>
                <a:lnTo>
                  <a:pt x="1146" y="1775"/>
                </a:lnTo>
                <a:lnTo>
                  <a:pt x="1144" y="1775"/>
                </a:lnTo>
                <a:lnTo>
                  <a:pt x="1144" y="1773"/>
                </a:lnTo>
                <a:lnTo>
                  <a:pt x="1146" y="1773"/>
                </a:lnTo>
                <a:lnTo>
                  <a:pt x="1144" y="1773"/>
                </a:lnTo>
                <a:lnTo>
                  <a:pt x="1144" y="1771"/>
                </a:lnTo>
                <a:lnTo>
                  <a:pt x="1144" y="1773"/>
                </a:lnTo>
                <a:lnTo>
                  <a:pt x="1143" y="1773"/>
                </a:lnTo>
                <a:lnTo>
                  <a:pt x="1143" y="1771"/>
                </a:lnTo>
                <a:lnTo>
                  <a:pt x="1143" y="1770"/>
                </a:lnTo>
                <a:lnTo>
                  <a:pt x="1144" y="1768"/>
                </a:lnTo>
                <a:lnTo>
                  <a:pt x="1146" y="1768"/>
                </a:lnTo>
                <a:lnTo>
                  <a:pt x="1147" y="1767"/>
                </a:lnTo>
                <a:lnTo>
                  <a:pt x="1147" y="1768"/>
                </a:lnTo>
                <a:lnTo>
                  <a:pt x="1147" y="1767"/>
                </a:lnTo>
                <a:lnTo>
                  <a:pt x="1149" y="1767"/>
                </a:lnTo>
                <a:lnTo>
                  <a:pt x="1151" y="1767"/>
                </a:lnTo>
                <a:lnTo>
                  <a:pt x="1152" y="1767"/>
                </a:lnTo>
                <a:lnTo>
                  <a:pt x="1154" y="1767"/>
                </a:lnTo>
                <a:lnTo>
                  <a:pt x="1154" y="1765"/>
                </a:lnTo>
                <a:lnTo>
                  <a:pt x="1152" y="1765"/>
                </a:lnTo>
                <a:lnTo>
                  <a:pt x="1151" y="1765"/>
                </a:lnTo>
                <a:lnTo>
                  <a:pt x="1149" y="1765"/>
                </a:lnTo>
                <a:lnTo>
                  <a:pt x="1149" y="1767"/>
                </a:lnTo>
                <a:lnTo>
                  <a:pt x="1147" y="1767"/>
                </a:lnTo>
                <a:lnTo>
                  <a:pt x="1147" y="1765"/>
                </a:lnTo>
                <a:lnTo>
                  <a:pt x="1146" y="1765"/>
                </a:lnTo>
                <a:lnTo>
                  <a:pt x="1144" y="1765"/>
                </a:lnTo>
                <a:lnTo>
                  <a:pt x="1143" y="1765"/>
                </a:lnTo>
                <a:lnTo>
                  <a:pt x="1141" y="1765"/>
                </a:lnTo>
                <a:lnTo>
                  <a:pt x="1141" y="1763"/>
                </a:lnTo>
                <a:lnTo>
                  <a:pt x="1139" y="1763"/>
                </a:lnTo>
                <a:lnTo>
                  <a:pt x="1139" y="1762"/>
                </a:lnTo>
                <a:lnTo>
                  <a:pt x="1139" y="1760"/>
                </a:lnTo>
                <a:lnTo>
                  <a:pt x="1138" y="1760"/>
                </a:lnTo>
                <a:lnTo>
                  <a:pt x="1138" y="1759"/>
                </a:lnTo>
                <a:lnTo>
                  <a:pt x="1136" y="1759"/>
                </a:lnTo>
                <a:lnTo>
                  <a:pt x="1136" y="1757"/>
                </a:lnTo>
                <a:lnTo>
                  <a:pt x="1135" y="1757"/>
                </a:lnTo>
                <a:lnTo>
                  <a:pt x="1135" y="1755"/>
                </a:lnTo>
                <a:lnTo>
                  <a:pt x="1136" y="1755"/>
                </a:lnTo>
                <a:lnTo>
                  <a:pt x="1135" y="1755"/>
                </a:lnTo>
                <a:lnTo>
                  <a:pt x="1135" y="1754"/>
                </a:lnTo>
                <a:lnTo>
                  <a:pt x="1136" y="1752"/>
                </a:lnTo>
                <a:lnTo>
                  <a:pt x="1138" y="1752"/>
                </a:lnTo>
                <a:lnTo>
                  <a:pt x="1138" y="1751"/>
                </a:lnTo>
                <a:lnTo>
                  <a:pt x="1139" y="1751"/>
                </a:lnTo>
                <a:lnTo>
                  <a:pt x="1139" y="1749"/>
                </a:lnTo>
                <a:lnTo>
                  <a:pt x="1141" y="1749"/>
                </a:lnTo>
                <a:lnTo>
                  <a:pt x="1141" y="1747"/>
                </a:lnTo>
                <a:lnTo>
                  <a:pt x="1139" y="1749"/>
                </a:lnTo>
                <a:lnTo>
                  <a:pt x="1138" y="1749"/>
                </a:lnTo>
                <a:lnTo>
                  <a:pt x="1138" y="1751"/>
                </a:lnTo>
                <a:lnTo>
                  <a:pt x="1136" y="1751"/>
                </a:lnTo>
                <a:lnTo>
                  <a:pt x="1136" y="1752"/>
                </a:lnTo>
                <a:lnTo>
                  <a:pt x="1135" y="1752"/>
                </a:lnTo>
                <a:lnTo>
                  <a:pt x="1133" y="1752"/>
                </a:lnTo>
                <a:lnTo>
                  <a:pt x="1133" y="1751"/>
                </a:lnTo>
                <a:lnTo>
                  <a:pt x="1131" y="1751"/>
                </a:lnTo>
                <a:lnTo>
                  <a:pt x="1131" y="1749"/>
                </a:lnTo>
                <a:lnTo>
                  <a:pt x="1131" y="1747"/>
                </a:lnTo>
                <a:lnTo>
                  <a:pt x="1131" y="1746"/>
                </a:lnTo>
                <a:lnTo>
                  <a:pt x="1130" y="1746"/>
                </a:lnTo>
                <a:lnTo>
                  <a:pt x="1130" y="1744"/>
                </a:lnTo>
                <a:lnTo>
                  <a:pt x="1130" y="1743"/>
                </a:lnTo>
                <a:lnTo>
                  <a:pt x="1130" y="1741"/>
                </a:lnTo>
                <a:lnTo>
                  <a:pt x="1128" y="1739"/>
                </a:lnTo>
                <a:lnTo>
                  <a:pt x="1128" y="1738"/>
                </a:lnTo>
                <a:lnTo>
                  <a:pt x="1128" y="1736"/>
                </a:lnTo>
                <a:lnTo>
                  <a:pt x="1128" y="1735"/>
                </a:lnTo>
                <a:lnTo>
                  <a:pt x="1127" y="1735"/>
                </a:lnTo>
                <a:lnTo>
                  <a:pt x="1127" y="1733"/>
                </a:lnTo>
                <a:lnTo>
                  <a:pt x="1127" y="1731"/>
                </a:lnTo>
                <a:lnTo>
                  <a:pt x="1127" y="1730"/>
                </a:lnTo>
                <a:lnTo>
                  <a:pt x="1127" y="1728"/>
                </a:lnTo>
                <a:lnTo>
                  <a:pt x="1125" y="1728"/>
                </a:lnTo>
                <a:lnTo>
                  <a:pt x="1125" y="1727"/>
                </a:lnTo>
                <a:lnTo>
                  <a:pt x="1125" y="1725"/>
                </a:lnTo>
                <a:lnTo>
                  <a:pt x="1127" y="1723"/>
                </a:lnTo>
                <a:lnTo>
                  <a:pt x="1127" y="1725"/>
                </a:lnTo>
                <a:lnTo>
                  <a:pt x="1128" y="1725"/>
                </a:lnTo>
                <a:lnTo>
                  <a:pt x="1127" y="1725"/>
                </a:lnTo>
                <a:lnTo>
                  <a:pt x="1127" y="1723"/>
                </a:lnTo>
                <a:lnTo>
                  <a:pt x="1127" y="1722"/>
                </a:lnTo>
                <a:lnTo>
                  <a:pt x="1127" y="1723"/>
                </a:lnTo>
                <a:lnTo>
                  <a:pt x="1127" y="1722"/>
                </a:lnTo>
                <a:lnTo>
                  <a:pt x="1127" y="1723"/>
                </a:lnTo>
                <a:lnTo>
                  <a:pt x="1128" y="1723"/>
                </a:lnTo>
                <a:lnTo>
                  <a:pt x="1128" y="1722"/>
                </a:lnTo>
                <a:lnTo>
                  <a:pt x="1127" y="1722"/>
                </a:lnTo>
                <a:lnTo>
                  <a:pt x="1127" y="1720"/>
                </a:lnTo>
                <a:lnTo>
                  <a:pt x="1127" y="1719"/>
                </a:lnTo>
                <a:lnTo>
                  <a:pt x="1125" y="1719"/>
                </a:lnTo>
                <a:lnTo>
                  <a:pt x="1127" y="1719"/>
                </a:lnTo>
                <a:lnTo>
                  <a:pt x="1125" y="1719"/>
                </a:lnTo>
                <a:lnTo>
                  <a:pt x="1125" y="1717"/>
                </a:lnTo>
                <a:lnTo>
                  <a:pt x="1127" y="1717"/>
                </a:lnTo>
                <a:lnTo>
                  <a:pt x="1125" y="1717"/>
                </a:lnTo>
                <a:lnTo>
                  <a:pt x="1125" y="1715"/>
                </a:lnTo>
                <a:lnTo>
                  <a:pt x="1127" y="1715"/>
                </a:lnTo>
                <a:lnTo>
                  <a:pt x="1127" y="1714"/>
                </a:lnTo>
                <a:lnTo>
                  <a:pt x="1128" y="1714"/>
                </a:lnTo>
                <a:lnTo>
                  <a:pt x="1127" y="1714"/>
                </a:lnTo>
                <a:lnTo>
                  <a:pt x="1127" y="1715"/>
                </a:lnTo>
                <a:lnTo>
                  <a:pt x="1128" y="1715"/>
                </a:lnTo>
                <a:lnTo>
                  <a:pt x="1128" y="1714"/>
                </a:lnTo>
                <a:lnTo>
                  <a:pt x="1128" y="1712"/>
                </a:lnTo>
                <a:lnTo>
                  <a:pt x="1128" y="1711"/>
                </a:lnTo>
                <a:lnTo>
                  <a:pt x="1130" y="1711"/>
                </a:lnTo>
                <a:lnTo>
                  <a:pt x="1131" y="1711"/>
                </a:lnTo>
                <a:lnTo>
                  <a:pt x="1131" y="1712"/>
                </a:lnTo>
                <a:lnTo>
                  <a:pt x="1133" y="1712"/>
                </a:lnTo>
                <a:lnTo>
                  <a:pt x="1135" y="1712"/>
                </a:lnTo>
                <a:lnTo>
                  <a:pt x="1135" y="1714"/>
                </a:lnTo>
                <a:lnTo>
                  <a:pt x="1136" y="1714"/>
                </a:lnTo>
                <a:lnTo>
                  <a:pt x="1136" y="1715"/>
                </a:lnTo>
                <a:lnTo>
                  <a:pt x="1136" y="1714"/>
                </a:lnTo>
                <a:lnTo>
                  <a:pt x="1138" y="1714"/>
                </a:lnTo>
                <a:lnTo>
                  <a:pt x="1139" y="1714"/>
                </a:lnTo>
                <a:lnTo>
                  <a:pt x="1139" y="1715"/>
                </a:lnTo>
                <a:lnTo>
                  <a:pt x="1141" y="1715"/>
                </a:lnTo>
                <a:lnTo>
                  <a:pt x="1141" y="1717"/>
                </a:lnTo>
                <a:lnTo>
                  <a:pt x="1141" y="1715"/>
                </a:lnTo>
                <a:lnTo>
                  <a:pt x="1143" y="1715"/>
                </a:lnTo>
                <a:lnTo>
                  <a:pt x="1143" y="1717"/>
                </a:lnTo>
                <a:lnTo>
                  <a:pt x="1144" y="1717"/>
                </a:lnTo>
                <a:lnTo>
                  <a:pt x="1144" y="1719"/>
                </a:lnTo>
                <a:lnTo>
                  <a:pt x="1144" y="1720"/>
                </a:lnTo>
                <a:lnTo>
                  <a:pt x="1146" y="1720"/>
                </a:lnTo>
                <a:lnTo>
                  <a:pt x="1147" y="1720"/>
                </a:lnTo>
                <a:lnTo>
                  <a:pt x="1149" y="1720"/>
                </a:lnTo>
                <a:lnTo>
                  <a:pt x="1151" y="1722"/>
                </a:lnTo>
                <a:lnTo>
                  <a:pt x="1149" y="1722"/>
                </a:lnTo>
                <a:lnTo>
                  <a:pt x="1151" y="1722"/>
                </a:lnTo>
                <a:lnTo>
                  <a:pt x="1152" y="1722"/>
                </a:lnTo>
                <a:lnTo>
                  <a:pt x="1152" y="1723"/>
                </a:lnTo>
                <a:lnTo>
                  <a:pt x="1154" y="1723"/>
                </a:lnTo>
                <a:lnTo>
                  <a:pt x="1154" y="1725"/>
                </a:lnTo>
                <a:lnTo>
                  <a:pt x="1154" y="1727"/>
                </a:lnTo>
                <a:lnTo>
                  <a:pt x="1155" y="1727"/>
                </a:lnTo>
                <a:lnTo>
                  <a:pt x="1155" y="1728"/>
                </a:lnTo>
                <a:lnTo>
                  <a:pt x="1157" y="1728"/>
                </a:lnTo>
                <a:lnTo>
                  <a:pt x="1157" y="1730"/>
                </a:lnTo>
                <a:lnTo>
                  <a:pt x="1159" y="1730"/>
                </a:lnTo>
                <a:lnTo>
                  <a:pt x="1160" y="1730"/>
                </a:lnTo>
                <a:lnTo>
                  <a:pt x="1160" y="1731"/>
                </a:lnTo>
                <a:lnTo>
                  <a:pt x="1160" y="1730"/>
                </a:lnTo>
                <a:lnTo>
                  <a:pt x="1160" y="1728"/>
                </a:lnTo>
                <a:lnTo>
                  <a:pt x="1159" y="1728"/>
                </a:lnTo>
                <a:lnTo>
                  <a:pt x="1159" y="1730"/>
                </a:lnTo>
                <a:lnTo>
                  <a:pt x="1160" y="1730"/>
                </a:lnTo>
                <a:lnTo>
                  <a:pt x="1159" y="1730"/>
                </a:lnTo>
                <a:lnTo>
                  <a:pt x="1157" y="1728"/>
                </a:lnTo>
                <a:lnTo>
                  <a:pt x="1159" y="1728"/>
                </a:lnTo>
                <a:lnTo>
                  <a:pt x="1157" y="1727"/>
                </a:lnTo>
                <a:lnTo>
                  <a:pt x="1155" y="1727"/>
                </a:lnTo>
                <a:lnTo>
                  <a:pt x="1155" y="1725"/>
                </a:lnTo>
                <a:lnTo>
                  <a:pt x="1154" y="1725"/>
                </a:lnTo>
                <a:lnTo>
                  <a:pt x="1154" y="1723"/>
                </a:lnTo>
                <a:lnTo>
                  <a:pt x="1154" y="1722"/>
                </a:lnTo>
                <a:lnTo>
                  <a:pt x="1154" y="1720"/>
                </a:lnTo>
                <a:lnTo>
                  <a:pt x="1152" y="1720"/>
                </a:lnTo>
                <a:lnTo>
                  <a:pt x="1154" y="1719"/>
                </a:lnTo>
                <a:lnTo>
                  <a:pt x="1152" y="1719"/>
                </a:lnTo>
                <a:lnTo>
                  <a:pt x="1152" y="1717"/>
                </a:lnTo>
                <a:lnTo>
                  <a:pt x="1151" y="1717"/>
                </a:lnTo>
                <a:lnTo>
                  <a:pt x="1149" y="1717"/>
                </a:lnTo>
                <a:lnTo>
                  <a:pt x="1147" y="1717"/>
                </a:lnTo>
                <a:lnTo>
                  <a:pt x="1146" y="1717"/>
                </a:lnTo>
                <a:lnTo>
                  <a:pt x="1146" y="1715"/>
                </a:lnTo>
                <a:lnTo>
                  <a:pt x="1144" y="1714"/>
                </a:lnTo>
                <a:lnTo>
                  <a:pt x="1143" y="1712"/>
                </a:lnTo>
                <a:lnTo>
                  <a:pt x="1141" y="1712"/>
                </a:lnTo>
                <a:lnTo>
                  <a:pt x="1139" y="1712"/>
                </a:lnTo>
                <a:lnTo>
                  <a:pt x="1139" y="1711"/>
                </a:lnTo>
                <a:lnTo>
                  <a:pt x="1138" y="1711"/>
                </a:lnTo>
                <a:lnTo>
                  <a:pt x="1138" y="1709"/>
                </a:lnTo>
                <a:lnTo>
                  <a:pt x="1136" y="1709"/>
                </a:lnTo>
                <a:lnTo>
                  <a:pt x="1136" y="1707"/>
                </a:lnTo>
                <a:lnTo>
                  <a:pt x="1138" y="1707"/>
                </a:lnTo>
                <a:lnTo>
                  <a:pt x="1139" y="1707"/>
                </a:lnTo>
                <a:lnTo>
                  <a:pt x="1139" y="1706"/>
                </a:lnTo>
                <a:lnTo>
                  <a:pt x="1143" y="1704"/>
                </a:lnTo>
                <a:lnTo>
                  <a:pt x="1144" y="1704"/>
                </a:lnTo>
                <a:lnTo>
                  <a:pt x="1144" y="1703"/>
                </a:lnTo>
                <a:lnTo>
                  <a:pt x="1146" y="1703"/>
                </a:lnTo>
                <a:lnTo>
                  <a:pt x="1147" y="1703"/>
                </a:lnTo>
                <a:lnTo>
                  <a:pt x="1147" y="1701"/>
                </a:lnTo>
                <a:lnTo>
                  <a:pt x="1149" y="1701"/>
                </a:lnTo>
                <a:lnTo>
                  <a:pt x="1151" y="1701"/>
                </a:lnTo>
                <a:lnTo>
                  <a:pt x="1152" y="1701"/>
                </a:lnTo>
                <a:lnTo>
                  <a:pt x="1152" y="1699"/>
                </a:lnTo>
                <a:lnTo>
                  <a:pt x="1154" y="1699"/>
                </a:lnTo>
                <a:lnTo>
                  <a:pt x="1154" y="1701"/>
                </a:lnTo>
                <a:lnTo>
                  <a:pt x="1155" y="1701"/>
                </a:lnTo>
                <a:lnTo>
                  <a:pt x="1155" y="1699"/>
                </a:lnTo>
                <a:lnTo>
                  <a:pt x="1154" y="1699"/>
                </a:lnTo>
                <a:lnTo>
                  <a:pt x="1154" y="1698"/>
                </a:lnTo>
                <a:lnTo>
                  <a:pt x="1155" y="1698"/>
                </a:lnTo>
                <a:lnTo>
                  <a:pt x="1155" y="1696"/>
                </a:lnTo>
                <a:lnTo>
                  <a:pt x="1157" y="1696"/>
                </a:lnTo>
                <a:lnTo>
                  <a:pt x="1157" y="1695"/>
                </a:lnTo>
                <a:lnTo>
                  <a:pt x="1159" y="1695"/>
                </a:lnTo>
                <a:lnTo>
                  <a:pt x="1159" y="1693"/>
                </a:lnTo>
                <a:lnTo>
                  <a:pt x="1160" y="1693"/>
                </a:lnTo>
                <a:lnTo>
                  <a:pt x="1160" y="1691"/>
                </a:lnTo>
                <a:lnTo>
                  <a:pt x="1162" y="1691"/>
                </a:lnTo>
                <a:lnTo>
                  <a:pt x="1162" y="1690"/>
                </a:lnTo>
                <a:lnTo>
                  <a:pt x="1163" y="1690"/>
                </a:lnTo>
                <a:lnTo>
                  <a:pt x="1165" y="1690"/>
                </a:lnTo>
                <a:lnTo>
                  <a:pt x="1167" y="1688"/>
                </a:lnTo>
                <a:lnTo>
                  <a:pt x="1168" y="1688"/>
                </a:lnTo>
                <a:lnTo>
                  <a:pt x="1168" y="1687"/>
                </a:lnTo>
                <a:lnTo>
                  <a:pt x="1168" y="1685"/>
                </a:lnTo>
                <a:lnTo>
                  <a:pt x="1170" y="1685"/>
                </a:lnTo>
                <a:lnTo>
                  <a:pt x="1168" y="1685"/>
                </a:lnTo>
                <a:lnTo>
                  <a:pt x="1168" y="1683"/>
                </a:lnTo>
                <a:lnTo>
                  <a:pt x="1167" y="1683"/>
                </a:lnTo>
                <a:lnTo>
                  <a:pt x="1167" y="1682"/>
                </a:lnTo>
                <a:lnTo>
                  <a:pt x="1168" y="1682"/>
                </a:lnTo>
                <a:lnTo>
                  <a:pt x="1168" y="1680"/>
                </a:lnTo>
                <a:lnTo>
                  <a:pt x="1168" y="1679"/>
                </a:lnTo>
                <a:lnTo>
                  <a:pt x="1170" y="1679"/>
                </a:lnTo>
                <a:lnTo>
                  <a:pt x="1170" y="1677"/>
                </a:lnTo>
                <a:lnTo>
                  <a:pt x="1170" y="1675"/>
                </a:lnTo>
                <a:lnTo>
                  <a:pt x="1170" y="1674"/>
                </a:lnTo>
                <a:lnTo>
                  <a:pt x="1171" y="1674"/>
                </a:lnTo>
                <a:lnTo>
                  <a:pt x="1171" y="1672"/>
                </a:lnTo>
                <a:lnTo>
                  <a:pt x="1173" y="1672"/>
                </a:lnTo>
                <a:lnTo>
                  <a:pt x="1173" y="1671"/>
                </a:lnTo>
                <a:lnTo>
                  <a:pt x="1171" y="1671"/>
                </a:lnTo>
                <a:lnTo>
                  <a:pt x="1171" y="1672"/>
                </a:lnTo>
                <a:lnTo>
                  <a:pt x="1170" y="1672"/>
                </a:lnTo>
                <a:lnTo>
                  <a:pt x="1170" y="1671"/>
                </a:lnTo>
                <a:lnTo>
                  <a:pt x="1170" y="1669"/>
                </a:lnTo>
                <a:lnTo>
                  <a:pt x="1171" y="1669"/>
                </a:lnTo>
                <a:lnTo>
                  <a:pt x="1170" y="1669"/>
                </a:lnTo>
                <a:lnTo>
                  <a:pt x="1170" y="1667"/>
                </a:lnTo>
                <a:lnTo>
                  <a:pt x="1170" y="1666"/>
                </a:lnTo>
                <a:lnTo>
                  <a:pt x="1171" y="1666"/>
                </a:lnTo>
                <a:lnTo>
                  <a:pt x="1171" y="1664"/>
                </a:lnTo>
                <a:lnTo>
                  <a:pt x="1171" y="1663"/>
                </a:lnTo>
                <a:lnTo>
                  <a:pt x="1173" y="1663"/>
                </a:lnTo>
                <a:lnTo>
                  <a:pt x="1173" y="1661"/>
                </a:lnTo>
                <a:lnTo>
                  <a:pt x="1175" y="1661"/>
                </a:lnTo>
                <a:lnTo>
                  <a:pt x="1175" y="1659"/>
                </a:lnTo>
                <a:lnTo>
                  <a:pt x="1176" y="1659"/>
                </a:lnTo>
                <a:lnTo>
                  <a:pt x="1176" y="1658"/>
                </a:lnTo>
                <a:lnTo>
                  <a:pt x="1178" y="1658"/>
                </a:lnTo>
                <a:lnTo>
                  <a:pt x="1178" y="1656"/>
                </a:lnTo>
                <a:lnTo>
                  <a:pt x="1178" y="1655"/>
                </a:lnTo>
                <a:lnTo>
                  <a:pt x="1179" y="1655"/>
                </a:lnTo>
                <a:lnTo>
                  <a:pt x="1179" y="1653"/>
                </a:lnTo>
                <a:lnTo>
                  <a:pt x="1181" y="1653"/>
                </a:lnTo>
                <a:lnTo>
                  <a:pt x="1181" y="1651"/>
                </a:lnTo>
                <a:lnTo>
                  <a:pt x="1183" y="1651"/>
                </a:lnTo>
                <a:lnTo>
                  <a:pt x="1183" y="1650"/>
                </a:lnTo>
                <a:lnTo>
                  <a:pt x="1183" y="1648"/>
                </a:lnTo>
                <a:lnTo>
                  <a:pt x="1183" y="1647"/>
                </a:lnTo>
                <a:lnTo>
                  <a:pt x="1184" y="1647"/>
                </a:lnTo>
                <a:lnTo>
                  <a:pt x="1186" y="1647"/>
                </a:lnTo>
                <a:lnTo>
                  <a:pt x="1187" y="1647"/>
                </a:lnTo>
                <a:lnTo>
                  <a:pt x="1189" y="1647"/>
                </a:lnTo>
                <a:lnTo>
                  <a:pt x="1191" y="1647"/>
                </a:lnTo>
                <a:lnTo>
                  <a:pt x="1189" y="1645"/>
                </a:lnTo>
                <a:lnTo>
                  <a:pt x="1191" y="1645"/>
                </a:lnTo>
                <a:lnTo>
                  <a:pt x="1191" y="1643"/>
                </a:lnTo>
                <a:lnTo>
                  <a:pt x="1189" y="1643"/>
                </a:lnTo>
                <a:lnTo>
                  <a:pt x="1189" y="1642"/>
                </a:lnTo>
                <a:lnTo>
                  <a:pt x="1187" y="1642"/>
                </a:lnTo>
                <a:lnTo>
                  <a:pt x="1187" y="1643"/>
                </a:lnTo>
                <a:lnTo>
                  <a:pt x="1187" y="1642"/>
                </a:lnTo>
                <a:lnTo>
                  <a:pt x="1186" y="1642"/>
                </a:lnTo>
                <a:lnTo>
                  <a:pt x="1184" y="1642"/>
                </a:lnTo>
                <a:lnTo>
                  <a:pt x="1184" y="1643"/>
                </a:lnTo>
                <a:lnTo>
                  <a:pt x="1183" y="1643"/>
                </a:lnTo>
                <a:lnTo>
                  <a:pt x="1183" y="1645"/>
                </a:lnTo>
                <a:lnTo>
                  <a:pt x="1181" y="1645"/>
                </a:lnTo>
                <a:lnTo>
                  <a:pt x="1181" y="1647"/>
                </a:lnTo>
                <a:lnTo>
                  <a:pt x="1179" y="1647"/>
                </a:lnTo>
                <a:lnTo>
                  <a:pt x="1181" y="1647"/>
                </a:lnTo>
                <a:lnTo>
                  <a:pt x="1181" y="1648"/>
                </a:lnTo>
                <a:lnTo>
                  <a:pt x="1179" y="1648"/>
                </a:lnTo>
                <a:lnTo>
                  <a:pt x="1179" y="1650"/>
                </a:lnTo>
                <a:lnTo>
                  <a:pt x="1179" y="1651"/>
                </a:lnTo>
                <a:lnTo>
                  <a:pt x="1178" y="1651"/>
                </a:lnTo>
                <a:lnTo>
                  <a:pt x="1176" y="1651"/>
                </a:lnTo>
                <a:lnTo>
                  <a:pt x="1176" y="1653"/>
                </a:lnTo>
                <a:lnTo>
                  <a:pt x="1176" y="1655"/>
                </a:lnTo>
                <a:lnTo>
                  <a:pt x="1175" y="1655"/>
                </a:lnTo>
                <a:lnTo>
                  <a:pt x="1175" y="1656"/>
                </a:lnTo>
                <a:lnTo>
                  <a:pt x="1173" y="1656"/>
                </a:lnTo>
                <a:lnTo>
                  <a:pt x="1173" y="1658"/>
                </a:lnTo>
                <a:lnTo>
                  <a:pt x="1173" y="1659"/>
                </a:lnTo>
                <a:lnTo>
                  <a:pt x="1171" y="1659"/>
                </a:lnTo>
                <a:lnTo>
                  <a:pt x="1170" y="1659"/>
                </a:lnTo>
                <a:lnTo>
                  <a:pt x="1170" y="1661"/>
                </a:lnTo>
                <a:lnTo>
                  <a:pt x="1170" y="1663"/>
                </a:lnTo>
                <a:lnTo>
                  <a:pt x="1170" y="1664"/>
                </a:lnTo>
                <a:lnTo>
                  <a:pt x="1168" y="1664"/>
                </a:lnTo>
                <a:lnTo>
                  <a:pt x="1168" y="1666"/>
                </a:lnTo>
                <a:lnTo>
                  <a:pt x="1168" y="1667"/>
                </a:lnTo>
                <a:lnTo>
                  <a:pt x="1167" y="1669"/>
                </a:lnTo>
                <a:lnTo>
                  <a:pt x="1167" y="1671"/>
                </a:lnTo>
                <a:lnTo>
                  <a:pt x="1168" y="1671"/>
                </a:lnTo>
                <a:lnTo>
                  <a:pt x="1168" y="1672"/>
                </a:lnTo>
                <a:lnTo>
                  <a:pt x="1168" y="1674"/>
                </a:lnTo>
                <a:lnTo>
                  <a:pt x="1167" y="1674"/>
                </a:lnTo>
                <a:lnTo>
                  <a:pt x="1167" y="1675"/>
                </a:lnTo>
                <a:lnTo>
                  <a:pt x="1167" y="1677"/>
                </a:lnTo>
                <a:lnTo>
                  <a:pt x="1165" y="1677"/>
                </a:lnTo>
                <a:lnTo>
                  <a:pt x="1165" y="1679"/>
                </a:lnTo>
                <a:lnTo>
                  <a:pt x="1165" y="1680"/>
                </a:lnTo>
                <a:lnTo>
                  <a:pt x="1163" y="1680"/>
                </a:lnTo>
                <a:lnTo>
                  <a:pt x="1163" y="1682"/>
                </a:lnTo>
                <a:lnTo>
                  <a:pt x="1162" y="1682"/>
                </a:lnTo>
                <a:lnTo>
                  <a:pt x="1162" y="1683"/>
                </a:lnTo>
                <a:lnTo>
                  <a:pt x="1162" y="1685"/>
                </a:lnTo>
                <a:lnTo>
                  <a:pt x="1160" y="1685"/>
                </a:lnTo>
                <a:lnTo>
                  <a:pt x="1159" y="1687"/>
                </a:lnTo>
                <a:lnTo>
                  <a:pt x="1159" y="1688"/>
                </a:lnTo>
                <a:lnTo>
                  <a:pt x="1157" y="1688"/>
                </a:lnTo>
                <a:lnTo>
                  <a:pt x="1157" y="1690"/>
                </a:lnTo>
                <a:lnTo>
                  <a:pt x="1155" y="1690"/>
                </a:lnTo>
                <a:lnTo>
                  <a:pt x="1155" y="1691"/>
                </a:lnTo>
                <a:lnTo>
                  <a:pt x="1154" y="1691"/>
                </a:lnTo>
                <a:lnTo>
                  <a:pt x="1154" y="1693"/>
                </a:lnTo>
                <a:lnTo>
                  <a:pt x="1152" y="1693"/>
                </a:lnTo>
                <a:lnTo>
                  <a:pt x="1151" y="1695"/>
                </a:lnTo>
                <a:lnTo>
                  <a:pt x="1151" y="1696"/>
                </a:lnTo>
                <a:lnTo>
                  <a:pt x="1149" y="1696"/>
                </a:lnTo>
                <a:lnTo>
                  <a:pt x="1147" y="1698"/>
                </a:lnTo>
                <a:lnTo>
                  <a:pt x="1146" y="1698"/>
                </a:lnTo>
                <a:lnTo>
                  <a:pt x="1146" y="1699"/>
                </a:lnTo>
                <a:lnTo>
                  <a:pt x="1144" y="1699"/>
                </a:lnTo>
                <a:lnTo>
                  <a:pt x="1143" y="1699"/>
                </a:lnTo>
                <a:lnTo>
                  <a:pt x="1143" y="1701"/>
                </a:lnTo>
                <a:lnTo>
                  <a:pt x="1141" y="1701"/>
                </a:lnTo>
                <a:lnTo>
                  <a:pt x="1139" y="1701"/>
                </a:lnTo>
                <a:lnTo>
                  <a:pt x="1138" y="1701"/>
                </a:lnTo>
                <a:lnTo>
                  <a:pt x="1138" y="1703"/>
                </a:lnTo>
                <a:lnTo>
                  <a:pt x="1136" y="1703"/>
                </a:lnTo>
                <a:lnTo>
                  <a:pt x="1135" y="1703"/>
                </a:lnTo>
                <a:lnTo>
                  <a:pt x="1135" y="1704"/>
                </a:lnTo>
                <a:lnTo>
                  <a:pt x="1133" y="1704"/>
                </a:lnTo>
                <a:lnTo>
                  <a:pt x="1131" y="1704"/>
                </a:lnTo>
                <a:lnTo>
                  <a:pt x="1131" y="1703"/>
                </a:lnTo>
                <a:lnTo>
                  <a:pt x="1130" y="1703"/>
                </a:lnTo>
                <a:lnTo>
                  <a:pt x="1128" y="1703"/>
                </a:lnTo>
                <a:lnTo>
                  <a:pt x="1127" y="1703"/>
                </a:lnTo>
                <a:lnTo>
                  <a:pt x="1127" y="1701"/>
                </a:lnTo>
                <a:lnTo>
                  <a:pt x="1128" y="1701"/>
                </a:lnTo>
                <a:lnTo>
                  <a:pt x="1128" y="1699"/>
                </a:lnTo>
                <a:lnTo>
                  <a:pt x="1127" y="1699"/>
                </a:lnTo>
                <a:lnTo>
                  <a:pt x="1127" y="1698"/>
                </a:lnTo>
                <a:lnTo>
                  <a:pt x="1127" y="1696"/>
                </a:lnTo>
                <a:lnTo>
                  <a:pt x="1127" y="1695"/>
                </a:lnTo>
                <a:lnTo>
                  <a:pt x="1127" y="1693"/>
                </a:lnTo>
                <a:lnTo>
                  <a:pt x="1128" y="1693"/>
                </a:lnTo>
                <a:lnTo>
                  <a:pt x="1127" y="1691"/>
                </a:lnTo>
                <a:lnTo>
                  <a:pt x="1127" y="1690"/>
                </a:lnTo>
                <a:lnTo>
                  <a:pt x="1127" y="1688"/>
                </a:lnTo>
                <a:lnTo>
                  <a:pt x="1127" y="1687"/>
                </a:lnTo>
                <a:lnTo>
                  <a:pt x="1127" y="1685"/>
                </a:lnTo>
                <a:lnTo>
                  <a:pt x="1125" y="1685"/>
                </a:lnTo>
                <a:lnTo>
                  <a:pt x="1125" y="1683"/>
                </a:lnTo>
                <a:lnTo>
                  <a:pt x="1127" y="1683"/>
                </a:lnTo>
                <a:lnTo>
                  <a:pt x="1127" y="1682"/>
                </a:lnTo>
                <a:lnTo>
                  <a:pt x="1125" y="1682"/>
                </a:lnTo>
                <a:lnTo>
                  <a:pt x="1125" y="1680"/>
                </a:lnTo>
                <a:lnTo>
                  <a:pt x="1125" y="1679"/>
                </a:lnTo>
                <a:lnTo>
                  <a:pt x="1127" y="1677"/>
                </a:lnTo>
                <a:lnTo>
                  <a:pt x="1125" y="1677"/>
                </a:lnTo>
                <a:lnTo>
                  <a:pt x="1125" y="1675"/>
                </a:lnTo>
                <a:lnTo>
                  <a:pt x="1125" y="1674"/>
                </a:lnTo>
                <a:lnTo>
                  <a:pt x="1127" y="1674"/>
                </a:lnTo>
                <a:lnTo>
                  <a:pt x="1127" y="1672"/>
                </a:lnTo>
                <a:lnTo>
                  <a:pt x="1127" y="1671"/>
                </a:lnTo>
                <a:lnTo>
                  <a:pt x="1125" y="1671"/>
                </a:lnTo>
                <a:lnTo>
                  <a:pt x="1127" y="1671"/>
                </a:lnTo>
                <a:lnTo>
                  <a:pt x="1127" y="1669"/>
                </a:lnTo>
                <a:lnTo>
                  <a:pt x="1127" y="1667"/>
                </a:lnTo>
                <a:lnTo>
                  <a:pt x="1125" y="1667"/>
                </a:lnTo>
                <a:lnTo>
                  <a:pt x="1125" y="1669"/>
                </a:lnTo>
                <a:lnTo>
                  <a:pt x="1125" y="1671"/>
                </a:lnTo>
                <a:lnTo>
                  <a:pt x="1125" y="1672"/>
                </a:lnTo>
                <a:lnTo>
                  <a:pt x="1125" y="1674"/>
                </a:lnTo>
                <a:lnTo>
                  <a:pt x="1123" y="1674"/>
                </a:lnTo>
                <a:lnTo>
                  <a:pt x="1123" y="1672"/>
                </a:lnTo>
                <a:lnTo>
                  <a:pt x="1122" y="1672"/>
                </a:lnTo>
                <a:lnTo>
                  <a:pt x="1122" y="1674"/>
                </a:lnTo>
                <a:lnTo>
                  <a:pt x="1122" y="1675"/>
                </a:lnTo>
                <a:lnTo>
                  <a:pt x="1123" y="1675"/>
                </a:lnTo>
                <a:lnTo>
                  <a:pt x="1123" y="1677"/>
                </a:lnTo>
                <a:lnTo>
                  <a:pt x="1123" y="1679"/>
                </a:lnTo>
                <a:lnTo>
                  <a:pt x="1123" y="1680"/>
                </a:lnTo>
                <a:lnTo>
                  <a:pt x="1123" y="1682"/>
                </a:lnTo>
                <a:lnTo>
                  <a:pt x="1122" y="1682"/>
                </a:lnTo>
                <a:lnTo>
                  <a:pt x="1122" y="1683"/>
                </a:lnTo>
                <a:lnTo>
                  <a:pt x="1123" y="1683"/>
                </a:lnTo>
                <a:lnTo>
                  <a:pt x="1123" y="1685"/>
                </a:lnTo>
                <a:lnTo>
                  <a:pt x="1125" y="1685"/>
                </a:lnTo>
                <a:lnTo>
                  <a:pt x="1125" y="1687"/>
                </a:lnTo>
                <a:lnTo>
                  <a:pt x="1125" y="1688"/>
                </a:lnTo>
                <a:lnTo>
                  <a:pt x="1125" y="1691"/>
                </a:lnTo>
                <a:lnTo>
                  <a:pt x="1123" y="1691"/>
                </a:lnTo>
                <a:lnTo>
                  <a:pt x="1123" y="1690"/>
                </a:lnTo>
                <a:lnTo>
                  <a:pt x="1122" y="1690"/>
                </a:lnTo>
                <a:lnTo>
                  <a:pt x="1122" y="1691"/>
                </a:lnTo>
                <a:lnTo>
                  <a:pt x="1122" y="1693"/>
                </a:lnTo>
                <a:lnTo>
                  <a:pt x="1120" y="1693"/>
                </a:lnTo>
                <a:lnTo>
                  <a:pt x="1120" y="1691"/>
                </a:lnTo>
                <a:lnTo>
                  <a:pt x="1119" y="1691"/>
                </a:lnTo>
                <a:lnTo>
                  <a:pt x="1119" y="1693"/>
                </a:lnTo>
                <a:lnTo>
                  <a:pt x="1120" y="1695"/>
                </a:lnTo>
                <a:lnTo>
                  <a:pt x="1119" y="1695"/>
                </a:lnTo>
                <a:lnTo>
                  <a:pt x="1117" y="1695"/>
                </a:lnTo>
                <a:lnTo>
                  <a:pt x="1117" y="1693"/>
                </a:lnTo>
                <a:lnTo>
                  <a:pt x="1115" y="1693"/>
                </a:lnTo>
                <a:lnTo>
                  <a:pt x="1115" y="1691"/>
                </a:lnTo>
                <a:lnTo>
                  <a:pt x="1115" y="1690"/>
                </a:lnTo>
                <a:lnTo>
                  <a:pt x="1114" y="1688"/>
                </a:lnTo>
                <a:lnTo>
                  <a:pt x="1114" y="1687"/>
                </a:lnTo>
                <a:lnTo>
                  <a:pt x="1114" y="1688"/>
                </a:lnTo>
                <a:lnTo>
                  <a:pt x="1112" y="1688"/>
                </a:lnTo>
                <a:lnTo>
                  <a:pt x="1112" y="1687"/>
                </a:lnTo>
                <a:lnTo>
                  <a:pt x="1112" y="1685"/>
                </a:lnTo>
                <a:lnTo>
                  <a:pt x="1112" y="1683"/>
                </a:lnTo>
                <a:lnTo>
                  <a:pt x="1112" y="1682"/>
                </a:lnTo>
                <a:lnTo>
                  <a:pt x="1111" y="1682"/>
                </a:lnTo>
                <a:lnTo>
                  <a:pt x="1111" y="1680"/>
                </a:lnTo>
                <a:lnTo>
                  <a:pt x="1112" y="1680"/>
                </a:lnTo>
                <a:lnTo>
                  <a:pt x="1111" y="1680"/>
                </a:lnTo>
                <a:lnTo>
                  <a:pt x="1111" y="1679"/>
                </a:lnTo>
                <a:lnTo>
                  <a:pt x="1109" y="1679"/>
                </a:lnTo>
                <a:lnTo>
                  <a:pt x="1109" y="1680"/>
                </a:lnTo>
                <a:lnTo>
                  <a:pt x="1107" y="1680"/>
                </a:lnTo>
                <a:lnTo>
                  <a:pt x="1107" y="1679"/>
                </a:lnTo>
                <a:lnTo>
                  <a:pt x="1109" y="1679"/>
                </a:lnTo>
                <a:lnTo>
                  <a:pt x="1109" y="1677"/>
                </a:lnTo>
                <a:lnTo>
                  <a:pt x="1107" y="1677"/>
                </a:lnTo>
                <a:lnTo>
                  <a:pt x="1107" y="1675"/>
                </a:lnTo>
                <a:lnTo>
                  <a:pt x="1107" y="1674"/>
                </a:lnTo>
                <a:lnTo>
                  <a:pt x="1107" y="1672"/>
                </a:lnTo>
                <a:lnTo>
                  <a:pt x="1109" y="1672"/>
                </a:lnTo>
                <a:lnTo>
                  <a:pt x="1107" y="1672"/>
                </a:lnTo>
                <a:lnTo>
                  <a:pt x="1107" y="1671"/>
                </a:lnTo>
                <a:lnTo>
                  <a:pt x="1109" y="1671"/>
                </a:lnTo>
                <a:lnTo>
                  <a:pt x="1111" y="1671"/>
                </a:lnTo>
                <a:lnTo>
                  <a:pt x="1109" y="1671"/>
                </a:lnTo>
                <a:lnTo>
                  <a:pt x="1109" y="1669"/>
                </a:lnTo>
                <a:lnTo>
                  <a:pt x="1111" y="1669"/>
                </a:lnTo>
                <a:lnTo>
                  <a:pt x="1109" y="1669"/>
                </a:lnTo>
                <a:lnTo>
                  <a:pt x="1109" y="1667"/>
                </a:lnTo>
                <a:lnTo>
                  <a:pt x="1107" y="1667"/>
                </a:lnTo>
                <a:lnTo>
                  <a:pt x="1107" y="1666"/>
                </a:lnTo>
                <a:lnTo>
                  <a:pt x="1107" y="1664"/>
                </a:lnTo>
                <a:lnTo>
                  <a:pt x="1109" y="1664"/>
                </a:lnTo>
                <a:lnTo>
                  <a:pt x="1107" y="1663"/>
                </a:lnTo>
                <a:lnTo>
                  <a:pt x="1109" y="1663"/>
                </a:lnTo>
                <a:lnTo>
                  <a:pt x="1107" y="1663"/>
                </a:lnTo>
                <a:lnTo>
                  <a:pt x="1107" y="1661"/>
                </a:lnTo>
                <a:lnTo>
                  <a:pt x="1107" y="1659"/>
                </a:lnTo>
                <a:lnTo>
                  <a:pt x="1107" y="1658"/>
                </a:lnTo>
                <a:lnTo>
                  <a:pt x="1107" y="1656"/>
                </a:lnTo>
                <a:lnTo>
                  <a:pt x="1109" y="1656"/>
                </a:lnTo>
                <a:lnTo>
                  <a:pt x="1107" y="1656"/>
                </a:lnTo>
                <a:lnTo>
                  <a:pt x="1109" y="1656"/>
                </a:lnTo>
                <a:lnTo>
                  <a:pt x="1109" y="1655"/>
                </a:lnTo>
                <a:lnTo>
                  <a:pt x="1107" y="1655"/>
                </a:lnTo>
                <a:lnTo>
                  <a:pt x="1107" y="1653"/>
                </a:lnTo>
                <a:lnTo>
                  <a:pt x="1107" y="1651"/>
                </a:lnTo>
                <a:lnTo>
                  <a:pt x="1109" y="1651"/>
                </a:lnTo>
                <a:lnTo>
                  <a:pt x="1109" y="1650"/>
                </a:lnTo>
                <a:lnTo>
                  <a:pt x="1109" y="1648"/>
                </a:lnTo>
                <a:lnTo>
                  <a:pt x="1109" y="1647"/>
                </a:lnTo>
                <a:lnTo>
                  <a:pt x="1109" y="1648"/>
                </a:lnTo>
                <a:lnTo>
                  <a:pt x="1109" y="1647"/>
                </a:lnTo>
                <a:lnTo>
                  <a:pt x="1111" y="1647"/>
                </a:lnTo>
                <a:lnTo>
                  <a:pt x="1111" y="1645"/>
                </a:lnTo>
                <a:lnTo>
                  <a:pt x="1111" y="1643"/>
                </a:lnTo>
                <a:lnTo>
                  <a:pt x="1112" y="1643"/>
                </a:lnTo>
                <a:lnTo>
                  <a:pt x="1112" y="1642"/>
                </a:lnTo>
                <a:lnTo>
                  <a:pt x="1112" y="1640"/>
                </a:lnTo>
                <a:lnTo>
                  <a:pt x="1114" y="1640"/>
                </a:lnTo>
                <a:lnTo>
                  <a:pt x="1114" y="1639"/>
                </a:lnTo>
                <a:lnTo>
                  <a:pt x="1114" y="1637"/>
                </a:lnTo>
                <a:lnTo>
                  <a:pt x="1115" y="1637"/>
                </a:lnTo>
                <a:lnTo>
                  <a:pt x="1114" y="1637"/>
                </a:lnTo>
                <a:lnTo>
                  <a:pt x="1114" y="1635"/>
                </a:lnTo>
                <a:lnTo>
                  <a:pt x="1115" y="1635"/>
                </a:lnTo>
                <a:lnTo>
                  <a:pt x="1115" y="1634"/>
                </a:lnTo>
                <a:lnTo>
                  <a:pt x="1117" y="1632"/>
                </a:lnTo>
                <a:lnTo>
                  <a:pt x="1117" y="1631"/>
                </a:lnTo>
                <a:lnTo>
                  <a:pt x="1117" y="1629"/>
                </a:lnTo>
                <a:lnTo>
                  <a:pt x="1117" y="1631"/>
                </a:lnTo>
                <a:lnTo>
                  <a:pt x="1115" y="1631"/>
                </a:lnTo>
                <a:lnTo>
                  <a:pt x="1115" y="1632"/>
                </a:lnTo>
                <a:lnTo>
                  <a:pt x="1114" y="1632"/>
                </a:lnTo>
                <a:lnTo>
                  <a:pt x="1114" y="1631"/>
                </a:lnTo>
                <a:lnTo>
                  <a:pt x="1115" y="1631"/>
                </a:lnTo>
                <a:lnTo>
                  <a:pt x="1115" y="1629"/>
                </a:lnTo>
                <a:lnTo>
                  <a:pt x="1114" y="1629"/>
                </a:lnTo>
                <a:lnTo>
                  <a:pt x="1114" y="1627"/>
                </a:lnTo>
                <a:lnTo>
                  <a:pt x="1112" y="1627"/>
                </a:lnTo>
                <a:lnTo>
                  <a:pt x="1112" y="1626"/>
                </a:lnTo>
                <a:lnTo>
                  <a:pt x="1114" y="1626"/>
                </a:lnTo>
                <a:lnTo>
                  <a:pt x="1114" y="1624"/>
                </a:lnTo>
                <a:lnTo>
                  <a:pt x="1115" y="1624"/>
                </a:lnTo>
                <a:lnTo>
                  <a:pt x="1117" y="1624"/>
                </a:lnTo>
                <a:lnTo>
                  <a:pt x="1119" y="1624"/>
                </a:lnTo>
                <a:lnTo>
                  <a:pt x="1120" y="1624"/>
                </a:lnTo>
                <a:lnTo>
                  <a:pt x="1122" y="1624"/>
                </a:lnTo>
                <a:lnTo>
                  <a:pt x="1122" y="1623"/>
                </a:lnTo>
                <a:lnTo>
                  <a:pt x="1123" y="1623"/>
                </a:lnTo>
                <a:lnTo>
                  <a:pt x="1125" y="1623"/>
                </a:lnTo>
                <a:lnTo>
                  <a:pt x="1127" y="1623"/>
                </a:lnTo>
                <a:lnTo>
                  <a:pt x="1128" y="1621"/>
                </a:lnTo>
                <a:lnTo>
                  <a:pt x="1130" y="1621"/>
                </a:lnTo>
                <a:lnTo>
                  <a:pt x="1130" y="1623"/>
                </a:lnTo>
                <a:lnTo>
                  <a:pt x="1131" y="1623"/>
                </a:lnTo>
                <a:lnTo>
                  <a:pt x="1131" y="1624"/>
                </a:lnTo>
                <a:lnTo>
                  <a:pt x="1130" y="1626"/>
                </a:lnTo>
                <a:lnTo>
                  <a:pt x="1130" y="1627"/>
                </a:lnTo>
                <a:lnTo>
                  <a:pt x="1130" y="1629"/>
                </a:lnTo>
                <a:lnTo>
                  <a:pt x="1131" y="1629"/>
                </a:lnTo>
                <a:lnTo>
                  <a:pt x="1131" y="1627"/>
                </a:lnTo>
                <a:lnTo>
                  <a:pt x="1131" y="1626"/>
                </a:lnTo>
                <a:lnTo>
                  <a:pt x="1133" y="1626"/>
                </a:lnTo>
                <a:lnTo>
                  <a:pt x="1135" y="1626"/>
                </a:lnTo>
                <a:lnTo>
                  <a:pt x="1135" y="1627"/>
                </a:lnTo>
                <a:lnTo>
                  <a:pt x="1136" y="1626"/>
                </a:lnTo>
                <a:lnTo>
                  <a:pt x="1136" y="1624"/>
                </a:lnTo>
                <a:lnTo>
                  <a:pt x="1136" y="1623"/>
                </a:lnTo>
                <a:lnTo>
                  <a:pt x="1135" y="1623"/>
                </a:lnTo>
                <a:lnTo>
                  <a:pt x="1133" y="1623"/>
                </a:lnTo>
                <a:lnTo>
                  <a:pt x="1135" y="1623"/>
                </a:lnTo>
                <a:lnTo>
                  <a:pt x="1133" y="1623"/>
                </a:lnTo>
                <a:lnTo>
                  <a:pt x="1133" y="1621"/>
                </a:lnTo>
                <a:lnTo>
                  <a:pt x="1133" y="1619"/>
                </a:lnTo>
                <a:lnTo>
                  <a:pt x="1133" y="1618"/>
                </a:lnTo>
                <a:lnTo>
                  <a:pt x="1133" y="1619"/>
                </a:lnTo>
                <a:lnTo>
                  <a:pt x="1135" y="1619"/>
                </a:lnTo>
                <a:lnTo>
                  <a:pt x="1136" y="1619"/>
                </a:lnTo>
                <a:lnTo>
                  <a:pt x="1136" y="1618"/>
                </a:lnTo>
                <a:lnTo>
                  <a:pt x="1138" y="1618"/>
                </a:lnTo>
                <a:lnTo>
                  <a:pt x="1138" y="1616"/>
                </a:lnTo>
                <a:lnTo>
                  <a:pt x="1138" y="1615"/>
                </a:lnTo>
                <a:lnTo>
                  <a:pt x="1139" y="1615"/>
                </a:lnTo>
                <a:lnTo>
                  <a:pt x="1139" y="1613"/>
                </a:lnTo>
                <a:lnTo>
                  <a:pt x="1141" y="1613"/>
                </a:lnTo>
                <a:lnTo>
                  <a:pt x="1139" y="1611"/>
                </a:lnTo>
                <a:lnTo>
                  <a:pt x="1139" y="1613"/>
                </a:lnTo>
                <a:lnTo>
                  <a:pt x="1139" y="1611"/>
                </a:lnTo>
                <a:lnTo>
                  <a:pt x="1139" y="1610"/>
                </a:lnTo>
                <a:lnTo>
                  <a:pt x="1139" y="1608"/>
                </a:lnTo>
                <a:lnTo>
                  <a:pt x="1139" y="1607"/>
                </a:lnTo>
                <a:lnTo>
                  <a:pt x="1139" y="1605"/>
                </a:lnTo>
                <a:lnTo>
                  <a:pt x="1138" y="1605"/>
                </a:lnTo>
                <a:lnTo>
                  <a:pt x="1138" y="1603"/>
                </a:lnTo>
                <a:lnTo>
                  <a:pt x="1139" y="1603"/>
                </a:lnTo>
                <a:lnTo>
                  <a:pt x="1139" y="1602"/>
                </a:lnTo>
                <a:lnTo>
                  <a:pt x="1139" y="1600"/>
                </a:lnTo>
                <a:lnTo>
                  <a:pt x="1139" y="1599"/>
                </a:lnTo>
                <a:lnTo>
                  <a:pt x="1139" y="1597"/>
                </a:lnTo>
                <a:lnTo>
                  <a:pt x="1139" y="1595"/>
                </a:lnTo>
                <a:lnTo>
                  <a:pt x="1139" y="1594"/>
                </a:lnTo>
                <a:lnTo>
                  <a:pt x="1141" y="1594"/>
                </a:lnTo>
                <a:lnTo>
                  <a:pt x="1141" y="1592"/>
                </a:lnTo>
                <a:lnTo>
                  <a:pt x="1139" y="1592"/>
                </a:lnTo>
                <a:lnTo>
                  <a:pt x="1139" y="1591"/>
                </a:lnTo>
                <a:lnTo>
                  <a:pt x="1139" y="1589"/>
                </a:lnTo>
                <a:lnTo>
                  <a:pt x="1139" y="1587"/>
                </a:lnTo>
                <a:lnTo>
                  <a:pt x="1139" y="1586"/>
                </a:lnTo>
                <a:lnTo>
                  <a:pt x="1139" y="1584"/>
                </a:lnTo>
                <a:lnTo>
                  <a:pt x="1138" y="1583"/>
                </a:lnTo>
                <a:lnTo>
                  <a:pt x="1139" y="1583"/>
                </a:lnTo>
                <a:lnTo>
                  <a:pt x="1139" y="1581"/>
                </a:lnTo>
                <a:lnTo>
                  <a:pt x="1139" y="1579"/>
                </a:lnTo>
                <a:lnTo>
                  <a:pt x="1138" y="1579"/>
                </a:lnTo>
                <a:lnTo>
                  <a:pt x="1138" y="1576"/>
                </a:lnTo>
                <a:lnTo>
                  <a:pt x="1138" y="1575"/>
                </a:lnTo>
                <a:lnTo>
                  <a:pt x="1138" y="1573"/>
                </a:lnTo>
                <a:lnTo>
                  <a:pt x="1136" y="1573"/>
                </a:lnTo>
                <a:lnTo>
                  <a:pt x="1136" y="1571"/>
                </a:lnTo>
                <a:lnTo>
                  <a:pt x="1136" y="1570"/>
                </a:lnTo>
                <a:lnTo>
                  <a:pt x="1138" y="1570"/>
                </a:lnTo>
                <a:lnTo>
                  <a:pt x="1139" y="1570"/>
                </a:lnTo>
                <a:lnTo>
                  <a:pt x="1139" y="1568"/>
                </a:lnTo>
                <a:lnTo>
                  <a:pt x="1141" y="1568"/>
                </a:lnTo>
                <a:lnTo>
                  <a:pt x="1141" y="1567"/>
                </a:lnTo>
                <a:lnTo>
                  <a:pt x="1143" y="1567"/>
                </a:lnTo>
                <a:lnTo>
                  <a:pt x="1144" y="1567"/>
                </a:lnTo>
                <a:lnTo>
                  <a:pt x="1146" y="1567"/>
                </a:lnTo>
                <a:lnTo>
                  <a:pt x="1146" y="1565"/>
                </a:lnTo>
                <a:lnTo>
                  <a:pt x="1146" y="1563"/>
                </a:lnTo>
                <a:lnTo>
                  <a:pt x="1147" y="1563"/>
                </a:lnTo>
                <a:lnTo>
                  <a:pt x="1147" y="1562"/>
                </a:lnTo>
                <a:lnTo>
                  <a:pt x="1147" y="1560"/>
                </a:lnTo>
                <a:lnTo>
                  <a:pt x="1149" y="1560"/>
                </a:lnTo>
                <a:lnTo>
                  <a:pt x="1149" y="1562"/>
                </a:lnTo>
                <a:lnTo>
                  <a:pt x="1151" y="1562"/>
                </a:lnTo>
                <a:lnTo>
                  <a:pt x="1151" y="1563"/>
                </a:lnTo>
                <a:lnTo>
                  <a:pt x="1152" y="1562"/>
                </a:lnTo>
                <a:lnTo>
                  <a:pt x="1151" y="1562"/>
                </a:lnTo>
                <a:lnTo>
                  <a:pt x="1151" y="1560"/>
                </a:lnTo>
                <a:lnTo>
                  <a:pt x="1149" y="1560"/>
                </a:lnTo>
                <a:lnTo>
                  <a:pt x="1149" y="1559"/>
                </a:lnTo>
                <a:lnTo>
                  <a:pt x="1149" y="1557"/>
                </a:lnTo>
                <a:lnTo>
                  <a:pt x="1147" y="1557"/>
                </a:lnTo>
                <a:lnTo>
                  <a:pt x="1147" y="1555"/>
                </a:lnTo>
                <a:lnTo>
                  <a:pt x="1146" y="1554"/>
                </a:lnTo>
                <a:lnTo>
                  <a:pt x="1146" y="1552"/>
                </a:lnTo>
                <a:lnTo>
                  <a:pt x="1146" y="1551"/>
                </a:lnTo>
                <a:lnTo>
                  <a:pt x="1146" y="1549"/>
                </a:lnTo>
                <a:lnTo>
                  <a:pt x="1144" y="1549"/>
                </a:lnTo>
                <a:lnTo>
                  <a:pt x="1144" y="1547"/>
                </a:lnTo>
                <a:lnTo>
                  <a:pt x="1144" y="1546"/>
                </a:lnTo>
                <a:lnTo>
                  <a:pt x="1144" y="1544"/>
                </a:lnTo>
                <a:lnTo>
                  <a:pt x="1143" y="1544"/>
                </a:lnTo>
                <a:lnTo>
                  <a:pt x="1139" y="1539"/>
                </a:lnTo>
                <a:lnTo>
                  <a:pt x="1139" y="1538"/>
                </a:lnTo>
                <a:lnTo>
                  <a:pt x="1139" y="1536"/>
                </a:lnTo>
                <a:lnTo>
                  <a:pt x="1139" y="1535"/>
                </a:lnTo>
                <a:lnTo>
                  <a:pt x="1138" y="1533"/>
                </a:lnTo>
                <a:lnTo>
                  <a:pt x="1139" y="1533"/>
                </a:lnTo>
                <a:lnTo>
                  <a:pt x="1141" y="1533"/>
                </a:lnTo>
                <a:lnTo>
                  <a:pt x="1143" y="1533"/>
                </a:lnTo>
                <a:lnTo>
                  <a:pt x="1143" y="1531"/>
                </a:lnTo>
                <a:lnTo>
                  <a:pt x="1141" y="1531"/>
                </a:lnTo>
                <a:lnTo>
                  <a:pt x="1141" y="1530"/>
                </a:lnTo>
                <a:lnTo>
                  <a:pt x="1139" y="1528"/>
                </a:lnTo>
                <a:lnTo>
                  <a:pt x="1138" y="1528"/>
                </a:lnTo>
                <a:lnTo>
                  <a:pt x="1138" y="1527"/>
                </a:lnTo>
                <a:lnTo>
                  <a:pt x="1136" y="1527"/>
                </a:lnTo>
                <a:lnTo>
                  <a:pt x="1136" y="1525"/>
                </a:lnTo>
                <a:lnTo>
                  <a:pt x="1138" y="1523"/>
                </a:lnTo>
                <a:lnTo>
                  <a:pt x="1139" y="1522"/>
                </a:lnTo>
                <a:lnTo>
                  <a:pt x="1141" y="1522"/>
                </a:lnTo>
                <a:lnTo>
                  <a:pt x="1143" y="1522"/>
                </a:lnTo>
                <a:lnTo>
                  <a:pt x="1144" y="1522"/>
                </a:lnTo>
                <a:lnTo>
                  <a:pt x="1144" y="1520"/>
                </a:lnTo>
                <a:lnTo>
                  <a:pt x="1146" y="1519"/>
                </a:lnTo>
                <a:lnTo>
                  <a:pt x="1147" y="1519"/>
                </a:lnTo>
                <a:lnTo>
                  <a:pt x="1149" y="1519"/>
                </a:lnTo>
                <a:lnTo>
                  <a:pt x="1149" y="1517"/>
                </a:lnTo>
                <a:lnTo>
                  <a:pt x="1151" y="1517"/>
                </a:lnTo>
                <a:lnTo>
                  <a:pt x="1152" y="1515"/>
                </a:lnTo>
                <a:lnTo>
                  <a:pt x="1154" y="1515"/>
                </a:lnTo>
                <a:lnTo>
                  <a:pt x="1155" y="1515"/>
                </a:lnTo>
                <a:lnTo>
                  <a:pt x="1157" y="1515"/>
                </a:lnTo>
                <a:lnTo>
                  <a:pt x="1157" y="1517"/>
                </a:lnTo>
                <a:lnTo>
                  <a:pt x="1159" y="1517"/>
                </a:lnTo>
                <a:lnTo>
                  <a:pt x="1160" y="1517"/>
                </a:lnTo>
                <a:close/>
                <a:moveTo>
                  <a:pt x="856" y="1517"/>
                </a:moveTo>
                <a:lnTo>
                  <a:pt x="855" y="1517"/>
                </a:lnTo>
                <a:lnTo>
                  <a:pt x="855" y="1515"/>
                </a:lnTo>
                <a:lnTo>
                  <a:pt x="856" y="1515"/>
                </a:lnTo>
                <a:lnTo>
                  <a:pt x="856" y="1517"/>
                </a:lnTo>
                <a:close/>
                <a:moveTo>
                  <a:pt x="178" y="1511"/>
                </a:moveTo>
                <a:lnTo>
                  <a:pt x="178" y="1512"/>
                </a:lnTo>
                <a:lnTo>
                  <a:pt x="178" y="1511"/>
                </a:lnTo>
                <a:close/>
                <a:moveTo>
                  <a:pt x="215" y="1512"/>
                </a:moveTo>
                <a:lnTo>
                  <a:pt x="216" y="1512"/>
                </a:lnTo>
                <a:lnTo>
                  <a:pt x="216" y="1511"/>
                </a:lnTo>
                <a:lnTo>
                  <a:pt x="216" y="1512"/>
                </a:lnTo>
                <a:lnTo>
                  <a:pt x="216" y="1514"/>
                </a:lnTo>
                <a:lnTo>
                  <a:pt x="215" y="1514"/>
                </a:lnTo>
                <a:lnTo>
                  <a:pt x="215" y="1512"/>
                </a:lnTo>
                <a:lnTo>
                  <a:pt x="213" y="1512"/>
                </a:lnTo>
                <a:lnTo>
                  <a:pt x="215" y="1512"/>
                </a:lnTo>
                <a:lnTo>
                  <a:pt x="215" y="1511"/>
                </a:lnTo>
                <a:lnTo>
                  <a:pt x="215" y="1512"/>
                </a:lnTo>
                <a:close/>
                <a:moveTo>
                  <a:pt x="970" y="1511"/>
                </a:moveTo>
                <a:lnTo>
                  <a:pt x="970" y="1512"/>
                </a:lnTo>
                <a:lnTo>
                  <a:pt x="968" y="1512"/>
                </a:lnTo>
                <a:lnTo>
                  <a:pt x="968" y="1511"/>
                </a:lnTo>
                <a:lnTo>
                  <a:pt x="970" y="1511"/>
                </a:lnTo>
                <a:close/>
                <a:moveTo>
                  <a:pt x="855" y="1511"/>
                </a:moveTo>
                <a:lnTo>
                  <a:pt x="855" y="1512"/>
                </a:lnTo>
                <a:lnTo>
                  <a:pt x="855" y="1511"/>
                </a:lnTo>
                <a:close/>
                <a:moveTo>
                  <a:pt x="1050" y="1512"/>
                </a:moveTo>
                <a:lnTo>
                  <a:pt x="1050" y="1511"/>
                </a:lnTo>
                <a:lnTo>
                  <a:pt x="1051" y="1511"/>
                </a:lnTo>
                <a:lnTo>
                  <a:pt x="1053" y="1511"/>
                </a:lnTo>
                <a:lnTo>
                  <a:pt x="1051" y="1511"/>
                </a:lnTo>
                <a:lnTo>
                  <a:pt x="1050" y="1512"/>
                </a:lnTo>
                <a:close/>
                <a:moveTo>
                  <a:pt x="176" y="1509"/>
                </a:moveTo>
                <a:lnTo>
                  <a:pt x="176" y="1511"/>
                </a:lnTo>
                <a:lnTo>
                  <a:pt x="176" y="1509"/>
                </a:lnTo>
                <a:close/>
                <a:moveTo>
                  <a:pt x="845" y="1509"/>
                </a:moveTo>
                <a:lnTo>
                  <a:pt x="843" y="1509"/>
                </a:lnTo>
                <a:lnTo>
                  <a:pt x="843" y="1507"/>
                </a:lnTo>
                <a:lnTo>
                  <a:pt x="843" y="1509"/>
                </a:lnTo>
                <a:lnTo>
                  <a:pt x="845" y="1509"/>
                </a:lnTo>
                <a:close/>
                <a:moveTo>
                  <a:pt x="1051" y="1509"/>
                </a:moveTo>
                <a:lnTo>
                  <a:pt x="1051" y="1507"/>
                </a:lnTo>
                <a:lnTo>
                  <a:pt x="1053" y="1507"/>
                </a:lnTo>
                <a:lnTo>
                  <a:pt x="1053" y="1509"/>
                </a:lnTo>
                <a:lnTo>
                  <a:pt x="1051" y="1509"/>
                </a:lnTo>
                <a:close/>
                <a:moveTo>
                  <a:pt x="1096" y="1511"/>
                </a:moveTo>
                <a:lnTo>
                  <a:pt x="1098" y="1511"/>
                </a:lnTo>
                <a:lnTo>
                  <a:pt x="1099" y="1511"/>
                </a:lnTo>
                <a:lnTo>
                  <a:pt x="1099" y="1512"/>
                </a:lnTo>
                <a:lnTo>
                  <a:pt x="1101" y="1512"/>
                </a:lnTo>
                <a:lnTo>
                  <a:pt x="1103" y="1512"/>
                </a:lnTo>
                <a:lnTo>
                  <a:pt x="1103" y="1514"/>
                </a:lnTo>
                <a:lnTo>
                  <a:pt x="1101" y="1514"/>
                </a:lnTo>
                <a:lnTo>
                  <a:pt x="1103" y="1515"/>
                </a:lnTo>
                <a:lnTo>
                  <a:pt x="1104" y="1515"/>
                </a:lnTo>
                <a:lnTo>
                  <a:pt x="1106" y="1515"/>
                </a:lnTo>
                <a:lnTo>
                  <a:pt x="1106" y="1517"/>
                </a:lnTo>
                <a:lnTo>
                  <a:pt x="1106" y="1519"/>
                </a:lnTo>
                <a:lnTo>
                  <a:pt x="1107" y="1519"/>
                </a:lnTo>
                <a:lnTo>
                  <a:pt x="1109" y="1519"/>
                </a:lnTo>
                <a:lnTo>
                  <a:pt x="1109" y="1520"/>
                </a:lnTo>
                <a:lnTo>
                  <a:pt x="1111" y="1520"/>
                </a:lnTo>
                <a:lnTo>
                  <a:pt x="1111" y="1522"/>
                </a:lnTo>
                <a:lnTo>
                  <a:pt x="1112" y="1522"/>
                </a:lnTo>
                <a:lnTo>
                  <a:pt x="1112" y="1523"/>
                </a:lnTo>
                <a:lnTo>
                  <a:pt x="1114" y="1523"/>
                </a:lnTo>
                <a:lnTo>
                  <a:pt x="1114" y="1525"/>
                </a:lnTo>
                <a:lnTo>
                  <a:pt x="1115" y="1527"/>
                </a:lnTo>
                <a:lnTo>
                  <a:pt x="1115" y="1528"/>
                </a:lnTo>
                <a:lnTo>
                  <a:pt x="1115" y="1531"/>
                </a:lnTo>
                <a:lnTo>
                  <a:pt x="1115" y="1533"/>
                </a:lnTo>
                <a:lnTo>
                  <a:pt x="1115" y="1535"/>
                </a:lnTo>
                <a:lnTo>
                  <a:pt x="1115" y="1536"/>
                </a:lnTo>
                <a:lnTo>
                  <a:pt x="1115" y="1538"/>
                </a:lnTo>
                <a:lnTo>
                  <a:pt x="1115" y="1539"/>
                </a:lnTo>
                <a:lnTo>
                  <a:pt x="1115" y="1541"/>
                </a:lnTo>
                <a:lnTo>
                  <a:pt x="1114" y="1541"/>
                </a:lnTo>
                <a:lnTo>
                  <a:pt x="1114" y="1543"/>
                </a:lnTo>
                <a:lnTo>
                  <a:pt x="1115" y="1543"/>
                </a:lnTo>
                <a:lnTo>
                  <a:pt x="1115" y="1544"/>
                </a:lnTo>
                <a:lnTo>
                  <a:pt x="1115" y="1546"/>
                </a:lnTo>
                <a:lnTo>
                  <a:pt x="1115" y="1547"/>
                </a:lnTo>
                <a:lnTo>
                  <a:pt x="1117" y="1547"/>
                </a:lnTo>
                <a:lnTo>
                  <a:pt x="1117" y="1549"/>
                </a:lnTo>
                <a:lnTo>
                  <a:pt x="1119" y="1549"/>
                </a:lnTo>
                <a:lnTo>
                  <a:pt x="1119" y="1551"/>
                </a:lnTo>
                <a:lnTo>
                  <a:pt x="1120" y="1552"/>
                </a:lnTo>
                <a:lnTo>
                  <a:pt x="1120" y="1554"/>
                </a:lnTo>
                <a:lnTo>
                  <a:pt x="1120" y="1555"/>
                </a:lnTo>
                <a:lnTo>
                  <a:pt x="1120" y="1557"/>
                </a:lnTo>
                <a:lnTo>
                  <a:pt x="1120" y="1559"/>
                </a:lnTo>
                <a:lnTo>
                  <a:pt x="1120" y="1560"/>
                </a:lnTo>
                <a:lnTo>
                  <a:pt x="1122" y="1562"/>
                </a:lnTo>
                <a:lnTo>
                  <a:pt x="1122" y="1563"/>
                </a:lnTo>
                <a:lnTo>
                  <a:pt x="1120" y="1563"/>
                </a:lnTo>
                <a:lnTo>
                  <a:pt x="1119" y="1563"/>
                </a:lnTo>
                <a:lnTo>
                  <a:pt x="1119" y="1565"/>
                </a:lnTo>
                <a:lnTo>
                  <a:pt x="1117" y="1565"/>
                </a:lnTo>
                <a:lnTo>
                  <a:pt x="1117" y="1567"/>
                </a:lnTo>
                <a:lnTo>
                  <a:pt x="1117" y="1568"/>
                </a:lnTo>
                <a:lnTo>
                  <a:pt x="1115" y="1568"/>
                </a:lnTo>
                <a:lnTo>
                  <a:pt x="1117" y="1568"/>
                </a:lnTo>
                <a:lnTo>
                  <a:pt x="1117" y="1570"/>
                </a:lnTo>
                <a:lnTo>
                  <a:pt x="1117" y="1571"/>
                </a:lnTo>
                <a:lnTo>
                  <a:pt x="1117" y="1573"/>
                </a:lnTo>
                <a:lnTo>
                  <a:pt x="1115" y="1573"/>
                </a:lnTo>
                <a:lnTo>
                  <a:pt x="1115" y="1575"/>
                </a:lnTo>
                <a:lnTo>
                  <a:pt x="1115" y="1576"/>
                </a:lnTo>
                <a:lnTo>
                  <a:pt x="1115" y="1578"/>
                </a:lnTo>
                <a:lnTo>
                  <a:pt x="1117" y="1578"/>
                </a:lnTo>
                <a:lnTo>
                  <a:pt x="1117" y="1579"/>
                </a:lnTo>
                <a:lnTo>
                  <a:pt x="1117" y="1581"/>
                </a:lnTo>
                <a:lnTo>
                  <a:pt x="1119" y="1581"/>
                </a:lnTo>
                <a:lnTo>
                  <a:pt x="1119" y="1583"/>
                </a:lnTo>
                <a:lnTo>
                  <a:pt x="1117" y="1583"/>
                </a:lnTo>
                <a:lnTo>
                  <a:pt x="1117" y="1584"/>
                </a:lnTo>
                <a:lnTo>
                  <a:pt x="1115" y="1584"/>
                </a:lnTo>
                <a:lnTo>
                  <a:pt x="1115" y="1586"/>
                </a:lnTo>
                <a:lnTo>
                  <a:pt x="1115" y="1587"/>
                </a:lnTo>
                <a:lnTo>
                  <a:pt x="1117" y="1587"/>
                </a:lnTo>
                <a:lnTo>
                  <a:pt x="1117" y="1589"/>
                </a:lnTo>
                <a:lnTo>
                  <a:pt x="1117" y="1591"/>
                </a:lnTo>
                <a:lnTo>
                  <a:pt x="1119" y="1591"/>
                </a:lnTo>
                <a:lnTo>
                  <a:pt x="1119" y="1592"/>
                </a:lnTo>
                <a:lnTo>
                  <a:pt x="1119" y="1594"/>
                </a:lnTo>
                <a:lnTo>
                  <a:pt x="1120" y="1594"/>
                </a:lnTo>
                <a:lnTo>
                  <a:pt x="1120" y="1595"/>
                </a:lnTo>
                <a:lnTo>
                  <a:pt x="1122" y="1595"/>
                </a:lnTo>
                <a:lnTo>
                  <a:pt x="1123" y="1595"/>
                </a:lnTo>
                <a:lnTo>
                  <a:pt x="1123" y="1597"/>
                </a:lnTo>
                <a:lnTo>
                  <a:pt x="1122" y="1597"/>
                </a:lnTo>
                <a:lnTo>
                  <a:pt x="1122" y="1599"/>
                </a:lnTo>
                <a:lnTo>
                  <a:pt x="1123" y="1599"/>
                </a:lnTo>
                <a:lnTo>
                  <a:pt x="1123" y="1600"/>
                </a:lnTo>
                <a:lnTo>
                  <a:pt x="1123" y="1602"/>
                </a:lnTo>
                <a:lnTo>
                  <a:pt x="1125" y="1602"/>
                </a:lnTo>
                <a:lnTo>
                  <a:pt x="1125" y="1603"/>
                </a:lnTo>
                <a:lnTo>
                  <a:pt x="1125" y="1605"/>
                </a:lnTo>
                <a:lnTo>
                  <a:pt x="1125" y="1607"/>
                </a:lnTo>
                <a:lnTo>
                  <a:pt x="1123" y="1607"/>
                </a:lnTo>
                <a:lnTo>
                  <a:pt x="1123" y="1608"/>
                </a:lnTo>
                <a:lnTo>
                  <a:pt x="1122" y="1608"/>
                </a:lnTo>
                <a:lnTo>
                  <a:pt x="1122" y="1610"/>
                </a:lnTo>
                <a:lnTo>
                  <a:pt x="1122" y="1611"/>
                </a:lnTo>
                <a:lnTo>
                  <a:pt x="1122" y="1613"/>
                </a:lnTo>
                <a:lnTo>
                  <a:pt x="1120" y="1613"/>
                </a:lnTo>
                <a:lnTo>
                  <a:pt x="1119" y="1613"/>
                </a:lnTo>
                <a:lnTo>
                  <a:pt x="1117" y="1613"/>
                </a:lnTo>
                <a:lnTo>
                  <a:pt x="1115" y="1613"/>
                </a:lnTo>
                <a:lnTo>
                  <a:pt x="1115" y="1615"/>
                </a:lnTo>
                <a:lnTo>
                  <a:pt x="1114" y="1615"/>
                </a:lnTo>
                <a:lnTo>
                  <a:pt x="1114" y="1613"/>
                </a:lnTo>
                <a:lnTo>
                  <a:pt x="1114" y="1611"/>
                </a:lnTo>
                <a:lnTo>
                  <a:pt x="1114" y="1610"/>
                </a:lnTo>
                <a:lnTo>
                  <a:pt x="1112" y="1610"/>
                </a:lnTo>
                <a:lnTo>
                  <a:pt x="1111" y="1610"/>
                </a:lnTo>
                <a:lnTo>
                  <a:pt x="1111" y="1608"/>
                </a:lnTo>
                <a:lnTo>
                  <a:pt x="1109" y="1608"/>
                </a:lnTo>
                <a:lnTo>
                  <a:pt x="1109" y="1610"/>
                </a:lnTo>
                <a:lnTo>
                  <a:pt x="1107" y="1610"/>
                </a:lnTo>
                <a:lnTo>
                  <a:pt x="1106" y="1610"/>
                </a:lnTo>
                <a:lnTo>
                  <a:pt x="1106" y="1611"/>
                </a:lnTo>
                <a:lnTo>
                  <a:pt x="1104" y="1611"/>
                </a:lnTo>
                <a:lnTo>
                  <a:pt x="1104" y="1613"/>
                </a:lnTo>
                <a:lnTo>
                  <a:pt x="1104" y="1611"/>
                </a:lnTo>
                <a:lnTo>
                  <a:pt x="1103" y="1611"/>
                </a:lnTo>
                <a:lnTo>
                  <a:pt x="1103" y="1613"/>
                </a:lnTo>
                <a:lnTo>
                  <a:pt x="1103" y="1611"/>
                </a:lnTo>
                <a:lnTo>
                  <a:pt x="1101" y="1611"/>
                </a:lnTo>
                <a:lnTo>
                  <a:pt x="1101" y="1613"/>
                </a:lnTo>
                <a:lnTo>
                  <a:pt x="1103" y="1613"/>
                </a:lnTo>
                <a:lnTo>
                  <a:pt x="1101" y="1613"/>
                </a:lnTo>
                <a:lnTo>
                  <a:pt x="1101" y="1615"/>
                </a:lnTo>
                <a:lnTo>
                  <a:pt x="1101" y="1616"/>
                </a:lnTo>
                <a:lnTo>
                  <a:pt x="1099" y="1616"/>
                </a:lnTo>
                <a:lnTo>
                  <a:pt x="1099" y="1615"/>
                </a:lnTo>
                <a:lnTo>
                  <a:pt x="1098" y="1615"/>
                </a:lnTo>
                <a:lnTo>
                  <a:pt x="1098" y="1616"/>
                </a:lnTo>
                <a:lnTo>
                  <a:pt x="1096" y="1616"/>
                </a:lnTo>
                <a:lnTo>
                  <a:pt x="1095" y="1616"/>
                </a:lnTo>
                <a:lnTo>
                  <a:pt x="1093" y="1616"/>
                </a:lnTo>
                <a:lnTo>
                  <a:pt x="1091" y="1616"/>
                </a:lnTo>
                <a:lnTo>
                  <a:pt x="1090" y="1616"/>
                </a:lnTo>
                <a:lnTo>
                  <a:pt x="1090" y="1615"/>
                </a:lnTo>
                <a:lnTo>
                  <a:pt x="1091" y="1615"/>
                </a:lnTo>
                <a:lnTo>
                  <a:pt x="1090" y="1615"/>
                </a:lnTo>
                <a:lnTo>
                  <a:pt x="1090" y="1613"/>
                </a:lnTo>
                <a:lnTo>
                  <a:pt x="1090" y="1611"/>
                </a:lnTo>
                <a:lnTo>
                  <a:pt x="1090" y="1610"/>
                </a:lnTo>
                <a:lnTo>
                  <a:pt x="1088" y="1610"/>
                </a:lnTo>
                <a:lnTo>
                  <a:pt x="1088" y="1611"/>
                </a:lnTo>
                <a:lnTo>
                  <a:pt x="1088" y="1613"/>
                </a:lnTo>
                <a:lnTo>
                  <a:pt x="1090" y="1613"/>
                </a:lnTo>
                <a:lnTo>
                  <a:pt x="1090" y="1615"/>
                </a:lnTo>
                <a:lnTo>
                  <a:pt x="1088" y="1615"/>
                </a:lnTo>
                <a:lnTo>
                  <a:pt x="1088" y="1616"/>
                </a:lnTo>
                <a:lnTo>
                  <a:pt x="1088" y="1618"/>
                </a:lnTo>
                <a:lnTo>
                  <a:pt x="1088" y="1619"/>
                </a:lnTo>
                <a:lnTo>
                  <a:pt x="1088" y="1621"/>
                </a:lnTo>
                <a:lnTo>
                  <a:pt x="1087" y="1621"/>
                </a:lnTo>
                <a:lnTo>
                  <a:pt x="1085" y="1619"/>
                </a:lnTo>
                <a:lnTo>
                  <a:pt x="1085" y="1618"/>
                </a:lnTo>
                <a:lnTo>
                  <a:pt x="1085" y="1616"/>
                </a:lnTo>
                <a:lnTo>
                  <a:pt x="1083" y="1615"/>
                </a:lnTo>
                <a:lnTo>
                  <a:pt x="1083" y="1613"/>
                </a:lnTo>
                <a:lnTo>
                  <a:pt x="1083" y="1611"/>
                </a:lnTo>
                <a:lnTo>
                  <a:pt x="1082" y="1611"/>
                </a:lnTo>
                <a:lnTo>
                  <a:pt x="1082" y="1610"/>
                </a:lnTo>
                <a:lnTo>
                  <a:pt x="1080" y="1610"/>
                </a:lnTo>
                <a:lnTo>
                  <a:pt x="1080" y="1608"/>
                </a:lnTo>
                <a:lnTo>
                  <a:pt x="1079" y="1610"/>
                </a:lnTo>
                <a:lnTo>
                  <a:pt x="1080" y="1610"/>
                </a:lnTo>
                <a:lnTo>
                  <a:pt x="1079" y="1610"/>
                </a:lnTo>
                <a:lnTo>
                  <a:pt x="1077" y="1610"/>
                </a:lnTo>
                <a:lnTo>
                  <a:pt x="1077" y="1611"/>
                </a:lnTo>
                <a:lnTo>
                  <a:pt x="1075" y="1610"/>
                </a:lnTo>
                <a:lnTo>
                  <a:pt x="1077" y="1610"/>
                </a:lnTo>
                <a:lnTo>
                  <a:pt x="1077" y="1608"/>
                </a:lnTo>
                <a:lnTo>
                  <a:pt x="1077" y="1607"/>
                </a:lnTo>
                <a:lnTo>
                  <a:pt x="1075" y="1607"/>
                </a:lnTo>
                <a:lnTo>
                  <a:pt x="1075" y="1608"/>
                </a:lnTo>
                <a:lnTo>
                  <a:pt x="1075" y="1607"/>
                </a:lnTo>
                <a:lnTo>
                  <a:pt x="1074" y="1607"/>
                </a:lnTo>
                <a:lnTo>
                  <a:pt x="1072" y="1605"/>
                </a:lnTo>
                <a:lnTo>
                  <a:pt x="1072" y="1603"/>
                </a:lnTo>
                <a:lnTo>
                  <a:pt x="1071" y="1603"/>
                </a:lnTo>
                <a:lnTo>
                  <a:pt x="1071" y="1602"/>
                </a:lnTo>
                <a:lnTo>
                  <a:pt x="1071" y="1600"/>
                </a:lnTo>
                <a:lnTo>
                  <a:pt x="1071" y="1599"/>
                </a:lnTo>
                <a:lnTo>
                  <a:pt x="1071" y="1597"/>
                </a:lnTo>
                <a:lnTo>
                  <a:pt x="1069" y="1597"/>
                </a:lnTo>
                <a:lnTo>
                  <a:pt x="1069" y="1595"/>
                </a:lnTo>
                <a:lnTo>
                  <a:pt x="1069" y="1594"/>
                </a:lnTo>
                <a:lnTo>
                  <a:pt x="1069" y="1592"/>
                </a:lnTo>
                <a:lnTo>
                  <a:pt x="1067" y="1591"/>
                </a:lnTo>
                <a:lnTo>
                  <a:pt x="1067" y="1589"/>
                </a:lnTo>
                <a:lnTo>
                  <a:pt x="1067" y="1587"/>
                </a:lnTo>
                <a:lnTo>
                  <a:pt x="1069" y="1587"/>
                </a:lnTo>
                <a:lnTo>
                  <a:pt x="1067" y="1587"/>
                </a:lnTo>
                <a:lnTo>
                  <a:pt x="1067" y="1586"/>
                </a:lnTo>
                <a:lnTo>
                  <a:pt x="1067" y="1584"/>
                </a:lnTo>
                <a:lnTo>
                  <a:pt x="1067" y="1583"/>
                </a:lnTo>
                <a:lnTo>
                  <a:pt x="1067" y="1581"/>
                </a:lnTo>
                <a:lnTo>
                  <a:pt x="1067" y="1579"/>
                </a:lnTo>
                <a:lnTo>
                  <a:pt x="1067" y="1578"/>
                </a:lnTo>
                <a:lnTo>
                  <a:pt x="1066" y="1578"/>
                </a:lnTo>
                <a:lnTo>
                  <a:pt x="1066" y="1576"/>
                </a:lnTo>
                <a:lnTo>
                  <a:pt x="1067" y="1576"/>
                </a:lnTo>
                <a:lnTo>
                  <a:pt x="1067" y="1575"/>
                </a:lnTo>
                <a:lnTo>
                  <a:pt x="1067" y="1573"/>
                </a:lnTo>
                <a:lnTo>
                  <a:pt x="1069" y="1573"/>
                </a:lnTo>
                <a:lnTo>
                  <a:pt x="1069" y="1571"/>
                </a:lnTo>
                <a:lnTo>
                  <a:pt x="1069" y="1570"/>
                </a:lnTo>
                <a:lnTo>
                  <a:pt x="1067" y="1570"/>
                </a:lnTo>
                <a:lnTo>
                  <a:pt x="1069" y="1570"/>
                </a:lnTo>
                <a:lnTo>
                  <a:pt x="1069" y="1568"/>
                </a:lnTo>
                <a:lnTo>
                  <a:pt x="1069" y="1567"/>
                </a:lnTo>
                <a:lnTo>
                  <a:pt x="1067" y="1567"/>
                </a:lnTo>
                <a:lnTo>
                  <a:pt x="1067" y="1565"/>
                </a:lnTo>
                <a:lnTo>
                  <a:pt x="1067" y="1563"/>
                </a:lnTo>
                <a:lnTo>
                  <a:pt x="1067" y="1562"/>
                </a:lnTo>
                <a:lnTo>
                  <a:pt x="1069" y="1562"/>
                </a:lnTo>
                <a:lnTo>
                  <a:pt x="1069" y="1560"/>
                </a:lnTo>
                <a:lnTo>
                  <a:pt x="1069" y="1559"/>
                </a:lnTo>
                <a:lnTo>
                  <a:pt x="1071" y="1559"/>
                </a:lnTo>
                <a:lnTo>
                  <a:pt x="1071" y="1557"/>
                </a:lnTo>
                <a:lnTo>
                  <a:pt x="1072" y="1557"/>
                </a:lnTo>
                <a:lnTo>
                  <a:pt x="1074" y="1557"/>
                </a:lnTo>
                <a:lnTo>
                  <a:pt x="1074" y="1555"/>
                </a:lnTo>
                <a:lnTo>
                  <a:pt x="1075" y="1555"/>
                </a:lnTo>
                <a:lnTo>
                  <a:pt x="1075" y="1554"/>
                </a:lnTo>
                <a:lnTo>
                  <a:pt x="1077" y="1554"/>
                </a:lnTo>
                <a:lnTo>
                  <a:pt x="1079" y="1554"/>
                </a:lnTo>
                <a:lnTo>
                  <a:pt x="1080" y="1554"/>
                </a:lnTo>
                <a:lnTo>
                  <a:pt x="1080" y="1552"/>
                </a:lnTo>
                <a:lnTo>
                  <a:pt x="1082" y="1551"/>
                </a:lnTo>
                <a:lnTo>
                  <a:pt x="1080" y="1551"/>
                </a:lnTo>
                <a:lnTo>
                  <a:pt x="1080" y="1549"/>
                </a:lnTo>
                <a:lnTo>
                  <a:pt x="1080" y="1547"/>
                </a:lnTo>
                <a:lnTo>
                  <a:pt x="1080" y="1546"/>
                </a:lnTo>
                <a:lnTo>
                  <a:pt x="1082" y="1546"/>
                </a:lnTo>
                <a:lnTo>
                  <a:pt x="1082" y="1544"/>
                </a:lnTo>
                <a:lnTo>
                  <a:pt x="1083" y="1544"/>
                </a:lnTo>
                <a:lnTo>
                  <a:pt x="1083" y="1543"/>
                </a:lnTo>
                <a:lnTo>
                  <a:pt x="1085" y="1543"/>
                </a:lnTo>
                <a:lnTo>
                  <a:pt x="1087" y="1541"/>
                </a:lnTo>
                <a:lnTo>
                  <a:pt x="1087" y="1539"/>
                </a:lnTo>
                <a:lnTo>
                  <a:pt x="1088" y="1538"/>
                </a:lnTo>
                <a:lnTo>
                  <a:pt x="1088" y="1536"/>
                </a:lnTo>
                <a:lnTo>
                  <a:pt x="1090" y="1536"/>
                </a:lnTo>
                <a:lnTo>
                  <a:pt x="1090" y="1535"/>
                </a:lnTo>
                <a:lnTo>
                  <a:pt x="1091" y="1535"/>
                </a:lnTo>
                <a:lnTo>
                  <a:pt x="1091" y="1533"/>
                </a:lnTo>
                <a:lnTo>
                  <a:pt x="1091" y="1531"/>
                </a:lnTo>
                <a:lnTo>
                  <a:pt x="1091" y="1530"/>
                </a:lnTo>
                <a:lnTo>
                  <a:pt x="1091" y="1528"/>
                </a:lnTo>
                <a:lnTo>
                  <a:pt x="1090" y="1528"/>
                </a:lnTo>
                <a:lnTo>
                  <a:pt x="1090" y="1527"/>
                </a:lnTo>
                <a:lnTo>
                  <a:pt x="1090" y="1525"/>
                </a:lnTo>
                <a:lnTo>
                  <a:pt x="1088" y="1523"/>
                </a:lnTo>
                <a:lnTo>
                  <a:pt x="1088" y="1522"/>
                </a:lnTo>
                <a:lnTo>
                  <a:pt x="1088" y="1520"/>
                </a:lnTo>
                <a:lnTo>
                  <a:pt x="1088" y="1519"/>
                </a:lnTo>
                <a:lnTo>
                  <a:pt x="1087" y="1520"/>
                </a:lnTo>
                <a:lnTo>
                  <a:pt x="1087" y="1519"/>
                </a:lnTo>
                <a:lnTo>
                  <a:pt x="1085" y="1517"/>
                </a:lnTo>
                <a:lnTo>
                  <a:pt x="1085" y="1515"/>
                </a:lnTo>
                <a:lnTo>
                  <a:pt x="1083" y="1514"/>
                </a:lnTo>
                <a:lnTo>
                  <a:pt x="1085" y="1514"/>
                </a:lnTo>
                <a:lnTo>
                  <a:pt x="1085" y="1512"/>
                </a:lnTo>
                <a:lnTo>
                  <a:pt x="1085" y="1511"/>
                </a:lnTo>
                <a:lnTo>
                  <a:pt x="1083" y="1511"/>
                </a:lnTo>
                <a:lnTo>
                  <a:pt x="1083" y="1509"/>
                </a:lnTo>
                <a:lnTo>
                  <a:pt x="1085" y="1509"/>
                </a:lnTo>
                <a:lnTo>
                  <a:pt x="1087" y="1509"/>
                </a:lnTo>
                <a:lnTo>
                  <a:pt x="1087" y="1507"/>
                </a:lnTo>
                <a:lnTo>
                  <a:pt x="1088" y="1507"/>
                </a:lnTo>
                <a:lnTo>
                  <a:pt x="1088" y="1506"/>
                </a:lnTo>
                <a:lnTo>
                  <a:pt x="1090" y="1506"/>
                </a:lnTo>
                <a:lnTo>
                  <a:pt x="1090" y="1507"/>
                </a:lnTo>
                <a:lnTo>
                  <a:pt x="1091" y="1507"/>
                </a:lnTo>
                <a:lnTo>
                  <a:pt x="1093" y="1507"/>
                </a:lnTo>
                <a:lnTo>
                  <a:pt x="1093" y="1509"/>
                </a:lnTo>
                <a:lnTo>
                  <a:pt x="1095" y="1509"/>
                </a:lnTo>
                <a:lnTo>
                  <a:pt x="1096" y="1511"/>
                </a:lnTo>
                <a:close/>
                <a:moveTo>
                  <a:pt x="835" y="1501"/>
                </a:moveTo>
                <a:lnTo>
                  <a:pt x="834" y="1501"/>
                </a:lnTo>
                <a:lnTo>
                  <a:pt x="835" y="1501"/>
                </a:lnTo>
                <a:lnTo>
                  <a:pt x="834" y="1501"/>
                </a:lnTo>
                <a:lnTo>
                  <a:pt x="834" y="1499"/>
                </a:lnTo>
                <a:lnTo>
                  <a:pt x="835" y="1499"/>
                </a:lnTo>
                <a:lnTo>
                  <a:pt x="835" y="1501"/>
                </a:lnTo>
                <a:close/>
                <a:moveTo>
                  <a:pt x="834" y="1499"/>
                </a:moveTo>
                <a:lnTo>
                  <a:pt x="834" y="1498"/>
                </a:lnTo>
                <a:lnTo>
                  <a:pt x="834" y="1499"/>
                </a:lnTo>
                <a:close/>
                <a:moveTo>
                  <a:pt x="831" y="1496"/>
                </a:moveTo>
                <a:lnTo>
                  <a:pt x="832" y="1496"/>
                </a:lnTo>
                <a:lnTo>
                  <a:pt x="832" y="1498"/>
                </a:lnTo>
                <a:lnTo>
                  <a:pt x="834" y="1498"/>
                </a:lnTo>
                <a:lnTo>
                  <a:pt x="834" y="1499"/>
                </a:lnTo>
                <a:lnTo>
                  <a:pt x="832" y="1499"/>
                </a:lnTo>
                <a:lnTo>
                  <a:pt x="832" y="1501"/>
                </a:lnTo>
                <a:lnTo>
                  <a:pt x="834" y="1501"/>
                </a:lnTo>
                <a:lnTo>
                  <a:pt x="832" y="1501"/>
                </a:lnTo>
                <a:lnTo>
                  <a:pt x="832" y="1503"/>
                </a:lnTo>
                <a:lnTo>
                  <a:pt x="834" y="1503"/>
                </a:lnTo>
                <a:lnTo>
                  <a:pt x="834" y="1504"/>
                </a:lnTo>
                <a:lnTo>
                  <a:pt x="832" y="1504"/>
                </a:lnTo>
                <a:lnTo>
                  <a:pt x="832" y="1503"/>
                </a:lnTo>
                <a:lnTo>
                  <a:pt x="831" y="1503"/>
                </a:lnTo>
                <a:lnTo>
                  <a:pt x="831" y="1501"/>
                </a:lnTo>
                <a:lnTo>
                  <a:pt x="831" y="1499"/>
                </a:lnTo>
                <a:lnTo>
                  <a:pt x="831" y="1498"/>
                </a:lnTo>
                <a:lnTo>
                  <a:pt x="831" y="1496"/>
                </a:lnTo>
                <a:close/>
                <a:moveTo>
                  <a:pt x="925" y="1499"/>
                </a:moveTo>
                <a:lnTo>
                  <a:pt x="923" y="1499"/>
                </a:lnTo>
                <a:lnTo>
                  <a:pt x="923" y="1498"/>
                </a:lnTo>
                <a:lnTo>
                  <a:pt x="923" y="1496"/>
                </a:lnTo>
                <a:lnTo>
                  <a:pt x="925" y="1496"/>
                </a:lnTo>
                <a:lnTo>
                  <a:pt x="925" y="1498"/>
                </a:lnTo>
                <a:lnTo>
                  <a:pt x="925" y="1499"/>
                </a:lnTo>
                <a:close/>
                <a:moveTo>
                  <a:pt x="827" y="1495"/>
                </a:moveTo>
                <a:lnTo>
                  <a:pt x="829" y="1495"/>
                </a:lnTo>
                <a:lnTo>
                  <a:pt x="829" y="1496"/>
                </a:lnTo>
                <a:lnTo>
                  <a:pt x="829" y="1498"/>
                </a:lnTo>
                <a:lnTo>
                  <a:pt x="829" y="1496"/>
                </a:lnTo>
                <a:lnTo>
                  <a:pt x="827" y="1496"/>
                </a:lnTo>
                <a:lnTo>
                  <a:pt x="827" y="1495"/>
                </a:lnTo>
                <a:close/>
                <a:moveTo>
                  <a:pt x="823" y="1493"/>
                </a:moveTo>
                <a:lnTo>
                  <a:pt x="824" y="1493"/>
                </a:lnTo>
                <a:lnTo>
                  <a:pt x="824" y="1495"/>
                </a:lnTo>
                <a:lnTo>
                  <a:pt x="824" y="1496"/>
                </a:lnTo>
                <a:lnTo>
                  <a:pt x="824" y="1495"/>
                </a:lnTo>
                <a:lnTo>
                  <a:pt x="824" y="1496"/>
                </a:lnTo>
                <a:lnTo>
                  <a:pt x="824" y="1495"/>
                </a:lnTo>
                <a:lnTo>
                  <a:pt x="823" y="1495"/>
                </a:lnTo>
                <a:lnTo>
                  <a:pt x="823" y="1493"/>
                </a:lnTo>
                <a:close/>
                <a:moveTo>
                  <a:pt x="1042" y="1501"/>
                </a:moveTo>
                <a:lnTo>
                  <a:pt x="1042" y="1503"/>
                </a:lnTo>
                <a:lnTo>
                  <a:pt x="1042" y="1504"/>
                </a:lnTo>
                <a:lnTo>
                  <a:pt x="1040" y="1503"/>
                </a:lnTo>
                <a:lnTo>
                  <a:pt x="1040" y="1504"/>
                </a:lnTo>
                <a:lnTo>
                  <a:pt x="1040" y="1506"/>
                </a:lnTo>
                <a:lnTo>
                  <a:pt x="1040" y="1507"/>
                </a:lnTo>
                <a:lnTo>
                  <a:pt x="1039" y="1507"/>
                </a:lnTo>
                <a:lnTo>
                  <a:pt x="1039" y="1509"/>
                </a:lnTo>
                <a:lnTo>
                  <a:pt x="1037" y="1509"/>
                </a:lnTo>
                <a:lnTo>
                  <a:pt x="1037" y="1507"/>
                </a:lnTo>
                <a:lnTo>
                  <a:pt x="1037" y="1506"/>
                </a:lnTo>
                <a:lnTo>
                  <a:pt x="1035" y="1506"/>
                </a:lnTo>
                <a:lnTo>
                  <a:pt x="1035" y="1504"/>
                </a:lnTo>
                <a:lnTo>
                  <a:pt x="1035" y="1503"/>
                </a:lnTo>
                <a:lnTo>
                  <a:pt x="1035" y="1501"/>
                </a:lnTo>
                <a:lnTo>
                  <a:pt x="1034" y="1501"/>
                </a:lnTo>
                <a:lnTo>
                  <a:pt x="1034" y="1503"/>
                </a:lnTo>
                <a:lnTo>
                  <a:pt x="1035" y="1503"/>
                </a:lnTo>
                <a:lnTo>
                  <a:pt x="1035" y="1504"/>
                </a:lnTo>
                <a:lnTo>
                  <a:pt x="1035" y="1506"/>
                </a:lnTo>
                <a:lnTo>
                  <a:pt x="1035" y="1507"/>
                </a:lnTo>
                <a:lnTo>
                  <a:pt x="1034" y="1507"/>
                </a:lnTo>
                <a:lnTo>
                  <a:pt x="1034" y="1506"/>
                </a:lnTo>
                <a:lnTo>
                  <a:pt x="1034" y="1504"/>
                </a:lnTo>
                <a:lnTo>
                  <a:pt x="1034" y="1503"/>
                </a:lnTo>
                <a:lnTo>
                  <a:pt x="1032" y="1503"/>
                </a:lnTo>
                <a:lnTo>
                  <a:pt x="1032" y="1501"/>
                </a:lnTo>
                <a:lnTo>
                  <a:pt x="1032" y="1499"/>
                </a:lnTo>
                <a:lnTo>
                  <a:pt x="1034" y="1499"/>
                </a:lnTo>
                <a:lnTo>
                  <a:pt x="1034" y="1498"/>
                </a:lnTo>
                <a:lnTo>
                  <a:pt x="1034" y="1496"/>
                </a:lnTo>
                <a:lnTo>
                  <a:pt x="1034" y="1495"/>
                </a:lnTo>
                <a:lnTo>
                  <a:pt x="1034" y="1493"/>
                </a:lnTo>
                <a:lnTo>
                  <a:pt x="1034" y="1491"/>
                </a:lnTo>
                <a:lnTo>
                  <a:pt x="1034" y="1490"/>
                </a:lnTo>
                <a:lnTo>
                  <a:pt x="1035" y="1491"/>
                </a:lnTo>
                <a:lnTo>
                  <a:pt x="1037" y="1491"/>
                </a:lnTo>
                <a:lnTo>
                  <a:pt x="1037" y="1493"/>
                </a:lnTo>
                <a:lnTo>
                  <a:pt x="1039" y="1493"/>
                </a:lnTo>
                <a:lnTo>
                  <a:pt x="1039" y="1495"/>
                </a:lnTo>
                <a:lnTo>
                  <a:pt x="1040" y="1495"/>
                </a:lnTo>
                <a:lnTo>
                  <a:pt x="1042" y="1495"/>
                </a:lnTo>
                <a:lnTo>
                  <a:pt x="1042" y="1496"/>
                </a:lnTo>
                <a:lnTo>
                  <a:pt x="1042" y="1498"/>
                </a:lnTo>
                <a:lnTo>
                  <a:pt x="1043" y="1498"/>
                </a:lnTo>
                <a:lnTo>
                  <a:pt x="1043" y="1499"/>
                </a:lnTo>
                <a:lnTo>
                  <a:pt x="1042" y="1499"/>
                </a:lnTo>
                <a:lnTo>
                  <a:pt x="1042" y="1501"/>
                </a:lnTo>
                <a:close/>
                <a:moveTo>
                  <a:pt x="824" y="1491"/>
                </a:moveTo>
                <a:lnTo>
                  <a:pt x="824" y="1490"/>
                </a:lnTo>
                <a:lnTo>
                  <a:pt x="826" y="1490"/>
                </a:lnTo>
                <a:lnTo>
                  <a:pt x="824" y="1490"/>
                </a:lnTo>
                <a:lnTo>
                  <a:pt x="824" y="1491"/>
                </a:lnTo>
                <a:close/>
                <a:moveTo>
                  <a:pt x="823" y="1487"/>
                </a:moveTo>
                <a:lnTo>
                  <a:pt x="824" y="1487"/>
                </a:lnTo>
                <a:lnTo>
                  <a:pt x="824" y="1488"/>
                </a:lnTo>
                <a:lnTo>
                  <a:pt x="824" y="1490"/>
                </a:lnTo>
                <a:lnTo>
                  <a:pt x="823" y="1490"/>
                </a:lnTo>
                <a:lnTo>
                  <a:pt x="823" y="1488"/>
                </a:lnTo>
                <a:lnTo>
                  <a:pt x="823" y="1487"/>
                </a:lnTo>
                <a:close/>
                <a:moveTo>
                  <a:pt x="823" y="1485"/>
                </a:moveTo>
                <a:lnTo>
                  <a:pt x="823" y="1487"/>
                </a:lnTo>
                <a:lnTo>
                  <a:pt x="821" y="1487"/>
                </a:lnTo>
                <a:lnTo>
                  <a:pt x="821" y="1485"/>
                </a:lnTo>
                <a:lnTo>
                  <a:pt x="823" y="1485"/>
                </a:lnTo>
                <a:close/>
                <a:moveTo>
                  <a:pt x="824" y="1487"/>
                </a:moveTo>
                <a:lnTo>
                  <a:pt x="823" y="1485"/>
                </a:lnTo>
                <a:lnTo>
                  <a:pt x="824" y="1485"/>
                </a:lnTo>
                <a:lnTo>
                  <a:pt x="824" y="1487"/>
                </a:lnTo>
                <a:close/>
                <a:moveTo>
                  <a:pt x="171" y="1477"/>
                </a:moveTo>
                <a:lnTo>
                  <a:pt x="171" y="1479"/>
                </a:lnTo>
                <a:lnTo>
                  <a:pt x="170" y="1479"/>
                </a:lnTo>
                <a:lnTo>
                  <a:pt x="168" y="1479"/>
                </a:lnTo>
                <a:lnTo>
                  <a:pt x="168" y="1477"/>
                </a:lnTo>
                <a:lnTo>
                  <a:pt x="170" y="1477"/>
                </a:lnTo>
                <a:lnTo>
                  <a:pt x="171" y="1477"/>
                </a:lnTo>
                <a:close/>
                <a:moveTo>
                  <a:pt x="1101" y="1477"/>
                </a:moveTo>
                <a:lnTo>
                  <a:pt x="1101" y="1479"/>
                </a:lnTo>
                <a:lnTo>
                  <a:pt x="1103" y="1483"/>
                </a:lnTo>
                <a:lnTo>
                  <a:pt x="1101" y="1485"/>
                </a:lnTo>
                <a:lnTo>
                  <a:pt x="1103" y="1485"/>
                </a:lnTo>
                <a:lnTo>
                  <a:pt x="1101" y="1485"/>
                </a:lnTo>
                <a:lnTo>
                  <a:pt x="1101" y="1487"/>
                </a:lnTo>
                <a:lnTo>
                  <a:pt x="1101" y="1488"/>
                </a:lnTo>
                <a:lnTo>
                  <a:pt x="1101" y="1490"/>
                </a:lnTo>
                <a:lnTo>
                  <a:pt x="1099" y="1490"/>
                </a:lnTo>
                <a:lnTo>
                  <a:pt x="1099" y="1491"/>
                </a:lnTo>
                <a:lnTo>
                  <a:pt x="1099" y="1493"/>
                </a:lnTo>
                <a:lnTo>
                  <a:pt x="1098" y="1493"/>
                </a:lnTo>
                <a:lnTo>
                  <a:pt x="1098" y="1491"/>
                </a:lnTo>
                <a:lnTo>
                  <a:pt x="1096" y="1491"/>
                </a:lnTo>
                <a:lnTo>
                  <a:pt x="1095" y="1491"/>
                </a:lnTo>
                <a:lnTo>
                  <a:pt x="1095" y="1490"/>
                </a:lnTo>
                <a:lnTo>
                  <a:pt x="1093" y="1488"/>
                </a:lnTo>
                <a:lnTo>
                  <a:pt x="1091" y="1488"/>
                </a:lnTo>
                <a:lnTo>
                  <a:pt x="1091" y="1487"/>
                </a:lnTo>
                <a:lnTo>
                  <a:pt x="1090" y="1487"/>
                </a:lnTo>
                <a:lnTo>
                  <a:pt x="1090" y="1485"/>
                </a:lnTo>
                <a:lnTo>
                  <a:pt x="1091" y="1485"/>
                </a:lnTo>
                <a:lnTo>
                  <a:pt x="1090" y="1483"/>
                </a:lnTo>
                <a:lnTo>
                  <a:pt x="1090" y="1482"/>
                </a:lnTo>
                <a:lnTo>
                  <a:pt x="1088" y="1480"/>
                </a:lnTo>
                <a:lnTo>
                  <a:pt x="1090" y="1480"/>
                </a:lnTo>
                <a:lnTo>
                  <a:pt x="1088" y="1480"/>
                </a:lnTo>
                <a:lnTo>
                  <a:pt x="1088" y="1479"/>
                </a:lnTo>
                <a:lnTo>
                  <a:pt x="1088" y="1477"/>
                </a:lnTo>
                <a:lnTo>
                  <a:pt x="1087" y="1477"/>
                </a:lnTo>
                <a:lnTo>
                  <a:pt x="1087" y="1475"/>
                </a:lnTo>
                <a:lnTo>
                  <a:pt x="1087" y="1474"/>
                </a:lnTo>
                <a:lnTo>
                  <a:pt x="1088" y="1474"/>
                </a:lnTo>
                <a:lnTo>
                  <a:pt x="1088" y="1472"/>
                </a:lnTo>
                <a:lnTo>
                  <a:pt x="1090" y="1472"/>
                </a:lnTo>
                <a:lnTo>
                  <a:pt x="1091" y="1472"/>
                </a:lnTo>
                <a:lnTo>
                  <a:pt x="1091" y="1471"/>
                </a:lnTo>
                <a:lnTo>
                  <a:pt x="1093" y="1471"/>
                </a:lnTo>
                <a:lnTo>
                  <a:pt x="1095" y="1471"/>
                </a:lnTo>
                <a:lnTo>
                  <a:pt x="1095" y="1469"/>
                </a:lnTo>
                <a:lnTo>
                  <a:pt x="1096" y="1469"/>
                </a:lnTo>
                <a:lnTo>
                  <a:pt x="1096" y="1467"/>
                </a:lnTo>
                <a:lnTo>
                  <a:pt x="1098" y="1467"/>
                </a:lnTo>
                <a:lnTo>
                  <a:pt x="1099" y="1469"/>
                </a:lnTo>
                <a:lnTo>
                  <a:pt x="1099" y="1471"/>
                </a:lnTo>
                <a:lnTo>
                  <a:pt x="1099" y="1472"/>
                </a:lnTo>
                <a:lnTo>
                  <a:pt x="1099" y="1475"/>
                </a:lnTo>
                <a:lnTo>
                  <a:pt x="1101" y="1477"/>
                </a:lnTo>
                <a:close/>
                <a:moveTo>
                  <a:pt x="920" y="1463"/>
                </a:moveTo>
                <a:lnTo>
                  <a:pt x="920" y="1461"/>
                </a:lnTo>
                <a:lnTo>
                  <a:pt x="920" y="1463"/>
                </a:lnTo>
                <a:close/>
                <a:moveTo>
                  <a:pt x="928" y="1456"/>
                </a:moveTo>
                <a:lnTo>
                  <a:pt x="927" y="1456"/>
                </a:lnTo>
                <a:lnTo>
                  <a:pt x="927" y="1455"/>
                </a:lnTo>
                <a:lnTo>
                  <a:pt x="928" y="1455"/>
                </a:lnTo>
                <a:lnTo>
                  <a:pt x="928" y="1456"/>
                </a:lnTo>
                <a:close/>
                <a:moveTo>
                  <a:pt x="906" y="1448"/>
                </a:moveTo>
                <a:lnTo>
                  <a:pt x="906" y="1450"/>
                </a:lnTo>
                <a:lnTo>
                  <a:pt x="904" y="1450"/>
                </a:lnTo>
                <a:lnTo>
                  <a:pt x="904" y="1448"/>
                </a:lnTo>
                <a:lnTo>
                  <a:pt x="906" y="1448"/>
                </a:lnTo>
                <a:close/>
                <a:moveTo>
                  <a:pt x="899" y="1445"/>
                </a:moveTo>
                <a:lnTo>
                  <a:pt x="901" y="1445"/>
                </a:lnTo>
                <a:lnTo>
                  <a:pt x="901" y="1447"/>
                </a:lnTo>
                <a:lnTo>
                  <a:pt x="901" y="1445"/>
                </a:lnTo>
                <a:lnTo>
                  <a:pt x="899" y="1445"/>
                </a:lnTo>
                <a:lnTo>
                  <a:pt x="899" y="1447"/>
                </a:lnTo>
                <a:lnTo>
                  <a:pt x="898" y="1447"/>
                </a:lnTo>
                <a:lnTo>
                  <a:pt x="898" y="1445"/>
                </a:lnTo>
                <a:lnTo>
                  <a:pt x="898" y="1443"/>
                </a:lnTo>
                <a:lnTo>
                  <a:pt x="899" y="1443"/>
                </a:lnTo>
                <a:lnTo>
                  <a:pt x="899" y="1445"/>
                </a:lnTo>
                <a:close/>
                <a:moveTo>
                  <a:pt x="909" y="1445"/>
                </a:moveTo>
                <a:lnTo>
                  <a:pt x="907" y="1445"/>
                </a:lnTo>
                <a:lnTo>
                  <a:pt x="907" y="1443"/>
                </a:lnTo>
                <a:lnTo>
                  <a:pt x="909" y="1443"/>
                </a:lnTo>
                <a:lnTo>
                  <a:pt x="909" y="1445"/>
                </a:lnTo>
                <a:close/>
                <a:moveTo>
                  <a:pt x="898" y="1443"/>
                </a:moveTo>
                <a:lnTo>
                  <a:pt x="899" y="1443"/>
                </a:lnTo>
                <a:lnTo>
                  <a:pt x="898" y="1443"/>
                </a:lnTo>
                <a:close/>
                <a:moveTo>
                  <a:pt x="720" y="1443"/>
                </a:moveTo>
                <a:lnTo>
                  <a:pt x="720" y="1442"/>
                </a:lnTo>
                <a:lnTo>
                  <a:pt x="720" y="1443"/>
                </a:lnTo>
                <a:close/>
                <a:moveTo>
                  <a:pt x="717" y="1443"/>
                </a:moveTo>
                <a:lnTo>
                  <a:pt x="715" y="1443"/>
                </a:lnTo>
                <a:lnTo>
                  <a:pt x="715" y="1442"/>
                </a:lnTo>
                <a:lnTo>
                  <a:pt x="717" y="1442"/>
                </a:lnTo>
                <a:lnTo>
                  <a:pt x="717" y="1443"/>
                </a:lnTo>
                <a:close/>
                <a:moveTo>
                  <a:pt x="120" y="1440"/>
                </a:moveTo>
                <a:lnTo>
                  <a:pt x="120" y="1442"/>
                </a:lnTo>
                <a:lnTo>
                  <a:pt x="120" y="1440"/>
                </a:lnTo>
                <a:close/>
                <a:moveTo>
                  <a:pt x="898" y="1442"/>
                </a:moveTo>
                <a:lnTo>
                  <a:pt x="896" y="1442"/>
                </a:lnTo>
                <a:lnTo>
                  <a:pt x="895" y="1442"/>
                </a:lnTo>
                <a:lnTo>
                  <a:pt x="896" y="1442"/>
                </a:lnTo>
                <a:lnTo>
                  <a:pt x="896" y="1440"/>
                </a:lnTo>
                <a:lnTo>
                  <a:pt x="898" y="1440"/>
                </a:lnTo>
                <a:lnTo>
                  <a:pt x="898" y="1442"/>
                </a:lnTo>
                <a:close/>
                <a:moveTo>
                  <a:pt x="895" y="1440"/>
                </a:moveTo>
                <a:lnTo>
                  <a:pt x="896" y="1440"/>
                </a:lnTo>
                <a:lnTo>
                  <a:pt x="895" y="1440"/>
                </a:lnTo>
                <a:lnTo>
                  <a:pt x="893" y="1440"/>
                </a:lnTo>
                <a:lnTo>
                  <a:pt x="895" y="1440"/>
                </a:lnTo>
                <a:lnTo>
                  <a:pt x="895" y="1439"/>
                </a:lnTo>
                <a:lnTo>
                  <a:pt x="895" y="1440"/>
                </a:lnTo>
                <a:close/>
                <a:moveTo>
                  <a:pt x="770" y="1440"/>
                </a:moveTo>
                <a:lnTo>
                  <a:pt x="770" y="1439"/>
                </a:lnTo>
                <a:lnTo>
                  <a:pt x="770" y="1437"/>
                </a:lnTo>
                <a:lnTo>
                  <a:pt x="771" y="1437"/>
                </a:lnTo>
                <a:lnTo>
                  <a:pt x="771" y="1439"/>
                </a:lnTo>
                <a:lnTo>
                  <a:pt x="770" y="1440"/>
                </a:lnTo>
                <a:close/>
                <a:moveTo>
                  <a:pt x="711" y="1432"/>
                </a:moveTo>
                <a:lnTo>
                  <a:pt x="712" y="1432"/>
                </a:lnTo>
                <a:lnTo>
                  <a:pt x="711" y="1432"/>
                </a:lnTo>
                <a:close/>
                <a:moveTo>
                  <a:pt x="767" y="1439"/>
                </a:moveTo>
                <a:lnTo>
                  <a:pt x="765" y="1439"/>
                </a:lnTo>
                <a:lnTo>
                  <a:pt x="767" y="1439"/>
                </a:lnTo>
                <a:lnTo>
                  <a:pt x="767" y="1440"/>
                </a:lnTo>
                <a:lnTo>
                  <a:pt x="765" y="1440"/>
                </a:lnTo>
                <a:lnTo>
                  <a:pt x="763" y="1439"/>
                </a:lnTo>
                <a:lnTo>
                  <a:pt x="763" y="1437"/>
                </a:lnTo>
                <a:lnTo>
                  <a:pt x="762" y="1437"/>
                </a:lnTo>
                <a:lnTo>
                  <a:pt x="762" y="1435"/>
                </a:lnTo>
                <a:lnTo>
                  <a:pt x="763" y="1435"/>
                </a:lnTo>
                <a:lnTo>
                  <a:pt x="763" y="1434"/>
                </a:lnTo>
                <a:lnTo>
                  <a:pt x="763" y="1432"/>
                </a:lnTo>
                <a:lnTo>
                  <a:pt x="765" y="1432"/>
                </a:lnTo>
                <a:lnTo>
                  <a:pt x="765" y="1431"/>
                </a:lnTo>
                <a:lnTo>
                  <a:pt x="765" y="1432"/>
                </a:lnTo>
                <a:lnTo>
                  <a:pt x="767" y="1432"/>
                </a:lnTo>
                <a:lnTo>
                  <a:pt x="767" y="1434"/>
                </a:lnTo>
                <a:lnTo>
                  <a:pt x="767" y="1435"/>
                </a:lnTo>
                <a:lnTo>
                  <a:pt x="767" y="1437"/>
                </a:lnTo>
                <a:lnTo>
                  <a:pt x="767" y="1439"/>
                </a:lnTo>
                <a:close/>
                <a:moveTo>
                  <a:pt x="711" y="1429"/>
                </a:moveTo>
                <a:lnTo>
                  <a:pt x="711" y="1431"/>
                </a:lnTo>
                <a:lnTo>
                  <a:pt x="712" y="1431"/>
                </a:lnTo>
                <a:lnTo>
                  <a:pt x="711" y="1431"/>
                </a:lnTo>
                <a:lnTo>
                  <a:pt x="712" y="1431"/>
                </a:lnTo>
                <a:lnTo>
                  <a:pt x="711" y="1431"/>
                </a:lnTo>
                <a:lnTo>
                  <a:pt x="711" y="1432"/>
                </a:lnTo>
                <a:lnTo>
                  <a:pt x="711" y="1431"/>
                </a:lnTo>
                <a:lnTo>
                  <a:pt x="709" y="1431"/>
                </a:lnTo>
                <a:lnTo>
                  <a:pt x="709" y="1429"/>
                </a:lnTo>
                <a:lnTo>
                  <a:pt x="711" y="1429"/>
                </a:lnTo>
                <a:close/>
                <a:moveTo>
                  <a:pt x="762" y="1429"/>
                </a:moveTo>
                <a:lnTo>
                  <a:pt x="762" y="1431"/>
                </a:lnTo>
                <a:lnTo>
                  <a:pt x="763" y="1431"/>
                </a:lnTo>
                <a:lnTo>
                  <a:pt x="765" y="1431"/>
                </a:lnTo>
                <a:lnTo>
                  <a:pt x="765" y="1432"/>
                </a:lnTo>
                <a:lnTo>
                  <a:pt x="763" y="1432"/>
                </a:lnTo>
                <a:lnTo>
                  <a:pt x="763" y="1434"/>
                </a:lnTo>
                <a:lnTo>
                  <a:pt x="762" y="1434"/>
                </a:lnTo>
                <a:lnTo>
                  <a:pt x="762" y="1435"/>
                </a:lnTo>
                <a:lnTo>
                  <a:pt x="762" y="1434"/>
                </a:lnTo>
                <a:lnTo>
                  <a:pt x="763" y="1434"/>
                </a:lnTo>
                <a:lnTo>
                  <a:pt x="762" y="1434"/>
                </a:lnTo>
                <a:lnTo>
                  <a:pt x="760" y="1434"/>
                </a:lnTo>
                <a:lnTo>
                  <a:pt x="760" y="1435"/>
                </a:lnTo>
                <a:lnTo>
                  <a:pt x="762" y="1435"/>
                </a:lnTo>
                <a:lnTo>
                  <a:pt x="760" y="1435"/>
                </a:lnTo>
                <a:lnTo>
                  <a:pt x="760" y="1434"/>
                </a:lnTo>
                <a:lnTo>
                  <a:pt x="760" y="1432"/>
                </a:lnTo>
                <a:lnTo>
                  <a:pt x="762" y="1432"/>
                </a:lnTo>
                <a:lnTo>
                  <a:pt x="760" y="1431"/>
                </a:lnTo>
                <a:lnTo>
                  <a:pt x="762" y="1431"/>
                </a:lnTo>
                <a:lnTo>
                  <a:pt x="760" y="1431"/>
                </a:lnTo>
                <a:lnTo>
                  <a:pt x="760" y="1429"/>
                </a:lnTo>
                <a:lnTo>
                  <a:pt x="762" y="1429"/>
                </a:lnTo>
                <a:close/>
                <a:moveTo>
                  <a:pt x="762" y="1429"/>
                </a:moveTo>
                <a:lnTo>
                  <a:pt x="762" y="1427"/>
                </a:lnTo>
                <a:lnTo>
                  <a:pt x="763" y="1427"/>
                </a:lnTo>
                <a:lnTo>
                  <a:pt x="763" y="1429"/>
                </a:lnTo>
                <a:lnTo>
                  <a:pt x="762" y="1429"/>
                </a:lnTo>
                <a:close/>
                <a:moveTo>
                  <a:pt x="762" y="1427"/>
                </a:moveTo>
                <a:lnTo>
                  <a:pt x="760" y="1427"/>
                </a:lnTo>
                <a:lnTo>
                  <a:pt x="759" y="1427"/>
                </a:lnTo>
                <a:lnTo>
                  <a:pt x="760" y="1427"/>
                </a:lnTo>
                <a:lnTo>
                  <a:pt x="762" y="1427"/>
                </a:lnTo>
                <a:close/>
                <a:moveTo>
                  <a:pt x="765" y="1427"/>
                </a:moveTo>
                <a:lnTo>
                  <a:pt x="763" y="1427"/>
                </a:lnTo>
                <a:lnTo>
                  <a:pt x="765" y="1427"/>
                </a:lnTo>
                <a:lnTo>
                  <a:pt x="763" y="1426"/>
                </a:lnTo>
                <a:lnTo>
                  <a:pt x="765" y="1426"/>
                </a:lnTo>
                <a:lnTo>
                  <a:pt x="765" y="1427"/>
                </a:lnTo>
                <a:close/>
                <a:moveTo>
                  <a:pt x="83" y="1426"/>
                </a:moveTo>
                <a:lnTo>
                  <a:pt x="85" y="1426"/>
                </a:lnTo>
                <a:lnTo>
                  <a:pt x="85" y="1427"/>
                </a:lnTo>
                <a:lnTo>
                  <a:pt x="85" y="1429"/>
                </a:lnTo>
                <a:lnTo>
                  <a:pt x="85" y="1427"/>
                </a:lnTo>
                <a:lnTo>
                  <a:pt x="83" y="1427"/>
                </a:lnTo>
                <a:lnTo>
                  <a:pt x="83" y="1426"/>
                </a:lnTo>
                <a:close/>
                <a:moveTo>
                  <a:pt x="770" y="1426"/>
                </a:moveTo>
                <a:lnTo>
                  <a:pt x="771" y="1426"/>
                </a:lnTo>
                <a:lnTo>
                  <a:pt x="771" y="1427"/>
                </a:lnTo>
                <a:lnTo>
                  <a:pt x="771" y="1429"/>
                </a:lnTo>
                <a:lnTo>
                  <a:pt x="771" y="1431"/>
                </a:lnTo>
                <a:lnTo>
                  <a:pt x="770" y="1431"/>
                </a:lnTo>
                <a:lnTo>
                  <a:pt x="771" y="1431"/>
                </a:lnTo>
                <a:lnTo>
                  <a:pt x="770" y="1431"/>
                </a:lnTo>
                <a:lnTo>
                  <a:pt x="770" y="1432"/>
                </a:lnTo>
                <a:lnTo>
                  <a:pt x="770" y="1434"/>
                </a:lnTo>
                <a:lnTo>
                  <a:pt x="768" y="1435"/>
                </a:lnTo>
                <a:lnTo>
                  <a:pt x="768" y="1434"/>
                </a:lnTo>
                <a:lnTo>
                  <a:pt x="770" y="1434"/>
                </a:lnTo>
                <a:lnTo>
                  <a:pt x="770" y="1432"/>
                </a:lnTo>
                <a:lnTo>
                  <a:pt x="768" y="1432"/>
                </a:lnTo>
                <a:lnTo>
                  <a:pt x="768" y="1434"/>
                </a:lnTo>
                <a:lnTo>
                  <a:pt x="767" y="1434"/>
                </a:lnTo>
                <a:lnTo>
                  <a:pt x="768" y="1434"/>
                </a:lnTo>
                <a:lnTo>
                  <a:pt x="768" y="1432"/>
                </a:lnTo>
                <a:lnTo>
                  <a:pt x="767" y="1434"/>
                </a:lnTo>
                <a:lnTo>
                  <a:pt x="767" y="1432"/>
                </a:lnTo>
                <a:lnTo>
                  <a:pt x="768" y="1432"/>
                </a:lnTo>
                <a:lnTo>
                  <a:pt x="768" y="1431"/>
                </a:lnTo>
                <a:lnTo>
                  <a:pt x="767" y="1431"/>
                </a:lnTo>
                <a:lnTo>
                  <a:pt x="767" y="1429"/>
                </a:lnTo>
                <a:lnTo>
                  <a:pt x="767" y="1427"/>
                </a:lnTo>
                <a:lnTo>
                  <a:pt x="767" y="1426"/>
                </a:lnTo>
                <a:lnTo>
                  <a:pt x="768" y="1426"/>
                </a:lnTo>
                <a:lnTo>
                  <a:pt x="770" y="1426"/>
                </a:lnTo>
                <a:close/>
                <a:moveTo>
                  <a:pt x="879" y="1424"/>
                </a:moveTo>
                <a:lnTo>
                  <a:pt x="880" y="1424"/>
                </a:lnTo>
                <a:lnTo>
                  <a:pt x="879" y="1424"/>
                </a:lnTo>
                <a:close/>
                <a:moveTo>
                  <a:pt x="715" y="1424"/>
                </a:moveTo>
                <a:lnTo>
                  <a:pt x="717" y="1424"/>
                </a:lnTo>
                <a:lnTo>
                  <a:pt x="717" y="1426"/>
                </a:lnTo>
                <a:lnTo>
                  <a:pt x="719" y="1426"/>
                </a:lnTo>
                <a:lnTo>
                  <a:pt x="720" y="1426"/>
                </a:lnTo>
                <a:lnTo>
                  <a:pt x="720" y="1427"/>
                </a:lnTo>
                <a:lnTo>
                  <a:pt x="722" y="1427"/>
                </a:lnTo>
                <a:lnTo>
                  <a:pt x="722" y="1429"/>
                </a:lnTo>
                <a:lnTo>
                  <a:pt x="723" y="1429"/>
                </a:lnTo>
                <a:lnTo>
                  <a:pt x="723" y="1431"/>
                </a:lnTo>
                <a:lnTo>
                  <a:pt x="722" y="1431"/>
                </a:lnTo>
                <a:lnTo>
                  <a:pt x="722" y="1432"/>
                </a:lnTo>
                <a:lnTo>
                  <a:pt x="722" y="1434"/>
                </a:lnTo>
                <a:lnTo>
                  <a:pt x="723" y="1434"/>
                </a:lnTo>
                <a:lnTo>
                  <a:pt x="725" y="1434"/>
                </a:lnTo>
                <a:lnTo>
                  <a:pt x="725" y="1435"/>
                </a:lnTo>
                <a:lnTo>
                  <a:pt x="723" y="1435"/>
                </a:lnTo>
                <a:lnTo>
                  <a:pt x="723" y="1434"/>
                </a:lnTo>
                <a:lnTo>
                  <a:pt x="723" y="1435"/>
                </a:lnTo>
                <a:lnTo>
                  <a:pt x="723" y="1437"/>
                </a:lnTo>
                <a:lnTo>
                  <a:pt x="723" y="1439"/>
                </a:lnTo>
                <a:lnTo>
                  <a:pt x="725" y="1439"/>
                </a:lnTo>
                <a:lnTo>
                  <a:pt x="725" y="1440"/>
                </a:lnTo>
                <a:lnTo>
                  <a:pt x="725" y="1442"/>
                </a:lnTo>
                <a:lnTo>
                  <a:pt x="727" y="1442"/>
                </a:lnTo>
                <a:lnTo>
                  <a:pt x="725" y="1442"/>
                </a:lnTo>
                <a:lnTo>
                  <a:pt x="723" y="1442"/>
                </a:lnTo>
                <a:lnTo>
                  <a:pt x="723" y="1443"/>
                </a:lnTo>
                <a:lnTo>
                  <a:pt x="723" y="1442"/>
                </a:lnTo>
                <a:lnTo>
                  <a:pt x="723" y="1440"/>
                </a:lnTo>
                <a:lnTo>
                  <a:pt x="722" y="1440"/>
                </a:lnTo>
                <a:lnTo>
                  <a:pt x="722" y="1439"/>
                </a:lnTo>
                <a:lnTo>
                  <a:pt x="722" y="1440"/>
                </a:lnTo>
                <a:lnTo>
                  <a:pt x="720" y="1440"/>
                </a:lnTo>
                <a:lnTo>
                  <a:pt x="719" y="1440"/>
                </a:lnTo>
                <a:lnTo>
                  <a:pt x="719" y="1439"/>
                </a:lnTo>
                <a:lnTo>
                  <a:pt x="719" y="1437"/>
                </a:lnTo>
                <a:lnTo>
                  <a:pt x="719" y="1439"/>
                </a:lnTo>
                <a:lnTo>
                  <a:pt x="717" y="1439"/>
                </a:lnTo>
                <a:lnTo>
                  <a:pt x="717" y="1437"/>
                </a:lnTo>
                <a:lnTo>
                  <a:pt x="717" y="1439"/>
                </a:lnTo>
                <a:lnTo>
                  <a:pt x="715" y="1439"/>
                </a:lnTo>
                <a:lnTo>
                  <a:pt x="715" y="1437"/>
                </a:lnTo>
                <a:lnTo>
                  <a:pt x="715" y="1435"/>
                </a:lnTo>
                <a:lnTo>
                  <a:pt x="714" y="1435"/>
                </a:lnTo>
                <a:lnTo>
                  <a:pt x="714" y="1434"/>
                </a:lnTo>
                <a:lnTo>
                  <a:pt x="712" y="1434"/>
                </a:lnTo>
                <a:lnTo>
                  <a:pt x="712" y="1432"/>
                </a:lnTo>
                <a:lnTo>
                  <a:pt x="712" y="1431"/>
                </a:lnTo>
                <a:lnTo>
                  <a:pt x="712" y="1429"/>
                </a:lnTo>
                <a:lnTo>
                  <a:pt x="712" y="1427"/>
                </a:lnTo>
                <a:lnTo>
                  <a:pt x="711" y="1427"/>
                </a:lnTo>
                <a:lnTo>
                  <a:pt x="712" y="1427"/>
                </a:lnTo>
                <a:lnTo>
                  <a:pt x="712" y="1426"/>
                </a:lnTo>
                <a:lnTo>
                  <a:pt x="711" y="1426"/>
                </a:lnTo>
                <a:lnTo>
                  <a:pt x="712" y="1426"/>
                </a:lnTo>
                <a:lnTo>
                  <a:pt x="714" y="1426"/>
                </a:lnTo>
                <a:lnTo>
                  <a:pt x="714" y="1424"/>
                </a:lnTo>
                <a:lnTo>
                  <a:pt x="712" y="1424"/>
                </a:lnTo>
                <a:lnTo>
                  <a:pt x="714" y="1424"/>
                </a:lnTo>
                <a:lnTo>
                  <a:pt x="715" y="1424"/>
                </a:lnTo>
                <a:close/>
                <a:moveTo>
                  <a:pt x="763" y="1424"/>
                </a:moveTo>
                <a:lnTo>
                  <a:pt x="762" y="1424"/>
                </a:lnTo>
                <a:lnTo>
                  <a:pt x="762" y="1426"/>
                </a:lnTo>
                <a:lnTo>
                  <a:pt x="762" y="1424"/>
                </a:lnTo>
                <a:lnTo>
                  <a:pt x="760" y="1424"/>
                </a:lnTo>
                <a:lnTo>
                  <a:pt x="762" y="1424"/>
                </a:lnTo>
                <a:lnTo>
                  <a:pt x="762" y="1423"/>
                </a:lnTo>
                <a:lnTo>
                  <a:pt x="763" y="1423"/>
                </a:lnTo>
                <a:lnTo>
                  <a:pt x="763" y="1424"/>
                </a:lnTo>
                <a:close/>
                <a:moveTo>
                  <a:pt x="775" y="1423"/>
                </a:moveTo>
                <a:lnTo>
                  <a:pt x="775" y="1424"/>
                </a:lnTo>
                <a:lnTo>
                  <a:pt x="773" y="1424"/>
                </a:lnTo>
                <a:lnTo>
                  <a:pt x="771" y="1423"/>
                </a:lnTo>
                <a:lnTo>
                  <a:pt x="773" y="1423"/>
                </a:lnTo>
                <a:lnTo>
                  <a:pt x="775" y="1423"/>
                </a:lnTo>
                <a:close/>
                <a:moveTo>
                  <a:pt x="783" y="1423"/>
                </a:moveTo>
                <a:lnTo>
                  <a:pt x="783" y="1421"/>
                </a:lnTo>
                <a:lnTo>
                  <a:pt x="783" y="1423"/>
                </a:lnTo>
                <a:close/>
                <a:moveTo>
                  <a:pt x="755" y="1421"/>
                </a:moveTo>
                <a:lnTo>
                  <a:pt x="755" y="1423"/>
                </a:lnTo>
                <a:lnTo>
                  <a:pt x="755" y="1421"/>
                </a:lnTo>
                <a:lnTo>
                  <a:pt x="754" y="1421"/>
                </a:lnTo>
                <a:lnTo>
                  <a:pt x="755" y="1421"/>
                </a:lnTo>
                <a:close/>
                <a:moveTo>
                  <a:pt x="784" y="1421"/>
                </a:moveTo>
                <a:lnTo>
                  <a:pt x="784" y="1419"/>
                </a:lnTo>
                <a:lnTo>
                  <a:pt x="784" y="1421"/>
                </a:lnTo>
                <a:close/>
                <a:moveTo>
                  <a:pt x="917" y="1416"/>
                </a:moveTo>
                <a:lnTo>
                  <a:pt x="919" y="1416"/>
                </a:lnTo>
                <a:lnTo>
                  <a:pt x="917" y="1416"/>
                </a:lnTo>
                <a:lnTo>
                  <a:pt x="917" y="1418"/>
                </a:lnTo>
                <a:lnTo>
                  <a:pt x="917" y="1416"/>
                </a:lnTo>
                <a:close/>
                <a:moveTo>
                  <a:pt x="128" y="1416"/>
                </a:moveTo>
                <a:lnTo>
                  <a:pt x="128" y="1415"/>
                </a:lnTo>
                <a:lnTo>
                  <a:pt x="128" y="1416"/>
                </a:lnTo>
                <a:close/>
                <a:moveTo>
                  <a:pt x="888" y="1416"/>
                </a:moveTo>
                <a:lnTo>
                  <a:pt x="887" y="1416"/>
                </a:lnTo>
                <a:lnTo>
                  <a:pt x="887" y="1415"/>
                </a:lnTo>
                <a:lnTo>
                  <a:pt x="888" y="1415"/>
                </a:lnTo>
                <a:lnTo>
                  <a:pt x="888" y="1416"/>
                </a:lnTo>
                <a:close/>
                <a:moveTo>
                  <a:pt x="1240" y="1424"/>
                </a:moveTo>
                <a:lnTo>
                  <a:pt x="1240" y="1426"/>
                </a:lnTo>
                <a:lnTo>
                  <a:pt x="1239" y="1426"/>
                </a:lnTo>
                <a:lnTo>
                  <a:pt x="1239" y="1424"/>
                </a:lnTo>
                <a:lnTo>
                  <a:pt x="1237" y="1424"/>
                </a:lnTo>
                <a:lnTo>
                  <a:pt x="1235" y="1424"/>
                </a:lnTo>
                <a:lnTo>
                  <a:pt x="1235" y="1423"/>
                </a:lnTo>
                <a:lnTo>
                  <a:pt x="1234" y="1423"/>
                </a:lnTo>
                <a:lnTo>
                  <a:pt x="1234" y="1421"/>
                </a:lnTo>
                <a:lnTo>
                  <a:pt x="1232" y="1421"/>
                </a:lnTo>
                <a:lnTo>
                  <a:pt x="1232" y="1419"/>
                </a:lnTo>
                <a:lnTo>
                  <a:pt x="1232" y="1418"/>
                </a:lnTo>
                <a:lnTo>
                  <a:pt x="1232" y="1416"/>
                </a:lnTo>
                <a:lnTo>
                  <a:pt x="1232" y="1415"/>
                </a:lnTo>
                <a:lnTo>
                  <a:pt x="1234" y="1415"/>
                </a:lnTo>
                <a:lnTo>
                  <a:pt x="1235" y="1415"/>
                </a:lnTo>
                <a:lnTo>
                  <a:pt x="1237" y="1415"/>
                </a:lnTo>
                <a:lnTo>
                  <a:pt x="1237" y="1416"/>
                </a:lnTo>
                <a:lnTo>
                  <a:pt x="1237" y="1418"/>
                </a:lnTo>
                <a:lnTo>
                  <a:pt x="1237" y="1419"/>
                </a:lnTo>
                <a:lnTo>
                  <a:pt x="1239" y="1419"/>
                </a:lnTo>
                <a:lnTo>
                  <a:pt x="1239" y="1421"/>
                </a:lnTo>
                <a:lnTo>
                  <a:pt x="1239" y="1423"/>
                </a:lnTo>
                <a:lnTo>
                  <a:pt x="1240" y="1423"/>
                </a:lnTo>
                <a:lnTo>
                  <a:pt x="1240" y="1424"/>
                </a:lnTo>
                <a:close/>
                <a:moveTo>
                  <a:pt x="1160" y="1411"/>
                </a:moveTo>
                <a:lnTo>
                  <a:pt x="1160" y="1413"/>
                </a:lnTo>
                <a:lnTo>
                  <a:pt x="1162" y="1413"/>
                </a:lnTo>
                <a:lnTo>
                  <a:pt x="1162" y="1415"/>
                </a:lnTo>
                <a:lnTo>
                  <a:pt x="1162" y="1416"/>
                </a:lnTo>
                <a:lnTo>
                  <a:pt x="1163" y="1416"/>
                </a:lnTo>
                <a:lnTo>
                  <a:pt x="1163" y="1418"/>
                </a:lnTo>
                <a:lnTo>
                  <a:pt x="1163" y="1419"/>
                </a:lnTo>
                <a:lnTo>
                  <a:pt x="1163" y="1421"/>
                </a:lnTo>
                <a:lnTo>
                  <a:pt x="1163" y="1423"/>
                </a:lnTo>
                <a:lnTo>
                  <a:pt x="1165" y="1423"/>
                </a:lnTo>
                <a:lnTo>
                  <a:pt x="1163" y="1424"/>
                </a:lnTo>
                <a:lnTo>
                  <a:pt x="1163" y="1426"/>
                </a:lnTo>
                <a:lnTo>
                  <a:pt x="1163" y="1427"/>
                </a:lnTo>
                <a:lnTo>
                  <a:pt x="1163" y="1429"/>
                </a:lnTo>
                <a:lnTo>
                  <a:pt x="1163" y="1431"/>
                </a:lnTo>
                <a:lnTo>
                  <a:pt x="1163" y="1432"/>
                </a:lnTo>
                <a:lnTo>
                  <a:pt x="1165" y="1432"/>
                </a:lnTo>
                <a:lnTo>
                  <a:pt x="1165" y="1434"/>
                </a:lnTo>
                <a:lnTo>
                  <a:pt x="1165" y="1435"/>
                </a:lnTo>
                <a:lnTo>
                  <a:pt x="1167" y="1435"/>
                </a:lnTo>
                <a:lnTo>
                  <a:pt x="1167" y="1437"/>
                </a:lnTo>
                <a:lnTo>
                  <a:pt x="1167" y="1439"/>
                </a:lnTo>
                <a:lnTo>
                  <a:pt x="1167" y="1440"/>
                </a:lnTo>
                <a:lnTo>
                  <a:pt x="1167" y="1442"/>
                </a:lnTo>
                <a:lnTo>
                  <a:pt x="1168" y="1443"/>
                </a:lnTo>
                <a:lnTo>
                  <a:pt x="1168" y="1445"/>
                </a:lnTo>
                <a:lnTo>
                  <a:pt x="1168" y="1447"/>
                </a:lnTo>
                <a:lnTo>
                  <a:pt x="1170" y="1448"/>
                </a:lnTo>
                <a:lnTo>
                  <a:pt x="1170" y="1450"/>
                </a:lnTo>
                <a:lnTo>
                  <a:pt x="1171" y="1450"/>
                </a:lnTo>
                <a:lnTo>
                  <a:pt x="1171" y="1451"/>
                </a:lnTo>
                <a:lnTo>
                  <a:pt x="1173" y="1453"/>
                </a:lnTo>
                <a:lnTo>
                  <a:pt x="1173" y="1455"/>
                </a:lnTo>
                <a:lnTo>
                  <a:pt x="1175" y="1455"/>
                </a:lnTo>
                <a:lnTo>
                  <a:pt x="1175" y="1456"/>
                </a:lnTo>
                <a:lnTo>
                  <a:pt x="1176" y="1456"/>
                </a:lnTo>
                <a:lnTo>
                  <a:pt x="1176" y="1458"/>
                </a:lnTo>
                <a:lnTo>
                  <a:pt x="1178" y="1458"/>
                </a:lnTo>
                <a:lnTo>
                  <a:pt x="1178" y="1459"/>
                </a:lnTo>
                <a:lnTo>
                  <a:pt x="1179" y="1459"/>
                </a:lnTo>
                <a:lnTo>
                  <a:pt x="1179" y="1461"/>
                </a:lnTo>
                <a:lnTo>
                  <a:pt x="1181" y="1461"/>
                </a:lnTo>
                <a:lnTo>
                  <a:pt x="1181" y="1463"/>
                </a:lnTo>
                <a:lnTo>
                  <a:pt x="1181" y="1464"/>
                </a:lnTo>
                <a:lnTo>
                  <a:pt x="1181" y="1466"/>
                </a:lnTo>
                <a:lnTo>
                  <a:pt x="1183" y="1466"/>
                </a:lnTo>
                <a:lnTo>
                  <a:pt x="1183" y="1467"/>
                </a:lnTo>
                <a:lnTo>
                  <a:pt x="1183" y="1469"/>
                </a:lnTo>
                <a:lnTo>
                  <a:pt x="1183" y="1471"/>
                </a:lnTo>
                <a:lnTo>
                  <a:pt x="1184" y="1471"/>
                </a:lnTo>
                <a:lnTo>
                  <a:pt x="1184" y="1472"/>
                </a:lnTo>
                <a:lnTo>
                  <a:pt x="1184" y="1474"/>
                </a:lnTo>
                <a:lnTo>
                  <a:pt x="1186" y="1474"/>
                </a:lnTo>
                <a:lnTo>
                  <a:pt x="1186" y="1475"/>
                </a:lnTo>
                <a:lnTo>
                  <a:pt x="1186" y="1477"/>
                </a:lnTo>
                <a:lnTo>
                  <a:pt x="1186" y="1479"/>
                </a:lnTo>
                <a:lnTo>
                  <a:pt x="1184" y="1479"/>
                </a:lnTo>
                <a:lnTo>
                  <a:pt x="1186" y="1479"/>
                </a:lnTo>
                <a:lnTo>
                  <a:pt x="1186" y="1480"/>
                </a:lnTo>
                <a:lnTo>
                  <a:pt x="1186" y="1482"/>
                </a:lnTo>
                <a:lnTo>
                  <a:pt x="1186" y="1483"/>
                </a:lnTo>
                <a:lnTo>
                  <a:pt x="1186" y="1485"/>
                </a:lnTo>
                <a:lnTo>
                  <a:pt x="1186" y="1487"/>
                </a:lnTo>
                <a:lnTo>
                  <a:pt x="1186" y="1488"/>
                </a:lnTo>
                <a:lnTo>
                  <a:pt x="1186" y="1490"/>
                </a:lnTo>
                <a:lnTo>
                  <a:pt x="1184" y="1490"/>
                </a:lnTo>
                <a:lnTo>
                  <a:pt x="1184" y="1491"/>
                </a:lnTo>
                <a:lnTo>
                  <a:pt x="1184" y="1493"/>
                </a:lnTo>
                <a:lnTo>
                  <a:pt x="1184" y="1495"/>
                </a:lnTo>
                <a:lnTo>
                  <a:pt x="1184" y="1496"/>
                </a:lnTo>
                <a:lnTo>
                  <a:pt x="1184" y="1498"/>
                </a:lnTo>
                <a:lnTo>
                  <a:pt x="1184" y="1499"/>
                </a:lnTo>
                <a:lnTo>
                  <a:pt x="1184" y="1501"/>
                </a:lnTo>
                <a:lnTo>
                  <a:pt x="1184" y="1503"/>
                </a:lnTo>
                <a:lnTo>
                  <a:pt x="1184" y="1504"/>
                </a:lnTo>
                <a:lnTo>
                  <a:pt x="1183" y="1504"/>
                </a:lnTo>
                <a:lnTo>
                  <a:pt x="1184" y="1504"/>
                </a:lnTo>
                <a:lnTo>
                  <a:pt x="1183" y="1504"/>
                </a:lnTo>
                <a:lnTo>
                  <a:pt x="1183" y="1506"/>
                </a:lnTo>
                <a:lnTo>
                  <a:pt x="1183" y="1507"/>
                </a:lnTo>
                <a:lnTo>
                  <a:pt x="1181" y="1509"/>
                </a:lnTo>
                <a:lnTo>
                  <a:pt x="1181" y="1511"/>
                </a:lnTo>
                <a:lnTo>
                  <a:pt x="1179" y="1511"/>
                </a:lnTo>
                <a:lnTo>
                  <a:pt x="1179" y="1512"/>
                </a:lnTo>
                <a:lnTo>
                  <a:pt x="1178" y="1512"/>
                </a:lnTo>
                <a:lnTo>
                  <a:pt x="1176" y="1512"/>
                </a:lnTo>
                <a:lnTo>
                  <a:pt x="1176" y="1514"/>
                </a:lnTo>
                <a:lnTo>
                  <a:pt x="1175" y="1514"/>
                </a:lnTo>
                <a:lnTo>
                  <a:pt x="1175" y="1512"/>
                </a:lnTo>
                <a:lnTo>
                  <a:pt x="1173" y="1512"/>
                </a:lnTo>
                <a:lnTo>
                  <a:pt x="1173" y="1511"/>
                </a:lnTo>
                <a:lnTo>
                  <a:pt x="1171" y="1511"/>
                </a:lnTo>
                <a:lnTo>
                  <a:pt x="1170" y="1511"/>
                </a:lnTo>
                <a:lnTo>
                  <a:pt x="1170" y="1509"/>
                </a:lnTo>
                <a:lnTo>
                  <a:pt x="1168" y="1509"/>
                </a:lnTo>
                <a:lnTo>
                  <a:pt x="1168" y="1507"/>
                </a:lnTo>
                <a:lnTo>
                  <a:pt x="1167" y="1507"/>
                </a:lnTo>
                <a:lnTo>
                  <a:pt x="1167" y="1506"/>
                </a:lnTo>
                <a:lnTo>
                  <a:pt x="1167" y="1504"/>
                </a:lnTo>
                <a:lnTo>
                  <a:pt x="1167" y="1503"/>
                </a:lnTo>
                <a:lnTo>
                  <a:pt x="1165" y="1503"/>
                </a:lnTo>
                <a:lnTo>
                  <a:pt x="1163" y="1503"/>
                </a:lnTo>
                <a:lnTo>
                  <a:pt x="1162" y="1503"/>
                </a:lnTo>
                <a:lnTo>
                  <a:pt x="1160" y="1503"/>
                </a:lnTo>
                <a:lnTo>
                  <a:pt x="1159" y="1504"/>
                </a:lnTo>
                <a:lnTo>
                  <a:pt x="1159" y="1503"/>
                </a:lnTo>
                <a:lnTo>
                  <a:pt x="1157" y="1503"/>
                </a:lnTo>
                <a:lnTo>
                  <a:pt x="1155" y="1503"/>
                </a:lnTo>
                <a:lnTo>
                  <a:pt x="1154" y="1503"/>
                </a:lnTo>
                <a:lnTo>
                  <a:pt x="1152" y="1503"/>
                </a:lnTo>
                <a:lnTo>
                  <a:pt x="1151" y="1503"/>
                </a:lnTo>
                <a:lnTo>
                  <a:pt x="1151" y="1504"/>
                </a:lnTo>
                <a:lnTo>
                  <a:pt x="1149" y="1504"/>
                </a:lnTo>
                <a:lnTo>
                  <a:pt x="1147" y="1504"/>
                </a:lnTo>
                <a:lnTo>
                  <a:pt x="1146" y="1504"/>
                </a:lnTo>
                <a:lnTo>
                  <a:pt x="1146" y="1506"/>
                </a:lnTo>
                <a:lnTo>
                  <a:pt x="1144" y="1507"/>
                </a:lnTo>
                <a:lnTo>
                  <a:pt x="1143" y="1509"/>
                </a:lnTo>
                <a:lnTo>
                  <a:pt x="1141" y="1509"/>
                </a:lnTo>
                <a:lnTo>
                  <a:pt x="1141" y="1511"/>
                </a:lnTo>
                <a:lnTo>
                  <a:pt x="1139" y="1511"/>
                </a:lnTo>
                <a:lnTo>
                  <a:pt x="1138" y="1511"/>
                </a:lnTo>
                <a:lnTo>
                  <a:pt x="1135" y="1511"/>
                </a:lnTo>
                <a:lnTo>
                  <a:pt x="1135" y="1512"/>
                </a:lnTo>
                <a:lnTo>
                  <a:pt x="1133" y="1514"/>
                </a:lnTo>
                <a:lnTo>
                  <a:pt x="1131" y="1514"/>
                </a:lnTo>
                <a:lnTo>
                  <a:pt x="1131" y="1512"/>
                </a:lnTo>
                <a:lnTo>
                  <a:pt x="1130" y="1514"/>
                </a:lnTo>
                <a:lnTo>
                  <a:pt x="1128" y="1514"/>
                </a:lnTo>
                <a:lnTo>
                  <a:pt x="1128" y="1512"/>
                </a:lnTo>
                <a:lnTo>
                  <a:pt x="1127" y="1512"/>
                </a:lnTo>
                <a:lnTo>
                  <a:pt x="1127" y="1511"/>
                </a:lnTo>
                <a:lnTo>
                  <a:pt x="1125" y="1511"/>
                </a:lnTo>
                <a:lnTo>
                  <a:pt x="1125" y="1509"/>
                </a:lnTo>
                <a:lnTo>
                  <a:pt x="1123" y="1509"/>
                </a:lnTo>
                <a:lnTo>
                  <a:pt x="1123" y="1507"/>
                </a:lnTo>
                <a:lnTo>
                  <a:pt x="1123" y="1506"/>
                </a:lnTo>
                <a:lnTo>
                  <a:pt x="1122" y="1506"/>
                </a:lnTo>
                <a:lnTo>
                  <a:pt x="1122" y="1504"/>
                </a:lnTo>
                <a:lnTo>
                  <a:pt x="1122" y="1503"/>
                </a:lnTo>
                <a:lnTo>
                  <a:pt x="1120" y="1503"/>
                </a:lnTo>
                <a:lnTo>
                  <a:pt x="1122" y="1503"/>
                </a:lnTo>
                <a:lnTo>
                  <a:pt x="1120" y="1503"/>
                </a:lnTo>
                <a:lnTo>
                  <a:pt x="1120" y="1501"/>
                </a:lnTo>
                <a:lnTo>
                  <a:pt x="1122" y="1499"/>
                </a:lnTo>
                <a:lnTo>
                  <a:pt x="1122" y="1498"/>
                </a:lnTo>
                <a:lnTo>
                  <a:pt x="1122" y="1496"/>
                </a:lnTo>
                <a:lnTo>
                  <a:pt x="1123" y="1495"/>
                </a:lnTo>
                <a:lnTo>
                  <a:pt x="1123" y="1493"/>
                </a:lnTo>
                <a:lnTo>
                  <a:pt x="1125" y="1493"/>
                </a:lnTo>
                <a:lnTo>
                  <a:pt x="1125" y="1491"/>
                </a:lnTo>
                <a:lnTo>
                  <a:pt x="1125" y="1490"/>
                </a:lnTo>
                <a:lnTo>
                  <a:pt x="1125" y="1488"/>
                </a:lnTo>
                <a:lnTo>
                  <a:pt x="1125" y="1487"/>
                </a:lnTo>
                <a:lnTo>
                  <a:pt x="1127" y="1487"/>
                </a:lnTo>
                <a:lnTo>
                  <a:pt x="1127" y="1485"/>
                </a:lnTo>
                <a:lnTo>
                  <a:pt x="1127" y="1483"/>
                </a:lnTo>
                <a:lnTo>
                  <a:pt x="1128" y="1483"/>
                </a:lnTo>
                <a:lnTo>
                  <a:pt x="1128" y="1482"/>
                </a:lnTo>
                <a:lnTo>
                  <a:pt x="1128" y="1480"/>
                </a:lnTo>
                <a:lnTo>
                  <a:pt x="1130" y="1480"/>
                </a:lnTo>
                <a:lnTo>
                  <a:pt x="1130" y="1479"/>
                </a:lnTo>
                <a:lnTo>
                  <a:pt x="1130" y="1477"/>
                </a:lnTo>
                <a:lnTo>
                  <a:pt x="1131" y="1477"/>
                </a:lnTo>
                <a:lnTo>
                  <a:pt x="1131" y="1475"/>
                </a:lnTo>
                <a:lnTo>
                  <a:pt x="1131" y="1474"/>
                </a:lnTo>
                <a:lnTo>
                  <a:pt x="1131" y="1472"/>
                </a:lnTo>
                <a:lnTo>
                  <a:pt x="1133" y="1471"/>
                </a:lnTo>
                <a:lnTo>
                  <a:pt x="1133" y="1469"/>
                </a:lnTo>
                <a:lnTo>
                  <a:pt x="1135" y="1469"/>
                </a:lnTo>
                <a:lnTo>
                  <a:pt x="1135" y="1467"/>
                </a:lnTo>
                <a:lnTo>
                  <a:pt x="1135" y="1466"/>
                </a:lnTo>
                <a:lnTo>
                  <a:pt x="1136" y="1466"/>
                </a:lnTo>
                <a:lnTo>
                  <a:pt x="1136" y="1464"/>
                </a:lnTo>
                <a:lnTo>
                  <a:pt x="1138" y="1464"/>
                </a:lnTo>
                <a:lnTo>
                  <a:pt x="1138" y="1463"/>
                </a:lnTo>
                <a:lnTo>
                  <a:pt x="1138" y="1461"/>
                </a:lnTo>
                <a:lnTo>
                  <a:pt x="1139" y="1461"/>
                </a:lnTo>
                <a:lnTo>
                  <a:pt x="1141" y="1461"/>
                </a:lnTo>
                <a:lnTo>
                  <a:pt x="1141" y="1459"/>
                </a:lnTo>
                <a:lnTo>
                  <a:pt x="1143" y="1459"/>
                </a:lnTo>
                <a:lnTo>
                  <a:pt x="1144" y="1459"/>
                </a:lnTo>
                <a:lnTo>
                  <a:pt x="1144" y="1458"/>
                </a:lnTo>
                <a:lnTo>
                  <a:pt x="1146" y="1458"/>
                </a:lnTo>
                <a:lnTo>
                  <a:pt x="1146" y="1456"/>
                </a:lnTo>
                <a:lnTo>
                  <a:pt x="1146" y="1455"/>
                </a:lnTo>
                <a:lnTo>
                  <a:pt x="1147" y="1455"/>
                </a:lnTo>
                <a:lnTo>
                  <a:pt x="1147" y="1453"/>
                </a:lnTo>
                <a:lnTo>
                  <a:pt x="1147" y="1451"/>
                </a:lnTo>
                <a:lnTo>
                  <a:pt x="1149" y="1451"/>
                </a:lnTo>
                <a:lnTo>
                  <a:pt x="1149" y="1450"/>
                </a:lnTo>
                <a:lnTo>
                  <a:pt x="1149" y="1448"/>
                </a:lnTo>
                <a:lnTo>
                  <a:pt x="1147" y="1448"/>
                </a:lnTo>
                <a:lnTo>
                  <a:pt x="1147" y="1447"/>
                </a:lnTo>
                <a:lnTo>
                  <a:pt x="1147" y="1445"/>
                </a:lnTo>
                <a:lnTo>
                  <a:pt x="1147" y="1443"/>
                </a:lnTo>
                <a:lnTo>
                  <a:pt x="1147" y="1440"/>
                </a:lnTo>
                <a:lnTo>
                  <a:pt x="1147" y="1439"/>
                </a:lnTo>
                <a:lnTo>
                  <a:pt x="1146" y="1439"/>
                </a:lnTo>
                <a:lnTo>
                  <a:pt x="1146" y="1437"/>
                </a:lnTo>
                <a:lnTo>
                  <a:pt x="1146" y="1435"/>
                </a:lnTo>
                <a:lnTo>
                  <a:pt x="1146" y="1434"/>
                </a:lnTo>
                <a:lnTo>
                  <a:pt x="1144" y="1434"/>
                </a:lnTo>
                <a:lnTo>
                  <a:pt x="1146" y="1432"/>
                </a:lnTo>
                <a:lnTo>
                  <a:pt x="1144" y="1432"/>
                </a:lnTo>
                <a:lnTo>
                  <a:pt x="1146" y="1432"/>
                </a:lnTo>
                <a:lnTo>
                  <a:pt x="1146" y="1431"/>
                </a:lnTo>
                <a:lnTo>
                  <a:pt x="1144" y="1431"/>
                </a:lnTo>
                <a:lnTo>
                  <a:pt x="1146" y="1429"/>
                </a:lnTo>
                <a:lnTo>
                  <a:pt x="1146" y="1427"/>
                </a:lnTo>
                <a:lnTo>
                  <a:pt x="1147" y="1427"/>
                </a:lnTo>
                <a:lnTo>
                  <a:pt x="1147" y="1426"/>
                </a:lnTo>
                <a:lnTo>
                  <a:pt x="1147" y="1424"/>
                </a:lnTo>
                <a:lnTo>
                  <a:pt x="1149" y="1424"/>
                </a:lnTo>
                <a:lnTo>
                  <a:pt x="1151" y="1423"/>
                </a:lnTo>
                <a:lnTo>
                  <a:pt x="1151" y="1421"/>
                </a:lnTo>
                <a:lnTo>
                  <a:pt x="1151" y="1419"/>
                </a:lnTo>
                <a:lnTo>
                  <a:pt x="1152" y="1419"/>
                </a:lnTo>
                <a:lnTo>
                  <a:pt x="1152" y="1418"/>
                </a:lnTo>
                <a:lnTo>
                  <a:pt x="1154" y="1416"/>
                </a:lnTo>
                <a:lnTo>
                  <a:pt x="1154" y="1415"/>
                </a:lnTo>
                <a:lnTo>
                  <a:pt x="1155" y="1415"/>
                </a:lnTo>
                <a:lnTo>
                  <a:pt x="1155" y="1413"/>
                </a:lnTo>
                <a:lnTo>
                  <a:pt x="1157" y="1413"/>
                </a:lnTo>
                <a:lnTo>
                  <a:pt x="1159" y="1411"/>
                </a:lnTo>
                <a:lnTo>
                  <a:pt x="1160" y="1411"/>
                </a:lnTo>
                <a:close/>
                <a:moveTo>
                  <a:pt x="888" y="1415"/>
                </a:moveTo>
                <a:lnTo>
                  <a:pt x="888" y="1413"/>
                </a:lnTo>
                <a:lnTo>
                  <a:pt x="888" y="1411"/>
                </a:lnTo>
                <a:lnTo>
                  <a:pt x="890" y="1410"/>
                </a:lnTo>
                <a:lnTo>
                  <a:pt x="891" y="1410"/>
                </a:lnTo>
                <a:lnTo>
                  <a:pt x="891" y="1411"/>
                </a:lnTo>
                <a:lnTo>
                  <a:pt x="890" y="1413"/>
                </a:lnTo>
                <a:lnTo>
                  <a:pt x="888" y="1415"/>
                </a:lnTo>
                <a:close/>
                <a:moveTo>
                  <a:pt x="747" y="1410"/>
                </a:moveTo>
                <a:lnTo>
                  <a:pt x="747" y="1411"/>
                </a:lnTo>
                <a:lnTo>
                  <a:pt x="746" y="1411"/>
                </a:lnTo>
                <a:lnTo>
                  <a:pt x="746" y="1410"/>
                </a:lnTo>
                <a:lnTo>
                  <a:pt x="744" y="1410"/>
                </a:lnTo>
                <a:lnTo>
                  <a:pt x="746" y="1408"/>
                </a:lnTo>
                <a:lnTo>
                  <a:pt x="747" y="1408"/>
                </a:lnTo>
                <a:lnTo>
                  <a:pt x="747" y="1410"/>
                </a:lnTo>
                <a:lnTo>
                  <a:pt x="746" y="1410"/>
                </a:lnTo>
                <a:lnTo>
                  <a:pt x="747" y="1410"/>
                </a:lnTo>
                <a:close/>
                <a:moveTo>
                  <a:pt x="743" y="1411"/>
                </a:moveTo>
                <a:lnTo>
                  <a:pt x="741" y="1410"/>
                </a:lnTo>
                <a:lnTo>
                  <a:pt x="743" y="1410"/>
                </a:lnTo>
                <a:lnTo>
                  <a:pt x="743" y="1408"/>
                </a:lnTo>
                <a:lnTo>
                  <a:pt x="743" y="1407"/>
                </a:lnTo>
                <a:lnTo>
                  <a:pt x="744" y="1407"/>
                </a:lnTo>
                <a:lnTo>
                  <a:pt x="744" y="1408"/>
                </a:lnTo>
                <a:lnTo>
                  <a:pt x="744" y="1410"/>
                </a:lnTo>
                <a:lnTo>
                  <a:pt x="744" y="1411"/>
                </a:lnTo>
                <a:lnTo>
                  <a:pt x="743" y="1411"/>
                </a:lnTo>
                <a:close/>
                <a:moveTo>
                  <a:pt x="741" y="1407"/>
                </a:moveTo>
                <a:lnTo>
                  <a:pt x="741" y="1408"/>
                </a:lnTo>
                <a:lnTo>
                  <a:pt x="741" y="1410"/>
                </a:lnTo>
                <a:lnTo>
                  <a:pt x="741" y="1408"/>
                </a:lnTo>
                <a:lnTo>
                  <a:pt x="739" y="1408"/>
                </a:lnTo>
                <a:lnTo>
                  <a:pt x="739" y="1410"/>
                </a:lnTo>
                <a:lnTo>
                  <a:pt x="741" y="1410"/>
                </a:lnTo>
                <a:lnTo>
                  <a:pt x="739" y="1410"/>
                </a:lnTo>
                <a:lnTo>
                  <a:pt x="739" y="1408"/>
                </a:lnTo>
                <a:lnTo>
                  <a:pt x="738" y="1408"/>
                </a:lnTo>
                <a:lnTo>
                  <a:pt x="738" y="1407"/>
                </a:lnTo>
                <a:lnTo>
                  <a:pt x="739" y="1407"/>
                </a:lnTo>
                <a:lnTo>
                  <a:pt x="741" y="1407"/>
                </a:lnTo>
                <a:close/>
                <a:moveTo>
                  <a:pt x="75" y="1407"/>
                </a:moveTo>
                <a:lnTo>
                  <a:pt x="75" y="1405"/>
                </a:lnTo>
                <a:lnTo>
                  <a:pt x="75" y="1407"/>
                </a:lnTo>
                <a:close/>
                <a:moveTo>
                  <a:pt x="736" y="1407"/>
                </a:moveTo>
                <a:lnTo>
                  <a:pt x="735" y="1405"/>
                </a:lnTo>
                <a:lnTo>
                  <a:pt x="736" y="1405"/>
                </a:lnTo>
                <a:lnTo>
                  <a:pt x="736" y="1407"/>
                </a:lnTo>
                <a:close/>
                <a:moveTo>
                  <a:pt x="903" y="1403"/>
                </a:moveTo>
                <a:lnTo>
                  <a:pt x="903" y="1405"/>
                </a:lnTo>
                <a:lnTo>
                  <a:pt x="904" y="1405"/>
                </a:lnTo>
                <a:lnTo>
                  <a:pt x="906" y="1405"/>
                </a:lnTo>
                <a:lnTo>
                  <a:pt x="907" y="1405"/>
                </a:lnTo>
                <a:lnTo>
                  <a:pt x="909" y="1405"/>
                </a:lnTo>
                <a:lnTo>
                  <a:pt x="909" y="1407"/>
                </a:lnTo>
                <a:lnTo>
                  <a:pt x="911" y="1407"/>
                </a:lnTo>
                <a:lnTo>
                  <a:pt x="912" y="1408"/>
                </a:lnTo>
                <a:lnTo>
                  <a:pt x="912" y="1407"/>
                </a:lnTo>
                <a:lnTo>
                  <a:pt x="914" y="1407"/>
                </a:lnTo>
                <a:lnTo>
                  <a:pt x="915" y="1407"/>
                </a:lnTo>
                <a:lnTo>
                  <a:pt x="915" y="1408"/>
                </a:lnTo>
                <a:lnTo>
                  <a:pt x="915" y="1410"/>
                </a:lnTo>
                <a:lnTo>
                  <a:pt x="917" y="1410"/>
                </a:lnTo>
                <a:lnTo>
                  <a:pt x="917" y="1411"/>
                </a:lnTo>
                <a:lnTo>
                  <a:pt x="915" y="1411"/>
                </a:lnTo>
                <a:lnTo>
                  <a:pt x="915" y="1413"/>
                </a:lnTo>
                <a:lnTo>
                  <a:pt x="915" y="1415"/>
                </a:lnTo>
                <a:lnTo>
                  <a:pt x="915" y="1416"/>
                </a:lnTo>
                <a:lnTo>
                  <a:pt x="915" y="1418"/>
                </a:lnTo>
                <a:lnTo>
                  <a:pt x="915" y="1419"/>
                </a:lnTo>
                <a:lnTo>
                  <a:pt x="914" y="1419"/>
                </a:lnTo>
                <a:lnTo>
                  <a:pt x="914" y="1421"/>
                </a:lnTo>
                <a:lnTo>
                  <a:pt x="914" y="1423"/>
                </a:lnTo>
                <a:lnTo>
                  <a:pt x="914" y="1424"/>
                </a:lnTo>
                <a:lnTo>
                  <a:pt x="912" y="1424"/>
                </a:lnTo>
                <a:lnTo>
                  <a:pt x="912" y="1426"/>
                </a:lnTo>
                <a:lnTo>
                  <a:pt x="911" y="1426"/>
                </a:lnTo>
                <a:lnTo>
                  <a:pt x="912" y="1426"/>
                </a:lnTo>
                <a:lnTo>
                  <a:pt x="912" y="1427"/>
                </a:lnTo>
                <a:lnTo>
                  <a:pt x="912" y="1429"/>
                </a:lnTo>
                <a:lnTo>
                  <a:pt x="911" y="1429"/>
                </a:lnTo>
                <a:lnTo>
                  <a:pt x="911" y="1431"/>
                </a:lnTo>
                <a:lnTo>
                  <a:pt x="909" y="1431"/>
                </a:lnTo>
                <a:lnTo>
                  <a:pt x="911" y="1432"/>
                </a:lnTo>
                <a:lnTo>
                  <a:pt x="909" y="1432"/>
                </a:lnTo>
                <a:lnTo>
                  <a:pt x="911" y="1434"/>
                </a:lnTo>
                <a:lnTo>
                  <a:pt x="909" y="1434"/>
                </a:lnTo>
                <a:lnTo>
                  <a:pt x="909" y="1435"/>
                </a:lnTo>
                <a:lnTo>
                  <a:pt x="907" y="1437"/>
                </a:lnTo>
                <a:lnTo>
                  <a:pt x="907" y="1439"/>
                </a:lnTo>
                <a:lnTo>
                  <a:pt x="907" y="1440"/>
                </a:lnTo>
                <a:lnTo>
                  <a:pt x="906" y="1442"/>
                </a:lnTo>
                <a:lnTo>
                  <a:pt x="906" y="1440"/>
                </a:lnTo>
                <a:lnTo>
                  <a:pt x="904" y="1440"/>
                </a:lnTo>
                <a:lnTo>
                  <a:pt x="904" y="1442"/>
                </a:lnTo>
                <a:lnTo>
                  <a:pt x="903" y="1442"/>
                </a:lnTo>
                <a:lnTo>
                  <a:pt x="901" y="1442"/>
                </a:lnTo>
                <a:lnTo>
                  <a:pt x="899" y="1442"/>
                </a:lnTo>
                <a:lnTo>
                  <a:pt x="899" y="1440"/>
                </a:lnTo>
                <a:lnTo>
                  <a:pt x="898" y="1440"/>
                </a:lnTo>
                <a:lnTo>
                  <a:pt x="898" y="1439"/>
                </a:lnTo>
                <a:lnTo>
                  <a:pt x="896" y="1439"/>
                </a:lnTo>
                <a:lnTo>
                  <a:pt x="895" y="1439"/>
                </a:lnTo>
                <a:lnTo>
                  <a:pt x="893" y="1439"/>
                </a:lnTo>
                <a:lnTo>
                  <a:pt x="893" y="1437"/>
                </a:lnTo>
                <a:lnTo>
                  <a:pt x="891" y="1437"/>
                </a:lnTo>
                <a:lnTo>
                  <a:pt x="891" y="1435"/>
                </a:lnTo>
                <a:lnTo>
                  <a:pt x="891" y="1434"/>
                </a:lnTo>
                <a:lnTo>
                  <a:pt x="890" y="1434"/>
                </a:lnTo>
                <a:lnTo>
                  <a:pt x="890" y="1432"/>
                </a:lnTo>
                <a:lnTo>
                  <a:pt x="890" y="1431"/>
                </a:lnTo>
                <a:lnTo>
                  <a:pt x="890" y="1432"/>
                </a:lnTo>
                <a:lnTo>
                  <a:pt x="888" y="1432"/>
                </a:lnTo>
                <a:lnTo>
                  <a:pt x="888" y="1431"/>
                </a:lnTo>
                <a:lnTo>
                  <a:pt x="888" y="1432"/>
                </a:lnTo>
                <a:lnTo>
                  <a:pt x="887" y="1431"/>
                </a:lnTo>
                <a:lnTo>
                  <a:pt x="885" y="1431"/>
                </a:lnTo>
                <a:lnTo>
                  <a:pt x="887" y="1431"/>
                </a:lnTo>
                <a:lnTo>
                  <a:pt x="887" y="1429"/>
                </a:lnTo>
                <a:lnTo>
                  <a:pt x="885" y="1429"/>
                </a:lnTo>
                <a:lnTo>
                  <a:pt x="885" y="1431"/>
                </a:lnTo>
                <a:lnTo>
                  <a:pt x="885" y="1429"/>
                </a:lnTo>
                <a:lnTo>
                  <a:pt x="883" y="1429"/>
                </a:lnTo>
                <a:lnTo>
                  <a:pt x="883" y="1427"/>
                </a:lnTo>
                <a:lnTo>
                  <a:pt x="882" y="1427"/>
                </a:lnTo>
                <a:lnTo>
                  <a:pt x="882" y="1426"/>
                </a:lnTo>
                <a:lnTo>
                  <a:pt x="880" y="1426"/>
                </a:lnTo>
                <a:lnTo>
                  <a:pt x="882" y="1426"/>
                </a:lnTo>
                <a:lnTo>
                  <a:pt x="880" y="1426"/>
                </a:lnTo>
                <a:lnTo>
                  <a:pt x="880" y="1424"/>
                </a:lnTo>
                <a:lnTo>
                  <a:pt x="879" y="1424"/>
                </a:lnTo>
                <a:lnTo>
                  <a:pt x="879" y="1423"/>
                </a:lnTo>
                <a:lnTo>
                  <a:pt x="880" y="1421"/>
                </a:lnTo>
                <a:lnTo>
                  <a:pt x="882" y="1421"/>
                </a:lnTo>
                <a:lnTo>
                  <a:pt x="882" y="1419"/>
                </a:lnTo>
                <a:lnTo>
                  <a:pt x="883" y="1419"/>
                </a:lnTo>
                <a:lnTo>
                  <a:pt x="883" y="1418"/>
                </a:lnTo>
                <a:lnTo>
                  <a:pt x="885" y="1418"/>
                </a:lnTo>
                <a:lnTo>
                  <a:pt x="887" y="1418"/>
                </a:lnTo>
                <a:lnTo>
                  <a:pt x="887" y="1416"/>
                </a:lnTo>
                <a:lnTo>
                  <a:pt x="888" y="1416"/>
                </a:lnTo>
                <a:lnTo>
                  <a:pt x="888" y="1415"/>
                </a:lnTo>
                <a:lnTo>
                  <a:pt x="890" y="1415"/>
                </a:lnTo>
                <a:lnTo>
                  <a:pt x="891" y="1415"/>
                </a:lnTo>
                <a:lnTo>
                  <a:pt x="891" y="1413"/>
                </a:lnTo>
                <a:lnTo>
                  <a:pt x="893" y="1413"/>
                </a:lnTo>
                <a:lnTo>
                  <a:pt x="893" y="1415"/>
                </a:lnTo>
                <a:lnTo>
                  <a:pt x="893" y="1416"/>
                </a:lnTo>
                <a:lnTo>
                  <a:pt x="893" y="1418"/>
                </a:lnTo>
                <a:lnTo>
                  <a:pt x="893" y="1419"/>
                </a:lnTo>
                <a:lnTo>
                  <a:pt x="893" y="1421"/>
                </a:lnTo>
                <a:lnTo>
                  <a:pt x="893" y="1423"/>
                </a:lnTo>
                <a:lnTo>
                  <a:pt x="895" y="1423"/>
                </a:lnTo>
                <a:lnTo>
                  <a:pt x="895" y="1421"/>
                </a:lnTo>
                <a:lnTo>
                  <a:pt x="895" y="1419"/>
                </a:lnTo>
                <a:lnTo>
                  <a:pt x="895" y="1418"/>
                </a:lnTo>
                <a:lnTo>
                  <a:pt x="895" y="1416"/>
                </a:lnTo>
                <a:lnTo>
                  <a:pt x="896" y="1416"/>
                </a:lnTo>
                <a:lnTo>
                  <a:pt x="895" y="1416"/>
                </a:lnTo>
                <a:lnTo>
                  <a:pt x="896" y="1416"/>
                </a:lnTo>
                <a:lnTo>
                  <a:pt x="898" y="1416"/>
                </a:lnTo>
                <a:lnTo>
                  <a:pt x="898" y="1415"/>
                </a:lnTo>
                <a:lnTo>
                  <a:pt x="898" y="1413"/>
                </a:lnTo>
                <a:lnTo>
                  <a:pt x="898" y="1411"/>
                </a:lnTo>
                <a:lnTo>
                  <a:pt x="898" y="1410"/>
                </a:lnTo>
                <a:lnTo>
                  <a:pt x="899" y="1410"/>
                </a:lnTo>
                <a:lnTo>
                  <a:pt x="899" y="1408"/>
                </a:lnTo>
                <a:lnTo>
                  <a:pt x="899" y="1407"/>
                </a:lnTo>
                <a:lnTo>
                  <a:pt x="901" y="1407"/>
                </a:lnTo>
                <a:lnTo>
                  <a:pt x="903" y="1407"/>
                </a:lnTo>
                <a:lnTo>
                  <a:pt x="903" y="1405"/>
                </a:lnTo>
                <a:lnTo>
                  <a:pt x="903" y="1403"/>
                </a:lnTo>
                <a:close/>
                <a:moveTo>
                  <a:pt x="56" y="1403"/>
                </a:moveTo>
                <a:lnTo>
                  <a:pt x="56" y="1405"/>
                </a:lnTo>
                <a:lnTo>
                  <a:pt x="56" y="1403"/>
                </a:lnTo>
                <a:lnTo>
                  <a:pt x="56" y="1405"/>
                </a:lnTo>
                <a:lnTo>
                  <a:pt x="58" y="1405"/>
                </a:lnTo>
                <a:lnTo>
                  <a:pt x="59" y="1405"/>
                </a:lnTo>
                <a:lnTo>
                  <a:pt x="59" y="1407"/>
                </a:lnTo>
                <a:lnTo>
                  <a:pt x="61" y="1407"/>
                </a:lnTo>
                <a:lnTo>
                  <a:pt x="63" y="1407"/>
                </a:lnTo>
                <a:lnTo>
                  <a:pt x="64" y="1408"/>
                </a:lnTo>
                <a:lnTo>
                  <a:pt x="66" y="1408"/>
                </a:lnTo>
                <a:lnTo>
                  <a:pt x="66" y="1410"/>
                </a:lnTo>
                <a:lnTo>
                  <a:pt x="67" y="1410"/>
                </a:lnTo>
                <a:lnTo>
                  <a:pt x="69" y="1410"/>
                </a:lnTo>
                <a:lnTo>
                  <a:pt x="69" y="1411"/>
                </a:lnTo>
                <a:lnTo>
                  <a:pt x="69" y="1413"/>
                </a:lnTo>
                <a:lnTo>
                  <a:pt x="71" y="1415"/>
                </a:lnTo>
                <a:lnTo>
                  <a:pt x="69" y="1415"/>
                </a:lnTo>
                <a:lnTo>
                  <a:pt x="69" y="1416"/>
                </a:lnTo>
                <a:lnTo>
                  <a:pt x="67" y="1416"/>
                </a:lnTo>
                <a:lnTo>
                  <a:pt x="66" y="1416"/>
                </a:lnTo>
                <a:lnTo>
                  <a:pt x="64" y="1416"/>
                </a:lnTo>
                <a:lnTo>
                  <a:pt x="63" y="1416"/>
                </a:lnTo>
                <a:lnTo>
                  <a:pt x="61" y="1416"/>
                </a:lnTo>
                <a:lnTo>
                  <a:pt x="61" y="1415"/>
                </a:lnTo>
                <a:lnTo>
                  <a:pt x="59" y="1415"/>
                </a:lnTo>
                <a:lnTo>
                  <a:pt x="59" y="1413"/>
                </a:lnTo>
                <a:lnTo>
                  <a:pt x="59" y="1411"/>
                </a:lnTo>
                <a:lnTo>
                  <a:pt x="61" y="1411"/>
                </a:lnTo>
                <a:lnTo>
                  <a:pt x="61" y="1410"/>
                </a:lnTo>
                <a:lnTo>
                  <a:pt x="59" y="1410"/>
                </a:lnTo>
                <a:lnTo>
                  <a:pt x="59" y="1411"/>
                </a:lnTo>
                <a:lnTo>
                  <a:pt x="59" y="1410"/>
                </a:lnTo>
                <a:lnTo>
                  <a:pt x="58" y="1410"/>
                </a:lnTo>
                <a:lnTo>
                  <a:pt x="59" y="1410"/>
                </a:lnTo>
                <a:lnTo>
                  <a:pt x="58" y="1408"/>
                </a:lnTo>
                <a:lnTo>
                  <a:pt x="56" y="1408"/>
                </a:lnTo>
                <a:lnTo>
                  <a:pt x="55" y="1408"/>
                </a:lnTo>
                <a:lnTo>
                  <a:pt x="55" y="1407"/>
                </a:lnTo>
                <a:lnTo>
                  <a:pt x="53" y="1407"/>
                </a:lnTo>
                <a:lnTo>
                  <a:pt x="53" y="1405"/>
                </a:lnTo>
                <a:lnTo>
                  <a:pt x="55" y="1405"/>
                </a:lnTo>
                <a:lnTo>
                  <a:pt x="56" y="1403"/>
                </a:lnTo>
                <a:close/>
                <a:moveTo>
                  <a:pt x="711" y="1403"/>
                </a:moveTo>
                <a:lnTo>
                  <a:pt x="712" y="1405"/>
                </a:lnTo>
                <a:lnTo>
                  <a:pt x="711" y="1405"/>
                </a:lnTo>
                <a:lnTo>
                  <a:pt x="711" y="1403"/>
                </a:lnTo>
                <a:close/>
                <a:moveTo>
                  <a:pt x="55" y="1403"/>
                </a:moveTo>
                <a:lnTo>
                  <a:pt x="53" y="1403"/>
                </a:lnTo>
                <a:lnTo>
                  <a:pt x="53" y="1405"/>
                </a:lnTo>
                <a:lnTo>
                  <a:pt x="53" y="1403"/>
                </a:lnTo>
                <a:lnTo>
                  <a:pt x="53" y="1402"/>
                </a:lnTo>
                <a:lnTo>
                  <a:pt x="55" y="1402"/>
                </a:lnTo>
                <a:lnTo>
                  <a:pt x="55" y="1403"/>
                </a:lnTo>
                <a:close/>
                <a:moveTo>
                  <a:pt x="855" y="1403"/>
                </a:moveTo>
                <a:lnTo>
                  <a:pt x="855" y="1402"/>
                </a:lnTo>
                <a:lnTo>
                  <a:pt x="856" y="1402"/>
                </a:lnTo>
                <a:lnTo>
                  <a:pt x="856" y="1403"/>
                </a:lnTo>
                <a:lnTo>
                  <a:pt x="855" y="1403"/>
                </a:lnTo>
                <a:close/>
                <a:moveTo>
                  <a:pt x="890" y="1402"/>
                </a:moveTo>
                <a:lnTo>
                  <a:pt x="891" y="1402"/>
                </a:lnTo>
                <a:lnTo>
                  <a:pt x="893" y="1402"/>
                </a:lnTo>
                <a:lnTo>
                  <a:pt x="895" y="1402"/>
                </a:lnTo>
                <a:lnTo>
                  <a:pt x="896" y="1402"/>
                </a:lnTo>
                <a:lnTo>
                  <a:pt x="896" y="1403"/>
                </a:lnTo>
                <a:lnTo>
                  <a:pt x="898" y="1403"/>
                </a:lnTo>
                <a:lnTo>
                  <a:pt x="898" y="1402"/>
                </a:lnTo>
                <a:lnTo>
                  <a:pt x="898" y="1403"/>
                </a:lnTo>
                <a:lnTo>
                  <a:pt x="898" y="1405"/>
                </a:lnTo>
                <a:lnTo>
                  <a:pt x="898" y="1407"/>
                </a:lnTo>
                <a:lnTo>
                  <a:pt x="896" y="1407"/>
                </a:lnTo>
                <a:lnTo>
                  <a:pt x="898" y="1407"/>
                </a:lnTo>
                <a:lnTo>
                  <a:pt x="898" y="1408"/>
                </a:lnTo>
                <a:lnTo>
                  <a:pt x="896" y="1408"/>
                </a:lnTo>
                <a:lnTo>
                  <a:pt x="896" y="1410"/>
                </a:lnTo>
                <a:lnTo>
                  <a:pt x="896" y="1411"/>
                </a:lnTo>
                <a:lnTo>
                  <a:pt x="896" y="1413"/>
                </a:lnTo>
                <a:lnTo>
                  <a:pt x="895" y="1413"/>
                </a:lnTo>
                <a:lnTo>
                  <a:pt x="895" y="1411"/>
                </a:lnTo>
                <a:lnTo>
                  <a:pt x="893" y="1411"/>
                </a:lnTo>
                <a:lnTo>
                  <a:pt x="893" y="1410"/>
                </a:lnTo>
                <a:lnTo>
                  <a:pt x="893" y="1408"/>
                </a:lnTo>
                <a:lnTo>
                  <a:pt x="893" y="1407"/>
                </a:lnTo>
                <a:lnTo>
                  <a:pt x="893" y="1405"/>
                </a:lnTo>
                <a:lnTo>
                  <a:pt x="895" y="1405"/>
                </a:lnTo>
                <a:lnTo>
                  <a:pt x="895" y="1403"/>
                </a:lnTo>
                <a:lnTo>
                  <a:pt x="893" y="1403"/>
                </a:lnTo>
                <a:lnTo>
                  <a:pt x="891" y="1405"/>
                </a:lnTo>
                <a:lnTo>
                  <a:pt x="891" y="1407"/>
                </a:lnTo>
                <a:lnTo>
                  <a:pt x="890" y="1407"/>
                </a:lnTo>
                <a:lnTo>
                  <a:pt x="888" y="1407"/>
                </a:lnTo>
                <a:lnTo>
                  <a:pt x="887" y="1407"/>
                </a:lnTo>
                <a:lnTo>
                  <a:pt x="887" y="1405"/>
                </a:lnTo>
                <a:lnTo>
                  <a:pt x="888" y="1405"/>
                </a:lnTo>
                <a:lnTo>
                  <a:pt x="890" y="1405"/>
                </a:lnTo>
                <a:lnTo>
                  <a:pt x="890" y="1403"/>
                </a:lnTo>
                <a:lnTo>
                  <a:pt x="888" y="1403"/>
                </a:lnTo>
                <a:lnTo>
                  <a:pt x="888" y="1405"/>
                </a:lnTo>
                <a:lnTo>
                  <a:pt x="888" y="1403"/>
                </a:lnTo>
                <a:lnTo>
                  <a:pt x="888" y="1405"/>
                </a:lnTo>
                <a:lnTo>
                  <a:pt x="887" y="1405"/>
                </a:lnTo>
                <a:lnTo>
                  <a:pt x="887" y="1403"/>
                </a:lnTo>
                <a:lnTo>
                  <a:pt x="888" y="1403"/>
                </a:lnTo>
                <a:lnTo>
                  <a:pt x="888" y="1402"/>
                </a:lnTo>
                <a:lnTo>
                  <a:pt x="890" y="1402"/>
                </a:lnTo>
                <a:close/>
                <a:moveTo>
                  <a:pt x="847" y="1403"/>
                </a:moveTo>
                <a:lnTo>
                  <a:pt x="847" y="1402"/>
                </a:lnTo>
                <a:lnTo>
                  <a:pt x="848" y="1402"/>
                </a:lnTo>
                <a:lnTo>
                  <a:pt x="848" y="1400"/>
                </a:lnTo>
                <a:lnTo>
                  <a:pt x="848" y="1402"/>
                </a:lnTo>
                <a:lnTo>
                  <a:pt x="848" y="1403"/>
                </a:lnTo>
                <a:lnTo>
                  <a:pt x="847" y="1403"/>
                </a:lnTo>
                <a:close/>
                <a:moveTo>
                  <a:pt x="866" y="1399"/>
                </a:moveTo>
                <a:lnTo>
                  <a:pt x="867" y="1399"/>
                </a:lnTo>
                <a:lnTo>
                  <a:pt x="869" y="1399"/>
                </a:lnTo>
                <a:lnTo>
                  <a:pt x="869" y="1400"/>
                </a:lnTo>
                <a:lnTo>
                  <a:pt x="869" y="1402"/>
                </a:lnTo>
                <a:lnTo>
                  <a:pt x="869" y="1403"/>
                </a:lnTo>
                <a:lnTo>
                  <a:pt x="867" y="1403"/>
                </a:lnTo>
                <a:lnTo>
                  <a:pt x="866" y="1403"/>
                </a:lnTo>
                <a:lnTo>
                  <a:pt x="864" y="1403"/>
                </a:lnTo>
                <a:lnTo>
                  <a:pt x="863" y="1403"/>
                </a:lnTo>
                <a:lnTo>
                  <a:pt x="861" y="1403"/>
                </a:lnTo>
                <a:lnTo>
                  <a:pt x="861" y="1405"/>
                </a:lnTo>
                <a:lnTo>
                  <a:pt x="859" y="1405"/>
                </a:lnTo>
                <a:lnTo>
                  <a:pt x="859" y="1403"/>
                </a:lnTo>
                <a:lnTo>
                  <a:pt x="858" y="1402"/>
                </a:lnTo>
                <a:lnTo>
                  <a:pt x="858" y="1400"/>
                </a:lnTo>
                <a:lnTo>
                  <a:pt x="858" y="1399"/>
                </a:lnTo>
                <a:lnTo>
                  <a:pt x="859" y="1399"/>
                </a:lnTo>
                <a:lnTo>
                  <a:pt x="861" y="1399"/>
                </a:lnTo>
                <a:lnTo>
                  <a:pt x="863" y="1399"/>
                </a:lnTo>
                <a:lnTo>
                  <a:pt x="864" y="1399"/>
                </a:lnTo>
                <a:lnTo>
                  <a:pt x="866" y="1399"/>
                </a:lnTo>
                <a:close/>
                <a:moveTo>
                  <a:pt x="733" y="1400"/>
                </a:moveTo>
                <a:lnTo>
                  <a:pt x="733" y="1399"/>
                </a:lnTo>
                <a:lnTo>
                  <a:pt x="733" y="1397"/>
                </a:lnTo>
                <a:lnTo>
                  <a:pt x="733" y="1399"/>
                </a:lnTo>
                <a:lnTo>
                  <a:pt x="733" y="1400"/>
                </a:lnTo>
                <a:close/>
                <a:moveTo>
                  <a:pt x="855" y="1399"/>
                </a:moveTo>
                <a:lnTo>
                  <a:pt x="853" y="1397"/>
                </a:lnTo>
                <a:lnTo>
                  <a:pt x="855" y="1397"/>
                </a:lnTo>
                <a:lnTo>
                  <a:pt x="855" y="1399"/>
                </a:lnTo>
                <a:close/>
                <a:moveTo>
                  <a:pt x="896" y="1397"/>
                </a:moveTo>
                <a:lnTo>
                  <a:pt x="898" y="1397"/>
                </a:lnTo>
                <a:lnTo>
                  <a:pt x="898" y="1399"/>
                </a:lnTo>
                <a:lnTo>
                  <a:pt x="898" y="1400"/>
                </a:lnTo>
                <a:lnTo>
                  <a:pt x="896" y="1400"/>
                </a:lnTo>
                <a:lnTo>
                  <a:pt x="896" y="1402"/>
                </a:lnTo>
                <a:lnTo>
                  <a:pt x="895" y="1402"/>
                </a:lnTo>
                <a:lnTo>
                  <a:pt x="893" y="1402"/>
                </a:lnTo>
                <a:lnTo>
                  <a:pt x="891" y="1402"/>
                </a:lnTo>
                <a:lnTo>
                  <a:pt x="890" y="1402"/>
                </a:lnTo>
                <a:lnTo>
                  <a:pt x="890" y="1400"/>
                </a:lnTo>
                <a:lnTo>
                  <a:pt x="890" y="1399"/>
                </a:lnTo>
                <a:lnTo>
                  <a:pt x="891" y="1399"/>
                </a:lnTo>
                <a:lnTo>
                  <a:pt x="893" y="1399"/>
                </a:lnTo>
                <a:lnTo>
                  <a:pt x="891" y="1399"/>
                </a:lnTo>
                <a:lnTo>
                  <a:pt x="893" y="1397"/>
                </a:lnTo>
                <a:lnTo>
                  <a:pt x="895" y="1397"/>
                </a:lnTo>
                <a:lnTo>
                  <a:pt x="896" y="1397"/>
                </a:lnTo>
                <a:close/>
                <a:moveTo>
                  <a:pt x="855" y="1397"/>
                </a:moveTo>
                <a:lnTo>
                  <a:pt x="853" y="1397"/>
                </a:lnTo>
                <a:lnTo>
                  <a:pt x="853" y="1395"/>
                </a:lnTo>
                <a:lnTo>
                  <a:pt x="855" y="1395"/>
                </a:lnTo>
                <a:lnTo>
                  <a:pt x="855" y="1397"/>
                </a:lnTo>
                <a:close/>
                <a:moveTo>
                  <a:pt x="847" y="1395"/>
                </a:moveTo>
                <a:lnTo>
                  <a:pt x="848" y="1395"/>
                </a:lnTo>
                <a:lnTo>
                  <a:pt x="850" y="1395"/>
                </a:lnTo>
                <a:lnTo>
                  <a:pt x="851" y="1395"/>
                </a:lnTo>
                <a:lnTo>
                  <a:pt x="853" y="1395"/>
                </a:lnTo>
                <a:lnTo>
                  <a:pt x="853" y="1397"/>
                </a:lnTo>
                <a:lnTo>
                  <a:pt x="853" y="1399"/>
                </a:lnTo>
                <a:lnTo>
                  <a:pt x="851" y="1399"/>
                </a:lnTo>
                <a:lnTo>
                  <a:pt x="850" y="1399"/>
                </a:lnTo>
                <a:lnTo>
                  <a:pt x="848" y="1399"/>
                </a:lnTo>
                <a:lnTo>
                  <a:pt x="847" y="1399"/>
                </a:lnTo>
                <a:lnTo>
                  <a:pt x="845" y="1399"/>
                </a:lnTo>
                <a:lnTo>
                  <a:pt x="843" y="1399"/>
                </a:lnTo>
                <a:lnTo>
                  <a:pt x="843" y="1397"/>
                </a:lnTo>
                <a:lnTo>
                  <a:pt x="845" y="1397"/>
                </a:lnTo>
                <a:lnTo>
                  <a:pt x="847" y="1397"/>
                </a:lnTo>
                <a:lnTo>
                  <a:pt x="847" y="1395"/>
                </a:lnTo>
                <a:close/>
                <a:moveTo>
                  <a:pt x="893" y="1395"/>
                </a:moveTo>
                <a:lnTo>
                  <a:pt x="891" y="1395"/>
                </a:lnTo>
                <a:lnTo>
                  <a:pt x="893" y="1395"/>
                </a:lnTo>
                <a:close/>
                <a:moveTo>
                  <a:pt x="832" y="1392"/>
                </a:moveTo>
                <a:lnTo>
                  <a:pt x="831" y="1392"/>
                </a:lnTo>
                <a:lnTo>
                  <a:pt x="831" y="1391"/>
                </a:lnTo>
                <a:lnTo>
                  <a:pt x="832" y="1391"/>
                </a:lnTo>
                <a:lnTo>
                  <a:pt x="832" y="1392"/>
                </a:lnTo>
                <a:close/>
                <a:moveTo>
                  <a:pt x="899" y="1392"/>
                </a:moveTo>
                <a:lnTo>
                  <a:pt x="898" y="1391"/>
                </a:lnTo>
                <a:lnTo>
                  <a:pt x="899" y="1391"/>
                </a:lnTo>
                <a:lnTo>
                  <a:pt x="899" y="1392"/>
                </a:lnTo>
                <a:close/>
                <a:moveTo>
                  <a:pt x="912" y="1391"/>
                </a:moveTo>
                <a:lnTo>
                  <a:pt x="914" y="1391"/>
                </a:lnTo>
                <a:lnTo>
                  <a:pt x="912" y="1391"/>
                </a:lnTo>
                <a:close/>
                <a:moveTo>
                  <a:pt x="840" y="1389"/>
                </a:moveTo>
                <a:lnTo>
                  <a:pt x="840" y="1391"/>
                </a:lnTo>
                <a:lnTo>
                  <a:pt x="840" y="1392"/>
                </a:lnTo>
                <a:lnTo>
                  <a:pt x="840" y="1394"/>
                </a:lnTo>
                <a:lnTo>
                  <a:pt x="840" y="1395"/>
                </a:lnTo>
                <a:lnTo>
                  <a:pt x="839" y="1395"/>
                </a:lnTo>
                <a:lnTo>
                  <a:pt x="837" y="1395"/>
                </a:lnTo>
                <a:lnTo>
                  <a:pt x="835" y="1395"/>
                </a:lnTo>
                <a:lnTo>
                  <a:pt x="835" y="1394"/>
                </a:lnTo>
                <a:lnTo>
                  <a:pt x="834" y="1394"/>
                </a:lnTo>
                <a:lnTo>
                  <a:pt x="834" y="1392"/>
                </a:lnTo>
                <a:lnTo>
                  <a:pt x="834" y="1391"/>
                </a:lnTo>
                <a:lnTo>
                  <a:pt x="835" y="1391"/>
                </a:lnTo>
                <a:lnTo>
                  <a:pt x="835" y="1389"/>
                </a:lnTo>
                <a:lnTo>
                  <a:pt x="837" y="1389"/>
                </a:lnTo>
                <a:lnTo>
                  <a:pt x="839" y="1389"/>
                </a:lnTo>
                <a:lnTo>
                  <a:pt x="839" y="1387"/>
                </a:lnTo>
                <a:lnTo>
                  <a:pt x="840" y="1387"/>
                </a:lnTo>
                <a:lnTo>
                  <a:pt x="840" y="1389"/>
                </a:lnTo>
                <a:close/>
                <a:moveTo>
                  <a:pt x="735" y="1384"/>
                </a:moveTo>
                <a:lnTo>
                  <a:pt x="733" y="1384"/>
                </a:lnTo>
                <a:lnTo>
                  <a:pt x="735" y="1384"/>
                </a:lnTo>
                <a:close/>
                <a:moveTo>
                  <a:pt x="736" y="1384"/>
                </a:moveTo>
                <a:lnTo>
                  <a:pt x="736" y="1383"/>
                </a:lnTo>
                <a:lnTo>
                  <a:pt x="738" y="1383"/>
                </a:lnTo>
                <a:lnTo>
                  <a:pt x="738" y="1384"/>
                </a:lnTo>
                <a:lnTo>
                  <a:pt x="736" y="1384"/>
                </a:lnTo>
                <a:close/>
                <a:moveTo>
                  <a:pt x="727" y="1383"/>
                </a:moveTo>
                <a:lnTo>
                  <a:pt x="727" y="1381"/>
                </a:lnTo>
                <a:lnTo>
                  <a:pt x="728" y="1383"/>
                </a:lnTo>
                <a:lnTo>
                  <a:pt x="727" y="1383"/>
                </a:lnTo>
                <a:close/>
                <a:moveTo>
                  <a:pt x="731" y="1381"/>
                </a:moveTo>
                <a:lnTo>
                  <a:pt x="733" y="1381"/>
                </a:lnTo>
                <a:lnTo>
                  <a:pt x="733" y="1383"/>
                </a:lnTo>
                <a:lnTo>
                  <a:pt x="731" y="1383"/>
                </a:lnTo>
                <a:lnTo>
                  <a:pt x="731" y="1381"/>
                </a:lnTo>
                <a:close/>
                <a:moveTo>
                  <a:pt x="730" y="1383"/>
                </a:moveTo>
                <a:lnTo>
                  <a:pt x="730" y="1381"/>
                </a:lnTo>
                <a:lnTo>
                  <a:pt x="731" y="1381"/>
                </a:lnTo>
                <a:lnTo>
                  <a:pt x="731" y="1383"/>
                </a:lnTo>
                <a:lnTo>
                  <a:pt x="730" y="1383"/>
                </a:lnTo>
                <a:close/>
                <a:moveTo>
                  <a:pt x="730" y="1379"/>
                </a:moveTo>
                <a:lnTo>
                  <a:pt x="731" y="1379"/>
                </a:lnTo>
                <a:lnTo>
                  <a:pt x="730" y="1379"/>
                </a:lnTo>
                <a:close/>
                <a:moveTo>
                  <a:pt x="207" y="1379"/>
                </a:moveTo>
                <a:lnTo>
                  <a:pt x="207" y="1381"/>
                </a:lnTo>
                <a:lnTo>
                  <a:pt x="207" y="1379"/>
                </a:lnTo>
                <a:close/>
                <a:moveTo>
                  <a:pt x="58" y="1379"/>
                </a:moveTo>
                <a:lnTo>
                  <a:pt x="59" y="1379"/>
                </a:lnTo>
                <a:lnTo>
                  <a:pt x="59" y="1381"/>
                </a:lnTo>
                <a:lnTo>
                  <a:pt x="58" y="1381"/>
                </a:lnTo>
                <a:lnTo>
                  <a:pt x="56" y="1381"/>
                </a:lnTo>
                <a:lnTo>
                  <a:pt x="58" y="1381"/>
                </a:lnTo>
                <a:lnTo>
                  <a:pt x="58" y="1379"/>
                </a:lnTo>
                <a:lnTo>
                  <a:pt x="56" y="1379"/>
                </a:lnTo>
                <a:lnTo>
                  <a:pt x="58" y="1379"/>
                </a:lnTo>
                <a:close/>
                <a:moveTo>
                  <a:pt x="735" y="1378"/>
                </a:moveTo>
                <a:lnTo>
                  <a:pt x="736" y="1378"/>
                </a:lnTo>
                <a:lnTo>
                  <a:pt x="736" y="1379"/>
                </a:lnTo>
                <a:lnTo>
                  <a:pt x="735" y="1379"/>
                </a:lnTo>
                <a:lnTo>
                  <a:pt x="733" y="1379"/>
                </a:lnTo>
                <a:lnTo>
                  <a:pt x="731" y="1379"/>
                </a:lnTo>
                <a:lnTo>
                  <a:pt x="733" y="1379"/>
                </a:lnTo>
                <a:lnTo>
                  <a:pt x="733" y="1378"/>
                </a:lnTo>
                <a:lnTo>
                  <a:pt x="735" y="1378"/>
                </a:lnTo>
                <a:close/>
                <a:moveTo>
                  <a:pt x="728" y="1378"/>
                </a:moveTo>
                <a:lnTo>
                  <a:pt x="728" y="1379"/>
                </a:lnTo>
                <a:lnTo>
                  <a:pt x="728" y="1381"/>
                </a:lnTo>
                <a:lnTo>
                  <a:pt x="727" y="1381"/>
                </a:lnTo>
                <a:lnTo>
                  <a:pt x="725" y="1383"/>
                </a:lnTo>
                <a:lnTo>
                  <a:pt x="725" y="1381"/>
                </a:lnTo>
                <a:lnTo>
                  <a:pt x="725" y="1379"/>
                </a:lnTo>
                <a:lnTo>
                  <a:pt x="725" y="1378"/>
                </a:lnTo>
                <a:lnTo>
                  <a:pt x="727" y="1378"/>
                </a:lnTo>
                <a:lnTo>
                  <a:pt x="728" y="1378"/>
                </a:lnTo>
                <a:close/>
                <a:moveTo>
                  <a:pt x="731" y="1378"/>
                </a:moveTo>
                <a:lnTo>
                  <a:pt x="731" y="1379"/>
                </a:lnTo>
                <a:lnTo>
                  <a:pt x="730" y="1379"/>
                </a:lnTo>
                <a:lnTo>
                  <a:pt x="728" y="1379"/>
                </a:lnTo>
                <a:lnTo>
                  <a:pt x="730" y="1379"/>
                </a:lnTo>
                <a:lnTo>
                  <a:pt x="730" y="1378"/>
                </a:lnTo>
                <a:lnTo>
                  <a:pt x="731" y="1378"/>
                </a:lnTo>
                <a:close/>
                <a:moveTo>
                  <a:pt x="208" y="1378"/>
                </a:moveTo>
                <a:lnTo>
                  <a:pt x="207" y="1378"/>
                </a:lnTo>
                <a:lnTo>
                  <a:pt x="207" y="1376"/>
                </a:lnTo>
                <a:lnTo>
                  <a:pt x="208" y="1376"/>
                </a:lnTo>
                <a:lnTo>
                  <a:pt x="208" y="1378"/>
                </a:lnTo>
                <a:close/>
                <a:moveTo>
                  <a:pt x="725" y="1378"/>
                </a:moveTo>
                <a:lnTo>
                  <a:pt x="725" y="1376"/>
                </a:lnTo>
                <a:lnTo>
                  <a:pt x="727" y="1376"/>
                </a:lnTo>
                <a:lnTo>
                  <a:pt x="727" y="1378"/>
                </a:lnTo>
                <a:lnTo>
                  <a:pt x="725" y="1378"/>
                </a:lnTo>
                <a:close/>
                <a:moveTo>
                  <a:pt x="733" y="1376"/>
                </a:moveTo>
                <a:lnTo>
                  <a:pt x="735" y="1376"/>
                </a:lnTo>
                <a:lnTo>
                  <a:pt x="733" y="1376"/>
                </a:lnTo>
                <a:lnTo>
                  <a:pt x="731" y="1376"/>
                </a:lnTo>
                <a:lnTo>
                  <a:pt x="733" y="1376"/>
                </a:lnTo>
                <a:close/>
                <a:moveTo>
                  <a:pt x="72" y="1375"/>
                </a:moveTo>
                <a:lnTo>
                  <a:pt x="74" y="1375"/>
                </a:lnTo>
                <a:lnTo>
                  <a:pt x="74" y="1376"/>
                </a:lnTo>
                <a:lnTo>
                  <a:pt x="75" y="1376"/>
                </a:lnTo>
                <a:lnTo>
                  <a:pt x="75" y="1378"/>
                </a:lnTo>
                <a:lnTo>
                  <a:pt x="77" y="1378"/>
                </a:lnTo>
                <a:lnTo>
                  <a:pt x="77" y="1379"/>
                </a:lnTo>
                <a:lnTo>
                  <a:pt x="79" y="1379"/>
                </a:lnTo>
                <a:lnTo>
                  <a:pt x="79" y="1381"/>
                </a:lnTo>
                <a:lnTo>
                  <a:pt x="79" y="1383"/>
                </a:lnTo>
                <a:lnTo>
                  <a:pt x="77" y="1383"/>
                </a:lnTo>
                <a:lnTo>
                  <a:pt x="75" y="1383"/>
                </a:lnTo>
                <a:lnTo>
                  <a:pt x="74" y="1383"/>
                </a:lnTo>
                <a:lnTo>
                  <a:pt x="74" y="1381"/>
                </a:lnTo>
                <a:lnTo>
                  <a:pt x="74" y="1379"/>
                </a:lnTo>
                <a:lnTo>
                  <a:pt x="74" y="1378"/>
                </a:lnTo>
                <a:lnTo>
                  <a:pt x="72" y="1378"/>
                </a:lnTo>
                <a:lnTo>
                  <a:pt x="71" y="1378"/>
                </a:lnTo>
                <a:lnTo>
                  <a:pt x="71" y="1376"/>
                </a:lnTo>
                <a:lnTo>
                  <a:pt x="72" y="1376"/>
                </a:lnTo>
                <a:lnTo>
                  <a:pt x="71" y="1376"/>
                </a:lnTo>
                <a:lnTo>
                  <a:pt x="71" y="1375"/>
                </a:lnTo>
                <a:lnTo>
                  <a:pt x="72" y="1375"/>
                </a:lnTo>
                <a:close/>
                <a:moveTo>
                  <a:pt x="730" y="1373"/>
                </a:moveTo>
                <a:lnTo>
                  <a:pt x="728" y="1373"/>
                </a:lnTo>
                <a:lnTo>
                  <a:pt x="728" y="1375"/>
                </a:lnTo>
                <a:lnTo>
                  <a:pt x="727" y="1375"/>
                </a:lnTo>
                <a:lnTo>
                  <a:pt x="725" y="1375"/>
                </a:lnTo>
                <a:lnTo>
                  <a:pt x="725" y="1373"/>
                </a:lnTo>
                <a:lnTo>
                  <a:pt x="727" y="1373"/>
                </a:lnTo>
                <a:lnTo>
                  <a:pt x="728" y="1373"/>
                </a:lnTo>
                <a:lnTo>
                  <a:pt x="730" y="1373"/>
                </a:lnTo>
                <a:close/>
                <a:moveTo>
                  <a:pt x="219" y="1373"/>
                </a:moveTo>
                <a:lnTo>
                  <a:pt x="219" y="1371"/>
                </a:lnTo>
                <a:lnTo>
                  <a:pt x="221" y="1371"/>
                </a:lnTo>
                <a:lnTo>
                  <a:pt x="219" y="1371"/>
                </a:lnTo>
                <a:lnTo>
                  <a:pt x="219" y="1373"/>
                </a:lnTo>
                <a:close/>
                <a:moveTo>
                  <a:pt x="728" y="1371"/>
                </a:moveTo>
                <a:lnTo>
                  <a:pt x="728" y="1373"/>
                </a:lnTo>
                <a:lnTo>
                  <a:pt x="728" y="1371"/>
                </a:lnTo>
                <a:lnTo>
                  <a:pt x="730" y="1371"/>
                </a:lnTo>
                <a:lnTo>
                  <a:pt x="728" y="1371"/>
                </a:lnTo>
                <a:close/>
                <a:moveTo>
                  <a:pt x="727" y="1373"/>
                </a:moveTo>
                <a:lnTo>
                  <a:pt x="727" y="1371"/>
                </a:lnTo>
                <a:lnTo>
                  <a:pt x="728" y="1370"/>
                </a:lnTo>
                <a:lnTo>
                  <a:pt x="728" y="1371"/>
                </a:lnTo>
                <a:lnTo>
                  <a:pt x="727" y="1371"/>
                </a:lnTo>
                <a:lnTo>
                  <a:pt x="727" y="1373"/>
                </a:lnTo>
                <a:close/>
                <a:moveTo>
                  <a:pt x="219" y="1370"/>
                </a:moveTo>
                <a:lnTo>
                  <a:pt x="218" y="1370"/>
                </a:lnTo>
                <a:lnTo>
                  <a:pt x="218" y="1371"/>
                </a:lnTo>
                <a:lnTo>
                  <a:pt x="218" y="1370"/>
                </a:lnTo>
                <a:lnTo>
                  <a:pt x="218" y="1368"/>
                </a:lnTo>
                <a:lnTo>
                  <a:pt x="219" y="1368"/>
                </a:lnTo>
                <a:lnTo>
                  <a:pt x="219" y="1370"/>
                </a:lnTo>
                <a:lnTo>
                  <a:pt x="218" y="1370"/>
                </a:lnTo>
                <a:lnTo>
                  <a:pt x="219" y="1370"/>
                </a:lnTo>
                <a:close/>
                <a:moveTo>
                  <a:pt x="237" y="1370"/>
                </a:moveTo>
                <a:lnTo>
                  <a:pt x="237" y="1368"/>
                </a:lnTo>
                <a:lnTo>
                  <a:pt x="237" y="1370"/>
                </a:lnTo>
                <a:close/>
                <a:moveTo>
                  <a:pt x="240" y="1368"/>
                </a:moveTo>
                <a:lnTo>
                  <a:pt x="239" y="1368"/>
                </a:lnTo>
                <a:lnTo>
                  <a:pt x="240" y="1368"/>
                </a:lnTo>
                <a:close/>
                <a:moveTo>
                  <a:pt x="237" y="1368"/>
                </a:moveTo>
                <a:lnTo>
                  <a:pt x="239" y="1368"/>
                </a:lnTo>
                <a:lnTo>
                  <a:pt x="237" y="1368"/>
                </a:lnTo>
                <a:close/>
                <a:moveTo>
                  <a:pt x="735" y="1370"/>
                </a:moveTo>
                <a:lnTo>
                  <a:pt x="733" y="1368"/>
                </a:lnTo>
                <a:lnTo>
                  <a:pt x="735" y="1368"/>
                </a:lnTo>
                <a:lnTo>
                  <a:pt x="735" y="1370"/>
                </a:lnTo>
                <a:close/>
                <a:moveTo>
                  <a:pt x="74" y="1371"/>
                </a:moveTo>
                <a:lnTo>
                  <a:pt x="72" y="1370"/>
                </a:lnTo>
                <a:lnTo>
                  <a:pt x="72" y="1368"/>
                </a:lnTo>
                <a:lnTo>
                  <a:pt x="72" y="1367"/>
                </a:lnTo>
                <a:lnTo>
                  <a:pt x="72" y="1368"/>
                </a:lnTo>
                <a:lnTo>
                  <a:pt x="74" y="1370"/>
                </a:lnTo>
                <a:lnTo>
                  <a:pt x="74" y="1371"/>
                </a:lnTo>
                <a:close/>
                <a:moveTo>
                  <a:pt x="730" y="1368"/>
                </a:moveTo>
                <a:lnTo>
                  <a:pt x="730" y="1367"/>
                </a:lnTo>
                <a:lnTo>
                  <a:pt x="730" y="1368"/>
                </a:lnTo>
                <a:close/>
                <a:moveTo>
                  <a:pt x="730" y="1365"/>
                </a:moveTo>
                <a:lnTo>
                  <a:pt x="731" y="1365"/>
                </a:lnTo>
                <a:lnTo>
                  <a:pt x="730" y="1365"/>
                </a:lnTo>
                <a:lnTo>
                  <a:pt x="730" y="1367"/>
                </a:lnTo>
                <a:lnTo>
                  <a:pt x="730" y="1365"/>
                </a:lnTo>
                <a:close/>
                <a:moveTo>
                  <a:pt x="224" y="1365"/>
                </a:moveTo>
                <a:lnTo>
                  <a:pt x="223" y="1365"/>
                </a:lnTo>
                <a:lnTo>
                  <a:pt x="223" y="1363"/>
                </a:lnTo>
                <a:lnTo>
                  <a:pt x="224" y="1363"/>
                </a:lnTo>
                <a:lnTo>
                  <a:pt x="223" y="1363"/>
                </a:lnTo>
                <a:lnTo>
                  <a:pt x="224" y="1363"/>
                </a:lnTo>
                <a:lnTo>
                  <a:pt x="224" y="1365"/>
                </a:lnTo>
                <a:close/>
                <a:moveTo>
                  <a:pt x="757" y="1362"/>
                </a:moveTo>
                <a:lnTo>
                  <a:pt x="759" y="1363"/>
                </a:lnTo>
                <a:lnTo>
                  <a:pt x="760" y="1363"/>
                </a:lnTo>
                <a:lnTo>
                  <a:pt x="760" y="1365"/>
                </a:lnTo>
                <a:lnTo>
                  <a:pt x="762" y="1365"/>
                </a:lnTo>
                <a:lnTo>
                  <a:pt x="763" y="1365"/>
                </a:lnTo>
                <a:lnTo>
                  <a:pt x="763" y="1367"/>
                </a:lnTo>
                <a:lnTo>
                  <a:pt x="765" y="1367"/>
                </a:lnTo>
                <a:lnTo>
                  <a:pt x="765" y="1368"/>
                </a:lnTo>
                <a:lnTo>
                  <a:pt x="767" y="1368"/>
                </a:lnTo>
                <a:lnTo>
                  <a:pt x="767" y="1370"/>
                </a:lnTo>
                <a:lnTo>
                  <a:pt x="768" y="1370"/>
                </a:lnTo>
                <a:lnTo>
                  <a:pt x="768" y="1368"/>
                </a:lnTo>
                <a:lnTo>
                  <a:pt x="770" y="1368"/>
                </a:lnTo>
                <a:lnTo>
                  <a:pt x="771" y="1370"/>
                </a:lnTo>
                <a:lnTo>
                  <a:pt x="773" y="1370"/>
                </a:lnTo>
                <a:lnTo>
                  <a:pt x="775" y="1370"/>
                </a:lnTo>
                <a:lnTo>
                  <a:pt x="775" y="1371"/>
                </a:lnTo>
                <a:lnTo>
                  <a:pt x="776" y="1371"/>
                </a:lnTo>
                <a:lnTo>
                  <a:pt x="776" y="1373"/>
                </a:lnTo>
                <a:lnTo>
                  <a:pt x="778" y="1373"/>
                </a:lnTo>
                <a:lnTo>
                  <a:pt x="778" y="1375"/>
                </a:lnTo>
                <a:lnTo>
                  <a:pt x="779" y="1375"/>
                </a:lnTo>
                <a:lnTo>
                  <a:pt x="781" y="1375"/>
                </a:lnTo>
                <a:lnTo>
                  <a:pt x="781" y="1376"/>
                </a:lnTo>
                <a:lnTo>
                  <a:pt x="783" y="1376"/>
                </a:lnTo>
                <a:lnTo>
                  <a:pt x="784" y="1376"/>
                </a:lnTo>
                <a:lnTo>
                  <a:pt x="784" y="1378"/>
                </a:lnTo>
                <a:lnTo>
                  <a:pt x="786" y="1378"/>
                </a:lnTo>
                <a:lnTo>
                  <a:pt x="787" y="1378"/>
                </a:lnTo>
                <a:lnTo>
                  <a:pt x="787" y="1379"/>
                </a:lnTo>
                <a:lnTo>
                  <a:pt x="789" y="1379"/>
                </a:lnTo>
                <a:lnTo>
                  <a:pt x="789" y="1381"/>
                </a:lnTo>
                <a:lnTo>
                  <a:pt x="791" y="1381"/>
                </a:lnTo>
                <a:lnTo>
                  <a:pt x="792" y="1381"/>
                </a:lnTo>
                <a:lnTo>
                  <a:pt x="792" y="1383"/>
                </a:lnTo>
                <a:lnTo>
                  <a:pt x="794" y="1383"/>
                </a:lnTo>
                <a:lnTo>
                  <a:pt x="795" y="1383"/>
                </a:lnTo>
                <a:lnTo>
                  <a:pt x="795" y="1384"/>
                </a:lnTo>
                <a:lnTo>
                  <a:pt x="797" y="1384"/>
                </a:lnTo>
                <a:lnTo>
                  <a:pt x="799" y="1384"/>
                </a:lnTo>
                <a:lnTo>
                  <a:pt x="799" y="1386"/>
                </a:lnTo>
                <a:lnTo>
                  <a:pt x="800" y="1386"/>
                </a:lnTo>
                <a:lnTo>
                  <a:pt x="802" y="1386"/>
                </a:lnTo>
                <a:lnTo>
                  <a:pt x="803" y="1387"/>
                </a:lnTo>
                <a:lnTo>
                  <a:pt x="805" y="1387"/>
                </a:lnTo>
                <a:lnTo>
                  <a:pt x="805" y="1389"/>
                </a:lnTo>
                <a:lnTo>
                  <a:pt x="807" y="1389"/>
                </a:lnTo>
                <a:lnTo>
                  <a:pt x="808" y="1389"/>
                </a:lnTo>
                <a:lnTo>
                  <a:pt x="808" y="1391"/>
                </a:lnTo>
                <a:lnTo>
                  <a:pt x="810" y="1391"/>
                </a:lnTo>
                <a:lnTo>
                  <a:pt x="811" y="1391"/>
                </a:lnTo>
                <a:lnTo>
                  <a:pt x="811" y="1392"/>
                </a:lnTo>
                <a:lnTo>
                  <a:pt x="813" y="1392"/>
                </a:lnTo>
                <a:lnTo>
                  <a:pt x="815" y="1392"/>
                </a:lnTo>
                <a:lnTo>
                  <a:pt x="816" y="1394"/>
                </a:lnTo>
                <a:lnTo>
                  <a:pt x="818" y="1394"/>
                </a:lnTo>
                <a:lnTo>
                  <a:pt x="819" y="1395"/>
                </a:lnTo>
                <a:lnTo>
                  <a:pt x="821" y="1395"/>
                </a:lnTo>
                <a:lnTo>
                  <a:pt x="821" y="1397"/>
                </a:lnTo>
                <a:lnTo>
                  <a:pt x="823" y="1397"/>
                </a:lnTo>
                <a:lnTo>
                  <a:pt x="824" y="1397"/>
                </a:lnTo>
                <a:lnTo>
                  <a:pt x="824" y="1399"/>
                </a:lnTo>
                <a:lnTo>
                  <a:pt x="826" y="1399"/>
                </a:lnTo>
                <a:lnTo>
                  <a:pt x="827" y="1400"/>
                </a:lnTo>
                <a:lnTo>
                  <a:pt x="829" y="1400"/>
                </a:lnTo>
                <a:lnTo>
                  <a:pt x="829" y="1402"/>
                </a:lnTo>
                <a:lnTo>
                  <a:pt x="831" y="1402"/>
                </a:lnTo>
                <a:lnTo>
                  <a:pt x="831" y="1403"/>
                </a:lnTo>
                <a:lnTo>
                  <a:pt x="832" y="1403"/>
                </a:lnTo>
                <a:lnTo>
                  <a:pt x="832" y="1405"/>
                </a:lnTo>
                <a:lnTo>
                  <a:pt x="834" y="1405"/>
                </a:lnTo>
                <a:lnTo>
                  <a:pt x="834" y="1407"/>
                </a:lnTo>
                <a:lnTo>
                  <a:pt x="835" y="1407"/>
                </a:lnTo>
                <a:lnTo>
                  <a:pt x="837" y="1408"/>
                </a:lnTo>
                <a:lnTo>
                  <a:pt x="839" y="1408"/>
                </a:lnTo>
                <a:lnTo>
                  <a:pt x="839" y="1410"/>
                </a:lnTo>
                <a:lnTo>
                  <a:pt x="839" y="1411"/>
                </a:lnTo>
                <a:lnTo>
                  <a:pt x="840" y="1411"/>
                </a:lnTo>
                <a:lnTo>
                  <a:pt x="840" y="1410"/>
                </a:lnTo>
                <a:lnTo>
                  <a:pt x="840" y="1411"/>
                </a:lnTo>
                <a:lnTo>
                  <a:pt x="842" y="1411"/>
                </a:lnTo>
                <a:lnTo>
                  <a:pt x="843" y="1411"/>
                </a:lnTo>
                <a:lnTo>
                  <a:pt x="843" y="1413"/>
                </a:lnTo>
                <a:lnTo>
                  <a:pt x="845" y="1413"/>
                </a:lnTo>
                <a:lnTo>
                  <a:pt x="847" y="1415"/>
                </a:lnTo>
                <a:lnTo>
                  <a:pt x="848" y="1415"/>
                </a:lnTo>
                <a:lnTo>
                  <a:pt x="850" y="1416"/>
                </a:lnTo>
                <a:lnTo>
                  <a:pt x="851" y="1418"/>
                </a:lnTo>
                <a:lnTo>
                  <a:pt x="853" y="1418"/>
                </a:lnTo>
                <a:lnTo>
                  <a:pt x="855" y="1418"/>
                </a:lnTo>
                <a:lnTo>
                  <a:pt x="855" y="1419"/>
                </a:lnTo>
                <a:lnTo>
                  <a:pt x="856" y="1419"/>
                </a:lnTo>
                <a:lnTo>
                  <a:pt x="858" y="1419"/>
                </a:lnTo>
                <a:lnTo>
                  <a:pt x="858" y="1421"/>
                </a:lnTo>
                <a:lnTo>
                  <a:pt x="858" y="1423"/>
                </a:lnTo>
                <a:lnTo>
                  <a:pt x="859" y="1423"/>
                </a:lnTo>
                <a:lnTo>
                  <a:pt x="859" y="1424"/>
                </a:lnTo>
                <a:lnTo>
                  <a:pt x="861" y="1424"/>
                </a:lnTo>
                <a:lnTo>
                  <a:pt x="863" y="1424"/>
                </a:lnTo>
                <a:lnTo>
                  <a:pt x="863" y="1426"/>
                </a:lnTo>
                <a:lnTo>
                  <a:pt x="863" y="1427"/>
                </a:lnTo>
                <a:lnTo>
                  <a:pt x="864" y="1427"/>
                </a:lnTo>
                <a:lnTo>
                  <a:pt x="864" y="1429"/>
                </a:lnTo>
                <a:lnTo>
                  <a:pt x="866" y="1429"/>
                </a:lnTo>
                <a:lnTo>
                  <a:pt x="866" y="1431"/>
                </a:lnTo>
                <a:lnTo>
                  <a:pt x="867" y="1431"/>
                </a:lnTo>
                <a:lnTo>
                  <a:pt x="867" y="1432"/>
                </a:lnTo>
                <a:lnTo>
                  <a:pt x="869" y="1432"/>
                </a:lnTo>
                <a:lnTo>
                  <a:pt x="871" y="1432"/>
                </a:lnTo>
                <a:lnTo>
                  <a:pt x="871" y="1434"/>
                </a:lnTo>
                <a:lnTo>
                  <a:pt x="871" y="1435"/>
                </a:lnTo>
                <a:lnTo>
                  <a:pt x="872" y="1435"/>
                </a:lnTo>
                <a:lnTo>
                  <a:pt x="872" y="1437"/>
                </a:lnTo>
                <a:lnTo>
                  <a:pt x="874" y="1437"/>
                </a:lnTo>
                <a:lnTo>
                  <a:pt x="874" y="1439"/>
                </a:lnTo>
                <a:lnTo>
                  <a:pt x="875" y="1439"/>
                </a:lnTo>
                <a:lnTo>
                  <a:pt x="877" y="1439"/>
                </a:lnTo>
                <a:lnTo>
                  <a:pt x="877" y="1440"/>
                </a:lnTo>
                <a:lnTo>
                  <a:pt x="879" y="1440"/>
                </a:lnTo>
                <a:lnTo>
                  <a:pt x="880" y="1442"/>
                </a:lnTo>
                <a:lnTo>
                  <a:pt x="882" y="1442"/>
                </a:lnTo>
                <a:lnTo>
                  <a:pt x="882" y="1443"/>
                </a:lnTo>
                <a:lnTo>
                  <a:pt x="883" y="1443"/>
                </a:lnTo>
                <a:lnTo>
                  <a:pt x="883" y="1445"/>
                </a:lnTo>
                <a:lnTo>
                  <a:pt x="885" y="1445"/>
                </a:lnTo>
                <a:lnTo>
                  <a:pt x="885" y="1447"/>
                </a:lnTo>
                <a:lnTo>
                  <a:pt x="887" y="1447"/>
                </a:lnTo>
                <a:lnTo>
                  <a:pt x="887" y="1448"/>
                </a:lnTo>
                <a:lnTo>
                  <a:pt x="887" y="1447"/>
                </a:lnTo>
                <a:lnTo>
                  <a:pt x="887" y="1448"/>
                </a:lnTo>
                <a:lnTo>
                  <a:pt x="888" y="1448"/>
                </a:lnTo>
                <a:lnTo>
                  <a:pt x="890" y="1450"/>
                </a:lnTo>
                <a:lnTo>
                  <a:pt x="891" y="1451"/>
                </a:lnTo>
                <a:lnTo>
                  <a:pt x="893" y="1453"/>
                </a:lnTo>
                <a:lnTo>
                  <a:pt x="893" y="1455"/>
                </a:lnTo>
                <a:lnTo>
                  <a:pt x="895" y="1455"/>
                </a:lnTo>
                <a:lnTo>
                  <a:pt x="895" y="1456"/>
                </a:lnTo>
                <a:lnTo>
                  <a:pt x="896" y="1458"/>
                </a:lnTo>
                <a:lnTo>
                  <a:pt x="898" y="1458"/>
                </a:lnTo>
                <a:lnTo>
                  <a:pt x="898" y="1459"/>
                </a:lnTo>
                <a:lnTo>
                  <a:pt x="899" y="1459"/>
                </a:lnTo>
                <a:lnTo>
                  <a:pt x="899" y="1461"/>
                </a:lnTo>
                <a:lnTo>
                  <a:pt x="901" y="1461"/>
                </a:lnTo>
                <a:lnTo>
                  <a:pt x="901" y="1463"/>
                </a:lnTo>
                <a:lnTo>
                  <a:pt x="903" y="1464"/>
                </a:lnTo>
                <a:lnTo>
                  <a:pt x="903" y="1466"/>
                </a:lnTo>
                <a:lnTo>
                  <a:pt x="904" y="1466"/>
                </a:lnTo>
                <a:lnTo>
                  <a:pt x="906" y="1466"/>
                </a:lnTo>
                <a:lnTo>
                  <a:pt x="906" y="1467"/>
                </a:lnTo>
                <a:lnTo>
                  <a:pt x="904" y="1467"/>
                </a:lnTo>
                <a:lnTo>
                  <a:pt x="906" y="1467"/>
                </a:lnTo>
                <a:lnTo>
                  <a:pt x="906" y="1469"/>
                </a:lnTo>
                <a:lnTo>
                  <a:pt x="904" y="1469"/>
                </a:lnTo>
                <a:lnTo>
                  <a:pt x="906" y="1469"/>
                </a:lnTo>
                <a:lnTo>
                  <a:pt x="907" y="1469"/>
                </a:lnTo>
                <a:lnTo>
                  <a:pt x="907" y="1471"/>
                </a:lnTo>
                <a:lnTo>
                  <a:pt x="909" y="1472"/>
                </a:lnTo>
                <a:lnTo>
                  <a:pt x="909" y="1474"/>
                </a:lnTo>
                <a:lnTo>
                  <a:pt x="911" y="1474"/>
                </a:lnTo>
                <a:lnTo>
                  <a:pt x="911" y="1475"/>
                </a:lnTo>
                <a:lnTo>
                  <a:pt x="912" y="1475"/>
                </a:lnTo>
                <a:lnTo>
                  <a:pt x="912" y="1477"/>
                </a:lnTo>
                <a:lnTo>
                  <a:pt x="914" y="1477"/>
                </a:lnTo>
                <a:lnTo>
                  <a:pt x="914" y="1479"/>
                </a:lnTo>
                <a:lnTo>
                  <a:pt x="914" y="1480"/>
                </a:lnTo>
                <a:lnTo>
                  <a:pt x="915" y="1480"/>
                </a:lnTo>
                <a:lnTo>
                  <a:pt x="914" y="1480"/>
                </a:lnTo>
                <a:lnTo>
                  <a:pt x="914" y="1482"/>
                </a:lnTo>
                <a:lnTo>
                  <a:pt x="915" y="1482"/>
                </a:lnTo>
                <a:lnTo>
                  <a:pt x="915" y="1483"/>
                </a:lnTo>
                <a:lnTo>
                  <a:pt x="915" y="1485"/>
                </a:lnTo>
                <a:lnTo>
                  <a:pt x="917" y="1485"/>
                </a:lnTo>
                <a:lnTo>
                  <a:pt x="917" y="1487"/>
                </a:lnTo>
                <a:lnTo>
                  <a:pt x="919" y="1488"/>
                </a:lnTo>
                <a:lnTo>
                  <a:pt x="919" y="1490"/>
                </a:lnTo>
                <a:lnTo>
                  <a:pt x="919" y="1491"/>
                </a:lnTo>
                <a:lnTo>
                  <a:pt x="917" y="1493"/>
                </a:lnTo>
                <a:lnTo>
                  <a:pt x="919" y="1493"/>
                </a:lnTo>
                <a:lnTo>
                  <a:pt x="919" y="1491"/>
                </a:lnTo>
                <a:lnTo>
                  <a:pt x="920" y="1491"/>
                </a:lnTo>
                <a:lnTo>
                  <a:pt x="922" y="1493"/>
                </a:lnTo>
                <a:lnTo>
                  <a:pt x="920" y="1493"/>
                </a:lnTo>
                <a:lnTo>
                  <a:pt x="922" y="1493"/>
                </a:lnTo>
                <a:lnTo>
                  <a:pt x="922" y="1495"/>
                </a:lnTo>
                <a:lnTo>
                  <a:pt x="922" y="1496"/>
                </a:lnTo>
                <a:lnTo>
                  <a:pt x="923" y="1496"/>
                </a:lnTo>
                <a:lnTo>
                  <a:pt x="923" y="1498"/>
                </a:lnTo>
                <a:lnTo>
                  <a:pt x="923" y="1499"/>
                </a:lnTo>
                <a:lnTo>
                  <a:pt x="922" y="1499"/>
                </a:lnTo>
                <a:lnTo>
                  <a:pt x="923" y="1499"/>
                </a:lnTo>
                <a:lnTo>
                  <a:pt x="923" y="1501"/>
                </a:lnTo>
                <a:lnTo>
                  <a:pt x="923" y="1503"/>
                </a:lnTo>
                <a:lnTo>
                  <a:pt x="923" y="1504"/>
                </a:lnTo>
                <a:lnTo>
                  <a:pt x="925" y="1504"/>
                </a:lnTo>
                <a:lnTo>
                  <a:pt x="925" y="1503"/>
                </a:lnTo>
                <a:lnTo>
                  <a:pt x="927" y="1503"/>
                </a:lnTo>
                <a:lnTo>
                  <a:pt x="927" y="1504"/>
                </a:lnTo>
                <a:lnTo>
                  <a:pt x="927" y="1506"/>
                </a:lnTo>
                <a:lnTo>
                  <a:pt x="927" y="1507"/>
                </a:lnTo>
                <a:lnTo>
                  <a:pt x="928" y="1507"/>
                </a:lnTo>
                <a:lnTo>
                  <a:pt x="928" y="1509"/>
                </a:lnTo>
                <a:lnTo>
                  <a:pt x="928" y="1511"/>
                </a:lnTo>
                <a:lnTo>
                  <a:pt x="930" y="1511"/>
                </a:lnTo>
                <a:lnTo>
                  <a:pt x="931" y="1511"/>
                </a:lnTo>
                <a:lnTo>
                  <a:pt x="931" y="1512"/>
                </a:lnTo>
                <a:lnTo>
                  <a:pt x="933" y="1512"/>
                </a:lnTo>
                <a:lnTo>
                  <a:pt x="933" y="1514"/>
                </a:lnTo>
                <a:lnTo>
                  <a:pt x="935" y="1514"/>
                </a:lnTo>
                <a:lnTo>
                  <a:pt x="935" y="1515"/>
                </a:lnTo>
                <a:lnTo>
                  <a:pt x="935" y="1517"/>
                </a:lnTo>
                <a:lnTo>
                  <a:pt x="933" y="1517"/>
                </a:lnTo>
                <a:lnTo>
                  <a:pt x="933" y="1519"/>
                </a:lnTo>
                <a:lnTo>
                  <a:pt x="935" y="1519"/>
                </a:lnTo>
                <a:lnTo>
                  <a:pt x="936" y="1519"/>
                </a:lnTo>
                <a:lnTo>
                  <a:pt x="936" y="1520"/>
                </a:lnTo>
                <a:lnTo>
                  <a:pt x="938" y="1520"/>
                </a:lnTo>
                <a:lnTo>
                  <a:pt x="939" y="1522"/>
                </a:lnTo>
                <a:lnTo>
                  <a:pt x="941" y="1522"/>
                </a:lnTo>
                <a:lnTo>
                  <a:pt x="941" y="1523"/>
                </a:lnTo>
                <a:lnTo>
                  <a:pt x="941" y="1525"/>
                </a:lnTo>
                <a:lnTo>
                  <a:pt x="943" y="1525"/>
                </a:lnTo>
                <a:lnTo>
                  <a:pt x="943" y="1527"/>
                </a:lnTo>
                <a:lnTo>
                  <a:pt x="943" y="1528"/>
                </a:lnTo>
                <a:lnTo>
                  <a:pt x="941" y="1528"/>
                </a:lnTo>
                <a:lnTo>
                  <a:pt x="941" y="1530"/>
                </a:lnTo>
                <a:lnTo>
                  <a:pt x="943" y="1530"/>
                </a:lnTo>
                <a:lnTo>
                  <a:pt x="943" y="1531"/>
                </a:lnTo>
                <a:lnTo>
                  <a:pt x="943" y="1533"/>
                </a:lnTo>
                <a:lnTo>
                  <a:pt x="943" y="1535"/>
                </a:lnTo>
                <a:lnTo>
                  <a:pt x="943" y="1536"/>
                </a:lnTo>
                <a:lnTo>
                  <a:pt x="944" y="1536"/>
                </a:lnTo>
                <a:lnTo>
                  <a:pt x="944" y="1538"/>
                </a:lnTo>
                <a:lnTo>
                  <a:pt x="944" y="1539"/>
                </a:lnTo>
                <a:lnTo>
                  <a:pt x="944" y="1541"/>
                </a:lnTo>
                <a:lnTo>
                  <a:pt x="946" y="1541"/>
                </a:lnTo>
                <a:lnTo>
                  <a:pt x="946" y="1543"/>
                </a:lnTo>
                <a:lnTo>
                  <a:pt x="947" y="1543"/>
                </a:lnTo>
                <a:lnTo>
                  <a:pt x="947" y="1544"/>
                </a:lnTo>
                <a:lnTo>
                  <a:pt x="947" y="1546"/>
                </a:lnTo>
                <a:lnTo>
                  <a:pt x="949" y="1546"/>
                </a:lnTo>
                <a:lnTo>
                  <a:pt x="949" y="1547"/>
                </a:lnTo>
                <a:lnTo>
                  <a:pt x="951" y="1547"/>
                </a:lnTo>
                <a:lnTo>
                  <a:pt x="951" y="1549"/>
                </a:lnTo>
                <a:lnTo>
                  <a:pt x="951" y="1551"/>
                </a:lnTo>
                <a:lnTo>
                  <a:pt x="952" y="1551"/>
                </a:lnTo>
                <a:lnTo>
                  <a:pt x="952" y="1552"/>
                </a:lnTo>
                <a:lnTo>
                  <a:pt x="952" y="1554"/>
                </a:lnTo>
                <a:lnTo>
                  <a:pt x="952" y="1555"/>
                </a:lnTo>
                <a:lnTo>
                  <a:pt x="954" y="1555"/>
                </a:lnTo>
                <a:lnTo>
                  <a:pt x="954" y="1557"/>
                </a:lnTo>
                <a:lnTo>
                  <a:pt x="952" y="1557"/>
                </a:lnTo>
                <a:lnTo>
                  <a:pt x="954" y="1557"/>
                </a:lnTo>
                <a:lnTo>
                  <a:pt x="955" y="1557"/>
                </a:lnTo>
                <a:lnTo>
                  <a:pt x="955" y="1559"/>
                </a:lnTo>
                <a:lnTo>
                  <a:pt x="955" y="1560"/>
                </a:lnTo>
                <a:lnTo>
                  <a:pt x="954" y="1562"/>
                </a:lnTo>
                <a:lnTo>
                  <a:pt x="954" y="1563"/>
                </a:lnTo>
                <a:lnTo>
                  <a:pt x="954" y="1565"/>
                </a:lnTo>
                <a:lnTo>
                  <a:pt x="954" y="1567"/>
                </a:lnTo>
                <a:lnTo>
                  <a:pt x="954" y="1568"/>
                </a:lnTo>
                <a:lnTo>
                  <a:pt x="952" y="1570"/>
                </a:lnTo>
                <a:lnTo>
                  <a:pt x="952" y="1571"/>
                </a:lnTo>
                <a:lnTo>
                  <a:pt x="952" y="1573"/>
                </a:lnTo>
                <a:lnTo>
                  <a:pt x="952" y="1575"/>
                </a:lnTo>
                <a:lnTo>
                  <a:pt x="951" y="1575"/>
                </a:lnTo>
                <a:lnTo>
                  <a:pt x="949" y="1575"/>
                </a:lnTo>
                <a:lnTo>
                  <a:pt x="949" y="1576"/>
                </a:lnTo>
                <a:lnTo>
                  <a:pt x="949" y="1575"/>
                </a:lnTo>
                <a:lnTo>
                  <a:pt x="949" y="1573"/>
                </a:lnTo>
                <a:lnTo>
                  <a:pt x="947" y="1573"/>
                </a:lnTo>
                <a:lnTo>
                  <a:pt x="947" y="1575"/>
                </a:lnTo>
                <a:lnTo>
                  <a:pt x="947" y="1576"/>
                </a:lnTo>
                <a:lnTo>
                  <a:pt x="949" y="1576"/>
                </a:lnTo>
                <a:lnTo>
                  <a:pt x="951" y="1576"/>
                </a:lnTo>
                <a:lnTo>
                  <a:pt x="951" y="1575"/>
                </a:lnTo>
                <a:lnTo>
                  <a:pt x="951" y="1576"/>
                </a:lnTo>
                <a:lnTo>
                  <a:pt x="952" y="1576"/>
                </a:lnTo>
                <a:lnTo>
                  <a:pt x="951" y="1576"/>
                </a:lnTo>
                <a:lnTo>
                  <a:pt x="949" y="1578"/>
                </a:lnTo>
                <a:lnTo>
                  <a:pt x="951" y="1579"/>
                </a:lnTo>
                <a:lnTo>
                  <a:pt x="951" y="1578"/>
                </a:lnTo>
                <a:lnTo>
                  <a:pt x="952" y="1578"/>
                </a:lnTo>
                <a:lnTo>
                  <a:pt x="951" y="1578"/>
                </a:lnTo>
                <a:lnTo>
                  <a:pt x="951" y="1579"/>
                </a:lnTo>
                <a:lnTo>
                  <a:pt x="952" y="1581"/>
                </a:lnTo>
                <a:lnTo>
                  <a:pt x="951" y="1581"/>
                </a:lnTo>
                <a:lnTo>
                  <a:pt x="952" y="1581"/>
                </a:lnTo>
                <a:lnTo>
                  <a:pt x="952" y="1583"/>
                </a:lnTo>
                <a:lnTo>
                  <a:pt x="951" y="1583"/>
                </a:lnTo>
                <a:lnTo>
                  <a:pt x="949" y="1583"/>
                </a:lnTo>
                <a:lnTo>
                  <a:pt x="949" y="1584"/>
                </a:lnTo>
                <a:lnTo>
                  <a:pt x="949" y="1583"/>
                </a:lnTo>
                <a:lnTo>
                  <a:pt x="947" y="1583"/>
                </a:lnTo>
                <a:lnTo>
                  <a:pt x="947" y="1581"/>
                </a:lnTo>
                <a:lnTo>
                  <a:pt x="946" y="1581"/>
                </a:lnTo>
                <a:lnTo>
                  <a:pt x="946" y="1579"/>
                </a:lnTo>
                <a:lnTo>
                  <a:pt x="944" y="1579"/>
                </a:lnTo>
                <a:lnTo>
                  <a:pt x="946" y="1581"/>
                </a:lnTo>
                <a:lnTo>
                  <a:pt x="944" y="1581"/>
                </a:lnTo>
                <a:lnTo>
                  <a:pt x="944" y="1583"/>
                </a:lnTo>
                <a:lnTo>
                  <a:pt x="944" y="1581"/>
                </a:lnTo>
                <a:lnTo>
                  <a:pt x="943" y="1581"/>
                </a:lnTo>
                <a:lnTo>
                  <a:pt x="943" y="1579"/>
                </a:lnTo>
                <a:lnTo>
                  <a:pt x="943" y="1581"/>
                </a:lnTo>
                <a:lnTo>
                  <a:pt x="941" y="1581"/>
                </a:lnTo>
                <a:lnTo>
                  <a:pt x="941" y="1583"/>
                </a:lnTo>
                <a:lnTo>
                  <a:pt x="943" y="1583"/>
                </a:lnTo>
                <a:lnTo>
                  <a:pt x="941" y="1583"/>
                </a:lnTo>
                <a:lnTo>
                  <a:pt x="939" y="1583"/>
                </a:lnTo>
                <a:lnTo>
                  <a:pt x="938" y="1583"/>
                </a:lnTo>
                <a:lnTo>
                  <a:pt x="938" y="1581"/>
                </a:lnTo>
                <a:lnTo>
                  <a:pt x="936" y="1581"/>
                </a:lnTo>
                <a:lnTo>
                  <a:pt x="938" y="1581"/>
                </a:lnTo>
                <a:lnTo>
                  <a:pt x="938" y="1579"/>
                </a:lnTo>
                <a:lnTo>
                  <a:pt x="936" y="1579"/>
                </a:lnTo>
                <a:lnTo>
                  <a:pt x="936" y="1578"/>
                </a:lnTo>
                <a:lnTo>
                  <a:pt x="935" y="1576"/>
                </a:lnTo>
                <a:lnTo>
                  <a:pt x="935" y="1578"/>
                </a:lnTo>
                <a:lnTo>
                  <a:pt x="933" y="1578"/>
                </a:lnTo>
                <a:lnTo>
                  <a:pt x="933" y="1576"/>
                </a:lnTo>
                <a:lnTo>
                  <a:pt x="931" y="1575"/>
                </a:lnTo>
                <a:lnTo>
                  <a:pt x="933" y="1575"/>
                </a:lnTo>
                <a:lnTo>
                  <a:pt x="933" y="1573"/>
                </a:lnTo>
                <a:lnTo>
                  <a:pt x="933" y="1571"/>
                </a:lnTo>
                <a:lnTo>
                  <a:pt x="931" y="1571"/>
                </a:lnTo>
                <a:lnTo>
                  <a:pt x="931" y="1573"/>
                </a:lnTo>
                <a:lnTo>
                  <a:pt x="930" y="1573"/>
                </a:lnTo>
                <a:lnTo>
                  <a:pt x="928" y="1573"/>
                </a:lnTo>
                <a:lnTo>
                  <a:pt x="927" y="1573"/>
                </a:lnTo>
                <a:lnTo>
                  <a:pt x="925" y="1573"/>
                </a:lnTo>
                <a:lnTo>
                  <a:pt x="925" y="1571"/>
                </a:lnTo>
                <a:lnTo>
                  <a:pt x="923" y="1573"/>
                </a:lnTo>
                <a:lnTo>
                  <a:pt x="923" y="1571"/>
                </a:lnTo>
                <a:lnTo>
                  <a:pt x="922" y="1571"/>
                </a:lnTo>
                <a:lnTo>
                  <a:pt x="923" y="1571"/>
                </a:lnTo>
                <a:lnTo>
                  <a:pt x="923" y="1573"/>
                </a:lnTo>
                <a:lnTo>
                  <a:pt x="922" y="1573"/>
                </a:lnTo>
                <a:lnTo>
                  <a:pt x="922" y="1575"/>
                </a:lnTo>
                <a:lnTo>
                  <a:pt x="922" y="1576"/>
                </a:lnTo>
                <a:lnTo>
                  <a:pt x="922" y="1578"/>
                </a:lnTo>
                <a:lnTo>
                  <a:pt x="923" y="1578"/>
                </a:lnTo>
                <a:lnTo>
                  <a:pt x="922" y="1578"/>
                </a:lnTo>
                <a:lnTo>
                  <a:pt x="922" y="1576"/>
                </a:lnTo>
                <a:lnTo>
                  <a:pt x="920" y="1576"/>
                </a:lnTo>
                <a:lnTo>
                  <a:pt x="920" y="1578"/>
                </a:lnTo>
                <a:lnTo>
                  <a:pt x="919" y="1576"/>
                </a:lnTo>
                <a:lnTo>
                  <a:pt x="919" y="1578"/>
                </a:lnTo>
                <a:lnTo>
                  <a:pt x="920" y="1578"/>
                </a:lnTo>
                <a:lnTo>
                  <a:pt x="919" y="1579"/>
                </a:lnTo>
                <a:lnTo>
                  <a:pt x="920" y="1579"/>
                </a:lnTo>
                <a:lnTo>
                  <a:pt x="919" y="1579"/>
                </a:lnTo>
                <a:lnTo>
                  <a:pt x="919" y="1581"/>
                </a:lnTo>
                <a:lnTo>
                  <a:pt x="920" y="1581"/>
                </a:lnTo>
                <a:lnTo>
                  <a:pt x="920" y="1583"/>
                </a:lnTo>
                <a:lnTo>
                  <a:pt x="919" y="1583"/>
                </a:lnTo>
                <a:lnTo>
                  <a:pt x="919" y="1581"/>
                </a:lnTo>
                <a:lnTo>
                  <a:pt x="917" y="1583"/>
                </a:lnTo>
                <a:lnTo>
                  <a:pt x="919" y="1583"/>
                </a:lnTo>
                <a:lnTo>
                  <a:pt x="917" y="1583"/>
                </a:lnTo>
                <a:lnTo>
                  <a:pt x="915" y="1583"/>
                </a:lnTo>
                <a:lnTo>
                  <a:pt x="917" y="1583"/>
                </a:lnTo>
                <a:lnTo>
                  <a:pt x="917" y="1581"/>
                </a:lnTo>
                <a:lnTo>
                  <a:pt x="915" y="1581"/>
                </a:lnTo>
                <a:lnTo>
                  <a:pt x="915" y="1583"/>
                </a:lnTo>
                <a:lnTo>
                  <a:pt x="914" y="1583"/>
                </a:lnTo>
                <a:lnTo>
                  <a:pt x="912" y="1583"/>
                </a:lnTo>
                <a:lnTo>
                  <a:pt x="912" y="1581"/>
                </a:lnTo>
                <a:lnTo>
                  <a:pt x="912" y="1579"/>
                </a:lnTo>
                <a:lnTo>
                  <a:pt x="911" y="1579"/>
                </a:lnTo>
                <a:lnTo>
                  <a:pt x="912" y="1579"/>
                </a:lnTo>
                <a:lnTo>
                  <a:pt x="911" y="1579"/>
                </a:lnTo>
                <a:lnTo>
                  <a:pt x="909" y="1579"/>
                </a:lnTo>
                <a:lnTo>
                  <a:pt x="909" y="1581"/>
                </a:lnTo>
                <a:lnTo>
                  <a:pt x="909" y="1579"/>
                </a:lnTo>
                <a:lnTo>
                  <a:pt x="907" y="1579"/>
                </a:lnTo>
                <a:lnTo>
                  <a:pt x="906" y="1579"/>
                </a:lnTo>
                <a:lnTo>
                  <a:pt x="904" y="1579"/>
                </a:lnTo>
                <a:lnTo>
                  <a:pt x="906" y="1581"/>
                </a:lnTo>
                <a:lnTo>
                  <a:pt x="907" y="1581"/>
                </a:lnTo>
                <a:lnTo>
                  <a:pt x="907" y="1583"/>
                </a:lnTo>
                <a:lnTo>
                  <a:pt x="906" y="1583"/>
                </a:lnTo>
                <a:lnTo>
                  <a:pt x="904" y="1583"/>
                </a:lnTo>
                <a:lnTo>
                  <a:pt x="904" y="1581"/>
                </a:lnTo>
                <a:lnTo>
                  <a:pt x="903" y="1581"/>
                </a:lnTo>
                <a:lnTo>
                  <a:pt x="904" y="1581"/>
                </a:lnTo>
                <a:lnTo>
                  <a:pt x="904" y="1583"/>
                </a:lnTo>
                <a:lnTo>
                  <a:pt x="903" y="1583"/>
                </a:lnTo>
                <a:lnTo>
                  <a:pt x="903" y="1581"/>
                </a:lnTo>
                <a:lnTo>
                  <a:pt x="901" y="1581"/>
                </a:lnTo>
                <a:lnTo>
                  <a:pt x="899" y="1581"/>
                </a:lnTo>
                <a:lnTo>
                  <a:pt x="899" y="1579"/>
                </a:lnTo>
                <a:lnTo>
                  <a:pt x="898" y="1581"/>
                </a:lnTo>
                <a:lnTo>
                  <a:pt x="898" y="1579"/>
                </a:lnTo>
                <a:lnTo>
                  <a:pt x="896" y="1579"/>
                </a:lnTo>
                <a:lnTo>
                  <a:pt x="896" y="1578"/>
                </a:lnTo>
                <a:lnTo>
                  <a:pt x="896" y="1576"/>
                </a:lnTo>
                <a:lnTo>
                  <a:pt x="895" y="1576"/>
                </a:lnTo>
                <a:lnTo>
                  <a:pt x="895" y="1575"/>
                </a:lnTo>
                <a:lnTo>
                  <a:pt x="896" y="1575"/>
                </a:lnTo>
                <a:lnTo>
                  <a:pt x="895" y="1575"/>
                </a:lnTo>
                <a:lnTo>
                  <a:pt x="895" y="1576"/>
                </a:lnTo>
                <a:lnTo>
                  <a:pt x="895" y="1575"/>
                </a:lnTo>
                <a:lnTo>
                  <a:pt x="893" y="1575"/>
                </a:lnTo>
                <a:lnTo>
                  <a:pt x="895" y="1575"/>
                </a:lnTo>
                <a:lnTo>
                  <a:pt x="895" y="1573"/>
                </a:lnTo>
                <a:lnTo>
                  <a:pt x="896" y="1575"/>
                </a:lnTo>
                <a:lnTo>
                  <a:pt x="896" y="1573"/>
                </a:lnTo>
                <a:lnTo>
                  <a:pt x="895" y="1573"/>
                </a:lnTo>
                <a:lnTo>
                  <a:pt x="893" y="1571"/>
                </a:lnTo>
                <a:lnTo>
                  <a:pt x="895" y="1571"/>
                </a:lnTo>
                <a:lnTo>
                  <a:pt x="893" y="1571"/>
                </a:lnTo>
                <a:lnTo>
                  <a:pt x="893" y="1570"/>
                </a:lnTo>
                <a:lnTo>
                  <a:pt x="893" y="1568"/>
                </a:lnTo>
                <a:lnTo>
                  <a:pt x="893" y="1570"/>
                </a:lnTo>
                <a:lnTo>
                  <a:pt x="891" y="1570"/>
                </a:lnTo>
                <a:lnTo>
                  <a:pt x="891" y="1568"/>
                </a:lnTo>
                <a:lnTo>
                  <a:pt x="890" y="1568"/>
                </a:lnTo>
                <a:lnTo>
                  <a:pt x="890" y="1567"/>
                </a:lnTo>
                <a:lnTo>
                  <a:pt x="891" y="1567"/>
                </a:lnTo>
                <a:lnTo>
                  <a:pt x="891" y="1565"/>
                </a:lnTo>
                <a:lnTo>
                  <a:pt x="890" y="1565"/>
                </a:lnTo>
                <a:lnTo>
                  <a:pt x="890" y="1563"/>
                </a:lnTo>
                <a:lnTo>
                  <a:pt x="888" y="1563"/>
                </a:lnTo>
                <a:lnTo>
                  <a:pt x="888" y="1562"/>
                </a:lnTo>
                <a:lnTo>
                  <a:pt x="888" y="1560"/>
                </a:lnTo>
                <a:lnTo>
                  <a:pt x="887" y="1560"/>
                </a:lnTo>
                <a:lnTo>
                  <a:pt x="887" y="1559"/>
                </a:lnTo>
                <a:lnTo>
                  <a:pt x="887" y="1560"/>
                </a:lnTo>
                <a:lnTo>
                  <a:pt x="885" y="1560"/>
                </a:lnTo>
                <a:lnTo>
                  <a:pt x="885" y="1559"/>
                </a:lnTo>
                <a:lnTo>
                  <a:pt x="885" y="1560"/>
                </a:lnTo>
                <a:lnTo>
                  <a:pt x="885" y="1562"/>
                </a:lnTo>
                <a:lnTo>
                  <a:pt x="883" y="1562"/>
                </a:lnTo>
                <a:lnTo>
                  <a:pt x="883" y="1563"/>
                </a:lnTo>
                <a:lnTo>
                  <a:pt x="883" y="1562"/>
                </a:lnTo>
                <a:lnTo>
                  <a:pt x="882" y="1562"/>
                </a:lnTo>
                <a:lnTo>
                  <a:pt x="882" y="1560"/>
                </a:lnTo>
                <a:lnTo>
                  <a:pt x="883" y="1560"/>
                </a:lnTo>
                <a:lnTo>
                  <a:pt x="883" y="1559"/>
                </a:lnTo>
                <a:lnTo>
                  <a:pt x="882" y="1559"/>
                </a:lnTo>
                <a:lnTo>
                  <a:pt x="882" y="1557"/>
                </a:lnTo>
                <a:lnTo>
                  <a:pt x="883" y="1557"/>
                </a:lnTo>
                <a:lnTo>
                  <a:pt x="882" y="1557"/>
                </a:lnTo>
                <a:lnTo>
                  <a:pt x="880" y="1557"/>
                </a:lnTo>
                <a:lnTo>
                  <a:pt x="880" y="1555"/>
                </a:lnTo>
                <a:lnTo>
                  <a:pt x="882" y="1555"/>
                </a:lnTo>
                <a:lnTo>
                  <a:pt x="880" y="1555"/>
                </a:lnTo>
                <a:lnTo>
                  <a:pt x="880" y="1554"/>
                </a:lnTo>
                <a:lnTo>
                  <a:pt x="880" y="1552"/>
                </a:lnTo>
                <a:lnTo>
                  <a:pt x="880" y="1551"/>
                </a:lnTo>
                <a:lnTo>
                  <a:pt x="879" y="1551"/>
                </a:lnTo>
                <a:lnTo>
                  <a:pt x="879" y="1552"/>
                </a:lnTo>
                <a:lnTo>
                  <a:pt x="877" y="1552"/>
                </a:lnTo>
                <a:lnTo>
                  <a:pt x="879" y="1552"/>
                </a:lnTo>
                <a:lnTo>
                  <a:pt x="877" y="1552"/>
                </a:lnTo>
                <a:lnTo>
                  <a:pt x="877" y="1551"/>
                </a:lnTo>
                <a:lnTo>
                  <a:pt x="877" y="1549"/>
                </a:lnTo>
                <a:lnTo>
                  <a:pt x="877" y="1547"/>
                </a:lnTo>
                <a:lnTo>
                  <a:pt x="879" y="1547"/>
                </a:lnTo>
                <a:lnTo>
                  <a:pt x="879" y="1546"/>
                </a:lnTo>
                <a:lnTo>
                  <a:pt x="880" y="1546"/>
                </a:lnTo>
                <a:lnTo>
                  <a:pt x="880" y="1544"/>
                </a:lnTo>
                <a:lnTo>
                  <a:pt x="879" y="1544"/>
                </a:lnTo>
                <a:lnTo>
                  <a:pt x="879" y="1543"/>
                </a:lnTo>
                <a:lnTo>
                  <a:pt x="879" y="1544"/>
                </a:lnTo>
                <a:lnTo>
                  <a:pt x="877" y="1544"/>
                </a:lnTo>
                <a:lnTo>
                  <a:pt x="877" y="1543"/>
                </a:lnTo>
                <a:lnTo>
                  <a:pt x="875" y="1543"/>
                </a:lnTo>
                <a:lnTo>
                  <a:pt x="874" y="1543"/>
                </a:lnTo>
                <a:lnTo>
                  <a:pt x="874" y="1544"/>
                </a:lnTo>
                <a:lnTo>
                  <a:pt x="872" y="1544"/>
                </a:lnTo>
                <a:lnTo>
                  <a:pt x="872" y="1546"/>
                </a:lnTo>
                <a:lnTo>
                  <a:pt x="871" y="1546"/>
                </a:lnTo>
                <a:lnTo>
                  <a:pt x="871" y="1544"/>
                </a:lnTo>
                <a:lnTo>
                  <a:pt x="871" y="1543"/>
                </a:lnTo>
                <a:lnTo>
                  <a:pt x="869" y="1543"/>
                </a:lnTo>
                <a:lnTo>
                  <a:pt x="869" y="1541"/>
                </a:lnTo>
                <a:lnTo>
                  <a:pt x="869" y="1539"/>
                </a:lnTo>
                <a:lnTo>
                  <a:pt x="869" y="1538"/>
                </a:lnTo>
                <a:lnTo>
                  <a:pt x="869" y="1536"/>
                </a:lnTo>
                <a:lnTo>
                  <a:pt x="871" y="1536"/>
                </a:lnTo>
                <a:lnTo>
                  <a:pt x="871" y="1535"/>
                </a:lnTo>
                <a:lnTo>
                  <a:pt x="869" y="1535"/>
                </a:lnTo>
                <a:lnTo>
                  <a:pt x="867" y="1535"/>
                </a:lnTo>
                <a:lnTo>
                  <a:pt x="867" y="1536"/>
                </a:lnTo>
                <a:lnTo>
                  <a:pt x="867" y="1538"/>
                </a:lnTo>
                <a:lnTo>
                  <a:pt x="867" y="1539"/>
                </a:lnTo>
                <a:lnTo>
                  <a:pt x="867" y="1541"/>
                </a:lnTo>
                <a:lnTo>
                  <a:pt x="866" y="1541"/>
                </a:lnTo>
                <a:lnTo>
                  <a:pt x="864" y="1541"/>
                </a:lnTo>
                <a:lnTo>
                  <a:pt x="866" y="1539"/>
                </a:lnTo>
                <a:lnTo>
                  <a:pt x="864" y="1539"/>
                </a:lnTo>
                <a:lnTo>
                  <a:pt x="864" y="1538"/>
                </a:lnTo>
                <a:lnTo>
                  <a:pt x="863" y="1538"/>
                </a:lnTo>
                <a:lnTo>
                  <a:pt x="863" y="1536"/>
                </a:lnTo>
                <a:lnTo>
                  <a:pt x="861" y="1536"/>
                </a:lnTo>
                <a:lnTo>
                  <a:pt x="861" y="1535"/>
                </a:lnTo>
                <a:lnTo>
                  <a:pt x="859" y="1533"/>
                </a:lnTo>
                <a:lnTo>
                  <a:pt x="859" y="1531"/>
                </a:lnTo>
                <a:lnTo>
                  <a:pt x="859" y="1530"/>
                </a:lnTo>
                <a:lnTo>
                  <a:pt x="858" y="1530"/>
                </a:lnTo>
                <a:lnTo>
                  <a:pt x="859" y="1530"/>
                </a:lnTo>
                <a:lnTo>
                  <a:pt x="859" y="1528"/>
                </a:lnTo>
                <a:lnTo>
                  <a:pt x="859" y="1527"/>
                </a:lnTo>
                <a:lnTo>
                  <a:pt x="861" y="1527"/>
                </a:lnTo>
                <a:lnTo>
                  <a:pt x="861" y="1525"/>
                </a:lnTo>
                <a:lnTo>
                  <a:pt x="859" y="1525"/>
                </a:lnTo>
                <a:lnTo>
                  <a:pt x="859" y="1523"/>
                </a:lnTo>
                <a:lnTo>
                  <a:pt x="858" y="1523"/>
                </a:lnTo>
                <a:lnTo>
                  <a:pt x="858" y="1522"/>
                </a:lnTo>
                <a:lnTo>
                  <a:pt x="858" y="1520"/>
                </a:lnTo>
                <a:lnTo>
                  <a:pt x="858" y="1519"/>
                </a:lnTo>
                <a:lnTo>
                  <a:pt x="858" y="1517"/>
                </a:lnTo>
                <a:lnTo>
                  <a:pt x="858" y="1515"/>
                </a:lnTo>
                <a:lnTo>
                  <a:pt x="858" y="1517"/>
                </a:lnTo>
                <a:lnTo>
                  <a:pt x="856" y="1517"/>
                </a:lnTo>
                <a:lnTo>
                  <a:pt x="856" y="1515"/>
                </a:lnTo>
                <a:lnTo>
                  <a:pt x="858" y="1515"/>
                </a:lnTo>
                <a:lnTo>
                  <a:pt x="858" y="1514"/>
                </a:lnTo>
                <a:lnTo>
                  <a:pt x="856" y="1512"/>
                </a:lnTo>
                <a:lnTo>
                  <a:pt x="856" y="1511"/>
                </a:lnTo>
                <a:lnTo>
                  <a:pt x="855" y="1511"/>
                </a:lnTo>
                <a:lnTo>
                  <a:pt x="855" y="1509"/>
                </a:lnTo>
                <a:lnTo>
                  <a:pt x="853" y="1509"/>
                </a:lnTo>
                <a:lnTo>
                  <a:pt x="853" y="1507"/>
                </a:lnTo>
                <a:lnTo>
                  <a:pt x="853" y="1506"/>
                </a:lnTo>
                <a:lnTo>
                  <a:pt x="851" y="1506"/>
                </a:lnTo>
                <a:lnTo>
                  <a:pt x="853" y="1506"/>
                </a:lnTo>
                <a:lnTo>
                  <a:pt x="853" y="1507"/>
                </a:lnTo>
                <a:lnTo>
                  <a:pt x="853" y="1509"/>
                </a:lnTo>
                <a:lnTo>
                  <a:pt x="853" y="1511"/>
                </a:lnTo>
                <a:lnTo>
                  <a:pt x="853" y="1512"/>
                </a:lnTo>
                <a:lnTo>
                  <a:pt x="853" y="1514"/>
                </a:lnTo>
                <a:lnTo>
                  <a:pt x="855" y="1514"/>
                </a:lnTo>
                <a:lnTo>
                  <a:pt x="853" y="1514"/>
                </a:lnTo>
                <a:lnTo>
                  <a:pt x="851" y="1512"/>
                </a:lnTo>
                <a:lnTo>
                  <a:pt x="853" y="1512"/>
                </a:lnTo>
                <a:lnTo>
                  <a:pt x="851" y="1512"/>
                </a:lnTo>
                <a:lnTo>
                  <a:pt x="851" y="1511"/>
                </a:lnTo>
                <a:lnTo>
                  <a:pt x="850" y="1511"/>
                </a:lnTo>
                <a:lnTo>
                  <a:pt x="848" y="1511"/>
                </a:lnTo>
                <a:lnTo>
                  <a:pt x="847" y="1511"/>
                </a:lnTo>
                <a:lnTo>
                  <a:pt x="847" y="1509"/>
                </a:lnTo>
                <a:lnTo>
                  <a:pt x="845" y="1509"/>
                </a:lnTo>
                <a:lnTo>
                  <a:pt x="845" y="1507"/>
                </a:lnTo>
                <a:lnTo>
                  <a:pt x="843" y="1507"/>
                </a:lnTo>
                <a:lnTo>
                  <a:pt x="842" y="1506"/>
                </a:lnTo>
                <a:lnTo>
                  <a:pt x="842" y="1504"/>
                </a:lnTo>
                <a:lnTo>
                  <a:pt x="842" y="1503"/>
                </a:lnTo>
                <a:lnTo>
                  <a:pt x="843" y="1503"/>
                </a:lnTo>
                <a:lnTo>
                  <a:pt x="842" y="1503"/>
                </a:lnTo>
                <a:lnTo>
                  <a:pt x="842" y="1501"/>
                </a:lnTo>
                <a:lnTo>
                  <a:pt x="842" y="1499"/>
                </a:lnTo>
                <a:lnTo>
                  <a:pt x="842" y="1498"/>
                </a:lnTo>
                <a:lnTo>
                  <a:pt x="840" y="1498"/>
                </a:lnTo>
                <a:lnTo>
                  <a:pt x="840" y="1499"/>
                </a:lnTo>
                <a:lnTo>
                  <a:pt x="839" y="1499"/>
                </a:lnTo>
                <a:lnTo>
                  <a:pt x="839" y="1498"/>
                </a:lnTo>
                <a:lnTo>
                  <a:pt x="837" y="1498"/>
                </a:lnTo>
                <a:lnTo>
                  <a:pt x="835" y="1498"/>
                </a:lnTo>
                <a:lnTo>
                  <a:pt x="835" y="1496"/>
                </a:lnTo>
                <a:lnTo>
                  <a:pt x="837" y="1496"/>
                </a:lnTo>
                <a:lnTo>
                  <a:pt x="839" y="1496"/>
                </a:lnTo>
                <a:lnTo>
                  <a:pt x="840" y="1496"/>
                </a:lnTo>
                <a:lnTo>
                  <a:pt x="840" y="1495"/>
                </a:lnTo>
                <a:lnTo>
                  <a:pt x="839" y="1495"/>
                </a:lnTo>
                <a:lnTo>
                  <a:pt x="837" y="1496"/>
                </a:lnTo>
                <a:lnTo>
                  <a:pt x="835" y="1496"/>
                </a:lnTo>
                <a:lnTo>
                  <a:pt x="835" y="1495"/>
                </a:lnTo>
                <a:lnTo>
                  <a:pt x="835" y="1496"/>
                </a:lnTo>
                <a:lnTo>
                  <a:pt x="834" y="1496"/>
                </a:lnTo>
                <a:lnTo>
                  <a:pt x="834" y="1495"/>
                </a:lnTo>
                <a:lnTo>
                  <a:pt x="835" y="1495"/>
                </a:lnTo>
                <a:lnTo>
                  <a:pt x="837" y="1493"/>
                </a:lnTo>
                <a:lnTo>
                  <a:pt x="835" y="1493"/>
                </a:lnTo>
                <a:lnTo>
                  <a:pt x="835" y="1495"/>
                </a:lnTo>
                <a:lnTo>
                  <a:pt x="834" y="1495"/>
                </a:lnTo>
                <a:lnTo>
                  <a:pt x="832" y="1495"/>
                </a:lnTo>
                <a:lnTo>
                  <a:pt x="831" y="1495"/>
                </a:lnTo>
                <a:lnTo>
                  <a:pt x="829" y="1495"/>
                </a:lnTo>
                <a:lnTo>
                  <a:pt x="827" y="1495"/>
                </a:lnTo>
                <a:lnTo>
                  <a:pt x="827" y="1493"/>
                </a:lnTo>
                <a:lnTo>
                  <a:pt x="826" y="1493"/>
                </a:lnTo>
                <a:lnTo>
                  <a:pt x="826" y="1491"/>
                </a:lnTo>
                <a:lnTo>
                  <a:pt x="827" y="1491"/>
                </a:lnTo>
                <a:lnTo>
                  <a:pt x="826" y="1491"/>
                </a:lnTo>
                <a:lnTo>
                  <a:pt x="826" y="1490"/>
                </a:lnTo>
                <a:lnTo>
                  <a:pt x="824" y="1490"/>
                </a:lnTo>
                <a:lnTo>
                  <a:pt x="826" y="1488"/>
                </a:lnTo>
                <a:lnTo>
                  <a:pt x="826" y="1487"/>
                </a:lnTo>
                <a:lnTo>
                  <a:pt x="826" y="1485"/>
                </a:lnTo>
                <a:lnTo>
                  <a:pt x="827" y="1485"/>
                </a:lnTo>
                <a:lnTo>
                  <a:pt x="827" y="1483"/>
                </a:lnTo>
                <a:lnTo>
                  <a:pt x="826" y="1483"/>
                </a:lnTo>
                <a:lnTo>
                  <a:pt x="824" y="1483"/>
                </a:lnTo>
                <a:lnTo>
                  <a:pt x="823" y="1483"/>
                </a:lnTo>
                <a:lnTo>
                  <a:pt x="823" y="1485"/>
                </a:lnTo>
                <a:lnTo>
                  <a:pt x="821" y="1485"/>
                </a:lnTo>
                <a:lnTo>
                  <a:pt x="821" y="1483"/>
                </a:lnTo>
                <a:lnTo>
                  <a:pt x="819" y="1483"/>
                </a:lnTo>
                <a:lnTo>
                  <a:pt x="818" y="1483"/>
                </a:lnTo>
                <a:lnTo>
                  <a:pt x="816" y="1483"/>
                </a:lnTo>
                <a:lnTo>
                  <a:pt x="816" y="1485"/>
                </a:lnTo>
                <a:lnTo>
                  <a:pt x="816" y="1483"/>
                </a:lnTo>
                <a:lnTo>
                  <a:pt x="816" y="1485"/>
                </a:lnTo>
                <a:lnTo>
                  <a:pt x="816" y="1483"/>
                </a:lnTo>
                <a:lnTo>
                  <a:pt x="815" y="1483"/>
                </a:lnTo>
                <a:lnTo>
                  <a:pt x="815" y="1485"/>
                </a:lnTo>
                <a:lnTo>
                  <a:pt x="815" y="1483"/>
                </a:lnTo>
                <a:lnTo>
                  <a:pt x="813" y="1483"/>
                </a:lnTo>
                <a:lnTo>
                  <a:pt x="813" y="1482"/>
                </a:lnTo>
                <a:lnTo>
                  <a:pt x="813" y="1480"/>
                </a:lnTo>
                <a:lnTo>
                  <a:pt x="811" y="1480"/>
                </a:lnTo>
                <a:lnTo>
                  <a:pt x="811" y="1482"/>
                </a:lnTo>
                <a:lnTo>
                  <a:pt x="811" y="1483"/>
                </a:lnTo>
                <a:lnTo>
                  <a:pt x="810" y="1483"/>
                </a:lnTo>
                <a:lnTo>
                  <a:pt x="810" y="1482"/>
                </a:lnTo>
                <a:lnTo>
                  <a:pt x="810" y="1483"/>
                </a:lnTo>
                <a:lnTo>
                  <a:pt x="808" y="1483"/>
                </a:lnTo>
                <a:lnTo>
                  <a:pt x="808" y="1482"/>
                </a:lnTo>
                <a:lnTo>
                  <a:pt x="808" y="1483"/>
                </a:lnTo>
                <a:lnTo>
                  <a:pt x="808" y="1482"/>
                </a:lnTo>
                <a:lnTo>
                  <a:pt x="808" y="1483"/>
                </a:lnTo>
                <a:lnTo>
                  <a:pt x="807" y="1483"/>
                </a:lnTo>
                <a:lnTo>
                  <a:pt x="807" y="1482"/>
                </a:lnTo>
                <a:lnTo>
                  <a:pt x="805" y="1482"/>
                </a:lnTo>
                <a:lnTo>
                  <a:pt x="803" y="1482"/>
                </a:lnTo>
                <a:lnTo>
                  <a:pt x="805" y="1482"/>
                </a:lnTo>
                <a:lnTo>
                  <a:pt x="805" y="1480"/>
                </a:lnTo>
                <a:lnTo>
                  <a:pt x="803" y="1480"/>
                </a:lnTo>
                <a:lnTo>
                  <a:pt x="802" y="1480"/>
                </a:lnTo>
                <a:lnTo>
                  <a:pt x="802" y="1479"/>
                </a:lnTo>
                <a:lnTo>
                  <a:pt x="802" y="1477"/>
                </a:lnTo>
                <a:lnTo>
                  <a:pt x="802" y="1479"/>
                </a:lnTo>
                <a:lnTo>
                  <a:pt x="800" y="1479"/>
                </a:lnTo>
                <a:lnTo>
                  <a:pt x="800" y="1477"/>
                </a:lnTo>
                <a:lnTo>
                  <a:pt x="799" y="1477"/>
                </a:lnTo>
                <a:lnTo>
                  <a:pt x="799" y="1475"/>
                </a:lnTo>
                <a:lnTo>
                  <a:pt x="797" y="1475"/>
                </a:lnTo>
                <a:lnTo>
                  <a:pt x="797" y="1474"/>
                </a:lnTo>
                <a:lnTo>
                  <a:pt x="795" y="1474"/>
                </a:lnTo>
                <a:lnTo>
                  <a:pt x="797" y="1474"/>
                </a:lnTo>
                <a:lnTo>
                  <a:pt x="797" y="1472"/>
                </a:lnTo>
                <a:lnTo>
                  <a:pt x="795" y="1472"/>
                </a:lnTo>
                <a:lnTo>
                  <a:pt x="795" y="1471"/>
                </a:lnTo>
                <a:lnTo>
                  <a:pt x="795" y="1469"/>
                </a:lnTo>
                <a:lnTo>
                  <a:pt x="794" y="1469"/>
                </a:lnTo>
                <a:lnTo>
                  <a:pt x="794" y="1467"/>
                </a:lnTo>
                <a:lnTo>
                  <a:pt x="794" y="1466"/>
                </a:lnTo>
                <a:lnTo>
                  <a:pt x="792" y="1466"/>
                </a:lnTo>
                <a:lnTo>
                  <a:pt x="792" y="1464"/>
                </a:lnTo>
                <a:lnTo>
                  <a:pt x="791" y="1464"/>
                </a:lnTo>
                <a:lnTo>
                  <a:pt x="791" y="1463"/>
                </a:lnTo>
                <a:lnTo>
                  <a:pt x="791" y="1464"/>
                </a:lnTo>
                <a:lnTo>
                  <a:pt x="789" y="1464"/>
                </a:lnTo>
                <a:lnTo>
                  <a:pt x="789" y="1463"/>
                </a:lnTo>
                <a:lnTo>
                  <a:pt x="787" y="1461"/>
                </a:lnTo>
                <a:lnTo>
                  <a:pt x="787" y="1459"/>
                </a:lnTo>
                <a:lnTo>
                  <a:pt x="786" y="1459"/>
                </a:lnTo>
                <a:lnTo>
                  <a:pt x="786" y="1458"/>
                </a:lnTo>
                <a:lnTo>
                  <a:pt x="784" y="1458"/>
                </a:lnTo>
                <a:lnTo>
                  <a:pt x="784" y="1456"/>
                </a:lnTo>
                <a:lnTo>
                  <a:pt x="784" y="1455"/>
                </a:lnTo>
                <a:lnTo>
                  <a:pt x="784" y="1456"/>
                </a:lnTo>
                <a:lnTo>
                  <a:pt x="783" y="1456"/>
                </a:lnTo>
                <a:lnTo>
                  <a:pt x="783" y="1455"/>
                </a:lnTo>
                <a:lnTo>
                  <a:pt x="781" y="1455"/>
                </a:lnTo>
                <a:lnTo>
                  <a:pt x="781" y="1453"/>
                </a:lnTo>
                <a:lnTo>
                  <a:pt x="779" y="1453"/>
                </a:lnTo>
                <a:lnTo>
                  <a:pt x="779" y="1451"/>
                </a:lnTo>
                <a:lnTo>
                  <a:pt x="781" y="1451"/>
                </a:lnTo>
                <a:lnTo>
                  <a:pt x="779" y="1451"/>
                </a:lnTo>
                <a:lnTo>
                  <a:pt x="778" y="1451"/>
                </a:lnTo>
                <a:lnTo>
                  <a:pt x="778" y="1450"/>
                </a:lnTo>
                <a:lnTo>
                  <a:pt x="778" y="1448"/>
                </a:lnTo>
                <a:lnTo>
                  <a:pt x="776" y="1448"/>
                </a:lnTo>
                <a:lnTo>
                  <a:pt x="776" y="1450"/>
                </a:lnTo>
                <a:lnTo>
                  <a:pt x="778" y="1450"/>
                </a:lnTo>
                <a:lnTo>
                  <a:pt x="778" y="1451"/>
                </a:lnTo>
                <a:lnTo>
                  <a:pt x="776" y="1451"/>
                </a:lnTo>
                <a:lnTo>
                  <a:pt x="776" y="1450"/>
                </a:lnTo>
                <a:lnTo>
                  <a:pt x="775" y="1450"/>
                </a:lnTo>
                <a:lnTo>
                  <a:pt x="776" y="1450"/>
                </a:lnTo>
                <a:lnTo>
                  <a:pt x="776" y="1448"/>
                </a:lnTo>
                <a:lnTo>
                  <a:pt x="776" y="1447"/>
                </a:lnTo>
                <a:lnTo>
                  <a:pt x="775" y="1447"/>
                </a:lnTo>
                <a:lnTo>
                  <a:pt x="773" y="1447"/>
                </a:lnTo>
                <a:lnTo>
                  <a:pt x="773" y="1445"/>
                </a:lnTo>
                <a:lnTo>
                  <a:pt x="773" y="1443"/>
                </a:lnTo>
                <a:lnTo>
                  <a:pt x="775" y="1443"/>
                </a:lnTo>
                <a:lnTo>
                  <a:pt x="775" y="1442"/>
                </a:lnTo>
                <a:lnTo>
                  <a:pt x="776" y="1440"/>
                </a:lnTo>
                <a:lnTo>
                  <a:pt x="776" y="1439"/>
                </a:lnTo>
                <a:lnTo>
                  <a:pt x="775" y="1439"/>
                </a:lnTo>
                <a:lnTo>
                  <a:pt x="775" y="1440"/>
                </a:lnTo>
                <a:lnTo>
                  <a:pt x="775" y="1442"/>
                </a:lnTo>
                <a:lnTo>
                  <a:pt x="773" y="1442"/>
                </a:lnTo>
                <a:lnTo>
                  <a:pt x="771" y="1442"/>
                </a:lnTo>
                <a:lnTo>
                  <a:pt x="771" y="1440"/>
                </a:lnTo>
                <a:lnTo>
                  <a:pt x="771" y="1439"/>
                </a:lnTo>
                <a:lnTo>
                  <a:pt x="773" y="1439"/>
                </a:lnTo>
                <a:lnTo>
                  <a:pt x="773" y="1437"/>
                </a:lnTo>
                <a:lnTo>
                  <a:pt x="771" y="1437"/>
                </a:lnTo>
                <a:lnTo>
                  <a:pt x="771" y="1435"/>
                </a:lnTo>
                <a:lnTo>
                  <a:pt x="773" y="1435"/>
                </a:lnTo>
                <a:lnTo>
                  <a:pt x="773" y="1434"/>
                </a:lnTo>
                <a:lnTo>
                  <a:pt x="773" y="1432"/>
                </a:lnTo>
                <a:lnTo>
                  <a:pt x="773" y="1434"/>
                </a:lnTo>
                <a:lnTo>
                  <a:pt x="771" y="1434"/>
                </a:lnTo>
                <a:lnTo>
                  <a:pt x="771" y="1435"/>
                </a:lnTo>
                <a:lnTo>
                  <a:pt x="771" y="1437"/>
                </a:lnTo>
                <a:lnTo>
                  <a:pt x="770" y="1437"/>
                </a:lnTo>
                <a:lnTo>
                  <a:pt x="770" y="1439"/>
                </a:lnTo>
                <a:lnTo>
                  <a:pt x="768" y="1437"/>
                </a:lnTo>
                <a:lnTo>
                  <a:pt x="770" y="1437"/>
                </a:lnTo>
                <a:lnTo>
                  <a:pt x="770" y="1435"/>
                </a:lnTo>
                <a:lnTo>
                  <a:pt x="768" y="1435"/>
                </a:lnTo>
                <a:lnTo>
                  <a:pt x="770" y="1435"/>
                </a:lnTo>
                <a:lnTo>
                  <a:pt x="770" y="1434"/>
                </a:lnTo>
                <a:lnTo>
                  <a:pt x="771" y="1434"/>
                </a:lnTo>
                <a:lnTo>
                  <a:pt x="771" y="1432"/>
                </a:lnTo>
                <a:lnTo>
                  <a:pt x="771" y="1431"/>
                </a:lnTo>
                <a:lnTo>
                  <a:pt x="771" y="1432"/>
                </a:lnTo>
                <a:lnTo>
                  <a:pt x="771" y="1431"/>
                </a:lnTo>
                <a:lnTo>
                  <a:pt x="771" y="1429"/>
                </a:lnTo>
                <a:lnTo>
                  <a:pt x="773" y="1429"/>
                </a:lnTo>
                <a:lnTo>
                  <a:pt x="773" y="1427"/>
                </a:lnTo>
                <a:lnTo>
                  <a:pt x="775" y="1426"/>
                </a:lnTo>
                <a:lnTo>
                  <a:pt x="775" y="1424"/>
                </a:lnTo>
                <a:lnTo>
                  <a:pt x="776" y="1424"/>
                </a:lnTo>
                <a:lnTo>
                  <a:pt x="776" y="1423"/>
                </a:lnTo>
                <a:lnTo>
                  <a:pt x="776" y="1424"/>
                </a:lnTo>
                <a:lnTo>
                  <a:pt x="778" y="1424"/>
                </a:lnTo>
                <a:lnTo>
                  <a:pt x="778" y="1426"/>
                </a:lnTo>
                <a:lnTo>
                  <a:pt x="776" y="1426"/>
                </a:lnTo>
                <a:lnTo>
                  <a:pt x="776" y="1427"/>
                </a:lnTo>
                <a:lnTo>
                  <a:pt x="776" y="1429"/>
                </a:lnTo>
                <a:lnTo>
                  <a:pt x="775" y="1429"/>
                </a:lnTo>
                <a:lnTo>
                  <a:pt x="773" y="1429"/>
                </a:lnTo>
                <a:lnTo>
                  <a:pt x="773" y="1431"/>
                </a:lnTo>
                <a:lnTo>
                  <a:pt x="775" y="1431"/>
                </a:lnTo>
                <a:lnTo>
                  <a:pt x="775" y="1429"/>
                </a:lnTo>
                <a:lnTo>
                  <a:pt x="776" y="1429"/>
                </a:lnTo>
                <a:lnTo>
                  <a:pt x="776" y="1427"/>
                </a:lnTo>
                <a:lnTo>
                  <a:pt x="778" y="1427"/>
                </a:lnTo>
                <a:lnTo>
                  <a:pt x="778" y="1426"/>
                </a:lnTo>
                <a:lnTo>
                  <a:pt x="779" y="1426"/>
                </a:lnTo>
                <a:lnTo>
                  <a:pt x="779" y="1424"/>
                </a:lnTo>
                <a:lnTo>
                  <a:pt x="781" y="1424"/>
                </a:lnTo>
                <a:lnTo>
                  <a:pt x="781" y="1423"/>
                </a:lnTo>
                <a:lnTo>
                  <a:pt x="783" y="1423"/>
                </a:lnTo>
                <a:lnTo>
                  <a:pt x="784" y="1421"/>
                </a:lnTo>
                <a:lnTo>
                  <a:pt x="786" y="1421"/>
                </a:lnTo>
                <a:lnTo>
                  <a:pt x="786" y="1423"/>
                </a:lnTo>
                <a:lnTo>
                  <a:pt x="787" y="1423"/>
                </a:lnTo>
                <a:lnTo>
                  <a:pt x="789" y="1423"/>
                </a:lnTo>
                <a:lnTo>
                  <a:pt x="791" y="1423"/>
                </a:lnTo>
                <a:lnTo>
                  <a:pt x="792" y="1423"/>
                </a:lnTo>
                <a:lnTo>
                  <a:pt x="791" y="1421"/>
                </a:lnTo>
                <a:lnTo>
                  <a:pt x="789" y="1421"/>
                </a:lnTo>
                <a:lnTo>
                  <a:pt x="787" y="1421"/>
                </a:lnTo>
                <a:lnTo>
                  <a:pt x="786" y="1419"/>
                </a:lnTo>
                <a:lnTo>
                  <a:pt x="786" y="1421"/>
                </a:lnTo>
                <a:lnTo>
                  <a:pt x="784" y="1421"/>
                </a:lnTo>
                <a:lnTo>
                  <a:pt x="784" y="1419"/>
                </a:lnTo>
                <a:lnTo>
                  <a:pt x="784" y="1418"/>
                </a:lnTo>
                <a:lnTo>
                  <a:pt x="786" y="1418"/>
                </a:lnTo>
                <a:lnTo>
                  <a:pt x="786" y="1416"/>
                </a:lnTo>
                <a:lnTo>
                  <a:pt x="784" y="1416"/>
                </a:lnTo>
                <a:lnTo>
                  <a:pt x="783" y="1416"/>
                </a:lnTo>
                <a:lnTo>
                  <a:pt x="781" y="1416"/>
                </a:lnTo>
                <a:lnTo>
                  <a:pt x="781" y="1415"/>
                </a:lnTo>
                <a:lnTo>
                  <a:pt x="783" y="1415"/>
                </a:lnTo>
                <a:lnTo>
                  <a:pt x="781" y="1413"/>
                </a:lnTo>
                <a:lnTo>
                  <a:pt x="781" y="1415"/>
                </a:lnTo>
                <a:lnTo>
                  <a:pt x="781" y="1416"/>
                </a:lnTo>
                <a:lnTo>
                  <a:pt x="781" y="1418"/>
                </a:lnTo>
                <a:lnTo>
                  <a:pt x="779" y="1418"/>
                </a:lnTo>
                <a:lnTo>
                  <a:pt x="779" y="1419"/>
                </a:lnTo>
                <a:lnTo>
                  <a:pt x="778" y="1419"/>
                </a:lnTo>
                <a:lnTo>
                  <a:pt x="778" y="1421"/>
                </a:lnTo>
                <a:lnTo>
                  <a:pt x="778" y="1423"/>
                </a:lnTo>
                <a:lnTo>
                  <a:pt x="776" y="1423"/>
                </a:lnTo>
                <a:lnTo>
                  <a:pt x="776" y="1421"/>
                </a:lnTo>
                <a:lnTo>
                  <a:pt x="775" y="1421"/>
                </a:lnTo>
                <a:lnTo>
                  <a:pt x="773" y="1421"/>
                </a:lnTo>
                <a:lnTo>
                  <a:pt x="773" y="1423"/>
                </a:lnTo>
                <a:lnTo>
                  <a:pt x="773" y="1421"/>
                </a:lnTo>
                <a:lnTo>
                  <a:pt x="771" y="1423"/>
                </a:lnTo>
                <a:lnTo>
                  <a:pt x="771" y="1424"/>
                </a:lnTo>
                <a:lnTo>
                  <a:pt x="770" y="1424"/>
                </a:lnTo>
                <a:lnTo>
                  <a:pt x="768" y="1424"/>
                </a:lnTo>
                <a:lnTo>
                  <a:pt x="767" y="1424"/>
                </a:lnTo>
                <a:lnTo>
                  <a:pt x="765" y="1424"/>
                </a:lnTo>
                <a:lnTo>
                  <a:pt x="765" y="1426"/>
                </a:lnTo>
                <a:lnTo>
                  <a:pt x="765" y="1424"/>
                </a:lnTo>
                <a:lnTo>
                  <a:pt x="763" y="1424"/>
                </a:lnTo>
                <a:lnTo>
                  <a:pt x="763" y="1423"/>
                </a:lnTo>
                <a:lnTo>
                  <a:pt x="762" y="1423"/>
                </a:lnTo>
                <a:lnTo>
                  <a:pt x="760" y="1423"/>
                </a:lnTo>
                <a:lnTo>
                  <a:pt x="759" y="1423"/>
                </a:lnTo>
                <a:lnTo>
                  <a:pt x="759" y="1421"/>
                </a:lnTo>
                <a:lnTo>
                  <a:pt x="757" y="1423"/>
                </a:lnTo>
                <a:lnTo>
                  <a:pt x="757" y="1421"/>
                </a:lnTo>
                <a:lnTo>
                  <a:pt x="755" y="1421"/>
                </a:lnTo>
                <a:lnTo>
                  <a:pt x="755" y="1419"/>
                </a:lnTo>
                <a:lnTo>
                  <a:pt x="754" y="1419"/>
                </a:lnTo>
                <a:lnTo>
                  <a:pt x="752" y="1419"/>
                </a:lnTo>
                <a:lnTo>
                  <a:pt x="751" y="1419"/>
                </a:lnTo>
                <a:lnTo>
                  <a:pt x="751" y="1418"/>
                </a:lnTo>
                <a:lnTo>
                  <a:pt x="752" y="1418"/>
                </a:lnTo>
                <a:lnTo>
                  <a:pt x="751" y="1418"/>
                </a:lnTo>
                <a:lnTo>
                  <a:pt x="751" y="1416"/>
                </a:lnTo>
                <a:lnTo>
                  <a:pt x="752" y="1416"/>
                </a:lnTo>
                <a:lnTo>
                  <a:pt x="751" y="1416"/>
                </a:lnTo>
                <a:lnTo>
                  <a:pt x="751" y="1415"/>
                </a:lnTo>
                <a:lnTo>
                  <a:pt x="752" y="1415"/>
                </a:lnTo>
                <a:lnTo>
                  <a:pt x="751" y="1415"/>
                </a:lnTo>
                <a:lnTo>
                  <a:pt x="751" y="1413"/>
                </a:lnTo>
                <a:lnTo>
                  <a:pt x="749" y="1413"/>
                </a:lnTo>
                <a:lnTo>
                  <a:pt x="749" y="1411"/>
                </a:lnTo>
                <a:lnTo>
                  <a:pt x="751" y="1411"/>
                </a:lnTo>
                <a:lnTo>
                  <a:pt x="751" y="1410"/>
                </a:lnTo>
                <a:lnTo>
                  <a:pt x="752" y="1410"/>
                </a:lnTo>
                <a:lnTo>
                  <a:pt x="751" y="1410"/>
                </a:lnTo>
                <a:lnTo>
                  <a:pt x="749" y="1410"/>
                </a:lnTo>
                <a:lnTo>
                  <a:pt x="749" y="1408"/>
                </a:lnTo>
                <a:lnTo>
                  <a:pt x="749" y="1410"/>
                </a:lnTo>
                <a:lnTo>
                  <a:pt x="747" y="1410"/>
                </a:lnTo>
                <a:lnTo>
                  <a:pt x="747" y="1408"/>
                </a:lnTo>
                <a:lnTo>
                  <a:pt x="746" y="1408"/>
                </a:lnTo>
                <a:lnTo>
                  <a:pt x="744" y="1408"/>
                </a:lnTo>
                <a:lnTo>
                  <a:pt x="746" y="1408"/>
                </a:lnTo>
                <a:lnTo>
                  <a:pt x="746" y="1407"/>
                </a:lnTo>
                <a:lnTo>
                  <a:pt x="744" y="1407"/>
                </a:lnTo>
                <a:lnTo>
                  <a:pt x="743" y="1407"/>
                </a:lnTo>
                <a:lnTo>
                  <a:pt x="743" y="1405"/>
                </a:lnTo>
                <a:lnTo>
                  <a:pt x="743" y="1407"/>
                </a:lnTo>
                <a:lnTo>
                  <a:pt x="741" y="1407"/>
                </a:lnTo>
                <a:lnTo>
                  <a:pt x="739" y="1405"/>
                </a:lnTo>
                <a:lnTo>
                  <a:pt x="738" y="1405"/>
                </a:lnTo>
                <a:lnTo>
                  <a:pt x="738" y="1403"/>
                </a:lnTo>
                <a:lnTo>
                  <a:pt x="736" y="1403"/>
                </a:lnTo>
                <a:lnTo>
                  <a:pt x="735" y="1403"/>
                </a:lnTo>
                <a:lnTo>
                  <a:pt x="735" y="1402"/>
                </a:lnTo>
                <a:lnTo>
                  <a:pt x="735" y="1400"/>
                </a:lnTo>
                <a:lnTo>
                  <a:pt x="735" y="1399"/>
                </a:lnTo>
                <a:lnTo>
                  <a:pt x="736" y="1399"/>
                </a:lnTo>
                <a:lnTo>
                  <a:pt x="735" y="1397"/>
                </a:lnTo>
                <a:lnTo>
                  <a:pt x="735" y="1395"/>
                </a:lnTo>
                <a:lnTo>
                  <a:pt x="735" y="1394"/>
                </a:lnTo>
                <a:lnTo>
                  <a:pt x="735" y="1392"/>
                </a:lnTo>
                <a:lnTo>
                  <a:pt x="735" y="1391"/>
                </a:lnTo>
                <a:lnTo>
                  <a:pt x="736" y="1391"/>
                </a:lnTo>
                <a:lnTo>
                  <a:pt x="738" y="1392"/>
                </a:lnTo>
                <a:lnTo>
                  <a:pt x="739" y="1392"/>
                </a:lnTo>
                <a:lnTo>
                  <a:pt x="738" y="1391"/>
                </a:lnTo>
                <a:lnTo>
                  <a:pt x="736" y="1391"/>
                </a:lnTo>
                <a:lnTo>
                  <a:pt x="736" y="1389"/>
                </a:lnTo>
                <a:lnTo>
                  <a:pt x="735" y="1389"/>
                </a:lnTo>
                <a:lnTo>
                  <a:pt x="735" y="1387"/>
                </a:lnTo>
                <a:lnTo>
                  <a:pt x="736" y="1387"/>
                </a:lnTo>
                <a:lnTo>
                  <a:pt x="735" y="1386"/>
                </a:lnTo>
                <a:lnTo>
                  <a:pt x="736" y="1386"/>
                </a:lnTo>
                <a:lnTo>
                  <a:pt x="736" y="1384"/>
                </a:lnTo>
                <a:lnTo>
                  <a:pt x="738" y="1384"/>
                </a:lnTo>
                <a:lnTo>
                  <a:pt x="738" y="1386"/>
                </a:lnTo>
                <a:lnTo>
                  <a:pt x="739" y="1384"/>
                </a:lnTo>
                <a:lnTo>
                  <a:pt x="738" y="1384"/>
                </a:lnTo>
                <a:lnTo>
                  <a:pt x="739" y="1383"/>
                </a:lnTo>
                <a:lnTo>
                  <a:pt x="738" y="1383"/>
                </a:lnTo>
                <a:lnTo>
                  <a:pt x="736" y="1383"/>
                </a:lnTo>
                <a:lnTo>
                  <a:pt x="736" y="1384"/>
                </a:lnTo>
                <a:lnTo>
                  <a:pt x="735" y="1384"/>
                </a:lnTo>
                <a:lnTo>
                  <a:pt x="735" y="1383"/>
                </a:lnTo>
                <a:lnTo>
                  <a:pt x="735" y="1381"/>
                </a:lnTo>
                <a:lnTo>
                  <a:pt x="736" y="1381"/>
                </a:lnTo>
                <a:lnTo>
                  <a:pt x="736" y="1379"/>
                </a:lnTo>
                <a:lnTo>
                  <a:pt x="738" y="1379"/>
                </a:lnTo>
                <a:lnTo>
                  <a:pt x="736" y="1379"/>
                </a:lnTo>
                <a:lnTo>
                  <a:pt x="738" y="1378"/>
                </a:lnTo>
                <a:lnTo>
                  <a:pt x="736" y="1378"/>
                </a:lnTo>
                <a:lnTo>
                  <a:pt x="735" y="1378"/>
                </a:lnTo>
                <a:lnTo>
                  <a:pt x="736" y="1378"/>
                </a:lnTo>
                <a:lnTo>
                  <a:pt x="736" y="1376"/>
                </a:lnTo>
                <a:lnTo>
                  <a:pt x="736" y="1375"/>
                </a:lnTo>
                <a:lnTo>
                  <a:pt x="736" y="1373"/>
                </a:lnTo>
                <a:lnTo>
                  <a:pt x="736" y="1375"/>
                </a:lnTo>
                <a:lnTo>
                  <a:pt x="735" y="1375"/>
                </a:lnTo>
                <a:lnTo>
                  <a:pt x="733" y="1376"/>
                </a:lnTo>
                <a:lnTo>
                  <a:pt x="733" y="1375"/>
                </a:lnTo>
                <a:lnTo>
                  <a:pt x="731" y="1375"/>
                </a:lnTo>
                <a:lnTo>
                  <a:pt x="731" y="1376"/>
                </a:lnTo>
                <a:lnTo>
                  <a:pt x="730" y="1376"/>
                </a:lnTo>
                <a:lnTo>
                  <a:pt x="730" y="1378"/>
                </a:lnTo>
                <a:lnTo>
                  <a:pt x="728" y="1378"/>
                </a:lnTo>
                <a:lnTo>
                  <a:pt x="727" y="1378"/>
                </a:lnTo>
                <a:lnTo>
                  <a:pt x="727" y="1376"/>
                </a:lnTo>
                <a:lnTo>
                  <a:pt x="727" y="1375"/>
                </a:lnTo>
                <a:lnTo>
                  <a:pt x="728" y="1375"/>
                </a:lnTo>
                <a:lnTo>
                  <a:pt x="730" y="1375"/>
                </a:lnTo>
                <a:lnTo>
                  <a:pt x="730" y="1373"/>
                </a:lnTo>
                <a:lnTo>
                  <a:pt x="730" y="1371"/>
                </a:lnTo>
                <a:lnTo>
                  <a:pt x="731" y="1371"/>
                </a:lnTo>
                <a:lnTo>
                  <a:pt x="731" y="1370"/>
                </a:lnTo>
                <a:lnTo>
                  <a:pt x="730" y="1370"/>
                </a:lnTo>
                <a:lnTo>
                  <a:pt x="731" y="1370"/>
                </a:lnTo>
                <a:lnTo>
                  <a:pt x="731" y="1368"/>
                </a:lnTo>
                <a:lnTo>
                  <a:pt x="731" y="1370"/>
                </a:lnTo>
                <a:lnTo>
                  <a:pt x="731" y="1368"/>
                </a:lnTo>
                <a:lnTo>
                  <a:pt x="731" y="1367"/>
                </a:lnTo>
                <a:lnTo>
                  <a:pt x="733" y="1367"/>
                </a:lnTo>
                <a:lnTo>
                  <a:pt x="733" y="1368"/>
                </a:lnTo>
                <a:lnTo>
                  <a:pt x="731" y="1368"/>
                </a:lnTo>
                <a:lnTo>
                  <a:pt x="731" y="1370"/>
                </a:lnTo>
                <a:lnTo>
                  <a:pt x="733" y="1370"/>
                </a:lnTo>
                <a:lnTo>
                  <a:pt x="733" y="1371"/>
                </a:lnTo>
                <a:lnTo>
                  <a:pt x="733" y="1370"/>
                </a:lnTo>
                <a:lnTo>
                  <a:pt x="735" y="1370"/>
                </a:lnTo>
                <a:lnTo>
                  <a:pt x="735" y="1368"/>
                </a:lnTo>
                <a:lnTo>
                  <a:pt x="736" y="1368"/>
                </a:lnTo>
                <a:lnTo>
                  <a:pt x="736" y="1367"/>
                </a:lnTo>
                <a:lnTo>
                  <a:pt x="738" y="1367"/>
                </a:lnTo>
                <a:lnTo>
                  <a:pt x="739" y="1368"/>
                </a:lnTo>
                <a:lnTo>
                  <a:pt x="739" y="1367"/>
                </a:lnTo>
                <a:lnTo>
                  <a:pt x="739" y="1365"/>
                </a:lnTo>
                <a:lnTo>
                  <a:pt x="739" y="1367"/>
                </a:lnTo>
                <a:lnTo>
                  <a:pt x="741" y="1367"/>
                </a:lnTo>
                <a:lnTo>
                  <a:pt x="743" y="1367"/>
                </a:lnTo>
                <a:lnTo>
                  <a:pt x="743" y="1365"/>
                </a:lnTo>
                <a:lnTo>
                  <a:pt x="744" y="1365"/>
                </a:lnTo>
                <a:lnTo>
                  <a:pt x="744" y="1367"/>
                </a:lnTo>
                <a:lnTo>
                  <a:pt x="746" y="1365"/>
                </a:lnTo>
                <a:lnTo>
                  <a:pt x="747" y="1365"/>
                </a:lnTo>
                <a:lnTo>
                  <a:pt x="749" y="1365"/>
                </a:lnTo>
                <a:lnTo>
                  <a:pt x="751" y="1365"/>
                </a:lnTo>
                <a:lnTo>
                  <a:pt x="752" y="1365"/>
                </a:lnTo>
                <a:lnTo>
                  <a:pt x="752" y="1367"/>
                </a:lnTo>
                <a:lnTo>
                  <a:pt x="754" y="1367"/>
                </a:lnTo>
                <a:lnTo>
                  <a:pt x="755" y="1367"/>
                </a:lnTo>
                <a:lnTo>
                  <a:pt x="755" y="1368"/>
                </a:lnTo>
                <a:lnTo>
                  <a:pt x="755" y="1367"/>
                </a:lnTo>
                <a:lnTo>
                  <a:pt x="755" y="1368"/>
                </a:lnTo>
                <a:lnTo>
                  <a:pt x="755" y="1367"/>
                </a:lnTo>
                <a:lnTo>
                  <a:pt x="757" y="1368"/>
                </a:lnTo>
                <a:lnTo>
                  <a:pt x="759" y="1368"/>
                </a:lnTo>
                <a:lnTo>
                  <a:pt x="759" y="1367"/>
                </a:lnTo>
                <a:lnTo>
                  <a:pt x="757" y="1367"/>
                </a:lnTo>
                <a:lnTo>
                  <a:pt x="757" y="1365"/>
                </a:lnTo>
                <a:lnTo>
                  <a:pt x="755" y="1365"/>
                </a:lnTo>
                <a:lnTo>
                  <a:pt x="754" y="1365"/>
                </a:lnTo>
                <a:lnTo>
                  <a:pt x="754" y="1363"/>
                </a:lnTo>
                <a:lnTo>
                  <a:pt x="755" y="1363"/>
                </a:lnTo>
                <a:lnTo>
                  <a:pt x="757" y="1362"/>
                </a:lnTo>
                <a:close/>
                <a:moveTo>
                  <a:pt x="229" y="1359"/>
                </a:moveTo>
                <a:lnTo>
                  <a:pt x="229" y="1360"/>
                </a:lnTo>
                <a:lnTo>
                  <a:pt x="231" y="1360"/>
                </a:lnTo>
                <a:lnTo>
                  <a:pt x="232" y="1360"/>
                </a:lnTo>
                <a:lnTo>
                  <a:pt x="234" y="1360"/>
                </a:lnTo>
                <a:lnTo>
                  <a:pt x="234" y="1362"/>
                </a:lnTo>
                <a:lnTo>
                  <a:pt x="234" y="1363"/>
                </a:lnTo>
                <a:lnTo>
                  <a:pt x="234" y="1365"/>
                </a:lnTo>
                <a:lnTo>
                  <a:pt x="232" y="1365"/>
                </a:lnTo>
                <a:lnTo>
                  <a:pt x="231" y="1367"/>
                </a:lnTo>
                <a:lnTo>
                  <a:pt x="229" y="1367"/>
                </a:lnTo>
                <a:lnTo>
                  <a:pt x="229" y="1368"/>
                </a:lnTo>
                <a:lnTo>
                  <a:pt x="227" y="1368"/>
                </a:lnTo>
                <a:lnTo>
                  <a:pt x="226" y="1368"/>
                </a:lnTo>
                <a:lnTo>
                  <a:pt x="226" y="1367"/>
                </a:lnTo>
                <a:lnTo>
                  <a:pt x="226" y="1365"/>
                </a:lnTo>
                <a:lnTo>
                  <a:pt x="227" y="1365"/>
                </a:lnTo>
                <a:lnTo>
                  <a:pt x="227" y="1363"/>
                </a:lnTo>
                <a:lnTo>
                  <a:pt x="227" y="1362"/>
                </a:lnTo>
                <a:lnTo>
                  <a:pt x="229" y="1362"/>
                </a:lnTo>
                <a:lnTo>
                  <a:pt x="229" y="1360"/>
                </a:lnTo>
                <a:lnTo>
                  <a:pt x="229" y="1359"/>
                </a:lnTo>
                <a:close/>
                <a:moveTo>
                  <a:pt x="235" y="1359"/>
                </a:moveTo>
                <a:lnTo>
                  <a:pt x="235" y="1360"/>
                </a:lnTo>
                <a:lnTo>
                  <a:pt x="234" y="1360"/>
                </a:lnTo>
                <a:lnTo>
                  <a:pt x="232" y="1360"/>
                </a:lnTo>
                <a:lnTo>
                  <a:pt x="232" y="1359"/>
                </a:lnTo>
                <a:lnTo>
                  <a:pt x="234" y="1359"/>
                </a:lnTo>
                <a:lnTo>
                  <a:pt x="235" y="1359"/>
                </a:lnTo>
                <a:close/>
                <a:moveTo>
                  <a:pt x="237" y="1354"/>
                </a:moveTo>
                <a:lnTo>
                  <a:pt x="237" y="1355"/>
                </a:lnTo>
                <a:lnTo>
                  <a:pt x="235" y="1355"/>
                </a:lnTo>
                <a:lnTo>
                  <a:pt x="237" y="1355"/>
                </a:lnTo>
                <a:lnTo>
                  <a:pt x="237" y="1354"/>
                </a:lnTo>
                <a:close/>
                <a:moveTo>
                  <a:pt x="66" y="1354"/>
                </a:moveTo>
                <a:lnTo>
                  <a:pt x="66" y="1352"/>
                </a:lnTo>
                <a:lnTo>
                  <a:pt x="66" y="1354"/>
                </a:lnTo>
                <a:close/>
                <a:moveTo>
                  <a:pt x="1203" y="1359"/>
                </a:moveTo>
                <a:lnTo>
                  <a:pt x="1202" y="1359"/>
                </a:lnTo>
                <a:lnTo>
                  <a:pt x="1202" y="1357"/>
                </a:lnTo>
                <a:lnTo>
                  <a:pt x="1202" y="1355"/>
                </a:lnTo>
                <a:lnTo>
                  <a:pt x="1202" y="1354"/>
                </a:lnTo>
                <a:lnTo>
                  <a:pt x="1203" y="1352"/>
                </a:lnTo>
                <a:lnTo>
                  <a:pt x="1205" y="1352"/>
                </a:lnTo>
                <a:lnTo>
                  <a:pt x="1205" y="1351"/>
                </a:lnTo>
                <a:lnTo>
                  <a:pt x="1207" y="1351"/>
                </a:lnTo>
                <a:lnTo>
                  <a:pt x="1207" y="1352"/>
                </a:lnTo>
                <a:lnTo>
                  <a:pt x="1207" y="1354"/>
                </a:lnTo>
                <a:lnTo>
                  <a:pt x="1205" y="1354"/>
                </a:lnTo>
                <a:lnTo>
                  <a:pt x="1205" y="1355"/>
                </a:lnTo>
                <a:lnTo>
                  <a:pt x="1203" y="1355"/>
                </a:lnTo>
                <a:lnTo>
                  <a:pt x="1203" y="1357"/>
                </a:lnTo>
                <a:lnTo>
                  <a:pt x="1203" y="1359"/>
                </a:lnTo>
                <a:close/>
                <a:moveTo>
                  <a:pt x="59" y="1352"/>
                </a:moveTo>
                <a:lnTo>
                  <a:pt x="58" y="1351"/>
                </a:lnTo>
                <a:lnTo>
                  <a:pt x="59" y="1351"/>
                </a:lnTo>
                <a:lnTo>
                  <a:pt x="59" y="1352"/>
                </a:lnTo>
                <a:close/>
                <a:moveTo>
                  <a:pt x="195" y="1349"/>
                </a:moveTo>
                <a:lnTo>
                  <a:pt x="197" y="1349"/>
                </a:lnTo>
                <a:lnTo>
                  <a:pt x="197" y="1351"/>
                </a:lnTo>
                <a:lnTo>
                  <a:pt x="195" y="1351"/>
                </a:lnTo>
                <a:lnTo>
                  <a:pt x="194" y="1351"/>
                </a:lnTo>
                <a:lnTo>
                  <a:pt x="194" y="1352"/>
                </a:lnTo>
                <a:lnTo>
                  <a:pt x="194" y="1351"/>
                </a:lnTo>
                <a:lnTo>
                  <a:pt x="194" y="1349"/>
                </a:lnTo>
                <a:lnTo>
                  <a:pt x="195" y="1349"/>
                </a:lnTo>
                <a:close/>
                <a:moveTo>
                  <a:pt x="208" y="1349"/>
                </a:moveTo>
                <a:lnTo>
                  <a:pt x="207" y="1349"/>
                </a:lnTo>
                <a:lnTo>
                  <a:pt x="207" y="1347"/>
                </a:lnTo>
                <a:lnTo>
                  <a:pt x="208" y="1347"/>
                </a:lnTo>
                <a:lnTo>
                  <a:pt x="208" y="1349"/>
                </a:lnTo>
                <a:close/>
                <a:moveTo>
                  <a:pt x="237" y="1349"/>
                </a:moveTo>
                <a:lnTo>
                  <a:pt x="235" y="1349"/>
                </a:lnTo>
                <a:lnTo>
                  <a:pt x="235" y="1347"/>
                </a:lnTo>
                <a:lnTo>
                  <a:pt x="237" y="1347"/>
                </a:lnTo>
                <a:lnTo>
                  <a:pt x="237" y="1349"/>
                </a:lnTo>
                <a:close/>
                <a:moveTo>
                  <a:pt x="207" y="1347"/>
                </a:moveTo>
                <a:lnTo>
                  <a:pt x="205" y="1347"/>
                </a:lnTo>
                <a:lnTo>
                  <a:pt x="207" y="1346"/>
                </a:lnTo>
                <a:lnTo>
                  <a:pt x="207" y="1347"/>
                </a:lnTo>
                <a:close/>
                <a:moveTo>
                  <a:pt x="203" y="1346"/>
                </a:moveTo>
                <a:lnTo>
                  <a:pt x="203" y="1347"/>
                </a:lnTo>
                <a:lnTo>
                  <a:pt x="203" y="1349"/>
                </a:lnTo>
                <a:lnTo>
                  <a:pt x="202" y="1349"/>
                </a:lnTo>
                <a:lnTo>
                  <a:pt x="200" y="1349"/>
                </a:lnTo>
                <a:lnTo>
                  <a:pt x="202" y="1347"/>
                </a:lnTo>
                <a:lnTo>
                  <a:pt x="202" y="1346"/>
                </a:lnTo>
                <a:lnTo>
                  <a:pt x="203" y="1346"/>
                </a:lnTo>
                <a:close/>
                <a:moveTo>
                  <a:pt x="255" y="1346"/>
                </a:moveTo>
                <a:lnTo>
                  <a:pt x="253" y="1346"/>
                </a:lnTo>
                <a:lnTo>
                  <a:pt x="255" y="1346"/>
                </a:lnTo>
                <a:close/>
                <a:moveTo>
                  <a:pt x="208" y="1346"/>
                </a:moveTo>
                <a:lnTo>
                  <a:pt x="207" y="1346"/>
                </a:lnTo>
                <a:lnTo>
                  <a:pt x="207" y="1344"/>
                </a:lnTo>
                <a:lnTo>
                  <a:pt x="208" y="1344"/>
                </a:lnTo>
                <a:lnTo>
                  <a:pt x="208" y="1346"/>
                </a:lnTo>
                <a:close/>
                <a:moveTo>
                  <a:pt x="240" y="1344"/>
                </a:moveTo>
                <a:lnTo>
                  <a:pt x="242" y="1344"/>
                </a:lnTo>
                <a:lnTo>
                  <a:pt x="242" y="1346"/>
                </a:lnTo>
                <a:lnTo>
                  <a:pt x="240" y="1346"/>
                </a:lnTo>
                <a:lnTo>
                  <a:pt x="239" y="1346"/>
                </a:lnTo>
                <a:lnTo>
                  <a:pt x="237" y="1346"/>
                </a:lnTo>
                <a:lnTo>
                  <a:pt x="237" y="1344"/>
                </a:lnTo>
                <a:lnTo>
                  <a:pt x="239" y="1344"/>
                </a:lnTo>
                <a:lnTo>
                  <a:pt x="240" y="1344"/>
                </a:lnTo>
                <a:close/>
                <a:moveTo>
                  <a:pt x="771" y="1341"/>
                </a:moveTo>
                <a:lnTo>
                  <a:pt x="771" y="1339"/>
                </a:lnTo>
                <a:lnTo>
                  <a:pt x="771" y="1341"/>
                </a:lnTo>
                <a:close/>
                <a:moveTo>
                  <a:pt x="59" y="1341"/>
                </a:moveTo>
                <a:lnTo>
                  <a:pt x="58" y="1341"/>
                </a:lnTo>
                <a:lnTo>
                  <a:pt x="58" y="1339"/>
                </a:lnTo>
                <a:lnTo>
                  <a:pt x="59" y="1339"/>
                </a:lnTo>
                <a:lnTo>
                  <a:pt x="58" y="1339"/>
                </a:lnTo>
                <a:lnTo>
                  <a:pt x="58" y="1341"/>
                </a:lnTo>
                <a:lnTo>
                  <a:pt x="59" y="1341"/>
                </a:lnTo>
                <a:close/>
                <a:moveTo>
                  <a:pt x="171" y="1338"/>
                </a:moveTo>
                <a:lnTo>
                  <a:pt x="171" y="1339"/>
                </a:lnTo>
                <a:lnTo>
                  <a:pt x="171" y="1341"/>
                </a:lnTo>
                <a:lnTo>
                  <a:pt x="170" y="1341"/>
                </a:lnTo>
                <a:lnTo>
                  <a:pt x="171" y="1341"/>
                </a:lnTo>
                <a:lnTo>
                  <a:pt x="170" y="1341"/>
                </a:lnTo>
                <a:lnTo>
                  <a:pt x="168" y="1341"/>
                </a:lnTo>
                <a:lnTo>
                  <a:pt x="168" y="1339"/>
                </a:lnTo>
                <a:lnTo>
                  <a:pt x="168" y="1338"/>
                </a:lnTo>
                <a:lnTo>
                  <a:pt x="170" y="1338"/>
                </a:lnTo>
                <a:lnTo>
                  <a:pt x="171" y="1338"/>
                </a:lnTo>
                <a:close/>
                <a:moveTo>
                  <a:pt x="202" y="1338"/>
                </a:moveTo>
                <a:lnTo>
                  <a:pt x="202" y="1339"/>
                </a:lnTo>
                <a:lnTo>
                  <a:pt x="203" y="1339"/>
                </a:lnTo>
                <a:lnTo>
                  <a:pt x="203" y="1341"/>
                </a:lnTo>
                <a:lnTo>
                  <a:pt x="203" y="1343"/>
                </a:lnTo>
                <a:lnTo>
                  <a:pt x="203" y="1344"/>
                </a:lnTo>
                <a:lnTo>
                  <a:pt x="202" y="1344"/>
                </a:lnTo>
                <a:lnTo>
                  <a:pt x="200" y="1344"/>
                </a:lnTo>
                <a:lnTo>
                  <a:pt x="200" y="1346"/>
                </a:lnTo>
                <a:lnTo>
                  <a:pt x="200" y="1347"/>
                </a:lnTo>
                <a:lnTo>
                  <a:pt x="199" y="1347"/>
                </a:lnTo>
                <a:lnTo>
                  <a:pt x="197" y="1349"/>
                </a:lnTo>
                <a:lnTo>
                  <a:pt x="197" y="1347"/>
                </a:lnTo>
                <a:lnTo>
                  <a:pt x="195" y="1347"/>
                </a:lnTo>
                <a:lnTo>
                  <a:pt x="195" y="1346"/>
                </a:lnTo>
                <a:lnTo>
                  <a:pt x="195" y="1344"/>
                </a:lnTo>
                <a:lnTo>
                  <a:pt x="195" y="1343"/>
                </a:lnTo>
                <a:lnTo>
                  <a:pt x="197" y="1343"/>
                </a:lnTo>
                <a:lnTo>
                  <a:pt x="197" y="1341"/>
                </a:lnTo>
                <a:lnTo>
                  <a:pt x="199" y="1341"/>
                </a:lnTo>
                <a:lnTo>
                  <a:pt x="199" y="1339"/>
                </a:lnTo>
                <a:lnTo>
                  <a:pt x="200" y="1339"/>
                </a:lnTo>
                <a:lnTo>
                  <a:pt x="200" y="1338"/>
                </a:lnTo>
                <a:lnTo>
                  <a:pt x="202" y="1338"/>
                </a:lnTo>
                <a:close/>
                <a:moveTo>
                  <a:pt x="59" y="1338"/>
                </a:moveTo>
                <a:lnTo>
                  <a:pt x="61" y="1338"/>
                </a:lnTo>
                <a:lnTo>
                  <a:pt x="61" y="1339"/>
                </a:lnTo>
                <a:lnTo>
                  <a:pt x="59" y="1339"/>
                </a:lnTo>
                <a:lnTo>
                  <a:pt x="59" y="1338"/>
                </a:lnTo>
                <a:lnTo>
                  <a:pt x="58" y="1338"/>
                </a:lnTo>
                <a:lnTo>
                  <a:pt x="59" y="1338"/>
                </a:lnTo>
                <a:close/>
                <a:moveTo>
                  <a:pt x="58" y="1338"/>
                </a:moveTo>
                <a:lnTo>
                  <a:pt x="56" y="1338"/>
                </a:lnTo>
                <a:lnTo>
                  <a:pt x="56" y="1336"/>
                </a:lnTo>
                <a:lnTo>
                  <a:pt x="58" y="1336"/>
                </a:lnTo>
                <a:lnTo>
                  <a:pt x="58" y="1338"/>
                </a:lnTo>
                <a:close/>
                <a:moveTo>
                  <a:pt x="232" y="1336"/>
                </a:moveTo>
                <a:lnTo>
                  <a:pt x="232" y="1338"/>
                </a:lnTo>
                <a:lnTo>
                  <a:pt x="231" y="1338"/>
                </a:lnTo>
                <a:lnTo>
                  <a:pt x="231" y="1336"/>
                </a:lnTo>
                <a:lnTo>
                  <a:pt x="232" y="1336"/>
                </a:lnTo>
                <a:close/>
                <a:moveTo>
                  <a:pt x="53" y="1335"/>
                </a:moveTo>
                <a:lnTo>
                  <a:pt x="53" y="1336"/>
                </a:lnTo>
                <a:lnTo>
                  <a:pt x="53" y="1335"/>
                </a:lnTo>
                <a:lnTo>
                  <a:pt x="51" y="1335"/>
                </a:lnTo>
                <a:lnTo>
                  <a:pt x="53" y="1335"/>
                </a:lnTo>
                <a:close/>
                <a:moveTo>
                  <a:pt x="69" y="1333"/>
                </a:moveTo>
                <a:lnTo>
                  <a:pt x="67" y="1333"/>
                </a:lnTo>
                <a:lnTo>
                  <a:pt x="67" y="1331"/>
                </a:lnTo>
                <a:lnTo>
                  <a:pt x="67" y="1333"/>
                </a:lnTo>
                <a:lnTo>
                  <a:pt x="69" y="1333"/>
                </a:lnTo>
                <a:close/>
                <a:moveTo>
                  <a:pt x="59" y="1331"/>
                </a:moveTo>
                <a:lnTo>
                  <a:pt x="59" y="1333"/>
                </a:lnTo>
                <a:lnTo>
                  <a:pt x="58" y="1333"/>
                </a:lnTo>
                <a:lnTo>
                  <a:pt x="58" y="1331"/>
                </a:lnTo>
                <a:lnTo>
                  <a:pt x="59" y="1331"/>
                </a:lnTo>
                <a:close/>
                <a:moveTo>
                  <a:pt x="208" y="1331"/>
                </a:moveTo>
                <a:lnTo>
                  <a:pt x="208" y="1333"/>
                </a:lnTo>
                <a:lnTo>
                  <a:pt x="207" y="1333"/>
                </a:lnTo>
                <a:lnTo>
                  <a:pt x="207" y="1331"/>
                </a:lnTo>
                <a:lnTo>
                  <a:pt x="208" y="1331"/>
                </a:lnTo>
                <a:close/>
                <a:moveTo>
                  <a:pt x="64" y="1330"/>
                </a:moveTo>
                <a:lnTo>
                  <a:pt x="63" y="1330"/>
                </a:lnTo>
                <a:lnTo>
                  <a:pt x="64" y="1330"/>
                </a:lnTo>
                <a:close/>
                <a:moveTo>
                  <a:pt x="211" y="1328"/>
                </a:moveTo>
                <a:lnTo>
                  <a:pt x="210" y="1328"/>
                </a:lnTo>
                <a:lnTo>
                  <a:pt x="210" y="1327"/>
                </a:lnTo>
                <a:lnTo>
                  <a:pt x="211" y="1327"/>
                </a:lnTo>
                <a:lnTo>
                  <a:pt x="213" y="1327"/>
                </a:lnTo>
                <a:lnTo>
                  <a:pt x="213" y="1328"/>
                </a:lnTo>
                <a:lnTo>
                  <a:pt x="211" y="1328"/>
                </a:lnTo>
                <a:close/>
                <a:moveTo>
                  <a:pt x="770" y="1327"/>
                </a:moveTo>
                <a:lnTo>
                  <a:pt x="768" y="1327"/>
                </a:lnTo>
                <a:lnTo>
                  <a:pt x="770" y="1327"/>
                </a:lnTo>
                <a:close/>
                <a:moveTo>
                  <a:pt x="1200" y="1325"/>
                </a:moveTo>
                <a:lnTo>
                  <a:pt x="1200" y="1327"/>
                </a:lnTo>
                <a:lnTo>
                  <a:pt x="1200" y="1325"/>
                </a:lnTo>
                <a:lnTo>
                  <a:pt x="1202" y="1325"/>
                </a:lnTo>
                <a:lnTo>
                  <a:pt x="1202" y="1327"/>
                </a:lnTo>
                <a:lnTo>
                  <a:pt x="1203" y="1327"/>
                </a:lnTo>
                <a:lnTo>
                  <a:pt x="1203" y="1328"/>
                </a:lnTo>
                <a:lnTo>
                  <a:pt x="1205" y="1328"/>
                </a:lnTo>
                <a:lnTo>
                  <a:pt x="1207" y="1328"/>
                </a:lnTo>
                <a:lnTo>
                  <a:pt x="1208" y="1328"/>
                </a:lnTo>
                <a:lnTo>
                  <a:pt x="1210" y="1328"/>
                </a:lnTo>
                <a:lnTo>
                  <a:pt x="1210" y="1330"/>
                </a:lnTo>
                <a:lnTo>
                  <a:pt x="1211" y="1330"/>
                </a:lnTo>
                <a:lnTo>
                  <a:pt x="1211" y="1331"/>
                </a:lnTo>
                <a:lnTo>
                  <a:pt x="1211" y="1333"/>
                </a:lnTo>
                <a:lnTo>
                  <a:pt x="1210" y="1333"/>
                </a:lnTo>
                <a:lnTo>
                  <a:pt x="1210" y="1335"/>
                </a:lnTo>
                <a:lnTo>
                  <a:pt x="1210" y="1336"/>
                </a:lnTo>
                <a:lnTo>
                  <a:pt x="1208" y="1336"/>
                </a:lnTo>
                <a:lnTo>
                  <a:pt x="1208" y="1338"/>
                </a:lnTo>
                <a:lnTo>
                  <a:pt x="1208" y="1339"/>
                </a:lnTo>
                <a:lnTo>
                  <a:pt x="1207" y="1339"/>
                </a:lnTo>
                <a:lnTo>
                  <a:pt x="1207" y="1341"/>
                </a:lnTo>
                <a:lnTo>
                  <a:pt x="1205" y="1343"/>
                </a:lnTo>
                <a:lnTo>
                  <a:pt x="1203" y="1343"/>
                </a:lnTo>
                <a:lnTo>
                  <a:pt x="1203" y="1344"/>
                </a:lnTo>
                <a:lnTo>
                  <a:pt x="1202" y="1344"/>
                </a:lnTo>
                <a:lnTo>
                  <a:pt x="1202" y="1346"/>
                </a:lnTo>
                <a:lnTo>
                  <a:pt x="1200" y="1347"/>
                </a:lnTo>
                <a:lnTo>
                  <a:pt x="1200" y="1349"/>
                </a:lnTo>
                <a:lnTo>
                  <a:pt x="1199" y="1349"/>
                </a:lnTo>
                <a:lnTo>
                  <a:pt x="1197" y="1349"/>
                </a:lnTo>
                <a:lnTo>
                  <a:pt x="1197" y="1351"/>
                </a:lnTo>
                <a:lnTo>
                  <a:pt x="1195" y="1351"/>
                </a:lnTo>
                <a:lnTo>
                  <a:pt x="1195" y="1352"/>
                </a:lnTo>
                <a:lnTo>
                  <a:pt x="1194" y="1352"/>
                </a:lnTo>
                <a:lnTo>
                  <a:pt x="1194" y="1354"/>
                </a:lnTo>
                <a:lnTo>
                  <a:pt x="1194" y="1355"/>
                </a:lnTo>
                <a:lnTo>
                  <a:pt x="1194" y="1357"/>
                </a:lnTo>
                <a:lnTo>
                  <a:pt x="1194" y="1359"/>
                </a:lnTo>
                <a:lnTo>
                  <a:pt x="1195" y="1359"/>
                </a:lnTo>
                <a:lnTo>
                  <a:pt x="1195" y="1360"/>
                </a:lnTo>
                <a:lnTo>
                  <a:pt x="1197" y="1360"/>
                </a:lnTo>
                <a:lnTo>
                  <a:pt x="1197" y="1362"/>
                </a:lnTo>
                <a:lnTo>
                  <a:pt x="1199" y="1362"/>
                </a:lnTo>
                <a:lnTo>
                  <a:pt x="1199" y="1363"/>
                </a:lnTo>
                <a:lnTo>
                  <a:pt x="1199" y="1365"/>
                </a:lnTo>
                <a:lnTo>
                  <a:pt x="1197" y="1365"/>
                </a:lnTo>
                <a:lnTo>
                  <a:pt x="1197" y="1367"/>
                </a:lnTo>
                <a:lnTo>
                  <a:pt x="1195" y="1367"/>
                </a:lnTo>
                <a:lnTo>
                  <a:pt x="1195" y="1368"/>
                </a:lnTo>
                <a:lnTo>
                  <a:pt x="1195" y="1370"/>
                </a:lnTo>
                <a:lnTo>
                  <a:pt x="1195" y="1371"/>
                </a:lnTo>
                <a:lnTo>
                  <a:pt x="1195" y="1373"/>
                </a:lnTo>
                <a:lnTo>
                  <a:pt x="1197" y="1373"/>
                </a:lnTo>
                <a:lnTo>
                  <a:pt x="1197" y="1375"/>
                </a:lnTo>
                <a:lnTo>
                  <a:pt x="1197" y="1376"/>
                </a:lnTo>
                <a:lnTo>
                  <a:pt x="1197" y="1378"/>
                </a:lnTo>
                <a:lnTo>
                  <a:pt x="1195" y="1378"/>
                </a:lnTo>
                <a:lnTo>
                  <a:pt x="1195" y="1379"/>
                </a:lnTo>
                <a:lnTo>
                  <a:pt x="1197" y="1379"/>
                </a:lnTo>
                <a:lnTo>
                  <a:pt x="1195" y="1379"/>
                </a:lnTo>
                <a:lnTo>
                  <a:pt x="1195" y="1381"/>
                </a:lnTo>
                <a:lnTo>
                  <a:pt x="1197" y="1381"/>
                </a:lnTo>
                <a:lnTo>
                  <a:pt x="1197" y="1379"/>
                </a:lnTo>
                <a:lnTo>
                  <a:pt x="1197" y="1378"/>
                </a:lnTo>
                <a:lnTo>
                  <a:pt x="1199" y="1376"/>
                </a:lnTo>
                <a:lnTo>
                  <a:pt x="1199" y="1375"/>
                </a:lnTo>
                <a:lnTo>
                  <a:pt x="1197" y="1375"/>
                </a:lnTo>
                <a:lnTo>
                  <a:pt x="1197" y="1373"/>
                </a:lnTo>
                <a:lnTo>
                  <a:pt x="1197" y="1371"/>
                </a:lnTo>
                <a:lnTo>
                  <a:pt x="1199" y="1371"/>
                </a:lnTo>
                <a:lnTo>
                  <a:pt x="1199" y="1370"/>
                </a:lnTo>
                <a:lnTo>
                  <a:pt x="1199" y="1368"/>
                </a:lnTo>
                <a:lnTo>
                  <a:pt x="1200" y="1368"/>
                </a:lnTo>
                <a:lnTo>
                  <a:pt x="1200" y="1370"/>
                </a:lnTo>
                <a:lnTo>
                  <a:pt x="1200" y="1371"/>
                </a:lnTo>
                <a:lnTo>
                  <a:pt x="1202" y="1371"/>
                </a:lnTo>
                <a:lnTo>
                  <a:pt x="1202" y="1373"/>
                </a:lnTo>
                <a:lnTo>
                  <a:pt x="1202" y="1375"/>
                </a:lnTo>
                <a:lnTo>
                  <a:pt x="1202" y="1376"/>
                </a:lnTo>
                <a:lnTo>
                  <a:pt x="1203" y="1376"/>
                </a:lnTo>
                <a:lnTo>
                  <a:pt x="1203" y="1378"/>
                </a:lnTo>
                <a:lnTo>
                  <a:pt x="1202" y="1378"/>
                </a:lnTo>
                <a:lnTo>
                  <a:pt x="1202" y="1379"/>
                </a:lnTo>
                <a:lnTo>
                  <a:pt x="1200" y="1379"/>
                </a:lnTo>
                <a:lnTo>
                  <a:pt x="1202" y="1379"/>
                </a:lnTo>
                <a:lnTo>
                  <a:pt x="1202" y="1381"/>
                </a:lnTo>
                <a:lnTo>
                  <a:pt x="1202" y="1383"/>
                </a:lnTo>
                <a:lnTo>
                  <a:pt x="1202" y="1384"/>
                </a:lnTo>
                <a:lnTo>
                  <a:pt x="1200" y="1384"/>
                </a:lnTo>
                <a:lnTo>
                  <a:pt x="1200" y="1386"/>
                </a:lnTo>
                <a:lnTo>
                  <a:pt x="1199" y="1386"/>
                </a:lnTo>
                <a:lnTo>
                  <a:pt x="1199" y="1387"/>
                </a:lnTo>
                <a:lnTo>
                  <a:pt x="1199" y="1389"/>
                </a:lnTo>
                <a:lnTo>
                  <a:pt x="1197" y="1389"/>
                </a:lnTo>
                <a:lnTo>
                  <a:pt x="1197" y="1391"/>
                </a:lnTo>
                <a:lnTo>
                  <a:pt x="1195" y="1391"/>
                </a:lnTo>
                <a:lnTo>
                  <a:pt x="1195" y="1389"/>
                </a:lnTo>
                <a:lnTo>
                  <a:pt x="1194" y="1389"/>
                </a:lnTo>
                <a:lnTo>
                  <a:pt x="1194" y="1387"/>
                </a:lnTo>
                <a:lnTo>
                  <a:pt x="1192" y="1387"/>
                </a:lnTo>
                <a:lnTo>
                  <a:pt x="1192" y="1389"/>
                </a:lnTo>
                <a:lnTo>
                  <a:pt x="1192" y="1391"/>
                </a:lnTo>
                <a:lnTo>
                  <a:pt x="1194" y="1391"/>
                </a:lnTo>
                <a:lnTo>
                  <a:pt x="1194" y="1392"/>
                </a:lnTo>
                <a:lnTo>
                  <a:pt x="1195" y="1394"/>
                </a:lnTo>
                <a:lnTo>
                  <a:pt x="1195" y="1395"/>
                </a:lnTo>
                <a:lnTo>
                  <a:pt x="1195" y="1397"/>
                </a:lnTo>
                <a:lnTo>
                  <a:pt x="1194" y="1397"/>
                </a:lnTo>
                <a:lnTo>
                  <a:pt x="1194" y="1399"/>
                </a:lnTo>
                <a:lnTo>
                  <a:pt x="1192" y="1399"/>
                </a:lnTo>
                <a:lnTo>
                  <a:pt x="1191" y="1399"/>
                </a:lnTo>
                <a:lnTo>
                  <a:pt x="1189" y="1399"/>
                </a:lnTo>
                <a:lnTo>
                  <a:pt x="1187" y="1399"/>
                </a:lnTo>
                <a:lnTo>
                  <a:pt x="1186" y="1399"/>
                </a:lnTo>
                <a:lnTo>
                  <a:pt x="1186" y="1397"/>
                </a:lnTo>
                <a:lnTo>
                  <a:pt x="1184" y="1397"/>
                </a:lnTo>
                <a:lnTo>
                  <a:pt x="1183" y="1397"/>
                </a:lnTo>
                <a:lnTo>
                  <a:pt x="1181" y="1397"/>
                </a:lnTo>
                <a:lnTo>
                  <a:pt x="1181" y="1395"/>
                </a:lnTo>
                <a:lnTo>
                  <a:pt x="1179" y="1395"/>
                </a:lnTo>
                <a:lnTo>
                  <a:pt x="1179" y="1394"/>
                </a:lnTo>
                <a:lnTo>
                  <a:pt x="1178" y="1394"/>
                </a:lnTo>
                <a:lnTo>
                  <a:pt x="1178" y="1392"/>
                </a:lnTo>
                <a:lnTo>
                  <a:pt x="1176" y="1392"/>
                </a:lnTo>
                <a:lnTo>
                  <a:pt x="1176" y="1391"/>
                </a:lnTo>
                <a:lnTo>
                  <a:pt x="1176" y="1389"/>
                </a:lnTo>
                <a:lnTo>
                  <a:pt x="1176" y="1387"/>
                </a:lnTo>
                <a:lnTo>
                  <a:pt x="1175" y="1387"/>
                </a:lnTo>
                <a:lnTo>
                  <a:pt x="1175" y="1389"/>
                </a:lnTo>
                <a:lnTo>
                  <a:pt x="1173" y="1389"/>
                </a:lnTo>
                <a:lnTo>
                  <a:pt x="1173" y="1391"/>
                </a:lnTo>
                <a:lnTo>
                  <a:pt x="1173" y="1392"/>
                </a:lnTo>
                <a:lnTo>
                  <a:pt x="1171" y="1392"/>
                </a:lnTo>
                <a:lnTo>
                  <a:pt x="1170" y="1392"/>
                </a:lnTo>
                <a:lnTo>
                  <a:pt x="1170" y="1394"/>
                </a:lnTo>
                <a:lnTo>
                  <a:pt x="1168" y="1394"/>
                </a:lnTo>
                <a:lnTo>
                  <a:pt x="1167" y="1394"/>
                </a:lnTo>
                <a:lnTo>
                  <a:pt x="1165" y="1394"/>
                </a:lnTo>
                <a:lnTo>
                  <a:pt x="1163" y="1395"/>
                </a:lnTo>
                <a:lnTo>
                  <a:pt x="1163" y="1397"/>
                </a:lnTo>
                <a:lnTo>
                  <a:pt x="1163" y="1399"/>
                </a:lnTo>
                <a:lnTo>
                  <a:pt x="1162" y="1399"/>
                </a:lnTo>
                <a:lnTo>
                  <a:pt x="1162" y="1400"/>
                </a:lnTo>
                <a:lnTo>
                  <a:pt x="1160" y="1400"/>
                </a:lnTo>
                <a:lnTo>
                  <a:pt x="1160" y="1402"/>
                </a:lnTo>
                <a:lnTo>
                  <a:pt x="1159" y="1403"/>
                </a:lnTo>
                <a:lnTo>
                  <a:pt x="1159" y="1402"/>
                </a:lnTo>
                <a:lnTo>
                  <a:pt x="1159" y="1400"/>
                </a:lnTo>
                <a:lnTo>
                  <a:pt x="1157" y="1400"/>
                </a:lnTo>
                <a:lnTo>
                  <a:pt x="1155" y="1402"/>
                </a:lnTo>
                <a:lnTo>
                  <a:pt x="1155" y="1403"/>
                </a:lnTo>
                <a:lnTo>
                  <a:pt x="1154" y="1403"/>
                </a:lnTo>
                <a:lnTo>
                  <a:pt x="1154" y="1405"/>
                </a:lnTo>
                <a:lnTo>
                  <a:pt x="1154" y="1407"/>
                </a:lnTo>
                <a:lnTo>
                  <a:pt x="1152" y="1407"/>
                </a:lnTo>
                <a:lnTo>
                  <a:pt x="1151" y="1408"/>
                </a:lnTo>
                <a:lnTo>
                  <a:pt x="1149" y="1410"/>
                </a:lnTo>
                <a:lnTo>
                  <a:pt x="1149" y="1411"/>
                </a:lnTo>
                <a:lnTo>
                  <a:pt x="1147" y="1411"/>
                </a:lnTo>
                <a:lnTo>
                  <a:pt x="1146" y="1413"/>
                </a:lnTo>
                <a:lnTo>
                  <a:pt x="1146" y="1415"/>
                </a:lnTo>
                <a:lnTo>
                  <a:pt x="1146" y="1416"/>
                </a:lnTo>
                <a:lnTo>
                  <a:pt x="1144" y="1416"/>
                </a:lnTo>
                <a:lnTo>
                  <a:pt x="1144" y="1418"/>
                </a:lnTo>
                <a:lnTo>
                  <a:pt x="1143" y="1418"/>
                </a:lnTo>
                <a:lnTo>
                  <a:pt x="1143" y="1419"/>
                </a:lnTo>
                <a:lnTo>
                  <a:pt x="1141" y="1419"/>
                </a:lnTo>
                <a:lnTo>
                  <a:pt x="1141" y="1421"/>
                </a:lnTo>
                <a:lnTo>
                  <a:pt x="1139" y="1423"/>
                </a:lnTo>
                <a:lnTo>
                  <a:pt x="1138" y="1424"/>
                </a:lnTo>
                <a:lnTo>
                  <a:pt x="1138" y="1426"/>
                </a:lnTo>
                <a:lnTo>
                  <a:pt x="1138" y="1427"/>
                </a:lnTo>
                <a:lnTo>
                  <a:pt x="1138" y="1429"/>
                </a:lnTo>
                <a:lnTo>
                  <a:pt x="1136" y="1429"/>
                </a:lnTo>
                <a:lnTo>
                  <a:pt x="1135" y="1431"/>
                </a:lnTo>
                <a:lnTo>
                  <a:pt x="1135" y="1432"/>
                </a:lnTo>
                <a:lnTo>
                  <a:pt x="1135" y="1434"/>
                </a:lnTo>
                <a:lnTo>
                  <a:pt x="1136" y="1435"/>
                </a:lnTo>
                <a:lnTo>
                  <a:pt x="1135" y="1435"/>
                </a:lnTo>
                <a:lnTo>
                  <a:pt x="1136" y="1435"/>
                </a:lnTo>
                <a:lnTo>
                  <a:pt x="1136" y="1437"/>
                </a:lnTo>
                <a:lnTo>
                  <a:pt x="1138" y="1437"/>
                </a:lnTo>
                <a:lnTo>
                  <a:pt x="1138" y="1439"/>
                </a:lnTo>
                <a:lnTo>
                  <a:pt x="1138" y="1440"/>
                </a:lnTo>
                <a:lnTo>
                  <a:pt x="1139" y="1440"/>
                </a:lnTo>
                <a:lnTo>
                  <a:pt x="1139" y="1442"/>
                </a:lnTo>
                <a:lnTo>
                  <a:pt x="1139" y="1443"/>
                </a:lnTo>
                <a:lnTo>
                  <a:pt x="1141" y="1445"/>
                </a:lnTo>
                <a:lnTo>
                  <a:pt x="1141" y="1447"/>
                </a:lnTo>
                <a:lnTo>
                  <a:pt x="1141" y="1448"/>
                </a:lnTo>
                <a:lnTo>
                  <a:pt x="1141" y="1450"/>
                </a:lnTo>
                <a:lnTo>
                  <a:pt x="1141" y="1451"/>
                </a:lnTo>
                <a:lnTo>
                  <a:pt x="1139" y="1451"/>
                </a:lnTo>
                <a:lnTo>
                  <a:pt x="1139" y="1453"/>
                </a:lnTo>
                <a:lnTo>
                  <a:pt x="1138" y="1453"/>
                </a:lnTo>
                <a:lnTo>
                  <a:pt x="1136" y="1453"/>
                </a:lnTo>
                <a:lnTo>
                  <a:pt x="1135" y="1453"/>
                </a:lnTo>
                <a:lnTo>
                  <a:pt x="1135" y="1455"/>
                </a:lnTo>
                <a:lnTo>
                  <a:pt x="1133" y="1455"/>
                </a:lnTo>
                <a:lnTo>
                  <a:pt x="1133" y="1456"/>
                </a:lnTo>
                <a:lnTo>
                  <a:pt x="1131" y="1456"/>
                </a:lnTo>
                <a:lnTo>
                  <a:pt x="1131" y="1458"/>
                </a:lnTo>
                <a:lnTo>
                  <a:pt x="1130" y="1458"/>
                </a:lnTo>
                <a:lnTo>
                  <a:pt x="1130" y="1459"/>
                </a:lnTo>
                <a:lnTo>
                  <a:pt x="1128" y="1459"/>
                </a:lnTo>
                <a:lnTo>
                  <a:pt x="1128" y="1461"/>
                </a:lnTo>
                <a:lnTo>
                  <a:pt x="1127" y="1461"/>
                </a:lnTo>
                <a:lnTo>
                  <a:pt x="1127" y="1463"/>
                </a:lnTo>
                <a:lnTo>
                  <a:pt x="1125" y="1463"/>
                </a:lnTo>
                <a:lnTo>
                  <a:pt x="1125" y="1464"/>
                </a:lnTo>
                <a:lnTo>
                  <a:pt x="1123" y="1464"/>
                </a:lnTo>
                <a:lnTo>
                  <a:pt x="1123" y="1466"/>
                </a:lnTo>
                <a:lnTo>
                  <a:pt x="1122" y="1466"/>
                </a:lnTo>
                <a:lnTo>
                  <a:pt x="1122" y="1467"/>
                </a:lnTo>
                <a:lnTo>
                  <a:pt x="1122" y="1469"/>
                </a:lnTo>
                <a:lnTo>
                  <a:pt x="1122" y="1471"/>
                </a:lnTo>
                <a:lnTo>
                  <a:pt x="1122" y="1472"/>
                </a:lnTo>
                <a:lnTo>
                  <a:pt x="1122" y="1474"/>
                </a:lnTo>
                <a:lnTo>
                  <a:pt x="1122" y="1475"/>
                </a:lnTo>
                <a:lnTo>
                  <a:pt x="1122" y="1477"/>
                </a:lnTo>
                <a:lnTo>
                  <a:pt x="1120" y="1477"/>
                </a:lnTo>
                <a:lnTo>
                  <a:pt x="1120" y="1479"/>
                </a:lnTo>
                <a:lnTo>
                  <a:pt x="1119" y="1479"/>
                </a:lnTo>
                <a:lnTo>
                  <a:pt x="1119" y="1480"/>
                </a:lnTo>
                <a:lnTo>
                  <a:pt x="1117" y="1480"/>
                </a:lnTo>
                <a:lnTo>
                  <a:pt x="1117" y="1482"/>
                </a:lnTo>
                <a:lnTo>
                  <a:pt x="1117" y="1479"/>
                </a:lnTo>
                <a:lnTo>
                  <a:pt x="1117" y="1477"/>
                </a:lnTo>
                <a:lnTo>
                  <a:pt x="1115" y="1475"/>
                </a:lnTo>
                <a:lnTo>
                  <a:pt x="1115" y="1472"/>
                </a:lnTo>
                <a:lnTo>
                  <a:pt x="1115" y="1471"/>
                </a:lnTo>
                <a:lnTo>
                  <a:pt x="1114" y="1471"/>
                </a:lnTo>
                <a:lnTo>
                  <a:pt x="1114" y="1469"/>
                </a:lnTo>
                <a:lnTo>
                  <a:pt x="1114" y="1467"/>
                </a:lnTo>
                <a:lnTo>
                  <a:pt x="1114" y="1466"/>
                </a:lnTo>
                <a:lnTo>
                  <a:pt x="1112" y="1466"/>
                </a:lnTo>
                <a:lnTo>
                  <a:pt x="1114" y="1466"/>
                </a:lnTo>
                <a:lnTo>
                  <a:pt x="1112" y="1466"/>
                </a:lnTo>
                <a:lnTo>
                  <a:pt x="1114" y="1466"/>
                </a:lnTo>
                <a:lnTo>
                  <a:pt x="1114" y="1464"/>
                </a:lnTo>
                <a:lnTo>
                  <a:pt x="1112" y="1463"/>
                </a:lnTo>
                <a:lnTo>
                  <a:pt x="1112" y="1461"/>
                </a:lnTo>
                <a:lnTo>
                  <a:pt x="1112" y="1459"/>
                </a:lnTo>
                <a:lnTo>
                  <a:pt x="1112" y="1458"/>
                </a:lnTo>
                <a:lnTo>
                  <a:pt x="1112" y="1456"/>
                </a:lnTo>
                <a:lnTo>
                  <a:pt x="1114" y="1455"/>
                </a:lnTo>
                <a:lnTo>
                  <a:pt x="1115" y="1451"/>
                </a:lnTo>
                <a:lnTo>
                  <a:pt x="1115" y="1448"/>
                </a:lnTo>
                <a:lnTo>
                  <a:pt x="1115" y="1445"/>
                </a:lnTo>
                <a:lnTo>
                  <a:pt x="1115" y="1443"/>
                </a:lnTo>
                <a:lnTo>
                  <a:pt x="1115" y="1442"/>
                </a:lnTo>
                <a:lnTo>
                  <a:pt x="1115" y="1440"/>
                </a:lnTo>
                <a:lnTo>
                  <a:pt x="1115" y="1439"/>
                </a:lnTo>
                <a:lnTo>
                  <a:pt x="1115" y="1437"/>
                </a:lnTo>
                <a:lnTo>
                  <a:pt x="1115" y="1435"/>
                </a:lnTo>
                <a:lnTo>
                  <a:pt x="1115" y="1434"/>
                </a:lnTo>
                <a:lnTo>
                  <a:pt x="1114" y="1434"/>
                </a:lnTo>
                <a:lnTo>
                  <a:pt x="1114" y="1431"/>
                </a:lnTo>
                <a:lnTo>
                  <a:pt x="1114" y="1429"/>
                </a:lnTo>
                <a:lnTo>
                  <a:pt x="1114" y="1427"/>
                </a:lnTo>
                <a:lnTo>
                  <a:pt x="1114" y="1424"/>
                </a:lnTo>
                <a:lnTo>
                  <a:pt x="1114" y="1423"/>
                </a:lnTo>
                <a:lnTo>
                  <a:pt x="1114" y="1421"/>
                </a:lnTo>
                <a:lnTo>
                  <a:pt x="1115" y="1419"/>
                </a:lnTo>
                <a:lnTo>
                  <a:pt x="1115" y="1418"/>
                </a:lnTo>
                <a:lnTo>
                  <a:pt x="1115" y="1416"/>
                </a:lnTo>
                <a:lnTo>
                  <a:pt x="1115" y="1415"/>
                </a:lnTo>
                <a:lnTo>
                  <a:pt x="1115" y="1413"/>
                </a:lnTo>
                <a:lnTo>
                  <a:pt x="1115" y="1411"/>
                </a:lnTo>
                <a:lnTo>
                  <a:pt x="1115" y="1410"/>
                </a:lnTo>
                <a:lnTo>
                  <a:pt x="1115" y="1408"/>
                </a:lnTo>
                <a:lnTo>
                  <a:pt x="1115" y="1407"/>
                </a:lnTo>
                <a:lnTo>
                  <a:pt x="1115" y="1405"/>
                </a:lnTo>
                <a:lnTo>
                  <a:pt x="1115" y="1403"/>
                </a:lnTo>
                <a:lnTo>
                  <a:pt x="1115" y="1402"/>
                </a:lnTo>
                <a:lnTo>
                  <a:pt x="1115" y="1400"/>
                </a:lnTo>
                <a:lnTo>
                  <a:pt x="1115" y="1399"/>
                </a:lnTo>
                <a:lnTo>
                  <a:pt x="1114" y="1399"/>
                </a:lnTo>
                <a:lnTo>
                  <a:pt x="1114" y="1397"/>
                </a:lnTo>
                <a:lnTo>
                  <a:pt x="1114" y="1395"/>
                </a:lnTo>
                <a:lnTo>
                  <a:pt x="1114" y="1394"/>
                </a:lnTo>
                <a:lnTo>
                  <a:pt x="1114" y="1392"/>
                </a:lnTo>
                <a:lnTo>
                  <a:pt x="1114" y="1391"/>
                </a:lnTo>
                <a:lnTo>
                  <a:pt x="1112" y="1391"/>
                </a:lnTo>
                <a:lnTo>
                  <a:pt x="1112" y="1389"/>
                </a:lnTo>
                <a:lnTo>
                  <a:pt x="1114" y="1389"/>
                </a:lnTo>
                <a:lnTo>
                  <a:pt x="1112" y="1389"/>
                </a:lnTo>
                <a:lnTo>
                  <a:pt x="1112" y="1387"/>
                </a:lnTo>
                <a:lnTo>
                  <a:pt x="1114" y="1386"/>
                </a:lnTo>
                <a:lnTo>
                  <a:pt x="1114" y="1384"/>
                </a:lnTo>
                <a:lnTo>
                  <a:pt x="1114" y="1383"/>
                </a:lnTo>
                <a:lnTo>
                  <a:pt x="1112" y="1383"/>
                </a:lnTo>
                <a:lnTo>
                  <a:pt x="1112" y="1381"/>
                </a:lnTo>
                <a:lnTo>
                  <a:pt x="1112" y="1379"/>
                </a:lnTo>
                <a:lnTo>
                  <a:pt x="1112" y="1378"/>
                </a:lnTo>
                <a:lnTo>
                  <a:pt x="1112" y="1376"/>
                </a:lnTo>
                <a:lnTo>
                  <a:pt x="1114" y="1376"/>
                </a:lnTo>
                <a:lnTo>
                  <a:pt x="1114" y="1375"/>
                </a:lnTo>
                <a:lnTo>
                  <a:pt x="1112" y="1375"/>
                </a:lnTo>
                <a:lnTo>
                  <a:pt x="1114" y="1375"/>
                </a:lnTo>
                <a:lnTo>
                  <a:pt x="1114" y="1373"/>
                </a:lnTo>
                <a:lnTo>
                  <a:pt x="1114" y="1371"/>
                </a:lnTo>
                <a:lnTo>
                  <a:pt x="1114" y="1370"/>
                </a:lnTo>
                <a:lnTo>
                  <a:pt x="1114" y="1368"/>
                </a:lnTo>
                <a:lnTo>
                  <a:pt x="1115" y="1368"/>
                </a:lnTo>
                <a:lnTo>
                  <a:pt x="1115" y="1367"/>
                </a:lnTo>
                <a:lnTo>
                  <a:pt x="1117" y="1365"/>
                </a:lnTo>
                <a:lnTo>
                  <a:pt x="1119" y="1365"/>
                </a:lnTo>
                <a:lnTo>
                  <a:pt x="1119" y="1363"/>
                </a:lnTo>
                <a:lnTo>
                  <a:pt x="1120" y="1363"/>
                </a:lnTo>
                <a:lnTo>
                  <a:pt x="1120" y="1362"/>
                </a:lnTo>
                <a:lnTo>
                  <a:pt x="1122" y="1362"/>
                </a:lnTo>
                <a:lnTo>
                  <a:pt x="1122" y="1360"/>
                </a:lnTo>
                <a:lnTo>
                  <a:pt x="1123" y="1360"/>
                </a:lnTo>
                <a:lnTo>
                  <a:pt x="1125" y="1360"/>
                </a:lnTo>
                <a:lnTo>
                  <a:pt x="1125" y="1359"/>
                </a:lnTo>
                <a:lnTo>
                  <a:pt x="1127" y="1359"/>
                </a:lnTo>
                <a:lnTo>
                  <a:pt x="1127" y="1357"/>
                </a:lnTo>
                <a:lnTo>
                  <a:pt x="1128" y="1357"/>
                </a:lnTo>
                <a:lnTo>
                  <a:pt x="1130" y="1357"/>
                </a:lnTo>
                <a:lnTo>
                  <a:pt x="1130" y="1355"/>
                </a:lnTo>
                <a:lnTo>
                  <a:pt x="1131" y="1355"/>
                </a:lnTo>
                <a:lnTo>
                  <a:pt x="1131" y="1354"/>
                </a:lnTo>
                <a:lnTo>
                  <a:pt x="1133" y="1354"/>
                </a:lnTo>
                <a:lnTo>
                  <a:pt x="1133" y="1352"/>
                </a:lnTo>
                <a:lnTo>
                  <a:pt x="1133" y="1351"/>
                </a:lnTo>
                <a:lnTo>
                  <a:pt x="1135" y="1351"/>
                </a:lnTo>
                <a:lnTo>
                  <a:pt x="1135" y="1349"/>
                </a:lnTo>
                <a:lnTo>
                  <a:pt x="1136" y="1349"/>
                </a:lnTo>
                <a:lnTo>
                  <a:pt x="1138" y="1347"/>
                </a:lnTo>
                <a:lnTo>
                  <a:pt x="1138" y="1346"/>
                </a:lnTo>
                <a:lnTo>
                  <a:pt x="1139" y="1346"/>
                </a:lnTo>
                <a:lnTo>
                  <a:pt x="1141" y="1346"/>
                </a:lnTo>
                <a:lnTo>
                  <a:pt x="1143" y="1346"/>
                </a:lnTo>
                <a:lnTo>
                  <a:pt x="1144" y="1347"/>
                </a:lnTo>
                <a:lnTo>
                  <a:pt x="1146" y="1347"/>
                </a:lnTo>
                <a:lnTo>
                  <a:pt x="1147" y="1347"/>
                </a:lnTo>
                <a:lnTo>
                  <a:pt x="1147" y="1346"/>
                </a:lnTo>
                <a:lnTo>
                  <a:pt x="1147" y="1344"/>
                </a:lnTo>
                <a:lnTo>
                  <a:pt x="1149" y="1344"/>
                </a:lnTo>
                <a:lnTo>
                  <a:pt x="1151" y="1344"/>
                </a:lnTo>
                <a:lnTo>
                  <a:pt x="1151" y="1343"/>
                </a:lnTo>
                <a:lnTo>
                  <a:pt x="1152" y="1343"/>
                </a:lnTo>
                <a:lnTo>
                  <a:pt x="1152" y="1341"/>
                </a:lnTo>
                <a:lnTo>
                  <a:pt x="1154" y="1341"/>
                </a:lnTo>
                <a:lnTo>
                  <a:pt x="1155" y="1339"/>
                </a:lnTo>
                <a:lnTo>
                  <a:pt x="1155" y="1338"/>
                </a:lnTo>
                <a:lnTo>
                  <a:pt x="1157" y="1338"/>
                </a:lnTo>
                <a:lnTo>
                  <a:pt x="1159" y="1338"/>
                </a:lnTo>
                <a:lnTo>
                  <a:pt x="1160" y="1338"/>
                </a:lnTo>
                <a:lnTo>
                  <a:pt x="1160" y="1336"/>
                </a:lnTo>
                <a:lnTo>
                  <a:pt x="1162" y="1336"/>
                </a:lnTo>
                <a:lnTo>
                  <a:pt x="1163" y="1336"/>
                </a:lnTo>
                <a:lnTo>
                  <a:pt x="1165" y="1335"/>
                </a:lnTo>
                <a:lnTo>
                  <a:pt x="1167" y="1335"/>
                </a:lnTo>
                <a:lnTo>
                  <a:pt x="1167" y="1333"/>
                </a:lnTo>
                <a:lnTo>
                  <a:pt x="1168" y="1331"/>
                </a:lnTo>
                <a:lnTo>
                  <a:pt x="1170" y="1331"/>
                </a:lnTo>
                <a:lnTo>
                  <a:pt x="1170" y="1330"/>
                </a:lnTo>
                <a:lnTo>
                  <a:pt x="1171" y="1330"/>
                </a:lnTo>
                <a:lnTo>
                  <a:pt x="1173" y="1330"/>
                </a:lnTo>
                <a:lnTo>
                  <a:pt x="1173" y="1331"/>
                </a:lnTo>
                <a:lnTo>
                  <a:pt x="1175" y="1331"/>
                </a:lnTo>
                <a:lnTo>
                  <a:pt x="1175" y="1333"/>
                </a:lnTo>
                <a:lnTo>
                  <a:pt x="1176" y="1333"/>
                </a:lnTo>
                <a:lnTo>
                  <a:pt x="1176" y="1335"/>
                </a:lnTo>
                <a:lnTo>
                  <a:pt x="1178" y="1335"/>
                </a:lnTo>
                <a:lnTo>
                  <a:pt x="1179" y="1335"/>
                </a:lnTo>
                <a:lnTo>
                  <a:pt x="1179" y="1336"/>
                </a:lnTo>
                <a:lnTo>
                  <a:pt x="1181" y="1336"/>
                </a:lnTo>
                <a:lnTo>
                  <a:pt x="1183" y="1336"/>
                </a:lnTo>
                <a:lnTo>
                  <a:pt x="1183" y="1335"/>
                </a:lnTo>
                <a:lnTo>
                  <a:pt x="1184" y="1335"/>
                </a:lnTo>
                <a:lnTo>
                  <a:pt x="1186" y="1335"/>
                </a:lnTo>
                <a:lnTo>
                  <a:pt x="1187" y="1335"/>
                </a:lnTo>
                <a:lnTo>
                  <a:pt x="1189" y="1335"/>
                </a:lnTo>
                <a:lnTo>
                  <a:pt x="1189" y="1333"/>
                </a:lnTo>
                <a:lnTo>
                  <a:pt x="1189" y="1331"/>
                </a:lnTo>
                <a:lnTo>
                  <a:pt x="1191" y="1331"/>
                </a:lnTo>
                <a:lnTo>
                  <a:pt x="1189" y="1331"/>
                </a:lnTo>
                <a:lnTo>
                  <a:pt x="1189" y="1330"/>
                </a:lnTo>
                <a:lnTo>
                  <a:pt x="1191" y="1330"/>
                </a:lnTo>
                <a:lnTo>
                  <a:pt x="1192" y="1330"/>
                </a:lnTo>
                <a:lnTo>
                  <a:pt x="1192" y="1331"/>
                </a:lnTo>
                <a:lnTo>
                  <a:pt x="1194" y="1331"/>
                </a:lnTo>
                <a:lnTo>
                  <a:pt x="1194" y="1330"/>
                </a:lnTo>
                <a:lnTo>
                  <a:pt x="1194" y="1328"/>
                </a:lnTo>
                <a:lnTo>
                  <a:pt x="1195" y="1328"/>
                </a:lnTo>
                <a:lnTo>
                  <a:pt x="1195" y="1327"/>
                </a:lnTo>
                <a:lnTo>
                  <a:pt x="1197" y="1327"/>
                </a:lnTo>
                <a:lnTo>
                  <a:pt x="1197" y="1325"/>
                </a:lnTo>
                <a:lnTo>
                  <a:pt x="1199" y="1325"/>
                </a:lnTo>
                <a:lnTo>
                  <a:pt x="1200" y="1325"/>
                </a:lnTo>
                <a:close/>
                <a:moveTo>
                  <a:pt x="237" y="1327"/>
                </a:moveTo>
                <a:lnTo>
                  <a:pt x="235" y="1327"/>
                </a:lnTo>
                <a:lnTo>
                  <a:pt x="235" y="1325"/>
                </a:lnTo>
                <a:lnTo>
                  <a:pt x="237" y="1325"/>
                </a:lnTo>
                <a:lnTo>
                  <a:pt x="237" y="1327"/>
                </a:lnTo>
                <a:close/>
                <a:moveTo>
                  <a:pt x="234" y="1325"/>
                </a:moveTo>
                <a:lnTo>
                  <a:pt x="235" y="1325"/>
                </a:lnTo>
                <a:lnTo>
                  <a:pt x="234" y="1325"/>
                </a:lnTo>
                <a:close/>
                <a:moveTo>
                  <a:pt x="237" y="1325"/>
                </a:moveTo>
                <a:lnTo>
                  <a:pt x="235" y="1325"/>
                </a:lnTo>
                <a:lnTo>
                  <a:pt x="237" y="1325"/>
                </a:lnTo>
                <a:lnTo>
                  <a:pt x="237" y="1323"/>
                </a:lnTo>
                <a:lnTo>
                  <a:pt x="237" y="1325"/>
                </a:lnTo>
                <a:close/>
                <a:moveTo>
                  <a:pt x="771" y="1325"/>
                </a:moveTo>
                <a:lnTo>
                  <a:pt x="773" y="1325"/>
                </a:lnTo>
                <a:lnTo>
                  <a:pt x="771" y="1325"/>
                </a:lnTo>
                <a:lnTo>
                  <a:pt x="770" y="1325"/>
                </a:lnTo>
                <a:lnTo>
                  <a:pt x="770" y="1323"/>
                </a:lnTo>
                <a:lnTo>
                  <a:pt x="771" y="1325"/>
                </a:lnTo>
                <a:lnTo>
                  <a:pt x="771" y="1323"/>
                </a:lnTo>
                <a:lnTo>
                  <a:pt x="771" y="1325"/>
                </a:lnTo>
                <a:close/>
                <a:moveTo>
                  <a:pt x="1203" y="1323"/>
                </a:moveTo>
                <a:lnTo>
                  <a:pt x="1205" y="1323"/>
                </a:lnTo>
                <a:lnTo>
                  <a:pt x="1203" y="1323"/>
                </a:lnTo>
                <a:close/>
                <a:moveTo>
                  <a:pt x="219" y="1323"/>
                </a:moveTo>
                <a:lnTo>
                  <a:pt x="221" y="1323"/>
                </a:lnTo>
                <a:lnTo>
                  <a:pt x="223" y="1325"/>
                </a:lnTo>
                <a:lnTo>
                  <a:pt x="224" y="1325"/>
                </a:lnTo>
                <a:lnTo>
                  <a:pt x="223" y="1325"/>
                </a:lnTo>
                <a:lnTo>
                  <a:pt x="223" y="1327"/>
                </a:lnTo>
                <a:lnTo>
                  <a:pt x="221" y="1327"/>
                </a:lnTo>
                <a:lnTo>
                  <a:pt x="221" y="1328"/>
                </a:lnTo>
                <a:lnTo>
                  <a:pt x="223" y="1328"/>
                </a:lnTo>
                <a:lnTo>
                  <a:pt x="221" y="1330"/>
                </a:lnTo>
                <a:lnTo>
                  <a:pt x="219" y="1330"/>
                </a:lnTo>
                <a:lnTo>
                  <a:pt x="219" y="1328"/>
                </a:lnTo>
                <a:lnTo>
                  <a:pt x="218" y="1328"/>
                </a:lnTo>
                <a:lnTo>
                  <a:pt x="218" y="1327"/>
                </a:lnTo>
                <a:lnTo>
                  <a:pt x="218" y="1325"/>
                </a:lnTo>
                <a:lnTo>
                  <a:pt x="218" y="1323"/>
                </a:lnTo>
                <a:lnTo>
                  <a:pt x="219" y="1323"/>
                </a:lnTo>
                <a:close/>
                <a:moveTo>
                  <a:pt x="776" y="1323"/>
                </a:moveTo>
                <a:lnTo>
                  <a:pt x="776" y="1322"/>
                </a:lnTo>
                <a:lnTo>
                  <a:pt x="778" y="1322"/>
                </a:lnTo>
                <a:lnTo>
                  <a:pt x="778" y="1323"/>
                </a:lnTo>
                <a:lnTo>
                  <a:pt x="776" y="1323"/>
                </a:lnTo>
                <a:close/>
                <a:moveTo>
                  <a:pt x="775" y="1319"/>
                </a:moveTo>
                <a:lnTo>
                  <a:pt x="773" y="1319"/>
                </a:lnTo>
                <a:lnTo>
                  <a:pt x="771" y="1319"/>
                </a:lnTo>
                <a:lnTo>
                  <a:pt x="771" y="1317"/>
                </a:lnTo>
                <a:lnTo>
                  <a:pt x="773" y="1317"/>
                </a:lnTo>
                <a:lnTo>
                  <a:pt x="775" y="1317"/>
                </a:lnTo>
                <a:lnTo>
                  <a:pt x="775" y="1319"/>
                </a:lnTo>
                <a:close/>
                <a:moveTo>
                  <a:pt x="784" y="1319"/>
                </a:moveTo>
                <a:lnTo>
                  <a:pt x="783" y="1319"/>
                </a:lnTo>
                <a:lnTo>
                  <a:pt x="783" y="1317"/>
                </a:lnTo>
                <a:lnTo>
                  <a:pt x="784" y="1317"/>
                </a:lnTo>
                <a:lnTo>
                  <a:pt x="784" y="1319"/>
                </a:lnTo>
                <a:close/>
                <a:moveTo>
                  <a:pt x="56" y="1312"/>
                </a:moveTo>
                <a:lnTo>
                  <a:pt x="58" y="1312"/>
                </a:lnTo>
                <a:lnTo>
                  <a:pt x="58" y="1314"/>
                </a:lnTo>
                <a:lnTo>
                  <a:pt x="56" y="1315"/>
                </a:lnTo>
                <a:lnTo>
                  <a:pt x="55" y="1315"/>
                </a:lnTo>
                <a:lnTo>
                  <a:pt x="55" y="1314"/>
                </a:lnTo>
                <a:lnTo>
                  <a:pt x="55" y="1312"/>
                </a:lnTo>
                <a:lnTo>
                  <a:pt x="56" y="1312"/>
                </a:lnTo>
                <a:close/>
                <a:moveTo>
                  <a:pt x="786" y="1311"/>
                </a:moveTo>
                <a:lnTo>
                  <a:pt x="786" y="1312"/>
                </a:lnTo>
                <a:lnTo>
                  <a:pt x="786" y="1314"/>
                </a:lnTo>
                <a:lnTo>
                  <a:pt x="786" y="1315"/>
                </a:lnTo>
                <a:lnTo>
                  <a:pt x="784" y="1315"/>
                </a:lnTo>
                <a:lnTo>
                  <a:pt x="784" y="1317"/>
                </a:lnTo>
                <a:lnTo>
                  <a:pt x="783" y="1317"/>
                </a:lnTo>
                <a:lnTo>
                  <a:pt x="783" y="1319"/>
                </a:lnTo>
                <a:lnTo>
                  <a:pt x="781" y="1319"/>
                </a:lnTo>
                <a:lnTo>
                  <a:pt x="779" y="1319"/>
                </a:lnTo>
                <a:lnTo>
                  <a:pt x="779" y="1317"/>
                </a:lnTo>
                <a:lnTo>
                  <a:pt x="779" y="1315"/>
                </a:lnTo>
                <a:lnTo>
                  <a:pt x="778" y="1317"/>
                </a:lnTo>
                <a:lnTo>
                  <a:pt x="778" y="1315"/>
                </a:lnTo>
                <a:lnTo>
                  <a:pt x="779" y="1315"/>
                </a:lnTo>
                <a:lnTo>
                  <a:pt x="778" y="1314"/>
                </a:lnTo>
                <a:lnTo>
                  <a:pt x="778" y="1312"/>
                </a:lnTo>
                <a:lnTo>
                  <a:pt x="779" y="1312"/>
                </a:lnTo>
                <a:lnTo>
                  <a:pt x="779" y="1311"/>
                </a:lnTo>
                <a:lnTo>
                  <a:pt x="779" y="1312"/>
                </a:lnTo>
                <a:lnTo>
                  <a:pt x="781" y="1312"/>
                </a:lnTo>
                <a:lnTo>
                  <a:pt x="783" y="1312"/>
                </a:lnTo>
                <a:lnTo>
                  <a:pt x="783" y="1311"/>
                </a:lnTo>
                <a:lnTo>
                  <a:pt x="784" y="1311"/>
                </a:lnTo>
                <a:lnTo>
                  <a:pt x="786" y="1311"/>
                </a:lnTo>
                <a:close/>
                <a:moveTo>
                  <a:pt x="773" y="1311"/>
                </a:moveTo>
                <a:lnTo>
                  <a:pt x="771" y="1311"/>
                </a:lnTo>
                <a:lnTo>
                  <a:pt x="771" y="1309"/>
                </a:lnTo>
                <a:lnTo>
                  <a:pt x="773" y="1309"/>
                </a:lnTo>
                <a:lnTo>
                  <a:pt x="773" y="1311"/>
                </a:lnTo>
                <a:close/>
                <a:moveTo>
                  <a:pt x="1192" y="1311"/>
                </a:moveTo>
                <a:lnTo>
                  <a:pt x="1192" y="1309"/>
                </a:lnTo>
                <a:lnTo>
                  <a:pt x="1192" y="1311"/>
                </a:lnTo>
                <a:close/>
                <a:moveTo>
                  <a:pt x="778" y="1309"/>
                </a:moveTo>
                <a:lnTo>
                  <a:pt x="778" y="1311"/>
                </a:lnTo>
                <a:lnTo>
                  <a:pt x="776" y="1311"/>
                </a:lnTo>
                <a:lnTo>
                  <a:pt x="776" y="1309"/>
                </a:lnTo>
                <a:lnTo>
                  <a:pt x="778" y="1309"/>
                </a:lnTo>
                <a:close/>
                <a:moveTo>
                  <a:pt x="32" y="1307"/>
                </a:moveTo>
                <a:lnTo>
                  <a:pt x="34" y="1307"/>
                </a:lnTo>
                <a:lnTo>
                  <a:pt x="34" y="1309"/>
                </a:lnTo>
                <a:lnTo>
                  <a:pt x="34" y="1311"/>
                </a:lnTo>
                <a:lnTo>
                  <a:pt x="32" y="1309"/>
                </a:lnTo>
                <a:lnTo>
                  <a:pt x="32" y="1307"/>
                </a:lnTo>
                <a:close/>
                <a:moveTo>
                  <a:pt x="259" y="1309"/>
                </a:moveTo>
                <a:lnTo>
                  <a:pt x="258" y="1309"/>
                </a:lnTo>
                <a:lnTo>
                  <a:pt x="258" y="1307"/>
                </a:lnTo>
                <a:lnTo>
                  <a:pt x="259" y="1307"/>
                </a:lnTo>
                <a:lnTo>
                  <a:pt x="259" y="1309"/>
                </a:lnTo>
                <a:close/>
                <a:moveTo>
                  <a:pt x="263" y="1306"/>
                </a:moveTo>
                <a:lnTo>
                  <a:pt x="263" y="1307"/>
                </a:lnTo>
                <a:lnTo>
                  <a:pt x="263" y="1309"/>
                </a:lnTo>
                <a:lnTo>
                  <a:pt x="261" y="1309"/>
                </a:lnTo>
                <a:lnTo>
                  <a:pt x="259" y="1309"/>
                </a:lnTo>
                <a:lnTo>
                  <a:pt x="259" y="1307"/>
                </a:lnTo>
                <a:lnTo>
                  <a:pt x="261" y="1307"/>
                </a:lnTo>
                <a:lnTo>
                  <a:pt x="261" y="1306"/>
                </a:lnTo>
                <a:lnTo>
                  <a:pt x="263" y="1306"/>
                </a:lnTo>
                <a:close/>
                <a:moveTo>
                  <a:pt x="1205" y="1306"/>
                </a:moveTo>
                <a:lnTo>
                  <a:pt x="1205" y="1307"/>
                </a:lnTo>
                <a:lnTo>
                  <a:pt x="1207" y="1307"/>
                </a:lnTo>
                <a:lnTo>
                  <a:pt x="1207" y="1309"/>
                </a:lnTo>
                <a:lnTo>
                  <a:pt x="1207" y="1311"/>
                </a:lnTo>
                <a:lnTo>
                  <a:pt x="1207" y="1312"/>
                </a:lnTo>
                <a:lnTo>
                  <a:pt x="1207" y="1314"/>
                </a:lnTo>
                <a:lnTo>
                  <a:pt x="1208" y="1314"/>
                </a:lnTo>
                <a:lnTo>
                  <a:pt x="1208" y="1315"/>
                </a:lnTo>
                <a:lnTo>
                  <a:pt x="1208" y="1317"/>
                </a:lnTo>
                <a:lnTo>
                  <a:pt x="1210" y="1317"/>
                </a:lnTo>
                <a:lnTo>
                  <a:pt x="1210" y="1319"/>
                </a:lnTo>
                <a:lnTo>
                  <a:pt x="1210" y="1320"/>
                </a:lnTo>
                <a:lnTo>
                  <a:pt x="1210" y="1322"/>
                </a:lnTo>
                <a:lnTo>
                  <a:pt x="1210" y="1323"/>
                </a:lnTo>
                <a:lnTo>
                  <a:pt x="1208" y="1323"/>
                </a:lnTo>
                <a:lnTo>
                  <a:pt x="1207" y="1323"/>
                </a:lnTo>
                <a:lnTo>
                  <a:pt x="1205" y="1323"/>
                </a:lnTo>
                <a:lnTo>
                  <a:pt x="1205" y="1322"/>
                </a:lnTo>
                <a:lnTo>
                  <a:pt x="1207" y="1322"/>
                </a:lnTo>
                <a:lnTo>
                  <a:pt x="1207" y="1320"/>
                </a:lnTo>
                <a:lnTo>
                  <a:pt x="1207" y="1319"/>
                </a:lnTo>
                <a:lnTo>
                  <a:pt x="1207" y="1317"/>
                </a:lnTo>
                <a:lnTo>
                  <a:pt x="1205" y="1317"/>
                </a:lnTo>
                <a:lnTo>
                  <a:pt x="1205" y="1319"/>
                </a:lnTo>
                <a:lnTo>
                  <a:pt x="1203" y="1319"/>
                </a:lnTo>
                <a:lnTo>
                  <a:pt x="1203" y="1320"/>
                </a:lnTo>
                <a:lnTo>
                  <a:pt x="1202" y="1320"/>
                </a:lnTo>
                <a:lnTo>
                  <a:pt x="1202" y="1322"/>
                </a:lnTo>
                <a:lnTo>
                  <a:pt x="1200" y="1322"/>
                </a:lnTo>
                <a:lnTo>
                  <a:pt x="1199" y="1323"/>
                </a:lnTo>
                <a:lnTo>
                  <a:pt x="1197" y="1323"/>
                </a:lnTo>
                <a:lnTo>
                  <a:pt x="1195" y="1325"/>
                </a:lnTo>
                <a:lnTo>
                  <a:pt x="1194" y="1325"/>
                </a:lnTo>
                <a:lnTo>
                  <a:pt x="1194" y="1327"/>
                </a:lnTo>
                <a:lnTo>
                  <a:pt x="1192" y="1327"/>
                </a:lnTo>
                <a:lnTo>
                  <a:pt x="1191" y="1327"/>
                </a:lnTo>
                <a:lnTo>
                  <a:pt x="1191" y="1325"/>
                </a:lnTo>
                <a:lnTo>
                  <a:pt x="1192" y="1325"/>
                </a:lnTo>
                <a:lnTo>
                  <a:pt x="1192" y="1323"/>
                </a:lnTo>
                <a:lnTo>
                  <a:pt x="1194" y="1323"/>
                </a:lnTo>
                <a:lnTo>
                  <a:pt x="1194" y="1322"/>
                </a:lnTo>
                <a:lnTo>
                  <a:pt x="1195" y="1322"/>
                </a:lnTo>
                <a:lnTo>
                  <a:pt x="1195" y="1320"/>
                </a:lnTo>
                <a:lnTo>
                  <a:pt x="1195" y="1319"/>
                </a:lnTo>
                <a:lnTo>
                  <a:pt x="1195" y="1317"/>
                </a:lnTo>
                <a:lnTo>
                  <a:pt x="1195" y="1315"/>
                </a:lnTo>
                <a:lnTo>
                  <a:pt x="1194" y="1315"/>
                </a:lnTo>
                <a:lnTo>
                  <a:pt x="1194" y="1314"/>
                </a:lnTo>
                <a:lnTo>
                  <a:pt x="1194" y="1312"/>
                </a:lnTo>
                <a:lnTo>
                  <a:pt x="1195" y="1312"/>
                </a:lnTo>
                <a:lnTo>
                  <a:pt x="1195" y="1311"/>
                </a:lnTo>
                <a:lnTo>
                  <a:pt x="1197" y="1311"/>
                </a:lnTo>
                <a:lnTo>
                  <a:pt x="1197" y="1309"/>
                </a:lnTo>
                <a:lnTo>
                  <a:pt x="1197" y="1307"/>
                </a:lnTo>
                <a:lnTo>
                  <a:pt x="1197" y="1306"/>
                </a:lnTo>
                <a:lnTo>
                  <a:pt x="1199" y="1306"/>
                </a:lnTo>
                <a:lnTo>
                  <a:pt x="1200" y="1306"/>
                </a:lnTo>
                <a:lnTo>
                  <a:pt x="1200" y="1304"/>
                </a:lnTo>
                <a:lnTo>
                  <a:pt x="1202" y="1304"/>
                </a:lnTo>
                <a:lnTo>
                  <a:pt x="1202" y="1306"/>
                </a:lnTo>
                <a:lnTo>
                  <a:pt x="1203" y="1306"/>
                </a:lnTo>
                <a:lnTo>
                  <a:pt x="1203" y="1304"/>
                </a:lnTo>
                <a:lnTo>
                  <a:pt x="1205" y="1304"/>
                </a:lnTo>
                <a:lnTo>
                  <a:pt x="1205" y="1306"/>
                </a:lnTo>
                <a:close/>
                <a:moveTo>
                  <a:pt x="1170" y="1307"/>
                </a:moveTo>
                <a:lnTo>
                  <a:pt x="1168" y="1307"/>
                </a:lnTo>
                <a:lnTo>
                  <a:pt x="1167" y="1307"/>
                </a:lnTo>
                <a:lnTo>
                  <a:pt x="1168" y="1306"/>
                </a:lnTo>
                <a:lnTo>
                  <a:pt x="1170" y="1306"/>
                </a:lnTo>
                <a:lnTo>
                  <a:pt x="1171" y="1304"/>
                </a:lnTo>
                <a:lnTo>
                  <a:pt x="1171" y="1306"/>
                </a:lnTo>
                <a:lnTo>
                  <a:pt x="1170" y="1307"/>
                </a:lnTo>
                <a:close/>
                <a:moveTo>
                  <a:pt x="34" y="1306"/>
                </a:moveTo>
                <a:lnTo>
                  <a:pt x="34" y="1307"/>
                </a:lnTo>
                <a:lnTo>
                  <a:pt x="32" y="1307"/>
                </a:lnTo>
                <a:lnTo>
                  <a:pt x="32" y="1306"/>
                </a:lnTo>
                <a:lnTo>
                  <a:pt x="32" y="1304"/>
                </a:lnTo>
                <a:lnTo>
                  <a:pt x="34" y="1304"/>
                </a:lnTo>
                <a:lnTo>
                  <a:pt x="34" y="1306"/>
                </a:lnTo>
                <a:close/>
                <a:moveTo>
                  <a:pt x="755" y="1304"/>
                </a:moveTo>
                <a:lnTo>
                  <a:pt x="757" y="1304"/>
                </a:lnTo>
                <a:lnTo>
                  <a:pt x="755" y="1304"/>
                </a:lnTo>
                <a:close/>
                <a:moveTo>
                  <a:pt x="741" y="1303"/>
                </a:moveTo>
                <a:lnTo>
                  <a:pt x="739" y="1303"/>
                </a:lnTo>
                <a:lnTo>
                  <a:pt x="741" y="1303"/>
                </a:lnTo>
                <a:close/>
                <a:moveTo>
                  <a:pt x="755" y="1303"/>
                </a:moveTo>
                <a:lnTo>
                  <a:pt x="754" y="1303"/>
                </a:lnTo>
                <a:lnTo>
                  <a:pt x="755" y="1303"/>
                </a:lnTo>
                <a:close/>
                <a:moveTo>
                  <a:pt x="749" y="1301"/>
                </a:moveTo>
                <a:lnTo>
                  <a:pt x="751" y="1301"/>
                </a:lnTo>
                <a:lnTo>
                  <a:pt x="751" y="1303"/>
                </a:lnTo>
                <a:lnTo>
                  <a:pt x="749" y="1303"/>
                </a:lnTo>
                <a:lnTo>
                  <a:pt x="749" y="1301"/>
                </a:lnTo>
                <a:close/>
                <a:moveTo>
                  <a:pt x="754" y="1303"/>
                </a:moveTo>
                <a:lnTo>
                  <a:pt x="752" y="1303"/>
                </a:lnTo>
                <a:lnTo>
                  <a:pt x="754" y="1303"/>
                </a:lnTo>
                <a:lnTo>
                  <a:pt x="754" y="1301"/>
                </a:lnTo>
                <a:lnTo>
                  <a:pt x="754" y="1303"/>
                </a:lnTo>
                <a:close/>
                <a:moveTo>
                  <a:pt x="736" y="1303"/>
                </a:moveTo>
                <a:lnTo>
                  <a:pt x="735" y="1303"/>
                </a:lnTo>
                <a:lnTo>
                  <a:pt x="735" y="1301"/>
                </a:lnTo>
                <a:lnTo>
                  <a:pt x="736" y="1301"/>
                </a:lnTo>
                <a:lnTo>
                  <a:pt x="736" y="1303"/>
                </a:lnTo>
                <a:close/>
                <a:moveTo>
                  <a:pt x="1199" y="1298"/>
                </a:moveTo>
                <a:lnTo>
                  <a:pt x="1200" y="1298"/>
                </a:lnTo>
                <a:lnTo>
                  <a:pt x="1202" y="1298"/>
                </a:lnTo>
                <a:lnTo>
                  <a:pt x="1202" y="1299"/>
                </a:lnTo>
                <a:lnTo>
                  <a:pt x="1200" y="1299"/>
                </a:lnTo>
                <a:lnTo>
                  <a:pt x="1200" y="1301"/>
                </a:lnTo>
                <a:lnTo>
                  <a:pt x="1199" y="1301"/>
                </a:lnTo>
                <a:lnTo>
                  <a:pt x="1197" y="1301"/>
                </a:lnTo>
                <a:lnTo>
                  <a:pt x="1197" y="1303"/>
                </a:lnTo>
                <a:lnTo>
                  <a:pt x="1195" y="1304"/>
                </a:lnTo>
                <a:lnTo>
                  <a:pt x="1194" y="1304"/>
                </a:lnTo>
                <a:lnTo>
                  <a:pt x="1194" y="1306"/>
                </a:lnTo>
                <a:lnTo>
                  <a:pt x="1192" y="1306"/>
                </a:lnTo>
                <a:lnTo>
                  <a:pt x="1192" y="1307"/>
                </a:lnTo>
                <a:lnTo>
                  <a:pt x="1191" y="1307"/>
                </a:lnTo>
                <a:lnTo>
                  <a:pt x="1191" y="1309"/>
                </a:lnTo>
                <a:lnTo>
                  <a:pt x="1189" y="1309"/>
                </a:lnTo>
                <a:lnTo>
                  <a:pt x="1189" y="1311"/>
                </a:lnTo>
                <a:lnTo>
                  <a:pt x="1187" y="1311"/>
                </a:lnTo>
                <a:lnTo>
                  <a:pt x="1189" y="1311"/>
                </a:lnTo>
                <a:lnTo>
                  <a:pt x="1189" y="1312"/>
                </a:lnTo>
                <a:lnTo>
                  <a:pt x="1189" y="1314"/>
                </a:lnTo>
                <a:lnTo>
                  <a:pt x="1189" y="1315"/>
                </a:lnTo>
                <a:lnTo>
                  <a:pt x="1191" y="1315"/>
                </a:lnTo>
                <a:lnTo>
                  <a:pt x="1191" y="1317"/>
                </a:lnTo>
                <a:lnTo>
                  <a:pt x="1192" y="1317"/>
                </a:lnTo>
                <a:lnTo>
                  <a:pt x="1191" y="1319"/>
                </a:lnTo>
                <a:lnTo>
                  <a:pt x="1191" y="1320"/>
                </a:lnTo>
                <a:lnTo>
                  <a:pt x="1189" y="1320"/>
                </a:lnTo>
                <a:lnTo>
                  <a:pt x="1189" y="1322"/>
                </a:lnTo>
                <a:lnTo>
                  <a:pt x="1189" y="1323"/>
                </a:lnTo>
                <a:lnTo>
                  <a:pt x="1187" y="1323"/>
                </a:lnTo>
                <a:lnTo>
                  <a:pt x="1187" y="1322"/>
                </a:lnTo>
                <a:lnTo>
                  <a:pt x="1186" y="1322"/>
                </a:lnTo>
                <a:lnTo>
                  <a:pt x="1186" y="1323"/>
                </a:lnTo>
                <a:lnTo>
                  <a:pt x="1184" y="1323"/>
                </a:lnTo>
                <a:lnTo>
                  <a:pt x="1184" y="1325"/>
                </a:lnTo>
                <a:lnTo>
                  <a:pt x="1183" y="1327"/>
                </a:lnTo>
                <a:lnTo>
                  <a:pt x="1183" y="1328"/>
                </a:lnTo>
                <a:lnTo>
                  <a:pt x="1181" y="1328"/>
                </a:lnTo>
                <a:lnTo>
                  <a:pt x="1179" y="1328"/>
                </a:lnTo>
                <a:lnTo>
                  <a:pt x="1178" y="1328"/>
                </a:lnTo>
                <a:lnTo>
                  <a:pt x="1176" y="1328"/>
                </a:lnTo>
                <a:lnTo>
                  <a:pt x="1175" y="1328"/>
                </a:lnTo>
                <a:lnTo>
                  <a:pt x="1175" y="1327"/>
                </a:lnTo>
                <a:lnTo>
                  <a:pt x="1173" y="1327"/>
                </a:lnTo>
                <a:lnTo>
                  <a:pt x="1173" y="1325"/>
                </a:lnTo>
                <a:lnTo>
                  <a:pt x="1171" y="1325"/>
                </a:lnTo>
                <a:lnTo>
                  <a:pt x="1170" y="1325"/>
                </a:lnTo>
                <a:lnTo>
                  <a:pt x="1168" y="1325"/>
                </a:lnTo>
                <a:lnTo>
                  <a:pt x="1167" y="1327"/>
                </a:lnTo>
                <a:lnTo>
                  <a:pt x="1167" y="1328"/>
                </a:lnTo>
                <a:lnTo>
                  <a:pt x="1165" y="1328"/>
                </a:lnTo>
                <a:lnTo>
                  <a:pt x="1165" y="1330"/>
                </a:lnTo>
                <a:lnTo>
                  <a:pt x="1163" y="1330"/>
                </a:lnTo>
                <a:lnTo>
                  <a:pt x="1163" y="1331"/>
                </a:lnTo>
                <a:lnTo>
                  <a:pt x="1162" y="1331"/>
                </a:lnTo>
                <a:lnTo>
                  <a:pt x="1162" y="1333"/>
                </a:lnTo>
                <a:lnTo>
                  <a:pt x="1160" y="1333"/>
                </a:lnTo>
                <a:lnTo>
                  <a:pt x="1159" y="1335"/>
                </a:lnTo>
                <a:lnTo>
                  <a:pt x="1157" y="1336"/>
                </a:lnTo>
                <a:lnTo>
                  <a:pt x="1155" y="1336"/>
                </a:lnTo>
                <a:lnTo>
                  <a:pt x="1155" y="1338"/>
                </a:lnTo>
                <a:lnTo>
                  <a:pt x="1154" y="1338"/>
                </a:lnTo>
                <a:lnTo>
                  <a:pt x="1154" y="1339"/>
                </a:lnTo>
                <a:lnTo>
                  <a:pt x="1152" y="1339"/>
                </a:lnTo>
                <a:lnTo>
                  <a:pt x="1149" y="1343"/>
                </a:lnTo>
                <a:lnTo>
                  <a:pt x="1147" y="1343"/>
                </a:lnTo>
                <a:lnTo>
                  <a:pt x="1146" y="1343"/>
                </a:lnTo>
                <a:lnTo>
                  <a:pt x="1146" y="1341"/>
                </a:lnTo>
                <a:lnTo>
                  <a:pt x="1144" y="1341"/>
                </a:lnTo>
                <a:lnTo>
                  <a:pt x="1144" y="1339"/>
                </a:lnTo>
                <a:lnTo>
                  <a:pt x="1143" y="1339"/>
                </a:lnTo>
                <a:lnTo>
                  <a:pt x="1141" y="1339"/>
                </a:lnTo>
                <a:lnTo>
                  <a:pt x="1141" y="1338"/>
                </a:lnTo>
                <a:lnTo>
                  <a:pt x="1139" y="1338"/>
                </a:lnTo>
                <a:lnTo>
                  <a:pt x="1139" y="1336"/>
                </a:lnTo>
                <a:lnTo>
                  <a:pt x="1141" y="1335"/>
                </a:lnTo>
                <a:lnTo>
                  <a:pt x="1141" y="1333"/>
                </a:lnTo>
                <a:lnTo>
                  <a:pt x="1143" y="1333"/>
                </a:lnTo>
                <a:lnTo>
                  <a:pt x="1143" y="1331"/>
                </a:lnTo>
                <a:lnTo>
                  <a:pt x="1144" y="1331"/>
                </a:lnTo>
                <a:lnTo>
                  <a:pt x="1144" y="1330"/>
                </a:lnTo>
                <a:lnTo>
                  <a:pt x="1146" y="1330"/>
                </a:lnTo>
                <a:lnTo>
                  <a:pt x="1146" y="1328"/>
                </a:lnTo>
                <a:lnTo>
                  <a:pt x="1147" y="1328"/>
                </a:lnTo>
                <a:lnTo>
                  <a:pt x="1149" y="1328"/>
                </a:lnTo>
                <a:lnTo>
                  <a:pt x="1149" y="1327"/>
                </a:lnTo>
                <a:lnTo>
                  <a:pt x="1151" y="1327"/>
                </a:lnTo>
                <a:lnTo>
                  <a:pt x="1152" y="1327"/>
                </a:lnTo>
                <a:lnTo>
                  <a:pt x="1152" y="1325"/>
                </a:lnTo>
                <a:lnTo>
                  <a:pt x="1154" y="1325"/>
                </a:lnTo>
                <a:lnTo>
                  <a:pt x="1155" y="1325"/>
                </a:lnTo>
                <a:lnTo>
                  <a:pt x="1157" y="1325"/>
                </a:lnTo>
                <a:lnTo>
                  <a:pt x="1157" y="1323"/>
                </a:lnTo>
                <a:lnTo>
                  <a:pt x="1157" y="1322"/>
                </a:lnTo>
                <a:lnTo>
                  <a:pt x="1159" y="1322"/>
                </a:lnTo>
                <a:lnTo>
                  <a:pt x="1159" y="1320"/>
                </a:lnTo>
                <a:lnTo>
                  <a:pt x="1160" y="1320"/>
                </a:lnTo>
                <a:lnTo>
                  <a:pt x="1160" y="1319"/>
                </a:lnTo>
                <a:lnTo>
                  <a:pt x="1162" y="1319"/>
                </a:lnTo>
                <a:lnTo>
                  <a:pt x="1163" y="1319"/>
                </a:lnTo>
                <a:lnTo>
                  <a:pt x="1165" y="1319"/>
                </a:lnTo>
                <a:lnTo>
                  <a:pt x="1165" y="1317"/>
                </a:lnTo>
                <a:lnTo>
                  <a:pt x="1167" y="1317"/>
                </a:lnTo>
                <a:lnTo>
                  <a:pt x="1168" y="1317"/>
                </a:lnTo>
                <a:lnTo>
                  <a:pt x="1170" y="1317"/>
                </a:lnTo>
                <a:lnTo>
                  <a:pt x="1170" y="1315"/>
                </a:lnTo>
                <a:lnTo>
                  <a:pt x="1171" y="1315"/>
                </a:lnTo>
                <a:lnTo>
                  <a:pt x="1173" y="1314"/>
                </a:lnTo>
                <a:lnTo>
                  <a:pt x="1175" y="1314"/>
                </a:lnTo>
                <a:lnTo>
                  <a:pt x="1175" y="1312"/>
                </a:lnTo>
                <a:lnTo>
                  <a:pt x="1176" y="1312"/>
                </a:lnTo>
                <a:lnTo>
                  <a:pt x="1178" y="1312"/>
                </a:lnTo>
                <a:lnTo>
                  <a:pt x="1178" y="1311"/>
                </a:lnTo>
                <a:lnTo>
                  <a:pt x="1179" y="1311"/>
                </a:lnTo>
                <a:lnTo>
                  <a:pt x="1179" y="1309"/>
                </a:lnTo>
                <a:lnTo>
                  <a:pt x="1181" y="1309"/>
                </a:lnTo>
                <a:lnTo>
                  <a:pt x="1181" y="1307"/>
                </a:lnTo>
                <a:lnTo>
                  <a:pt x="1183" y="1307"/>
                </a:lnTo>
                <a:lnTo>
                  <a:pt x="1184" y="1307"/>
                </a:lnTo>
                <a:lnTo>
                  <a:pt x="1184" y="1306"/>
                </a:lnTo>
                <a:lnTo>
                  <a:pt x="1186" y="1306"/>
                </a:lnTo>
                <a:lnTo>
                  <a:pt x="1186" y="1304"/>
                </a:lnTo>
                <a:lnTo>
                  <a:pt x="1186" y="1303"/>
                </a:lnTo>
                <a:lnTo>
                  <a:pt x="1187" y="1303"/>
                </a:lnTo>
                <a:lnTo>
                  <a:pt x="1189" y="1301"/>
                </a:lnTo>
                <a:lnTo>
                  <a:pt x="1189" y="1299"/>
                </a:lnTo>
                <a:lnTo>
                  <a:pt x="1191" y="1299"/>
                </a:lnTo>
                <a:lnTo>
                  <a:pt x="1192" y="1299"/>
                </a:lnTo>
                <a:lnTo>
                  <a:pt x="1192" y="1298"/>
                </a:lnTo>
                <a:lnTo>
                  <a:pt x="1194" y="1298"/>
                </a:lnTo>
                <a:lnTo>
                  <a:pt x="1195" y="1298"/>
                </a:lnTo>
                <a:lnTo>
                  <a:pt x="1197" y="1298"/>
                </a:lnTo>
                <a:lnTo>
                  <a:pt x="1199" y="1298"/>
                </a:lnTo>
                <a:close/>
                <a:moveTo>
                  <a:pt x="741" y="1296"/>
                </a:moveTo>
                <a:lnTo>
                  <a:pt x="741" y="1298"/>
                </a:lnTo>
                <a:lnTo>
                  <a:pt x="739" y="1298"/>
                </a:lnTo>
                <a:lnTo>
                  <a:pt x="739" y="1299"/>
                </a:lnTo>
                <a:lnTo>
                  <a:pt x="739" y="1298"/>
                </a:lnTo>
                <a:lnTo>
                  <a:pt x="738" y="1298"/>
                </a:lnTo>
                <a:lnTo>
                  <a:pt x="739" y="1298"/>
                </a:lnTo>
                <a:lnTo>
                  <a:pt x="739" y="1296"/>
                </a:lnTo>
                <a:lnTo>
                  <a:pt x="741" y="1296"/>
                </a:lnTo>
                <a:close/>
                <a:moveTo>
                  <a:pt x="739" y="1296"/>
                </a:moveTo>
                <a:lnTo>
                  <a:pt x="738" y="1296"/>
                </a:lnTo>
                <a:lnTo>
                  <a:pt x="739" y="1296"/>
                </a:lnTo>
                <a:close/>
                <a:moveTo>
                  <a:pt x="760" y="1298"/>
                </a:moveTo>
                <a:lnTo>
                  <a:pt x="759" y="1298"/>
                </a:lnTo>
                <a:lnTo>
                  <a:pt x="759" y="1296"/>
                </a:lnTo>
                <a:lnTo>
                  <a:pt x="760" y="1296"/>
                </a:lnTo>
                <a:lnTo>
                  <a:pt x="762" y="1296"/>
                </a:lnTo>
                <a:lnTo>
                  <a:pt x="760" y="1298"/>
                </a:lnTo>
                <a:close/>
                <a:moveTo>
                  <a:pt x="786" y="1296"/>
                </a:moveTo>
                <a:lnTo>
                  <a:pt x="787" y="1296"/>
                </a:lnTo>
                <a:lnTo>
                  <a:pt x="789" y="1296"/>
                </a:lnTo>
                <a:lnTo>
                  <a:pt x="791" y="1296"/>
                </a:lnTo>
                <a:lnTo>
                  <a:pt x="791" y="1298"/>
                </a:lnTo>
                <a:lnTo>
                  <a:pt x="792" y="1298"/>
                </a:lnTo>
                <a:lnTo>
                  <a:pt x="792" y="1299"/>
                </a:lnTo>
                <a:lnTo>
                  <a:pt x="794" y="1299"/>
                </a:lnTo>
                <a:lnTo>
                  <a:pt x="794" y="1301"/>
                </a:lnTo>
                <a:lnTo>
                  <a:pt x="795" y="1301"/>
                </a:lnTo>
                <a:lnTo>
                  <a:pt x="795" y="1303"/>
                </a:lnTo>
                <a:lnTo>
                  <a:pt x="797" y="1303"/>
                </a:lnTo>
                <a:lnTo>
                  <a:pt x="797" y="1304"/>
                </a:lnTo>
                <a:lnTo>
                  <a:pt x="797" y="1306"/>
                </a:lnTo>
                <a:lnTo>
                  <a:pt x="797" y="1307"/>
                </a:lnTo>
                <a:lnTo>
                  <a:pt x="795" y="1307"/>
                </a:lnTo>
                <a:lnTo>
                  <a:pt x="794" y="1307"/>
                </a:lnTo>
                <a:lnTo>
                  <a:pt x="794" y="1309"/>
                </a:lnTo>
                <a:lnTo>
                  <a:pt x="795" y="1309"/>
                </a:lnTo>
                <a:lnTo>
                  <a:pt x="794" y="1309"/>
                </a:lnTo>
                <a:lnTo>
                  <a:pt x="794" y="1311"/>
                </a:lnTo>
                <a:lnTo>
                  <a:pt x="792" y="1311"/>
                </a:lnTo>
                <a:lnTo>
                  <a:pt x="792" y="1312"/>
                </a:lnTo>
                <a:lnTo>
                  <a:pt x="791" y="1312"/>
                </a:lnTo>
                <a:lnTo>
                  <a:pt x="791" y="1314"/>
                </a:lnTo>
                <a:lnTo>
                  <a:pt x="789" y="1314"/>
                </a:lnTo>
                <a:lnTo>
                  <a:pt x="789" y="1312"/>
                </a:lnTo>
                <a:lnTo>
                  <a:pt x="789" y="1311"/>
                </a:lnTo>
                <a:lnTo>
                  <a:pt x="787" y="1311"/>
                </a:lnTo>
                <a:lnTo>
                  <a:pt x="787" y="1314"/>
                </a:lnTo>
                <a:lnTo>
                  <a:pt x="787" y="1315"/>
                </a:lnTo>
                <a:lnTo>
                  <a:pt x="786" y="1315"/>
                </a:lnTo>
                <a:lnTo>
                  <a:pt x="786" y="1314"/>
                </a:lnTo>
                <a:lnTo>
                  <a:pt x="787" y="1312"/>
                </a:lnTo>
                <a:lnTo>
                  <a:pt x="786" y="1312"/>
                </a:lnTo>
                <a:lnTo>
                  <a:pt x="787" y="1312"/>
                </a:lnTo>
                <a:lnTo>
                  <a:pt x="787" y="1311"/>
                </a:lnTo>
                <a:lnTo>
                  <a:pt x="787" y="1309"/>
                </a:lnTo>
                <a:lnTo>
                  <a:pt x="787" y="1311"/>
                </a:lnTo>
                <a:lnTo>
                  <a:pt x="789" y="1311"/>
                </a:lnTo>
                <a:lnTo>
                  <a:pt x="789" y="1309"/>
                </a:lnTo>
                <a:lnTo>
                  <a:pt x="787" y="1309"/>
                </a:lnTo>
                <a:lnTo>
                  <a:pt x="787" y="1307"/>
                </a:lnTo>
                <a:lnTo>
                  <a:pt x="786" y="1307"/>
                </a:lnTo>
                <a:lnTo>
                  <a:pt x="784" y="1307"/>
                </a:lnTo>
                <a:lnTo>
                  <a:pt x="784" y="1309"/>
                </a:lnTo>
                <a:lnTo>
                  <a:pt x="783" y="1311"/>
                </a:lnTo>
                <a:lnTo>
                  <a:pt x="781" y="1311"/>
                </a:lnTo>
                <a:lnTo>
                  <a:pt x="781" y="1309"/>
                </a:lnTo>
                <a:lnTo>
                  <a:pt x="779" y="1309"/>
                </a:lnTo>
                <a:lnTo>
                  <a:pt x="779" y="1307"/>
                </a:lnTo>
                <a:lnTo>
                  <a:pt x="778" y="1306"/>
                </a:lnTo>
                <a:lnTo>
                  <a:pt x="779" y="1306"/>
                </a:lnTo>
                <a:lnTo>
                  <a:pt x="779" y="1304"/>
                </a:lnTo>
                <a:lnTo>
                  <a:pt x="779" y="1303"/>
                </a:lnTo>
                <a:lnTo>
                  <a:pt x="778" y="1303"/>
                </a:lnTo>
                <a:lnTo>
                  <a:pt x="779" y="1303"/>
                </a:lnTo>
                <a:lnTo>
                  <a:pt x="779" y="1301"/>
                </a:lnTo>
                <a:lnTo>
                  <a:pt x="781" y="1301"/>
                </a:lnTo>
                <a:lnTo>
                  <a:pt x="781" y="1299"/>
                </a:lnTo>
                <a:lnTo>
                  <a:pt x="781" y="1298"/>
                </a:lnTo>
                <a:lnTo>
                  <a:pt x="781" y="1296"/>
                </a:lnTo>
                <a:lnTo>
                  <a:pt x="781" y="1295"/>
                </a:lnTo>
                <a:lnTo>
                  <a:pt x="783" y="1295"/>
                </a:lnTo>
                <a:lnTo>
                  <a:pt x="784" y="1295"/>
                </a:lnTo>
                <a:lnTo>
                  <a:pt x="784" y="1296"/>
                </a:lnTo>
                <a:lnTo>
                  <a:pt x="786" y="1296"/>
                </a:lnTo>
                <a:close/>
                <a:moveTo>
                  <a:pt x="752" y="1296"/>
                </a:moveTo>
                <a:lnTo>
                  <a:pt x="751" y="1296"/>
                </a:lnTo>
                <a:lnTo>
                  <a:pt x="752" y="1295"/>
                </a:lnTo>
                <a:lnTo>
                  <a:pt x="752" y="1296"/>
                </a:lnTo>
                <a:close/>
                <a:moveTo>
                  <a:pt x="755" y="1296"/>
                </a:moveTo>
                <a:lnTo>
                  <a:pt x="754" y="1296"/>
                </a:lnTo>
                <a:lnTo>
                  <a:pt x="754" y="1295"/>
                </a:lnTo>
                <a:lnTo>
                  <a:pt x="755" y="1295"/>
                </a:lnTo>
                <a:lnTo>
                  <a:pt x="755" y="1296"/>
                </a:lnTo>
                <a:close/>
                <a:moveTo>
                  <a:pt x="746" y="1295"/>
                </a:moveTo>
                <a:lnTo>
                  <a:pt x="747" y="1295"/>
                </a:lnTo>
                <a:lnTo>
                  <a:pt x="749" y="1296"/>
                </a:lnTo>
                <a:lnTo>
                  <a:pt x="747" y="1296"/>
                </a:lnTo>
                <a:lnTo>
                  <a:pt x="747" y="1298"/>
                </a:lnTo>
                <a:lnTo>
                  <a:pt x="749" y="1298"/>
                </a:lnTo>
                <a:lnTo>
                  <a:pt x="747" y="1298"/>
                </a:lnTo>
                <a:lnTo>
                  <a:pt x="747" y="1299"/>
                </a:lnTo>
                <a:lnTo>
                  <a:pt x="746" y="1298"/>
                </a:lnTo>
                <a:lnTo>
                  <a:pt x="746" y="1296"/>
                </a:lnTo>
                <a:lnTo>
                  <a:pt x="746" y="1295"/>
                </a:lnTo>
                <a:close/>
                <a:moveTo>
                  <a:pt x="744" y="1295"/>
                </a:moveTo>
                <a:lnTo>
                  <a:pt x="746" y="1296"/>
                </a:lnTo>
                <a:lnTo>
                  <a:pt x="744" y="1296"/>
                </a:lnTo>
                <a:lnTo>
                  <a:pt x="744" y="1298"/>
                </a:lnTo>
                <a:lnTo>
                  <a:pt x="744" y="1299"/>
                </a:lnTo>
                <a:lnTo>
                  <a:pt x="746" y="1299"/>
                </a:lnTo>
                <a:lnTo>
                  <a:pt x="744" y="1301"/>
                </a:lnTo>
                <a:lnTo>
                  <a:pt x="744" y="1299"/>
                </a:lnTo>
                <a:lnTo>
                  <a:pt x="743" y="1299"/>
                </a:lnTo>
                <a:lnTo>
                  <a:pt x="743" y="1301"/>
                </a:lnTo>
                <a:lnTo>
                  <a:pt x="743" y="1303"/>
                </a:lnTo>
                <a:lnTo>
                  <a:pt x="741" y="1303"/>
                </a:lnTo>
                <a:lnTo>
                  <a:pt x="741" y="1301"/>
                </a:lnTo>
                <a:lnTo>
                  <a:pt x="741" y="1303"/>
                </a:lnTo>
                <a:lnTo>
                  <a:pt x="739" y="1303"/>
                </a:lnTo>
                <a:lnTo>
                  <a:pt x="739" y="1301"/>
                </a:lnTo>
                <a:lnTo>
                  <a:pt x="738" y="1301"/>
                </a:lnTo>
                <a:lnTo>
                  <a:pt x="739" y="1301"/>
                </a:lnTo>
                <a:lnTo>
                  <a:pt x="738" y="1299"/>
                </a:lnTo>
                <a:lnTo>
                  <a:pt x="739" y="1299"/>
                </a:lnTo>
                <a:lnTo>
                  <a:pt x="741" y="1299"/>
                </a:lnTo>
                <a:lnTo>
                  <a:pt x="741" y="1298"/>
                </a:lnTo>
                <a:lnTo>
                  <a:pt x="743" y="1298"/>
                </a:lnTo>
                <a:lnTo>
                  <a:pt x="743" y="1296"/>
                </a:lnTo>
                <a:lnTo>
                  <a:pt x="741" y="1296"/>
                </a:lnTo>
                <a:lnTo>
                  <a:pt x="741" y="1295"/>
                </a:lnTo>
                <a:lnTo>
                  <a:pt x="743" y="1295"/>
                </a:lnTo>
                <a:lnTo>
                  <a:pt x="744" y="1295"/>
                </a:lnTo>
                <a:lnTo>
                  <a:pt x="744" y="1293"/>
                </a:lnTo>
                <a:lnTo>
                  <a:pt x="744" y="1295"/>
                </a:lnTo>
                <a:close/>
                <a:moveTo>
                  <a:pt x="778" y="1293"/>
                </a:moveTo>
                <a:lnTo>
                  <a:pt x="776" y="1293"/>
                </a:lnTo>
                <a:lnTo>
                  <a:pt x="778" y="1293"/>
                </a:lnTo>
                <a:close/>
                <a:moveTo>
                  <a:pt x="743" y="1293"/>
                </a:moveTo>
                <a:lnTo>
                  <a:pt x="741" y="1293"/>
                </a:lnTo>
                <a:lnTo>
                  <a:pt x="743" y="1293"/>
                </a:lnTo>
                <a:lnTo>
                  <a:pt x="743" y="1291"/>
                </a:lnTo>
                <a:lnTo>
                  <a:pt x="743" y="1293"/>
                </a:lnTo>
                <a:close/>
                <a:moveTo>
                  <a:pt x="757" y="1293"/>
                </a:moveTo>
                <a:lnTo>
                  <a:pt x="757" y="1295"/>
                </a:lnTo>
                <a:lnTo>
                  <a:pt x="755" y="1295"/>
                </a:lnTo>
                <a:lnTo>
                  <a:pt x="754" y="1293"/>
                </a:lnTo>
                <a:lnTo>
                  <a:pt x="754" y="1291"/>
                </a:lnTo>
                <a:lnTo>
                  <a:pt x="755" y="1291"/>
                </a:lnTo>
                <a:lnTo>
                  <a:pt x="757" y="1291"/>
                </a:lnTo>
                <a:lnTo>
                  <a:pt x="757" y="1293"/>
                </a:lnTo>
                <a:close/>
                <a:moveTo>
                  <a:pt x="1139" y="1291"/>
                </a:moveTo>
                <a:lnTo>
                  <a:pt x="1139" y="1290"/>
                </a:lnTo>
                <a:lnTo>
                  <a:pt x="1141" y="1290"/>
                </a:lnTo>
                <a:lnTo>
                  <a:pt x="1141" y="1291"/>
                </a:lnTo>
                <a:lnTo>
                  <a:pt x="1139" y="1291"/>
                </a:lnTo>
                <a:close/>
                <a:moveTo>
                  <a:pt x="800" y="1291"/>
                </a:moveTo>
                <a:lnTo>
                  <a:pt x="800" y="1293"/>
                </a:lnTo>
                <a:lnTo>
                  <a:pt x="799" y="1293"/>
                </a:lnTo>
                <a:lnTo>
                  <a:pt x="799" y="1291"/>
                </a:lnTo>
                <a:lnTo>
                  <a:pt x="799" y="1290"/>
                </a:lnTo>
                <a:lnTo>
                  <a:pt x="800" y="1290"/>
                </a:lnTo>
                <a:lnTo>
                  <a:pt x="800" y="1291"/>
                </a:lnTo>
                <a:close/>
                <a:moveTo>
                  <a:pt x="279" y="1290"/>
                </a:moveTo>
                <a:lnTo>
                  <a:pt x="277" y="1290"/>
                </a:lnTo>
                <a:lnTo>
                  <a:pt x="279" y="1290"/>
                </a:lnTo>
                <a:lnTo>
                  <a:pt x="279" y="1288"/>
                </a:lnTo>
                <a:lnTo>
                  <a:pt x="280" y="1288"/>
                </a:lnTo>
                <a:lnTo>
                  <a:pt x="280" y="1290"/>
                </a:lnTo>
                <a:lnTo>
                  <a:pt x="279" y="1290"/>
                </a:lnTo>
                <a:close/>
                <a:moveTo>
                  <a:pt x="755" y="1303"/>
                </a:moveTo>
                <a:lnTo>
                  <a:pt x="755" y="1301"/>
                </a:lnTo>
                <a:lnTo>
                  <a:pt x="754" y="1301"/>
                </a:lnTo>
                <a:lnTo>
                  <a:pt x="754" y="1299"/>
                </a:lnTo>
                <a:lnTo>
                  <a:pt x="754" y="1301"/>
                </a:lnTo>
                <a:lnTo>
                  <a:pt x="755" y="1299"/>
                </a:lnTo>
                <a:lnTo>
                  <a:pt x="755" y="1298"/>
                </a:lnTo>
                <a:lnTo>
                  <a:pt x="757" y="1298"/>
                </a:lnTo>
                <a:lnTo>
                  <a:pt x="759" y="1298"/>
                </a:lnTo>
                <a:lnTo>
                  <a:pt x="760" y="1299"/>
                </a:lnTo>
                <a:lnTo>
                  <a:pt x="762" y="1299"/>
                </a:lnTo>
                <a:lnTo>
                  <a:pt x="760" y="1299"/>
                </a:lnTo>
                <a:lnTo>
                  <a:pt x="762" y="1299"/>
                </a:lnTo>
                <a:lnTo>
                  <a:pt x="762" y="1298"/>
                </a:lnTo>
                <a:lnTo>
                  <a:pt x="763" y="1298"/>
                </a:lnTo>
                <a:lnTo>
                  <a:pt x="762" y="1296"/>
                </a:lnTo>
                <a:lnTo>
                  <a:pt x="762" y="1295"/>
                </a:lnTo>
                <a:lnTo>
                  <a:pt x="760" y="1295"/>
                </a:lnTo>
                <a:lnTo>
                  <a:pt x="760" y="1296"/>
                </a:lnTo>
                <a:lnTo>
                  <a:pt x="759" y="1296"/>
                </a:lnTo>
                <a:lnTo>
                  <a:pt x="757" y="1296"/>
                </a:lnTo>
                <a:lnTo>
                  <a:pt x="755" y="1296"/>
                </a:lnTo>
                <a:lnTo>
                  <a:pt x="757" y="1296"/>
                </a:lnTo>
                <a:lnTo>
                  <a:pt x="757" y="1295"/>
                </a:lnTo>
                <a:lnTo>
                  <a:pt x="757" y="1293"/>
                </a:lnTo>
                <a:lnTo>
                  <a:pt x="759" y="1293"/>
                </a:lnTo>
                <a:lnTo>
                  <a:pt x="759" y="1291"/>
                </a:lnTo>
                <a:lnTo>
                  <a:pt x="760" y="1290"/>
                </a:lnTo>
                <a:lnTo>
                  <a:pt x="762" y="1290"/>
                </a:lnTo>
                <a:lnTo>
                  <a:pt x="763" y="1290"/>
                </a:lnTo>
                <a:lnTo>
                  <a:pt x="765" y="1290"/>
                </a:lnTo>
                <a:lnTo>
                  <a:pt x="765" y="1288"/>
                </a:lnTo>
                <a:lnTo>
                  <a:pt x="765" y="1290"/>
                </a:lnTo>
                <a:lnTo>
                  <a:pt x="767" y="1290"/>
                </a:lnTo>
                <a:lnTo>
                  <a:pt x="767" y="1288"/>
                </a:lnTo>
                <a:lnTo>
                  <a:pt x="768" y="1288"/>
                </a:lnTo>
                <a:lnTo>
                  <a:pt x="770" y="1290"/>
                </a:lnTo>
                <a:lnTo>
                  <a:pt x="771" y="1290"/>
                </a:lnTo>
                <a:lnTo>
                  <a:pt x="773" y="1291"/>
                </a:lnTo>
                <a:lnTo>
                  <a:pt x="775" y="1291"/>
                </a:lnTo>
                <a:lnTo>
                  <a:pt x="775" y="1293"/>
                </a:lnTo>
                <a:lnTo>
                  <a:pt x="776" y="1293"/>
                </a:lnTo>
                <a:lnTo>
                  <a:pt x="776" y="1295"/>
                </a:lnTo>
                <a:lnTo>
                  <a:pt x="775" y="1295"/>
                </a:lnTo>
                <a:lnTo>
                  <a:pt x="773" y="1295"/>
                </a:lnTo>
                <a:lnTo>
                  <a:pt x="775" y="1296"/>
                </a:lnTo>
                <a:lnTo>
                  <a:pt x="775" y="1295"/>
                </a:lnTo>
                <a:lnTo>
                  <a:pt x="775" y="1296"/>
                </a:lnTo>
                <a:lnTo>
                  <a:pt x="776" y="1296"/>
                </a:lnTo>
                <a:lnTo>
                  <a:pt x="776" y="1298"/>
                </a:lnTo>
                <a:lnTo>
                  <a:pt x="775" y="1298"/>
                </a:lnTo>
                <a:lnTo>
                  <a:pt x="775" y="1299"/>
                </a:lnTo>
                <a:lnTo>
                  <a:pt x="775" y="1301"/>
                </a:lnTo>
                <a:lnTo>
                  <a:pt x="775" y="1303"/>
                </a:lnTo>
                <a:lnTo>
                  <a:pt x="773" y="1303"/>
                </a:lnTo>
                <a:lnTo>
                  <a:pt x="773" y="1304"/>
                </a:lnTo>
                <a:lnTo>
                  <a:pt x="773" y="1306"/>
                </a:lnTo>
                <a:lnTo>
                  <a:pt x="773" y="1307"/>
                </a:lnTo>
                <a:lnTo>
                  <a:pt x="771" y="1307"/>
                </a:lnTo>
                <a:lnTo>
                  <a:pt x="771" y="1306"/>
                </a:lnTo>
                <a:lnTo>
                  <a:pt x="771" y="1307"/>
                </a:lnTo>
                <a:lnTo>
                  <a:pt x="770" y="1307"/>
                </a:lnTo>
                <a:lnTo>
                  <a:pt x="768" y="1307"/>
                </a:lnTo>
                <a:lnTo>
                  <a:pt x="767" y="1307"/>
                </a:lnTo>
                <a:lnTo>
                  <a:pt x="767" y="1306"/>
                </a:lnTo>
                <a:lnTo>
                  <a:pt x="765" y="1306"/>
                </a:lnTo>
                <a:lnTo>
                  <a:pt x="767" y="1307"/>
                </a:lnTo>
                <a:lnTo>
                  <a:pt x="767" y="1309"/>
                </a:lnTo>
                <a:lnTo>
                  <a:pt x="767" y="1311"/>
                </a:lnTo>
                <a:lnTo>
                  <a:pt x="765" y="1311"/>
                </a:lnTo>
                <a:lnTo>
                  <a:pt x="763" y="1311"/>
                </a:lnTo>
                <a:lnTo>
                  <a:pt x="762" y="1311"/>
                </a:lnTo>
                <a:lnTo>
                  <a:pt x="762" y="1309"/>
                </a:lnTo>
                <a:lnTo>
                  <a:pt x="762" y="1307"/>
                </a:lnTo>
                <a:lnTo>
                  <a:pt x="760" y="1307"/>
                </a:lnTo>
                <a:lnTo>
                  <a:pt x="760" y="1306"/>
                </a:lnTo>
                <a:lnTo>
                  <a:pt x="759" y="1306"/>
                </a:lnTo>
                <a:lnTo>
                  <a:pt x="759" y="1304"/>
                </a:lnTo>
                <a:lnTo>
                  <a:pt x="757" y="1304"/>
                </a:lnTo>
                <a:lnTo>
                  <a:pt x="757" y="1303"/>
                </a:lnTo>
                <a:lnTo>
                  <a:pt x="757" y="1304"/>
                </a:lnTo>
                <a:lnTo>
                  <a:pt x="755" y="1304"/>
                </a:lnTo>
                <a:lnTo>
                  <a:pt x="755" y="1303"/>
                </a:lnTo>
                <a:close/>
                <a:moveTo>
                  <a:pt x="749" y="1288"/>
                </a:moveTo>
                <a:lnTo>
                  <a:pt x="751" y="1288"/>
                </a:lnTo>
                <a:lnTo>
                  <a:pt x="751" y="1290"/>
                </a:lnTo>
                <a:lnTo>
                  <a:pt x="749" y="1290"/>
                </a:lnTo>
                <a:lnTo>
                  <a:pt x="747" y="1290"/>
                </a:lnTo>
                <a:lnTo>
                  <a:pt x="749" y="1288"/>
                </a:lnTo>
                <a:close/>
                <a:moveTo>
                  <a:pt x="791" y="1290"/>
                </a:moveTo>
                <a:lnTo>
                  <a:pt x="791" y="1288"/>
                </a:lnTo>
                <a:lnTo>
                  <a:pt x="791" y="1290"/>
                </a:lnTo>
                <a:close/>
                <a:moveTo>
                  <a:pt x="760" y="1290"/>
                </a:moveTo>
                <a:lnTo>
                  <a:pt x="762" y="1288"/>
                </a:lnTo>
                <a:lnTo>
                  <a:pt x="763" y="1288"/>
                </a:lnTo>
                <a:lnTo>
                  <a:pt x="763" y="1290"/>
                </a:lnTo>
                <a:lnTo>
                  <a:pt x="762" y="1290"/>
                </a:lnTo>
                <a:lnTo>
                  <a:pt x="760" y="1290"/>
                </a:lnTo>
                <a:close/>
                <a:moveTo>
                  <a:pt x="279" y="1288"/>
                </a:moveTo>
                <a:lnTo>
                  <a:pt x="279" y="1287"/>
                </a:lnTo>
                <a:lnTo>
                  <a:pt x="280" y="1287"/>
                </a:lnTo>
                <a:lnTo>
                  <a:pt x="280" y="1288"/>
                </a:lnTo>
                <a:lnTo>
                  <a:pt x="279" y="1288"/>
                </a:lnTo>
                <a:close/>
                <a:moveTo>
                  <a:pt x="808" y="1287"/>
                </a:moveTo>
                <a:lnTo>
                  <a:pt x="810" y="1287"/>
                </a:lnTo>
                <a:lnTo>
                  <a:pt x="810" y="1288"/>
                </a:lnTo>
                <a:lnTo>
                  <a:pt x="811" y="1288"/>
                </a:lnTo>
                <a:lnTo>
                  <a:pt x="813" y="1288"/>
                </a:lnTo>
                <a:lnTo>
                  <a:pt x="813" y="1290"/>
                </a:lnTo>
                <a:lnTo>
                  <a:pt x="815" y="1290"/>
                </a:lnTo>
                <a:lnTo>
                  <a:pt x="816" y="1290"/>
                </a:lnTo>
                <a:lnTo>
                  <a:pt x="818" y="1290"/>
                </a:lnTo>
                <a:lnTo>
                  <a:pt x="819" y="1290"/>
                </a:lnTo>
                <a:lnTo>
                  <a:pt x="819" y="1291"/>
                </a:lnTo>
                <a:lnTo>
                  <a:pt x="821" y="1291"/>
                </a:lnTo>
                <a:lnTo>
                  <a:pt x="821" y="1293"/>
                </a:lnTo>
                <a:lnTo>
                  <a:pt x="821" y="1295"/>
                </a:lnTo>
                <a:lnTo>
                  <a:pt x="823" y="1295"/>
                </a:lnTo>
                <a:lnTo>
                  <a:pt x="823" y="1296"/>
                </a:lnTo>
                <a:lnTo>
                  <a:pt x="823" y="1298"/>
                </a:lnTo>
                <a:lnTo>
                  <a:pt x="824" y="1298"/>
                </a:lnTo>
                <a:lnTo>
                  <a:pt x="824" y="1299"/>
                </a:lnTo>
                <a:lnTo>
                  <a:pt x="824" y="1301"/>
                </a:lnTo>
                <a:lnTo>
                  <a:pt x="824" y="1303"/>
                </a:lnTo>
                <a:lnTo>
                  <a:pt x="824" y="1304"/>
                </a:lnTo>
                <a:lnTo>
                  <a:pt x="826" y="1304"/>
                </a:lnTo>
                <a:lnTo>
                  <a:pt x="826" y="1306"/>
                </a:lnTo>
                <a:lnTo>
                  <a:pt x="826" y="1307"/>
                </a:lnTo>
                <a:lnTo>
                  <a:pt x="826" y="1309"/>
                </a:lnTo>
                <a:lnTo>
                  <a:pt x="826" y="1311"/>
                </a:lnTo>
                <a:lnTo>
                  <a:pt x="824" y="1311"/>
                </a:lnTo>
                <a:lnTo>
                  <a:pt x="824" y="1312"/>
                </a:lnTo>
                <a:lnTo>
                  <a:pt x="824" y="1314"/>
                </a:lnTo>
                <a:lnTo>
                  <a:pt x="824" y="1315"/>
                </a:lnTo>
                <a:lnTo>
                  <a:pt x="823" y="1315"/>
                </a:lnTo>
                <a:lnTo>
                  <a:pt x="823" y="1317"/>
                </a:lnTo>
                <a:lnTo>
                  <a:pt x="823" y="1319"/>
                </a:lnTo>
                <a:lnTo>
                  <a:pt x="824" y="1319"/>
                </a:lnTo>
                <a:lnTo>
                  <a:pt x="824" y="1320"/>
                </a:lnTo>
                <a:lnTo>
                  <a:pt x="823" y="1320"/>
                </a:lnTo>
                <a:lnTo>
                  <a:pt x="823" y="1322"/>
                </a:lnTo>
                <a:lnTo>
                  <a:pt x="824" y="1322"/>
                </a:lnTo>
                <a:lnTo>
                  <a:pt x="824" y="1323"/>
                </a:lnTo>
                <a:lnTo>
                  <a:pt x="824" y="1325"/>
                </a:lnTo>
                <a:lnTo>
                  <a:pt x="826" y="1325"/>
                </a:lnTo>
                <a:lnTo>
                  <a:pt x="826" y="1327"/>
                </a:lnTo>
                <a:lnTo>
                  <a:pt x="827" y="1327"/>
                </a:lnTo>
                <a:lnTo>
                  <a:pt x="827" y="1328"/>
                </a:lnTo>
                <a:lnTo>
                  <a:pt x="829" y="1328"/>
                </a:lnTo>
                <a:lnTo>
                  <a:pt x="831" y="1328"/>
                </a:lnTo>
                <a:lnTo>
                  <a:pt x="831" y="1330"/>
                </a:lnTo>
                <a:lnTo>
                  <a:pt x="832" y="1330"/>
                </a:lnTo>
                <a:lnTo>
                  <a:pt x="834" y="1330"/>
                </a:lnTo>
                <a:lnTo>
                  <a:pt x="834" y="1328"/>
                </a:lnTo>
                <a:lnTo>
                  <a:pt x="835" y="1328"/>
                </a:lnTo>
                <a:lnTo>
                  <a:pt x="837" y="1328"/>
                </a:lnTo>
                <a:lnTo>
                  <a:pt x="839" y="1328"/>
                </a:lnTo>
                <a:lnTo>
                  <a:pt x="840" y="1328"/>
                </a:lnTo>
                <a:lnTo>
                  <a:pt x="842" y="1328"/>
                </a:lnTo>
                <a:lnTo>
                  <a:pt x="843" y="1330"/>
                </a:lnTo>
                <a:lnTo>
                  <a:pt x="845" y="1330"/>
                </a:lnTo>
                <a:lnTo>
                  <a:pt x="845" y="1331"/>
                </a:lnTo>
                <a:lnTo>
                  <a:pt x="847" y="1331"/>
                </a:lnTo>
                <a:lnTo>
                  <a:pt x="847" y="1333"/>
                </a:lnTo>
                <a:lnTo>
                  <a:pt x="848" y="1333"/>
                </a:lnTo>
                <a:lnTo>
                  <a:pt x="848" y="1335"/>
                </a:lnTo>
                <a:lnTo>
                  <a:pt x="850" y="1335"/>
                </a:lnTo>
                <a:lnTo>
                  <a:pt x="851" y="1335"/>
                </a:lnTo>
                <a:lnTo>
                  <a:pt x="853" y="1336"/>
                </a:lnTo>
                <a:lnTo>
                  <a:pt x="853" y="1338"/>
                </a:lnTo>
                <a:lnTo>
                  <a:pt x="851" y="1338"/>
                </a:lnTo>
                <a:lnTo>
                  <a:pt x="851" y="1339"/>
                </a:lnTo>
                <a:lnTo>
                  <a:pt x="853" y="1339"/>
                </a:lnTo>
                <a:lnTo>
                  <a:pt x="853" y="1341"/>
                </a:lnTo>
                <a:lnTo>
                  <a:pt x="855" y="1341"/>
                </a:lnTo>
                <a:lnTo>
                  <a:pt x="855" y="1343"/>
                </a:lnTo>
                <a:lnTo>
                  <a:pt x="856" y="1343"/>
                </a:lnTo>
                <a:lnTo>
                  <a:pt x="856" y="1344"/>
                </a:lnTo>
                <a:lnTo>
                  <a:pt x="856" y="1346"/>
                </a:lnTo>
                <a:lnTo>
                  <a:pt x="855" y="1346"/>
                </a:lnTo>
                <a:lnTo>
                  <a:pt x="855" y="1347"/>
                </a:lnTo>
                <a:lnTo>
                  <a:pt x="853" y="1347"/>
                </a:lnTo>
                <a:lnTo>
                  <a:pt x="851" y="1347"/>
                </a:lnTo>
                <a:lnTo>
                  <a:pt x="851" y="1349"/>
                </a:lnTo>
                <a:lnTo>
                  <a:pt x="853" y="1349"/>
                </a:lnTo>
                <a:lnTo>
                  <a:pt x="853" y="1351"/>
                </a:lnTo>
                <a:lnTo>
                  <a:pt x="853" y="1352"/>
                </a:lnTo>
                <a:lnTo>
                  <a:pt x="853" y="1354"/>
                </a:lnTo>
                <a:lnTo>
                  <a:pt x="853" y="1355"/>
                </a:lnTo>
                <a:lnTo>
                  <a:pt x="853" y="1357"/>
                </a:lnTo>
                <a:lnTo>
                  <a:pt x="853" y="1359"/>
                </a:lnTo>
                <a:lnTo>
                  <a:pt x="853" y="1360"/>
                </a:lnTo>
                <a:lnTo>
                  <a:pt x="853" y="1362"/>
                </a:lnTo>
                <a:lnTo>
                  <a:pt x="855" y="1362"/>
                </a:lnTo>
                <a:lnTo>
                  <a:pt x="855" y="1363"/>
                </a:lnTo>
                <a:lnTo>
                  <a:pt x="855" y="1365"/>
                </a:lnTo>
                <a:lnTo>
                  <a:pt x="855" y="1367"/>
                </a:lnTo>
                <a:lnTo>
                  <a:pt x="855" y="1368"/>
                </a:lnTo>
                <a:lnTo>
                  <a:pt x="853" y="1368"/>
                </a:lnTo>
                <a:lnTo>
                  <a:pt x="853" y="1370"/>
                </a:lnTo>
                <a:lnTo>
                  <a:pt x="851" y="1370"/>
                </a:lnTo>
                <a:lnTo>
                  <a:pt x="851" y="1371"/>
                </a:lnTo>
                <a:lnTo>
                  <a:pt x="853" y="1371"/>
                </a:lnTo>
                <a:lnTo>
                  <a:pt x="853" y="1370"/>
                </a:lnTo>
                <a:lnTo>
                  <a:pt x="855" y="1371"/>
                </a:lnTo>
                <a:lnTo>
                  <a:pt x="855" y="1373"/>
                </a:lnTo>
                <a:lnTo>
                  <a:pt x="855" y="1375"/>
                </a:lnTo>
                <a:lnTo>
                  <a:pt x="856" y="1375"/>
                </a:lnTo>
                <a:lnTo>
                  <a:pt x="858" y="1375"/>
                </a:lnTo>
                <a:lnTo>
                  <a:pt x="858" y="1376"/>
                </a:lnTo>
                <a:lnTo>
                  <a:pt x="858" y="1378"/>
                </a:lnTo>
                <a:lnTo>
                  <a:pt x="859" y="1378"/>
                </a:lnTo>
                <a:lnTo>
                  <a:pt x="859" y="1379"/>
                </a:lnTo>
                <a:lnTo>
                  <a:pt x="859" y="1381"/>
                </a:lnTo>
                <a:lnTo>
                  <a:pt x="859" y="1383"/>
                </a:lnTo>
                <a:lnTo>
                  <a:pt x="859" y="1384"/>
                </a:lnTo>
                <a:lnTo>
                  <a:pt x="859" y="1386"/>
                </a:lnTo>
                <a:lnTo>
                  <a:pt x="859" y="1387"/>
                </a:lnTo>
                <a:lnTo>
                  <a:pt x="859" y="1389"/>
                </a:lnTo>
                <a:lnTo>
                  <a:pt x="861" y="1389"/>
                </a:lnTo>
                <a:lnTo>
                  <a:pt x="861" y="1391"/>
                </a:lnTo>
                <a:lnTo>
                  <a:pt x="863" y="1391"/>
                </a:lnTo>
                <a:lnTo>
                  <a:pt x="863" y="1392"/>
                </a:lnTo>
                <a:lnTo>
                  <a:pt x="864" y="1392"/>
                </a:lnTo>
                <a:lnTo>
                  <a:pt x="864" y="1394"/>
                </a:lnTo>
                <a:lnTo>
                  <a:pt x="866" y="1395"/>
                </a:lnTo>
                <a:lnTo>
                  <a:pt x="866" y="1397"/>
                </a:lnTo>
                <a:lnTo>
                  <a:pt x="864" y="1397"/>
                </a:lnTo>
                <a:lnTo>
                  <a:pt x="863" y="1397"/>
                </a:lnTo>
                <a:lnTo>
                  <a:pt x="861" y="1397"/>
                </a:lnTo>
                <a:lnTo>
                  <a:pt x="859" y="1397"/>
                </a:lnTo>
                <a:lnTo>
                  <a:pt x="858" y="1397"/>
                </a:lnTo>
                <a:lnTo>
                  <a:pt x="858" y="1399"/>
                </a:lnTo>
                <a:lnTo>
                  <a:pt x="856" y="1399"/>
                </a:lnTo>
                <a:lnTo>
                  <a:pt x="856" y="1397"/>
                </a:lnTo>
                <a:lnTo>
                  <a:pt x="855" y="1397"/>
                </a:lnTo>
                <a:lnTo>
                  <a:pt x="856" y="1397"/>
                </a:lnTo>
                <a:lnTo>
                  <a:pt x="856" y="1395"/>
                </a:lnTo>
                <a:lnTo>
                  <a:pt x="855" y="1395"/>
                </a:lnTo>
                <a:lnTo>
                  <a:pt x="853" y="1395"/>
                </a:lnTo>
                <a:lnTo>
                  <a:pt x="853" y="1394"/>
                </a:lnTo>
                <a:lnTo>
                  <a:pt x="853" y="1395"/>
                </a:lnTo>
                <a:lnTo>
                  <a:pt x="851" y="1395"/>
                </a:lnTo>
                <a:lnTo>
                  <a:pt x="850" y="1395"/>
                </a:lnTo>
                <a:lnTo>
                  <a:pt x="848" y="1395"/>
                </a:lnTo>
                <a:lnTo>
                  <a:pt x="847" y="1395"/>
                </a:lnTo>
                <a:lnTo>
                  <a:pt x="847" y="1394"/>
                </a:lnTo>
                <a:lnTo>
                  <a:pt x="847" y="1395"/>
                </a:lnTo>
                <a:lnTo>
                  <a:pt x="845" y="1395"/>
                </a:lnTo>
                <a:lnTo>
                  <a:pt x="843" y="1395"/>
                </a:lnTo>
                <a:lnTo>
                  <a:pt x="843" y="1394"/>
                </a:lnTo>
                <a:lnTo>
                  <a:pt x="842" y="1392"/>
                </a:lnTo>
                <a:lnTo>
                  <a:pt x="842" y="1391"/>
                </a:lnTo>
                <a:lnTo>
                  <a:pt x="840" y="1391"/>
                </a:lnTo>
                <a:lnTo>
                  <a:pt x="840" y="1389"/>
                </a:lnTo>
                <a:lnTo>
                  <a:pt x="842" y="1389"/>
                </a:lnTo>
                <a:lnTo>
                  <a:pt x="842" y="1387"/>
                </a:lnTo>
                <a:lnTo>
                  <a:pt x="840" y="1387"/>
                </a:lnTo>
                <a:lnTo>
                  <a:pt x="840" y="1386"/>
                </a:lnTo>
                <a:lnTo>
                  <a:pt x="840" y="1387"/>
                </a:lnTo>
                <a:lnTo>
                  <a:pt x="839" y="1387"/>
                </a:lnTo>
                <a:lnTo>
                  <a:pt x="837" y="1387"/>
                </a:lnTo>
                <a:lnTo>
                  <a:pt x="837" y="1389"/>
                </a:lnTo>
                <a:lnTo>
                  <a:pt x="835" y="1389"/>
                </a:lnTo>
                <a:lnTo>
                  <a:pt x="834" y="1389"/>
                </a:lnTo>
                <a:lnTo>
                  <a:pt x="834" y="1387"/>
                </a:lnTo>
                <a:lnTo>
                  <a:pt x="832" y="1387"/>
                </a:lnTo>
                <a:lnTo>
                  <a:pt x="831" y="1387"/>
                </a:lnTo>
                <a:lnTo>
                  <a:pt x="829" y="1387"/>
                </a:lnTo>
                <a:lnTo>
                  <a:pt x="829" y="1386"/>
                </a:lnTo>
                <a:lnTo>
                  <a:pt x="827" y="1386"/>
                </a:lnTo>
                <a:lnTo>
                  <a:pt x="827" y="1384"/>
                </a:lnTo>
                <a:lnTo>
                  <a:pt x="826" y="1384"/>
                </a:lnTo>
                <a:lnTo>
                  <a:pt x="824" y="1384"/>
                </a:lnTo>
                <a:lnTo>
                  <a:pt x="824" y="1383"/>
                </a:lnTo>
                <a:lnTo>
                  <a:pt x="823" y="1383"/>
                </a:lnTo>
                <a:lnTo>
                  <a:pt x="824" y="1383"/>
                </a:lnTo>
                <a:lnTo>
                  <a:pt x="824" y="1381"/>
                </a:lnTo>
                <a:lnTo>
                  <a:pt x="823" y="1381"/>
                </a:lnTo>
                <a:lnTo>
                  <a:pt x="823" y="1379"/>
                </a:lnTo>
                <a:lnTo>
                  <a:pt x="821" y="1381"/>
                </a:lnTo>
                <a:lnTo>
                  <a:pt x="819" y="1381"/>
                </a:lnTo>
                <a:lnTo>
                  <a:pt x="818" y="1381"/>
                </a:lnTo>
                <a:lnTo>
                  <a:pt x="816" y="1379"/>
                </a:lnTo>
                <a:lnTo>
                  <a:pt x="815" y="1379"/>
                </a:lnTo>
                <a:lnTo>
                  <a:pt x="813" y="1379"/>
                </a:lnTo>
                <a:lnTo>
                  <a:pt x="813" y="1378"/>
                </a:lnTo>
                <a:lnTo>
                  <a:pt x="811" y="1378"/>
                </a:lnTo>
                <a:lnTo>
                  <a:pt x="810" y="1378"/>
                </a:lnTo>
                <a:lnTo>
                  <a:pt x="811" y="1376"/>
                </a:lnTo>
                <a:lnTo>
                  <a:pt x="810" y="1376"/>
                </a:lnTo>
                <a:lnTo>
                  <a:pt x="808" y="1378"/>
                </a:lnTo>
                <a:lnTo>
                  <a:pt x="807" y="1378"/>
                </a:lnTo>
                <a:lnTo>
                  <a:pt x="807" y="1376"/>
                </a:lnTo>
                <a:lnTo>
                  <a:pt x="805" y="1376"/>
                </a:lnTo>
                <a:lnTo>
                  <a:pt x="805" y="1375"/>
                </a:lnTo>
                <a:lnTo>
                  <a:pt x="805" y="1376"/>
                </a:lnTo>
                <a:lnTo>
                  <a:pt x="803" y="1376"/>
                </a:lnTo>
                <a:lnTo>
                  <a:pt x="803" y="1375"/>
                </a:lnTo>
                <a:lnTo>
                  <a:pt x="802" y="1375"/>
                </a:lnTo>
                <a:lnTo>
                  <a:pt x="802" y="1373"/>
                </a:lnTo>
                <a:lnTo>
                  <a:pt x="803" y="1373"/>
                </a:lnTo>
                <a:lnTo>
                  <a:pt x="803" y="1371"/>
                </a:lnTo>
                <a:lnTo>
                  <a:pt x="802" y="1371"/>
                </a:lnTo>
                <a:lnTo>
                  <a:pt x="802" y="1373"/>
                </a:lnTo>
                <a:lnTo>
                  <a:pt x="800" y="1373"/>
                </a:lnTo>
                <a:lnTo>
                  <a:pt x="800" y="1375"/>
                </a:lnTo>
                <a:lnTo>
                  <a:pt x="799" y="1373"/>
                </a:lnTo>
                <a:lnTo>
                  <a:pt x="800" y="1373"/>
                </a:lnTo>
                <a:lnTo>
                  <a:pt x="800" y="1371"/>
                </a:lnTo>
                <a:lnTo>
                  <a:pt x="799" y="1373"/>
                </a:lnTo>
                <a:lnTo>
                  <a:pt x="797" y="1373"/>
                </a:lnTo>
                <a:lnTo>
                  <a:pt x="795" y="1373"/>
                </a:lnTo>
                <a:lnTo>
                  <a:pt x="795" y="1371"/>
                </a:lnTo>
                <a:lnTo>
                  <a:pt x="794" y="1371"/>
                </a:lnTo>
                <a:lnTo>
                  <a:pt x="792" y="1370"/>
                </a:lnTo>
                <a:lnTo>
                  <a:pt x="792" y="1368"/>
                </a:lnTo>
                <a:lnTo>
                  <a:pt x="791" y="1368"/>
                </a:lnTo>
                <a:lnTo>
                  <a:pt x="789" y="1368"/>
                </a:lnTo>
                <a:lnTo>
                  <a:pt x="789" y="1367"/>
                </a:lnTo>
                <a:lnTo>
                  <a:pt x="787" y="1367"/>
                </a:lnTo>
                <a:lnTo>
                  <a:pt x="787" y="1365"/>
                </a:lnTo>
                <a:lnTo>
                  <a:pt x="787" y="1363"/>
                </a:lnTo>
                <a:lnTo>
                  <a:pt x="789" y="1363"/>
                </a:lnTo>
                <a:lnTo>
                  <a:pt x="789" y="1362"/>
                </a:lnTo>
                <a:lnTo>
                  <a:pt x="787" y="1362"/>
                </a:lnTo>
                <a:lnTo>
                  <a:pt x="787" y="1360"/>
                </a:lnTo>
                <a:lnTo>
                  <a:pt x="787" y="1362"/>
                </a:lnTo>
                <a:lnTo>
                  <a:pt x="789" y="1362"/>
                </a:lnTo>
                <a:lnTo>
                  <a:pt x="789" y="1360"/>
                </a:lnTo>
                <a:lnTo>
                  <a:pt x="791" y="1360"/>
                </a:lnTo>
                <a:lnTo>
                  <a:pt x="791" y="1362"/>
                </a:lnTo>
                <a:lnTo>
                  <a:pt x="792" y="1362"/>
                </a:lnTo>
                <a:lnTo>
                  <a:pt x="794" y="1362"/>
                </a:lnTo>
                <a:lnTo>
                  <a:pt x="794" y="1363"/>
                </a:lnTo>
                <a:lnTo>
                  <a:pt x="795" y="1363"/>
                </a:lnTo>
                <a:lnTo>
                  <a:pt x="797" y="1363"/>
                </a:lnTo>
                <a:lnTo>
                  <a:pt x="795" y="1363"/>
                </a:lnTo>
                <a:lnTo>
                  <a:pt x="795" y="1362"/>
                </a:lnTo>
                <a:lnTo>
                  <a:pt x="794" y="1362"/>
                </a:lnTo>
                <a:lnTo>
                  <a:pt x="795" y="1362"/>
                </a:lnTo>
                <a:lnTo>
                  <a:pt x="797" y="1362"/>
                </a:lnTo>
                <a:lnTo>
                  <a:pt x="795" y="1362"/>
                </a:lnTo>
                <a:lnTo>
                  <a:pt x="795" y="1360"/>
                </a:lnTo>
                <a:lnTo>
                  <a:pt x="795" y="1362"/>
                </a:lnTo>
                <a:lnTo>
                  <a:pt x="794" y="1362"/>
                </a:lnTo>
                <a:lnTo>
                  <a:pt x="792" y="1362"/>
                </a:lnTo>
                <a:lnTo>
                  <a:pt x="792" y="1360"/>
                </a:lnTo>
                <a:lnTo>
                  <a:pt x="791" y="1360"/>
                </a:lnTo>
                <a:lnTo>
                  <a:pt x="791" y="1359"/>
                </a:lnTo>
                <a:lnTo>
                  <a:pt x="789" y="1359"/>
                </a:lnTo>
                <a:lnTo>
                  <a:pt x="787" y="1359"/>
                </a:lnTo>
                <a:lnTo>
                  <a:pt x="786" y="1359"/>
                </a:lnTo>
                <a:lnTo>
                  <a:pt x="786" y="1357"/>
                </a:lnTo>
                <a:lnTo>
                  <a:pt x="787" y="1357"/>
                </a:lnTo>
                <a:lnTo>
                  <a:pt x="786" y="1355"/>
                </a:lnTo>
                <a:lnTo>
                  <a:pt x="786" y="1357"/>
                </a:lnTo>
                <a:lnTo>
                  <a:pt x="784" y="1357"/>
                </a:lnTo>
                <a:lnTo>
                  <a:pt x="783" y="1357"/>
                </a:lnTo>
                <a:lnTo>
                  <a:pt x="783" y="1355"/>
                </a:lnTo>
                <a:lnTo>
                  <a:pt x="781" y="1355"/>
                </a:lnTo>
                <a:lnTo>
                  <a:pt x="781" y="1354"/>
                </a:lnTo>
                <a:lnTo>
                  <a:pt x="779" y="1354"/>
                </a:lnTo>
                <a:lnTo>
                  <a:pt x="779" y="1352"/>
                </a:lnTo>
                <a:lnTo>
                  <a:pt x="778" y="1352"/>
                </a:lnTo>
                <a:lnTo>
                  <a:pt x="776" y="1352"/>
                </a:lnTo>
                <a:lnTo>
                  <a:pt x="778" y="1352"/>
                </a:lnTo>
                <a:lnTo>
                  <a:pt x="779" y="1352"/>
                </a:lnTo>
                <a:lnTo>
                  <a:pt x="779" y="1351"/>
                </a:lnTo>
                <a:lnTo>
                  <a:pt x="781" y="1351"/>
                </a:lnTo>
                <a:lnTo>
                  <a:pt x="779" y="1351"/>
                </a:lnTo>
                <a:lnTo>
                  <a:pt x="778" y="1351"/>
                </a:lnTo>
                <a:lnTo>
                  <a:pt x="778" y="1349"/>
                </a:lnTo>
                <a:lnTo>
                  <a:pt x="776" y="1349"/>
                </a:lnTo>
                <a:lnTo>
                  <a:pt x="776" y="1347"/>
                </a:lnTo>
                <a:lnTo>
                  <a:pt x="776" y="1346"/>
                </a:lnTo>
                <a:lnTo>
                  <a:pt x="775" y="1346"/>
                </a:lnTo>
                <a:lnTo>
                  <a:pt x="773" y="1346"/>
                </a:lnTo>
                <a:lnTo>
                  <a:pt x="773" y="1344"/>
                </a:lnTo>
                <a:lnTo>
                  <a:pt x="775" y="1344"/>
                </a:lnTo>
                <a:lnTo>
                  <a:pt x="775" y="1343"/>
                </a:lnTo>
                <a:lnTo>
                  <a:pt x="775" y="1341"/>
                </a:lnTo>
                <a:lnTo>
                  <a:pt x="773" y="1341"/>
                </a:lnTo>
                <a:lnTo>
                  <a:pt x="773" y="1339"/>
                </a:lnTo>
                <a:lnTo>
                  <a:pt x="775" y="1339"/>
                </a:lnTo>
                <a:lnTo>
                  <a:pt x="775" y="1338"/>
                </a:lnTo>
                <a:lnTo>
                  <a:pt x="776" y="1338"/>
                </a:lnTo>
                <a:lnTo>
                  <a:pt x="776" y="1336"/>
                </a:lnTo>
                <a:lnTo>
                  <a:pt x="776" y="1335"/>
                </a:lnTo>
                <a:lnTo>
                  <a:pt x="778" y="1335"/>
                </a:lnTo>
                <a:lnTo>
                  <a:pt x="779" y="1335"/>
                </a:lnTo>
                <a:lnTo>
                  <a:pt x="779" y="1333"/>
                </a:lnTo>
                <a:lnTo>
                  <a:pt x="781" y="1333"/>
                </a:lnTo>
                <a:lnTo>
                  <a:pt x="783" y="1331"/>
                </a:lnTo>
                <a:lnTo>
                  <a:pt x="781" y="1331"/>
                </a:lnTo>
                <a:lnTo>
                  <a:pt x="779" y="1331"/>
                </a:lnTo>
                <a:lnTo>
                  <a:pt x="779" y="1333"/>
                </a:lnTo>
                <a:lnTo>
                  <a:pt x="778" y="1333"/>
                </a:lnTo>
                <a:lnTo>
                  <a:pt x="778" y="1331"/>
                </a:lnTo>
                <a:lnTo>
                  <a:pt x="778" y="1333"/>
                </a:lnTo>
                <a:lnTo>
                  <a:pt x="778" y="1331"/>
                </a:lnTo>
                <a:lnTo>
                  <a:pt x="776" y="1331"/>
                </a:lnTo>
                <a:lnTo>
                  <a:pt x="776" y="1330"/>
                </a:lnTo>
                <a:lnTo>
                  <a:pt x="778" y="1330"/>
                </a:lnTo>
                <a:lnTo>
                  <a:pt x="778" y="1328"/>
                </a:lnTo>
                <a:lnTo>
                  <a:pt x="779" y="1328"/>
                </a:lnTo>
                <a:lnTo>
                  <a:pt x="781" y="1328"/>
                </a:lnTo>
                <a:lnTo>
                  <a:pt x="781" y="1327"/>
                </a:lnTo>
                <a:lnTo>
                  <a:pt x="783" y="1327"/>
                </a:lnTo>
                <a:lnTo>
                  <a:pt x="783" y="1325"/>
                </a:lnTo>
                <a:lnTo>
                  <a:pt x="784" y="1325"/>
                </a:lnTo>
                <a:lnTo>
                  <a:pt x="784" y="1323"/>
                </a:lnTo>
                <a:lnTo>
                  <a:pt x="786" y="1323"/>
                </a:lnTo>
                <a:lnTo>
                  <a:pt x="786" y="1322"/>
                </a:lnTo>
                <a:lnTo>
                  <a:pt x="787" y="1322"/>
                </a:lnTo>
                <a:lnTo>
                  <a:pt x="787" y="1320"/>
                </a:lnTo>
                <a:lnTo>
                  <a:pt x="789" y="1320"/>
                </a:lnTo>
                <a:lnTo>
                  <a:pt x="789" y="1319"/>
                </a:lnTo>
                <a:lnTo>
                  <a:pt x="791" y="1319"/>
                </a:lnTo>
                <a:lnTo>
                  <a:pt x="792" y="1317"/>
                </a:lnTo>
                <a:lnTo>
                  <a:pt x="794" y="1317"/>
                </a:lnTo>
                <a:lnTo>
                  <a:pt x="795" y="1317"/>
                </a:lnTo>
                <a:lnTo>
                  <a:pt x="795" y="1315"/>
                </a:lnTo>
                <a:lnTo>
                  <a:pt x="795" y="1314"/>
                </a:lnTo>
                <a:lnTo>
                  <a:pt x="797" y="1314"/>
                </a:lnTo>
                <a:lnTo>
                  <a:pt x="799" y="1314"/>
                </a:lnTo>
                <a:lnTo>
                  <a:pt x="799" y="1312"/>
                </a:lnTo>
                <a:lnTo>
                  <a:pt x="800" y="1314"/>
                </a:lnTo>
                <a:lnTo>
                  <a:pt x="802" y="1314"/>
                </a:lnTo>
                <a:lnTo>
                  <a:pt x="802" y="1315"/>
                </a:lnTo>
                <a:lnTo>
                  <a:pt x="803" y="1315"/>
                </a:lnTo>
                <a:lnTo>
                  <a:pt x="803" y="1314"/>
                </a:lnTo>
                <a:lnTo>
                  <a:pt x="802" y="1314"/>
                </a:lnTo>
                <a:lnTo>
                  <a:pt x="802" y="1312"/>
                </a:lnTo>
                <a:lnTo>
                  <a:pt x="803" y="1312"/>
                </a:lnTo>
                <a:lnTo>
                  <a:pt x="802" y="1312"/>
                </a:lnTo>
                <a:lnTo>
                  <a:pt x="803" y="1312"/>
                </a:lnTo>
                <a:lnTo>
                  <a:pt x="803" y="1311"/>
                </a:lnTo>
                <a:lnTo>
                  <a:pt x="802" y="1311"/>
                </a:lnTo>
                <a:lnTo>
                  <a:pt x="803" y="1309"/>
                </a:lnTo>
                <a:lnTo>
                  <a:pt x="805" y="1309"/>
                </a:lnTo>
                <a:lnTo>
                  <a:pt x="807" y="1309"/>
                </a:lnTo>
                <a:lnTo>
                  <a:pt x="807" y="1311"/>
                </a:lnTo>
                <a:lnTo>
                  <a:pt x="807" y="1309"/>
                </a:lnTo>
                <a:lnTo>
                  <a:pt x="807" y="1307"/>
                </a:lnTo>
                <a:lnTo>
                  <a:pt x="805" y="1307"/>
                </a:lnTo>
                <a:lnTo>
                  <a:pt x="803" y="1306"/>
                </a:lnTo>
                <a:lnTo>
                  <a:pt x="803" y="1304"/>
                </a:lnTo>
                <a:lnTo>
                  <a:pt x="802" y="1304"/>
                </a:lnTo>
                <a:lnTo>
                  <a:pt x="802" y="1303"/>
                </a:lnTo>
                <a:lnTo>
                  <a:pt x="800" y="1301"/>
                </a:lnTo>
                <a:lnTo>
                  <a:pt x="799" y="1299"/>
                </a:lnTo>
                <a:lnTo>
                  <a:pt x="799" y="1298"/>
                </a:lnTo>
                <a:lnTo>
                  <a:pt x="799" y="1296"/>
                </a:lnTo>
                <a:lnTo>
                  <a:pt x="800" y="1296"/>
                </a:lnTo>
                <a:lnTo>
                  <a:pt x="800" y="1295"/>
                </a:lnTo>
                <a:lnTo>
                  <a:pt x="799" y="1295"/>
                </a:lnTo>
                <a:lnTo>
                  <a:pt x="800" y="1295"/>
                </a:lnTo>
                <a:lnTo>
                  <a:pt x="800" y="1293"/>
                </a:lnTo>
                <a:lnTo>
                  <a:pt x="802" y="1293"/>
                </a:lnTo>
                <a:lnTo>
                  <a:pt x="803" y="1293"/>
                </a:lnTo>
                <a:lnTo>
                  <a:pt x="803" y="1291"/>
                </a:lnTo>
                <a:lnTo>
                  <a:pt x="802" y="1291"/>
                </a:lnTo>
                <a:lnTo>
                  <a:pt x="800" y="1291"/>
                </a:lnTo>
                <a:lnTo>
                  <a:pt x="800" y="1290"/>
                </a:lnTo>
                <a:lnTo>
                  <a:pt x="800" y="1288"/>
                </a:lnTo>
                <a:lnTo>
                  <a:pt x="802" y="1288"/>
                </a:lnTo>
                <a:lnTo>
                  <a:pt x="803" y="1288"/>
                </a:lnTo>
                <a:lnTo>
                  <a:pt x="805" y="1288"/>
                </a:lnTo>
                <a:lnTo>
                  <a:pt x="805" y="1287"/>
                </a:lnTo>
                <a:lnTo>
                  <a:pt x="807" y="1287"/>
                </a:lnTo>
                <a:lnTo>
                  <a:pt x="808" y="1287"/>
                </a:lnTo>
                <a:close/>
                <a:moveTo>
                  <a:pt x="784" y="1285"/>
                </a:moveTo>
                <a:lnTo>
                  <a:pt x="784" y="1287"/>
                </a:lnTo>
                <a:lnTo>
                  <a:pt x="786" y="1287"/>
                </a:lnTo>
                <a:lnTo>
                  <a:pt x="784" y="1287"/>
                </a:lnTo>
                <a:lnTo>
                  <a:pt x="784" y="1288"/>
                </a:lnTo>
                <a:lnTo>
                  <a:pt x="783" y="1288"/>
                </a:lnTo>
                <a:lnTo>
                  <a:pt x="781" y="1288"/>
                </a:lnTo>
                <a:lnTo>
                  <a:pt x="781" y="1287"/>
                </a:lnTo>
                <a:lnTo>
                  <a:pt x="783" y="1287"/>
                </a:lnTo>
                <a:lnTo>
                  <a:pt x="783" y="1285"/>
                </a:lnTo>
                <a:lnTo>
                  <a:pt x="784" y="1285"/>
                </a:lnTo>
                <a:close/>
                <a:moveTo>
                  <a:pt x="786" y="1287"/>
                </a:moveTo>
                <a:lnTo>
                  <a:pt x="786" y="1285"/>
                </a:lnTo>
                <a:lnTo>
                  <a:pt x="787" y="1287"/>
                </a:lnTo>
                <a:lnTo>
                  <a:pt x="786" y="1287"/>
                </a:lnTo>
                <a:close/>
                <a:moveTo>
                  <a:pt x="747" y="1287"/>
                </a:moveTo>
                <a:lnTo>
                  <a:pt x="747" y="1285"/>
                </a:lnTo>
                <a:lnTo>
                  <a:pt x="749" y="1285"/>
                </a:lnTo>
                <a:lnTo>
                  <a:pt x="747" y="1285"/>
                </a:lnTo>
                <a:lnTo>
                  <a:pt x="747" y="1287"/>
                </a:lnTo>
                <a:close/>
                <a:moveTo>
                  <a:pt x="787" y="1285"/>
                </a:moveTo>
                <a:lnTo>
                  <a:pt x="789" y="1285"/>
                </a:lnTo>
                <a:lnTo>
                  <a:pt x="791" y="1287"/>
                </a:lnTo>
                <a:lnTo>
                  <a:pt x="789" y="1287"/>
                </a:lnTo>
                <a:lnTo>
                  <a:pt x="787" y="1287"/>
                </a:lnTo>
                <a:lnTo>
                  <a:pt x="787" y="1285"/>
                </a:lnTo>
                <a:close/>
                <a:moveTo>
                  <a:pt x="746" y="1285"/>
                </a:moveTo>
                <a:lnTo>
                  <a:pt x="744" y="1285"/>
                </a:lnTo>
                <a:lnTo>
                  <a:pt x="746" y="1285"/>
                </a:lnTo>
                <a:lnTo>
                  <a:pt x="746" y="1283"/>
                </a:lnTo>
                <a:lnTo>
                  <a:pt x="747" y="1283"/>
                </a:lnTo>
                <a:lnTo>
                  <a:pt x="747" y="1285"/>
                </a:lnTo>
                <a:lnTo>
                  <a:pt x="746" y="1285"/>
                </a:lnTo>
                <a:close/>
                <a:moveTo>
                  <a:pt x="757" y="1285"/>
                </a:moveTo>
                <a:lnTo>
                  <a:pt x="755" y="1285"/>
                </a:lnTo>
                <a:lnTo>
                  <a:pt x="757" y="1285"/>
                </a:lnTo>
                <a:lnTo>
                  <a:pt x="757" y="1287"/>
                </a:lnTo>
                <a:lnTo>
                  <a:pt x="759" y="1288"/>
                </a:lnTo>
                <a:lnTo>
                  <a:pt x="760" y="1288"/>
                </a:lnTo>
                <a:lnTo>
                  <a:pt x="760" y="1290"/>
                </a:lnTo>
                <a:lnTo>
                  <a:pt x="759" y="1290"/>
                </a:lnTo>
                <a:lnTo>
                  <a:pt x="757" y="1290"/>
                </a:lnTo>
                <a:lnTo>
                  <a:pt x="755" y="1290"/>
                </a:lnTo>
                <a:lnTo>
                  <a:pt x="755" y="1291"/>
                </a:lnTo>
                <a:lnTo>
                  <a:pt x="754" y="1291"/>
                </a:lnTo>
                <a:lnTo>
                  <a:pt x="754" y="1290"/>
                </a:lnTo>
                <a:lnTo>
                  <a:pt x="752" y="1290"/>
                </a:lnTo>
                <a:lnTo>
                  <a:pt x="752" y="1291"/>
                </a:lnTo>
                <a:lnTo>
                  <a:pt x="752" y="1290"/>
                </a:lnTo>
                <a:lnTo>
                  <a:pt x="754" y="1288"/>
                </a:lnTo>
                <a:lnTo>
                  <a:pt x="755" y="1288"/>
                </a:lnTo>
                <a:lnTo>
                  <a:pt x="755" y="1287"/>
                </a:lnTo>
                <a:lnTo>
                  <a:pt x="754" y="1287"/>
                </a:lnTo>
                <a:lnTo>
                  <a:pt x="754" y="1285"/>
                </a:lnTo>
                <a:lnTo>
                  <a:pt x="755" y="1283"/>
                </a:lnTo>
                <a:lnTo>
                  <a:pt x="757" y="1283"/>
                </a:lnTo>
                <a:lnTo>
                  <a:pt x="757" y="1285"/>
                </a:lnTo>
                <a:close/>
                <a:moveTo>
                  <a:pt x="786" y="1283"/>
                </a:moveTo>
                <a:lnTo>
                  <a:pt x="786" y="1282"/>
                </a:lnTo>
                <a:lnTo>
                  <a:pt x="787" y="1282"/>
                </a:lnTo>
                <a:lnTo>
                  <a:pt x="787" y="1283"/>
                </a:lnTo>
                <a:lnTo>
                  <a:pt x="786" y="1283"/>
                </a:lnTo>
                <a:close/>
                <a:moveTo>
                  <a:pt x="755" y="1283"/>
                </a:moveTo>
                <a:lnTo>
                  <a:pt x="754" y="1283"/>
                </a:lnTo>
                <a:lnTo>
                  <a:pt x="754" y="1282"/>
                </a:lnTo>
                <a:lnTo>
                  <a:pt x="755" y="1282"/>
                </a:lnTo>
                <a:lnTo>
                  <a:pt x="755" y="1283"/>
                </a:lnTo>
                <a:close/>
                <a:moveTo>
                  <a:pt x="752" y="1285"/>
                </a:moveTo>
                <a:lnTo>
                  <a:pt x="752" y="1287"/>
                </a:lnTo>
                <a:lnTo>
                  <a:pt x="751" y="1287"/>
                </a:lnTo>
                <a:lnTo>
                  <a:pt x="749" y="1287"/>
                </a:lnTo>
                <a:lnTo>
                  <a:pt x="749" y="1288"/>
                </a:lnTo>
                <a:lnTo>
                  <a:pt x="749" y="1287"/>
                </a:lnTo>
                <a:lnTo>
                  <a:pt x="747" y="1287"/>
                </a:lnTo>
                <a:lnTo>
                  <a:pt x="749" y="1287"/>
                </a:lnTo>
                <a:lnTo>
                  <a:pt x="749" y="1285"/>
                </a:lnTo>
                <a:lnTo>
                  <a:pt x="747" y="1285"/>
                </a:lnTo>
                <a:lnTo>
                  <a:pt x="747" y="1283"/>
                </a:lnTo>
                <a:lnTo>
                  <a:pt x="749" y="1283"/>
                </a:lnTo>
                <a:lnTo>
                  <a:pt x="749" y="1282"/>
                </a:lnTo>
                <a:lnTo>
                  <a:pt x="751" y="1282"/>
                </a:lnTo>
                <a:lnTo>
                  <a:pt x="752" y="1282"/>
                </a:lnTo>
                <a:lnTo>
                  <a:pt x="752" y="1283"/>
                </a:lnTo>
                <a:lnTo>
                  <a:pt x="752" y="1285"/>
                </a:lnTo>
                <a:close/>
                <a:moveTo>
                  <a:pt x="781" y="1282"/>
                </a:moveTo>
                <a:lnTo>
                  <a:pt x="781" y="1280"/>
                </a:lnTo>
                <a:lnTo>
                  <a:pt x="781" y="1282"/>
                </a:lnTo>
                <a:close/>
                <a:moveTo>
                  <a:pt x="784" y="1282"/>
                </a:moveTo>
                <a:lnTo>
                  <a:pt x="783" y="1282"/>
                </a:lnTo>
                <a:lnTo>
                  <a:pt x="783" y="1280"/>
                </a:lnTo>
                <a:lnTo>
                  <a:pt x="784" y="1280"/>
                </a:lnTo>
                <a:lnTo>
                  <a:pt x="784" y="1282"/>
                </a:lnTo>
                <a:close/>
                <a:moveTo>
                  <a:pt x="787" y="1279"/>
                </a:moveTo>
                <a:lnTo>
                  <a:pt x="789" y="1279"/>
                </a:lnTo>
                <a:lnTo>
                  <a:pt x="789" y="1280"/>
                </a:lnTo>
                <a:lnTo>
                  <a:pt x="787" y="1280"/>
                </a:lnTo>
                <a:lnTo>
                  <a:pt x="787" y="1279"/>
                </a:lnTo>
                <a:close/>
                <a:moveTo>
                  <a:pt x="749" y="1279"/>
                </a:moveTo>
                <a:lnTo>
                  <a:pt x="749" y="1280"/>
                </a:lnTo>
                <a:lnTo>
                  <a:pt x="749" y="1282"/>
                </a:lnTo>
                <a:lnTo>
                  <a:pt x="747" y="1282"/>
                </a:lnTo>
                <a:lnTo>
                  <a:pt x="747" y="1280"/>
                </a:lnTo>
                <a:lnTo>
                  <a:pt x="746" y="1280"/>
                </a:lnTo>
                <a:lnTo>
                  <a:pt x="747" y="1280"/>
                </a:lnTo>
                <a:lnTo>
                  <a:pt x="747" y="1279"/>
                </a:lnTo>
                <a:lnTo>
                  <a:pt x="749" y="1279"/>
                </a:lnTo>
                <a:close/>
                <a:moveTo>
                  <a:pt x="768" y="1282"/>
                </a:moveTo>
                <a:lnTo>
                  <a:pt x="767" y="1282"/>
                </a:lnTo>
                <a:lnTo>
                  <a:pt x="767" y="1280"/>
                </a:lnTo>
                <a:lnTo>
                  <a:pt x="765" y="1280"/>
                </a:lnTo>
                <a:lnTo>
                  <a:pt x="767" y="1280"/>
                </a:lnTo>
                <a:lnTo>
                  <a:pt x="767" y="1279"/>
                </a:lnTo>
                <a:lnTo>
                  <a:pt x="768" y="1279"/>
                </a:lnTo>
                <a:lnTo>
                  <a:pt x="767" y="1280"/>
                </a:lnTo>
                <a:lnTo>
                  <a:pt x="768" y="1280"/>
                </a:lnTo>
                <a:lnTo>
                  <a:pt x="768" y="1282"/>
                </a:lnTo>
                <a:close/>
                <a:moveTo>
                  <a:pt x="778" y="1280"/>
                </a:moveTo>
                <a:lnTo>
                  <a:pt x="778" y="1282"/>
                </a:lnTo>
                <a:lnTo>
                  <a:pt x="776" y="1282"/>
                </a:lnTo>
                <a:lnTo>
                  <a:pt x="776" y="1280"/>
                </a:lnTo>
                <a:lnTo>
                  <a:pt x="776" y="1279"/>
                </a:lnTo>
                <a:lnTo>
                  <a:pt x="776" y="1280"/>
                </a:lnTo>
                <a:lnTo>
                  <a:pt x="778" y="1280"/>
                </a:lnTo>
                <a:close/>
                <a:moveTo>
                  <a:pt x="778" y="1280"/>
                </a:moveTo>
                <a:lnTo>
                  <a:pt x="778" y="1279"/>
                </a:lnTo>
                <a:lnTo>
                  <a:pt x="779" y="1279"/>
                </a:lnTo>
                <a:lnTo>
                  <a:pt x="779" y="1280"/>
                </a:lnTo>
                <a:lnTo>
                  <a:pt x="778" y="1280"/>
                </a:lnTo>
                <a:close/>
                <a:moveTo>
                  <a:pt x="781" y="1277"/>
                </a:moveTo>
                <a:lnTo>
                  <a:pt x="781" y="1279"/>
                </a:lnTo>
                <a:lnTo>
                  <a:pt x="783" y="1279"/>
                </a:lnTo>
                <a:lnTo>
                  <a:pt x="784" y="1279"/>
                </a:lnTo>
                <a:lnTo>
                  <a:pt x="783" y="1279"/>
                </a:lnTo>
                <a:lnTo>
                  <a:pt x="783" y="1280"/>
                </a:lnTo>
                <a:lnTo>
                  <a:pt x="781" y="1280"/>
                </a:lnTo>
                <a:lnTo>
                  <a:pt x="779" y="1280"/>
                </a:lnTo>
                <a:lnTo>
                  <a:pt x="779" y="1282"/>
                </a:lnTo>
                <a:lnTo>
                  <a:pt x="778" y="1280"/>
                </a:lnTo>
                <a:lnTo>
                  <a:pt x="779" y="1280"/>
                </a:lnTo>
                <a:lnTo>
                  <a:pt x="779" y="1279"/>
                </a:lnTo>
                <a:lnTo>
                  <a:pt x="781" y="1279"/>
                </a:lnTo>
                <a:lnTo>
                  <a:pt x="781" y="1277"/>
                </a:lnTo>
                <a:close/>
                <a:moveTo>
                  <a:pt x="771" y="1279"/>
                </a:moveTo>
                <a:lnTo>
                  <a:pt x="770" y="1279"/>
                </a:lnTo>
                <a:lnTo>
                  <a:pt x="770" y="1277"/>
                </a:lnTo>
                <a:lnTo>
                  <a:pt x="771" y="1277"/>
                </a:lnTo>
                <a:lnTo>
                  <a:pt x="773" y="1277"/>
                </a:lnTo>
                <a:lnTo>
                  <a:pt x="773" y="1279"/>
                </a:lnTo>
                <a:lnTo>
                  <a:pt x="771" y="1279"/>
                </a:lnTo>
                <a:close/>
                <a:moveTo>
                  <a:pt x="296" y="1285"/>
                </a:moveTo>
                <a:lnTo>
                  <a:pt x="296" y="1287"/>
                </a:lnTo>
                <a:lnTo>
                  <a:pt x="296" y="1288"/>
                </a:lnTo>
                <a:lnTo>
                  <a:pt x="296" y="1287"/>
                </a:lnTo>
                <a:lnTo>
                  <a:pt x="296" y="1288"/>
                </a:lnTo>
                <a:lnTo>
                  <a:pt x="296" y="1290"/>
                </a:lnTo>
                <a:lnTo>
                  <a:pt x="295" y="1290"/>
                </a:lnTo>
                <a:lnTo>
                  <a:pt x="296" y="1290"/>
                </a:lnTo>
                <a:lnTo>
                  <a:pt x="296" y="1291"/>
                </a:lnTo>
                <a:lnTo>
                  <a:pt x="295" y="1291"/>
                </a:lnTo>
                <a:lnTo>
                  <a:pt x="295" y="1293"/>
                </a:lnTo>
                <a:lnTo>
                  <a:pt x="295" y="1295"/>
                </a:lnTo>
                <a:lnTo>
                  <a:pt x="295" y="1296"/>
                </a:lnTo>
                <a:lnTo>
                  <a:pt x="295" y="1298"/>
                </a:lnTo>
                <a:lnTo>
                  <a:pt x="295" y="1299"/>
                </a:lnTo>
                <a:lnTo>
                  <a:pt x="295" y="1301"/>
                </a:lnTo>
                <a:lnTo>
                  <a:pt x="296" y="1301"/>
                </a:lnTo>
                <a:lnTo>
                  <a:pt x="295" y="1301"/>
                </a:lnTo>
                <a:lnTo>
                  <a:pt x="295" y="1303"/>
                </a:lnTo>
                <a:lnTo>
                  <a:pt x="295" y="1304"/>
                </a:lnTo>
                <a:lnTo>
                  <a:pt x="293" y="1304"/>
                </a:lnTo>
                <a:lnTo>
                  <a:pt x="293" y="1306"/>
                </a:lnTo>
                <a:lnTo>
                  <a:pt x="293" y="1307"/>
                </a:lnTo>
                <a:lnTo>
                  <a:pt x="293" y="1309"/>
                </a:lnTo>
                <a:lnTo>
                  <a:pt x="295" y="1309"/>
                </a:lnTo>
                <a:lnTo>
                  <a:pt x="295" y="1311"/>
                </a:lnTo>
                <a:lnTo>
                  <a:pt x="293" y="1311"/>
                </a:lnTo>
                <a:lnTo>
                  <a:pt x="293" y="1312"/>
                </a:lnTo>
                <a:lnTo>
                  <a:pt x="291" y="1312"/>
                </a:lnTo>
                <a:lnTo>
                  <a:pt x="291" y="1314"/>
                </a:lnTo>
                <a:lnTo>
                  <a:pt x="290" y="1314"/>
                </a:lnTo>
                <a:lnTo>
                  <a:pt x="290" y="1315"/>
                </a:lnTo>
                <a:lnTo>
                  <a:pt x="288" y="1315"/>
                </a:lnTo>
                <a:lnTo>
                  <a:pt x="288" y="1317"/>
                </a:lnTo>
                <a:lnTo>
                  <a:pt x="288" y="1319"/>
                </a:lnTo>
                <a:lnTo>
                  <a:pt x="288" y="1320"/>
                </a:lnTo>
                <a:lnTo>
                  <a:pt x="288" y="1322"/>
                </a:lnTo>
                <a:lnTo>
                  <a:pt x="287" y="1322"/>
                </a:lnTo>
                <a:lnTo>
                  <a:pt x="287" y="1323"/>
                </a:lnTo>
                <a:lnTo>
                  <a:pt x="285" y="1325"/>
                </a:lnTo>
                <a:lnTo>
                  <a:pt x="285" y="1327"/>
                </a:lnTo>
                <a:lnTo>
                  <a:pt x="283" y="1327"/>
                </a:lnTo>
                <a:lnTo>
                  <a:pt x="283" y="1328"/>
                </a:lnTo>
                <a:lnTo>
                  <a:pt x="282" y="1327"/>
                </a:lnTo>
                <a:lnTo>
                  <a:pt x="282" y="1325"/>
                </a:lnTo>
                <a:lnTo>
                  <a:pt x="282" y="1323"/>
                </a:lnTo>
                <a:lnTo>
                  <a:pt x="282" y="1322"/>
                </a:lnTo>
                <a:lnTo>
                  <a:pt x="282" y="1320"/>
                </a:lnTo>
                <a:lnTo>
                  <a:pt x="282" y="1319"/>
                </a:lnTo>
                <a:lnTo>
                  <a:pt x="282" y="1317"/>
                </a:lnTo>
                <a:lnTo>
                  <a:pt x="280" y="1317"/>
                </a:lnTo>
                <a:lnTo>
                  <a:pt x="280" y="1315"/>
                </a:lnTo>
                <a:lnTo>
                  <a:pt x="280" y="1314"/>
                </a:lnTo>
                <a:lnTo>
                  <a:pt x="280" y="1312"/>
                </a:lnTo>
                <a:lnTo>
                  <a:pt x="279" y="1312"/>
                </a:lnTo>
                <a:lnTo>
                  <a:pt x="279" y="1311"/>
                </a:lnTo>
                <a:lnTo>
                  <a:pt x="277" y="1311"/>
                </a:lnTo>
                <a:lnTo>
                  <a:pt x="279" y="1311"/>
                </a:lnTo>
                <a:lnTo>
                  <a:pt x="277" y="1311"/>
                </a:lnTo>
                <a:lnTo>
                  <a:pt x="275" y="1311"/>
                </a:lnTo>
                <a:lnTo>
                  <a:pt x="275" y="1309"/>
                </a:lnTo>
                <a:lnTo>
                  <a:pt x="275" y="1307"/>
                </a:lnTo>
                <a:lnTo>
                  <a:pt x="274" y="1306"/>
                </a:lnTo>
                <a:lnTo>
                  <a:pt x="274" y="1304"/>
                </a:lnTo>
                <a:lnTo>
                  <a:pt x="274" y="1303"/>
                </a:lnTo>
                <a:lnTo>
                  <a:pt x="274" y="1301"/>
                </a:lnTo>
                <a:lnTo>
                  <a:pt x="274" y="1299"/>
                </a:lnTo>
                <a:lnTo>
                  <a:pt x="275" y="1298"/>
                </a:lnTo>
                <a:lnTo>
                  <a:pt x="275" y="1296"/>
                </a:lnTo>
                <a:lnTo>
                  <a:pt x="275" y="1295"/>
                </a:lnTo>
                <a:lnTo>
                  <a:pt x="275" y="1293"/>
                </a:lnTo>
                <a:lnTo>
                  <a:pt x="277" y="1293"/>
                </a:lnTo>
                <a:lnTo>
                  <a:pt x="277" y="1291"/>
                </a:lnTo>
                <a:lnTo>
                  <a:pt x="279" y="1291"/>
                </a:lnTo>
                <a:lnTo>
                  <a:pt x="279" y="1290"/>
                </a:lnTo>
                <a:lnTo>
                  <a:pt x="280" y="1290"/>
                </a:lnTo>
                <a:lnTo>
                  <a:pt x="280" y="1291"/>
                </a:lnTo>
                <a:lnTo>
                  <a:pt x="280" y="1290"/>
                </a:lnTo>
                <a:lnTo>
                  <a:pt x="282" y="1290"/>
                </a:lnTo>
                <a:lnTo>
                  <a:pt x="282" y="1288"/>
                </a:lnTo>
                <a:lnTo>
                  <a:pt x="282" y="1287"/>
                </a:lnTo>
                <a:lnTo>
                  <a:pt x="283" y="1285"/>
                </a:lnTo>
                <a:lnTo>
                  <a:pt x="285" y="1285"/>
                </a:lnTo>
                <a:lnTo>
                  <a:pt x="285" y="1283"/>
                </a:lnTo>
                <a:lnTo>
                  <a:pt x="287" y="1283"/>
                </a:lnTo>
                <a:lnTo>
                  <a:pt x="288" y="1282"/>
                </a:lnTo>
                <a:lnTo>
                  <a:pt x="290" y="1280"/>
                </a:lnTo>
                <a:lnTo>
                  <a:pt x="291" y="1279"/>
                </a:lnTo>
                <a:lnTo>
                  <a:pt x="293" y="1279"/>
                </a:lnTo>
                <a:lnTo>
                  <a:pt x="293" y="1277"/>
                </a:lnTo>
                <a:lnTo>
                  <a:pt x="295" y="1275"/>
                </a:lnTo>
                <a:lnTo>
                  <a:pt x="295" y="1277"/>
                </a:lnTo>
                <a:lnTo>
                  <a:pt x="296" y="1279"/>
                </a:lnTo>
                <a:lnTo>
                  <a:pt x="296" y="1280"/>
                </a:lnTo>
                <a:lnTo>
                  <a:pt x="296" y="1282"/>
                </a:lnTo>
                <a:lnTo>
                  <a:pt x="296" y="1283"/>
                </a:lnTo>
                <a:lnTo>
                  <a:pt x="296" y="1285"/>
                </a:lnTo>
                <a:close/>
                <a:moveTo>
                  <a:pt x="791" y="1275"/>
                </a:moveTo>
                <a:lnTo>
                  <a:pt x="792" y="1275"/>
                </a:lnTo>
                <a:lnTo>
                  <a:pt x="792" y="1277"/>
                </a:lnTo>
                <a:lnTo>
                  <a:pt x="792" y="1279"/>
                </a:lnTo>
                <a:lnTo>
                  <a:pt x="791" y="1279"/>
                </a:lnTo>
                <a:lnTo>
                  <a:pt x="789" y="1279"/>
                </a:lnTo>
                <a:lnTo>
                  <a:pt x="787" y="1279"/>
                </a:lnTo>
                <a:lnTo>
                  <a:pt x="787" y="1277"/>
                </a:lnTo>
                <a:lnTo>
                  <a:pt x="786" y="1277"/>
                </a:lnTo>
                <a:lnTo>
                  <a:pt x="787" y="1275"/>
                </a:lnTo>
                <a:lnTo>
                  <a:pt x="789" y="1275"/>
                </a:lnTo>
                <a:lnTo>
                  <a:pt x="789" y="1277"/>
                </a:lnTo>
                <a:lnTo>
                  <a:pt x="789" y="1275"/>
                </a:lnTo>
                <a:lnTo>
                  <a:pt x="791" y="1275"/>
                </a:lnTo>
                <a:close/>
                <a:moveTo>
                  <a:pt x="1171" y="1277"/>
                </a:moveTo>
                <a:lnTo>
                  <a:pt x="1171" y="1279"/>
                </a:lnTo>
                <a:lnTo>
                  <a:pt x="1171" y="1277"/>
                </a:lnTo>
                <a:lnTo>
                  <a:pt x="1171" y="1275"/>
                </a:lnTo>
                <a:lnTo>
                  <a:pt x="1171" y="1277"/>
                </a:lnTo>
                <a:close/>
                <a:moveTo>
                  <a:pt x="765" y="1274"/>
                </a:moveTo>
                <a:lnTo>
                  <a:pt x="767" y="1274"/>
                </a:lnTo>
                <a:lnTo>
                  <a:pt x="765" y="1274"/>
                </a:lnTo>
                <a:lnTo>
                  <a:pt x="763" y="1274"/>
                </a:lnTo>
                <a:lnTo>
                  <a:pt x="762" y="1274"/>
                </a:lnTo>
                <a:lnTo>
                  <a:pt x="763" y="1272"/>
                </a:lnTo>
                <a:lnTo>
                  <a:pt x="765" y="1272"/>
                </a:lnTo>
                <a:lnTo>
                  <a:pt x="765" y="1274"/>
                </a:lnTo>
                <a:close/>
                <a:moveTo>
                  <a:pt x="714" y="1271"/>
                </a:moveTo>
                <a:lnTo>
                  <a:pt x="714" y="1272"/>
                </a:lnTo>
                <a:lnTo>
                  <a:pt x="712" y="1272"/>
                </a:lnTo>
                <a:lnTo>
                  <a:pt x="714" y="1272"/>
                </a:lnTo>
                <a:lnTo>
                  <a:pt x="714" y="1271"/>
                </a:lnTo>
                <a:close/>
                <a:moveTo>
                  <a:pt x="751" y="1271"/>
                </a:moveTo>
                <a:lnTo>
                  <a:pt x="751" y="1272"/>
                </a:lnTo>
                <a:lnTo>
                  <a:pt x="751" y="1271"/>
                </a:lnTo>
                <a:lnTo>
                  <a:pt x="749" y="1271"/>
                </a:lnTo>
                <a:lnTo>
                  <a:pt x="751" y="1271"/>
                </a:lnTo>
                <a:close/>
                <a:moveTo>
                  <a:pt x="763" y="1269"/>
                </a:moveTo>
                <a:lnTo>
                  <a:pt x="763" y="1271"/>
                </a:lnTo>
                <a:lnTo>
                  <a:pt x="763" y="1272"/>
                </a:lnTo>
                <a:lnTo>
                  <a:pt x="762" y="1272"/>
                </a:lnTo>
                <a:lnTo>
                  <a:pt x="762" y="1271"/>
                </a:lnTo>
                <a:lnTo>
                  <a:pt x="762" y="1269"/>
                </a:lnTo>
                <a:lnTo>
                  <a:pt x="763" y="1269"/>
                </a:lnTo>
                <a:close/>
                <a:moveTo>
                  <a:pt x="731" y="1264"/>
                </a:moveTo>
                <a:lnTo>
                  <a:pt x="733" y="1264"/>
                </a:lnTo>
                <a:lnTo>
                  <a:pt x="733" y="1266"/>
                </a:lnTo>
                <a:lnTo>
                  <a:pt x="735" y="1266"/>
                </a:lnTo>
                <a:lnTo>
                  <a:pt x="735" y="1267"/>
                </a:lnTo>
                <a:lnTo>
                  <a:pt x="736" y="1267"/>
                </a:lnTo>
                <a:lnTo>
                  <a:pt x="736" y="1269"/>
                </a:lnTo>
                <a:lnTo>
                  <a:pt x="738" y="1269"/>
                </a:lnTo>
                <a:lnTo>
                  <a:pt x="738" y="1271"/>
                </a:lnTo>
                <a:lnTo>
                  <a:pt x="739" y="1271"/>
                </a:lnTo>
                <a:lnTo>
                  <a:pt x="739" y="1272"/>
                </a:lnTo>
                <a:lnTo>
                  <a:pt x="741" y="1272"/>
                </a:lnTo>
                <a:lnTo>
                  <a:pt x="743" y="1272"/>
                </a:lnTo>
                <a:lnTo>
                  <a:pt x="743" y="1274"/>
                </a:lnTo>
                <a:lnTo>
                  <a:pt x="744" y="1274"/>
                </a:lnTo>
                <a:lnTo>
                  <a:pt x="746" y="1274"/>
                </a:lnTo>
                <a:lnTo>
                  <a:pt x="746" y="1275"/>
                </a:lnTo>
                <a:lnTo>
                  <a:pt x="746" y="1277"/>
                </a:lnTo>
                <a:lnTo>
                  <a:pt x="747" y="1277"/>
                </a:lnTo>
                <a:lnTo>
                  <a:pt x="747" y="1279"/>
                </a:lnTo>
                <a:lnTo>
                  <a:pt x="747" y="1280"/>
                </a:lnTo>
                <a:lnTo>
                  <a:pt x="746" y="1280"/>
                </a:lnTo>
                <a:lnTo>
                  <a:pt x="744" y="1280"/>
                </a:lnTo>
                <a:lnTo>
                  <a:pt x="746" y="1280"/>
                </a:lnTo>
                <a:lnTo>
                  <a:pt x="746" y="1282"/>
                </a:lnTo>
                <a:lnTo>
                  <a:pt x="744" y="1282"/>
                </a:lnTo>
                <a:lnTo>
                  <a:pt x="743" y="1282"/>
                </a:lnTo>
                <a:lnTo>
                  <a:pt x="741" y="1280"/>
                </a:lnTo>
                <a:lnTo>
                  <a:pt x="741" y="1282"/>
                </a:lnTo>
                <a:lnTo>
                  <a:pt x="739" y="1282"/>
                </a:lnTo>
                <a:lnTo>
                  <a:pt x="738" y="1283"/>
                </a:lnTo>
                <a:lnTo>
                  <a:pt x="738" y="1285"/>
                </a:lnTo>
                <a:lnTo>
                  <a:pt x="736" y="1285"/>
                </a:lnTo>
                <a:lnTo>
                  <a:pt x="738" y="1285"/>
                </a:lnTo>
                <a:lnTo>
                  <a:pt x="739" y="1285"/>
                </a:lnTo>
                <a:lnTo>
                  <a:pt x="739" y="1287"/>
                </a:lnTo>
                <a:lnTo>
                  <a:pt x="739" y="1288"/>
                </a:lnTo>
                <a:lnTo>
                  <a:pt x="739" y="1290"/>
                </a:lnTo>
                <a:lnTo>
                  <a:pt x="738" y="1290"/>
                </a:lnTo>
                <a:lnTo>
                  <a:pt x="738" y="1291"/>
                </a:lnTo>
                <a:lnTo>
                  <a:pt x="736" y="1291"/>
                </a:lnTo>
                <a:lnTo>
                  <a:pt x="736" y="1293"/>
                </a:lnTo>
                <a:lnTo>
                  <a:pt x="735" y="1293"/>
                </a:lnTo>
                <a:lnTo>
                  <a:pt x="733" y="1293"/>
                </a:lnTo>
                <a:lnTo>
                  <a:pt x="733" y="1291"/>
                </a:lnTo>
                <a:lnTo>
                  <a:pt x="735" y="1291"/>
                </a:lnTo>
                <a:lnTo>
                  <a:pt x="733" y="1291"/>
                </a:lnTo>
                <a:lnTo>
                  <a:pt x="731" y="1291"/>
                </a:lnTo>
                <a:lnTo>
                  <a:pt x="730" y="1291"/>
                </a:lnTo>
                <a:lnTo>
                  <a:pt x="728" y="1290"/>
                </a:lnTo>
                <a:lnTo>
                  <a:pt x="728" y="1291"/>
                </a:lnTo>
                <a:lnTo>
                  <a:pt x="727" y="1291"/>
                </a:lnTo>
                <a:lnTo>
                  <a:pt x="727" y="1290"/>
                </a:lnTo>
                <a:lnTo>
                  <a:pt x="725" y="1290"/>
                </a:lnTo>
                <a:lnTo>
                  <a:pt x="725" y="1291"/>
                </a:lnTo>
                <a:lnTo>
                  <a:pt x="723" y="1291"/>
                </a:lnTo>
                <a:lnTo>
                  <a:pt x="723" y="1293"/>
                </a:lnTo>
                <a:lnTo>
                  <a:pt x="722" y="1291"/>
                </a:lnTo>
                <a:lnTo>
                  <a:pt x="723" y="1291"/>
                </a:lnTo>
                <a:lnTo>
                  <a:pt x="722" y="1291"/>
                </a:lnTo>
                <a:lnTo>
                  <a:pt x="722" y="1290"/>
                </a:lnTo>
                <a:lnTo>
                  <a:pt x="720" y="1290"/>
                </a:lnTo>
                <a:lnTo>
                  <a:pt x="719" y="1290"/>
                </a:lnTo>
                <a:lnTo>
                  <a:pt x="719" y="1288"/>
                </a:lnTo>
                <a:lnTo>
                  <a:pt x="717" y="1288"/>
                </a:lnTo>
                <a:lnTo>
                  <a:pt x="715" y="1288"/>
                </a:lnTo>
                <a:lnTo>
                  <a:pt x="714" y="1287"/>
                </a:lnTo>
                <a:lnTo>
                  <a:pt x="714" y="1285"/>
                </a:lnTo>
                <a:lnTo>
                  <a:pt x="714" y="1283"/>
                </a:lnTo>
                <a:lnTo>
                  <a:pt x="712" y="1283"/>
                </a:lnTo>
                <a:lnTo>
                  <a:pt x="712" y="1282"/>
                </a:lnTo>
                <a:lnTo>
                  <a:pt x="711" y="1282"/>
                </a:lnTo>
                <a:lnTo>
                  <a:pt x="709" y="1282"/>
                </a:lnTo>
                <a:lnTo>
                  <a:pt x="709" y="1280"/>
                </a:lnTo>
                <a:lnTo>
                  <a:pt x="711" y="1280"/>
                </a:lnTo>
                <a:lnTo>
                  <a:pt x="711" y="1279"/>
                </a:lnTo>
                <a:lnTo>
                  <a:pt x="712" y="1279"/>
                </a:lnTo>
                <a:lnTo>
                  <a:pt x="712" y="1277"/>
                </a:lnTo>
                <a:lnTo>
                  <a:pt x="714" y="1275"/>
                </a:lnTo>
                <a:lnTo>
                  <a:pt x="714" y="1274"/>
                </a:lnTo>
                <a:lnTo>
                  <a:pt x="715" y="1274"/>
                </a:lnTo>
                <a:lnTo>
                  <a:pt x="717" y="1274"/>
                </a:lnTo>
                <a:lnTo>
                  <a:pt x="717" y="1272"/>
                </a:lnTo>
                <a:lnTo>
                  <a:pt x="719" y="1272"/>
                </a:lnTo>
                <a:lnTo>
                  <a:pt x="720" y="1272"/>
                </a:lnTo>
                <a:lnTo>
                  <a:pt x="720" y="1271"/>
                </a:lnTo>
                <a:lnTo>
                  <a:pt x="722" y="1271"/>
                </a:lnTo>
                <a:lnTo>
                  <a:pt x="722" y="1269"/>
                </a:lnTo>
                <a:lnTo>
                  <a:pt x="723" y="1269"/>
                </a:lnTo>
                <a:lnTo>
                  <a:pt x="723" y="1267"/>
                </a:lnTo>
                <a:lnTo>
                  <a:pt x="725" y="1267"/>
                </a:lnTo>
                <a:lnTo>
                  <a:pt x="725" y="1266"/>
                </a:lnTo>
                <a:lnTo>
                  <a:pt x="727" y="1266"/>
                </a:lnTo>
                <a:lnTo>
                  <a:pt x="727" y="1264"/>
                </a:lnTo>
                <a:lnTo>
                  <a:pt x="728" y="1264"/>
                </a:lnTo>
                <a:lnTo>
                  <a:pt x="730" y="1264"/>
                </a:lnTo>
                <a:lnTo>
                  <a:pt x="731" y="1264"/>
                </a:lnTo>
                <a:close/>
                <a:moveTo>
                  <a:pt x="723" y="1266"/>
                </a:moveTo>
                <a:lnTo>
                  <a:pt x="723" y="1264"/>
                </a:lnTo>
                <a:lnTo>
                  <a:pt x="723" y="1263"/>
                </a:lnTo>
                <a:lnTo>
                  <a:pt x="723" y="1261"/>
                </a:lnTo>
                <a:lnTo>
                  <a:pt x="725" y="1261"/>
                </a:lnTo>
                <a:lnTo>
                  <a:pt x="725" y="1263"/>
                </a:lnTo>
                <a:lnTo>
                  <a:pt x="727" y="1263"/>
                </a:lnTo>
                <a:lnTo>
                  <a:pt x="725" y="1264"/>
                </a:lnTo>
                <a:lnTo>
                  <a:pt x="725" y="1266"/>
                </a:lnTo>
                <a:lnTo>
                  <a:pt x="723" y="1266"/>
                </a:lnTo>
                <a:close/>
                <a:moveTo>
                  <a:pt x="744" y="1263"/>
                </a:moveTo>
                <a:lnTo>
                  <a:pt x="743" y="1263"/>
                </a:lnTo>
                <a:lnTo>
                  <a:pt x="743" y="1261"/>
                </a:lnTo>
                <a:lnTo>
                  <a:pt x="744" y="1261"/>
                </a:lnTo>
                <a:lnTo>
                  <a:pt x="744" y="1263"/>
                </a:lnTo>
                <a:close/>
                <a:moveTo>
                  <a:pt x="720" y="1261"/>
                </a:moveTo>
                <a:lnTo>
                  <a:pt x="722" y="1261"/>
                </a:lnTo>
                <a:lnTo>
                  <a:pt x="722" y="1263"/>
                </a:lnTo>
                <a:lnTo>
                  <a:pt x="723" y="1264"/>
                </a:lnTo>
                <a:lnTo>
                  <a:pt x="722" y="1264"/>
                </a:lnTo>
                <a:lnTo>
                  <a:pt x="722" y="1266"/>
                </a:lnTo>
                <a:lnTo>
                  <a:pt x="722" y="1267"/>
                </a:lnTo>
                <a:lnTo>
                  <a:pt x="722" y="1269"/>
                </a:lnTo>
                <a:lnTo>
                  <a:pt x="720" y="1269"/>
                </a:lnTo>
                <a:lnTo>
                  <a:pt x="720" y="1267"/>
                </a:lnTo>
                <a:lnTo>
                  <a:pt x="720" y="1266"/>
                </a:lnTo>
                <a:lnTo>
                  <a:pt x="719" y="1266"/>
                </a:lnTo>
                <a:lnTo>
                  <a:pt x="719" y="1264"/>
                </a:lnTo>
                <a:lnTo>
                  <a:pt x="717" y="1264"/>
                </a:lnTo>
                <a:lnTo>
                  <a:pt x="717" y="1263"/>
                </a:lnTo>
                <a:lnTo>
                  <a:pt x="717" y="1261"/>
                </a:lnTo>
                <a:lnTo>
                  <a:pt x="719" y="1261"/>
                </a:lnTo>
                <a:lnTo>
                  <a:pt x="720" y="1261"/>
                </a:lnTo>
                <a:close/>
                <a:moveTo>
                  <a:pt x="746" y="1261"/>
                </a:moveTo>
                <a:lnTo>
                  <a:pt x="744" y="1261"/>
                </a:lnTo>
                <a:lnTo>
                  <a:pt x="744" y="1259"/>
                </a:lnTo>
                <a:lnTo>
                  <a:pt x="746" y="1259"/>
                </a:lnTo>
                <a:lnTo>
                  <a:pt x="746" y="1261"/>
                </a:lnTo>
                <a:close/>
                <a:moveTo>
                  <a:pt x="880" y="1261"/>
                </a:moveTo>
                <a:lnTo>
                  <a:pt x="880" y="1263"/>
                </a:lnTo>
                <a:lnTo>
                  <a:pt x="880" y="1261"/>
                </a:lnTo>
                <a:lnTo>
                  <a:pt x="879" y="1261"/>
                </a:lnTo>
                <a:lnTo>
                  <a:pt x="880" y="1259"/>
                </a:lnTo>
                <a:lnTo>
                  <a:pt x="880" y="1261"/>
                </a:lnTo>
                <a:close/>
                <a:moveTo>
                  <a:pt x="1247" y="1258"/>
                </a:moveTo>
                <a:lnTo>
                  <a:pt x="1245" y="1258"/>
                </a:lnTo>
                <a:lnTo>
                  <a:pt x="1245" y="1256"/>
                </a:lnTo>
                <a:lnTo>
                  <a:pt x="1245" y="1255"/>
                </a:lnTo>
                <a:lnTo>
                  <a:pt x="1247" y="1255"/>
                </a:lnTo>
                <a:lnTo>
                  <a:pt x="1247" y="1256"/>
                </a:lnTo>
                <a:lnTo>
                  <a:pt x="1247" y="1258"/>
                </a:lnTo>
                <a:close/>
                <a:moveTo>
                  <a:pt x="730" y="1256"/>
                </a:moveTo>
                <a:lnTo>
                  <a:pt x="730" y="1255"/>
                </a:lnTo>
                <a:lnTo>
                  <a:pt x="730" y="1256"/>
                </a:lnTo>
                <a:close/>
                <a:moveTo>
                  <a:pt x="1229" y="1279"/>
                </a:moveTo>
                <a:lnTo>
                  <a:pt x="1229" y="1277"/>
                </a:lnTo>
                <a:lnTo>
                  <a:pt x="1227" y="1277"/>
                </a:lnTo>
                <a:lnTo>
                  <a:pt x="1227" y="1275"/>
                </a:lnTo>
                <a:lnTo>
                  <a:pt x="1226" y="1275"/>
                </a:lnTo>
                <a:lnTo>
                  <a:pt x="1226" y="1274"/>
                </a:lnTo>
                <a:lnTo>
                  <a:pt x="1226" y="1272"/>
                </a:lnTo>
                <a:lnTo>
                  <a:pt x="1226" y="1271"/>
                </a:lnTo>
                <a:lnTo>
                  <a:pt x="1226" y="1269"/>
                </a:lnTo>
                <a:lnTo>
                  <a:pt x="1226" y="1267"/>
                </a:lnTo>
                <a:lnTo>
                  <a:pt x="1227" y="1267"/>
                </a:lnTo>
                <a:lnTo>
                  <a:pt x="1227" y="1266"/>
                </a:lnTo>
                <a:lnTo>
                  <a:pt x="1229" y="1264"/>
                </a:lnTo>
                <a:lnTo>
                  <a:pt x="1229" y="1263"/>
                </a:lnTo>
                <a:lnTo>
                  <a:pt x="1231" y="1263"/>
                </a:lnTo>
                <a:lnTo>
                  <a:pt x="1231" y="1261"/>
                </a:lnTo>
                <a:lnTo>
                  <a:pt x="1232" y="1261"/>
                </a:lnTo>
                <a:lnTo>
                  <a:pt x="1232" y="1259"/>
                </a:lnTo>
                <a:lnTo>
                  <a:pt x="1232" y="1258"/>
                </a:lnTo>
                <a:lnTo>
                  <a:pt x="1232" y="1256"/>
                </a:lnTo>
                <a:lnTo>
                  <a:pt x="1234" y="1256"/>
                </a:lnTo>
                <a:lnTo>
                  <a:pt x="1234" y="1255"/>
                </a:lnTo>
                <a:lnTo>
                  <a:pt x="1235" y="1255"/>
                </a:lnTo>
                <a:lnTo>
                  <a:pt x="1235" y="1253"/>
                </a:lnTo>
                <a:lnTo>
                  <a:pt x="1237" y="1253"/>
                </a:lnTo>
                <a:lnTo>
                  <a:pt x="1237" y="1255"/>
                </a:lnTo>
                <a:lnTo>
                  <a:pt x="1239" y="1255"/>
                </a:lnTo>
                <a:lnTo>
                  <a:pt x="1239" y="1256"/>
                </a:lnTo>
                <a:lnTo>
                  <a:pt x="1239" y="1258"/>
                </a:lnTo>
                <a:lnTo>
                  <a:pt x="1239" y="1259"/>
                </a:lnTo>
                <a:lnTo>
                  <a:pt x="1239" y="1261"/>
                </a:lnTo>
                <a:lnTo>
                  <a:pt x="1239" y="1263"/>
                </a:lnTo>
                <a:lnTo>
                  <a:pt x="1240" y="1263"/>
                </a:lnTo>
                <a:lnTo>
                  <a:pt x="1240" y="1264"/>
                </a:lnTo>
                <a:lnTo>
                  <a:pt x="1240" y="1266"/>
                </a:lnTo>
                <a:lnTo>
                  <a:pt x="1239" y="1266"/>
                </a:lnTo>
                <a:lnTo>
                  <a:pt x="1239" y="1267"/>
                </a:lnTo>
                <a:lnTo>
                  <a:pt x="1239" y="1269"/>
                </a:lnTo>
                <a:lnTo>
                  <a:pt x="1237" y="1269"/>
                </a:lnTo>
                <a:lnTo>
                  <a:pt x="1237" y="1271"/>
                </a:lnTo>
                <a:lnTo>
                  <a:pt x="1235" y="1271"/>
                </a:lnTo>
                <a:lnTo>
                  <a:pt x="1235" y="1272"/>
                </a:lnTo>
                <a:lnTo>
                  <a:pt x="1234" y="1272"/>
                </a:lnTo>
                <a:lnTo>
                  <a:pt x="1234" y="1274"/>
                </a:lnTo>
                <a:lnTo>
                  <a:pt x="1234" y="1275"/>
                </a:lnTo>
                <a:lnTo>
                  <a:pt x="1232" y="1275"/>
                </a:lnTo>
                <a:lnTo>
                  <a:pt x="1232" y="1277"/>
                </a:lnTo>
                <a:lnTo>
                  <a:pt x="1231" y="1277"/>
                </a:lnTo>
                <a:lnTo>
                  <a:pt x="1231" y="1279"/>
                </a:lnTo>
                <a:lnTo>
                  <a:pt x="1229" y="1279"/>
                </a:lnTo>
                <a:close/>
                <a:moveTo>
                  <a:pt x="735" y="1253"/>
                </a:moveTo>
                <a:lnTo>
                  <a:pt x="735" y="1255"/>
                </a:lnTo>
                <a:lnTo>
                  <a:pt x="733" y="1253"/>
                </a:lnTo>
                <a:lnTo>
                  <a:pt x="735" y="1253"/>
                </a:lnTo>
                <a:close/>
                <a:moveTo>
                  <a:pt x="731" y="1256"/>
                </a:moveTo>
                <a:lnTo>
                  <a:pt x="731" y="1255"/>
                </a:lnTo>
                <a:lnTo>
                  <a:pt x="730" y="1255"/>
                </a:lnTo>
                <a:lnTo>
                  <a:pt x="730" y="1253"/>
                </a:lnTo>
                <a:lnTo>
                  <a:pt x="731" y="1253"/>
                </a:lnTo>
                <a:lnTo>
                  <a:pt x="733" y="1253"/>
                </a:lnTo>
                <a:lnTo>
                  <a:pt x="733" y="1255"/>
                </a:lnTo>
                <a:lnTo>
                  <a:pt x="733" y="1256"/>
                </a:lnTo>
                <a:lnTo>
                  <a:pt x="731" y="1256"/>
                </a:lnTo>
                <a:close/>
                <a:moveTo>
                  <a:pt x="707" y="1247"/>
                </a:moveTo>
                <a:lnTo>
                  <a:pt x="706" y="1247"/>
                </a:lnTo>
                <a:lnTo>
                  <a:pt x="706" y="1245"/>
                </a:lnTo>
                <a:lnTo>
                  <a:pt x="707" y="1247"/>
                </a:lnTo>
                <a:close/>
                <a:moveTo>
                  <a:pt x="739" y="1243"/>
                </a:moveTo>
                <a:lnTo>
                  <a:pt x="739" y="1245"/>
                </a:lnTo>
                <a:lnTo>
                  <a:pt x="741" y="1245"/>
                </a:lnTo>
                <a:lnTo>
                  <a:pt x="739" y="1245"/>
                </a:lnTo>
                <a:lnTo>
                  <a:pt x="738" y="1245"/>
                </a:lnTo>
                <a:lnTo>
                  <a:pt x="738" y="1243"/>
                </a:lnTo>
                <a:lnTo>
                  <a:pt x="739" y="1243"/>
                </a:lnTo>
                <a:close/>
                <a:moveTo>
                  <a:pt x="743" y="1243"/>
                </a:moveTo>
                <a:lnTo>
                  <a:pt x="744" y="1243"/>
                </a:lnTo>
                <a:lnTo>
                  <a:pt x="744" y="1245"/>
                </a:lnTo>
                <a:lnTo>
                  <a:pt x="746" y="1245"/>
                </a:lnTo>
                <a:lnTo>
                  <a:pt x="744" y="1245"/>
                </a:lnTo>
                <a:lnTo>
                  <a:pt x="744" y="1247"/>
                </a:lnTo>
                <a:lnTo>
                  <a:pt x="743" y="1247"/>
                </a:lnTo>
                <a:lnTo>
                  <a:pt x="743" y="1245"/>
                </a:lnTo>
                <a:lnTo>
                  <a:pt x="741" y="1245"/>
                </a:lnTo>
                <a:lnTo>
                  <a:pt x="741" y="1243"/>
                </a:lnTo>
                <a:lnTo>
                  <a:pt x="743" y="1243"/>
                </a:lnTo>
                <a:close/>
                <a:moveTo>
                  <a:pt x="703" y="1243"/>
                </a:moveTo>
                <a:lnTo>
                  <a:pt x="703" y="1242"/>
                </a:lnTo>
                <a:lnTo>
                  <a:pt x="704" y="1242"/>
                </a:lnTo>
                <a:lnTo>
                  <a:pt x="704" y="1243"/>
                </a:lnTo>
                <a:lnTo>
                  <a:pt x="703" y="1243"/>
                </a:lnTo>
                <a:close/>
                <a:moveTo>
                  <a:pt x="703" y="1237"/>
                </a:moveTo>
                <a:lnTo>
                  <a:pt x="701" y="1239"/>
                </a:lnTo>
                <a:lnTo>
                  <a:pt x="701" y="1237"/>
                </a:lnTo>
                <a:lnTo>
                  <a:pt x="703" y="1237"/>
                </a:lnTo>
                <a:close/>
                <a:moveTo>
                  <a:pt x="831" y="1235"/>
                </a:moveTo>
                <a:lnTo>
                  <a:pt x="832" y="1235"/>
                </a:lnTo>
                <a:lnTo>
                  <a:pt x="834" y="1237"/>
                </a:lnTo>
                <a:lnTo>
                  <a:pt x="835" y="1239"/>
                </a:lnTo>
                <a:lnTo>
                  <a:pt x="837" y="1240"/>
                </a:lnTo>
                <a:lnTo>
                  <a:pt x="839" y="1240"/>
                </a:lnTo>
                <a:lnTo>
                  <a:pt x="839" y="1242"/>
                </a:lnTo>
                <a:lnTo>
                  <a:pt x="840" y="1242"/>
                </a:lnTo>
                <a:lnTo>
                  <a:pt x="840" y="1243"/>
                </a:lnTo>
                <a:lnTo>
                  <a:pt x="842" y="1243"/>
                </a:lnTo>
                <a:lnTo>
                  <a:pt x="843" y="1245"/>
                </a:lnTo>
                <a:lnTo>
                  <a:pt x="845" y="1245"/>
                </a:lnTo>
                <a:lnTo>
                  <a:pt x="843" y="1243"/>
                </a:lnTo>
                <a:lnTo>
                  <a:pt x="845" y="1243"/>
                </a:lnTo>
                <a:lnTo>
                  <a:pt x="845" y="1245"/>
                </a:lnTo>
                <a:lnTo>
                  <a:pt x="847" y="1245"/>
                </a:lnTo>
                <a:lnTo>
                  <a:pt x="848" y="1245"/>
                </a:lnTo>
                <a:lnTo>
                  <a:pt x="850" y="1245"/>
                </a:lnTo>
                <a:lnTo>
                  <a:pt x="851" y="1245"/>
                </a:lnTo>
                <a:lnTo>
                  <a:pt x="853" y="1245"/>
                </a:lnTo>
                <a:lnTo>
                  <a:pt x="853" y="1247"/>
                </a:lnTo>
                <a:lnTo>
                  <a:pt x="855" y="1247"/>
                </a:lnTo>
                <a:lnTo>
                  <a:pt x="855" y="1248"/>
                </a:lnTo>
                <a:lnTo>
                  <a:pt x="856" y="1248"/>
                </a:lnTo>
                <a:lnTo>
                  <a:pt x="856" y="1250"/>
                </a:lnTo>
                <a:lnTo>
                  <a:pt x="855" y="1250"/>
                </a:lnTo>
                <a:lnTo>
                  <a:pt x="856" y="1250"/>
                </a:lnTo>
                <a:lnTo>
                  <a:pt x="856" y="1251"/>
                </a:lnTo>
                <a:lnTo>
                  <a:pt x="858" y="1253"/>
                </a:lnTo>
                <a:lnTo>
                  <a:pt x="858" y="1255"/>
                </a:lnTo>
                <a:lnTo>
                  <a:pt x="859" y="1255"/>
                </a:lnTo>
                <a:lnTo>
                  <a:pt x="859" y="1256"/>
                </a:lnTo>
                <a:lnTo>
                  <a:pt x="859" y="1258"/>
                </a:lnTo>
                <a:lnTo>
                  <a:pt x="861" y="1258"/>
                </a:lnTo>
                <a:lnTo>
                  <a:pt x="861" y="1259"/>
                </a:lnTo>
                <a:lnTo>
                  <a:pt x="863" y="1259"/>
                </a:lnTo>
                <a:lnTo>
                  <a:pt x="863" y="1261"/>
                </a:lnTo>
                <a:lnTo>
                  <a:pt x="864" y="1261"/>
                </a:lnTo>
                <a:lnTo>
                  <a:pt x="864" y="1263"/>
                </a:lnTo>
                <a:lnTo>
                  <a:pt x="866" y="1263"/>
                </a:lnTo>
                <a:lnTo>
                  <a:pt x="866" y="1264"/>
                </a:lnTo>
                <a:lnTo>
                  <a:pt x="867" y="1264"/>
                </a:lnTo>
                <a:lnTo>
                  <a:pt x="866" y="1263"/>
                </a:lnTo>
                <a:lnTo>
                  <a:pt x="867" y="1263"/>
                </a:lnTo>
                <a:lnTo>
                  <a:pt x="867" y="1261"/>
                </a:lnTo>
                <a:lnTo>
                  <a:pt x="869" y="1261"/>
                </a:lnTo>
                <a:lnTo>
                  <a:pt x="869" y="1263"/>
                </a:lnTo>
                <a:lnTo>
                  <a:pt x="869" y="1264"/>
                </a:lnTo>
                <a:lnTo>
                  <a:pt x="869" y="1266"/>
                </a:lnTo>
                <a:lnTo>
                  <a:pt x="871" y="1266"/>
                </a:lnTo>
                <a:lnTo>
                  <a:pt x="871" y="1264"/>
                </a:lnTo>
                <a:lnTo>
                  <a:pt x="871" y="1263"/>
                </a:lnTo>
                <a:lnTo>
                  <a:pt x="871" y="1264"/>
                </a:lnTo>
                <a:lnTo>
                  <a:pt x="872" y="1264"/>
                </a:lnTo>
                <a:lnTo>
                  <a:pt x="872" y="1266"/>
                </a:lnTo>
                <a:lnTo>
                  <a:pt x="874" y="1266"/>
                </a:lnTo>
                <a:lnTo>
                  <a:pt x="874" y="1267"/>
                </a:lnTo>
                <a:lnTo>
                  <a:pt x="874" y="1266"/>
                </a:lnTo>
                <a:lnTo>
                  <a:pt x="875" y="1266"/>
                </a:lnTo>
                <a:lnTo>
                  <a:pt x="875" y="1267"/>
                </a:lnTo>
                <a:lnTo>
                  <a:pt x="877" y="1267"/>
                </a:lnTo>
                <a:lnTo>
                  <a:pt x="877" y="1269"/>
                </a:lnTo>
                <a:lnTo>
                  <a:pt x="879" y="1269"/>
                </a:lnTo>
                <a:lnTo>
                  <a:pt x="879" y="1271"/>
                </a:lnTo>
                <a:lnTo>
                  <a:pt x="879" y="1272"/>
                </a:lnTo>
                <a:lnTo>
                  <a:pt x="879" y="1274"/>
                </a:lnTo>
                <a:lnTo>
                  <a:pt x="880" y="1274"/>
                </a:lnTo>
                <a:lnTo>
                  <a:pt x="880" y="1275"/>
                </a:lnTo>
                <a:lnTo>
                  <a:pt x="879" y="1275"/>
                </a:lnTo>
                <a:lnTo>
                  <a:pt x="880" y="1275"/>
                </a:lnTo>
                <a:lnTo>
                  <a:pt x="880" y="1277"/>
                </a:lnTo>
                <a:lnTo>
                  <a:pt x="882" y="1275"/>
                </a:lnTo>
                <a:lnTo>
                  <a:pt x="882" y="1277"/>
                </a:lnTo>
                <a:lnTo>
                  <a:pt x="883" y="1279"/>
                </a:lnTo>
                <a:lnTo>
                  <a:pt x="885" y="1279"/>
                </a:lnTo>
                <a:lnTo>
                  <a:pt x="885" y="1280"/>
                </a:lnTo>
                <a:lnTo>
                  <a:pt x="885" y="1282"/>
                </a:lnTo>
                <a:lnTo>
                  <a:pt x="887" y="1282"/>
                </a:lnTo>
                <a:lnTo>
                  <a:pt x="887" y="1283"/>
                </a:lnTo>
                <a:lnTo>
                  <a:pt x="888" y="1283"/>
                </a:lnTo>
                <a:lnTo>
                  <a:pt x="890" y="1285"/>
                </a:lnTo>
                <a:lnTo>
                  <a:pt x="891" y="1285"/>
                </a:lnTo>
                <a:lnTo>
                  <a:pt x="891" y="1287"/>
                </a:lnTo>
                <a:lnTo>
                  <a:pt x="893" y="1287"/>
                </a:lnTo>
                <a:lnTo>
                  <a:pt x="895" y="1287"/>
                </a:lnTo>
                <a:lnTo>
                  <a:pt x="895" y="1288"/>
                </a:lnTo>
                <a:lnTo>
                  <a:pt x="896" y="1290"/>
                </a:lnTo>
                <a:lnTo>
                  <a:pt x="898" y="1290"/>
                </a:lnTo>
                <a:lnTo>
                  <a:pt x="898" y="1291"/>
                </a:lnTo>
                <a:lnTo>
                  <a:pt x="899" y="1291"/>
                </a:lnTo>
                <a:lnTo>
                  <a:pt x="899" y="1293"/>
                </a:lnTo>
                <a:lnTo>
                  <a:pt x="899" y="1295"/>
                </a:lnTo>
                <a:lnTo>
                  <a:pt x="901" y="1295"/>
                </a:lnTo>
                <a:lnTo>
                  <a:pt x="901" y="1296"/>
                </a:lnTo>
                <a:lnTo>
                  <a:pt x="903" y="1296"/>
                </a:lnTo>
                <a:lnTo>
                  <a:pt x="903" y="1298"/>
                </a:lnTo>
                <a:lnTo>
                  <a:pt x="903" y="1299"/>
                </a:lnTo>
                <a:lnTo>
                  <a:pt x="904" y="1299"/>
                </a:lnTo>
                <a:lnTo>
                  <a:pt x="904" y="1301"/>
                </a:lnTo>
                <a:lnTo>
                  <a:pt x="904" y="1303"/>
                </a:lnTo>
                <a:lnTo>
                  <a:pt x="906" y="1303"/>
                </a:lnTo>
                <a:lnTo>
                  <a:pt x="906" y="1304"/>
                </a:lnTo>
                <a:lnTo>
                  <a:pt x="907" y="1304"/>
                </a:lnTo>
                <a:lnTo>
                  <a:pt x="909" y="1304"/>
                </a:lnTo>
                <a:lnTo>
                  <a:pt x="909" y="1306"/>
                </a:lnTo>
                <a:lnTo>
                  <a:pt x="911" y="1306"/>
                </a:lnTo>
                <a:lnTo>
                  <a:pt x="911" y="1307"/>
                </a:lnTo>
                <a:lnTo>
                  <a:pt x="912" y="1307"/>
                </a:lnTo>
                <a:lnTo>
                  <a:pt x="912" y="1309"/>
                </a:lnTo>
                <a:lnTo>
                  <a:pt x="914" y="1309"/>
                </a:lnTo>
                <a:lnTo>
                  <a:pt x="915" y="1309"/>
                </a:lnTo>
                <a:lnTo>
                  <a:pt x="915" y="1311"/>
                </a:lnTo>
                <a:lnTo>
                  <a:pt x="917" y="1311"/>
                </a:lnTo>
                <a:lnTo>
                  <a:pt x="917" y="1312"/>
                </a:lnTo>
                <a:lnTo>
                  <a:pt x="919" y="1312"/>
                </a:lnTo>
                <a:lnTo>
                  <a:pt x="919" y="1314"/>
                </a:lnTo>
                <a:lnTo>
                  <a:pt x="920" y="1314"/>
                </a:lnTo>
                <a:lnTo>
                  <a:pt x="920" y="1315"/>
                </a:lnTo>
                <a:lnTo>
                  <a:pt x="922" y="1315"/>
                </a:lnTo>
                <a:lnTo>
                  <a:pt x="922" y="1317"/>
                </a:lnTo>
                <a:lnTo>
                  <a:pt x="923" y="1317"/>
                </a:lnTo>
                <a:lnTo>
                  <a:pt x="923" y="1319"/>
                </a:lnTo>
                <a:lnTo>
                  <a:pt x="925" y="1319"/>
                </a:lnTo>
                <a:lnTo>
                  <a:pt x="925" y="1320"/>
                </a:lnTo>
                <a:lnTo>
                  <a:pt x="927" y="1320"/>
                </a:lnTo>
                <a:lnTo>
                  <a:pt x="927" y="1322"/>
                </a:lnTo>
                <a:lnTo>
                  <a:pt x="928" y="1322"/>
                </a:lnTo>
                <a:lnTo>
                  <a:pt x="928" y="1323"/>
                </a:lnTo>
                <a:lnTo>
                  <a:pt x="930" y="1323"/>
                </a:lnTo>
                <a:lnTo>
                  <a:pt x="931" y="1323"/>
                </a:lnTo>
                <a:lnTo>
                  <a:pt x="931" y="1325"/>
                </a:lnTo>
                <a:lnTo>
                  <a:pt x="933" y="1327"/>
                </a:lnTo>
                <a:lnTo>
                  <a:pt x="933" y="1328"/>
                </a:lnTo>
                <a:lnTo>
                  <a:pt x="935" y="1328"/>
                </a:lnTo>
                <a:lnTo>
                  <a:pt x="936" y="1330"/>
                </a:lnTo>
                <a:lnTo>
                  <a:pt x="936" y="1331"/>
                </a:lnTo>
                <a:lnTo>
                  <a:pt x="938" y="1331"/>
                </a:lnTo>
                <a:lnTo>
                  <a:pt x="938" y="1333"/>
                </a:lnTo>
                <a:lnTo>
                  <a:pt x="939" y="1333"/>
                </a:lnTo>
                <a:lnTo>
                  <a:pt x="939" y="1335"/>
                </a:lnTo>
                <a:lnTo>
                  <a:pt x="939" y="1336"/>
                </a:lnTo>
                <a:lnTo>
                  <a:pt x="941" y="1336"/>
                </a:lnTo>
                <a:lnTo>
                  <a:pt x="941" y="1338"/>
                </a:lnTo>
                <a:lnTo>
                  <a:pt x="943" y="1338"/>
                </a:lnTo>
                <a:lnTo>
                  <a:pt x="943" y="1339"/>
                </a:lnTo>
                <a:lnTo>
                  <a:pt x="944" y="1339"/>
                </a:lnTo>
                <a:lnTo>
                  <a:pt x="944" y="1341"/>
                </a:lnTo>
                <a:lnTo>
                  <a:pt x="944" y="1343"/>
                </a:lnTo>
                <a:lnTo>
                  <a:pt x="946" y="1343"/>
                </a:lnTo>
                <a:lnTo>
                  <a:pt x="946" y="1344"/>
                </a:lnTo>
                <a:lnTo>
                  <a:pt x="947" y="1344"/>
                </a:lnTo>
                <a:lnTo>
                  <a:pt x="947" y="1346"/>
                </a:lnTo>
                <a:lnTo>
                  <a:pt x="949" y="1346"/>
                </a:lnTo>
                <a:lnTo>
                  <a:pt x="949" y="1347"/>
                </a:lnTo>
                <a:lnTo>
                  <a:pt x="949" y="1349"/>
                </a:lnTo>
                <a:lnTo>
                  <a:pt x="951" y="1349"/>
                </a:lnTo>
                <a:lnTo>
                  <a:pt x="951" y="1351"/>
                </a:lnTo>
                <a:lnTo>
                  <a:pt x="951" y="1352"/>
                </a:lnTo>
                <a:lnTo>
                  <a:pt x="952" y="1352"/>
                </a:lnTo>
                <a:lnTo>
                  <a:pt x="952" y="1354"/>
                </a:lnTo>
                <a:lnTo>
                  <a:pt x="954" y="1354"/>
                </a:lnTo>
                <a:lnTo>
                  <a:pt x="954" y="1355"/>
                </a:lnTo>
                <a:lnTo>
                  <a:pt x="955" y="1355"/>
                </a:lnTo>
                <a:lnTo>
                  <a:pt x="955" y="1357"/>
                </a:lnTo>
                <a:lnTo>
                  <a:pt x="955" y="1359"/>
                </a:lnTo>
                <a:lnTo>
                  <a:pt x="957" y="1359"/>
                </a:lnTo>
                <a:lnTo>
                  <a:pt x="957" y="1360"/>
                </a:lnTo>
                <a:lnTo>
                  <a:pt x="959" y="1360"/>
                </a:lnTo>
                <a:lnTo>
                  <a:pt x="959" y="1362"/>
                </a:lnTo>
                <a:lnTo>
                  <a:pt x="959" y="1363"/>
                </a:lnTo>
                <a:lnTo>
                  <a:pt x="960" y="1363"/>
                </a:lnTo>
                <a:lnTo>
                  <a:pt x="960" y="1365"/>
                </a:lnTo>
                <a:lnTo>
                  <a:pt x="962" y="1367"/>
                </a:lnTo>
                <a:lnTo>
                  <a:pt x="962" y="1368"/>
                </a:lnTo>
                <a:lnTo>
                  <a:pt x="963" y="1368"/>
                </a:lnTo>
                <a:lnTo>
                  <a:pt x="963" y="1370"/>
                </a:lnTo>
                <a:lnTo>
                  <a:pt x="963" y="1371"/>
                </a:lnTo>
                <a:lnTo>
                  <a:pt x="965" y="1371"/>
                </a:lnTo>
                <a:lnTo>
                  <a:pt x="965" y="1373"/>
                </a:lnTo>
                <a:lnTo>
                  <a:pt x="965" y="1375"/>
                </a:lnTo>
                <a:lnTo>
                  <a:pt x="965" y="1376"/>
                </a:lnTo>
                <a:lnTo>
                  <a:pt x="967" y="1376"/>
                </a:lnTo>
                <a:lnTo>
                  <a:pt x="967" y="1378"/>
                </a:lnTo>
                <a:lnTo>
                  <a:pt x="967" y="1379"/>
                </a:lnTo>
                <a:lnTo>
                  <a:pt x="968" y="1379"/>
                </a:lnTo>
                <a:lnTo>
                  <a:pt x="968" y="1381"/>
                </a:lnTo>
                <a:lnTo>
                  <a:pt x="970" y="1381"/>
                </a:lnTo>
                <a:lnTo>
                  <a:pt x="970" y="1383"/>
                </a:lnTo>
                <a:lnTo>
                  <a:pt x="971" y="1383"/>
                </a:lnTo>
                <a:lnTo>
                  <a:pt x="971" y="1384"/>
                </a:lnTo>
                <a:lnTo>
                  <a:pt x="973" y="1384"/>
                </a:lnTo>
                <a:lnTo>
                  <a:pt x="973" y="1386"/>
                </a:lnTo>
                <a:lnTo>
                  <a:pt x="975" y="1386"/>
                </a:lnTo>
                <a:lnTo>
                  <a:pt x="975" y="1387"/>
                </a:lnTo>
                <a:lnTo>
                  <a:pt x="976" y="1387"/>
                </a:lnTo>
                <a:lnTo>
                  <a:pt x="976" y="1389"/>
                </a:lnTo>
                <a:lnTo>
                  <a:pt x="978" y="1389"/>
                </a:lnTo>
                <a:lnTo>
                  <a:pt x="978" y="1391"/>
                </a:lnTo>
                <a:lnTo>
                  <a:pt x="979" y="1392"/>
                </a:lnTo>
                <a:lnTo>
                  <a:pt x="981" y="1392"/>
                </a:lnTo>
                <a:lnTo>
                  <a:pt x="981" y="1394"/>
                </a:lnTo>
                <a:lnTo>
                  <a:pt x="981" y="1395"/>
                </a:lnTo>
                <a:lnTo>
                  <a:pt x="983" y="1395"/>
                </a:lnTo>
                <a:lnTo>
                  <a:pt x="983" y="1397"/>
                </a:lnTo>
                <a:lnTo>
                  <a:pt x="984" y="1397"/>
                </a:lnTo>
                <a:lnTo>
                  <a:pt x="984" y="1399"/>
                </a:lnTo>
                <a:lnTo>
                  <a:pt x="986" y="1399"/>
                </a:lnTo>
                <a:lnTo>
                  <a:pt x="986" y="1400"/>
                </a:lnTo>
                <a:lnTo>
                  <a:pt x="987" y="1400"/>
                </a:lnTo>
                <a:lnTo>
                  <a:pt x="987" y="1402"/>
                </a:lnTo>
                <a:lnTo>
                  <a:pt x="989" y="1402"/>
                </a:lnTo>
                <a:lnTo>
                  <a:pt x="989" y="1403"/>
                </a:lnTo>
                <a:lnTo>
                  <a:pt x="991" y="1403"/>
                </a:lnTo>
                <a:lnTo>
                  <a:pt x="991" y="1405"/>
                </a:lnTo>
                <a:lnTo>
                  <a:pt x="992" y="1405"/>
                </a:lnTo>
                <a:lnTo>
                  <a:pt x="992" y="1407"/>
                </a:lnTo>
                <a:lnTo>
                  <a:pt x="994" y="1407"/>
                </a:lnTo>
                <a:lnTo>
                  <a:pt x="994" y="1408"/>
                </a:lnTo>
                <a:lnTo>
                  <a:pt x="995" y="1408"/>
                </a:lnTo>
                <a:lnTo>
                  <a:pt x="995" y="1410"/>
                </a:lnTo>
                <a:lnTo>
                  <a:pt x="997" y="1410"/>
                </a:lnTo>
                <a:lnTo>
                  <a:pt x="997" y="1411"/>
                </a:lnTo>
                <a:lnTo>
                  <a:pt x="999" y="1411"/>
                </a:lnTo>
                <a:lnTo>
                  <a:pt x="999" y="1413"/>
                </a:lnTo>
                <a:lnTo>
                  <a:pt x="1000" y="1413"/>
                </a:lnTo>
                <a:lnTo>
                  <a:pt x="1000" y="1415"/>
                </a:lnTo>
                <a:lnTo>
                  <a:pt x="1002" y="1415"/>
                </a:lnTo>
                <a:lnTo>
                  <a:pt x="1002" y="1416"/>
                </a:lnTo>
                <a:lnTo>
                  <a:pt x="1003" y="1416"/>
                </a:lnTo>
                <a:lnTo>
                  <a:pt x="1005" y="1418"/>
                </a:lnTo>
                <a:lnTo>
                  <a:pt x="1005" y="1419"/>
                </a:lnTo>
                <a:lnTo>
                  <a:pt x="1007" y="1419"/>
                </a:lnTo>
                <a:lnTo>
                  <a:pt x="1007" y="1421"/>
                </a:lnTo>
                <a:lnTo>
                  <a:pt x="1008" y="1423"/>
                </a:lnTo>
                <a:lnTo>
                  <a:pt x="1008" y="1424"/>
                </a:lnTo>
                <a:lnTo>
                  <a:pt x="1010" y="1424"/>
                </a:lnTo>
                <a:lnTo>
                  <a:pt x="1010" y="1426"/>
                </a:lnTo>
                <a:lnTo>
                  <a:pt x="1011" y="1427"/>
                </a:lnTo>
                <a:lnTo>
                  <a:pt x="1011" y="1429"/>
                </a:lnTo>
                <a:lnTo>
                  <a:pt x="1013" y="1429"/>
                </a:lnTo>
                <a:lnTo>
                  <a:pt x="1015" y="1429"/>
                </a:lnTo>
                <a:lnTo>
                  <a:pt x="1015" y="1431"/>
                </a:lnTo>
                <a:lnTo>
                  <a:pt x="1016" y="1432"/>
                </a:lnTo>
                <a:lnTo>
                  <a:pt x="1018" y="1432"/>
                </a:lnTo>
                <a:lnTo>
                  <a:pt x="1018" y="1434"/>
                </a:lnTo>
                <a:lnTo>
                  <a:pt x="1019" y="1434"/>
                </a:lnTo>
                <a:lnTo>
                  <a:pt x="1019" y="1435"/>
                </a:lnTo>
                <a:lnTo>
                  <a:pt x="1019" y="1437"/>
                </a:lnTo>
                <a:lnTo>
                  <a:pt x="1021" y="1437"/>
                </a:lnTo>
                <a:lnTo>
                  <a:pt x="1021" y="1439"/>
                </a:lnTo>
                <a:lnTo>
                  <a:pt x="1023" y="1439"/>
                </a:lnTo>
                <a:lnTo>
                  <a:pt x="1023" y="1440"/>
                </a:lnTo>
                <a:lnTo>
                  <a:pt x="1024" y="1440"/>
                </a:lnTo>
                <a:lnTo>
                  <a:pt x="1024" y="1442"/>
                </a:lnTo>
                <a:lnTo>
                  <a:pt x="1026" y="1442"/>
                </a:lnTo>
                <a:lnTo>
                  <a:pt x="1026" y="1443"/>
                </a:lnTo>
                <a:lnTo>
                  <a:pt x="1027" y="1443"/>
                </a:lnTo>
                <a:lnTo>
                  <a:pt x="1027" y="1445"/>
                </a:lnTo>
                <a:lnTo>
                  <a:pt x="1029" y="1445"/>
                </a:lnTo>
                <a:lnTo>
                  <a:pt x="1029" y="1447"/>
                </a:lnTo>
                <a:lnTo>
                  <a:pt x="1031" y="1447"/>
                </a:lnTo>
                <a:lnTo>
                  <a:pt x="1031" y="1448"/>
                </a:lnTo>
                <a:lnTo>
                  <a:pt x="1032" y="1448"/>
                </a:lnTo>
                <a:lnTo>
                  <a:pt x="1032" y="1450"/>
                </a:lnTo>
                <a:lnTo>
                  <a:pt x="1034" y="1450"/>
                </a:lnTo>
                <a:lnTo>
                  <a:pt x="1035" y="1451"/>
                </a:lnTo>
                <a:lnTo>
                  <a:pt x="1035" y="1453"/>
                </a:lnTo>
                <a:lnTo>
                  <a:pt x="1037" y="1453"/>
                </a:lnTo>
                <a:lnTo>
                  <a:pt x="1037" y="1455"/>
                </a:lnTo>
                <a:lnTo>
                  <a:pt x="1039" y="1455"/>
                </a:lnTo>
                <a:lnTo>
                  <a:pt x="1039" y="1456"/>
                </a:lnTo>
                <a:lnTo>
                  <a:pt x="1040" y="1456"/>
                </a:lnTo>
                <a:lnTo>
                  <a:pt x="1040" y="1458"/>
                </a:lnTo>
                <a:lnTo>
                  <a:pt x="1042" y="1459"/>
                </a:lnTo>
                <a:lnTo>
                  <a:pt x="1042" y="1461"/>
                </a:lnTo>
                <a:lnTo>
                  <a:pt x="1043" y="1461"/>
                </a:lnTo>
                <a:lnTo>
                  <a:pt x="1043" y="1463"/>
                </a:lnTo>
                <a:lnTo>
                  <a:pt x="1045" y="1463"/>
                </a:lnTo>
                <a:lnTo>
                  <a:pt x="1045" y="1464"/>
                </a:lnTo>
                <a:lnTo>
                  <a:pt x="1047" y="1466"/>
                </a:lnTo>
                <a:lnTo>
                  <a:pt x="1048" y="1467"/>
                </a:lnTo>
                <a:lnTo>
                  <a:pt x="1047" y="1467"/>
                </a:lnTo>
                <a:lnTo>
                  <a:pt x="1048" y="1467"/>
                </a:lnTo>
                <a:lnTo>
                  <a:pt x="1050" y="1467"/>
                </a:lnTo>
                <a:lnTo>
                  <a:pt x="1050" y="1469"/>
                </a:lnTo>
                <a:lnTo>
                  <a:pt x="1051" y="1471"/>
                </a:lnTo>
                <a:lnTo>
                  <a:pt x="1051" y="1472"/>
                </a:lnTo>
                <a:lnTo>
                  <a:pt x="1053" y="1472"/>
                </a:lnTo>
                <a:lnTo>
                  <a:pt x="1055" y="1474"/>
                </a:lnTo>
                <a:lnTo>
                  <a:pt x="1055" y="1475"/>
                </a:lnTo>
                <a:lnTo>
                  <a:pt x="1056" y="1475"/>
                </a:lnTo>
                <a:lnTo>
                  <a:pt x="1056" y="1477"/>
                </a:lnTo>
                <a:lnTo>
                  <a:pt x="1058" y="1477"/>
                </a:lnTo>
                <a:lnTo>
                  <a:pt x="1059" y="1477"/>
                </a:lnTo>
                <a:lnTo>
                  <a:pt x="1059" y="1479"/>
                </a:lnTo>
                <a:lnTo>
                  <a:pt x="1059" y="1480"/>
                </a:lnTo>
                <a:lnTo>
                  <a:pt x="1061" y="1480"/>
                </a:lnTo>
                <a:lnTo>
                  <a:pt x="1063" y="1482"/>
                </a:lnTo>
                <a:lnTo>
                  <a:pt x="1064" y="1482"/>
                </a:lnTo>
                <a:lnTo>
                  <a:pt x="1064" y="1483"/>
                </a:lnTo>
                <a:lnTo>
                  <a:pt x="1066" y="1483"/>
                </a:lnTo>
                <a:lnTo>
                  <a:pt x="1066" y="1485"/>
                </a:lnTo>
                <a:lnTo>
                  <a:pt x="1067" y="1485"/>
                </a:lnTo>
                <a:lnTo>
                  <a:pt x="1067" y="1487"/>
                </a:lnTo>
                <a:lnTo>
                  <a:pt x="1069" y="1488"/>
                </a:lnTo>
                <a:lnTo>
                  <a:pt x="1071" y="1488"/>
                </a:lnTo>
                <a:lnTo>
                  <a:pt x="1071" y="1490"/>
                </a:lnTo>
                <a:lnTo>
                  <a:pt x="1071" y="1491"/>
                </a:lnTo>
                <a:lnTo>
                  <a:pt x="1071" y="1493"/>
                </a:lnTo>
                <a:lnTo>
                  <a:pt x="1071" y="1495"/>
                </a:lnTo>
                <a:lnTo>
                  <a:pt x="1069" y="1495"/>
                </a:lnTo>
                <a:lnTo>
                  <a:pt x="1069" y="1496"/>
                </a:lnTo>
                <a:lnTo>
                  <a:pt x="1067" y="1496"/>
                </a:lnTo>
                <a:lnTo>
                  <a:pt x="1069" y="1496"/>
                </a:lnTo>
                <a:lnTo>
                  <a:pt x="1067" y="1496"/>
                </a:lnTo>
                <a:lnTo>
                  <a:pt x="1069" y="1496"/>
                </a:lnTo>
                <a:lnTo>
                  <a:pt x="1069" y="1498"/>
                </a:lnTo>
                <a:lnTo>
                  <a:pt x="1067" y="1498"/>
                </a:lnTo>
                <a:lnTo>
                  <a:pt x="1067" y="1499"/>
                </a:lnTo>
                <a:lnTo>
                  <a:pt x="1069" y="1499"/>
                </a:lnTo>
                <a:lnTo>
                  <a:pt x="1069" y="1501"/>
                </a:lnTo>
                <a:lnTo>
                  <a:pt x="1069" y="1503"/>
                </a:lnTo>
                <a:lnTo>
                  <a:pt x="1069" y="1504"/>
                </a:lnTo>
                <a:lnTo>
                  <a:pt x="1071" y="1504"/>
                </a:lnTo>
                <a:lnTo>
                  <a:pt x="1071" y="1506"/>
                </a:lnTo>
                <a:lnTo>
                  <a:pt x="1071" y="1507"/>
                </a:lnTo>
                <a:lnTo>
                  <a:pt x="1071" y="1509"/>
                </a:lnTo>
                <a:lnTo>
                  <a:pt x="1071" y="1511"/>
                </a:lnTo>
                <a:lnTo>
                  <a:pt x="1071" y="1512"/>
                </a:lnTo>
                <a:lnTo>
                  <a:pt x="1071" y="1514"/>
                </a:lnTo>
                <a:lnTo>
                  <a:pt x="1071" y="1515"/>
                </a:lnTo>
                <a:lnTo>
                  <a:pt x="1071" y="1517"/>
                </a:lnTo>
                <a:lnTo>
                  <a:pt x="1071" y="1519"/>
                </a:lnTo>
                <a:lnTo>
                  <a:pt x="1069" y="1519"/>
                </a:lnTo>
                <a:lnTo>
                  <a:pt x="1067" y="1519"/>
                </a:lnTo>
                <a:lnTo>
                  <a:pt x="1066" y="1519"/>
                </a:lnTo>
                <a:lnTo>
                  <a:pt x="1064" y="1519"/>
                </a:lnTo>
                <a:lnTo>
                  <a:pt x="1063" y="1519"/>
                </a:lnTo>
                <a:lnTo>
                  <a:pt x="1063" y="1520"/>
                </a:lnTo>
                <a:lnTo>
                  <a:pt x="1061" y="1520"/>
                </a:lnTo>
                <a:lnTo>
                  <a:pt x="1059" y="1520"/>
                </a:lnTo>
                <a:lnTo>
                  <a:pt x="1058" y="1520"/>
                </a:lnTo>
                <a:lnTo>
                  <a:pt x="1058" y="1522"/>
                </a:lnTo>
                <a:lnTo>
                  <a:pt x="1056" y="1522"/>
                </a:lnTo>
                <a:lnTo>
                  <a:pt x="1056" y="1520"/>
                </a:lnTo>
                <a:lnTo>
                  <a:pt x="1055" y="1520"/>
                </a:lnTo>
                <a:lnTo>
                  <a:pt x="1053" y="1520"/>
                </a:lnTo>
                <a:lnTo>
                  <a:pt x="1053" y="1522"/>
                </a:lnTo>
                <a:lnTo>
                  <a:pt x="1051" y="1522"/>
                </a:lnTo>
                <a:lnTo>
                  <a:pt x="1050" y="1522"/>
                </a:lnTo>
                <a:lnTo>
                  <a:pt x="1048" y="1522"/>
                </a:lnTo>
                <a:lnTo>
                  <a:pt x="1048" y="1520"/>
                </a:lnTo>
                <a:lnTo>
                  <a:pt x="1050" y="1520"/>
                </a:lnTo>
                <a:lnTo>
                  <a:pt x="1050" y="1519"/>
                </a:lnTo>
                <a:lnTo>
                  <a:pt x="1051" y="1519"/>
                </a:lnTo>
                <a:lnTo>
                  <a:pt x="1051" y="1517"/>
                </a:lnTo>
                <a:lnTo>
                  <a:pt x="1053" y="1515"/>
                </a:lnTo>
                <a:lnTo>
                  <a:pt x="1055" y="1515"/>
                </a:lnTo>
                <a:lnTo>
                  <a:pt x="1055" y="1514"/>
                </a:lnTo>
                <a:lnTo>
                  <a:pt x="1056" y="1514"/>
                </a:lnTo>
                <a:lnTo>
                  <a:pt x="1056" y="1512"/>
                </a:lnTo>
                <a:lnTo>
                  <a:pt x="1056" y="1511"/>
                </a:lnTo>
                <a:lnTo>
                  <a:pt x="1056" y="1509"/>
                </a:lnTo>
                <a:lnTo>
                  <a:pt x="1055" y="1509"/>
                </a:lnTo>
                <a:lnTo>
                  <a:pt x="1055" y="1511"/>
                </a:lnTo>
                <a:lnTo>
                  <a:pt x="1055" y="1509"/>
                </a:lnTo>
                <a:lnTo>
                  <a:pt x="1053" y="1509"/>
                </a:lnTo>
                <a:lnTo>
                  <a:pt x="1055" y="1509"/>
                </a:lnTo>
                <a:lnTo>
                  <a:pt x="1055" y="1507"/>
                </a:lnTo>
                <a:lnTo>
                  <a:pt x="1053" y="1507"/>
                </a:lnTo>
                <a:lnTo>
                  <a:pt x="1053" y="1506"/>
                </a:lnTo>
                <a:lnTo>
                  <a:pt x="1053" y="1504"/>
                </a:lnTo>
                <a:lnTo>
                  <a:pt x="1053" y="1503"/>
                </a:lnTo>
                <a:lnTo>
                  <a:pt x="1051" y="1503"/>
                </a:lnTo>
                <a:lnTo>
                  <a:pt x="1051" y="1501"/>
                </a:lnTo>
                <a:lnTo>
                  <a:pt x="1053" y="1501"/>
                </a:lnTo>
                <a:lnTo>
                  <a:pt x="1051" y="1501"/>
                </a:lnTo>
                <a:lnTo>
                  <a:pt x="1050" y="1501"/>
                </a:lnTo>
                <a:lnTo>
                  <a:pt x="1051" y="1501"/>
                </a:lnTo>
                <a:lnTo>
                  <a:pt x="1051" y="1499"/>
                </a:lnTo>
                <a:lnTo>
                  <a:pt x="1051" y="1498"/>
                </a:lnTo>
                <a:lnTo>
                  <a:pt x="1051" y="1499"/>
                </a:lnTo>
                <a:lnTo>
                  <a:pt x="1050" y="1499"/>
                </a:lnTo>
                <a:lnTo>
                  <a:pt x="1048" y="1499"/>
                </a:lnTo>
                <a:lnTo>
                  <a:pt x="1048" y="1498"/>
                </a:lnTo>
                <a:lnTo>
                  <a:pt x="1047" y="1496"/>
                </a:lnTo>
                <a:lnTo>
                  <a:pt x="1045" y="1496"/>
                </a:lnTo>
                <a:lnTo>
                  <a:pt x="1045" y="1495"/>
                </a:lnTo>
                <a:lnTo>
                  <a:pt x="1043" y="1495"/>
                </a:lnTo>
                <a:lnTo>
                  <a:pt x="1042" y="1495"/>
                </a:lnTo>
                <a:lnTo>
                  <a:pt x="1042" y="1493"/>
                </a:lnTo>
                <a:lnTo>
                  <a:pt x="1040" y="1493"/>
                </a:lnTo>
                <a:lnTo>
                  <a:pt x="1040" y="1491"/>
                </a:lnTo>
                <a:lnTo>
                  <a:pt x="1039" y="1491"/>
                </a:lnTo>
                <a:lnTo>
                  <a:pt x="1039" y="1490"/>
                </a:lnTo>
                <a:lnTo>
                  <a:pt x="1037" y="1490"/>
                </a:lnTo>
                <a:lnTo>
                  <a:pt x="1037" y="1488"/>
                </a:lnTo>
                <a:lnTo>
                  <a:pt x="1037" y="1487"/>
                </a:lnTo>
                <a:lnTo>
                  <a:pt x="1037" y="1485"/>
                </a:lnTo>
                <a:lnTo>
                  <a:pt x="1037" y="1483"/>
                </a:lnTo>
                <a:lnTo>
                  <a:pt x="1039" y="1483"/>
                </a:lnTo>
                <a:lnTo>
                  <a:pt x="1037" y="1483"/>
                </a:lnTo>
                <a:lnTo>
                  <a:pt x="1037" y="1482"/>
                </a:lnTo>
                <a:lnTo>
                  <a:pt x="1039" y="1482"/>
                </a:lnTo>
                <a:lnTo>
                  <a:pt x="1039" y="1480"/>
                </a:lnTo>
                <a:lnTo>
                  <a:pt x="1040" y="1479"/>
                </a:lnTo>
                <a:lnTo>
                  <a:pt x="1042" y="1477"/>
                </a:lnTo>
                <a:lnTo>
                  <a:pt x="1043" y="1477"/>
                </a:lnTo>
                <a:lnTo>
                  <a:pt x="1043" y="1475"/>
                </a:lnTo>
                <a:lnTo>
                  <a:pt x="1043" y="1474"/>
                </a:lnTo>
                <a:lnTo>
                  <a:pt x="1043" y="1472"/>
                </a:lnTo>
                <a:lnTo>
                  <a:pt x="1045" y="1472"/>
                </a:lnTo>
                <a:lnTo>
                  <a:pt x="1045" y="1474"/>
                </a:lnTo>
                <a:lnTo>
                  <a:pt x="1045" y="1475"/>
                </a:lnTo>
                <a:lnTo>
                  <a:pt x="1045" y="1477"/>
                </a:lnTo>
                <a:lnTo>
                  <a:pt x="1047" y="1477"/>
                </a:lnTo>
                <a:lnTo>
                  <a:pt x="1047" y="1475"/>
                </a:lnTo>
                <a:lnTo>
                  <a:pt x="1047" y="1474"/>
                </a:lnTo>
                <a:lnTo>
                  <a:pt x="1048" y="1474"/>
                </a:lnTo>
                <a:lnTo>
                  <a:pt x="1048" y="1472"/>
                </a:lnTo>
                <a:lnTo>
                  <a:pt x="1048" y="1471"/>
                </a:lnTo>
                <a:lnTo>
                  <a:pt x="1047" y="1471"/>
                </a:lnTo>
                <a:lnTo>
                  <a:pt x="1045" y="1471"/>
                </a:lnTo>
                <a:lnTo>
                  <a:pt x="1045" y="1469"/>
                </a:lnTo>
                <a:lnTo>
                  <a:pt x="1045" y="1467"/>
                </a:lnTo>
                <a:lnTo>
                  <a:pt x="1043" y="1467"/>
                </a:lnTo>
                <a:lnTo>
                  <a:pt x="1043" y="1466"/>
                </a:lnTo>
                <a:lnTo>
                  <a:pt x="1042" y="1466"/>
                </a:lnTo>
                <a:lnTo>
                  <a:pt x="1042" y="1467"/>
                </a:lnTo>
                <a:lnTo>
                  <a:pt x="1042" y="1469"/>
                </a:lnTo>
                <a:lnTo>
                  <a:pt x="1042" y="1471"/>
                </a:lnTo>
                <a:lnTo>
                  <a:pt x="1043" y="1472"/>
                </a:lnTo>
                <a:lnTo>
                  <a:pt x="1042" y="1474"/>
                </a:lnTo>
                <a:lnTo>
                  <a:pt x="1042" y="1475"/>
                </a:lnTo>
                <a:lnTo>
                  <a:pt x="1040" y="1475"/>
                </a:lnTo>
                <a:lnTo>
                  <a:pt x="1040" y="1477"/>
                </a:lnTo>
                <a:lnTo>
                  <a:pt x="1039" y="1477"/>
                </a:lnTo>
                <a:lnTo>
                  <a:pt x="1040" y="1477"/>
                </a:lnTo>
                <a:lnTo>
                  <a:pt x="1040" y="1479"/>
                </a:lnTo>
                <a:lnTo>
                  <a:pt x="1039" y="1479"/>
                </a:lnTo>
                <a:lnTo>
                  <a:pt x="1039" y="1480"/>
                </a:lnTo>
                <a:lnTo>
                  <a:pt x="1037" y="1480"/>
                </a:lnTo>
                <a:lnTo>
                  <a:pt x="1035" y="1482"/>
                </a:lnTo>
                <a:lnTo>
                  <a:pt x="1034" y="1482"/>
                </a:lnTo>
                <a:lnTo>
                  <a:pt x="1035" y="1482"/>
                </a:lnTo>
                <a:lnTo>
                  <a:pt x="1035" y="1483"/>
                </a:lnTo>
                <a:lnTo>
                  <a:pt x="1035" y="1482"/>
                </a:lnTo>
                <a:lnTo>
                  <a:pt x="1035" y="1483"/>
                </a:lnTo>
                <a:lnTo>
                  <a:pt x="1037" y="1483"/>
                </a:lnTo>
                <a:lnTo>
                  <a:pt x="1035" y="1483"/>
                </a:lnTo>
                <a:lnTo>
                  <a:pt x="1035" y="1485"/>
                </a:lnTo>
                <a:lnTo>
                  <a:pt x="1035" y="1487"/>
                </a:lnTo>
                <a:lnTo>
                  <a:pt x="1035" y="1488"/>
                </a:lnTo>
                <a:lnTo>
                  <a:pt x="1035" y="1490"/>
                </a:lnTo>
                <a:lnTo>
                  <a:pt x="1034" y="1490"/>
                </a:lnTo>
                <a:lnTo>
                  <a:pt x="1034" y="1488"/>
                </a:lnTo>
                <a:lnTo>
                  <a:pt x="1032" y="1488"/>
                </a:lnTo>
                <a:lnTo>
                  <a:pt x="1032" y="1490"/>
                </a:lnTo>
                <a:lnTo>
                  <a:pt x="1032" y="1491"/>
                </a:lnTo>
                <a:lnTo>
                  <a:pt x="1032" y="1493"/>
                </a:lnTo>
                <a:lnTo>
                  <a:pt x="1032" y="1495"/>
                </a:lnTo>
                <a:lnTo>
                  <a:pt x="1032" y="1496"/>
                </a:lnTo>
                <a:lnTo>
                  <a:pt x="1031" y="1496"/>
                </a:lnTo>
                <a:lnTo>
                  <a:pt x="1031" y="1495"/>
                </a:lnTo>
                <a:lnTo>
                  <a:pt x="1031" y="1496"/>
                </a:lnTo>
                <a:lnTo>
                  <a:pt x="1031" y="1498"/>
                </a:lnTo>
                <a:lnTo>
                  <a:pt x="1031" y="1499"/>
                </a:lnTo>
                <a:lnTo>
                  <a:pt x="1031" y="1501"/>
                </a:lnTo>
                <a:lnTo>
                  <a:pt x="1031" y="1503"/>
                </a:lnTo>
                <a:lnTo>
                  <a:pt x="1031" y="1504"/>
                </a:lnTo>
                <a:lnTo>
                  <a:pt x="1031" y="1506"/>
                </a:lnTo>
                <a:lnTo>
                  <a:pt x="1032" y="1506"/>
                </a:lnTo>
                <a:lnTo>
                  <a:pt x="1031" y="1506"/>
                </a:lnTo>
                <a:lnTo>
                  <a:pt x="1031" y="1507"/>
                </a:lnTo>
                <a:lnTo>
                  <a:pt x="1032" y="1507"/>
                </a:lnTo>
                <a:lnTo>
                  <a:pt x="1032" y="1509"/>
                </a:lnTo>
                <a:lnTo>
                  <a:pt x="1032" y="1511"/>
                </a:lnTo>
                <a:lnTo>
                  <a:pt x="1034" y="1511"/>
                </a:lnTo>
                <a:lnTo>
                  <a:pt x="1034" y="1512"/>
                </a:lnTo>
                <a:lnTo>
                  <a:pt x="1034" y="1514"/>
                </a:lnTo>
                <a:lnTo>
                  <a:pt x="1035" y="1514"/>
                </a:lnTo>
                <a:lnTo>
                  <a:pt x="1035" y="1515"/>
                </a:lnTo>
                <a:lnTo>
                  <a:pt x="1034" y="1515"/>
                </a:lnTo>
                <a:lnTo>
                  <a:pt x="1034" y="1517"/>
                </a:lnTo>
                <a:lnTo>
                  <a:pt x="1034" y="1519"/>
                </a:lnTo>
                <a:lnTo>
                  <a:pt x="1034" y="1520"/>
                </a:lnTo>
                <a:lnTo>
                  <a:pt x="1034" y="1522"/>
                </a:lnTo>
                <a:lnTo>
                  <a:pt x="1032" y="1522"/>
                </a:lnTo>
                <a:lnTo>
                  <a:pt x="1032" y="1523"/>
                </a:lnTo>
                <a:lnTo>
                  <a:pt x="1032" y="1525"/>
                </a:lnTo>
                <a:lnTo>
                  <a:pt x="1031" y="1525"/>
                </a:lnTo>
                <a:lnTo>
                  <a:pt x="1031" y="1527"/>
                </a:lnTo>
                <a:lnTo>
                  <a:pt x="1029" y="1527"/>
                </a:lnTo>
                <a:lnTo>
                  <a:pt x="1029" y="1528"/>
                </a:lnTo>
                <a:lnTo>
                  <a:pt x="1029" y="1527"/>
                </a:lnTo>
                <a:lnTo>
                  <a:pt x="1027" y="1527"/>
                </a:lnTo>
                <a:lnTo>
                  <a:pt x="1026" y="1527"/>
                </a:lnTo>
                <a:lnTo>
                  <a:pt x="1026" y="1525"/>
                </a:lnTo>
                <a:lnTo>
                  <a:pt x="1026" y="1527"/>
                </a:lnTo>
                <a:lnTo>
                  <a:pt x="1024" y="1527"/>
                </a:lnTo>
                <a:lnTo>
                  <a:pt x="1024" y="1528"/>
                </a:lnTo>
                <a:lnTo>
                  <a:pt x="1024" y="1527"/>
                </a:lnTo>
                <a:lnTo>
                  <a:pt x="1023" y="1525"/>
                </a:lnTo>
                <a:lnTo>
                  <a:pt x="1023" y="1523"/>
                </a:lnTo>
                <a:lnTo>
                  <a:pt x="1023" y="1522"/>
                </a:lnTo>
                <a:lnTo>
                  <a:pt x="1021" y="1522"/>
                </a:lnTo>
                <a:lnTo>
                  <a:pt x="1021" y="1520"/>
                </a:lnTo>
                <a:lnTo>
                  <a:pt x="1021" y="1519"/>
                </a:lnTo>
                <a:lnTo>
                  <a:pt x="1019" y="1519"/>
                </a:lnTo>
                <a:lnTo>
                  <a:pt x="1019" y="1517"/>
                </a:lnTo>
                <a:lnTo>
                  <a:pt x="1021" y="1515"/>
                </a:lnTo>
                <a:lnTo>
                  <a:pt x="1019" y="1515"/>
                </a:lnTo>
                <a:lnTo>
                  <a:pt x="1021" y="1515"/>
                </a:lnTo>
                <a:lnTo>
                  <a:pt x="1019" y="1515"/>
                </a:lnTo>
                <a:lnTo>
                  <a:pt x="1018" y="1517"/>
                </a:lnTo>
                <a:lnTo>
                  <a:pt x="1018" y="1519"/>
                </a:lnTo>
                <a:lnTo>
                  <a:pt x="1018" y="1522"/>
                </a:lnTo>
                <a:lnTo>
                  <a:pt x="1019" y="1522"/>
                </a:lnTo>
                <a:lnTo>
                  <a:pt x="1018" y="1522"/>
                </a:lnTo>
                <a:lnTo>
                  <a:pt x="1018" y="1523"/>
                </a:lnTo>
                <a:lnTo>
                  <a:pt x="1018" y="1522"/>
                </a:lnTo>
                <a:lnTo>
                  <a:pt x="1016" y="1522"/>
                </a:lnTo>
                <a:lnTo>
                  <a:pt x="1016" y="1523"/>
                </a:lnTo>
                <a:lnTo>
                  <a:pt x="1016" y="1525"/>
                </a:lnTo>
                <a:lnTo>
                  <a:pt x="1018" y="1525"/>
                </a:lnTo>
                <a:lnTo>
                  <a:pt x="1019" y="1525"/>
                </a:lnTo>
                <a:lnTo>
                  <a:pt x="1019" y="1527"/>
                </a:lnTo>
                <a:lnTo>
                  <a:pt x="1021" y="1527"/>
                </a:lnTo>
                <a:lnTo>
                  <a:pt x="1021" y="1528"/>
                </a:lnTo>
                <a:lnTo>
                  <a:pt x="1021" y="1530"/>
                </a:lnTo>
                <a:lnTo>
                  <a:pt x="1023" y="1530"/>
                </a:lnTo>
                <a:lnTo>
                  <a:pt x="1023" y="1531"/>
                </a:lnTo>
                <a:lnTo>
                  <a:pt x="1024" y="1531"/>
                </a:lnTo>
                <a:lnTo>
                  <a:pt x="1024" y="1533"/>
                </a:lnTo>
                <a:lnTo>
                  <a:pt x="1024" y="1535"/>
                </a:lnTo>
                <a:lnTo>
                  <a:pt x="1024" y="1536"/>
                </a:lnTo>
                <a:lnTo>
                  <a:pt x="1023" y="1536"/>
                </a:lnTo>
                <a:lnTo>
                  <a:pt x="1023" y="1538"/>
                </a:lnTo>
                <a:lnTo>
                  <a:pt x="1021" y="1538"/>
                </a:lnTo>
                <a:lnTo>
                  <a:pt x="1021" y="1539"/>
                </a:lnTo>
                <a:lnTo>
                  <a:pt x="1023" y="1539"/>
                </a:lnTo>
                <a:lnTo>
                  <a:pt x="1023" y="1541"/>
                </a:lnTo>
                <a:lnTo>
                  <a:pt x="1023" y="1543"/>
                </a:lnTo>
                <a:lnTo>
                  <a:pt x="1024" y="1543"/>
                </a:lnTo>
                <a:lnTo>
                  <a:pt x="1024" y="1544"/>
                </a:lnTo>
                <a:lnTo>
                  <a:pt x="1026" y="1544"/>
                </a:lnTo>
                <a:lnTo>
                  <a:pt x="1026" y="1546"/>
                </a:lnTo>
                <a:lnTo>
                  <a:pt x="1026" y="1547"/>
                </a:lnTo>
                <a:lnTo>
                  <a:pt x="1027" y="1547"/>
                </a:lnTo>
                <a:lnTo>
                  <a:pt x="1027" y="1546"/>
                </a:lnTo>
                <a:lnTo>
                  <a:pt x="1029" y="1546"/>
                </a:lnTo>
                <a:lnTo>
                  <a:pt x="1029" y="1547"/>
                </a:lnTo>
                <a:lnTo>
                  <a:pt x="1027" y="1547"/>
                </a:lnTo>
                <a:lnTo>
                  <a:pt x="1026" y="1547"/>
                </a:lnTo>
                <a:lnTo>
                  <a:pt x="1026" y="1549"/>
                </a:lnTo>
                <a:lnTo>
                  <a:pt x="1027" y="1549"/>
                </a:lnTo>
                <a:lnTo>
                  <a:pt x="1027" y="1551"/>
                </a:lnTo>
                <a:lnTo>
                  <a:pt x="1027" y="1552"/>
                </a:lnTo>
                <a:lnTo>
                  <a:pt x="1029" y="1552"/>
                </a:lnTo>
                <a:lnTo>
                  <a:pt x="1029" y="1554"/>
                </a:lnTo>
                <a:lnTo>
                  <a:pt x="1027" y="1554"/>
                </a:lnTo>
                <a:lnTo>
                  <a:pt x="1027" y="1555"/>
                </a:lnTo>
                <a:lnTo>
                  <a:pt x="1027" y="1557"/>
                </a:lnTo>
                <a:lnTo>
                  <a:pt x="1026" y="1557"/>
                </a:lnTo>
                <a:lnTo>
                  <a:pt x="1026" y="1555"/>
                </a:lnTo>
                <a:lnTo>
                  <a:pt x="1024" y="1555"/>
                </a:lnTo>
                <a:lnTo>
                  <a:pt x="1024" y="1557"/>
                </a:lnTo>
                <a:lnTo>
                  <a:pt x="1026" y="1557"/>
                </a:lnTo>
                <a:lnTo>
                  <a:pt x="1026" y="1559"/>
                </a:lnTo>
                <a:lnTo>
                  <a:pt x="1024" y="1559"/>
                </a:lnTo>
                <a:lnTo>
                  <a:pt x="1026" y="1559"/>
                </a:lnTo>
                <a:lnTo>
                  <a:pt x="1026" y="1560"/>
                </a:lnTo>
                <a:lnTo>
                  <a:pt x="1026" y="1562"/>
                </a:lnTo>
                <a:lnTo>
                  <a:pt x="1024" y="1562"/>
                </a:lnTo>
                <a:lnTo>
                  <a:pt x="1023" y="1562"/>
                </a:lnTo>
                <a:lnTo>
                  <a:pt x="1023" y="1560"/>
                </a:lnTo>
                <a:lnTo>
                  <a:pt x="1023" y="1559"/>
                </a:lnTo>
                <a:lnTo>
                  <a:pt x="1021" y="1559"/>
                </a:lnTo>
                <a:lnTo>
                  <a:pt x="1021" y="1557"/>
                </a:lnTo>
                <a:lnTo>
                  <a:pt x="1019" y="1557"/>
                </a:lnTo>
                <a:lnTo>
                  <a:pt x="1018" y="1557"/>
                </a:lnTo>
                <a:lnTo>
                  <a:pt x="1018" y="1555"/>
                </a:lnTo>
                <a:lnTo>
                  <a:pt x="1018" y="1557"/>
                </a:lnTo>
                <a:lnTo>
                  <a:pt x="1016" y="1557"/>
                </a:lnTo>
                <a:lnTo>
                  <a:pt x="1015" y="1557"/>
                </a:lnTo>
                <a:lnTo>
                  <a:pt x="1013" y="1557"/>
                </a:lnTo>
                <a:lnTo>
                  <a:pt x="1015" y="1557"/>
                </a:lnTo>
                <a:lnTo>
                  <a:pt x="1015" y="1559"/>
                </a:lnTo>
                <a:lnTo>
                  <a:pt x="1013" y="1559"/>
                </a:lnTo>
                <a:lnTo>
                  <a:pt x="1011" y="1559"/>
                </a:lnTo>
                <a:lnTo>
                  <a:pt x="1010" y="1559"/>
                </a:lnTo>
                <a:lnTo>
                  <a:pt x="1010" y="1560"/>
                </a:lnTo>
                <a:lnTo>
                  <a:pt x="1010" y="1559"/>
                </a:lnTo>
                <a:lnTo>
                  <a:pt x="1008" y="1559"/>
                </a:lnTo>
                <a:lnTo>
                  <a:pt x="1008" y="1560"/>
                </a:lnTo>
                <a:lnTo>
                  <a:pt x="1007" y="1560"/>
                </a:lnTo>
                <a:lnTo>
                  <a:pt x="1005" y="1560"/>
                </a:lnTo>
                <a:lnTo>
                  <a:pt x="1005" y="1559"/>
                </a:lnTo>
                <a:lnTo>
                  <a:pt x="1003" y="1557"/>
                </a:lnTo>
                <a:lnTo>
                  <a:pt x="1003" y="1559"/>
                </a:lnTo>
                <a:lnTo>
                  <a:pt x="1003" y="1560"/>
                </a:lnTo>
                <a:lnTo>
                  <a:pt x="1002" y="1560"/>
                </a:lnTo>
                <a:lnTo>
                  <a:pt x="1000" y="1560"/>
                </a:lnTo>
                <a:lnTo>
                  <a:pt x="1000" y="1559"/>
                </a:lnTo>
                <a:lnTo>
                  <a:pt x="999" y="1559"/>
                </a:lnTo>
                <a:lnTo>
                  <a:pt x="999" y="1557"/>
                </a:lnTo>
                <a:lnTo>
                  <a:pt x="997" y="1557"/>
                </a:lnTo>
                <a:lnTo>
                  <a:pt x="997" y="1555"/>
                </a:lnTo>
                <a:lnTo>
                  <a:pt x="995" y="1555"/>
                </a:lnTo>
                <a:lnTo>
                  <a:pt x="997" y="1555"/>
                </a:lnTo>
                <a:lnTo>
                  <a:pt x="997" y="1554"/>
                </a:lnTo>
                <a:lnTo>
                  <a:pt x="995" y="1554"/>
                </a:lnTo>
                <a:lnTo>
                  <a:pt x="995" y="1552"/>
                </a:lnTo>
                <a:lnTo>
                  <a:pt x="995" y="1551"/>
                </a:lnTo>
                <a:lnTo>
                  <a:pt x="995" y="1549"/>
                </a:lnTo>
                <a:lnTo>
                  <a:pt x="995" y="1547"/>
                </a:lnTo>
                <a:lnTo>
                  <a:pt x="994" y="1547"/>
                </a:lnTo>
                <a:lnTo>
                  <a:pt x="994" y="1546"/>
                </a:lnTo>
                <a:lnTo>
                  <a:pt x="992" y="1546"/>
                </a:lnTo>
                <a:lnTo>
                  <a:pt x="991" y="1544"/>
                </a:lnTo>
                <a:lnTo>
                  <a:pt x="991" y="1543"/>
                </a:lnTo>
                <a:lnTo>
                  <a:pt x="989" y="1543"/>
                </a:lnTo>
                <a:lnTo>
                  <a:pt x="989" y="1544"/>
                </a:lnTo>
                <a:lnTo>
                  <a:pt x="987" y="1544"/>
                </a:lnTo>
                <a:lnTo>
                  <a:pt x="987" y="1543"/>
                </a:lnTo>
                <a:lnTo>
                  <a:pt x="987" y="1541"/>
                </a:lnTo>
                <a:lnTo>
                  <a:pt x="987" y="1539"/>
                </a:lnTo>
                <a:lnTo>
                  <a:pt x="987" y="1538"/>
                </a:lnTo>
                <a:lnTo>
                  <a:pt x="986" y="1538"/>
                </a:lnTo>
                <a:lnTo>
                  <a:pt x="984" y="1538"/>
                </a:lnTo>
                <a:lnTo>
                  <a:pt x="984" y="1536"/>
                </a:lnTo>
                <a:lnTo>
                  <a:pt x="984" y="1535"/>
                </a:lnTo>
                <a:lnTo>
                  <a:pt x="986" y="1535"/>
                </a:lnTo>
                <a:lnTo>
                  <a:pt x="984" y="1533"/>
                </a:lnTo>
                <a:lnTo>
                  <a:pt x="984" y="1535"/>
                </a:lnTo>
                <a:lnTo>
                  <a:pt x="983" y="1535"/>
                </a:lnTo>
                <a:lnTo>
                  <a:pt x="983" y="1533"/>
                </a:lnTo>
                <a:lnTo>
                  <a:pt x="981" y="1533"/>
                </a:lnTo>
                <a:lnTo>
                  <a:pt x="983" y="1533"/>
                </a:lnTo>
                <a:lnTo>
                  <a:pt x="983" y="1531"/>
                </a:lnTo>
                <a:lnTo>
                  <a:pt x="981" y="1531"/>
                </a:lnTo>
                <a:lnTo>
                  <a:pt x="983" y="1531"/>
                </a:lnTo>
                <a:lnTo>
                  <a:pt x="983" y="1530"/>
                </a:lnTo>
                <a:lnTo>
                  <a:pt x="983" y="1531"/>
                </a:lnTo>
                <a:lnTo>
                  <a:pt x="983" y="1530"/>
                </a:lnTo>
                <a:lnTo>
                  <a:pt x="984" y="1531"/>
                </a:lnTo>
                <a:lnTo>
                  <a:pt x="984" y="1530"/>
                </a:lnTo>
                <a:lnTo>
                  <a:pt x="983" y="1528"/>
                </a:lnTo>
                <a:lnTo>
                  <a:pt x="983" y="1530"/>
                </a:lnTo>
                <a:lnTo>
                  <a:pt x="981" y="1530"/>
                </a:lnTo>
                <a:lnTo>
                  <a:pt x="979" y="1530"/>
                </a:lnTo>
                <a:lnTo>
                  <a:pt x="979" y="1528"/>
                </a:lnTo>
                <a:lnTo>
                  <a:pt x="978" y="1528"/>
                </a:lnTo>
                <a:lnTo>
                  <a:pt x="978" y="1527"/>
                </a:lnTo>
                <a:lnTo>
                  <a:pt x="978" y="1525"/>
                </a:lnTo>
                <a:lnTo>
                  <a:pt x="978" y="1523"/>
                </a:lnTo>
                <a:lnTo>
                  <a:pt x="978" y="1525"/>
                </a:lnTo>
                <a:lnTo>
                  <a:pt x="979" y="1525"/>
                </a:lnTo>
                <a:lnTo>
                  <a:pt x="979" y="1523"/>
                </a:lnTo>
                <a:lnTo>
                  <a:pt x="978" y="1523"/>
                </a:lnTo>
                <a:lnTo>
                  <a:pt x="976" y="1522"/>
                </a:lnTo>
                <a:lnTo>
                  <a:pt x="976" y="1520"/>
                </a:lnTo>
                <a:lnTo>
                  <a:pt x="975" y="1520"/>
                </a:lnTo>
                <a:lnTo>
                  <a:pt x="975" y="1519"/>
                </a:lnTo>
                <a:lnTo>
                  <a:pt x="976" y="1519"/>
                </a:lnTo>
                <a:lnTo>
                  <a:pt x="975" y="1519"/>
                </a:lnTo>
                <a:lnTo>
                  <a:pt x="973" y="1519"/>
                </a:lnTo>
                <a:lnTo>
                  <a:pt x="975" y="1519"/>
                </a:lnTo>
                <a:lnTo>
                  <a:pt x="975" y="1517"/>
                </a:lnTo>
                <a:lnTo>
                  <a:pt x="973" y="1517"/>
                </a:lnTo>
                <a:lnTo>
                  <a:pt x="973" y="1515"/>
                </a:lnTo>
                <a:lnTo>
                  <a:pt x="976" y="1515"/>
                </a:lnTo>
                <a:lnTo>
                  <a:pt x="978" y="1515"/>
                </a:lnTo>
                <a:lnTo>
                  <a:pt x="979" y="1515"/>
                </a:lnTo>
                <a:lnTo>
                  <a:pt x="981" y="1515"/>
                </a:lnTo>
                <a:lnTo>
                  <a:pt x="983" y="1515"/>
                </a:lnTo>
                <a:lnTo>
                  <a:pt x="984" y="1515"/>
                </a:lnTo>
                <a:lnTo>
                  <a:pt x="986" y="1515"/>
                </a:lnTo>
                <a:lnTo>
                  <a:pt x="987" y="1515"/>
                </a:lnTo>
                <a:lnTo>
                  <a:pt x="989" y="1515"/>
                </a:lnTo>
                <a:lnTo>
                  <a:pt x="991" y="1514"/>
                </a:lnTo>
                <a:lnTo>
                  <a:pt x="992" y="1514"/>
                </a:lnTo>
                <a:lnTo>
                  <a:pt x="994" y="1514"/>
                </a:lnTo>
                <a:lnTo>
                  <a:pt x="995" y="1514"/>
                </a:lnTo>
                <a:lnTo>
                  <a:pt x="997" y="1514"/>
                </a:lnTo>
                <a:lnTo>
                  <a:pt x="997" y="1512"/>
                </a:lnTo>
                <a:lnTo>
                  <a:pt x="999" y="1512"/>
                </a:lnTo>
                <a:lnTo>
                  <a:pt x="1000" y="1512"/>
                </a:lnTo>
                <a:lnTo>
                  <a:pt x="1002" y="1512"/>
                </a:lnTo>
                <a:lnTo>
                  <a:pt x="1003" y="1512"/>
                </a:lnTo>
                <a:lnTo>
                  <a:pt x="1003" y="1511"/>
                </a:lnTo>
                <a:lnTo>
                  <a:pt x="1002" y="1511"/>
                </a:lnTo>
                <a:lnTo>
                  <a:pt x="1000" y="1511"/>
                </a:lnTo>
                <a:lnTo>
                  <a:pt x="999" y="1511"/>
                </a:lnTo>
                <a:lnTo>
                  <a:pt x="997" y="1511"/>
                </a:lnTo>
                <a:lnTo>
                  <a:pt x="995" y="1509"/>
                </a:lnTo>
                <a:lnTo>
                  <a:pt x="995" y="1507"/>
                </a:lnTo>
                <a:lnTo>
                  <a:pt x="995" y="1506"/>
                </a:lnTo>
                <a:lnTo>
                  <a:pt x="994" y="1506"/>
                </a:lnTo>
                <a:lnTo>
                  <a:pt x="992" y="1506"/>
                </a:lnTo>
                <a:lnTo>
                  <a:pt x="992" y="1507"/>
                </a:lnTo>
                <a:lnTo>
                  <a:pt x="994" y="1507"/>
                </a:lnTo>
                <a:lnTo>
                  <a:pt x="994" y="1509"/>
                </a:lnTo>
                <a:lnTo>
                  <a:pt x="994" y="1511"/>
                </a:lnTo>
                <a:lnTo>
                  <a:pt x="994" y="1512"/>
                </a:lnTo>
                <a:lnTo>
                  <a:pt x="992" y="1512"/>
                </a:lnTo>
                <a:lnTo>
                  <a:pt x="992" y="1514"/>
                </a:lnTo>
                <a:lnTo>
                  <a:pt x="991" y="1514"/>
                </a:lnTo>
                <a:lnTo>
                  <a:pt x="989" y="1514"/>
                </a:lnTo>
                <a:lnTo>
                  <a:pt x="987" y="1514"/>
                </a:lnTo>
                <a:lnTo>
                  <a:pt x="986" y="1514"/>
                </a:lnTo>
                <a:lnTo>
                  <a:pt x="986" y="1512"/>
                </a:lnTo>
                <a:lnTo>
                  <a:pt x="984" y="1512"/>
                </a:lnTo>
                <a:lnTo>
                  <a:pt x="983" y="1512"/>
                </a:lnTo>
                <a:lnTo>
                  <a:pt x="983" y="1514"/>
                </a:lnTo>
                <a:lnTo>
                  <a:pt x="981" y="1514"/>
                </a:lnTo>
                <a:lnTo>
                  <a:pt x="979" y="1514"/>
                </a:lnTo>
                <a:lnTo>
                  <a:pt x="978" y="1514"/>
                </a:lnTo>
                <a:lnTo>
                  <a:pt x="976" y="1514"/>
                </a:lnTo>
                <a:lnTo>
                  <a:pt x="976" y="1515"/>
                </a:lnTo>
                <a:lnTo>
                  <a:pt x="975" y="1515"/>
                </a:lnTo>
                <a:lnTo>
                  <a:pt x="975" y="1514"/>
                </a:lnTo>
                <a:lnTo>
                  <a:pt x="976" y="1514"/>
                </a:lnTo>
                <a:lnTo>
                  <a:pt x="976" y="1512"/>
                </a:lnTo>
                <a:lnTo>
                  <a:pt x="975" y="1512"/>
                </a:lnTo>
                <a:lnTo>
                  <a:pt x="973" y="1512"/>
                </a:lnTo>
                <a:lnTo>
                  <a:pt x="973" y="1511"/>
                </a:lnTo>
                <a:lnTo>
                  <a:pt x="971" y="1511"/>
                </a:lnTo>
                <a:lnTo>
                  <a:pt x="970" y="1511"/>
                </a:lnTo>
                <a:lnTo>
                  <a:pt x="970" y="1509"/>
                </a:lnTo>
                <a:lnTo>
                  <a:pt x="968" y="1509"/>
                </a:lnTo>
                <a:lnTo>
                  <a:pt x="970" y="1507"/>
                </a:lnTo>
                <a:lnTo>
                  <a:pt x="971" y="1507"/>
                </a:lnTo>
                <a:lnTo>
                  <a:pt x="971" y="1506"/>
                </a:lnTo>
                <a:lnTo>
                  <a:pt x="973" y="1506"/>
                </a:lnTo>
                <a:lnTo>
                  <a:pt x="975" y="1506"/>
                </a:lnTo>
                <a:lnTo>
                  <a:pt x="975" y="1504"/>
                </a:lnTo>
                <a:lnTo>
                  <a:pt x="976" y="1504"/>
                </a:lnTo>
                <a:lnTo>
                  <a:pt x="976" y="1503"/>
                </a:lnTo>
                <a:lnTo>
                  <a:pt x="976" y="1504"/>
                </a:lnTo>
                <a:lnTo>
                  <a:pt x="978" y="1503"/>
                </a:lnTo>
                <a:lnTo>
                  <a:pt x="979" y="1503"/>
                </a:lnTo>
                <a:lnTo>
                  <a:pt x="979" y="1501"/>
                </a:lnTo>
                <a:lnTo>
                  <a:pt x="978" y="1501"/>
                </a:lnTo>
                <a:lnTo>
                  <a:pt x="976" y="1501"/>
                </a:lnTo>
                <a:lnTo>
                  <a:pt x="975" y="1501"/>
                </a:lnTo>
                <a:lnTo>
                  <a:pt x="973" y="1501"/>
                </a:lnTo>
                <a:lnTo>
                  <a:pt x="975" y="1501"/>
                </a:lnTo>
                <a:lnTo>
                  <a:pt x="973" y="1501"/>
                </a:lnTo>
                <a:lnTo>
                  <a:pt x="973" y="1503"/>
                </a:lnTo>
                <a:lnTo>
                  <a:pt x="971" y="1503"/>
                </a:lnTo>
                <a:lnTo>
                  <a:pt x="971" y="1504"/>
                </a:lnTo>
                <a:lnTo>
                  <a:pt x="970" y="1504"/>
                </a:lnTo>
                <a:lnTo>
                  <a:pt x="970" y="1503"/>
                </a:lnTo>
                <a:lnTo>
                  <a:pt x="971" y="1503"/>
                </a:lnTo>
                <a:lnTo>
                  <a:pt x="971" y="1501"/>
                </a:lnTo>
                <a:lnTo>
                  <a:pt x="970" y="1501"/>
                </a:lnTo>
                <a:lnTo>
                  <a:pt x="968" y="1501"/>
                </a:lnTo>
                <a:lnTo>
                  <a:pt x="968" y="1503"/>
                </a:lnTo>
                <a:lnTo>
                  <a:pt x="968" y="1504"/>
                </a:lnTo>
                <a:lnTo>
                  <a:pt x="968" y="1506"/>
                </a:lnTo>
                <a:lnTo>
                  <a:pt x="967" y="1506"/>
                </a:lnTo>
                <a:lnTo>
                  <a:pt x="967" y="1507"/>
                </a:lnTo>
                <a:lnTo>
                  <a:pt x="967" y="1509"/>
                </a:lnTo>
                <a:lnTo>
                  <a:pt x="965" y="1509"/>
                </a:lnTo>
                <a:lnTo>
                  <a:pt x="965" y="1507"/>
                </a:lnTo>
                <a:lnTo>
                  <a:pt x="963" y="1507"/>
                </a:lnTo>
                <a:lnTo>
                  <a:pt x="963" y="1506"/>
                </a:lnTo>
                <a:lnTo>
                  <a:pt x="962" y="1506"/>
                </a:lnTo>
                <a:lnTo>
                  <a:pt x="960" y="1506"/>
                </a:lnTo>
                <a:lnTo>
                  <a:pt x="960" y="1504"/>
                </a:lnTo>
                <a:lnTo>
                  <a:pt x="959" y="1504"/>
                </a:lnTo>
                <a:lnTo>
                  <a:pt x="959" y="1503"/>
                </a:lnTo>
                <a:lnTo>
                  <a:pt x="957" y="1503"/>
                </a:lnTo>
                <a:lnTo>
                  <a:pt x="957" y="1501"/>
                </a:lnTo>
                <a:lnTo>
                  <a:pt x="957" y="1499"/>
                </a:lnTo>
                <a:lnTo>
                  <a:pt x="955" y="1499"/>
                </a:lnTo>
                <a:lnTo>
                  <a:pt x="954" y="1499"/>
                </a:lnTo>
                <a:lnTo>
                  <a:pt x="954" y="1498"/>
                </a:lnTo>
                <a:lnTo>
                  <a:pt x="954" y="1496"/>
                </a:lnTo>
                <a:lnTo>
                  <a:pt x="952" y="1496"/>
                </a:lnTo>
                <a:lnTo>
                  <a:pt x="952" y="1495"/>
                </a:lnTo>
                <a:lnTo>
                  <a:pt x="951" y="1495"/>
                </a:lnTo>
                <a:lnTo>
                  <a:pt x="951" y="1493"/>
                </a:lnTo>
                <a:lnTo>
                  <a:pt x="951" y="1491"/>
                </a:lnTo>
                <a:lnTo>
                  <a:pt x="949" y="1491"/>
                </a:lnTo>
                <a:lnTo>
                  <a:pt x="949" y="1490"/>
                </a:lnTo>
                <a:lnTo>
                  <a:pt x="947" y="1490"/>
                </a:lnTo>
                <a:lnTo>
                  <a:pt x="947" y="1488"/>
                </a:lnTo>
                <a:lnTo>
                  <a:pt x="949" y="1488"/>
                </a:lnTo>
                <a:lnTo>
                  <a:pt x="949" y="1487"/>
                </a:lnTo>
                <a:lnTo>
                  <a:pt x="949" y="1485"/>
                </a:lnTo>
                <a:lnTo>
                  <a:pt x="947" y="1483"/>
                </a:lnTo>
                <a:lnTo>
                  <a:pt x="947" y="1485"/>
                </a:lnTo>
                <a:lnTo>
                  <a:pt x="949" y="1485"/>
                </a:lnTo>
                <a:lnTo>
                  <a:pt x="949" y="1487"/>
                </a:lnTo>
                <a:lnTo>
                  <a:pt x="947" y="1487"/>
                </a:lnTo>
                <a:lnTo>
                  <a:pt x="946" y="1487"/>
                </a:lnTo>
                <a:lnTo>
                  <a:pt x="946" y="1488"/>
                </a:lnTo>
                <a:lnTo>
                  <a:pt x="946" y="1487"/>
                </a:lnTo>
                <a:lnTo>
                  <a:pt x="944" y="1487"/>
                </a:lnTo>
                <a:lnTo>
                  <a:pt x="944" y="1485"/>
                </a:lnTo>
                <a:lnTo>
                  <a:pt x="943" y="1485"/>
                </a:lnTo>
                <a:lnTo>
                  <a:pt x="941" y="1485"/>
                </a:lnTo>
                <a:lnTo>
                  <a:pt x="943" y="1485"/>
                </a:lnTo>
                <a:lnTo>
                  <a:pt x="941" y="1483"/>
                </a:lnTo>
                <a:lnTo>
                  <a:pt x="941" y="1485"/>
                </a:lnTo>
                <a:lnTo>
                  <a:pt x="939" y="1485"/>
                </a:lnTo>
                <a:lnTo>
                  <a:pt x="939" y="1483"/>
                </a:lnTo>
                <a:lnTo>
                  <a:pt x="938" y="1483"/>
                </a:lnTo>
                <a:lnTo>
                  <a:pt x="936" y="1483"/>
                </a:lnTo>
                <a:lnTo>
                  <a:pt x="936" y="1482"/>
                </a:lnTo>
                <a:lnTo>
                  <a:pt x="936" y="1480"/>
                </a:lnTo>
                <a:lnTo>
                  <a:pt x="935" y="1480"/>
                </a:lnTo>
                <a:lnTo>
                  <a:pt x="933" y="1480"/>
                </a:lnTo>
                <a:lnTo>
                  <a:pt x="933" y="1479"/>
                </a:lnTo>
                <a:lnTo>
                  <a:pt x="933" y="1477"/>
                </a:lnTo>
                <a:lnTo>
                  <a:pt x="931" y="1477"/>
                </a:lnTo>
                <a:lnTo>
                  <a:pt x="931" y="1475"/>
                </a:lnTo>
                <a:lnTo>
                  <a:pt x="931" y="1474"/>
                </a:lnTo>
                <a:lnTo>
                  <a:pt x="931" y="1472"/>
                </a:lnTo>
                <a:lnTo>
                  <a:pt x="931" y="1471"/>
                </a:lnTo>
                <a:lnTo>
                  <a:pt x="930" y="1471"/>
                </a:lnTo>
                <a:lnTo>
                  <a:pt x="930" y="1472"/>
                </a:lnTo>
                <a:lnTo>
                  <a:pt x="928" y="1472"/>
                </a:lnTo>
                <a:lnTo>
                  <a:pt x="928" y="1471"/>
                </a:lnTo>
                <a:lnTo>
                  <a:pt x="928" y="1469"/>
                </a:lnTo>
                <a:lnTo>
                  <a:pt x="928" y="1467"/>
                </a:lnTo>
                <a:lnTo>
                  <a:pt x="930" y="1467"/>
                </a:lnTo>
                <a:lnTo>
                  <a:pt x="931" y="1467"/>
                </a:lnTo>
                <a:lnTo>
                  <a:pt x="931" y="1469"/>
                </a:lnTo>
                <a:lnTo>
                  <a:pt x="931" y="1471"/>
                </a:lnTo>
                <a:lnTo>
                  <a:pt x="933" y="1471"/>
                </a:lnTo>
                <a:lnTo>
                  <a:pt x="933" y="1469"/>
                </a:lnTo>
                <a:lnTo>
                  <a:pt x="933" y="1467"/>
                </a:lnTo>
                <a:lnTo>
                  <a:pt x="931" y="1467"/>
                </a:lnTo>
                <a:lnTo>
                  <a:pt x="931" y="1466"/>
                </a:lnTo>
                <a:lnTo>
                  <a:pt x="930" y="1466"/>
                </a:lnTo>
                <a:lnTo>
                  <a:pt x="928" y="1466"/>
                </a:lnTo>
                <a:lnTo>
                  <a:pt x="928" y="1464"/>
                </a:lnTo>
                <a:lnTo>
                  <a:pt x="928" y="1463"/>
                </a:lnTo>
                <a:lnTo>
                  <a:pt x="928" y="1461"/>
                </a:lnTo>
                <a:lnTo>
                  <a:pt x="930" y="1461"/>
                </a:lnTo>
                <a:lnTo>
                  <a:pt x="928" y="1461"/>
                </a:lnTo>
                <a:lnTo>
                  <a:pt x="928" y="1459"/>
                </a:lnTo>
                <a:lnTo>
                  <a:pt x="930" y="1459"/>
                </a:lnTo>
                <a:lnTo>
                  <a:pt x="930" y="1458"/>
                </a:lnTo>
                <a:lnTo>
                  <a:pt x="931" y="1458"/>
                </a:lnTo>
                <a:lnTo>
                  <a:pt x="931" y="1456"/>
                </a:lnTo>
                <a:lnTo>
                  <a:pt x="933" y="1456"/>
                </a:lnTo>
                <a:lnTo>
                  <a:pt x="933" y="1455"/>
                </a:lnTo>
                <a:lnTo>
                  <a:pt x="931" y="1455"/>
                </a:lnTo>
                <a:lnTo>
                  <a:pt x="930" y="1456"/>
                </a:lnTo>
                <a:lnTo>
                  <a:pt x="930" y="1455"/>
                </a:lnTo>
                <a:lnTo>
                  <a:pt x="928" y="1455"/>
                </a:lnTo>
                <a:lnTo>
                  <a:pt x="930" y="1453"/>
                </a:lnTo>
                <a:lnTo>
                  <a:pt x="931" y="1453"/>
                </a:lnTo>
                <a:lnTo>
                  <a:pt x="931" y="1451"/>
                </a:lnTo>
                <a:lnTo>
                  <a:pt x="933" y="1451"/>
                </a:lnTo>
                <a:lnTo>
                  <a:pt x="931" y="1450"/>
                </a:lnTo>
                <a:lnTo>
                  <a:pt x="933" y="1450"/>
                </a:lnTo>
                <a:lnTo>
                  <a:pt x="931" y="1450"/>
                </a:lnTo>
                <a:lnTo>
                  <a:pt x="931" y="1448"/>
                </a:lnTo>
                <a:lnTo>
                  <a:pt x="931" y="1447"/>
                </a:lnTo>
                <a:lnTo>
                  <a:pt x="931" y="1445"/>
                </a:lnTo>
                <a:lnTo>
                  <a:pt x="931" y="1443"/>
                </a:lnTo>
                <a:lnTo>
                  <a:pt x="931" y="1442"/>
                </a:lnTo>
                <a:lnTo>
                  <a:pt x="930" y="1442"/>
                </a:lnTo>
                <a:lnTo>
                  <a:pt x="930" y="1443"/>
                </a:lnTo>
                <a:lnTo>
                  <a:pt x="930" y="1445"/>
                </a:lnTo>
                <a:lnTo>
                  <a:pt x="930" y="1447"/>
                </a:lnTo>
                <a:lnTo>
                  <a:pt x="930" y="1448"/>
                </a:lnTo>
                <a:lnTo>
                  <a:pt x="928" y="1448"/>
                </a:lnTo>
                <a:lnTo>
                  <a:pt x="928" y="1450"/>
                </a:lnTo>
                <a:lnTo>
                  <a:pt x="927" y="1450"/>
                </a:lnTo>
                <a:lnTo>
                  <a:pt x="927" y="1451"/>
                </a:lnTo>
                <a:lnTo>
                  <a:pt x="927" y="1450"/>
                </a:lnTo>
                <a:lnTo>
                  <a:pt x="925" y="1450"/>
                </a:lnTo>
                <a:lnTo>
                  <a:pt x="923" y="1450"/>
                </a:lnTo>
                <a:lnTo>
                  <a:pt x="922" y="1450"/>
                </a:lnTo>
                <a:lnTo>
                  <a:pt x="922" y="1451"/>
                </a:lnTo>
                <a:lnTo>
                  <a:pt x="920" y="1451"/>
                </a:lnTo>
                <a:lnTo>
                  <a:pt x="920" y="1450"/>
                </a:lnTo>
                <a:lnTo>
                  <a:pt x="922" y="1450"/>
                </a:lnTo>
                <a:lnTo>
                  <a:pt x="922" y="1448"/>
                </a:lnTo>
                <a:lnTo>
                  <a:pt x="920" y="1448"/>
                </a:lnTo>
                <a:lnTo>
                  <a:pt x="920" y="1447"/>
                </a:lnTo>
                <a:lnTo>
                  <a:pt x="922" y="1447"/>
                </a:lnTo>
                <a:lnTo>
                  <a:pt x="923" y="1447"/>
                </a:lnTo>
                <a:lnTo>
                  <a:pt x="923" y="1445"/>
                </a:lnTo>
                <a:lnTo>
                  <a:pt x="922" y="1445"/>
                </a:lnTo>
                <a:lnTo>
                  <a:pt x="920" y="1445"/>
                </a:lnTo>
                <a:lnTo>
                  <a:pt x="920" y="1447"/>
                </a:lnTo>
                <a:lnTo>
                  <a:pt x="919" y="1447"/>
                </a:lnTo>
                <a:lnTo>
                  <a:pt x="919" y="1448"/>
                </a:lnTo>
                <a:lnTo>
                  <a:pt x="919" y="1450"/>
                </a:lnTo>
                <a:lnTo>
                  <a:pt x="917" y="1450"/>
                </a:lnTo>
                <a:lnTo>
                  <a:pt x="917" y="1448"/>
                </a:lnTo>
                <a:lnTo>
                  <a:pt x="917" y="1447"/>
                </a:lnTo>
                <a:lnTo>
                  <a:pt x="919" y="1447"/>
                </a:lnTo>
                <a:lnTo>
                  <a:pt x="917" y="1447"/>
                </a:lnTo>
                <a:lnTo>
                  <a:pt x="917" y="1445"/>
                </a:lnTo>
                <a:lnTo>
                  <a:pt x="915" y="1445"/>
                </a:lnTo>
                <a:lnTo>
                  <a:pt x="915" y="1447"/>
                </a:lnTo>
                <a:lnTo>
                  <a:pt x="917" y="1447"/>
                </a:lnTo>
                <a:lnTo>
                  <a:pt x="917" y="1448"/>
                </a:lnTo>
                <a:lnTo>
                  <a:pt x="915" y="1448"/>
                </a:lnTo>
                <a:lnTo>
                  <a:pt x="914" y="1448"/>
                </a:lnTo>
                <a:lnTo>
                  <a:pt x="914" y="1447"/>
                </a:lnTo>
                <a:lnTo>
                  <a:pt x="914" y="1445"/>
                </a:lnTo>
                <a:lnTo>
                  <a:pt x="914" y="1447"/>
                </a:lnTo>
                <a:lnTo>
                  <a:pt x="915" y="1447"/>
                </a:lnTo>
                <a:lnTo>
                  <a:pt x="915" y="1445"/>
                </a:lnTo>
                <a:lnTo>
                  <a:pt x="914" y="1445"/>
                </a:lnTo>
                <a:lnTo>
                  <a:pt x="912" y="1445"/>
                </a:lnTo>
                <a:lnTo>
                  <a:pt x="911" y="1445"/>
                </a:lnTo>
                <a:lnTo>
                  <a:pt x="911" y="1443"/>
                </a:lnTo>
                <a:lnTo>
                  <a:pt x="909" y="1443"/>
                </a:lnTo>
                <a:lnTo>
                  <a:pt x="911" y="1443"/>
                </a:lnTo>
                <a:lnTo>
                  <a:pt x="911" y="1442"/>
                </a:lnTo>
                <a:lnTo>
                  <a:pt x="909" y="1442"/>
                </a:lnTo>
                <a:lnTo>
                  <a:pt x="911" y="1442"/>
                </a:lnTo>
                <a:lnTo>
                  <a:pt x="912" y="1442"/>
                </a:lnTo>
                <a:lnTo>
                  <a:pt x="914" y="1442"/>
                </a:lnTo>
                <a:lnTo>
                  <a:pt x="914" y="1440"/>
                </a:lnTo>
                <a:lnTo>
                  <a:pt x="912" y="1440"/>
                </a:lnTo>
                <a:lnTo>
                  <a:pt x="911" y="1440"/>
                </a:lnTo>
                <a:lnTo>
                  <a:pt x="911" y="1439"/>
                </a:lnTo>
                <a:lnTo>
                  <a:pt x="912" y="1439"/>
                </a:lnTo>
                <a:lnTo>
                  <a:pt x="911" y="1437"/>
                </a:lnTo>
                <a:lnTo>
                  <a:pt x="912" y="1437"/>
                </a:lnTo>
                <a:lnTo>
                  <a:pt x="912" y="1435"/>
                </a:lnTo>
                <a:lnTo>
                  <a:pt x="911" y="1435"/>
                </a:lnTo>
                <a:lnTo>
                  <a:pt x="911" y="1434"/>
                </a:lnTo>
                <a:lnTo>
                  <a:pt x="912" y="1434"/>
                </a:lnTo>
                <a:lnTo>
                  <a:pt x="914" y="1434"/>
                </a:lnTo>
                <a:lnTo>
                  <a:pt x="914" y="1432"/>
                </a:lnTo>
                <a:lnTo>
                  <a:pt x="914" y="1434"/>
                </a:lnTo>
                <a:lnTo>
                  <a:pt x="912" y="1434"/>
                </a:lnTo>
                <a:lnTo>
                  <a:pt x="912" y="1432"/>
                </a:lnTo>
                <a:lnTo>
                  <a:pt x="914" y="1432"/>
                </a:lnTo>
                <a:lnTo>
                  <a:pt x="914" y="1431"/>
                </a:lnTo>
                <a:lnTo>
                  <a:pt x="915" y="1431"/>
                </a:lnTo>
                <a:lnTo>
                  <a:pt x="915" y="1429"/>
                </a:lnTo>
                <a:lnTo>
                  <a:pt x="915" y="1427"/>
                </a:lnTo>
                <a:lnTo>
                  <a:pt x="914" y="1427"/>
                </a:lnTo>
                <a:lnTo>
                  <a:pt x="915" y="1427"/>
                </a:lnTo>
                <a:lnTo>
                  <a:pt x="915" y="1426"/>
                </a:lnTo>
                <a:lnTo>
                  <a:pt x="915" y="1427"/>
                </a:lnTo>
                <a:lnTo>
                  <a:pt x="917" y="1427"/>
                </a:lnTo>
                <a:lnTo>
                  <a:pt x="917" y="1426"/>
                </a:lnTo>
                <a:lnTo>
                  <a:pt x="915" y="1426"/>
                </a:lnTo>
                <a:lnTo>
                  <a:pt x="915" y="1424"/>
                </a:lnTo>
                <a:lnTo>
                  <a:pt x="915" y="1423"/>
                </a:lnTo>
                <a:lnTo>
                  <a:pt x="917" y="1423"/>
                </a:lnTo>
                <a:lnTo>
                  <a:pt x="917" y="1421"/>
                </a:lnTo>
                <a:lnTo>
                  <a:pt x="917" y="1419"/>
                </a:lnTo>
                <a:lnTo>
                  <a:pt x="917" y="1418"/>
                </a:lnTo>
                <a:lnTo>
                  <a:pt x="919" y="1418"/>
                </a:lnTo>
                <a:lnTo>
                  <a:pt x="920" y="1418"/>
                </a:lnTo>
                <a:lnTo>
                  <a:pt x="922" y="1416"/>
                </a:lnTo>
                <a:lnTo>
                  <a:pt x="920" y="1416"/>
                </a:lnTo>
                <a:lnTo>
                  <a:pt x="920" y="1415"/>
                </a:lnTo>
                <a:lnTo>
                  <a:pt x="919" y="1415"/>
                </a:lnTo>
                <a:lnTo>
                  <a:pt x="919" y="1413"/>
                </a:lnTo>
                <a:lnTo>
                  <a:pt x="919" y="1411"/>
                </a:lnTo>
                <a:lnTo>
                  <a:pt x="920" y="1411"/>
                </a:lnTo>
                <a:lnTo>
                  <a:pt x="920" y="1410"/>
                </a:lnTo>
                <a:lnTo>
                  <a:pt x="919" y="1410"/>
                </a:lnTo>
                <a:lnTo>
                  <a:pt x="919" y="1408"/>
                </a:lnTo>
                <a:lnTo>
                  <a:pt x="919" y="1407"/>
                </a:lnTo>
                <a:lnTo>
                  <a:pt x="920" y="1407"/>
                </a:lnTo>
                <a:lnTo>
                  <a:pt x="920" y="1405"/>
                </a:lnTo>
                <a:lnTo>
                  <a:pt x="919" y="1405"/>
                </a:lnTo>
                <a:lnTo>
                  <a:pt x="919" y="1403"/>
                </a:lnTo>
                <a:lnTo>
                  <a:pt x="917" y="1403"/>
                </a:lnTo>
                <a:lnTo>
                  <a:pt x="917" y="1405"/>
                </a:lnTo>
                <a:lnTo>
                  <a:pt x="919" y="1405"/>
                </a:lnTo>
                <a:lnTo>
                  <a:pt x="917" y="1405"/>
                </a:lnTo>
                <a:lnTo>
                  <a:pt x="915" y="1405"/>
                </a:lnTo>
                <a:lnTo>
                  <a:pt x="914" y="1405"/>
                </a:lnTo>
                <a:lnTo>
                  <a:pt x="912" y="1403"/>
                </a:lnTo>
                <a:lnTo>
                  <a:pt x="911" y="1403"/>
                </a:lnTo>
                <a:lnTo>
                  <a:pt x="909" y="1403"/>
                </a:lnTo>
                <a:lnTo>
                  <a:pt x="909" y="1402"/>
                </a:lnTo>
                <a:lnTo>
                  <a:pt x="907" y="1402"/>
                </a:lnTo>
                <a:lnTo>
                  <a:pt x="907" y="1403"/>
                </a:lnTo>
                <a:lnTo>
                  <a:pt x="906" y="1403"/>
                </a:lnTo>
                <a:lnTo>
                  <a:pt x="904" y="1403"/>
                </a:lnTo>
                <a:lnTo>
                  <a:pt x="903" y="1403"/>
                </a:lnTo>
                <a:lnTo>
                  <a:pt x="901" y="1403"/>
                </a:lnTo>
                <a:lnTo>
                  <a:pt x="901" y="1402"/>
                </a:lnTo>
                <a:lnTo>
                  <a:pt x="901" y="1400"/>
                </a:lnTo>
                <a:lnTo>
                  <a:pt x="903" y="1400"/>
                </a:lnTo>
                <a:lnTo>
                  <a:pt x="904" y="1400"/>
                </a:lnTo>
                <a:lnTo>
                  <a:pt x="906" y="1400"/>
                </a:lnTo>
                <a:lnTo>
                  <a:pt x="907" y="1400"/>
                </a:lnTo>
                <a:lnTo>
                  <a:pt x="909" y="1399"/>
                </a:lnTo>
                <a:lnTo>
                  <a:pt x="909" y="1397"/>
                </a:lnTo>
                <a:lnTo>
                  <a:pt x="909" y="1395"/>
                </a:lnTo>
                <a:lnTo>
                  <a:pt x="911" y="1394"/>
                </a:lnTo>
                <a:lnTo>
                  <a:pt x="912" y="1394"/>
                </a:lnTo>
                <a:lnTo>
                  <a:pt x="911" y="1392"/>
                </a:lnTo>
                <a:lnTo>
                  <a:pt x="912" y="1392"/>
                </a:lnTo>
                <a:lnTo>
                  <a:pt x="914" y="1392"/>
                </a:lnTo>
                <a:lnTo>
                  <a:pt x="914" y="1394"/>
                </a:lnTo>
                <a:lnTo>
                  <a:pt x="915" y="1394"/>
                </a:lnTo>
                <a:lnTo>
                  <a:pt x="915" y="1395"/>
                </a:lnTo>
                <a:lnTo>
                  <a:pt x="915" y="1397"/>
                </a:lnTo>
                <a:lnTo>
                  <a:pt x="917" y="1397"/>
                </a:lnTo>
                <a:lnTo>
                  <a:pt x="917" y="1395"/>
                </a:lnTo>
                <a:lnTo>
                  <a:pt x="919" y="1395"/>
                </a:lnTo>
                <a:lnTo>
                  <a:pt x="920" y="1395"/>
                </a:lnTo>
                <a:lnTo>
                  <a:pt x="919" y="1394"/>
                </a:lnTo>
                <a:lnTo>
                  <a:pt x="917" y="1394"/>
                </a:lnTo>
                <a:lnTo>
                  <a:pt x="917" y="1392"/>
                </a:lnTo>
                <a:lnTo>
                  <a:pt x="919" y="1392"/>
                </a:lnTo>
                <a:lnTo>
                  <a:pt x="919" y="1391"/>
                </a:lnTo>
                <a:lnTo>
                  <a:pt x="917" y="1391"/>
                </a:lnTo>
                <a:lnTo>
                  <a:pt x="917" y="1389"/>
                </a:lnTo>
                <a:lnTo>
                  <a:pt x="917" y="1387"/>
                </a:lnTo>
                <a:lnTo>
                  <a:pt x="915" y="1387"/>
                </a:lnTo>
                <a:lnTo>
                  <a:pt x="914" y="1387"/>
                </a:lnTo>
                <a:lnTo>
                  <a:pt x="914" y="1389"/>
                </a:lnTo>
                <a:lnTo>
                  <a:pt x="912" y="1389"/>
                </a:lnTo>
                <a:lnTo>
                  <a:pt x="911" y="1389"/>
                </a:lnTo>
                <a:lnTo>
                  <a:pt x="911" y="1391"/>
                </a:lnTo>
                <a:lnTo>
                  <a:pt x="909" y="1391"/>
                </a:lnTo>
                <a:lnTo>
                  <a:pt x="907" y="1391"/>
                </a:lnTo>
                <a:lnTo>
                  <a:pt x="907" y="1392"/>
                </a:lnTo>
                <a:lnTo>
                  <a:pt x="906" y="1391"/>
                </a:lnTo>
                <a:lnTo>
                  <a:pt x="907" y="1389"/>
                </a:lnTo>
                <a:lnTo>
                  <a:pt x="906" y="1389"/>
                </a:lnTo>
                <a:lnTo>
                  <a:pt x="906" y="1391"/>
                </a:lnTo>
                <a:lnTo>
                  <a:pt x="906" y="1392"/>
                </a:lnTo>
                <a:lnTo>
                  <a:pt x="904" y="1392"/>
                </a:lnTo>
                <a:lnTo>
                  <a:pt x="906" y="1392"/>
                </a:lnTo>
                <a:lnTo>
                  <a:pt x="907" y="1392"/>
                </a:lnTo>
                <a:lnTo>
                  <a:pt x="909" y="1392"/>
                </a:lnTo>
                <a:lnTo>
                  <a:pt x="909" y="1391"/>
                </a:lnTo>
                <a:lnTo>
                  <a:pt x="911" y="1391"/>
                </a:lnTo>
                <a:lnTo>
                  <a:pt x="911" y="1392"/>
                </a:lnTo>
                <a:lnTo>
                  <a:pt x="909" y="1392"/>
                </a:lnTo>
                <a:lnTo>
                  <a:pt x="909" y="1394"/>
                </a:lnTo>
                <a:lnTo>
                  <a:pt x="907" y="1394"/>
                </a:lnTo>
                <a:lnTo>
                  <a:pt x="906" y="1394"/>
                </a:lnTo>
                <a:lnTo>
                  <a:pt x="906" y="1395"/>
                </a:lnTo>
                <a:lnTo>
                  <a:pt x="907" y="1395"/>
                </a:lnTo>
                <a:lnTo>
                  <a:pt x="906" y="1395"/>
                </a:lnTo>
                <a:lnTo>
                  <a:pt x="907" y="1395"/>
                </a:lnTo>
                <a:lnTo>
                  <a:pt x="907" y="1397"/>
                </a:lnTo>
                <a:lnTo>
                  <a:pt x="906" y="1399"/>
                </a:lnTo>
                <a:lnTo>
                  <a:pt x="904" y="1399"/>
                </a:lnTo>
                <a:lnTo>
                  <a:pt x="903" y="1399"/>
                </a:lnTo>
                <a:lnTo>
                  <a:pt x="901" y="1399"/>
                </a:lnTo>
                <a:lnTo>
                  <a:pt x="903" y="1397"/>
                </a:lnTo>
                <a:lnTo>
                  <a:pt x="903" y="1395"/>
                </a:lnTo>
                <a:lnTo>
                  <a:pt x="903" y="1394"/>
                </a:lnTo>
                <a:lnTo>
                  <a:pt x="901" y="1392"/>
                </a:lnTo>
                <a:lnTo>
                  <a:pt x="899" y="1392"/>
                </a:lnTo>
                <a:lnTo>
                  <a:pt x="901" y="1391"/>
                </a:lnTo>
                <a:lnTo>
                  <a:pt x="899" y="1391"/>
                </a:lnTo>
                <a:lnTo>
                  <a:pt x="899" y="1389"/>
                </a:lnTo>
                <a:lnTo>
                  <a:pt x="899" y="1391"/>
                </a:lnTo>
                <a:lnTo>
                  <a:pt x="898" y="1391"/>
                </a:lnTo>
                <a:lnTo>
                  <a:pt x="896" y="1391"/>
                </a:lnTo>
                <a:lnTo>
                  <a:pt x="898" y="1392"/>
                </a:lnTo>
                <a:lnTo>
                  <a:pt x="899" y="1392"/>
                </a:lnTo>
                <a:lnTo>
                  <a:pt x="899" y="1394"/>
                </a:lnTo>
                <a:lnTo>
                  <a:pt x="898" y="1394"/>
                </a:lnTo>
                <a:lnTo>
                  <a:pt x="896" y="1394"/>
                </a:lnTo>
                <a:lnTo>
                  <a:pt x="895" y="1394"/>
                </a:lnTo>
                <a:lnTo>
                  <a:pt x="893" y="1394"/>
                </a:lnTo>
                <a:lnTo>
                  <a:pt x="895" y="1394"/>
                </a:lnTo>
                <a:lnTo>
                  <a:pt x="896" y="1394"/>
                </a:lnTo>
                <a:lnTo>
                  <a:pt x="896" y="1392"/>
                </a:lnTo>
                <a:lnTo>
                  <a:pt x="895" y="1392"/>
                </a:lnTo>
                <a:lnTo>
                  <a:pt x="893" y="1392"/>
                </a:lnTo>
                <a:lnTo>
                  <a:pt x="891" y="1392"/>
                </a:lnTo>
                <a:lnTo>
                  <a:pt x="891" y="1394"/>
                </a:lnTo>
                <a:lnTo>
                  <a:pt x="890" y="1394"/>
                </a:lnTo>
                <a:lnTo>
                  <a:pt x="888" y="1394"/>
                </a:lnTo>
                <a:lnTo>
                  <a:pt x="888" y="1395"/>
                </a:lnTo>
                <a:lnTo>
                  <a:pt x="887" y="1395"/>
                </a:lnTo>
                <a:lnTo>
                  <a:pt x="885" y="1395"/>
                </a:lnTo>
                <a:lnTo>
                  <a:pt x="885" y="1397"/>
                </a:lnTo>
                <a:lnTo>
                  <a:pt x="883" y="1397"/>
                </a:lnTo>
                <a:lnTo>
                  <a:pt x="883" y="1395"/>
                </a:lnTo>
                <a:lnTo>
                  <a:pt x="882" y="1395"/>
                </a:lnTo>
                <a:lnTo>
                  <a:pt x="882" y="1394"/>
                </a:lnTo>
                <a:lnTo>
                  <a:pt x="880" y="1394"/>
                </a:lnTo>
                <a:lnTo>
                  <a:pt x="880" y="1392"/>
                </a:lnTo>
                <a:lnTo>
                  <a:pt x="879" y="1392"/>
                </a:lnTo>
                <a:lnTo>
                  <a:pt x="879" y="1391"/>
                </a:lnTo>
                <a:lnTo>
                  <a:pt x="877" y="1391"/>
                </a:lnTo>
                <a:lnTo>
                  <a:pt x="877" y="1389"/>
                </a:lnTo>
                <a:lnTo>
                  <a:pt x="875" y="1389"/>
                </a:lnTo>
                <a:lnTo>
                  <a:pt x="875" y="1387"/>
                </a:lnTo>
                <a:lnTo>
                  <a:pt x="877" y="1386"/>
                </a:lnTo>
                <a:lnTo>
                  <a:pt x="877" y="1384"/>
                </a:lnTo>
                <a:lnTo>
                  <a:pt x="877" y="1386"/>
                </a:lnTo>
                <a:lnTo>
                  <a:pt x="875" y="1386"/>
                </a:lnTo>
                <a:lnTo>
                  <a:pt x="875" y="1387"/>
                </a:lnTo>
                <a:lnTo>
                  <a:pt x="874" y="1387"/>
                </a:lnTo>
                <a:lnTo>
                  <a:pt x="874" y="1386"/>
                </a:lnTo>
                <a:lnTo>
                  <a:pt x="872" y="1386"/>
                </a:lnTo>
                <a:lnTo>
                  <a:pt x="872" y="1384"/>
                </a:lnTo>
                <a:lnTo>
                  <a:pt x="874" y="1384"/>
                </a:lnTo>
                <a:lnTo>
                  <a:pt x="872" y="1384"/>
                </a:lnTo>
                <a:lnTo>
                  <a:pt x="871" y="1384"/>
                </a:lnTo>
                <a:lnTo>
                  <a:pt x="871" y="1383"/>
                </a:lnTo>
                <a:lnTo>
                  <a:pt x="872" y="1383"/>
                </a:lnTo>
                <a:lnTo>
                  <a:pt x="871" y="1383"/>
                </a:lnTo>
                <a:lnTo>
                  <a:pt x="869" y="1381"/>
                </a:lnTo>
                <a:lnTo>
                  <a:pt x="869" y="1379"/>
                </a:lnTo>
                <a:lnTo>
                  <a:pt x="869" y="1378"/>
                </a:lnTo>
                <a:lnTo>
                  <a:pt x="869" y="1376"/>
                </a:lnTo>
                <a:lnTo>
                  <a:pt x="869" y="1375"/>
                </a:lnTo>
                <a:lnTo>
                  <a:pt x="869" y="1373"/>
                </a:lnTo>
                <a:lnTo>
                  <a:pt x="869" y="1371"/>
                </a:lnTo>
                <a:lnTo>
                  <a:pt x="869" y="1370"/>
                </a:lnTo>
                <a:lnTo>
                  <a:pt x="869" y="1368"/>
                </a:lnTo>
                <a:lnTo>
                  <a:pt x="871" y="1368"/>
                </a:lnTo>
                <a:lnTo>
                  <a:pt x="872" y="1368"/>
                </a:lnTo>
                <a:lnTo>
                  <a:pt x="872" y="1367"/>
                </a:lnTo>
                <a:lnTo>
                  <a:pt x="874" y="1367"/>
                </a:lnTo>
                <a:lnTo>
                  <a:pt x="875" y="1367"/>
                </a:lnTo>
                <a:lnTo>
                  <a:pt x="877" y="1367"/>
                </a:lnTo>
                <a:lnTo>
                  <a:pt x="879" y="1367"/>
                </a:lnTo>
                <a:lnTo>
                  <a:pt x="879" y="1365"/>
                </a:lnTo>
                <a:lnTo>
                  <a:pt x="880" y="1365"/>
                </a:lnTo>
                <a:lnTo>
                  <a:pt x="882" y="1365"/>
                </a:lnTo>
                <a:lnTo>
                  <a:pt x="882" y="1367"/>
                </a:lnTo>
                <a:lnTo>
                  <a:pt x="882" y="1365"/>
                </a:lnTo>
                <a:lnTo>
                  <a:pt x="883" y="1365"/>
                </a:lnTo>
                <a:lnTo>
                  <a:pt x="885" y="1365"/>
                </a:lnTo>
                <a:lnTo>
                  <a:pt x="887" y="1365"/>
                </a:lnTo>
                <a:lnTo>
                  <a:pt x="888" y="1365"/>
                </a:lnTo>
                <a:lnTo>
                  <a:pt x="888" y="1363"/>
                </a:lnTo>
                <a:lnTo>
                  <a:pt x="890" y="1363"/>
                </a:lnTo>
                <a:lnTo>
                  <a:pt x="891" y="1362"/>
                </a:lnTo>
                <a:lnTo>
                  <a:pt x="893" y="1362"/>
                </a:lnTo>
                <a:lnTo>
                  <a:pt x="895" y="1362"/>
                </a:lnTo>
                <a:lnTo>
                  <a:pt x="895" y="1360"/>
                </a:lnTo>
                <a:lnTo>
                  <a:pt x="896" y="1360"/>
                </a:lnTo>
                <a:lnTo>
                  <a:pt x="898" y="1360"/>
                </a:lnTo>
                <a:lnTo>
                  <a:pt x="899" y="1360"/>
                </a:lnTo>
                <a:lnTo>
                  <a:pt x="901" y="1360"/>
                </a:lnTo>
                <a:lnTo>
                  <a:pt x="903" y="1360"/>
                </a:lnTo>
                <a:lnTo>
                  <a:pt x="903" y="1359"/>
                </a:lnTo>
                <a:lnTo>
                  <a:pt x="904" y="1359"/>
                </a:lnTo>
                <a:lnTo>
                  <a:pt x="906" y="1359"/>
                </a:lnTo>
                <a:lnTo>
                  <a:pt x="906" y="1357"/>
                </a:lnTo>
                <a:lnTo>
                  <a:pt x="907" y="1359"/>
                </a:lnTo>
                <a:lnTo>
                  <a:pt x="907" y="1357"/>
                </a:lnTo>
                <a:lnTo>
                  <a:pt x="907" y="1355"/>
                </a:lnTo>
                <a:lnTo>
                  <a:pt x="906" y="1355"/>
                </a:lnTo>
                <a:lnTo>
                  <a:pt x="906" y="1354"/>
                </a:lnTo>
                <a:lnTo>
                  <a:pt x="904" y="1354"/>
                </a:lnTo>
                <a:lnTo>
                  <a:pt x="903" y="1355"/>
                </a:lnTo>
                <a:lnTo>
                  <a:pt x="901" y="1357"/>
                </a:lnTo>
                <a:lnTo>
                  <a:pt x="899" y="1357"/>
                </a:lnTo>
                <a:lnTo>
                  <a:pt x="898" y="1357"/>
                </a:lnTo>
                <a:lnTo>
                  <a:pt x="898" y="1359"/>
                </a:lnTo>
                <a:lnTo>
                  <a:pt x="896" y="1359"/>
                </a:lnTo>
                <a:lnTo>
                  <a:pt x="895" y="1359"/>
                </a:lnTo>
                <a:lnTo>
                  <a:pt x="893" y="1359"/>
                </a:lnTo>
                <a:lnTo>
                  <a:pt x="891" y="1357"/>
                </a:lnTo>
                <a:lnTo>
                  <a:pt x="891" y="1359"/>
                </a:lnTo>
                <a:lnTo>
                  <a:pt x="891" y="1360"/>
                </a:lnTo>
                <a:lnTo>
                  <a:pt x="890" y="1360"/>
                </a:lnTo>
                <a:lnTo>
                  <a:pt x="890" y="1359"/>
                </a:lnTo>
                <a:lnTo>
                  <a:pt x="888" y="1359"/>
                </a:lnTo>
                <a:lnTo>
                  <a:pt x="887" y="1360"/>
                </a:lnTo>
                <a:lnTo>
                  <a:pt x="885" y="1360"/>
                </a:lnTo>
                <a:lnTo>
                  <a:pt x="885" y="1362"/>
                </a:lnTo>
                <a:lnTo>
                  <a:pt x="883" y="1362"/>
                </a:lnTo>
                <a:lnTo>
                  <a:pt x="882" y="1362"/>
                </a:lnTo>
                <a:lnTo>
                  <a:pt x="880" y="1362"/>
                </a:lnTo>
                <a:lnTo>
                  <a:pt x="880" y="1363"/>
                </a:lnTo>
                <a:lnTo>
                  <a:pt x="879" y="1363"/>
                </a:lnTo>
                <a:lnTo>
                  <a:pt x="877" y="1363"/>
                </a:lnTo>
                <a:lnTo>
                  <a:pt x="877" y="1365"/>
                </a:lnTo>
                <a:lnTo>
                  <a:pt x="877" y="1363"/>
                </a:lnTo>
                <a:lnTo>
                  <a:pt x="875" y="1363"/>
                </a:lnTo>
                <a:lnTo>
                  <a:pt x="875" y="1365"/>
                </a:lnTo>
                <a:lnTo>
                  <a:pt x="874" y="1365"/>
                </a:lnTo>
                <a:lnTo>
                  <a:pt x="872" y="1365"/>
                </a:lnTo>
                <a:lnTo>
                  <a:pt x="872" y="1367"/>
                </a:lnTo>
                <a:lnTo>
                  <a:pt x="871" y="1367"/>
                </a:lnTo>
                <a:lnTo>
                  <a:pt x="871" y="1365"/>
                </a:lnTo>
                <a:lnTo>
                  <a:pt x="869" y="1365"/>
                </a:lnTo>
                <a:lnTo>
                  <a:pt x="869" y="1367"/>
                </a:lnTo>
                <a:lnTo>
                  <a:pt x="867" y="1367"/>
                </a:lnTo>
                <a:lnTo>
                  <a:pt x="866" y="1367"/>
                </a:lnTo>
                <a:lnTo>
                  <a:pt x="866" y="1365"/>
                </a:lnTo>
                <a:lnTo>
                  <a:pt x="866" y="1363"/>
                </a:lnTo>
                <a:lnTo>
                  <a:pt x="864" y="1363"/>
                </a:lnTo>
                <a:lnTo>
                  <a:pt x="864" y="1362"/>
                </a:lnTo>
                <a:lnTo>
                  <a:pt x="863" y="1362"/>
                </a:lnTo>
                <a:lnTo>
                  <a:pt x="863" y="1360"/>
                </a:lnTo>
                <a:lnTo>
                  <a:pt x="863" y="1359"/>
                </a:lnTo>
                <a:lnTo>
                  <a:pt x="863" y="1357"/>
                </a:lnTo>
                <a:lnTo>
                  <a:pt x="863" y="1355"/>
                </a:lnTo>
                <a:lnTo>
                  <a:pt x="863" y="1354"/>
                </a:lnTo>
                <a:lnTo>
                  <a:pt x="861" y="1354"/>
                </a:lnTo>
                <a:lnTo>
                  <a:pt x="861" y="1352"/>
                </a:lnTo>
                <a:lnTo>
                  <a:pt x="859" y="1352"/>
                </a:lnTo>
                <a:lnTo>
                  <a:pt x="859" y="1351"/>
                </a:lnTo>
                <a:lnTo>
                  <a:pt x="859" y="1349"/>
                </a:lnTo>
                <a:lnTo>
                  <a:pt x="859" y="1347"/>
                </a:lnTo>
                <a:lnTo>
                  <a:pt x="861" y="1347"/>
                </a:lnTo>
                <a:lnTo>
                  <a:pt x="861" y="1346"/>
                </a:lnTo>
                <a:lnTo>
                  <a:pt x="861" y="1344"/>
                </a:lnTo>
                <a:lnTo>
                  <a:pt x="861" y="1343"/>
                </a:lnTo>
                <a:lnTo>
                  <a:pt x="861" y="1341"/>
                </a:lnTo>
                <a:lnTo>
                  <a:pt x="861" y="1339"/>
                </a:lnTo>
                <a:lnTo>
                  <a:pt x="859" y="1339"/>
                </a:lnTo>
                <a:lnTo>
                  <a:pt x="859" y="1338"/>
                </a:lnTo>
                <a:lnTo>
                  <a:pt x="859" y="1336"/>
                </a:lnTo>
                <a:lnTo>
                  <a:pt x="858" y="1336"/>
                </a:lnTo>
                <a:lnTo>
                  <a:pt x="858" y="1335"/>
                </a:lnTo>
                <a:lnTo>
                  <a:pt x="859" y="1333"/>
                </a:lnTo>
                <a:lnTo>
                  <a:pt x="859" y="1331"/>
                </a:lnTo>
                <a:lnTo>
                  <a:pt x="861" y="1331"/>
                </a:lnTo>
                <a:lnTo>
                  <a:pt x="861" y="1330"/>
                </a:lnTo>
                <a:lnTo>
                  <a:pt x="861" y="1328"/>
                </a:lnTo>
                <a:lnTo>
                  <a:pt x="863" y="1328"/>
                </a:lnTo>
                <a:lnTo>
                  <a:pt x="864" y="1328"/>
                </a:lnTo>
                <a:lnTo>
                  <a:pt x="864" y="1327"/>
                </a:lnTo>
                <a:lnTo>
                  <a:pt x="866" y="1327"/>
                </a:lnTo>
                <a:lnTo>
                  <a:pt x="866" y="1325"/>
                </a:lnTo>
                <a:lnTo>
                  <a:pt x="864" y="1325"/>
                </a:lnTo>
                <a:lnTo>
                  <a:pt x="864" y="1323"/>
                </a:lnTo>
                <a:lnTo>
                  <a:pt x="863" y="1322"/>
                </a:lnTo>
                <a:lnTo>
                  <a:pt x="863" y="1323"/>
                </a:lnTo>
                <a:lnTo>
                  <a:pt x="863" y="1325"/>
                </a:lnTo>
                <a:lnTo>
                  <a:pt x="863" y="1327"/>
                </a:lnTo>
                <a:lnTo>
                  <a:pt x="861" y="1327"/>
                </a:lnTo>
                <a:lnTo>
                  <a:pt x="861" y="1328"/>
                </a:lnTo>
                <a:lnTo>
                  <a:pt x="859" y="1330"/>
                </a:lnTo>
                <a:lnTo>
                  <a:pt x="859" y="1331"/>
                </a:lnTo>
                <a:lnTo>
                  <a:pt x="858" y="1331"/>
                </a:lnTo>
                <a:lnTo>
                  <a:pt x="858" y="1333"/>
                </a:lnTo>
                <a:lnTo>
                  <a:pt x="858" y="1335"/>
                </a:lnTo>
                <a:lnTo>
                  <a:pt x="856" y="1335"/>
                </a:lnTo>
                <a:lnTo>
                  <a:pt x="855" y="1333"/>
                </a:lnTo>
                <a:lnTo>
                  <a:pt x="853" y="1333"/>
                </a:lnTo>
                <a:lnTo>
                  <a:pt x="851" y="1331"/>
                </a:lnTo>
                <a:lnTo>
                  <a:pt x="850" y="1331"/>
                </a:lnTo>
                <a:lnTo>
                  <a:pt x="850" y="1330"/>
                </a:lnTo>
                <a:lnTo>
                  <a:pt x="848" y="1330"/>
                </a:lnTo>
                <a:lnTo>
                  <a:pt x="848" y="1328"/>
                </a:lnTo>
                <a:lnTo>
                  <a:pt x="847" y="1328"/>
                </a:lnTo>
                <a:lnTo>
                  <a:pt x="845" y="1328"/>
                </a:lnTo>
                <a:lnTo>
                  <a:pt x="845" y="1327"/>
                </a:lnTo>
                <a:lnTo>
                  <a:pt x="843" y="1327"/>
                </a:lnTo>
                <a:lnTo>
                  <a:pt x="842" y="1327"/>
                </a:lnTo>
                <a:lnTo>
                  <a:pt x="840" y="1327"/>
                </a:lnTo>
                <a:lnTo>
                  <a:pt x="840" y="1325"/>
                </a:lnTo>
                <a:lnTo>
                  <a:pt x="839" y="1325"/>
                </a:lnTo>
                <a:lnTo>
                  <a:pt x="837" y="1325"/>
                </a:lnTo>
                <a:lnTo>
                  <a:pt x="835" y="1325"/>
                </a:lnTo>
                <a:lnTo>
                  <a:pt x="834" y="1325"/>
                </a:lnTo>
                <a:lnTo>
                  <a:pt x="832" y="1325"/>
                </a:lnTo>
                <a:lnTo>
                  <a:pt x="832" y="1323"/>
                </a:lnTo>
                <a:lnTo>
                  <a:pt x="831" y="1325"/>
                </a:lnTo>
                <a:lnTo>
                  <a:pt x="831" y="1323"/>
                </a:lnTo>
                <a:lnTo>
                  <a:pt x="829" y="1323"/>
                </a:lnTo>
                <a:lnTo>
                  <a:pt x="829" y="1322"/>
                </a:lnTo>
                <a:lnTo>
                  <a:pt x="829" y="1320"/>
                </a:lnTo>
                <a:lnTo>
                  <a:pt x="827" y="1320"/>
                </a:lnTo>
                <a:lnTo>
                  <a:pt x="827" y="1319"/>
                </a:lnTo>
                <a:lnTo>
                  <a:pt x="827" y="1317"/>
                </a:lnTo>
                <a:lnTo>
                  <a:pt x="827" y="1315"/>
                </a:lnTo>
                <a:lnTo>
                  <a:pt x="827" y="1314"/>
                </a:lnTo>
                <a:lnTo>
                  <a:pt x="827" y="1312"/>
                </a:lnTo>
                <a:lnTo>
                  <a:pt x="829" y="1312"/>
                </a:lnTo>
                <a:lnTo>
                  <a:pt x="831" y="1312"/>
                </a:lnTo>
                <a:lnTo>
                  <a:pt x="831" y="1311"/>
                </a:lnTo>
                <a:lnTo>
                  <a:pt x="831" y="1309"/>
                </a:lnTo>
                <a:lnTo>
                  <a:pt x="831" y="1307"/>
                </a:lnTo>
                <a:lnTo>
                  <a:pt x="829" y="1307"/>
                </a:lnTo>
                <a:lnTo>
                  <a:pt x="829" y="1306"/>
                </a:lnTo>
                <a:lnTo>
                  <a:pt x="829" y="1304"/>
                </a:lnTo>
                <a:lnTo>
                  <a:pt x="829" y="1303"/>
                </a:lnTo>
                <a:lnTo>
                  <a:pt x="829" y="1301"/>
                </a:lnTo>
                <a:lnTo>
                  <a:pt x="829" y="1299"/>
                </a:lnTo>
                <a:lnTo>
                  <a:pt x="827" y="1299"/>
                </a:lnTo>
                <a:lnTo>
                  <a:pt x="827" y="1298"/>
                </a:lnTo>
                <a:lnTo>
                  <a:pt x="827" y="1296"/>
                </a:lnTo>
                <a:lnTo>
                  <a:pt x="827" y="1295"/>
                </a:lnTo>
                <a:lnTo>
                  <a:pt x="827" y="1293"/>
                </a:lnTo>
                <a:lnTo>
                  <a:pt x="827" y="1291"/>
                </a:lnTo>
                <a:lnTo>
                  <a:pt x="826" y="1291"/>
                </a:lnTo>
                <a:lnTo>
                  <a:pt x="826" y="1290"/>
                </a:lnTo>
                <a:lnTo>
                  <a:pt x="826" y="1288"/>
                </a:lnTo>
                <a:lnTo>
                  <a:pt x="826" y="1287"/>
                </a:lnTo>
                <a:lnTo>
                  <a:pt x="826" y="1285"/>
                </a:lnTo>
                <a:lnTo>
                  <a:pt x="826" y="1283"/>
                </a:lnTo>
                <a:lnTo>
                  <a:pt x="826" y="1282"/>
                </a:lnTo>
                <a:lnTo>
                  <a:pt x="827" y="1282"/>
                </a:lnTo>
                <a:lnTo>
                  <a:pt x="829" y="1282"/>
                </a:lnTo>
                <a:lnTo>
                  <a:pt x="831" y="1282"/>
                </a:lnTo>
                <a:lnTo>
                  <a:pt x="831" y="1283"/>
                </a:lnTo>
                <a:lnTo>
                  <a:pt x="832" y="1283"/>
                </a:lnTo>
                <a:lnTo>
                  <a:pt x="832" y="1282"/>
                </a:lnTo>
                <a:lnTo>
                  <a:pt x="832" y="1283"/>
                </a:lnTo>
                <a:lnTo>
                  <a:pt x="834" y="1283"/>
                </a:lnTo>
                <a:lnTo>
                  <a:pt x="835" y="1283"/>
                </a:lnTo>
                <a:lnTo>
                  <a:pt x="835" y="1282"/>
                </a:lnTo>
                <a:lnTo>
                  <a:pt x="835" y="1280"/>
                </a:lnTo>
                <a:lnTo>
                  <a:pt x="835" y="1279"/>
                </a:lnTo>
                <a:lnTo>
                  <a:pt x="834" y="1279"/>
                </a:lnTo>
                <a:lnTo>
                  <a:pt x="834" y="1280"/>
                </a:lnTo>
                <a:lnTo>
                  <a:pt x="832" y="1280"/>
                </a:lnTo>
                <a:lnTo>
                  <a:pt x="831" y="1280"/>
                </a:lnTo>
                <a:lnTo>
                  <a:pt x="829" y="1280"/>
                </a:lnTo>
                <a:lnTo>
                  <a:pt x="827" y="1280"/>
                </a:lnTo>
                <a:lnTo>
                  <a:pt x="826" y="1280"/>
                </a:lnTo>
                <a:lnTo>
                  <a:pt x="824" y="1280"/>
                </a:lnTo>
                <a:lnTo>
                  <a:pt x="823" y="1280"/>
                </a:lnTo>
                <a:lnTo>
                  <a:pt x="821" y="1280"/>
                </a:lnTo>
                <a:lnTo>
                  <a:pt x="819" y="1280"/>
                </a:lnTo>
                <a:lnTo>
                  <a:pt x="819" y="1279"/>
                </a:lnTo>
                <a:lnTo>
                  <a:pt x="818" y="1279"/>
                </a:lnTo>
                <a:lnTo>
                  <a:pt x="816" y="1279"/>
                </a:lnTo>
                <a:lnTo>
                  <a:pt x="815" y="1279"/>
                </a:lnTo>
                <a:lnTo>
                  <a:pt x="813" y="1279"/>
                </a:lnTo>
                <a:lnTo>
                  <a:pt x="811" y="1279"/>
                </a:lnTo>
                <a:lnTo>
                  <a:pt x="811" y="1277"/>
                </a:lnTo>
                <a:lnTo>
                  <a:pt x="810" y="1277"/>
                </a:lnTo>
                <a:lnTo>
                  <a:pt x="808" y="1275"/>
                </a:lnTo>
                <a:lnTo>
                  <a:pt x="807" y="1275"/>
                </a:lnTo>
                <a:lnTo>
                  <a:pt x="807" y="1274"/>
                </a:lnTo>
                <a:lnTo>
                  <a:pt x="807" y="1272"/>
                </a:lnTo>
                <a:lnTo>
                  <a:pt x="807" y="1271"/>
                </a:lnTo>
                <a:lnTo>
                  <a:pt x="805" y="1271"/>
                </a:lnTo>
                <a:lnTo>
                  <a:pt x="807" y="1271"/>
                </a:lnTo>
                <a:lnTo>
                  <a:pt x="807" y="1269"/>
                </a:lnTo>
                <a:lnTo>
                  <a:pt x="807" y="1267"/>
                </a:lnTo>
                <a:lnTo>
                  <a:pt x="805" y="1267"/>
                </a:lnTo>
                <a:lnTo>
                  <a:pt x="805" y="1266"/>
                </a:lnTo>
                <a:lnTo>
                  <a:pt x="805" y="1264"/>
                </a:lnTo>
                <a:lnTo>
                  <a:pt x="805" y="1263"/>
                </a:lnTo>
                <a:lnTo>
                  <a:pt x="807" y="1263"/>
                </a:lnTo>
                <a:lnTo>
                  <a:pt x="807" y="1261"/>
                </a:lnTo>
                <a:lnTo>
                  <a:pt x="807" y="1259"/>
                </a:lnTo>
                <a:lnTo>
                  <a:pt x="808" y="1259"/>
                </a:lnTo>
                <a:lnTo>
                  <a:pt x="808" y="1258"/>
                </a:lnTo>
                <a:lnTo>
                  <a:pt x="808" y="1256"/>
                </a:lnTo>
                <a:lnTo>
                  <a:pt x="807" y="1255"/>
                </a:lnTo>
                <a:lnTo>
                  <a:pt x="808" y="1253"/>
                </a:lnTo>
                <a:lnTo>
                  <a:pt x="810" y="1253"/>
                </a:lnTo>
                <a:lnTo>
                  <a:pt x="810" y="1251"/>
                </a:lnTo>
                <a:lnTo>
                  <a:pt x="811" y="1251"/>
                </a:lnTo>
                <a:lnTo>
                  <a:pt x="811" y="1250"/>
                </a:lnTo>
                <a:lnTo>
                  <a:pt x="813" y="1248"/>
                </a:lnTo>
                <a:lnTo>
                  <a:pt x="813" y="1247"/>
                </a:lnTo>
                <a:lnTo>
                  <a:pt x="815" y="1247"/>
                </a:lnTo>
                <a:lnTo>
                  <a:pt x="815" y="1245"/>
                </a:lnTo>
                <a:lnTo>
                  <a:pt x="816" y="1245"/>
                </a:lnTo>
                <a:lnTo>
                  <a:pt x="818" y="1245"/>
                </a:lnTo>
                <a:lnTo>
                  <a:pt x="819" y="1245"/>
                </a:lnTo>
                <a:lnTo>
                  <a:pt x="819" y="1243"/>
                </a:lnTo>
                <a:lnTo>
                  <a:pt x="821" y="1243"/>
                </a:lnTo>
                <a:lnTo>
                  <a:pt x="823" y="1243"/>
                </a:lnTo>
                <a:lnTo>
                  <a:pt x="823" y="1242"/>
                </a:lnTo>
                <a:lnTo>
                  <a:pt x="824" y="1242"/>
                </a:lnTo>
                <a:lnTo>
                  <a:pt x="824" y="1240"/>
                </a:lnTo>
                <a:lnTo>
                  <a:pt x="824" y="1239"/>
                </a:lnTo>
                <a:lnTo>
                  <a:pt x="824" y="1237"/>
                </a:lnTo>
                <a:lnTo>
                  <a:pt x="826" y="1237"/>
                </a:lnTo>
                <a:lnTo>
                  <a:pt x="827" y="1237"/>
                </a:lnTo>
                <a:lnTo>
                  <a:pt x="827" y="1235"/>
                </a:lnTo>
                <a:lnTo>
                  <a:pt x="829" y="1235"/>
                </a:lnTo>
                <a:lnTo>
                  <a:pt x="831" y="1235"/>
                </a:lnTo>
                <a:close/>
                <a:moveTo>
                  <a:pt x="695" y="1235"/>
                </a:moveTo>
                <a:lnTo>
                  <a:pt x="693" y="1235"/>
                </a:lnTo>
                <a:lnTo>
                  <a:pt x="693" y="1234"/>
                </a:lnTo>
                <a:lnTo>
                  <a:pt x="695" y="1234"/>
                </a:lnTo>
                <a:lnTo>
                  <a:pt x="695" y="1235"/>
                </a:lnTo>
                <a:close/>
                <a:moveTo>
                  <a:pt x="703" y="1234"/>
                </a:moveTo>
                <a:lnTo>
                  <a:pt x="703" y="1232"/>
                </a:lnTo>
                <a:lnTo>
                  <a:pt x="704" y="1232"/>
                </a:lnTo>
                <a:lnTo>
                  <a:pt x="703" y="1234"/>
                </a:lnTo>
                <a:close/>
                <a:moveTo>
                  <a:pt x="701" y="1232"/>
                </a:moveTo>
                <a:lnTo>
                  <a:pt x="699" y="1232"/>
                </a:lnTo>
                <a:lnTo>
                  <a:pt x="701" y="1232"/>
                </a:lnTo>
                <a:close/>
                <a:moveTo>
                  <a:pt x="727" y="1232"/>
                </a:moveTo>
                <a:lnTo>
                  <a:pt x="725" y="1232"/>
                </a:lnTo>
                <a:lnTo>
                  <a:pt x="725" y="1231"/>
                </a:lnTo>
                <a:lnTo>
                  <a:pt x="727" y="1231"/>
                </a:lnTo>
                <a:lnTo>
                  <a:pt x="727" y="1232"/>
                </a:lnTo>
                <a:close/>
                <a:moveTo>
                  <a:pt x="717" y="1234"/>
                </a:moveTo>
                <a:lnTo>
                  <a:pt x="719" y="1234"/>
                </a:lnTo>
                <a:lnTo>
                  <a:pt x="719" y="1232"/>
                </a:lnTo>
                <a:lnTo>
                  <a:pt x="720" y="1234"/>
                </a:lnTo>
                <a:lnTo>
                  <a:pt x="719" y="1234"/>
                </a:lnTo>
                <a:lnTo>
                  <a:pt x="717" y="1234"/>
                </a:lnTo>
                <a:lnTo>
                  <a:pt x="717" y="1235"/>
                </a:lnTo>
                <a:lnTo>
                  <a:pt x="719" y="1235"/>
                </a:lnTo>
                <a:lnTo>
                  <a:pt x="719" y="1237"/>
                </a:lnTo>
                <a:lnTo>
                  <a:pt x="720" y="1237"/>
                </a:lnTo>
                <a:lnTo>
                  <a:pt x="720" y="1239"/>
                </a:lnTo>
                <a:lnTo>
                  <a:pt x="722" y="1239"/>
                </a:lnTo>
                <a:lnTo>
                  <a:pt x="723" y="1239"/>
                </a:lnTo>
                <a:lnTo>
                  <a:pt x="723" y="1240"/>
                </a:lnTo>
                <a:lnTo>
                  <a:pt x="723" y="1242"/>
                </a:lnTo>
                <a:lnTo>
                  <a:pt x="725" y="1242"/>
                </a:lnTo>
                <a:lnTo>
                  <a:pt x="725" y="1243"/>
                </a:lnTo>
                <a:lnTo>
                  <a:pt x="725" y="1245"/>
                </a:lnTo>
                <a:lnTo>
                  <a:pt x="723" y="1245"/>
                </a:lnTo>
                <a:lnTo>
                  <a:pt x="723" y="1247"/>
                </a:lnTo>
                <a:lnTo>
                  <a:pt x="722" y="1247"/>
                </a:lnTo>
                <a:lnTo>
                  <a:pt x="722" y="1248"/>
                </a:lnTo>
                <a:lnTo>
                  <a:pt x="720" y="1248"/>
                </a:lnTo>
                <a:lnTo>
                  <a:pt x="719" y="1248"/>
                </a:lnTo>
                <a:lnTo>
                  <a:pt x="719" y="1250"/>
                </a:lnTo>
                <a:lnTo>
                  <a:pt x="719" y="1251"/>
                </a:lnTo>
                <a:lnTo>
                  <a:pt x="717" y="1251"/>
                </a:lnTo>
                <a:lnTo>
                  <a:pt x="715" y="1253"/>
                </a:lnTo>
                <a:lnTo>
                  <a:pt x="715" y="1251"/>
                </a:lnTo>
                <a:lnTo>
                  <a:pt x="714" y="1251"/>
                </a:lnTo>
                <a:lnTo>
                  <a:pt x="714" y="1250"/>
                </a:lnTo>
                <a:lnTo>
                  <a:pt x="712" y="1250"/>
                </a:lnTo>
                <a:lnTo>
                  <a:pt x="711" y="1250"/>
                </a:lnTo>
                <a:lnTo>
                  <a:pt x="711" y="1248"/>
                </a:lnTo>
                <a:lnTo>
                  <a:pt x="709" y="1248"/>
                </a:lnTo>
                <a:lnTo>
                  <a:pt x="709" y="1247"/>
                </a:lnTo>
                <a:lnTo>
                  <a:pt x="709" y="1248"/>
                </a:lnTo>
                <a:lnTo>
                  <a:pt x="707" y="1248"/>
                </a:lnTo>
                <a:lnTo>
                  <a:pt x="707" y="1247"/>
                </a:lnTo>
                <a:lnTo>
                  <a:pt x="707" y="1248"/>
                </a:lnTo>
                <a:lnTo>
                  <a:pt x="707" y="1247"/>
                </a:lnTo>
                <a:lnTo>
                  <a:pt x="707" y="1245"/>
                </a:lnTo>
                <a:lnTo>
                  <a:pt x="709" y="1245"/>
                </a:lnTo>
                <a:lnTo>
                  <a:pt x="709" y="1247"/>
                </a:lnTo>
                <a:lnTo>
                  <a:pt x="711" y="1247"/>
                </a:lnTo>
                <a:lnTo>
                  <a:pt x="712" y="1247"/>
                </a:lnTo>
                <a:lnTo>
                  <a:pt x="714" y="1247"/>
                </a:lnTo>
                <a:lnTo>
                  <a:pt x="715" y="1247"/>
                </a:lnTo>
                <a:lnTo>
                  <a:pt x="714" y="1248"/>
                </a:lnTo>
                <a:lnTo>
                  <a:pt x="715" y="1248"/>
                </a:lnTo>
                <a:lnTo>
                  <a:pt x="717" y="1248"/>
                </a:lnTo>
                <a:lnTo>
                  <a:pt x="717" y="1247"/>
                </a:lnTo>
                <a:lnTo>
                  <a:pt x="715" y="1247"/>
                </a:lnTo>
                <a:lnTo>
                  <a:pt x="714" y="1247"/>
                </a:lnTo>
                <a:lnTo>
                  <a:pt x="714" y="1245"/>
                </a:lnTo>
                <a:lnTo>
                  <a:pt x="712" y="1245"/>
                </a:lnTo>
                <a:lnTo>
                  <a:pt x="712" y="1247"/>
                </a:lnTo>
                <a:lnTo>
                  <a:pt x="712" y="1245"/>
                </a:lnTo>
                <a:lnTo>
                  <a:pt x="711" y="1245"/>
                </a:lnTo>
                <a:lnTo>
                  <a:pt x="709" y="1245"/>
                </a:lnTo>
                <a:lnTo>
                  <a:pt x="707" y="1245"/>
                </a:lnTo>
                <a:lnTo>
                  <a:pt x="707" y="1243"/>
                </a:lnTo>
                <a:lnTo>
                  <a:pt x="706" y="1243"/>
                </a:lnTo>
                <a:lnTo>
                  <a:pt x="706" y="1242"/>
                </a:lnTo>
                <a:lnTo>
                  <a:pt x="704" y="1242"/>
                </a:lnTo>
                <a:lnTo>
                  <a:pt x="704" y="1240"/>
                </a:lnTo>
                <a:lnTo>
                  <a:pt x="703" y="1240"/>
                </a:lnTo>
                <a:lnTo>
                  <a:pt x="704" y="1240"/>
                </a:lnTo>
                <a:lnTo>
                  <a:pt x="704" y="1239"/>
                </a:lnTo>
                <a:lnTo>
                  <a:pt x="704" y="1237"/>
                </a:lnTo>
                <a:lnTo>
                  <a:pt x="706" y="1237"/>
                </a:lnTo>
                <a:lnTo>
                  <a:pt x="706" y="1235"/>
                </a:lnTo>
                <a:lnTo>
                  <a:pt x="707" y="1235"/>
                </a:lnTo>
                <a:lnTo>
                  <a:pt x="707" y="1234"/>
                </a:lnTo>
                <a:lnTo>
                  <a:pt x="709" y="1234"/>
                </a:lnTo>
                <a:lnTo>
                  <a:pt x="711" y="1232"/>
                </a:lnTo>
                <a:lnTo>
                  <a:pt x="709" y="1232"/>
                </a:lnTo>
                <a:lnTo>
                  <a:pt x="711" y="1232"/>
                </a:lnTo>
                <a:lnTo>
                  <a:pt x="711" y="1231"/>
                </a:lnTo>
                <a:lnTo>
                  <a:pt x="712" y="1231"/>
                </a:lnTo>
                <a:lnTo>
                  <a:pt x="712" y="1232"/>
                </a:lnTo>
                <a:lnTo>
                  <a:pt x="714" y="1232"/>
                </a:lnTo>
                <a:lnTo>
                  <a:pt x="715" y="1232"/>
                </a:lnTo>
                <a:lnTo>
                  <a:pt x="715" y="1234"/>
                </a:lnTo>
                <a:lnTo>
                  <a:pt x="717" y="1234"/>
                </a:lnTo>
                <a:close/>
                <a:moveTo>
                  <a:pt x="703" y="1229"/>
                </a:moveTo>
                <a:lnTo>
                  <a:pt x="703" y="1231"/>
                </a:lnTo>
                <a:lnTo>
                  <a:pt x="703" y="1229"/>
                </a:lnTo>
                <a:lnTo>
                  <a:pt x="704" y="1229"/>
                </a:lnTo>
                <a:lnTo>
                  <a:pt x="704" y="1231"/>
                </a:lnTo>
                <a:lnTo>
                  <a:pt x="703" y="1231"/>
                </a:lnTo>
                <a:lnTo>
                  <a:pt x="701" y="1231"/>
                </a:lnTo>
                <a:lnTo>
                  <a:pt x="701" y="1229"/>
                </a:lnTo>
                <a:lnTo>
                  <a:pt x="703" y="1229"/>
                </a:lnTo>
                <a:close/>
                <a:moveTo>
                  <a:pt x="703" y="1227"/>
                </a:moveTo>
                <a:lnTo>
                  <a:pt x="703" y="1229"/>
                </a:lnTo>
                <a:lnTo>
                  <a:pt x="703" y="1227"/>
                </a:lnTo>
                <a:lnTo>
                  <a:pt x="701" y="1227"/>
                </a:lnTo>
                <a:lnTo>
                  <a:pt x="699" y="1227"/>
                </a:lnTo>
                <a:lnTo>
                  <a:pt x="699" y="1226"/>
                </a:lnTo>
                <a:lnTo>
                  <a:pt x="701" y="1226"/>
                </a:lnTo>
                <a:lnTo>
                  <a:pt x="703" y="1226"/>
                </a:lnTo>
                <a:lnTo>
                  <a:pt x="703" y="1227"/>
                </a:lnTo>
                <a:close/>
                <a:moveTo>
                  <a:pt x="842" y="1223"/>
                </a:moveTo>
                <a:lnTo>
                  <a:pt x="843" y="1223"/>
                </a:lnTo>
                <a:lnTo>
                  <a:pt x="845" y="1223"/>
                </a:lnTo>
                <a:lnTo>
                  <a:pt x="845" y="1224"/>
                </a:lnTo>
                <a:lnTo>
                  <a:pt x="847" y="1224"/>
                </a:lnTo>
                <a:lnTo>
                  <a:pt x="845" y="1224"/>
                </a:lnTo>
                <a:lnTo>
                  <a:pt x="847" y="1223"/>
                </a:lnTo>
                <a:lnTo>
                  <a:pt x="847" y="1224"/>
                </a:lnTo>
                <a:lnTo>
                  <a:pt x="848" y="1224"/>
                </a:lnTo>
                <a:lnTo>
                  <a:pt x="848" y="1226"/>
                </a:lnTo>
                <a:lnTo>
                  <a:pt x="847" y="1226"/>
                </a:lnTo>
                <a:lnTo>
                  <a:pt x="847" y="1227"/>
                </a:lnTo>
                <a:lnTo>
                  <a:pt x="848" y="1227"/>
                </a:lnTo>
                <a:lnTo>
                  <a:pt x="848" y="1229"/>
                </a:lnTo>
                <a:lnTo>
                  <a:pt x="848" y="1231"/>
                </a:lnTo>
                <a:lnTo>
                  <a:pt x="850" y="1231"/>
                </a:lnTo>
                <a:lnTo>
                  <a:pt x="850" y="1232"/>
                </a:lnTo>
                <a:lnTo>
                  <a:pt x="850" y="1234"/>
                </a:lnTo>
                <a:lnTo>
                  <a:pt x="848" y="1232"/>
                </a:lnTo>
                <a:lnTo>
                  <a:pt x="848" y="1231"/>
                </a:lnTo>
                <a:lnTo>
                  <a:pt x="847" y="1231"/>
                </a:lnTo>
                <a:lnTo>
                  <a:pt x="847" y="1229"/>
                </a:lnTo>
                <a:lnTo>
                  <a:pt x="847" y="1231"/>
                </a:lnTo>
                <a:lnTo>
                  <a:pt x="845" y="1231"/>
                </a:lnTo>
                <a:lnTo>
                  <a:pt x="843" y="1231"/>
                </a:lnTo>
                <a:lnTo>
                  <a:pt x="842" y="1231"/>
                </a:lnTo>
                <a:lnTo>
                  <a:pt x="840" y="1229"/>
                </a:lnTo>
                <a:lnTo>
                  <a:pt x="840" y="1227"/>
                </a:lnTo>
                <a:lnTo>
                  <a:pt x="839" y="1227"/>
                </a:lnTo>
                <a:lnTo>
                  <a:pt x="839" y="1226"/>
                </a:lnTo>
                <a:lnTo>
                  <a:pt x="840" y="1226"/>
                </a:lnTo>
                <a:lnTo>
                  <a:pt x="840" y="1224"/>
                </a:lnTo>
                <a:lnTo>
                  <a:pt x="840" y="1223"/>
                </a:lnTo>
                <a:lnTo>
                  <a:pt x="842" y="1223"/>
                </a:lnTo>
                <a:close/>
                <a:moveTo>
                  <a:pt x="699" y="1221"/>
                </a:moveTo>
                <a:lnTo>
                  <a:pt x="698" y="1221"/>
                </a:lnTo>
                <a:lnTo>
                  <a:pt x="699" y="1221"/>
                </a:lnTo>
                <a:lnTo>
                  <a:pt x="699" y="1219"/>
                </a:lnTo>
                <a:lnTo>
                  <a:pt x="699" y="1221"/>
                </a:lnTo>
                <a:close/>
                <a:moveTo>
                  <a:pt x="11" y="1219"/>
                </a:moveTo>
                <a:lnTo>
                  <a:pt x="10" y="1221"/>
                </a:lnTo>
                <a:lnTo>
                  <a:pt x="10" y="1223"/>
                </a:lnTo>
                <a:lnTo>
                  <a:pt x="11" y="1223"/>
                </a:lnTo>
                <a:lnTo>
                  <a:pt x="13" y="1224"/>
                </a:lnTo>
                <a:lnTo>
                  <a:pt x="13" y="1226"/>
                </a:lnTo>
                <a:lnTo>
                  <a:pt x="13" y="1227"/>
                </a:lnTo>
                <a:lnTo>
                  <a:pt x="11" y="1227"/>
                </a:lnTo>
                <a:lnTo>
                  <a:pt x="13" y="1227"/>
                </a:lnTo>
                <a:lnTo>
                  <a:pt x="11" y="1227"/>
                </a:lnTo>
                <a:lnTo>
                  <a:pt x="11" y="1229"/>
                </a:lnTo>
                <a:lnTo>
                  <a:pt x="13" y="1229"/>
                </a:lnTo>
                <a:lnTo>
                  <a:pt x="11" y="1229"/>
                </a:lnTo>
                <a:lnTo>
                  <a:pt x="10" y="1229"/>
                </a:lnTo>
                <a:lnTo>
                  <a:pt x="10" y="1231"/>
                </a:lnTo>
                <a:lnTo>
                  <a:pt x="8" y="1231"/>
                </a:lnTo>
                <a:lnTo>
                  <a:pt x="8" y="1232"/>
                </a:lnTo>
                <a:lnTo>
                  <a:pt x="8" y="1234"/>
                </a:lnTo>
                <a:lnTo>
                  <a:pt x="7" y="1234"/>
                </a:lnTo>
                <a:lnTo>
                  <a:pt x="7" y="1232"/>
                </a:lnTo>
                <a:lnTo>
                  <a:pt x="7" y="1231"/>
                </a:lnTo>
                <a:lnTo>
                  <a:pt x="7" y="1232"/>
                </a:lnTo>
                <a:lnTo>
                  <a:pt x="5" y="1232"/>
                </a:lnTo>
                <a:lnTo>
                  <a:pt x="5" y="1231"/>
                </a:lnTo>
                <a:lnTo>
                  <a:pt x="3" y="1231"/>
                </a:lnTo>
                <a:lnTo>
                  <a:pt x="3" y="1229"/>
                </a:lnTo>
                <a:lnTo>
                  <a:pt x="2" y="1229"/>
                </a:lnTo>
                <a:lnTo>
                  <a:pt x="2" y="1227"/>
                </a:lnTo>
                <a:lnTo>
                  <a:pt x="2" y="1226"/>
                </a:lnTo>
                <a:lnTo>
                  <a:pt x="2" y="1224"/>
                </a:lnTo>
                <a:lnTo>
                  <a:pt x="3" y="1224"/>
                </a:lnTo>
                <a:lnTo>
                  <a:pt x="3" y="1223"/>
                </a:lnTo>
                <a:lnTo>
                  <a:pt x="2" y="1223"/>
                </a:lnTo>
                <a:lnTo>
                  <a:pt x="0" y="1223"/>
                </a:lnTo>
                <a:lnTo>
                  <a:pt x="2" y="1223"/>
                </a:lnTo>
                <a:lnTo>
                  <a:pt x="2" y="1221"/>
                </a:lnTo>
                <a:lnTo>
                  <a:pt x="3" y="1221"/>
                </a:lnTo>
                <a:lnTo>
                  <a:pt x="5" y="1221"/>
                </a:lnTo>
                <a:lnTo>
                  <a:pt x="7" y="1223"/>
                </a:lnTo>
                <a:lnTo>
                  <a:pt x="8" y="1223"/>
                </a:lnTo>
                <a:lnTo>
                  <a:pt x="8" y="1221"/>
                </a:lnTo>
                <a:lnTo>
                  <a:pt x="8" y="1219"/>
                </a:lnTo>
                <a:lnTo>
                  <a:pt x="10" y="1219"/>
                </a:lnTo>
                <a:lnTo>
                  <a:pt x="10" y="1221"/>
                </a:lnTo>
                <a:lnTo>
                  <a:pt x="10" y="1219"/>
                </a:lnTo>
                <a:lnTo>
                  <a:pt x="11" y="1219"/>
                </a:lnTo>
                <a:close/>
                <a:moveTo>
                  <a:pt x="845" y="1216"/>
                </a:moveTo>
                <a:lnTo>
                  <a:pt x="847" y="1216"/>
                </a:lnTo>
                <a:lnTo>
                  <a:pt x="847" y="1218"/>
                </a:lnTo>
                <a:lnTo>
                  <a:pt x="847" y="1219"/>
                </a:lnTo>
                <a:lnTo>
                  <a:pt x="845" y="1219"/>
                </a:lnTo>
                <a:lnTo>
                  <a:pt x="845" y="1218"/>
                </a:lnTo>
                <a:lnTo>
                  <a:pt x="843" y="1216"/>
                </a:lnTo>
                <a:lnTo>
                  <a:pt x="845" y="1216"/>
                </a:lnTo>
                <a:close/>
                <a:moveTo>
                  <a:pt x="847" y="1207"/>
                </a:moveTo>
                <a:lnTo>
                  <a:pt x="847" y="1208"/>
                </a:lnTo>
                <a:lnTo>
                  <a:pt x="847" y="1210"/>
                </a:lnTo>
                <a:lnTo>
                  <a:pt x="847" y="1211"/>
                </a:lnTo>
                <a:lnTo>
                  <a:pt x="847" y="1213"/>
                </a:lnTo>
                <a:lnTo>
                  <a:pt x="847" y="1215"/>
                </a:lnTo>
                <a:lnTo>
                  <a:pt x="845" y="1213"/>
                </a:lnTo>
                <a:lnTo>
                  <a:pt x="843" y="1213"/>
                </a:lnTo>
                <a:lnTo>
                  <a:pt x="843" y="1211"/>
                </a:lnTo>
                <a:lnTo>
                  <a:pt x="842" y="1211"/>
                </a:lnTo>
                <a:lnTo>
                  <a:pt x="842" y="1210"/>
                </a:lnTo>
                <a:lnTo>
                  <a:pt x="843" y="1208"/>
                </a:lnTo>
                <a:lnTo>
                  <a:pt x="845" y="1208"/>
                </a:lnTo>
                <a:lnTo>
                  <a:pt x="845" y="1207"/>
                </a:lnTo>
                <a:lnTo>
                  <a:pt x="847" y="1207"/>
                </a:lnTo>
                <a:close/>
                <a:moveTo>
                  <a:pt x="21" y="1208"/>
                </a:moveTo>
                <a:lnTo>
                  <a:pt x="21" y="1207"/>
                </a:lnTo>
                <a:lnTo>
                  <a:pt x="23" y="1207"/>
                </a:lnTo>
                <a:lnTo>
                  <a:pt x="21" y="1208"/>
                </a:lnTo>
                <a:close/>
                <a:moveTo>
                  <a:pt x="19" y="1202"/>
                </a:moveTo>
                <a:lnTo>
                  <a:pt x="19" y="1203"/>
                </a:lnTo>
                <a:lnTo>
                  <a:pt x="18" y="1203"/>
                </a:lnTo>
                <a:lnTo>
                  <a:pt x="18" y="1202"/>
                </a:lnTo>
                <a:lnTo>
                  <a:pt x="19" y="1202"/>
                </a:lnTo>
                <a:close/>
                <a:moveTo>
                  <a:pt x="168" y="1202"/>
                </a:moveTo>
                <a:lnTo>
                  <a:pt x="168" y="1200"/>
                </a:lnTo>
                <a:lnTo>
                  <a:pt x="170" y="1200"/>
                </a:lnTo>
                <a:lnTo>
                  <a:pt x="168" y="1202"/>
                </a:lnTo>
                <a:lnTo>
                  <a:pt x="170" y="1202"/>
                </a:lnTo>
                <a:lnTo>
                  <a:pt x="168" y="1202"/>
                </a:lnTo>
                <a:close/>
                <a:moveTo>
                  <a:pt x="711" y="1199"/>
                </a:moveTo>
                <a:lnTo>
                  <a:pt x="711" y="1200"/>
                </a:lnTo>
                <a:lnTo>
                  <a:pt x="711" y="1199"/>
                </a:lnTo>
                <a:close/>
                <a:moveTo>
                  <a:pt x="1253" y="1197"/>
                </a:moveTo>
                <a:lnTo>
                  <a:pt x="1251" y="1197"/>
                </a:lnTo>
                <a:lnTo>
                  <a:pt x="1251" y="1195"/>
                </a:lnTo>
                <a:lnTo>
                  <a:pt x="1251" y="1194"/>
                </a:lnTo>
                <a:lnTo>
                  <a:pt x="1250" y="1194"/>
                </a:lnTo>
                <a:lnTo>
                  <a:pt x="1250" y="1192"/>
                </a:lnTo>
                <a:lnTo>
                  <a:pt x="1251" y="1192"/>
                </a:lnTo>
                <a:lnTo>
                  <a:pt x="1251" y="1194"/>
                </a:lnTo>
                <a:lnTo>
                  <a:pt x="1253" y="1194"/>
                </a:lnTo>
                <a:lnTo>
                  <a:pt x="1253" y="1195"/>
                </a:lnTo>
                <a:lnTo>
                  <a:pt x="1253" y="1197"/>
                </a:lnTo>
                <a:close/>
                <a:moveTo>
                  <a:pt x="699" y="1191"/>
                </a:moveTo>
                <a:lnTo>
                  <a:pt x="698" y="1191"/>
                </a:lnTo>
                <a:lnTo>
                  <a:pt x="699" y="1191"/>
                </a:lnTo>
                <a:close/>
                <a:moveTo>
                  <a:pt x="698" y="1189"/>
                </a:moveTo>
                <a:lnTo>
                  <a:pt x="698" y="1191"/>
                </a:lnTo>
                <a:lnTo>
                  <a:pt x="696" y="1191"/>
                </a:lnTo>
                <a:lnTo>
                  <a:pt x="696" y="1189"/>
                </a:lnTo>
                <a:lnTo>
                  <a:pt x="698" y="1189"/>
                </a:lnTo>
                <a:close/>
                <a:moveTo>
                  <a:pt x="287" y="1187"/>
                </a:moveTo>
                <a:lnTo>
                  <a:pt x="287" y="1189"/>
                </a:lnTo>
                <a:lnTo>
                  <a:pt x="288" y="1191"/>
                </a:lnTo>
                <a:lnTo>
                  <a:pt x="288" y="1192"/>
                </a:lnTo>
                <a:lnTo>
                  <a:pt x="288" y="1194"/>
                </a:lnTo>
                <a:lnTo>
                  <a:pt x="287" y="1192"/>
                </a:lnTo>
                <a:lnTo>
                  <a:pt x="287" y="1191"/>
                </a:lnTo>
                <a:lnTo>
                  <a:pt x="287" y="1189"/>
                </a:lnTo>
                <a:lnTo>
                  <a:pt x="285" y="1189"/>
                </a:lnTo>
                <a:lnTo>
                  <a:pt x="285" y="1187"/>
                </a:lnTo>
                <a:lnTo>
                  <a:pt x="287" y="1187"/>
                </a:lnTo>
                <a:close/>
                <a:moveTo>
                  <a:pt x="714" y="1187"/>
                </a:moveTo>
                <a:lnTo>
                  <a:pt x="714" y="1186"/>
                </a:lnTo>
                <a:lnTo>
                  <a:pt x="714" y="1187"/>
                </a:lnTo>
                <a:close/>
                <a:moveTo>
                  <a:pt x="715" y="1184"/>
                </a:moveTo>
                <a:lnTo>
                  <a:pt x="715" y="1183"/>
                </a:lnTo>
                <a:lnTo>
                  <a:pt x="717" y="1183"/>
                </a:lnTo>
                <a:lnTo>
                  <a:pt x="717" y="1184"/>
                </a:lnTo>
                <a:lnTo>
                  <a:pt x="715" y="1184"/>
                </a:lnTo>
                <a:close/>
                <a:moveTo>
                  <a:pt x="815" y="1183"/>
                </a:moveTo>
                <a:lnTo>
                  <a:pt x="816" y="1183"/>
                </a:lnTo>
                <a:lnTo>
                  <a:pt x="816" y="1184"/>
                </a:lnTo>
                <a:lnTo>
                  <a:pt x="818" y="1184"/>
                </a:lnTo>
                <a:lnTo>
                  <a:pt x="818" y="1183"/>
                </a:lnTo>
                <a:lnTo>
                  <a:pt x="818" y="1181"/>
                </a:lnTo>
                <a:lnTo>
                  <a:pt x="818" y="1183"/>
                </a:lnTo>
                <a:lnTo>
                  <a:pt x="819" y="1183"/>
                </a:lnTo>
                <a:lnTo>
                  <a:pt x="819" y="1184"/>
                </a:lnTo>
                <a:lnTo>
                  <a:pt x="818" y="1184"/>
                </a:lnTo>
                <a:lnTo>
                  <a:pt x="819" y="1184"/>
                </a:lnTo>
                <a:lnTo>
                  <a:pt x="819" y="1186"/>
                </a:lnTo>
                <a:lnTo>
                  <a:pt x="819" y="1187"/>
                </a:lnTo>
                <a:lnTo>
                  <a:pt x="819" y="1189"/>
                </a:lnTo>
                <a:lnTo>
                  <a:pt x="821" y="1191"/>
                </a:lnTo>
                <a:lnTo>
                  <a:pt x="821" y="1189"/>
                </a:lnTo>
                <a:lnTo>
                  <a:pt x="821" y="1191"/>
                </a:lnTo>
                <a:lnTo>
                  <a:pt x="823" y="1191"/>
                </a:lnTo>
                <a:lnTo>
                  <a:pt x="823" y="1192"/>
                </a:lnTo>
                <a:lnTo>
                  <a:pt x="821" y="1192"/>
                </a:lnTo>
                <a:lnTo>
                  <a:pt x="823" y="1192"/>
                </a:lnTo>
                <a:lnTo>
                  <a:pt x="823" y="1194"/>
                </a:lnTo>
                <a:lnTo>
                  <a:pt x="823" y="1195"/>
                </a:lnTo>
                <a:lnTo>
                  <a:pt x="823" y="1197"/>
                </a:lnTo>
                <a:lnTo>
                  <a:pt x="824" y="1197"/>
                </a:lnTo>
                <a:lnTo>
                  <a:pt x="824" y="1199"/>
                </a:lnTo>
                <a:lnTo>
                  <a:pt x="823" y="1199"/>
                </a:lnTo>
                <a:lnTo>
                  <a:pt x="823" y="1200"/>
                </a:lnTo>
                <a:lnTo>
                  <a:pt x="821" y="1199"/>
                </a:lnTo>
                <a:lnTo>
                  <a:pt x="821" y="1197"/>
                </a:lnTo>
                <a:lnTo>
                  <a:pt x="821" y="1195"/>
                </a:lnTo>
                <a:lnTo>
                  <a:pt x="819" y="1195"/>
                </a:lnTo>
                <a:lnTo>
                  <a:pt x="819" y="1194"/>
                </a:lnTo>
                <a:lnTo>
                  <a:pt x="819" y="1192"/>
                </a:lnTo>
                <a:lnTo>
                  <a:pt x="818" y="1192"/>
                </a:lnTo>
                <a:lnTo>
                  <a:pt x="818" y="1194"/>
                </a:lnTo>
                <a:lnTo>
                  <a:pt x="816" y="1194"/>
                </a:lnTo>
                <a:lnTo>
                  <a:pt x="816" y="1192"/>
                </a:lnTo>
                <a:lnTo>
                  <a:pt x="816" y="1191"/>
                </a:lnTo>
                <a:lnTo>
                  <a:pt x="815" y="1191"/>
                </a:lnTo>
                <a:lnTo>
                  <a:pt x="815" y="1189"/>
                </a:lnTo>
                <a:lnTo>
                  <a:pt x="815" y="1187"/>
                </a:lnTo>
                <a:lnTo>
                  <a:pt x="815" y="1186"/>
                </a:lnTo>
                <a:lnTo>
                  <a:pt x="815" y="1184"/>
                </a:lnTo>
                <a:lnTo>
                  <a:pt x="813" y="1184"/>
                </a:lnTo>
                <a:lnTo>
                  <a:pt x="813" y="1183"/>
                </a:lnTo>
                <a:lnTo>
                  <a:pt x="815" y="1183"/>
                </a:lnTo>
                <a:lnTo>
                  <a:pt x="815" y="1181"/>
                </a:lnTo>
                <a:lnTo>
                  <a:pt x="816" y="1181"/>
                </a:lnTo>
                <a:lnTo>
                  <a:pt x="816" y="1183"/>
                </a:lnTo>
                <a:lnTo>
                  <a:pt x="815" y="1183"/>
                </a:lnTo>
                <a:close/>
                <a:moveTo>
                  <a:pt x="712" y="1181"/>
                </a:moveTo>
                <a:lnTo>
                  <a:pt x="712" y="1183"/>
                </a:lnTo>
                <a:lnTo>
                  <a:pt x="711" y="1183"/>
                </a:lnTo>
                <a:lnTo>
                  <a:pt x="711" y="1181"/>
                </a:lnTo>
                <a:lnTo>
                  <a:pt x="711" y="1183"/>
                </a:lnTo>
                <a:lnTo>
                  <a:pt x="711" y="1181"/>
                </a:lnTo>
                <a:lnTo>
                  <a:pt x="712" y="1181"/>
                </a:lnTo>
                <a:close/>
                <a:moveTo>
                  <a:pt x="719" y="1181"/>
                </a:moveTo>
                <a:lnTo>
                  <a:pt x="717" y="1181"/>
                </a:lnTo>
                <a:lnTo>
                  <a:pt x="717" y="1179"/>
                </a:lnTo>
                <a:lnTo>
                  <a:pt x="719" y="1179"/>
                </a:lnTo>
                <a:lnTo>
                  <a:pt x="719" y="1181"/>
                </a:lnTo>
                <a:close/>
                <a:moveTo>
                  <a:pt x="717" y="1179"/>
                </a:moveTo>
                <a:lnTo>
                  <a:pt x="717" y="1181"/>
                </a:lnTo>
                <a:lnTo>
                  <a:pt x="717" y="1183"/>
                </a:lnTo>
                <a:lnTo>
                  <a:pt x="715" y="1183"/>
                </a:lnTo>
                <a:lnTo>
                  <a:pt x="715" y="1181"/>
                </a:lnTo>
                <a:lnTo>
                  <a:pt x="714" y="1181"/>
                </a:lnTo>
                <a:lnTo>
                  <a:pt x="714" y="1179"/>
                </a:lnTo>
                <a:lnTo>
                  <a:pt x="715" y="1179"/>
                </a:lnTo>
                <a:lnTo>
                  <a:pt x="717" y="1179"/>
                </a:lnTo>
                <a:close/>
                <a:moveTo>
                  <a:pt x="709" y="1181"/>
                </a:moveTo>
                <a:lnTo>
                  <a:pt x="707" y="1181"/>
                </a:lnTo>
                <a:lnTo>
                  <a:pt x="707" y="1179"/>
                </a:lnTo>
                <a:lnTo>
                  <a:pt x="707" y="1178"/>
                </a:lnTo>
                <a:lnTo>
                  <a:pt x="709" y="1179"/>
                </a:lnTo>
                <a:lnTo>
                  <a:pt x="709" y="1181"/>
                </a:lnTo>
                <a:close/>
                <a:moveTo>
                  <a:pt x="699" y="1176"/>
                </a:moveTo>
                <a:lnTo>
                  <a:pt x="701" y="1176"/>
                </a:lnTo>
                <a:lnTo>
                  <a:pt x="703" y="1178"/>
                </a:lnTo>
                <a:lnTo>
                  <a:pt x="703" y="1176"/>
                </a:lnTo>
                <a:lnTo>
                  <a:pt x="704" y="1176"/>
                </a:lnTo>
                <a:lnTo>
                  <a:pt x="704" y="1178"/>
                </a:lnTo>
                <a:lnTo>
                  <a:pt x="706" y="1178"/>
                </a:lnTo>
                <a:lnTo>
                  <a:pt x="706" y="1176"/>
                </a:lnTo>
                <a:lnTo>
                  <a:pt x="706" y="1178"/>
                </a:lnTo>
                <a:lnTo>
                  <a:pt x="707" y="1178"/>
                </a:lnTo>
                <a:lnTo>
                  <a:pt x="707" y="1179"/>
                </a:lnTo>
                <a:lnTo>
                  <a:pt x="706" y="1179"/>
                </a:lnTo>
                <a:lnTo>
                  <a:pt x="707" y="1179"/>
                </a:lnTo>
                <a:lnTo>
                  <a:pt x="707" y="1181"/>
                </a:lnTo>
                <a:lnTo>
                  <a:pt x="706" y="1181"/>
                </a:lnTo>
                <a:lnTo>
                  <a:pt x="706" y="1183"/>
                </a:lnTo>
                <a:lnTo>
                  <a:pt x="707" y="1183"/>
                </a:lnTo>
                <a:lnTo>
                  <a:pt x="707" y="1184"/>
                </a:lnTo>
                <a:lnTo>
                  <a:pt x="709" y="1184"/>
                </a:lnTo>
                <a:lnTo>
                  <a:pt x="709" y="1186"/>
                </a:lnTo>
                <a:lnTo>
                  <a:pt x="707" y="1186"/>
                </a:lnTo>
                <a:lnTo>
                  <a:pt x="707" y="1187"/>
                </a:lnTo>
                <a:lnTo>
                  <a:pt x="709" y="1187"/>
                </a:lnTo>
                <a:lnTo>
                  <a:pt x="707" y="1187"/>
                </a:lnTo>
                <a:lnTo>
                  <a:pt x="707" y="1189"/>
                </a:lnTo>
                <a:lnTo>
                  <a:pt x="706" y="1189"/>
                </a:lnTo>
                <a:lnTo>
                  <a:pt x="706" y="1187"/>
                </a:lnTo>
                <a:lnTo>
                  <a:pt x="704" y="1187"/>
                </a:lnTo>
                <a:lnTo>
                  <a:pt x="704" y="1189"/>
                </a:lnTo>
                <a:lnTo>
                  <a:pt x="703" y="1187"/>
                </a:lnTo>
                <a:lnTo>
                  <a:pt x="703" y="1186"/>
                </a:lnTo>
                <a:lnTo>
                  <a:pt x="701" y="1186"/>
                </a:lnTo>
                <a:lnTo>
                  <a:pt x="701" y="1184"/>
                </a:lnTo>
                <a:lnTo>
                  <a:pt x="701" y="1186"/>
                </a:lnTo>
                <a:lnTo>
                  <a:pt x="701" y="1187"/>
                </a:lnTo>
                <a:lnTo>
                  <a:pt x="703" y="1189"/>
                </a:lnTo>
                <a:lnTo>
                  <a:pt x="703" y="1191"/>
                </a:lnTo>
                <a:lnTo>
                  <a:pt x="701" y="1191"/>
                </a:lnTo>
                <a:lnTo>
                  <a:pt x="699" y="1191"/>
                </a:lnTo>
                <a:lnTo>
                  <a:pt x="699" y="1189"/>
                </a:lnTo>
                <a:lnTo>
                  <a:pt x="698" y="1189"/>
                </a:lnTo>
                <a:lnTo>
                  <a:pt x="698" y="1187"/>
                </a:lnTo>
                <a:lnTo>
                  <a:pt x="699" y="1187"/>
                </a:lnTo>
                <a:lnTo>
                  <a:pt x="698" y="1187"/>
                </a:lnTo>
                <a:lnTo>
                  <a:pt x="698" y="1186"/>
                </a:lnTo>
                <a:lnTo>
                  <a:pt x="698" y="1184"/>
                </a:lnTo>
                <a:lnTo>
                  <a:pt x="696" y="1184"/>
                </a:lnTo>
                <a:lnTo>
                  <a:pt x="696" y="1183"/>
                </a:lnTo>
                <a:lnTo>
                  <a:pt x="696" y="1181"/>
                </a:lnTo>
                <a:lnTo>
                  <a:pt x="698" y="1181"/>
                </a:lnTo>
                <a:lnTo>
                  <a:pt x="698" y="1179"/>
                </a:lnTo>
                <a:lnTo>
                  <a:pt x="696" y="1179"/>
                </a:lnTo>
                <a:lnTo>
                  <a:pt x="698" y="1179"/>
                </a:lnTo>
                <a:lnTo>
                  <a:pt x="699" y="1178"/>
                </a:lnTo>
                <a:lnTo>
                  <a:pt x="699" y="1176"/>
                </a:lnTo>
                <a:close/>
                <a:moveTo>
                  <a:pt x="691" y="1173"/>
                </a:moveTo>
                <a:lnTo>
                  <a:pt x="693" y="1173"/>
                </a:lnTo>
                <a:lnTo>
                  <a:pt x="693" y="1175"/>
                </a:lnTo>
                <a:lnTo>
                  <a:pt x="695" y="1175"/>
                </a:lnTo>
                <a:lnTo>
                  <a:pt x="695" y="1176"/>
                </a:lnTo>
                <a:lnTo>
                  <a:pt x="695" y="1178"/>
                </a:lnTo>
                <a:lnTo>
                  <a:pt x="695" y="1179"/>
                </a:lnTo>
                <a:lnTo>
                  <a:pt x="695" y="1181"/>
                </a:lnTo>
                <a:lnTo>
                  <a:pt x="693" y="1181"/>
                </a:lnTo>
                <a:lnTo>
                  <a:pt x="693" y="1183"/>
                </a:lnTo>
                <a:lnTo>
                  <a:pt x="691" y="1181"/>
                </a:lnTo>
                <a:lnTo>
                  <a:pt x="693" y="1181"/>
                </a:lnTo>
                <a:lnTo>
                  <a:pt x="693" y="1179"/>
                </a:lnTo>
                <a:lnTo>
                  <a:pt x="691" y="1179"/>
                </a:lnTo>
                <a:lnTo>
                  <a:pt x="690" y="1179"/>
                </a:lnTo>
                <a:lnTo>
                  <a:pt x="690" y="1181"/>
                </a:lnTo>
                <a:lnTo>
                  <a:pt x="688" y="1181"/>
                </a:lnTo>
                <a:lnTo>
                  <a:pt x="688" y="1179"/>
                </a:lnTo>
                <a:lnTo>
                  <a:pt x="688" y="1178"/>
                </a:lnTo>
                <a:lnTo>
                  <a:pt x="690" y="1178"/>
                </a:lnTo>
                <a:lnTo>
                  <a:pt x="690" y="1176"/>
                </a:lnTo>
                <a:lnTo>
                  <a:pt x="690" y="1175"/>
                </a:lnTo>
                <a:lnTo>
                  <a:pt x="690" y="1173"/>
                </a:lnTo>
                <a:lnTo>
                  <a:pt x="691" y="1175"/>
                </a:lnTo>
                <a:lnTo>
                  <a:pt x="691" y="1173"/>
                </a:lnTo>
                <a:close/>
                <a:moveTo>
                  <a:pt x="693" y="1173"/>
                </a:moveTo>
                <a:lnTo>
                  <a:pt x="691" y="1171"/>
                </a:lnTo>
                <a:lnTo>
                  <a:pt x="693" y="1171"/>
                </a:lnTo>
                <a:lnTo>
                  <a:pt x="693" y="1173"/>
                </a:lnTo>
                <a:close/>
                <a:moveTo>
                  <a:pt x="813" y="1171"/>
                </a:moveTo>
                <a:lnTo>
                  <a:pt x="815" y="1171"/>
                </a:lnTo>
                <a:lnTo>
                  <a:pt x="815" y="1173"/>
                </a:lnTo>
                <a:lnTo>
                  <a:pt x="815" y="1175"/>
                </a:lnTo>
                <a:lnTo>
                  <a:pt x="815" y="1176"/>
                </a:lnTo>
                <a:lnTo>
                  <a:pt x="815" y="1178"/>
                </a:lnTo>
                <a:lnTo>
                  <a:pt x="815" y="1176"/>
                </a:lnTo>
                <a:lnTo>
                  <a:pt x="813" y="1176"/>
                </a:lnTo>
                <a:lnTo>
                  <a:pt x="813" y="1178"/>
                </a:lnTo>
                <a:lnTo>
                  <a:pt x="813" y="1179"/>
                </a:lnTo>
                <a:lnTo>
                  <a:pt x="813" y="1181"/>
                </a:lnTo>
                <a:lnTo>
                  <a:pt x="811" y="1181"/>
                </a:lnTo>
                <a:lnTo>
                  <a:pt x="811" y="1179"/>
                </a:lnTo>
                <a:lnTo>
                  <a:pt x="810" y="1179"/>
                </a:lnTo>
                <a:lnTo>
                  <a:pt x="810" y="1178"/>
                </a:lnTo>
                <a:lnTo>
                  <a:pt x="810" y="1176"/>
                </a:lnTo>
                <a:lnTo>
                  <a:pt x="808" y="1176"/>
                </a:lnTo>
                <a:lnTo>
                  <a:pt x="808" y="1175"/>
                </a:lnTo>
                <a:lnTo>
                  <a:pt x="808" y="1173"/>
                </a:lnTo>
                <a:lnTo>
                  <a:pt x="810" y="1173"/>
                </a:lnTo>
                <a:lnTo>
                  <a:pt x="810" y="1171"/>
                </a:lnTo>
                <a:lnTo>
                  <a:pt x="810" y="1173"/>
                </a:lnTo>
                <a:lnTo>
                  <a:pt x="811" y="1173"/>
                </a:lnTo>
                <a:lnTo>
                  <a:pt x="811" y="1171"/>
                </a:lnTo>
                <a:lnTo>
                  <a:pt x="811" y="1170"/>
                </a:lnTo>
                <a:lnTo>
                  <a:pt x="813" y="1170"/>
                </a:lnTo>
                <a:lnTo>
                  <a:pt x="813" y="1171"/>
                </a:lnTo>
                <a:close/>
                <a:moveTo>
                  <a:pt x="765" y="1167"/>
                </a:moveTo>
                <a:lnTo>
                  <a:pt x="765" y="1165"/>
                </a:lnTo>
                <a:lnTo>
                  <a:pt x="767" y="1167"/>
                </a:lnTo>
                <a:lnTo>
                  <a:pt x="765" y="1167"/>
                </a:lnTo>
                <a:close/>
                <a:moveTo>
                  <a:pt x="819" y="1165"/>
                </a:moveTo>
                <a:lnTo>
                  <a:pt x="818" y="1165"/>
                </a:lnTo>
                <a:lnTo>
                  <a:pt x="819" y="1165"/>
                </a:lnTo>
                <a:lnTo>
                  <a:pt x="819" y="1167"/>
                </a:lnTo>
                <a:lnTo>
                  <a:pt x="818" y="1167"/>
                </a:lnTo>
                <a:lnTo>
                  <a:pt x="816" y="1167"/>
                </a:lnTo>
                <a:lnTo>
                  <a:pt x="816" y="1168"/>
                </a:lnTo>
                <a:lnTo>
                  <a:pt x="816" y="1167"/>
                </a:lnTo>
                <a:lnTo>
                  <a:pt x="816" y="1165"/>
                </a:lnTo>
                <a:lnTo>
                  <a:pt x="816" y="1163"/>
                </a:lnTo>
                <a:lnTo>
                  <a:pt x="818" y="1163"/>
                </a:lnTo>
                <a:lnTo>
                  <a:pt x="819" y="1163"/>
                </a:lnTo>
                <a:lnTo>
                  <a:pt x="819" y="1165"/>
                </a:lnTo>
                <a:close/>
                <a:moveTo>
                  <a:pt x="712" y="1160"/>
                </a:moveTo>
                <a:lnTo>
                  <a:pt x="714" y="1160"/>
                </a:lnTo>
                <a:lnTo>
                  <a:pt x="715" y="1160"/>
                </a:lnTo>
                <a:lnTo>
                  <a:pt x="715" y="1162"/>
                </a:lnTo>
                <a:lnTo>
                  <a:pt x="715" y="1160"/>
                </a:lnTo>
                <a:lnTo>
                  <a:pt x="717" y="1160"/>
                </a:lnTo>
                <a:lnTo>
                  <a:pt x="719" y="1160"/>
                </a:lnTo>
                <a:lnTo>
                  <a:pt x="720" y="1162"/>
                </a:lnTo>
                <a:lnTo>
                  <a:pt x="722" y="1163"/>
                </a:lnTo>
                <a:lnTo>
                  <a:pt x="723" y="1163"/>
                </a:lnTo>
                <a:lnTo>
                  <a:pt x="725" y="1165"/>
                </a:lnTo>
                <a:lnTo>
                  <a:pt x="725" y="1167"/>
                </a:lnTo>
                <a:lnTo>
                  <a:pt x="723" y="1167"/>
                </a:lnTo>
                <a:lnTo>
                  <a:pt x="723" y="1168"/>
                </a:lnTo>
                <a:lnTo>
                  <a:pt x="722" y="1168"/>
                </a:lnTo>
                <a:lnTo>
                  <a:pt x="720" y="1168"/>
                </a:lnTo>
                <a:lnTo>
                  <a:pt x="720" y="1167"/>
                </a:lnTo>
                <a:lnTo>
                  <a:pt x="722" y="1167"/>
                </a:lnTo>
                <a:lnTo>
                  <a:pt x="720" y="1167"/>
                </a:lnTo>
                <a:lnTo>
                  <a:pt x="720" y="1165"/>
                </a:lnTo>
                <a:lnTo>
                  <a:pt x="719" y="1165"/>
                </a:lnTo>
                <a:lnTo>
                  <a:pt x="717" y="1165"/>
                </a:lnTo>
                <a:lnTo>
                  <a:pt x="717" y="1167"/>
                </a:lnTo>
                <a:lnTo>
                  <a:pt x="715" y="1167"/>
                </a:lnTo>
                <a:lnTo>
                  <a:pt x="715" y="1168"/>
                </a:lnTo>
                <a:lnTo>
                  <a:pt x="714" y="1168"/>
                </a:lnTo>
                <a:lnTo>
                  <a:pt x="714" y="1167"/>
                </a:lnTo>
                <a:lnTo>
                  <a:pt x="712" y="1167"/>
                </a:lnTo>
                <a:lnTo>
                  <a:pt x="712" y="1165"/>
                </a:lnTo>
                <a:lnTo>
                  <a:pt x="714" y="1165"/>
                </a:lnTo>
                <a:lnTo>
                  <a:pt x="712" y="1165"/>
                </a:lnTo>
                <a:lnTo>
                  <a:pt x="714" y="1165"/>
                </a:lnTo>
                <a:lnTo>
                  <a:pt x="712" y="1163"/>
                </a:lnTo>
                <a:lnTo>
                  <a:pt x="712" y="1165"/>
                </a:lnTo>
                <a:lnTo>
                  <a:pt x="712" y="1163"/>
                </a:lnTo>
                <a:lnTo>
                  <a:pt x="711" y="1163"/>
                </a:lnTo>
                <a:lnTo>
                  <a:pt x="711" y="1162"/>
                </a:lnTo>
                <a:lnTo>
                  <a:pt x="711" y="1160"/>
                </a:lnTo>
                <a:lnTo>
                  <a:pt x="712" y="1160"/>
                </a:lnTo>
                <a:lnTo>
                  <a:pt x="712" y="1159"/>
                </a:lnTo>
                <a:lnTo>
                  <a:pt x="712" y="1160"/>
                </a:lnTo>
                <a:close/>
                <a:moveTo>
                  <a:pt x="795" y="1159"/>
                </a:moveTo>
                <a:lnTo>
                  <a:pt x="797" y="1159"/>
                </a:lnTo>
                <a:lnTo>
                  <a:pt x="799" y="1160"/>
                </a:lnTo>
                <a:lnTo>
                  <a:pt x="799" y="1162"/>
                </a:lnTo>
                <a:lnTo>
                  <a:pt x="800" y="1162"/>
                </a:lnTo>
                <a:lnTo>
                  <a:pt x="800" y="1163"/>
                </a:lnTo>
                <a:lnTo>
                  <a:pt x="802" y="1163"/>
                </a:lnTo>
                <a:lnTo>
                  <a:pt x="802" y="1165"/>
                </a:lnTo>
                <a:lnTo>
                  <a:pt x="803" y="1165"/>
                </a:lnTo>
                <a:lnTo>
                  <a:pt x="803" y="1167"/>
                </a:lnTo>
                <a:lnTo>
                  <a:pt x="805" y="1167"/>
                </a:lnTo>
                <a:lnTo>
                  <a:pt x="805" y="1165"/>
                </a:lnTo>
                <a:lnTo>
                  <a:pt x="807" y="1167"/>
                </a:lnTo>
                <a:lnTo>
                  <a:pt x="807" y="1168"/>
                </a:lnTo>
                <a:lnTo>
                  <a:pt x="807" y="1170"/>
                </a:lnTo>
                <a:lnTo>
                  <a:pt x="807" y="1171"/>
                </a:lnTo>
                <a:lnTo>
                  <a:pt x="807" y="1173"/>
                </a:lnTo>
                <a:lnTo>
                  <a:pt x="805" y="1173"/>
                </a:lnTo>
                <a:lnTo>
                  <a:pt x="807" y="1173"/>
                </a:lnTo>
                <a:lnTo>
                  <a:pt x="807" y="1175"/>
                </a:lnTo>
                <a:lnTo>
                  <a:pt x="805" y="1173"/>
                </a:lnTo>
                <a:lnTo>
                  <a:pt x="803" y="1171"/>
                </a:lnTo>
                <a:lnTo>
                  <a:pt x="802" y="1170"/>
                </a:lnTo>
                <a:lnTo>
                  <a:pt x="802" y="1168"/>
                </a:lnTo>
                <a:lnTo>
                  <a:pt x="800" y="1168"/>
                </a:lnTo>
                <a:lnTo>
                  <a:pt x="800" y="1167"/>
                </a:lnTo>
                <a:lnTo>
                  <a:pt x="799" y="1167"/>
                </a:lnTo>
                <a:lnTo>
                  <a:pt x="799" y="1165"/>
                </a:lnTo>
                <a:lnTo>
                  <a:pt x="799" y="1163"/>
                </a:lnTo>
                <a:lnTo>
                  <a:pt x="797" y="1163"/>
                </a:lnTo>
                <a:lnTo>
                  <a:pt x="797" y="1162"/>
                </a:lnTo>
                <a:lnTo>
                  <a:pt x="795" y="1162"/>
                </a:lnTo>
                <a:lnTo>
                  <a:pt x="794" y="1160"/>
                </a:lnTo>
                <a:lnTo>
                  <a:pt x="792" y="1159"/>
                </a:lnTo>
                <a:lnTo>
                  <a:pt x="794" y="1159"/>
                </a:lnTo>
                <a:lnTo>
                  <a:pt x="795" y="1160"/>
                </a:lnTo>
                <a:lnTo>
                  <a:pt x="795" y="1159"/>
                </a:lnTo>
                <a:close/>
                <a:moveTo>
                  <a:pt x="834" y="1155"/>
                </a:moveTo>
                <a:lnTo>
                  <a:pt x="835" y="1155"/>
                </a:lnTo>
                <a:lnTo>
                  <a:pt x="835" y="1157"/>
                </a:lnTo>
                <a:lnTo>
                  <a:pt x="837" y="1157"/>
                </a:lnTo>
                <a:lnTo>
                  <a:pt x="837" y="1159"/>
                </a:lnTo>
                <a:lnTo>
                  <a:pt x="839" y="1159"/>
                </a:lnTo>
                <a:lnTo>
                  <a:pt x="839" y="1160"/>
                </a:lnTo>
                <a:lnTo>
                  <a:pt x="840" y="1160"/>
                </a:lnTo>
                <a:lnTo>
                  <a:pt x="842" y="1160"/>
                </a:lnTo>
                <a:lnTo>
                  <a:pt x="842" y="1162"/>
                </a:lnTo>
                <a:lnTo>
                  <a:pt x="843" y="1162"/>
                </a:lnTo>
                <a:lnTo>
                  <a:pt x="843" y="1163"/>
                </a:lnTo>
                <a:lnTo>
                  <a:pt x="843" y="1165"/>
                </a:lnTo>
                <a:lnTo>
                  <a:pt x="843" y="1167"/>
                </a:lnTo>
                <a:lnTo>
                  <a:pt x="845" y="1167"/>
                </a:lnTo>
                <a:lnTo>
                  <a:pt x="845" y="1168"/>
                </a:lnTo>
                <a:lnTo>
                  <a:pt x="847" y="1170"/>
                </a:lnTo>
                <a:lnTo>
                  <a:pt x="847" y="1171"/>
                </a:lnTo>
                <a:lnTo>
                  <a:pt x="847" y="1173"/>
                </a:lnTo>
                <a:lnTo>
                  <a:pt x="847" y="1175"/>
                </a:lnTo>
                <a:lnTo>
                  <a:pt x="848" y="1175"/>
                </a:lnTo>
                <a:lnTo>
                  <a:pt x="848" y="1176"/>
                </a:lnTo>
                <a:lnTo>
                  <a:pt x="848" y="1178"/>
                </a:lnTo>
                <a:lnTo>
                  <a:pt x="848" y="1179"/>
                </a:lnTo>
                <a:lnTo>
                  <a:pt x="850" y="1179"/>
                </a:lnTo>
                <a:lnTo>
                  <a:pt x="850" y="1181"/>
                </a:lnTo>
                <a:lnTo>
                  <a:pt x="850" y="1179"/>
                </a:lnTo>
                <a:lnTo>
                  <a:pt x="850" y="1181"/>
                </a:lnTo>
                <a:lnTo>
                  <a:pt x="850" y="1183"/>
                </a:lnTo>
                <a:lnTo>
                  <a:pt x="851" y="1183"/>
                </a:lnTo>
                <a:lnTo>
                  <a:pt x="851" y="1184"/>
                </a:lnTo>
                <a:lnTo>
                  <a:pt x="850" y="1184"/>
                </a:lnTo>
                <a:lnTo>
                  <a:pt x="850" y="1186"/>
                </a:lnTo>
                <a:lnTo>
                  <a:pt x="850" y="1187"/>
                </a:lnTo>
                <a:lnTo>
                  <a:pt x="850" y="1189"/>
                </a:lnTo>
                <a:lnTo>
                  <a:pt x="848" y="1189"/>
                </a:lnTo>
                <a:lnTo>
                  <a:pt x="848" y="1191"/>
                </a:lnTo>
                <a:lnTo>
                  <a:pt x="848" y="1192"/>
                </a:lnTo>
                <a:lnTo>
                  <a:pt x="848" y="1194"/>
                </a:lnTo>
                <a:lnTo>
                  <a:pt x="848" y="1195"/>
                </a:lnTo>
                <a:lnTo>
                  <a:pt x="847" y="1195"/>
                </a:lnTo>
                <a:lnTo>
                  <a:pt x="847" y="1197"/>
                </a:lnTo>
                <a:lnTo>
                  <a:pt x="847" y="1199"/>
                </a:lnTo>
                <a:lnTo>
                  <a:pt x="845" y="1199"/>
                </a:lnTo>
                <a:lnTo>
                  <a:pt x="843" y="1199"/>
                </a:lnTo>
                <a:lnTo>
                  <a:pt x="842" y="1199"/>
                </a:lnTo>
                <a:lnTo>
                  <a:pt x="842" y="1200"/>
                </a:lnTo>
                <a:lnTo>
                  <a:pt x="840" y="1199"/>
                </a:lnTo>
                <a:lnTo>
                  <a:pt x="839" y="1199"/>
                </a:lnTo>
                <a:lnTo>
                  <a:pt x="839" y="1200"/>
                </a:lnTo>
                <a:lnTo>
                  <a:pt x="837" y="1200"/>
                </a:lnTo>
                <a:lnTo>
                  <a:pt x="835" y="1200"/>
                </a:lnTo>
                <a:lnTo>
                  <a:pt x="835" y="1199"/>
                </a:lnTo>
                <a:lnTo>
                  <a:pt x="834" y="1199"/>
                </a:lnTo>
                <a:lnTo>
                  <a:pt x="834" y="1197"/>
                </a:lnTo>
                <a:lnTo>
                  <a:pt x="832" y="1197"/>
                </a:lnTo>
                <a:lnTo>
                  <a:pt x="832" y="1195"/>
                </a:lnTo>
                <a:lnTo>
                  <a:pt x="832" y="1194"/>
                </a:lnTo>
                <a:lnTo>
                  <a:pt x="831" y="1194"/>
                </a:lnTo>
                <a:lnTo>
                  <a:pt x="831" y="1192"/>
                </a:lnTo>
                <a:lnTo>
                  <a:pt x="829" y="1192"/>
                </a:lnTo>
                <a:lnTo>
                  <a:pt x="829" y="1191"/>
                </a:lnTo>
                <a:lnTo>
                  <a:pt x="829" y="1189"/>
                </a:lnTo>
                <a:lnTo>
                  <a:pt x="829" y="1187"/>
                </a:lnTo>
                <a:lnTo>
                  <a:pt x="827" y="1187"/>
                </a:lnTo>
                <a:lnTo>
                  <a:pt x="827" y="1186"/>
                </a:lnTo>
                <a:lnTo>
                  <a:pt x="827" y="1184"/>
                </a:lnTo>
                <a:lnTo>
                  <a:pt x="826" y="1181"/>
                </a:lnTo>
                <a:lnTo>
                  <a:pt x="826" y="1179"/>
                </a:lnTo>
                <a:lnTo>
                  <a:pt x="826" y="1178"/>
                </a:lnTo>
                <a:lnTo>
                  <a:pt x="826" y="1176"/>
                </a:lnTo>
                <a:lnTo>
                  <a:pt x="826" y="1175"/>
                </a:lnTo>
                <a:lnTo>
                  <a:pt x="826" y="1173"/>
                </a:lnTo>
                <a:lnTo>
                  <a:pt x="826" y="1171"/>
                </a:lnTo>
                <a:lnTo>
                  <a:pt x="824" y="1171"/>
                </a:lnTo>
                <a:lnTo>
                  <a:pt x="824" y="1170"/>
                </a:lnTo>
                <a:lnTo>
                  <a:pt x="824" y="1168"/>
                </a:lnTo>
                <a:lnTo>
                  <a:pt x="824" y="1167"/>
                </a:lnTo>
                <a:lnTo>
                  <a:pt x="824" y="1165"/>
                </a:lnTo>
                <a:lnTo>
                  <a:pt x="824" y="1163"/>
                </a:lnTo>
                <a:lnTo>
                  <a:pt x="826" y="1163"/>
                </a:lnTo>
                <a:lnTo>
                  <a:pt x="826" y="1162"/>
                </a:lnTo>
                <a:lnTo>
                  <a:pt x="827" y="1162"/>
                </a:lnTo>
                <a:lnTo>
                  <a:pt x="827" y="1160"/>
                </a:lnTo>
                <a:lnTo>
                  <a:pt x="829" y="1160"/>
                </a:lnTo>
                <a:lnTo>
                  <a:pt x="829" y="1159"/>
                </a:lnTo>
                <a:lnTo>
                  <a:pt x="831" y="1159"/>
                </a:lnTo>
                <a:lnTo>
                  <a:pt x="831" y="1157"/>
                </a:lnTo>
                <a:lnTo>
                  <a:pt x="832" y="1157"/>
                </a:lnTo>
                <a:lnTo>
                  <a:pt x="834" y="1157"/>
                </a:lnTo>
                <a:lnTo>
                  <a:pt x="834" y="1155"/>
                </a:lnTo>
                <a:close/>
                <a:moveTo>
                  <a:pt x="755" y="1157"/>
                </a:moveTo>
                <a:lnTo>
                  <a:pt x="754" y="1157"/>
                </a:lnTo>
                <a:lnTo>
                  <a:pt x="755" y="1155"/>
                </a:lnTo>
                <a:lnTo>
                  <a:pt x="755" y="1157"/>
                </a:lnTo>
                <a:close/>
                <a:moveTo>
                  <a:pt x="714" y="1155"/>
                </a:moveTo>
                <a:lnTo>
                  <a:pt x="712" y="1157"/>
                </a:lnTo>
                <a:lnTo>
                  <a:pt x="712" y="1155"/>
                </a:lnTo>
                <a:lnTo>
                  <a:pt x="714" y="1155"/>
                </a:lnTo>
                <a:close/>
                <a:moveTo>
                  <a:pt x="754" y="1157"/>
                </a:moveTo>
                <a:lnTo>
                  <a:pt x="754" y="1155"/>
                </a:lnTo>
                <a:lnTo>
                  <a:pt x="754" y="1154"/>
                </a:lnTo>
                <a:lnTo>
                  <a:pt x="755" y="1155"/>
                </a:lnTo>
                <a:lnTo>
                  <a:pt x="754" y="1155"/>
                </a:lnTo>
                <a:lnTo>
                  <a:pt x="754" y="1157"/>
                </a:lnTo>
                <a:close/>
                <a:moveTo>
                  <a:pt x="751" y="1155"/>
                </a:moveTo>
                <a:lnTo>
                  <a:pt x="749" y="1154"/>
                </a:lnTo>
                <a:lnTo>
                  <a:pt x="751" y="1154"/>
                </a:lnTo>
                <a:lnTo>
                  <a:pt x="751" y="1155"/>
                </a:lnTo>
                <a:close/>
                <a:moveTo>
                  <a:pt x="752" y="1154"/>
                </a:moveTo>
                <a:lnTo>
                  <a:pt x="754" y="1154"/>
                </a:lnTo>
                <a:lnTo>
                  <a:pt x="752" y="1154"/>
                </a:lnTo>
                <a:close/>
                <a:moveTo>
                  <a:pt x="763" y="1154"/>
                </a:moveTo>
                <a:lnTo>
                  <a:pt x="762" y="1154"/>
                </a:lnTo>
                <a:lnTo>
                  <a:pt x="762" y="1152"/>
                </a:lnTo>
                <a:lnTo>
                  <a:pt x="763" y="1152"/>
                </a:lnTo>
                <a:lnTo>
                  <a:pt x="763" y="1154"/>
                </a:lnTo>
                <a:close/>
                <a:moveTo>
                  <a:pt x="179" y="1151"/>
                </a:moveTo>
                <a:lnTo>
                  <a:pt x="179" y="1152"/>
                </a:lnTo>
                <a:lnTo>
                  <a:pt x="179" y="1151"/>
                </a:lnTo>
                <a:lnTo>
                  <a:pt x="181" y="1151"/>
                </a:lnTo>
                <a:lnTo>
                  <a:pt x="179" y="1151"/>
                </a:lnTo>
                <a:close/>
                <a:moveTo>
                  <a:pt x="778" y="1152"/>
                </a:moveTo>
                <a:lnTo>
                  <a:pt x="778" y="1151"/>
                </a:lnTo>
                <a:lnTo>
                  <a:pt x="779" y="1151"/>
                </a:lnTo>
                <a:lnTo>
                  <a:pt x="778" y="1151"/>
                </a:lnTo>
                <a:lnTo>
                  <a:pt x="778" y="1152"/>
                </a:lnTo>
                <a:close/>
                <a:moveTo>
                  <a:pt x="263" y="1152"/>
                </a:moveTo>
                <a:lnTo>
                  <a:pt x="263" y="1154"/>
                </a:lnTo>
                <a:lnTo>
                  <a:pt x="261" y="1152"/>
                </a:lnTo>
                <a:lnTo>
                  <a:pt x="263" y="1152"/>
                </a:lnTo>
                <a:lnTo>
                  <a:pt x="261" y="1151"/>
                </a:lnTo>
                <a:lnTo>
                  <a:pt x="263" y="1151"/>
                </a:lnTo>
                <a:lnTo>
                  <a:pt x="263" y="1152"/>
                </a:lnTo>
                <a:close/>
                <a:moveTo>
                  <a:pt x="176" y="1152"/>
                </a:moveTo>
                <a:lnTo>
                  <a:pt x="176" y="1151"/>
                </a:lnTo>
                <a:lnTo>
                  <a:pt x="178" y="1151"/>
                </a:lnTo>
                <a:lnTo>
                  <a:pt x="178" y="1152"/>
                </a:lnTo>
                <a:lnTo>
                  <a:pt x="176" y="1152"/>
                </a:lnTo>
                <a:close/>
                <a:moveTo>
                  <a:pt x="763" y="1149"/>
                </a:moveTo>
                <a:lnTo>
                  <a:pt x="765" y="1149"/>
                </a:lnTo>
                <a:lnTo>
                  <a:pt x="763" y="1149"/>
                </a:lnTo>
                <a:close/>
                <a:moveTo>
                  <a:pt x="807" y="1147"/>
                </a:moveTo>
                <a:lnTo>
                  <a:pt x="807" y="1149"/>
                </a:lnTo>
                <a:lnTo>
                  <a:pt x="808" y="1149"/>
                </a:lnTo>
                <a:lnTo>
                  <a:pt x="807" y="1149"/>
                </a:lnTo>
                <a:lnTo>
                  <a:pt x="807" y="1147"/>
                </a:lnTo>
                <a:lnTo>
                  <a:pt x="805" y="1147"/>
                </a:lnTo>
                <a:lnTo>
                  <a:pt x="807" y="1147"/>
                </a:lnTo>
                <a:close/>
                <a:moveTo>
                  <a:pt x="771" y="1144"/>
                </a:moveTo>
                <a:lnTo>
                  <a:pt x="771" y="1146"/>
                </a:lnTo>
                <a:lnTo>
                  <a:pt x="771" y="1144"/>
                </a:lnTo>
                <a:lnTo>
                  <a:pt x="771" y="1146"/>
                </a:lnTo>
                <a:lnTo>
                  <a:pt x="773" y="1146"/>
                </a:lnTo>
                <a:lnTo>
                  <a:pt x="773" y="1147"/>
                </a:lnTo>
                <a:lnTo>
                  <a:pt x="773" y="1149"/>
                </a:lnTo>
                <a:lnTo>
                  <a:pt x="773" y="1151"/>
                </a:lnTo>
                <a:lnTo>
                  <a:pt x="771" y="1151"/>
                </a:lnTo>
                <a:lnTo>
                  <a:pt x="773" y="1151"/>
                </a:lnTo>
                <a:lnTo>
                  <a:pt x="773" y="1152"/>
                </a:lnTo>
                <a:lnTo>
                  <a:pt x="773" y="1151"/>
                </a:lnTo>
                <a:lnTo>
                  <a:pt x="775" y="1151"/>
                </a:lnTo>
                <a:lnTo>
                  <a:pt x="776" y="1151"/>
                </a:lnTo>
                <a:lnTo>
                  <a:pt x="778" y="1152"/>
                </a:lnTo>
                <a:lnTo>
                  <a:pt x="778" y="1154"/>
                </a:lnTo>
                <a:lnTo>
                  <a:pt x="779" y="1154"/>
                </a:lnTo>
                <a:lnTo>
                  <a:pt x="779" y="1155"/>
                </a:lnTo>
                <a:lnTo>
                  <a:pt x="781" y="1155"/>
                </a:lnTo>
                <a:lnTo>
                  <a:pt x="781" y="1154"/>
                </a:lnTo>
                <a:lnTo>
                  <a:pt x="779" y="1154"/>
                </a:lnTo>
                <a:lnTo>
                  <a:pt x="779" y="1152"/>
                </a:lnTo>
                <a:lnTo>
                  <a:pt x="779" y="1151"/>
                </a:lnTo>
                <a:lnTo>
                  <a:pt x="781" y="1151"/>
                </a:lnTo>
                <a:lnTo>
                  <a:pt x="781" y="1152"/>
                </a:lnTo>
                <a:lnTo>
                  <a:pt x="783" y="1152"/>
                </a:lnTo>
                <a:lnTo>
                  <a:pt x="783" y="1154"/>
                </a:lnTo>
                <a:lnTo>
                  <a:pt x="783" y="1155"/>
                </a:lnTo>
                <a:lnTo>
                  <a:pt x="784" y="1155"/>
                </a:lnTo>
                <a:lnTo>
                  <a:pt x="786" y="1157"/>
                </a:lnTo>
                <a:lnTo>
                  <a:pt x="786" y="1159"/>
                </a:lnTo>
                <a:lnTo>
                  <a:pt x="787" y="1159"/>
                </a:lnTo>
                <a:lnTo>
                  <a:pt x="787" y="1160"/>
                </a:lnTo>
                <a:lnTo>
                  <a:pt x="789" y="1160"/>
                </a:lnTo>
                <a:lnTo>
                  <a:pt x="791" y="1160"/>
                </a:lnTo>
                <a:lnTo>
                  <a:pt x="791" y="1162"/>
                </a:lnTo>
                <a:lnTo>
                  <a:pt x="792" y="1162"/>
                </a:lnTo>
                <a:lnTo>
                  <a:pt x="792" y="1163"/>
                </a:lnTo>
                <a:lnTo>
                  <a:pt x="794" y="1163"/>
                </a:lnTo>
                <a:lnTo>
                  <a:pt x="794" y="1162"/>
                </a:lnTo>
                <a:lnTo>
                  <a:pt x="794" y="1163"/>
                </a:lnTo>
                <a:lnTo>
                  <a:pt x="795" y="1163"/>
                </a:lnTo>
                <a:lnTo>
                  <a:pt x="795" y="1165"/>
                </a:lnTo>
                <a:lnTo>
                  <a:pt x="797" y="1165"/>
                </a:lnTo>
                <a:lnTo>
                  <a:pt x="797" y="1167"/>
                </a:lnTo>
                <a:lnTo>
                  <a:pt x="797" y="1168"/>
                </a:lnTo>
                <a:lnTo>
                  <a:pt x="799" y="1168"/>
                </a:lnTo>
                <a:lnTo>
                  <a:pt x="799" y="1170"/>
                </a:lnTo>
                <a:lnTo>
                  <a:pt x="800" y="1170"/>
                </a:lnTo>
                <a:lnTo>
                  <a:pt x="800" y="1171"/>
                </a:lnTo>
                <a:lnTo>
                  <a:pt x="800" y="1173"/>
                </a:lnTo>
                <a:lnTo>
                  <a:pt x="802" y="1173"/>
                </a:lnTo>
                <a:lnTo>
                  <a:pt x="802" y="1175"/>
                </a:lnTo>
                <a:lnTo>
                  <a:pt x="803" y="1175"/>
                </a:lnTo>
                <a:lnTo>
                  <a:pt x="803" y="1176"/>
                </a:lnTo>
                <a:lnTo>
                  <a:pt x="803" y="1178"/>
                </a:lnTo>
                <a:lnTo>
                  <a:pt x="805" y="1178"/>
                </a:lnTo>
                <a:lnTo>
                  <a:pt x="805" y="1179"/>
                </a:lnTo>
                <a:lnTo>
                  <a:pt x="807" y="1179"/>
                </a:lnTo>
                <a:lnTo>
                  <a:pt x="807" y="1181"/>
                </a:lnTo>
                <a:lnTo>
                  <a:pt x="807" y="1183"/>
                </a:lnTo>
                <a:lnTo>
                  <a:pt x="807" y="1184"/>
                </a:lnTo>
                <a:lnTo>
                  <a:pt x="807" y="1186"/>
                </a:lnTo>
                <a:lnTo>
                  <a:pt x="805" y="1186"/>
                </a:lnTo>
                <a:lnTo>
                  <a:pt x="807" y="1186"/>
                </a:lnTo>
                <a:lnTo>
                  <a:pt x="807" y="1184"/>
                </a:lnTo>
                <a:lnTo>
                  <a:pt x="808" y="1184"/>
                </a:lnTo>
                <a:lnTo>
                  <a:pt x="810" y="1184"/>
                </a:lnTo>
                <a:lnTo>
                  <a:pt x="810" y="1186"/>
                </a:lnTo>
                <a:lnTo>
                  <a:pt x="810" y="1187"/>
                </a:lnTo>
                <a:lnTo>
                  <a:pt x="811" y="1187"/>
                </a:lnTo>
                <a:lnTo>
                  <a:pt x="811" y="1189"/>
                </a:lnTo>
                <a:lnTo>
                  <a:pt x="813" y="1189"/>
                </a:lnTo>
                <a:lnTo>
                  <a:pt x="813" y="1191"/>
                </a:lnTo>
                <a:lnTo>
                  <a:pt x="815" y="1191"/>
                </a:lnTo>
                <a:lnTo>
                  <a:pt x="815" y="1192"/>
                </a:lnTo>
                <a:lnTo>
                  <a:pt x="816" y="1194"/>
                </a:lnTo>
                <a:lnTo>
                  <a:pt x="816" y="1195"/>
                </a:lnTo>
                <a:lnTo>
                  <a:pt x="816" y="1197"/>
                </a:lnTo>
                <a:lnTo>
                  <a:pt x="818" y="1197"/>
                </a:lnTo>
                <a:lnTo>
                  <a:pt x="818" y="1195"/>
                </a:lnTo>
                <a:lnTo>
                  <a:pt x="818" y="1197"/>
                </a:lnTo>
                <a:lnTo>
                  <a:pt x="819" y="1197"/>
                </a:lnTo>
                <a:lnTo>
                  <a:pt x="819" y="1199"/>
                </a:lnTo>
                <a:lnTo>
                  <a:pt x="819" y="1200"/>
                </a:lnTo>
                <a:lnTo>
                  <a:pt x="821" y="1200"/>
                </a:lnTo>
                <a:lnTo>
                  <a:pt x="821" y="1202"/>
                </a:lnTo>
                <a:lnTo>
                  <a:pt x="819" y="1202"/>
                </a:lnTo>
                <a:lnTo>
                  <a:pt x="821" y="1202"/>
                </a:lnTo>
                <a:lnTo>
                  <a:pt x="821" y="1203"/>
                </a:lnTo>
                <a:lnTo>
                  <a:pt x="821" y="1205"/>
                </a:lnTo>
                <a:lnTo>
                  <a:pt x="821" y="1207"/>
                </a:lnTo>
                <a:lnTo>
                  <a:pt x="821" y="1208"/>
                </a:lnTo>
                <a:lnTo>
                  <a:pt x="821" y="1210"/>
                </a:lnTo>
                <a:lnTo>
                  <a:pt x="821" y="1211"/>
                </a:lnTo>
                <a:lnTo>
                  <a:pt x="823" y="1211"/>
                </a:lnTo>
                <a:lnTo>
                  <a:pt x="821" y="1211"/>
                </a:lnTo>
                <a:lnTo>
                  <a:pt x="821" y="1213"/>
                </a:lnTo>
                <a:lnTo>
                  <a:pt x="823" y="1213"/>
                </a:lnTo>
                <a:lnTo>
                  <a:pt x="821" y="1213"/>
                </a:lnTo>
                <a:lnTo>
                  <a:pt x="823" y="1213"/>
                </a:lnTo>
                <a:lnTo>
                  <a:pt x="823" y="1215"/>
                </a:lnTo>
                <a:lnTo>
                  <a:pt x="823" y="1216"/>
                </a:lnTo>
                <a:lnTo>
                  <a:pt x="823" y="1218"/>
                </a:lnTo>
                <a:lnTo>
                  <a:pt x="823" y="1219"/>
                </a:lnTo>
                <a:lnTo>
                  <a:pt x="821" y="1219"/>
                </a:lnTo>
                <a:lnTo>
                  <a:pt x="819" y="1219"/>
                </a:lnTo>
                <a:lnTo>
                  <a:pt x="818" y="1219"/>
                </a:lnTo>
                <a:lnTo>
                  <a:pt x="816" y="1219"/>
                </a:lnTo>
                <a:lnTo>
                  <a:pt x="816" y="1218"/>
                </a:lnTo>
                <a:lnTo>
                  <a:pt x="816" y="1219"/>
                </a:lnTo>
                <a:lnTo>
                  <a:pt x="818" y="1221"/>
                </a:lnTo>
                <a:lnTo>
                  <a:pt x="819" y="1221"/>
                </a:lnTo>
                <a:lnTo>
                  <a:pt x="819" y="1223"/>
                </a:lnTo>
                <a:lnTo>
                  <a:pt x="821" y="1223"/>
                </a:lnTo>
                <a:lnTo>
                  <a:pt x="821" y="1224"/>
                </a:lnTo>
                <a:lnTo>
                  <a:pt x="819" y="1224"/>
                </a:lnTo>
                <a:lnTo>
                  <a:pt x="819" y="1226"/>
                </a:lnTo>
                <a:lnTo>
                  <a:pt x="818" y="1226"/>
                </a:lnTo>
                <a:lnTo>
                  <a:pt x="818" y="1224"/>
                </a:lnTo>
                <a:lnTo>
                  <a:pt x="816" y="1224"/>
                </a:lnTo>
                <a:lnTo>
                  <a:pt x="815" y="1224"/>
                </a:lnTo>
                <a:lnTo>
                  <a:pt x="815" y="1226"/>
                </a:lnTo>
                <a:lnTo>
                  <a:pt x="815" y="1227"/>
                </a:lnTo>
                <a:lnTo>
                  <a:pt x="813" y="1227"/>
                </a:lnTo>
                <a:lnTo>
                  <a:pt x="813" y="1229"/>
                </a:lnTo>
                <a:lnTo>
                  <a:pt x="811" y="1229"/>
                </a:lnTo>
                <a:lnTo>
                  <a:pt x="811" y="1231"/>
                </a:lnTo>
                <a:lnTo>
                  <a:pt x="811" y="1232"/>
                </a:lnTo>
                <a:lnTo>
                  <a:pt x="810" y="1234"/>
                </a:lnTo>
                <a:lnTo>
                  <a:pt x="810" y="1235"/>
                </a:lnTo>
                <a:lnTo>
                  <a:pt x="810" y="1237"/>
                </a:lnTo>
                <a:lnTo>
                  <a:pt x="810" y="1239"/>
                </a:lnTo>
                <a:lnTo>
                  <a:pt x="808" y="1239"/>
                </a:lnTo>
                <a:lnTo>
                  <a:pt x="808" y="1240"/>
                </a:lnTo>
                <a:lnTo>
                  <a:pt x="807" y="1240"/>
                </a:lnTo>
                <a:lnTo>
                  <a:pt x="805" y="1240"/>
                </a:lnTo>
                <a:lnTo>
                  <a:pt x="805" y="1242"/>
                </a:lnTo>
                <a:lnTo>
                  <a:pt x="805" y="1243"/>
                </a:lnTo>
                <a:lnTo>
                  <a:pt x="803" y="1243"/>
                </a:lnTo>
                <a:lnTo>
                  <a:pt x="802" y="1243"/>
                </a:lnTo>
                <a:lnTo>
                  <a:pt x="802" y="1245"/>
                </a:lnTo>
                <a:lnTo>
                  <a:pt x="802" y="1247"/>
                </a:lnTo>
                <a:lnTo>
                  <a:pt x="800" y="1247"/>
                </a:lnTo>
                <a:lnTo>
                  <a:pt x="800" y="1248"/>
                </a:lnTo>
                <a:lnTo>
                  <a:pt x="799" y="1247"/>
                </a:lnTo>
                <a:lnTo>
                  <a:pt x="799" y="1248"/>
                </a:lnTo>
                <a:lnTo>
                  <a:pt x="797" y="1248"/>
                </a:lnTo>
                <a:lnTo>
                  <a:pt x="795" y="1248"/>
                </a:lnTo>
                <a:lnTo>
                  <a:pt x="795" y="1250"/>
                </a:lnTo>
                <a:lnTo>
                  <a:pt x="794" y="1250"/>
                </a:lnTo>
                <a:lnTo>
                  <a:pt x="794" y="1251"/>
                </a:lnTo>
                <a:lnTo>
                  <a:pt x="794" y="1253"/>
                </a:lnTo>
                <a:lnTo>
                  <a:pt x="794" y="1255"/>
                </a:lnTo>
                <a:lnTo>
                  <a:pt x="794" y="1256"/>
                </a:lnTo>
                <a:lnTo>
                  <a:pt x="794" y="1258"/>
                </a:lnTo>
                <a:lnTo>
                  <a:pt x="794" y="1259"/>
                </a:lnTo>
                <a:lnTo>
                  <a:pt x="792" y="1259"/>
                </a:lnTo>
                <a:lnTo>
                  <a:pt x="792" y="1261"/>
                </a:lnTo>
                <a:lnTo>
                  <a:pt x="794" y="1261"/>
                </a:lnTo>
                <a:lnTo>
                  <a:pt x="792" y="1263"/>
                </a:lnTo>
                <a:lnTo>
                  <a:pt x="792" y="1264"/>
                </a:lnTo>
                <a:lnTo>
                  <a:pt x="791" y="1264"/>
                </a:lnTo>
                <a:lnTo>
                  <a:pt x="791" y="1266"/>
                </a:lnTo>
                <a:lnTo>
                  <a:pt x="789" y="1266"/>
                </a:lnTo>
                <a:lnTo>
                  <a:pt x="791" y="1266"/>
                </a:lnTo>
                <a:lnTo>
                  <a:pt x="791" y="1267"/>
                </a:lnTo>
                <a:lnTo>
                  <a:pt x="791" y="1266"/>
                </a:lnTo>
                <a:lnTo>
                  <a:pt x="792" y="1266"/>
                </a:lnTo>
                <a:lnTo>
                  <a:pt x="792" y="1267"/>
                </a:lnTo>
                <a:lnTo>
                  <a:pt x="794" y="1267"/>
                </a:lnTo>
                <a:lnTo>
                  <a:pt x="792" y="1267"/>
                </a:lnTo>
                <a:lnTo>
                  <a:pt x="792" y="1269"/>
                </a:lnTo>
                <a:lnTo>
                  <a:pt x="792" y="1271"/>
                </a:lnTo>
                <a:lnTo>
                  <a:pt x="792" y="1272"/>
                </a:lnTo>
                <a:lnTo>
                  <a:pt x="792" y="1271"/>
                </a:lnTo>
                <a:lnTo>
                  <a:pt x="791" y="1271"/>
                </a:lnTo>
                <a:lnTo>
                  <a:pt x="791" y="1272"/>
                </a:lnTo>
                <a:lnTo>
                  <a:pt x="792" y="1272"/>
                </a:lnTo>
                <a:lnTo>
                  <a:pt x="792" y="1274"/>
                </a:lnTo>
                <a:lnTo>
                  <a:pt x="791" y="1274"/>
                </a:lnTo>
                <a:lnTo>
                  <a:pt x="789" y="1274"/>
                </a:lnTo>
                <a:lnTo>
                  <a:pt x="787" y="1274"/>
                </a:lnTo>
                <a:lnTo>
                  <a:pt x="787" y="1272"/>
                </a:lnTo>
                <a:lnTo>
                  <a:pt x="786" y="1274"/>
                </a:lnTo>
                <a:lnTo>
                  <a:pt x="784" y="1274"/>
                </a:lnTo>
                <a:lnTo>
                  <a:pt x="784" y="1275"/>
                </a:lnTo>
                <a:lnTo>
                  <a:pt x="783" y="1275"/>
                </a:lnTo>
                <a:lnTo>
                  <a:pt x="781" y="1275"/>
                </a:lnTo>
                <a:lnTo>
                  <a:pt x="779" y="1275"/>
                </a:lnTo>
                <a:lnTo>
                  <a:pt x="779" y="1274"/>
                </a:lnTo>
                <a:lnTo>
                  <a:pt x="778" y="1274"/>
                </a:lnTo>
                <a:lnTo>
                  <a:pt x="778" y="1275"/>
                </a:lnTo>
                <a:lnTo>
                  <a:pt x="776" y="1275"/>
                </a:lnTo>
                <a:lnTo>
                  <a:pt x="776" y="1274"/>
                </a:lnTo>
                <a:lnTo>
                  <a:pt x="775" y="1274"/>
                </a:lnTo>
                <a:lnTo>
                  <a:pt x="775" y="1272"/>
                </a:lnTo>
                <a:lnTo>
                  <a:pt x="775" y="1274"/>
                </a:lnTo>
                <a:lnTo>
                  <a:pt x="773" y="1274"/>
                </a:lnTo>
                <a:lnTo>
                  <a:pt x="771" y="1274"/>
                </a:lnTo>
                <a:lnTo>
                  <a:pt x="771" y="1272"/>
                </a:lnTo>
                <a:lnTo>
                  <a:pt x="770" y="1272"/>
                </a:lnTo>
                <a:lnTo>
                  <a:pt x="770" y="1271"/>
                </a:lnTo>
                <a:lnTo>
                  <a:pt x="771" y="1271"/>
                </a:lnTo>
                <a:lnTo>
                  <a:pt x="773" y="1271"/>
                </a:lnTo>
                <a:lnTo>
                  <a:pt x="773" y="1269"/>
                </a:lnTo>
                <a:lnTo>
                  <a:pt x="771" y="1269"/>
                </a:lnTo>
                <a:lnTo>
                  <a:pt x="770" y="1269"/>
                </a:lnTo>
                <a:lnTo>
                  <a:pt x="770" y="1271"/>
                </a:lnTo>
                <a:lnTo>
                  <a:pt x="768" y="1271"/>
                </a:lnTo>
                <a:lnTo>
                  <a:pt x="768" y="1272"/>
                </a:lnTo>
                <a:lnTo>
                  <a:pt x="767" y="1272"/>
                </a:lnTo>
                <a:lnTo>
                  <a:pt x="767" y="1271"/>
                </a:lnTo>
                <a:lnTo>
                  <a:pt x="767" y="1269"/>
                </a:lnTo>
                <a:lnTo>
                  <a:pt x="765" y="1269"/>
                </a:lnTo>
                <a:lnTo>
                  <a:pt x="767" y="1269"/>
                </a:lnTo>
                <a:lnTo>
                  <a:pt x="768" y="1269"/>
                </a:lnTo>
                <a:lnTo>
                  <a:pt x="768" y="1267"/>
                </a:lnTo>
                <a:lnTo>
                  <a:pt x="767" y="1267"/>
                </a:lnTo>
                <a:lnTo>
                  <a:pt x="767" y="1266"/>
                </a:lnTo>
                <a:lnTo>
                  <a:pt x="765" y="1266"/>
                </a:lnTo>
                <a:lnTo>
                  <a:pt x="765" y="1264"/>
                </a:lnTo>
                <a:lnTo>
                  <a:pt x="763" y="1264"/>
                </a:lnTo>
                <a:lnTo>
                  <a:pt x="765" y="1264"/>
                </a:lnTo>
                <a:lnTo>
                  <a:pt x="765" y="1266"/>
                </a:lnTo>
                <a:lnTo>
                  <a:pt x="763" y="1266"/>
                </a:lnTo>
                <a:lnTo>
                  <a:pt x="762" y="1266"/>
                </a:lnTo>
                <a:lnTo>
                  <a:pt x="763" y="1267"/>
                </a:lnTo>
                <a:lnTo>
                  <a:pt x="762" y="1269"/>
                </a:lnTo>
                <a:lnTo>
                  <a:pt x="760" y="1269"/>
                </a:lnTo>
                <a:lnTo>
                  <a:pt x="759" y="1269"/>
                </a:lnTo>
                <a:lnTo>
                  <a:pt x="757" y="1269"/>
                </a:lnTo>
                <a:lnTo>
                  <a:pt x="757" y="1267"/>
                </a:lnTo>
                <a:lnTo>
                  <a:pt x="755" y="1267"/>
                </a:lnTo>
                <a:lnTo>
                  <a:pt x="755" y="1269"/>
                </a:lnTo>
                <a:lnTo>
                  <a:pt x="754" y="1269"/>
                </a:lnTo>
                <a:lnTo>
                  <a:pt x="752" y="1269"/>
                </a:lnTo>
                <a:lnTo>
                  <a:pt x="752" y="1267"/>
                </a:lnTo>
                <a:lnTo>
                  <a:pt x="751" y="1267"/>
                </a:lnTo>
                <a:lnTo>
                  <a:pt x="751" y="1269"/>
                </a:lnTo>
                <a:lnTo>
                  <a:pt x="749" y="1269"/>
                </a:lnTo>
                <a:lnTo>
                  <a:pt x="749" y="1271"/>
                </a:lnTo>
                <a:lnTo>
                  <a:pt x="749" y="1269"/>
                </a:lnTo>
                <a:lnTo>
                  <a:pt x="747" y="1269"/>
                </a:lnTo>
                <a:lnTo>
                  <a:pt x="747" y="1267"/>
                </a:lnTo>
                <a:lnTo>
                  <a:pt x="747" y="1266"/>
                </a:lnTo>
                <a:lnTo>
                  <a:pt x="749" y="1266"/>
                </a:lnTo>
                <a:lnTo>
                  <a:pt x="747" y="1266"/>
                </a:lnTo>
                <a:lnTo>
                  <a:pt x="746" y="1266"/>
                </a:lnTo>
                <a:lnTo>
                  <a:pt x="746" y="1264"/>
                </a:lnTo>
                <a:lnTo>
                  <a:pt x="744" y="1264"/>
                </a:lnTo>
                <a:lnTo>
                  <a:pt x="746" y="1264"/>
                </a:lnTo>
                <a:lnTo>
                  <a:pt x="747" y="1264"/>
                </a:lnTo>
                <a:lnTo>
                  <a:pt x="749" y="1264"/>
                </a:lnTo>
                <a:lnTo>
                  <a:pt x="751" y="1264"/>
                </a:lnTo>
                <a:lnTo>
                  <a:pt x="751" y="1266"/>
                </a:lnTo>
                <a:lnTo>
                  <a:pt x="752" y="1266"/>
                </a:lnTo>
                <a:lnTo>
                  <a:pt x="752" y="1264"/>
                </a:lnTo>
                <a:lnTo>
                  <a:pt x="751" y="1263"/>
                </a:lnTo>
                <a:lnTo>
                  <a:pt x="749" y="1263"/>
                </a:lnTo>
                <a:lnTo>
                  <a:pt x="749" y="1261"/>
                </a:lnTo>
                <a:lnTo>
                  <a:pt x="747" y="1261"/>
                </a:lnTo>
                <a:lnTo>
                  <a:pt x="747" y="1259"/>
                </a:lnTo>
                <a:lnTo>
                  <a:pt x="747" y="1258"/>
                </a:lnTo>
                <a:lnTo>
                  <a:pt x="746" y="1258"/>
                </a:lnTo>
                <a:lnTo>
                  <a:pt x="746" y="1256"/>
                </a:lnTo>
                <a:lnTo>
                  <a:pt x="746" y="1255"/>
                </a:lnTo>
                <a:lnTo>
                  <a:pt x="744" y="1255"/>
                </a:lnTo>
                <a:lnTo>
                  <a:pt x="744" y="1253"/>
                </a:lnTo>
                <a:lnTo>
                  <a:pt x="746" y="1253"/>
                </a:lnTo>
                <a:lnTo>
                  <a:pt x="746" y="1251"/>
                </a:lnTo>
                <a:lnTo>
                  <a:pt x="747" y="1251"/>
                </a:lnTo>
                <a:lnTo>
                  <a:pt x="749" y="1251"/>
                </a:lnTo>
                <a:lnTo>
                  <a:pt x="751" y="1251"/>
                </a:lnTo>
                <a:lnTo>
                  <a:pt x="749" y="1250"/>
                </a:lnTo>
                <a:lnTo>
                  <a:pt x="751" y="1250"/>
                </a:lnTo>
                <a:lnTo>
                  <a:pt x="752" y="1250"/>
                </a:lnTo>
                <a:lnTo>
                  <a:pt x="752" y="1248"/>
                </a:lnTo>
                <a:lnTo>
                  <a:pt x="754" y="1248"/>
                </a:lnTo>
                <a:lnTo>
                  <a:pt x="755" y="1248"/>
                </a:lnTo>
                <a:lnTo>
                  <a:pt x="755" y="1247"/>
                </a:lnTo>
                <a:lnTo>
                  <a:pt x="757" y="1247"/>
                </a:lnTo>
                <a:lnTo>
                  <a:pt x="757" y="1245"/>
                </a:lnTo>
                <a:lnTo>
                  <a:pt x="757" y="1243"/>
                </a:lnTo>
                <a:lnTo>
                  <a:pt x="757" y="1242"/>
                </a:lnTo>
                <a:lnTo>
                  <a:pt x="759" y="1240"/>
                </a:lnTo>
                <a:lnTo>
                  <a:pt x="759" y="1239"/>
                </a:lnTo>
                <a:lnTo>
                  <a:pt x="760" y="1239"/>
                </a:lnTo>
                <a:lnTo>
                  <a:pt x="760" y="1237"/>
                </a:lnTo>
                <a:lnTo>
                  <a:pt x="762" y="1237"/>
                </a:lnTo>
                <a:lnTo>
                  <a:pt x="762" y="1235"/>
                </a:lnTo>
                <a:lnTo>
                  <a:pt x="762" y="1234"/>
                </a:lnTo>
                <a:lnTo>
                  <a:pt x="760" y="1234"/>
                </a:lnTo>
                <a:lnTo>
                  <a:pt x="760" y="1232"/>
                </a:lnTo>
                <a:lnTo>
                  <a:pt x="762" y="1232"/>
                </a:lnTo>
                <a:lnTo>
                  <a:pt x="763" y="1231"/>
                </a:lnTo>
                <a:lnTo>
                  <a:pt x="763" y="1229"/>
                </a:lnTo>
                <a:lnTo>
                  <a:pt x="763" y="1227"/>
                </a:lnTo>
                <a:lnTo>
                  <a:pt x="763" y="1226"/>
                </a:lnTo>
                <a:lnTo>
                  <a:pt x="763" y="1224"/>
                </a:lnTo>
                <a:lnTo>
                  <a:pt x="765" y="1224"/>
                </a:lnTo>
                <a:lnTo>
                  <a:pt x="765" y="1223"/>
                </a:lnTo>
                <a:lnTo>
                  <a:pt x="765" y="1221"/>
                </a:lnTo>
                <a:lnTo>
                  <a:pt x="765" y="1219"/>
                </a:lnTo>
                <a:lnTo>
                  <a:pt x="767" y="1219"/>
                </a:lnTo>
                <a:lnTo>
                  <a:pt x="767" y="1218"/>
                </a:lnTo>
                <a:lnTo>
                  <a:pt x="767" y="1216"/>
                </a:lnTo>
                <a:lnTo>
                  <a:pt x="767" y="1215"/>
                </a:lnTo>
                <a:lnTo>
                  <a:pt x="767" y="1213"/>
                </a:lnTo>
                <a:lnTo>
                  <a:pt x="767" y="1211"/>
                </a:lnTo>
                <a:lnTo>
                  <a:pt x="768" y="1211"/>
                </a:lnTo>
                <a:lnTo>
                  <a:pt x="768" y="1210"/>
                </a:lnTo>
                <a:lnTo>
                  <a:pt x="770" y="1210"/>
                </a:lnTo>
                <a:lnTo>
                  <a:pt x="770" y="1208"/>
                </a:lnTo>
                <a:lnTo>
                  <a:pt x="771" y="1208"/>
                </a:lnTo>
                <a:lnTo>
                  <a:pt x="771" y="1207"/>
                </a:lnTo>
                <a:lnTo>
                  <a:pt x="773" y="1207"/>
                </a:lnTo>
                <a:lnTo>
                  <a:pt x="773" y="1208"/>
                </a:lnTo>
                <a:lnTo>
                  <a:pt x="775" y="1208"/>
                </a:lnTo>
                <a:lnTo>
                  <a:pt x="776" y="1208"/>
                </a:lnTo>
                <a:lnTo>
                  <a:pt x="778" y="1208"/>
                </a:lnTo>
                <a:lnTo>
                  <a:pt x="778" y="1210"/>
                </a:lnTo>
                <a:lnTo>
                  <a:pt x="779" y="1210"/>
                </a:lnTo>
                <a:lnTo>
                  <a:pt x="781" y="1210"/>
                </a:lnTo>
                <a:lnTo>
                  <a:pt x="781" y="1208"/>
                </a:lnTo>
                <a:lnTo>
                  <a:pt x="783" y="1208"/>
                </a:lnTo>
                <a:lnTo>
                  <a:pt x="783" y="1210"/>
                </a:lnTo>
                <a:lnTo>
                  <a:pt x="783" y="1211"/>
                </a:lnTo>
                <a:lnTo>
                  <a:pt x="784" y="1211"/>
                </a:lnTo>
                <a:lnTo>
                  <a:pt x="786" y="1211"/>
                </a:lnTo>
                <a:lnTo>
                  <a:pt x="786" y="1210"/>
                </a:lnTo>
                <a:lnTo>
                  <a:pt x="787" y="1210"/>
                </a:lnTo>
                <a:lnTo>
                  <a:pt x="787" y="1211"/>
                </a:lnTo>
                <a:lnTo>
                  <a:pt x="789" y="1211"/>
                </a:lnTo>
                <a:lnTo>
                  <a:pt x="791" y="1211"/>
                </a:lnTo>
                <a:lnTo>
                  <a:pt x="792" y="1211"/>
                </a:lnTo>
                <a:lnTo>
                  <a:pt x="792" y="1210"/>
                </a:lnTo>
                <a:lnTo>
                  <a:pt x="791" y="1210"/>
                </a:lnTo>
                <a:lnTo>
                  <a:pt x="789" y="1210"/>
                </a:lnTo>
                <a:lnTo>
                  <a:pt x="787" y="1210"/>
                </a:lnTo>
                <a:lnTo>
                  <a:pt x="787" y="1208"/>
                </a:lnTo>
                <a:lnTo>
                  <a:pt x="786" y="1208"/>
                </a:lnTo>
                <a:lnTo>
                  <a:pt x="786" y="1207"/>
                </a:lnTo>
                <a:lnTo>
                  <a:pt x="784" y="1207"/>
                </a:lnTo>
                <a:lnTo>
                  <a:pt x="784" y="1205"/>
                </a:lnTo>
                <a:lnTo>
                  <a:pt x="784" y="1203"/>
                </a:lnTo>
                <a:lnTo>
                  <a:pt x="784" y="1205"/>
                </a:lnTo>
                <a:lnTo>
                  <a:pt x="783" y="1205"/>
                </a:lnTo>
                <a:lnTo>
                  <a:pt x="783" y="1203"/>
                </a:lnTo>
                <a:lnTo>
                  <a:pt x="781" y="1203"/>
                </a:lnTo>
                <a:lnTo>
                  <a:pt x="781" y="1202"/>
                </a:lnTo>
                <a:lnTo>
                  <a:pt x="781" y="1203"/>
                </a:lnTo>
                <a:lnTo>
                  <a:pt x="779" y="1203"/>
                </a:lnTo>
                <a:lnTo>
                  <a:pt x="779" y="1205"/>
                </a:lnTo>
                <a:lnTo>
                  <a:pt x="778" y="1205"/>
                </a:lnTo>
                <a:lnTo>
                  <a:pt x="776" y="1205"/>
                </a:lnTo>
                <a:lnTo>
                  <a:pt x="776" y="1203"/>
                </a:lnTo>
                <a:lnTo>
                  <a:pt x="773" y="1202"/>
                </a:lnTo>
                <a:lnTo>
                  <a:pt x="771" y="1202"/>
                </a:lnTo>
                <a:lnTo>
                  <a:pt x="770" y="1202"/>
                </a:lnTo>
                <a:lnTo>
                  <a:pt x="770" y="1200"/>
                </a:lnTo>
                <a:lnTo>
                  <a:pt x="768" y="1200"/>
                </a:lnTo>
                <a:lnTo>
                  <a:pt x="768" y="1202"/>
                </a:lnTo>
                <a:lnTo>
                  <a:pt x="768" y="1200"/>
                </a:lnTo>
                <a:lnTo>
                  <a:pt x="767" y="1200"/>
                </a:lnTo>
                <a:lnTo>
                  <a:pt x="765" y="1202"/>
                </a:lnTo>
                <a:lnTo>
                  <a:pt x="765" y="1203"/>
                </a:lnTo>
                <a:lnTo>
                  <a:pt x="763" y="1203"/>
                </a:lnTo>
                <a:lnTo>
                  <a:pt x="763" y="1205"/>
                </a:lnTo>
                <a:lnTo>
                  <a:pt x="762" y="1205"/>
                </a:lnTo>
                <a:lnTo>
                  <a:pt x="762" y="1207"/>
                </a:lnTo>
                <a:lnTo>
                  <a:pt x="760" y="1208"/>
                </a:lnTo>
                <a:lnTo>
                  <a:pt x="760" y="1210"/>
                </a:lnTo>
                <a:lnTo>
                  <a:pt x="760" y="1211"/>
                </a:lnTo>
                <a:lnTo>
                  <a:pt x="760" y="1213"/>
                </a:lnTo>
                <a:lnTo>
                  <a:pt x="760" y="1215"/>
                </a:lnTo>
                <a:lnTo>
                  <a:pt x="759" y="1215"/>
                </a:lnTo>
                <a:lnTo>
                  <a:pt x="759" y="1216"/>
                </a:lnTo>
                <a:lnTo>
                  <a:pt x="759" y="1218"/>
                </a:lnTo>
                <a:lnTo>
                  <a:pt x="760" y="1218"/>
                </a:lnTo>
                <a:lnTo>
                  <a:pt x="760" y="1219"/>
                </a:lnTo>
                <a:lnTo>
                  <a:pt x="760" y="1221"/>
                </a:lnTo>
                <a:lnTo>
                  <a:pt x="760" y="1223"/>
                </a:lnTo>
                <a:lnTo>
                  <a:pt x="760" y="1224"/>
                </a:lnTo>
                <a:lnTo>
                  <a:pt x="760" y="1226"/>
                </a:lnTo>
                <a:lnTo>
                  <a:pt x="760" y="1227"/>
                </a:lnTo>
                <a:lnTo>
                  <a:pt x="760" y="1229"/>
                </a:lnTo>
                <a:lnTo>
                  <a:pt x="760" y="1231"/>
                </a:lnTo>
                <a:lnTo>
                  <a:pt x="759" y="1231"/>
                </a:lnTo>
                <a:lnTo>
                  <a:pt x="759" y="1232"/>
                </a:lnTo>
                <a:lnTo>
                  <a:pt x="759" y="1234"/>
                </a:lnTo>
                <a:lnTo>
                  <a:pt x="759" y="1235"/>
                </a:lnTo>
                <a:lnTo>
                  <a:pt x="759" y="1237"/>
                </a:lnTo>
                <a:lnTo>
                  <a:pt x="759" y="1239"/>
                </a:lnTo>
                <a:lnTo>
                  <a:pt x="757" y="1239"/>
                </a:lnTo>
                <a:lnTo>
                  <a:pt x="757" y="1240"/>
                </a:lnTo>
                <a:lnTo>
                  <a:pt x="757" y="1242"/>
                </a:lnTo>
                <a:lnTo>
                  <a:pt x="757" y="1243"/>
                </a:lnTo>
                <a:lnTo>
                  <a:pt x="755" y="1243"/>
                </a:lnTo>
                <a:lnTo>
                  <a:pt x="755" y="1245"/>
                </a:lnTo>
                <a:lnTo>
                  <a:pt x="754" y="1245"/>
                </a:lnTo>
                <a:lnTo>
                  <a:pt x="754" y="1247"/>
                </a:lnTo>
                <a:lnTo>
                  <a:pt x="752" y="1247"/>
                </a:lnTo>
                <a:lnTo>
                  <a:pt x="752" y="1248"/>
                </a:lnTo>
                <a:lnTo>
                  <a:pt x="751" y="1248"/>
                </a:lnTo>
                <a:lnTo>
                  <a:pt x="749" y="1248"/>
                </a:lnTo>
                <a:lnTo>
                  <a:pt x="747" y="1247"/>
                </a:lnTo>
                <a:lnTo>
                  <a:pt x="746" y="1247"/>
                </a:lnTo>
                <a:lnTo>
                  <a:pt x="746" y="1245"/>
                </a:lnTo>
                <a:lnTo>
                  <a:pt x="747" y="1245"/>
                </a:lnTo>
                <a:lnTo>
                  <a:pt x="746" y="1243"/>
                </a:lnTo>
                <a:lnTo>
                  <a:pt x="746" y="1242"/>
                </a:lnTo>
                <a:lnTo>
                  <a:pt x="746" y="1243"/>
                </a:lnTo>
                <a:lnTo>
                  <a:pt x="744" y="1243"/>
                </a:lnTo>
                <a:lnTo>
                  <a:pt x="743" y="1243"/>
                </a:lnTo>
                <a:lnTo>
                  <a:pt x="743" y="1242"/>
                </a:lnTo>
                <a:lnTo>
                  <a:pt x="741" y="1242"/>
                </a:lnTo>
                <a:lnTo>
                  <a:pt x="739" y="1242"/>
                </a:lnTo>
                <a:lnTo>
                  <a:pt x="739" y="1240"/>
                </a:lnTo>
                <a:lnTo>
                  <a:pt x="738" y="1240"/>
                </a:lnTo>
                <a:lnTo>
                  <a:pt x="736" y="1240"/>
                </a:lnTo>
                <a:lnTo>
                  <a:pt x="735" y="1240"/>
                </a:lnTo>
                <a:lnTo>
                  <a:pt x="735" y="1242"/>
                </a:lnTo>
                <a:lnTo>
                  <a:pt x="733" y="1242"/>
                </a:lnTo>
                <a:lnTo>
                  <a:pt x="733" y="1240"/>
                </a:lnTo>
                <a:lnTo>
                  <a:pt x="731" y="1240"/>
                </a:lnTo>
                <a:lnTo>
                  <a:pt x="733" y="1240"/>
                </a:lnTo>
                <a:lnTo>
                  <a:pt x="731" y="1239"/>
                </a:lnTo>
                <a:lnTo>
                  <a:pt x="730" y="1239"/>
                </a:lnTo>
                <a:lnTo>
                  <a:pt x="730" y="1237"/>
                </a:lnTo>
                <a:lnTo>
                  <a:pt x="730" y="1235"/>
                </a:lnTo>
                <a:lnTo>
                  <a:pt x="728" y="1235"/>
                </a:lnTo>
                <a:lnTo>
                  <a:pt x="728" y="1234"/>
                </a:lnTo>
                <a:lnTo>
                  <a:pt x="727" y="1234"/>
                </a:lnTo>
                <a:lnTo>
                  <a:pt x="727" y="1232"/>
                </a:lnTo>
                <a:lnTo>
                  <a:pt x="727" y="1231"/>
                </a:lnTo>
                <a:lnTo>
                  <a:pt x="725" y="1231"/>
                </a:lnTo>
                <a:lnTo>
                  <a:pt x="725" y="1229"/>
                </a:lnTo>
                <a:lnTo>
                  <a:pt x="725" y="1227"/>
                </a:lnTo>
                <a:lnTo>
                  <a:pt x="727" y="1227"/>
                </a:lnTo>
                <a:lnTo>
                  <a:pt x="725" y="1226"/>
                </a:lnTo>
                <a:lnTo>
                  <a:pt x="723" y="1226"/>
                </a:lnTo>
                <a:lnTo>
                  <a:pt x="723" y="1224"/>
                </a:lnTo>
                <a:lnTo>
                  <a:pt x="722" y="1224"/>
                </a:lnTo>
                <a:lnTo>
                  <a:pt x="722" y="1223"/>
                </a:lnTo>
                <a:lnTo>
                  <a:pt x="720" y="1223"/>
                </a:lnTo>
                <a:lnTo>
                  <a:pt x="719" y="1223"/>
                </a:lnTo>
                <a:lnTo>
                  <a:pt x="719" y="1221"/>
                </a:lnTo>
                <a:lnTo>
                  <a:pt x="719" y="1219"/>
                </a:lnTo>
                <a:lnTo>
                  <a:pt x="719" y="1218"/>
                </a:lnTo>
                <a:lnTo>
                  <a:pt x="717" y="1218"/>
                </a:lnTo>
                <a:lnTo>
                  <a:pt x="717" y="1216"/>
                </a:lnTo>
                <a:lnTo>
                  <a:pt x="715" y="1216"/>
                </a:lnTo>
                <a:lnTo>
                  <a:pt x="714" y="1216"/>
                </a:lnTo>
                <a:lnTo>
                  <a:pt x="714" y="1215"/>
                </a:lnTo>
                <a:lnTo>
                  <a:pt x="712" y="1215"/>
                </a:lnTo>
                <a:lnTo>
                  <a:pt x="712" y="1213"/>
                </a:lnTo>
                <a:lnTo>
                  <a:pt x="711" y="1213"/>
                </a:lnTo>
                <a:lnTo>
                  <a:pt x="709" y="1213"/>
                </a:lnTo>
                <a:lnTo>
                  <a:pt x="709" y="1211"/>
                </a:lnTo>
                <a:lnTo>
                  <a:pt x="707" y="1213"/>
                </a:lnTo>
                <a:lnTo>
                  <a:pt x="709" y="1213"/>
                </a:lnTo>
                <a:lnTo>
                  <a:pt x="709" y="1215"/>
                </a:lnTo>
                <a:lnTo>
                  <a:pt x="711" y="1215"/>
                </a:lnTo>
                <a:lnTo>
                  <a:pt x="711" y="1216"/>
                </a:lnTo>
                <a:lnTo>
                  <a:pt x="712" y="1216"/>
                </a:lnTo>
                <a:lnTo>
                  <a:pt x="712" y="1218"/>
                </a:lnTo>
                <a:lnTo>
                  <a:pt x="712" y="1219"/>
                </a:lnTo>
                <a:lnTo>
                  <a:pt x="712" y="1221"/>
                </a:lnTo>
                <a:lnTo>
                  <a:pt x="711" y="1221"/>
                </a:lnTo>
                <a:lnTo>
                  <a:pt x="711" y="1223"/>
                </a:lnTo>
                <a:lnTo>
                  <a:pt x="709" y="1223"/>
                </a:lnTo>
                <a:lnTo>
                  <a:pt x="707" y="1223"/>
                </a:lnTo>
                <a:lnTo>
                  <a:pt x="707" y="1224"/>
                </a:lnTo>
                <a:lnTo>
                  <a:pt x="706" y="1224"/>
                </a:lnTo>
                <a:lnTo>
                  <a:pt x="704" y="1224"/>
                </a:lnTo>
                <a:lnTo>
                  <a:pt x="704" y="1223"/>
                </a:lnTo>
                <a:lnTo>
                  <a:pt x="703" y="1223"/>
                </a:lnTo>
                <a:lnTo>
                  <a:pt x="704" y="1223"/>
                </a:lnTo>
                <a:lnTo>
                  <a:pt x="703" y="1223"/>
                </a:lnTo>
                <a:lnTo>
                  <a:pt x="701" y="1223"/>
                </a:lnTo>
                <a:lnTo>
                  <a:pt x="701" y="1221"/>
                </a:lnTo>
                <a:lnTo>
                  <a:pt x="701" y="1219"/>
                </a:lnTo>
                <a:lnTo>
                  <a:pt x="701" y="1218"/>
                </a:lnTo>
                <a:lnTo>
                  <a:pt x="703" y="1218"/>
                </a:lnTo>
                <a:lnTo>
                  <a:pt x="703" y="1216"/>
                </a:lnTo>
                <a:lnTo>
                  <a:pt x="703" y="1215"/>
                </a:lnTo>
                <a:lnTo>
                  <a:pt x="701" y="1213"/>
                </a:lnTo>
                <a:lnTo>
                  <a:pt x="701" y="1215"/>
                </a:lnTo>
                <a:lnTo>
                  <a:pt x="701" y="1216"/>
                </a:lnTo>
                <a:lnTo>
                  <a:pt x="701" y="1218"/>
                </a:lnTo>
                <a:lnTo>
                  <a:pt x="699" y="1218"/>
                </a:lnTo>
                <a:lnTo>
                  <a:pt x="698" y="1218"/>
                </a:lnTo>
                <a:lnTo>
                  <a:pt x="698" y="1219"/>
                </a:lnTo>
                <a:lnTo>
                  <a:pt x="696" y="1219"/>
                </a:lnTo>
                <a:lnTo>
                  <a:pt x="696" y="1221"/>
                </a:lnTo>
                <a:lnTo>
                  <a:pt x="698" y="1221"/>
                </a:lnTo>
                <a:lnTo>
                  <a:pt x="698" y="1223"/>
                </a:lnTo>
                <a:lnTo>
                  <a:pt x="699" y="1223"/>
                </a:lnTo>
                <a:lnTo>
                  <a:pt x="699" y="1224"/>
                </a:lnTo>
                <a:lnTo>
                  <a:pt x="698" y="1226"/>
                </a:lnTo>
                <a:lnTo>
                  <a:pt x="698" y="1227"/>
                </a:lnTo>
                <a:lnTo>
                  <a:pt x="696" y="1227"/>
                </a:lnTo>
                <a:lnTo>
                  <a:pt x="696" y="1229"/>
                </a:lnTo>
                <a:lnTo>
                  <a:pt x="698" y="1229"/>
                </a:lnTo>
                <a:lnTo>
                  <a:pt x="698" y="1231"/>
                </a:lnTo>
                <a:lnTo>
                  <a:pt x="698" y="1232"/>
                </a:lnTo>
                <a:lnTo>
                  <a:pt x="696" y="1232"/>
                </a:lnTo>
                <a:lnTo>
                  <a:pt x="696" y="1234"/>
                </a:lnTo>
                <a:lnTo>
                  <a:pt x="696" y="1232"/>
                </a:lnTo>
                <a:lnTo>
                  <a:pt x="696" y="1234"/>
                </a:lnTo>
                <a:lnTo>
                  <a:pt x="696" y="1232"/>
                </a:lnTo>
                <a:lnTo>
                  <a:pt x="695" y="1232"/>
                </a:lnTo>
                <a:lnTo>
                  <a:pt x="693" y="1232"/>
                </a:lnTo>
                <a:lnTo>
                  <a:pt x="693" y="1234"/>
                </a:lnTo>
                <a:lnTo>
                  <a:pt x="693" y="1235"/>
                </a:lnTo>
                <a:lnTo>
                  <a:pt x="693" y="1237"/>
                </a:lnTo>
                <a:lnTo>
                  <a:pt x="695" y="1237"/>
                </a:lnTo>
                <a:lnTo>
                  <a:pt x="693" y="1239"/>
                </a:lnTo>
                <a:lnTo>
                  <a:pt x="693" y="1240"/>
                </a:lnTo>
                <a:lnTo>
                  <a:pt x="693" y="1242"/>
                </a:lnTo>
                <a:lnTo>
                  <a:pt x="693" y="1243"/>
                </a:lnTo>
                <a:lnTo>
                  <a:pt x="695" y="1245"/>
                </a:lnTo>
                <a:lnTo>
                  <a:pt x="696" y="1245"/>
                </a:lnTo>
                <a:lnTo>
                  <a:pt x="696" y="1247"/>
                </a:lnTo>
                <a:lnTo>
                  <a:pt x="698" y="1247"/>
                </a:lnTo>
                <a:lnTo>
                  <a:pt x="699" y="1247"/>
                </a:lnTo>
                <a:lnTo>
                  <a:pt x="699" y="1248"/>
                </a:lnTo>
                <a:lnTo>
                  <a:pt x="701" y="1248"/>
                </a:lnTo>
                <a:lnTo>
                  <a:pt x="703" y="1248"/>
                </a:lnTo>
                <a:lnTo>
                  <a:pt x="703" y="1250"/>
                </a:lnTo>
                <a:lnTo>
                  <a:pt x="704" y="1250"/>
                </a:lnTo>
                <a:lnTo>
                  <a:pt x="706" y="1250"/>
                </a:lnTo>
                <a:lnTo>
                  <a:pt x="706" y="1251"/>
                </a:lnTo>
                <a:lnTo>
                  <a:pt x="707" y="1251"/>
                </a:lnTo>
                <a:lnTo>
                  <a:pt x="707" y="1253"/>
                </a:lnTo>
                <a:lnTo>
                  <a:pt x="709" y="1253"/>
                </a:lnTo>
                <a:lnTo>
                  <a:pt x="711" y="1255"/>
                </a:lnTo>
                <a:lnTo>
                  <a:pt x="712" y="1255"/>
                </a:lnTo>
                <a:lnTo>
                  <a:pt x="712" y="1256"/>
                </a:lnTo>
                <a:lnTo>
                  <a:pt x="714" y="1256"/>
                </a:lnTo>
                <a:lnTo>
                  <a:pt x="715" y="1256"/>
                </a:lnTo>
                <a:lnTo>
                  <a:pt x="715" y="1258"/>
                </a:lnTo>
                <a:lnTo>
                  <a:pt x="717" y="1258"/>
                </a:lnTo>
                <a:lnTo>
                  <a:pt x="717" y="1259"/>
                </a:lnTo>
                <a:lnTo>
                  <a:pt x="717" y="1261"/>
                </a:lnTo>
                <a:lnTo>
                  <a:pt x="717" y="1263"/>
                </a:lnTo>
                <a:lnTo>
                  <a:pt x="715" y="1263"/>
                </a:lnTo>
                <a:lnTo>
                  <a:pt x="714" y="1263"/>
                </a:lnTo>
                <a:lnTo>
                  <a:pt x="715" y="1264"/>
                </a:lnTo>
                <a:lnTo>
                  <a:pt x="717" y="1266"/>
                </a:lnTo>
                <a:lnTo>
                  <a:pt x="715" y="1266"/>
                </a:lnTo>
                <a:lnTo>
                  <a:pt x="714" y="1266"/>
                </a:lnTo>
                <a:lnTo>
                  <a:pt x="714" y="1267"/>
                </a:lnTo>
                <a:lnTo>
                  <a:pt x="714" y="1266"/>
                </a:lnTo>
                <a:lnTo>
                  <a:pt x="712" y="1266"/>
                </a:lnTo>
                <a:lnTo>
                  <a:pt x="711" y="1266"/>
                </a:lnTo>
                <a:lnTo>
                  <a:pt x="709" y="1266"/>
                </a:lnTo>
                <a:lnTo>
                  <a:pt x="709" y="1267"/>
                </a:lnTo>
                <a:lnTo>
                  <a:pt x="711" y="1267"/>
                </a:lnTo>
                <a:lnTo>
                  <a:pt x="711" y="1269"/>
                </a:lnTo>
                <a:lnTo>
                  <a:pt x="709" y="1269"/>
                </a:lnTo>
                <a:lnTo>
                  <a:pt x="709" y="1271"/>
                </a:lnTo>
                <a:lnTo>
                  <a:pt x="707" y="1271"/>
                </a:lnTo>
                <a:lnTo>
                  <a:pt x="706" y="1271"/>
                </a:lnTo>
                <a:lnTo>
                  <a:pt x="704" y="1269"/>
                </a:lnTo>
                <a:lnTo>
                  <a:pt x="704" y="1271"/>
                </a:lnTo>
                <a:lnTo>
                  <a:pt x="704" y="1269"/>
                </a:lnTo>
                <a:lnTo>
                  <a:pt x="704" y="1267"/>
                </a:lnTo>
                <a:lnTo>
                  <a:pt x="704" y="1266"/>
                </a:lnTo>
                <a:lnTo>
                  <a:pt x="703" y="1266"/>
                </a:lnTo>
                <a:lnTo>
                  <a:pt x="701" y="1266"/>
                </a:lnTo>
                <a:lnTo>
                  <a:pt x="699" y="1266"/>
                </a:lnTo>
                <a:lnTo>
                  <a:pt x="699" y="1267"/>
                </a:lnTo>
                <a:lnTo>
                  <a:pt x="699" y="1266"/>
                </a:lnTo>
                <a:lnTo>
                  <a:pt x="698" y="1266"/>
                </a:lnTo>
                <a:lnTo>
                  <a:pt x="698" y="1267"/>
                </a:lnTo>
                <a:lnTo>
                  <a:pt x="696" y="1267"/>
                </a:lnTo>
                <a:lnTo>
                  <a:pt x="695" y="1267"/>
                </a:lnTo>
                <a:lnTo>
                  <a:pt x="695" y="1266"/>
                </a:lnTo>
                <a:lnTo>
                  <a:pt x="695" y="1264"/>
                </a:lnTo>
                <a:lnTo>
                  <a:pt x="695" y="1266"/>
                </a:lnTo>
                <a:lnTo>
                  <a:pt x="693" y="1266"/>
                </a:lnTo>
                <a:lnTo>
                  <a:pt x="691" y="1266"/>
                </a:lnTo>
                <a:lnTo>
                  <a:pt x="691" y="1264"/>
                </a:lnTo>
                <a:lnTo>
                  <a:pt x="691" y="1263"/>
                </a:lnTo>
                <a:lnTo>
                  <a:pt x="693" y="1263"/>
                </a:lnTo>
                <a:lnTo>
                  <a:pt x="691" y="1263"/>
                </a:lnTo>
                <a:lnTo>
                  <a:pt x="691" y="1261"/>
                </a:lnTo>
                <a:lnTo>
                  <a:pt x="691" y="1259"/>
                </a:lnTo>
                <a:lnTo>
                  <a:pt x="690" y="1259"/>
                </a:lnTo>
                <a:lnTo>
                  <a:pt x="690" y="1258"/>
                </a:lnTo>
                <a:lnTo>
                  <a:pt x="688" y="1258"/>
                </a:lnTo>
                <a:lnTo>
                  <a:pt x="688" y="1256"/>
                </a:lnTo>
                <a:lnTo>
                  <a:pt x="687" y="1256"/>
                </a:lnTo>
                <a:lnTo>
                  <a:pt x="687" y="1255"/>
                </a:lnTo>
                <a:lnTo>
                  <a:pt x="687" y="1253"/>
                </a:lnTo>
                <a:lnTo>
                  <a:pt x="688" y="1253"/>
                </a:lnTo>
                <a:lnTo>
                  <a:pt x="688" y="1251"/>
                </a:lnTo>
                <a:lnTo>
                  <a:pt x="688" y="1250"/>
                </a:lnTo>
                <a:lnTo>
                  <a:pt x="690" y="1250"/>
                </a:lnTo>
                <a:lnTo>
                  <a:pt x="690" y="1248"/>
                </a:lnTo>
                <a:lnTo>
                  <a:pt x="688" y="1248"/>
                </a:lnTo>
                <a:lnTo>
                  <a:pt x="688" y="1247"/>
                </a:lnTo>
                <a:lnTo>
                  <a:pt x="690" y="1247"/>
                </a:lnTo>
                <a:lnTo>
                  <a:pt x="690" y="1245"/>
                </a:lnTo>
                <a:lnTo>
                  <a:pt x="690" y="1243"/>
                </a:lnTo>
                <a:lnTo>
                  <a:pt x="690" y="1242"/>
                </a:lnTo>
                <a:lnTo>
                  <a:pt x="690" y="1240"/>
                </a:lnTo>
                <a:lnTo>
                  <a:pt x="688" y="1240"/>
                </a:lnTo>
                <a:lnTo>
                  <a:pt x="688" y="1239"/>
                </a:lnTo>
                <a:lnTo>
                  <a:pt x="687" y="1239"/>
                </a:lnTo>
                <a:lnTo>
                  <a:pt x="687" y="1237"/>
                </a:lnTo>
                <a:lnTo>
                  <a:pt x="685" y="1237"/>
                </a:lnTo>
                <a:lnTo>
                  <a:pt x="683" y="1237"/>
                </a:lnTo>
                <a:lnTo>
                  <a:pt x="683" y="1235"/>
                </a:lnTo>
                <a:lnTo>
                  <a:pt x="683" y="1234"/>
                </a:lnTo>
                <a:lnTo>
                  <a:pt x="685" y="1234"/>
                </a:lnTo>
                <a:lnTo>
                  <a:pt x="685" y="1232"/>
                </a:lnTo>
                <a:lnTo>
                  <a:pt x="685" y="1231"/>
                </a:lnTo>
                <a:lnTo>
                  <a:pt x="685" y="1229"/>
                </a:lnTo>
                <a:lnTo>
                  <a:pt x="687" y="1229"/>
                </a:lnTo>
                <a:lnTo>
                  <a:pt x="687" y="1227"/>
                </a:lnTo>
                <a:lnTo>
                  <a:pt x="687" y="1226"/>
                </a:lnTo>
                <a:lnTo>
                  <a:pt x="687" y="1224"/>
                </a:lnTo>
                <a:lnTo>
                  <a:pt x="685" y="1224"/>
                </a:lnTo>
                <a:lnTo>
                  <a:pt x="687" y="1224"/>
                </a:lnTo>
                <a:lnTo>
                  <a:pt x="687" y="1223"/>
                </a:lnTo>
                <a:lnTo>
                  <a:pt x="687" y="1221"/>
                </a:lnTo>
                <a:lnTo>
                  <a:pt x="688" y="1221"/>
                </a:lnTo>
                <a:lnTo>
                  <a:pt x="688" y="1219"/>
                </a:lnTo>
                <a:lnTo>
                  <a:pt x="690" y="1219"/>
                </a:lnTo>
                <a:lnTo>
                  <a:pt x="691" y="1219"/>
                </a:lnTo>
                <a:lnTo>
                  <a:pt x="691" y="1218"/>
                </a:lnTo>
                <a:lnTo>
                  <a:pt x="693" y="1218"/>
                </a:lnTo>
                <a:lnTo>
                  <a:pt x="693" y="1216"/>
                </a:lnTo>
                <a:lnTo>
                  <a:pt x="695" y="1216"/>
                </a:lnTo>
                <a:lnTo>
                  <a:pt x="695" y="1215"/>
                </a:lnTo>
                <a:lnTo>
                  <a:pt x="696" y="1215"/>
                </a:lnTo>
                <a:lnTo>
                  <a:pt x="696" y="1213"/>
                </a:lnTo>
                <a:lnTo>
                  <a:pt x="698" y="1211"/>
                </a:lnTo>
                <a:lnTo>
                  <a:pt x="698" y="1210"/>
                </a:lnTo>
                <a:lnTo>
                  <a:pt x="699" y="1210"/>
                </a:lnTo>
                <a:lnTo>
                  <a:pt x="699" y="1208"/>
                </a:lnTo>
                <a:lnTo>
                  <a:pt x="699" y="1207"/>
                </a:lnTo>
                <a:lnTo>
                  <a:pt x="701" y="1207"/>
                </a:lnTo>
                <a:lnTo>
                  <a:pt x="701" y="1205"/>
                </a:lnTo>
                <a:lnTo>
                  <a:pt x="701" y="1203"/>
                </a:lnTo>
                <a:lnTo>
                  <a:pt x="701" y="1202"/>
                </a:lnTo>
                <a:lnTo>
                  <a:pt x="703" y="1202"/>
                </a:lnTo>
                <a:lnTo>
                  <a:pt x="703" y="1200"/>
                </a:lnTo>
                <a:lnTo>
                  <a:pt x="703" y="1199"/>
                </a:lnTo>
                <a:lnTo>
                  <a:pt x="703" y="1197"/>
                </a:lnTo>
                <a:lnTo>
                  <a:pt x="703" y="1195"/>
                </a:lnTo>
                <a:lnTo>
                  <a:pt x="703" y="1194"/>
                </a:lnTo>
                <a:lnTo>
                  <a:pt x="701" y="1194"/>
                </a:lnTo>
                <a:lnTo>
                  <a:pt x="701" y="1192"/>
                </a:lnTo>
                <a:lnTo>
                  <a:pt x="703" y="1192"/>
                </a:lnTo>
                <a:lnTo>
                  <a:pt x="703" y="1191"/>
                </a:lnTo>
                <a:lnTo>
                  <a:pt x="704" y="1191"/>
                </a:lnTo>
                <a:lnTo>
                  <a:pt x="704" y="1192"/>
                </a:lnTo>
                <a:lnTo>
                  <a:pt x="703" y="1192"/>
                </a:lnTo>
                <a:lnTo>
                  <a:pt x="704" y="1192"/>
                </a:lnTo>
                <a:lnTo>
                  <a:pt x="706" y="1192"/>
                </a:lnTo>
                <a:lnTo>
                  <a:pt x="706" y="1194"/>
                </a:lnTo>
                <a:lnTo>
                  <a:pt x="706" y="1195"/>
                </a:lnTo>
                <a:lnTo>
                  <a:pt x="706" y="1194"/>
                </a:lnTo>
                <a:lnTo>
                  <a:pt x="706" y="1192"/>
                </a:lnTo>
                <a:lnTo>
                  <a:pt x="707" y="1192"/>
                </a:lnTo>
                <a:lnTo>
                  <a:pt x="706" y="1192"/>
                </a:lnTo>
                <a:lnTo>
                  <a:pt x="707" y="1192"/>
                </a:lnTo>
                <a:lnTo>
                  <a:pt x="707" y="1194"/>
                </a:lnTo>
                <a:lnTo>
                  <a:pt x="706" y="1194"/>
                </a:lnTo>
                <a:lnTo>
                  <a:pt x="707" y="1194"/>
                </a:lnTo>
                <a:lnTo>
                  <a:pt x="707" y="1195"/>
                </a:lnTo>
                <a:lnTo>
                  <a:pt x="706" y="1195"/>
                </a:lnTo>
                <a:lnTo>
                  <a:pt x="704" y="1194"/>
                </a:lnTo>
                <a:lnTo>
                  <a:pt x="703" y="1194"/>
                </a:lnTo>
                <a:lnTo>
                  <a:pt x="703" y="1195"/>
                </a:lnTo>
                <a:lnTo>
                  <a:pt x="704" y="1195"/>
                </a:lnTo>
                <a:lnTo>
                  <a:pt x="704" y="1197"/>
                </a:lnTo>
                <a:lnTo>
                  <a:pt x="706" y="1197"/>
                </a:lnTo>
                <a:lnTo>
                  <a:pt x="707" y="1197"/>
                </a:lnTo>
                <a:lnTo>
                  <a:pt x="707" y="1199"/>
                </a:lnTo>
                <a:lnTo>
                  <a:pt x="707" y="1200"/>
                </a:lnTo>
                <a:lnTo>
                  <a:pt x="707" y="1202"/>
                </a:lnTo>
                <a:lnTo>
                  <a:pt x="709" y="1202"/>
                </a:lnTo>
                <a:lnTo>
                  <a:pt x="709" y="1203"/>
                </a:lnTo>
                <a:lnTo>
                  <a:pt x="707" y="1203"/>
                </a:lnTo>
                <a:lnTo>
                  <a:pt x="707" y="1205"/>
                </a:lnTo>
                <a:lnTo>
                  <a:pt x="707" y="1207"/>
                </a:lnTo>
                <a:lnTo>
                  <a:pt x="709" y="1207"/>
                </a:lnTo>
                <a:lnTo>
                  <a:pt x="709" y="1205"/>
                </a:lnTo>
                <a:lnTo>
                  <a:pt x="711" y="1203"/>
                </a:lnTo>
                <a:lnTo>
                  <a:pt x="711" y="1202"/>
                </a:lnTo>
                <a:lnTo>
                  <a:pt x="711" y="1200"/>
                </a:lnTo>
                <a:lnTo>
                  <a:pt x="712" y="1200"/>
                </a:lnTo>
                <a:lnTo>
                  <a:pt x="712" y="1199"/>
                </a:lnTo>
                <a:lnTo>
                  <a:pt x="712" y="1197"/>
                </a:lnTo>
                <a:lnTo>
                  <a:pt x="712" y="1195"/>
                </a:lnTo>
                <a:lnTo>
                  <a:pt x="711" y="1195"/>
                </a:lnTo>
                <a:lnTo>
                  <a:pt x="711" y="1197"/>
                </a:lnTo>
                <a:lnTo>
                  <a:pt x="709" y="1197"/>
                </a:lnTo>
                <a:lnTo>
                  <a:pt x="707" y="1195"/>
                </a:lnTo>
                <a:lnTo>
                  <a:pt x="707" y="1194"/>
                </a:lnTo>
                <a:lnTo>
                  <a:pt x="709" y="1194"/>
                </a:lnTo>
                <a:lnTo>
                  <a:pt x="709" y="1195"/>
                </a:lnTo>
                <a:lnTo>
                  <a:pt x="711" y="1197"/>
                </a:lnTo>
                <a:lnTo>
                  <a:pt x="711" y="1195"/>
                </a:lnTo>
                <a:lnTo>
                  <a:pt x="711" y="1194"/>
                </a:lnTo>
                <a:lnTo>
                  <a:pt x="709" y="1194"/>
                </a:lnTo>
                <a:lnTo>
                  <a:pt x="709" y="1192"/>
                </a:lnTo>
                <a:lnTo>
                  <a:pt x="709" y="1191"/>
                </a:lnTo>
                <a:lnTo>
                  <a:pt x="709" y="1189"/>
                </a:lnTo>
                <a:lnTo>
                  <a:pt x="711" y="1189"/>
                </a:lnTo>
                <a:lnTo>
                  <a:pt x="711" y="1187"/>
                </a:lnTo>
                <a:lnTo>
                  <a:pt x="712" y="1187"/>
                </a:lnTo>
                <a:lnTo>
                  <a:pt x="711" y="1189"/>
                </a:lnTo>
                <a:lnTo>
                  <a:pt x="711" y="1191"/>
                </a:lnTo>
                <a:lnTo>
                  <a:pt x="712" y="1191"/>
                </a:lnTo>
                <a:lnTo>
                  <a:pt x="712" y="1192"/>
                </a:lnTo>
                <a:lnTo>
                  <a:pt x="711" y="1192"/>
                </a:lnTo>
                <a:lnTo>
                  <a:pt x="712" y="1192"/>
                </a:lnTo>
                <a:lnTo>
                  <a:pt x="712" y="1194"/>
                </a:lnTo>
                <a:lnTo>
                  <a:pt x="712" y="1192"/>
                </a:lnTo>
                <a:lnTo>
                  <a:pt x="712" y="1191"/>
                </a:lnTo>
                <a:lnTo>
                  <a:pt x="712" y="1189"/>
                </a:lnTo>
                <a:lnTo>
                  <a:pt x="714" y="1189"/>
                </a:lnTo>
                <a:lnTo>
                  <a:pt x="714" y="1187"/>
                </a:lnTo>
                <a:lnTo>
                  <a:pt x="715" y="1187"/>
                </a:lnTo>
                <a:lnTo>
                  <a:pt x="714" y="1186"/>
                </a:lnTo>
                <a:lnTo>
                  <a:pt x="715" y="1186"/>
                </a:lnTo>
                <a:lnTo>
                  <a:pt x="717" y="1186"/>
                </a:lnTo>
                <a:lnTo>
                  <a:pt x="717" y="1184"/>
                </a:lnTo>
                <a:lnTo>
                  <a:pt x="717" y="1186"/>
                </a:lnTo>
                <a:lnTo>
                  <a:pt x="717" y="1184"/>
                </a:lnTo>
                <a:lnTo>
                  <a:pt x="719" y="1184"/>
                </a:lnTo>
                <a:lnTo>
                  <a:pt x="717" y="1184"/>
                </a:lnTo>
                <a:lnTo>
                  <a:pt x="717" y="1183"/>
                </a:lnTo>
                <a:lnTo>
                  <a:pt x="719" y="1183"/>
                </a:lnTo>
                <a:lnTo>
                  <a:pt x="719" y="1181"/>
                </a:lnTo>
                <a:lnTo>
                  <a:pt x="720" y="1181"/>
                </a:lnTo>
                <a:lnTo>
                  <a:pt x="720" y="1179"/>
                </a:lnTo>
                <a:lnTo>
                  <a:pt x="720" y="1178"/>
                </a:lnTo>
                <a:lnTo>
                  <a:pt x="722" y="1178"/>
                </a:lnTo>
                <a:lnTo>
                  <a:pt x="723" y="1178"/>
                </a:lnTo>
                <a:lnTo>
                  <a:pt x="725" y="1178"/>
                </a:lnTo>
                <a:lnTo>
                  <a:pt x="725" y="1179"/>
                </a:lnTo>
                <a:lnTo>
                  <a:pt x="727" y="1179"/>
                </a:lnTo>
                <a:lnTo>
                  <a:pt x="727" y="1178"/>
                </a:lnTo>
                <a:lnTo>
                  <a:pt x="728" y="1178"/>
                </a:lnTo>
                <a:lnTo>
                  <a:pt x="728" y="1179"/>
                </a:lnTo>
                <a:lnTo>
                  <a:pt x="728" y="1178"/>
                </a:lnTo>
                <a:lnTo>
                  <a:pt x="730" y="1178"/>
                </a:lnTo>
                <a:lnTo>
                  <a:pt x="730" y="1179"/>
                </a:lnTo>
                <a:lnTo>
                  <a:pt x="730" y="1178"/>
                </a:lnTo>
                <a:lnTo>
                  <a:pt x="731" y="1178"/>
                </a:lnTo>
                <a:lnTo>
                  <a:pt x="731" y="1176"/>
                </a:lnTo>
                <a:lnTo>
                  <a:pt x="731" y="1175"/>
                </a:lnTo>
                <a:lnTo>
                  <a:pt x="731" y="1173"/>
                </a:lnTo>
                <a:lnTo>
                  <a:pt x="733" y="1173"/>
                </a:lnTo>
                <a:lnTo>
                  <a:pt x="733" y="1171"/>
                </a:lnTo>
                <a:lnTo>
                  <a:pt x="733" y="1170"/>
                </a:lnTo>
                <a:lnTo>
                  <a:pt x="731" y="1170"/>
                </a:lnTo>
                <a:lnTo>
                  <a:pt x="731" y="1168"/>
                </a:lnTo>
                <a:lnTo>
                  <a:pt x="733" y="1167"/>
                </a:lnTo>
                <a:lnTo>
                  <a:pt x="735" y="1167"/>
                </a:lnTo>
                <a:lnTo>
                  <a:pt x="736" y="1167"/>
                </a:lnTo>
                <a:lnTo>
                  <a:pt x="736" y="1168"/>
                </a:lnTo>
                <a:lnTo>
                  <a:pt x="738" y="1168"/>
                </a:lnTo>
                <a:lnTo>
                  <a:pt x="738" y="1170"/>
                </a:lnTo>
                <a:lnTo>
                  <a:pt x="739" y="1170"/>
                </a:lnTo>
                <a:lnTo>
                  <a:pt x="741" y="1171"/>
                </a:lnTo>
                <a:lnTo>
                  <a:pt x="743" y="1171"/>
                </a:lnTo>
                <a:lnTo>
                  <a:pt x="743" y="1170"/>
                </a:lnTo>
                <a:lnTo>
                  <a:pt x="741" y="1170"/>
                </a:lnTo>
                <a:lnTo>
                  <a:pt x="741" y="1168"/>
                </a:lnTo>
                <a:lnTo>
                  <a:pt x="743" y="1168"/>
                </a:lnTo>
                <a:lnTo>
                  <a:pt x="741" y="1168"/>
                </a:lnTo>
                <a:lnTo>
                  <a:pt x="741" y="1167"/>
                </a:lnTo>
                <a:lnTo>
                  <a:pt x="739" y="1167"/>
                </a:lnTo>
                <a:lnTo>
                  <a:pt x="739" y="1165"/>
                </a:lnTo>
                <a:lnTo>
                  <a:pt x="739" y="1163"/>
                </a:lnTo>
                <a:lnTo>
                  <a:pt x="739" y="1162"/>
                </a:lnTo>
                <a:lnTo>
                  <a:pt x="741" y="1162"/>
                </a:lnTo>
                <a:lnTo>
                  <a:pt x="743" y="1162"/>
                </a:lnTo>
                <a:lnTo>
                  <a:pt x="744" y="1162"/>
                </a:lnTo>
                <a:lnTo>
                  <a:pt x="746" y="1162"/>
                </a:lnTo>
                <a:lnTo>
                  <a:pt x="747" y="1162"/>
                </a:lnTo>
                <a:lnTo>
                  <a:pt x="747" y="1163"/>
                </a:lnTo>
                <a:lnTo>
                  <a:pt x="749" y="1163"/>
                </a:lnTo>
                <a:lnTo>
                  <a:pt x="749" y="1162"/>
                </a:lnTo>
                <a:lnTo>
                  <a:pt x="751" y="1162"/>
                </a:lnTo>
                <a:lnTo>
                  <a:pt x="752" y="1162"/>
                </a:lnTo>
                <a:lnTo>
                  <a:pt x="752" y="1160"/>
                </a:lnTo>
                <a:lnTo>
                  <a:pt x="752" y="1159"/>
                </a:lnTo>
                <a:lnTo>
                  <a:pt x="754" y="1159"/>
                </a:lnTo>
                <a:lnTo>
                  <a:pt x="754" y="1160"/>
                </a:lnTo>
                <a:lnTo>
                  <a:pt x="755" y="1160"/>
                </a:lnTo>
                <a:lnTo>
                  <a:pt x="755" y="1159"/>
                </a:lnTo>
                <a:lnTo>
                  <a:pt x="754" y="1159"/>
                </a:lnTo>
                <a:lnTo>
                  <a:pt x="754" y="1157"/>
                </a:lnTo>
                <a:lnTo>
                  <a:pt x="755" y="1159"/>
                </a:lnTo>
                <a:lnTo>
                  <a:pt x="755" y="1157"/>
                </a:lnTo>
                <a:lnTo>
                  <a:pt x="755" y="1155"/>
                </a:lnTo>
                <a:lnTo>
                  <a:pt x="757" y="1155"/>
                </a:lnTo>
                <a:lnTo>
                  <a:pt x="757" y="1157"/>
                </a:lnTo>
                <a:lnTo>
                  <a:pt x="759" y="1157"/>
                </a:lnTo>
                <a:lnTo>
                  <a:pt x="759" y="1155"/>
                </a:lnTo>
                <a:lnTo>
                  <a:pt x="760" y="1155"/>
                </a:lnTo>
                <a:lnTo>
                  <a:pt x="760" y="1157"/>
                </a:lnTo>
                <a:lnTo>
                  <a:pt x="762" y="1157"/>
                </a:lnTo>
                <a:lnTo>
                  <a:pt x="762" y="1159"/>
                </a:lnTo>
                <a:lnTo>
                  <a:pt x="763" y="1159"/>
                </a:lnTo>
                <a:lnTo>
                  <a:pt x="763" y="1160"/>
                </a:lnTo>
                <a:lnTo>
                  <a:pt x="763" y="1162"/>
                </a:lnTo>
                <a:lnTo>
                  <a:pt x="765" y="1162"/>
                </a:lnTo>
                <a:lnTo>
                  <a:pt x="765" y="1163"/>
                </a:lnTo>
                <a:lnTo>
                  <a:pt x="763" y="1163"/>
                </a:lnTo>
                <a:lnTo>
                  <a:pt x="763" y="1165"/>
                </a:lnTo>
                <a:lnTo>
                  <a:pt x="763" y="1167"/>
                </a:lnTo>
                <a:lnTo>
                  <a:pt x="765" y="1167"/>
                </a:lnTo>
                <a:lnTo>
                  <a:pt x="765" y="1168"/>
                </a:lnTo>
                <a:lnTo>
                  <a:pt x="763" y="1168"/>
                </a:lnTo>
                <a:lnTo>
                  <a:pt x="765" y="1168"/>
                </a:lnTo>
                <a:lnTo>
                  <a:pt x="767" y="1168"/>
                </a:lnTo>
                <a:lnTo>
                  <a:pt x="767" y="1167"/>
                </a:lnTo>
                <a:lnTo>
                  <a:pt x="767" y="1165"/>
                </a:lnTo>
                <a:lnTo>
                  <a:pt x="768" y="1165"/>
                </a:lnTo>
                <a:lnTo>
                  <a:pt x="767" y="1165"/>
                </a:lnTo>
                <a:lnTo>
                  <a:pt x="765" y="1165"/>
                </a:lnTo>
                <a:lnTo>
                  <a:pt x="765" y="1163"/>
                </a:lnTo>
                <a:lnTo>
                  <a:pt x="765" y="1162"/>
                </a:lnTo>
                <a:lnTo>
                  <a:pt x="767" y="1162"/>
                </a:lnTo>
                <a:lnTo>
                  <a:pt x="767" y="1160"/>
                </a:lnTo>
                <a:lnTo>
                  <a:pt x="765" y="1160"/>
                </a:lnTo>
                <a:lnTo>
                  <a:pt x="765" y="1162"/>
                </a:lnTo>
                <a:lnTo>
                  <a:pt x="765" y="1160"/>
                </a:lnTo>
                <a:lnTo>
                  <a:pt x="763" y="1160"/>
                </a:lnTo>
                <a:lnTo>
                  <a:pt x="763" y="1159"/>
                </a:lnTo>
                <a:lnTo>
                  <a:pt x="763" y="1157"/>
                </a:lnTo>
                <a:lnTo>
                  <a:pt x="763" y="1155"/>
                </a:lnTo>
                <a:lnTo>
                  <a:pt x="763" y="1154"/>
                </a:lnTo>
                <a:lnTo>
                  <a:pt x="763" y="1152"/>
                </a:lnTo>
                <a:lnTo>
                  <a:pt x="765" y="1152"/>
                </a:lnTo>
                <a:lnTo>
                  <a:pt x="765" y="1151"/>
                </a:lnTo>
                <a:lnTo>
                  <a:pt x="765" y="1149"/>
                </a:lnTo>
                <a:lnTo>
                  <a:pt x="765" y="1147"/>
                </a:lnTo>
                <a:lnTo>
                  <a:pt x="767" y="1147"/>
                </a:lnTo>
                <a:lnTo>
                  <a:pt x="768" y="1147"/>
                </a:lnTo>
                <a:lnTo>
                  <a:pt x="768" y="1146"/>
                </a:lnTo>
                <a:lnTo>
                  <a:pt x="768" y="1147"/>
                </a:lnTo>
                <a:lnTo>
                  <a:pt x="770" y="1147"/>
                </a:lnTo>
                <a:lnTo>
                  <a:pt x="770" y="1146"/>
                </a:lnTo>
                <a:lnTo>
                  <a:pt x="770" y="1144"/>
                </a:lnTo>
                <a:lnTo>
                  <a:pt x="771" y="1144"/>
                </a:lnTo>
                <a:close/>
                <a:moveTo>
                  <a:pt x="794" y="1146"/>
                </a:moveTo>
                <a:lnTo>
                  <a:pt x="794" y="1144"/>
                </a:lnTo>
                <a:lnTo>
                  <a:pt x="795" y="1144"/>
                </a:lnTo>
                <a:lnTo>
                  <a:pt x="794" y="1146"/>
                </a:lnTo>
                <a:close/>
                <a:moveTo>
                  <a:pt x="255" y="1146"/>
                </a:moveTo>
                <a:lnTo>
                  <a:pt x="255" y="1144"/>
                </a:lnTo>
                <a:lnTo>
                  <a:pt x="255" y="1146"/>
                </a:lnTo>
                <a:close/>
                <a:moveTo>
                  <a:pt x="704" y="1143"/>
                </a:moveTo>
                <a:lnTo>
                  <a:pt x="706" y="1143"/>
                </a:lnTo>
                <a:lnTo>
                  <a:pt x="706" y="1144"/>
                </a:lnTo>
                <a:lnTo>
                  <a:pt x="704" y="1144"/>
                </a:lnTo>
                <a:lnTo>
                  <a:pt x="704" y="1146"/>
                </a:lnTo>
                <a:lnTo>
                  <a:pt x="703" y="1146"/>
                </a:lnTo>
                <a:lnTo>
                  <a:pt x="703" y="1144"/>
                </a:lnTo>
                <a:lnTo>
                  <a:pt x="703" y="1143"/>
                </a:lnTo>
                <a:lnTo>
                  <a:pt x="704" y="1143"/>
                </a:lnTo>
                <a:close/>
                <a:moveTo>
                  <a:pt x="794" y="1143"/>
                </a:moveTo>
                <a:lnTo>
                  <a:pt x="792" y="1143"/>
                </a:lnTo>
                <a:lnTo>
                  <a:pt x="792" y="1141"/>
                </a:lnTo>
                <a:lnTo>
                  <a:pt x="794" y="1141"/>
                </a:lnTo>
                <a:lnTo>
                  <a:pt x="794" y="1143"/>
                </a:lnTo>
                <a:close/>
                <a:moveTo>
                  <a:pt x="703" y="1143"/>
                </a:moveTo>
                <a:lnTo>
                  <a:pt x="701" y="1144"/>
                </a:lnTo>
                <a:lnTo>
                  <a:pt x="699" y="1144"/>
                </a:lnTo>
                <a:lnTo>
                  <a:pt x="699" y="1146"/>
                </a:lnTo>
                <a:lnTo>
                  <a:pt x="698" y="1147"/>
                </a:lnTo>
                <a:lnTo>
                  <a:pt x="698" y="1149"/>
                </a:lnTo>
                <a:lnTo>
                  <a:pt x="696" y="1151"/>
                </a:lnTo>
                <a:lnTo>
                  <a:pt x="696" y="1149"/>
                </a:lnTo>
                <a:lnTo>
                  <a:pt x="696" y="1147"/>
                </a:lnTo>
                <a:lnTo>
                  <a:pt x="696" y="1144"/>
                </a:lnTo>
                <a:lnTo>
                  <a:pt x="698" y="1144"/>
                </a:lnTo>
                <a:lnTo>
                  <a:pt x="698" y="1143"/>
                </a:lnTo>
                <a:lnTo>
                  <a:pt x="699" y="1143"/>
                </a:lnTo>
                <a:lnTo>
                  <a:pt x="701" y="1143"/>
                </a:lnTo>
                <a:lnTo>
                  <a:pt x="701" y="1141"/>
                </a:lnTo>
                <a:lnTo>
                  <a:pt x="703" y="1141"/>
                </a:lnTo>
                <a:lnTo>
                  <a:pt x="703" y="1143"/>
                </a:lnTo>
                <a:close/>
                <a:moveTo>
                  <a:pt x="706" y="1143"/>
                </a:moveTo>
                <a:lnTo>
                  <a:pt x="704" y="1143"/>
                </a:lnTo>
                <a:lnTo>
                  <a:pt x="704" y="1141"/>
                </a:lnTo>
                <a:lnTo>
                  <a:pt x="706" y="1141"/>
                </a:lnTo>
                <a:lnTo>
                  <a:pt x="706" y="1143"/>
                </a:lnTo>
                <a:close/>
                <a:moveTo>
                  <a:pt x="826" y="1141"/>
                </a:moveTo>
                <a:lnTo>
                  <a:pt x="824" y="1141"/>
                </a:lnTo>
                <a:lnTo>
                  <a:pt x="826" y="1141"/>
                </a:lnTo>
                <a:lnTo>
                  <a:pt x="826" y="1139"/>
                </a:lnTo>
                <a:lnTo>
                  <a:pt x="826" y="1141"/>
                </a:lnTo>
                <a:close/>
                <a:moveTo>
                  <a:pt x="792" y="1141"/>
                </a:moveTo>
                <a:lnTo>
                  <a:pt x="791" y="1141"/>
                </a:lnTo>
                <a:lnTo>
                  <a:pt x="791" y="1139"/>
                </a:lnTo>
                <a:lnTo>
                  <a:pt x="792" y="1139"/>
                </a:lnTo>
                <a:lnTo>
                  <a:pt x="794" y="1139"/>
                </a:lnTo>
                <a:lnTo>
                  <a:pt x="794" y="1141"/>
                </a:lnTo>
                <a:lnTo>
                  <a:pt x="792" y="1141"/>
                </a:lnTo>
                <a:close/>
                <a:moveTo>
                  <a:pt x="832" y="1139"/>
                </a:moveTo>
                <a:lnTo>
                  <a:pt x="832" y="1141"/>
                </a:lnTo>
                <a:lnTo>
                  <a:pt x="832" y="1143"/>
                </a:lnTo>
                <a:lnTo>
                  <a:pt x="831" y="1143"/>
                </a:lnTo>
                <a:lnTo>
                  <a:pt x="831" y="1144"/>
                </a:lnTo>
                <a:lnTo>
                  <a:pt x="829" y="1144"/>
                </a:lnTo>
                <a:lnTo>
                  <a:pt x="827" y="1144"/>
                </a:lnTo>
                <a:lnTo>
                  <a:pt x="826" y="1143"/>
                </a:lnTo>
                <a:lnTo>
                  <a:pt x="824" y="1143"/>
                </a:lnTo>
                <a:lnTo>
                  <a:pt x="826" y="1143"/>
                </a:lnTo>
                <a:lnTo>
                  <a:pt x="826" y="1141"/>
                </a:lnTo>
                <a:lnTo>
                  <a:pt x="827" y="1141"/>
                </a:lnTo>
                <a:lnTo>
                  <a:pt x="827" y="1139"/>
                </a:lnTo>
                <a:lnTo>
                  <a:pt x="829" y="1139"/>
                </a:lnTo>
                <a:lnTo>
                  <a:pt x="831" y="1139"/>
                </a:lnTo>
                <a:lnTo>
                  <a:pt x="832" y="1139"/>
                </a:lnTo>
                <a:close/>
                <a:moveTo>
                  <a:pt x="248" y="1141"/>
                </a:moveTo>
                <a:lnTo>
                  <a:pt x="248" y="1139"/>
                </a:lnTo>
                <a:lnTo>
                  <a:pt x="250" y="1139"/>
                </a:lnTo>
                <a:lnTo>
                  <a:pt x="248" y="1141"/>
                </a:lnTo>
                <a:close/>
                <a:moveTo>
                  <a:pt x="680" y="1135"/>
                </a:moveTo>
                <a:lnTo>
                  <a:pt x="679" y="1133"/>
                </a:lnTo>
                <a:lnTo>
                  <a:pt x="680" y="1133"/>
                </a:lnTo>
                <a:lnTo>
                  <a:pt x="680" y="1135"/>
                </a:lnTo>
                <a:close/>
                <a:moveTo>
                  <a:pt x="847" y="1125"/>
                </a:moveTo>
                <a:lnTo>
                  <a:pt x="848" y="1125"/>
                </a:lnTo>
                <a:lnTo>
                  <a:pt x="848" y="1127"/>
                </a:lnTo>
                <a:lnTo>
                  <a:pt x="850" y="1127"/>
                </a:lnTo>
                <a:lnTo>
                  <a:pt x="850" y="1128"/>
                </a:lnTo>
                <a:lnTo>
                  <a:pt x="851" y="1130"/>
                </a:lnTo>
                <a:lnTo>
                  <a:pt x="851" y="1131"/>
                </a:lnTo>
                <a:lnTo>
                  <a:pt x="853" y="1131"/>
                </a:lnTo>
                <a:lnTo>
                  <a:pt x="853" y="1133"/>
                </a:lnTo>
                <a:lnTo>
                  <a:pt x="853" y="1135"/>
                </a:lnTo>
                <a:lnTo>
                  <a:pt x="851" y="1135"/>
                </a:lnTo>
                <a:lnTo>
                  <a:pt x="851" y="1136"/>
                </a:lnTo>
                <a:lnTo>
                  <a:pt x="851" y="1138"/>
                </a:lnTo>
                <a:lnTo>
                  <a:pt x="851" y="1141"/>
                </a:lnTo>
                <a:lnTo>
                  <a:pt x="851" y="1143"/>
                </a:lnTo>
                <a:lnTo>
                  <a:pt x="850" y="1143"/>
                </a:lnTo>
                <a:lnTo>
                  <a:pt x="850" y="1144"/>
                </a:lnTo>
                <a:lnTo>
                  <a:pt x="850" y="1146"/>
                </a:lnTo>
                <a:lnTo>
                  <a:pt x="850" y="1147"/>
                </a:lnTo>
                <a:lnTo>
                  <a:pt x="848" y="1147"/>
                </a:lnTo>
                <a:lnTo>
                  <a:pt x="848" y="1149"/>
                </a:lnTo>
                <a:lnTo>
                  <a:pt x="847" y="1151"/>
                </a:lnTo>
                <a:lnTo>
                  <a:pt x="845" y="1151"/>
                </a:lnTo>
                <a:lnTo>
                  <a:pt x="845" y="1149"/>
                </a:lnTo>
                <a:lnTo>
                  <a:pt x="845" y="1147"/>
                </a:lnTo>
                <a:lnTo>
                  <a:pt x="843" y="1147"/>
                </a:lnTo>
                <a:lnTo>
                  <a:pt x="843" y="1146"/>
                </a:lnTo>
                <a:lnTo>
                  <a:pt x="843" y="1144"/>
                </a:lnTo>
                <a:lnTo>
                  <a:pt x="842" y="1144"/>
                </a:lnTo>
                <a:lnTo>
                  <a:pt x="842" y="1143"/>
                </a:lnTo>
                <a:lnTo>
                  <a:pt x="843" y="1143"/>
                </a:lnTo>
                <a:lnTo>
                  <a:pt x="843" y="1141"/>
                </a:lnTo>
                <a:lnTo>
                  <a:pt x="845" y="1141"/>
                </a:lnTo>
                <a:lnTo>
                  <a:pt x="845" y="1139"/>
                </a:lnTo>
                <a:lnTo>
                  <a:pt x="845" y="1138"/>
                </a:lnTo>
                <a:lnTo>
                  <a:pt x="843" y="1138"/>
                </a:lnTo>
                <a:lnTo>
                  <a:pt x="843" y="1139"/>
                </a:lnTo>
                <a:lnTo>
                  <a:pt x="842" y="1139"/>
                </a:lnTo>
                <a:lnTo>
                  <a:pt x="842" y="1138"/>
                </a:lnTo>
                <a:lnTo>
                  <a:pt x="840" y="1138"/>
                </a:lnTo>
                <a:lnTo>
                  <a:pt x="842" y="1136"/>
                </a:lnTo>
                <a:lnTo>
                  <a:pt x="842" y="1135"/>
                </a:lnTo>
                <a:lnTo>
                  <a:pt x="843" y="1133"/>
                </a:lnTo>
                <a:lnTo>
                  <a:pt x="842" y="1133"/>
                </a:lnTo>
                <a:lnTo>
                  <a:pt x="842" y="1131"/>
                </a:lnTo>
                <a:lnTo>
                  <a:pt x="843" y="1131"/>
                </a:lnTo>
                <a:lnTo>
                  <a:pt x="843" y="1130"/>
                </a:lnTo>
                <a:lnTo>
                  <a:pt x="845" y="1130"/>
                </a:lnTo>
                <a:lnTo>
                  <a:pt x="845" y="1128"/>
                </a:lnTo>
                <a:lnTo>
                  <a:pt x="845" y="1127"/>
                </a:lnTo>
                <a:lnTo>
                  <a:pt x="843" y="1127"/>
                </a:lnTo>
                <a:lnTo>
                  <a:pt x="845" y="1127"/>
                </a:lnTo>
                <a:lnTo>
                  <a:pt x="845" y="1125"/>
                </a:lnTo>
                <a:lnTo>
                  <a:pt x="845" y="1123"/>
                </a:lnTo>
                <a:lnTo>
                  <a:pt x="847" y="1123"/>
                </a:lnTo>
                <a:lnTo>
                  <a:pt x="847" y="1125"/>
                </a:lnTo>
                <a:close/>
                <a:moveTo>
                  <a:pt x="899" y="1119"/>
                </a:moveTo>
                <a:lnTo>
                  <a:pt x="898" y="1119"/>
                </a:lnTo>
                <a:lnTo>
                  <a:pt x="898" y="1117"/>
                </a:lnTo>
                <a:lnTo>
                  <a:pt x="899" y="1117"/>
                </a:lnTo>
                <a:lnTo>
                  <a:pt x="899" y="1119"/>
                </a:lnTo>
                <a:close/>
                <a:moveTo>
                  <a:pt x="43" y="1112"/>
                </a:moveTo>
                <a:lnTo>
                  <a:pt x="45" y="1112"/>
                </a:lnTo>
                <a:lnTo>
                  <a:pt x="43" y="1112"/>
                </a:lnTo>
                <a:close/>
                <a:moveTo>
                  <a:pt x="901" y="1111"/>
                </a:moveTo>
                <a:lnTo>
                  <a:pt x="901" y="1109"/>
                </a:lnTo>
                <a:lnTo>
                  <a:pt x="901" y="1111"/>
                </a:lnTo>
                <a:close/>
                <a:moveTo>
                  <a:pt x="799" y="1111"/>
                </a:moveTo>
                <a:lnTo>
                  <a:pt x="799" y="1109"/>
                </a:lnTo>
                <a:lnTo>
                  <a:pt x="800" y="1109"/>
                </a:lnTo>
                <a:lnTo>
                  <a:pt x="800" y="1111"/>
                </a:lnTo>
                <a:lnTo>
                  <a:pt x="799" y="1111"/>
                </a:lnTo>
                <a:close/>
                <a:moveTo>
                  <a:pt x="901" y="1107"/>
                </a:moveTo>
                <a:lnTo>
                  <a:pt x="901" y="1109"/>
                </a:lnTo>
                <a:lnTo>
                  <a:pt x="899" y="1109"/>
                </a:lnTo>
                <a:lnTo>
                  <a:pt x="899" y="1107"/>
                </a:lnTo>
                <a:lnTo>
                  <a:pt x="901" y="1109"/>
                </a:lnTo>
                <a:lnTo>
                  <a:pt x="901" y="1107"/>
                </a:lnTo>
                <a:close/>
                <a:moveTo>
                  <a:pt x="995" y="1107"/>
                </a:moveTo>
                <a:lnTo>
                  <a:pt x="994" y="1109"/>
                </a:lnTo>
                <a:lnTo>
                  <a:pt x="992" y="1109"/>
                </a:lnTo>
                <a:lnTo>
                  <a:pt x="991" y="1109"/>
                </a:lnTo>
                <a:lnTo>
                  <a:pt x="989" y="1109"/>
                </a:lnTo>
                <a:lnTo>
                  <a:pt x="986" y="1109"/>
                </a:lnTo>
                <a:lnTo>
                  <a:pt x="984" y="1111"/>
                </a:lnTo>
                <a:lnTo>
                  <a:pt x="984" y="1109"/>
                </a:lnTo>
                <a:lnTo>
                  <a:pt x="983" y="1109"/>
                </a:lnTo>
                <a:lnTo>
                  <a:pt x="981" y="1107"/>
                </a:lnTo>
                <a:lnTo>
                  <a:pt x="983" y="1107"/>
                </a:lnTo>
                <a:lnTo>
                  <a:pt x="984" y="1107"/>
                </a:lnTo>
                <a:lnTo>
                  <a:pt x="984" y="1109"/>
                </a:lnTo>
                <a:lnTo>
                  <a:pt x="986" y="1109"/>
                </a:lnTo>
                <a:lnTo>
                  <a:pt x="987" y="1109"/>
                </a:lnTo>
                <a:lnTo>
                  <a:pt x="989" y="1109"/>
                </a:lnTo>
                <a:lnTo>
                  <a:pt x="991" y="1109"/>
                </a:lnTo>
                <a:lnTo>
                  <a:pt x="994" y="1107"/>
                </a:lnTo>
                <a:lnTo>
                  <a:pt x="995" y="1107"/>
                </a:lnTo>
                <a:close/>
                <a:moveTo>
                  <a:pt x="40" y="1107"/>
                </a:moveTo>
                <a:lnTo>
                  <a:pt x="40" y="1106"/>
                </a:lnTo>
                <a:lnTo>
                  <a:pt x="42" y="1106"/>
                </a:lnTo>
                <a:lnTo>
                  <a:pt x="42" y="1107"/>
                </a:lnTo>
                <a:lnTo>
                  <a:pt x="40" y="1107"/>
                </a:lnTo>
                <a:close/>
                <a:moveTo>
                  <a:pt x="59" y="1106"/>
                </a:moveTo>
                <a:lnTo>
                  <a:pt x="61" y="1106"/>
                </a:lnTo>
                <a:lnTo>
                  <a:pt x="61" y="1107"/>
                </a:lnTo>
                <a:lnTo>
                  <a:pt x="63" y="1107"/>
                </a:lnTo>
                <a:lnTo>
                  <a:pt x="64" y="1107"/>
                </a:lnTo>
                <a:lnTo>
                  <a:pt x="64" y="1109"/>
                </a:lnTo>
                <a:lnTo>
                  <a:pt x="64" y="1107"/>
                </a:lnTo>
                <a:lnTo>
                  <a:pt x="63" y="1109"/>
                </a:lnTo>
                <a:lnTo>
                  <a:pt x="63" y="1107"/>
                </a:lnTo>
                <a:lnTo>
                  <a:pt x="63" y="1109"/>
                </a:lnTo>
                <a:lnTo>
                  <a:pt x="63" y="1107"/>
                </a:lnTo>
                <a:lnTo>
                  <a:pt x="61" y="1107"/>
                </a:lnTo>
                <a:lnTo>
                  <a:pt x="59" y="1107"/>
                </a:lnTo>
                <a:lnTo>
                  <a:pt x="58" y="1107"/>
                </a:lnTo>
                <a:lnTo>
                  <a:pt x="58" y="1106"/>
                </a:lnTo>
                <a:lnTo>
                  <a:pt x="59" y="1106"/>
                </a:lnTo>
                <a:close/>
                <a:moveTo>
                  <a:pt x="997" y="1106"/>
                </a:moveTo>
                <a:lnTo>
                  <a:pt x="995" y="1106"/>
                </a:lnTo>
                <a:lnTo>
                  <a:pt x="997" y="1104"/>
                </a:lnTo>
                <a:lnTo>
                  <a:pt x="999" y="1103"/>
                </a:lnTo>
                <a:lnTo>
                  <a:pt x="999" y="1104"/>
                </a:lnTo>
                <a:lnTo>
                  <a:pt x="999" y="1106"/>
                </a:lnTo>
                <a:lnTo>
                  <a:pt x="997" y="1106"/>
                </a:lnTo>
                <a:close/>
                <a:moveTo>
                  <a:pt x="424" y="1151"/>
                </a:moveTo>
                <a:lnTo>
                  <a:pt x="423" y="1151"/>
                </a:lnTo>
                <a:lnTo>
                  <a:pt x="423" y="1154"/>
                </a:lnTo>
                <a:lnTo>
                  <a:pt x="423" y="1155"/>
                </a:lnTo>
                <a:lnTo>
                  <a:pt x="423" y="1157"/>
                </a:lnTo>
                <a:lnTo>
                  <a:pt x="424" y="1157"/>
                </a:lnTo>
                <a:lnTo>
                  <a:pt x="424" y="1159"/>
                </a:lnTo>
                <a:lnTo>
                  <a:pt x="424" y="1160"/>
                </a:lnTo>
                <a:lnTo>
                  <a:pt x="423" y="1160"/>
                </a:lnTo>
                <a:lnTo>
                  <a:pt x="423" y="1162"/>
                </a:lnTo>
                <a:lnTo>
                  <a:pt x="423" y="1163"/>
                </a:lnTo>
                <a:lnTo>
                  <a:pt x="423" y="1165"/>
                </a:lnTo>
                <a:lnTo>
                  <a:pt x="423" y="1167"/>
                </a:lnTo>
                <a:lnTo>
                  <a:pt x="423" y="1168"/>
                </a:lnTo>
                <a:lnTo>
                  <a:pt x="421" y="1170"/>
                </a:lnTo>
                <a:lnTo>
                  <a:pt x="421" y="1171"/>
                </a:lnTo>
                <a:lnTo>
                  <a:pt x="421" y="1173"/>
                </a:lnTo>
                <a:lnTo>
                  <a:pt x="421" y="1175"/>
                </a:lnTo>
                <a:lnTo>
                  <a:pt x="421" y="1176"/>
                </a:lnTo>
                <a:lnTo>
                  <a:pt x="421" y="1178"/>
                </a:lnTo>
                <a:lnTo>
                  <a:pt x="419" y="1178"/>
                </a:lnTo>
                <a:lnTo>
                  <a:pt x="419" y="1179"/>
                </a:lnTo>
                <a:lnTo>
                  <a:pt x="419" y="1181"/>
                </a:lnTo>
                <a:lnTo>
                  <a:pt x="419" y="1183"/>
                </a:lnTo>
                <a:lnTo>
                  <a:pt x="419" y="1186"/>
                </a:lnTo>
                <a:lnTo>
                  <a:pt x="419" y="1187"/>
                </a:lnTo>
                <a:lnTo>
                  <a:pt x="418" y="1187"/>
                </a:lnTo>
                <a:lnTo>
                  <a:pt x="418" y="1189"/>
                </a:lnTo>
                <a:lnTo>
                  <a:pt x="418" y="1191"/>
                </a:lnTo>
                <a:lnTo>
                  <a:pt x="418" y="1192"/>
                </a:lnTo>
                <a:lnTo>
                  <a:pt x="418" y="1194"/>
                </a:lnTo>
                <a:lnTo>
                  <a:pt x="416" y="1194"/>
                </a:lnTo>
                <a:lnTo>
                  <a:pt x="416" y="1195"/>
                </a:lnTo>
                <a:lnTo>
                  <a:pt x="416" y="1197"/>
                </a:lnTo>
                <a:lnTo>
                  <a:pt x="416" y="1199"/>
                </a:lnTo>
                <a:lnTo>
                  <a:pt x="415" y="1199"/>
                </a:lnTo>
                <a:lnTo>
                  <a:pt x="415" y="1200"/>
                </a:lnTo>
                <a:lnTo>
                  <a:pt x="415" y="1202"/>
                </a:lnTo>
                <a:lnTo>
                  <a:pt x="415" y="1203"/>
                </a:lnTo>
                <a:lnTo>
                  <a:pt x="413" y="1205"/>
                </a:lnTo>
                <a:lnTo>
                  <a:pt x="413" y="1207"/>
                </a:lnTo>
                <a:lnTo>
                  <a:pt x="413" y="1208"/>
                </a:lnTo>
                <a:lnTo>
                  <a:pt x="411" y="1208"/>
                </a:lnTo>
                <a:lnTo>
                  <a:pt x="411" y="1210"/>
                </a:lnTo>
                <a:lnTo>
                  <a:pt x="411" y="1211"/>
                </a:lnTo>
                <a:lnTo>
                  <a:pt x="411" y="1213"/>
                </a:lnTo>
                <a:lnTo>
                  <a:pt x="410" y="1213"/>
                </a:lnTo>
                <a:lnTo>
                  <a:pt x="410" y="1215"/>
                </a:lnTo>
                <a:lnTo>
                  <a:pt x="410" y="1216"/>
                </a:lnTo>
                <a:lnTo>
                  <a:pt x="408" y="1216"/>
                </a:lnTo>
                <a:lnTo>
                  <a:pt x="410" y="1216"/>
                </a:lnTo>
                <a:lnTo>
                  <a:pt x="408" y="1216"/>
                </a:lnTo>
                <a:lnTo>
                  <a:pt x="408" y="1218"/>
                </a:lnTo>
                <a:lnTo>
                  <a:pt x="408" y="1219"/>
                </a:lnTo>
                <a:lnTo>
                  <a:pt x="407" y="1219"/>
                </a:lnTo>
                <a:lnTo>
                  <a:pt x="407" y="1221"/>
                </a:lnTo>
                <a:lnTo>
                  <a:pt x="407" y="1223"/>
                </a:lnTo>
                <a:lnTo>
                  <a:pt x="405" y="1223"/>
                </a:lnTo>
                <a:lnTo>
                  <a:pt x="405" y="1224"/>
                </a:lnTo>
                <a:lnTo>
                  <a:pt x="405" y="1226"/>
                </a:lnTo>
                <a:lnTo>
                  <a:pt x="403" y="1226"/>
                </a:lnTo>
                <a:lnTo>
                  <a:pt x="403" y="1227"/>
                </a:lnTo>
                <a:lnTo>
                  <a:pt x="403" y="1229"/>
                </a:lnTo>
                <a:lnTo>
                  <a:pt x="402" y="1229"/>
                </a:lnTo>
                <a:lnTo>
                  <a:pt x="402" y="1231"/>
                </a:lnTo>
                <a:lnTo>
                  <a:pt x="402" y="1232"/>
                </a:lnTo>
                <a:lnTo>
                  <a:pt x="400" y="1232"/>
                </a:lnTo>
                <a:lnTo>
                  <a:pt x="400" y="1234"/>
                </a:lnTo>
                <a:lnTo>
                  <a:pt x="400" y="1235"/>
                </a:lnTo>
                <a:lnTo>
                  <a:pt x="399" y="1235"/>
                </a:lnTo>
                <a:lnTo>
                  <a:pt x="399" y="1237"/>
                </a:lnTo>
                <a:lnTo>
                  <a:pt x="399" y="1239"/>
                </a:lnTo>
                <a:lnTo>
                  <a:pt x="397" y="1239"/>
                </a:lnTo>
                <a:lnTo>
                  <a:pt x="397" y="1240"/>
                </a:lnTo>
                <a:lnTo>
                  <a:pt x="395" y="1240"/>
                </a:lnTo>
                <a:lnTo>
                  <a:pt x="395" y="1242"/>
                </a:lnTo>
                <a:lnTo>
                  <a:pt x="395" y="1243"/>
                </a:lnTo>
                <a:lnTo>
                  <a:pt x="394" y="1243"/>
                </a:lnTo>
                <a:lnTo>
                  <a:pt x="394" y="1245"/>
                </a:lnTo>
                <a:lnTo>
                  <a:pt x="394" y="1247"/>
                </a:lnTo>
                <a:lnTo>
                  <a:pt x="392" y="1247"/>
                </a:lnTo>
                <a:lnTo>
                  <a:pt x="392" y="1248"/>
                </a:lnTo>
                <a:lnTo>
                  <a:pt x="391" y="1248"/>
                </a:lnTo>
                <a:lnTo>
                  <a:pt x="391" y="1250"/>
                </a:lnTo>
                <a:lnTo>
                  <a:pt x="391" y="1251"/>
                </a:lnTo>
                <a:lnTo>
                  <a:pt x="389" y="1251"/>
                </a:lnTo>
                <a:lnTo>
                  <a:pt x="389" y="1253"/>
                </a:lnTo>
                <a:lnTo>
                  <a:pt x="387" y="1253"/>
                </a:lnTo>
                <a:lnTo>
                  <a:pt x="387" y="1255"/>
                </a:lnTo>
                <a:lnTo>
                  <a:pt x="387" y="1256"/>
                </a:lnTo>
                <a:lnTo>
                  <a:pt x="386" y="1256"/>
                </a:lnTo>
                <a:lnTo>
                  <a:pt x="386" y="1258"/>
                </a:lnTo>
                <a:lnTo>
                  <a:pt x="386" y="1259"/>
                </a:lnTo>
                <a:lnTo>
                  <a:pt x="384" y="1259"/>
                </a:lnTo>
                <a:lnTo>
                  <a:pt x="384" y="1261"/>
                </a:lnTo>
                <a:lnTo>
                  <a:pt x="383" y="1261"/>
                </a:lnTo>
                <a:lnTo>
                  <a:pt x="384" y="1263"/>
                </a:lnTo>
                <a:lnTo>
                  <a:pt x="383" y="1263"/>
                </a:lnTo>
                <a:lnTo>
                  <a:pt x="383" y="1264"/>
                </a:lnTo>
                <a:lnTo>
                  <a:pt x="383" y="1266"/>
                </a:lnTo>
                <a:lnTo>
                  <a:pt x="381" y="1266"/>
                </a:lnTo>
                <a:lnTo>
                  <a:pt x="381" y="1267"/>
                </a:lnTo>
                <a:lnTo>
                  <a:pt x="381" y="1269"/>
                </a:lnTo>
                <a:lnTo>
                  <a:pt x="379" y="1269"/>
                </a:lnTo>
                <a:lnTo>
                  <a:pt x="379" y="1271"/>
                </a:lnTo>
                <a:lnTo>
                  <a:pt x="378" y="1272"/>
                </a:lnTo>
                <a:lnTo>
                  <a:pt x="378" y="1274"/>
                </a:lnTo>
                <a:lnTo>
                  <a:pt x="376" y="1274"/>
                </a:lnTo>
                <a:lnTo>
                  <a:pt x="376" y="1275"/>
                </a:lnTo>
                <a:lnTo>
                  <a:pt x="376" y="1277"/>
                </a:lnTo>
                <a:lnTo>
                  <a:pt x="375" y="1277"/>
                </a:lnTo>
                <a:lnTo>
                  <a:pt x="375" y="1279"/>
                </a:lnTo>
                <a:lnTo>
                  <a:pt x="373" y="1279"/>
                </a:lnTo>
                <a:lnTo>
                  <a:pt x="373" y="1280"/>
                </a:lnTo>
                <a:lnTo>
                  <a:pt x="373" y="1282"/>
                </a:lnTo>
                <a:lnTo>
                  <a:pt x="371" y="1282"/>
                </a:lnTo>
                <a:lnTo>
                  <a:pt x="371" y="1283"/>
                </a:lnTo>
                <a:lnTo>
                  <a:pt x="371" y="1285"/>
                </a:lnTo>
                <a:lnTo>
                  <a:pt x="370" y="1285"/>
                </a:lnTo>
                <a:lnTo>
                  <a:pt x="370" y="1287"/>
                </a:lnTo>
                <a:lnTo>
                  <a:pt x="370" y="1288"/>
                </a:lnTo>
                <a:lnTo>
                  <a:pt x="370" y="1290"/>
                </a:lnTo>
                <a:lnTo>
                  <a:pt x="368" y="1290"/>
                </a:lnTo>
                <a:lnTo>
                  <a:pt x="368" y="1291"/>
                </a:lnTo>
                <a:lnTo>
                  <a:pt x="368" y="1293"/>
                </a:lnTo>
                <a:lnTo>
                  <a:pt x="368" y="1295"/>
                </a:lnTo>
                <a:lnTo>
                  <a:pt x="367" y="1296"/>
                </a:lnTo>
                <a:lnTo>
                  <a:pt x="367" y="1298"/>
                </a:lnTo>
                <a:lnTo>
                  <a:pt x="367" y="1299"/>
                </a:lnTo>
                <a:lnTo>
                  <a:pt x="365" y="1299"/>
                </a:lnTo>
                <a:lnTo>
                  <a:pt x="365" y="1301"/>
                </a:lnTo>
                <a:lnTo>
                  <a:pt x="365" y="1303"/>
                </a:lnTo>
                <a:lnTo>
                  <a:pt x="365" y="1304"/>
                </a:lnTo>
                <a:lnTo>
                  <a:pt x="365" y="1306"/>
                </a:lnTo>
                <a:lnTo>
                  <a:pt x="365" y="1307"/>
                </a:lnTo>
                <a:lnTo>
                  <a:pt x="367" y="1309"/>
                </a:lnTo>
                <a:lnTo>
                  <a:pt x="367" y="1311"/>
                </a:lnTo>
                <a:lnTo>
                  <a:pt x="367" y="1312"/>
                </a:lnTo>
                <a:lnTo>
                  <a:pt x="367" y="1314"/>
                </a:lnTo>
                <a:lnTo>
                  <a:pt x="367" y="1315"/>
                </a:lnTo>
                <a:lnTo>
                  <a:pt x="367" y="1317"/>
                </a:lnTo>
                <a:lnTo>
                  <a:pt x="368" y="1317"/>
                </a:lnTo>
                <a:lnTo>
                  <a:pt x="368" y="1319"/>
                </a:lnTo>
                <a:lnTo>
                  <a:pt x="367" y="1319"/>
                </a:lnTo>
                <a:lnTo>
                  <a:pt x="368" y="1320"/>
                </a:lnTo>
                <a:lnTo>
                  <a:pt x="368" y="1322"/>
                </a:lnTo>
                <a:lnTo>
                  <a:pt x="368" y="1323"/>
                </a:lnTo>
                <a:lnTo>
                  <a:pt x="368" y="1325"/>
                </a:lnTo>
                <a:lnTo>
                  <a:pt x="368" y="1327"/>
                </a:lnTo>
                <a:lnTo>
                  <a:pt x="368" y="1328"/>
                </a:lnTo>
                <a:lnTo>
                  <a:pt x="368" y="1330"/>
                </a:lnTo>
                <a:lnTo>
                  <a:pt x="368" y="1331"/>
                </a:lnTo>
                <a:lnTo>
                  <a:pt x="368" y="1333"/>
                </a:lnTo>
                <a:lnTo>
                  <a:pt x="367" y="1333"/>
                </a:lnTo>
                <a:lnTo>
                  <a:pt x="367" y="1335"/>
                </a:lnTo>
                <a:lnTo>
                  <a:pt x="367" y="1336"/>
                </a:lnTo>
                <a:lnTo>
                  <a:pt x="365" y="1336"/>
                </a:lnTo>
                <a:lnTo>
                  <a:pt x="365" y="1338"/>
                </a:lnTo>
                <a:lnTo>
                  <a:pt x="365" y="1339"/>
                </a:lnTo>
                <a:lnTo>
                  <a:pt x="365" y="1341"/>
                </a:lnTo>
                <a:lnTo>
                  <a:pt x="363" y="1341"/>
                </a:lnTo>
                <a:lnTo>
                  <a:pt x="363" y="1343"/>
                </a:lnTo>
                <a:lnTo>
                  <a:pt x="362" y="1343"/>
                </a:lnTo>
                <a:lnTo>
                  <a:pt x="362" y="1344"/>
                </a:lnTo>
                <a:lnTo>
                  <a:pt x="362" y="1346"/>
                </a:lnTo>
                <a:lnTo>
                  <a:pt x="360" y="1346"/>
                </a:lnTo>
                <a:lnTo>
                  <a:pt x="360" y="1347"/>
                </a:lnTo>
                <a:lnTo>
                  <a:pt x="360" y="1349"/>
                </a:lnTo>
                <a:lnTo>
                  <a:pt x="359" y="1349"/>
                </a:lnTo>
                <a:lnTo>
                  <a:pt x="359" y="1351"/>
                </a:lnTo>
                <a:lnTo>
                  <a:pt x="359" y="1352"/>
                </a:lnTo>
                <a:lnTo>
                  <a:pt x="357" y="1352"/>
                </a:lnTo>
                <a:lnTo>
                  <a:pt x="357" y="1354"/>
                </a:lnTo>
                <a:lnTo>
                  <a:pt x="357" y="1355"/>
                </a:lnTo>
                <a:lnTo>
                  <a:pt x="357" y="1357"/>
                </a:lnTo>
                <a:lnTo>
                  <a:pt x="355" y="1357"/>
                </a:lnTo>
                <a:lnTo>
                  <a:pt x="355" y="1359"/>
                </a:lnTo>
                <a:lnTo>
                  <a:pt x="355" y="1360"/>
                </a:lnTo>
                <a:lnTo>
                  <a:pt x="355" y="1362"/>
                </a:lnTo>
                <a:lnTo>
                  <a:pt x="355" y="1363"/>
                </a:lnTo>
                <a:lnTo>
                  <a:pt x="354" y="1363"/>
                </a:lnTo>
                <a:lnTo>
                  <a:pt x="354" y="1365"/>
                </a:lnTo>
                <a:lnTo>
                  <a:pt x="355" y="1365"/>
                </a:lnTo>
                <a:lnTo>
                  <a:pt x="354" y="1365"/>
                </a:lnTo>
                <a:lnTo>
                  <a:pt x="354" y="1367"/>
                </a:lnTo>
                <a:lnTo>
                  <a:pt x="354" y="1368"/>
                </a:lnTo>
                <a:lnTo>
                  <a:pt x="354" y="1370"/>
                </a:lnTo>
                <a:lnTo>
                  <a:pt x="354" y="1371"/>
                </a:lnTo>
                <a:lnTo>
                  <a:pt x="352" y="1371"/>
                </a:lnTo>
                <a:lnTo>
                  <a:pt x="352" y="1373"/>
                </a:lnTo>
                <a:lnTo>
                  <a:pt x="352" y="1375"/>
                </a:lnTo>
                <a:lnTo>
                  <a:pt x="352" y="1376"/>
                </a:lnTo>
                <a:lnTo>
                  <a:pt x="352" y="1378"/>
                </a:lnTo>
                <a:lnTo>
                  <a:pt x="352" y="1379"/>
                </a:lnTo>
                <a:lnTo>
                  <a:pt x="352" y="1381"/>
                </a:lnTo>
                <a:lnTo>
                  <a:pt x="352" y="1383"/>
                </a:lnTo>
                <a:lnTo>
                  <a:pt x="352" y="1384"/>
                </a:lnTo>
                <a:lnTo>
                  <a:pt x="352" y="1386"/>
                </a:lnTo>
                <a:lnTo>
                  <a:pt x="352" y="1387"/>
                </a:lnTo>
                <a:lnTo>
                  <a:pt x="352" y="1389"/>
                </a:lnTo>
                <a:lnTo>
                  <a:pt x="354" y="1391"/>
                </a:lnTo>
                <a:lnTo>
                  <a:pt x="354" y="1392"/>
                </a:lnTo>
                <a:lnTo>
                  <a:pt x="354" y="1394"/>
                </a:lnTo>
                <a:lnTo>
                  <a:pt x="354" y="1395"/>
                </a:lnTo>
                <a:lnTo>
                  <a:pt x="354" y="1397"/>
                </a:lnTo>
                <a:lnTo>
                  <a:pt x="354" y="1399"/>
                </a:lnTo>
                <a:lnTo>
                  <a:pt x="354" y="1400"/>
                </a:lnTo>
                <a:lnTo>
                  <a:pt x="352" y="1400"/>
                </a:lnTo>
                <a:lnTo>
                  <a:pt x="352" y="1402"/>
                </a:lnTo>
                <a:lnTo>
                  <a:pt x="352" y="1403"/>
                </a:lnTo>
                <a:lnTo>
                  <a:pt x="351" y="1403"/>
                </a:lnTo>
                <a:lnTo>
                  <a:pt x="351" y="1405"/>
                </a:lnTo>
                <a:lnTo>
                  <a:pt x="349" y="1405"/>
                </a:lnTo>
                <a:lnTo>
                  <a:pt x="349" y="1407"/>
                </a:lnTo>
                <a:lnTo>
                  <a:pt x="347" y="1408"/>
                </a:lnTo>
                <a:lnTo>
                  <a:pt x="347" y="1410"/>
                </a:lnTo>
                <a:lnTo>
                  <a:pt x="347" y="1411"/>
                </a:lnTo>
                <a:lnTo>
                  <a:pt x="346" y="1411"/>
                </a:lnTo>
                <a:lnTo>
                  <a:pt x="346" y="1413"/>
                </a:lnTo>
                <a:lnTo>
                  <a:pt x="346" y="1415"/>
                </a:lnTo>
                <a:lnTo>
                  <a:pt x="346" y="1416"/>
                </a:lnTo>
                <a:lnTo>
                  <a:pt x="346" y="1418"/>
                </a:lnTo>
                <a:lnTo>
                  <a:pt x="346" y="1419"/>
                </a:lnTo>
                <a:lnTo>
                  <a:pt x="346" y="1421"/>
                </a:lnTo>
                <a:lnTo>
                  <a:pt x="347" y="1423"/>
                </a:lnTo>
                <a:lnTo>
                  <a:pt x="347" y="1424"/>
                </a:lnTo>
                <a:lnTo>
                  <a:pt x="347" y="1426"/>
                </a:lnTo>
                <a:lnTo>
                  <a:pt x="349" y="1426"/>
                </a:lnTo>
                <a:lnTo>
                  <a:pt x="349" y="1427"/>
                </a:lnTo>
                <a:lnTo>
                  <a:pt x="347" y="1427"/>
                </a:lnTo>
                <a:lnTo>
                  <a:pt x="349" y="1427"/>
                </a:lnTo>
                <a:lnTo>
                  <a:pt x="349" y="1429"/>
                </a:lnTo>
                <a:lnTo>
                  <a:pt x="349" y="1431"/>
                </a:lnTo>
                <a:lnTo>
                  <a:pt x="351" y="1431"/>
                </a:lnTo>
                <a:lnTo>
                  <a:pt x="351" y="1432"/>
                </a:lnTo>
                <a:lnTo>
                  <a:pt x="351" y="1434"/>
                </a:lnTo>
                <a:lnTo>
                  <a:pt x="351" y="1435"/>
                </a:lnTo>
                <a:lnTo>
                  <a:pt x="351" y="1437"/>
                </a:lnTo>
                <a:lnTo>
                  <a:pt x="352" y="1437"/>
                </a:lnTo>
                <a:lnTo>
                  <a:pt x="352" y="1439"/>
                </a:lnTo>
                <a:lnTo>
                  <a:pt x="352" y="1440"/>
                </a:lnTo>
                <a:lnTo>
                  <a:pt x="352" y="1442"/>
                </a:lnTo>
                <a:lnTo>
                  <a:pt x="352" y="1443"/>
                </a:lnTo>
                <a:lnTo>
                  <a:pt x="354" y="1443"/>
                </a:lnTo>
                <a:lnTo>
                  <a:pt x="354" y="1445"/>
                </a:lnTo>
                <a:lnTo>
                  <a:pt x="354" y="1447"/>
                </a:lnTo>
                <a:lnTo>
                  <a:pt x="355" y="1447"/>
                </a:lnTo>
                <a:lnTo>
                  <a:pt x="355" y="1448"/>
                </a:lnTo>
                <a:lnTo>
                  <a:pt x="355" y="1450"/>
                </a:lnTo>
                <a:lnTo>
                  <a:pt x="355" y="1451"/>
                </a:lnTo>
                <a:lnTo>
                  <a:pt x="355" y="1453"/>
                </a:lnTo>
                <a:lnTo>
                  <a:pt x="357" y="1453"/>
                </a:lnTo>
                <a:lnTo>
                  <a:pt x="357" y="1455"/>
                </a:lnTo>
                <a:lnTo>
                  <a:pt x="357" y="1456"/>
                </a:lnTo>
                <a:lnTo>
                  <a:pt x="357" y="1458"/>
                </a:lnTo>
                <a:lnTo>
                  <a:pt x="359" y="1458"/>
                </a:lnTo>
                <a:lnTo>
                  <a:pt x="359" y="1459"/>
                </a:lnTo>
                <a:lnTo>
                  <a:pt x="357" y="1459"/>
                </a:lnTo>
                <a:lnTo>
                  <a:pt x="357" y="1461"/>
                </a:lnTo>
                <a:lnTo>
                  <a:pt x="357" y="1463"/>
                </a:lnTo>
                <a:lnTo>
                  <a:pt x="357" y="1464"/>
                </a:lnTo>
                <a:lnTo>
                  <a:pt x="357" y="1466"/>
                </a:lnTo>
                <a:lnTo>
                  <a:pt x="357" y="1467"/>
                </a:lnTo>
                <a:lnTo>
                  <a:pt x="357" y="1469"/>
                </a:lnTo>
                <a:lnTo>
                  <a:pt x="357" y="1471"/>
                </a:lnTo>
                <a:lnTo>
                  <a:pt x="355" y="1471"/>
                </a:lnTo>
                <a:lnTo>
                  <a:pt x="355" y="1472"/>
                </a:lnTo>
                <a:lnTo>
                  <a:pt x="354" y="1472"/>
                </a:lnTo>
                <a:lnTo>
                  <a:pt x="354" y="1474"/>
                </a:lnTo>
                <a:lnTo>
                  <a:pt x="354" y="1475"/>
                </a:lnTo>
                <a:lnTo>
                  <a:pt x="352" y="1475"/>
                </a:lnTo>
                <a:lnTo>
                  <a:pt x="352" y="1477"/>
                </a:lnTo>
                <a:lnTo>
                  <a:pt x="352" y="1479"/>
                </a:lnTo>
                <a:lnTo>
                  <a:pt x="352" y="1480"/>
                </a:lnTo>
                <a:lnTo>
                  <a:pt x="352" y="1482"/>
                </a:lnTo>
                <a:lnTo>
                  <a:pt x="352" y="1483"/>
                </a:lnTo>
                <a:lnTo>
                  <a:pt x="352" y="1485"/>
                </a:lnTo>
                <a:lnTo>
                  <a:pt x="354" y="1487"/>
                </a:lnTo>
                <a:lnTo>
                  <a:pt x="354" y="1488"/>
                </a:lnTo>
                <a:lnTo>
                  <a:pt x="354" y="1490"/>
                </a:lnTo>
                <a:lnTo>
                  <a:pt x="354" y="1491"/>
                </a:lnTo>
                <a:lnTo>
                  <a:pt x="354" y="1493"/>
                </a:lnTo>
                <a:lnTo>
                  <a:pt x="352" y="1493"/>
                </a:lnTo>
                <a:lnTo>
                  <a:pt x="352" y="1495"/>
                </a:lnTo>
                <a:lnTo>
                  <a:pt x="351" y="1495"/>
                </a:lnTo>
                <a:lnTo>
                  <a:pt x="351" y="1496"/>
                </a:lnTo>
                <a:lnTo>
                  <a:pt x="351" y="1498"/>
                </a:lnTo>
                <a:lnTo>
                  <a:pt x="349" y="1498"/>
                </a:lnTo>
                <a:lnTo>
                  <a:pt x="349" y="1499"/>
                </a:lnTo>
                <a:lnTo>
                  <a:pt x="349" y="1501"/>
                </a:lnTo>
                <a:lnTo>
                  <a:pt x="349" y="1503"/>
                </a:lnTo>
                <a:lnTo>
                  <a:pt x="349" y="1504"/>
                </a:lnTo>
                <a:lnTo>
                  <a:pt x="347" y="1504"/>
                </a:lnTo>
                <a:lnTo>
                  <a:pt x="347" y="1506"/>
                </a:lnTo>
                <a:lnTo>
                  <a:pt x="346" y="1506"/>
                </a:lnTo>
                <a:lnTo>
                  <a:pt x="346" y="1507"/>
                </a:lnTo>
                <a:lnTo>
                  <a:pt x="346" y="1509"/>
                </a:lnTo>
                <a:lnTo>
                  <a:pt x="347" y="1509"/>
                </a:lnTo>
                <a:lnTo>
                  <a:pt x="346" y="1509"/>
                </a:lnTo>
                <a:lnTo>
                  <a:pt x="346" y="1511"/>
                </a:lnTo>
                <a:lnTo>
                  <a:pt x="344" y="1512"/>
                </a:lnTo>
                <a:lnTo>
                  <a:pt x="344" y="1514"/>
                </a:lnTo>
                <a:lnTo>
                  <a:pt x="344" y="1515"/>
                </a:lnTo>
                <a:lnTo>
                  <a:pt x="344" y="1517"/>
                </a:lnTo>
                <a:lnTo>
                  <a:pt x="343" y="1517"/>
                </a:lnTo>
                <a:lnTo>
                  <a:pt x="343" y="1519"/>
                </a:lnTo>
                <a:lnTo>
                  <a:pt x="343" y="1520"/>
                </a:lnTo>
                <a:lnTo>
                  <a:pt x="343" y="1522"/>
                </a:lnTo>
                <a:lnTo>
                  <a:pt x="343" y="1523"/>
                </a:lnTo>
                <a:lnTo>
                  <a:pt x="341" y="1523"/>
                </a:lnTo>
                <a:lnTo>
                  <a:pt x="341" y="1525"/>
                </a:lnTo>
                <a:lnTo>
                  <a:pt x="343" y="1525"/>
                </a:lnTo>
                <a:lnTo>
                  <a:pt x="343" y="1528"/>
                </a:lnTo>
                <a:lnTo>
                  <a:pt x="341" y="1528"/>
                </a:lnTo>
                <a:lnTo>
                  <a:pt x="341" y="1530"/>
                </a:lnTo>
                <a:lnTo>
                  <a:pt x="341" y="1531"/>
                </a:lnTo>
                <a:lnTo>
                  <a:pt x="339" y="1531"/>
                </a:lnTo>
                <a:lnTo>
                  <a:pt x="339" y="1533"/>
                </a:lnTo>
                <a:lnTo>
                  <a:pt x="338" y="1533"/>
                </a:lnTo>
                <a:lnTo>
                  <a:pt x="338" y="1535"/>
                </a:lnTo>
                <a:lnTo>
                  <a:pt x="336" y="1535"/>
                </a:lnTo>
                <a:lnTo>
                  <a:pt x="336" y="1536"/>
                </a:lnTo>
                <a:lnTo>
                  <a:pt x="336" y="1538"/>
                </a:lnTo>
                <a:lnTo>
                  <a:pt x="336" y="1539"/>
                </a:lnTo>
                <a:lnTo>
                  <a:pt x="336" y="1541"/>
                </a:lnTo>
                <a:lnTo>
                  <a:pt x="335" y="1541"/>
                </a:lnTo>
                <a:lnTo>
                  <a:pt x="335" y="1543"/>
                </a:lnTo>
                <a:lnTo>
                  <a:pt x="333" y="1544"/>
                </a:lnTo>
                <a:lnTo>
                  <a:pt x="331" y="1544"/>
                </a:lnTo>
                <a:lnTo>
                  <a:pt x="330" y="1544"/>
                </a:lnTo>
                <a:lnTo>
                  <a:pt x="330" y="1546"/>
                </a:lnTo>
                <a:lnTo>
                  <a:pt x="328" y="1546"/>
                </a:lnTo>
                <a:lnTo>
                  <a:pt x="328" y="1544"/>
                </a:lnTo>
                <a:lnTo>
                  <a:pt x="327" y="1544"/>
                </a:lnTo>
                <a:lnTo>
                  <a:pt x="327" y="1543"/>
                </a:lnTo>
                <a:lnTo>
                  <a:pt x="325" y="1543"/>
                </a:lnTo>
                <a:lnTo>
                  <a:pt x="323" y="1543"/>
                </a:lnTo>
                <a:lnTo>
                  <a:pt x="323" y="1541"/>
                </a:lnTo>
                <a:lnTo>
                  <a:pt x="323" y="1543"/>
                </a:lnTo>
                <a:lnTo>
                  <a:pt x="322" y="1543"/>
                </a:lnTo>
                <a:lnTo>
                  <a:pt x="322" y="1541"/>
                </a:lnTo>
                <a:lnTo>
                  <a:pt x="320" y="1541"/>
                </a:lnTo>
                <a:lnTo>
                  <a:pt x="319" y="1541"/>
                </a:lnTo>
                <a:lnTo>
                  <a:pt x="317" y="1541"/>
                </a:lnTo>
                <a:lnTo>
                  <a:pt x="315" y="1541"/>
                </a:lnTo>
                <a:lnTo>
                  <a:pt x="314" y="1541"/>
                </a:lnTo>
                <a:lnTo>
                  <a:pt x="312" y="1541"/>
                </a:lnTo>
                <a:lnTo>
                  <a:pt x="314" y="1541"/>
                </a:lnTo>
                <a:lnTo>
                  <a:pt x="312" y="1541"/>
                </a:lnTo>
                <a:lnTo>
                  <a:pt x="311" y="1541"/>
                </a:lnTo>
                <a:lnTo>
                  <a:pt x="309" y="1541"/>
                </a:lnTo>
                <a:lnTo>
                  <a:pt x="309" y="1539"/>
                </a:lnTo>
                <a:lnTo>
                  <a:pt x="307" y="1541"/>
                </a:lnTo>
                <a:lnTo>
                  <a:pt x="306" y="1541"/>
                </a:lnTo>
                <a:lnTo>
                  <a:pt x="304" y="1541"/>
                </a:lnTo>
                <a:lnTo>
                  <a:pt x="303" y="1541"/>
                </a:lnTo>
                <a:lnTo>
                  <a:pt x="301" y="1541"/>
                </a:lnTo>
                <a:lnTo>
                  <a:pt x="301" y="1543"/>
                </a:lnTo>
                <a:lnTo>
                  <a:pt x="299" y="1543"/>
                </a:lnTo>
                <a:lnTo>
                  <a:pt x="299" y="1541"/>
                </a:lnTo>
                <a:lnTo>
                  <a:pt x="298" y="1541"/>
                </a:lnTo>
                <a:lnTo>
                  <a:pt x="298" y="1543"/>
                </a:lnTo>
                <a:lnTo>
                  <a:pt x="296" y="1543"/>
                </a:lnTo>
                <a:lnTo>
                  <a:pt x="296" y="1544"/>
                </a:lnTo>
                <a:lnTo>
                  <a:pt x="295" y="1544"/>
                </a:lnTo>
                <a:lnTo>
                  <a:pt x="295" y="1546"/>
                </a:lnTo>
                <a:lnTo>
                  <a:pt x="295" y="1547"/>
                </a:lnTo>
                <a:lnTo>
                  <a:pt x="295" y="1546"/>
                </a:lnTo>
                <a:lnTo>
                  <a:pt x="293" y="1546"/>
                </a:lnTo>
                <a:lnTo>
                  <a:pt x="293" y="1547"/>
                </a:lnTo>
                <a:lnTo>
                  <a:pt x="291" y="1547"/>
                </a:lnTo>
                <a:lnTo>
                  <a:pt x="293" y="1547"/>
                </a:lnTo>
                <a:lnTo>
                  <a:pt x="293" y="1549"/>
                </a:lnTo>
                <a:lnTo>
                  <a:pt x="291" y="1549"/>
                </a:lnTo>
                <a:lnTo>
                  <a:pt x="291" y="1547"/>
                </a:lnTo>
                <a:lnTo>
                  <a:pt x="290" y="1547"/>
                </a:lnTo>
                <a:lnTo>
                  <a:pt x="291" y="1547"/>
                </a:lnTo>
                <a:lnTo>
                  <a:pt x="290" y="1547"/>
                </a:lnTo>
                <a:lnTo>
                  <a:pt x="290" y="1546"/>
                </a:lnTo>
                <a:lnTo>
                  <a:pt x="290" y="1547"/>
                </a:lnTo>
                <a:lnTo>
                  <a:pt x="288" y="1547"/>
                </a:lnTo>
                <a:lnTo>
                  <a:pt x="287" y="1546"/>
                </a:lnTo>
                <a:lnTo>
                  <a:pt x="287" y="1547"/>
                </a:lnTo>
                <a:lnTo>
                  <a:pt x="285" y="1547"/>
                </a:lnTo>
                <a:lnTo>
                  <a:pt x="285" y="1546"/>
                </a:lnTo>
                <a:lnTo>
                  <a:pt x="283" y="1546"/>
                </a:lnTo>
                <a:lnTo>
                  <a:pt x="283" y="1547"/>
                </a:lnTo>
                <a:lnTo>
                  <a:pt x="282" y="1547"/>
                </a:lnTo>
                <a:lnTo>
                  <a:pt x="280" y="1547"/>
                </a:lnTo>
                <a:lnTo>
                  <a:pt x="280" y="1549"/>
                </a:lnTo>
                <a:lnTo>
                  <a:pt x="279" y="1549"/>
                </a:lnTo>
                <a:lnTo>
                  <a:pt x="279" y="1551"/>
                </a:lnTo>
                <a:lnTo>
                  <a:pt x="277" y="1551"/>
                </a:lnTo>
                <a:lnTo>
                  <a:pt x="275" y="1551"/>
                </a:lnTo>
                <a:lnTo>
                  <a:pt x="274" y="1551"/>
                </a:lnTo>
                <a:lnTo>
                  <a:pt x="272" y="1551"/>
                </a:lnTo>
                <a:lnTo>
                  <a:pt x="272" y="1552"/>
                </a:lnTo>
                <a:lnTo>
                  <a:pt x="272" y="1554"/>
                </a:lnTo>
                <a:lnTo>
                  <a:pt x="271" y="1554"/>
                </a:lnTo>
                <a:lnTo>
                  <a:pt x="271" y="1552"/>
                </a:lnTo>
                <a:lnTo>
                  <a:pt x="271" y="1554"/>
                </a:lnTo>
                <a:lnTo>
                  <a:pt x="271" y="1555"/>
                </a:lnTo>
                <a:lnTo>
                  <a:pt x="269" y="1555"/>
                </a:lnTo>
                <a:lnTo>
                  <a:pt x="269" y="1557"/>
                </a:lnTo>
                <a:lnTo>
                  <a:pt x="269" y="1555"/>
                </a:lnTo>
                <a:lnTo>
                  <a:pt x="267" y="1555"/>
                </a:lnTo>
                <a:lnTo>
                  <a:pt x="266" y="1555"/>
                </a:lnTo>
                <a:lnTo>
                  <a:pt x="266" y="1557"/>
                </a:lnTo>
                <a:lnTo>
                  <a:pt x="266" y="1559"/>
                </a:lnTo>
                <a:lnTo>
                  <a:pt x="266" y="1560"/>
                </a:lnTo>
                <a:lnTo>
                  <a:pt x="266" y="1562"/>
                </a:lnTo>
                <a:lnTo>
                  <a:pt x="266" y="1563"/>
                </a:lnTo>
                <a:lnTo>
                  <a:pt x="267" y="1563"/>
                </a:lnTo>
                <a:lnTo>
                  <a:pt x="267" y="1565"/>
                </a:lnTo>
                <a:lnTo>
                  <a:pt x="266" y="1565"/>
                </a:lnTo>
                <a:lnTo>
                  <a:pt x="264" y="1565"/>
                </a:lnTo>
                <a:lnTo>
                  <a:pt x="264" y="1563"/>
                </a:lnTo>
                <a:lnTo>
                  <a:pt x="263" y="1562"/>
                </a:lnTo>
                <a:lnTo>
                  <a:pt x="263" y="1563"/>
                </a:lnTo>
                <a:lnTo>
                  <a:pt x="263" y="1565"/>
                </a:lnTo>
                <a:lnTo>
                  <a:pt x="261" y="1565"/>
                </a:lnTo>
                <a:lnTo>
                  <a:pt x="259" y="1565"/>
                </a:lnTo>
                <a:lnTo>
                  <a:pt x="259" y="1563"/>
                </a:lnTo>
                <a:lnTo>
                  <a:pt x="258" y="1565"/>
                </a:lnTo>
                <a:lnTo>
                  <a:pt x="258" y="1563"/>
                </a:lnTo>
                <a:lnTo>
                  <a:pt x="256" y="1563"/>
                </a:lnTo>
                <a:lnTo>
                  <a:pt x="256" y="1562"/>
                </a:lnTo>
                <a:lnTo>
                  <a:pt x="258" y="1562"/>
                </a:lnTo>
                <a:lnTo>
                  <a:pt x="258" y="1560"/>
                </a:lnTo>
                <a:lnTo>
                  <a:pt x="256" y="1560"/>
                </a:lnTo>
                <a:lnTo>
                  <a:pt x="256" y="1559"/>
                </a:lnTo>
                <a:lnTo>
                  <a:pt x="256" y="1557"/>
                </a:lnTo>
                <a:lnTo>
                  <a:pt x="255" y="1557"/>
                </a:lnTo>
                <a:lnTo>
                  <a:pt x="255" y="1555"/>
                </a:lnTo>
                <a:lnTo>
                  <a:pt x="253" y="1555"/>
                </a:lnTo>
                <a:lnTo>
                  <a:pt x="253" y="1554"/>
                </a:lnTo>
                <a:lnTo>
                  <a:pt x="251" y="1554"/>
                </a:lnTo>
                <a:lnTo>
                  <a:pt x="251" y="1552"/>
                </a:lnTo>
                <a:lnTo>
                  <a:pt x="250" y="1551"/>
                </a:lnTo>
                <a:lnTo>
                  <a:pt x="248" y="1551"/>
                </a:lnTo>
                <a:lnTo>
                  <a:pt x="247" y="1549"/>
                </a:lnTo>
                <a:lnTo>
                  <a:pt x="245" y="1549"/>
                </a:lnTo>
                <a:lnTo>
                  <a:pt x="245" y="1551"/>
                </a:lnTo>
                <a:lnTo>
                  <a:pt x="243" y="1551"/>
                </a:lnTo>
                <a:lnTo>
                  <a:pt x="243" y="1552"/>
                </a:lnTo>
                <a:lnTo>
                  <a:pt x="245" y="1552"/>
                </a:lnTo>
                <a:lnTo>
                  <a:pt x="245" y="1554"/>
                </a:lnTo>
                <a:lnTo>
                  <a:pt x="247" y="1554"/>
                </a:lnTo>
                <a:lnTo>
                  <a:pt x="248" y="1554"/>
                </a:lnTo>
                <a:lnTo>
                  <a:pt x="248" y="1555"/>
                </a:lnTo>
                <a:lnTo>
                  <a:pt x="250" y="1555"/>
                </a:lnTo>
                <a:lnTo>
                  <a:pt x="251" y="1559"/>
                </a:lnTo>
                <a:lnTo>
                  <a:pt x="253" y="1559"/>
                </a:lnTo>
                <a:lnTo>
                  <a:pt x="253" y="1560"/>
                </a:lnTo>
                <a:lnTo>
                  <a:pt x="255" y="1560"/>
                </a:lnTo>
                <a:lnTo>
                  <a:pt x="255" y="1562"/>
                </a:lnTo>
                <a:lnTo>
                  <a:pt x="255" y="1563"/>
                </a:lnTo>
                <a:lnTo>
                  <a:pt x="255" y="1565"/>
                </a:lnTo>
                <a:lnTo>
                  <a:pt x="255" y="1567"/>
                </a:lnTo>
                <a:lnTo>
                  <a:pt x="255" y="1568"/>
                </a:lnTo>
                <a:lnTo>
                  <a:pt x="256" y="1570"/>
                </a:lnTo>
                <a:lnTo>
                  <a:pt x="258" y="1570"/>
                </a:lnTo>
                <a:lnTo>
                  <a:pt x="259" y="1571"/>
                </a:lnTo>
                <a:lnTo>
                  <a:pt x="261" y="1571"/>
                </a:lnTo>
                <a:lnTo>
                  <a:pt x="263" y="1571"/>
                </a:lnTo>
                <a:lnTo>
                  <a:pt x="264" y="1571"/>
                </a:lnTo>
                <a:lnTo>
                  <a:pt x="266" y="1571"/>
                </a:lnTo>
                <a:lnTo>
                  <a:pt x="267" y="1571"/>
                </a:lnTo>
                <a:lnTo>
                  <a:pt x="269" y="1571"/>
                </a:lnTo>
                <a:lnTo>
                  <a:pt x="269" y="1570"/>
                </a:lnTo>
                <a:lnTo>
                  <a:pt x="271" y="1570"/>
                </a:lnTo>
                <a:lnTo>
                  <a:pt x="271" y="1568"/>
                </a:lnTo>
                <a:lnTo>
                  <a:pt x="272" y="1567"/>
                </a:lnTo>
                <a:lnTo>
                  <a:pt x="274" y="1567"/>
                </a:lnTo>
                <a:lnTo>
                  <a:pt x="275" y="1567"/>
                </a:lnTo>
                <a:lnTo>
                  <a:pt x="274" y="1567"/>
                </a:lnTo>
                <a:lnTo>
                  <a:pt x="272" y="1565"/>
                </a:lnTo>
                <a:lnTo>
                  <a:pt x="274" y="1565"/>
                </a:lnTo>
                <a:lnTo>
                  <a:pt x="272" y="1565"/>
                </a:lnTo>
                <a:lnTo>
                  <a:pt x="272" y="1563"/>
                </a:lnTo>
                <a:lnTo>
                  <a:pt x="272" y="1565"/>
                </a:lnTo>
                <a:lnTo>
                  <a:pt x="272" y="1563"/>
                </a:lnTo>
                <a:lnTo>
                  <a:pt x="272" y="1562"/>
                </a:lnTo>
                <a:lnTo>
                  <a:pt x="274" y="1563"/>
                </a:lnTo>
                <a:lnTo>
                  <a:pt x="275" y="1563"/>
                </a:lnTo>
                <a:lnTo>
                  <a:pt x="274" y="1563"/>
                </a:lnTo>
                <a:lnTo>
                  <a:pt x="274" y="1562"/>
                </a:lnTo>
                <a:lnTo>
                  <a:pt x="275" y="1562"/>
                </a:lnTo>
                <a:lnTo>
                  <a:pt x="277" y="1563"/>
                </a:lnTo>
                <a:lnTo>
                  <a:pt x="277" y="1565"/>
                </a:lnTo>
                <a:lnTo>
                  <a:pt x="279" y="1565"/>
                </a:lnTo>
                <a:lnTo>
                  <a:pt x="280" y="1567"/>
                </a:lnTo>
                <a:lnTo>
                  <a:pt x="282" y="1567"/>
                </a:lnTo>
                <a:lnTo>
                  <a:pt x="283" y="1567"/>
                </a:lnTo>
                <a:lnTo>
                  <a:pt x="283" y="1565"/>
                </a:lnTo>
                <a:lnTo>
                  <a:pt x="285" y="1565"/>
                </a:lnTo>
                <a:lnTo>
                  <a:pt x="287" y="1565"/>
                </a:lnTo>
                <a:lnTo>
                  <a:pt x="287" y="1567"/>
                </a:lnTo>
                <a:lnTo>
                  <a:pt x="288" y="1565"/>
                </a:lnTo>
                <a:lnTo>
                  <a:pt x="288" y="1567"/>
                </a:lnTo>
                <a:lnTo>
                  <a:pt x="290" y="1567"/>
                </a:lnTo>
                <a:lnTo>
                  <a:pt x="290" y="1565"/>
                </a:lnTo>
                <a:lnTo>
                  <a:pt x="290" y="1567"/>
                </a:lnTo>
                <a:lnTo>
                  <a:pt x="291" y="1567"/>
                </a:lnTo>
                <a:lnTo>
                  <a:pt x="291" y="1565"/>
                </a:lnTo>
                <a:lnTo>
                  <a:pt x="291" y="1567"/>
                </a:lnTo>
                <a:lnTo>
                  <a:pt x="293" y="1567"/>
                </a:lnTo>
                <a:lnTo>
                  <a:pt x="295" y="1567"/>
                </a:lnTo>
                <a:lnTo>
                  <a:pt x="296" y="1568"/>
                </a:lnTo>
                <a:lnTo>
                  <a:pt x="296" y="1570"/>
                </a:lnTo>
                <a:lnTo>
                  <a:pt x="298" y="1570"/>
                </a:lnTo>
                <a:lnTo>
                  <a:pt x="296" y="1570"/>
                </a:lnTo>
                <a:lnTo>
                  <a:pt x="296" y="1571"/>
                </a:lnTo>
                <a:lnTo>
                  <a:pt x="296" y="1573"/>
                </a:lnTo>
                <a:lnTo>
                  <a:pt x="298" y="1573"/>
                </a:lnTo>
                <a:lnTo>
                  <a:pt x="298" y="1575"/>
                </a:lnTo>
                <a:lnTo>
                  <a:pt x="296" y="1576"/>
                </a:lnTo>
                <a:lnTo>
                  <a:pt x="295" y="1576"/>
                </a:lnTo>
                <a:lnTo>
                  <a:pt x="293" y="1576"/>
                </a:lnTo>
                <a:lnTo>
                  <a:pt x="293" y="1578"/>
                </a:lnTo>
                <a:lnTo>
                  <a:pt x="293" y="1579"/>
                </a:lnTo>
                <a:lnTo>
                  <a:pt x="291" y="1579"/>
                </a:lnTo>
                <a:lnTo>
                  <a:pt x="290" y="1579"/>
                </a:lnTo>
                <a:lnTo>
                  <a:pt x="288" y="1579"/>
                </a:lnTo>
                <a:lnTo>
                  <a:pt x="287" y="1579"/>
                </a:lnTo>
                <a:lnTo>
                  <a:pt x="287" y="1581"/>
                </a:lnTo>
                <a:lnTo>
                  <a:pt x="285" y="1581"/>
                </a:lnTo>
                <a:lnTo>
                  <a:pt x="285" y="1583"/>
                </a:lnTo>
                <a:lnTo>
                  <a:pt x="283" y="1583"/>
                </a:lnTo>
                <a:lnTo>
                  <a:pt x="282" y="1583"/>
                </a:lnTo>
                <a:lnTo>
                  <a:pt x="282" y="1584"/>
                </a:lnTo>
                <a:lnTo>
                  <a:pt x="280" y="1584"/>
                </a:lnTo>
                <a:lnTo>
                  <a:pt x="280" y="1586"/>
                </a:lnTo>
                <a:lnTo>
                  <a:pt x="279" y="1586"/>
                </a:lnTo>
                <a:lnTo>
                  <a:pt x="277" y="1586"/>
                </a:lnTo>
                <a:lnTo>
                  <a:pt x="277" y="1587"/>
                </a:lnTo>
                <a:lnTo>
                  <a:pt x="275" y="1587"/>
                </a:lnTo>
                <a:lnTo>
                  <a:pt x="275" y="1589"/>
                </a:lnTo>
                <a:lnTo>
                  <a:pt x="274" y="1589"/>
                </a:lnTo>
                <a:lnTo>
                  <a:pt x="272" y="1589"/>
                </a:lnTo>
                <a:lnTo>
                  <a:pt x="272" y="1591"/>
                </a:lnTo>
                <a:lnTo>
                  <a:pt x="271" y="1591"/>
                </a:lnTo>
                <a:lnTo>
                  <a:pt x="269" y="1591"/>
                </a:lnTo>
                <a:lnTo>
                  <a:pt x="267" y="1591"/>
                </a:lnTo>
                <a:lnTo>
                  <a:pt x="266" y="1591"/>
                </a:lnTo>
                <a:lnTo>
                  <a:pt x="266" y="1589"/>
                </a:lnTo>
                <a:lnTo>
                  <a:pt x="264" y="1589"/>
                </a:lnTo>
                <a:lnTo>
                  <a:pt x="263" y="1589"/>
                </a:lnTo>
                <a:lnTo>
                  <a:pt x="261" y="1589"/>
                </a:lnTo>
                <a:lnTo>
                  <a:pt x="259" y="1589"/>
                </a:lnTo>
                <a:lnTo>
                  <a:pt x="258" y="1589"/>
                </a:lnTo>
                <a:lnTo>
                  <a:pt x="258" y="1587"/>
                </a:lnTo>
                <a:lnTo>
                  <a:pt x="256" y="1587"/>
                </a:lnTo>
                <a:lnTo>
                  <a:pt x="255" y="1587"/>
                </a:lnTo>
                <a:lnTo>
                  <a:pt x="253" y="1587"/>
                </a:lnTo>
                <a:lnTo>
                  <a:pt x="253" y="1586"/>
                </a:lnTo>
                <a:lnTo>
                  <a:pt x="251" y="1586"/>
                </a:lnTo>
                <a:lnTo>
                  <a:pt x="250" y="1586"/>
                </a:lnTo>
                <a:lnTo>
                  <a:pt x="248" y="1586"/>
                </a:lnTo>
                <a:lnTo>
                  <a:pt x="248" y="1584"/>
                </a:lnTo>
                <a:lnTo>
                  <a:pt x="247" y="1584"/>
                </a:lnTo>
                <a:lnTo>
                  <a:pt x="248" y="1584"/>
                </a:lnTo>
                <a:lnTo>
                  <a:pt x="248" y="1583"/>
                </a:lnTo>
                <a:lnTo>
                  <a:pt x="247" y="1583"/>
                </a:lnTo>
                <a:lnTo>
                  <a:pt x="248" y="1583"/>
                </a:lnTo>
                <a:lnTo>
                  <a:pt x="247" y="1583"/>
                </a:lnTo>
                <a:lnTo>
                  <a:pt x="247" y="1581"/>
                </a:lnTo>
                <a:lnTo>
                  <a:pt x="247" y="1579"/>
                </a:lnTo>
                <a:lnTo>
                  <a:pt x="247" y="1578"/>
                </a:lnTo>
                <a:lnTo>
                  <a:pt x="247" y="1576"/>
                </a:lnTo>
                <a:lnTo>
                  <a:pt x="247" y="1575"/>
                </a:lnTo>
                <a:lnTo>
                  <a:pt x="247" y="1573"/>
                </a:lnTo>
                <a:lnTo>
                  <a:pt x="245" y="1573"/>
                </a:lnTo>
                <a:lnTo>
                  <a:pt x="245" y="1571"/>
                </a:lnTo>
                <a:lnTo>
                  <a:pt x="243" y="1571"/>
                </a:lnTo>
                <a:lnTo>
                  <a:pt x="242" y="1570"/>
                </a:lnTo>
                <a:lnTo>
                  <a:pt x="242" y="1571"/>
                </a:lnTo>
                <a:lnTo>
                  <a:pt x="240" y="1571"/>
                </a:lnTo>
                <a:lnTo>
                  <a:pt x="240" y="1573"/>
                </a:lnTo>
                <a:lnTo>
                  <a:pt x="242" y="1573"/>
                </a:lnTo>
                <a:lnTo>
                  <a:pt x="242" y="1575"/>
                </a:lnTo>
                <a:lnTo>
                  <a:pt x="243" y="1575"/>
                </a:lnTo>
                <a:lnTo>
                  <a:pt x="243" y="1576"/>
                </a:lnTo>
                <a:lnTo>
                  <a:pt x="243" y="1578"/>
                </a:lnTo>
                <a:lnTo>
                  <a:pt x="245" y="1578"/>
                </a:lnTo>
                <a:lnTo>
                  <a:pt x="245" y="1579"/>
                </a:lnTo>
                <a:lnTo>
                  <a:pt x="245" y="1581"/>
                </a:lnTo>
                <a:lnTo>
                  <a:pt x="245" y="1583"/>
                </a:lnTo>
                <a:lnTo>
                  <a:pt x="245" y="1584"/>
                </a:lnTo>
                <a:lnTo>
                  <a:pt x="243" y="1584"/>
                </a:lnTo>
                <a:lnTo>
                  <a:pt x="243" y="1586"/>
                </a:lnTo>
                <a:lnTo>
                  <a:pt x="243" y="1587"/>
                </a:lnTo>
                <a:lnTo>
                  <a:pt x="242" y="1587"/>
                </a:lnTo>
                <a:lnTo>
                  <a:pt x="240" y="1587"/>
                </a:lnTo>
                <a:lnTo>
                  <a:pt x="239" y="1587"/>
                </a:lnTo>
                <a:lnTo>
                  <a:pt x="237" y="1587"/>
                </a:lnTo>
                <a:lnTo>
                  <a:pt x="235" y="1587"/>
                </a:lnTo>
                <a:lnTo>
                  <a:pt x="234" y="1587"/>
                </a:lnTo>
                <a:lnTo>
                  <a:pt x="232" y="1587"/>
                </a:lnTo>
                <a:lnTo>
                  <a:pt x="232" y="1589"/>
                </a:lnTo>
                <a:lnTo>
                  <a:pt x="232" y="1591"/>
                </a:lnTo>
                <a:lnTo>
                  <a:pt x="231" y="1591"/>
                </a:lnTo>
                <a:lnTo>
                  <a:pt x="231" y="1592"/>
                </a:lnTo>
                <a:lnTo>
                  <a:pt x="229" y="1592"/>
                </a:lnTo>
                <a:lnTo>
                  <a:pt x="227" y="1592"/>
                </a:lnTo>
                <a:lnTo>
                  <a:pt x="226" y="1592"/>
                </a:lnTo>
                <a:lnTo>
                  <a:pt x="226" y="1594"/>
                </a:lnTo>
                <a:lnTo>
                  <a:pt x="224" y="1594"/>
                </a:lnTo>
                <a:lnTo>
                  <a:pt x="223" y="1594"/>
                </a:lnTo>
                <a:lnTo>
                  <a:pt x="221" y="1594"/>
                </a:lnTo>
                <a:lnTo>
                  <a:pt x="219" y="1594"/>
                </a:lnTo>
                <a:lnTo>
                  <a:pt x="218" y="1594"/>
                </a:lnTo>
                <a:lnTo>
                  <a:pt x="216" y="1594"/>
                </a:lnTo>
                <a:lnTo>
                  <a:pt x="215" y="1594"/>
                </a:lnTo>
                <a:lnTo>
                  <a:pt x="211" y="1594"/>
                </a:lnTo>
                <a:lnTo>
                  <a:pt x="210" y="1594"/>
                </a:lnTo>
                <a:lnTo>
                  <a:pt x="210" y="1595"/>
                </a:lnTo>
                <a:lnTo>
                  <a:pt x="208" y="1595"/>
                </a:lnTo>
                <a:lnTo>
                  <a:pt x="207" y="1595"/>
                </a:lnTo>
                <a:lnTo>
                  <a:pt x="205" y="1595"/>
                </a:lnTo>
                <a:lnTo>
                  <a:pt x="203" y="1595"/>
                </a:lnTo>
                <a:lnTo>
                  <a:pt x="202" y="1595"/>
                </a:lnTo>
                <a:lnTo>
                  <a:pt x="202" y="1594"/>
                </a:lnTo>
                <a:lnTo>
                  <a:pt x="200" y="1592"/>
                </a:lnTo>
                <a:lnTo>
                  <a:pt x="199" y="1592"/>
                </a:lnTo>
                <a:lnTo>
                  <a:pt x="197" y="1592"/>
                </a:lnTo>
                <a:lnTo>
                  <a:pt x="195" y="1592"/>
                </a:lnTo>
                <a:lnTo>
                  <a:pt x="195" y="1591"/>
                </a:lnTo>
                <a:lnTo>
                  <a:pt x="195" y="1589"/>
                </a:lnTo>
                <a:lnTo>
                  <a:pt x="197" y="1589"/>
                </a:lnTo>
                <a:lnTo>
                  <a:pt x="199" y="1589"/>
                </a:lnTo>
                <a:lnTo>
                  <a:pt x="199" y="1587"/>
                </a:lnTo>
                <a:lnTo>
                  <a:pt x="199" y="1586"/>
                </a:lnTo>
                <a:lnTo>
                  <a:pt x="199" y="1584"/>
                </a:lnTo>
                <a:lnTo>
                  <a:pt x="200" y="1584"/>
                </a:lnTo>
                <a:lnTo>
                  <a:pt x="200" y="1583"/>
                </a:lnTo>
                <a:lnTo>
                  <a:pt x="202" y="1583"/>
                </a:lnTo>
                <a:lnTo>
                  <a:pt x="202" y="1584"/>
                </a:lnTo>
                <a:lnTo>
                  <a:pt x="203" y="1584"/>
                </a:lnTo>
                <a:lnTo>
                  <a:pt x="203" y="1583"/>
                </a:lnTo>
                <a:lnTo>
                  <a:pt x="205" y="1583"/>
                </a:lnTo>
                <a:lnTo>
                  <a:pt x="207" y="1583"/>
                </a:lnTo>
                <a:lnTo>
                  <a:pt x="208" y="1583"/>
                </a:lnTo>
                <a:lnTo>
                  <a:pt x="210" y="1581"/>
                </a:lnTo>
                <a:lnTo>
                  <a:pt x="211" y="1581"/>
                </a:lnTo>
                <a:lnTo>
                  <a:pt x="213" y="1581"/>
                </a:lnTo>
                <a:lnTo>
                  <a:pt x="213" y="1579"/>
                </a:lnTo>
                <a:lnTo>
                  <a:pt x="215" y="1579"/>
                </a:lnTo>
                <a:lnTo>
                  <a:pt x="213" y="1579"/>
                </a:lnTo>
                <a:lnTo>
                  <a:pt x="213" y="1578"/>
                </a:lnTo>
                <a:lnTo>
                  <a:pt x="211" y="1578"/>
                </a:lnTo>
                <a:lnTo>
                  <a:pt x="211" y="1579"/>
                </a:lnTo>
                <a:lnTo>
                  <a:pt x="210" y="1579"/>
                </a:lnTo>
                <a:lnTo>
                  <a:pt x="208" y="1579"/>
                </a:lnTo>
                <a:lnTo>
                  <a:pt x="207" y="1581"/>
                </a:lnTo>
                <a:lnTo>
                  <a:pt x="205" y="1581"/>
                </a:lnTo>
                <a:lnTo>
                  <a:pt x="203" y="1581"/>
                </a:lnTo>
                <a:lnTo>
                  <a:pt x="202" y="1581"/>
                </a:lnTo>
                <a:lnTo>
                  <a:pt x="200" y="1581"/>
                </a:lnTo>
                <a:lnTo>
                  <a:pt x="200" y="1579"/>
                </a:lnTo>
                <a:lnTo>
                  <a:pt x="199" y="1579"/>
                </a:lnTo>
                <a:lnTo>
                  <a:pt x="200" y="1578"/>
                </a:lnTo>
                <a:lnTo>
                  <a:pt x="200" y="1576"/>
                </a:lnTo>
                <a:lnTo>
                  <a:pt x="199" y="1576"/>
                </a:lnTo>
                <a:lnTo>
                  <a:pt x="197" y="1576"/>
                </a:lnTo>
                <a:lnTo>
                  <a:pt x="199" y="1576"/>
                </a:lnTo>
                <a:lnTo>
                  <a:pt x="199" y="1575"/>
                </a:lnTo>
                <a:lnTo>
                  <a:pt x="199" y="1573"/>
                </a:lnTo>
                <a:lnTo>
                  <a:pt x="200" y="1573"/>
                </a:lnTo>
                <a:lnTo>
                  <a:pt x="200" y="1571"/>
                </a:lnTo>
                <a:lnTo>
                  <a:pt x="202" y="1571"/>
                </a:lnTo>
                <a:lnTo>
                  <a:pt x="202" y="1570"/>
                </a:lnTo>
                <a:lnTo>
                  <a:pt x="200" y="1568"/>
                </a:lnTo>
                <a:lnTo>
                  <a:pt x="202" y="1568"/>
                </a:lnTo>
                <a:lnTo>
                  <a:pt x="202" y="1567"/>
                </a:lnTo>
                <a:lnTo>
                  <a:pt x="200" y="1567"/>
                </a:lnTo>
                <a:lnTo>
                  <a:pt x="200" y="1565"/>
                </a:lnTo>
                <a:lnTo>
                  <a:pt x="200" y="1563"/>
                </a:lnTo>
                <a:lnTo>
                  <a:pt x="202" y="1563"/>
                </a:lnTo>
                <a:lnTo>
                  <a:pt x="202" y="1562"/>
                </a:lnTo>
                <a:lnTo>
                  <a:pt x="202" y="1560"/>
                </a:lnTo>
                <a:lnTo>
                  <a:pt x="202" y="1559"/>
                </a:lnTo>
                <a:lnTo>
                  <a:pt x="200" y="1559"/>
                </a:lnTo>
                <a:lnTo>
                  <a:pt x="202" y="1557"/>
                </a:lnTo>
                <a:lnTo>
                  <a:pt x="200" y="1557"/>
                </a:lnTo>
                <a:lnTo>
                  <a:pt x="202" y="1557"/>
                </a:lnTo>
                <a:lnTo>
                  <a:pt x="202" y="1555"/>
                </a:lnTo>
                <a:lnTo>
                  <a:pt x="200" y="1555"/>
                </a:lnTo>
                <a:lnTo>
                  <a:pt x="199" y="1555"/>
                </a:lnTo>
                <a:lnTo>
                  <a:pt x="199" y="1557"/>
                </a:lnTo>
                <a:lnTo>
                  <a:pt x="199" y="1559"/>
                </a:lnTo>
                <a:lnTo>
                  <a:pt x="199" y="1560"/>
                </a:lnTo>
                <a:lnTo>
                  <a:pt x="199" y="1562"/>
                </a:lnTo>
                <a:lnTo>
                  <a:pt x="199" y="1563"/>
                </a:lnTo>
                <a:lnTo>
                  <a:pt x="197" y="1563"/>
                </a:lnTo>
                <a:lnTo>
                  <a:pt x="199" y="1563"/>
                </a:lnTo>
                <a:lnTo>
                  <a:pt x="199" y="1565"/>
                </a:lnTo>
                <a:lnTo>
                  <a:pt x="197" y="1565"/>
                </a:lnTo>
                <a:lnTo>
                  <a:pt x="199" y="1565"/>
                </a:lnTo>
                <a:lnTo>
                  <a:pt x="199" y="1568"/>
                </a:lnTo>
                <a:lnTo>
                  <a:pt x="199" y="1570"/>
                </a:lnTo>
                <a:lnTo>
                  <a:pt x="199" y="1571"/>
                </a:lnTo>
                <a:lnTo>
                  <a:pt x="199" y="1573"/>
                </a:lnTo>
                <a:lnTo>
                  <a:pt x="197" y="1573"/>
                </a:lnTo>
                <a:lnTo>
                  <a:pt x="197" y="1575"/>
                </a:lnTo>
                <a:lnTo>
                  <a:pt x="197" y="1576"/>
                </a:lnTo>
                <a:lnTo>
                  <a:pt x="195" y="1576"/>
                </a:lnTo>
                <a:lnTo>
                  <a:pt x="195" y="1581"/>
                </a:lnTo>
                <a:lnTo>
                  <a:pt x="194" y="1581"/>
                </a:lnTo>
                <a:lnTo>
                  <a:pt x="194" y="1583"/>
                </a:lnTo>
                <a:lnTo>
                  <a:pt x="194" y="1584"/>
                </a:lnTo>
                <a:lnTo>
                  <a:pt x="192" y="1584"/>
                </a:lnTo>
                <a:lnTo>
                  <a:pt x="192" y="1586"/>
                </a:lnTo>
                <a:lnTo>
                  <a:pt x="192" y="1587"/>
                </a:lnTo>
                <a:lnTo>
                  <a:pt x="191" y="1587"/>
                </a:lnTo>
                <a:lnTo>
                  <a:pt x="191" y="1586"/>
                </a:lnTo>
                <a:lnTo>
                  <a:pt x="191" y="1584"/>
                </a:lnTo>
                <a:lnTo>
                  <a:pt x="189" y="1584"/>
                </a:lnTo>
                <a:lnTo>
                  <a:pt x="187" y="1584"/>
                </a:lnTo>
                <a:lnTo>
                  <a:pt x="187" y="1583"/>
                </a:lnTo>
                <a:lnTo>
                  <a:pt x="186" y="1581"/>
                </a:lnTo>
                <a:lnTo>
                  <a:pt x="186" y="1583"/>
                </a:lnTo>
                <a:lnTo>
                  <a:pt x="184" y="1583"/>
                </a:lnTo>
                <a:lnTo>
                  <a:pt x="184" y="1581"/>
                </a:lnTo>
                <a:lnTo>
                  <a:pt x="183" y="1581"/>
                </a:lnTo>
                <a:lnTo>
                  <a:pt x="181" y="1581"/>
                </a:lnTo>
                <a:lnTo>
                  <a:pt x="181" y="1579"/>
                </a:lnTo>
                <a:lnTo>
                  <a:pt x="179" y="1579"/>
                </a:lnTo>
                <a:lnTo>
                  <a:pt x="179" y="1578"/>
                </a:lnTo>
                <a:lnTo>
                  <a:pt x="178" y="1578"/>
                </a:lnTo>
                <a:lnTo>
                  <a:pt x="178" y="1576"/>
                </a:lnTo>
                <a:lnTo>
                  <a:pt x="178" y="1575"/>
                </a:lnTo>
                <a:lnTo>
                  <a:pt x="179" y="1575"/>
                </a:lnTo>
                <a:lnTo>
                  <a:pt x="179" y="1573"/>
                </a:lnTo>
                <a:lnTo>
                  <a:pt x="181" y="1573"/>
                </a:lnTo>
                <a:lnTo>
                  <a:pt x="181" y="1571"/>
                </a:lnTo>
                <a:lnTo>
                  <a:pt x="183" y="1571"/>
                </a:lnTo>
                <a:lnTo>
                  <a:pt x="184" y="1571"/>
                </a:lnTo>
                <a:lnTo>
                  <a:pt x="184" y="1570"/>
                </a:lnTo>
                <a:lnTo>
                  <a:pt x="184" y="1568"/>
                </a:lnTo>
                <a:lnTo>
                  <a:pt x="183" y="1568"/>
                </a:lnTo>
                <a:lnTo>
                  <a:pt x="181" y="1568"/>
                </a:lnTo>
                <a:lnTo>
                  <a:pt x="179" y="1568"/>
                </a:lnTo>
                <a:lnTo>
                  <a:pt x="178" y="1570"/>
                </a:lnTo>
                <a:lnTo>
                  <a:pt x="178" y="1568"/>
                </a:lnTo>
                <a:lnTo>
                  <a:pt x="176" y="1568"/>
                </a:lnTo>
                <a:lnTo>
                  <a:pt x="175" y="1568"/>
                </a:lnTo>
                <a:lnTo>
                  <a:pt x="173" y="1570"/>
                </a:lnTo>
                <a:lnTo>
                  <a:pt x="171" y="1570"/>
                </a:lnTo>
                <a:lnTo>
                  <a:pt x="171" y="1568"/>
                </a:lnTo>
                <a:lnTo>
                  <a:pt x="170" y="1568"/>
                </a:lnTo>
                <a:lnTo>
                  <a:pt x="170" y="1567"/>
                </a:lnTo>
                <a:lnTo>
                  <a:pt x="170" y="1565"/>
                </a:lnTo>
                <a:lnTo>
                  <a:pt x="168" y="1565"/>
                </a:lnTo>
                <a:lnTo>
                  <a:pt x="170" y="1565"/>
                </a:lnTo>
                <a:lnTo>
                  <a:pt x="170" y="1563"/>
                </a:lnTo>
                <a:lnTo>
                  <a:pt x="168" y="1563"/>
                </a:lnTo>
                <a:lnTo>
                  <a:pt x="170" y="1562"/>
                </a:lnTo>
                <a:lnTo>
                  <a:pt x="168" y="1562"/>
                </a:lnTo>
                <a:lnTo>
                  <a:pt x="170" y="1562"/>
                </a:lnTo>
                <a:lnTo>
                  <a:pt x="171" y="1562"/>
                </a:lnTo>
                <a:lnTo>
                  <a:pt x="171" y="1560"/>
                </a:lnTo>
                <a:lnTo>
                  <a:pt x="173" y="1559"/>
                </a:lnTo>
                <a:lnTo>
                  <a:pt x="175" y="1559"/>
                </a:lnTo>
                <a:lnTo>
                  <a:pt x="175" y="1557"/>
                </a:lnTo>
                <a:lnTo>
                  <a:pt x="176" y="1557"/>
                </a:lnTo>
                <a:lnTo>
                  <a:pt x="176" y="1555"/>
                </a:lnTo>
                <a:lnTo>
                  <a:pt x="176" y="1554"/>
                </a:lnTo>
                <a:lnTo>
                  <a:pt x="178" y="1554"/>
                </a:lnTo>
                <a:lnTo>
                  <a:pt x="178" y="1552"/>
                </a:lnTo>
                <a:lnTo>
                  <a:pt x="178" y="1551"/>
                </a:lnTo>
                <a:lnTo>
                  <a:pt x="176" y="1551"/>
                </a:lnTo>
                <a:lnTo>
                  <a:pt x="175" y="1551"/>
                </a:lnTo>
                <a:lnTo>
                  <a:pt x="175" y="1552"/>
                </a:lnTo>
                <a:lnTo>
                  <a:pt x="173" y="1552"/>
                </a:lnTo>
                <a:lnTo>
                  <a:pt x="173" y="1551"/>
                </a:lnTo>
                <a:lnTo>
                  <a:pt x="173" y="1552"/>
                </a:lnTo>
                <a:lnTo>
                  <a:pt x="171" y="1552"/>
                </a:lnTo>
                <a:lnTo>
                  <a:pt x="171" y="1551"/>
                </a:lnTo>
                <a:lnTo>
                  <a:pt x="170" y="1551"/>
                </a:lnTo>
                <a:lnTo>
                  <a:pt x="170" y="1552"/>
                </a:lnTo>
                <a:lnTo>
                  <a:pt x="168" y="1552"/>
                </a:lnTo>
                <a:lnTo>
                  <a:pt x="167" y="1551"/>
                </a:lnTo>
                <a:lnTo>
                  <a:pt x="167" y="1549"/>
                </a:lnTo>
                <a:lnTo>
                  <a:pt x="165" y="1547"/>
                </a:lnTo>
                <a:lnTo>
                  <a:pt x="165" y="1546"/>
                </a:lnTo>
                <a:lnTo>
                  <a:pt x="163" y="1546"/>
                </a:lnTo>
                <a:lnTo>
                  <a:pt x="163" y="1544"/>
                </a:lnTo>
                <a:lnTo>
                  <a:pt x="162" y="1544"/>
                </a:lnTo>
                <a:lnTo>
                  <a:pt x="162" y="1543"/>
                </a:lnTo>
                <a:lnTo>
                  <a:pt x="165" y="1541"/>
                </a:lnTo>
                <a:lnTo>
                  <a:pt x="165" y="1539"/>
                </a:lnTo>
                <a:lnTo>
                  <a:pt x="167" y="1541"/>
                </a:lnTo>
                <a:lnTo>
                  <a:pt x="167" y="1539"/>
                </a:lnTo>
                <a:lnTo>
                  <a:pt x="168" y="1539"/>
                </a:lnTo>
                <a:lnTo>
                  <a:pt x="170" y="1539"/>
                </a:lnTo>
                <a:lnTo>
                  <a:pt x="171" y="1539"/>
                </a:lnTo>
                <a:lnTo>
                  <a:pt x="173" y="1539"/>
                </a:lnTo>
                <a:lnTo>
                  <a:pt x="173" y="1538"/>
                </a:lnTo>
                <a:lnTo>
                  <a:pt x="175" y="1538"/>
                </a:lnTo>
                <a:lnTo>
                  <a:pt x="176" y="1536"/>
                </a:lnTo>
                <a:lnTo>
                  <a:pt x="176" y="1535"/>
                </a:lnTo>
                <a:lnTo>
                  <a:pt x="178" y="1535"/>
                </a:lnTo>
                <a:lnTo>
                  <a:pt x="179" y="1535"/>
                </a:lnTo>
                <a:lnTo>
                  <a:pt x="181" y="1535"/>
                </a:lnTo>
                <a:lnTo>
                  <a:pt x="183" y="1535"/>
                </a:lnTo>
                <a:lnTo>
                  <a:pt x="183" y="1533"/>
                </a:lnTo>
                <a:lnTo>
                  <a:pt x="184" y="1533"/>
                </a:lnTo>
                <a:lnTo>
                  <a:pt x="186" y="1533"/>
                </a:lnTo>
                <a:lnTo>
                  <a:pt x="186" y="1531"/>
                </a:lnTo>
                <a:lnTo>
                  <a:pt x="187" y="1531"/>
                </a:lnTo>
                <a:lnTo>
                  <a:pt x="189" y="1531"/>
                </a:lnTo>
                <a:lnTo>
                  <a:pt x="189" y="1530"/>
                </a:lnTo>
                <a:lnTo>
                  <a:pt x="191" y="1530"/>
                </a:lnTo>
                <a:lnTo>
                  <a:pt x="192" y="1530"/>
                </a:lnTo>
                <a:lnTo>
                  <a:pt x="192" y="1528"/>
                </a:lnTo>
                <a:lnTo>
                  <a:pt x="194" y="1528"/>
                </a:lnTo>
                <a:lnTo>
                  <a:pt x="194" y="1527"/>
                </a:lnTo>
                <a:lnTo>
                  <a:pt x="195" y="1527"/>
                </a:lnTo>
                <a:lnTo>
                  <a:pt x="194" y="1527"/>
                </a:lnTo>
                <a:lnTo>
                  <a:pt x="192" y="1527"/>
                </a:lnTo>
                <a:lnTo>
                  <a:pt x="191" y="1527"/>
                </a:lnTo>
                <a:lnTo>
                  <a:pt x="189" y="1528"/>
                </a:lnTo>
                <a:lnTo>
                  <a:pt x="187" y="1528"/>
                </a:lnTo>
                <a:lnTo>
                  <a:pt x="186" y="1530"/>
                </a:lnTo>
                <a:lnTo>
                  <a:pt x="184" y="1530"/>
                </a:lnTo>
                <a:lnTo>
                  <a:pt x="183" y="1530"/>
                </a:lnTo>
                <a:lnTo>
                  <a:pt x="183" y="1531"/>
                </a:lnTo>
                <a:lnTo>
                  <a:pt x="181" y="1531"/>
                </a:lnTo>
                <a:lnTo>
                  <a:pt x="179" y="1533"/>
                </a:lnTo>
                <a:lnTo>
                  <a:pt x="178" y="1533"/>
                </a:lnTo>
                <a:lnTo>
                  <a:pt x="176" y="1533"/>
                </a:lnTo>
                <a:lnTo>
                  <a:pt x="176" y="1535"/>
                </a:lnTo>
                <a:lnTo>
                  <a:pt x="175" y="1535"/>
                </a:lnTo>
                <a:lnTo>
                  <a:pt x="173" y="1535"/>
                </a:lnTo>
                <a:lnTo>
                  <a:pt x="173" y="1536"/>
                </a:lnTo>
                <a:lnTo>
                  <a:pt x="171" y="1536"/>
                </a:lnTo>
                <a:lnTo>
                  <a:pt x="171" y="1538"/>
                </a:lnTo>
                <a:lnTo>
                  <a:pt x="170" y="1538"/>
                </a:lnTo>
                <a:lnTo>
                  <a:pt x="168" y="1538"/>
                </a:lnTo>
                <a:lnTo>
                  <a:pt x="167" y="1538"/>
                </a:lnTo>
                <a:lnTo>
                  <a:pt x="165" y="1538"/>
                </a:lnTo>
                <a:lnTo>
                  <a:pt x="165" y="1539"/>
                </a:lnTo>
                <a:lnTo>
                  <a:pt x="163" y="1539"/>
                </a:lnTo>
                <a:lnTo>
                  <a:pt x="162" y="1539"/>
                </a:lnTo>
                <a:lnTo>
                  <a:pt x="160" y="1539"/>
                </a:lnTo>
                <a:lnTo>
                  <a:pt x="160" y="1541"/>
                </a:lnTo>
                <a:lnTo>
                  <a:pt x="160" y="1543"/>
                </a:lnTo>
                <a:lnTo>
                  <a:pt x="159" y="1543"/>
                </a:lnTo>
                <a:lnTo>
                  <a:pt x="159" y="1544"/>
                </a:lnTo>
                <a:lnTo>
                  <a:pt x="157" y="1543"/>
                </a:lnTo>
                <a:lnTo>
                  <a:pt x="159" y="1543"/>
                </a:lnTo>
                <a:lnTo>
                  <a:pt x="157" y="1543"/>
                </a:lnTo>
                <a:lnTo>
                  <a:pt x="157" y="1541"/>
                </a:lnTo>
                <a:lnTo>
                  <a:pt x="159" y="1541"/>
                </a:lnTo>
                <a:lnTo>
                  <a:pt x="157" y="1541"/>
                </a:lnTo>
                <a:lnTo>
                  <a:pt x="155" y="1541"/>
                </a:lnTo>
                <a:lnTo>
                  <a:pt x="157" y="1541"/>
                </a:lnTo>
                <a:lnTo>
                  <a:pt x="155" y="1541"/>
                </a:lnTo>
                <a:lnTo>
                  <a:pt x="154" y="1541"/>
                </a:lnTo>
                <a:lnTo>
                  <a:pt x="152" y="1541"/>
                </a:lnTo>
                <a:lnTo>
                  <a:pt x="152" y="1539"/>
                </a:lnTo>
                <a:lnTo>
                  <a:pt x="151" y="1539"/>
                </a:lnTo>
                <a:lnTo>
                  <a:pt x="149" y="1539"/>
                </a:lnTo>
                <a:lnTo>
                  <a:pt x="147" y="1538"/>
                </a:lnTo>
                <a:lnTo>
                  <a:pt x="147" y="1539"/>
                </a:lnTo>
                <a:lnTo>
                  <a:pt x="146" y="1538"/>
                </a:lnTo>
                <a:lnTo>
                  <a:pt x="144" y="1538"/>
                </a:lnTo>
                <a:lnTo>
                  <a:pt x="143" y="1538"/>
                </a:lnTo>
                <a:lnTo>
                  <a:pt x="141" y="1538"/>
                </a:lnTo>
                <a:lnTo>
                  <a:pt x="139" y="1538"/>
                </a:lnTo>
                <a:lnTo>
                  <a:pt x="139" y="1539"/>
                </a:lnTo>
                <a:lnTo>
                  <a:pt x="138" y="1539"/>
                </a:lnTo>
                <a:lnTo>
                  <a:pt x="138" y="1541"/>
                </a:lnTo>
                <a:lnTo>
                  <a:pt x="136" y="1541"/>
                </a:lnTo>
                <a:lnTo>
                  <a:pt x="135" y="1541"/>
                </a:lnTo>
                <a:lnTo>
                  <a:pt x="135" y="1539"/>
                </a:lnTo>
                <a:lnTo>
                  <a:pt x="135" y="1538"/>
                </a:lnTo>
                <a:lnTo>
                  <a:pt x="135" y="1536"/>
                </a:lnTo>
                <a:lnTo>
                  <a:pt x="135" y="1535"/>
                </a:lnTo>
                <a:lnTo>
                  <a:pt x="136" y="1535"/>
                </a:lnTo>
                <a:lnTo>
                  <a:pt x="136" y="1533"/>
                </a:lnTo>
                <a:lnTo>
                  <a:pt x="138" y="1533"/>
                </a:lnTo>
                <a:lnTo>
                  <a:pt x="138" y="1531"/>
                </a:lnTo>
                <a:lnTo>
                  <a:pt x="136" y="1531"/>
                </a:lnTo>
                <a:lnTo>
                  <a:pt x="136" y="1530"/>
                </a:lnTo>
                <a:lnTo>
                  <a:pt x="136" y="1528"/>
                </a:lnTo>
                <a:lnTo>
                  <a:pt x="138" y="1528"/>
                </a:lnTo>
                <a:lnTo>
                  <a:pt x="138" y="1527"/>
                </a:lnTo>
                <a:lnTo>
                  <a:pt x="139" y="1527"/>
                </a:lnTo>
                <a:lnTo>
                  <a:pt x="141" y="1527"/>
                </a:lnTo>
                <a:lnTo>
                  <a:pt x="143" y="1527"/>
                </a:lnTo>
                <a:lnTo>
                  <a:pt x="144" y="1527"/>
                </a:lnTo>
                <a:lnTo>
                  <a:pt x="144" y="1525"/>
                </a:lnTo>
                <a:lnTo>
                  <a:pt x="146" y="1525"/>
                </a:lnTo>
                <a:lnTo>
                  <a:pt x="147" y="1525"/>
                </a:lnTo>
                <a:lnTo>
                  <a:pt x="149" y="1525"/>
                </a:lnTo>
                <a:lnTo>
                  <a:pt x="151" y="1525"/>
                </a:lnTo>
                <a:lnTo>
                  <a:pt x="152" y="1525"/>
                </a:lnTo>
                <a:lnTo>
                  <a:pt x="154" y="1525"/>
                </a:lnTo>
                <a:lnTo>
                  <a:pt x="155" y="1525"/>
                </a:lnTo>
                <a:lnTo>
                  <a:pt x="155" y="1523"/>
                </a:lnTo>
                <a:lnTo>
                  <a:pt x="155" y="1525"/>
                </a:lnTo>
                <a:lnTo>
                  <a:pt x="155" y="1523"/>
                </a:lnTo>
                <a:lnTo>
                  <a:pt x="157" y="1525"/>
                </a:lnTo>
                <a:lnTo>
                  <a:pt x="157" y="1523"/>
                </a:lnTo>
                <a:lnTo>
                  <a:pt x="159" y="1523"/>
                </a:lnTo>
                <a:lnTo>
                  <a:pt x="159" y="1522"/>
                </a:lnTo>
                <a:lnTo>
                  <a:pt x="159" y="1520"/>
                </a:lnTo>
                <a:lnTo>
                  <a:pt x="157" y="1520"/>
                </a:lnTo>
                <a:lnTo>
                  <a:pt x="157" y="1519"/>
                </a:lnTo>
                <a:lnTo>
                  <a:pt x="155" y="1519"/>
                </a:lnTo>
                <a:lnTo>
                  <a:pt x="155" y="1517"/>
                </a:lnTo>
                <a:lnTo>
                  <a:pt x="157" y="1517"/>
                </a:lnTo>
                <a:lnTo>
                  <a:pt x="157" y="1515"/>
                </a:lnTo>
                <a:lnTo>
                  <a:pt x="157" y="1514"/>
                </a:lnTo>
                <a:lnTo>
                  <a:pt x="155" y="1514"/>
                </a:lnTo>
                <a:lnTo>
                  <a:pt x="155" y="1512"/>
                </a:lnTo>
                <a:lnTo>
                  <a:pt x="157" y="1512"/>
                </a:lnTo>
                <a:lnTo>
                  <a:pt x="159" y="1512"/>
                </a:lnTo>
                <a:lnTo>
                  <a:pt x="160" y="1512"/>
                </a:lnTo>
                <a:lnTo>
                  <a:pt x="160" y="1511"/>
                </a:lnTo>
                <a:lnTo>
                  <a:pt x="162" y="1511"/>
                </a:lnTo>
                <a:lnTo>
                  <a:pt x="163" y="1511"/>
                </a:lnTo>
                <a:lnTo>
                  <a:pt x="165" y="1511"/>
                </a:lnTo>
                <a:lnTo>
                  <a:pt x="167" y="1511"/>
                </a:lnTo>
                <a:lnTo>
                  <a:pt x="168" y="1509"/>
                </a:lnTo>
                <a:lnTo>
                  <a:pt x="170" y="1509"/>
                </a:lnTo>
                <a:lnTo>
                  <a:pt x="171" y="1509"/>
                </a:lnTo>
                <a:lnTo>
                  <a:pt x="173" y="1509"/>
                </a:lnTo>
                <a:lnTo>
                  <a:pt x="175" y="1509"/>
                </a:lnTo>
                <a:lnTo>
                  <a:pt x="176" y="1509"/>
                </a:lnTo>
                <a:lnTo>
                  <a:pt x="175" y="1509"/>
                </a:lnTo>
                <a:lnTo>
                  <a:pt x="175" y="1511"/>
                </a:lnTo>
                <a:lnTo>
                  <a:pt x="176" y="1511"/>
                </a:lnTo>
                <a:lnTo>
                  <a:pt x="178" y="1511"/>
                </a:lnTo>
                <a:lnTo>
                  <a:pt x="178" y="1512"/>
                </a:lnTo>
                <a:lnTo>
                  <a:pt x="178" y="1514"/>
                </a:lnTo>
                <a:lnTo>
                  <a:pt x="178" y="1515"/>
                </a:lnTo>
                <a:lnTo>
                  <a:pt x="178" y="1517"/>
                </a:lnTo>
                <a:lnTo>
                  <a:pt x="178" y="1519"/>
                </a:lnTo>
                <a:lnTo>
                  <a:pt x="179" y="1519"/>
                </a:lnTo>
                <a:lnTo>
                  <a:pt x="179" y="1517"/>
                </a:lnTo>
                <a:lnTo>
                  <a:pt x="179" y="1515"/>
                </a:lnTo>
                <a:lnTo>
                  <a:pt x="179" y="1514"/>
                </a:lnTo>
                <a:lnTo>
                  <a:pt x="179" y="1512"/>
                </a:lnTo>
                <a:lnTo>
                  <a:pt x="179" y="1511"/>
                </a:lnTo>
                <a:lnTo>
                  <a:pt x="179" y="1509"/>
                </a:lnTo>
                <a:lnTo>
                  <a:pt x="181" y="1509"/>
                </a:lnTo>
                <a:lnTo>
                  <a:pt x="179" y="1507"/>
                </a:lnTo>
                <a:lnTo>
                  <a:pt x="181" y="1507"/>
                </a:lnTo>
                <a:lnTo>
                  <a:pt x="179" y="1507"/>
                </a:lnTo>
                <a:lnTo>
                  <a:pt x="181" y="1507"/>
                </a:lnTo>
                <a:lnTo>
                  <a:pt x="181" y="1506"/>
                </a:lnTo>
                <a:lnTo>
                  <a:pt x="179" y="1506"/>
                </a:lnTo>
                <a:lnTo>
                  <a:pt x="179" y="1504"/>
                </a:lnTo>
                <a:lnTo>
                  <a:pt x="178" y="1504"/>
                </a:lnTo>
                <a:lnTo>
                  <a:pt x="176" y="1504"/>
                </a:lnTo>
                <a:lnTo>
                  <a:pt x="176" y="1503"/>
                </a:lnTo>
                <a:lnTo>
                  <a:pt x="175" y="1503"/>
                </a:lnTo>
                <a:lnTo>
                  <a:pt x="175" y="1504"/>
                </a:lnTo>
                <a:lnTo>
                  <a:pt x="173" y="1503"/>
                </a:lnTo>
                <a:lnTo>
                  <a:pt x="173" y="1504"/>
                </a:lnTo>
                <a:lnTo>
                  <a:pt x="171" y="1504"/>
                </a:lnTo>
                <a:lnTo>
                  <a:pt x="170" y="1504"/>
                </a:lnTo>
                <a:lnTo>
                  <a:pt x="168" y="1504"/>
                </a:lnTo>
                <a:lnTo>
                  <a:pt x="167" y="1506"/>
                </a:lnTo>
                <a:lnTo>
                  <a:pt x="165" y="1506"/>
                </a:lnTo>
                <a:lnTo>
                  <a:pt x="165" y="1507"/>
                </a:lnTo>
                <a:lnTo>
                  <a:pt x="163" y="1506"/>
                </a:lnTo>
                <a:lnTo>
                  <a:pt x="163" y="1507"/>
                </a:lnTo>
                <a:lnTo>
                  <a:pt x="162" y="1507"/>
                </a:lnTo>
                <a:lnTo>
                  <a:pt x="160" y="1507"/>
                </a:lnTo>
                <a:lnTo>
                  <a:pt x="159" y="1507"/>
                </a:lnTo>
                <a:lnTo>
                  <a:pt x="157" y="1507"/>
                </a:lnTo>
                <a:lnTo>
                  <a:pt x="155" y="1507"/>
                </a:lnTo>
                <a:lnTo>
                  <a:pt x="154" y="1507"/>
                </a:lnTo>
                <a:lnTo>
                  <a:pt x="152" y="1507"/>
                </a:lnTo>
                <a:lnTo>
                  <a:pt x="151" y="1509"/>
                </a:lnTo>
                <a:lnTo>
                  <a:pt x="151" y="1507"/>
                </a:lnTo>
                <a:lnTo>
                  <a:pt x="151" y="1509"/>
                </a:lnTo>
                <a:lnTo>
                  <a:pt x="149" y="1509"/>
                </a:lnTo>
                <a:lnTo>
                  <a:pt x="149" y="1507"/>
                </a:lnTo>
                <a:lnTo>
                  <a:pt x="147" y="1507"/>
                </a:lnTo>
                <a:lnTo>
                  <a:pt x="147" y="1509"/>
                </a:lnTo>
                <a:lnTo>
                  <a:pt x="147" y="1507"/>
                </a:lnTo>
                <a:lnTo>
                  <a:pt x="146" y="1509"/>
                </a:lnTo>
                <a:lnTo>
                  <a:pt x="146" y="1507"/>
                </a:lnTo>
                <a:lnTo>
                  <a:pt x="144" y="1507"/>
                </a:lnTo>
                <a:lnTo>
                  <a:pt x="143" y="1507"/>
                </a:lnTo>
                <a:lnTo>
                  <a:pt x="141" y="1507"/>
                </a:lnTo>
                <a:lnTo>
                  <a:pt x="139" y="1507"/>
                </a:lnTo>
                <a:lnTo>
                  <a:pt x="138" y="1507"/>
                </a:lnTo>
                <a:lnTo>
                  <a:pt x="136" y="1507"/>
                </a:lnTo>
                <a:lnTo>
                  <a:pt x="135" y="1507"/>
                </a:lnTo>
                <a:lnTo>
                  <a:pt x="135" y="1509"/>
                </a:lnTo>
                <a:lnTo>
                  <a:pt x="133" y="1509"/>
                </a:lnTo>
                <a:lnTo>
                  <a:pt x="133" y="1507"/>
                </a:lnTo>
                <a:lnTo>
                  <a:pt x="133" y="1509"/>
                </a:lnTo>
                <a:lnTo>
                  <a:pt x="131" y="1509"/>
                </a:lnTo>
                <a:lnTo>
                  <a:pt x="131" y="1511"/>
                </a:lnTo>
                <a:lnTo>
                  <a:pt x="130" y="1511"/>
                </a:lnTo>
                <a:lnTo>
                  <a:pt x="130" y="1509"/>
                </a:lnTo>
                <a:lnTo>
                  <a:pt x="130" y="1511"/>
                </a:lnTo>
                <a:lnTo>
                  <a:pt x="128" y="1511"/>
                </a:lnTo>
                <a:lnTo>
                  <a:pt x="127" y="1511"/>
                </a:lnTo>
                <a:lnTo>
                  <a:pt x="127" y="1512"/>
                </a:lnTo>
                <a:lnTo>
                  <a:pt x="125" y="1512"/>
                </a:lnTo>
                <a:lnTo>
                  <a:pt x="123" y="1512"/>
                </a:lnTo>
                <a:lnTo>
                  <a:pt x="122" y="1512"/>
                </a:lnTo>
                <a:lnTo>
                  <a:pt x="120" y="1512"/>
                </a:lnTo>
                <a:lnTo>
                  <a:pt x="119" y="1512"/>
                </a:lnTo>
                <a:lnTo>
                  <a:pt x="120" y="1511"/>
                </a:lnTo>
                <a:lnTo>
                  <a:pt x="120" y="1509"/>
                </a:lnTo>
                <a:lnTo>
                  <a:pt x="122" y="1509"/>
                </a:lnTo>
                <a:lnTo>
                  <a:pt x="122" y="1507"/>
                </a:lnTo>
                <a:lnTo>
                  <a:pt x="120" y="1507"/>
                </a:lnTo>
                <a:lnTo>
                  <a:pt x="120" y="1506"/>
                </a:lnTo>
                <a:lnTo>
                  <a:pt x="122" y="1506"/>
                </a:lnTo>
                <a:lnTo>
                  <a:pt x="123" y="1504"/>
                </a:lnTo>
                <a:lnTo>
                  <a:pt x="123" y="1506"/>
                </a:lnTo>
                <a:lnTo>
                  <a:pt x="123" y="1504"/>
                </a:lnTo>
                <a:lnTo>
                  <a:pt x="125" y="1504"/>
                </a:lnTo>
                <a:lnTo>
                  <a:pt x="127" y="1504"/>
                </a:lnTo>
                <a:lnTo>
                  <a:pt x="127" y="1503"/>
                </a:lnTo>
                <a:lnTo>
                  <a:pt x="128" y="1503"/>
                </a:lnTo>
                <a:lnTo>
                  <a:pt x="128" y="1501"/>
                </a:lnTo>
                <a:lnTo>
                  <a:pt x="130" y="1501"/>
                </a:lnTo>
                <a:lnTo>
                  <a:pt x="130" y="1499"/>
                </a:lnTo>
                <a:lnTo>
                  <a:pt x="130" y="1498"/>
                </a:lnTo>
                <a:lnTo>
                  <a:pt x="131" y="1498"/>
                </a:lnTo>
                <a:lnTo>
                  <a:pt x="131" y="1496"/>
                </a:lnTo>
                <a:lnTo>
                  <a:pt x="131" y="1495"/>
                </a:lnTo>
                <a:lnTo>
                  <a:pt x="131" y="1493"/>
                </a:lnTo>
                <a:lnTo>
                  <a:pt x="131" y="1495"/>
                </a:lnTo>
                <a:lnTo>
                  <a:pt x="131" y="1493"/>
                </a:lnTo>
                <a:lnTo>
                  <a:pt x="133" y="1493"/>
                </a:lnTo>
                <a:lnTo>
                  <a:pt x="135" y="1493"/>
                </a:lnTo>
                <a:lnTo>
                  <a:pt x="135" y="1491"/>
                </a:lnTo>
                <a:lnTo>
                  <a:pt x="136" y="1491"/>
                </a:lnTo>
                <a:lnTo>
                  <a:pt x="136" y="1490"/>
                </a:lnTo>
                <a:lnTo>
                  <a:pt x="135" y="1490"/>
                </a:lnTo>
                <a:lnTo>
                  <a:pt x="133" y="1490"/>
                </a:lnTo>
                <a:lnTo>
                  <a:pt x="131" y="1490"/>
                </a:lnTo>
                <a:lnTo>
                  <a:pt x="131" y="1488"/>
                </a:lnTo>
                <a:lnTo>
                  <a:pt x="131" y="1487"/>
                </a:lnTo>
                <a:lnTo>
                  <a:pt x="131" y="1485"/>
                </a:lnTo>
                <a:lnTo>
                  <a:pt x="133" y="1485"/>
                </a:lnTo>
                <a:lnTo>
                  <a:pt x="133" y="1483"/>
                </a:lnTo>
                <a:lnTo>
                  <a:pt x="135" y="1483"/>
                </a:lnTo>
                <a:lnTo>
                  <a:pt x="136" y="1483"/>
                </a:lnTo>
                <a:lnTo>
                  <a:pt x="138" y="1483"/>
                </a:lnTo>
                <a:lnTo>
                  <a:pt x="139" y="1485"/>
                </a:lnTo>
                <a:lnTo>
                  <a:pt x="139" y="1483"/>
                </a:lnTo>
                <a:lnTo>
                  <a:pt x="139" y="1485"/>
                </a:lnTo>
                <a:lnTo>
                  <a:pt x="141" y="1485"/>
                </a:lnTo>
                <a:lnTo>
                  <a:pt x="141" y="1487"/>
                </a:lnTo>
                <a:lnTo>
                  <a:pt x="141" y="1488"/>
                </a:lnTo>
                <a:lnTo>
                  <a:pt x="143" y="1488"/>
                </a:lnTo>
                <a:lnTo>
                  <a:pt x="143" y="1490"/>
                </a:lnTo>
                <a:lnTo>
                  <a:pt x="143" y="1488"/>
                </a:lnTo>
                <a:lnTo>
                  <a:pt x="144" y="1488"/>
                </a:lnTo>
                <a:lnTo>
                  <a:pt x="144" y="1487"/>
                </a:lnTo>
                <a:lnTo>
                  <a:pt x="146" y="1488"/>
                </a:lnTo>
                <a:lnTo>
                  <a:pt x="146" y="1487"/>
                </a:lnTo>
                <a:lnTo>
                  <a:pt x="147" y="1487"/>
                </a:lnTo>
                <a:lnTo>
                  <a:pt x="149" y="1487"/>
                </a:lnTo>
                <a:lnTo>
                  <a:pt x="151" y="1488"/>
                </a:lnTo>
                <a:lnTo>
                  <a:pt x="152" y="1488"/>
                </a:lnTo>
                <a:lnTo>
                  <a:pt x="154" y="1488"/>
                </a:lnTo>
                <a:lnTo>
                  <a:pt x="155" y="1488"/>
                </a:lnTo>
                <a:lnTo>
                  <a:pt x="157" y="1488"/>
                </a:lnTo>
                <a:lnTo>
                  <a:pt x="159" y="1488"/>
                </a:lnTo>
                <a:lnTo>
                  <a:pt x="159" y="1487"/>
                </a:lnTo>
                <a:lnTo>
                  <a:pt x="160" y="1487"/>
                </a:lnTo>
                <a:lnTo>
                  <a:pt x="162" y="1487"/>
                </a:lnTo>
                <a:lnTo>
                  <a:pt x="162" y="1488"/>
                </a:lnTo>
                <a:lnTo>
                  <a:pt x="163" y="1488"/>
                </a:lnTo>
                <a:lnTo>
                  <a:pt x="165" y="1488"/>
                </a:lnTo>
                <a:lnTo>
                  <a:pt x="165" y="1490"/>
                </a:lnTo>
                <a:lnTo>
                  <a:pt x="167" y="1488"/>
                </a:lnTo>
                <a:lnTo>
                  <a:pt x="167" y="1490"/>
                </a:lnTo>
                <a:lnTo>
                  <a:pt x="168" y="1490"/>
                </a:lnTo>
                <a:lnTo>
                  <a:pt x="170" y="1490"/>
                </a:lnTo>
                <a:lnTo>
                  <a:pt x="171" y="1490"/>
                </a:lnTo>
                <a:lnTo>
                  <a:pt x="173" y="1490"/>
                </a:lnTo>
                <a:lnTo>
                  <a:pt x="175" y="1490"/>
                </a:lnTo>
                <a:lnTo>
                  <a:pt x="175" y="1488"/>
                </a:lnTo>
                <a:lnTo>
                  <a:pt x="176" y="1488"/>
                </a:lnTo>
                <a:lnTo>
                  <a:pt x="178" y="1488"/>
                </a:lnTo>
                <a:lnTo>
                  <a:pt x="179" y="1488"/>
                </a:lnTo>
                <a:lnTo>
                  <a:pt x="181" y="1488"/>
                </a:lnTo>
                <a:lnTo>
                  <a:pt x="183" y="1488"/>
                </a:lnTo>
                <a:lnTo>
                  <a:pt x="184" y="1488"/>
                </a:lnTo>
                <a:lnTo>
                  <a:pt x="184" y="1490"/>
                </a:lnTo>
                <a:lnTo>
                  <a:pt x="184" y="1488"/>
                </a:lnTo>
                <a:lnTo>
                  <a:pt x="186" y="1490"/>
                </a:lnTo>
                <a:lnTo>
                  <a:pt x="187" y="1490"/>
                </a:lnTo>
                <a:lnTo>
                  <a:pt x="187" y="1491"/>
                </a:lnTo>
                <a:lnTo>
                  <a:pt x="189" y="1491"/>
                </a:lnTo>
                <a:lnTo>
                  <a:pt x="191" y="1491"/>
                </a:lnTo>
                <a:lnTo>
                  <a:pt x="191" y="1493"/>
                </a:lnTo>
                <a:lnTo>
                  <a:pt x="192" y="1493"/>
                </a:lnTo>
                <a:lnTo>
                  <a:pt x="192" y="1495"/>
                </a:lnTo>
                <a:lnTo>
                  <a:pt x="192" y="1496"/>
                </a:lnTo>
                <a:lnTo>
                  <a:pt x="191" y="1498"/>
                </a:lnTo>
                <a:lnTo>
                  <a:pt x="189" y="1498"/>
                </a:lnTo>
                <a:lnTo>
                  <a:pt x="189" y="1499"/>
                </a:lnTo>
                <a:lnTo>
                  <a:pt x="191" y="1499"/>
                </a:lnTo>
                <a:lnTo>
                  <a:pt x="192" y="1501"/>
                </a:lnTo>
                <a:lnTo>
                  <a:pt x="194" y="1499"/>
                </a:lnTo>
                <a:lnTo>
                  <a:pt x="194" y="1501"/>
                </a:lnTo>
                <a:lnTo>
                  <a:pt x="195" y="1501"/>
                </a:lnTo>
                <a:lnTo>
                  <a:pt x="195" y="1503"/>
                </a:lnTo>
                <a:lnTo>
                  <a:pt x="197" y="1504"/>
                </a:lnTo>
                <a:lnTo>
                  <a:pt x="199" y="1504"/>
                </a:lnTo>
                <a:lnTo>
                  <a:pt x="199" y="1506"/>
                </a:lnTo>
                <a:lnTo>
                  <a:pt x="200" y="1507"/>
                </a:lnTo>
                <a:lnTo>
                  <a:pt x="200" y="1509"/>
                </a:lnTo>
                <a:lnTo>
                  <a:pt x="202" y="1509"/>
                </a:lnTo>
                <a:lnTo>
                  <a:pt x="203" y="1509"/>
                </a:lnTo>
                <a:lnTo>
                  <a:pt x="205" y="1509"/>
                </a:lnTo>
                <a:lnTo>
                  <a:pt x="207" y="1509"/>
                </a:lnTo>
                <a:lnTo>
                  <a:pt x="208" y="1509"/>
                </a:lnTo>
                <a:lnTo>
                  <a:pt x="207" y="1509"/>
                </a:lnTo>
                <a:lnTo>
                  <a:pt x="207" y="1507"/>
                </a:lnTo>
                <a:lnTo>
                  <a:pt x="205" y="1507"/>
                </a:lnTo>
                <a:lnTo>
                  <a:pt x="203" y="1507"/>
                </a:lnTo>
                <a:lnTo>
                  <a:pt x="205" y="1507"/>
                </a:lnTo>
                <a:lnTo>
                  <a:pt x="205" y="1506"/>
                </a:lnTo>
                <a:lnTo>
                  <a:pt x="203" y="1506"/>
                </a:lnTo>
                <a:lnTo>
                  <a:pt x="202" y="1506"/>
                </a:lnTo>
                <a:lnTo>
                  <a:pt x="202" y="1504"/>
                </a:lnTo>
                <a:lnTo>
                  <a:pt x="203" y="1504"/>
                </a:lnTo>
                <a:lnTo>
                  <a:pt x="205" y="1504"/>
                </a:lnTo>
                <a:lnTo>
                  <a:pt x="205" y="1503"/>
                </a:lnTo>
                <a:lnTo>
                  <a:pt x="207" y="1503"/>
                </a:lnTo>
                <a:lnTo>
                  <a:pt x="207" y="1504"/>
                </a:lnTo>
                <a:lnTo>
                  <a:pt x="208" y="1504"/>
                </a:lnTo>
                <a:lnTo>
                  <a:pt x="208" y="1503"/>
                </a:lnTo>
                <a:lnTo>
                  <a:pt x="208" y="1504"/>
                </a:lnTo>
                <a:lnTo>
                  <a:pt x="210" y="1504"/>
                </a:lnTo>
                <a:lnTo>
                  <a:pt x="210" y="1503"/>
                </a:lnTo>
                <a:lnTo>
                  <a:pt x="211" y="1503"/>
                </a:lnTo>
                <a:lnTo>
                  <a:pt x="210" y="1503"/>
                </a:lnTo>
                <a:lnTo>
                  <a:pt x="211" y="1503"/>
                </a:lnTo>
                <a:lnTo>
                  <a:pt x="211" y="1501"/>
                </a:lnTo>
                <a:lnTo>
                  <a:pt x="210" y="1501"/>
                </a:lnTo>
                <a:lnTo>
                  <a:pt x="211" y="1501"/>
                </a:lnTo>
                <a:lnTo>
                  <a:pt x="211" y="1503"/>
                </a:lnTo>
                <a:lnTo>
                  <a:pt x="213" y="1503"/>
                </a:lnTo>
                <a:lnTo>
                  <a:pt x="213" y="1504"/>
                </a:lnTo>
                <a:lnTo>
                  <a:pt x="213" y="1506"/>
                </a:lnTo>
                <a:lnTo>
                  <a:pt x="211" y="1506"/>
                </a:lnTo>
                <a:lnTo>
                  <a:pt x="211" y="1507"/>
                </a:lnTo>
                <a:lnTo>
                  <a:pt x="213" y="1507"/>
                </a:lnTo>
                <a:lnTo>
                  <a:pt x="213" y="1509"/>
                </a:lnTo>
                <a:lnTo>
                  <a:pt x="215" y="1509"/>
                </a:lnTo>
                <a:lnTo>
                  <a:pt x="215" y="1511"/>
                </a:lnTo>
                <a:lnTo>
                  <a:pt x="213" y="1511"/>
                </a:lnTo>
                <a:lnTo>
                  <a:pt x="211" y="1509"/>
                </a:lnTo>
                <a:lnTo>
                  <a:pt x="211" y="1511"/>
                </a:lnTo>
                <a:lnTo>
                  <a:pt x="211" y="1512"/>
                </a:lnTo>
                <a:lnTo>
                  <a:pt x="211" y="1514"/>
                </a:lnTo>
                <a:lnTo>
                  <a:pt x="213" y="1514"/>
                </a:lnTo>
                <a:lnTo>
                  <a:pt x="213" y="1515"/>
                </a:lnTo>
                <a:lnTo>
                  <a:pt x="213" y="1517"/>
                </a:lnTo>
                <a:lnTo>
                  <a:pt x="211" y="1517"/>
                </a:lnTo>
                <a:lnTo>
                  <a:pt x="213" y="1517"/>
                </a:lnTo>
                <a:lnTo>
                  <a:pt x="213" y="1519"/>
                </a:lnTo>
                <a:lnTo>
                  <a:pt x="213" y="1520"/>
                </a:lnTo>
                <a:lnTo>
                  <a:pt x="215" y="1520"/>
                </a:lnTo>
                <a:lnTo>
                  <a:pt x="215" y="1522"/>
                </a:lnTo>
                <a:lnTo>
                  <a:pt x="215" y="1523"/>
                </a:lnTo>
                <a:lnTo>
                  <a:pt x="216" y="1523"/>
                </a:lnTo>
                <a:lnTo>
                  <a:pt x="216" y="1522"/>
                </a:lnTo>
                <a:lnTo>
                  <a:pt x="216" y="1520"/>
                </a:lnTo>
                <a:lnTo>
                  <a:pt x="215" y="1520"/>
                </a:lnTo>
                <a:lnTo>
                  <a:pt x="215" y="1519"/>
                </a:lnTo>
                <a:lnTo>
                  <a:pt x="215" y="1517"/>
                </a:lnTo>
                <a:lnTo>
                  <a:pt x="216" y="1515"/>
                </a:lnTo>
                <a:lnTo>
                  <a:pt x="215" y="1515"/>
                </a:lnTo>
                <a:lnTo>
                  <a:pt x="216" y="1515"/>
                </a:lnTo>
                <a:lnTo>
                  <a:pt x="216" y="1514"/>
                </a:lnTo>
                <a:lnTo>
                  <a:pt x="218" y="1515"/>
                </a:lnTo>
                <a:lnTo>
                  <a:pt x="218" y="1514"/>
                </a:lnTo>
                <a:lnTo>
                  <a:pt x="218" y="1512"/>
                </a:lnTo>
                <a:lnTo>
                  <a:pt x="216" y="1512"/>
                </a:lnTo>
                <a:lnTo>
                  <a:pt x="216" y="1511"/>
                </a:lnTo>
                <a:lnTo>
                  <a:pt x="218" y="1511"/>
                </a:lnTo>
                <a:lnTo>
                  <a:pt x="218" y="1509"/>
                </a:lnTo>
                <a:lnTo>
                  <a:pt x="219" y="1509"/>
                </a:lnTo>
                <a:lnTo>
                  <a:pt x="219" y="1507"/>
                </a:lnTo>
                <a:lnTo>
                  <a:pt x="218" y="1507"/>
                </a:lnTo>
                <a:lnTo>
                  <a:pt x="218" y="1506"/>
                </a:lnTo>
                <a:lnTo>
                  <a:pt x="218" y="1504"/>
                </a:lnTo>
                <a:lnTo>
                  <a:pt x="218" y="1503"/>
                </a:lnTo>
                <a:lnTo>
                  <a:pt x="218" y="1501"/>
                </a:lnTo>
                <a:lnTo>
                  <a:pt x="216" y="1501"/>
                </a:lnTo>
                <a:lnTo>
                  <a:pt x="216" y="1499"/>
                </a:lnTo>
                <a:lnTo>
                  <a:pt x="215" y="1499"/>
                </a:lnTo>
                <a:lnTo>
                  <a:pt x="215" y="1498"/>
                </a:lnTo>
                <a:lnTo>
                  <a:pt x="213" y="1498"/>
                </a:lnTo>
                <a:lnTo>
                  <a:pt x="213" y="1496"/>
                </a:lnTo>
                <a:lnTo>
                  <a:pt x="211" y="1496"/>
                </a:lnTo>
                <a:lnTo>
                  <a:pt x="210" y="1496"/>
                </a:lnTo>
                <a:lnTo>
                  <a:pt x="210" y="1495"/>
                </a:lnTo>
                <a:lnTo>
                  <a:pt x="208" y="1495"/>
                </a:lnTo>
                <a:lnTo>
                  <a:pt x="207" y="1493"/>
                </a:lnTo>
                <a:lnTo>
                  <a:pt x="205" y="1493"/>
                </a:lnTo>
                <a:lnTo>
                  <a:pt x="203" y="1493"/>
                </a:lnTo>
                <a:lnTo>
                  <a:pt x="203" y="1491"/>
                </a:lnTo>
                <a:lnTo>
                  <a:pt x="202" y="1491"/>
                </a:lnTo>
                <a:lnTo>
                  <a:pt x="200" y="1491"/>
                </a:lnTo>
                <a:lnTo>
                  <a:pt x="200" y="1490"/>
                </a:lnTo>
                <a:lnTo>
                  <a:pt x="200" y="1488"/>
                </a:lnTo>
                <a:lnTo>
                  <a:pt x="199" y="1488"/>
                </a:lnTo>
                <a:lnTo>
                  <a:pt x="197" y="1487"/>
                </a:lnTo>
                <a:lnTo>
                  <a:pt x="195" y="1485"/>
                </a:lnTo>
                <a:lnTo>
                  <a:pt x="194" y="1485"/>
                </a:lnTo>
                <a:lnTo>
                  <a:pt x="192" y="1483"/>
                </a:lnTo>
                <a:lnTo>
                  <a:pt x="191" y="1483"/>
                </a:lnTo>
                <a:lnTo>
                  <a:pt x="189" y="1483"/>
                </a:lnTo>
                <a:lnTo>
                  <a:pt x="187" y="1482"/>
                </a:lnTo>
                <a:lnTo>
                  <a:pt x="189" y="1482"/>
                </a:lnTo>
                <a:lnTo>
                  <a:pt x="189" y="1480"/>
                </a:lnTo>
                <a:lnTo>
                  <a:pt x="191" y="1480"/>
                </a:lnTo>
                <a:lnTo>
                  <a:pt x="191" y="1479"/>
                </a:lnTo>
                <a:lnTo>
                  <a:pt x="189" y="1479"/>
                </a:lnTo>
                <a:lnTo>
                  <a:pt x="187" y="1479"/>
                </a:lnTo>
                <a:lnTo>
                  <a:pt x="186" y="1479"/>
                </a:lnTo>
                <a:lnTo>
                  <a:pt x="186" y="1477"/>
                </a:lnTo>
                <a:lnTo>
                  <a:pt x="186" y="1475"/>
                </a:lnTo>
                <a:lnTo>
                  <a:pt x="187" y="1475"/>
                </a:lnTo>
                <a:lnTo>
                  <a:pt x="187" y="1474"/>
                </a:lnTo>
                <a:lnTo>
                  <a:pt x="189" y="1474"/>
                </a:lnTo>
                <a:lnTo>
                  <a:pt x="189" y="1472"/>
                </a:lnTo>
                <a:lnTo>
                  <a:pt x="189" y="1471"/>
                </a:lnTo>
                <a:lnTo>
                  <a:pt x="187" y="1471"/>
                </a:lnTo>
                <a:lnTo>
                  <a:pt x="187" y="1469"/>
                </a:lnTo>
                <a:lnTo>
                  <a:pt x="187" y="1471"/>
                </a:lnTo>
                <a:lnTo>
                  <a:pt x="186" y="1471"/>
                </a:lnTo>
                <a:lnTo>
                  <a:pt x="186" y="1469"/>
                </a:lnTo>
                <a:lnTo>
                  <a:pt x="186" y="1467"/>
                </a:lnTo>
                <a:lnTo>
                  <a:pt x="186" y="1466"/>
                </a:lnTo>
                <a:lnTo>
                  <a:pt x="184" y="1466"/>
                </a:lnTo>
                <a:lnTo>
                  <a:pt x="183" y="1466"/>
                </a:lnTo>
                <a:lnTo>
                  <a:pt x="184" y="1467"/>
                </a:lnTo>
                <a:lnTo>
                  <a:pt x="183" y="1467"/>
                </a:lnTo>
                <a:lnTo>
                  <a:pt x="181" y="1466"/>
                </a:lnTo>
                <a:lnTo>
                  <a:pt x="181" y="1467"/>
                </a:lnTo>
                <a:lnTo>
                  <a:pt x="179" y="1467"/>
                </a:lnTo>
                <a:lnTo>
                  <a:pt x="178" y="1467"/>
                </a:lnTo>
                <a:lnTo>
                  <a:pt x="176" y="1466"/>
                </a:lnTo>
                <a:lnTo>
                  <a:pt x="175" y="1464"/>
                </a:lnTo>
                <a:lnTo>
                  <a:pt x="173" y="1464"/>
                </a:lnTo>
                <a:lnTo>
                  <a:pt x="173" y="1463"/>
                </a:lnTo>
                <a:lnTo>
                  <a:pt x="171" y="1463"/>
                </a:lnTo>
                <a:lnTo>
                  <a:pt x="171" y="1461"/>
                </a:lnTo>
                <a:lnTo>
                  <a:pt x="171" y="1463"/>
                </a:lnTo>
                <a:lnTo>
                  <a:pt x="170" y="1463"/>
                </a:lnTo>
                <a:lnTo>
                  <a:pt x="168" y="1463"/>
                </a:lnTo>
                <a:lnTo>
                  <a:pt x="167" y="1463"/>
                </a:lnTo>
                <a:lnTo>
                  <a:pt x="165" y="1463"/>
                </a:lnTo>
                <a:lnTo>
                  <a:pt x="163" y="1463"/>
                </a:lnTo>
                <a:lnTo>
                  <a:pt x="163" y="1461"/>
                </a:lnTo>
                <a:lnTo>
                  <a:pt x="162" y="1461"/>
                </a:lnTo>
                <a:lnTo>
                  <a:pt x="160" y="1461"/>
                </a:lnTo>
                <a:lnTo>
                  <a:pt x="160" y="1459"/>
                </a:lnTo>
                <a:lnTo>
                  <a:pt x="160" y="1461"/>
                </a:lnTo>
                <a:lnTo>
                  <a:pt x="159" y="1461"/>
                </a:lnTo>
                <a:lnTo>
                  <a:pt x="159" y="1459"/>
                </a:lnTo>
                <a:lnTo>
                  <a:pt x="159" y="1461"/>
                </a:lnTo>
                <a:lnTo>
                  <a:pt x="157" y="1461"/>
                </a:lnTo>
                <a:lnTo>
                  <a:pt x="155" y="1461"/>
                </a:lnTo>
                <a:lnTo>
                  <a:pt x="154" y="1461"/>
                </a:lnTo>
                <a:lnTo>
                  <a:pt x="152" y="1461"/>
                </a:lnTo>
                <a:lnTo>
                  <a:pt x="152" y="1459"/>
                </a:lnTo>
                <a:lnTo>
                  <a:pt x="151" y="1459"/>
                </a:lnTo>
                <a:lnTo>
                  <a:pt x="151" y="1461"/>
                </a:lnTo>
                <a:lnTo>
                  <a:pt x="149" y="1459"/>
                </a:lnTo>
                <a:lnTo>
                  <a:pt x="149" y="1458"/>
                </a:lnTo>
                <a:lnTo>
                  <a:pt x="147" y="1458"/>
                </a:lnTo>
                <a:lnTo>
                  <a:pt x="146" y="1458"/>
                </a:lnTo>
                <a:lnTo>
                  <a:pt x="147" y="1458"/>
                </a:lnTo>
                <a:lnTo>
                  <a:pt x="147" y="1456"/>
                </a:lnTo>
                <a:lnTo>
                  <a:pt x="146" y="1455"/>
                </a:lnTo>
                <a:lnTo>
                  <a:pt x="147" y="1453"/>
                </a:lnTo>
                <a:lnTo>
                  <a:pt x="149" y="1453"/>
                </a:lnTo>
                <a:lnTo>
                  <a:pt x="149" y="1451"/>
                </a:lnTo>
                <a:lnTo>
                  <a:pt x="151" y="1451"/>
                </a:lnTo>
                <a:lnTo>
                  <a:pt x="151" y="1450"/>
                </a:lnTo>
                <a:lnTo>
                  <a:pt x="151" y="1448"/>
                </a:lnTo>
                <a:lnTo>
                  <a:pt x="151" y="1447"/>
                </a:lnTo>
                <a:lnTo>
                  <a:pt x="151" y="1445"/>
                </a:lnTo>
                <a:lnTo>
                  <a:pt x="149" y="1445"/>
                </a:lnTo>
                <a:lnTo>
                  <a:pt x="151" y="1443"/>
                </a:lnTo>
                <a:lnTo>
                  <a:pt x="151" y="1442"/>
                </a:lnTo>
                <a:lnTo>
                  <a:pt x="152" y="1442"/>
                </a:lnTo>
                <a:lnTo>
                  <a:pt x="152" y="1440"/>
                </a:lnTo>
                <a:lnTo>
                  <a:pt x="152" y="1439"/>
                </a:lnTo>
                <a:lnTo>
                  <a:pt x="151" y="1439"/>
                </a:lnTo>
                <a:lnTo>
                  <a:pt x="149" y="1439"/>
                </a:lnTo>
                <a:lnTo>
                  <a:pt x="149" y="1437"/>
                </a:lnTo>
                <a:lnTo>
                  <a:pt x="149" y="1435"/>
                </a:lnTo>
                <a:lnTo>
                  <a:pt x="149" y="1434"/>
                </a:lnTo>
                <a:lnTo>
                  <a:pt x="149" y="1432"/>
                </a:lnTo>
                <a:lnTo>
                  <a:pt x="149" y="1431"/>
                </a:lnTo>
                <a:lnTo>
                  <a:pt x="149" y="1429"/>
                </a:lnTo>
                <a:lnTo>
                  <a:pt x="147" y="1429"/>
                </a:lnTo>
                <a:lnTo>
                  <a:pt x="147" y="1427"/>
                </a:lnTo>
                <a:lnTo>
                  <a:pt x="147" y="1429"/>
                </a:lnTo>
                <a:lnTo>
                  <a:pt x="147" y="1432"/>
                </a:lnTo>
                <a:lnTo>
                  <a:pt x="147" y="1434"/>
                </a:lnTo>
                <a:lnTo>
                  <a:pt x="147" y="1435"/>
                </a:lnTo>
                <a:lnTo>
                  <a:pt x="146" y="1435"/>
                </a:lnTo>
                <a:lnTo>
                  <a:pt x="146" y="1437"/>
                </a:lnTo>
                <a:lnTo>
                  <a:pt x="146" y="1439"/>
                </a:lnTo>
                <a:lnTo>
                  <a:pt x="146" y="1440"/>
                </a:lnTo>
                <a:lnTo>
                  <a:pt x="147" y="1440"/>
                </a:lnTo>
                <a:lnTo>
                  <a:pt x="146" y="1440"/>
                </a:lnTo>
                <a:lnTo>
                  <a:pt x="147" y="1440"/>
                </a:lnTo>
                <a:lnTo>
                  <a:pt x="147" y="1442"/>
                </a:lnTo>
                <a:lnTo>
                  <a:pt x="147" y="1443"/>
                </a:lnTo>
                <a:lnTo>
                  <a:pt x="146" y="1443"/>
                </a:lnTo>
                <a:lnTo>
                  <a:pt x="147" y="1443"/>
                </a:lnTo>
                <a:lnTo>
                  <a:pt x="146" y="1443"/>
                </a:lnTo>
                <a:lnTo>
                  <a:pt x="146" y="1445"/>
                </a:lnTo>
                <a:lnTo>
                  <a:pt x="146" y="1447"/>
                </a:lnTo>
                <a:lnTo>
                  <a:pt x="144" y="1447"/>
                </a:lnTo>
                <a:lnTo>
                  <a:pt x="144" y="1448"/>
                </a:lnTo>
                <a:lnTo>
                  <a:pt x="143" y="1448"/>
                </a:lnTo>
                <a:lnTo>
                  <a:pt x="143" y="1450"/>
                </a:lnTo>
                <a:lnTo>
                  <a:pt x="143" y="1451"/>
                </a:lnTo>
                <a:lnTo>
                  <a:pt x="141" y="1451"/>
                </a:lnTo>
                <a:lnTo>
                  <a:pt x="141" y="1453"/>
                </a:lnTo>
                <a:lnTo>
                  <a:pt x="141" y="1451"/>
                </a:lnTo>
                <a:lnTo>
                  <a:pt x="139" y="1453"/>
                </a:lnTo>
                <a:lnTo>
                  <a:pt x="138" y="1453"/>
                </a:lnTo>
                <a:lnTo>
                  <a:pt x="138" y="1451"/>
                </a:lnTo>
                <a:lnTo>
                  <a:pt x="136" y="1451"/>
                </a:lnTo>
                <a:lnTo>
                  <a:pt x="135" y="1451"/>
                </a:lnTo>
                <a:lnTo>
                  <a:pt x="135" y="1450"/>
                </a:lnTo>
                <a:lnTo>
                  <a:pt x="133" y="1450"/>
                </a:lnTo>
                <a:lnTo>
                  <a:pt x="131" y="1450"/>
                </a:lnTo>
                <a:lnTo>
                  <a:pt x="130" y="1450"/>
                </a:lnTo>
                <a:lnTo>
                  <a:pt x="128" y="1450"/>
                </a:lnTo>
                <a:lnTo>
                  <a:pt x="128" y="1448"/>
                </a:lnTo>
                <a:lnTo>
                  <a:pt x="127" y="1448"/>
                </a:lnTo>
                <a:lnTo>
                  <a:pt x="125" y="1448"/>
                </a:lnTo>
                <a:lnTo>
                  <a:pt x="123" y="1448"/>
                </a:lnTo>
                <a:lnTo>
                  <a:pt x="123" y="1447"/>
                </a:lnTo>
                <a:lnTo>
                  <a:pt x="122" y="1447"/>
                </a:lnTo>
                <a:lnTo>
                  <a:pt x="120" y="1447"/>
                </a:lnTo>
                <a:lnTo>
                  <a:pt x="122" y="1447"/>
                </a:lnTo>
                <a:lnTo>
                  <a:pt x="122" y="1445"/>
                </a:lnTo>
                <a:lnTo>
                  <a:pt x="120" y="1445"/>
                </a:lnTo>
                <a:lnTo>
                  <a:pt x="119" y="1445"/>
                </a:lnTo>
                <a:lnTo>
                  <a:pt x="119" y="1443"/>
                </a:lnTo>
                <a:lnTo>
                  <a:pt x="119" y="1442"/>
                </a:lnTo>
                <a:lnTo>
                  <a:pt x="120" y="1442"/>
                </a:lnTo>
                <a:lnTo>
                  <a:pt x="122" y="1442"/>
                </a:lnTo>
                <a:lnTo>
                  <a:pt x="122" y="1440"/>
                </a:lnTo>
                <a:lnTo>
                  <a:pt x="123" y="1440"/>
                </a:lnTo>
                <a:lnTo>
                  <a:pt x="125" y="1440"/>
                </a:lnTo>
                <a:lnTo>
                  <a:pt x="125" y="1439"/>
                </a:lnTo>
                <a:lnTo>
                  <a:pt x="127" y="1439"/>
                </a:lnTo>
                <a:lnTo>
                  <a:pt x="127" y="1437"/>
                </a:lnTo>
                <a:lnTo>
                  <a:pt x="128" y="1437"/>
                </a:lnTo>
                <a:lnTo>
                  <a:pt x="128" y="1435"/>
                </a:lnTo>
                <a:lnTo>
                  <a:pt x="130" y="1435"/>
                </a:lnTo>
                <a:lnTo>
                  <a:pt x="130" y="1434"/>
                </a:lnTo>
                <a:lnTo>
                  <a:pt x="130" y="1432"/>
                </a:lnTo>
                <a:lnTo>
                  <a:pt x="131" y="1432"/>
                </a:lnTo>
                <a:lnTo>
                  <a:pt x="130" y="1432"/>
                </a:lnTo>
                <a:lnTo>
                  <a:pt x="131" y="1431"/>
                </a:lnTo>
                <a:lnTo>
                  <a:pt x="131" y="1429"/>
                </a:lnTo>
                <a:lnTo>
                  <a:pt x="131" y="1427"/>
                </a:lnTo>
                <a:lnTo>
                  <a:pt x="130" y="1427"/>
                </a:lnTo>
                <a:lnTo>
                  <a:pt x="128" y="1427"/>
                </a:lnTo>
                <a:lnTo>
                  <a:pt x="127" y="1427"/>
                </a:lnTo>
                <a:lnTo>
                  <a:pt x="127" y="1426"/>
                </a:lnTo>
                <a:lnTo>
                  <a:pt x="128" y="1426"/>
                </a:lnTo>
                <a:lnTo>
                  <a:pt x="128" y="1424"/>
                </a:lnTo>
                <a:lnTo>
                  <a:pt x="128" y="1423"/>
                </a:lnTo>
                <a:lnTo>
                  <a:pt x="127" y="1423"/>
                </a:lnTo>
                <a:lnTo>
                  <a:pt x="127" y="1421"/>
                </a:lnTo>
                <a:lnTo>
                  <a:pt x="125" y="1421"/>
                </a:lnTo>
                <a:lnTo>
                  <a:pt x="125" y="1419"/>
                </a:lnTo>
                <a:lnTo>
                  <a:pt x="127" y="1418"/>
                </a:lnTo>
                <a:lnTo>
                  <a:pt x="127" y="1416"/>
                </a:lnTo>
                <a:lnTo>
                  <a:pt x="128" y="1416"/>
                </a:lnTo>
                <a:lnTo>
                  <a:pt x="130" y="1416"/>
                </a:lnTo>
                <a:lnTo>
                  <a:pt x="130" y="1415"/>
                </a:lnTo>
                <a:lnTo>
                  <a:pt x="128" y="1415"/>
                </a:lnTo>
                <a:lnTo>
                  <a:pt x="130" y="1413"/>
                </a:lnTo>
                <a:lnTo>
                  <a:pt x="130" y="1411"/>
                </a:lnTo>
                <a:lnTo>
                  <a:pt x="131" y="1411"/>
                </a:lnTo>
                <a:lnTo>
                  <a:pt x="130" y="1411"/>
                </a:lnTo>
                <a:lnTo>
                  <a:pt x="131" y="1411"/>
                </a:lnTo>
                <a:lnTo>
                  <a:pt x="131" y="1410"/>
                </a:lnTo>
                <a:lnTo>
                  <a:pt x="130" y="1410"/>
                </a:lnTo>
                <a:lnTo>
                  <a:pt x="130" y="1411"/>
                </a:lnTo>
                <a:lnTo>
                  <a:pt x="128" y="1411"/>
                </a:lnTo>
                <a:lnTo>
                  <a:pt x="128" y="1413"/>
                </a:lnTo>
                <a:lnTo>
                  <a:pt x="128" y="1415"/>
                </a:lnTo>
                <a:lnTo>
                  <a:pt x="127" y="1416"/>
                </a:lnTo>
                <a:lnTo>
                  <a:pt x="127" y="1415"/>
                </a:lnTo>
                <a:lnTo>
                  <a:pt x="125" y="1415"/>
                </a:lnTo>
                <a:lnTo>
                  <a:pt x="125" y="1416"/>
                </a:lnTo>
                <a:lnTo>
                  <a:pt x="123" y="1416"/>
                </a:lnTo>
                <a:lnTo>
                  <a:pt x="123" y="1418"/>
                </a:lnTo>
                <a:lnTo>
                  <a:pt x="123" y="1419"/>
                </a:lnTo>
                <a:lnTo>
                  <a:pt x="123" y="1421"/>
                </a:lnTo>
                <a:lnTo>
                  <a:pt x="123" y="1423"/>
                </a:lnTo>
                <a:lnTo>
                  <a:pt x="123" y="1424"/>
                </a:lnTo>
                <a:lnTo>
                  <a:pt x="122" y="1424"/>
                </a:lnTo>
                <a:lnTo>
                  <a:pt x="122" y="1426"/>
                </a:lnTo>
                <a:lnTo>
                  <a:pt x="122" y="1427"/>
                </a:lnTo>
                <a:lnTo>
                  <a:pt x="123" y="1427"/>
                </a:lnTo>
                <a:lnTo>
                  <a:pt x="123" y="1429"/>
                </a:lnTo>
                <a:lnTo>
                  <a:pt x="125" y="1429"/>
                </a:lnTo>
                <a:lnTo>
                  <a:pt x="125" y="1431"/>
                </a:lnTo>
                <a:lnTo>
                  <a:pt x="123" y="1431"/>
                </a:lnTo>
                <a:lnTo>
                  <a:pt x="123" y="1432"/>
                </a:lnTo>
                <a:lnTo>
                  <a:pt x="122" y="1432"/>
                </a:lnTo>
                <a:lnTo>
                  <a:pt x="120" y="1434"/>
                </a:lnTo>
                <a:lnTo>
                  <a:pt x="119" y="1434"/>
                </a:lnTo>
                <a:lnTo>
                  <a:pt x="117" y="1434"/>
                </a:lnTo>
                <a:lnTo>
                  <a:pt x="117" y="1435"/>
                </a:lnTo>
                <a:lnTo>
                  <a:pt x="119" y="1435"/>
                </a:lnTo>
                <a:lnTo>
                  <a:pt x="120" y="1435"/>
                </a:lnTo>
                <a:lnTo>
                  <a:pt x="119" y="1435"/>
                </a:lnTo>
                <a:lnTo>
                  <a:pt x="119" y="1437"/>
                </a:lnTo>
                <a:lnTo>
                  <a:pt x="117" y="1437"/>
                </a:lnTo>
                <a:lnTo>
                  <a:pt x="117" y="1435"/>
                </a:lnTo>
                <a:lnTo>
                  <a:pt x="115" y="1435"/>
                </a:lnTo>
                <a:lnTo>
                  <a:pt x="117" y="1435"/>
                </a:lnTo>
                <a:lnTo>
                  <a:pt x="117" y="1434"/>
                </a:lnTo>
                <a:lnTo>
                  <a:pt x="115" y="1434"/>
                </a:lnTo>
                <a:lnTo>
                  <a:pt x="114" y="1434"/>
                </a:lnTo>
                <a:lnTo>
                  <a:pt x="112" y="1435"/>
                </a:lnTo>
                <a:lnTo>
                  <a:pt x="111" y="1435"/>
                </a:lnTo>
                <a:lnTo>
                  <a:pt x="109" y="1435"/>
                </a:lnTo>
                <a:lnTo>
                  <a:pt x="107" y="1435"/>
                </a:lnTo>
                <a:lnTo>
                  <a:pt x="107" y="1437"/>
                </a:lnTo>
                <a:lnTo>
                  <a:pt x="106" y="1437"/>
                </a:lnTo>
                <a:lnTo>
                  <a:pt x="106" y="1439"/>
                </a:lnTo>
                <a:lnTo>
                  <a:pt x="104" y="1439"/>
                </a:lnTo>
                <a:lnTo>
                  <a:pt x="104" y="1440"/>
                </a:lnTo>
                <a:lnTo>
                  <a:pt x="104" y="1442"/>
                </a:lnTo>
                <a:lnTo>
                  <a:pt x="103" y="1442"/>
                </a:lnTo>
                <a:lnTo>
                  <a:pt x="103" y="1440"/>
                </a:lnTo>
                <a:lnTo>
                  <a:pt x="101" y="1440"/>
                </a:lnTo>
                <a:lnTo>
                  <a:pt x="99" y="1440"/>
                </a:lnTo>
                <a:lnTo>
                  <a:pt x="98" y="1440"/>
                </a:lnTo>
                <a:lnTo>
                  <a:pt x="96" y="1440"/>
                </a:lnTo>
                <a:lnTo>
                  <a:pt x="96" y="1442"/>
                </a:lnTo>
                <a:lnTo>
                  <a:pt x="95" y="1442"/>
                </a:lnTo>
                <a:lnTo>
                  <a:pt x="93" y="1442"/>
                </a:lnTo>
                <a:lnTo>
                  <a:pt x="91" y="1442"/>
                </a:lnTo>
                <a:lnTo>
                  <a:pt x="90" y="1442"/>
                </a:lnTo>
                <a:lnTo>
                  <a:pt x="88" y="1442"/>
                </a:lnTo>
                <a:lnTo>
                  <a:pt x="87" y="1442"/>
                </a:lnTo>
                <a:lnTo>
                  <a:pt x="85" y="1442"/>
                </a:lnTo>
                <a:lnTo>
                  <a:pt x="85" y="1440"/>
                </a:lnTo>
                <a:lnTo>
                  <a:pt x="85" y="1439"/>
                </a:lnTo>
                <a:lnTo>
                  <a:pt x="85" y="1437"/>
                </a:lnTo>
                <a:lnTo>
                  <a:pt x="85" y="1435"/>
                </a:lnTo>
                <a:lnTo>
                  <a:pt x="87" y="1435"/>
                </a:lnTo>
                <a:lnTo>
                  <a:pt x="87" y="1434"/>
                </a:lnTo>
                <a:lnTo>
                  <a:pt x="88" y="1434"/>
                </a:lnTo>
                <a:lnTo>
                  <a:pt x="88" y="1432"/>
                </a:lnTo>
                <a:lnTo>
                  <a:pt x="87" y="1432"/>
                </a:lnTo>
                <a:lnTo>
                  <a:pt x="87" y="1431"/>
                </a:lnTo>
                <a:lnTo>
                  <a:pt x="87" y="1429"/>
                </a:lnTo>
                <a:lnTo>
                  <a:pt x="87" y="1427"/>
                </a:lnTo>
                <a:lnTo>
                  <a:pt x="88" y="1427"/>
                </a:lnTo>
                <a:lnTo>
                  <a:pt x="90" y="1427"/>
                </a:lnTo>
                <a:lnTo>
                  <a:pt x="91" y="1427"/>
                </a:lnTo>
                <a:lnTo>
                  <a:pt x="93" y="1427"/>
                </a:lnTo>
                <a:lnTo>
                  <a:pt x="95" y="1427"/>
                </a:lnTo>
                <a:lnTo>
                  <a:pt x="96" y="1427"/>
                </a:lnTo>
                <a:lnTo>
                  <a:pt x="96" y="1426"/>
                </a:lnTo>
                <a:lnTo>
                  <a:pt x="98" y="1426"/>
                </a:lnTo>
                <a:lnTo>
                  <a:pt x="99" y="1424"/>
                </a:lnTo>
                <a:lnTo>
                  <a:pt x="99" y="1423"/>
                </a:lnTo>
                <a:lnTo>
                  <a:pt x="99" y="1421"/>
                </a:lnTo>
                <a:lnTo>
                  <a:pt x="99" y="1419"/>
                </a:lnTo>
                <a:lnTo>
                  <a:pt x="101" y="1419"/>
                </a:lnTo>
                <a:lnTo>
                  <a:pt x="101" y="1418"/>
                </a:lnTo>
                <a:lnTo>
                  <a:pt x="99" y="1416"/>
                </a:lnTo>
                <a:lnTo>
                  <a:pt x="98" y="1416"/>
                </a:lnTo>
                <a:lnTo>
                  <a:pt x="96" y="1418"/>
                </a:lnTo>
                <a:lnTo>
                  <a:pt x="95" y="1418"/>
                </a:lnTo>
                <a:lnTo>
                  <a:pt x="93" y="1418"/>
                </a:lnTo>
                <a:lnTo>
                  <a:pt x="91" y="1418"/>
                </a:lnTo>
                <a:lnTo>
                  <a:pt x="90" y="1418"/>
                </a:lnTo>
                <a:lnTo>
                  <a:pt x="88" y="1418"/>
                </a:lnTo>
                <a:lnTo>
                  <a:pt x="87" y="1418"/>
                </a:lnTo>
                <a:lnTo>
                  <a:pt x="85" y="1418"/>
                </a:lnTo>
                <a:lnTo>
                  <a:pt x="83" y="1418"/>
                </a:lnTo>
                <a:lnTo>
                  <a:pt x="82" y="1418"/>
                </a:lnTo>
                <a:lnTo>
                  <a:pt x="82" y="1419"/>
                </a:lnTo>
                <a:lnTo>
                  <a:pt x="80" y="1418"/>
                </a:lnTo>
                <a:lnTo>
                  <a:pt x="79" y="1418"/>
                </a:lnTo>
                <a:lnTo>
                  <a:pt x="79" y="1419"/>
                </a:lnTo>
                <a:lnTo>
                  <a:pt x="77" y="1419"/>
                </a:lnTo>
                <a:lnTo>
                  <a:pt x="75" y="1419"/>
                </a:lnTo>
                <a:lnTo>
                  <a:pt x="75" y="1418"/>
                </a:lnTo>
                <a:lnTo>
                  <a:pt x="75" y="1419"/>
                </a:lnTo>
                <a:lnTo>
                  <a:pt x="74" y="1419"/>
                </a:lnTo>
                <a:lnTo>
                  <a:pt x="72" y="1418"/>
                </a:lnTo>
                <a:lnTo>
                  <a:pt x="72" y="1416"/>
                </a:lnTo>
                <a:lnTo>
                  <a:pt x="72" y="1415"/>
                </a:lnTo>
                <a:lnTo>
                  <a:pt x="72" y="1413"/>
                </a:lnTo>
                <a:lnTo>
                  <a:pt x="72" y="1411"/>
                </a:lnTo>
                <a:lnTo>
                  <a:pt x="74" y="1411"/>
                </a:lnTo>
                <a:lnTo>
                  <a:pt x="74" y="1410"/>
                </a:lnTo>
                <a:lnTo>
                  <a:pt x="75" y="1410"/>
                </a:lnTo>
                <a:lnTo>
                  <a:pt x="75" y="1408"/>
                </a:lnTo>
                <a:lnTo>
                  <a:pt x="77" y="1408"/>
                </a:lnTo>
                <a:lnTo>
                  <a:pt x="77" y="1407"/>
                </a:lnTo>
                <a:lnTo>
                  <a:pt x="79" y="1407"/>
                </a:lnTo>
                <a:lnTo>
                  <a:pt x="79" y="1405"/>
                </a:lnTo>
                <a:lnTo>
                  <a:pt x="77" y="1405"/>
                </a:lnTo>
                <a:lnTo>
                  <a:pt x="77" y="1407"/>
                </a:lnTo>
                <a:lnTo>
                  <a:pt x="75" y="1407"/>
                </a:lnTo>
                <a:lnTo>
                  <a:pt x="75" y="1405"/>
                </a:lnTo>
                <a:lnTo>
                  <a:pt x="77" y="1405"/>
                </a:lnTo>
                <a:lnTo>
                  <a:pt x="75" y="1405"/>
                </a:lnTo>
                <a:lnTo>
                  <a:pt x="75" y="1403"/>
                </a:lnTo>
                <a:lnTo>
                  <a:pt x="75" y="1402"/>
                </a:lnTo>
                <a:lnTo>
                  <a:pt x="75" y="1400"/>
                </a:lnTo>
                <a:lnTo>
                  <a:pt x="77" y="1400"/>
                </a:lnTo>
                <a:lnTo>
                  <a:pt x="79" y="1400"/>
                </a:lnTo>
                <a:lnTo>
                  <a:pt x="80" y="1400"/>
                </a:lnTo>
                <a:lnTo>
                  <a:pt x="82" y="1399"/>
                </a:lnTo>
                <a:lnTo>
                  <a:pt x="83" y="1399"/>
                </a:lnTo>
                <a:lnTo>
                  <a:pt x="83" y="1397"/>
                </a:lnTo>
                <a:lnTo>
                  <a:pt x="82" y="1397"/>
                </a:lnTo>
                <a:lnTo>
                  <a:pt x="80" y="1397"/>
                </a:lnTo>
                <a:lnTo>
                  <a:pt x="79" y="1397"/>
                </a:lnTo>
                <a:lnTo>
                  <a:pt x="77" y="1397"/>
                </a:lnTo>
                <a:lnTo>
                  <a:pt x="75" y="1397"/>
                </a:lnTo>
                <a:lnTo>
                  <a:pt x="74" y="1399"/>
                </a:lnTo>
                <a:lnTo>
                  <a:pt x="72" y="1399"/>
                </a:lnTo>
                <a:lnTo>
                  <a:pt x="71" y="1400"/>
                </a:lnTo>
                <a:lnTo>
                  <a:pt x="69" y="1402"/>
                </a:lnTo>
                <a:lnTo>
                  <a:pt x="67" y="1402"/>
                </a:lnTo>
                <a:lnTo>
                  <a:pt x="67" y="1400"/>
                </a:lnTo>
                <a:lnTo>
                  <a:pt x="66" y="1400"/>
                </a:lnTo>
                <a:lnTo>
                  <a:pt x="64" y="1400"/>
                </a:lnTo>
                <a:lnTo>
                  <a:pt x="63" y="1400"/>
                </a:lnTo>
                <a:lnTo>
                  <a:pt x="63" y="1399"/>
                </a:lnTo>
                <a:lnTo>
                  <a:pt x="61" y="1399"/>
                </a:lnTo>
                <a:lnTo>
                  <a:pt x="61" y="1400"/>
                </a:lnTo>
                <a:lnTo>
                  <a:pt x="59" y="1400"/>
                </a:lnTo>
                <a:lnTo>
                  <a:pt x="59" y="1399"/>
                </a:lnTo>
                <a:lnTo>
                  <a:pt x="58" y="1397"/>
                </a:lnTo>
                <a:lnTo>
                  <a:pt x="59" y="1397"/>
                </a:lnTo>
                <a:lnTo>
                  <a:pt x="58" y="1397"/>
                </a:lnTo>
                <a:lnTo>
                  <a:pt x="59" y="1397"/>
                </a:lnTo>
                <a:lnTo>
                  <a:pt x="61" y="1397"/>
                </a:lnTo>
                <a:lnTo>
                  <a:pt x="61" y="1395"/>
                </a:lnTo>
                <a:lnTo>
                  <a:pt x="61" y="1397"/>
                </a:lnTo>
                <a:lnTo>
                  <a:pt x="63" y="1397"/>
                </a:lnTo>
                <a:lnTo>
                  <a:pt x="63" y="1395"/>
                </a:lnTo>
                <a:lnTo>
                  <a:pt x="64" y="1395"/>
                </a:lnTo>
                <a:lnTo>
                  <a:pt x="66" y="1395"/>
                </a:lnTo>
                <a:lnTo>
                  <a:pt x="66" y="1394"/>
                </a:lnTo>
                <a:lnTo>
                  <a:pt x="64" y="1394"/>
                </a:lnTo>
                <a:lnTo>
                  <a:pt x="63" y="1392"/>
                </a:lnTo>
                <a:lnTo>
                  <a:pt x="63" y="1391"/>
                </a:lnTo>
                <a:lnTo>
                  <a:pt x="61" y="1391"/>
                </a:lnTo>
                <a:lnTo>
                  <a:pt x="61" y="1389"/>
                </a:lnTo>
                <a:lnTo>
                  <a:pt x="59" y="1389"/>
                </a:lnTo>
                <a:lnTo>
                  <a:pt x="59" y="1387"/>
                </a:lnTo>
                <a:lnTo>
                  <a:pt x="58" y="1387"/>
                </a:lnTo>
                <a:lnTo>
                  <a:pt x="56" y="1386"/>
                </a:lnTo>
                <a:lnTo>
                  <a:pt x="55" y="1386"/>
                </a:lnTo>
                <a:lnTo>
                  <a:pt x="55" y="1384"/>
                </a:lnTo>
                <a:lnTo>
                  <a:pt x="55" y="1383"/>
                </a:lnTo>
                <a:lnTo>
                  <a:pt x="56" y="1383"/>
                </a:lnTo>
                <a:lnTo>
                  <a:pt x="56" y="1381"/>
                </a:lnTo>
                <a:lnTo>
                  <a:pt x="58" y="1381"/>
                </a:lnTo>
                <a:lnTo>
                  <a:pt x="58" y="1383"/>
                </a:lnTo>
                <a:lnTo>
                  <a:pt x="59" y="1383"/>
                </a:lnTo>
                <a:lnTo>
                  <a:pt x="59" y="1381"/>
                </a:lnTo>
                <a:lnTo>
                  <a:pt x="61" y="1383"/>
                </a:lnTo>
                <a:lnTo>
                  <a:pt x="63" y="1383"/>
                </a:lnTo>
                <a:lnTo>
                  <a:pt x="63" y="1381"/>
                </a:lnTo>
                <a:lnTo>
                  <a:pt x="63" y="1379"/>
                </a:lnTo>
                <a:lnTo>
                  <a:pt x="64" y="1379"/>
                </a:lnTo>
                <a:lnTo>
                  <a:pt x="64" y="1378"/>
                </a:lnTo>
                <a:lnTo>
                  <a:pt x="66" y="1378"/>
                </a:lnTo>
                <a:lnTo>
                  <a:pt x="66" y="1376"/>
                </a:lnTo>
                <a:lnTo>
                  <a:pt x="67" y="1376"/>
                </a:lnTo>
                <a:lnTo>
                  <a:pt x="67" y="1378"/>
                </a:lnTo>
                <a:lnTo>
                  <a:pt x="69" y="1378"/>
                </a:lnTo>
                <a:lnTo>
                  <a:pt x="69" y="1379"/>
                </a:lnTo>
                <a:lnTo>
                  <a:pt x="71" y="1379"/>
                </a:lnTo>
                <a:lnTo>
                  <a:pt x="72" y="1381"/>
                </a:lnTo>
                <a:lnTo>
                  <a:pt x="74" y="1381"/>
                </a:lnTo>
                <a:lnTo>
                  <a:pt x="74" y="1383"/>
                </a:lnTo>
                <a:lnTo>
                  <a:pt x="75" y="1383"/>
                </a:lnTo>
                <a:lnTo>
                  <a:pt x="77" y="1384"/>
                </a:lnTo>
                <a:lnTo>
                  <a:pt x="79" y="1384"/>
                </a:lnTo>
                <a:lnTo>
                  <a:pt x="80" y="1384"/>
                </a:lnTo>
                <a:lnTo>
                  <a:pt x="82" y="1384"/>
                </a:lnTo>
                <a:lnTo>
                  <a:pt x="82" y="1386"/>
                </a:lnTo>
                <a:lnTo>
                  <a:pt x="82" y="1387"/>
                </a:lnTo>
                <a:lnTo>
                  <a:pt x="83" y="1387"/>
                </a:lnTo>
                <a:lnTo>
                  <a:pt x="83" y="1386"/>
                </a:lnTo>
                <a:lnTo>
                  <a:pt x="85" y="1386"/>
                </a:lnTo>
                <a:lnTo>
                  <a:pt x="83" y="1386"/>
                </a:lnTo>
                <a:lnTo>
                  <a:pt x="83" y="1384"/>
                </a:lnTo>
                <a:lnTo>
                  <a:pt x="85" y="1384"/>
                </a:lnTo>
                <a:lnTo>
                  <a:pt x="87" y="1383"/>
                </a:lnTo>
                <a:lnTo>
                  <a:pt x="88" y="1383"/>
                </a:lnTo>
                <a:lnTo>
                  <a:pt x="90" y="1383"/>
                </a:lnTo>
                <a:lnTo>
                  <a:pt x="90" y="1384"/>
                </a:lnTo>
                <a:lnTo>
                  <a:pt x="91" y="1384"/>
                </a:lnTo>
                <a:lnTo>
                  <a:pt x="93" y="1384"/>
                </a:lnTo>
                <a:lnTo>
                  <a:pt x="95" y="1386"/>
                </a:lnTo>
                <a:lnTo>
                  <a:pt x="96" y="1386"/>
                </a:lnTo>
                <a:lnTo>
                  <a:pt x="98" y="1386"/>
                </a:lnTo>
                <a:lnTo>
                  <a:pt x="99" y="1386"/>
                </a:lnTo>
                <a:lnTo>
                  <a:pt x="101" y="1384"/>
                </a:lnTo>
                <a:lnTo>
                  <a:pt x="103" y="1384"/>
                </a:lnTo>
                <a:lnTo>
                  <a:pt x="104" y="1383"/>
                </a:lnTo>
                <a:lnTo>
                  <a:pt x="104" y="1381"/>
                </a:lnTo>
                <a:lnTo>
                  <a:pt x="106" y="1381"/>
                </a:lnTo>
                <a:lnTo>
                  <a:pt x="107" y="1379"/>
                </a:lnTo>
                <a:lnTo>
                  <a:pt x="106" y="1379"/>
                </a:lnTo>
                <a:lnTo>
                  <a:pt x="104" y="1379"/>
                </a:lnTo>
                <a:lnTo>
                  <a:pt x="104" y="1381"/>
                </a:lnTo>
                <a:lnTo>
                  <a:pt x="103" y="1381"/>
                </a:lnTo>
                <a:lnTo>
                  <a:pt x="103" y="1383"/>
                </a:lnTo>
                <a:lnTo>
                  <a:pt x="101" y="1383"/>
                </a:lnTo>
                <a:lnTo>
                  <a:pt x="101" y="1381"/>
                </a:lnTo>
                <a:lnTo>
                  <a:pt x="99" y="1381"/>
                </a:lnTo>
                <a:lnTo>
                  <a:pt x="98" y="1381"/>
                </a:lnTo>
                <a:lnTo>
                  <a:pt x="96" y="1381"/>
                </a:lnTo>
                <a:lnTo>
                  <a:pt x="95" y="1381"/>
                </a:lnTo>
                <a:lnTo>
                  <a:pt x="93" y="1381"/>
                </a:lnTo>
                <a:lnTo>
                  <a:pt x="91" y="1381"/>
                </a:lnTo>
                <a:lnTo>
                  <a:pt x="91" y="1379"/>
                </a:lnTo>
                <a:lnTo>
                  <a:pt x="90" y="1379"/>
                </a:lnTo>
                <a:lnTo>
                  <a:pt x="88" y="1379"/>
                </a:lnTo>
                <a:lnTo>
                  <a:pt x="87" y="1379"/>
                </a:lnTo>
                <a:lnTo>
                  <a:pt x="85" y="1379"/>
                </a:lnTo>
                <a:lnTo>
                  <a:pt x="83" y="1379"/>
                </a:lnTo>
                <a:lnTo>
                  <a:pt x="82" y="1379"/>
                </a:lnTo>
                <a:lnTo>
                  <a:pt x="82" y="1378"/>
                </a:lnTo>
                <a:lnTo>
                  <a:pt x="80" y="1378"/>
                </a:lnTo>
                <a:lnTo>
                  <a:pt x="80" y="1376"/>
                </a:lnTo>
                <a:lnTo>
                  <a:pt x="79" y="1376"/>
                </a:lnTo>
                <a:lnTo>
                  <a:pt x="79" y="1375"/>
                </a:lnTo>
                <a:lnTo>
                  <a:pt x="79" y="1373"/>
                </a:lnTo>
                <a:lnTo>
                  <a:pt x="79" y="1371"/>
                </a:lnTo>
                <a:lnTo>
                  <a:pt x="77" y="1371"/>
                </a:lnTo>
                <a:lnTo>
                  <a:pt x="77" y="1373"/>
                </a:lnTo>
                <a:lnTo>
                  <a:pt x="75" y="1373"/>
                </a:lnTo>
                <a:lnTo>
                  <a:pt x="77" y="1371"/>
                </a:lnTo>
                <a:lnTo>
                  <a:pt x="75" y="1371"/>
                </a:lnTo>
                <a:lnTo>
                  <a:pt x="75" y="1370"/>
                </a:lnTo>
                <a:lnTo>
                  <a:pt x="75" y="1368"/>
                </a:lnTo>
                <a:lnTo>
                  <a:pt x="75" y="1367"/>
                </a:lnTo>
                <a:lnTo>
                  <a:pt x="75" y="1365"/>
                </a:lnTo>
                <a:lnTo>
                  <a:pt x="74" y="1365"/>
                </a:lnTo>
                <a:lnTo>
                  <a:pt x="75" y="1365"/>
                </a:lnTo>
                <a:lnTo>
                  <a:pt x="75" y="1363"/>
                </a:lnTo>
                <a:lnTo>
                  <a:pt x="75" y="1362"/>
                </a:lnTo>
                <a:lnTo>
                  <a:pt x="74" y="1362"/>
                </a:lnTo>
                <a:lnTo>
                  <a:pt x="72" y="1362"/>
                </a:lnTo>
                <a:lnTo>
                  <a:pt x="74" y="1362"/>
                </a:lnTo>
                <a:lnTo>
                  <a:pt x="72" y="1362"/>
                </a:lnTo>
                <a:lnTo>
                  <a:pt x="72" y="1363"/>
                </a:lnTo>
                <a:lnTo>
                  <a:pt x="72" y="1362"/>
                </a:lnTo>
                <a:lnTo>
                  <a:pt x="72" y="1360"/>
                </a:lnTo>
                <a:lnTo>
                  <a:pt x="72" y="1359"/>
                </a:lnTo>
                <a:lnTo>
                  <a:pt x="71" y="1359"/>
                </a:lnTo>
                <a:lnTo>
                  <a:pt x="71" y="1360"/>
                </a:lnTo>
                <a:lnTo>
                  <a:pt x="69" y="1360"/>
                </a:lnTo>
                <a:lnTo>
                  <a:pt x="67" y="1360"/>
                </a:lnTo>
                <a:lnTo>
                  <a:pt x="67" y="1362"/>
                </a:lnTo>
                <a:lnTo>
                  <a:pt x="67" y="1360"/>
                </a:lnTo>
                <a:lnTo>
                  <a:pt x="67" y="1359"/>
                </a:lnTo>
                <a:lnTo>
                  <a:pt x="67" y="1360"/>
                </a:lnTo>
                <a:lnTo>
                  <a:pt x="67" y="1362"/>
                </a:lnTo>
                <a:lnTo>
                  <a:pt x="66" y="1363"/>
                </a:lnTo>
                <a:lnTo>
                  <a:pt x="66" y="1362"/>
                </a:lnTo>
                <a:lnTo>
                  <a:pt x="64" y="1362"/>
                </a:lnTo>
                <a:lnTo>
                  <a:pt x="64" y="1360"/>
                </a:lnTo>
                <a:lnTo>
                  <a:pt x="64" y="1359"/>
                </a:lnTo>
                <a:lnTo>
                  <a:pt x="66" y="1357"/>
                </a:lnTo>
                <a:lnTo>
                  <a:pt x="67" y="1357"/>
                </a:lnTo>
                <a:lnTo>
                  <a:pt x="67" y="1359"/>
                </a:lnTo>
                <a:lnTo>
                  <a:pt x="67" y="1357"/>
                </a:lnTo>
                <a:lnTo>
                  <a:pt x="69" y="1357"/>
                </a:lnTo>
                <a:lnTo>
                  <a:pt x="71" y="1359"/>
                </a:lnTo>
                <a:lnTo>
                  <a:pt x="71" y="1357"/>
                </a:lnTo>
                <a:lnTo>
                  <a:pt x="69" y="1357"/>
                </a:lnTo>
                <a:lnTo>
                  <a:pt x="69" y="1355"/>
                </a:lnTo>
                <a:lnTo>
                  <a:pt x="71" y="1355"/>
                </a:lnTo>
                <a:lnTo>
                  <a:pt x="71" y="1357"/>
                </a:lnTo>
                <a:lnTo>
                  <a:pt x="71" y="1355"/>
                </a:lnTo>
                <a:lnTo>
                  <a:pt x="69" y="1355"/>
                </a:lnTo>
                <a:lnTo>
                  <a:pt x="69" y="1354"/>
                </a:lnTo>
                <a:lnTo>
                  <a:pt x="71" y="1354"/>
                </a:lnTo>
                <a:lnTo>
                  <a:pt x="69" y="1354"/>
                </a:lnTo>
                <a:lnTo>
                  <a:pt x="69" y="1352"/>
                </a:lnTo>
                <a:lnTo>
                  <a:pt x="69" y="1351"/>
                </a:lnTo>
                <a:lnTo>
                  <a:pt x="67" y="1351"/>
                </a:lnTo>
                <a:lnTo>
                  <a:pt x="66" y="1351"/>
                </a:lnTo>
                <a:lnTo>
                  <a:pt x="66" y="1349"/>
                </a:lnTo>
                <a:lnTo>
                  <a:pt x="64" y="1349"/>
                </a:lnTo>
                <a:lnTo>
                  <a:pt x="64" y="1351"/>
                </a:lnTo>
                <a:lnTo>
                  <a:pt x="64" y="1349"/>
                </a:lnTo>
                <a:lnTo>
                  <a:pt x="64" y="1351"/>
                </a:lnTo>
                <a:lnTo>
                  <a:pt x="63" y="1351"/>
                </a:lnTo>
                <a:lnTo>
                  <a:pt x="61" y="1351"/>
                </a:lnTo>
                <a:lnTo>
                  <a:pt x="61" y="1352"/>
                </a:lnTo>
                <a:lnTo>
                  <a:pt x="59" y="1351"/>
                </a:lnTo>
                <a:lnTo>
                  <a:pt x="61" y="1349"/>
                </a:lnTo>
                <a:lnTo>
                  <a:pt x="59" y="1349"/>
                </a:lnTo>
                <a:lnTo>
                  <a:pt x="58" y="1349"/>
                </a:lnTo>
                <a:lnTo>
                  <a:pt x="56" y="1349"/>
                </a:lnTo>
                <a:lnTo>
                  <a:pt x="55" y="1349"/>
                </a:lnTo>
                <a:lnTo>
                  <a:pt x="53" y="1349"/>
                </a:lnTo>
                <a:lnTo>
                  <a:pt x="53" y="1347"/>
                </a:lnTo>
                <a:lnTo>
                  <a:pt x="53" y="1346"/>
                </a:lnTo>
                <a:lnTo>
                  <a:pt x="53" y="1344"/>
                </a:lnTo>
                <a:lnTo>
                  <a:pt x="53" y="1343"/>
                </a:lnTo>
                <a:lnTo>
                  <a:pt x="51" y="1343"/>
                </a:lnTo>
                <a:lnTo>
                  <a:pt x="51" y="1341"/>
                </a:lnTo>
                <a:lnTo>
                  <a:pt x="50" y="1341"/>
                </a:lnTo>
                <a:lnTo>
                  <a:pt x="50" y="1339"/>
                </a:lnTo>
                <a:lnTo>
                  <a:pt x="48" y="1339"/>
                </a:lnTo>
                <a:lnTo>
                  <a:pt x="50" y="1339"/>
                </a:lnTo>
                <a:lnTo>
                  <a:pt x="48" y="1339"/>
                </a:lnTo>
                <a:lnTo>
                  <a:pt x="48" y="1338"/>
                </a:lnTo>
                <a:lnTo>
                  <a:pt x="48" y="1336"/>
                </a:lnTo>
                <a:lnTo>
                  <a:pt x="48" y="1338"/>
                </a:lnTo>
                <a:lnTo>
                  <a:pt x="50" y="1338"/>
                </a:lnTo>
                <a:lnTo>
                  <a:pt x="50" y="1336"/>
                </a:lnTo>
                <a:lnTo>
                  <a:pt x="51" y="1336"/>
                </a:lnTo>
                <a:lnTo>
                  <a:pt x="51" y="1338"/>
                </a:lnTo>
                <a:lnTo>
                  <a:pt x="53" y="1338"/>
                </a:lnTo>
                <a:lnTo>
                  <a:pt x="53" y="1339"/>
                </a:lnTo>
                <a:lnTo>
                  <a:pt x="55" y="1339"/>
                </a:lnTo>
                <a:lnTo>
                  <a:pt x="55" y="1338"/>
                </a:lnTo>
                <a:lnTo>
                  <a:pt x="55" y="1339"/>
                </a:lnTo>
                <a:lnTo>
                  <a:pt x="56" y="1339"/>
                </a:lnTo>
                <a:lnTo>
                  <a:pt x="56" y="1341"/>
                </a:lnTo>
                <a:lnTo>
                  <a:pt x="58" y="1341"/>
                </a:lnTo>
                <a:lnTo>
                  <a:pt x="58" y="1343"/>
                </a:lnTo>
                <a:lnTo>
                  <a:pt x="59" y="1343"/>
                </a:lnTo>
                <a:lnTo>
                  <a:pt x="59" y="1344"/>
                </a:lnTo>
                <a:lnTo>
                  <a:pt x="59" y="1343"/>
                </a:lnTo>
                <a:lnTo>
                  <a:pt x="59" y="1341"/>
                </a:lnTo>
                <a:lnTo>
                  <a:pt x="59" y="1339"/>
                </a:lnTo>
                <a:lnTo>
                  <a:pt x="59" y="1341"/>
                </a:lnTo>
                <a:lnTo>
                  <a:pt x="61" y="1341"/>
                </a:lnTo>
                <a:lnTo>
                  <a:pt x="63" y="1341"/>
                </a:lnTo>
                <a:lnTo>
                  <a:pt x="63" y="1339"/>
                </a:lnTo>
                <a:lnTo>
                  <a:pt x="63" y="1338"/>
                </a:lnTo>
                <a:lnTo>
                  <a:pt x="61" y="1338"/>
                </a:lnTo>
                <a:lnTo>
                  <a:pt x="63" y="1338"/>
                </a:lnTo>
                <a:lnTo>
                  <a:pt x="61" y="1336"/>
                </a:lnTo>
                <a:lnTo>
                  <a:pt x="63" y="1336"/>
                </a:lnTo>
                <a:lnTo>
                  <a:pt x="63" y="1335"/>
                </a:lnTo>
                <a:lnTo>
                  <a:pt x="64" y="1335"/>
                </a:lnTo>
                <a:lnTo>
                  <a:pt x="63" y="1335"/>
                </a:lnTo>
                <a:lnTo>
                  <a:pt x="64" y="1335"/>
                </a:lnTo>
                <a:lnTo>
                  <a:pt x="66" y="1335"/>
                </a:lnTo>
                <a:lnTo>
                  <a:pt x="64" y="1335"/>
                </a:lnTo>
                <a:lnTo>
                  <a:pt x="66" y="1335"/>
                </a:lnTo>
                <a:lnTo>
                  <a:pt x="66" y="1333"/>
                </a:lnTo>
                <a:lnTo>
                  <a:pt x="66" y="1335"/>
                </a:lnTo>
                <a:lnTo>
                  <a:pt x="67" y="1335"/>
                </a:lnTo>
                <a:lnTo>
                  <a:pt x="67" y="1336"/>
                </a:lnTo>
                <a:lnTo>
                  <a:pt x="69" y="1336"/>
                </a:lnTo>
                <a:lnTo>
                  <a:pt x="67" y="1336"/>
                </a:lnTo>
                <a:lnTo>
                  <a:pt x="69" y="1336"/>
                </a:lnTo>
                <a:lnTo>
                  <a:pt x="69" y="1338"/>
                </a:lnTo>
                <a:lnTo>
                  <a:pt x="67" y="1338"/>
                </a:lnTo>
                <a:lnTo>
                  <a:pt x="67" y="1339"/>
                </a:lnTo>
                <a:lnTo>
                  <a:pt x="66" y="1339"/>
                </a:lnTo>
                <a:lnTo>
                  <a:pt x="64" y="1339"/>
                </a:lnTo>
                <a:lnTo>
                  <a:pt x="66" y="1339"/>
                </a:lnTo>
                <a:lnTo>
                  <a:pt x="66" y="1341"/>
                </a:lnTo>
                <a:lnTo>
                  <a:pt x="67" y="1341"/>
                </a:lnTo>
                <a:lnTo>
                  <a:pt x="67" y="1339"/>
                </a:lnTo>
                <a:lnTo>
                  <a:pt x="69" y="1341"/>
                </a:lnTo>
                <a:lnTo>
                  <a:pt x="71" y="1341"/>
                </a:lnTo>
                <a:lnTo>
                  <a:pt x="71" y="1343"/>
                </a:lnTo>
                <a:lnTo>
                  <a:pt x="72" y="1341"/>
                </a:lnTo>
                <a:lnTo>
                  <a:pt x="72" y="1343"/>
                </a:lnTo>
                <a:lnTo>
                  <a:pt x="74" y="1343"/>
                </a:lnTo>
                <a:lnTo>
                  <a:pt x="74" y="1341"/>
                </a:lnTo>
                <a:lnTo>
                  <a:pt x="72" y="1341"/>
                </a:lnTo>
                <a:lnTo>
                  <a:pt x="71" y="1341"/>
                </a:lnTo>
                <a:lnTo>
                  <a:pt x="71" y="1339"/>
                </a:lnTo>
                <a:lnTo>
                  <a:pt x="71" y="1338"/>
                </a:lnTo>
                <a:lnTo>
                  <a:pt x="71" y="1336"/>
                </a:lnTo>
                <a:lnTo>
                  <a:pt x="72" y="1336"/>
                </a:lnTo>
                <a:lnTo>
                  <a:pt x="72" y="1338"/>
                </a:lnTo>
                <a:lnTo>
                  <a:pt x="74" y="1338"/>
                </a:lnTo>
                <a:lnTo>
                  <a:pt x="72" y="1338"/>
                </a:lnTo>
                <a:lnTo>
                  <a:pt x="72" y="1336"/>
                </a:lnTo>
                <a:lnTo>
                  <a:pt x="74" y="1336"/>
                </a:lnTo>
                <a:lnTo>
                  <a:pt x="74" y="1335"/>
                </a:lnTo>
                <a:lnTo>
                  <a:pt x="74" y="1336"/>
                </a:lnTo>
                <a:lnTo>
                  <a:pt x="74" y="1338"/>
                </a:lnTo>
                <a:lnTo>
                  <a:pt x="75" y="1339"/>
                </a:lnTo>
                <a:lnTo>
                  <a:pt x="75" y="1338"/>
                </a:lnTo>
                <a:lnTo>
                  <a:pt x="74" y="1338"/>
                </a:lnTo>
                <a:lnTo>
                  <a:pt x="74" y="1336"/>
                </a:lnTo>
                <a:lnTo>
                  <a:pt x="75" y="1336"/>
                </a:lnTo>
                <a:lnTo>
                  <a:pt x="74" y="1336"/>
                </a:lnTo>
                <a:lnTo>
                  <a:pt x="75" y="1336"/>
                </a:lnTo>
                <a:lnTo>
                  <a:pt x="75" y="1335"/>
                </a:lnTo>
                <a:lnTo>
                  <a:pt x="75" y="1333"/>
                </a:lnTo>
                <a:lnTo>
                  <a:pt x="77" y="1333"/>
                </a:lnTo>
                <a:lnTo>
                  <a:pt x="77" y="1335"/>
                </a:lnTo>
                <a:lnTo>
                  <a:pt x="79" y="1335"/>
                </a:lnTo>
                <a:lnTo>
                  <a:pt x="77" y="1335"/>
                </a:lnTo>
                <a:lnTo>
                  <a:pt x="77" y="1333"/>
                </a:lnTo>
                <a:lnTo>
                  <a:pt x="75" y="1333"/>
                </a:lnTo>
                <a:lnTo>
                  <a:pt x="75" y="1331"/>
                </a:lnTo>
                <a:lnTo>
                  <a:pt x="74" y="1331"/>
                </a:lnTo>
                <a:lnTo>
                  <a:pt x="74" y="1330"/>
                </a:lnTo>
                <a:lnTo>
                  <a:pt x="74" y="1331"/>
                </a:lnTo>
                <a:lnTo>
                  <a:pt x="72" y="1331"/>
                </a:lnTo>
                <a:lnTo>
                  <a:pt x="72" y="1330"/>
                </a:lnTo>
                <a:lnTo>
                  <a:pt x="71" y="1330"/>
                </a:lnTo>
                <a:lnTo>
                  <a:pt x="69" y="1330"/>
                </a:lnTo>
                <a:lnTo>
                  <a:pt x="69" y="1328"/>
                </a:lnTo>
                <a:lnTo>
                  <a:pt x="67" y="1328"/>
                </a:lnTo>
                <a:lnTo>
                  <a:pt x="66" y="1328"/>
                </a:lnTo>
                <a:lnTo>
                  <a:pt x="66" y="1330"/>
                </a:lnTo>
                <a:lnTo>
                  <a:pt x="67" y="1330"/>
                </a:lnTo>
                <a:lnTo>
                  <a:pt x="66" y="1330"/>
                </a:lnTo>
                <a:lnTo>
                  <a:pt x="64" y="1330"/>
                </a:lnTo>
                <a:lnTo>
                  <a:pt x="64" y="1328"/>
                </a:lnTo>
                <a:lnTo>
                  <a:pt x="63" y="1328"/>
                </a:lnTo>
                <a:lnTo>
                  <a:pt x="61" y="1328"/>
                </a:lnTo>
                <a:lnTo>
                  <a:pt x="59" y="1328"/>
                </a:lnTo>
                <a:lnTo>
                  <a:pt x="59" y="1327"/>
                </a:lnTo>
                <a:lnTo>
                  <a:pt x="59" y="1328"/>
                </a:lnTo>
                <a:lnTo>
                  <a:pt x="58" y="1328"/>
                </a:lnTo>
                <a:lnTo>
                  <a:pt x="58" y="1327"/>
                </a:lnTo>
                <a:lnTo>
                  <a:pt x="56" y="1327"/>
                </a:lnTo>
                <a:lnTo>
                  <a:pt x="58" y="1327"/>
                </a:lnTo>
                <a:lnTo>
                  <a:pt x="56" y="1327"/>
                </a:lnTo>
                <a:lnTo>
                  <a:pt x="56" y="1325"/>
                </a:lnTo>
                <a:lnTo>
                  <a:pt x="56" y="1323"/>
                </a:lnTo>
                <a:lnTo>
                  <a:pt x="58" y="1323"/>
                </a:lnTo>
                <a:lnTo>
                  <a:pt x="58" y="1325"/>
                </a:lnTo>
                <a:lnTo>
                  <a:pt x="58" y="1323"/>
                </a:lnTo>
                <a:lnTo>
                  <a:pt x="58" y="1322"/>
                </a:lnTo>
                <a:lnTo>
                  <a:pt x="58" y="1320"/>
                </a:lnTo>
                <a:lnTo>
                  <a:pt x="58" y="1319"/>
                </a:lnTo>
                <a:lnTo>
                  <a:pt x="58" y="1317"/>
                </a:lnTo>
                <a:lnTo>
                  <a:pt x="58" y="1315"/>
                </a:lnTo>
                <a:lnTo>
                  <a:pt x="58" y="1314"/>
                </a:lnTo>
                <a:lnTo>
                  <a:pt x="58" y="1312"/>
                </a:lnTo>
                <a:lnTo>
                  <a:pt x="58" y="1311"/>
                </a:lnTo>
                <a:lnTo>
                  <a:pt x="56" y="1311"/>
                </a:lnTo>
                <a:lnTo>
                  <a:pt x="55" y="1309"/>
                </a:lnTo>
                <a:lnTo>
                  <a:pt x="55" y="1311"/>
                </a:lnTo>
                <a:lnTo>
                  <a:pt x="55" y="1312"/>
                </a:lnTo>
                <a:lnTo>
                  <a:pt x="53" y="1312"/>
                </a:lnTo>
                <a:lnTo>
                  <a:pt x="53" y="1311"/>
                </a:lnTo>
                <a:lnTo>
                  <a:pt x="53" y="1309"/>
                </a:lnTo>
                <a:lnTo>
                  <a:pt x="55" y="1309"/>
                </a:lnTo>
                <a:lnTo>
                  <a:pt x="55" y="1307"/>
                </a:lnTo>
                <a:lnTo>
                  <a:pt x="56" y="1306"/>
                </a:lnTo>
                <a:lnTo>
                  <a:pt x="56" y="1304"/>
                </a:lnTo>
                <a:lnTo>
                  <a:pt x="58" y="1304"/>
                </a:lnTo>
                <a:lnTo>
                  <a:pt x="58" y="1303"/>
                </a:lnTo>
                <a:lnTo>
                  <a:pt x="59" y="1303"/>
                </a:lnTo>
                <a:lnTo>
                  <a:pt x="59" y="1301"/>
                </a:lnTo>
                <a:lnTo>
                  <a:pt x="58" y="1301"/>
                </a:lnTo>
                <a:lnTo>
                  <a:pt x="58" y="1299"/>
                </a:lnTo>
                <a:lnTo>
                  <a:pt x="56" y="1301"/>
                </a:lnTo>
                <a:lnTo>
                  <a:pt x="56" y="1299"/>
                </a:lnTo>
                <a:lnTo>
                  <a:pt x="56" y="1301"/>
                </a:lnTo>
                <a:lnTo>
                  <a:pt x="55" y="1301"/>
                </a:lnTo>
                <a:lnTo>
                  <a:pt x="53" y="1301"/>
                </a:lnTo>
                <a:lnTo>
                  <a:pt x="53" y="1303"/>
                </a:lnTo>
                <a:lnTo>
                  <a:pt x="51" y="1303"/>
                </a:lnTo>
                <a:lnTo>
                  <a:pt x="50" y="1303"/>
                </a:lnTo>
                <a:lnTo>
                  <a:pt x="50" y="1304"/>
                </a:lnTo>
                <a:lnTo>
                  <a:pt x="50" y="1306"/>
                </a:lnTo>
                <a:lnTo>
                  <a:pt x="48" y="1306"/>
                </a:lnTo>
                <a:lnTo>
                  <a:pt x="48" y="1307"/>
                </a:lnTo>
                <a:lnTo>
                  <a:pt x="48" y="1309"/>
                </a:lnTo>
                <a:lnTo>
                  <a:pt x="48" y="1311"/>
                </a:lnTo>
                <a:lnTo>
                  <a:pt x="47" y="1311"/>
                </a:lnTo>
                <a:lnTo>
                  <a:pt x="47" y="1312"/>
                </a:lnTo>
                <a:lnTo>
                  <a:pt x="47" y="1311"/>
                </a:lnTo>
                <a:lnTo>
                  <a:pt x="45" y="1311"/>
                </a:lnTo>
                <a:lnTo>
                  <a:pt x="45" y="1309"/>
                </a:lnTo>
                <a:lnTo>
                  <a:pt x="43" y="1309"/>
                </a:lnTo>
                <a:lnTo>
                  <a:pt x="45" y="1309"/>
                </a:lnTo>
                <a:lnTo>
                  <a:pt x="43" y="1309"/>
                </a:lnTo>
                <a:lnTo>
                  <a:pt x="43" y="1307"/>
                </a:lnTo>
                <a:lnTo>
                  <a:pt x="42" y="1307"/>
                </a:lnTo>
                <a:lnTo>
                  <a:pt x="40" y="1306"/>
                </a:lnTo>
                <a:lnTo>
                  <a:pt x="42" y="1306"/>
                </a:lnTo>
                <a:lnTo>
                  <a:pt x="40" y="1306"/>
                </a:lnTo>
                <a:lnTo>
                  <a:pt x="40" y="1304"/>
                </a:lnTo>
                <a:lnTo>
                  <a:pt x="40" y="1303"/>
                </a:lnTo>
                <a:lnTo>
                  <a:pt x="39" y="1303"/>
                </a:lnTo>
                <a:lnTo>
                  <a:pt x="39" y="1301"/>
                </a:lnTo>
                <a:lnTo>
                  <a:pt x="37" y="1301"/>
                </a:lnTo>
                <a:lnTo>
                  <a:pt x="37" y="1303"/>
                </a:lnTo>
                <a:lnTo>
                  <a:pt x="35" y="1303"/>
                </a:lnTo>
                <a:lnTo>
                  <a:pt x="35" y="1301"/>
                </a:lnTo>
                <a:lnTo>
                  <a:pt x="34" y="1301"/>
                </a:lnTo>
                <a:lnTo>
                  <a:pt x="34" y="1303"/>
                </a:lnTo>
                <a:lnTo>
                  <a:pt x="32" y="1303"/>
                </a:lnTo>
                <a:lnTo>
                  <a:pt x="32" y="1304"/>
                </a:lnTo>
                <a:lnTo>
                  <a:pt x="32" y="1303"/>
                </a:lnTo>
                <a:lnTo>
                  <a:pt x="32" y="1301"/>
                </a:lnTo>
                <a:lnTo>
                  <a:pt x="31" y="1301"/>
                </a:lnTo>
                <a:lnTo>
                  <a:pt x="32" y="1301"/>
                </a:lnTo>
                <a:lnTo>
                  <a:pt x="31" y="1301"/>
                </a:lnTo>
                <a:lnTo>
                  <a:pt x="31" y="1299"/>
                </a:lnTo>
                <a:lnTo>
                  <a:pt x="29" y="1299"/>
                </a:lnTo>
                <a:lnTo>
                  <a:pt x="27" y="1299"/>
                </a:lnTo>
                <a:lnTo>
                  <a:pt x="26" y="1299"/>
                </a:lnTo>
                <a:lnTo>
                  <a:pt x="26" y="1298"/>
                </a:lnTo>
                <a:lnTo>
                  <a:pt x="24" y="1298"/>
                </a:lnTo>
                <a:lnTo>
                  <a:pt x="23" y="1298"/>
                </a:lnTo>
                <a:lnTo>
                  <a:pt x="23" y="1296"/>
                </a:lnTo>
                <a:lnTo>
                  <a:pt x="24" y="1296"/>
                </a:lnTo>
                <a:lnTo>
                  <a:pt x="24" y="1295"/>
                </a:lnTo>
                <a:lnTo>
                  <a:pt x="23" y="1295"/>
                </a:lnTo>
                <a:lnTo>
                  <a:pt x="23" y="1293"/>
                </a:lnTo>
                <a:lnTo>
                  <a:pt x="23" y="1291"/>
                </a:lnTo>
                <a:lnTo>
                  <a:pt x="21" y="1291"/>
                </a:lnTo>
                <a:lnTo>
                  <a:pt x="23" y="1291"/>
                </a:lnTo>
                <a:lnTo>
                  <a:pt x="21" y="1291"/>
                </a:lnTo>
                <a:lnTo>
                  <a:pt x="21" y="1290"/>
                </a:lnTo>
                <a:lnTo>
                  <a:pt x="21" y="1288"/>
                </a:lnTo>
                <a:lnTo>
                  <a:pt x="21" y="1287"/>
                </a:lnTo>
                <a:lnTo>
                  <a:pt x="23" y="1287"/>
                </a:lnTo>
                <a:lnTo>
                  <a:pt x="21" y="1287"/>
                </a:lnTo>
                <a:lnTo>
                  <a:pt x="23" y="1285"/>
                </a:lnTo>
                <a:lnTo>
                  <a:pt x="23" y="1287"/>
                </a:lnTo>
                <a:lnTo>
                  <a:pt x="23" y="1285"/>
                </a:lnTo>
                <a:lnTo>
                  <a:pt x="23" y="1283"/>
                </a:lnTo>
                <a:lnTo>
                  <a:pt x="24" y="1282"/>
                </a:lnTo>
                <a:lnTo>
                  <a:pt x="26" y="1282"/>
                </a:lnTo>
                <a:lnTo>
                  <a:pt x="26" y="1280"/>
                </a:lnTo>
                <a:lnTo>
                  <a:pt x="26" y="1282"/>
                </a:lnTo>
                <a:lnTo>
                  <a:pt x="27" y="1280"/>
                </a:lnTo>
                <a:lnTo>
                  <a:pt x="29" y="1280"/>
                </a:lnTo>
                <a:lnTo>
                  <a:pt x="27" y="1279"/>
                </a:lnTo>
                <a:lnTo>
                  <a:pt x="29" y="1279"/>
                </a:lnTo>
                <a:lnTo>
                  <a:pt x="31" y="1279"/>
                </a:lnTo>
                <a:lnTo>
                  <a:pt x="32" y="1279"/>
                </a:lnTo>
                <a:lnTo>
                  <a:pt x="32" y="1277"/>
                </a:lnTo>
                <a:lnTo>
                  <a:pt x="34" y="1277"/>
                </a:lnTo>
                <a:lnTo>
                  <a:pt x="34" y="1275"/>
                </a:lnTo>
                <a:lnTo>
                  <a:pt x="34" y="1274"/>
                </a:lnTo>
                <a:lnTo>
                  <a:pt x="32" y="1274"/>
                </a:lnTo>
                <a:lnTo>
                  <a:pt x="31" y="1274"/>
                </a:lnTo>
                <a:lnTo>
                  <a:pt x="31" y="1272"/>
                </a:lnTo>
                <a:lnTo>
                  <a:pt x="29" y="1271"/>
                </a:lnTo>
                <a:lnTo>
                  <a:pt x="27" y="1271"/>
                </a:lnTo>
                <a:lnTo>
                  <a:pt x="26" y="1271"/>
                </a:lnTo>
                <a:lnTo>
                  <a:pt x="26" y="1269"/>
                </a:lnTo>
                <a:lnTo>
                  <a:pt x="26" y="1267"/>
                </a:lnTo>
                <a:lnTo>
                  <a:pt x="24" y="1266"/>
                </a:lnTo>
                <a:lnTo>
                  <a:pt x="24" y="1264"/>
                </a:lnTo>
                <a:lnTo>
                  <a:pt x="24" y="1263"/>
                </a:lnTo>
                <a:lnTo>
                  <a:pt x="24" y="1261"/>
                </a:lnTo>
                <a:lnTo>
                  <a:pt x="23" y="1261"/>
                </a:lnTo>
                <a:lnTo>
                  <a:pt x="23" y="1259"/>
                </a:lnTo>
                <a:lnTo>
                  <a:pt x="23" y="1258"/>
                </a:lnTo>
                <a:lnTo>
                  <a:pt x="23" y="1256"/>
                </a:lnTo>
                <a:lnTo>
                  <a:pt x="21" y="1256"/>
                </a:lnTo>
                <a:lnTo>
                  <a:pt x="21" y="1258"/>
                </a:lnTo>
                <a:lnTo>
                  <a:pt x="19" y="1258"/>
                </a:lnTo>
                <a:lnTo>
                  <a:pt x="18" y="1256"/>
                </a:lnTo>
                <a:lnTo>
                  <a:pt x="18" y="1255"/>
                </a:lnTo>
                <a:lnTo>
                  <a:pt x="18" y="1253"/>
                </a:lnTo>
                <a:lnTo>
                  <a:pt x="16" y="1253"/>
                </a:lnTo>
                <a:lnTo>
                  <a:pt x="16" y="1251"/>
                </a:lnTo>
                <a:lnTo>
                  <a:pt x="18" y="1251"/>
                </a:lnTo>
                <a:lnTo>
                  <a:pt x="16" y="1251"/>
                </a:lnTo>
                <a:lnTo>
                  <a:pt x="16" y="1250"/>
                </a:lnTo>
                <a:lnTo>
                  <a:pt x="16" y="1248"/>
                </a:lnTo>
                <a:lnTo>
                  <a:pt x="16" y="1247"/>
                </a:lnTo>
                <a:lnTo>
                  <a:pt x="15" y="1247"/>
                </a:lnTo>
                <a:lnTo>
                  <a:pt x="15" y="1245"/>
                </a:lnTo>
                <a:lnTo>
                  <a:pt x="13" y="1245"/>
                </a:lnTo>
                <a:lnTo>
                  <a:pt x="13" y="1243"/>
                </a:lnTo>
                <a:lnTo>
                  <a:pt x="15" y="1243"/>
                </a:lnTo>
                <a:lnTo>
                  <a:pt x="15" y="1245"/>
                </a:lnTo>
                <a:lnTo>
                  <a:pt x="15" y="1243"/>
                </a:lnTo>
                <a:lnTo>
                  <a:pt x="15" y="1242"/>
                </a:lnTo>
                <a:lnTo>
                  <a:pt x="16" y="1240"/>
                </a:lnTo>
                <a:lnTo>
                  <a:pt x="16" y="1239"/>
                </a:lnTo>
                <a:lnTo>
                  <a:pt x="15" y="1239"/>
                </a:lnTo>
                <a:lnTo>
                  <a:pt x="15" y="1237"/>
                </a:lnTo>
                <a:lnTo>
                  <a:pt x="15" y="1235"/>
                </a:lnTo>
                <a:lnTo>
                  <a:pt x="13" y="1235"/>
                </a:lnTo>
                <a:lnTo>
                  <a:pt x="15" y="1235"/>
                </a:lnTo>
                <a:lnTo>
                  <a:pt x="13" y="1235"/>
                </a:lnTo>
                <a:lnTo>
                  <a:pt x="13" y="1234"/>
                </a:lnTo>
                <a:lnTo>
                  <a:pt x="13" y="1232"/>
                </a:lnTo>
                <a:lnTo>
                  <a:pt x="15" y="1232"/>
                </a:lnTo>
                <a:lnTo>
                  <a:pt x="15" y="1231"/>
                </a:lnTo>
                <a:lnTo>
                  <a:pt x="16" y="1231"/>
                </a:lnTo>
                <a:lnTo>
                  <a:pt x="18" y="1231"/>
                </a:lnTo>
                <a:lnTo>
                  <a:pt x="19" y="1229"/>
                </a:lnTo>
                <a:lnTo>
                  <a:pt x="21" y="1229"/>
                </a:lnTo>
                <a:lnTo>
                  <a:pt x="21" y="1227"/>
                </a:lnTo>
                <a:lnTo>
                  <a:pt x="23" y="1227"/>
                </a:lnTo>
                <a:lnTo>
                  <a:pt x="23" y="1226"/>
                </a:lnTo>
                <a:lnTo>
                  <a:pt x="23" y="1224"/>
                </a:lnTo>
                <a:lnTo>
                  <a:pt x="21" y="1224"/>
                </a:lnTo>
                <a:lnTo>
                  <a:pt x="19" y="1224"/>
                </a:lnTo>
                <a:lnTo>
                  <a:pt x="21" y="1224"/>
                </a:lnTo>
                <a:lnTo>
                  <a:pt x="19" y="1224"/>
                </a:lnTo>
                <a:lnTo>
                  <a:pt x="19" y="1223"/>
                </a:lnTo>
                <a:lnTo>
                  <a:pt x="19" y="1221"/>
                </a:lnTo>
                <a:lnTo>
                  <a:pt x="18" y="1221"/>
                </a:lnTo>
                <a:lnTo>
                  <a:pt x="18" y="1219"/>
                </a:lnTo>
                <a:lnTo>
                  <a:pt x="19" y="1219"/>
                </a:lnTo>
                <a:lnTo>
                  <a:pt x="19" y="1218"/>
                </a:lnTo>
                <a:lnTo>
                  <a:pt x="21" y="1219"/>
                </a:lnTo>
                <a:lnTo>
                  <a:pt x="21" y="1221"/>
                </a:lnTo>
                <a:lnTo>
                  <a:pt x="23" y="1219"/>
                </a:lnTo>
                <a:lnTo>
                  <a:pt x="24" y="1219"/>
                </a:lnTo>
                <a:lnTo>
                  <a:pt x="23" y="1218"/>
                </a:lnTo>
                <a:lnTo>
                  <a:pt x="24" y="1218"/>
                </a:lnTo>
                <a:lnTo>
                  <a:pt x="24" y="1216"/>
                </a:lnTo>
                <a:lnTo>
                  <a:pt x="24" y="1215"/>
                </a:lnTo>
                <a:lnTo>
                  <a:pt x="23" y="1215"/>
                </a:lnTo>
                <a:lnTo>
                  <a:pt x="24" y="1215"/>
                </a:lnTo>
                <a:lnTo>
                  <a:pt x="24" y="1213"/>
                </a:lnTo>
                <a:lnTo>
                  <a:pt x="26" y="1213"/>
                </a:lnTo>
                <a:lnTo>
                  <a:pt x="24" y="1211"/>
                </a:lnTo>
                <a:lnTo>
                  <a:pt x="26" y="1211"/>
                </a:lnTo>
                <a:lnTo>
                  <a:pt x="26" y="1210"/>
                </a:lnTo>
                <a:lnTo>
                  <a:pt x="24" y="1210"/>
                </a:lnTo>
                <a:lnTo>
                  <a:pt x="24" y="1208"/>
                </a:lnTo>
                <a:lnTo>
                  <a:pt x="26" y="1208"/>
                </a:lnTo>
                <a:lnTo>
                  <a:pt x="24" y="1207"/>
                </a:lnTo>
                <a:lnTo>
                  <a:pt x="26" y="1207"/>
                </a:lnTo>
                <a:lnTo>
                  <a:pt x="24" y="1207"/>
                </a:lnTo>
                <a:lnTo>
                  <a:pt x="24" y="1205"/>
                </a:lnTo>
                <a:lnTo>
                  <a:pt x="24" y="1203"/>
                </a:lnTo>
                <a:lnTo>
                  <a:pt x="23" y="1202"/>
                </a:lnTo>
                <a:lnTo>
                  <a:pt x="21" y="1202"/>
                </a:lnTo>
                <a:lnTo>
                  <a:pt x="23" y="1202"/>
                </a:lnTo>
                <a:lnTo>
                  <a:pt x="23" y="1200"/>
                </a:lnTo>
                <a:lnTo>
                  <a:pt x="21" y="1200"/>
                </a:lnTo>
                <a:lnTo>
                  <a:pt x="23" y="1200"/>
                </a:lnTo>
                <a:lnTo>
                  <a:pt x="23" y="1199"/>
                </a:lnTo>
                <a:lnTo>
                  <a:pt x="23" y="1197"/>
                </a:lnTo>
                <a:lnTo>
                  <a:pt x="23" y="1195"/>
                </a:lnTo>
                <a:lnTo>
                  <a:pt x="24" y="1195"/>
                </a:lnTo>
                <a:lnTo>
                  <a:pt x="24" y="1194"/>
                </a:lnTo>
                <a:lnTo>
                  <a:pt x="24" y="1192"/>
                </a:lnTo>
                <a:lnTo>
                  <a:pt x="24" y="1191"/>
                </a:lnTo>
                <a:lnTo>
                  <a:pt x="26" y="1191"/>
                </a:lnTo>
                <a:lnTo>
                  <a:pt x="27" y="1191"/>
                </a:lnTo>
                <a:lnTo>
                  <a:pt x="27" y="1189"/>
                </a:lnTo>
                <a:lnTo>
                  <a:pt x="29" y="1189"/>
                </a:lnTo>
                <a:lnTo>
                  <a:pt x="29" y="1191"/>
                </a:lnTo>
                <a:lnTo>
                  <a:pt x="31" y="1191"/>
                </a:lnTo>
                <a:lnTo>
                  <a:pt x="31" y="1192"/>
                </a:lnTo>
                <a:lnTo>
                  <a:pt x="31" y="1191"/>
                </a:lnTo>
                <a:lnTo>
                  <a:pt x="32" y="1191"/>
                </a:lnTo>
                <a:lnTo>
                  <a:pt x="34" y="1191"/>
                </a:lnTo>
                <a:lnTo>
                  <a:pt x="34" y="1189"/>
                </a:lnTo>
                <a:lnTo>
                  <a:pt x="34" y="1187"/>
                </a:lnTo>
                <a:lnTo>
                  <a:pt x="32" y="1186"/>
                </a:lnTo>
                <a:lnTo>
                  <a:pt x="32" y="1184"/>
                </a:lnTo>
                <a:lnTo>
                  <a:pt x="32" y="1183"/>
                </a:lnTo>
                <a:lnTo>
                  <a:pt x="34" y="1183"/>
                </a:lnTo>
                <a:lnTo>
                  <a:pt x="35" y="1183"/>
                </a:lnTo>
                <a:lnTo>
                  <a:pt x="37" y="1183"/>
                </a:lnTo>
                <a:lnTo>
                  <a:pt x="39" y="1183"/>
                </a:lnTo>
                <a:lnTo>
                  <a:pt x="39" y="1181"/>
                </a:lnTo>
                <a:lnTo>
                  <a:pt x="40" y="1179"/>
                </a:lnTo>
                <a:lnTo>
                  <a:pt x="42" y="1179"/>
                </a:lnTo>
                <a:lnTo>
                  <a:pt x="42" y="1178"/>
                </a:lnTo>
                <a:lnTo>
                  <a:pt x="42" y="1176"/>
                </a:lnTo>
                <a:lnTo>
                  <a:pt x="40" y="1176"/>
                </a:lnTo>
                <a:lnTo>
                  <a:pt x="40" y="1175"/>
                </a:lnTo>
                <a:lnTo>
                  <a:pt x="40" y="1176"/>
                </a:lnTo>
                <a:lnTo>
                  <a:pt x="40" y="1175"/>
                </a:lnTo>
                <a:lnTo>
                  <a:pt x="39" y="1175"/>
                </a:lnTo>
                <a:lnTo>
                  <a:pt x="40" y="1175"/>
                </a:lnTo>
                <a:lnTo>
                  <a:pt x="42" y="1173"/>
                </a:lnTo>
                <a:lnTo>
                  <a:pt x="42" y="1171"/>
                </a:lnTo>
                <a:lnTo>
                  <a:pt x="42" y="1170"/>
                </a:lnTo>
                <a:lnTo>
                  <a:pt x="40" y="1170"/>
                </a:lnTo>
                <a:lnTo>
                  <a:pt x="40" y="1168"/>
                </a:lnTo>
                <a:lnTo>
                  <a:pt x="39" y="1168"/>
                </a:lnTo>
                <a:lnTo>
                  <a:pt x="39" y="1170"/>
                </a:lnTo>
                <a:lnTo>
                  <a:pt x="39" y="1168"/>
                </a:lnTo>
                <a:lnTo>
                  <a:pt x="37" y="1168"/>
                </a:lnTo>
                <a:lnTo>
                  <a:pt x="37" y="1167"/>
                </a:lnTo>
                <a:lnTo>
                  <a:pt x="39" y="1167"/>
                </a:lnTo>
                <a:lnTo>
                  <a:pt x="39" y="1165"/>
                </a:lnTo>
                <a:lnTo>
                  <a:pt x="37" y="1165"/>
                </a:lnTo>
                <a:lnTo>
                  <a:pt x="37" y="1163"/>
                </a:lnTo>
                <a:lnTo>
                  <a:pt x="37" y="1162"/>
                </a:lnTo>
                <a:lnTo>
                  <a:pt x="37" y="1160"/>
                </a:lnTo>
                <a:lnTo>
                  <a:pt x="37" y="1159"/>
                </a:lnTo>
                <a:lnTo>
                  <a:pt x="37" y="1157"/>
                </a:lnTo>
                <a:lnTo>
                  <a:pt x="35" y="1157"/>
                </a:lnTo>
                <a:lnTo>
                  <a:pt x="35" y="1155"/>
                </a:lnTo>
                <a:lnTo>
                  <a:pt x="37" y="1155"/>
                </a:lnTo>
                <a:lnTo>
                  <a:pt x="35" y="1154"/>
                </a:lnTo>
                <a:lnTo>
                  <a:pt x="35" y="1152"/>
                </a:lnTo>
                <a:lnTo>
                  <a:pt x="37" y="1154"/>
                </a:lnTo>
                <a:lnTo>
                  <a:pt x="37" y="1152"/>
                </a:lnTo>
                <a:lnTo>
                  <a:pt x="35" y="1151"/>
                </a:lnTo>
                <a:lnTo>
                  <a:pt x="35" y="1149"/>
                </a:lnTo>
                <a:lnTo>
                  <a:pt x="37" y="1149"/>
                </a:lnTo>
                <a:lnTo>
                  <a:pt x="37" y="1147"/>
                </a:lnTo>
                <a:lnTo>
                  <a:pt x="37" y="1146"/>
                </a:lnTo>
                <a:lnTo>
                  <a:pt x="37" y="1144"/>
                </a:lnTo>
                <a:lnTo>
                  <a:pt x="35" y="1143"/>
                </a:lnTo>
                <a:lnTo>
                  <a:pt x="34" y="1143"/>
                </a:lnTo>
                <a:lnTo>
                  <a:pt x="34" y="1144"/>
                </a:lnTo>
                <a:lnTo>
                  <a:pt x="32" y="1144"/>
                </a:lnTo>
                <a:lnTo>
                  <a:pt x="31" y="1144"/>
                </a:lnTo>
                <a:lnTo>
                  <a:pt x="29" y="1146"/>
                </a:lnTo>
                <a:lnTo>
                  <a:pt x="29" y="1144"/>
                </a:lnTo>
                <a:lnTo>
                  <a:pt x="29" y="1143"/>
                </a:lnTo>
                <a:lnTo>
                  <a:pt x="27" y="1141"/>
                </a:lnTo>
                <a:lnTo>
                  <a:pt x="29" y="1141"/>
                </a:lnTo>
                <a:lnTo>
                  <a:pt x="29" y="1139"/>
                </a:lnTo>
                <a:lnTo>
                  <a:pt x="29" y="1138"/>
                </a:lnTo>
                <a:lnTo>
                  <a:pt x="29" y="1136"/>
                </a:lnTo>
                <a:lnTo>
                  <a:pt x="27" y="1136"/>
                </a:lnTo>
                <a:lnTo>
                  <a:pt x="27" y="1135"/>
                </a:lnTo>
                <a:lnTo>
                  <a:pt x="29" y="1135"/>
                </a:lnTo>
                <a:lnTo>
                  <a:pt x="29" y="1133"/>
                </a:lnTo>
                <a:lnTo>
                  <a:pt x="31" y="1133"/>
                </a:lnTo>
                <a:lnTo>
                  <a:pt x="32" y="1133"/>
                </a:lnTo>
                <a:lnTo>
                  <a:pt x="32" y="1131"/>
                </a:lnTo>
                <a:lnTo>
                  <a:pt x="34" y="1130"/>
                </a:lnTo>
                <a:lnTo>
                  <a:pt x="34" y="1128"/>
                </a:lnTo>
                <a:lnTo>
                  <a:pt x="35" y="1128"/>
                </a:lnTo>
                <a:lnTo>
                  <a:pt x="34" y="1128"/>
                </a:lnTo>
                <a:lnTo>
                  <a:pt x="34" y="1127"/>
                </a:lnTo>
                <a:lnTo>
                  <a:pt x="35" y="1127"/>
                </a:lnTo>
                <a:lnTo>
                  <a:pt x="35" y="1128"/>
                </a:lnTo>
                <a:lnTo>
                  <a:pt x="35" y="1127"/>
                </a:lnTo>
                <a:lnTo>
                  <a:pt x="37" y="1127"/>
                </a:lnTo>
                <a:lnTo>
                  <a:pt x="39" y="1127"/>
                </a:lnTo>
                <a:lnTo>
                  <a:pt x="37" y="1125"/>
                </a:lnTo>
                <a:lnTo>
                  <a:pt x="39" y="1125"/>
                </a:lnTo>
                <a:lnTo>
                  <a:pt x="37" y="1125"/>
                </a:lnTo>
                <a:lnTo>
                  <a:pt x="37" y="1123"/>
                </a:lnTo>
                <a:lnTo>
                  <a:pt x="39" y="1123"/>
                </a:lnTo>
                <a:lnTo>
                  <a:pt x="40" y="1122"/>
                </a:lnTo>
                <a:lnTo>
                  <a:pt x="40" y="1120"/>
                </a:lnTo>
                <a:lnTo>
                  <a:pt x="40" y="1119"/>
                </a:lnTo>
                <a:lnTo>
                  <a:pt x="42" y="1119"/>
                </a:lnTo>
                <a:lnTo>
                  <a:pt x="42" y="1117"/>
                </a:lnTo>
                <a:lnTo>
                  <a:pt x="43" y="1117"/>
                </a:lnTo>
                <a:lnTo>
                  <a:pt x="45" y="1117"/>
                </a:lnTo>
                <a:lnTo>
                  <a:pt x="47" y="1117"/>
                </a:lnTo>
                <a:lnTo>
                  <a:pt x="47" y="1115"/>
                </a:lnTo>
                <a:lnTo>
                  <a:pt x="47" y="1114"/>
                </a:lnTo>
                <a:lnTo>
                  <a:pt x="47" y="1112"/>
                </a:lnTo>
                <a:lnTo>
                  <a:pt x="45" y="1111"/>
                </a:lnTo>
                <a:lnTo>
                  <a:pt x="43" y="1111"/>
                </a:lnTo>
                <a:lnTo>
                  <a:pt x="43" y="1112"/>
                </a:lnTo>
                <a:lnTo>
                  <a:pt x="42" y="1112"/>
                </a:lnTo>
                <a:lnTo>
                  <a:pt x="43" y="1111"/>
                </a:lnTo>
                <a:lnTo>
                  <a:pt x="42" y="1111"/>
                </a:lnTo>
                <a:lnTo>
                  <a:pt x="42" y="1112"/>
                </a:lnTo>
                <a:lnTo>
                  <a:pt x="40" y="1112"/>
                </a:lnTo>
                <a:lnTo>
                  <a:pt x="39" y="1112"/>
                </a:lnTo>
                <a:lnTo>
                  <a:pt x="39" y="1111"/>
                </a:lnTo>
                <a:lnTo>
                  <a:pt x="37" y="1111"/>
                </a:lnTo>
                <a:lnTo>
                  <a:pt x="37" y="1112"/>
                </a:lnTo>
                <a:lnTo>
                  <a:pt x="35" y="1112"/>
                </a:lnTo>
                <a:lnTo>
                  <a:pt x="35" y="1114"/>
                </a:lnTo>
                <a:lnTo>
                  <a:pt x="35" y="1112"/>
                </a:lnTo>
                <a:lnTo>
                  <a:pt x="34" y="1112"/>
                </a:lnTo>
                <a:lnTo>
                  <a:pt x="34" y="1114"/>
                </a:lnTo>
                <a:lnTo>
                  <a:pt x="32" y="1114"/>
                </a:lnTo>
                <a:lnTo>
                  <a:pt x="32" y="1112"/>
                </a:lnTo>
                <a:lnTo>
                  <a:pt x="34" y="1112"/>
                </a:lnTo>
                <a:lnTo>
                  <a:pt x="32" y="1112"/>
                </a:lnTo>
                <a:lnTo>
                  <a:pt x="32" y="1111"/>
                </a:lnTo>
                <a:lnTo>
                  <a:pt x="32" y="1109"/>
                </a:lnTo>
                <a:lnTo>
                  <a:pt x="32" y="1107"/>
                </a:lnTo>
                <a:lnTo>
                  <a:pt x="34" y="1107"/>
                </a:lnTo>
                <a:lnTo>
                  <a:pt x="35" y="1107"/>
                </a:lnTo>
                <a:lnTo>
                  <a:pt x="37" y="1107"/>
                </a:lnTo>
                <a:lnTo>
                  <a:pt x="39" y="1107"/>
                </a:lnTo>
                <a:lnTo>
                  <a:pt x="40" y="1107"/>
                </a:lnTo>
                <a:lnTo>
                  <a:pt x="42" y="1107"/>
                </a:lnTo>
                <a:lnTo>
                  <a:pt x="43" y="1107"/>
                </a:lnTo>
                <a:lnTo>
                  <a:pt x="45" y="1106"/>
                </a:lnTo>
                <a:lnTo>
                  <a:pt x="47" y="1106"/>
                </a:lnTo>
                <a:lnTo>
                  <a:pt x="48" y="1106"/>
                </a:lnTo>
                <a:lnTo>
                  <a:pt x="50" y="1106"/>
                </a:lnTo>
                <a:lnTo>
                  <a:pt x="50" y="1107"/>
                </a:lnTo>
                <a:lnTo>
                  <a:pt x="50" y="1109"/>
                </a:lnTo>
                <a:lnTo>
                  <a:pt x="51" y="1109"/>
                </a:lnTo>
                <a:lnTo>
                  <a:pt x="53" y="1111"/>
                </a:lnTo>
                <a:lnTo>
                  <a:pt x="55" y="1111"/>
                </a:lnTo>
                <a:lnTo>
                  <a:pt x="56" y="1111"/>
                </a:lnTo>
                <a:lnTo>
                  <a:pt x="56" y="1112"/>
                </a:lnTo>
                <a:lnTo>
                  <a:pt x="58" y="1112"/>
                </a:lnTo>
                <a:lnTo>
                  <a:pt x="59" y="1112"/>
                </a:lnTo>
                <a:lnTo>
                  <a:pt x="61" y="1112"/>
                </a:lnTo>
                <a:lnTo>
                  <a:pt x="61" y="1114"/>
                </a:lnTo>
                <a:lnTo>
                  <a:pt x="61" y="1115"/>
                </a:lnTo>
                <a:lnTo>
                  <a:pt x="63" y="1115"/>
                </a:lnTo>
                <a:lnTo>
                  <a:pt x="64" y="1115"/>
                </a:lnTo>
                <a:lnTo>
                  <a:pt x="64" y="1114"/>
                </a:lnTo>
                <a:lnTo>
                  <a:pt x="66" y="1114"/>
                </a:lnTo>
                <a:lnTo>
                  <a:pt x="67" y="1114"/>
                </a:lnTo>
                <a:lnTo>
                  <a:pt x="67" y="1115"/>
                </a:lnTo>
                <a:lnTo>
                  <a:pt x="69" y="1115"/>
                </a:lnTo>
                <a:lnTo>
                  <a:pt x="71" y="1115"/>
                </a:lnTo>
                <a:lnTo>
                  <a:pt x="71" y="1114"/>
                </a:lnTo>
                <a:lnTo>
                  <a:pt x="72" y="1114"/>
                </a:lnTo>
                <a:lnTo>
                  <a:pt x="72" y="1112"/>
                </a:lnTo>
                <a:lnTo>
                  <a:pt x="72" y="1114"/>
                </a:lnTo>
                <a:lnTo>
                  <a:pt x="74" y="1114"/>
                </a:lnTo>
                <a:lnTo>
                  <a:pt x="74" y="1115"/>
                </a:lnTo>
                <a:lnTo>
                  <a:pt x="75" y="1115"/>
                </a:lnTo>
                <a:lnTo>
                  <a:pt x="77" y="1117"/>
                </a:lnTo>
                <a:lnTo>
                  <a:pt x="75" y="1117"/>
                </a:lnTo>
                <a:lnTo>
                  <a:pt x="75" y="1119"/>
                </a:lnTo>
                <a:lnTo>
                  <a:pt x="75" y="1120"/>
                </a:lnTo>
                <a:lnTo>
                  <a:pt x="77" y="1120"/>
                </a:lnTo>
                <a:lnTo>
                  <a:pt x="77" y="1122"/>
                </a:lnTo>
                <a:lnTo>
                  <a:pt x="79" y="1122"/>
                </a:lnTo>
                <a:lnTo>
                  <a:pt x="79" y="1123"/>
                </a:lnTo>
                <a:lnTo>
                  <a:pt x="80" y="1123"/>
                </a:lnTo>
                <a:lnTo>
                  <a:pt x="82" y="1123"/>
                </a:lnTo>
                <a:lnTo>
                  <a:pt x="83" y="1123"/>
                </a:lnTo>
                <a:lnTo>
                  <a:pt x="85" y="1123"/>
                </a:lnTo>
                <a:lnTo>
                  <a:pt x="87" y="1123"/>
                </a:lnTo>
                <a:lnTo>
                  <a:pt x="87" y="1122"/>
                </a:lnTo>
                <a:lnTo>
                  <a:pt x="85" y="1122"/>
                </a:lnTo>
                <a:lnTo>
                  <a:pt x="87" y="1122"/>
                </a:lnTo>
                <a:lnTo>
                  <a:pt x="88" y="1122"/>
                </a:lnTo>
                <a:lnTo>
                  <a:pt x="88" y="1123"/>
                </a:lnTo>
                <a:lnTo>
                  <a:pt x="87" y="1123"/>
                </a:lnTo>
                <a:lnTo>
                  <a:pt x="88" y="1123"/>
                </a:lnTo>
                <a:lnTo>
                  <a:pt x="88" y="1125"/>
                </a:lnTo>
                <a:lnTo>
                  <a:pt x="90" y="1125"/>
                </a:lnTo>
                <a:lnTo>
                  <a:pt x="90" y="1127"/>
                </a:lnTo>
                <a:lnTo>
                  <a:pt x="91" y="1127"/>
                </a:lnTo>
                <a:lnTo>
                  <a:pt x="93" y="1127"/>
                </a:lnTo>
                <a:lnTo>
                  <a:pt x="93" y="1128"/>
                </a:lnTo>
                <a:lnTo>
                  <a:pt x="95" y="1130"/>
                </a:lnTo>
                <a:lnTo>
                  <a:pt x="95" y="1128"/>
                </a:lnTo>
                <a:lnTo>
                  <a:pt x="95" y="1130"/>
                </a:lnTo>
                <a:lnTo>
                  <a:pt x="96" y="1130"/>
                </a:lnTo>
                <a:lnTo>
                  <a:pt x="96" y="1128"/>
                </a:lnTo>
                <a:lnTo>
                  <a:pt x="96" y="1130"/>
                </a:lnTo>
                <a:lnTo>
                  <a:pt x="98" y="1130"/>
                </a:lnTo>
                <a:lnTo>
                  <a:pt x="98" y="1128"/>
                </a:lnTo>
                <a:lnTo>
                  <a:pt x="98" y="1130"/>
                </a:lnTo>
                <a:lnTo>
                  <a:pt x="99" y="1130"/>
                </a:lnTo>
                <a:lnTo>
                  <a:pt x="101" y="1130"/>
                </a:lnTo>
                <a:lnTo>
                  <a:pt x="101" y="1131"/>
                </a:lnTo>
                <a:lnTo>
                  <a:pt x="103" y="1131"/>
                </a:lnTo>
                <a:lnTo>
                  <a:pt x="104" y="1131"/>
                </a:lnTo>
                <a:lnTo>
                  <a:pt x="106" y="1133"/>
                </a:lnTo>
                <a:lnTo>
                  <a:pt x="107" y="1133"/>
                </a:lnTo>
                <a:lnTo>
                  <a:pt x="109" y="1133"/>
                </a:lnTo>
                <a:lnTo>
                  <a:pt x="111" y="1133"/>
                </a:lnTo>
                <a:lnTo>
                  <a:pt x="112" y="1133"/>
                </a:lnTo>
                <a:lnTo>
                  <a:pt x="111" y="1131"/>
                </a:lnTo>
                <a:lnTo>
                  <a:pt x="112" y="1130"/>
                </a:lnTo>
                <a:lnTo>
                  <a:pt x="114" y="1130"/>
                </a:lnTo>
                <a:lnTo>
                  <a:pt x="114" y="1131"/>
                </a:lnTo>
                <a:lnTo>
                  <a:pt x="115" y="1131"/>
                </a:lnTo>
                <a:lnTo>
                  <a:pt x="115" y="1130"/>
                </a:lnTo>
                <a:lnTo>
                  <a:pt x="115" y="1131"/>
                </a:lnTo>
                <a:lnTo>
                  <a:pt x="117" y="1130"/>
                </a:lnTo>
                <a:lnTo>
                  <a:pt x="117" y="1131"/>
                </a:lnTo>
                <a:lnTo>
                  <a:pt x="119" y="1131"/>
                </a:lnTo>
                <a:lnTo>
                  <a:pt x="120" y="1131"/>
                </a:lnTo>
                <a:lnTo>
                  <a:pt x="122" y="1131"/>
                </a:lnTo>
                <a:lnTo>
                  <a:pt x="122" y="1130"/>
                </a:lnTo>
                <a:lnTo>
                  <a:pt x="123" y="1130"/>
                </a:lnTo>
                <a:lnTo>
                  <a:pt x="123" y="1128"/>
                </a:lnTo>
                <a:lnTo>
                  <a:pt x="125" y="1128"/>
                </a:lnTo>
                <a:lnTo>
                  <a:pt x="127" y="1128"/>
                </a:lnTo>
                <a:lnTo>
                  <a:pt x="128" y="1128"/>
                </a:lnTo>
                <a:lnTo>
                  <a:pt x="130" y="1128"/>
                </a:lnTo>
                <a:lnTo>
                  <a:pt x="130" y="1127"/>
                </a:lnTo>
                <a:lnTo>
                  <a:pt x="131" y="1127"/>
                </a:lnTo>
                <a:lnTo>
                  <a:pt x="133" y="1127"/>
                </a:lnTo>
                <a:lnTo>
                  <a:pt x="135" y="1127"/>
                </a:lnTo>
                <a:lnTo>
                  <a:pt x="136" y="1127"/>
                </a:lnTo>
                <a:lnTo>
                  <a:pt x="136" y="1125"/>
                </a:lnTo>
                <a:lnTo>
                  <a:pt x="138" y="1125"/>
                </a:lnTo>
                <a:lnTo>
                  <a:pt x="136" y="1125"/>
                </a:lnTo>
                <a:lnTo>
                  <a:pt x="136" y="1123"/>
                </a:lnTo>
                <a:lnTo>
                  <a:pt x="138" y="1123"/>
                </a:lnTo>
                <a:lnTo>
                  <a:pt x="138" y="1122"/>
                </a:lnTo>
                <a:lnTo>
                  <a:pt x="139" y="1122"/>
                </a:lnTo>
                <a:lnTo>
                  <a:pt x="139" y="1123"/>
                </a:lnTo>
                <a:lnTo>
                  <a:pt x="141" y="1123"/>
                </a:lnTo>
                <a:lnTo>
                  <a:pt x="143" y="1123"/>
                </a:lnTo>
                <a:lnTo>
                  <a:pt x="144" y="1123"/>
                </a:lnTo>
                <a:lnTo>
                  <a:pt x="147" y="1122"/>
                </a:lnTo>
                <a:lnTo>
                  <a:pt x="147" y="1120"/>
                </a:lnTo>
                <a:lnTo>
                  <a:pt x="149" y="1120"/>
                </a:lnTo>
                <a:lnTo>
                  <a:pt x="151" y="1120"/>
                </a:lnTo>
                <a:lnTo>
                  <a:pt x="151" y="1122"/>
                </a:lnTo>
                <a:lnTo>
                  <a:pt x="152" y="1122"/>
                </a:lnTo>
                <a:lnTo>
                  <a:pt x="152" y="1123"/>
                </a:lnTo>
                <a:lnTo>
                  <a:pt x="152" y="1125"/>
                </a:lnTo>
                <a:lnTo>
                  <a:pt x="154" y="1125"/>
                </a:lnTo>
                <a:lnTo>
                  <a:pt x="154" y="1127"/>
                </a:lnTo>
                <a:lnTo>
                  <a:pt x="155" y="1127"/>
                </a:lnTo>
                <a:lnTo>
                  <a:pt x="157" y="1127"/>
                </a:lnTo>
                <a:lnTo>
                  <a:pt x="155" y="1127"/>
                </a:lnTo>
                <a:lnTo>
                  <a:pt x="157" y="1128"/>
                </a:lnTo>
                <a:lnTo>
                  <a:pt x="159" y="1128"/>
                </a:lnTo>
                <a:lnTo>
                  <a:pt x="159" y="1130"/>
                </a:lnTo>
                <a:lnTo>
                  <a:pt x="160" y="1130"/>
                </a:lnTo>
                <a:lnTo>
                  <a:pt x="160" y="1131"/>
                </a:lnTo>
                <a:lnTo>
                  <a:pt x="162" y="1131"/>
                </a:lnTo>
                <a:lnTo>
                  <a:pt x="162" y="1130"/>
                </a:lnTo>
                <a:lnTo>
                  <a:pt x="163" y="1130"/>
                </a:lnTo>
                <a:lnTo>
                  <a:pt x="163" y="1131"/>
                </a:lnTo>
                <a:lnTo>
                  <a:pt x="163" y="1133"/>
                </a:lnTo>
                <a:lnTo>
                  <a:pt x="165" y="1133"/>
                </a:lnTo>
                <a:lnTo>
                  <a:pt x="165" y="1135"/>
                </a:lnTo>
                <a:lnTo>
                  <a:pt x="167" y="1135"/>
                </a:lnTo>
                <a:lnTo>
                  <a:pt x="168" y="1135"/>
                </a:lnTo>
                <a:lnTo>
                  <a:pt x="170" y="1136"/>
                </a:lnTo>
                <a:lnTo>
                  <a:pt x="171" y="1136"/>
                </a:lnTo>
                <a:lnTo>
                  <a:pt x="173" y="1136"/>
                </a:lnTo>
                <a:lnTo>
                  <a:pt x="173" y="1138"/>
                </a:lnTo>
                <a:lnTo>
                  <a:pt x="171" y="1138"/>
                </a:lnTo>
                <a:lnTo>
                  <a:pt x="171" y="1139"/>
                </a:lnTo>
                <a:lnTo>
                  <a:pt x="171" y="1141"/>
                </a:lnTo>
                <a:lnTo>
                  <a:pt x="171" y="1143"/>
                </a:lnTo>
                <a:lnTo>
                  <a:pt x="170" y="1143"/>
                </a:lnTo>
                <a:lnTo>
                  <a:pt x="170" y="1144"/>
                </a:lnTo>
                <a:lnTo>
                  <a:pt x="171" y="1144"/>
                </a:lnTo>
                <a:lnTo>
                  <a:pt x="171" y="1146"/>
                </a:lnTo>
                <a:lnTo>
                  <a:pt x="173" y="1146"/>
                </a:lnTo>
                <a:lnTo>
                  <a:pt x="173" y="1147"/>
                </a:lnTo>
                <a:lnTo>
                  <a:pt x="175" y="1147"/>
                </a:lnTo>
                <a:lnTo>
                  <a:pt x="175" y="1149"/>
                </a:lnTo>
                <a:lnTo>
                  <a:pt x="176" y="1149"/>
                </a:lnTo>
                <a:lnTo>
                  <a:pt x="176" y="1151"/>
                </a:lnTo>
                <a:lnTo>
                  <a:pt x="175" y="1151"/>
                </a:lnTo>
                <a:lnTo>
                  <a:pt x="175" y="1152"/>
                </a:lnTo>
                <a:lnTo>
                  <a:pt x="176" y="1152"/>
                </a:lnTo>
                <a:lnTo>
                  <a:pt x="175" y="1154"/>
                </a:lnTo>
                <a:lnTo>
                  <a:pt x="173" y="1155"/>
                </a:lnTo>
                <a:lnTo>
                  <a:pt x="173" y="1157"/>
                </a:lnTo>
                <a:lnTo>
                  <a:pt x="173" y="1159"/>
                </a:lnTo>
                <a:lnTo>
                  <a:pt x="171" y="1159"/>
                </a:lnTo>
                <a:lnTo>
                  <a:pt x="171" y="1160"/>
                </a:lnTo>
                <a:lnTo>
                  <a:pt x="171" y="1162"/>
                </a:lnTo>
                <a:lnTo>
                  <a:pt x="173" y="1162"/>
                </a:lnTo>
                <a:lnTo>
                  <a:pt x="173" y="1163"/>
                </a:lnTo>
                <a:lnTo>
                  <a:pt x="173" y="1165"/>
                </a:lnTo>
                <a:lnTo>
                  <a:pt x="175" y="1165"/>
                </a:lnTo>
                <a:lnTo>
                  <a:pt x="175" y="1167"/>
                </a:lnTo>
                <a:lnTo>
                  <a:pt x="176" y="1167"/>
                </a:lnTo>
                <a:lnTo>
                  <a:pt x="176" y="1168"/>
                </a:lnTo>
                <a:lnTo>
                  <a:pt x="176" y="1170"/>
                </a:lnTo>
                <a:lnTo>
                  <a:pt x="176" y="1171"/>
                </a:lnTo>
                <a:lnTo>
                  <a:pt x="175" y="1171"/>
                </a:lnTo>
                <a:lnTo>
                  <a:pt x="175" y="1170"/>
                </a:lnTo>
                <a:lnTo>
                  <a:pt x="173" y="1171"/>
                </a:lnTo>
                <a:lnTo>
                  <a:pt x="173" y="1173"/>
                </a:lnTo>
                <a:lnTo>
                  <a:pt x="173" y="1175"/>
                </a:lnTo>
                <a:lnTo>
                  <a:pt x="171" y="1175"/>
                </a:lnTo>
                <a:lnTo>
                  <a:pt x="171" y="1176"/>
                </a:lnTo>
                <a:lnTo>
                  <a:pt x="171" y="1178"/>
                </a:lnTo>
                <a:lnTo>
                  <a:pt x="171" y="1179"/>
                </a:lnTo>
                <a:lnTo>
                  <a:pt x="171" y="1181"/>
                </a:lnTo>
                <a:lnTo>
                  <a:pt x="170" y="1181"/>
                </a:lnTo>
                <a:lnTo>
                  <a:pt x="170" y="1183"/>
                </a:lnTo>
                <a:lnTo>
                  <a:pt x="168" y="1183"/>
                </a:lnTo>
                <a:lnTo>
                  <a:pt x="167" y="1184"/>
                </a:lnTo>
                <a:lnTo>
                  <a:pt x="165" y="1184"/>
                </a:lnTo>
                <a:lnTo>
                  <a:pt x="165" y="1186"/>
                </a:lnTo>
                <a:lnTo>
                  <a:pt x="163" y="1186"/>
                </a:lnTo>
                <a:lnTo>
                  <a:pt x="162" y="1186"/>
                </a:lnTo>
                <a:lnTo>
                  <a:pt x="162" y="1187"/>
                </a:lnTo>
                <a:lnTo>
                  <a:pt x="160" y="1187"/>
                </a:lnTo>
                <a:lnTo>
                  <a:pt x="159" y="1187"/>
                </a:lnTo>
                <a:lnTo>
                  <a:pt x="159" y="1186"/>
                </a:lnTo>
                <a:lnTo>
                  <a:pt x="159" y="1187"/>
                </a:lnTo>
                <a:lnTo>
                  <a:pt x="157" y="1187"/>
                </a:lnTo>
                <a:lnTo>
                  <a:pt x="157" y="1189"/>
                </a:lnTo>
                <a:lnTo>
                  <a:pt x="157" y="1191"/>
                </a:lnTo>
                <a:lnTo>
                  <a:pt x="155" y="1191"/>
                </a:lnTo>
                <a:lnTo>
                  <a:pt x="155" y="1192"/>
                </a:lnTo>
                <a:lnTo>
                  <a:pt x="154" y="1192"/>
                </a:lnTo>
                <a:lnTo>
                  <a:pt x="152" y="1192"/>
                </a:lnTo>
                <a:lnTo>
                  <a:pt x="152" y="1194"/>
                </a:lnTo>
                <a:lnTo>
                  <a:pt x="152" y="1195"/>
                </a:lnTo>
                <a:lnTo>
                  <a:pt x="151" y="1195"/>
                </a:lnTo>
                <a:lnTo>
                  <a:pt x="151" y="1197"/>
                </a:lnTo>
                <a:lnTo>
                  <a:pt x="151" y="1199"/>
                </a:lnTo>
                <a:lnTo>
                  <a:pt x="149" y="1199"/>
                </a:lnTo>
                <a:lnTo>
                  <a:pt x="147" y="1199"/>
                </a:lnTo>
                <a:lnTo>
                  <a:pt x="147" y="1200"/>
                </a:lnTo>
                <a:lnTo>
                  <a:pt x="146" y="1200"/>
                </a:lnTo>
                <a:lnTo>
                  <a:pt x="146" y="1202"/>
                </a:lnTo>
                <a:lnTo>
                  <a:pt x="144" y="1202"/>
                </a:lnTo>
                <a:lnTo>
                  <a:pt x="143" y="1203"/>
                </a:lnTo>
                <a:lnTo>
                  <a:pt x="143" y="1205"/>
                </a:lnTo>
                <a:lnTo>
                  <a:pt x="144" y="1205"/>
                </a:lnTo>
                <a:lnTo>
                  <a:pt x="146" y="1205"/>
                </a:lnTo>
                <a:lnTo>
                  <a:pt x="146" y="1203"/>
                </a:lnTo>
                <a:lnTo>
                  <a:pt x="147" y="1203"/>
                </a:lnTo>
                <a:lnTo>
                  <a:pt x="149" y="1203"/>
                </a:lnTo>
                <a:lnTo>
                  <a:pt x="147" y="1203"/>
                </a:lnTo>
                <a:lnTo>
                  <a:pt x="147" y="1205"/>
                </a:lnTo>
                <a:lnTo>
                  <a:pt x="147" y="1207"/>
                </a:lnTo>
                <a:lnTo>
                  <a:pt x="147" y="1205"/>
                </a:lnTo>
                <a:lnTo>
                  <a:pt x="149" y="1205"/>
                </a:lnTo>
                <a:lnTo>
                  <a:pt x="149" y="1207"/>
                </a:lnTo>
                <a:lnTo>
                  <a:pt x="149" y="1208"/>
                </a:lnTo>
                <a:lnTo>
                  <a:pt x="151" y="1208"/>
                </a:lnTo>
                <a:lnTo>
                  <a:pt x="151" y="1210"/>
                </a:lnTo>
                <a:lnTo>
                  <a:pt x="149" y="1210"/>
                </a:lnTo>
                <a:lnTo>
                  <a:pt x="149" y="1211"/>
                </a:lnTo>
                <a:lnTo>
                  <a:pt x="147" y="1211"/>
                </a:lnTo>
                <a:lnTo>
                  <a:pt x="146" y="1211"/>
                </a:lnTo>
                <a:lnTo>
                  <a:pt x="146" y="1213"/>
                </a:lnTo>
                <a:lnTo>
                  <a:pt x="144" y="1213"/>
                </a:lnTo>
                <a:lnTo>
                  <a:pt x="144" y="1215"/>
                </a:lnTo>
                <a:lnTo>
                  <a:pt x="144" y="1213"/>
                </a:lnTo>
                <a:lnTo>
                  <a:pt x="146" y="1213"/>
                </a:lnTo>
                <a:lnTo>
                  <a:pt x="146" y="1215"/>
                </a:lnTo>
                <a:lnTo>
                  <a:pt x="147" y="1215"/>
                </a:lnTo>
                <a:lnTo>
                  <a:pt x="147" y="1216"/>
                </a:lnTo>
                <a:lnTo>
                  <a:pt x="147" y="1218"/>
                </a:lnTo>
                <a:lnTo>
                  <a:pt x="147" y="1219"/>
                </a:lnTo>
                <a:lnTo>
                  <a:pt x="146" y="1219"/>
                </a:lnTo>
                <a:lnTo>
                  <a:pt x="146" y="1221"/>
                </a:lnTo>
                <a:lnTo>
                  <a:pt x="146" y="1223"/>
                </a:lnTo>
                <a:lnTo>
                  <a:pt x="146" y="1221"/>
                </a:lnTo>
                <a:lnTo>
                  <a:pt x="146" y="1219"/>
                </a:lnTo>
                <a:lnTo>
                  <a:pt x="147" y="1219"/>
                </a:lnTo>
                <a:lnTo>
                  <a:pt x="147" y="1218"/>
                </a:lnTo>
                <a:lnTo>
                  <a:pt x="149" y="1218"/>
                </a:lnTo>
                <a:lnTo>
                  <a:pt x="151" y="1218"/>
                </a:lnTo>
                <a:lnTo>
                  <a:pt x="151" y="1216"/>
                </a:lnTo>
                <a:lnTo>
                  <a:pt x="152" y="1216"/>
                </a:lnTo>
                <a:lnTo>
                  <a:pt x="152" y="1215"/>
                </a:lnTo>
                <a:lnTo>
                  <a:pt x="154" y="1215"/>
                </a:lnTo>
                <a:lnTo>
                  <a:pt x="155" y="1215"/>
                </a:lnTo>
                <a:lnTo>
                  <a:pt x="155" y="1213"/>
                </a:lnTo>
                <a:lnTo>
                  <a:pt x="155" y="1211"/>
                </a:lnTo>
                <a:lnTo>
                  <a:pt x="155" y="1210"/>
                </a:lnTo>
                <a:lnTo>
                  <a:pt x="157" y="1210"/>
                </a:lnTo>
                <a:lnTo>
                  <a:pt x="159" y="1210"/>
                </a:lnTo>
                <a:lnTo>
                  <a:pt x="160" y="1210"/>
                </a:lnTo>
                <a:lnTo>
                  <a:pt x="160" y="1208"/>
                </a:lnTo>
                <a:lnTo>
                  <a:pt x="159" y="1208"/>
                </a:lnTo>
                <a:lnTo>
                  <a:pt x="160" y="1208"/>
                </a:lnTo>
                <a:lnTo>
                  <a:pt x="162" y="1207"/>
                </a:lnTo>
                <a:lnTo>
                  <a:pt x="165" y="1205"/>
                </a:lnTo>
                <a:lnTo>
                  <a:pt x="165" y="1203"/>
                </a:lnTo>
                <a:lnTo>
                  <a:pt x="167" y="1203"/>
                </a:lnTo>
                <a:lnTo>
                  <a:pt x="167" y="1205"/>
                </a:lnTo>
                <a:lnTo>
                  <a:pt x="167" y="1207"/>
                </a:lnTo>
                <a:lnTo>
                  <a:pt x="168" y="1207"/>
                </a:lnTo>
                <a:lnTo>
                  <a:pt x="168" y="1205"/>
                </a:lnTo>
                <a:lnTo>
                  <a:pt x="168" y="1203"/>
                </a:lnTo>
                <a:lnTo>
                  <a:pt x="170" y="1203"/>
                </a:lnTo>
                <a:lnTo>
                  <a:pt x="170" y="1205"/>
                </a:lnTo>
                <a:lnTo>
                  <a:pt x="171" y="1205"/>
                </a:lnTo>
                <a:lnTo>
                  <a:pt x="171" y="1203"/>
                </a:lnTo>
                <a:lnTo>
                  <a:pt x="170" y="1203"/>
                </a:lnTo>
                <a:lnTo>
                  <a:pt x="170" y="1202"/>
                </a:lnTo>
                <a:lnTo>
                  <a:pt x="170" y="1200"/>
                </a:lnTo>
                <a:lnTo>
                  <a:pt x="171" y="1200"/>
                </a:lnTo>
                <a:lnTo>
                  <a:pt x="171" y="1199"/>
                </a:lnTo>
                <a:lnTo>
                  <a:pt x="173" y="1199"/>
                </a:lnTo>
                <a:lnTo>
                  <a:pt x="173" y="1197"/>
                </a:lnTo>
                <a:lnTo>
                  <a:pt x="175" y="1197"/>
                </a:lnTo>
                <a:lnTo>
                  <a:pt x="175" y="1195"/>
                </a:lnTo>
                <a:lnTo>
                  <a:pt x="176" y="1195"/>
                </a:lnTo>
                <a:lnTo>
                  <a:pt x="178" y="1194"/>
                </a:lnTo>
                <a:lnTo>
                  <a:pt x="178" y="1192"/>
                </a:lnTo>
                <a:lnTo>
                  <a:pt x="179" y="1192"/>
                </a:lnTo>
                <a:lnTo>
                  <a:pt x="179" y="1191"/>
                </a:lnTo>
                <a:lnTo>
                  <a:pt x="178" y="1191"/>
                </a:lnTo>
                <a:lnTo>
                  <a:pt x="178" y="1189"/>
                </a:lnTo>
                <a:lnTo>
                  <a:pt x="176" y="1189"/>
                </a:lnTo>
                <a:lnTo>
                  <a:pt x="175" y="1189"/>
                </a:lnTo>
                <a:lnTo>
                  <a:pt x="175" y="1187"/>
                </a:lnTo>
                <a:lnTo>
                  <a:pt x="176" y="1187"/>
                </a:lnTo>
                <a:lnTo>
                  <a:pt x="176" y="1186"/>
                </a:lnTo>
                <a:lnTo>
                  <a:pt x="175" y="1186"/>
                </a:lnTo>
                <a:lnTo>
                  <a:pt x="175" y="1187"/>
                </a:lnTo>
                <a:lnTo>
                  <a:pt x="173" y="1189"/>
                </a:lnTo>
                <a:lnTo>
                  <a:pt x="173" y="1187"/>
                </a:lnTo>
                <a:lnTo>
                  <a:pt x="173" y="1186"/>
                </a:lnTo>
                <a:lnTo>
                  <a:pt x="175" y="1186"/>
                </a:lnTo>
                <a:lnTo>
                  <a:pt x="175" y="1184"/>
                </a:lnTo>
                <a:lnTo>
                  <a:pt x="176" y="1184"/>
                </a:lnTo>
                <a:lnTo>
                  <a:pt x="176" y="1183"/>
                </a:lnTo>
                <a:lnTo>
                  <a:pt x="178" y="1183"/>
                </a:lnTo>
                <a:lnTo>
                  <a:pt x="178" y="1181"/>
                </a:lnTo>
                <a:lnTo>
                  <a:pt x="176" y="1181"/>
                </a:lnTo>
                <a:lnTo>
                  <a:pt x="176" y="1179"/>
                </a:lnTo>
                <a:lnTo>
                  <a:pt x="178" y="1178"/>
                </a:lnTo>
                <a:lnTo>
                  <a:pt x="178" y="1176"/>
                </a:lnTo>
                <a:lnTo>
                  <a:pt x="178" y="1175"/>
                </a:lnTo>
                <a:lnTo>
                  <a:pt x="176" y="1175"/>
                </a:lnTo>
                <a:lnTo>
                  <a:pt x="176" y="1173"/>
                </a:lnTo>
                <a:lnTo>
                  <a:pt x="178" y="1173"/>
                </a:lnTo>
                <a:lnTo>
                  <a:pt x="179" y="1173"/>
                </a:lnTo>
                <a:lnTo>
                  <a:pt x="179" y="1171"/>
                </a:lnTo>
                <a:lnTo>
                  <a:pt x="181" y="1171"/>
                </a:lnTo>
                <a:lnTo>
                  <a:pt x="183" y="1170"/>
                </a:lnTo>
                <a:lnTo>
                  <a:pt x="184" y="1170"/>
                </a:lnTo>
                <a:lnTo>
                  <a:pt x="186" y="1168"/>
                </a:lnTo>
                <a:lnTo>
                  <a:pt x="187" y="1168"/>
                </a:lnTo>
                <a:lnTo>
                  <a:pt x="187" y="1167"/>
                </a:lnTo>
                <a:lnTo>
                  <a:pt x="187" y="1165"/>
                </a:lnTo>
                <a:lnTo>
                  <a:pt x="189" y="1165"/>
                </a:lnTo>
                <a:lnTo>
                  <a:pt x="191" y="1165"/>
                </a:lnTo>
                <a:lnTo>
                  <a:pt x="191" y="1163"/>
                </a:lnTo>
                <a:lnTo>
                  <a:pt x="192" y="1163"/>
                </a:lnTo>
                <a:lnTo>
                  <a:pt x="194" y="1163"/>
                </a:lnTo>
                <a:lnTo>
                  <a:pt x="195" y="1163"/>
                </a:lnTo>
                <a:lnTo>
                  <a:pt x="197" y="1163"/>
                </a:lnTo>
                <a:lnTo>
                  <a:pt x="199" y="1163"/>
                </a:lnTo>
                <a:lnTo>
                  <a:pt x="199" y="1162"/>
                </a:lnTo>
                <a:lnTo>
                  <a:pt x="199" y="1163"/>
                </a:lnTo>
                <a:lnTo>
                  <a:pt x="199" y="1162"/>
                </a:lnTo>
                <a:lnTo>
                  <a:pt x="200" y="1162"/>
                </a:lnTo>
                <a:lnTo>
                  <a:pt x="202" y="1162"/>
                </a:lnTo>
                <a:lnTo>
                  <a:pt x="202" y="1160"/>
                </a:lnTo>
                <a:lnTo>
                  <a:pt x="203" y="1160"/>
                </a:lnTo>
                <a:lnTo>
                  <a:pt x="203" y="1159"/>
                </a:lnTo>
                <a:lnTo>
                  <a:pt x="205" y="1159"/>
                </a:lnTo>
                <a:lnTo>
                  <a:pt x="205" y="1157"/>
                </a:lnTo>
                <a:lnTo>
                  <a:pt x="207" y="1157"/>
                </a:lnTo>
                <a:lnTo>
                  <a:pt x="207" y="1155"/>
                </a:lnTo>
                <a:lnTo>
                  <a:pt x="208" y="1155"/>
                </a:lnTo>
                <a:lnTo>
                  <a:pt x="208" y="1154"/>
                </a:lnTo>
                <a:lnTo>
                  <a:pt x="210" y="1154"/>
                </a:lnTo>
                <a:lnTo>
                  <a:pt x="210" y="1152"/>
                </a:lnTo>
                <a:lnTo>
                  <a:pt x="210" y="1151"/>
                </a:lnTo>
                <a:lnTo>
                  <a:pt x="211" y="1151"/>
                </a:lnTo>
                <a:lnTo>
                  <a:pt x="211" y="1152"/>
                </a:lnTo>
                <a:lnTo>
                  <a:pt x="213" y="1152"/>
                </a:lnTo>
                <a:lnTo>
                  <a:pt x="213" y="1154"/>
                </a:lnTo>
                <a:lnTo>
                  <a:pt x="215" y="1154"/>
                </a:lnTo>
                <a:lnTo>
                  <a:pt x="215" y="1152"/>
                </a:lnTo>
                <a:lnTo>
                  <a:pt x="215" y="1151"/>
                </a:lnTo>
                <a:lnTo>
                  <a:pt x="213" y="1151"/>
                </a:lnTo>
                <a:lnTo>
                  <a:pt x="215" y="1149"/>
                </a:lnTo>
                <a:lnTo>
                  <a:pt x="213" y="1149"/>
                </a:lnTo>
                <a:lnTo>
                  <a:pt x="211" y="1149"/>
                </a:lnTo>
                <a:lnTo>
                  <a:pt x="211" y="1147"/>
                </a:lnTo>
                <a:lnTo>
                  <a:pt x="213" y="1147"/>
                </a:lnTo>
                <a:lnTo>
                  <a:pt x="213" y="1146"/>
                </a:lnTo>
                <a:lnTo>
                  <a:pt x="215" y="1146"/>
                </a:lnTo>
                <a:lnTo>
                  <a:pt x="216" y="1146"/>
                </a:lnTo>
                <a:lnTo>
                  <a:pt x="218" y="1146"/>
                </a:lnTo>
                <a:lnTo>
                  <a:pt x="218" y="1144"/>
                </a:lnTo>
                <a:lnTo>
                  <a:pt x="218" y="1146"/>
                </a:lnTo>
                <a:lnTo>
                  <a:pt x="219" y="1146"/>
                </a:lnTo>
                <a:lnTo>
                  <a:pt x="221" y="1146"/>
                </a:lnTo>
                <a:lnTo>
                  <a:pt x="223" y="1146"/>
                </a:lnTo>
                <a:lnTo>
                  <a:pt x="224" y="1144"/>
                </a:lnTo>
                <a:lnTo>
                  <a:pt x="224" y="1146"/>
                </a:lnTo>
                <a:lnTo>
                  <a:pt x="226" y="1144"/>
                </a:lnTo>
                <a:lnTo>
                  <a:pt x="227" y="1144"/>
                </a:lnTo>
                <a:lnTo>
                  <a:pt x="226" y="1144"/>
                </a:lnTo>
                <a:lnTo>
                  <a:pt x="226" y="1146"/>
                </a:lnTo>
                <a:lnTo>
                  <a:pt x="227" y="1146"/>
                </a:lnTo>
                <a:lnTo>
                  <a:pt x="227" y="1144"/>
                </a:lnTo>
                <a:lnTo>
                  <a:pt x="227" y="1146"/>
                </a:lnTo>
                <a:lnTo>
                  <a:pt x="227" y="1144"/>
                </a:lnTo>
                <a:lnTo>
                  <a:pt x="229" y="1144"/>
                </a:lnTo>
                <a:lnTo>
                  <a:pt x="229" y="1143"/>
                </a:lnTo>
                <a:lnTo>
                  <a:pt x="229" y="1144"/>
                </a:lnTo>
                <a:lnTo>
                  <a:pt x="231" y="1143"/>
                </a:lnTo>
                <a:lnTo>
                  <a:pt x="232" y="1143"/>
                </a:lnTo>
                <a:lnTo>
                  <a:pt x="232" y="1141"/>
                </a:lnTo>
                <a:lnTo>
                  <a:pt x="234" y="1141"/>
                </a:lnTo>
                <a:lnTo>
                  <a:pt x="234" y="1143"/>
                </a:lnTo>
                <a:lnTo>
                  <a:pt x="235" y="1143"/>
                </a:lnTo>
                <a:lnTo>
                  <a:pt x="235" y="1141"/>
                </a:lnTo>
                <a:lnTo>
                  <a:pt x="235" y="1143"/>
                </a:lnTo>
                <a:lnTo>
                  <a:pt x="237" y="1143"/>
                </a:lnTo>
                <a:lnTo>
                  <a:pt x="237" y="1141"/>
                </a:lnTo>
                <a:lnTo>
                  <a:pt x="237" y="1143"/>
                </a:lnTo>
                <a:lnTo>
                  <a:pt x="239" y="1143"/>
                </a:lnTo>
                <a:lnTo>
                  <a:pt x="240" y="1143"/>
                </a:lnTo>
                <a:lnTo>
                  <a:pt x="240" y="1141"/>
                </a:lnTo>
                <a:lnTo>
                  <a:pt x="242" y="1141"/>
                </a:lnTo>
                <a:lnTo>
                  <a:pt x="242" y="1139"/>
                </a:lnTo>
                <a:lnTo>
                  <a:pt x="243" y="1139"/>
                </a:lnTo>
                <a:lnTo>
                  <a:pt x="243" y="1141"/>
                </a:lnTo>
                <a:lnTo>
                  <a:pt x="245" y="1141"/>
                </a:lnTo>
                <a:lnTo>
                  <a:pt x="245" y="1139"/>
                </a:lnTo>
                <a:lnTo>
                  <a:pt x="247" y="1139"/>
                </a:lnTo>
                <a:lnTo>
                  <a:pt x="247" y="1141"/>
                </a:lnTo>
                <a:lnTo>
                  <a:pt x="248" y="1141"/>
                </a:lnTo>
                <a:lnTo>
                  <a:pt x="248" y="1143"/>
                </a:lnTo>
                <a:lnTo>
                  <a:pt x="248" y="1141"/>
                </a:lnTo>
                <a:lnTo>
                  <a:pt x="250" y="1141"/>
                </a:lnTo>
                <a:lnTo>
                  <a:pt x="250" y="1143"/>
                </a:lnTo>
                <a:lnTo>
                  <a:pt x="251" y="1143"/>
                </a:lnTo>
                <a:lnTo>
                  <a:pt x="253" y="1143"/>
                </a:lnTo>
                <a:lnTo>
                  <a:pt x="253" y="1144"/>
                </a:lnTo>
                <a:lnTo>
                  <a:pt x="255" y="1144"/>
                </a:lnTo>
                <a:lnTo>
                  <a:pt x="255" y="1146"/>
                </a:lnTo>
                <a:lnTo>
                  <a:pt x="255" y="1147"/>
                </a:lnTo>
                <a:lnTo>
                  <a:pt x="255" y="1146"/>
                </a:lnTo>
                <a:lnTo>
                  <a:pt x="256" y="1146"/>
                </a:lnTo>
                <a:lnTo>
                  <a:pt x="258" y="1147"/>
                </a:lnTo>
                <a:lnTo>
                  <a:pt x="259" y="1147"/>
                </a:lnTo>
                <a:lnTo>
                  <a:pt x="259" y="1149"/>
                </a:lnTo>
                <a:lnTo>
                  <a:pt x="259" y="1147"/>
                </a:lnTo>
                <a:lnTo>
                  <a:pt x="261" y="1147"/>
                </a:lnTo>
                <a:lnTo>
                  <a:pt x="261" y="1149"/>
                </a:lnTo>
                <a:lnTo>
                  <a:pt x="259" y="1149"/>
                </a:lnTo>
                <a:lnTo>
                  <a:pt x="259" y="1151"/>
                </a:lnTo>
                <a:lnTo>
                  <a:pt x="259" y="1152"/>
                </a:lnTo>
                <a:lnTo>
                  <a:pt x="259" y="1154"/>
                </a:lnTo>
                <a:lnTo>
                  <a:pt x="259" y="1155"/>
                </a:lnTo>
                <a:lnTo>
                  <a:pt x="261" y="1155"/>
                </a:lnTo>
                <a:lnTo>
                  <a:pt x="261" y="1157"/>
                </a:lnTo>
                <a:lnTo>
                  <a:pt x="263" y="1157"/>
                </a:lnTo>
                <a:lnTo>
                  <a:pt x="263" y="1155"/>
                </a:lnTo>
                <a:lnTo>
                  <a:pt x="264" y="1155"/>
                </a:lnTo>
                <a:lnTo>
                  <a:pt x="264" y="1157"/>
                </a:lnTo>
                <a:lnTo>
                  <a:pt x="266" y="1157"/>
                </a:lnTo>
                <a:lnTo>
                  <a:pt x="266" y="1159"/>
                </a:lnTo>
                <a:lnTo>
                  <a:pt x="266" y="1160"/>
                </a:lnTo>
                <a:lnTo>
                  <a:pt x="267" y="1160"/>
                </a:lnTo>
                <a:lnTo>
                  <a:pt x="267" y="1162"/>
                </a:lnTo>
                <a:lnTo>
                  <a:pt x="267" y="1163"/>
                </a:lnTo>
                <a:lnTo>
                  <a:pt x="267" y="1165"/>
                </a:lnTo>
                <a:lnTo>
                  <a:pt x="267" y="1167"/>
                </a:lnTo>
                <a:lnTo>
                  <a:pt x="266" y="1167"/>
                </a:lnTo>
                <a:lnTo>
                  <a:pt x="266" y="1168"/>
                </a:lnTo>
                <a:lnTo>
                  <a:pt x="266" y="1170"/>
                </a:lnTo>
                <a:lnTo>
                  <a:pt x="266" y="1171"/>
                </a:lnTo>
                <a:lnTo>
                  <a:pt x="266" y="1173"/>
                </a:lnTo>
                <a:lnTo>
                  <a:pt x="264" y="1173"/>
                </a:lnTo>
                <a:lnTo>
                  <a:pt x="264" y="1175"/>
                </a:lnTo>
                <a:lnTo>
                  <a:pt x="264" y="1176"/>
                </a:lnTo>
                <a:lnTo>
                  <a:pt x="266" y="1176"/>
                </a:lnTo>
                <a:lnTo>
                  <a:pt x="266" y="1178"/>
                </a:lnTo>
                <a:lnTo>
                  <a:pt x="267" y="1179"/>
                </a:lnTo>
                <a:lnTo>
                  <a:pt x="269" y="1181"/>
                </a:lnTo>
                <a:lnTo>
                  <a:pt x="271" y="1181"/>
                </a:lnTo>
                <a:lnTo>
                  <a:pt x="272" y="1181"/>
                </a:lnTo>
                <a:lnTo>
                  <a:pt x="272" y="1183"/>
                </a:lnTo>
                <a:lnTo>
                  <a:pt x="274" y="1183"/>
                </a:lnTo>
                <a:lnTo>
                  <a:pt x="275" y="1183"/>
                </a:lnTo>
                <a:lnTo>
                  <a:pt x="275" y="1181"/>
                </a:lnTo>
                <a:lnTo>
                  <a:pt x="275" y="1183"/>
                </a:lnTo>
                <a:lnTo>
                  <a:pt x="277" y="1183"/>
                </a:lnTo>
                <a:lnTo>
                  <a:pt x="277" y="1181"/>
                </a:lnTo>
                <a:lnTo>
                  <a:pt x="277" y="1183"/>
                </a:lnTo>
                <a:lnTo>
                  <a:pt x="279" y="1183"/>
                </a:lnTo>
                <a:lnTo>
                  <a:pt x="279" y="1184"/>
                </a:lnTo>
                <a:lnTo>
                  <a:pt x="280" y="1184"/>
                </a:lnTo>
                <a:lnTo>
                  <a:pt x="282" y="1184"/>
                </a:lnTo>
                <a:lnTo>
                  <a:pt x="283" y="1184"/>
                </a:lnTo>
                <a:lnTo>
                  <a:pt x="283" y="1186"/>
                </a:lnTo>
                <a:lnTo>
                  <a:pt x="285" y="1186"/>
                </a:lnTo>
                <a:lnTo>
                  <a:pt x="285" y="1187"/>
                </a:lnTo>
                <a:lnTo>
                  <a:pt x="283" y="1187"/>
                </a:lnTo>
                <a:lnTo>
                  <a:pt x="283" y="1189"/>
                </a:lnTo>
                <a:lnTo>
                  <a:pt x="285" y="1189"/>
                </a:lnTo>
                <a:lnTo>
                  <a:pt x="285" y="1191"/>
                </a:lnTo>
                <a:lnTo>
                  <a:pt x="285" y="1192"/>
                </a:lnTo>
                <a:lnTo>
                  <a:pt x="285" y="1194"/>
                </a:lnTo>
                <a:lnTo>
                  <a:pt x="287" y="1194"/>
                </a:lnTo>
                <a:lnTo>
                  <a:pt x="287" y="1195"/>
                </a:lnTo>
                <a:lnTo>
                  <a:pt x="288" y="1195"/>
                </a:lnTo>
                <a:lnTo>
                  <a:pt x="288" y="1197"/>
                </a:lnTo>
                <a:lnTo>
                  <a:pt x="290" y="1199"/>
                </a:lnTo>
                <a:lnTo>
                  <a:pt x="291" y="1200"/>
                </a:lnTo>
                <a:lnTo>
                  <a:pt x="291" y="1202"/>
                </a:lnTo>
                <a:lnTo>
                  <a:pt x="291" y="1203"/>
                </a:lnTo>
                <a:lnTo>
                  <a:pt x="293" y="1205"/>
                </a:lnTo>
                <a:lnTo>
                  <a:pt x="293" y="1207"/>
                </a:lnTo>
                <a:lnTo>
                  <a:pt x="293" y="1208"/>
                </a:lnTo>
                <a:lnTo>
                  <a:pt x="293" y="1210"/>
                </a:lnTo>
                <a:lnTo>
                  <a:pt x="293" y="1211"/>
                </a:lnTo>
                <a:lnTo>
                  <a:pt x="293" y="1213"/>
                </a:lnTo>
                <a:lnTo>
                  <a:pt x="293" y="1215"/>
                </a:lnTo>
                <a:lnTo>
                  <a:pt x="293" y="1216"/>
                </a:lnTo>
                <a:lnTo>
                  <a:pt x="293" y="1218"/>
                </a:lnTo>
                <a:lnTo>
                  <a:pt x="293" y="1219"/>
                </a:lnTo>
                <a:lnTo>
                  <a:pt x="291" y="1219"/>
                </a:lnTo>
                <a:lnTo>
                  <a:pt x="291" y="1221"/>
                </a:lnTo>
                <a:lnTo>
                  <a:pt x="291" y="1223"/>
                </a:lnTo>
                <a:lnTo>
                  <a:pt x="290" y="1223"/>
                </a:lnTo>
                <a:lnTo>
                  <a:pt x="291" y="1223"/>
                </a:lnTo>
                <a:lnTo>
                  <a:pt x="290" y="1223"/>
                </a:lnTo>
                <a:lnTo>
                  <a:pt x="291" y="1224"/>
                </a:lnTo>
                <a:lnTo>
                  <a:pt x="290" y="1224"/>
                </a:lnTo>
                <a:lnTo>
                  <a:pt x="291" y="1224"/>
                </a:lnTo>
                <a:lnTo>
                  <a:pt x="291" y="1226"/>
                </a:lnTo>
                <a:lnTo>
                  <a:pt x="291" y="1227"/>
                </a:lnTo>
                <a:lnTo>
                  <a:pt x="293" y="1227"/>
                </a:lnTo>
                <a:lnTo>
                  <a:pt x="293" y="1229"/>
                </a:lnTo>
                <a:lnTo>
                  <a:pt x="295" y="1231"/>
                </a:lnTo>
                <a:lnTo>
                  <a:pt x="296" y="1231"/>
                </a:lnTo>
                <a:lnTo>
                  <a:pt x="296" y="1232"/>
                </a:lnTo>
                <a:lnTo>
                  <a:pt x="298" y="1232"/>
                </a:lnTo>
                <a:lnTo>
                  <a:pt x="298" y="1234"/>
                </a:lnTo>
                <a:lnTo>
                  <a:pt x="298" y="1235"/>
                </a:lnTo>
                <a:lnTo>
                  <a:pt x="299" y="1235"/>
                </a:lnTo>
                <a:lnTo>
                  <a:pt x="299" y="1237"/>
                </a:lnTo>
                <a:lnTo>
                  <a:pt x="299" y="1239"/>
                </a:lnTo>
                <a:lnTo>
                  <a:pt x="301" y="1239"/>
                </a:lnTo>
                <a:lnTo>
                  <a:pt x="301" y="1240"/>
                </a:lnTo>
                <a:lnTo>
                  <a:pt x="301" y="1242"/>
                </a:lnTo>
                <a:lnTo>
                  <a:pt x="303" y="1242"/>
                </a:lnTo>
                <a:lnTo>
                  <a:pt x="303" y="1243"/>
                </a:lnTo>
                <a:lnTo>
                  <a:pt x="303" y="1245"/>
                </a:lnTo>
                <a:lnTo>
                  <a:pt x="304" y="1245"/>
                </a:lnTo>
                <a:lnTo>
                  <a:pt x="304" y="1247"/>
                </a:lnTo>
                <a:lnTo>
                  <a:pt x="304" y="1248"/>
                </a:lnTo>
                <a:lnTo>
                  <a:pt x="304" y="1250"/>
                </a:lnTo>
                <a:lnTo>
                  <a:pt x="304" y="1251"/>
                </a:lnTo>
                <a:lnTo>
                  <a:pt x="304" y="1253"/>
                </a:lnTo>
                <a:lnTo>
                  <a:pt x="303" y="1253"/>
                </a:lnTo>
                <a:lnTo>
                  <a:pt x="303" y="1255"/>
                </a:lnTo>
                <a:lnTo>
                  <a:pt x="303" y="1256"/>
                </a:lnTo>
                <a:lnTo>
                  <a:pt x="301" y="1256"/>
                </a:lnTo>
                <a:lnTo>
                  <a:pt x="301" y="1259"/>
                </a:lnTo>
                <a:lnTo>
                  <a:pt x="299" y="1261"/>
                </a:lnTo>
                <a:lnTo>
                  <a:pt x="299" y="1263"/>
                </a:lnTo>
                <a:lnTo>
                  <a:pt x="299" y="1264"/>
                </a:lnTo>
                <a:lnTo>
                  <a:pt x="298" y="1264"/>
                </a:lnTo>
                <a:lnTo>
                  <a:pt x="298" y="1266"/>
                </a:lnTo>
                <a:lnTo>
                  <a:pt x="298" y="1267"/>
                </a:lnTo>
                <a:lnTo>
                  <a:pt x="296" y="1267"/>
                </a:lnTo>
                <a:lnTo>
                  <a:pt x="295" y="1267"/>
                </a:lnTo>
                <a:lnTo>
                  <a:pt x="295" y="1269"/>
                </a:lnTo>
                <a:lnTo>
                  <a:pt x="293" y="1269"/>
                </a:lnTo>
                <a:lnTo>
                  <a:pt x="293" y="1271"/>
                </a:lnTo>
                <a:lnTo>
                  <a:pt x="291" y="1271"/>
                </a:lnTo>
                <a:lnTo>
                  <a:pt x="291" y="1272"/>
                </a:lnTo>
                <a:lnTo>
                  <a:pt x="290" y="1272"/>
                </a:lnTo>
                <a:lnTo>
                  <a:pt x="290" y="1274"/>
                </a:lnTo>
                <a:lnTo>
                  <a:pt x="288" y="1274"/>
                </a:lnTo>
                <a:lnTo>
                  <a:pt x="287" y="1274"/>
                </a:lnTo>
                <a:lnTo>
                  <a:pt x="287" y="1275"/>
                </a:lnTo>
                <a:lnTo>
                  <a:pt x="285" y="1275"/>
                </a:lnTo>
                <a:lnTo>
                  <a:pt x="283" y="1275"/>
                </a:lnTo>
                <a:lnTo>
                  <a:pt x="283" y="1277"/>
                </a:lnTo>
                <a:lnTo>
                  <a:pt x="282" y="1277"/>
                </a:lnTo>
                <a:lnTo>
                  <a:pt x="282" y="1279"/>
                </a:lnTo>
                <a:lnTo>
                  <a:pt x="280" y="1279"/>
                </a:lnTo>
                <a:lnTo>
                  <a:pt x="279" y="1279"/>
                </a:lnTo>
                <a:lnTo>
                  <a:pt x="277" y="1280"/>
                </a:lnTo>
                <a:lnTo>
                  <a:pt x="277" y="1282"/>
                </a:lnTo>
                <a:lnTo>
                  <a:pt x="275" y="1282"/>
                </a:lnTo>
                <a:lnTo>
                  <a:pt x="275" y="1283"/>
                </a:lnTo>
                <a:lnTo>
                  <a:pt x="277" y="1283"/>
                </a:lnTo>
                <a:lnTo>
                  <a:pt x="275" y="1285"/>
                </a:lnTo>
                <a:lnTo>
                  <a:pt x="275" y="1287"/>
                </a:lnTo>
                <a:lnTo>
                  <a:pt x="274" y="1287"/>
                </a:lnTo>
                <a:lnTo>
                  <a:pt x="274" y="1288"/>
                </a:lnTo>
                <a:lnTo>
                  <a:pt x="272" y="1290"/>
                </a:lnTo>
                <a:lnTo>
                  <a:pt x="272" y="1291"/>
                </a:lnTo>
                <a:lnTo>
                  <a:pt x="272" y="1293"/>
                </a:lnTo>
                <a:lnTo>
                  <a:pt x="272" y="1295"/>
                </a:lnTo>
                <a:lnTo>
                  <a:pt x="271" y="1295"/>
                </a:lnTo>
                <a:lnTo>
                  <a:pt x="269" y="1295"/>
                </a:lnTo>
                <a:lnTo>
                  <a:pt x="269" y="1296"/>
                </a:lnTo>
                <a:lnTo>
                  <a:pt x="267" y="1296"/>
                </a:lnTo>
                <a:lnTo>
                  <a:pt x="266" y="1296"/>
                </a:lnTo>
                <a:lnTo>
                  <a:pt x="266" y="1298"/>
                </a:lnTo>
                <a:lnTo>
                  <a:pt x="264" y="1298"/>
                </a:lnTo>
                <a:lnTo>
                  <a:pt x="264" y="1299"/>
                </a:lnTo>
                <a:lnTo>
                  <a:pt x="263" y="1299"/>
                </a:lnTo>
                <a:lnTo>
                  <a:pt x="263" y="1301"/>
                </a:lnTo>
                <a:lnTo>
                  <a:pt x="263" y="1303"/>
                </a:lnTo>
                <a:lnTo>
                  <a:pt x="261" y="1303"/>
                </a:lnTo>
                <a:lnTo>
                  <a:pt x="261" y="1304"/>
                </a:lnTo>
                <a:lnTo>
                  <a:pt x="259" y="1304"/>
                </a:lnTo>
                <a:lnTo>
                  <a:pt x="258" y="1304"/>
                </a:lnTo>
                <a:lnTo>
                  <a:pt x="256" y="1304"/>
                </a:lnTo>
                <a:lnTo>
                  <a:pt x="255" y="1304"/>
                </a:lnTo>
                <a:lnTo>
                  <a:pt x="255" y="1306"/>
                </a:lnTo>
                <a:lnTo>
                  <a:pt x="253" y="1306"/>
                </a:lnTo>
                <a:lnTo>
                  <a:pt x="251" y="1306"/>
                </a:lnTo>
                <a:lnTo>
                  <a:pt x="253" y="1306"/>
                </a:lnTo>
                <a:lnTo>
                  <a:pt x="253" y="1304"/>
                </a:lnTo>
                <a:lnTo>
                  <a:pt x="251" y="1304"/>
                </a:lnTo>
                <a:lnTo>
                  <a:pt x="250" y="1304"/>
                </a:lnTo>
                <a:lnTo>
                  <a:pt x="250" y="1306"/>
                </a:lnTo>
                <a:lnTo>
                  <a:pt x="248" y="1306"/>
                </a:lnTo>
                <a:lnTo>
                  <a:pt x="247" y="1306"/>
                </a:lnTo>
                <a:lnTo>
                  <a:pt x="247" y="1307"/>
                </a:lnTo>
                <a:lnTo>
                  <a:pt x="245" y="1307"/>
                </a:lnTo>
                <a:lnTo>
                  <a:pt x="243" y="1307"/>
                </a:lnTo>
                <a:lnTo>
                  <a:pt x="242" y="1307"/>
                </a:lnTo>
                <a:lnTo>
                  <a:pt x="240" y="1309"/>
                </a:lnTo>
                <a:lnTo>
                  <a:pt x="239" y="1309"/>
                </a:lnTo>
                <a:lnTo>
                  <a:pt x="237" y="1309"/>
                </a:lnTo>
                <a:lnTo>
                  <a:pt x="235" y="1307"/>
                </a:lnTo>
                <a:lnTo>
                  <a:pt x="234" y="1307"/>
                </a:lnTo>
                <a:lnTo>
                  <a:pt x="234" y="1306"/>
                </a:lnTo>
                <a:lnTo>
                  <a:pt x="232" y="1307"/>
                </a:lnTo>
                <a:lnTo>
                  <a:pt x="231" y="1307"/>
                </a:lnTo>
                <a:lnTo>
                  <a:pt x="229" y="1309"/>
                </a:lnTo>
                <a:lnTo>
                  <a:pt x="227" y="1309"/>
                </a:lnTo>
                <a:lnTo>
                  <a:pt x="226" y="1309"/>
                </a:lnTo>
                <a:lnTo>
                  <a:pt x="224" y="1311"/>
                </a:lnTo>
                <a:lnTo>
                  <a:pt x="223" y="1311"/>
                </a:lnTo>
                <a:lnTo>
                  <a:pt x="221" y="1312"/>
                </a:lnTo>
                <a:lnTo>
                  <a:pt x="219" y="1312"/>
                </a:lnTo>
                <a:lnTo>
                  <a:pt x="219" y="1314"/>
                </a:lnTo>
                <a:lnTo>
                  <a:pt x="219" y="1315"/>
                </a:lnTo>
                <a:lnTo>
                  <a:pt x="218" y="1317"/>
                </a:lnTo>
                <a:lnTo>
                  <a:pt x="218" y="1319"/>
                </a:lnTo>
                <a:lnTo>
                  <a:pt x="216" y="1319"/>
                </a:lnTo>
                <a:lnTo>
                  <a:pt x="216" y="1320"/>
                </a:lnTo>
                <a:lnTo>
                  <a:pt x="215" y="1320"/>
                </a:lnTo>
                <a:lnTo>
                  <a:pt x="215" y="1322"/>
                </a:lnTo>
                <a:lnTo>
                  <a:pt x="215" y="1323"/>
                </a:lnTo>
                <a:lnTo>
                  <a:pt x="213" y="1325"/>
                </a:lnTo>
                <a:lnTo>
                  <a:pt x="211" y="1325"/>
                </a:lnTo>
                <a:lnTo>
                  <a:pt x="210" y="1325"/>
                </a:lnTo>
                <a:lnTo>
                  <a:pt x="208" y="1325"/>
                </a:lnTo>
                <a:lnTo>
                  <a:pt x="208" y="1327"/>
                </a:lnTo>
                <a:lnTo>
                  <a:pt x="208" y="1325"/>
                </a:lnTo>
                <a:lnTo>
                  <a:pt x="208" y="1327"/>
                </a:lnTo>
                <a:lnTo>
                  <a:pt x="207" y="1327"/>
                </a:lnTo>
                <a:lnTo>
                  <a:pt x="205" y="1327"/>
                </a:lnTo>
                <a:lnTo>
                  <a:pt x="205" y="1328"/>
                </a:lnTo>
                <a:lnTo>
                  <a:pt x="203" y="1330"/>
                </a:lnTo>
                <a:lnTo>
                  <a:pt x="202" y="1330"/>
                </a:lnTo>
                <a:lnTo>
                  <a:pt x="202" y="1331"/>
                </a:lnTo>
                <a:lnTo>
                  <a:pt x="200" y="1331"/>
                </a:lnTo>
                <a:lnTo>
                  <a:pt x="200" y="1333"/>
                </a:lnTo>
                <a:lnTo>
                  <a:pt x="199" y="1331"/>
                </a:lnTo>
                <a:lnTo>
                  <a:pt x="197" y="1331"/>
                </a:lnTo>
                <a:lnTo>
                  <a:pt x="195" y="1331"/>
                </a:lnTo>
                <a:lnTo>
                  <a:pt x="195" y="1333"/>
                </a:lnTo>
                <a:lnTo>
                  <a:pt x="194" y="1333"/>
                </a:lnTo>
                <a:lnTo>
                  <a:pt x="192" y="1333"/>
                </a:lnTo>
                <a:lnTo>
                  <a:pt x="191" y="1333"/>
                </a:lnTo>
                <a:lnTo>
                  <a:pt x="191" y="1335"/>
                </a:lnTo>
                <a:lnTo>
                  <a:pt x="189" y="1335"/>
                </a:lnTo>
                <a:lnTo>
                  <a:pt x="187" y="1335"/>
                </a:lnTo>
                <a:lnTo>
                  <a:pt x="186" y="1335"/>
                </a:lnTo>
                <a:lnTo>
                  <a:pt x="184" y="1335"/>
                </a:lnTo>
                <a:lnTo>
                  <a:pt x="183" y="1336"/>
                </a:lnTo>
                <a:lnTo>
                  <a:pt x="183" y="1338"/>
                </a:lnTo>
                <a:lnTo>
                  <a:pt x="181" y="1338"/>
                </a:lnTo>
                <a:lnTo>
                  <a:pt x="179" y="1338"/>
                </a:lnTo>
                <a:lnTo>
                  <a:pt x="178" y="1338"/>
                </a:lnTo>
                <a:lnTo>
                  <a:pt x="178" y="1339"/>
                </a:lnTo>
                <a:lnTo>
                  <a:pt x="176" y="1339"/>
                </a:lnTo>
                <a:lnTo>
                  <a:pt x="175" y="1339"/>
                </a:lnTo>
                <a:lnTo>
                  <a:pt x="175" y="1338"/>
                </a:lnTo>
                <a:lnTo>
                  <a:pt x="173" y="1338"/>
                </a:lnTo>
                <a:lnTo>
                  <a:pt x="171" y="1338"/>
                </a:lnTo>
                <a:lnTo>
                  <a:pt x="171" y="1336"/>
                </a:lnTo>
                <a:lnTo>
                  <a:pt x="170" y="1336"/>
                </a:lnTo>
                <a:lnTo>
                  <a:pt x="168" y="1336"/>
                </a:lnTo>
                <a:lnTo>
                  <a:pt x="167" y="1336"/>
                </a:lnTo>
                <a:lnTo>
                  <a:pt x="167" y="1338"/>
                </a:lnTo>
                <a:lnTo>
                  <a:pt x="165" y="1338"/>
                </a:lnTo>
                <a:lnTo>
                  <a:pt x="165" y="1336"/>
                </a:lnTo>
                <a:lnTo>
                  <a:pt x="167" y="1336"/>
                </a:lnTo>
                <a:lnTo>
                  <a:pt x="165" y="1336"/>
                </a:lnTo>
                <a:lnTo>
                  <a:pt x="163" y="1336"/>
                </a:lnTo>
                <a:lnTo>
                  <a:pt x="162" y="1336"/>
                </a:lnTo>
                <a:lnTo>
                  <a:pt x="160" y="1336"/>
                </a:lnTo>
                <a:lnTo>
                  <a:pt x="159" y="1336"/>
                </a:lnTo>
                <a:lnTo>
                  <a:pt x="159" y="1338"/>
                </a:lnTo>
                <a:lnTo>
                  <a:pt x="159" y="1336"/>
                </a:lnTo>
                <a:lnTo>
                  <a:pt x="157" y="1336"/>
                </a:lnTo>
                <a:lnTo>
                  <a:pt x="155" y="1336"/>
                </a:lnTo>
                <a:lnTo>
                  <a:pt x="155" y="1338"/>
                </a:lnTo>
                <a:lnTo>
                  <a:pt x="154" y="1338"/>
                </a:lnTo>
                <a:lnTo>
                  <a:pt x="152" y="1338"/>
                </a:lnTo>
                <a:lnTo>
                  <a:pt x="152" y="1339"/>
                </a:lnTo>
                <a:lnTo>
                  <a:pt x="151" y="1339"/>
                </a:lnTo>
                <a:lnTo>
                  <a:pt x="151" y="1338"/>
                </a:lnTo>
                <a:lnTo>
                  <a:pt x="151" y="1339"/>
                </a:lnTo>
                <a:lnTo>
                  <a:pt x="149" y="1339"/>
                </a:lnTo>
                <a:lnTo>
                  <a:pt x="149" y="1341"/>
                </a:lnTo>
                <a:lnTo>
                  <a:pt x="149" y="1343"/>
                </a:lnTo>
                <a:lnTo>
                  <a:pt x="147" y="1343"/>
                </a:lnTo>
                <a:lnTo>
                  <a:pt x="147" y="1344"/>
                </a:lnTo>
                <a:lnTo>
                  <a:pt x="147" y="1346"/>
                </a:lnTo>
                <a:lnTo>
                  <a:pt x="147" y="1347"/>
                </a:lnTo>
                <a:lnTo>
                  <a:pt x="147" y="1349"/>
                </a:lnTo>
                <a:lnTo>
                  <a:pt x="146" y="1349"/>
                </a:lnTo>
                <a:lnTo>
                  <a:pt x="146" y="1351"/>
                </a:lnTo>
                <a:lnTo>
                  <a:pt x="144" y="1351"/>
                </a:lnTo>
                <a:lnTo>
                  <a:pt x="144" y="1352"/>
                </a:lnTo>
                <a:lnTo>
                  <a:pt x="144" y="1354"/>
                </a:lnTo>
                <a:lnTo>
                  <a:pt x="146" y="1354"/>
                </a:lnTo>
                <a:lnTo>
                  <a:pt x="146" y="1355"/>
                </a:lnTo>
                <a:lnTo>
                  <a:pt x="146" y="1354"/>
                </a:lnTo>
                <a:lnTo>
                  <a:pt x="147" y="1354"/>
                </a:lnTo>
                <a:lnTo>
                  <a:pt x="147" y="1352"/>
                </a:lnTo>
                <a:lnTo>
                  <a:pt x="147" y="1351"/>
                </a:lnTo>
                <a:lnTo>
                  <a:pt x="149" y="1349"/>
                </a:lnTo>
                <a:lnTo>
                  <a:pt x="147" y="1349"/>
                </a:lnTo>
                <a:lnTo>
                  <a:pt x="149" y="1349"/>
                </a:lnTo>
                <a:lnTo>
                  <a:pt x="149" y="1347"/>
                </a:lnTo>
                <a:lnTo>
                  <a:pt x="149" y="1346"/>
                </a:lnTo>
                <a:lnTo>
                  <a:pt x="151" y="1346"/>
                </a:lnTo>
                <a:lnTo>
                  <a:pt x="151" y="1344"/>
                </a:lnTo>
                <a:lnTo>
                  <a:pt x="149" y="1344"/>
                </a:lnTo>
                <a:lnTo>
                  <a:pt x="151" y="1344"/>
                </a:lnTo>
                <a:lnTo>
                  <a:pt x="151" y="1343"/>
                </a:lnTo>
                <a:lnTo>
                  <a:pt x="152" y="1343"/>
                </a:lnTo>
                <a:lnTo>
                  <a:pt x="152" y="1341"/>
                </a:lnTo>
                <a:lnTo>
                  <a:pt x="152" y="1343"/>
                </a:lnTo>
                <a:lnTo>
                  <a:pt x="152" y="1341"/>
                </a:lnTo>
                <a:lnTo>
                  <a:pt x="154" y="1341"/>
                </a:lnTo>
                <a:lnTo>
                  <a:pt x="155" y="1341"/>
                </a:lnTo>
                <a:lnTo>
                  <a:pt x="155" y="1339"/>
                </a:lnTo>
                <a:lnTo>
                  <a:pt x="157" y="1339"/>
                </a:lnTo>
                <a:lnTo>
                  <a:pt x="159" y="1339"/>
                </a:lnTo>
                <a:lnTo>
                  <a:pt x="160" y="1339"/>
                </a:lnTo>
                <a:lnTo>
                  <a:pt x="162" y="1339"/>
                </a:lnTo>
                <a:lnTo>
                  <a:pt x="163" y="1339"/>
                </a:lnTo>
                <a:lnTo>
                  <a:pt x="165" y="1339"/>
                </a:lnTo>
                <a:lnTo>
                  <a:pt x="165" y="1341"/>
                </a:lnTo>
                <a:lnTo>
                  <a:pt x="167" y="1341"/>
                </a:lnTo>
                <a:lnTo>
                  <a:pt x="168" y="1341"/>
                </a:lnTo>
                <a:lnTo>
                  <a:pt x="168" y="1343"/>
                </a:lnTo>
                <a:lnTo>
                  <a:pt x="170" y="1343"/>
                </a:lnTo>
                <a:lnTo>
                  <a:pt x="170" y="1344"/>
                </a:lnTo>
                <a:lnTo>
                  <a:pt x="171" y="1344"/>
                </a:lnTo>
                <a:lnTo>
                  <a:pt x="171" y="1346"/>
                </a:lnTo>
                <a:lnTo>
                  <a:pt x="171" y="1347"/>
                </a:lnTo>
                <a:lnTo>
                  <a:pt x="171" y="1346"/>
                </a:lnTo>
                <a:lnTo>
                  <a:pt x="171" y="1347"/>
                </a:lnTo>
                <a:lnTo>
                  <a:pt x="171" y="1349"/>
                </a:lnTo>
                <a:lnTo>
                  <a:pt x="170" y="1349"/>
                </a:lnTo>
                <a:lnTo>
                  <a:pt x="170" y="1351"/>
                </a:lnTo>
                <a:lnTo>
                  <a:pt x="170" y="1352"/>
                </a:lnTo>
                <a:lnTo>
                  <a:pt x="168" y="1352"/>
                </a:lnTo>
                <a:lnTo>
                  <a:pt x="168" y="1354"/>
                </a:lnTo>
                <a:lnTo>
                  <a:pt x="168" y="1355"/>
                </a:lnTo>
                <a:lnTo>
                  <a:pt x="168" y="1357"/>
                </a:lnTo>
                <a:lnTo>
                  <a:pt x="167" y="1357"/>
                </a:lnTo>
                <a:lnTo>
                  <a:pt x="168" y="1357"/>
                </a:lnTo>
                <a:lnTo>
                  <a:pt x="168" y="1359"/>
                </a:lnTo>
                <a:lnTo>
                  <a:pt x="167" y="1359"/>
                </a:lnTo>
                <a:lnTo>
                  <a:pt x="167" y="1360"/>
                </a:lnTo>
                <a:lnTo>
                  <a:pt x="167" y="1362"/>
                </a:lnTo>
                <a:lnTo>
                  <a:pt x="165" y="1362"/>
                </a:lnTo>
                <a:lnTo>
                  <a:pt x="165" y="1363"/>
                </a:lnTo>
                <a:lnTo>
                  <a:pt x="167" y="1363"/>
                </a:lnTo>
                <a:lnTo>
                  <a:pt x="168" y="1363"/>
                </a:lnTo>
                <a:lnTo>
                  <a:pt x="168" y="1362"/>
                </a:lnTo>
                <a:lnTo>
                  <a:pt x="170" y="1360"/>
                </a:lnTo>
                <a:lnTo>
                  <a:pt x="168" y="1360"/>
                </a:lnTo>
                <a:lnTo>
                  <a:pt x="168" y="1359"/>
                </a:lnTo>
                <a:lnTo>
                  <a:pt x="170" y="1360"/>
                </a:lnTo>
                <a:lnTo>
                  <a:pt x="170" y="1359"/>
                </a:lnTo>
                <a:lnTo>
                  <a:pt x="168" y="1359"/>
                </a:lnTo>
                <a:lnTo>
                  <a:pt x="170" y="1357"/>
                </a:lnTo>
                <a:lnTo>
                  <a:pt x="170" y="1355"/>
                </a:lnTo>
                <a:lnTo>
                  <a:pt x="171" y="1355"/>
                </a:lnTo>
                <a:lnTo>
                  <a:pt x="171" y="1354"/>
                </a:lnTo>
                <a:lnTo>
                  <a:pt x="173" y="1354"/>
                </a:lnTo>
                <a:lnTo>
                  <a:pt x="173" y="1352"/>
                </a:lnTo>
                <a:lnTo>
                  <a:pt x="173" y="1351"/>
                </a:lnTo>
                <a:lnTo>
                  <a:pt x="175" y="1351"/>
                </a:lnTo>
                <a:lnTo>
                  <a:pt x="175" y="1349"/>
                </a:lnTo>
                <a:lnTo>
                  <a:pt x="176" y="1349"/>
                </a:lnTo>
                <a:lnTo>
                  <a:pt x="178" y="1349"/>
                </a:lnTo>
                <a:lnTo>
                  <a:pt x="178" y="1347"/>
                </a:lnTo>
                <a:lnTo>
                  <a:pt x="178" y="1346"/>
                </a:lnTo>
                <a:lnTo>
                  <a:pt x="179" y="1346"/>
                </a:lnTo>
                <a:lnTo>
                  <a:pt x="179" y="1347"/>
                </a:lnTo>
                <a:lnTo>
                  <a:pt x="179" y="1349"/>
                </a:lnTo>
                <a:lnTo>
                  <a:pt x="181" y="1349"/>
                </a:lnTo>
                <a:lnTo>
                  <a:pt x="181" y="1347"/>
                </a:lnTo>
                <a:lnTo>
                  <a:pt x="181" y="1346"/>
                </a:lnTo>
                <a:lnTo>
                  <a:pt x="183" y="1346"/>
                </a:lnTo>
                <a:lnTo>
                  <a:pt x="184" y="1346"/>
                </a:lnTo>
                <a:lnTo>
                  <a:pt x="186" y="1346"/>
                </a:lnTo>
                <a:lnTo>
                  <a:pt x="187" y="1346"/>
                </a:lnTo>
                <a:lnTo>
                  <a:pt x="187" y="1347"/>
                </a:lnTo>
                <a:lnTo>
                  <a:pt x="186" y="1347"/>
                </a:lnTo>
                <a:lnTo>
                  <a:pt x="184" y="1349"/>
                </a:lnTo>
                <a:lnTo>
                  <a:pt x="183" y="1349"/>
                </a:lnTo>
                <a:lnTo>
                  <a:pt x="184" y="1351"/>
                </a:lnTo>
                <a:lnTo>
                  <a:pt x="183" y="1351"/>
                </a:lnTo>
                <a:lnTo>
                  <a:pt x="183" y="1352"/>
                </a:lnTo>
                <a:lnTo>
                  <a:pt x="183" y="1354"/>
                </a:lnTo>
                <a:lnTo>
                  <a:pt x="184" y="1354"/>
                </a:lnTo>
                <a:lnTo>
                  <a:pt x="184" y="1355"/>
                </a:lnTo>
                <a:lnTo>
                  <a:pt x="184" y="1357"/>
                </a:lnTo>
                <a:lnTo>
                  <a:pt x="186" y="1357"/>
                </a:lnTo>
                <a:lnTo>
                  <a:pt x="187" y="1357"/>
                </a:lnTo>
                <a:lnTo>
                  <a:pt x="187" y="1355"/>
                </a:lnTo>
                <a:lnTo>
                  <a:pt x="189" y="1355"/>
                </a:lnTo>
                <a:lnTo>
                  <a:pt x="189" y="1354"/>
                </a:lnTo>
                <a:lnTo>
                  <a:pt x="189" y="1355"/>
                </a:lnTo>
                <a:lnTo>
                  <a:pt x="189" y="1354"/>
                </a:lnTo>
                <a:lnTo>
                  <a:pt x="191" y="1354"/>
                </a:lnTo>
                <a:lnTo>
                  <a:pt x="192" y="1354"/>
                </a:lnTo>
                <a:lnTo>
                  <a:pt x="194" y="1354"/>
                </a:lnTo>
                <a:lnTo>
                  <a:pt x="194" y="1355"/>
                </a:lnTo>
                <a:lnTo>
                  <a:pt x="192" y="1355"/>
                </a:lnTo>
                <a:lnTo>
                  <a:pt x="192" y="1357"/>
                </a:lnTo>
                <a:lnTo>
                  <a:pt x="192" y="1359"/>
                </a:lnTo>
                <a:lnTo>
                  <a:pt x="192" y="1360"/>
                </a:lnTo>
                <a:lnTo>
                  <a:pt x="194" y="1360"/>
                </a:lnTo>
                <a:lnTo>
                  <a:pt x="195" y="1360"/>
                </a:lnTo>
                <a:lnTo>
                  <a:pt x="195" y="1359"/>
                </a:lnTo>
                <a:lnTo>
                  <a:pt x="197" y="1359"/>
                </a:lnTo>
                <a:lnTo>
                  <a:pt x="197" y="1357"/>
                </a:lnTo>
                <a:lnTo>
                  <a:pt x="199" y="1357"/>
                </a:lnTo>
                <a:lnTo>
                  <a:pt x="199" y="1355"/>
                </a:lnTo>
                <a:lnTo>
                  <a:pt x="200" y="1355"/>
                </a:lnTo>
                <a:lnTo>
                  <a:pt x="200" y="1354"/>
                </a:lnTo>
                <a:lnTo>
                  <a:pt x="202" y="1354"/>
                </a:lnTo>
                <a:lnTo>
                  <a:pt x="202" y="1352"/>
                </a:lnTo>
                <a:lnTo>
                  <a:pt x="203" y="1352"/>
                </a:lnTo>
                <a:lnTo>
                  <a:pt x="203" y="1354"/>
                </a:lnTo>
                <a:lnTo>
                  <a:pt x="205" y="1354"/>
                </a:lnTo>
                <a:lnTo>
                  <a:pt x="205" y="1352"/>
                </a:lnTo>
                <a:lnTo>
                  <a:pt x="207" y="1352"/>
                </a:lnTo>
                <a:lnTo>
                  <a:pt x="208" y="1352"/>
                </a:lnTo>
                <a:lnTo>
                  <a:pt x="208" y="1351"/>
                </a:lnTo>
                <a:lnTo>
                  <a:pt x="210" y="1351"/>
                </a:lnTo>
                <a:lnTo>
                  <a:pt x="208" y="1349"/>
                </a:lnTo>
                <a:lnTo>
                  <a:pt x="210" y="1349"/>
                </a:lnTo>
                <a:lnTo>
                  <a:pt x="210" y="1347"/>
                </a:lnTo>
                <a:lnTo>
                  <a:pt x="210" y="1346"/>
                </a:lnTo>
                <a:lnTo>
                  <a:pt x="211" y="1346"/>
                </a:lnTo>
                <a:lnTo>
                  <a:pt x="213" y="1346"/>
                </a:lnTo>
                <a:lnTo>
                  <a:pt x="213" y="1347"/>
                </a:lnTo>
                <a:lnTo>
                  <a:pt x="211" y="1347"/>
                </a:lnTo>
                <a:lnTo>
                  <a:pt x="213" y="1347"/>
                </a:lnTo>
                <a:lnTo>
                  <a:pt x="213" y="1349"/>
                </a:lnTo>
                <a:lnTo>
                  <a:pt x="215" y="1349"/>
                </a:lnTo>
                <a:lnTo>
                  <a:pt x="215" y="1347"/>
                </a:lnTo>
                <a:lnTo>
                  <a:pt x="216" y="1347"/>
                </a:lnTo>
                <a:lnTo>
                  <a:pt x="218" y="1346"/>
                </a:lnTo>
                <a:lnTo>
                  <a:pt x="219" y="1347"/>
                </a:lnTo>
                <a:lnTo>
                  <a:pt x="219" y="1349"/>
                </a:lnTo>
                <a:lnTo>
                  <a:pt x="221" y="1349"/>
                </a:lnTo>
                <a:lnTo>
                  <a:pt x="221" y="1347"/>
                </a:lnTo>
                <a:lnTo>
                  <a:pt x="223" y="1347"/>
                </a:lnTo>
                <a:lnTo>
                  <a:pt x="224" y="1347"/>
                </a:lnTo>
                <a:lnTo>
                  <a:pt x="226" y="1347"/>
                </a:lnTo>
                <a:lnTo>
                  <a:pt x="226" y="1346"/>
                </a:lnTo>
                <a:lnTo>
                  <a:pt x="227" y="1346"/>
                </a:lnTo>
                <a:lnTo>
                  <a:pt x="229" y="1346"/>
                </a:lnTo>
                <a:lnTo>
                  <a:pt x="231" y="1346"/>
                </a:lnTo>
                <a:lnTo>
                  <a:pt x="232" y="1346"/>
                </a:lnTo>
                <a:lnTo>
                  <a:pt x="234" y="1344"/>
                </a:lnTo>
                <a:lnTo>
                  <a:pt x="234" y="1346"/>
                </a:lnTo>
                <a:lnTo>
                  <a:pt x="235" y="1346"/>
                </a:lnTo>
                <a:lnTo>
                  <a:pt x="237" y="1346"/>
                </a:lnTo>
                <a:lnTo>
                  <a:pt x="235" y="1347"/>
                </a:lnTo>
                <a:lnTo>
                  <a:pt x="234" y="1347"/>
                </a:lnTo>
                <a:lnTo>
                  <a:pt x="234" y="1349"/>
                </a:lnTo>
                <a:lnTo>
                  <a:pt x="234" y="1351"/>
                </a:lnTo>
                <a:lnTo>
                  <a:pt x="232" y="1351"/>
                </a:lnTo>
                <a:lnTo>
                  <a:pt x="232" y="1352"/>
                </a:lnTo>
                <a:lnTo>
                  <a:pt x="231" y="1352"/>
                </a:lnTo>
                <a:lnTo>
                  <a:pt x="229" y="1352"/>
                </a:lnTo>
                <a:lnTo>
                  <a:pt x="229" y="1354"/>
                </a:lnTo>
                <a:lnTo>
                  <a:pt x="227" y="1354"/>
                </a:lnTo>
                <a:lnTo>
                  <a:pt x="226" y="1354"/>
                </a:lnTo>
                <a:lnTo>
                  <a:pt x="226" y="1355"/>
                </a:lnTo>
                <a:lnTo>
                  <a:pt x="224" y="1355"/>
                </a:lnTo>
                <a:lnTo>
                  <a:pt x="224" y="1357"/>
                </a:lnTo>
                <a:lnTo>
                  <a:pt x="223" y="1357"/>
                </a:lnTo>
                <a:lnTo>
                  <a:pt x="223" y="1359"/>
                </a:lnTo>
                <a:lnTo>
                  <a:pt x="221" y="1359"/>
                </a:lnTo>
                <a:lnTo>
                  <a:pt x="221" y="1360"/>
                </a:lnTo>
                <a:lnTo>
                  <a:pt x="219" y="1360"/>
                </a:lnTo>
                <a:lnTo>
                  <a:pt x="221" y="1360"/>
                </a:lnTo>
                <a:lnTo>
                  <a:pt x="219" y="1362"/>
                </a:lnTo>
                <a:lnTo>
                  <a:pt x="218" y="1363"/>
                </a:lnTo>
                <a:lnTo>
                  <a:pt x="216" y="1363"/>
                </a:lnTo>
                <a:lnTo>
                  <a:pt x="215" y="1365"/>
                </a:lnTo>
                <a:lnTo>
                  <a:pt x="215" y="1367"/>
                </a:lnTo>
                <a:lnTo>
                  <a:pt x="213" y="1367"/>
                </a:lnTo>
                <a:lnTo>
                  <a:pt x="213" y="1368"/>
                </a:lnTo>
                <a:lnTo>
                  <a:pt x="211" y="1368"/>
                </a:lnTo>
                <a:lnTo>
                  <a:pt x="210" y="1368"/>
                </a:lnTo>
                <a:lnTo>
                  <a:pt x="210" y="1370"/>
                </a:lnTo>
                <a:lnTo>
                  <a:pt x="208" y="1370"/>
                </a:lnTo>
                <a:lnTo>
                  <a:pt x="208" y="1371"/>
                </a:lnTo>
                <a:lnTo>
                  <a:pt x="207" y="1371"/>
                </a:lnTo>
                <a:lnTo>
                  <a:pt x="207" y="1373"/>
                </a:lnTo>
                <a:lnTo>
                  <a:pt x="205" y="1373"/>
                </a:lnTo>
                <a:lnTo>
                  <a:pt x="207" y="1373"/>
                </a:lnTo>
                <a:lnTo>
                  <a:pt x="207" y="1375"/>
                </a:lnTo>
                <a:lnTo>
                  <a:pt x="205" y="1375"/>
                </a:lnTo>
                <a:lnTo>
                  <a:pt x="205" y="1376"/>
                </a:lnTo>
                <a:lnTo>
                  <a:pt x="203" y="1376"/>
                </a:lnTo>
                <a:lnTo>
                  <a:pt x="203" y="1378"/>
                </a:lnTo>
                <a:lnTo>
                  <a:pt x="203" y="1379"/>
                </a:lnTo>
                <a:lnTo>
                  <a:pt x="203" y="1381"/>
                </a:lnTo>
                <a:lnTo>
                  <a:pt x="202" y="1383"/>
                </a:lnTo>
                <a:lnTo>
                  <a:pt x="202" y="1384"/>
                </a:lnTo>
                <a:lnTo>
                  <a:pt x="202" y="1386"/>
                </a:lnTo>
                <a:lnTo>
                  <a:pt x="202" y="1387"/>
                </a:lnTo>
                <a:lnTo>
                  <a:pt x="200" y="1387"/>
                </a:lnTo>
                <a:lnTo>
                  <a:pt x="200" y="1389"/>
                </a:lnTo>
                <a:lnTo>
                  <a:pt x="199" y="1389"/>
                </a:lnTo>
                <a:lnTo>
                  <a:pt x="199" y="1391"/>
                </a:lnTo>
                <a:lnTo>
                  <a:pt x="200" y="1391"/>
                </a:lnTo>
                <a:lnTo>
                  <a:pt x="199" y="1392"/>
                </a:lnTo>
                <a:lnTo>
                  <a:pt x="199" y="1394"/>
                </a:lnTo>
                <a:lnTo>
                  <a:pt x="200" y="1394"/>
                </a:lnTo>
                <a:lnTo>
                  <a:pt x="199" y="1394"/>
                </a:lnTo>
                <a:lnTo>
                  <a:pt x="199" y="1395"/>
                </a:lnTo>
                <a:lnTo>
                  <a:pt x="200" y="1395"/>
                </a:lnTo>
                <a:lnTo>
                  <a:pt x="200" y="1397"/>
                </a:lnTo>
                <a:lnTo>
                  <a:pt x="200" y="1395"/>
                </a:lnTo>
                <a:lnTo>
                  <a:pt x="202" y="1395"/>
                </a:lnTo>
                <a:lnTo>
                  <a:pt x="202" y="1394"/>
                </a:lnTo>
                <a:lnTo>
                  <a:pt x="202" y="1392"/>
                </a:lnTo>
                <a:lnTo>
                  <a:pt x="203" y="1392"/>
                </a:lnTo>
                <a:lnTo>
                  <a:pt x="203" y="1391"/>
                </a:lnTo>
                <a:lnTo>
                  <a:pt x="205" y="1391"/>
                </a:lnTo>
                <a:lnTo>
                  <a:pt x="205" y="1389"/>
                </a:lnTo>
                <a:lnTo>
                  <a:pt x="207" y="1389"/>
                </a:lnTo>
                <a:lnTo>
                  <a:pt x="205" y="1389"/>
                </a:lnTo>
                <a:lnTo>
                  <a:pt x="205" y="1387"/>
                </a:lnTo>
                <a:lnTo>
                  <a:pt x="207" y="1387"/>
                </a:lnTo>
                <a:lnTo>
                  <a:pt x="207" y="1386"/>
                </a:lnTo>
                <a:lnTo>
                  <a:pt x="207" y="1384"/>
                </a:lnTo>
                <a:lnTo>
                  <a:pt x="208" y="1384"/>
                </a:lnTo>
                <a:lnTo>
                  <a:pt x="208" y="1383"/>
                </a:lnTo>
                <a:lnTo>
                  <a:pt x="208" y="1381"/>
                </a:lnTo>
                <a:lnTo>
                  <a:pt x="210" y="1381"/>
                </a:lnTo>
                <a:lnTo>
                  <a:pt x="210" y="1379"/>
                </a:lnTo>
                <a:lnTo>
                  <a:pt x="210" y="1378"/>
                </a:lnTo>
                <a:lnTo>
                  <a:pt x="210" y="1376"/>
                </a:lnTo>
                <a:lnTo>
                  <a:pt x="211" y="1376"/>
                </a:lnTo>
                <a:lnTo>
                  <a:pt x="211" y="1375"/>
                </a:lnTo>
                <a:lnTo>
                  <a:pt x="213" y="1375"/>
                </a:lnTo>
                <a:lnTo>
                  <a:pt x="215" y="1373"/>
                </a:lnTo>
                <a:lnTo>
                  <a:pt x="216" y="1373"/>
                </a:lnTo>
                <a:lnTo>
                  <a:pt x="216" y="1371"/>
                </a:lnTo>
                <a:lnTo>
                  <a:pt x="216" y="1373"/>
                </a:lnTo>
                <a:lnTo>
                  <a:pt x="218" y="1373"/>
                </a:lnTo>
                <a:lnTo>
                  <a:pt x="216" y="1373"/>
                </a:lnTo>
                <a:lnTo>
                  <a:pt x="216" y="1375"/>
                </a:lnTo>
                <a:lnTo>
                  <a:pt x="215" y="1375"/>
                </a:lnTo>
                <a:lnTo>
                  <a:pt x="216" y="1375"/>
                </a:lnTo>
                <a:lnTo>
                  <a:pt x="216" y="1376"/>
                </a:lnTo>
                <a:lnTo>
                  <a:pt x="218" y="1376"/>
                </a:lnTo>
                <a:lnTo>
                  <a:pt x="218" y="1375"/>
                </a:lnTo>
                <a:lnTo>
                  <a:pt x="219" y="1375"/>
                </a:lnTo>
                <a:lnTo>
                  <a:pt x="219" y="1376"/>
                </a:lnTo>
                <a:lnTo>
                  <a:pt x="221" y="1376"/>
                </a:lnTo>
                <a:lnTo>
                  <a:pt x="223" y="1376"/>
                </a:lnTo>
                <a:lnTo>
                  <a:pt x="223" y="1375"/>
                </a:lnTo>
                <a:lnTo>
                  <a:pt x="221" y="1375"/>
                </a:lnTo>
                <a:lnTo>
                  <a:pt x="221" y="1373"/>
                </a:lnTo>
                <a:lnTo>
                  <a:pt x="223" y="1371"/>
                </a:lnTo>
                <a:lnTo>
                  <a:pt x="224" y="1370"/>
                </a:lnTo>
                <a:lnTo>
                  <a:pt x="226" y="1370"/>
                </a:lnTo>
                <a:lnTo>
                  <a:pt x="227" y="1370"/>
                </a:lnTo>
                <a:lnTo>
                  <a:pt x="227" y="1371"/>
                </a:lnTo>
                <a:lnTo>
                  <a:pt x="226" y="1371"/>
                </a:lnTo>
                <a:lnTo>
                  <a:pt x="226" y="1373"/>
                </a:lnTo>
                <a:lnTo>
                  <a:pt x="226" y="1371"/>
                </a:lnTo>
                <a:lnTo>
                  <a:pt x="227" y="1371"/>
                </a:lnTo>
                <a:lnTo>
                  <a:pt x="227" y="1373"/>
                </a:lnTo>
                <a:lnTo>
                  <a:pt x="229" y="1373"/>
                </a:lnTo>
                <a:lnTo>
                  <a:pt x="229" y="1371"/>
                </a:lnTo>
                <a:lnTo>
                  <a:pt x="231" y="1371"/>
                </a:lnTo>
                <a:lnTo>
                  <a:pt x="231" y="1370"/>
                </a:lnTo>
                <a:lnTo>
                  <a:pt x="232" y="1370"/>
                </a:lnTo>
                <a:lnTo>
                  <a:pt x="234" y="1370"/>
                </a:lnTo>
                <a:lnTo>
                  <a:pt x="235" y="1370"/>
                </a:lnTo>
                <a:lnTo>
                  <a:pt x="235" y="1368"/>
                </a:lnTo>
                <a:lnTo>
                  <a:pt x="235" y="1370"/>
                </a:lnTo>
                <a:lnTo>
                  <a:pt x="237" y="1370"/>
                </a:lnTo>
                <a:lnTo>
                  <a:pt x="239" y="1370"/>
                </a:lnTo>
                <a:lnTo>
                  <a:pt x="237" y="1370"/>
                </a:lnTo>
                <a:lnTo>
                  <a:pt x="239" y="1368"/>
                </a:lnTo>
                <a:lnTo>
                  <a:pt x="239" y="1370"/>
                </a:lnTo>
                <a:lnTo>
                  <a:pt x="240" y="1370"/>
                </a:lnTo>
                <a:lnTo>
                  <a:pt x="240" y="1371"/>
                </a:lnTo>
                <a:lnTo>
                  <a:pt x="242" y="1371"/>
                </a:lnTo>
                <a:lnTo>
                  <a:pt x="243" y="1371"/>
                </a:lnTo>
                <a:lnTo>
                  <a:pt x="243" y="1373"/>
                </a:lnTo>
                <a:lnTo>
                  <a:pt x="245" y="1373"/>
                </a:lnTo>
                <a:lnTo>
                  <a:pt x="247" y="1373"/>
                </a:lnTo>
                <a:lnTo>
                  <a:pt x="247" y="1371"/>
                </a:lnTo>
                <a:lnTo>
                  <a:pt x="247" y="1370"/>
                </a:lnTo>
                <a:lnTo>
                  <a:pt x="247" y="1368"/>
                </a:lnTo>
                <a:lnTo>
                  <a:pt x="248" y="1368"/>
                </a:lnTo>
                <a:lnTo>
                  <a:pt x="248" y="1367"/>
                </a:lnTo>
                <a:lnTo>
                  <a:pt x="250" y="1367"/>
                </a:lnTo>
                <a:lnTo>
                  <a:pt x="250" y="1365"/>
                </a:lnTo>
                <a:lnTo>
                  <a:pt x="250" y="1367"/>
                </a:lnTo>
                <a:lnTo>
                  <a:pt x="251" y="1367"/>
                </a:lnTo>
                <a:lnTo>
                  <a:pt x="253" y="1367"/>
                </a:lnTo>
                <a:lnTo>
                  <a:pt x="255" y="1367"/>
                </a:lnTo>
                <a:lnTo>
                  <a:pt x="256" y="1367"/>
                </a:lnTo>
                <a:lnTo>
                  <a:pt x="256" y="1365"/>
                </a:lnTo>
                <a:lnTo>
                  <a:pt x="255" y="1365"/>
                </a:lnTo>
                <a:lnTo>
                  <a:pt x="255" y="1363"/>
                </a:lnTo>
                <a:lnTo>
                  <a:pt x="253" y="1363"/>
                </a:lnTo>
                <a:lnTo>
                  <a:pt x="251" y="1363"/>
                </a:lnTo>
                <a:lnTo>
                  <a:pt x="251" y="1362"/>
                </a:lnTo>
                <a:lnTo>
                  <a:pt x="250" y="1362"/>
                </a:lnTo>
                <a:lnTo>
                  <a:pt x="248" y="1362"/>
                </a:lnTo>
                <a:lnTo>
                  <a:pt x="248" y="1363"/>
                </a:lnTo>
                <a:lnTo>
                  <a:pt x="248" y="1362"/>
                </a:lnTo>
                <a:lnTo>
                  <a:pt x="247" y="1362"/>
                </a:lnTo>
                <a:lnTo>
                  <a:pt x="247" y="1363"/>
                </a:lnTo>
                <a:lnTo>
                  <a:pt x="245" y="1363"/>
                </a:lnTo>
                <a:lnTo>
                  <a:pt x="245" y="1362"/>
                </a:lnTo>
                <a:lnTo>
                  <a:pt x="243" y="1362"/>
                </a:lnTo>
                <a:lnTo>
                  <a:pt x="243" y="1360"/>
                </a:lnTo>
                <a:lnTo>
                  <a:pt x="243" y="1362"/>
                </a:lnTo>
                <a:lnTo>
                  <a:pt x="242" y="1362"/>
                </a:lnTo>
                <a:lnTo>
                  <a:pt x="242" y="1360"/>
                </a:lnTo>
                <a:lnTo>
                  <a:pt x="240" y="1360"/>
                </a:lnTo>
                <a:lnTo>
                  <a:pt x="240" y="1359"/>
                </a:lnTo>
                <a:lnTo>
                  <a:pt x="240" y="1357"/>
                </a:lnTo>
                <a:lnTo>
                  <a:pt x="239" y="1357"/>
                </a:lnTo>
                <a:lnTo>
                  <a:pt x="239" y="1355"/>
                </a:lnTo>
                <a:lnTo>
                  <a:pt x="239" y="1354"/>
                </a:lnTo>
                <a:lnTo>
                  <a:pt x="239" y="1352"/>
                </a:lnTo>
                <a:lnTo>
                  <a:pt x="239" y="1351"/>
                </a:lnTo>
                <a:lnTo>
                  <a:pt x="237" y="1351"/>
                </a:lnTo>
                <a:lnTo>
                  <a:pt x="237" y="1349"/>
                </a:lnTo>
                <a:lnTo>
                  <a:pt x="239" y="1347"/>
                </a:lnTo>
                <a:lnTo>
                  <a:pt x="240" y="1347"/>
                </a:lnTo>
                <a:lnTo>
                  <a:pt x="242" y="1347"/>
                </a:lnTo>
                <a:lnTo>
                  <a:pt x="243" y="1346"/>
                </a:lnTo>
                <a:lnTo>
                  <a:pt x="243" y="1344"/>
                </a:lnTo>
                <a:lnTo>
                  <a:pt x="245" y="1344"/>
                </a:lnTo>
                <a:lnTo>
                  <a:pt x="247" y="1344"/>
                </a:lnTo>
                <a:lnTo>
                  <a:pt x="248" y="1344"/>
                </a:lnTo>
                <a:lnTo>
                  <a:pt x="250" y="1344"/>
                </a:lnTo>
                <a:lnTo>
                  <a:pt x="251" y="1344"/>
                </a:lnTo>
                <a:lnTo>
                  <a:pt x="253" y="1344"/>
                </a:lnTo>
                <a:lnTo>
                  <a:pt x="251" y="1346"/>
                </a:lnTo>
                <a:lnTo>
                  <a:pt x="250" y="1347"/>
                </a:lnTo>
                <a:lnTo>
                  <a:pt x="251" y="1347"/>
                </a:lnTo>
                <a:lnTo>
                  <a:pt x="253" y="1347"/>
                </a:lnTo>
                <a:lnTo>
                  <a:pt x="255" y="1347"/>
                </a:lnTo>
                <a:lnTo>
                  <a:pt x="256" y="1347"/>
                </a:lnTo>
                <a:lnTo>
                  <a:pt x="258" y="1347"/>
                </a:lnTo>
                <a:lnTo>
                  <a:pt x="259" y="1347"/>
                </a:lnTo>
                <a:lnTo>
                  <a:pt x="261" y="1347"/>
                </a:lnTo>
                <a:lnTo>
                  <a:pt x="263" y="1347"/>
                </a:lnTo>
                <a:lnTo>
                  <a:pt x="263" y="1349"/>
                </a:lnTo>
                <a:lnTo>
                  <a:pt x="264" y="1349"/>
                </a:lnTo>
                <a:lnTo>
                  <a:pt x="266" y="1349"/>
                </a:lnTo>
                <a:lnTo>
                  <a:pt x="267" y="1349"/>
                </a:lnTo>
                <a:lnTo>
                  <a:pt x="269" y="1349"/>
                </a:lnTo>
                <a:lnTo>
                  <a:pt x="269" y="1347"/>
                </a:lnTo>
                <a:lnTo>
                  <a:pt x="271" y="1347"/>
                </a:lnTo>
                <a:lnTo>
                  <a:pt x="272" y="1347"/>
                </a:lnTo>
                <a:lnTo>
                  <a:pt x="272" y="1346"/>
                </a:lnTo>
                <a:lnTo>
                  <a:pt x="272" y="1347"/>
                </a:lnTo>
                <a:lnTo>
                  <a:pt x="272" y="1349"/>
                </a:lnTo>
                <a:lnTo>
                  <a:pt x="272" y="1351"/>
                </a:lnTo>
                <a:lnTo>
                  <a:pt x="272" y="1352"/>
                </a:lnTo>
                <a:lnTo>
                  <a:pt x="272" y="1354"/>
                </a:lnTo>
                <a:lnTo>
                  <a:pt x="274" y="1354"/>
                </a:lnTo>
                <a:lnTo>
                  <a:pt x="275" y="1354"/>
                </a:lnTo>
                <a:lnTo>
                  <a:pt x="275" y="1355"/>
                </a:lnTo>
                <a:lnTo>
                  <a:pt x="275" y="1354"/>
                </a:lnTo>
                <a:lnTo>
                  <a:pt x="277" y="1354"/>
                </a:lnTo>
                <a:lnTo>
                  <a:pt x="279" y="1352"/>
                </a:lnTo>
                <a:lnTo>
                  <a:pt x="277" y="1352"/>
                </a:lnTo>
                <a:lnTo>
                  <a:pt x="277" y="1351"/>
                </a:lnTo>
                <a:lnTo>
                  <a:pt x="277" y="1349"/>
                </a:lnTo>
                <a:lnTo>
                  <a:pt x="279" y="1347"/>
                </a:lnTo>
                <a:lnTo>
                  <a:pt x="279" y="1346"/>
                </a:lnTo>
                <a:lnTo>
                  <a:pt x="280" y="1346"/>
                </a:lnTo>
                <a:lnTo>
                  <a:pt x="280" y="1344"/>
                </a:lnTo>
                <a:lnTo>
                  <a:pt x="280" y="1343"/>
                </a:lnTo>
                <a:lnTo>
                  <a:pt x="282" y="1343"/>
                </a:lnTo>
                <a:lnTo>
                  <a:pt x="282" y="1341"/>
                </a:lnTo>
                <a:lnTo>
                  <a:pt x="280" y="1341"/>
                </a:lnTo>
                <a:lnTo>
                  <a:pt x="282" y="1341"/>
                </a:lnTo>
                <a:lnTo>
                  <a:pt x="282" y="1339"/>
                </a:lnTo>
                <a:lnTo>
                  <a:pt x="282" y="1338"/>
                </a:lnTo>
                <a:lnTo>
                  <a:pt x="283" y="1338"/>
                </a:lnTo>
                <a:lnTo>
                  <a:pt x="283" y="1339"/>
                </a:lnTo>
                <a:lnTo>
                  <a:pt x="285" y="1341"/>
                </a:lnTo>
                <a:lnTo>
                  <a:pt x="285" y="1339"/>
                </a:lnTo>
                <a:lnTo>
                  <a:pt x="285" y="1338"/>
                </a:lnTo>
                <a:lnTo>
                  <a:pt x="285" y="1336"/>
                </a:lnTo>
                <a:lnTo>
                  <a:pt x="285" y="1335"/>
                </a:lnTo>
                <a:lnTo>
                  <a:pt x="285" y="1333"/>
                </a:lnTo>
                <a:lnTo>
                  <a:pt x="287" y="1333"/>
                </a:lnTo>
                <a:lnTo>
                  <a:pt x="287" y="1331"/>
                </a:lnTo>
                <a:lnTo>
                  <a:pt x="287" y="1330"/>
                </a:lnTo>
                <a:lnTo>
                  <a:pt x="288" y="1330"/>
                </a:lnTo>
                <a:lnTo>
                  <a:pt x="288" y="1328"/>
                </a:lnTo>
                <a:lnTo>
                  <a:pt x="290" y="1330"/>
                </a:lnTo>
                <a:lnTo>
                  <a:pt x="291" y="1331"/>
                </a:lnTo>
                <a:lnTo>
                  <a:pt x="291" y="1333"/>
                </a:lnTo>
                <a:lnTo>
                  <a:pt x="291" y="1335"/>
                </a:lnTo>
                <a:lnTo>
                  <a:pt x="291" y="1336"/>
                </a:lnTo>
                <a:lnTo>
                  <a:pt x="293" y="1336"/>
                </a:lnTo>
                <a:lnTo>
                  <a:pt x="293" y="1335"/>
                </a:lnTo>
                <a:lnTo>
                  <a:pt x="293" y="1336"/>
                </a:lnTo>
                <a:lnTo>
                  <a:pt x="295" y="1336"/>
                </a:lnTo>
                <a:lnTo>
                  <a:pt x="295" y="1335"/>
                </a:lnTo>
                <a:lnTo>
                  <a:pt x="296" y="1335"/>
                </a:lnTo>
                <a:lnTo>
                  <a:pt x="295" y="1335"/>
                </a:lnTo>
                <a:lnTo>
                  <a:pt x="295" y="1333"/>
                </a:lnTo>
                <a:lnTo>
                  <a:pt x="295" y="1331"/>
                </a:lnTo>
                <a:lnTo>
                  <a:pt x="295" y="1333"/>
                </a:lnTo>
                <a:lnTo>
                  <a:pt x="293" y="1333"/>
                </a:lnTo>
                <a:lnTo>
                  <a:pt x="293" y="1331"/>
                </a:lnTo>
                <a:lnTo>
                  <a:pt x="291" y="1331"/>
                </a:lnTo>
                <a:lnTo>
                  <a:pt x="291" y="1330"/>
                </a:lnTo>
                <a:lnTo>
                  <a:pt x="290" y="1330"/>
                </a:lnTo>
                <a:lnTo>
                  <a:pt x="290" y="1328"/>
                </a:lnTo>
                <a:lnTo>
                  <a:pt x="288" y="1328"/>
                </a:lnTo>
                <a:lnTo>
                  <a:pt x="288" y="1327"/>
                </a:lnTo>
                <a:lnTo>
                  <a:pt x="290" y="1327"/>
                </a:lnTo>
                <a:lnTo>
                  <a:pt x="288" y="1327"/>
                </a:lnTo>
                <a:lnTo>
                  <a:pt x="290" y="1325"/>
                </a:lnTo>
                <a:lnTo>
                  <a:pt x="290" y="1323"/>
                </a:lnTo>
                <a:lnTo>
                  <a:pt x="290" y="1322"/>
                </a:lnTo>
                <a:lnTo>
                  <a:pt x="290" y="1320"/>
                </a:lnTo>
                <a:lnTo>
                  <a:pt x="288" y="1320"/>
                </a:lnTo>
                <a:lnTo>
                  <a:pt x="288" y="1319"/>
                </a:lnTo>
                <a:lnTo>
                  <a:pt x="290" y="1319"/>
                </a:lnTo>
                <a:lnTo>
                  <a:pt x="290" y="1317"/>
                </a:lnTo>
                <a:lnTo>
                  <a:pt x="290" y="1315"/>
                </a:lnTo>
                <a:lnTo>
                  <a:pt x="290" y="1314"/>
                </a:lnTo>
                <a:lnTo>
                  <a:pt x="291" y="1314"/>
                </a:lnTo>
                <a:lnTo>
                  <a:pt x="293" y="1312"/>
                </a:lnTo>
                <a:lnTo>
                  <a:pt x="293" y="1311"/>
                </a:lnTo>
                <a:lnTo>
                  <a:pt x="295" y="1311"/>
                </a:lnTo>
                <a:lnTo>
                  <a:pt x="295" y="1309"/>
                </a:lnTo>
                <a:lnTo>
                  <a:pt x="293" y="1307"/>
                </a:lnTo>
                <a:lnTo>
                  <a:pt x="293" y="1306"/>
                </a:lnTo>
                <a:lnTo>
                  <a:pt x="295" y="1306"/>
                </a:lnTo>
                <a:lnTo>
                  <a:pt x="295" y="1304"/>
                </a:lnTo>
                <a:lnTo>
                  <a:pt x="295" y="1303"/>
                </a:lnTo>
                <a:lnTo>
                  <a:pt x="296" y="1301"/>
                </a:lnTo>
                <a:lnTo>
                  <a:pt x="296" y="1299"/>
                </a:lnTo>
                <a:lnTo>
                  <a:pt x="296" y="1296"/>
                </a:lnTo>
                <a:lnTo>
                  <a:pt x="296" y="1295"/>
                </a:lnTo>
                <a:lnTo>
                  <a:pt x="295" y="1295"/>
                </a:lnTo>
                <a:lnTo>
                  <a:pt x="295" y="1293"/>
                </a:lnTo>
                <a:lnTo>
                  <a:pt x="296" y="1293"/>
                </a:lnTo>
                <a:lnTo>
                  <a:pt x="296" y="1291"/>
                </a:lnTo>
                <a:lnTo>
                  <a:pt x="296" y="1290"/>
                </a:lnTo>
                <a:lnTo>
                  <a:pt x="296" y="1288"/>
                </a:lnTo>
                <a:lnTo>
                  <a:pt x="296" y="1287"/>
                </a:lnTo>
                <a:lnTo>
                  <a:pt x="296" y="1285"/>
                </a:lnTo>
                <a:lnTo>
                  <a:pt x="298" y="1285"/>
                </a:lnTo>
                <a:lnTo>
                  <a:pt x="298" y="1283"/>
                </a:lnTo>
                <a:lnTo>
                  <a:pt x="296" y="1283"/>
                </a:lnTo>
                <a:lnTo>
                  <a:pt x="298" y="1283"/>
                </a:lnTo>
                <a:lnTo>
                  <a:pt x="298" y="1282"/>
                </a:lnTo>
                <a:lnTo>
                  <a:pt x="298" y="1280"/>
                </a:lnTo>
                <a:lnTo>
                  <a:pt x="298" y="1279"/>
                </a:lnTo>
                <a:lnTo>
                  <a:pt x="296" y="1279"/>
                </a:lnTo>
                <a:lnTo>
                  <a:pt x="296" y="1277"/>
                </a:lnTo>
                <a:lnTo>
                  <a:pt x="296" y="1275"/>
                </a:lnTo>
                <a:lnTo>
                  <a:pt x="296" y="1274"/>
                </a:lnTo>
                <a:lnTo>
                  <a:pt x="298" y="1274"/>
                </a:lnTo>
                <a:lnTo>
                  <a:pt x="298" y="1272"/>
                </a:lnTo>
                <a:lnTo>
                  <a:pt x="298" y="1271"/>
                </a:lnTo>
                <a:lnTo>
                  <a:pt x="299" y="1271"/>
                </a:lnTo>
                <a:lnTo>
                  <a:pt x="299" y="1269"/>
                </a:lnTo>
                <a:lnTo>
                  <a:pt x="301" y="1269"/>
                </a:lnTo>
                <a:lnTo>
                  <a:pt x="301" y="1267"/>
                </a:lnTo>
                <a:lnTo>
                  <a:pt x="303" y="1266"/>
                </a:lnTo>
                <a:lnTo>
                  <a:pt x="304" y="1264"/>
                </a:lnTo>
                <a:lnTo>
                  <a:pt x="304" y="1263"/>
                </a:lnTo>
                <a:lnTo>
                  <a:pt x="304" y="1261"/>
                </a:lnTo>
                <a:lnTo>
                  <a:pt x="304" y="1259"/>
                </a:lnTo>
                <a:lnTo>
                  <a:pt x="306" y="1259"/>
                </a:lnTo>
                <a:lnTo>
                  <a:pt x="306" y="1258"/>
                </a:lnTo>
                <a:lnTo>
                  <a:pt x="306" y="1256"/>
                </a:lnTo>
                <a:lnTo>
                  <a:pt x="306" y="1255"/>
                </a:lnTo>
                <a:lnTo>
                  <a:pt x="306" y="1253"/>
                </a:lnTo>
                <a:lnTo>
                  <a:pt x="307" y="1253"/>
                </a:lnTo>
                <a:lnTo>
                  <a:pt x="307" y="1251"/>
                </a:lnTo>
                <a:lnTo>
                  <a:pt x="307" y="1250"/>
                </a:lnTo>
                <a:lnTo>
                  <a:pt x="307" y="1248"/>
                </a:lnTo>
                <a:lnTo>
                  <a:pt x="307" y="1247"/>
                </a:lnTo>
                <a:lnTo>
                  <a:pt x="309" y="1243"/>
                </a:lnTo>
                <a:lnTo>
                  <a:pt x="307" y="1242"/>
                </a:lnTo>
                <a:lnTo>
                  <a:pt x="307" y="1240"/>
                </a:lnTo>
                <a:lnTo>
                  <a:pt x="307" y="1239"/>
                </a:lnTo>
                <a:lnTo>
                  <a:pt x="306" y="1237"/>
                </a:lnTo>
                <a:lnTo>
                  <a:pt x="306" y="1235"/>
                </a:lnTo>
                <a:lnTo>
                  <a:pt x="306" y="1234"/>
                </a:lnTo>
                <a:lnTo>
                  <a:pt x="304" y="1234"/>
                </a:lnTo>
                <a:lnTo>
                  <a:pt x="304" y="1232"/>
                </a:lnTo>
                <a:lnTo>
                  <a:pt x="303" y="1232"/>
                </a:lnTo>
                <a:lnTo>
                  <a:pt x="303" y="1231"/>
                </a:lnTo>
                <a:lnTo>
                  <a:pt x="299" y="1227"/>
                </a:lnTo>
                <a:lnTo>
                  <a:pt x="299" y="1226"/>
                </a:lnTo>
                <a:lnTo>
                  <a:pt x="298" y="1226"/>
                </a:lnTo>
                <a:lnTo>
                  <a:pt x="298" y="1224"/>
                </a:lnTo>
                <a:lnTo>
                  <a:pt x="298" y="1223"/>
                </a:lnTo>
                <a:lnTo>
                  <a:pt x="298" y="1221"/>
                </a:lnTo>
                <a:lnTo>
                  <a:pt x="298" y="1219"/>
                </a:lnTo>
                <a:lnTo>
                  <a:pt x="298" y="1218"/>
                </a:lnTo>
                <a:lnTo>
                  <a:pt x="298" y="1216"/>
                </a:lnTo>
                <a:lnTo>
                  <a:pt x="298" y="1215"/>
                </a:lnTo>
                <a:lnTo>
                  <a:pt x="298" y="1213"/>
                </a:lnTo>
                <a:lnTo>
                  <a:pt x="298" y="1211"/>
                </a:lnTo>
                <a:lnTo>
                  <a:pt x="299" y="1211"/>
                </a:lnTo>
                <a:lnTo>
                  <a:pt x="299" y="1210"/>
                </a:lnTo>
                <a:lnTo>
                  <a:pt x="299" y="1208"/>
                </a:lnTo>
                <a:lnTo>
                  <a:pt x="299" y="1207"/>
                </a:lnTo>
                <a:lnTo>
                  <a:pt x="298" y="1207"/>
                </a:lnTo>
                <a:lnTo>
                  <a:pt x="298" y="1205"/>
                </a:lnTo>
                <a:lnTo>
                  <a:pt x="298" y="1203"/>
                </a:lnTo>
                <a:lnTo>
                  <a:pt x="296" y="1203"/>
                </a:lnTo>
                <a:lnTo>
                  <a:pt x="296" y="1202"/>
                </a:lnTo>
                <a:lnTo>
                  <a:pt x="296" y="1200"/>
                </a:lnTo>
                <a:lnTo>
                  <a:pt x="296" y="1199"/>
                </a:lnTo>
                <a:lnTo>
                  <a:pt x="296" y="1197"/>
                </a:lnTo>
                <a:lnTo>
                  <a:pt x="295" y="1197"/>
                </a:lnTo>
                <a:lnTo>
                  <a:pt x="296" y="1197"/>
                </a:lnTo>
                <a:lnTo>
                  <a:pt x="295" y="1195"/>
                </a:lnTo>
                <a:lnTo>
                  <a:pt x="295" y="1194"/>
                </a:lnTo>
                <a:lnTo>
                  <a:pt x="293" y="1194"/>
                </a:lnTo>
                <a:lnTo>
                  <a:pt x="293" y="1192"/>
                </a:lnTo>
                <a:lnTo>
                  <a:pt x="295" y="1192"/>
                </a:lnTo>
                <a:lnTo>
                  <a:pt x="295" y="1191"/>
                </a:lnTo>
                <a:lnTo>
                  <a:pt x="296" y="1191"/>
                </a:lnTo>
                <a:lnTo>
                  <a:pt x="296" y="1189"/>
                </a:lnTo>
                <a:lnTo>
                  <a:pt x="296" y="1187"/>
                </a:lnTo>
                <a:lnTo>
                  <a:pt x="298" y="1187"/>
                </a:lnTo>
                <a:lnTo>
                  <a:pt x="298" y="1186"/>
                </a:lnTo>
                <a:lnTo>
                  <a:pt x="298" y="1187"/>
                </a:lnTo>
                <a:lnTo>
                  <a:pt x="298" y="1186"/>
                </a:lnTo>
                <a:lnTo>
                  <a:pt x="299" y="1186"/>
                </a:lnTo>
                <a:lnTo>
                  <a:pt x="298" y="1184"/>
                </a:lnTo>
                <a:lnTo>
                  <a:pt x="296" y="1184"/>
                </a:lnTo>
                <a:lnTo>
                  <a:pt x="296" y="1183"/>
                </a:lnTo>
                <a:lnTo>
                  <a:pt x="295" y="1183"/>
                </a:lnTo>
                <a:lnTo>
                  <a:pt x="295" y="1181"/>
                </a:lnTo>
                <a:lnTo>
                  <a:pt x="295" y="1179"/>
                </a:lnTo>
                <a:lnTo>
                  <a:pt x="293" y="1179"/>
                </a:lnTo>
                <a:lnTo>
                  <a:pt x="291" y="1179"/>
                </a:lnTo>
                <a:lnTo>
                  <a:pt x="290" y="1178"/>
                </a:lnTo>
                <a:lnTo>
                  <a:pt x="290" y="1179"/>
                </a:lnTo>
                <a:lnTo>
                  <a:pt x="291" y="1181"/>
                </a:lnTo>
                <a:lnTo>
                  <a:pt x="293" y="1183"/>
                </a:lnTo>
                <a:lnTo>
                  <a:pt x="295" y="1183"/>
                </a:lnTo>
                <a:lnTo>
                  <a:pt x="295" y="1184"/>
                </a:lnTo>
                <a:lnTo>
                  <a:pt x="295" y="1186"/>
                </a:lnTo>
                <a:lnTo>
                  <a:pt x="295" y="1187"/>
                </a:lnTo>
                <a:lnTo>
                  <a:pt x="296" y="1187"/>
                </a:lnTo>
                <a:lnTo>
                  <a:pt x="295" y="1187"/>
                </a:lnTo>
                <a:lnTo>
                  <a:pt x="295" y="1189"/>
                </a:lnTo>
                <a:lnTo>
                  <a:pt x="293" y="1191"/>
                </a:lnTo>
                <a:lnTo>
                  <a:pt x="293" y="1189"/>
                </a:lnTo>
                <a:lnTo>
                  <a:pt x="291" y="1189"/>
                </a:lnTo>
                <a:lnTo>
                  <a:pt x="291" y="1187"/>
                </a:lnTo>
                <a:lnTo>
                  <a:pt x="290" y="1186"/>
                </a:lnTo>
                <a:lnTo>
                  <a:pt x="290" y="1184"/>
                </a:lnTo>
                <a:lnTo>
                  <a:pt x="288" y="1184"/>
                </a:lnTo>
                <a:lnTo>
                  <a:pt x="288" y="1183"/>
                </a:lnTo>
                <a:lnTo>
                  <a:pt x="288" y="1181"/>
                </a:lnTo>
                <a:lnTo>
                  <a:pt x="287" y="1181"/>
                </a:lnTo>
                <a:lnTo>
                  <a:pt x="287" y="1179"/>
                </a:lnTo>
                <a:lnTo>
                  <a:pt x="285" y="1179"/>
                </a:lnTo>
                <a:lnTo>
                  <a:pt x="285" y="1178"/>
                </a:lnTo>
                <a:lnTo>
                  <a:pt x="283" y="1178"/>
                </a:lnTo>
                <a:lnTo>
                  <a:pt x="283" y="1176"/>
                </a:lnTo>
                <a:lnTo>
                  <a:pt x="282" y="1176"/>
                </a:lnTo>
                <a:lnTo>
                  <a:pt x="282" y="1175"/>
                </a:lnTo>
                <a:lnTo>
                  <a:pt x="280" y="1175"/>
                </a:lnTo>
                <a:lnTo>
                  <a:pt x="280" y="1173"/>
                </a:lnTo>
                <a:lnTo>
                  <a:pt x="279" y="1173"/>
                </a:lnTo>
                <a:lnTo>
                  <a:pt x="279" y="1171"/>
                </a:lnTo>
                <a:lnTo>
                  <a:pt x="279" y="1170"/>
                </a:lnTo>
                <a:lnTo>
                  <a:pt x="279" y="1168"/>
                </a:lnTo>
                <a:lnTo>
                  <a:pt x="280" y="1168"/>
                </a:lnTo>
                <a:lnTo>
                  <a:pt x="280" y="1170"/>
                </a:lnTo>
                <a:lnTo>
                  <a:pt x="282" y="1170"/>
                </a:lnTo>
                <a:lnTo>
                  <a:pt x="283" y="1171"/>
                </a:lnTo>
                <a:lnTo>
                  <a:pt x="285" y="1171"/>
                </a:lnTo>
                <a:lnTo>
                  <a:pt x="285" y="1173"/>
                </a:lnTo>
                <a:lnTo>
                  <a:pt x="287" y="1173"/>
                </a:lnTo>
                <a:lnTo>
                  <a:pt x="287" y="1175"/>
                </a:lnTo>
                <a:lnTo>
                  <a:pt x="288" y="1175"/>
                </a:lnTo>
                <a:lnTo>
                  <a:pt x="290" y="1175"/>
                </a:lnTo>
                <a:lnTo>
                  <a:pt x="291" y="1175"/>
                </a:lnTo>
                <a:lnTo>
                  <a:pt x="291" y="1176"/>
                </a:lnTo>
                <a:lnTo>
                  <a:pt x="293" y="1176"/>
                </a:lnTo>
                <a:lnTo>
                  <a:pt x="295" y="1176"/>
                </a:lnTo>
                <a:lnTo>
                  <a:pt x="296" y="1176"/>
                </a:lnTo>
                <a:lnTo>
                  <a:pt x="296" y="1178"/>
                </a:lnTo>
                <a:lnTo>
                  <a:pt x="298" y="1178"/>
                </a:lnTo>
                <a:lnTo>
                  <a:pt x="299" y="1178"/>
                </a:lnTo>
                <a:lnTo>
                  <a:pt x="301" y="1178"/>
                </a:lnTo>
                <a:lnTo>
                  <a:pt x="303" y="1178"/>
                </a:lnTo>
                <a:lnTo>
                  <a:pt x="304" y="1178"/>
                </a:lnTo>
                <a:lnTo>
                  <a:pt x="306" y="1178"/>
                </a:lnTo>
                <a:lnTo>
                  <a:pt x="307" y="1178"/>
                </a:lnTo>
                <a:lnTo>
                  <a:pt x="309" y="1178"/>
                </a:lnTo>
                <a:lnTo>
                  <a:pt x="311" y="1178"/>
                </a:lnTo>
                <a:lnTo>
                  <a:pt x="312" y="1178"/>
                </a:lnTo>
                <a:lnTo>
                  <a:pt x="314" y="1178"/>
                </a:lnTo>
                <a:lnTo>
                  <a:pt x="315" y="1178"/>
                </a:lnTo>
                <a:lnTo>
                  <a:pt x="317" y="1178"/>
                </a:lnTo>
                <a:lnTo>
                  <a:pt x="319" y="1178"/>
                </a:lnTo>
                <a:lnTo>
                  <a:pt x="319" y="1179"/>
                </a:lnTo>
                <a:lnTo>
                  <a:pt x="320" y="1179"/>
                </a:lnTo>
                <a:lnTo>
                  <a:pt x="322" y="1179"/>
                </a:lnTo>
                <a:lnTo>
                  <a:pt x="323" y="1179"/>
                </a:lnTo>
                <a:lnTo>
                  <a:pt x="325" y="1179"/>
                </a:lnTo>
                <a:lnTo>
                  <a:pt x="327" y="1179"/>
                </a:lnTo>
                <a:lnTo>
                  <a:pt x="328" y="1179"/>
                </a:lnTo>
                <a:lnTo>
                  <a:pt x="330" y="1179"/>
                </a:lnTo>
                <a:lnTo>
                  <a:pt x="331" y="1179"/>
                </a:lnTo>
                <a:lnTo>
                  <a:pt x="333" y="1179"/>
                </a:lnTo>
                <a:lnTo>
                  <a:pt x="335" y="1179"/>
                </a:lnTo>
                <a:lnTo>
                  <a:pt x="336" y="1179"/>
                </a:lnTo>
                <a:lnTo>
                  <a:pt x="338" y="1179"/>
                </a:lnTo>
                <a:lnTo>
                  <a:pt x="339" y="1179"/>
                </a:lnTo>
                <a:lnTo>
                  <a:pt x="339" y="1178"/>
                </a:lnTo>
                <a:lnTo>
                  <a:pt x="341" y="1178"/>
                </a:lnTo>
                <a:lnTo>
                  <a:pt x="343" y="1178"/>
                </a:lnTo>
                <a:lnTo>
                  <a:pt x="344" y="1178"/>
                </a:lnTo>
                <a:lnTo>
                  <a:pt x="346" y="1178"/>
                </a:lnTo>
                <a:lnTo>
                  <a:pt x="346" y="1176"/>
                </a:lnTo>
                <a:lnTo>
                  <a:pt x="347" y="1176"/>
                </a:lnTo>
                <a:lnTo>
                  <a:pt x="349" y="1176"/>
                </a:lnTo>
                <a:lnTo>
                  <a:pt x="351" y="1176"/>
                </a:lnTo>
                <a:lnTo>
                  <a:pt x="352" y="1176"/>
                </a:lnTo>
                <a:lnTo>
                  <a:pt x="352" y="1175"/>
                </a:lnTo>
                <a:lnTo>
                  <a:pt x="354" y="1175"/>
                </a:lnTo>
                <a:lnTo>
                  <a:pt x="355" y="1175"/>
                </a:lnTo>
                <a:lnTo>
                  <a:pt x="355" y="1173"/>
                </a:lnTo>
                <a:lnTo>
                  <a:pt x="357" y="1173"/>
                </a:lnTo>
                <a:lnTo>
                  <a:pt x="359" y="1173"/>
                </a:lnTo>
                <a:lnTo>
                  <a:pt x="359" y="1171"/>
                </a:lnTo>
                <a:lnTo>
                  <a:pt x="360" y="1171"/>
                </a:lnTo>
                <a:lnTo>
                  <a:pt x="362" y="1171"/>
                </a:lnTo>
                <a:lnTo>
                  <a:pt x="362" y="1170"/>
                </a:lnTo>
                <a:lnTo>
                  <a:pt x="363" y="1170"/>
                </a:lnTo>
                <a:lnTo>
                  <a:pt x="365" y="1170"/>
                </a:lnTo>
                <a:lnTo>
                  <a:pt x="367" y="1168"/>
                </a:lnTo>
                <a:lnTo>
                  <a:pt x="368" y="1168"/>
                </a:lnTo>
                <a:lnTo>
                  <a:pt x="368" y="1167"/>
                </a:lnTo>
                <a:lnTo>
                  <a:pt x="370" y="1167"/>
                </a:lnTo>
                <a:lnTo>
                  <a:pt x="371" y="1165"/>
                </a:lnTo>
                <a:lnTo>
                  <a:pt x="373" y="1165"/>
                </a:lnTo>
                <a:lnTo>
                  <a:pt x="375" y="1163"/>
                </a:lnTo>
                <a:lnTo>
                  <a:pt x="376" y="1163"/>
                </a:lnTo>
                <a:lnTo>
                  <a:pt x="376" y="1162"/>
                </a:lnTo>
                <a:lnTo>
                  <a:pt x="378" y="1160"/>
                </a:lnTo>
                <a:lnTo>
                  <a:pt x="379" y="1160"/>
                </a:lnTo>
                <a:lnTo>
                  <a:pt x="381" y="1160"/>
                </a:lnTo>
                <a:lnTo>
                  <a:pt x="381" y="1162"/>
                </a:lnTo>
                <a:lnTo>
                  <a:pt x="381" y="1160"/>
                </a:lnTo>
                <a:lnTo>
                  <a:pt x="381" y="1162"/>
                </a:lnTo>
                <a:lnTo>
                  <a:pt x="381" y="1160"/>
                </a:lnTo>
                <a:lnTo>
                  <a:pt x="383" y="1160"/>
                </a:lnTo>
                <a:lnTo>
                  <a:pt x="384" y="1160"/>
                </a:lnTo>
                <a:lnTo>
                  <a:pt x="386" y="1160"/>
                </a:lnTo>
                <a:lnTo>
                  <a:pt x="386" y="1159"/>
                </a:lnTo>
                <a:lnTo>
                  <a:pt x="387" y="1159"/>
                </a:lnTo>
                <a:lnTo>
                  <a:pt x="389" y="1159"/>
                </a:lnTo>
                <a:lnTo>
                  <a:pt x="389" y="1157"/>
                </a:lnTo>
                <a:lnTo>
                  <a:pt x="389" y="1155"/>
                </a:lnTo>
                <a:lnTo>
                  <a:pt x="391" y="1155"/>
                </a:lnTo>
                <a:lnTo>
                  <a:pt x="391" y="1157"/>
                </a:lnTo>
                <a:lnTo>
                  <a:pt x="391" y="1159"/>
                </a:lnTo>
                <a:lnTo>
                  <a:pt x="392" y="1159"/>
                </a:lnTo>
                <a:lnTo>
                  <a:pt x="392" y="1157"/>
                </a:lnTo>
                <a:lnTo>
                  <a:pt x="394" y="1157"/>
                </a:lnTo>
                <a:lnTo>
                  <a:pt x="395" y="1155"/>
                </a:lnTo>
                <a:lnTo>
                  <a:pt x="397" y="1154"/>
                </a:lnTo>
                <a:lnTo>
                  <a:pt x="399" y="1154"/>
                </a:lnTo>
                <a:lnTo>
                  <a:pt x="399" y="1152"/>
                </a:lnTo>
                <a:lnTo>
                  <a:pt x="402" y="1151"/>
                </a:lnTo>
                <a:lnTo>
                  <a:pt x="403" y="1151"/>
                </a:lnTo>
                <a:lnTo>
                  <a:pt x="405" y="1147"/>
                </a:lnTo>
                <a:lnTo>
                  <a:pt x="407" y="1147"/>
                </a:lnTo>
                <a:lnTo>
                  <a:pt x="407" y="1146"/>
                </a:lnTo>
                <a:lnTo>
                  <a:pt x="408" y="1146"/>
                </a:lnTo>
                <a:lnTo>
                  <a:pt x="408" y="1144"/>
                </a:lnTo>
                <a:lnTo>
                  <a:pt x="410" y="1144"/>
                </a:lnTo>
                <a:lnTo>
                  <a:pt x="410" y="1143"/>
                </a:lnTo>
                <a:lnTo>
                  <a:pt x="411" y="1143"/>
                </a:lnTo>
                <a:lnTo>
                  <a:pt x="411" y="1141"/>
                </a:lnTo>
                <a:lnTo>
                  <a:pt x="413" y="1141"/>
                </a:lnTo>
                <a:lnTo>
                  <a:pt x="413" y="1139"/>
                </a:lnTo>
                <a:lnTo>
                  <a:pt x="413" y="1138"/>
                </a:lnTo>
                <a:lnTo>
                  <a:pt x="415" y="1138"/>
                </a:lnTo>
                <a:lnTo>
                  <a:pt x="415" y="1136"/>
                </a:lnTo>
                <a:lnTo>
                  <a:pt x="416" y="1135"/>
                </a:lnTo>
                <a:lnTo>
                  <a:pt x="416" y="1133"/>
                </a:lnTo>
                <a:lnTo>
                  <a:pt x="418" y="1133"/>
                </a:lnTo>
                <a:lnTo>
                  <a:pt x="418" y="1131"/>
                </a:lnTo>
                <a:lnTo>
                  <a:pt x="418" y="1130"/>
                </a:lnTo>
                <a:lnTo>
                  <a:pt x="419" y="1130"/>
                </a:lnTo>
                <a:lnTo>
                  <a:pt x="419" y="1128"/>
                </a:lnTo>
                <a:lnTo>
                  <a:pt x="421" y="1128"/>
                </a:lnTo>
                <a:lnTo>
                  <a:pt x="421" y="1127"/>
                </a:lnTo>
                <a:lnTo>
                  <a:pt x="421" y="1125"/>
                </a:lnTo>
                <a:lnTo>
                  <a:pt x="423" y="1125"/>
                </a:lnTo>
                <a:lnTo>
                  <a:pt x="423" y="1123"/>
                </a:lnTo>
                <a:lnTo>
                  <a:pt x="423" y="1122"/>
                </a:lnTo>
                <a:lnTo>
                  <a:pt x="424" y="1122"/>
                </a:lnTo>
                <a:lnTo>
                  <a:pt x="424" y="1120"/>
                </a:lnTo>
                <a:lnTo>
                  <a:pt x="424" y="1119"/>
                </a:lnTo>
                <a:lnTo>
                  <a:pt x="426" y="1119"/>
                </a:lnTo>
                <a:lnTo>
                  <a:pt x="426" y="1117"/>
                </a:lnTo>
                <a:lnTo>
                  <a:pt x="426" y="1115"/>
                </a:lnTo>
                <a:lnTo>
                  <a:pt x="427" y="1115"/>
                </a:lnTo>
                <a:lnTo>
                  <a:pt x="427" y="1114"/>
                </a:lnTo>
                <a:lnTo>
                  <a:pt x="427" y="1112"/>
                </a:lnTo>
                <a:lnTo>
                  <a:pt x="429" y="1112"/>
                </a:lnTo>
                <a:lnTo>
                  <a:pt x="429" y="1111"/>
                </a:lnTo>
                <a:lnTo>
                  <a:pt x="429" y="1109"/>
                </a:lnTo>
                <a:lnTo>
                  <a:pt x="429" y="1107"/>
                </a:lnTo>
                <a:lnTo>
                  <a:pt x="431" y="1107"/>
                </a:lnTo>
                <a:lnTo>
                  <a:pt x="431" y="1106"/>
                </a:lnTo>
                <a:lnTo>
                  <a:pt x="431" y="1104"/>
                </a:lnTo>
                <a:lnTo>
                  <a:pt x="432" y="1104"/>
                </a:lnTo>
                <a:lnTo>
                  <a:pt x="432" y="1103"/>
                </a:lnTo>
                <a:lnTo>
                  <a:pt x="432" y="1104"/>
                </a:lnTo>
                <a:lnTo>
                  <a:pt x="432" y="1106"/>
                </a:lnTo>
                <a:lnTo>
                  <a:pt x="431" y="1106"/>
                </a:lnTo>
                <a:lnTo>
                  <a:pt x="431" y="1107"/>
                </a:lnTo>
                <a:lnTo>
                  <a:pt x="431" y="1109"/>
                </a:lnTo>
                <a:lnTo>
                  <a:pt x="429" y="1111"/>
                </a:lnTo>
                <a:lnTo>
                  <a:pt x="429" y="1112"/>
                </a:lnTo>
                <a:lnTo>
                  <a:pt x="429" y="1114"/>
                </a:lnTo>
                <a:lnTo>
                  <a:pt x="429" y="1115"/>
                </a:lnTo>
                <a:lnTo>
                  <a:pt x="427" y="1115"/>
                </a:lnTo>
                <a:lnTo>
                  <a:pt x="427" y="1117"/>
                </a:lnTo>
                <a:lnTo>
                  <a:pt x="427" y="1119"/>
                </a:lnTo>
                <a:lnTo>
                  <a:pt x="427" y="1120"/>
                </a:lnTo>
                <a:lnTo>
                  <a:pt x="427" y="1122"/>
                </a:lnTo>
                <a:lnTo>
                  <a:pt x="427" y="1123"/>
                </a:lnTo>
                <a:lnTo>
                  <a:pt x="427" y="1125"/>
                </a:lnTo>
                <a:lnTo>
                  <a:pt x="427" y="1127"/>
                </a:lnTo>
                <a:lnTo>
                  <a:pt x="427" y="1128"/>
                </a:lnTo>
                <a:lnTo>
                  <a:pt x="427" y="1130"/>
                </a:lnTo>
                <a:lnTo>
                  <a:pt x="426" y="1130"/>
                </a:lnTo>
                <a:lnTo>
                  <a:pt x="426" y="1131"/>
                </a:lnTo>
                <a:lnTo>
                  <a:pt x="426" y="1133"/>
                </a:lnTo>
                <a:lnTo>
                  <a:pt x="426" y="1135"/>
                </a:lnTo>
                <a:lnTo>
                  <a:pt x="426" y="1136"/>
                </a:lnTo>
                <a:lnTo>
                  <a:pt x="426" y="1138"/>
                </a:lnTo>
                <a:lnTo>
                  <a:pt x="426" y="1139"/>
                </a:lnTo>
                <a:lnTo>
                  <a:pt x="426" y="1141"/>
                </a:lnTo>
                <a:lnTo>
                  <a:pt x="424" y="1141"/>
                </a:lnTo>
                <a:lnTo>
                  <a:pt x="424" y="1143"/>
                </a:lnTo>
                <a:lnTo>
                  <a:pt x="424" y="1144"/>
                </a:lnTo>
                <a:lnTo>
                  <a:pt x="426" y="1144"/>
                </a:lnTo>
                <a:lnTo>
                  <a:pt x="424" y="1144"/>
                </a:lnTo>
                <a:lnTo>
                  <a:pt x="424" y="1146"/>
                </a:lnTo>
                <a:lnTo>
                  <a:pt x="424" y="1147"/>
                </a:lnTo>
                <a:lnTo>
                  <a:pt x="424" y="1149"/>
                </a:lnTo>
                <a:lnTo>
                  <a:pt x="424" y="1151"/>
                </a:lnTo>
                <a:close/>
                <a:moveTo>
                  <a:pt x="815" y="1101"/>
                </a:moveTo>
                <a:lnTo>
                  <a:pt x="816" y="1101"/>
                </a:lnTo>
                <a:lnTo>
                  <a:pt x="816" y="1103"/>
                </a:lnTo>
                <a:lnTo>
                  <a:pt x="818" y="1103"/>
                </a:lnTo>
                <a:lnTo>
                  <a:pt x="818" y="1104"/>
                </a:lnTo>
                <a:lnTo>
                  <a:pt x="819" y="1103"/>
                </a:lnTo>
                <a:lnTo>
                  <a:pt x="819" y="1104"/>
                </a:lnTo>
                <a:lnTo>
                  <a:pt x="821" y="1104"/>
                </a:lnTo>
                <a:lnTo>
                  <a:pt x="823" y="1104"/>
                </a:lnTo>
                <a:lnTo>
                  <a:pt x="824" y="1104"/>
                </a:lnTo>
                <a:lnTo>
                  <a:pt x="826" y="1104"/>
                </a:lnTo>
                <a:lnTo>
                  <a:pt x="826" y="1106"/>
                </a:lnTo>
                <a:lnTo>
                  <a:pt x="827" y="1106"/>
                </a:lnTo>
                <a:lnTo>
                  <a:pt x="827" y="1107"/>
                </a:lnTo>
                <a:lnTo>
                  <a:pt x="829" y="1107"/>
                </a:lnTo>
                <a:lnTo>
                  <a:pt x="831" y="1109"/>
                </a:lnTo>
                <a:lnTo>
                  <a:pt x="832" y="1109"/>
                </a:lnTo>
                <a:lnTo>
                  <a:pt x="832" y="1111"/>
                </a:lnTo>
                <a:lnTo>
                  <a:pt x="832" y="1112"/>
                </a:lnTo>
                <a:lnTo>
                  <a:pt x="834" y="1112"/>
                </a:lnTo>
                <a:lnTo>
                  <a:pt x="837" y="1114"/>
                </a:lnTo>
                <a:lnTo>
                  <a:pt x="837" y="1115"/>
                </a:lnTo>
                <a:lnTo>
                  <a:pt x="839" y="1115"/>
                </a:lnTo>
                <a:lnTo>
                  <a:pt x="839" y="1117"/>
                </a:lnTo>
                <a:lnTo>
                  <a:pt x="840" y="1117"/>
                </a:lnTo>
                <a:lnTo>
                  <a:pt x="840" y="1119"/>
                </a:lnTo>
                <a:lnTo>
                  <a:pt x="842" y="1119"/>
                </a:lnTo>
                <a:lnTo>
                  <a:pt x="842" y="1120"/>
                </a:lnTo>
                <a:lnTo>
                  <a:pt x="843" y="1120"/>
                </a:lnTo>
                <a:lnTo>
                  <a:pt x="843" y="1122"/>
                </a:lnTo>
                <a:lnTo>
                  <a:pt x="843" y="1123"/>
                </a:lnTo>
                <a:lnTo>
                  <a:pt x="843" y="1125"/>
                </a:lnTo>
                <a:lnTo>
                  <a:pt x="843" y="1127"/>
                </a:lnTo>
                <a:lnTo>
                  <a:pt x="842" y="1127"/>
                </a:lnTo>
                <a:lnTo>
                  <a:pt x="842" y="1128"/>
                </a:lnTo>
                <a:lnTo>
                  <a:pt x="842" y="1130"/>
                </a:lnTo>
                <a:lnTo>
                  <a:pt x="842" y="1131"/>
                </a:lnTo>
                <a:lnTo>
                  <a:pt x="840" y="1131"/>
                </a:lnTo>
                <a:lnTo>
                  <a:pt x="840" y="1133"/>
                </a:lnTo>
                <a:lnTo>
                  <a:pt x="839" y="1133"/>
                </a:lnTo>
                <a:lnTo>
                  <a:pt x="839" y="1135"/>
                </a:lnTo>
                <a:lnTo>
                  <a:pt x="837" y="1135"/>
                </a:lnTo>
                <a:lnTo>
                  <a:pt x="837" y="1136"/>
                </a:lnTo>
                <a:lnTo>
                  <a:pt x="835" y="1136"/>
                </a:lnTo>
                <a:lnTo>
                  <a:pt x="834" y="1138"/>
                </a:lnTo>
                <a:lnTo>
                  <a:pt x="832" y="1138"/>
                </a:lnTo>
                <a:lnTo>
                  <a:pt x="831" y="1138"/>
                </a:lnTo>
                <a:lnTo>
                  <a:pt x="831" y="1139"/>
                </a:lnTo>
                <a:lnTo>
                  <a:pt x="829" y="1139"/>
                </a:lnTo>
                <a:lnTo>
                  <a:pt x="827" y="1139"/>
                </a:lnTo>
                <a:lnTo>
                  <a:pt x="826" y="1139"/>
                </a:lnTo>
                <a:lnTo>
                  <a:pt x="824" y="1139"/>
                </a:lnTo>
                <a:lnTo>
                  <a:pt x="823" y="1139"/>
                </a:lnTo>
                <a:lnTo>
                  <a:pt x="824" y="1139"/>
                </a:lnTo>
                <a:lnTo>
                  <a:pt x="823" y="1138"/>
                </a:lnTo>
                <a:lnTo>
                  <a:pt x="824" y="1138"/>
                </a:lnTo>
                <a:lnTo>
                  <a:pt x="823" y="1138"/>
                </a:lnTo>
                <a:lnTo>
                  <a:pt x="821" y="1138"/>
                </a:lnTo>
                <a:lnTo>
                  <a:pt x="819" y="1138"/>
                </a:lnTo>
                <a:lnTo>
                  <a:pt x="818" y="1138"/>
                </a:lnTo>
                <a:lnTo>
                  <a:pt x="818" y="1136"/>
                </a:lnTo>
                <a:lnTo>
                  <a:pt x="816" y="1136"/>
                </a:lnTo>
                <a:lnTo>
                  <a:pt x="815" y="1135"/>
                </a:lnTo>
                <a:lnTo>
                  <a:pt x="815" y="1133"/>
                </a:lnTo>
                <a:lnTo>
                  <a:pt x="813" y="1133"/>
                </a:lnTo>
                <a:lnTo>
                  <a:pt x="813" y="1131"/>
                </a:lnTo>
                <a:lnTo>
                  <a:pt x="811" y="1130"/>
                </a:lnTo>
                <a:lnTo>
                  <a:pt x="811" y="1128"/>
                </a:lnTo>
                <a:lnTo>
                  <a:pt x="810" y="1128"/>
                </a:lnTo>
                <a:lnTo>
                  <a:pt x="810" y="1127"/>
                </a:lnTo>
                <a:lnTo>
                  <a:pt x="808" y="1127"/>
                </a:lnTo>
                <a:lnTo>
                  <a:pt x="808" y="1125"/>
                </a:lnTo>
                <a:lnTo>
                  <a:pt x="808" y="1123"/>
                </a:lnTo>
                <a:lnTo>
                  <a:pt x="807" y="1123"/>
                </a:lnTo>
                <a:lnTo>
                  <a:pt x="807" y="1122"/>
                </a:lnTo>
                <a:lnTo>
                  <a:pt x="807" y="1120"/>
                </a:lnTo>
                <a:lnTo>
                  <a:pt x="807" y="1119"/>
                </a:lnTo>
                <a:lnTo>
                  <a:pt x="807" y="1117"/>
                </a:lnTo>
                <a:lnTo>
                  <a:pt x="807" y="1115"/>
                </a:lnTo>
                <a:lnTo>
                  <a:pt x="808" y="1115"/>
                </a:lnTo>
                <a:lnTo>
                  <a:pt x="808" y="1114"/>
                </a:lnTo>
                <a:lnTo>
                  <a:pt x="808" y="1112"/>
                </a:lnTo>
                <a:lnTo>
                  <a:pt x="810" y="1112"/>
                </a:lnTo>
                <a:lnTo>
                  <a:pt x="811" y="1112"/>
                </a:lnTo>
                <a:lnTo>
                  <a:pt x="811" y="1111"/>
                </a:lnTo>
                <a:lnTo>
                  <a:pt x="810" y="1111"/>
                </a:lnTo>
                <a:lnTo>
                  <a:pt x="811" y="1111"/>
                </a:lnTo>
                <a:lnTo>
                  <a:pt x="813" y="1111"/>
                </a:lnTo>
                <a:lnTo>
                  <a:pt x="811" y="1111"/>
                </a:lnTo>
                <a:lnTo>
                  <a:pt x="811" y="1109"/>
                </a:lnTo>
                <a:lnTo>
                  <a:pt x="813" y="1109"/>
                </a:lnTo>
                <a:lnTo>
                  <a:pt x="813" y="1107"/>
                </a:lnTo>
                <a:lnTo>
                  <a:pt x="815" y="1107"/>
                </a:lnTo>
                <a:lnTo>
                  <a:pt x="816" y="1107"/>
                </a:lnTo>
                <a:lnTo>
                  <a:pt x="816" y="1106"/>
                </a:lnTo>
                <a:lnTo>
                  <a:pt x="816" y="1104"/>
                </a:lnTo>
                <a:lnTo>
                  <a:pt x="816" y="1106"/>
                </a:lnTo>
                <a:lnTo>
                  <a:pt x="815" y="1106"/>
                </a:lnTo>
                <a:lnTo>
                  <a:pt x="813" y="1106"/>
                </a:lnTo>
                <a:lnTo>
                  <a:pt x="811" y="1106"/>
                </a:lnTo>
                <a:lnTo>
                  <a:pt x="811" y="1104"/>
                </a:lnTo>
                <a:lnTo>
                  <a:pt x="811" y="1106"/>
                </a:lnTo>
                <a:lnTo>
                  <a:pt x="813" y="1106"/>
                </a:lnTo>
                <a:lnTo>
                  <a:pt x="813" y="1104"/>
                </a:lnTo>
                <a:lnTo>
                  <a:pt x="815" y="1104"/>
                </a:lnTo>
                <a:lnTo>
                  <a:pt x="815" y="1103"/>
                </a:lnTo>
                <a:lnTo>
                  <a:pt x="815" y="1101"/>
                </a:lnTo>
                <a:close/>
                <a:moveTo>
                  <a:pt x="733" y="1098"/>
                </a:moveTo>
                <a:lnTo>
                  <a:pt x="735" y="1099"/>
                </a:lnTo>
                <a:lnTo>
                  <a:pt x="735" y="1101"/>
                </a:lnTo>
                <a:lnTo>
                  <a:pt x="733" y="1101"/>
                </a:lnTo>
                <a:lnTo>
                  <a:pt x="731" y="1101"/>
                </a:lnTo>
                <a:lnTo>
                  <a:pt x="731" y="1099"/>
                </a:lnTo>
                <a:lnTo>
                  <a:pt x="733" y="1099"/>
                </a:lnTo>
                <a:lnTo>
                  <a:pt x="731" y="1099"/>
                </a:lnTo>
                <a:lnTo>
                  <a:pt x="733" y="1098"/>
                </a:lnTo>
                <a:close/>
                <a:moveTo>
                  <a:pt x="655" y="1098"/>
                </a:moveTo>
                <a:lnTo>
                  <a:pt x="656" y="1098"/>
                </a:lnTo>
                <a:lnTo>
                  <a:pt x="655" y="1098"/>
                </a:lnTo>
                <a:close/>
                <a:moveTo>
                  <a:pt x="808" y="1098"/>
                </a:moveTo>
                <a:lnTo>
                  <a:pt x="810" y="1098"/>
                </a:lnTo>
                <a:lnTo>
                  <a:pt x="811" y="1098"/>
                </a:lnTo>
                <a:lnTo>
                  <a:pt x="811" y="1099"/>
                </a:lnTo>
                <a:lnTo>
                  <a:pt x="810" y="1098"/>
                </a:lnTo>
                <a:lnTo>
                  <a:pt x="808" y="1098"/>
                </a:lnTo>
                <a:close/>
                <a:moveTo>
                  <a:pt x="962" y="1096"/>
                </a:moveTo>
                <a:lnTo>
                  <a:pt x="963" y="1096"/>
                </a:lnTo>
                <a:lnTo>
                  <a:pt x="965" y="1096"/>
                </a:lnTo>
                <a:lnTo>
                  <a:pt x="965" y="1098"/>
                </a:lnTo>
                <a:lnTo>
                  <a:pt x="963" y="1098"/>
                </a:lnTo>
                <a:lnTo>
                  <a:pt x="962" y="1098"/>
                </a:lnTo>
                <a:lnTo>
                  <a:pt x="962" y="1096"/>
                </a:lnTo>
                <a:lnTo>
                  <a:pt x="960" y="1096"/>
                </a:lnTo>
                <a:lnTo>
                  <a:pt x="960" y="1098"/>
                </a:lnTo>
                <a:lnTo>
                  <a:pt x="959" y="1098"/>
                </a:lnTo>
                <a:lnTo>
                  <a:pt x="959" y="1096"/>
                </a:lnTo>
                <a:lnTo>
                  <a:pt x="960" y="1096"/>
                </a:lnTo>
                <a:lnTo>
                  <a:pt x="962" y="1096"/>
                </a:lnTo>
                <a:close/>
                <a:moveTo>
                  <a:pt x="53" y="1096"/>
                </a:moveTo>
                <a:lnTo>
                  <a:pt x="53" y="1098"/>
                </a:lnTo>
                <a:lnTo>
                  <a:pt x="51" y="1096"/>
                </a:lnTo>
                <a:lnTo>
                  <a:pt x="53" y="1096"/>
                </a:lnTo>
                <a:close/>
                <a:moveTo>
                  <a:pt x="959" y="1095"/>
                </a:moveTo>
                <a:lnTo>
                  <a:pt x="960" y="1095"/>
                </a:lnTo>
                <a:lnTo>
                  <a:pt x="959" y="1096"/>
                </a:lnTo>
                <a:lnTo>
                  <a:pt x="957" y="1096"/>
                </a:lnTo>
                <a:lnTo>
                  <a:pt x="955" y="1095"/>
                </a:lnTo>
                <a:lnTo>
                  <a:pt x="957" y="1095"/>
                </a:lnTo>
                <a:lnTo>
                  <a:pt x="959" y="1095"/>
                </a:lnTo>
                <a:close/>
                <a:moveTo>
                  <a:pt x="658" y="1096"/>
                </a:moveTo>
                <a:lnTo>
                  <a:pt x="656" y="1096"/>
                </a:lnTo>
                <a:lnTo>
                  <a:pt x="656" y="1098"/>
                </a:lnTo>
                <a:lnTo>
                  <a:pt x="656" y="1096"/>
                </a:lnTo>
                <a:lnTo>
                  <a:pt x="655" y="1096"/>
                </a:lnTo>
                <a:lnTo>
                  <a:pt x="656" y="1096"/>
                </a:lnTo>
                <a:lnTo>
                  <a:pt x="656" y="1095"/>
                </a:lnTo>
                <a:lnTo>
                  <a:pt x="658" y="1095"/>
                </a:lnTo>
                <a:lnTo>
                  <a:pt x="658" y="1096"/>
                </a:lnTo>
                <a:close/>
                <a:moveTo>
                  <a:pt x="659" y="1096"/>
                </a:moveTo>
                <a:lnTo>
                  <a:pt x="659" y="1095"/>
                </a:lnTo>
                <a:lnTo>
                  <a:pt x="661" y="1095"/>
                </a:lnTo>
                <a:lnTo>
                  <a:pt x="659" y="1095"/>
                </a:lnTo>
                <a:lnTo>
                  <a:pt x="659" y="1096"/>
                </a:lnTo>
                <a:close/>
                <a:moveTo>
                  <a:pt x="807" y="1096"/>
                </a:moveTo>
                <a:lnTo>
                  <a:pt x="808" y="1096"/>
                </a:lnTo>
                <a:lnTo>
                  <a:pt x="808" y="1098"/>
                </a:lnTo>
                <a:lnTo>
                  <a:pt x="810" y="1098"/>
                </a:lnTo>
                <a:lnTo>
                  <a:pt x="810" y="1099"/>
                </a:lnTo>
                <a:lnTo>
                  <a:pt x="810" y="1101"/>
                </a:lnTo>
                <a:lnTo>
                  <a:pt x="810" y="1103"/>
                </a:lnTo>
                <a:lnTo>
                  <a:pt x="808" y="1103"/>
                </a:lnTo>
                <a:lnTo>
                  <a:pt x="808" y="1104"/>
                </a:lnTo>
                <a:lnTo>
                  <a:pt x="808" y="1103"/>
                </a:lnTo>
                <a:lnTo>
                  <a:pt x="807" y="1103"/>
                </a:lnTo>
                <a:lnTo>
                  <a:pt x="805" y="1103"/>
                </a:lnTo>
                <a:lnTo>
                  <a:pt x="805" y="1101"/>
                </a:lnTo>
                <a:lnTo>
                  <a:pt x="803" y="1099"/>
                </a:lnTo>
                <a:lnTo>
                  <a:pt x="803" y="1098"/>
                </a:lnTo>
                <a:lnTo>
                  <a:pt x="805" y="1096"/>
                </a:lnTo>
                <a:lnTo>
                  <a:pt x="805" y="1095"/>
                </a:lnTo>
                <a:lnTo>
                  <a:pt x="807" y="1096"/>
                </a:lnTo>
                <a:lnTo>
                  <a:pt x="807" y="1095"/>
                </a:lnTo>
                <a:lnTo>
                  <a:pt x="805" y="1095"/>
                </a:lnTo>
                <a:lnTo>
                  <a:pt x="805" y="1093"/>
                </a:lnTo>
                <a:lnTo>
                  <a:pt x="807" y="1095"/>
                </a:lnTo>
                <a:lnTo>
                  <a:pt x="807" y="1096"/>
                </a:lnTo>
                <a:close/>
                <a:moveTo>
                  <a:pt x="731" y="1093"/>
                </a:moveTo>
                <a:lnTo>
                  <a:pt x="733" y="1093"/>
                </a:lnTo>
                <a:lnTo>
                  <a:pt x="733" y="1095"/>
                </a:lnTo>
                <a:lnTo>
                  <a:pt x="731" y="1095"/>
                </a:lnTo>
                <a:lnTo>
                  <a:pt x="730" y="1093"/>
                </a:lnTo>
                <a:lnTo>
                  <a:pt x="731" y="1093"/>
                </a:lnTo>
                <a:close/>
                <a:moveTo>
                  <a:pt x="659" y="1095"/>
                </a:moveTo>
                <a:lnTo>
                  <a:pt x="658" y="1095"/>
                </a:lnTo>
                <a:lnTo>
                  <a:pt x="658" y="1093"/>
                </a:lnTo>
                <a:lnTo>
                  <a:pt x="659" y="1093"/>
                </a:lnTo>
                <a:lnTo>
                  <a:pt x="659" y="1095"/>
                </a:lnTo>
                <a:close/>
                <a:moveTo>
                  <a:pt x="775" y="1093"/>
                </a:moveTo>
                <a:lnTo>
                  <a:pt x="776" y="1093"/>
                </a:lnTo>
                <a:lnTo>
                  <a:pt x="778" y="1093"/>
                </a:lnTo>
                <a:lnTo>
                  <a:pt x="778" y="1095"/>
                </a:lnTo>
                <a:lnTo>
                  <a:pt x="779" y="1095"/>
                </a:lnTo>
                <a:lnTo>
                  <a:pt x="779" y="1096"/>
                </a:lnTo>
                <a:lnTo>
                  <a:pt x="778" y="1096"/>
                </a:lnTo>
                <a:lnTo>
                  <a:pt x="776" y="1095"/>
                </a:lnTo>
                <a:lnTo>
                  <a:pt x="775" y="1095"/>
                </a:lnTo>
                <a:lnTo>
                  <a:pt x="773" y="1095"/>
                </a:lnTo>
                <a:lnTo>
                  <a:pt x="773" y="1096"/>
                </a:lnTo>
                <a:lnTo>
                  <a:pt x="775" y="1098"/>
                </a:lnTo>
                <a:lnTo>
                  <a:pt x="773" y="1098"/>
                </a:lnTo>
                <a:lnTo>
                  <a:pt x="771" y="1098"/>
                </a:lnTo>
                <a:lnTo>
                  <a:pt x="771" y="1096"/>
                </a:lnTo>
                <a:lnTo>
                  <a:pt x="771" y="1095"/>
                </a:lnTo>
                <a:lnTo>
                  <a:pt x="771" y="1093"/>
                </a:lnTo>
                <a:lnTo>
                  <a:pt x="773" y="1093"/>
                </a:lnTo>
                <a:lnTo>
                  <a:pt x="775" y="1093"/>
                </a:lnTo>
                <a:close/>
                <a:moveTo>
                  <a:pt x="795" y="1093"/>
                </a:moveTo>
                <a:lnTo>
                  <a:pt x="794" y="1093"/>
                </a:lnTo>
                <a:lnTo>
                  <a:pt x="795" y="1093"/>
                </a:lnTo>
                <a:close/>
                <a:moveTo>
                  <a:pt x="677" y="1093"/>
                </a:moveTo>
                <a:lnTo>
                  <a:pt x="679" y="1093"/>
                </a:lnTo>
                <a:lnTo>
                  <a:pt x="679" y="1095"/>
                </a:lnTo>
                <a:lnTo>
                  <a:pt x="677" y="1095"/>
                </a:lnTo>
                <a:lnTo>
                  <a:pt x="675" y="1095"/>
                </a:lnTo>
                <a:lnTo>
                  <a:pt x="674" y="1095"/>
                </a:lnTo>
                <a:lnTo>
                  <a:pt x="675" y="1093"/>
                </a:lnTo>
                <a:lnTo>
                  <a:pt x="677" y="1093"/>
                </a:lnTo>
                <a:close/>
                <a:moveTo>
                  <a:pt x="667" y="1091"/>
                </a:moveTo>
                <a:lnTo>
                  <a:pt x="669" y="1091"/>
                </a:lnTo>
                <a:lnTo>
                  <a:pt x="669" y="1093"/>
                </a:lnTo>
                <a:lnTo>
                  <a:pt x="671" y="1091"/>
                </a:lnTo>
                <a:lnTo>
                  <a:pt x="671" y="1093"/>
                </a:lnTo>
                <a:lnTo>
                  <a:pt x="671" y="1095"/>
                </a:lnTo>
                <a:lnTo>
                  <a:pt x="672" y="1095"/>
                </a:lnTo>
                <a:lnTo>
                  <a:pt x="672" y="1096"/>
                </a:lnTo>
                <a:lnTo>
                  <a:pt x="674" y="1096"/>
                </a:lnTo>
                <a:lnTo>
                  <a:pt x="674" y="1098"/>
                </a:lnTo>
                <a:lnTo>
                  <a:pt x="675" y="1098"/>
                </a:lnTo>
                <a:lnTo>
                  <a:pt x="675" y="1096"/>
                </a:lnTo>
                <a:lnTo>
                  <a:pt x="677" y="1096"/>
                </a:lnTo>
                <a:lnTo>
                  <a:pt x="679" y="1096"/>
                </a:lnTo>
                <a:lnTo>
                  <a:pt x="679" y="1098"/>
                </a:lnTo>
                <a:lnTo>
                  <a:pt x="679" y="1099"/>
                </a:lnTo>
                <a:lnTo>
                  <a:pt x="680" y="1099"/>
                </a:lnTo>
                <a:lnTo>
                  <a:pt x="682" y="1101"/>
                </a:lnTo>
                <a:lnTo>
                  <a:pt x="682" y="1103"/>
                </a:lnTo>
                <a:lnTo>
                  <a:pt x="683" y="1104"/>
                </a:lnTo>
                <a:lnTo>
                  <a:pt x="685" y="1104"/>
                </a:lnTo>
                <a:lnTo>
                  <a:pt x="687" y="1106"/>
                </a:lnTo>
                <a:lnTo>
                  <a:pt x="688" y="1107"/>
                </a:lnTo>
                <a:lnTo>
                  <a:pt x="690" y="1109"/>
                </a:lnTo>
                <a:lnTo>
                  <a:pt x="690" y="1111"/>
                </a:lnTo>
                <a:lnTo>
                  <a:pt x="691" y="1111"/>
                </a:lnTo>
                <a:lnTo>
                  <a:pt x="691" y="1112"/>
                </a:lnTo>
                <a:lnTo>
                  <a:pt x="693" y="1112"/>
                </a:lnTo>
                <a:lnTo>
                  <a:pt x="695" y="1114"/>
                </a:lnTo>
                <a:lnTo>
                  <a:pt x="696" y="1114"/>
                </a:lnTo>
                <a:lnTo>
                  <a:pt x="696" y="1115"/>
                </a:lnTo>
                <a:lnTo>
                  <a:pt x="698" y="1115"/>
                </a:lnTo>
                <a:lnTo>
                  <a:pt x="698" y="1117"/>
                </a:lnTo>
                <a:lnTo>
                  <a:pt x="699" y="1117"/>
                </a:lnTo>
                <a:lnTo>
                  <a:pt x="701" y="1117"/>
                </a:lnTo>
                <a:lnTo>
                  <a:pt x="701" y="1119"/>
                </a:lnTo>
                <a:lnTo>
                  <a:pt x="703" y="1119"/>
                </a:lnTo>
                <a:lnTo>
                  <a:pt x="703" y="1120"/>
                </a:lnTo>
                <a:lnTo>
                  <a:pt x="704" y="1120"/>
                </a:lnTo>
                <a:lnTo>
                  <a:pt x="704" y="1122"/>
                </a:lnTo>
                <a:lnTo>
                  <a:pt x="704" y="1123"/>
                </a:lnTo>
                <a:lnTo>
                  <a:pt x="706" y="1123"/>
                </a:lnTo>
                <a:lnTo>
                  <a:pt x="706" y="1125"/>
                </a:lnTo>
                <a:lnTo>
                  <a:pt x="707" y="1125"/>
                </a:lnTo>
                <a:lnTo>
                  <a:pt x="707" y="1127"/>
                </a:lnTo>
                <a:lnTo>
                  <a:pt x="709" y="1127"/>
                </a:lnTo>
                <a:lnTo>
                  <a:pt x="709" y="1128"/>
                </a:lnTo>
                <a:lnTo>
                  <a:pt x="709" y="1130"/>
                </a:lnTo>
                <a:lnTo>
                  <a:pt x="711" y="1131"/>
                </a:lnTo>
                <a:lnTo>
                  <a:pt x="711" y="1133"/>
                </a:lnTo>
                <a:lnTo>
                  <a:pt x="711" y="1131"/>
                </a:lnTo>
                <a:lnTo>
                  <a:pt x="709" y="1131"/>
                </a:lnTo>
                <a:lnTo>
                  <a:pt x="709" y="1133"/>
                </a:lnTo>
                <a:lnTo>
                  <a:pt x="709" y="1135"/>
                </a:lnTo>
                <a:lnTo>
                  <a:pt x="707" y="1135"/>
                </a:lnTo>
                <a:lnTo>
                  <a:pt x="709" y="1135"/>
                </a:lnTo>
                <a:lnTo>
                  <a:pt x="707" y="1135"/>
                </a:lnTo>
                <a:lnTo>
                  <a:pt x="707" y="1136"/>
                </a:lnTo>
                <a:lnTo>
                  <a:pt x="707" y="1138"/>
                </a:lnTo>
                <a:lnTo>
                  <a:pt x="707" y="1136"/>
                </a:lnTo>
                <a:lnTo>
                  <a:pt x="709" y="1136"/>
                </a:lnTo>
                <a:lnTo>
                  <a:pt x="709" y="1135"/>
                </a:lnTo>
                <a:lnTo>
                  <a:pt x="711" y="1135"/>
                </a:lnTo>
                <a:lnTo>
                  <a:pt x="711" y="1133"/>
                </a:lnTo>
                <a:lnTo>
                  <a:pt x="712" y="1133"/>
                </a:lnTo>
                <a:lnTo>
                  <a:pt x="712" y="1135"/>
                </a:lnTo>
                <a:lnTo>
                  <a:pt x="712" y="1136"/>
                </a:lnTo>
                <a:lnTo>
                  <a:pt x="712" y="1138"/>
                </a:lnTo>
                <a:lnTo>
                  <a:pt x="714" y="1138"/>
                </a:lnTo>
                <a:lnTo>
                  <a:pt x="714" y="1136"/>
                </a:lnTo>
                <a:lnTo>
                  <a:pt x="714" y="1138"/>
                </a:lnTo>
                <a:lnTo>
                  <a:pt x="714" y="1139"/>
                </a:lnTo>
                <a:lnTo>
                  <a:pt x="715" y="1141"/>
                </a:lnTo>
                <a:lnTo>
                  <a:pt x="717" y="1141"/>
                </a:lnTo>
                <a:lnTo>
                  <a:pt x="719" y="1141"/>
                </a:lnTo>
                <a:lnTo>
                  <a:pt x="720" y="1144"/>
                </a:lnTo>
                <a:lnTo>
                  <a:pt x="722" y="1144"/>
                </a:lnTo>
                <a:lnTo>
                  <a:pt x="722" y="1146"/>
                </a:lnTo>
                <a:lnTo>
                  <a:pt x="723" y="1146"/>
                </a:lnTo>
                <a:lnTo>
                  <a:pt x="723" y="1147"/>
                </a:lnTo>
                <a:lnTo>
                  <a:pt x="723" y="1149"/>
                </a:lnTo>
                <a:lnTo>
                  <a:pt x="725" y="1149"/>
                </a:lnTo>
                <a:lnTo>
                  <a:pt x="725" y="1151"/>
                </a:lnTo>
                <a:lnTo>
                  <a:pt x="725" y="1152"/>
                </a:lnTo>
                <a:lnTo>
                  <a:pt x="727" y="1152"/>
                </a:lnTo>
                <a:lnTo>
                  <a:pt x="727" y="1154"/>
                </a:lnTo>
                <a:lnTo>
                  <a:pt x="728" y="1154"/>
                </a:lnTo>
                <a:lnTo>
                  <a:pt x="728" y="1155"/>
                </a:lnTo>
                <a:lnTo>
                  <a:pt x="728" y="1157"/>
                </a:lnTo>
                <a:lnTo>
                  <a:pt x="730" y="1159"/>
                </a:lnTo>
                <a:lnTo>
                  <a:pt x="730" y="1160"/>
                </a:lnTo>
                <a:lnTo>
                  <a:pt x="728" y="1160"/>
                </a:lnTo>
                <a:lnTo>
                  <a:pt x="728" y="1162"/>
                </a:lnTo>
                <a:lnTo>
                  <a:pt x="730" y="1162"/>
                </a:lnTo>
                <a:lnTo>
                  <a:pt x="728" y="1162"/>
                </a:lnTo>
                <a:lnTo>
                  <a:pt x="728" y="1163"/>
                </a:lnTo>
                <a:lnTo>
                  <a:pt x="727" y="1162"/>
                </a:lnTo>
                <a:lnTo>
                  <a:pt x="727" y="1163"/>
                </a:lnTo>
                <a:lnTo>
                  <a:pt x="725" y="1163"/>
                </a:lnTo>
                <a:lnTo>
                  <a:pt x="725" y="1162"/>
                </a:lnTo>
                <a:lnTo>
                  <a:pt x="723" y="1162"/>
                </a:lnTo>
                <a:lnTo>
                  <a:pt x="725" y="1160"/>
                </a:lnTo>
                <a:lnTo>
                  <a:pt x="723" y="1160"/>
                </a:lnTo>
                <a:lnTo>
                  <a:pt x="723" y="1159"/>
                </a:lnTo>
                <a:lnTo>
                  <a:pt x="722" y="1160"/>
                </a:lnTo>
                <a:lnTo>
                  <a:pt x="723" y="1160"/>
                </a:lnTo>
                <a:lnTo>
                  <a:pt x="723" y="1162"/>
                </a:lnTo>
                <a:lnTo>
                  <a:pt x="722" y="1162"/>
                </a:lnTo>
                <a:lnTo>
                  <a:pt x="722" y="1160"/>
                </a:lnTo>
                <a:lnTo>
                  <a:pt x="720" y="1160"/>
                </a:lnTo>
                <a:lnTo>
                  <a:pt x="719" y="1159"/>
                </a:lnTo>
                <a:lnTo>
                  <a:pt x="717" y="1159"/>
                </a:lnTo>
                <a:lnTo>
                  <a:pt x="715" y="1159"/>
                </a:lnTo>
                <a:lnTo>
                  <a:pt x="715" y="1157"/>
                </a:lnTo>
                <a:lnTo>
                  <a:pt x="714" y="1157"/>
                </a:lnTo>
                <a:lnTo>
                  <a:pt x="714" y="1155"/>
                </a:lnTo>
                <a:lnTo>
                  <a:pt x="715" y="1154"/>
                </a:lnTo>
                <a:lnTo>
                  <a:pt x="714" y="1154"/>
                </a:lnTo>
                <a:lnTo>
                  <a:pt x="714" y="1155"/>
                </a:lnTo>
                <a:lnTo>
                  <a:pt x="714" y="1154"/>
                </a:lnTo>
                <a:lnTo>
                  <a:pt x="712" y="1152"/>
                </a:lnTo>
                <a:lnTo>
                  <a:pt x="712" y="1151"/>
                </a:lnTo>
                <a:lnTo>
                  <a:pt x="712" y="1149"/>
                </a:lnTo>
                <a:lnTo>
                  <a:pt x="712" y="1147"/>
                </a:lnTo>
                <a:lnTo>
                  <a:pt x="712" y="1146"/>
                </a:lnTo>
                <a:lnTo>
                  <a:pt x="714" y="1146"/>
                </a:lnTo>
                <a:lnTo>
                  <a:pt x="714" y="1144"/>
                </a:lnTo>
                <a:lnTo>
                  <a:pt x="712" y="1144"/>
                </a:lnTo>
                <a:lnTo>
                  <a:pt x="712" y="1146"/>
                </a:lnTo>
                <a:lnTo>
                  <a:pt x="712" y="1147"/>
                </a:lnTo>
                <a:lnTo>
                  <a:pt x="712" y="1149"/>
                </a:lnTo>
                <a:lnTo>
                  <a:pt x="711" y="1149"/>
                </a:lnTo>
                <a:lnTo>
                  <a:pt x="711" y="1151"/>
                </a:lnTo>
                <a:lnTo>
                  <a:pt x="711" y="1152"/>
                </a:lnTo>
                <a:lnTo>
                  <a:pt x="709" y="1152"/>
                </a:lnTo>
                <a:lnTo>
                  <a:pt x="707" y="1152"/>
                </a:lnTo>
                <a:lnTo>
                  <a:pt x="707" y="1154"/>
                </a:lnTo>
                <a:lnTo>
                  <a:pt x="707" y="1152"/>
                </a:lnTo>
                <a:lnTo>
                  <a:pt x="707" y="1151"/>
                </a:lnTo>
                <a:lnTo>
                  <a:pt x="707" y="1149"/>
                </a:lnTo>
                <a:lnTo>
                  <a:pt x="707" y="1151"/>
                </a:lnTo>
                <a:lnTo>
                  <a:pt x="707" y="1152"/>
                </a:lnTo>
                <a:lnTo>
                  <a:pt x="706" y="1152"/>
                </a:lnTo>
                <a:lnTo>
                  <a:pt x="706" y="1154"/>
                </a:lnTo>
                <a:lnTo>
                  <a:pt x="706" y="1152"/>
                </a:lnTo>
                <a:lnTo>
                  <a:pt x="704" y="1152"/>
                </a:lnTo>
                <a:lnTo>
                  <a:pt x="704" y="1151"/>
                </a:lnTo>
                <a:lnTo>
                  <a:pt x="706" y="1151"/>
                </a:lnTo>
                <a:lnTo>
                  <a:pt x="706" y="1149"/>
                </a:lnTo>
                <a:lnTo>
                  <a:pt x="706" y="1147"/>
                </a:lnTo>
                <a:lnTo>
                  <a:pt x="706" y="1146"/>
                </a:lnTo>
                <a:lnTo>
                  <a:pt x="706" y="1144"/>
                </a:lnTo>
                <a:lnTo>
                  <a:pt x="707" y="1143"/>
                </a:lnTo>
                <a:lnTo>
                  <a:pt x="707" y="1141"/>
                </a:lnTo>
                <a:lnTo>
                  <a:pt x="707" y="1139"/>
                </a:lnTo>
                <a:lnTo>
                  <a:pt x="706" y="1139"/>
                </a:lnTo>
                <a:lnTo>
                  <a:pt x="704" y="1139"/>
                </a:lnTo>
                <a:lnTo>
                  <a:pt x="703" y="1139"/>
                </a:lnTo>
                <a:lnTo>
                  <a:pt x="701" y="1139"/>
                </a:lnTo>
                <a:lnTo>
                  <a:pt x="699" y="1141"/>
                </a:lnTo>
                <a:lnTo>
                  <a:pt x="698" y="1143"/>
                </a:lnTo>
                <a:lnTo>
                  <a:pt x="696" y="1143"/>
                </a:lnTo>
                <a:lnTo>
                  <a:pt x="695" y="1141"/>
                </a:lnTo>
                <a:lnTo>
                  <a:pt x="693" y="1141"/>
                </a:lnTo>
                <a:lnTo>
                  <a:pt x="693" y="1139"/>
                </a:lnTo>
                <a:lnTo>
                  <a:pt x="691" y="1139"/>
                </a:lnTo>
                <a:lnTo>
                  <a:pt x="690" y="1139"/>
                </a:lnTo>
                <a:lnTo>
                  <a:pt x="690" y="1141"/>
                </a:lnTo>
                <a:lnTo>
                  <a:pt x="690" y="1139"/>
                </a:lnTo>
                <a:lnTo>
                  <a:pt x="688" y="1139"/>
                </a:lnTo>
                <a:lnTo>
                  <a:pt x="690" y="1138"/>
                </a:lnTo>
                <a:lnTo>
                  <a:pt x="690" y="1136"/>
                </a:lnTo>
                <a:lnTo>
                  <a:pt x="688" y="1136"/>
                </a:lnTo>
                <a:lnTo>
                  <a:pt x="688" y="1138"/>
                </a:lnTo>
                <a:lnTo>
                  <a:pt x="687" y="1138"/>
                </a:lnTo>
                <a:lnTo>
                  <a:pt x="685" y="1138"/>
                </a:lnTo>
                <a:lnTo>
                  <a:pt x="687" y="1136"/>
                </a:lnTo>
                <a:lnTo>
                  <a:pt x="685" y="1136"/>
                </a:lnTo>
                <a:lnTo>
                  <a:pt x="683" y="1136"/>
                </a:lnTo>
                <a:lnTo>
                  <a:pt x="685" y="1136"/>
                </a:lnTo>
                <a:lnTo>
                  <a:pt x="685" y="1135"/>
                </a:lnTo>
                <a:lnTo>
                  <a:pt x="685" y="1133"/>
                </a:lnTo>
                <a:lnTo>
                  <a:pt x="685" y="1131"/>
                </a:lnTo>
                <a:lnTo>
                  <a:pt x="685" y="1130"/>
                </a:lnTo>
                <a:lnTo>
                  <a:pt x="683" y="1130"/>
                </a:lnTo>
                <a:lnTo>
                  <a:pt x="683" y="1131"/>
                </a:lnTo>
                <a:lnTo>
                  <a:pt x="683" y="1133"/>
                </a:lnTo>
                <a:lnTo>
                  <a:pt x="683" y="1135"/>
                </a:lnTo>
                <a:lnTo>
                  <a:pt x="682" y="1135"/>
                </a:lnTo>
                <a:lnTo>
                  <a:pt x="682" y="1136"/>
                </a:lnTo>
                <a:lnTo>
                  <a:pt x="680" y="1136"/>
                </a:lnTo>
                <a:lnTo>
                  <a:pt x="680" y="1135"/>
                </a:lnTo>
                <a:lnTo>
                  <a:pt x="680" y="1133"/>
                </a:lnTo>
                <a:lnTo>
                  <a:pt x="682" y="1133"/>
                </a:lnTo>
                <a:lnTo>
                  <a:pt x="682" y="1131"/>
                </a:lnTo>
                <a:lnTo>
                  <a:pt x="680" y="1131"/>
                </a:lnTo>
                <a:lnTo>
                  <a:pt x="680" y="1133"/>
                </a:lnTo>
                <a:lnTo>
                  <a:pt x="679" y="1131"/>
                </a:lnTo>
                <a:lnTo>
                  <a:pt x="680" y="1131"/>
                </a:lnTo>
                <a:lnTo>
                  <a:pt x="680" y="1130"/>
                </a:lnTo>
                <a:lnTo>
                  <a:pt x="682" y="1128"/>
                </a:lnTo>
                <a:lnTo>
                  <a:pt x="680" y="1128"/>
                </a:lnTo>
                <a:lnTo>
                  <a:pt x="679" y="1128"/>
                </a:lnTo>
                <a:lnTo>
                  <a:pt x="680" y="1128"/>
                </a:lnTo>
                <a:lnTo>
                  <a:pt x="679" y="1128"/>
                </a:lnTo>
                <a:lnTo>
                  <a:pt x="679" y="1127"/>
                </a:lnTo>
                <a:lnTo>
                  <a:pt x="679" y="1128"/>
                </a:lnTo>
                <a:lnTo>
                  <a:pt x="677" y="1128"/>
                </a:lnTo>
                <a:lnTo>
                  <a:pt x="679" y="1128"/>
                </a:lnTo>
                <a:lnTo>
                  <a:pt x="679" y="1130"/>
                </a:lnTo>
                <a:lnTo>
                  <a:pt x="679" y="1131"/>
                </a:lnTo>
                <a:lnTo>
                  <a:pt x="679" y="1133"/>
                </a:lnTo>
                <a:lnTo>
                  <a:pt x="679" y="1135"/>
                </a:lnTo>
                <a:lnTo>
                  <a:pt x="680" y="1136"/>
                </a:lnTo>
                <a:lnTo>
                  <a:pt x="680" y="1138"/>
                </a:lnTo>
                <a:lnTo>
                  <a:pt x="679" y="1138"/>
                </a:lnTo>
                <a:lnTo>
                  <a:pt x="677" y="1138"/>
                </a:lnTo>
                <a:lnTo>
                  <a:pt x="675" y="1138"/>
                </a:lnTo>
                <a:lnTo>
                  <a:pt x="675" y="1136"/>
                </a:lnTo>
                <a:lnTo>
                  <a:pt x="674" y="1136"/>
                </a:lnTo>
                <a:lnTo>
                  <a:pt x="672" y="1136"/>
                </a:lnTo>
                <a:lnTo>
                  <a:pt x="672" y="1135"/>
                </a:lnTo>
                <a:lnTo>
                  <a:pt x="672" y="1133"/>
                </a:lnTo>
                <a:lnTo>
                  <a:pt x="672" y="1131"/>
                </a:lnTo>
                <a:lnTo>
                  <a:pt x="672" y="1130"/>
                </a:lnTo>
                <a:lnTo>
                  <a:pt x="674" y="1128"/>
                </a:lnTo>
                <a:lnTo>
                  <a:pt x="672" y="1128"/>
                </a:lnTo>
                <a:lnTo>
                  <a:pt x="672" y="1127"/>
                </a:lnTo>
                <a:lnTo>
                  <a:pt x="671" y="1127"/>
                </a:lnTo>
                <a:lnTo>
                  <a:pt x="671" y="1125"/>
                </a:lnTo>
                <a:lnTo>
                  <a:pt x="672" y="1125"/>
                </a:lnTo>
                <a:lnTo>
                  <a:pt x="674" y="1125"/>
                </a:lnTo>
                <a:lnTo>
                  <a:pt x="674" y="1123"/>
                </a:lnTo>
                <a:lnTo>
                  <a:pt x="672" y="1123"/>
                </a:lnTo>
                <a:lnTo>
                  <a:pt x="672" y="1122"/>
                </a:lnTo>
                <a:lnTo>
                  <a:pt x="672" y="1120"/>
                </a:lnTo>
                <a:lnTo>
                  <a:pt x="671" y="1120"/>
                </a:lnTo>
                <a:lnTo>
                  <a:pt x="671" y="1122"/>
                </a:lnTo>
                <a:lnTo>
                  <a:pt x="671" y="1123"/>
                </a:lnTo>
                <a:lnTo>
                  <a:pt x="669" y="1123"/>
                </a:lnTo>
                <a:lnTo>
                  <a:pt x="669" y="1125"/>
                </a:lnTo>
                <a:lnTo>
                  <a:pt x="669" y="1127"/>
                </a:lnTo>
                <a:lnTo>
                  <a:pt x="667" y="1127"/>
                </a:lnTo>
                <a:lnTo>
                  <a:pt x="667" y="1125"/>
                </a:lnTo>
                <a:lnTo>
                  <a:pt x="666" y="1125"/>
                </a:lnTo>
                <a:lnTo>
                  <a:pt x="666" y="1123"/>
                </a:lnTo>
                <a:lnTo>
                  <a:pt x="664" y="1125"/>
                </a:lnTo>
                <a:lnTo>
                  <a:pt x="664" y="1127"/>
                </a:lnTo>
                <a:lnTo>
                  <a:pt x="664" y="1128"/>
                </a:lnTo>
                <a:lnTo>
                  <a:pt x="666" y="1128"/>
                </a:lnTo>
                <a:lnTo>
                  <a:pt x="666" y="1130"/>
                </a:lnTo>
                <a:lnTo>
                  <a:pt x="667" y="1130"/>
                </a:lnTo>
                <a:lnTo>
                  <a:pt x="667" y="1131"/>
                </a:lnTo>
                <a:lnTo>
                  <a:pt x="667" y="1133"/>
                </a:lnTo>
                <a:lnTo>
                  <a:pt x="667" y="1135"/>
                </a:lnTo>
                <a:lnTo>
                  <a:pt x="667" y="1133"/>
                </a:lnTo>
                <a:lnTo>
                  <a:pt x="666" y="1133"/>
                </a:lnTo>
                <a:lnTo>
                  <a:pt x="666" y="1131"/>
                </a:lnTo>
                <a:lnTo>
                  <a:pt x="666" y="1130"/>
                </a:lnTo>
                <a:lnTo>
                  <a:pt x="666" y="1131"/>
                </a:lnTo>
                <a:lnTo>
                  <a:pt x="664" y="1131"/>
                </a:lnTo>
                <a:lnTo>
                  <a:pt x="666" y="1131"/>
                </a:lnTo>
                <a:lnTo>
                  <a:pt x="664" y="1131"/>
                </a:lnTo>
                <a:lnTo>
                  <a:pt x="664" y="1130"/>
                </a:lnTo>
                <a:lnTo>
                  <a:pt x="664" y="1131"/>
                </a:lnTo>
                <a:lnTo>
                  <a:pt x="663" y="1130"/>
                </a:lnTo>
                <a:lnTo>
                  <a:pt x="663" y="1128"/>
                </a:lnTo>
                <a:lnTo>
                  <a:pt x="663" y="1127"/>
                </a:lnTo>
                <a:lnTo>
                  <a:pt x="661" y="1127"/>
                </a:lnTo>
                <a:lnTo>
                  <a:pt x="661" y="1128"/>
                </a:lnTo>
                <a:lnTo>
                  <a:pt x="659" y="1128"/>
                </a:lnTo>
                <a:lnTo>
                  <a:pt x="659" y="1127"/>
                </a:lnTo>
                <a:lnTo>
                  <a:pt x="659" y="1125"/>
                </a:lnTo>
                <a:lnTo>
                  <a:pt x="661" y="1123"/>
                </a:lnTo>
                <a:lnTo>
                  <a:pt x="659" y="1123"/>
                </a:lnTo>
                <a:lnTo>
                  <a:pt x="659" y="1125"/>
                </a:lnTo>
                <a:lnTo>
                  <a:pt x="658" y="1125"/>
                </a:lnTo>
                <a:lnTo>
                  <a:pt x="656" y="1125"/>
                </a:lnTo>
                <a:lnTo>
                  <a:pt x="656" y="1123"/>
                </a:lnTo>
                <a:lnTo>
                  <a:pt x="656" y="1122"/>
                </a:lnTo>
                <a:lnTo>
                  <a:pt x="658" y="1122"/>
                </a:lnTo>
                <a:lnTo>
                  <a:pt x="656" y="1122"/>
                </a:lnTo>
                <a:lnTo>
                  <a:pt x="656" y="1120"/>
                </a:lnTo>
                <a:lnTo>
                  <a:pt x="658" y="1120"/>
                </a:lnTo>
                <a:lnTo>
                  <a:pt x="658" y="1122"/>
                </a:lnTo>
                <a:lnTo>
                  <a:pt x="658" y="1120"/>
                </a:lnTo>
                <a:lnTo>
                  <a:pt x="659" y="1120"/>
                </a:lnTo>
                <a:lnTo>
                  <a:pt x="658" y="1120"/>
                </a:lnTo>
                <a:lnTo>
                  <a:pt x="658" y="1119"/>
                </a:lnTo>
                <a:lnTo>
                  <a:pt x="658" y="1117"/>
                </a:lnTo>
                <a:lnTo>
                  <a:pt x="659" y="1117"/>
                </a:lnTo>
                <a:lnTo>
                  <a:pt x="661" y="1117"/>
                </a:lnTo>
                <a:lnTo>
                  <a:pt x="659" y="1115"/>
                </a:lnTo>
                <a:lnTo>
                  <a:pt x="661" y="1115"/>
                </a:lnTo>
                <a:lnTo>
                  <a:pt x="659" y="1114"/>
                </a:lnTo>
                <a:lnTo>
                  <a:pt x="659" y="1112"/>
                </a:lnTo>
                <a:lnTo>
                  <a:pt x="659" y="1111"/>
                </a:lnTo>
                <a:lnTo>
                  <a:pt x="659" y="1109"/>
                </a:lnTo>
                <a:lnTo>
                  <a:pt x="661" y="1109"/>
                </a:lnTo>
                <a:lnTo>
                  <a:pt x="663" y="1109"/>
                </a:lnTo>
                <a:lnTo>
                  <a:pt x="664" y="1109"/>
                </a:lnTo>
                <a:lnTo>
                  <a:pt x="663" y="1107"/>
                </a:lnTo>
                <a:lnTo>
                  <a:pt x="663" y="1106"/>
                </a:lnTo>
                <a:lnTo>
                  <a:pt x="663" y="1104"/>
                </a:lnTo>
                <a:lnTo>
                  <a:pt x="664" y="1104"/>
                </a:lnTo>
                <a:lnTo>
                  <a:pt x="664" y="1103"/>
                </a:lnTo>
                <a:lnTo>
                  <a:pt x="666" y="1101"/>
                </a:lnTo>
                <a:lnTo>
                  <a:pt x="667" y="1101"/>
                </a:lnTo>
                <a:lnTo>
                  <a:pt x="666" y="1101"/>
                </a:lnTo>
                <a:lnTo>
                  <a:pt x="666" y="1099"/>
                </a:lnTo>
                <a:lnTo>
                  <a:pt x="667" y="1099"/>
                </a:lnTo>
                <a:lnTo>
                  <a:pt x="667" y="1098"/>
                </a:lnTo>
                <a:lnTo>
                  <a:pt x="667" y="1096"/>
                </a:lnTo>
                <a:lnTo>
                  <a:pt x="666" y="1096"/>
                </a:lnTo>
                <a:lnTo>
                  <a:pt x="666" y="1095"/>
                </a:lnTo>
                <a:lnTo>
                  <a:pt x="664" y="1095"/>
                </a:lnTo>
                <a:lnTo>
                  <a:pt x="666" y="1095"/>
                </a:lnTo>
                <a:lnTo>
                  <a:pt x="666" y="1093"/>
                </a:lnTo>
                <a:lnTo>
                  <a:pt x="667" y="1093"/>
                </a:lnTo>
                <a:lnTo>
                  <a:pt x="666" y="1093"/>
                </a:lnTo>
                <a:lnTo>
                  <a:pt x="667" y="1093"/>
                </a:lnTo>
                <a:lnTo>
                  <a:pt x="667" y="1091"/>
                </a:lnTo>
                <a:close/>
                <a:moveTo>
                  <a:pt x="32" y="1088"/>
                </a:moveTo>
                <a:lnTo>
                  <a:pt x="31" y="1088"/>
                </a:lnTo>
                <a:lnTo>
                  <a:pt x="32" y="1088"/>
                </a:lnTo>
                <a:close/>
                <a:moveTo>
                  <a:pt x="666" y="1087"/>
                </a:moveTo>
                <a:lnTo>
                  <a:pt x="664" y="1085"/>
                </a:lnTo>
                <a:lnTo>
                  <a:pt x="666" y="1085"/>
                </a:lnTo>
                <a:lnTo>
                  <a:pt x="666" y="1087"/>
                </a:lnTo>
                <a:close/>
                <a:moveTo>
                  <a:pt x="928" y="1083"/>
                </a:moveTo>
                <a:lnTo>
                  <a:pt x="930" y="1083"/>
                </a:lnTo>
                <a:lnTo>
                  <a:pt x="930" y="1085"/>
                </a:lnTo>
                <a:lnTo>
                  <a:pt x="928" y="1085"/>
                </a:lnTo>
                <a:lnTo>
                  <a:pt x="927" y="1085"/>
                </a:lnTo>
                <a:lnTo>
                  <a:pt x="928" y="1083"/>
                </a:lnTo>
                <a:close/>
                <a:moveTo>
                  <a:pt x="933" y="1083"/>
                </a:moveTo>
                <a:lnTo>
                  <a:pt x="935" y="1083"/>
                </a:lnTo>
                <a:lnTo>
                  <a:pt x="935" y="1085"/>
                </a:lnTo>
                <a:lnTo>
                  <a:pt x="935" y="1083"/>
                </a:lnTo>
                <a:lnTo>
                  <a:pt x="933" y="1085"/>
                </a:lnTo>
                <a:lnTo>
                  <a:pt x="931" y="1083"/>
                </a:lnTo>
                <a:lnTo>
                  <a:pt x="933" y="1083"/>
                </a:lnTo>
                <a:close/>
                <a:moveTo>
                  <a:pt x="664" y="1083"/>
                </a:moveTo>
                <a:lnTo>
                  <a:pt x="664" y="1082"/>
                </a:lnTo>
                <a:lnTo>
                  <a:pt x="664" y="1083"/>
                </a:lnTo>
                <a:close/>
                <a:moveTo>
                  <a:pt x="648" y="1080"/>
                </a:moveTo>
                <a:lnTo>
                  <a:pt x="647" y="1080"/>
                </a:lnTo>
                <a:lnTo>
                  <a:pt x="647" y="1079"/>
                </a:lnTo>
                <a:lnTo>
                  <a:pt x="648" y="1079"/>
                </a:lnTo>
                <a:lnTo>
                  <a:pt x="647" y="1079"/>
                </a:lnTo>
                <a:lnTo>
                  <a:pt x="648" y="1079"/>
                </a:lnTo>
                <a:lnTo>
                  <a:pt x="648" y="1080"/>
                </a:lnTo>
                <a:close/>
                <a:moveTo>
                  <a:pt x="664" y="1077"/>
                </a:moveTo>
                <a:lnTo>
                  <a:pt x="664" y="1079"/>
                </a:lnTo>
                <a:lnTo>
                  <a:pt x="664" y="1080"/>
                </a:lnTo>
                <a:lnTo>
                  <a:pt x="663" y="1082"/>
                </a:lnTo>
                <a:lnTo>
                  <a:pt x="663" y="1080"/>
                </a:lnTo>
                <a:lnTo>
                  <a:pt x="664" y="1079"/>
                </a:lnTo>
                <a:lnTo>
                  <a:pt x="664" y="1077"/>
                </a:lnTo>
                <a:close/>
                <a:moveTo>
                  <a:pt x="645" y="1077"/>
                </a:moveTo>
                <a:lnTo>
                  <a:pt x="645" y="1079"/>
                </a:lnTo>
                <a:lnTo>
                  <a:pt x="643" y="1077"/>
                </a:lnTo>
                <a:lnTo>
                  <a:pt x="645" y="1075"/>
                </a:lnTo>
                <a:lnTo>
                  <a:pt x="645" y="1077"/>
                </a:lnTo>
                <a:close/>
                <a:moveTo>
                  <a:pt x="663" y="1075"/>
                </a:moveTo>
                <a:lnTo>
                  <a:pt x="663" y="1077"/>
                </a:lnTo>
                <a:lnTo>
                  <a:pt x="663" y="1075"/>
                </a:lnTo>
                <a:lnTo>
                  <a:pt x="661" y="1075"/>
                </a:lnTo>
                <a:lnTo>
                  <a:pt x="663" y="1075"/>
                </a:lnTo>
                <a:close/>
                <a:moveTo>
                  <a:pt x="656" y="1075"/>
                </a:moveTo>
                <a:lnTo>
                  <a:pt x="658" y="1075"/>
                </a:lnTo>
                <a:lnTo>
                  <a:pt x="656" y="1075"/>
                </a:lnTo>
                <a:close/>
                <a:moveTo>
                  <a:pt x="648" y="1077"/>
                </a:moveTo>
                <a:lnTo>
                  <a:pt x="647" y="1077"/>
                </a:lnTo>
                <a:lnTo>
                  <a:pt x="647" y="1075"/>
                </a:lnTo>
                <a:lnTo>
                  <a:pt x="648" y="1075"/>
                </a:lnTo>
                <a:lnTo>
                  <a:pt x="648" y="1074"/>
                </a:lnTo>
                <a:lnTo>
                  <a:pt x="648" y="1075"/>
                </a:lnTo>
                <a:lnTo>
                  <a:pt x="648" y="1077"/>
                </a:lnTo>
                <a:close/>
                <a:moveTo>
                  <a:pt x="813" y="1074"/>
                </a:moveTo>
                <a:lnTo>
                  <a:pt x="811" y="1074"/>
                </a:lnTo>
                <a:lnTo>
                  <a:pt x="813" y="1074"/>
                </a:lnTo>
                <a:close/>
                <a:moveTo>
                  <a:pt x="650" y="1074"/>
                </a:moveTo>
                <a:lnTo>
                  <a:pt x="648" y="1074"/>
                </a:lnTo>
                <a:lnTo>
                  <a:pt x="648" y="1072"/>
                </a:lnTo>
                <a:lnTo>
                  <a:pt x="650" y="1072"/>
                </a:lnTo>
                <a:lnTo>
                  <a:pt x="650" y="1074"/>
                </a:lnTo>
                <a:close/>
                <a:moveTo>
                  <a:pt x="659" y="1072"/>
                </a:moveTo>
                <a:lnTo>
                  <a:pt x="658" y="1074"/>
                </a:lnTo>
                <a:lnTo>
                  <a:pt x="658" y="1072"/>
                </a:lnTo>
                <a:lnTo>
                  <a:pt x="659" y="1072"/>
                </a:lnTo>
                <a:close/>
                <a:moveTo>
                  <a:pt x="47" y="1071"/>
                </a:moveTo>
                <a:lnTo>
                  <a:pt x="48" y="1071"/>
                </a:lnTo>
                <a:lnTo>
                  <a:pt x="48" y="1072"/>
                </a:lnTo>
                <a:lnTo>
                  <a:pt x="50" y="1072"/>
                </a:lnTo>
                <a:lnTo>
                  <a:pt x="51" y="1072"/>
                </a:lnTo>
                <a:lnTo>
                  <a:pt x="53" y="1072"/>
                </a:lnTo>
                <a:lnTo>
                  <a:pt x="53" y="1074"/>
                </a:lnTo>
                <a:lnTo>
                  <a:pt x="53" y="1072"/>
                </a:lnTo>
                <a:lnTo>
                  <a:pt x="55" y="1072"/>
                </a:lnTo>
                <a:lnTo>
                  <a:pt x="56" y="1072"/>
                </a:lnTo>
                <a:lnTo>
                  <a:pt x="58" y="1072"/>
                </a:lnTo>
                <a:lnTo>
                  <a:pt x="58" y="1074"/>
                </a:lnTo>
                <a:lnTo>
                  <a:pt x="59" y="1075"/>
                </a:lnTo>
                <a:lnTo>
                  <a:pt x="61" y="1075"/>
                </a:lnTo>
                <a:lnTo>
                  <a:pt x="63" y="1075"/>
                </a:lnTo>
                <a:lnTo>
                  <a:pt x="63" y="1077"/>
                </a:lnTo>
                <a:lnTo>
                  <a:pt x="63" y="1079"/>
                </a:lnTo>
                <a:lnTo>
                  <a:pt x="64" y="1079"/>
                </a:lnTo>
                <a:lnTo>
                  <a:pt x="63" y="1079"/>
                </a:lnTo>
                <a:lnTo>
                  <a:pt x="63" y="1080"/>
                </a:lnTo>
                <a:lnTo>
                  <a:pt x="64" y="1082"/>
                </a:lnTo>
                <a:lnTo>
                  <a:pt x="66" y="1082"/>
                </a:lnTo>
                <a:lnTo>
                  <a:pt x="66" y="1080"/>
                </a:lnTo>
                <a:lnTo>
                  <a:pt x="67" y="1080"/>
                </a:lnTo>
                <a:lnTo>
                  <a:pt x="67" y="1082"/>
                </a:lnTo>
                <a:lnTo>
                  <a:pt x="66" y="1082"/>
                </a:lnTo>
                <a:lnTo>
                  <a:pt x="66" y="1083"/>
                </a:lnTo>
                <a:lnTo>
                  <a:pt x="64" y="1083"/>
                </a:lnTo>
                <a:lnTo>
                  <a:pt x="64" y="1085"/>
                </a:lnTo>
                <a:lnTo>
                  <a:pt x="66" y="1085"/>
                </a:lnTo>
                <a:lnTo>
                  <a:pt x="67" y="1087"/>
                </a:lnTo>
                <a:lnTo>
                  <a:pt x="66" y="1087"/>
                </a:lnTo>
                <a:lnTo>
                  <a:pt x="66" y="1088"/>
                </a:lnTo>
                <a:lnTo>
                  <a:pt x="64" y="1088"/>
                </a:lnTo>
                <a:lnTo>
                  <a:pt x="63" y="1088"/>
                </a:lnTo>
                <a:lnTo>
                  <a:pt x="63" y="1090"/>
                </a:lnTo>
                <a:lnTo>
                  <a:pt x="61" y="1090"/>
                </a:lnTo>
                <a:lnTo>
                  <a:pt x="61" y="1091"/>
                </a:lnTo>
                <a:lnTo>
                  <a:pt x="61" y="1093"/>
                </a:lnTo>
                <a:lnTo>
                  <a:pt x="63" y="1093"/>
                </a:lnTo>
                <a:lnTo>
                  <a:pt x="63" y="1095"/>
                </a:lnTo>
                <a:lnTo>
                  <a:pt x="63" y="1096"/>
                </a:lnTo>
                <a:lnTo>
                  <a:pt x="64" y="1096"/>
                </a:lnTo>
                <a:lnTo>
                  <a:pt x="64" y="1098"/>
                </a:lnTo>
                <a:lnTo>
                  <a:pt x="64" y="1099"/>
                </a:lnTo>
                <a:lnTo>
                  <a:pt x="64" y="1101"/>
                </a:lnTo>
                <a:lnTo>
                  <a:pt x="64" y="1103"/>
                </a:lnTo>
                <a:lnTo>
                  <a:pt x="63" y="1103"/>
                </a:lnTo>
                <a:lnTo>
                  <a:pt x="63" y="1104"/>
                </a:lnTo>
                <a:lnTo>
                  <a:pt x="63" y="1106"/>
                </a:lnTo>
                <a:lnTo>
                  <a:pt x="61" y="1106"/>
                </a:lnTo>
                <a:lnTo>
                  <a:pt x="59" y="1106"/>
                </a:lnTo>
                <a:lnTo>
                  <a:pt x="59" y="1104"/>
                </a:lnTo>
                <a:lnTo>
                  <a:pt x="58" y="1104"/>
                </a:lnTo>
                <a:lnTo>
                  <a:pt x="56" y="1104"/>
                </a:lnTo>
                <a:lnTo>
                  <a:pt x="56" y="1103"/>
                </a:lnTo>
                <a:lnTo>
                  <a:pt x="56" y="1104"/>
                </a:lnTo>
                <a:lnTo>
                  <a:pt x="55" y="1104"/>
                </a:lnTo>
                <a:lnTo>
                  <a:pt x="53" y="1104"/>
                </a:lnTo>
                <a:lnTo>
                  <a:pt x="53" y="1103"/>
                </a:lnTo>
                <a:lnTo>
                  <a:pt x="51" y="1103"/>
                </a:lnTo>
                <a:lnTo>
                  <a:pt x="51" y="1101"/>
                </a:lnTo>
                <a:lnTo>
                  <a:pt x="53" y="1101"/>
                </a:lnTo>
                <a:lnTo>
                  <a:pt x="53" y="1099"/>
                </a:lnTo>
                <a:lnTo>
                  <a:pt x="55" y="1099"/>
                </a:lnTo>
                <a:lnTo>
                  <a:pt x="55" y="1098"/>
                </a:lnTo>
                <a:lnTo>
                  <a:pt x="55" y="1096"/>
                </a:lnTo>
                <a:lnTo>
                  <a:pt x="55" y="1095"/>
                </a:lnTo>
                <a:lnTo>
                  <a:pt x="56" y="1095"/>
                </a:lnTo>
                <a:lnTo>
                  <a:pt x="56" y="1093"/>
                </a:lnTo>
                <a:lnTo>
                  <a:pt x="55" y="1091"/>
                </a:lnTo>
                <a:lnTo>
                  <a:pt x="53" y="1091"/>
                </a:lnTo>
                <a:lnTo>
                  <a:pt x="53" y="1090"/>
                </a:lnTo>
                <a:lnTo>
                  <a:pt x="53" y="1091"/>
                </a:lnTo>
                <a:lnTo>
                  <a:pt x="51" y="1091"/>
                </a:lnTo>
                <a:lnTo>
                  <a:pt x="51" y="1093"/>
                </a:lnTo>
                <a:lnTo>
                  <a:pt x="50" y="1093"/>
                </a:lnTo>
                <a:lnTo>
                  <a:pt x="51" y="1093"/>
                </a:lnTo>
                <a:lnTo>
                  <a:pt x="51" y="1091"/>
                </a:lnTo>
                <a:lnTo>
                  <a:pt x="50" y="1091"/>
                </a:lnTo>
                <a:lnTo>
                  <a:pt x="48" y="1091"/>
                </a:lnTo>
                <a:lnTo>
                  <a:pt x="47" y="1091"/>
                </a:lnTo>
                <a:lnTo>
                  <a:pt x="45" y="1091"/>
                </a:lnTo>
                <a:lnTo>
                  <a:pt x="43" y="1091"/>
                </a:lnTo>
                <a:lnTo>
                  <a:pt x="43" y="1090"/>
                </a:lnTo>
                <a:lnTo>
                  <a:pt x="45" y="1090"/>
                </a:lnTo>
                <a:lnTo>
                  <a:pt x="47" y="1090"/>
                </a:lnTo>
                <a:lnTo>
                  <a:pt x="45" y="1090"/>
                </a:lnTo>
                <a:lnTo>
                  <a:pt x="45" y="1088"/>
                </a:lnTo>
                <a:lnTo>
                  <a:pt x="47" y="1088"/>
                </a:lnTo>
                <a:lnTo>
                  <a:pt x="45" y="1088"/>
                </a:lnTo>
                <a:lnTo>
                  <a:pt x="43" y="1088"/>
                </a:lnTo>
                <a:lnTo>
                  <a:pt x="42" y="1088"/>
                </a:lnTo>
                <a:lnTo>
                  <a:pt x="40" y="1088"/>
                </a:lnTo>
                <a:lnTo>
                  <a:pt x="39" y="1088"/>
                </a:lnTo>
                <a:lnTo>
                  <a:pt x="37" y="1088"/>
                </a:lnTo>
                <a:lnTo>
                  <a:pt x="35" y="1088"/>
                </a:lnTo>
                <a:lnTo>
                  <a:pt x="34" y="1088"/>
                </a:lnTo>
                <a:lnTo>
                  <a:pt x="34" y="1087"/>
                </a:lnTo>
                <a:lnTo>
                  <a:pt x="34" y="1085"/>
                </a:lnTo>
                <a:lnTo>
                  <a:pt x="35" y="1085"/>
                </a:lnTo>
                <a:lnTo>
                  <a:pt x="35" y="1083"/>
                </a:lnTo>
                <a:lnTo>
                  <a:pt x="37" y="1083"/>
                </a:lnTo>
                <a:lnTo>
                  <a:pt x="37" y="1082"/>
                </a:lnTo>
                <a:lnTo>
                  <a:pt x="35" y="1083"/>
                </a:lnTo>
                <a:lnTo>
                  <a:pt x="35" y="1082"/>
                </a:lnTo>
                <a:lnTo>
                  <a:pt x="37" y="1082"/>
                </a:lnTo>
                <a:lnTo>
                  <a:pt x="35" y="1082"/>
                </a:lnTo>
                <a:lnTo>
                  <a:pt x="35" y="1080"/>
                </a:lnTo>
                <a:lnTo>
                  <a:pt x="37" y="1080"/>
                </a:lnTo>
                <a:lnTo>
                  <a:pt x="35" y="1080"/>
                </a:lnTo>
                <a:lnTo>
                  <a:pt x="35" y="1079"/>
                </a:lnTo>
                <a:lnTo>
                  <a:pt x="35" y="1077"/>
                </a:lnTo>
                <a:lnTo>
                  <a:pt x="34" y="1077"/>
                </a:lnTo>
                <a:lnTo>
                  <a:pt x="34" y="1075"/>
                </a:lnTo>
                <a:lnTo>
                  <a:pt x="35" y="1075"/>
                </a:lnTo>
                <a:lnTo>
                  <a:pt x="37" y="1075"/>
                </a:lnTo>
                <a:lnTo>
                  <a:pt x="37" y="1074"/>
                </a:lnTo>
                <a:lnTo>
                  <a:pt x="39" y="1074"/>
                </a:lnTo>
                <a:lnTo>
                  <a:pt x="39" y="1075"/>
                </a:lnTo>
                <a:lnTo>
                  <a:pt x="39" y="1074"/>
                </a:lnTo>
                <a:lnTo>
                  <a:pt x="40" y="1074"/>
                </a:lnTo>
                <a:lnTo>
                  <a:pt x="40" y="1072"/>
                </a:lnTo>
                <a:lnTo>
                  <a:pt x="42" y="1072"/>
                </a:lnTo>
                <a:lnTo>
                  <a:pt x="42" y="1071"/>
                </a:lnTo>
                <a:lnTo>
                  <a:pt x="42" y="1072"/>
                </a:lnTo>
                <a:lnTo>
                  <a:pt x="43" y="1072"/>
                </a:lnTo>
                <a:lnTo>
                  <a:pt x="45" y="1072"/>
                </a:lnTo>
                <a:lnTo>
                  <a:pt x="47" y="1072"/>
                </a:lnTo>
                <a:lnTo>
                  <a:pt x="47" y="1071"/>
                </a:lnTo>
                <a:close/>
                <a:moveTo>
                  <a:pt x="53" y="1071"/>
                </a:moveTo>
                <a:lnTo>
                  <a:pt x="51" y="1071"/>
                </a:lnTo>
                <a:lnTo>
                  <a:pt x="53" y="1071"/>
                </a:lnTo>
                <a:close/>
                <a:moveTo>
                  <a:pt x="50" y="1069"/>
                </a:moveTo>
                <a:lnTo>
                  <a:pt x="50" y="1071"/>
                </a:lnTo>
                <a:lnTo>
                  <a:pt x="50" y="1069"/>
                </a:lnTo>
                <a:close/>
                <a:moveTo>
                  <a:pt x="767" y="1069"/>
                </a:moveTo>
                <a:lnTo>
                  <a:pt x="765" y="1069"/>
                </a:lnTo>
                <a:lnTo>
                  <a:pt x="767" y="1069"/>
                </a:lnTo>
                <a:lnTo>
                  <a:pt x="767" y="1067"/>
                </a:lnTo>
                <a:lnTo>
                  <a:pt x="767" y="1069"/>
                </a:lnTo>
                <a:close/>
                <a:moveTo>
                  <a:pt x="659" y="1067"/>
                </a:moveTo>
                <a:lnTo>
                  <a:pt x="659" y="1069"/>
                </a:lnTo>
                <a:lnTo>
                  <a:pt x="659" y="1071"/>
                </a:lnTo>
                <a:lnTo>
                  <a:pt x="658" y="1071"/>
                </a:lnTo>
                <a:lnTo>
                  <a:pt x="658" y="1072"/>
                </a:lnTo>
                <a:lnTo>
                  <a:pt x="658" y="1074"/>
                </a:lnTo>
                <a:lnTo>
                  <a:pt x="656" y="1074"/>
                </a:lnTo>
                <a:lnTo>
                  <a:pt x="656" y="1072"/>
                </a:lnTo>
                <a:lnTo>
                  <a:pt x="658" y="1071"/>
                </a:lnTo>
                <a:lnTo>
                  <a:pt x="658" y="1069"/>
                </a:lnTo>
                <a:lnTo>
                  <a:pt x="658" y="1067"/>
                </a:lnTo>
                <a:lnTo>
                  <a:pt x="659" y="1067"/>
                </a:lnTo>
                <a:close/>
                <a:moveTo>
                  <a:pt x="647" y="1067"/>
                </a:moveTo>
                <a:lnTo>
                  <a:pt x="645" y="1067"/>
                </a:lnTo>
                <a:lnTo>
                  <a:pt x="647" y="1067"/>
                </a:lnTo>
                <a:close/>
                <a:moveTo>
                  <a:pt x="650" y="1058"/>
                </a:moveTo>
                <a:lnTo>
                  <a:pt x="651" y="1058"/>
                </a:lnTo>
                <a:lnTo>
                  <a:pt x="650" y="1058"/>
                </a:lnTo>
                <a:lnTo>
                  <a:pt x="648" y="1058"/>
                </a:lnTo>
                <a:lnTo>
                  <a:pt x="650" y="1058"/>
                </a:lnTo>
                <a:close/>
                <a:moveTo>
                  <a:pt x="783" y="1056"/>
                </a:moveTo>
                <a:lnTo>
                  <a:pt x="781" y="1056"/>
                </a:lnTo>
                <a:lnTo>
                  <a:pt x="781" y="1055"/>
                </a:lnTo>
                <a:lnTo>
                  <a:pt x="783" y="1056"/>
                </a:lnTo>
                <a:close/>
                <a:moveTo>
                  <a:pt x="755" y="1056"/>
                </a:moveTo>
                <a:lnTo>
                  <a:pt x="754" y="1056"/>
                </a:lnTo>
                <a:lnTo>
                  <a:pt x="755" y="1055"/>
                </a:lnTo>
                <a:lnTo>
                  <a:pt x="755" y="1056"/>
                </a:lnTo>
                <a:close/>
                <a:moveTo>
                  <a:pt x="714" y="1055"/>
                </a:moveTo>
                <a:lnTo>
                  <a:pt x="715" y="1055"/>
                </a:lnTo>
                <a:lnTo>
                  <a:pt x="715" y="1056"/>
                </a:lnTo>
                <a:lnTo>
                  <a:pt x="714" y="1056"/>
                </a:lnTo>
                <a:lnTo>
                  <a:pt x="714" y="1055"/>
                </a:lnTo>
                <a:close/>
                <a:moveTo>
                  <a:pt x="717" y="1053"/>
                </a:moveTo>
                <a:lnTo>
                  <a:pt x="719" y="1053"/>
                </a:lnTo>
                <a:lnTo>
                  <a:pt x="719" y="1055"/>
                </a:lnTo>
                <a:lnTo>
                  <a:pt x="717" y="1055"/>
                </a:lnTo>
                <a:lnTo>
                  <a:pt x="715" y="1055"/>
                </a:lnTo>
                <a:lnTo>
                  <a:pt x="715" y="1053"/>
                </a:lnTo>
                <a:lnTo>
                  <a:pt x="717" y="1053"/>
                </a:lnTo>
                <a:close/>
                <a:moveTo>
                  <a:pt x="715" y="1055"/>
                </a:moveTo>
                <a:lnTo>
                  <a:pt x="714" y="1055"/>
                </a:lnTo>
                <a:lnTo>
                  <a:pt x="714" y="1053"/>
                </a:lnTo>
                <a:lnTo>
                  <a:pt x="715" y="1053"/>
                </a:lnTo>
                <a:lnTo>
                  <a:pt x="715" y="1055"/>
                </a:lnTo>
                <a:close/>
                <a:moveTo>
                  <a:pt x="715" y="1051"/>
                </a:moveTo>
                <a:lnTo>
                  <a:pt x="714" y="1051"/>
                </a:lnTo>
                <a:lnTo>
                  <a:pt x="715" y="1051"/>
                </a:lnTo>
                <a:close/>
                <a:moveTo>
                  <a:pt x="776" y="1043"/>
                </a:moveTo>
                <a:lnTo>
                  <a:pt x="776" y="1045"/>
                </a:lnTo>
                <a:lnTo>
                  <a:pt x="776" y="1043"/>
                </a:lnTo>
                <a:close/>
                <a:moveTo>
                  <a:pt x="784" y="1043"/>
                </a:moveTo>
                <a:lnTo>
                  <a:pt x="783" y="1045"/>
                </a:lnTo>
                <a:lnTo>
                  <a:pt x="783" y="1043"/>
                </a:lnTo>
                <a:lnTo>
                  <a:pt x="784" y="1043"/>
                </a:lnTo>
                <a:close/>
                <a:moveTo>
                  <a:pt x="752" y="1043"/>
                </a:moveTo>
                <a:lnTo>
                  <a:pt x="751" y="1042"/>
                </a:lnTo>
                <a:lnTo>
                  <a:pt x="752" y="1042"/>
                </a:lnTo>
                <a:lnTo>
                  <a:pt x="752" y="1043"/>
                </a:lnTo>
                <a:close/>
                <a:moveTo>
                  <a:pt x="776" y="1040"/>
                </a:moveTo>
                <a:lnTo>
                  <a:pt x="776" y="1042"/>
                </a:lnTo>
                <a:lnTo>
                  <a:pt x="776" y="1043"/>
                </a:lnTo>
                <a:lnTo>
                  <a:pt x="776" y="1042"/>
                </a:lnTo>
                <a:lnTo>
                  <a:pt x="776" y="1040"/>
                </a:lnTo>
                <a:close/>
                <a:moveTo>
                  <a:pt x="759" y="1042"/>
                </a:moveTo>
                <a:lnTo>
                  <a:pt x="759" y="1040"/>
                </a:lnTo>
                <a:lnTo>
                  <a:pt x="760" y="1040"/>
                </a:lnTo>
                <a:lnTo>
                  <a:pt x="760" y="1042"/>
                </a:lnTo>
                <a:lnTo>
                  <a:pt x="759" y="1042"/>
                </a:lnTo>
                <a:close/>
                <a:moveTo>
                  <a:pt x="771" y="1040"/>
                </a:moveTo>
                <a:lnTo>
                  <a:pt x="771" y="1039"/>
                </a:lnTo>
                <a:lnTo>
                  <a:pt x="771" y="1040"/>
                </a:lnTo>
                <a:close/>
                <a:moveTo>
                  <a:pt x="767" y="1039"/>
                </a:moveTo>
                <a:lnTo>
                  <a:pt x="767" y="1037"/>
                </a:lnTo>
                <a:lnTo>
                  <a:pt x="768" y="1039"/>
                </a:lnTo>
                <a:lnTo>
                  <a:pt x="770" y="1040"/>
                </a:lnTo>
                <a:lnTo>
                  <a:pt x="771" y="1040"/>
                </a:lnTo>
                <a:lnTo>
                  <a:pt x="771" y="1042"/>
                </a:lnTo>
                <a:lnTo>
                  <a:pt x="770" y="1042"/>
                </a:lnTo>
                <a:lnTo>
                  <a:pt x="770" y="1043"/>
                </a:lnTo>
                <a:lnTo>
                  <a:pt x="771" y="1043"/>
                </a:lnTo>
                <a:lnTo>
                  <a:pt x="771" y="1045"/>
                </a:lnTo>
                <a:lnTo>
                  <a:pt x="773" y="1045"/>
                </a:lnTo>
                <a:lnTo>
                  <a:pt x="773" y="1047"/>
                </a:lnTo>
                <a:lnTo>
                  <a:pt x="775" y="1047"/>
                </a:lnTo>
                <a:lnTo>
                  <a:pt x="775" y="1045"/>
                </a:lnTo>
                <a:lnTo>
                  <a:pt x="775" y="1047"/>
                </a:lnTo>
                <a:lnTo>
                  <a:pt x="776" y="1047"/>
                </a:lnTo>
                <a:lnTo>
                  <a:pt x="778" y="1048"/>
                </a:lnTo>
                <a:lnTo>
                  <a:pt x="779" y="1048"/>
                </a:lnTo>
                <a:lnTo>
                  <a:pt x="779" y="1050"/>
                </a:lnTo>
                <a:lnTo>
                  <a:pt x="779" y="1051"/>
                </a:lnTo>
                <a:lnTo>
                  <a:pt x="781" y="1051"/>
                </a:lnTo>
                <a:lnTo>
                  <a:pt x="781" y="1053"/>
                </a:lnTo>
                <a:lnTo>
                  <a:pt x="779" y="1053"/>
                </a:lnTo>
                <a:lnTo>
                  <a:pt x="779" y="1055"/>
                </a:lnTo>
                <a:lnTo>
                  <a:pt x="781" y="1055"/>
                </a:lnTo>
                <a:lnTo>
                  <a:pt x="779" y="1055"/>
                </a:lnTo>
                <a:lnTo>
                  <a:pt x="779" y="1056"/>
                </a:lnTo>
                <a:lnTo>
                  <a:pt x="779" y="1058"/>
                </a:lnTo>
                <a:lnTo>
                  <a:pt x="781" y="1059"/>
                </a:lnTo>
                <a:lnTo>
                  <a:pt x="781" y="1058"/>
                </a:lnTo>
                <a:lnTo>
                  <a:pt x="781" y="1059"/>
                </a:lnTo>
                <a:lnTo>
                  <a:pt x="781" y="1058"/>
                </a:lnTo>
                <a:lnTo>
                  <a:pt x="783" y="1058"/>
                </a:lnTo>
                <a:lnTo>
                  <a:pt x="781" y="1058"/>
                </a:lnTo>
                <a:lnTo>
                  <a:pt x="781" y="1056"/>
                </a:lnTo>
                <a:lnTo>
                  <a:pt x="783" y="1056"/>
                </a:lnTo>
                <a:lnTo>
                  <a:pt x="783" y="1058"/>
                </a:lnTo>
                <a:lnTo>
                  <a:pt x="784" y="1058"/>
                </a:lnTo>
                <a:lnTo>
                  <a:pt x="784" y="1059"/>
                </a:lnTo>
                <a:lnTo>
                  <a:pt x="783" y="1059"/>
                </a:lnTo>
                <a:lnTo>
                  <a:pt x="781" y="1059"/>
                </a:lnTo>
                <a:lnTo>
                  <a:pt x="779" y="1061"/>
                </a:lnTo>
                <a:lnTo>
                  <a:pt x="781" y="1061"/>
                </a:lnTo>
                <a:lnTo>
                  <a:pt x="781" y="1063"/>
                </a:lnTo>
                <a:lnTo>
                  <a:pt x="783" y="1061"/>
                </a:lnTo>
                <a:lnTo>
                  <a:pt x="783" y="1063"/>
                </a:lnTo>
                <a:lnTo>
                  <a:pt x="784" y="1063"/>
                </a:lnTo>
                <a:lnTo>
                  <a:pt x="784" y="1064"/>
                </a:lnTo>
                <a:lnTo>
                  <a:pt x="783" y="1064"/>
                </a:lnTo>
                <a:lnTo>
                  <a:pt x="784" y="1064"/>
                </a:lnTo>
                <a:lnTo>
                  <a:pt x="784" y="1066"/>
                </a:lnTo>
                <a:lnTo>
                  <a:pt x="784" y="1067"/>
                </a:lnTo>
                <a:lnTo>
                  <a:pt x="786" y="1067"/>
                </a:lnTo>
                <a:lnTo>
                  <a:pt x="786" y="1069"/>
                </a:lnTo>
                <a:lnTo>
                  <a:pt x="786" y="1071"/>
                </a:lnTo>
                <a:lnTo>
                  <a:pt x="786" y="1072"/>
                </a:lnTo>
                <a:lnTo>
                  <a:pt x="786" y="1074"/>
                </a:lnTo>
                <a:lnTo>
                  <a:pt x="784" y="1074"/>
                </a:lnTo>
                <a:lnTo>
                  <a:pt x="784" y="1072"/>
                </a:lnTo>
                <a:lnTo>
                  <a:pt x="783" y="1074"/>
                </a:lnTo>
                <a:lnTo>
                  <a:pt x="781" y="1074"/>
                </a:lnTo>
                <a:lnTo>
                  <a:pt x="781" y="1072"/>
                </a:lnTo>
                <a:lnTo>
                  <a:pt x="781" y="1071"/>
                </a:lnTo>
                <a:lnTo>
                  <a:pt x="779" y="1071"/>
                </a:lnTo>
                <a:lnTo>
                  <a:pt x="779" y="1069"/>
                </a:lnTo>
                <a:lnTo>
                  <a:pt x="779" y="1067"/>
                </a:lnTo>
                <a:lnTo>
                  <a:pt x="778" y="1067"/>
                </a:lnTo>
                <a:lnTo>
                  <a:pt x="779" y="1069"/>
                </a:lnTo>
                <a:lnTo>
                  <a:pt x="779" y="1071"/>
                </a:lnTo>
                <a:lnTo>
                  <a:pt x="779" y="1072"/>
                </a:lnTo>
                <a:lnTo>
                  <a:pt x="779" y="1074"/>
                </a:lnTo>
                <a:lnTo>
                  <a:pt x="781" y="1074"/>
                </a:lnTo>
                <a:lnTo>
                  <a:pt x="781" y="1075"/>
                </a:lnTo>
                <a:lnTo>
                  <a:pt x="779" y="1075"/>
                </a:lnTo>
                <a:lnTo>
                  <a:pt x="781" y="1075"/>
                </a:lnTo>
                <a:lnTo>
                  <a:pt x="781" y="1077"/>
                </a:lnTo>
                <a:lnTo>
                  <a:pt x="781" y="1075"/>
                </a:lnTo>
                <a:lnTo>
                  <a:pt x="781" y="1077"/>
                </a:lnTo>
                <a:lnTo>
                  <a:pt x="781" y="1079"/>
                </a:lnTo>
                <a:lnTo>
                  <a:pt x="781" y="1080"/>
                </a:lnTo>
                <a:lnTo>
                  <a:pt x="783" y="1080"/>
                </a:lnTo>
                <a:lnTo>
                  <a:pt x="783" y="1082"/>
                </a:lnTo>
                <a:lnTo>
                  <a:pt x="781" y="1082"/>
                </a:lnTo>
                <a:lnTo>
                  <a:pt x="783" y="1082"/>
                </a:lnTo>
                <a:lnTo>
                  <a:pt x="781" y="1082"/>
                </a:lnTo>
                <a:lnTo>
                  <a:pt x="779" y="1083"/>
                </a:lnTo>
                <a:lnTo>
                  <a:pt x="779" y="1082"/>
                </a:lnTo>
                <a:lnTo>
                  <a:pt x="778" y="1080"/>
                </a:lnTo>
                <a:lnTo>
                  <a:pt x="779" y="1080"/>
                </a:lnTo>
                <a:lnTo>
                  <a:pt x="779" y="1079"/>
                </a:lnTo>
                <a:lnTo>
                  <a:pt x="778" y="1077"/>
                </a:lnTo>
                <a:lnTo>
                  <a:pt x="776" y="1075"/>
                </a:lnTo>
                <a:lnTo>
                  <a:pt x="775" y="1075"/>
                </a:lnTo>
                <a:lnTo>
                  <a:pt x="775" y="1077"/>
                </a:lnTo>
                <a:lnTo>
                  <a:pt x="773" y="1077"/>
                </a:lnTo>
                <a:lnTo>
                  <a:pt x="773" y="1075"/>
                </a:lnTo>
                <a:lnTo>
                  <a:pt x="773" y="1074"/>
                </a:lnTo>
                <a:lnTo>
                  <a:pt x="771" y="1074"/>
                </a:lnTo>
                <a:lnTo>
                  <a:pt x="771" y="1072"/>
                </a:lnTo>
                <a:lnTo>
                  <a:pt x="771" y="1071"/>
                </a:lnTo>
                <a:lnTo>
                  <a:pt x="770" y="1069"/>
                </a:lnTo>
                <a:lnTo>
                  <a:pt x="768" y="1069"/>
                </a:lnTo>
                <a:lnTo>
                  <a:pt x="768" y="1067"/>
                </a:lnTo>
                <a:lnTo>
                  <a:pt x="767" y="1067"/>
                </a:lnTo>
                <a:lnTo>
                  <a:pt x="767" y="1066"/>
                </a:lnTo>
                <a:lnTo>
                  <a:pt x="765" y="1067"/>
                </a:lnTo>
                <a:lnTo>
                  <a:pt x="765" y="1066"/>
                </a:lnTo>
                <a:lnTo>
                  <a:pt x="767" y="1066"/>
                </a:lnTo>
                <a:lnTo>
                  <a:pt x="767" y="1064"/>
                </a:lnTo>
                <a:lnTo>
                  <a:pt x="765" y="1066"/>
                </a:lnTo>
                <a:lnTo>
                  <a:pt x="765" y="1064"/>
                </a:lnTo>
                <a:lnTo>
                  <a:pt x="765" y="1063"/>
                </a:lnTo>
                <a:lnTo>
                  <a:pt x="763" y="1063"/>
                </a:lnTo>
                <a:lnTo>
                  <a:pt x="763" y="1061"/>
                </a:lnTo>
                <a:lnTo>
                  <a:pt x="762" y="1059"/>
                </a:lnTo>
                <a:lnTo>
                  <a:pt x="762" y="1061"/>
                </a:lnTo>
                <a:lnTo>
                  <a:pt x="762" y="1059"/>
                </a:lnTo>
                <a:lnTo>
                  <a:pt x="760" y="1061"/>
                </a:lnTo>
                <a:lnTo>
                  <a:pt x="760" y="1059"/>
                </a:lnTo>
                <a:lnTo>
                  <a:pt x="759" y="1059"/>
                </a:lnTo>
                <a:lnTo>
                  <a:pt x="760" y="1058"/>
                </a:lnTo>
                <a:lnTo>
                  <a:pt x="759" y="1058"/>
                </a:lnTo>
                <a:lnTo>
                  <a:pt x="759" y="1056"/>
                </a:lnTo>
                <a:lnTo>
                  <a:pt x="757" y="1055"/>
                </a:lnTo>
                <a:lnTo>
                  <a:pt x="757" y="1053"/>
                </a:lnTo>
                <a:lnTo>
                  <a:pt x="757" y="1051"/>
                </a:lnTo>
                <a:lnTo>
                  <a:pt x="755" y="1050"/>
                </a:lnTo>
                <a:lnTo>
                  <a:pt x="755" y="1048"/>
                </a:lnTo>
                <a:lnTo>
                  <a:pt x="757" y="1048"/>
                </a:lnTo>
                <a:lnTo>
                  <a:pt x="757" y="1047"/>
                </a:lnTo>
                <a:lnTo>
                  <a:pt x="759" y="1047"/>
                </a:lnTo>
                <a:lnTo>
                  <a:pt x="759" y="1048"/>
                </a:lnTo>
                <a:lnTo>
                  <a:pt x="760" y="1048"/>
                </a:lnTo>
                <a:lnTo>
                  <a:pt x="762" y="1048"/>
                </a:lnTo>
                <a:lnTo>
                  <a:pt x="760" y="1048"/>
                </a:lnTo>
                <a:lnTo>
                  <a:pt x="760" y="1047"/>
                </a:lnTo>
                <a:lnTo>
                  <a:pt x="760" y="1045"/>
                </a:lnTo>
                <a:lnTo>
                  <a:pt x="760" y="1043"/>
                </a:lnTo>
                <a:lnTo>
                  <a:pt x="760" y="1042"/>
                </a:lnTo>
                <a:lnTo>
                  <a:pt x="762" y="1042"/>
                </a:lnTo>
                <a:lnTo>
                  <a:pt x="762" y="1040"/>
                </a:lnTo>
                <a:lnTo>
                  <a:pt x="762" y="1039"/>
                </a:lnTo>
                <a:lnTo>
                  <a:pt x="763" y="1039"/>
                </a:lnTo>
                <a:lnTo>
                  <a:pt x="765" y="1039"/>
                </a:lnTo>
                <a:lnTo>
                  <a:pt x="765" y="1037"/>
                </a:lnTo>
                <a:lnTo>
                  <a:pt x="767" y="1037"/>
                </a:lnTo>
                <a:lnTo>
                  <a:pt x="767" y="1039"/>
                </a:lnTo>
                <a:close/>
                <a:moveTo>
                  <a:pt x="763" y="1037"/>
                </a:moveTo>
                <a:lnTo>
                  <a:pt x="762" y="1037"/>
                </a:lnTo>
                <a:lnTo>
                  <a:pt x="763" y="1037"/>
                </a:lnTo>
                <a:close/>
                <a:moveTo>
                  <a:pt x="808" y="1035"/>
                </a:moveTo>
                <a:lnTo>
                  <a:pt x="808" y="1037"/>
                </a:lnTo>
                <a:lnTo>
                  <a:pt x="810" y="1037"/>
                </a:lnTo>
                <a:lnTo>
                  <a:pt x="810" y="1039"/>
                </a:lnTo>
                <a:lnTo>
                  <a:pt x="810" y="1040"/>
                </a:lnTo>
                <a:lnTo>
                  <a:pt x="811" y="1040"/>
                </a:lnTo>
                <a:lnTo>
                  <a:pt x="811" y="1042"/>
                </a:lnTo>
                <a:lnTo>
                  <a:pt x="813" y="1042"/>
                </a:lnTo>
                <a:lnTo>
                  <a:pt x="813" y="1043"/>
                </a:lnTo>
                <a:lnTo>
                  <a:pt x="815" y="1043"/>
                </a:lnTo>
                <a:lnTo>
                  <a:pt x="815" y="1045"/>
                </a:lnTo>
                <a:lnTo>
                  <a:pt x="813" y="1045"/>
                </a:lnTo>
                <a:lnTo>
                  <a:pt x="815" y="1045"/>
                </a:lnTo>
                <a:lnTo>
                  <a:pt x="815" y="1047"/>
                </a:lnTo>
                <a:lnTo>
                  <a:pt x="816" y="1047"/>
                </a:lnTo>
                <a:lnTo>
                  <a:pt x="816" y="1048"/>
                </a:lnTo>
                <a:lnTo>
                  <a:pt x="815" y="1048"/>
                </a:lnTo>
                <a:lnTo>
                  <a:pt x="815" y="1050"/>
                </a:lnTo>
                <a:lnTo>
                  <a:pt x="816" y="1050"/>
                </a:lnTo>
                <a:lnTo>
                  <a:pt x="816" y="1051"/>
                </a:lnTo>
                <a:lnTo>
                  <a:pt x="818" y="1051"/>
                </a:lnTo>
                <a:lnTo>
                  <a:pt x="818" y="1053"/>
                </a:lnTo>
                <a:lnTo>
                  <a:pt x="816" y="1053"/>
                </a:lnTo>
                <a:lnTo>
                  <a:pt x="816" y="1055"/>
                </a:lnTo>
                <a:lnTo>
                  <a:pt x="815" y="1055"/>
                </a:lnTo>
                <a:lnTo>
                  <a:pt x="815" y="1056"/>
                </a:lnTo>
                <a:lnTo>
                  <a:pt x="816" y="1058"/>
                </a:lnTo>
                <a:lnTo>
                  <a:pt x="815" y="1058"/>
                </a:lnTo>
                <a:lnTo>
                  <a:pt x="815" y="1059"/>
                </a:lnTo>
                <a:lnTo>
                  <a:pt x="815" y="1061"/>
                </a:lnTo>
                <a:lnTo>
                  <a:pt x="815" y="1063"/>
                </a:lnTo>
                <a:lnTo>
                  <a:pt x="816" y="1063"/>
                </a:lnTo>
                <a:lnTo>
                  <a:pt x="816" y="1064"/>
                </a:lnTo>
                <a:lnTo>
                  <a:pt x="815" y="1066"/>
                </a:lnTo>
                <a:lnTo>
                  <a:pt x="815" y="1067"/>
                </a:lnTo>
                <a:lnTo>
                  <a:pt x="813" y="1067"/>
                </a:lnTo>
                <a:lnTo>
                  <a:pt x="813" y="1069"/>
                </a:lnTo>
                <a:lnTo>
                  <a:pt x="815" y="1067"/>
                </a:lnTo>
                <a:lnTo>
                  <a:pt x="815" y="1069"/>
                </a:lnTo>
                <a:lnTo>
                  <a:pt x="816" y="1069"/>
                </a:lnTo>
                <a:lnTo>
                  <a:pt x="816" y="1071"/>
                </a:lnTo>
                <a:lnTo>
                  <a:pt x="816" y="1072"/>
                </a:lnTo>
                <a:lnTo>
                  <a:pt x="815" y="1072"/>
                </a:lnTo>
                <a:lnTo>
                  <a:pt x="815" y="1074"/>
                </a:lnTo>
                <a:lnTo>
                  <a:pt x="813" y="1072"/>
                </a:lnTo>
                <a:lnTo>
                  <a:pt x="813" y="1071"/>
                </a:lnTo>
                <a:lnTo>
                  <a:pt x="811" y="1071"/>
                </a:lnTo>
                <a:lnTo>
                  <a:pt x="811" y="1069"/>
                </a:lnTo>
                <a:lnTo>
                  <a:pt x="811" y="1071"/>
                </a:lnTo>
                <a:lnTo>
                  <a:pt x="811" y="1072"/>
                </a:lnTo>
                <a:lnTo>
                  <a:pt x="811" y="1074"/>
                </a:lnTo>
                <a:lnTo>
                  <a:pt x="811" y="1072"/>
                </a:lnTo>
                <a:lnTo>
                  <a:pt x="810" y="1072"/>
                </a:lnTo>
                <a:lnTo>
                  <a:pt x="810" y="1071"/>
                </a:lnTo>
                <a:lnTo>
                  <a:pt x="810" y="1072"/>
                </a:lnTo>
                <a:lnTo>
                  <a:pt x="810" y="1074"/>
                </a:lnTo>
                <a:lnTo>
                  <a:pt x="808" y="1074"/>
                </a:lnTo>
                <a:lnTo>
                  <a:pt x="808" y="1072"/>
                </a:lnTo>
                <a:lnTo>
                  <a:pt x="810" y="1072"/>
                </a:lnTo>
                <a:lnTo>
                  <a:pt x="808" y="1072"/>
                </a:lnTo>
                <a:lnTo>
                  <a:pt x="808" y="1071"/>
                </a:lnTo>
                <a:lnTo>
                  <a:pt x="807" y="1071"/>
                </a:lnTo>
                <a:lnTo>
                  <a:pt x="805" y="1071"/>
                </a:lnTo>
                <a:lnTo>
                  <a:pt x="805" y="1072"/>
                </a:lnTo>
                <a:lnTo>
                  <a:pt x="805" y="1074"/>
                </a:lnTo>
                <a:lnTo>
                  <a:pt x="805" y="1075"/>
                </a:lnTo>
                <a:lnTo>
                  <a:pt x="805" y="1077"/>
                </a:lnTo>
                <a:lnTo>
                  <a:pt x="803" y="1077"/>
                </a:lnTo>
                <a:lnTo>
                  <a:pt x="802" y="1077"/>
                </a:lnTo>
                <a:lnTo>
                  <a:pt x="800" y="1077"/>
                </a:lnTo>
                <a:lnTo>
                  <a:pt x="800" y="1079"/>
                </a:lnTo>
                <a:lnTo>
                  <a:pt x="799" y="1079"/>
                </a:lnTo>
                <a:lnTo>
                  <a:pt x="799" y="1080"/>
                </a:lnTo>
                <a:lnTo>
                  <a:pt x="799" y="1082"/>
                </a:lnTo>
                <a:lnTo>
                  <a:pt x="800" y="1082"/>
                </a:lnTo>
                <a:lnTo>
                  <a:pt x="800" y="1083"/>
                </a:lnTo>
                <a:lnTo>
                  <a:pt x="800" y="1085"/>
                </a:lnTo>
                <a:lnTo>
                  <a:pt x="802" y="1087"/>
                </a:lnTo>
                <a:lnTo>
                  <a:pt x="802" y="1085"/>
                </a:lnTo>
                <a:lnTo>
                  <a:pt x="803" y="1087"/>
                </a:lnTo>
                <a:lnTo>
                  <a:pt x="802" y="1087"/>
                </a:lnTo>
                <a:lnTo>
                  <a:pt x="803" y="1087"/>
                </a:lnTo>
                <a:lnTo>
                  <a:pt x="803" y="1088"/>
                </a:lnTo>
                <a:lnTo>
                  <a:pt x="803" y="1090"/>
                </a:lnTo>
                <a:lnTo>
                  <a:pt x="803" y="1091"/>
                </a:lnTo>
                <a:lnTo>
                  <a:pt x="805" y="1091"/>
                </a:lnTo>
                <a:lnTo>
                  <a:pt x="805" y="1093"/>
                </a:lnTo>
                <a:lnTo>
                  <a:pt x="803" y="1093"/>
                </a:lnTo>
                <a:lnTo>
                  <a:pt x="803" y="1091"/>
                </a:lnTo>
                <a:lnTo>
                  <a:pt x="803" y="1093"/>
                </a:lnTo>
                <a:lnTo>
                  <a:pt x="803" y="1095"/>
                </a:lnTo>
                <a:lnTo>
                  <a:pt x="803" y="1096"/>
                </a:lnTo>
                <a:lnTo>
                  <a:pt x="802" y="1096"/>
                </a:lnTo>
                <a:lnTo>
                  <a:pt x="802" y="1098"/>
                </a:lnTo>
                <a:lnTo>
                  <a:pt x="800" y="1098"/>
                </a:lnTo>
                <a:lnTo>
                  <a:pt x="800" y="1096"/>
                </a:lnTo>
                <a:lnTo>
                  <a:pt x="799" y="1096"/>
                </a:lnTo>
                <a:lnTo>
                  <a:pt x="799" y="1095"/>
                </a:lnTo>
                <a:lnTo>
                  <a:pt x="799" y="1093"/>
                </a:lnTo>
                <a:lnTo>
                  <a:pt x="797" y="1093"/>
                </a:lnTo>
                <a:lnTo>
                  <a:pt x="799" y="1093"/>
                </a:lnTo>
                <a:lnTo>
                  <a:pt x="797" y="1093"/>
                </a:lnTo>
                <a:lnTo>
                  <a:pt x="797" y="1091"/>
                </a:lnTo>
                <a:lnTo>
                  <a:pt x="795" y="1091"/>
                </a:lnTo>
                <a:lnTo>
                  <a:pt x="795" y="1090"/>
                </a:lnTo>
                <a:lnTo>
                  <a:pt x="795" y="1088"/>
                </a:lnTo>
                <a:lnTo>
                  <a:pt x="795" y="1087"/>
                </a:lnTo>
                <a:lnTo>
                  <a:pt x="794" y="1087"/>
                </a:lnTo>
                <a:lnTo>
                  <a:pt x="795" y="1087"/>
                </a:lnTo>
                <a:lnTo>
                  <a:pt x="795" y="1085"/>
                </a:lnTo>
                <a:lnTo>
                  <a:pt x="794" y="1082"/>
                </a:lnTo>
                <a:lnTo>
                  <a:pt x="795" y="1083"/>
                </a:lnTo>
                <a:lnTo>
                  <a:pt x="795" y="1082"/>
                </a:lnTo>
                <a:lnTo>
                  <a:pt x="794" y="1082"/>
                </a:lnTo>
                <a:lnTo>
                  <a:pt x="794" y="1080"/>
                </a:lnTo>
                <a:lnTo>
                  <a:pt x="794" y="1079"/>
                </a:lnTo>
                <a:lnTo>
                  <a:pt x="792" y="1079"/>
                </a:lnTo>
                <a:lnTo>
                  <a:pt x="792" y="1077"/>
                </a:lnTo>
                <a:lnTo>
                  <a:pt x="792" y="1075"/>
                </a:lnTo>
                <a:lnTo>
                  <a:pt x="792" y="1074"/>
                </a:lnTo>
                <a:lnTo>
                  <a:pt x="791" y="1074"/>
                </a:lnTo>
                <a:lnTo>
                  <a:pt x="791" y="1072"/>
                </a:lnTo>
                <a:lnTo>
                  <a:pt x="789" y="1072"/>
                </a:lnTo>
                <a:lnTo>
                  <a:pt x="789" y="1071"/>
                </a:lnTo>
                <a:lnTo>
                  <a:pt x="789" y="1069"/>
                </a:lnTo>
                <a:lnTo>
                  <a:pt x="789" y="1067"/>
                </a:lnTo>
                <a:lnTo>
                  <a:pt x="787" y="1067"/>
                </a:lnTo>
                <a:lnTo>
                  <a:pt x="787" y="1066"/>
                </a:lnTo>
                <a:lnTo>
                  <a:pt x="787" y="1064"/>
                </a:lnTo>
                <a:lnTo>
                  <a:pt x="787" y="1063"/>
                </a:lnTo>
                <a:lnTo>
                  <a:pt x="787" y="1061"/>
                </a:lnTo>
                <a:lnTo>
                  <a:pt x="787" y="1059"/>
                </a:lnTo>
                <a:lnTo>
                  <a:pt x="787" y="1058"/>
                </a:lnTo>
                <a:lnTo>
                  <a:pt x="787" y="1056"/>
                </a:lnTo>
                <a:lnTo>
                  <a:pt x="787" y="1058"/>
                </a:lnTo>
                <a:lnTo>
                  <a:pt x="787" y="1056"/>
                </a:lnTo>
                <a:lnTo>
                  <a:pt x="789" y="1055"/>
                </a:lnTo>
                <a:lnTo>
                  <a:pt x="789" y="1051"/>
                </a:lnTo>
                <a:lnTo>
                  <a:pt x="791" y="1050"/>
                </a:lnTo>
                <a:lnTo>
                  <a:pt x="791" y="1048"/>
                </a:lnTo>
                <a:lnTo>
                  <a:pt x="792" y="1048"/>
                </a:lnTo>
                <a:lnTo>
                  <a:pt x="792" y="1047"/>
                </a:lnTo>
                <a:lnTo>
                  <a:pt x="794" y="1047"/>
                </a:lnTo>
                <a:lnTo>
                  <a:pt x="794" y="1045"/>
                </a:lnTo>
                <a:lnTo>
                  <a:pt x="795" y="1045"/>
                </a:lnTo>
                <a:lnTo>
                  <a:pt x="795" y="1043"/>
                </a:lnTo>
                <a:lnTo>
                  <a:pt x="797" y="1043"/>
                </a:lnTo>
                <a:lnTo>
                  <a:pt x="799" y="1042"/>
                </a:lnTo>
                <a:lnTo>
                  <a:pt x="800" y="1042"/>
                </a:lnTo>
                <a:lnTo>
                  <a:pt x="800" y="1040"/>
                </a:lnTo>
                <a:lnTo>
                  <a:pt x="802" y="1040"/>
                </a:lnTo>
                <a:lnTo>
                  <a:pt x="802" y="1039"/>
                </a:lnTo>
                <a:lnTo>
                  <a:pt x="803" y="1039"/>
                </a:lnTo>
                <a:lnTo>
                  <a:pt x="805" y="1037"/>
                </a:lnTo>
                <a:lnTo>
                  <a:pt x="807" y="1037"/>
                </a:lnTo>
                <a:lnTo>
                  <a:pt x="807" y="1035"/>
                </a:lnTo>
                <a:lnTo>
                  <a:pt x="808" y="1035"/>
                </a:lnTo>
                <a:close/>
                <a:moveTo>
                  <a:pt x="802" y="1035"/>
                </a:moveTo>
                <a:lnTo>
                  <a:pt x="800" y="1035"/>
                </a:lnTo>
                <a:lnTo>
                  <a:pt x="802" y="1035"/>
                </a:lnTo>
                <a:close/>
                <a:moveTo>
                  <a:pt x="767" y="1034"/>
                </a:moveTo>
                <a:lnTo>
                  <a:pt x="768" y="1034"/>
                </a:lnTo>
                <a:lnTo>
                  <a:pt x="767" y="1034"/>
                </a:lnTo>
                <a:close/>
                <a:moveTo>
                  <a:pt x="744" y="1043"/>
                </a:moveTo>
                <a:lnTo>
                  <a:pt x="743" y="1043"/>
                </a:lnTo>
                <a:lnTo>
                  <a:pt x="744" y="1042"/>
                </a:lnTo>
                <a:lnTo>
                  <a:pt x="744" y="1040"/>
                </a:lnTo>
                <a:lnTo>
                  <a:pt x="744" y="1039"/>
                </a:lnTo>
                <a:lnTo>
                  <a:pt x="744" y="1037"/>
                </a:lnTo>
                <a:lnTo>
                  <a:pt x="746" y="1037"/>
                </a:lnTo>
                <a:lnTo>
                  <a:pt x="746" y="1035"/>
                </a:lnTo>
                <a:lnTo>
                  <a:pt x="746" y="1034"/>
                </a:lnTo>
                <a:lnTo>
                  <a:pt x="747" y="1034"/>
                </a:lnTo>
                <a:lnTo>
                  <a:pt x="747" y="1035"/>
                </a:lnTo>
                <a:lnTo>
                  <a:pt x="749" y="1035"/>
                </a:lnTo>
                <a:lnTo>
                  <a:pt x="749" y="1037"/>
                </a:lnTo>
                <a:lnTo>
                  <a:pt x="749" y="1039"/>
                </a:lnTo>
                <a:lnTo>
                  <a:pt x="747" y="1039"/>
                </a:lnTo>
                <a:lnTo>
                  <a:pt x="747" y="1040"/>
                </a:lnTo>
                <a:lnTo>
                  <a:pt x="747" y="1042"/>
                </a:lnTo>
                <a:lnTo>
                  <a:pt x="746" y="1042"/>
                </a:lnTo>
                <a:lnTo>
                  <a:pt x="746" y="1043"/>
                </a:lnTo>
                <a:lnTo>
                  <a:pt x="744" y="1043"/>
                </a:lnTo>
                <a:close/>
                <a:moveTo>
                  <a:pt x="679" y="1026"/>
                </a:moveTo>
                <a:lnTo>
                  <a:pt x="679" y="1027"/>
                </a:lnTo>
                <a:lnTo>
                  <a:pt x="679" y="1026"/>
                </a:lnTo>
                <a:close/>
                <a:moveTo>
                  <a:pt x="680" y="1026"/>
                </a:moveTo>
                <a:lnTo>
                  <a:pt x="680" y="1024"/>
                </a:lnTo>
                <a:lnTo>
                  <a:pt x="680" y="1026"/>
                </a:lnTo>
                <a:close/>
                <a:moveTo>
                  <a:pt x="672" y="1024"/>
                </a:moveTo>
                <a:lnTo>
                  <a:pt x="672" y="1026"/>
                </a:lnTo>
                <a:lnTo>
                  <a:pt x="674" y="1026"/>
                </a:lnTo>
                <a:lnTo>
                  <a:pt x="672" y="1026"/>
                </a:lnTo>
                <a:lnTo>
                  <a:pt x="671" y="1026"/>
                </a:lnTo>
                <a:lnTo>
                  <a:pt x="671" y="1024"/>
                </a:lnTo>
                <a:lnTo>
                  <a:pt x="672" y="1024"/>
                </a:lnTo>
                <a:close/>
                <a:moveTo>
                  <a:pt x="815" y="1018"/>
                </a:moveTo>
                <a:lnTo>
                  <a:pt x="813" y="1018"/>
                </a:lnTo>
                <a:lnTo>
                  <a:pt x="813" y="1016"/>
                </a:lnTo>
                <a:lnTo>
                  <a:pt x="815" y="1016"/>
                </a:lnTo>
                <a:lnTo>
                  <a:pt x="815" y="1018"/>
                </a:lnTo>
                <a:close/>
                <a:moveTo>
                  <a:pt x="661" y="1016"/>
                </a:moveTo>
                <a:lnTo>
                  <a:pt x="659" y="1016"/>
                </a:lnTo>
                <a:lnTo>
                  <a:pt x="659" y="1015"/>
                </a:lnTo>
                <a:lnTo>
                  <a:pt x="661" y="1015"/>
                </a:lnTo>
                <a:lnTo>
                  <a:pt x="661" y="1016"/>
                </a:lnTo>
                <a:close/>
                <a:moveTo>
                  <a:pt x="656" y="1016"/>
                </a:moveTo>
                <a:lnTo>
                  <a:pt x="655" y="1016"/>
                </a:lnTo>
                <a:lnTo>
                  <a:pt x="655" y="1015"/>
                </a:lnTo>
                <a:lnTo>
                  <a:pt x="656" y="1015"/>
                </a:lnTo>
                <a:lnTo>
                  <a:pt x="656" y="1016"/>
                </a:lnTo>
                <a:close/>
                <a:moveTo>
                  <a:pt x="752" y="1015"/>
                </a:moveTo>
                <a:lnTo>
                  <a:pt x="752" y="1013"/>
                </a:lnTo>
                <a:lnTo>
                  <a:pt x="752" y="1015"/>
                </a:lnTo>
                <a:close/>
                <a:moveTo>
                  <a:pt x="658" y="1015"/>
                </a:moveTo>
                <a:lnTo>
                  <a:pt x="656" y="1015"/>
                </a:lnTo>
                <a:lnTo>
                  <a:pt x="656" y="1013"/>
                </a:lnTo>
                <a:lnTo>
                  <a:pt x="656" y="1011"/>
                </a:lnTo>
                <a:lnTo>
                  <a:pt x="656" y="1010"/>
                </a:lnTo>
                <a:lnTo>
                  <a:pt x="658" y="1011"/>
                </a:lnTo>
                <a:lnTo>
                  <a:pt x="658" y="1013"/>
                </a:lnTo>
                <a:lnTo>
                  <a:pt x="658" y="1015"/>
                </a:lnTo>
                <a:close/>
                <a:moveTo>
                  <a:pt x="659" y="1011"/>
                </a:moveTo>
                <a:lnTo>
                  <a:pt x="658" y="1011"/>
                </a:lnTo>
                <a:lnTo>
                  <a:pt x="659" y="1011"/>
                </a:lnTo>
                <a:lnTo>
                  <a:pt x="659" y="1010"/>
                </a:lnTo>
                <a:lnTo>
                  <a:pt x="658" y="1010"/>
                </a:lnTo>
                <a:lnTo>
                  <a:pt x="659" y="1010"/>
                </a:lnTo>
                <a:lnTo>
                  <a:pt x="659" y="1008"/>
                </a:lnTo>
                <a:lnTo>
                  <a:pt x="659" y="1010"/>
                </a:lnTo>
                <a:lnTo>
                  <a:pt x="659" y="1011"/>
                </a:lnTo>
                <a:close/>
                <a:moveTo>
                  <a:pt x="666" y="1011"/>
                </a:moveTo>
                <a:lnTo>
                  <a:pt x="666" y="1010"/>
                </a:lnTo>
                <a:lnTo>
                  <a:pt x="666" y="1008"/>
                </a:lnTo>
                <a:lnTo>
                  <a:pt x="667" y="1008"/>
                </a:lnTo>
                <a:lnTo>
                  <a:pt x="667" y="1010"/>
                </a:lnTo>
                <a:lnTo>
                  <a:pt x="666" y="1011"/>
                </a:lnTo>
                <a:close/>
                <a:moveTo>
                  <a:pt x="664" y="1010"/>
                </a:moveTo>
                <a:lnTo>
                  <a:pt x="666" y="1010"/>
                </a:lnTo>
                <a:lnTo>
                  <a:pt x="666" y="1011"/>
                </a:lnTo>
                <a:lnTo>
                  <a:pt x="666" y="1013"/>
                </a:lnTo>
                <a:lnTo>
                  <a:pt x="664" y="1013"/>
                </a:lnTo>
                <a:lnTo>
                  <a:pt x="664" y="1015"/>
                </a:lnTo>
                <a:lnTo>
                  <a:pt x="663" y="1015"/>
                </a:lnTo>
                <a:lnTo>
                  <a:pt x="663" y="1013"/>
                </a:lnTo>
                <a:lnTo>
                  <a:pt x="661" y="1015"/>
                </a:lnTo>
                <a:lnTo>
                  <a:pt x="661" y="1013"/>
                </a:lnTo>
                <a:lnTo>
                  <a:pt x="659" y="1013"/>
                </a:lnTo>
                <a:lnTo>
                  <a:pt x="661" y="1013"/>
                </a:lnTo>
                <a:lnTo>
                  <a:pt x="661" y="1011"/>
                </a:lnTo>
                <a:lnTo>
                  <a:pt x="659" y="1011"/>
                </a:lnTo>
                <a:lnTo>
                  <a:pt x="661" y="1011"/>
                </a:lnTo>
                <a:lnTo>
                  <a:pt x="661" y="1010"/>
                </a:lnTo>
                <a:lnTo>
                  <a:pt x="659" y="1010"/>
                </a:lnTo>
                <a:lnTo>
                  <a:pt x="661" y="1010"/>
                </a:lnTo>
                <a:lnTo>
                  <a:pt x="661" y="1008"/>
                </a:lnTo>
                <a:lnTo>
                  <a:pt x="661" y="1010"/>
                </a:lnTo>
                <a:lnTo>
                  <a:pt x="661" y="1008"/>
                </a:lnTo>
                <a:lnTo>
                  <a:pt x="663" y="1008"/>
                </a:lnTo>
                <a:lnTo>
                  <a:pt x="663" y="1007"/>
                </a:lnTo>
                <a:lnTo>
                  <a:pt x="664" y="1007"/>
                </a:lnTo>
                <a:lnTo>
                  <a:pt x="664" y="1008"/>
                </a:lnTo>
                <a:lnTo>
                  <a:pt x="664" y="1010"/>
                </a:lnTo>
                <a:close/>
                <a:moveTo>
                  <a:pt x="656" y="1007"/>
                </a:moveTo>
                <a:lnTo>
                  <a:pt x="658" y="1007"/>
                </a:lnTo>
                <a:lnTo>
                  <a:pt x="658" y="1008"/>
                </a:lnTo>
                <a:lnTo>
                  <a:pt x="658" y="1010"/>
                </a:lnTo>
                <a:lnTo>
                  <a:pt x="656" y="1010"/>
                </a:lnTo>
                <a:lnTo>
                  <a:pt x="656" y="1008"/>
                </a:lnTo>
                <a:lnTo>
                  <a:pt x="655" y="1008"/>
                </a:lnTo>
                <a:lnTo>
                  <a:pt x="655" y="1007"/>
                </a:lnTo>
                <a:lnTo>
                  <a:pt x="656" y="1007"/>
                </a:lnTo>
                <a:close/>
                <a:moveTo>
                  <a:pt x="661" y="1005"/>
                </a:moveTo>
                <a:lnTo>
                  <a:pt x="661" y="1007"/>
                </a:lnTo>
                <a:lnTo>
                  <a:pt x="661" y="1005"/>
                </a:lnTo>
                <a:close/>
                <a:moveTo>
                  <a:pt x="663" y="1005"/>
                </a:moveTo>
                <a:lnTo>
                  <a:pt x="663" y="1003"/>
                </a:lnTo>
                <a:lnTo>
                  <a:pt x="663" y="1005"/>
                </a:lnTo>
                <a:close/>
                <a:moveTo>
                  <a:pt x="663" y="1002"/>
                </a:moveTo>
                <a:lnTo>
                  <a:pt x="664" y="1002"/>
                </a:lnTo>
                <a:lnTo>
                  <a:pt x="666" y="1002"/>
                </a:lnTo>
                <a:lnTo>
                  <a:pt x="666" y="1003"/>
                </a:lnTo>
                <a:lnTo>
                  <a:pt x="664" y="1003"/>
                </a:lnTo>
                <a:lnTo>
                  <a:pt x="663" y="1003"/>
                </a:lnTo>
                <a:lnTo>
                  <a:pt x="663" y="1002"/>
                </a:lnTo>
                <a:close/>
                <a:moveTo>
                  <a:pt x="655" y="1000"/>
                </a:moveTo>
                <a:lnTo>
                  <a:pt x="655" y="999"/>
                </a:lnTo>
                <a:lnTo>
                  <a:pt x="656" y="999"/>
                </a:lnTo>
                <a:lnTo>
                  <a:pt x="655" y="1000"/>
                </a:lnTo>
                <a:close/>
                <a:moveTo>
                  <a:pt x="631" y="999"/>
                </a:moveTo>
                <a:lnTo>
                  <a:pt x="631" y="1000"/>
                </a:lnTo>
                <a:lnTo>
                  <a:pt x="632" y="1000"/>
                </a:lnTo>
                <a:lnTo>
                  <a:pt x="632" y="1002"/>
                </a:lnTo>
                <a:lnTo>
                  <a:pt x="632" y="1003"/>
                </a:lnTo>
                <a:lnTo>
                  <a:pt x="631" y="1003"/>
                </a:lnTo>
                <a:lnTo>
                  <a:pt x="631" y="1002"/>
                </a:lnTo>
                <a:lnTo>
                  <a:pt x="631" y="1000"/>
                </a:lnTo>
                <a:lnTo>
                  <a:pt x="629" y="1000"/>
                </a:lnTo>
                <a:lnTo>
                  <a:pt x="629" y="999"/>
                </a:lnTo>
                <a:lnTo>
                  <a:pt x="631" y="999"/>
                </a:lnTo>
                <a:close/>
                <a:moveTo>
                  <a:pt x="688" y="1002"/>
                </a:moveTo>
                <a:lnTo>
                  <a:pt x="690" y="1003"/>
                </a:lnTo>
                <a:lnTo>
                  <a:pt x="690" y="1005"/>
                </a:lnTo>
                <a:lnTo>
                  <a:pt x="691" y="1007"/>
                </a:lnTo>
                <a:lnTo>
                  <a:pt x="693" y="1008"/>
                </a:lnTo>
                <a:lnTo>
                  <a:pt x="693" y="1010"/>
                </a:lnTo>
                <a:lnTo>
                  <a:pt x="691" y="1010"/>
                </a:lnTo>
                <a:lnTo>
                  <a:pt x="691" y="1011"/>
                </a:lnTo>
                <a:lnTo>
                  <a:pt x="690" y="1011"/>
                </a:lnTo>
                <a:lnTo>
                  <a:pt x="688" y="1013"/>
                </a:lnTo>
                <a:lnTo>
                  <a:pt x="688" y="1011"/>
                </a:lnTo>
                <a:lnTo>
                  <a:pt x="688" y="1013"/>
                </a:lnTo>
                <a:lnTo>
                  <a:pt x="690" y="1013"/>
                </a:lnTo>
                <a:lnTo>
                  <a:pt x="691" y="1013"/>
                </a:lnTo>
                <a:lnTo>
                  <a:pt x="691" y="1011"/>
                </a:lnTo>
                <a:lnTo>
                  <a:pt x="691" y="1013"/>
                </a:lnTo>
                <a:lnTo>
                  <a:pt x="693" y="1013"/>
                </a:lnTo>
                <a:lnTo>
                  <a:pt x="693" y="1015"/>
                </a:lnTo>
                <a:lnTo>
                  <a:pt x="693" y="1016"/>
                </a:lnTo>
                <a:lnTo>
                  <a:pt x="691" y="1016"/>
                </a:lnTo>
                <a:lnTo>
                  <a:pt x="691" y="1018"/>
                </a:lnTo>
                <a:lnTo>
                  <a:pt x="691" y="1019"/>
                </a:lnTo>
                <a:lnTo>
                  <a:pt x="690" y="1019"/>
                </a:lnTo>
                <a:lnTo>
                  <a:pt x="690" y="1021"/>
                </a:lnTo>
                <a:lnTo>
                  <a:pt x="690" y="1023"/>
                </a:lnTo>
                <a:lnTo>
                  <a:pt x="688" y="1023"/>
                </a:lnTo>
                <a:lnTo>
                  <a:pt x="688" y="1021"/>
                </a:lnTo>
                <a:lnTo>
                  <a:pt x="688" y="1023"/>
                </a:lnTo>
                <a:lnTo>
                  <a:pt x="687" y="1023"/>
                </a:lnTo>
                <a:lnTo>
                  <a:pt x="688" y="1023"/>
                </a:lnTo>
                <a:lnTo>
                  <a:pt x="687" y="1023"/>
                </a:lnTo>
                <a:lnTo>
                  <a:pt x="685" y="1024"/>
                </a:lnTo>
                <a:lnTo>
                  <a:pt x="683" y="1024"/>
                </a:lnTo>
                <a:lnTo>
                  <a:pt x="682" y="1024"/>
                </a:lnTo>
                <a:lnTo>
                  <a:pt x="682" y="1023"/>
                </a:lnTo>
                <a:lnTo>
                  <a:pt x="680" y="1023"/>
                </a:lnTo>
                <a:lnTo>
                  <a:pt x="679" y="1023"/>
                </a:lnTo>
                <a:lnTo>
                  <a:pt x="679" y="1024"/>
                </a:lnTo>
                <a:lnTo>
                  <a:pt x="677" y="1024"/>
                </a:lnTo>
                <a:lnTo>
                  <a:pt x="677" y="1026"/>
                </a:lnTo>
                <a:lnTo>
                  <a:pt x="675" y="1026"/>
                </a:lnTo>
                <a:lnTo>
                  <a:pt x="675" y="1024"/>
                </a:lnTo>
                <a:lnTo>
                  <a:pt x="674" y="1024"/>
                </a:lnTo>
                <a:lnTo>
                  <a:pt x="674" y="1023"/>
                </a:lnTo>
                <a:lnTo>
                  <a:pt x="672" y="1023"/>
                </a:lnTo>
                <a:lnTo>
                  <a:pt x="672" y="1021"/>
                </a:lnTo>
                <a:lnTo>
                  <a:pt x="671" y="1021"/>
                </a:lnTo>
                <a:lnTo>
                  <a:pt x="672" y="1019"/>
                </a:lnTo>
                <a:lnTo>
                  <a:pt x="672" y="1018"/>
                </a:lnTo>
                <a:lnTo>
                  <a:pt x="671" y="1019"/>
                </a:lnTo>
                <a:lnTo>
                  <a:pt x="669" y="1019"/>
                </a:lnTo>
                <a:lnTo>
                  <a:pt x="669" y="1018"/>
                </a:lnTo>
                <a:lnTo>
                  <a:pt x="671" y="1018"/>
                </a:lnTo>
                <a:lnTo>
                  <a:pt x="671" y="1016"/>
                </a:lnTo>
                <a:lnTo>
                  <a:pt x="669" y="1016"/>
                </a:lnTo>
                <a:lnTo>
                  <a:pt x="667" y="1016"/>
                </a:lnTo>
                <a:lnTo>
                  <a:pt x="666" y="1016"/>
                </a:lnTo>
                <a:lnTo>
                  <a:pt x="666" y="1015"/>
                </a:lnTo>
                <a:lnTo>
                  <a:pt x="667" y="1015"/>
                </a:lnTo>
                <a:lnTo>
                  <a:pt x="667" y="1013"/>
                </a:lnTo>
                <a:lnTo>
                  <a:pt x="667" y="1011"/>
                </a:lnTo>
                <a:lnTo>
                  <a:pt x="667" y="1010"/>
                </a:lnTo>
                <a:lnTo>
                  <a:pt x="667" y="1008"/>
                </a:lnTo>
                <a:lnTo>
                  <a:pt x="669" y="1008"/>
                </a:lnTo>
                <a:lnTo>
                  <a:pt x="669" y="1010"/>
                </a:lnTo>
                <a:lnTo>
                  <a:pt x="671" y="1010"/>
                </a:lnTo>
                <a:lnTo>
                  <a:pt x="671" y="1008"/>
                </a:lnTo>
                <a:lnTo>
                  <a:pt x="672" y="1008"/>
                </a:lnTo>
                <a:lnTo>
                  <a:pt x="671" y="1008"/>
                </a:lnTo>
                <a:lnTo>
                  <a:pt x="672" y="1008"/>
                </a:lnTo>
                <a:lnTo>
                  <a:pt x="672" y="1007"/>
                </a:lnTo>
                <a:lnTo>
                  <a:pt x="672" y="1005"/>
                </a:lnTo>
                <a:lnTo>
                  <a:pt x="672" y="1003"/>
                </a:lnTo>
                <a:lnTo>
                  <a:pt x="672" y="1005"/>
                </a:lnTo>
                <a:lnTo>
                  <a:pt x="674" y="1005"/>
                </a:lnTo>
                <a:lnTo>
                  <a:pt x="674" y="1003"/>
                </a:lnTo>
                <a:lnTo>
                  <a:pt x="675" y="1003"/>
                </a:lnTo>
                <a:lnTo>
                  <a:pt x="675" y="1002"/>
                </a:lnTo>
                <a:lnTo>
                  <a:pt x="674" y="1002"/>
                </a:lnTo>
                <a:lnTo>
                  <a:pt x="675" y="1002"/>
                </a:lnTo>
                <a:lnTo>
                  <a:pt x="677" y="1002"/>
                </a:lnTo>
                <a:lnTo>
                  <a:pt x="679" y="1002"/>
                </a:lnTo>
                <a:lnTo>
                  <a:pt x="677" y="1002"/>
                </a:lnTo>
                <a:lnTo>
                  <a:pt x="677" y="1003"/>
                </a:lnTo>
                <a:lnTo>
                  <a:pt x="679" y="1002"/>
                </a:lnTo>
                <a:lnTo>
                  <a:pt x="680" y="1002"/>
                </a:lnTo>
                <a:lnTo>
                  <a:pt x="682" y="1002"/>
                </a:lnTo>
                <a:lnTo>
                  <a:pt x="682" y="1000"/>
                </a:lnTo>
                <a:lnTo>
                  <a:pt x="683" y="1000"/>
                </a:lnTo>
                <a:lnTo>
                  <a:pt x="682" y="1000"/>
                </a:lnTo>
                <a:lnTo>
                  <a:pt x="683" y="999"/>
                </a:lnTo>
                <a:lnTo>
                  <a:pt x="685" y="999"/>
                </a:lnTo>
                <a:lnTo>
                  <a:pt x="687" y="999"/>
                </a:lnTo>
                <a:lnTo>
                  <a:pt x="688" y="999"/>
                </a:lnTo>
                <a:lnTo>
                  <a:pt x="688" y="1000"/>
                </a:lnTo>
                <a:lnTo>
                  <a:pt x="687" y="1000"/>
                </a:lnTo>
                <a:lnTo>
                  <a:pt x="688" y="1000"/>
                </a:lnTo>
                <a:lnTo>
                  <a:pt x="688" y="1002"/>
                </a:lnTo>
                <a:close/>
                <a:moveTo>
                  <a:pt x="677" y="999"/>
                </a:moveTo>
                <a:lnTo>
                  <a:pt x="679" y="999"/>
                </a:lnTo>
                <a:lnTo>
                  <a:pt x="677" y="999"/>
                </a:lnTo>
                <a:lnTo>
                  <a:pt x="677" y="997"/>
                </a:lnTo>
                <a:lnTo>
                  <a:pt x="677" y="999"/>
                </a:lnTo>
                <a:close/>
                <a:moveTo>
                  <a:pt x="635" y="999"/>
                </a:moveTo>
                <a:lnTo>
                  <a:pt x="635" y="997"/>
                </a:lnTo>
                <a:lnTo>
                  <a:pt x="634" y="997"/>
                </a:lnTo>
                <a:lnTo>
                  <a:pt x="635" y="997"/>
                </a:lnTo>
                <a:lnTo>
                  <a:pt x="635" y="999"/>
                </a:lnTo>
                <a:close/>
                <a:moveTo>
                  <a:pt x="661" y="997"/>
                </a:moveTo>
                <a:lnTo>
                  <a:pt x="661" y="999"/>
                </a:lnTo>
                <a:lnTo>
                  <a:pt x="659" y="999"/>
                </a:lnTo>
                <a:lnTo>
                  <a:pt x="659" y="997"/>
                </a:lnTo>
                <a:lnTo>
                  <a:pt x="661" y="997"/>
                </a:lnTo>
                <a:close/>
                <a:moveTo>
                  <a:pt x="637" y="995"/>
                </a:moveTo>
                <a:lnTo>
                  <a:pt x="635" y="995"/>
                </a:lnTo>
                <a:lnTo>
                  <a:pt x="637" y="995"/>
                </a:lnTo>
                <a:close/>
                <a:moveTo>
                  <a:pt x="651" y="997"/>
                </a:moveTo>
                <a:lnTo>
                  <a:pt x="651" y="995"/>
                </a:lnTo>
                <a:lnTo>
                  <a:pt x="653" y="995"/>
                </a:lnTo>
                <a:lnTo>
                  <a:pt x="653" y="997"/>
                </a:lnTo>
                <a:lnTo>
                  <a:pt x="651" y="997"/>
                </a:lnTo>
                <a:close/>
                <a:moveTo>
                  <a:pt x="685" y="995"/>
                </a:moveTo>
                <a:lnTo>
                  <a:pt x="685" y="994"/>
                </a:lnTo>
                <a:lnTo>
                  <a:pt x="687" y="994"/>
                </a:lnTo>
                <a:lnTo>
                  <a:pt x="687" y="995"/>
                </a:lnTo>
                <a:lnTo>
                  <a:pt x="685" y="995"/>
                </a:lnTo>
                <a:close/>
                <a:moveTo>
                  <a:pt x="695" y="999"/>
                </a:moveTo>
                <a:lnTo>
                  <a:pt x="693" y="999"/>
                </a:lnTo>
                <a:lnTo>
                  <a:pt x="691" y="997"/>
                </a:lnTo>
                <a:lnTo>
                  <a:pt x="691" y="995"/>
                </a:lnTo>
                <a:lnTo>
                  <a:pt x="691" y="994"/>
                </a:lnTo>
                <a:lnTo>
                  <a:pt x="693" y="994"/>
                </a:lnTo>
                <a:lnTo>
                  <a:pt x="695" y="994"/>
                </a:lnTo>
                <a:lnTo>
                  <a:pt x="695" y="995"/>
                </a:lnTo>
                <a:lnTo>
                  <a:pt x="696" y="995"/>
                </a:lnTo>
                <a:lnTo>
                  <a:pt x="696" y="997"/>
                </a:lnTo>
                <a:lnTo>
                  <a:pt x="695" y="999"/>
                </a:lnTo>
                <a:close/>
                <a:moveTo>
                  <a:pt x="667" y="994"/>
                </a:moveTo>
                <a:lnTo>
                  <a:pt x="666" y="994"/>
                </a:lnTo>
                <a:lnTo>
                  <a:pt x="666" y="992"/>
                </a:lnTo>
                <a:lnTo>
                  <a:pt x="667" y="992"/>
                </a:lnTo>
                <a:lnTo>
                  <a:pt x="667" y="994"/>
                </a:lnTo>
                <a:close/>
                <a:moveTo>
                  <a:pt x="642" y="992"/>
                </a:moveTo>
                <a:lnTo>
                  <a:pt x="642" y="994"/>
                </a:lnTo>
                <a:lnTo>
                  <a:pt x="640" y="994"/>
                </a:lnTo>
                <a:lnTo>
                  <a:pt x="640" y="992"/>
                </a:lnTo>
                <a:lnTo>
                  <a:pt x="642" y="992"/>
                </a:lnTo>
                <a:close/>
                <a:moveTo>
                  <a:pt x="666" y="991"/>
                </a:moveTo>
                <a:lnTo>
                  <a:pt x="667" y="991"/>
                </a:lnTo>
                <a:lnTo>
                  <a:pt x="666" y="991"/>
                </a:lnTo>
                <a:lnTo>
                  <a:pt x="666" y="992"/>
                </a:lnTo>
                <a:lnTo>
                  <a:pt x="666" y="991"/>
                </a:lnTo>
                <a:lnTo>
                  <a:pt x="664" y="991"/>
                </a:lnTo>
                <a:lnTo>
                  <a:pt x="666" y="991"/>
                </a:lnTo>
                <a:close/>
                <a:moveTo>
                  <a:pt x="655" y="991"/>
                </a:moveTo>
                <a:lnTo>
                  <a:pt x="655" y="989"/>
                </a:lnTo>
                <a:lnTo>
                  <a:pt x="656" y="989"/>
                </a:lnTo>
                <a:lnTo>
                  <a:pt x="656" y="991"/>
                </a:lnTo>
                <a:lnTo>
                  <a:pt x="655" y="991"/>
                </a:lnTo>
                <a:close/>
                <a:moveTo>
                  <a:pt x="643" y="992"/>
                </a:moveTo>
                <a:lnTo>
                  <a:pt x="642" y="992"/>
                </a:lnTo>
                <a:lnTo>
                  <a:pt x="642" y="991"/>
                </a:lnTo>
                <a:lnTo>
                  <a:pt x="642" y="989"/>
                </a:lnTo>
                <a:lnTo>
                  <a:pt x="642" y="991"/>
                </a:lnTo>
                <a:lnTo>
                  <a:pt x="643" y="992"/>
                </a:lnTo>
                <a:close/>
                <a:moveTo>
                  <a:pt x="687" y="989"/>
                </a:moveTo>
                <a:lnTo>
                  <a:pt x="687" y="987"/>
                </a:lnTo>
                <a:lnTo>
                  <a:pt x="687" y="989"/>
                </a:lnTo>
                <a:close/>
                <a:moveTo>
                  <a:pt x="664" y="989"/>
                </a:moveTo>
                <a:lnTo>
                  <a:pt x="664" y="987"/>
                </a:lnTo>
                <a:lnTo>
                  <a:pt x="664" y="989"/>
                </a:lnTo>
                <a:close/>
                <a:moveTo>
                  <a:pt x="688" y="987"/>
                </a:moveTo>
                <a:lnTo>
                  <a:pt x="690" y="987"/>
                </a:lnTo>
                <a:lnTo>
                  <a:pt x="690" y="989"/>
                </a:lnTo>
                <a:lnTo>
                  <a:pt x="691" y="987"/>
                </a:lnTo>
                <a:lnTo>
                  <a:pt x="691" y="989"/>
                </a:lnTo>
                <a:lnTo>
                  <a:pt x="690" y="991"/>
                </a:lnTo>
                <a:lnTo>
                  <a:pt x="688" y="991"/>
                </a:lnTo>
                <a:lnTo>
                  <a:pt x="688" y="989"/>
                </a:lnTo>
                <a:lnTo>
                  <a:pt x="688" y="987"/>
                </a:lnTo>
                <a:close/>
                <a:moveTo>
                  <a:pt x="647" y="989"/>
                </a:moveTo>
                <a:lnTo>
                  <a:pt x="645" y="989"/>
                </a:lnTo>
                <a:lnTo>
                  <a:pt x="645" y="987"/>
                </a:lnTo>
                <a:lnTo>
                  <a:pt x="647" y="987"/>
                </a:lnTo>
                <a:lnTo>
                  <a:pt x="647" y="989"/>
                </a:lnTo>
                <a:close/>
                <a:moveTo>
                  <a:pt x="648" y="986"/>
                </a:moveTo>
                <a:lnTo>
                  <a:pt x="650" y="987"/>
                </a:lnTo>
                <a:lnTo>
                  <a:pt x="650" y="989"/>
                </a:lnTo>
                <a:lnTo>
                  <a:pt x="648" y="989"/>
                </a:lnTo>
                <a:lnTo>
                  <a:pt x="648" y="987"/>
                </a:lnTo>
                <a:lnTo>
                  <a:pt x="648" y="989"/>
                </a:lnTo>
                <a:lnTo>
                  <a:pt x="647" y="989"/>
                </a:lnTo>
                <a:lnTo>
                  <a:pt x="647" y="987"/>
                </a:lnTo>
                <a:lnTo>
                  <a:pt x="647" y="986"/>
                </a:lnTo>
                <a:lnTo>
                  <a:pt x="648" y="986"/>
                </a:lnTo>
                <a:close/>
                <a:moveTo>
                  <a:pt x="640" y="991"/>
                </a:moveTo>
                <a:lnTo>
                  <a:pt x="639" y="991"/>
                </a:lnTo>
                <a:lnTo>
                  <a:pt x="639" y="989"/>
                </a:lnTo>
                <a:lnTo>
                  <a:pt x="639" y="987"/>
                </a:lnTo>
                <a:lnTo>
                  <a:pt x="639" y="986"/>
                </a:lnTo>
                <a:lnTo>
                  <a:pt x="640" y="986"/>
                </a:lnTo>
                <a:lnTo>
                  <a:pt x="640" y="987"/>
                </a:lnTo>
                <a:lnTo>
                  <a:pt x="640" y="989"/>
                </a:lnTo>
                <a:lnTo>
                  <a:pt x="640" y="991"/>
                </a:lnTo>
                <a:close/>
                <a:moveTo>
                  <a:pt x="615" y="986"/>
                </a:moveTo>
                <a:lnTo>
                  <a:pt x="613" y="984"/>
                </a:lnTo>
                <a:lnTo>
                  <a:pt x="615" y="984"/>
                </a:lnTo>
                <a:lnTo>
                  <a:pt x="615" y="986"/>
                </a:lnTo>
                <a:close/>
                <a:moveTo>
                  <a:pt x="687" y="984"/>
                </a:moveTo>
                <a:lnTo>
                  <a:pt x="685" y="984"/>
                </a:lnTo>
                <a:lnTo>
                  <a:pt x="685" y="983"/>
                </a:lnTo>
                <a:lnTo>
                  <a:pt x="687" y="983"/>
                </a:lnTo>
                <a:lnTo>
                  <a:pt x="687" y="984"/>
                </a:lnTo>
                <a:close/>
                <a:moveTo>
                  <a:pt x="648" y="984"/>
                </a:moveTo>
                <a:lnTo>
                  <a:pt x="647" y="984"/>
                </a:lnTo>
                <a:lnTo>
                  <a:pt x="647" y="983"/>
                </a:lnTo>
                <a:lnTo>
                  <a:pt x="647" y="981"/>
                </a:lnTo>
                <a:lnTo>
                  <a:pt x="645" y="981"/>
                </a:lnTo>
                <a:lnTo>
                  <a:pt x="647" y="979"/>
                </a:lnTo>
                <a:lnTo>
                  <a:pt x="648" y="981"/>
                </a:lnTo>
                <a:lnTo>
                  <a:pt x="648" y="983"/>
                </a:lnTo>
                <a:lnTo>
                  <a:pt x="648" y="984"/>
                </a:lnTo>
                <a:close/>
                <a:moveTo>
                  <a:pt x="650" y="983"/>
                </a:moveTo>
                <a:lnTo>
                  <a:pt x="648" y="983"/>
                </a:lnTo>
                <a:lnTo>
                  <a:pt x="648" y="981"/>
                </a:lnTo>
                <a:lnTo>
                  <a:pt x="648" y="979"/>
                </a:lnTo>
                <a:lnTo>
                  <a:pt x="650" y="979"/>
                </a:lnTo>
                <a:lnTo>
                  <a:pt x="650" y="981"/>
                </a:lnTo>
                <a:lnTo>
                  <a:pt x="650" y="983"/>
                </a:lnTo>
                <a:close/>
                <a:moveTo>
                  <a:pt x="619" y="979"/>
                </a:moveTo>
                <a:lnTo>
                  <a:pt x="619" y="981"/>
                </a:lnTo>
                <a:lnTo>
                  <a:pt x="618" y="981"/>
                </a:lnTo>
                <a:lnTo>
                  <a:pt x="618" y="979"/>
                </a:lnTo>
                <a:lnTo>
                  <a:pt x="619" y="979"/>
                </a:lnTo>
                <a:close/>
                <a:moveTo>
                  <a:pt x="643" y="981"/>
                </a:moveTo>
                <a:lnTo>
                  <a:pt x="643" y="979"/>
                </a:lnTo>
                <a:lnTo>
                  <a:pt x="642" y="979"/>
                </a:lnTo>
                <a:lnTo>
                  <a:pt x="643" y="979"/>
                </a:lnTo>
                <a:lnTo>
                  <a:pt x="643" y="981"/>
                </a:lnTo>
                <a:close/>
                <a:moveTo>
                  <a:pt x="619" y="979"/>
                </a:moveTo>
                <a:lnTo>
                  <a:pt x="619" y="978"/>
                </a:lnTo>
                <a:lnTo>
                  <a:pt x="619" y="979"/>
                </a:lnTo>
                <a:close/>
                <a:moveTo>
                  <a:pt x="683" y="978"/>
                </a:moveTo>
                <a:lnTo>
                  <a:pt x="683" y="979"/>
                </a:lnTo>
                <a:lnTo>
                  <a:pt x="683" y="978"/>
                </a:lnTo>
                <a:lnTo>
                  <a:pt x="683" y="979"/>
                </a:lnTo>
                <a:lnTo>
                  <a:pt x="685" y="979"/>
                </a:lnTo>
                <a:lnTo>
                  <a:pt x="685" y="981"/>
                </a:lnTo>
                <a:lnTo>
                  <a:pt x="685" y="983"/>
                </a:lnTo>
                <a:lnTo>
                  <a:pt x="683" y="983"/>
                </a:lnTo>
                <a:lnTo>
                  <a:pt x="683" y="981"/>
                </a:lnTo>
                <a:lnTo>
                  <a:pt x="683" y="983"/>
                </a:lnTo>
                <a:lnTo>
                  <a:pt x="682" y="983"/>
                </a:lnTo>
                <a:lnTo>
                  <a:pt x="682" y="981"/>
                </a:lnTo>
                <a:lnTo>
                  <a:pt x="680" y="983"/>
                </a:lnTo>
                <a:lnTo>
                  <a:pt x="680" y="981"/>
                </a:lnTo>
                <a:lnTo>
                  <a:pt x="682" y="981"/>
                </a:lnTo>
                <a:lnTo>
                  <a:pt x="682" y="979"/>
                </a:lnTo>
                <a:lnTo>
                  <a:pt x="682" y="978"/>
                </a:lnTo>
                <a:lnTo>
                  <a:pt x="683" y="978"/>
                </a:lnTo>
                <a:close/>
                <a:moveTo>
                  <a:pt x="621" y="978"/>
                </a:moveTo>
                <a:lnTo>
                  <a:pt x="623" y="978"/>
                </a:lnTo>
                <a:lnTo>
                  <a:pt x="623" y="979"/>
                </a:lnTo>
                <a:lnTo>
                  <a:pt x="621" y="979"/>
                </a:lnTo>
                <a:lnTo>
                  <a:pt x="621" y="978"/>
                </a:lnTo>
                <a:lnTo>
                  <a:pt x="619" y="978"/>
                </a:lnTo>
                <a:lnTo>
                  <a:pt x="621" y="978"/>
                </a:lnTo>
                <a:close/>
                <a:moveTo>
                  <a:pt x="682" y="979"/>
                </a:moveTo>
                <a:lnTo>
                  <a:pt x="680" y="979"/>
                </a:lnTo>
                <a:lnTo>
                  <a:pt x="680" y="978"/>
                </a:lnTo>
                <a:lnTo>
                  <a:pt x="680" y="976"/>
                </a:lnTo>
                <a:lnTo>
                  <a:pt x="682" y="976"/>
                </a:lnTo>
                <a:lnTo>
                  <a:pt x="682" y="978"/>
                </a:lnTo>
                <a:lnTo>
                  <a:pt x="680" y="978"/>
                </a:lnTo>
                <a:lnTo>
                  <a:pt x="682" y="979"/>
                </a:lnTo>
                <a:close/>
                <a:moveTo>
                  <a:pt x="616" y="979"/>
                </a:moveTo>
                <a:lnTo>
                  <a:pt x="615" y="979"/>
                </a:lnTo>
                <a:lnTo>
                  <a:pt x="615" y="981"/>
                </a:lnTo>
                <a:lnTo>
                  <a:pt x="613" y="983"/>
                </a:lnTo>
                <a:lnTo>
                  <a:pt x="613" y="981"/>
                </a:lnTo>
                <a:lnTo>
                  <a:pt x="613" y="979"/>
                </a:lnTo>
                <a:lnTo>
                  <a:pt x="613" y="981"/>
                </a:lnTo>
                <a:lnTo>
                  <a:pt x="613" y="979"/>
                </a:lnTo>
                <a:lnTo>
                  <a:pt x="611" y="979"/>
                </a:lnTo>
                <a:lnTo>
                  <a:pt x="611" y="978"/>
                </a:lnTo>
                <a:lnTo>
                  <a:pt x="613" y="976"/>
                </a:lnTo>
                <a:lnTo>
                  <a:pt x="613" y="975"/>
                </a:lnTo>
                <a:lnTo>
                  <a:pt x="615" y="975"/>
                </a:lnTo>
                <a:lnTo>
                  <a:pt x="615" y="976"/>
                </a:lnTo>
                <a:lnTo>
                  <a:pt x="616" y="978"/>
                </a:lnTo>
                <a:lnTo>
                  <a:pt x="616" y="979"/>
                </a:lnTo>
                <a:close/>
                <a:moveTo>
                  <a:pt x="626" y="975"/>
                </a:moveTo>
                <a:lnTo>
                  <a:pt x="624" y="975"/>
                </a:lnTo>
                <a:lnTo>
                  <a:pt x="626" y="975"/>
                </a:lnTo>
                <a:close/>
                <a:moveTo>
                  <a:pt x="682" y="975"/>
                </a:moveTo>
                <a:lnTo>
                  <a:pt x="680" y="976"/>
                </a:lnTo>
                <a:lnTo>
                  <a:pt x="680" y="975"/>
                </a:lnTo>
                <a:lnTo>
                  <a:pt x="680" y="973"/>
                </a:lnTo>
                <a:lnTo>
                  <a:pt x="680" y="971"/>
                </a:lnTo>
                <a:lnTo>
                  <a:pt x="680" y="973"/>
                </a:lnTo>
                <a:lnTo>
                  <a:pt x="682" y="975"/>
                </a:lnTo>
                <a:close/>
                <a:moveTo>
                  <a:pt x="672" y="970"/>
                </a:moveTo>
                <a:lnTo>
                  <a:pt x="672" y="971"/>
                </a:lnTo>
                <a:lnTo>
                  <a:pt x="674" y="971"/>
                </a:lnTo>
                <a:lnTo>
                  <a:pt x="675" y="971"/>
                </a:lnTo>
                <a:lnTo>
                  <a:pt x="675" y="973"/>
                </a:lnTo>
                <a:lnTo>
                  <a:pt x="675" y="975"/>
                </a:lnTo>
                <a:lnTo>
                  <a:pt x="675" y="976"/>
                </a:lnTo>
                <a:lnTo>
                  <a:pt x="677" y="976"/>
                </a:lnTo>
                <a:lnTo>
                  <a:pt x="677" y="978"/>
                </a:lnTo>
                <a:lnTo>
                  <a:pt x="677" y="979"/>
                </a:lnTo>
                <a:lnTo>
                  <a:pt x="677" y="981"/>
                </a:lnTo>
                <a:lnTo>
                  <a:pt x="679" y="983"/>
                </a:lnTo>
                <a:lnTo>
                  <a:pt x="680" y="984"/>
                </a:lnTo>
                <a:lnTo>
                  <a:pt x="682" y="984"/>
                </a:lnTo>
                <a:lnTo>
                  <a:pt x="682" y="986"/>
                </a:lnTo>
                <a:lnTo>
                  <a:pt x="682" y="987"/>
                </a:lnTo>
                <a:lnTo>
                  <a:pt x="683" y="987"/>
                </a:lnTo>
                <a:lnTo>
                  <a:pt x="683" y="989"/>
                </a:lnTo>
                <a:lnTo>
                  <a:pt x="683" y="991"/>
                </a:lnTo>
                <a:lnTo>
                  <a:pt x="685" y="991"/>
                </a:lnTo>
                <a:lnTo>
                  <a:pt x="685" y="992"/>
                </a:lnTo>
                <a:lnTo>
                  <a:pt x="683" y="992"/>
                </a:lnTo>
                <a:lnTo>
                  <a:pt x="685" y="994"/>
                </a:lnTo>
                <a:lnTo>
                  <a:pt x="685" y="995"/>
                </a:lnTo>
                <a:lnTo>
                  <a:pt x="685" y="997"/>
                </a:lnTo>
                <a:lnTo>
                  <a:pt x="683" y="997"/>
                </a:lnTo>
                <a:lnTo>
                  <a:pt x="682" y="997"/>
                </a:lnTo>
                <a:lnTo>
                  <a:pt x="680" y="997"/>
                </a:lnTo>
                <a:lnTo>
                  <a:pt x="679" y="997"/>
                </a:lnTo>
                <a:lnTo>
                  <a:pt x="677" y="997"/>
                </a:lnTo>
                <a:lnTo>
                  <a:pt x="677" y="999"/>
                </a:lnTo>
                <a:lnTo>
                  <a:pt x="675" y="999"/>
                </a:lnTo>
                <a:lnTo>
                  <a:pt x="675" y="997"/>
                </a:lnTo>
                <a:lnTo>
                  <a:pt x="674" y="997"/>
                </a:lnTo>
                <a:lnTo>
                  <a:pt x="674" y="995"/>
                </a:lnTo>
                <a:lnTo>
                  <a:pt x="674" y="997"/>
                </a:lnTo>
                <a:lnTo>
                  <a:pt x="672" y="997"/>
                </a:lnTo>
                <a:lnTo>
                  <a:pt x="672" y="999"/>
                </a:lnTo>
                <a:lnTo>
                  <a:pt x="671" y="999"/>
                </a:lnTo>
                <a:lnTo>
                  <a:pt x="669" y="999"/>
                </a:lnTo>
                <a:lnTo>
                  <a:pt x="671" y="999"/>
                </a:lnTo>
                <a:lnTo>
                  <a:pt x="671" y="997"/>
                </a:lnTo>
                <a:lnTo>
                  <a:pt x="669" y="997"/>
                </a:lnTo>
                <a:lnTo>
                  <a:pt x="669" y="995"/>
                </a:lnTo>
                <a:lnTo>
                  <a:pt x="669" y="997"/>
                </a:lnTo>
                <a:lnTo>
                  <a:pt x="669" y="999"/>
                </a:lnTo>
                <a:lnTo>
                  <a:pt x="667" y="999"/>
                </a:lnTo>
                <a:lnTo>
                  <a:pt x="667" y="1000"/>
                </a:lnTo>
                <a:lnTo>
                  <a:pt x="666" y="1000"/>
                </a:lnTo>
                <a:lnTo>
                  <a:pt x="664" y="999"/>
                </a:lnTo>
                <a:lnTo>
                  <a:pt x="666" y="999"/>
                </a:lnTo>
                <a:lnTo>
                  <a:pt x="666" y="997"/>
                </a:lnTo>
                <a:lnTo>
                  <a:pt x="664" y="997"/>
                </a:lnTo>
                <a:lnTo>
                  <a:pt x="664" y="999"/>
                </a:lnTo>
                <a:lnTo>
                  <a:pt x="663" y="999"/>
                </a:lnTo>
                <a:lnTo>
                  <a:pt x="663" y="1000"/>
                </a:lnTo>
                <a:lnTo>
                  <a:pt x="661" y="999"/>
                </a:lnTo>
                <a:lnTo>
                  <a:pt x="663" y="999"/>
                </a:lnTo>
                <a:lnTo>
                  <a:pt x="663" y="997"/>
                </a:lnTo>
                <a:lnTo>
                  <a:pt x="664" y="997"/>
                </a:lnTo>
                <a:lnTo>
                  <a:pt x="666" y="997"/>
                </a:lnTo>
                <a:lnTo>
                  <a:pt x="666" y="995"/>
                </a:lnTo>
                <a:lnTo>
                  <a:pt x="667" y="995"/>
                </a:lnTo>
                <a:lnTo>
                  <a:pt x="667" y="994"/>
                </a:lnTo>
                <a:lnTo>
                  <a:pt x="667" y="995"/>
                </a:lnTo>
                <a:lnTo>
                  <a:pt x="669" y="995"/>
                </a:lnTo>
                <a:lnTo>
                  <a:pt x="669" y="994"/>
                </a:lnTo>
                <a:lnTo>
                  <a:pt x="671" y="994"/>
                </a:lnTo>
                <a:lnTo>
                  <a:pt x="672" y="995"/>
                </a:lnTo>
                <a:lnTo>
                  <a:pt x="671" y="995"/>
                </a:lnTo>
                <a:lnTo>
                  <a:pt x="672" y="995"/>
                </a:lnTo>
                <a:lnTo>
                  <a:pt x="672" y="994"/>
                </a:lnTo>
                <a:lnTo>
                  <a:pt x="674" y="994"/>
                </a:lnTo>
                <a:lnTo>
                  <a:pt x="674" y="995"/>
                </a:lnTo>
                <a:lnTo>
                  <a:pt x="675" y="995"/>
                </a:lnTo>
                <a:lnTo>
                  <a:pt x="675" y="994"/>
                </a:lnTo>
                <a:lnTo>
                  <a:pt x="674" y="994"/>
                </a:lnTo>
                <a:lnTo>
                  <a:pt x="674" y="992"/>
                </a:lnTo>
                <a:lnTo>
                  <a:pt x="672" y="992"/>
                </a:lnTo>
                <a:lnTo>
                  <a:pt x="671" y="992"/>
                </a:lnTo>
                <a:lnTo>
                  <a:pt x="669" y="992"/>
                </a:lnTo>
                <a:lnTo>
                  <a:pt x="667" y="991"/>
                </a:lnTo>
                <a:lnTo>
                  <a:pt x="667" y="989"/>
                </a:lnTo>
                <a:lnTo>
                  <a:pt x="667" y="991"/>
                </a:lnTo>
                <a:lnTo>
                  <a:pt x="666" y="989"/>
                </a:lnTo>
                <a:lnTo>
                  <a:pt x="666" y="987"/>
                </a:lnTo>
                <a:lnTo>
                  <a:pt x="667" y="987"/>
                </a:lnTo>
                <a:lnTo>
                  <a:pt x="667" y="986"/>
                </a:lnTo>
                <a:lnTo>
                  <a:pt x="666" y="986"/>
                </a:lnTo>
                <a:lnTo>
                  <a:pt x="666" y="984"/>
                </a:lnTo>
                <a:lnTo>
                  <a:pt x="664" y="984"/>
                </a:lnTo>
                <a:lnTo>
                  <a:pt x="663" y="984"/>
                </a:lnTo>
                <a:lnTo>
                  <a:pt x="663" y="986"/>
                </a:lnTo>
                <a:lnTo>
                  <a:pt x="663" y="987"/>
                </a:lnTo>
                <a:lnTo>
                  <a:pt x="661" y="989"/>
                </a:lnTo>
                <a:lnTo>
                  <a:pt x="661" y="987"/>
                </a:lnTo>
                <a:lnTo>
                  <a:pt x="659" y="987"/>
                </a:lnTo>
                <a:lnTo>
                  <a:pt x="659" y="989"/>
                </a:lnTo>
                <a:lnTo>
                  <a:pt x="661" y="989"/>
                </a:lnTo>
                <a:lnTo>
                  <a:pt x="659" y="989"/>
                </a:lnTo>
                <a:lnTo>
                  <a:pt x="659" y="991"/>
                </a:lnTo>
                <a:lnTo>
                  <a:pt x="658" y="992"/>
                </a:lnTo>
                <a:lnTo>
                  <a:pt x="656" y="992"/>
                </a:lnTo>
                <a:lnTo>
                  <a:pt x="656" y="991"/>
                </a:lnTo>
                <a:lnTo>
                  <a:pt x="656" y="989"/>
                </a:lnTo>
                <a:lnTo>
                  <a:pt x="658" y="989"/>
                </a:lnTo>
                <a:lnTo>
                  <a:pt x="658" y="987"/>
                </a:lnTo>
                <a:lnTo>
                  <a:pt x="658" y="989"/>
                </a:lnTo>
                <a:lnTo>
                  <a:pt x="658" y="987"/>
                </a:lnTo>
                <a:lnTo>
                  <a:pt x="658" y="986"/>
                </a:lnTo>
                <a:lnTo>
                  <a:pt x="659" y="986"/>
                </a:lnTo>
                <a:lnTo>
                  <a:pt x="659" y="984"/>
                </a:lnTo>
                <a:lnTo>
                  <a:pt x="661" y="984"/>
                </a:lnTo>
                <a:lnTo>
                  <a:pt x="659" y="984"/>
                </a:lnTo>
                <a:lnTo>
                  <a:pt x="659" y="983"/>
                </a:lnTo>
                <a:lnTo>
                  <a:pt x="661" y="983"/>
                </a:lnTo>
                <a:lnTo>
                  <a:pt x="663" y="981"/>
                </a:lnTo>
                <a:lnTo>
                  <a:pt x="664" y="979"/>
                </a:lnTo>
                <a:lnTo>
                  <a:pt x="664" y="978"/>
                </a:lnTo>
                <a:lnTo>
                  <a:pt x="666" y="978"/>
                </a:lnTo>
                <a:lnTo>
                  <a:pt x="666" y="979"/>
                </a:lnTo>
                <a:lnTo>
                  <a:pt x="667" y="979"/>
                </a:lnTo>
                <a:lnTo>
                  <a:pt x="667" y="978"/>
                </a:lnTo>
                <a:lnTo>
                  <a:pt x="666" y="978"/>
                </a:lnTo>
                <a:lnTo>
                  <a:pt x="664" y="978"/>
                </a:lnTo>
                <a:lnTo>
                  <a:pt x="664" y="976"/>
                </a:lnTo>
                <a:lnTo>
                  <a:pt x="666" y="976"/>
                </a:lnTo>
                <a:lnTo>
                  <a:pt x="666" y="975"/>
                </a:lnTo>
                <a:lnTo>
                  <a:pt x="667" y="975"/>
                </a:lnTo>
                <a:lnTo>
                  <a:pt x="667" y="973"/>
                </a:lnTo>
                <a:lnTo>
                  <a:pt x="669" y="973"/>
                </a:lnTo>
                <a:lnTo>
                  <a:pt x="669" y="971"/>
                </a:lnTo>
                <a:lnTo>
                  <a:pt x="671" y="971"/>
                </a:lnTo>
                <a:lnTo>
                  <a:pt x="671" y="970"/>
                </a:lnTo>
                <a:lnTo>
                  <a:pt x="672" y="970"/>
                </a:lnTo>
                <a:close/>
                <a:moveTo>
                  <a:pt x="648" y="975"/>
                </a:moveTo>
                <a:lnTo>
                  <a:pt x="648" y="973"/>
                </a:lnTo>
                <a:lnTo>
                  <a:pt x="647" y="973"/>
                </a:lnTo>
                <a:lnTo>
                  <a:pt x="647" y="971"/>
                </a:lnTo>
                <a:lnTo>
                  <a:pt x="648" y="971"/>
                </a:lnTo>
                <a:lnTo>
                  <a:pt x="648" y="970"/>
                </a:lnTo>
                <a:lnTo>
                  <a:pt x="650" y="970"/>
                </a:lnTo>
                <a:lnTo>
                  <a:pt x="650" y="971"/>
                </a:lnTo>
                <a:lnTo>
                  <a:pt x="650" y="973"/>
                </a:lnTo>
                <a:lnTo>
                  <a:pt x="648" y="973"/>
                </a:lnTo>
                <a:lnTo>
                  <a:pt x="648" y="975"/>
                </a:lnTo>
                <a:close/>
                <a:moveTo>
                  <a:pt x="680" y="970"/>
                </a:moveTo>
                <a:lnTo>
                  <a:pt x="679" y="970"/>
                </a:lnTo>
                <a:lnTo>
                  <a:pt x="680" y="968"/>
                </a:lnTo>
                <a:lnTo>
                  <a:pt x="680" y="970"/>
                </a:lnTo>
                <a:close/>
                <a:moveTo>
                  <a:pt x="671" y="970"/>
                </a:moveTo>
                <a:lnTo>
                  <a:pt x="669" y="970"/>
                </a:lnTo>
                <a:lnTo>
                  <a:pt x="669" y="968"/>
                </a:lnTo>
                <a:lnTo>
                  <a:pt x="671" y="968"/>
                </a:lnTo>
                <a:lnTo>
                  <a:pt x="671" y="970"/>
                </a:lnTo>
                <a:close/>
                <a:moveTo>
                  <a:pt x="672" y="967"/>
                </a:moveTo>
                <a:lnTo>
                  <a:pt x="672" y="968"/>
                </a:lnTo>
                <a:lnTo>
                  <a:pt x="671" y="968"/>
                </a:lnTo>
                <a:lnTo>
                  <a:pt x="671" y="967"/>
                </a:lnTo>
                <a:lnTo>
                  <a:pt x="672" y="967"/>
                </a:lnTo>
                <a:close/>
                <a:moveTo>
                  <a:pt x="618" y="968"/>
                </a:moveTo>
                <a:lnTo>
                  <a:pt x="616" y="968"/>
                </a:lnTo>
                <a:lnTo>
                  <a:pt x="616" y="967"/>
                </a:lnTo>
                <a:lnTo>
                  <a:pt x="618" y="967"/>
                </a:lnTo>
                <a:lnTo>
                  <a:pt x="618" y="968"/>
                </a:lnTo>
                <a:close/>
                <a:moveTo>
                  <a:pt x="759" y="963"/>
                </a:moveTo>
                <a:lnTo>
                  <a:pt x="757" y="965"/>
                </a:lnTo>
                <a:lnTo>
                  <a:pt x="757" y="963"/>
                </a:lnTo>
                <a:lnTo>
                  <a:pt x="759" y="963"/>
                </a:lnTo>
                <a:close/>
                <a:moveTo>
                  <a:pt x="677" y="967"/>
                </a:moveTo>
                <a:lnTo>
                  <a:pt x="677" y="965"/>
                </a:lnTo>
                <a:lnTo>
                  <a:pt x="677" y="963"/>
                </a:lnTo>
                <a:lnTo>
                  <a:pt x="679" y="963"/>
                </a:lnTo>
                <a:lnTo>
                  <a:pt x="679" y="965"/>
                </a:lnTo>
                <a:lnTo>
                  <a:pt x="679" y="967"/>
                </a:lnTo>
                <a:lnTo>
                  <a:pt x="677" y="967"/>
                </a:lnTo>
                <a:close/>
                <a:moveTo>
                  <a:pt x="618" y="963"/>
                </a:moveTo>
                <a:lnTo>
                  <a:pt x="616" y="963"/>
                </a:lnTo>
                <a:lnTo>
                  <a:pt x="618" y="963"/>
                </a:lnTo>
                <a:lnTo>
                  <a:pt x="618" y="962"/>
                </a:lnTo>
                <a:lnTo>
                  <a:pt x="618" y="963"/>
                </a:lnTo>
                <a:close/>
                <a:moveTo>
                  <a:pt x="653" y="962"/>
                </a:moveTo>
                <a:lnTo>
                  <a:pt x="655" y="962"/>
                </a:lnTo>
                <a:lnTo>
                  <a:pt x="655" y="963"/>
                </a:lnTo>
                <a:lnTo>
                  <a:pt x="656" y="963"/>
                </a:lnTo>
                <a:lnTo>
                  <a:pt x="655" y="965"/>
                </a:lnTo>
                <a:lnTo>
                  <a:pt x="653" y="965"/>
                </a:lnTo>
                <a:lnTo>
                  <a:pt x="653" y="963"/>
                </a:lnTo>
                <a:lnTo>
                  <a:pt x="651" y="963"/>
                </a:lnTo>
                <a:lnTo>
                  <a:pt x="651" y="962"/>
                </a:lnTo>
                <a:lnTo>
                  <a:pt x="653" y="962"/>
                </a:lnTo>
                <a:close/>
                <a:moveTo>
                  <a:pt x="653" y="960"/>
                </a:moveTo>
                <a:lnTo>
                  <a:pt x="653" y="962"/>
                </a:lnTo>
                <a:lnTo>
                  <a:pt x="653" y="960"/>
                </a:lnTo>
                <a:close/>
                <a:moveTo>
                  <a:pt x="669" y="962"/>
                </a:moveTo>
                <a:lnTo>
                  <a:pt x="669" y="960"/>
                </a:lnTo>
                <a:lnTo>
                  <a:pt x="669" y="959"/>
                </a:lnTo>
                <a:lnTo>
                  <a:pt x="671" y="959"/>
                </a:lnTo>
                <a:lnTo>
                  <a:pt x="671" y="960"/>
                </a:lnTo>
                <a:lnTo>
                  <a:pt x="669" y="962"/>
                </a:lnTo>
                <a:close/>
                <a:moveTo>
                  <a:pt x="667" y="959"/>
                </a:moveTo>
                <a:lnTo>
                  <a:pt x="669" y="959"/>
                </a:lnTo>
                <a:lnTo>
                  <a:pt x="669" y="960"/>
                </a:lnTo>
                <a:lnTo>
                  <a:pt x="667" y="962"/>
                </a:lnTo>
                <a:lnTo>
                  <a:pt x="669" y="962"/>
                </a:lnTo>
                <a:lnTo>
                  <a:pt x="669" y="963"/>
                </a:lnTo>
                <a:lnTo>
                  <a:pt x="669" y="965"/>
                </a:lnTo>
                <a:lnTo>
                  <a:pt x="669" y="968"/>
                </a:lnTo>
                <a:lnTo>
                  <a:pt x="669" y="970"/>
                </a:lnTo>
                <a:lnTo>
                  <a:pt x="667" y="970"/>
                </a:lnTo>
                <a:lnTo>
                  <a:pt x="667" y="971"/>
                </a:lnTo>
                <a:lnTo>
                  <a:pt x="666" y="971"/>
                </a:lnTo>
                <a:lnTo>
                  <a:pt x="666" y="973"/>
                </a:lnTo>
                <a:lnTo>
                  <a:pt x="666" y="975"/>
                </a:lnTo>
                <a:lnTo>
                  <a:pt x="664" y="975"/>
                </a:lnTo>
                <a:lnTo>
                  <a:pt x="664" y="976"/>
                </a:lnTo>
                <a:lnTo>
                  <a:pt x="663" y="976"/>
                </a:lnTo>
                <a:lnTo>
                  <a:pt x="663" y="978"/>
                </a:lnTo>
                <a:lnTo>
                  <a:pt x="663" y="979"/>
                </a:lnTo>
                <a:lnTo>
                  <a:pt x="661" y="979"/>
                </a:lnTo>
                <a:lnTo>
                  <a:pt x="659" y="979"/>
                </a:lnTo>
                <a:lnTo>
                  <a:pt x="659" y="981"/>
                </a:lnTo>
                <a:lnTo>
                  <a:pt x="658" y="981"/>
                </a:lnTo>
                <a:lnTo>
                  <a:pt x="656" y="983"/>
                </a:lnTo>
                <a:lnTo>
                  <a:pt x="655" y="983"/>
                </a:lnTo>
                <a:lnTo>
                  <a:pt x="655" y="981"/>
                </a:lnTo>
                <a:lnTo>
                  <a:pt x="655" y="983"/>
                </a:lnTo>
                <a:lnTo>
                  <a:pt x="653" y="983"/>
                </a:lnTo>
                <a:lnTo>
                  <a:pt x="651" y="983"/>
                </a:lnTo>
                <a:lnTo>
                  <a:pt x="651" y="984"/>
                </a:lnTo>
                <a:lnTo>
                  <a:pt x="651" y="986"/>
                </a:lnTo>
                <a:lnTo>
                  <a:pt x="650" y="986"/>
                </a:lnTo>
                <a:lnTo>
                  <a:pt x="648" y="984"/>
                </a:lnTo>
                <a:lnTo>
                  <a:pt x="650" y="984"/>
                </a:lnTo>
                <a:lnTo>
                  <a:pt x="650" y="983"/>
                </a:lnTo>
                <a:lnTo>
                  <a:pt x="650" y="984"/>
                </a:lnTo>
                <a:lnTo>
                  <a:pt x="651" y="984"/>
                </a:lnTo>
                <a:lnTo>
                  <a:pt x="651" y="983"/>
                </a:lnTo>
                <a:lnTo>
                  <a:pt x="650" y="983"/>
                </a:lnTo>
                <a:lnTo>
                  <a:pt x="650" y="981"/>
                </a:lnTo>
                <a:lnTo>
                  <a:pt x="650" y="979"/>
                </a:lnTo>
                <a:lnTo>
                  <a:pt x="650" y="978"/>
                </a:lnTo>
                <a:lnTo>
                  <a:pt x="650" y="976"/>
                </a:lnTo>
                <a:lnTo>
                  <a:pt x="651" y="976"/>
                </a:lnTo>
                <a:lnTo>
                  <a:pt x="651" y="975"/>
                </a:lnTo>
                <a:lnTo>
                  <a:pt x="653" y="975"/>
                </a:lnTo>
                <a:lnTo>
                  <a:pt x="653" y="971"/>
                </a:lnTo>
                <a:lnTo>
                  <a:pt x="655" y="970"/>
                </a:lnTo>
                <a:lnTo>
                  <a:pt x="656" y="970"/>
                </a:lnTo>
                <a:lnTo>
                  <a:pt x="656" y="968"/>
                </a:lnTo>
                <a:lnTo>
                  <a:pt x="658" y="968"/>
                </a:lnTo>
                <a:lnTo>
                  <a:pt x="659" y="968"/>
                </a:lnTo>
                <a:lnTo>
                  <a:pt x="659" y="967"/>
                </a:lnTo>
                <a:lnTo>
                  <a:pt x="661" y="967"/>
                </a:lnTo>
                <a:lnTo>
                  <a:pt x="659" y="967"/>
                </a:lnTo>
                <a:lnTo>
                  <a:pt x="659" y="965"/>
                </a:lnTo>
                <a:lnTo>
                  <a:pt x="661" y="963"/>
                </a:lnTo>
                <a:lnTo>
                  <a:pt x="663" y="963"/>
                </a:lnTo>
                <a:lnTo>
                  <a:pt x="663" y="962"/>
                </a:lnTo>
                <a:lnTo>
                  <a:pt x="664" y="960"/>
                </a:lnTo>
                <a:lnTo>
                  <a:pt x="666" y="960"/>
                </a:lnTo>
                <a:lnTo>
                  <a:pt x="667" y="959"/>
                </a:lnTo>
                <a:close/>
                <a:moveTo>
                  <a:pt x="759" y="962"/>
                </a:moveTo>
                <a:lnTo>
                  <a:pt x="759" y="960"/>
                </a:lnTo>
                <a:lnTo>
                  <a:pt x="757" y="960"/>
                </a:lnTo>
                <a:lnTo>
                  <a:pt x="757" y="959"/>
                </a:lnTo>
                <a:lnTo>
                  <a:pt x="757" y="957"/>
                </a:lnTo>
                <a:lnTo>
                  <a:pt x="759" y="957"/>
                </a:lnTo>
                <a:lnTo>
                  <a:pt x="759" y="959"/>
                </a:lnTo>
                <a:lnTo>
                  <a:pt x="759" y="960"/>
                </a:lnTo>
                <a:lnTo>
                  <a:pt x="760" y="960"/>
                </a:lnTo>
                <a:lnTo>
                  <a:pt x="759" y="960"/>
                </a:lnTo>
                <a:lnTo>
                  <a:pt x="759" y="962"/>
                </a:lnTo>
                <a:close/>
                <a:moveTo>
                  <a:pt x="656" y="960"/>
                </a:moveTo>
                <a:lnTo>
                  <a:pt x="655" y="960"/>
                </a:lnTo>
                <a:lnTo>
                  <a:pt x="653" y="959"/>
                </a:lnTo>
                <a:lnTo>
                  <a:pt x="655" y="957"/>
                </a:lnTo>
                <a:lnTo>
                  <a:pt x="656" y="957"/>
                </a:lnTo>
                <a:lnTo>
                  <a:pt x="658" y="957"/>
                </a:lnTo>
                <a:lnTo>
                  <a:pt x="658" y="959"/>
                </a:lnTo>
                <a:lnTo>
                  <a:pt x="656" y="959"/>
                </a:lnTo>
                <a:lnTo>
                  <a:pt x="656" y="960"/>
                </a:lnTo>
                <a:close/>
                <a:moveTo>
                  <a:pt x="616" y="959"/>
                </a:moveTo>
                <a:lnTo>
                  <a:pt x="615" y="959"/>
                </a:lnTo>
                <a:lnTo>
                  <a:pt x="615" y="957"/>
                </a:lnTo>
                <a:lnTo>
                  <a:pt x="616" y="957"/>
                </a:lnTo>
                <a:lnTo>
                  <a:pt x="618" y="957"/>
                </a:lnTo>
                <a:lnTo>
                  <a:pt x="616" y="957"/>
                </a:lnTo>
                <a:lnTo>
                  <a:pt x="616" y="959"/>
                </a:lnTo>
                <a:close/>
                <a:moveTo>
                  <a:pt x="618" y="957"/>
                </a:moveTo>
                <a:lnTo>
                  <a:pt x="616" y="955"/>
                </a:lnTo>
                <a:lnTo>
                  <a:pt x="618" y="955"/>
                </a:lnTo>
                <a:lnTo>
                  <a:pt x="618" y="957"/>
                </a:lnTo>
                <a:close/>
                <a:moveTo>
                  <a:pt x="655" y="955"/>
                </a:moveTo>
                <a:lnTo>
                  <a:pt x="653" y="955"/>
                </a:lnTo>
                <a:lnTo>
                  <a:pt x="653" y="954"/>
                </a:lnTo>
                <a:lnTo>
                  <a:pt x="655" y="954"/>
                </a:lnTo>
                <a:lnTo>
                  <a:pt x="655" y="955"/>
                </a:lnTo>
                <a:close/>
                <a:moveTo>
                  <a:pt x="757" y="954"/>
                </a:moveTo>
                <a:lnTo>
                  <a:pt x="757" y="955"/>
                </a:lnTo>
                <a:lnTo>
                  <a:pt x="757" y="954"/>
                </a:lnTo>
                <a:close/>
                <a:moveTo>
                  <a:pt x="675" y="960"/>
                </a:moveTo>
                <a:lnTo>
                  <a:pt x="674" y="960"/>
                </a:lnTo>
                <a:lnTo>
                  <a:pt x="674" y="962"/>
                </a:lnTo>
                <a:lnTo>
                  <a:pt x="674" y="963"/>
                </a:lnTo>
                <a:lnTo>
                  <a:pt x="674" y="962"/>
                </a:lnTo>
                <a:lnTo>
                  <a:pt x="672" y="962"/>
                </a:lnTo>
                <a:lnTo>
                  <a:pt x="672" y="960"/>
                </a:lnTo>
                <a:lnTo>
                  <a:pt x="672" y="959"/>
                </a:lnTo>
                <a:lnTo>
                  <a:pt x="672" y="957"/>
                </a:lnTo>
                <a:lnTo>
                  <a:pt x="674" y="955"/>
                </a:lnTo>
                <a:lnTo>
                  <a:pt x="674" y="954"/>
                </a:lnTo>
                <a:lnTo>
                  <a:pt x="675" y="954"/>
                </a:lnTo>
                <a:lnTo>
                  <a:pt x="675" y="955"/>
                </a:lnTo>
                <a:lnTo>
                  <a:pt x="675" y="957"/>
                </a:lnTo>
                <a:lnTo>
                  <a:pt x="675" y="959"/>
                </a:lnTo>
                <a:lnTo>
                  <a:pt x="675" y="960"/>
                </a:lnTo>
                <a:close/>
                <a:moveTo>
                  <a:pt x="760" y="951"/>
                </a:moveTo>
                <a:lnTo>
                  <a:pt x="760" y="952"/>
                </a:lnTo>
                <a:lnTo>
                  <a:pt x="760" y="951"/>
                </a:lnTo>
                <a:close/>
                <a:moveTo>
                  <a:pt x="661" y="951"/>
                </a:moveTo>
                <a:lnTo>
                  <a:pt x="661" y="952"/>
                </a:lnTo>
                <a:lnTo>
                  <a:pt x="659" y="952"/>
                </a:lnTo>
                <a:lnTo>
                  <a:pt x="658" y="952"/>
                </a:lnTo>
                <a:lnTo>
                  <a:pt x="659" y="951"/>
                </a:lnTo>
                <a:lnTo>
                  <a:pt x="661" y="951"/>
                </a:lnTo>
                <a:close/>
                <a:moveTo>
                  <a:pt x="672" y="951"/>
                </a:moveTo>
                <a:lnTo>
                  <a:pt x="672" y="949"/>
                </a:lnTo>
                <a:lnTo>
                  <a:pt x="674" y="949"/>
                </a:lnTo>
                <a:lnTo>
                  <a:pt x="674" y="951"/>
                </a:lnTo>
                <a:lnTo>
                  <a:pt x="672" y="951"/>
                </a:lnTo>
                <a:close/>
                <a:moveTo>
                  <a:pt x="661" y="949"/>
                </a:moveTo>
                <a:lnTo>
                  <a:pt x="659" y="949"/>
                </a:lnTo>
                <a:lnTo>
                  <a:pt x="658" y="949"/>
                </a:lnTo>
                <a:lnTo>
                  <a:pt x="658" y="947"/>
                </a:lnTo>
                <a:lnTo>
                  <a:pt x="659" y="947"/>
                </a:lnTo>
                <a:lnTo>
                  <a:pt x="661" y="947"/>
                </a:lnTo>
                <a:lnTo>
                  <a:pt x="661" y="949"/>
                </a:lnTo>
                <a:close/>
                <a:moveTo>
                  <a:pt x="615" y="946"/>
                </a:moveTo>
                <a:lnTo>
                  <a:pt x="616" y="946"/>
                </a:lnTo>
                <a:lnTo>
                  <a:pt x="616" y="947"/>
                </a:lnTo>
                <a:lnTo>
                  <a:pt x="616" y="946"/>
                </a:lnTo>
                <a:lnTo>
                  <a:pt x="615" y="946"/>
                </a:lnTo>
                <a:close/>
                <a:moveTo>
                  <a:pt x="767" y="928"/>
                </a:moveTo>
                <a:lnTo>
                  <a:pt x="765" y="928"/>
                </a:lnTo>
                <a:lnTo>
                  <a:pt x="765" y="927"/>
                </a:lnTo>
                <a:lnTo>
                  <a:pt x="767" y="927"/>
                </a:lnTo>
                <a:lnTo>
                  <a:pt x="767" y="928"/>
                </a:lnTo>
                <a:close/>
                <a:moveTo>
                  <a:pt x="757" y="931"/>
                </a:moveTo>
                <a:lnTo>
                  <a:pt x="757" y="933"/>
                </a:lnTo>
                <a:lnTo>
                  <a:pt x="759" y="933"/>
                </a:lnTo>
                <a:lnTo>
                  <a:pt x="759" y="935"/>
                </a:lnTo>
                <a:lnTo>
                  <a:pt x="760" y="935"/>
                </a:lnTo>
                <a:lnTo>
                  <a:pt x="760" y="936"/>
                </a:lnTo>
                <a:lnTo>
                  <a:pt x="762" y="938"/>
                </a:lnTo>
                <a:lnTo>
                  <a:pt x="760" y="938"/>
                </a:lnTo>
                <a:lnTo>
                  <a:pt x="760" y="939"/>
                </a:lnTo>
                <a:lnTo>
                  <a:pt x="760" y="941"/>
                </a:lnTo>
                <a:lnTo>
                  <a:pt x="759" y="941"/>
                </a:lnTo>
                <a:lnTo>
                  <a:pt x="760" y="943"/>
                </a:lnTo>
                <a:lnTo>
                  <a:pt x="759" y="943"/>
                </a:lnTo>
                <a:lnTo>
                  <a:pt x="759" y="944"/>
                </a:lnTo>
                <a:lnTo>
                  <a:pt x="759" y="946"/>
                </a:lnTo>
                <a:lnTo>
                  <a:pt x="757" y="947"/>
                </a:lnTo>
                <a:lnTo>
                  <a:pt x="757" y="946"/>
                </a:lnTo>
                <a:lnTo>
                  <a:pt x="755" y="946"/>
                </a:lnTo>
                <a:lnTo>
                  <a:pt x="755" y="944"/>
                </a:lnTo>
                <a:lnTo>
                  <a:pt x="754" y="944"/>
                </a:lnTo>
                <a:lnTo>
                  <a:pt x="752" y="943"/>
                </a:lnTo>
                <a:lnTo>
                  <a:pt x="752" y="941"/>
                </a:lnTo>
                <a:lnTo>
                  <a:pt x="752" y="939"/>
                </a:lnTo>
                <a:lnTo>
                  <a:pt x="752" y="938"/>
                </a:lnTo>
                <a:lnTo>
                  <a:pt x="752" y="936"/>
                </a:lnTo>
                <a:lnTo>
                  <a:pt x="751" y="936"/>
                </a:lnTo>
                <a:lnTo>
                  <a:pt x="751" y="935"/>
                </a:lnTo>
                <a:lnTo>
                  <a:pt x="751" y="933"/>
                </a:lnTo>
                <a:lnTo>
                  <a:pt x="751" y="931"/>
                </a:lnTo>
                <a:lnTo>
                  <a:pt x="752" y="931"/>
                </a:lnTo>
                <a:lnTo>
                  <a:pt x="752" y="933"/>
                </a:lnTo>
                <a:lnTo>
                  <a:pt x="752" y="931"/>
                </a:lnTo>
                <a:lnTo>
                  <a:pt x="752" y="930"/>
                </a:lnTo>
                <a:lnTo>
                  <a:pt x="752" y="928"/>
                </a:lnTo>
                <a:lnTo>
                  <a:pt x="752" y="927"/>
                </a:lnTo>
                <a:lnTo>
                  <a:pt x="752" y="925"/>
                </a:lnTo>
                <a:lnTo>
                  <a:pt x="754" y="925"/>
                </a:lnTo>
                <a:lnTo>
                  <a:pt x="754" y="927"/>
                </a:lnTo>
                <a:lnTo>
                  <a:pt x="755" y="927"/>
                </a:lnTo>
                <a:lnTo>
                  <a:pt x="755" y="928"/>
                </a:lnTo>
                <a:lnTo>
                  <a:pt x="755" y="930"/>
                </a:lnTo>
                <a:lnTo>
                  <a:pt x="757" y="930"/>
                </a:lnTo>
                <a:lnTo>
                  <a:pt x="757" y="931"/>
                </a:lnTo>
                <a:close/>
                <a:moveTo>
                  <a:pt x="691" y="925"/>
                </a:moveTo>
                <a:lnTo>
                  <a:pt x="690" y="925"/>
                </a:lnTo>
                <a:lnTo>
                  <a:pt x="690" y="923"/>
                </a:lnTo>
                <a:lnTo>
                  <a:pt x="691" y="923"/>
                </a:lnTo>
                <a:lnTo>
                  <a:pt x="691" y="925"/>
                </a:lnTo>
                <a:close/>
                <a:moveTo>
                  <a:pt x="623" y="922"/>
                </a:moveTo>
                <a:lnTo>
                  <a:pt x="621" y="923"/>
                </a:lnTo>
                <a:lnTo>
                  <a:pt x="621" y="922"/>
                </a:lnTo>
                <a:lnTo>
                  <a:pt x="623" y="922"/>
                </a:lnTo>
                <a:close/>
                <a:moveTo>
                  <a:pt x="624" y="920"/>
                </a:moveTo>
                <a:lnTo>
                  <a:pt x="623" y="920"/>
                </a:lnTo>
                <a:lnTo>
                  <a:pt x="623" y="919"/>
                </a:lnTo>
                <a:lnTo>
                  <a:pt x="624" y="919"/>
                </a:lnTo>
                <a:lnTo>
                  <a:pt x="624" y="920"/>
                </a:lnTo>
                <a:close/>
                <a:moveTo>
                  <a:pt x="624" y="912"/>
                </a:moveTo>
                <a:lnTo>
                  <a:pt x="623" y="912"/>
                </a:lnTo>
                <a:lnTo>
                  <a:pt x="623" y="911"/>
                </a:lnTo>
                <a:lnTo>
                  <a:pt x="624" y="911"/>
                </a:lnTo>
                <a:lnTo>
                  <a:pt x="624" y="912"/>
                </a:lnTo>
                <a:close/>
                <a:moveTo>
                  <a:pt x="627" y="911"/>
                </a:moveTo>
                <a:lnTo>
                  <a:pt x="626" y="911"/>
                </a:lnTo>
                <a:lnTo>
                  <a:pt x="626" y="909"/>
                </a:lnTo>
                <a:lnTo>
                  <a:pt x="627" y="909"/>
                </a:lnTo>
                <a:lnTo>
                  <a:pt x="627" y="911"/>
                </a:lnTo>
                <a:close/>
                <a:moveTo>
                  <a:pt x="759" y="914"/>
                </a:moveTo>
                <a:lnTo>
                  <a:pt x="759" y="912"/>
                </a:lnTo>
                <a:lnTo>
                  <a:pt x="759" y="911"/>
                </a:lnTo>
                <a:lnTo>
                  <a:pt x="760" y="909"/>
                </a:lnTo>
                <a:lnTo>
                  <a:pt x="760" y="907"/>
                </a:lnTo>
                <a:lnTo>
                  <a:pt x="760" y="909"/>
                </a:lnTo>
                <a:lnTo>
                  <a:pt x="762" y="909"/>
                </a:lnTo>
                <a:lnTo>
                  <a:pt x="762" y="911"/>
                </a:lnTo>
                <a:lnTo>
                  <a:pt x="760" y="911"/>
                </a:lnTo>
                <a:lnTo>
                  <a:pt x="760" y="912"/>
                </a:lnTo>
                <a:lnTo>
                  <a:pt x="760" y="914"/>
                </a:lnTo>
                <a:lnTo>
                  <a:pt x="759" y="914"/>
                </a:lnTo>
                <a:close/>
                <a:moveTo>
                  <a:pt x="647" y="909"/>
                </a:moveTo>
                <a:lnTo>
                  <a:pt x="647" y="907"/>
                </a:lnTo>
                <a:lnTo>
                  <a:pt x="648" y="907"/>
                </a:lnTo>
                <a:lnTo>
                  <a:pt x="648" y="909"/>
                </a:lnTo>
                <a:lnTo>
                  <a:pt x="647" y="909"/>
                </a:lnTo>
                <a:close/>
                <a:moveTo>
                  <a:pt x="656" y="907"/>
                </a:moveTo>
                <a:lnTo>
                  <a:pt x="656" y="906"/>
                </a:lnTo>
                <a:lnTo>
                  <a:pt x="656" y="907"/>
                </a:lnTo>
                <a:close/>
                <a:moveTo>
                  <a:pt x="599" y="906"/>
                </a:moveTo>
                <a:lnTo>
                  <a:pt x="599" y="907"/>
                </a:lnTo>
                <a:lnTo>
                  <a:pt x="599" y="906"/>
                </a:lnTo>
                <a:lnTo>
                  <a:pt x="597" y="906"/>
                </a:lnTo>
                <a:lnTo>
                  <a:pt x="599" y="906"/>
                </a:lnTo>
                <a:close/>
                <a:moveTo>
                  <a:pt x="658" y="903"/>
                </a:moveTo>
                <a:lnTo>
                  <a:pt x="658" y="901"/>
                </a:lnTo>
                <a:lnTo>
                  <a:pt x="658" y="903"/>
                </a:lnTo>
                <a:close/>
                <a:moveTo>
                  <a:pt x="677" y="899"/>
                </a:moveTo>
                <a:lnTo>
                  <a:pt x="675" y="899"/>
                </a:lnTo>
                <a:lnTo>
                  <a:pt x="675" y="898"/>
                </a:lnTo>
                <a:lnTo>
                  <a:pt x="677" y="898"/>
                </a:lnTo>
                <a:lnTo>
                  <a:pt x="677" y="899"/>
                </a:lnTo>
                <a:close/>
                <a:moveTo>
                  <a:pt x="592" y="899"/>
                </a:moveTo>
                <a:lnTo>
                  <a:pt x="592" y="898"/>
                </a:lnTo>
                <a:lnTo>
                  <a:pt x="592" y="899"/>
                </a:lnTo>
                <a:close/>
                <a:moveTo>
                  <a:pt x="594" y="898"/>
                </a:moveTo>
                <a:lnTo>
                  <a:pt x="595" y="898"/>
                </a:lnTo>
                <a:lnTo>
                  <a:pt x="597" y="898"/>
                </a:lnTo>
                <a:lnTo>
                  <a:pt x="595" y="898"/>
                </a:lnTo>
                <a:lnTo>
                  <a:pt x="595" y="899"/>
                </a:lnTo>
                <a:lnTo>
                  <a:pt x="595" y="901"/>
                </a:lnTo>
                <a:lnTo>
                  <a:pt x="597" y="903"/>
                </a:lnTo>
                <a:lnTo>
                  <a:pt x="597" y="904"/>
                </a:lnTo>
                <a:lnTo>
                  <a:pt x="597" y="906"/>
                </a:lnTo>
                <a:lnTo>
                  <a:pt x="595" y="906"/>
                </a:lnTo>
                <a:lnTo>
                  <a:pt x="595" y="907"/>
                </a:lnTo>
                <a:lnTo>
                  <a:pt x="594" y="907"/>
                </a:lnTo>
                <a:lnTo>
                  <a:pt x="595" y="909"/>
                </a:lnTo>
                <a:lnTo>
                  <a:pt x="595" y="911"/>
                </a:lnTo>
                <a:lnTo>
                  <a:pt x="595" y="912"/>
                </a:lnTo>
                <a:lnTo>
                  <a:pt x="594" y="912"/>
                </a:lnTo>
                <a:lnTo>
                  <a:pt x="594" y="911"/>
                </a:lnTo>
                <a:lnTo>
                  <a:pt x="592" y="911"/>
                </a:lnTo>
                <a:lnTo>
                  <a:pt x="592" y="912"/>
                </a:lnTo>
                <a:lnTo>
                  <a:pt x="591" y="912"/>
                </a:lnTo>
                <a:lnTo>
                  <a:pt x="592" y="912"/>
                </a:lnTo>
                <a:lnTo>
                  <a:pt x="592" y="914"/>
                </a:lnTo>
                <a:lnTo>
                  <a:pt x="591" y="914"/>
                </a:lnTo>
                <a:lnTo>
                  <a:pt x="591" y="915"/>
                </a:lnTo>
                <a:lnTo>
                  <a:pt x="591" y="917"/>
                </a:lnTo>
                <a:lnTo>
                  <a:pt x="589" y="917"/>
                </a:lnTo>
                <a:lnTo>
                  <a:pt x="589" y="919"/>
                </a:lnTo>
                <a:lnTo>
                  <a:pt x="587" y="920"/>
                </a:lnTo>
                <a:lnTo>
                  <a:pt x="587" y="919"/>
                </a:lnTo>
                <a:lnTo>
                  <a:pt x="587" y="917"/>
                </a:lnTo>
                <a:lnTo>
                  <a:pt x="587" y="915"/>
                </a:lnTo>
                <a:lnTo>
                  <a:pt x="586" y="915"/>
                </a:lnTo>
                <a:lnTo>
                  <a:pt x="586" y="914"/>
                </a:lnTo>
                <a:lnTo>
                  <a:pt x="586" y="915"/>
                </a:lnTo>
                <a:lnTo>
                  <a:pt x="586" y="917"/>
                </a:lnTo>
                <a:lnTo>
                  <a:pt x="584" y="917"/>
                </a:lnTo>
                <a:lnTo>
                  <a:pt x="584" y="919"/>
                </a:lnTo>
                <a:lnTo>
                  <a:pt x="584" y="917"/>
                </a:lnTo>
                <a:lnTo>
                  <a:pt x="584" y="919"/>
                </a:lnTo>
                <a:lnTo>
                  <a:pt x="583" y="919"/>
                </a:lnTo>
                <a:lnTo>
                  <a:pt x="583" y="917"/>
                </a:lnTo>
                <a:lnTo>
                  <a:pt x="583" y="915"/>
                </a:lnTo>
                <a:lnTo>
                  <a:pt x="583" y="914"/>
                </a:lnTo>
                <a:lnTo>
                  <a:pt x="583" y="912"/>
                </a:lnTo>
                <a:lnTo>
                  <a:pt x="584" y="912"/>
                </a:lnTo>
                <a:lnTo>
                  <a:pt x="584" y="911"/>
                </a:lnTo>
                <a:lnTo>
                  <a:pt x="583" y="911"/>
                </a:lnTo>
                <a:lnTo>
                  <a:pt x="583" y="909"/>
                </a:lnTo>
                <a:lnTo>
                  <a:pt x="583" y="907"/>
                </a:lnTo>
                <a:lnTo>
                  <a:pt x="584" y="907"/>
                </a:lnTo>
                <a:lnTo>
                  <a:pt x="584" y="906"/>
                </a:lnTo>
                <a:lnTo>
                  <a:pt x="586" y="904"/>
                </a:lnTo>
                <a:lnTo>
                  <a:pt x="584" y="904"/>
                </a:lnTo>
                <a:lnTo>
                  <a:pt x="584" y="903"/>
                </a:lnTo>
                <a:lnTo>
                  <a:pt x="584" y="901"/>
                </a:lnTo>
                <a:lnTo>
                  <a:pt x="586" y="901"/>
                </a:lnTo>
                <a:lnTo>
                  <a:pt x="586" y="899"/>
                </a:lnTo>
                <a:lnTo>
                  <a:pt x="586" y="901"/>
                </a:lnTo>
                <a:lnTo>
                  <a:pt x="587" y="901"/>
                </a:lnTo>
                <a:lnTo>
                  <a:pt x="587" y="899"/>
                </a:lnTo>
                <a:lnTo>
                  <a:pt x="586" y="899"/>
                </a:lnTo>
                <a:lnTo>
                  <a:pt x="584" y="899"/>
                </a:lnTo>
                <a:lnTo>
                  <a:pt x="584" y="898"/>
                </a:lnTo>
                <a:lnTo>
                  <a:pt x="586" y="898"/>
                </a:lnTo>
                <a:lnTo>
                  <a:pt x="586" y="896"/>
                </a:lnTo>
                <a:lnTo>
                  <a:pt x="587" y="896"/>
                </a:lnTo>
                <a:lnTo>
                  <a:pt x="587" y="898"/>
                </a:lnTo>
                <a:lnTo>
                  <a:pt x="589" y="898"/>
                </a:lnTo>
                <a:lnTo>
                  <a:pt x="589" y="896"/>
                </a:lnTo>
                <a:lnTo>
                  <a:pt x="591" y="898"/>
                </a:lnTo>
                <a:lnTo>
                  <a:pt x="591" y="899"/>
                </a:lnTo>
                <a:lnTo>
                  <a:pt x="592" y="899"/>
                </a:lnTo>
                <a:lnTo>
                  <a:pt x="592" y="898"/>
                </a:lnTo>
                <a:lnTo>
                  <a:pt x="594" y="898"/>
                </a:lnTo>
                <a:lnTo>
                  <a:pt x="594" y="896"/>
                </a:lnTo>
                <a:lnTo>
                  <a:pt x="594" y="898"/>
                </a:lnTo>
                <a:close/>
                <a:moveTo>
                  <a:pt x="757" y="898"/>
                </a:moveTo>
                <a:lnTo>
                  <a:pt x="757" y="896"/>
                </a:lnTo>
                <a:lnTo>
                  <a:pt x="757" y="898"/>
                </a:lnTo>
                <a:close/>
                <a:moveTo>
                  <a:pt x="655" y="898"/>
                </a:moveTo>
                <a:lnTo>
                  <a:pt x="653" y="896"/>
                </a:lnTo>
                <a:lnTo>
                  <a:pt x="653" y="895"/>
                </a:lnTo>
                <a:lnTo>
                  <a:pt x="655" y="896"/>
                </a:lnTo>
                <a:lnTo>
                  <a:pt x="655" y="898"/>
                </a:lnTo>
                <a:close/>
                <a:moveTo>
                  <a:pt x="584" y="895"/>
                </a:moveTo>
                <a:lnTo>
                  <a:pt x="584" y="896"/>
                </a:lnTo>
                <a:lnTo>
                  <a:pt x="584" y="895"/>
                </a:lnTo>
                <a:lnTo>
                  <a:pt x="584" y="896"/>
                </a:lnTo>
                <a:lnTo>
                  <a:pt x="586" y="896"/>
                </a:lnTo>
                <a:lnTo>
                  <a:pt x="584" y="896"/>
                </a:lnTo>
                <a:lnTo>
                  <a:pt x="584" y="898"/>
                </a:lnTo>
                <a:lnTo>
                  <a:pt x="584" y="896"/>
                </a:lnTo>
                <a:lnTo>
                  <a:pt x="583" y="896"/>
                </a:lnTo>
                <a:lnTo>
                  <a:pt x="584" y="895"/>
                </a:lnTo>
                <a:close/>
                <a:moveTo>
                  <a:pt x="629" y="896"/>
                </a:moveTo>
                <a:lnTo>
                  <a:pt x="627" y="896"/>
                </a:lnTo>
                <a:lnTo>
                  <a:pt x="627" y="895"/>
                </a:lnTo>
                <a:lnTo>
                  <a:pt x="629" y="895"/>
                </a:lnTo>
                <a:lnTo>
                  <a:pt x="629" y="896"/>
                </a:lnTo>
                <a:close/>
                <a:moveTo>
                  <a:pt x="640" y="895"/>
                </a:moveTo>
                <a:lnTo>
                  <a:pt x="642" y="895"/>
                </a:lnTo>
                <a:lnTo>
                  <a:pt x="642" y="896"/>
                </a:lnTo>
                <a:lnTo>
                  <a:pt x="642" y="898"/>
                </a:lnTo>
                <a:lnTo>
                  <a:pt x="642" y="899"/>
                </a:lnTo>
                <a:lnTo>
                  <a:pt x="643" y="899"/>
                </a:lnTo>
                <a:lnTo>
                  <a:pt x="643" y="901"/>
                </a:lnTo>
                <a:lnTo>
                  <a:pt x="643" y="903"/>
                </a:lnTo>
                <a:lnTo>
                  <a:pt x="643" y="904"/>
                </a:lnTo>
                <a:lnTo>
                  <a:pt x="645" y="904"/>
                </a:lnTo>
                <a:lnTo>
                  <a:pt x="645" y="903"/>
                </a:lnTo>
                <a:lnTo>
                  <a:pt x="643" y="903"/>
                </a:lnTo>
                <a:lnTo>
                  <a:pt x="645" y="901"/>
                </a:lnTo>
                <a:lnTo>
                  <a:pt x="645" y="899"/>
                </a:lnTo>
                <a:lnTo>
                  <a:pt x="645" y="898"/>
                </a:lnTo>
                <a:lnTo>
                  <a:pt x="647" y="898"/>
                </a:lnTo>
                <a:lnTo>
                  <a:pt x="648" y="898"/>
                </a:lnTo>
                <a:lnTo>
                  <a:pt x="648" y="896"/>
                </a:lnTo>
                <a:lnTo>
                  <a:pt x="647" y="896"/>
                </a:lnTo>
                <a:lnTo>
                  <a:pt x="648" y="896"/>
                </a:lnTo>
                <a:lnTo>
                  <a:pt x="648" y="895"/>
                </a:lnTo>
                <a:lnTo>
                  <a:pt x="648" y="896"/>
                </a:lnTo>
                <a:lnTo>
                  <a:pt x="650" y="896"/>
                </a:lnTo>
                <a:lnTo>
                  <a:pt x="650" y="895"/>
                </a:lnTo>
                <a:lnTo>
                  <a:pt x="651" y="895"/>
                </a:lnTo>
                <a:lnTo>
                  <a:pt x="651" y="896"/>
                </a:lnTo>
                <a:lnTo>
                  <a:pt x="651" y="898"/>
                </a:lnTo>
                <a:lnTo>
                  <a:pt x="651" y="899"/>
                </a:lnTo>
                <a:lnTo>
                  <a:pt x="651" y="901"/>
                </a:lnTo>
                <a:lnTo>
                  <a:pt x="653" y="901"/>
                </a:lnTo>
                <a:lnTo>
                  <a:pt x="653" y="903"/>
                </a:lnTo>
                <a:lnTo>
                  <a:pt x="651" y="903"/>
                </a:lnTo>
                <a:lnTo>
                  <a:pt x="650" y="903"/>
                </a:lnTo>
                <a:lnTo>
                  <a:pt x="650" y="904"/>
                </a:lnTo>
                <a:lnTo>
                  <a:pt x="648" y="906"/>
                </a:lnTo>
                <a:lnTo>
                  <a:pt x="647" y="906"/>
                </a:lnTo>
                <a:lnTo>
                  <a:pt x="647" y="907"/>
                </a:lnTo>
                <a:lnTo>
                  <a:pt x="643" y="909"/>
                </a:lnTo>
                <a:lnTo>
                  <a:pt x="643" y="907"/>
                </a:lnTo>
                <a:lnTo>
                  <a:pt x="643" y="906"/>
                </a:lnTo>
                <a:lnTo>
                  <a:pt x="645" y="906"/>
                </a:lnTo>
                <a:lnTo>
                  <a:pt x="643" y="906"/>
                </a:lnTo>
                <a:lnTo>
                  <a:pt x="643" y="907"/>
                </a:lnTo>
                <a:lnTo>
                  <a:pt x="643" y="909"/>
                </a:lnTo>
                <a:lnTo>
                  <a:pt x="642" y="909"/>
                </a:lnTo>
                <a:lnTo>
                  <a:pt x="642" y="911"/>
                </a:lnTo>
                <a:lnTo>
                  <a:pt x="642" y="912"/>
                </a:lnTo>
                <a:lnTo>
                  <a:pt x="640" y="912"/>
                </a:lnTo>
                <a:lnTo>
                  <a:pt x="639" y="914"/>
                </a:lnTo>
                <a:lnTo>
                  <a:pt x="639" y="915"/>
                </a:lnTo>
                <a:lnTo>
                  <a:pt x="639" y="917"/>
                </a:lnTo>
                <a:lnTo>
                  <a:pt x="640" y="917"/>
                </a:lnTo>
                <a:lnTo>
                  <a:pt x="640" y="915"/>
                </a:lnTo>
                <a:lnTo>
                  <a:pt x="640" y="914"/>
                </a:lnTo>
                <a:lnTo>
                  <a:pt x="642" y="914"/>
                </a:lnTo>
                <a:lnTo>
                  <a:pt x="643" y="914"/>
                </a:lnTo>
                <a:lnTo>
                  <a:pt x="643" y="912"/>
                </a:lnTo>
                <a:lnTo>
                  <a:pt x="642" y="912"/>
                </a:lnTo>
                <a:lnTo>
                  <a:pt x="642" y="911"/>
                </a:lnTo>
                <a:lnTo>
                  <a:pt x="643" y="911"/>
                </a:lnTo>
                <a:lnTo>
                  <a:pt x="643" y="912"/>
                </a:lnTo>
                <a:lnTo>
                  <a:pt x="643" y="911"/>
                </a:lnTo>
                <a:lnTo>
                  <a:pt x="645" y="909"/>
                </a:lnTo>
                <a:lnTo>
                  <a:pt x="647" y="909"/>
                </a:lnTo>
                <a:lnTo>
                  <a:pt x="647" y="911"/>
                </a:lnTo>
                <a:lnTo>
                  <a:pt x="645" y="911"/>
                </a:lnTo>
                <a:lnTo>
                  <a:pt x="645" y="912"/>
                </a:lnTo>
                <a:lnTo>
                  <a:pt x="645" y="914"/>
                </a:lnTo>
                <a:lnTo>
                  <a:pt x="647" y="914"/>
                </a:lnTo>
                <a:lnTo>
                  <a:pt x="647" y="911"/>
                </a:lnTo>
                <a:lnTo>
                  <a:pt x="648" y="909"/>
                </a:lnTo>
                <a:lnTo>
                  <a:pt x="648" y="907"/>
                </a:lnTo>
                <a:lnTo>
                  <a:pt x="648" y="906"/>
                </a:lnTo>
                <a:lnTo>
                  <a:pt x="650" y="906"/>
                </a:lnTo>
                <a:lnTo>
                  <a:pt x="651" y="904"/>
                </a:lnTo>
                <a:lnTo>
                  <a:pt x="653" y="903"/>
                </a:lnTo>
                <a:lnTo>
                  <a:pt x="653" y="904"/>
                </a:lnTo>
                <a:lnTo>
                  <a:pt x="655" y="904"/>
                </a:lnTo>
                <a:lnTo>
                  <a:pt x="656" y="904"/>
                </a:lnTo>
                <a:lnTo>
                  <a:pt x="655" y="904"/>
                </a:lnTo>
                <a:lnTo>
                  <a:pt x="655" y="906"/>
                </a:lnTo>
                <a:lnTo>
                  <a:pt x="655" y="907"/>
                </a:lnTo>
                <a:lnTo>
                  <a:pt x="655" y="909"/>
                </a:lnTo>
                <a:lnTo>
                  <a:pt x="655" y="911"/>
                </a:lnTo>
                <a:lnTo>
                  <a:pt x="656" y="911"/>
                </a:lnTo>
                <a:lnTo>
                  <a:pt x="656" y="909"/>
                </a:lnTo>
                <a:lnTo>
                  <a:pt x="656" y="907"/>
                </a:lnTo>
                <a:lnTo>
                  <a:pt x="658" y="907"/>
                </a:lnTo>
                <a:lnTo>
                  <a:pt x="658" y="906"/>
                </a:lnTo>
                <a:lnTo>
                  <a:pt x="659" y="906"/>
                </a:lnTo>
                <a:lnTo>
                  <a:pt x="659" y="904"/>
                </a:lnTo>
                <a:lnTo>
                  <a:pt x="661" y="904"/>
                </a:lnTo>
                <a:lnTo>
                  <a:pt x="661" y="903"/>
                </a:lnTo>
                <a:lnTo>
                  <a:pt x="663" y="903"/>
                </a:lnTo>
                <a:lnTo>
                  <a:pt x="664" y="903"/>
                </a:lnTo>
                <a:lnTo>
                  <a:pt x="664" y="904"/>
                </a:lnTo>
                <a:lnTo>
                  <a:pt x="666" y="904"/>
                </a:lnTo>
                <a:lnTo>
                  <a:pt x="666" y="903"/>
                </a:lnTo>
                <a:lnTo>
                  <a:pt x="666" y="901"/>
                </a:lnTo>
                <a:lnTo>
                  <a:pt x="667" y="901"/>
                </a:lnTo>
                <a:lnTo>
                  <a:pt x="667" y="899"/>
                </a:lnTo>
                <a:lnTo>
                  <a:pt x="669" y="898"/>
                </a:lnTo>
                <a:lnTo>
                  <a:pt x="671" y="898"/>
                </a:lnTo>
                <a:lnTo>
                  <a:pt x="671" y="896"/>
                </a:lnTo>
                <a:lnTo>
                  <a:pt x="672" y="896"/>
                </a:lnTo>
                <a:lnTo>
                  <a:pt x="674" y="898"/>
                </a:lnTo>
                <a:lnTo>
                  <a:pt x="674" y="899"/>
                </a:lnTo>
                <a:lnTo>
                  <a:pt x="675" y="899"/>
                </a:lnTo>
                <a:lnTo>
                  <a:pt x="675" y="901"/>
                </a:lnTo>
                <a:lnTo>
                  <a:pt x="677" y="901"/>
                </a:lnTo>
                <a:lnTo>
                  <a:pt x="677" y="903"/>
                </a:lnTo>
                <a:lnTo>
                  <a:pt x="677" y="904"/>
                </a:lnTo>
                <a:lnTo>
                  <a:pt x="677" y="906"/>
                </a:lnTo>
                <a:lnTo>
                  <a:pt x="679" y="907"/>
                </a:lnTo>
                <a:lnTo>
                  <a:pt x="679" y="909"/>
                </a:lnTo>
                <a:lnTo>
                  <a:pt x="679" y="911"/>
                </a:lnTo>
                <a:lnTo>
                  <a:pt x="679" y="912"/>
                </a:lnTo>
                <a:lnTo>
                  <a:pt x="679" y="914"/>
                </a:lnTo>
                <a:lnTo>
                  <a:pt x="679" y="915"/>
                </a:lnTo>
                <a:lnTo>
                  <a:pt x="679" y="917"/>
                </a:lnTo>
                <a:lnTo>
                  <a:pt x="677" y="917"/>
                </a:lnTo>
                <a:lnTo>
                  <a:pt x="677" y="919"/>
                </a:lnTo>
                <a:lnTo>
                  <a:pt x="677" y="920"/>
                </a:lnTo>
                <a:lnTo>
                  <a:pt x="677" y="922"/>
                </a:lnTo>
                <a:lnTo>
                  <a:pt x="677" y="923"/>
                </a:lnTo>
                <a:lnTo>
                  <a:pt x="677" y="925"/>
                </a:lnTo>
                <a:lnTo>
                  <a:pt x="675" y="925"/>
                </a:lnTo>
                <a:lnTo>
                  <a:pt x="675" y="927"/>
                </a:lnTo>
                <a:lnTo>
                  <a:pt x="674" y="928"/>
                </a:lnTo>
                <a:lnTo>
                  <a:pt x="672" y="930"/>
                </a:lnTo>
                <a:lnTo>
                  <a:pt x="672" y="931"/>
                </a:lnTo>
                <a:lnTo>
                  <a:pt x="672" y="933"/>
                </a:lnTo>
                <a:lnTo>
                  <a:pt x="671" y="933"/>
                </a:lnTo>
                <a:lnTo>
                  <a:pt x="669" y="935"/>
                </a:lnTo>
                <a:lnTo>
                  <a:pt x="669" y="936"/>
                </a:lnTo>
                <a:lnTo>
                  <a:pt x="667" y="936"/>
                </a:lnTo>
                <a:lnTo>
                  <a:pt x="664" y="938"/>
                </a:lnTo>
                <a:lnTo>
                  <a:pt x="663" y="939"/>
                </a:lnTo>
                <a:lnTo>
                  <a:pt x="661" y="939"/>
                </a:lnTo>
                <a:lnTo>
                  <a:pt x="661" y="941"/>
                </a:lnTo>
                <a:lnTo>
                  <a:pt x="659" y="941"/>
                </a:lnTo>
                <a:lnTo>
                  <a:pt x="659" y="943"/>
                </a:lnTo>
                <a:lnTo>
                  <a:pt x="658" y="943"/>
                </a:lnTo>
                <a:lnTo>
                  <a:pt x="656" y="946"/>
                </a:lnTo>
                <a:lnTo>
                  <a:pt x="656" y="947"/>
                </a:lnTo>
                <a:lnTo>
                  <a:pt x="655" y="947"/>
                </a:lnTo>
                <a:lnTo>
                  <a:pt x="655" y="949"/>
                </a:lnTo>
                <a:lnTo>
                  <a:pt x="653" y="949"/>
                </a:lnTo>
                <a:lnTo>
                  <a:pt x="651" y="949"/>
                </a:lnTo>
                <a:lnTo>
                  <a:pt x="651" y="951"/>
                </a:lnTo>
                <a:lnTo>
                  <a:pt x="653" y="951"/>
                </a:lnTo>
                <a:lnTo>
                  <a:pt x="653" y="952"/>
                </a:lnTo>
                <a:lnTo>
                  <a:pt x="651" y="952"/>
                </a:lnTo>
                <a:lnTo>
                  <a:pt x="650" y="952"/>
                </a:lnTo>
                <a:lnTo>
                  <a:pt x="650" y="954"/>
                </a:lnTo>
                <a:lnTo>
                  <a:pt x="650" y="955"/>
                </a:lnTo>
                <a:lnTo>
                  <a:pt x="648" y="955"/>
                </a:lnTo>
                <a:lnTo>
                  <a:pt x="647" y="955"/>
                </a:lnTo>
                <a:lnTo>
                  <a:pt x="647" y="957"/>
                </a:lnTo>
                <a:lnTo>
                  <a:pt x="645" y="957"/>
                </a:lnTo>
                <a:lnTo>
                  <a:pt x="645" y="959"/>
                </a:lnTo>
                <a:lnTo>
                  <a:pt x="645" y="960"/>
                </a:lnTo>
                <a:lnTo>
                  <a:pt x="643" y="960"/>
                </a:lnTo>
                <a:lnTo>
                  <a:pt x="643" y="959"/>
                </a:lnTo>
                <a:lnTo>
                  <a:pt x="642" y="959"/>
                </a:lnTo>
                <a:lnTo>
                  <a:pt x="642" y="960"/>
                </a:lnTo>
                <a:lnTo>
                  <a:pt x="640" y="959"/>
                </a:lnTo>
                <a:lnTo>
                  <a:pt x="640" y="957"/>
                </a:lnTo>
                <a:lnTo>
                  <a:pt x="642" y="957"/>
                </a:lnTo>
                <a:lnTo>
                  <a:pt x="640" y="957"/>
                </a:lnTo>
                <a:lnTo>
                  <a:pt x="640" y="955"/>
                </a:lnTo>
                <a:lnTo>
                  <a:pt x="640" y="954"/>
                </a:lnTo>
                <a:lnTo>
                  <a:pt x="639" y="954"/>
                </a:lnTo>
                <a:lnTo>
                  <a:pt x="639" y="955"/>
                </a:lnTo>
                <a:lnTo>
                  <a:pt x="639" y="957"/>
                </a:lnTo>
                <a:lnTo>
                  <a:pt x="639" y="959"/>
                </a:lnTo>
                <a:lnTo>
                  <a:pt x="637" y="959"/>
                </a:lnTo>
                <a:lnTo>
                  <a:pt x="637" y="960"/>
                </a:lnTo>
                <a:lnTo>
                  <a:pt x="637" y="962"/>
                </a:lnTo>
                <a:lnTo>
                  <a:pt x="637" y="963"/>
                </a:lnTo>
                <a:lnTo>
                  <a:pt x="635" y="963"/>
                </a:lnTo>
                <a:lnTo>
                  <a:pt x="635" y="965"/>
                </a:lnTo>
                <a:lnTo>
                  <a:pt x="634" y="965"/>
                </a:lnTo>
                <a:lnTo>
                  <a:pt x="634" y="967"/>
                </a:lnTo>
                <a:lnTo>
                  <a:pt x="632" y="967"/>
                </a:lnTo>
                <a:lnTo>
                  <a:pt x="632" y="968"/>
                </a:lnTo>
                <a:lnTo>
                  <a:pt x="632" y="970"/>
                </a:lnTo>
                <a:lnTo>
                  <a:pt x="631" y="970"/>
                </a:lnTo>
                <a:lnTo>
                  <a:pt x="629" y="970"/>
                </a:lnTo>
                <a:lnTo>
                  <a:pt x="629" y="971"/>
                </a:lnTo>
                <a:lnTo>
                  <a:pt x="627" y="971"/>
                </a:lnTo>
                <a:lnTo>
                  <a:pt x="629" y="971"/>
                </a:lnTo>
                <a:lnTo>
                  <a:pt x="629" y="973"/>
                </a:lnTo>
                <a:lnTo>
                  <a:pt x="627" y="973"/>
                </a:lnTo>
                <a:lnTo>
                  <a:pt x="626" y="973"/>
                </a:lnTo>
                <a:lnTo>
                  <a:pt x="624" y="973"/>
                </a:lnTo>
                <a:lnTo>
                  <a:pt x="626" y="973"/>
                </a:lnTo>
                <a:lnTo>
                  <a:pt x="624" y="973"/>
                </a:lnTo>
                <a:lnTo>
                  <a:pt x="624" y="971"/>
                </a:lnTo>
                <a:lnTo>
                  <a:pt x="623" y="971"/>
                </a:lnTo>
                <a:lnTo>
                  <a:pt x="623" y="970"/>
                </a:lnTo>
                <a:lnTo>
                  <a:pt x="623" y="968"/>
                </a:lnTo>
                <a:lnTo>
                  <a:pt x="623" y="967"/>
                </a:lnTo>
                <a:lnTo>
                  <a:pt x="623" y="965"/>
                </a:lnTo>
                <a:lnTo>
                  <a:pt x="621" y="965"/>
                </a:lnTo>
                <a:lnTo>
                  <a:pt x="621" y="967"/>
                </a:lnTo>
                <a:lnTo>
                  <a:pt x="621" y="968"/>
                </a:lnTo>
                <a:lnTo>
                  <a:pt x="621" y="970"/>
                </a:lnTo>
                <a:lnTo>
                  <a:pt x="623" y="970"/>
                </a:lnTo>
                <a:lnTo>
                  <a:pt x="621" y="970"/>
                </a:lnTo>
                <a:lnTo>
                  <a:pt x="621" y="971"/>
                </a:lnTo>
                <a:lnTo>
                  <a:pt x="623" y="971"/>
                </a:lnTo>
                <a:lnTo>
                  <a:pt x="623" y="973"/>
                </a:lnTo>
                <a:lnTo>
                  <a:pt x="624" y="975"/>
                </a:lnTo>
                <a:lnTo>
                  <a:pt x="624" y="976"/>
                </a:lnTo>
                <a:lnTo>
                  <a:pt x="624" y="978"/>
                </a:lnTo>
                <a:lnTo>
                  <a:pt x="623" y="978"/>
                </a:lnTo>
                <a:lnTo>
                  <a:pt x="621" y="978"/>
                </a:lnTo>
                <a:lnTo>
                  <a:pt x="619" y="976"/>
                </a:lnTo>
                <a:lnTo>
                  <a:pt x="618" y="975"/>
                </a:lnTo>
                <a:lnTo>
                  <a:pt x="618" y="973"/>
                </a:lnTo>
                <a:lnTo>
                  <a:pt x="618" y="971"/>
                </a:lnTo>
                <a:lnTo>
                  <a:pt x="618" y="970"/>
                </a:lnTo>
                <a:lnTo>
                  <a:pt x="618" y="968"/>
                </a:lnTo>
                <a:lnTo>
                  <a:pt x="618" y="967"/>
                </a:lnTo>
                <a:lnTo>
                  <a:pt x="618" y="965"/>
                </a:lnTo>
                <a:lnTo>
                  <a:pt x="618" y="963"/>
                </a:lnTo>
                <a:lnTo>
                  <a:pt x="618" y="962"/>
                </a:lnTo>
                <a:lnTo>
                  <a:pt x="619" y="962"/>
                </a:lnTo>
                <a:lnTo>
                  <a:pt x="619" y="960"/>
                </a:lnTo>
                <a:lnTo>
                  <a:pt x="621" y="960"/>
                </a:lnTo>
                <a:lnTo>
                  <a:pt x="621" y="959"/>
                </a:lnTo>
                <a:lnTo>
                  <a:pt x="619" y="959"/>
                </a:lnTo>
                <a:lnTo>
                  <a:pt x="619" y="957"/>
                </a:lnTo>
                <a:lnTo>
                  <a:pt x="619" y="955"/>
                </a:lnTo>
                <a:lnTo>
                  <a:pt x="621" y="955"/>
                </a:lnTo>
                <a:lnTo>
                  <a:pt x="619" y="955"/>
                </a:lnTo>
                <a:lnTo>
                  <a:pt x="618" y="955"/>
                </a:lnTo>
                <a:lnTo>
                  <a:pt x="618" y="954"/>
                </a:lnTo>
                <a:lnTo>
                  <a:pt x="619" y="954"/>
                </a:lnTo>
                <a:lnTo>
                  <a:pt x="618" y="954"/>
                </a:lnTo>
                <a:lnTo>
                  <a:pt x="618" y="955"/>
                </a:lnTo>
                <a:lnTo>
                  <a:pt x="616" y="955"/>
                </a:lnTo>
                <a:lnTo>
                  <a:pt x="615" y="955"/>
                </a:lnTo>
                <a:lnTo>
                  <a:pt x="615" y="954"/>
                </a:lnTo>
                <a:lnTo>
                  <a:pt x="616" y="954"/>
                </a:lnTo>
                <a:lnTo>
                  <a:pt x="616" y="952"/>
                </a:lnTo>
                <a:lnTo>
                  <a:pt x="615" y="952"/>
                </a:lnTo>
                <a:lnTo>
                  <a:pt x="616" y="951"/>
                </a:lnTo>
                <a:lnTo>
                  <a:pt x="616" y="952"/>
                </a:lnTo>
                <a:lnTo>
                  <a:pt x="618" y="952"/>
                </a:lnTo>
                <a:lnTo>
                  <a:pt x="618" y="951"/>
                </a:lnTo>
                <a:lnTo>
                  <a:pt x="619" y="951"/>
                </a:lnTo>
                <a:lnTo>
                  <a:pt x="618" y="949"/>
                </a:lnTo>
                <a:lnTo>
                  <a:pt x="619" y="949"/>
                </a:lnTo>
                <a:lnTo>
                  <a:pt x="619" y="947"/>
                </a:lnTo>
                <a:lnTo>
                  <a:pt x="618" y="946"/>
                </a:lnTo>
                <a:lnTo>
                  <a:pt x="618" y="947"/>
                </a:lnTo>
                <a:lnTo>
                  <a:pt x="616" y="947"/>
                </a:lnTo>
                <a:lnTo>
                  <a:pt x="616" y="946"/>
                </a:lnTo>
                <a:lnTo>
                  <a:pt x="618" y="946"/>
                </a:lnTo>
                <a:lnTo>
                  <a:pt x="618" y="944"/>
                </a:lnTo>
                <a:lnTo>
                  <a:pt x="619" y="944"/>
                </a:lnTo>
                <a:lnTo>
                  <a:pt x="619" y="943"/>
                </a:lnTo>
                <a:lnTo>
                  <a:pt x="618" y="943"/>
                </a:lnTo>
                <a:lnTo>
                  <a:pt x="618" y="941"/>
                </a:lnTo>
                <a:lnTo>
                  <a:pt x="616" y="941"/>
                </a:lnTo>
                <a:lnTo>
                  <a:pt x="616" y="939"/>
                </a:lnTo>
                <a:lnTo>
                  <a:pt x="618" y="939"/>
                </a:lnTo>
                <a:lnTo>
                  <a:pt x="618" y="938"/>
                </a:lnTo>
                <a:lnTo>
                  <a:pt x="618" y="936"/>
                </a:lnTo>
                <a:lnTo>
                  <a:pt x="618" y="935"/>
                </a:lnTo>
                <a:lnTo>
                  <a:pt x="618" y="933"/>
                </a:lnTo>
                <a:lnTo>
                  <a:pt x="618" y="931"/>
                </a:lnTo>
                <a:lnTo>
                  <a:pt x="618" y="930"/>
                </a:lnTo>
                <a:lnTo>
                  <a:pt x="619" y="930"/>
                </a:lnTo>
                <a:lnTo>
                  <a:pt x="619" y="931"/>
                </a:lnTo>
                <a:lnTo>
                  <a:pt x="619" y="933"/>
                </a:lnTo>
                <a:lnTo>
                  <a:pt x="621" y="933"/>
                </a:lnTo>
                <a:lnTo>
                  <a:pt x="621" y="931"/>
                </a:lnTo>
                <a:lnTo>
                  <a:pt x="621" y="930"/>
                </a:lnTo>
                <a:lnTo>
                  <a:pt x="621" y="928"/>
                </a:lnTo>
                <a:lnTo>
                  <a:pt x="623" y="928"/>
                </a:lnTo>
                <a:lnTo>
                  <a:pt x="623" y="927"/>
                </a:lnTo>
                <a:lnTo>
                  <a:pt x="624" y="927"/>
                </a:lnTo>
                <a:lnTo>
                  <a:pt x="624" y="925"/>
                </a:lnTo>
                <a:lnTo>
                  <a:pt x="623" y="925"/>
                </a:lnTo>
                <a:lnTo>
                  <a:pt x="624" y="923"/>
                </a:lnTo>
                <a:lnTo>
                  <a:pt x="626" y="923"/>
                </a:lnTo>
                <a:lnTo>
                  <a:pt x="624" y="923"/>
                </a:lnTo>
                <a:lnTo>
                  <a:pt x="624" y="922"/>
                </a:lnTo>
                <a:lnTo>
                  <a:pt x="626" y="922"/>
                </a:lnTo>
                <a:lnTo>
                  <a:pt x="624" y="922"/>
                </a:lnTo>
                <a:lnTo>
                  <a:pt x="624" y="920"/>
                </a:lnTo>
                <a:lnTo>
                  <a:pt x="624" y="919"/>
                </a:lnTo>
                <a:lnTo>
                  <a:pt x="626" y="919"/>
                </a:lnTo>
                <a:lnTo>
                  <a:pt x="626" y="917"/>
                </a:lnTo>
                <a:lnTo>
                  <a:pt x="627" y="917"/>
                </a:lnTo>
                <a:lnTo>
                  <a:pt x="627" y="915"/>
                </a:lnTo>
                <a:lnTo>
                  <a:pt x="627" y="914"/>
                </a:lnTo>
                <a:lnTo>
                  <a:pt x="626" y="914"/>
                </a:lnTo>
                <a:lnTo>
                  <a:pt x="624" y="914"/>
                </a:lnTo>
                <a:lnTo>
                  <a:pt x="624" y="912"/>
                </a:lnTo>
                <a:lnTo>
                  <a:pt x="624" y="914"/>
                </a:lnTo>
                <a:lnTo>
                  <a:pt x="623" y="914"/>
                </a:lnTo>
                <a:lnTo>
                  <a:pt x="624" y="914"/>
                </a:lnTo>
                <a:lnTo>
                  <a:pt x="624" y="912"/>
                </a:lnTo>
                <a:lnTo>
                  <a:pt x="624" y="911"/>
                </a:lnTo>
                <a:lnTo>
                  <a:pt x="626" y="911"/>
                </a:lnTo>
                <a:lnTo>
                  <a:pt x="627" y="911"/>
                </a:lnTo>
                <a:lnTo>
                  <a:pt x="627" y="909"/>
                </a:lnTo>
                <a:lnTo>
                  <a:pt x="627" y="907"/>
                </a:lnTo>
                <a:lnTo>
                  <a:pt x="627" y="906"/>
                </a:lnTo>
                <a:lnTo>
                  <a:pt x="626" y="906"/>
                </a:lnTo>
                <a:lnTo>
                  <a:pt x="627" y="906"/>
                </a:lnTo>
                <a:lnTo>
                  <a:pt x="627" y="904"/>
                </a:lnTo>
                <a:lnTo>
                  <a:pt x="627" y="903"/>
                </a:lnTo>
                <a:lnTo>
                  <a:pt x="629" y="903"/>
                </a:lnTo>
                <a:lnTo>
                  <a:pt x="629" y="901"/>
                </a:lnTo>
                <a:lnTo>
                  <a:pt x="627" y="901"/>
                </a:lnTo>
                <a:lnTo>
                  <a:pt x="627" y="903"/>
                </a:lnTo>
                <a:lnTo>
                  <a:pt x="627" y="901"/>
                </a:lnTo>
                <a:lnTo>
                  <a:pt x="626" y="901"/>
                </a:lnTo>
                <a:lnTo>
                  <a:pt x="627" y="901"/>
                </a:lnTo>
                <a:lnTo>
                  <a:pt x="627" y="899"/>
                </a:lnTo>
                <a:lnTo>
                  <a:pt x="629" y="899"/>
                </a:lnTo>
                <a:lnTo>
                  <a:pt x="629" y="901"/>
                </a:lnTo>
                <a:lnTo>
                  <a:pt x="631" y="901"/>
                </a:lnTo>
                <a:lnTo>
                  <a:pt x="631" y="899"/>
                </a:lnTo>
                <a:lnTo>
                  <a:pt x="629" y="899"/>
                </a:lnTo>
                <a:lnTo>
                  <a:pt x="631" y="899"/>
                </a:lnTo>
                <a:lnTo>
                  <a:pt x="632" y="899"/>
                </a:lnTo>
                <a:lnTo>
                  <a:pt x="632" y="898"/>
                </a:lnTo>
                <a:lnTo>
                  <a:pt x="634" y="898"/>
                </a:lnTo>
                <a:lnTo>
                  <a:pt x="634" y="896"/>
                </a:lnTo>
                <a:lnTo>
                  <a:pt x="635" y="896"/>
                </a:lnTo>
                <a:lnTo>
                  <a:pt x="637" y="896"/>
                </a:lnTo>
                <a:lnTo>
                  <a:pt x="637" y="895"/>
                </a:lnTo>
                <a:lnTo>
                  <a:pt x="635" y="895"/>
                </a:lnTo>
                <a:lnTo>
                  <a:pt x="637" y="895"/>
                </a:lnTo>
                <a:lnTo>
                  <a:pt x="639" y="895"/>
                </a:lnTo>
                <a:lnTo>
                  <a:pt x="639" y="893"/>
                </a:lnTo>
                <a:lnTo>
                  <a:pt x="640" y="893"/>
                </a:lnTo>
                <a:lnTo>
                  <a:pt x="639" y="893"/>
                </a:lnTo>
                <a:lnTo>
                  <a:pt x="639" y="895"/>
                </a:lnTo>
                <a:lnTo>
                  <a:pt x="640" y="895"/>
                </a:lnTo>
                <a:close/>
                <a:moveTo>
                  <a:pt x="659" y="893"/>
                </a:moveTo>
                <a:lnTo>
                  <a:pt x="659" y="891"/>
                </a:lnTo>
                <a:lnTo>
                  <a:pt x="661" y="891"/>
                </a:lnTo>
                <a:lnTo>
                  <a:pt x="661" y="893"/>
                </a:lnTo>
                <a:lnTo>
                  <a:pt x="659" y="893"/>
                </a:lnTo>
                <a:close/>
                <a:moveTo>
                  <a:pt x="632" y="891"/>
                </a:moveTo>
                <a:lnTo>
                  <a:pt x="632" y="893"/>
                </a:lnTo>
                <a:lnTo>
                  <a:pt x="632" y="891"/>
                </a:lnTo>
                <a:lnTo>
                  <a:pt x="632" y="893"/>
                </a:lnTo>
                <a:lnTo>
                  <a:pt x="631" y="893"/>
                </a:lnTo>
                <a:lnTo>
                  <a:pt x="631" y="891"/>
                </a:lnTo>
                <a:lnTo>
                  <a:pt x="632" y="891"/>
                </a:lnTo>
                <a:close/>
                <a:moveTo>
                  <a:pt x="656" y="890"/>
                </a:moveTo>
                <a:lnTo>
                  <a:pt x="656" y="891"/>
                </a:lnTo>
                <a:lnTo>
                  <a:pt x="656" y="890"/>
                </a:lnTo>
                <a:close/>
                <a:moveTo>
                  <a:pt x="661" y="890"/>
                </a:moveTo>
                <a:lnTo>
                  <a:pt x="659" y="890"/>
                </a:lnTo>
                <a:lnTo>
                  <a:pt x="661" y="888"/>
                </a:lnTo>
                <a:lnTo>
                  <a:pt x="661" y="890"/>
                </a:lnTo>
                <a:close/>
                <a:moveTo>
                  <a:pt x="658" y="890"/>
                </a:moveTo>
                <a:lnTo>
                  <a:pt x="656" y="890"/>
                </a:lnTo>
                <a:lnTo>
                  <a:pt x="656" y="888"/>
                </a:lnTo>
                <a:lnTo>
                  <a:pt x="658" y="888"/>
                </a:lnTo>
                <a:lnTo>
                  <a:pt x="658" y="890"/>
                </a:lnTo>
                <a:close/>
                <a:moveTo>
                  <a:pt x="763" y="888"/>
                </a:moveTo>
                <a:lnTo>
                  <a:pt x="765" y="888"/>
                </a:lnTo>
                <a:lnTo>
                  <a:pt x="765" y="890"/>
                </a:lnTo>
                <a:lnTo>
                  <a:pt x="767" y="890"/>
                </a:lnTo>
                <a:lnTo>
                  <a:pt x="767" y="891"/>
                </a:lnTo>
                <a:lnTo>
                  <a:pt x="765" y="891"/>
                </a:lnTo>
                <a:lnTo>
                  <a:pt x="765" y="893"/>
                </a:lnTo>
                <a:lnTo>
                  <a:pt x="763" y="893"/>
                </a:lnTo>
                <a:lnTo>
                  <a:pt x="762" y="893"/>
                </a:lnTo>
                <a:lnTo>
                  <a:pt x="762" y="891"/>
                </a:lnTo>
                <a:lnTo>
                  <a:pt x="762" y="890"/>
                </a:lnTo>
                <a:lnTo>
                  <a:pt x="760" y="890"/>
                </a:lnTo>
                <a:lnTo>
                  <a:pt x="760" y="888"/>
                </a:lnTo>
                <a:lnTo>
                  <a:pt x="762" y="888"/>
                </a:lnTo>
                <a:lnTo>
                  <a:pt x="762" y="887"/>
                </a:lnTo>
                <a:lnTo>
                  <a:pt x="763" y="887"/>
                </a:lnTo>
                <a:lnTo>
                  <a:pt x="763" y="888"/>
                </a:lnTo>
                <a:close/>
                <a:moveTo>
                  <a:pt x="778" y="877"/>
                </a:moveTo>
                <a:lnTo>
                  <a:pt x="778" y="879"/>
                </a:lnTo>
                <a:lnTo>
                  <a:pt x="778" y="880"/>
                </a:lnTo>
                <a:lnTo>
                  <a:pt x="778" y="882"/>
                </a:lnTo>
                <a:lnTo>
                  <a:pt x="778" y="883"/>
                </a:lnTo>
                <a:lnTo>
                  <a:pt x="778" y="885"/>
                </a:lnTo>
                <a:lnTo>
                  <a:pt x="778" y="887"/>
                </a:lnTo>
                <a:lnTo>
                  <a:pt x="778" y="888"/>
                </a:lnTo>
                <a:lnTo>
                  <a:pt x="779" y="888"/>
                </a:lnTo>
                <a:lnTo>
                  <a:pt x="779" y="890"/>
                </a:lnTo>
                <a:lnTo>
                  <a:pt x="778" y="890"/>
                </a:lnTo>
                <a:lnTo>
                  <a:pt x="778" y="891"/>
                </a:lnTo>
                <a:lnTo>
                  <a:pt x="778" y="893"/>
                </a:lnTo>
                <a:lnTo>
                  <a:pt x="778" y="895"/>
                </a:lnTo>
                <a:lnTo>
                  <a:pt x="776" y="895"/>
                </a:lnTo>
                <a:lnTo>
                  <a:pt x="775" y="893"/>
                </a:lnTo>
                <a:lnTo>
                  <a:pt x="773" y="891"/>
                </a:lnTo>
                <a:lnTo>
                  <a:pt x="771" y="891"/>
                </a:lnTo>
                <a:lnTo>
                  <a:pt x="770" y="891"/>
                </a:lnTo>
                <a:lnTo>
                  <a:pt x="770" y="890"/>
                </a:lnTo>
                <a:lnTo>
                  <a:pt x="768" y="890"/>
                </a:lnTo>
                <a:lnTo>
                  <a:pt x="768" y="888"/>
                </a:lnTo>
                <a:lnTo>
                  <a:pt x="767" y="888"/>
                </a:lnTo>
                <a:lnTo>
                  <a:pt x="767" y="887"/>
                </a:lnTo>
                <a:lnTo>
                  <a:pt x="767" y="885"/>
                </a:lnTo>
                <a:lnTo>
                  <a:pt x="765" y="885"/>
                </a:lnTo>
                <a:lnTo>
                  <a:pt x="765" y="883"/>
                </a:lnTo>
                <a:lnTo>
                  <a:pt x="765" y="882"/>
                </a:lnTo>
                <a:lnTo>
                  <a:pt x="767" y="882"/>
                </a:lnTo>
                <a:lnTo>
                  <a:pt x="768" y="882"/>
                </a:lnTo>
                <a:lnTo>
                  <a:pt x="768" y="883"/>
                </a:lnTo>
                <a:lnTo>
                  <a:pt x="768" y="882"/>
                </a:lnTo>
                <a:lnTo>
                  <a:pt x="770" y="882"/>
                </a:lnTo>
                <a:lnTo>
                  <a:pt x="771" y="882"/>
                </a:lnTo>
                <a:lnTo>
                  <a:pt x="773" y="880"/>
                </a:lnTo>
                <a:lnTo>
                  <a:pt x="775" y="880"/>
                </a:lnTo>
                <a:lnTo>
                  <a:pt x="776" y="877"/>
                </a:lnTo>
                <a:lnTo>
                  <a:pt x="778" y="875"/>
                </a:lnTo>
                <a:lnTo>
                  <a:pt x="778" y="877"/>
                </a:lnTo>
                <a:close/>
                <a:moveTo>
                  <a:pt x="747" y="864"/>
                </a:moveTo>
                <a:lnTo>
                  <a:pt x="747" y="863"/>
                </a:lnTo>
                <a:lnTo>
                  <a:pt x="746" y="863"/>
                </a:lnTo>
                <a:lnTo>
                  <a:pt x="746" y="861"/>
                </a:lnTo>
                <a:lnTo>
                  <a:pt x="747" y="861"/>
                </a:lnTo>
                <a:lnTo>
                  <a:pt x="747" y="863"/>
                </a:lnTo>
                <a:lnTo>
                  <a:pt x="747" y="864"/>
                </a:lnTo>
                <a:close/>
                <a:moveTo>
                  <a:pt x="730" y="859"/>
                </a:moveTo>
                <a:lnTo>
                  <a:pt x="731" y="859"/>
                </a:lnTo>
                <a:lnTo>
                  <a:pt x="731" y="861"/>
                </a:lnTo>
                <a:lnTo>
                  <a:pt x="733" y="861"/>
                </a:lnTo>
                <a:lnTo>
                  <a:pt x="731" y="861"/>
                </a:lnTo>
                <a:lnTo>
                  <a:pt x="730" y="861"/>
                </a:lnTo>
                <a:lnTo>
                  <a:pt x="731" y="861"/>
                </a:lnTo>
                <a:lnTo>
                  <a:pt x="730" y="861"/>
                </a:lnTo>
                <a:lnTo>
                  <a:pt x="730" y="859"/>
                </a:lnTo>
                <a:close/>
                <a:moveTo>
                  <a:pt x="752" y="859"/>
                </a:moveTo>
                <a:lnTo>
                  <a:pt x="752" y="858"/>
                </a:lnTo>
                <a:lnTo>
                  <a:pt x="752" y="859"/>
                </a:lnTo>
                <a:close/>
                <a:moveTo>
                  <a:pt x="723" y="853"/>
                </a:moveTo>
                <a:lnTo>
                  <a:pt x="723" y="855"/>
                </a:lnTo>
                <a:lnTo>
                  <a:pt x="723" y="853"/>
                </a:lnTo>
                <a:close/>
                <a:moveTo>
                  <a:pt x="717" y="853"/>
                </a:moveTo>
                <a:lnTo>
                  <a:pt x="717" y="851"/>
                </a:lnTo>
                <a:lnTo>
                  <a:pt x="717" y="853"/>
                </a:lnTo>
                <a:close/>
                <a:moveTo>
                  <a:pt x="720" y="850"/>
                </a:moveTo>
                <a:lnTo>
                  <a:pt x="720" y="851"/>
                </a:lnTo>
                <a:lnTo>
                  <a:pt x="720" y="850"/>
                </a:lnTo>
                <a:close/>
                <a:moveTo>
                  <a:pt x="763" y="845"/>
                </a:moveTo>
                <a:lnTo>
                  <a:pt x="762" y="845"/>
                </a:lnTo>
                <a:lnTo>
                  <a:pt x="763" y="843"/>
                </a:lnTo>
                <a:lnTo>
                  <a:pt x="763" y="845"/>
                </a:lnTo>
                <a:close/>
                <a:moveTo>
                  <a:pt x="783" y="853"/>
                </a:moveTo>
                <a:lnTo>
                  <a:pt x="781" y="853"/>
                </a:lnTo>
                <a:lnTo>
                  <a:pt x="781" y="851"/>
                </a:lnTo>
                <a:lnTo>
                  <a:pt x="781" y="850"/>
                </a:lnTo>
                <a:lnTo>
                  <a:pt x="781" y="848"/>
                </a:lnTo>
                <a:lnTo>
                  <a:pt x="783" y="848"/>
                </a:lnTo>
                <a:lnTo>
                  <a:pt x="783" y="847"/>
                </a:lnTo>
                <a:lnTo>
                  <a:pt x="784" y="847"/>
                </a:lnTo>
                <a:lnTo>
                  <a:pt x="784" y="845"/>
                </a:lnTo>
                <a:lnTo>
                  <a:pt x="786" y="843"/>
                </a:lnTo>
                <a:lnTo>
                  <a:pt x="787" y="843"/>
                </a:lnTo>
                <a:lnTo>
                  <a:pt x="787" y="845"/>
                </a:lnTo>
                <a:lnTo>
                  <a:pt x="787" y="847"/>
                </a:lnTo>
                <a:lnTo>
                  <a:pt x="786" y="847"/>
                </a:lnTo>
                <a:lnTo>
                  <a:pt x="786" y="848"/>
                </a:lnTo>
                <a:lnTo>
                  <a:pt x="784" y="850"/>
                </a:lnTo>
                <a:lnTo>
                  <a:pt x="784" y="851"/>
                </a:lnTo>
                <a:lnTo>
                  <a:pt x="783" y="853"/>
                </a:lnTo>
                <a:close/>
                <a:moveTo>
                  <a:pt x="723" y="832"/>
                </a:moveTo>
                <a:lnTo>
                  <a:pt x="723" y="834"/>
                </a:lnTo>
                <a:lnTo>
                  <a:pt x="723" y="832"/>
                </a:lnTo>
                <a:close/>
                <a:moveTo>
                  <a:pt x="719" y="826"/>
                </a:moveTo>
                <a:lnTo>
                  <a:pt x="719" y="824"/>
                </a:lnTo>
                <a:lnTo>
                  <a:pt x="719" y="826"/>
                </a:lnTo>
                <a:lnTo>
                  <a:pt x="720" y="826"/>
                </a:lnTo>
                <a:lnTo>
                  <a:pt x="719" y="826"/>
                </a:lnTo>
                <a:close/>
                <a:moveTo>
                  <a:pt x="722" y="826"/>
                </a:moveTo>
                <a:lnTo>
                  <a:pt x="720" y="826"/>
                </a:lnTo>
                <a:lnTo>
                  <a:pt x="722" y="826"/>
                </a:lnTo>
                <a:lnTo>
                  <a:pt x="722" y="824"/>
                </a:lnTo>
                <a:lnTo>
                  <a:pt x="722" y="826"/>
                </a:lnTo>
                <a:close/>
                <a:moveTo>
                  <a:pt x="720" y="826"/>
                </a:moveTo>
                <a:lnTo>
                  <a:pt x="719" y="826"/>
                </a:lnTo>
                <a:lnTo>
                  <a:pt x="719" y="824"/>
                </a:lnTo>
                <a:lnTo>
                  <a:pt x="720" y="824"/>
                </a:lnTo>
                <a:lnTo>
                  <a:pt x="720" y="826"/>
                </a:lnTo>
                <a:close/>
                <a:moveTo>
                  <a:pt x="827" y="813"/>
                </a:moveTo>
                <a:lnTo>
                  <a:pt x="827" y="815"/>
                </a:lnTo>
                <a:lnTo>
                  <a:pt x="827" y="816"/>
                </a:lnTo>
                <a:lnTo>
                  <a:pt x="827" y="818"/>
                </a:lnTo>
                <a:lnTo>
                  <a:pt x="826" y="818"/>
                </a:lnTo>
                <a:lnTo>
                  <a:pt x="826" y="819"/>
                </a:lnTo>
                <a:lnTo>
                  <a:pt x="824" y="821"/>
                </a:lnTo>
                <a:lnTo>
                  <a:pt x="824" y="823"/>
                </a:lnTo>
                <a:lnTo>
                  <a:pt x="823" y="823"/>
                </a:lnTo>
                <a:lnTo>
                  <a:pt x="823" y="824"/>
                </a:lnTo>
                <a:lnTo>
                  <a:pt x="823" y="826"/>
                </a:lnTo>
                <a:lnTo>
                  <a:pt x="824" y="826"/>
                </a:lnTo>
                <a:lnTo>
                  <a:pt x="824" y="824"/>
                </a:lnTo>
                <a:lnTo>
                  <a:pt x="826" y="824"/>
                </a:lnTo>
                <a:lnTo>
                  <a:pt x="826" y="823"/>
                </a:lnTo>
                <a:lnTo>
                  <a:pt x="827" y="821"/>
                </a:lnTo>
                <a:lnTo>
                  <a:pt x="829" y="821"/>
                </a:lnTo>
                <a:lnTo>
                  <a:pt x="829" y="819"/>
                </a:lnTo>
                <a:lnTo>
                  <a:pt x="829" y="818"/>
                </a:lnTo>
                <a:lnTo>
                  <a:pt x="831" y="818"/>
                </a:lnTo>
                <a:lnTo>
                  <a:pt x="831" y="819"/>
                </a:lnTo>
                <a:lnTo>
                  <a:pt x="831" y="821"/>
                </a:lnTo>
                <a:lnTo>
                  <a:pt x="831" y="823"/>
                </a:lnTo>
                <a:lnTo>
                  <a:pt x="831" y="824"/>
                </a:lnTo>
                <a:lnTo>
                  <a:pt x="829" y="826"/>
                </a:lnTo>
                <a:lnTo>
                  <a:pt x="829" y="827"/>
                </a:lnTo>
                <a:lnTo>
                  <a:pt x="829" y="829"/>
                </a:lnTo>
                <a:lnTo>
                  <a:pt x="827" y="832"/>
                </a:lnTo>
                <a:lnTo>
                  <a:pt x="827" y="834"/>
                </a:lnTo>
                <a:lnTo>
                  <a:pt x="829" y="834"/>
                </a:lnTo>
                <a:lnTo>
                  <a:pt x="829" y="835"/>
                </a:lnTo>
                <a:lnTo>
                  <a:pt x="829" y="837"/>
                </a:lnTo>
                <a:lnTo>
                  <a:pt x="827" y="837"/>
                </a:lnTo>
                <a:lnTo>
                  <a:pt x="827" y="839"/>
                </a:lnTo>
                <a:lnTo>
                  <a:pt x="827" y="840"/>
                </a:lnTo>
                <a:lnTo>
                  <a:pt x="827" y="842"/>
                </a:lnTo>
                <a:lnTo>
                  <a:pt x="827" y="843"/>
                </a:lnTo>
                <a:lnTo>
                  <a:pt x="826" y="843"/>
                </a:lnTo>
                <a:lnTo>
                  <a:pt x="826" y="845"/>
                </a:lnTo>
                <a:lnTo>
                  <a:pt x="824" y="845"/>
                </a:lnTo>
                <a:lnTo>
                  <a:pt x="824" y="847"/>
                </a:lnTo>
                <a:lnTo>
                  <a:pt x="823" y="847"/>
                </a:lnTo>
                <a:lnTo>
                  <a:pt x="823" y="848"/>
                </a:lnTo>
                <a:lnTo>
                  <a:pt x="823" y="850"/>
                </a:lnTo>
                <a:lnTo>
                  <a:pt x="823" y="851"/>
                </a:lnTo>
                <a:lnTo>
                  <a:pt x="821" y="851"/>
                </a:lnTo>
                <a:lnTo>
                  <a:pt x="818" y="851"/>
                </a:lnTo>
                <a:lnTo>
                  <a:pt x="818" y="853"/>
                </a:lnTo>
                <a:lnTo>
                  <a:pt x="816" y="853"/>
                </a:lnTo>
                <a:lnTo>
                  <a:pt x="813" y="855"/>
                </a:lnTo>
                <a:lnTo>
                  <a:pt x="811" y="855"/>
                </a:lnTo>
                <a:lnTo>
                  <a:pt x="810" y="856"/>
                </a:lnTo>
                <a:lnTo>
                  <a:pt x="808" y="856"/>
                </a:lnTo>
                <a:lnTo>
                  <a:pt x="807" y="856"/>
                </a:lnTo>
                <a:lnTo>
                  <a:pt x="805" y="858"/>
                </a:lnTo>
                <a:lnTo>
                  <a:pt x="803" y="858"/>
                </a:lnTo>
                <a:lnTo>
                  <a:pt x="802" y="858"/>
                </a:lnTo>
                <a:lnTo>
                  <a:pt x="800" y="858"/>
                </a:lnTo>
                <a:lnTo>
                  <a:pt x="799" y="859"/>
                </a:lnTo>
                <a:lnTo>
                  <a:pt x="797" y="859"/>
                </a:lnTo>
                <a:lnTo>
                  <a:pt x="795" y="859"/>
                </a:lnTo>
                <a:lnTo>
                  <a:pt x="794" y="859"/>
                </a:lnTo>
                <a:lnTo>
                  <a:pt x="792" y="859"/>
                </a:lnTo>
                <a:lnTo>
                  <a:pt x="791" y="859"/>
                </a:lnTo>
                <a:lnTo>
                  <a:pt x="791" y="858"/>
                </a:lnTo>
                <a:lnTo>
                  <a:pt x="791" y="859"/>
                </a:lnTo>
                <a:lnTo>
                  <a:pt x="789" y="859"/>
                </a:lnTo>
                <a:lnTo>
                  <a:pt x="787" y="861"/>
                </a:lnTo>
                <a:lnTo>
                  <a:pt x="786" y="861"/>
                </a:lnTo>
                <a:lnTo>
                  <a:pt x="786" y="863"/>
                </a:lnTo>
                <a:lnTo>
                  <a:pt x="784" y="861"/>
                </a:lnTo>
                <a:lnTo>
                  <a:pt x="784" y="863"/>
                </a:lnTo>
                <a:lnTo>
                  <a:pt x="783" y="863"/>
                </a:lnTo>
                <a:lnTo>
                  <a:pt x="783" y="864"/>
                </a:lnTo>
                <a:lnTo>
                  <a:pt x="783" y="866"/>
                </a:lnTo>
                <a:lnTo>
                  <a:pt x="781" y="866"/>
                </a:lnTo>
                <a:lnTo>
                  <a:pt x="781" y="864"/>
                </a:lnTo>
                <a:lnTo>
                  <a:pt x="781" y="863"/>
                </a:lnTo>
                <a:lnTo>
                  <a:pt x="781" y="861"/>
                </a:lnTo>
                <a:lnTo>
                  <a:pt x="781" y="859"/>
                </a:lnTo>
                <a:lnTo>
                  <a:pt x="781" y="858"/>
                </a:lnTo>
                <a:lnTo>
                  <a:pt x="783" y="858"/>
                </a:lnTo>
                <a:lnTo>
                  <a:pt x="783" y="856"/>
                </a:lnTo>
                <a:lnTo>
                  <a:pt x="783" y="855"/>
                </a:lnTo>
                <a:lnTo>
                  <a:pt x="784" y="855"/>
                </a:lnTo>
                <a:lnTo>
                  <a:pt x="784" y="853"/>
                </a:lnTo>
                <a:lnTo>
                  <a:pt x="784" y="851"/>
                </a:lnTo>
                <a:lnTo>
                  <a:pt x="786" y="850"/>
                </a:lnTo>
                <a:lnTo>
                  <a:pt x="787" y="850"/>
                </a:lnTo>
                <a:lnTo>
                  <a:pt x="787" y="848"/>
                </a:lnTo>
                <a:lnTo>
                  <a:pt x="789" y="848"/>
                </a:lnTo>
                <a:lnTo>
                  <a:pt x="789" y="847"/>
                </a:lnTo>
                <a:lnTo>
                  <a:pt x="791" y="845"/>
                </a:lnTo>
                <a:lnTo>
                  <a:pt x="792" y="843"/>
                </a:lnTo>
                <a:lnTo>
                  <a:pt x="792" y="842"/>
                </a:lnTo>
                <a:lnTo>
                  <a:pt x="794" y="842"/>
                </a:lnTo>
                <a:lnTo>
                  <a:pt x="794" y="840"/>
                </a:lnTo>
                <a:lnTo>
                  <a:pt x="795" y="840"/>
                </a:lnTo>
                <a:lnTo>
                  <a:pt x="795" y="839"/>
                </a:lnTo>
                <a:lnTo>
                  <a:pt x="797" y="839"/>
                </a:lnTo>
                <a:lnTo>
                  <a:pt x="799" y="839"/>
                </a:lnTo>
                <a:lnTo>
                  <a:pt x="800" y="837"/>
                </a:lnTo>
                <a:lnTo>
                  <a:pt x="802" y="837"/>
                </a:lnTo>
                <a:lnTo>
                  <a:pt x="803" y="837"/>
                </a:lnTo>
                <a:lnTo>
                  <a:pt x="803" y="835"/>
                </a:lnTo>
                <a:lnTo>
                  <a:pt x="803" y="837"/>
                </a:lnTo>
                <a:lnTo>
                  <a:pt x="805" y="837"/>
                </a:lnTo>
                <a:lnTo>
                  <a:pt x="805" y="835"/>
                </a:lnTo>
                <a:lnTo>
                  <a:pt x="807" y="835"/>
                </a:lnTo>
                <a:lnTo>
                  <a:pt x="807" y="834"/>
                </a:lnTo>
                <a:lnTo>
                  <a:pt x="808" y="834"/>
                </a:lnTo>
                <a:lnTo>
                  <a:pt x="810" y="834"/>
                </a:lnTo>
                <a:lnTo>
                  <a:pt x="810" y="832"/>
                </a:lnTo>
                <a:lnTo>
                  <a:pt x="810" y="831"/>
                </a:lnTo>
                <a:lnTo>
                  <a:pt x="811" y="831"/>
                </a:lnTo>
                <a:lnTo>
                  <a:pt x="813" y="831"/>
                </a:lnTo>
                <a:lnTo>
                  <a:pt x="813" y="829"/>
                </a:lnTo>
                <a:lnTo>
                  <a:pt x="815" y="829"/>
                </a:lnTo>
                <a:lnTo>
                  <a:pt x="815" y="827"/>
                </a:lnTo>
                <a:lnTo>
                  <a:pt x="816" y="826"/>
                </a:lnTo>
                <a:lnTo>
                  <a:pt x="816" y="824"/>
                </a:lnTo>
                <a:lnTo>
                  <a:pt x="818" y="824"/>
                </a:lnTo>
                <a:lnTo>
                  <a:pt x="818" y="823"/>
                </a:lnTo>
                <a:lnTo>
                  <a:pt x="818" y="821"/>
                </a:lnTo>
                <a:lnTo>
                  <a:pt x="819" y="821"/>
                </a:lnTo>
                <a:lnTo>
                  <a:pt x="819" y="819"/>
                </a:lnTo>
                <a:lnTo>
                  <a:pt x="819" y="818"/>
                </a:lnTo>
                <a:lnTo>
                  <a:pt x="821" y="818"/>
                </a:lnTo>
                <a:lnTo>
                  <a:pt x="821" y="816"/>
                </a:lnTo>
                <a:lnTo>
                  <a:pt x="823" y="815"/>
                </a:lnTo>
                <a:lnTo>
                  <a:pt x="823" y="816"/>
                </a:lnTo>
                <a:lnTo>
                  <a:pt x="823" y="815"/>
                </a:lnTo>
                <a:lnTo>
                  <a:pt x="823" y="813"/>
                </a:lnTo>
                <a:lnTo>
                  <a:pt x="824" y="813"/>
                </a:lnTo>
                <a:lnTo>
                  <a:pt x="826" y="813"/>
                </a:lnTo>
                <a:lnTo>
                  <a:pt x="826" y="815"/>
                </a:lnTo>
                <a:lnTo>
                  <a:pt x="826" y="813"/>
                </a:lnTo>
                <a:lnTo>
                  <a:pt x="827" y="813"/>
                </a:lnTo>
                <a:close/>
                <a:moveTo>
                  <a:pt x="752" y="803"/>
                </a:moveTo>
                <a:lnTo>
                  <a:pt x="752" y="805"/>
                </a:lnTo>
                <a:lnTo>
                  <a:pt x="754" y="805"/>
                </a:lnTo>
                <a:lnTo>
                  <a:pt x="754" y="807"/>
                </a:lnTo>
                <a:lnTo>
                  <a:pt x="754" y="808"/>
                </a:lnTo>
                <a:lnTo>
                  <a:pt x="755" y="808"/>
                </a:lnTo>
                <a:lnTo>
                  <a:pt x="755" y="810"/>
                </a:lnTo>
                <a:lnTo>
                  <a:pt x="755" y="811"/>
                </a:lnTo>
                <a:lnTo>
                  <a:pt x="757" y="811"/>
                </a:lnTo>
                <a:lnTo>
                  <a:pt x="757" y="813"/>
                </a:lnTo>
                <a:lnTo>
                  <a:pt x="757" y="815"/>
                </a:lnTo>
                <a:lnTo>
                  <a:pt x="759" y="815"/>
                </a:lnTo>
                <a:lnTo>
                  <a:pt x="759" y="816"/>
                </a:lnTo>
                <a:lnTo>
                  <a:pt x="759" y="818"/>
                </a:lnTo>
                <a:lnTo>
                  <a:pt x="760" y="819"/>
                </a:lnTo>
                <a:lnTo>
                  <a:pt x="760" y="821"/>
                </a:lnTo>
                <a:lnTo>
                  <a:pt x="762" y="821"/>
                </a:lnTo>
                <a:lnTo>
                  <a:pt x="762" y="823"/>
                </a:lnTo>
                <a:lnTo>
                  <a:pt x="763" y="824"/>
                </a:lnTo>
                <a:lnTo>
                  <a:pt x="763" y="826"/>
                </a:lnTo>
                <a:lnTo>
                  <a:pt x="765" y="826"/>
                </a:lnTo>
                <a:lnTo>
                  <a:pt x="765" y="827"/>
                </a:lnTo>
                <a:lnTo>
                  <a:pt x="765" y="829"/>
                </a:lnTo>
                <a:lnTo>
                  <a:pt x="765" y="831"/>
                </a:lnTo>
                <a:lnTo>
                  <a:pt x="765" y="832"/>
                </a:lnTo>
                <a:lnTo>
                  <a:pt x="763" y="832"/>
                </a:lnTo>
                <a:lnTo>
                  <a:pt x="762" y="834"/>
                </a:lnTo>
                <a:lnTo>
                  <a:pt x="762" y="835"/>
                </a:lnTo>
                <a:lnTo>
                  <a:pt x="763" y="835"/>
                </a:lnTo>
                <a:lnTo>
                  <a:pt x="763" y="834"/>
                </a:lnTo>
                <a:lnTo>
                  <a:pt x="765" y="834"/>
                </a:lnTo>
                <a:lnTo>
                  <a:pt x="767" y="834"/>
                </a:lnTo>
                <a:lnTo>
                  <a:pt x="767" y="835"/>
                </a:lnTo>
                <a:lnTo>
                  <a:pt x="765" y="835"/>
                </a:lnTo>
                <a:lnTo>
                  <a:pt x="765" y="837"/>
                </a:lnTo>
                <a:lnTo>
                  <a:pt x="763" y="839"/>
                </a:lnTo>
                <a:lnTo>
                  <a:pt x="765" y="839"/>
                </a:lnTo>
                <a:lnTo>
                  <a:pt x="763" y="840"/>
                </a:lnTo>
                <a:lnTo>
                  <a:pt x="763" y="842"/>
                </a:lnTo>
                <a:lnTo>
                  <a:pt x="763" y="843"/>
                </a:lnTo>
                <a:lnTo>
                  <a:pt x="762" y="843"/>
                </a:lnTo>
                <a:lnTo>
                  <a:pt x="762" y="845"/>
                </a:lnTo>
                <a:lnTo>
                  <a:pt x="760" y="845"/>
                </a:lnTo>
                <a:lnTo>
                  <a:pt x="760" y="847"/>
                </a:lnTo>
                <a:lnTo>
                  <a:pt x="760" y="848"/>
                </a:lnTo>
                <a:lnTo>
                  <a:pt x="760" y="850"/>
                </a:lnTo>
                <a:lnTo>
                  <a:pt x="759" y="850"/>
                </a:lnTo>
                <a:lnTo>
                  <a:pt x="760" y="850"/>
                </a:lnTo>
                <a:lnTo>
                  <a:pt x="760" y="851"/>
                </a:lnTo>
                <a:lnTo>
                  <a:pt x="759" y="853"/>
                </a:lnTo>
                <a:lnTo>
                  <a:pt x="759" y="855"/>
                </a:lnTo>
                <a:lnTo>
                  <a:pt x="757" y="855"/>
                </a:lnTo>
                <a:lnTo>
                  <a:pt x="757" y="856"/>
                </a:lnTo>
                <a:lnTo>
                  <a:pt x="757" y="858"/>
                </a:lnTo>
                <a:lnTo>
                  <a:pt x="755" y="858"/>
                </a:lnTo>
                <a:lnTo>
                  <a:pt x="755" y="859"/>
                </a:lnTo>
                <a:lnTo>
                  <a:pt x="754" y="859"/>
                </a:lnTo>
                <a:lnTo>
                  <a:pt x="752" y="858"/>
                </a:lnTo>
                <a:lnTo>
                  <a:pt x="751" y="858"/>
                </a:lnTo>
                <a:lnTo>
                  <a:pt x="749" y="858"/>
                </a:lnTo>
                <a:lnTo>
                  <a:pt x="749" y="856"/>
                </a:lnTo>
                <a:lnTo>
                  <a:pt x="749" y="855"/>
                </a:lnTo>
                <a:lnTo>
                  <a:pt x="749" y="853"/>
                </a:lnTo>
                <a:lnTo>
                  <a:pt x="747" y="851"/>
                </a:lnTo>
                <a:lnTo>
                  <a:pt x="747" y="853"/>
                </a:lnTo>
                <a:lnTo>
                  <a:pt x="746" y="853"/>
                </a:lnTo>
                <a:lnTo>
                  <a:pt x="744" y="853"/>
                </a:lnTo>
                <a:lnTo>
                  <a:pt x="743" y="853"/>
                </a:lnTo>
                <a:lnTo>
                  <a:pt x="741" y="851"/>
                </a:lnTo>
                <a:lnTo>
                  <a:pt x="741" y="853"/>
                </a:lnTo>
                <a:lnTo>
                  <a:pt x="743" y="853"/>
                </a:lnTo>
                <a:lnTo>
                  <a:pt x="743" y="855"/>
                </a:lnTo>
                <a:lnTo>
                  <a:pt x="743" y="856"/>
                </a:lnTo>
                <a:lnTo>
                  <a:pt x="743" y="858"/>
                </a:lnTo>
                <a:lnTo>
                  <a:pt x="744" y="858"/>
                </a:lnTo>
                <a:lnTo>
                  <a:pt x="743" y="859"/>
                </a:lnTo>
                <a:lnTo>
                  <a:pt x="741" y="861"/>
                </a:lnTo>
                <a:lnTo>
                  <a:pt x="739" y="861"/>
                </a:lnTo>
                <a:lnTo>
                  <a:pt x="738" y="861"/>
                </a:lnTo>
                <a:lnTo>
                  <a:pt x="738" y="859"/>
                </a:lnTo>
                <a:lnTo>
                  <a:pt x="736" y="859"/>
                </a:lnTo>
                <a:lnTo>
                  <a:pt x="735" y="859"/>
                </a:lnTo>
                <a:lnTo>
                  <a:pt x="735" y="858"/>
                </a:lnTo>
                <a:lnTo>
                  <a:pt x="733" y="856"/>
                </a:lnTo>
                <a:lnTo>
                  <a:pt x="731" y="856"/>
                </a:lnTo>
                <a:lnTo>
                  <a:pt x="730" y="856"/>
                </a:lnTo>
                <a:lnTo>
                  <a:pt x="730" y="855"/>
                </a:lnTo>
                <a:lnTo>
                  <a:pt x="728" y="855"/>
                </a:lnTo>
                <a:lnTo>
                  <a:pt x="728" y="853"/>
                </a:lnTo>
                <a:lnTo>
                  <a:pt x="727" y="853"/>
                </a:lnTo>
                <a:lnTo>
                  <a:pt x="727" y="851"/>
                </a:lnTo>
                <a:lnTo>
                  <a:pt x="725" y="851"/>
                </a:lnTo>
                <a:lnTo>
                  <a:pt x="723" y="851"/>
                </a:lnTo>
                <a:lnTo>
                  <a:pt x="723" y="850"/>
                </a:lnTo>
                <a:lnTo>
                  <a:pt x="722" y="850"/>
                </a:lnTo>
                <a:lnTo>
                  <a:pt x="722" y="848"/>
                </a:lnTo>
                <a:lnTo>
                  <a:pt x="722" y="847"/>
                </a:lnTo>
                <a:lnTo>
                  <a:pt x="720" y="847"/>
                </a:lnTo>
                <a:lnTo>
                  <a:pt x="720" y="845"/>
                </a:lnTo>
                <a:lnTo>
                  <a:pt x="720" y="843"/>
                </a:lnTo>
                <a:lnTo>
                  <a:pt x="719" y="843"/>
                </a:lnTo>
                <a:lnTo>
                  <a:pt x="719" y="842"/>
                </a:lnTo>
                <a:lnTo>
                  <a:pt x="717" y="842"/>
                </a:lnTo>
                <a:lnTo>
                  <a:pt x="717" y="840"/>
                </a:lnTo>
                <a:lnTo>
                  <a:pt x="717" y="842"/>
                </a:lnTo>
                <a:lnTo>
                  <a:pt x="715" y="842"/>
                </a:lnTo>
                <a:lnTo>
                  <a:pt x="715" y="840"/>
                </a:lnTo>
                <a:lnTo>
                  <a:pt x="715" y="839"/>
                </a:lnTo>
                <a:lnTo>
                  <a:pt x="714" y="837"/>
                </a:lnTo>
                <a:lnTo>
                  <a:pt x="712" y="837"/>
                </a:lnTo>
                <a:lnTo>
                  <a:pt x="711" y="835"/>
                </a:lnTo>
                <a:lnTo>
                  <a:pt x="711" y="834"/>
                </a:lnTo>
                <a:lnTo>
                  <a:pt x="712" y="834"/>
                </a:lnTo>
                <a:lnTo>
                  <a:pt x="711" y="832"/>
                </a:lnTo>
                <a:lnTo>
                  <a:pt x="711" y="834"/>
                </a:lnTo>
                <a:lnTo>
                  <a:pt x="709" y="832"/>
                </a:lnTo>
                <a:lnTo>
                  <a:pt x="709" y="831"/>
                </a:lnTo>
                <a:lnTo>
                  <a:pt x="709" y="829"/>
                </a:lnTo>
                <a:lnTo>
                  <a:pt x="711" y="827"/>
                </a:lnTo>
                <a:lnTo>
                  <a:pt x="712" y="827"/>
                </a:lnTo>
                <a:lnTo>
                  <a:pt x="712" y="826"/>
                </a:lnTo>
                <a:lnTo>
                  <a:pt x="714" y="826"/>
                </a:lnTo>
                <a:lnTo>
                  <a:pt x="715" y="826"/>
                </a:lnTo>
                <a:lnTo>
                  <a:pt x="717" y="827"/>
                </a:lnTo>
                <a:lnTo>
                  <a:pt x="719" y="827"/>
                </a:lnTo>
                <a:lnTo>
                  <a:pt x="719" y="829"/>
                </a:lnTo>
                <a:lnTo>
                  <a:pt x="720" y="829"/>
                </a:lnTo>
                <a:lnTo>
                  <a:pt x="720" y="831"/>
                </a:lnTo>
                <a:lnTo>
                  <a:pt x="722" y="831"/>
                </a:lnTo>
                <a:lnTo>
                  <a:pt x="722" y="832"/>
                </a:lnTo>
                <a:lnTo>
                  <a:pt x="722" y="834"/>
                </a:lnTo>
                <a:lnTo>
                  <a:pt x="723" y="835"/>
                </a:lnTo>
                <a:lnTo>
                  <a:pt x="723" y="839"/>
                </a:lnTo>
                <a:lnTo>
                  <a:pt x="723" y="840"/>
                </a:lnTo>
                <a:lnTo>
                  <a:pt x="723" y="842"/>
                </a:lnTo>
                <a:lnTo>
                  <a:pt x="725" y="842"/>
                </a:lnTo>
                <a:lnTo>
                  <a:pt x="725" y="840"/>
                </a:lnTo>
                <a:lnTo>
                  <a:pt x="723" y="840"/>
                </a:lnTo>
                <a:lnTo>
                  <a:pt x="723" y="837"/>
                </a:lnTo>
                <a:lnTo>
                  <a:pt x="723" y="835"/>
                </a:lnTo>
                <a:lnTo>
                  <a:pt x="725" y="835"/>
                </a:lnTo>
                <a:lnTo>
                  <a:pt x="727" y="837"/>
                </a:lnTo>
                <a:lnTo>
                  <a:pt x="727" y="835"/>
                </a:lnTo>
                <a:lnTo>
                  <a:pt x="728" y="837"/>
                </a:lnTo>
                <a:lnTo>
                  <a:pt x="728" y="835"/>
                </a:lnTo>
                <a:lnTo>
                  <a:pt x="727" y="835"/>
                </a:lnTo>
                <a:lnTo>
                  <a:pt x="727" y="834"/>
                </a:lnTo>
                <a:lnTo>
                  <a:pt x="725" y="834"/>
                </a:lnTo>
                <a:lnTo>
                  <a:pt x="725" y="832"/>
                </a:lnTo>
                <a:lnTo>
                  <a:pt x="725" y="831"/>
                </a:lnTo>
                <a:lnTo>
                  <a:pt x="723" y="831"/>
                </a:lnTo>
                <a:lnTo>
                  <a:pt x="722" y="829"/>
                </a:lnTo>
                <a:lnTo>
                  <a:pt x="723" y="829"/>
                </a:lnTo>
                <a:lnTo>
                  <a:pt x="723" y="827"/>
                </a:lnTo>
                <a:lnTo>
                  <a:pt x="725" y="827"/>
                </a:lnTo>
                <a:lnTo>
                  <a:pt x="725" y="826"/>
                </a:lnTo>
                <a:lnTo>
                  <a:pt x="727" y="826"/>
                </a:lnTo>
                <a:lnTo>
                  <a:pt x="727" y="824"/>
                </a:lnTo>
                <a:lnTo>
                  <a:pt x="728" y="824"/>
                </a:lnTo>
                <a:lnTo>
                  <a:pt x="730" y="823"/>
                </a:lnTo>
                <a:lnTo>
                  <a:pt x="731" y="821"/>
                </a:lnTo>
                <a:lnTo>
                  <a:pt x="733" y="819"/>
                </a:lnTo>
                <a:lnTo>
                  <a:pt x="735" y="819"/>
                </a:lnTo>
                <a:lnTo>
                  <a:pt x="735" y="818"/>
                </a:lnTo>
                <a:lnTo>
                  <a:pt x="735" y="819"/>
                </a:lnTo>
                <a:lnTo>
                  <a:pt x="735" y="818"/>
                </a:lnTo>
                <a:lnTo>
                  <a:pt x="735" y="816"/>
                </a:lnTo>
                <a:lnTo>
                  <a:pt x="736" y="816"/>
                </a:lnTo>
                <a:lnTo>
                  <a:pt x="736" y="815"/>
                </a:lnTo>
                <a:lnTo>
                  <a:pt x="738" y="815"/>
                </a:lnTo>
                <a:lnTo>
                  <a:pt x="738" y="813"/>
                </a:lnTo>
                <a:lnTo>
                  <a:pt x="739" y="813"/>
                </a:lnTo>
                <a:lnTo>
                  <a:pt x="741" y="811"/>
                </a:lnTo>
                <a:lnTo>
                  <a:pt x="743" y="810"/>
                </a:lnTo>
                <a:lnTo>
                  <a:pt x="744" y="808"/>
                </a:lnTo>
                <a:lnTo>
                  <a:pt x="746" y="807"/>
                </a:lnTo>
                <a:lnTo>
                  <a:pt x="747" y="805"/>
                </a:lnTo>
                <a:lnTo>
                  <a:pt x="749" y="805"/>
                </a:lnTo>
                <a:lnTo>
                  <a:pt x="749" y="803"/>
                </a:lnTo>
                <a:lnTo>
                  <a:pt x="749" y="802"/>
                </a:lnTo>
                <a:lnTo>
                  <a:pt x="751" y="802"/>
                </a:lnTo>
                <a:lnTo>
                  <a:pt x="751" y="803"/>
                </a:lnTo>
                <a:lnTo>
                  <a:pt x="752" y="803"/>
                </a:lnTo>
                <a:lnTo>
                  <a:pt x="751" y="803"/>
                </a:lnTo>
                <a:lnTo>
                  <a:pt x="752" y="803"/>
                </a:lnTo>
                <a:close/>
                <a:moveTo>
                  <a:pt x="912" y="741"/>
                </a:moveTo>
                <a:lnTo>
                  <a:pt x="914" y="741"/>
                </a:lnTo>
                <a:lnTo>
                  <a:pt x="912" y="741"/>
                </a:lnTo>
                <a:close/>
                <a:moveTo>
                  <a:pt x="834" y="704"/>
                </a:moveTo>
                <a:lnTo>
                  <a:pt x="835" y="704"/>
                </a:lnTo>
                <a:lnTo>
                  <a:pt x="835" y="703"/>
                </a:lnTo>
                <a:lnTo>
                  <a:pt x="837" y="703"/>
                </a:lnTo>
                <a:lnTo>
                  <a:pt x="837" y="704"/>
                </a:lnTo>
                <a:lnTo>
                  <a:pt x="837" y="706"/>
                </a:lnTo>
                <a:lnTo>
                  <a:pt x="837" y="707"/>
                </a:lnTo>
                <a:lnTo>
                  <a:pt x="835" y="707"/>
                </a:lnTo>
                <a:lnTo>
                  <a:pt x="837" y="707"/>
                </a:lnTo>
                <a:lnTo>
                  <a:pt x="837" y="709"/>
                </a:lnTo>
                <a:lnTo>
                  <a:pt x="837" y="711"/>
                </a:lnTo>
                <a:lnTo>
                  <a:pt x="837" y="712"/>
                </a:lnTo>
                <a:lnTo>
                  <a:pt x="839" y="712"/>
                </a:lnTo>
                <a:lnTo>
                  <a:pt x="839" y="714"/>
                </a:lnTo>
                <a:lnTo>
                  <a:pt x="839" y="715"/>
                </a:lnTo>
                <a:lnTo>
                  <a:pt x="839" y="717"/>
                </a:lnTo>
                <a:lnTo>
                  <a:pt x="840" y="717"/>
                </a:lnTo>
                <a:lnTo>
                  <a:pt x="839" y="717"/>
                </a:lnTo>
                <a:lnTo>
                  <a:pt x="839" y="719"/>
                </a:lnTo>
                <a:lnTo>
                  <a:pt x="840" y="719"/>
                </a:lnTo>
                <a:lnTo>
                  <a:pt x="840" y="720"/>
                </a:lnTo>
                <a:lnTo>
                  <a:pt x="842" y="720"/>
                </a:lnTo>
                <a:lnTo>
                  <a:pt x="842" y="722"/>
                </a:lnTo>
                <a:lnTo>
                  <a:pt x="842" y="723"/>
                </a:lnTo>
                <a:lnTo>
                  <a:pt x="843" y="725"/>
                </a:lnTo>
                <a:lnTo>
                  <a:pt x="843" y="727"/>
                </a:lnTo>
                <a:lnTo>
                  <a:pt x="843" y="728"/>
                </a:lnTo>
                <a:lnTo>
                  <a:pt x="843" y="730"/>
                </a:lnTo>
                <a:lnTo>
                  <a:pt x="845" y="730"/>
                </a:lnTo>
                <a:lnTo>
                  <a:pt x="843" y="730"/>
                </a:lnTo>
                <a:lnTo>
                  <a:pt x="843" y="731"/>
                </a:lnTo>
                <a:lnTo>
                  <a:pt x="843" y="733"/>
                </a:lnTo>
                <a:lnTo>
                  <a:pt x="843" y="735"/>
                </a:lnTo>
                <a:lnTo>
                  <a:pt x="843" y="736"/>
                </a:lnTo>
                <a:lnTo>
                  <a:pt x="845" y="736"/>
                </a:lnTo>
                <a:lnTo>
                  <a:pt x="845" y="738"/>
                </a:lnTo>
                <a:lnTo>
                  <a:pt x="843" y="738"/>
                </a:lnTo>
                <a:lnTo>
                  <a:pt x="845" y="738"/>
                </a:lnTo>
                <a:lnTo>
                  <a:pt x="843" y="738"/>
                </a:lnTo>
                <a:lnTo>
                  <a:pt x="843" y="739"/>
                </a:lnTo>
                <a:lnTo>
                  <a:pt x="843" y="741"/>
                </a:lnTo>
                <a:lnTo>
                  <a:pt x="842" y="741"/>
                </a:lnTo>
                <a:lnTo>
                  <a:pt x="842" y="743"/>
                </a:lnTo>
                <a:lnTo>
                  <a:pt x="842" y="744"/>
                </a:lnTo>
                <a:lnTo>
                  <a:pt x="840" y="744"/>
                </a:lnTo>
                <a:lnTo>
                  <a:pt x="840" y="746"/>
                </a:lnTo>
                <a:lnTo>
                  <a:pt x="840" y="747"/>
                </a:lnTo>
                <a:lnTo>
                  <a:pt x="839" y="747"/>
                </a:lnTo>
                <a:lnTo>
                  <a:pt x="839" y="749"/>
                </a:lnTo>
                <a:lnTo>
                  <a:pt x="839" y="751"/>
                </a:lnTo>
                <a:lnTo>
                  <a:pt x="837" y="751"/>
                </a:lnTo>
                <a:lnTo>
                  <a:pt x="837" y="752"/>
                </a:lnTo>
                <a:lnTo>
                  <a:pt x="835" y="754"/>
                </a:lnTo>
                <a:lnTo>
                  <a:pt x="835" y="755"/>
                </a:lnTo>
                <a:lnTo>
                  <a:pt x="835" y="757"/>
                </a:lnTo>
                <a:lnTo>
                  <a:pt x="834" y="757"/>
                </a:lnTo>
                <a:lnTo>
                  <a:pt x="834" y="759"/>
                </a:lnTo>
                <a:lnTo>
                  <a:pt x="834" y="760"/>
                </a:lnTo>
                <a:lnTo>
                  <a:pt x="832" y="760"/>
                </a:lnTo>
                <a:lnTo>
                  <a:pt x="832" y="762"/>
                </a:lnTo>
                <a:lnTo>
                  <a:pt x="831" y="762"/>
                </a:lnTo>
                <a:lnTo>
                  <a:pt x="831" y="763"/>
                </a:lnTo>
                <a:lnTo>
                  <a:pt x="831" y="765"/>
                </a:lnTo>
                <a:lnTo>
                  <a:pt x="829" y="765"/>
                </a:lnTo>
                <a:lnTo>
                  <a:pt x="829" y="767"/>
                </a:lnTo>
                <a:lnTo>
                  <a:pt x="827" y="767"/>
                </a:lnTo>
                <a:lnTo>
                  <a:pt x="827" y="768"/>
                </a:lnTo>
                <a:lnTo>
                  <a:pt x="826" y="768"/>
                </a:lnTo>
                <a:lnTo>
                  <a:pt x="826" y="770"/>
                </a:lnTo>
                <a:lnTo>
                  <a:pt x="824" y="771"/>
                </a:lnTo>
                <a:lnTo>
                  <a:pt x="824" y="773"/>
                </a:lnTo>
                <a:lnTo>
                  <a:pt x="823" y="773"/>
                </a:lnTo>
                <a:lnTo>
                  <a:pt x="823" y="775"/>
                </a:lnTo>
                <a:lnTo>
                  <a:pt x="821" y="776"/>
                </a:lnTo>
                <a:lnTo>
                  <a:pt x="821" y="778"/>
                </a:lnTo>
                <a:lnTo>
                  <a:pt x="819" y="778"/>
                </a:lnTo>
                <a:lnTo>
                  <a:pt x="821" y="779"/>
                </a:lnTo>
                <a:lnTo>
                  <a:pt x="819" y="779"/>
                </a:lnTo>
                <a:lnTo>
                  <a:pt x="819" y="781"/>
                </a:lnTo>
                <a:lnTo>
                  <a:pt x="819" y="783"/>
                </a:lnTo>
                <a:lnTo>
                  <a:pt x="818" y="783"/>
                </a:lnTo>
                <a:lnTo>
                  <a:pt x="818" y="784"/>
                </a:lnTo>
                <a:lnTo>
                  <a:pt x="816" y="786"/>
                </a:lnTo>
                <a:lnTo>
                  <a:pt x="816" y="787"/>
                </a:lnTo>
                <a:lnTo>
                  <a:pt x="815" y="789"/>
                </a:lnTo>
                <a:lnTo>
                  <a:pt x="815" y="791"/>
                </a:lnTo>
                <a:lnTo>
                  <a:pt x="813" y="791"/>
                </a:lnTo>
                <a:lnTo>
                  <a:pt x="811" y="791"/>
                </a:lnTo>
                <a:lnTo>
                  <a:pt x="811" y="789"/>
                </a:lnTo>
                <a:lnTo>
                  <a:pt x="811" y="791"/>
                </a:lnTo>
                <a:lnTo>
                  <a:pt x="811" y="792"/>
                </a:lnTo>
                <a:lnTo>
                  <a:pt x="811" y="794"/>
                </a:lnTo>
                <a:lnTo>
                  <a:pt x="811" y="795"/>
                </a:lnTo>
                <a:lnTo>
                  <a:pt x="811" y="797"/>
                </a:lnTo>
                <a:lnTo>
                  <a:pt x="810" y="797"/>
                </a:lnTo>
                <a:lnTo>
                  <a:pt x="810" y="799"/>
                </a:lnTo>
                <a:lnTo>
                  <a:pt x="808" y="799"/>
                </a:lnTo>
                <a:lnTo>
                  <a:pt x="808" y="800"/>
                </a:lnTo>
                <a:lnTo>
                  <a:pt x="808" y="802"/>
                </a:lnTo>
                <a:lnTo>
                  <a:pt x="807" y="802"/>
                </a:lnTo>
                <a:lnTo>
                  <a:pt x="805" y="803"/>
                </a:lnTo>
                <a:lnTo>
                  <a:pt x="803" y="803"/>
                </a:lnTo>
                <a:lnTo>
                  <a:pt x="803" y="805"/>
                </a:lnTo>
                <a:lnTo>
                  <a:pt x="803" y="803"/>
                </a:lnTo>
                <a:lnTo>
                  <a:pt x="803" y="802"/>
                </a:lnTo>
                <a:lnTo>
                  <a:pt x="803" y="800"/>
                </a:lnTo>
                <a:lnTo>
                  <a:pt x="802" y="800"/>
                </a:lnTo>
                <a:lnTo>
                  <a:pt x="802" y="802"/>
                </a:lnTo>
                <a:lnTo>
                  <a:pt x="800" y="802"/>
                </a:lnTo>
                <a:lnTo>
                  <a:pt x="800" y="803"/>
                </a:lnTo>
                <a:lnTo>
                  <a:pt x="800" y="805"/>
                </a:lnTo>
                <a:lnTo>
                  <a:pt x="799" y="805"/>
                </a:lnTo>
                <a:lnTo>
                  <a:pt x="799" y="807"/>
                </a:lnTo>
                <a:lnTo>
                  <a:pt x="797" y="807"/>
                </a:lnTo>
                <a:lnTo>
                  <a:pt x="797" y="808"/>
                </a:lnTo>
                <a:lnTo>
                  <a:pt x="795" y="810"/>
                </a:lnTo>
                <a:lnTo>
                  <a:pt x="794" y="810"/>
                </a:lnTo>
                <a:lnTo>
                  <a:pt x="794" y="811"/>
                </a:lnTo>
                <a:lnTo>
                  <a:pt x="792" y="811"/>
                </a:lnTo>
                <a:lnTo>
                  <a:pt x="792" y="813"/>
                </a:lnTo>
                <a:lnTo>
                  <a:pt x="791" y="813"/>
                </a:lnTo>
                <a:lnTo>
                  <a:pt x="791" y="815"/>
                </a:lnTo>
                <a:lnTo>
                  <a:pt x="789" y="815"/>
                </a:lnTo>
                <a:lnTo>
                  <a:pt x="787" y="815"/>
                </a:lnTo>
                <a:lnTo>
                  <a:pt x="787" y="813"/>
                </a:lnTo>
                <a:lnTo>
                  <a:pt x="787" y="811"/>
                </a:lnTo>
                <a:lnTo>
                  <a:pt x="786" y="811"/>
                </a:lnTo>
                <a:lnTo>
                  <a:pt x="786" y="813"/>
                </a:lnTo>
                <a:lnTo>
                  <a:pt x="787" y="813"/>
                </a:lnTo>
                <a:lnTo>
                  <a:pt x="787" y="815"/>
                </a:lnTo>
                <a:lnTo>
                  <a:pt x="787" y="816"/>
                </a:lnTo>
                <a:lnTo>
                  <a:pt x="786" y="816"/>
                </a:lnTo>
                <a:lnTo>
                  <a:pt x="786" y="818"/>
                </a:lnTo>
                <a:lnTo>
                  <a:pt x="784" y="818"/>
                </a:lnTo>
                <a:lnTo>
                  <a:pt x="784" y="819"/>
                </a:lnTo>
                <a:lnTo>
                  <a:pt x="783" y="819"/>
                </a:lnTo>
                <a:lnTo>
                  <a:pt x="781" y="819"/>
                </a:lnTo>
                <a:lnTo>
                  <a:pt x="781" y="821"/>
                </a:lnTo>
                <a:lnTo>
                  <a:pt x="781" y="823"/>
                </a:lnTo>
                <a:lnTo>
                  <a:pt x="779" y="823"/>
                </a:lnTo>
                <a:lnTo>
                  <a:pt x="778" y="824"/>
                </a:lnTo>
                <a:lnTo>
                  <a:pt x="776" y="824"/>
                </a:lnTo>
                <a:lnTo>
                  <a:pt x="776" y="826"/>
                </a:lnTo>
                <a:lnTo>
                  <a:pt x="776" y="827"/>
                </a:lnTo>
                <a:lnTo>
                  <a:pt x="775" y="827"/>
                </a:lnTo>
                <a:lnTo>
                  <a:pt x="773" y="827"/>
                </a:lnTo>
                <a:lnTo>
                  <a:pt x="773" y="829"/>
                </a:lnTo>
                <a:lnTo>
                  <a:pt x="771" y="829"/>
                </a:lnTo>
                <a:lnTo>
                  <a:pt x="770" y="829"/>
                </a:lnTo>
                <a:lnTo>
                  <a:pt x="770" y="827"/>
                </a:lnTo>
                <a:lnTo>
                  <a:pt x="768" y="827"/>
                </a:lnTo>
                <a:lnTo>
                  <a:pt x="768" y="826"/>
                </a:lnTo>
                <a:lnTo>
                  <a:pt x="768" y="824"/>
                </a:lnTo>
                <a:lnTo>
                  <a:pt x="768" y="823"/>
                </a:lnTo>
                <a:lnTo>
                  <a:pt x="768" y="821"/>
                </a:lnTo>
                <a:lnTo>
                  <a:pt x="767" y="821"/>
                </a:lnTo>
                <a:lnTo>
                  <a:pt x="767" y="823"/>
                </a:lnTo>
                <a:lnTo>
                  <a:pt x="765" y="823"/>
                </a:lnTo>
                <a:lnTo>
                  <a:pt x="765" y="821"/>
                </a:lnTo>
                <a:lnTo>
                  <a:pt x="765" y="819"/>
                </a:lnTo>
                <a:lnTo>
                  <a:pt x="763" y="819"/>
                </a:lnTo>
                <a:lnTo>
                  <a:pt x="763" y="818"/>
                </a:lnTo>
                <a:lnTo>
                  <a:pt x="763" y="816"/>
                </a:lnTo>
                <a:lnTo>
                  <a:pt x="762" y="816"/>
                </a:lnTo>
                <a:lnTo>
                  <a:pt x="762" y="815"/>
                </a:lnTo>
                <a:lnTo>
                  <a:pt x="760" y="815"/>
                </a:lnTo>
                <a:lnTo>
                  <a:pt x="760" y="813"/>
                </a:lnTo>
                <a:lnTo>
                  <a:pt x="759" y="813"/>
                </a:lnTo>
                <a:lnTo>
                  <a:pt x="759" y="811"/>
                </a:lnTo>
                <a:lnTo>
                  <a:pt x="759" y="810"/>
                </a:lnTo>
                <a:lnTo>
                  <a:pt x="757" y="810"/>
                </a:lnTo>
                <a:lnTo>
                  <a:pt x="757" y="808"/>
                </a:lnTo>
                <a:lnTo>
                  <a:pt x="755" y="807"/>
                </a:lnTo>
                <a:lnTo>
                  <a:pt x="755" y="805"/>
                </a:lnTo>
                <a:lnTo>
                  <a:pt x="754" y="805"/>
                </a:lnTo>
                <a:lnTo>
                  <a:pt x="754" y="803"/>
                </a:lnTo>
                <a:lnTo>
                  <a:pt x="752" y="803"/>
                </a:lnTo>
                <a:lnTo>
                  <a:pt x="752" y="802"/>
                </a:lnTo>
                <a:lnTo>
                  <a:pt x="751" y="802"/>
                </a:lnTo>
                <a:lnTo>
                  <a:pt x="751" y="800"/>
                </a:lnTo>
                <a:lnTo>
                  <a:pt x="752" y="800"/>
                </a:lnTo>
                <a:lnTo>
                  <a:pt x="752" y="799"/>
                </a:lnTo>
                <a:lnTo>
                  <a:pt x="754" y="797"/>
                </a:lnTo>
                <a:lnTo>
                  <a:pt x="755" y="797"/>
                </a:lnTo>
                <a:lnTo>
                  <a:pt x="755" y="795"/>
                </a:lnTo>
                <a:lnTo>
                  <a:pt x="757" y="795"/>
                </a:lnTo>
                <a:lnTo>
                  <a:pt x="759" y="795"/>
                </a:lnTo>
                <a:lnTo>
                  <a:pt x="759" y="797"/>
                </a:lnTo>
                <a:lnTo>
                  <a:pt x="759" y="799"/>
                </a:lnTo>
                <a:lnTo>
                  <a:pt x="760" y="799"/>
                </a:lnTo>
                <a:lnTo>
                  <a:pt x="760" y="800"/>
                </a:lnTo>
                <a:lnTo>
                  <a:pt x="762" y="800"/>
                </a:lnTo>
                <a:lnTo>
                  <a:pt x="762" y="802"/>
                </a:lnTo>
                <a:lnTo>
                  <a:pt x="762" y="803"/>
                </a:lnTo>
                <a:lnTo>
                  <a:pt x="762" y="805"/>
                </a:lnTo>
                <a:lnTo>
                  <a:pt x="763" y="805"/>
                </a:lnTo>
                <a:lnTo>
                  <a:pt x="763" y="807"/>
                </a:lnTo>
                <a:lnTo>
                  <a:pt x="763" y="808"/>
                </a:lnTo>
                <a:lnTo>
                  <a:pt x="765" y="808"/>
                </a:lnTo>
                <a:lnTo>
                  <a:pt x="765" y="810"/>
                </a:lnTo>
                <a:lnTo>
                  <a:pt x="767" y="811"/>
                </a:lnTo>
                <a:lnTo>
                  <a:pt x="767" y="813"/>
                </a:lnTo>
                <a:lnTo>
                  <a:pt x="768" y="813"/>
                </a:lnTo>
                <a:lnTo>
                  <a:pt x="767" y="813"/>
                </a:lnTo>
                <a:lnTo>
                  <a:pt x="767" y="815"/>
                </a:lnTo>
                <a:lnTo>
                  <a:pt x="768" y="815"/>
                </a:lnTo>
                <a:lnTo>
                  <a:pt x="768" y="816"/>
                </a:lnTo>
                <a:lnTo>
                  <a:pt x="770" y="818"/>
                </a:lnTo>
                <a:lnTo>
                  <a:pt x="771" y="818"/>
                </a:lnTo>
                <a:lnTo>
                  <a:pt x="770" y="818"/>
                </a:lnTo>
                <a:lnTo>
                  <a:pt x="770" y="816"/>
                </a:lnTo>
                <a:lnTo>
                  <a:pt x="770" y="815"/>
                </a:lnTo>
                <a:lnTo>
                  <a:pt x="768" y="813"/>
                </a:lnTo>
                <a:lnTo>
                  <a:pt x="768" y="811"/>
                </a:lnTo>
                <a:lnTo>
                  <a:pt x="767" y="811"/>
                </a:lnTo>
                <a:lnTo>
                  <a:pt x="767" y="810"/>
                </a:lnTo>
                <a:lnTo>
                  <a:pt x="767" y="808"/>
                </a:lnTo>
                <a:lnTo>
                  <a:pt x="765" y="808"/>
                </a:lnTo>
                <a:lnTo>
                  <a:pt x="765" y="807"/>
                </a:lnTo>
                <a:lnTo>
                  <a:pt x="765" y="805"/>
                </a:lnTo>
                <a:lnTo>
                  <a:pt x="763" y="805"/>
                </a:lnTo>
                <a:lnTo>
                  <a:pt x="763" y="803"/>
                </a:lnTo>
                <a:lnTo>
                  <a:pt x="763" y="802"/>
                </a:lnTo>
                <a:lnTo>
                  <a:pt x="762" y="802"/>
                </a:lnTo>
                <a:lnTo>
                  <a:pt x="762" y="800"/>
                </a:lnTo>
                <a:lnTo>
                  <a:pt x="762" y="799"/>
                </a:lnTo>
                <a:lnTo>
                  <a:pt x="760" y="799"/>
                </a:lnTo>
                <a:lnTo>
                  <a:pt x="760" y="797"/>
                </a:lnTo>
                <a:lnTo>
                  <a:pt x="760" y="795"/>
                </a:lnTo>
                <a:lnTo>
                  <a:pt x="760" y="794"/>
                </a:lnTo>
                <a:lnTo>
                  <a:pt x="760" y="792"/>
                </a:lnTo>
                <a:lnTo>
                  <a:pt x="762" y="792"/>
                </a:lnTo>
                <a:lnTo>
                  <a:pt x="762" y="791"/>
                </a:lnTo>
                <a:lnTo>
                  <a:pt x="762" y="789"/>
                </a:lnTo>
                <a:lnTo>
                  <a:pt x="763" y="789"/>
                </a:lnTo>
                <a:lnTo>
                  <a:pt x="765" y="787"/>
                </a:lnTo>
                <a:lnTo>
                  <a:pt x="765" y="786"/>
                </a:lnTo>
                <a:lnTo>
                  <a:pt x="767" y="786"/>
                </a:lnTo>
                <a:lnTo>
                  <a:pt x="768" y="784"/>
                </a:lnTo>
                <a:lnTo>
                  <a:pt x="768" y="783"/>
                </a:lnTo>
                <a:lnTo>
                  <a:pt x="770" y="781"/>
                </a:lnTo>
                <a:lnTo>
                  <a:pt x="770" y="779"/>
                </a:lnTo>
                <a:lnTo>
                  <a:pt x="771" y="779"/>
                </a:lnTo>
                <a:lnTo>
                  <a:pt x="773" y="779"/>
                </a:lnTo>
                <a:lnTo>
                  <a:pt x="773" y="778"/>
                </a:lnTo>
                <a:lnTo>
                  <a:pt x="775" y="778"/>
                </a:lnTo>
                <a:lnTo>
                  <a:pt x="775" y="776"/>
                </a:lnTo>
                <a:lnTo>
                  <a:pt x="776" y="776"/>
                </a:lnTo>
                <a:lnTo>
                  <a:pt x="776" y="775"/>
                </a:lnTo>
                <a:lnTo>
                  <a:pt x="778" y="775"/>
                </a:lnTo>
                <a:lnTo>
                  <a:pt x="778" y="773"/>
                </a:lnTo>
                <a:lnTo>
                  <a:pt x="779" y="771"/>
                </a:lnTo>
                <a:lnTo>
                  <a:pt x="781" y="771"/>
                </a:lnTo>
                <a:lnTo>
                  <a:pt x="783" y="770"/>
                </a:lnTo>
                <a:lnTo>
                  <a:pt x="784" y="770"/>
                </a:lnTo>
                <a:lnTo>
                  <a:pt x="784" y="768"/>
                </a:lnTo>
                <a:lnTo>
                  <a:pt x="786" y="768"/>
                </a:lnTo>
                <a:lnTo>
                  <a:pt x="787" y="767"/>
                </a:lnTo>
                <a:lnTo>
                  <a:pt x="787" y="765"/>
                </a:lnTo>
                <a:lnTo>
                  <a:pt x="789" y="765"/>
                </a:lnTo>
                <a:lnTo>
                  <a:pt x="791" y="765"/>
                </a:lnTo>
                <a:lnTo>
                  <a:pt x="791" y="763"/>
                </a:lnTo>
                <a:lnTo>
                  <a:pt x="791" y="762"/>
                </a:lnTo>
                <a:lnTo>
                  <a:pt x="792" y="762"/>
                </a:lnTo>
                <a:lnTo>
                  <a:pt x="792" y="760"/>
                </a:lnTo>
                <a:lnTo>
                  <a:pt x="794" y="760"/>
                </a:lnTo>
                <a:lnTo>
                  <a:pt x="794" y="759"/>
                </a:lnTo>
                <a:lnTo>
                  <a:pt x="795" y="759"/>
                </a:lnTo>
                <a:lnTo>
                  <a:pt x="795" y="757"/>
                </a:lnTo>
                <a:lnTo>
                  <a:pt x="797" y="757"/>
                </a:lnTo>
                <a:lnTo>
                  <a:pt x="797" y="754"/>
                </a:lnTo>
                <a:lnTo>
                  <a:pt x="799" y="754"/>
                </a:lnTo>
                <a:lnTo>
                  <a:pt x="799" y="752"/>
                </a:lnTo>
                <a:lnTo>
                  <a:pt x="799" y="754"/>
                </a:lnTo>
                <a:lnTo>
                  <a:pt x="799" y="752"/>
                </a:lnTo>
                <a:lnTo>
                  <a:pt x="800" y="752"/>
                </a:lnTo>
                <a:lnTo>
                  <a:pt x="800" y="751"/>
                </a:lnTo>
                <a:lnTo>
                  <a:pt x="800" y="749"/>
                </a:lnTo>
                <a:lnTo>
                  <a:pt x="802" y="749"/>
                </a:lnTo>
                <a:lnTo>
                  <a:pt x="802" y="747"/>
                </a:lnTo>
                <a:lnTo>
                  <a:pt x="803" y="747"/>
                </a:lnTo>
                <a:lnTo>
                  <a:pt x="803" y="746"/>
                </a:lnTo>
                <a:lnTo>
                  <a:pt x="805" y="746"/>
                </a:lnTo>
                <a:lnTo>
                  <a:pt x="807" y="746"/>
                </a:lnTo>
                <a:lnTo>
                  <a:pt x="807" y="744"/>
                </a:lnTo>
                <a:lnTo>
                  <a:pt x="807" y="743"/>
                </a:lnTo>
                <a:lnTo>
                  <a:pt x="808" y="743"/>
                </a:lnTo>
                <a:lnTo>
                  <a:pt x="808" y="741"/>
                </a:lnTo>
                <a:lnTo>
                  <a:pt x="810" y="741"/>
                </a:lnTo>
                <a:lnTo>
                  <a:pt x="810" y="739"/>
                </a:lnTo>
                <a:lnTo>
                  <a:pt x="811" y="739"/>
                </a:lnTo>
                <a:lnTo>
                  <a:pt x="810" y="739"/>
                </a:lnTo>
                <a:lnTo>
                  <a:pt x="810" y="738"/>
                </a:lnTo>
                <a:lnTo>
                  <a:pt x="811" y="738"/>
                </a:lnTo>
                <a:lnTo>
                  <a:pt x="811" y="736"/>
                </a:lnTo>
                <a:lnTo>
                  <a:pt x="813" y="736"/>
                </a:lnTo>
                <a:lnTo>
                  <a:pt x="813" y="735"/>
                </a:lnTo>
                <a:lnTo>
                  <a:pt x="813" y="733"/>
                </a:lnTo>
                <a:lnTo>
                  <a:pt x="813" y="731"/>
                </a:lnTo>
                <a:lnTo>
                  <a:pt x="815" y="731"/>
                </a:lnTo>
                <a:lnTo>
                  <a:pt x="815" y="730"/>
                </a:lnTo>
                <a:lnTo>
                  <a:pt x="816" y="728"/>
                </a:lnTo>
                <a:lnTo>
                  <a:pt x="816" y="727"/>
                </a:lnTo>
                <a:lnTo>
                  <a:pt x="818" y="725"/>
                </a:lnTo>
                <a:lnTo>
                  <a:pt x="818" y="723"/>
                </a:lnTo>
                <a:lnTo>
                  <a:pt x="819" y="723"/>
                </a:lnTo>
                <a:lnTo>
                  <a:pt x="819" y="722"/>
                </a:lnTo>
                <a:lnTo>
                  <a:pt x="819" y="720"/>
                </a:lnTo>
                <a:lnTo>
                  <a:pt x="821" y="719"/>
                </a:lnTo>
                <a:lnTo>
                  <a:pt x="821" y="717"/>
                </a:lnTo>
                <a:lnTo>
                  <a:pt x="821" y="715"/>
                </a:lnTo>
                <a:lnTo>
                  <a:pt x="823" y="715"/>
                </a:lnTo>
                <a:lnTo>
                  <a:pt x="823" y="714"/>
                </a:lnTo>
                <a:lnTo>
                  <a:pt x="823" y="712"/>
                </a:lnTo>
                <a:lnTo>
                  <a:pt x="824" y="712"/>
                </a:lnTo>
                <a:lnTo>
                  <a:pt x="824" y="711"/>
                </a:lnTo>
                <a:lnTo>
                  <a:pt x="826" y="711"/>
                </a:lnTo>
                <a:lnTo>
                  <a:pt x="826" y="709"/>
                </a:lnTo>
                <a:lnTo>
                  <a:pt x="827" y="707"/>
                </a:lnTo>
                <a:lnTo>
                  <a:pt x="829" y="707"/>
                </a:lnTo>
                <a:lnTo>
                  <a:pt x="829" y="706"/>
                </a:lnTo>
                <a:lnTo>
                  <a:pt x="831" y="706"/>
                </a:lnTo>
                <a:lnTo>
                  <a:pt x="831" y="704"/>
                </a:lnTo>
                <a:lnTo>
                  <a:pt x="831" y="703"/>
                </a:lnTo>
                <a:lnTo>
                  <a:pt x="832" y="703"/>
                </a:lnTo>
                <a:lnTo>
                  <a:pt x="834" y="703"/>
                </a:lnTo>
                <a:lnTo>
                  <a:pt x="834" y="701"/>
                </a:lnTo>
                <a:lnTo>
                  <a:pt x="834" y="703"/>
                </a:lnTo>
                <a:lnTo>
                  <a:pt x="835" y="703"/>
                </a:lnTo>
                <a:lnTo>
                  <a:pt x="835" y="704"/>
                </a:lnTo>
                <a:lnTo>
                  <a:pt x="834" y="704"/>
                </a:lnTo>
                <a:close/>
                <a:moveTo>
                  <a:pt x="895" y="581"/>
                </a:moveTo>
                <a:lnTo>
                  <a:pt x="895" y="579"/>
                </a:lnTo>
                <a:lnTo>
                  <a:pt x="895" y="578"/>
                </a:lnTo>
                <a:lnTo>
                  <a:pt x="895" y="579"/>
                </a:lnTo>
                <a:lnTo>
                  <a:pt x="896" y="579"/>
                </a:lnTo>
                <a:lnTo>
                  <a:pt x="896" y="581"/>
                </a:lnTo>
                <a:lnTo>
                  <a:pt x="895" y="581"/>
                </a:lnTo>
                <a:close/>
                <a:moveTo>
                  <a:pt x="965" y="539"/>
                </a:moveTo>
                <a:lnTo>
                  <a:pt x="965" y="541"/>
                </a:lnTo>
                <a:lnTo>
                  <a:pt x="963" y="541"/>
                </a:lnTo>
                <a:lnTo>
                  <a:pt x="963" y="543"/>
                </a:lnTo>
                <a:lnTo>
                  <a:pt x="962" y="544"/>
                </a:lnTo>
                <a:lnTo>
                  <a:pt x="962" y="546"/>
                </a:lnTo>
                <a:lnTo>
                  <a:pt x="960" y="546"/>
                </a:lnTo>
                <a:lnTo>
                  <a:pt x="960" y="547"/>
                </a:lnTo>
                <a:lnTo>
                  <a:pt x="959" y="547"/>
                </a:lnTo>
                <a:lnTo>
                  <a:pt x="959" y="549"/>
                </a:lnTo>
                <a:lnTo>
                  <a:pt x="959" y="551"/>
                </a:lnTo>
                <a:lnTo>
                  <a:pt x="957" y="551"/>
                </a:lnTo>
                <a:lnTo>
                  <a:pt x="957" y="552"/>
                </a:lnTo>
                <a:lnTo>
                  <a:pt x="955" y="554"/>
                </a:lnTo>
                <a:lnTo>
                  <a:pt x="954" y="554"/>
                </a:lnTo>
                <a:lnTo>
                  <a:pt x="954" y="552"/>
                </a:lnTo>
                <a:lnTo>
                  <a:pt x="955" y="552"/>
                </a:lnTo>
                <a:lnTo>
                  <a:pt x="955" y="551"/>
                </a:lnTo>
                <a:lnTo>
                  <a:pt x="957" y="549"/>
                </a:lnTo>
                <a:lnTo>
                  <a:pt x="957" y="547"/>
                </a:lnTo>
                <a:lnTo>
                  <a:pt x="957" y="546"/>
                </a:lnTo>
                <a:lnTo>
                  <a:pt x="959" y="546"/>
                </a:lnTo>
                <a:lnTo>
                  <a:pt x="959" y="544"/>
                </a:lnTo>
                <a:lnTo>
                  <a:pt x="959" y="543"/>
                </a:lnTo>
                <a:lnTo>
                  <a:pt x="959" y="541"/>
                </a:lnTo>
                <a:lnTo>
                  <a:pt x="960" y="541"/>
                </a:lnTo>
                <a:lnTo>
                  <a:pt x="960" y="539"/>
                </a:lnTo>
                <a:lnTo>
                  <a:pt x="962" y="539"/>
                </a:lnTo>
                <a:lnTo>
                  <a:pt x="962" y="538"/>
                </a:lnTo>
                <a:lnTo>
                  <a:pt x="963" y="538"/>
                </a:lnTo>
                <a:lnTo>
                  <a:pt x="963" y="536"/>
                </a:lnTo>
                <a:lnTo>
                  <a:pt x="965" y="536"/>
                </a:lnTo>
                <a:lnTo>
                  <a:pt x="965" y="538"/>
                </a:lnTo>
                <a:lnTo>
                  <a:pt x="965" y="539"/>
                </a:lnTo>
                <a:close/>
                <a:moveTo>
                  <a:pt x="971" y="527"/>
                </a:moveTo>
                <a:lnTo>
                  <a:pt x="970" y="527"/>
                </a:lnTo>
                <a:lnTo>
                  <a:pt x="970" y="525"/>
                </a:lnTo>
                <a:lnTo>
                  <a:pt x="970" y="523"/>
                </a:lnTo>
                <a:lnTo>
                  <a:pt x="971" y="523"/>
                </a:lnTo>
                <a:lnTo>
                  <a:pt x="971" y="525"/>
                </a:lnTo>
                <a:lnTo>
                  <a:pt x="971" y="527"/>
                </a:lnTo>
                <a:close/>
                <a:moveTo>
                  <a:pt x="955" y="507"/>
                </a:moveTo>
                <a:lnTo>
                  <a:pt x="954" y="507"/>
                </a:lnTo>
                <a:lnTo>
                  <a:pt x="955" y="507"/>
                </a:lnTo>
                <a:close/>
                <a:moveTo>
                  <a:pt x="959" y="501"/>
                </a:moveTo>
                <a:lnTo>
                  <a:pt x="959" y="503"/>
                </a:lnTo>
                <a:lnTo>
                  <a:pt x="960" y="506"/>
                </a:lnTo>
                <a:lnTo>
                  <a:pt x="960" y="507"/>
                </a:lnTo>
                <a:lnTo>
                  <a:pt x="960" y="509"/>
                </a:lnTo>
                <a:lnTo>
                  <a:pt x="962" y="511"/>
                </a:lnTo>
                <a:lnTo>
                  <a:pt x="962" y="512"/>
                </a:lnTo>
                <a:lnTo>
                  <a:pt x="962" y="514"/>
                </a:lnTo>
                <a:lnTo>
                  <a:pt x="962" y="515"/>
                </a:lnTo>
                <a:lnTo>
                  <a:pt x="962" y="517"/>
                </a:lnTo>
                <a:lnTo>
                  <a:pt x="962" y="519"/>
                </a:lnTo>
                <a:lnTo>
                  <a:pt x="962" y="520"/>
                </a:lnTo>
                <a:lnTo>
                  <a:pt x="962" y="522"/>
                </a:lnTo>
                <a:lnTo>
                  <a:pt x="963" y="522"/>
                </a:lnTo>
                <a:lnTo>
                  <a:pt x="963" y="523"/>
                </a:lnTo>
                <a:lnTo>
                  <a:pt x="963" y="525"/>
                </a:lnTo>
                <a:lnTo>
                  <a:pt x="963" y="527"/>
                </a:lnTo>
                <a:lnTo>
                  <a:pt x="962" y="530"/>
                </a:lnTo>
                <a:lnTo>
                  <a:pt x="962" y="531"/>
                </a:lnTo>
                <a:lnTo>
                  <a:pt x="960" y="531"/>
                </a:lnTo>
                <a:lnTo>
                  <a:pt x="960" y="533"/>
                </a:lnTo>
                <a:lnTo>
                  <a:pt x="959" y="535"/>
                </a:lnTo>
                <a:lnTo>
                  <a:pt x="957" y="536"/>
                </a:lnTo>
                <a:lnTo>
                  <a:pt x="955" y="536"/>
                </a:lnTo>
                <a:lnTo>
                  <a:pt x="955" y="535"/>
                </a:lnTo>
                <a:lnTo>
                  <a:pt x="955" y="533"/>
                </a:lnTo>
                <a:lnTo>
                  <a:pt x="954" y="533"/>
                </a:lnTo>
                <a:lnTo>
                  <a:pt x="954" y="531"/>
                </a:lnTo>
                <a:lnTo>
                  <a:pt x="955" y="531"/>
                </a:lnTo>
                <a:lnTo>
                  <a:pt x="955" y="530"/>
                </a:lnTo>
                <a:lnTo>
                  <a:pt x="955" y="528"/>
                </a:lnTo>
                <a:lnTo>
                  <a:pt x="955" y="527"/>
                </a:lnTo>
                <a:lnTo>
                  <a:pt x="955" y="525"/>
                </a:lnTo>
                <a:lnTo>
                  <a:pt x="955" y="523"/>
                </a:lnTo>
                <a:lnTo>
                  <a:pt x="954" y="523"/>
                </a:lnTo>
                <a:lnTo>
                  <a:pt x="954" y="522"/>
                </a:lnTo>
                <a:lnTo>
                  <a:pt x="954" y="520"/>
                </a:lnTo>
                <a:lnTo>
                  <a:pt x="954" y="519"/>
                </a:lnTo>
                <a:lnTo>
                  <a:pt x="955" y="519"/>
                </a:lnTo>
                <a:lnTo>
                  <a:pt x="955" y="517"/>
                </a:lnTo>
                <a:lnTo>
                  <a:pt x="955" y="515"/>
                </a:lnTo>
                <a:lnTo>
                  <a:pt x="954" y="515"/>
                </a:lnTo>
                <a:lnTo>
                  <a:pt x="955" y="515"/>
                </a:lnTo>
                <a:lnTo>
                  <a:pt x="955" y="514"/>
                </a:lnTo>
                <a:lnTo>
                  <a:pt x="957" y="514"/>
                </a:lnTo>
                <a:lnTo>
                  <a:pt x="957" y="512"/>
                </a:lnTo>
                <a:lnTo>
                  <a:pt x="957" y="511"/>
                </a:lnTo>
                <a:lnTo>
                  <a:pt x="957" y="509"/>
                </a:lnTo>
                <a:lnTo>
                  <a:pt x="955" y="509"/>
                </a:lnTo>
                <a:lnTo>
                  <a:pt x="955" y="507"/>
                </a:lnTo>
                <a:lnTo>
                  <a:pt x="955" y="506"/>
                </a:lnTo>
                <a:lnTo>
                  <a:pt x="955" y="504"/>
                </a:lnTo>
                <a:lnTo>
                  <a:pt x="955" y="503"/>
                </a:lnTo>
                <a:lnTo>
                  <a:pt x="954" y="503"/>
                </a:lnTo>
                <a:lnTo>
                  <a:pt x="955" y="503"/>
                </a:lnTo>
                <a:lnTo>
                  <a:pt x="954" y="503"/>
                </a:lnTo>
                <a:lnTo>
                  <a:pt x="954" y="501"/>
                </a:lnTo>
                <a:lnTo>
                  <a:pt x="955" y="501"/>
                </a:lnTo>
                <a:lnTo>
                  <a:pt x="954" y="501"/>
                </a:lnTo>
                <a:lnTo>
                  <a:pt x="952" y="501"/>
                </a:lnTo>
                <a:lnTo>
                  <a:pt x="952" y="499"/>
                </a:lnTo>
                <a:lnTo>
                  <a:pt x="952" y="498"/>
                </a:lnTo>
                <a:lnTo>
                  <a:pt x="952" y="496"/>
                </a:lnTo>
                <a:lnTo>
                  <a:pt x="954" y="496"/>
                </a:lnTo>
                <a:lnTo>
                  <a:pt x="954" y="495"/>
                </a:lnTo>
                <a:lnTo>
                  <a:pt x="955" y="495"/>
                </a:lnTo>
                <a:lnTo>
                  <a:pt x="957" y="495"/>
                </a:lnTo>
                <a:lnTo>
                  <a:pt x="957" y="496"/>
                </a:lnTo>
                <a:lnTo>
                  <a:pt x="959" y="496"/>
                </a:lnTo>
                <a:lnTo>
                  <a:pt x="959" y="498"/>
                </a:lnTo>
                <a:lnTo>
                  <a:pt x="959" y="501"/>
                </a:lnTo>
                <a:close/>
                <a:moveTo>
                  <a:pt x="952" y="496"/>
                </a:moveTo>
                <a:lnTo>
                  <a:pt x="952" y="498"/>
                </a:lnTo>
                <a:lnTo>
                  <a:pt x="952" y="499"/>
                </a:lnTo>
                <a:lnTo>
                  <a:pt x="951" y="499"/>
                </a:lnTo>
                <a:lnTo>
                  <a:pt x="951" y="498"/>
                </a:lnTo>
                <a:lnTo>
                  <a:pt x="949" y="496"/>
                </a:lnTo>
                <a:lnTo>
                  <a:pt x="951" y="496"/>
                </a:lnTo>
                <a:lnTo>
                  <a:pt x="951" y="495"/>
                </a:lnTo>
                <a:lnTo>
                  <a:pt x="951" y="493"/>
                </a:lnTo>
                <a:lnTo>
                  <a:pt x="951" y="491"/>
                </a:lnTo>
                <a:lnTo>
                  <a:pt x="952" y="491"/>
                </a:lnTo>
                <a:lnTo>
                  <a:pt x="952" y="493"/>
                </a:lnTo>
                <a:lnTo>
                  <a:pt x="952" y="495"/>
                </a:lnTo>
                <a:lnTo>
                  <a:pt x="952" y="496"/>
                </a:lnTo>
                <a:close/>
                <a:moveTo>
                  <a:pt x="888" y="267"/>
                </a:moveTo>
                <a:lnTo>
                  <a:pt x="888" y="269"/>
                </a:lnTo>
                <a:lnTo>
                  <a:pt x="888" y="271"/>
                </a:lnTo>
                <a:lnTo>
                  <a:pt x="888" y="269"/>
                </a:lnTo>
                <a:lnTo>
                  <a:pt x="887" y="269"/>
                </a:lnTo>
                <a:lnTo>
                  <a:pt x="887" y="271"/>
                </a:lnTo>
                <a:lnTo>
                  <a:pt x="885" y="271"/>
                </a:lnTo>
                <a:lnTo>
                  <a:pt x="885" y="269"/>
                </a:lnTo>
                <a:lnTo>
                  <a:pt x="887" y="269"/>
                </a:lnTo>
                <a:lnTo>
                  <a:pt x="887" y="267"/>
                </a:lnTo>
                <a:lnTo>
                  <a:pt x="888" y="267"/>
                </a:lnTo>
                <a:close/>
              </a:path>
            </a:pathLst>
          </a:custGeom>
          <a:solidFill>
            <a:srgbClr val="33AAB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/>
          <p:cNvSpPr>
            <a:spLocks noEditPoints="1"/>
          </p:cNvSpPr>
          <p:nvPr/>
        </p:nvSpPr>
        <p:spPr bwMode="auto">
          <a:xfrm>
            <a:off x="5200651" y="6002338"/>
            <a:ext cx="227013" cy="106363"/>
          </a:xfrm>
          <a:custGeom>
            <a:avLst/>
            <a:gdLst/>
            <a:ahLst/>
            <a:cxnLst>
              <a:cxn ang="0">
                <a:pos x="118" y="53"/>
              </a:cxn>
              <a:cxn ang="0">
                <a:pos x="125" y="43"/>
              </a:cxn>
              <a:cxn ang="0">
                <a:pos x="135" y="42"/>
              </a:cxn>
              <a:cxn ang="0">
                <a:pos x="138" y="53"/>
              </a:cxn>
              <a:cxn ang="0">
                <a:pos x="132" y="52"/>
              </a:cxn>
              <a:cxn ang="0">
                <a:pos x="108" y="38"/>
              </a:cxn>
              <a:cxn ang="0">
                <a:pos x="140" y="38"/>
              </a:cxn>
              <a:cxn ang="0">
                <a:pos x="103" y="35"/>
              </a:cxn>
              <a:cxn ang="0">
                <a:pos x="110" y="32"/>
              </a:cxn>
              <a:cxn ang="0">
                <a:pos x="130" y="35"/>
              </a:cxn>
              <a:cxn ang="0">
                <a:pos x="130" y="42"/>
              </a:cxn>
              <a:cxn ang="0">
                <a:pos x="125" y="40"/>
              </a:cxn>
              <a:cxn ang="0">
                <a:pos x="127" y="33"/>
              </a:cxn>
              <a:cxn ang="0">
                <a:pos x="127" y="32"/>
              </a:cxn>
              <a:cxn ang="0">
                <a:pos x="113" y="23"/>
              </a:cxn>
              <a:cxn ang="0">
                <a:pos x="113" y="27"/>
              </a:cxn>
              <a:cxn ang="0">
                <a:pos x="108" y="30"/>
              </a:cxn>
              <a:cxn ang="0">
                <a:pos x="113" y="40"/>
              </a:cxn>
              <a:cxn ang="0">
                <a:pos x="107" y="37"/>
              </a:cxn>
              <a:cxn ang="0">
                <a:pos x="97" y="30"/>
              </a:cxn>
              <a:cxn ang="0">
                <a:pos x="95" y="30"/>
              </a:cxn>
              <a:cxn ang="0">
                <a:pos x="98" y="32"/>
              </a:cxn>
              <a:cxn ang="0">
                <a:pos x="105" y="40"/>
              </a:cxn>
              <a:cxn ang="0">
                <a:pos x="113" y="48"/>
              </a:cxn>
              <a:cxn ang="0">
                <a:pos x="115" y="55"/>
              </a:cxn>
              <a:cxn ang="0">
                <a:pos x="108" y="63"/>
              </a:cxn>
              <a:cxn ang="0">
                <a:pos x="103" y="62"/>
              </a:cxn>
              <a:cxn ang="0">
                <a:pos x="88" y="60"/>
              </a:cxn>
              <a:cxn ang="0">
                <a:pos x="75" y="53"/>
              </a:cxn>
              <a:cxn ang="0">
                <a:pos x="62" y="50"/>
              </a:cxn>
              <a:cxn ang="0">
                <a:pos x="55" y="48"/>
              </a:cxn>
              <a:cxn ang="0">
                <a:pos x="47" y="52"/>
              </a:cxn>
              <a:cxn ang="0">
                <a:pos x="36" y="50"/>
              </a:cxn>
              <a:cxn ang="0">
                <a:pos x="33" y="52"/>
              </a:cxn>
              <a:cxn ang="0">
                <a:pos x="26" y="48"/>
              </a:cxn>
              <a:cxn ang="0">
                <a:pos x="11" y="43"/>
              </a:cxn>
              <a:cxn ang="0">
                <a:pos x="5" y="43"/>
              </a:cxn>
              <a:cxn ang="0">
                <a:pos x="5" y="37"/>
              </a:cxn>
              <a:cxn ang="0">
                <a:pos x="15" y="37"/>
              </a:cxn>
              <a:cxn ang="0">
                <a:pos x="18" y="38"/>
              </a:cxn>
              <a:cxn ang="0">
                <a:pos x="26" y="35"/>
              </a:cxn>
              <a:cxn ang="0">
                <a:pos x="41" y="37"/>
              </a:cxn>
              <a:cxn ang="0">
                <a:pos x="55" y="42"/>
              </a:cxn>
              <a:cxn ang="0">
                <a:pos x="60" y="37"/>
              </a:cxn>
              <a:cxn ang="0">
                <a:pos x="65" y="37"/>
              </a:cxn>
              <a:cxn ang="0">
                <a:pos x="65" y="32"/>
              </a:cxn>
              <a:cxn ang="0">
                <a:pos x="73" y="28"/>
              </a:cxn>
              <a:cxn ang="0">
                <a:pos x="82" y="28"/>
              </a:cxn>
              <a:cxn ang="0">
                <a:pos x="95" y="25"/>
              </a:cxn>
              <a:cxn ang="0">
                <a:pos x="102" y="22"/>
              </a:cxn>
              <a:cxn ang="0">
                <a:pos x="125" y="17"/>
              </a:cxn>
              <a:cxn ang="0">
                <a:pos x="123" y="15"/>
              </a:cxn>
              <a:cxn ang="0">
                <a:pos x="122" y="15"/>
              </a:cxn>
              <a:cxn ang="0">
                <a:pos x="130" y="10"/>
              </a:cxn>
              <a:cxn ang="0">
                <a:pos x="137" y="18"/>
              </a:cxn>
              <a:cxn ang="0">
                <a:pos x="142" y="27"/>
              </a:cxn>
              <a:cxn ang="0">
                <a:pos x="142" y="32"/>
              </a:cxn>
              <a:cxn ang="0">
                <a:pos x="135" y="25"/>
              </a:cxn>
              <a:cxn ang="0">
                <a:pos x="130" y="17"/>
              </a:cxn>
              <a:cxn ang="0">
                <a:pos x="123" y="7"/>
              </a:cxn>
              <a:cxn ang="0">
                <a:pos x="125" y="0"/>
              </a:cxn>
            </a:cxnLst>
            <a:rect l="0" t="0" r="r" b="b"/>
            <a:pathLst>
              <a:path w="143" h="67">
                <a:moveTo>
                  <a:pt x="137" y="57"/>
                </a:moveTo>
                <a:lnTo>
                  <a:pt x="138" y="57"/>
                </a:lnTo>
                <a:lnTo>
                  <a:pt x="138" y="58"/>
                </a:lnTo>
                <a:lnTo>
                  <a:pt x="137" y="58"/>
                </a:lnTo>
                <a:lnTo>
                  <a:pt x="137" y="57"/>
                </a:lnTo>
                <a:lnTo>
                  <a:pt x="137" y="55"/>
                </a:lnTo>
                <a:lnTo>
                  <a:pt x="137" y="57"/>
                </a:lnTo>
                <a:close/>
                <a:moveTo>
                  <a:pt x="118" y="55"/>
                </a:moveTo>
                <a:lnTo>
                  <a:pt x="118" y="53"/>
                </a:lnTo>
                <a:lnTo>
                  <a:pt x="118" y="55"/>
                </a:lnTo>
                <a:close/>
                <a:moveTo>
                  <a:pt x="127" y="43"/>
                </a:moveTo>
                <a:lnTo>
                  <a:pt x="127" y="45"/>
                </a:lnTo>
                <a:lnTo>
                  <a:pt x="125" y="45"/>
                </a:lnTo>
                <a:lnTo>
                  <a:pt x="127" y="45"/>
                </a:lnTo>
                <a:lnTo>
                  <a:pt x="127" y="43"/>
                </a:lnTo>
                <a:close/>
                <a:moveTo>
                  <a:pt x="125" y="43"/>
                </a:moveTo>
                <a:lnTo>
                  <a:pt x="125" y="45"/>
                </a:lnTo>
                <a:lnTo>
                  <a:pt x="125" y="43"/>
                </a:lnTo>
                <a:close/>
                <a:moveTo>
                  <a:pt x="132" y="42"/>
                </a:moveTo>
                <a:lnTo>
                  <a:pt x="133" y="42"/>
                </a:lnTo>
                <a:lnTo>
                  <a:pt x="135" y="42"/>
                </a:lnTo>
                <a:lnTo>
                  <a:pt x="135" y="43"/>
                </a:lnTo>
                <a:lnTo>
                  <a:pt x="135" y="42"/>
                </a:lnTo>
                <a:lnTo>
                  <a:pt x="137" y="42"/>
                </a:lnTo>
                <a:lnTo>
                  <a:pt x="135" y="42"/>
                </a:lnTo>
                <a:lnTo>
                  <a:pt x="137" y="42"/>
                </a:lnTo>
                <a:lnTo>
                  <a:pt x="135" y="42"/>
                </a:lnTo>
                <a:lnTo>
                  <a:pt x="137" y="42"/>
                </a:lnTo>
                <a:lnTo>
                  <a:pt x="135" y="43"/>
                </a:lnTo>
                <a:lnTo>
                  <a:pt x="137" y="43"/>
                </a:lnTo>
                <a:lnTo>
                  <a:pt x="137" y="45"/>
                </a:lnTo>
                <a:lnTo>
                  <a:pt x="137" y="47"/>
                </a:lnTo>
                <a:lnTo>
                  <a:pt x="137" y="48"/>
                </a:lnTo>
                <a:lnTo>
                  <a:pt x="137" y="50"/>
                </a:lnTo>
                <a:lnTo>
                  <a:pt x="137" y="52"/>
                </a:lnTo>
                <a:lnTo>
                  <a:pt x="138" y="53"/>
                </a:lnTo>
                <a:lnTo>
                  <a:pt x="137" y="53"/>
                </a:lnTo>
                <a:lnTo>
                  <a:pt x="137" y="55"/>
                </a:lnTo>
                <a:lnTo>
                  <a:pt x="135" y="55"/>
                </a:lnTo>
                <a:lnTo>
                  <a:pt x="135" y="53"/>
                </a:lnTo>
                <a:lnTo>
                  <a:pt x="135" y="52"/>
                </a:lnTo>
                <a:lnTo>
                  <a:pt x="135" y="53"/>
                </a:lnTo>
                <a:lnTo>
                  <a:pt x="135" y="52"/>
                </a:lnTo>
                <a:lnTo>
                  <a:pt x="133" y="52"/>
                </a:lnTo>
                <a:lnTo>
                  <a:pt x="132" y="52"/>
                </a:lnTo>
                <a:lnTo>
                  <a:pt x="132" y="50"/>
                </a:lnTo>
                <a:lnTo>
                  <a:pt x="132" y="48"/>
                </a:lnTo>
                <a:lnTo>
                  <a:pt x="132" y="47"/>
                </a:lnTo>
                <a:lnTo>
                  <a:pt x="132" y="45"/>
                </a:lnTo>
                <a:lnTo>
                  <a:pt x="132" y="43"/>
                </a:lnTo>
                <a:lnTo>
                  <a:pt x="130" y="43"/>
                </a:lnTo>
                <a:lnTo>
                  <a:pt x="130" y="42"/>
                </a:lnTo>
                <a:lnTo>
                  <a:pt x="132" y="42"/>
                </a:lnTo>
                <a:close/>
                <a:moveTo>
                  <a:pt x="108" y="38"/>
                </a:moveTo>
                <a:lnTo>
                  <a:pt x="108" y="40"/>
                </a:lnTo>
                <a:lnTo>
                  <a:pt x="108" y="38"/>
                </a:lnTo>
                <a:close/>
                <a:moveTo>
                  <a:pt x="108" y="38"/>
                </a:moveTo>
                <a:lnTo>
                  <a:pt x="107" y="38"/>
                </a:lnTo>
                <a:lnTo>
                  <a:pt x="108" y="38"/>
                </a:lnTo>
                <a:close/>
                <a:moveTo>
                  <a:pt x="140" y="37"/>
                </a:moveTo>
                <a:lnTo>
                  <a:pt x="140" y="38"/>
                </a:lnTo>
                <a:lnTo>
                  <a:pt x="140" y="37"/>
                </a:lnTo>
                <a:lnTo>
                  <a:pt x="140" y="38"/>
                </a:lnTo>
                <a:lnTo>
                  <a:pt x="138" y="38"/>
                </a:lnTo>
                <a:lnTo>
                  <a:pt x="138" y="37"/>
                </a:lnTo>
                <a:lnTo>
                  <a:pt x="137" y="37"/>
                </a:lnTo>
                <a:lnTo>
                  <a:pt x="137" y="35"/>
                </a:lnTo>
                <a:lnTo>
                  <a:pt x="138" y="35"/>
                </a:lnTo>
                <a:lnTo>
                  <a:pt x="138" y="37"/>
                </a:lnTo>
                <a:lnTo>
                  <a:pt x="140" y="37"/>
                </a:lnTo>
                <a:close/>
                <a:moveTo>
                  <a:pt x="103" y="33"/>
                </a:moveTo>
                <a:lnTo>
                  <a:pt x="103" y="35"/>
                </a:lnTo>
                <a:lnTo>
                  <a:pt x="105" y="37"/>
                </a:lnTo>
                <a:lnTo>
                  <a:pt x="103" y="37"/>
                </a:lnTo>
                <a:lnTo>
                  <a:pt x="103" y="35"/>
                </a:lnTo>
                <a:lnTo>
                  <a:pt x="103" y="33"/>
                </a:lnTo>
                <a:lnTo>
                  <a:pt x="102" y="33"/>
                </a:lnTo>
                <a:lnTo>
                  <a:pt x="103" y="33"/>
                </a:lnTo>
                <a:close/>
                <a:moveTo>
                  <a:pt x="110" y="32"/>
                </a:moveTo>
                <a:lnTo>
                  <a:pt x="108" y="32"/>
                </a:lnTo>
                <a:lnTo>
                  <a:pt x="110" y="32"/>
                </a:lnTo>
                <a:close/>
                <a:moveTo>
                  <a:pt x="108" y="30"/>
                </a:moveTo>
                <a:lnTo>
                  <a:pt x="108" y="32"/>
                </a:lnTo>
                <a:lnTo>
                  <a:pt x="108" y="30"/>
                </a:lnTo>
                <a:close/>
                <a:moveTo>
                  <a:pt x="127" y="30"/>
                </a:moveTo>
                <a:lnTo>
                  <a:pt x="127" y="32"/>
                </a:lnTo>
                <a:lnTo>
                  <a:pt x="128" y="32"/>
                </a:lnTo>
                <a:lnTo>
                  <a:pt x="128" y="33"/>
                </a:lnTo>
                <a:lnTo>
                  <a:pt x="130" y="33"/>
                </a:lnTo>
                <a:lnTo>
                  <a:pt x="130" y="35"/>
                </a:lnTo>
                <a:lnTo>
                  <a:pt x="132" y="35"/>
                </a:lnTo>
                <a:lnTo>
                  <a:pt x="132" y="37"/>
                </a:lnTo>
                <a:lnTo>
                  <a:pt x="133" y="38"/>
                </a:lnTo>
                <a:lnTo>
                  <a:pt x="133" y="40"/>
                </a:lnTo>
                <a:lnTo>
                  <a:pt x="132" y="40"/>
                </a:lnTo>
                <a:lnTo>
                  <a:pt x="132" y="42"/>
                </a:lnTo>
                <a:lnTo>
                  <a:pt x="130" y="42"/>
                </a:lnTo>
                <a:lnTo>
                  <a:pt x="128" y="42"/>
                </a:lnTo>
                <a:lnTo>
                  <a:pt x="130" y="42"/>
                </a:lnTo>
                <a:lnTo>
                  <a:pt x="130" y="43"/>
                </a:lnTo>
                <a:lnTo>
                  <a:pt x="130" y="45"/>
                </a:lnTo>
                <a:lnTo>
                  <a:pt x="128" y="45"/>
                </a:lnTo>
                <a:lnTo>
                  <a:pt x="130" y="45"/>
                </a:lnTo>
                <a:lnTo>
                  <a:pt x="128" y="43"/>
                </a:lnTo>
                <a:lnTo>
                  <a:pt x="128" y="42"/>
                </a:lnTo>
                <a:lnTo>
                  <a:pt x="127" y="42"/>
                </a:lnTo>
                <a:lnTo>
                  <a:pt x="125" y="42"/>
                </a:lnTo>
                <a:lnTo>
                  <a:pt x="125" y="40"/>
                </a:lnTo>
                <a:lnTo>
                  <a:pt x="125" y="38"/>
                </a:lnTo>
                <a:lnTo>
                  <a:pt x="125" y="37"/>
                </a:lnTo>
                <a:lnTo>
                  <a:pt x="123" y="37"/>
                </a:lnTo>
                <a:lnTo>
                  <a:pt x="123" y="35"/>
                </a:lnTo>
                <a:lnTo>
                  <a:pt x="123" y="33"/>
                </a:lnTo>
                <a:lnTo>
                  <a:pt x="123" y="32"/>
                </a:lnTo>
                <a:lnTo>
                  <a:pt x="125" y="32"/>
                </a:lnTo>
                <a:lnTo>
                  <a:pt x="125" y="33"/>
                </a:lnTo>
                <a:lnTo>
                  <a:pt x="127" y="33"/>
                </a:lnTo>
                <a:lnTo>
                  <a:pt x="127" y="32"/>
                </a:lnTo>
                <a:lnTo>
                  <a:pt x="127" y="33"/>
                </a:lnTo>
                <a:lnTo>
                  <a:pt x="128" y="33"/>
                </a:lnTo>
                <a:lnTo>
                  <a:pt x="128" y="35"/>
                </a:lnTo>
                <a:lnTo>
                  <a:pt x="128" y="33"/>
                </a:lnTo>
                <a:lnTo>
                  <a:pt x="127" y="33"/>
                </a:lnTo>
                <a:lnTo>
                  <a:pt x="127" y="32"/>
                </a:lnTo>
                <a:lnTo>
                  <a:pt x="127" y="30"/>
                </a:lnTo>
                <a:lnTo>
                  <a:pt x="127" y="32"/>
                </a:lnTo>
                <a:lnTo>
                  <a:pt x="127" y="30"/>
                </a:lnTo>
                <a:close/>
                <a:moveTo>
                  <a:pt x="112" y="20"/>
                </a:moveTo>
                <a:lnTo>
                  <a:pt x="112" y="22"/>
                </a:lnTo>
                <a:lnTo>
                  <a:pt x="112" y="20"/>
                </a:lnTo>
                <a:lnTo>
                  <a:pt x="112" y="22"/>
                </a:lnTo>
                <a:lnTo>
                  <a:pt x="113" y="22"/>
                </a:lnTo>
                <a:lnTo>
                  <a:pt x="113" y="23"/>
                </a:lnTo>
                <a:lnTo>
                  <a:pt x="115" y="23"/>
                </a:lnTo>
                <a:lnTo>
                  <a:pt x="113" y="23"/>
                </a:lnTo>
                <a:lnTo>
                  <a:pt x="115" y="23"/>
                </a:lnTo>
                <a:lnTo>
                  <a:pt x="115" y="25"/>
                </a:lnTo>
                <a:lnTo>
                  <a:pt x="117" y="25"/>
                </a:lnTo>
                <a:lnTo>
                  <a:pt x="115" y="25"/>
                </a:lnTo>
                <a:lnTo>
                  <a:pt x="117" y="25"/>
                </a:lnTo>
                <a:lnTo>
                  <a:pt x="115" y="25"/>
                </a:lnTo>
                <a:lnTo>
                  <a:pt x="117" y="27"/>
                </a:lnTo>
                <a:lnTo>
                  <a:pt x="115" y="27"/>
                </a:lnTo>
                <a:lnTo>
                  <a:pt x="113" y="27"/>
                </a:lnTo>
                <a:lnTo>
                  <a:pt x="115" y="27"/>
                </a:lnTo>
                <a:lnTo>
                  <a:pt x="113" y="27"/>
                </a:lnTo>
                <a:lnTo>
                  <a:pt x="113" y="28"/>
                </a:lnTo>
                <a:lnTo>
                  <a:pt x="112" y="28"/>
                </a:lnTo>
                <a:lnTo>
                  <a:pt x="110" y="28"/>
                </a:lnTo>
                <a:lnTo>
                  <a:pt x="108" y="28"/>
                </a:lnTo>
                <a:lnTo>
                  <a:pt x="108" y="30"/>
                </a:lnTo>
                <a:lnTo>
                  <a:pt x="108" y="28"/>
                </a:lnTo>
                <a:lnTo>
                  <a:pt x="108" y="30"/>
                </a:lnTo>
                <a:lnTo>
                  <a:pt x="108" y="32"/>
                </a:lnTo>
                <a:lnTo>
                  <a:pt x="110" y="32"/>
                </a:lnTo>
                <a:lnTo>
                  <a:pt x="112" y="32"/>
                </a:lnTo>
                <a:lnTo>
                  <a:pt x="112" y="33"/>
                </a:lnTo>
                <a:lnTo>
                  <a:pt x="113" y="33"/>
                </a:lnTo>
                <a:lnTo>
                  <a:pt x="113" y="35"/>
                </a:lnTo>
                <a:lnTo>
                  <a:pt x="113" y="37"/>
                </a:lnTo>
                <a:lnTo>
                  <a:pt x="113" y="38"/>
                </a:lnTo>
                <a:lnTo>
                  <a:pt x="113" y="40"/>
                </a:lnTo>
                <a:lnTo>
                  <a:pt x="112" y="40"/>
                </a:lnTo>
                <a:lnTo>
                  <a:pt x="112" y="42"/>
                </a:lnTo>
                <a:lnTo>
                  <a:pt x="110" y="40"/>
                </a:lnTo>
                <a:lnTo>
                  <a:pt x="110" y="38"/>
                </a:lnTo>
                <a:lnTo>
                  <a:pt x="108" y="38"/>
                </a:lnTo>
                <a:lnTo>
                  <a:pt x="108" y="37"/>
                </a:lnTo>
                <a:lnTo>
                  <a:pt x="107" y="37"/>
                </a:lnTo>
                <a:lnTo>
                  <a:pt x="107" y="38"/>
                </a:lnTo>
                <a:lnTo>
                  <a:pt x="107" y="37"/>
                </a:lnTo>
                <a:lnTo>
                  <a:pt x="105" y="37"/>
                </a:lnTo>
                <a:lnTo>
                  <a:pt x="105" y="35"/>
                </a:lnTo>
                <a:lnTo>
                  <a:pt x="103" y="35"/>
                </a:lnTo>
                <a:lnTo>
                  <a:pt x="103" y="33"/>
                </a:lnTo>
                <a:lnTo>
                  <a:pt x="102" y="33"/>
                </a:lnTo>
                <a:lnTo>
                  <a:pt x="100" y="32"/>
                </a:lnTo>
                <a:lnTo>
                  <a:pt x="98" y="32"/>
                </a:lnTo>
                <a:lnTo>
                  <a:pt x="98" y="30"/>
                </a:lnTo>
                <a:lnTo>
                  <a:pt x="97" y="30"/>
                </a:lnTo>
                <a:lnTo>
                  <a:pt x="97" y="28"/>
                </a:lnTo>
                <a:lnTo>
                  <a:pt x="97" y="30"/>
                </a:lnTo>
                <a:lnTo>
                  <a:pt x="95" y="30"/>
                </a:lnTo>
                <a:lnTo>
                  <a:pt x="97" y="30"/>
                </a:lnTo>
                <a:lnTo>
                  <a:pt x="95" y="30"/>
                </a:lnTo>
                <a:lnTo>
                  <a:pt x="97" y="30"/>
                </a:lnTo>
                <a:lnTo>
                  <a:pt x="95" y="30"/>
                </a:lnTo>
                <a:lnTo>
                  <a:pt x="95" y="32"/>
                </a:lnTo>
                <a:lnTo>
                  <a:pt x="95" y="30"/>
                </a:lnTo>
                <a:lnTo>
                  <a:pt x="95" y="32"/>
                </a:lnTo>
                <a:lnTo>
                  <a:pt x="97" y="32"/>
                </a:lnTo>
                <a:lnTo>
                  <a:pt x="95" y="32"/>
                </a:lnTo>
                <a:lnTo>
                  <a:pt x="97" y="32"/>
                </a:lnTo>
                <a:lnTo>
                  <a:pt x="98" y="32"/>
                </a:lnTo>
                <a:lnTo>
                  <a:pt x="97" y="32"/>
                </a:lnTo>
                <a:lnTo>
                  <a:pt x="97" y="33"/>
                </a:lnTo>
                <a:lnTo>
                  <a:pt x="98" y="33"/>
                </a:lnTo>
                <a:lnTo>
                  <a:pt x="98" y="32"/>
                </a:lnTo>
                <a:lnTo>
                  <a:pt x="98" y="33"/>
                </a:lnTo>
                <a:lnTo>
                  <a:pt x="100" y="33"/>
                </a:lnTo>
                <a:lnTo>
                  <a:pt x="100" y="35"/>
                </a:lnTo>
                <a:lnTo>
                  <a:pt x="102" y="35"/>
                </a:lnTo>
                <a:lnTo>
                  <a:pt x="102" y="37"/>
                </a:lnTo>
                <a:lnTo>
                  <a:pt x="103" y="37"/>
                </a:lnTo>
                <a:lnTo>
                  <a:pt x="103" y="38"/>
                </a:lnTo>
                <a:lnTo>
                  <a:pt x="105" y="38"/>
                </a:lnTo>
                <a:lnTo>
                  <a:pt x="105" y="40"/>
                </a:lnTo>
                <a:lnTo>
                  <a:pt x="105" y="42"/>
                </a:lnTo>
                <a:lnTo>
                  <a:pt x="107" y="42"/>
                </a:lnTo>
                <a:lnTo>
                  <a:pt x="107" y="43"/>
                </a:lnTo>
                <a:lnTo>
                  <a:pt x="108" y="45"/>
                </a:lnTo>
                <a:lnTo>
                  <a:pt x="110" y="45"/>
                </a:lnTo>
                <a:lnTo>
                  <a:pt x="110" y="47"/>
                </a:lnTo>
                <a:lnTo>
                  <a:pt x="112" y="47"/>
                </a:lnTo>
                <a:lnTo>
                  <a:pt x="113" y="47"/>
                </a:lnTo>
                <a:lnTo>
                  <a:pt x="113" y="48"/>
                </a:lnTo>
                <a:lnTo>
                  <a:pt x="115" y="48"/>
                </a:lnTo>
                <a:lnTo>
                  <a:pt x="115" y="50"/>
                </a:lnTo>
                <a:lnTo>
                  <a:pt x="117" y="50"/>
                </a:lnTo>
                <a:lnTo>
                  <a:pt x="117" y="52"/>
                </a:lnTo>
                <a:lnTo>
                  <a:pt x="117" y="53"/>
                </a:lnTo>
                <a:lnTo>
                  <a:pt x="118" y="53"/>
                </a:lnTo>
                <a:lnTo>
                  <a:pt x="118" y="55"/>
                </a:lnTo>
                <a:lnTo>
                  <a:pt x="117" y="55"/>
                </a:lnTo>
                <a:lnTo>
                  <a:pt x="115" y="55"/>
                </a:lnTo>
                <a:lnTo>
                  <a:pt x="113" y="53"/>
                </a:lnTo>
                <a:lnTo>
                  <a:pt x="112" y="55"/>
                </a:lnTo>
                <a:lnTo>
                  <a:pt x="110" y="55"/>
                </a:lnTo>
                <a:lnTo>
                  <a:pt x="110" y="58"/>
                </a:lnTo>
                <a:lnTo>
                  <a:pt x="110" y="60"/>
                </a:lnTo>
                <a:lnTo>
                  <a:pt x="110" y="62"/>
                </a:lnTo>
                <a:lnTo>
                  <a:pt x="110" y="65"/>
                </a:lnTo>
                <a:lnTo>
                  <a:pt x="108" y="65"/>
                </a:lnTo>
                <a:lnTo>
                  <a:pt x="108" y="63"/>
                </a:lnTo>
                <a:lnTo>
                  <a:pt x="108" y="65"/>
                </a:lnTo>
                <a:lnTo>
                  <a:pt x="108" y="67"/>
                </a:lnTo>
                <a:lnTo>
                  <a:pt x="107" y="67"/>
                </a:lnTo>
                <a:lnTo>
                  <a:pt x="107" y="65"/>
                </a:lnTo>
                <a:lnTo>
                  <a:pt x="105" y="65"/>
                </a:lnTo>
                <a:lnTo>
                  <a:pt x="107" y="65"/>
                </a:lnTo>
                <a:lnTo>
                  <a:pt x="107" y="63"/>
                </a:lnTo>
                <a:lnTo>
                  <a:pt x="107" y="62"/>
                </a:lnTo>
                <a:lnTo>
                  <a:pt x="103" y="62"/>
                </a:lnTo>
                <a:lnTo>
                  <a:pt x="102" y="62"/>
                </a:lnTo>
                <a:lnTo>
                  <a:pt x="97" y="62"/>
                </a:lnTo>
                <a:lnTo>
                  <a:pt x="97" y="60"/>
                </a:lnTo>
                <a:lnTo>
                  <a:pt x="95" y="60"/>
                </a:lnTo>
                <a:lnTo>
                  <a:pt x="92" y="60"/>
                </a:lnTo>
                <a:lnTo>
                  <a:pt x="92" y="62"/>
                </a:lnTo>
                <a:lnTo>
                  <a:pt x="90" y="62"/>
                </a:lnTo>
                <a:lnTo>
                  <a:pt x="90" y="60"/>
                </a:lnTo>
                <a:lnTo>
                  <a:pt x="88" y="60"/>
                </a:lnTo>
                <a:lnTo>
                  <a:pt x="88" y="58"/>
                </a:lnTo>
                <a:lnTo>
                  <a:pt x="87" y="58"/>
                </a:lnTo>
                <a:lnTo>
                  <a:pt x="82" y="60"/>
                </a:lnTo>
                <a:lnTo>
                  <a:pt x="80" y="60"/>
                </a:lnTo>
                <a:lnTo>
                  <a:pt x="80" y="58"/>
                </a:lnTo>
                <a:lnTo>
                  <a:pt x="78" y="58"/>
                </a:lnTo>
                <a:lnTo>
                  <a:pt x="75" y="58"/>
                </a:lnTo>
                <a:lnTo>
                  <a:pt x="75" y="55"/>
                </a:lnTo>
                <a:lnTo>
                  <a:pt x="75" y="53"/>
                </a:lnTo>
                <a:lnTo>
                  <a:pt x="72" y="53"/>
                </a:lnTo>
                <a:lnTo>
                  <a:pt x="70" y="53"/>
                </a:lnTo>
                <a:lnTo>
                  <a:pt x="68" y="53"/>
                </a:lnTo>
                <a:lnTo>
                  <a:pt x="67" y="53"/>
                </a:lnTo>
                <a:lnTo>
                  <a:pt x="67" y="52"/>
                </a:lnTo>
                <a:lnTo>
                  <a:pt x="65" y="52"/>
                </a:lnTo>
                <a:lnTo>
                  <a:pt x="63" y="52"/>
                </a:lnTo>
                <a:lnTo>
                  <a:pt x="62" y="52"/>
                </a:lnTo>
                <a:lnTo>
                  <a:pt x="62" y="50"/>
                </a:lnTo>
                <a:lnTo>
                  <a:pt x="60" y="50"/>
                </a:lnTo>
                <a:lnTo>
                  <a:pt x="58" y="50"/>
                </a:lnTo>
                <a:lnTo>
                  <a:pt x="58" y="48"/>
                </a:lnTo>
                <a:lnTo>
                  <a:pt x="57" y="48"/>
                </a:lnTo>
                <a:lnTo>
                  <a:pt x="57" y="47"/>
                </a:lnTo>
                <a:lnTo>
                  <a:pt x="57" y="45"/>
                </a:lnTo>
                <a:lnTo>
                  <a:pt x="55" y="45"/>
                </a:lnTo>
                <a:lnTo>
                  <a:pt x="55" y="47"/>
                </a:lnTo>
                <a:lnTo>
                  <a:pt x="55" y="48"/>
                </a:lnTo>
                <a:lnTo>
                  <a:pt x="53" y="48"/>
                </a:lnTo>
                <a:lnTo>
                  <a:pt x="53" y="47"/>
                </a:lnTo>
                <a:lnTo>
                  <a:pt x="52" y="47"/>
                </a:lnTo>
                <a:lnTo>
                  <a:pt x="52" y="48"/>
                </a:lnTo>
                <a:lnTo>
                  <a:pt x="52" y="50"/>
                </a:lnTo>
                <a:lnTo>
                  <a:pt x="50" y="50"/>
                </a:lnTo>
                <a:lnTo>
                  <a:pt x="48" y="50"/>
                </a:lnTo>
                <a:lnTo>
                  <a:pt x="48" y="52"/>
                </a:lnTo>
                <a:lnTo>
                  <a:pt x="47" y="52"/>
                </a:lnTo>
                <a:lnTo>
                  <a:pt x="45" y="52"/>
                </a:lnTo>
                <a:lnTo>
                  <a:pt x="43" y="52"/>
                </a:lnTo>
                <a:lnTo>
                  <a:pt x="43" y="53"/>
                </a:lnTo>
                <a:lnTo>
                  <a:pt x="41" y="53"/>
                </a:lnTo>
                <a:lnTo>
                  <a:pt x="40" y="53"/>
                </a:lnTo>
                <a:lnTo>
                  <a:pt x="40" y="52"/>
                </a:lnTo>
                <a:lnTo>
                  <a:pt x="38" y="52"/>
                </a:lnTo>
                <a:lnTo>
                  <a:pt x="38" y="50"/>
                </a:lnTo>
                <a:lnTo>
                  <a:pt x="36" y="50"/>
                </a:lnTo>
                <a:lnTo>
                  <a:pt x="36" y="48"/>
                </a:lnTo>
                <a:lnTo>
                  <a:pt x="36" y="50"/>
                </a:lnTo>
                <a:lnTo>
                  <a:pt x="35" y="50"/>
                </a:lnTo>
                <a:lnTo>
                  <a:pt x="35" y="48"/>
                </a:lnTo>
                <a:lnTo>
                  <a:pt x="35" y="47"/>
                </a:lnTo>
                <a:lnTo>
                  <a:pt x="33" y="47"/>
                </a:lnTo>
                <a:lnTo>
                  <a:pt x="33" y="48"/>
                </a:lnTo>
                <a:lnTo>
                  <a:pt x="33" y="50"/>
                </a:lnTo>
                <a:lnTo>
                  <a:pt x="33" y="52"/>
                </a:lnTo>
                <a:lnTo>
                  <a:pt x="33" y="53"/>
                </a:lnTo>
                <a:lnTo>
                  <a:pt x="31" y="53"/>
                </a:lnTo>
                <a:lnTo>
                  <a:pt x="28" y="53"/>
                </a:lnTo>
                <a:lnTo>
                  <a:pt x="30" y="53"/>
                </a:lnTo>
                <a:lnTo>
                  <a:pt x="30" y="52"/>
                </a:lnTo>
                <a:lnTo>
                  <a:pt x="31" y="50"/>
                </a:lnTo>
                <a:lnTo>
                  <a:pt x="31" y="48"/>
                </a:lnTo>
                <a:lnTo>
                  <a:pt x="30" y="48"/>
                </a:lnTo>
                <a:lnTo>
                  <a:pt x="26" y="48"/>
                </a:lnTo>
                <a:lnTo>
                  <a:pt x="23" y="47"/>
                </a:lnTo>
                <a:lnTo>
                  <a:pt x="21" y="45"/>
                </a:lnTo>
                <a:lnTo>
                  <a:pt x="20" y="45"/>
                </a:lnTo>
                <a:lnTo>
                  <a:pt x="18" y="45"/>
                </a:lnTo>
                <a:lnTo>
                  <a:pt x="16" y="43"/>
                </a:lnTo>
                <a:lnTo>
                  <a:pt x="15" y="42"/>
                </a:lnTo>
                <a:lnTo>
                  <a:pt x="13" y="42"/>
                </a:lnTo>
                <a:lnTo>
                  <a:pt x="13" y="43"/>
                </a:lnTo>
                <a:lnTo>
                  <a:pt x="11" y="43"/>
                </a:lnTo>
                <a:lnTo>
                  <a:pt x="11" y="45"/>
                </a:lnTo>
                <a:lnTo>
                  <a:pt x="11" y="47"/>
                </a:lnTo>
                <a:lnTo>
                  <a:pt x="10" y="47"/>
                </a:lnTo>
                <a:lnTo>
                  <a:pt x="8" y="47"/>
                </a:lnTo>
                <a:lnTo>
                  <a:pt x="8" y="45"/>
                </a:lnTo>
                <a:lnTo>
                  <a:pt x="8" y="43"/>
                </a:lnTo>
                <a:lnTo>
                  <a:pt x="6" y="43"/>
                </a:lnTo>
                <a:lnTo>
                  <a:pt x="5" y="42"/>
                </a:lnTo>
                <a:lnTo>
                  <a:pt x="5" y="43"/>
                </a:lnTo>
                <a:lnTo>
                  <a:pt x="3" y="42"/>
                </a:lnTo>
                <a:lnTo>
                  <a:pt x="3" y="40"/>
                </a:lnTo>
                <a:lnTo>
                  <a:pt x="1" y="40"/>
                </a:lnTo>
                <a:lnTo>
                  <a:pt x="0" y="40"/>
                </a:lnTo>
                <a:lnTo>
                  <a:pt x="0" y="38"/>
                </a:lnTo>
                <a:lnTo>
                  <a:pt x="1" y="38"/>
                </a:lnTo>
                <a:lnTo>
                  <a:pt x="1" y="37"/>
                </a:lnTo>
                <a:lnTo>
                  <a:pt x="3" y="37"/>
                </a:lnTo>
                <a:lnTo>
                  <a:pt x="5" y="37"/>
                </a:lnTo>
                <a:lnTo>
                  <a:pt x="6" y="37"/>
                </a:lnTo>
                <a:lnTo>
                  <a:pt x="8" y="37"/>
                </a:lnTo>
                <a:lnTo>
                  <a:pt x="10" y="38"/>
                </a:lnTo>
                <a:lnTo>
                  <a:pt x="10" y="37"/>
                </a:lnTo>
                <a:lnTo>
                  <a:pt x="11" y="37"/>
                </a:lnTo>
                <a:lnTo>
                  <a:pt x="11" y="35"/>
                </a:lnTo>
                <a:lnTo>
                  <a:pt x="13" y="35"/>
                </a:lnTo>
                <a:lnTo>
                  <a:pt x="13" y="37"/>
                </a:lnTo>
                <a:lnTo>
                  <a:pt x="15" y="37"/>
                </a:lnTo>
                <a:lnTo>
                  <a:pt x="16" y="37"/>
                </a:lnTo>
                <a:lnTo>
                  <a:pt x="16" y="35"/>
                </a:lnTo>
                <a:lnTo>
                  <a:pt x="16" y="33"/>
                </a:lnTo>
                <a:lnTo>
                  <a:pt x="18" y="33"/>
                </a:lnTo>
                <a:lnTo>
                  <a:pt x="18" y="35"/>
                </a:lnTo>
                <a:lnTo>
                  <a:pt x="20" y="35"/>
                </a:lnTo>
                <a:lnTo>
                  <a:pt x="20" y="37"/>
                </a:lnTo>
                <a:lnTo>
                  <a:pt x="18" y="37"/>
                </a:lnTo>
                <a:lnTo>
                  <a:pt x="18" y="38"/>
                </a:lnTo>
                <a:lnTo>
                  <a:pt x="20" y="38"/>
                </a:lnTo>
                <a:lnTo>
                  <a:pt x="20" y="37"/>
                </a:lnTo>
                <a:lnTo>
                  <a:pt x="25" y="37"/>
                </a:lnTo>
                <a:lnTo>
                  <a:pt x="25" y="38"/>
                </a:lnTo>
                <a:lnTo>
                  <a:pt x="25" y="40"/>
                </a:lnTo>
                <a:lnTo>
                  <a:pt x="25" y="38"/>
                </a:lnTo>
                <a:lnTo>
                  <a:pt x="26" y="38"/>
                </a:lnTo>
                <a:lnTo>
                  <a:pt x="26" y="37"/>
                </a:lnTo>
                <a:lnTo>
                  <a:pt x="26" y="35"/>
                </a:lnTo>
                <a:lnTo>
                  <a:pt x="28" y="35"/>
                </a:lnTo>
                <a:lnTo>
                  <a:pt x="30" y="35"/>
                </a:lnTo>
                <a:lnTo>
                  <a:pt x="33" y="35"/>
                </a:lnTo>
                <a:lnTo>
                  <a:pt x="35" y="35"/>
                </a:lnTo>
                <a:lnTo>
                  <a:pt x="36" y="35"/>
                </a:lnTo>
                <a:lnTo>
                  <a:pt x="38" y="35"/>
                </a:lnTo>
                <a:lnTo>
                  <a:pt x="38" y="37"/>
                </a:lnTo>
                <a:lnTo>
                  <a:pt x="40" y="37"/>
                </a:lnTo>
                <a:lnTo>
                  <a:pt x="41" y="37"/>
                </a:lnTo>
                <a:lnTo>
                  <a:pt x="43" y="37"/>
                </a:lnTo>
                <a:lnTo>
                  <a:pt x="45" y="37"/>
                </a:lnTo>
                <a:lnTo>
                  <a:pt x="48" y="37"/>
                </a:lnTo>
                <a:lnTo>
                  <a:pt x="52" y="37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3" y="42"/>
                </a:lnTo>
                <a:lnTo>
                  <a:pt x="55" y="42"/>
                </a:lnTo>
                <a:lnTo>
                  <a:pt x="55" y="40"/>
                </a:lnTo>
                <a:lnTo>
                  <a:pt x="55" y="38"/>
                </a:lnTo>
                <a:lnTo>
                  <a:pt x="55" y="37"/>
                </a:lnTo>
                <a:lnTo>
                  <a:pt x="55" y="35"/>
                </a:lnTo>
                <a:lnTo>
                  <a:pt x="57" y="37"/>
                </a:lnTo>
                <a:lnTo>
                  <a:pt x="57" y="35"/>
                </a:lnTo>
                <a:lnTo>
                  <a:pt x="58" y="35"/>
                </a:lnTo>
                <a:lnTo>
                  <a:pt x="58" y="37"/>
                </a:lnTo>
                <a:lnTo>
                  <a:pt x="60" y="37"/>
                </a:lnTo>
                <a:lnTo>
                  <a:pt x="60" y="35"/>
                </a:lnTo>
                <a:lnTo>
                  <a:pt x="58" y="35"/>
                </a:lnTo>
                <a:lnTo>
                  <a:pt x="58" y="33"/>
                </a:lnTo>
                <a:lnTo>
                  <a:pt x="60" y="33"/>
                </a:lnTo>
                <a:lnTo>
                  <a:pt x="60" y="35"/>
                </a:lnTo>
                <a:lnTo>
                  <a:pt x="62" y="35"/>
                </a:lnTo>
                <a:lnTo>
                  <a:pt x="63" y="35"/>
                </a:lnTo>
                <a:lnTo>
                  <a:pt x="63" y="37"/>
                </a:lnTo>
                <a:lnTo>
                  <a:pt x="65" y="37"/>
                </a:lnTo>
                <a:lnTo>
                  <a:pt x="67" y="37"/>
                </a:lnTo>
                <a:lnTo>
                  <a:pt x="67" y="38"/>
                </a:lnTo>
                <a:lnTo>
                  <a:pt x="67" y="37"/>
                </a:lnTo>
                <a:lnTo>
                  <a:pt x="68" y="37"/>
                </a:lnTo>
                <a:lnTo>
                  <a:pt x="67" y="37"/>
                </a:lnTo>
                <a:lnTo>
                  <a:pt x="67" y="35"/>
                </a:lnTo>
                <a:lnTo>
                  <a:pt x="67" y="33"/>
                </a:lnTo>
                <a:lnTo>
                  <a:pt x="65" y="33"/>
                </a:lnTo>
                <a:lnTo>
                  <a:pt x="65" y="32"/>
                </a:lnTo>
                <a:lnTo>
                  <a:pt x="63" y="32"/>
                </a:lnTo>
                <a:lnTo>
                  <a:pt x="63" y="30"/>
                </a:lnTo>
                <a:lnTo>
                  <a:pt x="65" y="30"/>
                </a:lnTo>
                <a:lnTo>
                  <a:pt x="67" y="30"/>
                </a:lnTo>
                <a:lnTo>
                  <a:pt x="67" y="28"/>
                </a:lnTo>
                <a:lnTo>
                  <a:pt x="68" y="28"/>
                </a:lnTo>
                <a:lnTo>
                  <a:pt x="70" y="28"/>
                </a:lnTo>
                <a:lnTo>
                  <a:pt x="72" y="28"/>
                </a:lnTo>
                <a:lnTo>
                  <a:pt x="73" y="28"/>
                </a:lnTo>
                <a:lnTo>
                  <a:pt x="73" y="30"/>
                </a:lnTo>
                <a:lnTo>
                  <a:pt x="75" y="30"/>
                </a:lnTo>
                <a:lnTo>
                  <a:pt x="77" y="30"/>
                </a:lnTo>
                <a:lnTo>
                  <a:pt x="77" y="32"/>
                </a:lnTo>
                <a:lnTo>
                  <a:pt x="78" y="32"/>
                </a:lnTo>
                <a:lnTo>
                  <a:pt x="78" y="30"/>
                </a:lnTo>
                <a:lnTo>
                  <a:pt x="78" y="28"/>
                </a:lnTo>
                <a:lnTo>
                  <a:pt x="80" y="28"/>
                </a:lnTo>
                <a:lnTo>
                  <a:pt x="82" y="28"/>
                </a:lnTo>
                <a:lnTo>
                  <a:pt x="83" y="28"/>
                </a:lnTo>
                <a:lnTo>
                  <a:pt x="85" y="28"/>
                </a:lnTo>
                <a:lnTo>
                  <a:pt x="87" y="28"/>
                </a:lnTo>
                <a:lnTo>
                  <a:pt x="88" y="30"/>
                </a:lnTo>
                <a:lnTo>
                  <a:pt x="90" y="30"/>
                </a:lnTo>
                <a:lnTo>
                  <a:pt x="90" y="27"/>
                </a:lnTo>
                <a:lnTo>
                  <a:pt x="92" y="27"/>
                </a:lnTo>
                <a:lnTo>
                  <a:pt x="95" y="27"/>
                </a:lnTo>
                <a:lnTo>
                  <a:pt x="95" y="25"/>
                </a:lnTo>
                <a:lnTo>
                  <a:pt x="93" y="25"/>
                </a:lnTo>
                <a:lnTo>
                  <a:pt x="93" y="23"/>
                </a:lnTo>
                <a:lnTo>
                  <a:pt x="95" y="23"/>
                </a:lnTo>
                <a:lnTo>
                  <a:pt x="95" y="20"/>
                </a:lnTo>
                <a:lnTo>
                  <a:pt x="97" y="20"/>
                </a:lnTo>
                <a:lnTo>
                  <a:pt x="98" y="20"/>
                </a:lnTo>
                <a:lnTo>
                  <a:pt x="100" y="20"/>
                </a:lnTo>
                <a:lnTo>
                  <a:pt x="102" y="20"/>
                </a:lnTo>
                <a:lnTo>
                  <a:pt x="102" y="22"/>
                </a:lnTo>
                <a:lnTo>
                  <a:pt x="105" y="20"/>
                </a:lnTo>
                <a:lnTo>
                  <a:pt x="107" y="20"/>
                </a:lnTo>
                <a:lnTo>
                  <a:pt x="112" y="20"/>
                </a:lnTo>
                <a:close/>
                <a:moveTo>
                  <a:pt x="127" y="17"/>
                </a:moveTo>
                <a:lnTo>
                  <a:pt x="127" y="18"/>
                </a:lnTo>
                <a:lnTo>
                  <a:pt x="127" y="20"/>
                </a:lnTo>
                <a:lnTo>
                  <a:pt x="125" y="20"/>
                </a:lnTo>
                <a:lnTo>
                  <a:pt x="125" y="18"/>
                </a:lnTo>
                <a:lnTo>
                  <a:pt x="125" y="17"/>
                </a:lnTo>
                <a:lnTo>
                  <a:pt x="125" y="18"/>
                </a:lnTo>
                <a:lnTo>
                  <a:pt x="125" y="17"/>
                </a:lnTo>
                <a:lnTo>
                  <a:pt x="127" y="17"/>
                </a:lnTo>
                <a:close/>
                <a:moveTo>
                  <a:pt x="125" y="17"/>
                </a:moveTo>
                <a:lnTo>
                  <a:pt x="127" y="17"/>
                </a:lnTo>
                <a:lnTo>
                  <a:pt x="125" y="17"/>
                </a:lnTo>
                <a:close/>
                <a:moveTo>
                  <a:pt x="122" y="13"/>
                </a:moveTo>
                <a:lnTo>
                  <a:pt x="123" y="13"/>
                </a:lnTo>
                <a:lnTo>
                  <a:pt x="123" y="15"/>
                </a:lnTo>
                <a:lnTo>
                  <a:pt x="125" y="15"/>
                </a:lnTo>
                <a:lnTo>
                  <a:pt x="125" y="17"/>
                </a:lnTo>
                <a:lnTo>
                  <a:pt x="123" y="17"/>
                </a:lnTo>
                <a:lnTo>
                  <a:pt x="123" y="15"/>
                </a:lnTo>
                <a:lnTo>
                  <a:pt x="122" y="15"/>
                </a:lnTo>
                <a:lnTo>
                  <a:pt x="123" y="15"/>
                </a:lnTo>
                <a:lnTo>
                  <a:pt x="122" y="15"/>
                </a:lnTo>
                <a:lnTo>
                  <a:pt x="122" y="13"/>
                </a:lnTo>
                <a:lnTo>
                  <a:pt x="122" y="15"/>
                </a:lnTo>
                <a:lnTo>
                  <a:pt x="122" y="13"/>
                </a:lnTo>
                <a:close/>
                <a:moveTo>
                  <a:pt x="125" y="2"/>
                </a:moveTo>
                <a:lnTo>
                  <a:pt x="125" y="3"/>
                </a:lnTo>
                <a:lnTo>
                  <a:pt x="127" y="3"/>
                </a:lnTo>
                <a:lnTo>
                  <a:pt x="128" y="5"/>
                </a:lnTo>
                <a:lnTo>
                  <a:pt x="128" y="7"/>
                </a:lnTo>
                <a:lnTo>
                  <a:pt x="130" y="7"/>
                </a:lnTo>
                <a:lnTo>
                  <a:pt x="130" y="8"/>
                </a:lnTo>
                <a:lnTo>
                  <a:pt x="130" y="10"/>
                </a:lnTo>
                <a:lnTo>
                  <a:pt x="130" y="12"/>
                </a:lnTo>
                <a:lnTo>
                  <a:pt x="132" y="12"/>
                </a:lnTo>
                <a:lnTo>
                  <a:pt x="132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7" y="17"/>
                </a:lnTo>
                <a:lnTo>
                  <a:pt x="137" y="18"/>
                </a:lnTo>
                <a:lnTo>
                  <a:pt x="138" y="20"/>
                </a:lnTo>
                <a:lnTo>
                  <a:pt x="140" y="20"/>
                </a:lnTo>
                <a:lnTo>
                  <a:pt x="140" y="22"/>
                </a:lnTo>
                <a:lnTo>
                  <a:pt x="138" y="22"/>
                </a:lnTo>
                <a:lnTo>
                  <a:pt x="140" y="22"/>
                </a:lnTo>
                <a:lnTo>
                  <a:pt x="140" y="23"/>
                </a:lnTo>
                <a:lnTo>
                  <a:pt x="142" y="23"/>
                </a:lnTo>
                <a:lnTo>
                  <a:pt x="142" y="25"/>
                </a:lnTo>
                <a:lnTo>
                  <a:pt x="142" y="27"/>
                </a:lnTo>
                <a:lnTo>
                  <a:pt x="143" y="27"/>
                </a:lnTo>
                <a:lnTo>
                  <a:pt x="143" y="28"/>
                </a:lnTo>
                <a:lnTo>
                  <a:pt x="143" y="30"/>
                </a:lnTo>
                <a:lnTo>
                  <a:pt x="143" y="32"/>
                </a:lnTo>
                <a:lnTo>
                  <a:pt x="143" y="33"/>
                </a:lnTo>
                <a:lnTo>
                  <a:pt x="142" y="33"/>
                </a:lnTo>
                <a:lnTo>
                  <a:pt x="142" y="32"/>
                </a:lnTo>
                <a:lnTo>
                  <a:pt x="140" y="32"/>
                </a:lnTo>
                <a:lnTo>
                  <a:pt x="142" y="32"/>
                </a:lnTo>
                <a:lnTo>
                  <a:pt x="140" y="32"/>
                </a:lnTo>
                <a:lnTo>
                  <a:pt x="140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7"/>
                </a:lnTo>
                <a:lnTo>
                  <a:pt x="137" y="27"/>
                </a:lnTo>
                <a:lnTo>
                  <a:pt x="135" y="25"/>
                </a:lnTo>
                <a:lnTo>
                  <a:pt x="135" y="23"/>
                </a:lnTo>
                <a:lnTo>
                  <a:pt x="135" y="25"/>
                </a:lnTo>
                <a:lnTo>
                  <a:pt x="133" y="23"/>
                </a:lnTo>
                <a:lnTo>
                  <a:pt x="133" y="22"/>
                </a:lnTo>
                <a:lnTo>
                  <a:pt x="132" y="22"/>
                </a:lnTo>
                <a:lnTo>
                  <a:pt x="132" y="20"/>
                </a:lnTo>
                <a:lnTo>
                  <a:pt x="133" y="20"/>
                </a:lnTo>
                <a:lnTo>
                  <a:pt x="133" y="18"/>
                </a:lnTo>
                <a:lnTo>
                  <a:pt x="132" y="18"/>
                </a:lnTo>
                <a:lnTo>
                  <a:pt x="132" y="17"/>
                </a:lnTo>
                <a:lnTo>
                  <a:pt x="130" y="17"/>
                </a:lnTo>
                <a:lnTo>
                  <a:pt x="130" y="15"/>
                </a:lnTo>
                <a:lnTo>
                  <a:pt x="128" y="15"/>
                </a:lnTo>
                <a:lnTo>
                  <a:pt x="128" y="13"/>
                </a:lnTo>
                <a:lnTo>
                  <a:pt x="127" y="12"/>
                </a:lnTo>
                <a:lnTo>
                  <a:pt x="127" y="10"/>
                </a:lnTo>
                <a:lnTo>
                  <a:pt x="125" y="10"/>
                </a:lnTo>
                <a:lnTo>
                  <a:pt x="125" y="8"/>
                </a:lnTo>
                <a:lnTo>
                  <a:pt x="123" y="8"/>
                </a:lnTo>
                <a:lnTo>
                  <a:pt x="123" y="7"/>
                </a:lnTo>
                <a:lnTo>
                  <a:pt x="123" y="5"/>
                </a:lnTo>
                <a:lnTo>
                  <a:pt x="123" y="3"/>
                </a:lnTo>
                <a:lnTo>
                  <a:pt x="122" y="3"/>
                </a:lnTo>
                <a:lnTo>
                  <a:pt x="122" y="2"/>
                </a:lnTo>
                <a:lnTo>
                  <a:pt x="123" y="2"/>
                </a:lnTo>
                <a:lnTo>
                  <a:pt x="125" y="2"/>
                </a:lnTo>
                <a:lnTo>
                  <a:pt x="123" y="2"/>
                </a:lnTo>
                <a:lnTo>
                  <a:pt x="125" y="2"/>
                </a:lnTo>
                <a:close/>
                <a:moveTo>
                  <a:pt x="125" y="0"/>
                </a:moveTo>
                <a:lnTo>
                  <a:pt x="123" y="0"/>
                </a:lnTo>
                <a:lnTo>
                  <a:pt x="125" y="0"/>
                </a:lnTo>
                <a:close/>
              </a:path>
            </a:pathLst>
          </a:custGeom>
          <a:solidFill>
            <a:srgbClr val="A6746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5972176" y="5749926"/>
            <a:ext cx="261938" cy="311150"/>
          </a:xfrm>
          <a:custGeom>
            <a:avLst/>
            <a:gdLst/>
            <a:ahLst/>
            <a:cxnLst>
              <a:cxn ang="0">
                <a:pos x="106" y="9"/>
              </a:cxn>
              <a:cxn ang="0">
                <a:pos x="100" y="17"/>
              </a:cxn>
              <a:cxn ang="0">
                <a:pos x="106" y="22"/>
              </a:cxn>
              <a:cxn ang="0">
                <a:pos x="115" y="20"/>
              </a:cxn>
              <a:cxn ang="0">
                <a:pos x="121" y="19"/>
              </a:cxn>
              <a:cxn ang="0">
                <a:pos x="137" y="9"/>
              </a:cxn>
              <a:cxn ang="0">
                <a:pos x="137" y="17"/>
              </a:cxn>
              <a:cxn ang="0">
                <a:pos x="133" y="25"/>
              </a:cxn>
              <a:cxn ang="0">
                <a:pos x="123" y="32"/>
              </a:cxn>
              <a:cxn ang="0">
                <a:pos x="121" y="46"/>
              </a:cxn>
              <a:cxn ang="0">
                <a:pos x="116" y="54"/>
              </a:cxn>
              <a:cxn ang="0">
                <a:pos x="120" y="64"/>
              </a:cxn>
              <a:cxn ang="0">
                <a:pos x="115" y="71"/>
              </a:cxn>
              <a:cxn ang="0">
                <a:pos x="113" y="97"/>
              </a:cxn>
              <a:cxn ang="0">
                <a:pos x="113" y="101"/>
              </a:cxn>
              <a:cxn ang="0">
                <a:pos x="121" y="104"/>
              </a:cxn>
              <a:cxn ang="0">
                <a:pos x="130" y="109"/>
              </a:cxn>
              <a:cxn ang="0">
                <a:pos x="137" y="119"/>
              </a:cxn>
              <a:cxn ang="0">
                <a:pos x="147" y="112"/>
              </a:cxn>
              <a:cxn ang="0">
                <a:pos x="162" y="114"/>
              </a:cxn>
              <a:cxn ang="0">
                <a:pos x="163" y="124"/>
              </a:cxn>
              <a:cxn ang="0">
                <a:pos x="158" y="132"/>
              </a:cxn>
              <a:cxn ang="0">
                <a:pos x="150" y="137"/>
              </a:cxn>
              <a:cxn ang="0">
                <a:pos x="148" y="149"/>
              </a:cxn>
              <a:cxn ang="0">
                <a:pos x="157" y="157"/>
              </a:cxn>
              <a:cxn ang="0">
                <a:pos x="148" y="164"/>
              </a:cxn>
              <a:cxn ang="0">
                <a:pos x="137" y="169"/>
              </a:cxn>
              <a:cxn ang="0">
                <a:pos x="147" y="174"/>
              </a:cxn>
              <a:cxn ang="0">
                <a:pos x="155" y="182"/>
              </a:cxn>
              <a:cxn ang="0">
                <a:pos x="162" y="191"/>
              </a:cxn>
              <a:cxn ang="0">
                <a:pos x="115" y="196"/>
              </a:cxn>
              <a:cxn ang="0">
                <a:pos x="78" y="191"/>
              </a:cxn>
              <a:cxn ang="0">
                <a:pos x="76" y="182"/>
              </a:cxn>
              <a:cxn ang="0">
                <a:pos x="70" y="171"/>
              </a:cxn>
              <a:cxn ang="0">
                <a:pos x="63" y="174"/>
              </a:cxn>
              <a:cxn ang="0">
                <a:pos x="56" y="169"/>
              </a:cxn>
              <a:cxn ang="0">
                <a:pos x="55" y="156"/>
              </a:cxn>
              <a:cxn ang="0">
                <a:pos x="45" y="157"/>
              </a:cxn>
              <a:cxn ang="0">
                <a:pos x="43" y="151"/>
              </a:cxn>
              <a:cxn ang="0">
                <a:pos x="40" y="131"/>
              </a:cxn>
              <a:cxn ang="0">
                <a:pos x="25" y="114"/>
              </a:cxn>
              <a:cxn ang="0">
                <a:pos x="8" y="114"/>
              </a:cxn>
              <a:cxn ang="0">
                <a:pos x="15" y="107"/>
              </a:cxn>
              <a:cxn ang="0">
                <a:pos x="18" y="97"/>
              </a:cxn>
              <a:cxn ang="0">
                <a:pos x="5" y="94"/>
              </a:cxn>
              <a:cxn ang="0">
                <a:pos x="3" y="81"/>
              </a:cxn>
              <a:cxn ang="0">
                <a:pos x="10" y="67"/>
              </a:cxn>
              <a:cxn ang="0">
                <a:pos x="20" y="57"/>
              </a:cxn>
              <a:cxn ang="0">
                <a:pos x="25" y="54"/>
              </a:cxn>
              <a:cxn ang="0">
                <a:pos x="28" y="44"/>
              </a:cxn>
              <a:cxn ang="0">
                <a:pos x="31" y="36"/>
              </a:cxn>
              <a:cxn ang="0">
                <a:pos x="25" y="25"/>
              </a:cxn>
              <a:cxn ang="0">
                <a:pos x="13" y="22"/>
              </a:cxn>
              <a:cxn ang="0">
                <a:pos x="6" y="19"/>
              </a:cxn>
              <a:cxn ang="0">
                <a:pos x="5" y="5"/>
              </a:cxn>
              <a:cxn ang="0">
                <a:pos x="11" y="0"/>
              </a:cxn>
              <a:cxn ang="0">
                <a:pos x="53" y="0"/>
              </a:cxn>
              <a:cxn ang="0">
                <a:pos x="76" y="0"/>
              </a:cxn>
            </a:cxnLst>
            <a:rect l="0" t="0" r="r" b="b"/>
            <a:pathLst>
              <a:path w="165" h="196">
                <a:moveTo>
                  <a:pt x="105" y="0"/>
                </a:moveTo>
                <a:lnTo>
                  <a:pt x="105" y="2"/>
                </a:lnTo>
                <a:lnTo>
                  <a:pt x="106" y="2"/>
                </a:lnTo>
                <a:lnTo>
                  <a:pt x="106" y="4"/>
                </a:lnTo>
                <a:lnTo>
                  <a:pt x="106" y="5"/>
                </a:lnTo>
                <a:lnTo>
                  <a:pt x="108" y="5"/>
                </a:lnTo>
                <a:lnTo>
                  <a:pt x="108" y="7"/>
                </a:lnTo>
                <a:lnTo>
                  <a:pt x="106" y="9"/>
                </a:lnTo>
                <a:lnTo>
                  <a:pt x="106" y="10"/>
                </a:lnTo>
                <a:lnTo>
                  <a:pt x="105" y="10"/>
                </a:lnTo>
                <a:lnTo>
                  <a:pt x="103" y="10"/>
                </a:lnTo>
                <a:lnTo>
                  <a:pt x="103" y="12"/>
                </a:lnTo>
                <a:lnTo>
                  <a:pt x="101" y="14"/>
                </a:lnTo>
                <a:lnTo>
                  <a:pt x="100" y="14"/>
                </a:lnTo>
                <a:lnTo>
                  <a:pt x="100" y="15"/>
                </a:lnTo>
                <a:lnTo>
                  <a:pt x="100" y="17"/>
                </a:lnTo>
                <a:lnTo>
                  <a:pt x="100" y="19"/>
                </a:lnTo>
                <a:lnTo>
                  <a:pt x="101" y="20"/>
                </a:lnTo>
                <a:lnTo>
                  <a:pt x="101" y="22"/>
                </a:lnTo>
                <a:lnTo>
                  <a:pt x="101" y="24"/>
                </a:lnTo>
                <a:lnTo>
                  <a:pt x="103" y="24"/>
                </a:lnTo>
                <a:lnTo>
                  <a:pt x="105" y="24"/>
                </a:lnTo>
                <a:lnTo>
                  <a:pt x="105" y="22"/>
                </a:lnTo>
                <a:lnTo>
                  <a:pt x="106" y="22"/>
                </a:lnTo>
                <a:lnTo>
                  <a:pt x="108" y="24"/>
                </a:lnTo>
                <a:lnTo>
                  <a:pt x="108" y="25"/>
                </a:lnTo>
                <a:lnTo>
                  <a:pt x="110" y="24"/>
                </a:lnTo>
                <a:lnTo>
                  <a:pt x="111" y="24"/>
                </a:lnTo>
                <a:lnTo>
                  <a:pt x="111" y="22"/>
                </a:lnTo>
                <a:lnTo>
                  <a:pt x="113" y="22"/>
                </a:lnTo>
                <a:lnTo>
                  <a:pt x="113" y="20"/>
                </a:lnTo>
                <a:lnTo>
                  <a:pt x="115" y="20"/>
                </a:lnTo>
                <a:lnTo>
                  <a:pt x="115" y="22"/>
                </a:lnTo>
                <a:lnTo>
                  <a:pt x="116" y="22"/>
                </a:lnTo>
                <a:lnTo>
                  <a:pt x="118" y="20"/>
                </a:lnTo>
                <a:lnTo>
                  <a:pt x="120" y="20"/>
                </a:lnTo>
                <a:lnTo>
                  <a:pt x="120" y="19"/>
                </a:lnTo>
                <a:lnTo>
                  <a:pt x="120" y="20"/>
                </a:lnTo>
                <a:lnTo>
                  <a:pt x="121" y="20"/>
                </a:lnTo>
                <a:lnTo>
                  <a:pt x="121" y="19"/>
                </a:lnTo>
                <a:lnTo>
                  <a:pt x="126" y="19"/>
                </a:lnTo>
                <a:lnTo>
                  <a:pt x="126" y="15"/>
                </a:lnTo>
                <a:lnTo>
                  <a:pt x="130" y="15"/>
                </a:lnTo>
                <a:lnTo>
                  <a:pt x="130" y="14"/>
                </a:lnTo>
                <a:lnTo>
                  <a:pt x="130" y="12"/>
                </a:lnTo>
                <a:lnTo>
                  <a:pt x="133" y="12"/>
                </a:lnTo>
                <a:lnTo>
                  <a:pt x="133" y="9"/>
                </a:lnTo>
                <a:lnTo>
                  <a:pt x="137" y="9"/>
                </a:lnTo>
                <a:lnTo>
                  <a:pt x="138" y="9"/>
                </a:lnTo>
                <a:lnTo>
                  <a:pt x="138" y="10"/>
                </a:lnTo>
                <a:lnTo>
                  <a:pt x="138" y="12"/>
                </a:lnTo>
                <a:lnTo>
                  <a:pt x="137" y="14"/>
                </a:lnTo>
                <a:lnTo>
                  <a:pt x="137" y="15"/>
                </a:lnTo>
                <a:lnTo>
                  <a:pt x="138" y="15"/>
                </a:lnTo>
                <a:lnTo>
                  <a:pt x="138" y="17"/>
                </a:lnTo>
                <a:lnTo>
                  <a:pt x="137" y="17"/>
                </a:lnTo>
                <a:lnTo>
                  <a:pt x="137" y="19"/>
                </a:lnTo>
                <a:lnTo>
                  <a:pt x="137" y="20"/>
                </a:lnTo>
                <a:lnTo>
                  <a:pt x="137" y="22"/>
                </a:lnTo>
                <a:lnTo>
                  <a:pt x="137" y="24"/>
                </a:lnTo>
                <a:lnTo>
                  <a:pt x="137" y="25"/>
                </a:lnTo>
                <a:lnTo>
                  <a:pt x="135" y="27"/>
                </a:lnTo>
                <a:lnTo>
                  <a:pt x="135" y="25"/>
                </a:lnTo>
                <a:lnTo>
                  <a:pt x="133" y="25"/>
                </a:lnTo>
                <a:lnTo>
                  <a:pt x="132" y="27"/>
                </a:lnTo>
                <a:lnTo>
                  <a:pt x="132" y="29"/>
                </a:lnTo>
                <a:lnTo>
                  <a:pt x="130" y="29"/>
                </a:lnTo>
                <a:lnTo>
                  <a:pt x="130" y="30"/>
                </a:lnTo>
                <a:lnTo>
                  <a:pt x="128" y="30"/>
                </a:lnTo>
                <a:lnTo>
                  <a:pt x="126" y="30"/>
                </a:lnTo>
                <a:lnTo>
                  <a:pt x="125" y="32"/>
                </a:lnTo>
                <a:lnTo>
                  <a:pt x="123" y="32"/>
                </a:lnTo>
                <a:lnTo>
                  <a:pt x="123" y="34"/>
                </a:lnTo>
                <a:lnTo>
                  <a:pt x="123" y="36"/>
                </a:lnTo>
                <a:lnTo>
                  <a:pt x="123" y="37"/>
                </a:lnTo>
                <a:lnTo>
                  <a:pt x="123" y="39"/>
                </a:lnTo>
                <a:lnTo>
                  <a:pt x="123" y="41"/>
                </a:lnTo>
                <a:lnTo>
                  <a:pt x="123" y="42"/>
                </a:lnTo>
                <a:lnTo>
                  <a:pt x="121" y="44"/>
                </a:lnTo>
                <a:lnTo>
                  <a:pt x="121" y="46"/>
                </a:lnTo>
                <a:lnTo>
                  <a:pt x="121" y="47"/>
                </a:lnTo>
                <a:lnTo>
                  <a:pt x="121" y="49"/>
                </a:lnTo>
                <a:lnTo>
                  <a:pt x="120" y="49"/>
                </a:lnTo>
                <a:lnTo>
                  <a:pt x="118" y="49"/>
                </a:lnTo>
                <a:lnTo>
                  <a:pt x="116" y="51"/>
                </a:lnTo>
                <a:lnTo>
                  <a:pt x="116" y="52"/>
                </a:lnTo>
                <a:lnTo>
                  <a:pt x="115" y="52"/>
                </a:lnTo>
                <a:lnTo>
                  <a:pt x="116" y="54"/>
                </a:lnTo>
                <a:lnTo>
                  <a:pt x="116" y="56"/>
                </a:lnTo>
                <a:lnTo>
                  <a:pt x="116" y="57"/>
                </a:lnTo>
                <a:lnTo>
                  <a:pt x="118" y="59"/>
                </a:lnTo>
                <a:lnTo>
                  <a:pt x="118" y="61"/>
                </a:lnTo>
                <a:lnTo>
                  <a:pt x="120" y="62"/>
                </a:lnTo>
                <a:lnTo>
                  <a:pt x="120" y="64"/>
                </a:lnTo>
                <a:lnTo>
                  <a:pt x="121" y="64"/>
                </a:lnTo>
                <a:lnTo>
                  <a:pt x="120" y="64"/>
                </a:lnTo>
                <a:lnTo>
                  <a:pt x="120" y="66"/>
                </a:lnTo>
                <a:lnTo>
                  <a:pt x="118" y="66"/>
                </a:lnTo>
                <a:lnTo>
                  <a:pt x="116" y="66"/>
                </a:lnTo>
                <a:lnTo>
                  <a:pt x="115" y="66"/>
                </a:lnTo>
                <a:lnTo>
                  <a:pt x="115" y="67"/>
                </a:lnTo>
                <a:lnTo>
                  <a:pt x="116" y="69"/>
                </a:lnTo>
                <a:lnTo>
                  <a:pt x="115" y="69"/>
                </a:lnTo>
                <a:lnTo>
                  <a:pt x="115" y="71"/>
                </a:lnTo>
                <a:lnTo>
                  <a:pt x="115" y="72"/>
                </a:lnTo>
                <a:lnTo>
                  <a:pt x="113" y="72"/>
                </a:lnTo>
                <a:lnTo>
                  <a:pt x="113" y="74"/>
                </a:lnTo>
                <a:lnTo>
                  <a:pt x="113" y="87"/>
                </a:lnTo>
                <a:lnTo>
                  <a:pt x="113" y="91"/>
                </a:lnTo>
                <a:lnTo>
                  <a:pt x="113" y="92"/>
                </a:lnTo>
                <a:lnTo>
                  <a:pt x="113" y="94"/>
                </a:lnTo>
                <a:lnTo>
                  <a:pt x="113" y="97"/>
                </a:lnTo>
                <a:lnTo>
                  <a:pt x="115" y="97"/>
                </a:lnTo>
                <a:lnTo>
                  <a:pt x="116" y="97"/>
                </a:lnTo>
                <a:lnTo>
                  <a:pt x="116" y="99"/>
                </a:lnTo>
                <a:lnTo>
                  <a:pt x="115" y="99"/>
                </a:lnTo>
                <a:lnTo>
                  <a:pt x="113" y="99"/>
                </a:lnTo>
                <a:lnTo>
                  <a:pt x="111" y="99"/>
                </a:lnTo>
                <a:lnTo>
                  <a:pt x="113" y="99"/>
                </a:lnTo>
                <a:lnTo>
                  <a:pt x="113" y="101"/>
                </a:lnTo>
                <a:lnTo>
                  <a:pt x="113" y="102"/>
                </a:lnTo>
                <a:lnTo>
                  <a:pt x="115" y="102"/>
                </a:lnTo>
                <a:lnTo>
                  <a:pt x="115" y="104"/>
                </a:lnTo>
                <a:lnTo>
                  <a:pt x="116" y="104"/>
                </a:lnTo>
                <a:lnTo>
                  <a:pt x="118" y="104"/>
                </a:lnTo>
                <a:lnTo>
                  <a:pt x="118" y="102"/>
                </a:lnTo>
                <a:lnTo>
                  <a:pt x="120" y="104"/>
                </a:lnTo>
                <a:lnTo>
                  <a:pt x="121" y="104"/>
                </a:lnTo>
                <a:lnTo>
                  <a:pt x="123" y="104"/>
                </a:lnTo>
                <a:lnTo>
                  <a:pt x="123" y="106"/>
                </a:lnTo>
                <a:lnTo>
                  <a:pt x="123" y="107"/>
                </a:lnTo>
                <a:lnTo>
                  <a:pt x="125" y="109"/>
                </a:lnTo>
                <a:lnTo>
                  <a:pt x="125" y="111"/>
                </a:lnTo>
                <a:lnTo>
                  <a:pt x="126" y="111"/>
                </a:lnTo>
                <a:lnTo>
                  <a:pt x="128" y="111"/>
                </a:lnTo>
                <a:lnTo>
                  <a:pt x="130" y="109"/>
                </a:lnTo>
                <a:lnTo>
                  <a:pt x="132" y="109"/>
                </a:lnTo>
                <a:lnTo>
                  <a:pt x="130" y="109"/>
                </a:lnTo>
                <a:lnTo>
                  <a:pt x="130" y="111"/>
                </a:lnTo>
                <a:lnTo>
                  <a:pt x="130" y="119"/>
                </a:lnTo>
                <a:lnTo>
                  <a:pt x="132" y="119"/>
                </a:lnTo>
                <a:lnTo>
                  <a:pt x="132" y="121"/>
                </a:lnTo>
                <a:lnTo>
                  <a:pt x="133" y="121"/>
                </a:lnTo>
                <a:lnTo>
                  <a:pt x="137" y="119"/>
                </a:lnTo>
                <a:lnTo>
                  <a:pt x="138" y="119"/>
                </a:lnTo>
                <a:lnTo>
                  <a:pt x="140" y="121"/>
                </a:lnTo>
                <a:lnTo>
                  <a:pt x="142" y="119"/>
                </a:lnTo>
                <a:lnTo>
                  <a:pt x="143" y="117"/>
                </a:lnTo>
                <a:lnTo>
                  <a:pt x="143" y="116"/>
                </a:lnTo>
                <a:lnTo>
                  <a:pt x="145" y="114"/>
                </a:lnTo>
                <a:lnTo>
                  <a:pt x="145" y="112"/>
                </a:lnTo>
                <a:lnTo>
                  <a:pt x="147" y="112"/>
                </a:lnTo>
                <a:lnTo>
                  <a:pt x="147" y="111"/>
                </a:lnTo>
                <a:lnTo>
                  <a:pt x="148" y="111"/>
                </a:lnTo>
                <a:lnTo>
                  <a:pt x="152" y="111"/>
                </a:lnTo>
                <a:lnTo>
                  <a:pt x="155" y="112"/>
                </a:lnTo>
                <a:lnTo>
                  <a:pt x="157" y="114"/>
                </a:lnTo>
                <a:lnTo>
                  <a:pt x="158" y="114"/>
                </a:lnTo>
                <a:lnTo>
                  <a:pt x="160" y="114"/>
                </a:lnTo>
                <a:lnTo>
                  <a:pt x="162" y="114"/>
                </a:lnTo>
                <a:lnTo>
                  <a:pt x="163" y="114"/>
                </a:lnTo>
                <a:lnTo>
                  <a:pt x="163" y="116"/>
                </a:lnTo>
                <a:lnTo>
                  <a:pt x="165" y="116"/>
                </a:lnTo>
                <a:lnTo>
                  <a:pt x="165" y="117"/>
                </a:lnTo>
                <a:lnTo>
                  <a:pt x="165" y="119"/>
                </a:lnTo>
                <a:lnTo>
                  <a:pt x="163" y="121"/>
                </a:lnTo>
                <a:lnTo>
                  <a:pt x="163" y="122"/>
                </a:lnTo>
                <a:lnTo>
                  <a:pt x="163" y="124"/>
                </a:lnTo>
                <a:lnTo>
                  <a:pt x="163" y="126"/>
                </a:lnTo>
                <a:lnTo>
                  <a:pt x="163" y="127"/>
                </a:lnTo>
                <a:lnTo>
                  <a:pt x="162" y="127"/>
                </a:lnTo>
                <a:lnTo>
                  <a:pt x="160" y="127"/>
                </a:lnTo>
                <a:lnTo>
                  <a:pt x="160" y="129"/>
                </a:lnTo>
                <a:lnTo>
                  <a:pt x="158" y="129"/>
                </a:lnTo>
                <a:lnTo>
                  <a:pt x="158" y="131"/>
                </a:lnTo>
                <a:lnTo>
                  <a:pt x="158" y="132"/>
                </a:lnTo>
                <a:lnTo>
                  <a:pt x="158" y="134"/>
                </a:lnTo>
                <a:lnTo>
                  <a:pt x="158" y="136"/>
                </a:lnTo>
                <a:lnTo>
                  <a:pt x="157" y="137"/>
                </a:lnTo>
                <a:lnTo>
                  <a:pt x="155" y="139"/>
                </a:lnTo>
                <a:lnTo>
                  <a:pt x="153" y="139"/>
                </a:lnTo>
                <a:lnTo>
                  <a:pt x="152" y="137"/>
                </a:lnTo>
                <a:lnTo>
                  <a:pt x="150" y="136"/>
                </a:lnTo>
                <a:lnTo>
                  <a:pt x="150" y="137"/>
                </a:lnTo>
                <a:lnTo>
                  <a:pt x="150" y="139"/>
                </a:lnTo>
                <a:lnTo>
                  <a:pt x="150" y="141"/>
                </a:lnTo>
                <a:lnTo>
                  <a:pt x="150" y="142"/>
                </a:lnTo>
                <a:lnTo>
                  <a:pt x="150" y="144"/>
                </a:lnTo>
                <a:lnTo>
                  <a:pt x="152" y="146"/>
                </a:lnTo>
                <a:lnTo>
                  <a:pt x="152" y="147"/>
                </a:lnTo>
                <a:lnTo>
                  <a:pt x="148" y="147"/>
                </a:lnTo>
                <a:lnTo>
                  <a:pt x="148" y="149"/>
                </a:lnTo>
                <a:lnTo>
                  <a:pt x="150" y="149"/>
                </a:lnTo>
                <a:lnTo>
                  <a:pt x="150" y="151"/>
                </a:lnTo>
                <a:lnTo>
                  <a:pt x="152" y="152"/>
                </a:lnTo>
                <a:lnTo>
                  <a:pt x="153" y="152"/>
                </a:lnTo>
                <a:lnTo>
                  <a:pt x="155" y="154"/>
                </a:lnTo>
                <a:lnTo>
                  <a:pt x="155" y="156"/>
                </a:lnTo>
                <a:lnTo>
                  <a:pt x="155" y="157"/>
                </a:lnTo>
                <a:lnTo>
                  <a:pt x="157" y="157"/>
                </a:lnTo>
                <a:lnTo>
                  <a:pt x="157" y="159"/>
                </a:lnTo>
                <a:lnTo>
                  <a:pt x="155" y="161"/>
                </a:lnTo>
                <a:lnTo>
                  <a:pt x="155" y="162"/>
                </a:lnTo>
                <a:lnTo>
                  <a:pt x="153" y="162"/>
                </a:lnTo>
                <a:lnTo>
                  <a:pt x="152" y="162"/>
                </a:lnTo>
                <a:lnTo>
                  <a:pt x="152" y="164"/>
                </a:lnTo>
                <a:lnTo>
                  <a:pt x="150" y="164"/>
                </a:lnTo>
                <a:lnTo>
                  <a:pt x="148" y="164"/>
                </a:lnTo>
                <a:lnTo>
                  <a:pt x="147" y="164"/>
                </a:lnTo>
                <a:lnTo>
                  <a:pt x="145" y="164"/>
                </a:lnTo>
                <a:lnTo>
                  <a:pt x="143" y="166"/>
                </a:lnTo>
                <a:lnTo>
                  <a:pt x="142" y="166"/>
                </a:lnTo>
                <a:lnTo>
                  <a:pt x="142" y="167"/>
                </a:lnTo>
                <a:lnTo>
                  <a:pt x="140" y="167"/>
                </a:lnTo>
                <a:lnTo>
                  <a:pt x="137" y="167"/>
                </a:lnTo>
                <a:lnTo>
                  <a:pt x="137" y="169"/>
                </a:lnTo>
                <a:lnTo>
                  <a:pt x="138" y="171"/>
                </a:lnTo>
                <a:lnTo>
                  <a:pt x="140" y="171"/>
                </a:lnTo>
                <a:lnTo>
                  <a:pt x="142" y="171"/>
                </a:lnTo>
                <a:lnTo>
                  <a:pt x="142" y="172"/>
                </a:lnTo>
                <a:lnTo>
                  <a:pt x="143" y="172"/>
                </a:lnTo>
                <a:lnTo>
                  <a:pt x="145" y="172"/>
                </a:lnTo>
                <a:lnTo>
                  <a:pt x="145" y="174"/>
                </a:lnTo>
                <a:lnTo>
                  <a:pt x="147" y="174"/>
                </a:lnTo>
                <a:lnTo>
                  <a:pt x="148" y="174"/>
                </a:lnTo>
                <a:lnTo>
                  <a:pt x="150" y="174"/>
                </a:lnTo>
                <a:lnTo>
                  <a:pt x="150" y="176"/>
                </a:lnTo>
                <a:lnTo>
                  <a:pt x="152" y="176"/>
                </a:lnTo>
                <a:lnTo>
                  <a:pt x="152" y="177"/>
                </a:lnTo>
                <a:lnTo>
                  <a:pt x="153" y="179"/>
                </a:lnTo>
                <a:lnTo>
                  <a:pt x="155" y="181"/>
                </a:lnTo>
                <a:lnTo>
                  <a:pt x="155" y="182"/>
                </a:lnTo>
                <a:lnTo>
                  <a:pt x="157" y="184"/>
                </a:lnTo>
                <a:lnTo>
                  <a:pt x="158" y="184"/>
                </a:lnTo>
                <a:lnTo>
                  <a:pt x="160" y="184"/>
                </a:lnTo>
                <a:lnTo>
                  <a:pt x="162" y="184"/>
                </a:lnTo>
                <a:lnTo>
                  <a:pt x="162" y="186"/>
                </a:lnTo>
                <a:lnTo>
                  <a:pt x="162" y="187"/>
                </a:lnTo>
                <a:lnTo>
                  <a:pt x="162" y="189"/>
                </a:lnTo>
                <a:lnTo>
                  <a:pt x="162" y="191"/>
                </a:lnTo>
                <a:lnTo>
                  <a:pt x="160" y="192"/>
                </a:lnTo>
                <a:lnTo>
                  <a:pt x="160" y="194"/>
                </a:lnTo>
                <a:lnTo>
                  <a:pt x="158" y="192"/>
                </a:lnTo>
                <a:lnTo>
                  <a:pt x="158" y="194"/>
                </a:lnTo>
                <a:lnTo>
                  <a:pt x="158" y="196"/>
                </a:lnTo>
                <a:lnTo>
                  <a:pt x="130" y="196"/>
                </a:lnTo>
                <a:lnTo>
                  <a:pt x="118" y="196"/>
                </a:lnTo>
                <a:lnTo>
                  <a:pt x="115" y="196"/>
                </a:lnTo>
                <a:lnTo>
                  <a:pt x="113" y="196"/>
                </a:lnTo>
                <a:lnTo>
                  <a:pt x="85" y="196"/>
                </a:lnTo>
                <a:lnTo>
                  <a:pt x="81" y="196"/>
                </a:lnTo>
                <a:lnTo>
                  <a:pt x="81" y="194"/>
                </a:lnTo>
                <a:lnTo>
                  <a:pt x="81" y="192"/>
                </a:lnTo>
                <a:lnTo>
                  <a:pt x="81" y="191"/>
                </a:lnTo>
                <a:lnTo>
                  <a:pt x="80" y="191"/>
                </a:lnTo>
                <a:lnTo>
                  <a:pt x="78" y="191"/>
                </a:lnTo>
                <a:lnTo>
                  <a:pt x="76" y="191"/>
                </a:lnTo>
                <a:lnTo>
                  <a:pt x="76" y="189"/>
                </a:lnTo>
                <a:lnTo>
                  <a:pt x="76" y="187"/>
                </a:lnTo>
                <a:lnTo>
                  <a:pt x="78" y="187"/>
                </a:lnTo>
                <a:lnTo>
                  <a:pt x="76" y="186"/>
                </a:lnTo>
                <a:lnTo>
                  <a:pt x="75" y="186"/>
                </a:lnTo>
                <a:lnTo>
                  <a:pt x="75" y="184"/>
                </a:lnTo>
                <a:lnTo>
                  <a:pt x="76" y="182"/>
                </a:lnTo>
                <a:lnTo>
                  <a:pt x="76" y="181"/>
                </a:lnTo>
                <a:lnTo>
                  <a:pt x="75" y="179"/>
                </a:lnTo>
                <a:lnTo>
                  <a:pt x="73" y="179"/>
                </a:lnTo>
                <a:lnTo>
                  <a:pt x="73" y="177"/>
                </a:lnTo>
                <a:lnTo>
                  <a:pt x="71" y="176"/>
                </a:lnTo>
                <a:lnTo>
                  <a:pt x="71" y="174"/>
                </a:lnTo>
                <a:lnTo>
                  <a:pt x="70" y="172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6" y="169"/>
                </a:lnTo>
                <a:lnTo>
                  <a:pt x="66" y="171"/>
                </a:lnTo>
                <a:lnTo>
                  <a:pt x="66" y="172"/>
                </a:lnTo>
                <a:lnTo>
                  <a:pt x="65" y="172"/>
                </a:lnTo>
                <a:lnTo>
                  <a:pt x="65" y="174"/>
                </a:lnTo>
                <a:lnTo>
                  <a:pt x="63" y="174"/>
                </a:lnTo>
                <a:lnTo>
                  <a:pt x="61" y="174"/>
                </a:lnTo>
                <a:lnTo>
                  <a:pt x="60" y="174"/>
                </a:lnTo>
                <a:lnTo>
                  <a:pt x="58" y="174"/>
                </a:lnTo>
                <a:lnTo>
                  <a:pt x="60" y="172"/>
                </a:lnTo>
                <a:lnTo>
                  <a:pt x="60" y="171"/>
                </a:lnTo>
                <a:lnTo>
                  <a:pt x="58" y="171"/>
                </a:lnTo>
                <a:lnTo>
                  <a:pt x="58" y="169"/>
                </a:lnTo>
                <a:lnTo>
                  <a:pt x="56" y="169"/>
                </a:lnTo>
                <a:lnTo>
                  <a:pt x="56" y="167"/>
                </a:lnTo>
                <a:lnTo>
                  <a:pt x="56" y="166"/>
                </a:lnTo>
                <a:lnTo>
                  <a:pt x="56" y="164"/>
                </a:lnTo>
                <a:lnTo>
                  <a:pt x="56" y="162"/>
                </a:lnTo>
                <a:lnTo>
                  <a:pt x="56" y="161"/>
                </a:lnTo>
                <a:lnTo>
                  <a:pt x="56" y="159"/>
                </a:lnTo>
                <a:lnTo>
                  <a:pt x="56" y="157"/>
                </a:lnTo>
                <a:lnTo>
                  <a:pt x="55" y="156"/>
                </a:lnTo>
                <a:lnTo>
                  <a:pt x="53" y="154"/>
                </a:lnTo>
                <a:lnTo>
                  <a:pt x="51" y="152"/>
                </a:lnTo>
                <a:lnTo>
                  <a:pt x="50" y="152"/>
                </a:lnTo>
                <a:lnTo>
                  <a:pt x="48" y="154"/>
                </a:lnTo>
                <a:lnTo>
                  <a:pt x="46" y="154"/>
                </a:lnTo>
                <a:lnTo>
                  <a:pt x="46" y="156"/>
                </a:lnTo>
                <a:lnTo>
                  <a:pt x="45" y="156"/>
                </a:lnTo>
                <a:lnTo>
                  <a:pt x="45" y="157"/>
                </a:lnTo>
                <a:lnTo>
                  <a:pt x="43" y="157"/>
                </a:lnTo>
                <a:lnTo>
                  <a:pt x="43" y="156"/>
                </a:lnTo>
                <a:lnTo>
                  <a:pt x="41" y="156"/>
                </a:lnTo>
                <a:lnTo>
                  <a:pt x="40" y="156"/>
                </a:lnTo>
                <a:lnTo>
                  <a:pt x="40" y="154"/>
                </a:lnTo>
                <a:lnTo>
                  <a:pt x="41" y="154"/>
                </a:lnTo>
                <a:lnTo>
                  <a:pt x="41" y="152"/>
                </a:lnTo>
                <a:lnTo>
                  <a:pt x="43" y="151"/>
                </a:lnTo>
                <a:lnTo>
                  <a:pt x="41" y="151"/>
                </a:lnTo>
                <a:lnTo>
                  <a:pt x="41" y="149"/>
                </a:lnTo>
                <a:lnTo>
                  <a:pt x="40" y="149"/>
                </a:lnTo>
                <a:lnTo>
                  <a:pt x="40" y="147"/>
                </a:lnTo>
                <a:lnTo>
                  <a:pt x="40" y="144"/>
                </a:lnTo>
                <a:lnTo>
                  <a:pt x="40" y="141"/>
                </a:lnTo>
                <a:lnTo>
                  <a:pt x="40" y="136"/>
                </a:lnTo>
                <a:lnTo>
                  <a:pt x="40" y="131"/>
                </a:lnTo>
                <a:lnTo>
                  <a:pt x="38" y="126"/>
                </a:lnTo>
                <a:lnTo>
                  <a:pt x="38" y="122"/>
                </a:lnTo>
                <a:lnTo>
                  <a:pt x="38" y="121"/>
                </a:lnTo>
                <a:lnTo>
                  <a:pt x="40" y="114"/>
                </a:lnTo>
                <a:lnTo>
                  <a:pt x="35" y="114"/>
                </a:lnTo>
                <a:lnTo>
                  <a:pt x="28" y="114"/>
                </a:lnTo>
                <a:lnTo>
                  <a:pt x="26" y="114"/>
                </a:lnTo>
                <a:lnTo>
                  <a:pt x="25" y="114"/>
                </a:lnTo>
                <a:lnTo>
                  <a:pt x="20" y="114"/>
                </a:lnTo>
                <a:lnTo>
                  <a:pt x="18" y="114"/>
                </a:lnTo>
                <a:lnTo>
                  <a:pt x="13" y="114"/>
                </a:lnTo>
                <a:lnTo>
                  <a:pt x="11" y="114"/>
                </a:lnTo>
                <a:lnTo>
                  <a:pt x="10" y="114"/>
                </a:lnTo>
                <a:lnTo>
                  <a:pt x="11" y="114"/>
                </a:lnTo>
                <a:lnTo>
                  <a:pt x="10" y="114"/>
                </a:lnTo>
                <a:lnTo>
                  <a:pt x="8" y="114"/>
                </a:lnTo>
                <a:lnTo>
                  <a:pt x="8" y="112"/>
                </a:lnTo>
                <a:lnTo>
                  <a:pt x="8" y="111"/>
                </a:lnTo>
                <a:lnTo>
                  <a:pt x="8" y="109"/>
                </a:lnTo>
                <a:lnTo>
                  <a:pt x="10" y="109"/>
                </a:lnTo>
                <a:lnTo>
                  <a:pt x="10" y="107"/>
                </a:lnTo>
                <a:lnTo>
                  <a:pt x="11" y="107"/>
                </a:lnTo>
                <a:lnTo>
                  <a:pt x="13" y="107"/>
                </a:lnTo>
                <a:lnTo>
                  <a:pt x="15" y="107"/>
                </a:lnTo>
                <a:lnTo>
                  <a:pt x="16" y="107"/>
                </a:lnTo>
                <a:lnTo>
                  <a:pt x="16" y="106"/>
                </a:lnTo>
                <a:lnTo>
                  <a:pt x="16" y="104"/>
                </a:lnTo>
                <a:lnTo>
                  <a:pt x="18" y="102"/>
                </a:lnTo>
                <a:lnTo>
                  <a:pt x="18" y="101"/>
                </a:lnTo>
                <a:lnTo>
                  <a:pt x="20" y="99"/>
                </a:lnTo>
                <a:lnTo>
                  <a:pt x="20" y="97"/>
                </a:lnTo>
                <a:lnTo>
                  <a:pt x="18" y="97"/>
                </a:lnTo>
                <a:lnTo>
                  <a:pt x="18" y="96"/>
                </a:lnTo>
                <a:lnTo>
                  <a:pt x="16" y="96"/>
                </a:lnTo>
                <a:lnTo>
                  <a:pt x="15" y="96"/>
                </a:lnTo>
                <a:lnTo>
                  <a:pt x="13" y="96"/>
                </a:lnTo>
                <a:lnTo>
                  <a:pt x="11" y="96"/>
                </a:lnTo>
                <a:lnTo>
                  <a:pt x="6" y="96"/>
                </a:lnTo>
                <a:lnTo>
                  <a:pt x="5" y="96"/>
                </a:lnTo>
                <a:lnTo>
                  <a:pt x="5" y="94"/>
                </a:lnTo>
                <a:lnTo>
                  <a:pt x="3" y="92"/>
                </a:lnTo>
                <a:lnTo>
                  <a:pt x="3" y="91"/>
                </a:lnTo>
                <a:lnTo>
                  <a:pt x="3" y="89"/>
                </a:lnTo>
                <a:lnTo>
                  <a:pt x="1" y="89"/>
                </a:lnTo>
                <a:lnTo>
                  <a:pt x="0" y="87"/>
                </a:lnTo>
                <a:lnTo>
                  <a:pt x="1" y="84"/>
                </a:lnTo>
                <a:lnTo>
                  <a:pt x="3" y="82"/>
                </a:lnTo>
                <a:lnTo>
                  <a:pt x="3" y="81"/>
                </a:lnTo>
                <a:lnTo>
                  <a:pt x="3" y="79"/>
                </a:lnTo>
                <a:lnTo>
                  <a:pt x="6" y="77"/>
                </a:lnTo>
                <a:lnTo>
                  <a:pt x="8" y="76"/>
                </a:lnTo>
                <a:lnTo>
                  <a:pt x="10" y="74"/>
                </a:lnTo>
                <a:lnTo>
                  <a:pt x="11" y="72"/>
                </a:lnTo>
                <a:lnTo>
                  <a:pt x="13" y="71"/>
                </a:lnTo>
                <a:lnTo>
                  <a:pt x="13" y="69"/>
                </a:lnTo>
                <a:lnTo>
                  <a:pt x="10" y="67"/>
                </a:lnTo>
                <a:lnTo>
                  <a:pt x="10" y="66"/>
                </a:lnTo>
                <a:lnTo>
                  <a:pt x="13" y="64"/>
                </a:lnTo>
                <a:lnTo>
                  <a:pt x="15" y="61"/>
                </a:lnTo>
                <a:lnTo>
                  <a:pt x="16" y="59"/>
                </a:lnTo>
                <a:lnTo>
                  <a:pt x="16" y="57"/>
                </a:lnTo>
                <a:lnTo>
                  <a:pt x="18" y="57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9"/>
                </a:lnTo>
                <a:lnTo>
                  <a:pt x="25" y="61"/>
                </a:lnTo>
                <a:lnTo>
                  <a:pt x="26" y="61"/>
                </a:lnTo>
                <a:lnTo>
                  <a:pt x="26" y="59"/>
                </a:lnTo>
                <a:lnTo>
                  <a:pt x="26" y="57"/>
                </a:lnTo>
                <a:lnTo>
                  <a:pt x="26" y="56"/>
                </a:lnTo>
                <a:lnTo>
                  <a:pt x="25" y="54"/>
                </a:lnTo>
                <a:lnTo>
                  <a:pt x="26" y="54"/>
                </a:lnTo>
                <a:lnTo>
                  <a:pt x="28" y="54"/>
                </a:lnTo>
                <a:lnTo>
                  <a:pt x="28" y="52"/>
                </a:lnTo>
                <a:lnTo>
                  <a:pt x="28" y="51"/>
                </a:lnTo>
                <a:lnTo>
                  <a:pt x="30" y="49"/>
                </a:lnTo>
                <a:lnTo>
                  <a:pt x="28" y="47"/>
                </a:lnTo>
                <a:lnTo>
                  <a:pt x="28" y="46"/>
                </a:lnTo>
                <a:lnTo>
                  <a:pt x="28" y="44"/>
                </a:lnTo>
                <a:lnTo>
                  <a:pt x="28" y="41"/>
                </a:lnTo>
                <a:lnTo>
                  <a:pt x="28" y="39"/>
                </a:lnTo>
                <a:lnTo>
                  <a:pt x="26" y="39"/>
                </a:lnTo>
                <a:lnTo>
                  <a:pt x="28" y="39"/>
                </a:lnTo>
                <a:lnTo>
                  <a:pt x="30" y="39"/>
                </a:lnTo>
                <a:lnTo>
                  <a:pt x="30" y="37"/>
                </a:lnTo>
                <a:lnTo>
                  <a:pt x="31" y="37"/>
                </a:lnTo>
                <a:lnTo>
                  <a:pt x="31" y="36"/>
                </a:lnTo>
                <a:lnTo>
                  <a:pt x="31" y="34"/>
                </a:lnTo>
                <a:lnTo>
                  <a:pt x="31" y="32"/>
                </a:lnTo>
                <a:lnTo>
                  <a:pt x="31" y="30"/>
                </a:lnTo>
                <a:lnTo>
                  <a:pt x="30" y="29"/>
                </a:lnTo>
                <a:lnTo>
                  <a:pt x="30" y="27"/>
                </a:lnTo>
                <a:lnTo>
                  <a:pt x="28" y="27"/>
                </a:lnTo>
                <a:lnTo>
                  <a:pt x="26" y="27"/>
                </a:lnTo>
                <a:lnTo>
                  <a:pt x="25" y="25"/>
                </a:lnTo>
                <a:lnTo>
                  <a:pt x="23" y="25"/>
                </a:lnTo>
                <a:lnTo>
                  <a:pt x="21" y="25"/>
                </a:lnTo>
                <a:lnTo>
                  <a:pt x="21" y="24"/>
                </a:lnTo>
                <a:lnTo>
                  <a:pt x="20" y="24"/>
                </a:lnTo>
                <a:lnTo>
                  <a:pt x="18" y="22"/>
                </a:lnTo>
                <a:lnTo>
                  <a:pt x="16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6" y="20"/>
                </a:lnTo>
                <a:lnTo>
                  <a:pt x="6" y="19"/>
                </a:lnTo>
                <a:lnTo>
                  <a:pt x="5" y="19"/>
                </a:lnTo>
                <a:lnTo>
                  <a:pt x="6" y="19"/>
                </a:lnTo>
                <a:lnTo>
                  <a:pt x="5" y="15"/>
                </a:lnTo>
                <a:lnTo>
                  <a:pt x="5" y="14"/>
                </a:lnTo>
                <a:lnTo>
                  <a:pt x="5" y="12"/>
                </a:lnTo>
                <a:lnTo>
                  <a:pt x="3" y="12"/>
                </a:lnTo>
                <a:lnTo>
                  <a:pt x="3" y="10"/>
                </a:lnTo>
                <a:lnTo>
                  <a:pt x="3" y="9"/>
                </a:lnTo>
                <a:lnTo>
                  <a:pt x="5" y="7"/>
                </a:lnTo>
                <a:lnTo>
                  <a:pt x="5" y="5"/>
                </a:lnTo>
                <a:lnTo>
                  <a:pt x="6" y="4"/>
                </a:lnTo>
                <a:lnTo>
                  <a:pt x="6" y="2"/>
                </a:lnTo>
                <a:lnTo>
                  <a:pt x="5" y="2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28" y="0"/>
                </a:lnTo>
                <a:lnTo>
                  <a:pt x="38" y="0"/>
                </a:lnTo>
                <a:lnTo>
                  <a:pt x="40" y="0"/>
                </a:lnTo>
                <a:lnTo>
                  <a:pt x="48" y="0"/>
                </a:lnTo>
                <a:lnTo>
                  <a:pt x="53" y="0"/>
                </a:lnTo>
                <a:lnTo>
                  <a:pt x="55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1" y="0"/>
                </a:lnTo>
                <a:lnTo>
                  <a:pt x="63" y="0"/>
                </a:lnTo>
                <a:lnTo>
                  <a:pt x="66" y="0"/>
                </a:lnTo>
                <a:lnTo>
                  <a:pt x="76" y="0"/>
                </a:lnTo>
                <a:lnTo>
                  <a:pt x="85" y="0"/>
                </a:lnTo>
                <a:lnTo>
                  <a:pt x="86" y="0"/>
                </a:lnTo>
                <a:lnTo>
                  <a:pt x="96" y="0"/>
                </a:lnTo>
                <a:lnTo>
                  <a:pt x="105" y="0"/>
                </a:lnTo>
                <a:close/>
              </a:path>
            </a:pathLst>
          </a:custGeom>
          <a:solidFill>
            <a:srgbClr val="97C1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6084888" y="5510213"/>
            <a:ext cx="223838" cy="279400"/>
          </a:xfrm>
          <a:custGeom>
            <a:avLst/>
            <a:gdLst/>
            <a:ahLst/>
            <a:cxnLst>
              <a:cxn ang="0">
                <a:pos x="59" y="26"/>
              </a:cxn>
              <a:cxn ang="0">
                <a:pos x="66" y="26"/>
              </a:cxn>
              <a:cxn ang="0">
                <a:pos x="72" y="28"/>
              </a:cxn>
              <a:cxn ang="0">
                <a:pos x="77" y="26"/>
              </a:cxn>
              <a:cxn ang="0">
                <a:pos x="82" y="28"/>
              </a:cxn>
              <a:cxn ang="0">
                <a:pos x="84" y="30"/>
              </a:cxn>
              <a:cxn ang="0">
                <a:pos x="92" y="33"/>
              </a:cxn>
              <a:cxn ang="0">
                <a:pos x="96" y="30"/>
              </a:cxn>
              <a:cxn ang="0">
                <a:pos x="111" y="31"/>
              </a:cxn>
              <a:cxn ang="0">
                <a:pos x="112" y="30"/>
              </a:cxn>
              <a:cxn ang="0">
                <a:pos x="114" y="28"/>
              </a:cxn>
              <a:cxn ang="0">
                <a:pos x="119" y="23"/>
              </a:cxn>
              <a:cxn ang="0">
                <a:pos x="127" y="30"/>
              </a:cxn>
              <a:cxn ang="0">
                <a:pos x="136" y="45"/>
              </a:cxn>
              <a:cxn ang="0">
                <a:pos x="136" y="65"/>
              </a:cxn>
              <a:cxn ang="0">
                <a:pos x="139" y="75"/>
              </a:cxn>
              <a:cxn ang="0">
                <a:pos x="139" y="91"/>
              </a:cxn>
              <a:cxn ang="0">
                <a:pos x="137" y="120"/>
              </a:cxn>
              <a:cxn ang="0">
                <a:pos x="131" y="138"/>
              </a:cxn>
              <a:cxn ang="0">
                <a:pos x="114" y="138"/>
              </a:cxn>
              <a:cxn ang="0">
                <a:pos x="101" y="135"/>
              </a:cxn>
              <a:cxn ang="0">
                <a:pos x="89" y="135"/>
              </a:cxn>
              <a:cxn ang="0">
                <a:pos x="69" y="135"/>
              </a:cxn>
              <a:cxn ang="0">
                <a:pos x="67" y="145"/>
              </a:cxn>
              <a:cxn ang="0">
                <a:pos x="66" y="160"/>
              </a:cxn>
              <a:cxn ang="0">
                <a:pos x="55" y="166"/>
              </a:cxn>
              <a:cxn ang="0">
                <a:pos x="49" y="171"/>
              </a:cxn>
              <a:cxn ang="0">
                <a:pos x="42" y="173"/>
              </a:cxn>
              <a:cxn ang="0">
                <a:pos x="35" y="173"/>
              </a:cxn>
              <a:cxn ang="0">
                <a:pos x="30" y="171"/>
              </a:cxn>
              <a:cxn ang="0">
                <a:pos x="32" y="163"/>
              </a:cxn>
              <a:cxn ang="0">
                <a:pos x="37" y="156"/>
              </a:cxn>
              <a:cxn ang="0">
                <a:pos x="32" y="151"/>
              </a:cxn>
              <a:cxn ang="0">
                <a:pos x="29" y="145"/>
              </a:cxn>
              <a:cxn ang="0">
                <a:pos x="24" y="140"/>
              </a:cxn>
              <a:cxn ang="0">
                <a:pos x="20" y="130"/>
              </a:cxn>
              <a:cxn ang="0">
                <a:pos x="25" y="120"/>
              </a:cxn>
              <a:cxn ang="0">
                <a:pos x="34" y="116"/>
              </a:cxn>
              <a:cxn ang="0">
                <a:pos x="39" y="111"/>
              </a:cxn>
              <a:cxn ang="0">
                <a:pos x="42" y="106"/>
              </a:cxn>
              <a:cxn ang="0">
                <a:pos x="37" y="105"/>
              </a:cxn>
              <a:cxn ang="0">
                <a:pos x="29" y="106"/>
              </a:cxn>
              <a:cxn ang="0">
                <a:pos x="30" y="100"/>
              </a:cxn>
              <a:cxn ang="0">
                <a:pos x="24" y="100"/>
              </a:cxn>
              <a:cxn ang="0">
                <a:pos x="19" y="98"/>
              </a:cxn>
              <a:cxn ang="0">
                <a:pos x="12" y="101"/>
              </a:cxn>
              <a:cxn ang="0">
                <a:pos x="5" y="101"/>
              </a:cxn>
              <a:cxn ang="0">
                <a:pos x="2" y="98"/>
              </a:cxn>
              <a:cxn ang="0">
                <a:pos x="5" y="91"/>
              </a:cxn>
              <a:cxn ang="0">
                <a:pos x="7" y="81"/>
              </a:cxn>
              <a:cxn ang="0">
                <a:pos x="10" y="76"/>
              </a:cxn>
              <a:cxn ang="0">
                <a:pos x="9" y="70"/>
              </a:cxn>
              <a:cxn ang="0">
                <a:pos x="4" y="61"/>
              </a:cxn>
              <a:cxn ang="0">
                <a:pos x="2" y="53"/>
              </a:cxn>
              <a:cxn ang="0">
                <a:pos x="2" y="45"/>
              </a:cxn>
              <a:cxn ang="0">
                <a:pos x="2" y="36"/>
              </a:cxn>
              <a:cxn ang="0">
                <a:pos x="0" y="31"/>
              </a:cxn>
              <a:cxn ang="0">
                <a:pos x="5" y="25"/>
              </a:cxn>
              <a:cxn ang="0">
                <a:pos x="15" y="23"/>
              </a:cxn>
              <a:cxn ang="0">
                <a:pos x="22" y="13"/>
              </a:cxn>
              <a:cxn ang="0">
                <a:pos x="32" y="11"/>
              </a:cxn>
              <a:cxn ang="0">
                <a:pos x="40" y="3"/>
              </a:cxn>
              <a:cxn ang="0">
                <a:pos x="45" y="3"/>
              </a:cxn>
            </a:cxnLst>
            <a:rect l="0" t="0" r="r" b="b"/>
            <a:pathLst>
              <a:path w="141" h="176">
                <a:moveTo>
                  <a:pt x="59" y="3"/>
                </a:moveTo>
                <a:lnTo>
                  <a:pt x="59" y="5"/>
                </a:lnTo>
                <a:lnTo>
                  <a:pt x="59" y="8"/>
                </a:lnTo>
                <a:lnTo>
                  <a:pt x="59" y="11"/>
                </a:lnTo>
                <a:lnTo>
                  <a:pt x="59" y="16"/>
                </a:lnTo>
                <a:lnTo>
                  <a:pt x="59" y="26"/>
                </a:lnTo>
                <a:lnTo>
                  <a:pt x="59" y="28"/>
                </a:lnTo>
                <a:lnTo>
                  <a:pt x="61" y="28"/>
                </a:lnTo>
                <a:lnTo>
                  <a:pt x="62" y="28"/>
                </a:lnTo>
                <a:lnTo>
                  <a:pt x="64" y="28"/>
                </a:lnTo>
                <a:lnTo>
                  <a:pt x="66" y="28"/>
                </a:lnTo>
                <a:lnTo>
                  <a:pt x="66" y="26"/>
                </a:lnTo>
                <a:lnTo>
                  <a:pt x="66" y="28"/>
                </a:lnTo>
                <a:lnTo>
                  <a:pt x="67" y="28"/>
                </a:lnTo>
                <a:lnTo>
                  <a:pt x="67" y="26"/>
                </a:lnTo>
                <a:lnTo>
                  <a:pt x="69" y="28"/>
                </a:lnTo>
                <a:lnTo>
                  <a:pt x="71" y="28"/>
                </a:lnTo>
                <a:lnTo>
                  <a:pt x="72" y="28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76" y="28"/>
                </a:lnTo>
                <a:lnTo>
                  <a:pt x="77" y="28"/>
                </a:lnTo>
                <a:lnTo>
                  <a:pt x="77" y="26"/>
                </a:lnTo>
                <a:lnTo>
                  <a:pt x="79" y="26"/>
                </a:lnTo>
                <a:lnTo>
                  <a:pt x="81" y="26"/>
                </a:lnTo>
                <a:lnTo>
                  <a:pt x="81" y="28"/>
                </a:lnTo>
                <a:lnTo>
                  <a:pt x="82" y="28"/>
                </a:lnTo>
                <a:lnTo>
                  <a:pt x="82" y="26"/>
                </a:lnTo>
                <a:lnTo>
                  <a:pt x="82" y="28"/>
                </a:lnTo>
                <a:lnTo>
                  <a:pt x="84" y="28"/>
                </a:lnTo>
                <a:lnTo>
                  <a:pt x="82" y="28"/>
                </a:lnTo>
                <a:lnTo>
                  <a:pt x="84" y="28"/>
                </a:lnTo>
                <a:lnTo>
                  <a:pt x="86" y="28"/>
                </a:lnTo>
                <a:lnTo>
                  <a:pt x="86" y="30"/>
                </a:lnTo>
                <a:lnTo>
                  <a:pt x="84" y="30"/>
                </a:lnTo>
                <a:lnTo>
                  <a:pt x="86" y="30"/>
                </a:lnTo>
                <a:lnTo>
                  <a:pt x="86" y="31"/>
                </a:lnTo>
                <a:lnTo>
                  <a:pt x="87" y="31"/>
                </a:lnTo>
                <a:lnTo>
                  <a:pt x="89" y="33"/>
                </a:lnTo>
                <a:lnTo>
                  <a:pt x="91" y="33"/>
                </a:lnTo>
                <a:lnTo>
                  <a:pt x="92" y="33"/>
                </a:lnTo>
                <a:lnTo>
                  <a:pt x="94" y="33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0"/>
                </a:lnTo>
                <a:lnTo>
                  <a:pt x="96" y="30"/>
                </a:lnTo>
                <a:lnTo>
                  <a:pt x="102" y="30"/>
                </a:lnTo>
                <a:lnTo>
                  <a:pt x="104" y="30"/>
                </a:lnTo>
                <a:lnTo>
                  <a:pt x="107" y="30"/>
                </a:lnTo>
                <a:lnTo>
                  <a:pt x="107" y="31"/>
                </a:lnTo>
                <a:lnTo>
                  <a:pt x="109" y="31"/>
                </a:lnTo>
                <a:lnTo>
                  <a:pt x="111" y="31"/>
                </a:lnTo>
                <a:lnTo>
                  <a:pt x="109" y="31"/>
                </a:lnTo>
                <a:lnTo>
                  <a:pt x="109" y="30"/>
                </a:lnTo>
                <a:lnTo>
                  <a:pt x="111" y="30"/>
                </a:lnTo>
                <a:lnTo>
                  <a:pt x="112" y="30"/>
                </a:lnTo>
                <a:lnTo>
                  <a:pt x="112" y="28"/>
                </a:lnTo>
                <a:lnTo>
                  <a:pt x="112" y="30"/>
                </a:lnTo>
                <a:lnTo>
                  <a:pt x="112" y="28"/>
                </a:lnTo>
                <a:lnTo>
                  <a:pt x="112" y="30"/>
                </a:lnTo>
                <a:lnTo>
                  <a:pt x="112" y="28"/>
                </a:lnTo>
                <a:lnTo>
                  <a:pt x="112" y="26"/>
                </a:lnTo>
                <a:lnTo>
                  <a:pt x="114" y="26"/>
                </a:lnTo>
                <a:lnTo>
                  <a:pt x="114" y="28"/>
                </a:lnTo>
                <a:lnTo>
                  <a:pt x="114" y="26"/>
                </a:lnTo>
                <a:lnTo>
                  <a:pt x="114" y="25"/>
                </a:lnTo>
                <a:lnTo>
                  <a:pt x="116" y="25"/>
                </a:lnTo>
                <a:lnTo>
                  <a:pt x="116" y="23"/>
                </a:lnTo>
                <a:lnTo>
                  <a:pt x="117" y="23"/>
                </a:lnTo>
                <a:lnTo>
                  <a:pt x="119" y="23"/>
                </a:lnTo>
                <a:lnTo>
                  <a:pt x="119" y="21"/>
                </a:lnTo>
                <a:lnTo>
                  <a:pt x="119" y="23"/>
                </a:lnTo>
                <a:lnTo>
                  <a:pt x="124" y="23"/>
                </a:lnTo>
                <a:lnTo>
                  <a:pt x="122" y="30"/>
                </a:lnTo>
                <a:lnTo>
                  <a:pt x="126" y="30"/>
                </a:lnTo>
                <a:lnTo>
                  <a:pt x="127" y="30"/>
                </a:lnTo>
                <a:lnTo>
                  <a:pt x="132" y="30"/>
                </a:lnTo>
                <a:lnTo>
                  <a:pt x="136" y="30"/>
                </a:lnTo>
                <a:lnTo>
                  <a:pt x="136" y="35"/>
                </a:lnTo>
                <a:lnTo>
                  <a:pt x="136" y="40"/>
                </a:lnTo>
                <a:lnTo>
                  <a:pt x="136" y="41"/>
                </a:lnTo>
                <a:lnTo>
                  <a:pt x="136" y="45"/>
                </a:lnTo>
                <a:lnTo>
                  <a:pt x="136" y="48"/>
                </a:lnTo>
                <a:lnTo>
                  <a:pt x="136" y="51"/>
                </a:lnTo>
                <a:lnTo>
                  <a:pt x="136" y="53"/>
                </a:lnTo>
                <a:lnTo>
                  <a:pt x="136" y="60"/>
                </a:lnTo>
                <a:lnTo>
                  <a:pt x="136" y="61"/>
                </a:lnTo>
                <a:lnTo>
                  <a:pt x="136" y="65"/>
                </a:lnTo>
                <a:lnTo>
                  <a:pt x="136" y="66"/>
                </a:lnTo>
                <a:lnTo>
                  <a:pt x="136" y="70"/>
                </a:lnTo>
                <a:lnTo>
                  <a:pt x="136" y="71"/>
                </a:lnTo>
                <a:lnTo>
                  <a:pt x="136" y="73"/>
                </a:lnTo>
                <a:lnTo>
                  <a:pt x="136" y="75"/>
                </a:lnTo>
                <a:lnTo>
                  <a:pt x="139" y="75"/>
                </a:lnTo>
                <a:lnTo>
                  <a:pt x="139" y="78"/>
                </a:lnTo>
                <a:lnTo>
                  <a:pt x="139" y="81"/>
                </a:lnTo>
                <a:lnTo>
                  <a:pt x="139" y="83"/>
                </a:lnTo>
                <a:lnTo>
                  <a:pt x="141" y="83"/>
                </a:lnTo>
                <a:lnTo>
                  <a:pt x="141" y="91"/>
                </a:lnTo>
                <a:lnTo>
                  <a:pt x="139" y="91"/>
                </a:lnTo>
                <a:lnTo>
                  <a:pt x="139" y="95"/>
                </a:lnTo>
                <a:lnTo>
                  <a:pt x="139" y="96"/>
                </a:lnTo>
                <a:lnTo>
                  <a:pt x="139" y="100"/>
                </a:lnTo>
                <a:lnTo>
                  <a:pt x="139" y="110"/>
                </a:lnTo>
                <a:lnTo>
                  <a:pt x="137" y="111"/>
                </a:lnTo>
                <a:lnTo>
                  <a:pt x="137" y="120"/>
                </a:lnTo>
                <a:lnTo>
                  <a:pt x="137" y="125"/>
                </a:lnTo>
                <a:lnTo>
                  <a:pt x="137" y="128"/>
                </a:lnTo>
                <a:lnTo>
                  <a:pt x="137" y="131"/>
                </a:lnTo>
                <a:lnTo>
                  <a:pt x="132" y="131"/>
                </a:lnTo>
                <a:lnTo>
                  <a:pt x="132" y="138"/>
                </a:lnTo>
                <a:lnTo>
                  <a:pt x="131" y="138"/>
                </a:lnTo>
                <a:lnTo>
                  <a:pt x="129" y="138"/>
                </a:lnTo>
                <a:lnTo>
                  <a:pt x="126" y="138"/>
                </a:lnTo>
                <a:lnTo>
                  <a:pt x="122" y="138"/>
                </a:lnTo>
                <a:lnTo>
                  <a:pt x="119" y="138"/>
                </a:lnTo>
                <a:lnTo>
                  <a:pt x="116" y="138"/>
                </a:lnTo>
                <a:lnTo>
                  <a:pt x="114" y="138"/>
                </a:lnTo>
                <a:lnTo>
                  <a:pt x="112" y="138"/>
                </a:lnTo>
                <a:lnTo>
                  <a:pt x="111" y="138"/>
                </a:lnTo>
                <a:lnTo>
                  <a:pt x="107" y="138"/>
                </a:lnTo>
                <a:lnTo>
                  <a:pt x="104" y="138"/>
                </a:lnTo>
                <a:lnTo>
                  <a:pt x="102" y="135"/>
                </a:lnTo>
                <a:lnTo>
                  <a:pt x="101" y="135"/>
                </a:lnTo>
                <a:lnTo>
                  <a:pt x="101" y="133"/>
                </a:lnTo>
                <a:lnTo>
                  <a:pt x="96" y="133"/>
                </a:lnTo>
                <a:lnTo>
                  <a:pt x="92" y="133"/>
                </a:lnTo>
                <a:lnTo>
                  <a:pt x="91" y="133"/>
                </a:lnTo>
                <a:lnTo>
                  <a:pt x="91" y="135"/>
                </a:lnTo>
                <a:lnTo>
                  <a:pt x="89" y="135"/>
                </a:lnTo>
                <a:lnTo>
                  <a:pt x="84" y="135"/>
                </a:lnTo>
                <a:lnTo>
                  <a:pt x="82" y="135"/>
                </a:lnTo>
                <a:lnTo>
                  <a:pt x="81" y="135"/>
                </a:lnTo>
                <a:lnTo>
                  <a:pt x="74" y="135"/>
                </a:lnTo>
                <a:lnTo>
                  <a:pt x="71" y="135"/>
                </a:lnTo>
                <a:lnTo>
                  <a:pt x="69" y="135"/>
                </a:lnTo>
                <a:lnTo>
                  <a:pt x="69" y="136"/>
                </a:lnTo>
                <a:lnTo>
                  <a:pt x="69" y="138"/>
                </a:lnTo>
                <a:lnTo>
                  <a:pt x="67" y="138"/>
                </a:lnTo>
                <a:lnTo>
                  <a:pt x="67" y="140"/>
                </a:lnTo>
                <a:lnTo>
                  <a:pt x="67" y="141"/>
                </a:lnTo>
                <a:lnTo>
                  <a:pt x="67" y="145"/>
                </a:lnTo>
                <a:lnTo>
                  <a:pt x="67" y="146"/>
                </a:lnTo>
                <a:lnTo>
                  <a:pt x="67" y="148"/>
                </a:lnTo>
                <a:lnTo>
                  <a:pt x="67" y="150"/>
                </a:lnTo>
                <a:lnTo>
                  <a:pt x="67" y="151"/>
                </a:lnTo>
                <a:lnTo>
                  <a:pt x="67" y="153"/>
                </a:lnTo>
                <a:lnTo>
                  <a:pt x="66" y="160"/>
                </a:lnTo>
                <a:lnTo>
                  <a:pt x="62" y="160"/>
                </a:lnTo>
                <a:lnTo>
                  <a:pt x="62" y="163"/>
                </a:lnTo>
                <a:lnTo>
                  <a:pt x="59" y="163"/>
                </a:lnTo>
                <a:lnTo>
                  <a:pt x="59" y="165"/>
                </a:lnTo>
                <a:lnTo>
                  <a:pt x="59" y="166"/>
                </a:lnTo>
                <a:lnTo>
                  <a:pt x="55" y="166"/>
                </a:lnTo>
                <a:lnTo>
                  <a:pt x="55" y="170"/>
                </a:lnTo>
                <a:lnTo>
                  <a:pt x="50" y="170"/>
                </a:lnTo>
                <a:lnTo>
                  <a:pt x="50" y="171"/>
                </a:lnTo>
                <a:lnTo>
                  <a:pt x="49" y="171"/>
                </a:lnTo>
                <a:lnTo>
                  <a:pt x="49" y="170"/>
                </a:lnTo>
                <a:lnTo>
                  <a:pt x="49" y="171"/>
                </a:lnTo>
                <a:lnTo>
                  <a:pt x="47" y="171"/>
                </a:lnTo>
                <a:lnTo>
                  <a:pt x="45" y="173"/>
                </a:lnTo>
                <a:lnTo>
                  <a:pt x="44" y="173"/>
                </a:lnTo>
                <a:lnTo>
                  <a:pt x="44" y="171"/>
                </a:lnTo>
                <a:lnTo>
                  <a:pt x="42" y="171"/>
                </a:lnTo>
                <a:lnTo>
                  <a:pt x="42" y="173"/>
                </a:lnTo>
                <a:lnTo>
                  <a:pt x="40" y="173"/>
                </a:lnTo>
                <a:lnTo>
                  <a:pt x="40" y="175"/>
                </a:lnTo>
                <a:lnTo>
                  <a:pt x="39" y="175"/>
                </a:lnTo>
                <a:lnTo>
                  <a:pt x="37" y="176"/>
                </a:lnTo>
                <a:lnTo>
                  <a:pt x="37" y="175"/>
                </a:lnTo>
                <a:lnTo>
                  <a:pt x="35" y="173"/>
                </a:lnTo>
                <a:lnTo>
                  <a:pt x="34" y="173"/>
                </a:lnTo>
                <a:lnTo>
                  <a:pt x="34" y="175"/>
                </a:lnTo>
                <a:lnTo>
                  <a:pt x="32" y="175"/>
                </a:lnTo>
                <a:lnTo>
                  <a:pt x="30" y="175"/>
                </a:lnTo>
                <a:lnTo>
                  <a:pt x="30" y="173"/>
                </a:lnTo>
                <a:lnTo>
                  <a:pt x="30" y="171"/>
                </a:lnTo>
                <a:lnTo>
                  <a:pt x="29" y="170"/>
                </a:lnTo>
                <a:lnTo>
                  <a:pt x="29" y="168"/>
                </a:lnTo>
                <a:lnTo>
                  <a:pt x="29" y="166"/>
                </a:lnTo>
                <a:lnTo>
                  <a:pt x="29" y="165"/>
                </a:lnTo>
                <a:lnTo>
                  <a:pt x="30" y="165"/>
                </a:lnTo>
                <a:lnTo>
                  <a:pt x="32" y="163"/>
                </a:lnTo>
                <a:lnTo>
                  <a:pt x="32" y="161"/>
                </a:lnTo>
                <a:lnTo>
                  <a:pt x="34" y="161"/>
                </a:lnTo>
                <a:lnTo>
                  <a:pt x="35" y="161"/>
                </a:lnTo>
                <a:lnTo>
                  <a:pt x="35" y="160"/>
                </a:lnTo>
                <a:lnTo>
                  <a:pt x="37" y="158"/>
                </a:lnTo>
                <a:lnTo>
                  <a:pt x="37" y="156"/>
                </a:lnTo>
                <a:lnTo>
                  <a:pt x="35" y="156"/>
                </a:lnTo>
                <a:lnTo>
                  <a:pt x="35" y="155"/>
                </a:lnTo>
                <a:lnTo>
                  <a:pt x="35" y="153"/>
                </a:lnTo>
                <a:lnTo>
                  <a:pt x="34" y="153"/>
                </a:lnTo>
                <a:lnTo>
                  <a:pt x="34" y="151"/>
                </a:lnTo>
                <a:lnTo>
                  <a:pt x="32" y="151"/>
                </a:lnTo>
                <a:lnTo>
                  <a:pt x="32" y="150"/>
                </a:lnTo>
                <a:lnTo>
                  <a:pt x="30" y="150"/>
                </a:lnTo>
                <a:lnTo>
                  <a:pt x="30" y="148"/>
                </a:lnTo>
                <a:lnTo>
                  <a:pt x="30" y="146"/>
                </a:lnTo>
                <a:lnTo>
                  <a:pt x="29" y="146"/>
                </a:lnTo>
                <a:lnTo>
                  <a:pt x="29" y="145"/>
                </a:lnTo>
                <a:lnTo>
                  <a:pt x="27" y="145"/>
                </a:lnTo>
                <a:lnTo>
                  <a:pt x="25" y="145"/>
                </a:lnTo>
                <a:lnTo>
                  <a:pt x="25" y="143"/>
                </a:lnTo>
                <a:lnTo>
                  <a:pt x="24" y="143"/>
                </a:lnTo>
                <a:lnTo>
                  <a:pt x="24" y="141"/>
                </a:lnTo>
                <a:lnTo>
                  <a:pt x="24" y="140"/>
                </a:lnTo>
                <a:lnTo>
                  <a:pt x="24" y="138"/>
                </a:lnTo>
                <a:lnTo>
                  <a:pt x="24" y="136"/>
                </a:lnTo>
                <a:lnTo>
                  <a:pt x="22" y="135"/>
                </a:lnTo>
                <a:lnTo>
                  <a:pt x="22" y="133"/>
                </a:lnTo>
                <a:lnTo>
                  <a:pt x="20" y="131"/>
                </a:lnTo>
                <a:lnTo>
                  <a:pt x="20" y="130"/>
                </a:lnTo>
                <a:lnTo>
                  <a:pt x="22" y="128"/>
                </a:lnTo>
                <a:lnTo>
                  <a:pt x="22" y="126"/>
                </a:lnTo>
                <a:lnTo>
                  <a:pt x="25" y="125"/>
                </a:lnTo>
                <a:lnTo>
                  <a:pt x="25" y="123"/>
                </a:lnTo>
                <a:lnTo>
                  <a:pt x="25" y="121"/>
                </a:lnTo>
                <a:lnTo>
                  <a:pt x="25" y="120"/>
                </a:lnTo>
                <a:lnTo>
                  <a:pt x="25" y="118"/>
                </a:lnTo>
                <a:lnTo>
                  <a:pt x="27" y="118"/>
                </a:lnTo>
                <a:lnTo>
                  <a:pt x="29" y="116"/>
                </a:lnTo>
                <a:lnTo>
                  <a:pt x="30" y="118"/>
                </a:lnTo>
                <a:lnTo>
                  <a:pt x="32" y="116"/>
                </a:lnTo>
                <a:lnTo>
                  <a:pt x="34" y="116"/>
                </a:lnTo>
                <a:lnTo>
                  <a:pt x="37" y="116"/>
                </a:lnTo>
                <a:lnTo>
                  <a:pt x="39" y="115"/>
                </a:lnTo>
                <a:lnTo>
                  <a:pt x="40" y="115"/>
                </a:lnTo>
                <a:lnTo>
                  <a:pt x="40" y="113"/>
                </a:lnTo>
                <a:lnTo>
                  <a:pt x="39" y="113"/>
                </a:lnTo>
                <a:lnTo>
                  <a:pt x="39" y="111"/>
                </a:lnTo>
                <a:lnTo>
                  <a:pt x="39" y="110"/>
                </a:lnTo>
                <a:lnTo>
                  <a:pt x="40" y="110"/>
                </a:lnTo>
                <a:lnTo>
                  <a:pt x="42" y="108"/>
                </a:lnTo>
                <a:lnTo>
                  <a:pt x="44" y="108"/>
                </a:lnTo>
                <a:lnTo>
                  <a:pt x="44" y="106"/>
                </a:lnTo>
                <a:lnTo>
                  <a:pt x="42" y="106"/>
                </a:lnTo>
                <a:lnTo>
                  <a:pt x="42" y="105"/>
                </a:lnTo>
                <a:lnTo>
                  <a:pt x="42" y="103"/>
                </a:lnTo>
                <a:lnTo>
                  <a:pt x="40" y="103"/>
                </a:lnTo>
                <a:lnTo>
                  <a:pt x="40" y="105"/>
                </a:lnTo>
                <a:lnTo>
                  <a:pt x="39" y="105"/>
                </a:lnTo>
                <a:lnTo>
                  <a:pt x="37" y="105"/>
                </a:lnTo>
                <a:lnTo>
                  <a:pt x="35" y="105"/>
                </a:lnTo>
                <a:lnTo>
                  <a:pt x="35" y="106"/>
                </a:lnTo>
                <a:lnTo>
                  <a:pt x="34" y="106"/>
                </a:lnTo>
                <a:lnTo>
                  <a:pt x="32" y="106"/>
                </a:lnTo>
                <a:lnTo>
                  <a:pt x="30" y="106"/>
                </a:lnTo>
                <a:lnTo>
                  <a:pt x="29" y="106"/>
                </a:lnTo>
                <a:lnTo>
                  <a:pt x="27" y="106"/>
                </a:lnTo>
                <a:lnTo>
                  <a:pt x="27" y="105"/>
                </a:lnTo>
                <a:lnTo>
                  <a:pt x="29" y="103"/>
                </a:lnTo>
                <a:lnTo>
                  <a:pt x="29" y="101"/>
                </a:lnTo>
                <a:lnTo>
                  <a:pt x="29" y="100"/>
                </a:lnTo>
                <a:lnTo>
                  <a:pt x="30" y="100"/>
                </a:lnTo>
                <a:lnTo>
                  <a:pt x="30" y="98"/>
                </a:lnTo>
                <a:lnTo>
                  <a:pt x="30" y="100"/>
                </a:lnTo>
                <a:lnTo>
                  <a:pt x="29" y="100"/>
                </a:lnTo>
                <a:lnTo>
                  <a:pt x="27" y="100"/>
                </a:lnTo>
                <a:lnTo>
                  <a:pt x="25" y="100"/>
                </a:lnTo>
                <a:lnTo>
                  <a:pt x="24" y="100"/>
                </a:lnTo>
                <a:lnTo>
                  <a:pt x="24" y="98"/>
                </a:lnTo>
                <a:lnTo>
                  <a:pt x="22" y="98"/>
                </a:lnTo>
                <a:lnTo>
                  <a:pt x="22" y="96"/>
                </a:lnTo>
                <a:lnTo>
                  <a:pt x="20" y="96"/>
                </a:lnTo>
                <a:lnTo>
                  <a:pt x="19" y="96"/>
                </a:lnTo>
                <a:lnTo>
                  <a:pt x="19" y="98"/>
                </a:lnTo>
                <a:lnTo>
                  <a:pt x="17" y="98"/>
                </a:lnTo>
                <a:lnTo>
                  <a:pt x="17" y="100"/>
                </a:lnTo>
                <a:lnTo>
                  <a:pt x="15" y="100"/>
                </a:lnTo>
                <a:lnTo>
                  <a:pt x="15" y="101"/>
                </a:lnTo>
                <a:lnTo>
                  <a:pt x="14" y="101"/>
                </a:lnTo>
                <a:lnTo>
                  <a:pt x="12" y="101"/>
                </a:lnTo>
                <a:lnTo>
                  <a:pt x="12" y="103"/>
                </a:lnTo>
                <a:lnTo>
                  <a:pt x="10" y="103"/>
                </a:lnTo>
                <a:lnTo>
                  <a:pt x="9" y="103"/>
                </a:lnTo>
                <a:lnTo>
                  <a:pt x="7" y="103"/>
                </a:lnTo>
                <a:lnTo>
                  <a:pt x="7" y="101"/>
                </a:lnTo>
                <a:lnTo>
                  <a:pt x="5" y="101"/>
                </a:lnTo>
                <a:lnTo>
                  <a:pt x="5" y="100"/>
                </a:lnTo>
                <a:lnTo>
                  <a:pt x="4" y="100"/>
                </a:lnTo>
                <a:lnTo>
                  <a:pt x="2" y="100"/>
                </a:lnTo>
                <a:lnTo>
                  <a:pt x="0" y="100"/>
                </a:lnTo>
                <a:lnTo>
                  <a:pt x="0" y="98"/>
                </a:lnTo>
                <a:lnTo>
                  <a:pt x="2" y="98"/>
                </a:lnTo>
                <a:lnTo>
                  <a:pt x="2" y="96"/>
                </a:lnTo>
                <a:lnTo>
                  <a:pt x="0" y="96"/>
                </a:lnTo>
                <a:lnTo>
                  <a:pt x="0" y="95"/>
                </a:lnTo>
                <a:lnTo>
                  <a:pt x="2" y="93"/>
                </a:lnTo>
                <a:lnTo>
                  <a:pt x="2" y="91"/>
                </a:lnTo>
                <a:lnTo>
                  <a:pt x="5" y="91"/>
                </a:lnTo>
                <a:lnTo>
                  <a:pt x="7" y="90"/>
                </a:lnTo>
                <a:lnTo>
                  <a:pt x="7" y="88"/>
                </a:lnTo>
                <a:lnTo>
                  <a:pt x="7" y="86"/>
                </a:lnTo>
                <a:lnTo>
                  <a:pt x="7" y="85"/>
                </a:lnTo>
                <a:lnTo>
                  <a:pt x="7" y="83"/>
                </a:lnTo>
                <a:lnTo>
                  <a:pt x="7" y="81"/>
                </a:lnTo>
                <a:lnTo>
                  <a:pt x="9" y="80"/>
                </a:lnTo>
                <a:lnTo>
                  <a:pt x="7" y="80"/>
                </a:lnTo>
                <a:lnTo>
                  <a:pt x="7" y="78"/>
                </a:lnTo>
                <a:lnTo>
                  <a:pt x="9" y="78"/>
                </a:lnTo>
                <a:lnTo>
                  <a:pt x="10" y="78"/>
                </a:lnTo>
                <a:lnTo>
                  <a:pt x="10" y="76"/>
                </a:lnTo>
                <a:lnTo>
                  <a:pt x="10" y="75"/>
                </a:lnTo>
                <a:lnTo>
                  <a:pt x="9" y="73"/>
                </a:lnTo>
                <a:lnTo>
                  <a:pt x="9" y="71"/>
                </a:lnTo>
                <a:lnTo>
                  <a:pt x="10" y="71"/>
                </a:lnTo>
                <a:lnTo>
                  <a:pt x="10" y="70"/>
                </a:lnTo>
                <a:lnTo>
                  <a:pt x="9" y="70"/>
                </a:lnTo>
                <a:lnTo>
                  <a:pt x="7" y="68"/>
                </a:lnTo>
                <a:lnTo>
                  <a:pt x="5" y="66"/>
                </a:lnTo>
                <a:lnTo>
                  <a:pt x="7" y="66"/>
                </a:lnTo>
                <a:lnTo>
                  <a:pt x="7" y="65"/>
                </a:lnTo>
                <a:lnTo>
                  <a:pt x="4" y="63"/>
                </a:lnTo>
                <a:lnTo>
                  <a:pt x="4" y="61"/>
                </a:lnTo>
                <a:lnTo>
                  <a:pt x="2" y="60"/>
                </a:lnTo>
                <a:lnTo>
                  <a:pt x="0" y="58"/>
                </a:lnTo>
                <a:lnTo>
                  <a:pt x="0" y="56"/>
                </a:lnTo>
                <a:lnTo>
                  <a:pt x="0" y="55"/>
                </a:lnTo>
                <a:lnTo>
                  <a:pt x="0" y="53"/>
                </a:lnTo>
                <a:lnTo>
                  <a:pt x="2" y="53"/>
                </a:lnTo>
                <a:lnTo>
                  <a:pt x="2" y="51"/>
                </a:lnTo>
                <a:lnTo>
                  <a:pt x="2" y="50"/>
                </a:lnTo>
                <a:lnTo>
                  <a:pt x="4" y="48"/>
                </a:lnTo>
                <a:lnTo>
                  <a:pt x="4" y="46"/>
                </a:lnTo>
                <a:lnTo>
                  <a:pt x="2" y="46"/>
                </a:lnTo>
                <a:lnTo>
                  <a:pt x="2" y="45"/>
                </a:lnTo>
                <a:lnTo>
                  <a:pt x="2" y="43"/>
                </a:lnTo>
                <a:lnTo>
                  <a:pt x="2" y="41"/>
                </a:lnTo>
                <a:lnTo>
                  <a:pt x="2" y="40"/>
                </a:lnTo>
                <a:lnTo>
                  <a:pt x="2" y="38"/>
                </a:lnTo>
                <a:lnTo>
                  <a:pt x="4" y="38"/>
                </a:lnTo>
                <a:lnTo>
                  <a:pt x="2" y="36"/>
                </a:lnTo>
                <a:lnTo>
                  <a:pt x="2" y="35"/>
                </a:lnTo>
                <a:lnTo>
                  <a:pt x="0" y="35"/>
                </a:lnTo>
                <a:lnTo>
                  <a:pt x="2" y="35"/>
                </a:lnTo>
                <a:lnTo>
                  <a:pt x="2" y="33"/>
                </a:lnTo>
                <a:lnTo>
                  <a:pt x="0" y="33"/>
                </a:lnTo>
                <a:lnTo>
                  <a:pt x="0" y="31"/>
                </a:lnTo>
                <a:lnTo>
                  <a:pt x="2" y="31"/>
                </a:lnTo>
                <a:lnTo>
                  <a:pt x="4" y="30"/>
                </a:lnTo>
                <a:lnTo>
                  <a:pt x="5" y="30"/>
                </a:lnTo>
                <a:lnTo>
                  <a:pt x="5" y="28"/>
                </a:lnTo>
                <a:lnTo>
                  <a:pt x="5" y="26"/>
                </a:lnTo>
                <a:lnTo>
                  <a:pt x="5" y="25"/>
                </a:lnTo>
                <a:lnTo>
                  <a:pt x="7" y="23"/>
                </a:lnTo>
                <a:lnTo>
                  <a:pt x="9" y="23"/>
                </a:lnTo>
                <a:lnTo>
                  <a:pt x="10" y="25"/>
                </a:lnTo>
                <a:lnTo>
                  <a:pt x="14" y="26"/>
                </a:lnTo>
                <a:lnTo>
                  <a:pt x="17" y="25"/>
                </a:lnTo>
                <a:lnTo>
                  <a:pt x="15" y="23"/>
                </a:lnTo>
                <a:lnTo>
                  <a:pt x="17" y="20"/>
                </a:lnTo>
                <a:lnTo>
                  <a:pt x="17" y="18"/>
                </a:lnTo>
                <a:lnTo>
                  <a:pt x="19" y="16"/>
                </a:lnTo>
                <a:lnTo>
                  <a:pt x="19" y="13"/>
                </a:lnTo>
                <a:lnTo>
                  <a:pt x="20" y="13"/>
                </a:lnTo>
                <a:lnTo>
                  <a:pt x="22" y="13"/>
                </a:lnTo>
                <a:lnTo>
                  <a:pt x="24" y="13"/>
                </a:lnTo>
                <a:lnTo>
                  <a:pt x="25" y="13"/>
                </a:lnTo>
                <a:lnTo>
                  <a:pt x="27" y="13"/>
                </a:lnTo>
                <a:lnTo>
                  <a:pt x="29" y="13"/>
                </a:lnTo>
                <a:lnTo>
                  <a:pt x="30" y="11"/>
                </a:lnTo>
                <a:lnTo>
                  <a:pt x="32" y="11"/>
                </a:lnTo>
                <a:lnTo>
                  <a:pt x="34" y="11"/>
                </a:lnTo>
                <a:lnTo>
                  <a:pt x="34" y="8"/>
                </a:lnTo>
                <a:lnTo>
                  <a:pt x="34" y="6"/>
                </a:lnTo>
                <a:lnTo>
                  <a:pt x="34" y="3"/>
                </a:lnTo>
                <a:lnTo>
                  <a:pt x="35" y="3"/>
                </a:lnTo>
                <a:lnTo>
                  <a:pt x="40" y="3"/>
                </a:lnTo>
                <a:lnTo>
                  <a:pt x="40" y="1"/>
                </a:lnTo>
                <a:lnTo>
                  <a:pt x="40" y="0"/>
                </a:lnTo>
                <a:lnTo>
                  <a:pt x="40" y="1"/>
                </a:lnTo>
                <a:lnTo>
                  <a:pt x="42" y="1"/>
                </a:lnTo>
                <a:lnTo>
                  <a:pt x="42" y="3"/>
                </a:lnTo>
                <a:lnTo>
                  <a:pt x="45" y="3"/>
                </a:lnTo>
                <a:lnTo>
                  <a:pt x="50" y="3"/>
                </a:lnTo>
                <a:lnTo>
                  <a:pt x="57" y="3"/>
                </a:lnTo>
                <a:lnTo>
                  <a:pt x="59" y="3"/>
                </a:lnTo>
                <a:close/>
              </a:path>
            </a:pathLst>
          </a:custGeom>
          <a:solidFill>
            <a:srgbClr val="BA5D7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9"/>
          <p:cNvSpPr>
            <a:spLocks noEditPoints="1"/>
          </p:cNvSpPr>
          <p:nvPr/>
        </p:nvSpPr>
        <p:spPr bwMode="auto">
          <a:xfrm>
            <a:off x="5268913" y="5946776"/>
            <a:ext cx="138113" cy="98425"/>
          </a:xfrm>
          <a:custGeom>
            <a:avLst/>
            <a:gdLst/>
            <a:ahLst/>
            <a:cxnLst>
              <a:cxn ang="0">
                <a:pos x="75" y="45"/>
              </a:cxn>
              <a:cxn ang="0">
                <a:pos x="77" y="47"/>
              </a:cxn>
              <a:cxn ang="0">
                <a:pos x="64" y="40"/>
              </a:cxn>
              <a:cxn ang="0">
                <a:pos x="69" y="38"/>
              </a:cxn>
              <a:cxn ang="0">
                <a:pos x="69" y="38"/>
              </a:cxn>
              <a:cxn ang="0">
                <a:pos x="60" y="35"/>
              </a:cxn>
              <a:cxn ang="0">
                <a:pos x="44" y="35"/>
              </a:cxn>
              <a:cxn ang="0">
                <a:pos x="85" y="35"/>
              </a:cxn>
              <a:cxn ang="0">
                <a:pos x="42" y="33"/>
              </a:cxn>
              <a:cxn ang="0">
                <a:pos x="47" y="33"/>
              </a:cxn>
              <a:cxn ang="0">
                <a:pos x="87" y="30"/>
              </a:cxn>
              <a:cxn ang="0">
                <a:pos x="84" y="30"/>
              </a:cxn>
              <a:cxn ang="0">
                <a:pos x="84" y="28"/>
              </a:cxn>
              <a:cxn ang="0">
                <a:pos x="42" y="25"/>
              </a:cxn>
              <a:cxn ang="0">
                <a:pos x="42" y="22"/>
              </a:cxn>
              <a:cxn ang="0">
                <a:pos x="59" y="20"/>
              </a:cxn>
              <a:cxn ang="0">
                <a:pos x="67" y="25"/>
              </a:cxn>
              <a:cxn ang="0">
                <a:pos x="79" y="27"/>
              </a:cxn>
              <a:cxn ang="0">
                <a:pos x="82" y="30"/>
              </a:cxn>
              <a:cxn ang="0">
                <a:pos x="84" y="35"/>
              </a:cxn>
              <a:cxn ang="0">
                <a:pos x="77" y="35"/>
              </a:cxn>
              <a:cxn ang="0">
                <a:pos x="74" y="37"/>
              </a:cxn>
              <a:cxn ang="0">
                <a:pos x="64" y="33"/>
              </a:cxn>
              <a:cxn ang="0">
                <a:pos x="54" y="30"/>
              </a:cxn>
              <a:cxn ang="0">
                <a:pos x="52" y="22"/>
              </a:cxn>
              <a:cxn ang="0">
                <a:pos x="50" y="18"/>
              </a:cxn>
              <a:cxn ang="0">
                <a:pos x="54" y="17"/>
              </a:cxn>
              <a:cxn ang="0">
                <a:pos x="40" y="18"/>
              </a:cxn>
              <a:cxn ang="0">
                <a:pos x="39" y="23"/>
              </a:cxn>
              <a:cxn ang="0">
                <a:pos x="39" y="17"/>
              </a:cxn>
              <a:cxn ang="0">
                <a:pos x="15" y="2"/>
              </a:cxn>
              <a:cxn ang="0">
                <a:pos x="25" y="5"/>
              </a:cxn>
              <a:cxn ang="0">
                <a:pos x="35" y="8"/>
              </a:cxn>
              <a:cxn ang="0">
                <a:pos x="37" y="10"/>
              </a:cxn>
              <a:cxn ang="0">
                <a:pos x="32" y="17"/>
              </a:cxn>
              <a:cxn ang="0">
                <a:pos x="37" y="18"/>
              </a:cxn>
              <a:cxn ang="0">
                <a:pos x="39" y="23"/>
              </a:cxn>
              <a:cxn ang="0">
                <a:pos x="42" y="33"/>
              </a:cxn>
              <a:cxn ang="0">
                <a:pos x="45" y="33"/>
              </a:cxn>
              <a:cxn ang="0">
                <a:pos x="47" y="35"/>
              </a:cxn>
              <a:cxn ang="0">
                <a:pos x="45" y="27"/>
              </a:cxn>
              <a:cxn ang="0">
                <a:pos x="50" y="32"/>
              </a:cxn>
              <a:cxn ang="0">
                <a:pos x="59" y="35"/>
              </a:cxn>
              <a:cxn ang="0">
                <a:pos x="62" y="43"/>
              </a:cxn>
              <a:cxn ang="0">
                <a:pos x="62" y="47"/>
              </a:cxn>
              <a:cxn ang="0">
                <a:pos x="65" y="47"/>
              </a:cxn>
              <a:cxn ang="0">
                <a:pos x="69" y="53"/>
              </a:cxn>
              <a:cxn ang="0">
                <a:pos x="57" y="55"/>
              </a:cxn>
              <a:cxn ang="0">
                <a:pos x="52" y="62"/>
              </a:cxn>
              <a:cxn ang="0">
                <a:pos x="47" y="48"/>
              </a:cxn>
              <a:cxn ang="0">
                <a:pos x="39" y="45"/>
              </a:cxn>
              <a:cxn ang="0">
                <a:pos x="39" y="35"/>
              </a:cxn>
              <a:cxn ang="0">
                <a:pos x="30" y="30"/>
              </a:cxn>
              <a:cxn ang="0">
                <a:pos x="24" y="25"/>
              </a:cxn>
              <a:cxn ang="0">
                <a:pos x="27" y="20"/>
              </a:cxn>
              <a:cxn ang="0">
                <a:pos x="20" y="17"/>
              </a:cxn>
              <a:cxn ang="0">
                <a:pos x="14" y="8"/>
              </a:cxn>
              <a:cxn ang="0">
                <a:pos x="7" y="17"/>
              </a:cxn>
              <a:cxn ang="0">
                <a:pos x="2" y="8"/>
              </a:cxn>
              <a:cxn ang="0">
                <a:pos x="4" y="2"/>
              </a:cxn>
              <a:cxn ang="0">
                <a:pos x="12" y="2"/>
              </a:cxn>
            </a:cxnLst>
            <a:rect l="0" t="0" r="r" b="b"/>
            <a:pathLst>
              <a:path w="87" h="62">
                <a:moveTo>
                  <a:pt x="74" y="42"/>
                </a:moveTo>
                <a:lnTo>
                  <a:pt x="74" y="43"/>
                </a:lnTo>
                <a:lnTo>
                  <a:pt x="74" y="42"/>
                </a:lnTo>
                <a:close/>
                <a:moveTo>
                  <a:pt x="72" y="40"/>
                </a:moveTo>
                <a:lnTo>
                  <a:pt x="72" y="42"/>
                </a:lnTo>
                <a:lnTo>
                  <a:pt x="74" y="42"/>
                </a:lnTo>
                <a:lnTo>
                  <a:pt x="74" y="43"/>
                </a:lnTo>
                <a:lnTo>
                  <a:pt x="75" y="45"/>
                </a:lnTo>
                <a:lnTo>
                  <a:pt x="77" y="45"/>
                </a:lnTo>
                <a:lnTo>
                  <a:pt x="75" y="45"/>
                </a:lnTo>
                <a:lnTo>
                  <a:pt x="75" y="43"/>
                </a:lnTo>
                <a:lnTo>
                  <a:pt x="75" y="45"/>
                </a:lnTo>
                <a:lnTo>
                  <a:pt x="77" y="45"/>
                </a:lnTo>
                <a:lnTo>
                  <a:pt x="77" y="47"/>
                </a:lnTo>
                <a:lnTo>
                  <a:pt x="77" y="45"/>
                </a:lnTo>
                <a:lnTo>
                  <a:pt x="77" y="47"/>
                </a:lnTo>
                <a:lnTo>
                  <a:pt x="75" y="47"/>
                </a:lnTo>
                <a:lnTo>
                  <a:pt x="74" y="45"/>
                </a:lnTo>
                <a:lnTo>
                  <a:pt x="72" y="45"/>
                </a:lnTo>
                <a:lnTo>
                  <a:pt x="72" y="43"/>
                </a:lnTo>
                <a:lnTo>
                  <a:pt x="70" y="42"/>
                </a:lnTo>
                <a:lnTo>
                  <a:pt x="70" y="40"/>
                </a:lnTo>
                <a:lnTo>
                  <a:pt x="72" y="40"/>
                </a:lnTo>
                <a:close/>
                <a:moveTo>
                  <a:pt x="64" y="40"/>
                </a:moveTo>
                <a:lnTo>
                  <a:pt x="64" y="38"/>
                </a:lnTo>
                <a:lnTo>
                  <a:pt x="64" y="40"/>
                </a:lnTo>
                <a:lnTo>
                  <a:pt x="64" y="38"/>
                </a:lnTo>
                <a:lnTo>
                  <a:pt x="64" y="40"/>
                </a:lnTo>
                <a:close/>
                <a:moveTo>
                  <a:pt x="69" y="38"/>
                </a:moveTo>
                <a:lnTo>
                  <a:pt x="70" y="38"/>
                </a:lnTo>
                <a:lnTo>
                  <a:pt x="70" y="40"/>
                </a:lnTo>
                <a:lnTo>
                  <a:pt x="69" y="38"/>
                </a:lnTo>
                <a:close/>
                <a:moveTo>
                  <a:pt x="62" y="33"/>
                </a:moveTo>
                <a:lnTo>
                  <a:pt x="64" y="33"/>
                </a:lnTo>
                <a:lnTo>
                  <a:pt x="65" y="33"/>
                </a:lnTo>
                <a:lnTo>
                  <a:pt x="65" y="35"/>
                </a:lnTo>
                <a:lnTo>
                  <a:pt x="67" y="35"/>
                </a:lnTo>
                <a:lnTo>
                  <a:pt x="67" y="37"/>
                </a:lnTo>
                <a:lnTo>
                  <a:pt x="69" y="37"/>
                </a:lnTo>
                <a:lnTo>
                  <a:pt x="69" y="38"/>
                </a:lnTo>
                <a:lnTo>
                  <a:pt x="69" y="37"/>
                </a:lnTo>
                <a:lnTo>
                  <a:pt x="67" y="37"/>
                </a:lnTo>
                <a:lnTo>
                  <a:pt x="65" y="37"/>
                </a:lnTo>
                <a:lnTo>
                  <a:pt x="64" y="35"/>
                </a:lnTo>
                <a:lnTo>
                  <a:pt x="64" y="37"/>
                </a:lnTo>
                <a:lnTo>
                  <a:pt x="64" y="35"/>
                </a:lnTo>
                <a:lnTo>
                  <a:pt x="62" y="35"/>
                </a:lnTo>
                <a:lnTo>
                  <a:pt x="60" y="35"/>
                </a:lnTo>
                <a:lnTo>
                  <a:pt x="60" y="33"/>
                </a:lnTo>
                <a:lnTo>
                  <a:pt x="62" y="33"/>
                </a:lnTo>
                <a:close/>
                <a:moveTo>
                  <a:pt x="42" y="33"/>
                </a:moveTo>
                <a:lnTo>
                  <a:pt x="42" y="35"/>
                </a:lnTo>
                <a:lnTo>
                  <a:pt x="42" y="33"/>
                </a:lnTo>
                <a:close/>
                <a:moveTo>
                  <a:pt x="42" y="33"/>
                </a:moveTo>
                <a:lnTo>
                  <a:pt x="44" y="33"/>
                </a:lnTo>
                <a:lnTo>
                  <a:pt x="44" y="35"/>
                </a:lnTo>
                <a:lnTo>
                  <a:pt x="42" y="35"/>
                </a:lnTo>
                <a:lnTo>
                  <a:pt x="42" y="33"/>
                </a:lnTo>
                <a:close/>
                <a:moveTo>
                  <a:pt x="85" y="37"/>
                </a:moveTo>
                <a:lnTo>
                  <a:pt x="84" y="37"/>
                </a:lnTo>
                <a:lnTo>
                  <a:pt x="84" y="35"/>
                </a:lnTo>
                <a:lnTo>
                  <a:pt x="84" y="33"/>
                </a:lnTo>
                <a:lnTo>
                  <a:pt x="85" y="33"/>
                </a:lnTo>
                <a:lnTo>
                  <a:pt x="85" y="35"/>
                </a:lnTo>
                <a:lnTo>
                  <a:pt x="84" y="35"/>
                </a:lnTo>
                <a:lnTo>
                  <a:pt x="84" y="37"/>
                </a:lnTo>
                <a:lnTo>
                  <a:pt x="85" y="37"/>
                </a:lnTo>
                <a:close/>
                <a:moveTo>
                  <a:pt x="42" y="33"/>
                </a:moveTo>
                <a:lnTo>
                  <a:pt x="44" y="33"/>
                </a:lnTo>
                <a:lnTo>
                  <a:pt x="42" y="33"/>
                </a:lnTo>
                <a:close/>
                <a:moveTo>
                  <a:pt x="42" y="32"/>
                </a:moveTo>
                <a:lnTo>
                  <a:pt x="42" y="33"/>
                </a:lnTo>
                <a:lnTo>
                  <a:pt x="42" y="32"/>
                </a:lnTo>
                <a:close/>
                <a:moveTo>
                  <a:pt x="45" y="33"/>
                </a:moveTo>
                <a:lnTo>
                  <a:pt x="45" y="32"/>
                </a:lnTo>
                <a:lnTo>
                  <a:pt x="45" y="33"/>
                </a:lnTo>
                <a:close/>
                <a:moveTo>
                  <a:pt x="47" y="32"/>
                </a:moveTo>
                <a:lnTo>
                  <a:pt x="47" y="33"/>
                </a:lnTo>
                <a:lnTo>
                  <a:pt x="45" y="33"/>
                </a:lnTo>
                <a:lnTo>
                  <a:pt x="47" y="33"/>
                </a:lnTo>
                <a:lnTo>
                  <a:pt x="47" y="32"/>
                </a:lnTo>
                <a:close/>
                <a:moveTo>
                  <a:pt x="87" y="30"/>
                </a:moveTo>
                <a:lnTo>
                  <a:pt x="87" y="32"/>
                </a:lnTo>
                <a:lnTo>
                  <a:pt x="85" y="32"/>
                </a:lnTo>
                <a:lnTo>
                  <a:pt x="85" y="30"/>
                </a:lnTo>
                <a:lnTo>
                  <a:pt x="85" y="32"/>
                </a:lnTo>
                <a:lnTo>
                  <a:pt x="85" y="30"/>
                </a:lnTo>
                <a:lnTo>
                  <a:pt x="87" y="30"/>
                </a:lnTo>
                <a:close/>
                <a:moveTo>
                  <a:pt x="84" y="32"/>
                </a:moveTo>
                <a:lnTo>
                  <a:pt x="82" y="32"/>
                </a:lnTo>
                <a:lnTo>
                  <a:pt x="82" y="30"/>
                </a:lnTo>
                <a:lnTo>
                  <a:pt x="84" y="30"/>
                </a:lnTo>
                <a:lnTo>
                  <a:pt x="84" y="32"/>
                </a:lnTo>
                <a:close/>
                <a:moveTo>
                  <a:pt x="84" y="30"/>
                </a:moveTo>
                <a:lnTo>
                  <a:pt x="82" y="30"/>
                </a:lnTo>
                <a:lnTo>
                  <a:pt x="84" y="30"/>
                </a:lnTo>
                <a:close/>
                <a:moveTo>
                  <a:pt x="82" y="28"/>
                </a:moveTo>
                <a:lnTo>
                  <a:pt x="80" y="28"/>
                </a:lnTo>
                <a:lnTo>
                  <a:pt x="82" y="28"/>
                </a:lnTo>
                <a:close/>
                <a:moveTo>
                  <a:pt x="84" y="28"/>
                </a:moveTo>
                <a:lnTo>
                  <a:pt x="85" y="28"/>
                </a:lnTo>
                <a:lnTo>
                  <a:pt x="84" y="28"/>
                </a:lnTo>
                <a:close/>
                <a:moveTo>
                  <a:pt x="82" y="28"/>
                </a:moveTo>
                <a:lnTo>
                  <a:pt x="84" y="28"/>
                </a:lnTo>
                <a:lnTo>
                  <a:pt x="82" y="28"/>
                </a:lnTo>
                <a:close/>
                <a:moveTo>
                  <a:pt x="84" y="28"/>
                </a:moveTo>
                <a:lnTo>
                  <a:pt x="84" y="27"/>
                </a:lnTo>
                <a:lnTo>
                  <a:pt x="84" y="28"/>
                </a:lnTo>
                <a:close/>
                <a:moveTo>
                  <a:pt x="42" y="20"/>
                </a:moveTo>
                <a:lnTo>
                  <a:pt x="42" y="22"/>
                </a:lnTo>
                <a:lnTo>
                  <a:pt x="42" y="23"/>
                </a:lnTo>
                <a:lnTo>
                  <a:pt x="42" y="25"/>
                </a:lnTo>
                <a:lnTo>
                  <a:pt x="42" y="23"/>
                </a:lnTo>
                <a:lnTo>
                  <a:pt x="40" y="23"/>
                </a:lnTo>
                <a:lnTo>
                  <a:pt x="42" y="23"/>
                </a:lnTo>
                <a:lnTo>
                  <a:pt x="40" y="23"/>
                </a:lnTo>
                <a:lnTo>
                  <a:pt x="40" y="22"/>
                </a:lnTo>
                <a:lnTo>
                  <a:pt x="40" y="23"/>
                </a:lnTo>
                <a:lnTo>
                  <a:pt x="40" y="22"/>
                </a:lnTo>
                <a:lnTo>
                  <a:pt x="42" y="22"/>
                </a:lnTo>
                <a:lnTo>
                  <a:pt x="42" y="20"/>
                </a:lnTo>
                <a:close/>
                <a:moveTo>
                  <a:pt x="60" y="15"/>
                </a:moveTo>
                <a:lnTo>
                  <a:pt x="60" y="17"/>
                </a:lnTo>
                <a:lnTo>
                  <a:pt x="60" y="18"/>
                </a:lnTo>
                <a:lnTo>
                  <a:pt x="59" y="18"/>
                </a:lnTo>
                <a:lnTo>
                  <a:pt x="60" y="18"/>
                </a:lnTo>
                <a:lnTo>
                  <a:pt x="59" y="18"/>
                </a:lnTo>
                <a:lnTo>
                  <a:pt x="59" y="20"/>
                </a:lnTo>
                <a:lnTo>
                  <a:pt x="60" y="20"/>
                </a:lnTo>
                <a:lnTo>
                  <a:pt x="62" y="20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5" y="23"/>
                </a:lnTo>
                <a:lnTo>
                  <a:pt x="67" y="23"/>
                </a:lnTo>
                <a:lnTo>
                  <a:pt x="67" y="25"/>
                </a:lnTo>
                <a:lnTo>
                  <a:pt x="69" y="25"/>
                </a:lnTo>
                <a:lnTo>
                  <a:pt x="70" y="25"/>
                </a:lnTo>
                <a:lnTo>
                  <a:pt x="70" y="27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79" y="28"/>
                </a:lnTo>
                <a:lnTo>
                  <a:pt x="79" y="27"/>
                </a:lnTo>
                <a:lnTo>
                  <a:pt x="80" y="27"/>
                </a:lnTo>
                <a:lnTo>
                  <a:pt x="80" y="28"/>
                </a:lnTo>
                <a:lnTo>
                  <a:pt x="80" y="27"/>
                </a:lnTo>
                <a:lnTo>
                  <a:pt x="80" y="28"/>
                </a:lnTo>
                <a:lnTo>
                  <a:pt x="82" y="28"/>
                </a:lnTo>
                <a:lnTo>
                  <a:pt x="82" y="30"/>
                </a:lnTo>
                <a:lnTo>
                  <a:pt x="80" y="30"/>
                </a:lnTo>
                <a:lnTo>
                  <a:pt x="82" y="30"/>
                </a:lnTo>
                <a:lnTo>
                  <a:pt x="82" y="32"/>
                </a:lnTo>
                <a:lnTo>
                  <a:pt x="84" y="32"/>
                </a:lnTo>
                <a:lnTo>
                  <a:pt x="84" y="33"/>
                </a:lnTo>
                <a:lnTo>
                  <a:pt x="82" y="33"/>
                </a:lnTo>
                <a:lnTo>
                  <a:pt x="82" y="35"/>
                </a:lnTo>
                <a:lnTo>
                  <a:pt x="84" y="35"/>
                </a:lnTo>
                <a:lnTo>
                  <a:pt x="82" y="35"/>
                </a:lnTo>
                <a:lnTo>
                  <a:pt x="80" y="35"/>
                </a:lnTo>
                <a:lnTo>
                  <a:pt x="79" y="35"/>
                </a:lnTo>
                <a:lnTo>
                  <a:pt x="79" y="33"/>
                </a:lnTo>
                <a:lnTo>
                  <a:pt x="80" y="33"/>
                </a:lnTo>
                <a:lnTo>
                  <a:pt x="79" y="33"/>
                </a:lnTo>
                <a:lnTo>
                  <a:pt x="77" y="33"/>
                </a:lnTo>
                <a:lnTo>
                  <a:pt x="77" y="35"/>
                </a:lnTo>
                <a:lnTo>
                  <a:pt x="79" y="35"/>
                </a:lnTo>
                <a:lnTo>
                  <a:pt x="77" y="35"/>
                </a:lnTo>
                <a:lnTo>
                  <a:pt x="79" y="35"/>
                </a:lnTo>
                <a:lnTo>
                  <a:pt x="79" y="37"/>
                </a:lnTo>
                <a:lnTo>
                  <a:pt x="79" y="35"/>
                </a:lnTo>
                <a:lnTo>
                  <a:pt x="77" y="37"/>
                </a:lnTo>
                <a:lnTo>
                  <a:pt x="75" y="37"/>
                </a:lnTo>
                <a:lnTo>
                  <a:pt x="74" y="37"/>
                </a:lnTo>
                <a:lnTo>
                  <a:pt x="72" y="37"/>
                </a:lnTo>
                <a:lnTo>
                  <a:pt x="72" y="35"/>
                </a:lnTo>
                <a:lnTo>
                  <a:pt x="70" y="35"/>
                </a:lnTo>
                <a:lnTo>
                  <a:pt x="69" y="35"/>
                </a:lnTo>
                <a:lnTo>
                  <a:pt x="67" y="35"/>
                </a:lnTo>
                <a:lnTo>
                  <a:pt x="67" y="33"/>
                </a:lnTo>
                <a:lnTo>
                  <a:pt x="65" y="33"/>
                </a:lnTo>
                <a:lnTo>
                  <a:pt x="64" y="33"/>
                </a:lnTo>
                <a:lnTo>
                  <a:pt x="64" y="32"/>
                </a:lnTo>
                <a:lnTo>
                  <a:pt x="62" y="32"/>
                </a:lnTo>
                <a:lnTo>
                  <a:pt x="60" y="32"/>
                </a:lnTo>
                <a:lnTo>
                  <a:pt x="59" y="32"/>
                </a:lnTo>
                <a:lnTo>
                  <a:pt x="57" y="32"/>
                </a:lnTo>
                <a:lnTo>
                  <a:pt x="57" y="30"/>
                </a:lnTo>
                <a:lnTo>
                  <a:pt x="55" y="30"/>
                </a:lnTo>
                <a:lnTo>
                  <a:pt x="54" y="30"/>
                </a:lnTo>
                <a:lnTo>
                  <a:pt x="54" y="28"/>
                </a:lnTo>
                <a:lnTo>
                  <a:pt x="52" y="28"/>
                </a:lnTo>
                <a:lnTo>
                  <a:pt x="52" y="27"/>
                </a:lnTo>
                <a:lnTo>
                  <a:pt x="50" y="27"/>
                </a:lnTo>
                <a:lnTo>
                  <a:pt x="50" y="25"/>
                </a:lnTo>
                <a:lnTo>
                  <a:pt x="50" y="23"/>
                </a:lnTo>
                <a:lnTo>
                  <a:pt x="52" y="23"/>
                </a:lnTo>
                <a:lnTo>
                  <a:pt x="52" y="22"/>
                </a:lnTo>
                <a:lnTo>
                  <a:pt x="52" y="23"/>
                </a:lnTo>
                <a:lnTo>
                  <a:pt x="52" y="22"/>
                </a:lnTo>
                <a:lnTo>
                  <a:pt x="54" y="23"/>
                </a:lnTo>
                <a:lnTo>
                  <a:pt x="54" y="22"/>
                </a:lnTo>
                <a:lnTo>
                  <a:pt x="52" y="22"/>
                </a:lnTo>
                <a:lnTo>
                  <a:pt x="52" y="20"/>
                </a:lnTo>
                <a:lnTo>
                  <a:pt x="50" y="20"/>
                </a:lnTo>
                <a:lnTo>
                  <a:pt x="50" y="18"/>
                </a:lnTo>
                <a:lnTo>
                  <a:pt x="52" y="18"/>
                </a:lnTo>
                <a:lnTo>
                  <a:pt x="50" y="17"/>
                </a:lnTo>
                <a:lnTo>
                  <a:pt x="52" y="17"/>
                </a:lnTo>
                <a:lnTo>
                  <a:pt x="54" y="17"/>
                </a:lnTo>
                <a:lnTo>
                  <a:pt x="52" y="17"/>
                </a:lnTo>
                <a:lnTo>
                  <a:pt x="52" y="18"/>
                </a:lnTo>
                <a:lnTo>
                  <a:pt x="54" y="18"/>
                </a:lnTo>
                <a:lnTo>
                  <a:pt x="54" y="17"/>
                </a:lnTo>
                <a:lnTo>
                  <a:pt x="55" y="17"/>
                </a:lnTo>
                <a:lnTo>
                  <a:pt x="57" y="17"/>
                </a:lnTo>
                <a:lnTo>
                  <a:pt x="59" y="17"/>
                </a:lnTo>
                <a:lnTo>
                  <a:pt x="59" y="15"/>
                </a:lnTo>
                <a:lnTo>
                  <a:pt x="60" y="15"/>
                </a:lnTo>
                <a:close/>
                <a:moveTo>
                  <a:pt x="39" y="17"/>
                </a:moveTo>
                <a:lnTo>
                  <a:pt x="40" y="17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39" y="22"/>
                </a:lnTo>
                <a:lnTo>
                  <a:pt x="39" y="20"/>
                </a:lnTo>
                <a:lnTo>
                  <a:pt x="39" y="22"/>
                </a:lnTo>
                <a:lnTo>
                  <a:pt x="39" y="23"/>
                </a:lnTo>
                <a:lnTo>
                  <a:pt x="39" y="22"/>
                </a:lnTo>
                <a:lnTo>
                  <a:pt x="39" y="23"/>
                </a:lnTo>
                <a:lnTo>
                  <a:pt x="39" y="22"/>
                </a:lnTo>
                <a:lnTo>
                  <a:pt x="37" y="22"/>
                </a:lnTo>
                <a:lnTo>
                  <a:pt x="37" y="20"/>
                </a:lnTo>
                <a:lnTo>
                  <a:pt x="37" y="18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39" y="17"/>
                </a:lnTo>
                <a:close/>
                <a:moveTo>
                  <a:pt x="37" y="13"/>
                </a:moveTo>
                <a:lnTo>
                  <a:pt x="37" y="15"/>
                </a:lnTo>
                <a:lnTo>
                  <a:pt x="37" y="13"/>
                </a:lnTo>
                <a:lnTo>
                  <a:pt x="35" y="13"/>
                </a:lnTo>
                <a:lnTo>
                  <a:pt x="37" y="13"/>
                </a:lnTo>
                <a:close/>
                <a:moveTo>
                  <a:pt x="12" y="2"/>
                </a:moveTo>
                <a:lnTo>
                  <a:pt x="14" y="2"/>
                </a:lnTo>
                <a:lnTo>
                  <a:pt x="15" y="2"/>
                </a:lnTo>
                <a:lnTo>
                  <a:pt x="17" y="2"/>
                </a:lnTo>
                <a:lnTo>
                  <a:pt x="17" y="3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2" y="5"/>
                </a:lnTo>
                <a:lnTo>
                  <a:pt x="24" y="5"/>
                </a:lnTo>
                <a:lnTo>
                  <a:pt x="25" y="5"/>
                </a:lnTo>
                <a:lnTo>
                  <a:pt x="27" y="5"/>
                </a:lnTo>
                <a:lnTo>
                  <a:pt x="29" y="5"/>
                </a:lnTo>
                <a:lnTo>
                  <a:pt x="30" y="5"/>
                </a:lnTo>
                <a:lnTo>
                  <a:pt x="30" y="7"/>
                </a:lnTo>
                <a:lnTo>
                  <a:pt x="32" y="7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5" y="10"/>
                </a:lnTo>
                <a:lnTo>
                  <a:pt x="37" y="10"/>
                </a:lnTo>
                <a:lnTo>
                  <a:pt x="37" y="8"/>
                </a:lnTo>
                <a:lnTo>
                  <a:pt x="35" y="8"/>
                </a:lnTo>
                <a:lnTo>
                  <a:pt x="37" y="8"/>
                </a:lnTo>
                <a:lnTo>
                  <a:pt x="35" y="8"/>
                </a:lnTo>
                <a:lnTo>
                  <a:pt x="37" y="8"/>
                </a:lnTo>
                <a:lnTo>
                  <a:pt x="37" y="10"/>
                </a:lnTo>
                <a:lnTo>
                  <a:pt x="37" y="12"/>
                </a:lnTo>
                <a:lnTo>
                  <a:pt x="37" y="13"/>
                </a:lnTo>
                <a:lnTo>
                  <a:pt x="35" y="13"/>
                </a:lnTo>
                <a:lnTo>
                  <a:pt x="34" y="13"/>
                </a:lnTo>
                <a:lnTo>
                  <a:pt x="32" y="15"/>
                </a:lnTo>
                <a:lnTo>
                  <a:pt x="34" y="15"/>
                </a:lnTo>
                <a:lnTo>
                  <a:pt x="32" y="15"/>
                </a:lnTo>
                <a:lnTo>
                  <a:pt x="32" y="17"/>
                </a:lnTo>
                <a:lnTo>
                  <a:pt x="34" y="17"/>
                </a:lnTo>
                <a:lnTo>
                  <a:pt x="34" y="18"/>
                </a:lnTo>
                <a:lnTo>
                  <a:pt x="35" y="18"/>
                </a:lnTo>
                <a:lnTo>
                  <a:pt x="37" y="18"/>
                </a:lnTo>
                <a:lnTo>
                  <a:pt x="35" y="18"/>
                </a:lnTo>
                <a:lnTo>
                  <a:pt x="37" y="18"/>
                </a:lnTo>
                <a:lnTo>
                  <a:pt x="35" y="18"/>
                </a:lnTo>
                <a:lnTo>
                  <a:pt x="37" y="18"/>
                </a:lnTo>
                <a:lnTo>
                  <a:pt x="35" y="18"/>
                </a:lnTo>
                <a:lnTo>
                  <a:pt x="37" y="20"/>
                </a:lnTo>
                <a:lnTo>
                  <a:pt x="35" y="20"/>
                </a:lnTo>
                <a:lnTo>
                  <a:pt x="37" y="20"/>
                </a:lnTo>
                <a:lnTo>
                  <a:pt x="37" y="22"/>
                </a:lnTo>
                <a:lnTo>
                  <a:pt x="37" y="23"/>
                </a:lnTo>
                <a:lnTo>
                  <a:pt x="37" y="25"/>
                </a:lnTo>
                <a:lnTo>
                  <a:pt x="39" y="23"/>
                </a:lnTo>
                <a:lnTo>
                  <a:pt x="39" y="25"/>
                </a:lnTo>
                <a:lnTo>
                  <a:pt x="40" y="25"/>
                </a:lnTo>
                <a:lnTo>
                  <a:pt x="40" y="27"/>
                </a:lnTo>
                <a:lnTo>
                  <a:pt x="40" y="28"/>
                </a:lnTo>
                <a:lnTo>
                  <a:pt x="40" y="30"/>
                </a:lnTo>
                <a:lnTo>
                  <a:pt x="40" y="32"/>
                </a:lnTo>
                <a:lnTo>
                  <a:pt x="40" y="33"/>
                </a:lnTo>
                <a:lnTo>
                  <a:pt x="42" y="33"/>
                </a:lnTo>
                <a:lnTo>
                  <a:pt x="42" y="35"/>
                </a:lnTo>
                <a:lnTo>
                  <a:pt x="42" y="33"/>
                </a:lnTo>
                <a:lnTo>
                  <a:pt x="42" y="35"/>
                </a:lnTo>
                <a:lnTo>
                  <a:pt x="44" y="35"/>
                </a:lnTo>
                <a:lnTo>
                  <a:pt x="44" y="33"/>
                </a:lnTo>
                <a:lnTo>
                  <a:pt x="44" y="35"/>
                </a:lnTo>
                <a:lnTo>
                  <a:pt x="44" y="33"/>
                </a:lnTo>
                <a:lnTo>
                  <a:pt x="45" y="33"/>
                </a:lnTo>
                <a:lnTo>
                  <a:pt x="44" y="33"/>
                </a:lnTo>
                <a:lnTo>
                  <a:pt x="45" y="33"/>
                </a:lnTo>
                <a:lnTo>
                  <a:pt x="45" y="35"/>
                </a:lnTo>
                <a:lnTo>
                  <a:pt x="45" y="33"/>
                </a:lnTo>
                <a:lnTo>
                  <a:pt x="47" y="33"/>
                </a:lnTo>
                <a:lnTo>
                  <a:pt x="47" y="32"/>
                </a:lnTo>
                <a:lnTo>
                  <a:pt x="47" y="33"/>
                </a:lnTo>
                <a:lnTo>
                  <a:pt x="47" y="35"/>
                </a:lnTo>
                <a:lnTo>
                  <a:pt x="47" y="33"/>
                </a:lnTo>
                <a:lnTo>
                  <a:pt x="49" y="33"/>
                </a:lnTo>
                <a:lnTo>
                  <a:pt x="49" y="32"/>
                </a:lnTo>
                <a:lnTo>
                  <a:pt x="47" y="32"/>
                </a:lnTo>
                <a:lnTo>
                  <a:pt x="47" y="30"/>
                </a:lnTo>
                <a:lnTo>
                  <a:pt x="47" y="28"/>
                </a:lnTo>
                <a:lnTo>
                  <a:pt x="47" y="27"/>
                </a:lnTo>
                <a:lnTo>
                  <a:pt x="45" y="27"/>
                </a:lnTo>
                <a:lnTo>
                  <a:pt x="45" y="25"/>
                </a:lnTo>
                <a:lnTo>
                  <a:pt x="47" y="25"/>
                </a:lnTo>
                <a:lnTo>
                  <a:pt x="47" y="27"/>
                </a:lnTo>
                <a:lnTo>
                  <a:pt x="47" y="28"/>
                </a:lnTo>
                <a:lnTo>
                  <a:pt x="47" y="30"/>
                </a:lnTo>
                <a:lnTo>
                  <a:pt x="49" y="30"/>
                </a:lnTo>
                <a:lnTo>
                  <a:pt x="49" y="32"/>
                </a:lnTo>
                <a:lnTo>
                  <a:pt x="50" y="32"/>
                </a:lnTo>
                <a:lnTo>
                  <a:pt x="50" y="33"/>
                </a:lnTo>
                <a:lnTo>
                  <a:pt x="52" y="33"/>
                </a:lnTo>
                <a:lnTo>
                  <a:pt x="54" y="33"/>
                </a:lnTo>
                <a:lnTo>
                  <a:pt x="55" y="33"/>
                </a:lnTo>
                <a:lnTo>
                  <a:pt x="57" y="33"/>
                </a:lnTo>
                <a:lnTo>
                  <a:pt x="57" y="35"/>
                </a:lnTo>
                <a:lnTo>
                  <a:pt x="57" y="33"/>
                </a:lnTo>
                <a:lnTo>
                  <a:pt x="59" y="35"/>
                </a:lnTo>
                <a:lnTo>
                  <a:pt x="59" y="33"/>
                </a:lnTo>
                <a:lnTo>
                  <a:pt x="60" y="33"/>
                </a:lnTo>
                <a:lnTo>
                  <a:pt x="60" y="35"/>
                </a:lnTo>
                <a:lnTo>
                  <a:pt x="62" y="37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2" y="43"/>
                </a:lnTo>
                <a:lnTo>
                  <a:pt x="64" y="43"/>
                </a:lnTo>
                <a:lnTo>
                  <a:pt x="62" y="43"/>
                </a:lnTo>
                <a:lnTo>
                  <a:pt x="64" y="43"/>
                </a:lnTo>
                <a:lnTo>
                  <a:pt x="64" y="45"/>
                </a:lnTo>
                <a:lnTo>
                  <a:pt x="62" y="45"/>
                </a:lnTo>
                <a:lnTo>
                  <a:pt x="64" y="45"/>
                </a:lnTo>
                <a:lnTo>
                  <a:pt x="62" y="45"/>
                </a:lnTo>
                <a:lnTo>
                  <a:pt x="62" y="47"/>
                </a:lnTo>
                <a:lnTo>
                  <a:pt x="64" y="47"/>
                </a:lnTo>
                <a:lnTo>
                  <a:pt x="62" y="47"/>
                </a:lnTo>
                <a:lnTo>
                  <a:pt x="62" y="45"/>
                </a:lnTo>
                <a:lnTo>
                  <a:pt x="62" y="47"/>
                </a:lnTo>
                <a:lnTo>
                  <a:pt x="64" y="47"/>
                </a:lnTo>
                <a:lnTo>
                  <a:pt x="65" y="47"/>
                </a:lnTo>
                <a:lnTo>
                  <a:pt x="65" y="48"/>
                </a:lnTo>
                <a:lnTo>
                  <a:pt x="65" y="47"/>
                </a:lnTo>
                <a:lnTo>
                  <a:pt x="64" y="47"/>
                </a:lnTo>
                <a:lnTo>
                  <a:pt x="65" y="48"/>
                </a:lnTo>
                <a:lnTo>
                  <a:pt x="65" y="50"/>
                </a:lnTo>
                <a:lnTo>
                  <a:pt x="67" y="52"/>
                </a:lnTo>
                <a:lnTo>
                  <a:pt x="65" y="52"/>
                </a:lnTo>
                <a:lnTo>
                  <a:pt x="67" y="52"/>
                </a:lnTo>
                <a:lnTo>
                  <a:pt x="67" y="53"/>
                </a:lnTo>
                <a:lnTo>
                  <a:pt x="69" y="53"/>
                </a:lnTo>
                <a:lnTo>
                  <a:pt x="69" y="55"/>
                </a:lnTo>
                <a:lnTo>
                  <a:pt x="69" y="57"/>
                </a:lnTo>
                <a:lnTo>
                  <a:pt x="69" y="55"/>
                </a:lnTo>
                <a:lnTo>
                  <a:pt x="64" y="55"/>
                </a:lnTo>
                <a:lnTo>
                  <a:pt x="62" y="55"/>
                </a:lnTo>
                <a:lnTo>
                  <a:pt x="59" y="57"/>
                </a:lnTo>
                <a:lnTo>
                  <a:pt x="59" y="55"/>
                </a:lnTo>
                <a:lnTo>
                  <a:pt x="57" y="55"/>
                </a:lnTo>
                <a:lnTo>
                  <a:pt x="55" y="55"/>
                </a:lnTo>
                <a:lnTo>
                  <a:pt x="54" y="55"/>
                </a:lnTo>
                <a:lnTo>
                  <a:pt x="52" y="55"/>
                </a:lnTo>
                <a:lnTo>
                  <a:pt x="52" y="58"/>
                </a:lnTo>
                <a:lnTo>
                  <a:pt x="50" y="58"/>
                </a:lnTo>
                <a:lnTo>
                  <a:pt x="50" y="60"/>
                </a:lnTo>
                <a:lnTo>
                  <a:pt x="52" y="60"/>
                </a:lnTo>
                <a:lnTo>
                  <a:pt x="52" y="62"/>
                </a:lnTo>
                <a:lnTo>
                  <a:pt x="49" y="62"/>
                </a:lnTo>
                <a:lnTo>
                  <a:pt x="49" y="60"/>
                </a:lnTo>
                <a:lnTo>
                  <a:pt x="49" y="58"/>
                </a:lnTo>
                <a:lnTo>
                  <a:pt x="47" y="58"/>
                </a:lnTo>
                <a:lnTo>
                  <a:pt x="47" y="55"/>
                </a:lnTo>
                <a:lnTo>
                  <a:pt x="47" y="53"/>
                </a:lnTo>
                <a:lnTo>
                  <a:pt x="47" y="52"/>
                </a:lnTo>
                <a:lnTo>
                  <a:pt x="47" y="48"/>
                </a:lnTo>
                <a:lnTo>
                  <a:pt x="45" y="48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2" y="43"/>
                </a:lnTo>
                <a:lnTo>
                  <a:pt x="40" y="43"/>
                </a:lnTo>
                <a:lnTo>
                  <a:pt x="40" y="45"/>
                </a:lnTo>
                <a:lnTo>
                  <a:pt x="39" y="45"/>
                </a:lnTo>
                <a:lnTo>
                  <a:pt x="39" y="43"/>
                </a:lnTo>
                <a:lnTo>
                  <a:pt x="39" y="42"/>
                </a:lnTo>
                <a:lnTo>
                  <a:pt x="39" y="40"/>
                </a:lnTo>
                <a:lnTo>
                  <a:pt x="39" y="38"/>
                </a:lnTo>
                <a:lnTo>
                  <a:pt x="40" y="38"/>
                </a:lnTo>
                <a:lnTo>
                  <a:pt x="40" y="37"/>
                </a:lnTo>
                <a:lnTo>
                  <a:pt x="40" y="35"/>
                </a:lnTo>
                <a:lnTo>
                  <a:pt x="39" y="35"/>
                </a:lnTo>
                <a:lnTo>
                  <a:pt x="35" y="35"/>
                </a:lnTo>
                <a:lnTo>
                  <a:pt x="34" y="35"/>
                </a:lnTo>
                <a:lnTo>
                  <a:pt x="32" y="35"/>
                </a:lnTo>
                <a:lnTo>
                  <a:pt x="30" y="35"/>
                </a:lnTo>
                <a:lnTo>
                  <a:pt x="32" y="35"/>
                </a:lnTo>
                <a:lnTo>
                  <a:pt x="32" y="33"/>
                </a:lnTo>
                <a:lnTo>
                  <a:pt x="30" y="33"/>
                </a:lnTo>
                <a:lnTo>
                  <a:pt x="30" y="30"/>
                </a:lnTo>
                <a:lnTo>
                  <a:pt x="29" y="30"/>
                </a:lnTo>
                <a:lnTo>
                  <a:pt x="27" y="30"/>
                </a:lnTo>
                <a:lnTo>
                  <a:pt x="27" y="28"/>
                </a:lnTo>
                <a:lnTo>
                  <a:pt x="24" y="28"/>
                </a:lnTo>
                <a:lnTo>
                  <a:pt x="24" y="27"/>
                </a:lnTo>
                <a:lnTo>
                  <a:pt x="22" y="27"/>
                </a:lnTo>
                <a:lnTo>
                  <a:pt x="22" y="25"/>
                </a:lnTo>
                <a:lnTo>
                  <a:pt x="24" y="25"/>
                </a:lnTo>
                <a:lnTo>
                  <a:pt x="22" y="25"/>
                </a:lnTo>
                <a:lnTo>
                  <a:pt x="22" y="23"/>
                </a:lnTo>
                <a:lnTo>
                  <a:pt x="24" y="23"/>
                </a:lnTo>
                <a:lnTo>
                  <a:pt x="24" y="22"/>
                </a:lnTo>
                <a:lnTo>
                  <a:pt x="25" y="23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25" y="20"/>
                </a:lnTo>
                <a:lnTo>
                  <a:pt x="25" y="18"/>
                </a:lnTo>
                <a:lnTo>
                  <a:pt x="25" y="20"/>
                </a:lnTo>
                <a:lnTo>
                  <a:pt x="25" y="18"/>
                </a:lnTo>
                <a:lnTo>
                  <a:pt x="24" y="18"/>
                </a:lnTo>
                <a:lnTo>
                  <a:pt x="22" y="18"/>
                </a:lnTo>
                <a:lnTo>
                  <a:pt x="22" y="17"/>
                </a:lnTo>
                <a:lnTo>
                  <a:pt x="20" y="17"/>
                </a:lnTo>
                <a:lnTo>
                  <a:pt x="19" y="17"/>
                </a:lnTo>
                <a:lnTo>
                  <a:pt x="19" y="15"/>
                </a:lnTo>
                <a:lnTo>
                  <a:pt x="17" y="15"/>
                </a:lnTo>
                <a:lnTo>
                  <a:pt x="17" y="12"/>
                </a:lnTo>
                <a:lnTo>
                  <a:pt x="17" y="10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4" y="10"/>
                </a:lnTo>
                <a:lnTo>
                  <a:pt x="14" y="12"/>
                </a:lnTo>
                <a:lnTo>
                  <a:pt x="14" y="13"/>
                </a:lnTo>
                <a:lnTo>
                  <a:pt x="12" y="13"/>
                </a:lnTo>
                <a:lnTo>
                  <a:pt x="12" y="15"/>
                </a:lnTo>
                <a:lnTo>
                  <a:pt x="12" y="17"/>
                </a:lnTo>
                <a:lnTo>
                  <a:pt x="10" y="17"/>
                </a:lnTo>
                <a:lnTo>
                  <a:pt x="7" y="17"/>
                </a:lnTo>
                <a:lnTo>
                  <a:pt x="2" y="17"/>
                </a:lnTo>
                <a:lnTo>
                  <a:pt x="2" y="15"/>
                </a:lnTo>
                <a:lnTo>
                  <a:pt x="4" y="15"/>
                </a:lnTo>
                <a:lnTo>
                  <a:pt x="4" y="13"/>
                </a:lnTo>
                <a:lnTo>
                  <a:pt x="5" y="13"/>
                </a:lnTo>
                <a:lnTo>
                  <a:pt x="5" y="10"/>
                </a:lnTo>
                <a:lnTo>
                  <a:pt x="2" y="10"/>
                </a:lnTo>
                <a:lnTo>
                  <a:pt x="2" y="8"/>
                </a:lnTo>
                <a:lnTo>
                  <a:pt x="2" y="5"/>
                </a:lnTo>
                <a:lnTo>
                  <a:pt x="2" y="3"/>
                </a:lnTo>
                <a:lnTo>
                  <a:pt x="0" y="3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0" y="2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close/>
              </a:path>
            </a:pathLst>
          </a:custGeom>
          <a:solidFill>
            <a:srgbClr val="4D34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5695951" y="5903913"/>
            <a:ext cx="76200" cy="82550"/>
          </a:xfrm>
          <a:custGeom>
            <a:avLst/>
            <a:gdLst/>
            <a:ahLst/>
            <a:cxnLst>
              <a:cxn ang="0">
                <a:pos x="42" y="50"/>
              </a:cxn>
              <a:cxn ang="0">
                <a:pos x="38" y="52"/>
              </a:cxn>
              <a:cxn ang="0">
                <a:pos x="37" y="52"/>
              </a:cxn>
              <a:cxn ang="0">
                <a:pos x="35" y="52"/>
              </a:cxn>
              <a:cxn ang="0">
                <a:pos x="32" y="52"/>
              </a:cxn>
              <a:cxn ang="0">
                <a:pos x="28" y="52"/>
              </a:cxn>
              <a:cxn ang="0">
                <a:pos x="25" y="52"/>
              </a:cxn>
              <a:cxn ang="0">
                <a:pos x="25" y="52"/>
              </a:cxn>
              <a:cxn ang="0">
                <a:pos x="23" y="50"/>
              </a:cxn>
              <a:cxn ang="0">
                <a:pos x="22" y="50"/>
              </a:cxn>
              <a:cxn ang="0">
                <a:pos x="22" y="49"/>
              </a:cxn>
              <a:cxn ang="0">
                <a:pos x="18" y="49"/>
              </a:cxn>
              <a:cxn ang="0">
                <a:pos x="17" y="47"/>
              </a:cxn>
              <a:cxn ang="0">
                <a:pos x="15" y="45"/>
              </a:cxn>
              <a:cxn ang="0">
                <a:pos x="15" y="44"/>
              </a:cxn>
              <a:cxn ang="0">
                <a:pos x="15" y="42"/>
              </a:cxn>
              <a:cxn ang="0">
                <a:pos x="13" y="42"/>
              </a:cxn>
              <a:cxn ang="0">
                <a:pos x="13" y="40"/>
              </a:cxn>
              <a:cxn ang="0">
                <a:pos x="12" y="40"/>
              </a:cxn>
              <a:cxn ang="0">
                <a:pos x="12" y="40"/>
              </a:cxn>
              <a:cxn ang="0">
                <a:pos x="10" y="40"/>
              </a:cxn>
              <a:cxn ang="0">
                <a:pos x="8" y="40"/>
              </a:cxn>
              <a:cxn ang="0">
                <a:pos x="8" y="40"/>
              </a:cxn>
              <a:cxn ang="0">
                <a:pos x="7" y="42"/>
              </a:cxn>
              <a:cxn ang="0">
                <a:pos x="5" y="42"/>
              </a:cxn>
              <a:cxn ang="0">
                <a:pos x="3" y="42"/>
              </a:cxn>
              <a:cxn ang="0">
                <a:pos x="2" y="44"/>
              </a:cxn>
              <a:cxn ang="0">
                <a:pos x="2" y="44"/>
              </a:cxn>
              <a:cxn ang="0">
                <a:pos x="0" y="44"/>
              </a:cxn>
              <a:cxn ang="0">
                <a:pos x="0" y="44"/>
              </a:cxn>
              <a:cxn ang="0">
                <a:pos x="0" y="42"/>
              </a:cxn>
              <a:cxn ang="0">
                <a:pos x="0" y="40"/>
              </a:cxn>
              <a:cxn ang="0">
                <a:pos x="0" y="40"/>
              </a:cxn>
              <a:cxn ang="0">
                <a:pos x="0" y="39"/>
              </a:cxn>
              <a:cxn ang="0">
                <a:pos x="0" y="39"/>
              </a:cxn>
              <a:cxn ang="0">
                <a:pos x="2" y="37"/>
              </a:cxn>
              <a:cxn ang="0">
                <a:pos x="2" y="35"/>
              </a:cxn>
              <a:cxn ang="0">
                <a:pos x="3" y="34"/>
              </a:cxn>
              <a:cxn ang="0">
                <a:pos x="3" y="32"/>
              </a:cxn>
              <a:cxn ang="0">
                <a:pos x="5" y="30"/>
              </a:cxn>
              <a:cxn ang="0">
                <a:pos x="5" y="30"/>
              </a:cxn>
              <a:cxn ang="0">
                <a:pos x="8" y="29"/>
              </a:cxn>
              <a:cxn ang="0">
                <a:pos x="13" y="25"/>
              </a:cxn>
              <a:cxn ang="0">
                <a:pos x="12" y="25"/>
              </a:cxn>
              <a:cxn ang="0">
                <a:pos x="13" y="24"/>
              </a:cxn>
              <a:cxn ang="0">
                <a:pos x="13" y="9"/>
              </a:cxn>
              <a:cxn ang="0">
                <a:pos x="17" y="2"/>
              </a:cxn>
              <a:cxn ang="0">
                <a:pos x="30" y="0"/>
              </a:cxn>
              <a:cxn ang="0">
                <a:pos x="45" y="0"/>
              </a:cxn>
              <a:cxn ang="0">
                <a:pos x="47" y="9"/>
              </a:cxn>
              <a:cxn ang="0">
                <a:pos x="45" y="25"/>
              </a:cxn>
              <a:cxn ang="0">
                <a:pos x="45" y="35"/>
              </a:cxn>
              <a:cxn ang="0">
                <a:pos x="45" y="42"/>
              </a:cxn>
              <a:cxn ang="0">
                <a:pos x="45" y="49"/>
              </a:cxn>
              <a:cxn ang="0">
                <a:pos x="45" y="49"/>
              </a:cxn>
              <a:cxn ang="0">
                <a:pos x="45" y="50"/>
              </a:cxn>
              <a:cxn ang="0">
                <a:pos x="45" y="50"/>
              </a:cxn>
              <a:cxn ang="0">
                <a:pos x="45" y="52"/>
              </a:cxn>
            </a:cxnLst>
            <a:rect l="0" t="0" r="r" b="b"/>
            <a:pathLst>
              <a:path w="48" h="52">
                <a:moveTo>
                  <a:pt x="45" y="52"/>
                </a:moveTo>
                <a:lnTo>
                  <a:pt x="43" y="52"/>
                </a:lnTo>
                <a:lnTo>
                  <a:pt x="43" y="52"/>
                </a:lnTo>
                <a:lnTo>
                  <a:pt x="43" y="52"/>
                </a:lnTo>
                <a:lnTo>
                  <a:pt x="43" y="52"/>
                </a:lnTo>
                <a:lnTo>
                  <a:pt x="43" y="52"/>
                </a:lnTo>
                <a:lnTo>
                  <a:pt x="42" y="52"/>
                </a:lnTo>
                <a:lnTo>
                  <a:pt x="42" y="50"/>
                </a:lnTo>
                <a:lnTo>
                  <a:pt x="40" y="50"/>
                </a:lnTo>
                <a:lnTo>
                  <a:pt x="40" y="50"/>
                </a:lnTo>
                <a:lnTo>
                  <a:pt x="40" y="50"/>
                </a:lnTo>
                <a:lnTo>
                  <a:pt x="38" y="50"/>
                </a:lnTo>
                <a:lnTo>
                  <a:pt x="38" y="50"/>
                </a:lnTo>
                <a:lnTo>
                  <a:pt x="38" y="50"/>
                </a:lnTo>
                <a:lnTo>
                  <a:pt x="38" y="50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3" y="52"/>
                </a:lnTo>
                <a:lnTo>
                  <a:pt x="33" y="52"/>
                </a:lnTo>
                <a:lnTo>
                  <a:pt x="33" y="52"/>
                </a:lnTo>
                <a:lnTo>
                  <a:pt x="33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0" y="52"/>
                </a:lnTo>
                <a:lnTo>
                  <a:pt x="30" y="52"/>
                </a:lnTo>
                <a:lnTo>
                  <a:pt x="30" y="52"/>
                </a:lnTo>
                <a:lnTo>
                  <a:pt x="28" y="52"/>
                </a:lnTo>
                <a:lnTo>
                  <a:pt x="28" y="52"/>
                </a:lnTo>
                <a:lnTo>
                  <a:pt x="28" y="52"/>
                </a:lnTo>
                <a:lnTo>
                  <a:pt x="28" y="52"/>
                </a:lnTo>
                <a:lnTo>
                  <a:pt x="28" y="52"/>
                </a:lnTo>
                <a:lnTo>
                  <a:pt x="27" y="52"/>
                </a:lnTo>
                <a:lnTo>
                  <a:pt x="27" y="52"/>
                </a:lnTo>
                <a:lnTo>
                  <a:pt x="27" y="52"/>
                </a:lnTo>
                <a:lnTo>
                  <a:pt x="27" y="52"/>
                </a:lnTo>
                <a:lnTo>
                  <a:pt x="27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3" y="52"/>
                </a:lnTo>
                <a:lnTo>
                  <a:pt x="23" y="52"/>
                </a:lnTo>
                <a:lnTo>
                  <a:pt x="23" y="52"/>
                </a:lnTo>
                <a:lnTo>
                  <a:pt x="23" y="52"/>
                </a:lnTo>
                <a:lnTo>
                  <a:pt x="23" y="52"/>
                </a:lnTo>
                <a:lnTo>
                  <a:pt x="23" y="52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2" y="50"/>
                </a:lnTo>
                <a:lnTo>
                  <a:pt x="22" y="50"/>
                </a:lnTo>
                <a:lnTo>
                  <a:pt x="22" y="50"/>
                </a:lnTo>
                <a:lnTo>
                  <a:pt x="22" y="50"/>
                </a:lnTo>
                <a:lnTo>
                  <a:pt x="22" y="50"/>
                </a:lnTo>
                <a:lnTo>
                  <a:pt x="22" y="49"/>
                </a:lnTo>
                <a:lnTo>
                  <a:pt x="22" y="49"/>
                </a:lnTo>
                <a:lnTo>
                  <a:pt x="22" y="49"/>
                </a:lnTo>
                <a:lnTo>
                  <a:pt x="22" y="49"/>
                </a:lnTo>
                <a:lnTo>
                  <a:pt x="20" y="49"/>
                </a:lnTo>
                <a:lnTo>
                  <a:pt x="20" y="49"/>
                </a:lnTo>
                <a:lnTo>
                  <a:pt x="20" y="49"/>
                </a:lnTo>
                <a:lnTo>
                  <a:pt x="20" y="49"/>
                </a:lnTo>
                <a:lnTo>
                  <a:pt x="20" y="49"/>
                </a:lnTo>
                <a:lnTo>
                  <a:pt x="20" y="49"/>
                </a:lnTo>
                <a:lnTo>
                  <a:pt x="18" y="49"/>
                </a:lnTo>
                <a:lnTo>
                  <a:pt x="18" y="49"/>
                </a:lnTo>
                <a:lnTo>
                  <a:pt x="18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2"/>
                </a:lnTo>
                <a:lnTo>
                  <a:pt x="15" y="42"/>
                </a:lnTo>
                <a:lnTo>
                  <a:pt x="15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0"/>
                </a:lnTo>
                <a:lnTo>
                  <a:pt x="13" y="40"/>
                </a:lnTo>
                <a:lnTo>
                  <a:pt x="13" y="40"/>
                </a:lnTo>
                <a:lnTo>
                  <a:pt x="13" y="40"/>
                </a:lnTo>
                <a:lnTo>
                  <a:pt x="13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7" y="40"/>
                </a:lnTo>
                <a:lnTo>
                  <a:pt x="7" y="40"/>
                </a:lnTo>
                <a:lnTo>
                  <a:pt x="7" y="42"/>
                </a:lnTo>
                <a:lnTo>
                  <a:pt x="7" y="42"/>
                </a:lnTo>
                <a:lnTo>
                  <a:pt x="7" y="42"/>
                </a:lnTo>
                <a:lnTo>
                  <a:pt x="7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3" y="42"/>
                </a:lnTo>
                <a:lnTo>
                  <a:pt x="3" y="42"/>
                </a:lnTo>
                <a:lnTo>
                  <a:pt x="3" y="42"/>
                </a:lnTo>
                <a:lnTo>
                  <a:pt x="3" y="42"/>
                </a:lnTo>
                <a:lnTo>
                  <a:pt x="3" y="44"/>
                </a:lnTo>
                <a:lnTo>
                  <a:pt x="3" y="44"/>
                </a:lnTo>
                <a:lnTo>
                  <a:pt x="3" y="44"/>
                </a:lnTo>
                <a:lnTo>
                  <a:pt x="3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5"/>
                </a:lnTo>
                <a:lnTo>
                  <a:pt x="2" y="35"/>
                </a:lnTo>
                <a:lnTo>
                  <a:pt x="2" y="35"/>
                </a:lnTo>
                <a:lnTo>
                  <a:pt x="2" y="35"/>
                </a:lnTo>
                <a:lnTo>
                  <a:pt x="2" y="35"/>
                </a:lnTo>
                <a:lnTo>
                  <a:pt x="2" y="34"/>
                </a:lnTo>
                <a:lnTo>
                  <a:pt x="2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2"/>
                </a:lnTo>
                <a:lnTo>
                  <a:pt x="3" y="32"/>
                </a:lnTo>
                <a:lnTo>
                  <a:pt x="3" y="32"/>
                </a:lnTo>
                <a:lnTo>
                  <a:pt x="3" y="32"/>
                </a:lnTo>
                <a:lnTo>
                  <a:pt x="5" y="32"/>
                </a:lnTo>
                <a:lnTo>
                  <a:pt x="5" y="32"/>
                </a:lnTo>
                <a:lnTo>
                  <a:pt x="5" y="32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7" y="29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10" y="27"/>
                </a:lnTo>
                <a:lnTo>
                  <a:pt x="10" y="27"/>
                </a:lnTo>
                <a:lnTo>
                  <a:pt x="10" y="27"/>
                </a:lnTo>
                <a:lnTo>
                  <a:pt x="13" y="27"/>
                </a:lnTo>
                <a:lnTo>
                  <a:pt x="13" y="25"/>
                </a:lnTo>
                <a:lnTo>
                  <a:pt x="13" y="25"/>
                </a:lnTo>
                <a:lnTo>
                  <a:pt x="13" y="25"/>
                </a:lnTo>
                <a:lnTo>
                  <a:pt x="13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10" y="24"/>
                </a:lnTo>
                <a:lnTo>
                  <a:pt x="13" y="24"/>
                </a:lnTo>
                <a:lnTo>
                  <a:pt x="13" y="24"/>
                </a:lnTo>
                <a:lnTo>
                  <a:pt x="13" y="22"/>
                </a:lnTo>
                <a:lnTo>
                  <a:pt x="13" y="22"/>
                </a:lnTo>
                <a:lnTo>
                  <a:pt x="13" y="22"/>
                </a:lnTo>
                <a:lnTo>
                  <a:pt x="13" y="19"/>
                </a:lnTo>
                <a:lnTo>
                  <a:pt x="13" y="17"/>
                </a:lnTo>
                <a:lnTo>
                  <a:pt x="13" y="15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3" y="7"/>
                </a:ln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7" y="2"/>
                </a:lnTo>
                <a:lnTo>
                  <a:pt x="17" y="2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7" y="0"/>
                </a:lnTo>
                <a:lnTo>
                  <a:pt x="30" y="0"/>
                </a:lnTo>
                <a:lnTo>
                  <a:pt x="30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5" y="0"/>
                </a:lnTo>
                <a:lnTo>
                  <a:pt x="47" y="0"/>
                </a:lnTo>
                <a:lnTo>
                  <a:pt x="47" y="0"/>
                </a:lnTo>
                <a:lnTo>
                  <a:pt x="47" y="2"/>
                </a:lnTo>
                <a:lnTo>
                  <a:pt x="47" y="2"/>
                </a:lnTo>
                <a:lnTo>
                  <a:pt x="47" y="5"/>
                </a:lnTo>
                <a:lnTo>
                  <a:pt x="47" y="7"/>
                </a:lnTo>
                <a:lnTo>
                  <a:pt x="47" y="7"/>
                </a:lnTo>
                <a:lnTo>
                  <a:pt x="47" y="9"/>
                </a:lnTo>
                <a:lnTo>
                  <a:pt x="48" y="15"/>
                </a:lnTo>
                <a:lnTo>
                  <a:pt x="48" y="15"/>
                </a:lnTo>
                <a:lnTo>
                  <a:pt x="48" y="17"/>
                </a:lnTo>
                <a:lnTo>
                  <a:pt x="48" y="17"/>
                </a:lnTo>
                <a:lnTo>
                  <a:pt x="48" y="20"/>
                </a:lnTo>
                <a:lnTo>
                  <a:pt x="48" y="24"/>
                </a:lnTo>
                <a:lnTo>
                  <a:pt x="48" y="25"/>
                </a:lnTo>
                <a:lnTo>
                  <a:pt x="45" y="25"/>
                </a:lnTo>
                <a:lnTo>
                  <a:pt x="45" y="29"/>
                </a:lnTo>
                <a:lnTo>
                  <a:pt x="45" y="30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4"/>
                </a:lnTo>
                <a:lnTo>
                  <a:pt x="45" y="34"/>
                </a:lnTo>
                <a:lnTo>
                  <a:pt x="45" y="35"/>
                </a:lnTo>
                <a:lnTo>
                  <a:pt x="45" y="35"/>
                </a:lnTo>
                <a:lnTo>
                  <a:pt x="45" y="37"/>
                </a:lnTo>
                <a:lnTo>
                  <a:pt x="45" y="37"/>
                </a:lnTo>
                <a:lnTo>
                  <a:pt x="45" y="39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5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2"/>
                </a:lnTo>
                <a:lnTo>
                  <a:pt x="45" y="52"/>
                </a:lnTo>
                <a:lnTo>
                  <a:pt x="45" y="52"/>
                </a:lnTo>
                <a:lnTo>
                  <a:pt x="45" y="52"/>
                </a:lnTo>
                <a:close/>
              </a:path>
            </a:pathLst>
          </a:custGeom>
          <a:solidFill>
            <a:srgbClr val="5D8F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5600701" y="5645151"/>
            <a:ext cx="288925" cy="368300"/>
          </a:xfrm>
          <a:custGeom>
            <a:avLst/>
            <a:gdLst/>
            <a:ahLst/>
            <a:cxnLst>
              <a:cxn ang="0">
                <a:pos x="45" y="10"/>
              </a:cxn>
              <a:cxn ang="0">
                <a:pos x="57" y="16"/>
              </a:cxn>
              <a:cxn ang="0">
                <a:pos x="77" y="18"/>
              </a:cxn>
              <a:cxn ang="0">
                <a:pos x="70" y="28"/>
              </a:cxn>
              <a:cxn ang="0">
                <a:pos x="63" y="33"/>
              </a:cxn>
              <a:cxn ang="0">
                <a:pos x="67" y="46"/>
              </a:cxn>
              <a:cxn ang="0">
                <a:pos x="87" y="43"/>
              </a:cxn>
              <a:cxn ang="0">
                <a:pos x="100" y="53"/>
              </a:cxn>
              <a:cxn ang="0">
                <a:pos x="103" y="55"/>
              </a:cxn>
              <a:cxn ang="0">
                <a:pos x="98" y="63"/>
              </a:cxn>
              <a:cxn ang="0">
                <a:pos x="97" y="73"/>
              </a:cxn>
              <a:cxn ang="0">
                <a:pos x="100" y="85"/>
              </a:cxn>
              <a:cxn ang="0">
                <a:pos x="115" y="88"/>
              </a:cxn>
              <a:cxn ang="0">
                <a:pos x="118" y="80"/>
              </a:cxn>
              <a:cxn ang="0">
                <a:pos x="130" y="76"/>
              </a:cxn>
              <a:cxn ang="0">
                <a:pos x="130" y="93"/>
              </a:cxn>
              <a:cxn ang="0">
                <a:pos x="142" y="98"/>
              </a:cxn>
              <a:cxn ang="0">
                <a:pos x="155" y="93"/>
              </a:cxn>
              <a:cxn ang="0">
                <a:pos x="165" y="96"/>
              </a:cxn>
              <a:cxn ang="0">
                <a:pos x="168" y="110"/>
              </a:cxn>
              <a:cxn ang="0">
                <a:pos x="158" y="122"/>
              </a:cxn>
              <a:cxn ang="0">
                <a:pos x="155" y="135"/>
              </a:cxn>
              <a:cxn ang="0">
                <a:pos x="152" y="145"/>
              </a:cxn>
              <a:cxn ang="0">
                <a:pos x="153" y="162"/>
              </a:cxn>
              <a:cxn ang="0">
                <a:pos x="155" y="173"/>
              </a:cxn>
              <a:cxn ang="0">
                <a:pos x="163" y="168"/>
              </a:cxn>
              <a:cxn ang="0">
                <a:pos x="172" y="177"/>
              </a:cxn>
              <a:cxn ang="0">
                <a:pos x="182" y="185"/>
              </a:cxn>
              <a:cxn ang="0">
                <a:pos x="168" y="195"/>
              </a:cxn>
              <a:cxn ang="0">
                <a:pos x="162" y="203"/>
              </a:cxn>
              <a:cxn ang="0">
                <a:pos x="145" y="210"/>
              </a:cxn>
              <a:cxn ang="0">
                <a:pos x="137" y="215"/>
              </a:cxn>
              <a:cxn ang="0">
                <a:pos x="142" y="222"/>
              </a:cxn>
              <a:cxn ang="0">
                <a:pos x="132" y="225"/>
              </a:cxn>
              <a:cxn ang="0">
                <a:pos x="123" y="230"/>
              </a:cxn>
              <a:cxn ang="0">
                <a:pos x="112" y="223"/>
              </a:cxn>
              <a:cxn ang="0">
                <a:pos x="105" y="215"/>
              </a:cxn>
              <a:cxn ang="0">
                <a:pos x="105" y="200"/>
              </a:cxn>
              <a:cxn ang="0">
                <a:pos x="108" y="187"/>
              </a:cxn>
              <a:cxn ang="0">
                <a:pos x="107" y="163"/>
              </a:cxn>
              <a:cxn ang="0">
                <a:pos x="77" y="163"/>
              </a:cxn>
              <a:cxn ang="0">
                <a:pos x="80" y="148"/>
              </a:cxn>
              <a:cxn ang="0">
                <a:pos x="85" y="135"/>
              </a:cxn>
              <a:cxn ang="0">
                <a:pos x="80" y="128"/>
              </a:cxn>
              <a:cxn ang="0">
                <a:pos x="75" y="120"/>
              </a:cxn>
              <a:cxn ang="0">
                <a:pos x="70" y="112"/>
              </a:cxn>
              <a:cxn ang="0">
                <a:pos x="57" y="103"/>
              </a:cxn>
              <a:cxn ang="0">
                <a:pos x="35" y="103"/>
              </a:cxn>
              <a:cxn ang="0">
                <a:pos x="27" y="93"/>
              </a:cxn>
              <a:cxn ang="0">
                <a:pos x="32" y="83"/>
              </a:cxn>
              <a:cxn ang="0">
                <a:pos x="28" y="73"/>
              </a:cxn>
              <a:cxn ang="0">
                <a:pos x="30" y="58"/>
              </a:cxn>
              <a:cxn ang="0">
                <a:pos x="23" y="46"/>
              </a:cxn>
              <a:cxn ang="0">
                <a:pos x="23" y="33"/>
              </a:cxn>
              <a:cxn ang="0">
                <a:pos x="12" y="30"/>
              </a:cxn>
              <a:cxn ang="0">
                <a:pos x="3" y="23"/>
              </a:cxn>
              <a:cxn ang="0">
                <a:pos x="5" y="15"/>
              </a:cxn>
              <a:cxn ang="0">
                <a:pos x="13" y="5"/>
              </a:cxn>
              <a:cxn ang="0">
                <a:pos x="25" y="6"/>
              </a:cxn>
              <a:cxn ang="0">
                <a:pos x="37" y="1"/>
              </a:cxn>
            </a:cxnLst>
            <a:rect l="0" t="0" r="r" b="b"/>
            <a:pathLst>
              <a:path w="182" h="232">
                <a:moveTo>
                  <a:pt x="42" y="1"/>
                </a:moveTo>
                <a:lnTo>
                  <a:pt x="43" y="1"/>
                </a:lnTo>
                <a:lnTo>
                  <a:pt x="43" y="3"/>
                </a:lnTo>
                <a:lnTo>
                  <a:pt x="45" y="3"/>
                </a:lnTo>
                <a:lnTo>
                  <a:pt x="45" y="5"/>
                </a:lnTo>
                <a:lnTo>
                  <a:pt x="45" y="6"/>
                </a:lnTo>
                <a:lnTo>
                  <a:pt x="47" y="8"/>
                </a:lnTo>
                <a:lnTo>
                  <a:pt x="45" y="10"/>
                </a:lnTo>
                <a:lnTo>
                  <a:pt x="47" y="10"/>
                </a:lnTo>
                <a:lnTo>
                  <a:pt x="47" y="11"/>
                </a:lnTo>
                <a:lnTo>
                  <a:pt x="47" y="13"/>
                </a:lnTo>
                <a:lnTo>
                  <a:pt x="48" y="13"/>
                </a:lnTo>
                <a:lnTo>
                  <a:pt x="52" y="13"/>
                </a:lnTo>
                <a:lnTo>
                  <a:pt x="53" y="13"/>
                </a:lnTo>
                <a:lnTo>
                  <a:pt x="55" y="16"/>
                </a:lnTo>
                <a:lnTo>
                  <a:pt x="57" y="16"/>
                </a:lnTo>
                <a:lnTo>
                  <a:pt x="58" y="18"/>
                </a:lnTo>
                <a:lnTo>
                  <a:pt x="62" y="18"/>
                </a:lnTo>
                <a:lnTo>
                  <a:pt x="65" y="18"/>
                </a:lnTo>
                <a:lnTo>
                  <a:pt x="68" y="16"/>
                </a:lnTo>
                <a:lnTo>
                  <a:pt x="70" y="18"/>
                </a:lnTo>
                <a:lnTo>
                  <a:pt x="73" y="16"/>
                </a:lnTo>
                <a:lnTo>
                  <a:pt x="75" y="16"/>
                </a:lnTo>
                <a:lnTo>
                  <a:pt x="77" y="18"/>
                </a:lnTo>
                <a:lnTo>
                  <a:pt x="75" y="20"/>
                </a:lnTo>
                <a:lnTo>
                  <a:pt x="73" y="20"/>
                </a:lnTo>
                <a:lnTo>
                  <a:pt x="72" y="21"/>
                </a:lnTo>
                <a:lnTo>
                  <a:pt x="70" y="23"/>
                </a:lnTo>
                <a:lnTo>
                  <a:pt x="70" y="25"/>
                </a:lnTo>
                <a:lnTo>
                  <a:pt x="72" y="26"/>
                </a:lnTo>
                <a:lnTo>
                  <a:pt x="72" y="28"/>
                </a:lnTo>
                <a:lnTo>
                  <a:pt x="70" y="28"/>
                </a:lnTo>
                <a:lnTo>
                  <a:pt x="68" y="28"/>
                </a:lnTo>
                <a:lnTo>
                  <a:pt x="67" y="28"/>
                </a:lnTo>
                <a:lnTo>
                  <a:pt x="65" y="28"/>
                </a:lnTo>
                <a:lnTo>
                  <a:pt x="63" y="28"/>
                </a:lnTo>
                <a:lnTo>
                  <a:pt x="62" y="30"/>
                </a:lnTo>
                <a:lnTo>
                  <a:pt x="62" y="31"/>
                </a:lnTo>
                <a:lnTo>
                  <a:pt x="62" y="33"/>
                </a:lnTo>
                <a:lnTo>
                  <a:pt x="63" y="33"/>
                </a:lnTo>
                <a:lnTo>
                  <a:pt x="65" y="35"/>
                </a:lnTo>
                <a:lnTo>
                  <a:pt x="67" y="36"/>
                </a:lnTo>
                <a:lnTo>
                  <a:pt x="63" y="40"/>
                </a:lnTo>
                <a:lnTo>
                  <a:pt x="63" y="41"/>
                </a:lnTo>
                <a:lnTo>
                  <a:pt x="63" y="43"/>
                </a:lnTo>
                <a:lnTo>
                  <a:pt x="65" y="43"/>
                </a:lnTo>
                <a:lnTo>
                  <a:pt x="65" y="45"/>
                </a:lnTo>
                <a:lnTo>
                  <a:pt x="67" y="46"/>
                </a:lnTo>
                <a:lnTo>
                  <a:pt x="68" y="45"/>
                </a:lnTo>
                <a:lnTo>
                  <a:pt x="70" y="45"/>
                </a:lnTo>
                <a:lnTo>
                  <a:pt x="72" y="45"/>
                </a:lnTo>
                <a:lnTo>
                  <a:pt x="75" y="43"/>
                </a:lnTo>
                <a:lnTo>
                  <a:pt x="82" y="43"/>
                </a:lnTo>
                <a:lnTo>
                  <a:pt x="83" y="43"/>
                </a:lnTo>
                <a:lnTo>
                  <a:pt x="87" y="45"/>
                </a:lnTo>
                <a:lnTo>
                  <a:pt x="87" y="43"/>
                </a:lnTo>
                <a:lnTo>
                  <a:pt x="88" y="43"/>
                </a:lnTo>
                <a:lnTo>
                  <a:pt x="90" y="43"/>
                </a:lnTo>
                <a:lnTo>
                  <a:pt x="90" y="45"/>
                </a:lnTo>
                <a:lnTo>
                  <a:pt x="92" y="45"/>
                </a:lnTo>
                <a:lnTo>
                  <a:pt x="93" y="45"/>
                </a:lnTo>
                <a:lnTo>
                  <a:pt x="95" y="46"/>
                </a:lnTo>
                <a:lnTo>
                  <a:pt x="97" y="48"/>
                </a:lnTo>
                <a:lnTo>
                  <a:pt x="100" y="53"/>
                </a:lnTo>
                <a:lnTo>
                  <a:pt x="102" y="51"/>
                </a:lnTo>
                <a:lnTo>
                  <a:pt x="103" y="50"/>
                </a:lnTo>
                <a:lnTo>
                  <a:pt x="105" y="51"/>
                </a:lnTo>
                <a:lnTo>
                  <a:pt x="105" y="53"/>
                </a:lnTo>
                <a:lnTo>
                  <a:pt x="107" y="53"/>
                </a:lnTo>
                <a:lnTo>
                  <a:pt x="105" y="53"/>
                </a:lnTo>
                <a:lnTo>
                  <a:pt x="105" y="55"/>
                </a:lnTo>
                <a:lnTo>
                  <a:pt x="103" y="55"/>
                </a:lnTo>
                <a:lnTo>
                  <a:pt x="103" y="56"/>
                </a:lnTo>
                <a:lnTo>
                  <a:pt x="103" y="58"/>
                </a:lnTo>
                <a:lnTo>
                  <a:pt x="105" y="60"/>
                </a:lnTo>
                <a:lnTo>
                  <a:pt x="107" y="61"/>
                </a:lnTo>
                <a:lnTo>
                  <a:pt x="105" y="63"/>
                </a:lnTo>
                <a:lnTo>
                  <a:pt x="102" y="63"/>
                </a:lnTo>
                <a:lnTo>
                  <a:pt x="100" y="61"/>
                </a:lnTo>
                <a:lnTo>
                  <a:pt x="98" y="63"/>
                </a:lnTo>
                <a:lnTo>
                  <a:pt x="97" y="65"/>
                </a:lnTo>
                <a:lnTo>
                  <a:pt x="97" y="66"/>
                </a:lnTo>
                <a:lnTo>
                  <a:pt x="95" y="68"/>
                </a:lnTo>
                <a:lnTo>
                  <a:pt x="97" y="70"/>
                </a:lnTo>
                <a:lnTo>
                  <a:pt x="97" y="71"/>
                </a:lnTo>
                <a:lnTo>
                  <a:pt x="97" y="73"/>
                </a:lnTo>
                <a:lnTo>
                  <a:pt x="95" y="73"/>
                </a:lnTo>
                <a:lnTo>
                  <a:pt x="97" y="73"/>
                </a:lnTo>
                <a:lnTo>
                  <a:pt x="97" y="75"/>
                </a:lnTo>
                <a:lnTo>
                  <a:pt x="98" y="76"/>
                </a:lnTo>
                <a:lnTo>
                  <a:pt x="98" y="78"/>
                </a:lnTo>
                <a:lnTo>
                  <a:pt x="98" y="80"/>
                </a:lnTo>
                <a:lnTo>
                  <a:pt x="100" y="81"/>
                </a:lnTo>
                <a:lnTo>
                  <a:pt x="98" y="83"/>
                </a:lnTo>
                <a:lnTo>
                  <a:pt x="100" y="83"/>
                </a:lnTo>
                <a:lnTo>
                  <a:pt x="100" y="85"/>
                </a:lnTo>
                <a:lnTo>
                  <a:pt x="102" y="85"/>
                </a:lnTo>
                <a:lnTo>
                  <a:pt x="103" y="83"/>
                </a:lnTo>
                <a:lnTo>
                  <a:pt x="107" y="83"/>
                </a:lnTo>
                <a:lnTo>
                  <a:pt x="108" y="83"/>
                </a:lnTo>
                <a:lnTo>
                  <a:pt x="110" y="85"/>
                </a:lnTo>
                <a:lnTo>
                  <a:pt x="112" y="86"/>
                </a:lnTo>
                <a:lnTo>
                  <a:pt x="113" y="88"/>
                </a:lnTo>
                <a:lnTo>
                  <a:pt x="115" y="88"/>
                </a:lnTo>
                <a:lnTo>
                  <a:pt x="117" y="88"/>
                </a:lnTo>
                <a:lnTo>
                  <a:pt x="120" y="88"/>
                </a:lnTo>
                <a:lnTo>
                  <a:pt x="120" y="86"/>
                </a:lnTo>
                <a:lnTo>
                  <a:pt x="120" y="85"/>
                </a:lnTo>
                <a:lnTo>
                  <a:pt x="120" y="83"/>
                </a:lnTo>
                <a:lnTo>
                  <a:pt x="120" y="81"/>
                </a:lnTo>
                <a:lnTo>
                  <a:pt x="118" y="81"/>
                </a:lnTo>
                <a:lnTo>
                  <a:pt x="118" y="80"/>
                </a:lnTo>
                <a:lnTo>
                  <a:pt x="118" y="78"/>
                </a:lnTo>
                <a:lnTo>
                  <a:pt x="120" y="76"/>
                </a:lnTo>
                <a:lnTo>
                  <a:pt x="122" y="76"/>
                </a:lnTo>
                <a:lnTo>
                  <a:pt x="123" y="76"/>
                </a:lnTo>
                <a:lnTo>
                  <a:pt x="125" y="76"/>
                </a:lnTo>
                <a:lnTo>
                  <a:pt x="127" y="76"/>
                </a:lnTo>
                <a:lnTo>
                  <a:pt x="128" y="76"/>
                </a:lnTo>
                <a:lnTo>
                  <a:pt x="130" y="76"/>
                </a:lnTo>
                <a:lnTo>
                  <a:pt x="130" y="78"/>
                </a:lnTo>
                <a:lnTo>
                  <a:pt x="132" y="80"/>
                </a:lnTo>
                <a:lnTo>
                  <a:pt x="130" y="81"/>
                </a:lnTo>
                <a:lnTo>
                  <a:pt x="130" y="83"/>
                </a:lnTo>
                <a:lnTo>
                  <a:pt x="130" y="86"/>
                </a:lnTo>
                <a:lnTo>
                  <a:pt x="128" y="90"/>
                </a:lnTo>
                <a:lnTo>
                  <a:pt x="128" y="91"/>
                </a:lnTo>
                <a:lnTo>
                  <a:pt x="130" y="93"/>
                </a:lnTo>
                <a:lnTo>
                  <a:pt x="132" y="93"/>
                </a:lnTo>
                <a:lnTo>
                  <a:pt x="133" y="95"/>
                </a:lnTo>
                <a:lnTo>
                  <a:pt x="135" y="95"/>
                </a:lnTo>
                <a:lnTo>
                  <a:pt x="137" y="95"/>
                </a:lnTo>
                <a:lnTo>
                  <a:pt x="137" y="96"/>
                </a:lnTo>
                <a:lnTo>
                  <a:pt x="137" y="98"/>
                </a:lnTo>
                <a:lnTo>
                  <a:pt x="138" y="98"/>
                </a:lnTo>
                <a:lnTo>
                  <a:pt x="142" y="98"/>
                </a:lnTo>
                <a:lnTo>
                  <a:pt x="143" y="98"/>
                </a:lnTo>
                <a:lnTo>
                  <a:pt x="145" y="98"/>
                </a:lnTo>
                <a:lnTo>
                  <a:pt x="147" y="96"/>
                </a:lnTo>
                <a:lnTo>
                  <a:pt x="148" y="96"/>
                </a:lnTo>
                <a:lnTo>
                  <a:pt x="150" y="95"/>
                </a:lnTo>
                <a:lnTo>
                  <a:pt x="152" y="93"/>
                </a:lnTo>
                <a:lnTo>
                  <a:pt x="153" y="91"/>
                </a:lnTo>
                <a:lnTo>
                  <a:pt x="155" y="93"/>
                </a:lnTo>
                <a:lnTo>
                  <a:pt x="157" y="95"/>
                </a:lnTo>
                <a:lnTo>
                  <a:pt x="158" y="95"/>
                </a:lnTo>
                <a:lnTo>
                  <a:pt x="160" y="93"/>
                </a:lnTo>
                <a:lnTo>
                  <a:pt x="162" y="93"/>
                </a:lnTo>
                <a:lnTo>
                  <a:pt x="163" y="91"/>
                </a:lnTo>
                <a:lnTo>
                  <a:pt x="165" y="93"/>
                </a:lnTo>
                <a:lnTo>
                  <a:pt x="165" y="95"/>
                </a:lnTo>
                <a:lnTo>
                  <a:pt x="165" y="96"/>
                </a:lnTo>
                <a:lnTo>
                  <a:pt x="167" y="98"/>
                </a:lnTo>
                <a:lnTo>
                  <a:pt x="168" y="100"/>
                </a:lnTo>
                <a:lnTo>
                  <a:pt x="168" y="102"/>
                </a:lnTo>
                <a:lnTo>
                  <a:pt x="168" y="103"/>
                </a:lnTo>
                <a:lnTo>
                  <a:pt x="167" y="105"/>
                </a:lnTo>
                <a:lnTo>
                  <a:pt x="167" y="107"/>
                </a:lnTo>
                <a:lnTo>
                  <a:pt x="168" y="108"/>
                </a:lnTo>
                <a:lnTo>
                  <a:pt x="168" y="110"/>
                </a:lnTo>
                <a:lnTo>
                  <a:pt x="167" y="112"/>
                </a:lnTo>
                <a:lnTo>
                  <a:pt x="165" y="112"/>
                </a:lnTo>
                <a:lnTo>
                  <a:pt x="163" y="113"/>
                </a:lnTo>
                <a:lnTo>
                  <a:pt x="162" y="115"/>
                </a:lnTo>
                <a:lnTo>
                  <a:pt x="160" y="117"/>
                </a:lnTo>
                <a:lnTo>
                  <a:pt x="158" y="118"/>
                </a:lnTo>
                <a:lnTo>
                  <a:pt x="158" y="120"/>
                </a:lnTo>
                <a:lnTo>
                  <a:pt x="158" y="122"/>
                </a:lnTo>
                <a:lnTo>
                  <a:pt x="158" y="123"/>
                </a:lnTo>
                <a:lnTo>
                  <a:pt x="158" y="125"/>
                </a:lnTo>
                <a:lnTo>
                  <a:pt x="158" y="127"/>
                </a:lnTo>
                <a:lnTo>
                  <a:pt x="157" y="128"/>
                </a:lnTo>
                <a:lnTo>
                  <a:pt x="157" y="130"/>
                </a:lnTo>
                <a:lnTo>
                  <a:pt x="155" y="132"/>
                </a:lnTo>
                <a:lnTo>
                  <a:pt x="155" y="133"/>
                </a:lnTo>
                <a:lnTo>
                  <a:pt x="155" y="135"/>
                </a:lnTo>
                <a:lnTo>
                  <a:pt x="157" y="137"/>
                </a:lnTo>
                <a:lnTo>
                  <a:pt x="157" y="138"/>
                </a:lnTo>
                <a:lnTo>
                  <a:pt x="157" y="140"/>
                </a:lnTo>
                <a:lnTo>
                  <a:pt x="155" y="140"/>
                </a:lnTo>
                <a:lnTo>
                  <a:pt x="155" y="142"/>
                </a:lnTo>
                <a:lnTo>
                  <a:pt x="153" y="142"/>
                </a:lnTo>
                <a:lnTo>
                  <a:pt x="153" y="143"/>
                </a:lnTo>
                <a:lnTo>
                  <a:pt x="152" y="145"/>
                </a:lnTo>
                <a:lnTo>
                  <a:pt x="152" y="147"/>
                </a:lnTo>
                <a:lnTo>
                  <a:pt x="150" y="148"/>
                </a:lnTo>
                <a:lnTo>
                  <a:pt x="150" y="150"/>
                </a:lnTo>
                <a:lnTo>
                  <a:pt x="148" y="150"/>
                </a:lnTo>
                <a:lnTo>
                  <a:pt x="148" y="152"/>
                </a:lnTo>
                <a:lnTo>
                  <a:pt x="152" y="158"/>
                </a:lnTo>
                <a:lnTo>
                  <a:pt x="155" y="160"/>
                </a:lnTo>
                <a:lnTo>
                  <a:pt x="153" y="162"/>
                </a:lnTo>
                <a:lnTo>
                  <a:pt x="152" y="163"/>
                </a:lnTo>
                <a:lnTo>
                  <a:pt x="152" y="165"/>
                </a:lnTo>
                <a:lnTo>
                  <a:pt x="152" y="167"/>
                </a:lnTo>
                <a:lnTo>
                  <a:pt x="152" y="168"/>
                </a:lnTo>
                <a:lnTo>
                  <a:pt x="152" y="170"/>
                </a:lnTo>
                <a:lnTo>
                  <a:pt x="153" y="172"/>
                </a:lnTo>
                <a:lnTo>
                  <a:pt x="153" y="173"/>
                </a:lnTo>
                <a:lnTo>
                  <a:pt x="155" y="173"/>
                </a:lnTo>
                <a:lnTo>
                  <a:pt x="155" y="175"/>
                </a:lnTo>
                <a:lnTo>
                  <a:pt x="157" y="175"/>
                </a:lnTo>
                <a:lnTo>
                  <a:pt x="158" y="173"/>
                </a:lnTo>
                <a:lnTo>
                  <a:pt x="158" y="172"/>
                </a:lnTo>
                <a:lnTo>
                  <a:pt x="158" y="170"/>
                </a:lnTo>
                <a:lnTo>
                  <a:pt x="160" y="168"/>
                </a:lnTo>
                <a:lnTo>
                  <a:pt x="162" y="168"/>
                </a:lnTo>
                <a:lnTo>
                  <a:pt x="163" y="168"/>
                </a:lnTo>
                <a:lnTo>
                  <a:pt x="163" y="170"/>
                </a:lnTo>
                <a:lnTo>
                  <a:pt x="165" y="168"/>
                </a:lnTo>
                <a:lnTo>
                  <a:pt x="167" y="170"/>
                </a:lnTo>
                <a:lnTo>
                  <a:pt x="167" y="172"/>
                </a:lnTo>
                <a:lnTo>
                  <a:pt x="167" y="173"/>
                </a:lnTo>
                <a:lnTo>
                  <a:pt x="168" y="173"/>
                </a:lnTo>
                <a:lnTo>
                  <a:pt x="170" y="175"/>
                </a:lnTo>
                <a:lnTo>
                  <a:pt x="172" y="177"/>
                </a:lnTo>
                <a:lnTo>
                  <a:pt x="174" y="177"/>
                </a:lnTo>
                <a:lnTo>
                  <a:pt x="174" y="178"/>
                </a:lnTo>
                <a:lnTo>
                  <a:pt x="175" y="178"/>
                </a:lnTo>
                <a:lnTo>
                  <a:pt x="177" y="180"/>
                </a:lnTo>
                <a:lnTo>
                  <a:pt x="177" y="182"/>
                </a:lnTo>
                <a:lnTo>
                  <a:pt x="179" y="183"/>
                </a:lnTo>
                <a:lnTo>
                  <a:pt x="180" y="183"/>
                </a:lnTo>
                <a:lnTo>
                  <a:pt x="182" y="185"/>
                </a:lnTo>
                <a:lnTo>
                  <a:pt x="180" y="185"/>
                </a:lnTo>
                <a:lnTo>
                  <a:pt x="179" y="187"/>
                </a:lnTo>
                <a:lnTo>
                  <a:pt x="177" y="188"/>
                </a:lnTo>
                <a:lnTo>
                  <a:pt x="175" y="188"/>
                </a:lnTo>
                <a:lnTo>
                  <a:pt x="174" y="190"/>
                </a:lnTo>
                <a:lnTo>
                  <a:pt x="172" y="190"/>
                </a:lnTo>
                <a:lnTo>
                  <a:pt x="170" y="192"/>
                </a:lnTo>
                <a:lnTo>
                  <a:pt x="168" y="195"/>
                </a:lnTo>
                <a:lnTo>
                  <a:pt x="170" y="197"/>
                </a:lnTo>
                <a:lnTo>
                  <a:pt x="168" y="197"/>
                </a:lnTo>
                <a:lnTo>
                  <a:pt x="167" y="198"/>
                </a:lnTo>
                <a:lnTo>
                  <a:pt x="165" y="198"/>
                </a:lnTo>
                <a:lnTo>
                  <a:pt x="165" y="200"/>
                </a:lnTo>
                <a:lnTo>
                  <a:pt x="163" y="200"/>
                </a:lnTo>
                <a:lnTo>
                  <a:pt x="162" y="202"/>
                </a:lnTo>
                <a:lnTo>
                  <a:pt x="162" y="203"/>
                </a:lnTo>
                <a:lnTo>
                  <a:pt x="160" y="205"/>
                </a:lnTo>
                <a:lnTo>
                  <a:pt x="160" y="207"/>
                </a:lnTo>
                <a:lnTo>
                  <a:pt x="158" y="207"/>
                </a:lnTo>
                <a:lnTo>
                  <a:pt x="155" y="207"/>
                </a:lnTo>
                <a:lnTo>
                  <a:pt x="153" y="207"/>
                </a:lnTo>
                <a:lnTo>
                  <a:pt x="147" y="207"/>
                </a:lnTo>
                <a:lnTo>
                  <a:pt x="145" y="207"/>
                </a:lnTo>
                <a:lnTo>
                  <a:pt x="145" y="210"/>
                </a:lnTo>
                <a:lnTo>
                  <a:pt x="145" y="213"/>
                </a:lnTo>
                <a:lnTo>
                  <a:pt x="143" y="213"/>
                </a:lnTo>
                <a:lnTo>
                  <a:pt x="142" y="213"/>
                </a:lnTo>
                <a:lnTo>
                  <a:pt x="140" y="213"/>
                </a:lnTo>
                <a:lnTo>
                  <a:pt x="138" y="212"/>
                </a:lnTo>
                <a:lnTo>
                  <a:pt x="138" y="213"/>
                </a:lnTo>
                <a:lnTo>
                  <a:pt x="137" y="213"/>
                </a:lnTo>
                <a:lnTo>
                  <a:pt x="137" y="215"/>
                </a:lnTo>
                <a:lnTo>
                  <a:pt x="138" y="217"/>
                </a:lnTo>
                <a:lnTo>
                  <a:pt x="138" y="218"/>
                </a:lnTo>
                <a:lnTo>
                  <a:pt x="140" y="218"/>
                </a:lnTo>
                <a:lnTo>
                  <a:pt x="140" y="220"/>
                </a:lnTo>
                <a:lnTo>
                  <a:pt x="142" y="220"/>
                </a:lnTo>
                <a:lnTo>
                  <a:pt x="140" y="220"/>
                </a:lnTo>
                <a:lnTo>
                  <a:pt x="142" y="220"/>
                </a:lnTo>
                <a:lnTo>
                  <a:pt x="142" y="222"/>
                </a:lnTo>
                <a:lnTo>
                  <a:pt x="140" y="222"/>
                </a:lnTo>
                <a:lnTo>
                  <a:pt x="138" y="222"/>
                </a:lnTo>
                <a:lnTo>
                  <a:pt x="137" y="222"/>
                </a:lnTo>
                <a:lnTo>
                  <a:pt x="135" y="222"/>
                </a:lnTo>
                <a:lnTo>
                  <a:pt x="133" y="222"/>
                </a:lnTo>
                <a:lnTo>
                  <a:pt x="133" y="223"/>
                </a:lnTo>
                <a:lnTo>
                  <a:pt x="132" y="223"/>
                </a:lnTo>
                <a:lnTo>
                  <a:pt x="132" y="225"/>
                </a:lnTo>
                <a:lnTo>
                  <a:pt x="130" y="225"/>
                </a:lnTo>
                <a:lnTo>
                  <a:pt x="128" y="225"/>
                </a:lnTo>
                <a:lnTo>
                  <a:pt x="128" y="227"/>
                </a:lnTo>
                <a:lnTo>
                  <a:pt x="127" y="227"/>
                </a:lnTo>
                <a:lnTo>
                  <a:pt x="127" y="228"/>
                </a:lnTo>
                <a:lnTo>
                  <a:pt x="125" y="228"/>
                </a:lnTo>
                <a:lnTo>
                  <a:pt x="123" y="228"/>
                </a:lnTo>
                <a:lnTo>
                  <a:pt x="123" y="230"/>
                </a:lnTo>
                <a:lnTo>
                  <a:pt x="122" y="230"/>
                </a:lnTo>
                <a:lnTo>
                  <a:pt x="122" y="232"/>
                </a:lnTo>
                <a:lnTo>
                  <a:pt x="120" y="232"/>
                </a:lnTo>
                <a:lnTo>
                  <a:pt x="118" y="230"/>
                </a:lnTo>
                <a:lnTo>
                  <a:pt x="117" y="230"/>
                </a:lnTo>
                <a:lnTo>
                  <a:pt x="117" y="228"/>
                </a:lnTo>
                <a:lnTo>
                  <a:pt x="115" y="227"/>
                </a:lnTo>
                <a:lnTo>
                  <a:pt x="112" y="223"/>
                </a:lnTo>
                <a:lnTo>
                  <a:pt x="112" y="222"/>
                </a:lnTo>
                <a:lnTo>
                  <a:pt x="110" y="222"/>
                </a:lnTo>
                <a:lnTo>
                  <a:pt x="110" y="220"/>
                </a:lnTo>
                <a:lnTo>
                  <a:pt x="108" y="220"/>
                </a:lnTo>
                <a:lnTo>
                  <a:pt x="108" y="218"/>
                </a:lnTo>
                <a:lnTo>
                  <a:pt x="107" y="218"/>
                </a:lnTo>
                <a:lnTo>
                  <a:pt x="107" y="217"/>
                </a:lnTo>
                <a:lnTo>
                  <a:pt x="105" y="215"/>
                </a:lnTo>
                <a:lnTo>
                  <a:pt x="105" y="213"/>
                </a:lnTo>
                <a:lnTo>
                  <a:pt x="105" y="212"/>
                </a:lnTo>
                <a:lnTo>
                  <a:pt x="105" y="208"/>
                </a:lnTo>
                <a:lnTo>
                  <a:pt x="105" y="207"/>
                </a:lnTo>
                <a:lnTo>
                  <a:pt x="105" y="205"/>
                </a:lnTo>
                <a:lnTo>
                  <a:pt x="105" y="203"/>
                </a:lnTo>
                <a:lnTo>
                  <a:pt x="105" y="202"/>
                </a:lnTo>
                <a:lnTo>
                  <a:pt x="105" y="200"/>
                </a:lnTo>
                <a:lnTo>
                  <a:pt x="105" y="198"/>
                </a:lnTo>
                <a:lnTo>
                  <a:pt x="105" y="197"/>
                </a:lnTo>
                <a:lnTo>
                  <a:pt x="105" y="195"/>
                </a:lnTo>
                <a:lnTo>
                  <a:pt x="105" y="193"/>
                </a:lnTo>
                <a:lnTo>
                  <a:pt x="105" y="192"/>
                </a:lnTo>
                <a:lnTo>
                  <a:pt x="105" y="188"/>
                </a:lnTo>
                <a:lnTo>
                  <a:pt x="108" y="188"/>
                </a:lnTo>
                <a:lnTo>
                  <a:pt x="108" y="187"/>
                </a:lnTo>
                <a:lnTo>
                  <a:pt x="108" y="183"/>
                </a:lnTo>
                <a:lnTo>
                  <a:pt x="108" y="180"/>
                </a:lnTo>
                <a:lnTo>
                  <a:pt x="108" y="178"/>
                </a:lnTo>
                <a:lnTo>
                  <a:pt x="107" y="172"/>
                </a:lnTo>
                <a:lnTo>
                  <a:pt x="107" y="170"/>
                </a:lnTo>
                <a:lnTo>
                  <a:pt x="107" y="168"/>
                </a:lnTo>
                <a:lnTo>
                  <a:pt x="107" y="165"/>
                </a:lnTo>
                <a:lnTo>
                  <a:pt x="107" y="163"/>
                </a:lnTo>
                <a:lnTo>
                  <a:pt x="105" y="163"/>
                </a:lnTo>
                <a:lnTo>
                  <a:pt x="102" y="163"/>
                </a:lnTo>
                <a:lnTo>
                  <a:pt x="100" y="163"/>
                </a:lnTo>
                <a:lnTo>
                  <a:pt x="90" y="163"/>
                </a:lnTo>
                <a:lnTo>
                  <a:pt x="87" y="163"/>
                </a:lnTo>
                <a:lnTo>
                  <a:pt x="83" y="163"/>
                </a:lnTo>
                <a:lnTo>
                  <a:pt x="80" y="163"/>
                </a:lnTo>
                <a:lnTo>
                  <a:pt x="77" y="163"/>
                </a:lnTo>
                <a:lnTo>
                  <a:pt x="72" y="163"/>
                </a:lnTo>
                <a:lnTo>
                  <a:pt x="73" y="163"/>
                </a:lnTo>
                <a:lnTo>
                  <a:pt x="75" y="162"/>
                </a:lnTo>
                <a:lnTo>
                  <a:pt x="75" y="160"/>
                </a:lnTo>
                <a:lnTo>
                  <a:pt x="80" y="153"/>
                </a:lnTo>
                <a:lnTo>
                  <a:pt x="80" y="152"/>
                </a:lnTo>
                <a:lnTo>
                  <a:pt x="80" y="150"/>
                </a:lnTo>
                <a:lnTo>
                  <a:pt x="80" y="148"/>
                </a:lnTo>
                <a:lnTo>
                  <a:pt x="80" y="147"/>
                </a:lnTo>
                <a:lnTo>
                  <a:pt x="82" y="147"/>
                </a:lnTo>
                <a:lnTo>
                  <a:pt x="82" y="145"/>
                </a:lnTo>
                <a:lnTo>
                  <a:pt x="82" y="143"/>
                </a:lnTo>
                <a:lnTo>
                  <a:pt x="83" y="142"/>
                </a:lnTo>
                <a:lnTo>
                  <a:pt x="85" y="138"/>
                </a:lnTo>
                <a:lnTo>
                  <a:pt x="85" y="137"/>
                </a:lnTo>
                <a:lnTo>
                  <a:pt x="85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32"/>
                </a:lnTo>
                <a:lnTo>
                  <a:pt x="85" y="132"/>
                </a:lnTo>
                <a:lnTo>
                  <a:pt x="85" y="130"/>
                </a:lnTo>
                <a:lnTo>
                  <a:pt x="83" y="130"/>
                </a:lnTo>
                <a:lnTo>
                  <a:pt x="82" y="128"/>
                </a:lnTo>
                <a:lnTo>
                  <a:pt x="80" y="128"/>
                </a:lnTo>
                <a:lnTo>
                  <a:pt x="80" y="127"/>
                </a:lnTo>
                <a:lnTo>
                  <a:pt x="78" y="127"/>
                </a:lnTo>
                <a:lnTo>
                  <a:pt x="77" y="127"/>
                </a:lnTo>
                <a:lnTo>
                  <a:pt x="77" y="125"/>
                </a:lnTo>
                <a:lnTo>
                  <a:pt x="75" y="125"/>
                </a:lnTo>
                <a:lnTo>
                  <a:pt x="75" y="123"/>
                </a:lnTo>
                <a:lnTo>
                  <a:pt x="75" y="122"/>
                </a:lnTo>
                <a:lnTo>
                  <a:pt x="75" y="120"/>
                </a:lnTo>
                <a:lnTo>
                  <a:pt x="73" y="120"/>
                </a:lnTo>
                <a:lnTo>
                  <a:pt x="73" y="118"/>
                </a:lnTo>
                <a:lnTo>
                  <a:pt x="73" y="117"/>
                </a:lnTo>
                <a:lnTo>
                  <a:pt x="72" y="117"/>
                </a:lnTo>
                <a:lnTo>
                  <a:pt x="72" y="115"/>
                </a:lnTo>
                <a:lnTo>
                  <a:pt x="72" y="113"/>
                </a:lnTo>
                <a:lnTo>
                  <a:pt x="72" y="112"/>
                </a:lnTo>
                <a:lnTo>
                  <a:pt x="70" y="112"/>
                </a:lnTo>
                <a:lnTo>
                  <a:pt x="68" y="112"/>
                </a:lnTo>
                <a:lnTo>
                  <a:pt x="67" y="112"/>
                </a:lnTo>
                <a:lnTo>
                  <a:pt x="65" y="112"/>
                </a:lnTo>
                <a:lnTo>
                  <a:pt x="63" y="112"/>
                </a:lnTo>
                <a:lnTo>
                  <a:pt x="62" y="112"/>
                </a:lnTo>
                <a:lnTo>
                  <a:pt x="58" y="108"/>
                </a:lnTo>
                <a:lnTo>
                  <a:pt x="57" y="105"/>
                </a:lnTo>
                <a:lnTo>
                  <a:pt x="57" y="103"/>
                </a:lnTo>
                <a:lnTo>
                  <a:pt x="55" y="103"/>
                </a:lnTo>
                <a:lnTo>
                  <a:pt x="55" y="102"/>
                </a:lnTo>
                <a:lnTo>
                  <a:pt x="47" y="102"/>
                </a:lnTo>
                <a:lnTo>
                  <a:pt x="45" y="102"/>
                </a:lnTo>
                <a:lnTo>
                  <a:pt x="40" y="102"/>
                </a:lnTo>
                <a:lnTo>
                  <a:pt x="37" y="102"/>
                </a:lnTo>
                <a:lnTo>
                  <a:pt x="35" y="102"/>
                </a:lnTo>
                <a:lnTo>
                  <a:pt x="35" y="103"/>
                </a:lnTo>
                <a:lnTo>
                  <a:pt x="33" y="103"/>
                </a:lnTo>
                <a:lnTo>
                  <a:pt x="33" y="102"/>
                </a:lnTo>
                <a:lnTo>
                  <a:pt x="32" y="98"/>
                </a:lnTo>
                <a:lnTo>
                  <a:pt x="30" y="98"/>
                </a:lnTo>
                <a:lnTo>
                  <a:pt x="30" y="96"/>
                </a:lnTo>
                <a:lnTo>
                  <a:pt x="30" y="95"/>
                </a:lnTo>
                <a:lnTo>
                  <a:pt x="28" y="93"/>
                </a:lnTo>
                <a:lnTo>
                  <a:pt x="27" y="93"/>
                </a:lnTo>
                <a:lnTo>
                  <a:pt x="27" y="91"/>
                </a:lnTo>
                <a:lnTo>
                  <a:pt x="28" y="91"/>
                </a:lnTo>
                <a:lnTo>
                  <a:pt x="32" y="91"/>
                </a:lnTo>
                <a:lnTo>
                  <a:pt x="35" y="90"/>
                </a:lnTo>
                <a:lnTo>
                  <a:pt x="35" y="88"/>
                </a:lnTo>
                <a:lnTo>
                  <a:pt x="33" y="86"/>
                </a:lnTo>
                <a:lnTo>
                  <a:pt x="33" y="85"/>
                </a:lnTo>
                <a:lnTo>
                  <a:pt x="32" y="83"/>
                </a:lnTo>
                <a:lnTo>
                  <a:pt x="32" y="81"/>
                </a:lnTo>
                <a:lnTo>
                  <a:pt x="32" y="80"/>
                </a:lnTo>
                <a:lnTo>
                  <a:pt x="30" y="78"/>
                </a:lnTo>
                <a:lnTo>
                  <a:pt x="28" y="78"/>
                </a:lnTo>
                <a:lnTo>
                  <a:pt x="28" y="76"/>
                </a:lnTo>
                <a:lnTo>
                  <a:pt x="27" y="76"/>
                </a:lnTo>
                <a:lnTo>
                  <a:pt x="27" y="75"/>
                </a:lnTo>
                <a:lnTo>
                  <a:pt x="28" y="73"/>
                </a:lnTo>
                <a:lnTo>
                  <a:pt x="30" y="71"/>
                </a:lnTo>
                <a:lnTo>
                  <a:pt x="32" y="70"/>
                </a:lnTo>
                <a:lnTo>
                  <a:pt x="33" y="68"/>
                </a:lnTo>
                <a:lnTo>
                  <a:pt x="33" y="66"/>
                </a:lnTo>
                <a:lnTo>
                  <a:pt x="33" y="63"/>
                </a:lnTo>
                <a:lnTo>
                  <a:pt x="32" y="61"/>
                </a:lnTo>
                <a:lnTo>
                  <a:pt x="30" y="60"/>
                </a:lnTo>
                <a:lnTo>
                  <a:pt x="30" y="58"/>
                </a:lnTo>
                <a:lnTo>
                  <a:pt x="28" y="56"/>
                </a:lnTo>
                <a:lnTo>
                  <a:pt x="28" y="55"/>
                </a:lnTo>
                <a:lnTo>
                  <a:pt x="27" y="55"/>
                </a:lnTo>
                <a:lnTo>
                  <a:pt x="27" y="53"/>
                </a:lnTo>
                <a:lnTo>
                  <a:pt x="27" y="51"/>
                </a:lnTo>
                <a:lnTo>
                  <a:pt x="25" y="50"/>
                </a:lnTo>
                <a:lnTo>
                  <a:pt x="25" y="48"/>
                </a:lnTo>
                <a:lnTo>
                  <a:pt x="23" y="46"/>
                </a:lnTo>
                <a:lnTo>
                  <a:pt x="23" y="45"/>
                </a:lnTo>
                <a:lnTo>
                  <a:pt x="23" y="43"/>
                </a:lnTo>
                <a:lnTo>
                  <a:pt x="22" y="41"/>
                </a:lnTo>
                <a:lnTo>
                  <a:pt x="20" y="40"/>
                </a:lnTo>
                <a:lnTo>
                  <a:pt x="20" y="38"/>
                </a:lnTo>
                <a:lnTo>
                  <a:pt x="20" y="36"/>
                </a:lnTo>
                <a:lnTo>
                  <a:pt x="22" y="35"/>
                </a:lnTo>
                <a:lnTo>
                  <a:pt x="23" y="33"/>
                </a:lnTo>
                <a:lnTo>
                  <a:pt x="23" y="31"/>
                </a:lnTo>
                <a:lnTo>
                  <a:pt x="22" y="31"/>
                </a:lnTo>
                <a:lnTo>
                  <a:pt x="20" y="31"/>
                </a:lnTo>
                <a:lnTo>
                  <a:pt x="18" y="31"/>
                </a:lnTo>
                <a:lnTo>
                  <a:pt x="17" y="31"/>
                </a:lnTo>
                <a:lnTo>
                  <a:pt x="15" y="30"/>
                </a:lnTo>
                <a:lnTo>
                  <a:pt x="13" y="30"/>
                </a:lnTo>
                <a:lnTo>
                  <a:pt x="12" y="30"/>
                </a:lnTo>
                <a:lnTo>
                  <a:pt x="10" y="30"/>
                </a:lnTo>
                <a:lnTo>
                  <a:pt x="8" y="30"/>
                </a:lnTo>
                <a:lnTo>
                  <a:pt x="8" y="28"/>
                </a:lnTo>
                <a:lnTo>
                  <a:pt x="7" y="28"/>
                </a:lnTo>
                <a:lnTo>
                  <a:pt x="5" y="28"/>
                </a:lnTo>
                <a:lnTo>
                  <a:pt x="5" y="26"/>
                </a:lnTo>
                <a:lnTo>
                  <a:pt x="3" y="25"/>
                </a:lnTo>
                <a:lnTo>
                  <a:pt x="3" y="23"/>
                </a:lnTo>
                <a:lnTo>
                  <a:pt x="2" y="21"/>
                </a:lnTo>
                <a:lnTo>
                  <a:pt x="2" y="23"/>
                </a:lnTo>
                <a:lnTo>
                  <a:pt x="0" y="23"/>
                </a:lnTo>
                <a:lnTo>
                  <a:pt x="0" y="21"/>
                </a:lnTo>
                <a:lnTo>
                  <a:pt x="2" y="18"/>
                </a:lnTo>
                <a:lnTo>
                  <a:pt x="3" y="18"/>
                </a:lnTo>
                <a:lnTo>
                  <a:pt x="3" y="16"/>
                </a:lnTo>
                <a:lnTo>
                  <a:pt x="5" y="15"/>
                </a:lnTo>
                <a:lnTo>
                  <a:pt x="5" y="13"/>
                </a:lnTo>
                <a:lnTo>
                  <a:pt x="7" y="11"/>
                </a:lnTo>
                <a:lnTo>
                  <a:pt x="7" y="10"/>
                </a:lnTo>
                <a:lnTo>
                  <a:pt x="8" y="10"/>
                </a:lnTo>
                <a:lnTo>
                  <a:pt x="8" y="6"/>
                </a:lnTo>
                <a:lnTo>
                  <a:pt x="10" y="6"/>
                </a:lnTo>
                <a:lnTo>
                  <a:pt x="12" y="5"/>
                </a:lnTo>
                <a:lnTo>
                  <a:pt x="13" y="5"/>
                </a:lnTo>
                <a:lnTo>
                  <a:pt x="15" y="6"/>
                </a:lnTo>
                <a:lnTo>
                  <a:pt x="17" y="8"/>
                </a:lnTo>
                <a:lnTo>
                  <a:pt x="17" y="10"/>
                </a:lnTo>
                <a:lnTo>
                  <a:pt x="18" y="10"/>
                </a:lnTo>
                <a:lnTo>
                  <a:pt x="18" y="11"/>
                </a:lnTo>
                <a:lnTo>
                  <a:pt x="20" y="11"/>
                </a:lnTo>
                <a:lnTo>
                  <a:pt x="23" y="10"/>
                </a:lnTo>
                <a:lnTo>
                  <a:pt x="25" y="6"/>
                </a:lnTo>
                <a:lnTo>
                  <a:pt x="27" y="5"/>
                </a:lnTo>
                <a:lnTo>
                  <a:pt x="28" y="5"/>
                </a:lnTo>
                <a:lnTo>
                  <a:pt x="30" y="5"/>
                </a:lnTo>
                <a:lnTo>
                  <a:pt x="32" y="5"/>
                </a:lnTo>
                <a:lnTo>
                  <a:pt x="35" y="5"/>
                </a:lnTo>
                <a:lnTo>
                  <a:pt x="37" y="5"/>
                </a:lnTo>
                <a:lnTo>
                  <a:pt x="37" y="3"/>
                </a:lnTo>
                <a:lnTo>
                  <a:pt x="37" y="1"/>
                </a:lnTo>
                <a:lnTo>
                  <a:pt x="37" y="0"/>
                </a:lnTo>
                <a:lnTo>
                  <a:pt x="38" y="0"/>
                </a:lnTo>
                <a:lnTo>
                  <a:pt x="40" y="1"/>
                </a:lnTo>
                <a:lnTo>
                  <a:pt x="42" y="1"/>
                </a:lnTo>
                <a:close/>
              </a:path>
            </a:pathLst>
          </a:custGeom>
          <a:solidFill>
            <a:srgbClr val="D47F8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2"/>
          <p:cNvSpPr>
            <a:spLocks noEditPoints="1"/>
          </p:cNvSpPr>
          <p:nvPr/>
        </p:nvSpPr>
        <p:spPr bwMode="auto">
          <a:xfrm>
            <a:off x="4171951" y="5411788"/>
            <a:ext cx="760413" cy="420688"/>
          </a:xfrm>
          <a:custGeom>
            <a:avLst/>
            <a:gdLst/>
            <a:ahLst/>
            <a:cxnLst>
              <a:cxn ang="0">
                <a:pos x="289" y="232"/>
              </a:cxn>
              <a:cxn ang="0">
                <a:pos x="247" y="222"/>
              </a:cxn>
              <a:cxn ang="0">
                <a:pos x="260" y="230"/>
              </a:cxn>
              <a:cxn ang="0">
                <a:pos x="240" y="208"/>
              </a:cxn>
              <a:cxn ang="0">
                <a:pos x="175" y="203"/>
              </a:cxn>
              <a:cxn ang="0">
                <a:pos x="177" y="178"/>
              </a:cxn>
              <a:cxn ang="0">
                <a:pos x="224" y="172"/>
              </a:cxn>
              <a:cxn ang="0">
                <a:pos x="237" y="205"/>
              </a:cxn>
              <a:cxn ang="0">
                <a:pos x="240" y="242"/>
              </a:cxn>
              <a:cxn ang="0">
                <a:pos x="199" y="225"/>
              </a:cxn>
              <a:cxn ang="0">
                <a:pos x="195" y="197"/>
              </a:cxn>
              <a:cxn ang="0">
                <a:pos x="199" y="185"/>
              </a:cxn>
              <a:cxn ang="0">
                <a:pos x="180" y="185"/>
              </a:cxn>
              <a:cxn ang="0">
                <a:pos x="207" y="167"/>
              </a:cxn>
              <a:cxn ang="0">
                <a:pos x="88" y="128"/>
              </a:cxn>
              <a:cxn ang="0">
                <a:pos x="98" y="123"/>
              </a:cxn>
              <a:cxn ang="0">
                <a:pos x="135" y="117"/>
              </a:cxn>
              <a:cxn ang="0">
                <a:pos x="77" y="102"/>
              </a:cxn>
              <a:cxn ang="0">
                <a:pos x="474" y="97"/>
              </a:cxn>
              <a:cxn ang="0">
                <a:pos x="364" y="21"/>
              </a:cxn>
              <a:cxn ang="0">
                <a:pos x="369" y="18"/>
              </a:cxn>
              <a:cxn ang="0">
                <a:pos x="426" y="25"/>
              </a:cxn>
              <a:cxn ang="0">
                <a:pos x="462" y="62"/>
              </a:cxn>
              <a:cxn ang="0">
                <a:pos x="477" y="108"/>
              </a:cxn>
              <a:cxn ang="0">
                <a:pos x="421" y="130"/>
              </a:cxn>
              <a:cxn ang="0">
                <a:pos x="372" y="200"/>
              </a:cxn>
              <a:cxn ang="0">
                <a:pos x="394" y="262"/>
              </a:cxn>
              <a:cxn ang="0">
                <a:pos x="322" y="252"/>
              </a:cxn>
              <a:cxn ang="0">
                <a:pos x="252" y="259"/>
              </a:cxn>
              <a:cxn ang="0">
                <a:pos x="275" y="232"/>
              </a:cxn>
              <a:cxn ang="0">
                <a:pos x="336" y="225"/>
              </a:cxn>
              <a:cxn ang="0">
                <a:pos x="310" y="223"/>
              </a:cxn>
              <a:cxn ang="0">
                <a:pos x="265" y="217"/>
              </a:cxn>
              <a:cxn ang="0">
                <a:pos x="272" y="188"/>
              </a:cxn>
              <a:cxn ang="0">
                <a:pos x="259" y="200"/>
              </a:cxn>
              <a:cxn ang="0">
                <a:pos x="239" y="200"/>
              </a:cxn>
              <a:cxn ang="0">
                <a:pos x="232" y="153"/>
              </a:cxn>
              <a:cxn ang="0">
                <a:pos x="200" y="135"/>
              </a:cxn>
              <a:cxn ang="0">
                <a:pos x="185" y="158"/>
              </a:cxn>
              <a:cxn ang="0">
                <a:pos x="182" y="137"/>
              </a:cxn>
              <a:cxn ang="0">
                <a:pos x="170" y="163"/>
              </a:cxn>
              <a:cxn ang="0">
                <a:pos x="162" y="170"/>
              </a:cxn>
              <a:cxn ang="0">
                <a:pos x="125" y="138"/>
              </a:cxn>
              <a:cxn ang="0">
                <a:pos x="157" y="122"/>
              </a:cxn>
              <a:cxn ang="0">
                <a:pos x="115" y="132"/>
              </a:cxn>
              <a:cxn ang="0">
                <a:pos x="135" y="117"/>
              </a:cxn>
              <a:cxn ang="0">
                <a:pos x="144" y="107"/>
              </a:cxn>
              <a:cxn ang="0">
                <a:pos x="134" y="103"/>
              </a:cxn>
              <a:cxn ang="0">
                <a:pos x="115" y="80"/>
              </a:cxn>
              <a:cxn ang="0">
                <a:pos x="122" y="105"/>
              </a:cxn>
              <a:cxn ang="0">
                <a:pos x="98" y="118"/>
              </a:cxn>
              <a:cxn ang="0">
                <a:pos x="88" y="92"/>
              </a:cxn>
              <a:cxn ang="0">
                <a:pos x="78" y="83"/>
              </a:cxn>
              <a:cxn ang="0">
                <a:pos x="53" y="88"/>
              </a:cxn>
              <a:cxn ang="0">
                <a:pos x="50" y="83"/>
              </a:cxn>
              <a:cxn ang="0">
                <a:pos x="22" y="107"/>
              </a:cxn>
              <a:cxn ang="0">
                <a:pos x="43" y="72"/>
              </a:cxn>
              <a:cxn ang="0">
                <a:pos x="117" y="50"/>
              </a:cxn>
              <a:cxn ang="0">
                <a:pos x="175" y="60"/>
              </a:cxn>
              <a:cxn ang="0">
                <a:pos x="225" y="97"/>
              </a:cxn>
              <a:cxn ang="0">
                <a:pos x="262" y="140"/>
              </a:cxn>
              <a:cxn ang="0">
                <a:pos x="309" y="113"/>
              </a:cxn>
              <a:cxn ang="0">
                <a:pos x="352" y="31"/>
              </a:cxn>
            </a:cxnLst>
            <a:rect l="0" t="0" r="r" b="b"/>
            <a:pathLst>
              <a:path w="479" h="265">
                <a:moveTo>
                  <a:pt x="249" y="238"/>
                </a:moveTo>
                <a:lnTo>
                  <a:pt x="249" y="240"/>
                </a:lnTo>
                <a:lnTo>
                  <a:pt x="249" y="238"/>
                </a:lnTo>
                <a:close/>
                <a:moveTo>
                  <a:pt x="249" y="238"/>
                </a:moveTo>
                <a:lnTo>
                  <a:pt x="249" y="240"/>
                </a:lnTo>
                <a:lnTo>
                  <a:pt x="247" y="240"/>
                </a:lnTo>
                <a:lnTo>
                  <a:pt x="247" y="238"/>
                </a:lnTo>
                <a:lnTo>
                  <a:pt x="249" y="238"/>
                </a:lnTo>
                <a:close/>
                <a:moveTo>
                  <a:pt x="242" y="238"/>
                </a:moveTo>
                <a:lnTo>
                  <a:pt x="240" y="238"/>
                </a:lnTo>
                <a:lnTo>
                  <a:pt x="242" y="238"/>
                </a:lnTo>
                <a:close/>
                <a:moveTo>
                  <a:pt x="344" y="238"/>
                </a:moveTo>
                <a:lnTo>
                  <a:pt x="346" y="238"/>
                </a:lnTo>
                <a:lnTo>
                  <a:pt x="344" y="238"/>
                </a:lnTo>
                <a:close/>
                <a:moveTo>
                  <a:pt x="242" y="237"/>
                </a:moveTo>
                <a:lnTo>
                  <a:pt x="240" y="237"/>
                </a:lnTo>
                <a:lnTo>
                  <a:pt x="242" y="237"/>
                </a:lnTo>
                <a:close/>
                <a:moveTo>
                  <a:pt x="252" y="235"/>
                </a:moveTo>
                <a:lnTo>
                  <a:pt x="252" y="237"/>
                </a:lnTo>
                <a:lnTo>
                  <a:pt x="250" y="237"/>
                </a:lnTo>
                <a:lnTo>
                  <a:pt x="252" y="237"/>
                </a:lnTo>
                <a:lnTo>
                  <a:pt x="250" y="237"/>
                </a:lnTo>
                <a:lnTo>
                  <a:pt x="250" y="235"/>
                </a:lnTo>
                <a:lnTo>
                  <a:pt x="252" y="235"/>
                </a:lnTo>
                <a:close/>
                <a:moveTo>
                  <a:pt x="255" y="235"/>
                </a:moveTo>
                <a:lnTo>
                  <a:pt x="254" y="235"/>
                </a:lnTo>
                <a:lnTo>
                  <a:pt x="254" y="237"/>
                </a:lnTo>
                <a:lnTo>
                  <a:pt x="252" y="237"/>
                </a:lnTo>
                <a:lnTo>
                  <a:pt x="252" y="235"/>
                </a:lnTo>
                <a:lnTo>
                  <a:pt x="254" y="235"/>
                </a:lnTo>
                <a:lnTo>
                  <a:pt x="255" y="235"/>
                </a:lnTo>
                <a:close/>
                <a:moveTo>
                  <a:pt x="249" y="233"/>
                </a:moveTo>
                <a:lnTo>
                  <a:pt x="250" y="233"/>
                </a:lnTo>
                <a:lnTo>
                  <a:pt x="250" y="235"/>
                </a:lnTo>
                <a:lnTo>
                  <a:pt x="249" y="235"/>
                </a:lnTo>
                <a:lnTo>
                  <a:pt x="249" y="237"/>
                </a:lnTo>
                <a:lnTo>
                  <a:pt x="247" y="237"/>
                </a:lnTo>
                <a:lnTo>
                  <a:pt x="249" y="235"/>
                </a:lnTo>
                <a:lnTo>
                  <a:pt x="247" y="235"/>
                </a:lnTo>
                <a:lnTo>
                  <a:pt x="249" y="235"/>
                </a:lnTo>
                <a:lnTo>
                  <a:pt x="249" y="233"/>
                </a:lnTo>
                <a:close/>
                <a:moveTo>
                  <a:pt x="247" y="233"/>
                </a:moveTo>
                <a:lnTo>
                  <a:pt x="249" y="233"/>
                </a:lnTo>
                <a:lnTo>
                  <a:pt x="247" y="233"/>
                </a:lnTo>
                <a:lnTo>
                  <a:pt x="247" y="235"/>
                </a:lnTo>
                <a:lnTo>
                  <a:pt x="247" y="237"/>
                </a:lnTo>
                <a:lnTo>
                  <a:pt x="247" y="235"/>
                </a:lnTo>
                <a:lnTo>
                  <a:pt x="247" y="237"/>
                </a:lnTo>
                <a:lnTo>
                  <a:pt x="247" y="235"/>
                </a:lnTo>
                <a:lnTo>
                  <a:pt x="245" y="235"/>
                </a:lnTo>
                <a:lnTo>
                  <a:pt x="245" y="233"/>
                </a:lnTo>
                <a:lnTo>
                  <a:pt x="247" y="233"/>
                </a:lnTo>
                <a:close/>
                <a:moveTo>
                  <a:pt x="254" y="233"/>
                </a:moveTo>
                <a:lnTo>
                  <a:pt x="252" y="233"/>
                </a:lnTo>
                <a:lnTo>
                  <a:pt x="254" y="233"/>
                </a:lnTo>
                <a:close/>
                <a:moveTo>
                  <a:pt x="289" y="230"/>
                </a:moveTo>
                <a:lnTo>
                  <a:pt x="289" y="232"/>
                </a:lnTo>
                <a:lnTo>
                  <a:pt x="287" y="232"/>
                </a:lnTo>
                <a:lnTo>
                  <a:pt x="287" y="230"/>
                </a:lnTo>
                <a:lnTo>
                  <a:pt x="287" y="232"/>
                </a:lnTo>
                <a:lnTo>
                  <a:pt x="287" y="230"/>
                </a:lnTo>
                <a:lnTo>
                  <a:pt x="289" y="230"/>
                </a:lnTo>
                <a:close/>
                <a:moveTo>
                  <a:pt x="247" y="230"/>
                </a:moveTo>
                <a:lnTo>
                  <a:pt x="247" y="232"/>
                </a:lnTo>
                <a:lnTo>
                  <a:pt x="245" y="232"/>
                </a:lnTo>
                <a:lnTo>
                  <a:pt x="245" y="230"/>
                </a:lnTo>
                <a:lnTo>
                  <a:pt x="247" y="230"/>
                </a:lnTo>
                <a:close/>
                <a:moveTo>
                  <a:pt x="249" y="230"/>
                </a:moveTo>
                <a:lnTo>
                  <a:pt x="250" y="230"/>
                </a:lnTo>
                <a:lnTo>
                  <a:pt x="249" y="230"/>
                </a:lnTo>
                <a:lnTo>
                  <a:pt x="247" y="230"/>
                </a:lnTo>
                <a:lnTo>
                  <a:pt x="249" y="230"/>
                </a:lnTo>
                <a:lnTo>
                  <a:pt x="249" y="228"/>
                </a:lnTo>
                <a:lnTo>
                  <a:pt x="249" y="230"/>
                </a:lnTo>
                <a:lnTo>
                  <a:pt x="250" y="230"/>
                </a:lnTo>
                <a:lnTo>
                  <a:pt x="249" y="230"/>
                </a:lnTo>
                <a:close/>
                <a:moveTo>
                  <a:pt x="280" y="227"/>
                </a:moveTo>
                <a:lnTo>
                  <a:pt x="282" y="227"/>
                </a:lnTo>
                <a:lnTo>
                  <a:pt x="284" y="227"/>
                </a:lnTo>
                <a:lnTo>
                  <a:pt x="284" y="228"/>
                </a:lnTo>
                <a:lnTo>
                  <a:pt x="285" y="228"/>
                </a:lnTo>
                <a:lnTo>
                  <a:pt x="287" y="228"/>
                </a:lnTo>
                <a:lnTo>
                  <a:pt x="287" y="230"/>
                </a:lnTo>
                <a:lnTo>
                  <a:pt x="285" y="230"/>
                </a:lnTo>
                <a:lnTo>
                  <a:pt x="284" y="230"/>
                </a:lnTo>
                <a:lnTo>
                  <a:pt x="282" y="230"/>
                </a:lnTo>
                <a:lnTo>
                  <a:pt x="280" y="230"/>
                </a:lnTo>
                <a:lnTo>
                  <a:pt x="280" y="228"/>
                </a:lnTo>
                <a:lnTo>
                  <a:pt x="279" y="228"/>
                </a:lnTo>
                <a:lnTo>
                  <a:pt x="277" y="228"/>
                </a:lnTo>
                <a:lnTo>
                  <a:pt x="275" y="228"/>
                </a:lnTo>
                <a:lnTo>
                  <a:pt x="274" y="228"/>
                </a:lnTo>
                <a:lnTo>
                  <a:pt x="275" y="228"/>
                </a:lnTo>
                <a:lnTo>
                  <a:pt x="275" y="227"/>
                </a:lnTo>
                <a:lnTo>
                  <a:pt x="277" y="227"/>
                </a:lnTo>
                <a:lnTo>
                  <a:pt x="279" y="227"/>
                </a:lnTo>
                <a:lnTo>
                  <a:pt x="280" y="227"/>
                </a:lnTo>
                <a:close/>
                <a:moveTo>
                  <a:pt x="324" y="225"/>
                </a:moveTo>
                <a:lnTo>
                  <a:pt x="324" y="223"/>
                </a:lnTo>
                <a:lnTo>
                  <a:pt x="324" y="225"/>
                </a:lnTo>
                <a:close/>
                <a:moveTo>
                  <a:pt x="249" y="225"/>
                </a:moveTo>
                <a:lnTo>
                  <a:pt x="249" y="223"/>
                </a:lnTo>
                <a:lnTo>
                  <a:pt x="250" y="223"/>
                </a:lnTo>
                <a:lnTo>
                  <a:pt x="249" y="223"/>
                </a:lnTo>
                <a:lnTo>
                  <a:pt x="249" y="225"/>
                </a:lnTo>
                <a:close/>
                <a:moveTo>
                  <a:pt x="249" y="222"/>
                </a:moveTo>
                <a:lnTo>
                  <a:pt x="249" y="223"/>
                </a:lnTo>
                <a:lnTo>
                  <a:pt x="247" y="223"/>
                </a:lnTo>
                <a:lnTo>
                  <a:pt x="247" y="225"/>
                </a:lnTo>
                <a:lnTo>
                  <a:pt x="247" y="223"/>
                </a:lnTo>
                <a:lnTo>
                  <a:pt x="249" y="223"/>
                </a:lnTo>
                <a:lnTo>
                  <a:pt x="249" y="222"/>
                </a:lnTo>
                <a:close/>
                <a:moveTo>
                  <a:pt x="249" y="222"/>
                </a:moveTo>
                <a:lnTo>
                  <a:pt x="247" y="222"/>
                </a:lnTo>
                <a:lnTo>
                  <a:pt x="249" y="222"/>
                </a:lnTo>
                <a:close/>
                <a:moveTo>
                  <a:pt x="259" y="217"/>
                </a:moveTo>
                <a:lnTo>
                  <a:pt x="259" y="218"/>
                </a:lnTo>
                <a:lnTo>
                  <a:pt x="260" y="218"/>
                </a:lnTo>
                <a:lnTo>
                  <a:pt x="262" y="218"/>
                </a:lnTo>
                <a:lnTo>
                  <a:pt x="262" y="220"/>
                </a:lnTo>
                <a:lnTo>
                  <a:pt x="264" y="220"/>
                </a:lnTo>
                <a:lnTo>
                  <a:pt x="262" y="220"/>
                </a:lnTo>
                <a:lnTo>
                  <a:pt x="264" y="220"/>
                </a:lnTo>
                <a:lnTo>
                  <a:pt x="262" y="220"/>
                </a:lnTo>
                <a:lnTo>
                  <a:pt x="264" y="220"/>
                </a:lnTo>
                <a:lnTo>
                  <a:pt x="264" y="222"/>
                </a:lnTo>
                <a:lnTo>
                  <a:pt x="265" y="222"/>
                </a:lnTo>
                <a:lnTo>
                  <a:pt x="265" y="223"/>
                </a:lnTo>
                <a:lnTo>
                  <a:pt x="265" y="225"/>
                </a:lnTo>
                <a:lnTo>
                  <a:pt x="264" y="225"/>
                </a:lnTo>
                <a:lnTo>
                  <a:pt x="262" y="225"/>
                </a:lnTo>
                <a:lnTo>
                  <a:pt x="264" y="225"/>
                </a:lnTo>
                <a:lnTo>
                  <a:pt x="264" y="227"/>
                </a:lnTo>
                <a:lnTo>
                  <a:pt x="265" y="227"/>
                </a:lnTo>
                <a:lnTo>
                  <a:pt x="264" y="227"/>
                </a:lnTo>
                <a:lnTo>
                  <a:pt x="262" y="227"/>
                </a:lnTo>
                <a:lnTo>
                  <a:pt x="262" y="228"/>
                </a:lnTo>
                <a:lnTo>
                  <a:pt x="262" y="230"/>
                </a:lnTo>
                <a:lnTo>
                  <a:pt x="260" y="230"/>
                </a:lnTo>
                <a:lnTo>
                  <a:pt x="260" y="232"/>
                </a:lnTo>
                <a:lnTo>
                  <a:pt x="260" y="233"/>
                </a:lnTo>
                <a:lnTo>
                  <a:pt x="259" y="233"/>
                </a:lnTo>
                <a:lnTo>
                  <a:pt x="259" y="235"/>
                </a:lnTo>
                <a:lnTo>
                  <a:pt x="259" y="237"/>
                </a:lnTo>
                <a:lnTo>
                  <a:pt x="259" y="238"/>
                </a:lnTo>
                <a:lnTo>
                  <a:pt x="257" y="238"/>
                </a:lnTo>
                <a:lnTo>
                  <a:pt x="257" y="240"/>
                </a:lnTo>
                <a:lnTo>
                  <a:pt x="255" y="240"/>
                </a:lnTo>
                <a:lnTo>
                  <a:pt x="257" y="240"/>
                </a:lnTo>
                <a:lnTo>
                  <a:pt x="255" y="240"/>
                </a:lnTo>
                <a:lnTo>
                  <a:pt x="254" y="240"/>
                </a:lnTo>
                <a:lnTo>
                  <a:pt x="255" y="240"/>
                </a:lnTo>
                <a:lnTo>
                  <a:pt x="254" y="240"/>
                </a:lnTo>
                <a:lnTo>
                  <a:pt x="254" y="238"/>
                </a:lnTo>
                <a:lnTo>
                  <a:pt x="255" y="238"/>
                </a:lnTo>
                <a:lnTo>
                  <a:pt x="254" y="238"/>
                </a:lnTo>
                <a:lnTo>
                  <a:pt x="255" y="238"/>
                </a:lnTo>
                <a:lnTo>
                  <a:pt x="255" y="237"/>
                </a:lnTo>
                <a:lnTo>
                  <a:pt x="257" y="237"/>
                </a:lnTo>
                <a:lnTo>
                  <a:pt x="257" y="235"/>
                </a:lnTo>
                <a:lnTo>
                  <a:pt x="257" y="233"/>
                </a:lnTo>
                <a:lnTo>
                  <a:pt x="259" y="233"/>
                </a:lnTo>
                <a:lnTo>
                  <a:pt x="259" y="232"/>
                </a:lnTo>
                <a:lnTo>
                  <a:pt x="257" y="232"/>
                </a:lnTo>
                <a:lnTo>
                  <a:pt x="259" y="232"/>
                </a:lnTo>
                <a:lnTo>
                  <a:pt x="259" y="230"/>
                </a:lnTo>
                <a:lnTo>
                  <a:pt x="260" y="230"/>
                </a:lnTo>
                <a:lnTo>
                  <a:pt x="260" y="228"/>
                </a:lnTo>
                <a:lnTo>
                  <a:pt x="259" y="228"/>
                </a:lnTo>
                <a:lnTo>
                  <a:pt x="260" y="228"/>
                </a:lnTo>
                <a:lnTo>
                  <a:pt x="260" y="230"/>
                </a:lnTo>
                <a:lnTo>
                  <a:pt x="260" y="228"/>
                </a:lnTo>
                <a:lnTo>
                  <a:pt x="260" y="227"/>
                </a:lnTo>
                <a:lnTo>
                  <a:pt x="259" y="227"/>
                </a:lnTo>
                <a:lnTo>
                  <a:pt x="259" y="228"/>
                </a:lnTo>
                <a:lnTo>
                  <a:pt x="259" y="230"/>
                </a:lnTo>
                <a:lnTo>
                  <a:pt x="257" y="230"/>
                </a:lnTo>
                <a:lnTo>
                  <a:pt x="257" y="232"/>
                </a:lnTo>
                <a:lnTo>
                  <a:pt x="257" y="233"/>
                </a:lnTo>
                <a:lnTo>
                  <a:pt x="255" y="233"/>
                </a:lnTo>
                <a:lnTo>
                  <a:pt x="254" y="233"/>
                </a:lnTo>
                <a:lnTo>
                  <a:pt x="255" y="233"/>
                </a:lnTo>
                <a:lnTo>
                  <a:pt x="255" y="232"/>
                </a:lnTo>
                <a:lnTo>
                  <a:pt x="254" y="232"/>
                </a:lnTo>
                <a:lnTo>
                  <a:pt x="254" y="233"/>
                </a:lnTo>
                <a:lnTo>
                  <a:pt x="254" y="232"/>
                </a:lnTo>
                <a:lnTo>
                  <a:pt x="254" y="233"/>
                </a:lnTo>
                <a:lnTo>
                  <a:pt x="252" y="233"/>
                </a:lnTo>
                <a:lnTo>
                  <a:pt x="252" y="232"/>
                </a:lnTo>
                <a:lnTo>
                  <a:pt x="252" y="230"/>
                </a:lnTo>
                <a:lnTo>
                  <a:pt x="252" y="232"/>
                </a:lnTo>
                <a:lnTo>
                  <a:pt x="250" y="230"/>
                </a:lnTo>
                <a:lnTo>
                  <a:pt x="250" y="232"/>
                </a:lnTo>
                <a:lnTo>
                  <a:pt x="250" y="230"/>
                </a:lnTo>
                <a:lnTo>
                  <a:pt x="250" y="228"/>
                </a:lnTo>
                <a:lnTo>
                  <a:pt x="252" y="228"/>
                </a:lnTo>
                <a:lnTo>
                  <a:pt x="252" y="227"/>
                </a:lnTo>
                <a:lnTo>
                  <a:pt x="254" y="227"/>
                </a:lnTo>
                <a:lnTo>
                  <a:pt x="252" y="227"/>
                </a:lnTo>
                <a:lnTo>
                  <a:pt x="252" y="225"/>
                </a:lnTo>
                <a:lnTo>
                  <a:pt x="254" y="225"/>
                </a:lnTo>
                <a:lnTo>
                  <a:pt x="254" y="227"/>
                </a:lnTo>
                <a:lnTo>
                  <a:pt x="254" y="225"/>
                </a:lnTo>
                <a:lnTo>
                  <a:pt x="254" y="227"/>
                </a:lnTo>
                <a:lnTo>
                  <a:pt x="254" y="225"/>
                </a:lnTo>
                <a:lnTo>
                  <a:pt x="255" y="225"/>
                </a:lnTo>
                <a:lnTo>
                  <a:pt x="254" y="225"/>
                </a:lnTo>
                <a:lnTo>
                  <a:pt x="255" y="225"/>
                </a:lnTo>
                <a:lnTo>
                  <a:pt x="255" y="223"/>
                </a:lnTo>
                <a:lnTo>
                  <a:pt x="257" y="223"/>
                </a:lnTo>
                <a:lnTo>
                  <a:pt x="255" y="223"/>
                </a:lnTo>
                <a:lnTo>
                  <a:pt x="255" y="222"/>
                </a:lnTo>
                <a:lnTo>
                  <a:pt x="257" y="222"/>
                </a:lnTo>
                <a:lnTo>
                  <a:pt x="255" y="222"/>
                </a:lnTo>
                <a:lnTo>
                  <a:pt x="255" y="220"/>
                </a:lnTo>
                <a:lnTo>
                  <a:pt x="257" y="220"/>
                </a:lnTo>
                <a:lnTo>
                  <a:pt x="257" y="218"/>
                </a:lnTo>
                <a:lnTo>
                  <a:pt x="259" y="218"/>
                </a:lnTo>
                <a:lnTo>
                  <a:pt x="259" y="217"/>
                </a:lnTo>
                <a:close/>
                <a:moveTo>
                  <a:pt x="239" y="217"/>
                </a:moveTo>
                <a:lnTo>
                  <a:pt x="239" y="215"/>
                </a:lnTo>
                <a:lnTo>
                  <a:pt x="239" y="217"/>
                </a:lnTo>
                <a:close/>
                <a:moveTo>
                  <a:pt x="257" y="212"/>
                </a:moveTo>
                <a:lnTo>
                  <a:pt x="257" y="213"/>
                </a:lnTo>
                <a:lnTo>
                  <a:pt x="257" y="212"/>
                </a:lnTo>
                <a:close/>
                <a:moveTo>
                  <a:pt x="239" y="207"/>
                </a:moveTo>
                <a:lnTo>
                  <a:pt x="239" y="208"/>
                </a:lnTo>
                <a:lnTo>
                  <a:pt x="240" y="208"/>
                </a:lnTo>
                <a:lnTo>
                  <a:pt x="240" y="210"/>
                </a:lnTo>
                <a:lnTo>
                  <a:pt x="242" y="210"/>
                </a:lnTo>
                <a:lnTo>
                  <a:pt x="242" y="212"/>
                </a:lnTo>
                <a:lnTo>
                  <a:pt x="242" y="213"/>
                </a:lnTo>
                <a:lnTo>
                  <a:pt x="244" y="213"/>
                </a:lnTo>
                <a:lnTo>
                  <a:pt x="244" y="215"/>
                </a:lnTo>
                <a:lnTo>
                  <a:pt x="244" y="217"/>
                </a:lnTo>
                <a:lnTo>
                  <a:pt x="244" y="215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7" y="218"/>
                </a:lnTo>
                <a:lnTo>
                  <a:pt x="245" y="218"/>
                </a:lnTo>
                <a:lnTo>
                  <a:pt x="245" y="220"/>
                </a:lnTo>
                <a:lnTo>
                  <a:pt x="244" y="220"/>
                </a:lnTo>
                <a:lnTo>
                  <a:pt x="244" y="218"/>
                </a:lnTo>
                <a:lnTo>
                  <a:pt x="242" y="218"/>
                </a:lnTo>
                <a:lnTo>
                  <a:pt x="244" y="218"/>
                </a:lnTo>
                <a:lnTo>
                  <a:pt x="242" y="218"/>
                </a:lnTo>
                <a:lnTo>
                  <a:pt x="242" y="217"/>
                </a:lnTo>
                <a:lnTo>
                  <a:pt x="240" y="215"/>
                </a:lnTo>
                <a:lnTo>
                  <a:pt x="240" y="213"/>
                </a:lnTo>
                <a:lnTo>
                  <a:pt x="240" y="212"/>
                </a:lnTo>
                <a:lnTo>
                  <a:pt x="239" y="212"/>
                </a:lnTo>
                <a:lnTo>
                  <a:pt x="239" y="210"/>
                </a:lnTo>
                <a:lnTo>
                  <a:pt x="239" y="208"/>
                </a:lnTo>
                <a:lnTo>
                  <a:pt x="239" y="207"/>
                </a:lnTo>
                <a:close/>
                <a:moveTo>
                  <a:pt x="239" y="202"/>
                </a:moveTo>
                <a:lnTo>
                  <a:pt x="239" y="203"/>
                </a:lnTo>
                <a:lnTo>
                  <a:pt x="239" y="205"/>
                </a:lnTo>
                <a:lnTo>
                  <a:pt x="239" y="207"/>
                </a:lnTo>
                <a:lnTo>
                  <a:pt x="237" y="207"/>
                </a:lnTo>
                <a:lnTo>
                  <a:pt x="237" y="205"/>
                </a:lnTo>
                <a:lnTo>
                  <a:pt x="237" y="203"/>
                </a:lnTo>
                <a:lnTo>
                  <a:pt x="237" y="202"/>
                </a:lnTo>
                <a:lnTo>
                  <a:pt x="239" y="202"/>
                </a:lnTo>
                <a:close/>
                <a:moveTo>
                  <a:pt x="235" y="200"/>
                </a:moveTo>
                <a:lnTo>
                  <a:pt x="237" y="200"/>
                </a:lnTo>
                <a:lnTo>
                  <a:pt x="237" y="202"/>
                </a:lnTo>
                <a:lnTo>
                  <a:pt x="235" y="202"/>
                </a:lnTo>
                <a:lnTo>
                  <a:pt x="235" y="200"/>
                </a:lnTo>
                <a:close/>
                <a:moveTo>
                  <a:pt x="177" y="198"/>
                </a:moveTo>
                <a:lnTo>
                  <a:pt x="179" y="198"/>
                </a:lnTo>
                <a:lnTo>
                  <a:pt x="179" y="200"/>
                </a:lnTo>
                <a:lnTo>
                  <a:pt x="180" y="200"/>
                </a:lnTo>
                <a:lnTo>
                  <a:pt x="182" y="200"/>
                </a:lnTo>
                <a:lnTo>
                  <a:pt x="180" y="200"/>
                </a:lnTo>
                <a:lnTo>
                  <a:pt x="180" y="202"/>
                </a:lnTo>
                <a:lnTo>
                  <a:pt x="180" y="203"/>
                </a:lnTo>
                <a:lnTo>
                  <a:pt x="180" y="205"/>
                </a:lnTo>
                <a:lnTo>
                  <a:pt x="179" y="207"/>
                </a:lnTo>
                <a:lnTo>
                  <a:pt x="179" y="205"/>
                </a:lnTo>
                <a:lnTo>
                  <a:pt x="177" y="205"/>
                </a:lnTo>
                <a:lnTo>
                  <a:pt x="177" y="203"/>
                </a:lnTo>
                <a:lnTo>
                  <a:pt x="177" y="205"/>
                </a:lnTo>
                <a:lnTo>
                  <a:pt x="177" y="203"/>
                </a:lnTo>
                <a:lnTo>
                  <a:pt x="175" y="203"/>
                </a:lnTo>
                <a:lnTo>
                  <a:pt x="175" y="202"/>
                </a:lnTo>
                <a:lnTo>
                  <a:pt x="177" y="202"/>
                </a:lnTo>
                <a:lnTo>
                  <a:pt x="175" y="202"/>
                </a:lnTo>
                <a:lnTo>
                  <a:pt x="175" y="200"/>
                </a:lnTo>
                <a:lnTo>
                  <a:pt x="175" y="202"/>
                </a:lnTo>
                <a:lnTo>
                  <a:pt x="175" y="200"/>
                </a:lnTo>
                <a:lnTo>
                  <a:pt x="174" y="200"/>
                </a:lnTo>
                <a:lnTo>
                  <a:pt x="175" y="200"/>
                </a:lnTo>
                <a:lnTo>
                  <a:pt x="174" y="200"/>
                </a:lnTo>
                <a:lnTo>
                  <a:pt x="175" y="200"/>
                </a:lnTo>
                <a:lnTo>
                  <a:pt x="177" y="200"/>
                </a:lnTo>
                <a:lnTo>
                  <a:pt x="177" y="198"/>
                </a:lnTo>
                <a:close/>
                <a:moveTo>
                  <a:pt x="189" y="193"/>
                </a:moveTo>
                <a:lnTo>
                  <a:pt x="187" y="193"/>
                </a:lnTo>
                <a:lnTo>
                  <a:pt x="189" y="193"/>
                </a:lnTo>
                <a:close/>
                <a:moveTo>
                  <a:pt x="200" y="192"/>
                </a:moveTo>
                <a:lnTo>
                  <a:pt x="200" y="190"/>
                </a:lnTo>
                <a:lnTo>
                  <a:pt x="200" y="192"/>
                </a:lnTo>
                <a:close/>
                <a:moveTo>
                  <a:pt x="199" y="190"/>
                </a:moveTo>
                <a:lnTo>
                  <a:pt x="200" y="190"/>
                </a:lnTo>
                <a:lnTo>
                  <a:pt x="199" y="190"/>
                </a:lnTo>
                <a:lnTo>
                  <a:pt x="197" y="190"/>
                </a:lnTo>
                <a:lnTo>
                  <a:pt x="197" y="188"/>
                </a:lnTo>
                <a:lnTo>
                  <a:pt x="199" y="188"/>
                </a:lnTo>
                <a:lnTo>
                  <a:pt x="199" y="190"/>
                </a:lnTo>
                <a:close/>
                <a:moveTo>
                  <a:pt x="177" y="187"/>
                </a:moveTo>
                <a:lnTo>
                  <a:pt x="177" y="188"/>
                </a:lnTo>
                <a:lnTo>
                  <a:pt x="177" y="187"/>
                </a:lnTo>
                <a:lnTo>
                  <a:pt x="175" y="187"/>
                </a:lnTo>
                <a:lnTo>
                  <a:pt x="177" y="187"/>
                </a:lnTo>
                <a:close/>
                <a:moveTo>
                  <a:pt x="202" y="187"/>
                </a:moveTo>
                <a:lnTo>
                  <a:pt x="200" y="187"/>
                </a:lnTo>
                <a:lnTo>
                  <a:pt x="202" y="187"/>
                </a:lnTo>
                <a:close/>
                <a:moveTo>
                  <a:pt x="180" y="183"/>
                </a:moveTo>
                <a:lnTo>
                  <a:pt x="179" y="183"/>
                </a:lnTo>
                <a:lnTo>
                  <a:pt x="177" y="183"/>
                </a:lnTo>
                <a:lnTo>
                  <a:pt x="179" y="183"/>
                </a:lnTo>
                <a:lnTo>
                  <a:pt x="180" y="183"/>
                </a:lnTo>
                <a:close/>
                <a:moveTo>
                  <a:pt x="174" y="183"/>
                </a:moveTo>
                <a:lnTo>
                  <a:pt x="175" y="183"/>
                </a:lnTo>
                <a:lnTo>
                  <a:pt x="174" y="183"/>
                </a:lnTo>
                <a:close/>
                <a:moveTo>
                  <a:pt x="180" y="182"/>
                </a:moveTo>
                <a:lnTo>
                  <a:pt x="180" y="183"/>
                </a:lnTo>
                <a:lnTo>
                  <a:pt x="179" y="183"/>
                </a:lnTo>
                <a:lnTo>
                  <a:pt x="179" y="182"/>
                </a:lnTo>
                <a:lnTo>
                  <a:pt x="180" y="182"/>
                </a:lnTo>
                <a:close/>
                <a:moveTo>
                  <a:pt x="177" y="182"/>
                </a:moveTo>
                <a:lnTo>
                  <a:pt x="175" y="182"/>
                </a:lnTo>
                <a:lnTo>
                  <a:pt x="177" y="182"/>
                </a:lnTo>
                <a:close/>
                <a:moveTo>
                  <a:pt x="175" y="180"/>
                </a:moveTo>
                <a:lnTo>
                  <a:pt x="174" y="180"/>
                </a:lnTo>
                <a:lnTo>
                  <a:pt x="175" y="180"/>
                </a:lnTo>
                <a:close/>
                <a:moveTo>
                  <a:pt x="175" y="177"/>
                </a:moveTo>
                <a:lnTo>
                  <a:pt x="177" y="177"/>
                </a:lnTo>
                <a:lnTo>
                  <a:pt x="177" y="178"/>
                </a:lnTo>
                <a:lnTo>
                  <a:pt x="175" y="178"/>
                </a:lnTo>
                <a:lnTo>
                  <a:pt x="177" y="178"/>
                </a:lnTo>
                <a:lnTo>
                  <a:pt x="175" y="178"/>
                </a:lnTo>
                <a:lnTo>
                  <a:pt x="175" y="177"/>
                </a:lnTo>
                <a:close/>
                <a:moveTo>
                  <a:pt x="160" y="173"/>
                </a:moveTo>
                <a:lnTo>
                  <a:pt x="162" y="173"/>
                </a:lnTo>
                <a:lnTo>
                  <a:pt x="164" y="173"/>
                </a:lnTo>
                <a:lnTo>
                  <a:pt x="164" y="175"/>
                </a:lnTo>
                <a:lnTo>
                  <a:pt x="165" y="175"/>
                </a:lnTo>
                <a:lnTo>
                  <a:pt x="165" y="177"/>
                </a:lnTo>
                <a:lnTo>
                  <a:pt x="164" y="177"/>
                </a:lnTo>
                <a:lnTo>
                  <a:pt x="162" y="177"/>
                </a:lnTo>
                <a:lnTo>
                  <a:pt x="160" y="177"/>
                </a:lnTo>
                <a:lnTo>
                  <a:pt x="160" y="175"/>
                </a:lnTo>
                <a:lnTo>
                  <a:pt x="159" y="175"/>
                </a:lnTo>
                <a:lnTo>
                  <a:pt x="159" y="173"/>
                </a:lnTo>
                <a:lnTo>
                  <a:pt x="160" y="173"/>
                </a:lnTo>
                <a:close/>
                <a:moveTo>
                  <a:pt x="185" y="172"/>
                </a:moveTo>
                <a:lnTo>
                  <a:pt x="185" y="173"/>
                </a:lnTo>
                <a:lnTo>
                  <a:pt x="184" y="173"/>
                </a:lnTo>
                <a:lnTo>
                  <a:pt x="184" y="172"/>
                </a:lnTo>
                <a:lnTo>
                  <a:pt x="182" y="173"/>
                </a:lnTo>
                <a:lnTo>
                  <a:pt x="182" y="172"/>
                </a:lnTo>
                <a:lnTo>
                  <a:pt x="182" y="173"/>
                </a:lnTo>
                <a:lnTo>
                  <a:pt x="182" y="172"/>
                </a:lnTo>
                <a:lnTo>
                  <a:pt x="182" y="173"/>
                </a:lnTo>
                <a:lnTo>
                  <a:pt x="182" y="172"/>
                </a:lnTo>
                <a:lnTo>
                  <a:pt x="184" y="172"/>
                </a:lnTo>
                <a:lnTo>
                  <a:pt x="185" y="172"/>
                </a:lnTo>
                <a:close/>
                <a:moveTo>
                  <a:pt x="174" y="168"/>
                </a:moveTo>
                <a:lnTo>
                  <a:pt x="175" y="168"/>
                </a:lnTo>
                <a:lnTo>
                  <a:pt x="174" y="168"/>
                </a:lnTo>
                <a:lnTo>
                  <a:pt x="174" y="170"/>
                </a:lnTo>
                <a:lnTo>
                  <a:pt x="174" y="168"/>
                </a:lnTo>
                <a:close/>
                <a:moveTo>
                  <a:pt x="170" y="163"/>
                </a:moveTo>
                <a:lnTo>
                  <a:pt x="170" y="162"/>
                </a:lnTo>
                <a:lnTo>
                  <a:pt x="170" y="163"/>
                </a:lnTo>
                <a:close/>
                <a:moveTo>
                  <a:pt x="207" y="162"/>
                </a:moveTo>
                <a:lnTo>
                  <a:pt x="209" y="162"/>
                </a:lnTo>
                <a:lnTo>
                  <a:pt x="210" y="162"/>
                </a:lnTo>
                <a:lnTo>
                  <a:pt x="212" y="162"/>
                </a:lnTo>
                <a:lnTo>
                  <a:pt x="212" y="163"/>
                </a:lnTo>
                <a:lnTo>
                  <a:pt x="210" y="163"/>
                </a:lnTo>
                <a:lnTo>
                  <a:pt x="212" y="163"/>
                </a:lnTo>
                <a:lnTo>
                  <a:pt x="214" y="165"/>
                </a:lnTo>
                <a:lnTo>
                  <a:pt x="214" y="167"/>
                </a:lnTo>
                <a:lnTo>
                  <a:pt x="215" y="167"/>
                </a:lnTo>
                <a:lnTo>
                  <a:pt x="215" y="168"/>
                </a:lnTo>
                <a:lnTo>
                  <a:pt x="215" y="170"/>
                </a:lnTo>
                <a:lnTo>
                  <a:pt x="217" y="170"/>
                </a:lnTo>
                <a:lnTo>
                  <a:pt x="217" y="172"/>
                </a:lnTo>
                <a:lnTo>
                  <a:pt x="217" y="170"/>
                </a:lnTo>
                <a:lnTo>
                  <a:pt x="219" y="170"/>
                </a:lnTo>
                <a:lnTo>
                  <a:pt x="219" y="172"/>
                </a:lnTo>
                <a:lnTo>
                  <a:pt x="220" y="172"/>
                </a:lnTo>
                <a:lnTo>
                  <a:pt x="220" y="173"/>
                </a:lnTo>
                <a:lnTo>
                  <a:pt x="222" y="173"/>
                </a:lnTo>
                <a:lnTo>
                  <a:pt x="222" y="172"/>
                </a:lnTo>
                <a:lnTo>
                  <a:pt x="224" y="172"/>
                </a:lnTo>
                <a:lnTo>
                  <a:pt x="225" y="172"/>
                </a:lnTo>
                <a:lnTo>
                  <a:pt x="225" y="170"/>
                </a:lnTo>
                <a:lnTo>
                  <a:pt x="224" y="170"/>
                </a:lnTo>
                <a:lnTo>
                  <a:pt x="222" y="172"/>
                </a:lnTo>
                <a:lnTo>
                  <a:pt x="222" y="170"/>
                </a:lnTo>
                <a:lnTo>
                  <a:pt x="220" y="170"/>
                </a:lnTo>
                <a:lnTo>
                  <a:pt x="222" y="170"/>
                </a:lnTo>
                <a:lnTo>
                  <a:pt x="220" y="170"/>
                </a:lnTo>
                <a:lnTo>
                  <a:pt x="220" y="168"/>
                </a:lnTo>
                <a:lnTo>
                  <a:pt x="222" y="168"/>
                </a:lnTo>
                <a:lnTo>
                  <a:pt x="222" y="167"/>
                </a:lnTo>
                <a:lnTo>
                  <a:pt x="224" y="167"/>
                </a:lnTo>
                <a:lnTo>
                  <a:pt x="224" y="168"/>
                </a:lnTo>
                <a:lnTo>
                  <a:pt x="224" y="170"/>
                </a:lnTo>
                <a:lnTo>
                  <a:pt x="224" y="168"/>
                </a:lnTo>
                <a:lnTo>
                  <a:pt x="225" y="168"/>
                </a:lnTo>
                <a:lnTo>
                  <a:pt x="227" y="168"/>
                </a:lnTo>
                <a:lnTo>
                  <a:pt x="229" y="168"/>
                </a:lnTo>
                <a:lnTo>
                  <a:pt x="230" y="168"/>
                </a:lnTo>
                <a:lnTo>
                  <a:pt x="230" y="170"/>
                </a:lnTo>
                <a:lnTo>
                  <a:pt x="232" y="170"/>
                </a:lnTo>
                <a:lnTo>
                  <a:pt x="230" y="170"/>
                </a:lnTo>
                <a:lnTo>
                  <a:pt x="230" y="172"/>
                </a:lnTo>
                <a:lnTo>
                  <a:pt x="230" y="173"/>
                </a:lnTo>
                <a:lnTo>
                  <a:pt x="232" y="173"/>
                </a:lnTo>
                <a:lnTo>
                  <a:pt x="232" y="175"/>
                </a:lnTo>
                <a:lnTo>
                  <a:pt x="230" y="175"/>
                </a:lnTo>
                <a:lnTo>
                  <a:pt x="230" y="177"/>
                </a:lnTo>
                <a:lnTo>
                  <a:pt x="232" y="177"/>
                </a:lnTo>
                <a:lnTo>
                  <a:pt x="230" y="177"/>
                </a:lnTo>
                <a:lnTo>
                  <a:pt x="230" y="178"/>
                </a:lnTo>
                <a:lnTo>
                  <a:pt x="232" y="178"/>
                </a:lnTo>
                <a:lnTo>
                  <a:pt x="232" y="180"/>
                </a:lnTo>
                <a:lnTo>
                  <a:pt x="232" y="182"/>
                </a:lnTo>
                <a:lnTo>
                  <a:pt x="232" y="183"/>
                </a:lnTo>
                <a:lnTo>
                  <a:pt x="232" y="185"/>
                </a:lnTo>
                <a:lnTo>
                  <a:pt x="234" y="185"/>
                </a:lnTo>
                <a:lnTo>
                  <a:pt x="234" y="187"/>
                </a:lnTo>
                <a:lnTo>
                  <a:pt x="234" y="188"/>
                </a:lnTo>
                <a:lnTo>
                  <a:pt x="234" y="190"/>
                </a:lnTo>
                <a:lnTo>
                  <a:pt x="234" y="192"/>
                </a:lnTo>
                <a:lnTo>
                  <a:pt x="235" y="192"/>
                </a:lnTo>
                <a:lnTo>
                  <a:pt x="235" y="193"/>
                </a:lnTo>
                <a:lnTo>
                  <a:pt x="235" y="195"/>
                </a:lnTo>
                <a:lnTo>
                  <a:pt x="237" y="195"/>
                </a:lnTo>
                <a:lnTo>
                  <a:pt x="237" y="197"/>
                </a:lnTo>
                <a:lnTo>
                  <a:pt x="237" y="198"/>
                </a:lnTo>
                <a:lnTo>
                  <a:pt x="237" y="200"/>
                </a:lnTo>
                <a:lnTo>
                  <a:pt x="239" y="200"/>
                </a:lnTo>
                <a:lnTo>
                  <a:pt x="237" y="200"/>
                </a:lnTo>
                <a:lnTo>
                  <a:pt x="239" y="200"/>
                </a:lnTo>
                <a:lnTo>
                  <a:pt x="237" y="200"/>
                </a:lnTo>
                <a:lnTo>
                  <a:pt x="235" y="200"/>
                </a:lnTo>
                <a:lnTo>
                  <a:pt x="235" y="202"/>
                </a:lnTo>
                <a:lnTo>
                  <a:pt x="235" y="203"/>
                </a:lnTo>
                <a:lnTo>
                  <a:pt x="237" y="203"/>
                </a:lnTo>
                <a:lnTo>
                  <a:pt x="237" y="205"/>
                </a:lnTo>
                <a:lnTo>
                  <a:pt x="235" y="205"/>
                </a:lnTo>
                <a:lnTo>
                  <a:pt x="237" y="203"/>
                </a:lnTo>
                <a:lnTo>
                  <a:pt x="235" y="203"/>
                </a:lnTo>
                <a:lnTo>
                  <a:pt x="235" y="205"/>
                </a:lnTo>
                <a:lnTo>
                  <a:pt x="235" y="207"/>
                </a:lnTo>
                <a:lnTo>
                  <a:pt x="235" y="205"/>
                </a:lnTo>
                <a:lnTo>
                  <a:pt x="235" y="207"/>
                </a:lnTo>
                <a:lnTo>
                  <a:pt x="235" y="208"/>
                </a:lnTo>
                <a:lnTo>
                  <a:pt x="235" y="210"/>
                </a:lnTo>
                <a:lnTo>
                  <a:pt x="237" y="210"/>
                </a:lnTo>
                <a:lnTo>
                  <a:pt x="237" y="212"/>
                </a:lnTo>
                <a:lnTo>
                  <a:pt x="237" y="213"/>
                </a:lnTo>
                <a:lnTo>
                  <a:pt x="237" y="215"/>
                </a:lnTo>
                <a:lnTo>
                  <a:pt x="237" y="217"/>
                </a:lnTo>
                <a:lnTo>
                  <a:pt x="239" y="217"/>
                </a:lnTo>
                <a:lnTo>
                  <a:pt x="240" y="217"/>
                </a:lnTo>
                <a:lnTo>
                  <a:pt x="239" y="217"/>
                </a:lnTo>
                <a:lnTo>
                  <a:pt x="239" y="218"/>
                </a:lnTo>
                <a:lnTo>
                  <a:pt x="240" y="218"/>
                </a:lnTo>
                <a:lnTo>
                  <a:pt x="240" y="220"/>
                </a:lnTo>
                <a:lnTo>
                  <a:pt x="240" y="222"/>
                </a:lnTo>
                <a:lnTo>
                  <a:pt x="242" y="222"/>
                </a:lnTo>
                <a:lnTo>
                  <a:pt x="242" y="223"/>
                </a:lnTo>
                <a:lnTo>
                  <a:pt x="242" y="225"/>
                </a:lnTo>
                <a:lnTo>
                  <a:pt x="240" y="225"/>
                </a:lnTo>
                <a:lnTo>
                  <a:pt x="240" y="223"/>
                </a:lnTo>
                <a:lnTo>
                  <a:pt x="239" y="223"/>
                </a:lnTo>
                <a:lnTo>
                  <a:pt x="239" y="225"/>
                </a:lnTo>
                <a:lnTo>
                  <a:pt x="239" y="227"/>
                </a:lnTo>
                <a:lnTo>
                  <a:pt x="240" y="227"/>
                </a:lnTo>
                <a:lnTo>
                  <a:pt x="240" y="228"/>
                </a:lnTo>
                <a:lnTo>
                  <a:pt x="239" y="228"/>
                </a:lnTo>
                <a:lnTo>
                  <a:pt x="239" y="227"/>
                </a:lnTo>
                <a:lnTo>
                  <a:pt x="239" y="228"/>
                </a:lnTo>
                <a:lnTo>
                  <a:pt x="239" y="230"/>
                </a:lnTo>
                <a:lnTo>
                  <a:pt x="240" y="230"/>
                </a:lnTo>
                <a:lnTo>
                  <a:pt x="240" y="232"/>
                </a:lnTo>
                <a:lnTo>
                  <a:pt x="240" y="233"/>
                </a:lnTo>
                <a:lnTo>
                  <a:pt x="240" y="235"/>
                </a:lnTo>
                <a:lnTo>
                  <a:pt x="239" y="235"/>
                </a:lnTo>
                <a:lnTo>
                  <a:pt x="240" y="235"/>
                </a:lnTo>
                <a:lnTo>
                  <a:pt x="239" y="235"/>
                </a:lnTo>
                <a:lnTo>
                  <a:pt x="240" y="235"/>
                </a:lnTo>
                <a:lnTo>
                  <a:pt x="239" y="235"/>
                </a:lnTo>
                <a:lnTo>
                  <a:pt x="239" y="237"/>
                </a:lnTo>
                <a:lnTo>
                  <a:pt x="239" y="235"/>
                </a:lnTo>
                <a:lnTo>
                  <a:pt x="239" y="237"/>
                </a:lnTo>
                <a:lnTo>
                  <a:pt x="239" y="238"/>
                </a:lnTo>
                <a:lnTo>
                  <a:pt x="239" y="237"/>
                </a:lnTo>
                <a:lnTo>
                  <a:pt x="239" y="235"/>
                </a:lnTo>
                <a:lnTo>
                  <a:pt x="240" y="235"/>
                </a:lnTo>
                <a:lnTo>
                  <a:pt x="240" y="237"/>
                </a:lnTo>
                <a:lnTo>
                  <a:pt x="240" y="238"/>
                </a:lnTo>
                <a:lnTo>
                  <a:pt x="240" y="240"/>
                </a:lnTo>
                <a:lnTo>
                  <a:pt x="240" y="242"/>
                </a:lnTo>
                <a:lnTo>
                  <a:pt x="242" y="242"/>
                </a:lnTo>
                <a:lnTo>
                  <a:pt x="240" y="242"/>
                </a:lnTo>
                <a:lnTo>
                  <a:pt x="240" y="243"/>
                </a:lnTo>
                <a:lnTo>
                  <a:pt x="242" y="245"/>
                </a:lnTo>
                <a:lnTo>
                  <a:pt x="240" y="245"/>
                </a:lnTo>
                <a:lnTo>
                  <a:pt x="240" y="243"/>
                </a:lnTo>
                <a:lnTo>
                  <a:pt x="240" y="245"/>
                </a:lnTo>
                <a:lnTo>
                  <a:pt x="240" y="243"/>
                </a:lnTo>
                <a:lnTo>
                  <a:pt x="240" y="245"/>
                </a:lnTo>
                <a:lnTo>
                  <a:pt x="240" y="243"/>
                </a:lnTo>
                <a:lnTo>
                  <a:pt x="239" y="243"/>
                </a:lnTo>
                <a:lnTo>
                  <a:pt x="237" y="243"/>
                </a:lnTo>
                <a:lnTo>
                  <a:pt x="235" y="243"/>
                </a:lnTo>
                <a:lnTo>
                  <a:pt x="234" y="245"/>
                </a:lnTo>
                <a:lnTo>
                  <a:pt x="234" y="247"/>
                </a:lnTo>
                <a:lnTo>
                  <a:pt x="232" y="247"/>
                </a:lnTo>
                <a:lnTo>
                  <a:pt x="230" y="247"/>
                </a:lnTo>
                <a:lnTo>
                  <a:pt x="229" y="247"/>
                </a:lnTo>
                <a:lnTo>
                  <a:pt x="230" y="247"/>
                </a:lnTo>
                <a:lnTo>
                  <a:pt x="229" y="247"/>
                </a:lnTo>
                <a:lnTo>
                  <a:pt x="229" y="245"/>
                </a:lnTo>
                <a:lnTo>
                  <a:pt x="229" y="247"/>
                </a:lnTo>
                <a:lnTo>
                  <a:pt x="229" y="245"/>
                </a:lnTo>
                <a:lnTo>
                  <a:pt x="227" y="245"/>
                </a:lnTo>
                <a:lnTo>
                  <a:pt x="227" y="243"/>
                </a:lnTo>
                <a:lnTo>
                  <a:pt x="225" y="243"/>
                </a:lnTo>
                <a:lnTo>
                  <a:pt x="225" y="242"/>
                </a:lnTo>
                <a:lnTo>
                  <a:pt x="224" y="242"/>
                </a:lnTo>
                <a:lnTo>
                  <a:pt x="224" y="240"/>
                </a:lnTo>
                <a:lnTo>
                  <a:pt x="222" y="240"/>
                </a:lnTo>
                <a:lnTo>
                  <a:pt x="220" y="240"/>
                </a:lnTo>
                <a:lnTo>
                  <a:pt x="219" y="240"/>
                </a:lnTo>
                <a:lnTo>
                  <a:pt x="220" y="240"/>
                </a:lnTo>
                <a:lnTo>
                  <a:pt x="219" y="240"/>
                </a:lnTo>
                <a:lnTo>
                  <a:pt x="219" y="238"/>
                </a:lnTo>
                <a:lnTo>
                  <a:pt x="217" y="238"/>
                </a:lnTo>
                <a:lnTo>
                  <a:pt x="217" y="240"/>
                </a:lnTo>
                <a:lnTo>
                  <a:pt x="215" y="240"/>
                </a:lnTo>
                <a:lnTo>
                  <a:pt x="217" y="240"/>
                </a:lnTo>
                <a:lnTo>
                  <a:pt x="215" y="240"/>
                </a:lnTo>
                <a:lnTo>
                  <a:pt x="214" y="240"/>
                </a:lnTo>
                <a:lnTo>
                  <a:pt x="212" y="240"/>
                </a:lnTo>
                <a:lnTo>
                  <a:pt x="210" y="240"/>
                </a:lnTo>
                <a:lnTo>
                  <a:pt x="210" y="238"/>
                </a:lnTo>
                <a:lnTo>
                  <a:pt x="209" y="238"/>
                </a:lnTo>
                <a:lnTo>
                  <a:pt x="207" y="238"/>
                </a:lnTo>
                <a:lnTo>
                  <a:pt x="207" y="237"/>
                </a:lnTo>
                <a:lnTo>
                  <a:pt x="205" y="237"/>
                </a:lnTo>
                <a:lnTo>
                  <a:pt x="204" y="237"/>
                </a:lnTo>
                <a:lnTo>
                  <a:pt x="202" y="237"/>
                </a:lnTo>
                <a:lnTo>
                  <a:pt x="202" y="235"/>
                </a:lnTo>
                <a:lnTo>
                  <a:pt x="202" y="233"/>
                </a:lnTo>
                <a:lnTo>
                  <a:pt x="202" y="232"/>
                </a:lnTo>
                <a:lnTo>
                  <a:pt x="202" y="230"/>
                </a:lnTo>
                <a:lnTo>
                  <a:pt x="202" y="228"/>
                </a:lnTo>
                <a:lnTo>
                  <a:pt x="200" y="228"/>
                </a:lnTo>
                <a:lnTo>
                  <a:pt x="200" y="227"/>
                </a:lnTo>
                <a:lnTo>
                  <a:pt x="200" y="225"/>
                </a:lnTo>
                <a:lnTo>
                  <a:pt x="199" y="225"/>
                </a:lnTo>
                <a:lnTo>
                  <a:pt x="197" y="225"/>
                </a:lnTo>
                <a:lnTo>
                  <a:pt x="195" y="225"/>
                </a:lnTo>
                <a:lnTo>
                  <a:pt x="195" y="223"/>
                </a:lnTo>
                <a:lnTo>
                  <a:pt x="195" y="222"/>
                </a:lnTo>
                <a:lnTo>
                  <a:pt x="194" y="222"/>
                </a:lnTo>
                <a:lnTo>
                  <a:pt x="194" y="220"/>
                </a:lnTo>
                <a:lnTo>
                  <a:pt x="192" y="220"/>
                </a:lnTo>
                <a:lnTo>
                  <a:pt x="192" y="222"/>
                </a:lnTo>
                <a:lnTo>
                  <a:pt x="190" y="220"/>
                </a:lnTo>
                <a:lnTo>
                  <a:pt x="189" y="220"/>
                </a:lnTo>
                <a:lnTo>
                  <a:pt x="189" y="218"/>
                </a:lnTo>
                <a:lnTo>
                  <a:pt x="187" y="218"/>
                </a:lnTo>
                <a:lnTo>
                  <a:pt x="187" y="217"/>
                </a:lnTo>
                <a:lnTo>
                  <a:pt x="187" y="215"/>
                </a:lnTo>
                <a:lnTo>
                  <a:pt x="185" y="215"/>
                </a:lnTo>
                <a:lnTo>
                  <a:pt x="185" y="213"/>
                </a:lnTo>
                <a:lnTo>
                  <a:pt x="184" y="213"/>
                </a:lnTo>
                <a:lnTo>
                  <a:pt x="184" y="212"/>
                </a:lnTo>
                <a:lnTo>
                  <a:pt x="184" y="210"/>
                </a:lnTo>
                <a:lnTo>
                  <a:pt x="184" y="208"/>
                </a:lnTo>
                <a:lnTo>
                  <a:pt x="182" y="208"/>
                </a:lnTo>
                <a:lnTo>
                  <a:pt x="180" y="208"/>
                </a:lnTo>
                <a:lnTo>
                  <a:pt x="180" y="207"/>
                </a:lnTo>
                <a:lnTo>
                  <a:pt x="180" y="208"/>
                </a:lnTo>
                <a:lnTo>
                  <a:pt x="180" y="207"/>
                </a:lnTo>
                <a:lnTo>
                  <a:pt x="180" y="208"/>
                </a:lnTo>
                <a:lnTo>
                  <a:pt x="180" y="207"/>
                </a:lnTo>
                <a:lnTo>
                  <a:pt x="180" y="208"/>
                </a:lnTo>
                <a:lnTo>
                  <a:pt x="180" y="207"/>
                </a:lnTo>
                <a:lnTo>
                  <a:pt x="179" y="207"/>
                </a:lnTo>
                <a:lnTo>
                  <a:pt x="180" y="207"/>
                </a:lnTo>
                <a:lnTo>
                  <a:pt x="180" y="205"/>
                </a:lnTo>
                <a:lnTo>
                  <a:pt x="180" y="203"/>
                </a:lnTo>
                <a:lnTo>
                  <a:pt x="180" y="205"/>
                </a:lnTo>
                <a:lnTo>
                  <a:pt x="180" y="203"/>
                </a:lnTo>
                <a:lnTo>
                  <a:pt x="182" y="203"/>
                </a:lnTo>
                <a:lnTo>
                  <a:pt x="182" y="202"/>
                </a:lnTo>
                <a:lnTo>
                  <a:pt x="184" y="202"/>
                </a:lnTo>
                <a:lnTo>
                  <a:pt x="184" y="203"/>
                </a:lnTo>
                <a:lnTo>
                  <a:pt x="184" y="205"/>
                </a:lnTo>
                <a:lnTo>
                  <a:pt x="184" y="207"/>
                </a:lnTo>
                <a:lnTo>
                  <a:pt x="184" y="205"/>
                </a:lnTo>
                <a:lnTo>
                  <a:pt x="184" y="203"/>
                </a:lnTo>
                <a:lnTo>
                  <a:pt x="184" y="202"/>
                </a:lnTo>
                <a:lnTo>
                  <a:pt x="185" y="202"/>
                </a:lnTo>
                <a:lnTo>
                  <a:pt x="185" y="200"/>
                </a:lnTo>
                <a:lnTo>
                  <a:pt x="185" y="198"/>
                </a:lnTo>
                <a:lnTo>
                  <a:pt x="187" y="198"/>
                </a:lnTo>
                <a:lnTo>
                  <a:pt x="185" y="198"/>
                </a:lnTo>
                <a:lnTo>
                  <a:pt x="185" y="197"/>
                </a:lnTo>
                <a:lnTo>
                  <a:pt x="187" y="197"/>
                </a:lnTo>
                <a:lnTo>
                  <a:pt x="189" y="197"/>
                </a:lnTo>
                <a:lnTo>
                  <a:pt x="190" y="198"/>
                </a:lnTo>
                <a:lnTo>
                  <a:pt x="190" y="197"/>
                </a:lnTo>
                <a:lnTo>
                  <a:pt x="192" y="197"/>
                </a:lnTo>
                <a:lnTo>
                  <a:pt x="194" y="197"/>
                </a:lnTo>
                <a:lnTo>
                  <a:pt x="195" y="197"/>
                </a:lnTo>
                <a:lnTo>
                  <a:pt x="195" y="195"/>
                </a:lnTo>
                <a:lnTo>
                  <a:pt x="197" y="195"/>
                </a:lnTo>
                <a:lnTo>
                  <a:pt x="197" y="193"/>
                </a:lnTo>
                <a:lnTo>
                  <a:pt x="197" y="192"/>
                </a:lnTo>
                <a:lnTo>
                  <a:pt x="199" y="192"/>
                </a:lnTo>
                <a:lnTo>
                  <a:pt x="197" y="192"/>
                </a:lnTo>
                <a:lnTo>
                  <a:pt x="199" y="192"/>
                </a:lnTo>
                <a:lnTo>
                  <a:pt x="200" y="192"/>
                </a:lnTo>
                <a:lnTo>
                  <a:pt x="202" y="192"/>
                </a:lnTo>
                <a:lnTo>
                  <a:pt x="200" y="192"/>
                </a:lnTo>
                <a:lnTo>
                  <a:pt x="202" y="192"/>
                </a:lnTo>
                <a:lnTo>
                  <a:pt x="202" y="193"/>
                </a:lnTo>
                <a:lnTo>
                  <a:pt x="202" y="192"/>
                </a:lnTo>
                <a:lnTo>
                  <a:pt x="202" y="190"/>
                </a:lnTo>
                <a:lnTo>
                  <a:pt x="200" y="190"/>
                </a:lnTo>
                <a:lnTo>
                  <a:pt x="200" y="188"/>
                </a:lnTo>
                <a:lnTo>
                  <a:pt x="202" y="188"/>
                </a:lnTo>
                <a:lnTo>
                  <a:pt x="200" y="188"/>
                </a:lnTo>
                <a:lnTo>
                  <a:pt x="202" y="188"/>
                </a:lnTo>
                <a:lnTo>
                  <a:pt x="202" y="187"/>
                </a:lnTo>
                <a:lnTo>
                  <a:pt x="204" y="187"/>
                </a:lnTo>
                <a:lnTo>
                  <a:pt x="204" y="185"/>
                </a:lnTo>
                <a:lnTo>
                  <a:pt x="202" y="185"/>
                </a:lnTo>
                <a:lnTo>
                  <a:pt x="204" y="185"/>
                </a:lnTo>
                <a:lnTo>
                  <a:pt x="205" y="185"/>
                </a:lnTo>
                <a:lnTo>
                  <a:pt x="205" y="187"/>
                </a:lnTo>
                <a:lnTo>
                  <a:pt x="207" y="187"/>
                </a:lnTo>
                <a:lnTo>
                  <a:pt x="207" y="185"/>
                </a:lnTo>
                <a:lnTo>
                  <a:pt x="207" y="187"/>
                </a:lnTo>
                <a:lnTo>
                  <a:pt x="207" y="185"/>
                </a:lnTo>
                <a:lnTo>
                  <a:pt x="207" y="187"/>
                </a:lnTo>
                <a:lnTo>
                  <a:pt x="209" y="187"/>
                </a:lnTo>
                <a:lnTo>
                  <a:pt x="210" y="187"/>
                </a:lnTo>
                <a:lnTo>
                  <a:pt x="210" y="188"/>
                </a:lnTo>
                <a:lnTo>
                  <a:pt x="212" y="188"/>
                </a:lnTo>
                <a:lnTo>
                  <a:pt x="214" y="188"/>
                </a:lnTo>
                <a:lnTo>
                  <a:pt x="214" y="187"/>
                </a:lnTo>
                <a:lnTo>
                  <a:pt x="215" y="187"/>
                </a:lnTo>
                <a:lnTo>
                  <a:pt x="215" y="185"/>
                </a:lnTo>
                <a:lnTo>
                  <a:pt x="215" y="187"/>
                </a:lnTo>
                <a:lnTo>
                  <a:pt x="217" y="187"/>
                </a:lnTo>
                <a:lnTo>
                  <a:pt x="219" y="187"/>
                </a:lnTo>
                <a:lnTo>
                  <a:pt x="219" y="185"/>
                </a:lnTo>
                <a:lnTo>
                  <a:pt x="217" y="185"/>
                </a:lnTo>
                <a:lnTo>
                  <a:pt x="215" y="185"/>
                </a:lnTo>
                <a:lnTo>
                  <a:pt x="214" y="185"/>
                </a:lnTo>
                <a:lnTo>
                  <a:pt x="212" y="185"/>
                </a:lnTo>
                <a:lnTo>
                  <a:pt x="210" y="185"/>
                </a:lnTo>
                <a:lnTo>
                  <a:pt x="210" y="183"/>
                </a:lnTo>
                <a:lnTo>
                  <a:pt x="209" y="183"/>
                </a:lnTo>
                <a:lnTo>
                  <a:pt x="207" y="183"/>
                </a:lnTo>
                <a:lnTo>
                  <a:pt x="205" y="183"/>
                </a:lnTo>
                <a:lnTo>
                  <a:pt x="204" y="183"/>
                </a:lnTo>
                <a:lnTo>
                  <a:pt x="204" y="185"/>
                </a:lnTo>
                <a:lnTo>
                  <a:pt x="202" y="185"/>
                </a:lnTo>
                <a:lnTo>
                  <a:pt x="200" y="185"/>
                </a:lnTo>
                <a:lnTo>
                  <a:pt x="199" y="185"/>
                </a:lnTo>
                <a:lnTo>
                  <a:pt x="199" y="187"/>
                </a:lnTo>
                <a:lnTo>
                  <a:pt x="197" y="187"/>
                </a:lnTo>
                <a:lnTo>
                  <a:pt x="197" y="188"/>
                </a:lnTo>
                <a:lnTo>
                  <a:pt x="195" y="188"/>
                </a:lnTo>
                <a:lnTo>
                  <a:pt x="197" y="188"/>
                </a:lnTo>
                <a:lnTo>
                  <a:pt x="195" y="188"/>
                </a:lnTo>
                <a:lnTo>
                  <a:pt x="195" y="190"/>
                </a:lnTo>
                <a:lnTo>
                  <a:pt x="194" y="190"/>
                </a:lnTo>
                <a:lnTo>
                  <a:pt x="195" y="190"/>
                </a:lnTo>
                <a:lnTo>
                  <a:pt x="194" y="190"/>
                </a:lnTo>
                <a:lnTo>
                  <a:pt x="194" y="192"/>
                </a:lnTo>
                <a:lnTo>
                  <a:pt x="192" y="192"/>
                </a:lnTo>
                <a:lnTo>
                  <a:pt x="190" y="192"/>
                </a:lnTo>
                <a:lnTo>
                  <a:pt x="190" y="190"/>
                </a:lnTo>
                <a:lnTo>
                  <a:pt x="189" y="190"/>
                </a:lnTo>
                <a:lnTo>
                  <a:pt x="189" y="188"/>
                </a:lnTo>
                <a:lnTo>
                  <a:pt x="189" y="190"/>
                </a:lnTo>
                <a:lnTo>
                  <a:pt x="189" y="188"/>
                </a:lnTo>
                <a:lnTo>
                  <a:pt x="187" y="188"/>
                </a:lnTo>
                <a:lnTo>
                  <a:pt x="185" y="188"/>
                </a:lnTo>
                <a:lnTo>
                  <a:pt x="185" y="187"/>
                </a:lnTo>
                <a:lnTo>
                  <a:pt x="185" y="188"/>
                </a:lnTo>
                <a:lnTo>
                  <a:pt x="185" y="187"/>
                </a:lnTo>
                <a:lnTo>
                  <a:pt x="185" y="188"/>
                </a:lnTo>
                <a:lnTo>
                  <a:pt x="184" y="188"/>
                </a:lnTo>
                <a:lnTo>
                  <a:pt x="185" y="188"/>
                </a:lnTo>
                <a:lnTo>
                  <a:pt x="184" y="188"/>
                </a:lnTo>
                <a:lnTo>
                  <a:pt x="184" y="187"/>
                </a:lnTo>
                <a:lnTo>
                  <a:pt x="185" y="187"/>
                </a:lnTo>
                <a:lnTo>
                  <a:pt x="185" y="185"/>
                </a:lnTo>
                <a:lnTo>
                  <a:pt x="184" y="185"/>
                </a:lnTo>
                <a:lnTo>
                  <a:pt x="185" y="185"/>
                </a:lnTo>
                <a:lnTo>
                  <a:pt x="184" y="185"/>
                </a:lnTo>
                <a:lnTo>
                  <a:pt x="184" y="183"/>
                </a:lnTo>
                <a:lnTo>
                  <a:pt x="182" y="183"/>
                </a:lnTo>
                <a:lnTo>
                  <a:pt x="182" y="182"/>
                </a:lnTo>
                <a:lnTo>
                  <a:pt x="180" y="182"/>
                </a:lnTo>
                <a:lnTo>
                  <a:pt x="180" y="183"/>
                </a:lnTo>
                <a:lnTo>
                  <a:pt x="182" y="183"/>
                </a:lnTo>
                <a:lnTo>
                  <a:pt x="182" y="185"/>
                </a:lnTo>
                <a:lnTo>
                  <a:pt x="182" y="187"/>
                </a:lnTo>
                <a:lnTo>
                  <a:pt x="180" y="187"/>
                </a:lnTo>
                <a:lnTo>
                  <a:pt x="180" y="188"/>
                </a:lnTo>
                <a:lnTo>
                  <a:pt x="179" y="187"/>
                </a:lnTo>
                <a:lnTo>
                  <a:pt x="180" y="187"/>
                </a:lnTo>
                <a:lnTo>
                  <a:pt x="179" y="187"/>
                </a:lnTo>
                <a:lnTo>
                  <a:pt x="177" y="187"/>
                </a:lnTo>
                <a:lnTo>
                  <a:pt x="177" y="185"/>
                </a:lnTo>
                <a:lnTo>
                  <a:pt x="175" y="185"/>
                </a:lnTo>
                <a:lnTo>
                  <a:pt x="175" y="183"/>
                </a:lnTo>
                <a:lnTo>
                  <a:pt x="177" y="183"/>
                </a:lnTo>
                <a:lnTo>
                  <a:pt x="177" y="185"/>
                </a:lnTo>
                <a:lnTo>
                  <a:pt x="179" y="185"/>
                </a:lnTo>
                <a:lnTo>
                  <a:pt x="180" y="187"/>
                </a:lnTo>
                <a:lnTo>
                  <a:pt x="180" y="185"/>
                </a:lnTo>
                <a:lnTo>
                  <a:pt x="179" y="185"/>
                </a:lnTo>
                <a:lnTo>
                  <a:pt x="180" y="185"/>
                </a:lnTo>
                <a:lnTo>
                  <a:pt x="179" y="185"/>
                </a:lnTo>
                <a:lnTo>
                  <a:pt x="179" y="183"/>
                </a:lnTo>
                <a:lnTo>
                  <a:pt x="180" y="183"/>
                </a:lnTo>
                <a:lnTo>
                  <a:pt x="180" y="182"/>
                </a:lnTo>
                <a:lnTo>
                  <a:pt x="179" y="182"/>
                </a:lnTo>
                <a:lnTo>
                  <a:pt x="177" y="182"/>
                </a:lnTo>
                <a:lnTo>
                  <a:pt x="177" y="180"/>
                </a:lnTo>
                <a:lnTo>
                  <a:pt x="175" y="180"/>
                </a:lnTo>
                <a:lnTo>
                  <a:pt x="177" y="180"/>
                </a:lnTo>
                <a:lnTo>
                  <a:pt x="177" y="178"/>
                </a:lnTo>
                <a:lnTo>
                  <a:pt x="179" y="178"/>
                </a:lnTo>
                <a:lnTo>
                  <a:pt x="177" y="178"/>
                </a:lnTo>
                <a:lnTo>
                  <a:pt x="179" y="178"/>
                </a:lnTo>
                <a:lnTo>
                  <a:pt x="179" y="177"/>
                </a:lnTo>
                <a:lnTo>
                  <a:pt x="177" y="177"/>
                </a:lnTo>
                <a:lnTo>
                  <a:pt x="179" y="177"/>
                </a:lnTo>
                <a:lnTo>
                  <a:pt x="177" y="177"/>
                </a:lnTo>
                <a:lnTo>
                  <a:pt x="177" y="175"/>
                </a:lnTo>
                <a:lnTo>
                  <a:pt x="179" y="175"/>
                </a:lnTo>
                <a:lnTo>
                  <a:pt x="180" y="175"/>
                </a:lnTo>
                <a:lnTo>
                  <a:pt x="182" y="175"/>
                </a:lnTo>
                <a:lnTo>
                  <a:pt x="184" y="177"/>
                </a:lnTo>
                <a:lnTo>
                  <a:pt x="185" y="177"/>
                </a:lnTo>
                <a:lnTo>
                  <a:pt x="187" y="177"/>
                </a:lnTo>
                <a:lnTo>
                  <a:pt x="189" y="177"/>
                </a:lnTo>
                <a:lnTo>
                  <a:pt x="189" y="175"/>
                </a:lnTo>
                <a:lnTo>
                  <a:pt x="189" y="173"/>
                </a:lnTo>
                <a:lnTo>
                  <a:pt x="189" y="175"/>
                </a:lnTo>
                <a:lnTo>
                  <a:pt x="189" y="173"/>
                </a:lnTo>
                <a:lnTo>
                  <a:pt x="189" y="175"/>
                </a:lnTo>
                <a:lnTo>
                  <a:pt x="187" y="175"/>
                </a:lnTo>
                <a:lnTo>
                  <a:pt x="189" y="173"/>
                </a:lnTo>
                <a:lnTo>
                  <a:pt x="187" y="173"/>
                </a:lnTo>
                <a:lnTo>
                  <a:pt x="189" y="173"/>
                </a:lnTo>
                <a:lnTo>
                  <a:pt x="189" y="172"/>
                </a:lnTo>
                <a:lnTo>
                  <a:pt x="189" y="173"/>
                </a:lnTo>
                <a:lnTo>
                  <a:pt x="189" y="172"/>
                </a:lnTo>
                <a:lnTo>
                  <a:pt x="190" y="172"/>
                </a:lnTo>
                <a:lnTo>
                  <a:pt x="190" y="173"/>
                </a:lnTo>
                <a:lnTo>
                  <a:pt x="190" y="172"/>
                </a:lnTo>
                <a:lnTo>
                  <a:pt x="192" y="172"/>
                </a:lnTo>
                <a:lnTo>
                  <a:pt x="192" y="170"/>
                </a:lnTo>
                <a:lnTo>
                  <a:pt x="194" y="170"/>
                </a:lnTo>
                <a:lnTo>
                  <a:pt x="194" y="172"/>
                </a:lnTo>
                <a:lnTo>
                  <a:pt x="195" y="172"/>
                </a:lnTo>
                <a:lnTo>
                  <a:pt x="195" y="170"/>
                </a:lnTo>
                <a:lnTo>
                  <a:pt x="197" y="170"/>
                </a:lnTo>
                <a:lnTo>
                  <a:pt x="197" y="168"/>
                </a:lnTo>
                <a:lnTo>
                  <a:pt x="199" y="168"/>
                </a:lnTo>
                <a:lnTo>
                  <a:pt x="200" y="168"/>
                </a:lnTo>
                <a:lnTo>
                  <a:pt x="200" y="167"/>
                </a:lnTo>
                <a:lnTo>
                  <a:pt x="202" y="167"/>
                </a:lnTo>
                <a:lnTo>
                  <a:pt x="204" y="167"/>
                </a:lnTo>
                <a:lnTo>
                  <a:pt x="205" y="167"/>
                </a:lnTo>
                <a:lnTo>
                  <a:pt x="205" y="168"/>
                </a:lnTo>
                <a:lnTo>
                  <a:pt x="207" y="168"/>
                </a:lnTo>
                <a:lnTo>
                  <a:pt x="207" y="167"/>
                </a:lnTo>
                <a:lnTo>
                  <a:pt x="207" y="168"/>
                </a:lnTo>
                <a:lnTo>
                  <a:pt x="209" y="168"/>
                </a:lnTo>
                <a:lnTo>
                  <a:pt x="209" y="167"/>
                </a:lnTo>
                <a:lnTo>
                  <a:pt x="207" y="167"/>
                </a:lnTo>
                <a:lnTo>
                  <a:pt x="207" y="165"/>
                </a:lnTo>
                <a:lnTo>
                  <a:pt x="205" y="165"/>
                </a:lnTo>
                <a:lnTo>
                  <a:pt x="207" y="165"/>
                </a:lnTo>
                <a:lnTo>
                  <a:pt x="207" y="163"/>
                </a:lnTo>
                <a:lnTo>
                  <a:pt x="207" y="162"/>
                </a:lnTo>
                <a:lnTo>
                  <a:pt x="207" y="163"/>
                </a:lnTo>
                <a:lnTo>
                  <a:pt x="207" y="162"/>
                </a:lnTo>
                <a:lnTo>
                  <a:pt x="209" y="162"/>
                </a:lnTo>
                <a:lnTo>
                  <a:pt x="207" y="162"/>
                </a:lnTo>
                <a:close/>
                <a:moveTo>
                  <a:pt x="130" y="157"/>
                </a:moveTo>
                <a:lnTo>
                  <a:pt x="130" y="158"/>
                </a:lnTo>
                <a:lnTo>
                  <a:pt x="130" y="157"/>
                </a:lnTo>
                <a:lnTo>
                  <a:pt x="129" y="157"/>
                </a:lnTo>
                <a:lnTo>
                  <a:pt x="130" y="157"/>
                </a:lnTo>
                <a:close/>
                <a:moveTo>
                  <a:pt x="235" y="153"/>
                </a:moveTo>
                <a:lnTo>
                  <a:pt x="235" y="155"/>
                </a:lnTo>
                <a:lnTo>
                  <a:pt x="235" y="153"/>
                </a:lnTo>
                <a:close/>
                <a:moveTo>
                  <a:pt x="108" y="138"/>
                </a:moveTo>
                <a:lnTo>
                  <a:pt x="108" y="140"/>
                </a:lnTo>
                <a:lnTo>
                  <a:pt x="108" y="138"/>
                </a:lnTo>
                <a:close/>
                <a:moveTo>
                  <a:pt x="124" y="138"/>
                </a:moveTo>
                <a:lnTo>
                  <a:pt x="125" y="138"/>
                </a:lnTo>
                <a:lnTo>
                  <a:pt x="124" y="140"/>
                </a:lnTo>
                <a:lnTo>
                  <a:pt x="125" y="140"/>
                </a:lnTo>
                <a:lnTo>
                  <a:pt x="124" y="140"/>
                </a:lnTo>
                <a:lnTo>
                  <a:pt x="124" y="138"/>
                </a:lnTo>
                <a:lnTo>
                  <a:pt x="124" y="140"/>
                </a:lnTo>
                <a:lnTo>
                  <a:pt x="124" y="138"/>
                </a:lnTo>
                <a:close/>
                <a:moveTo>
                  <a:pt x="113" y="137"/>
                </a:moveTo>
                <a:lnTo>
                  <a:pt x="112" y="137"/>
                </a:lnTo>
                <a:lnTo>
                  <a:pt x="113" y="137"/>
                </a:lnTo>
                <a:close/>
                <a:moveTo>
                  <a:pt x="118" y="133"/>
                </a:moveTo>
                <a:lnTo>
                  <a:pt x="117" y="133"/>
                </a:lnTo>
                <a:lnTo>
                  <a:pt x="117" y="135"/>
                </a:lnTo>
                <a:lnTo>
                  <a:pt x="118" y="135"/>
                </a:lnTo>
                <a:lnTo>
                  <a:pt x="117" y="135"/>
                </a:lnTo>
                <a:lnTo>
                  <a:pt x="117" y="133"/>
                </a:lnTo>
                <a:lnTo>
                  <a:pt x="118" y="133"/>
                </a:lnTo>
                <a:close/>
                <a:moveTo>
                  <a:pt x="92" y="130"/>
                </a:moveTo>
                <a:lnTo>
                  <a:pt x="93" y="130"/>
                </a:lnTo>
                <a:lnTo>
                  <a:pt x="92" y="130"/>
                </a:lnTo>
                <a:close/>
                <a:moveTo>
                  <a:pt x="98" y="130"/>
                </a:moveTo>
                <a:lnTo>
                  <a:pt x="98" y="132"/>
                </a:lnTo>
                <a:lnTo>
                  <a:pt x="98" y="130"/>
                </a:lnTo>
                <a:close/>
                <a:moveTo>
                  <a:pt x="88" y="128"/>
                </a:moveTo>
                <a:lnTo>
                  <a:pt x="88" y="130"/>
                </a:lnTo>
                <a:lnTo>
                  <a:pt x="90" y="130"/>
                </a:lnTo>
                <a:lnTo>
                  <a:pt x="88" y="130"/>
                </a:lnTo>
                <a:lnTo>
                  <a:pt x="90" y="130"/>
                </a:lnTo>
                <a:lnTo>
                  <a:pt x="88" y="130"/>
                </a:lnTo>
                <a:lnTo>
                  <a:pt x="90" y="130"/>
                </a:lnTo>
                <a:lnTo>
                  <a:pt x="88" y="130"/>
                </a:lnTo>
                <a:lnTo>
                  <a:pt x="88" y="128"/>
                </a:lnTo>
                <a:close/>
                <a:moveTo>
                  <a:pt x="129" y="127"/>
                </a:moveTo>
                <a:lnTo>
                  <a:pt x="129" y="128"/>
                </a:lnTo>
                <a:lnTo>
                  <a:pt x="129" y="127"/>
                </a:lnTo>
                <a:lnTo>
                  <a:pt x="129" y="128"/>
                </a:lnTo>
                <a:lnTo>
                  <a:pt x="130" y="128"/>
                </a:lnTo>
                <a:lnTo>
                  <a:pt x="129" y="128"/>
                </a:lnTo>
                <a:lnTo>
                  <a:pt x="130" y="128"/>
                </a:lnTo>
                <a:lnTo>
                  <a:pt x="129" y="128"/>
                </a:lnTo>
                <a:lnTo>
                  <a:pt x="129" y="127"/>
                </a:lnTo>
                <a:close/>
                <a:moveTo>
                  <a:pt x="102" y="127"/>
                </a:moveTo>
                <a:lnTo>
                  <a:pt x="102" y="128"/>
                </a:lnTo>
                <a:lnTo>
                  <a:pt x="102" y="127"/>
                </a:lnTo>
                <a:lnTo>
                  <a:pt x="102" y="128"/>
                </a:lnTo>
                <a:lnTo>
                  <a:pt x="100" y="128"/>
                </a:lnTo>
                <a:lnTo>
                  <a:pt x="100" y="127"/>
                </a:lnTo>
                <a:lnTo>
                  <a:pt x="102" y="127"/>
                </a:lnTo>
                <a:close/>
                <a:moveTo>
                  <a:pt x="95" y="127"/>
                </a:moveTo>
                <a:lnTo>
                  <a:pt x="95" y="128"/>
                </a:lnTo>
                <a:lnTo>
                  <a:pt x="97" y="128"/>
                </a:lnTo>
                <a:lnTo>
                  <a:pt x="95" y="128"/>
                </a:lnTo>
                <a:lnTo>
                  <a:pt x="95" y="127"/>
                </a:lnTo>
                <a:lnTo>
                  <a:pt x="97" y="127"/>
                </a:lnTo>
                <a:lnTo>
                  <a:pt x="97" y="128"/>
                </a:lnTo>
                <a:lnTo>
                  <a:pt x="97" y="130"/>
                </a:lnTo>
                <a:lnTo>
                  <a:pt x="95" y="130"/>
                </a:lnTo>
                <a:lnTo>
                  <a:pt x="95" y="128"/>
                </a:lnTo>
                <a:lnTo>
                  <a:pt x="95" y="130"/>
                </a:lnTo>
                <a:lnTo>
                  <a:pt x="95" y="128"/>
                </a:lnTo>
                <a:lnTo>
                  <a:pt x="95" y="130"/>
                </a:lnTo>
                <a:lnTo>
                  <a:pt x="95" y="132"/>
                </a:lnTo>
                <a:lnTo>
                  <a:pt x="93" y="132"/>
                </a:lnTo>
                <a:lnTo>
                  <a:pt x="93" y="130"/>
                </a:lnTo>
                <a:lnTo>
                  <a:pt x="93" y="128"/>
                </a:lnTo>
                <a:lnTo>
                  <a:pt x="93" y="127"/>
                </a:lnTo>
                <a:lnTo>
                  <a:pt x="95" y="127"/>
                </a:lnTo>
                <a:lnTo>
                  <a:pt x="95" y="125"/>
                </a:lnTo>
                <a:lnTo>
                  <a:pt x="95" y="127"/>
                </a:lnTo>
                <a:close/>
                <a:moveTo>
                  <a:pt x="112" y="125"/>
                </a:moveTo>
                <a:lnTo>
                  <a:pt x="112" y="127"/>
                </a:lnTo>
                <a:lnTo>
                  <a:pt x="112" y="125"/>
                </a:lnTo>
                <a:lnTo>
                  <a:pt x="110" y="125"/>
                </a:lnTo>
                <a:lnTo>
                  <a:pt x="112" y="125"/>
                </a:lnTo>
                <a:close/>
                <a:moveTo>
                  <a:pt x="102" y="125"/>
                </a:moveTo>
                <a:lnTo>
                  <a:pt x="102" y="127"/>
                </a:lnTo>
                <a:lnTo>
                  <a:pt x="102" y="125"/>
                </a:lnTo>
                <a:close/>
                <a:moveTo>
                  <a:pt x="98" y="125"/>
                </a:moveTo>
                <a:lnTo>
                  <a:pt x="98" y="127"/>
                </a:lnTo>
                <a:lnTo>
                  <a:pt x="97" y="127"/>
                </a:lnTo>
                <a:lnTo>
                  <a:pt x="97" y="125"/>
                </a:lnTo>
                <a:lnTo>
                  <a:pt x="98" y="125"/>
                </a:lnTo>
                <a:close/>
                <a:moveTo>
                  <a:pt x="100" y="123"/>
                </a:moveTo>
                <a:lnTo>
                  <a:pt x="100" y="125"/>
                </a:lnTo>
                <a:lnTo>
                  <a:pt x="100" y="123"/>
                </a:lnTo>
                <a:lnTo>
                  <a:pt x="100" y="125"/>
                </a:lnTo>
                <a:lnTo>
                  <a:pt x="98" y="123"/>
                </a:lnTo>
                <a:lnTo>
                  <a:pt x="100" y="123"/>
                </a:lnTo>
                <a:lnTo>
                  <a:pt x="98" y="123"/>
                </a:lnTo>
                <a:lnTo>
                  <a:pt x="100" y="123"/>
                </a:lnTo>
                <a:close/>
                <a:moveTo>
                  <a:pt x="107" y="123"/>
                </a:moveTo>
                <a:lnTo>
                  <a:pt x="107" y="125"/>
                </a:lnTo>
                <a:lnTo>
                  <a:pt x="105" y="125"/>
                </a:lnTo>
                <a:lnTo>
                  <a:pt x="107" y="125"/>
                </a:lnTo>
                <a:lnTo>
                  <a:pt x="105" y="125"/>
                </a:lnTo>
                <a:lnTo>
                  <a:pt x="107" y="125"/>
                </a:lnTo>
                <a:lnTo>
                  <a:pt x="105" y="125"/>
                </a:lnTo>
                <a:lnTo>
                  <a:pt x="105" y="123"/>
                </a:lnTo>
                <a:lnTo>
                  <a:pt x="107" y="123"/>
                </a:lnTo>
                <a:close/>
                <a:moveTo>
                  <a:pt x="112" y="123"/>
                </a:moveTo>
                <a:lnTo>
                  <a:pt x="113" y="123"/>
                </a:lnTo>
                <a:lnTo>
                  <a:pt x="112" y="123"/>
                </a:lnTo>
                <a:close/>
                <a:moveTo>
                  <a:pt x="108" y="122"/>
                </a:moveTo>
                <a:lnTo>
                  <a:pt x="108" y="123"/>
                </a:lnTo>
                <a:lnTo>
                  <a:pt x="108" y="122"/>
                </a:lnTo>
                <a:close/>
                <a:moveTo>
                  <a:pt x="102" y="122"/>
                </a:moveTo>
                <a:lnTo>
                  <a:pt x="103" y="122"/>
                </a:lnTo>
                <a:lnTo>
                  <a:pt x="103" y="123"/>
                </a:lnTo>
                <a:lnTo>
                  <a:pt x="102" y="122"/>
                </a:lnTo>
                <a:close/>
                <a:moveTo>
                  <a:pt x="95" y="120"/>
                </a:moveTo>
                <a:lnTo>
                  <a:pt x="97" y="120"/>
                </a:lnTo>
                <a:lnTo>
                  <a:pt x="97" y="122"/>
                </a:lnTo>
                <a:lnTo>
                  <a:pt x="95" y="122"/>
                </a:lnTo>
                <a:lnTo>
                  <a:pt x="93" y="122"/>
                </a:lnTo>
                <a:lnTo>
                  <a:pt x="93" y="120"/>
                </a:lnTo>
                <a:lnTo>
                  <a:pt x="95" y="120"/>
                </a:lnTo>
                <a:lnTo>
                  <a:pt x="93" y="120"/>
                </a:lnTo>
                <a:lnTo>
                  <a:pt x="95" y="118"/>
                </a:lnTo>
                <a:lnTo>
                  <a:pt x="95" y="120"/>
                </a:lnTo>
                <a:close/>
                <a:moveTo>
                  <a:pt x="113" y="118"/>
                </a:moveTo>
                <a:lnTo>
                  <a:pt x="113" y="120"/>
                </a:lnTo>
                <a:lnTo>
                  <a:pt x="113" y="118"/>
                </a:lnTo>
                <a:lnTo>
                  <a:pt x="112" y="120"/>
                </a:lnTo>
                <a:lnTo>
                  <a:pt x="112" y="118"/>
                </a:lnTo>
                <a:lnTo>
                  <a:pt x="113" y="118"/>
                </a:lnTo>
                <a:close/>
                <a:moveTo>
                  <a:pt x="92" y="118"/>
                </a:moveTo>
                <a:lnTo>
                  <a:pt x="92" y="120"/>
                </a:lnTo>
                <a:lnTo>
                  <a:pt x="92" y="118"/>
                </a:lnTo>
                <a:close/>
                <a:moveTo>
                  <a:pt x="122" y="117"/>
                </a:moveTo>
                <a:lnTo>
                  <a:pt x="124" y="117"/>
                </a:lnTo>
                <a:lnTo>
                  <a:pt x="122" y="118"/>
                </a:lnTo>
                <a:lnTo>
                  <a:pt x="122" y="117"/>
                </a:lnTo>
                <a:close/>
                <a:moveTo>
                  <a:pt x="120" y="115"/>
                </a:moveTo>
                <a:lnTo>
                  <a:pt x="120" y="117"/>
                </a:lnTo>
                <a:lnTo>
                  <a:pt x="118" y="117"/>
                </a:lnTo>
                <a:lnTo>
                  <a:pt x="117" y="117"/>
                </a:lnTo>
                <a:lnTo>
                  <a:pt x="117" y="118"/>
                </a:lnTo>
                <a:lnTo>
                  <a:pt x="115" y="118"/>
                </a:lnTo>
                <a:lnTo>
                  <a:pt x="115" y="117"/>
                </a:lnTo>
                <a:lnTo>
                  <a:pt x="117" y="117"/>
                </a:lnTo>
                <a:lnTo>
                  <a:pt x="118" y="117"/>
                </a:lnTo>
                <a:lnTo>
                  <a:pt x="118" y="115"/>
                </a:lnTo>
                <a:lnTo>
                  <a:pt x="120" y="115"/>
                </a:lnTo>
                <a:close/>
                <a:moveTo>
                  <a:pt x="137" y="115"/>
                </a:moveTo>
                <a:lnTo>
                  <a:pt x="137" y="117"/>
                </a:lnTo>
                <a:lnTo>
                  <a:pt x="135" y="117"/>
                </a:lnTo>
                <a:lnTo>
                  <a:pt x="135" y="115"/>
                </a:lnTo>
                <a:lnTo>
                  <a:pt x="137" y="115"/>
                </a:lnTo>
                <a:close/>
                <a:moveTo>
                  <a:pt x="83" y="112"/>
                </a:moveTo>
                <a:lnTo>
                  <a:pt x="83" y="113"/>
                </a:lnTo>
                <a:lnTo>
                  <a:pt x="83" y="112"/>
                </a:lnTo>
                <a:lnTo>
                  <a:pt x="82" y="112"/>
                </a:lnTo>
                <a:lnTo>
                  <a:pt x="83" y="112"/>
                </a:lnTo>
                <a:lnTo>
                  <a:pt x="82" y="112"/>
                </a:lnTo>
                <a:lnTo>
                  <a:pt x="83" y="112"/>
                </a:lnTo>
                <a:close/>
                <a:moveTo>
                  <a:pt x="142" y="107"/>
                </a:moveTo>
                <a:lnTo>
                  <a:pt x="142" y="108"/>
                </a:lnTo>
                <a:lnTo>
                  <a:pt x="142" y="107"/>
                </a:lnTo>
                <a:close/>
                <a:moveTo>
                  <a:pt x="130" y="105"/>
                </a:moveTo>
                <a:lnTo>
                  <a:pt x="132" y="105"/>
                </a:lnTo>
                <a:lnTo>
                  <a:pt x="134" y="105"/>
                </a:lnTo>
                <a:lnTo>
                  <a:pt x="135" y="105"/>
                </a:lnTo>
                <a:lnTo>
                  <a:pt x="137" y="105"/>
                </a:lnTo>
                <a:lnTo>
                  <a:pt x="137" y="107"/>
                </a:lnTo>
                <a:lnTo>
                  <a:pt x="135" y="107"/>
                </a:lnTo>
                <a:lnTo>
                  <a:pt x="134" y="107"/>
                </a:lnTo>
                <a:lnTo>
                  <a:pt x="135" y="107"/>
                </a:lnTo>
                <a:lnTo>
                  <a:pt x="134" y="107"/>
                </a:lnTo>
                <a:lnTo>
                  <a:pt x="132" y="107"/>
                </a:lnTo>
                <a:lnTo>
                  <a:pt x="132" y="108"/>
                </a:lnTo>
                <a:lnTo>
                  <a:pt x="132" y="110"/>
                </a:lnTo>
                <a:lnTo>
                  <a:pt x="130" y="110"/>
                </a:lnTo>
                <a:lnTo>
                  <a:pt x="129" y="110"/>
                </a:lnTo>
                <a:lnTo>
                  <a:pt x="127" y="110"/>
                </a:lnTo>
                <a:lnTo>
                  <a:pt x="129" y="108"/>
                </a:lnTo>
                <a:lnTo>
                  <a:pt x="127" y="108"/>
                </a:lnTo>
                <a:lnTo>
                  <a:pt x="127" y="107"/>
                </a:lnTo>
                <a:lnTo>
                  <a:pt x="127" y="105"/>
                </a:lnTo>
                <a:lnTo>
                  <a:pt x="129" y="105"/>
                </a:lnTo>
                <a:lnTo>
                  <a:pt x="130" y="103"/>
                </a:lnTo>
                <a:lnTo>
                  <a:pt x="130" y="105"/>
                </a:lnTo>
                <a:lnTo>
                  <a:pt x="130" y="103"/>
                </a:lnTo>
                <a:lnTo>
                  <a:pt x="130" y="105"/>
                </a:lnTo>
                <a:close/>
                <a:moveTo>
                  <a:pt x="68" y="102"/>
                </a:moveTo>
                <a:lnTo>
                  <a:pt x="70" y="102"/>
                </a:lnTo>
                <a:lnTo>
                  <a:pt x="70" y="103"/>
                </a:lnTo>
                <a:lnTo>
                  <a:pt x="70" y="105"/>
                </a:lnTo>
                <a:lnTo>
                  <a:pt x="70" y="103"/>
                </a:lnTo>
                <a:lnTo>
                  <a:pt x="70" y="105"/>
                </a:lnTo>
                <a:lnTo>
                  <a:pt x="70" y="103"/>
                </a:lnTo>
                <a:lnTo>
                  <a:pt x="68" y="103"/>
                </a:lnTo>
                <a:lnTo>
                  <a:pt x="70" y="103"/>
                </a:lnTo>
                <a:lnTo>
                  <a:pt x="68" y="103"/>
                </a:lnTo>
                <a:lnTo>
                  <a:pt x="70" y="103"/>
                </a:lnTo>
                <a:lnTo>
                  <a:pt x="68" y="103"/>
                </a:lnTo>
                <a:lnTo>
                  <a:pt x="68" y="102"/>
                </a:lnTo>
                <a:close/>
                <a:moveTo>
                  <a:pt x="77" y="102"/>
                </a:moveTo>
                <a:lnTo>
                  <a:pt x="78" y="102"/>
                </a:lnTo>
                <a:lnTo>
                  <a:pt x="78" y="103"/>
                </a:lnTo>
                <a:lnTo>
                  <a:pt x="77" y="103"/>
                </a:lnTo>
                <a:lnTo>
                  <a:pt x="78" y="103"/>
                </a:lnTo>
                <a:lnTo>
                  <a:pt x="77" y="103"/>
                </a:lnTo>
                <a:lnTo>
                  <a:pt x="77" y="102"/>
                </a:lnTo>
                <a:lnTo>
                  <a:pt x="78" y="102"/>
                </a:lnTo>
                <a:lnTo>
                  <a:pt x="77" y="102"/>
                </a:lnTo>
                <a:close/>
                <a:moveTo>
                  <a:pt x="145" y="100"/>
                </a:moveTo>
                <a:lnTo>
                  <a:pt x="144" y="100"/>
                </a:lnTo>
                <a:lnTo>
                  <a:pt x="145" y="100"/>
                </a:lnTo>
                <a:close/>
                <a:moveTo>
                  <a:pt x="70" y="100"/>
                </a:moveTo>
                <a:lnTo>
                  <a:pt x="70" y="102"/>
                </a:lnTo>
                <a:lnTo>
                  <a:pt x="70" y="100"/>
                </a:lnTo>
                <a:lnTo>
                  <a:pt x="70" y="102"/>
                </a:lnTo>
                <a:lnTo>
                  <a:pt x="68" y="102"/>
                </a:lnTo>
                <a:lnTo>
                  <a:pt x="68" y="100"/>
                </a:lnTo>
                <a:lnTo>
                  <a:pt x="70" y="100"/>
                </a:lnTo>
                <a:close/>
                <a:moveTo>
                  <a:pt x="78" y="100"/>
                </a:moveTo>
                <a:lnTo>
                  <a:pt x="77" y="100"/>
                </a:lnTo>
                <a:lnTo>
                  <a:pt x="78" y="100"/>
                </a:lnTo>
                <a:close/>
                <a:moveTo>
                  <a:pt x="75" y="98"/>
                </a:moveTo>
                <a:lnTo>
                  <a:pt x="75" y="100"/>
                </a:lnTo>
                <a:lnTo>
                  <a:pt x="75" y="102"/>
                </a:lnTo>
                <a:lnTo>
                  <a:pt x="73" y="102"/>
                </a:lnTo>
                <a:lnTo>
                  <a:pt x="75" y="102"/>
                </a:lnTo>
                <a:lnTo>
                  <a:pt x="77" y="102"/>
                </a:lnTo>
                <a:lnTo>
                  <a:pt x="75" y="102"/>
                </a:lnTo>
                <a:lnTo>
                  <a:pt x="77" y="102"/>
                </a:lnTo>
                <a:lnTo>
                  <a:pt x="75" y="103"/>
                </a:lnTo>
                <a:lnTo>
                  <a:pt x="73" y="103"/>
                </a:lnTo>
                <a:lnTo>
                  <a:pt x="73" y="102"/>
                </a:lnTo>
                <a:lnTo>
                  <a:pt x="72" y="102"/>
                </a:lnTo>
                <a:lnTo>
                  <a:pt x="72" y="100"/>
                </a:lnTo>
                <a:lnTo>
                  <a:pt x="72" y="102"/>
                </a:lnTo>
                <a:lnTo>
                  <a:pt x="72" y="100"/>
                </a:lnTo>
                <a:lnTo>
                  <a:pt x="73" y="100"/>
                </a:lnTo>
                <a:lnTo>
                  <a:pt x="75" y="100"/>
                </a:lnTo>
                <a:lnTo>
                  <a:pt x="73" y="100"/>
                </a:lnTo>
                <a:lnTo>
                  <a:pt x="73" y="98"/>
                </a:lnTo>
                <a:lnTo>
                  <a:pt x="73" y="100"/>
                </a:lnTo>
                <a:lnTo>
                  <a:pt x="72" y="100"/>
                </a:lnTo>
                <a:lnTo>
                  <a:pt x="72" y="98"/>
                </a:lnTo>
                <a:lnTo>
                  <a:pt x="73" y="98"/>
                </a:lnTo>
                <a:lnTo>
                  <a:pt x="75" y="98"/>
                </a:lnTo>
                <a:lnTo>
                  <a:pt x="73" y="98"/>
                </a:lnTo>
                <a:lnTo>
                  <a:pt x="75" y="98"/>
                </a:lnTo>
                <a:close/>
                <a:moveTo>
                  <a:pt x="130" y="98"/>
                </a:moveTo>
                <a:lnTo>
                  <a:pt x="129" y="98"/>
                </a:lnTo>
                <a:lnTo>
                  <a:pt x="130" y="98"/>
                </a:lnTo>
                <a:close/>
                <a:moveTo>
                  <a:pt x="63" y="98"/>
                </a:moveTo>
                <a:lnTo>
                  <a:pt x="63" y="97"/>
                </a:lnTo>
                <a:lnTo>
                  <a:pt x="63" y="98"/>
                </a:lnTo>
                <a:close/>
                <a:moveTo>
                  <a:pt x="0" y="97"/>
                </a:moveTo>
                <a:lnTo>
                  <a:pt x="0" y="98"/>
                </a:lnTo>
                <a:lnTo>
                  <a:pt x="0" y="97"/>
                </a:lnTo>
                <a:close/>
                <a:moveTo>
                  <a:pt x="476" y="97"/>
                </a:moveTo>
                <a:lnTo>
                  <a:pt x="476" y="98"/>
                </a:lnTo>
                <a:lnTo>
                  <a:pt x="474" y="97"/>
                </a:lnTo>
                <a:lnTo>
                  <a:pt x="472" y="97"/>
                </a:lnTo>
                <a:lnTo>
                  <a:pt x="472" y="98"/>
                </a:lnTo>
                <a:lnTo>
                  <a:pt x="472" y="97"/>
                </a:lnTo>
                <a:lnTo>
                  <a:pt x="474" y="97"/>
                </a:lnTo>
                <a:lnTo>
                  <a:pt x="476" y="97"/>
                </a:lnTo>
                <a:close/>
                <a:moveTo>
                  <a:pt x="75" y="97"/>
                </a:moveTo>
                <a:lnTo>
                  <a:pt x="77" y="97"/>
                </a:lnTo>
                <a:lnTo>
                  <a:pt x="78" y="97"/>
                </a:lnTo>
                <a:lnTo>
                  <a:pt x="80" y="97"/>
                </a:lnTo>
                <a:lnTo>
                  <a:pt x="80" y="98"/>
                </a:lnTo>
                <a:lnTo>
                  <a:pt x="78" y="98"/>
                </a:lnTo>
                <a:lnTo>
                  <a:pt x="80" y="98"/>
                </a:lnTo>
                <a:lnTo>
                  <a:pt x="80" y="100"/>
                </a:lnTo>
                <a:lnTo>
                  <a:pt x="80" y="102"/>
                </a:lnTo>
                <a:lnTo>
                  <a:pt x="78" y="102"/>
                </a:lnTo>
                <a:lnTo>
                  <a:pt x="77" y="102"/>
                </a:lnTo>
                <a:lnTo>
                  <a:pt x="77" y="100"/>
                </a:lnTo>
                <a:lnTo>
                  <a:pt x="78" y="100"/>
                </a:lnTo>
                <a:lnTo>
                  <a:pt x="78" y="98"/>
                </a:lnTo>
                <a:lnTo>
                  <a:pt x="78" y="100"/>
                </a:lnTo>
                <a:lnTo>
                  <a:pt x="77" y="98"/>
                </a:lnTo>
                <a:lnTo>
                  <a:pt x="77" y="100"/>
                </a:lnTo>
                <a:lnTo>
                  <a:pt x="77" y="98"/>
                </a:lnTo>
                <a:lnTo>
                  <a:pt x="75" y="98"/>
                </a:lnTo>
                <a:lnTo>
                  <a:pt x="75" y="97"/>
                </a:lnTo>
                <a:close/>
                <a:moveTo>
                  <a:pt x="83" y="97"/>
                </a:moveTo>
                <a:lnTo>
                  <a:pt x="83" y="95"/>
                </a:lnTo>
                <a:lnTo>
                  <a:pt x="83" y="97"/>
                </a:lnTo>
                <a:close/>
                <a:moveTo>
                  <a:pt x="78" y="95"/>
                </a:moveTo>
                <a:lnTo>
                  <a:pt x="77" y="95"/>
                </a:lnTo>
                <a:lnTo>
                  <a:pt x="78" y="95"/>
                </a:lnTo>
                <a:close/>
                <a:moveTo>
                  <a:pt x="55" y="93"/>
                </a:moveTo>
                <a:lnTo>
                  <a:pt x="55" y="95"/>
                </a:lnTo>
                <a:lnTo>
                  <a:pt x="53" y="95"/>
                </a:lnTo>
                <a:lnTo>
                  <a:pt x="53" y="93"/>
                </a:lnTo>
                <a:lnTo>
                  <a:pt x="55" y="93"/>
                </a:lnTo>
                <a:lnTo>
                  <a:pt x="53" y="93"/>
                </a:lnTo>
                <a:lnTo>
                  <a:pt x="55" y="93"/>
                </a:lnTo>
                <a:close/>
                <a:moveTo>
                  <a:pt x="55" y="92"/>
                </a:moveTo>
                <a:lnTo>
                  <a:pt x="55" y="93"/>
                </a:lnTo>
                <a:lnTo>
                  <a:pt x="55" y="92"/>
                </a:lnTo>
                <a:lnTo>
                  <a:pt x="53" y="92"/>
                </a:lnTo>
                <a:lnTo>
                  <a:pt x="55" y="92"/>
                </a:lnTo>
                <a:close/>
                <a:moveTo>
                  <a:pt x="47" y="90"/>
                </a:moveTo>
                <a:lnTo>
                  <a:pt x="45" y="90"/>
                </a:lnTo>
                <a:lnTo>
                  <a:pt x="47" y="90"/>
                </a:lnTo>
                <a:close/>
                <a:moveTo>
                  <a:pt x="85" y="82"/>
                </a:moveTo>
                <a:lnTo>
                  <a:pt x="85" y="83"/>
                </a:lnTo>
                <a:lnTo>
                  <a:pt x="83" y="83"/>
                </a:lnTo>
                <a:lnTo>
                  <a:pt x="83" y="82"/>
                </a:lnTo>
                <a:lnTo>
                  <a:pt x="85" y="82"/>
                </a:lnTo>
                <a:close/>
                <a:moveTo>
                  <a:pt x="85" y="78"/>
                </a:moveTo>
                <a:lnTo>
                  <a:pt x="87" y="78"/>
                </a:lnTo>
                <a:lnTo>
                  <a:pt x="87" y="80"/>
                </a:lnTo>
                <a:lnTo>
                  <a:pt x="85" y="80"/>
                </a:lnTo>
                <a:lnTo>
                  <a:pt x="85" y="78"/>
                </a:lnTo>
                <a:close/>
                <a:moveTo>
                  <a:pt x="364" y="23"/>
                </a:moveTo>
                <a:lnTo>
                  <a:pt x="366" y="23"/>
                </a:lnTo>
                <a:lnTo>
                  <a:pt x="364" y="23"/>
                </a:lnTo>
                <a:close/>
                <a:moveTo>
                  <a:pt x="364" y="23"/>
                </a:moveTo>
                <a:lnTo>
                  <a:pt x="364" y="21"/>
                </a:lnTo>
                <a:lnTo>
                  <a:pt x="364" y="20"/>
                </a:lnTo>
                <a:lnTo>
                  <a:pt x="364" y="21"/>
                </a:lnTo>
                <a:lnTo>
                  <a:pt x="364" y="23"/>
                </a:lnTo>
                <a:close/>
                <a:moveTo>
                  <a:pt x="362" y="21"/>
                </a:moveTo>
                <a:lnTo>
                  <a:pt x="362" y="20"/>
                </a:lnTo>
                <a:lnTo>
                  <a:pt x="362" y="21"/>
                </a:lnTo>
                <a:close/>
                <a:moveTo>
                  <a:pt x="334" y="0"/>
                </a:moveTo>
                <a:lnTo>
                  <a:pt x="336" y="0"/>
                </a:lnTo>
                <a:lnTo>
                  <a:pt x="336" y="1"/>
                </a:lnTo>
                <a:lnTo>
                  <a:pt x="337" y="1"/>
                </a:lnTo>
                <a:lnTo>
                  <a:pt x="339" y="1"/>
                </a:lnTo>
                <a:lnTo>
                  <a:pt x="339" y="3"/>
                </a:lnTo>
                <a:lnTo>
                  <a:pt x="341" y="3"/>
                </a:lnTo>
                <a:lnTo>
                  <a:pt x="342" y="3"/>
                </a:lnTo>
                <a:lnTo>
                  <a:pt x="342" y="5"/>
                </a:lnTo>
                <a:lnTo>
                  <a:pt x="344" y="5"/>
                </a:lnTo>
                <a:lnTo>
                  <a:pt x="346" y="5"/>
                </a:lnTo>
                <a:lnTo>
                  <a:pt x="346" y="6"/>
                </a:lnTo>
                <a:lnTo>
                  <a:pt x="347" y="6"/>
                </a:lnTo>
                <a:lnTo>
                  <a:pt x="349" y="6"/>
                </a:lnTo>
                <a:lnTo>
                  <a:pt x="349" y="8"/>
                </a:lnTo>
                <a:lnTo>
                  <a:pt x="351" y="8"/>
                </a:lnTo>
                <a:lnTo>
                  <a:pt x="351" y="10"/>
                </a:lnTo>
                <a:lnTo>
                  <a:pt x="352" y="10"/>
                </a:lnTo>
                <a:lnTo>
                  <a:pt x="354" y="10"/>
                </a:lnTo>
                <a:lnTo>
                  <a:pt x="354" y="11"/>
                </a:lnTo>
                <a:lnTo>
                  <a:pt x="356" y="11"/>
                </a:lnTo>
                <a:lnTo>
                  <a:pt x="356" y="13"/>
                </a:lnTo>
                <a:lnTo>
                  <a:pt x="357" y="13"/>
                </a:lnTo>
                <a:lnTo>
                  <a:pt x="359" y="13"/>
                </a:lnTo>
                <a:lnTo>
                  <a:pt x="359" y="15"/>
                </a:lnTo>
                <a:lnTo>
                  <a:pt x="361" y="15"/>
                </a:lnTo>
                <a:lnTo>
                  <a:pt x="361" y="16"/>
                </a:lnTo>
                <a:lnTo>
                  <a:pt x="361" y="18"/>
                </a:lnTo>
                <a:lnTo>
                  <a:pt x="361" y="16"/>
                </a:lnTo>
                <a:lnTo>
                  <a:pt x="362" y="16"/>
                </a:lnTo>
                <a:lnTo>
                  <a:pt x="361" y="16"/>
                </a:lnTo>
                <a:lnTo>
                  <a:pt x="361" y="18"/>
                </a:lnTo>
                <a:lnTo>
                  <a:pt x="361" y="20"/>
                </a:lnTo>
                <a:lnTo>
                  <a:pt x="361" y="21"/>
                </a:lnTo>
                <a:lnTo>
                  <a:pt x="362" y="21"/>
                </a:lnTo>
                <a:lnTo>
                  <a:pt x="364" y="21"/>
                </a:lnTo>
                <a:lnTo>
                  <a:pt x="364" y="23"/>
                </a:lnTo>
                <a:lnTo>
                  <a:pt x="366" y="23"/>
                </a:lnTo>
                <a:lnTo>
                  <a:pt x="364" y="23"/>
                </a:lnTo>
                <a:lnTo>
                  <a:pt x="364" y="21"/>
                </a:lnTo>
                <a:lnTo>
                  <a:pt x="364" y="20"/>
                </a:lnTo>
                <a:lnTo>
                  <a:pt x="362" y="20"/>
                </a:lnTo>
                <a:lnTo>
                  <a:pt x="362" y="18"/>
                </a:lnTo>
                <a:lnTo>
                  <a:pt x="364" y="18"/>
                </a:lnTo>
                <a:lnTo>
                  <a:pt x="366" y="18"/>
                </a:lnTo>
                <a:lnTo>
                  <a:pt x="367" y="18"/>
                </a:lnTo>
                <a:lnTo>
                  <a:pt x="367" y="20"/>
                </a:lnTo>
                <a:lnTo>
                  <a:pt x="367" y="18"/>
                </a:lnTo>
                <a:lnTo>
                  <a:pt x="367" y="20"/>
                </a:lnTo>
                <a:lnTo>
                  <a:pt x="367" y="18"/>
                </a:lnTo>
                <a:lnTo>
                  <a:pt x="369" y="18"/>
                </a:lnTo>
                <a:lnTo>
                  <a:pt x="371" y="18"/>
                </a:lnTo>
                <a:lnTo>
                  <a:pt x="371" y="20"/>
                </a:lnTo>
                <a:lnTo>
                  <a:pt x="372" y="20"/>
                </a:lnTo>
                <a:lnTo>
                  <a:pt x="374" y="20"/>
                </a:lnTo>
                <a:lnTo>
                  <a:pt x="376" y="20"/>
                </a:lnTo>
                <a:lnTo>
                  <a:pt x="377" y="21"/>
                </a:lnTo>
                <a:lnTo>
                  <a:pt x="379" y="21"/>
                </a:lnTo>
                <a:lnTo>
                  <a:pt x="381" y="21"/>
                </a:lnTo>
                <a:lnTo>
                  <a:pt x="382" y="21"/>
                </a:lnTo>
                <a:lnTo>
                  <a:pt x="382" y="20"/>
                </a:lnTo>
                <a:lnTo>
                  <a:pt x="384" y="20"/>
                </a:lnTo>
                <a:lnTo>
                  <a:pt x="386" y="20"/>
                </a:lnTo>
                <a:lnTo>
                  <a:pt x="387" y="20"/>
                </a:lnTo>
                <a:lnTo>
                  <a:pt x="387" y="21"/>
                </a:lnTo>
                <a:lnTo>
                  <a:pt x="389" y="21"/>
                </a:lnTo>
                <a:lnTo>
                  <a:pt x="389" y="23"/>
                </a:lnTo>
                <a:lnTo>
                  <a:pt x="391" y="23"/>
                </a:lnTo>
                <a:lnTo>
                  <a:pt x="391" y="25"/>
                </a:lnTo>
                <a:lnTo>
                  <a:pt x="392" y="25"/>
                </a:lnTo>
                <a:lnTo>
                  <a:pt x="394" y="25"/>
                </a:lnTo>
                <a:lnTo>
                  <a:pt x="394" y="26"/>
                </a:lnTo>
                <a:lnTo>
                  <a:pt x="396" y="26"/>
                </a:lnTo>
                <a:lnTo>
                  <a:pt x="397" y="26"/>
                </a:lnTo>
                <a:lnTo>
                  <a:pt x="399" y="26"/>
                </a:lnTo>
                <a:lnTo>
                  <a:pt x="401" y="26"/>
                </a:lnTo>
                <a:lnTo>
                  <a:pt x="402" y="26"/>
                </a:lnTo>
                <a:lnTo>
                  <a:pt x="404" y="26"/>
                </a:lnTo>
                <a:lnTo>
                  <a:pt x="404" y="28"/>
                </a:lnTo>
                <a:lnTo>
                  <a:pt x="406" y="28"/>
                </a:lnTo>
                <a:lnTo>
                  <a:pt x="407" y="28"/>
                </a:lnTo>
                <a:lnTo>
                  <a:pt x="407" y="26"/>
                </a:lnTo>
                <a:lnTo>
                  <a:pt x="407" y="28"/>
                </a:lnTo>
                <a:lnTo>
                  <a:pt x="407" y="26"/>
                </a:lnTo>
                <a:lnTo>
                  <a:pt x="409" y="26"/>
                </a:lnTo>
                <a:lnTo>
                  <a:pt x="411" y="26"/>
                </a:lnTo>
                <a:lnTo>
                  <a:pt x="411" y="28"/>
                </a:lnTo>
                <a:lnTo>
                  <a:pt x="411" y="26"/>
                </a:lnTo>
                <a:lnTo>
                  <a:pt x="411" y="25"/>
                </a:lnTo>
                <a:lnTo>
                  <a:pt x="411" y="26"/>
                </a:lnTo>
                <a:lnTo>
                  <a:pt x="412" y="26"/>
                </a:lnTo>
                <a:lnTo>
                  <a:pt x="412" y="25"/>
                </a:lnTo>
                <a:lnTo>
                  <a:pt x="412" y="26"/>
                </a:lnTo>
                <a:lnTo>
                  <a:pt x="412" y="25"/>
                </a:lnTo>
                <a:lnTo>
                  <a:pt x="414" y="25"/>
                </a:lnTo>
                <a:lnTo>
                  <a:pt x="414" y="26"/>
                </a:lnTo>
                <a:lnTo>
                  <a:pt x="416" y="26"/>
                </a:lnTo>
                <a:lnTo>
                  <a:pt x="417" y="26"/>
                </a:lnTo>
                <a:lnTo>
                  <a:pt x="416" y="26"/>
                </a:lnTo>
                <a:lnTo>
                  <a:pt x="417" y="26"/>
                </a:lnTo>
                <a:lnTo>
                  <a:pt x="419" y="26"/>
                </a:lnTo>
                <a:lnTo>
                  <a:pt x="419" y="25"/>
                </a:lnTo>
                <a:lnTo>
                  <a:pt x="419" y="26"/>
                </a:lnTo>
                <a:lnTo>
                  <a:pt x="421" y="26"/>
                </a:lnTo>
                <a:lnTo>
                  <a:pt x="421" y="25"/>
                </a:lnTo>
                <a:lnTo>
                  <a:pt x="422" y="25"/>
                </a:lnTo>
                <a:lnTo>
                  <a:pt x="424" y="25"/>
                </a:lnTo>
                <a:lnTo>
                  <a:pt x="426" y="25"/>
                </a:lnTo>
                <a:lnTo>
                  <a:pt x="427" y="25"/>
                </a:lnTo>
                <a:lnTo>
                  <a:pt x="429" y="25"/>
                </a:lnTo>
                <a:lnTo>
                  <a:pt x="431" y="25"/>
                </a:lnTo>
                <a:lnTo>
                  <a:pt x="432" y="26"/>
                </a:lnTo>
                <a:lnTo>
                  <a:pt x="432" y="28"/>
                </a:lnTo>
                <a:lnTo>
                  <a:pt x="434" y="28"/>
                </a:lnTo>
                <a:lnTo>
                  <a:pt x="436" y="28"/>
                </a:lnTo>
                <a:lnTo>
                  <a:pt x="437" y="30"/>
                </a:lnTo>
                <a:lnTo>
                  <a:pt x="439" y="30"/>
                </a:lnTo>
                <a:lnTo>
                  <a:pt x="439" y="31"/>
                </a:lnTo>
                <a:lnTo>
                  <a:pt x="441" y="31"/>
                </a:lnTo>
                <a:lnTo>
                  <a:pt x="441" y="33"/>
                </a:lnTo>
                <a:lnTo>
                  <a:pt x="441" y="31"/>
                </a:lnTo>
                <a:lnTo>
                  <a:pt x="442" y="31"/>
                </a:lnTo>
                <a:lnTo>
                  <a:pt x="444" y="31"/>
                </a:lnTo>
                <a:lnTo>
                  <a:pt x="444" y="33"/>
                </a:lnTo>
                <a:lnTo>
                  <a:pt x="446" y="33"/>
                </a:lnTo>
                <a:lnTo>
                  <a:pt x="447" y="33"/>
                </a:lnTo>
                <a:lnTo>
                  <a:pt x="447" y="35"/>
                </a:lnTo>
                <a:lnTo>
                  <a:pt x="446" y="35"/>
                </a:lnTo>
                <a:lnTo>
                  <a:pt x="447" y="35"/>
                </a:lnTo>
                <a:lnTo>
                  <a:pt x="447" y="36"/>
                </a:lnTo>
                <a:lnTo>
                  <a:pt x="449" y="36"/>
                </a:lnTo>
                <a:lnTo>
                  <a:pt x="449" y="35"/>
                </a:lnTo>
                <a:lnTo>
                  <a:pt x="449" y="36"/>
                </a:lnTo>
                <a:lnTo>
                  <a:pt x="449" y="35"/>
                </a:lnTo>
                <a:lnTo>
                  <a:pt x="451" y="35"/>
                </a:lnTo>
                <a:lnTo>
                  <a:pt x="452" y="35"/>
                </a:lnTo>
                <a:lnTo>
                  <a:pt x="454" y="35"/>
                </a:lnTo>
                <a:lnTo>
                  <a:pt x="456" y="35"/>
                </a:lnTo>
                <a:lnTo>
                  <a:pt x="456" y="36"/>
                </a:lnTo>
                <a:lnTo>
                  <a:pt x="456" y="35"/>
                </a:lnTo>
                <a:lnTo>
                  <a:pt x="454" y="35"/>
                </a:lnTo>
                <a:lnTo>
                  <a:pt x="454" y="36"/>
                </a:lnTo>
                <a:lnTo>
                  <a:pt x="452" y="36"/>
                </a:lnTo>
                <a:lnTo>
                  <a:pt x="452" y="38"/>
                </a:lnTo>
                <a:lnTo>
                  <a:pt x="454" y="38"/>
                </a:lnTo>
                <a:lnTo>
                  <a:pt x="456" y="38"/>
                </a:lnTo>
                <a:lnTo>
                  <a:pt x="454" y="38"/>
                </a:lnTo>
                <a:lnTo>
                  <a:pt x="454" y="40"/>
                </a:lnTo>
                <a:lnTo>
                  <a:pt x="456" y="40"/>
                </a:lnTo>
                <a:lnTo>
                  <a:pt x="456" y="42"/>
                </a:lnTo>
                <a:lnTo>
                  <a:pt x="456" y="43"/>
                </a:lnTo>
                <a:lnTo>
                  <a:pt x="456" y="45"/>
                </a:lnTo>
                <a:lnTo>
                  <a:pt x="456" y="47"/>
                </a:lnTo>
                <a:lnTo>
                  <a:pt x="456" y="48"/>
                </a:lnTo>
                <a:lnTo>
                  <a:pt x="456" y="50"/>
                </a:lnTo>
                <a:lnTo>
                  <a:pt x="457" y="52"/>
                </a:lnTo>
                <a:lnTo>
                  <a:pt x="459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5"/>
                </a:lnTo>
                <a:lnTo>
                  <a:pt x="462" y="55"/>
                </a:lnTo>
                <a:lnTo>
                  <a:pt x="462" y="57"/>
                </a:lnTo>
                <a:lnTo>
                  <a:pt x="462" y="58"/>
                </a:lnTo>
                <a:lnTo>
                  <a:pt x="462" y="60"/>
                </a:lnTo>
                <a:lnTo>
                  <a:pt x="462" y="62"/>
                </a:lnTo>
                <a:lnTo>
                  <a:pt x="462" y="63"/>
                </a:lnTo>
                <a:lnTo>
                  <a:pt x="464" y="63"/>
                </a:lnTo>
                <a:lnTo>
                  <a:pt x="464" y="65"/>
                </a:lnTo>
                <a:lnTo>
                  <a:pt x="462" y="65"/>
                </a:lnTo>
                <a:lnTo>
                  <a:pt x="462" y="67"/>
                </a:lnTo>
                <a:lnTo>
                  <a:pt x="464" y="67"/>
                </a:lnTo>
                <a:lnTo>
                  <a:pt x="464" y="68"/>
                </a:lnTo>
                <a:lnTo>
                  <a:pt x="466" y="68"/>
                </a:lnTo>
                <a:lnTo>
                  <a:pt x="466" y="70"/>
                </a:lnTo>
                <a:lnTo>
                  <a:pt x="466" y="72"/>
                </a:lnTo>
                <a:lnTo>
                  <a:pt x="466" y="73"/>
                </a:lnTo>
                <a:lnTo>
                  <a:pt x="466" y="75"/>
                </a:lnTo>
                <a:lnTo>
                  <a:pt x="466" y="77"/>
                </a:lnTo>
                <a:lnTo>
                  <a:pt x="466" y="78"/>
                </a:lnTo>
                <a:lnTo>
                  <a:pt x="466" y="80"/>
                </a:lnTo>
                <a:lnTo>
                  <a:pt x="467" y="80"/>
                </a:lnTo>
                <a:lnTo>
                  <a:pt x="467" y="82"/>
                </a:lnTo>
                <a:lnTo>
                  <a:pt x="467" y="83"/>
                </a:lnTo>
                <a:lnTo>
                  <a:pt x="467" y="85"/>
                </a:lnTo>
                <a:lnTo>
                  <a:pt x="469" y="85"/>
                </a:lnTo>
                <a:lnTo>
                  <a:pt x="469" y="87"/>
                </a:lnTo>
                <a:lnTo>
                  <a:pt x="469" y="88"/>
                </a:lnTo>
                <a:lnTo>
                  <a:pt x="469" y="90"/>
                </a:lnTo>
                <a:lnTo>
                  <a:pt x="469" y="92"/>
                </a:lnTo>
                <a:lnTo>
                  <a:pt x="471" y="92"/>
                </a:lnTo>
                <a:lnTo>
                  <a:pt x="469" y="93"/>
                </a:lnTo>
                <a:lnTo>
                  <a:pt x="469" y="92"/>
                </a:lnTo>
                <a:lnTo>
                  <a:pt x="469" y="93"/>
                </a:lnTo>
                <a:lnTo>
                  <a:pt x="467" y="93"/>
                </a:lnTo>
                <a:lnTo>
                  <a:pt x="467" y="92"/>
                </a:lnTo>
                <a:lnTo>
                  <a:pt x="466" y="92"/>
                </a:lnTo>
                <a:lnTo>
                  <a:pt x="466" y="90"/>
                </a:lnTo>
                <a:lnTo>
                  <a:pt x="464" y="90"/>
                </a:lnTo>
                <a:lnTo>
                  <a:pt x="464" y="92"/>
                </a:lnTo>
                <a:lnTo>
                  <a:pt x="464" y="93"/>
                </a:lnTo>
                <a:lnTo>
                  <a:pt x="466" y="93"/>
                </a:lnTo>
                <a:lnTo>
                  <a:pt x="466" y="95"/>
                </a:lnTo>
                <a:lnTo>
                  <a:pt x="466" y="97"/>
                </a:lnTo>
                <a:lnTo>
                  <a:pt x="467" y="97"/>
                </a:lnTo>
                <a:lnTo>
                  <a:pt x="469" y="97"/>
                </a:lnTo>
                <a:lnTo>
                  <a:pt x="471" y="97"/>
                </a:lnTo>
                <a:lnTo>
                  <a:pt x="469" y="97"/>
                </a:lnTo>
                <a:lnTo>
                  <a:pt x="469" y="98"/>
                </a:lnTo>
                <a:lnTo>
                  <a:pt x="469" y="102"/>
                </a:lnTo>
                <a:lnTo>
                  <a:pt x="467" y="102"/>
                </a:lnTo>
                <a:lnTo>
                  <a:pt x="466" y="102"/>
                </a:lnTo>
                <a:lnTo>
                  <a:pt x="466" y="103"/>
                </a:lnTo>
                <a:lnTo>
                  <a:pt x="467" y="103"/>
                </a:lnTo>
                <a:lnTo>
                  <a:pt x="469" y="103"/>
                </a:lnTo>
                <a:lnTo>
                  <a:pt x="472" y="105"/>
                </a:lnTo>
                <a:lnTo>
                  <a:pt x="477" y="105"/>
                </a:lnTo>
                <a:lnTo>
                  <a:pt x="477" y="107"/>
                </a:lnTo>
                <a:lnTo>
                  <a:pt x="479" y="107"/>
                </a:lnTo>
                <a:lnTo>
                  <a:pt x="477" y="107"/>
                </a:lnTo>
                <a:lnTo>
                  <a:pt x="479" y="107"/>
                </a:lnTo>
                <a:lnTo>
                  <a:pt x="479" y="108"/>
                </a:lnTo>
                <a:lnTo>
                  <a:pt x="477" y="108"/>
                </a:lnTo>
                <a:lnTo>
                  <a:pt x="477" y="110"/>
                </a:lnTo>
                <a:lnTo>
                  <a:pt x="477" y="112"/>
                </a:lnTo>
                <a:lnTo>
                  <a:pt x="479" y="112"/>
                </a:lnTo>
                <a:lnTo>
                  <a:pt x="477" y="113"/>
                </a:lnTo>
                <a:lnTo>
                  <a:pt x="477" y="115"/>
                </a:lnTo>
                <a:lnTo>
                  <a:pt x="476" y="115"/>
                </a:lnTo>
                <a:lnTo>
                  <a:pt x="474" y="115"/>
                </a:lnTo>
                <a:lnTo>
                  <a:pt x="472" y="115"/>
                </a:lnTo>
                <a:lnTo>
                  <a:pt x="469" y="115"/>
                </a:lnTo>
                <a:lnTo>
                  <a:pt x="469" y="117"/>
                </a:lnTo>
                <a:lnTo>
                  <a:pt x="467" y="117"/>
                </a:lnTo>
                <a:lnTo>
                  <a:pt x="466" y="117"/>
                </a:lnTo>
                <a:lnTo>
                  <a:pt x="464" y="117"/>
                </a:lnTo>
                <a:lnTo>
                  <a:pt x="464" y="118"/>
                </a:lnTo>
                <a:lnTo>
                  <a:pt x="462" y="118"/>
                </a:lnTo>
                <a:lnTo>
                  <a:pt x="461" y="118"/>
                </a:lnTo>
                <a:lnTo>
                  <a:pt x="462" y="120"/>
                </a:lnTo>
                <a:lnTo>
                  <a:pt x="462" y="122"/>
                </a:lnTo>
                <a:lnTo>
                  <a:pt x="464" y="122"/>
                </a:lnTo>
                <a:lnTo>
                  <a:pt x="462" y="122"/>
                </a:lnTo>
                <a:lnTo>
                  <a:pt x="461" y="122"/>
                </a:lnTo>
                <a:lnTo>
                  <a:pt x="461" y="127"/>
                </a:lnTo>
                <a:lnTo>
                  <a:pt x="459" y="127"/>
                </a:lnTo>
                <a:lnTo>
                  <a:pt x="454" y="125"/>
                </a:lnTo>
                <a:lnTo>
                  <a:pt x="454" y="123"/>
                </a:lnTo>
                <a:lnTo>
                  <a:pt x="452" y="123"/>
                </a:lnTo>
                <a:lnTo>
                  <a:pt x="451" y="122"/>
                </a:lnTo>
                <a:lnTo>
                  <a:pt x="449" y="122"/>
                </a:lnTo>
                <a:lnTo>
                  <a:pt x="447" y="122"/>
                </a:lnTo>
                <a:lnTo>
                  <a:pt x="446" y="122"/>
                </a:lnTo>
                <a:lnTo>
                  <a:pt x="444" y="122"/>
                </a:lnTo>
                <a:lnTo>
                  <a:pt x="444" y="123"/>
                </a:lnTo>
                <a:lnTo>
                  <a:pt x="442" y="123"/>
                </a:lnTo>
                <a:lnTo>
                  <a:pt x="441" y="123"/>
                </a:lnTo>
                <a:lnTo>
                  <a:pt x="441" y="125"/>
                </a:lnTo>
                <a:lnTo>
                  <a:pt x="439" y="125"/>
                </a:lnTo>
                <a:lnTo>
                  <a:pt x="437" y="125"/>
                </a:lnTo>
                <a:lnTo>
                  <a:pt x="436" y="125"/>
                </a:lnTo>
                <a:lnTo>
                  <a:pt x="434" y="123"/>
                </a:lnTo>
                <a:lnTo>
                  <a:pt x="434" y="125"/>
                </a:lnTo>
                <a:lnTo>
                  <a:pt x="432" y="125"/>
                </a:lnTo>
                <a:lnTo>
                  <a:pt x="432" y="127"/>
                </a:lnTo>
                <a:lnTo>
                  <a:pt x="431" y="127"/>
                </a:lnTo>
                <a:lnTo>
                  <a:pt x="431" y="128"/>
                </a:lnTo>
                <a:lnTo>
                  <a:pt x="429" y="128"/>
                </a:lnTo>
                <a:lnTo>
                  <a:pt x="427" y="128"/>
                </a:lnTo>
                <a:lnTo>
                  <a:pt x="427" y="130"/>
                </a:lnTo>
                <a:lnTo>
                  <a:pt x="427" y="132"/>
                </a:lnTo>
                <a:lnTo>
                  <a:pt x="426" y="132"/>
                </a:lnTo>
                <a:lnTo>
                  <a:pt x="424" y="132"/>
                </a:lnTo>
                <a:lnTo>
                  <a:pt x="422" y="132"/>
                </a:lnTo>
                <a:lnTo>
                  <a:pt x="421" y="132"/>
                </a:lnTo>
                <a:lnTo>
                  <a:pt x="421" y="133"/>
                </a:lnTo>
                <a:lnTo>
                  <a:pt x="419" y="133"/>
                </a:lnTo>
                <a:lnTo>
                  <a:pt x="419" y="132"/>
                </a:lnTo>
                <a:lnTo>
                  <a:pt x="421" y="132"/>
                </a:lnTo>
                <a:lnTo>
                  <a:pt x="421" y="130"/>
                </a:lnTo>
                <a:lnTo>
                  <a:pt x="421" y="128"/>
                </a:lnTo>
                <a:lnTo>
                  <a:pt x="411" y="130"/>
                </a:lnTo>
                <a:lnTo>
                  <a:pt x="407" y="128"/>
                </a:lnTo>
                <a:lnTo>
                  <a:pt x="402" y="130"/>
                </a:lnTo>
                <a:lnTo>
                  <a:pt x="399" y="130"/>
                </a:lnTo>
                <a:lnTo>
                  <a:pt x="394" y="130"/>
                </a:lnTo>
                <a:lnTo>
                  <a:pt x="389" y="130"/>
                </a:lnTo>
                <a:lnTo>
                  <a:pt x="379" y="130"/>
                </a:lnTo>
                <a:lnTo>
                  <a:pt x="372" y="130"/>
                </a:lnTo>
                <a:lnTo>
                  <a:pt x="371" y="128"/>
                </a:lnTo>
                <a:lnTo>
                  <a:pt x="371" y="130"/>
                </a:lnTo>
                <a:lnTo>
                  <a:pt x="372" y="132"/>
                </a:lnTo>
                <a:lnTo>
                  <a:pt x="371" y="133"/>
                </a:lnTo>
                <a:lnTo>
                  <a:pt x="372" y="135"/>
                </a:lnTo>
                <a:lnTo>
                  <a:pt x="372" y="137"/>
                </a:lnTo>
                <a:lnTo>
                  <a:pt x="371" y="137"/>
                </a:lnTo>
                <a:lnTo>
                  <a:pt x="371" y="138"/>
                </a:lnTo>
                <a:lnTo>
                  <a:pt x="371" y="140"/>
                </a:lnTo>
                <a:lnTo>
                  <a:pt x="369" y="142"/>
                </a:lnTo>
                <a:lnTo>
                  <a:pt x="369" y="143"/>
                </a:lnTo>
                <a:lnTo>
                  <a:pt x="367" y="143"/>
                </a:lnTo>
                <a:lnTo>
                  <a:pt x="367" y="145"/>
                </a:lnTo>
                <a:lnTo>
                  <a:pt x="367" y="147"/>
                </a:lnTo>
                <a:lnTo>
                  <a:pt x="369" y="148"/>
                </a:lnTo>
                <a:lnTo>
                  <a:pt x="367" y="150"/>
                </a:lnTo>
                <a:lnTo>
                  <a:pt x="369" y="152"/>
                </a:lnTo>
                <a:lnTo>
                  <a:pt x="369" y="157"/>
                </a:lnTo>
                <a:lnTo>
                  <a:pt x="371" y="157"/>
                </a:lnTo>
                <a:lnTo>
                  <a:pt x="372" y="155"/>
                </a:lnTo>
                <a:lnTo>
                  <a:pt x="374" y="157"/>
                </a:lnTo>
                <a:lnTo>
                  <a:pt x="374" y="158"/>
                </a:lnTo>
                <a:lnTo>
                  <a:pt x="374" y="160"/>
                </a:lnTo>
                <a:lnTo>
                  <a:pt x="374" y="162"/>
                </a:lnTo>
                <a:lnTo>
                  <a:pt x="376" y="163"/>
                </a:lnTo>
                <a:lnTo>
                  <a:pt x="376" y="165"/>
                </a:lnTo>
                <a:lnTo>
                  <a:pt x="374" y="167"/>
                </a:lnTo>
                <a:lnTo>
                  <a:pt x="374" y="168"/>
                </a:lnTo>
                <a:lnTo>
                  <a:pt x="372" y="168"/>
                </a:lnTo>
                <a:lnTo>
                  <a:pt x="372" y="170"/>
                </a:lnTo>
                <a:lnTo>
                  <a:pt x="371" y="173"/>
                </a:lnTo>
                <a:lnTo>
                  <a:pt x="369" y="173"/>
                </a:lnTo>
                <a:lnTo>
                  <a:pt x="369" y="175"/>
                </a:lnTo>
                <a:lnTo>
                  <a:pt x="369" y="180"/>
                </a:lnTo>
                <a:lnTo>
                  <a:pt x="367" y="180"/>
                </a:lnTo>
                <a:lnTo>
                  <a:pt x="369" y="182"/>
                </a:lnTo>
                <a:lnTo>
                  <a:pt x="369" y="183"/>
                </a:lnTo>
                <a:lnTo>
                  <a:pt x="367" y="185"/>
                </a:lnTo>
                <a:lnTo>
                  <a:pt x="367" y="187"/>
                </a:lnTo>
                <a:lnTo>
                  <a:pt x="369" y="187"/>
                </a:lnTo>
                <a:lnTo>
                  <a:pt x="369" y="188"/>
                </a:lnTo>
                <a:lnTo>
                  <a:pt x="369" y="190"/>
                </a:lnTo>
                <a:lnTo>
                  <a:pt x="369" y="192"/>
                </a:lnTo>
                <a:lnTo>
                  <a:pt x="369" y="193"/>
                </a:lnTo>
                <a:lnTo>
                  <a:pt x="371" y="195"/>
                </a:lnTo>
                <a:lnTo>
                  <a:pt x="372" y="197"/>
                </a:lnTo>
                <a:lnTo>
                  <a:pt x="372" y="198"/>
                </a:lnTo>
                <a:lnTo>
                  <a:pt x="372" y="200"/>
                </a:lnTo>
                <a:lnTo>
                  <a:pt x="374" y="200"/>
                </a:lnTo>
                <a:lnTo>
                  <a:pt x="376" y="202"/>
                </a:lnTo>
                <a:lnTo>
                  <a:pt x="377" y="202"/>
                </a:lnTo>
                <a:lnTo>
                  <a:pt x="379" y="200"/>
                </a:lnTo>
                <a:lnTo>
                  <a:pt x="379" y="202"/>
                </a:lnTo>
                <a:lnTo>
                  <a:pt x="381" y="203"/>
                </a:lnTo>
                <a:lnTo>
                  <a:pt x="381" y="207"/>
                </a:lnTo>
                <a:lnTo>
                  <a:pt x="382" y="207"/>
                </a:lnTo>
                <a:lnTo>
                  <a:pt x="384" y="207"/>
                </a:lnTo>
                <a:lnTo>
                  <a:pt x="382" y="208"/>
                </a:lnTo>
                <a:lnTo>
                  <a:pt x="384" y="212"/>
                </a:lnTo>
                <a:lnTo>
                  <a:pt x="386" y="213"/>
                </a:lnTo>
                <a:lnTo>
                  <a:pt x="387" y="215"/>
                </a:lnTo>
                <a:lnTo>
                  <a:pt x="389" y="215"/>
                </a:lnTo>
                <a:lnTo>
                  <a:pt x="389" y="217"/>
                </a:lnTo>
                <a:lnTo>
                  <a:pt x="389" y="218"/>
                </a:lnTo>
                <a:lnTo>
                  <a:pt x="389" y="220"/>
                </a:lnTo>
                <a:lnTo>
                  <a:pt x="389" y="222"/>
                </a:lnTo>
                <a:lnTo>
                  <a:pt x="389" y="223"/>
                </a:lnTo>
                <a:lnTo>
                  <a:pt x="391" y="225"/>
                </a:lnTo>
                <a:lnTo>
                  <a:pt x="392" y="227"/>
                </a:lnTo>
                <a:lnTo>
                  <a:pt x="396" y="227"/>
                </a:lnTo>
                <a:lnTo>
                  <a:pt x="397" y="227"/>
                </a:lnTo>
                <a:lnTo>
                  <a:pt x="397" y="225"/>
                </a:lnTo>
                <a:lnTo>
                  <a:pt x="402" y="228"/>
                </a:lnTo>
                <a:lnTo>
                  <a:pt x="402" y="232"/>
                </a:lnTo>
                <a:lnTo>
                  <a:pt x="404" y="233"/>
                </a:lnTo>
                <a:lnTo>
                  <a:pt x="406" y="233"/>
                </a:lnTo>
                <a:lnTo>
                  <a:pt x="407" y="233"/>
                </a:lnTo>
                <a:lnTo>
                  <a:pt x="409" y="235"/>
                </a:lnTo>
                <a:lnTo>
                  <a:pt x="409" y="237"/>
                </a:lnTo>
                <a:lnTo>
                  <a:pt x="411" y="240"/>
                </a:lnTo>
                <a:lnTo>
                  <a:pt x="409" y="240"/>
                </a:lnTo>
                <a:lnTo>
                  <a:pt x="407" y="240"/>
                </a:lnTo>
                <a:lnTo>
                  <a:pt x="406" y="240"/>
                </a:lnTo>
                <a:lnTo>
                  <a:pt x="404" y="240"/>
                </a:lnTo>
                <a:lnTo>
                  <a:pt x="404" y="242"/>
                </a:lnTo>
                <a:lnTo>
                  <a:pt x="404" y="243"/>
                </a:lnTo>
                <a:lnTo>
                  <a:pt x="404" y="245"/>
                </a:lnTo>
                <a:lnTo>
                  <a:pt x="402" y="247"/>
                </a:lnTo>
                <a:lnTo>
                  <a:pt x="401" y="247"/>
                </a:lnTo>
                <a:lnTo>
                  <a:pt x="399" y="249"/>
                </a:lnTo>
                <a:lnTo>
                  <a:pt x="401" y="252"/>
                </a:lnTo>
                <a:lnTo>
                  <a:pt x="402" y="252"/>
                </a:lnTo>
                <a:lnTo>
                  <a:pt x="402" y="254"/>
                </a:lnTo>
                <a:lnTo>
                  <a:pt x="402" y="255"/>
                </a:lnTo>
                <a:lnTo>
                  <a:pt x="402" y="257"/>
                </a:lnTo>
                <a:lnTo>
                  <a:pt x="402" y="259"/>
                </a:lnTo>
                <a:lnTo>
                  <a:pt x="401" y="260"/>
                </a:lnTo>
                <a:lnTo>
                  <a:pt x="401" y="262"/>
                </a:lnTo>
                <a:lnTo>
                  <a:pt x="401" y="264"/>
                </a:lnTo>
                <a:lnTo>
                  <a:pt x="399" y="265"/>
                </a:lnTo>
                <a:lnTo>
                  <a:pt x="397" y="265"/>
                </a:lnTo>
                <a:lnTo>
                  <a:pt x="396" y="265"/>
                </a:lnTo>
                <a:lnTo>
                  <a:pt x="396" y="264"/>
                </a:lnTo>
                <a:lnTo>
                  <a:pt x="396" y="262"/>
                </a:lnTo>
                <a:lnTo>
                  <a:pt x="394" y="262"/>
                </a:lnTo>
                <a:lnTo>
                  <a:pt x="394" y="259"/>
                </a:lnTo>
                <a:lnTo>
                  <a:pt x="392" y="259"/>
                </a:lnTo>
                <a:lnTo>
                  <a:pt x="389" y="259"/>
                </a:lnTo>
                <a:lnTo>
                  <a:pt x="387" y="259"/>
                </a:lnTo>
                <a:lnTo>
                  <a:pt x="386" y="259"/>
                </a:lnTo>
                <a:lnTo>
                  <a:pt x="382" y="257"/>
                </a:lnTo>
                <a:lnTo>
                  <a:pt x="381" y="257"/>
                </a:lnTo>
                <a:lnTo>
                  <a:pt x="379" y="257"/>
                </a:lnTo>
                <a:lnTo>
                  <a:pt x="377" y="257"/>
                </a:lnTo>
                <a:lnTo>
                  <a:pt x="376" y="257"/>
                </a:lnTo>
                <a:lnTo>
                  <a:pt x="374" y="257"/>
                </a:lnTo>
                <a:lnTo>
                  <a:pt x="372" y="255"/>
                </a:lnTo>
                <a:lnTo>
                  <a:pt x="372" y="254"/>
                </a:lnTo>
                <a:lnTo>
                  <a:pt x="371" y="254"/>
                </a:lnTo>
                <a:lnTo>
                  <a:pt x="366" y="250"/>
                </a:lnTo>
                <a:lnTo>
                  <a:pt x="364" y="250"/>
                </a:lnTo>
                <a:lnTo>
                  <a:pt x="362" y="250"/>
                </a:lnTo>
                <a:lnTo>
                  <a:pt x="362" y="249"/>
                </a:lnTo>
                <a:lnTo>
                  <a:pt x="362" y="247"/>
                </a:lnTo>
                <a:lnTo>
                  <a:pt x="361" y="247"/>
                </a:lnTo>
                <a:lnTo>
                  <a:pt x="359" y="247"/>
                </a:lnTo>
                <a:lnTo>
                  <a:pt x="359" y="245"/>
                </a:lnTo>
                <a:lnTo>
                  <a:pt x="357" y="247"/>
                </a:lnTo>
                <a:lnTo>
                  <a:pt x="357" y="249"/>
                </a:lnTo>
                <a:lnTo>
                  <a:pt x="356" y="249"/>
                </a:lnTo>
                <a:lnTo>
                  <a:pt x="354" y="247"/>
                </a:lnTo>
                <a:lnTo>
                  <a:pt x="354" y="249"/>
                </a:lnTo>
                <a:lnTo>
                  <a:pt x="352" y="250"/>
                </a:lnTo>
                <a:lnTo>
                  <a:pt x="351" y="250"/>
                </a:lnTo>
                <a:lnTo>
                  <a:pt x="351" y="249"/>
                </a:lnTo>
                <a:lnTo>
                  <a:pt x="349" y="249"/>
                </a:lnTo>
                <a:lnTo>
                  <a:pt x="347" y="250"/>
                </a:lnTo>
                <a:lnTo>
                  <a:pt x="346" y="250"/>
                </a:lnTo>
                <a:lnTo>
                  <a:pt x="346" y="252"/>
                </a:lnTo>
                <a:lnTo>
                  <a:pt x="346" y="254"/>
                </a:lnTo>
                <a:lnTo>
                  <a:pt x="342" y="255"/>
                </a:lnTo>
                <a:lnTo>
                  <a:pt x="341" y="255"/>
                </a:lnTo>
                <a:lnTo>
                  <a:pt x="341" y="254"/>
                </a:lnTo>
                <a:lnTo>
                  <a:pt x="339" y="254"/>
                </a:lnTo>
                <a:lnTo>
                  <a:pt x="337" y="254"/>
                </a:lnTo>
                <a:lnTo>
                  <a:pt x="337" y="252"/>
                </a:lnTo>
                <a:lnTo>
                  <a:pt x="337" y="250"/>
                </a:lnTo>
                <a:lnTo>
                  <a:pt x="336" y="250"/>
                </a:lnTo>
                <a:lnTo>
                  <a:pt x="334" y="250"/>
                </a:lnTo>
                <a:lnTo>
                  <a:pt x="332" y="250"/>
                </a:lnTo>
                <a:lnTo>
                  <a:pt x="332" y="252"/>
                </a:lnTo>
                <a:lnTo>
                  <a:pt x="331" y="252"/>
                </a:lnTo>
                <a:lnTo>
                  <a:pt x="331" y="250"/>
                </a:lnTo>
                <a:lnTo>
                  <a:pt x="329" y="250"/>
                </a:lnTo>
                <a:lnTo>
                  <a:pt x="327" y="250"/>
                </a:lnTo>
                <a:lnTo>
                  <a:pt x="327" y="249"/>
                </a:lnTo>
                <a:lnTo>
                  <a:pt x="327" y="247"/>
                </a:lnTo>
                <a:lnTo>
                  <a:pt x="324" y="250"/>
                </a:lnTo>
                <a:lnTo>
                  <a:pt x="322" y="250"/>
                </a:lnTo>
                <a:lnTo>
                  <a:pt x="321" y="250"/>
                </a:lnTo>
                <a:lnTo>
                  <a:pt x="321" y="252"/>
                </a:lnTo>
                <a:lnTo>
                  <a:pt x="322" y="252"/>
                </a:lnTo>
                <a:lnTo>
                  <a:pt x="322" y="254"/>
                </a:lnTo>
                <a:lnTo>
                  <a:pt x="321" y="255"/>
                </a:lnTo>
                <a:lnTo>
                  <a:pt x="319" y="255"/>
                </a:lnTo>
                <a:lnTo>
                  <a:pt x="319" y="254"/>
                </a:lnTo>
                <a:lnTo>
                  <a:pt x="317" y="254"/>
                </a:lnTo>
                <a:lnTo>
                  <a:pt x="316" y="255"/>
                </a:lnTo>
                <a:lnTo>
                  <a:pt x="314" y="255"/>
                </a:lnTo>
                <a:lnTo>
                  <a:pt x="314" y="254"/>
                </a:lnTo>
                <a:lnTo>
                  <a:pt x="312" y="254"/>
                </a:lnTo>
                <a:lnTo>
                  <a:pt x="310" y="254"/>
                </a:lnTo>
                <a:lnTo>
                  <a:pt x="309" y="255"/>
                </a:lnTo>
                <a:lnTo>
                  <a:pt x="307" y="254"/>
                </a:lnTo>
                <a:lnTo>
                  <a:pt x="307" y="252"/>
                </a:lnTo>
                <a:lnTo>
                  <a:pt x="307" y="250"/>
                </a:lnTo>
                <a:lnTo>
                  <a:pt x="305" y="249"/>
                </a:lnTo>
                <a:lnTo>
                  <a:pt x="304" y="250"/>
                </a:lnTo>
                <a:lnTo>
                  <a:pt x="302" y="250"/>
                </a:lnTo>
                <a:lnTo>
                  <a:pt x="302" y="249"/>
                </a:lnTo>
                <a:lnTo>
                  <a:pt x="302" y="247"/>
                </a:lnTo>
                <a:lnTo>
                  <a:pt x="300" y="247"/>
                </a:lnTo>
                <a:lnTo>
                  <a:pt x="299" y="245"/>
                </a:lnTo>
                <a:lnTo>
                  <a:pt x="297" y="243"/>
                </a:lnTo>
                <a:lnTo>
                  <a:pt x="297" y="242"/>
                </a:lnTo>
                <a:lnTo>
                  <a:pt x="295" y="242"/>
                </a:lnTo>
                <a:lnTo>
                  <a:pt x="295" y="240"/>
                </a:lnTo>
                <a:lnTo>
                  <a:pt x="294" y="240"/>
                </a:lnTo>
                <a:lnTo>
                  <a:pt x="292" y="240"/>
                </a:lnTo>
                <a:lnTo>
                  <a:pt x="292" y="242"/>
                </a:lnTo>
                <a:lnTo>
                  <a:pt x="290" y="242"/>
                </a:lnTo>
                <a:lnTo>
                  <a:pt x="289" y="242"/>
                </a:lnTo>
                <a:lnTo>
                  <a:pt x="289" y="243"/>
                </a:lnTo>
                <a:lnTo>
                  <a:pt x="289" y="245"/>
                </a:lnTo>
                <a:lnTo>
                  <a:pt x="289" y="247"/>
                </a:lnTo>
                <a:lnTo>
                  <a:pt x="289" y="249"/>
                </a:lnTo>
                <a:lnTo>
                  <a:pt x="287" y="249"/>
                </a:lnTo>
                <a:lnTo>
                  <a:pt x="287" y="250"/>
                </a:lnTo>
                <a:lnTo>
                  <a:pt x="285" y="250"/>
                </a:lnTo>
                <a:lnTo>
                  <a:pt x="284" y="250"/>
                </a:lnTo>
                <a:lnTo>
                  <a:pt x="284" y="252"/>
                </a:lnTo>
                <a:lnTo>
                  <a:pt x="282" y="252"/>
                </a:lnTo>
                <a:lnTo>
                  <a:pt x="280" y="252"/>
                </a:lnTo>
                <a:lnTo>
                  <a:pt x="280" y="250"/>
                </a:lnTo>
                <a:lnTo>
                  <a:pt x="279" y="250"/>
                </a:lnTo>
                <a:lnTo>
                  <a:pt x="277" y="249"/>
                </a:lnTo>
                <a:lnTo>
                  <a:pt x="275" y="249"/>
                </a:lnTo>
                <a:lnTo>
                  <a:pt x="274" y="249"/>
                </a:lnTo>
                <a:lnTo>
                  <a:pt x="272" y="249"/>
                </a:lnTo>
                <a:lnTo>
                  <a:pt x="270" y="249"/>
                </a:lnTo>
                <a:lnTo>
                  <a:pt x="269" y="249"/>
                </a:lnTo>
                <a:lnTo>
                  <a:pt x="267" y="250"/>
                </a:lnTo>
                <a:lnTo>
                  <a:pt x="265" y="254"/>
                </a:lnTo>
                <a:lnTo>
                  <a:pt x="262" y="255"/>
                </a:lnTo>
                <a:lnTo>
                  <a:pt x="262" y="257"/>
                </a:lnTo>
                <a:lnTo>
                  <a:pt x="260" y="259"/>
                </a:lnTo>
                <a:lnTo>
                  <a:pt x="257" y="259"/>
                </a:lnTo>
                <a:lnTo>
                  <a:pt x="254" y="259"/>
                </a:lnTo>
                <a:lnTo>
                  <a:pt x="252" y="259"/>
                </a:lnTo>
                <a:lnTo>
                  <a:pt x="250" y="259"/>
                </a:lnTo>
                <a:lnTo>
                  <a:pt x="250" y="257"/>
                </a:lnTo>
                <a:lnTo>
                  <a:pt x="250" y="255"/>
                </a:lnTo>
                <a:lnTo>
                  <a:pt x="250" y="254"/>
                </a:lnTo>
                <a:lnTo>
                  <a:pt x="250" y="252"/>
                </a:lnTo>
                <a:lnTo>
                  <a:pt x="250" y="250"/>
                </a:lnTo>
                <a:lnTo>
                  <a:pt x="250" y="249"/>
                </a:lnTo>
                <a:lnTo>
                  <a:pt x="249" y="249"/>
                </a:lnTo>
                <a:lnTo>
                  <a:pt x="250" y="249"/>
                </a:lnTo>
                <a:lnTo>
                  <a:pt x="250" y="247"/>
                </a:lnTo>
                <a:lnTo>
                  <a:pt x="249" y="247"/>
                </a:lnTo>
                <a:lnTo>
                  <a:pt x="250" y="247"/>
                </a:lnTo>
                <a:lnTo>
                  <a:pt x="250" y="249"/>
                </a:lnTo>
                <a:lnTo>
                  <a:pt x="252" y="247"/>
                </a:lnTo>
                <a:lnTo>
                  <a:pt x="252" y="249"/>
                </a:lnTo>
                <a:lnTo>
                  <a:pt x="252" y="247"/>
                </a:lnTo>
                <a:lnTo>
                  <a:pt x="252" y="245"/>
                </a:lnTo>
                <a:lnTo>
                  <a:pt x="252" y="247"/>
                </a:lnTo>
                <a:lnTo>
                  <a:pt x="252" y="245"/>
                </a:lnTo>
                <a:lnTo>
                  <a:pt x="254" y="245"/>
                </a:lnTo>
                <a:lnTo>
                  <a:pt x="255" y="245"/>
                </a:lnTo>
                <a:lnTo>
                  <a:pt x="255" y="243"/>
                </a:lnTo>
                <a:lnTo>
                  <a:pt x="255" y="245"/>
                </a:lnTo>
                <a:lnTo>
                  <a:pt x="257" y="243"/>
                </a:lnTo>
                <a:lnTo>
                  <a:pt x="257" y="245"/>
                </a:lnTo>
                <a:lnTo>
                  <a:pt x="257" y="243"/>
                </a:lnTo>
                <a:lnTo>
                  <a:pt x="257" y="245"/>
                </a:lnTo>
                <a:lnTo>
                  <a:pt x="257" y="243"/>
                </a:lnTo>
                <a:lnTo>
                  <a:pt x="257" y="245"/>
                </a:lnTo>
                <a:lnTo>
                  <a:pt x="257" y="243"/>
                </a:lnTo>
                <a:lnTo>
                  <a:pt x="259" y="243"/>
                </a:lnTo>
                <a:lnTo>
                  <a:pt x="260" y="242"/>
                </a:lnTo>
                <a:lnTo>
                  <a:pt x="260" y="240"/>
                </a:lnTo>
                <a:lnTo>
                  <a:pt x="262" y="240"/>
                </a:lnTo>
                <a:lnTo>
                  <a:pt x="262" y="238"/>
                </a:lnTo>
                <a:lnTo>
                  <a:pt x="264" y="238"/>
                </a:lnTo>
                <a:lnTo>
                  <a:pt x="264" y="237"/>
                </a:lnTo>
                <a:lnTo>
                  <a:pt x="264" y="235"/>
                </a:lnTo>
                <a:lnTo>
                  <a:pt x="265" y="235"/>
                </a:lnTo>
                <a:lnTo>
                  <a:pt x="265" y="233"/>
                </a:lnTo>
                <a:lnTo>
                  <a:pt x="265" y="232"/>
                </a:lnTo>
                <a:lnTo>
                  <a:pt x="267" y="232"/>
                </a:lnTo>
                <a:lnTo>
                  <a:pt x="265" y="232"/>
                </a:lnTo>
                <a:lnTo>
                  <a:pt x="265" y="230"/>
                </a:lnTo>
                <a:lnTo>
                  <a:pt x="265" y="228"/>
                </a:lnTo>
                <a:lnTo>
                  <a:pt x="267" y="228"/>
                </a:lnTo>
                <a:lnTo>
                  <a:pt x="269" y="228"/>
                </a:lnTo>
                <a:lnTo>
                  <a:pt x="269" y="230"/>
                </a:lnTo>
                <a:lnTo>
                  <a:pt x="269" y="232"/>
                </a:lnTo>
                <a:lnTo>
                  <a:pt x="267" y="232"/>
                </a:lnTo>
                <a:lnTo>
                  <a:pt x="269" y="232"/>
                </a:lnTo>
                <a:lnTo>
                  <a:pt x="270" y="232"/>
                </a:lnTo>
                <a:lnTo>
                  <a:pt x="270" y="233"/>
                </a:lnTo>
                <a:lnTo>
                  <a:pt x="272" y="233"/>
                </a:lnTo>
                <a:lnTo>
                  <a:pt x="272" y="232"/>
                </a:lnTo>
                <a:lnTo>
                  <a:pt x="274" y="232"/>
                </a:lnTo>
                <a:lnTo>
                  <a:pt x="275" y="232"/>
                </a:lnTo>
                <a:lnTo>
                  <a:pt x="275" y="230"/>
                </a:lnTo>
                <a:lnTo>
                  <a:pt x="277" y="230"/>
                </a:lnTo>
                <a:lnTo>
                  <a:pt x="279" y="230"/>
                </a:lnTo>
                <a:lnTo>
                  <a:pt x="280" y="230"/>
                </a:lnTo>
                <a:lnTo>
                  <a:pt x="280" y="232"/>
                </a:lnTo>
                <a:lnTo>
                  <a:pt x="280" y="230"/>
                </a:lnTo>
                <a:lnTo>
                  <a:pt x="280" y="232"/>
                </a:lnTo>
                <a:lnTo>
                  <a:pt x="282" y="232"/>
                </a:lnTo>
                <a:lnTo>
                  <a:pt x="284" y="232"/>
                </a:lnTo>
                <a:lnTo>
                  <a:pt x="284" y="233"/>
                </a:lnTo>
                <a:lnTo>
                  <a:pt x="285" y="233"/>
                </a:lnTo>
                <a:lnTo>
                  <a:pt x="287" y="233"/>
                </a:lnTo>
                <a:lnTo>
                  <a:pt x="287" y="232"/>
                </a:lnTo>
                <a:lnTo>
                  <a:pt x="287" y="233"/>
                </a:lnTo>
                <a:lnTo>
                  <a:pt x="289" y="233"/>
                </a:lnTo>
                <a:lnTo>
                  <a:pt x="290" y="233"/>
                </a:lnTo>
                <a:lnTo>
                  <a:pt x="290" y="232"/>
                </a:lnTo>
                <a:lnTo>
                  <a:pt x="289" y="232"/>
                </a:lnTo>
                <a:lnTo>
                  <a:pt x="290" y="232"/>
                </a:lnTo>
                <a:lnTo>
                  <a:pt x="292" y="232"/>
                </a:lnTo>
                <a:lnTo>
                  <a:pt x="290" y="232"/>
                </a:lnTo>
                <a:lnTo>
                  <a:pt x="292" y="232"/>
                </a:lnTo>
                <a:lnTo>
                  <a:pt x="294" y="232"/>
                </a:lnTo>
                <a:lnTo>
                  <a:pt x="295" y="232"/>
                </a:lnTo>
                <a:lnTo>
                  <a:pt x="295" y="230"/>
                </a:lnTo>
                <a:lnTo>
                  <a:pt x="295" y="232"/>
                </a:lnTo>
                <a:lnTo>
                  <a:pt x="297" y="230"/>
                </a:lnTo>
                <a:lnTo>
                  <a:pt x="297" y="232"/>
                </a:lnTo>
                <a:lnTo>
                  <a:pt x="299" y="230"/>
                </a:lnTo>
                <a:lnTo>
                  <a:pt x="299" y="232"/>
                </a:lnTo>
                <a:lnTo>
                  <a:pt x="300" y="230"/>
                </a:lnTo>
                <a:lnTo>
                  <a:pt x="302" y="230"/>
                </a:lnTo>
                <a:lnTo>
                  <a:pt x="304" y="230"/>
                </a:lnTo>
                <a:lnTo>
                  <a:pt x="305" y="230"/>
                </a:lnTo>
                <a:lnTo>
                  <a:pt x="307" y="230"/>
                </a:lnTo>
                <a:lnTo>
                  <a:pt x="309" y="228"/>
                </a:lnTo>
                <a:lnTo>
                  <a:pt x="310" y="228"/>
                </a:lnTo>
                <a:lnTo>
                  <a:pt x="312" y="228"/>
                </a:lnTo>
                <a:lnTo>
                  <a:pt x="312" y="227"/>
                </a:lnTo>
                <a:lnTo>
                  <a:pt x="314" y="227"/>
                </a:lnTo>
                <a:lnTo>
                  <a:pt x="316" y="227"/>
                </a:lnTo>
                <a:lnTo>
                  <a:pt x="317" y="227"/>
                </a:lnTo>
                <a:lnTo>
                  <a:pt x="319" y="225"/>
                </a:lnTo>
                <a:lnTo>
                  <a:pt x="321" y="225"/>
                </a:lnTo>
                <a:lnTo>
                  <a:pt x="321" y="227"/>
                </a:lnTo>
                <a:lnTo>
                  <a:pt x="322" y="227"/>
                </a:lnTo>
                <a:lnTo>
                  <a:pt x="324" y="227"/>
                </a:lnTo>
                <a:lnTo>
                  <a:pt x="326" y="227"/>
                </a:lnTo>
                <a:lnTo>
                  <a:pt x="326" y="228"/>
                </a:lnTo>
                <a:lnTo>
                  <a:pt x="326" y="227"/>
                </a:lnTo>
                <a:lnTo>
                  <a:pt x="326" y="225"/>
                </a:lnTo>
                <a:lnTo>
                  <a:pt x="327" y="225"/>
                </a:lnTo>
                <a:lnTo>
                  <a:pt x="329" y="225"/>
                </a:lnTo>
                <a:lnTo>
                  <a:pt x="331" y="225"/>
                </a:lnTo>
                <a:lnTo>
                  <a:pt x="332" y="225"/>
                </a:lnTo>
                <a:lnTo>
                  <a:pt x="334" y="225"/>
                </a:lnTo>
                <a:lnTo>
                  <a:pt x="336" y="225"/>
                </a:lnTo>
                <a:lnTo>
                  <a:pt x="336" y="227"/>
                </a:lnTo>
                <a:lnTo>
                  <a:pt x="336" y="228"/>
                </a:lnTo>
                <a:lnTo>
                  <a:pt x="336" y="230"/>
                </a:lnTo>
                <a:lnTo>
                  <a:pt x="337" y="232"/>
                </a:lnTo>
                <a:lnTo>
                  <a:pt x="339" y="232"/>
                </a:lnTo>
                <a:lnTo>
                  <a:pt x="339" y="233"/>
                </a:lnTo>
                <a:lnTo>
                  <a:pt x="341" y="233"/>
                </a:lnTo>
                <a:lnTo>
                  <a:pt x="341" y="235"/>
                </a:lnTo>
                <a:lnTo>
                  <a:pt x="342" y="235"/>
                </a:lnTo>
                <a:lnTo>
                  <a:pt x="342" y="237"/>
                </a:lnTo>
                <a:lnTo>
                  <a:pt x="342" y="238"/>
                </a:lnTo>
                <a:lnTo>
                  <a:pt x="344" y="238"/>
                </a:lnTo>
                <a:lnTo>
                  <a:pt x="344" y="240"/>
                </a:lnTo>
                <a:lnTo>
                  <a:pt x="346" y="240"/>
                </a:lnTo>
                <a:lnTo>
                  <a:pt x="346" y="238"/>
                </a:lnTo>
                <a:lnTo>
                  <a:pt x="344" y="237"/>
                </a:lnTo>
                <a:lnTo>
                  <a:pt x="344" y="235"/>
                </a:lnTo>
                <a:lnTo>
                  <a:pt x="344" y="233"/>
                </a:lnTo>
                <a:lnTo>
                  <a:pt x="342" y="233"/>
                </a:lnTo>
                <a:lnTo>
                  <a:pt x="342" y="232"/>
                </a:lnTo>
                <a:lnTo>
                  <a:pt x="341" y="232"/>
                </a:lnTo>
                <a:lnTo>
                  <a:pt x="339" y="232"/>
                </a:lnTo>
                <a:lnTo>
                  <a:pt x="339" y="230"/>
                </a:lnTo>
                <a:lnTo>
                  <a:pt x="337" y="230"/>
                </a:lnTo>
                <a:lnTo>
                  <a:pt x="337" y="228"/>
                </a:lnTo>
                <a:lnTo>
                  <a:pt x="337" y="227"/>
                </a:lnTo>
                <a:lnTo>
                  <a:pt x="337" y="225"/>
                </a:lnTo>
                <a:lnTo>
                  <a:pt x="337" y="223"/>
                </a:lnTo>
                <a:lnTo>
                  <a:pt x="336" y="223"/>
                </a:lnTo>
                <a:lnTo>
                  <a:pt x="336" y="222"/>
                </a:lnTo>
                <a:lnTo>
                  <a:pt x="336" y="220"/>
                </a:lnTo>
                <a:lnTo>
                  <a:pt x="334" y="220"/>
                </a:lnTo>
                <a:lnTo>
                  <a:pt x="334" y="218"/>
                </a:lnTo>
                <a:lnTo>
                  <a:pt x="332" y="220"/>
                </a:lnTo>
                <a:lnTo>
                  <a:pt x="332" y="218"/>
                </a:lnTo>
                <a:lnTo>
                  <a:pt x="332" y="220"/>
                </a:lnTo>
                <a:lnTo>
                  <a:pt x="332" y="218"/>
                </a:lnTo>
                <a:lnTo>
                  <a:pt x="332" y="220"/>
                </a:lnTo>
                <a:lnTo>
                  <a:pt x="332" y="218"/>
                </a:lnTo>
                <a:lnTo>
                  <a:pt x="331" y="218"/>
                </a:lnTo>
                <a:lnTo>
                  <a:pt x="331" y="220"/>
                </a:lnTo>
                <a:lnTo>
                  <a:pt x="329" y="220"/>
                </a:lnTo>
                <a:lnTo>
                  <a:pt x="331" y="220"/>
                </a:lnTo>
                <a:lnTo>
                  <a:pt x="329" y="220"/>
                </a:lnTo>
                <a:lnTo>
                  <a:pt x="327" y="220"/>
                </a:lnTo>
                <a:lnTo>
                  <a:pt x="326" y="220"/>
                </a:lnTo>
                <a:lnTo>
                  <a:pt x="324" y="220"/>
                </a:lnTo>
                <a:lnTo>
                  <a:pt x="322" y="220"/>
                </a:lnTo>
                <a:lnTo>
                  <a:pt x="321" y="220"/>
                </a:lnTo>
                <a:lnTo>
                  <a:pt x="321" y="222"/>
                </a:lnTo>
                <a:lnTo>
                  <a:pt x="319" y="222"/>
                </a:lnTo>
                <a:lnTo>
                  <a:pt x="317" y="222"/>
                </a:lnTo>
                <a:lnTo>
                  <a:pt x="316" y="222"/>
                </a:lnTo>
                <a:lnTo>
                  <a:pt x="314" y="222"/>
                </a:lnTo>
                <a:lnTo>
                  <a:pt x="314" y="223"/>
                </a:lnTo>
                <a:lnTo>
                  <a:pt x="312" y="223"/>
                </a:lnTo>
                <a:lnTo>
                  <a:pt x="310" y="223"/>
                </a:lnTo>
                <a:lnTo>
                  <a:pt x="310" y="225"/>
                </a:lnTo>
                <a:lnTo>
                  <a:pt x="309" y="225"/>
                </a:lnTo>
                <a:lnTo>
                  <a:pt x="309" y="227"/>
                </a:lnTo>
                <a:lnTo>
                  <a:pt x="307" y="227"/>
                </a:lnTo>
                <a:lnTo>
                  <a:pt x="305" y="227"/>
                </a:lnTo>
                <a:lnTo>
                  <a:pt x="304" y="227"/>
                </a:lnTo>
                <a:lnTo>
                  <a:pt x="302" y="227"/>
                </a:lnTo>
                <a:lnTo>
                  <a:pt x="300" y="227"/>
                </a:lnTo>
                <a:lnTo>
                  <a:pt x="300" y="228"/>
                </a:lnTo>
                <a:lnTo>
                  <a:pt x="300" y="227"/>
                </a:lnTo>
                <a:lnTo>
                  <a:pt x="300" y="228"/>
                </a:lnTo>
                <a:lnTo>
                  <a:pt x="299" y="228"/>
                </a:lnTo>
                <a:lnTo>
                  <a:pt x="297" y="228"/>
                </a:lnTo>
                <a:lnTo>
                  <a:pt x="295" y="228"/>
                </a:lnTo>
                <a:lnTo>
                  <a:pt x="294" y="228"/>
                </a:lnTo>
                <a:lnTo>
                  <a:pt x="292" y="228"/>
                </a:lnTo>
                <a:lnTo>
                  <a:pt x="290" y="228"/>
                </a:lnTo>
                <a:lnTo>
                  <a:pt x="289" y="228"/>
                </a:lnTo>
                <a:lnTo>
                  <a:pt x="289" y="227"/>
                </a:lnTo>
                <a:lnTo>
                  <a:pt x="287" y="227"/>
                </a:lnTo>
                <a:lnTo>
                  <a:pt x="285" y="227"/>
                </a:lnTo>
                <a:lnTo>
                  <a:pt x="284" y="227"/>
                </a:lnTo>
                <a:lnTo>
                  <a:pt x="284" y="225"/>
                </a:lnTo>
                <a:lnTo>
                  <a:pt x="285" y="225"/>
                </a:lnTo>
                <a:lnTo>
                  <a:pt x="285" y="223"/>
                </a:lnTo>
                <a:lnTo>
                  <a:pt x="284" y="223"/>
                </a:lnTo>
                <a:lnTo>
                  <a:pt x="282" y="223"/>
                </a:lnTo>
                <a:lnTo>
                  <a:pt x="282" y="225"/>
                </a:lnTo>
                <a:lnTo>
                  <a:pt x="282" y="223"/>
                </a:lnTo>
                <a:lnTo>
                  <a:pt x="280" y="223"/>
                </a:lnTo>
                <a:lnTo>
                  <a:pt x="279" y="223"/>
                </a:lnTo>
                <a:lnTo>
                  <a:pt x="277" y="223"/>
                </a:lnTo>
                <a:lnTo>
                  <a:pt x="277" y="225"/>
                </a:lnTo>
                <a:lnTo>
                  <a:pt x="275" y="225"/>
                </a:lnTo>
                <a:lnTo>
                  <a:pt x="274" y="225"/>
                </a:lnTo>
                <a:lnTo>
                  <a:pt x="274" y="227"/>
                </a:lnTo>
                <a:lnTo>
                  <a:pt x="272" y="227"/>
                </a:lnTo>
                <a:lnTo>
                  <a:pt x="272" y="225"/>
                </a:lnTo>
                <a:lnTo>
                  <a:pt x="270" y="225"/>
                </a:lnTo>
                <a:lnTo>
                  <a:pt x="270" y="223"/>
                </a:lnTo>
                <a:lnTo>
                  <a:pt x="269" y="223"/>
                </a:lnTo>
                <a:lnTo>
                  <a:pt x="269" y="222"/>
                </a:lnTo>
                <a:lnTo>
                  <a:pt x="267" y="222"/>
                </a:lnTo>
                <a:lnTo>
                  <a:pt x="269" y="222"/>
                </a:lnTo>
                <a:lnTo>
                  <a:pt x="269" y="220"/>
                </a:lnTo>
                <a:lnTo>
                  <a:pt x="267" y="220"/>
                </a:lnTo>
                <a:lnTo>
                  <a:pt x="267" y="218"/>
                </a:lnTo>
                <a:lnTo>
                  <a:pt x="265" y="218"/>
                </a:lnTo>
                <a:lnTo>
                  <a:pt x="264" y="218"/>
                </a:lnTo>
                <a:lnTo>
                  <a:pt x="262" y="218"/>
                </a:lnTo>
                <a:lnTo>
                  <a:pt x="262" y="217"/>
                </a:lnTo>
                <a:lnTo>
                  <a:pt x="262" y="215"/>
                </a:lnTo>
                <a:lnTo>
                  <a:pt x="264" y="215"/>
                </a:lnTo>
                <a:lnTo>
                  <a:pt x="264" y="217"/>
                </a:lnTo>
                <a:lnTo>
                  <a:pt x="264" y="215"/>
                </a:lnTo>
                <a:lnTo>
                  <a:pt x="264" y="217"/>
                </a:lnTo>
                <a:lnTo>
                  <a:pt x="265" y="217"/>
                </a:lnTo>
                <a:lnTo>
                  <a:pt x="264" y="217"/>
                </a:lnTo>
                <a:lnTo>
                  <a:pt x="264" y="215"/>
                </a:lnTo>
                <a:lnTo>
                  <a:pt x="264" y="213"/>
                </a:lnTo>
                <a:lnTo>
                  <a:pt x="264" y="212"/>
                </a:lnTo>
                <a:lnTo>
                  <a:pt x="265" y="212"/>
                </a:lnTo>
                <a:lnTo>
                  <a:pt x="265" y="210"/>
                </a:lnTo>
                <a:lnTo>
                  <a:pt x="267" y="210"/>
                </a:lnTo>
                <a:lnTo>
                  <a:pt x="267" y="212"/>
                </a:lnTo>
                <a:lnTo>
                  <a:pt x="269" y="212"/>
                </a:lnTo>
                <a:lnTo>
                  <a:pt x="267" y="212"/>
                </a:lnTo>
                <a:lnTo>
                  <a:pt x="267" y="210"/>
                </a:lnTo>
                <a:lnTo>
                  <a:pt x="269" y="210"/>
                </a:lnTo>
                <a:lnTo>
                  <a:pt x="267" y="210"/>
                </a:lnTo>
                <a:lnTo>
                  <a:pt x="269" y="210"/>
                </a:lnTo>
                <a:lnTo>
                  <a:pt x="269" y="208"/>
                </a:lnTo>
                <a:lnTo>
                  <a:pt x="269" y="207"/>
                </a:lnTo>
                <a:lnTo>
                  <a:pt x="269" y="208"/>
                </a:lnTo>
                <a:lnTo>
                  <a:pt x="269" y="207"/>
                </a:lnTo>
                <a:lnTo>
                  <a:pt x="270" y="207"/>
                </a:lnTo>
                <a:lnTo>
                  <a:pt x="270" y="205"/>
                </a:lnTo>
                <a:lnTo>
                  <a:pt x="270" y="203"/>
                </a:lnTo>
                <a:lnTo>
                  <a:pt x="272" y="203"/>
                </a:lnTo>
                <a:lnTo>
                  <a:pt x="272" y="202"/>
                </a:lnTo>
                <a:lnTo>
                  <a:pt x="272" y="200"/>
                </a:lnTo>
                <a:lnTo>
                  <a:pt x="274" y="200"/>
                </a:lnTo>
                <a:lnTo>
                  <a:pt x="274" y="198"/>
                </a:lnTo>
                <a:lnTo>
                  <a:pt x="274" y="197"/>
                </a:lnTo>
                <a:lnTo>
                  <a:pt x="275" y="197"/>
                </a:lnTo>
                <a:lnTo>
                  <a:pt x="275" y="198"/>
                </a:lnTo>
                <a:lnTo>
                  <a:pt x="277" y="198"/>
                </a:lnTo>
                <a:lnTo>
                  <a:pt x="277" y="197"/>
                </a:lnTo>
                <a:lnTo>
                  <a:pt x="279" y="197"/>
                </a:lnTo>
                <a:lnTo>
                  <a:pt x="279" y="198"/>
                </a:lnTo>
                <a:lnTo>
                  <a:pt x="280" y="198"/>
                </a:lnTo>
                <a:lnTo>
                  <a:pt x="282" y="198"/>
                </a:lnTo>
                <a:lnTo>
                  <a:pt x="284" y="198"/>
                </a:lnTo>
                <a:lnTo>
                  <a:pt x="282" y="198"/>
                </a:lnTo>
                <a:lnTo>
                  <a:pt x="282" y="197"/>
                </a:lnTo>
                <a:lnTo>
                  <a:pt x="280" y="197"/>
                </a:lnTo>
                <a:lnTo>
                  <a:pt x="280" y="195"/>
                </a:lnTo>
                <a:lnTo>
                  <a:pt x="280" y="193"/>
                </a:lnTo>
                <a:lnTo>
                  <a:pt x="279" y="193"/>
                </a:lnTo>
                <a:lnTo>
                  <a:pt x="277" y="193"/>
                </a:lnTo>
                <a:lnTo>
                  <a:pt x="277" y="195"/>
                </a:lnTo>
                <a:lnTo>
                  <a:pt x="275" y="195"/>
                </a:lnTo>
                <a:lnTo>
                  <a:pt x="274" y="195"/>
                </a:lnTo>
                <a:lnTo>
                  <a:pt x="272" y="195"/>
                </a:lnTo>
                <a:lnTo>
                  <a:pt x="270" y="197"/>
                </a:lnTo>
                <a:lnTo>
                  <a:pt x="270" y="195"/>
                </a:lnTo>
                <a:lnTo>
                  <a:pt x="269" y="195"/>
                </a:lnTo>
                <a:lnTo>
                  <a:pt x="269" y="193"/>
                </a:lnTo>
                <a:lnTo>
                  <a:pt x="270" y="192"/>
                </a:lnTo>
                <a:lnTo>
                  <a:pt x="270" y="190"/>
                </a:lnTo>
                <a:lnTo>
                  <a:pt x="272" y="190"/>
                </a:lnTo>
                <a:lnTo>
                  <a:pt x="272" y="188"/>
                </a:lnTo>
                <a:lnTo>
                  <a:pt x="274" y="188"/>
                </a:lnTo>
                <a:lnTo>
                  <a:pt x="272" y="188"/>
                </a:lnTo>
                <a:lnTo>
                  <a:pt x="274" y="188"/>
                </a:lnTo>
                <a:lnTo>
                  <a:pt x="274" y="187"/>
                </a:lnTo>
                <a:lnTo>
                  <a:pt x="272" y="187"/>
                </a:lnTo>
                <a:lnTo>
                  <a:pt x="272" y="188"/>
                </a:lnTo>
                <a:lnTo>
                  <a:pt x="272" y="187"/>
                </a:lnTo>
                <a:lnTo>
                  <a:pt x="272" y="188"/>
                </a:lnTo>
                <a:lnTo>
                  <a:pt x="270" y="188"/>
                </a:lnTo>
                <a:lnTo>
                  <a:pt x="269" y="188"/>
                </a:lnTo>
                <a:lnTo>
                  <a:pt x="267" y="188"/>
                </a:lnTo>
                <a:lnTo>
                  <a:pt x="267" y="187"/>
                </a:lnTo>
                <a:lnTo>
                  <a:pt x="267" y="188"/>
                </a:lnTo>
                <a:lnTo>
                  <a:pt x="267" y="187"/>
                </a:lnTo>
                <a:lnTo>
                  <a:pt x="265" y="187"/>
                </a:lnTo>
                <a:lnTo>
                  <a:pt x="265" y="185"/>
                </a:lnTo>
                <a:lnTo>
                  <a:pt x="264" y="185"/>
                </a:lnTo>
                <a:lnTo>
                  <a:pt x="262" y="185"/>
                </a:lnTo>
                <a:lnTo>
                  <a:pt x="262" y="187"/>
                </a:lnTo>
                <a:lnTo>
                  <a:pt x="264" y="187"/>
                </a:lnTo>
                <a:lnTo>
                  <a:pt x="264" y="188"/>
                </a:lnTo>
                <a:lnTo>
                  <a:pt x="264" y="190"/>
                </a:lnTo>
                <a:lnTo>
                  <a:pt x="265" y="190"/>
                </a:lnTo>
                <a:lnTo>
                  <a:pt x="264" y="190"/>
                </a:lnTo>
                <a:lnTo>
                  <a:pt x="265" y="190"/>
                </a:lnTo>
                <a:lnTo>
                  <a:pt x="265" y="192"/>
                </a:lnTo>
                <a:lnTo>
                  <a:pt x="267" y="193"/>
                </a:lnTo>
                <a:lnTo>
                  <a:pt x="265" y="193"/>
                </a:lnTo>
                <a:lnTo>
                  <a:pt x="267" y="195"/>
                </a:lnTo>
                <a:lnTo>
                  <a:pt x="267" y="197"/>
                </a:lnTo>
                <a:lnTo>
                  <a:pt x="269" y="197"/>
                </a:lnTo>
                <a:lnTo>
                  <a:pt x="269" y="198"/>
                </a:lnTo>
                <a:lnTo>
                  <a:pt x="270" y="198"/>
                </a:lnTo>
                <a:lnTo>
                  <a:pt x="269" y="198"/>
                </a:lnTo>
                <a:lnTo>
                  <a:pt x="270" y="198"/>
                </a:lnTo>
                <a:lnTo>
                  <a:pt x="270" y="200"/>
                </a:lnTo>
                <a:lnTo>
                  <a:pt x="269" y="200"/>
                </a:lnTo>
                <a:lnTo>
                  <a:pt x="269" y="202"/>
                </a:lnTo>
                <a:lnTo>
                  <a:pt x="269" y="203"/>
                </a:lnTo>
                <a:lnTo>
                  <a:pt x="267" y="203"/>
                </a:lnTo>
                <a:lnTo>
                  <a:pt x="267" y="205"/>
                </a:lnTo>
                <a:lnTo>
                  <a:pt x="265" y="205"/>
                </a:lnTo>
                <a:lnTo>
                  <a:pt x="264" y="205"/>
                </a:lnTo>
                <a:lnTo>
                  <a:pt x="264" y="207"/>
                </a:lnTo>
                <a:lnTo>
                  <a:pt x="264" y="205"/>
                </a:lnTo>
                <a:lnTo>
                  <a:pt x="265" y="205"/>
                </a:lnTo>
                <a:lnTo>
                  <a:pt x="265" y="203"/>
                </a:lnTo>
                <a:lnTo>
                  <a:pt x="264" y="203"/>
                </a:lnTo>
                <a:lnTo>
                  <a:pt x="264" y="205"/>
                </a:lnTo>
                <a:lnTo>
                  <a:pt x="264" y="203"/>
                </a:lnTo>
                <a:lnTo>
                  <a:pt x="262" y="203"/>
                </a:lnTo>
                <a:lnTo>
                  <a:pt x="260" y="203"/>
                </a:lnTo>
                <a:lnTo>
                  <a:pt x="260" y="202"/>
                </a:lnTo>
                <a:lnTo>
                  <a:pt x="259" y="202"/>
                </a:lnTo>
                <a:lnTo>
                  <a:pt x="259" y="200"/>
                </a:lnTo>
                <a:lnTo>
                  <a:pt x="260" y="200"/>
                </a:lnTo>
                <a:lnTo>
                  <a:pt x="260" y="198"/>
                </a:lnTo>
                <a:lnTo>
                  <a:pt x="259" y="198"/>
                </a:lnTo>
                <a:lnTo>
                  <a:pt x="259" y="200"/>
                </a:lnTo>
                <a:lnTo>
                  <a:pt x="259" y="202"/>
                </a:lnTo>
                <a:lnTo>
                  <a:pt x="259" y="203"/>
                </a:lnTo>
                <a:lnTo>
                  <a:pt x="260" y="203"/>
                </a:lnTo>
                <a:lnTo>
                  <a:pt x="260" y="205"/>
                </a:lnTo>
                <a:lnTo>
                  <a:pt x="262" y="207"/>
                </a:lnTo>
                <a:lnTo>
                  <a:pt x="262" y="205"/>
                </a:lnTo>
                <a:lnTo>
                  <a:pt x="262" y="207"/>
                </a:lnTo>
                <a:lnTo>
                  <a:pt x="264" y="207"/>
                </a:lnTo>
                <a:lnTo>
                  <a:pt x="264" y="208"/>
                </a:lnTo>
                <a:lnTo>
                  <a:pt x="264" y="210"/>
                </a:lnTo>
                <a:lnTo>
                  <a:pt x="262" y="210"/>
                </a:lnTo>
                <a:lnTo>
                  <a:pt x="260" y="210"/>
                </a:lnTo>
                <a:lnTo>
                  <a:pt x="260" y="208"/>
                </a:lnTo>
                <a:lnTo>
                  <a:pt x="259" y="208"/>
                </a:lnTo>
                <a:lnTo>
                  <a:pt x="259" y="210"/>
                </a:lnTo>
                <a:lnTo>
                  <a:pt x="260" y="210"/>
                </a:lnTo>
                <a:lnTo>
                  <a:pt x="260" y="212"/>
                </a:lnTo>
                <a:lnTo>
                  <a:pt x="259" y="212"/>
                </a:lnTo>
                <a:lnTo>
                  <a:pt x="259" y="210"/>
                </a:lnTo>
                <a:lnTo>
                  <a:pt x="259" y="212"/>
                </a:lnTo>
                <a:lnTo>
                  <a:pt x="257" y="212"/>
                </a:lnTo>
                <a:lnTo>
                  <a:pt x="255" y="212"/>
                </a:lnTo>
                <a:lnTo>
                  <a:pt x="255" y="210"/>
                </a:lnTo>
                <a:lnTo>
                  <a:pt x="254" y="210"/>
                </a:lnTo>
                <a:lnTo>
                  <a:pt x="254" y="208"/>
                </a:lnTo>
                <a:lnTo>
                  <a:pt x="254" y="210"/>
                </a:lnTo>
                <a:lnTo>
                  <a:pt x="252" y="210"/>
                </a:lnTo>
                <a:lnTo>
                  <a:pt x="254" y="210"/>
                </a:lnTo>
                <a:lnTo>
                  <a:pt x="255" y="210"/>
                </a:lnTo>
                <a:lnTo>
                  <a:pt x="255" y="212"/>
                </a:lnTo>
                <a:lnTo>
                  <a:pt x="257" y="212"/>
                </a:lnTo>
                <a:lnTo>
                  <a:pt x="257" y="213"/>
                </a:lnTo>
                <a:lnTo>
                  <a:pt x="255" y="213"/>
                </a:lnTo>
                <a:lnTo>
                  <a:pt x="254" y="213"/>
                </a:lnTo>
                <a:lnTo>
                  <a:pt x="254" y="215"/>
                </a:lnTo>
                <a:lnTo>
                  <a:pt x="252" y="215"/>
                </a:lnTo>
                <a:lnTo>
                  <a:pt x="254" y="215"/>
                </a:lnTo>
                <a:lnTo>
                  <a:pt x="252" y="215"/>
                </a:lnTo>
                <a:lnTo>
                  <a:pt x="254" y="215"/>
                </a:lnTo>
                <a:lnTo>
                  <a:pt x="252" y="215"/>
                </a:lnTo>
                <a:lnTo>
                  <a:pt x="250" y="215"/>
                </a:lnTo>
                <a:lnTo>
                  <a:pt x="249" y="215"/>
                </a:lnTo>
                <a:lnTo>
                  <a:pt x="247" y="215"/>
                </a:lnTo>
                <a:lnTo>
                  <a:pt x="245" y="215"/>
                </a:lnTo>
                <a:lnTo>
                  <a:pt x="245" y="213"/>
                </a:lnTo>
                <a:lnTo>
                  <a:pt x="245" y="212"/>
                </a:lnTo>
                <a:lnTo>
                  <a:pt x="244" y="212"/>
                </a:lnTo>
                <a:lnTo>
                  <a:pt x="244" y="210"/>
                </a:lnTo>
                <a:lnTo>
                  <a:pt x="242" y="210"/>
                </a:lnTo>
                <a:lnTo>
                  <a:pt x="242" y="208"/>
                </a:lnTo>
                <a:lnTo>
                  <a:pt x="242" y="207"/>
                </a:lnTo>
                <a:lnTo>
                  <a:pt x="240" y="207"/>
                </a:lnTo>
                <a:lnTo>
                  <a:pt x="240" y="205"/>
                </a:lnTo>
                <a:lnTo>
                  <a:pt x="240" y="203"/>
                </a:lnTo>
                <a:lnTo>
                  <a:pt x="240" y="202"/>
                </a:lnTo>
                <a:lnTo>
                  <a:pt x="239" y="202"/>
                </a:lnTo>
                <a:lnTo>
                  <a:pt x="239" y="200"/>
                </a:lnTo>
                <a:lnTo>
                  <a:pt x="239" y="198"/>
                </a:lnTo>
                <a:lnTo>
                  <a:pt x="239" y="197"/>
                </a:lnTo>
                <a:lnTo>
                  <a:pt x="239" y="195"/>
                </a:lnTo>
                <a:lnTo>
                  <a:pt x="239" y="193"/>
                </a:lnTo>
                <a:lnTo>
                  <a:pt x="237" y="193"/>
                </a:lnTo>
                <a:lnTo>
                  <a:pt x="239" y="193"/>
                </a:lnTo>
                <a:lnTo>
                  <a:pt x="237" y="193"/>
                </a:lnTo>
                <a:lnTo>
                  <a:pt x="237" y="192"/>
                </a:lnTo>
                <a:lnTo>
                  <a:pt x="235" y="192"/>
                </a:lnTo>
                <a:lnTo>
                  <a:pt x="237" y="192"/>
                </a:lnTo>
                <a:lnTo>
                  <a:pt x="237" y="190"/>
                </a:lnTo>
                <a:lnTo>
                  <a:pt x="237" y="188"/>
                </a:lnTo>
                <a:lnTo>
                  <a:pt x="235" y="188"/>
                </a:lnTo>
                <a:lnTo>
                  <a:pt x="237" y="188"/>
                </a:lnTo>
                <a:lnTo>
                  <a:pt x="235" y="187"/>
                </a:lnTo>
                <a:lnTo>
                  <a:pt x="235" y="185"/>
                </a:lnTo>
                <a:lnTo>
                  <a:pt x="235" y="183"/>
                </a:lnTo>
                <a:lnTo>
                  <a:pt x="235" y="182"/>
                </a:lnTo>
                <a:lnTo>
                  <a:pt x="234" y="182"/>
                </a:lnTo>
                <a:lnTo>
                  <a:pt x="234" y="180"/>
                </a:lnTo>
                <a:lnTo>
                  <a:pt x="234" y="178"/>
                </a:lnTo>
                <a:lnTo>
                  <a:pt x="234" y="177"/>
                </a:lnTo>
                <a:lnTo>
                  <a:pt x="234" y="175"/>
                </a:lnTo>
                <a:lnTo>
                  <a:pt x="234" y="173"/>
                </a:lnTo>
                <a:lnTo>
                  <a:pt x="234" y="172"/>
                </a:lnTo>
                <a:lnTo>
                  <a:pt x="234" y="170"/>
                </a:lnTo>
                <a:lnTo>
                  <a:pt x="235" y="170"/>
                </a:lnTo>
                <a:lnTo>
                  <a:pt x="235" y="168"/>
                </a:lnTo>
                <a:lnTo>
                  <a:pt x="234" y="168"/>
                </a:lnTo>
                <a:lnTo>
                  <a:pt x="235" y="168"/>
                </a:lnTo>
                <a:lnTo>
                  <a:pt x="235" y="167"/>
                </a:lnTo>
                <a:lnTo>
                  <a:pt x="234" y="167"/>
                </a:lnTo>
                <a:lnTo>
                  <a:pt x="234" y="165"/>
                </a:lnTo>
                <a:lnTo>
                  <a:pt x="234" y="163"/>
                </a:lnTo>
                <a:lnTo>
                  <a:pt x="235" y="163"/>
                </a:lnTo>
                <a:lnTo>
                  <a:pt x="235" y="162"/>
                </a:lnTo>
                <a:lnTo>
                  <a:pt x="235" y="160"/>
                </a:lnTo>
                <a:lnTo>
                  <a:pt x="235" y="158"/>
                </a:lnTo>
                <a:lnTo>
                  <a:pt x="235" y="157"/>
                </a:lnTo>
                <a:lnTo>
                  <a:pt x="235" y="155"/>
                </a:lnTo>
                <a:lnTo>
                  <a:pt x="235" y="153"/>
                </a:lnTo>
                <a:lnTo>
                  <a:pt x="235" y="155"/>
                </a:lnTo>
                <a:lnTo>
                  <a:pt x="235" y="153"/>
                </a:lnTo>
                <a:lnTo>
                  <a:pt x="235" y="155"/>
                </a:lnTo>
                <a:lnTo>
                  <a:pt x="235" y="153"/>
                </a:lnTo>
                <a:lnTo>
                  <a:pt x="234" y="153"/>
                </a:lnTo>
                <a:lnTo>
                  <a:pt x="235" y="153"/>
                </a:lnTo>
                <a:lnTo>
                  <a:pt x="234" y="153"/>
                </a:lnTo>
                <a:lnTo>
                  <a:pt x="235" y="153"/>
                </a:lnTo>
                <a:lnTo>
                  <a:pt x="235" y="152"/>
                </a:lnTo>
                <a:lnTo>
                  <a:pt x="234" y="152"/>
                </a:lnTo>
                <a:lnTo>
                  <a:pt x="235" y="152"/>
                </a:lnTo>
                <a:lnTo>
                  <a:pt x="234" y="152"/>
                </a:lnTo>
                <a:lnTo>
                  <a:pt x="234" y="150"/>
                </a:lnTo>
                <a:lnTo>
                  <a:pt x="234" y="152"/>
                </a:lnTo>
                <a:lnTo>
                  <a:pt x="232" y="152"/>
                </a:lnTo>
                <a:lnTo>
                  <a:pt x="232" y="153"/>
                </a:lnTo>
                <a:lnTo>
                  <a:pt x="232" y="155"/>
                </a:lnTo>
                <a:lnTo>
                  <a:pt x="232" y="157"/>
                </a:lnTo>
                <a:lnTo>
                  <a:pt x="232" y="158"/>
                </a:lnTo>
                <a:lnTo>
                  <a:pt x="232" y="160"/>
                </a:lnTo>
                <a:lnTo>
                  <a:pt x="232" y="162"/>
                </a:lnTo>
                <a:lnTo>
                  <a:pt x="232" y="163"/>
                </a:lnTo>
                <a:lnTo>
                  <a:pt x="230" y="163"/>
                </a:lnTo>
                <a:lnTo>
                  <a:pt x="230" y="165"/>
                </a:lnTo>
                <a:lnTo>
                  <a:pt x="230" y="167"/>
                </a:lnTo>
                <a:lnTo>
                  <a:pt x="230" y="168"/>
                </a:lnTo>
                <a:lnTo>
                  <a:pt x="230" y="167"/>
                </a:lnTo>
                <a:lnTo>
                  <a:pt x="229" y="167"/>
                </a:lnTo>
                <a:lnTo>
                  <a:pt x="229" y="168"/>
                </a:lnTo>
                <a:lnTo>
                  <a:pt x="227" y="168"/>
                </a:lnTo>
                <a:lnTo>
                  <a:pt x="227" y="167"/>
                </a:lnTo>
                <a:lnTo>
                  <a:pt x="225" y="168"/>
                </a:lnTo>
                <a:lnTo>
                  <a:pt x="225" y="167"/>
                </a:lnTo>
                <a:lnTo>
                  <a:pt x="225" y="168"/>
                </a:lnTo>
                <a:lnTo>
                  <a:pt x="224" y="167"/>
                </a:lnTo>
                <a:lnTo>
                  <a:pt x="224" y="165"/>
                </a:lnTo>
                <a:lnTo>
                  <a:pt x="222" y="165"/>
                </a:lnTo>
                <a:lnTo>
                  <a:pt x="220" y="165"/>
                </a:lnTo>
                <a:lnTo>
                  <a:pt x="220" y="167"/>
                </a:lnTo>
                <a:lnTo>
                  <a:pt x="219" y="167"/>
                </a:lnTo>
                <a:lnTo>
                  <a:pt x="219" y="165"/>
                </a:lnTo>
                <a:lnTo>
                  <a:pt x="217" y="165"/>
                </a:lnTo>
                <a:lnTo>
                  <a:pt x="215" y="165"/>
                </a:lnTo>
                <a:lnTo>
                  <a:pt x="215" y="163"/>
                </a:lnTo>
                <a:lnTo>
                  <a:pt x="215" y="162"/>
                </a:lnTo>
                <a:lnTo>
                  <a:pt x="214" y="162"/>
                </a:lnTo>
                <a:lnTo>
                  <a:pt x="214" y="160"/>
                </a:lnTo>
                <a:lnTo>
                  <a:pt x="212" y="160"/>
                </a:lnTo>
                <a:lnTo>
                  <a:pt x="212" y="158"/>
                </a:lnTo>
                <a:lnTo>
                  <a:pt x="210" y="157"/>
                </a:lnTo>
                <a:lnTo>
                  <a:pt x="210" y="155"/>
                </a:lnTo>
                <a:lnTo>
                  <a:pt x="210" y="153"/>
                </a:lnTo>
                <a:lnTo>
                  <a:pt x="210" y="152"/>
                </a:lnTo>
                <a:lnTo>
                  <a:pt x="209" y="152"/>
                </a:lnTo>
                <a:lnTo>
                  <a:pt x="209" y="150"/>
                </a:lnTo>
                <a:lnTo>
                  <a:pt x="209" y="148"/>
                </a:lnTo>
                <a:lnTo>
                  <a:pt x="209" y="147"/>
                </a:lnTo>
                <a:lnTo>
                  <a:pt x="207" y="147"/>
                </a:lnTo>
                <a:lnTo>
                  <a:pt x="207" y="145"/>
                </a:lnTo>
                <a:lnTo>
                  <a:pt x="207" y="143"/>
                </a:lnTo>
                <a:lnTo>
                  <a:pt x="207" y="142"/>
                </a:lnTo>
                <a:lnTo>
                  <a:pt x="205" y="142"/>
                </a:lnTo>
                <a:lnTo>
                  <a:pt x="204" y="142"/>
                </a:lnTo>
                <a:lnTo>
                  <a:pt x="202" y="142"/>
                </a:lnTo>
                <a:lnTo>
                  <a:pt x="200" y="142"/>
                </a:lnTo>
                <a:lnTo>
                  <a:pt x="200" y="140"/>
                </a:lnTo>
                <a:lnTo>
                  <a:pt x="199" y="140"/>
                </a:lnTo>
                <a:lnTo>
                  <a:pt x="199" y="138"/>
                </a:lnTo>
                <a:lnTo>
                  <a:pt x="199" y="137"/>
                </a:lnTo>
                <a:lnTo>
                  <a:pt x="200" y="137"/>
                </a:lnTo>
                <a:lnTo>
                  <a:pt x="199" y="137"/>
                </a:lnTo>
                <a:lnTo>
                  <a:pt x="199" y="135"/>
                </a:lnTo>
                <a:lnTo>
                  <a:pt x="200" y="135"/>
                </a:lnTo>
                <a:lnTo>
                  <a:pt x="199" y="135"/>
                </a:lnTo>
                <a:lnTo>
                  <a:pt x="199" y="133"/>
                </a:lnTo>
                <a:lnTo>
                  <a:pt x="197" y="133"/>
                </a:lnTo>
                <a:lnTo>
                  <a:pt x="197" y="135"/>
                </a:lnTo>
                <a:lnTo>
                  <a:pt x="197" y="137"/>
                </a:lnTo>
                <a:lnTo>
                  <a:pt x="197" y="138"/>
                </a:lnTo>
                <a:lnTo>
                  <a:pt x="197" y="140"/>
                </a:lnTo>
                <a:lnTo>
                  <a:pt x="197" y="142"/>
                </a:lnTo>
                <a:lnTo>
                  <a:pt x="197" y="143"/>
                </a:lnTo>
                <a:lnTo>
                  <a:pt x="199" y="143"/>
                </a:lnTo>
                <a:lnTo>
                  <a:pt x="200" y="143"/>
                </a:lnTo>
                <a:lnTo>
                  <a:pt x="202" y="143"/>
                </a:lnTo>
                <a:lnTo>
                  <a:pt x="202" y="145"/>
                </a:lnTo>
                <a:lnTo>
                  <a:pt x="202" y="143"/>
                </a:lnTo>
                <a:lnTo>
                  <a:pt x="204" y="143"/>
                </a:lnTo>
                <a:lnTo>
                  <a:pt x="204" y="145"/>
                </a:lnTo>
                <a:lnTo>
                  <a:pt x="204" y="147"/>
                </a:lnTo>
                <a:lnTo>
                  <a:pt x="205" y="147"/>
                </a:lnTo>
                <a:lnTo>
                  <a:pt x="205" y="148"/>
                </a:lnTo>
                <a:lnTo>
                  <a:pt x="205" y="150"/>
                </a:lnTo>
                <a:lnTo>
                  <a:pt x="205" y="152"/>
                </a:lnTo>
                <a:lnTo>
                  <a:pt x="207" y="152"/>
                </a:lnTo>
                <a:lnTo>
                  <a:pt x="207" y="153"/>
                </a:lnTo>
                <a:lnTo>
                  <a:pt x="207" y="155"/>
                </a:lnTo>
                <a:lnTo>
                  <a:pt x="207" y="157"/>
                </a:lnTo>
                <a:lnTo>
                  <a:pt x="205" y="157"/>
                </a:lnTo>
                <a:lnTo>
                  <a:pt x="205" y="158"/>
                </a:lnTo>
                <a:lnTo>
                  <a:pt x="204" y="158"/>
                </a:lnTo>
                <a:lnTo>
                  <a:pt x="204" y="160"/>
                </a:lnTo>
                <a:lnTo>
                  <a:pt x="205" y="160"/>
                </a:lnTo>
                <a:lnTo>
                  <a:pt x="204" y="162"/>
                </a:lnTo>
                <a:lnTo>
                  <a:pt x="204" y="163"/>
                </a:lnTo>
                <a:lnTo>
                  <a:pt x="202" y="163"/>
                </a:lnTo>
                <a:lnTo>
                  <a:pt x="202" y="162"/>
                </a:lnTo>
                <a:lnTo>
                  <a:pt x="200" y="162"/>
                </a:lnTo>
                <a:lnTo>
                  <a:pt x="200" y="163"/>
                </a:lnTo>
                <a:lnTo>
                  <a:pt x="199" y="163"/>
                </a:lnTo>
                <a:lnTo>
                  <a:pt x="197" y="165"/>
                </a:lnTo>
                <a:lnTo>
                  <a:pt x="197" y="163"/>
                </a:lnTo>
                <a:lnTo>
                  <a:pt x="197" y="165"/>
                </a:lnTo>
                <a:lnTo>
                  <a:pt x="195" y="165"/>
                </a:lnTo>
                <a:lnTo>
                  <a:pt x="194" y="165"/>
                </a:lnTo>
                <a:lnTo>
                  <a:pt x="194" y="167"/>
                </a:lnTo>
                <a:lnTo>
                  <a:pt x="192" y="167"/>
                </a:lnTo>
                <a:lnTo>
                  <a:pt x="192" y="165"/>
                </a:lnTo>
                <a:lnTo>
                  <a:pt x="190" y="165"/>
                </a:lnTo>
                <a:lnTo>
                  <a:pt x="190" y="167"/>
                </a:lnTo>
                <a:lnTo>
                  <a:pt x="189" y="167"/>
                </a:lnTo>
                <a:lnTo>
                  <a:pt x="187" y="167"/>
                </a:lnTo>
                <a:lnTo>
                  <a:pt x="187" y="165"/>
                </a:lnTo>
                <a:lnTo>
                  <a:pt x="187" y="163"/>
                </a:lnTo>
                <a:lnTo>
                  <a:pt x="187" y="162"/>
                </a:lnTo>
                <a:lnTo>
                  <a:pt x="187" y="160"/>
                </a:lnTo>
                <a:lnTo>
                  <a:pt x="185" y="160"/>
                </a:lnTo>
                <a:lnTo>
                  <a:pt x="187" y="160"/>
                </a:lnTo>
                <a:lnTo>
                  <a:pt x="187" y="158"/>
                </a:lnTo>
                <a:lnTo>
                  <a:pt x="185" y="158"/>
                </a:lnTo>
                <a:lnTo>
                  <a:pt x="185" y="157"/>
                </a:lnTo>
                <a:lnTo>
                  <a:pt x="185" y="155"/>
                </a:lnTo>
                <a:lnTo>
                  <a:pt x="185" y="153"/>
                </a:lnTo>
                <a:lnTo>
                  <a:pt x="185" y="152"/>
                </a:lnTo>
                <a:lnTo>
                  <a:pt x="185" y="150"/>
                </a:lnTo>
                <a:lnTo>
                  <a:pt x="187" y="150"/>
                </a:lnTo>
                <a:lnTo>
                  <a:pt x="187" y="148"/>
                </a:lnTo>
                <a:lnTo>
                  <a:pt x="187" y="150"/>
                </a:lnTo>
                <a:lnTo>
                  <a:pt x="189" y="148"/>
                </a:lnTo>
                <a:lnTo>
                  <a:pt x="187" y="148"/>
                </a:lnTo>
                <a:lnTo>
                  <a:pt x="189" y="148"/>
                </a:lnTo>
                <a:lnTo>
                  <a:pt x="189" y="147"/>
                </a:lnTo>
                <a:lnTo>
                  <a:pt x="187" y="147"/>
                </a:lnTo>
                <a:lnTo>
                  <a:pt x="189" y="147"/>
                </a:lnTo>
                <a:lnTo>
                  <a:pt x="189" y="145"/>
                </a:lnTo>
                <a:lnTo>
                  <a:pt x="189" y="143"/>
                </a:lnTo>
                <a:lnTo>
                  <a:pt x="189" y="142"/>
                </a:lnTo>
                <a:lnTo>
                  <a:pt x="189" y="140"/>
                </a:lnTo>
                <a:lnTo>
                  <a:pt x="190" y="140"/>
                </a:lnTo>
                <a:lnTo>
                  <a:pt x="190" y="142"/>
                </a:lnTo>
                <a:lnTo>
                  <a:pt x="192" y="142"/>
                </a:lnTo>
                <a:lnTo>
                  <a:pt x="194" y="142"/>
                </a:lnTo>
                <a:lnTo>
                  <a:pt x="195" y="142"/>
                </a:lnTo>
                <a:lnTo>
                  <a:pt x="195" y="140"/>
                </a:lnTo>
                <a:lnTo>
                  <a:pt x="194" y="140"/>
                </a:lnTo>
                <a:lnTo>
                  <a:pt x="192" y="140"/>
                </a:lnTo>
                <a:lnTo>
                  <a:pt x="190" y="140"/>
                </a:lnTo>
                <a:lnTo>
                  <a:pt x="189" y="140"/>
                </a:lnTo>
                <a:lnTo>
                  <a:pt x="187" y="140"/>
                </a:lnTo>
                <a:lnTo>
                  <a:pt x="187" y="142"/>
                </a:lnTo>
                <a:lnTo>
                  <a:pt x="187" y="143"/>
                </a:lnTo>
                <a:lnTo>
                  <a:pt x="187" y="145"/>
                </a:lnTo>
                <a:lnTo>
                  <a:pt x="187" y="147"/>
                </a:lnTo>
                <a:lnTo>
                  <a:pt x="187" y="148"/>
                </a:lnTo>
                <a:lnTo>
                  <a:pt x="185" y="148"/>
                </a:lnTo>
                <a:lnTo>
                  <a:pt x="185" y="147"/>
                </a:lnTo>
                <a:lnTo>
                  <a:pt x="187" y="147"/>
                </a:lnTo>
                <a:lnTo>
                  <a:pt x="185" y="145"/>
                </a:lnTo>
                <a:lnTo>
                  <a:pt x="184" y="143"/>
                </a:lnTo>
                <a:lnTo>
                  <a:pt x="184" y="142"/>
                </a:lnTo>
                <a:lnTo>
                  <a:pt x="184" y="140"/>
                </a:lnTo>
                <a:lnTo>
                  <a:pt x="184" y="138"/>
                </a:lnTo>
                <a:lnTo>
                  <a:pt x="184" y="137"/>
                </a:lnTo>
                <a:lnTo>
                  <a:pt x="185" y="137"/>
                </a:lnTo>
                <a:lnTo>
                  <a:pt x="184" y="137"/>
                </a:lnTo>
                <a:lnTo>
                  <a:pt x="184" y="135"/>
                </a:lnTo>
                <a:lnTo>
                  <a:pt x="184" y="133"/>
                </a:lnTo>
                <a:lnTo>
                  <a:pt x="182" y="133"/>
                </a:lnTo>
                <a:lnTo>
                  <a:pt x="182" y="132"/>
                </a:lnTo>
                <a:lnTo>
                  <a:pt x="180" y="132"/>
                </a:lnTo>
                <a:lnTo>
                  <a:pt x="180" y="133"/>
                </a:lnTo>
                <a:lnTo>
                  <a:pt x="180" y="135"/>
                </a:lnTo>
                <a:lnTo>
                  <a:pt x="182" y="135"/>
                </a:lnTo>
                <a:lnTo>
                  <a:pt x="180" y="135"/>
                </a:lnTo>
                <a:lnTo>
                  <a:pt x="182" y="137"/>
                </a:lnTo>
                <a:lnTo>
                  <a:pt x="180" y="137"/>
                </a:lnTo>
                <a:lnTo>
                  <a:pt x="182" y="137"/>
                </a:lnTo>
                <a:lnTo>
                  <a:pt x="180" y="137"/>
                </a:lnTo>
                <a:lnTo>
                  <a:pt x="180" y="138"/>
                </a:lnTo>
                <a:lnTo>
                  <a:pt x="182" y="138"/>
                </a:lnTo>
                <a:lnTo>
                  <a:pt x="182" y="140"/>
                </a:lnTo>
                <a:lnTo>
                  <a:pt x="182" y="142"/>
                </a:lnTo>
                <a:lnTo>
                  <a:pt x="182" y="143"/>
                </a:lnTo>
                <a:lnTo>
                  <a:pt x="182" y="145"/>
                </a:lnTo>
                <a:lnTo>
                  <a:pt x="182" y="147"/>
                </a:lnTo>
                <a:lnTo>
                  <a:pt x="182" y="148"/>
                </a:lnTo>
                <a:lnTo>
                  <a:pt x="182" y="150"/>
                </a:lnTo>
                <a:lnTo>
                  <a:pt x="182" y="152"/>
                </a:lnTo>
                <a:lnTo>
                  <a:pt x="182" y="153"/>
                </a:lnTo>
                <a:lnTo>
                  <a:pt x="182" y="155"/>
                </a:lnTo>
                <a:lnTo>
                  <a:pt x="182" y="157"/>
                </a:lnTo>
                <a:lnTo>
                  <a:pt x="182" y="158"/>
                </a:lnTo>
                <a:lnTo>
                  <a:pt x="182" y="160"/>
                </a:lnTo>
                <a:lnTo>
                  <a:pt x="182" y="162"/>
                </a:lnTo>
                <a:lnTo>
                  <a:pt x="182" y="163"/>
                </a:lnTo>
                <a:lnTo>
                  <a:pt x="182" y="162"/>
                </a:lnTo>
                <a:lnTo>
                  <a:pt x="182" y="163"/>
                </a:lnTo>
                <a:lnTo>
                  <a:pt x="182" y="165"/>
                </a:lnTo>
                <a:lnTo>
                  <a:pt x="180" y="165"/>
                </a:lnTo>
                <a:lnTo>
                  <a:pt x="182" y="165"/>
                </a:lnTo>
                <a:lnTo>
                  <a:pt x="184" y="165"/>
                </a:lnTo>
                <a:lnTo>
                  <a:pt x="184" y="167"/>
                </a:lnTo>
                <a:lnTo>
                  <a:pt x="182" y="167"/>
                </a:lnTo>
                <a:lnTo>
                  <a:pt x="182" y="168"/>
                </a:lnTo>
                <a:lnTo>
                  <a:pt x="180" y="168"/>
                </a:lnTo>
                <a:lnTo>
                  <a:pt x="179" y="168"/>
                </a:lnTo>
                <a:lnTo>
                  <a:pt x="179" y="170"/>
                </a:lnTo>
                <a:lnTo>
                  <a:pt x="179" y="168"/>
                </a:lnTo>
                <a:lnTo>
                  <a:pt x="179" y="170"/>
                </a:lnTo>
                <a:lnTo>
                  <a:pt x="179" y="168"/>
                </a:lnTo>
                <a:lnTo>
                  <a:pt x="179" y="170"/>
                </a:lnTo>
                <a:lnTo>
                  <a:pt x="177" y="170"/>
                </a:lnTo>
                <a:lnTo>
                  <a:pt x="177" y="168"/>
                </a:lnTo>
                <a:lnTo>
                  <a:pt x="175" y="168"/>
                </a:lnTo>
                <a:lnTo>
                  <a:pt x="175" y="167"/>
                </a:lnTo>
                <a:lnTo>
                  <a:pt x="175" y="165"/>
                </a:lnTo>
                <a:lnTo>
                  <a:pt x="177" y="165"/>
                </a:lnTo>
                <a:lnTo>
                  <a:pt x="179" y="165"/>
                </a:lnTo>
                <a:lnTo>
                  <a:pt x="177" y="165"/>
                </a:lnTo>
                <a:lnTo>
                  <a:pt x="175" y="165"/>
                </a:lnTo>
                <a:lnTo>
                  <a:pt x="174" y="165"/>
                </a:lnTo>
                <a:lnTo>
                  <a:pt x="175" y="165"/>
                </a:lnTo>
                <a:lnTo>
                  <a:pt x="175" y="163"/>
                </a:lnTo>
                <a:lnTo>
                  <a:pt x="175" y="162"/>
                </a:lnTo>
                <a:lnTo>
                  <a:pt x="174" y="162"/>
                </a:lnTo>
                <a:lnTo>
                  <a:pt x="174" y="163"/>
                </a:lnTo>
                <a:lnTo>
                  <a:pt x="174" y="162"/>
                </a:lnTo>
                <a:lnTo>
                  <a:pt x="174" y="163"/>
                </a:lnTo>
                <a:lnTo>
                  <a:pt x="174" y="162"/>
                </a:lnTo>
                <a:lnTo>
                  <a:pt x="174" y="163"/>
                </a:lnTo>
                <a:lnTo>
                  <a:pt x="174" y="165"/>
                </a:lnTo>
                <a:lnTo>
                  <a:pt x="172" y="165"/>
                </a:lnTo>
                <a:lnTo>
                  <a:pt x="172" y="163"/>
                </a:lnTo>
                <a:lnTo>
                  <a:pt x="170" y="163"/>
                </a:lnTo>
                <a:lnTo>
                  <a:pt x="170" y="162"/>
                </a:lnTo>
                <a:lnTo>
                  <a:pt x="169" y="162"/>
                </a:lnTo>
                <a:lnTo>
                  <a:pt x="170" y="162"/>
                </a:lnTo>
                <a:lnTo>
                  <a:pt x="169" y="162"/>
                </a:lnTo>
                <a:lnTo>
                  <a:pt x="169" y="160"/>
                </a:lnTo>
                <a:lnTo>
                  <a:pt x="169" y="158"/>
                </a:lnTo>
                <a:lnTo>
                  <a:pt x="169" y="157"/>
                </a:lnTo>
                <a:lnTo>
                  <a:pt x="167" y="157"/>
                </a:lnTo>
                <a:lnTo>
                  <a:pt x="167" y="155"/>
                </a:lnTo>
                <a:lnTo>
                  <a:pt x="169" y="155"/>
                </a:lnTo>
                <a:lnTo>
                  <a:pt x="167" y="155"/>
                </a:lnTo>
                <a:lnTo>
                  <a:pt x="167" y="153"/>
                </a:lnTo>
                <a:lnTo>
                  <a:pt x="167" y="155"/>
                </a:lnTo>
                <a:lnTo>
                  <a:pt x="167" y="153"/>
                </a:lnTo>
                <a:lnTo>
                  <a:pt x="167" y="152"/>
                </a:lnTo>
                <a:lnTo>
                  <a:pt x="165" y="152"/>
                </a:lnTo>
                <a:lnTo>
                  <a:pt x="165" y="150"/>
                </a:lnTo>
                <a:lnTo>
                  <a:pt x="165" y="148"/>
                </a:lnTo>
                <a:lnTo>
                  <a:pt x="164" y="148"/>
                </a:lnTo>
                <a:lnTo>
                  <a:pt x="164" y="147"/>
                </a:lnTo>
                <a:lnTo>
                  <a:pt x="164" y="145"/>
                </a:lnTo>
                <a:lnTo>
                  <a:pt x="162" y="145"/>
                </a:lnTo>
                <a:lnTo>
                  <a:pt x="162" y="147"/>
                </a:lnTo>
                <a:lnTo>
                  <a:pt x="162" y="148"/>
                </a:lnTo>
                <a:lnTo>
                  <a:pt x="164" y="148"/>
                </a:lnTo>
                <a:lnTo>
                  <a:pt x="164" y="150"/>
                </a:lnTo>
                <a:lnTo>
                  <a:pt x="164" y="152"/>
                </a:lnTo>
                <a:lnTo>
                  <a:pt x="164" y="153"/>
                </a:lnTo>
                <a:lnTo>
                  <a:pt x="165" y="153"/>
                </a:lnTo>
                <a:lnTo>
                  <a:pt x="165" y="155"/>
                </a:lnTo>
                <a:lnTo>
                  <a:pt x="165" y="157"/>
                </a:lnTo>
                <a:lnTo>
                  <a:pt x="165" y="158"/>
                </a:lnTo>
                <a:lnTo>
                  <a:pt x="167" y="158"/>
                </a:lnTo>
                <a:lnTo>
                  <a:pt x="167" y="160"/>
                </a:lnTo>
                <a:lnTo>
                  <a:pt x="167" y="162"/>
                </a:lnTo>
                <a:lnTo>
                  <a:pt x="167" y="163"/>
                </a:lnTo>
                <a:lnTo>
                  <a:pt x="169" y="163"/>
                </a:lnTo>
                <a:lnTo>
                  <a:pt x="169" y="165"/>
                </a:lnTo>
                <a:lnTo>
                  <a:pt x="170" y="165"/>
                </a:lnTo>
                <a:lnTo>
                  <a:pt x="170" y="167"/>
                </a:lnTo>
                <a:lnTo>
                  <a:pt x="170" y="165"/>
                </a:lnTo>
                <a:lnTo>
                  <a:pt x="170" y="167"/>
                </a:lnTo>
                <a:lnTo>
                  <a:pt x="172" y="167"/>
                </a:lnTo>
                <a:lnTo>
                  <a:pt x="172" y="168"/>
                </a:lnTo>
                <a:lnTo>
                  <a:pt x="170" y="168"/>
                </a:lnTo>
                <a:lnTo>
                  <a:pt x="170" y="167"/>
                </a:lnTo>
                <a:lnTo>
                  <a:pt x="170" y="168"/>
                </a:lnTo>
                <a:lnTo>
                  <a:pt x="172" y="168"/>
                </a:lnTo>
                <a:lnTo>
                  <a:pt x="172" y="170"/>
                </a:lnTo>
                <a:lnTo>
                  <a:pt x="170" y="170"/>
                </a:lnTo>
                <a:lnTo>
                  <a:pt x="170" y="172"/>
                </a:lnTo>
                <a:lnTo>
                  <a:pt x="169" y="172"/>
                </a:lnTo>
                <a:lnTo>
                  <a:pt x="167" y="172"/>
                </a:lnTo>
                <a:lnTo>
                  <a:pt x="167" y="170"/>
                </a:lnTo>
                <a:lnTo>
                  <a:pt x="165" y="170"/>
                </a:lnTo>
                <a:lnTo>
                  <a:pt x="164" y="170"/>
                </a:lnTo>
                <a:lnTo>
                  <a:pt x="162" y="170"/>
                </a:lnTo>
                <a:lnTo>
                  <a:pt x="160" y="170"/>
                </a:lnTo>
                <a:lnTo>
                  <a:pt x="159" y="168"/>
                </a:lnTo>
                <a:lnTo>
                  <a:pt x="157" y="168"/>
                </a:lnTo>
                <a:lnTo>
                  <a:pt x="155" y="168"/>
                </a:lnTo>
                <a:lnTo>
                  <a:pt x="154" y="168"/>
                </a:lnTo>
                <a:lnTo>
                  <a:pt x="155" y="168"/>
                </a:lnTo>
                <a:lnTo>
                  <a:pt x="155" y="167"/>
                </a:lnTo>
                <a:lnTo>
                  <a:pt x="154" y="167"/>
                </a:lnTo>
                <a:lnTo>
                  <a:pt x="152" y="167"/>
                </a:lnTo>
                <a:lnTo>
                  <a:pt x="150" y="167"/>
                </a:lnTo>
                <a:lnTo>
                  <a:pt x="150" y="168"/>
                </a:lnTo>
                <a:lnTo>
                  <a:pt x="149" y="168"/>
                </a:lnTo>
                <a:lnTo>
                  <a:pt x="149" y="170"/>
                </a:lnTo>
                <a:lnTo>
                  <a:pt x="150" y="170"/>
                </a:lnTo>
                <a:lnTo>
                  <a:pt x="149" y="170"/>
                </a:lnTo>
                <a:lnTo>
                  <a:pt x="149" y="168"/>
                </a:lnTo>
                <a:lnTo>
                  <a:pt x="147" y="168"/>
                </a:lnTo>
                <a:lnTo>
                  <a:pt x="145" y="168"/>
                </a:lnTo>
                <a:lnTo>
                  <a:pt x="144" y="168"/>
                </a:lnTo>
                <a:lnTo>
                  <a:pt x="142" y="168"/>
                </a:lnTo>
                <a:lnTo>
                  <a:pt x="142" y="167"/>
                </a:lnTo>
                <a:lnTo>
                  <a:pt x="140" y="167"/>
                </a:lnTo>
                <a:lnTo>
                  <a:pt x="140" y="165"/>
                </a:lnTo>
                <a:lnTo>
                  <a:pt x="140" y="163"/>
                </a:lnTo>
                <a:lnTo>
                  <a:pt x="139" y="163"/>
                </a:lnTo>
                <a:lnTo>
                  <a:pt x="139" y="162"/>
                </a:lnTo>
                <a:lnTo>
                  <a:pt x="139" y="160"/>
                </a:lnTo>
                <a:lnTo>
                  <a:pt x="139" y="158"/>
                </a:lnTo>
                <a:lnTo>
                  <a:pt x="139" y="157"/>
                </a:lnTo>
                <a:lnTo>
                  <a:pt x="137" y="157"/>
                </a:lnTo>
                <a:lnTo>
                  <a:pt x="135" y="157"/>
                </a:lnTo>
                <a:lnTo>
                  <a:pt x="135" y="155"/>
                </a:lnTo>
                <a:lnTo>
                  <a:pt x="137" y="155"/>
                </a:lnTo>
                <a:lnTo>
                  <a:pt x="135" y="155"/>
                </a:lnTo>
                <a:lnTo>
                  <a:pt x="135" y="153"/>
                </a:lnTo>
                <a:lnTo>
                  <a:pt x="134" y="153"/>
                </a:lnTo>
                <a:lnTo>
                  <a:pt x="135" y="153"/>
                </a:lnTo>
                <a:lnTo>
                  <a:pt x="134" y="153"/>
                </a:lnTo>
                <a:lnTo>
                  <a:pt x="135" y="152"/>
                </a:lnTo>
                <a:lnTo>
                  <a:pt x="134" y="152"/>
                </a:lnTo>
                <a:lnTo>
                  <a:pt x="134" y="150"/>
                </a:lnTo>
                <a:lnTo>
                  <a:pt x="132" y="150"/>
                </a:lnTo>
                <a:lnTo>
                  <a:pt x="132" y="148"/>
                </a:lnTo>
                <a:lnTo>
                  <a:pt x="130" y="148"/>
                </a:lnTo>
                <a:lnTo>
                  <a:pt x="130" y="147"/>
                </a:lnTo>
                <a:lnTo>
                  <a:pt x="130" y="145"/>
                </a:lnTo>
                <a:lnTo>
                  <a:pt x="130" y="143"/>
                </a:lnTo>
                <a:lnTo>
                  <a:pt x="130" y="142"/>
                </a:lnTo>
                <a:lnTo>
                  <a:pt x="129" y="142"/>
                </a:lnTo>
                <a:lnTo>
                  <a:pt x="130" y="142"/>
                </a:lnTo>
                <a:lnTo>
                  <a:pt x="129" y="142"/>
                </a:lnTo>
                <a:lnTo>
                  <a:pt x="129" y="140"/>
                </a:lnTo>
                <a:lnTo>
                  <a:pt x="127" y="140"/>
                </a:lnTo>
                <a:lnTo>
                  <a:pt x="127" y="138"/>
                </a:lnTo>
                <a:lnTo>
                  <a:pt x="125" y="138"/>
                </a:lnTo>
                <a:lnTo>
                  <a:pt x="125" y="140"/>
                </a:lnTo>
                <a:lnTo>
                  <a:pt x="125" y="138"/>
                </a:lnTo>
                <a:lnTo>
                  <a:pt x="125" y="137"/>
                </a:lnTo>
                <a:lnTo>
                  <a:pt x="125" y="138"/>
                </a:lnTo>
                <a:lnTo>
                  <a:pt x="127" y="138"/>
                </a:lnTo>
                <a:lnTo>
                  <a:pt x="127" y="137"/>
                </a:lnTo>
                <a:lnTo>
                  <a:pt x="129" y="137"/>
                </a:lnTo>
                <a:lnTo>
                  <a:pt x="129" y="138"/>
                </a:lnTo>
                <a:lnTo>
                  <a:pt x="129" y="137"/>
                </a:lnTo>
                <a:lnTo>
                  <a:pt x="129" y="135"/>
                </a:lnTo>
                <a:lnTo>
                  <a:pt x="129" y="137"/>
                </a:lnTo>
                <a:lnTo>
                  <a:pt x="129" y="135"/>
                </a:lnTo>
                <a:lnTo>
                  <a:pt x="130" y="135"/>
                </a:lnTo>
                <a:lnTo>
                  <a:pt x="130" y="133"/>
                </a:lnTo>
                <a:lnTo>
                  <a:pt x="132" y="133"/>
                </a:lnTo>
                <a:lnTo>
                  <a:pt x="132" y="132"/>
                </a:lnTo>
                <a:lnTo>
                  <a:pt x="134" y="132"/>
                </a:lnTo>
                <a:lnTo>
                  <a:pt x="132" y="132"/>
                </a:lnTo>
                <a:lnTo>
                  <a:pt x="134" y="132"/>
                </a:lnTo>
                <a:lnTo>
                  <a:pt x="134" y="130"/>
                </a:lnTo>
                <a:lnTo>
                  <a:pt x="135" y="130"/>
                </a:lnTo>
                <a:lnTo>
                  <a:pt x="137" y="130"/>
                </a:lnTo>
                <a:lnTo>
                  <a:pt x="137" y="128"/>
                </a:lnTo>
                <a:lnTo>
                  <a:pt x="139" y="128"/>
                </a:lnTo>
                <a:lnTo>
                  <a:pt x="140" y="128"/>
                </a:lnTo>
                <a:lnTo>
                  <a:pt x="140" y="130"/>
                </a:lnTo>
                <a:lnTo>
                  <a:pt x="142" y="130"/>
                </a:lnTo>
                <a:lnTo>
                  <a:pt x="144" y="130"/>
                </a:lnTo>
                <a:lnTo>
                  <a:pt x="145" y="130"/>
                </a:lnTo>
                <a:lnTo>
                  <a:pt x="147" y="130"/>
                </a:lnTo>
                <a:lnTo>
                  <a:pt x="149" y="130"/>
                </a:lnTo>
                <a:lnTo>
                  <a:pt x="147" y="130"/>
                </a:lnTo>
                <a:lnTo>
                  <a:pt x="147" y="128"/>
                </a:lnTo>
                <a:lnTo>
                  <a:pt x="147" y="130"/>
                </a:lnTo>
                <a:lnTo>
                  <a:pt x="145" y="130"/>
                </a:lnTo>
                <a:lnTo>
                  <a:pt x="144" y="130"/>
                </a:lnTo>
                <a:lnTo>
                  <a:pt x="144" y="128"/>
                </a:lnTo>
                <a:lnTo>
                  <a:pt x="144" y="127"/>
                </a:lnTo>
                <a:lnTo>
                  <a:pt x="144" y="125"/>
                </a:lnTo>
                <a:lnTo>
                  <a:pt x="142" y="125"/>
                </a:lnTo>
                <a:lnTo>
                  <a:pt x="144" y="125"/>
                </a:lnTo>
                <a:lnTo>
                  <a:pt x="142" y="125"/>
                </a:lnTo>
                <a:lnTo>
                  <a:pt x="142" y="123"/>
                </a:lnTo>
                <a:lnTo>
                  <a:pt x="142" y="125"/>
                </a:lnTo>
                <a:lnTo>
                  <a:pt x="142" y="123"/>
                </a:lnTo>
                <a:lnTo>
                  <a:pt x="142" y="125"/>
                </a:lnTo>
                <a:lnTo>
                  <a:pt x="144" y="123"/>
                </a:lnTo>
                <a:lnTo>
                  <a:pt x="145" y="123"/>
                </a:lnTo>
                <a:lnTo>
                  <a:pt x="145" y="122"/>
                </a:lnTo>
                <a:lnTo>
                  <a:pt x="145" y="123"/>
                </a:lnTo>
                <a:lnTo>
                  <a:pt x="147" y="123"/>
                </a:lnTo>
                <a:lnTo>
                  <a:pt x="149" y="123"/>
                </a:lnTo>
                <a:lnTo>
                  <a:pt x="150" y="123"/>
                </a:lnTo>
                <a:lnTo>
                  <a:pt x="152" y="123"/>
                </a:lnTo>
                <a:lnTo>
                  <a:pt x="154" y="123"/>
                </a:lnTo>
                <a:lnTo>
                  <a:pt x="154" y="122"/>
                </a:lnTo>
                <a:lnTo>
                  <a:pt x="155" y="122"/>
                </a:lnTo>
                <a:lnTo>
                  <a:pt x="157" y="123"/>
                </a:lnTo>
                <a:lnTo>
                  <a:pt x="157" y="122"/>
                </a:lnTo>
                <a:lnTo>
                  <a:pt x="157" y="120"/>
                </a:lnTo>
                <a:lnTo>
                  <a:pt x="155" y="120"/>
                </a:lnTo>
                <a:lnTo>
                  <a:pt x="154" y="120"/>
                </a:lnTo>
                <a:lnTo>
                  <a:pt x="154" y="122"/>
                </a:lnTo>
                <a:lnTo>
                  <a:pt x="152" y="122"/>
                </a:lnTo>
                <a:lnTo>
                  <a:pt x="150" y="122"/>
                </a:lnTo>
                <a:lnTo>
                  <a:pt x="149" y="122"/>
                </a:lnTo>
                <a:lnTo>
                  <a:pt x="147" y="122"/>
                </a:lnTo>
                <a:lnTo>
                  <a:pt x="145" y="122"/>
                </a:lnTo>
                <a:lnTo>
                  <a:pt x="144" y="122"/>
                </a:lnTo>
                <a:lnTo>
                  <a:pt x="142" y="122"/>
                </a:lnTo>
                <a:lnTo>
                  <a:pt x="140" y="122"/>
                </a:lnTo>
                <a:lnTo>
                  <a:pt x="139" y="123"/>
                </a:lnTo>
                <a:lnTo>
                  <a:pt x="139" y="122"/>
                </a:lnTo>
                <a:lnTo>
                  <a:pt x="137" y="122"/>
                </a:lnTo>
                <a:lnTo>
                  <a:pt x="139" y="122"/>
                </a:lnTo>
                <a:lnTo>
                  <a:pt x="139" y="123"/>
                </a:lnTo>
                <a:lnTo>
                  <a:pt x="139" y="125"/>
                </a:lnTo>
                <a:lnTo>
                  <a:pt x="137" y="125"/>
                </a:lnTo>
                <a:lnTo>
                  <a:pt x="137" y="123"/>
                </a:lnTo>
                <a:lnTo>
                  <a:pt x="135" y="125"/>
                </a:lnTo>
                <a:lnTo>
                  <a:pt x="137" y="125"/>
                </a:lnTo>
                <a:lnTo>
                  <a:pt x="137" y="127"/>
                </a:lnTo>
                <a:lnTo>
                  <a:pt x="135" y="127"/>
                </a:lnTo>
                <a:lnTo>
                  <a:pt x="134" y="127"/>
                </a:lnTo>
                <a:lnTo>
                  <a:pt x="132" y="127"/>
                </a:lnTo>
                <a:lnTo>
                  <a:pt x="132" y="125"/>
                </a:lnTo>
                <a:lnTo>
                  <a:pt x="129" y="127"/>
                </a:lnTo>
                <a:lnTo>
                  <a:pt x="129" y="128"/>
                </a:lnTo>
                <a:lnTo>
                  <a:pt x="127" y="128"/>
                </a:lnTo>
                <a:lnTo>
                  <a:pt x="127" y="127"/>
                </a:lnTo>
                <a:lnTo>
                  <a:pt x="127" y="128"/>
                </a:lnTo>
                <a:lnTo>
                  <a:pt x="125" y="128"/>
                </a:lnTo>
                <a:lnTo>
                  <a:pt x="125" y="130"/>
                </a:lnTo>
                <a:lnTo>
                  <a:pt x="124" y="130"/>
                </a:lnTo>
                <a:lnTo>
                  <a:pt x="124" y="132"/>
                </a:lnTo>
                <a:lnTo>
                  <a:pt x="125" y="132"/>
                </a:lnTo>
                <a:lnTo>
                  <a:pt x="124" y="132"/>
                </a:lnTo>
                <a:lnTo>
                  <a:pt x="124" y="133"/>
                </a:lnTo>
                <a:lnTo>
                  <a:pt x="124" y="132"/>
                </a:lnTo>
                <a:lnTo>
                  <a:pt x="124" y="133"/>
                </a:lnTo>
                <a:lnTo>
                  <a:pt x="122" y="133"/>
                </a:lnTo>
                <a:lnTo>
                  <a:pt x="124" y="133"/>
                </a:lnTo>
                <a:lnTo>
                  <a:pt x="122" y="133"/>
                </a:lnTo>
                <a:lnTo>
                  <a:pt x="122" y="135"/>
                </a:lnTo>
                <a:lnTo>
                  <a:pt x="120" y="135"/>
                </a:lnTo>
                <a:lnTo>
                  <a:pt x="120" y="137"/>
                </a:lnTo>
                <a:lnTo>
                  <a:pt x="118" y="137"/>
                </a:lnTo>
                <a:lnTo>
                  <a:pt x="118" y="135"/>
                </a:lnTo>
                <a:lnTo>
                  <a:pt x="118" y="133"/>
                </a:lnTo>
                <a:lnTo>
                  <a:pt x="118" y="132"/>
                </a:lnTo>
                <a:lnTo>
                  <a:pt x="117" y="132"/>
                </a:lnTo>
                <a:lnTo>
                  <a:pt x="117" y="130"/>
                </a:lnTo>
                <a:lnTo>
                  <a:pt x="115" y="130"/>
                </a:lnTo>
                <a:lnTo>
                  <a:pt x="115" y="132"/>
                </a:lnTo>
                <a:lnTo>
                  <a:pt x="115" y="133"/>
                </a:lnTo>
                <a:lnTo>
                  <a:pt x="115" y="132"/>
                </a:lnTo>
                <a:lnTo>
                  <a:pt x="115" y="130"/>
                </a:lnTo>
                <a:lnTo>
                  <a:pt x="113" y="130"/>
                </a:lnTo>
                <a:lnTo>
                  <a:pt x="113" y="128"/>
                </a:lnTo>
                <a:lnTo>
                  <a:pt x="112" y="128"/>
                </a:lnTo>
                <a:lnTo>
                  <a:pt x="113" y="128"/>
                </a:lnTo>
                <a:lnTo>
                  <a:pt x="112" y="128"/>
                </a:lnTo>
                <a:lnTo>
                  <a:pt x="113" y="128"/>
                </a:lnTo>
                <a:lnTo>
                  <a:pt x="112" y="128"/>
                </a:lnTo>
                <a:lnTo>
                  <a:pt x="112" y="127"/>
                </a:lnTo>
                <a:lnTo>
                  <a:pt x="113" y="127"/>
                </a:lnTo>
                <a:lnTo>
                  <a:pt x="115" y="127"/>
                </a:lnTo>
                <a:lnTo>
                  <a:pt x="113" y="127"/>
                </a:lnTo>
                <a:lnTo>
                  <a:pt x="113" y="125"/>
                </a:lnTo>
                <a:lnTo>
                  <a:pt x="113" y="123"/>
                </a:lnTo>
                <a:lnTo>
                  <a:pt x="113" y="122"/>
                </a:lnTo>
                <a:lnTo>
                  <a:pt x="113" y="120"/>
                </a:lnTo>
                <a:lnTo>
                  <a:pt x="115" y="120"/>
                </a:lnTo>
                <a:lnTo>
                  <a:pt x="117" y="120"/>
                </a:lnTo>
                <a:lnTo>
                  <a:pt x="117" y="118"/>
                </a:lnTo>
                <a:lnTo>
                  <a:pt x="118" y="118"/>
                </a:lnTo>
                <a:lnTo>
                  <a:pt x="120" y="118"/>
                </a:lnTo>
                <a:lnTo>
                  <a:pt x="118" y="118"/>
                </a:lnTo>
                <a:lnTo>
                  <a:pt x="120" y="118"/>
                </a:lnTo>
                <a:lnTo>
                  <a:pt x="118" y="118"/>
                </a:lnTo>
                <a:lnTo>
                  <a:pt x="118" y="120"/>
                </a:lnTo>
                <a:lnTo>
                  <a:pt x="120" y="120"/>
                </a:lnTo>
                <a:lnTo>
                  <a:pt x="120" y="118"/>
                </a:lnTo>
                <a:lnTo>
                  <a:pt x="122" y="118"/>
                </a:lnTo>
                <a:lnTo>
                  <a:pt x="120" y="118"/>
                </a:lnTo>
                <a:lnTo>
                  <a:pt x="122" y="118"/>
                </a:lnTo>
                <a:lnTo>
                  <a:pt x="122" y="117"/>
                </a:lnTo>
                <a:lnTo>
                  <a:pt x="122" y="118"/>
                </a:lnTo>
                <a:lnTo>
                  <a:pt x="127" y="118"/>
                </a:lnTo>
                <a:lnTo>
                  <a:pt x="127" y="117"/>
                </a:lnTo>
                <a:lnTo>
                  <a:pt x="129" y="117"/>
                </a:lnTo>
                <a:lnTo>
                  <a:pt x="129" y="115"/>
                </a:lnTo>
                <a:lnTo>
                  <a:pt x="129" y="113"/>
                </a:lnTo>
                <a:lnTo>
                  <a:pt x="130" y="113"/>
                </a:lnTo>
                <a:lnTo>
                  <a:pt x="130" y="115"/>
                </a:lnTo>
                <a:lnTo>
                  <a:pt x="130" y="113"/>
                </a:lnTo>
                <a:lnTo>
                  <a:pt x="132" y="113"/>
                </a:lnTo>
                <a:lnTo>
                  <a:pt x="134" y="113"/>
                </a:lnTo>
                <a:lnTo>
                  <a:pt x="134" y="112"/>
                </a:lnTo>
                <a:lnTo>
                  <a:pt x="135" y="112"/>
                </a:lnTo>
                <a:lnTo>
                  <a:pt x="135" y="113"/>
                </a:lnTo>
                <a:lnTo>
                  <a:pt x="137" y="113"/>
                </a:lnTo>
                <a:lnTo>
                  <a:pt x="137" y="115"/>
                </a:lnTo>
                <a:lnTo>
                  <a:pt x="135" y="115"/>
                </a:lnTo>
                <a:lnTo>
                  <a:pt x="135" y="113"/>
                </a:lnTo>
                <a:lnTo>
                  <a:pt x="134" y="113"/>
                </a:lnTo>
                <a:lnTo>
                  <a:pt x="134" y="115"/>
                </a:lnTo>
                <a:lnTo>
                  <a:pt x="134" y="113"/>
                </a:lnTo>
                <a:lnTo>
                  <a:pt x="134" y="115"/>
                </a:lnTo>
                <a:lnTo>
                  <a:pt x="135" y="115"/>
                </a:lnTo>
                <a:lnTo>
                  <a:pt x="135" y="117"/>
                </a:lnTo>
                <a:lnTo>
                  <a:pt x="137" y="117"/>
                </a:lnTo>
                <a:lnTo>
                  <a:pt x="135" y="117"/>
                </a:lnTo>
                <a:lnTo>
                  <a:pt x="137" y="117"/>
                </a:lnTo>
                <a:lnTo>
                  <a:pt x="137" y="118"/>
                </a:lnTo>
                <a:lnTo>
                  <a:pt x="135" y="118"/>
                </a:lnTo>
                <a:lnTo>
                  <a:pt x="135" y="117"/>
                </a:lnTo>
                <a:lnTo>
                  <a:pt x="135" y="118"/>
                </a:lnTo>
                <a:lnTo>
                  <a:pt x="134" y="118"/>
                </a:lnTo>
                <a:lnTo>
                  <a:pt x="132" y="118"/>
                </a:lnTo>
                <a:lnTo>
                  <a:pt x="132" y="120"/>
                </a:lnTo>
                <a:lnTo>
                  <a:pt x="135" y="122"/>
                </a:lnTo>
                <a:lnTo>
                  <a:pt x="137" y="122"/>
                </a:lnTo>
                <a:lnTo>
                  <a:pt x="137" y="120"/>
                </a:lnTo>
                <a:lnTo>
                  <a:pt x="139" y="120"/>
                </a:lnTo>
                <a:lnTo>
                  <a:pt x="137" y="120"/>
                </a:lnTo>
                <a:lnTo>
                  <a:pt x="139" y="120"/>
                </a:lnTo>
                <a:lnTo>
                  <a:pt x="139" y="118"/>
                </a:lnTo>
                <a:lnTo>
                  <a:pt x="139" y="120"/>
                </a:lnTo>
                <a:lnTo>
                  <a:pt x="139" y="118"/>
                </a:lnTo>
                <a:lnTo>
                  <a:pt x="140" y="118"/>
                </a:lnTo>
                <a:lnTo>
                  <a:pt x="140" y="117"/>
                </a:lnTo>
                <a:lnTo>
                  <a:pt x="140" y="115"/>
                </a:lnTo>
                <a:lnTo>
                  <a:pt x="139" y="115"/>
                </a:lnTo>
                <a:lnTo>
                  <a:pt x="139" y="113"/>
                </a:lnTo>
                <a:lnTo>
                  <a:pt x="140" y="113"/>
                </a:lnTo>
                <a:lnTo>
                  <a:pt x="139" y="113"/>
                </a:lnTo>
                <a:lnTo>
                  <a:pt x="139" y="112"/>
                </a:lnTo>
                <a:lnTo>
                  <a:pt x="137" y="112"/>
                </a:lnTo>
                <a:lnTo>
                  <a:pt x="137" y="110"/>
                </a:lnTo>
                <a:lnTo>
                  <a:pt x="139" y="110"/>
                </a:lnTo>
                <a:lnTo>
                  <a:pt x="139" y="108"/>
                </a:lnTo>
                <a:lnTo>
                  <a:pt x="140" y="108"/>
                </a:lnTo>
                <a:lnTo>
                  <a:pt x="142" y="108"/>
                </a:lnTo>
                <a:lnTo>
                  <a:pt x="144" y="108"/>
                </a:lnTo>
                <a:lnTo>
                  <a:pt x="144" y="110"/>
                </a:lnTo>
                <a:lnTo>
                  <a:pt x="142" y="110"/>
                </a:lnTo>
                <a:lnTo>
                  <a:pt x="142" y="112"/>
                </a:lnTo>
                <a:lnTo>
                  <a:pt x="140" y="112"/>
                </a:lnTo>
                <a:lnTo>
                  <a:pt x="139" y="112"/>
                </a:lnTo>
                <a:lnTo>
                  <a:pt x="140" y="112"/>
                </a:lnTo>
                <a:lnTo>
                  <a:pt x="142" y="112"/>
                </a:lnTo>
                <a:lnTo>
                  <a:pt x="144" y="112"/>
                </a:lnTo>
                <a:lnTo>
                  <a:pt x="145" y="112"/>
                </a:lnTo>
                <a:lnTo>
                  <a:pt x="147" y="112"/>
                </a:lnTo>
                <a:lnTo>
                  <a:pt x="149" y="112"/>
                </a:lnTo>
                <a:lnTo>
                  <a:pt x="150" y="112"/>
                </a:lnTo>
                <a:lnTo>
                  <a:pt x="152" y="112"/>
                </a:lnTo>
                <a:lnTo>
                  <a:pt x="154" y="112"/>
                </a:lnTo>
                <a:lnTo>
                  <a:pt x="152" y="112"/>
                </a:lnTo>
                <a:lnTo>
                  <a:pt x="152" y="110"/>
                </a:lnTo>
                <a:lnTo>
                  <a:pt x="150" y="110"/>
                </a:lnTo>
                <a:lnTo>
                  <a:pt x="149" y="110"/>
                </a:lnTo>
                <a:lnTo>
                  <a:pt x="147" y="110"/>
                </a:lnTo>
                <a:lnTo>
                  <a:pt x="145" y="110"/>
                </a:lnTo>
                <a:lnTo>
                  <a:pt x="144" y="110"/>
                </a:lnTo>
                <a:lnTo>
                  <a:pt x="144" y="108"/>
                </a:lnTo>
                <a:lnTo>
                  <a:pt x="145" y="108"/>
                </a:lnTo>
                <a:lnTo>
                  <a:pt x="144" y="108"/>
                </a:lnTo>
                <a:lnTo>
                  <a:pt x="144" y="107"/>
                </a:lnTo>
                <a:lnTo>
                  <a:pt x="142" y="107"/>
                </a:lnTo>
                <a:lnTo>
                  <a:pt x="144" y="107"/>
                </a:lnTo>
                <a:lnTo>
                  <a:pt x="144" y="105"/>
                </a:lnTo>
                <a:lnTo>
                  <a:pt x="145" y="105"/>
                </a:lnTo>
                <a:lnTo>
                  <a:pt x="145" y="103"/>
                </a:lnTo>
                <a:lnTo>
                  <a:pt x="147" y="103"/>
                </a:lnTo>
                <a:lnTo>
                  <a:pt x="147" y="102"/>
                </a:lnTo>
                <a:lnTo>
                  <a:pt x="149" y="102"/>
                </a:lnTo>
                <a:lnTo>
                  <a:pt x="149" y="103"/>
                </a:lnTo>
                <a:lnTo>
                  <a:pt x="149" y="102"/>
                </a:lnTo>
                <a:lnTo>
                  <a:pt x="150" y="102"/>
                </a:lnTo>
                <a:lnTo>
                  <a:pt x="150" y="100"/>
                </a:lnTo>
                <a:lnTo>
                  <a:pt x="152" y="100"/>
                </a:lnTo>
                <a:lnTo>
                  <a:pt x="154" y="100"/>
                </a:lnTo>
                <a:lnTo>
                  <a:pt x="155" y="100"/>
                </a:lnTo>
                <a:lnTo>
                  <a:pt x="155" y="98"/>
                </a:lnTo>
                <a:lnTo>
                  <a:pt x="155" y="97"/>
                </a:lnTo>
                <a:lnTo>
                  <a:pt x="154" y="95"/>
                </a:lnTo>
                <a:lnTo>
                  <a:pt x="155" y="95"/>
                </a:lnTo>
                <a:lnTo>
                  <a:pt x="155" y="93"/>
                </a:lnTo>
                <a:lnTo>
                  <a:pt x="155" y="92"/>
                </a:lnTo>
                <a:lnTo>
                  <a:pt x="155" y="90"/>
                </a:lnTo>
                <a:lnTo>
                  <a:pt x="155" y="88"/>
                </a:lnTo>
                <a:lnTo>
                  <a:pt x="154" y="88"/>
                </a:lnTo>
                <a:lnTo>
                  <a:pt x="154" y="87"/>
                </a:lnTo>
                <a:lnTo>
                  <a:pt x="154" y="88"/>
                </a:lnTo>
                <a:lnTo>
                  <a:pt x="152" y="88"/>
                </a:lnTo>
                <a:lnTo>
                  <a:pt x="152" y="90"/>
                </a:lnTo>
                <a:lnTo>
                  <a:pt x="152" y="92"/>
                </a:lnTo>
                <a:lnTo>
                  <a:pt x="152" y="93"/>
                </a:lnTo>
                <a:lnTo>
                  <a:pt x="154" y="93"/>
                </a:lnTo>
                <a:lnTo>
                  <a:pt x="152" y="93"/>
                </a:lnTo>
                <a:lnTo>
                  <a:pt x="152" y="95"/>
                </a:lnTo>
                <a:lnTo>
                  <a:pt x="152" y="97"/>
                </a:lnTo>
                <a:lnTo>
                  <a:pt x="150" y="97"/>
                </a:lnTo>
                <a:lnTo>
                  <a:pt x="149" y="97"/>
                </a:lnTo>
                <a:lnTo>
                  <a:pt x="149" y="98"/>
                </a:lnTo>
                <a:lnTo>
                  <a:pt x="147" y="98"/>
                </a:lnTo>
                <a:lnTo>
                  <a:pt x="147" y="100"/>
                </a:lnTo>
                <a:lnTo>
                  <a:pt x="145" y="100"/>
                </a:lnTo>
                <a:lnTo>
                  <a:pt x="145" y="98"/>
                </a:lnTo>
                <a:lnTo>
                  <a:pt x="144" y="98"/>
                </a:lnTo>
                <a:lnTo>
                  <a:pt x="144" y="100"/>
                </a:lnTo>
                <a:lnTo>
                  <a:pt x="142" y="100"/>
                </a:lnTo>
                <a:lnTo>
                  <a:pt x="144" y="100"/>
                </a:lnTo>
                <a:lnTo>
                  <a:pt x="142" y="100"/>
                </a:lnTo>
                <a:lnTo>
                  <a:pt x="140" y="100"/>
                </a:lnTo>
                <a:lnTo>
                  <a:pt x="139" y="100"/>
                </a:lnTo>
                <a:lnTo>
                  <a:pt x="139" y="102"/>
                </a:lnTo>
                <a:lnTo>
                  <a:pt x="140" y="102"/>
                </a:lnTo>
                <a:lnTo>
                  <a:pt x="139" y="102"/>
                </a:lnTo>
                <a:lnTo>
                  <a:pt x="140" y="102"/>
                </a:lnTo>
                <a:lnTo>
                  <a:pt x="139" y="102"/>
                </a:lnTo>
                <a:lnTo>
                  <a:pt x="137" y="102"/>
                </a:lnTo>
                <a:lnTo>
                  <a:pt x="137" y="103"/>
                </a:lnTo>
                <a:lnTo>
                  <a:pt x="135" y="103"/>
                </a:lnTo>
                <a:lnTo>
                  <a:pt x="134" y="103"/>
                </a:lnTo>
                <a:lnTo>
                  <a:pt x="132" y="103"/>
                </a:lnTo>
                <a:lnTo>
                  <a:pt x="132" y="102"/>
                </a:lnTo>
                <a:lnTo>
                  <a:pt x="130" y="102"/>
                </a:lnTo>
                <a:lnTo>
                  <a:pt x="130" y="100"/>
                </a:lnTo>
                <a:lnTo>
                  <a:pt x="129" y="100"/>
                </a:lnTo>
                <a:lnTo>
                  <a:pt x="130" y="100"/>
                </a:lnTo>
                <a:lnTo>
                  <a:pt x="129" y="100"/>
                </a:lnTo>
                <a:lnTo>
                  <a:pt x="129" y="98"/>
                </a:lnTo>
                <a:lnTo>
                  <a:pt x="130" y="98"/>
                </a:lnTo>
                <a:lnTo>
                  <a:pt x="130" y="100"/>
                </a:lnTo>
                <a:lnTo>
                  <a:pt x="132" y="100"/>
                </a:lnTo>
                <a:lnTo>
                  <a:pt x="132" y="98"/>
                </a:lnTo>
                <a:lnTo>
                  <a:pt x="130" y="98"/>
                </a:lnTo>
                <a:lnTo>
                  <a:pt x="130" y="97"/>
                </a:lnTo>
                <a:lnTo>
                  <a:pt x="129" y="97"/>
                </a:lnTo>
                <a:lnTo>
                  <a:pt x="129" y="98"/>
                </a:lnTo>
                <a:lnTo>
                  <a:pt x="129" y="97"/>
                </a:lnTo>
                <a:lnTo>
                  <a:pt x="130" y="97"/>
                </a:lnTo>
                <a:lnTo>
                  <a:pt x="129" y="97"/>
                </a:lnTo>
                <a:lnTo>
                  <a:pt x="129" y="95"/>
                </a:lnTo>
                <a:lnTo>
                  <a:pt x="127" y="95"/>
                </a:lnTo>
                <a:lnTo>
                  <a:pt x="127" y="93"/>
                </a:lnTo>
                <a:lnTo>
                  <a:pt x="125" y="93"/>
                </a:lnTo>
                <a:lnTo>
                  <a:pt x="125" y="92"/>
                </a:lnTo>
                <a:lnTo>
                  <a:pt x="124" y="92"/>
                </a:lnTo>
                <a:lnTo>
                  <a:pt x="124" y="90"/>
                </a:lnTo>
                <a:lnTo>
                  <a:pt x="122" y="90"/>
                </a:lnTo>
                <a:lnTo>
                  <a:pt x="124" y="90"/>
                </a:lnTo>
                <a:lnTo>
                  <a:pt x="124" y="88"/>
                </a:lnTo>
                <a:lnTo>
                  <a:pt x="122" y="88"/>
                </a:lnTo>
                <a:lnTo>
                  <a:pt x="120" y="88"/>
                </a:lnTo>
                <a:lnTo>
                  <a:pt x="120" y="87"/>
                </a:lnTo>
                <a:lnTo>
                  <a:pt x="118" y="87"/>
                </a:lnTo>
                <a:lnTo>
                  <a:pt x="118" y="85"/>
                </a:lnTo>
                <a:lnTo>
                  <a:pt x="117" y="85"/>
                </a:lnTo>
                <a:lnTo>
                  <a:pt x="115" y="85"/>
                </a:lnTo>
                <a:lnTo>
                  <a:pt x="115" y="83"/>
                </a:lnTo>
                <a:lnTo>
                  <a:pt x="115" y="82"/>
                </a:lnTo>
                <a:lnTo>
                  <a:pt x="117" y="82"/>
                </a:lnTo>
                <a:lnTo>
                  <a:pt x="117" y="80"/>
                </a:lnTo>
                <a:lnTo>
                  <a:pt x="115" y="80"/>
                </a:lnTo>
                <a:lnTo>
                  <a:pt x="117" y="80"/>
                </a:lnTo>
                <a:lnTo>
                  <a:pt x="115" y="80"/>
                </a:lnTo>
                <a:lnTo>
                  <a:pt x="115" y="78"/>
                </a:lnTo>
                <a:lnTo>
                  <a:pt x="117" y="78"/>
                </a:lnTo>
                <a:lnTo>
                  <a:pt x="115" y="78"/>
                </a:lnTo>
                <a:lnTo>
                  <a:pt x="117" y="78"/>
                </a:lnTo>
                <a:lnTo>
                  <a:pt x="117" y="77"/>
                </a:lnTo>
                <a:lnTo>
                  <a:pt x="115" y="77"/>
                </a:lnTo>
                <a:lnTo>
                  <a:pt x="115" y="75"/>
                </a:lnTo>
                <a:lnTo>
                  <a:pt x="115" y="73"/>
                </a:lnTo>
                <a:lnTo>
                  <a:pt x="115" y="75"/>
                </a:lnTo>
                <a:lnTo>
                  <a:pt x="115" y="77"/>
                </a:lnTo>
                <a:lnTo>
                  <a:pt x="115" y="78"/>
                </a:lnTo>
                <a:lnTo>
                  <a:pt x="113" y="78"/>
                </a:lnTo>
                <a:lnTo>
                  <a:pt x="113" y="80"/>
                </a:lnTo>
                <a:lnTo>
                  <a:pt x="115" y="80"/>
                </a:lnTo>
                <a:lnTo>
                  <a:pt x="115" y="82"/>
                </a:lnTo>
                <a:lnTo>
                  <a:pt x="115" y="83"/>
                </a:lnTo>
                <a:lnTo>
                  <a:pt x="115" y="85"/>
                </a:lnTo>
                <a:lnTo>
                  <a:pt x="113" y="85"/>
                </a:lnTo>
                <a:lnTo>
                  <a:pt x="115" y="85"/>
                </a:lnTo>
                <a:lnTo>
                  <a:pt x="115" y="87"/>
                </a:lnTo>
                <a:lnTo>
                  <a:pt x="115" y="85"/>
                </a:lnTo>
                <a:lnTo>
                  <a:pt x="115" y="87"/>
                </a:lnTo>
                <a:lnTo>
                  <a:pt x="115" y="88"/>
                </a:lnTo>
                <a:lnTo>
                  <a:pt x="117" y="88"/>
                </a:lnTo>
                <a:lnTo>
                  <a:pt x="115" y="88"/>
                </a:lnTo>
                <a:lnTo>
                  <a:pt x="117" y="88"/>
                </a:lnTo>
                <a:lnTo>
                  <a:pt x="115" y="88"/>
                </a:lnTo>
                <a:lnTo>
                  <a:pt x="115" y="90"/>
                </a:lnTo>
                <a:lnTo>
                  <a:pt x="115" y="92"/>
                </a:lnTo>
                <a:lnTo>
                  <a:pt x="115" y="93"/>
                </a:lnTo>
                <a:lnTo>
                  <a:pt x="113" y="93"/>
                </a:lnTo>
                <a:lnTo>
                  <a:pt x="115" y="93"/>
                </a:lnTo>
                <a:lnTo>
                  <a:pt x="117" y="93"/>
                </a:lnTo>
                <a:lnTo>
                  <a:pt x="117" y="95"/>
                </a:lnTo>
                <a:lnTo>
                  <a:pt x="118" y="95"/>
                </a:lnTo>
                <a:lnTo>
                  <a:pt x="118" y="97"/>
                </a:lnTo>
                <a:lnTo>
                  <a:pt x="120" y="97"/>
                </a:lnTo>
                <a:lnTo>
                  <a:pt x="122" y="97"/>
                </a:lnTo>
                <a:lnTo>
                  <a:pt x="120" y="97"/>
                </a:lnTo>
                <a:lnTo>
                  <a:pt x="120" y="95"/>
                </a:lnTo>
                <a:lnTo>
                  <a:pt x="118" y="95"/>
                </a:lnTo>
                <a:lnTo>
                  <a:pt x="117" y="95"/>
                </a:lnTo>
                <a:lnTo>
                  <a:pt x="117" y="93"/>
                </a:lnTo>
                <a:lnTo>
                  <a:pt x="117" y="92"/>
                </a:lnTo>
                <a:lnTo>
                  <a:pt x="117" y="90"/>
                </a:lnTo>
                <a:lnTo>
                  <a:pt x="118" y="90"/>
                </a:lnTo>
                <a:lnTo>
                  <a:pt x="118" y="92"/>
                </a:lnTo>
                <a:lnTo>
                  <a:pt x="118" y="93"/>
                </a:lnTo>
                <a:lnTo>
                  <a:pt x="120" y="93"/>
                </a:lnTo>
                <a:lnTo>
                  <a:pt x="122" y="93"/>
                </a:lnTo>
                <a:lnTo>
                  <a:pt x="120" y="93"/>
                </a:lnTo>
                <a:lnTo>
                  <a:pt x="122" y="95"/>
                </a:lnTo>
                <a:lnTo>
                  <a:pt x="124" y="95"/>
                </a:lnTo>
                <a:lnTo>
                  <a:pt x="122" y="95"/>
                </a:lnTo>
                <a:lnTo>
                  <a:pt x="122" y="97"/>
                </a:lnTo>
                <a:lnTo>
                  <a:pt x="122" y="98"/>
                </a:lnTo>
                <a:lnTo>
                  <a:pt x="124" y="98"/>
                </a:lnTo>
                <a:lnTo>
                  <a:pt x="124" y="100"/>
                </a:lnTo>
                <a:lnTo>
                  <a:pt x="122" y="100"/>
                </a:lnTo>
                <a:lnTo>
                  <a:pt x="120" y="100"/>
                </a:lnTo>
                <a:lnTo>
                  <a:pt x="122" y="100"/>
                </a:lnTo>
                <a:lnTo>
                  <a:pt x="120" y="100"/>
                </a:lnTo>
                <a:lnTo>
                  <a:pt x="120" y="102"/>
                </a:lnTo>
                <a:lnTo>
                  <a:pt x="118" y="102"/>
                </a:lnTo>
                <a:lnTo>
                  <a:pt x="120" y="102"/>
                </a:lnTo>
                <a:lnTo>
                  <a:pt x="118" y="102"/>
                </a:lnTo>
                <a:lnTo>
                  <a:pt x="120" y="102"/>
                </a:lnTo>
                <a:lnTo>
                  <a:pt x="120" y="103"/>
                </a:lnTo>
                <a:lnTo>
                  <a:pt x="120" y="102"/>
                </a:lnTo>
                <a:lnTo>
                  <a:pt x="120" y="103"/>
                </a:lnTo>
                <a:lnTo>
                  <a:pt x="122" y="105"/>
                </a:lnTo>
                <a:lnTo>
                  <a:pt x="122" y="107"/>
                </a:lnTo>
                <a:lnTo>
                  <a:pt x="120" y="107"/>
                </a:lnTo>
                <a:lnTo>
                  <a:pt x="120" y="108"/>
                </a:lnTo>
                <a:lnTo>
                  <a:pt x="118" y="107"/>
                </a:lnTo>
                <a:lnTo>
                  <a:pt x="118" y="108"/>
                </a:lnTo>
                <a:lnTo>
                  <a:pt x="118" y="110"/>
                </a:lnTo>
                <a:lnTo>
                  <a:pt x="120" y="110"/>
                </a:lnTo>
                <a:lnTo>
                  <a:pt x="120" y="112"/>
                </a:lnTo>
                <a:lnTo>
                  <a:pt x="122" y="112"/>
                </a:lnTo>
                <a:lnTo>
                  <a:pt x="122" y="113"/>
                </a:lnTo>
                <a:lnTo>
                  <a:pt x="120" y="113"/>
                </a:lnTo>
                <a:lnTo>
                  <a:pt x="118" y="113"/>
                </a:lnTo>
                <a:lnTo>
                  <a:pt x="118" y="115"/>
                </a:lnTo>
                <a:lnTo>
                  <a:pt x="117" y="115"/>
                </a:lnTo>
                <a:lnTo>
                  <a:pt x="117" y="117"/>
                </a:lnTo>
                <a:lnTo>
                  <a:pt x="115" y="117"/>
                </a:lnTo>
                <a:lnTo>
                  <a:pt x="113" y="117"/>
                </a:lnTo>
                <a:lnTo>
                  <a:pt x="113" y="118"/>
                </a:lnTo>
                <a:lnTo>
                  <a:pt x="113" y="117"/>
                </a:lnTo>
                <a:lnTo>
                  <a:pt x="112" y="117"/>
                </a:lnTo>
                <a:lnTo>
                  <a:pt x="112" y="118"/>
                </a:lnTo>
                <a:lnTo>
                  <a:pt x="112" y="120"/>
                </a:lnTo>
                <a:lnTo>
                  <a:pt x="110" y="120"/>
                </a:lnTo>
                <a:lnTo>
                  <a:pt x="110" y="122"/>
                </a:lnTo>
                <a:lnTo>
                  <a:pt x="108" y="122"/>
                </a:lnTo>
                <a:lnTo>
                  <a:pt x="107" y="122"/>
                </a:lnTo>
                <a:lnTo>
                  <a:pt x="107" y="123"/>
                </a:lnTo>
                <a:lnTo>
                  <a:pt x="108" y="123"/>
                </a:lnTo>
                <a:lnTo>
                  <a:pt x="107" y="123"/>
                </a:lnTo>
                <a:lnTo>
                  <a:pt x="105" y="123"/>
                </a:lnTo>
                <a:lnTo>
                  <a:pt x="105" y="122"/>
                </a:lnTo>
                <a:lnTo>
                  <a:pt x="105" y="120"/>
                </a:lnTo>
                <a:lnTo>
                  <a:pt x="107" y="122"/>
                </a:lnTo>
                <a:lnTo>
                  <a:pt x="107" y="120"/>
                </a:lnTo>
                <a:lnTo>
                  <a:pt x="107" y="118"/>
                </a:lnTo>
                <a:lnTo>
                  <a:pt x="107" y="117"/>
                </a:lnTo>
                <a:lnTo>
                  <a:pt x="107" y="115"/>
                </a:lnTo>
                <a:lnTo>
                  <a:pt x="105" y="115"/>
                </a:lnTo>
                <a:lnTo>
                  <a:pt x="105" y="117"/>
                </a:lnTo>
                <a:lnTo>
                  <a:pt x="105" y="118"/>
                </a:lnTo>
                <a:lnTo>
                  <a:pt x="105" y="120"/>
                </a:lnTo>
                <a:lnTo>
                  <a:pt x="105" y="122"/>
                </a:lnTo>
                <a:lnTo>
                  <a:pt x="105" y="120"/>
                </a:lnTo>
                <a:lnTo>
                  <a:pt x="105" y="122"/>
                </a:lnTo>
                <a:lnTo>
                  <a:pt x="103" y="120"/>
                </a:lnTo>
                <a:lnTo>
                  <a:pt x="102" y="120"/>
                </a:lnTo>
                <a:lnTo>
                  <a:pt x="100" y="120"/>
                </a:lnTo>
                <a:lnTo>
                  <a:pt x="98" y="120"/>
                </a:lnTo>
                <a:lnTo>
                  <a:pt x="100" y="120"/>
                </a:lnTo>
                <a:lnTo>
                  <a:pt x="100" y="122"/>
                </a:lnTo>
                <a:lnTo>
                  <a:pt x="98" y="122"/>
                </a:lnTo>
                <a:lnTo>
                  <a:pt x="98" y="120"/>
                </a:lnTo>
                <a:lnTo>
                  <a:pt x="98" y="118"/>
                </a:lnTo>
                <a:lnTo>
                  <a:pt x="97" y="118"/>
                </a:lnTo>
                <a:lnTo>
                  <a:pt x="98" y="118"/>
                </a:lnTo>
                <a:lnTo>
                  <a:pt x="97" y="118"/>
                </a:lnTo>
                <a:lnTo>
                  <a:pt x="98" y="118"/>
                </a:lnTo>
                <a:lnTo>
                  <a:pt x="97" y="118"/>
                </a:lnTo>
                <a:lnTo>
                  <a:pt x="97" y="117"/>
                </a:lnTo>
                <a:lnTo>
                  <a:pt x="95" y="117"/>
                </a:lnTo>
                <a:lnTo>
                  <a:pt x="95" y="118"/>
                </a:lnTo>
                <a:lnTo>
                  <a:pt x="95" y="117"/>
                </a:lnTo>
                <a:lnTo>
                  <a:pt x="95" y="118"/>
                </a:lnTo>
                <a:lnTo>
                  <a:pt x="95" y="117"/>
                </a:lnTo>
                <a:lnTo>
                  <a:pt x="95" y="118"/>
                </a:lnTo>
                <a:lnTo>
                  <a:pt x="93" y="118"/>
                </a:lnTo>
                <a:lnTo>
                  <a:pt x="93" y="120"/>
                </a:lnTo>
                <a:lnTo>
                  <a:pt x="93" y="118"/>
                </a:lnTo>
                <a:lnTo>
                  <a:pt x="92" y="118"/>
                </a:lnTo>
                <a:lnTo>
                  <a:pt x="93" y="118"/>
                </a:lnTo>
                <a:lnTo>
                  <a:pt x="93" y="117"/>
                </a:lnTo>
                <a:lnTo>
                  <a:pt x="92" y="117"/>
                </a:lnTo>
                <a:lnTo>
                  <a:pt x="92" y="115"/>
                </a:lnTo>
                <a:lnTo>
                  <a:pt x="90" y="115"/>
                </a:lnTo>
                <a:lnTo>
                  <a:pt x="92" y="115"/>
                </a:lnTo>
                <a:lnTo>
                  <a:pt x="90" y="115"/>
                </a:lnTo>
                <a:lnTo>
                  <a:pt x="90" y="113"/>
                </a:lnTo>
                <a:lnTo>
                  <a:pt x="90" y="112"/>
                </a:lnTo>
                <a:lnTo>
                  <a:pt x="90" y="110"/>
                </a:lnTo>
                <a:lnTo>
                  <a:pt x="88" y="110"/>
                </a:lnTo>
                <a:lnTo>
                  <a:pt x="88" y="108"/>
                </a:lnTo>
                <a:lnTo>
                  <a:pt x="87" y="108"/>
                </a:lnTo>
                <a:lnTo>
                  <a:pt x="87" y="107"/>
                </a:lnTo>
                <a:lnTo>
                  <a:pt x="85" y="107"/>
                </a:lnTo>
                <a:lnTo>
                  <a:pt x="85" y="105"/>
                </a:lnTo>
                <a:lnTo>
                  <a:pt x="83" y="105"/>
                </a:lnTo>
                <a:lnTo>
                  <a:pt x="85" y="105"/>
                </a:lnTo>
                <a:lnTo>
                  <a:pt x="85" y="103"/>
                </a:lnTo>
                <a:lnTo>
                  <a:pt x="83" y="103"/>
                </a:lnTo>
                <a:lnTo>
                  <a:pt x="83" y="102"/>
                </a:lnTo>
                <a:lnTo>
                  <a:pt x="83" y="100"/>
                </a:lnTo>
                <a:lnTo>
                  <a:pt x="83" y="98"/>
                </a:lnTo>
                <a:lnTo>
                  <a:pt x="83" y="97"/>
                </a:lnTo>
                <a:lnTo>
                  <a:pt x="85" y="97"/>
                </a:lnTo>
                <a:lnTo>
                  <a:pt x="85" y="95"/>
                </a:lnTo>
                <a:lnTo>
                  <a:pt x="87" y="95"/>
                </a:lnTo>
                <a:lnTo>
                  <a:pt x="87" y="93"/>
                </a:lnTo>
                <a:lnTo>
                  <a:pt x="88" y="93"/>
                </a:lnTo>
                <a:lnTo>
                  <a:pt x="90" y="93"/>
                </a:lnTo>
                <a:lnTo>
                  <a:pt x="92" y="93"/>
                </a:lnTo>
                <a:lnTo>
                  <a:pt x="90" y="93"/>
                </a:lnTo>
                <a:lnTo>
                  <a:pt x="92" y="93"/>
                </a:lnTo>
                <a:lnTo>
                  <a:pt x="93" y="93"/>
                </a:lnTo>
                <a:lnTo>
                  <a:pt x="93" y="92"/>
                </a:lnTo>
                <a:lnTo>
                  <a:pt x="93" y="93"/>
                </a:lnTo>
                <a:lnTo>
                  <a:pt x="93" y="92"/>
                </a:lnTo>
                <a:lnTo>
                  <a:pt x="95" y="92"/>
                </a:lnTo>
                <a:lnTo>
                  <a:pt x="95" y="90"/>
                </a:lnTo>
                <a:lnTo>
                  <a:pt x="93" y="90"/>
                </a:lnTo>
                <a:lnTo>
                  <a:pt x="95" y="90"/>
                </a:lnTo>
                <a:lnTo>
                  <a:pt x="93" y="90"/>
                </a:lnTo>
                <a:lnTo>
                  <a:pt x="92" y="92"/>
                </a:lnTo>
                <a:lnTo>
                  <a:pt x="90" y="92"/>
                </a:lnTo>
                <a:lnTo>
                  <a:pt x="88" y="92"/>
                </a:lnTo>
                <a:lnTo>
                  <a:pt x="87" y="92"/>
                </a:lnTo>
                <a:lnTo>
                  <a:pt x="85" y="92"/>
                </a:lnTo>
                <a:lnTo>
                  <a:pt x="85" y="93"/>
                </a:lnTo>
                <a:lnTo>
                  <a:pt x="83" y="93"/>
                </a:lnTo>
                <a:lnTo>
                  <a:pt x="83" y="95"/>
                </a:lnTo>
                <a:lnTo>
                  <a:pt x="82" y="95"/>
                </a:lnTo>
                <a:lnTo>
                  <a:pt x="80" y="97"/>
                </a:lnTo>
                <a:lnTo>
                  <a:pt x="82" y="97"/>
                </a:lnTo>
                <a:lnTo>
                  <a:pt x="80" y="97"/>
                </a:lnTo>
                <a:lnTo>
                  <a:pt x="78" y="97"/>
                </a:lnTo>
                <a:lnTo>
                  <a:pt x="78" y="95"/>
                </a:lnTo>
                <a:lnTo>
                  <a:pt x="77" y="95"/>
                </a:lnTo>
                <a:lnTo>
                  <a:pt x="77" y="93"/>
                </a:lnTo>
                <a:lnTo>
                  <a:pt x="78" y="93"/>
                </a:lnTo>
                <a:lnTo>
                  <a:pt x="77" y="93"/>
                </a:lnTo>
                <a:lnTo>
                  <a:pt x="78" y="93"/>
                </a:lnTo>
                <a:lnTo>
                  <a:pt x="78" y="92"/>
                </a:lnTo>
                <a:lnTo>
                  <a:pt x="77" y="92"/>
                </a:lnTo>
                <a:lnTo>
                  <a:pt x="78" y="92"/>
                </a:lnTo>
                <a:lnTo>
                  <a:pt x="78" y="90"/>
                </a:lnTo>
                <a:lnTo>
                  <a:pt x="80" y="90"/>
                </a:lnTo>
                <a:lnTo>
                  <a:pt x="80" y="88"/>
                </a:lnTo>
                <a:lnTo>
                  <a:pt x="82" y="88"/>
                </a:lnTo>
                <a:lnTo>
                  <a:pt x="82" y="87"/>
                </a:lnTo>
                <a:lnTo>
                  <a:pt x="83" y="87"/>
                </a:lnTo>
                <a:lnTo>
                  <a:pt x="85" y="85"/>
                </a:lnTo>
                <a:lnTo>
                  <a:pt x="87" y="83"/>
                </a:lnTo>
                <a:lnTo>
                  <a:pt x="88" y="82"/>
                </a:lnTo>
                <a:lnTo>
                  <a:pt x="88" y="80"/>
                </a:lnTo>
                <a:lnTo>
                  <a:pt x="88" y="78"/>
                </a:lnTo>
                <a:lnTo>
                  <a:pt x="90" y="78"/>
                </a:lnTo>
                <a:lnTo>
                  <a:pt x="90" y="77"/>
                </a:lnTo>
                <a:lnTo>
                  <a:pt x="92" y="77"/>
                </a:lnTo>
                <a:lnTo>
                  <a:pt x="92" y="78"/>
                </a:lnTo>
                <a:lnTo>
                  <a:pt x="92" y="77"/>
                </a:lnTo>
                <a:lnTo>
                  <a:pt x="92" y="75"/>
                </a:lnTo>
                <a:lnTo>
                  <a:pt x="90" y="75"/>
                </a:lnTo>
                <a:lnTo>
                  <a:pt x="90" y="77"/>
                </a:lnTo>
                <a:lnTo>
                  <a:pt x="88" y="77"/>
                </a:lnTo>
                <a:lnTo>
                  <a:pt x="87" y="77"/>
                </a:lnTo>
                <a:lnTo>
                  <a:pt x="87" y="78"/>
                </a:lnTo>
                <a:lnTo>
                  <a:pt x="85" y="78"/>
                </a:lnTo>
                <a:lnTo>
                  <a:pt x="83" y="78"/>
                </a:lnTo>
                <a:lnTo>
                  <a:pt x="85" y="78"/>
                </a:lnTo>
                <a:lnTo>
                  <a:pt x="83" y="78"/>
                </a:lnTo>
                <a:lnTo>
                  <a:pt x="83" y="77"/>
                </a:lnTo>
                <a:lnTo>
                  <a:pt x="83" y="78"/>
                </a:lnTo>
                <a:lnTo>
                  <a:pt x="83" y="80"/>
                </a:lnTo>
                <a:lnTo>
                  <a:pt x="83" y="82"/>
                </a:lnTo>
                <a:lnTo>
                  <a:pt x="83" y="80"/>
                </a:lnTo>
                <a:lnTo>
                  <a:pt x="82" y="80"/>
                </a:lnTo>
                <a:lnTo>
                  <a:pt x="82" y="82"/>
                </a:lnTo>
                <a:lnTo>
                  <a:pt x="80" y="82"/>
                </a:lnTo>
                <a:lnTo>
                  <a:pt x="82" y="82"/>
                </a:lnTo>
                <a:lnTo>
                  <a:pt x="82" y="83"/>
                </a:lnTo>
                <a:lnTo>
                  <a:pt x="80" y="83"/>
                </a:lnTo>
                <a:lnTo>
                  <a:pt x="78" y="83"/>
                </a:lnTo>
                <a:lnTo>
                  <a:pt x="78" y="85"/>
                </a:lnTo>
                <a:lnTo>
                  <a:pt x="78" y="87"/>
                </a:lnTo>
                <a:lnTo>
                  <a:pt x="78" y="85"/>
                </a:lnTo>
                <a:lnTo>
                  <a:pt x="78" y="87"/>
                </a:lnTo>
                <a:lnTo>
                  <a:pt x="78" y="88"/>
                </a:lnTo>
                <a:lnTo>
                  <a:pt x="77" y="88"/>
                </a:lnTo>
                <a:lnTo>
                  <a:pt x="75" y="88"/>
                </a:lnTo>
                <a:lnTo>
                  <a:pt x="75" y="90"/>
                </a:lnTo>
                <a:lnTo>
                  <a:pt x="73" y="90"/>
                </a:lnTo>
                <a:lnTo>
                  <a:pt x="75" y="90"/>
                </a:lnTo>
                <a:lnTo>
                  <a:pt x="75" y="92"/>
                </a:lnTo>
                <a:lnTo>
                  <a:pt x="73" y="92"/>
                </a:lnTo>
                <a:lnTo>
                  <a:pt x="73" y="93"/>
                </a:lnTo>
                <a:lnTo>
                  <a:pt x="73" y="92"/>
                </a:lnTo>
                <a:lnTo>
                  <a:pt x="73" y="93"/>
                </a:lnTo>
                <a:lnTo>
                  <a:pt x="73" y="92"/>
                </a:lnTo>
                <a:lnTo>
                  <a:pt x="73" y="93"/>
                </a:lnTo>
                <a:lnTo>
                  <a:pt x="72" y="93"/>
                </a:lnTo>
                <a:lnTo>
                  <a:pt x="70" y="93"/>
                </a:lnTo>
                <a:lnTo>
                  <a:pt x="68" y="93"/>
                </a:lnTo>
                <a:lnTo>
                  <a:pt x="68" y="95"/>
                </a:lnTo>
                <a:lnTo>
                  <a:pt x="68" y="93"/>
                </a:lnTo>
                <a:lnTo>
                  <a:pt x="67" y="93"/>
                </a:lnTo>
                <a:lnTo>
                  <a:pt x="65" y="93"/>
                </a:lnTo>
                <a:lnTo>
                  <a:pt x="65" y="95"/>
                </a:lnTo>
                <a:lnTo>
                  <a:pt x="63" y="95"/>
                </a:lnTo>
                <a:lnTo>
                  <a:pt x="62" y="95"/>
                </a:lnTo>
                <a:lnTo>
                  <a:pt x="62" y="97"/>
                </a:lnTo>
                <a:lnTo>
                  <a:pt x="63" y="97"/>
                </a:lnTo>
                <a:lnTo>
                  <a:pt x="63" y="98"/>
                </a:lnTo>
                <a:lnTo>
                  <a:pt x="63" y="97"/>
                </a:lnTo>
                <a:lnTo>
                  <a:pt x="62" y="97"/>
                </a:lnTo>
                <a:lnTo>
                  <a:pt x="62" y="98"/>
                </a:lnTo>
                <a:lnTo>
                  <a:pt x="62" y="97"/>
                </a:lnTo>
                <a:lnTo>
                  <a:pt x="62" y="98"/>
                </a:lnTo>
                <a:lnTo>
                  <a:pt x="60" y="98"/>
                </a:lnTo>
                <a:lnTo>
                  <a:pt x="60" y="97"/>
                </a:lnTo>
                <a:lnTo>
                  <a:pt x="62" y="97"/>
                </a:lnTo>
                <a:lnTo>
                  <a:pt x="62" y="95"/>
                </a:lnTo>
                <a:lnTo>
                  <a:pt x="60" y="95"/>
                </a:lnTo>
                <a:lnTo>
                  <a:pt x="62" y="95"/>
                </a:lnTo>
                <a:lnTo>
                  <a:pt x="60" y="95"/>
                </a:lnTo>
                <a:lnTo>
                  <a:pt x="58" y="95"/>
                </a:lnTo>
                <a:lnTo>
                  <a:pt x="58" y="97"/>
                </a:lnTo>
                <a:lnTo>
                  <a:pt x="57" y="97"/>
                </a:lnTo>
                <a:lnTo>
                  <a:pt x="57" y="95"/>
                </a:lnTo>
                <a:lnTo>
                  <a:pt x="57" y="97"/>
                </a:lnTo>
                <a:lnTo>
                  <a:pt x="57" y="95"/>
                </a:lnTo>
                <a:lnTo>
                  <a:pt x="57" y="93"/>
                </a:lnTo>
                <a:lnTo>
                  <a:pt x="55" y="93"/>
                </a:lnTo>
                <a:lnTo>
                  <a:pt x="57" y="93"/>
                </a:lnTo>
                <a:lnTo>
                  <a:pt x="55" y="93"/>
                </a:lnTo>
                <a:lnTo>
                  <a:pt x="57" y="92"/>
                </a:lnTo>
                <a:lnTo>
                  <a:pt x="55" y="92"/>
                </a:lnTo>
                <a:lnTo>
                  <a:pt x="55" y="90"/>
                </a:lnTo>
                <a:lnTo>
                  <a:pt x="55" y="88"/>
                </a:lnTo>
                <a:lnTo>
                  <a:pt x="53" y="88"/>
                </a:lnTo>
                <a:lnTo>
                  <a:pt x="53" y="87"/>
                </a:lnTo>
                <a:lnTo>
                  <a:pt x="55" y="87"/>
                </a:lnTo>
                <a:lnTo>
                  <a:pt x="55" y="85"/>
                </a:lnTo>
                <a:lnTo>
                  <a:pt x="57" y="85"/>
                </a:lnTo>
                <a:lnTo>
                  <a:pt x="55" y="85"/>
                </a:lnTo>
                <a:lnTo>
                  <a:pt x="57" y="83"/>
                </a:lnTo>
                <a:lnTo>
                  <a:pt x="55" y="83"/>
                </a:lnTo>
                <a:lnTo>
                  <a:pt x="57" y="83"/>
                </a:lnTo>
                <a:lnTo>
                  <a:pt x="57" y="82"/>
                </a:lnTo>
                <a:lnTo>
                  <a:pt x="58" y="82"/>
                </a:lnTo>
                <a:lnTo>
                  <a:pt x="57" y="82"/>
                </a:lnTo>
                <a:lnTo>
                  <a:pt x="57" y="80"/>
                </a:lnTo>
                <a:lnTo>
                  <a:pt x="58" y="80"/>
                </a:lnTo>
                <a:lnTo>
                  <a:pt x="58" y="78"/>
                </a:lnTo>
                <a:lnTo>
                  <a:pt x="58" y="77"/>
                </a:lnTo>
                <a:lnTo>
                  <a:pt x="60" y="77"/>
                </a:lnTo>
                <a:lnTo>
                  <a:pt x="60" y="75"/>
                </a:lnTo>
                <a:lnTo>
                  <a:pt x="60" y="73"/>
                </a:lnTo>
                <a:lnTo>
                  <a:pt x="60" y="75"/>
                </a:lnTo>
                <a:lnTo>
                  <a:pt x="58" y="75"/>
                </a:lnTo>
                <a:lnTo>
                  <a:pt x="58" y="77"/>
                </a:lnTo>
                <a:lnTo>
                  <a:pt x="57" y="77"/>
                </a:lnTo>
                <a:lnTo>
                  <a:pt x="57" y="78"/>
                </a:lnTo>
                <a:lnTo>
                  <a:pt x="57" y="80"/>
                </a:lnTo>
                <a:lnTo>
                  <a:pt x="55" y="80"/>
                </a:lnTo>
                <a:lnTo>
                  <a:pt x="55" y="82"/>
                </a:lnTo>
                <a:lnTo>
                  <a:pt x="53" y="82"/>
                </a:lnTo>
                <a:lnTo>
                  <a:pt x="53" y="80"/>
                </a:lnTo>
                <a:lnTo>
                  <a:pt x="52" y="80"/>
                </a:lnTo>
                <a:lnTo>
                  <a:pt x="52" y="78"/>
                </a:lnTo>
                <a:lnTo>
                  <a:pt x="50" y="78"/>
                </a:lnTo>
                <a:lnTo>
                  <a:pt x="50" y="77"/>
                </a:lnTo>
                <a:lnTo>
                  <a:pt x="52" y="77"/>
                </a:lnTo>
                <a:lnTo>
                  <a:pt x="52" y="75"/>
                </a:lnTo>
                <a:lnTo>
                  <a:pt x="52" y="73"/>
                </a:lnTo>
                <a:lnTo>
                  <a:pt x="53" y="73"/>
                </a:lnTo>
                <a:lnTo>
                  <a:pt x="55" y="73"/>
                </a:lnTo>
                <a:lnTo>
                  <a:pt x="55" y="72"/>
                </a:lnTo>
                <a:lnTo>
                  <a:pt x="57" y="72"/>
                </a:lnTo>
                <a:lnTo>
                  <a:pt x="57" y="70"/>
                </a:lnTo>
                <a:lnTo>
                  <a:pt x="55" y="70"/>
                </a:lnTo>
                <a:lnTo>
                  <a:pt x="55" y="72"/>
                </a:lnTo>
                <a:lnTo>
                  <a:pt x="53" y="72"/>
                </a:lnTo>
                <a:lnTo>
                  <a:pt x="55" y="72"/>
                </a:lnTo>
                <a:lnTo>
                  <a:pt x="53" y="72"/>
                </a:lnTo>
                <a:lnTo>
                  <a:pt x="52" y="72"/>
                </a:lnTo>
                <a:lnTo>
                  <a:pt x="52" y="73"/>
                </a:lnTo>
                <a:lnTo>
                  <a:pt x="50" y="75"/>
                </a:lnTo>
                <a:lnTo>
                  <a:pt x="50" y="77"/>
                </a:lnTo>
                <a:lnTo>
                  <a:pt x="50" y="78"/>
                </a:lnTo>
                <a:lnTo>
                  <a:pt x="50" y="80"/>
                </a:lnTo>
                <a:lnTo>
                  <a:pt x="52" y="80"/>
                </a:lnTo>
                <a:lnTo>
                  <a:pt x="52" y="82"/>
                </a:lnTo>
                <a:lnTo>
                  <a:pt x="52" y="83"/>
                </a:lnTo>
                <a:lnTo>
                  <a:pt x="50" y="83"/>
                </a:lnTo>
                <a:lnTo>
                  <a:pt x="50" y="85"/>
                </a:lnTo>
                <a:lnTo>
                  <a:pt x="50" y="83"/>
                </a:lnTo>
                <a:lnTo>
                  <a:pt x="52" y="83"/>
                </a:lnTo>
                <a:lnTo>
                  <a:pt x="52" y="85"/>
                </a:lnTo>
                <a:lnTo>
                  <a:pt x="50" y="85"/>
                </a:lnTo>
                <a:lnTo>
                  <a:pt x="50" y="87"/>
                </a:lnTo>
                <a:lnTo>
                  <a:pt x="52" y="87"/>
                </a:lnTo>
                <a:lnTo>
                  <a:pt x="50" y="87"/>
                </a:lnTo>
                <a:lnTo>
                  <a:pt x="50" y="88"/>
                </a:lnTo>
                <a:lnTo>
                  <a:pt x="48" y="87"/>
                </a:lnTo>
                <a:lnTo>
                  <a:pt x="48" y="85"/>
                </a:lnTo>
                <a:lnTo>
                  <a:pt x="48" y="87"/>
                </a:lnTo>
                <a:lnTo>
                  <a:pt x="47" y="87"/>
                </a:lnTo>
                <a:lnTo>
                  <a:pt x="48" y="87"/>
                </a:lnTo>
                <a:lnTo>
                  <a:pt x="47" y="87"/>
                </a:lnTo>
                <a:lnTo>
                  <a:pt x="47" y="88"/>
                </a:lnTo>
                <a:lnTo>
                  <a:pt x="47" y="87"/>
                </a:lnTo>
                <a:lnTo>
                  <a:pt x="45" y="87"/>
                </a:lnTo>
                <a:lnTo>
                  <a:pt x="45" y="88"/>
                </a:lnTo>
                <a:lnTo>
                  <a:pt x="47" y="88"/>
                </a:lnTo>
                <a:lnTo>
                  <a:pt x="45" y="88"/>
                </a:lnTo>
                <a:lnTo>
                  <a:pt x="47" y="88"/>
                </a:lnTo>
                <a:lnTo>
                  <a:pt x="45" y="90"/>
                </a:lnTo>
                <a:lnTo>
                  <a:pt x="45" y="88"/>
                </a:lnTo>
                <a:lnTo>
                  <a:pt x="45" y="90"/>
                </a:lnTo>
                <a:lnTo>
                  <a:pt x="45" y="88"/>
                </a:lnTo>
                <a:lnTo>
                  <a:pt x="43" y="88"/>
                </a:lnTo>
                <a:lnTo>
                  <a:pt x="43" y="90"/>
                </a:lnTo>
                <a:lnTo>
                  <a:pt x="45" y="90"/>
                </a:lnTo>
                <a:lnTo>
                  <a:pt x="45" y="92"/>
                </a:lnTo>
                <a:lnTo>
                  <a:pt x="47" y="92"/>
                </a:lnTo>
                <a:lnTo>
                  <a:pt x="45" y="92"/>
                </a:lnTo>
                <a:lnTo>
                  <a:pt x="43" y="92"/>
                </a:lnTo>
                <a:lnTo>
                  <a:pt x="42" y="92"/>
                </a:lnTo>
                <a:lnTo>
                  <a:pt x="40" y="92"/>
                </a:lnTo>
                <a:lnTo>
                  <a:pt x="42" y="92"/>
                </a:lnTo>
                <a:lnTo>
                  <a:pt x="42" y="93"/>
                </a:lnTo>
                <a:lnTo>
                  <a:pt x="42" y="92"/>
                </a:lnTo>
                <a:lnTo>
                  <a:pt x="42" y="93"/>
                </a:lnTo>
                <a:lnTo>
                  <a:pt x="40" y="93"/>
                </a:lnTo>
                <a:lnTo>
                  <a:pt x="38" y="93"/>
                </a:lnTo>
                <a:lnTo>
                  <a:pt x="38" y="95"/>
                </a:lnTo>
                <a:lnTo>
                  <a:pt x="37" y="95"/>
                </a:lnTo>
                <a:lnTo>
                  <a:pt x="37" y="97"/>
                </a:lnTo>
                <a:lnTo>
                  <a:pt x="35" y="97"/>
                </a:lnTo>
                <a:lnTo>
                  <a:pt x="35" y="98"/>
                </a:lnTo>
                <a:lnTo>
                  <a:pt x="33" y="98"/>
                </a:lnTo>
                <a:lnTo>
                  <a:pt x="33" y="100"/>
                </a:lnTo>
                <a:lnTo>
                  <a:pt x="32" y="100"/>
                </a:lnTo>
                <a:lnTo>
                  <a:pt x="30" y="100"/>
                </a:lnTo>
                <a:lnTo>
                  <a:pt x="30" y="102"/>
                </a:lnTo>
                <a:lnTo>
                  <a:pt x="30" y="103"/>
                </a:lnTo>
                <a:lnTo>
                  <a:pt x="28" y="103"/>
                </a:lnTo>
                <a:lnTo>
                  <a:pt x="28" y="105"/>
                </a:lnTo>
                <a:lnTo>
                  <a:pt x="27" y="105"/>
                </a:lnTo>
                <a:lnTo>
                  <a:pt x="27" y="107"/>
                </a:lnTo>
                <a:lnTo>
                  <a:pt x="25" y="107"/>
                </a:lnTo>
                <a:lnTo>
                  <a:pt x="23" y="107"/>
                </a:lnTo>
                <a:lnTo>
                  <a:pt x="22" y="107"/>
                </a:lnTo>
                <a:lnTo>
                  <a:pt x="22" y="105"/>
                </a:lnTo>
                <a:lnTo>
                  <a:pt x="20" y="105"/>
                </a:lnTo>
                <a:lnTo>
                  <a:pt x="20" y="103"/>
                </a:lnTo>
                <a:lnTo>
                  <a:pt x="18" y="103"/>
                </a:lnTo>
                <a:lnTo>
                  <a:pt x="17" y="103"/>
                </a:lnTo>
                <a:lnTo>
                  <a:pt x="15" y="103"/>
                </a:lnTo>
                <a:lnTo>
                  <a:pt x="15" y="102"/>
                </a:lnTo>
                <a:lnTo>
                  <a:pt x="13" y="102"/>
                </a:lnTo>
                <a:lnTo>
                  <a:pt x="13" y="103"/>
                </a:lnTo>
                <a:lnTo>
                  <a:pt x="13" y="102"/>
                </a:lnTo>
                <a:lnTo>
                  <a:pt x="13" y="103"/>
                </a:lnTo>
                <a:lnTo>
                  <a:pt x="13" y="102"/>
                </a:lnTo>
                <a:lnTo>
                  <a:pt x="12" y="102"/>
                </a:lnTo>
                <a:lnTo>
                  <a:pt x="10" y="102"/>
                </a:lnTo>
                <a:lnTo>
                  <a:pt x="10" y="100"/>
                </a:lnTo>
                <a:lnTo>
                  <a:pt x="8" y="100"/>
                </a:lnTo>
                <a:lnTo>
                  <a:pt x="8" y="98"/>
                </a:lnTo>
                <a:lnTo>
                  <a:pt x="7" y="98"/>
                </a:lnTo>
                <a:lnTo>
                  <a:pt x="7" y="97"/>
                </a:lnTo>
                <a:lnTo>
                  <a:pt x="5" y="97"/>
                </a:lnTo>
                <a:lnTo>
                  <a:pt x="3" y="97"/>
                </a:lnTo>
                <a:lnTo>
                  <a:pt x="3" y="95"/>
                </a:lnTo>
                <a:lnTo>
                  <a:pt x="3" y="93"/>
                </a:lnTo>
                <a:lnTo>
                  <a:pt x="5" y="93"/>
                </a:lnTo>
                <a:lnTo>
                  <a:pt x="5" y="95"/>
                </a:lnTo>
                <a:lnTo>
                  <a:pt x="7" y="97"/>
                </a:lnTo>
                <a:lnTo>
                  <a:pt x="8" y="97"/>
                </a:lnTo>
                <a:lnTo>
                  <a:pt x="8" y="95"/>
                </a:lnTo>
                <a:lnTo>
                  <a:pt x="10" y="93"/>
                </a:lnTo>
                <a:lnTo>
                  <a:pt x="13" y="88"/>
                </a:lnTo>
                <a:lnTo>
                  <a:pt x="17" y="88"/>
                </a:lnTo>
                <a:lnTo>
                  <a:pt x="17" y="90"/>
                </a:lnTo>
                <a:lnTo>
                  <a:pt x="18" y="90"/>
                </a:lnTo>
                <a:lnTo>
                  <a:pt x="20" y="88"/>
                </a:lnTo>
                <a:lnTo>
                  <a:pt x="22" y="88"/>
                </a:lnTo>
                <a:lnTo>
                  <a:pt x="23" y="88"/>
                </a:lnTo>
                <a:lnTo>
                  <a:pt x="25" y="88"/>
                </a:lnTo>
                <a:lnTo>
                  <a:pt x="27" y="88"/>
                </a:lnTo>
                <a:lnTo>
                  <a:pt x="28" y="87"/>
                </a:lnTo>
                <a:lnTo>
                  <a:pt x="30" y="87"/>
                </a:lnTo>
                <a:lnTo>
                  <a:pt x="30" y="88"/>
                </a:lnTo>
                <a:lnTo>
                  <a:pt x="32" y="87"/>
                </a:lnTo>
                <a:lnTo>
                  <a:pt x="32" y="85"/>
                </a:lnTo>
                <a:lnTo>
                  <a:pt x="30" y="85"/>
                </a:lnTo>
                <a:lnTo>
                  <a:pt x="32" y="83"/>
                </a:lnTo>
                <a:lnTo>
                  <a:pt x="33" y="83"/>
                </a:lnTo>
                <a:lnTo>
                  <a:pt x="35" y="83"/>
                </a:lnTo>
                <a:lnTo>
                  <a:pt x="37" y="83"/>
                </a:lnTo>
                <a:lnTo>
                  <a:pt x="38" y="82"/>
                </a:lnTo>
                <a:lnTo>
                  <a:pt x="38" y="80"/>
                </a:lnTo>
                <a:lnTo>
                  <a:pt x="37" y="78"/>
                </a:lnTo>
                <a:lnTo>
                  <a:pt x="37" y="77"/>
                </a:lnTo>
                <a:lnTo>
                  <a:pt x="37" y="75"/>
                </a:lnTo>
                <a:lnTo>
                  <a:pt x="40" y="75"/>
                </a:lnTo>
                <a:lnTo>
                  <a:pt x="42" y="75"/>
                </a:lnTo>
                <a:lnTo>
                  <a:pt x="43" y="75"/>
                </a:lnTo>
                <a:lnTo>
                  <a:pt x="43" y="72"/>
                </a:lnTo>
                <a:lnTo>
                  <a:pt x="45" y="72"/>
                </a:lnTo>
                <a:lnTo>
                  <a:pt x="45" y="70"/>
                </a:lnTo>
                <a:lnTo>
                  <a:pt x="45" y="68"/>
                </a:lnTo>
                <a:lnTo>
                  <a:pt x="47" y="68"/>
                </a:lnTo>
                <a:lnTo>
                  <a:pt x="50" y="63"/>
                </a:lnTo>
                <a:lnTo>
                  <a:pt x="50" y="62"/>
                </a:lnTo>
                <a:lnTo>
                  <a:pt x="52" y="62"/>
                </a:lnTo>
                <a:lnTo>
                  <a:pt x="53" y="62"/>
                </a:lnTo>
                <a:lnTo>
                  <a:pt x="55" y="62"/>
                </a:lnTo>
                <a:lnTo>
                  <a:pt x="55" y="60"/>
                </a:lnTo>
                <a:lnTo>
                  <a:pt x="55" y="58"/>
                </a:lnTo>
                <a:lnTo>
                  <a:pt x="57" y="57"/>
                </a:lnTo>
                <a:lnTo>
                  <a:pt x="58" y="57"/>
                </a:lnTo>
                <a:lnTo>
                  <a:pt x="60" y="55"/>
                </a:lnTo>
                <a:lnTo>
                  <a:pt x="62" y="53"/>
                </a:lnTo>
                <a:lnTo>
                  <a:pt x="62" y="52"/>
                </a:lnTo>
                <a:lnTo>
                  <a:pt x="62" y="50"/>
                </a:lnTo>
                <a:lnTo>
                  <a:pt x="63" y="48"/>
                </a:lnTo>
                <a:lnTo>
                  <a:pt x="65" y="48"/>
                </a:lnTo>
                <a:lnTo>
                  <a:pt x="68" y="47"/>
                </a:lnTo>
                <a:lnTo>
                  <a:pt x="70" y="47"/>
                </a:lnTo>
                <a:lnTo>
                  <a:pt x="72" y="47"/>
                </a:lnTo>
                <a:lnTo>
                  <a:pt x="73" y="47"/>
                </a:lnTo>
                <a:lnTo>
                  <a:pt x="75" y="48"/>
                </a:lnTo>
                <a:lnTo>
                  <a:pt x="75" y="50"/>
                </a:lnTo>
                <a:lnTo>
                  <a:pt x="77" y="50"/>
                </a:lnTo>
                <a:lnTo>
                  <a:pt x="78" y="50"/>
                </a:lnTo>
                <a:lnTo>
                  <a:pt x="80" y="52"/>
                </a:lnTo>
                <a:lnTo>
                  <a:pt x="82" y="52"/>
                </a:lnTo>
                <a:lnTo>
                  <a:pt x="82" y="53"/>
                </a:lnTo>
                <a:lnTo>
                  <a:pt x="83" y="53"/>
                </a:lnTo>
                <a:lnTo>
                  <a:pt x="85" y="53"/>
                </a:lnTo>
                <a:lnTo>
                  <a:pt x="87" y="55"/>
                </a:lnTo>
                <a:lnTo>
                  <a:pt x="88" y="55"/>
                </a:lnTo>
                <a:lnTo>
                  <a:pt x="90" y="55"/>
                </a:lnTo>
                <a:lnTo>
                  <a:pt x="90" y="57"/>
                </a:lnTo>
                <a:lnTo>
                  <a:pt x="93" y="55"/>
                </a:lnTo>
                <a:lnTo>
                  <a:pt x="95" y="57"/>
                </a:lnTo>
                <a:lnTo>
                  <a:pt x="97" y="58"/>
                </a:lnTo>
                <a:lnTo>
                  <a:pt x="98" y="57"/>
                </a:lnTo>
                <a:lnTo>
                  <a:pt x="100" y="57"/>
                </a:lnTo>
                <a:lnTo>
                  <a:pt x="102" y="55"/>
                </a:lnTo>
                <a:lnTo>
                  <a:pt x="102" y="57"/>
                </a:lnTo>
                <a:lnTo>
                  <a:pt x="102" y="58"/>
                </a:lnTo>
                <a:lnTo>
                  <a:pt x="105" y="58"/>
                </a:lnTo>
                <a:lnTo>
                  <a:pt x="107" y="62"/>
                </a:lnTo>
                <a:lnTo>
                  <a:pt x="110" y="63"/>
                </a:lnTo>
                <a:lnTo>
                  <a:pt x="112" y="63"/>
                </a:lnTo>
                <a:lnTo>
                  <a:pt x="113" y="63"/>
                </a:lnTo>
                <a:lnTo>
                  <a:pt x="115" y="63"/>
                </a:lnTo>
                <a:lnTo>
                  <a:pt x="115" y="62"/>
                </a:lnTo>
                <a:lnTo>
                  <a:pt x="117" y="63"/>
                </a:lnTo>
                <a:lnTo>
                  <a:pt x="118" y="62"/>
                </a:lnTo>
                <a:lnTo>
                  <a:pt x="117" y="58"/>
                </a:lnTo>
                <a:lnTo>
                  <a:pt x="117" y="55"/>
                </a:lnTo>
                <a:lnTo>
                  <a:pt x="117" y="52"/>
                </a:lnTo>
                <a:lnTo>
                  <a:pt x="117" y="50"/>
                </a:lnTo>
                <a:lnTo>
                  <a:pt x="118" y="50"/>
                </a:lnTo>
                <a:lnTo>
                  <a:pt x="120" y="50"/>
                </a:lnTo>
                <a:lnTo>
                  <a:pt x="122" y="50"/>
                </a:lnTo>
                <a:lnTo>
                  <a:pt x="122" y="48"/>
                </a:lnTo>
                <a:lnTo>
                  <a:pt x="124" y="48"/>
                </a:lnTo>
                <a:lnTo>
                  <a:pt x="125" y="50"/>
                </a:lnTo>
                <a:lnTo>
                  <a:pt x="127" y="50"/>
                </a:lnTo>
                <a:lnTo>
                  <a:pt x="127" y="52"/>
                </a:lnTo>
                <a:lnTo>
                  <a:pt x="127" y="53"/>
                </a:lnTo>
                <a:lnTo>
                  <a:pt x="129" y="53"/>
                </a:lnTo>
                <a:lnTo>
                  <a:pt x="130" y="55"/>
                </a:lnTo>
                <a:lnTo>
                  <a:pt x="130" y="53"/>
                </a:lnTo>
                <a:lnTo>
                  <a:pt x="132" y="52"/>
                </a:lnTo>
                <a:lnTo>
                  <a:pt x="134" y="52"/>
                </a:lnTo>
                <a:lnTo>
                  <a:pt x="135" y="52"/>
                </a:lnTo>
                <a:lnTo>
                  <a:pt x="137" y="53"/>
                </a:lnTo>
                <a:lnTo>
                  <a:pt x="139" y="55"/>
                </a:lnTo>
                <a:lnTo>
                  <a:pt x="140" y="52"/>
                </a:lnTo>
                <a:lnTo>
                  <a:pt x="140" y="50"/>
                </a:lnTo>
                <a:lnTo>
                  <a:pt x="142" y="50"/>
                </a:lnTo>
                <a:lnTo>
                  <a:pt x="142" y="48"/>
                </a:lnTo>
                <a:lnTo>
                  <a:pt x="142" y="47"/>
                </a:lnTo>
                <a:lnTo>
                  <a:pt x="144" y="45"/>
                </a:lnTo>
                <a:lnTo>
                  <a:pt x="145" y="43"/>
                </a:lnTo>
                <a:lnTo>
                  <a:pt x="145" y="42"/>
                </a:lnTo>
                <a:lnTo>
                  <a:pt x="147" y="42"/>
                </a:lnTo>
                <a:lnTo>
                  <a:pt x="149" y="40"/>
                </a:lnTo>
                <a:lnTo>
                  <a:pt x="149" y="38"/>
                </a:lnTo>
                <a:lnTo>
                  <a:pt x="150" y="38"/>
                </a:lnTo>
                <a:lnTo>
                  <a:pt x="150" y="36"/>
                </a:lnTo>
                <a:lnTo>
                  <a:pt x="152" y="38"/>
                </a:lnTo>
                <a:lnTo>
                  <a:pt x="154" y="38"/>
                </a:lnTo>
                <a:lnTo>
                  <a:pt x="154" y="36"/>
                </a:lnTo>
                <a:lnTo>
                  <a:pt x="154" y="35"/>
                </a:lnTo>
                <a:lnTo>
                  <a:pt x="154" y="33"/>
                </a:lnTo>
                <a:lnTo>
                  <a:pt x="155" y="33"/>
                </a:lnTo>
                <a:lnTo>
                  <a:pt x="157" y="33"/>
                </a:lnTo>
                <a:lnTo>
                  <a:pt x="159" y="33"/>
                </a:lnTo>
                <a:lnTo>
                  <a:pt x="159" y="35"/>
                </a:lnTo>
                <a:lnTo>
                  <a:pt x="159" y="36"/>
                </a:lnTo>
                <a:lnTo>
                  <a:pt x="160" y="36"/>
                </a:lnTo>
                <a:lnTo>
                  <a:pt x="162" y="36"/>
                </a:lnTo>
                <a:lnTo>
                  <a:pt x="162" y="38"/>
                </a:lnTo>
                <a:lnTo>
                  <a:pt x="162" y="40"/>
                </a:lnTo>
                <a:lnTo>
                  <a:pt x="164" y="42"/>
                </a:lnTo>
                <a:lnTo>
                  <a:pt x="164" y="43"/>
                </a:lnTo>
                <a:lnTo>
                  <a:pt x="165" y="43"/>
                </a:lnTo>
                <a:lnTo>
                  <a:pt x="165" y="45"/>
                </a:lnTo>
                <a:lnTo>
                  <a:pt x="167" y="47"/>
                </a:lnTo>
                <a:lnTo>
                  <a:pt x="167" y="48"/>
                </a:lnTo>
                <a:lnTo>
                  <a:pt x="169" y="48"/>
                </a:lnTo>
                <a:lnTo>
                  <a:pt x="169" y="50"/>
                </a:lnTo>
                <a:lnTo>
                  <a:pt x="170" y="50"/>
                </a:lnTo>
                <a:lnTo>
                  <a:pt x="172" y="50"/>
                </a:lnTo>
                <a:lnTo>
                  <a:pt x="172" y="58"/>
                </a:lnTo>
                <a:lnTo>
                  <a:pt x="174" y="60"/>
                </a:lnTo>
                <a:lnTo>
                  <a:pt x="175" y="60"/>
                </a:lnTo>
                <a:lnTo>
                  <a:pt x="175" y="62"/>
                </a:lnTo>
                <a:lnTo>
                  <a:pt x="177" y="63"/>
                </a:lnTo>
                <a:lnTo>
                  <a:pt x="175" y="63"/>
                </a:lnTo>
                <a:lnTo>
                  <a:pt x="174" y="65"/>
                </a:lnTo>
                <a:lnTo>
                  <a:pt x="174" y="67"/>
                </a:lnTo>
                <a:lnTo>
                  <a:pt x="172" y="70"/>
                </a:lnTo>
                <a:lnTo>
                  <a:pt x="172" y="72"/>
                </a:lnTo>
                <a:lnTo>
                  <a:pt x="172" y="73"/>
                </a:lnTo>
                <a:lnTo>
                  <a:pt x="174" y="73"/>
                </a:lnTo>
                <a:lnTo>
                  <a:pt x="174" y="75"/>
                </a:lnTo>
                <a:lnTo>
                  <a:pt x="174" y="77"/>
                </a:lnTo>
                <a:lnTo>
                  <a:pt x="172" y="78"/>
                </a:lnTo>
                <a:lnTo>
                  <a:pt x="174" y="78"/>
                </a:lnTo>
                <a:lnTo>
                  <a:pt x="177" y="78"/>
                </a:lnTo>
                <a:lnTo>
                  <a:pt x="182" y="77"/>
                </a:lnTo>
                <a:lnTo>
                  <a:pt x="184" y="77"/>
                </a:lnTo>
                <a:lnTo>
                  <a:pt x="184" y="75"/>
                </a:lnTo>
                <a:lnTo>
                  <a:pt x="185" y="73"/>
                </a:lnTo>
                <a:lnTo>
                  <a:pt x="189" y="75"/>
                </a:lnTo>
                <a:lnTo>
                  <a:pt x="189" y="77"/>
                </a:lnTo>
                <a:lnTo>
                  <a:pt x="192" y="80"/>
                </a:lnTo>
                <a:lnTo>
                  <a:pt x="192" y="82"/>
                </a:lnTo>
                <a:lnTo>
                  <a:pt x="192" y="83"/>
                </a:lnTo>
                <a:lnTo>
                  <a:pt x="194" y="83"/>
                </a:lnTo>
                <a:lnTo>
                  <a:pt x="195" y="85"/>
                </a:lnTo>
                <a:lnTo>
                  <a:pt x="200" y="90"/>
                </a:lnTo>
                <a:lnTo>
                  <a:pt x="202" y="88"/>
                </a:lnTo>
                <a:lnTo>
                  <a:pt x="204" y="88"/>
                </a:lnTo>
                <a:lnTo>
                  <a:pt x="205" y="85"/>
                </a:lnTo>
                <a:lnTo>
                  <a:pt x="204" y="83"/>
                </a:lnTo>
                <a:lnTo>
                  <a:pt x="204" y="82"/>
                </a:lnTo>
                <a:lnTo>
                  <a:pt x="204" y="80"/>
                </a:lnTo>
                <a:lnTo>
                  <a:pt x="205" y="80"/>
                </a:lnTo>
                <a:lnTo>
                  <a:pt x="207" y="82"/>
                </a:lnTo>
                <a:lnTo>
                  <a:pt x="207" y="80"/>
                </a:lnTo>
                <a:lnTo>
                  <a:pt x="209" y="78"/>
                </a:lnTo>
                <a:lnTo>
                  <a:pt x="210" y="78"/>
                </a:lnTo>
                <a:lnTo>
                  <a:pt x="210" y="80"/>
                </a:lnTo>
                <a:lnTo>
                  <a:pt x="210" y="82"/>
                </a:lnTo>
                <a:lnTo>
                  <a:pt x="209" y="82"/>
                </a:lnTo>
                <a:lnTo>
                  <a:pt x="210" y="82"/>
                </a:lnTo>
                <a:lnTo>
                  <a:pt x="210" y="83"/>
                </a:lnTo>
                <a:lnTo>
                  <a:pt x="210" y="85"/>
                </a:lnTo>
                <a:lnTo>
                  <a:pt x="212" y="87"/>
                </a:lnTo>
                <a:lnTo>
                  <a:pt x="214" y="87"/>
                </a:lnTo>
                <a:lnTo>
                  <a:pt x="214" y="88"/>
                </a:lnTo>
                <a:lnTo>
                  <a:pt x="214" y="90"/>
                </a:lnTo>
                <a:lnTo>
                  <a:pt x="212" y="90"/>
                </a:lnTo>
                <a:lnTo>
                  <a:pt x="210" y="90"/>
                </a:lnTo>
                <a:lnTo>
                  <a:pt x="209" y="93"/>
                </a:lnTo>
                <a:lnTo>
                  <a:pt x="212" y="95"/>
                </a:lnTo>
                <a:lnTo>
                  <a:pt x="215" y="97"/>
                </a:lnTo>
                <a:lnTo>
                  <a:pt x="217" y="100"/>
                </a:lnTo>
                <a:lnTo>
                  <a:pt x="219" y="98"/>
                </a:lnTo>
                <a:lnTo>
                  <a:pt x="222" y="98"/>
                </a:lnTo>
                <a:lnTo>
                  <a:pt x="224" y="97"/>
                </a:lnTo>
                <a:lnTo>
                  <a:pt x="225" y="97"/>
                </a:lnTo>
                <a:lnTo>
                  <a:pt x="227" y="97"/>
                </a:lnTo>
                <a:lnTo>
                  <a:pt x="229" y="98"/>
                </a:lnTo>
                <a:lnTo>
                  <a:pt x="229" y="100"/>
                </a:lnTo>
                <a:lnTo>
                  <a:pt x="230" y="102"/>
                </a:lnTo>
                <a:lnTo>
                  <a:pt x="232" y="102"/>
                </a:lnTo>
                <a:lnTo>
                  <a:pt x="232" y="103"/>
                </a:lnTo>
                <a:lnTo>
                  <a:pt x="234" y="103"/>
                </a:lnTo>
                <a:lnTo>
                  <a:pt x="235" y="102"/>
                </a:lnTo>
                <a:lnTo>
                  <a:pt x="235" y="103"/>
                </a:lnTo>
                <a:lnTo>
                  <a:pt x="234" y="108"/>
                </a:lnTo>
                <a:lnTo>
                  <a:pt x="232" y="110"/>
                </a:lnTo>
                <a:lnTo>
                  <a:pt x="230" y="108"/>
                </a:lnTo>
                <a:lnTo>
                  <a:pt x="229" y="110"/>
                </a:lnTo>
                <a:lnTo>
                  <a:pt x="227" y="112"/>
                </a:lnTo>
                <a:lnTo>
                  <a:pt x="225" y="112"/>
                </a:lnTo>
                <a:lnTo>
                  <a:pt x="227" y="113"/>
                </a:lnTo>
                <a:lnTo>
                  <a:pt x="227" y="115"/>
                </a:lnTo>
                <a:lnTo>
                  <a:pt x="225" y="115"/>
                </a:lnTo>
                <a:lnTo>
                  <a:pt x="227" y="115"/>
                </a:lnTo>
                <a:lnTo>
                  <a:pt x="227" y="117"/>
                </a:lnTo>
                <a:lnTo>
                  <a:pt x="227" y="118"/>
                </a:lnTo>
                <a:lnTo>
                  <a:pt x="227" y="120"/>
                </a:lnTo>
                <a:lnTo>
                  <a:pt x="229" y="120"/>
                </a:lnTo>
                <a:lnTo>
                  <a:pt x="230" y="122"/>
                </a:lnTo>
                <a:lnTo>
                  <a:pt x="230" y="123"/>
                </a:lnTo>
                <a:lnTo>
                  <a:pt x="232" y="123"/>
                </a:lnTo>
                <a:lnTo>
                  <a:pt x="234" y="123"/>
                </a:lnTo>
                <a:lnTo>
                  <a:pt x="235" y="123"/>
                </a:lnTo>
                <a:lnTo>
                  <a:pt x="237" y="122"/>
                </a:lnTo>
                <a:lnTo>
                  <a:pt x="239" y="122"/>
                </a:lnTo>
                <a:lnTo>
                  <a:pt x="240" y="122"/>
                </a:lnTo>
                <a:lnTo>
                  <a:pt x="242" y="123"/>
                </a:lnTo>
                <a:lnTo>
                  <a:pt x="244" y="122"/>
                </a:lnTo>
                <a:lnTo>
                  <a:pt x="245" y="122"/>
                </a:lnTo>
                <a:lnTo>
                  <a:pt x="252" y="120"/>
                </a:lnTo>
                <a:lnTo>
                  <a:pt x="252" y="122"/>
                </a:lnTo>
                <a:lnTo>
                  <a:pt x="250" y="123"/>
                </a:lnTo>
                <a:lnTo>
                  <a:pt x="252" y="123"/>
                </a:lnTo>
                <a:lnTo>
                  <a:pt x="254" y="125"/>
                </a:lnTo>
                <a:lnTo>
                  <a:pt x="254" y="127"/>
                </a:lnTo>
                <a:lnTo>
                  <a:pt x="252" y="128"/>
                </a:lnTo>
                <a:lnTo>
                  <a:pt x="252" y="130"/>
                </a:lnTo>
                <a:lnTo>
                  <a:pt x="250" y="130"/>
                </a:lnTo>
                <a:lnTo>
                  <a:pt x="249" y="130"/>
                </a:lnTo>
                <a:lnTo>
                  <a:pt x="249" y="132"/>
                </a:lnTo>
                <a:lnTo>
                  <a:pt x="250" y="132"/>
                </a:lnTo>
                <a:lnTo>
                  <a:pt x="250" y="133"/>
                </a:lnTo>
                <a:lnTo>
                  <a:pt x="252" y="135"/>
                </a:lnTo>
                <a:lnTo>
                  <a:pt x="254" y="135"/>
                </a:lnTo>
                <a:lnTo>
                  <a:pt x="255" y="135"/>
                </a:lnTo>
                <a:lnTo>
                  <a:pt x="255" y="137"/>
                </a:lnTo>
                <a:lnTo>
                  <a:pt x="257" y="137"/>
                </a:lnTo>
                <a:lnTo>
                  <a:pt x="259" y="137"/>
                </a:lnTo>
                <a:lnTo>
                  <a:pt x="259" y="138"/>
                </a:lnTo>
                <a:lnTo>
                  <a:pt x="259" y="140"/>
                </a:lnTo>
                <a:lnTo>
                  <a:pt x="260" y="140"/>
                </a:lnTo>
                <a:lnTo>
                  <a:pt x="262" y="140"/>
                </a:lnTo>
                <a:lnTo>
                  <a:pt x="264" y="140"/>
                </a:lnTo>
                <a:lnTo>
                  <a:pt x="264" y="142"/>
                </a:lnTo>
                <a:lnTo>
                  <a:pt x="265" y="142"/>
                </a:lnTo>
                <a:lnTo>
                  <a:pt x="267" y="143"/>
                </a:lnTo>
                <a:lnTo>
                  <a:pt x="265" y="143"/>
                </a:lnTo>
                <a:lnTo>
                  <a:pt x="265" y="145"/>
                </a:lnTo>
                <a:lnTo>
                  <a:pt x="267" y="147"/>
                </a:lnTo>
                <a:lnTo>
                  <a:pt x="267" y="148"/>
                </a:lnTo>
                <a:lnTo>
                  <a:pt x="267" y="150"/>
                </a:lnTo>
                <a:lnTo>
                  <a:pt x="267" y="152"/>
                </a:lnTo>
                <a:lnTo>
                  <a:pt x="269" y="153"/>
                </a:lnTo>
                <a:lnTo>
                  <a:pt x="269" y="155"/>
                </a:lnTo>
                <a:lnTo>
                  <a:pt x="270" y="155"/>
                </a:lnTo>
                <a:lnTo>
                  <a:pt x="272" y="153"/>
                </a:lnTo>
                <a:lnTo>
                  <a:pt x="274" y="153"/>
                </a:lnTo>
                <a:lnTo>
                  <a:pt x="274" y="152"/>
                </a:lnTo>
                <a:lnTo>
                  <a:pt x="275" y="153"/>
                </a:lnTo>
                <a:lnTo>
                  <a:pt x="277" y="153"/>
                </a:lnTo>
                <a:lnTo>
                  <a:pt x="279" y="155"/>
                </a:lnTo>
                <a:lnTo>
                  <a:pt x="280" y="155"/>
                </a:lnTo>
                <a:lnTo>
                  <a:pt x="282" y="155"/>
                </a:lnTo>
                <a:lnTo>
                  <a:pt x="284" y="155"/>
                </a:lnTo>
                <a:lnTo>
                  <a:pt x="285" y="155"/>
                </a:lnTo>
                <a:lnTo>
                  <a:pt x="285" y="153"/>
                </a:lnTo>
                <a:lnTo>
                  <a:pt x="287" y="152"/>
                </a:lnTo>
                <a:lnTo>
                  <a:pt x="289" y="152"/>
                </a:lnTo>
                <a:lnTo>
                  <a:pt x="290" y="152"/>
                </a:lnTo>
                <a:lnTo>
                  <a:pt x="290" y="150"/>
                </a:lnTo>
                <a:lnTo>
                  <a:pt x="290" y="148"/>
                </a:lnTo>
                <a:lnTo>
                  <a:pt x="289" y="147"/>
                </a:lnTo>
                <a:lnTo>
                  <a:pt x="289" y="145"/>
                </a:lnTo>
                <a:lnTo>
                  <a:pt x="289" y="143"/>
                </a:lnTo>
                <a:lnTo>
                  <a:pt x="290" y="143"/>
                </a:lnTo>
                <a:lnTo>
                  <a:pt x="292" y="143"/>
                </a:lnTo>
                <a:lnTo>
                  <a:pt x="292" y="142"/>
                </a:lnTo>
                <a:lnTo>
                  <a:pt x="294" y="142"/>
                </a:lnTo>
                <a:lnTo>
                  <a:pt x="294" y="140"/>
                </a:lnTo>
                <a:lnTo>
                  <a:pt x="295" y="140"/>
                </a:lnTo>
                <a:lnTo>
                  <a:pt x="297" y="140"/>
                </a:lnTo>
                <a:lnTo>
                  <a:pt x="297" y="138"/>
                </a:lnTo>
                <a:lnTo>
                  <a:pt x="297" y="137"/>
                </a:lnTo>
                <a:lnTo>
                  <a:pt x="300" y="133"/>
                </a:lnTo>
                <a:lnTo>
                  <a:pt x="302" y="132"/>
                </a:lnTo>
                <a:lnTo>
                  <a:pt x="304" y="130"/>
                </a:lnTo>
                <a:lnTo>
                  <a:pt x="305" y="128"/>
                </a:lnTo>
                <a:lnTo>
                  <a:pt x="309" y="127"/>
                </a:lnTo>
                <a:lnTo>
                  <a:pt x="310" y="127"/>
                </a:lnTo>
                <a:lnTo>
                  <a:pt x="310" y="125"/>
                </a:lnTo>
                <a:lnTo>
                  <a:pt x="312" y="125"/>
                </a:lnTo>
                <a:lnTo>
                  <a:pt x="312" y="123"/>
                </a:lnTo>
                <a:lnTo>
                  <a:pt x="310" y="122"/>
                </a:lnTo>
                <a:lnTo>
                  <a:pt x="312" y="118"/>
                </a:lnTo>
                <a:lnTo>
                  <a:pt x="310" y="117"/>
                </a:lnTo>
                <a:lnTo>
                  <a:pt x="310" y="115"/>
                </a:lnTo>
                <a:lnTo>
                  <a:pt x="310" y="112"/>
                </a:lnTo>
                <a:lnTo>
                  <a:pt x="309" y="112"/>
                </a:lnTo>
                <a:lnTo>
                  <a:pt x="309" y="113"/>
                </a:lnTo>
                <a:lnTo>
                  <a:pt x="307" y="110"/>
                </a:lnTo>
                <a:lnTo>
                  <a:pt x="309" y="108"/>
                </a:lnTo>
                <a:lnTo>
                  <a:pt x="309" y="107"/>
                </a:lnTo>
                <a:lnTo>
                  <a:pt x="310" y="105"/>
                </a:lnTo>
                <a:lnTo>
                  <a:pt x="312" y="107"/>
                </a:lnTo>
                <a:lnTo>
                  <a:pt x="310" y="102"/>
                </a:lnTo>
                <a:lnTo>
                  <a:pt x="309" y="100"/>
                </a:lnTo>
                <a:lnTo>
                  <a:pt x="314" y="98"/>
                </a:lnTo>
                <a:lnTo>
                  <a:pt x="312" y="95"/>
                </a:lnTo>
                <a:lnTo>
                  <a:pt x="324" y="95"/>
                </a:lnTo>
                <a:lnTo>
                  <a:pt x="322" y="92"/>
                </a:lnTo>
                <a:lnTo>
                  <a:pt x="326" y="88"/>
                </a:lnTo>
                <a:lnTo>
                  <a:pt x="329" y="88"/>
                </a:lnTo>
                <a:lnTo>
                  <a:pt x="332" y="85"/>
                </a:lnTo>
                <a:lnTo>
                  <a:pt x="336" y="83"/>
                </a:lnTo>
                <a:lnTo>
                  <a:pt x="336" y="82"/>
                </a:lnTo>
                <a:lnTo>
                  <a:pt x="336" y="78"/>
                </a:lnTo>
                <a:lnTo>
                  <a:pt x="339" y="78"/>
                </a:lnTo>
                <a:lnTo>
                  <a:pt x="346" y="78"/>
                </a:lnTo>
                <a:lnTo>
                  <a:pt x="346" y="73"/>
                </a:lnTo>
                <a:lnTo>
                  <a:pt x="346" y="72"/>
                </a:lnTo>
                <a:lnTo>
                  <a:pt x="346" y="68"/>
                </a:lnTo>
                <a:lnTo>
                  <a:pt x="346" y="67"/>
                </a:lnTo>
                <a:lnTo>
                  <a:pt x="347" y="65"/>
                </a:lnTo>
                <a:lnTo>
                  <a:pt x="347" y="63"/>
                </a:lnTo>
                <a:lnTo>
                  <a:pt x="347" y="62"/>
                </a:lnTo>
                <a:lnTo>
                  <a:pt x="347" y="60"/>
                </a:lnTo>
                <a:lnTo>
                  <a:pt x="349" y="58"/>
                </a:lnTo>
                <a:lnTo>
                  <a:pt x="349" y="57"/>
                </a:lnTo>
                <a:lnTo>
                  <a:pt x="349" y="55"/>
                </a:lnTo>
                <a:lnTo>
                  <a:pt x="349" y="53"/>
                </a:lnTo>
                <a:lnTo>
                  <a:pt x="351" y="53"/>
                </a:lnTo>
                <a:lnTo>
                  <a:pt x="351" y="52"/>
                </a:lnTo>
                <a:lnTo>
                  <a:pt x="352" y="52"/>
                </a:lnTo>
                <a:lnTo>
                  <a:pt x="352" y="50"/>
                </a:lnTo>
                <a:lnTo>
                  <a:pt x="354" y="50"/>
                </a:lnTo>
                <a:lnTo>
                  <a:pt x="354" y="48"/>
                </a:lnTo>
                <a:lnTo>
                  <a:pt x="354" y="47"/>
                </a:lnTo>
                <a:lnTo>
                  <a:pt x="352" y="47"/>
                </a:lnTo>
                <a:lnTo>
                  <a:pt x="351" y="45"/>
                </a:lnTo>
                <a:lnTo>
                  <a:pt x="352" y="45"/>
                </a:lnTo>
                <a:lnTo>
                  <a:pt x="352" y="43"/>
                </a:lnTo>
                <a:lnTo>
                  <a:pt x="351" y="43"/>
                </a:lnTo>
                <a:lnTo>
                  <a:pt x="349" y="43"/>
                </a:lnTo>
                <a:lnTo>
                  <a:pt x="347" y="43"/>
                </a:lnTo>
                <a:lnTo>
                  <a:pt x="346" y="42"/>
                </a:lnTo>
                <a:lnTo>
                  <a:pt x="346" y="40"/>
                </a:lnTo>
                <a:lnTo>
                  <a:pt x="347" y="38"/>
                </a:lnTo>
                <a:lnTo>
                  <a:pt x="346" y="36"/>
                </a:lnTo>
                <a:lnTo>
                  <a:pt x="344" y="36"/>
                </a:lnTo>
                <a:lnTo>
                  <a:pt x="344" y="35"/>
                </a:lnTo>
                <a:lnTo>
                  <a:pt x="344" y="33"/>
                </a:lnTo>
                <a:lnTo>
                  <a:pt x="344" y="31"/>
                </a:lnTo>
                <a:lnTo>
                  <a:pt x="346" y="31"/>
                </a:lnTo>
                <a:lnTo>
                  <a:pt x="349" y="31"/>
                </a:lnTo>
                <a:lnTo>
                  <a:pt x="351" y="31"/>
                </a:lnTo>
                <a:lnTo>
                  <a:pt x="352" y="31"/>
                </a:lnTo>
                <a:lnTo>
                  <a:pt x="352" y="33"/>
                </a:lnTo>
                <a:lnTo>
                  <a:pt x="354" y="33"/>
                </a:lnTo>
                <a:lnTo>
                  <a:pt x="354" y="30"/>
                </a:lnTo>
                <a:lnTo>
                  <a:pt x="354" y="28"/>
                </a:lnTo>
                <a:lnTo>
                  <a:pt x="354" y="26"/>
                </a:lnTo>
                <a:lnTo>
                  <a:pt x="352" y="26"/>
                </a:lnTo>
                <a:lnTo>
                  <a:pt x="351" y="25"/>
                </a:lnTo>
                <a:lnTo>
                  <a:pt x="349" y="25"/>
                </a:lnTo>
                <a:lnTo>
                  <a:pt x="349" y="23"/>
                </a:lnTo>
                <a:lnTo>
                  <a:pt x="347" y="20"/>
                </a:lnTo>
                <a:lnTo>
                  <a:pt x="346" y="18"/>
                </a:lnTo>
                <a:lnTo>
                  <a:pt x="344" y="16"/>
                </a:lnTo>
                <a:lnTo>
                  <a:pt x="344" y="15"/>
                </a:lnTo>
                <a:lnTo>
                  <a:pt x="342" y="15"/>
                </a:lnTo>
                <a:lnTo>
                  <a:pt x="339" y="16"/>
                </a:lnTo>
                <a:lnTo>
                  <a:pt x="337" y="16"/>
                </a:lnTo>
                <a:lnTo>
                  <a:pt x="332" y="16"/>
                </a:lnTo>
                <a:lnTo>
                  <a:pt x="332" y="13"/>
                </a:lnTo>
                <a:lnTo>
                  <a:pt x="332" y="11"/>
                </a:lnTo>
                <a:lnTo>
                  <a:pt x="332" y="10"/>
                </a:lnTo>
                <a:lnTo>
                  <a:pt x="332" y="6"/>
                </a:lnTo>
                <a:lnTo>
                  <a:pt x="334" y="0"/>
                </a:lnTo>
                <a:close/>
              </a:path>
            </a:pathLst>
          </a:custGeom>
          <a:solidFill>
            <a:srgbClr val="A5AD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5534026" y="5922963"/>
            <a:ext cx="61913" cy="50800"/>
          </a:xfrm>
          <a:custGeom>
            <a:avLst/>
            <a:gdLst/>
            <a:ahLst/>
            <a:cxnLst>
              <a:cxn ang="0">
                <a:pos x="37" y="7"/>
              </a:cxn>
              <a:cxn ang="0">
                <a:pos x="37" y="12"/>
              </a:cxn>
              <a:cxn ang="0">
                <a:pos x="37" y="17"/>
              </a:cxn>
              <a:cxn ang="0">
                <a:pos x="37" y="22"/>
              </a:cxn>
              <a:cxn ang="0">
                <a:pos x="37" y="27"/>
              </a:cxn>
              <a:cxn ang="0">
                <a:pos x="39" y="30"/>
              </a:cxn>
              <a:cxn ang="0">
                <a:pos x="39" y="32"/>
              </a:cxn>
              <a:cxn ang="0">
                <a:pos x="34" y="30"/>
              </a:cxn>
              <a:cxn ang="0">
                <a:pos x="29" y="30"/>
              </a:cxn>
              <a:cxn ang="0">
                <a:pos x="25" y="30"/>
              </a:cxn>
              <a:cxn ang="0">
                <a:pos x="20" y="30"/>
              </a:cxn>
              <a:cxn ang="0">
                <a:pos x="17" y="30"/>
              </a:cxn>
              <a:cxn ang="0">
                <a:pos x="13" y="28"/>
              </a:cxn>
              <a:cxn ang="0">
                <a:pos x="8" y="27"/>
              </a:cxn>
              <a:cxn ang="0">
                <a:pos x="3" y="25"/>
              </a:cxn>
              <a:cxn ang="0">
                <a:pos x="2" y="20"/>
              </a:cxn>
              <a:cxn ang="0">
                <a:pos x="7" y="22"/>
              </a:cxn>
              <a:cxn ang="0">
                <a:pos x="7" y="20"/>
              </a:cxn>
              <a:cxn ang="0">
                <a:pos x="5" y="17"/>
              </a:cxn>
              <a:cxn ang="0">
                <a:pos x="5" y="15"/>
              </a:cxn>
              <a:cxn ang="0">
                <a:pos x="2" y="13"/>
              </a:cxn>
              <a:cxn ang="0">
                <a:pos x="3" y="10"/>
              </a:cxn>
              <a:cxn ang="0">
                <a:pos x="7" y="12"/>
              </a:cxn>
              <a:cxn ang="0">
                <a:pos x="8" y="12"/>
              </a:cxn>
              <a:cxn ang="0">
                <a:pos x="12" y="10"/>
              </a:cxn>
              <a:cxn ang="0">
                <a:pos x="17" y="10"/>
              </a:cxn>
              <a:cxn ang="0">
                <a:pos x="17" y="12"/>
              </a:cxn>
              <a:cxn ang="0">
                <a:pos x="18" y="12"/>
              </a:cxn>
              <a:cxn ang="0">
                <a:pos x="23" y="12"/>
              </a:cxn>
              <a:cxn ang="0">
                <a:pos x="22" y="12"/>
              </a:cxn>
              <a:cxn ang="0">
                <a:pos x="20" y="12"/>
              </a:cxn>
              <a:cxn ang="0">
                <a:pos x="18" y="10"/>
              </a:cxn>
              <a:cxn ang="0">
                <a:pos x="15" y="8"/>
              </a:cxn>
              <a:cxn ang="0">
                <a:pos x="13" y="5"/>
              </a:cxn>
              <a:cxn ang="0">
                <a:pos x="13" y="3"/>
              </a:cxn>
              <a:cxn ang="0">
                <a:pos x="15" y="0"/>
              </a:cxn>
              <a:cxn ang="0">
                <a:pos x="18" y="2"/>
              </a:cxn>
              <a:cxn ang="0">
                <a:pos x="20" y="5"/>
              </a:cxn>
              <a:cxn ang="0">
                <a:pos x="18" y="5"/>
              </a:cxn>
              <a:cxn ang="0">
                <a:pos x="17" y="5"/>
              </a:cxn>
              <a:cxn ang="0">
                <a:pos x="20" y="7"/>
              </a:cxn>
              <a:cxn ang="0">
                <a:pos x="22" y="7"/>
              </a:cxn>
              <a:cxn ang="0">
                <a:pos x="23" y="7"/>
              </a:cxn>
              <a:cxn ang="0">
                <a:pos x="25" y="7"/>
              </a:cxn>
              <a:cxn ang="0">
                <a:pos x="27" y="7"/>
              </a:cxn>
              <a:cxn ang="0">
                <a:pos x="27" y="8"/>
              </a:cxn>
              <a:cxn ang="0">
                <a:pos x="27" y="7"/>
              </a:cxn>
              <a:cxn ang="0">
                <a:pos x="32" y="7"/>
              </a:cxn>
              <a:cxn ang="0">
                <a:pos x="35" y="5"/>
              </a:cxn>
              <a:cxn ang="0">
                <a:pos x="37" y="5"/>
              </a:cxn>
              <a:cxn ang="0">
                <a:pos x="39" y="5"/>
              </a:cxn>
            </a:cxnLst>
            <a:rect l="0" t="0" r="r" b="b"/>
            <a:pathLst>
              <a:path w="39" h="32">
                <a:moveTo>
                  <a:pt x="39" y="5"/>
                </a:moveTo>
                <a:lnTo>
                  <a:pt x="39" y="7"/>
                </a:lnTo>
                <a:lnTo>
                  <a:pt x="37" y="7"/>
                </a:lnTo>
                <a:lnTo>
                  <a:pt x="37" y="8"/>
                </a:lnTo>
                <a:lnTo>
                  <a:pt x="37" y="10"/>
                </a:lnTo>
                <a:lnTo>
                  <a:pt x="37" y="12"/>
                </a:ln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7" y="18"/>
                </a:lnTo>
                <a:lnTo>
                  <a:pt x="37" y="20"/>
                </a:lnTo>
                <a:lnTo>
                  <a:pt x="37" y="22"/>
                </a:lnTo>
                <a:lnTo>
                  <a:pt x="37" y="23"/>
                </a:lnTo>
                <a:lnTo>
                  <a:pt x="37" y="25"/>
                </a:lnTo>
                <a:lnTo>
                  <a:pt x="37" y="27"/>
                </a:lnTo>
                <a:lnTo>
                  <a:pt x="37" y="28"/>
                </a:lnTo>
                <a:lnTo>
                  <a:pt x="37" y="30"/>
                </a:lnTo>
                <a:lnTo>
                  <a:pt x="39" y="30"/>
                </a:lnTo>
                <a:lnTo>
                  <a:pt x="37" y="30"/>
                </a:lnTo>
                <a:lnTo>
                  <a:pt x="37" y="32"/>
                </a:lnTo>
                <a:lnTo>
                  <a:pt x="39" y="32"/>
                </a:lnTo>
                <a:lnTo>
                  <a:pt x="37" y="32"/>
                </a:lnTo>
                <a:lnTo>
                  <a:pt x="35" y="30"/>
                </a:lnTo>
                <a:lnTo>
                  <a:pt x="34" y="30"/>
                </a:lnTo>
                <a:lnTo>
                  <a:pt x="32" y="30"/>
                </a:lnTo>
                <a:lnTo>
                  <a:pt x="30" y="30"/>
                </a:lnTo>
                <a:lnTo>
                  <a:pt x="29" y="30"/>
                </a:lnTo>
                <a:lnTo>
                  <a:pt x="29" y="28"/>
                </a:lnTo>
                <a:lnTo>
                  <a:pt x="27" y="30"/>
                </a:lnTo>
                <a:lnTo>
                  <a:pt x="25" y="30"/>
                </a:lnTo>
                <a:lnTo>
                  <a:pt x="23" y="30"/>
                </a:lnTo>
                <a:lnTo>
                  <a:pt x="22" y="30"/>
                </a:lnTo>
                <a:lnTo>
                  <a:pt x="20" y="30"/>
                </a:lnTo>
                <a:lnTo>
                  <a:pt x="18" y="32"/>
                </a:lnTo>
                <a:lnTo>
                  <a:pt x="17" y="32"/>
                </a:lnTo>
                <a:lnTo>
                  <a:pt x="17" y="30"/>
                </a:lnTo>
                <a:lnTo>
                  <a:pt x="15" y="30"/>
                </a:lnTo>
                <a:lnTo>
                  <a:pt x="13" y="30"/>
                </a:lnTo>
                <a:lnTo>
                  <a:pt x="13" y="28"/>
                </a:lnTo>
                <a:lnTo>
                  <a:pt x="12" y="27"/>
                </a:lnTo>
                <a:lnTo>
                  <a:pt x="10" y="27"/>
                </a:lnTo>
                <a:lnTo>
                  <a:pt x="8" y="27"/>
                </a:lnTo>
                <a:lnTo>
                  <a:pt x="7" y="27"/>
                </a:lnTo>
                <a:lnTo>
                  <a:pt x="5" y="25"/>
                </a:lnTo>
                <a:lnTo>
                  <a:pt x="3" y="25"/>
                </a:lnTo>
                <a:lnTo>
                  <a:pt x="0" y="23"/>
                </a:lnTo>
                <a:lnTo>
                  <a:pt x="2" y="22"/>
                </a:lnTo>
                <a:lnTo>
                  <a:pt x="2" y="20"/>
                </a:lnTo>
                <a:lnTo>
                  <a:pt x="3" y="22"/>
                </a:lnTo>
                <a:lnTo>
                  <a:pt x="5" y="22"/>
                </a:lnTo>
                <a:lnTo>
                  <a:pt x="7" y="22"/>
                </a:lnTo>
                <a:lnTo>
                  <a:pt x="5" y="22"/>
                </a:lnTo>
                <a:lnTo>
                  <a:pt x="5" y="20"/>
                </a:lnTo>
                <a:lnTo>
                  <a:pt x="7" y="20"/>
                </a:lnTo>
                <a:lnTo>
                  <a:pt x="7" y="18"/>
                </a:lnTo>
                <a:lnTo>
                  <a:pt x="5" y="18"/>
                </a:lnTo>
                <a:lnTo>
                  <a:pt x="5" y="17"/>
                </a:lnTo>
                <a:lnTo>
                  <a:pt x="7" y="17"/>
                </a:lnTo>
                <a:lnTo>
                  <a:pt x="7" y="15"/>
                </a:lnTo>
                <a:lnTo>
                  <a:pt x="5" y="15"/>
                </a:lnTo>
                <a:lnTo>
                  <a:pt x="3" y="15"/>
                </a:lnTo>
                <a:lnTo>
                  <a:pt x="3" y="13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10"/>
                </a:lnTo>
                <a:lnTo>
                  <a:pt x="5" y="10"/>
                </a:lnTo>
                <a:lnTo>
                  <a:pt x="7" y="10"/>
                </a:lnTo>
                <a:lnTo>
                  <a:pt x="7" y="12"/>
                </a:lnTo>
                <a:lnTo>
                  <a:pt x="7" y="10"/>
                </a:lnTo>
                <a:lnTo>
                  <a:pt x="8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3" y="10"/>
                </a:lnTo>
                <a:lnTo>
                  <a:pt x="15" y="10"/>
                </a:lnTo>
                <a:lnTo>
                  <a:pt x="17" y="10"/>
                </a:lnTo>
                <a:lnTo>
                  <a:pt x="17" y="12"/>
                </a:lnTo>
                <a:lnTo>
                  <a:pt x="18" y="12"/>
                </a:lnTo>
                <a:lnTo>
                  <a:pt x="17" y="12"/>
                </a:lnTo>
                <a:lnTo>
                  <a:pt x="18" y="12"/>
                </a:lnTo>
                <a:lnTo>
                  <a:pt x="18" y="13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3" y="12"/>
                </a:lnTo>
                <a:lnTo>
                  <a:pt x="23" y="10"/>
                </a:lnTo>
                <a:lnTo>
                  <a:pt x="22" y="10"/>
                </a:lnTo>
                <a:lnTo>
                  <a:pt x="22" y="12"/>
                </a:lnTo>
                <a:lnTo>
                  <a:pt x="22" y="10"/>
                </a:lnTo>
                <a:lnTo>
                  <a:pt x="22" y="12"/>
                </a:lnTo>
                <a:lnTo>
                  <a:pt x="20" y="12"/>
                </a:lnTo>
                <a:lnTo>
                  <a:pt x="18" y="12"/>
                </a:lnTo>
                <a:lnTo>
                  <a:pt x="17" y="10"/>
                </a:lnTo>
                <a:lnTo>
                  <a:pt x="18" y="10"/>
                </a:lnTo>
                <a:lnTo>
                  <a:pt x="17" y="10"/>
                </a:lnTo>
                <a:lnTo>
                  <a:pt x="17" y="8"/>
                </a:lnTo>
                <a:lnTo>
                  <a:pt x="15" y="8"/>
                </a:lnTo>
                <a:lnTo>
                  <a:pt x="15" y="7"/>
                </a:lnTo>
                <a:lnTo>
                  <a:pt x="15" y="5"/>
                </a:lnTo>
                <a:lnTo>
                  <a:pt x="13" y="5"/>
                </a:lnTo>
                <a:lnTo>
                  <a:pt x="13" y="3"/>
                </a:lnTo>
                <a:lnTo>
                  <a:pt x="13" y="5"/>
                </a:lnTo>
                <a:lnTo>
                  <a:pt x="13" y="3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0" y="3"/>
                </a:lnTo>
                <a:lnTo>
                  <a:pt x="18" y="3"/>
                </a:lnTo>
                <a:lnTo>
                  <a:pt x="18" y="5"/>
                </a:lnTo>
                <a:lnTo>
                  <a:pt x="18" y="3"/>
                </a:lnTo>
                <a:lnTo>
                  <a:pt x="18" y="5"/>
                </a:lnTo>
                <a:lnTo>
                  <a:pt x="17" y="5"/>
                </a:lnTo>
                <a:lnTo>
                  <a:pt x="18" y="5"/>
                </a:lnTo>
                <a:lnTo>
                  <a:pt x="18" y="7"/>
                </a:lnTo>
                <a:lnTo>
                  <a:pt x="20" y="7"/>
                </a:lnTo>
                <a:lnTo>
                  <a:pt x="22" y="7"/>
                </a:lnTo>
                <a:lnTo>
                  <a:pt x="20" y="7"/>
                </a:lnTo>
                <a:lnTo>
                  <a:pt x="22" y="7"/>
                </a:lnTo>
                <a:lnTo>
                  <a:pt x="23" y="7"/>
                </a:lnTo>
                <a:lnTo>
                  <a:pt x="23" y="8"/>
                </a:lnTo>
                <a:lnTo>
                  <a:pt x="23" y="7"/>
                </a:lnTo>
                <a:lnTo>
                  <a:pt x="25" y="7"/>
                </a:lnTo>
                <a:lnTo>
                  <a:pt x="25" y="8"/>
                </a:lnTo>
                <a:lnTo>
                  <a:pt x="25" y="7"/>
                </a:lnTo>
                <a:lnTo>
                  <a:pt x="27" y="7"/>
                </a:lnTo>
                <a:lnTo>
                  <a:pt x="27" y="8"/>
                </a:lnTo>
                <a:lnTo>
                  <a:pt x="27" y="7"/>
                </a:lnTo>
                <a:lnTo>
                  <a:pt x="27" y="8"/>
                </a:lnTo>
                <a:lnTo>
                  <a:pt x="27" y="7"/>
                </a:lnTo>
                <a:lnTo>
                  <a:pt x="27" y="8"/>
                </a:lnTo>
                <a:lnTo>
                  <a:pt x="27" y="7"/>
                </a:lnTo>
                <a:lnTo>
                  <a:pt x="27" y="8"/>
                </a:lnTo>
                <a:lnTo>
                  <a:pt x="27" y="7"/>
                </a:lnTo>
                <a:lnTo>
                  <a:pt x="29" y="7"/>
                </a:lnTo>
                <a:lnTo>
                  <a:pt x="30" y="7"/>
                </a:lnTo>
                <a:lnTo>
                  <a:pt x="32" y="7"/>
                </a:lnTo>
                <a:lnTo>
                  <a:pt x="32" y="5"/>
                </a:lnTo>
                <a:lnTo>
                  <a:pt x="34" y="5"/>
                </a:lnTo>
                <a:lnTo>
                  <a:pt x="35" y="5"/>
                </a:lnTo>
                <a:lnTo>
                  <a:pt x="35" y="7"/>
                </a:lnTo>
                <a:lnTo>
                  <a:pt x="37" y="7"/>
                </a:lnTo>
                <a:lnTo>
                  <a:pt x="37" y="5"/>
                </a:lnTo>
                <a:lnTo>
                  <a:pt x="35" y="7"/>
                </a:lnTo>
                <a:lnTo>
                  <a:pt x="37" y="5"/>
                </a:lnTo>
                <a:lnTo>
                  <a:pt x="39" y="5"/>
                </a:lnTo>
                <a:close/>
              </a:path>
            </a:pathLst>
          </a:custGeom>
          <a:solidFill>
            <a:srgbClr val="4FD7D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4"/>
          <p:cNvSpPr>
            <a:spLocks noEditPoints="1"/>
          </p:cNvSpPr>
          <p:nvPr/>
        </p:nvSpPr>
        <p:spPr bwMode="auto">
          <a:xfrm>
            <a:off x="5006976" y="5708651"/>
            <a:ext cx="55563" cy="65088"/>
          </a:xfrm>
          <a:custGeom>
            <a:avLst/>
            <a:gdLst/>
            <a:ahLst/>
            <a:cxnLst>
              <a:cxn ang="0">
                <a:pos x="5" y="33"/>
              </a:cxn>
              <a:cxn ang="0">
                <a:pos x="5" y="35"/>
              </a:cxn>
              <a:cxn ang="0">
                <a:pos x="12" y="1"/>
              </a:cxn>
              <a:cxn ang="0">
                <a:pos x="13" y="5"/>
              </a:cxn>
              <a:cxn ang="0">
                <a:pos x="17" y="8"/>
              </a:cxn>
              <a:cxn ang="0">
                <a:pos x="20" y="11"/>
              </a:cxn>
              <a:cxn ang="0">
                <a:pos x="22" y="15"/>
              </a:cxn>
              <a:cxn ang="0">
                <a:pos x="25" y="16"/>
              </a:cxn>
              <a:cxn ang="0">
                <a:pos x="28" y="18"/>
              </a:cxn>
              <a:cxn ang="0">
                <a:pos x="30" y="20"/>
              </a:cxn>
              <a:cxn ang="0">
                <a:pos x="32" y="25"/>
              </a:cxn>
              <a:cxn ang="0">
                <a:pos x="35" y="26"/>
              </a:cxn>
              <a:cxn ang="0">
                <a:pos x="33" y="30"/>
              </a:cxn>
              <a:cxn ang="0">
                <a:pos x="30" y="33"/>
              </a:cxn>
              <a:cxn ang="0">
                <a:pos x="28" y="36"/>
              </a:cxn>
              <a:cxn ang="0">
                <a:pos x="25" y="38"/>
              </a:cxn>
              <a:cxn ang="0">
                <a:pos x="25" y="36"/>
              </a:cxn>
              <a:cxn ang="0">
                <a:pos x="27" y="36"/>
              </a:cxn>
              <a:cxn ang="0">
                <a:pos x="25" y="35"/>
              </a:cxn>
              <a:cxn ang="0">
                <a:pos x="23" y="35"/>
              </a:cxn>
              <a:cxn ang="0">
                <a:pos x="18" y="33"/>
              </a:cxn>
              <a:cxn ang="0">
                <a:pos x="15" y="31"/>
              </a:cxn>
              <a:cxn ang="0">
                <a:pos x="13" y="35"/>
              </a:cxn>
              <a:cxn ang="0">
                <a:pos x="13" y="36"/>
              </a:cxn>
              <a:cxn ang="0">
                <a:pos x="15" y="38"/>
              </a:cxn>
              <a:cxn ang="0">
                <a:pos x="17" y="41"/>
              </a:cxn>
              <a:cxn ang="0">
                <a:pos x="12" y="40"/>
              </a:cxn>
              <a:cxn ang="0">
                <a:pos x="10" y="36"/>
              </a:cxn>
              <a:cxn ang="0">
                <a:pos x="8" y="36"/>
              </a:cxn>
              <a:cxn ang="0">
                <a:pos x="7" y="35"/>
              </a:cxn>
              <a:cxn ang="0">
                <a:pos x="5" y="31"/>
              </a:cxn>
              <a:cxn ang="0">
                <a:pos x="3" y="31"/>
              </a:cxn>
              <a:cxn ang="0">
                <a:pos x="3" y="30"/>
              </a:cxn>
              <a:cxn ang="0">
                <a:pos x="8" y="30"/>
              </a:cxn>
              <a:cxn ang="0">
                <a:pos x="10" y="25"/>
              </a:cxn>
              <a:cxn ang="0">
                <a:pos x="7" y="23"/>
              </a:cxn>
              <a:cxn ang="0">
                <a:pos x="7" y="21"/>
              </a:cxn>
              <a:cxn ang="0">
                <a:pos x="7" y="20"/>
              </a:cxn>
              <a:cxn ang="0">
                <a:pos x="7" y="18"/>
              </a:cxn>
              <a:cxn ang="0">
                <a:pos x="7" y="16"/>
              </a:cxn>
              <a:cxn ang="0">
                <a:pos x="7" y="11"/>
              </a:cxn>
              <a:cxn ang="0">
                <a:pos x="3" y="10"/>
              </a:cxn>
              <a:cxn ang="0">
                <a:pos x="2" y="6"/>
              </a:cxn>
              <a:cxn ang="0">
                <a:pos x="2" y="3"/>
              </a:cxn>
              <a:cxn ang="0">
                <a:pos x="5" y="3"/>
              </a:cxn>
              <a:cxn ang="0">
                <a:pos x="8" y="1"/>
              </a:cxn>
            </a:cxnLst>
            <a:rect l="0" t="0" r="r" b="b"/>
            <a:pathLst>
              <a:path w="35" h="41">
                <a:moveTo>
                  <a:pt x="5" y="33"/>
                </a:moveTo>
                <a:lnTo>
                  <a:pt x="5" y="35"/>
                </a:lnTo>
                <a:lnTo>
                  <a:pt x="5" y="33"/>
                </a:lnTo>
                <a:lnTo>
                  <a:pt x="5" y="35"/>
                </a:lnTo>
                <a:lnTo>
                  <a:pt x="5" y="33"/>
                </a:lnTo>
                <a:lnTo>
                  <a:pt x="5" y="35"/>
                </a:lnTo>
                <a:lnTo>
                  <a:pt x="5" y="33"/>
                </a:lnTo>
                <a:close/>
                <a:moveTo>
                  <a:pt x="10" y="1"/>
                </a:moveTo>
                <a:lnTo>
                  <a:pt x="12" y="1"/>
                </a:lnTo>
                <a:lnTo>
                  <a:pt x="12" y="3"/>
                </a:lnTo>
                <a:lnTo>
                  <a:pt x="12" y="5"/>
                </a:lnTo>
                <a:lnTo>
                  <a:pt x="13" y="5"/>
                </a:lnTo>
                <a:lnTo>
                  <a:pt x="15" y="6"/>
                </a:lnTo>
                <a:lnTo>
                  <a:pt x="15" y="8"/>
                </a:lnTo>
                <a:lnTo>
                  <a:pt x="17" y="8"/>
                </a:lnTo>
                <a:lnTo>
                  <a:pt x="17" y="10"/>
                </a:lnTo>
                <a:lnTo>
                  <a:pt x="18" y="10"/>
                </a:lnTo>
                <a:lnTo>
                  <a:pt x="20" y="11"/>
                </a:lnTo>
                <a:lnTo>
                  <a:pt x="20" y="13"/>
                </a:lnTo>
                <a:lnTo>
                  <a:pt x="22" y="13"/>
                </a:lnTo>
                <a:lnTo>
                  <a:pt x="22" y="15"/>
                </a:lnTo>
                <a:lnTo>
                  <a:pt x="23" y="15"/>
                </a:lnTo>
                <a:lnTo>
                  <a:pt x="25" y="15"/>
                </a:lnTo>
                <a:lnTo>
                  <a:pt x="25" y="16"/>
                </a:lnTo>
                <a:lnTo>
                  <a:pt x="27" y="16"/>
                </a:lnTo>
                <a:lnTo>
                  <a:pt x="27" y="18"/>
                </a:lnTo>
                <a:lnTo>
                  <a:pt x="28" y="18"/>
                </a:lnTo>
                <a:lnTo>
                  <a:pt x="30" y="20"/>
                </a:lnTo>
                <a:lnTo>
                  <a:pt x="28" y="20"/>
                </a:lnTo>
                <a:lnTo>
                  <a:pt x="30" y="20"/>
                </a:lnTo>
                <a:lnTo>
                  <a:pt x="30" y="21"/>
                </a:lnTo>
                <a:lnTo>
                  <a:pt x="32" y="23"/>
                </a:lnTo>
                <a:lnTo>
                  <a:pt x="32" y="25"/>
                </a:lnTo>
                <a:lnTo>
                  <a:pt x="33" y="25"/>
                </a:lnTo>
                <a:lnTo>
                  <a:pt x="35" y="25"/>
                </a:lnTo>
                <a:lnTo>
                  <a:pt x="35" y="26"/>
                </a:lnTo>
                <a:lnTo>
                  <a:pt x="35" y="28"/>
                </a:lnTo>
                <a:lnTo>
                  <a:pt x="33" y="28"/>
                </a:lnTo>
                <a:lnTo>
                  <a:pt x="33" y="30"/>
                </a:lnTo>
                <a:lnTo>
                  <a:pt x="32" y="30"/>
                </a:lnTo>
                <a:lnTo>
                  <a:pt x="32" y="31"/>
                </a:lnTo>
                <a:lnTo>
                  <a:pt x="30" y="33"/>
                </a:lnTo>
                <a:lnTo>
                  <a:pt x="30" y="35"/>
                </a:lnTo>
                <a:lnTo>
                  <a:pt x="28" y="35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5" y="38"/>
                </a:lnTo>
                <a:lnTo>
                  <a:pt x="23" y="38"/>
                </a:lnTo>
                <a:lnTo>
                  <a:pt x="23" y="36"/>
                </a:lnTo>
                <a:lnTo>
                  <a:pt x="25" y="36"/>
                </a:lnTo>
                <a:lnTo>
                  <a:pt x="25" y="38"/>
                </a:lnTo>
                <a:lnTo>
                  <a:pt x="25" y="36"/>
                </a:lnTo>
                <a:lnTo>
                  <a:pt x="27" y="36"/>
                </a:lnTo>
                <a:lnTo>
                  <a:pt x="28" y="36"/>
                </a:lnTo>
                <a:lnTo>
                  <a:pt x="27" y="35"/>
                </a:lnTo>
                <a:lnTo>
                  <a:pt x="25" y="35"/>
                </a:lnTo>
                <a:lnTo>
                  <a:pt x="23" y="35"/>
                </a:lnTo>
                <a:lnTo>
                  <a:pt x="22" y="35"/>
                </a:lnTo>
                <a:lnTo>
                  <a:pt x="23" y="35"/>
                </a:lnTo>
                <a:lnTo>
                  <a:pt x="22" y="35"/>
                </a:lnTo>
                <a:lnTo>
                  <a:pt x="20" y="35"/>
                </a:lnTo>
                <a:lnTo>
                  <a:pt x="18" y="33"/>
                </a:lnTo>
                <a:lnTo>
                  <a:pt x="17" y="33"/>
                </a:lnTo>
                <a:lnTo>
                  <a:pt x="15" y="33"/>
                </a:lnTo>
                <a:lnTo>
                  <a:pt x="15" y="31"/>
                </a:lnTo>
                <a:lnTo>
                  <a:pt x="13" y="31"/>
                </a:lnTo>
                <a:lnTo>
                  <a:pt x="13" y="33"/>
                </a:lnTo>
                <a:lnTo>
                  <a:pt x="13" y="35"/>
                </a:lnTo>
                <a:lnTo>
                  <a:pt x="15" y="35"/>
                </a:lnTo>
                <a:lnTo>
                  <a:pt x="15" y="36"/>
                </a:lnTo>
                <a:lnTo>
                  <a:pt x="13" y="36"/>
                </a:lnTo>
                <a:lnTo>
                  <a:pt x="12" y="36"/>
                </a:lnTo>
                <a:lnTo>
                  <a:pt x="13" y="38"/>
                </a:lnTo>
                <a:lnTo>
                  <a:pt x="15" y="38"/>
                </a:lnTo>
                <a:lnTo>
                  <a:pt x="17" y="38"/>
                </a:lnTo>
                <a:lnTo>
                  <a:pt x="17" y="40"/>
                </a:lnTo>
                <a:lnTo>
                  <a:pt x="17" y="41"/>
                </a:lnTo>
                <a:lnTo>
                  <a:pt x="15" y="41"/>
                </a:lnTo>
                <a:lnTo>
                  <a:pt x="13" y="40"/>
                </a:lnTo>
                <a:lnTo>
                  <a:pt x="12" y="40"/>
                </a:lnTo>
                <a:lnTo>
                  <a:pt x="12" y="38"/>
                </a:lnTo>
                <a:lnTo>
                  <a:pt x="10" y="38"/>
                </a:lnTo>
                <a:lnTo>
                  <a:pt x="10" y="36"/>
                </a:lnTo>
                <a:lnTo>
                  <a:pt x="8" y="36"/>
                </a:lnTo>
                <a:lnTo>
                  <a:pt x="7" y="36"/>
                </a:lnTo>
                <a:lnTo>
                  <a:pt x="8" y="36"/>
                </a:lnTo>
                <a:lnTo>
                  <a:pt x="7" y="38"/>
                </a:lnTo>
                <a:lnTo>
                  <a:pt x="7" y="36"/>
                </a:lnTo>
                <a:lnTo>
                  <a:pt x="7" y="35"/>
                </a:lnTo>
                <a:lnTo>
                  <a:pt x="7" y="33"/>
                </a:lnTo>
                <a:lnTo>
                  <a:pt x="5" y="33"/>
                </a:lnTo>
                <a:lnTo>
                  <a:pt x="5" y="31"/>
                </a:lnTo>
                <a:lnTo>
                  <a:pt x="5" y="33"/>
                </a:lnTo>
                <a:lnTo>
                  <a:pt x="5" y="31"/>
                </a:lnTo>
                <a:lnTo>
                  <a:pt x="3" y="31"/>
                </a:lnTo>
                <a:lnTo>
                  <a:pt x="5" y="31"/>
                </a:lnTo>
                <a:lnTo>
                  <a:pt x="3" y="31"/>
                </a:lnTo>
                <a:lnTo>
                  <a:pt x="3" y="30"/>
                </a:lnTo>
                <a:lnTo>
                  <a:pt x="5" y="30"/>
                </a:lnTo>
                <a:lnTo>
                  <a:pt x="7" y="30"/>
                </a:lnTo>
                <a:lnTo>
                  <a:pt x="8" y="30"/>
                </a:lnTo>
                <a:lnTo>
                  <a:pt x="7" y="28"/>
                </a:lnTo>
                <a:lnTo>
                  <a:pt x="10" y="26"/>
                </a:lnTo>
                <a:lnTo>
                  <a:pt x="10" y="25"/>
                </a:lnTo>
                <a:lnTo>
                  <a:pt x="8" y="25"/>
                </a:lnTo>
                <a:lnTo>
                  <a:pt x="7" y="25"/>
                </a:lnTo>
                <a:lnTo>
                  <a:pt x="7" y="23"/>
                </a:lnTo>
                <a:lnTo>
                  <a:pt x="7" y="21"/>
                </a:lnTo>
                <a:lnTo>
                  <a:pt x="7" y="23"/>
                </a:lnTo>
                <a:lnTo>
                  <a:pt x="7" y="21"/>
                </a:lnTo>
                <a:lnTo>
                  <a:pt x="5" y="21"/>
                </a:lnTo>
                <a:lnTo>
                  <a:pt x="7" y="21"/>
                </a:lnTo>
                <a:lnTo>
                  <a:pt x="7" y="20"/>
                </a:lnTo>
                <a:lnTo>
                  <a:pt x="5" y="20"/>
                </a:lnTo>
                <a:lnTo>
                  <a:pt x="7" y="20"/>
                </a:lnTo>
                <a:lnTo>
                  <a:pt x="7" y="18"/>
                </a:lnTo>
                <a:lnTo>
                  <a:pt x="8" y="18"/>
                </a:lnTo>
                <a:lnTo>
                  <a:pt x="7" y="18"/>
                </a:lnTo>
                <a:lnTo>
                  <a:pt x="7" y="16"/>
                </a:lnTo>
                <a:lnTo>
                  <a:pt x="7" y="15"/>
                </a:lnTo>
                <a:lnTo>
                  <a:pt x="7" y="13"/>
                </a:lnTo>
                <a:lnTo>
                  <a:pt x="7" y="11"/>
                </a:lnTo>
                <a:lnTo>
                  <a:pt x="5" y="11"/>
                </a:lnTo>
                <a:lnTo>
                  <a:pt x="5" y="10"/>
                </a:lnTo>
                <a:lnTo>
                  <a:pt x="3" y="10"/>
                </a:lnTo>
                <a:lnTo>
                  <a:pt x="3" y="8"/>
                </a:lnTo>
                <a:lnTo>
                  <a:pt x="2" y="8"/>
                </a:lnTo>
                <a:lnTo>
                  <a:pt x="2" y="6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3" y="3"/>
                </a:lnTo>
                <a:lnTo>
                  <a:pt x="5" y="5"/>
                </a:lnTo>
                <a:lnTo>
                  <a:pt x="5" y="3"/>
                </a:lnTo>
                <a:lnTo>
                  <a:pt x="7" y="3"/>
                </a:lnTo>
                <a:lnTo>
                  <a:pt x="7" y="1"/>
                </a:lnTo>
                <a:lnTo>
                  <a:pt x="8" y="1"/>
                </a:lnTo>
                <a:lnTo>
                  <a:pt x="8" y="0"/>
                </a:lnTo>
                <a:lnTo>
                  <a:pt x="10" y="1"/>
                </a:lnTo>
                <a:close/>
              </a:path>
            </a:pathLst>
          </a:custGeom>
          <a:solidFill>
            <a:srgbClr val="59F06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5"/>
          <p:cNvSpPr>
            <a:spLocks noEditPoints="1"/>
          </p:cNvSpPr>
          <p:nvPr/>
        </p:nvSpPr>
        <p:spPr bwMode="auto">
          <a:xfrm>
            <a:off x="5232401" y="5907088"/>
            <a:ext cx="58738" cy="66675"/>
          </a:xfrm>
          <a:custGeom>
            <a:avLst/>
            <a:gdLst/>
            <a:ahLst/>
            <a:cxnLst>
              <a:cxn ang="0">
                <a:pos x="32" y="20"/>
              </a:cxn>
              <a:cxn ang="0">
                <a:pos x="32" y="17"/>
              </a:cxn>
              <a:cxn ang="0">
                <a:pos x="33" y="17"/>
              </a:cxn>
              <a:cxn ang="0">
                <a:pos x="35" y="15"/>
              </a:cxn>
              <a:cxn ang="0">
                <a:pos x="35" y="17"/>
              </a:cxn>
              <a:cxn ang="0">
                <a:pos x="33" y="15"/>
              </a:cxn>
              <a:cxn ang="0">
                <a:pos x="21" y="12"/>
              </a:cxn>
              <a:cxn ang="0">
                <a:pos x="21" y="10"/>
              </a:cxn>
              <a:cxn ang="0">
                <a:pos x="13" y="10"/>
              </a:cxn>
              <a:cxn ang="0">
                <a:pos x="16" y="12"/>
              </a:cxn>
              <a:cxn ang="0">
                <a:pos x="16" y="10"/>
              </a:cxn>
              <a:cxn ang="0">
                <a:pos x="18" y="13"/>
              </a:cxn>
              <a:cxn ang="0">
                <a:pos x="21" y="15"/>
              </a:cxn>
              <a:cxn ang="0">
                <a:pos x="23" y="15"/>
              </a:cxn>
              <a:cxn ang="0">
                <a:pos x="27" y="18"/>
              </a:cxn>
              <a:cxn ang="0">
                <a:pos x="30" y="22"/>
              </a:cxn>
              <a:cxn ang="0">
                <a:pos x="27" y="23"/>
              </a:cxn>
              <a:cxn ang="0">
                <a:pos x="21" y="23"/>
              </a:cxn>
              <a:cxn ang="0">
                <a:pos x="18" y="22"/>
              </a:cxn>
              <a:cxn ang="0">
                <a:pos x="15" y="23"/>
              </a:cxn>
              <a:cxn ang="0">
                <a:pos x="18" y="25"/>
              </a:cxn>
              <a:cxn ang="0">
                <a:pos x="21" y="27"/>
              </a:cxn>
              <a:cxn ang="0">
                <a:pos x="25" y="28"/>
              </a:cxn>
              <a:cxn ang="0">
                <a:pos x="25" y="35"/>
              </a:cxn>
              <a:cxn ang="0">
                <a:pos x="27" y="38"/>
              </a:cxn>
              <a:cxn ang="0">
                <a:pos x="21" y="40"/>
              </a:cxn>
              <a:cxn ang="0">
                <a:pos x="16" y="42"/>
              </a:cxn>
              <a:cxn ang="0">
                <a:pos x="15" y="37"/>
              </a:cxn>
              <a:cxn ang="0">
                <a:pos x="13" y="32"/>
              </a:cxn>
              <a:cxn ang="0">
                <a:pos x="10" y="35"/>
              </a:cxn>
              <a:cxn ang="0">
                <a:pos x="10" y="33"/>
              </a:cxn>
              <a:cxn ang="0">
                <a:pos x="8" y="30"/>
              </a:cxn>
              <a:cxn ang="0">
                <a:pos x="6" y="27"/>
              </a:cxn>
              <a:cxn ang="0">
                <a:pos x="3" y="25"/>
              </a:cxn>
              <a:cxn ang="0">
                <a:pos x="1" y="22"/>
              </a:cxn>
              <a:cxn ang="0">
                <a:pos x="0" y="18"/>
              </a:cxn>
              <a:cxn ang="0">
                <a:pos x="3" y="17"/>
              </a:cxn>
              <a:cxn ang="0">
                <a:pos x="6" y="15"/>
              </a:cxn>
              <a:cxn ang="0">
                <a:pos x="5" y="12"/>
              </a:cxn>
              <a:cxn ang="0">
                <a:pos x="5" y="10"/>
              </a:cxn>
              <a:cxn ang="0">
                <a:pos x="8" y="12"/>
              </a:cxn>
              <a:cxn ang="0">
                <a:pos x="8" y="13"/>
              </a:cxn>
              <a:cxn ang="0">
                <a:pos x="11" y="15"/>
              </a:cxn>
              <a:cxn ang="0">
                <a:pos x="13" y="15"/>
              </a:cxn>
              <a:cxn ang="0">
                <a:pos x="11" y="12"/>
              </a:cxn>
              <a:cxn ang="0">
                <a:pos x="11" y="10"/>
              </a:cxn>
              <a:cxn ang="0">
                <a:pos x="10" y="7"/>
              </a:cxn>
              <a:cxn ang="0">
                <a:pos x="21" y="2"/>
              </a:cxn>
              <a:cxn ang="0">
                <a:pos x="23" y="2"/>
              </a:cxn>
              <a:cxn ang="0">
                <a:pos x="21" y="2"/>
              </a:cxn>
              <a:cxn ang="0">
                <a:pos x="21" y="2"/>
              </a:cxn>
            </a:cxnLst>
            <a:rect l="0" t="0" r="r" b="b"/>
            <a:pathLst>
              <a:path w="37" h="42">
                <a:moveTo>
                  <a:pt x="32" y="20"/>
                </a:moveTo>
                <a:lnTo>
                  <a:pt x="30" y="20"/>
                </a:lnTo>
                <a:lnTo>
                  <a:pt x="32" y="20"/>
                </a:lnTo>
                <a:close/>
                <a:moveTo>
                  <a:pt x="33" y="17"/>
                </a:moveTo>
                <a:lnTo>
                  <a:pt x="33" y="18"/>
                </a:lnTo>
                <a:lnTo>
                  <a:pt x="32" y="17"/>
                </a:lnTo>
                <a:lnTo>
                  <a:pt x="32" y="18"/>
                </a:lnTo>
                <a:lnTo>
                  <a:pt x="32" y="17"/>
                </a:lnTo>
                <a:lnTo>
                  <a:pt x="33" y="17"/>
                </a:lnTo>
                <a:close/>
                <a:moveTo>
                  <a:pt x="35" y="15"/>
                </a:moveTo>
                <a:lnTo>
                  <a:pt x="35" y="17"/>
                </a:lnTo>
                <a:lnTo>
                  <a:pt x="35" y="15"/>
                </a:lnTo>
                <a:lnTo>
                  <a:pt x="37" y="15"/>
                </a:lnTo>
                <a:lnTo>
                  <a:pt x="37" y="17"/>
                </a:lnTo>
                <a:lnTo>
                  <a:pt x="35" y="17"/>
                </a:lnTo>
                <a:lnTo>
                  <a:pt x="35" y="15"/>
                </a:lnTo>
                <a:close/>
                <a:moveTo>
                  <a:pt x="35" y="15"/>
                </a:moveTo>
                <a:lnTo>
                  <a:pt x="33" y="15"/>
                </a:lnTo>
                <a:lnTo>
                  <a:pt x="35" y="15"/>
                </a:lnTo>
                <a:close/>
                <a:moveTo>
                  <a:pt x="21" y="13"/>
                </a:moveTo>
                <a:lnTo>
                  <a:pt x="21" y="12"/>
                </a:lnTo>
                <a:lnTo>
                  <a:pt x="21" y="13"/>
                </a:lnTo>
                <a:close/>
                <a:moveTo>
                  <a:pt x="20" y="10"/>
                </a:moveTo>
                <a:lnTo>
                  <a:pt x="21" y="10"/>
                </a:lnTo>
                <a:lnTo>
                  <a:pt x="20" y="10"/>
                </a:lnTo>
                <a:close/>
                <a:moveTo>
                  <a:pt x="11" y="10"/>
                </a:moveTo>
                <a:lnTo>
                  <a:pt x="13" y="10"/>
                </a:lnTo>
                <a:lnTo>
                  <a:pt x="13" y="12"/>
                </a:lnTo>
                <a:lnTo>
                  <a:pt x="15" y="12"/>
                </a:lnTo>
                <a:lnTo>
                  <a:pt x="16" y="12"/>
                </a:lnTo>
                <a:lnTo>
                  <a:pt x="15" y="12"/>
                </a:lnTo>
                <a:lnTo>
                  <a:pt x="15" y="10"/>
                </a:lnTo>
                <a:lnTo>
                  <a:pt x="16" y="10"/>
                </a:lnTo>
                <a:lnTo>
                  <a:pt x="16" y="12"/>
                </a:lnTo>
                <a:lnTo>
                  <a:pt x="18" y="12"/>
                </a:lnTo>
                <a:lnTo>
                  <a:pt x="18" y="13"/>
                </a:lnTo>
                <a:lnTo>
                  <a:pt x="20" y="13"/>
                </a:lnTo>
                <a:lnTo>
                  <a:pt x="20" y="15"/>
                </a:lnTo>
                <a:lnTo>
                  <a:pt x="21" y="15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7"/>
                </a:lnTo>
                <a:lnTo>
                  <a:pt x="25" y="17"/>
                </a:lnTo>
                <a:lnTo>
                  <a:pt x="27" y="18"/>
                </a:lnTo>
                <a:lnTo>
                  <a:pt x="28" y="20"/>
                </a:lnTo>
                <a:lnTo>
                  <a:pt x="28" y="22"/>
                </a:lnTo>
                <a:lnTo>
                  <a:pt x="30" y="22"/>
                </a:lnTo>
                <a:lnTo>
                  <a:pt x="28" y="22"/>
                </a:lnTo>
                <a:lnTo>
                  <a:pt x="28" y="23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  <a:lnTo>
                  <a:pt x="21" y="23"/>
                </a:lnTo>
                <a:lnTo>
                  <a:pt x="21" y="22"/>
                </a:lnTo>
                <a:lnTo>
                  <a:pt x="20" y="22"/>
                </a:lnTo>
                <a:lnTo>
                  <a:pt x="18" y="22"/>
                </a:lnTo>
                <a:lnTo>
                  <a:pt x="16" y="22"/>
                </a:lnTo>
                <a:lnTo>
                  <a:pt x="15" y="22"/>
                </a:lnTo>
                <a:lnTo>
                  <a:pt x="15" y="23"/>
                </a:lnTo>
                <a:lnTo>
                  <a:pt x="15" y="25"/>
                </a:lnTo>
                <a:lnTo>
                  <a:pt x="16" y="25"/>
                </a:lnTo>
                <a:lnTo>
                  <a:pt x="18" y="25"/>
                </a:lnTo>
                <a:lnTo>
                  <a:pt x="18" y="27"/>
                </a:lnTo>
                <a:lnTo>
                  <a:pt x="20" y="27"/>
                </a:lnTo>
                <a:lnTo>
                  <a:pt x="21" y="27"/>
                </a:lnTo>
                <a:lnTo>
                  <a:pt x="23" y="27"/>
                </a:lnTo>
                <a:lnTo>
                  <a:pt x="23" y="28"/>
                </a:lnTo>
                <a:lnTo>
                  <a:pt x="25" y="28"/>
                </a:lnTo>
                <a:lnTo>
                  <a:pt x="25" y="30"/>
                </a:lnTo>
                <a:lnTo>
                  <a:pt x="25" y="33"/>
                </a:lnTo>
                <a:lnTo>
                  <a:pt x="25" y="35"/>
                </a:lnTo>
                <a:lnTo>
                  <a:pt x="28" y="35"/>
                </a:lnTo>
                <a:lnTo>
                  <a:pt x="28" y="38"/>
                </a:lnTo>
                <a:lnTo>
                  <a:pt x="27" y="38"/>
                </a:lnTo>
                <a:lnTo>
                  <a:pt x="27" y="40"/>
                </a:lnTo>
                <a:lnTo>
                  <a:pt x="25" y="40"/>
                </a:lnTo>
                <a:lnTo>
                  <a:pt x="21" y="40"/>
                </a:lnTo>
                <a:lnTo>
                  <a:pt x="21" y="42"/>
                </a:lnTo>
                <a:lnTo>
                  <a:pt x="20" y="42"/>
                </a:lnTo>
                <a:lnTo>
                  <a:pt x="16" y="42"/>
                </a:lnTo>
                <a:lnTo>
                  <a:pt x="16" y="40"/>
                </a:lnTo>
                <a:lnTo>
                  <a:pt x="16" y="38"/>
                </a:lnTo>
                <a:lnTo>
                  <a:pt x="15" y="37"/>
                </a:lnTo>
                <a:lnTo>
                  <a:pt x="13" y="37"/>
                </a:lnTo>
                <a:lnTo>
                  <a:pt x="13" y="35"/>
                </a:lnTo>
                <a:lnTo>
                  <a:pt x="13" y="32"/>
                </a:lnTo>
                <a:lnTo>
                  <a:pt x="11" y="32"/>
                </a:lnTo>
                <a:lnTo>
                  <a:pt x="11" y="35"/>
                </a:lnTo>
                <a:lnTo>
                  <a:pt x="10" y="35"/>
                </a:lnTo>
                <a:lnTo>
                  <a:pt x="8" y="35"/>
                </a:lnTo>
                <a:lnTo>
                  <a:pt x="8" y="33"/>
                </a:lnTo>
                <a:lnTo>
                  <a:pt x="10" y="33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8" y="28"/>
                </a:lnTo>
                <a:lnTo>
                  <a:pt x="6" y="28"/>
                </a:lnTo>
                <a:lnTo>
                  <a:pt x="6" y="27"/>
                </a:lnTo>
                <a:lnTo>
                  <a:pt x="6" y="25"/>
                </a:lnTo>
                <a:lnTo>
                  <a:pt x="5" y="25"/>
                </a:lnTo>
                <a:lnTo>
                  <a:pt x="3" y="25"/>
                </a:lnTo>
                <a:lnTo>
                  <a:pt x="3" y="23"/>
                </a:lnTo>
                <a:lnTo>
                  <a:pt x="3" y="22"/>
                </a:lnTo>
                <a:lnTo>
                  <a:pt x="1" y="22"/>
                </a:lnTo>
                <a:lnTo>
                  <a:pt x="1" y="20"/>
                </a:lnTo>
                <a:lnTo>
                  <a:pt x="0" y="20"/>
                </a:lnTo>
                <a:lnTo>
                  <a:pt x="0" y="18"/>
                </a:lnTo>
                <a:lnTo>
                  <a:pt x="0" y="17"/>
                </a:lnTo>
                <a:lnTo>
                  <a:pt x="1" y="17"/>
                </a:lnTo>
                <a:lnTo>
                  <a:pt x="3" y="17"/>
                </a:lnTo>
                <a:lnTo>
                  <a:pt x="3" y="15"/>
                </a:lnTo>
                <a:lnTo>
                  <a:pt x="5" y="15"/>
                </a:lnTo>
                <a:lnTo>
                  <a:pt x="6" y="15"/>
                </a:lnTo>
                <a:lnTo>
                  <a:pt x="5" y="15"/>
                </a:lnTo>
                <a:lnTo>
                  <a:pt x="5" y="13"/>
                </a:lnTo>
                <a:lnTo>
                  <a:pt x="5" y="12"/>
                </a:lnTo>
                <a:lnTo>
                  <a:pt x="6" y="12"/>
                </a:lnTo>
                <a:lnTo>
                  <a:pt x="6" y="10"/>
                </a:lnTo>
                <a:lnTo>
                  <a:pt x="5" y="10"/>
                </a:lnTo>
                <a:lnTo>
                  <a:pt x="6" y="10"/>
                </a:lnTo>
                <a:lnTo>
                  <a:pt x="6" y="12"/>
                </a:lnTo>
                <a:lnTo>
                  <a:pt x="8" y="12"/>
                </a:lnTo>
                <a:lnTo>
                  <a:pt x="8" y="13"/>
                </a:lnTo>
                <a:lnTo>
                  <a:pt x="10" y="13"/>
                </a:lnTo>
                <a:lnTo>
                  <a:pt x="8" y="13"/>
                </a:lnTo>
                <a:lnTo>
                  <a:pt x="10" y="13"/>
                </a:lnTo>
                <a:lnTo>
                  <a:pt x="11" y="13"/>
                </a:lnTo>
                <a:lnTo>
                  <a:pt x="11" y="15"/>
                </a:lnTo>
                <a:lnTo>
                  <a:pt x="11" y="13"/>
                </a:lnTo>
                <a:lnTo>
                  <a:pt x="11" y="15"/>
                </a:lnTo>
                <a:lnTo>
                  <a:pt x="13" y="15"/>
                </a:lnTo>
                <a:lnTo>
                  <a:pt x="13" y="13"/>
                </a:lnTo>
                <a:lnTo>
                  <a:pt x="13" y="12"/>
                </a:lnTo>
                <a:lnTo>
                  <a:pt x="11" y="12"/>
                </a:lnTo>
                <a:lnTo>
                  <a:pt x="11" y="10"/>
                </a:lnTo>
                <a:lnTo>
                  <a:pt x="10" y="10"/>
                </a:lnTo>
                <a:lnTo>
                  <a:pt x="11" y="10"/>
                </a:lnTo>
                <a:lnTo>
                  <a:pt x="10" y="10"/>
                </a:lnTo>
                <a:lnTo>
                  <a:pt x="11" y="10"/>
                </a:lnTo>
                <a:close/>
                <a:moveTo>
                  <a:pt x="10" y="7"/>
                </a:moveTo>
                <a:lnTo>
                  <a:pt x="10" y="8"/>
                </a:lnTo>
                <a:lnTo>
                  <a:pt x="10" y="7"/>
                </a:lnTo>
                <a:close/>
                <a:moveTo>
                  <a:pt x="21" y="2"/>
                </a:moveTo>
                <a:lnTo>
                  <a:pt x="21" y="3"/>
                </a:lnTo>
                <a:lnTo>
                  <a:pt x="23" y="3"/>
                </a:lnTo>
                <a:lnTo>
                  <a:pt x="23" y="2"/>
                </a:lnTo>
                <a:lnTo>
                  <a:pt x="23" y="3"/>
                </a:lnTo>
                <a:lnTo>
                  <a:pt x="21" y="3"/>
                </a:lnTo>
                <a:lnTo>
                  <a:pt x="21" y="2"/>
                </a:lnTo>
                <a:close/>
                <a:moveTo>
                  <a:pt x="20" y="0"/>
                </a:moveTo>
                <a:lnTo>
                  <a:pt x="21" y="0"/>
                </a:lnTo>
                <a:lnTo>
                  <a:pt x="21" y="2"/>
                </a:lnTo>
                <a:lnTo>
                  <a:pt x="20" y="2"/>
                </a:lnTo>
                <a:lnTo>
                  <a:pt x="20" y="0"/>
                </a:lnTo>
                <a:close/>
              </a:path>
            </a:pathLst>
          </a:custGeom>
          <a:solidFill>
            <a:srgbClr val="DE7CA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6"/>
          <p:cNvSpPr>
            <a:spLocks/>
          </p:cNvSpPr>
          <p:nvPr/>
        </p:nvSpPr>
        <p:spPr bwMode="auto">
          <a:xfrm>
            <a:off x="5462588" y="6230938"/>
            <a:ext cx="34925" cy="25400"/>
          </a:xfrm>
          <a:custGeom>
            <a:avLst/>
            <a:gdLst/>
            <a:ahLst/>
            <a:cxnLst>
              <a:cxn ang="0">
                <a:pos x="15" y="1"/>
              </a:cxn>
              <a:cxn ang="0">
                <a:pos x="15" y="3"/>
              </a:cxn>
              <a:cxn ang="0">
                <a:pos x="15" y="3"/>
              </a:cxn>
              <a:cxn ang="0">
                <a:pos x="17" y="3"/>
              </a:cxn>
              <a:cxn ang="0">
                <a:pos x="15" y="5"/>
              </a:cxn>
              <a:cxn ang="0">
                <a:pos x="15" y="5"/>
              </a:cxn>
              <a:cxn ang="0">
                <a:pos x="15" y="5"/>
              </a:cxn>
              <a:cxn ang="0">
                <a:pos x="15" y="5"/>
              </a:cxn>
              <a:cxn ang="0">
                <a:pos x="15" y="5"/>
              </a:cxn>
              <a:cxn ang="0">
                <a:pos x="17" y="6"/>
              </a:cxn>
              <a:cxn ang="0">
                <a:pos x="18" y="6"/>
              </a:cxn>
              <a:cxn ang="0">
                <a:pos x="18" y="5"/>
              </a:cxn>
              <a:cxn ang="0">
                <a:pos x="18" y="5"/>
              </a:cxn>
              <a:cxn ang="0">
                <a:pos x="18" y="5"/>
              </a:cxn>
              <a:cxn ang="0">
                <a:pos x="20" y="5"/>
              </a:cxn>
              <a:cxn ang="0">
                <a:pos x="20" y="6"/>
              </a:cxn>
              <a:cxn ang="0">
                <a:pos x="20" y="8"/>
              </a:cxn>
              <a:cxn ang="0">
                <a:pos x="20" y="10"/>
              </a:cxn>
              <a:cxn ang="0">
                <a:pos x="20" y="11"/>
              </a:cxn>
              <a:cxn ang="0">
                <a:pos x="20" y="15"/>
              </a:cxn>
              <a:cxn ang="0">
                <a:pos x="22" y="15"/>
              </a:cxn>
              <a:cxn ang="0">
                <a:pos x="20" y="16"/>
              </a:cxn>
              <a:cxn ang="0">
                <a:pos x="17" y="16"/>
              </a:cxn>
              <a:cxn ang="0">
                <a:pos x="15" y="16"/>
              </a:cxn>
              <a:cxn ang="0">
                <a:pos x="12" y="16"/>
              </a:cxn>
              <a:cxn ang="0">
                <a:pos x="8" y="16"/>
              </a:cxn>
              <a:cxn ang="0">
                <a:pos x="5" y="15"/>
              </a:cxn>
              <a:cxn ang="0">
                <a:pos x="3" y="15"/>
              </a:cxn>
              <a:cxn ang="0">
                <a:pos x="3" y="15"/>
              </a:cxn>
              <a:cxn ang="0">
                <a:pos x="2" y="15"/>
              </a:cxn>
              <a:cxn ang="0">
                <a:pos x="2" y="15"/>
              </a:cxn>
              <a:cxn ang="0">
                <a:pos x="0" y="13"/>
              </a:cxn>
              <a:cxn ang="0">
                <a:pos x="0" y="11"/>
              </a:cxn>
              <a:cxn ang="0">
                <a:pos x="2" y="13"/>
              </a:cxn>
              <a:cxn ang="0">
                <a:pos x="2" y="11"/>
              </a:cxn>
              <a:cxn ang="0">
                <a:pos x="2" y="11"/>
              </a:cxn>
              <a:cxn ang="0">
                <a:pos x="2" y="11"/>
              </a:cxn>
              <a:cxn ang="0">
                <a:pos x="3" y="11"/>
              </a:cxn>
              <a:cxn ang="0">
                <a:pos x="3" y="11"/>
              </a:cxn>
              <a:cxn ang="0">
                <a:pos x="2" y="10"/>
              </a:cxn>
              <a:cxn ang="0">
                <a:pos x="2" y="10"/>
              </a:cxn>
              <a:cxn ang="0">
                <a:pos x="2" y="8"/>
              </a:cxn>
              <a:cxn ang="0">
                <a:pos x="2" y="8"/>
              </a:cxn>
              <a:cxn ang="0">
                <a:pos x="2" y="8"/>
              </a:cxn>
              <a:cxn ang="0">
                <a:pos x="2" y="8"/>
              </a:cxn>
              <a:cxn ang="0">
                <a:pos x="2" y="6"/>
              </a:cxn>
              <a:cxn ang="0">
                <a:pos x="2" y="6"/>
              </a:cxn>
              <a:cxn ang="0">
                <a:pos x="2" y="5"/>
              </a:cxn>
              <a:cxn ang="0">
                <a:pos x="0" y="5"/>
              </a:cxn>
              <a:cxn ang="0">
                <a:pos x="0" y="5"/>
              </a:cxn>
              <a:cxn ang="0">
                <a:pos x="0" y="3"/>
              </a:cxn>
              <a:cxn ang="0">
                <a:pos x="0" y="3"/>
              </a:cxn>
              <a:cxn ang="0">
                <a:pos x="0" y="3"/>
              </a:cxn>
              <a:cxn ang="0">
                <a:pos x="0" y="3"/>
              </a:cxn>
              <a:cxn ang="0">
                <a:pos x="0" y="1"/>
              </a:cxn>
              <a:cxn ang="0">
                <a:pos x="0" y="1"/>
              </a:cxn>
              <a:cxn ang="0">
                <a:pos x="0" y="0"/>
              </a:cxn>
              <a:cxn ang="0">
                <a:pos x="0" y="0"/>
              </a:cxn>
              <a:cxn ang="0">
                <a:pos x="3" y="0"/>
              </a:cxn>
              <a:cxn ang="0">
                <a:pos x="12" y="0"/>
              </a:cxn>
              <a:cxn ang="0">
                <a:pos x="13" y="0"/>
              </a:cxn>
            </a:cxnLst>
            <a:rect l="0" t="0" r="r" b="b"/>
            <a:pathLst>
              <a:path w="22" h="16">
                <a:moveTo>
                  <a:pt x="15" y="0"/>
                </a:move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6"/>
                </a:lnTo>
                <a:lnTo>
                  <a:pt x="18" y="6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2" y="15"/>
                </a:lnTo>
                <a:lnTo>
                  <a:pt x="22" y="15"/>
                </a:lnTo>
                <a:lnTo>
                  <a:pt x="22" y="15"/>
                </a:lnTo>
                <a:lnTo>
                  <a:pt x="20" y="15"/>
                </a:lnTo>
                <a:lnTo>
                  <a:pt x="20" y="15"/>
                </a:lnTo>
                <a:lnTo>
                  <a:pt x="20" y="16"/>
                </a:lnTo>
                <a:lnTo>
                  <a:pt x="20" y="16"/>
                </a:lnTo>
                <a:lnTo>
                  <a:pt x="20" y="16"/>
                </a:lnTo>
                <a:lnTo>
                  <a:pt x="20" y="16"/>
                </a:lnTo>
                <a:lnTo>
                  <a:pt x="18" y="16"/>
                </a:lnTo>
                <a:lnTo>
                  <a:pt x="18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5" y="16"/>
                </a:lnTo>
                <a:lnTo>
                  <a:pt x="15" y="16"/>
                </a:lnTo>
                <a:lnTo>
                  <a:pt x="15" y="16"/>
                </a:lnTo>
                <a:lnTo>
                  <a:pt x="15" y="16"/>
                </a:lnTo>
                <a:lnTo>
                  <a:pt x="15" y="16"/>
                </a:lnTo>
                <a:lnTo>
                  <a:pt x="15" y="16"/>
                </a:lnTo>
                <a:lnTo>
                  <a:pt x="13" y="16"/>
                </a:lnTo>
                <a:lnTo>
                  <a:pt x="13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8" y="16"/>
                </a:lnTo>
                <a:lnTo>
                  <a:pt x="8" y="16"/>
                </a:lnTo>
                <a:lnTo>
                  <a:pt x="8" y="16"/>
                </a:lnTo>
                <a:lnTo>
                  <a:pt x="7" y="16"/>
                </a:lnTo>
                <a:lnTo>
                  <a:pt x="7" y="16"/>
                </a:lnTo>
                <a:lnTo>
                  <a:pt x="7" y="16"/>
                </a:lnTo>
                <a:lnTo>
                  <a:pt x="7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rgbClr val="88DBC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7"/>
          <p:cNvSpPr>
            <a:spLocks noEditPoints="1"/>
          </p:cNvSpPr>
          <p:nvPr/>
        </p:nvSpPr>
        <p:spPr bwMode="auto">
          <a:xfrm>
            <a:off x="5165726" y="6183313"/>
            <a:ext cx="371475" cy="179388"/>
          </a:xfrm>
          <a:custGeom>
            <a:avLst/>
            <a:gdLst/>
            <a:ahLst/>
            <a:cxnLst>
              <a:cxn ang="0">
                <a:pos x="175" y="110"/>
              </a:cxn>
              <a:cxn ang="0">
                <a:pos x="232" y="81"/>
              </a:cxn>
              <a:cxn ang="0">
                <a:pos x="230" y="80"/>
              </a:cxn>
              <a:cxn ang="0">
                <a:pos x="227" y="80"/>
              </a:cxn>
              <a:cxn ang="0">
                <a:pos x="229" y="80"/>
              </a:cxn>
              <a:cxn ang="0">
                <a:pos x="55" y="18"/>
              </a:cxn>
              <a:cxn ang="0">
                <a:pos x="70" y="20"/>
              </a:cxn>
              <a:cxn ang="0">
                <a:pos x="99" y="21"/>
              </a:cxn>
              <a:cxn ang="0">
                <a:pos x="110" y="21"/>
              </a:cxn>
              <a:cxn ang="0">
                <a:pos x="122" y="31"/>
              </a:cxn>
              <a:cxn ang="0">
                <a:pos x="124" y="40"/>
              </a:cxn>
              <a:cxn ang="0">
                <a:pos x="134" y="31"/>
              </a:cxn>
              <a:cxn ang="0">
                <a:pos x="149" y="26"/>
              </a:cxn>
              <a:cxn ang="0">
                <a:pos x="155" y="38"/>
              </a:cxn>
              <a:cxn ang="0">
                <a:pos x="162" y="51"/>
              </a:cxn>
              <a:cxn ang="0">
                <a:pos x="174" y="51"/>
              </a:cxn>
              <a:cxn ang="0">
                <a:pos x="174" y="65"/>
              </a:cxn>
              <a:cxn ang="0">
                <a:pos x="175" y="50"/>
              </a:cxn>
              <a:cxn ang="0">
                <a:pos x="184" y="40"/>
              </a:cxn>
              <a:cxn ang="0">
                <a:pos x="189" y="46"/>
              </a:cxn>
              <a:cxn ang="0">
                <a:pos x="190" y="58"/>
              </a:cxn>
              <a:cxn ang="0">
                <a:pos x="195" y="70"/>
              </a:cxn>
              <a:cxn ang="0">
                <a:pos x="197" y="75"/>
              </a:cxn>
              <a:cxn ang="0">
                <a:pos x="195" y="75"/>
              </a:cxn>
              <a:cxn ang="0">
                <a:pos x="192" y="73"/>
              </a:cxn>
              <a:cxn ang="0">
                <a:pos x="189" y="81"/>
              </a:cxn>
              <a:cxn ang="0">
                <a:pos x="185" y="86"/>
              </a:cxn>
              <a:cxn ang="0">
                <a:pos x="182" y="91"/>
              </a:cxn>
              <a:cxn ang="0">
                <a:pos x="175" y="103"/>
              </a:cxn>
              <a:cxn ang="0">
                <a:pos x="170" y="103"/>
              </a:cxn>
              <a:cxn ang="0">
                <a:pos x="174" y="106"/>
              </a:cxn>
              <a:cxn ang="0">
                <a:pos x="167" y="111"/>
              </a:cxn>
              <a:cxn ang="0">
                <a:pos x="164" y="110"/>
              </a:cxn>
              <a:cxn ang="0">
                <a:pos x="165" y="105"/>
              </a:cxn>
              <a:cxn ang="0">
                <a:pos x="160" y="105"/>
              </a:cxn>
              <a:cxn ang="0">
                <a:pos x="152" y="108"/>
              </a:cxn>
              <a:cxn ang="0">
                <a:pos x="147" y="105"/>
              </a:cxn>
              <a:cxn ang="0">
                <a:pos x="144" y="96"/>
              </a:cxn>
              <a:cxn ang="0">
                <a:pos x="152" y="96"/>
              </a:cxn>
              <a:cxn ang="0">
                <a:pos x="155" y="98"/>
              </a:cxn>
              <a:cxn ang="0">
                <a:pos x="159" y="93"/>
              </a:cxn>
              <a:cxn ang="0">
                <a:pos x="154" y="91"/>
              </a:cxn>
              <a:cxn ang="0">
                <a:pos x="145" y="93"/>
              </a:cxn>
              <a:cxn ang="0">
                <a:pos x="144" y="100"/>
              </a:cxn>
              <a:cxn ang="0">
                <a:pos x="132" y="96"/>
              </a:cxn>
              <a:cxn ang="0">
                <a:pos x="120" y="95"/>
              </a:cxn>
              <a:cxn ang="0">
                <a:pos x="107" y="93"/>
              </a:cxn>
              <a:cxn ang="0">
                <a:pos x="94" y="90"/>
              </a:cxn>
              <a:cxn ang="0">
                <a:pos x="84" y="81"/>
              </a:cxn>
              <a:cxn ang="0">
                <a:pos x="75" y="78"/>
              </a:cxn>
              <a:cxn ang="0">
                <a:pos x="63" y="75"/>
              </a:cxn>
              <a:cxn ang="0">
                <a:pos x="50" y="70"/>
              </a:cxn>
              <a:cxn ang="0">
                <a:pos x="38" y="63"/>
              </a:cxn>
              <a:cxn ang="0">
                <a:pos x="25" y="58"/>
              </a:cxn>
              <a:cxn ang="0">
                <a:pos x="12" y="53"/>
              </a:cxn>
              <a:cxn ang="0">
                <a:pos x="15" y="45"/>
              </a:cxn>
              <a:cxn ang="0">
                <a:pos x="12" y="43"/>
              </a:cxn>
              <a:cxn ang="0">
                <a:pos x="0" y="48"/>
              </a:cxn>
              <a:cxn ang="0">
                <a:pos x="12" y="26"/>
              </a:cxn>
              <a:cxn ang="0">
                <a:pos x="22" y="13"/>
              </a:cxn>
              <a:cxn ang="0">
                <a:pos x="40" y="1"/>
              </a:cxn>
            </a:cxnLst>
            <a:rect l="0" t="0" r="r" b="b"/>
            <a:pathLst>
              <a:path w="234" h="113">
                <a:moveTo>
                  <a:pt x="175" y="110"/>
                </a:moveTo>
                <a:lnTo>
                  <a:pt x="175" y="111"/>
                </a:lnTo>
                <a:lnTo>
                  <a:pt x="175" y="110"/>
                </a:lnTo>
                <a:lnTo>
                  <a:pt x="175" y="111"/>
                </a:lnTo>
                <a:lnTo>
                  <a:pt x="175" y="113"/>
                </a:lnTo>
                <a:lnTo>
                  <a:pt x="174" y="113"/>
                </a:lnTo>
                <a:lnTo>
                  <a:pt x="174" y="111"/>
                </a:lnTo>
                <a:lnTo>
                  <a:pt x="175" y="111"/>
                </a:lnTo>
                <a:lnTo>
                  <a:pt x="175" y="110"/>
                </a:lnTo>
                <a:lnTo>
                  <a:pt x="175" y="111"/>
                </a:lnTo>
                <a:lnTo>
                  <a:pt x="175" y="110"/>
                </a:lnTo>
                <a:close/>
                <a:moveTo>
                  <a:pt x="160" y="106"/>
                </a:moveTo>
                <a:lnTo>
                  <a:pt x="159" y="106"/>
                </a:lnTo>
                <a:lnTo>
                  <a:pt x="160" y="106"/>
                </a:lnTo>
                <a:close/>
                <a:moveTo>
                  <a:pt x="224" y="83"/>
                </a:moveTo>
                <a:lnTo>
                  <a:pt x="224" y="81"/>
                </a:lnTo>
                <a:lnTo>
                  <a:pt x="224" y="83"/>
                </a:lnTo>
                <a:close/>
                <a:moveTo>
                  <a:pt x="230" y="80"/>
                </a:moveTo>
                <a:lnTo>
                  <a:pt x="230" y="81"/>
                </a:lnTo>
                <a:lnTo>
                  <a:pt x="230" y="80"/>
                </a:lnTo>
                <a:lnTo>
                  <a:pt x="232" y="80"/>
                </a:lnTo>
                <a:lnTo>
                  <a:pt x="232" y="81"/>
                </a:lnTo>
                <a:lnTo>
                  <a:pt x="234" y="81"/>
                </a:lnTo>
                <a:lnTo>
                  <a:pt x="232" y="81"/>
                </a:lnTo>
                <a:lnTo>
                  <a:pt x="230" y="81"/>
                </a:lnTo>
                <a:lnTo>
                  <a:pt x="230" y="83"/>
                </a:lnTo>
                <a:lnTo>
                  <a:pt x="230" y="81"/>
                </a:lnTo>
                <a:lnTo>
                  <a:pt x="229" y="83"/>
                </a:lnTo>
                <a:lnTo>
                  <a:pt x="229" y="81"/>
                </a:lnTo>
                <a:lnTo>
                  <a:pt x="230" y="81"/>
                </a:lnTo>
                <a:lnTo>
                  <a:pt x="229" y="81"/>
                </a:lnTo>
                <a:lnTo>
                  <a:pt x="229" y="80"/>
                </a:lnTo>
                <a:lnTo>
                  <a:pt x="230" y="80"/>
                </a:lnTo>
                <a:close/>
                <a:moveTo>
                  <a:pt x="232" y="78"/>
                </a:moveTo>
                <a:lnTo>
                  <a:pt x="230" y="78"/>
                </a:lnTo>
                <a:lnTo>
                  <a:pt x="232" y="78"/>
                </a:lnTo>
                <a:close/>
                <a:moveTo>
                  <a:pt x="195" y="78"/>
                </a:moveTo>
                <a:lnTo>
                  <a:pt x="195" y="76"/>
                </a:lnTo>
                <a:lnTo>
                  <a:pt x="195" y="78"/>
                </a:lnTo>
                <a:close/>
                <a:moveTo>
                  <a:pt x="229" y="76"/>
                </a:moveTo>
                <a:lnTo>
                  <a:pt x="229" y="78"/>
                </a:lnTo>
                <a:lnTo>
                  <a:pt x="227" y="78"/>
                </a:lnTo>
                <a:lnTo>
                  <a:pt x="229" y="78"/>
                </a:lnTo>
                <a:lnTo>
                  <a:pt x="227" y="80"/>
                </a:lnTo>
                <a:lnTo>
                  <a:pt x="227" y="78"/>
                </a:lnTo>
                <a:lnTo>
                  <a:pt x="227" y="76"/>
                </a:lnTo>
                <a:lnTo>
                  <a:pt x="229" y="76"/>
                </a:lnTo>
                <a:close/>
                <a:moveTo>
                  <a:pt x="230" y="76"/>
                </a:moveTo>
                <a:lnTo>
                  <a:pt x="229" y="76"/>
                </a:lnTo>
                <a:lnTo>
                  <a:pt x="229" y="78"/>
                </a:lnTo>
                <a:lnTo>
                  <a:pt x="230" y="78"/>
                </a:lnTo>
                <a:lnTo>
                  <a:pt x="229" y="78"/>
                </a:lnTo>
                <a:lnTo>
                  <a:pt x="230" y="78"/>
                </a:lnTo>
                <a:lnTo>
                  <a:pt x="229" y="78"/>
                </a:lnTo>
                <a:lnTo>
                  <a:pt x="229" y="80"/>
                </a:lnTo>
                <a:lnTo>
                  <a:pt x="229" y="78"/>
                </a:lnTo>
                <a:lnTo>
                  <a:pt x="229" y="76"/>
                </a:lnTo>
                <a:lnTo>
                  <a:pt x="230" y="76"/>
                </a:lnTo>
                <a:close/>
                <a:moveTo>
                  <a:pt x="229" y="76"/>
                </a:moveTo>
                <a:lnTo>
                  <a:pt x="227" y="76"/>
                </a:lnTo>
                <a:lnTo>
                  <a:pt x="229" y="76"/>
                </a:lnTo>
                <a:lnTo>
                  <a:pt x="227" y="76"/>
                </a:lnTo>
                <a:lnTo>
                  <a:pt x="229" y="76"/>
                </a:lnTo>
                <a:close/>
                <a:moveTo>
                  <a:pt x="48" y="10"/>
                </a:moveTo>
                <a:lnTo>
                  <a:pt x="52" y="13"/>
                </a:lnTo>
                <a:lnTo>
                  <a:pt x="55" y="18"/>
                </a:lnTo>
                <a:lnTo>
                  <a:pt x="58" y="18"/>
                </a:lnTo>
                <a:lnTo>
                  <a:pt x="60" y="18"/>
                </a:lnTo>
                <a:lnTo>
                  <a:pt x="60" y="20"/>
                </a:lnTo>
                <a:lnTo>
                  <a:pt x="62" y="20"/>
                </a:lnTo>
                <a:lnTo>
                  <a:pt x="63" y="20"/>
                </a:lnTo>
                <a:lnTo>
                  <a:pt x="63" y="21"/>
                </a:lnTo>
                <a:lnTo>
                  <a:pt x="65" y="21"/>
                </a:lnTo>
                <a:lnTo>
                  <a:pt x="65" y="23"/>
                </a:lnTo>
                <a:lnTo>
                  <a:pt x="67" y="23"/>
                </a:lnTo>
                <a:lnTo>
                  <a:pt x="70" y="23"/>
                </a:lnTo>
                <a:lnTo>
                  <a:pt x="70" y="20"/>
                </a:lnTo>
                <a:lnTo>
                  <a:pt x="75" y="20"/>
                </a:lnTo>
                <a:lnTo>
                  <a:pt x="79" y="20"/>
                </a:lnTo>
                <a:lnTo>
                  <a:pt x="80" y="20"/>
                </a:lnTo>
                <a:lnTo>
                  <a:pt x="82" y="20"/>
                </a:lnTo>
                <a:lnTo>
                  <a:pt x="85" y="20"/>
                </a:lnTo>
                <a:lnTo>
                  <a:pt x="87" y="20"/>
                </a:lnTo>
                <a:lnTo>
                  <a:pt x="87" y="21"/>
                </a:lnTo>
                <a:lnTo>
                  <a:pt x="89" y="21"/>
                </a:lnTo>
                <a:lnTo>
                  <a:pt x="92" y="21"/>
                </a:lnTo>
                <a:lnTo>
                  <a:pt x="97" y="21"/>
                </a:lnTo>
                <a:lnTo>
                  <a:pt x="99" y="21"/>
                </a:lnTo>
                <a:lnTo>
                  <a:pt x="100" y="21"/>
                </a:lnTo>
                <a:lnTo>
                  <a:pt x="102" y="21"/>
                </a:lnTo>
                <a:lnTo>
                  <a:pt x="102" y="23"/>
                </a:lnTo>
                <a:lnTo>
                  <a:pt x="104" y="23"/>
                </a:lnTo>
                <a:lnTo>
                  <a:pt x="105" y="23"/>
                </a:lnTo>
                <a:lnTo>
                  <a:pt x="105" y="21"/>
                </a:lnTo>
                <a:lnTo>
                  <a:pt x="107" y="21"/>
                </a:lnTo>
                <a:lnTo>
                  <a:pt x="107" y="20"/>
                </a:lnTo>
                <a:lnTo>
                  <a:pt x="109" y="18"/>
                </a:lnTo>
                <a:lnTo>
                  <a:pt x="109" y="21"/>
                </a:lnTo>
                <a:lnTo>
                  <a:pt x="110" y="21"/>
                </a:lnTo>
                <a:lnTo>
                  <a:pt x="110" y="23"/>
                </a:lnTo>
                <a:lnTo>
                  <a:pt x="112" y="23"/>
                </a:lnTo>
                <a:lnTo>
                  <a:pt x="114" y="23"/>
                </a:lnTo>
                <a:lnTo>
                  <a:pt x="115" y="21"/>
                </a:lnTo>
                <a:lnTo>
                  <a:pt x="115" y="23"/>
                </a:lnTo>
                <a:lnTo>
                  <a:pt x="117" y="23"/>
                </a:lnTo>
                <a:lnTo>
                  <a:pt x="119" y="23"/>
                </a:lnTo>
                <a:lnTo>
                  <a:pt x="119" y="25"/>
                </a:lnTo>
                <a:lnTo>
                  <a:pt x="119" y="33"/>
                </a:lnTo>
                <a:lnTo>
                  <a:pt x="119" y="31"/>
                </a:lnTo>
                <a:lnTo>
                  <a:pt x="122" y="31"/>
                </a:lnTo>
                <a:lnTo>
                  <a:pt x="122" y="33"/>
                </a:lnTo>
                <a:lnTo>
                  <a:pt x="124" y="33"/>
                </a:lnTo>
                <a:lnTo>
                  <a:pt x="124" y="35"/>
                </a:lnTo>
                <a:lnTo>
                  <a:pt x="125" y="35"/>
                </a:lnTo>
                <a:lnTo>
                  <a:pt x="125" y="33"/>
                </a:lnTo>
                <a:lnTo>
                  <a:pt x="127" y="33"/>
                </a:lnTo>
                <a:lnTo>
                  <a:pt x="127" y="35"/>
                </a:lnTo>
                <a:lnTo>
                  <a:pt x="129" y="35"/>
                </a:lnTo>
                <a:lnTo>
                  <a:pt x="129" y="36"/>
                </a:lnTo>
                <a:lnTo>
                  <a:pt x="124" y="36"/>
                </a:lnTo>
                <a:lnTo>
                  <a:pt x="124" y="40"/>
                </a:lnTo>
                <a:lnTo>
                  <a:pt x="125" y="40"/>
                </a:lnTo>
                <a:lnTo>
                  <a:pt x="127" y="40"/>
                </a:lnTo>
                <a:lnTo>
                  <a:pt x="132" y="40"/>
                </a:lnTo>
                <a:lnTo>
                  <a:pt x="132" y="38"/>
                </a:lnTo>
                <a:lnTo>
                  <a:pt x="130" y="38"/>
                </a:lnTo>
                <a:lnTo>
                  <a:pt x="130" y="36"/>
                </a:lnTo>
                <a:lnTo>
                  <a:pt x="130" y="35"/>
                </a:lnTo>
                <a:lnTo>
                  <a:pt x="132" y="35"/>
                </a:lnTo>
                <a:lnTo>
                  <a:pt x="134" y="35"/>
                </a:lnTo>
                <a:lnTo>
                  <a:pt x="134" y="33"/>
                </a:lnTo>
                <a:lnTo>
                  <a:pt x="134" y="31"/>
                </a:lnTo>
                <a:lnTo>
                  <a:pt x="137" y="31"/>
                </a:lnTo>
                <a:lnTo>
                  <a:pt x="139" y="31"/>
                </a:lnTo>
                <a:lnTo>
                  <a:pt x="139" y="26"/>
                </a:lnTo>
                <a:lnTo>
                  <a:pt x="142" y="26"/>
                </a:lnTo>
                <a:lnTo>
                  <a:pt x="142" y="28"/>
                </a:lnTo>
                <a:lnTo>
                  <a:pt x="144" y="28"/>
                </a:lnTo>
                <a:lnTo>
                  <a:pt x="144" y="30"/>
                </a:lnTo>
                <a:lnTo>
                  <a:pt x="147" y="30"/>
                </a:lnTo>
                <a:lnTo>
                  <a:pt x="147" y="28"/>
                </a:lnTo>
                <a:lnTo>
                  <a:pt x="147" y="26"/>
                </a:lnTo>
                <a:lnTo>
                  <a:pt x="149" y="26"/>
                </a:lnTo>
                <a:lnTo>
                  <a:pt x="149" y="30"/>
                </a:lnTo>
                <a:lnTo>
                  <a:pt x="149" y="33"/>
                </a:lnTo>
                <a:lnTo>
                  <a:pt x="152" y="33"/>
                </a:lnTo>
                <a:lnTo>
                  <a:pt x="154" y="33"/>
                </a:lnTo>
                <a:lnTo>
                  <a:pt x="154" y="31"/>
                </a:lnTo>
                <a:lnTo>
                  <a:pt x="152" y="31"/>
                </a:lnTo>
                <a:lnTo>
                  <a:pt x="154" y="31"/>
                </a:lnTo>
                <a:lnTo>
                  <a:pt x="154" y="33"/>
                </a:lnTo>
                <a:lnTo>
                  <a:pt x="155" y="33"/>
                </a:lnTo>
                <a:lnTo>
                  <a:pt x="155" y="35"/>
                </a:lnTo>
                <a:lnTo>
                  <a:pt x="155" y="38"/>
                </a:lnTo>
                <a:lnTo>
                  <a:pt x="157" y="38"/>
                </a:lnTo>
                <a:lnTo>
                  <a:pt x="157" y="40"/>
                </a:lnTo>
                <a:lnTo>
                  <a:pt x="157" y="41"/>
                </a:lnTo>
                <a:lnTo>
                  <a:pt x="157" y="43"/>
                </a:lnTo>
                <a:lnTo>
                  <a:pt x="159" y="43"/>
                </a:lnTo>
                <a:lnTo>
                  <a:pt x="159" y="45"/>
                </a:lnTo>
                <a:lnTo>
                  <a:pt x="159" y="48"/>
                </a:lnTo>
                <a:lnTo>
                  <a:pt x="159" y="50"/>
                </a:lnTo>
                <a:lnTo>
                  <a:pt x="160" y="50"/>
                </a:lnTo>
                <a:lnTo>
                  <a:pt x="160" y="51"/>
                </a:lnTo>
                <a:lnTo>
                  <a:pt x="162" y="51"/>
                </a:lnTo>
                <a:lnTo>
                  <a:pt x="162" y="53"/>
                </a:lnTo>
                <a:lnTo>
                  <a:pt x="164" y="53"/>
                </a:lnTo>
                <a:lnTo>
                  <a:pt x="164" y="55"/>
                </a:lnTo>
                <a:lnTo>
                  <a:pt x="165" y="55"/>
                </a:lnTo>
                <a:lnTo>
                  <a:pt x="167" y="55"/>
                </a:lnTo>
                <a:lnTo>
                  <a:pt x="167" y="53"/>
                </a:lnTo>
                <a:lnTo>
                  <a:pt x="169" y="53"/>
                </a:lnTo>
                <a:lnTo>
                  <a:pt x="169" y="51"/>
                </a:lnTo>
                <a:lnTo>
                  <a:pt x="170" y="51"/>
                </a:lnTo>
                <a:lnTo>
                  <a:pt x="172" y="51"/>
                </a:lnTo>
                <a:lnTo>
                  <a:pt x="174" y="51"/>
                </a:lnTo>
                <a:lnTo>
                  <a:pt x="174" y="53"/>
                </a:lnTo>
                <a:lnTo>
                  <a:pt x="175" y="53"/>
                </a:lnTo>
                <a:lnTo>
                  <a:pt x="174" y="53"/>
                </a:lnTo>
                <a:lnTo>
                  <a:pt x="175" y="55"/>
                </a:lnTo>
                <a:lnTo>
                  <a:pt x="175" y="56"/>
                </a:lnTo>
                <a:lnTo>
                  <a:pt x="174" y="56"/>
                </a:lnTo>
                <a:lnTo>
                  <a:pt x="174" y="58"/>
                </a:lnTo>
                <a:lnTo>
                  <a:pt x="174" y="60"/>
                </a:lnTo>
                <a:lnTo>
                  <a:pt x="174" y="61"/>
                </a:lnTo>
                <a:lnTo>
                  <a:pt x="174" y="63"/>
                </a:lnTo>
                <a:lnTo>
                  <a:pt x="174" y="65"/>
                </a:lnTo>
                <a:lnTo>
                  <a:pt x="174" y="63"/>
                </a:lnTo>
                <a:lnTo>
                  <a:pt x="174" y="61"/>
                </a:lnTo>
                <a:lnTo>
                  <a:pt x="174" y="60"/>
                </a:lnTo>
                <a:lnTo>
                  <a:pt x="175" y="60"/>
                </a:lnTo>
                <a:lnTo>
                  <a:pt x="175" y="58"/>
                </a:lnTo>
                <a:lnTo>
                  <a:pt x="175" y="56"/>
                </a:lnTo>
                <a:lnTo>
                  <a:pt x="177" y="56"/>
                </a:lnTo>
                <a:lnTo>
                  <a:pt x="177" y="55"/>
                </a:lnTo>
                <a:lnTo>
                  <a:pt x="177" y="53"/>
                </a:lnTo>
                <a:lnTo>
                  <a:pt x="175" y="51"/>
                </a:lnTo>
                <a:lnTo>
                  <a:pt x="175" y="50"/>
                </a:lnTo>
                <a:lnTo>
                  <a:pt x="175" y="48"/>
                </a:lnTo>
                <a:lnTo>
                  <a:pt x="177" y="48"/>
                </a:lnTo>
                <a:lnTo>
                  <a:pt x="179" y="48"/>
                </a:lnTo>
                <a:lnTo>
                  <a:pt x="179" y="46"/>
                </a:lnTo>
                <a:lnTo>
                  <a:pt x="180" y="46"/>
                </a:lnTo>
                <a:lnTo>
                  <a:pt x="182" y="46"/>
                </a:lnTo>
                <a:lnTo>
                  <a:pt x="182" y="45"/>
                </a:lnTo>
                <a:lnTo>
                  <a:pt x="182" y="43"/>
                </a:lnTo>
                <a:lnTo>
                  <a:pt x="184" y="43"/>
                </a:lnTo>
                <a:lnTo>
                  <a:pt x="184" y="41"/>
                </a:lnTo>
                <a:lnTo>
                  <a:pt x="184" y="40"/>
                </a:lnTo>
                <a:lnTo>
                  <a:pt x="184" y="41"/>
                </a:lnTo>
                <a:lnTo>
                  <a:pt x="185" y="41"/>
                </a:lnTo>
                <a:lnTo>
                  <a:pt x="185" y="40"/>
                </a:lnTo>
                <a:lnTo>
                  <a:pt x="187" y="40"/>
                </a:lnTo>
                <a:lnTo>
                  <a:pt x="187" y="41"/>
                </a:lnTo>
                <a:lnTo>
                  <a:pt x="187" y="43"/>
                </a:lnTo>
                <a:lnTo>
                  <a:pt x="187" y="45"/>
                </a:lnTo>
                <a:lnTo>
                  <a:pt x="189" y="45"/>
                </a:lnTo>
                <a:lnTo>
                  <a:pt x="190" y="45"/>
                </a:lnTo>
                <a:lnTo>
                  <a:pt x="190" y="46"/>
                </a:lnTo>
                <a:lnTo>
                  <a:pt x="189" y="46"/>
                </a:lnTo>
                <a:lnTo>
                  <a:pt x="189" y="45"/>
                </a:lnTo>
                <a:lnTo>
                  <a:pt x="189" y="46"/>
                </a:lnTo>
                <a:lnTo>
                  <a:pt x="187" y="48"/>
                </a:lnTo>
                <a:lnTo>
                  <a:pt x="189" y="48"/>
                </a:lnTo>
                <a:lnTo>
                  <a:pt x="187" y="48"/>
                </a:lnTo>
                <a:lnTo>
                  <a:pt x="187" y="50"/>
                </a:lnTo>
                <a:lnTo>
                  <a:pt x="187" y="55"/>
                </a:lnTo>
                <a:lnTo>
                  <a:pt x="189" y="55"/>
                </a:lnTo>
                <a:lnTo>
                  <a:pt x="189" y="56"/>
                </a:lnTo>
                <a:lnTo>
                  <a:pt x="190" y="56"/>
                </a:lnTo>
                <a:lnTo>
                  <a:pt x="190" y="58"/>
                </a:lnTo>
                <a:lnTo>
                  <a:pt x="190" y="60"/>
                </a:lnTo>
                <a:lnTo>
                  <a:pt x="190" y="61"/>
                </a:lnTo>
                <a:lnTo>
                  <a:pt x="190" y="63"/>
                </a:lnTo>
                <a:lnTo>
                  <a:pt x="190" y="66"/>
                </a:lnTo>
                <a:lnTo>
                  <a:pt x="190" y="68"/>
                </a:lnTo>
                <a:lnTo>
                  <a:pt x="190" y="70"/>
                </a:lnTo>
                <a:lnTo>
                  <a:pt x="192" y="70"/>
                </a:lnTo>
                <a:lnTo>
                  <a:pt x="190" y="70"/>
                </a:lnTo>
                <a:lnTo>
                  <a:pt x="192" y="70"/>
                </a:lnTo>
                <a:lnTo>
                  <a:pt x="194" y="70"/>
                </a:lnTo>
                <a:lnTo>
                  <a:pt x="195" y="70"/>
                </a:lnTo>
                <a:lnTo>
                  <a:pt x="195" y="68"/>
                </a:lnTo>
                <a:lnTo>
                  <a:pt x="195" y="70"/>
                </a:lnTo>
                <a:lnTo>
                  <a:pt x="197" y="68"/>
                </a:lnTo>
                <a:lnTo>
                  <a:pt x="197" y="70"/>
                </a:lnTo>
                <a:lnTo>
                  <a:pt x="197" y="71"/>
                </a:lnTo>
                <a:lnTo>
                  <a:pt x="195" y="71"/>
                </a:lnTo>
                <a:lnTo>
                  <a:pt x="195" y="73"/>
                </a:lnTo>
                <a:lnTo>
                  <a:pt x="197" y="73"/>
                </a:lnTo>
                <a:lnTo>
                  <a:pt x="197" y="71"/>
                </a:lnTo>
                <a:lnTo>
                  <a:pt x="197" y="73"/>
                </a:lnTo>
                <a:lnTo>
                  <a:pt x="197" y="75"/>
                </a:lnTo>
                <a:lnTo>
                  <a:pt x="199" y="75"/>
                </a:lnTo>
                <a:lnTo>
                  <a:pt x="199" y="76"/>
                </a:lnTo>
                <a:lnTo>
                  <a:pt x="197" y="76"/>
                </a:lnTo>
                <a:lnTo>
                  <a:pt x="195" y="76"/>
                </a:lnTo>
                <a:lnTo>
                  <a:pt x="194" y="76"/>
                </a:lnTo>
                <a:lnTo>
                  <a:pt x="195" y="76"/>
                </a:lnTo>
                <a:lnTo>
                  <a:pt x="195" y="75"/>
                </a:lnTo>
                <a:lnTo>
                  <a:pt x="195" y="76"/>
                </a:lnTo>
                <a:lnTo>
                  <a:pt x="195" y="75"/>
                </a:lnTo>
                <a:lnTo>
                  <a:pt x="194" y="75"/>
                </a:lnTo>
                <a:lnTo>
                  <a:pt x="195" y="75"/>
                </a:lnTo>
                <a:lnTo>
                  <a:pt x="194" y="75"/>
                </a:lnTo>
                <a:lnTo>
                  <a:pt x="194" y="73"/>
                </a:lnTo>
                <a:lnTo>
                  <a:pt x="194" y="75"/>
                </a:lnTo>
                <a:lnTo>
                  <a:pt x="194" y="73"/>
                </a:lnTo>
                <a:lnTo>
                  <a:pt x="192" y="73"/>
                </a:lnTo>
                <a:lnTo>
                  <a:pt x="192" y="71"/>
                </a:lnTo>
                <a:lnTo>
                  <a:pt x="190" y="71"/>
                </a:lnTo>
                <a:lnTo>
                  <a:pt x="190" y="73"/>
                </a:lnTo>
                <a:lnTo>
                  <a:pt x="189" y="73"/>
                </a:lnTo>
                <a:lnTo>
                  <a:pt x="190" y="73"/>
                </a:lnTo>
                <a:lnTo>
                  <a:pt x="192" y="73"/>
                </a:lnTo>
                <a:lnTo>
                  <a:pt x="192" y="75"/>
                </a:lnTo>
                <a:lnTo>
                  <a:pt x="192" y="76"/>
                </a:lnTo>
                <a:lnTo>
                  <a:pt x="192" y="78"/>
                </a:lnTo>
                <a:lnTo>
                  <a:pt x="192" y="80"/>
                </a:lnTo>
                <a:lnTo>
                  <a:pt x="192" y="78"/>
                </a:lnTo>
                <a:lnTo>
                  <a:pt x="192" y="80"/>
                </a:lnTo>
                <a:lnTo>
                  <a:pt x="190" y="80"/>
                </a:lnTo>
                <a:lnTo>
                  <a:pt x="189" y="80"/>
                </a:lnTo>
                <a:lnTo>
                  <a:pt x="187" y="80"/>
                </a:lnTo>
                <a:lnTo>
                  <a:pt x="187" y="81"/>
                </a:lnTo>
                <a:lnTo>
                  <a:pt x="189" y="81"/>
                </a:lnTo>
                <a:lnTo>
                  <a:pt x="189" y="83"/>
                </a:lnTo>
                <a:lnTo>
                  <a:pt x="187" y="83"/>
                </a:lnTo>
                <a:lnTo>
                  <a:pt x="189" y="83"/>
                </a:lnTo>
                <a:lnTo>
                  <a:pt x="189" y="81"/>
                </a:lnTo>
                <a:lnTo>
                  <a:pt x="190" y="80"/>
                </a:lnTo>
                <a:lnTo>
                  <a:pt x="189" y="81"/>
                </a:lnTo>
                <a:lnTo>
                  <a:pt x="189" y="83"/>
                </a:lnTo>
                <a:lnTo>
                  <a:pt x="187" y="83"/>
                </a:lnTo>
                <a:lnTo>
                  <a:pt x="187" y="85"/>
                </a:lnTo>
                <a:lnTo>
                  <a:pt x="187" y="86"/>
                </a:lnTo>
                <a:lnTo>
                  <a:pt x="185" y="86"/>
                </a:lnTo>
                <a:lnTo>
                  <a:pt x="185" y="88"/>
                </a:lnTo>
                <a:lnTo>
                  <a:pt x="185" y="90"/>
                </a:lnTo>
                <a:lnTo>
                  <a:pt x="185" y="91"/>
                </a:lnTo>
                <a:lnTo>
                  <a:pt x="187" y="91"/>
                </a:lnTo>
                <a:lnTo>
                  <a:pt x="187" y="90"/>
                </a:lnTo>
                <a:lnTo>
                  <a:pt x="187" y="91"/>
                </a:lnTo>
                <a:lnTo>
                  <a:pt x="185" y="91"/>
                </a:lnTo>
                <a:lnTo>
                  <a:pt x="184" y="91"/>
                </a:lnTo>
                <a:lnTo>
                  <a:pt x="182" y="91"/>
                </a:lnTo>
                <a:lnTo>
                  <a:pt x="182" y="93"/>
                </a:lnTo>
                <a:lnTo>
                  <a:pt x="182" y="91"/>
                </a:lnTo>
                <a:lnTo>
                  <a:pt x="180" y="91"/>
                </a:lnTo>
                <a:lnTo>
                  <a:pt x="179" y="91"/>
                </a:lnTo>
                <a:lnTo>
                  <a:pt x="180" y="91"/>
                </a:lnTo>
                <a:lnTo>
                  <a:pt x="180" y="93"/>
                </a:lnTo>
                <a:lnTo>
                  <a:pt x="179" y="93"/>
                </a:lnTo>
                <a:lnTo>
                  <a:pt x="179" y="95"/>
                </a:lnTo>
                <a:lnTo>
                  <a:pt x="177" y="96"/>
                </a:lnTo>
                <a:lnTo>
                  <a:pt x="177" y="98"/>
                </a:lnTo>
                <a:lnTo>
                  <a:pt x="175" y="100"/>
                </a:lnTo>
                <a:lnTo>
                  <a:pt x="175" y="101"/>
                </a:lnTo>
                <a:lnTo>
                  <a:pt x="175" y="103"/>
                </a:lnTo>
                <a:lnTo>
                  <a:pt x="175" y="105"/>
                </a:lnTo>
                <a:lnTo>
                  <a:pt x="177" y="105"/>
                </a:lnTo>
                <a:lnTo>
                  <a:pt x="177" y="103"/>
                </a:lnTo>
                <a:lnTo>
                  <a:pt x="179" y="103"/>
                </a:lnTo>
                <a:lnTo>
                  <a:pt x="177" y="103"/>
                </a:lnTo>
                <a:lnTo>
                  <a:pt x="177" y="105"/>
                </a:lnTo>
                <a:lnTo>
                  <a:pt x="175" y="105"/>
                </a:lnTo>
                <a:lnTo>
                  <a:pt x="174" y="105"/>
                </a:lnTo>
                <a:lnTo>
                  <a:pt x="172" y="105"/>
                </a:lnTo>
                <a:lnTo>
                  <a:pt x="172" y="103"/>
                </a:lnTo>
                <a:lnTo>
                  <a:pt x="170" y="103"/>
                </a:lnTo>
                <a:lnTo>
                  <a:pt x="170" y="101"/>
                </a:lnTo>
                <a:lnTo>
                  <a:pt x="169" y="101"/>
                </a:lnTo>
                <a:lnTo>
                  <a:pt x="170" y="101"/>
                </a:lnTo>
                <a:lnTo>
                  <a:pt x="170" y="103"/>
                </a:lnTo>
                <a:lnTo>
                  <a:pt x="169" y="101"/>
                </a:lnTo>
                <a:lnTo>
                  <a:pt x="169" y="103"/>
                </a:lnTo>
                <a:lnTo>
                  <a:pt x="170" y="103"/>
                </a:lnTo>
                <a:lnTo>
                  <a:pt x="172" y="103"/>
                </a:lnTo>
                <a:lnTo>
                  <a:pt x="172" y="105"/>
                </a:lnTo>
                <a:lnTo>
                  <a:pt x="174" y="105"/>
                </a:lnTo>
                <a:lnTo>
                  <a:pt x="174" y="106"/>
                </a:lnTo>
                <a:lnTo>
                  <a:pt x="175" y="106"/>
                </a:lnTo>
                <a:lnTo>
                  <a:pt x="175" y="108"/>
                </a:lnTo>
                <a:lnTo>
                  <a:pt x="175" y="110"/>
                </a:lnTo>
                <a:lnTo>
                  <a:pt x="174" y="110"/>
                </a:lnTo>
                <a:lnTo>
                  <a:pt x="174" y="111"/>
                </a:lnTo>
                <a:lnTo>
                  <a:pt x="172" y="111"/>
                </a:lnTo>
                <a:lnTo>
                  <a:pt x="172" y="113"/>
                </a:lnTo>
                <a:lnTo>
                  <a:pt x="170" y="113"/>
                </a:lnTo>
                <a:lnTo>
                  <a:pt x="170" y="111"/>
                </a:lnTo>
                <a:lnTo>
                  <a:pt x="169" y="111"/>
                </a:lnTo>
                <a:lnTo>
                  <a:pt x="167" y="111"/>
                </a:lnTo>
                <a:lnTo>
                  <a:pt x="167" y="113"/>
                </a:lnTo>
                <a:lnTo>
                  <a:pt x="167" y="111"/>
                </a:lnTo>
                <a:lnTo>
                  <a:pt x="165" y="111"/>
                </a:lnTo>
                <a:lnTo>
                  <a:pt x="164" y="111"/>
                </a:lnTo>
                <a:lnTo>
                  <a:pt x="165" y="111"/>
                </a:lnTo>
                <a:lnTo>
                  <a:pt x="165" y="110"/>
                </a:lnTo>
                <a:lnTo>
                  <a:pt x="165" y="111"/>
                </a:lnTo>
                <a:lnTo>
                  <a:pt x="164" y="111"/>
                </a:lnTo>
                <a:lnTo>
                  <a:pt x="164" y="110"/>
                </a:lnTo>
                <a:lnTo>
                  <a:pt x="165" y="110"/>
                </a:lnTo>
                <a:lnTo>
                  <a:pt x="164" y="110"/>
                </a:lnTo>
                <a:lnTo>
                  <a:pt x="165" y="110"/>
                </a:lnTo>
                <a:lnTo>
                  <a:pt x="165" y="108"/>
                </a:lnTo>
                <a:lnTo>
                  <a:pt x="165" y="110"/>
                </a:lnTo>
                <a:lnTo>
                  <a:pt x="165" y="108"/>
                </a:lnTo>
                <a:lnTo>
                  <a:pt x="165" y="106"/>
                </a:lnTo>
                <a:lnTo>
                  <a:pt x="167" y="106"/>
                </a:lnTo>
                <a:lnTo>
                  <a:pt x="167" y="105"/>
                </a:lnTo>
                <a:lnTo>
                  <a:pt x="167" y="103"/>
                </a:lnTo>
                <a:lnTo>
                  <a:pt x="165" y="103"/>
                </a:lnTo>
                <a:lnTo>
                  <a:pt x="167" y="105"/>
                </a:lnTo>
                <a:lnTo>
                  <a:pt x="165" y="105"/>
                </a:lnTo>
                <a:lnTo>
                  <a:pt x="167" y="105"/>
                </a:lnTo>
                <a:lnTo>
                  <a:pt x="165" y="105"/>
                </a:lnTo>
                <a:lnTo>
                  <a:pt x="164" y="105"/>
                </a:lnTo>
                <a:lnTo>
                  <a:pt x="164" y="106"/>
                </a:lnTo>
                <a:lnTo>
                  <a:pt x="162" y="106"/>
                </a:lnTo>
                <a:lnTo>
                  <a:pt x="162" y="105"/>
                </a:lnTo>
                <a:lnTo>
                  <a:pt x="162" y="106"/>
                </a:lnTo>
                <a:lnTo>
                  <a:pt x="162" y="105"/>
                </a:lnTo>
                <a:lnTo>
                  <a:pt x="160" y="105"/>
                </a:lnTo>
                <a:lnTo>
                  <a:pt x="160" y="106"/>
                </a:lnTo>
                <a:lnTo>
                  <a:pt x="160" y="105"/>
                </a:lnTo>
                <a:lnTo>
                  <a:pt x="159" y="105"/>
                </a:lnTo>
                <a:lnTo>
                  <a:pt x="159" y="106"/>
                </a:lnTo>
                <a:lnTo>
                  <a:pt x="159" y="108"/>
                </a:lnTo>
                <a:lnTo>
                  <a:pt x="159" y="110"/>
                </a:lnTo>
                <a:lnTo>
                  <a:pt x="157" y="110"/>
                </a:lnTo>
                <a:lnTo>
                  <a:pt x="157" y="111"/>
                </a:lnTo>
                <a:lnTo>
                  <a:pt x="155" y="111"/>
                </a:lnTo>
                <a:lnTo>
                  <a:pt x="154" y="111"/>
                </a:lnTo>
                <a:lnTo>
                  <a:pt x="154" y="110"/>
                </a:lnTo>
                <a:lnTo>
                  <a:pt x="152" y="110"/>
                </a:lnTo>
                <a:lnTo>
                  <a:pt x="152" y="108"/>
                </a:lnTo>
                <a:lnTo>
                  <a:pt x="152" y="110"/>
                </a:lnTo>
                <a:lnTo>
                  <a:pt x="152" y="108"/>
                </a:lnTo>
                <a:lnTo>
                  <a:pt x="150" y="108"/>
                </a:lnTo>
                <a:lnTo>
                  <a:pt x="150" y="106"/>
                </a:lnTo>
                <a:lnTo>
                  <a:pt x="149" y="106"/>
                </a:lnTo>
                <a:lnTo>
                  <a:pt x="149" y="105"/>
                </a:lnTo>
                <a:lnTo>
                  <a:pt x="149" y="106"/>
                </a:lnTo>
                <a:lnTo>
                  <a:pt x="149" y="105"/>
                </a:lnTo>
                <a:lnTo>
                  <a:pt x="149" y="106"/>
                </a:lnTo>
                <a:lnTo>
                  <a:pt x="149" y="105"/>
                </a:lnTo>
                <a:lnTo>
                  <a:pt x="147" y="105"/>
                </a:lnTo>
                <a:lnTo>
                  <a:pt x="145" y="105"/>
                </a:lnTo>
                <a:lnTo>
                  <a:pt x="144" y="105"/>
                </a:lnTo>
                <a:lnTo>
                  <a:pt x="144" y="103"/>
                </a:lnTo>
                <a:lnTo>
                  <a:pt x="144" y="101"/>
                </a:lnTo>
                <a:lnTo>
                  <a:pt x="144" y="100"/>
                </a:lnTo>
                <a:lnTo>
                  <a:pt x="144" y="101"/>
                </a:lnTo>
                <a:lnTo>
                  <a:pt x="144" y="100"/>
                </a:lnTo>
                <a:lnTo>
                  <a:pt x="145" y="100"/>
                </a:lnTo>
                <a:lnTo>
                  <a:pt x="145" y="98"/>
                </a:lnTo>
                <a:lnTo>
                  <a:pt x="144" y="98"/>
                </a:lnTo>
                <a:lnTo>
                  <a:pt x="144" y="96"/>
                </a:lnTo>
                <a:lnTo>
                  <a:pt x="144" y="98"/>
                </a:lnTo>
                <a:lnTo>
                  <a:pt x="144" y="96"/>
                </a:lnTo>
                <a:lnTo>
                  <a:pt x="145" y="96"/>
                </a:lnTo>
                <a:lnTo>
                  <a:pt x="145" y="95"/>
                </a:lnTo>
                <a:lnTo>
                  <a:pt x="145" y="96"/>
                </a:lnTo>
                <a:lnTo>
                  <a:pt x="145" y="95"/>
                </a:lnTo>
                <a:lnTo>
                  <a:pt x="147" y="95"/>
                </a:lnTo>
                <a:lnTo>
                  <a:pt x="149" y="95"/>
                </a:lnTo>
                <a:lnTo>
                  <a:pt x="150" y="95"/>
                </a:lnTo>
                <a:lnTo>
                  <a:pt x="150" y="96"/>
                </a:lnTo>
                <a:lnTo>
                  <a:pt x="152" y="96"/>
                </a:lnTo>
                <a:lnTo>
                  <a:pt x="152" y="98"/>
                </a:lnTo>
                <a:lnTo>
                  <a:pt x="154" y="98"/>
                </a:lnTo>
                <a:lnTo>
                  <a:pt x="154" y="96"/>
                </a:lnTo>
                <a:lnTo>
                  <a:pt x="155" y="96"/>
                </a:lnTo>
                <a:lnTo>
                  <a:pt x="155" y="98"/>
                </a:lnTo>
                <a:lnTo>
                  <a:pt x="154" y="98"/>
                </a:lnTo>
                <a:lnTo>
                  <a:pt x="154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100"/>
                </a:lnTo>
                <a:lnTo>
                  <a:pt x="155" y="98"/>
                </a:lnTo>
                <a:lnTo>
                  <a:pt x="157" y="98"/>
                </a:lnTo>
                <a:lnTo>
                  <a:pt x="159" y="98"/>
                </a:lnTo>
                <a:lnTo>
                  <a:pt x="159" y="96"/>
                </a:lnTo>
                <a:lnTo>
                  <a:pt x="159" y="95"/>
                </a:lnTo>
                <a:lnTo>
                  <a:pt x="159" y="96"/>
                </a:lnTo>
                <a:lnTo>
                  <a:pt x="160" y="96"/>
                </a:lnTo>
                <a:lnTo>
                  <a:pt x="160" y="95"/>
                </a:lnTo>
                <a:lnTo>
                  <a:pt x="159" y="95"/>
                </a:lnTo>
                <a:lnTo>
                  <a:pt x="159" y="96"/>
                </a:lnTo>
                <a:lnTo>
                  <a:pt x="159" y="95"/>
                </a:lnTo>
                <a:lnTo>
                  <a:pt x="159" y="93"/>
                </a:lnTo>
                <a:lnTo>
                  <a:pt x="157" y="93"/>
                </a:lnTo>
                <a:lnTo>
                  <a:pt x="159" y="93"/>
                </a:lnTo>
                <a:lnTo>
                  <a:pt x="159" y="91"/>
                </a:lnTo>
                <a:lnTo>
                  <a:pt x="157" y="91"/>
                </a:lnTo>
                <a:lnTo>
                  <a:pt x="155" y="91"/>
                </a:lnTo>
                <a:lnTo>
                  <a:pt x="155" y="90"/>
                </a:lnTo>
                <a:lnTo>
                  <a:pt x="154" y="90"/>
                </a:lnTo>
                <a:lnTo>
                  <a:pt x="154" y="91"/>
                </a:lnTo>
                <a:lnTo>
                  <a:pt x="155" y="90"/>
                </a:lnTo>
                <a:lnTo>
                  <a:pt x="155" y="91"/>
                </a:lnTo>
                <a:lnTo>
                  <a:pt x="154" y="91"/>
                </a:lnTo>
                <a:lnTo>
                  <a:pt x="155" y="91"/>
                </a:lnTo>
                <a:lnTo>
                  <a:pt x="154" y="91"/>
                </a:lnTo>
                <a:lnTo>
                  <a:pt x="152" y="91"/>
                </a:lnTo>
                <a:lnTo>
                  <a:pt x="150" y="91"/>
                </a:lnTo>
                <a:lnTo>
                  <a:pt x="149" y="91"/>
                </a:lnTo>
                <a:lnTo>
                  <a:pt x="149" y="93"/>
                </a:lnTo>
                <a:lnTo>
                  <a:pt x="149" y="95"/>
                </a:lnTo>
                <a:lnTo>
                  <a:pt x="147" y="93"/>
                </a:lnTo>
                <a:lnTo>
                  <a:pt x="147" y="91"/>
                </a:lnTo>
                <a:lnTo>
                  <a:pt x="147" y="93"/>
                </a:lnTo>
                <a:lnTo>
                  <a:pt x="145" y="93"/>
                </a:lnTo>
                <a:lnTo>
                  <a:pt x="144" y="93"/>
                </a:lnTo>
                <a:lnTo>
                  <a:pt x="144" y="95"/>
                </a:lnTo>
                <a:lnTo>
                  <a:pt x="142" y="95"/>
                </a:lnTo>
                <a:lnTo>
                  <a:pt x="142" y="96"/>
                </a:lnTo>
                <a:lnTo>
                  <a:pt x="140" y="96"/>
                </a:lnTo>
                <a:lnTo>
                  <a:pt x="140" y="98"/>
                </a:lnTo>
                <a:lnTo>
                  <a:pt x="142" y="98"/>
                </a:lnTo>
                <a:lnTo>
                  <a:pt x="142" y="100"/>
                </a:lnTo>
                <a:lnTo>
                  <a:pt x="144" y="100"/>
                </a:lnTo>
                <a:lnTo>
                  <a:pt x="144" y="98"/>
                </a:lnTo>
                <a:lnTo>
                  <a:pt x="144" y="100"/>
                </a:lnTo>
                <a:lnTo>
                  <a:pt x="142" y="100"/>
                </a:lnTo>
                <a:lnTo>
                  <a:pt x="140" y="100"/>
                </a:lnTo>
                <a:lnTo>
                  <a:pt x="140" y="101"/>
                </a:lnTo>
                <a:lnTo>
                  <a:pt x="140" y="100"/>
                </a:lnTo>
                <a:lnTo>
                  <a:pt x="139" y="100"/>
                </a:lnTo>
                <a:lnTo>
                  <a:pt x="137" y="100"/>
                </a:lnTo>
                <a:lnTo>
                  <a:pt x="137" y="98"/>
                </a:lnTo>
                <a:lnTo>
                  <a:pt x="135" y="98"/>
                </a:lnTo>
                <a:lnTo>
                  <a:pt x="135" y="96"/>
                </a:lnTo>
                <a:lnTo>
                  <a:pt x="134" y="96"/>
                </a:lnTo>
                <a:lnTo>
                  <a:pt x="132" y="96"/>
                </a:lnTo>
                <a:lnTo>
                  <a:pt x="130" y="96"/>
                </a:lnTo>
                <a:lnTo>
                  <a:pt x="130" y="98"/>
                </a:lnTo>
                <a:lnTo>
                  <a:pt x="129" y="98"/>
                </a:lnTo>
                <a:lnTo>
                  <a:pt x="127" y="98"/>
                </a:lnTo>
                <a:lnTo>
                  <a:pt x="125" y="100"/>
                </a:lnTo>
                <a:lnTo>
                  <a:pt x="124" y="100"/>
                </a:lnTo>
                <a:lnTo>
                  <a:pt x="124" y="98"/>
                </a:lnTo>
                <a:lnTo>
                  <a:pt x="122" y="98"/>
                </a:lnTo>
                <a:lnTo>
                  <a:pt x="122" y="96"/>
                </a:lnTo>
                <a:lnTo>
                  <a:pt x="120" y="96"/>
                </a:lnTo>
                <a:lnTo>
                  <a:pt x="120" y="95"/>
                </a:lnTo>
                <a:lnTo>
                  <a:pt x="119" y="95"/>
                </a:lnTo>
                <a:lnTo>
                  <a:pt x="117" y="95"/>
                </a:lnTo>
                <a:lnTo>
                  <a:pt x="117" y="93"/>
                </a:lnTo>
                <a:lnTo>
                  <a:pt x="115" y="93"/>
                </a:lnTo>
                <a:lnTo>
                  <a:pt x="117" y="93"/>
                </a:lnTo>
                <a:lnTo>
                  <a:pt x="115" y="93"/>
                </a:lnTo>
                <a:lnTo>
                  <a:pt x="114" y="93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07" y="93"/>
                </a:lnTo>
                <a:lnTo>
                  <a:pt x="107" y="95"/>
                </a:lnTo>
                <a:lnTo>
                  <a:pt x="105" y="95"/>
                </a:lnTo>
                <a:lnTo>
                  <a:pt x="105" y="93"/>
                </a:lnTo>
                <a:lnTo>
                  <a:pt x="104" y="93"/>
                </a:lnTo>
                <a:lnTo>
                  <a:pt x="102" y="91"/>
                </a:lnTo>
                <a:lnTo>
                  <a:pt x="102" y="90"/>
                </a:lnTo>
                <a:lnTo>
                  <a:pt x="100" y="90"/>
                </a:lnTo>
                <a:lnTo>
                  <a:pt x="99" y="90"/>
                </a:lnTo>
                <a:lnTo>
                  <a:pt x="97" y="90"/>
                </a:lnTo>
                <a:lnTo>
                  <a:pt x="95" y="90"/>
                </a:lnTo>
                <a:lnTo>
                  <a:pt x="94" y="90"/>
                </a:lnTo>
                <a:lnTo>
                  <a:pt x="94" y="88"/>
                </a:lnTo>
                <a:lnTo>
                  <a:pt x="94" y="86"/>
                </a:lnTo>
                <a:lnTo>
                  <a:pt x="92" y="86"/>
                </a:lnTo>
                <a:lnTo>
                  <a:pt x="92" y="85"/>
                </a:lnTo>
                <a:lnTo>
                  <a:pt x="90" y="85"/>
                </a:lnTo>
                <a:lnTo>
                  <a:pt x="89" y="85"/>
                </a:lnTo>
                <a:lnTo>
                  <a:pt x="89" y="83"/>
                </a:lnTo>
                <a:lnTo>
                  <a:pt x="87" y="83"/>
                </a:lnTo>
                <a:lnTo>
                  <a:pt x="85" y="83"/>
                </a:lnTo>
                <a:lnTo>
                  <a:pt x="85" y="81"/>
                </a:lnTo>
                <a:lnTo>
                  <a:pt x="84" y="81"/>
                </a:lnTo>
                <a:lnTo>
                  <a:pt x="84" y="83"/>
                </a:lnTo>
                <a:lnTo>
                  <a:pt x="82" y="83"/>
                </a:lnTo>
                <a:lnTo>
                  <a:pt x="82" y="81"/>
                </a:lnTo>
                <a:lnTo>
                  <a:pt x="82" y="83"/>
                </a:lnTo>
                <a:lnTo>
                  <a:pt x="82" y="81"/>
                </a:lnTo>
                <a:lnTo>
                  <a:pt x="80" y="81"/>
                </a:lnTo>
                <a:lnTo>
                  <a:pt x="79" y="81"/>
                </a:lnTo>
                <a:lnTo>
                  <a:pt x="77" y="81"/>
                </a:lnTo>
                <a:lnTo>
                  <a:pt x="77" y="80"/>
                </a:lnTo>
                <a:lnTo>
                  <a:pt x="75" y="80"/>
                </a:lnTo>
                <a:lnTo>
                  <a:pt x="75" y="78"/>
                </a:lnTo>
                <a:lnTo>
                  <a:pt x="74" y="78"/>
                </a:lnTo>
                <a:lnTo>
                  <a:pt x="74" y="80"/>
                </a:lnTo>
                <a:lnTo>
                  <a:pt x="72" y="80"/>
                </a:lnTo>
                <a:lnTo>
                  <a:pt x="72" y="78"/>
                </a:lnTo>
                <a:lnTo>
                  <a:pt x="70" y="78"/>
                </a:lnTo>
                <a:lnTo>
                  <a:pt x="70" y="76"/>
                </a:lnTo>
                <a:lnTo>
                  <a:pt x="69" y="76"/>
                </a:lnTo>
                <a:lnTo>
                  <a:pt x="67" y="76"/>
                </a:lnTo>
                <a:lnTo>
                  <a:pt x="65" y="76"/>
                </a:lnTo>
                <a:lnTo>
                  <a:pt x="65" y="75"/>
                </a:lnTo>
                <a:lnTo>
                  <a:pt x="63" y="75"/>
                </a:lnTo>
                <a:lnTo>
                  <a:pt x="62" y="75"/>
                </a:lnTo>
                <a:lnTo>
                  <a:pt x="62" y="73"/>
                </a:lnTo>
                <a:lnTo>
                  <a:pt x="60" y="73"/>
                </a:lnTo>
                <a:lnTo>
                  <a:pt x="58" y="73"/>
                </a:lnTo>
                <a:lnTo>
                  <a:pt x="57" y="73"/>
                </a:lnTo>
                <a:lnTo>
                  <a:pt x="55" y="73"/>
                </a:lnTo>
                <a:lnTo>
                  <a:pt x="53" y="73"/>
                </a:lnTo>
                <a:lnTo>
                  <a:pt x="53" y="71"/>
                </a:lnTo>
                <a:lnTo>
                  <a:pt x="52" y="71"/>
                </a:lnTo>
                <a:lnTo>
                  <a:pt x="50" y="71"/>
                </a:lnTo>
                <a:lnTo>
                  <a:pt x="50" y="70"/>
                </a:lnTo>
                <a:lnTo>
                  <a:pt x="48" y="70"/>
                </a:lnTo>
                <a:lnTo>
                  <a:pt x="47" y="70"/>
                </a:lnTo>
                <a:lnTo>
                  <a:pt x="47" y="68"/>
                </a:lnTo>
                <a:lnTo>
                  <a:pt x="45" y="68"/>
                </a:lnTo>
                <a:lnTo>
                  <a:pt x="43" y="68"/>
                </a:lnTo>
                <a:lnTo>
                  <a:pt x="43" y="66"/>
                </a:lnTo>
                <a:lnTo>
                  <a:pt x="42" y="66"/>
                </a:lnTo>
                <a:lnTo>
                  <a:pt x="40" y="66"/>
                </a:lnTo>
                <a:lnTo>
                  <a:pt x="40" y="65"/>
                </a:lnTo>
                <a:lnTo>
                  <a:pt x="38" y="65"/>
                </a:lnTo>
                <a:lnTo>
                  <a:pt x="38" y="63"/>
                </a:lnTo>
                <a:lnTo>
                  <a:pt x="38" y="61"/>
                </a:lnTo>
                <a:lnTo>
                  <a:pt x="37" y="61"/>
                </a:lnTo>
                <a:lnTo>
                  <a:pt x="37" y="60"/>
                </a:lnTo>
                <a:lnTo>
                  <a:pt x="35" y="60"/>
                </a:lnTo>
                <a:lnTo>
                  <a:pt x="33" y="60"/>
                </a:lnTo>
                <a:lnTo>
                  <a:pt x="32" y="60"/>
                </a:lnTo>
                <a:lnTo>
                  <a:pt x="30" y="60"/>
                </a:lnTo>
                <a:lnTo>
                  <a:pt x="30" y="58"/>
                </a:lnTo>
                <a:lnTo>
                  <a:pt x="28" y="58"/>
                </a:lnTo>
                <a:lnTo>
                  <a:pt x="27" y="58"/>
                </a:lnTo>
                <a:lnTo>
                  <a:pt x="25" y="58"/>
                </a:lnTo>
                <a:lnTo>
                  <a:pt x="23" y="58"/>
                </a:lnTo>
                <a:lnTo>
                  <a:pt x="22" y="58"/>
                </a:lnTo>
                <a:lnTo>
                  <a:pt x="22" y="56"/>
                </a:lnTo>
                <a:lnTo>
                  <a:pt x="20" y="56"/>
                </a:lnTo>
                <a:lnTo>
                  <a:pt x="18" y="56"/>
                </a:lnTo>
                <a:lnTo>
                  <a:pt x="18" y="55"/>
                </a:lnTo>
                <a:lnTo>
                  <a:pt x="18" y="56"/>
                </a:lnTo>
                <a:lnTo>
                  <a:pt x="17" y="55"/>
                </a:lnTo>
                <a:lnTo>
                  <a:pt x="15" y="55"/>
                </a:lnTo>
                <a:lnTo>
                  <a:pt x="13" y="55"/>
                </a:lnTo>
                <a:lnTo>
                  <a:pt x="12" y="53"/>
                </a:lnTo>
                <a:lnTo>
                  <a:pt x="10" y="53"/>
                </a:lnTo>
                <a:lnTo>
                  <a:pt x="8" y="53"/>
                </a:lnTo>
                <a:lnTo>
                  <a:pt x="8" y="51"/>
                </a:lnTo>
                <a:lnTo>
                  <a:pt x="8" y="50"/>
                </a:lnTo>
                <a:lnTo>
                  <a:pt x="10" y="50"/>
                </a:lnTo>
                <a:lnTo>
                  <a:pt x="10" y="48"/>
                </a:lnTo>
                <a:lnTo>
                  <a:pt x="12" y="48"/>
                </a:lnTo>
                <a:lnTo>
                  <a:pt x="13" y="48"/>
                </a:lnTo>
                <a:lnTo>
                  <a:pt x="13" y="46"/>
                </a:lnTo>
                <a:lnTo>
                  <a:pt x="15" y="46"/>
                </a:lnTo>
                <a:lnTo>
                  <a:pt x="15" y="45"/>
                </a:lnTo>
                <a:lnTo>
                  <a:pt x="17" y="45"/>
                </a:lnTo>
                <a:lnTo>
                  <a:pt x="18" y="45"/>
                </a:lnTo>
                <a:lnTo>
                  <a:pt x="18" y="43"/>
                </a:lnTo>
                <a:lnTo>
                  <a:pt x="18" y="41"/>
                </a:lnTo>
                <a:lnTo>
                  <a:pt x="17" y="41"/>
                </a:lnTo>
                <a:lnTo>
                  <a:pt x="17" y="40"/>
                </a:lnTo>
                <a:lnTo>
                  <a:pt x="15" y="40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2" y="43"/>
                </a:lnTo>
                <a:lnTo>
                  <a:pt x="10" y="43"/>
                </a:lnTo>
                <a:lnTo>
                  <a:pt x="8" y="43"/>
                </a:lnTo>
                <a:lnTo>
                  <a:pt x="7" y="43"/>
                </a:lnTo>
                <a:lnTo>
                  <a:pt x="7" y="45"/>
                </a:lnTo>
                <a:lnTo>
                  <a:pt x="5" y="45"/>
                </a:lnTo>
                <a:lnTo>
                  <a:pt x="5" y="46"/>
                </a:lnTo>
                <a:lnTo>
                  <a:pt x="3" y="46"/>
                </a:lnTo>
                <a:lnTo>
                  <a:pt x="3" y="48"/>
                </a:lnTo>
                <a:lnTo>
                  <a:pt x="2" y="48"/>
                </a:lnTo>
                <a:lnTo>
                  <a:pt x="2" y="50"/>
                </a:lnTo>
                <a:lnTo>
                  <a:pt x="0" y="48"/>
                </a:lnTo>
                <a:lnTo>
                  <a:pt x="0" y="45"/>
                </a:lnTo>
                <a:lnTo>
                  <a:pt x="2" y="45"/>
                </a:lnTo>
                <a:lnTo>
                  <a:pt x="0" y="41"/>
                </a:lnTo>
                <a:lnTo>
                  <a:pt x="0" y="35"/>
                </a:lnTo>
                <a:lnTo>
                  <a:pt x="3" y="35"/>
                </a:lnTo>
                <a:lnTo>
                  <a:pt x="3" y="31"/>
                </a:lnTo>
                <a:lnTo>
                  <a:pt x="2" y="23"/>
                </a:lnTo>
                <a:lnTo>
                  <a:pt x="3" y="25"/>
                </a:lnTo>
                <a:lnTo>
                  <a:pt x="10" y="23"/>
                </a:lnTo>
                <a:lnTo>
                  <a:pt x="10" y="26"/>
                </a:lnTo>
                <a:lnTo>
                  <a:pt x="12" y="26"/>
                </a:lnTo>
                <a:lnTo>
                  <a:pt x="13" y="26"/>
                </a:lnTo>
                <a:lnTo>
                  <a:pt x="15" y="26"/>
                </a:lnTo>
                <a:lnTo>
                  <a:pt x="15" y="25"/>
                </a:lnTo>
                <a:lnTo>
                  <a:pt x="15" y="23"/>
                </a:lnTo>
                <a:lnTo>
                  <a:pt x="17" y="23"/>
                </a:lnTo>
                <a:lnTo>
                  <a:pt x="17" y="18"/>
                </a:lnTo>
                <a:lnTo>
                  <a:pt x="17" y="15"/>
                </a:lnTo>
                <a:lnTo>
                  <a:pt x="22" y="15"/>
                </a:lnTo>
                <a:lnTo>
                  <a:pt x="22" y="16"/>
                </a:lnTo>
                <a:lnTo>
                  <a:pt x="22" y="15"/>
                </a:lnTo>
                <a:lnTo>
                  <a:pt x="22" y="13"/>
                </a:lnTo>
                <a:lnTo>
                  <a:pt x="23" y="13"/>
                </a:lnTo>
                <a:lnTo>
                  <a:pt x="22" y="11"/>
                </a:lnTo>
                <a:lnTo>
                  <a:pt x="22" y="10"/>
                </a:lnTo>
                <a:lnTo>
                  <a:pt x="22" y="6"/>
                </a:lnTo>
                <a:lnTo>
                  <a:pt x="25" y="6"/>
                </a:lnTo>
                <a:lnTo>
                  <a:pt x="27" y="6"/>
                </a:lnTo>
                <a:lnTo>
                  <a:pt x="27" y="11"/>
                </a:lnTo>
                <a:lnTo>
                  <a:pt x="35" y="11"/>
                </a:lnTo>
                <a:lnTo>
                  <a:pt x="40" y="11"/>
                </a:lnTo>
                <a:lnTo>
                  <a:pt x="40" y="10"/>
                </a:lnTo>
                <a:lnTo>
                  <a:pt x="40" y="1"/>
                </a:lnTo>
                <a:lnTo>
                  <a:pt x="40" y="0"/>
                </a:lnTo>
                <a:lnTo>
                  <a:pt x="42" y="1"/>
                </a:lnTo>
                <a:lnTo>
                  <a:pt x="47" y="8"/>
                </a:lnTo>
                <a:lnTo>
                  <a:pt x="48" y="10"/>
                </a:lnTo>
                <a:close/>
              </a:path>
            </a:pathLst>
          </a:custGeom>
          <a:solidFill>
            <a:srgbClr val="3A79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>
            <a:off x="5340351" y="6183313"/>
            <a:ext cx="111125" cy="87313"/>
          </a:xfrm>
          <a:custGeom>
            <a:avLst/>
            <a:gdLst/>
            <a:ahLst/>
            <a:cxnLst>
              <a:cxn ang="0">
                <a:pos x="62" y="3"/>
              </a:cxn>
              <a:cxn ang="0">
                <a:pos x="64" y="6"/>
              </a:cxn>
              <a:cxn ang="0">
                <a:pos x="67" y="8"/>
              </a:cxn>
              <a:cxn ang="0">
                <a:pos x="67" y="13"/>
              </a:cxn>
              <a:cxn ang="0">
                <a:pos x="65" y="18"/>
              </a:cxn>
              <a:cxn ang="0">
                <a:pos x="62" y="16"/>
              </a:cxn>
              <a:cxn ang="0">
                <a:pos x="64" y="20"/>
              </a:cxn>
              <a:cxn ang="0">
                <a:pos x="65" y="23"/>
              </a:cxn>
              <a:cxn ang="0">
                <a:pos x="67" y="26"/>
              </a:cxn>
              <a:cxn ang="0">
                <a:pos x="69" y="30"/>
              </a:cxn>
              <a:cxn ang="0">
                <a:pos x="69" y="35"/>
              </a:cxn>
              <a:cxn ang="0">
                <a:pos x="69" y="40"/>
              </a:cxn>
              <a:cxn ang="0">
                <a:pos x="70" y="43"/>
              </a:cxn>
              <a:cxn ang="0">
                <a:pos x="69" y="43"/>
              </a:cxn>
              <a:cxn ang="0">
                <a:pos x="65" y="45"/>
              </a:cxn>
              <a:cxn ang="0">
                <a:pos x="64" y="45"/>
              </a:cxn>
              <a:cxn ang="0">
                <a:pos x="62" y="48"/>
              </a:cxn>
              <a:cxn ang="0">
                <a:pos x="60" y="51"/>
              </a:cxn>
              <a:cxn ang="0">
                <a:pos x="57" y="53"/>
              </a:cxn>
              <a:cxn ang="0">
                <a:pos x="54" y="55"/>
              </a:cxn>
              <a:cxn ang="0">
                <a:pos x="52" y="51"/>
              </a:cxn>
              <a:cxn ang="0">
                <a:pos x="49" y="50"/>
              </a:cxn>
              <a:cxn ang="0">
                <a:pos x="49" y="43"/>
              </a:cxn>
              <a:cxn ang="0">
                <a:pos x="47" y="40"/>
              </a:cxn>
              <a:cxn ang="0">
                <a:pos x="45" y="35"/>
              </a:cxn>
              <a:cxn ang="0">
                <a:pos x="44" y="31"/>
              </a:cxn>
              <a:cxn ang="0">
                <a:pos x="44" y="33"/>
              </a:cxn>
              <a:cxn ang="0">
                <a:pos x="39" y="30"/>
              </a:cxn>
              <a:cxn ang="0">
                <a:pos x="37" y="28"/>
              </a:cxn>
              <a:cxn ang="0">
                <a:pos x="34" y="28"/>
              </a:cxn>
              <a:cxn ang="0">
                <a:pos x="29" y="26"/>
              </a:cxn>
              <a:cxn ang="0">
                <a:pos x="24" y="31"/>
              </a:cxn>
              <a:cxn ang="0">
                <a:pos x="22" y="35"/>
              </a:cxn>
              <a:cxn ang="0">
                <a:pos x="20" y="38"/>
              </a:cxn>
              <a:cxn ang="0">
                <a:pos x="17" y="40"/>
              </a:cxn>
              <a:cxn ang="0">
                <a:pos x="14" y="36"/>
              </a:cxn>
              <a:cxn ang="0">
                <a:pos x="17" y="35"/>
              </a:cxn>
              <a:cxn ang="0">
                <a:pos x="15" y="35"/>
              </a:cxn>
              <a:cxn ang="0">
                <a:pos x="12" y="33"/>
              </a:cxn>
              <a:cxn ang="0">
                <a:pos x="9" y="33"/>
              </a:cxn>
              <a:cxn ang="0">
                <a:pos x="7" y="23"/>
              </a:cxn>
              <a:cxn ang="0">
                <a:pos x="4" y="23"/>
              </a:cxn>
              <a:cxn ang="0">
                <a:pos x="4" y="18"/>
              </a:cxn>
              <a:cxn ang="0">
                <a:pos x="2" y="15"/>
              </a:cxn>
              <a:cxn ang="0">
                <a:pos x="0" y="11"/>
              </a:cxn>
              <a:cxn ang="0">
                <a:pos x="2" y="8"/>
              </a:cxn>
              <a:cxn ang="0">
                <a:pos x="2" y="0"/>
              </a:cxn>
              <a:cxn ang="0">
                <a:pos x="7" y="0"/>
              </a:cxn>
              <a:cxn ang="0">
                <a:pos x="12" y="0"/>
              </a:cxn>
              <a:cxn ang="0">
                <a:pos x="19" y="0"/>
              </a:cxn>
              <a:cxn ang="0">
                <a:pos x="30" y="0"/>
              </a:cxn>
              <a:cxn ang="0">
                <a:pos x="39" y="1"/>
              </a:cxn>
              <a:cxn ang="0">
                <a:pos x="44" y="0"/>
              </a:cxn>
              <a:cxn ang="0">
                <a:pos x="47" y="1"/>
              </a:cxn>
              <a:cxn ang="0">
                <a:pos x="47" y="0"/>
              </a:cxn>
              <a:cxn ang="0">
                <a:pos x="50" y="1"/>
              </a:cxn>
              <a:cxn ang="0">
                <a:pos x="54" y="0"/>
              </a:cxn>
              <a:cxn ang="0">
                <a:pos x="59" y="0"/>
              </a:cxn>
            </a:cxnLst>
            <a:rect l="0" t="0" r="r" b="b"/>
            <a:pathLst>
              <a:path w="70" h="55">
                <a:moveTo>
                  <a:pt x="62" y="0"/>
                </a:moveTo>
                <a:lnTo>
                  <a:pt x="62" y="1"/>
                </a:lnTo>
                <a:lnTo>
                  <a:pt x="62" y="3"/>
                </a:lnTo>
                <a:lnTo>
                  <a:pt x="62" y="5"/>
                </a:lnTo>
                <a:lnTo>
                  <a:pt x="64" y="5"/>
                </a:lnTo>
                <a:lnTo>
                  <a:pt x="64" y="6"/>
                </a:lnTo>
                <a:lnTo>
                  <a:pt x="65" y="6"/>
                </a:lnTo>
                <a:lnTo>
                  <a:pt x="67" y="6"/>
                </a:lnTo>
                <a:lnTo>
                  <a:pt x="67" y="8"/>
                </a:lnTo>
                <a:lnTo>
                  <a:pt x="67" y="10"/>
                </a:lnTo>
                <a:lnTo>
                  <a:pt x="67" y="11"/>
                </a:lnTo>
                <a:lnTo>
                  <a:pt x="67" y="13"/>
                </a:lnTo>
                <a:lnTo>
                  <a:pt x="67" y="15"/>
                </a:lnTo>
                <a:lnTo>
                  <a:pt x="67" y="16"/>
                </a:lnTo>
                <a:lnTo>
                  <a:pt x="65" y="18"/>
                </a:lnTo>
                <a:lnTo>
                  <a:pt x="64" y="18"/>
                </a:lnTo>
                <a:lnTo>
                  <a:pt x="64" y="16"/>
                </a:lnTo>
                <a:lnTo>
                  <a:pt x="62" y="16"/>
                </a:lnTo>
                <a:lnTo>
                  <a:pt x="62" y="18"/>
                </a:lnTo>
                <a:lnTo>
                  <a:pt x="64" y="18"/>
                </a:lnTo>
                <a:lnTo>
                  <a:pt x="64" y="20"/>
                </a:lnTo>
                <a:lnTo>
                  <a:pt x="64" y="21"/>
                </a:lnTo>
                <a:lnTo>
                  <a:pt x="65" y="21"/>
                </a:lnTo>
                <a:lnTo>
                  <a:pt x="65" y="23"/>
                </a:lnTo>
                <a:lnTo>
                  <a:pt x="67" y="23"/>
                </a:lnTo>
                <a:lnTo>
                  <a:pt x="67" y="25"/>
                </a:lnTo>
                <a:lnTo>
                  <a:pt x="67" y="26"/>
                </a:lnTo>
                <a:lnTo>
                  <a:pt x="69" y="26"/>
                </a:lnTo>
                <a:lnTo>
                  <a:pt x="69" y="28"/>
                </a:lnTo>
                <a:lnTo>
                  <a:pt x="69" y="30"/>
                </a:lnTo>
                <a:lnTo>
                  <a:pt x="69" y="31"/>
                </a:lnTo>
                <a:lnTo>
                  <a:pt x="69" y="33"/>
                </a:lnTo>
                <a:lnTo>
                  <a:pt x="69" y="35"/>
                </a:lnTo>
                <a:lnTo>
                  <a:pt x="69" y="36"/>
                </a:lnTo>
                <a:lnTo>
                  <a:pt x="69" y="38"/>
                </a:lnTo>
                <a:lnTo>
                  <a:pt x="69" y="40"/>
                </a:lnTo>
                <a:lnTo>
                  <a:pt x="70" y="40"/>
                </a:lnTo>
                <a:lnTo>
                  <a:pt x="70" y="41"/>
                </a:lnTo>
                <a:lnTo>
                  <a:pt x="70" y="43"/>
                </a:lnTo>
                <a:lnTo>
                  <a:pt x="69" y="43"/>
                </a:lnTo>
                <a:lnTo>
                  <a:pt x="69" y="45"/>
                </a:lnTo>
                <a:lnTo>
                  <a:pt x="69" y="43"/>
                </a:lnTo>
                <a:lnTo>
                  <a:pt x="67" y="43"/>
                </a:lnTo>
                <a:lnTo>
                  <a:pt x="67" y="45"/>
                </a:lnTo>
                <a:lnTo>
                  <a:pt x="65" y="45"/>
                </a:lnTo>
                <a:lnTo>
                  <a:pt x="64" y="45"/>
                </a:lnTo>
                <a:lnTo>
                  <a:pt x="64" y="46"/>
                </a:lnTo>
                <a:lnTo>
                  <a:pt x="64" y="45"/>
                </a:lnTo>
                <a:lnTo>
                  <a:pt x="64" y="46"/>
                </a:lnTo>
                <a:lnTo>
                  <a:pt x="62" y="46"/>
                </a:lnTo>
                <a:lnTo>
                  <a:pt x="62" y="48"/>
                </a:lnTo>
                <a:lnTo>
                  <a:pt x="62" y="50"/>
                </a:lnTo>
                <a:lnTo>
                  <a:pt x="62" y="51"/>
                </a:lnTo>
                <a:lnTo>
                  <a:pt x="60" y="51"/>
                </a:lnTo>
                <a:lnTo>
                  <a:pt x="59" y="51"/>
                </a:lnTo>
                <a:lnTo>
                  <a:pt x="59" y="53"/>
                </a:lnTo>
                <a:lnTo>
                  <a:pt x="57" y="53"/>
                </a:lnTo>
                <a:lnTo>
                  <a:pt x="57" y="55"/>
                </a:lnTo>
                <a:lnTo>
                  <a:pt x="55" y="55"/>
                </a:lnTo>
                <a:lnTo>
                  <a:pt x="54" y="55"/>
                </a:lnTo>
                <a:lnTo>
                  <a:pt x="54" y="53"/>
                </a:lnTo>
                <a:lnTo>
                  <a:pt x="52" y="53"/>
                </a:lnTo>
                <a:lnTo>
                  <a:pt x="52" y="51"/>
                </a:lnTo>
                <a:lnTo>
                  <a:pt x="50" y="51"/>
                </a:lnTo>
                <a:lnTo>
                  <a:pt x="50" y="50"/>
                </a:lnTo>
                <a:lnTo>
                  <a:pt x="49" y="50"/>
                </a:lnTo>
                <a:lnTo>
                  <a:pt x="49" y="48"/>
                </a:lnTo>
                <a:lnTo>
                  <a:pt x="49" y="45"/>
                </a:lnTo>
                <a:lnTo>
                  <a:pt x="49" y="43"/>
                </a:lnTo>
                <a:lnTo>
                  <a:pt x="47" y="43"/>
                </a:lnTo>
                <a:lnTo>
                  <a:pt x="47" y="41"/>
                </a:lnTo>
                <a:lnTo>
                  <a:pt x="47" y="40"/>
                </a:lnTo>
                <a:lnTo>
                  <a:pt x="47" y="38"/>
                </a:lnTo>
                <a:lnTo>
                  <a:pt x="45" y="38"/>
                </a:lnTo>
                <a:lnTo>
                  <a:pt x="45" y="35"/>
                </a:lnTo>
                <a:lnTo>
                  <a:pt x="45" y="33"/>
                </a:lnTo>
                <a:lnTo>
                  <a:pt x="44" y="33"/>
                </a:lnTo>
                <a:lnTo>
                  <a:pt x="44" y="31"/>
                </a:lnTo>
                <a:lnTo>
                  <a:pt x="42" y="31"/>
                </a:lnTo>
                <a:lnTo>
                  <a:pt x="44" y="31"/>
                </a:lnTo>
                <a:lnTo>
                  <a:pt x="44" y="33"/>
                </a:lnTo>
                <a:lnTo>
                  <a:pt x="42" y="33"/>
                </a:lnTo>
                <a:lnTo>
                  <a:pt x="39" y="33"/>
                </a:lnTo>
                <a:lnTo>
                  <a:pt x="39" y="30"/>
                </a:lnTo>
                <a:lnTo>
                  <a:pt x="39" y="26"/>
                </a:lnTo>
                <a:lnTo>
                  <a:pt x="37" y="26"/>
                </a:lnTo>
                <a:lnTo>
                  <a:pt x="37" y="28"/>
                </a:lnTo>
                <a:lnTo>
                  <a:pt x="37" y="30"/>
                </a:lnTo>
                <a:lnTo>
                  <a:pt x="34" y="30"/>
                </a:lnTo>
                <a:lnTo>
                  <a:pt x="34" y="28"/>
                </a:lnTo>
                <a:lnTo>
                  <a:pt x="32" y="28"/>
                </a:lnTo>
                <a:lnTo>
                  <a:pt x="32" y="26"/>
                </a:lnTo>
                <a:lnTo>
                  <a:pt x="29" y="26"/>
                </a:lnTo>
                <a:lnTo>
                  <a:pt x="29" y="31"/>
                </a:lnTo>
                <a:lnTo>
                  <a:pt x="27" y="31"/>
                </a:lnTo>
                <a:lnTo>
                  <a:pt x="24" y="31"/>
                </a:lnTo>
                <a:lnTo>
                  <a:pt x="24" y="33"/>
                </a:lnTo>
                <a:lnTo>
                  <a:pt x="24" y="35"/>
                </a:lnTo>
                <a:lnTo>
                  <a:pt x="22" y="35"/>
                </a:lnTo>
                <a:lnTo>
                  <a:pt x="20" y="35"/>
                </a:lnTo>
                <a:lnTo>
                  <a:pt x="20" y="36"/>
                </a:lnTo>
                <a:lnTo>
                  <a:pt x="20" y="38"/>
                </a:lnTo>
                <a:lnTo>
                  <a:pt x="22" y="38"/>
                </a:lnTo>
                <a:lnTo>
                  <a:pt x="22" y="40"/>
                </a:lnTo>
                <a:lnTo>
                  <a:pt x="17" y="40"/>
                </a:lnTo>
                <a:lnTo>
                  <a:pt x="15" y="40"/>
                </a:lnTo>
                <a:lnTo>
                  <a:pt x="14" y="40"/>
                </a:lnTo>
                <a:lnTo>
                  <a:pt x="14" y="36"/>
                </a:lnTo>
                <a:lnTo>
                  <a:pt x="19" y="36"/>
                </a:lnTo>
                <a:lnTo>
                  <a:pt x="19" y="35"/>
                </a:lnTo>
                <a:lnTo>
                  <a:pt x="17" y="35"/>
                </a:lnTo>
                <a:lnTo>
                  <a:pt x="17" y="33"/>
                </a:lnTo>
                <a:lnTo>
                  <a:pt x="15" y="33"/>
                </a:lnTo>
                <a:lnTo>
                  <a:pt x="15" y="35"/>
                </a:lnTo>
                <a:lnTo>
                  <a:pt x="14" y="35"/>
                </a:lnTo>
                <a:lnTo>
                  <a:pt x="14" y="33"/>
                </a:lnTo>
                <a:lnTo>
                  <a:pt x="12" y="33"/>
                </a:lnTo>
                <a:lnTo>
                  <a:pt x="12" y="31"/>
                </a:lnTo>
                <a:lnTo>
                  <a:pt x="9" y="31"/>
                </a:lnTo>
                <a:lnTo>
                  <a:pt x="9" y="33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3"/>
                </a:lnTo>
                <a:lnTo>
                  <a:pt x="5" y="21"/>
                </a:lnTo>
                <a:lnTo>
                  <a:pt x="4" y="23"/>
                </a:lnTo>
                <a:lnTo>
                  <a:pt x="4" y="21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4" y="15"/>
                </a:lnTo>
                <a:lnTo>
                  <a:pt x="2" y="15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2" y="3"/>
                </a:lnTo>
                <a:lnTo>
                  <a:pt x="2" y="1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4" y="0"/>
                </a:lnTo>
                <a:lnTo>
                  <a:pt x="30" y="0"/>
                </a:lnTo>
                <a:lnTo>
                  <a:pt x="32" y="0"/>
                </a:lnTo>
                <a:lnTo>
                  <a:pt x="37" y="1"/>
                </a:lnTo>
                <a:lnTo>
                  <a:pt x="39" y="1"/>
                </a:lnTo>
                <a:lnTo>
                  <a:pt x="40" y="1"/>
                </a:lnTo>
                <a:lnTo>
                  <a:pt x="42" y="0"/>
                </a:lnTo>
                <a:lnTo>
                  <a:pt x="44" y="0"/>
                </a:lnTo>
                <a:lnTo>
                  <a:pt x="45" y="0"/>
                </a:lnTo>
                <a:lnTo>
                  <a:pt x="45" y="1"/>
                </a:lnTo>
                <a:lnTo>
                  <a:pt x="47" y="1"/>
                </a:lnTo>
                <a:lnTo>
                  <a:pt x="47" y="0"/>
                </a:lnTo>
                <a:lnTo>
                  <a:pt x="49" y="0"/>
                </a:lnTo>
                <a:lnTo>
                  <a:pt x="47" y="0"/>
                </a:lnTo>
                <a:lnTo>
                  <a:pt x="49" y="0"/>
                </a:lnTo>
                <a:lnTo>
                  <a:pt x="50" y="0"/>
                </a:lnTo>
                <a:lnTo>
                  <a:pt x="50" y="1"/>
                </a:lnTo>
                <a:lnTo>
                  <a:pt x="52" y="1"/>
                </a:lnTo>
                <a:lnTo>
                  <a:pt x="52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60" y="0"/>
                </a:lnTo>
                <a:lnTo>
                  <a:pt x="62" y="0"/>
                </a:lnTo>
                <a:close/>
              </a:path>
            </a:pathLst>
          </a:custGeom>
          <a:solidFill>
            <a:srgbClr val="5EF7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9"/>
          <p:cNvSpPr>
            <a:spLocks noEditPoints="1"/>
          </p:cNvSpPr>
          <p:nvPr/>
        </p:nvSpPr>
        <p:spPr bwMode="auto">
          <a:xfrm>
            <a:off x="5154613" y="5894388"/>
            <a:ext cx="87313" cy="47625"/>
          </a:xfrm>
          <a:custGeom>
            <a:avLst/>
            <a:gdLst/>
            <a:ahLst/>
            <a:cxnLst>
              <a:cxn ang="0">
                <a:pos x="45" y="13"/>
              </a:cxn>
              <a:cxn ang="0">
                <a:pos x="4" y="1"/>
              </a:cxn>
              <a:cxn ang="0">
                <a:pos x="7" y="3"/>
              </a:cxn>
              <a:cxn ang="0">
                <a:pos x="9" y="3"/>
              </a:cxn>
              <a:cxn ang="0">
                <a:pos x="12" y="5"/>
              </a:cxn>
              <a:cxn ang="0">
                <a:pos x="15" y="6"/>
              </a:cxn>
              <a:cxn ang="0">
                <a:pos x="20" y="5"/>
              </a:cxn>
              <a:cxn ang="0">
                <a:pos x="25" y="5"/>
              </a:cxn>
              <a:cxn ang="0">
                <a:pos x="30" y="6"/>
              </a:cxn>
              <a:cxn ang="0">
                <a:pos x="34" y="8"/>
              </a:cxn>
              <a:cxn ang="0">
                <a:pos x="34" y="6"/>
              </a:cxn>
              <a:cxn ang="0">
                <a:pos x="35" y="10"/>
              </a:cxn>
              <a:cxn ang="0">
                <a:pos x="39" y="11"/>
              </a:cxn>
              <a:cxn ang="0">
                <a:pos x="42" y="15"/>
              </a:cxn>
              <a:cxn ang="0">
                <a:pos x="45" y="13"/>
              </a:cxn>
              <a:cxn ang="0">
                <a:pos x="45" y="15"/>
              </a:cxn>
              <a:cxn ang="0">
                <a:pos x="45" y="13"/>
              </a:cxn>
              <a:cxn ang="0">
                <a:pos x="47" y="13"/>
              </a:cxn>
              <a:cxn ang="0">
                <a:pos x="49" y="13"/>
              </a:cxn>
              <a:cxn ang="0">
                <a:pos x="50" y="16"/>
              </a:cxn>
              <a:cxn ang="0">
                <a:pos x="52" y="20"/>
              </a:cxn>
              <a:cxn ang="0">
                <a:pos x="54" y="23"/>
              </a:cxn>
              <a:cxn ang="0">
                <a:pos x="52" y="23"/>
              </a:cxn>
              <a:cxn ang="0">
                <a:pos x="49" y="25"/>
              </a:cxn>
              <a:cxn ang="0">
                <a:pos x="50" y="28"/>
              </a:cxn>
              <a:cxn ang="0">
                <a:pos x="47" y="30"/>
              </a:cxn>
              <a:cxn ang="0">
                <a:pos x="44" y="28"/>
              </a:cxn>
              <a:cxn ang="0">
                <a:pos x="42" y="26"/>
              </a:cxn>
              <a:cxn ang="0">
                <a:pos x="47" y="25"/>
              </a:cxn>
              <a:cxn ang="0">
                <a:pos x="45" y="23"/>
              </a:cxn>
              <a:cxn ang="0">
                <a:pos x="44" y="20"/>
              </a:cxn>
              <a:cxn ang="0">
                <a:pos x="39" y="20"/>
              </a:cxn>
              <a:cxn ang="0">
                <a:pos x="39" y="18"/>
              </a:cxn>
              <a:cxn ang="0">
                <a:pos x="34" y="18"/>
              </a:cxn>
              <a:cxn ang="0">
                <a:pos x="29" y="18"/>
              </a:cxn>
              <a:cxn ang="0">
                <a:pos x="30" y="15"/>
              </a:cxn>
              <a:cxn ang="0">
                <a:pos x="24" y="16"/>
              </a:cxn>
              <a:cxn ang="0">
                <a:pos x="17" y="16"/>
              </a:cxn>
              <a:cxn ang="0">
                <a:pos x="14" y="15"/>
              </a:cxn>
              <a:cxn ang="0">
                <a:pos x="14" y="13"/>
              </a:cxn>
              <a:cxn ang="0">
                <a:pos x="10" y="11"/>
              </a:cxn>
              <a:cxn ang="0">
                <a:pos x="2" y="13"/>
              </a:cxn>
              <a:cxn ang="0">
                <a:pos x="0" y="13"/>
              </a:cxn>
              <a:cxn ang="0">
                <a:pos x="0" y="8"/>
              </a:cxn>
              <a:cxn ang="0">
                <a:pos x="0" y="5"/>
              </a:cxn>
              <a:cxn ang="0">
                <a:pos x="0" y="0"/>
              </a:cxn>
            </a:cxnLst>
            <a:rect l="0" t="0" r="r" b="b"/>
            <a:pathLst>
              <a:path w="55" h="30">
                <a:moveTo>
                  <a:pt x="45" y="13"/>
                </a:moveTo>
                <a:lnTo>
                  <a:pt x="45" y="15"/>
                </a:lnTo>
                <a:lnTo>
                  <a:pt x="45" y="13"/>
                </a:lnTo>
                <a:close/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3"/>
                </a:lnTo>
                <a:lnTo>
                  <a:pt x="5" y="3"/>
                </a:lnTo>
                <a:lnTo>
                  <a:pt x="7" y="3"/>
                </a:lnTo>
                <a:lnTo>
                  <a:pt x="9" y="3"/>
                </a:lnTo>
                <a:lnTo>
                  <a:pt x="7" y="3"/>
                </a:lnTo>
                <a:lnTo>
                  <a:pt x="9" y="3"/>
                </a:lnTo>
                <a:lnTo>
                  <a:pt x="10" y="3"/>
                </a:lnTo>
                <a:lnTo>
                  <a:pt x="12" y="3"/>
                </a:lnTo>
                <a:lnTo>
                  <a:pt x="12" y="5"/>
                </a:lnTo>
                <a:lnTo>
                  <a:pt x="14" y="5"/>
                </a:lnTo>
                <a:lnTo>
                  <a:pt x="14" y="6"/>
                </a:lnTo>
                <a:lnTo>
                  <a:pt x="15" y="6"/>
                </a:lnTo>
                <a:lnTo>
                  <a:pt x="17" y="6"/>
                </a:lnTo>
                <a:lnTo>
                  <a:pt x="19" y="6"/>
                </a:lnTo>
                <a:lnTo>
                  <a:pt x="20" y="5"/>
                </a:lnTo>
                <a:lnTo>
                  <a:pt x="22" y="5"/>
                </a:lnTo>
                <a:lnTo>
                  <a:pt x="24" y="5"/>
                </a:lnTo>
                <a:lnTo>
                  <a:pt x="25" y="5"/>
                </a:lnTo>
                <a:lnTo>
                  <a:pt x="27" y="6"/>
                </a:lnTo>
                <a:lnTo>
                  <a:pt x="29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4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4" y="8"/>
                </a:lnTo>
                <a:lnTo>
                  <a:pt x="34" y="10"/>
                </a:lnTo>
                <a:lnTo>
                  <a:pt x="35" y="10"/>
                </a:lnTo>
                <a:lnTo>
                  <a:pt x="37" y="10"/>
                </a:lnTo>
                <a:lnTo>
                  <a:pt x="37" y="11"/>
                </a:lnTo>
                <a:lnTo>
                  <a:pt x="39" y="11"/>
                </a:lnTo>
                <a:lnTo>
                  <a:pt x="39" y="13"/>
                </a:lnTo>
                <a:lnTo>
                  <a:pt x="40" y="15"/>
                </a:lnTo>
                <a:lnTo>
                  <a:pt x="42" y="15"/>
                </a:lnTo>
                <a:lnTo>
                  <a:pt x="42" y="13"/>
                </a:lnTo>
                <a:lnTo>
                  <a:pt x="44" y="13"/>
                </a:lnTo>
                <a:lnTo>
                  <a:pt x="45" y="13"/>
                </a:lnTo>
                <a:lnTo>
                  <a:pt x="44" y="13"/>
                </a:lnTo>
                <a:lnTo>
                  <a:pt x="44" y="15"/>
                </a:lnTo>
                <a:lnTo>
                  <a:pt x="45" y="15"/>
                </a:lnTo>
                <a:lnTo>
                  <a:pt x="45" y="13"/>
                </a:lnTo>
                <a:lnTo>
                  <a:pt x="45" y="15"/>
                </a:lnTo>
                <a:lnTo>
                  <a:pt x="45" y="13"/>
                </a:lnTo>
                <a:lnTo>
                  <a:pt x="47" y="13"/>
                </a:lnTo>
                <a:lnTo>
                  <a:pt x="47" y="15"/>
                </a:lnTo>
                <a:lnTo>
                  <a:pt x="47" y="13"/>
                </a:lnTo>
                <a:lnTo>
                  <a:pt x="45" y="13"/>
                </a:lnTo>
                <a:lnTo>
                  <a:pt x="47" y="13"/>
                </a:lnTo>
                <a:lnTo>
                  <a:pt x="49" y="13"/>
                </a:lnTo>
                <a:lnTo>
                  <a:pt x="49" y="15"/>
                </a:lnTo>
                <a:lnTo>
                  <a:pt x="50" y="15"/>
                </a:lnTo>
                <a:lnTo>
                  <a:pt x="50" y="16"/>
                </a:lnTo>
                <a:lnTo>
                  <a:pt x="50" y="18"/>
                </a:lnTo>
                <a:lnTo>
                  <a:pt x="52" y="18"/>
                </a:lnTo>
                <a:lnTo>
                  <a:pt x="52" y="20"/>
                </a:lnTo>
                <a:lnTo>
                  <a:pt x="54" y="20"/>
                </a:lnTo>
                <a:lnTo>
                  <a:pt x="54" y="21"/>
                </a:lnTo>
                <a:lnTo>
                  <a:pt x="54" y="23"/>
                </a:lnTo>
                <a:lnTo>
                  <a:pt x="55" y="23"/>
                </a:lnTo>
                <a:lnTo>
                  <a:pt x="54" y="23"/>
                </a:lnTo>
                <a:lnTo>
                  <a:pt x="52" y="23"/>
                </a:lnTo>
                <a:lnTo>
                  <a:pt x="52" y="25"/>
                </a:lnTo>
                <a:lnTo>
                  <a:pt x="50" y="25"/>
                </a:lnTo>
                <a:lnTo>
                  <a:pt x="49" y="25"/>
                </a:lnTo>
                <a:lnTo>
                  <a:pt x="49" y="26"/>
                </a:lnTo>
                <a:lnTo>
                  <a:pt x="49" y="28"/>
                </a:lnTo>
                <a:lnTo>
                  <a:pt x="50" y="28"/>
                </a:lnTo>
                <a:lnTo>
                  <a:pt x="50" y="30"/>
                </a:lnTo>
                <a:lnTo>
                  <a:pt x="49" y="30"/>
                </a:lnTo>
                <a:lnTo>
                  <a:pt x="47" y="30"/>
                </a:lnTo>
                <a:lnTo>
                  <a:pt x="45" y="30"/>
                </a:lnTo>
                <a:lnTo>
                  <a:pt x="45" y="28"/>
                </a:lnTo>
                <a:lnTo>
                  <a:pt x="44" y="28"/>
                </a:lnTo>
                <a:lnTo>
                  <a:pt x="45" y="28"/>
                </a:lnTo>
                <a:lnTo>
                  <a:pt x="44" y="26"/>
                </a:lnTo>
                <a:lnTo>
                  <a:pt x="42" y="26"/>
                </a:lnTo>
                <a:lnTo>
                  <a:pt x="42" y="25"/>
                </a:lnTo>
                <a:lnTo>
                  <a:pt x="45" y="25"/>
                </a:lnTo>
                <a:lnTo>
                  <a:pt x="47" y="25"/>
                </a:lnTo>
                <a:lnTo>
                  <a:pt x="47" y="23"/>
                </a:lnTo>
                <a:lnTo>
                  <a:pt x="49" y="23"/>
                </a:lnTo>
                <a:lnTo>
                  <a:pt x="45" y="23"/>
                </a:lnTo>
                <a:lnTo>
                  <a:pt x="44" y="23"/>
                </a:lnTo>
                <a:lnTo>
                  <a:pt x="44" y="21"/>
                </a:lnTo>
                <a:lnTo>
                  <a:pt x="44" y="20"/>
                </a:lnTo>
                <a:lnTo>
                  <a:pt x="42" y="20"/>
                </a:lnTo>
                <a:lnTo>
                  <a:pt x="40" y="20"/>
                </a:lnTo>
                <a:lnTo>
                  <a:pt x="39" y="20"/>
                </a:lnTo>
                <a:lnTo>
                  <a:pt x="40" y="20"/>
                </a:lnTo>
                <a:lnTo>
                  <a:pt x="39" y="20"/>
                </a:lnTo>
                <a:lnTo>
                  <a:pt x="39" y="18"/>
                </a:lnTo>
                <a:lnTo>
                  <a:pt x="37" y="18"/>
                </a:lnTo>
                <a:lnTo>
                  <a:pt x="35" y="18"/>
                </a:lnTo>
                <a:lnTo>
                  <a:pt x="34" y="18"/>
                </a:lnTo>
                <a:lnTo>
                  <a:pt x="32" y="18"/>
                </a:lnTo>
                <a:lnTo>
                  <a:pt x="30" y="18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30" y="15"/>
                </a:lnTo>
                <a:lnTo>
                  <a:pt x="29" y="15"/>
                </a:lnTo>
                <a:lnTo>
                  <a:pt x="29" y="16"/>
                </a:lnTo>
                <a:lnTo>
                  <a:pt x="24" y="16"/>
                </a:lnTo>
                <a:lnTo>
                  <a:pt x="22" y="16"/>
                </a:lnTo>
                <a:lnTo>
                  <a:pt x="20" y="16"/>
                </a:lnTo>
                <a:lnTo>
                  <a:pt x="17" y="16"/>
                </a:lnTo>
                <a:lnTo>
                  <a:pt x="15" y="16"/>
                </a:lnTo>
                <a:lnTo>
                  <a:pt x="15" y="15"/>
                </a:lnTo>
                <a:lnTo>
                  <a:pt x="14" y="15"/>
                </a:lnTo>
                <a:lnTo>
                  <a:pt x="12" y="15"/>
                </a:lnTo>
                <a:lnTo>
                  <a:pt x="12" y="13"/>
                </a:lnTo>
                <a:lnTo>
                  <a:pt x="14" y="13"/>
                </a:lnTo>
                <a:lnTo>
                  <a:pt x="14" y="11"/>
                </a:lnTo>
                <a:lnTo>
                  <a:pt x="12" y="11"/>
                </a:lnTo>
                <a:lnTo>
                  <a:pt x="10" y="11"/>
                </a:lnTo>
                <a:lnTo>
                  <a:pt x="9" y="11"/>
                </a:lnTo>
                <a:lnTo>
                  <a:pt x="7" y="11"/>
                </a:lnTo>
                <a:lnTo>
                  <a:pt x="2" y="13"/>
                </a:lnTo>
                <a:lnTo>
                  <a:pt x="0" y="13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C6FA9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0"/>
          <p:cNvSpPr>
            <a:spLocks/>
          </p:cNvSpPr>
          <p:nvPr/>
        </p:nvSpPr>
        <p:spPr bwMode="auto">
          <a:xfrm>
            <a:off x="4392613" y="5360988"/>
            <a:ext cx="341313" cy="296863"/>
          </a:xfrm>
          <a:custGeom>
            <a:avLst/>
            <a:gdLst/>
            <a:ahLst/>
            <a:cxnLst>
              <a:cxn ang="0">
                <a:pos x="48" y="2"/>
              </a:cxn>
              <a:cxn ang="0">
                <a:pos x="58" y="5"/>
              </a:cxn>
              <a:cxn ang="0">
                <a:pos x="55" y="10"/>
              </a:cxn>
              <a:cxn ang="0">
                <a:pos x="63" y="5"/>
              </a:cxn>
              <a:cxn ang="0">
                <a:pos x="70" y="7"/>
              </a:cxn>
              <a:cxn ang="0">
                <a:pos x="78" y="10"/>
              </a:cxn>
              <a:cxn ang="0">
                <a:pos x="90" y="13"/>
              </a:cxn>
              <a:cxn ang="0">
                <a:pos x="100" y="20"/>
              </a:cxn>
              <a:cxn ang="0">
                <a:pos x="106" y="25"/>
              </a:cxn>
              <a:cxn ang="0">
                <a:pos x="115" y="23"/>
              </a:cxn>
              <a:cxn ang="0">
                <a:pos x="125" y="23"/>
              </a:cxn>
              <a:cxn ang="0">
                <a:pos x="136" y="25"/>
              </a:cxn>
              <a:cxn ang="0">
                <a:pos x="150" y="23"/>
              </a:cxn>
              <a:cxn ang="0">
                <a:pos x="161" y="28"/>
              </a:cxn>
              <a:cxn ang="0">
                <a:pos x="166" y="27"/>
              </a:cxn>
              <a:cxn ang="0">
                <a:pos x="177" y="28"/>
              </a:cxn>
              <a:cxn ang="0">
                <a:pos x="183" y="30"/>
              </a:cxn>
              <a:cxn ang="0">
                <a:pos x="192" y="30"/>
              </a:cxn>
              <a:cxn ang="0">
                <a:pos x="193" y="42"/>
              </a:cxn>
              <a:cxn ang="0">
                <a:pos x="207" y="50"/>
              </a:cxn>
              <a:cxn ang="0">
                <a:pos x="215" y="65"/>
              </a:cxn>
              <a:cxn ang="0">
                <a:pos x="205" y="68"/>
              </a:cxn>
              <a:cxn ang="0">
                <a:pos x="213" y="77"/>
              </a:cxn>
              <a:cxn ang="0">
                <a:pos x="212" y="85"/>
              </a:cxn>
              <a:cxn ang="0">
                <a:pos x="207" y="99"/>
              </a:cxn>
              <a:cxn ang="0">
                <a:pos x="193" y="117"/>
              </a:cxn>
              <a:cxn ang="0">
                <a:pos x="173" y="139"/>
              </a:cxn>
              <a:cxn ang="0">
                <a:pos x="171" y="149"/>
              </a:cxn>
              <a:cxn ang="0">
                <a:pos x="165" y="162"/>
              </a:cxn>
              <a:cxn ang="0">
                <a:pos x="153" y="174"/>
              </a:cxn>
              <a:cxn ang="0">
                <a:pos x="150" y="184"/>
              </a:cxn>
              <a:cxn ang="0">
                <a:pos x="136" y="185"/>
              </a:cxn>
              <a:cxn ang="0">
                <a:pos x="128" y="180"/>
              </a:cxn>
              <a:cxn ang="0">
                <a:pos x="121" y="172"/>
              </a:cxn>
              <a:cxn ang="0">
                <a:pos x="111" y="165"/>
              </a:cxn>
              <a:cxn ang="0">
                <a:pos x="113" y="155"/>
              </a:cxn>
              <a:cxn ang="0">
                <a:pos x="98" y="154"/>
              </a:cxn>
              <a:cxn ang="0">
                <a:pos x="88" y="149"/>
              </a:cxn>
              <a:cxn ang="0">
                <a:pos x="93" y="142"/>
              </a:cxn>
              <a:cxn ang="0">
                <a:pos x="90" y="130"/>
              </a:cxn>
              <a:cxn ang="0">
                <a:pos x="70" y="125"/>
              </a:cxn>
              <a:cxn ang="0">
                <a:pos x="71" y="114"/>
              </a:cxn>
              <a:cxn ang="0">
                <a:pos x="65" y="112"/>
              </a:cxn>
              <a:cxn ang="0">
                <a:pos x="53" y="115"/>
              </a:cxn>
              <a:cxn ang="0">
                <a:pos x="38" y="110"/>
              </a:cxn>
              <a:cxn ang="0">
                <a:pos x="35" y="99"/>
              </a:cxn>
              <a:cxn ang="0">
                <a:pos x="31" y="82"/>
              </a:cxn>
              <a:cxn ang="0">
                <a:pos x="23" y="72"/>
              </a:cxn>
              <a:cxn ang="0">
                <a:pos x="15" y="65"/>
              </a:cxn>
              <a:cxn ang="0">
                <a:pos x="15" y="58"/>
              </a:cxn>
              <a:cxn ang="0">
                <a:pos x="5" y="53"/>
              </a:cxn>
              <a:cxn ang="0">
                <a:pos x="3" y="45"/>
              </a:cxn>
              <a:cxn ang="0">
                <a:pos x="10" y="37"/>
              </a:cxn>
              <a:cxn ang="0">
                <a:pos x="16" y="32"/>
              </a:cxn>
              <a:cxn ang="0">
                <a:pos x="23" y="20"/>
              </a:cxn>
              <a:cxn ang="0">
                <a:pos x="28" y="12"/>
              </a:cxn>
              <a:cxn ang="0">
                <a:pos x="31" y="5"/>
              </a:cxn>
            </a:cxnLst>
            <a:rect l="0" t="0" r="r" b="b"/>
            <a:pathLst>
              <a:path w="215" h="187">
                <a:moveTo>
                  <a:pt x="35" y="0"/>
                </a:moveTo>
                <a:lnTo>
                  <a:pt x="36" y="0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3" y="2"/>
                </a:lnTo>
                <a:lnTo>
                  <a:pt x="45" y="2"/>
                </a:lnTo>
                <a:lnTo>
                  <a:pt x="46" y="2"/>
                </a:lnTo>
                <a:lnTo>
                  <a:pt x="48" y="2"/>
                </a:lnTo>
                <a:lnTo>
                  <a:pt x="50" y="2"/>
                </a:lnTo>
                <a:lnTo>
                  <a:pt x="51" y="2"/>
                </a:lnTo>
                <a:lnTo>
                  <a:pt x="53" y="2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8" y="5"/>
                </a:lnTo>
                <a:lnTo>
                  <a:pt x="58" y="3"/>
                </a:lnTo>
                <a:lnTo>
                  <a:pt x="58" y="5"/>
                </a:lnTo>
                <a:lnTo>
                  <a:pt x="58" y="7"/>
                </a:lnTo>
                <a:lnTo>
                  <a:pt x="56" y="7"/>
                </a:lnTo>
                <a:lnTo>
                  <a:pt x="55" y="7"/>
                </a:lnTo>
                <a:lnTo>
                  <a:pt x="53" y="7"/>
                </a:lnTo>
                <a:lnTo>
                  <a:pt x="53" y="8"/>
                </a:lnTo>
                <a:lnTo>
                  <a:pt x="55" y="8"/>
                </a:lnTo>
                <a:lnTo>
                  <a:pt x="56" y="8"/>
                </a:lnTo>
                <a:lnTo>
                  <a:pt x="55" y="8"/>
                </a:lnTo>
                <a:lnTo>
                  <a:pt x="55" y="10"/>
                </a:lnTo>
                <a:lnTo>
                  <a:pt x="56" y="10"/>
                </a:lnTo>
                <a:lnTo>
                  <a:pt x="56" y="12"/>
                </a:lnTo>
                <a:lnTo>
                  <a:pt x="56" y="10"/>
                </a:lnTo>
                <a:lnTo>
                  <a:pt x="58" y="10"/>
                </a:lnTo>
                <a:lnTo>
                  <a:pt x="58" y="8"/>
                </a:lnTo>
                <a:lnTo>
                  <a:pt x="60" y="8"/>
                </a:lnTo>
                <a:lnTo>
                  <a:pt x="60" y="7"/>
                </a:lnTo>
                <a:lnTo>
                  <a:pt x="61" y="5"/>
                </a:lnTo>
                <a:lnTo>
                  <a:pt x="63" y="5"/>
                </a:lnTo>
                <a:lnTo>
                  <a:pt x="63" y="7"/>
                </a:lnTo>
                <a:lnTo>
                  <a:pt x="63" y="5"/>
                </a:lnTo>
                <a:lnTo>
                  <a:pt x="65" y="5"/>
                </a:lnTo>
                <a:lnTo>
                  <a:pt x="66" y="5"/>
                </a:lnTo>
                <a:lnTo>
                  <a:pt x="65" y="5"/>
                </a:lnTo>
                <a:lnTo>
                  <a:pt x="65" y="7"/>
                </a:lnTo>
                <a:lnTo>
                  <a:pt x="66" y="7"/>
                </a:lnTo>
                <a:lnTo>
                  <a:pt x="68" y="7"/>
                </a:lnTo>
                <a:lnTo>
                  <a:pt x="70" y="7"/>
                </a:lnTo>
                <a:lnTo>
                  <a:pt x="71" y="7"/>
                </a:lnTo>
                <a:lnTo>
                  <a:pt x="73" y="7"/>
                </a:lnTo>
                <a:lnTo>
                  <a:pt x="71" y="7"/>
                </a:lnTo>
                <a:lnTo>
                  <a:pt x="71" y="8"/>
                </a:lnTo>
                <a:lnTo>
                  <a:pt x="73" y="8"/>
                </a:lnTo>
                <a:lnTo>
                  <a:pt x="75" y="8"/>
                </a:lnTo>
                <a:lnTo>
                  <a:pt x="76" y="8"/>
                </a:lnTo>
                <a:lnTo>
                  <a:pt x="76" y="10"/>
                </a:lnTo>
                <a:lnTo>
                  <a:pt x="78" y="10"/>
                </a:lnTo>
                <a:lnTo>
                  <a:pt x="80" y="10"/>
                </a:lnTo>
                <a:lnTo>
                  <a:pt x="81" y="10"/>
                </a:lnTo>
                <a:lnTo>
                  <a:pt x="81" y="12"/>
                </a:lnTo>
                <a:lnTo>
                  <a:pt x="83" y="12"/>
                </a:lnTo>
                <a:lnTo>
                  <a:pt x="85" y="12"/>
                </a:lnTo>
                <a:lnTo>
                  <a:pt x="85" y="13"/>
                </a:lnTo>
                <a:lnTo>
                  <a:pt x="86" y="13"/>
                </a:lnTo>
                <a:lnTo>
                  <a:pt x="88" y="13"/>
                </a:lnTo>
                <a:lnTo>
                  <a:pt x="90" y="13"/>
                </a:lnTo>
                <a:lnTo>
                  <a:pt x="90" y="15"/>
                </a:lnTo>
                <a:lnTo>
                  <a:pt x="91" y="15"/>
                </a:lnTo>
                <a:lnTo>
                  <a:pt x="93" y="15"/>
                </a:lnTo>
                <a:lnTo>
                  <a:pt x="93" y="17"/>
                </a:lnTo>
                <a:lnTo>
                  <a:pt x="95" y="17"/>
                </a:lnTo>
                <a:lnTo>
                  <a:pt x="95" y="18"/>
                </a:lnTo>
                <a:lnTo>
                  <a:pt x="96" y="18"/>
                </a:lnTo>
                <a:lnTo>
                  <a:pt x="98" y="20"/>
                </a:lnTo>
                <a:lnTo>
                  <a:pt x="100" y="20"/>
                </a:lnTo>
                <a:lnTo>
                  <a:pt x="101" y="20"/>
                </a:lnTo>
                <a:lnTo>
                  <a:pt x="101" y="22"/>
                </a:lnTo>
                <a:lnTo>
                  <a:pt x="103" y="22"/>
                </a:lnTo>
                <a:lnTo>
                  <a:pt x="103" y="23"/>
                </a:lnTo>
                <a:lnTo>
                  <a:pt x="105" y="23"/>
                </a:lnTo>
                <a:lnTo>
                  <a:pt x="106" y="23"/>
                </a:lnTo>
                <a:lnTo>
                  <a:pt x="105" y="23"/>
                </a:lnTo>
                <a:lnTo>
                  <a:pt x="106" y="23"/>
                </a:lnTo>
                <a:lnTo>
                  <a:pt x="106" y="25"/>
                </a:lnTo>
                <a:lnTo>
                  <a:pt x="108" y="25"/>
                </a:lnTo>
                <a:lnTo>
                  <a:pt x="108" y="23"/>
                </a:lnTo>
                <a:lnTo>
                  <a:pt x="110" y="23"/>
                </a:lnTo>
                <a:lnTo>
                  <a:pt x="111" y="22"/>
                </a:lnTo>
                <a:lnTo>
                  <a:pt x="110" y="22"/>
                </a:lnTo>
                <a:lnTo>
                  <a:pt x="111" y="22"/>
                </a:lnTo>
                <a:lnTo>
                  <a:pt x="113" y="22"/>
                </a:lnTo>
                <a:lnTo>
                  <a:pt x="115" y="22"/>
                </a:lnTo>
                <a:lnTo>
                  <a:pt x="115" y="23"/>
                </a:lnTo>
                <a:lnTo>
                  <a:pt x="115" y="22"/>
                </a:lnTo>
                <a:lnTo>
                  <a:pt x="115" y="23"/>
                </a:lnTo>
                <a:lnTo>
                  <a:pt x="115" y="22"/>
                </a:lnTo>
                <a:lnTo>
                  <a:pt x="116" y="22"/>
                </a:lnTo>
                <a:lnTo>
                  <a:pt x="118" y="22"/>
                </a:lnTo>
                <a:lnTo>
                  <a:pt x="120" y="23"/>
                </a:lnTo>
                <a:lnTo>
                  <a:pt x="121" y="23"/>
                </a:lnTo>
                <a:lnTo>
                  <a:pt x="123" y="23"/>
                </a:lnTo>
                <a:lnTo>
                  <a:pt x="125" y="23"/>
                </a:lnTo>
                <a:lnTo>
                  <a:pt x="126" y="23"/>
                </a:lnTo>
                <a:lnTo>
                  <a:pt x="126" y="25"/>
                </a:lnTo>
                <a:lnTo>
                  <a:pt x="128" y="25"/>
                </a:lnTo>
                <a:lnTo>
                  <a:pt x="130" y="25"/>
                </a:lnTo>
                <a:lnTo>
                  <a:pt x="130" y="23"/>
                </a:lnTo>
                <a:lnTo>
                  <a:pt x="131" y="25"/>
                </a:lnTo>
                <a:lnTo>
                  <a:pt x="133" y="25"/>
                </a:lnTo>
                <a:lnTo>
                  <a:pt x="135" y="25"/>
                </a:lnTo>
                <a:lnTo>
                  <a:pt x="136" y="25"/>
                </a:lnTo>
                <a:lnTo>
                  <a:pt x="138" y="25"/>
                </a:lnTo>
                <a:lnTo>
                  <a:pt x="140" y="25"/>
                </a:lnTo>
                <a:lnTo>
                  <a:pt x="140" y="23"/>
                </a:lnTo>
                <a:lnTo>
                  <a:pt x="141" y="23"/>
                </a:lnTo>
                <a:lnTo>
                  <a:pt x="143" y="23"/>
                </a:lnTo>
                <a:lnTo>
                  <a:pt x="145" y="23"/>
                </a:lnTo>
                <a:lnTo>
                  <a:pt x="146" y="23"/>
                </a:lnTo>
                <a:lnTo>
                  <a:pt x="148" y="23"/>
                </a:lnTo>
                <a:lnTo>
                  <a:pt x="150" y="23"/>
                </a:lnTo>
                <a:lnTo>
                  <a:pt x="151" y="25"/>
                </a:lnTo>
                <a:lnTo>
                  <a:pt x="153" y="25"/>
                </a:lnTo>
                <a:lnTo>
                  <a:pt x="155" y="25"/>
                </a:lnTo>
                <a:lnTo>
                  <a:pt x="156" y="25"/>
                </a:lnTo>
                <a:lnTo>
                  <a:pt x="158" y="25"/>
                </a:lnTo>
                <a:lnTo>
                  <a:pt x="160" y="25"/>
                </a:lnTo>
                <a:lnTo>
                  <a:pt x="160" y="27"/>
                </a:lnTo>
                <a:lnTo>
                  <a:pt x="161" y="27"/>
                </a:lnTo>
                <a:lnTo>
                  <a:pt x="161" y="28"/>
                </a:lnTo>
                <a:lnTo>
                  <a:pt x="163" y="28"/>
                </a:lnTo>
                <a:lnTo>
                  <a:pt x="161" y="27"/>
                </a:lnTo>
                <a:lnTo>
                  <a:pt x="163" y="28"/>
                </a:lnTo>
                <a:lnTo>
                  <a:pt x="165" y="28"/>
                </a:lnTo>
                <a:lnTo>
                  <a:pt x="165" y="27"/>
                </a:lnTo>
                <a:lnTo>
                  <a:pt x="165" y="28"/>
                </a:lnTo>
                <a:lnTo>
                  <a:pt x="166" y="28"/>
                </a:lnTo>
                <a:lnTo>
                  <a:pt x="165" y="27"/>
                </a:lnTo>
                <a:lnTo>
                  <a:pt x="166" y="27"/>
                </a:lnTo>
                <a:lnTo>
                  <a:pt x="166" y="28"/>
                </a:lnTo>
                <a:lnTo>
                  <a:pt x="166" y="27"/>
                </a:lnTo>
                <a:lnTo>
                  <a:pt x="168" y="27"/>
                </a:lnTo>
                <a:lnTo>
                  <a:pt x="170" y="27"/>
                </a:lnTo>
                <a:lnTo>
                  <a:pt x="171" y="27"/>
                </a:lnTo>
                <a:lnTo>
                  <a:pt x="171" y="28"/>
                </a:lnTo>
                <a:lnTo>
                  <a:pt x="173" y="28"/>
                </a:lnTo>
                <a:lnTo>
                  <a:pt x="175" y="28"/>
                </a:lnTo>
                <a:lnTo>
                  <a:pt x="177" y="28"/>
                </a:lnTo>
                <a:lnTo>
                  <a:pt x="177" y="30"/>
                </a:lnTo>
                <a:lnTo>
                  <a:pt x="177" y="28"/>
                </a:lnTo>
                <a:lnTo>
                  <a:pt x="177" y="30"/>
                </a:lnTo>
                <a:lnTo>
                  <a:pt x="178" y="30"/>
                </a:lnTo>
                <a:lnTo>
                  <a:pt x="180" y="30"/>
                </a:lnTo>
                <a:lnTo>
                  <a:pt x="178" y="30"/>
                </a:lnTo>
                <a:lnTo>
                  <a:pt x="180" y="30"/>
                </a:lnTo>
                <a:lnTo>
                  <a:pt x="182" y="30"/>
                </a:lnTo>
                <a:lnTo>
                  <a:pt x="183" y="30"/>
                </a:lnTo>
                <a:lnTo>
                  <a:pt x="183" y="32"/>
                </a:lnTo>
                <a:lnTo>
                  <a:pt x="185" y="32"/>
                </a:lnTo>
                <a:lnTo>
                  <a:pt x="187" y="32"/>
                </a:lnTo>
                <a:lnTo>
                  <a:pt x="187" y="30"/>
                </a:lnTo>
                <a:lnTo>
                  <a:pt x="188" y="30"/>
                </a:lnTo>
                <a:lnTo>
                  <a:pt x="190" y="30"/>
                </a:lnTo>
                <a:lnTo>
                  <a:pt x="190" y="32"/>
                </a:lnTo>
                <a:lnTo>
                  <a:pt x="192" y="32"/>
                </a:lnTo>
                <a:lnTo>
                  <a:pt x="192" y="30"/>
                </a:lnTo>
                <a:lnTo>
                  <a:pt x="192" y="32"/>
                </a:lnTo>
                <a:lnTo>
                  <a:pt x="192" y="30"/>
                </a:lnTo>
                <a:lnTo>
                  <a:pt x="192" y="32"/>
                </a:lnTo>
                <a:lnTo>
                  <a:pt x="192" y="30"/>
                </a:lnTo>
                <a:lnTo>
                  <a:pt x="192" y="32"/>
                </a:lnTo>
                <a:lnTo>
                  <a:pt x="193" y="32"/>
                </a:lnTo>
                <a:lnTo>
                  <a:pt x="195" y="32"/>
                </a:lnTo>
                <a:lnTo>
                  <a:pt x="193" y="38"/>
                </a:lnTo>
                <a:lnTo>
                  <a:pt x="193" y="42"/>
                </a:lnTo>
                <a:lnTo>
                  <a:pt x="193" y="43"/>
                </a:lnTo>
                <a:lnTo>
                  <a:pt x="193" y="45"/>
                </a:lnTo>
                <a:lnTo>
                  <a:pt x="193" y="48"/>
                </a:lnTo>
                <a:lnTo>
                  <a:pt x="198" y="48"/>
                </a:lnTo>
                <a:lnTo>
                  <a:pt x="200" y="48"/>
                </a:lnTo>
                <a:lnTo>
                  <a:pt x="203" y="47"/>
                </a:lnTo>
                <a:lnTo>
                  <a:pt x="205" y="47"/>
                </a:lnTo>
                <a:lnTo>
                  <a:pt x="205" y="48"/>
                </a:lnTo>
                <a:lnTo>
                  <a:pt x="207" y="50"/>
                </a:lnTo>
                <a:lnTo>
                  <a:pt x="208" y="52"/>
                </a:lnTo>
                <a:lnTo>
                  <a:pt x="210" y="55"/>
                </a:lnTo>
                <a:lnTo>
                  <a:pt x="210" y="57"/>
                </a:lnTo>
                <a:lnTo>
                  <a:pt x="212" y="57"/>
                </a:lnTo>
                <a:lnTo>
                  <a:pt x="213" y="58"/>
                </a:lnTo>
                <a:lnTo>
                  <a:pt x="215" y="58"/>
                </a:lnTo>
                <a:lnTo>
                  <a:pt x="215" y="60"/>
                </a:lnTo>
                <a:lnTo>
                  <a:pt x="215" y="62"/>
                </a:lnTo>
                <a:lnTo>
                  <a:pt x="215" y="65"/>
                </a:lnTo>
                <a:lnTo>
                  <a:pt x="213" y="65"/>
                </a:lnTo>
                <a:lnTo>
                  <a:pt x="213" y="63"/>
                </a:lnTo>
                <a:lnTo>
                  <a:pt x="212" y="63"/>
                </a:lnTo>
                <a:lnTo>
                  <a:pt x="210" y="63"/>
                </a:lnTo>
                <a:lnTo>
                  <a:pt x="207" y="63"/>
                </a:lnTo>
                <a:lnTo>
                  <a:pt x="205" y="63"/>
                </a:lnTo>
                <a:lnTo>
                  <a:pt x="205" y="65"/>
                </a:lnTo>
                <a:lnTo>
                  <a:pt x="205" y="67"/>
                </a:lnTo>
                <a:lnTo>
                  <a:pt x="205" y="68"/>
                </a:lnTo>
                <a:lnTo>
                  <a:pt x="207" y="68"/>
                </a:lnTo>
                <a:lnTo>
                  <a:pt x="208" y="70"/>
                </a:lnTo>
                <a:lnTo>
                  <a:pt x="207" y="72"/>
                </a:lnTo>
                <a:lnTo>
                  <a:pt x="207" y="74"/>
                </a:lnTo>
                <a:lnTo>
                  <a:pt x="208" y="75"/>
                </a:lnTo>
                <a:lnTo>
                  <a:pt x="210" y="75"/>
                </a:lnTo>
                <a:lnTo>
                  <a:pt x="212" y="75"/>
                </a:lnTo>
                <a:lnTo>
                  <a:pt x="213" y="75"/>
                </a:lnTo>
                <a:lnTo>
                  <a:pt x="213" y="77"/>
                </a:lnTo>
                <a:lnTo>
                  <a:pt x="212" y="77"/>
                </a:lnTo>
                <a:lnTo>
                  <a:pt x="213" y="79"/>
                </a:lnTo>
                <a:lnTo>
                  <a:pt x="215" y="79"/>
                </a:lnTo>
                <a:lnTo>
                  <a:pt x="215" y="80"/>
                </a:lnTo>
                <a:lnTo>
                  <a:pt x="215" y="82"/>
                </a:lnTo>
                <a:lnTo>
                  <a:pt x="213" y="82"/>
                </a:lnTo>
                <a:lnTo>
                  <a:pt x="213" y="84"/>
                </a:lnTo>
                <a:lnTo>
                  <a:pt x="212" y="84"/>
                </a:lnTo>
                <a:lnTo>
                  <a:pt x="212" y="85"/>
                </a:lnTo>
                <a:lnTo>
                  <a:pt x="210" y="85"/>
                </a:lnTo>
                <a:lnTo>
                  <a:pt x="210" y="87"/>
                </a:lnTo>
                <a:lnTo>
                  <a:pt x="210" y="89"/>
                </a:lnTo>
                <a:lnTo>
                  <a:pt x="210" y="90"/>
                </a:lnTo>
                <a:lnTo>
                  <a:pt x="208" y="92"/>
                </a:lnTo>
                <a:lnTo>
                  <a:pt x="208" y="94"/>
                </a:lnTo>
                <a:lnTo>
                  <a:pt x="208" y="95"/>
                </a:lnTo>
                <a:lnTo>
                  <a:pt x="208" y="97"/>
                </a:lnTo>
                <a:lnTo>
                  <a:pt x="207" y="99"/>
                </a:lnTo>
                <a:lnTo>
                  <a:pt x="207" y="100"/>
                </a:lnTo>
                <a:lnTo>
                  <a:pt x="207" y="104"/>
                </a:lnTo>
                <a:lnTo>
                  <a:pt x="207" y="105"/>
                </a:lnTo>
                <a:lnTo>
                  <a:pt x="207" y="110"/>
                </a:lnTo>
                <a:lnTo>
                  <a:pt x="200" y="110"/>
                </a:lnTo>
                <a:lnTo>
                  <a:pt x="197" y="110"/>
                </a:lnTo>
                <a:lnTo>
                  <a:pt x="197" y="114"/>
                </a:lnTo>
                <a:lnTo>
                  <a:pt x="197" y="115"/>
                </a:lnTo>
                <a:lnTo>
                  <a:pt x="193" y="117"/>
                </a:lnTo>
                <a:lnTo>
                  <a:pt x="190" y="120"/>
                </a:lnTo>
                <a:lnTo>
                  <a:pt x="187" y="120"/>
                </a:lnTo>
                <a:lnTo>
                  <a:pt x="183" y="124"/>
                </a:lnTo>
                <a:lnTo>
                  <a:pt x="185" y="127"/>
                </a:lnTo>
                <a:lnTo>
                  <a:pt x="173" y="127"/>
                </a:lnTo>
                <a:lnTo>
                  <a:pt x="175" y="130"/>
                </a:lnTo>
                <a:lnTo>
                  <a:pt x="170" y="132"/>
                </a:lnTo>
                <a:lnTo>
                  <a:pt x="171" y="134"/>
                </a:lnTo>
                <a:lnTo>
                  <a:pt x="173" y="139"/>
                </a:lnTo>
                <a:lnTo>
                  <a:pt x="171" y="137"/>
                </a:lnTo>
                <a:lnTo>
                  <a:pt x="170" y="139"/>
                </a:lnTo>
                <a:lnTo>
                  <a:pt x="170" y="140"/>
                </a:lnTo>
                <a:lnTo>
                  <a:pt x="168" y="142"/>
                </a:lnTo>
                <a:lnTo>
                  <a:pt x="170" y="145"/>
                </a:lnTo>
                <a:lnTo>
                  <a:pt x="170" y="144"/>
                </a:lnTo>
                <a:lnTo>
                  <a:pt x="171" y="144"/>
                </a:lnTo>
                <a:lnTo>
                  <a:pt x="171" y="147"/>
                </a:lnTo>
                <a:lnTo>
                  <a:pt x="171" y="149"/>
                </a:lnTo>
                <a:lnTo>
                  <a:pt x="173" y="150"/>
                </a:lnTo>
                <a:lnTo>
                  <a:pt x="171" y="154"/>
                </a:lnTo>
                <a:lnTo>
                  <a:pt x="173" y="155"/>
                </a:lnTo>
                <a:lnTo>
                  <a:pt x="173" y="157"/>
                </a:lnTo>
                <a:lnTo>
                  <a:pt x="171" y="157"/>
                </a:lnTo>
                <a:lnTo>
                  <a:pt x="171" y="159"/>
                </a:lnTo>
                <a:lnTo>
                  <a:pt x="170" y="159"/>
                </a:lnTo>
                <a:lnTo>
                  <a:pt x="166" y="160"/>
                </a:lnTo>
                <a:lnTo>
                  <a:pt x="165" y="162"/>
                </a:lnTo>
                <a:lnTo>
                  <a:pt x="163" y="164"/>
                </a:lnTo>
                <a:lnTo>
                  <a:pt x="161" y="165"/>
                </a:lnTo>
                <a:lnTo>
                  <a:pt x="158" y="169"/>
                </a:lnTo>
                <a:lnTo>
                  <a:pt x="158" y="170"/>
                </a:lnTo>
                <a:lnTo>
                  <a:pt x="158" y="172"/>
                </a:lnTo>
                <a:lnTo>
                  <a:pt x="156" y="172"/>
                </a:lnTo>
                <a:lnTo>
                  <a:pt x="155" y="172"/>
                </a:lnTo>
                <a:lnTo>
                  <a:pt x="155" y="174"/>
                </a:lnTo>
                <a:lnTo>
                  <a:pt x="153" y="174"/>
                </a:lnTo>
                <a:lnTo>
                  <a:pt x="153" y="175"/>
                </a:lnTo>
                <a:lnTo>
                  <a:pt x="151" y="175"/>
                </a:lnTo>
                <a:lnTo>
                  <a:pt x="150" y="175"/>
                </a:lnTo>
                <a:lnTo>
                  <a:pt x="150" y="177"/>
                </a:lnTo>
                <a:lnTo>
                  <a:pt x="150" y="179"/>
                </a:lnTo>
                <a:lnTo>
                  <a:pt x="151" y="180"/>
                </a:lnTo>
                <a:lnTo>
                  <a:pt x="151" y="182"/>
                </a:lnTo>
                <a:lnTo>
                  <a:pt x="151" y="184"/>
                </a:lnTo>
                <a:lnTo>
                  <a:pt x="150" y="184"/>
                </a:lnTo>
                <a:lnTo>
                  <a:pt x="148" y="184"/>
                </a:lnTo>
                <a:lnTo>
                  <a:pt x="146" y="185"/>
                </a:lnTo>
                <a:lnTo>
                  <a:pt x="146" y="187"/>
                </a:lnTo>
                <a:lnTo>
                  <a:pt x="145" y="187"/>
                </a:lnTo>
                <a:lnTo>
                  <a:pt x="143" y="187"/>
                </a:lnTo>
                <a:lnTo>
                  <a:pt x="141" y="187"/>
                </a:lnTo>
                <a:lnTo>
                  <a:pt x="140" y="187"/>
                </a:lnTo>
                <a:lnTo>
                  <a:pt x="138" y="185"/>
                </a:lnTo>
                <a:lnTo>
                  <a:pt x="136" y="185"/>
                </a:lnTo>
                <a:lnTo>
                  <a:pt x="135" y="184"/>
                </a:lnTo>
                <a:lnTo>
                  <a:pt x="135" y="185"/>
                </a:lnTo>
                <a:lnTo>
                  <a:pt x="133" y="185"/>
                </a:lnTo>
                <a:lnTo>
                  <a:pt x="131" y="187"/>
                </a:lnTo>
                <a:lnTo>
                  <a:pt x="130" y="187"/>
                </a:lnTo>
                <a:lnTo>
                  <a:pt x="130" y="185"/>
                </a:lnTo>
                <a:lnTo>
                  <a:pt x="128" y="184"/>
                </a:lnTo>
                <a:lnTo>
                  <a:pt x="128" y="182"/>
                </a:lnTo>
                <a:lnTo>
                  <a:pt x="128" y="180"/>
                </a:lnTo>
                <a:lnTo>
                  <a:pt x="128" y="179"/>
                </a:lnTo>
                <a:lnTo>
                  <a:pt x="126" y="177"/>
                </a:lnTo>
                <a:lnTo>
                  <a:pt x="126" y="175"/>
                </a:lnTo>
                <a:lnTo>
                  <a:pt x="128" y="175"/>
                </a:lnTo>
                <a:lnTo>
                  <a:pt x="126" y="174"/>
                </a:lnTo>
                <a:lnTo>
                  <a:pt x="125" y="174"/>
                </a:lnTo>
                <a:lnTo>
                  <a:pt x="125" y="172"/>
                </a:lnTo>
                <a:lnTo>
                  <a:pt x="123" y="172"/>
                </a:lnTo>
                <a:lnTo>
                  <a:pt x="121" y="172"/>
                </a:lnTo>
                <a:lnTo>
                  <a:pt x="120" y="172"/>
                </a:lnTo>
                <a:lnTo>
                  <a:pt x="120" y="170"/>
                </a:lnTo>
                <a:lnTo>
                  <a:pt x="120" y="169"/>
                </a:lnTo>
                <a:lnTo>
                  <a:pt x="118" y="169"/>
                </a:lnTo>
                <a:lnTo>
                  <a:pt x="116" y="169"/>
                </a:lnTo>
                <a:lnTo>
                  <a:pt x="116" y="167"/>
                </a:lnTo>
                <a:lnTo>
                  <a:pt x="115" y="167"/>
                </a:lnTo>
                <a:lnTo>
                  <a:pt x="113" y="167"/>
                </a:lnTo>
                <a:lnTo>
                  <a:pt x="111" y="165"/>
                </a:lnTo>
                <a:lnTo>
                  <a:pt x="111" y="164"/>
                </a:lnTo>
                <a:lnTo>
                  <a:pt x="110" y="164"/>
                </a:lnTo>
                <a:lnTo>
                  <a:pt x="110" y="162"/>
                </a:lnTo>
                <a:lnTo>
                  <a:pt x="111" y="162"/>
                </a:lnTo>
                <a:lnTo>
                  <a:pt x="113" y="162"/>
                </a:lnTo>
                <a:lnTo>
                  <a:pt x="113" y="160"/>
                </a:lnTo>
                <a:lnTo>
                  <a:pt x="115" y="159"/>
                </a:lnTo>
                <a:lnTo>
                  <a:pt x="115" y="157"/>
                </a:lnTo>
                <a:lnTo>
                  <a:pt x="113" y="155"/>
                </a:lnTo>
                <a:lnTo>
                  <a:pt x="111" y="155"/>
                </a:lnTo>
                <a:lnTo>
                  <a:pt x="113" y="154"/>
                </a:lnTo>
                <a:lnTo>
                  <a:pt x="113" y="152"/>
                </a:lnTo>
                <a:lnTo>
                  <a:pt x="106" y="154"/>
                </a:lnTo>
                <a:lnTo>
                  <a:pt x="105" y="154"/>
                </a:lnTo>
                <a:lnTo>
                  <a:pt x="103" y="155"/>
                </a:lnTo>
                <a:lnTo>
                  <a:pt x="101" y="154"/>
                </a:lnTo>
                <a:lnTo>
                  <a:pt x="100" y="154"/>
                </a:lnTo>
                <a:lnTo>
                  <a:pt x="98" y="154"/>
                </a:lnTo>
                <a:lnTo>
                  <a:pt x="96" y="155"/>
                </a:lnTo>
                <a:lnTo>
                  <a:pt x="95" y="155"/>
                </a:lnTo>
                <a:lnTo>
                  <a:pt x="93" y="155"/>
                </a:lnTo>
                <a:lnTo>
                  <a:pt x="91" y="155"/>
                </a:lnTo>
                <a:lnTo>
                  <a:pt x="91" y="154"/>
                </a:lnTo>
                <a:lnTo>
                  <a:pt x="90" y="152"/>
                </a:lnTo>
                <a:lnTo>
                  <a:pt x="88" y="152"/>
                </a:lnTo>
                <a:lnTo>
                  <a:pt x="88" y="150"/>
                </a:lnTo>
                <a:lnTo>
                  <a:pt x="88" y="149"/>
                </a:lnTo>
                <a:lnTo>
                  <a:pt x="88" y="147"/>
                </a:lnTo>
                <a:lnTo>
                  <a:pt x="86" y="147"/>
                </a:lnTo>
                <a:lnTo>
                  <a:pt x="88" y="147"/>
                </a:lnTo>
                <a:lnTo>
                  <a:pt x="88" y="145"/>
                </a:lnTo>
                <a:lnTo>
                  <a:pt x="86" y="144"/>
                </a:lnTo>
                <a:lnTo>
                  <a:pt x="88" y="144"/>
                </a:lnTo>
                <a:lnTo>
                  <a:pt x="90" y="142"/>
                </a:lnTo>
                <a:lnTo>
                  <a:pt x="91" y="140"/>
                </a:lnTo>
                <a:lnTo>
                  <a:pt x="93" y="142"/>
                </a:lnTo>
                <a:lnTo>
                  <a:pt x="95" y="140"/>
                </a:lnTo>
                <a:lnTo>
                  <a:pt x="96" y="135"/>
                </a:lnTo>
                <a:lnTo>
                  <a:pt x="96" y="134"/>
                </a:lnTo>
                <a:lnTo>
                  <a:pt x="95" y="135"/>
                </a:lnTo>
                <a:lnTo>
                  <a:pt x="93" y="135"/>
                </a:lnTo>
                <a:lnTo>
                  <a:pt x="93" y="134"/>
                </a:lnTo>
                <a:lnTo>
                  <a:pt x="91" y="134"/>
                </a:lnTo>
                <a:lnTo>
                  <a:pt x="90" y="132"/>
                </a:lnTo>
                <a:lnTo>
                  <a:pt x="90" y="130"/>
                </a:lnTo>
                <a:lnTo>
                  <a:pt x="88" y="129"/>
                </a:lnTo>
                <a:lnTo>
                  <a:pt x="86" y="129"/>
                </a:lnTo>
                <a:lnTo>
                  <a:pt x="85" y="129"/>
                </a:lnTo>
                <a:lnTo>
                  <a:pt x="83" y="130"/>
                </a:lnTo>
                <a:lnTo>
                  <a:pt x="80" y="130"/>
                </a:lnTo>
                <a:lnTo>
                  <a:pt x="78" y="132"/>
                </a:lnTo>
                <a:lnTo>
                  <a:pt x="76" y="129"/>
                </a:lnTo>
                <a:lnTo>
                  <a:pt x="73" y="127"/>
                </a:lnTo>
                <a:lnTo>
                  <a:pt x="70" y="125"/>
                </a:lnTo>
                <a:lnTo>
                  <a:pt x="71" y="122"/>
                </a:lnTo>
                <a:lnTo>
                  <a:pt x="73" y="122"/>
                </a:lnTo>
                <a:lnTo>
                  <a:pt x="75" y="122"/>
                </a:lnTo>
                <a:lnTo>
                  <a:pt x="75" y="120"/>
                </a:lnTo>
                <a:lnTo>
                  <a:pt x="75" y="119"/>
                </a:lnTo>
                <a:lnTo>
                  <a:pt x="73" y="119"/>
                </a:lnTo>
                <a:lnTo>
                  <a:pt x="71" y="117"/>
                </a:lnTo>
                <a:lnTo>
                  <a:pt x="71" y="115"/>
                </a:lnTo>
                <a:lnTo>
                  <a:pt x="71" y="114"/>
                </a:lnTo>
                <a:lnTo>
                  <a:pt x="70" y="114"/>
                </a:lnTo>
                <a:lnTo>
                  <a:pt x="71" y="114"/>
                </a:lnTo>
                <a:lnTo>
                  <a:pt x="71" y="112"/>
                </a:lnTo>
                <a:lnTo>
                  <a:pt x="71" y="110"/>
                </a:lnTo>
                <a:lnTo>
                  <a:pt x="70" y="110"/>
                </a:lnTo>
                <a:lnTo>
                  <a:pt x="68" y="112"/>
                </a:lnTo>
                <a:lnTo>
                  <a:pt x="68" y="114"/>
                </a:lnTo>
                <a:lnTo>
                  <a:pt x="66" y="112"/>
                </a:lnTo>
                <a:lnTo>
                  <a:pt x="65" y="112"/>
                </a:lnTo>
                <a:lnTo>
                  <a:pt x="65" y="114"/>
                </a:lnTo>
                <a:lnTo>
                  <a:pt x="65" y="115"/>
                </a:lnTo>
                <a:lnTo>
                  <a:pt x="66" y="117"/>
                </a:lnTo>
                <a:lnTo>
                  <a:pt x="65" y="120"/>
                </a:lnTo>
                <a:lnTo>
                  <a:pt x="63" y="120"/>
                </a:lnTo>
                <a:lnTo>
                  <a:pt x="61" y="122"/>
                </a:lnTo>
                <a:lnTo>
                  <a:pt x="56" y="117"/>
                </a:lnTo>
                <a:lnTo>
                  <a:pt x="55" y="115"/>
                </a:lnTo>
                <a:lnTo>
                  <a:pt x="53" y="115"/>
                </a:lnTo>
                <a:lnTo>
                  <a:pt x="53" y="114"/>
                </a:lnTo>
                <a:lnTo>
                  <a:pt x="53" y="112"/>
                </a:lnTo>
                <a:lnTo>
                  <a:pt x="50" y="109"/>
                </a:lnTo>
                <a:lnTo>
                  <a:pt x="50" y="107"/>
                </a:lnTo>
                <a:lnTo>
                  <a:pt x="46" y="105"/>
                </a:lnTo>
                <a:lnTo>
                  <a:pt x="45" y="107"/>
                </a:lnTo>
                <a:lnTo>
                  <a:pt x="45" y="109"/>
                </a:lnTo>
                <a:lnTo>
                  <a:pt x="43" y="109"/>
                </a:lnTo>
                <a:lnTo>
                  <a:pt x="38" y="110"/>
                </a:lnTo>
                <a:lnTo>
                  <a:pt x="35" y="110"/>
                </a:lnTo>
                <a:lnTo>
                  <a:pt x="33" y="110"/>
                </a:lnTo>
                <a:lnTo>
                  <a:pt x="35" y="109"/>
                </a:lnTo>
                <a:lnTo>
                  <a:pt x="35" y="107"/>
                </a:lnTo>
                <a:lnTo>
                  <a:pt x="35" y="105"/>
                </a:lnTo>
                <a:lnTo>
                  <a:pt x="33" y="105"/>
                </a:lnTo>
                <a:lnTo>
                  <a:pt x="33" y="104"/>
                </a:lnTo>
                <a:lnTo>
                  <a:pt x="33" y="102"/>
                </a:lnTo>
                <a:lnTo>
                  <a:pt x="35" y="99"/>
                </a:lnTo>
                <a:lnTo>
                  <a:pt x="35" y="97"/>
                </a:lnTo>
                <a:lnTo>
                  <a:pt x="36" y="95"/>
                </a:lnTo>
                <a:lnTo>
                  <a:pt x="38" y="95"/>
                </a:lnTo>
                <a:lnTo>
                  <a:pt x="36" y="94"/>
                </a:lnTo>
                <a:lnTo>
                  <a:pt x="36" y="92"/>
                </a:lnTo>
                <a:lnTo>
                  <a:pt x="35" y="92"/>
                </a:lnTo>
                <a:lnTo>
                  <a:pt x="33" y="90"/>
                </a:lnTo>
                <a:lnTo>
                  <a:pt x="33" y="82"/>
                </a:lnTo>
                <a:lnTo>
                  <a:pt x="31" y="82"/>
                </a:lnTo>
                <a:lnTo>
                  <a:pt x="30" y="82"/>
                </a:lnTo>
                <a:lnTo>
                  <a:pt x="30" y="80"/>
                </a:lnTo>
                <a:lnTo>
                  <a:pt x="28" y="80"/>
                </a:lnTo>
                <a:lnTo>
                  <a:pt x="28" y="79"/>
                </a:lnTo>
                <a:lnTo>
                  <a:pt x="26" y="77"/>
                </a:lnTo>
                <a:lnTo>
                  <a:pt x="26" y="75"/>
                </a:lnTo>
                <a:lnTo>
                  <a:pt x="25" y="75"/>
                </a:lnTo>
                <a:lnTo>
                  <a:pt x="25" y="74"/>
                </a:lnTo>
                <a:lnTo>
                  <a:pt x="23" y="72"/>
                </a:lnTo>
                <a:lnTo>
                  <a:pt x="23" y="70"/>
                </a:lnTo>
                <a:lnTo>
                  <a:pt x="23" y="68"/>
                </a:lnTo>
                <a:lnTo>
                  <a:pt x="21" y="68"/>
                </a:lnTo>
                <a:lnTo>
                  <a:pt x="20" y="68"/>
                </a:lnTo>
                <a:lnTo>
                  <a:pt x="20" y="67"/>
                </a:lnTo>
                <a:lnTo>
                  <a:pt x="20" y="65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6" y="63"/>
                </a:lnTo>
                <a:lnTo>
                  <a:pt x="18" y="63"/>
                </a:lnTo>
                <a:lnTo>
                  <a:pt x="18" y="62"/>
                </a:lnTo>
                <a:lnTo>
                  <a:pt x="18" y="60"/>
                </a:lnTo>
                <a:lnTo>
                  <a:pt x="16" y="60"/>
                </a:lnTo>
                <a:lnTo>
                  <a:pt x="16" y="58"/>
                </a:lnTo>
                <a:lnTo>
                  <a:pt x="16" y="57"/>
                </a:lnTo>
                <a:lnTo>
                  <a:pt x="15" y="57"/>
                </a:lnTo>
                <a:lnTo>
                  <a:pt x="15" y="58"/>
                </a:lnTo>
                <a:lnTo>
                  <a:pt x="15" y="60"/>
                </a:lnTo>
                <a:lnTo>
                  <a:pt x="13" y="60"/>
                </a:lnTo>
                <a:lnTo>
                  <a:pt x="11" y="60"/>
                </a:lnTo>
                <a:lnTo>
                  <a:pt x="10" y="60"/>
                </a:lnTo>
                <a:lnTo>
                  <a:pt x="10" y="58"/>
                </a:lnTo>
                <a:lnTo>
                  <a:pt x="8" y="58"/>
                </a:lnTo>
                <a:lnTo>
                  <a:pt x="8" y="57"/>
                </a:lnTo>
                <a:lnTo>
                  <a:pt x="6" y="55"/>
                </a:lnTo>
                <a:lnTo>
                  <a:pt x="5" y="53"/>
                </a:lnTo>
                <a:lnTo>
                  <a:pt x="5" y="52"/>
                </a:lnTo>
                <a:lnTo>
                  <a:pt x="3" y="52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1" y="47"/>
                </a:lnTo>
                <a:lnTo>
                  <a:pt x="1" y="45"/>
                </a:lnTo>
                <a:lnTo>
                  <a:pt x="3" y="45"/>
                </a:lnTo>
                <a:lnTo>
                  <a:pt x="3" y="43"/>
                </a:lnTo>
                <a:lnTo>
                  <a:pt x="5" y="43"/>
                </a:lnTo>
                <a:lnTo>
                  <a:pt x="6" y="43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8" y="38"/>
                </a:lnTo>
                <a:lnTo>
                  <a:pt x="10" y="38"/>
                </a:lnTo>
                <a:lnTo>
                  <a:pt x="10" y="37"/>
                </a:lnTo>
                <a:lnTo>
                  <a:pt x="10" y="35"/>
                </a:lnTo>
                <a:lnTo>
                  <a:pt x="11" y="35"/>
                </a:lnTo>
                <a:lnTo>
                  <a:pt x="11" y="33"/>
                </a:lnTo>
                <a:lnTo>
                  <a:pt x="13" y="33"/>
                </a:lnTo>
                <a:lnTo>
                  <a:pt x="13" y="35"/>
                </a:lnTo>
                <a:lnTo>
                  <a:pt x="15" y="35"/>
                </a:lnTo>
                <a:lnTo>
                  <a:pt x="15" y="33"/>
                </a:lnTo>
                <a:lnTo>
                  <a:pt x="15" y="32"/>
                </a:lnTo>
                <a:lnTo>
                  <a:pt x="16" y="32"/>
                </a:lnTo>
                <a:lnTo>
                  <a:pt x="16" y="30"/>
                </a:lnTo>
                <a:lnTo>
                  <a:pt x="16" y="28"/>
                </a:lnTo>
                <a:lnTo>
                  <a:pt x="16" y="25"/>
                </a:lnTo>
                <a:lnTo>
                  <a:pt x="18" y="23"/>
                </a:lnTo>
                <a:lnTo>
                  <a:pt x="20" y="23"/>
                </a:lnTo>
                <a:lnTo>
                  <a:pt x="20" y="22"/>
                </a:lnTo>
                <a:lnTo>
                  <a:pt x="21" y="22"/>
                </a:lnTo>
                <a:lnTo>
                  <a:pt x="21" y="20"/>
                </a:lnTo>
                <a:lnTo>
                  <a:pt x="23" y="20"/>
                </a:lnTo>
                <a:lnTo>
                  <a:pt x="26" y="22"/>
                </a:lnTo>
                <a:lnTo>
                  <a:pt x="26" y="18"/>
                </a:lnTo>
                <a:lnTo>
                  <a:pt x="18" y="18"/>
                </a:lnTo>
                <a:lnTo>
                  <a:pt x="18" y="17"/>
                </a:lnTo>
                <a:lnTo>
                  <a:pt x="21" y="15"/>
                </a:lnTo>
                <a:lnTo>
                  <a:pt x="23" y="15"/>
                </a:lnTo>
                <a:lnTo>
                  <a:pt x="26" y="13"/>
                </a:lnTo>
                <a:lnTo>
                  <a:pt x="28" y="13"/>
                </a:lnTo>
                <a:lnTo>
                  <a:pt x="28" y="12"/>
                </a:lnTo>
                <a:lnTo>
                  <a:pt x="30" y="10"/>
                </a:lnTo>
                <a:lnTo>
                  <a:pt x="31" y="10"/>
                </a:lnTo>
                <a:lnTo>
                  <a:pt x="31" y="8"/>
                </a:lnTo>
                <a:lnTo>
                  <a:pt x="30" y="8"/>
                </a:lnTo>
                <a:lnTo>
                  <a:pt x="30" y="7"/>
                </a:lnTo>
                <a:lnTo>
                  <a:pt x="30" y="5"/>
                </a:lnTo>
                <a:lnTo>
                  <a:pt x="30" y="7"/>
                </a:lnTo>
                <a:lnTo>
                  <a:pt x="31" y="7"/>
                </a:lnTo>
                <a:lnTo>
                  <a:pt x="31" y="5"/>
                </a:lnTo>
                <a:lnTo>
                  <a:pt x="31" y="3"/>
                </a:lnTo>
                <a:lnTo>
                  <a:pt x="31" y="2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close/>
              </a:path>
            </a:pathLst>
          </a:custGeom>
          <a:solidFill>
            <a:srgbClr val="6188F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>
            <a:off x="5110163" y="5903913"/>
            <a:ext cx="131763" cy="63500"/>
          </a:xfrm>
          <a:custGeom>
            <a:avLst/>
            <a:gdLst/>
            <a:ahLst/>
            <a:cxnLst>
              <a:cxn ang="0">
                <a:pos x="28" y="9"/>
              </a:cxn>
              <a:cxn ang="0">
                <a:pos x="37" y="5"/>
              </a:cxn>
              <a:cxn ang="0">
                <a:pos x="42" y="7"/>
              </a:cxn>
              <a:cxn ang="0">
                <a:pos x="43" y="9"/>
              </a:cxn>
              <a:cxn ang="0">
                <a:pos x="50" y="10"/>
              </a:cxn>
              <a:cxn ang="0">
                <a:pos x="58" y="9"/>
              </a:cxn>
              <a:cxn ang="0">
                <a:pos x="58" y="12"/>
              </a:cxn>
              <a:cxn ang="0">
                <a:pos x="65" y="12"/>
              </a:cxn>
              <a:cxn ang="0">
                <a:pos x="67" y="14"/>
              </a:cxn>
              <a:cxn ang="0">
                <a:pos x="72" y="15"/>
              </a:cxn>
              <a:cxn ang="0">
                <a:pos x="75" y="17"/>
              </a:cxn>
              <a:cxn ang="0">
                <a:pos x="70" y="20"/>
              </a:cxn>
              <a:cxn ang="0">
                <a:pos x="73" y="22"/>
              </a:cxn>
              <a:cxn ang="0">
                <a:pos x="78" y="24"/>
              </a:cxn>
              <a:cxn ang="0">
                <a:pos x="82" y="27"/>
              </a:cxn>
              <a:cxn ang="0">
                <a:pos x="82" y="30"/>
              </a:cxn>
              <a:cxn ang="0">
                <a:pos x="83" y="35"/>
              </a:cxn>
              <a:cxn ang="0">
                <a:pos x="72" y="35"/>
              </a:cxn>
              <a:cxn ang="0">
                <a:pos x="72" y="39"/>
              </a:cxn>
              <a:cxn ang="0">
                <a:pos x="73" y="40"/>
              </a:cxn>
              <a:cxn ang="0">
                <a:pos x="68" y="39"/>
              </a:cxn>
              <a:cxn ang="0">
                <a:pos x="63" y="35"/>
              </a:cxn>
              <a:cxn ang="0">
                <a:pos x="55" y="34"/>
              </a:cxn>
              <a:cxn ang="0">
                <a:pos x="45" y="37"/>
              </a:cxn>
              <a:cxn ang="0">
                <a:pos x="40" y="35"/>
              </a:cxn>
              <a:cxn ang="0">
                <a:pos x="35" y="34"/>
              </a:cxn>
              <a:cxn ang="0">
                <a:pos x="30" y="29"/>
              </a:cxn>
              <a:cxn ang="0">
                <a:pos x="27" y="27"/>
              </a:cxn>
              <a:cxn ang="0">
                <a:pos x="23" y="24"/>
              </a:cxn>
              <a:cxn ang="0">
                <a:pos x="18" y="20"/>
              </a:cxn>
              <a:cxn ang="0">
                <a:pos x="15" y="24"/>
              </a:cxn>
              <a:cxn ang="0">
                <a:pos x="12" y="24"/>
              </a:cxn>
              <a:cxn ang="0">
                <a:pos x="8" y="20"/>
              </a:cxn>
              <a:cxn ang="0">
                <a:pos x="8" y="29"/>
              </a:cxn>
              <a:cxn ang="0">
                <a:pos x="10" y="32"/>
              </a:cxn>
              <a:cxn ang="0">
                <a:pos x="12" y="39"/>
              </a:cxn>
              <a:cxn ang="0">
                <a:pos x="8" y="34"/>
              </a:cxn>
              <a:cxn ang="0">
                <a:pos x="7" y="32"/>
              </a:cxn>
              <a:cxn ang="0">
                <a:pos x="5" y="34"/>
              </a:cxn>
              <a:cxn ang="0">
                <a:pos x="3" y="29"/>
              </a:cxn>
              <a:cxn ang="0">
                <a:pos x="2" y="24"/>
              </a:cxn>
              <a:cxn ang="0">
                <a:pos x="0" y="14"/>
              </a:cxn>
              <a:cxn ang="0">
                <a:pos x="2" y="12"/>
              </a:cxn>
              <a:cxn ang="0">
                <a:pos x="7" y="15"/>
              </a:cxn>
              <a:cxn ang="0">
                <a:pos x="8" y="9"/>
              </a:cxn>
              <a:cxn ang="0">
                <a:pos x="12" y="5"/>
              </a:cxn>
              <a:cxn ang="0">
                <a:pos x="13" y="9"/>
              </a:cxn>
              <a:cxn ang="0">
                <a:pos x="20" y="12"/>
              </a:cxn>
              <a:cxn ang="0">
                <a:pos x="23" y="9"/>
              </a:cxn>
              <a:cxn ang="0">
                <a:pos x="22" y="2"/>
              </a:cxn>
              <a:cxn ang="0">
                <a:pos x="27" y="4"/>
              </a:cxn>
            </a:cxnLst>
            <a:rect l="0" t="0" r="r" b="b"/>
            <a:pathLst>
              <a:path w="83" h="40">
                <a:moveTo>
                  <a:pt x="28" y="4"/>
                </a:moveTo>
                <a:lnTo>
                  <a:pt x="28" y="5"/>
                </a:lnTo>
                <a:lnTo>
                  <a:pt x="28" y="7"/>
                </a:lnTo>
                <a:lnTo>
                  <a:pt x="28" y="9"/>
                </a:lnTo>
                <a:lnTo>
                  <a:pt x="28" y="7"/>
                </a:lnTo>
                <a:lnTo>
                  <a:pt x="30" y="7"/>
                </a:lnTo>
                <a:lnTo>
                  <a:pt x="35" y="5"/>
                </a:lnTo>
                <a:lnTo>
                  <a:pt x="37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2" y="7"/>
                </a:lnTo>
                <a:lnTo>
                  <a:pt x="40" y="7"/>
                </a:lnTo>
                <a:lnTo>
                  <a:pt x="40" y="9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5" y="10"/>
                </a:lnTo>
                <a:lnTo>
                  <a:pt x="48" y="10"/>
                </a:lnTo>
                <a:lnTo>
                  <a:pt x="50" y="10"/>
                </a:lnTo>
                <a:lnTo>
                  <a:pt x="52" y="10"/>
                </a:lnTo>
                <a:lnTo>
                  <a:pt x="57" y="10"/>
                </a:lnTo>
                <a:lnTo>
                  <a:pt x="57" y="9"/>
                </a:lnTo>
                <a:lnTo>
                  <a:pt x="58" y="9"/>
                </a:lnTo>
                <a:lnTo>
                  <a:pt x="57" y="9"/>
                </a:lnTo>
                <a:lnTo>
                  <a:pt x="57" y="10"/>
                </a:lnTo>
                <a:lnTo>
                  <a:pt x="57" y="12"/>
                </a:lnTo>
                <a:lnTo>
                  <a:pt x="58" y="12"/>
                </a:lnTo>
                <a:lnTo>
                  <a:pt x="60" y="12"/>
                </a:lnTo>
                <a:lnTo>
                  <a:pt x="62" y="12"/>
                </a:lnTo>
                <a:lnTo>
                  <a:pt x="63" y="12"/>
                </a:lnTo>
                <a:lnTo>
                  <a:pt x="65" y="12"/>
                </a:lnTo>
                <a:lnTo>
                  <a:pt x="67" y="12"/>
                </a:lnTo>
                <a:lnTo>
                  <a:pt x="67" y="14"/>
                </a:lnTo>
                <a:lnTo>
                  <a:pt x="68" y="14"/>
                </a:lnTo>
                <a:lnTo>
                  <a:pt x="67" y="14"/>
                </a:lnTo>
                <a:lnTo>
                  <a:pt x="68" y="14"/>
                </a:lnTo>
                <a:lnTo>
                  <a:pt x="70" y="14"/>
                </a:lnTo>
                <a:lnTo>
                  <a:pt x="72" y="14"/>
                </a:lnTo>
                <a:lnTo>
                  <a:pt x="72" y="15"/>
                </a:lnTo>
                <a:lnTo>
                  <a:pt x="72" y="17"/>
                </a:lnTo>
                <a:lnTo>
                  <a:pt x="73" y="17"/>
                </a:lnTo>
                <a:lnTo>
                  <a:pt x="77" y="17"/>
                </a:lnTo>
                <a:lnTo>
                  <a:pt x="75" y="17"/>
                </a:lnTo>
                <a:lnTo>
                  <a:pt x="75" y="19"/>
                </a:lnTo>
                <a:lnTo>
                  <a:pt x="73" y="19"/>
                </a:lnTo>
                <a:lnTo>
                  <a:pt x="70" y="19"/>
                </a:lnTo>
                <a:lnTo>
                  <a:pt x="70" y="20"/>
                </a:lnTo>
                <a:lnTo>
                  <a:pt x="72" y="20"/>
                </a:lnTo>
                <a:lnTo>
                  <a:pt x="73" y="22"/>
                </a:lnTo>
                <a:lnTo>
                  <a:pt x="72" y="22"/>
                </a:lnTo>
                <a:lnTo>
                  <a:pt x="73" y="22"/>
                </a:lnTo>
                <a:lnTo>
                  <a:pt x="73" y="24"/>
                </a:lnTo>
                <a:lnTo>
                  <a:pt x="75" y="24"/>
                </a:lnTo>
                <a:lnTo>
                  <a:pt x="77" y="24"/>
                </a:lnTo>
                <a:lnTo>
                  <a:pt x="78" y="24"/>
                </a:lnTo>
                <a:lnTo>
                  <a:pt x="80" y="24"/>
                </a:lnTo>
                <a:lnTo>
                  <a:pt x="80" y="25"/>
                </a:lnTo>
                <a:lnTo>
                  <a:pt x="80" y="27"/>
                </a:lnTo>
                <a:lnTo>
                  <a:pt x="82" y="27"/>
                </a:lnTo>
                <a:lnTo>
                  <a:pt x="83" y="27"/>
                </a:lnTo>
                <a:lnTo>
                  <a:pt x="83" y="29"/>
                </a:lnTo>
                <a:lnTo>
                  <a:pt x="82" y="29"/>
                </a:lnTo>
                <a:lnTo>
                  <a:pt x="82" y="30"/>
                </a:lnTo>
                <a:lnTo>
                  <a:pt x="82" y="32"/>
                </a:lnTo>
                <a:lnTo>
                  <a:pt x="83" y="32"/>
                </a:lnTo>
                <a:lnTo>
                  <a:pt x="83" y="34"/>
                </a:lnTo>
                <a:lnTo>
                  <a:pt x="83" y="35"/>
                </a:lnTo>
                <a:lnTo>
                  <a:pt x="82" y="35"/>
                </a:lnTo>
                <a:lnTo>
                  <a:pt x="77" y="35"/>
                </a:lnTo>
                <a:lnTo>
                  <a:pt x="73" y="35"/>
                </a:lnTo>
                <a:lnTo>
                  <a:pt x="72" y="35"/>
                </a:lnTo>
                <a:lnTo>
                  <a:pt x="70" y="35"/>
                </a:lnTo>
                <a:lnTo>
                  <a:pt x="70" y="37"/>
                </a:lnTo>
                <a:lnTo>
                  <a:pt x="72" y="37"/>
                </a:lnTo>
                <a:lnTo>
                  <a:pt x="72" y="39"/>
                </a:lnTo>
                <a:lnTo>
                  <a:pt x="73" y="39"/>
                </a:lnTo>
                <a:lnTo>
                  <a:pt x="73" y="40"/>
                </a:lnTo>
                <a:lnTo>
                  <a:pt x="75" y="40"/>
                </a:lnTo>
                <a:lnTo>
                  <a:pt x="73" y="40"/>
                </a:lnTo>
                <a:lnTo>
                  <a:pt x="72" y="40"/>
                </a:lnTo>
                <a:lnTo>
                  <a:pt x="70" y="40"/>
                </a:lnTo>
                <a:lnTo>
                  <a:pt x="70" y="39"/>
                </a:lnTo>
                <a:lnTo>
                  <a:pt x="68" y="39"/>
                </a:lnTo>
                <a:lnTo>
                  <a:pt x="68" y="37"/>
                </a:lnTo>
                <a:lnTo>
                  <a:pt x="68" y="35"/>
                </a:lnTo>
                <a:lnTo>
                  <a:pt x="67" y="35"/>
                </a:lnTo>
                <a:lnTo>
                  <a:pt x="63" y="35"/>
                </a:lnTo>
                <a:lnTo>
                  <a:pt x="60" y="35"/>
                </a:lnTo>
                <a:lnTo>
                  <a:pt x="58" y="35"/>
                </a:lnTo>
                <a:lnTo>
                  <a:pt x="55" y="35"/>
                </a:lnTo>
                <a:lnTo>
                  <a:pt x="55" y="34"/>
                </a:lnTo>
                <a:lnTo>
                  <a:pt x="50" y="34"/>
                </a:lnTo>
                <a:lnTo>
                  <a:pt x="48" y="34"/>
                </a:lnTo>
                <a:lnTo>
                  <a:pt x="45" y="34"/>
                </a:lnTo>
                <a:lnTo>
                  <a:pt x="45" y="37"/>
                </a:lnTo>
                <a:lnTo>
                  <a:pt x="43" y="37"/>
                </a:lnTo>
                <a:lnTo>
                  <a:pt x="42" y="37"/>
                </a:lnTo>
                <a:lnTo>
                  <a:pt x="42" y="35"/>
                </a:lnTo>
                <a:lnTo>
                  <a:pt x="40" y="35"/>
                </a:lnTo>
                <a:lnTo>
                  <a:pt x="38" y="35"/>
                </a:lnTo>
                <a:lnTo>
                  <a:pt x="37" y="35"/>
                </a:lnTo>
                <a:lnTo>
                  <a:pt x="37" y="34"/>
                </a:lnTo>
                <a:lnTo>
                  <a:pt x="35" y="34"/>
                </a:lnTo>
                <a:lnTo>
                  <a:pt x="32" y="32"/>
                </a:lnTo>
                <a:lnTo>
                  <a:pt x="30" y="32"/>
                </a:lnTo>
                <a:lnTo>
                  <a:pt x="30" y="30"/>
                </a:lnTo>
                <a:lnTo>
                  <a:pt x="30" y="29"/>
                </a:lnTo>
                <a:lnTo>
                  <a:pt x="32" y="29"/>
                </a:lnTo>
                <a:lnTo>
                  <a:pt x="32" y="27"/>
                </a:lnTo>
                <a:lnTo>
                  <a:pt x="28" y="27"/>
                </a:lnTo>
                <a:lnTo>
                  <a:pt x="27" y="27"/>
                </a:lnTo>
                <a:lnTo>
                  <a:pt x="25" y="27"/>
                </a:lnTo>
                <a:lnTo>
                  <a:pt x="25" y="25"/>
                </a:lnTo>
                <a:lnTo>
                  <a:pt x="23" y="25"/>
                </a:lnTo>
                <a:lnTo>
                  <a:pt x="23" y="24"/>
                </a:lnTo>
                <a:lnTo>
                  <a:pt x="22" y="24"/>
                </a:lnTo>
                <a:lnTo>
                  <a:pt x="20" y="24"/>
                </a:lnTo>
                <a:lnTo>
                  <a:pt x="20" y="20"/>
                </a:lnTo>
                <a:lnTo>
                  <a:pt x="18" y="20"/>
                </a:lnTo>
                <a:lnTo>
                  <a:pt x="17" y="20"/>
                </a:lnTo>
                <a:lnTo>
                  <a:pt x="17" y="22"/>
                </a:lnTo>
                <a:lnTo>
                  <a:pt x="17" y="24"/>
                </a:lnTo>
                <a:lnTo>
                  <a:pt x="15" y="24"/>
                </a:lnTo>
                <a:lnTo>
                  <a:pt x="13" y="24"/>
                </a:lnTo>
                <a:lnTo>
                  <a:pt x="13" y="22"/>
                </a:lnTo>
                <a:lnTo>
                  <a:pt x="12" y="22"/>
                </a:lnTo>
                <a:lnTo>
                  <a:pt x="12" y="24"/>
                </a:lnTo>
                <a:lnTo>
                  <a:pt x="10" y="24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7" y="20"/>
                </a:lnTo>
                <a:lnTo>
                  <a:pt x="7" y="24"/>
                </a:lnTo>
                <a:lnTo>
                  <a:pt x="8" y="29"/>
                </a:lnTo>
                <a:lnTo>
                  <a:pt x="10" y="29"/>
                </a:lnTo>
                <a:lnTo>
                  <a:pt x="8" y="30"/>
                </a:lnTo>
                <a:lnTo>
                  <a:pt x="10" y="30"/>
                </a:lnTo>
                <a:lnTo>
                  <a:pt x="10" y="32"/>
                </a:lnTo>
                <a:lnTo>
                  <a:pt x="12" y="34"/>
                </a:lnTo>
                <a:lnTo>
                  <a:pt x="12" y="35"/>
                </a:lnTo>
                <a:lnTo>
                  <a:pt x="12" y="37"/>
                </a:lnTo>
                <a:lnTo>
                  <a:pt x="12" y="39"/>
                </a:lnTo>
                <a:lnTo>
                  <a:pt x="10" y="37"/>
                </a:lnTo>
                <a:lnTo>
                  <a:pt x="8" y="37"/>
                </a:lnTo>
                <a:lnTo>
                  <a:pt x="8" y="35"/>
                </a:lnTo>
                <a:lnTo>
                  <a:pt x="8" y="34"/>
                </a:lnTo>
                <a:lnTo>
                  <a:pt x="7" y="34"/>
                </a:lnTo>
                <a:lnTo>
                  <a:pt x="7" y="32"/>
                </a:lnTo>
                <a:lnTo>
                  <a:pt x="8" y="32"/>
                </a:lnTo>
                <a:lnTo>
                  <a:pt x="7" y="32"/>
                </a:lnTo>
                <a:lnTo>
                  <a:pt x="7" y="30"/>
                </a:lnTo>
                <a:lnTo>
                  <a:pt x="7" y="32"/>
                </a:lnTo>
                <a:lnTo>
                  <a:pt x="7" y="34"/>
                </a:lnTo>
                <a:lnTo>
                  <a:pt x="5" y="34"/>
                </a:lnTo>
                <a:lnTo>
                  <a:pt x="3" y="34"/>
                </a:lnTo>
                <a:lnTo>
                  <a:pt x="3" y="32"/>
                </a:lnTo>
                <a:lnTo>
                  <a:pt x="3" y="30"/>
                </a:lnTo>
                <a:lnTo>
                  <a:pt x="3" y="29"/>
                </a:lnTo>
                <a:lnTo>
                  <a:pt x="3" y="27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2" y="20"/>
                </a:lnTo>
                <a:lnTo>
                  <a:pt x="2" y="15"/>
                </a:lnTo>
                <a:lnTo>
                  <a:pt x="2" y="14"/>
                </a:lnTo>
                <a:lnTo>
                  <a:pt x="0" y="14"/>
                </a:lnTo>
                <a:lnTo>
                  <a:pt x="0" y="9"/>
                </a:lnTo>
                <a:lnTo>
                  <a:pt x="2" y="9"/>
                </a:lnTo>
                <a:lnTo>
                  <a:pt x="2" y="10"/>
                </a:lnTo>
                <a:lnTo>
                  <a:pt x="2" y="12"/>
                </a:lnTo>
                <a:lnTo>
                  <a:pt x="5" y="12"/>
                </a:lnTo>
                <a:lnTo>
                  <a:pt x="3" y="15"/>
                </a:lnTo>
                <a:lnTo>
                  <a:pt x="5" y="15"/>
                </a:lnTo>
                <a:lnTo>
                  <a:pt x="7" y="15"/>
                </a:lnTo>
                <a:lnTo>
                  <a:pt x="7" y="12"/>
                </a:lnTo>
                <a:lnTo>
                  <a:pt x="7" y="10"/>
                </a:lnTo>
                <a:lnTo>
                  <a:pt x="7" y="9"/>
                </a:lnTo>
                <a:lnTo>
                  <a:pt x="8" y="9"/>
                </a:lnTo>
                <a:lnTo>
                  <a:pt x="8" y="7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4"/>
                </a:lnTo>
                <a:lnTo>
                  <a:pt x="12" y="5"/>
                </a:lnTo>
                <a:lnTo>
                  <a:pt x="13" y="5"/>
                </a:lnTo>
                <a:lnTo>
                  <a:pt x="13" y="9"/>
                </a:lnTo>
                <a:lnTo>
                  <a:pt x="15" y="9"/>
                </a:lnTo>
                <a:lnTo>
                  <a:pt x="15" y="10"/>
                </a:lnTo>
                <a:lnTo>
                  <a:pt x="15" y="12"/>
                </a:lnTo>
                <a:lnTo>
                  <a:pt x="20" y="12"/>
                </a:lnTo>
                <a:lnTo>
                  <a:pt x="20" y="10"/>
                </a:lnTo>
                <a:lnTo>
                  <a:pt x="22" y="10"/>
                </a:lnTo>
                <a:lnTo>
                  <a:pt x="22" y="9"/>
                </a:lnTo>
                <a:lnTo>
                  <a:pt x="23" y="9"/>
                </a:lnTo>
                <a:lnTo>
                  <a:pt x="23" y="7"/>
                </a:lnTo>
                <a:lnTo>
                  <a:pt x="23" y="5"/>
                </a:lnTo>
                <a:lnTo>
                  <a:pt x="22" y="5"/>
                </a:lnTo>
                <a:lnTo>
                  <a:pt x="22" y="2"/>
                </a:lnTo>
                <a:lnTo>
                  <a:pt x="22" y="0"/>
                </a:lnTo>
                <a:lnTo>
                  <a:pt x="23" y="0"/>
                </a:lnTo>
                <a:lnTo>
                  <a:pt x="23" y="2"/>
                </a:lnTo>
                <a:lnTo>
                  <a:pt x="27" y="4"/>
                </a:lnTo>
                <a:lnTo>
                  <a:pt x="28" y="4"/>
                </a:lnTo>
                <a:close/>
              </a:path>
            </a:pathLst>
          </a:custGeom>
          <a:solidFill>
            <a:srgbClr val="A072B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2"/>
          <p:cNvSpPr>
            <a:spLocks/>
          </p:cNvSpPr>
          <p:nvPr/>
        </p:nvSpPr>
        <p:spPr bwMode="auto">
          <a:xfrm>
            <a:off x="5592763" y="5930901"/>
            <a:ext cx="44450" cy="52388"/>
          </a:xfrm>
          <a:custGeom>
            <a:avLst/>
            <a:gdLst/>
            <a:ahLst/>
            <a:cxnLst>
              <a:cxn ang="0">
                <a:pos x="25" y="2"/>
              </a:cxn>
              <a:cxn ang="0">
                <a:pos x="25" y="5"/>
              </a:cxn>
              <a:cxn ang="0">
                <a:pos x="25" y="8"/>
              </a:cxn>
              <a:cxn ang="0">
                <a:pos x="25" y="12"/>
              </a:cxn>
              <a:cxn ang="0">
                <a:pos x="25" y="15"/>
              </a:cxn>
              <a:cxn ang="0">
                <a:pos x="27" y="17"/>
              </a:cxn>
              <a:cxn ang="0">
                <a:pos x="28" y="18"/>
              </a:cxn>
              <a:cxn ang="0">
                <a:pos x="28" y="18"/>
              </a:cxn>
              <a:cxn ang="0">
                <a:pos x="27" y="20"/>
              </a:cxn>
              <a:cxn ang="0">
                <a:pos x="27" y="20"/>
              </a:cxn>
              <a:cxn ang="0">
                <a:pos x="25" y="23"/>
              </a:cxn>
              <a:cxn ang="0">
                <a:pos x="23" y="27"/>
              </a:cxn>
              <a:cxn ang="0">
                <a:pos x="22" y="28"/>
              </a:cxn>
              <a:cxn ang="0">
                <a:pos x="18" y="28"/>
              </a:cxn>
              <a:cxn ang="0">
                <a:pos x="17" y="30"/>
              </a:cxn>
              <a:cxn ang="0">
                <a:pos x="15" y="32"/>
              </a:cxn>
              <a:cxn ang="0">
                <a:pos x="13" y="33"/>
              </a:cxn>
              <a:cxn ang="0">
                <a:pos x="13" y="30"/>
              </a:cxn>
              <a:cxn ang="0">
                <a:pos x="12" y="30"/>
              </a:cxn>
              <a:cxn ang="0">
                <a:pos x="8" y="32"/>
              </a:cxn>
              <a:cxn ang="0">
                <a:pos x="7" y="30"/>
              </a:cxn>
              <a:cxn ang="0">
                <a:pos x="3" y="28"/>
              </a:cxn>
              <a:cxn ang="0">
                <a:pos x="2" y="27"/>
              </a:cxn>
              <a:cxn ang="0">
                <a:pos x="0" y="25"/>
              </a:cxn>
              <a:cxn ang="0">
                <a:pos x="0" y="25"/>
              </a:cxn>
              <a:cxn ang="0">
                <a:pos x="0" y="22"/>
              </a:cxn>
              <a:cxn ang="0">
                <a:pos x="0" y="18"/>
              </a:cxn>
              <a:cxn ang="0">
                <a:pos x="0" y="15"/>
              </a:cxn>
              <a:cxn ang="0">
                <a:pos x="0" y="12"/>
              </a:cxn>
              <a:cxn ang="0">
                <a:pos x="0" y="8"/>
              </a:cxn>
              <a:cxn ang="0">
                <a:pos x="0" y="5"/>
              </a:cxn>
              <a:cxn ang="0">
                <a:pos x="0" y="2"/>
              </a:cxn>
              <a:cxn ang="0">
                <a:pos x="2" y="0"/>
              </a:cxn>
              <a:cxn ang="0">
                <a:pos x="3" y="2"/>
              </a:cxn>
              <a:cxn ang="0">
                <a:pos x="7" y="0"/>
              </a:cxn>
              <a:cxn ang="0">
                <a:pos x="8" y="2"/>
              </a:cxn>
              <a:cxn ang="0">
                <a:pos x="12" y="2"/>
              </a:cxn>
              <a:cxn ang="0">
                <a:pos x="15" y="2"/>
              </a:cxn>
              <a:cxn ang="0">
                <a:pos x="17" y="0"/>
              </a:cxn>
              <a:cxn ang="0">
                <a:pos x="20" y="2"/>
              </a:cxn>
              <a:cxn ang="0">
                <a:pos x="23" y="2"/>
              </a:cxn>
            </a:cxnLst>
            <a:rect l="0" t="0" r="r" b="b"/>
            <a:pathLst>
              <a:path w="28" h="33">
                <a:moveTo>
                  <a:pt x="25" y="0"/>
                </a:moveTo>
                <a:lnTo>
                  <a:pt x="25" y="2"/>
                </a:lnTo>
                <a:lnTo>
                  <a:pt x="25" y="3"/>
                </a:lnTo>
                <a:lnTo>
                  <a:pt x="25" y="5"/>
                </a:lnTo>
                <a:lnTo>
                  <a:pt x="25" y="7"/>
                </a:lnTo>
                <a:lnTo>
                  <a:pt x="25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7" y="17"/>
                </a:lnTo>
                <a:lnTo>
                  <a:pt x="28" y="17"/>
                </a:lnTo>
                <a:lnTo>
                  <a:pt x="28" y="18"/>
                </a:lnTo>
                <a:lnTo>
                  <a:pt x="27" y="18"/>
                </a:lnTo>
                <a:lnTo>
                  <a:pt x="28" y="18"/>
                </a:lnTo>
                <a:lnTo>
                  <a:pt x="28" y="20"/>
                </a:lnTo>
                <a:lnTo>
                  <a:pt x="27" y="20"/>
                </a:lnTo>
                <a:lnTo>
                  <a:pt x="28" y="20"/>
                </a:lnTo>
                <a:lnTo>
                  <a:pt x="27" y="20"/>
                </a:lnTo>
                <a:lnTo>
                  <a:pt x="27" y="22"/>
                </a:lnTo>
                <a:lnTo>
                  <a:pt x="25" y="23"/>
                </a:lnTo>
                <a:lnTo>
                  <a:pt x="23" y="25"/>
                </a:lnTo>
                <a:lnTo>
                  <a:pt x="23" y="27"/>
                </a:lnTo>
                <a:lnTo>
                  <a:pt x="22" y="27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8" y="30"/>
                </a:lnTo>
                <a:lnTo>
                  <a:pt x="17" y="30"/>
                </a:lnTo>
                <a:lnTo>
                  <a:pt x="17" y="32"/>
                </a:lnTo>
                <a:lnTo>
                  <a:pt x="15" y="32"/>
                </a:lnTo>
                <a:lnTo>
                  <a:pt x="15" y="33"/>
                </a:lnTo>
                <a:lnTo>
                  <a:pt x="13" y="33"/>
                </a:lnTo>
                <a:lnTo>
                  <a:pt x="13" y="32"/>
                </a:lnTo>
                <a:lnTo>
                  <a:pt x="13" y="30"/>
                </a:lnTo>
                <a:lnTo>
                  <a:pt x="13" y="28"/>
                </a:lnTo>
                <a:lnTo>
                  <a:pt x="12" y="30"/>
                </a:lnTo>
                <a:lnTo>
                  <a:pt x="10" y="32"/>
                </a:lnTo>
                <a:lnTo>
                  <a:pt x="8" y="32"/>
                </a:lnTo>
                <a:lnTo>
                  <a:pt x="7" y="32"/>
                </a:lnTo>
                <a:lnTo>
                  <a:pt x="7" y="30"/>
                </a:lnTo>
                <a:lnTo>
                  <a:pt x="5" y="28"/>
                </a:lnTo>
                <a:lnTo>
                  <a:pt x="3" y="28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3" y="0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7" y="2"/>
                </a:lnTo>
                <a:lnTo>
                  <a:pt x="17" y="0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5" y="0"/>
                </a:lnTo>
                <a:close/>
              </a:path>
            </a:pathLst>
          </a:custGeom>
          <a:solidFill>
            <a:srgbClr val="D19F4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3"/>
          <p:cNvSpPr>
            <a:spLocks noEditPoints="1"/>
          </p:cNvSpPr>
          <p:nvPr/>
        </p:nvSpPr>
        <p:spPr bwMode="auto">
          <a:xfrm>
            <a:off x="3838576" y="5189538"/>
            <a:ext cx="500063" cy="376238"/>
          </a:xfrm>
          <a:custGeom>
            <a:avLst/>
            <a:gdLst/>
            <a:ahLst/>
            <a:cxnLst>
              <a:cxn ang="0">
                <a:pos x="232" y="182"/>
              </a:cxn>
              <a:cxn ang="0">
                <a:pos x="193" y="143"/>
              </a:cxn>
              <a:cxn ang="0">
                <a:pos x="242" y="131"/>
              </a:cxn>
              <a:cxn ang="0">
                <a:pos x="283" y="145"/>
              </a:cxn>
              <a:cxn ang="0">
                <a:pos x="298" y="168"/>
              </a:cxn>
              <a:cxn ang="0">
                <a:pos x="298" y="195"/>
              </a:cxn>
              <a:cxn ang="0">
                <a:pos x="260" y="203"/>
              </a:cxn>
              <a:cxn ang="0">
                <a:pos x="228" y="230"/>
              </a:cxn>
              <a:cxn ang="0">
                <a:pos x="227" y="222"/>
              </a:cxn>
              <a:cxn ang="0">
                <a:pos x="242" y="203"/>
              </a:cxn>
              <a:cxn ang="0">
                <a:pos x="248" y="197"/>
              </a:cxn>
              <a:cxn ang="0">
                <a:pos x="228" y="195"/>
              </a:cxn>
              <a:cxn ang="0">
                <a:pos x="238" y="180"/>
              </a:cxn>
              <a:cxn ang="0">
                <a:pos x="230" y="182"/>
              </a:cxn>
              <a:cxn ang="0">
                <a:pos x="208" y="176"/>
              </a:cxn>
              <a:cxn ang="0">
                <a:pos x="205" y="163"/>
              </a:cxn>
              <a:cxn ang="0">
                <a:pos x="210" y="146"/>
              </a:cxn>
              <a:cxn ang="0">
                <a:pos x="228" y="136"/>
              </a:cxn>
              <a:cxn ang="0">
                <a:pos x="255" y="130"/>
              </a:cxn>
              <a:cxn ang="0">
                <a:pos x="265" y="120"/>
              </a:cxn>
              <a:cxn ang="0">
                <a:pos x="262" y="121"/>
              </a:cxn>
              <a:cxn ang="0">
                <a:pos x="93" y="40"/>
              </a:cxn>
              <a:cxn ang="0">
                <a:pos x="81" y="40"/>
              </a:cxn>
              <a:cxn ang="0">
                <a:pos x="292" y="36"/>
              </a:cxn>
              <a:cxn ang="0">
                <a:pos x="71" y="33"/>
              </a:cxn>
              <a:cxn ang="0">
                <a:pos x="71" y="40"/>
              </a:cxn>
              <a:cxn ang="0">
                <a:pos x="265" y="31"/>
              </a:cxn>
              <a:cxn ang="0">
                <a:pos x="280" y="30"/>
              </a:cxn>
              <a:cxn ang="0">
                <a:pos x="263" y="23"/>
              </a:cxn>
              <a:cxn ang="0">
                <a:pos x="265" y="25"/>
              </a:cxn>
              <a:cxn ang="0">
                <a:pos x="193" y="23"/>
              </a:cxn>
              <a:cxn ang="0">
                <a:pos x="220" y="21"/>
              </a:cxn>
              <a:cxn ang="0">
                <a:pos x="243" y="30"/>
              </a:cxn>
              <a:cxn ang="0">
                <a:pos x="268" y="41"/>
              </a:cxn>
              <a:cxn ang="0">
                <a:pos x="240" y="96"/>
              </a:cxn>
              <a:cxn ang="0">
                <a:pos x="205" y="86"/>
              </a:cxn>
              <a:cxn ang="0">
                <a:pos x="217" y="91"/>
              </a:cxn>
              <a:cxn ang="0">
                <a:pos x="250" y="103"/>
              </a:cxn>
              <a:cxn ang="0">
                <a:pos x="247" y="125"/>
              </a:cxn>
              <a:cxn ang="0">
                <a:pos x="230" y="128"/>
              </a:cxn>
              <a:cxn ang="0">
                <a:pos x="215" y="133"/>
              </a:cxn>
              <a:cxn ang="0">
                <a:pos x="195" y="128"/>
              </a:cxn>
              <a:cxn ang="0">
                <a:pos x="217" y="121"/>
              </a:cxn>
              <a:cxn ang="0">
                <a:pos x="193" y="125"/>
              </a:cxn>
              <a:cxn ang="0">
                <a:pos x="190" y="135"/>
              </a:cxn>
              <a:cxn ang="0">
                <a:pos x="180" y="133"/>
              </a:cxn>
              <a:cxn ang="0">
                <a:pos x="167" y="121"/>
              </a:cxn>
              <a:cxn ang="0">
                <a:pos x="157" y="101"/>
              </a:cxn>
              <a:cxn ang="0">
                <a:pos x="140" y="86"/>
              </a:cxn>
              <a:cxn ang="0">
                <a:pos x="136" y="80"/>
              </a:cxn>
              <a:cxn ang="0">
                <a:pos x="130" y="66"/>
              </a:cxn>
              <a:cxn ang="0">
                <a:pos x="135" y="48"/>
              </a:cxn>
              <a:cxn ang="0">
                <a:pos x="123" y="50"/>
              </a:cxn>
              <a:cxn ang="0">
                <a:pos x="126" y="48"/>
              </a:cxn>
              <a:cxn ang="0">
                <a:pos x="147" y="40"/>
              </a:cxn>
              <a:cxn ang="0">
                <a:pos x="177" y="30"/>
              </a:cxn>
              <a:cxn ang="0">
                <a:pos x="250" y="10"/>
              </a:cxn>
              <a:cxn ang="0">
                <a:pos x="262" y="23"/>
              </a:cxn>
              <a:cxn ang="0">
                <a:pos x="250" y="26"/>
              </a:cxn>
              <a:cxn ang="0">
                <a:pos x="228" y="18"/>
              </a:cxn>
              <a:cxn ang="0">
                <a:pos x="233" y="10"/>
              </a:cxn>
              <a:cxn ang="0">
                <a:pos x="223" y="15"/>
              </a:cxn>
              <a:cxn ang="0">
                <a:pos x="207" y="11"/>
              </a:cxn>
            </a:cxnLst>
            <a:rect l="0" t="0" r="r" b="b"/>
            <a:pathLst>
              <a:path w="315" h="237">
                <a:moveTo>
                  <a:pt x="225" y="220"/>
                </a:moveTo>
                <a:lnTo>
                  <a:pt x="225" y="218"/>
                </a:lnTo>
                <a:lnTo>
                  <a:pt x="225" y="220"/>
                </a:lnTo>
                <a:close/>
                <a:moveTo>
                  <a:pt x="223" y="217"/>
                </a:moveTo>
                <a:lnTo>
                  <a:pt x="225" y="217"/>
                </a:lnTo>
                <a:lnTo>
                  <a:pt x="223" y="217"/>
                </a:lnTo>
                <a:lnTo>
                  <a:pt x="223" y="218"/>
                </a:lnTo>
                <a:lnTo>
                  <a:pt x="223" y="217"/>
                </a:lnTo>
                <a:close/>
                <a:moveTo>
                  <a:pt x="228" y="217"/>
                </a:moveTo>
                <a:lnTo>
                  <a:pt x="230" y="217"/>
                </a:lnTo>
                <a:lnTo>
                  <a:pt x="228" y="217"/>
                </a:lnTo>
                <a:close/>
                <a:moveTo>
                  <a:pt x="237" y="205"/>
                </a:moveTo>
                <a:lnTo>
                  <a:pt x="235" y="205"/>
                </a:lnTo>
                <a:lnTo>
                  <a:pt x="237" y="205"/>
                </a:lnTo>
                <a:close/>
                <a:moveTo>
                  <a:pt x="240" y="202"/>
                </a:moveTo>
                <a:lnTo>
                  <a:pt x="240" y="203"/>
                </a:lnTo>
                <a:lnTo>
                  <a:pt x="238" y="203"/>
                </a:lnTo>
                <a:lnTo>
                  <a:pt x="238" y="202"/>
                </a:lnTo>
                <a:lnTo>
                  <a:pt x="240" y="202"/>
                </a:lnTo>
                <a:close/>
                <a:moveTo>
                  <a:pt x="233" y="183"/>
                </a:moveTo>
                <a:lnTo>
                  <a:pt x="233" y="182"/>
                </a:lnTo>
                <a:lnTo>
                  <a:pt x="233" y="183"/>
                </a:lnTo>
                <a:close/>
                <a:moveTo>
                  <a:pt x="232" y="182"/>
                </a:moveTo>
                <a:lnTo>
                  <a:pt x="232" y="183"/>
                </a:lnTo>
                <a:lnTo>
                  <a:pt x="232" y="182"/>
                </a:lnTo>
                <a:lnTo>
                  <a:pt x="232" y="183"/>
                </a:lnTo>
                <a:lnTo>
                  <a:pt x="230" y="183"/>
                </a:lnTo>
                <a:lnTo>
                  <a:pt x="230" y="182"/>
                </a:lnTo>
                <a:lnTo>
                  <a:pt x="232" y="182"/>
                </a:lnTo>
                <a:close/>
                <a:moveTo>
                  <a:pt x="213" y="178"/>
                </a:moveTo>
                <a:lnTo>
                  <a:pt x="215" y="178"/>
                </a:lnTo>
                <a:lnTo>
                  <a:pt x="215" y="180"/>
                </a:lnTo>
                <a:lnTo>
                  <a:pt x="215" y="178"/>
                </a:lnTo>
                <a:lnTo>
                  <a:pt x="213" y="178"/>
                </a:lnTo>
                <a:lnTo>
                  <a:pt x="213" y="180"/>
                </a:lnTo>
                <a:lnTo>
                  <a:pt x="215" y="180"/>
                </a:lnTo>
                <a:lnTo>
                  <a:pt x="213" y="180"/>
                </a:lnTo>
                <a:lnTo>
                  <a:pt x="213" y="178"/>
                </a:lnTo>
                <a:lnTo>
                  <a:pt x="213" y="180"/>
                </a:lnTo>
                <a:lnTo>
                  <a:pt x="213" y="178"/>
                </a:lnTo>
                <a:close/>
                <a:moveTo>
                  <a:pt x="222" y="175"/>
                </a:moveTo>
                <a:lnTo>
                  <a:pt x="220" y="175"/>
                </a:lnTo>
                <a:lnTo>
                  <a:pt x="222" y="175"/>
                </a:lnTo>
                <a:close/>
                <a:moveTo>
                  <a:pt x="297" y="161"/>
                </a:moveTo>
                <a:lnTo>
                  <a:pt x="298" y="161"/>
                </a:lnTo>
                <a:lnTo>
                  <a:pt x="298" y="163"/>
                </a:lnTo>
                <a:lnTo>
                  <a:pt x="298" y="161"/>
                </a:lnTo>
                <a:lnTo>
                  <a:pt x="297" y="161"/>
                </a:lnTo>
                <a:close/>
                <a:moveTo>
                  <a:pt x="205" y="156"/>
                </a:moveTo>
                <a:lnTo>
                  <a:pt x="205" y="158"/>
                </a:lnTo>
                <a:lnTo>
                  <a:pt x="205" y="156"/>
                </a:lnTo>
                <a:close/>
                <a:moveTo>
                  <a:pt x="193" y="143"/>
                </a:moveTo>
                <a:lnTo>
                  <a:pt x="193" y="145"/>
                </a:lnTo>
                <a:lnTo>
                  <a:pt x="193" y="143"/>
                </a:lnTo>
                <a:lnTo>
                  <a:pt x="193" y="145"/>
                </a:lnTo>
                <a:lnTo>
                  <a:pt x="193" y="143"/>
                </a:lnTo>
                <a:lnTo>
                  <a:pt x="192" y="143"/>
                </a:lnTo>
                <a:lnTo>
                  <a:pt x="193" y="143"/>
                </a:lnTo>
                <a:lnTo>
                  <a:pt x="192" y="143"/>
                </a:lnTo>
                <a:lnTo>
                  <a:pt x="193" y="143"/>
                </a:lnTo>
                <a:close/>
                <a:moveTo>
                  <a:pt x="205" y="141"/>
                </a:moveTo>
                <a:lnTo>
                  <a:pt x="205" y="143"/>
                </a:lnTo>
                <a:lnTo>
                  <a:pt x="203" y="141"/>
                </a:lnTo>
                <a:lnTo>
                  <a:pt x="205" y="141"/>
                </a:lnTo>
                <a:close/>
                <a:moveTo>
                  <a:pt x="218" y="138"/>
                </a:moveTo>
                <a:lnTo>
                  <a:pt x="217" y="138"/>
                </a:lnTo>
                <a:lnTo>
                  <a:pt x="218" y="138"/>
                </a:lnTo>
                <a:close/>
                <a:moveTo>
                  <a:pt x="235" y="136"/>
                </a:moveTo>
                <a:lnTo>
                  <a:pt x="235" y="138"/>
                </a:lnTo>
                <a:lnTo>
                  <a:pt x="233" y="138"/>
                </a:lnTo>
                <a:lnTo>
                  <a:pt x="233" y="136"/>
                </a:lnTo>
                <a:lnTo>
                  <a:pt x="235" y="136"/>
                </a:lnTo>
                <a:close/>
                <a:moveTo>
                  <a:pt x="225" y="133"/>
                </a:moveTo>
                <a:lnTo>
                  <a:pt x="227" y="133"/>
                </a:lnTo>
                <a:lnTo>
                  <a:pt x="227" y="135"/>
                </a:lnTo>
                <a:lnTo>
                  <a:pt x="225" y="135"/>
                </a:lnTo>
                <a:lnTo>
                  <a:pt x="225" y="133"/>
                </a:lnTo>
                <a:close/>
                <a:moveTo>
                  <a:pt x="192" y="131"/>
                </a:moveTo>
                <a:lnTo>
                  <a:pt x="192" y="133"/>
                </a:lnTo>
                <a:lnTo>
                  <a:pt x="190" y="133"/>
                </a:lnTo>
                <a:lnTo>
                  <a:pt x="190" y="131"/>
                </a:lnTo>
                <a:lnTo>
                  <a:pt x="192" y="131"/>
                </a:lnTo>
                <a:close/>
                <a:moveTo>
                  <a:pt x="242" y="131"/>
                </a:moveTo>
                <a:lnTo>
                  <a:pt x="240" y="131"/>
                </a:lnTo>
                <a:lnTo>
                  <a:pt x="240" y="130"/>
                </a:lnTo>
                <a:lnTo>
                  <a:pt x="242" y="130"/>
                </a:lnTo>
                <a:lnTo>
                  <a:pt x="242" y="131"/>
                </a:lnTo>
                <a:close/>
                <a:moveTo>
                  <a:pt x="270" y="130"/>
                </a:moveTo>
                <a:lnTo>
                  <a:pt x="270" y="131"/>
                </a:lnTo>
                <a:lnTo>
                  <a:pt x="272" y="131"/>
                </a:lnTo>
                <a:lnTo>
                  <a:pt x="272" y="130"/>
                </a:lnTo>
                <a:lnTo>
                  <a:pt x="272" y="131"/>
                </a:lnTo>
                <a:lnTo>
                  <a:pt x="272" y="130"/>
                </a:lnTo>
                <a:lnTo>
                  <a:pt x="273" y="130"/>
                </a:lnTo>
                <a:lnTo>
                  <a:pt x="273" y="131"/>
                </a:lnTo>
                <a:lnTo>
                  <a:pt x="273" y="130"/>
                </a:lnTo>
                <a:lnTo>
                  <a:pt x="273" y="131"/>
                </a:lnTo>
                <a:lnTo>
                  <a:pt x="275" y="131"/>
                </a:lnTo>
                <a:lnTo>
                  <a:pt x="275" y="133"/>
                </a:lnTo>
                <a:lnTo>
                  <a:pt x="275" y="131"/>
                </a:lnTo>
                <a:lnTo>
                  <a:pt x="273" y="131"/>
                </a:lnTo>
                <a:lnTo>
                  <a:pt x="273" y="130"/>
                </a:lnTo>
                <a:lnTo>
                  <a:pt x="275" y="130"/>
                </a:lnTo>
                <a:lnTo>
                  <a:pt x="275" y="131"/>
                </a:lnTo>
                <a:lnTo>
                  <a:pt x="277" y="131"/>
                </a:lnTo>
                <a:lnTo>
                  <a:pt x="277" y="133"/>
                </a:lnTo>
                <a:lnTo>
                  <a:pt x="278" y="133"/>
                </a:lnTo>
                <a:lnTo>
                  <a:pt x="278" y="135"/>
                </a:lnTo>
                <a:lnTo>
                  <a:pt x="278" y="136"/>
                </a:lnTo>
                <a:lnTo>
                  <a:pt x="280" y="136"/>
                </a:lnTo>
                <a:lnTo>
                  <a:pt x="280" y="138"/>
                </a:lnTo>
                <a:lnTo>
                  <a:pt x="280" y="140"/>
                </a:lnTo>
                <a:lnTo>
                  <a:pt x="282" y="140"/>
                </a:lnTo>
                <a:lnTo>
                  <a:pt x="283" y="141"/>
                </a:lnTo>
                <a:lnTo>
                  <a:pt x="283" y="143"/>
                </a:lnTo>
                <a:lnTo>
                  <a:pt x="283" y="145"/>
                </a:lnTo>
                <a:lnTo>
                  <a:pt x="285" y="145"/>
                </a:lnTo>
                <a:lnTo>
                  <a:pt x="285" y="146"/>
                </a:lnTo>
                <a:lnTo>
                  <a:pt x="285" y="148"/>
                </a:lnTo>
                <a:lnTo>
                  <a:pt x="287" y="148"/>
                </a:lnTo>
                <a:lnTo>
                  <a:pt x="287" y="150"/>
                </a:lnTo>
                <a:lnTo>
                  <a:pt x="288" y="151"/>
                </a:lnTo>
                <a:lnTo>
                  <a:pt x="288" y="153"/>
                </a:lnTo>
                <a:lnTo>
                  <a:pt x="290" y="155"/>
                </a:lnTo>
                <a:lnTo>
                  <a:pt x="290" y="156"/>
                </a:lnTo>
                <a:lnTo>
                  <a:pt x="290" y="158"/>
                </a:lnTo>
                <a:lnTo>
                  <a:pt x="292" y="158"/>
                </a:lnTo>
                <a:lnTo>
                  <a:pt x="292" y="160"/>
                </a:lnTo>
                <a:lnTo>
                  <a:pt x="293" y="160"/>
                </a:lnTo>
                <a:lnTo>
                  <a:pt x="295" y="160"/>
                </a:lnTo>
                <a:lnTo>
                  <a:pt x="293" y="158"/>
                </a:lnTo>
                <a:lnTo>
                  <a:pt x="295" y="158"/>
                </a:lnTo>
                <a:lnTo>
                  <a:pt x="295" y="160"/>
                </a:lnTo>
                <a:lnTo>
                  <a:pt x="295" y="161"/>
                </a:lnTo>
                <a:lnTo>
                  <a:pt x="297" y="161"/>
                </a:lnTo>
                <a:lnTo>
                  <a:pt x="295" y="161"/>
                </a:lnTo>
                <a:lnTo>
                  <a:pt x="297" y="163"/>
                </a:lnTo>
                <a:lnTo>
                  <a:pt x="297" y="161"/>
                </a:lnTo>
                <a:lnTo>
                  <a:pt x="297" y="163"/>
                </a:lnTo>
                <a:lnTo>
                  <a:pt x="298" y="163"/>
                </a:lnTo>
                <a:lnTo>
                  <a:pt x="298" y="165"/>
                </a:lnTo>
                <a:lnTo>
                  <a:pt x="300" y="165"/>
                </a:lnTo>
                <a:lnTo>
                  <a:pt x="298" y="165"/>
                </a:lnTo>
                <a:lnTo>
                  <a:pt x="298" y="166"/>
                </a:lnTo>
                <a:lnTo>
                  <a:pt x="298" y="168"/>
                </a:lnTo>
                <a:lnTo>
                  <a:pt x="300" y="170"/>
                </a:lnTo>
                <a:lnTo>
                  <a:pt x="300" y="171"/>
                </a:lnTo>
                <a:lnTo>
                  <a:pt x="300" y="173"/>
                </a:lnTo>
                <a:lnTo>
                  <a:pt x="302" y="173"/>
                </a:lnTo>
                <a:lnTo>
                  <a:pt x="303" y="173"/>
                </a:lnTo>
                <a:lnTo>
                  <a:pt x="312" y="182"/>
                </a:lnTo>
                <a:lnTo>
                  <a:pt x="313" y="182"/>
                </a:lnTo>
                <a:lnTo>
                  <a:pt x="315" y="182"/>
                </a:lnTo>
                <a:lnTo>
                  <a:pt x="315" y="183"/>
                </a:lnTo>
                <a:lnTo>
                  <a:pt x="315" y="185"/>
                </a:lnTo>
                <a:lnTo>
                  <a:pt x="313" y="185"/>
                </a:lnTo>
                <a:lnTo>
                  <a:pt x="313" y="187"/>
                </a:lnTo>
                <a:lnTo>
                  <a:pt x="315" y="187"/>
                </a:lnTo>
                <a:lnTo>
                  <a:pt x="315" y="188"/>
                </a:lnTo>
                <a:lnTo>
                  <a:pt x="313" y="188"/>
                </a:lnTo>
                <a:lnTo>
                  <a:pt x="312" y="190"/>
                </a:lnTo>
                <a:lnTo>
                  <a:pt x="312" y="192"/>
                </a:lnTo>
                <a:lnTo>
                  <a:pt x="312" y="193"/>
                </a:lnTo>
                <a:lnTo>
                  <a:pt x="312" y="195"/>
                </a:lnTo>
                <a:lnTo>
                  <a:pt x="312" y="197"/>
                </a:lnTo>
                <a:lnTo>
                  <a:pt x="312" y="195"/>
                </a:lnTo>
                <a:lnTo>
                  <a:pt x="310" y="197"/>
                </a:lnTo>
                <a:lnTo>
                  <a:pt x="308" y="197"/>
                </a:lnTo>
                <a:lnTo>
                  <a:pt x="307" y="198"/>
                </a:lnTo>
                <a:lnTo>
                  <a:pt x="305" y="197"/>
                </a:lnTo>
                <a:lnTo>
                  <a:pt x="303" y="195"/>
                </a:lnTo>
                <a:lnTo>
                  <a:pt x="300" y="197"/>
                </a:lnTo>
                <a:lnTo>
                  <a:pt x="300" y="195"/>
                </a:lnTo>
                <a:lnTo>
                  <a:pt x="298" y="195"/>
                </a:lnTo>
                <a:lnTo>
                  <a:pt x="297" y="195"/>
                </a:lnTo>
                <a:lnTo>
                  <a:pt x="295" y="193"/>
                </a:lnTo>
                <a:lnTo>
                  <a:pt x="293" y="193"/>
                </a:lnTo>
                <a:lnTo>
                  <a:pt x="292" y="193"/>
                </a:lnTo>
                <a:lnTo>
                  <a:pt x="292" y="192"/>
                </a:lnTo>
                <a:lnTo>
                  <a:pt x="290" y="192"/>
                </a:lnTo>
                <a:lnTo>
                  <a:pt x="288" y="190"/>
                </a:lnTo>
                <a:lnTo>
                  <a:pt x="287" y="190"/>
                </a:lnTo>
                <a:lnTo>
                  <a:pt x="285" y="190"/>
                </a:lnTo>
                <a:lnTo>
                  <a:pt x="285" y="188"/>
                </a:lnTo>
                <a:lnTo>
                  <a:pt x="283" y="187"/>
                </a:lnTo>
                <a:lnTo>
                  <a:pt x="282" y="187"/>
                </a:lnTo>
                <a:lnTo>
                  <a:pt x="280" y="187"/>
                </a:lnTo>
                <a:lnTo>
                  <a:pt x="278" y="187"/>
                </a:lnTo>
                <a:lnTo>
                  <a:pt x="275" y="188"/>
                </a:lnTo>
                <a:lnTo>
                  <a:pt x="273" y="188"/>
                </a:lnTo>
                <a:lnTo>
                  <a:pt x="272" y="190"/>
                </a:lnTo>
                <a:lnTo>
                  <a:pt x="272" y="192"/>
                </a:lnTo>
                <a:lnTo>
                  <a:pt x="272" y="193"/>
                </a:lnTo>
                <a:lnTo>
                  <a:pt x="270" y="195"/>
                </a:lnTo>
                <a:lnTo>
                  <a:pt x="268" y="197"/>
                </a:lnTo>
                <a:lnTo>
                  <a:pt x="267" y="197"/>
                </a:lnTo>
                <a:lnTo>
                  <a:pt x="265" y="198"/>
                </a:lnTo>
                <a:lnTo>
                  <a:pt x="265" y="200"/>
                </a:lnTo>
                <a:lnTo>
                  <a:pt x="265" y="202"/>
                </a:lnTo>
                <a:lnTo>
                  <a:pt x="263" y="202"/>
                </a:lnTo>
                <a:lnTo>
                  <a:pt x="262" y="202"/>
                </a:lnTo>
                <a:lnTo>
                  <a:pt x="260" y="202"/>
                </a:lnTo>
                <a:lnTo>
                  <a:pt x="260" y="203"/>
                </a:lnTo>
                <a:lnTo>
                  <a:pt x="257" y="208"/>
                </a:lnTo>
                <a:lnTo>
                  <a:pt x="255" y="208"/>
                </a:lnTo>
                <a:lnTo>
                  <a:pt x="255" y="210"/>
                </a:lnTo>
                <a:lnTo>
                  <a:pt x="255" y="212"/>
                </a:lnTo>
                <a:lnTo>
                  <a:pt x="253" y="212"/>
                </a:lnTo>
                <a:lnTo>
                  <a:pt x="253" y="215"/>
                </a:lnTo>
                <a:lnTo>
                  <a:pt x="252" y="215"/>
                </a:lnTo>
                <a:lnTo>
                  <a:pt x="250" y="215"/>
                </a:lnTo>
                <a:lnTo>
                  <a:pt x="247" y="215"/>
                </a:lnTo>
                <a:lnTo>
                  <a:pt x="247" y="217"/>
                </a:lnTo>
                <a:lnTo>
                  <a:pt x="247" y="218"/>
                </a:lnTo>
                <a:lnTo>
                  <a:pt x="248" y="220"/>
                </a:lnTo>
                <a:lnTo>
                  <a:pt x="248" y="222"/>
                </a:lnTo>
                <a:lnTo>
                  <a:pt x="247" y="223"/>
                </a:lnTo>
                <a:lnTo>
                  <a:pt x="245" y="223"/>
                </a:lnTo>
                <a:lnTo>
                  <a:pt x="243" y="223"/>
                </a:lnTo>
                <a:lnTo>
                  <a:pt x="242" y="223"/>
                </a:lnTo>
                <a:lnTo>
                  <a:pt x="240" y="225"/>
                </a:lnTo>
                <a:lnTo>
                  <a:pt x="242" y="225"/>
                </a:lnTo>
                <a:lnTo>
                  <a:pt x="242" y="227"/>
                </a:lnTo>
                <a:lnTo>
                  <a:pt x="240" y="228"/>
                </a:lnTo>
                <a:lnTo>
                  <a:pt x="240" y="227"/>
                </a:lnTo>
                <a:lnTo>
                  <a:pt x="238" y="227"/>
                </a:lnTo>
                <a:lnTo>
                  <a:pt x="237" y="228"/>
                </a:lnTo>
                <a:lnTo>
                  <a:pt x="235" y="228"/>
                </a:lnTo>
                <a:lnTo>
                  <a:pt x="233" y="228"/>
                </a:lnTo>
                <a:lnTo>
                  <a:pt x="232" y="228"/>
                </a:lnTo>
                <a:lnTo>
                  <a:pt x="230" y="228"/>
                </a:lnTo>
                <a:lnTo>
                  <a:pt x="228" y="230"/>
                </a:lnTo>
                <a:lnTo>
                  <a:pt x="227" y="230"/>
                </a:lnTo>
                <a:lnTo>
                  <a:pt x="227" y="228"/>
                </a:lnTo>
                <a:lnTo>
                  <a:pt x="223" y="228"/>
                </a:lnTo>
                <a:lnTo>
                  <a:pt x="220" y="233"/>
                </a:lnTo>
                <a:lnTo>
                  <a:pt x="218" y="235"/>
                </a:lnTo>
                <a:lnTo>
                  <a:pt x="218" y="237"/>
                </a:lnTo>
                <a:lnTo>
                  <a:pt x="217" y="237"/>
                </a:lnTo>
                <a:lnTo>
                  <a:pt x="215" y="235"/>
                </a:lnTo>
                <a:lnTo>
                  <a:pt x="215" y="233"/>
                </a:lnTo>
                <a:lnTo>
                  <a:pt x="213" y="233"/>
                </a:lnTo>
                <a:lnTo>
                  <a:pt x="213" y="232"/>
                </a:lnTo>
                <a:lnTo>
                  <a:pt x="215" y="232"/>
                </a:lnTo>
                <a:lnTo>
                  <a:pt x="215" y="230"/>
                </a:lnTo>
                <a:lnTo>
                  <a:pt x="217" y="230"/>
                </a:lnTo>
                <a:lnTo>
                  <a:pt x="217" y="228"/>
                </a:lnTo>
                <a:lnTo>
                  <a:pt x="218" y="228"/>
                </a:lnTo>
                <a:lnTo>
                  <a:pt x="220" y="228"/>
                </a:lnTo>
                <a:lnTo>
                  <a:pt x="218" y="228"/>
                </a:lnTo>
                <a:lnTo>
                  <a:pt x="220" y="227"/>
                </a:lnTo>
                <a:lnTo>
                  <a:pt x="220" y="228"/>
                </a:lnTo>
                <a:lnTo>
                  <a:pt x="220" y="227"/>
                </a:lnTo>
                <a:lnTo>
                  <a:pt x="222" y="227"/>
                </a:lnTo>
                <a:lnTo>
                  <a:pt x="223" y="225"/>
                </a:lnTo>
                <a:lnTo>
                  <a:pt x="225" y="225"/>
                </a:lnTo>
                <a:lnTo>
                  <a:pt x="225" y="223"/>
                </a:lnTo>
                <a:lnTo>
                  <a:pt x="225" y="225"/>
                </a:lnTo>
                <a:lnTo>
                  <a:pt x="225" y="223"/>
                </a:lnTo>
                <a:lnTo>
                  <a:pt x="227" y="223"/>
                </a:lnTo>
                <a:lnTo>
                  <a:pt x="227" y="222"/>
                </a:lnTo>
                <a:lnTo>
                  <a:pt x="228" y="222"/>
                </a:lnTo>
                <a:lnTo>
                  <a:pt x="228" y="220"/>
                </a:lnTo>
                <a:lnTo>
                  <a:pt x="228" y="218"/>
                </a:lnTo>
                <a:lnTo>
                  <a:pt x="230" y="218"/>
                </a:lnTo>
                <a:lnTo>
                  <a:pt x="230" y="217"/>
                </a:lnTo>
                <a:lnTo>
                  <a:pt x="232" y="217"/>
                </a:lnTo>
                <a:lnTo>
                  <a:pt x="232" y="215"/>
                </a:lnTo>
                <a:lnTo>
                  <a:pt x="232" y="213"/>
                </a:lnTo>
                <a:lnTo>
                  <a:pt x="233" y="213"/>
                </a:lnTo>
                <a:lnTo>
                  <a:pt x="233" y="212"/>
                </a:lnTo>
                <a:lnTo>
                  <a:pt x="233" y="213"/>
                </a:lnTo>
                <a:lnTo>
                  <a:pt x="235" y="213"/>
                </a:lnTo>
                <a:lnTo>
                  <a:pt x="237" y="213"/>
                </a:lnTo>
                <a:lnTo>
                  <a:pt x="237" y="212"/>
                </a:lnTo>
                <a:lnTo>
                  <a:pt x="235" y="212"/>
                </a:lnTo>
                <a:lnTo>
                  <a:pt x="235" y="213"/>
                </a:lnTo>
                <a:lnTo>
                  <a:pt x="235" y="212"/>
                </a:lnTo>
                <a:lnTo>
                  <a:pt x="237" y="212"/>
                </a:lnTo>
                <a:lnTo>
                  <a:pt x="237" y="210"/>
                </a:lnTo>
                <a:lnTo>
                  <a:pt x="237" y="208"/>
                </a:lnTo>
                <a:lnTo>
                  <a:pt x="235" y="208"/>
                </a:lnTo>
                <a:lnTo>
                  <a:pt x="235" y="207"/>
                </a:lnTo>
                <a:lnTo>
                  <a:pt x="237" y="207"/>
                </a:lnTo>
                <a:lnTo>
                  <a:pt x="238" y="205"/>
                </a:lnTo>
                <a:lnTo>
                  <a:pt x="238" y="207"/>
                </a:lnTo>
                <a:lnTo>
                  <a:pt x="240" y="207"/>
                </a:lnTo>
                <a:lnTo>
                  <a:pt x="240" y="205"/>
                </a:lnTo>
                <a:lnTo>
                  <a:pt x="242" y="205"/>
                </a:lnTo>
                <a:lnTo>
                  <a:pt x="242" y="203"/>
                </a:lnTo>
                <a:lnTo>
                  <a:pt x="243" y="203"/>
                </a:lnTo>
                <a:lnTo>
                  <a:pt x="242" y="203"/>
                </a:lnTo>
                <a:lnTo>
                  <a:pt x="242" y="202"/>
                </a:lnTo>
                <a:lnTo>
                  <a:pt x="243" y="202"/>
                </a:lnTo>
                <a:lnTo>
                  <a:pt x="245" y="202"/>
                </a:lnTo>
                <a:lnTo>
                  <a:pt x="243" y="202"/>
                </a:lnTo>
                <a:lnTo>
                  <a:pt x="245" y="202"/>
                </a:lnTo>
                <a:lnTo>
                  <a:pt x="247" y="202"/>
                </a:lnTo>
                <a:lnTo>
                  <a:pt x="248" y="202"/>
                </a:lnTo>
                <a:lnTo>
                  <a:pt x="248" y="200"/>
                </a:lnTo>
                <a:lnTo>
                  <a:pt x="248" y="202"/>
                </a:lnTo>
                <a:lnTo>
                  <a:pt x="248" y="200"/>
                </a:lnTo>
                <a:lnTo>
                  <a:pt x="250" y="200"/>
                </a:lnTo>
                <a:lnTo>
                  <a:pt x="248" y="200"/>
                </a:lnTo>
                <a:lnTo>
                  <a:pt x="247" y="200"/>
                </a:lnTo>
                <a:lnTo>
                  <a:pt x="248" y="200"/>
                </a:lnTo>
                <a:lnTo>
                  <a:pt x="248" y="198"/>
                </a:lnTo>
                <a:lnTo>
                  <a:pt x="247" y="198"/>
                </a:lnTo>
                <a:lnTo>
                  <a:pt x="248" y="198"/>
                </a:lnTo>
                <a:lnTo>
                  <a:pt x="247" y="198"/>
                </a:lnTo>
                <a:lnTo>
                  <a:pt x="247" y="197"/>
                </a:lnTo>
                <a:lnTo>
                  <a:pt x="248" y="197"/>
                </a:lnTo>
                <a:lnTo>
                  <a:pt x="248" y="195"/>
                </a:lnTo>
                <a:lnTo>
                  <a:pt x="250" y="195"/>
                </a:lnTo>
                <a:lnTo>
                  <a:pt x="250" y="193"/>
                </a:lnTo>
                <a:lnTo>
                  <a:pt x="248" y="195"/>
                </a:lnTo>
                <a:lnTo>
                  <a:pt x="247" y="195"/>
                </a:lnTo>
                <a:lnTo>
                  <a:pt x="248" y="195"/>
                </a:lnTo>
                <a:lnTo>
                  <a:pt x="248" y="197"/>
                </a:lnTo>
                <a:lnTo>
                  <a:pt x="247" y="197"/>
                </a:lnTo>
                <a:lnTo>
                  <a:pt x="247" y="198"/>
                </a:lnTo>
                <a:lnTo>
                  <a:pt x="247" y="200"/>
                </a:lnTo>
                <a:lnTo>
                  <a:pt x="245" y="200"/>
                </a:lnTo>
                <a:lnTo>
                  <a:pt x="247" y="198"/>
                </a:lnTo>
                <a:lnTo>
                  <a:pt x="245" y="198"/>
                </a:lnTo>
                <a:lnTo>
                  <a:pt x="245" y="197"/>
                </a:lnTo>
                <a:lnTo>
                  <a:pt x="245" y="198"/>
                </a:lnTo>
                <a:lnTo>
                  <a:pt x="245" y="197"/>
                </a:lnTo>
                <a:lnTo>
                  <a:pt x="243" y="197"/>
                </a:lnTo>
                <a:lnTo>
                  <a:pt x="243" y="198"/>
                </a:lnTo>
                <a:lnTo>
                  <a:pt x="242" y="198"/>
                </a:lnTo>
                <a:lnTo>
                  <a:pt x="240" y="200"/>
                </a:lnTo>
                <a:lnTo>
                  <a:pt x="238" y="200"/>
                </a:lnTo>
                <a:lnTo>
                  <a:pt x="237" y="200"/>
                </a:lnTo>
                <a:lnTo>
                  <a:pt x="237" y="198"/>
                </a:lnTo>
                <a:lnTo>
                  <a:pt x="235" y="198"/>
                </a:lnTo>
                <a:lnTo>
                  <a:pt x="237" y="200"/>
                </a:lnTo>
                <a:lnTo>
                  <a:pt x="235" y="200"/>
                </a:lnTo>
                <a:lnTo>
                  <a:pt x="235" y="198"/>
                </a:lnTo>
                <a:lnTo>
                  <a:pt x="233" y="198"/>
                </a:lnTo>
                <a:lnTo>
                  <a:pt x="235" y="198"/>
                </a:lnTo>
                <a:lnTo>
                  <a:pt x="233" y="197"/>
                </a:lnTo>
                <a:lnTo>
                  <a:pt x="232" y="197"/>
                </a:lnTo>
                <a:lnTo>
                  <a:pt x="230" y="197"/>
                </a:lnTo>
                <a:lnTo>
                  <a:pt x="230" y="195"/>
                </a:lnTo>
                <a:lnTo>
                  <a:pt x="232" y="195"/>
                </a:lnTo>
                <a:lnTo>
                  <a:pt x="230" y="195"/>
                </a:lnTo>
                <a:lnTo>
                  <a:pt x="228" y="195"/>
                </a:lnTo>
                <a:lnTo>
                  <a:pt x="228" y="193"/>
                </a:lnTo>
                <a:lnTo>
                  <a:pt x="228" y="192"/>
                </a:lnTo>
                <a:lnTo>
                  <a:pt x="227" y="192"/>
                </a:lnTo>
                <a:lnTo>
                  <a:pt x="228" y="192"/>
                </a:lnTo>
                <a:lnTo>
                  <a:pt x="227" y="192"/>
                </a:lnTo>
                <a:lnTo>
                  <a:pt x="227" y="190"/>
                </a:lnTo>
                <a:lnTo>
                  <a:pt x="225" y="190"/>
                </a:lnTo>
                <a:lnTo>
                  <a:pt x="225" y="188"/>
                </a:lnTo>
                <a:lnTo>
                  <a:pt x="223" y="188"/>
                </a:lnTo>
                <a:lnTo>
                  <a:pt x="223" y="187"/>
                </a:lnTo>
                <a:lnTo>
                  <a:pt x="223" y="188"/>
                </a:lnTo>
                <a:lnTo>
                  <a:pt x="223" y="187"/>
                </a:lnTo>
                <a:lnTo>
                  <a:pt x="225" y="187"/>
                </a:lnTo>
                <a:lnTo>
                  <a:pt x="227" y="187"/>
                </a:lnTo>
                <a:lnTo>
                  <a:pt x="228" y="187"/>
                </a:lnTo>
                <a:lnTo>
                  <a:pt x="228" y="185"/>
                </a:lnTo>
                <a:lnTo>
                  <a:pt x="228" y="187"/>
                </a:lnTo>
                <a:lnTo>
                  <a:pt x="228" y="185"/>
                </a:lnTo>
                <a:lnTo>
                  <a:pt x="230" y="185"/>
                </a:lnTo>
                <a:lnTo>
                  <a:pt x="232" y="185"/>
                </a:lnTo>
                <a:lnTo>
                  <a:pt x="233" y="185"/>
                </a:lnTo>
                <a:lnTo>
                  <a:pt x="233" y="183"/>
                </a:lnTo>
                <a:lnTo>
                  <a:pt x="235" y="183"/>
                </a:lnTo>
                <a:lnTo>
                  <a:pt x="235" y="182"/>
                </a:lnTo>
                <a:lnTo>
                  <a:pt x="235" y="180"/>
                </a:lnTo>
                <a:lnTo>
                  <a:pt x="235" y="178"/>
                </a:lnTo>
                <a:lnTo>
                  <a:pt x="237" y="178"/>
                </a:lnTo>
                <a:lnTo>
                  <a:pt x="237" y="180"/>
                </a:lnTo>
                <a:lnTo>
                  <a:pt x="238" y="180"/>
                </a:lnTo>
                <a:lnTo>
                  <a:pt x="240" y="180"/>
                </a:lnTo>
                <a:lnTo>
                  <a:pt x="240" y="182"/>
                </a:lnTo>
                <a:lnTo>
                  <a:pt x="242" y="182"/>
                </a:lnTo>
                <a:lnTo>
                  <a:pt x="242" y="183"/>
                </a:lnTo>
                <a:lnTo>
                  <a:pt x="243" y="183"/>
                </a:lnTo>
                <a:lnTo>
                  <a:pt x="245" y="183"/>
                </a:lnTo>
                <a:lnTo>
                  <a:pt x="247" y="183"/>
                </a:lnTo>
                <a:lnTo>
                  <a:pt x="247" y="185"/>
                </a:lnTo>
                <a:lnTo>
                  <a:pt x="248" y="185"/>
                </a:lnTo>
                <a:lnTo>
                  <a:pt x="250" y="185"/>
                </a:lnTo>
                <a:lnTo>
                  <a:pt x="250" y="183"/>
                </a:lnTo>
                <a:lnTo>
                  <a:pt x="248" y="183"/>
                </a:lnTo>
                <a:lnTo>
                  <a:pt x="247" y="183"/>
                </a:lnTo>
                <a:lnTo>
                  <a:pt x="247" y="182"/>
                </a:lnTo>
                <a:lnTo>
                  <a:pt x="245" y="182"/>
                </a:lnTo>
                <a:lnTo>
                  <a:pt x="243" y="180"/>
                </a:lnTo>
                <a:lnTo>
                  <a:pt x="242" y="180"/>
                </a:lnTo>
                <a:lnTo>
                  <a:pt x="242" y="178"/>
                </a:lnTo>
                <a:lnTo>
                  <a:pt x="240" y="178"/>
                </a:lnTo>
                <a:lnTo>
                  <a:pt x="238" y="178"/>
                </a:lnTo>
                <a:lnTo>
                  <a:pt x="238" y="176"/>
                </a:lnTo>
                <a:lnTo>
                  <a:pt x="237" y="176"/>
                </a:lnTo>
                <a:lnTo>
                  <a:pt x="235" y="176"/>
                </a:lnTo>
                <a:lnTo>
                  <a:pt x="233" y="176"/>
                </a:lnTo>
                <a:lnTo>
                  <a:pt x="233" y="178"/>
                </a:lnTo>
                <a:lnTo>
                  <a:pt x="232" y="178"/>
                </a:lnTo>
                <a:lnTo>
                  <a:pt x="232" y="180"/>
                </a:lnTo>
                <a:lnTo>
                  <a:pt x="230" y="180"/>
                </a:lnTo>
                <a:lnTo>
                  <a:pt x="230" y="182"/>
                </a:lnTo>
                <a:lnTo>
                  <a:pt x="228" y="182"/>
                </a:lnTo>
                <a:lnTo>
                  <a:pt x="227" y="182"/>
                </a:lnTo>
                <a:lnTo>
                  <a:pt x="227" y="180"/>
                </a:lnTo>
                <a:lnTo>
                  <a:pt x="227" y="182"/>
                </a:lnTo>
                <a:lnTo>
                  <a:pt x="227" y="180"/>
                </a:lnTo>
                <a:lnTo>
                  <a:pt x="227" y="182"/>
                </a:lnTo>
                <a:lnTo>
                  <a:pt x="227" y="180"/>
                </a:lnTo>
                <a:lnTo>
                  <a:pt x="225" y="180"/>
                </a:lnTo>
                <a:lnTo>
                  <a:pt x="223" y="180"/>
                </a:lnTo>
                <a:lnTo>
                  <a:pt x="225" y="180"/>
                </a:lnTo>
                <a:lnTo>
                  <a:pt x="223" y="178"/>
                </a:lnTo>
                <a:lnTo>
                  <a:pt x="223" y="180"/>
                </a:lnTo>
                <a:lnTo>
                  <a:pt x="223" y="178"/>
                </a:lnTo>
                <a:lnTo>
                  <a:pt x="223" y="176"/>
                </a:lnTo>
                <a:lnTo>
                  <a:pt x="223" y="175"/>
                </a:lnTo>
                <a:lnTo>
                  <a:pt x="222" y="175"/>
                </a:lnTo>
                <a:lnTo>
                  <a:pt x="222" y="173"/>
                </a:lnTo>
                <a:lnTo>
                  <a:pt x="222" y="171"/>
                </a:lnTo>
                <a:lnTo>
                  <a:pt x="220" y="171"/>
                </a:lnTo>
                <a:lnTo>
                  <a:pt x="218" y="171"/>
                </a:lnTo>
                <a:lnTo>
                  <a:pt x="218" y="173"/>
                </a:lnTo>
                <a:lnTo>
                  <a:pt x="217" y="173"/>
                </a:lnTo>
                <a:lnTo>
                  <a:pt x="215" y="173"/>
                </a:lnTo>
                <a:lnTo>
                  <a:pt x="215" y="175"/>
                </a:lnTo>
                <a:lnTo>
                  <a:pt x="215" y="176"/>
                </a:lnTo>
                <a:lnTo>
                  <a:pt x="213" y="176"/>
                </a:lnTo>
                <a:lnTo>
                  <a:pt x="212" y="176"/>
                </a:lnTo>
                <a:lnTo>
                  <a:pt x="210" y="176"/>
                </a:lnTo>
                <a:lnTo>
                  <a:pt x="208" y="176"/>
                </a:lnTo>
                <a:lnTo>
                  <a:pt x="210" y="176"/>
                </a:lnTo>
                <a:lnTo>
                  <a:pt x="208" y="176"/>
                </a:lnTo>
                <a:lnTo>
                  <a:pt x="208" y="178"/>
                </a:lnTo>
                <a:lnTo>
                  <a:pt x="210" y="178"/>
                </a:lnTo>
                <a:lnTo>
                  <a:pt x="208" y="178"/>
                </a:lnTo>
                <a:lnTo>
                  <a:pt x="207" y="178"/>
                </a:lnTo>
                <a:lnTo>
                  <a:pt x="207" y="176"/>
                </a:lnTo>
                <a:lnTo>
                  <a:pt x="205" y="176"/>
                </a:lnTo>
                <a:lnTo>
                  <a:pt x="203" y="176"/>
                </a:lnTo>
                <a:lnTo>
                  <a:pt x="203" y="175"/>
                </a:lnTo>
                <a:lnTo>
                  <a:pt x="203" y="173"/>
                </a:lnTo>
                <a:lnTo>
                  <a:pt x="202" y="173"/>
                </a:lnTo>
                <a:lnTo>
                  <a:pt x="202" y="171"/>
                </a:lnTo>
                <a:lnTo>
                  <a:pt x="200" y="171"/>
                </a:lnTo>
                <a:lnTo>
                  <a:pt x="200" y="170"/>
                </a:lnTo>
                <a:lnTo>
                  <a:pt x="200" y="168"/>
                </a:lnTo>
                <a:lnTo>
                  <a:pt x="200" y="170"/>
                </a:lnTo>
                <a:lnTo>
                  <a:pt x="200" y="168"/>
                </a:lnTo>
                <a:lnTo>
                  <a:pt x="202" y="168"/>
                </a:lnTo>
                <a:lnTo>
                  <a:pt x="202" y="170"/>
                </a:lnTo>
                <a:lnTo>
                  <a:pt x="203" y="170"/>
                </a:lnTo>
                <a:lnTo>
                  <a:pt x="205" y="170"/>
                </a:lnTo>
                <a:lnTo>
                  <a:pt x="205" y="168"/>
                </a:lnTo>
                <a:lnTo>
                  <a:pt x="203" y="168"/>
                </a:lnTo>
                <a:lnTo>
                  <a:pt x="205" y="168"/>
                </a:lnTo>
                <a:lnTo>
                  <a:pt x="205" y="166"/>
                </a:lnTo>
                <a:lnTo>
                  <a:pt x="207" y="165"/>
                </a:lnTo>
                <a:lnTo>
                  <a:pt x="205" y="165"/>
                </a:lnTo>
                <a:lnTo>
                  <a:pt x="205" y="163"/>
                </a:lnTo>
                <a:lnTo>
                  <a:pt x="207" y="163"/>
                </a:lnTo>
                <a:lnTo>
                  <a:pt x="207" y="161"/>
                </a:lnTo>
                <a:lnTo>
                  <a:pt x="207" y="160"/>
                </a:lnTo>
                <a:lnTo>
                  <a:pt x="205" y="160"/>
                </a:lnTo>
                <a:lnTo>
                  <a:pt x="203" y="160"/>
                </a:lnTo>
                <a:lnTo>
                  <a:pt x="205" y="160"/>
                </a:lnTo>
                <a:lnTo>
                  <a:pt x="205" y="158"/>
                </a:lnTo>
                <a:lnTo>
                  <a:pt x="203" y="158"/>
                </a:lnTo>
                <a:lnTo>
                  <a:pt x="205" y="158"/>
                </a:lnTo>
                <a:lnTo>
                  <a:pt x="205" y="160"/>
                </a:lnTo>
                <a:lnTo>
                  <a:pt x="205" y="158"/>
                </a:lnTo>
                <a:lnTo>
                  <a:pt x="207" y="158"/>
                </a:lnTo>
                <a:lnTo>
                  <a:pt x="207" y="156"/>
                </a:lnTo>
                <a:lnTo>
                  <a:pt x="207" y="155"/>
                </a:lnTo>
                <a:lnTo>
                  <a:pt x="207" y="156"/>
                </a:lnTo>
                <a:lnTo>
                  <a:pt x="208" y="156"/>
                </a:lnTo>
                <a:lnTo>
                  <a:pt x="208" y="155"/>
                </a:lnTo>
                <a:lnTo>
                  <a:pt x="208" y="153"/>
                </a:lnTo>
                <a:lnTo>
                  <a:pt x="208" y="151"/>
                </a:lnTo>
                <a:lnTo>
                  <a:pt x="210" y="151"/>
                </a:lnTo>
                <a:lnTo>
                  <a:pt x="210" y="150"/>
                </a:lnTo>
                <a:lnTo>
                  <a:pt x="212" y="150"/>
                </a:lnTo>
                <a:lnTo>
                  <a:pt x="212" y="148"/>
                </a:lnTo>
                <a:lnTo>
                  <a:pt x="213" y="148"/>
                </a:lnTo>
                <a:lnTo>
                  <a:pt x="213" y="146"/>
                </a:lnTo>
                <a:lnTo>
                  <a:pt x="212" y="146"/>
                </a:lnTo>
                <a:lnTo>
                  <a:pt x="212" y="145"/>
                </a:lnTo>
                <a:lnTo>
                  <a:pt x="212" y="146"/>
                </a:lnTo>
                <a:lnTo>
                  <a:pt x="210" y="146"/>
                </a:lnTo>
                <a:lnTo>
                  <a:pt x="210" y="145"/>
                </a:lnTo>
                <a:lnTo>
                  <a:pt x="210" y="143"/>
                </a:lnTo>
                <a:lnTo>
                  <a:pt x="210" y="141"/>
                </a:lnTo>
                <a:lnTo>
                  <a:pt x="210" y="140"/>
                </a:lnTo>
                <a:lnTo>
                  <a:pt x="210" y="138"/>
                </a:lnTo>
                <a:lnTo>
                  <a:pt x="212" y="138"/>
                </a:lnTo>
                <a:lnTo>
                  <a:pt x="210" y="138"/>
                </a:lnTo>
                <a:lnTo>
                  <a:pt x="210" y="136"/>
                </a:lnTo>
                <a:lnTo>
                  <a:pt x="212" y="136"/>
                </a:lnTo>
                <a:lnTo>
                  <a:pt x="213" y="136"/>
                </a:lnTo>
                <a:lnTo>
                  <a:pt x="215" y="136"/>
                </a:lnTo>
                <a:lnTo>
                  <a:pt x="215" y="138"/>
                </a:lnTo>
                <a:lnTo>
                  <a:pt x="217" y="138"/>
                </a:lnTo>
                <a:lnTo>
                  <a:pt x="218" y="138"/>
                </a:lnTo>
                <a:lnTo>
                  <a:pt x="218" y="140"/>
                </a:lnTo>
                <a:lnTo>
                  <a:pt x="220" y="140"/>
                </a:lnTo>
                <a:lnTo>
                  <a:pt x="220" y="138"/>
                </a:lnTo>
                <a:lnTo>
                  <a:pt x="220" y="140"/>
                </a:lnTo>
                <a:lnTo>
                  <a:pt x="222" y="140"/>
                </a:lnTo>
                <a:lnTo>
                  <a:pt x="222" y="138"/>
                </a:lnTo>
                <a:lnTo>
                  <a:pt x="222" y="140"/>
                </a:lnTo>
                <a:lnTo>
                  <a:pt x="222" y="138"/>
                </a:lnTo>
                <a:lnTo>
                  <a:pt x="223" y="138"/>
                </a:lnTo>
                <a:lnTo>
                  <a:pt x="225" y="138"/>
                </a:lnTo>
                <a:lnTo>
                  <a:pt x="225" y="136"/>
                </a:lnTo>
                <a:lnTo>
                  <a:pt x="227" y="136"/>
                </a:lnTo>
                <a:lnTo>
                  <a:pt x="227" y="135"/>
                </a:lnTo>
                <a:lnTo>
                  <a:pt x="228" y="135"/>
                </a:lnTo>
                <a:lnTo>
                  <a:pt x="228" y="136"/>
                </a:lnTo>
                <a:lnTo>
                  <a:pt x="230" y="136"/>
                </a:lnTo>
                <a:lnTo>
                  <a:pt x="230" y="138"/>
                </a:lnTo>
                <a:lnTo>
                  <a:pt x="232" y="138"/>
                </a:lnTo>
                <a:lnTo>
                  <a:pt x="233" y="138"/>
                </a:lnTo>
                <a:lnTo>
                  <a:pt x="233" y="140"/>
                </a:lnTo>
                <a:lnTo>
                  <a:pt x="235" y="140"/>
                </a:lnTo>
                <a:lnTo>
                  <a:pt x="235" y="138"/>
                </a:lnTo>
                <a:lnTo>
                  <a:pt x="235" y="136"/>
                </a:lnTo>
                <a:lnTo>
                  <a:pt x="235" y="138"/>
                </a:lnTo>
                <a:lnTo>
                  <a:pt x="237" y="138"/>
                </a:lnTo>
                <a:lnTo>
                  <a:pt x="237" y="136"/>
                </a:lnTo>
                <a:lnTo>
                  <a:pt x="237" y="135"/>
                </a:lnTo>
                <a:lnTo>
                  <a:pt x="238" y="135"/>
                </a:lnTo>
                <a:lnTo>
                  <a:pt x="238" y="133"/>
                </a:lnTo>
                <a:lnTo>
                  <a:pt x="240" y="133"/>
                </a:lnTo>
                <a:lnTo>
                  <a:pt x="240" y="131"/>
                </a:lnTo>
                <a:lnTo>
                  <a:pt x="242" y="131"/>
                </a:lnTo>
                <a:lnTo>
                  <a:pt x="242" y="133"/>
                </a:lnTo>
                <a:lnTo>
                  <a:pt x="243" y="133"/>
                </a:lnTo>
                <a:lnTo>
                  <a:pt x="245" y="133"/>
                </a:lnTo>
                <a:lnTo>
                  <a:pt x="245" y="131"/>
                </a:lnTo>
                <a:lnTo>
                  <a:pt x="247" y="133"/>
                </a:lnTo>
                <a:lnTo>
                  <a:pt x="248" y="133"/>
                </a:lnTo>
                <a:lnTo>
                  <a:pt x="248" y="131"/>
                </a:lnTo>
                <a:lnTo>
                  <a:pt x="250" y="131"/>
                </a:lnTo>
                <a:lnTo>
                  <a:pt x="252" y="131"/>
                </a:lnTo>
                <a:lnTo>
                  <a:pt x="253" y="131"/>
                </a:lnTo>
                <a:lnTo>
                  <a:pt x="253" y="130"/>
                </a:lnTo>
                <a:lnTo>
                  <a:pt x="255" y="130"/>
                </a:lnTo>
                <a:lnTo>
                  <a:pt x="257" y="130"/>
                </a:lnTo>
                <a:lnTo>
                  <a:pt x="258" y="130"/>
                </a:lnTo>
                <a:lnTo>
                  <a:pt x="260" y="131"/>
                </a:lnTo>
                <a:lnTo>
                  <a:pt x="262" y="131"/>
                </a:lnTo>
                <a:lnTo>
                  <a:pt x="262" y="130"/>
                </a:lnTo>
                <a:lnTo>
                  <a:pt x="262" y="131"/>
                </a:lnTo>
                <a:lnTo>
                  <a:pt x="263" y="131"/>
                </a:lnTo>
                <a:lnTo>
                  <a:pt x="265" y="131"/>
                </a:lnTo>
                <a:lnTo>
                  <a:pt x="267" y="131"/>
                </a:lnTo>
                <a:lnTo>
                  <a:pt x="267" y="133"/>
                </a:lnTo>
                <a:lnTo>
                  <a:pt x="267" y="131"/>
                </a:lnTo>
                <a:lnTo>
                  <a:pt x="268" y="131"/>
                </a:lnTo>
                <a:lnTo>
                  <a:pt x="270" y="131"/>
                </a:lnTo>
                <a:lnTo>
                  <a:pt x="268" y="131"/>
                </a:lnTo>
                <a:lnTo>
                  <a:pt x="268" y="130"/>
                </a:lnTo>
                <a:lnTo>
                  <a:pt x="268" y="131"/>
                </a:lnTo>
                <a:lnTo>
                  <a:pt x="267" y="131"/>
                </a:lnTo>
                <a:lnTo>
                  <a:pt x="267" y="130"/>
                </a:lnTo>
                <a:lnTo>
                  <a:pt x="267" y="128"/>
                </a:lnTo>
                <a:lnTo>
                  <a:pt x="268" y="128"/>
                </a:lnTo>
                <a:lnTo>
                  <a:pt x="268" y="130"/>
                </a:lnTo>
                <a:lnTo>
                  <a:pt x="270" y="130"/>
                </a:lnTo>
                <a:close/>
                <a:moveTo>
                  <a:pt x="225" y="128"/>
                </a:moveTo>
                <a:lnTo>
                  <a:pt x="223" y="128"/>
                </a:lnTo>
                <a:lnTo>
                  <a:pt x="223" y="126"/>
                </a:lnTo>
                <a:lnTo>
                  <a:pt x="225" y="126"/>
                </a:lnTo>
                <a:lnTo>
                  <a:pt x="225" y="128"/>
                </a:lnTo>
                <a:close/>
                <a:moveTo>
                  <a:pt x="263" y="120"/>
                </a:moveTo>
                <a:lnTo>
                  <a:pt x="265" y="120"/>
                </a:lnTo>
                <a:lnTo>
                  <a:pt x="265" y="121"/>
                </a:lnTo>
                <a:lnTo>
                  <a:pt x="265" y="120"/>
                </a:lnTo>
                <a:lnTo>
                  <a:pt x="265" y="121"/>
                </a:lnTo>
                <a:lnTo>
                  <a:pt x="267" y="121"/>
                </a:lnTo>
                <a:lnTo>
                  <a:pt x="267" y="123"/>
                </a:lnTo>
                <a:lnTo>
                  <a:pt x="268" y="123"/>
                </a:lnTo>
                <a:lnTo>
                  <a:pt x="268" y="125"/>
                </a:lnTo>
                <a:lnTo>
                  <a:pt x="270" y="125"/>
                </a:lnTo>
                <a:lnTo>
                  <a:pt x="270" y="126"/>
                </a:lnTo>
                <a:lnTo>
                  <a:pt x="270" y="125"/>
                </a:lnTo>
                <a:lnTo>
                  <a:pt x="268" y="125"/>
                </a:lnTo>
                <a:lnTo>
                  <a:pt x="267" y="125"/>
                </a:lnTo>
                <a:lnTo>
                  <a:pt x="267" y="126"/>
                </a:lnTo>
                <a:lnTo>
                  <a:pt x="267" y="125"/>
                </a:lnTo>
                <a:lnTo>
                  <a:pt x="265" y="125"/>
                </a:lnTo>
                <a:lnTo>
                  <a:pt x="265" y="123"/>
                </a:lnTo>
                <a:lnTo>
                  <a:pt x="263" y="123"/>
                </a:lnTo>
                <a:lnTo>
                  <a:pt x="262" y="123"/>
                </a:lnTo>
                <a:lnTo>
                  <a:pt x="262" y="125"/>
                </a:lnTo>
                <a:lnTo>
                  <a:pt x="260" y="125"/>
                </a:lnTo>
                <a:lnTo>
                  <a:pt x="260" y="126"/>
                </a:lnTo>
                <a:lnTo>
                  <a:pt x="258" y="126"/>
                </a:lnTo>
                <a:lnTo>
                  <a:pt x="258" y="125"/>
                </a:lnTo>
                <a:lnTo>
                  <a:pt x="258" y="123"/>
                </a:lnTo>
                <a:lnTo>
                  <a:pt x="258" y="121"/>
                </a:lnTo>
                <a:lnTo>
                  <a:pt x="260" y="121"/>
                </a:lnTo>
                <a:lnTo>
                  <a:pt x="262" y="121"/>
                </a:lnTo>
                <a:lnTo>
                  <a:pt x="260" y="121"/>
                </a:lnTo>
                <a:lnTo>
                  <a:pt x="262" y="121"/>
                </a:lnTo>
                <a:lnTo>
                  <a:pt x="262" y="123"/>
                </a:lnTo>
                <a:lnTo>
                  <a:pt x="262" y="121"/>
                </a:lnTo>
                <a:lnTo>
                  <a:pt x="262" y="120"/>
                </a:lnTo>
                <a:lnTo>
                  <a:pt x="263" y="120"/>
                </a:lnTo>
                <a:close/>
                <a:moveTo>
                  <a:pt x="200" y="118"/>
                </a:moveTo>
                <a:lnTo>
                  <a:pt x="198" y="118"/>
                </a:lnTo>
                <a:lnTo>
                  <a:pt x="200" y="118"/>
                </a:lnTo>
                <a:close/>
                <a:moveTo>
                  <a:pt x="58" y="43"/>
                </a:moveTo>
                <a:lnTo>
                  <a:pt x="58" y="45"/>
                </a:lnTo>
                <a:lnTo>
                  <a:pt x="58" y="43"/>
                </a:lnTo>
                <a:close/>
                <a:moveTo>
                  <a:pt x="293" y="38"/>
                </a:moveTo>
                <a:lnTo>
                  <a:pt x="293" y="36"/>
                </a:lnTo>
                <a:lnTo>
                  <a:pt x="293" y="38"/>
                </a:lnTo>
                <a:close/>
                <a:moveTo>
                  <a:pt x="295" y="38"/>
                </a:moveTo>
                <a:lnTo>
                  <a:pt x="297" y="38"/>
                </a:lnTo>
                <a:lnTo>
                  <a:pt x="297" y="40"/>
                </a:lnTo>
                <a:lnTo>
                  <a:pt x="295" y="40"/>
                </a:lnTo>
                <a:lnTo>
                  <a:pt x="295" y="38"/>
                </a:lnTo>
                <a:lnTo>
                  <a:pt x="293" y="38"/>
                </a:lnTo>
                <a:lnTo>
                  <a:pt x="293" y="36"/>
                </a:lnTo>
                <a:lnTo>
                  <a:pt x="295" y="36"/>
                </a:lnTo>
                <a:lnTo>
                  <a:pt x="295" y="38"/>
                </a:lnTo>
                <a:close/>
                <a:moveTo>
                  <a:pt x="90" y="36"/>
                </a:moveTo>
                <a:lnTo>
                  <a:pt x="91" y="36"/>
                </a:lnTo>
                <a:lnTo>
                  <a:pt x="91" y="38"/>
                </a:lnTo>
                <a:lnTo>
                  <a:pt x="93" y="38"/>
                </a:lnTo>
                <a:lnTo>
                  <a:pt x="91" y="38"/>
                </a:lnTo>
                <a:lnTo>
                  <a:pt x="93" y="38"/>
                </a:lnTo>
                <a:lnTo>
                  <a:pt x="93" y="40"/>
                </a:lnTo>
                <a:lnTo>
                  <a:pt x="95" y="40"/>
                </a:lnTo>
                <a:lnTo>
                  <a:pt x="95" y="41"/>
                </a:lnTo>
                <a:lnTo>
                  <a:pt x="95" y="43"/>
                </a:lnTo>
                <a:lnTo>
                  <a:pt x="93" y="43"/>
                </a:lnTo>
                <a:lnTo>
                  <a:pt x="95" y="43"/>
                </a:lnTo>
                <a:lnTo>
                  <a:pt x="93" y="43"/>
                </a:lnTo>
                <a:lnTo>
                  <a:pt x="91" y="43"/>
                </a:lnTo>
                <a:lnTo>
                  <a:pt x="90" y="43"/>
                </a:lnTo>
                <a:lnTo>
                  <a:pt x="91" y="43"/>
                </a:lnTo>
                <a:lnTo>
                  <a:pt x="90" y="43"/>
                </a:lnTo>
                <a:lnTo>
                  <a:pt x="88" y="43"/>
                </a:lnTo>
                <a:lnTo>
                  <a:pt x="88" y="45"/>
                </a:lnTo>
                <a:lnTo>
                  <a:pt x="88" y="46"/>
                </a:lnTo>
                <a:lnTo>
                  <a:pt x="86" y="46"/>
                </a:lnTo>
                <a:lnTo>
                  <a:pt x="86" y="45"/>
                </a:lnTo>
                <a:lnTo>
                  <a:pt x="85" y="45"/>
                </a:lnTo>
                <a:lnTo>
                  <a:pt x="85" y="43"/>
                </a:lnTo>
                <a:lnTo>
                  <a:pt x="83" y="43"/>
                </a:lnTo>
                <a:lnTo>
                  <a:pt x="85" y="43"/>
                </a:lnTo>
                <a:lnTo>
                  <a:pt x="83" y="43"/>
                </a:lnTo>
                <a:lnTo>
                  <a:pt x="83" y="41"/>
                </a:lnTo>
                <a:lnTo>
                  <a:pt x="83" y="40"/>
                </a:lnTo>
                <a:lnTo>
                  <a:pt x="83" y="41"/>
                </a:lnTo>
                <a:lnTo>
                  <a:pt x="83" y="40"/>
                </a:lnTo>
                <a:lnTo>
                  <a:pt x="83" y="41"/>
                </a:lnTo>
                <a:lnTo>
                  <a:pt x="83" y="40"/>
                </a:lnTo>
                <a:lnTo>
                  <a:pt x="81" y="40"/>
                </a:lnTo>
                <a:lnTo>
                  <a:pt x="81" y="41"/>
                </a:lnTo>
                <a:lnTo>
                  <a:pt x="81" y="40"/>
                </a:lnTo>
                <a:lnTo>
                  <a:pt x="83" y="40"/>
                </a:lnTo>
                <a:lnTo>
                  <a:pt x="81" y="40"/>
                </a:lnTo>
                <a:lnTo>
                  <a:pt x="83" y="40"/>
                </a:lnTo>
                <a:lnTo>
                  <a:pt x="81" y="40"/>
                </a:lnTo>
                <a:lnTo>
                  <a:pt x="83" y="40"/>
                </a:lnTo>
                <a:lnTo>
                  <a:pt x="83" y="38"/>
                </a:lnTo>
                <a:lnTo>
                  <a:pt x="83" y="40"/>
                </a:lnTo>
                <a:lnTo>
                  <a:pt x="85" y="40"/>
                </a:lnTo>
                <a:lnTo>
                  <a:pt x="85" y="38"/>
                </a:lnTo>
                <a:lnTo>
                  <a:pt x="86" y="38"/>
                </a:lnTo>
                <a:lnTo>
                  <a:pt x="88" y="38"/>
                </a:lnTo>
                <a:lnTo>
                  <a:pt x="88" y="36"/>
                </a:lnTo>
                <a:lnTo>
                  <a:pt x="90" y="36"/>
                </a:lnTo>
                <a:close/>
                <a:moveTo>
                  <a:pt x="280" y="36"/>
                </a:moveTo>
                <a:lnTo>
                  <a:pt x="282" y="36"/>
                </a:lnTo>
                <a:lnTo>
                  <a:pt x="282" y="38"/>
                </a:lnTo>
                <a:lnTo>
                  <a:pt x="280" y="38"/>
                </a:lnTo>
                <a:lnTo>
                  <a:pt x="278" y="38"/>
                </a:lnTo>
                <a:lnTo>
                  <a:pt x="280" y="38"/>
                </a:lnTo>
                <a:lnTo>
                  <a:pt x="280" y="36"/>
                </a:lnTo>
                <a:close/>
                <a:moveTo>
                  <a:pt x="293" y="36"/>
                </a:moveTo>
                <a:lnTo>
                  <a:pt x="292" y="36"/>
                </a:lnTo>
                <a:lnTo>
                  <a:pt x="292" y="35"/>
                </a:lnTo>
                <a:lnTo>
                  <a:pt x="293" y="35"/>
                </a:lnTo>
                <a:lnTo>
                  <a:pt x="293" y="36"/>
                </a:lnTo>
                <a:close/>
                <a:moveTo>
                  <a:pt x="292" y="35"/>
                </a:moveTo>
                <a:lnTo>
                  <a:pt x="292" y="36"/>
                </a:lnTo>
                <a:lnTo>
                  <a:pt x="292" y="35"/>
                </a:lnTo>
                <a:close/>
                <a:moveTo>
                  <a:pt x="292" y="36"/>
                </a:moveTo>
                <a:lnTo>
                  <a:pt x="290" y="36"/>
                </a:lnTo>
                <a:lnTo>
                  <a:pt x="290" y="35"/>
                </a:lnTo>
                <a:lnTo>
                  <a:pt x="292" y="35"/>
                </a:lnTo>
                <a:lnTo>
                  <a:pt x="292" y="36"/>
                </a:lnTo>
                <a:close/>
                <a:moveTo>
                  <a:pt x="290" y="35"/>
                </a:moveTo>
                <a:lnTo>
                  <a:pt x="288" y="35"/>
                </a:lnTo>
                <a:lnTo>
                  <a:pt x="290" y="35"/>
                </a:lnTo>
                <a:close/>
                <a:moveTo>
                  <a:pt x="33" y="35"/>
                </a:moveTo>
                <a:lnTo>
                  <a:pt x="35" y="35"/>
                </a:lnTo>
                <a:lnTo>
                  <a:pt x="35" y="36"/>
                </a:lnTo>
                <a:lnTo>
                  <a:pt x="33" y="36"/>
                </a:lnTo>
                <a:lnTo>
                  <a:pt x="33" y="35"/>
                </a:lnTo>
                <a:close/>
                <a:moveTo>
                  <a:pt x="290" y="33"/>
                </a:moveTo>
                <a:lnTo>
                  <a:pt x="290" y="35"/>
                </a:lnTo>
                <a:lnTo>
                  <a:pt x="290" y="33"/>
                </a:lnTo>
                <a:close/>
                <a:moveTo>
                  <a:pt x="267" y="33"/>
                </a:moveTo>
                <a:lnTo>
                  <a:pt x="267" y="31"/>
                </a:lnTo>
                <a:lnTo>
                  <a:pt x="267" y="33"/>
                </a:lnTo>
                <a:close/>
                <a:moveTo>
                  <a:pt x="285" y="31"/>
                </a:moveTo>
                <a:lnTo>
                  <a:pt x="285" y="33"/>
                </a:lnTo>
                <a:lnTo>
                  <a:pt x="285" y="31"/>
                </a:lnTo>
                <a:close/>
                <a:moveTo>
                  <a:pt x="288" y="31"/>
                </a:moveTo>
                <a:lnTo>
                  <a:pt x="288" y="33"/>
                </a:lnTo>
                <a:lnTo>
                  <a:pt x="287" y="33"/>
                </a:lnTo>
                <a:lnTo>
                  <a:pt x="287" y="31"/>
                </a:lnTo>
                <a:lnTo>
                  <a:pt x="288" y="31"/>
                </a:lnTo>
                <a:close/>
                <a:moveTo>
                  <a:pt x="70" y="31"/>
                </a:moveTo>
                <a:lnTo>
                  <a:pt x="71" y="31"/>
                </a:lnTo>
                <a:lnTo>
                  <a:pt x="71" y="33"/>
                </a:lnTo>
                <a:lnTo>
                  <a:pt x="71" y="31"/>
                </a:lnTo>
                <a:lnTo>
                  <a:pt x="71" y="33"/>
                </a:lnTo>
                <a:lnTo>
                  <a:pt x="73" y="33"/>
                </a:lnTo>
                <a:lnTo>
                  <a:pt x="75" y="33"/>
                </a:lnTo>
                <a:lnTo>
                  <a:pt x="76" y="33"/>
                </a:lnTo>
                <a:lnTo>
                  <a:pt x="76" y="35"/>
                </a:lnTo>
                <a:lnTo>
                  <a:pt x="78" y="35"/>
                </a:lnTo>
                <a:lnTo>
                  <a:pt x="76" y="35"/>
                </a:lnTo>
                <a:lnTo>
                  <a:pt x="76" y="36"/>
                </a:lnTo>
                <a:lnTo>
                  <a:pt x="78" y="36"/>
                </a:lnTo>
                <a:lnTo>
                  <a:pt x="76" y="36"/>
                </a:lnTo>
                <a:lnTo>
                  <a:pt x="78" y="36"/>
                </a:lnTo>
                <a:lnTo>
                  <a:pt x="78" y="38"/>
                </a:lnTo>
                <a:lnTo>
                  <a:pt x="80" y="38"/>
                </a:lnTo>
                <a:lnTo>
                  <a:pt x="80" y="40"/>
                </a:lnTo>
                <a:lnTo>
                  <a:pt x="78" y="40"/>
                </a:lnTo>
                <a:lnTo>
                  <a:pt x="80" y="40"/>
                </a:lnTo>
                <a:lnTo>
                  <a:pt x="78" y="40"/>
                </a:lnTo>
                <a:lnTo>
                  <a:pt x="76" y="40"/>
                </a:lnTo>
                <a:lnTo>
                  <a:pt x="78" y="40"/>
                </a:lnTo>
                <a:lnTo>
                  <a:pt x="76" y="40"/>
                </a:lnTo>
                <a:lnTo>
                  <a:pt x="75" y="40"/>
                </a:lnTo>
                <a:lnTo>
                  <a:pt x="75" y="41"/>
                </a:lnTo>
                <a:lnTo>
                  <a:pt x="75" y="40"/>
                </a:lnTo>
                <a:lnTo>
                  <a:pt x="75" y="41"/>
                </a:lnTo>
                <a:lnTo>
                  <a:pt x="73" y="41"/>
                </a:lnTo>
                <a:lnTo>
                  <a:pt x="71" y="41"/>
                </a:lnTo>
                <a:lnTo>
                  <a:pt x="73" y="40"/>
                </a:lnTo>
                <a:lnTo>
                  <a:pt x="71" y="40"/>
                </a:lnTo>
                <a:lnTo>
                  <a:pt x="73" y="40"/>
                </a:lnTo>
                <a:lnTo>
                  <a:pt x="71" y="40"/>
                </a:lnTo>
                <a:lnTo>
                  <a:pt x="71" y="38"/>
                </a:lnTo>
                <a:lnTo>
                  <a:pt x="71" y="40"/>
                </a:lnTo>
                <a:lnTo>
                  <a:pt x="71" y="38"/>
                </a:lnTo>
                <a:lnTo>
                  <a:pt x="71" y="40"/>
                </a:lnTo>
                <a:lnTo>
                  <a:pt x="71" y="38"/>
                </a:lnTo>
                <a:lnTo>
                  <a:pt x="71" y="40"/>
                </a:lnTo>
                <a:lnTo>
                  <a:pt x="71" y="38"/>
                </a:lnTo>
                <a:lnTo>
                  <a:pt x="70" y="38"/>
                </a:lnTo>
                <a:lnTo>
                  <a:pt x="68" y="38"/>
                </a:lnTo>
                <a:lnTo>
                  <a:pt x="70" y="38"/>
                </a:lnTo>
                <a:lnTo>
                  <a:pt x="70" y="36"/>
                </a:lnTo>
                <a:lnTo>
                  <a:pt x="68" y="36"/>
                </a:lnTo>
                <a:lnTo>
                  <a:pt x="70" y="36"/>
                </a:lnTo>
                <a:lnTo>
                  <a:pt x="68" y="36"/>
                </a:lnTo>
                <a:lnTo>
                  <a:pt x="70" y="36"/>
                </a:lnTo>
                <a:lnTo>
                  <a:pt x="68" y="36"/>
                </a:lnTo>
                <a:lnTo>
                  <a:pt x="70" y="36"/>
                </a:lnTo>
                <a:lnTo>
                  <a:pt x="68" y="36"/>
                </a:lnTo>
                <a:lnTo>
                  <a:pt x="70" y="35"/>
                </a:lnTo>
                <a:lnTo>
                  <a:pt x="68" y="35"/>
                </a:lnTo>
                <a:lnTo>
                  <a:pt x="70" y="35"/>
                </a:lnTo>
                <a:lnTo>
                  <a:pt x="68" y="35"/>
                </a:lnTo>
                <a:lnTo>
                  <a:pt x="68" y="33"/>
                </a:lnTo>
                <a:lnTo>
                  <a:pt x="70" y="33"/>
                </a:lnTo>
                <a:lnTo>
                  <a:pt x="70" y="31"/>
                </a:lnTo>
                <a:close/>
                <a:moveTo>
                  <a:pt x="267" y="31"/>
                </a:moveTo>
                <a:lnTo>
                  <a:pt x="265" y="31"/>
                </a:lnTo>
                <a:lnTo>
                  <a:pt x="265" y="30"/>
                </a:lnTo>
                <a:lnTo>
                  <a:pt x="265" y="31"/>
                </a:lnTo>
                <a:lnTo>
                  <a:pt x="267" y="31"/>
                </a:lnTo>
                <a:close/>
                <a:moveTo>
                  <a:pt x="282" y="30"/>
                </a:moveTo>
                <a:lnTo>
                  <a:pt x="283" y="30"/>
                </a:lnTo>
                <a:lnTo>
                  <a:pt x="285" y="30"/>
                </a:lnTo>
                <a:lnTo>
                  <a:pt x="285" y="31"/>
                </a:lnTo>
                <a:lnTo>
                  <a:pt x="285" y="30"/>
                </a:lnTo>
                <a:lnTo>
                  <a:pt x="287" y="30"/>
                </a:lnTo>
                <a:lnTo>
                  <a:pt x="287" y="31"/>
                </a:lnTo>
                <a:lnTo>
                  <a:pt x="285" y="31"/>
                </a:lnTo>
                <a:lnTo>
                  <a:pt x="283" y="31"/>
                </a:lnTo>
                <a:lnTo>
                  <a:pt x="282" y="31"/>
                </a:lnTo>
                <a:lnTo>
                  <a:pt x="280" y="31"/>
                </a:lnTo>
                <a:lnTo>
                  <a:pt x="280" y="30"/>
                </a:lnTo>
                <a:lnTo>
                  <a:pt x="282" y="30"/>
                </a:lnTo>
                <a:close/>
                <a:moveTo>
                  <a:pt x="273" y="26"/>
                </a:moveTo>
                <a:lnTo>
                  <a:pt x="275" y="26"/>
                </a:lnTo>
                <a:lnTo>
                  <a:pt x="275" y="28"/>
                </a:lnTo>
                <a:lnTo>
                  <a:pt x="277" y="28"/>
                </a:lnTo>
                <a:lnTo>
                  <a:pt x="277" y="30"/>
                </a:lnTo>
                <a:lnTo>
                  <a:pt x="277" y="28"/>
                </a:lnTo>
                <a:lnTo>
                  <a:pt x="275" y="28"/>
                </a:lnTo>
                <a:lnTo>
                  <a:pt x="275" y="30"/>
                </a:lnTo>
                <a:lnTo>
                  <a:pt x="275" y="28"/>
                </a:lnTo>
                <a:lnTo>
                  <a:pt x="275" y="30"/>
                </a:lnTo>
                <a:lnTo>
                  <a:pt x="277" y="30"/>
                </a:lnTo>
                <a:lnTo>
                  <a:pt x="278" y="30"/>
                </a:lnTo>
                <a:lnTo>
                  <a:pt x="280" y="30"/>
                </a:lnTo>
                <a:lnTo>
                  <a:pt x="278" y="31"/>
                </a:lnTo>
                <a:lnTo>
                  <a:pt x="280" y="31"/>
                </a:lnTo>
                <a:lnTo>
                  <a:pt x="280" y="33"/>
                </a:lnTo>
                <a:lnTo>
                  <a:pt x="278" y="33"/>
                </a:lnTo>
                <a:lnTo>
                  <a:pt x="278" y="31"/>
                </a:lnTo>
                <a:lnTo>
                  <a:pt x="277" y="31"/>
                </a:lnTo>
                <a:lnTo>
                  <a:pt x="277" y="33"/>
                </a:lnTo>
                <a:lnTo>
                  <a:pt x="275" y="33"/>
                </a:lnTo>
                <a:lnTo>
                  <a:pt x="275" y="31"/>
                </a:lnTo>
                <a:lnTo>
                  <a:pt x="277" y="31"/>
                </a:lnTo>
                <a:lnTo>
                  <a:pt x="275" y="31"/>
                </a:lnTo>
                <a:lnTo>
                  <a:pt x="273" y="31"/>
                </a:lnTo>
                <a:lnTo>
                  <a:pt x="272" y="31"/>
                </a:lnTo>
                <a:lnTo>
                  <a:pt x="273" y="31"/>
                </a:lnTo>
                <a:lnTo>
                  <a:pt x="272" y="31"/>
                </a:lnTo>
                <a:lnTo>
                  <a:pt x="272" y="30"/>
                </a:lnTo>
                <a:lnTo>
                  <a:pt x="273" y="30"/>
                </a:lnTo>
                <a:lnTo>
                  <a:pt x="272" y="30"/>
                </a:lnTo>
                <a:lnTo>
                  <a:pt x="272" y="28"/>
                </a:lnTo>
                <a:lnTo>
                  <a:pt x="273" y="28"/>
                </a:lnTo>
                <a:lnTo>
                  <a:pt x="273" y="26"/>
                </a:lnTo>
                <a:close/>
                <a:moveTo>
                  <a:pt x="0" y="25"/>
                </a:moveTo>
                <a:lnTo>
                  <a:pt x="0" y="26"/>
                </a:lnTo>
                <a:lnTo>
                  <a:pt x="0" y="25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263" y="21"/>
                </a:moveTo>
                <a:lnTo>
                  <a:pt x="265" y="21"/>
                </a:lnTo>
                <a:lnTo>
                  <a:pt x="263" y="23"/>
                </a:lnTo>
                <a:lnTo>
                  <a:pt x="265" y="23"/>
                </a:lnTo>
                <a:lnTo>
                  <a:pt x="267" y="23"/>
                </a:lnTo>
                <a:lnTo>
                  <a:pt x="267" y="25"/>
                </a:lnTo>
                <a:lnTo>
                  <a:pt x="267" y="23"/>
                </a:lnTo>
                <a:lnTo>
                  <a:pt x="267" y="21"/>
                </a:lnTo>
                <a:lnTo>
                  <a:pt x="267" y="23"/>
                </a:lnTo>
                <a:lnTo>
                  <a:pt x="268" y="23"/>
                </a:lnTo>
                <a:lnTo>
                  <a:pt x="270" y="23"/>
                </a:lnTo>
                <a:lnTo>
                  <a:pt x="268" y="23"/>
                </a:lnTo>
                <a:lnTo>
                  <a:pt x="268" y="25"/>
                </a:lnTo>
                <a:lnTo>
                  <a:pt x="270" y="25"/>
                </a:lnTo>
                <a:lnTo>
                  <a:pt x="268" y="25"/>
                </a:lnTo>
                <a:lnTo>
                  <a:pt x="268" y="26"/>
                </a:lnTo>
                <a:lnTo>
                  <a:pt x="268" y="28"/>
                </a:lnTo>
                <a:lnTo>
                  <a:pt x="270" y="28"/>
                </a:lnTo>
                <a:lnTo>
                  <a:pt x="268" y="28"/>
                </a:lnTo>
                <a:lnTo>
                  <a:pt x="268" y="30"/>
                </a:lnTo>
                <a:lnTo>
                  <a:pt x="270" y="30"/>
                </a:lnTo>
                <a:lnTo>
                  <a:pt x="268" y="30"/>
                </a:lnTo>
                <a:lnTo>
                  <a:pt x="268" y="31"/>
                </a:lnTo>
                <a:lnTo>
                  <a:pt x="270" y="31"/>
                </a:lnTo>
                <a:lnTo>
                  <a:pt x="270" y="33"/>
                </a:lnTo>
                <a:lnTo>
                  <a:pt x="268" y="33"/>
                </a:lnTo>
                <a:lnTo>
                  <a:pt x="267" y="33"/>
                </a:lnTo>
                <a:lnTo>
                  <a:pt x="267" y="31"/>
                </a:lnTo>
                <a:lnTo>
                  <a:pt x="267" y="30"/>
                </a:lnTo>
                <a:lnTo>
                  <a:pt x="265" y="28"/>
                </a:lnTo>
                <a:lnTo>
                  <a:pt x="265" y="26"/>
                </a:lnTo>
                <a:lnTo>
                  <a:pt x="265" y="25"/>
                </a:lnTo>
                <a:lnTo>
                  <a:pt x="263" y="25"/>
                </a:lnTo>
                <a:lnTo>
                  <a:pt x="263" y="23"/>
                </a:lnTo>
                <a:lnTo>
                  <a:pt x="263" y="21"/>
                </a:lnTo>
                <a:close/>
                <a:moveTo>
                  <a:pt x="1" y="21"/>
                </a:moveTo>
                <a:lnTo>
                  <a:pt x="3" y="21"/>
                </a:lnTo>
                <a:lnTo>
                  <a:pt x="3" y="23"/>
                </a:lnTo>
                <a:lnTo>
                  <a:pt x="3" y="25"/>
                </a:lnTo>
                <a:lnTo>
                  <a:pt x="3" y="23"/>
                </a:lnTo>
                <a:lnTo>
                  <a:pt x="1" y="23"/>
                </a:lnTo>
                <a:lnTo>
                  <a:pt x="1" y="25"/>
                </a:lnTo>
                <a:lnTo>
                  <a:pt x="0" y="25"/>
                </a:lnTo>
                <a:lnTo>
                  <a:pt x="1" y="23"/>
                </a:lnTo>
                <a:lnTo>
                  <a:pt x="0" y="23"/>
                </a:lnTo>
                <a:lnTo>
                  <a:pt x="1" y="21"/>
                </a:lnTo>
                <a:close/>
                <a:moveTo>
                  <a:pt x="188" y="20"/>
                </a:moveTo>
                <a:lnTo>
                  <a:pt x="190" y="20"/>
                </a:lnTo>
                <a:lnTo>
                  <a:pt x="188" y="20"/>
                </a:lnTo>
                <a:lnTo>
                  <a:pt x="188" y="21"/>
                </a:lnTo>
                <a:lnTo>
                  <a:pt x="190" y="21"/>
                </a:lnTo>
                <a:lnTo>
                  <a:pt x="188" y="21"/>
                </a:lnTo>
                <a:lnTo>
                  <a:pt x="190" y="21"/>
                </a:lnTo>
                <a:lnTo>
                  <a:pt x="192" y="23"/>
                </a:lnTo>
                <a:lnTo>
                  <a:pt x="192" y="21"/>
                </a:lnTo>
                <a:lnTo>
                  <a:pt x="192" y="23"/>
                </a:lnTo>
                <a:lnTo>
                  <a:pt x="193" y="23"/>
                </a:lnTo>
                <a:lnTo>
                  <a:pt x="193" y="21"/>
                </a:lnTo>
                <a:lnTo>
                  <a:pt x="193" y="23"/>
                </a:lnTo>
                <a:lnTo>
                  <a:pt x="193" y="21"/>
                </a:lnTo>
                <a:lnTo>
                  <a:pt x="193" y="23"/>
                </a:lnTo>
                <a:lnTo>
                  <a:pt x="193" y="21"/>
                </a:lnTo>
                <a:lnTo>
                  <a:pt x="195" y="21"/>
                </a:lnTo>
                <a:lnTo>
                  <a:pt x="195" y="23"/>
                </a:lnTo>
                <a:lnTo>
                  <a:pt x="195" y="21"/>
                </a:lnTo>
                <a:lnTo>
                  <a:pt x="197" y="21"/>
                </a:lnTo>
                <a:lnTo>
                  <a:pt x="197" y="23"/>
                </a:lnTo>
                <a:lnTo>
                  <a:pt x="197" y="25"/>
                </a:lnTo>
                <a:lnTo>
                  <a:pt x="198" y="25"/>
                </a:lnTo>
                <a:lnTo>
                  <a:pt x="200" y="23"/>
                </a:lnTo>
                <a:lnTo>
                  <a:pt x="202" y="23"/>
                </a:lnTo>
                <a:lnTo>
                  <a:pt x="203" y="23"/>
                </a:lnTo>
                <a:lnTo>
                  <a:pt x="203" y="21"/>
                </a:lnTo>
                <a:lnTo>
                  <a:pt x="205" y="21"/>
                </a:lnTo>
                <a:lnTo>
                  <a:pt x="207" y="21"/>
                </a:lnTo>
                <a:lnTo>
                  <a:pt x="207" y="20"/>
                </a:lnTo>
                <a:lnTo>
                  <a:pt x="207" y="21"/>
                </a:lnTo>
                <a:lnTo>
                  <a:pt x="207" y="20"/>
                </a:lnTo>
                <a:lnTo>
                  <a:pt x="208" y="20"/>
                </a:lnTo>
                <a:lnTo>
                  <a:pt x="210" y="20"/>
                </a:lnTo>
                <a:lnTo>
                  <a:pt x="212" y="20"/>
                </a:lnTo>
                <a:lnTo>
                  <a:pt x="213" y="20"/>
                </a:lnTo>
                <a:lnTo>
                  <a:pt x="215" y="20"/>
                </a:lnTo>
                <a:lnTo>
                  <a:pt x="217" y="20"/>
                </a:lnTo>
                <a:lnTo>
                  <a:pt x="218" y="21"/>
                </a:lnTo>
                <a:lnTo>
                  <a:pt x="218" y="20"/>
                </a:lnTo>
                <a:lnTo>
                  <a:pt x="218" y="21"/>
                </a:lnTo>
                <a:lnTo>
                  <a:pt x="218" y="20"/>
                </a:lnTo>
                <a:lnTo>
                  <a:pt x="218" y="21"/>
                </a:lnTo>
                <a:lnTo>
                  <a:pt x="220" y="21"/>
                </a:lnTo>
                <a:lnTo>
                  <a:pt x="222" y="21"/>
                </a:lnTo>
                <a:lnTo>
                  <a:pt x="222" y="23"/>
                </a:lnTo>
                <a:lnTo>
                  <a:pt x="223" y="23"/>
                </a:lnTo>
                <a:lnTo>
                  <a:pt x="222" y="25"/>
                </a:lnTo>
                <a:lnTo>
                  <a:pt x="223" y="25"/>
                </a:lnTo>
                <a:lnTo>
                  <a:pt x="223" y="26"/>
                </a:lnTo>
                <a:lnTo>
                  <a:pt x="223" y="28"/>
                </a:lnTo>
                <a:lnTo>
                  <a:pt x="223" y="26"/>
                </a:lnTo>
                <a:lnTo>
                  <a:pt x="225" y="26"/>
                </a:lnTo>
                <a:lnTo>
                  <a:pt x="225" y="25"/>
                </a:lnTo>
                <a:lnTo>
                  <a:pt x="225" y="26"/>
                </a:lnTo>
                <a:lnTo>
                  <a:pt x="225" y="25"/>
                </a:lnTo>
                <a:lnTo>
                  <a:pt x="225" y="26"/>
                </a:lnTo>
                <a:lnTo>
                  <a:pt x="227" y="26"/>
                </a:lnTo>
                <a:lnTo>
                  <a:pt x="228" y="26"/>
                </a:lnTo>
                <a:lnTo>
                  <a:pt x="230" y="26"/>
                </a:lnTo>
                <a:lnTo>
                  <a:pt x="230" y="28"/>
                </a:lnTo>
                <a:lnTo>
                  <a:pt x="232" y="28"/>
                </a:lnTo>
                <a:lnTo>
                  <a:pt x="233" y="28"/>
                </a:lnTo>
                <a:lnTo>
                  <a:pt x="235" y="28"/>
                </a:lnTo>
                <a:lnTo>
                  <a:pt x="235" y="30"/>
                </a:lnTo>
                <a:lnTo>
                  <a:pt x="235" y="28"/>
                </a:lnTo>
                <a:lnTo>
                  <a:pt x="235" y="30"/>
                </a:lnTo>
                <a:lnTo>
                  <a:pt x="237" y="30"/>
                </a:lnTo>
                <a:lnTo>
                  <a:pt x="237" y="28"/>
                </a:lnTo>
                <a:lnTo>
                  <a:pt x="238" y="30"/>
                </a:lnTo>
                <a:lnTo>
                  <a:pt x="240" y="30"/>
                </a:lnTo>
                <a:lnTo>
                  <a:pt x="242" y="30"/>
                </a:lnTo>
                <a:lnTo>
                  <a:pt x="243" y="30"/>
                </a:lnTo>
                <a:lnTo>
                  <a:pt x="243" y="31"/>
                </a:lnTo>
                <a:lnTo>
                  <a:pt x="245" y="31"/>
                </a:lnTo>
                <a:lnTo>
                  <a:pt x="247" y="31"/>
                </a:lnTo>
                <a:lnTo>
                  <a:pt x="247" y="33"/>
                </a:lnTo>
                <a:lnTo>
                  <a:pt x="248" y="33"/>
                </a:lnTo>
                <a:lnTo>
                  <a:pt x="250" y="33"/>
                </a:lnTo>
                <a:lnTo>
                  <a:pt x="252" y="33"/>
                </a:lnTo>
                <a:lnTo>
                  <a:pt x="252" y="35"/>
                </a:lnTo>
                <a:lnTo>
                  <a:pt x="252" y="33"/>
                </a:lnTo>
                <a:lnTo>
                  <a:pt x="252" y="35"/>
                </a:lnTo>
                <a:lnTo>
                  <a:pt x="253" y="35"/>
                </a:lnTo>
                <a:lnTo>
                  <a:pt x="255" y="35"/>
                </a:lnTo>
                <a:lnTo>
                  <a:pt x="255" y="36"/>
                </a:lnTo>
                <a:lnTo>
                  <a:pt x="257" y="36"/>
                </a:lnTo>
                <a:lnTo>
                  <a:pt x="258" y="36"/>
                </a:lnTo>
                <a:lnTo>
                  <a:pt x="260" y="36"/>
                </a:lnTo>
                <a:lnTo>
                  <a:pt x="260" y="38"/>
                </a:lnTo>
                <a:lnTo>
                  <a:pt x="262" y="38"/>
                </a:lnTo>
                <a:lnTo>
                  <a:pt x="263" y="38"/>
                </a:lnTo>
                <a:lnTo>
                  <a:pt x="263" y="40"/>
                </a:lnTo>
                <a:lnTo>
                  <a:pt x="265" y="40"/>
                </a:lnTo>
                <a:lnTo>
                  <a:pt x="265" y="41"/>
                </a:lnTo>
                <a:lnTo>
                  <a:pt x="267" y="41"/>
                </a:lnTo>
                <a:lnTo>
                  <a:pt x="267" y="40"/>
                </a:lnTo>
                <a:lnTo>
                  <a:pt x="267" y="41"/>
                </a:lnTo>
                <a:lnTo>
                  <a:pt x="267" y="40"/>
                </a:lnTo>
                <a:lnTo>
                  <a:pt x="267" y="41"/>
                </a:lnTo>
                <a:lnTo>
                  <a:pt x="268" y="40"/>
                </a:lnTo>
                <a:lnTo>
                  <a:pt x="268" y="41"/>
                </a:lnTo>
                <a:lnTo>
                  <a:pt x="270" y="41"/>
                </a:lnTo>
                <a:lnTo>
                  <a:pt x="270" y="43"/>
                </a:lnTo>
                <a:lnTo>
                  <a:pt x="272" y="43"/>
                </a:lnTo>
                <a:lnTo>
                  <a:pt x="272" y="45"/>
                </a:lnTo>
                <a:lnTo>
                  <a:pt x="272" y="48"/>
                </a:lnTo>
                <a:lnTo>
                  <a:pt x="272" y="50"/>
                </a:lnTo>
                <a:lnTo>
                  <a:pt x="262" y="50"/>
                </a:lnTo>
                <a:lnTo>
                  <a:pt x="258" y="50"/>
                </a:lnTo>
                <a:lnTo>
                  <a:pt x="257" y="50"/>
                </a:lnTo>
                <a:lnTo>
                  <a:pt x="253" y="50"/>
                </a:lnTo>
                <a:lnTo>
                  <a:pt x="245" y="50"/>
                </a:lnTo>
                <a:lnTo>
                  <a:pt x="243" y="50"/>
                </a:lnTo>
                <a:lnTo>
                  <a:pt x="242" y="50"/>
                </a:lnTo>
                <a:lnTo>
                  <a:pt x="242" y="51"/>
                </a:lnTo>
                <a:lnTo>
                  <a:pt x="242" y="55"/>
                </a:lnTo>
                <a:lnTo>
                  <a:pt x="242" y="56"/>
                </a:lnTo>
                <a:lnTo>
                  <a:pt x="242" y="58"/>
                </a:lnTo>
                <a:lnTo>
                  <a:pt x="242" y="60"/>
                </a:lnTo>
                <a:lnTo>
                  <a:pt x="242" y="61"/>
                </a:lnTo>
                <a:lnTo>
                  <a:pt x="242" y="66"/>
                </a:lnTo>
                <a:lnTo>
                  <a:pt x="242" y="70"/>
                </a:lnTo>
                <a:lnTo>
                  <a:pt x="242" y="71"/>
                </a:lnTo>
                <a:lnTo>
                  <a:pt x="242" y="78"/>
                </a:lnTo>
                <a:lnTo>
                  <a:pt x="242" y="90"/>
                </a:lnTo>
                <a:lnTo>
                  <a:pt x="243" y="93"/>
                </a:lnTo>
                <a:lnTo>
                  <a:pt x="243" y="95"/>
                </a:lnTo>
                <a:lnTo>
                  <a:pt x="243" y="96"/>
                </a:lnTo>
                <a:lnTo>
                  <a:pt x="242" y="96"/>
                </a:lnTo>
                <a:lnTo>
                  <a:pt x="240" y="96"/>
                </a:lnTo>
                <a:lnTo>
                  <a:pt x="238" y="96"/>
                </a:lnTo>
                <a:lnTo>
                  <a:pt x="237" y="96"/>
                </a:lnTo>
                <a:lnTo>
                  <a:pt x="235" y="96"/>
                </a:lnTo>
                <a:lnTo>
                  <a:pt x="233" y="96"/>
                </a:lnTo>
                <a:lnTo>
                  <a:pt x="233" y="95"/>
                </a:lnTo>
                <a:lnTo>
                  <a:pt x="232" y="95"/>
                </a:lnTo>
                <a:lnTo>
                  <a:pt x="230" y="95"/>
                </a:lnTo>
                <a:lnTo>
                  <a:pt x="228" y="95"/>
                </a:lnTo>
                <a:lnTo>
                  <a:pt x="228" y="93"/>
                </a:lnTo>
                <a:lnTo>
                  <a:pt x="227" y="93"/>
                </a:lnTo>
                <a:lnTo>
                  <a:pt x="225" y="93"/>
                </a:lnTo>
                <a:lnTo>
                  <a:pt x="223" y="93"/>
                </a:lnTo>
                <a:lnTo>
                  <a:pt x="222" y="93"/>
                </a:lnTo>
                <a:lnTo>
                  <a:pt x="222" y="91"/>
                </a:lnTo>
                <a:lnTo>
                  <a:pt x="220" y="91"/>
                </a:lnTo>
                <a:lnTo>
                  <a:pt x="218" y="91"/>
                </a:lnTo>
                <a:lnTo>
                  <a:pt x="218" y="90"/>
                </a:lnTo>
                <a:lnTo>
                  <a:pt x="218" y="88"/>
                </a:lnTo>
                <a:lnTo>
                  <a:pt x="217" y="88"/>
                </a:lnTo>
                <a:lnTo>
                  <a:pt x="215" y="88"/>
                </a:lnTo>
                <a:lnTo>
                  <a:pt x="213" y="88"/>
                </a:lnTo>
                <a:lnTo>
                  <a:pt x="212" y="88"/>
                </a:lnTo>
                <a:lnTo>
                  <a:pt x="212" y="86"/>
                </a:lnTo>
                <a:lnTo>
                  <a:pt x="210" y="86"/>
                </a:lnTo>
                <a:lnTo>
                  <a:pt x="208" y="86"/>
                </a:lnTo>
                <a:lnTo>
                  <a:pt x="207" y="86"/>
                </a:lnTo>
                <a:lnTo>
                  <a:pt x="207" y="85"/>
                </a:lnTo>
                <a:lnTo>
                  <a:pt x="205" y="85"/>
                </a:lnTo>
                <a:lnTo>
                  <a:pt x="205" y="86"/>
                </a:lnTo>
                <a:lnTo>
                  <a:pt x="207" y="86"/>
                </a:lnTo>
                <a:lnTo>
                  <a:pt x="205" y="86"/>
                </a:lnTo>
                <a:lnTo>
                  <a:pt x="203" y="86"/>
                </a:lnTo>
                <a:lnTo>
                  <a:pt x="203" y="85"/>
                </a:lnTo>
                <a:lnTo>
                  <a:pt x="202" y="85"/>
                </a:lnTo>
                <a:lnTo>
                  <a:pt x="200" y="85"/>
                </a:lnTo>
                <a:lnTo>
                  <a:pt x="198" y="85"/>
                </a:lnTo>
                <a:lnTo>
                  <a:pt x="198" y="83"/>
                </a:lnTo>
                <a:lnTo>
                  <a:pt x="198" y="85"/>
                </a:lnTo>
                <a:lnTo>
                  <a:pt x="198" y="83"/>
                </a:lnTo>
                <a:lnTo>
                  <a:pt x="197" y="83"/>
                </a:lnTo>
                <a:lnTo>
                  <a:pt x="197" y="85"/>
                </a:lnTo>
                <a:lnTo>
                  <a:pt x="198" y="85"/>
                </a:lnTo>
                <a:lnTo>
                  <a:pt x="198" y="86"/>
                </a:lnTo>
                <a:lnTo>
                  <a:pt x="200" y="86"/>
                </a:lnTo>
                <a:lnTo>
                  <a:pt x="202" y="88"/>
                </a:lnTo>
                <a:lnTo>
                  <a:pt x="203" y="88"/>
                </a:lnTo>
                <a:lnTo>
                  <a:pt x="205" y="88"/>
                </a:lnTo>
                <a:lnTo>
                  <a:pt x="205" y="90"/>
                </a:lnTo>
                <a:lnTo>
                  <a:pt x="207" y="90"/>
                </a:lnTo>
                <a:lnTo>
                  <a:pt x="208" y="90"/>
                </a:lnTo>
                <a:lnTo>
                  <a:pt x="208" y="88"/>
                </a:lnTo>
                <a:lnTo>
                  <a:pt x="208" y="90"/>
                </a:lnTo>
                <a:lnTo>
                  <a:pt x="210" y="90"/>
                </a:lnTo>
                <a:lnTo>
                  <a:pt x="212" y="90"/>
                </a:lnTo>
                <a:lnTo>
                  <a:pt x="213" y="90"/>
                </a:lnTo>
                <a:lnTo>
                  <a:pt x="215" y="90"/>
                </a:lnTo>
                <a:lnTo>
                  <a:pt x="215" y="91"/>
                </a:lnTo>
                <a:lnTo>
                  <a:pt x="217" y="91"/>
                </a:lnTo>
                <a:lnTo>
                  <a:pt x="218" y="91"/>
                </a:lnTo>
                <a:lnTo>
                  <a:pt x="218" y="93"/>
                </a:lnTo>
                <a:lnTo>
                  <a:pt x="220" y="93"/>
                </a:lnTo>
                <a:lnTo>
                  <a:pt x="222" y="93"/>
                </a:lnTo>
                <a:lnTo>
                  <a:pt x="222" y="95"/>
                </a:lnTo>
                <a:lnTo>
                  <a:pt x="223" y="95"/>
                </a:lnTo>
                <a:lnTo>
                  <a:pt x="225" y="95"/>
                </a:lnTo>
                <a:lnTo>
                  <a:pt x="227" y="95"/>
                </a:lnTo>
                <a:lnTo>
                  <a:pt x="228" y="95"/>
                </a:lnTo>
                <a:lnTo>
                  <a:pt x="228" y="96"/>
                </a:lnTo>
                <a:lnTo>
                  <a:pt x="230" y="96"/>
                </a:lnTo>
                <a:lnTo>
                  <a:pt x="232" y="96"/>
                </a:lnTo>
                <a:lnTo>
                  <a:pt x="233" y="98"/>
                </a:lnTo>
                <a:lnTo>
                  <a:pt x="235" y="98"/>
                </a:lnTo>
                <a:lnTo>
                  <a:pt x="237" y="98"/>
                </a:lnTo>
                <a:lnTo>
                  <a:pt x="237" y="100"/>
                </a:lnTo>
                <a:lnTo>
                  <a:pt x="238" y="100"/>
                </a:lnTo>
                <a:lnTo>
                  <a:pt x="240" y="100"/>
                </a:lnTo>
                <a:lnTo>
                  <a:pt x="242" y="100"/>
                </a:lnTo>
                <a:lnTo>
                  <a:pt x="243" y="100"/>
                </a:lnTo>
                <a:lnTo>
                  <a:pt x="242" y="101"/>
                </a:lnTo>
                <a:lnTo>
                  <a:pt x="242" y="103"/>
                </a:lnTo>
                <a:lnTo>
                  <a:pt x="243" y="103"/>
                </a:lnTo>
                <a:lnTo>
                  <a:pt x="243" y="101"/>
                </a:lnTo>
                <a:lnTo>
                  <a:pt x="245" y="101"/>
                </a:lnTo>
                <a:lnTo>
                  <a:pt x="247" y="101"/>
                </a:lnTo>
                <a:lnTo>
                  <a:pt x="248" y="101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3"/>
                </a:lnTo>
                <a:lnTo>
                  <a:pt x="257" y="103"/>
                </a:lnTo>
                <a:lnTo>
                  <a:pt x="258" y="103"/>
                </a:lnTo>
                <a:lnTo>
                  <a:pt x="260" y="103"/>
                </a:lnTo>
                <a:lnTo>
                  <a:pt x="262" y="103"/>
                </a:lnTo>
                <a:lnTo>
                  <a:pt x="263" y="103"/>
                </a:lnTo>
                <a:lnTo>
                  <a:pt x="263" y="105"/>
                </a:lnTo>
                <a:lnTo>
                  <a:pt x="265" y="105"/>
                </a:lnTo>
                <a:lnTo>
                  <a:pt x="267" y="105"/>
                </a:lnTo>
                <a:lnTo>
                  <a:pt x="268" y="111"/>
                </a:lnTo>
                <a:lnTo>
                  <a:pt x="268" y="113"/>
                </a:lnTo>
                <a:lnTo>
                  <a:pt x="267" y="113"/>
                </a:lnTo>
                <a:lnTo>
                  <a:pt x="267" y="115"/>
                </a:lnTo>
                <a:lnTo>
                  <a:pt x="260" y="115"/>
                </a:lnTo>
                <a:lnTo>
                  <a:pt x="260" y="118"/>
                </a:lnTo>
                <a:lnTo>
                  <a:pt x="258" y="118"/>
                </a:lnTo>
                <a:lnTo>
                  <a:pt x="258" y="120"/>
                </a:lnTo>
                <a:lnTo>
                  <a:pt x="257" y="120"/>
                </a:lnTo>
                <a:lnTo>
                  <a:pt x="255" y="120"/>
                </a:lnTo>
                <a:lnTo>
                  <a:pt x="255" y="121"/>
                </a:lnTo>
                <a:lnTo>
                  <a:pt x="253" y="121"/>
                </a:lnTo>
                <a:lnTo>
                  <a:pt x="252" y="121"/>
                </a:lnTo>
                <a:lnTo>
                  <a:pt x="252" y="123"/>
                </a:lnTo>
                <a:lnTo>
                  <a:pt x="250" y="123"/>
                </a:lnTo>
                <a:lnTo>
                  <a:pt x="248" y="123"/>
                </a:lnTo>
                <a:lnTo>
                  <a:pt x="247" y="123"/>
                </a:lnTo>
                <a:lnTo>
                  <a:pt x="247" y="125"/>
                </a:lnTo>
                <a:lnTo>
                  <a:pt x="245" y="125"/>
                </a:lnTo>
                <a:lnTo>
                  <a:pt x="243" y="125"/>
                </a:lnTo>
                <a:lnTo>
                  <a:pt x="243" y="126"/>
                </a:lnTo>
                <a:lnTo>
                  <a:pt x="242" y="126"/>
                </a:lnTo>
                <a:lnTo>
                  <a:pt x="240" y="126"/>
                </a:lnTo>
                <a:lnTo>
                  <a:pt x="240" y="128"/>
                </a:lnTo>
                <a:lnTo>
                  <a:pt x="238" y="128"/>
                </a:lnTo>
                <a:lnTo>
                  <a:pt x="237" y="128"/>
                </a:lnTo>
                <a:lnTo>
                  <a:pt x="235" y="128"/>
                </a:lnTo>
                <a:lnTo>
                  <a:pt x="235" y="130"/>
                </a:lnTo>
                <a:lnTo>
                  <a:pt x="237" y="130"/>
                </a:lnTo>
                <a:lnTo>
                  <a:pt x="235" y="130"/>
                </a:lnTo>
                <a:lnTo>
                  <a:pt x="235" y="131"/>
                </a:lnTo>
                <a:lnTo>
                  <a:pt x="233" y="131"/>
                </a:lnTo>
                <a:lnTo>
                  <a:pt x="232" y="131"/>
                </a:lnTo>
                <a:lnTo>
                  <a:pt x="230" y="131"/>
                </a:lnTo>
                <a:lnTo>
                  <a:pt x="228" y="131"/>
                </a:lnTo>
                <a:lnTo>
                  <a:pt x="228" y="130"/>
                </a:lnTo>
                <a:lnTo>
                  <a:pt x="227" y="130"/>
                </a:lnTo>
                <a:lnTo>
                  <a:pt x="228" y="130"/>
                </a:lnTo>
                <a:lnTo>
                  <a:pt x="227" y="130"/>
                </a:lnTo>
                <a:lnTo>
                  <a:pt x="228" y="128"/>
                </a:lnTo>
                <a:lnTo>
                  <a:pt x="227" y="128"/>
                </a:lnTo>
                <a:lnTo>
                  <a:pt x="228" y="128"/>
                </a:lnTo>
                <a:lnTo>
                  <a:pt x="228" y="126"/>
                </a:lnTo>
                <a:lnTo>
                  <a:pt x="227" y="126"/>
                </a:lnTo>
                <a:lnTo>
                  <a:pt x="228" y="126"/>
                </a:lnTo>
                <a:lnTo>
                  <a:pt x="230" y="126"/>
                </a:lnTo>
                <a:lnTo>
                  <a:pt x="230" y="128"/>
                </a:lnTo>
                <a:lnTo>
                  <a:pt x="230" y="126"/>
                </a:lnTo>
                <a:lnTo>
                  <a:pt x="228" y="126"/>
                </a:lnTo>
                <a:lnTo>
                  <a:pt x="228" y="125"/>
                </a:lnTo>
                <a:lnTo>
                  <a:pt x="230" y="125"/>
                </a:lnTo>
                <a:lnTo>
                  <a:pt x="228" y="125"/>
                </a:lnTo>
                <a:lnTo>
                  <a:pt x="227" y="125"/>
                </a:lnTo>
                <a:lnTo>
                  <a:pt x="225" y="125"/>
                </a:lnTo>
                <a:lnTo>
                  <a:pt x="223" y="125"/>
                </a:lnTo>
                <a:lnTo>
                  <a:pt x="225" y="126"/>
                </a:lnTo>
                <a:lnTo>
                  <a:pt x="223" y="126"/>
                </a:lnTo>
                <a:lnTo>
                  <a:pt x="223" y="125"/>
                </a:lnTo>
                <a:lnTo>
                  <a:pt x="223" y="126"/>
                </a:lnTo>
                <a:lnTo>
                  <a:pt x="222" y="126"/>
                </a:lnTo>
                <a:lnTo>
                  <a:pt x="222" y="128"/>
                </a:lnTo>
                <a:lnTo>
                  <a:pt x="222" y="130"/>
                </a:lnTo>
                <a:lnTo>
                  <a:pt x="222" y="131"/>
                </a:lnTo>
                <a:lnTo>
                  <a:pt x="220" y="131"/>
                </a:lnTo>
                <a:lnTo>
                  <a:pt x="218" y="131"/>
                </a:lnTo>
                <a:lnTo>
                  <a:pt x="218" y="133"/>
                </a:lnTo>
                <a:lnTo>
                  <a:pt x="217" y="133"/>
                </a:lnTo>
                <a:lnTo>
                  <a:pt x="217" y="131"/>
                </a:lnTo>
                <a:lnTo>
                  <a:pt x="217" y="133"/>
                </a:lnTo>
                <a:lnTo>
                  <a:pt x="215" y="133"/>
                </a:lnTo>
                <a:lnTo>
                  <a:pt x="217" y="133"/>
                </a:lnTo>
                <a:lnTo>
                  <a:pt x="217" y="131"/>
                </a:lnTo>
                <a:lnTo>
                  <a:pt x="215" y="131"/>
                </a:lnTo>
                <a:lnTo>
                  <a:pt x="215" y="133"/>
                </a:lnTo>
                <a:lnTo>
                  <a:pt x="215" y="131"/>
                </a:lnTo>
                <a:lnTo>
                  <a:pt x="215" y="133"/>
                </a:lnTo>
                <a:lnTo>
                  <a:pt x="215" y="131"/>
                </a:lnTo>
                <a:lnTo>
                  <a:pt x="213" y="131"/>
                </a:lnTo>
                <a:lnTo>
                  <a:pt x="213" y="130"/>
                </a:lnTo>
                <a:lnTo>
                  <a:pt x="212" y="130"/>
                </a:lnTo>
                <a:lnTo>
                  <a:pt x="212" y="131"/>
                </a:lnTo>
                <a:lnTo>
                  <a:pt x="212" y="133"/>
                </a:lnTo>
                <a:lnTo>
                  <a:pt x="210" y="133"/>
                </a:lnTo>
                <a:lnTo>
                  <a:pt x="208" y="133"/>
                </a:lnTo>
                <a:lnTo>
                  <a:pt x="210" y="133"/>
                </a:lnTo>
                <a:lnTo>
                  <a:pt x="208" y="133"/>
                </a:lnTo>
                <a:lnTo>
                  <a:pt x="208" y="131"/>
                </a:lnTo>
                <a:lnTo>
                  <a:pt x="208" y="133"/>
                </a:lnTo>
                <a:lnTo>
                  <a:pt x="207" y="133"/>
                </a:lnTo>
                <a:lnTo>
                  <a:pt x="205" y="133"/>
                </a:lnTo>
                <a:lnTo>
                  <a:pt x="205" y="135"/>
                </a:lnTo>
                <a:lnTo>
                  <a:pt x="203" y="135"/>
                </a:lnTo>
                <a:lnTo>
                  <a:pt x="202" y="135"/>
                </a:lnTo>
                <a:lnTo>
                  <a:pt x="200" y="135"/>
                </a:lnTo>
                <a:lnTo>
                  <a:pt x="200" y="136"/>
                </a:lnTo>
                <a:lnTo>
                  <a:pt x="198" y="136"/>
                </a:lnTo>
                <a:lnTo>
                  <a:pt x="198" y="135"/>
                </a:lnTo>
                <a:lnTo>
                  <a:pt x="197" y="135"/>
                </a:lnTo>
                <a:lnTo>
                  <a:pt x="197" y="136"/>
                </a:lnTo>
                <a:lnTo>
                  <a:pt x="197" y="135"/>
                </a:lnTo>
                <a:lnTo>
                  <a:pt x="197" y="133"/>
                </a:lnTo>
                <a:lnTo>
                  <a:pt x="197" y="131"/>
                </a:lnTo>
                <a:lnTo>
                  <a:pt x="195" y="131"/>
                </a:lnTo>
                <a:lnTo>
                  <a:pt x="195" y="130"/>
                </a:lnTo>
                <a:lnTo>
                  <a:pt x="195" y="128"/>
                </a:lnTo>
                <a:lnTo>
                  <a:pt x="193" y="128"/>
                </a:lnTo>
                <a:lnTo>
                  <a:pt x="193" y="126"/>
                </a:lnTo>
                <a:lnTo>
                  <a:pt x="193" y="125"/>
                </a:lnTo>
                <a:lnTo>
                  <a:pt x="195" y="125"/>
                </a:lnTo>
                <a:lnTo>
                  <a:pt x="195" y="123"/>
                </a:lnTo>
                <a:lnTo>
                  <a:pt x="197" y="123"/>
                </a:lnTo>
                <a:lnTo>
                  <a:pt x="197" y="121"/>
                </a:lnTo>
                <a:lnTo>
                  <a:pt x="197" y="120"/>
                </a:lnTo>
                <a:lnTo>
                  <a:pt x="198" y="120"/>
                </a:lnTo>
                <a:lnTo>
                  <a:pt x="198" y="118"/>
                </a:lnTo>
                <a:lnTo>
                  <a:pt x="200" y="118"/>
                </a:lnTo>
                <a:lnTo>
                  <a:pt x="202" y="118"/>
                </a:lnTo>
                <a:lnTo>
                  <a:pt x="202" y="116"/>
                </a:lnTo>
                <a:lnTo>
                  <a:pt x="202" y="118"/>
                </a:lnTo>
                <a:lnTo>
                  <a:pt x="202" y="116"/>
                </a:lnTo>
                <a:lnTo>
                  <a:pt x="203" y="116"/>
                </a:lnTo>
                <a:lnTo>
                  <a:pt x="205" y="115"/>
                </a:lnTo>
                <a:lnTo>
                  <a:pt x="205" y="116"/>
                </a:lnTo>
                <a:lnTo>
                  <a:pt x="205" y="115"/>
                </a:lnTo>
                <a:lnTo>
                  <a:pt x="207" y="115"/>
                </a:lnTo>
                <a:lnTo>
                  <a:pt x="208" y="115"/>
                </a:lnTo>
                <a:lnTo>
                  <a:pt x="210" y="115"/>
                </a:lnTo>
                <a:lnTo>
                  <a:pt x="210" y="116"/>
                </a:lnTo>
                <a:lnTo>
                  <a:pt x="212" y="116"/>
                </a:lnTo>
                <a:lnTo>
                  <a:pt x="213" y="116"/>
                </a:lnTo>
                <a:lnTo>
                  <a:pt x="213" y="118"/>
                </a:lnTo>
                <a:lnTo>
                  <a:pt x="213" y="120"/>
                </a:lnTo>
                <a:lnTo>
                  <a:pt x="215" y="120"/>
                </a:lnTo>
                <a:lnTo>
                  <a:pt x="217" y="121"/>
                </a:lnTo>
                <a:lnTo>
                  <a:pt x="218" y="121"/>
                </a:lnTo>
                <a:lnTo>
                  <a:pt x="217" y="121"/>
                </a:lnTo>
                <a:lnTo>
                  <a:pt x="217" y="120"/>
                </a:lnTo>
                <a:lnTo>
                  <a:pt x="215" y="118"/>
                </a:lnTo>
                <a:lnTo>
                  <a:pt x="213" y="116"/>
                </a:lnTo>
                <a:lnTo>
                  <a:pt x="212" y="116"/>
                </a:lnTo>
                <a:lnTo>
                  <a:pt x="212" y="115"/>
                </a:lnTo>
                <a:lnTo>
                  <a:pt x="210" y="115"/>
                </a:lnTo>
                <a:lnTo>
                  <a:pt x="210" y="113"/>
                </a:lnTo>
                <a:lnTo>
                  <a:pt x="208" y="113"/>
                </a:lnTo>
                <a:lnTo>
                  <a:pt x="207" y="115"/>
                </a:lnTo>
                <a:lnTo>
                  <a:pt x="208" y="115"/>
                </a:lnTo>
                <a:lnTo>
                  <a:pt x="207" y="115"/>
                </a:lnTo>
                <a:lnTo>
                  <a:pt x="205" y="115"/>
                </a:lnTo>
                <a:lnTo>
                  <a:pt x="203" y="115"/>
                </a:lnTo>
                <a:lnTo>
                  <a:pt x="202" y="115"/>
                </a:lnTo>
                <a:lnTo>
                  <a:pt x="200" y="115"/>
                </a:lnTo>
                <a:lnTo>
                  <a:pt x="198" y="115"/>
                </a:lnTo>
                <a:lnTo>
                  <a:pt x="198" y="116"/>
                </a:lnTo>
                <a:lnTo>
                  <a:pt x="197" y="116"/>
                </a:lnTo>
                <a:lnTo>
                  <a:pt x="197" y="118"/>
                </a:lnTo>
                <a:lnTo>
                  <a:pt x="195" y="118"/>
                </a:lnTo>
                <a:lnTo>
                  <a:pt x="195" y="120"/>
                </a:lnTo>
                <a:lnTo>
                  <a:pt x="197" y="120"/>
                </a:lnTo>
                <a:lnTo>
                  <a:pt x="195" y="120"/>
                </a:lnTo>
                <a:lnTo>
                  <a:pt x="193" y="120"/>
                </a:lnTo>
                <a:lnTo>
                  <a:pt x="193" y="121"/>
                </a:lnTo>
                <a:lnTo>
                  <a:pt x="193" y="123"/>
                </a:lnTo>
                <a:lnTo>
                  <a:pt x="193" y="125"/>
                </a:lnTo>
                <a:lnTo>
                  <a:pt x="192" y="125"/>
                </a:lnTo>
                <a:lnTo>
                  <a:pt x="192" y="126"/>
                </a:lnTo>
                <a:lnTo>
                  <a:pt x="192" y="128"/>
                </a:lnTo>
                <a:lnTo>
                  <a:pt x="190" y="128"/>
                </a:lnTo>
                <a:lnTo>
                  <a:pt x="190" y="130"/>
                </a:lnTo>
                <a:lnTo>
                  <a:pt x="188" y="130"/>
                </a:lnTo>
                <a:lnTo>
                  <a:pt x="187" y="130"/>
                </a:lnTo>
                <a:lnTo>
                  <a:pt x="187" y="128"/>
                </a:lnTo>
                <a:lnTo>
                  <a:pt x="185" y="128"/>
                </a:lnTo>
                <a:lnTo>
                  <a:pt x="185" y="126"/>
                </a:lnTo>
                <a:lnTo>
                  <a:pt x="183" y="126"/>
                </a:lnTo>
                <a:lnTo>
                  <a:pt x="183" y="125"/>
                </a:lnTo>
                <a:lnTo>
                  <a:pt x="182" y="125"/>
                </a:lnTo>
                <a:lnTo>
                  <a:pt x="182" y="126"/>
                </a:lnTo>
                <a:lnTo>
                  <a:pt x="182" y="125"/>
                </a:lnTo>
                <a:lnTo>
                  <a:pt x="182" y="126"/>
                </a:lnTo>
                <a:lnTo>
                  <a:pt x="182" y="128"/>
                </a:lnTo>
                <a:lnTo>
                  <a:pt x="182" y="130"/>
                </a:lnTo>
                <a:lnTo>
                  <a:pt x="183" y="130"/>
                </a:lnTo>
                <a:lnTo>
                  <a:pt x="183" y="128"/>
                </a:lnTo>
                <a:lnTo>
                  <a:pt x="183" y="126"/>
                </a:lnTo>
                <a:lnTo>
                  <a:pt x="185" y="126"/>
                </a:lnTo>
                <a:lnTo>
                  <a:pt x="185" y="128"/>
                </a:lnTo>
                <a:lnTo>
                  <a:pt x="187" y="128"/>
                </a:lnTo>
                <a:lnTo>
                  <a:pt x="187" y="130"/>
                </a:lnTo>
                <a:lnTo>
                  <a:pt x="188" y="131"/>
                </a:lnTo>
                <a:lnTo>
                  <a:pt x="188" y="133"/>
                </a:lnTo>
                <a:lnTo>
                  <a:pt x="190" y="133"/>
                </a:lnTo>
                <a:lnTo>
                  <a:pt x="190" y="135"/>
                </a:lnTo>
                <a:lnTo>
                  <a:pt x="192" y="135"/>
                </a:lnTo>
                <a:lnTo>
                  <a:pt x="192" y="136"/>
                </a:lnTo>
                <a:lnTo>
                  <a:pt x="193" y="136"/>
                </a:lnTo>
                <a:lnTo>
                  <a:pt x="193" y="138"/>
                </a:lnTo>
                <a:lnTo>
                  <a:pt x="193" y="140"/>
                </a:lnTo>
                <a:lnTo>
                  <a:pt x="192" y="140"/>
                </a:lnTo>
                <a:lnTo>
                  <a:pt x="192" y="141"/>
                </a:lnTo>
                <a:lnTo>
                  <a:pt x="192" y="143"/>
                </a:lnTo>
                <a:lnTo>
                  <a:pt x="190" y="143"/>
                </a:lnTo>
                <a:lnTo>
                  <a:pt x="190" y="141"/>
                </a:lnTo>
                <a:lnTo>
                  <a:pt x="190" y="143"/>
                </a:lnTo>
                <a:lnTo>
                  <a:pt x="190" y="141"/>
                </a:lnTo>
                <a:lnTo>
                  <a:pt x="188" y="141"/>
                </a:lnTo>
                <a:lnTo>
                  <a:pt x="188" y="140"/>
                </a:lnTo>
                <a:lnTo>
                  <a:pt x="188" y="141"/>
                </a:lnTo>
                <a:lnTo>
                  <a:pt x="188" y="140"/>
                </a:lnTo>
                <a:lnTo>
                  <a:pt x="188" y="138"/>
                </a:lnTo>
                <a:lnTo>
                  <a:pt x="187" y="138"/>
                </a:lnTo>
                <a:lnTo>
                  <a:pt x="188" y="138"/>
                </a:lnTo>
                <a:lnTo>
                  <a:pt x="187" y="138"/>
                </a:lnTo>
                <a:lnTo>
                  <a:pt x="187" y="136"/>
                </a:lnTo>
                <a:lnTo>
                  <a:pt x="188" y="136"/>
                </a:lnTo>
                <a:lnTo>
                  <a:pt x="187" y="136"/>
                </a:lnTo>
                <a:lnTo>
                  <a:pt x="185" y="136"/>
                </a:lnTo>
                <a:lnTo>
                  <a:pt x="185" y="135"/>
                </a:lnTo>
                <a:lnTo>
                  <a:pt x="185" y="133"/>
                </a:lnTo>
                <a:lnTo>
                  <a:pt x="183" y="133"/>
                </a:lnTo>
                <a:lnTo>
                  <a:pt x="182" y="133"/>
                </a:lnTo>
                <a:lnTo>
                  <a:pt x="180" y="133"/>
                </a:lnTo>
                <a:lnTo>
                  <a:pt x="182" y="133"/>
                </a:lnTo>
                <a:lnTo>
                  <a:pt x="180" y="133"/>
                </a:lnTo>
                <a:lnTo>
                  <a:pt x="180" y="135"/>
                </a:lnTo>
                <a:lnTo>
                  <a:pt x="178" y="135"/>
                </a:lnTo>
                <a:lnTo>
                  <a:pt x="178" y="133"/>
                </a:lnTo>
                <a:lnTo>
                  <a:pt x="178" y="131"/>
                </a:lnTo>
                <a:lnTo>
                  <a:pt x="177" y="131"/>
                </a:lnTo>
                <a:lnTo>
                  <a:pt x="177" y="130"/>
                </a:lnTo>
                <a:lnTo>
                  <a:pt x="177" y="131"/>
                </a:lnTo>
                <a:lnTo>
                  <a:pt x="177" y="130"/>
                </a:lnTo>
                <a:lnTo>
                  <a:pt x="175" y="130"/>
                </a:lnTo>
                <a:lnTo>
                  <a:pt x="175" y="128"/>
                </a:lnTo>
                <a:lnTo>
                  <a:pt x="175" y="126"/>
                </a:lnTo>
                <a:lnTo>
                  <a:pt x="173" y="126"/>
                </a:lnTo>
                <a:lnTo>
                  <a:pt x="173" y="125"/>
                </a:lnTo>
                <a:lnTo>
                  <a:pt x="173" y="126"/>
                </a:lnTo>
                <a:lnTo>
                  <a:pt x="173" y="125"/>
                </a:lnTo>
                <a:lnTo>
                  <a:pt x="172" y="125"/>
                </a:lnTo>
                <a:lnTo>
                  <a:pt x="170" y="125"/>
                </a:lnTo>
                <a:lnTo>
                  <a:pt x="168" y="125"/>
                </a:lnTo>
                <a:lnTo>
                  <a:pt x="170" y="125"/>
                </a:lnTo>
                <a:lnTo>
                  <a:pt x="170" y="123"/>
                </a:lnTo>
                <a:lnTo>
                  <a:pt x="168" y="123"/>
                </a:lnTo>
                <a:lnTo>
                  <a:pt x="167" y="123"/>
                </a:lnTo>
                <a:lnTo>
                  <a:pt x="168" y="123"/>
                </a:lnTo>
                <a:lnTo>
                  <a:pt x="167" y="123"/>
                </a:lnTo>
                <a:lnTo>
                  <a:pt x="167" y="121"/>
                </a:lnTo>
                <a:lnTo>
                  <a:pt x="167" y="120"/>
                </a:lnTo>
                <a:lnTo>
                  <a:pt x="167" y="121"/>
                </a:lnTo>
                <a:lnTo>
                  <a:pt x="167" y="120"/>
                </a:lnTo>
                <a:lnTo>
                  <a:pt x="165" y="120"/>
                </a:lnTo>
                <a:lnTo>
                  <a:pt x="163" y="120"/>
                </a:lnTo>
                <a:lnTo>
                  <a:pt x="162" y="120"/>
                </a:lnTo>
                <a:lnTo>
                  <a:pt x="162" y="118"/>
                </a:lnTo>
                <a:lnTo>
                  <a:pt x="160" y="118"/>
                </a:lnTo>
                <a:lnTo>
                  <a:pt x="160" y="116"/>
                </a:lnTo>
                <a:lnTo>
                  <a:pt x="158" y="116"/>
                </a:lnTo>
                <a:lnTo>
                  <a:pt x="160" y="116"/>
                </a:lnTo>
                <a:lnTo>
                  <a:pt x="158" y="116"/>
                </a:lnTo>
                <a:lnTo>
                  <a:pt x="160" y="116"/>
                </a:lnTo>
                <a:lnTo>
                  <a:pt x="158" y="116"/>
                </a:lnTo>
                <a:lnTo>
                  <a:pt x="158" y="115"/>
                </a:lnTo>
                <a:lnTo>
                  <a:pt x="160" y="115"/>
                </a:lnTo>
                <a:lnTo>
                  <a:pt x="160" y="113"/>
                </a:lnTo>
                <a:lnTo>
                  <a:pt x="160" y="111"/>
                </a:lnTo>
                <a:lnTo>
                  <a:pt x="158" y="111"/>
                </a:lnTo>
                <a:lnTo>
                  <a:pt x="158" y="110"/>
                </a:lnTo>
                <a:lnTo>
                  <a:pt x="157" y="110"/>
                </a:lnTo>
                <a:lnTo>
                  <a:pt x="157" y="108"/>
                </a:lnTo>
                <a:lnTo>
                  <a:pt x="155" y="108"/>
                </a:lnTo>
                <a:lnTo>
                  <a:pt x="155" y="106"/>
                </a:lnTo>
                <a:lnTo>
                  <a:pt x="153" y="106"/>
                </a:lnTo>
                <a:lnTo>
                  <a:pt x="155" y="106"/>
                </a:lnTo>
                <a:lnTo>
                  <a:pt x="155" y="105"/>
                </a:lnTo>
                <a:lnTo>
                  <a:pt x="157" y="105"/>
                </a:lnTo>
                <a:lnTo>
                  <a:pt x="157" y="103"/>
                </a:lnTo>
                <a:lnTo>
                  <a:pt x="158" y="103"/>
                </a:lnTo>
                <a:lnTo>
                  <a:pt x="157" y="101"/>
                </a:lnTo>
                <a:lnTo>
                  <a:pt x="158" y="101"/>
                </a:lnTo>
                <a:lnTo>
                  <a:pt x="157" y="101"/>
                </a:lnTo>
                <a:lnTo>
                  <a:pt x="157" y="103"/>
                </a:lnTo>
                <a:lnTo>
                  <a:pt x="157" y="101"/>
                </a:lnTo>
                <a:lnTo>
                  <a:pt x="155" y="101"/>
                </a:lnTo>
                <a:lnTo>
                  <a:pt x="153" y="101"/>
                </a:lnTo>
                <a:lnTo>
                  <a:pt x="153" y="100"/>
                </a:lnTo>
                <a:lnTo>
                  <a:pt x="152" y="100"/>
                </a:lnTo>
                <a:lnTo>
                  <a:pt x="152" y="98"/>
                </a:lnTo>
                <a:lnTo>
                  <a:pt x="150" y="98"/>
                </a:lnTo>
                <a:lnTo>
                  <a:pt x="150" y="96"/>
                </a:lnTo>
                <a:lnTo>
                  <a:pt x="148" y="96"/>
                </a:lnTo>
                <a:lnTo>
                  <a:pt x="147" y="96"/>
                </a:lnTo>
                <a:lnTo>
                  <a:pt x="145" y="96"/>
                </a:lnTo>
                <a:lnTo>
                  <a:pt x="143" y="96"/>
                </a:lnTo>
                <a:lnTo>
                  <a:pt x="143" y="95"/>
                </a:lnTo>
                <a:lnTo>
                  <a:pt x="141" y="95"/>
                </a:lnTo>
                <a:lnTo>
                  <a:pt x="141" y="93"/>
                </a:lnTo>
                <a:lnTo>
                  <a:pt x="141" y="91"/>
                </a:lnTo>
                <a:lnTo>
                  <a:pt x="140" y="91"/>
                </a:lnTo>
                <a:lnTo>
                  <a:pt x="141" y="91"/>
                </a:lnTo>
                <a:lnTo>
                  <a:pt x="140" y="90"/>
                </a:lnTo>
                <a:lnTo>
                  <a:pt x="141" y="90"/>
                </a:lnTo>
                <a:lnTo>
                  <a:pt x="140" y="90"/>
                </a:lnTo>
                <a:lnTo>
                  <a:pt x="140" y="88"/>
                </a:lnTo>
                <a:lnTo>
                  <a:pt x="138" y="88"/>
                </a:lnTo>
                <a:lnTo>
                  <a:pt x="140" y="88"/>
                </a:lnTo>
                <a:lnTo>
                  <a:pt x="138" y="86"/>
                </a:lnTo>
                <a:lnTo>
                  <a:pt x="140" y="86"/>
                </a:lnTo>
                <a:lnTo>
                  <a:pt x="140" y="88"/>
                </a:lnTo>
                <a:lnTo>
                  <a:pt x="140" y="86"/>
                </a:lnTo>
                <a:lnTo>
                  <a:pt x="141" y="86"/>
                </a:lnTo>
                <a:lnTo>
                  <a:pt x="141" y="85"/>
                </a:lnTo>
                <a:lnTo>
                  <a:pt x="143" y="85"/>
                </a:lnTo>
                <a:lnTo>
                  <a:pt x="145" y="85"/>
                </a:lnTo>
                <a:lnTo>
                  <a:pt x="147" y="85"/>
                </a:lnTo>
                <a:lnTo>
                  <a:pt x="147" y="83"/>
                </a:lnTo>
                <a:lnTo>
                  <a:pt x="147" y="81"/>
                </a:lnTo>
                <a:lnTo>
                  <a:pt x="147" y="80"/>
                </a:lnTo>
                <a:lnTo>
                  <a:pt x="148" y="80"/>
                </a:lnTo>
                <a:lnTo>
                  <a:pt x="147" y="80"/>
                </a:lnTo>
                <a:lnTo>
                  <a:pt x="148" y="80"/>
                </a:lnTo>
                <a:lnTo>
                  <a:pt x="148" y="78"/>
                </a:lnTo>
                <a:lnTo>
                  <a:pt x="150" y="78"/>
                </a:lnTo>
                <a:lnTo>
                  <a:pt x="148" y="76"/>
                </a:lnTo>
                <a:lnTo>
                  <a:pt x="147" y="76"/>
                </a:lnTo>
                <a:lnTo>
                  <a:pt x="145" y="76"/>
                </a:lnTo>
                <a:lnTo>
                  <a:pt x="145" y="78"/>
                </a:lnTo>
                <a:lnTo>
                  <a:pt x="145" y="76"/>
                </a:lnTo>
                <a:lnTo>
                  <a:pt x="145" y="78"/>
                </a:lnTo>
                <a:lnTo>
                  <a:pt x="143" y="78"/>
                </a:lnTo>
                <a:lnTo>
                  <a:pt x="143" y="80"/>
                </a:lnTo>
                <a:lnTo>
                  <a:pt x="141" y="80"/>
                </a:lnTo>
                <a:lnTo>
                  <a:pt x="140" y="80"/>
                </a:lnTo>
                <a:lnTo>
                  <a:pt x="140" y="78"/>
                </a:lnTo>
                <a:lnTo>
                  <a:pt x="138" y="78"/>
                </a:lnTo>
                <a:lnTo>
                  <a:pt x="136" y="78"/>
                </a:lnTo>
                <a:lnTo>
                  <a:pt x="136" y="80"/>
                </a:lnTo>
                <a:lnTo>
                  <a:pt x="135" y="80"/>
                </a:lnTo>
                <a:lnTo>
                  <a:pt x="135" y="78"/>
                </a:lnTo>
                <a:lnTo>
                  <a:pt x="136" y="78"/>
                </a:lnTo>
                <a:lnTo>
                  <a:pt x="136" y="76"/>
                </a:lnTo>
                <a:lnTo>
                  <a:pt x="136" y="75"/>
                </a:lnTo>
                <a:lnTo>
                  <a:pt x="136" y="73"/>
                </a:lnTo>
                <a:lnTo>
                  <a:pt x="135" y="73"/>
                </a:lnTo>
                <a:lnTo>
                  <a:pt x="133" y="73"/>
                </a:lnTo>
                <a:lnTo>
                  <a:pt x="135" y="73"/>
                </a:lnTo>
                <a:lnTo>
                  <a:pt x="133" y="75"/>
                </a:lnTo>
                <a:lnTo>
                  <a:pt x="135" y="75"/>
                </a:lnTo>
                <a:lnTo>
                  <a:pt x="133" y="75"/>
                </a:lnTo>
                <a:lnTo>
                  <a:pt x="133" y="76"/>
                </a:lnTo>
                <a:lnTo>
                  <a:pt x="135" y="76"/>
                </a:lnTo>
                <a:lnTo>
                  <a:pt x="133" y="76"/>
                </a:lnTo>
                <a:lnTo>
                  <a:pt x="133" y="78"/>
                </a:lnTo>
                <a:lnTo>
                  <a:pt x="131" y="78"/>
                </a:lnTo>
                <a:lnTo>
                  <a:pt x="131" y="76"/>
                </a:lnTo>
                <a:lnTo>
                  <a:pt x="130" y="76"/>
                </a:lnTo>
                <a:lnTo>
                  <a:pt x="130" y="75"/>
                </a:lnTo>
                <a:lnTo>
                  <a:pt x="130" y="73"/>
                </a:lnTo>
                <a:lnTo>
                  <a:pt x="130" y="71"/>
                </a:lnTo>
                <a:lnTo>
                  <a:pt x="131" y="71"/>
                </a:lnTo>
                <a:lnTo>
                  <a:pt x="133" y="71"/>
                </a:lnTo>
                <a:lnTo>
                  <a:pt x="133" y="70"/>
                </a:lnTo>
                <a:lnTo>
                  <a:pt x="131" y="70"/>
                </a:lnTo>
                <a:lnTo>
                  <a:pt x="131" y="68"/>
                </a:lnTo>
                <a:lnTo>
                  <a:pt x="131" y="66"/>
                </a:lnTo>
                <a:lnTo>
                  <a:pt x="130" y="66"/>
                </a:lnTo>
                <a:lnTo>
                  <a:pt x="131" y="66"/>
                </a:lnTo>
                <a:lnTo>
                  <a:pt x="131" y="65"/>
                </a:lnTo>
                <a:lnTo>
                  <a:pt x="130" y="65"/>
                </a:lnTo>
                <a:lnTo>
                  <a:pt x="130" y="63"/>
                </a:lnTo>
                <a:lnTo>
                  <a:pt x="128" y="63"/>
                </a:lnTo>
                <a:lnTo>
                  <a:pt x="128" y="61"/>
                </a:lnTo>
                <a:lnTo>
                  <a:pt x="130" y="61"/>
                </a:lnTo>
                <a:lnTo>
                  <a:pt x="130" y="60"/>
                </a:lnTo>
                <a:lnTo>
                  <a:pt x="131" y="60"/>
                </a:lnTo>
                <a:lnTo>
                  <a:pt x="131" y="58"/>
                </a:lnTo>
                <a:lnTo>
                  <a:pt x="133" y="60"/>
                </a:lnTo>
                <a:lnTo>
                  <a:pt x="133" y="58"/>
                </a:lnTo>
                <a:lnTo>
                  <a:pt x="131" y="58"/>
                </a:lnTo>
                <a:lnTo>
                  <a:pt x="131" y="56"/>
                </a:lnTo>
                <a:lnTo>
                  <a:pt x="133" y="56"/>
                </a:lnTo>
                <a:lnTo>
                  <a:pt x="133" y="55"/>
                </a:lnTo>
                <a:lnTo>
                  <a:pt x="133" y="53"/>
                </a:lnTo>
                <a:lnTo>
                  <a:pt x="135" y="53"/>
                </a:lnTo>
                <a:lnTo>
                  <a:pt x="135" y="51"/>
                </a:lnTo>
                <a:lnTo>
                  <a:pt x="135" y="50"/>
                </a:lnTo>
                <a:lnTo>
                  <a:pt x="135" y="48"/>
                </a:lnTo>
                <a:lnTo>
                  <a:pt x="135" y="50"/>
                </a:lnTo>
                <a:lnTo>
                  <a:pt x="135" y="48"/>
                </a:lnTo>
                <a:lnTo>
                  <a:pt x="136" y="48"/>
                </a:lnTo>
                <a:lnTo>
                  <a:pt x="135" y="48"/>
                </a:lnTo>
                <a:lnTo>
                  <a:pt x="135" y="46"/>
                </a:lnTo>
                <a:lnTo>
                  <a:pt x="133" y="46"/>
                </a:lnTo>
                <a:lnTo>
                  <a:pt x="135" y="46"/>
                </a:lnTo>
                <a:lnTo>
                  <a:pt x="135" y="48"/>
                </a:lnTo>
                <a:lnTo>
                  <a:pt x="135" y="50"/>
                </a:lnTo>
                <a:lnTo>
                  <a:pt x="133" y="50"/>
                </a:lnTo>
                <a:lnTo>
                  <a:pt x="133" y="51"/>
                </a:lnTo>
                <a:lnTo>
                  <a:pt x="133" y="53"/>
                </a:lnTo>
                <a:lnTo>
                  <a:pt x="131" y="53"/>
                </a:lnTo>
                <a:lnTo>
                  <a:pt x="131" y="55"/>
                </a:lnTo>
                <a:lnTo>
                  <a:pt x="131" y="56"/>
                </a:lnTo>
                <a:lnTo>
                  <a:pt x="131" y="58"/>
                </a:lnTo>
                <a:lnTo>
                  <a:pt x="130" y="58"/>
                </a:lnTo>
                <a:lnTo>
                  <a:pt x="131" y="58"/>
                </a:lnTo>
                <a:lnTo>
                  <a:pt x="130" y="58"/>
                </a:lnTo>
                <a:lnTo>
                  <a:pt x="130" y="60"/>
                </a:lnTo>
                <a:lnTo>
                  <a:pt x="128" y="60"/>
                </a:lnTo>
                <a:lnTo>
                  <a:pt x="126" y="60"/>
                </a:lnTo>
                <a:lnTo>
                  <a:pt x="126" y="58"/>
                </a:lnTo>
                <a:lnTo>
                  <a:pt x="125" y="58"/>
                </a:lnTo>
                <a:lnTo>
                  <a:pt x="123" y="58"/>
                </a:lnTo>
                <a:lnTo>
                  <a:pt x="123" y="56"/>
                </a:lnTo>
                <a:lnTo>
                  <a:pt x="125" y="56"/>
                </a:lnTo>
                <a:lnTo>
                  <a:pt x="126" y="55"/>
                </a:lnTo>
                <a:lnTo>
                  <a:pt x="125" y="55"/>
                </a:lnTo>
                <a:lnTo>
                  <a:pt x="126" y="55"/>
                </a:lnTo>
                <a:lnTo>
                  <a:pt x="125" y="55"/>
                </a:lnTo>
                <a:lnTo>
                  <a:pt x="125" y="53"/>
                </a:lnTo>
                <a:lnTo>
                  <a:pt x="125" y="51"/>
                </a:lnTo>
                <a:lnTo>
                  <a:pt x="125" y="50"/>
                </a:lnTo>
                <a:lnTo>
                  <a:pt x="125" y="48"/>
                </a:lnTo>
                <a:lnTo>
                  <a:pt x="123" y="48"/>
                </a:lnTo>
                <a:lnTo>
                  <a:pt x="123" y="50"/>
                </a:lnTo>
                <a:lnTo>
                  <a:pt x="123" y="51"/>
                </a:lnTo>
                <a:lnTo>
                  <a:pt x="123" y="50"/>
                </a:lnTo>
                <a:lnTo>
                  <a:pt x="123" y="51"/>
                </a:lnTo>
                <a:lnTo>
                  <a:pt x="123" y="50"/>
                </a:lnTo>
                <a:lnTo>
                  <a:pt x="121" y="50"/>
                </a:lnTo>
                <a:lnTo>
                  <a:pt x="123" y="50"/>
                </a:lnTo>
                <a:lnTo>
                  <a:pt x="121" y="50"/>
                </a:lnTo>
                <a:lnTo>
                  <a:pt x="123" y="50"/>
                </a:lnTo>
                <a:lnTo>
                  <a:pt x="121" y="50"/>
                </a:lnTo>
                <a:lnTo>
                  <a:pt x="120" y="50"/>
                </a:lnTo>
                <a:lnTo>
                  <a:pt x="121" y="50"/>
                </a:lnTo>
                <a:lnTo>
                  <a:pt x="121" y="48"/>
                </a:lnTo>
                <a:lnTo>
                  <a:pt x="120" y="48"/>
                </a:lnTo>
                <a:lnTo>
                  <a:pt x="121" y="48"/>
                </a:lnTo>
                <a:lnTo>
                  <a:pt x="121" y="46"/>
                </a:lnTo>
                <a:lnTo>
                  <a:pt x="120" y="46"/>
                </a:lnTo>
                <a:lnTo>
                  <a:pt x="120" y="48"/>
                </a:lnTo>
                <a:lnTo>
                  <a:pt x="120" y="46"/>
                </a:lnTo>
                <a:lnTo>
                  <a:pt x="120" y="45"/>
                </a:lnTo>
                <a:lnTo>
                  <a:pt x="121" y="45"/>
                </a:lnTo>
                <a:lnTo>
                  <a:pt x="121" y="46"/>
                </a:lnTo>
                <a:lnTo>
                  <a:pt x="121" y="45"/>
                </a:lnTo>
                <a:lnTo>
                  <a:pt x="121" y="46"/>
                </a:lnTo>
                <a:lnTo>
                  <a:pt x="123" y="46"/>
                </a:lnTo>
                <a:lnTo>
                  <a:pt x="123" y="48"/>
                </a:lnTo>
                <a:lnTo>
                  <a:pt x="125" y="48"/>
                </a:lnTo>
                <a:lnTo>
                  <a:pt x="126" y="48"/>
                </a:lnTo>
                <a:lnTo>
                  <a:pt x="126" y="46"/>
                </a:lnTo>
                <a:lnTo>
                  <a:pt x="126" y="48"/>
                </a:lnTo>
                <a:lnTo>
                  <a:pt x="126" y="46"/>
                </a:lnTo>
                <a:lnTo>
                  <a:pt x="128" y="46"/>
                </a:lnTo>
                <a:lnTo>
                  <a:pt x="128" y="45"/>
                </a:lnTo>
                <a:lnTo>
                  <a:pt x="130" y="45"/>
                </a:lnTo>
                <a:lnTo>
                  <a:pt x="131" y="45"/>
                </a:lnTo>
                <a:lnTo>
                  <a:pt x="131" y="46"/>
                </a:lnTo>
                <a:lnTo>
                  <a:pt x="133" y="46"/>
                </a:lnTo>
                <a:lnTo>
                  <a:pt x="133" y="45"/>
                </a:lnTo>
                <a:lnTo>
                  <a:pt x="135" y="45"/>
                </a:lnTo>
                <a:lnTo>
                  <a:pt x="135" y="43"/>
                </a:lnTo>
                <a:lnTo>
                  <a:pt x="135" y="41"/>
                </a:lnTo>
                <a:lnTo>
                  <a:pt x="133" y="41"/>
                </a:lnTo>
                <a:lnTo>
                  <a:pt x="133" y="40"/>
                </a:lnTo>
                <a:lnTo>
                  <a:pt x="135" y="40"/>
                </a:lnTo>
                <a:lnTo>
                  <a:pt x="135" y="41"/>
                </a:lnTo>
                <a:lnTo>
                  <a:pt x="135" y="40"/>
                </a:lnTo>
                <a:lnTo>
                  <a:pt x="136" y="40"/>
                </a:lnTo>
                <a:lnTo>
                  <a:pt x="138" y="40"/>
                </a:lnTo>
                <a:lnTo>
                  <a:pt x="140" y="40"/>
                </a:lnTo>
                <a:lnTo>
                  <a:pt x="138" y="40"/>
                </a:lnTo>
                <a:lnTo>
                  <a:pt x="140" y="40"/>
                </a:lnTo>
                <a:lnTo>
                  <a:pt x="141" y="41"/>
                </a:lnTo>
                <a:lnTo>
                  <a:pt x="141" y="43"/>
                </a:lnTo>
                <a:lnTo>
                  <a:pt x="141" y="41"/>
                </a:lnTo>
                <a:lnTo>
                  <a:pt x="143" y="41"/>
                </a:lnTo>
                <a:lnTo>
                  <a:pt x="143" y="43"/>
                </a:lnTo>
                <a:lnTo>
                  <a:pt x="145" y="41"/>
                </a:lnTo>
                <a:lnTo>
                  <a:pt x="145" y="40"/>
                </a:lnTo>
                <a:lnTo>
                  <a:pt x="147" y="40"/>
                </a:lnTo>
                <a:lnTo>
                  <a:pt x="148" y="40"/>
                </a:lnTo>
                <a:lnTo>
                  <a:pt x="150" y="40"/>
                </a:lnTo>
                <a:lnTo>
                  <a:pt x="150" y="41"/>
                </a:lnTo>
                <a:lnTo>
                  <a:pt x="152" y="41"/>
                </a:lnTo>
                <a:lnTo>
                  <a:pt x="152" y="40"/>
                </a:lnTo>
                <a:lnTo>
                  <a:pt x="153" y="40"/>
                </a:lnTo>
                <a:lnTo>
                  <a:pt x="155" y="40"/>
                </a:lnTo>
                <a:lnTo>
                  <a:pt x="155" y="38"/>
                </a:lnTo>
                <a:lnTo>
                  <a:pt x="157" y="38"/>
                </a:lnTo>
                <a:lnTo>
                  <a:pt x="157" y="36"/>
                </a:lnTo>
                <a:lnTo>
                  <a:pt x="158" y="36"/>
                </a:lnTo>
                <a:lnTo>
                  <a:pt x="158" y="35"/>
                </a:lnTo>
                <a:lnTo>
                  <a:pt x="160" y="35"/>
                </a:lnTo>
                <a:lnTo>
                  <a:pt x="160" y="33"/>
                </a:lnTo>
                <a:lnTo>
                  <a:pt x="160" y="31"/>
                </a:lnTo>
                <a:lnTo>
                  <a:pt x="162" y="31"/>
                </a:lnTo>
                <a:lnTo>
                  <a:pt x="163" y="31"/>
                </a:lnTo>
                <a:lnTo>
                  <a:pt x="165" y="31"/>
                </a:lnTo>
                <a:lnTo>
                  <a:pt x="167" y="30"/>
                </a:lnTo>
                <a:lnTo>
                  <a:pt x="167" y="28"/>
                </a:lnTo>
                <a:lnTo>
                  <a:pt x="168" y="28"/>
                </a:lnTo>
                <a:lnTo>
                  <a:pt x="168" y="30"/>
                </a:lnTo>
                <a:lnTo>
                  <a:pt x="170" y="30"/>
                </a:lnTo>
                <a:lnTo>
                  <a:pt x="172" y="30"/>
                </a:lnTo>
                <a:lnTo>
                  <a:pt x="172" y="28"/>
                </a:lnTo>
                <a:lnTo>
                  <a:pt x="172" y="30"/>
                </a:lnTo>
                <a:lnTo>
                  <a:pt x="173" y="30"/>
                </a:lnTo>
                <a:lnTo>
                  <a:pt x="175" y="30"/>
                </a:lnTo>
                <a:lnTo>
                  <a:pt x="177" y="30"/>
                </a:lnTo>
                <a:lnTo>
                  <a:pt x="177" y="28"/>
                </a:lnTo>
                <a:lnTo>
                  <a:pt x="177" y="26"/>
                </a:lnTo>
                <a:lnTo>
                  <a:pt x="177" y="25"/>
                </a:lnTo>
                <a:lnTo>
                  <a:pt x="178" y="25"/>
                </a:lnTo>
                <a:lnTo>
                  <a:pt x="178" y="23"/>
                </a:lnTo>
                <a:lnTo>
                  <a:pt x="180" y="25"/>
                </a:lnTo>
                <a:lnTo>
                  <a:pt x="180" y="23"/>
                </a:lnTo>
                <a:lnTo>
                  <a:pt x="180" y="21"/>
                </a:lnTo>
                <a:lnTo>
                  <a:pt x="182" y="21"/>
                </a:lnTo>
                <a:lnTo>
                  <a:pt x="183" y="21"/>
                </a:lnTo>
                <a:lnTo>
                  <a:pt x="185" y="21"/>
                </a:lnTo>
                <a:lnTo>
                  <a:pt x="187" y="21"/>
                </a:lnTo>
                <a:lnTo>
                  <a:pt x="187" y="20"/>
                </a:lnTo>
                <a:lnTo>
                  <a:pt x="188" y="20"/>
                </a:lnTo>
                <a:close/>
                <a:moveTo>
                  <a:pt x="198" y="25"/>
                </a:moveTo>
                <a:lnTo>
                  <a:pt x="197" y="25"/>
                </a:lnTo>
                <a:lnTo>
                  <a:pt x="198" y="25"/>
                </a:lnTo>
                <a:close/>
                <a:moveTo>
                  <a:pt x="227" y="16"/>
                </a:moveTo>
                <a:lnTo>
                  <a:pt x="227" y="18"/>
                </a:lnTo>
                <a:lnTo>
                  <a:pt x="227" y="16"/>
                </a:lnTo>
                <a:close/>
                <a:moveTo>
                  <a:pt x="245" y="8"/>
                </a:moveTo>
                <a:lnTo>
                  <a:pt x="247" y="8"/>
                </a:lnTo>
                <a:lnTo>
                  <a:pt x="247" y="10"/>
                </a:lnTo>
                <a:lnTo>
                  <a:pt x="245" y="10"/>
                </a:lnTo>
                <a:lnTo>
                  <a:pt x="245" y="8"/>
                </a:lnTo>
                <a:close/>
                <a:moveTo>
                  <a:pt x="247" y="8"/>
                </a:moveTo>
                <a:lnTo>
                  <a:pt x="248" y="8"/>
                </a:lnTo>
                <a:lnTo>
                  <a:pt x="250" y="8"/>
                </a:lnTo>
                <a:lnTo>
                  <a:pt x="250" y="10"/>
                </a:lnTo>
                <a:lnTo>
                  <a:pt x="252" y="10"/>
                </a:lnTo>
                <a:lnTo>
                  <a:pt x="252" y="11"/>
                </a:lnTo>
                <a:lnTo>
                  <a:pt x="252" y="10"/>
                </a:lnTo>
                <a:lnTo>
                  <a:pt x="252" y="11"/>
                </a:lnTo>
                <a:lnTo>
                  <a:pt x="253" y="11"/>
                </a:lnTo>
                <a:lnTo>
                  <a:pt x="255" y="13"/>
                </a:lnTo>
                <a:lnTo>
                  <a:pt x="255" y="15"/>
                </a:lnTo>
                <a:lnTo>
                  <a:pt x="255" y="13"/>
                </a:lnTo>
                <a:lnTo>
                  <a:pt x="257" y="13"/>
                </a:lnTo>
                <a:lnTo>
                  <a:pt x="257" y="15"/>
                </a:lnTo>
                <a:lnTo>
                  <a:pt x="255" y="15"/>
                </a:lnTo>
                <a:lnTo>
                  <a:pt x="257" y="15"/>
                </a:lnTo>
                <a:lnTo>
                  <a:pt x="257" y="16"/>
                </a:lnTo>
                <a:lnTo>
                  <a:pt x="258" y="16"/>
                </a:lnTo>
                <a:lnTo>
                  <a:pt x="258" y="18"/>
                </a:lnTo>
                <a:lnTo>
                  <a:pt x="258" y="20"/>
                </a:lnTo>
                <a:lnTo>
                  <a:pt x="258" y="21"/>
                </a:lnTo>
                <a:lnTo>
                  <a:pt x="257" y="21"/>
                </a:lnTo>
                <a:lnTo>
                  <a:pt x="257" y="20"/>
                </a:lnTo>
                <a:lnTo>
                  <a:pt x="257" y="21"/>
                </a:lnTo>
                <a:lnTo>
                  <a:pt x="258" y="21"/>
                </a:lnTo>
                <a:lnTo>
                  <a:pt x="258" y="23"/>
                </a:lnTo>
                <a:lnTo>
                  <a:pt x="258" y="21"/>
                </a:lnTo>
                <a:lnTo>
                  <a:pt x="260" y="21"/>
                </a:lnTo>
                <a:lnTo>
                  <a:pt x="258" y="20"/>
                </a:lnTo>
                <a:lnTo>
                  <a:pt x="260" y="20"/>
                </a:lnTo>
                <a:lnTo>
                  <a:pt x="260" y="21"/>
                </a:lnTo>
                <a:lnTo>
                  <a:pt x="262" y="21"/>
                </a:lnTo>
                <a:lnTo>
                  <a:pt x="262" y="23"/>
                </a:lnTo>
                <a:lnTo>
                  <a:pt x="262" y="25"/>
                </a:lnTo>
                <a:lnTo>
                  <a:pt x="262" y="26"/>
                </a:lnTo>
                <a:lnTo>
                  <a:pt x="263" y="26"/>
                </a:lnTo>
                <a:lnTo>
                  <a:pt x="263" y="28"/>
                </a:lnTo>
                <a:lnTo>
                  <a:pt x="263" y="30"/>
                </a:lnTo>
                <a:lnTo>
                  <a:pt x="263" y="28"/>
                </a:lnTo>
                <a:lnTo>
                  <a:pt x="263" y="30"/>
                </a:lnTo>
                <a:lnTo>
                  <a:pt x="263" y="28"/>
                </a:lnTo>
                <a:lnTo>
                  <a:pt x="262" y="28"/>
                </a:lnTo>
                <a:lnTo>
                  <a:pt x="263" y="28"/>
                </a:lnTo>
                <a:lnTo>
                  <a:pt x="262" y="28"/>
                </a:lnTo>
                <a:lnTo>
                  <a:pt x="262" y="26"/>
                </a:lnTo>
                <a:lnTo>
                  <a:pt x="260" y="26"/>
                </a:lnTo>
                <a:lnTo>
                  <a:pt x="260" y="25"/>
                </a:lnTo>
                <a:lnTo>
                  <a:pt x="260" y="26"/>
                </a:lnTo>
                <a:lnTo>
                  <a:pt x="260" y="28"/>
                </a:lnTo>
                <a:lnTo>
                  <a:pt x="260" y="30"/>
                </a:lnTo>
                <a:lnTo>
                  <a:pt x="262" y="30"/>
                </a:lnTo>
                <a:lnTo>
                  <a:pt x="262" y="31"/>
                </a:lnTo>
                <a:lnTo>
                  <a:pt x="260" y="31"/>
                </a:lnTo>
                <a:lnTo>
                  <a:pt x="258" y="31"/>
                </a:lnTo>
                <a:lnTo>
                  <a:pt x="258" y="30"/>
                </a:lnTo>
                <a:lnTo>
                  <a:pt x="257" y="30"/>
                </a:lnTo>
                <a:lnTo>
                  <a:pt x="255" y="30"/>
                </a:lnTo>
                <a:lnTo>
                  <a:pt x="255" y="28"/>
                </a:lnTo>
                <a:lnTo>
                  <a:pt x="253" y="28"/>
                </a:lnTo>
                <a:lnTo>
                  <a:pt x="252" y="28"/>
                </a:lnTo>
                <a:lnTo>
                  <a:pt x="252" y="26"/>
                </a:lnTo>
                <a:lnTo>
                  <a:pt x="250" y="26"/>
                </a:lnTo>
                <a:lnTo>
                  <a:pt x="248" y="26"/>
                </a:lnTo>
                <a:lnTo>
                  <a:pt x="247" y="26"/>
                </a:lnTo>
                <a:lnTo>
                  <a:pt x="247" y="25"/>
                </a:lnTo>
                <a:lnTo>
                  <a:pt x="245" y="25"/>
                </a:lnTo>
                <a:lnTo>
                  <a:pt x="245" y="23"/>
                </a:lnTo>
                <a:lnTo>
                  <a:pt x="243" y="23"/>
                </a:lnTo>
                <a:lnTo>
                  <a:pt x="242" y="23"/>
                </a:lnTo>
                <a:lnTo>
                  <a:pt x="243" y="23"/>
                </a:lnTo>
                <a:lnTo>
                  <a:pt x="243" y="25"/>
                </a:lnTo>
                <a:lnTo>
                  <a:pt x="242" y="25"/>
                </a:lnTo>
                <a:lnTo>
                  <a:pt x="240" y="25"/>
                </a:lnTo>
                <a:lnTo>
                  <a:pt x="240" y="23"/>
                </a:lnTo>
                <a:lnTo>
                  <a:pt x="238" y="23"/>
                </a:lnTo>
                <a:lnTo>
                  <a:pt x="237" y="23"/>
                </a:lnTo>
                <a:lnTo>
                  <a:pt x="235" y="23"/>
                </a:lnTo>
                <a:lnTo>
                  <a:pt x="235" y="21"/>
                </a:lnTo>
                <a:lnTo>
                  <a:pt x="233" y="21"/>
                </a:lnTo>
                <a:lnTo>
                  <a:pt x="232" y="21"/>
                </a:lnTo>
                <a:lnTo>
                  <a:pt x="232" y="20"/>
                </a:lnTo>
                <a:lnTo>
                  <a:pt x="230" y="20"/>
                </a:lnTo>
                <a:lnTo>
                  <a:pt x="228" y="18"/>
                </a:lnTo>
                <a:lnTo>
                  <a:pt x="228" y="20"/>
                </a:lnTo>
                <a:lnTo>
                  <a:pt x="230" y="20"/>
                </a:lnTo>
                <a:lnTo>
                  <a:pt x="228" y="20"/>
                </a:lnTo>
                <a:lnTo>
                  <a:pt x="228" y="18"/>
                </a:lnTo>
                <a:lnTo>
                  <a:pt x="228" y="20"/>
                </a:lnTo>
                <a:lnTo>
                  <a:pt x="228" y="18"/>
                </a:lnTo>
                <a:lnTo>
                  <a:pt x="227" y="18"/>
                </a:lnTo>
                <a:lnTo>
                  <a:pt x="228" y="18"/>
                </a:lnTo>
                <a:lnTo>
                  <a:pt x="228" y="16"/>
                </a:lnTo>
                <a:lnTo>
                  <a:pt x="228" y="15"/>
                </a:lnTo>
                <a:lnTo>
                  <a:pt x="230" y="15"/>
                </a:lnTo>
                <a:lnTo>
                  <a:pt x="232" y="15"/>
                </a:lnTo>
                <a:lnTo>
                  <a:pt x="232" y="13"/>
                </a:lnTo>
                <a:lnTo>
                  <a:pt x="233" y="13"/>
                </a:lnTo>
                <a:lnTo>
                  <a:pt x="235" y="13"/>
                </a:lnTo>
                <a:lnTo>
                  <a:pt x="235" y="11"/>
                </a:lnTo>
                <a:lnTo>
                  <a:pt x="237" y="11"/>
                </a:lnTo>
                <a:lnTo>
                  <a:pt x="238" y="11"/>
                </a:lnTo>
                <a:lnTo>
                  <a:pt x="237" y="11"/>
                </a:lnTo>
                <a:lnTo>
                  <a:pt x="238" y="11"/>
                </a:lnTo>
                <a:lnTo>
                  <a:pt x="240" y="11"/>
                </a:lnTo>
                <a:lnTo>
                  <a:pt x="240" y="10"/>
                </a:lnTo>
                <a:lnTo>
                  <a:pt x="242" y="10"/>
                </a:lnTo>
                <a:lnTo>
                  <a:pt x="243" y="10"/>
                </a:lnTo>
                <a:lnTo>
                  <a:pt x="245" y="10"/>
                </a:lnTo>
                <a:lnTo>
                  <a:pt x="247" y="10"/>
                </a:lnTo>
                <a:lnTo>
                  <a:pt x="247" y="11"/>
                </a:lnTo>
                <a:lnTo>
                  <a:pt x="247" y="10"/>
                </a:lnTo>
                <a:lnTo>
                  <a:pt x="247" y="8"/>
                </a:lnTo>
                <a:close/>
                <a:moveTo>
                  <a:pt x="235" y="6"/>
                </a:moveTo>
                <a:lnTo>
                  <a:pt x="237" y="6"/>
                </a:lnTo>
                <a:lnTo>
                  <a:pt x="237" y="8"/>
                </a:lnTo>
                <a:lnTo>
                  <a:pt x="235" y="8"/>
                </a:lnTo>
                <a:lnTo>
                  <a:pt x="237" y="8"/>
                </a:lnTo>
                <a:lnTo>
                  <a:pt x="235" y="8"/>
                </a:lnTo>
                <a:lnTo>
                  <a:pt x="235" y="10"/>
                </a:lnTo>
                <a:lnTo>
                  <a:pt x="233" y="10"/>
                </a:lnTo>
                <a:lnTo>
                  <a:pt x="233" y="8"/>
                </a:lnTo>
                <a:lnTo>
                  <a:pt x="235" y="6"/>
                </a:lnTo>
                <a:lnTo>
                  <a:pt x="233" y="6"/>
                </a:lnTo>
                <a:lnTo>
                  <a:pt x="235" y="6"/>
                </a:lnTo>
                <a:close/>
                <a:moveTo>
                  <a:pt x="217" y="0"/>
                </a:moveTo>
                <a:lnTo>
                  <a:pt x="218" y="0"/>
                </a:lnTo>
                <a:lnTo>
                  <a:pt x="218" y="1"/>
                </a:lnTo>
                <a:lnTo>
                  <a:pt x="220" y="1"/>
                </a:lnTo>
                <a:lnTo>
                  <a:pt x="222" y="1"/>
                </a:lnTo>
                <a:lnTo>
                  <a:pt x="222" y="3"/>
                </a:lnTo>
                <a:lnTo>
                  <a:pt x="223" y="3"/>
                </a:lnTo>
                <a:lnTo>
                  <a:pt x="225" y="3"/>
                </a:lnTo>
                <a:lnTo>
                  <a:pt x="227" y="3"/>
                </a:lnTo>
                <a:lnTo>
                  <a:pt x="227" y="1"/>
                </a:lnTo>
                <a:lnTo>
                  <a:pt x="227" y="3"/>
                </a:lnTo>
                <a:lnTo>
                  <a:pt x="228" y="3"/>
                </a:lnTo>
                <a:lnTo>
                  <a:pt x="227" y="3"/>
                </a:lnTo>
                <a:lnTo>
                  <a:pt x="227" y="5"/>
                </a:lnTo>
                <a:lnTo>
                  <a:pt x="227" y="6"/>
                </a:lnTo>
                <a:lnTo>
                  <a:pt x="227" y="8"/>
                </a:lnTo>
                <a:lnTo>
                  <a:pt x="228" y="10"/>
                </a:lnTo>
                <a:lnTo>
                  <a:pt x="230" y="11"/>
                </a:lnTo>
                <a:lnTo>
                  <a:pt x="228" y="11"/>
                </a:lnTo>
                <a:lnTo>
                  <a:pt x="228" y="13"/>
                </a:lnTo>
                <a:lnTo>
                  <a:pt x="227" y="13"/>
                </a:lnTo>
                <a:lnTo>
                  <a:pt x="227" y="11"/>
                </a:lnTo>
                <a:lnTo>
                  <a:pt x="225" y="11"/>
                </a:lnTo>
                <a:lnTo>
                  <a:pt x="225" y="13"/>
                </a:lnTo>
                <a:lnTo>
                  <a:pt x="223" y="15"/>
                </a:lnTo>
                <a:lnTo>
                  <a:pt x="222" y="15"/>
                </a:lnTo>
                <a:lnTo>
                  <a:pt x="223" y="15"/>
                </a:lnTo>
                <a:lnTo>
                  <a:pt x="222" y="15"/>
                </a:lnTo>
                <a:lnTo>
                  <a:pt x="220" y="15"/>
                </a:lnTo>
                <a:lnTo>
                  <a:pt x="220" y="13"/>
                </a:lnTo>
                <a:lnTo>
                  <a:pt x="220" y="15"/>
                </a:lnTo>
                <a:lnTo>
                  <a:pt x="218" y="13"/>
                </a:lnTo>
                <a:lnTo>
                  <a:pt x="220" y="13"/>
                </a:lnTo>
                <a:lnTo>
                  <a:pt x="218" y="13"/>
                </a:lnTo>
                <a:lnTo>
                  <a:pt x="218" y="11"/>
                </a:lnTo>
                <a:lnTo>
                  <a:pt x="217" y="11"/>
                </a:lnTo>
                <a:lnTo>
                  <a:pt x="217" y="13"/>
                </a:lnTo>
                <a:lnTo>
                  <a:pt x="215" y="13"/>
                </a:lnTo>
                <a:lnTo>
                  <a:pt x="213" y="13"/>
                </a:lnTo>
                <a:lnTo>
                  <a:pt x="212" y="13"/>
                </a:lnTo>
                <a:lnTo>
                  <a:pt x="212" y="11"/>
                </a:lnTo>
                <a:lnTo>
                  <a:pt x="212" y="10"/>
                </a:lnTo>
                <a:lnTo>
                  <a:pt x="212" y="8"/>
                </a:lnTo>
                <a:lnTo>
                  <a:pt x="210" y="8"/>
                </a:lnTo>
                <a:lnTo>
                  <a:pt x="210" y="6"/>
                </a:lnTo>
                <a:lnTo>
                  <a:pt x="210" y="8"/>
                </a:lnTo>
                <a:lnTo>
                  <a:pt x="210" y="10"/>
                </a:lnTo>
                <a:lnTo>
                  <a:pt x="210" y="11"/>
                </a:lnTo>
                <a:lnTo>
                  <a:pt x="210" y="13"/>
                </a:lnTo>
                <a:lnTo>
                  <a:pt x="208" y="13"/>
                </a:lnTo>
                <a:lnTo>
                  <a:pt x="207" y="13"/>
                </a:lnTo>
                <a:lnTo>
                  <a:pt x="207" y="11"/>
                </a:lnTo>
                <a:lnTo>
                  <a:pt x="207" y="13"/>
                </a:lnTo>
                <a:lnTo>
                  <a:pt x="207" y="11"/>
                </a:lnTo>
                <a:lnTo>
                  <a:pt x="205" y="11"/>
                </a:lnTo>
                <a:lnTo>
                  <a:pt x="203" y="11"/>
                </a:lnTo>
                <a:lnTo>
                  <a:pt x="202" y="11"/>
                </a:lnTo>
                <a:lnTo>
                  <a:pt x="202" y="10"/>
                </a:lnTo>
                <a:lnTo>
                  <a:pt x="200" y="10"/>
                </a:lnTo>
                <a:lnTo>
                  <a:pt x="200" y="8"/>
                </a:lnTo>
                <a:lnTo>
                  <a:pt x="200" y="10"/>
                </a:lnTo>
                <a:lnTo>
                  <a:pt x="200" y="8"/>
                </a:lnTo>
                <a:lnTo>
                  <a:pt x="202" y="8"/>
                </a:lnTo>
                <a:lnTo>
                  <a:pt x="202" y="6"/>
                </a:lnTo>
                <a:lnTo>
                  <a:pt x="203" y="6"/>
                </a:lnTo>
                <a:lnTo>
                  <a:pt x="202" y="8"/>
                </a:lnTo>
                <a:lnTo>
                  <a:pt x="203" y="8"/>
                </a:lnTo>
                <a:lnTo>
                  <a:pt x="203" y="6"/>
                </a:lnTo>
                <a:lnTo>
                  <a:pt x="205" y="6"/>
                </a:lnTo>
                <a:lnTo>
                  <a:pt x="207" y="6"/>
                </a:lnTo>
                <a:lnTo>
                  <a:pt x="207" y="5"/>
                </a:lnTo>
                <a:lnTo>
                  <a:pt x="208" y="6"/>
                </a:lnTo>
                <a:lnTo>
                  <a:pt x="210" y="6"/>
                </a:lnTo>
                <a:lnTo>
                  <a:pt x="210" y="5"/>
                </a:lnTo>
                <a:lnTo>
                  <a:pt x="212" y="5"/>
                </a:lnTo>
                <a:lnTo>
                  <a:pt x="213" y="3"/>
                </a:lnTo>
                <a:lnTo>
                  <a:pt x="213" y="1"/>
                </a:lnTo>
                <a:lnTo>
                  <a:pt x="215" y="1"/>
                </a:lnTo>
                <a:lnTo>
                  <a:pt x="217" y="1"/>
                </a:lnTo>
                <a:lnTo>
                  <a:pt x="217" y="0"/>
                </a:lnTo>
                <a:close/>
              </a:path>
            </a:pathLst>
          </a:custGeom>
          <a:solidFill>
            <a:srgbClr val="5CBDB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4"/>
          <p:cNvSpPr>
            <a:spLocks/>
          </p:cNvSpPr>
          <p:nvPr/>
        </p:nvSpPr>
        <p:spPr bwMode="auto">
          <a:xfrm>
            <a:off x="5462588" y="6254751"/>
            <a:ext cx="60325" cy="52388"/>
          </a:xfrm>
          <a:custGeom>
            <a:avLst/>
            <a:gdLst/>
            <a:ahLst/>
            <a:cxnLst>
              <a:cxn ang="0">
                <a:pos x="20" y="3"/>
              </a:cxn>
              <a:cxn ang="0">
                <a:pos x="22" y="5"/>
              </a:cxn>
              <a:cxn ang="0">
                <a:pos x="22" y="5"/>
              </a:cxn>
              <a:cxn ang="0">
                <a:pos x="20" y="6"/>
              </a:cxn>
              <a:cxn ang="0">
                <a:pos x="20" y="10"/>
              </a:cxn>
              <a:cxn ang="0">
                <a:pos x="22" y="11"/>
              </a:cxn>
              <a:cxn ang="0">
                <a:pos x="23" y="13"/>
              </a:cxn>
              <a:cxn ang="0">
                <a:pos x="25" y="15"/>
              </a:cxn>
              <a:cxn ang="0">
                <a:pos x="27" y="16"/>
              </a:cxn>
              <a:cxn ang="0">
                <a:pos x="28" y="16"/>
              </a:cxn>
              <a:cxn ang="0">
                <a:pos x="28" y="16"/>
              </a:cxn>
              <a:cxn ang="0">
                <a:pos x="32" y="16"/>
              </a:cxn>
              <a:cxn ang="0">
                <a:pos x="32" y="20"/>
              </a:cxn>
              <a:cxn ang="0">
                <a:pos x="32" y="23"/>
              </a:cxn>
              <a:cxn ang="0">
                <a:pos x="35" y="23"/>
              </a:cxn>
              <a:cxn ang="0">
                <a:pos x="37" y="25"/>
              </a:cxn>
              <a:cxn ang="0">
                <a:pos x="38" y="26"/>
              </a:cxn>
              <a:cxn ang="0">
                <a:pos x="38" y="30"/>
              </a:cxn>
              <a:cxn ang="0">
                <a:pos x="38" y="30"/>
              </a:cxn>
              <a:cxn ang="0">
                <a:pos x="35" y="30"/>
              </a:cxn>
              <a:cxn ang="0">
                <a:pos x="35" y="26"/>
              </a:cxn>
              <a:cxn ang="0">
                <a:pos x="33" y="28"/>
              </a:cxn>
              <a:cxn ang="0">
                <a:pos x="32" y="26"/>
              </a:cxn>
              <a:cxn ang="0">
                <a:pos x="30" y="25"/>
              </a:cxn>
              <a:cxn ang="0">
                <a:pos x="28" y="26"/>
              </a:cxn>
              <a:cxn ang="0">
                <a:pos x="28" y="30"/>
              </a:cxn>
              <a:cxn ang="0">
                <a:pos x="28" y="33"/>
              </a:cxn>
              <a:cxn ang="0">
                <a:pos x="27" y="31"/>
              </a:cxn>
              <a:cxn ang="0">
                <a:pos x="25" y="30"/>
              </a:cxn>
              <a:cxn ang="0">
                <a:pos x="22" y="30"/>
              </a:cxn>
              <a:cxn ang="0">
                <a:pos x="18" y="30"/>
              </a:cxn>
              <a:cxn ang="0">
                <a:pos x="17" y="31"/>
              </a:cxn>
              <a:cxn ang="0">
                <a:pos x="15" y="30"/>
              </a:cxn>
              <a:cxn ang="0">
                <a:pos x="12" y="30"/>
              </a:cxn>
              <a:cxn ang="0">
                <a:pos x="10" y="26"/>
              </a:cxn>
              <a:cxn ang="0">
                <a:pos x="12" y="28"/>
              </a:cxn>
              <a:cxn ang="0">
                <a:pos x="10" y="26"/>
              </a:cxn>
              <a:cxn ang="0">
                <a:pos x="10" y="26"/>
              </a:cxn>
              <a:cxn ang="0">
                <a:pos x="10" y="23"/>
              </a:cxn>
              <a:cxn ang="0">
                <a:pos x="8" y="23"/>
              </a:cxn>
              <a:cxn ang="0">
                <a:pos x="7" y="25"/>
              </a:cxn>
              <a:cxn ang="0">
                <a:pos x="3" y="25"/>
              </a:cxn>
              <a:cxn ang="0">
                <a:pos x="3" y="25"/>
              </a:cxn>
              <a:cxn ang="0">
                <a:pos x="3" y="21"/>
              </a:cxn>
              <a:cxn ang="0">
                <a:pos x="3" y="16"/>
              </a:cxn>
              <a:cxn ang="0">
                <a:pos x="3" y="13"/>
              </a:cxn>
              <a:cxn ang="0">
                <a:pos x="2" y="11"/>
              </a:cxn>
              <a:cxn ang="0">
                <a:pos x="0" y="10"/>
              </a:cxn>
              <a:cxn ang="0">
                <a:pos x="0" y="3"/>
              </a:cxn>
              <a:cxn ang="0">
                <a:pos x="0" y="3"/>
              </a:cxn>
              <a:cxn ang="0">
                <a:pos x="2" y="0"/>
              </a:cxn>
              <a:cxn ang="0">
                <a:pos x="3" y="1"/>
              </a:cxn>
              <a:cxn ang="0">
                <a:pos x="5" y="0"/>
              </a:cxn>
              <a:cxn ang="0">
                <a:pos x="7" y="1"/>
              </a:cxn>
              <a:cxn ang="0">
                <a:pos x="12" y="1"/>
              </a:cxn>
              <a:cxn ang="0">
                <a:pos x="15" y="1"/>
              </a:cxn>
              <a:cxn ang="0">
                <a:pos x="18" y="1"/>
              </a:cxn>
            </a:cxnLst>
            <a:rect l="0" t="0" r="r" b="b"/>
            <a:pathLst>
              <a:path w="38" h="33">
                <a:moveTo>
                  <a:pt x="20" y="1"/>
                </a:moveTo>
                <a:lnTo>
                  <a:pt x="20" y="3"/>
                </a:lnTo>
                <a:lnTo>
                  <a:pt x="22" y="3"/>
                </a:lnTo>
                <a:lnTo>
                  <a:pt x="22" y="5"/>
                </a:lnTo>
                <a:lnTo>
                  <a:pt x="22" y="3"/>
                </a:lnTo>
                <a:lnTo>
                  <a:pt x="22" y="5"/>
                </a:lnTo>
                <a:lnTo>
                  <a:pt x="20" y="5"/>
                </a:lnTo>
                <a:lnTo>
                  <a:pt x="20" y="6"/>
                </a:lnTo>
                <a:lnTo>
                  <a:pt x="20" y="8"/>
                </a:lnTo>
                <a:lnTo>
                  <a:pt x="20" y="10"/>
                </a:lnTo>
                <a:lnTo>
                  <a:pt x="20" y="11"/>
                </a:lnTo>
                <a:lnTo>
                  <a:pt x="22" y="11"/>
                </a:lnTo>
                <a:lnTo>
                  <a:pt x="22" y="13"/>
                </a:lnTo>
                <a:lnTo>
                  <a:pt x="23" y="13"/>
                </a:lnTo>
                <a:lnTo>
                  <a:pt x="23" y="15"/>
                </a:lnTo>
                <a:lnTo>
                  <a:pt x="25" y="15"/>
                </a:lnTo>
                <a:lnTo>
                  <a:pt x="25" y="16"/>
                </a:lnTo>
                <a:lnTo>
                  <a:pt x="27" y="16"/>
                </a:lnTo>
                <a:lnTo>
                  <a:pt x="28" y="18"/>
                </a:lnTo>
                <a:lnTo>
                  <a:pt x="28" y="16"/>
                </a:lnTo>
                <a:lnTo>
                  <a:pt x="28" y="18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2" y="18"/>
                </a:lnTo>
                <a:lnTo>
                  <a:pt x="32" y="20"/>
                </a:lnTo>
                <a:lnTo>
                  <a:pt x="32" y="21"/>
                </a:lnTo>
                <a:lnTo>
                  <a:pt x="32" y="23"/>
                </a:lnTo>
                <a:lnTo>
                  <a:pt x="33" y="23"/>
                </a:lnTo>
                <a:lnTo>
                  <a:pt x="35" y="23"/>
                </a:lnTo>
                <a:lnTo>
                  <a:pt x="35" y="25"/>
                </a:lnTo>
                <a:lnTo>
                  <a:pt x="37" y="25"/>
                </a:lnTo>
                <a:lnTo>
                  <a:pt x="37" y="26"/>
                </a:lnTo>
                <a:lnTo>
                  <a:pt x="38" y="26"/>
                </a:lnTo>
                <a:lnTo>
                  <a:pt x="38" y="28"/>
                </a:lnTo>
                <a:lnTo>
                  <a:pt x="38" y="30"/>
                </a:lnTo>
                <a:lnTo>
                  <a:pt x="38" y="28"/>
                </a:lnTo>
                <a:lnTo>
                  <a:pt x="38" y="30"/>
                </a:lnTo>
                <a:lnTo>
                  <a:pt x="37" y="30"/>
                </a:lnTo>
                <a:lnTo>
                  <a:pt x="35" y="30"/>
                </a:lnTo>
                <a:lnTo>
                  <a:pt x="35" y="28"/>
                </a:lnTo>
                <a:lnTo>
                  <a:pt x="35" y="26"/>
                </a:lnTo>
                <a:lnTo>
                  <a:pt x="33" y="26"/>
                </a:lnTo>
                <a:lnTo>
                  <a:pt x="33" y="28"/>
                </a:lnTo>
                <a:lnTo>
                  <a:pt x="32" y="28"/>
                </a:lnTo>
                <a:lnTo>
                  <a:pt x="32" y="26"/>
                </a:lnTo>
                <a:lnTo>
                  <a:pt x="30" y="26"/>
                </a:lnTo>
                <a:lnTo>
                  <a:pt x="30" y="25"/>
                </a:lnTo>
                <a:lnTo>
                  <a:pt x="28" y="25"/>
                </a:lnTo>
                <a:lnTo>
                  <a:pt x="28" y="26"/>
                </a:lnTo>
                <a:lnTo>
                  <a:pt x="28" y="28"/>
                </a:lnTo>
                <a:lnTo>
                  <a:pt x="28" y="30"/>
                </a:lnTo>
                <a:lnTo>
                  <a:pt x="28" y="31"/>
                </a:lnTo>
                <a:lnTo>
                  <a:pt x="28" y="33"/>
                </a:lnTo>
                <a:lnTo>
                  <a:pt x="27" y="33"/>
                </a:lnTo>
                <a:lnTo>
                  <a:pt x="27" y="31"/>
                </a:lnTo>
                <a:lnTo>
                  <a:pt x="27" y="30"/>
                </a:lnTo>
                <a:lnTo>
                  <a:pt x="25" y="30"/>
                </a:lnTo>
                <a:lnTo>
                  <a:pt x="23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7" y="30"/>
                </a:lnTo>
                <a:lnTo>
                  <a:pt x="17" y="31"/>
                </a:lnTo>
                <a:lnTo>
                  <a:pt x="15" y="31"/>
                </a:lnTo>
                <a:lnTo>
                  <a:pt x="15" y="30"/>
                </a:lnTo>
                <a:lnTo>
                  <a:pt x="13" y="30"/>
                </a:lnTo>
                <a:lnTo>
                  <a:pt x="12" y="30"/>
                </a:lnTo>
                <a:lnTo>
                  <a:pt x="10" y="28"/>
                </a:lnTo>
                <a:lnTo>
                  <a:pt x="10" y="26"/>
                </a:lnTo>
                <a:lnTo>
                  <a:pt x="10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5"/>
                </a:lnTo>
                <a:lnTo>
                  <a:pt x="10" y="26"/>
                </a:lnTo>
                <a:lnTo>
                  <a:pt x="10" y="25"/>
                </a:lnTo>
                <a:lnTo>
                  <a:pt x="10" y="23"/>
                </a:lnTo>
                <a:lnTo>
                  <a:pt x="8" y="25"/>
                </a:lnTo>
                <a:lnTo>
                  <a:pt x="8" y="23"/>
                </a:lnTo>
                <a:lnTo>
                  <a:pt x="8" y="25"/>
                </a:lnTo>
                <a:lnTo>
                  <a:pt x="7" y="25"/>
                </a:lnTo>
                <a:lnTo>
                  <a:pt x="5" y="25"/>
                </a:lnTo>
                <a:lnTo>
                  <a:pt x="3" y="25"/>
                </a:lnTo>
                <a:lnTo>
                  <a:pt x="5" y="25"/>
                </a:lnTo>
                <a:lnTo>
                  <a:pt x="3" y="25"/>
                </a:lnTo>
                <a:lnTo>
                  <a:pt x="3" y="23"/>
                </a:lnTo>
                <a:lnTo>
                  <a:pt x="3" y="21"/>
                </a:lnTo>
                <a:lnTo>
                  <a:pt x="3" y="18"/>
                </a:lnTo>
                <a:lnTo>
                  <a:pt x="3" y="16"/>
                </a:lnTo>
                <a:lnTo>
                  <a:pt x="3" y="15"/>
                </a:lnTo>
                <a:lnTo>
                  <a:pt x="3" y="13"/>
                </a:lnTo>
                <a:lnTo>
                  <a:pt x="3" y="11"/>
                </a:lnTo>
                <a:lnTo>
                  <a:pt x="2" y="11"/>
                </a:lnTo>
                <a:lnTo>
                  <a:pt x="2" y="10"/>
                </a:lnTo>
                <a:lnTo>
                  <a:pt x="0" y="10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0" y="3"/>
                </a:lnTo>
                <a:lnTo>
                  <a:pt x="2" y="1"/>
                </a:ln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7" y="1"/>
                </a:lnTo>
                <a:lnTo>
                  <a:pt x="8" y="1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8" y="1"/>
                </a:lnTo>
                <a:lnTo>
                  <a:pt x="20" y="1"/>
                </a:lnTo>
                <a:close/>
              </a:path>
            </a:pathLst>
          </a:custGeom>
          <a:solidFill>
            <a:srgbClr val="505ED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5"/>
          <p:cNvSpPr>
            <a:spLocks/>
          </p:cNvSpPr>
          <p:nvPr/>
        </p:nvSpPr>
        <p:spPr bwMode="auto">
          <a:xfrm>
            <a:off x="5518151" y="5946776"/>
            <a:ext cx="95250" cy="76200"/>
          </a:xfrm>
          <a:custGeom>
            <a:avLst/>
            <a:gdLst/>
            <a:ahLst/>
            <a:cxnLst>
              <a:cxn ang="0">
                <a:pos x="8" y="5"/>
              </a:cxn>
              <a:cxn ang="0">
                <a:pos x="12" y="7"/>
              </a:cxn>
              <a:cxn ang="0">
                <a:pos x="15" y="10"/>
              </a:cxn>
              <a:cxn ang="0">
                <a:pos x="20" y="12"/>
              </a:cxn>
              <a:cxn ang="0">
                <a:pos x="23" y="15"/>
              </a:cxn>
              <a:cxn ang="0">
                <a:pos x="27" y="17"/>
              </a:cxn>
              <a:cxn ang="0">
                <a:pos x="32" y="15"/>
              </a:cxn>
              <a:cxn ang="0">
                <a:pos x="37" y="15"/>
              </a:cxn>
              <a:cxn ang="0">
                <a:pos x="40" y="15"/>
              </a:cxn>
              <a:cxn ang="0">
                <a:pos x="45" y="15"/>
              </a:cxn>
              <a:cxn ang="0">
                <a:pos x="50" y="17"/>
              </a:cxn>
              <a:cxn ang="0">
                <a:pos x="54" y="20"/>
              </a:cxn>
              <a:cxn ang="0">
                <a:pos x="57" y="22"/>
              </a:cxn>
              <a:cxn ang="0">
                <a:pos x="60" y="20"/>
              </a:cxn>
              <a:cxn ang="0">
                <a:pos x="59" y="23"/>
              </a:cxn>
              <a:cxn ang="0">
                <a:pos x="57" y="27"/>
              </a:cxn>
              <a:cxn ang="0">
                <a:pos x="52" y="28"/>
              </a:cxn>
              <a:cxn ang="0">
                <a:pos x="47" y="30"/>
              </a:cxn>
              <a:cxn ang="0">
                <a:pos x="44" y="33"/>
              </a:cxn>
              <a:cxn ang="0">
                <a:pos x="40" y="35"/>
              </a:cxn>
              <a:cxn ang="0">
                <a:pos x="39" y="38"/>
              </a:cxn>
              <a:cxn ang="0">
                <a:pos x="37" y="42"/>
              </a:cxn>
              <a:cxn ang="0">
                <a:pos x="35" y="45"/>
              </a:cxn>
              <a:cxn ang="0">
                <a:pos x="32" y="48"/>
              </a:cxn>
              <a:cxn ang="0">
                <a:pos x="28" y="47"/>
              </a:cxn>
              <a:cxn ang="0">
                <a:pos x="23" y="42"/>
              </a:cxn>
              <a:cxn ang="0">
                <a:pos x="18" y="40"/>
              </a:cxn>
              <a:cxn ang="0">
                <a:pos x="17" y="37"/>
              </a:cxn>
              <a:cxn ang="0">
                <a:pos x="15" y="37"/>
              </a:cxn>
              <a:cxn ang="0">
                <a:pos x="17" y="33"/>
              </a:cxn>
              <a:cxn ang="0">
                <a:pos x="17" y="28"/>
              </a:cxn>
              <a:cxn ang="0">
                <a:pos x="15" y="25"/>
              </a:cxn>
              <a:cxn ang="0">
                <a:pos x="17" y="22"/>
              </a:cxn>
              <a:cxn ang="0">
                <a:pos x="13" y="20"/>
              </a:cxn>
              <a:cxn ang="0">
                <a:pos x="17" y="22"/>
              </a:cxn>
              <a:cxn ang="0">
                <a:pos x="13" y="20"/>
              </a:cxn>
              <a:cxn ang="0">
                <a:pos x="13" y="18"/>
              </a:cxn>
              <a:cxn ang="0">
                <a:pos x="15" y="13"/>
              </a:cxn>
              <a:cxn ang="0">
                <a:pos x="12" y="12"/>
              </a:cxn>
              <a:cxn ang="0">
                <a:pos x="7" y="13"/>
              </a:cxn>
              <a:cxn ang="0">
                <a:pos x="7" y="13"/>
              </a:cxn>
              <a:cxn ang="0">
                <a:pos x="13" y="12"/>
              </a:cxn>
              <a:cxn ang="0">
                <a:pos x="10" y="8"/>
              </a:cxn>
              <a:cxn ang="0">
                <a:pos x="7" y="7"/>
              </a:cxn>
              <a:cxn ang="0">
                <a:pos x="5" y="3"/>
              </a:cxn>
              <a:cxn ang="0">
                <a:pos x="2" y="2"/>
              </a:cxn>
              <a:cxn ang="0">
                <a:pos x="2" y="0"/>
              </a:cxn>
              <a:cxn ang="0">
                <a:pos x="3" y="3"/>
              </a:cxn>
              <a:cxn ang="0">
                <a:pos x="7" y="5"/>
              </a:cxn>
              <a:cxn ang="0">
                <a:pos x="7" y="3"/>
              </a:cxn>
            </a:cxnLst>
            <a:rect l="0" t="0" r="r" b="b"/>
            <a:pathLst>
              <a:path w="60" h="48">
                <a:moveTo>
                  <a:pt x="7" y="3"/>
                </a:moveTo>
                <a:lnTo>
                  <a:pt x="8" y="3"/>
                </a:lnTo>
                <a:lnTo>
                  <a:pt x="8" y="5"/>
                </a:lnTo>
                <a:lnTo>
                  <a:pt x="10" y="5"/>
                </a:lnTo>
                <a:lnTo>
                  <a:pt x="12" y="5"/>
                </a:lnTo>
                <a:lnTo>
                  <a:pt x="12" y="7"/>
                </a:lnTo>
                <a:lnTo>
                  <a:pt x="10" y="8"/>
                </a:lnTo>
                <a:lnTo>
                  <a:pt x="13" y="10"/>
                </a:lnTo>
                <a:lnTo>
                  <a:pt x="15" y="10"/>
                </a:lnTo>
                <a:lnTo>
                  <a:pt x="17" y="12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3" y="13"/>
                </a:lnTo>
                <a:lnTo>
                  <a:pt x="23" y="15"/>
                </a:lnTo>
                <a:lnTo>
                  <a:pt x="25" y="15"/>
                </a:lnTo>
                <a:lnTo>
                  <a:pt x="27" y="15"/>
                </a:lnTo>
                <a:lnTo>
                  <a:pt x="27" y="17"/>
                </a:lnTo>
                <a:lnTo>
                  <a:pt x="28" y="17"/>
                </a:lnTo>
                <a:lnTo>
                  <a:pt x="30" y="15"/>
                </a:lnTo>
                <a:lnTo>
                  <a:pt x="32" y="15"/>
                </a:lnTo>
                <a:lnTo>
                  <a:pt x="33" y="15"/>
                </a:lnTo>
                <a:lnTo>
                  <a:pt x="35" y="15"/>
                </a:lnTo>
                <a:lnTo>
                  <a:pt x="37" y="15"/>
                </a:lnTo>
                <a:lnTo>
                  <a:pt x="39" y="13"/>
                </a:lnTo>
                <a:lnTo>
                  <a:pt x="39" y="15"/>
                </a:lnTo>
                <a:lnTo>
                  <a:pt x="40" y="15"/>
                </a:lnTo>
                <a:lnTo>
                  <a:pt x="42" y="15"/>
                </a:lnTo>
                <a:lnTo>
                  <a:pt x="44" y="15"/>
                </a:lnTo>
                <a:lnTo>
                  <a:pt x="45" y="15"/>
                </a:lnTo>
                <a:lnTo>
                  <a:pt x="47" y="17"/>
                </a:lnTo>
                <a:lnTo>
                  <a:pt x="49" y="17"/>
                </a:lnTo>
                <a:lnTo>
                  <a:pt x="50" y="17"/>
                </a:lnTo>
                <a:lnTo>
                  <a:pt x="50" y="18"/>
                </a:lnTo>
                <a:lnTo>
                  <a:pt x="52" y="18"/>
                </a:lnTo>
                <a:lnTo>
                  <a:pt x="54" y="20"/>
                </a:lnTo>
                <a:lnTo>
                  <a:pt x="54" y="22"/>
                </a:lnTo>
                <a:lnTo>
                  <a:pt x="55" y="22"/>
                </a:lnTo>
                <a:lnTo>
                  <a:pt x="57" y="22"/>
                </a:lnTo>
                <a:lnTo>
                  <a:pt x="59" y="20"/>
                </a:lnTo>
                <a:lnTo>
                  <a:pt x="60" y="18"/>
                </a:lnTo>
                <a:lnTo>
                  <a:pt x="60" y="20"/>
                </a:lnTo>
                <a:lnTo>
                  <a:pt x="60" y="22"/>
                </a:lnTo>
                <a:lnTo>
                  <a:pt x="60" y="23"/>
                </a:lnTo>
                <a:lnTo>
                  <a:pt x="59" y="23"/>
                </a:lnTo>
                <a:lnTo>
                  <a:pt x="59" y="25"/>
                </a:lnTo>
                <a:lnTo>
                  <a:pt x="57" y="25"/>
                </a:lnTo>
                <a:lnTo>
                  <a:pt x="57" y="27"/>
                </a:lnTo>
                <a:lnTo>
                  <a:pt x="55" y="27"/>
                </a:lnTo>
                <a:lnTo>
                  <a:pt x="54" y="28"/>
                </a:lnTo>
                <a:lnTo>
                  <a:pt x="52" y="28"/>
                </a:lnTo>
                <a:lnTo>
                  <a:pt x="52" y="30"/>
                </a:lnTo>
                <a:lnTo>
                  <a:pt x="49" y="30"/>
                </a:lnTo>
                <a:lnTo>
                  <a:pt x="47" y="30"/>
                </a:lnTo>
                <a:lnTo>
                  <a:pt x="45" y="32"/>
                </a:lnTo>
                <a:lnTo>
                  <a:pt x="44" y="32"/>
                </a:lnTo>
                <a:lnTo>
                  <a:pt x="44" y="33"/>
                </a:lnTo>
                <a:lnTo>
                  <a:pt x="42" y="33"/>
                </a:lnTo>
                <a:lnTo>
                  <a:pt x="42" y="35"/>
                </a:lnTo>
                <a:lnTo>
                  <a:pt x="40" y="35"/>
                </a:lnTo>
                <a:lnTo>
                  <a:pt x="40" y="37"/>
                </a:lnTo>
                <a:lnTo>
                  <a:pt x="39" y="37"/>
                </a:lnTo>
                <a:lnTo>
                  <a:pt x="39" y="38"/>
                </a:lnTo>
                <a:lnTo>
                  <a:pt x="37" y="38"/>
                </a:lnTo>
                <a:lnTo>
                  <a:pt x="37" y="40"/>
                </a:lnTo>
                <a:lnTo>
                  <a:pt x="37" y="42"/>
                </a:lnTo>
                <a:lnTo>
                  <a:pt x="35" y="42"/>
                </a:lnTo>
                <a:lnTo>
                  <a:pt x="35" y="43"/>
                </a:lnTo>
                <a:lnTo>
                  <a:pt x="35" y="45"/>
                </a:lnTo>
                <a:lnTo>
                  <a:pt x="35" y="47"/>
                </a:lnTo>
                <a:lnTo>
                  <a:pt x="33" y="47"/>
                </a:lnTo>
                <a:lnTo>
                  <a:pt x="32" y="48"/>
                </a:lnTo>
                <a:lnTo>
                  <a:pt x="30" y="48"/>
                </a:lnTo>
                <a:lnTo>
                  <a:pt x="30" y="47"/>
                </a:lnTo>
                <a:lnTo>
                  <a:pt x="28" y="47"/>
                </a:lnTo>
                <a:lnTo>
                  <a:pt x="27" y="43"/>
                </a:lnTo>
                <a:lnTo>
                  <a:pt x="25" y="42"/>
                </a:lnTo>
                <a:lnTo>
                  <a:pt x="23" y="42"/>
                </a:lnTo>
                <a:lnTo>
                  <a:pt x="22" y="40"/>
                </a:lnTo>
                <a:lnTo>
                  <a:pt x="20" y="40"/>
                </a:lnTo>
                <a:lnTo>
                  <a:pt x="18" y="40"/>
                </a:lnTo>
                <a:lnTo>
                  <a:pt x="18" y="38"/>
                </a:lnTo>
                <a:lnTo>
                  <a:pt x="17" y="38"/>
                </a:lnTo>
                <a:lnTo>
                  <a:pt x="17" y="37"/>
                </a:lnTo>
                <a:lnTo>
                  <a:pt x="15" y="37"/>
                </a:lnTo>
                <a:lnTo>
                  <a:pt x="17" y="37"/>
                </a:lnTo>
                <a:lnTo>
                  <a:pt x="15" y="37"/>
                </a:lnTo>
                <a:lnTo>
                  <a:pt x="17" y="37"/>
                </a:lnTo>
                <a:lnTo>
                  <a:pt x="17" y="35"/>
                </a:lnTo>
                <a:lnTo>
                  <a:pt x="17" y="33"/>
                </a:lnTo>
                <a:lnTo>
                  <a:pt x="17" y="32"/>
                </a:lnTo>
                <a:lnTo>
                  <a:pt x="17" y="30"/>
                </a:lnTo>
                <a:lnTo>
                  <a:pt x="17" y="28"/>
                </a:lnTo>
                <a:lnTo>
                  <a:pt x="17" y="27"/>
                </a:lnTo>
                <a:lnTo>
                  <a:pt x="17" y="25"/>
                </a:lnTo>
                <a:lnTo>
                  <a:pt x="15" y="25"/>
                </a:lnTo>
                <a:lnTo>
                  <a:pt x="15" y="23"/>
                </a:lnTo>
                <a:lnTo>
                  <a:pt x="17" y="23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3" y="20"/>
                </a:lnTo>
                <a:lnTo>
                  <a:pt x="15" y="20"/>
                </a:lnTo>
                <a:lnTo>
                  <a:pt x="15" y="22"/>
                </a:lnTo>
                <a:lnTo>
                  <a:pt x="17" y="22"/>
                </a:lnTo>
                <a:lnTo>
                  <a:pt x="17" y="20"/>
                </a:lnTo>
                <a:lnTo>
                  <a:pt x="15" y="20"/>
                </a:lnTo>
                <a:lnTo>
                  <a:pt x="13" y="20"/>
                </a:lnTo>
                <a:lnTo>
                  <a:pt x="13" y="18"/>
                </a:lnTo>
                <a:lnTo>
                  <a:pt x="12" y="18"/>
                </a:lnTo>
                <a:lnTo>
                  <a:pt x="13" y="18"/>
                </a:lnTo>
                <a:lnTo>
                  <a:pt x="13" y="17"/>
                </a:lnTo>
                <a:lnTo>
                  <a:pt x="15" y="15"/>
                </a:lnTo>
                <a:lnTo>
                  <a:pt x="15" y="13"/>
                </a:lnTo>
                <a:lnTo>
                  <a:pt x="15" y="12"/>
                </a:lnTo>
                <a:lnTo>
                  <a:pt x="13" y="12"/>
                </a:lnTo>
                <a:lnTo>
                  <a:pt x="12" y="12"/>
                </a:lnTo>
                <a:lnTo>
                  <a:pt x="10" y="13"/>
                </a:lnTo>
                <a:lnTo>
                  <a:pt x="8" y="13"/>
                </a:lnTo>
                <a:lnTo>
                  <a:pt x="7" y="13"/>
                </a:lnTo>
                <a:lnTo>
                  <a:pt x="3" y="15"/>
                </a:lnTo>
                <a:lnTo>
                  <a:pt x="5" y="15"/>
                </a:lnTo>
                <a:lnTo>
                  <a:pt x="7" y="13"/>
                </a:lnTo>
                <a:lnTo>
                  <a:pt x="10" y="13"/>
                </a:lnTo>
                <a:lnTo>
                  <a:pt x="12" y="12"/>
                </a:lnTo>
                <a:lnTo>
                  <a:pt x="13" y="12"/>
                </a:lnTo>
                <a:lnTo>
                  <a:pt x="13" y="10"/>
                </a:lnTo>
                <a:lnTo>
                  <a:pt x="12" y="10"/>
                </a:lnTo>
                <a:lnTo>
                  <a:pt x="10" y="8"/>
                </a:lnTo>
                <a:lnTo>
                  <a:pt x="8" y="8"/>
                </a:lnTo>
                <a:lnTo>
                  <a:pt x="8" y="7"/>
                </a:lnTo>
                <a:lnTo>
                  <a:pt x="7" y="7"/>
                </a:lnTo>
                <a:lnTo>
                  <a:pt x="7" y="5"/>
                </a:lnTo>
                <a:lnTo>
                  <a:pt x="5" y="5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3" y="2"/>
                </a:lnTo>
                <a:lnTo>
                  <a:pt x="3" y="3"/>
                </a:lnTo>
                <a:lnTo>
                  <a:pt x="5" y="3"/>
                </a:lnTo>
                <a:lnTo>
                  <a:pt x="5" y="5"/>
                </a:lnTo>
                <a:lnTo>
                  <a:pt x="7" y="5"/>
                </a:lnTo>
                <a:lnTo>
                  <a:pt x="7" y="7"/>
                </a:lnTo>
                <a:lnTo>
                  <a:pt x="7" y="5"/>
                </a:lnTo>
                <a:lnTo>
                  <a:pt x="7" y="3"/>
                </a:lnTo>
                <a:close/>
              </a:path>
            </a:pathLst>
          </a:custGeom>
          <a:solidFill>
            <a:srgbClr val="6960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6"/>
          <p:cNvSpPr>
            <a:spLocks noEditPoints="1"/>
          </p:cNvSpPr>
          <p:nvPr/>
        </p:nvSpPr>
        <p:spPr bwMode="auto">
          <a:xfrm>
            <a:off x="4567238" y="5792788"/>
            <a:ext cx="423863" cy="334963"/>
          </a:xfrm>
          <a:custGeom>
            <a:avLst/>
            <a:gdLst/>
            <a:ahLst/>
            <a:cxnLst>
              <a:cxn ang="0">
                <a:pos x="222" y="202"/>
              </a:cxn>
              <a:cxn ang="0">
                <a:pos x="218" y="199"/>
              </a:cxn>
              <a:cxn ang="0">
                <a:pos x="192" y="195"/>
              </a:cxn>
              <a:cxn ang="0">
                <a:pos x="240" y="194"/>
              </a:cxn>
              <a:cxn ang="0">
                <a:pos x="233" y="190"/>
              </a:cxn>
              <a:cxn ang="0">
                <a:pos x="230" y="187"/>
              </a:cxn>
              <a:cxn ang="0">
                <a:pos x="237" y="180"/>
              </a:cxn>
              <a:cxn ang="0">
                <a:pos x="252" y="180"/>
              </a:cxn>
              <a:cxn ang="0">
                <a:pos x="252" y="167"/>
              </a:cxn>
              <a:cxn ang="0">
                <a:pos x="262" y="170"/>
              </a:cxn>
              <a:cxn ang="0">
                <a:pos x="118" y="137"/>
              </a:cxn>
              <a:cxn ang="0">
                <a:pos x="155" y="129"/>
              </a:cxn>
              <a:cxn ang="0">
                <a:pos x="123" y="124"/>
              </a:cxn>
              <a:cxn ang="0">
                <a:pos x="93" y="117"/>
              </a:cxn>
              <a:cxn ang="0">
                <a:pos x="113" y="117"/>
              </a:cxn>
              <a:cxn ang="0">
                <a:pos x="98" y="112"/>
              </a:cxn>
              <a:cxn ang="0">
                <a:pos x="132" y="102"/>
              </a:cxn>
              <a:cxn ang="0">
                <a:pos x="142" y="114"/>
              </a:cxn>
              <a:cxn ang="0">
                <a:pos x="128" y="119"/>
              </a:cxn>
              <a:cxn ang="0">
                <a:pos x="125" y="115"/>
              </a:cxn>
              <a:cxn ang="0">
                <a:pos x="123" y="99"/>
              </a:cxn>
              <a:cxn ang="0">
                <a:pos x="98" y="84"/>
              </a:cxn>
              <a:cxn ang="0">
                <a:pos x="85" y="59"/>
              </a:cxn>
              <a:cxn ang="0">
                <a:pos x="92" y="92"/>
              </a:cxn>
              <a:cxn ang="0">
                <a:pos x="78" y="92"/>
              </a:cxn>
              <a:cxn ang="0">
                <a:pos x="61" y="70"/>
              </a:cxn>
              <a:cxn ang="0">
                <a:pos x="75" y="60"/>
              </a:cxn>
              <a:cxn ang="0">
                <a:pos x="122" y="52"/>
              </a:cxn>
              <a:cxn ang="0">
                <a:pos x="67" y="15"/>
              </a:cxn>
              <a:cxn ang="0">
                <a:pos x="117" y="10"/>
              </a:cxn>
              <a:cxn ang="0">
                <a:pos x="180" y="42"/>
              </a:cxn>
              <a:cxn ang="0">
                <a:pos x="222" y="90"/>
              </a:cxn>
              <a:cxn ang="0">
                <a:pos x="264" y="140"/>
              </a:cxn>
              <a:cxn ang="0">
                <a:pos x="257" y="155"/>
              </a:cxn>
              <a:cxn ang="0">
                <a:pos x="240" y="180"/>
              </a:cxn>
              <a:cxn ang="0">
                <a:pos x="230" y="164"/>
              </a:cxn>
              <a:cxn ang="0">
                <a:pos x="227" y="160"/>
              </a:cxn>
              <a:cxn ang="0">
                <a:pos x="202" y="189"/>
              </a:cxn>
              <a:cxn ang="0">
                <a:pos x="183" y="182"/>
              </a:cxn>
              <a:cxn ang="0">
                <a:pos x="175" y="177"/>
              </a:cxn>
              <a:cxn ang="0">
                <a:pos x="147" y="149"/>
              </a:cxn>
              <a:cxn ang="0">
                <a:pos x="120" y="130"/>
              </a:cxn>
              <a:cxn ang="0">
                <a:pos x="132" y="140"/>
              </a:cxn>
              <a:cxn ang="0">
                <a:pos x="147" y="142"/>
              </a:cxn>
              <a:cxn ang="0">
                <a:pos x="155" y="139"/>
              </a:cxn>
              <a:cxn ang="0">
                <a:pos x="177" y="112"/>
              </a:cxn>
              <a:cxn ang="0">
                <a:pos x="165" y="114"/>
              </a:cxn>
              <a:cxn ang="0">
                <a:pos x="153" y="127"/>
              </a:cxn>
              <a:cxn ang="0">
                <a:pos x="150" y="120"/>
              </a:cxn>
              <a:cxn ang="0">
                <a:pos x="142" y="84"/>
              </a:cxn>
              <a:cxn ang="0">
                <a:pos x="135" y="95"/>
              </a:cxn>
              <a:cxn ang="0">
                <a:pos x="120" y="95"/>
              </a:cxn>
              <a:cxn ang="0">
                <a:pos x="103" y="89"/>
              </a:cxn>
              <a:cxn ang="0">
                <a:pos x="123" y="55"/>
              </a:cxn>
              <a:cxn ang="0">
                <a:pos x="98" y="77"/>
              </a:cxn>
              <a:cxn ang="0">
                <a:pos x="97" y="44"/>
              </a:cxn>
              <a:cxn ang="0">
                <a:pos x="63" y="50"/>
              </a:cxn>
              <a:cxn ang="0">
                <a:pos x="53" y="34"/>
              </a:cxn>
              <a:cxn ang="0">
                <a:pos x="58" y="50"/>
              </a:cxn>
              <a:cxn ang="0">
                <a:pos x="45" y="64"/>
              </a:cxn>
              <a:cxn ang="0">
                <a:pos x="20" y="45"/>
              </a:cxn>
              <a:cxn ang="0">
                <a:pos x="3" y="45"/>
              </a:cxn>
              <a:cxn ang="0">
                <a:pos x="31" y="12"/>
              </a:cxn>
            </a:cxnLst>
            <a:rect l="0" t="0" r="r" b="b"/>
            <a:pathLst>
              <a:path w="267" h="211">
                <a:moveTo>
                  <a:pt x="227" y="211"/>
                </a:moveTo>
                <a:lnTo>
                  <a:pt x="225" y="211"/>
                </a:lnTo>
                <a:lnTo>
                  <a:pt x="225" y="209"/>
                </a:lnTo>
                <a:lnTo>
                  <a:pt x="227" y="209"/>
                </a:lnTo>
                <a:lnTo>
                  <a:pt x="227" y="211"/>
                </a:lnTo>
                <a:close/>
                <a:moveTo>
                  <a:pt x="225" y="207"/>
                </a:moveTo>
                <a:lnTo>
                  <a:pt x="227" y="207"/>
                </a:lnTo>
                <a:lnTo>
                  <a:pt x="225" y="207"/>
                </a:lnTo>
                <a:close/>
                <a:moveTo>
                  <a:pt x="223" y="207"/>
                </a:moveTo>
                <a:lnTo>
                  <a:pt x="223" y="209"/>
                </a:lnTo>
                <a:lnTo>
                  <a:pt x="225" y="209"/>
                </a:lnTo>
                <a:lnTo>
                  <a:pt x="223" y="209"/>
                </a:lnTo>
                <a:lnTo>
                  <a:pt x="222" y="207"/>
                </a:lnTo>
                <a:lnTo>
                  <a:pt x="223" y="207"/>
                </a:lnTo>
                <a:close/>
                <a:moveTo>
                  <a:pt x="228" y="207"/>
                </a:moveTo>
                <a:lnTo>
                  <a:pt x="230" y="207"/>
                </a:lnTo>
                <a:lnTo>
                  <a:pt x="228" y="207"/>
                </a:lnTo>
                <a:lnTo>
                  <a:pt x="228" y="205"/>
                </a:lnTo>
                <a:lnTo>
                  <a:pt x="228" y="207"/>
                </a:lnTo>
                <a:close/>
                <a:moveTo>
                  <a:pt x="222" y="205"/>
                </a:moveTo>
                <a:lnTo>
                  <a:pt x="222" y="207"/>
                </a:lnTo>
                <a:lnTo>
                  <a:pt x="220" y="207"/>
                </a:lnTo>
                <a:lnTo>
                  <a:pt x="222" y="207"/>
                </a:lnTo>
                <a:lnTo>
                  <a:pt x="220" y="207"/>
                </a:lnTo>
                <a:lnTo>
                  <a:pt x="222" y="209"/>
                </a:lnTo>
                <a:lnTo>
                  <a:pt x="220" y="209"/>
                </a:lnTo>
                <a:lnTo>
                  <a:pt x="220" y="207"/>
                </a:lnTo>
                <a:lnTo>
                  <a:pt x="220" y="205"/>
                </a:lnTo>
                <a:lnTo>
                  <a:pt x="222" y="205"/>
                </a:lnTo>
                <a:close/>
                <a:moveTo>
                  <a:pt x="228" y="205"/>
                </a:moveTo>
                <a:lnTo>
                  <a:pt x="227" y="205"/>
                </a:lnTo>
                <a:lnTo>
                  <a:pt x="228" y="205"/>
                </a:lnTo>
                <a:close/>
                <a:moveTo>
                  <a:pt x="222" y="205"/>
                </a:moveTo>
                <a:lnTo>
                  <a:pt x="220" y="205"/>
                </a:lnTo>
                <a:lnTo>
                  <a:pt x="222" y="205"/>
                </a:lnTo>
                <a:lnTo>
                  <a:pt x="220" y="205"/>
                </a:lnTo>
                <a:lnTo>
                  <a:pt x="222" y="205"/>
                </a:lnTo>
                <a:close/>
                <a:moveTo>
                  <a:pt x="227" y="202"/>
                </a:moveTo>
                <a:lnTo>
                  <a:pt x="228" y="202"/>
                </a:lnTo>
                <a:lnTo>
                  <a:pt x="228" y="204"/>
                </a:lnTo>
                <a:lnTo>
                  <a:pt x="227" y="204"/>
                </a:lnTo>
                <a:lnTo>
                  <a:pt x="227" y="202"/>
                </a:lnTo>
                <a:close/>
                <a:moveTo>
                  <a:pt x="225" y="202"/>
                </a:moveTo>
                <a:lnTo>
                  <a:pt x="225" y="204"/>
                </a:lnTo>
                <a:lnTo>
                  <a:pt x="223" y="204"/>
                </a:lnTo>
                <a:lnTo>
                  <a:pt x="223" y="202"/>
                </a:lnTo>
                <a:lnTo>
                  <a:pt x="225" y="202"/>
                </a:lnTo>
                <a:close/>
                <a:moveTo>
                  <a:pt x="222" y="202"/>
                </a:moveTo>
                <a:lnTo>
                  <a:pt x="223" y="202"/>
                </a:lnTo>
                <a:lnTo>
                  <a:pt x="223" y="204"/>
                </a:lnTo>
                <a:lnTo>
                  <a:pt x="222" y="204"/>
                </a:lnTo>
                <a:lnTo>
                  <a:pt x="222" y="202"/>
                </a:lnTo>
                <a:close/>
                <a:moveTo>
                  <a:pt x="230" y="202"/>
                </a:moveTo>
                <a:lnTo>
                  <a:pt x="232" y="202"/>
                </a:lnTo>
                <a:lnTo>
                  <a:pt x="232" y="204"/>
                </a:lnTo>
                <a:lnTo>
                  <a:pt x="233" y="204"/>
                </a:lnTo>
                <a:lnTo>
                  <a:pt x="233" y="205"/>
                </a:lnTo>
                <a:lnTo>
                  <a:pt x="232" y="205"/>
                </a:lnTo>
                <a:lnTo>
                  <a:pt x="230" y="205"/>
                </a:lnTo>
                <a:lnTo>
                  <a:pt x="230" y="207"/>
                </a:lnTo>
                <a:lnTo>
                  <a:pt x="230" y="205"/>
                </a:lnTo>
                <a:lnTo>
                  <a:pt x="230" y="207"/>
                </a:lnTo>
                <a:lnTo>
                  <a:pt x="230" y="205"/>
                </a:lnTo>
                <a:lnTo>
                  <a:pt x="230" y="207"/>
                </a:lnTo>
                <a:lnTo>
                  <a:pt x="230" y="205"/>
                </a:lnTo>
                <a:lnTo>
                  <a:pt x="230" y="207"/>
                </a:lnTo>
                <a:lnTo>
                  <a:pt x="230" y="205"/>
                </a:lnTo>
                <a:lnTo>
                  <a:pt x="228" y="205"/>
                </a:lnTo>
                <a:lnTo>
                  <a:pt x="230" y="205"/>
                </a:lnTo>
                <a:lnTo>
                  <a:pt x="228" y="205"/>
                </a:lnTo>
                <a:lnTo>
                  <a:pt x="228" y="204"/>
                </a:lnTo>
                <a:lnTo>
                  <a:pt x="230" y="204"/>
                </a:lnTo>
                <a:lnTo>
                  <a:pt x="232" y="204"/>
                </a:lnTo>
                <a:lnTo>
                  <a:pt x="230" y="204"/>
                </a:lnTo>
                <a:lnTo>
                  <a:pt x="230" y="202"/>
                </a:lnTo>
                <a:lnTo>
                  <a:pt x="232" y="202"/>
                </a:lnTo>
                <a:lnTo>
                  <a:pt x="230" y="202"/>
                </a:lnTo>
                <a:close/>
                <a:moveTo>
                  <a:pt x="198" y="200"/>
                </a:moveTo>
                <a:lnTo>
                  <a:pt x="198" y="202"/>
                </a:lnTo>
                <a:lnTo>
                  <a:pt x="198" y="200"/>
                </a:lnTo>
                <a:close/>
                <a:moveTo>
                  <a:pt x="217" y="200"/>
                </a:moveTo>
                <a:lnTo>
                  <a:pt x="217" y="202"/>
                </a:lnTo>
                <a:lnTo>
                  <a:pt x="218" y="202"/>
                </a:lnTo>
                <a:lnTo>
                  <a:pt x="217" y="202"/>
                </a:lnTo>
                <a:lnTo>
                  <a:pt x="217" y="200"/>
                </a:lnTo>
                <a:lnTo>
                  <a:pt x="217" y="202"/>
                </a:lnTo>
                <a:lnTo>
                  <a:pt x="217" y="200"/>
                </a:lnTo>
                <a:close/>
                <a:moveTo>
                  <a:pt x="218" y="199"/>
                </a:moveTo>
                <a:lnTo>
                  <a:pt x="218" y="200"/>
                </a:lnTo>
                <a:lnTo>
                  <a:pt x="218" y="199"/>
                </a:lnTo>
                <a:lnTo>
                  <a:pt x="218" y="200"/>
                </a:lnTo>
                <a:lnTo>
                  <a:pt x="217" y="200"/>
                </a:lnTo>
                <a:lnTo>
                  <a:pt x="217" y="199"/>
                </a:lnTo>
                <a:lnTo>
                  <a:pt x="218" y="199"/>
                </a:lnTo>
                <a:close/>
                <a:moveTo>
                  <a:pt x="218" y="197"/>
                </a:moveTo>
                <a:lnTo>
                  <a:pt x="218" y="199"/>
                </a:lnTo>
                <a:lnTo>
                  <a:pt x="218" y="197"/>
                </a:lnTo>
                <a:lnTo>
                  <a:pt x="218" y="199"/>
                </a:lnTo>
                <a:lnTo>
                  <a:pt x="218" y="197"/>
                </a:lnTo>
                <a:close/>
                <a:moveTo>
                  <a:pt x="235" y="197"/>
                </a:moveTo>
                <a:lnTo>
                  <a:pt x="235" y="199"/>
                </a:lnTo>
                <a:lnTo>
                  <a:pt x="235" y="197"/>
                </a:lnTo>
                <a:lnTo>
                  <a:pt x="235" y="199"/>
                </a:lnTo>
                <a:lnTo>
                  <a:pt x="235" y="197"/>
                </a:lnTo>
                <a:lnTo>
                  <a:pt x="233" y="197"/>
                </a:lnTo>
                <a:lnTo>
                  <a:pt x="235" y="197"/>
                </a:lnTo>
                <a:close/>
                <a:moveTo>
                  <a:pt x="222" y="195"/>
                </a:moveTo>
                <a:lnTo>
                  <a:pt x="222" y="197"/>
                </a:lnTo>
                <a:lnTo>
                  <a:pt x="222" y="195"/>
                </a:lnTo>
                <a:close/>
                <a:moveTo>
                  <a:pt x="233" y="195"/>
                </a:moveTo>
                <a:lnTo>
                  <a:pt x="232" y="195"/>
                </a:lnTo>
                <a:lnTo>
                  <a:pt x="233" y="195"/>
                </a:lnTo>
                <a:close/>
                <a:moveTo>
                  <a:pt x="223" y="195"/>
                </a:moveTo>
                <a:lnTo>
                  <a:pt x="223" y="194"/>
                </a:lnTo>
                <a:lnTo>
                  <a:pt x="223" y="195"/>
                </a:lnTo>
                <a:lnTo>
                  <a:pt x="225" y="195"/>
                </a:lnTo>
                <a:lnTo>
                  <a:pt x="227" y="195"/>
                </a:lnTo>
                <a:lnTo>
                  <a:pt x="225" y="195"/>
                </a:lnTo>
                <a:lnTo>
                  <a:pt x="227" y="197"/>
                </a:lnTo>
                <a:lnTo>
                  <a:pt x="225" y="197"/>
                </a:lnTo>
                <a:lnTo>
                  <a:pt x="227" y="197"/>
                </a:lnTo>
                <a:lnTo>
                  <a:pt x="227" y="199"/>
                </a:lnTo>
                <a:lnTo>
                  <a:pt x="225" y="199"/>
                </a:lnTo>
                <a:lnTo>
                  <a:pt x="225" y="197"/>
                </a:lnTo>
                <a:lnTo>
                  <a:pt x="223" y="197"/>
                </a:lnTo>
                <a:lnTo>
                  <a:pt x="223" y="195"/>
                </a:lnTo>
                <a:lnTo>
                  <a:pt x="222" y="195"/>
                </a:lnTo>
                <a:lnTo>
                  <a:pt x="223" y="195"/>
                </a:lnTo>
                <a:lnTo>
                  <a:pt x="222" y="195"/>
                </a:lnTo>
                <a:lnTo>
                  <a:pt x="222" y="194"/>
                </a:lnTo>
                <a:lnTo>
                  <a:pt x="223" y="195"/>
                </a:lnTo>
                <a:close/>
                <a:moveTo>
                  <a:pt x="218" y="195"/>
                </a:moveTo>
                <a:lnTo>
                  <a:pt x="218" y="194"/>
                </a:lnTo>
                <a:lnTo>
                  <a:pt x="218" y="195"/>
                </a:lnTo>
                <a:close/>
                <a:moveTo>
                  <a:pt x="202" y="195"/>
                </a:moveTo>
                <a:lnTo>
                  <a:pt x="200" y="195"/>
                </a:lnTo>
                <a:lnTo>
                  <a:pt x="200" y="194"/>
                </a:lnTo>
                <a:lnTo>
                  <a:pt x="202" y="194"/>
                </a:lnTo>
                <a:lnTo>
                  <a:pt x="202" y="195"/>
                </a:lnTo>
                <a:close/>
                <a:moveTo>
                  <a:pt x="193" y="194"/>
                </a:moveTo>
                <a:lnTo>
                  <a:pt x="193" y="195"/>
                </a:lnTo>
                <a:lnTo>
                  <a:pt x="192" y="195"/>
                </a:lnTo>
                <a:lnTo>
                  <a:pt x="193" y="195"/>
                </a:lnTo>
                <a:lnTo>
                  <a:pt x="192" y="195"/>
                </a:lnTo>
                <a:lnTo>
                  <a:pt x="193" y="195"/>
                </a:lnTo>
                <a:lnTo>
                  <a:pt x="192" y="195"/>
                </a:lnTo>
                <a:lnTo>
                  <a:pt x="192" y="194"/>
                </a:lnTo>
                <a:lnTo>
                  <a:pt x="193" y="194"/>
                </a:lnTo>
                <a:lnTo>
                  <a:pt x="192" y="194"/>
                </a:lnTo>
                <a:lnTo>
                  <a:pt x="193" y="194"/>
                </a:lnTo>
                <a:close/>
                <a:moveTo>
                  <a:pt x="222" y="194"/>
                </a:moveTo>
                <a:lnTo>
                  <a:pt x="220" y="194"/>
                </a:lnTo>
                <a:lnTo>
                  <a:pt x="222" y="194"/>
                </a:lnTo>
                <a:close/>
                <a:moveTo>
                  <a:pt x="233" y="194"/>
                </a:moveTo>
                <a:lnTo>
                  <a:pt x="233" y="195"/>
                </a:lnTo>
                <a:lnTo>
                  <a:pt x="233" y="194"/>
                </a:lnTo>
                <a:lnTo>
                  <a:pt x="233" y="195"/>
                </a:lnTo>
                <a:lnTo>
                  <a:pt x="232" y="194"/>
                </a:lnTo>
                <a:lnTo>
                  <a:pt x="233" y="194"/>
                </a:lnTo>
                <a:close/>
                <a:moveTo>
                  <a:pt x="237" y="194"/>
                </a:moveTo>
                <a:lnTo>
                  <a:pt x="238" y="194"/>
                </a:lnTo>
                <a:lnTo>
                  <a:pt x="238" y="195"/>
                </a:lnTo>
                <a:lnTo>
                  <a:pt x="237" y="195"/>
                </a:lnTo>
                <a:lnTo>
                  <a:pt x="237" y="194"/>
                </a:lnTo>
                <a:close/>
                <a:moveTo>
                  <a:pt x="235" y="194"/>
                </a:moveTo>
                <a:lnTo>
                  <a:pt x="233" y="194"/>
                </a:lnTo>
                <a:lnTo>
                  <a:pt x="233" y="192"/>
                </a:lnTo>
                <a:lnTo>
                  <a:pt x="235" y="194"/>
                </a:lnTo>
                <a:close/>
                <a:moveTo>
                  <a:pt x="228" y="192"/>
                </a:moveTo>
                <a:lnTo>
                  <a:pt x="230" y="192"/>
                </a:lnTo>
                <a:lnTo>
                  <a:pt x="230" y="194"/>
                </a:lnTo>
                <a:lnTo>
                  <a:pt x="228" y="194"/>
                </a:lnTo>
                <a:lnTo>
                  <a:pt x="228" y="195"/>
                </a:lnTo>
                <a:lnTo>
                  <a:pt x="227" y="195"/>
                </a:lnTo>
                <a:lnTo>
                  <a:pt x="227" y="194"/>
                </a:lnTo>
                <a:lnTo>
                  <a:pt x="225" y="194"/>
                </a:lnTo>
                <a:lnTo>
                  <a:pt x="227" y="194"/>
                </a:lnTo>
                <a:lnTo>
                  <a:pt x="227" y="192"/>
                </a:lnTo>
                <a:lnTo>
                  <a:pt x="228" y="192"/>
                </a:lnTo>
                <a:lnTo>
                  <a:pt x="228" y="194"/>
                </a:lnTo>
                <a:lnTo>
                  <a:pt x="228" y="192"/>
                </a:lnTo>
                <a:close/>
                <a:moveTo>
                  <a:pt x="223" y="192"/>
                </a:moveTo>
                <a:lnTo>
                  <a:pt x="225" y="192"/>
                </a:lnTo>
                <a:lnTo>
                  <a:pt x="227" y="192"/>
                </a:lnTo>
                <a:lnTo>
                  <a:pt x="225" y="192"/>
                </a:lnTo>
                <a:lnTo>
                  <a:pt x="225" y="194"/>
                </a:lnTo>
                <a:lnTo>
                  <a:pt x="223" y="194"/>
                </a:lnTo>
                <a:lnTo>
                  <a:pt x="223" y="192"/>
                </a:lnTo>
                <a:close/>
                <a:moveTo>
                  <a:pt x="240" y="192"/>
                </a:moveTo>
                <a:lnTo>
                  <a:pt x="242" y="192"/>
                </a:lnTo>
                <a:lnTo>
                  <a:pt x="242" y="194"/>
                </a:lnTo>
                <a:lnTo>
                  <a:pt x="240" y="194"/>
                </a:lnTo>
                <a:lnTo>
                  <a:pt x="238" y="194"/>
                </a:lnTo>
                <a:lnTo>
                  <a:pt x="240" y="194"/>
                </a:lnTo>
                <a:lnTo>
                  <a:pt x="238" y="194"/>
                </a:lnTo>
                <a:lnTo>
                  <a:pt x="238" y="192"/>
                </a:lnTo>
                <a:lnTo>
                  <a:pt x="240" y="192"/>
                </a:lnTo>
                <a:close/>
                <a:moveTo>
                  <a:pt x="228" y="190"/>
                </a:moveTo>
                <a:lnTo>
                  <a:pt x="228" y="192"/>
                </a:lnTo>
                <a:lnTo>
                  <a:pt x="227" y="192"/>
                </a:lnTo>
                <a:lnTo>
                  <a:pt x="227" y="190"/>
                </a:lnTo>
                <a:lnTo>
                  <a:pt x="228" y="190"/>
                </a:lnTo>
                <a:close/>
                <a:moveTo>
                  <a:pt x="228" y="192"/>
                </a:moveTo>
                <a:lnTo>
                  <a:pt x="228" y="190"/>
                </a:lnTo>
                <a:lnTo>
                  <a:pt x="230" y="190"/>
                </a:lnTo>
                <a:lnTo>
                  <a:pt x="228" y="190"/>
                </a:lnTo>
                <a:lnTo>
                  <a:pt x="230" y="190"/>
                </a:lnTo>
                <a:lnTo>
                  <a:pt x="230" y="192"/>
                </a:lnTo>
                <a:lnTo>
                  <a:pt x="228" y="192"/>
                </a:lnTo>
                <a:close/>
                <a:moveTo>
                  <a:pt x="220" y="190"/>
                </a:moveTo>
                <a:lnTo>
                  <a:pt x="218" y="190"/>
                </a:lnTo>
                <a:lnTo>
                  <a:pt x="220" y="190"/>
                </a:lnTo>
                <a:close/>
                <a:moveTo>
                  <a:pt x="192" y="190"/>
                </a:moveTo>
                <a:lnTo>
                  <a:pt x="190" y="190"/>
                </a:lnTo>
                <a:lnTo>
                  <a:pt x="192" y="190"/>
                </a:lnTo>
                <a:close/>
                <a:moveTo>
                  <a:pt x="225" y="189"/>
                </a:moveTo>
                <a:lnTo>
                  <a:pt x="227" y="189"/>
                </a:lnTo>
                <a:lnTo>
                  <a:pt x="227" y="190"/>
                </a:lnTo>
                <a:lnTo>
                  <a:pt x="227" y="189"/>
                </a:lnTo>
                <a:lnTo>
                  <a:pt x="227" y="190"/>
                </a:lnTo>
                <a:lnTo>
                  <a:pt x="228" y="190"/>
                </a:lnTo>
                <a:lnTo>
                  <a:pt x="227" y="190"/>
                </a:lnTo>
                <a:lnTo>
                  <a:pt x="227" y="192"/>
                </a:lnTo>
                <a:lnTo>
                  <a:pt x="225" y="192"/>
                </a:lnTo>
                <a:lnTo>
                  <a:pt x="225" y="190"/>
                </a:lnTo>
                <a:lnTo>
                  <a:pt x="223" y="190"/>
                </a:lnTo>
                <a:lnTo>
                  <a:pt x="225" y="190"/>
                </a:lnTo>
                <a:lnTo>
                  <a:pt x="225" y="189"/>
                </a:lnTo>
                <a:lnTo>
                  <a:pt x="225" y="190"/>
                </a:lnTo>
                <a:lnTo>
                  <a:pt x="225" y="189"/>
                </a:lnTo>
                <a:close/>
                <a:moveTo>
                  <a:pt x="237" y="190"/>
                </a:moveTo>
                <a:lnTo>
                  <a:pt x="238" y="190"/>
                </a:lnTo>
                <a:lnTo>
                  <a:pt x="238" y="192"/>
                </a:lnTo>
                <a:lnTo>
                  <a:pt x="237" y="192"/>
                </a:lnTo>
                <a:lnTo>
                  <a:pt x="237" y="190"/>
                </a:lnTo>
                <a:lnTo>
                  <a:pt x="235" y="192"/>
                </a:lnTo>
                <a:lnTo>
                  <a:pt x="233" y="192"/>
                </a:lnTo>
                <a:lnTo>
                  <a:pt x="235" y="192"/>
                </a:lnTo>
                <a:lnTo>
                  <a:pt x="233" y="192"/>
                </a:lnTo>
                <a:lnTo>
                  <a:pt x="233" y="190"/>
                </a:lnTo>
                <a:lnTo>
                  <a:pt x="235" y="190"/>
                </a:lnTo>
                <a:lnTo>
                  <a:pt x="237" y="190"/>
                </a:lnTo>
                <a:lnTo>
                  <a:pt x="235" y="190"/>
                </a:lnTo>
                <a:lnTo>
                  <a:pt x="237" y="189"/>
                </a:lnTo>
                <a:lnTo>
                  <a:pt x="237" y="190"/>
                </a:lnTo>
                <a:close/>
                <a:moveTo>
                  <a:pt x="243" y="189"/>
                </a:moveTo>
                <a:lnTo>
                  <a:pt x="243" y="190"/>
                </a:lnTo>
                <a:lnTo>
                  <a:pt x="245" y="190"/>
                </a:lnTo>
                <a:lnTo>
                  <a:pt x="243" y="190"/>
                </a:lnTo>
                <a:lnTo>
                  <a:pt x="242" y="190"/>
                </a:lnTo>
                <a:lnTo>
                  <a:pt x="243" y="189"/>
                </a:lnTo>
                <a:close/>
                <a:moveTo>
                  <a:pt x="238" y="189"/>
                </a:moveTo>
                <a:lnTo>
                  <a:pt x="237" y="189"/>
                </a:lnTo>
                <a:lnTo>
                  <a:pt x="238" y="189"/>
                </a:lnTo>
                <a:close/>
                <a:moveTo>
                  <a:pt x="240" y="189"/>
                </a:moveTo>
                <a:lnTo>
                  <a:pt x="238" y="189"/>
                </a:lnTo>
                <a:lnTo>
                  <a:pt x="240" y="189"/>
                </a:lnTo>
                <a:close/>
                <a:moveTo>
                  <a:pt x="233" y="189"/>
                </a:moveTo>
                <a:lnTo>
                  <a:pt x="235" y="189"/>
                </a:lnTo>
                <a:lnTo>
                  <a:pt x="235" y="190"/>
                </a:lnTo>
                <a:lnTo>
                  <a:pt x="233" y="190"/>
                </a:lnTo>
                <a:lnTo>
                  <a:pt x="233" y="189"/>
                </a:lnTo>
                <a:close/>
                <a:moveTo>
                  <a:pt x="237" y="187"/>
                </a:moveTo>
                <a:lnTo>
                  <a:pt x="238" y="187"/>
                </a:lnTo>
                <a:lnTo>
                  <a:pt x="237" y="187"/>
                </a:lnTo>
                <a:close/>
                <a:moveTo>
                  <a:pt x="238" y="185"/>
                </a:moveTo>
                <a:lnTo>
                  <a:pt x="240" y="185"/>
                </a:lnTo>
                <a:lnTo>
                  <a:pt x="240" y="187"/>
                </a:lnTo>
                <a:lnTo>
                  <a:pt x="242" y="187"/>
                </a:lnTo>
                <a:lnTo>
                  <a:pt x="243" y="187"/>
                </a:lnTo>
                <a:lnTo>
                  <a:pt x="243" y="189"/>
                </a:lnTo>
                <a:lnTo>
                  <a:pt x="242" y="189"/>
                </a:lnTo>
                <a:lnTo>
                  <a:pt x="240" y="189"/>
                </a:lnTo>
                <a:lnTo>
                  <a:pt x="240" y="190"/>
                </a:lnTo>
                <a:lnTo>
                  <a:pt x="240" y="189"/>
                </a:lnTo>
                <a:lnTo>
                  <a:pt x="242" y="189"/>
                </a:lnTo>
                <a:lnTo>
                  <a:pt x="240" y="189"/>
                </a:lnTo>
                <a:lnTo>
                  <a:pt x="240" y="187"/>
                </a:lnTo>
                <a:lnTo>
                  <a:pt x="238" y="187"/>
                </a:lnTo>
                <a:lnTo>
                  <a:pt x="238" y="189"/>
                </a:lnTo>
                <a:lnTo>
                  <a:pt x="237" y="189"/>
                </a:lnTo>
                <a:lnTo>
                  <a:pt x="237" y="187"/>
                </a:lnTo>
                <a:lnTo>
                  <a:pt x="237" y="189"/>
                </a:lnTo>
                <a:lnTo>
                  <a:pt x="237" y="187"/>
                </a:lnTo>
                <a:lnTo>
                  <a:pt x="238" y="187"/>
                </a:lnTo>
                <a:lnTo>
                  <a:pt x="238" y="185"/>
                </a:lnTo>
                <a:close/>
                <a:moveTo>
                  <a:pt x="230" y="185"/>
                </a:moveTo>
                <a:lnTo>
                  <a:pt x="230" y="187"/>
                </a:lnTo>
                <a:lnTo>
                  <a:pt x="228" y="187"/>
                </a:lnTo>
                <a:lnTo>
                  <a:pt x="230" y="187"/>
                </a:lnTo>
                <a:lnTo>
                  <a:pt x="228" y="187"/>
                </a:lnTo>
                <a:lnTo>
                  <a:pt x="228" y="185"/>
                </a:lnTo>
                <a:lnTo>
                  <a:pt x="230" y="185"/>
                </a:lnTo>
                <a:close/>
                <a:moveTo>
                  <a:pt x="237" y="184"/>
                </a:moveTo>
                <a:lnTo>
                  <a:pt x="237" y="185"/>
                </a:lnTo>
                <a:lnTo>
                  <a:pt x="238" y="185"/>
                </a:lnTo>
                <a:lnTo>
                  <a:pt x="237" y="185"/>
                </a:lnTo>
                <a:lnTo>
                  <a:pt x="238" y="185"/>
                </a:lnTo>
                <a:lnTo>
                  <a:pt x="237" y="185"/>
                </a:lnTo>
                <a:lnTo>
                  <a:pt x="237" y="184"/>
                </a:lnTo>
                <a:close/>
                <a:moveTo>
                  <a:pt x="227" y="184"/>
                </a:moveTo>
                <a:lnTo>
                  <a:pt x="228" y="185"/>
                </a:lnTo>
                <a:lnTo>
                  <a:pt x="227" y="185"/>
                </a:lnTo>
                <a:lnTo>
                  <a:pt x="227" y="184"/>
                </a:lnTo>
                <a:close/>
                <a:moveTo>
                  <a:pt x="250" y="182"/>
                </a:moveTo>
                <a:lnTo>
                  <a:pt x="250" y="184"/>
                </a:lnTo>
                <a:lnTo>
                  <a:pt x="248" y="184"/>
                </a:lnTo>
                <a:lnTo>
                  <a:pt x="248" y="182"/>
                </a:lnTo>
                <a:lnTo>
                  <a:pt x="250" y="182"/>
                </a:lnTo>
                <a:close/>
                <a:moveTo>
                  <a:pt x="228" y="182"/>
                </a:moveTo>
                <a:lnTo>
                  <a:pt x="230" y="182"/>
                </a:lnTo>
                <a:lnTo>
                  <a:pt x="230" y="184"/>
                </a:lnTo>
                <a:lnTo>
                  <a:pt x="228" y="184"/>
                </a:lnTo>
                <a:lnTo>
                  <a:pt x="228" y="182"/>
                </a:lnTo>
                <a:lnTo>
                  <a:pt x="228" y="184"/>
                </a:lnTo>
                <a:lnTo>
                  <a:pt x="228" y="182"/>
                </a:lnTo>
                <a:lnTo>
                  <a:pt x="228" y="184"/>
                </a:lnTo>
                <a:lnTo>
                  <a:pt x="228" y="182"/>
                </a:lnTo>
                <a:lnTo>
                  <a:pt x="228" y="184"/>
                </a:lnTo>
                <a:lnTo>
                  <a:pt x="227" y="182"/>
                </a:lnTo>
                <a:lnTo>
                  <a:pt x="227" y="184"/>
                </a:lnTo>
                <a:lnTo>
                  <a:pt x="227" y="182"/>
                </a:lnTo>
                <a:lnTo>
                  <a:pt x="228" y="182"/>
                </a:lnTo>
                <a:close/>
                <a:moveTo>
                  <a:pt x="240" y="182"/>
                </a:moveTo>
                <a:lnTo>
                  <a:pt x="238" y="182"/>
                </a:lnTo>
                <a:lnTo>
                  <a:pt x="240" y="182"/>
                </a:lnTo>
                <a:close/>
                <a:moveTo>
                  <a:pt x="212" y="182"/>
                </a:moveTo>
                <a:lnTo>
                  <a:pt x="212" y="184"/>
                </a:lnTo>
                <a:lnTo>
                  <a:pt x="212" y="182"/>
                </a:lnTo>
                <a:lnTo>
                  <a:pt x="212" y="180"/>
                </a:lnTo>
                <a:lnTo>
                  <a:pt x="212" y="182"/>
                </a:lnTo>
                <a:close/>
                <a:moveTo>
                  <a:pt x="237" y="180"/>
                </a:moveTo>
                <a:lnTo>
                  <a:pt x="237" y="182"/>
                </a:lnTo>
                <a:lnTo>
                  <a:pt x="237" y="180"/>
                </a:lnTo>
                <a:lnTo>
                  <a:pt x="235" y="180"/>
                </a:lnTo>
                <a:lnTo>
                  <a:pt x="237" y="180"/>
                </a:lnTo>
                <a:lnTo>
                  <a:pt x="235" y="180"/>
                </a:lnTo>
                <a:lnTo>
                  <a:pt x="237" y="180"/>
                </a:lnTo>
                <a:close/>
                <a:moveTo>
                  <a:pt x="235" y="180"/>
                </a:moveTo>
                <a:lnTo>
                  <a:pt x="233" y="180"/>
                </a:lnTo>
                <a:lnTo>
                  <a:pt x="235" y="180"/>
                </a:lnTo>
                <a:close/>
                <a:moveTo>
                  <a:pt x="248" y="180"/>
                </a:moveTo>
                <a:lnTo>
                  <a:pt x="248" y="182"/>
                </a:lnTo>
                <a:lnTo>
                  <a:pt x="248" y="180"/>
                </a:lnTo>
                <a:lnTo>
                  <a:pt x="248" y="182"/>
                </a:lnTo>
                <a:lnTo>
                  <a:pt x="248" y="184"/>
                </a:lnTo>
                <a:lnTo>
                  <a:pt x="247" y="184"/>
                </a:lnTo>
                <a:lnTo>
                  <a:pt x="245" y="184"/>
                </a:lnTo>
                <a:lnTo>
                  <a:pt x="245" y="182"/>
                </a:lnTo>
                <a:lnTo>
                  <a:pt x="247" y="182"/>
                </a:lnTo>
                <a:lnTo>
                  <a:pt x="248" y="180"/>
                </a:lnTo>
                <a:lnTo>
                  <a:pt x="250" y="180"/>
                </a:lnTo>
                <a:lnTo>
                  <a:pt x="248" y="180"/>
                </a:lnTo>
                <a:close/>
                <a:moveTo>
                  <a:pt x="237" y="180"/>
                </a:moveTo>
                <a:lnTo>
                  <a:pt x="237" y="179"/>
                </a:lnTo>
                <a:lnTo>
                  <a:pt x="237" y="180"/>
                </a:lnTo>
                <a:close/>
                <a:moveTo>
                  <a:pt x="237" y="179"/>
                </a:moveTo>
                <a:lnTo>
                  <a:pt x="237" y="180"/>
                </a:lnTo>
                <a:lnTo>
                  <a:pt x="237" y="179"/>
                </a:lnTo>
                <a:lnTo>
                  <a:pt x="237" y="180"/>
                </a:lnTo>
                <a:lnTo>
                  <a:pt x="235" y="180"/>
                </a:lnTo>
                <a:lnTo>
                  <a:pt x="235" y="179"/>
                </a:lnTo>
                <a:lnTo>
                  <a:pt x="237" y="179"/>
                </a:lnTo>
                <a:close/>
                <a:moveTo>
                  <a:pt x="237" y="179"/>
                </a:moveTo>
                <a:lnTo>
                  <a:pt x="235" y="179"/>
                </a:lnTo>
                <a:lnTo>
                  <a:pt x="237" y="179"/>
                </a:lnTo>
                <a:close/>
                <a:moveTo>
                  <a:pt x="233" y="179"/>
                </a:moveTo>
                <a:lnTo>
                  <a:pt x="232" y="179"/>
                </a:lnTo>
                <a:lnTo>
                  <a:pt x="233" y="179"/>
                </a:lnTo>
                <a:close/>
                <a:moveTo>
                  <a:pt x="215" y="177"/>
                </a:moveTo>
                <a:lnTo>
                  <a:pt x="217" y="177"/>
                </a:lnTo>
                <a:lnTo>
                  <a:pt x="217" y="179"/>
                </a:lnTo>
                <a:lnTo>
                  <a:pt x="215" y="179"/>
                </a:lnTo>
                <a:lnTo>
                  <a:pt x="215" y="177"/>
                </a:lnTo>
                <a:close/>
                <a:moveTo>
                  <a:pt x="182" y="177"/>
                </a:moveTo>
                <a:lnTo>
                  <a:pt x="182" y="179"/>
                </a:lnTo>
                <a:lnTo>
                  <a:pt x="180" y="179"/>
                </a:lnTo>
                <a:lnTo>
                  <a:pt x="180" y="177"/>
                </a:lnTo>
                <a:lnTo>
                  <a:pt x="182" y="177"/>
                </a:lnTo>
                <a:close/>
                <a:moveTo>
                  <a:pt x="252" y="177"/>
                </a:moveTo>
                <a:lnTo>
                  <a:pt x="252" y="179"/>
                </a:lnTo>
                <a:lnTo>
                  <a:pt x="252" y="180"/>
                </a:lnTo>
                <a:lnTo>
                  <a:pt x="250" y="180"/>
                </a:lnTo>
                <a:lnTo>
                  <a:pt x="252" y="180"/>
                </a:lnTo>
                <a:lnTo>
                  <a:pt x="252" y="182"/>
                </a:lnTo>
                <a:lnTo>
                  <a:pt x="250" y="182"/>
                </a:lnTo>
                <a:lnTo>
                  <a:pt x="250" y="180"/>
                </a:lnTo>
                <a:lnTo>
                  <a:pt x="250" y="179"/>
                </a:lnTo>
                <a:lnTo>
                  <a:pt x="250" y="177"/>
                </a:lnTo>
                <a:lnTo>
                  <a:pt x="252" y="177"/>
                </a:lnTo>
                <a:lnTo>
                  <a:pt x="252" y="175"/>
                </a:lnTo>
                <a:lnTo>
                  <a:pt x="252" y="177"/>
                </a:lnTo>
                <a:close/>
                <a:moveTo>
                  <a:pt x="220" y="175"/>
                </a:moveTo>
                <a:lnTo>
                  <a:pt x="222" y="175"/>
                </a:lnTo>
                <a:lnTo>
                  <a:pt x="222" y="177"/>
                </a:lnTo>
                <a:lnTo>
                  <a:pt x="220" y="177"/>
                </a:lnTo>
                <a:lnTo>
                  <a:pt x="220" y="175"/>
                </a:lnTo>
                <a:close/>
                <a:moveTo>
                  <a:pt x="170" y="175"/>
                </a:moveTo>
                <a:lnTo>
                  <a:pt x="168" y="175"/>
                </a:lnTo>
                <a:lnTo>
                  <a:pt x="168" y="174"/>
                </a:lnTo>
                <a:lnTo>
                  <a:pt x="170" y="174"/>
                </a:lnTo>
                <a:lnTo>
                  <a:pt x="170" y="175"/>
                </a:lnTo>
                <a:close/>
                <a:moveTo>
                  <a:pt x="223" y="170"/>
                </a:moveTo>
                <a:lnTo>
                  <a:pt x="223" y="172"/>
                </a:lnTo>
                <a:lnTo>
                  <a:pt x="225" y="172"/>
                </a:lnTo>
                <a:lnTo>
                  <a:pt x="223" y="172"/>
                </a:lnTo>
                <a:lnTo>
                  <a:pt x="223" y="174"/>
                </a:lnTo>
                <a:lnTo>
                  <a:pt x="223" y="172"/>
                </a:lnTo>
                <a:lnTo>
                  <a:pt x="223" y="174"/>
                </a:lnTo>
                <a:lnTo>
                  <a:pt x="223" y="172"/>
                </a:lnTo>
                <a:lnTo>
                  <a:pt x="223" y="174"/>
                </a:lnTo>
                <a:lnTo>
                  <a:pt x="222" y="174"/>
                </a:lnTo>
                <a:lnTo>
                  <a:pt x="222" y="172"/>
                </a:lnTo>
                <a:lnTo>
                  <a:pt x="222" y="170"/>
                </a:lnTo>
                <a:lnTo>
                  <a:pt x="223" y="170"/>
                </a:lnTo>
                <a:close/>
                <a:moveTo>
                  <a:pt x="222" y="172"/>
                </a:moveTo>
                <a:lnTo>
                  <a:pt x="220" y="172"/>
                </a:lnTo>
                <a:lnTo>
                  <a:pt x="220" y="170"/>
                </a:lnTo>
                <a:lnTo>
                  <a:pt x="222" y="170"/>
                </a:lnTo>
                <a:lnTo>
                  <a:pt x="222" y="172"/>
                </a:lnTo>
                <a:close/>
                <a:moveTo>
                  <a:pt x="259" y="169"/>
                </a:moveTo>
                <a:lnTo>
                  <a:pt x="259" y="170"/>
                </a:lnTo>
                <a:lnTo>
                  <a:pt x="259" y="169"/>
                </a:lnTo>
                <a:close/>
                <a:moveTo>
                  <a:pt x="225" y="170"/>
                </a:moveTo>
                <a:lnTo>
                  <a:pt x="223" y="170"/>
                </a:lnTo>
                <a:lnTo>
                  <a:pt x="223" y="169"/>
                </a:lnTo>
                <a:lnTo>
                  <a:pt x="223" y="167"/>
                </a:lnTo>
                <a:lnTo>
                  <a:pt x="223" y="169"/>
                </a:lnTo>
                <a:lnTo>
                  <a:pt x="225" y="169"/>
                </a:lnTo>
                <a:lnTo>
                  <a:pt x="225" y="170"/>
                </a:lnTo>
                <a:close/>
                <a:moveTo>
                  <a:pt x="252" y="169"/>
                </a:moveTo>
                <a:lnTo>
                  <a:pt x="252" y="167"/>
                </a:lnTo>
                <a:lnTo>
                  <a:pt x="253" y="167"/>
                </a:lnTo>
                <a:lnTo>
                  <a:pt x="253" y="169"/>
                </a:lnTo>
                <a:lnTo>
                  <a:pt x="252" y="169"/>
                </a:lnTo>
                <a:close/>
                <a:moveTo>
                  <a:pt x="232" y="164"/>
                </a:moveTo>
                <a:lnTo>
                  <a:pt x="230" y="164"/>
                </a:lnTo>
                <a:lnTo>
                  <a:pt x="232" y="164"/>
                </a:lnTo>
                <a:close/>
                <a:moveTo>
                  <a:pt x="230" y="162"/>
                </a:moveTo>
                <a:lnTo>
                  <a:pt x="228" y="162"/>
                </a:lnTo>
                <a:lnTo>
                  <a:pt x="230" y="162"/>
                </a:lnTo>
                <a:lnTo>
                  <a:pt x="228" y="162"/>
                </a:lnTo>
                <a:lnTo>
                  <a:pt x="230" y="162"/>
                </a:lnTo>
                <a:close/>
                <a:moveTo>
                  <a:pt x="225" y="160"/>
                </a:moveTo>
                <a:lnTo>
                  <a:pt x="225" y="162"/>
                </a:lnTo>
                <a:lnTo>
                  <a:pt x="227" y="162"/>
                </a:lnTo>
                <a:lnTo>
                  <a:pt x="225" y="162"/>
                </a:lnTo>
                <a:lnTo>
                  <a:pt x="227" y="162"/>
                </a:lnTo>
                <a:lnTo>
                  <a:pt x="225" y="162"/>
                </a:lnTo>
                <a:lnTo>
                  <a:pt x="225" y="160"/>
                </a:lnTo>
                <a:close/>
                <a:moveTo>
                  <a:pt x="228" y="160"/>
                </a:moveTo>
                <a:lnTo>
                  <a:pt x="230" y="160"/>
                </a:lnTo>
                <a:lnTo>
                  <a:pt x="228" y="160"/>
                </a:lnTo>
                <a:lnTo>
                  <a:pt x="227" y="160"/>
                </a:lnTo>
                <a:lnTo>
                  <a:pt x="228" y="160"/>
                </a:lnTo>
                <a:lnTo>
                  <a:pt x="228" y="159"/>
                </a:lnTo>
                <a:lnTo>
                  <a:pt x="228" y="160"/>
                </a:lnTo>
                <a:close/>
                <a:moveTo>
                  <a:pt x="247" y="160"/>
                </a:moveTo>
                <a:lnTo>
                  <a:pt x="245" y="160"/>
                </a:lnTo>
                <a:lnTo>
                  <a:pt x="245" y="159"/>
                </a:lnTo>
                <a:lnTo>
                  <a:pt x="247" y="159"/>
                </a:lnTo>
                <a:lnTo>
                  <a:pt x="247" y="160"/>
                </a:lnTo>
                <a:close/>
                <a:moveTo>
                  <a:pt x="260" y="157"/>
                </a:moveTo>
                <a:lnTo>
                  <a:pt x="262" y="157"/>
                </a:lnTo>
                <a:lnTo>
                  <a:pt x="262" y="159"/>
                </a:lnTo>
                <a:lnTo>
                  <a:pt x="264" y="159"/>
                </a:lnTo>
                <a:lnTo>
                  <a:pt x="265" y="162"/>
                </a:lnTo>
                <a:lnTo>
                  <a:pt x="265" y="164"/>
                </a:lnTo>
                <a:lnTo>
                  <a:pt x="265" y="165"/>
                </a:lnTo>
                <a:lnTo>
                  <a:pt x="267" y="169"/>
                </a:lnTo>
                <a:lnTo>
                  <a:pt x="267" y="174"/>
                </a:lnTo>
                <a:lnTo>
                  <a:pt x="267" y="175"/>
                </a:lnTo>
                <a:lnTo>
                  <a:pt x="265" y="175"/>
                </a:lnTo>
                <a:lnTo>
                  <a:pt x="265" y="174"/>
                </a:lnTo>
                <a:lnTo>
                  <a:pt x="264" y="174"/>
                </a:lnTo>
                <a:lnTo>
                  <a:pt x="264" y="172"/>
                </a:lnTo>
                <a:lnTo>
                  <a:pt x="264" y="170"/>
                </a:lnTo>
                <a:lnTo>
                  <a:pt x="264" y="172"/>
                </a:lnTo>
                <a:lnTo>
                  <a:pt x="262" y="172"/>
                </a:lnTo>
                <a:lnTo>
                  <a:pt x="262" y="170"/>
                </a:lnTo>
                <a:lnTo>
                  <a:pt x="262" y="169"/>
                </a:lnTo>
                <a:lnTo>
                  <a:pt x="260" y="169"/>
                </a:lnTo>
                <a:lnTo>
                  <a:pt x="259" y="169"/>
                </a:lnTo>
                <a:lnTo>
                  <a:pt x="259" y="167"/>
                </a:lnTo>
                <a:lnTo>
                  <a:pt x="260" y="167"/>
                </a:lnTo>
                <a:lnTo>
                  <a:pt x="260" y="165"/>
                </a:lnTo>
                <a:lnTo>
                  <a:pt x="259" y="165"/>
                </a:lnTo>
                <a:lnTo>
                  <a:pt x="259" y="167"/>
                </a:lnTo>
                <a:lnTo>
                  <a:pt x="257" y="167"/>
                </a:lnTo>
                <a:lnTo>
                  <a:pt x="257" y="169"/>
                </a:lnTo>
                <a:lnTo>
                  <a:pt x="259" y="169"/>
                </a:lnTo>
                <a:lnTo>
                  <a:pt x="259" y="170"/>
                </a:lnTo>
                <a:lnTo>
                  <a:pt x="257" y="170"/>
                </a:lnTo>
                <a:lnTo>
                  <a:pt x="257" y="172"/>
                </a:lnTo>
                <a:lnTo>
                  <a:pt x="255" y="172"/>
                </a:lnTo>
                <a:lnTo>
                  <a:pt x="253" y="172"/>
                </a:lnTo>
                <a:lnTo>
                  <a:pt x="252" y="172"/>
                </a:lnTo>
                <a:lnTo>
                  <a:pt x="252" y="170"/>
                </a:lnTo>
                <a:lnTo>
                  <a:pt x="253" y="170"/>
                </a:lnTo>
                <a:lnTo>
                  <a:pt x="252" y="170"/>
                </a:lnTo>
                <a:lnTo>
                  <a:pt x="253" y="170"/>
                </a:lnTo>
                <a:lnTo>
                  <a:pt x="253" y="169"/>
                </a:lnTo>
                <a:lnTo>
                  <a:pt x="255" y="169"/>
                </a:lnTo>
                <a:lnTo>
                  <a:pt x="255" y="167"/>
                </a:lnTo>
                <a:lnTo>
                  <a:pt x="257" y="167"/>
                </a:lnTo>
                <a:lnTo>
                  <a:pt x="257" y="165"/>
                </a:lnTo>
                <a:lnTo>
                  <a:pt x="257" y="164"/>
                </a:lnTo>
                <a:lnTo>
                  <a:pt x="259" y="164"/>
                </a:lnTo>
                <a:lnTo>
                  <a:pt x="259" y="162"/>
                </a:lnTo>
                <a:lnTo>
                  <a:pt x="260" y="162"/>
                </a:lnTo>
                <a:lnTo>
                  <a:pt x="259" y="162"/>
                </a:lnTo>
                <a:lnTo>
                  <a:pt x="259" y="160"/>
                </a:lnTo>
                <a:lnTo>
                  <a:pt x="260" y="160"/>
                </a:lnTo>
                <a:lnTo>
                  <a:pt x="260" y="159"/>
                </a:lnTo>
                <a:lnTo>
                  <a:pt x="262" y="159"/>
                </a:lnTo>
                <a:lnTo>
                  <a:pt x="262" y="157"/>
                </a:lnTo>
                <a:lnTo>
                  <a:pt x="260" y="157"/>
                </a:lnTo>
                <a:close/>
                <a:moveTo>
                  <a:pt x="142" y="152"/>
                </a:moveTo>
                <a:lnTo>
                  <a:pt x="143" y="152"/>
                </a:lnTo>
                <a:lnTo>
                  <a:pt x="142" y="152"/>
                </a:lnTo>
                <a:close/>
                <a:moveTo>
                  <a:pt x="145" y="140"/>
                </a:moveTo>
                <a:lnTo>
                  <a:pt x="145" y="139"/>
                </a:lnTo>
                <a:lnTo>
                  <a:pt x="145" y="140"/>
                </a:lnTo>
                <a:close/>
                <a:moveTo>
                  <a:pt x="118" y="137"/>
                </a:moveTo>
                <a:lnTo>
                  <a:pt x="118" y="139"/>
                </a:lnTo>
                <a:lnTo>
                  <a:pt x="118" y="137"/>
                </a:lnTo>
                <a:lnTo>
                  <a:pt x="118" y="139"/>
                </a:lnTo>
                <a:lnTo>
                  <a:pt x="118" y="137"/>
                </a:lnTo>
                <a:close/>
                <a:moveTo>
                  <a:pt x="145" y="135"/>
                </a:moveTo>
                <a:lnTo>
                  <a:pt x="147" y="135"/>
                </a:lnTo>
                <a:lnTo>
                  <a:pt x="148" y="135"/>
                </a:lnTo>
                <a:lnTo>
                  <a:pt x="150" y="135"/>
                </a:lnTo>
                <a:lnTo>
                  <a:pt x="150" y="137"/>
                </a:lnTo>
                <a:lnTo>
                  <a:pt x="148" y="137"/>
                </a:lnTo>
                <a:lnTo>
                  <a:pt x="150" y="137"/>
                </a:lnTo>
                <a:lnTo>
                  <a:pt x="148" y="137"/>
                </a:lnTo>
                <a:lnTo>
                  <a:pt x="148" y="139"/>
                </a:lnTo>
                <a:lnTo>
                  <a:pt x="147" y="139"/>
                </a:lnTo>
                <a:lnTo>
                  <a:pt x="147" y="137"/>
                </a:lnTo>
                <a:lnTo>
                  <a:pt x="145" y="137"/>
                </a:lnTo>
                <a:lnTo>
                  <a:pt x="143" y="137"/>
                </a:lnTo>
                <a:lnTo>
                  <a:pt x="143" y="135"/>
                </a:lnTo>
                <a:lnTo>
                  <a:pt x="145" y="135"/>
                </a:lnTo>
                <a:close/>
                <a:moveTo>
                  <a:pt x="117" y="134"/>
                </a:moveTo>
                <a:lnTo>
                  <a:pt x="115" y="134"/>
                </a:lnTo>
                <a:lnTo>
                  <a:pt x="117" y="134"/>
                </a:lnTo>
                <a:lnTo>
                  <a:pt x="115" y="134"/>
                </a:lnTo>
                <a:lnTo>
                  <a:pt x="115" y="132"/>
                </a:lnTo>
                <a:lnTo>
                  <a:pt x="117" y="132"/>
                </a:lnTo>
                <a:lnTo>
                  <a:pt x="117" y="134"/>
                </a:lnTo>
                <a:close/>
                <a:moveTo>
                  <a:pt x="152" y="130"/>
                </a:moveTo>
                <a:lnTo>
                  <a:pt x="153" y="130"/>
                </a:lnTo>
                <a:lnTo>
                  <a:pt x="153" y="132"/>
                </a:lnTo>
                <a:lnTo>
                  <a:pt x="153" y="134"/>
                </a:lnTo>
                <a:lnTo>
                  <a:pt x="152" y="134"/>
                </a:lnTo>
                <a:lnTo>
                  <a:pt x="152" y="132"/>
                </a:lnTo>
                <a:lnTo>
                  <a:pt x="152" y="134"/>
                </a:lnTo>
                <a:lnTo>
                  <a:pt x="150" y="134"/>
                </a:lnTo>
                <a:lnTo>
                  <a:pt x="150" y="132"/>
                </a:lnTo>
                <a:lnTo>
                  <a:pt x="150" y="130"/>
                </a:lnTo>
                <a:lnTo>
                  <a:pt x="152" y="130"/>
                </a:lnTo>
                <a:lnTo>
                  <a:pt x="152" y="129"/>
                </a:lnTo>
                <a:lnTo>
                  <a:pt x="152" y="130"/>
                </a:lnTo>
                <a:close/>
                <a:moveTo>
                  <a:pt x="165" y="129"/>
                </a:moveTo>
                <a:lnTo>
                  <a:pt x="165" y="130"/>
                </a:lnTo>
                <a:lnTo>
                  <a:pt x="163" y="130"/>
                </a:lnTo>
                <a:lnTo>
                  <a:pt x="163" y="129"/>
                </a:lnTo>
                <a:lnTo>
                  <a:pt x="165" y="129"/>
                </a:lnTo>
                <a:close/>
                <a:moveTo>
                  <a:pt x="148" y="129"/>
                </a:moveTo>
                <a:lnTo>
                  <a:pt x="150" y="129"/>
                </a:lnTo>
                <a:lnTo>
                  <a:pt x="150" y="130"/>
                </a:lnTo>
                <a:lnTo>
                  <a:pt x="148" y="130"/>
                </a:lnTo>
                <a:lnTo>
                  <a:pt x="148" y="129"/>
                </a:lnTo>
                <a:close/>
                <a:moveTo>
                  <a:pt x="155" y="129"/>
                </a:moveTo>
                <a:lnTo>
                  <a:pt x="155" y="127"/>
                </a:lnTo>
                <a:lnTo>
                  <a:pt x="155" y="129"/>
                </a:lnTo>
                <a:close/>
                <a:moveTo>
                  <a:pt x="113" y="127"/>
                </a:moveTo>
                <a:lnTo>
                  <a:pt x="113" y="129"/>
                </a:lnTo>
                <a:lnTo>
                  <a:pt x="113" y="127"/>
                </a:lnTo>
                <a:lnTo>
                  <a:pt x="115" y="129"/>
                </a:lnTo>
                <a:lnTo>
                  <a:pt x="117" y="129"/>
                </a:lnTo>
                <a:lnTo>
                  <a:pt x="117" y="130"/>
                </a:lnTo>
                <a:lnTo>
                  <a:pt x="117" y="132"/>
                </a:lnTo>
                <a:lnTo>
                  <a:pt x="115" y="132"/>
                </a:lnTo>
                <a:lnTo>
                  <a:pt x="115" y="130"/>
                </a:lnTo>
                <a:lnTo>
                  <a:pt x="113" y="130"/>
                </a:lnTo>
                <a:lnTo>
                  <a:pt x="113" y="129"/>
                </a:lnTo>
                <a:lnTo>
                  <a:pt x="113" y="127"/>
                </a:lnTo>
                <a:close/>
                <a:moveTo>
                  <a:pt x="125" y="127"/>
                </a:moveTo>
                <a:lnTo>
                  <a:pt x="125" y="125"/>
                </a:lnTo>
                <a:lnTo>
                  <a:pt x="125" y="127"/>
                </a:lnTo>
                <a:close/>
                <a:moveTo>
                  <a:pt x="120" y="125"/>
                </a:moveTo>
                <a:lnTo>
                  <a:pt x="118" y="125"/>
                </a:lnTo>
                <a:lnTo>
                  <a:pt x="120" y="127"/>
                </a:lnTo>
                <a:lnTo>
                  <a:pt x="118" y="127"/>
                </a:lnTo>
                <a:lnTo>
                  <a:pt x="118" y="125"/>
                </a:lnTo>
                <a:lnTo>
                  <a:pt x="120" y="125"/>
                </a:lnTo>
                <a:close/>
                <a:moveTo>
                  <a:pt x="125" y="125"/>
                </a:moveTo>
                <a:lnTo>
                  <a:pt x="125" y="124"/>
                </a:lnTo>
                <a:lnTo>
                  <a:pt x="125" y="125"/>
                </a:lnTo>
                <a:close/>
                <a:moveTo>
                  <a:pt x="127" y="125"/>
                </a:moveTo>
                <a:lnTo>
                  <a:pt x="125" y="125"/>
                </a:lnTo>
                <a:lnTo>
                  <a:pt x="127" y="125"/>
                </a:lnTo>
                <a:lnTo>
                  <a:pt x="125" y="125"/>
                </a:lnTo>
                <a:lnTo>
                  <a:pt x="125" y="124"/>
                </a:lnTo>
                <a:lnTo>
                  <a:pt x="127" y="124"/>
                </a:lnTo>
                <a:lnTo>
                  <a:pt x="127" y="125"/>
                </a:lnTo>
                <a:close/>
                <a:moveTo>
                  <a:pt x="117" y="124"/>
                </a:moveTo>
                <a:lnTo>
                  <a:pt x="118" y="124"/>
                </a:lnTo>
                <a:lnTo>
                  <a:pt x="117" y="124"/>
                </a:lnTo>
                <a:lnTo>
                  <a:pt x="117" y="125"/>
                </a:lnTo>
                <a:lnTo>
                  <a:pt x="118" y="125"/>
                </a:lnTo>
                <a:lnTo>
                  <a:pt x="117" y="125"/>
                </a:lnTo>
                <a:lnTo>
                  <a:pt x="118" y="125"/>
                </a:lnTo>
                <a:lnTo>
                  <a:pt x="117" y="125"/>
                </a:lnTo>
                <a:lnTo>
                  <a:pt x="117" y="127"/>
                </a:lnTo>
                <a:lnTo>
                  <a:pt x="117" y="125"/>
                </a:lnTo>
                <a:lnTo>
                  <a:pt x="115" y="125"/>
                </a:lnTo>
                <a:lnTo>
                  <a:pt x="115" y="124"/>
                </a:lnTo>
                <a:lnTo>
                  <a:pt x="115" y="125"/>
                </a:lnTo>
                <a:lnTo>
                  <a:pt x="117" y="125"/>
                </a:lnTo>
                <a:lnTo>
                  <a:pt x="117" y="124"/>
                </a:lnTo>
                <a:close/>
                <a:moveTo>
                  <a:pt x="122" y="124"/>
                </a:moveTo>
                <a:lnTo>
                  <a:pt x="123" y="124"/>
                </a:lnTo>
                <a:lnTo>
                  <a:pt x="122" y="124"/>
                </a:lnTo>
                <a:close/>
                <a:moveTo>
                  <a:pt x="123" y="124"/>
                </a:moveTo>
                <a:lnTo>
                  <a:pt x="123" y="125"/>
                </a:lnTo>
                <a:lnTo>
                  <a:pt x="123" y="124"/>
                </a:lnTo>
                <a:close/>
                <a:moveTo>
                  <a:pt x="125" y="122"/>
                </a:moveTo>
                <a:lnTo>
                  <a:pt x="127" y="122"/>
                </a:lnTo>
                <a:lnTo>
                  <a:pt x="125" y="122"/>
                </a:lnTo>
                <a:close/>
                <a:moveTo>
                  <a:pt x="123" y="122"/>
                </a:moveTo>
                <a:lnTo>
                  <a:pt x="122" y="122"/>
                </a:lnTo>
                <a:lnTo>
                  <a:pt x="122" y="120"/>
                </a:lnTo>
                <a:lnTo>
                  <a:pt x="123" y="122"/>
                </a:lnTo>
                <a:close/>
                <a:moveTo>
                  <a:pt x="88" y="120"/>
                </a:moveTo>
                <a:lnTo>
                  <a:pt x="88" y="122"/>
                </a:lnTo>
                <a:lnTo>
                  <a:pt x="87" y="122"/>
                </a:lnTo>
                <a:lnTo>
                  <a:pt x="88" y="122"/>
                </a:lnTo>
                <a:lnTo>
                  <a:pt x="88" y="120"/>
                </a:lnTo>
                <a:lnTo>
                  <a:pt x="87" y="120"/>
                </a:lnTo>
                <a:lnTo>
                  <a:pt x="88" y="120"/>
                </a:lnTo>
                <a:close/>
                <a:moveTo>
                  <a:pt x="148" y="122"/>
                </a:moveTo>
                <a:lnTo>
                  <a:pt x="148" y="120"/>
                </a:lnTo>
                <a:lnTo>
                  <a:pt x="148" y="122"/>
                </a:lnTo>
                <a:close/>
                <a:moveTo>
                  <a:pt x="125" y="119"/>
                </a:moveTo>
                <a:lnTo>
                  <a:pt x="125" y="120"/>
                </a:lnTo>
                <a:lnTo>
                  <a:pt x="125" y="119"/>
                </a:lnTo>
                <a:close/>
                <a:moveTo>
                  <a:pt x="95" y="119"/>
                </a:moveTo>
                <a:lnTo>
                  <a:pt x="95" y="120"/>
                </a:lnTo>
                <a:lnTo>
                  <a:pt x="95" y="119"/>
                </a:lnTo>
                <a:close/>
                <a:moveTo>
                  <a:pt x="172" y="117"/>
                </a:moveTo>
                <a:lnTo>
                  <a:pt x="170" y="117"/>
                </a:lnTo>
                <a:lnTo>
                  <a:pt x="172" y="117"/>
                </a:lnTo>
                <a:lnTo>
                  <a:pt x="170" y="117"/>
                </a:lnTo>
                <a:lnTo>
                  <a:pt x="172" y="117"/>
                </a:lnTo>
                <a:close/>
                <a:moveTo>
                  <a:pt x="125" y="117"/>
                </a:moveTo>
                <a:lnTo>
                  <a:pt x="127" y="117"/>
                </a:lnTo>
                <a:lnTo>
                  <a:pt x="125" y="117"/>
                </a:lnTo>
                <a:close/>
                <a:moveTo>
                  <a:pt x="93" y="117"/>
                </a:moveTo>
                <a:lnTo>
                  <a:pt x="95" y="117"/>
                </a:lnTo>
                <a:lnTo>
                  <a:pt x="95" y="119"/>
                </a:lnTo>
                <a:lnTo>
                  <a:pt x="93" y="119"/>
                </a:lnTo>
                <a:lnTo>
                  <a:pt x="92" y="119"/>
                </a:lnTo>
                <a:lnTo>
                  <a:pt x="92" y="117"/>
                </a:lnTo>
                <a:lnTo>
                  <a:pt x="92" y="119"/>
                </a:lnTo>
                <a:lnTo>
                  <a:pt x="92" y="117"/>
                </a:lnTo>
                <a:lnTo>
                  <a:pt x="93" y="117"/>
                </a:lnTo>
                <a:lnTo>
                  <a:pt x="92" y="117"/>
                </a:lnTo>
                <a:lnTo>
                  <a:pt x="93" y="117"/>
                </a:lnTo>
                <a:lnTo>
                  <a:pt x="93" y="115"/>
                </a:lnTo>
                <a:lnTo>
                  <a:pt x="93" y="117"/>
                </a:lnTo>
                <a:close/>
                <a:moveTo>
                  <a:pt x="125" y="115"/>
                </a:moveTo>
                <a:lnTo>
                  <a:pt x="125" y="117"/>
                </a:lnTo>
                <a:lnTo>
                  <a:pt x="123" y="117"/>
                </a:lnTo>
                <a:lnTo>
                  <a:pt x="125" y="117"/>
                </a:lnTo>
                <a:lnTo>
                  <a:pt x="125" y="115"/>
                </a:lnTo>
                <a:close/>
                <a:moveTo>
                  <a:pt x="143" y="114"/>
                </a:moveTo>
                <a:lnTo>
                  <a:pt x="143" y="115"/>
                </a:lnTo>
                <a:lnTo>
                  <a:pt x="143" y="114"/>
                </a:lnTo>
                <a:close/>
                <a:moveTo>
                  <a:pt x="127" y="112"/>
                </a:moveTo>
                <a:lnTo>
                  <a:pt x="128" y="114"/>
                </a:lnTo>
                <a:lnTo>
                  <a:pt x="128" y="115"/>
                </a:lnTo>
                <a:lnTo>
                  <a:pt x="127" y="115"/>
                </a:lnTo>
                <a:lnTo>
                  <a:pt x="127" y="114"/>
                </a:lnTo>
                <a:lnTo>
                  <a:pt x="125" y="114"/>
                </a:lnTo>
                <a:lnTo>
                  <a:pt x="127" y="114"/>
                </a:lnTo>
                <a:lnTo>
                  <a:pt x="127" y="112"/>
                </a:lnTo>
                <a:lnTo>
                  <a:pt x="125" y="114"/>
                </a:lnTo>
                <a:lnTo>
                  <a:pt x="125" y="112"/>
                </a:lnTo>
                <a:lnTo>
                  <a:pt x="127" y="112"/>
                </a:lnTo>
                <a:close/>
                <a:moveTo>
                  <a:pt x="173" y="112"/>
                </a:moveTo>
                <a:lnTo>
                  <a:pt x="173" y="110"/>
                </a:lnTo>
                <a:lnTo>
                  <a:pt x="173" y="112"/>
                </a:lnTo>
                <a:close/>
                <a:moveTo>
                  <a:pt x="173" y="110"/>
                </a:moveTo>
                <a:lnTo>
                  <a:pt x="175" y="110"/>
                </a:lnTo>
                <a:lnTo>
                  <a:pt x="173" y="110"/>
                </a:lnTo>
                <a:close/>
                <a:moveTo>
                  <a:pt x="102" y="109"/>
                </a:moveTo>
                <a:lnTo>
                  <a:pt x="103" y="109"/>
                </a:lnTo>
                <a:lnTo>
                  <a:pt x="103" y="110"/>
                </a:lnTo>
                <a:lnTo>
                  <a:pt x="105" y="110"/>
                </a:lnTo>
                <a:lnTo>
                  <a:pt x="107" y="110"/>
                </a:lnTo>
                <a:lnTo>
                  <a:pt x="108" y="110"/>
                </a:lnTo>
                <a:lnTo>
                  <a:pt x="110" y="110"/>
                </a:lnTo>
                <a:lnTo>
                  <a:pt x="112" y="110"/>
                </a:lnTo>
                <a:lnTo>
                  <a:pt x="112" y="112"/>
                </a:lnTo>
                <a:lnTo>
                  <a:pt x="112" y="110"/>
                </a:lnTo>
                <a:lnTo>
                  <a:pt x="113" y="110"/>
                </a:lnTo>
                <a:lnTo>
                  <a:pt x="113" y="112"/>
                </a:lnTo>
                <a:lnTo>
                  <a:pt x="112" y="112"/>
                </a:lnTo>
                <a:lnTo>
                  <a:pt x="113" y="112"/>
                </a:lnTo>
                <a:lnTo>
                  <a:pt x="113" y="114"/>
                </a:lnTo>
                <a:lnTo>
                  <a:pt x="113" y="115"/>
                </a:lnTo>
                <a:lnTo>
                  <a:pt x="115" y="115"/>
                </a:lnTo>
                <a:lnTo>
                  <a:pt x="117" y="115"/>
                </a:lnTo>
                <a:lnTo>
                  <a:pt x="117" y="117"/>
                </a:lnTo>
                <a:lnTo>
                  <a:pt x="115" y="117"/>
                </a:lnTo>
                <a:lnTo>
                  <a:pt x="115" y="119"/>
                </a:lnTo>
                <a:lnTo>
                  <a:pt x="113" y="119"/>
                </a:lnTo>
                <a:lnTo>
                  <a:pt x="113" y="117"/>
                </a:lnTo>
                <a:lnTo>
                  <a:pt x="113" y="119"/>
                </a:lnTo>
                <a:lnTo>
                  <a:pt x="113" y="117"/>
                </a:lnTo>
                <a:lnTo>
                  <a:pt x="112" y="117"/>
                </a:lnTo>
                <a:lnTo>
                  <a:pt x="112" y="119"/>
                </a:lnTo>
                <a:lnTo>
                  <a:pt x="112" y="120"/>
                </a:lnTo>
                <a:lnTo>
                  <a:pt x="110" y="120"/>
                </a:lnTo>
                <a:lnTo>
                  <a:pt x="110" y="122"/>
                </a:lnTo>
                <a:lnTo>
                  <a:pt x="110" y="124"/>
                </a:lnTo>
                <a:lnTo>
                  <a:pt x="112" y="124"/>
                </a:lnTo>
                <a:lnTo>
                  <a:pt x="110" y="124"/>
                </a:lnTo>
                <a:lnTo>
                  <a:pt x="110" y="125"/>
                </a:lnTo>
                <a:lnTo>
                  <a:pt x="112" y="125"/>
                </a:lnTo>
                <a:lnTo>
                  <a:pt x="112" y="127"/>
                </a:lnTo>
                <a:lnTo>
                  <a:pt x="110" y="127"/>
                </a:lnTo>
                <a:lnTo>
                  <a:pt x="112" y="127"/>
                </a:lnTo>
                <a:lnTo>
                  <a:pt x="110" y="127"/>
                </a:lnTo>
                <a:lnTo>
                  <a:pt x="108" y="127"/>
                </a:lnTo>
                <a:lnTo>
                  <a:pt x="107" y="127"/>
                </a:lnTo>
                <a:lnTo>
                  <a:pt x="107" y="125"/>
                </a:lnTo>
                <a:lnTo>
                  <a:pt x="105" y="125"/>
                </a:lnTo>
                <a:lnTo>
                  <a:pt x="105" y="124"/>
                </a:lnTo>
                <a:lnTo>
                  <a:pt x="103" y="124"/>
                </a:lnTo>
                <a:lnTo>
                  <a:pt x="102" y="124"/>
                </a:lnTo>
                <a:lnTo>
                  <a:pt x="102" y="125"/>
                </a:lnTo>
                <a:lnTo>
                  <a:pt x="102" y="124"/>
                </a:lnTo>
                <a:lnTo>
                  <a:pt x="102" y="125"/>
                </a:lnTo>
                <a:lnTo>
                  <a:pt x="102" y="124"/>
                </a:lnTo>
                <a:lnTo>
                  <a:pt x="100" y="124"/>
                </a:lnTo>
                <a:lnTo>
                  <a:pt x="102" y="124"/>
                </a:lnTo>
                <a:lnTo>
                  <a:pt x="100" y="124"/>
                </a:lnTo>
                <a:lnTo>
                  <a:pt x="100" y="122"/>
                </a:lnTo>
                <a:lnTo>
                  <a:pt x="102" y="122"/>
                </a:lnTo>
                <a:lnTo>
                  <a:pt x="102" y="124"/>
                </a:lnTo>
                <a:lnTo>
                  <a:pt x="102" y="122"/>
                </a:lnTo>
                <a:lnTo>
                  <a:pt x="103" y="122"/>
                </a:lnTo>
                <a:lnTo>
                  <a:pt x="103" y="120"/>
                </a:lnTo>
                <a:lnTo>
                  <a:pt x="103" y="119"/>
                </a:lnTo>
                <a:lnTo>
                  <a:pt x="102" y="119"/>
                </a:lnTo>
                <a:lnTo>
                  <a:pt x="103" y="119"/>
                </a:lnTo>
                <a:lnTo>
                  <a:pt x="103" y="117"/>
                </a:lnTo>
                <a:lnTo>
                  <a:pt x="102" y="117"/>
                </a:lnTo>
                <a:lnTo>
                  <a:pt x="100" y="117"/>
                </a:lnTo>
                <a:lnTo>
                  <a:pt x="98" y="117"/>
                </a:lnTo>
                <a:lnTo>
                  <a:pt x="98" y="115"/>
                </a:lnTo>
                <a:lnTo>
                  <a:pt x="98" y="114"/>
                </a:lnTo>
                <a:lnTo>
                  <a:pt x="97" y="114"/>
                </a:lnTo>
                <a:lnTo>
                  <a:pt x="97" y="112"/>
                </a:lnTo>
                <a:lnTo>
                  <a:pt x="98" y="112"/>
                </a:lnTo>
                <a:lnTo>
                  <a:pt x="97" y="112"/>
                </a:lnTo>
                <a:lnTo>
                  <a:pt x="98" y="112"/>
                </a:lnTo>
                <a:lnTo>
                  <a:pt x="100" y="110"/>
                </a:lnTo>
                <a:lnTo>
                  <a:pt x="100" y="109"/>
                </a:lnTo>
                <a:lnTo>
                  <a:pt x="102" y="109"/>
                </a:lnTo>
                <a:close/>
                <a:moveTo>
                  <a:pt x="87" y="107"/>
                </a:moveTo>
                <a:lnTo>
                  <a:pt x="88" y="109"/>
                </a:lnTo>
                <a:lnTo>
                  <a:pt x="87" y="109"/>
                </a:lnTo>
                <a:lnTo>
                  <a:pt x="87" y="107"/>
                </a:lnTo>
                <a:close/>
                <a:moveTo>
                  <a:pt x="115" y="107"/>
                </a:moveTo>
                <a:lnTo>
                  <a:pt x="115" y="109"/>
                </a:lnTo>
                <a:lnTo>
                  <a:pt x="113" y="109"/>
                </a:lnTo>
                <a:lnTo>
                  <a:pt x="113" y="107"/>
                </a:lnTo>
                <a:lnTo>
                  <a:pt x="115" y="107"/>
                </a:lnTo>
                <a:close/>
                <a:moveTo>
                  <a:pt x="87" y="107"/>
                </a:moveTo>
                <a:lnTo>
                  <a:pt x="87" y="109"/>
                </a:lnTo>
                <a:lnTo>
                  <a:pt x="87" y="107"/>
                </a:lnTo>
                <a:lnTo>
                  <a:pt x="85" y="107"/>
                </a:lnTo>
                <a:lnTo>
                  <a:pt x="87" y="107"/>
                </a:lnTo>
                <a:close/>
                <a:moveTo>
                  <a:pt x="112" y="105"/>
                </a:moveTo>
                <a:lnTo>
                  <a:pt x="112" y="107"/>
                </a:lnTo>
                <a:lnTo>
                  <a:pt x="113" y="107"/>
                </a:lnTo>
                <a:lnTo>
                  <a:pt x="113" y="109"/>
                </a:lnTo>
                <a:lnTo>
                  <a:pt x="112" y="109"/>
                </a:lnTo>
                <a:lnTo>
                  <a:pt x="113" y="109"/>
                </a:lnTo>
                <a:lnTo>
                  <a:pt x="112" y="109"/>
                </a:lnTo>
                <a:lnTo>
                  <a:pt x="112" y="107"/>
                </a:lnTo>
                <a:lnTo>
                  <a:pt x="112" y="105"/>
                </a:lnTo>
                <a:close/>
                <a:moveTo>
                  <a:pt x="87" y="105"/>
                </a:moveTo>
                <a:lnTo>
                  <a:pt x="88" y="105"/>
                </a:lnTo>
                <a:lnTo>
                  <a:pt x="88" y="107"/>
                </a:lnTo>
                <a:lnTo>
                  <a:pt x="90" y="107"/>
                </a:lnTo>
                <a:lnTo>
                  <a:pt x="90" y="109"/>
                </a:lnTo>
                <a:lnTo>
                  <a:pt x="88" y="109"/>
                </a:lnTo>
                <a:lnTo>
                  <a:pt x="88" y="107"/>
                </a:lnTo>
                <a:lnTo>
                  <a:pt x="88" y="109"/>
                </a:lnTo>
                <a:lnTo>
                  <a:pt x="88" y="107"/>
                </a:lnTo>
                <a:lnTo>
                  <a:pt x="87" y="107"/>
                </a:lnTo>
                <a:lnTo>
                  <a:pt x="88" y="107"/>
                </a:lnTo>
                <a:lnTo>
                  <a:pt x="87" y="107"/>
                </a:lnTo>
                <a:lnTo>
                  <a:pt x="87" y="105"/>
                </a:lnTo>
                <a:close/>
                <a:moveTo>
                  <a:pt x="112" y="105"/>
                </a:moveTo>
                <a:lnTo>
                  <a:pt x="110" y="105"/>
                </a:lnTo>
                <a:lnTo>
                  <a:pt x="112" y="105"/>
                </a:lnTo>
                <a:lnTo>
                  <a:pt x="110" y="105"/>
                </a:lnTo>
                <a:lnTo>
                  <a:pt x="112" y="105"/>
                </a:lnTo>
                <a:close/>
                <a:moveTo>
                  <a:pt x="130" y="102"/>
                </a:moveTo>
                <a:lnTo>
                  <a:pt x="132" y="102"/>
                </a:lnTo>
                <a:lnTo>
                  <a:pt x="133" y="102"/>
                </a:lnTo>
                <a:lnTo>
                  <a:pt x="135" y="102"/>
                </a:lnTo>
                <a:lnTo>
                  <a:pt x="137" y="102"/>
                </a:lnTo>
                <a:lnTo>
                  <a:pt x="137" y="104"/>
                </a:lnTo>
                <a:lnTo>
                  <a:pt x="138" y="104"/>
                </a:lnTo>
                <a:lnTo>
                  <a:pt x="140" y="104"/>
                </a:lnTo>
                <a:lnTo>
                  <a:pt x="142" y="104"/>
                </a:lnTo>
                <a:lnTo>
                  <a:pt x="142" y="105"/>
                </a:lnTo>
                <a:lnTo>
                  <a:pt x="142" y="104"/>
                </a:lnTo>
                <a:lnTo>
                  <a:pt x="143" y="104"/>
                </a:lnTo>
                <a:lnTo>
                  <a:pt x="143" y="105"/>
                </a:lnTo>
                <a:lnTo>
                  <a:pt x="143" y="104"/>
                </a:lnTo>
                <a:lnTo>
                  <a:pt x="145" y="104"/>
                </a:lnTo>
                <a:lnTo>
                  <a:pt x="145" y="105"/>
                </a:lnTo>
                <a:lnTo>
                  <a:pt x="145" y="107"/>
                </a:lnTo>
                <a:lnTo>
                  <a:pt x="147" y="107"/>
                </a:lnTo>
                <a:lnTo>
                  <a:pt x="147" y="109"/>
                </a:lnTo>
                <a:lnTo>
                  <a:pt x="147" y="110"/>
                </a:lnTo>
                <a:lnTo>
                  <a:pt x="147" y="112"/>
                </a:lnTo>
                <a:lnTo>
                  <a:pt x="147" y="114"/>
                </a:lnTo>
                <a:lnTo>
                  <a:pt x="147" y="115"/>
                </a:lnTo>
                <a:lnTo>
                  <a:pt x="145" y="115"/>
                </a:lnTo>
                <a:lnTo>
                  <a:pt x="147" y="115"/>
                </a:lnTo>
                <a:lnTo>
                  <a:pt x="145" y="115"/>
                </a:lnTo>
                <a:lnTo>
                  <a:pt x="145" y="114"/>
                </a:lnTo>
                <a:lnTo>
                  <a:pt x="143" y="114"/>
                </a:lnTo>
                <a:lnTo>
                  <a:pt x="143" y="112"/>
                </a:lnTo>
                <a:lnTo>
                  <a:pt x="143" y="110"/>
                </a:lnTo>
                <a:lnTo>
                  <a:pt x="142" y="110"/>
                </a:lnTo>
                <a:lnTo>
                  <a:pt x="142" y="109"/>
                </a:lnTo>
                <a:lnTo>
                  <a:pt x="143" y="109"/>
                </a:lnTo>
                <a:lnTo>
                  <a:pt x="142" y="109"/>
                </a:lnTo>
                <a:lnTo>
                  <a:pt x="142" y="107"/>
                </a:lnTo>
                <a:lnTo>
                  <a:pt x="142" y="105"/>
                </a:lnTo>
                <a:lnTo>
                  <a:pt x="140" y="105"/>
                </a:lnTo>
                <a:lnTo>
                  <a:pt x="140" y="107"/>
                </a:lnTo>
                <a:lnTo>
                  <a:pt x="140" y="105"/>
                </a:lnTo>
                <a:lnTo>
                  <a:pt x="140" y="107"/>
                </a:lnTo>
                <a:lnTo>
                  <a:pt x="140" y="109"/>
                </a:lnTo>
                <a:lnTo>
                  <a:pt x="142" y="110"/>
                </a:lnTo>
                <a:lnTo>
                  <a:pt x="140" y="110"/>
                </a:lnTo>
                <a:lnTo>
                  <a:pt x="140" y="112"/>
                </a:lnTo>
                <a:lnTo>
                  <a:pt x="140" y="110"/>
                </a:lnTo>
                <a:lnTo>
                  <a:pt x="142" y="110"/>
                </a:lnTo>
                <a:lnTo>
                  <a:pt x="142" y="112"/>
                </a:lnTo>
                <a:lnTo>
                  <a:pt x="142" y="114"/>
                </a:lnTo>
                <a:lnTo>
                  <a:pt x="140" y="114"/>
                </a:lnTo>
                <a:lnTo>
                  <a:pt x="142" y="114"/>
                </a:lnTo>
                <a:lnTo>
                  <a:pt x="142" y="115"/>
                </a:lnTo>
                <a:lnTo>
                  <a:pt x="142" y="117"/>
                </a:lnTo>
                <a:lnTo>
                  <a:pt x="142" y="119"/>
                </a:lnTo>
                <a:lnTo>
                  <a:pt x="142" y="120"/>
                </a:lnTo>
                <a:lnTo>
                  <a:pt x="142" y="122"/>
                </a:lnTo>
                <a:lnTo>
                  <a:pt x="142" y="124"/>
                </a:lnTo>
                <a:lnTo>
                  <a:pt x="142" y="125"/>
                </a:lnTo>
                <a:lnTo>
                  <a:pt x="142" y="127"/>
                </a:lnTo>
                <a:lnTo>
                  <a:pt x="142" y="125"/>
                </a:lnTo>
                <a:lnTo>
                  <a:pt x="142" y="127"/>
                </a:lnTo>
                <a:lnTo>
                  <a:pt x="140" y="127"/>
                </a:lnTo>
                <a:lnTo>
                  <a:pt x="140" y="129"/>
                </a:lnTo>
                <a:lnTo>
                  <a:pt x="138" y="129"/>
                </a:lnTo>
                <a:lnTo>
                  <a:pt x="138" y="130"/>
                </a:lnTo>
                <a:lnTo>
                  <a:pt x="137" y="130"/>
                </a:lnTo>
                <a:lnTo>
                  <a:pt x="138" y="130"/>
                </a:lnTo>
                <a:lnTo>
                  <a:pt x="140" y="130"/>
                </a:lnTo>
                <a:lnTo>
                  <a:pt x="140" y="129"/>
                </a:lnTo>
                <a:lnTo>
                  <a:pt x="140" y="130"/>
                </a:lnTo>
                <a:lnTo>
                  <a:pt x="142" y="130"/>
                </a:lnTo>
                <a:lnTo>
                  <a:pt x="142" y="132"/>
                </a:lnTo>
                <a:lnTo>
                  <a:pt x="142" y="134"/>
                </a:lnTo>
                <a:lnTo>
                  <a:pt x="142" y="135"/>
                </a:lnTo>
                <a:lnTo>
                  <a:pt x="140" y="135"/>
                </a:lnTo>
                <a:lnTo>
                  <a:pt x="140" y="134"/>
                </a:lnTo>
                <a:lnTo>
                  <a:pt x="138" y="134"/>
                </a:lnTo>
                <a:lnTo>
                  <a:pt x="138" y="132"/>
                </a:lnTo>
                <a:lnTo>
                  <a:pt x="138" y="134"/>
                </a:lnTo>
                <a:lnTo>
                  <a:pt x="137" y="134"/>
                </a:lnTo>
                <a:lnTo>
                  <a:pt x="135" y="134"/>
                </a:lnTo>
                <a:lnTo>
                  <a:pt x="135" y="132"/>
                </a:lnTo>
                <a:lnTo>
                  <a:pt x="135" y="134"/>
                </a:lnTo>
                <a:lnTo>
                  <a:pt x="135" y="132"/>
                </a:lnTo>
                <a:lnTo>
                  <a:pt x="133" y="132"/>
                </a:lnTo>
                <a:lnTo>
                  <a:pt x="132" y="132"/>
                </a:lnTo>
                <a:lnTo>
                  <a:pt x="132" y="130"/>
                </a:lnTo>
                <a:lnTo>
                  <a:pt x="130" y="130"/>
                </a:lnTo>
                <a:lnTo>
                  <a:pt x="130" y="129"/>
                </a:lnTo>
                <a:lnTo>
                  <a:pt x="130" y="127"/>
                </a:lnTo>
                <a:lnTo>
                  <a:pt x="128" y="127"/>
                </a:lnTo>
                <a:lnTo>
                  <a:pt x="127" y="127"/>
                </a:lnTo>
                <a:lnTo>
                  <a:pt x="127" y="125"/>
                </a:lnTo>
                <a:lnTo>
                  <a:pt x="128" y="125"/>
                </a:lnTo>
                <a:lnTo>
                  <a:pt x="130" y="125"/>
                </a:lnTo>
                <a:lnTo>
                  <a:pt x="130" y="124"/>
                </a:lnTo>
                <a:lnTo>
                  <a:pt x="128" y="122"/>
                </a:lnTo>
                <a:lnTo>
                  <a:pt x="128" y="120"/>
                </a:lnTo>
                <a:lnTo>
                  <a:pt x="128" y="119"/>
                </a:lnTo>
                <a:lnTo>
                  <a:pt x="128" y="117"/>
                </a:lnTo>
                <a:lnTo>
                  <a:pt x="130" y="117"/>
                </a:lnTo>
                <a:lnTo>
                  <a:pt x="130" y="115"/>
                </a:lnTo>
                <a:lnTo>
                  <a:pt x="130" y="114"/>
                </a:lnTo>
                <a:lnTo>
                  <a:pt x="130" y="112"/>
                </a:lnTo>
                <a:lnTo>
                  <a:pt x="130" y="114"/>
                </a:lnTo>
                <a:lnTo>
                  <a:pt x="132" y="114"/>
                </a:lnTo>
                <a:lnTo>
                  <a:pt x="132" y="112"/>
                </a:lnTo>
                <a:lnTo>
                  <a:pt x="132" y="110"/>
                </a:lnTo>
                <a:lnTo>
                  <a:pt x="133" y="110"/>
                </a:lnTo>
                <a:lnTo>
                  <a:pt x="133" y="109"/>
                </a:lnTo>
                <a:lnTo>
                  <a:pt x="133" y="107"/>
                </a:lnTo>
                <a:lnTo>
                  <a:pt x="132" y="107"/>
                </a:lnTo>
                <a:lnTo>
                  <a:pt x="132" y="105"/>
                </a:lnTo>
                <a:lnTo>
                  <a:pt x="133" y="105"/>
                </a:lnTo>
                <a:lnTo>
                  <a:pt x="132" y="105"/>
                </a:lnTo>
                <a:lnTo>
                  <a:pt x="132" y="107"/>
                </a:lnTo>
                <a:lnTo>
                  <a:pt x="130" y="105"/>
                </a:lnTo>
                <a:lnTo>
                  <a:pt x="130" y="107"/>
                </a:lnTo>
                <a:lnTo>
                  <a:pt x="132" y="107"/>
                </a:lnTo>
                <a:lnTo>
                  <a:pt x="130" y="107"/>
                </a:lnTo>
                <a:lnTo>
                  <a:pt x="130" y="105"/>
                </a:lnTo>
                <a:lnTo>
                  <a:pt x="130" y="107"/>
                </a:lnTo>
                <a:lnTo>
                  <a:pt x="128" y="107"/>
                </a:lnTo>
                <a:lnTo>
                  <a:pt x="130" y="107"/>
                </a:lnTo>
                <a:lnTo>
                  <a:pt x="130" y="109"/>
                </a:lnTo>
                <a:lnTo>
                  <a:pt x="130" y="107"/>
                </a:lnTo>
                <a:lnTo>
                  <a:pt x="130" y="109"/>
                </a:lnTo>
                <a:lnTo>
                  <a:pt x="132" y="109"/>
                </a:lnTo>
                <a:lnTo>
                  <a:pt x="130" y="109"/>
                </a:lnTo>
                <a:lnTo>
                  <a:pt x="130" y="110"/>
                </a:lnTo>
                <a:lnTo>
                  <a:pt x="128" y="110"/>
                </a:lnTo>
                <a:lnTo>
                  <a:pt x="130" y="110"/>
                </a:lnTo>
                <a:lnTo>
                  <a:pt x="128" y="110"/>
                </a:lnTo>
                <a:lnTo>
                  <a:pt x="130" y="110"/>
                </a:lnTo>
                <a:lnTo>
                  <a:pt x="128" y="110"/>
                </a:lnTo>
                <a:lnTo>
                  <a:pt x="128" y="109"/>
                </a:lnTo>
                <a:lnTo>
                  <a:pt x="127" y="109"/>
                </a:lnTo>
                <a:lnTo>
                  <a:pt x="127" y="110"/>
                </a:lnTo>
                <a:lnTo>
                  <a:pt x="127" y="109"/>
                </a:lnTo>
                <a:lnTo>
                  <a:pt x="127" y="110"/>
                </a:lnTo>
                <a:lnTo>
                  <a:pt x="125" y="110"/>
                </a:lnTo>
                <a:lnTo>
                  <a:pt x="125" y="109"/>
                </a:lnTo>
                <a:lnTo>
                  <a:pt x="123" y="110"/>
                </a:lnTo>
                <a:lnTo>
                  <a:pt x="125" y="110"/>
                </a:lnTo>
                <a:lnTo>
                  <a:pt x="125" y="112"/>
                </a:lnTo>
                <a:lnTo>
                  <a:pt x="125" y="114"/>
                </a:lnTo>
                <a:lnTo>
                  <a:pt x="125" y="115"/>
                </a:lnTo>
                <a:lnTo>
                  <a:pt x="123" y="115"/>
                </a:lnTo>
                <a:lnTo>
                  <a:pt x="125" y="115"/>
                </a:lnTo>
                <a:lnTo>
                  <a:pt x="123" y="115"/>
                </a:lnTo>
                <a:lnTo>
                  <a:pt x="123" y="117"/>
                </a:lnTo>
                <a:lnTo>
                  <a:pt x="123" y="119"/>
                </a:lnTo>
                <a:lnTo>
                  <a:pt x="123" y="120"/>
                </a:lnTo>
                <a:lnTo>
                  <a:pt x="122" y="120"/>
                </a:lnTo>
                <a:lnTo>
                  <a:pt x="120" y="120"/>
                </a:lnTo>
                <a:lnTo>
                  <a:pt x="118" y="120"/>
                </a:lnTo>
                <a:lnTo>
                  <a:pt x="118" y="119"/>
                </a:lnTo>
                <a:lnTo>
                  <a:pt x="118" y="117"/>
                </a:lnTo>
                <a:lnTo>
                  <a:pt x="120" y="117"/>
                </a:lnTo>
                <a:lnTo>
                  <a:pt x="120" y="119"/>
                </a:lnTo>
                <a:lnTo>
                  <a:pt x="120" y="117"/>
                </a:lnTo>
                <a:lnTo>
                  <a:pt x="120" y="115"/>
                </a:lnTo>
                <a:lnTo>
                  <a:pt x="118" y="115"/>
                </a:lnTo>
                <a:lnTo>
                  <a:pt x="118" y="114"/>
                </a:lnTo>
                <a:lnTo>
                  <a:pt x="118" y="112"/>
                </a:lnTo>
                <a:lnTo>
                  <a:pt x="117" y="112"/>
                </a:lnTo>
                <a:lnTo>
                  <a:pt x="117" y="110"/>
                </a:lnTo>
                <a:lnTo>
                  <a:pt x="117" y="109"/>
                </a:lnTo>
                <a:lnTo>
                  <a:pt x="117" y="107"/>
                </a:lnTo>
                <a:lnTo>
                  <a:pt x="118" y="107"/>
                </a:lnTo>
                <a:lnTo>
                  <a:pt x="120" y="107"/>
                </a:lnTo>
                <a:lnTo>
                  <a:pt x="118" y="107"/>
                </a:lnTo>
                <a:lnTo>
                  <a:pt x="120" y="107"/>
                </a:lnTo>
                <a:lnTo>
                  <a:pt x="122" y="105"/>
                </a:lnTo>
                <a:lnTo>
                  <a:pt x="122" y="107"/>
                </a:lnTo>
                <a:lnTo>
                  <a:pt x="123" y="107"/>
                </a:lnTo>
                <a:lnTo>
                  <a:pt x="123" y="105"/>
                </a:lnTo>
                <a:lnTo>
                  <a:pt x="123" y="104"/>
                </a:lnTo>
                <a:lnTo>
                  <a:pt x="123" y="102"/>
                </a:lnTo>
                <a:lnTo>
                  <a:pt x="125" y="102"/>
                </a:lnTo>
                <a:lnTo>
                  <a:pt x="127" y="102"/>
                </a:lnTo>
                <a:lnTo>
                  <a:pt x="128" y="102"/>
                </a:lnTo>
                <a:lnTo>
                  <a:pt x="130" y="102"/>
                </a:lnTo>
                <a:close/>
                <a:moveTo>
                  <a:pt x="120" y="102"/>
                </a:moveTo>
                <a:lnTo>
                  <a:pt x="120" y="100"/>
                </a:lnTo>
                <a:lnTo>
                  <a:pt x="120" y="102"/>
                </a:lnTo>
                <a:close/>
                <a:moveTo>
                  <a:pt x="87" y="100"/>
                </a:moveTo>
                <a:lnTo>
                  <a:pt x="85" y="100"/>
                </a:lnTo>
                <a:lnTo>
                  <a:pt x="87" y="100"/>
                </a:lnTo>
                <a:close/>
                <a:moveTo>
                  <a:pt x="122" y="102"/>
                </a:moveTo>
                <a:lnTo>
                  <a:pt x="120" y="102"/>
                </a:lnTo>
                <a:lnTo>
                  <a:pt x="120" y="100"/>
                </a:lnTo>
                <a:lnTo>
                  <a:pt x="122" y="100"/>
                </a:lnTo>
                <a:lnTo>
                  <a:pt x="122" y="102"/>
                </a:lnTo>
                <a:close/>
                <a:moveTo>
                  <a:pt x="123" y="99"/>
                </a:moveTo>
                <a:lnTo>
                  <a:pt x="125" y="99"/>
                </a:lnTo>
                <a:lnTo>
                  <a:pt x="123" y="99"/>
                </a:lnTo>
                <a:close/>
                <a:moveTo>
                  <a:pt x="127" y="97"/>
                </a:moveTo>
                <a:lnTo>
                  <a:pt x="128" y="97"/>
                </a:lnTo>
                <a:lnTo>
                  <a:pt x="127" y="97"/>
                </a:lnTo>
                <a:close/>
                <a:moveTo>
                  <a:pt x="120" y="95"/>
                </a:moveTo>
                <a:lnTo>
                  <a:pt x="120" y="97"/>
                </a:lnTo>
                <a:lnTo>
                  <a:pt x="120" y="95"/>
                </a:lnTo>
                <a:lnTo>
                  <a:pt x="120" y="97"/>
                </a:lnTo>
                <a:lnTo>
                  <a:pt x="120" y="95"/>
                </a:lnTo>
                <a:lnTo>
                  <a:pt x="118" y="95"/>
                </a:lnTo>
                <a:lnTo>
                  <a:pt x="120" y="95"/>
                </a:lnTo>
                <a:close/>
                <a:moveTo>
                  <a:pt x="120" y="94"/>
                </a:moveTo>
                <a:lnTo>
                  <a:pt x="122" y="94"/>
                </a:lnTo>
                <a:lnTo>
                  <a:pt x="120" y="94"/>
                </a:lnTo>
                <a:lnTo>
                  <a:pt x="120" y="92"/>
                </a:lnTo>
                <a:lnTo>
                  <a:pt x="120" y="94"/>
                </a:lnTo>
                <a:close/>
                <a:moveTo>
                  <a:pt x="92" y="94"/>
                </a:moveTo>
                <a:lnTo>
                  <a:pt x="92" y="92"/>
                </a:lnTo>
                <a:lnTo>
                  <a:pt x="92" y="94"/>
                </a:lnTo>
                <a:close/>
                <a:moveTo>
                  <a:pt x="108" y="85"/>
                </a:moveTo>
                <a:lnTo>
                  <a:pt x="108" y="87"/>
                </a:lnTo>
                <a:lnTo>
                  <a:pt x="108" y="85"/>
                </a:lnTo>
                <a:close/>
                <a:moveTo>
                  <a:pt x="108" y="84"/>
                </a:moveTo>
                <a:lnTo>
                  <a:pt x="108" y="85"/>
                </a:lnTo>
                <a:lnTo>
                  <a:pt x="110" y="85"/>
                </a:lnTo>
                <a:lnTo>
                  <a:pt x="110" y="84"/>
                </a:lnTo>
                <a:lnTo>
                  <a:pt x="110" y="85"/>
                </a:lnTo>
                <a:lnTo>
                  <a:pt x="108" y="85"/>
                </a:lnTo>
                <a:lnTo>
                  <a:pt x="107" y="85"/>
                </a:lnTo>
                <a:lnTo>
                  <a:pt x="108" y="85"/>
                </a:lnTo>
                <a:lnTo>
                  <a:pt x="108" y="84"/>
                </a:lnTo>
                <a:close/>
                <a:moveTo>
                  <a:pt x="97" y="79"/>
                </a:moveTo>
                <a:lnTo>
                  <a:pt x="97" y="80"/>
                </a:lnTo>
                <a:lnTo>
                  <a:pt x="97" y="79"/>
                </a:lnTo>
                <a:lnTo>
                  <a:pt x="97" y="80"/>
                </a:lnTo>
                <a:lnTo>
                  <a:pt x="95" y="80"/>
                </a:lnTo>
                <a:lnTo>
                  <a:pt x="95" y="79"/>
                </a:lnTo>
                <a:lnTo>
                  <a:pt x="97" y="79"/>
                </a:lnTo>
                <a:close/>
                <a:moveTo>
                  <a:pt x="93" y="79"/>
                </a:moveTo>
                <a:lnTo>
                  <a:pt x="95" y="79"/>
                </a:lnTo>
                <a:lnTo>
                  <a:pt x="95" y="80"/>
                </a:lnTo>
                <a:lnTo>
                  <a:pt x="97" y="80"/>
                </a:lnTo>
                <a:lnTo>
                  <a:pt x="97" y="82"/>
                </a:lnTo>
                <a:lnTo>
                  <a:pt x="97" y="80"/>
                </a:lnTo>
                <a:lnTo>
                  <a:pt x="97" y="82"/>
                </a:lnTo>
                <a:lnTo>
                  <a:pt x="98" y="82"/>
                </a:lnTo>
                <a:lnTo>
                  <a:pt x="98" y="84"/>
                </a:lnTo>
                <a:lnTo>
                  <a:pt x="97" y="84"/>
                </a:lnTo>
                <a:lnTo>
                  <a:pt x="95" y="84"/>
                </a:lnTo>
                <a:lnTo>
                  <a:pt x="93" y="84"/>
                </a:lnTo>
                <a:lnTo>
                  <a:pt x="95" y="84"/>
                </a:lnTo>
                <a:lnTo>
                  <a:pt x="93" y="84"/>
                </a:lnTo>
                <a:lnTo>
                  <a:pt x="93" y="82"/>
                </a:lnTo>
                <a:lnTo>
                  <a:pt x="95" y="82"/>
                </a:lnTo>
                <a:lnTo>
                  <a:pt x="93" y="82"/>
                </a:lnTo>
                <a:lnTo>
                  <a:pt x="95" y="82"/>
                </a:lnTo>
                <a:lnTo>
                  <a:pt x="95" y="80"/>
                </a:lnTo>
                <a:lnTo>
                  <a:pt x="93" y="80"/>
                </a:lnTo>
                <a:lnTo>
                  <a:pt x="93" y="79"/>
                </a:lnTo>
                <a:close/>
                <a:moveTo>
                  <a:pt x="95" y="77"/>
                </a:moveTo>
                <a:lnTo>
                  <a:pt x="95" y="75"/>
                </a:lnTo>
                <a:lnTo>
                  <a:pt x="95" y="77"/>
                </a:lnTo>
                <a:close/>
                <a:moveTo>
                  <a:pt x="112" y="77"/>
                </a:moveTo>
                <a:lnTo>
                  <a:pt x="112" y="75"/>
                </a:lnTo>
                <a:lnTo>
                  <a:pt x="112" y="77"/>
                </a:lnTo>
                <a:close/>
                <a:moveTo>
                  <a:pt x="90" y="75"/>
                </a:moveTo>
                <a:lnTo>
                  <a:pt x="90" y="74"/>
                </a:lnTo>
                <a:lnTo>
                  <a:pt x="90" y="75"/>
                </a:lnTo>
                <a:close/>
                <a:moveTo>
                  <a:pt x="55" y="70"/>
                </a:moveTo>
                <a:lnTo>
                  <a:pt x="55" y="72"/>
                </a:lnTo>
                <a:lnTo>
                  <a:pt x="55" y="70"/>
                </a:lnTo>
                <a:lnTo>
                  <a:pt x="55" y="72"/>
                </a:lnTo>
                <a:lnTo>
                  <a:pt x="55" y="70"/>
                </a:lnTo>
                <a:lnTo>
                  <a:pt x="53" y="70"/>
                </a:lnTo>
                <a:lnTo>
                  <a:pt x="53" y="72"/>
                </a:lnTo>
                <a:lnTo>
                  <a:pt x="53" y="70"/>
                </a:lnTo>
                <a:lnTo>
                  <a:pt x="55" y="70"/>
                </a:lnTo>
                <a:lnTo>
                  <a:pt x="55" y="69"/>
                </a:lnTo>
                <a:lnTo>
                  <a:pt x="55" y="70"/>
                </a:lnTo>
                <a:close/>
                <a:moveTo>
                  <a:pt x="61" y="65"/>
                </a:moveTo>
                <a:lnTo>
                  <a:pt x="61" y="67"/>
                </a:lnTo>
                <a:lnTo>
                  <a:pt x="61" y="69"/>
                </a:lnTo>
                <a:lnTo>
                  <a:pt x="61" y="67"/>
                </a:lnTo>
                <a:lnTo>
                  <a:pt x="61" y="69"/>
                </a:lnTo>
                <a:lnTo>
                  <a:pt x="61" y="67"/>
                </a:lnTo>
                <a:lnTo>
                  <a:pt x="61" y="65"/>
                </a:lnTo>
                <a:lnTo>
                  <a:pt x="61" y="67"/>
                </a:lnTo>
                <a:lnTo>
                  <a:pt x="61" y="65"/>
                </a:lnTo>
                <a:close/>
                <a:moveTo>
                  <a:pt x="72" y="62"/>
                </a:moveTo>
                <a:lnTo>
                  <a:pt x="72" y="64"/>
                </a:lnTo>
                <a:lnTo>
                  <a:pt x="70" y="64"/>
                </a:lnTo>
                <a:lnTo>
                  <a:pt x="70" y="62"/>
                </a:lnTo>
                <a:lnTo>
                  <a:pt x="72" y="62"/>
                </a:lnTo>
                <a:close/>
                <a:moveTo>
                  <a:pt x="83" y="59"/>
                </a:moveTo>
                <a:lnTo>
                  <a:pt x="85" y="59"/>
                </a:lnTo>
                <a:lnTo>
                  <a:pt x="85" y="60"/>
                </a:lnTo>
                <a:lnTo>
                  <a:pt x="87" y="60"/>
                </a:lnTo>
                <a:lnTo>
                  <a:pt x="87" y="62"/>
                </a:lnTo>
                <a:lnTo>
                  <a:pt x="85" y="62"/>
                </a:lnTo>
                <a:lnTo>
                  <a:pt x="87" y="64"/>
                </a:lnTo>
                <a:lnTo>
                  <a:pt x="87" y="65"/>
                </a:lnTo>
                <a:lnTo>
                  <a:pt x="88" y="65"/>
                </a:lnTo>
                <a:lnTo>
                  <a:pt x="90" y="67"/>
                </a:lnTo>
                <a:lnTo>
                  <a:pt x="88" y="67"/>
                </a:lnTo>
                <a:lnTo>
                  <a:pt x="90" y="67"/>
                </a:lnTo>
                <a:lnTo>
                  <a:pt x="88" y="67"/>
                </a:lnTo>
                <a:lnTo>
                  <a:pt x="90" y="67"/>
                </a:lnTo>
                <a:lnTo>
                  <a:pt x="90" y="69"/>
                </a:lnTo>
                <a:lnTo>
                  <a:pt x="90" y="70"/>
                </a:lnTo>
                <a:lnTo>
                  <a:pt x="88" y="70"/>
                </a:lnTo>
                <a:lnTo>
                  <a:pt x="88" y="72"/>
                </a:lnTo>
                <a:lnTo>
                  <a:pt x="90" y="72"/>
                </a:lnTo>
                <a:lnTo>
                  <a:pt x="90" y="74"/>
                </a:lnTo>
                <a:lnTo>
                  <a:pt x="88" y="74"/>
                </a:lnTo>
                <a:lnTo>
                  <a:pt x="90" y="74"/>
                </a:lnTo>
                <a:lnTo>
                  <a:pt x="90" y="75"/>
                </a:lnTo>
                <a:lnTo>
                  <a:pt x="90" y="77"/>
                </a:lnTo>
                <a:lnTo>
                  <a:pt x="90" y="79"/>
                </a:lnTo>
                <a:lnTo>
                  <a:pt x="90" y="80"/>
                </a:lnTo>
                <a:lnTo>
                  <a:pt x="90" y="82"/>
                </a:lnTo>
                <a:lnTo>
                  <a:pt x="90" y="84"/>
                </a:lnTo>
                <a:lnTo>
                  <a:pt x="90" y="85"/>
                </a:lnTo>
                <a:lnTo>
                  <a:pt x="90" y="87"/>
                </a:lnTo>
                <a:lnTo>
                  <a:pt x="92" y="89"/>
                </a:lnTo>
                <a:lnTo>
                  <a:pt x="92" y="90"/>
                </a:lnTo>
                <a:lnTo>
                  <a:pt x="92" y="92"/>
                </a:lnTo>
                <a:lnTo>
                  <a:pt x="90" y="94"/>
                </a:lnTo>
                <a:lnTo>
                  <a:pt x="90" y="92"/>
                </a:lnTo>
                <a:lnTo>
                  <a:pt x="90" y="94"/>
                </a:lnTo>
                <a:lnTo>
                  <a:pt x="90" y="92"/>
                </a:lnTo>
                <a:lnTo>
                  <a:pt x="90" y="94"/>
                </a:lnTo>
                <a:lnTo>
                  <a:pt x="92" y="94"/>
                </a:lnTo>
                <a:lnTo>
                  <a:pt x="92" y="95"/>
                </a:lnTo>
                <a:lnTo>
                  <a:pt x="92" y="94"/>
                </a:lnTo>
                <a:lnTo>
                  <a:pt x="93" y="94"/>
                </a:lnTo>
                <a:lnTo>
                  <a:pt x="93" y="95"/>
                </a:lnTo>
                <a:lnTo>
                  <a:pt x="93" y="94"/>
                </a:lnTo>
                <a:lnTo>
                  <a:pt x="93" y="92"/>
                </a:lnTo>
                <a:lnTo>
                  <a:pt x="92" y="92"/>
                </a:lnTo>
                <a:lnTo>
                  <a:pt x="93" y="92"/>
                </a:lnTo>
                <a:lnTo>
                  <a:pt x="93" y="90"/>
                </a:lnTo>
                <a:lnTo>
                  <a:pt x="93" y="92"/>
                </a:lnTo>
                <a:lnTo>
                  <a:pt x="92" y="92"/>
                </a:lnTo>
                <a:lnTo>
                  <a:pt x="92" y="90"/>
                </a:lnTo>
                <a:lnTo>
                  <a:pt x="92" y="89"/>
                </a:lnTo>
                <a:lnTo>
                  <a:pt x="92" y="87"/>
                </a:lnTo>
                <a:lnTo>
                  <a:pt x="92" y="85"/>
                </a:lnTo>
                <a:lnTo>
                  <a:pt x="92" y="87"/>
                </a:lnTo>
                <a:lnTo>
                  <a:pt x="93" y="87"/>
                </a:lnTo>
                <a:lnTo>
                  <a:pt x="93" y="89"/>
                </a:lnTo>
                <a:lnTo>
                  <a:pt x="93" y="90"/>
                </a:lnTo>
                <a:lnTo>
                  <a:pt x="95" y="90"/>
                </a:lnTo>
                <a:lnTo>
                  <a:pt x="95" y="92"/>
                </a:lnTo>
                <a:lnTo>
                  <a:pt x="95" y="94"/>
                </a:lnTo>
                <a:lnTo>
                  <a:pt x="95" y="95"/>
                </a:lnTo>
                <a:lnTo>
                  <a:pt x="95" y="97"/>
                </a:lnTo>
                <a:lnTo>
                  <a:pt x="93" y="97"/>
                </a:lnTo>
                <a:lnTo>
                  <a:pt x="93" y="95"/>
                </a:lnTo>
                <a:lnTo>
                  <a:pt x="93" y="97"/>
                </a:lnTo>
                <a:lnTo>
                  <a:pt x="93" y="95"/>
                </a:lnTo>
                <a:lnTo>
                  <a:pt x="93" y="97"/>
                </a:lnTo>
                <a:lnTo>
                  <a:pt x="92" y="97"/>
                </a:lnTo>
                <a:lnTo>
                  <a:pt x="90" y="97"/>
                </a:lnTo>
                <a:lnTo>
                  <a:pt x="90" y="99"/>
                </a:lnTo>
                <a:lnTo>
                  <a:pt x="88" y="99"/>
                </a:lnTo>
                <a:lnTo>
                  <a:pt x="90" y="99"/>
                </a:lnTo>
                <a:lnTo>
                  <a:pt x="90" y="100"/>
                </a:lnTo>
                <a:lnTo>
                  <a:pt x="88" y="100"/>
                </a:lnTo>
                <a:lnTo>
                  <a:pt x="88" y="99"/>
                </a:lnTo>
                <a:lnTo>
                  <a:pt x="87" y="99"/>
                </a:lnTo>
                <a:lnTo>
                  <a:pt x="87" y="97"/>
                </a:lnTo>
                <a:lnTo>
                  <a:pt x="87" y="99"/>
                </a:lnTo>
                <a:lnTo>
                  <a:pt x="87" y="100"/>
                </a:lnTo>
                <a:lnTo>
                  <a:pt x="87" y="99"/>
                </a:lnTo>
                <a:lnTo>
                  <a:pt x="87" y="100"/>
                </a:lnTo>
                <a:lnTo>
                  <a:pt x="87" y="99"/>
                </a:lnTo>
                <a:lnTo>
                  <a:pt x="85" y="99"/>
                </a:lnTo>
                <a:lnTo>
                  <a:pt x="85" y="97"/>
                </a:lnTo>
                <a:lnTo>
                  <a:pt x="85" y="99"/>
                </a:lnTo>
                <a:lnTo>
                  <a:pt x="83" y="99"/>
                </a:lnTo>
                <a:lnTo>
                  <a:pt x="85" y="99"/>
                </a:lnTo>
                <a:lnTo>
                  <a:pt x="85" y="97"/>
                </a:lnTo>
                <a:lnTo>
                  <a:pt x="83" y="97"/>
                </a:lnTo>
                <a:lnTo>
                  <a:pt x="82" y="97"/>
                </a:lnTo>
                <a:lnTo>
                  <a:pt x="80" y="97"/>
                </a:lnTo>
                <a:lnTo>
                  <a:pt x="80" y="95"/>
                </a:lnTo>
                <a:lnTo>
                  <a:pt x="80" y="94"/>
                </a:lnTo>
                <a:lnTo>
                  <a:pt x="78" y="94"/>
                </a:lnTo>
                <a:lnTo>
                  <a:pt x="78" y="92"/>
                </a:lnTo>
                <a:lnTo>
                  <a:pt x="78" y="94"/>
                </a:lnTo>
                <a:lnTo>
                  <a:pt x="78" y="92"/>
                </a:lnTo>
                <a:lnTo>
                  <a:pt x="78" y="94"/>
                </a:lnTo>
                <a:lnTo>
                  <a:pt x="77" y="94"/>
                </a:lnTo>
                <a:lnTo>
                  <a:pt x="78" y="92"/>
                </a:lnTo>
                <a:lnTo>
                  <a:pt x="77" y="92"/>
                </a:lnTo>
                <a:lnTo>
                  <a:pt x="77" y="94"/>
                </a:lnTo>
                <a:lnTo>
                  <a:pt x="75" y="94"/>
                </a:lnTo>
                <a:lnTo>
                  <a:pt x="73" y="92"/>
                </a:lnTo>
                <a:lnTo>
                  <a:pt x="73" y="94"/>
                </a:lnTo>
                <a:lnTo>
                  <a:pt x="73" y="95"/>
                </a:lnTo>
                <a:lnTo>
                  <a:pt x="72" y="94"/>
                </a:lnTo>
                <a:lnTo>
                  <a:pt x="72" y="95"/>
                </a:lnTo>
                <a:lnTo>
                  <a:pt x="70" y="95"/>
                </a:lnTo>
                <a:lnTo>
                  <a:pt x="68" y="95"/>
                </a:lnTo>
                <a:lnTo>
                  <a:pt x="68" y="94"/>
                </a:lnTo>
                <a:lnTo>
                  <a:pt x="67" y="94"/>
                </a:lnTo>
                <a:lnTo>
                  <a:pt x="67" y="92"/>
                </a:lnTo>
                <a:lnTo>
                  <a:pt x="65" y="92"/>
                </a:lnTo>
                <a:lnTo>
                  <a:pt x="65" y="90"/>
                </a:lnTo>
                <a:lnTo>
                  <a:pt x="63" y="90"/>
                </a:lnTo>
                <a:lnTo>
                  <a:pt x="61" y="90"/>
                </a:lnTo>
                <a:lnTo>
                  <a:pt x="63" y="90"/>
                </a:lnTo>
                <a:lnTo>
                  <a:pt x="63" y="89"/>
                </a:lnTo>
                <a:lnTo>
                  <a:pt x="63" y="87"/>
                </a:lnTo>
                <a:lnTo>
                  <a:pt x="65" y="87"/>
                </a:lnTo>
                <a:lnTo>
                  <a:pt x="65" y="85"/>
                </a:lnTo>
                <a:lnTo>
                  <a:pt x="63" y="85"/>
                </a:lnTo>
                <a:lnTo>
                  <a:pt x="65" y="85"/>
                </a:lnTo>
                <a:lnTo>
                  <a:pt x="65" y="84"/>
                </a:lnTo>
                <a:lnTo>
                  <a:pt x="63" y="84"/>
                </a:lnTo>
                <a:lnTo>
                  <a:pt x="63" y="82"/>
                </a:lnTo>
                <a:lnTo>
                  <a:pt x="61" y="82"/>
                </a:lnTo>
                <a:lnTo>
                  <a:pt x="63" y="82"/>
                </a:lnTo>
                <a:lnTo>
                  <a:pt x="61" y="82"/>
                </a:lnTo>
                <a:lnTo>
                  <a:pt x="61" y="80"/>
                </a:lnTo>
                <a:lnTo>
                  <a:pt x="61" y="79"/>
                </a:lnTo>
                <a:lnTo>
                  <a:pt x="61" y="77"/>
                </a:lnTo>
                <a:lnTo>
                  <a:pt x="60" y="77"/>
                </a:lnTo>
                <a:lnTo>
                  <a:pt x="60" y="75"/>
                </a:lnTo>
                <a:lnTo>
                  <a:pt x="61" y="75"/>
                </a:lnTo>
                <a:lnTo>
                  <a:pt x="61" y="77"/>
                </a:lnTo>
                <a:lnTo>
                  <a:pt x="61" y="75"/>
                </a:lnTo>
                <a:lnTo>
                  <a:pt x="61" y="74"/>
                </a:lnTo>
                <a:lnTo>
                  <a:pt x="63" y="74"/>
                </a:lnTo>
                <a:lnTo>
                  <a:pt x="61" y="74"/>
                </a:lnTo>
                <a:lnTo>
                  <a:pt x="61" y="72"/>
                </a:lnTo>
                <a:lnTo>
                  <a:pt x="61" y="70"/>
                </a:lnTo>
                <a:lnTo>
                  <a:pt x="61" y="72"/>
                </a:lnTo>
                <a:lnTo>
                  <a:pt x="61" y="70"/>
                </a:lnTo>
                <a:lnTo>
                  <a:pt x="63" y="70"/>
                </a:lnTo>
                <a:lnTo>
                  <a:pt x="61" y="70"/>
                </a:lnTo>
                <a:lnTo>
                  <a:pt x="61" y="69"/>
                </a:lnTo>
                <a:lnTo>
                  <a:pt x="63" y="69"/>
                </a:lnTo>
                <a:lnTo>
                  <a:pt x="61" y="69"/>
                </a:lnTo>
                <a:lnTo>
                  <a:pt x="63" y="69"/>
                </a:lnTo>
                <a:lnTo>
                  <a:pt x="63" y="67"/>
                </a:lnTo>
                <a:lnTo>
                  <a:pt x="61" y="67"/>
                </a:lnTo>
                <a:lnTo>
                  <a:pt x="61" y="65"/>
                </a:lnTo>
                <a:lnTo>
                  <a:pt x="63" y="65"/>
                </a:lnTo>
                <a:lnTo>
                  <a:pt x="63" y="64"/>
                </a:lnTo>
                <a:lnTo>
                  <a:pt x="63" y="65"/>
                </a:lnTo>
                <a:lnTo>
                  <a:pt x="63" y="64"/>
                </a:lnTo>
                <a:lnTo>
                  <a:pt x="61" y="65"/>
                </a:lnTo>
                <a:lnTo>
                  <a:pt x="61" y="64"/>
                </a:lnTo>
                <a:lnTo>
                  <a:pt x="63" y="64"/>
                </a:lnTo>
                <a:lnTo>
                  <a:pt x="63" y="62"/>
                </a:lnTo>
                <a:lnTo>
                  <a:pt x="61" y="62"/>
                </a:lnTo>
                <a:lnTo>
                  <a:pt x="63" y="62"/>
                </a:lnTo>
                <a:lnTo>
                  <a:pt x="61" y="62"/>
                </a:lnTo>
                <a:lnTo>
                  <a:pt x="61" y="60"/>
                </a:lnTo>
                <a:lnTo>
                  <a:pt x="63" y="60"/>
                </a:lnTo>
                <a:lnTo>
                  <a:pt x="61" y="60"/>
                </a:lnTo>
                <a:lnTo>
                  <a:pt x="61" y="59"/>
                </a:lnTo>
                <a:lnTo>
                  <a:pt x="63" y="59"/>
                </a:lnTo>
                <a:lnTo>
                  <a:pt x="63" y="60"/>
                </a:lnTo>
                <a:lnTo>
                  <a:pt x="65" y="60"/>
                </a:lnTo>
                <a:lnTo>
                  <a:pt x="63" y="60"/>
                </a:lnTo>
                <a:lnTo>
                  <a:pt x="63" y="59"/>
                </a:lnTo>
                <a:lnTo>
                  <a:pt x="65" y="60"/>
                </a:lnTo>
                <a:lnTo>
                  <a:pt x="65" y="59"/>
                </a:lnTo>
                <a:lnTo>
                  <a:pt x="65" y="60"/>
                </a:lnTo>
                <a:lnTo>
                  <a:pt x="67" y="60"/>
                </a:lnTo>
                <a:lnTo>
                  <a:pt x="68" y="60"/>
                </a:lnTo>
                <a:lnTo>
                  <a:pt x="68" y="62"/>
                </a:lnTo>
                <a:lnTo>
                  <a:pt x="70" y="62"/>
                </a:lnTo>
                <a:lnTo>
                  <a:pt x="70" y="64"/>
                </a:lnTo>
                <a:lnTo>
                  <a:pt x="68" y="64"/>
                </a:lnTo>
                <a:lnTo>
                  <a:pt x="68" y="65"/>
                </a:lnTo>
                <a:lnTo>
                  <a:pt x="70" y="65"/>
                </a:lnTo>
                <a:lnTo>
                  <a:pt x="72" y="65"/>
                </a:lnTo>
                <a:lnTo>
                  <a:pt x="72" y="64"/>
                </a:lnTo>
                <a:lnTo>
                  <a:pt x="72" y="62"/>
                </a:lnTo>
                <a:lnTo>
                  <a:pt x="73" y="62"/>
                </a:lnTo>
                <a:lnTo>
                  <a:pt x="75" y="62"/>
                </a:lnTo>
                <a:lnTo>
                  <a:pt x="73" y="62"/>
                </a:lnTo>
                <a:lnTo>
                  <a:pt x="75" y="62"/>
                </a:lnTo>
                <a:lnTo>
                  <a:pt x="75" y="60"/>
                </a:lnTo>
                <a:lnTo>
                  <a:pt x="77" y="60"/>
                </a:lnTo>
                <a:lnTo>
                  <a:pt x="77" y="59"/>
                </a:lnTo>
                <a:lnTo>
                  <a:pt x="78" y="59"/>
                </a:lnTo>
                <a:lnTo>
                  <a:pt x="80" y="59"/>
                </a:lnTo>
                <a:lnTo>
                  <a:pt x="82" y="60"/>
                </a:lnTo>
                <a:lnTo>
                  <a:pt x="82" y="59"/>
                </a:lnTo>
                <a:lnTo>
                  <a:pt x="80" y="59"/>
                </a:lnTo>
                <a:lnTo>
                  <a:pt x="82" y="59"/>
                </a:lnTo>
                <a:lnTo>
                  <a:pt x="83" y="59"/>
                </a:lnTo>
                <a:close/>
                <a:moveTo>
                  <a:pt x="88" y="52"/>
                </a:moveTo>
                <a:lnTo>
                  <a:pt x="90" y="52"/>
                </a:lnTo>
                <a:lnTo>
                  <a:pt x="92" y="52"/>
                </a:lnTo>
                <a:lnTo>
                  <a:pt x="92" y="54"/>
                </a:lnTo>
                <a:lnTo>
                  <a:pt x="90" y="54"/>
                </a:lnTo>
                <a:lnTo>
                  <a:pt x="92" y="54"/>
                </a:lnTo>
                <a:lnTo>
                  <a:pt x="90" y="54"/>
                </a:lnTo>
                <a:lnTo>
                  <a:pt x="90" y="55"/>
                </a:lnTo>
                <a:lnTo>
                  <a:pt x="92" y="55"/>
                </a:lnTo>
                <a:lnTo>
                  <a:pt x="92" y="57"/>
                </a:lnTo>
                <a:lnTo>
                  <a:pt x="92" y="55"/>
                </a:lnTo>
                <a:lnTo>
                  <a:pt x="92" y="57"/>
                </a:lnTo>
                <a:lnTo>
                  <a:pt x="90" y="57"/>
                </a:lnTo>
                <a:lnTo>
                  <a:pt x="88" y="57"/>
                </a:lnTo>
                <a:lnTo>
                  <a:pt x="87" y="57"/>
                </a:lnTo>
                <a:lnTo>
                  <a:pt x="87" y="59"/>
                </a:lnTo>
                <a:lnTo>
                  <a:pt x="88" y="59"/>
                </a:lnTo>
                <a:lnTo>
                  <a:pt x="88" y="57"/>
                </a:lnTo>
                <a:lnTo>
                  <a:pt x="88" y="59"/>
                </a:lnTo>
                <a:lnTo>
                  <a:pt x="88" y="60"/>
                </a:lnTo>
                <a:lnTo>
                  <a:pt x="88" y="59"/>
                </a:lnTo>
                <a:lnTo>
                  <a:pt x="88" y="60"/>
                </a:lnTo>
                <a:lnTo>
                  <a:pt x="88" y="59"/>
                </a:lnTo>
                <a:lnTo>
                  <a:pt x="88" y="60"/>
                </a:lnTo>
                <a:lnTo>
                  <a:pt x="87" y="60"/>
                </a:lnTo>
                <a:lnTo>
                  <a:pt x="87" y="59"/>
                </a:lnTo>
                <a:lnTo>
                  <a:pt x="85" y="59"/>
                </a:lnTo>
                <a:lnTo>
                  <a:pt x="83" y="59"/>
                </a:lnTo>
                <a:lnTo>
                  <a:pt x="83" y="57"/>
                </a:lnTo>
                <a:lnTo>
                  <a:pt x="82" y="57"/>
                </a:lnTo>
                <a:lnTo>
                  <a:pt x="82" y="55"/>
                </a:lnTo>
                <a:lnTo>
                  <a:pt x="83" y="55"/>
                </a:lnTo>
                <a:lnTo>
                  <a:pt x="83" y="54"/>
                </a:lnTo>
                <a:lnTo>
                  <a:pt x="85" y="54"/>
                </a:lnTo>
                <a:lnTo>
                  <a:pt x="83" y="54"/>
                </a:lnTo>
                <a:lnTo>
                  <a:pt x="85" y="54"/>
                </a:lnTo>
                <a:lnTo>
                  <a:pt x="87" y="52"/>
                </a:lnTo>
                <a:lnTo>
                  <a:pt x="88" y="52"/>
                </a:lnTo>
                <a:close/>
                <a:moveTo>
                  <a:pt x="122" y="52"/>
                </a:moveTo>
                <a:lnTo>
                  <a:pt x="120" y="52"/>
                </a:lnTo>
                <a:lnTo>
                  <a:pt x="122" y="52"/>
                </a:lnTo>
                <a:close/>
                <a:moveTo>
                  <a:pt x="53" y="44"/>
                </a:moveTo>
                <a:lnTo>
                  <a:pt x="53" y="45"/>
                </a:lnTo>
                <a:lnTo>
                  <a:pt x="53" y="44"/>
                </a:lnTo>
                <a:lnTo>
                  <a:pt x="51" y="44"/>
                </a:lnTo>
                <a:lnTo>
                  <a:pt x="53" y="44"/>
                </a:lnTo>
                <a:close/>
                <a:moveTo>
                  <a:pt x="61" y="42"/>
                </a:moveTo>
                <a:lnTo>
                  <a:pt x="61" y="44"/>
                </a:lnTo>
                <a:lnTo>
                  <a:pt x="60" y="42"/>
                </a:lnTo>
                <a:lnTo>
                  <a:pt x="61" y="42"/>
                </a:lnTo>
                <a:lnTo>
                  <a:pt x="60" y="42"/>
                </a:lnTo>
                <a:lnTo>
                  <a:pt x="61" y="42"/>
                </a:lnTo>
                <a:close/>
                <a:moveTo>
                  <a:pt x="61" y="40"/>
                </a:moveTo>
                <a:lnTo>
                  <a:pt x="61" y="42"/>
                </a:lnTo>
                <a:lnTo>
                  <a:pt x="60" y="42"/>
                </a:lnTo>
                <a:lnTo>
                  <a:pt x="60" y="40"/>
                </a:lnTo>
                <a:lnTo>
                  <a:pt x="61" y="40"/>
                </a:lnTo>
                <a:close/>
                <a:moveTo>
                  <a:pt x="0" y="22"/>
                </a:moveTo>
                <a:lnTo>
                  <a:pt x="0" y="24"/>
                </a:lnTo>
                <a:lnTo>
                  <a:pt x="0" y="22"/>
                </a:lnTo>
                <a:lnTo>
                  <a:pt x="0" y="24"/>
                </a:lnTo>
                <a:lnTo>
                  <a:pt x="0" y="22"/>
                </a:lnTo>
                <a:close/>
                <a:moveTo>
                  <a:pt x="1" y="22"/>
                </a:moveTo>
                <a:lnTo>
                  <a:pt x="0" y="22"/>
                </a:lnTo>
                <a:lnTo>
                  <a:pt x="1" y="22"/>
                </a:lnTo>
                <a:close/>
                <a:moveTo>
                  <a:pt x="43" y="0"/>
                </a:moveTo>
                <a:lnTo>
                  <a:pt x="45" y="0"/>
                </a:lnTo>
                <a:lnTo>
                  <a:pt x="46" y="0"/>
                </a:lnTo>
                <a:lnTo>
                  <a:pt x="46" y="2"/>
                </a:lnTo>
                <a:lnTo>
                  <a:pt x="48" y="2"/>
                </a:lnTo>
                <a:lnTo>
                  <a:pt x="48" y="3"/>
                </a:lnTo>
                <a:lnTo>
                  <a:pt x="50" y="5"/>
                </a:lnTo>
                <a:lnTo>
                  <a:pt x="51" y="7"/>
                </a:lnTo>
                <a:lnTo>
                  <a:pt x="53" y="7"/>
                </a:lnTo>
                <a:lnTo>
                  <a:pt x="53" y="9"/>
                </a:lnTo>
                <a:lnTo>
                  <a:pt x="53" y="10"/>
                </a:lnTo>
                <a:lnTo>
                  <a:pt x="55" y="10"/>
                </a:lnTo>
                <a:lnTo>
                  <a:pt x="56" y="9"/>
                </a:lnTo>
                <a:lnTo>
                  <a:pt x="58" y="10"/>
                </a:lnTo>
                <a:lnTo>
                  <a:pt x="58" y="12"/>
                </a:lnTo>
                <a:lnTo>
                  <a:pt x="58" y="14"/>
                </a:lnTo>
                <a:lnTo>
                  <a:pt x="60" y="15"/>
                </a:lnTo>
                <a:lnTo>
                  <a:pt x="61" y="14"/>
                </a:lnTo>
                <a:lnTo>
                  <a:pt x="63" y="14"/>
                </a:lnTo>
                <a:lnTo>
                  <a:pt x="65" y="14"/>
                </a:lnTo>
                <a:lnTo>
                  <a:pt x="65" y="15"/>
                </a:lnTo>
                <a:lnTo>
                  <a:pt x="67" y="15"/>
                </a:lnTo>
                <a:lnTo>
                  <a:pt x="68" y="14"/>
                </a:lnTo>
                <a:lnTo>
                  <a:pt x="70" y="14"/>
                </a:lnTo>
                <a:lnTo>
                  <a:pt x="70" y="15"/>
                </a:lnTo>
                <a:lnTo>
                  <a:pt x="72" y="15"/>
                </a:lnTo>
                <a:lnTo>
                  <a:pt x="73" y="14"/>
                </a:lnTo>
                <a:lnTo>
                  <a:pt x="73" y="12"/>
                </a:lnTo>
                <a:lnTo>
                  <a:pt x="72" y="12"/>
                </a:lnTo>
                <a:lnTo>
                  <a:pt x="72" y="10"/>
                </a:lnTo>
                <a:lnTo>
                  <a:pt x="73" y="10"/>
                </a:lnTo>
                <a:lnTo>
                  <a:pt x="75" y="10"/>
                </a:lnTo>
                <a:lnTo>
                  <a:pt x="78" y="7"/>
                </a:lnTo>
                <a:lnTo>
                  <a:pt x="78" y="9"/>
                </a:lnTo>
                <a:lnTo>
                  <a:pt x="78" y="10"/>
                </a:lnTo>
                <a:lnTo>
                  <a:pt x="80" y="10"/>
                </a:lnTo>
                <a:lnTo>
                  <a:pt x="82" y="10"/>
                </a:lnTo>
                <a:lnTo>
                  <a:pt x="82" y="12"/>
                </a:lnTo>
                <a:lnTo>
                  <a:pt x="83" y="12"/>
                </a:lnTo>
                <a:lnTo>
                  <a:pt x="83" y="10"/>
                </a:lnTo>
                <a:lnTo>
                  <a:pt x="85" y="10"/>
                </a:lnTo>
                <a:lnTo>
                  <a:pt x="87" y="10"/>
                </a:lnTo>
                <a:lnTo>
                  <a:pt x="88" y="10"/>
                </a:lnTo>
                <a:lnTo>
                  <a:pt x="88" y="12"/>
                </a:lnTo>
                <a:lnTo>
                  <a:pt x="88" y="14"/>
                </a:lnTo>
                <a:lnTo>
                  <a:pt x="90" y="14"/>
                </a:lnTo>
                <a:lnTo>
                  <a:pt x="92" y="14"/>
                </a:lnTo>
                <a:lnTo>
                  <a:pt x="92" y="15"/>
                </a:lnTo>
                <a:lnTo>
                  <a:pt x="93" y="15"/>
                </a:lnTo>
                <a:lnTo>
                  <a:pt x="97" y="14"/>
                </a:lnTo>
                <a:lnTo>
                  <a:pt x="97" y="12"/>
                </a:lnTo>
                <a:lnTo>
                  <a:pt x="97" y="10"/>
                </a:lnTo>
                <a:lnTo>
                  <a:pt x="98" y="10"/>
                </a:lnTo>
                <a:lnTo>
                  <a:pt x="100" y="9"/>
                </a:lnTo>
                <a:lnTo>
                  <a:pt x="102" y="9"/>
                </a:lnTo>
                <a:lnTo>
                  <a:pt x="102" y="10"/>
                </a:lnTo>
                <a:lnTo>
                  <a:pt x="103" y="10"/>
                </a:lnTo>
                <a:lnTo>
                  <a:pt x="105" y="9"/>
                </a:lnTo>
                <a:lnTo>
                  <a:pt x="105" y="7"/>
                </a:lnTo>
                <a:lnTo>
                  <a:pt x="107" y="9"/>
                </a:lnTo>
                <a:lnTo>
                  <a:pt x="108" y="9"/>
                </a:lnTo>
                <a:lnTo>
                  <a:pt x="108" y="7"/>
                </a:lnTo>
                <a:lnTo>
                  <a:pt x="110" y="5"/>
                </a:lnTo>
                <a:lnTo>
                  <a:pt x="110" y="7"/>
                </a:lnTo>
                <a:lnTo>
                  <a:pt x="112" y="7"/>
                </a:lnTo>
                <a:lnTo>
                  <a:pt x="113" y="7"/>
                </a:lnTo>
                <a:lnTo>
                  <a:pt x="113" y="9"/>
                </a:lnTo>
                <a:lnTo>
                  <a:pt x="113" y="10"/>
                </a:lnTo>
                <a:lnTo>
                  <a:pt x="115" y="10"/>
                </a:lnTo>
                <a:lnTo>
                  <a:pt x="117" y="10"/>
                </a:lnTo>
                <a:lnTo>
                  <a:pt x="122" y="14"/>
                </a:lnTo>
                <a:lnTo>
                  <a:pt x="123" y="14"/>
                </a:lnTo>
                <a:lnTo>
                  <a:pt x="123" y="15"/>
                </a:lnTo>
                <a:lnTo>
                  <a:pt x="125" y="17"/>
                </a:lnTo>
                <a:lnTo>
                  <a:pt x="127" y="17"/>
                </a:lnTo>
                <a:lnTo>
                  <a:pt x="128" y="17"/>
                </a:lnTo>
                <a:lnTo>
                  <a:pt x="130" y="17"/>
                </a:lnTo>
                <a:lnTo>
                  <a:pt x="132" y="17"/>
                </a:lnTo>
                <a:lnTo>
                  <a:pt x="133" y="17"/>
                </a:lnTo>
                <a:lnTo>
                  <a:pt x="137" y="19"/>
                </a:lnTo>
                <a:lnTo>
                  <a:pt x="138" y="19"/>
                </a:lnTo>
                <a:lnTo>
                  <a:pt x="140" y="19"/>
                </a:lnTo>
                <a:lnTo>
                  <a:pt x="143" y="19"/>
                </a:lnTo>
                <a:lnTo>
                  <a:pt x="145" y="19"/>
                </a:lnTo>
                <a:lnTo>
                  <a:pt x="145" y="22"/>
                </a:lnTo>
                <a:lnTo>
                  <a:pt x="147" y="22"/>
                </a:lnTo>
                <a:lnTo>
                  <a:pt x="147" y="24"/>
                </a:lnTo>
                <a:lnTo>
                  <a:pt x="147" y="25"/>
                </a:lnTo>
                <a:lnTo>
                  <a:pt x="148" y="25"/>
                </a:lnTo>
                <a:lnTo>
                  <a:pt x="150" y="25"/>
                </a:lnTo>
                <a:lnTo>
                  <a:pt x="152" y="24"/>
                </a:lnTo>
                <a:lnTo>
                  <a:pt x="155" y="24"/>
                </a:lnTo>
                <a:lnTo>
                  <a:pt x="157" y="24"/>
                </a:lnTo>
                <a:lnTo>
                  <a:pt x="157" y="25"/>
                </a:lnTo>
                <a:lnTo>
                  <a:pt x="158" y="25"/>
                </a:lnTo>
                <a:lnTo>
                  <a:pt x="158" y="27"/>
                </a:lnTo>
                <a:lnTo>
                  <a:pt x="160" y="25"/>
                </a:lnTo>
                <a:lnTo>
                  <a:pt x="162" y="25"/>
                </a:lnTo>
                <a:lnTo>
                  <a:pt x="162" y="27"/>
                </a:lnTo>
                <a:lnTo>
                  <a:pt x="167" y="27"/>
                </a:lnTo>
                <a:lnTo>
                  <a:pt x="170" y="24"/>
                </a:lnTo>
                <a:lnTo>
                  <a:pt x="170" y="25"/>
                </a:lnTo>
                <a:lnTo>
                  <a:pt x="170" y="27"/>
                </a:lnTo>
                <a:lnTo>
                  <a:pt x="172" y="29"/>
                </a:lnTo>
                <a:lnTo>
                  <a:pt x="172" y="30"/>
                </a:lnTo>
                <a:lnTo>
                  <a:pt x="173" y="30"/>
                </a:lnTo>
                <a:lnTo>
                  <a:pt x="177" y="30"/>
                </a:lnTo>
                <a:lnTo>
                  <a:pt x="178" y="30"/>
                </a:lnTo>
                <a:lnTo>
                  <a:pt x="180" y="30"/>
                </a:lnTo>
                <a:lnTo>
                  <a:pt x="183" y="30"/>
                </a:lnTo>
                <a:lnTo>
                  <a:pt x="183" y="32"/>
                </a:lnTo>
                <a:lnTo>
                  <a:pt x="183" y="34"/>
                </a:lnTo>
                <a:lnTo>
                  <a:pt x="183" y="35"/>
                </a:lnTo>
                <a:lnTo>
                  <a:pt x="183" y="37"/>
                </a:lnTo>
                <a:lnTo>
                  <a:pt x="182" y="37"/>
                </a:lnTo>
                <a:lnTo>
                  <a:pt x="180" y="39"/>
                </a:lnTo>
                <a:lnTo>
                  <a:pt x="178" y="40"/>
                </a:lnTo>
                <a:lnTo>
                  <a:pt x="180" y="42"/>
                </a:lnTo>
                <a:lnTo>
                  <a:pt x="183" y="44"/>
                </a:lnTo>
                <a:lnTo>
                  <a:pt x="185" y="45"/>
                </a:lnTo>
                <a:lnTo>
                  <a:pt x="185" y="47"/>
                </a:lnTo>
                <a:lnTo>
                  <a:pt x="183" y="47"/>
                </a:lnTo>
                <a:lnTo>
                  <a:pt x="182" y="47"/>
                </a:lnTo>
                <a:lnTo>
                  <a:pt x="182" y="49"/>
                </a:lnTo>
                <a:lnTo>
                  <a:pt x="180" y="49"/>
                </a:lnTo>
                <a:lnTo>
                  <a:pt x="180" y="50"/>
                </a:lnTo>
                <a:lnTo>
                  <a:pt x="178" y="50"/>
                </a:lnTo>
                <a:lnTo>
                  <a:pt x="177" y="52"/>
                </a:lnTo>
                <a:lnTo>
                  <a:pt x="177" y="54"/>
                </a:lnTo>
                <a:lnTo>
                  <a:pt x="178" y="54"/>
                </a:lnTo>
                <a:lnTo>
                  <a:pt x="180" y="54"/>
                </a:lnTo>
                <a:lnTo>
                  <a:pt x="180" y="55"/>
                </a:lnTo>
                <a:lnTo>
                  <a:pt x="182" y="55"/>
                </a:lnTo>
                <a:lnTo>
                  <a:pt x="182" y="57"/>
                </a:lnTo>
                <a:lnTo>
                  <a:pt x="182" y="59"/>
                </a:lnTo>
                <a:lnTo>
                  <a:pt x="182" y="60"/>
                </a:lnTo>
                <a:lnTo>
                  <a:pt x="182" y="62"/>
                </a:lnTo>
                <a:lnTo>
                  <a:pt x="183" y="64"/>
                </a:lnTo>
                <a:lnTo>
                  <a:pt x="185" y="65"/>
                </a:lnTo>
                <a:lnTo>
                  <a:pt x="187" y="65"/>
                </a:lnTo>
                <a:lnTo>
                  <a:pt x="187" y="67"/>
                </a:lnTo>
                <a:lnTo>
                  <a:pt x="188" y="69"/>
                </a:lnTo>
                <a:lnTo>
                  <a:pt x="187" y="70"/>
                </a:lnTo>
                <a:lnTo>
                  <a:pt x="187" y="72"/>
                </a:lnTo>
                <a:lnTo>
                  <a:pt x="185" y="74"/>
                </a:lnTo>
                <a:lnTo>
                  <a:pt x="185" y="75"/>
                </a:lnTo>
                <a:lnTo>
                  <a:pt x="185" y="77"/>
                </a:lnTo>
                <a:lnTo>
                  <a:pt x="187" y="77"/>
                </a:lnTo>
                <a:lnTo>
                  <a:pt x="190" y="79"/>
                </a:lnTo>
                <a:lnTo>
                  <a:pt x="192" y="80"/>
                </a:lnTo>
                <a:lnTo>
                  <a:pt x="193" y="80"/>
                </a:lnTo>
                <a:lnTo>
                  <a:pt x="195" y="80"/>
                </a:lnTo>
                <a:lnTo>
                  <a:pt x="197" y="82"/>
                </a:lnTo>
                <a:lnTo>
                  <a:pt x="200" y="84"/>
                </a:lnTo>
                <a:lnTo>
                  <a:pt x="202" y="84"/>
                </a:lnTo>
                <a:lnTo>
                  <a:pt x="205" y="84"/>
                </a:lnTo>
                <a:lnTo>
                  <a:pt x="207" y="84"/>
                </a:lnTo>
                <a:lnTo>
                  <a:pt x="208" y="84"/>
                </a:lnTo>
                <a:lnTo>
                  <a:pt x="212" y="84"/>
                </a:lnTo>
                <a:lnTo>
                  <a:pt x="215" y="85"/>
                </a:lnTo>
                <a:lnTo>
                  <a:pt x="217" y="85"/>
                </a:lnTo>
                <a:lnTo>
                  <a:pt x="215" y="87"/>
                </a:lnTo>
                <a:lnTo>
                  <a:pt x="217" y="87"/>
                </a:lnTo>
                <a:lnTo>
                  <a:pt x="218" y="89"/>
                </a:lnTo>
                <a:lnTo>
                  <a:pt x="220" y="89"/>
                </a:lnTo>
                <a:lnTo>
                  <a:pt x="222" y="90"/>
                </a:lnTo>
                <a:lnTo>
                  <a:pt x="223" y="90"/>
                </a:lnTo>
                <a:lnTo>
                  <a:pt x="223" y="92"/>
                </a:lnTo>
                <a:lnTo>
                  <a:pt x="223" y="94"/>
                </a:lnTo>
                <a:lnTo>
                  <a:pt x="225" y="94"/>
                </a:lnTo>
                <a:lnTo>
                  <a:pt x="227" y="95"/>
                </a:lnTo>
                <a:lnTo>
                  <a:pt x="227" y="97"/>
                </a:lnTo>
                <a:lnTo>
                  <a:pt x="227" y="99"/>
                </a:lnTo>
                <a:lnTo>
                  <a:pt x="228" y="99"/>
                </a:lnTo>
                <a:lnTo>
                  <a:pt x="230" y="100"/>
                </a:lnTo>
                <a:lnTo>
                  <a:pt x="232" y="102"/>
                </a:lnTo>
                <a:lnTo>
                  <a:pt x="233" y="104"/>
                </a:lnTo>
                <a:lnTo>
                  <a:pt x="233" y="105"/>
                </a:lnTo>
                <a:lnTo>
                  <a:pt x="235" y="107"/>
                </a:lnTo>
                <a:lnTo>
                  <a:pt x="235" y="109"/>
                </a:lnTo>
                <a:lnTo>
                  <a:pt x="233" y="109"/>
                </a:lnTo>
                <a:lnTo>
                  <a:pt x="233" y="110"/>
                </a:lnTo>
                <a:lnTo>
                  <a:pt x="235" y="110"/>
                </a:lnTo>
                <a:lnTo>
                  <a:pt x="237" y="112"/>
                </a:lnTo>
                <a:lnTo>
                  <a:pt x="237" y="114"/>
                </a:lnTo>
                <a:lnTo>
                  <a:pt x="237" y="115"/>
                </a:lnTo>
                <a:lnTo>
                  <a:pt x="238" y="115"/>
                </a:lnTo>
                <a:lnTo>
                  <a:pt x="240" y="114"/>
                </a:lnTo>
                <a:lnTo>
                  <a:pt x="242" y="114"/>
                </a:lnTo>
                <a:lnTo>
                  <a:pt x="243" y="114"/>
                </a:lnTo>
                <a:lnTo>
                  <a:pt x="245" y="115"/>
                </a:lnTo>
                <a:lnTo>
                  <a:pt x="245" y="117"/>
                </a:lnTo>
                <a:lnTo>
                  <a:pt x="245" y="119"/>
                </a:lnTo>
                <a:lnTo>
                  <a:pt x="243" y="119"/>
                </a:lnTo>
                <a:lnTo>
                  <a:pt x="245" y="120"/>
                </a:lnTo>
                <a:lnTo>
                  <a:pt x="248" y="124"/>
                </a:lnTo>
                <a:lnTo>
                  <a:pt x="248" y="125"/>
                </a:lnTo>
                <a:lnTo>
                  <a:pt x="247" y="127"/>
                </a:lnTo>
                <a:lnTo>
                  <a:pt x="248" y="129"/>
                </a:lnTo>
                <a:lnTo>
                  <a:pt x="250" y="130"/>
                </a:lnTo>
                <a:lnTo>
                  <a:pt x="252" y="132"/>
                </a:lnTo>
                <a:lnTo>
                  <a:pt x="250" y="132"/>
                </a:lnTo>
                <a:lnTo>
                  <a:pt x="252" y="132"/>
                </a:lnTo>
                <a:lnTo>
                  <a:pt x="252" y="134"/>
                </a:lnTo>
                <a:lnTo>
                  <a:pt x="253" y="134"/>
                </a:lnTo>
                <a:lnTo>
                  <a:pt x="255" y="134"/>
                </a:lnTo>
                <a:lnTo>
                  <a:pt x="255" y="135"/>
                </a:lnTo>
                <a:lnTo>
                  <a:pt x="257" y="135"/>
                </a:lnTo>
                <a:lnTo>
                  <a:pt x="257" y="137"/>
                </a:lnTo>
                <a:lnTo>
                  <a:pt x="259" y="137"/>
                </a:lnTo>
                <a:lnTo>
                  <a:pt x="260" y="137"/>
                </a:lnTo>
                <a:lnTo>
                  <a:pt x="262" y="137"/>
                </a:lnTo>
                <a:lnTo>
                  <a:pt x="264" y="139"/>
                </a:lnTo>
                <a:lnTo>
                  <a:pt x="264" y="140"/>
                </a:lnTo>
                <a:lnTo>
                  <a:pt x="264" y="142"/>
                </a:lnTo>
                <a:lnTo>
                  <a:pt x="265" y="142"/>
                </a:lnTo>
                <a:lnTo>
                  <a:pt x="267" y="142"/>
                </a:lnTo>
                <a:lnTo>
                  <a:pt x="267" y="144"/>
                </a:lnTo>
                <a:lnTo>
                  <a:pt x="267" y="145"/>
                </a:lnTo>
                <a:lnTo>
                  <a:pt x="267" y="147"/>
                </a:lnTo>
                <a:lnTo>
                  <a:pt x="267" y="149"/>
                </a:lnTo>
                <a:lnTo>
                  <a:pt x="267" y="154"/>
                </a:lnTo>
                <a:lnTo>
                  <a:pt x="265" y="154"/>
                </a:lnTo>
                <a:lnTo>
                  <a:pt x="260" y="154"/>
                </a:lnTo>
                <a:lnTo>
                  <a:pt x="260" y="152"/>
                </a:lnTo>
                <a:lnTo>
                  <a:pt x="260" y="150"/>
                </a:lnTo>
                <a:lnTo>
                  <a:pt x="259" y="150"/>
                </a:lnTo>
                <a:lnTo>
                  <a:pt x="259" y="149"/>
                </a:lnTo>
                <a:lnTo>
                  <a:pt x="259" y="147"/>
                </a:lnTo>
                <a:lnTo>
                  <a:pt x="257" y="147"/>
                </a:lnTo>
                <a:lnTo>
                  <a:pt x="257" y="145"/>
                </a:lnTo>
                <a:lnTo>
                  <a:pt x="255" y="145"/>
                </a:lnTo>
                <a:lnTo>
                  <a:pt x="255" y="144"/>
                </a:lnTo>
                <a:lnTo>
                  <a:pt x="253" y="144"/>
                </a:lnTo>
                <a:lnTo>
                  <a:pt x="252" y="144"/>
                </a:lnTo>
                <a:lnTo>
                  <a:pt x="252" y="142"/>
                </a:lnTo>
                <a:lnTo>
                  <a:pt x="250" y="142"/>
                </a:lnTo>
                <a:lnTo>
                  <a:pt x="250" y="144"/>
                </a:lnTo>
                <a:lnTo>
                  <a:pt x="252" y="144"/>
                </a:lnTo>
                <a:lnTo>
                  <a:pt x="253" y="144"/>
                </a:lnTo>
                <a:lnTo>
                  <a:pt x="253" y="145"/>
                </a:lnTo>
                <a:lnTo>
                  <a:pt x="255" y="145"/>
                </a:lnTo>
                <a:lnTo>
                  <a:pt x="255" y="147"/>
                </a:lnTo>
                <a:lnTo>
                  <a:pt x="255" y="149"/>
                </a:lnTo>
                <a:lnTo>
                  <a:pt x="257" y="149"/>
                </a:lnTo>
                <a:lnTo>
                  <a:pt x="257" y="150"/>
                </a:lnTo>
                <a:lnTo>
                  <a:pt x="259" y="150"/>
                </a:lnTo>
                <a:lnTo>
                  <a:pt x="257" y="150"/>
                </a:lnTo>
                <a:lnTo>
                  <a:pt x="259" y="150"/>
                </a:lnTo>
                <a:lnTo>
                  <a:pt x="259" y="152"/>
                </a:lnTo>
                <a:lnTo>
                  <a:pt x="259" y="154"/>
                </a:lnTo>
                <a:lnTo>
                  <a:pt x="260" y="154"/>
                </a:lnTo>
                <a:lnTo>
                  <a:pt x="259" y="154"/>
                </a:lnTo>
                <a:lnTo>
                  <a:pt x="259" y="155"/>
                </a:lnTo>
                <a:lnTo>
                  <a:pt x="259" y="154"/>
                </a:lnTo>
                <a:lnTo>
                  <a:pt x="257" y="154"/>
                </a:lnTo>
                <a:lnTo>
                  <a:pt x="257" y="155"/>
                </a:lnTo>
                <a:lnTo>
                  <a:pt x="257" y="154"/>
                </a:lnTo>
                <a:lnTo>
                  <a:pt x="255" y="154"/>
                </a:lnTo>
                <a:lnTo>
                  <a:pt x="255" y="152"/>
                </a:lnTo>
                <a:lnTo>
                  <a:pt x="255" y="154"/>
                </a:lnTo>
                <a:lnTo>
                  <a:pt x="257" y="155"/>
                </a:lnTo>
                <a:lnTo>
                  <a:pt x="257" y="157"/>
                </a:lnTo>
                <a:lnTo>
                  <a:pt x="257" y="159"/>
                </a:lnTo>
                <a:lnTo>
                  <a:pt x="259" y="159"/>
                </a:lnTo>
                <a:lnTo>
                  <a:pt x="259" y="160"/>
                </a:lnTo>
                <a:lnTo>
                  <a:pt x="259" y="162"/>
                </a:lnTo>
                <a:lnTo>
                  <a:pt x="257" y="162"/>
                </a:lnTo>
                <a:lnTo>
                  <a:pt x="257" y="164"/>
                </a:lnTo>
                <a:lnTo>
                  <a:pt x="255" y="164"/>
                </a:lnTo>
                <a:lnTo>
                  <a:pt x="255" y="165"/>
                </a:lnTo>
                <a:lnTo>
                  <a:pt x="255" y="164"/>
                </a:lnTo>
                <a:lnTo>
                  <a:pt x="253" y="164"/>
                </a:lnTo>
                <a:lnTo>
                  <a:pt x="253" y="165"/>
                </a:lnTo>
                <a:lnTo>
                  <a:pt x="253" y="167"/>
                </a:lnTo>
                <a:lnTo>
                  <a:pt x="253" y="165"/>
                </a:lnTo>
                <a:lnTo>
                  <a:pt x="252" y="165"/>
                </a:lnTo>
                <a:lnTo>
                  <a:pt x="253" y="165"/>
                </a:lnTo>
                <a:lnTo>
                  <a:pt x="252" y="165"/>
                </a:lnTo>
                <a:lnTo>
                  <a:pt x="252" y="167"/>
                </a:lnTo>
                <a:lnTo>
                  <a:pt x="252" y="169"/>
                </a:lnTo>
                <a:lnTo>
                  <a:pt x="252" y="170"/>
                </a:lnTo>
                <a:lnTo>
                  <a:pt x="250" y="170"/>
                </a:lnTo>
                <a:lnTo>
                  <a:pt x="250" y="172"/>
                </a:lnTo>
                <a:lnTo>
                  <a:pt x="252" y="172"/>
                </a:lnTo>
                <a:lnTo>
                  <a:pt x="252" y="174"/>
                </a:lnTo>
                <a:lnTo>
                  <a:pt x="253" y="174"/>
                </a:lnTo>
                <a:lnTo>
                  <a:pt x="253" y="175"/>
                </a:lnTo>
                <a:lnTo>
                  <a:pt x="252" y="175"/>
                </a:lnTo>
                <a:lnTo>
                  <a:pt x="250" y="175"/>
                </a:lnTo>
                <a:lnTo>
                  <a:pt x="250" y="177"/>
                </a:lnTo>
                <a:lnTo>
                  <a:pt x="250" y="179"/>
                </a:lnTo>
                <a:lnTo>
                  <a:pt x="248" y="179"/>
                </a:lnTo>
                <a:lnTo>
                  <a:pt x="248" y="180"/>
                </a:lnTo>
                <a:lnTo>
                  <a:pt x="247" y="180"/>
                </a:lnTo>
                <a:lnTo>
                  <a:pt x="247" y="182"/>
                </a:lnTo>
                <a:lnTo>
                  <a:pt x="245" y="182"/>
                </a:lnTo>
                <a:lnTo>
                  <a:pt x="245" y="184"/>
                </a:lnTo>
                <a:lnTo>
                  <a:pt x="243" y="182"/>
                </a:lnTo>
                <a:lnTo>
                  <a:pt x="243" y="184"/>
                </a:lnTo>
                <a:lnTo>
                  <a:pt x="242" y="184"/>
                </a:lnTo>
                <a:lnTo>
                  <a:pt x="240" y="184"/>
                </a:lnTo>
                <a:lnTo>
                  <a:pt x="242" y="184"/>
                </a:lnTo>
                <a:lnTo>
                  <a:pt x="242" y="182"/>
                </a:lnTo>
                <a:lnTo>
                  <a:pt x="240" y="182"/>
                </a:lnTo>
                <a:lnTo>
                  <a:pt x="242" y="182"/>
                </a:lnTo>
                <a:lnTo>
                  <a:pt x="242" y="180"/>
                </a:lnTo>
                <a:lnTo>
                  <a:pt x="240" y="180"/>
                </a:lnTo>
                <a:lnTo>
                  <a:pt x="240" y="182"/>
                </a:lnTo>
                <a:lnTo>
                  <a:pt x="240" y="180"/>
                </a:lnTo>
                <a:lnTo>
                  <a:pt x="238" y="180"/>
                </a:lnTo>
                <a:lnTo>
                  <a:pt x="237" y="180"/>
                </a:lnTo>
                <a:lnTo>
                  <a:pt x="238" y="180"/>
                </a:lnTo>
                <a:lnTo>
                  <a:pt x="237" y="180"/>
                </a:lnTo>
                <a:lnTo>
                  <a:pt x="237" y="179"/>
                </a:lnTo>
                <a:lnTo>
                  <a:pt x="237" y="177"/>
                </a:lnTo>
                <a:lnTo>
                  <a:pt x="235" y="177"/>
                </a:lnTo>
                <a:lnTo>
                  <a:pt x="235" y="179"/>
                </a:lnTo>
                <a:lnTo>
                  <a:pt x="235" y="177"/>
                </a:lnTo>
                <a:lnTo>
                  <a:pt x="235" y="179"/>
                </a:lnTo>
                <a:lnTo>
                  <a:pt x="233" y="179"/>
                </a:lnTo>
                <a:lnTo>
                  <a:pt x="233" y="177"/>
                </a:lnTo>
                <a:lnTo>
                  <a:pt x="233" y="179"/>
                </a:lnTo>
                <a:lnTo>
                  <a:pt x="232" y="177"/>
                </a:lnTo>
                <a:lnTo>
                  <a:pt x="230" y="177"/>
                </a:lnTo>
                <a:lnTo>
                  <a:pt x="230" y="179"/>
                </a:lnTo>
                <a:lnTo>
                  <a:pt x="230" y="177"/>
                </a:lnTo>
                <a:lnTo>
                  <a:pt x="228" y="177"/>
                </a:lnTo>
                <a:lnTo>
                  <a:pt x="227" y="177"/>
                </a:lnTo>
                <a:lnTo>
                  <a:pt x="228" y="177"/>
                </a:lnTo>
                <a:lnTo>
                  <a:pt x="230" y="177"/>
                </a:lnTo>
                <a:lnTo>
                  <a:pt x="230" y="175"/>
                </a:lnTo>
                <a:lnTo>
                  <a:pt x="232" y="175"/>
                </a:lnTo>
                <a:lnTo>
                  <a:pt x="233" y="175"/>
                </a:lnTo>
                <a:lnTo>
                  <a:pt x="233" y="174"/>
                </a:lnTo>
                <a:lnTo>
                  <a:pt x="233" y="172"/>
                </a:lnTo>
                <a:lnTo>
                  <a:pt x="232" y="172"/>
                </a:lnTo>
                <a:lnTo>
                  <a:pt x="233" y="170"/>
                </a:lnTo>
                <a:lnTo>
                  <a:pt x="232" y="170"/>
                </a:lnTo>
                <a:lnTo>
                  <a:pt x="233" y="170"/>
                </a:lnTo>
                <a:lnTo>
                  <a:pt x="232" y="170"/>
                </a:lnTo>
                <a:lnTo>
                  <a:pt x="233" y="170"/>
                </a:lnTo>
                <a:lnTo>
                  <a:pt x="232" y="170"/>
                </a:lnTo>
                <a:lnTo>
                  <a:pt x="232" y="169"/>
                </a:lnTo>
                <a:lnTo>
                  <a:pt x="233" y="169"/>
                </a:lnTo>
                <a:lnTo>
                  <a:pt x="233" y="167"/>
                </a:lnTo>
                <a:lnTo>
                  <a:pt x="233" y="169"/>
                </a:lnTo>
                <a:lnTo>
                  <a:pt x="232" y="169"/>
                </a:lnTo>
                <a:lnTo>
                  <a:pt x="230" y="169"/>
                </a:lnTo>
                <a:lnTo>
                  <a:pt x="228" y="169"/>
                </a:lnTo>
                <a:lnTo>
                  <a:pt x="228" y="167"/>
                </a:lnTo>
                <a:lnTo>
                  <a:pt x="228" y="165"/>
                </a:lnTo>
                <a:lnTo>
                  <a:pt x="227" y="165"/>
                </a:lnTo>
                <a:lnTo>
                  <a:pt x="228" y="165"/>
                </a:lnTo>
                <a:lnTo>
                  <a:pt x="227" y="165"/>
                </a:lnTo>
                <a:lnTo>
                  <a:pt x="228" y="165"/>
                </a:lnTo>
                <a:lnTo>
                  <a:pt x="228" y="164"/>
                </a:lnTo>
                <a:lnTo>
                  <a:pt x="230" y="164"/>
                </a:lnTo>
                <a:lnTo>
                  <a:pt x="230" y="165"/>
                </a:lnTo>
                <a:lnTo>
                  <a:pt x="230" y="164"/>
                </a:lnTo>
                <a:lnTo>
                  <a:pt x="232" y="164"/>
                </a:lnTo>
                <a:lnTo>
                  <a:pt x="233" y="164"/>
                </a:lnTo>
                <a:lnTo>
                  <a:pt x="232" y="164"/>
                </a:lnTo>
                <a:lnTo>
                  <a:pt x="233" y="164"/>
                </a:lnTo>
                <a:lnTo>
                  <a:pt x="235" y="164"/>
                </a:lnTo>
                <a:lnTo>
                  <a:pt x="237" y="164"/>
                </a:lnTo>
                <a:lnTo>
                  <a:pt x="235" y="164"/>
                </a:lnTo>
                <a:lnTo>
                  <a:pt x="235" y="162"/>
                </a:lnTo>
                <a:lnTo>
                  <a:pt x="237" y="162"/>
                </a:lnTo>
                <a:lnTo>
                  <a:pt x="238" y="162"/>
                </a:lnTo>
                <a:lnTo>
                  <a:pt x="240" y="162"/>
                </a:lnTo>
                <a:lnTo>
                  <a:pt x="240" y="160"/>
                </a:lnTo>
                <a:lnTo>
                  <a:pt x="242" y="160"/>
                </a:lnTo>
                <a:lnTo>
                  <a:pt x="243" y="160"/>
                </a:lnTo>
                <a:lnTo>
                  <a:pt x="245" y="160"/>
                </a:lnTo>
                <a:lnTo>
                  <a:pt x="247" y="160"/>
                </a:lnTo>
                <a:lnTo>
                  <a:pt x="247" y="159"/>
                </a:lnTo>
                <a:lnTo>
                  <a:pt x="248" y="159"/>
                </a:lnTo>
                <a:lnTo>
                  <a:pt x="250" y="159"/>
                </a:lnTo>
                <a:lnTo>
                  <a:pt x="250" y="157"/>
                </a:lnTo>
                <a:lnTo>
                  <a:pt x="248" y="159"/>
                </a:lnTo>
                <a:lnTo>
                  <a:pt x="248" y="157"/>
                </a:lnTo>
                <a:lnTo>
                  <a:pt x="248" y="159"/>
                </a:lnTo>
                <a:lnTo>
                  <a:pt x="247" y="159"/>
                </a:lnTo>
                <a:lnTo>
                  <a:pt x="245" y="159"/>
                </a:lnTo>
                <a:lnTo>
                  <a:pt x="247" y="159"/>
                </a:lnTo>
                <a:lnTo>
                  <a:pt x="245" y="159"/>
                </a:lnTo>
                <a:lnTo>
                  <a:pt x="243" y="159"/>
                </a:lnTo>
                <a:lnTo>
                  <a:pt x="243" y="160"/>
                </a:lnTo>
                <a:lnTo>
                  <a:pt x="242" y="160"/>
                </a:lnTo>
                <a:lnTo>
                  <a:pt x="240" y="160"/>
                </a:lnTo>
                <a:lnTo>
                  <a:pt x="238" y="160"/>
                </a:lnTo>
                <a:lnTo>
                  <a:pt x="238" y="162"/>
                </a:lnTo>
                <a:lnTo>
                  <a:pt x="237" y="162"/>
                </a:lnTo>
                <a:lnTo>
                  <a:pt x="235" y="162"/>
                </a:lnTo>
                <a:lnTo>
                  <a:pt x="233" y="162"/>
                </a:lnTo>
                <a:lnTo>
                  <a:pt x="232" y="162"/>
                </a:lnTo>
                <a:lnTo>
                  <a:pt x="232" y="160"/>
                </a:lnTo>
                <a:lnTo>
                  <a:pt x="230" y="160"/>
                </a:lnTo>
                <a:lnTo>
                  <a:pt x="230" y="162"/>
                </a:lnTo>
                <a:lnTo>
                  <a:pt x="230" y="160"/>
                </a:lnTo>
                <a:lnTo>
                  <a:pt x="228" y="160"/>
                </a:lnTo>
                <a:lnTo>
                  <a:pt x="228" y="159"/>
                </a:lnTo>
                <a:lnTo>
                  <a:pt x="228" y="160"/>
                </a:lnTo>
                <a:lnTo>
                  <a:pt x="227" y="159"/>
                </a:lnTo>
                <a:lnTo>
                  <a:pt x="227" y="160"/>
                </a:lnTo>
                <a:lnTo>
                  <a:pt x="225" y="160"/>
                </a:lnTo>
                <a:lnTo>
                  <a:pt x="225" y="159"/>
                </a:lnTo>
                <a:lnTo>
                  <a:pt x="223" y="159"/>
                </a:lnTo>
                <a:lnTo>
                  <a:pt x="223" y="157"/>
                </a:lnTo>
                <a:lnTo>
                  <a:pt x="222" y="157"/>
                </a:lnTo>
                <a:lnTo>
                  <a:pt x="223" y="159"/>
                </a:lnTo>
                <a:lnTo>
                  <a:pt x="222" y="159"/>
                </a:lnTo>
                <a:lnTo>
                  <a:pt x="222" y="157"/>
                </a:lnTo>
                <a:lnTo>
                  <a:pt x="222" y="159"/>
                </a:lnTo>
                <a:lnTo>
                  <a:pt x="222" y="160"/>
                </a:lnTo>
                <a:lnTo>
                  <a:pt x="220" y="160"/>
                </a:lnTo>
                <a:lnTo>
                  <a:pt x="220" y="162"/>
                </a:lnTo>
                <a:lnTo>
                  <a:pt x="220" y="164"/>
                </a:lnTo>
                <a:lnTo>
                  <a:pt x="222" y="164"/>
                </a:lnTo>
                <a:lnTo>
                  <a:pt x="220" y="164"/>
                </a:lnTo>
                <a:lnTo>
                  <a:pt x="220" y="165"/>
                </a:lnTo>
                <a:lnTo>
                  <a:pt x="220" y="167"/>
                </a:lnTo>
                <a:lnTo>
                  <a:pt x="218" y="167"/>
                </a:lnTo>
                <a:lnTo>
                  <a:pt x="218" y="169"/>
                </a:lnTo>
                <a:lnTo>
                  <a:pt x="218" y="170"/>
                </a:lnTo>
                <a:lnTo>
                  <a:pt x="217" y="170"/>
                </a:lnTo>
                <a:lnTo>
                  <a:pt x="217" y="172"/>
                </a:lnTo>
                <a:lnTo>
                  <a:pt x="215" y="172"/>
                </a:lnTo>
                <a:lnTo>
                  <a:pt x="215" y="174"/>
                </a:lnTo>
                <a:lnTo>
                  <a:pt x="215" y="175"/>
                </a:lnTo>
                <a:lnTo>
                  <a:pt x="213" y="175"/>
                </a:lnTo>
                <a:lnTo>
                  <a:pt x="213" y="177"/>
                </a:lnTo>
                <a:lnTo>
                  <a:pt x="212" y="177"/>
                </a:lnTo>
                <a:lnTo>
                  <a:pt x="210" y="179"/>
                </a:lnTo>
                <a:lnTo>
                  <a:pt x="208" y="179"/>
                </a:lnTo>
                <a:lnTo>
                  <a:pt x="208" y="180"/>
                </a:lnTo>
                <a:lnTo>
                  <a:pt x="207" y="180"/>
                </a:lnTo>
                <a:lnTo>
                  <a:pt x="207" y="182"/>
                </a:lnTo>
                <a:lnTo>
                  <a:pt x="207" y="180"/>
                </a:lnTo>
                <a:lnTo>
                  <a:pt x="207" y="182"/>
                </a:lnTo>
                <a:lnTo>
                  <a:pt x="205" y="182"/>
                </a:lnTo>
                <a:lnTo>
                  <a:pt x="205" y="184"/>
                </a:lnTo>
                <a:lnTo>
                  <a:pt x="205" y="185"/>
                </a:lnTo>
                <a:lnTo>
                  <a:pt x="205" y="184"/>
                </a:lnTo>
                <a:lnTo>
                  <a:pt x="205" y="185"/>
                </a:lnTo>
                <a:lnTo>
                  <a:pt x="203" y="185"/>
                </a:lnTo>
                <a:lnTo>
                  <a:pt x="203" y="184"/>
                </a:lnTo>
                <a:lnTo>
                  <a:pt x="203" y="185"/>
                </a:lnTo>
                <a:lnTo>
                  <a:pt x="202" y="185"/>
                </a:lnTo>
                <a:lnTo>
                  <a:pt x="202" y="187"/>
                </a:lnTo>
                <a:lnTo>
                  <a:pt x="202" y="189"/>
                </a:lnTo>
                <a:lnTo>
                  <a:pt x="200" y="189"/>
                </a:lnTo>
                <a:lnTo>
                  <a:pt x="202" y="189"/>
                </a:lnTo>
                <a:lnTo>
                  <a:pt x="200" y="189"/>
                </a:lnTo>
                <a:lnTo>
                  <a:pt x="200" y="190"/>
                </a:lnTo>
                <a:lnTo>
                  <a:pt x="198" y="190"/>
                </a:lnTo>
                <a:lnTo>
                  <a:pt x="197" y="190"/>
                </a:lnTo>
                <a:lnTo>
                  <a:pt x="195" y="190"/>
                </a:lnTo>
                <a:lnTo>
                  <a:pt x="195" y="189"/>
                </a:lnTo>
                <a:lnTo>
                  <a:pt x="195" y="190"/>
                </a:lnTo>
                <a:lnTo>
                  <a:pt x="193" y="190"/>
                </a:lnTo>
                <a:lnTo>
                  <a:pt x="193" y="189"/>
                </a:lnTo>
                <a:lnTo>
                  <a:pt x="192" y="189"/>
                </a:lnTo>
                <a:lnTo>
                  <a:pt x="193" y="189"/>
                </a:lnTo>
                <a:lnTo>
                  <a:pt x="192" y="189"/>
                </a:lnTo>
                <a:lnTo>
                  <a:pt x="193" y="189"/>
                </a:lnTo>
                <a:lnTo>
                  <a:pt x="193" y="187"/>
                </a:lnTo>
                <a:lnTo>
                  <a:pt x="192" y="187"/>
                </a:lnTo>
                <a:lnTo>
                  <a:pt x="190" y="187"/>
                </a:lnTo>
                <a:lnTo>
                  <a:pt x="190" y="185"/>
                </a:lnTo>
                <a:lnTo>
                  <a:pt x="188" y="185"/>
                </a:lnTo>
                <a:lnTo>
                  <a:pt x="188" y="184"/>
                </a:lnTo>
                <a:lnTo>
                  <a:pt x="187" y="184"/>
                </a:lnTo>
                <a:lnTo>
                  <a:pt x="188" y="184"/>
                </a:lnTo>
                <a:lnTo>
                  <a:pt x="187" y="182"/>
                </a:lnTo>
                <a:lnTo>
                  <a:pt x="188" y="182"/>
                </a:lnTo>
                <a:lnTo>
                  <a:pt x="187" y="182"/>
                </a:lnTo>
                <a:lnTo>
                  <a:pt x="187" y="180"/>
                </a:lnTo>
                <a:lnTo>
                  <a:pt x="185" y="180"/>
                </a:lnTo>
                <a:lnTo>
                  <a:pt x="185" y="179"/>
                </a:lnTo>
                <a:lnTo>
                  <a:pt x="183" y="179"/>
                </a:lnTo>
                <a:lnTo>
                  <a:pt x="183" y="177"/>
                </a:lnTo>
                <a:lnTo>
                  <a:pt x="182" y="177"/>
                </a:lnTo>
                <a:lnTo>
                  <a:pt x="182" y="175"/>
                </a:lnTo>
                <a:lnTo>
                  <a:pt x="180" y="175"/>
                </a:lnTo>
                <a:lnTo>
                  <a:pt x="180" y="177"/>
                </a:lnTo>
                <a:lnTo>
                  <a:pt x="178" y="177"/>
                </a:lnTo>
                <a:lnTo>
                  <a:pt x="178" y="179"/>
                </a:lnTo>
                <a:lnTo>
                  <a:pt x="180" y="179"/>
                </a:lnTo>
                <a:lnTo>
                  <a:pt x="178" y="179"/>
                </a:lnTo>
                <a:lnTo>
                  <a:pt x="180" y="179"/>
                </a:lnTo>
                <a:lnTo>
                  <a:pt x="182" y="179"/>
                </a:lnTo>
                <a:lnTo>
                  <a:pt x="182" y="180"/>
                </a:lnTo>
                <a:lnTo>
                  <a:pt x="183" y="180"/>
                </a:lnTo>
                <a:lnTo>
                  <a:pt x="183" y="182"/>
                </a:lnTo>
                <a:lnTo>
                  <a:pt x="182" y="182"/>
                </a:lnTo>
                <a:lnTo>
                  <a:pt x="182" y="184"/>
                </a:lnTo>
                <a:lnTo>
                  <a:pt x="183" y="184"/>
                </a:lnTo>
                <a:lnTo>
                  <a:pt x="183" y="182"/>
                </a:lnTo>
                <a:lnTo>
                  <a:pt x="182" y="182"/>
                </a:lnTo>
                <a:lnTo>
                  <a:pt x="183" y="182"/>
                </a:lnTo>
                <a:lnTo>
                  <a:pt x="183" y="184"/>
                </a:lnTo>
                <a:lnTo>
                  <a:pt x="183" y="182"/>
                </a:lnTo>
                <a:lnTo>
                  <a:pt x="185" y="182"/>
                </a:lnTo>
                <a:lnTo>
                  <a:pt x="185" y="184"/>
                </a:lnTo>
                <a:lnTo>
                  <a:pt x="185" y="182"/>
                </a:lnTo>
                <a:lnTo>
                  <a:pt x="185" y="184"/>
                </a:lnTo>
                <a:lnTo>
                  <a:pt x="187" y="184"/>
                </a:lnTo>
                <a:lnTo>
                  <a:pt x="187" y="185"/>
                </a:lnTo>
                <a:lnTo>
                  <a:pt x="188" y="185"/>
                </a:lnTo>
                <a:lnTo>
                  <a:pt x="188" y="187"/>
                </a:lnTo>
                <a:lnTo>
                  <a:pt x="190" y="187"/>
                </a:lnTo>
                <a:lnTo>
                  <a:pt x="190" y="189"/>
                </a:lnTo>
                <a:lnTo>
                  <a:pt x="188" y="187"/>
                </a:lnTo>
                <a:lnTo>
                  <a:pt x="188" y="189"/>
                </a:lnTo>
                <a:lnTo>
                  <a:pt x="190" y="189"/>
                </a:lnTo>
                <a:lnTo>
                  <a:pt x="190" y="190"/>
                </a:lnTo>
                <a:lnTo>
                  <a:pt x="188" y="190"/>
                </a:lnTo>
                <a:lnTo>
                  <a:pt x="187" y="190"/>
                </a:lnTo>
                <a:lnTo>
                  <a:pt x="188" y="190"/>
                </a:lnTo>
                <a:lnTo>
                  <a:pt x="187" y="190"/>
                </a:lnTo>
                <a:lnTo>
                  <a:pt x="187" y="189"/>
                </a:lnTo>
                <a:lnTo>
                  <a:pt x="188" y="189"/>
                </a:lnTo>
                <a:lnTo>
                  <a:pt x="187" y="189"/>
                </a:lnTo>
                <a:lnTo>
                  <a:pt x="188" y="189"/>
                </a:lnTo>
                <a:lnTo>
                  <a:pt x="187" y="189"/>
                </a:lnTo>
                <a:lnTo>
                  <a:pt x="188" y="187"/>
                </a:lnTo>
                <a:lnTo>
                  <a:pt x="187" y="187"/>
                </a:lnTo>
                <a:lnTo>
                  <a:pt x="187" y="189"/>
                </a:lnTo>
                <a:lnTo>
                  <a:pt x="187" y="187"/>
                </a:lnTo>
                <a:lnTo>
                  <a:pt x="185" y="187"/>
                </a:lnTo>
                <a:lnTo>
                  <a:pt x="187" y="187"/>
                </a:lnTo>
                <a:lnTo>
                  <a:pt x="185" y="185"/>
                </a:lnTo>
                <a:lnTo>
                  <a:pt x="185" y="187"/>
                </a:lnTo>
                <a:lnTo>
                  <a:pt x="185" y="185"/>
                </a:lnTo>
                <a:lnTo>
                  <a:pt x="183" y="185"/>
                </a:lnTo>
                <a:lnTo>
                  <a:pt x="182" y="185"/>
                </a:lnTo>
                <a:lnTo>
                  <a:pt x="182" y="184"/>
                </a:lnTo>
                <a:lnTo>
                  <a:pt x="180" y="184"/>
                </a:lnTo>
                <a:lnTo>
                  <a:pt x="180" y="182"/>
                </a:lnTo>
                <a:lnTo>
                  <a:pt x="178" y="180"/>
                </a:lnTo>
                <a:lnTo>
                  <a:pt x="180" y="180"/>
                </a:lnTo>
                <a:lnTo>
                  <a:pt x="178" y="180"/>
                </a:lnTo>
                <a:lnTo>
                  <a:pt x="177" y="180"/>
                </a:lnTo>
                <a:lnTo>
                  <a:pt x="177" y="179"/>
                </a:lnTo>
                <a:lnTo>
                  <a:pt x="175" y="179"/>
                </a:lnTo>
                <a:lnTo>
                  <a:pt x="177" y="179"/>
                </a:lnTo>
                <a:lnTo>
                  <a:pt x="177" y="177"/>
                </a:lnTo>
                <a:lnTo>
                  <a:pt x="175" y="177"/>
                </a:lnTo>
                <a:lnTo>
                  <a:pt x="175" y="175"/>
                </a:lnTo>
                <a:lnTo>
                  <a:pt x="173" y="175"/>
                </a:lnTo>
                <a:lnTo>
                  <a:pt x="175" y="175"/>
                </a:lnTo>
                <a:lnTo>
                  <a:pt x="175" y="174"/>
                </a:lnTo>
                <a:lnTo>
                  <a:pt x="175" y="172"/>
                </a:lnTo>
                <a:lnTo>
                  <a:pt x="173" y="172"/>
                </a:lnTo>
                <a:lnTo>
                  <a:pt x="173" y="170"/>
                </a:lnTo>
                <a:lnTo>
                  <a:pt x="172" y="170"/>
                </a:lnTo>
                <a:lnTo>
                  <a:pt x="172" y="169"/>
                </a:lnTo>
                <a:lnTo>
                  <a:pt x="170" y="169"/>
                </a:lnTo>
                <a:lnTo>
                  <a:pt x="170" y="167"/>
                </a:lnTo>
                <a:lnTo>
                  <a:pt x="168" y="167"/>
                </a:lnTo>
                <a:lnTo>
                  <a:pt x="167" y="167"/>
                </a:lnTo>
                <a:lnTo>
                  <a:pt x="167" y="169"/>
                </a:lnTo>
                <a:lnTo>
                  <a:pt x="167" y="170"/>
                </a:lnTo>
                <a:lnTo>
                  <a:pt x="167" y="169"/>
                </a:lnTo>
                <a:lnTo>
                  <a:pt x="167" y="170"/>
                </a:lnTo>
                <a:lnTo>
                  <a:pt x="165" y="170"/>
                </a:lnTo>
                <a:lnTo>
                  <a:pt x="165" y="169"/>
                </a:lnTo>
                <a:lnTo>
                  <a:pt x="165" y="170"/>
                </a:lnTo>
                <a:lnTo>
                  <a:pt x="165" y="169"/>
                </a:lnTo>
                <a:lnTo>
                  <a:pt x="163" y="169"/>
                </a:lnTo>
                <a:lnTo>
                  <a:pt x="163" y="167"/>
                </a:lnTo>
                <a:lnTo>
                  <a:pt x="162" y="167"/>
                </a:lnTo>
                <a:lnTo>
                  <a:pt x="163" y="167"/>
                </a:lnTo>
                <a:lnTo>
                  <a:pt x="163" y="165"/>
                </a:lnTo>
                <a:lnTo>
                  <a:pt x="163" y="167"/>
                </a:lnTo>
                <a:lnTo>
                  <a:pt x="163" y="165"/>
                </a:lnTo>
                <a:lnTo>
                  <a:pt x="163" y="164"/>
                </a:lnTo>
                <a:lnTo>
                  <a:pt x="163" y="162"/>
                </a:lnTo>
                <a:lnTo>
                  <a:pt x="162" y="162"/>
                </a:lnTo>
                <a:lnTo>
                  <a:pt x="162" y="160"/>
                </a:lnTo>
                <a:lnTo>
                  <a:pt x="160" y="159"/>
                </a:lnTo>
                <a:lnTo>
                  <a:pt x="162" y="159"/>
                </a:lnTo>
                <a:lnTo>
                  <a:pt x="162" y="160"/>
                </a:lnTo>
                <a:lnTo>
                  <a:pt x="162" y="159"/>
                </a:lnTo>
                <a:lnTo>
                  <a:pt x="160" y="159"/>
                </a:lnTo>
                <a:lnTo>
                  <a:pt x="160" y="157"/>
                </a:lnTo>
                <a:lnTo>
                  <a:pt x="158" y="157"/>
                </a:lnTo>
                <a:lnTo>
                  <a:pt x="157" y="157"/>
                </a:lnTo>
                <a:lnTo>
                  <a:pt x="157" y="155"/>
                </a:lnTo>
                <a:lnTo>
                  <a:pt x="155" y="155"/>
                </a:lnTo>
                <a:lnTo>
                  <a:pt x="155" y="154"/>
                </a:lnTo>
                <a:lnTo>
                  <a:pt x="153" y="152"/>
                </a:lnTo>
                <a:lnTo>
                  <a:pt x="152" y="150"/>
                </a:lnTo>
                <a:lnTo>
                  <a:pt x="150" y="150"/>
                </a:lnTo>
                <a:lnTo>
                  <a:pt x="148" y="149"/>
                </a:lnTo>
                <a:lnTo>
                  <a:pt x="147" y="149"/>
                </a:lnTo>
                <a:lnTo>
                  <a:pt x="145" y="149"/>
                </a:lnTo>
                <a:lnTo>
                  <a:pt x="143" y="149"/>
                </a:lnTo>
                <a:lnTo>
                  <a:pt x="143" y="150"/>
                </a:lnTo>
                <a:lnTo>
                  <a:pt x="142" y="150"/>
                </a:lnTo>
                <a:lnTo>
                  <a:pt x="140" y="150"/>
                </a:lnTo>
                <a:lnTo>
                  <a:pt x="140" y="149"/>
                </a:lnTo>
                <a:lnTo>
                  <a:pt x="138" y="149"/>
                </a:lnTo>
                <a:lnTo>
                  <a:pt x="138" y="150"/>
                </a:lnTo>
                <a:lnTo>
                  <a:pt x="137" y="150"/>
                </a:lnTo>
                <a:lnTo>
                  <a:pt x="137" y="152"/>
                </a:lnTo>
                <a:lnTo>
                  <a:pt x="137" y="150"/>
                </a:lnTo>
                <a:lnTo>
                  <a:pt x="135" y="150"/>
                </a:lnTo>
                <a:lnTo>
                  <a:pt x="135" y="149"/>
                </a:lnTo>
                <a:lnTo>
                  <a:pt x="133" y="149"/>
                </a:lnTo>
                <a:lnTo>
                  <a:pt x="133" y="147"/>
                </a:lnTo>
                <a:lnTo>
                  <a:pt x="132" y="147"/>
                </a:lnTo>
                <a:lnTo>
                  <a:pt x="130" y="147"/>
                </a:lnTo>
                <a:lnTo>
                  <a:pt x="128" y="147"/>
                </a:lnTo>
                <a:lnTo>
                  <a:pt x="128" y="145"/>
                </a:lnTo>
                <a:lnTo>
                  <a:pt x="130" y="145"/>
                </a:lnTo>
                <a:lnTo>
                  <a:pt x="128" y="145"/>
                </a:lnTo>
                <a:lnTo>
                  <a:pt x="127" y="145"/>
                </a:lnTo>
                <a:lnTo>
                  <a:pt x="128" y="145"/>
                </a:lnTo>
                <a:lnTo>
                  <a:pt x="128" y="144"/>
                </a:lnTo>
                <a:lnTo>
                  <a:pt x="127" y="144"/>
                </a:lnTo>
                <a:lnTo>
                  <a:pt x="125" y="144"/>
                </a:lnTo>
                <a:lnTo>
                  <a:pt x="125" y="142"/>
                </a:lnTo>
                <a:lnTo>
                  <a:pt x="125" y="144"/>
                </a:lnTo>
                <a:lnTo>
                  <a:pt x="125" y="142"/>
                </a:lnTo>
                <a:lnTo>
                  <a:pt x="127" y="142"/>
                </a:lnTo>
                <a:lnTo>
                  <a:pt x="127" y="140"/>
                </a:lnTo>
                <a:lnTo>
                  <a:pt x="128" y="140"/>
                </a:lnTo>
                <a:lnTo>
                  <a:pt x="127" y="140"/>
                </a:lnTo>
                <a:lnTo>
                  <a:pt x="127" y="139"/>
                </a:lnTo>
                <a:lnTo>
                  <a:pt x="125" y="139"/>
                </a:lnTo>
                <a:lnTo>
                  <a:pt x="125" y="137"/>
                </a:lnTo>
                <a:lnTo>
                  <a:pt x="123" y="137"/>
                </a:lnTo>
                <a:lnTo>
                  <a:pt x="123" y="135"/>
                </a:lnTo>
                <a:lnTo>
                  <a:pt x="123" y="134"/>
                </a:lnTo>
                <a:lnTo>
                  <a:pt x="122" y="134"/>
                </a:lnTo>
                <a:lnTo>
                  <a:pt x="122" y="135"/>
                </a:lnTo>
                <a:lnTo>
                  <a:pt x="122" y="134"/>
                </a:lnTo>
                <a:lnTo>
                  <a:pt x="122" y="135"/>
                </a:lnTo>
                <a:lnTo>
                  <a:pt x="122" y="134"/>
                </a:lnTo>
                <a:lnTo>
                  <a:pt x="122" y="132"/>
                </a:lnTo>
                <a:lnTo>
                  <a:pt x="120" y="132"/>
                </a:lnTo>
                <a:lnTo>
                  <a:pt x="122" y="130"/>
                </a:lnTo>
                <a:lnTo>
                  <a:pt x="120" y="130"/>
                </a:lnTo>
                <a:lnTo>
                  <a:pt x="120" y="129"/>
                </a:lnTo>
                <a:lnTo>
                  <a:pt x="120" y="127"/>
                </a:lnTo>
                <a:lnTo>
                  <a:pt x="120" y="125"/>
                </a:lnTo>
                <a:lnTo>
                  <a:pt x="120" y="127"/>
                </a:lnTo>
                <a:lnTo>
                  <a:pt x="120" y="125"/>
                </a:lnTo>
                <a:lnTo>
                  <a:pt x="122" y="125"/>
                </a:lnTo>
                <a:lnTo>
                  <a:pt x="122" y="127"/>
                </a:lnTo>
                <a:lnTo>
                  <a:pt x="123" y="127"/>
                </a:lnTo>
                <a:lnTo>
                  <a:pt x="125" y="127"/>
                </a:lnTo>
                <a:lnTo>
                  <a:pt x="123" y="127"/>
                </a:lnTo>
                <a:lnTo>
                  <a:pt x="125" y="127"/>
                </a:lnTo>
                <a:lnTo>
                  <a:pt x="125" y="129"/>
                </a:lnTo>
                <a:lnTo>
                  <a:pt x="125" y="130"/>
                </a:lnTo>
                <a:lnTo>
                  <a:pt x="125" y="132"/>
                </a:lnTo>
                <a:lnTo>
                  <a:pt x="125" y="134"/>
                </a:lnTo>
                <a:lnTo>
                  <a:pt x="125" y="135"/>
                </a:lnTo>
                <a:lnTo>
                  <a:pt x="125" y="134"/>
                </a:lnTo>
                <a:lnTo>
                  <a:pt x="125" y="135"/>
                </a:lnTo>
                <a:lnTo>
                  <a:pt x="127" y="135"/>
                </a:lnTo>
                <a:lnTo>
                  <a:pt x="127" y="137"/>
                </a:lnTo>
                <a:lnTo>
                  <a:pt x="128" y="137"/>
                </a:lnTo>
                <a:lnTo>
                  <a:pt x="128" y="135"/>
                </a:lnTo>
                <a:lnTo>
                  <a:pt x="128" y="137"/>
                </a:lnTo>
                <a:lnTo>
                  <a:pt x="128" y="135"/>
                </a:lnTo>
                <a:lnTo>
                  <a:pt x="127" y="135"/>
                </a:lnTo>
                <a:lnTo>
                  <a:pt x="128" y="135"/>
                </a:lnTo>
                <a:lnTo>
                  <a:pt x="128" y="134"/>
                </a:lnTo>
                <a:lnTo>
                  <a:pt x="130" y="134"/>
                </a:lnTo>
                <a:lnTo>
                  <a:pt x="130" y="135"/>
                </a:lnTo>
                <a:lnTo>
                  <a:pt x="130" y="134"/>
                </a:lnTo>
                <a:lnTo>
                  <a:pt x="132" y="134"/>
                </a:lnTo>
                <a:lnTo>
                  <a:pt x="132" y="135"/>
                </a:lnTo>
                <a:lnTo>
                  <a:pt x="132" y="137"/>
                </a:lnTo>
                <a:lnTo>
                  <a:pt x="130" y="137"/>
                </a:lnTo>
                <a:lnTo>
                  <a:pt x="130" y="139"/>
                </a:lnTo>
                <a:lnTo>
                  <a:pt x="130" y="140"/>
                </a:lnTo>
                <a:lnTo>
                  <a:pt x="132" y="140"/>
                </a:lnTo>
                <a:lnTo>
                  <a:pt x="130" y="140"/>
                </a:lnTo>
                <a:lnTo>
                  <a:pt x="130" y="142"/>
                </a:lnTo>
                <a:lnTo>
                  <a:pt x="132" y="140"/>
                </a:lnTo>
                <a:lnTo>
                  <a:pt x="132" y="142"/>
                </a:lnTo>
                <a:lnTo>
                  <a:pt x="133" y="142"/>
                </a:lnTo>
                <a:lnTo>
                  <a:pt x="132" y="142"/>
                </a:lnTo>
                <a:lnTo>
                  <a:pt x="132" y="140"/>
                </a:lnTo>
                <a:lnTo>
                  <a:pt x="132" y="142"/>
                </a:lnTo>
                <a:lnTo>
                  <a:pt x="132" y="140"/>
                </a:lnTo>
                <a:lnTo>
                  <a:pt x="132" y="142"/>
                </a:lnTo>
                <a:lnTo>
                  <a:pt x="132" y="140"/>
                </a:lnTo>
                <a:lnTo>
                  <a:pt x="130" y="139"/>
                </a:lnTo>
                <a:lnTo>
                  <a:pt x="130" y="137"/>
                </a:lnTo>
                <a:lnTo>
                  <a:pt x="132" y="137"/>
                </a:lnTo>
                <a:lnTo>
                  <a:pt x="132" y="139"/>
                </a:lnTo>
                <a:lnTo>
                  <a:pt x="132" y="137"/>
                </a:lnTo>
                <a:lnTo>
                  <a:pt x="132" y="139"/>
                </a:lnTo>
                <a:lnTo>
                  <a:pt x="132" y="137"/>
                </a:lnTo>
                <a:lnTo>
                  <a:pt x="133" y="137"/>
                </a:lnTo>
                <a:lnTo>
                  <a:pt x="133" y="139"/>
                </a:lnTo>
                <a:lnTo>
                  <a:pt x="135" y="139"/>
                </a:lnTo>
                <a:lnTo>
                  <a:pt x="135" y="140"/>
                </a:lnTo>
                <a:lnTo>
                  <a:pt x="133" y="140"/>
                </a:lnTo>
                <a:lnTo>
                  <a:pt x="135" y="140"/>
                </a:lnTo>
                <a:lnTo>
                  <a:pt x="135" y="142"/>
                </a:lnTo>
                <a:lnTo>
                  <a:pt x="133" y="142"/>
                </a:lnTo>
                <a:lnTo>
                  <a:pt x="133" y="140"/>
                </a:lnTo>
                <a:lnTo>
                  <a:pt x="133" y="142"/>
                </a:lnTo>
                <a:lnTo>
                  <a:pt x="133" y="140"/>
                </a:lnTo>
                <a:lnTo>
                  <a:pt x="133" y="142"/>
                </a:lnTo>
                <a:lnTo>
                  <a:pt x="135" y="142"/>
                </a:lnTo>
                <a:lnTo>
                  <a:pt x="135" y="140"/>
                </a:lnTo>
                <a:lnTo>
                  <a:pt x="137" y="140"/>
                </a:lnTo>
                <a:lnTo>
                  <a:pt x="137" y="142"/>
                </a:lnTo>
                <a:lnTo>
                  <a:pt x="137" y="140"/>
                </a:lnTo>
                <a:lnTo>
                  <a:pt x="138" y="140"/>
                </a:lnTo>
                <a:lnTo>
                  <a:pt x="137" y="140"/>
                </a:lnTo>
                <a:lnTo>
                  <a:pt x="137" y="139"/>
                </a:lnTo>
                <a:lnTo>
                  <a:pt x="135" y="139"/>
                </a:lnTo>
                <a:lnTo>
                  <a:pt x="135" y="137"/>
                </a:lnTo>
                <a:lnTo>
                  <a:pt x="133" y="137"/>
                </a:lnTo>
                <a:lnTo>
                  <a:pt x="133" y="135"/>
                </a:lnTo>
                <a:lnTo>
                  <a:pt x="135" y="135"/>
                </a:lnTo>
                <a:lnTo>
                  <a:pt x="133" y="135"/>
                </a:lnTo>
                <a:lnTo>
                  <a:pt x="135" y="135"/>
                </a:lnTo>
                <a:lnTo>
                  <a:pt x="137" y="135"/>
                </a:lnTo>
                <a:lnTo>
                  <a:pt x="138" y="135"/>
                </a:lnTo>
                <a:lnTo>
                  <a:pt x="140" y="135"/>
                </a:lnTo>
                <a:lnTo>
                  <a:pt x="140" y="137"/>
                </a:lnTo>
                <a:lnTo>
                  <a:pt x="142" y="137"/>
                </a:lnTo>
                <a:lnTo>
                  <a:pt x="143" y="139"/>
                </a:lnTo>
                <a:lnTo>
                  <a:pt x="145" y="139"/>
                </a:lnTo>
                <a:lnTo>
                  <a:pt x="143" y="140"/>
                </a:lnTo>
                <a:lnTo>
                  <a:pt x="145" y="140"/>
                </a:lnTo>
                <a:lnTo>
                  <a:pt x="145" y="142"/>
                </a:lnTo>
                <a:lnTo>
                  <a:pt x="147" y="140"/>
                </a:lnTo>
                <a:lnTo>
                  <a:pt x="147" y="142"/>
                </a:lnTo>
                <a:lnTo>
                  <a:pt x="147" y="140"/>
                </a:lnTo>
                <a:lnTo>
                  <a:pt x="147" y="142"/>
                </a:lnTo>
                <a:lnTo>
                  <a:pt x="147" y="144"/>
                </a:lnTo>
                <a:lnTo>
                  <a:pt x="147" y="142"/>
                </a:lnTo>
                <a:lnTo>
                  <a:pt x="148" y="142"/>
                </a:lnTo>
                <a:lnTo>
                  <a:pt x="147" y="142"/>
                </a:lnTo>
                <a:lnTo>
                  <a:pt x="148" y="142"/>
                </a:lnTo>
                <a:lnTo>
                  <a:pt x="148" y="144"/>
                </a:lnTo>
                <a:lnTo>
                  <a:pt x="148" y="142"/>
                </a:lnTo>
                <a:lnTo>
                  <a:pt x="148" y="144"/>
                </a:lnTo>
                <a:lnTo>
                  <a:pt x="150" y="144"/>
                </a:lnTo>
                <a:lnTo>
                  <a:pt x="150" y="145"/>
                </a:lnTo>
                <a:lnTo>
                  <a:pt x="152" y="145"/>
                </a:lnTo>
                <a:lnTo>
                  <a:pt x="152" y="147"/>
                </a:lnTo>
                <a:lnTo>
                  <a:pt x="150" y="147"/>
                </a:lnTo>
                <a:lnTo>
                  <a:pt x="150" y="149"/>
                </a:lnTo>
                <a:lnTo>
                  <a:pt x="150" y="147"/>
                </a:lnTo>
                <a:lnTo>
                  <a:pt x="150" y="149"/>
                </a:lnTo>
                <a:lnTo>
                  <a:pt x="150" y="147"/>
                </a:lnTo>
                <a:lnTo>
                  <a:pt x="152" y="147"/>
                </a:lnTo>
                <a:lnTo>
                  <a:pt x="152" y="149"/>
                </a:lnTo>
                <a:lnTo>
                  <a:pt x="150" y="149"/>
                </a:lnTo>
                <a:lnTo>
                  <a:pt x="152" y="149"/>
                </a:lnTo>
                <a:lnTo>
                  <a:pt x="152" y="147"/>
                </a:lnTo>
                <a:lnTo>
                  <a:pt x="152" y="149"/>
                </a:lnTo>
                <a:lnTo>
                  <a:pt x="153" y="149"/>
                </a:lnTo>
                <a:lnTo>
                  <a:pt x="153" y="147"/>
                </a:lnTo>
                <a:lnTo>
                  <a:pt x="152" y="147"/>
                </a:lnTo>
                <a:lnTo>
                  <a:pt x="152" y="145"/>
                </a:lnTo>
                <a:lnTo>
                  <a:pt x="153" y="145"/>
                </a:lnTo>
                <a:lnTo>
                  <a:pt x="153" y="144"/>
                </a:lnTo>
                <a:lnTo>
                  <a:pt x="153" y="145"/>
                </a:lnTo>
                <a:lnTo>
                  <a:pt x="155" y="145"/>
                </a:lnTo>
                <a:lnTo>
                  <a:pt x="153" y="144"/>
                </a:lnTo>
                <a:lnTo>
                  <a:pt x="155" y="144"/>
                </a:lnTo>
                <a:lnTo>
                  <a:pt x="153" y="144"/>
                </a:lnTo>
                <a:lnTo>
                  <a:pt x="155" y="144"/>
                </a:lnTo>
                <a:lnTo>
                  <a:pt x="155" y="142"/>
                </a:lnTo>
                <a:lnTo>
                  <a:pt x="153" y="142"/>
                </a:lnTo>
                <a:lnTo>
                  <a:pt x="152" y="140"/>
                </a:lnTo>
                <a:lnTo>
                  <a:pt x="150" y="140"/>
                </a:lnTo>
                <a:lnTo>
                  <a:pt x="148" y="139"/>
                </a:lnTo>
                <a:lnTo>
                  <a:pt x="150" y="139"/>
                </a:lnTo>
                <a:lnTo>
                  <a:pt x="148" y="139"/>
                </a:lnTo>
                <a:lnTo>
                  <a:pt x="150" y="139"/>
                </a:lnTo>
                <a:lnTo>
                  <a:pt x="152" y="139"/>
                </a:lnTo>
                <a:lnTo>
                  <a:pt x="153" y="139"/>
                </a:lnTo>
                <a:lnTo>
                  <a:pt x="153" y="137"/>
                </a:lnTo>
                <a:lnTo>
                  <a:pt x="153" y="139"/>
                </a:lnTo>
                <a:lnTo>
                  <a:pt x="155" y="139"/>
                </a:lnTo>
                <a:lnTo>
                  <a:pt x="155" y="137"/>
                </a:lnTo>
                <a:lnTo>
                  <a:pt x="155" y="135"/>
                </a:lnTo>
                <a:lnTo>
                  <a:pt x="155" y="134"/>
                </a:lnTo>
                <a:lnTo>
                  <a:pt x="157" y="134"/>
                </a:lnTo>
                <a:lnTo>
                  <a:pt x="158" y="134"/>
                </a:lnTo>
                <a:lnTo>
                  <a:pt x="157" y="134"/>
                </a:lnTo>
                <a:lnTo>
                  <a:pt x="157" y="132"/>
                </a:lnTo>
                <a:lnTo>
                  <a:pt x="158" y="132"/>
                </a:lnTo>
                <a:lnTo>
                  <a:pt x="160" y="132"/>
                </a:lnTo>
                <a:lnTo>
                  <a:pt x="160" y="130"/>
                </a:lnTo>
                <a:lnTo>
                  <a:pt x="162" y="130"/>
                </a:lnTo>
                <a:lnTo>
                  <a:pt x="163" y="130"/>
                </a:lnTo>
                <a:lnTo>
                  <a:pt x="165" y="130"/>
                </a:lnTo>
                <a:lnTo>
                  <a:pt x="165" y="129"/>
                </a:lnTo>
                <a:lnTo>
                  <a:pt x="165" y="130"/>
                </a:lnTo>
                <a:lnTo>
                  <a:pt x="165" y="129"/>
                </a:lnTo>
                <a:lnTo>
                  <a:pt x="163" y="129"/>
                </a:lnTo>
                <a:lnTo>
                  <a:pt x="165" y="129"/>
                </a:lnTo>
                <a:lnTo>
                  <a:pt x="163" y="129"/>
                </a:lnTo>
                <a:lnTo>
                  <a:pt x="165" y="129"/>
                </a:lnTo>
                <a:lnTo>
                  <a:pt x="163" y="129"/>
                </a:lnTo>
                <a:lnTo>
                  <a:pt x="163" y="127"/>
                </a:lnTo>
                <a:lnTo>
                  <a:pt x="162" y="127"/>
                </a:lnTo>
                <a:lnTo>
                  <a:pt x="163" y="127"/>
                </a:lnTo>
                <a:lnTo>
                  <a:pt x="163" y="125"/>
                </a:lnTo>
                <a:lnTo>
                  <a:pt x="163" y="127"/>
                </a:lnTo>
                <a:lnTo>
                  <a:pt x="165" y="127"/>
                </a:lnTo>
                <a:lnTo>
                  <a:pt x="167" y="127"/>
                </a:lnTo>
                <a:lnTo>
                  <a:pt x="168" y="125"/>
                </a:lnTo>
                <a:lnTo>
                  <a:pt x="168" y="124"/>
                </a:lnTo>
                <a:lnTo>
                  <a:pt x="170" y="124"/>
                </a:lnTo>
                <a:lnTo>
                  <a:pt x="170" y="122"/>
                </a:lnTo>
                <a:lnTo>
                  <a:pt x="170" y="120"/>
                </a:lnTo>
                <a:lnTo>
                  <a:pt x="170" y="119"/>
                </a:lnTo>
                <a:lnTo>
                  <a:pt x="172" y="119"/>
                </a:lnTo>
                <a:lnTo>
                  <a:pt x="172" y="117"/>
                </a:lnTo>
                <a:lnTo>
                  <a:pt x="172" y="115"/>
                </a:lnTo>
                <a:lnTo>
                  <a:pt x="173" y="115"/>
                </a:lnTo>
                <a:lnTo>
                  <a:pt x="172" y="115"/>
                </a:lnTo>
                <a:lnTo>
                  <a:pt x="170" y="115"/>
                </a:lnTo>
                <a:lnTo>
                  <a:pt x="170" y="117"/>
                </a:lnTo>
                <a:lnTo>
                  <a:pt x="170" y="115"/>
                </a:lnTo>
                <a:lnTo>
                  <a:pt x="170" y="114"/>
                </a:lnTo>
                <a:lnTo>
                  <a:pt x="172" y="114"/>
                </a:lnTo>
                <a:lnTo>
                  <a:pt x="173" y="114"/>
                </a:lnTo>
                <a:lnTo>
                  <a:pt x="173" y="112"/>
                </a:lnTo>
                <a:lnTo>
                  <a:pt x="175" y="112"/>
                </a:lnTo>
                <a:lnTo>
                  <a:pt x="177" y="112"/>
                </a:lnTo>
                <a:lnTo>
                  <a:pt x="177" y="110"/>
                </a:lnTo>
                <a:lnTo>
                  <a:pt x="177" y="109"/>
                </a:lnTo>
                <a:lnTo>
                  <a:pt x="177" y="107"/>
                </a:lnTo>
                <a:lnTo>
                  <a:pt x="178" y="107"/>
                </a:lnTo>
                <a:lnTo>
                  <a:pt x="178" y="105"/>
                </a:lnTo>
                <a:lnTo>
                  <a:pt x="178" y="104"/>
                </a:lnTo>
                <a:lnTo>
                  <a:pt x="177" y="104"/>
                </a:lnTo>
                <a:lnTo>
                  <a:pt x="177" y="105"/>
                </a:lnTo>
                <a:lnTo>
                  <a:pt x="177" y="107"/>
                </a:lnTo>
                <a:lnTo>
                  <a:pt x="177" y="105"/>
                </a:lnTo>
                <a:lnTo>
                  <a:pt x="177" y="107"/>
                </a:lnTo>
                <a:lnTo>
                  <a:pt x="177" y="109"/>
                </a:lnTo>
                <a:lnTo>
                  <a:pt x="175" y="109"/>
                </a:lnTo>
                <a:lnTo>
                  <a:pt x="175" y="107"/>
                </a:lnTo>
                <a:lnTo>
                  <a:pt x="175" y="109"/>
                </a:lnTo>
                <a:lnTo>
                  <a:pt x="175" y="110"/>
                </a:lnTo>
                <a:lnTo>
                  <a:pt x="175" y="109"/>
                </a:lnTo>
                <a:lnTo>
                  <a:pt x="173" y="109"/>
                </a:lnTo>
                <a:lnTo>
                  <a:pt x="173" y="110"/>
                </a:lnTo>
                <a:lnTo>
                  <a:pt x="172" y="110"/>
                </a:lnTo>
                <a:lnTo>
                  <a:pt x="170" y="110"/>
                </a:lnTo>
                <a:lnTo>
                  <a:pt x="170" y="112"/>
                </a:lnTo>
                <a:lnTo>
                  <a:pt x="168" y="112"/>
                </a:lnTo>
                <a:lnTo>
                  <a:pt x="167" y="112"/>
                </a:lnTo>
                <a:lnTo>
                  <a:pt x="167" y="114"/>
                </a:lnTo>
                <a:lnTo>
                  <a:pt x="167" y="115"/>
                </a:lnTo>
                <a:lnTo>
                  <a:pt x="167" y="117"/>
                </a:lnTo>
                <a:lnTo>
                  <a:pt x="167" y="119"/>
                </a:lnTo>
                <a:lnTo>
                  <a:pt x="167" y="120"/>
                </a:lnTo>
                <a:lnTo>
                  <a:pt x="167" y="122"/>
                </a:lnTo>
                <a:lnTo>
                  <a:pt x="167" y="120"/>
                </a:lnTo>
                <a:lnTo>
                  <a:pt x="165" y="120"/>
                </a:lnTo>
                <a:lnTo>
                  <a:pt x="167" y="120"/>
                </a:lnTo>
                <a:lnTo>
                  <a:pt x="165" y="120"/>
                </a:lnTo>
                <a:lnTo>
                  <a:pt x="165" y="122"/>
                </a:lnTo>
                <a:lnTo>
                  <a:pt x="165" y="120"/>
                </a:lnTo>
                <a:lnTo>
                  <a:pt x="165" y="122"/>
                </a:lnTo>
                <a:lnTo>
                  <a:pt x="163" y="122"/>
                </a:lnTo>
                <a:lnTo>
                  <a:pt x="163" y="120"/>
                </a:lnTo>
                <a:lnTo>
                  <a:pt x="165" y="120"/>
                </a:lnTo>
                <a:lnTo>
                  <a:pt x="165" y="119"/>
                </a:lnTo>
                <a:lnTo>
                  <a:pt x="163" y="119"/>
                </a:lnTo>
                <a:lnTo>
                  <a:pt x="165" y="119"/>
                </a:lnTo>
                <a:lnTo>
                  <a:pt x="165" y="117"/>
                </a:lnTo>
                <a:lnTo>
                  <a:pt x="165" y="115"/>
                </a:lnTo>
                <a:lnTo>
                  <a:pt x="163" y="115"/>
                </a:lnTo>
                <a:lnTo>
                  <a:pt x="165" y="115"/>
                </a:lnTo>
                <a:lnTo>
                  <a:pt x="165" y="114"/>
                </a:lnTo>
                <a:lnTo>
                  <a:pt x="165" y="112"/>
                </a:lnTo>
                <a:lnTo>
                  <a:pt x="165" y="110"/>
                </a:lnTo>
                <a:lnTo>
                  <a:pt x="163" y="110"/>
                </a:lnTo>
                <a:lnTo>
                  <a:pt x="163" y="112"/>
                </a:lnTo>
                <a:lnTo>
                  <a:pt x="162" y="112"/>
                </a:lnTo>
                <a:lnTo>
                  <a:pt x="162" y="114"/>
                </a:lnTo>
                <a:lnTo>
                  <a:pt x="163" y="114"/>
                </a:lnTo>
                <a:lnTo>
                  <a:pt x="163" y="115"/>
                </a:lnTo>
                <a:lnTo>
                  <a:pt x="162" y="115"/>
                </a:lnTo>
                <a:lnTo>
                  <a:pt x="163" y="115"/>
                </a:lnTo>
                <a:lnTo>
                  <a:pt x="162" y="115"/>
                </a:lnTo>
                <a:lnTo>
                  <a:pt x="162" y="114"/>
                </a:lnTo>
                <a:lnTo>
                  <a:pt x="162" y="115"/>
                </a:lnTo>
                <a:lnTo>
                  <a:pt x="162" y="117"/>
                </a:lnTo>
                <a:lnTo>
                  <a:pt x="162" y="119"/>
                </a:lnTo>
                <a:lnTo>
                  <a:pt x="160" y="119"/>
                </a:lnTo>
                <a:lnTo>
                  <a:pt x="160" y="120"/>
                </a:lnTo>
                <a:lnTo>
                  <a:pt x="160" y="119"/>
                </a:lnTo>
                <a:lnTo>
                  <a:pt x="160" y="120"/>
                </a:lnTo>
                <a:lnTo>
                  <a:pt x="158" y="120"/>
                </a:lnTo>
                <a:lnTo>
                  <a:pt x="157" y="120"/>
                </a:lnTo>
                <a:lnTo>
                  <a:pt x="157" y="119"/>
                </a:lnTo>
                <a:lnTo>
                  <a:pt x="157" y="120"/>
                </a:lnTo>
                <a:lnTo>
                  <a:pt x="158" y="120"/>
                </a:lnTo>
                <a:lnTo>
                  <a:pt x="157" y="120"/>
                </a:lnTo>
                <a:lnTo>
                  <a:pt x="158" y="120"/>
                </a:lnTo>
                <a:lnTo>
                  <a:pt x="158" y="122"/>
                </a:lnTo>
                <a:lnTo>
                  <a:pt x="157" y="122"/>
                </a:lnTo>
                <a:lnTo>
                  <a:pt x="157" y="124"/>
                </a:lnTo>
                <a:lnTo>
                  <a:pt x="157" y="122"/>
                </a:lnTo>
                <a:lnTo>
                  <a:pt x="157" y="124"/>
                </a:lnTo>
                <a:lnTo>
                  <a:pt x="157" y="125"/>
                </a:lnTo>
                <a:lnTo>
                  <a:pt x="155" y="125"/>
                </a:lnTo>
                <a:lnTo>
                  <a:pt x="157" y="125"/>
                </a:lnTo>
                <a:lnTo>
                  <a:pt x="155" y="125"/>
                </a:lnTo>
                <a:lnTo>
                  <a:pt x="155" y="127"/>
                </a:lnTo>
                <a:lnTo>
                  <a:pt x="155" y="129"/>
                </a:lnTo>
                <a:lnTo>
                  <a:pt x="153" y="129"/>
                </a:lnTo>
                <a:lnTo>
                  <a:pt x="152" y="129"/>
                </a:lnTo>
                <a:lnTo>
                  <a:pt x="153" y="129"/>
                </a:lnTo>
                <a:lnTo>
                  <a:pt x="152" y="129"/>
                </a:lnTo>
                <a:lnTo>
                  <a:pt x="153" y="127"/>
                </a:lnTo>
                <a:lnTo>
                  <a:pt x="152" y="127"/>
                </a:lnTo>
                <a:lnTo>
                  <a:pt x="153" y="127"/>
                </a:lnTo>
                <a:lnTo>
                  <a:pt x="152" y="127"/>
                </a:lnTo>
                <a:lnTo>
                  <a:pt x="153" y="127"/>
                </a:lnTo>
                <a:lnTo>
                  <a:pt x="152" y="127"/>
                </a:lnTo>
                <a:lnTo>
                  <a:pt x="153" y="127"/>
                </a:lnTo>
                <a:lnTo>
                  <a:pt x="153" y="125"/>
                </a:lnTo>
                <a:lnTo>
                  <a:pt x="153" y="127"/>
                </a:lnTo>
                <a:lnTo>
                  <a:pt x="153" y="125"/>
                </a:lnTo>
                <a:lnTo>
                  <a:pt x="152" y="125"/>
                </a:lnTo>
                <a:lnTo>
                  <a:pt x="152" y="124"/>
                </a:lnTo>
                <a:lnTo>
                  <a:pt x="152" y="125"/>
                </a:lnTo>
                <a:lnTo>
                  <a:pt x="152" y="124"/>
                </a:lnTo>
                <a:lnTo>
                  <a:pt x="152" y="122"/>
                </a:lnTo>
                <a:lnTo>
                  <a:pt x="150" y="122"/>
                </a:lnTo>
                <a:lnTo>
                  <a:pt x="152" y="122"/>
                </a:lnTo>
                <a:lnTo>
                  <a:pt x="152" y="124"/>
                </a:lnTo>
                <a:lnTo>
                  <a:pt x="152" y="125"/>
                </a:lnTo>
                <a:lnTo>
                  <a:pt x="150" y="127"/>
                </a:lnTo>
                <a:lnTo>
                  <a:pt x="152" y="127"/>
                </a:lnTo>
                <a:lnTo>
                  <a:pt x="150" y="127"/>
                </a:lnTo>
                <a:lnTo>
                  <a:pt x="152" y="127"/>
                </a:lnTo>
                <a:lnTo>
                  <a:pt x="150" y="127"/>
                </a:lnTo>
                <a:lnTo>
                  <a:pt x="150" y="129"/>
                </a:lnTo>
                <a:lnTo>
                  <a:pt x="148" y="129"/>
                </a:lnTo>
                <a:lnTo>
                  <a:pt x="148" y="127"/>
                </a:lnTo>
                <a:lnTo>
                  <a:pt x="147" y="127"/>
                </a:lnTo>
                <a:lnTo>
                  <a:pt x="147" y="129"/>
                </a:lnTo>
                <a:lnTo>
                  <a:pt x="147" y="130"/>
                </a:lnTo>
                <a:lnTo>
                  <a:pt x="148" y="130"/>
                </a:lnTo>
                <a:lnTo>
                  <a:pt x="148" y="132"/>
                </a:lnTo>
                <a:lnTo>
                  <a:pt x="147" y="132"/>
                </a:lnTo>
                <a:lnTo>
                  <a:pt x="147" y="134"/>
                </a:lnTo>
                <a:lnTo>
                  <a:pt x="147" y="132"/>
                </a:lnTo>
                <a:lnTo>
                  <a:pt x="145" y="132"/>
                </a:lnTo>
                <a:lnTo>
                  <a:pt x="143" y="132"/>
                </a:lnTo>
                <a:lnTo>
                  <a:pt x="143" y="130"/>
                </a:lnTo>
                <a:lnTo>
                  <a:pt x="142" y="130"/>
                </a:lnTo>
                <a:lnTo>
                  <a:pt x="142" y="129"/>
                </a:lnTo>
                <a:lnTo>
                  <a:pt x="143" y="129"/>
                </a:lnTo>
                <a:lnTo>
                  <a:pt x="143" y="127"/>
                </a:lnTo>
                <a:lnTo>
                  <a:pt x="145" y="127"/>
                </a:lnTo>
                <a:lnTo>
                  <a:pt x="147" y="129"/>
                </a:lnTo>
                <a:lnTo>
                  <a:pt x="147" y="127"/>
                </a:lnTo>
                <a:lnTo>
                  <a:pt x="147" y="125"/>
                </a:lnTo>
                <a:lnTo>
                  <a:pt x="145" y="125"/>
                </a:lnTo>
                <a:lnTo>
                  <a:pt x="147" y="125"/>
                </a:lnTo>
                <a:lnTo>
                  <a:pt x="147" y="124"/>
                </a:lnTo>
                <a:lnTo>
                  <a:pt x="147" y="122"/>
                </a:lnTo>
                <a:lnTo>
                  <a:pt x="148" y="122"/>
                </a:lnTo>
                <a:lnTo>
                  <a:pt x="148" y="120"/>
                </a:lnTo>
                <a:lnTo>
                  <a:pt x="148" y="119"/>
                </a:lnTo>
                <a:lnTo>
                  <a:pt x="148" y="120"/>
                </a:lnTo>
                <a:lnTo>
                  <a:pt x="150" y="120"/>
                </a:lnTo>
                <a:lnTo>
                  <a:pt x="150" y="119"/>
                </a:lnTo>
                <a:lnTo>
                  <a:pt x="150" y="117"/>
                </a:lnTo>
                <a:lnTo>
                  <a:pt x="150" y="115"/>
                </a:lnTo>
                <a:lnTo>
                  <a:pt x="150" y="114"/>
                </a:lnTo>
                <a:lnTo>
                  <a:pt x="150" y="112"/>
                </a:lnTo>
                <a:lnTo>
                  <a:pt x="150" y="110"/>
                </a:lnTo>
                <a:lnTo>
                  <a:pt x="148" y="110"/>
                </a:lnTo>
                <a:lnTo>
                  <a:pt x="150" y="110"/>
                </a:lnTo>
                <a:lnTo>
                  <a:pt x="150" y="109"/>
                </a:lnTo>
                <a:lnTo>
                  <a:pt x="150" y="107"/>
                </a:lnTo>
                <a:lnTo>
                  <a:pt x="148" y="107"/>
                </a:lnTo>
                <a:lnTo>
                  <a:pt x="150" y="107"/>
                </a:lnTo>
                <a:lnTo>
                  <a:pt x="150" y="105"/>
                </a:lnTo>
                <a:lnTo>
                  <a:pt x="150" y="104"/>
                </a:lnTo>
                <a:lnTo>
                  <a:pt x="152" y="102"/>
                </a:lnTo>
                <a:lnTo>
                  <a:pt x="152" y="100"/>
                </a:lnTo>
                <a:lnTo>
                  <a:pt x="153" y="99"/>
                </a:lnTo>
                <a:lnTo>
                  <a:pt x="153" y="97"/>
                </a:lnTo>
                <a:lnTo>
                  <a:pt x="155" y="97"/>
                </a:lnTo>
                <a:lnTo>
                  <a:pt x="153" y="97"/>
                </a:lnTo>
                <a:lnTo>
                  <a:pt x="153" y="95"/>
                </a:lnTo>
                <a:lnTo>
                  <a:pt x="152" y="95"/>
                </a:lnTo>
                <a:lnTo>
                  <a:pt x="152" y="97"/>
                </a:lnTo>
                <a:lnTo>
                  <a:pt x="150" y="97"/>
                </a:lnTo>
                <a:lnTo>
                  <a:pt x="148" y="99"/>
                </a:lnTo>
                <a:lnTo>
                  <a:pt x="148" y="100"/>
                </a:lnTo>
                <a:lnTo>
                  <a:pt x="147" y="100"/>
                </a:lnTo>
                <a:lnTo>
                  <a:pt x="147" y="102"/>
                </a:lnTo>
                <a:lnTo>
                  <a:pt x="147" y="100"/>
                </a:lnTo>
                <a:lnTo>
                  <a:pt x="145" y="100"/>
                </a:lnTo>
                <a:lnTo>
                  <a:pt x="145" y="102"/>
                </a:lnTo>
                <a:lnTo>
                  <a:pt x="143" y="102"/>
                </a:lnTo>
                <a:lnTo>
                  <a:pt x="142" y="102"/>
                </a:lnTo>
                <a:lnTo>
                  <a:pt x="140" y="102"/>
                </a:lnTo>
                <a:lnTo>
                  <a:pt x="138" y="102"/>
                </a:lnTo>
                <a:lnTo>
                  <a:pt x="138" y="100"/>
                </a:lnTo>
                <a:lnTo>
                  <a:pt x="138" y="99"/>
                </a:lnTo>
                <a:lnTo>
                  <a:pt x="138" y="97"/>
                </a:lnTo>
                <a:lnTo>
                  <a:pt x="138" y="95"/>
                </a:lnTo>
                <a:lnTo>
                  <a:pt x="140" y="95"/>
                </a:lnTo>
                <a:lnTo>
                  <a:pt x="140" y="94"/>
                </a:lnTo>
                <a:lnTo>
                  <a:pt x="140" y="92"/>
                </a:lnTo>
                <a:lnTo>
                  <a:pt x="140" y="90"/>
                </a:lnTo>
                <a:lnTo>
                  <a:pt x="140" y="89"/>
                </a:lnTo>
                <a:lnTo>
                  <a:pt x="140" y="87"/>
                </a:lnTo>
                <a:lnTo>
                  <a:pt x="140" y="85"/>
                </a:lnTo>
                <a:lnTo>
                  <a:pt x="142" y="85"/>
                </a:lnTo>
                <a:lnTo>
                  <a:pt x="142" y="84"/>
                </a:lnTo>
                <a:lnTo>
                  <a:pt x="142" y="82"/>
                </a:lnTo>
                <a:lnTo>
                  <a:pt x="142" y="80"/>
                </a:lnTo>
                <a:lnTo>
                  <a:pt x="142" y="79"/>
                </a:lnTo>
                <a:lnTo>
                  <a:pt x="142" y="77"/>
                </a:lnTo>
                <a:lnTo>
                  <a:pt x="140" y="77"/>
                </a:lnTo>
                <a:lnTo>
                  <a:pt x="140" y="75"/>
                </a:lnTo>
                <a:lnTo>
                  <a:pt x="142" y="75"/>
                </a:lnTo>
                <a:lnTo>
                  <a:pt x="142" y="74"/>
                </a:lnTo>
                <a:lnTo>
                  <a:pt x="143" y="74"/>
                </a:lnTo>
                <a:lnTo>
                  <a:pt x="143" y="72"/>
                </a:lnTo>
                <a:lnTo>
                  <a:pt x="143" y="70"/>
                </a:lnTo>
                <a:lnTo>
                  <a:pt x="145" y="70"/>
                </a:lnTo>
                <a:lnTo>
                  <a:pt x="147" y="70"/>
                </a:lnTo>
                <a:lnTo>
                  <a:pt x="147" y="69"/>
                </a:lnTo>
                <a:lnTo>
                  <a:pt x="145" y="69"/>
                </a:lnTo>
                <a:lnTo>
                  <a:pt x="145" y="67"/>
                </a:lnTo>
                <a:lnTo>
                  <a:pt x="145" y="69"/>
                </a:lnTo>
                <a:lnTo>
                  <a:pt x="143" y="69"/>
                </a:lnTo>
                <a:lnTo>
                  <a:pt x="142" y="70"/>
                </a:lnTo>
                <a:lnTo>
                  <a:pt x="142" y="72"/>
                </a:lnTo>
                <a:lnTo>
                  <a:pt x="140" y="72"/>
                </a:lnTo>
                <a:lnTo>
                  <a:pt x="140" y="74"/>
                </a:lnTo>
                <a:lnTo>
                  <a:pt x="140" y="75"/>
                </a:lnTo>
                <a:lnTo>
                  <a:pt x="138" y="75"/>
                </a:lnTo>
                <a:lnTo>
                  <a:pt x="138" y="77"/>
                </a:lnTo>
                <a:lnTo>
                  <a:pt x="138" y="79"/>
                </a:lnTo>
                <a:lnTo>
                  <a:pt x="138" y="80"/>
                </a:lnTo>
                <a:lnTo>
                  <a:pt x="138" y="82"/>
                </a:lnTo>
                <a:lnTo>
                  <a:pt x="137" y="82"/>
                </a:lnTo>
                <a:lnTo>
                  <a:pt x="137" y="84"/>
                </a:lnTo>
                <a:lnTo>
                  <a:pt x="137" y="85"/>
                </a:lnTo>
                <a:lnTo>
                  <a:pt x="137" y="87"/>
                </a:lnTo>
                <a:lnTo>
                  <a:pt x="135" y="85"/>
                </a:lnTo>
                <a:lnTo>
                  <a:pt x="135" y="87"/>
                </a:lnTo>
                <a:lnTo>
                  <a:pt x="135" y="85"/>
                </a:lnTo>
                <a:lnTo>
                  <a:pt x="135" y="87"/>
                </a:lnTo>
                <a:lnTo>
                  <a:pt x="135" y="89"/>
                </a:lnTo>
                <a:lnTo>
                  <a:pt x="133" y="87"/>
                </a:lnTo>
                <a:lnTo>
                  <a:pt x="133" y="89"/>
                </a:lnTo>
                <a:lnTo>
                  <a:pt x="133" y="90"/>
                </a:lnTo>
                <a:lnTo>
                  <a:pt x="133" y="92"/>
                </a:lnTo>
                <a:lnTo>
                  <a:pt x="135" y="92"/>
                </a:lnTo>
                <a:lnTo>
                  <a:pt x="135" y="94"/>
                </a:lnTo>
                <a:lnTo>
                  <a:pt x="133" y="94"/>
                </a:lnTo>
                <a:lnTo>
                  <a:pt x="135" y="94"/>
                </a:lnTo>
                <a:lnTo>
                  <a:pt x="135" y="95"/>
                </a:lnTo>
                <a:lnTo>
                  <a:pt x="135" y="97"/>
                </a:lnTo>
                <a:lnTo>
                  <a:pt x="135" y="95"/>
                </a:lnTo>
                <a:lnTo>
                  <a:pt x="135" y="97"/>
                </a:lnTo>
                <a:lnTo>
                  <a:pt x="133" y="97"/>
                </a:lnTo>
                <a:lnTo>
                  <a:pt x="133" y="95"/>
                </a:lnTo>
                <a:lnTo>
                  <a:pt x="133" y="97"/>
                </a:lnTo>
                <a:lnTo>
                  <a:pt x="132" y="97"/>
                </a:lnTo>
                <a:lnTo>
                  <a:pt x="130" y="97"/>
                </a:lnTo>
                <a:lnTo>
                  <a:pt x="130" y="99"/>
                </a:lnTo>
                <a:lnTo>
                  <a:pt x="130" y="97"/>
                </a:lnTo>
                <a:lnTo>
                  <a:pt x="128" y="97"/>
                </a:lnTo>
                <a:lnTo>
                  <a:pt x="130" y="97"/>
                </a:lnTo>
                <a:lnTo>
                  <a:pt x="130" y="95"/>
                </a:lnTo>
                <a:lnTo>
                  <a:pt x="132" y="95"/>
                </a:lnTo>
                <a:lnTo>
                  <a:pt x="130" y="95"/>
                </a:lnTo>
                <a:lnTo>
                  <a:pt x="132" y="95"/>
                </a:lnTo>
                <a:lnTo>
                  <a:pt x="130" y="95"/>
                </a:lnTo>
                <a:lnTo>
                  <a:pt x="130" y="94"/>
                </a:lnTo>
                <a:lnTo>
                  <a:pt x="130" y="92"/>
                </a:lnTo>
                <a:lnTo>
                  <a:pt x="132" y="94"/>
                </a:lnTo>
                <a:lnTo>
                  <a:pt x="132" y="92"/>
                </a:lnTo>
                <a:lnTo>
                  <a:pt x="132" y="94"/>
                </a:lnTo>
                <a:lnTo>
                  <a:pt x="132" y="92"/>
                </a:lnTo>
                <a:lnTo>
                  <a:pt x="133" y="92"/>
                </a:lnTo>
                <a:lnTo>
                  <a:pt x="132" y="92"/>
                </a:lnTo>
                <a:lnTo>
                  <a:pt x="130" y="92"/>
                </a:lnTo>
                <a:lnTo>
                  <a:pt x="128" y="92"/>
                </a:lnTo>
                <a:lnTo>
                  <a:pt x="128" y="94"/>
                </a:lnTo>
                <a:lnTo>
                  <a:pt x="128" y="92"/>
                </a:lnTo>
                <a:lnTo>
                  <a:pt x="127" y="92"/>
                </a:lnTo>
                <a:lnTo>
                  <a:pt x="127" y="90"/>
                </a:lnTo>
                <a:lnTo>
                  <a:pt x="125" y="90"/>
                </a:lnTo>
                <a:lnTo>
                  <a:pt x="125" y="92"/>
                </a:lnTo>
                <a:lnTo>
                  <a:pt x="125" y="90"/>
                </a:lnTo>
                <a:lnTo>
                  <a:pt x="125" y="92"/>
                </a:lnTo>
                <a:lnTo>
                  <a:pt x="125" y="90"/>
                </a:lnTo>
                <a:lnTo>
                  <a:pt x="125" y="92"/>
                </a:lnTo>
                <a:lnTo>
                  <a:pt x="123" y="92"/>
                </a:lnTo>
                <a:lnTo>
                  <a:pt x="123" y="90"/>
                </a:lnTo>
                <a:lnTo>
                  <a:pt x="123" y="92"/>
                </a:lnTo>
                <a:lnTo>
                  <a:pt x="123" y="90"/>
                </a:lnTo>
                <a:lnTo>
                  <a:pt x="122" y="92"/>
                </a:lnTo>
                <a:lnTo>
                  <a:pt x="120" y="90"/>
                </a:lnTo>
                <a:lnTo>
                  <a:pt x="120" y="92"/>
                </a:lnTo>
                <a:lnTo>
                  <a:pt x="120" y="90"/>
                </a:lnTo>
                <a:lnTo>
                  <a:pt x="120" y="92"/>
                </a:lnTo>
                <a:lnTo>
                  <a:pt x="118" y="92"/>
                </a:lnTo>
                <a:lnTo>
                  <a:pt x="120" y="92"/>
                </a:lnTo>
                <a:lnTo>
                  <a:pt x="120" y="94"/>
                </a:lnTo>
                <a:lnTo>
                  <a:pt x="120" y="95"/>
                </a:lnTo>
                <a:lnTo>
                  <a:pt x="118" y="95"/>
                </a:lnTo>
                <a:lnTo>
                  <a:pt x="118" y="97"/>
                </a:lnTo>
                <a:lnTo>
                  <a:pt x="117" y="97"/>
                </a:lnTo>
                <a:lnTo>
                  <a:pt x="115" y="97"/>
                </a:lnTo>
                <a:lnTo>
                  <a:pt x="115" y="99"/>
                </a:lnTo>
                <a:lnTo>
                  <a:pt x="115" y="100"/>
                </a:lnTo>
                <a:lnTo>
                  <a:pt x="117" y="100"/>
                </a:lnTo>
                <a:lnTo>
                  <a:pt x="115" y="100"/>
                </a:lnTo>
                <a:lnTo>
                  <a:pt x="115" y="102"/>
                </a:lnTo>
                <a:lnTo>
                  <a:pt x="115" y="100"/>
                </a:lnTo>
                <a:lnTo>
                  <a:pt x="115" y="102"/>
                </a:lnTo>
                <a:lnTo>
                  <a:pt x="113" y="102"/>
                </a:lnTo>
                <a:lnTo>
                  <a:pt x="112" y="102"/>
                </a:lnTo>
                <a:lnTo>
                  <a:pt x="112" y="104"/>
                </a:lnTo>
                <a:lnTo>
                  <a:pt x="112" y="105"/>
                </a:lnTo>
                <a:lnTo>
                  <a:pt x="110" y="105"/>
                </a:lnTo>
                <a:lnTo>
                  <a:pt x="108" y="105"/>
                </a:lnTo>
                <a:lnTo>
                  <a:pt x="107" y="105"/>
                </a:lnTo>
                <a:lnTo>
                  <a:pt x="108" y="105"/>
                </a:lnTo>
                <a:lnTo>
                  <a:pt x="108" y="104"/>
                </a:lnTo>
                <a:lnTo>
                  <a:pt x="107" y="104"/>
                </a:lnTo>
                <a:lnTo>
                  <a:pt x="107" y="102"/>
                </a:lnTo>
                <a:lnTo>
                  <a:pt x="105" y="104"/>
                </a:lnTo>
                <a:lnTo>
                  <a:pt x="105" y="102"/>
                </a:lnTo>
                <a:lnTo>
                  <a:pt x="103" y="102"/>
                </a:lnTo>
                <a:lnTo>
                  <a:pt x="105" y="102"/>
                </a:lnTo>
                <a:lnTo>
                  <a:pt x="103" y="102"/>
                </a:lnTo>
                <a:lnTo>
                  <a:pt x="102" y="102"/>
                </a:lnTo>
                <a:lnTo>
                  <a:pt x="102" y="100"/>
                </a:lnTo>
                <a:lnTo>
                  <a:pt x="103" y="100"/>
                </a:lnTo>
                <a:lnTo>
                  <a:pt x="102" y="100"/>
                </a:lnTo>
                <a:lnTo>
                  <a:pt x="102" y="99"/>
                </a:lnTo>
                <a:lnTo>
                  <a:pt x="102" y="97"/>
                </a:lnTo>
                <a:lnTo>
                  <a:pt x="100" y="97"/>
                </a:lnTo>
                <a:lnTo>
                  <a:pt x="100" y="95"/>
                </a:lnTo>
                <a:lnTo>
                  <a:pt x="100" y="97"/>
                </a:lnTo>
                <a:lnTo>
                  <a:pt x="100" y="95"/>
                </a:lnTo>
                <a:lnTo>
                  <a:pt x="100" y="94"/>
                </a:lnTo>
                <a:lnTo>
                  <a:pt x="100" y="92"/>
                </a:lnTo>
                <a:lnTo>
                  <a:pt x="98" y="90"/>
                </a:lnTo>
                <a:lnTo>
                  <a:pt x="98" y="89"/>
                </a:lnTo>
                <a:lnTo>
                  <a:pt x="100" y="89"/>
                </a:lnTo>
                <a:lnTo>
                  <a:pt x="100" y="90"/>
                </a:lnTo>
                <a:lnTo>
                  <a:pt x="102" y="90"/>
                </a:lnTo>
                <a:lnTo>
                  <a:pt x="103" y="90"/>
                </a:lnTo>
                <a:lnTo>
                  <a:pt x="102" y="90"/>
                </a:lnTo>
                <a:lnTo>
                  <a:pt x="103" y="90"/>
                </a:lnTo>
                <a:lnTo>
                  <a:pt x="103" y="89"/>
                </a:lnTo>
                <a:lnTo>
                  <a:pt x="103" y="90"/>
                </a:lnTo>
                <a:lnTo>
                  <a:pt x="103" y="89"/>
                </a:lnTo>
                <a:lnTo>
                  <a:pt x="103" y="87"/>
                </a:lnTo>
                <a:lnTo>
                  <a:pt x="102" y="87"/>
                </a:lnTo>
                <a:lnTo>
                  <a:pt x="102" y="85"/>
                </a:lnTo>
                <a:lnTo>
                  <a:pt x="102" y="84"/>
                </a:lnTo>
                <a:lnTo>
                  <a:pt x="103" y="84"/>
                </a:lnTo>
                <a:lnTo>
                  <a:pt x="105" y="84"/>
                </a:lnTo>
                <a:lnTo>
                  <a:pt x="103" y="84"/>
                </a:lnTo>
                <a:lnTo>
                  <a:pt x="103" y="85"/>
                </a:lnTo>
                <a:lnTo>
                  <a:pt x="105" y="85"/>
                </a:lnTo>
                <a:lnTo>
                  <a:pt x="107" y="85"/>
                </a:lnTo>
                <a:lnTo>
                  <a:pt x="107" y="87"/>
                </a:lnTo>
                <a:lnTo>
                  <a:pt x="108" y="87"/>
                </a:lnTo>
                <a:lnTo>
                  <a:pt x="110" y="87"/>
                </a:lnTo>
                <a:lnTo>
                  <a:pt x="110" y="85"/>
                </a:lnTo>
                <a:lnTo>
                  <a:pt x="112" y="85"/>
                </a:lnTo>
                <a:lnTo>
                  <a:pt x="113" y="85"/>
                </a:lnTo>
                <a:lnTo>
                  <a:pt x="113" y="84"/>
                </a:lnTo>
                <a:lnTo>
                  <a:pt x="112" y="84"/>
                </a:lnTo>
                <a:lnTo>
                  <a:pt x="112" y="82"/>
                </a:lnTo>
                <a:lnTo>
                  <a:pt x="113" y="82"/>
                </a:lnTo>
                <a:lnTo>
                  <a:pt x="113" y="80"/>
                </a:lnTo>
                <a:lnTo>
                  <a:pt x="113" y="79"/>
                </a:lnTo>
                <a:lnTo>
                  <a:pt x="113" y="77"/>
                </a:lnTo>
                <a:lnTo>
                  <a:pt x="113" y="75"/>
                </a:lnTo>
                <a:lnTo>
                  <a:pt x="115" y="75"/>
                </a:lnTo>
                <a:lnTo>
                  <a:pt x="115" y="74"/>
                </a:lnTo>
                <a:lnTo>
                  <a:pt x="115" y="72"/>
                </a:lnTo>
                <a:lnTo>
                  <a:pt x="115" y="70"/>
                </a:lnTo>
                <a:lnTo>
                  <a:pt x="117" y="70"/>
                </a:lnTo>
                <a:lnTo>
                  <a:pt x="117" y="69"/>
                </a:lnTo>
                <a:lnTo>
                  <a:pt x="117" y="67"/>
                </a:lnTo>
                <a:lnTo>
                  <a:pt x="117" y="65"/>
                </a:lnTo>
                <a:lnTo>
                  <a:pt x="117" y="64"/>
                </a:lnTo>
                <a:lnTo>
                  <a:pt x="118" y="64"/>
                </a:lnTo>
                <a:lnTo>
                  <a:pt x="118" y="62"/>
                </a:lnTo>
                <a:lnTo>
                  <a:pt x="117" y="62"/>
                </a:lnTo>
                <a:lnTo>
                  <a:pt x="117" y="64"/>
                </a:lnTo>
                <a:lnTo>
                  <a:pt x="117" y="62"/>
                </a:lnTo>
                <a:lnTo>
                  <a:pt x="117" y="60"/>
                </a:lnTo>
                <a:lnTo>
                  <a:pt x="118" y="60"/>
                </a:lnTo>
                <a:lnTo>
                  <a:pt x="120" y="60"/>
                </a:lnTo>
                <a:lnTo>
                  <a:pt x="120" y="59"/>
                </a:lnTo>
                <a:lnTo>
                  <a:pt x="122" y="59"/>
                </a:lnTo>
                <a:lnTo>
                  <a:pt x="122" y="57"/>
                </a:lnTo>
                <a:lnTo>
                  <a:pt x="122" y="55"/>
                </a:lnTo>
                <a:lnTo>
                  <a:pt x="123" y="55"/>
                </a:lnTo>
                <a:lnTo>
                  <a:pt x="123" y="54"/>
                </a:lnTo>
                <a:lnTo>
                  <a:pt x="123" y="52"/>
                </a:lnTo>
                <a:lnTo>
                  <a:pt x="122" y="52"/>
                </a:lnTo>
                <a:lnTo>
                  <a:pt x="120" y="52"/>
                </a:lnTo>
                <a:lnTo>
                  <a:pt x="120" y="54"/>
                </a:lnTo>
                <a:lnTo>
                  <a:pt x="120" y="52"/>
                </a:lnTo>
                <a:lnTo>
                  <a:pt x="120" y="54"/>
                </a:lnTo>
                <a:lnTo>
                  <a:pt x="120" y="55"/>
                </a:lnTo>
                <a:lnTo>
                  <a:pt x="118" y="55"/>
                </a:lnTo>
                <a:lnTo>
                  <a:pt x="118" y="57"/>
                </a:lnTo>
                <a:lnTo>
                  <a:pt x="120" y="57"/>
                </a:lnTo>
                <a:lnTo>
                  <a:pt x="118" y="57"/>
                </a:lnTo>
                <a:lnTo>
                  <a:pt x="117" y="57"/>
                </a:lnTo>
                <a:lnTo>
                  <a:pt x="115" y="57"/>
                </a:lnTo>
                <a:lnTo>
                  <a:pt x="115" y="59"/>
                </a:lnTo>
                <a:lnTo>
                  <a:pt x="113" y="59"/>
                </a:lnTo>
                <a:lnTo>
                  <a:pt x="113" y="60"/>
                </a:lnTo>
                <a:lnTo>
                  <a:pt x="113" y="62"/>
                </a:lnTo>
                <a:lnTo>
                  <a:pt x="113" y="64"/>
                </a:lnTo>
                <a:lnTo>
                  <a:pt x="112" y="64"/>
                </a:lnTo>
                <a:lnTo>
                  <a:pt x="113" y="64"/>
                </a:lnTo>
                <a:lnTo>
                  <a:pt x="112" y="64"/>
                </a:lnTo>
                <a:lnTo>
                  <a:pt x="112" y="65"/>
                </a:lnTo>
                <a:lnTo>
                  <a:pt x="112" y="67"/>
                </a:lnTo>
                <a:lnTo>
                  <a:pt x="112" y="69"/>
                </a:lnTo>
                <a:lnTo>
                  <a:pt x="110" y="70"/>
                </a:lnTo>
                <a:lnTo>
                  <a:pt x="110" y="72"/>
                </a:lnTo>
                <a:lnTo>
                  <a:pt x="108" y="72"/>
                </a:lnTo>
                <a:lnTo>
                  <a:pt x="108" y="74"/>
                </a:lnTo>
                <a:lnTo>
                  <a:pt x="107" y="74"/>
                </a:lnTo>
                <a:lnTo>
                  <a:pt x="107" y="72"/>
                </a:lnTo>
                <a:lnTo>
                  <a:pt x="107" y="70"/>
                </a:lnTo>
                <a:lnTo>
                  <a:pt x="107" y="69"/>
                </a:lnTo>
                <a:lnTo>
                  <a:pt x="107" y="70"/>
                </a:lnTo>
                <a:lnTo>
                  <a:pt x="107" y="72"/>
                </a:lnTo>
                <a:lnTo>
                  <a:pt x="105" y="72"/>
                </a:lnTo>
                <a:lnTo>
                  <a:pt x="107" y="74"/>
                </a:lnTo>
                <a:lnTo>
                  <a:pt x="107" y="75"/>
                </a:lnTo>
                <a:lnTo>
                  <a:pt x="107" y="77"/>
                </a:lnTo>
                <a:lnTo>
                  <a:pt x="105" y="77"/>
                </a:lnTo>
                <a:lnTo>
                  <a:pt x="105" y="79"/>
                </a:lnTo>
                <a:lnTo>
                  <a:pt x="105" y="80"/>
                </a:lnTo>
                <a:lnTo>
                  <a:pt x="103" y="80"/>
                </a:lnTo>
                <a:lnTo>
                  <a:pt x="102" y="80"/>
                </a:lnTo>
                <a:lnTo>
                  <a:pt x="100" y="80"/>
                </a:lnTo>
                <a:lnTo>
                  <a:pt x="100" y="79"/>
                </a:lnTo>
                <a:lnTo>
                  <a:pt x="98" y="79"/>
                </a:lnTo>
                <a:lnTo>
                  <a:pt x="98" y="77"/>
                </a:lnTo>
                <a:lnTo>
                  <a:pt x="97" y="77"/>
                </a:lnTo>
                <a:lnTo>
                  <a:pt x="98" y="77"/>
                </a:lnTo>
                <a:lnTo>
                  <a:pt x="97" y="77"/>
                </a:lnTo>
                <a:lnTo>
                  <a:pt x="97" y="75"/>
                </a:lnTo>
                <a:lnTo>
                  <a:pt x="95" y="75"/>
                </a:lnTo>
                <a:lnTo>
                  <a:pt x="93" y="75"/>
                </a:lnTo>
                <a:lnTo>
                  <a:pt x="95" y="75"/>
                </a:lnTo>
                <a:lnTo>
                  <a:pt x="93" y="75"/>
                </a:lnTo>
                <a:lnTo>
                  <a:pt x="93" y="74"/>
                </a:lnTo>
                <a:lnTo>
                  <a:pt x="93" y="72"/>
                </a:lnTo>
                <a:lnTo>
                  <a:pt x="93" y="70"/>
                </a:lnTo>
                <a:lnTo>
                  <a:pt x="93" y="69"/>
                </a:lnTo>
                <a:lnTo>
                  <a:pt x="93" y="67"/>
                </a:lnTo>
                <a:lnTo>
                  <a:pt x="93" y="65"/>
                </a:lnTo>
                <a:lnTo>
                  <a:pt x="93" y="64"/>
                </a:lnTo>
                <a:lnTo>
                  <a:pt x="92" y="64"/>
                </a:lnTo>
                <a:lnTo>
                  <a:pt x="93" y="64"/>
                </a:lnTo>
                <a:lnTo>
                  <a:pt x="92" y="62"/>
                </a:lnTo>
                <a:lnTo>
                  <a:pt x="93" y="62"/>
                </a:lnTo>
                <a:lnTo>
                  <a:pt x="92" y="62"/>
                </a:lnTo>
                <a:lnTo>
                  <a:pt x="92" y="60"/>
                </a:lnTo>
                <a:lnTo>
                  <a:pt x="92" y="59"/>
                </a:lnTo>
                <a:lnTo>
                  <a:pt x="90" y="59"/>
                </a:lnTo>
                <a:lnTo>
                  <a:pt x="90" y="60"/>
                </a:lnTo>
                <a:lnTo>
                  <a:pt x="90" y="59"/>
                </a:lnTo>
                <a:lnTo>
                  <a:pt x="90" y="57"/>
                </a:lnTo>
                <a:lnTo>
                  <a:pt x="92" y="57"/>
                </a:lnTo>
                <a:lnTo>
                  <a:pt x="93" y="57"/>
                </a:lnTo>
                <a:lnTo>
                  <a:pt x="93" y="55"/>
                </a:lnTo>
                <a:lnTo>
                  <a:pt x="93" y="54"/>
                </a:lnTo>
                <a:lnTo>
                  <a:pt x="92" y="54"/>
                </a:lnTo>
                <a:lnTo>
                  <a:pt x="93" y="54"/>
                </a:lnTo>
                <a:lnTo>
                  <a:pt x="93" y="52"/>
                </a:lnTo>
                <a:lnTo>
                  <a:pt x="92" y="52"/>
                </a:lnTo>
                <a:lnTo>
                  <a:pt x="93" y="52"/>
                </a:lnTo>
                <a:lnTo>
                  <a:pt x="95" y="52"/>
                </a:lnTo>
                <a:lnTo>
                  <a:pt x="97" y="50"/>
                </a:lnTo>
                <a:lnTo>
                  <a:pt x="98" y="49"/>
                </a:lnTo>
                <a:lnTo>
                  <a:pt x="98" y="47"/>
                </a:lnTo>
                <a:lnTo>
                  <a:pt x="97" y="47"/>
                </a:lnTo>
                <a:lnTo>
                  <a:pt x="98" y="47"/>
                </a:lnTo>
                <a:lnTo>
                  <a:pt x="97" y="47"/>
                </a:lnTo>
                <a:lnTo>
                  <a:pt x="97" y="45"/>
                </a:lnTo>
                <a:lnTo>
                  <a:pt x="97" y="44"/>
                </a:lnTo>
                <a:lnTo>
                  <a:pt x="98" y="44"/>
                </a:lnTo>
                <a:lnTo>
                  <a:pt x="98" y="42"/>
                </a:lnTo>
                <a:lnTo>
                  <a:pt x="97" y="42"/>
                </a:lnTo>
                <a:lnTo>
                  <a:pt x="97" y="44"/>
                </a:lnTo>
                <a:lnTo>
                  <a:pt x="95" y="45"/>
                </a:lnTo>
                <a:lnTo>
                  <a:pt x="97" y="45"/>
                </a:lnTo>
                <a:lnTo>
                  <a:pt x="95" y="45"/>
                </a:lnTo>
                <a:lnTo>
                  <a:pt x="95" y="47"/>
                </a:lnTo>
                <a:lnTo>
                  <a:pt x="95" y="49"/>
                </a:lnTo>
                <a:lnTo>
                  <a:pt x="93" y="49"/>
                </a:lnTo>
                <a:lnTo>
                  <a:pt x="92" y="49"/>
                </a:lnTo>
                <a:lnTo>
                  <a:pt x="90" y="49"/>
                </a:lnTo>
                <a:lnTo>
                  <a:pt x="90" y="47"/>
                </a:lnTo>
                <a:lnTo>
                  <a:pt x="88" y="47"/>
                </a:lnTo>
                <a:lnTo>
                  <a:pt x="88" y="49"/>
                </a:lnTo>
                <a:lnTo>
                  <a:pt x="87" y="49"/>
                </a:lnTo>
                <a:lnTo>
                  <a:pt x="85" y="49"/>
                </a:lnTo>
                <a:lnTo>
                  <a:pt x="83" y="49"/>
                </a:lnTo>
                <a:lnTo>
                  <a:pt x="82" y="49"/>
                </a:lnTo>
                <a:lnTo>
                  <a:pt x="82" y="50"/>
                </a:lnTo>
                <a:lnTo>
                  <a:pt x="82" y="52"/>
                </a:lnTo>
                <a:lnTo>
                  <a:pt x="80" y="52"/>
                </a:lnTo>
                <a:lnTo>
                  <a:pt x="78" y="54"/>
                </a:lnTo>
                <a:lnTo>
                  <a:pt x="78" y="55"/>
                </a:lnTo>
                <a:lnTo>
                  <a:pt x="77" y="55"/>
                </a:lnTo>
                <a:lnTo>
                  <a:pt x="75" y="55"/>
                </a:lnTo>
                <a:lnTo>
                  <a:pt x="73" y="55"/>
                </a:lnTo>
                <a:lnTo>
                  <a:pt x="73" y="57"/>
                </a:lnTo>
                <a:lnTo>
                  <a:pt x="75" y="57"/>
                </a:lnTo>
                <a:lnTo>
                  <a:pt x="77" y="57"/>
                </a:lnTo>
                <a:lnTo>
                  <a:pt x="75" y="57"/>
                </a:lnTo>
                <a:lnTo>
                  <a:pt x="75" y="59"/>
                </a:lnTo>
                <a:lnTo>
                  <a:pt x="73" y="57"/>
                </a:lnTo>
                <a:lnTo>
                  <a:pt x="73" y="59"/>
                </a:lnTo>
                <a:lnTo>
                  <a:pt x="72" y="59"/>
                </a:lnTo>
                <a:lnTo>
                  <a:pt x="72" y="57"/>
                </a:lnTo>
                <a:lnTo>
                  <a:pt x="70" y="57"/>
                </a:lnTo>
                <a:lnTo>
                  <a:pt x="70" y="59"/>
                </a:lnTo>
                <a:lnTo>
                  <a:pt x="68" y="59"/>
                </a:lnTo>
                <a:lnTo>
                  <a:pt x="68" y="57"/>
                </a:lnTo>
                <a:lnTo>
                  <a:pt x="67" y="57"/>
                </a:lnTo>
                <a:lnTo>
                  <a:pt x="65" y="57"/>
                </a:lnTo>
                <a:lnTo>
                  <a:pt x="63" y="57"/>
                </a:lnTo>
                <a:lnTo>
                  <a:pt x="63" y="55"/>
                </a:lnTo>
                <a:lnTo>
                  <a:pt x="61" y="54"/>
                </a:lnTo>
                <a:lnTo>
                  <a:pt x="61" y="52"/>
                </a:lnTo>
                <a:lnTo>
                  <a:pt x="61" y="50"/>
                </a:lnTo>
                <a:lnTo>
                  <a:pt x="63" y="50"/>
                </a:lnTo>
                <a:lnTo>
                  <a:pt x="65" y="50"/>
                </a:lnTo>
                <a:lnTo>
                  <a:pt x="65" y="49"/>
                </a:lnTo>
                <a:lnTo>
                  <a:pt x="65" y="50"/>
                </a:lnTo>
                <a:lnTo>
                  <a:pt x="63" y="50"/>
                </a:lnTo>
                <a:lnTo>
                  <a:pt x="63" y="49"/>
                </a:lnTo>
                <a:lnTo>
                  <a:pt x="63" y="50"/>
                </a:lnTo>
                <a:lnTo>
                  <a:pt x="63" y="49"/>
                </a:lnTo>
                <a:lnTo>
                  <a:pt x="61" y="49"/>
                </a:lnTo>
                <a:lnTo>
                  <a:pt x="63" y="49"/>
                </a:lnTo>
                <a:lnTo>
                  <a:pt x="63" y="47"/>
                </a:lnTo>
                <a:lnTo>
                  <a:pt x="63" y="45"/>
                </a:lnTo>
                <a:lnTo>
                  <a:pt x="65" y="45"/>
                </a:lnTo>
                <a:lnTo>
                  <a:pt x="65" y="44"/>
                </a:lnTo>
                <a:lnTo>
                  <a:pt x="65" y="45"/>
                </a:lnTo>
                <a:lnTo>
                  <a:pt x="65" y="44"/>
                </a:lnTo>
                <a:lnTo>
                  <a:pt x="63" y="44"/>
                </a:lnTo>
                <a:lnTo>
                  <a:pt x="63" y="45"/>
                </a:lnTo>
                <a:lnTo>
                  <a:pt x="63" y="47"/>
                </a:lnTo>
                <a:lnTo>
                  <a:pt x="61" y="45"/>
                </a:lnTo>
                <a:lnTo>
                  <a:pt x="61" y="47"/>
                </a:lnTo>
                <a:lnTo>
                  <a:pt x="61" y="45"/>
                </a:lnTo>
                <a:lnTo>
                  <a:pt x="61" y="44"/>
                </a:lnTo>
                <a:lnTo>
                  <a:pt x="61" y="42"/>
                </a:lnTo>
                <a:lnTo>
                  <a:pt x="61" y="40"/>
                </a:lnTo>
                <a:lnTo>
                  <a:pt x="60" y="40"/>
                </a:lnTo>
                <a:lnTo>
                  <a:pt x="60" y="39"/>
                </a:lnTo>
                <a:lnTo>
                  <a:pt x="61" y="39"/>
                </a:lnTo>
                <a:lnTo>
                  <a:pt x="61" y="37"/>
                </a:lnTo>
                <a:lnTo>
                  <a:pt x="63" y="37"/>
                </a:lnTo>
                <a:lnTo>
                  <a:pt x="61" y="37"/>
                </a:lnTo>
                <a:lnTo>
                  <a:pt x="60" y="37"/>
                </a:lnTo>
                <a:lnTo>
                  <a:pt x="60" y="39"/>
                </a:lnTo>
                <a:lnTo>
                  <a:pt x="60" y="40"/>
                </a:lnTo>
                <a:lnTo>
                  <a:pt x="60" y="42"/>
                </a:lnTo>
                <a:lnTo>
                  <a:pt x="60" y="44"/>
                </a:lnTo>
                <a:lnTo>
                  <a:pt x="60" y="45"/>
                </a:lnTo>
                <a:lnTo>
                  <a:pt x="60" y="47"/>
                </a:lnTo>
                <a:lnTo>
                  <a:pt x="60" y="49"/>
                </a:lnTo>
                <a:lnTo>
                  <a:pt x="58" y="49"/>
                </a:lnTo>
                <a:lnTo>
                  <a:pt x="58" y="47"/>
                </a:lnTo>
                <a:lnTo>
                  <a:pt x="56" y="47"/>
                </a:lnTo>
                <a:lnTo>
                  <a:pt x="56" y="45"/>
                </a:lnTo>
                <a:lnTo>
                  <a:pt x="56" y="44"/>
                </a:lnTo>
                <a:lnTo>
                  <a:pt x="56" y="42"/>
                </a:lnTo>
                <a:lnTo>
                  <a:pt x="55" y="40"/>
                </a:lnTo>
                <a:lnTo>
                  <a:pt x="56" y="40"/>
                </a:lnTo>
                <a:lnTo>
                  <a:pt x="55" y="40"/>
                </a:lnTo>
                <a:lnTo>
                  <a:pt x="55" y="39"/>
                </a:lnTo>
                <a:lnTo>
                  <a:pt x="55" y="37"/>
                </a:lnTo>
                <a:lnTo>
                  <a:pt x="55" y="35"/>
                </a:lnTo>
                <a:lnTo>
                  <a:pt x="53" y="35"/>
                </a:lnTo>
                <a:lnTo>
                  <a:pt x="53" y="34"/>
                </a:lnTo>
                <a:lnTo>
                  <a:pt x="53" y="32"/>
                </a:lnTo>
                <a:lnTo>
                  <a:pt x="53" y="30"/>
                </a:lnTo>
                <a:lnTo>
                  <a:pt x="51" y="30"/>
                </a:lnTo>
                <a:lnTo>
                  <a:pt x="51" y="29"/>
                </a:lnTo>
                <a:lnTo>
                  <a:pt x="51" y="27"/>
                </a:lnTo>
                <a:lnTo>
                  <a:pt x="51" y="25"/>
                </a:lnTo>
                <a:lnTo>
                  <a:pt x="50" y="25"/>
                </a:lnTo>
                <a:lnTo>
                  <a:pt x="50" y="27"/>
                </a:lnTo>
                <a:lnTo>
                  <a:pt x="50" y="29"/>
                </a:lnTo>
                <a:lnTo>
                  <a:pt x="50" y="30"/>
                </a:lnTo>
                <a:lnTo>
                  <a:pt x="51" y="30"/>
                </a:lnTo>
                <a:lnTo>
                  <a:pt x="51" y="32"/>
                </a:lnTo>
                <a:lnTo>
                  <a:pt x="51" y="34"/>
                </a:lnTo>
                <a:lnTo>
                  <a:pt x="51" y="35"/>
                </a:lnTo>
                <a:lnTo>
                  <a:pt x="53" y="35"/>
                </a:lnTo>
                <a:lnTo>
                  <a:pt x="53" y="37"/>
                </a:lnTo>
                <a:lnTo>
                  <a:pt x="53" y="39"/>
                </a:lnTo>
                <a:lnTo>
                  <a:pt x="53" y="40"/>
                </a:lnTo>
                <a:lnTo>
                  <a:pt x="53" y="42"/>
                </a:lnTo>
                <a:lnTo>
                  <a:pt x="53" y="44"/>
                </a:lnTo>
                <a:lnTo>
                  <a:pt x="51" y="44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50" y="49"/>
                </a:lnTo>
                <a:lnTo>
                  <a:pt x="48" y="49"/>
                </a:lnTo>
                <a:lnTo>
                  <a:pt x="50" y="49"/>
                </a:lnTo>
                <a:lnTo>
                  <a:pt x="48" y="49"/>
                </a:lnTo>
                <a:lnTo>
                  <a:pt x="50" y="49"/>
                </a:lnTo>
                <a:lnTo>
                  <a:pt x="48" y="49"/>
                </a:lnTo>
                <a:lnTo>
                  <a:pt x="48" y="50"/>
                </a:lnTo>
                <a:lnTo>
                  <a:pt x="46" y="52"/>
                </a:lnTo>
                <a:lnTo>
                  <a:pt x="45" y="52"/>
                </a:lnTo>
                <a:lnTo>
                  <a:pt x="46" y="52"/>
                </a:lnTo>
                <a:lnTo>
                  <a:pt x="48" y="52"/>
                </a:lnTo>
                <a:lnTo>
                  <a:pt x="50" y="52"/>
                </a:lnTo>
                <a:lnTo>
                  <a:pt x="50" y="50"/>
                </a:lnTo>
                <a:lnTo>
                  <a:pt x="51" y="50"/>
                </a:lnTo>
                <a:lnTo>
                  <a:pt x="51" y="49"/>
                </a:lnTo>
                <a:lnTo>
                  <a:pt x="51" y="47"/>
                </a:lnTo>
                <a:lnTo>
                  <a:pt x="53" y="47"/>
                </a:lnTo>
                <a:lnTo>
                  <a:pt x="53" y="45"/>
                </a:lnTo>
                <a:lnTo>
                  <a:pt x="55" y="45"/>
                </a:lnTo>
                <a:lnTo>
                  <a:pt x="56" y="45"/>
                </a:lnTo>
                <a:lnTo>
                  <a:pt x="56" y="47"/>
                </a:lnTo>
                <a:lnTo>
                  <a:pt x="56" y="49"/>
                </a:lnTo>
                <a:lnTo>
                  <a:pt x="58" y="49"/>
                </a:lnTo>
                <a:lnTo>
                  <a:pt x="58" y="50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8" y="57"/>
                </a:lnTo>
                <a:lnTo>
                  <a:pt x="58" y="55"/>
                </a:lnTo>
                <a:lnTo>
                  <a:pt x="56" y="55"/>
                </a:lnTo>
                <a:lnTo>
                  <a:pt x="56" y="57"/>
                </a:lnTo>
                <a:lnTo>
                  <a:pt x="56" y="59"/>
                </a:lnTo>
                <a:lnTo>
                  <a:pt x="56" y="60"/>
                </a:lnTo>
                <a:lnTo>
                  <a:pt x="56" y="62"/>
                </a:lnTo>
                <a:lnTo>
                  <a:pt x="56" y="64"/>
                </a:lnTo>
                <a:lnTo>
                  <a:pt x="56" y="65"/>
                </a:lnTo>
                <a:lnTo>
                  <a:pt x="56" y="67"/>
                </a:lnTo>
                <a:lnTo>
                  <a:pt x="58" y="67"/>
                </a:lnTo>
                <a:lnTo>
                  <a:pt x="58" y="69"/>
                </a:lnTo>
                <a:lnTo>
                  <a:pt x="58" y="70"/>
                </a:lnTo>
                <a:lnTo>
                  <a:pt x="58" y="72"/>
                </a:lnTo>
                <a:lnTo>
                  <a:pt x="58" y="70"/>
                </a:lnTo>
                <a:lnTo>
                  <a:pt x="58" y="72"/>
                </a:lnTo>
                <a:lnTo>
                  <a:pt x="56" y="72"/>
                </a:lnTo>
                <a:lnTo>
                  <a:pt x="56" y="70"/>
                </a:lnTo>
                <a:lnTo>
                  <a:pt x="56" y="69"/>
                </a:lnTo>
                <a:lnTo>
                  <a:pt x="56" y="67"/>
                </a:lnTo>
                <a:lnTo>
                  <a:pt x="55" y="67"/>
                </a:lnTo>
                <a:lnTo>
                  <a:pt x="56" y="67"/>
                </a:lnTo>
                <a:lnTo>
                  <a:pt x="56" y="65"/>
                </a:lnTo>
                <a:lnTo>
                  <a:pt x="55" y="65"/>
                </a:lnTo>
                <a:lnTo>
                  <a:pt x="56" y="65"/>
                </a:lnTo>
                <a:lnTo>
                  <a:pt x="55" y="65"/>
                </a:lnTo>
                <a:lnTo>
                  <a:pt x="56" y="65"/>
                </a:lnTo>
                <a:lnTo>
                  <a:pt x="56" y="64"/>
                </a:lnTo>
                <a:lnTo>
                  <a:pt x="55" y="64"/>
                </a:lnTo>
                <a:lnTo>
                  <a:pt x="56" y="64"/>
                </a:lnTo>
                <a:lnTo>
                  <a:pt x="55" y="64"/>
                </a:lnTo>
                <a:lnTo>
                  <a:pt x="55" y="65"/>
                </a:lnTo>
                <a:lnTo>
                  <a:pt x="55" y="67"/>
                </a:lnTo>
                <a:lnTo>
                  <a:pt x="55" y="69"/>
                </a:lnTo>
                <a:lnTo>
                  <a:pt x="55" y="70"/>
                </a:lnTo>
                <a:lnTo>
                  <a:pt x="53" y="70"/>
                </a:lnTo>
                <a:lnTo>
                  <a:pt x="51" y="70"/>
                </a:lnTo>
                <a:lnTo>
                  <a:pt x="51" y="69"/>
                </a:lnTo>
                <a:lnTo>
                  <a:pt x="50" y="69"/>
                </a:lnTo>
                <a:lnTo>
                  <a:pt x="50" y="67"/>
                </a:lnTo>
                <a:lnTo>
                  <a:pt x="48" y="67"/>
                </a:lnTo>
                <a:lnTo>
                  <a:pt x="48" y="65"/>
                </a:lnTo>
                <a:lnTo>
                  <a:pt x="46" y="65"/>
                </a:lnTo>
                <a:lnTo>
                  <a:pt x="45" y="65"/>
                </a:lnTo>
                <a:lnTo>
                  <a:pt x="45" y="64"/>
                </a:lnTo>
                <a:lnTo>
                  <a:pt x="43" y="64"/>
                </a:lnTo>
                <a:lnTo>
                  <a:pt x="43" y="62"/>
                </a:lnTo>
                <a:lnTo>
                  <a:pt x="43" y="60"/>
                </a:lnTo>
                <a:lnTo>
                  <a:pt x="41" y="60"/>
                </a:lnTo>
                <a:lnTo>
                  <a:pt x="41" y="59"/>
                </a:lnTo>
                <a:lnTo>
                  <a:pt x="41" y="60"/>
                </a:lnTo>
                <a:lnTo>
                  <a:pt x="41" y="59"/>
                </a:lnTo>
                <a:lnTo>
                  <a:pt x="40" y="59"/>
                </a:lnTo>
                <a:lnTo>
                  <a:pt x="40" y="57"/>
                </a:lnTo>
                <a:lnTo>
                  <a:pt x="38" y="57"/>
                </a:lnTo>
                <a:lnTo>
                  <a:pt x="38" y="55"/>
                </a:lnTo>
                <a:lnTo>
                  <a:pt x="36" y="55"/>
                </a:lnTo>
                <a:lnTo>
                  <a:pt x="35" y="55"/>
                </a:lnTo>
                <a:lnTo>
                  <a:pt x="33" y="55"/>
                </a:lnTo>
                <a:lnTo>
                  <a:pt x="33" y="54"/>
                </a:lnTo>
                <a:lnTo>
                  <a:pt x="31" y="54"/>
                </a:lnTo>
                <a:lnTo>
                  <a:pt x="31" y="55"/>
                </a:lnTo>
                <a:lnTo>
                  <a:pt x="31" y="54"/>
                </a:lnTo>
                <a:lnTo>
                  <a:pt x="30" y="54"/>
                </a:lnTo>
                <a:lnTo>
                  <a:pt x="31" y="52"/>
                </a:lnTo>
                <a:lnTo>
                  <a:pt x="31" y="50"/>
                </a:lnTo>
                <a:lnTo>
                  <a:pt x="30" y="49"/>
                </a:lnTo>
                <a:lnTo>
                  <a:pt x="28" y="49"/>
                </a:lnTo>
                <a:lnTo>
                  <a:pt x="28" y="47"/>
                </a:lnTo>
                <a:lnTo>
                  <a:pt x="28" y="45"/>
                </a:lnTo>
                <a:lnTo>
                  <a:pt x="26" y="45"/>
                </a:lnTo>
                <a:lnTo>
                  <a:pt x="25" y="45"/>
                </a:lnTo>
                <a:lnTo>
                  <a:pt x="25" y="44"/>
                </a:lnTo>
                <a:lnTo>
                  <a:pt x="26" y="44"/>
                </a:lnTo>
                <a:lnTo>
                  <a:pt x="26" y="42"/>
                </a:lnTo>
                <a:lnTo>
                  <a:pt x="28" y="42"/>
                </a:lnTo>
                <a:lnTo>
                  <a:pt x="28" y="40"/>
                </a:lnTo>
                <a:lnTo>
                  <a:pt x="30" y="39"/>
                </a:lnTo>
                <a:lnTo>
                  <a:pt x="30" y="37"/>
                </a:lnTo>
                <a:lnTo>
                  <a:pt x="30" y="39"/>
                </a:lnTo>
                <a:lnTo>
                  <a:pt x="31" y="39"/>
                </a:lnTo>
                <a:lnTo>
                  <a:pt x="31" y="37"/>
                </a:lnTo>
                <a:lnTo>
                  <a:pt x="30" y="37"/>
                </a:lnTo>
                <a:lnTo>
                  <a:pt x="28" y="37"/>
                </a:lnTo>
                <a:lnTo>
                  <a:pt x="26" y="37"/>
                </a:lnTo>
                <a:lnTo>
                  <a:pt x="25" y="37"/>
                </a:lnTo>
                <a:lnTo>
                  <a:pt x="23" y="37"/>
                </a:lnTo>
                <a:lnTo>
                  <a:pt x="23" y="39"/>
                </a:lnTo>
                <a:lnTo>
                  <a:pt x="21" y="39"/>
                </a:lnTo>
                <a:lnTo>
                  <a:pt x="21" y="40"/>
                </a:lnTo>
                <a:lnTo>
                  <a:pt x="21" y="42"/>
                </a:lnTo>
                <a:lnTo>
                  <a:pt x="20" y="44"/>
                </a:lnTo>
                <a:lnTo>
                  <a:pt x="20" y="45"/>
                </a:lnTo>
                <a:lnTo>
                  <a:pt x="18" y="45"/>
                </a:lnTo>
                <a:lnTo>
                  <a:pt x="16" y="45"/>
                </a:lnTo>
                <a:lnTo>
                  <a:pt x="16" y="47"/>
                </a:lnTo>
                <a:lnTo>
                  <a:pt x="15" y="49"/>
                </a:lnTo>
                <a:lnTo>
                  <a:pt x="15" y="50"/>
                </a:lnTo>
                <a:lnTo>
                  <a:pt x="15" y="52"/>
                </a:lnTo>
                <a:lnTo>
                  <a:pt x="16" y="52"/>
                </a:lnTo>
                <a:lnTo>
                  <a:pt x="16" y="54"/>
                </a:lnTo>
                <a:lnTo>
                  <a:pt x="18" y="54"/>
                </a:lnTo>
                <a:lnTo>
                  <a:pt x="18" y="55"/>
                </a:lnTo>
                <a:lnTo>
                  <a:pt x="20" y="55"/>
                </a:lnTo>
                <a:lnTo>
                  <a:pt x="20" y="57"/>
                </a:lnTo>
                <a:lnTo>
                  <a:pt x="20" y="59"/>
                </a:lnTo>
                <a:lnTo>
                  <a:pt x="18" y="59"/>
                </a:lnTo>
                <a:lnTo>
                  <a:pt x="20" y="59"/>
                </a:lnTo>
                <a:lnTo>
                  <a:pt x="20" y="60"/>
                </a:lnTo>
                <a:lnTo>
                  <a:pt x="18" y="62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5" y="62"/>
                </a:lnTo>
                <a:lnTo>
                  <a:pt x="13" y="62"/>
                </a:lnTo>
                <a:lnTo>
                  <a:pt x="13" y="64"/>
                </a:lnTo>
                <a:lnTo>
                  <a:pt x="13" y="62"/>
                </a:lnTo>
                <a:lnTo>
                  <a:pt x="13" y="64"/>
                </a:lnTo>
                <a:lnTo>
                  <a:pt x="11" y="64"/>
                </a:lnTo>
                <a:lnTo>
                  <a:pt x="10" y="64"/>
                </a:lnTo>
                <a:lnTo>
                  <a:pt x="8" y="64"/>
                </a:lnTo>
                <a:lnTo>
                  <a:pt x="6" y="64"/>
                </a:lnTo>
                <a:lnTo>
                  <a:pt x="5" y="64"/>
                </a:lnTo>
                <a:lnTo>
                  <a:pt x="5" y="62"/>
                </a:lnTo>
                <a:lnTo>
                  <a:pt x="6" y="62"/>
                </a:lnTo>
                <a:lnTo>
                  <a:pt x="6" y="60"/>
                </a:lnTo>
                <a:lnTo>
                  <a:pt x="5" y="60"/>
                </a:lnTo>
                <a:lnTo>
                  <a:pt x="5" y="59"/>
                </a:lnTo>
                <a:lnTo>
                  <a:pt x="3" y="59"/>
                </a:lnTo>
                <a:lnTo>
                  <a:pt x="3" y="57"/>
                </a:lnTo>
                <a:lnTo>
                  <a:pt x="1" y="57"/>
                </a:lnTo>
                <a:lnTo>
                  <a:pt x="1" y="55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lnTo>
                  <a:pt x="1" y="52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3" y="47"/>
                </a:lnTo>
                <a:lnTo>
                  <a:pt x="3" y="45"/>
                </a:lnTo>
                <a:lnTo>
                  <a:pt x="5" y="45"/>
                </a:lnTo>
                <a:lnTo>
                  <a:pt x="5" y="44"/>
                </a:lnTo>
                <a:lnTo>
                  <a:pt x="3" y="44"/>
                </a:lnTo>
                <a:lnTo>
                  <a:pt x="3" y="42"/>
                </a:lnTo>
                <a:lnTo>
                  <a:pt x="1" y="42"/>
                </a:lnTo>
                <a:lnTo>
                  <a:pt x="0" y="42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0" y="39"/>
                </a:lnTo>
                <a:lnTo>
                  <a:pt x="0" y="37"/>
                </a:lnTo>
                <a:lnTo>
                  <a:pt x="1" y="37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3" y="32"/>
                </a:lnTo>
                <a:lnTo>
                  <a:pt x="3" y="30"/>
                </a:lnTo>
                <a:lnTo>
                  <a:pt x="3" y="29"/>
                </a:lnTo>
                <a:lnTo>
                  <a:pt x="3" y="27"/>
                </a:lnTo>
                <a:lnTo>
                  <a:pt x="5" y="27"/>
                </a:lnTo>
                <a:lnTo>
                  <a:pt x="3" y="27"/>
                </a:lnTo>
                <a:lnTo>
                  <a:pt x="3" y="25"/>
                </a:lnTo>
                <a:lnTo>
                  <a:pt x="5" y="25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1" y="22"/>
                </a:lnTo>
                <a:lnTo>
                  <a:pt x="1" y="20"/>
                </a:lnTo>
                <a:lnTo>
                  <a:pt x="0" y="20"/>
                </a:lnTo>
                <a:lnTo>
                  <a:pt x="1" y="20"/>
                </a:lnTo>
                <a:lnTo>
                  <a:pt x="1" y="19"/>
                </a:lnTo>
                <a:lnTo>
                  <a:pt x="3" y="19"/>
                </a:lnTo>
                <a:lnTo>
                  <a:pt x="5" y="19"/>
                </a:lnTo>
                <a:lnTo>
                  <a:pt x="8" y="19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6" y="14"/>
                </a:lnTo>
                <a:lnTo>
                  <a:pt x="18" y="10"/>
                </a:lnTo>
                <a:lnTo>
                  <a:pt x="20" y="9"/>
                </a:lnTo>
                <a:lnTo>
                  <a:pt x="21" y="9"/>
                </a:lnTo>
                <a:lnTo>
                  <a:pt x="23" y="9"/>
                </a:lnTo>
                <a:lnTo>
                  <a:pt x="25" y="9"/>
                </a:lnTo>
                <a:lnTo>
                  <a:pt x="26" y="9"/>
                </a:lnTo>
                <a:lnTo>
                  <a:pt x="28" y="9"/>
                </a:lnTo>
                <a:lnTo>
                  <a:pt x="30" y="10"/>
                </a:lnTo>
                <a:lnTo>
                  <a:pt x="31" y="10"/>
                </a:lnTo>
                <a:lnTo>
                  <a:pt x="31" y="12"/>
                </a:lnTo>
                <a:lnTo>
                  <a:pt x="33" y="12"/>
                </a:lnTo>
                <a:lnTo>
                  <a:pt x="35" y="12"/>
                </a:lnTo>
                <a:lnTo>
                  <a:pt x="35" y="10"/>
                </a:lnTo>
                <a:lnTo>
                  <a:pt x="36" y="10"/>
                </a:lnTo>
                <a:lnTo>
                  <a:pt x="38" y="10"/>
                </a:lnTo>
                <a:lnTo>
                  <a:pt x="38" y="9"/>
                </a:lnTo>
                <a:lnTo>
                  <a:pt x="40" y="9"/>
                </a:lnTo>
                <a:lnTo>
                  <a:pt x="40" y="7"/>
                </a:lnTo>
                <a:lnTo>
                  <a:pt x="40" y="5"/>
                </a:lnTo>
                <a:lnTo>
                  <a:pt x="40" y="3"/>
                </a:lnTo>
                <a:lnTo>
                  <a:pt x="40" y="2"/>
                </a:lnTo>
                <a:lnTo>
                  <a:pt x="41" y="2"/>
                </a:lnTo>
                <a:lnTo>
                  <a:pt x="43" y="2"/>
                </a:lnTo>
                <a:lnTo>
                  <a:pt x="43" y="0"/>
                </a:lnTo>
                <a:close/>
              </a:path>
            </a:pathLst>
          </a:custGeom>
          <a:solidFill>
            <a:srgbClr val="853E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7"/>
          <p:cNvSpPr>
            <a:spLocks noEditPoints="1"/>
          </p:cNvSpPr>
          <p:nvPr/>
        </p:nvSpPr>
        <p:spPr bwMode="auto">
          <a:xfrm>
            <a:off x="4975226" y="5765801"/>
            <a:ext cx="166688" cy="117475"/>
          </a:xfrm>
          <a:custGeom>
            <a:avLst/>
            <a:gdLst/>
            <a:ahLst/>
            <a:cxnLst>
              <a:cxn ang="0">
                <a:pos x="95" y="36"/>
              </a:cxn>
              <a:cxn ang="0">
                <a:pos x="103" y="39"/>
              </a:cxn>
              <a:cxn ang="0">
                <a:pos x="100" y="41"/>
              </a:cxn>
              <a:cxn ang="0">
                <a:pos x="97" y="44"/>
              </a:cxn>
              <a:cxn ang="0">
                <a:pos x="95" y="47"/>
              </a:cxn>
              <a:cxn ang="0">
                <a:pos x="88" y="46"/>
              </a:cxn>
              <a:cxn ang="0">
                <a:pos x="82" y="44"/>
              </a:cxn>
              <a:cxn ang="0">
                <a:pos x="83" y="36"/>
              </a:cxn>
              <a:cxn ang="0">
                <a:pos x="62" y="17"/>
              </a:cxn>
              <a:cxn ang="0">
                <a:pos x="68" y="26"/>
              </a:cxn>
              <a:cxn ang="0">
                <a:pos x="73" y="32"/>
              </a:cxn>
              <a:cxn ang="0">
                <a:pos x="77" y="41"/>
              </a:cxn>
              <a:cxn ang="0">
                <a:pos x="82" y="47"/>
              </a:cxn>
              <a:cxn ang="0">
                <a:pos x="87" y="54"/>
              </a:cxn>
              <a:cxn ang="0">
                <a:pos x="78" y="51"/>
              </a:cxn>
              <a:cxn ang="0">
                <a:pos x="70" y="44"/>
              </a:cxn>
              <a:cxn ang="0">
                <a:pos x="63" y="39"/>
              </a:cxn>
              <a:cxn ang="0">
                <a:pos x="58" y="32"/>
              </a:cxn>
              <a:cxn ang="0">
                <a:pos x="58" y="22"/>
              </a:cxn>
              <a:cxn ang="0">
                <a:pos x="60" y="19"/>
              </a:cxn>
              <a:cxn ang="0">
                <a:pos x="58" y="14"/>
              </a:cxn>
              <a:cxn ang="0">
                <a:pos x="57" y="12"/>
              </a:cxn>
              <a:cxn ang="0">
                <a:pos x="57" y="10"/>
              </a:cxn>
              <a:cxn ang="0">
                <a:pos x="35" y="5"/>
              </a:cxn>
              <a:cxn ang="0">
                <a:pos x="33" y="0"/>
              </a:cxn>
              <a:cxn ang="0">
                <a:pos x="40" y="5"/>
              </a:cxn>
              <a:cxn ang="0">
                <a:pos x="45" y="9"/>
              </a:cxn>
              <a:cxn ang="0">
                <a:pos x="48" y="17"/>
              </a:cxn>
              <a:cxn ang="0">
                <a:pos x="50" y="22"/>
              </a:cxn>
              <a:cxn ang="0">
                <a:pos x="52" y="29"/>
              </a:cxn>
              <a:cxn ang="0">
                <a:pos x="55" y="37"/>
              </a:cxn>
              <a:cxn ang="0">
                <a:pos x="60" y="44"/>
              </a:cxn>
              <a:cxn ang="0">
                <a:pos x="67" y="46"/>
              </a:cxn>
              <a:cxn ang="0">
                <a:pos x="67" y="54"/>
              </a:cxn>
              <a:cxn ang="0">
                <a:pos x="68" y="54"/>
              </a:cxn>
              <a:cxn ang="0">
                <a:pos x="68" y="56"/>
              </a:cxn>
              <a:cxn ang="0">
                <a:pos x="73" y="62"/>
              </a:cxn>
              <a:cxn ang="0">
                <a:pos x="78" y="74"/>
              </a:cxn>
              <a:cxn ang="0">
                <a:pos x="62" y="74"/>
              </a:cxn>
              <a:cxn ang="0">
                <a:pos x="50" y="66"/>
              </a:cxn>
              <a:cxn ang="0">
                <a:pos x="35" y="66"/>
              </a:cxn>
              <a:cxn ang="0">
                <a:pos x="32" y="59"/>
              </a:cxn>
              <a:cxn ang="0">
                <a:pos x="25" y="54"/>
              </a:cxn>
              <a:cxn ang="0">
                <a:pos x="23" y="51"/>
              </a:cxn>
              <a:cxn ang="0">
                <a:pos x="15" y="51"/>
              </a:cxn>
              <a:cxn ang="0">
                <a:pos x="10" y="44"/>
              </a:cxn>
              <a:cxn ang="0">
                <a:pos x="8" y="37"/>
              </a:cxn>
              <a:cxn ang="0">
                <a:pos x="5" y="36"/>
              </a:cxn>
              <a:cxn ang="0">
                <a:pos x="2" y="31"/>
              </a:cxn>
              <a:cxn ang="0">
                <a:pos x="5" y="26"/>
              </a:cxn>
              <a:cxn ang="0">
                <a:pos x="8" y="20"/>
              </a:cxn>
              <a:cxn ang="0">
                <a:pos x="13" y="17"/>
              </a:cxn>
              <a:cxn ang="0">
                <a:pos x="18" y="14"/>
              </a:cxn>
              <a:cxn ang="0">
                <a:pos x="13" y="5"/>
              </a:cxn>
              <a:cxn ang="0">
                <a:pos x="25" y="4"/>
              </a:cxn>
              <a:cxn ang="0">
                <a:pos x="32" y="2"/>
              </a:cxn>
            </a:cxnLst>
            <a:rect l="0" t="0" r="r" b="b"/>
            <a:pathLst>
              <a:path w="105" h="74">
                <a:moveTo>
                  <a:pt x="88" y="32"/>
                </a:move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6"/>
                </a:lnTo>
                <a:lnTo>
                  <a:pt x="93" y="36"/>
                </a:lnTo>
                <a:lnTo>
                  <a:pt x="95" y="36"/>
                </a:lnTo>
                <a:lnTo>
                  <a:pt x="97" y="36"/>
                </a:lnTo>
                <a:lnTo>
                  <a:pt x="98" y="36"/>
                </a:lnTo>
                <a:lnTo>
                  <a:pt x="98" y="37"/>
                </a:lnTo>
                <a:lnTo>
                  <a:pt x="100" y="37"/>
                </a:lnTo>
                <a:lnTo>
                  <a:pt x="100" y="39"/>
                </a:lnTo>
                <a:lnTo>
                  <a:pt x="102" y="39"/>
                </a:lnTo>
                <a:lnTo>
                  <a:pt x="103" y="39"/>
                </a:lnTo>
                <a:lnTo>
                  <a:pt x="103" y="41"/>
                </a:lnTo>
                <a:lnTo>
                  <a:pt x="105" y="41"/>
                </a:lnTo>
                <a:lnTo>
                  <a:pt x="105" y="42"/>
                </a:lnTo>
                <a:lnTo>
                  <a:pt x="103" y="42"/>
                </a:lnTo>
                <a:lnTo>
                  <a:pt x="102" y="42"/>
                </a:lnTo>
                <a:lnTo>
                  <a:pt x="100" y="42"/>
                </a:lnTo>
                <a:lnTo>
                  <a:pt x="100" y="41"/>
                </a:lnTo>
                <a:lnTo>
                  <a:pt x="98" y="41"/>
                </a:lnTo>
                <a:lnTo>
                  <a:pt x="98" y="39"/>
                </a:lnTo>
                <a:lnTo>
                  <a:pt x="97" y="39"/>
                </a:lnTo>
                <a:lnTo>
                  <a:pt x="95" y="39"/>
                </a:lnTo>
                <a:lnTo>
                  <a:pt x="95" y="41"/>
                </a:lnTo>
                <a:lnTo>
                  <a:pt x="95" y="42"/>
                </a:lnTo>
                <a:lnTo>
                  <a:pt x="97" y="44"/>
                </a:lnTo>
                <a:lnTo>
                  <a:pt x="95" y="44"/>
                </a:lnTo>
                <a:lnTo>
                  <a:pt x="95" y="46"/>
                </a:lnTo>
                <a:lnTo>
                  <a:pt x="97" y="46"/>
                </a:lnTo>
                <a:lnTo>
                  <a:pt x="97" y="47"/>
                </a:lnTo>
                <a:lnTo>
                  <a:pt x="95" y="47"/>
                </a:lnTo>
                <a:lnTo>
                  <a:pt x="95" y="46"/>
                </a:lnTo>
                <a:lnTo>
                  <a:pt x="95" y="47"/>
                </a:lnTo>
                <a:lnTo>
                  <a:pt x="93" y="47"/>
                </a:lnTo>
                <a:lnTo>
                  <a:pt x="92" y="47"/>
                </a:lnTo>
                <a:lnTo>
                  <a:pt x="92" y="49"/>
                </a:lnTo>
                <a:lnTo>
                  <a:pt x="90" y="49"/>
                </a:lnTo>
                <a:lnTo>
                  <a:pt x="88" y="49"/>
                </a:lnTo>
                <a:lnTo>
                  <a:pt x="88" y="47"/>
                </a:lnTo>
                <a:lnTo>
                  <a:pt x="88" y="46"/>
                </a:lnTo>
                <a:lnTo>
                  <a:pt x="87" y="46"/>
                </a:lnTo>
                <a:lnTo>
                  <a:pt x="85" y="46"/>
                </a:lnTo>
                <a:lnTo>
                  <a:pt x="85" y="44"/>
                </a:lnTo>
                <a:lnTo>
                  <a:pt x="83" y="44"/>
                </a:lnTo>
                <a:lnTo>
                  <a:pt x="83" y="42"/>
                </a:lnTo>
                <a:lnTo>
                  <a:pt x="83" y="44"/>
                </a:lnTo>
                <a:lnTo>
                  <a:pt x="82" y="44"/>
                </a:lnTo>
                <a:lnTo>
                  <a:pt x="83" y="42"/>
                </a:lnTo>
                <a:lnTo>
                  <a:pt x="83" y="41"/>
                </a:lnTo>
                <a:lnTo>
                  <a:pt x="83" y="39"/>
                </a:lnTo>
                <a:lnTo>
                  <a:pt x="82" y="39"/>
                </a:lnTo>
                <a:lnTo>
                  <a:pt x="82" y="37"/>
                </a:lnTo>
                <a:lnTo>
                  <a:pt x="82" y="36"/>
                </a:lnTo>
                <a:lnTo>
                  <a:pt x="83" y="36"/>
                </a:lnTo>
                <a:lnTo>
                  <a:pt x="83" y="34"/>
                </a:lnTo>
                <a:lnTo>
                  <a:pt x="85" y="34"/>
                </a:lnTo>
                <a:lnTo>
                  <a:pt x="85" y="32"/>
                </a:lnTo>
                <a:lnTo>
                  <a:pt x="87" y="32"/>
                </a:lnTo>
                <a:lnTo>
                  <a:pt x="88" y="32"/>
                </a:lnTo>
                <a:close/>
                <a:moveTo>
                  <a:pt x="60" y="17"/>
                </a:moveTo>
                <a:lnTo>
                  <a:pt x="62" y="17"/>
                </a:lnTo>
                <a:lnTo>
                  <a:pt x="62" y="19"/>
                </a:lnTo>
                <a:lnTo>
                  <a:pt x="62" y="20"/>
                </a:lnTo>
                <a:lnTo>
                  <a:pt x="63" y="20"/>
                </a:lnTo>
                <a:lnTo>
                  <a:pt x="63" y="22"/>
                </a:lnTo>
                <a:lnTo>
                  <a:pt x="65" y="24"/>
                </a:lnTo>
                <a:lnTo>
                  <a:pt x="67" y="24"/>
                </a:lnTo>
                <a:lnTo>
                  <a:pt x="68" y="26"/>
                </a:lnTo>
                <a:lnTo>
                  <a:pt x="70" y="26"/>
                </a:lnTo>
                <a:lnTo>
                  <a:pt x="70" y="27"/>
                </a:lnTo>
                <a:lnTo>
                  <a:pt x="70" y="29"/>
                </a:lnTo>
                <a:lnTo>
                  <a:pt x="72" y="29"/>
                </a:lnTo>
                <a:lnTo>
                  <a:pt x="72" y="31"/>
                </a:lnTo>
                <a:lnTo>
                  <a:pt x="72" y="32"/>
                </a:lnTo>
                <a:lnTo>
                  <a:pt x="73" y="32"/>
                </a:lnTo>
                <a:lnTo>
                  <a:pt x="73" y="34"/>
                </a:lnTo>
                <a:lnTo>
                  <a:pt x="73" y="36"/>
                </a:lnTo>
                <a:lnTo>
                  <a:pt x="73" y="37"/>
                </a:lnTo>
                <a:lnTo>
                  <a:pt x="75" y="37"/>
                </a:lnTo>
                <a:lnTo>
                  <a:pt x="75" y="39"/>
                </a:lnTo>
                <a:lnTo>
                  <a:pt x="75" y="41"/>
                </a:lnTo>
                <a:lnTo>
                  <a:pt x="77" y="41"/>
                </a:lnTo>
                <a:lnTo>
                  <a:pt x="77" y="42"/>
                </a:lnTo>
                <a:lnTo>
                  <a:pt x="77" y="44"/>
                </a:lnTo>
                <a:lnTo>
                  <a:pt x="78" y="44"/>
                </a:lnTo>
                <a:lnTo>
                  <a:pt x="78" y="46"/>
                </a:lnTo>
                <a:lnTo>
                  <a:pt x="80" y="46"/>
                </a:lnTo>
                <a:lnTo>
                  <a:pt x="80" y="47"/>
                </a:lnTo>
                <a:lnTo>
                  <a:pt x="82" y="47"/>
                </a:lnTo>
                <a:lnTo>
                  <a:pt x="82" y="49"/>
                </a:lnTo>
                <a:lnTo>
                  <a:pt x="83" y="49"/>
                </a:lnTo>
                <a:lnTo>
                  <a:pt x="85" y="49"/>
                </a:lnTo>
                <a:lnTo>
                  <a:pt x="85" y="51"/>
                </a:lnTo>
                <a:lnTo>
                  <a:pt x="87" y="51"/>
                </a:lnTo>
                <a:lnTo>
                  <a:pt x="87" y="52"/>
                </a:lnTo>
                <a:lnTo>
                  <a:pt x="87" y="54"/>
                </a:lnTo>
                <a:lnTo>
                  <a:pt x="85" y="54"/>
                </a:lnTo>
                <a:lnTo>
                  <a:pt x="83" y="52"/>
                </a:lnTo>
                <a:lnTo>
                  <a:pt x="82" y="52"/>
                </a:lnTo>
                <a:lnTo>
                  <a:pt x="80" y="51"/>
                </a:lnTo>
                <a:lnTo>
                  <a:pt x="78" y="51"/>
                </a:lnTo>
                <a:lnTo>
                  <a:pt x="78" y="52"/>
                </a:lnTo>
                <a:lnTo>
                  <a:pt x="78" y="51"/>
                </a:lnTo>
                <a:lnTo>
                  <a:pt x="77" y="51"/>
                </a:lnTo>
                <a:lnTo>
                  <a:pt x="75" y="51"/>
                </a:lnTo>
                <a:lnTo>
                  <a:pt x="73" y="49"/>
                </a:lnTo>
                <a:lnTo>
                  <a:pt x="73" y="47"/>
                </a:lnTo>
                <a:lnTo>
                  <a:pt x="72" y="47"/>
                </a:lnTo>
                <a:lnTo>
                  <a:pt x="72" y="46"/>
                </a:lnTo>
                <a:lnTo>
                  <a:pt x="70" y="44"/>
                </a:lnTo>
                <a:lnTo>
                  <a:pt x="68" y="44"/>
                </a:lnTo>
                <a:lnTo>
                  <a:pt x="68" y="42"/>
                </a:lnTo>
                <a:lnTo>
                  <a:pt x="67" y="42"/>
                </a:lnTo>
                <a:lnTo>
                  <a:pt x="67" y="41"/>
                </a:lnTo>
                <a:lnTo>
                  <a:pt x="65" y="41"/>
                </a:lnTo>
                <a:lnTo>
                  <a:pt x="65" y="39"/>
                </a:lnTo>
                <a:lnTo>
                  <a:pt x="63" y="39"/>
                </a:lnTo>
                <a:lnTo>
                  <a:pt x="63" y="37"/>
                </a:lnTo>
                <a:lnTo>
                  <a:pt x="62" y="37"/>
                </a:lnTo>
                <a:lnTo>
                  <a:pt x="62" y="36"/>
                </a:lnTo>
                <a:lnTo>
                  <a:pt x="60" y="36"/>
                </a:lnTo>
                <a:lnTo>
                  <a:pt x="60" y="34"/>
                </a:lnTo>
                <a:lnTo>
                  <a:pt x="58" y="34"/>
                </a:lnTo>
                <a:lnTo>
                  <a:pt x="58" y="32"/>
                </a:lnTo>
                <a:lnTo>
                  <a:pt x="57" y="31"/>
                </a:lnTo>
                <a:lnTo>
                  <a:pt x="58" y="31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4"/>
                </a:lnTo>
                <a:lnTo>
                  <a:pt x="58" y="22"/>
                </a:lnTo>
                <a:lnTo>
                  <a:pt x="60" y="22"/>
                </a:lnTo>
                <a:lnTo>
                  <a:pt x="58" y="22"/>
                </a:lnTo>
                <a:lnTo>
                  <a:pt x="58" y="20"/>
                </a:lnTo>
                <a:lnTo>
                  <a:pt x="60" y="20"/>
                </a:lnTo>
                <a:lnTo>
                  <a:pt x="58" y="20"/>
                </a:lnTo>
                <a:lnTo>
                  <a:pt x="60" y="20"/>
                </a:lnTo>
                <a:lnTo>
                  <a:pt x="60" y="19"/>
                </a:lnTo>
                <a:lnTo>
                  <a:pt x="60" y="17"/>
                </a:lnTo>
                <a:lnTo>
                  <a:pt x="58" y="17"/>
                </a:lnTo>
                <a:lnTo>
                  <a:pt x="58" y="15"/>
                </a:lnTo>
                <a:lnTo>
                  <a:pt x="58" y="17"/>
                </a:lnTo>
                <a:lnTo>
                  <a:pt x="60" y="17"/>
                </a:lnTo>
                <a:close/>
                <a:moveTo>
                  <a:pt x="57" y="14"/>
                </a:moveTo>
                <a:lnTo>
                  <a:pt x="58" y="14"/>
                </a:lnTo>
                <a:lnTo>
                  <a:pt x="57" y="14"/>
                </a:lnTo>
                <a:lnTo>
                  <a:pt x="55" y="14"/>
                </a:lnTo>
                <a:lnTo>
                  <a:pt x="57" y="14"/>
                </a:lnTo>
                <a:lnTo>
                  <a:pt x="57" y="12"/>
                </a:lnTo>
                <a:lnTo>
                  <a:pt x="57" y="14"/>
                </a:lnTo>
                <a:close/>
                <a:moveTo>
                  <a:pt x="57" y="10"/>
                </a:moveTo>
                <a:lnTo>
                  <a:pt x="57" y="12"/>
                </a:lnTo>
                <a:lnTo>
                  <a:pt x="58" y="12"/>
                </a:lnTo>
                <a:lnTo>
                  <a:pt x="57" y="12"/>
                </a:lnTo>
                <a:lnTo>
                  <a:pt x="58" y="12"/>
                </a:lnTo>
                <a:lnTo>
                  <a:pt x="57" y="12"/>
                </a:lnTo>
                <a:lnTo>
                  <a:pt x="57" y="10"/>
                </a:lnTo>
                <a:lnTo>
                  <a:pt x="57" y="12"/>
                </a:lnTo>
                <a:lnTo>
                  <a:pt x="57" y="10"/>
                </a:lnTo>
                <a:close/>
                <a:moveTo>
                  <a:pt x="57" y="10"/>
                </a:moveTo>
                <a:lnTo>
                  <a:pt x="55" y="10"/>
                </a:lnTo>
                <a:lnTo>
                  <a:pt x="57" y="10"/>
                </a:lnTo>
                <a:close/>
                <a:moveTo>
                  <a:pt x="32" y="2"/>
                </a:moveTo>
                <a:lnTo>
                  <a:pt x="32" y="4"/>
                </a:lnTo>
                <a:lnTo>
                  <a:pt x="33" y="4"/>
                </a:lnTo>
                <a:lnTo>
                  <a:pt x="35" y="5"/>
                </a:lnTo>
                <a:lnTo>
                  <a:pt x="37" y="5"/>
                </a:lnTo>
                <a:lnTo>
                  <a:pt x="37" y="4"/>
                </a:lnTo>
                <a:lnTo>
                  <a:pt x="37" y="2"/>
                </a:lnTo>
                <a:lnTo>
                  <a:pt x="35" y="2"/>
                </a:lnTo>
                <a:lnTo>
                  <a:pt x="33" y="2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7" y="2"/>
                </a:lnTo>
                <a:lnTo>
                  <a:pt x="37" y="4"/>
                </a:lnTo>
                <a:lnTo>
                  <a:pt x="38" y="4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3" y="5"/>
                </a:lnTo>
                <a:lnTo>
                  <a:pt x="42" y="5"/>
                </a:lnTo>
                <a:lnTo>
                  <a:pt x="43" y="5"/>
                </a:lnTo>
                <a:lnTo>
                  <a:pt x="43" y="7"/>
                </a:lnTo>
                <a:lnTo>
                  <a:pt x="43" y="9"/>
                </a:lnTo>
                <a:lnTo>
                  <a:pt x="45" y="9"/>
                </a:lnTo>
                <a:lnTo>
                  <a:pt x="45" y="10"/>
                </a:lnTo>
                <a:lnTo>
                  <a:pt x="47" y="10"/>
                </a:lnTo>
                <a:lnTo>
                  <a:pt x="47" y="12"/>
                </a:lnTo>
                <a:lnTo>
                  <a:pt x="47" y="14"/>
                </a:lnTo>
                <a:lnTo>
                  <a:pt x="47" y="15"/>
                </a:lnTo>
                <a:lnTo>
                  <a:pt x="48" y="15"/>
                </a:lnTo>
                <a:lnTo>
                  <a:pt x="48" y="17"/>
                </a:lnTo>
                <a:lnTo>
                  <a:pt x="50" y="19"/>
                </a:lnTo>
                <a:lnTo>
                  <a:pt x="50" y="20"/>
                </a:lnTo>
                <a:lnTo>
                  <a:pt x="52" y="20"/>
                </a:lnTo>
                <a:lnTo>
                  <a:pt x="52" y="22"/>
                </a:lnTo>
                <a:lnTo>
                  <a:pt x="50" y="22"/>
                </a:lnTo>
                <a:lnTo>
                  <a:pt x="52" y="22"/>
                </a:lnTo>
                <a:lnTo>
                  <a:pt x="50" y="22"/>
                </a:lnTo>
                <a:lnTo>
                  <a:pt x="52" y="22"/>
                </a:lnTo>
                <a:lnTo>
                  <a:pt x="50" y="22"/>
                </a:lnTo>
                <a:lnTo>
                  <a:pt x="50" y="24"/>
                </a:lnTo>
                <a:lnTo>
                  <a:pt x="52" y="24"/>
                </a:lnTo>
                <a:lnTo>
                  <a:pt x="52" y="26"/>
                </a:lnTo>
                <a:lnTo>
                  <a:pt x="52" y="27"/>
                </a:lnTo>
                <a:lnTo>
                  <a:pt x="52" y="29"/>
                </a:lnTo>
                <a:lnTo>
                  <a:pt x="53" y="29"/>
                </a:lnTo>
                <a:lnTo>
                  <a:pt x="53" y="31"/>
                </a:lnTo>
                <a:lnTo>
                  <a:pt x="53" y="32"/>
                </a:lnTo>
                <a:lnTo>
                  <a:pt x="53" y="34"/>
                </a:lnTo>
                <a:lnTo>
                  <a:pt x="55" y="34"/>
                </a:lnTo>
                <a:lnTo>
                  <a:pt x="55" y="36"/>
                </a:lnTo>
                <a:lnTo>
                  <a:pt x="55" y="37"/>
                </a:lnTo>
                <a:lnTo>
                  <a:pt x="57" y="37"/>
                </a:lnTo>
                <a:lnTo>
                  <a:pt x="57" y="39"/>
                </a:lnTo>
                <a:lnTo>
                  <a:pt x="57" y="41"/>
                </a:lnTo>
                <a:lnTo>
                  <a:pt x="58" y="41"/>
                </a:lnTo>
                <a:lnTo>
                  <a:pt x="60" y="41"/>
                </a:lnTo>
                <a:lnTo>
                  <a:pt x="60" y="42"/>
                </a:lnTo>
                <a:lnTo>
                  <a:pt x="60" y="44"/>
                </a:lnTo>
                <a:lnTo>
                  <a:pt x="62" y="44"/>
                </a:lnTo>
                <a:lnTo>
                  <a:pt x="62" y="46"/>
                </a:lnTo>
                <a:lnTo>
                  <a:pt x="62" y="47"/>
                </a:lnTo>
                <a:lnTo>
                  <a:pt x="63" y="47"/>
                </a:lnTo>
                <a:lnTo>
                  <a:pt x="65" y="47"/>
                </a:lnTo>
                <a:lnTo>
                  <a:pt x="65" y="46"/>
                </a:lnTo>
                <a:lnTo>
                  <a:pt x="67" y="46"/>
                </a:lnTo>
                <a:lnTo>
                  <a:pt x="67" y="47"/>
                </a:lnTo>
                <a:lnTo>
                  <a:pt x="67" y="49"/>
                </a:lnTo>
                <a:lnTo>
                  <a:pt x="68" y="49"/>
                </a:lnTo>
                <a:lnTo>
                  <a:pt x="67" y="49"/>
                </a:lnTo>
                <a:lnTo>
                  <a:pt x="67" y="51"/>
                </a:lnTo>
                <a:lnTo>
                  <a:pt x="67" y="52"/>
                </a:lnTo>
                <a:lnTo>
                  <a:pt x="67" y="54"/>
                </a:lnTo>
                <a:lnTo>
                  <a:pt x="67" y="52"/>
                </a:lnTo>
                <a:lnTo>
                  <a:pt x="67" y="54"/>
                </a:lnTo>
                <a:lnTo>
                  <a:pt x="68" y="54"/>
                </a:lnTo>
                <a:lnTo>
                  <a:pt x="67" y="54"/>
                </a:lnTo>
                <a:lnTo>
                  <a:pt x="68" y="54"/>
                </a:lnTo>
                <a:lnTo>
                  <a:pt x="67" y="54"/>
                </a:lnTo>
                <a:lnTo>
                  <a:pt x="68" y="54"/>
                </a:lnTo>
                <a:lnTo>
                  <a:pt x="67" y="54"/>
                </a:lnTo>
                <a:lnTo>
                  <a:pt x="67" y="56"/>
                </a:lnTo>
                <a:lnTo>
                  <a:pt x="67" y="57"/>
                </a:lnTo>
                <a:lnTo>
                  <a:pt x="68" y="57"/>
                </a:lnTo>
                <a:lnTo>
                  <a:pt x="70" y="57"/>
                </a:lnTo>
                <a:lnTo>
                  <a:pt x="68" y="57"/>
                </a:lnTo>
                <a:lnTo>
                  <a:pt x="68" y="56"/>
                </a:lnTo>
                <a:lnTo>
                  <a:pt x="70" y="56"/>
                </a:lnTo>
                <a:lnTo>
                  <a:pt x="72" y="56"/>
                </a:lnTo>
                <a:lnTo>
                  <a:pt x="73" y="56"/>
                </a:lnTo>
                <a:lnTo>
                  <a:pt x="73" y="57"/>
                </a:lnTo>
                <a:lnTo>
                  <a:pt x="73" y="59"/>
                </a:lnTo>
                <a:lnTo>
                  <a:pt x="73" y="61"/>
                </a:lnTo>
                <a:lnTo>
                  <a:pt x="73" y="62"/>
                </a:lnTo>
                <a:lnTo>
                  <a:pt x="73" y="64"/>
                </a:lnTo>
                <a:lnTo>
                  <a:pt x="75" y="64"/>
                </a:lnTo>
                <a:lnTo>
                  <a:pt x="78" y="64"/>
                </a:lnTo>
                <a:lnTo>
                  <a:pt x="78" y="67"/>
                </a:lnTo>
                <a:lnTo>
                  <a:pt x="78" y="69"/>
                </a:lnTo>
                <a:lnTo>
                  <a:pt x="78" y="71"/>
                </a:lnTo>
                <a:lnTo>
                  <a:pt x="78" y="74"/>
                </a:lnTo>
                <a:lnTo>
                  <a:pt x="75" y="74"/>
                </a:lnTo>
                <a:lnTo>
                  <a:pt x="73" y="74"/>
                </a:lnTo>
                <a:lnTo>
                  <a:pt x="70" y="74"/>
                </a:lnTo>
                <a:lnTo>
                  <a:pt x="68" y="74"/>
                </a:lnTo>
                <a:lnTo>
                  <a:pt x="65" y="74"/>
                </a:lnTo>
                <a:lnTo>
                  <a:pt x="63" y="74"/>
                </a:lnTo>
                <a:lnTo>
                  <a:pt x="62" y="74"/>
                </a:lnTo>
                <a:lnTo>
                  <a:pt x="62" y="71"/>
                </a:lnTo>
                <a:lnTo>
                  <a:pt x="62" y="69"/>
                </a:lnTo>
                <a:lnTo>
                  <a:pt x="55" y="69"/>
                </a:lnTo>
                <a:lnTo>
                  <a:pt x="55" y="67"/>
                </a:lnTo>
                <a:lnTo>
                  <a:pt x="55" y="66"/>
                </a:lnTo>
                <a:lnTo>
                  <a:pt x="53" y="66"/>
                </a:lnTo>
                <a:lnTo>
                  <a:pt x="50" y="66"/>
                </a:lnTo>
                <a:lnTo>
                  <a:pt x="47" y="66"/>
                </a:lnTo>
                <a:lnTo>
                  <a:pt x="45" y="67"/>
                </a:lnTo>
                <a:lnTo>
                  <a:pt x="43" y="66"/>
                </a:lnTo>
                <a:lnTo>
                  <a:pt x="40" y="66"/>
                </a:lnTo>
                <a:lnTo>
                  <a:pt x="38" y="66"/>
                </a:lnTo>
                <a:lnTo>
                  <a:pt x="37" y="66"/>
                </a:lnTo>
                <a:lnTo>
                  <a:pt x="35" y="66"/>
                </a:lnTo>
                <a:lnTo>
                  <a:pt x="35" y="64"/>
                </a:lnTo>
                <a:lnTo>
                  <a:pt x="35" y="62"/>
                </a:lnTo>
                <a:lnTo>
                  <a:pt x="33" y="62"/>
                </a:lnTo>
                <a:lnTo>
                  <a:pt x="33" y="59"/>
                </a:lnTo>
                <a:lnTo>
                  <a:pt x="32" y="59"/>
                </a:lnTo>
                <a:lnTo>
                  <a:pt x="32" y="61"/>
                </a:lnTo>
                <a:lnTo>
                  <a:pt x="32" y="59"/>
                </a:lnTo>
                <a:lnTo>
                  <a:pt x="30" y="59"/>
                </a:lnTo>
                <a:lnTo>
                  <a:pt x="28" y="59"/>
                </a:lnTo>
                <a:lnTo>
                  <a:pt x="28" y="57"/>
                </a:lnTo>
                <a:lnTo>
                  <a:pt x="27" y="57"/>
                </a:lnTo>
                <a:lnTo>
                  <a:pt x="27" y="56"/>
                </a:lnTo>
                <a:lnTo>
                  <a:pt x="27" y="54"/>
                </a:lnTo>
                <a:lnTo>
                  <a:pt x="25" y="54"/>
                </a:lnTo>
                <a:lnTo>
                  <a:pt x="25" y="52"/>
                </a:lnTo>
                <a:lnTo>
                  <a:pt x="27" y="52"/>
                </a:lnTo>
                <a:lnTo>
                  <a:pt x="27" y="51"/>
                </a:lnTo>
                <a:lnTo>
                  <a:pt x="25" y="51"/>
                </a:lnTo>
                <a:lnTo>
                  <a:pt x="25" y="49"/>
                </a:lnTo>
                <a:lnTo>
                  <a:pt x="23" y="49"/>
                </a:lnTo>
                <a:lnTo>
                  <a:pt x="23" y="51"/>
                </a:lnTo>
                <a:lnTo>
                  <a:pt x="22" y="51"/>
                </a:lnTo>
                <a:lnTo>
                  <a:pt x="22" y="52"/>
                </a:lnTo>
                <a:lnTo>
                  <a:pt x="20" y="52"/>
                </a:lnTo>
                <a:lnTo>
                  <a:pt x="18" y="52"/>
                </a:lnTo>
                <a:lnTo>
                  <a:pt x="17" y="52"/>
                </a:lnTo>
                <a:lnTo>
                  <a:pt x="17" y="51"/>
                </a:lnTo>
                <a:lnTo>
                  <a:pt x="15" y="51"/>
                </a:lnTo>
                <a:lnTo>
                  <a:pt x="15" y="49"/>
                </a:lnTo>
                <a:lnTo>
                  <a:pt x="13" y="49"/>
                </a:lnTo>
                <a:lnTo>
                  <a:pt x="13" y="47"/>
                </a:lnTo>
                <a:lnTo>
                  <a:pt x="13" y="46"/>
                </a:lnTo>
                <a:lnTo>
                  <a:pt x="12" y="46"/>
                </a:lnTo>
                <a:lnTo>
                  <a:pt x="10" y="46"/>
                </a:lnTo>
                <a:lnTo>
                  <a:pt x="10" y="44"/>
                </a:lnTo>
                <a:lnTo>
                  <a:pt x="10" y="42"/>
                </a:lnTo>
                <a:lnTo>
                  <a:pt x="8" y="42"/>
                </a:lnTo>
                <a:lnTo>
                  <a:pt x="8" y="41"/>
                </a:lnTo>
                <a:lnTo>
                  <a:pt x="7" y="41"/>
                </a:lnTo>
                <a:lnTo>
                  <a:pt x="7" y="39"/>
                </a:lnTo>
                <a:lnTo>
                  <a:pt x="8" y="39"/>
                </a:lnTo>
                <a:lnTo>
                  <a:pt x="8" y="37"/>
                </a:lnTo>
                <a:lnTo>
                  <a:pt x="10" y="37"/>
                </a:lnTo>
                <a:lnTo>
                  <a:pt x="8" y="37"/>
                </a:lnTo>
                <a:lnTo>
                  <a:pt x="8" y="36"/>
                </a:lnTo>
                <a:lnTo>
                  <a:pt x="7" y="36"/>
                </a:lnTo>
                <a:lnTo>
                  <a:pt x="5" y="36"/>
                </a:lnTo>
                <a:lnTo>
                  <a:pt x="5" y="34"/>
                </a:lnTo>
                <a:lnTo>
                  <a:pt x="5" y="36"/>
                </a:lnTo>
                <a:lnTo>
                  <a:pt x="3" y="36"/>
                </a:lnTo>
                <a:lnTo>
                  <a:pt x="3" y="34"/>
                </a:lnTo>
                <a:lnTo>
                  <a:pt x="3" y="32"/>
                </a:lnTo>
                <a:lnTo>
                  <a:pt x="5" y="32"/>
                </a:lnTo>
                <a:lnTo>
                  <a:pt x="3" y="32"/>
                </a:lnTo>
                <a:lnTo>
                  <a:pt x="2" y="32"/>
                </a:lnTo>
                <a:lnTo>
                  <a:pt x="2" y="31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3" y="27"/>
                </a:lnTo>
                <a:lnTo>
                  <a:pt x="5" y="27"/>
                </a:lnTo>
                <a:lnTo>
                  <a:pt x="5" y="26"/>
                </a:lnTo>
                <a:lnTo>
                  <a:pt x="7" y="26"/>
                </a:lnTo>
                <a:lnTo>
                  <a:pt x="8" y="26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7" y="20"/>
                </a:lnTo>
                <a:lnTo>
                  <a:pt x="5" y="20"/>
                </a:lnTo>
                <a:lnTo>
                  <a:pt x="5" y="17"/>
                </a:lnTo>
                <a:lnTo>
                  <a:pt x="7" y="17"/>
                </a:lnTo>
                <a:lnTo>
                  <a:pt x="8" y="17"/>
                </a:lnTo>
                <a:lnTo>
                  <a:pt x="10" y="17"/>
                </a:lnTo>
                <a:lnTo>
                  <a:pt x="13" y="17"/>
                </a:lnTo>
                <a:lnTo>
                  <a:pt x="13" y="15"/>
                </a:lnTo>
                <a:lnTo>
                  <a:pt x="17" y="17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0" y="14"/>
                </a:lnTo>
                <a:lnTo>
                  <a:pt x="18" y="14"/>
                </a:lnTo>
                <a:lnTo>
                  <a:pt x="17" y="14"/>
                </a:lnTo>
                <a:lnTo>
                  <a:pt x="17" y="12"/>
                </a:lnTo>
                <a:lnTo>
                  <a:pt x="15" y="12"/>
                </a:lnTo>
                <a:lnTo>
                  <a:pt x="15" y="10"/>
                </a:lnTo>
                <a:lnTo>
                  <a:pt x="15" y="7"/>
                </a:lnTo>
                <a:lnTo>
                  <a:pt x="15" y="5"/>
                </a:lnTo>
                <a:lnTo>
                  <a:pt x="13" y="5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7" y="4"/>
                </a:lnTo>
                <a:lnTo>
                  <a:pt x="22" y="4"/>
                </a:lnTo>
                <a:lnTo>
                  <a:pt x="23" y="4"/>
                </a:lnTo>
                <a:lnTo>
                  <a:pt x="25" y="4"/>
                </a:lnTo>
                <a:lnTo>
                  <a:pt x="27" y="5"/>
                </a:lnTo>
                <a:lnTo>
                  <a:pt x="28" y="4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0" y="2"/>
                </a:lnTo>
                <a:lnTo>
                  <a:pt x="32" y="2"/>
                </a:lnTo>
                <a:close/>
              </a:path>
            </a:pathLst>
          </a:custGeom>
          <a:solidFill>
            <a:srgbClr val="5693F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8"/>
          <p:cNvSpPr>
            <a:spLocks noEditPoints="1"/>
          </p:cNvSpPr>
          <p:nvPr/>
        </p:nvSpPr>
        <p:spPr bwMode="auto">
          <a:xfrm>
            <a:off x="5473701" y="6294438"/>
            <a:ext cx="41275" cy="31750"/>
          </a:xfrm>
          <a:custGeom>
            <a:avLst/>
            <a:gdLst/>
            <a:ahLst/>
            <a:cxnLst>
              <a:cxn ang="0">
                <a:pos x="23" y="20"/>
              </a:cxn>
              <a:cxn ang="0">
                <a:pos x="3" y="5"/>
              </a:cxn>
              <a:cxn ang="0">
                <a:pos x="5" y="5"/>
              </a:cxn>
              <a:cxn ang="0">
                <a:pos x="8" y="6"/>
              </a:cxn>
              <a:cxn ang="0">
                <a:pos x="11" y="8"/>
              </a:cxn>
              <a:cxn ang="0">
                <a:pos x="11" y="10"/>
              </a:cxn>
              <a:cxn ang="0">
                <a:pos x="10" y="10"/>
              </a:cxn>
              <a:cxn ang="0">
                <a:pos x="8" y="10"/>
              </a:cxn>
              <a:cxn ang="0">
                <a:pos x="6" y="13"/>
              </a:cxn>
              <a:cxn ang="0">
                <a:pos x="3" y="11"/>
              </a:cxn>
              <a:cxn ang="0">
                <a:pos x="1" y="11"/>
              </a:cxn>
              <a:cxn ang="0">
                <a:pos x="1" y="10"/>
              </a:cxn>
              <a:cxn ang="0">
                <a:pos x="3" y="10"/>
              </a:cxn>
              <a:cxn ang="0">
                <a:pos x="3" y="8"/>
              </a:cxn>
              <a:cxn ang="0">
                <a:pos x="3" y="10"/>
              </a:cxn>
              <a:cxn ang="0">
                <a:pos x="1" y="6"/>
              </a:cxn>
              <a:cxn ang="0">
                <a:pos x="5" y="5"/>
              </a:cxn>
              <a:cxn ang="0">
                <a:pos x="3" y="5"/>
              </a:cxn>
              <a:cxn ang="0">
                <a:pos x="26" y="6"/>
              </a:cxn>
              <a:cxn ang="0">
                <a:pos x="25" y="10"/>
              </a:cxn>
              <a:cxn ang="0">
                <a:pos x="25" y="11"/>
              </a:cxn>
              <a:cxn ang="0">
                <a:pos x="26" y="11"/>
              </a:cxn>
              <a:cxn ang="0">
                <a:pos x="25" y="15"/>
              </a:cxn>
              <a:cxn ang="0">
                <a:pos x="23" y="15"/>
              </a:cxn>
              <a:cxn ang="0">
                <a:pos x="23" y="16"/>
              </a:cxn>
              <a:cxn ang="0">
                <a:pos x="20" y="15"/>
              </a:cxn>
              <a:cxn ang="0">
                <a:pos x="18" y="15"/>
              </a:cxn>
              <a:cxn ang="0">
                <a:pos x="13" y="16"/>
              </a:cxn>
              <a:cxn ang="0">
                <a:pos x="10" y="13"/>
              </a:cxn>
              <a:cxn ang="0">
                <a:pos x="8" y="13"/>
              </a:cxn>
              <a:cxn ang="0">
                <a:pos x="10" y="13"/>
              </a:cxn>
              <a:cxn ang="0">
                <a:pos x="13" y="11"/>
              </a:cxn>
              <a:cxn ang="0">
                <a:pos x="13" y="10"/>
              </a:cxn>
              <a:cxn ang="0">
                <a:pos x="13" y="8"/>
              </a:cxn>
              <a:cxn ang="0">
                <a:pos x="10" y="6"/>
              </a:cxn>
              <a:cxn ang="0">
                <a:pos x="8" y="6"/>
              </a:cxn>
              <a:cxn ang="0">
                <a:pos x="11" y="5"/>
              </a:cxn>
              <a:cxn ang="0">
                <a:pos x="16" y="5"/>
              </a:cxn>
              <a:cxn ang="0">
                <a:pos x="20" y="6"/>
              </a:cxn>
              <a:cxn ang="0">
                <a:pos x="21" y="6"/>
              </a:cxn>
              <a:cxn ang="0">
                <a:pos x="21" y="1"/>
              </a:cxn>
              <a:cxn ang="0">
                <a:pos x="23" y="1"/>
              </a:cxn>
              <a:cxn ang="0">
                <a:pos x="26" y="3"/>
              </a:cxn>
            </a:cxnLst>
            <a:rect l="0" t="0" r="r" b="b"/>
            <a:pathLst>
              <a:path w="26" h="20">
                <a:moveTo>
                  <a:pt x="25" y="18"/>
                </a:moveTo>
                <a:lnTo>
                  <a:pt x="25" y="20"/>
                </a:lnTo>
                <a:lnTo>
                  <a:pt x="23" y="20"/>
                </a:lnTo>
                <a:lnTo>
                  <a:pt x="23" y="18"/>
                </a:lnTo>
                <a:lnTo>
                  <a:pt x="25" y="18"/>
                </a:lnTo>
                <a:close/>
                <a:moveTo>
                  <a:pt x="3" y="5"/>
                </a:moveTo>
                <a:lnTo>
                  <a:pt x="3" y="3"/>
                </a:lnTo>
                <a:lnTo>
                  <a:pt x="3" y="5"/>
                </a:lnTo>
                <a:lnTo>
                  <a:pt x="5" y="5"/>
                </a:lnTo>
                <a:lnTo>
                  <a:pt x="6" y="5"/>
                </a:lnTo>
                <a:lnTo>
                  <a:pt x="8" y="5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lnTo>
                  <a:pt x="11" y="8"/>
                </a:lnTo>
                <a:lnTo>
                  <a:pt x="11" y="10"/>
                </a:lnTo>
                <a:lnTo>
                  <a:pt x="11" y="8"/>
                </a:lnTo>
                <a:lnTo>
                  <a:pt x="11" y="10"/>
                </a:lnTo>
                <a:lnTo>
                  <a:pt x="11" y="11"/>
                </a:lnTo>
                <a:lnTo>
                  <a:pt x="10" y="11"/>
                </a:lnTo>
                <a:lnTo>
                  <a:pt x="10" y="10"/>
                </a:lnTo>
                <a:lnTo>
                  <a:pt x="8" y="10"/>
                </a:lnTo>
                <a:lnTo>
                  <a:pt x="10" y="10"/>
                </a:lnTo>
                <a:lnTo>
                  <a:pt x="8" y="10"/>
                </a:lnTo>
                <a:lnTo>
                  <a:pt x="8" y="11"/>
                </a:lnTo>
                <a:lnTo>
                  <a:pt x="8" y="13"/>
                </a:lnTo>
                <a:lnTo>
                  <a:pt x="6" y="13"/>
                </a:lnTo>
                <a:lnTo>
                  <a:pt x="5" y="13"/>
                </a:lnTo>
                <a:lnTo>
                  <a:pt x="5" y="11"/>
                </a:lnTo>
                <a:lnTo>
                  <a:pt x="3" y="11"/>
                </a:lnTo>
                <a:lnTo>
                  <a:pt x="1" y="11"/>
                </a:lnTo>
                <a:lnTo>
                  <a:pt x="1" y="10"/>
                </a:lnTo>
                <a:lnTo>
                  <a:pt x="1" y="11"/>
                </a:lnTo>
                <a:lnTo>
                  <a:pt x="1" y="10"/>
                </a:lnTo>
                <a:lnTo>
                  <a:pt x="0" y="10"/>
                </a:lnTo>
                <a:lnTo>
                  <a:pt x="1" y="10"/>
                </a:lnTo>
                <a:lnTo>
                  <a:pt x="1" y="8"/>
                </a:lnTo>
                <a:lnTo>
                  <a:pt x="1" y="10"/>
                </a:lnTo>
                <a:lnTo>
                  <a:pt x="3" y="10"/>
                </a:lnTo>
                <a:lnTo>
                  <a:pt x="3" y="8"/>
                </a:lnTo>
                <a:lnTo>
                  <a:pt x="1" y="8"/>
                </a:lnTo>
                <a:lnTo>
                  <a:pt x="3" y="8"/>
                </a:lnTo>
                <a:lnTo>
                  <a:pt x="3" y="10"/>
                </a:lnTo>
                <a:lnTo>
                  <a:pt x="3" y="8"/>
                </a:lnTo>
                <a:lnTo>
                  <a:pt x="3" y="10"/>
                </a:lnTo>
                <a:lnTo>
                  <a:pt x="3" y="8"/>
                </a:lnTo>
                <a:lnTo>
                  <a:pt x="1" y="8"/>
                </a:lnTo>
                <a:lnTo>
                  <a:pt x="1" y="6"/>
                </a:lnTo>
                <a:lnTo>
                  <a:pt x="3" y="6"/>
                </a:lnTo>
                <a:lnTo>
                  <a:pt x="5" y="6"/>
                </a:lnTo>
                <a:lnTo>
                  <a:pt x="5" y="5"/>
                </a:lnTo>
                <a:lnTo>
                  <a:pt x="3" y="5"/>
                </a:lnTo>
                <a:lnTo>
                  <a:pt x="3" y="3"/>
                </a:lnTo>
                <a:lnTo>
                  <a:pt x="3" y="5"/>
                </a:lnTo>
                <a:close/>
                <a:moveTo>
                  <a:pt x="26" y="3"/>
                </a:moveTo>
                <a:lnTo>
                  <a:pt x="26" y="5"/>
                </a:lnTo>
                <a:lnTo>
                  <a:pt x="26" y="6"/>
                </a:lnTo>
                <a:lnTo>
                  <a:pt x="26" y="8"/>
                </a:lnTo>
                <a:lnTo>
                  <a:pt x="25" y="8"/>
                </a:lnTo>
                <a:lnTo>
                  <a:pt x="25" y="10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1"/>
                </a:lnTo>
                <a:lnTo>
                  <a:pt x="26" y="11"/>
                </a:lnTo>
                <a:lnTo>
                  <a:pt x="26" y="13"/>
                </a:lnTo>
                <a:lnTo>
                  <a:pt x="26" y="15"/>
                </a:lnTo>
                <a:lnTo>
                  <a:pt x="25" y="15"/>
                </a:lnTo>
                <a:lnTo>
                  <a:pt x="23" y="15"/>
                </a:lnTo>
                <a:lnTo>
                  <a:pt x="25" y="15"/>
                </a:lnTo>
                <a:lnTo>
                  <a:pt x="23" y="15"/>
                </a:lnTo>
                <a:lnTo>
                  <a:pt x="21" y="15"/>
                </a:lnTo>
                <a:lnTo>
                  <a:pt x="23" y="15"/>
                </a:lnTo>
                <a:lnTo>
                  <a:pt x="23" y="16"/>
                </a:lnTo>
                <a:lnTo>
                  <a:pt x="21" y="16"/>
                </a:lnTo>
                <a:lnTo>
                  <a:pt x="21" y="15"/>
                </a:lnTo>
                <a:lnTo>
                  <a:pt x="20" y="15"/>
                </a:lnTo>
                <a:lnTo>
                  <a:pt x="20" y="16"/>
                </a:lnTo>
                <a:lnTo>
                  <a:pt x="18" y="16"/>
                </a:lnTo>
                <a:lnTo>
                  <a:pt x="18" y="15"/>
                </a:lnTo>
                <a:lnTo>
                  <a:pt x="16" y="16"/>
                </a:lnTo>
                <a:lnTo>
                  <a:pt x="15" y="16"/>
                </a:lnTo>
                <a:lnTo>
                  <a:pt x="13" y="16"/>
                </a:lnTo>
                <a:lnTo>
                  <a:pt x="11" y="15"/>
                </a:lnTo>
                <a:lnTo>
                  <a:pt x="10" y="15"/>
                </a:lnTo>
                <a:lnTo>
                  <a:pt x="10" y="13"/>
                </a:lnTo>
                <a:lnTo>
                  <a:pt x="10" y="15"/>
                </a:lnTo>
                <a:lnTo>
                  <a:pt x="8" y="15"/>
                </a:lnTo>
                <a:lnTo>
                  <a:pt x="8" y="13"/>
                </a:lnTo>
                <a:lnTo>
                  <a:pt x="10" y="13"/>
                </a:lnTo>
                <a:lnTo>
                  <a:pt x="8" y="13"/>
                </a:lnTo>
                <a:lnTo>
                  <a:pt x="10" y="13"/>
                </a:lnTo>
                <a:lnTo>
                  <a:pt x="10" y="11"/>
                </a:lnTo>
                <a:lnTo>
                  <a:pt x="11" y="11"/>
                </a:lnTo>
                <a:lnTo>
                  <a:pt x="13" y="11"/>
                </a:lnTo>
                <a:lnTo>
                  <a:pt x="13" y="13"/>
                </a:lnTo>
                <a:lnTo>
                  <a:pt x="13" y="11"/>
                </a:lnTo>
                <a:lnTo>
                  <a:pt x="13" y="10"/>
                </a:lnTo>
                <a:lnTo>
                  <a:pt x="11" y="10"/>
                </a:lnTo>
                <a:lnTo>
                  <a:pt x="11" y="8"/>
                </a:lnTo>
                <a:lnTo>
                  <a:pt x="13" y="8"/>
                </a:lnTo>
                <a:lnTo>
                  <a:pt x="11" y="8"/>
                </a:lnTo>
                <a:lnTo>
                  <a:pt x="11" y="6"/>
                </a:lnTo>
                <a:lnTo>
                  <a:pt x="10" y="6"/>
                </a:lnTo>
                <a:lnTo>
                  <a:pt x="11" y="6"/>
                </a:lnTo>
                <a:lnTo>
                  <a:pt x="10" y="6"/>
                </a:lnTo>
                <a:lnTo>
                  <a:pt x="8" y="6"/>
                </a:lnTo>
                <a:lnTo>
                  <a:pt x="10" y="6"/>
                </a:lnTo>
                <a:lnTo>
                  <a:pt x="10" y="5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6" y="5"/>
                </a:lnTo>
                <a:lnTo>
                  <a:pt x="18" y="5"/>
                </a:lnTo>
                <a:lnTo>
                  <a:pt x="20" y="5"/>
                </a:lnTo>
                <a:lnTo>
                  <a:pt x="20" y="6"/>
                </a:lnTo>
                <a:lnTo>
                  <a:pt x="20" y="8"/>
                </a:lnTo>
                <a:lnTo>
                  <a:pt x="21" y="8"/>
                </a:lnTo>
                <a:lnTo>
                  <a:pt x="21" y="6"/>
                </a:lnTo>
                <a:lnTo>
                  <a:pt x="21" y="5"/>
                </a:lnTo>
                <a:lnTo>
                  <a:pt x="21" y="3"/>
                </a:lnTo>
                <a:lnTo>
                  <a:pt x="21" y="1"/>
                </a:lnTo>
                <a:lnTo>
                  <a:pt x="21" y="0"/>
                </a:lnTo>
                <a:lnTo>
                  <a:pt x="23" y="0"/>
                </a:lnTo>
                <a:lnTo>
                  <a:pt x="23" y="1"/>
                </a:lnTo>
                <a:lnTo>
                  <a:pt x="25" y="1"/>
                </a:lnTo>
                <a:lnTo>
                  <a:pt x="25" y="3"/>
                </a:lnTo>
                <a:lnTo>
                  <a:pt x="26" y="3"/>
                </a:lnTo>
                <a:close/>
              </a:path>
            </a:pathLst>
          </a:custGeom>
          <a:solidFill>
            <a:srgbClr val="60996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9"/>
          <p:cNvSpPr>
            <a:spLocks noEditPoints="1"/>
          </p:cNvSpPr>
          <p:nvPr/>
        </p:nvSpPr>
        <p:spPr bwMode="auto">
          <a:xfrm>
            <a:off x="5343526" y="6086476"/>
            <a:ext cx="95250" cy="98425"/>
          </a:xfrm>
          <a:custGeom>
            <a:avLst/>
            <a:gdLst/>
            <a:ahLst/>
            <a:cxnLst>
              <a:cxn ang="0">
                <a:pos x="40" y="10"/>
              </a:cxn>
              <a:cxn ang="0">
                <a:pos x="40" y="12"/>
              </a:cxn>
              <a:cxn ang="0">
                <a:pos x="40" y="10"/>
              </a:cxn>
              <a:cxn ang="0">
                <a:pos x="28" y="2"/>
              </a:cxn>
              <a:cxn ang="0">
                <a:pos x="33" y="7"/>
              </a:cxn>
              <a:cxn ang="0">
                <a:pos x="33" y="5"/>
              </a:cxn>
              <a:cxn ang="0">
                <a:pos x="35" y="9"/>
              </a:cxn>
              <a:cxn ang="0">
                <a:pos x="38" y="10"/>
              </a:cxn>
              <a:cxn ang="0">
                <a:pos x="38" y="12"/>
              </a:cxn>
              <a:cxn ang="0">
                <a:pos x="40" y="15"/>
              </a:cxn>
              <a:cxn ang="0">
                <a:pos x="40" y="17"/>
              </a:cxn>
              <a:cxn ang="0">
                <a:pos x="43" y="15"/>
              </a:cxn>
              <a:cxn ang="0">
                <a:pos x="45" y="19"/>
              </a:cxn>
              <a:cxn ang="0">
                <a:pos x="47" y="22"/>
              </a:cxn>
              <a:cxn ang="0">
                <a:pos x="53" y="26"/>
              </a:cxn>
              <a:cxn ang="0">
                <a:pos x="55" y="32"/>
              </a:cxn>
              <a:cxn ang="0">
                <a:pos x="52" y="34"/>
              </a:cxn>
              <a:cxn ang="0">
                <a:pos x="52" y="41"/>
              </a:cxn>
              <a:cxn ang="0">
                <a:pos x="53" y="37"/>
              </a:cxn>
              <a:cxn ang="0">
                <a:pos x="60" y="39"/>
              </a:cxn>
              <a:cxn ang="0">
                <a:pos x="60" y="44"/>
              </a:cxn>
              <a:cxn ang="0">
                <a:pos x="57" y="49"/>
              </a:cxn>
              <a:cxn ang="0">
                <a:pos x="58" y="56"/>
              </a:cxn>
              <a:cxn ang="0">
                <a:pos x="55" y="51"/>
              </a:cxn>
              <a:cxn ang="0">
                <a:pos x="53" y="51"/>
              </a:cxn>
              <a:cxn ang="0">
                <a:pos x="47" y="49"/>
              </a:cxn>
              <a:cxn ang="0">
                <a:pos x="47" y="51"/>
              </a:cxn>
              <a:cxn ang="0">
                <a:pos x="47" y="52"/>
              </a:cxn>
              <a:cxn ang="0">
                <a:pos x="45" y="52"/>
              </a:cxn>
              <a:cxn ang="0">
                <a:pos x="48" y="56"/>
              </a:cxn>
              <a:cxn ang="0">
                <a:pos x="57" y="57"/>
              </a:cxn>
              <a:cxn ang="0">
                <a:pos x="58" y="61"/>
              </a:cxn>
              <a:cxn ang="0">
                <a:pos x="50" y="61"/>
              </a:cxn>
              <a:cxn ang="0">
                <a:pos x="45" y="61"/>
              </a:cxn>
              <a:cxn ang="0">
                <a:pos x="43" y="61"/>
              </a:cxn>
              <a:cxn ang="0">
                <a:pos x="35" y="62"/>
              </a:cxn>
              <a:cxn ang="0">
                <a:pos x="17" y="61"/>
              </a:cxn>
              <a:cxn ang="0">
                <a:pos x="7" y="61"/>
              </a:cxn>
              <a:cxn ang="0">
                <a:pos x="0" y="59"/>
              </a:cxn>
              <a:cxn ang="0">
                <a:pos x="0" y="47"/>
              </a:cxn>
              <a:cxn ang="0">
                <a:pos x="5" y="47"/>
              </a:cxn>
              <a:cxn ang="0">
                <a:pos x="7" y="51"/>
              </a:cxn>
              <a:cxn ang="0">
                <a:pos x="10" y="44"/>
              </a:cxn>
              <a:cxn ang="0">
                <a:pos x="12" y="27"/>
              </a:cxn>
              <a:cxn ang="0">
                <a:pos x="7" y="22"/>
              </a:cxn>
              <a:cxn ang="0">
                <a:pos x="12" y="19"/>
              </a:cxn>
              <a:cxn ang="0">
                <a:pos x="12" y="9"/>
              </a:cxn>
              <a:cxn ang="0">
                <a:pos x="15" y="12"/>
              </a:cxn>
              <a:cxn ang="0">
                <a:pos x="18" y="10"/>
              </a:cxn>
              <a:cxn ang="0">
                <a:pos x="20" y="5"/>
              </a:cxn>
              <a:cxn ang="0">
                <a:pos x="27" y="2"/>
              </a:cxn>
            </a:cxnLst>
            <a:rect l="0" t="0" r="r" b="b"/>
            <a:pathLst>
              <a:path w="60" h="62">
                <a:moveTo>
                  <a:pt x="45" y="15"/>
                </a:moveTo>
                <a:lnTo>
                  <a:pt x="47" y="15"/>
                </a:lnTo>
                <a:lnTo>
                  <a:pt x="47" y="17"/>
                </a:lnTo>
                <a:lnTo>
                  <a:pt x="45" y="15"/>
                </a:lnTo>
                <a:close/>
                <a:moveTo>
                  <a:pt x="40" y="10"/>
                </a:moveTo>
                <a:lnTo>
                  <a:pt x="42" y="10"/>
                </a:lnTo>
                <a:lnTo>
                  <a:pt x="42" y="12"/>
                </a:lnTo>
                <a:lnTo>
                  <a:pt x="40" y="12"/>
                </a:lnTo>
                <a:lnTo>
                  <a:pt x="40" y="10"/>
                </a:lnTo>
                <a:lnTo>
                  <a:pt x="40" y="12"/>
                </a:lnTo>
                <a:lnTo>
                  <a:pt x="42" y="12"/>
                </a:lnTo>
                <a:lnTo>
                  <a:pt x="40" y="12"/>
                </a:lnTo>
                <a:lnTo>
                  <a:pt x="40" y="10"/>
                </a:lnTo>
                <a:lnTo>
                  <a:pt x="38" y="10"/>
                </a:lnTo>
                <a:lnTo>
                  <a:pt x="40" y="10"/>
                </a:lnTo>
                <a:lnTo>
                  <a:pt x="38" y="9"/>
                </a:lnTo>
                <a:lnTo>
                  <a:pt x="40" y="9"/>
                </a:lnTo>
                <a:lnTo>
                  <a:pt x="40" y="10"/>
                </a:lnTo>
                <a:close/>
                <a:moveTo>
                  <a:pt x="28" y="0"/>
                </a:moveTo>
                <a:lnTo>
                  <a:pt x="28" y="2"/>
                </a:lnTo>
                <a:lnTo>
                  <a:pt x="30" y="2"/>
                </a:lnTo>
                <a:lnTo>
                  <a:pt x="30" y="4"/>
                </a:lnTo>
                <a:lnTo>
                  <a:pt x="32" y="4"/>
                </a:lnTo>
                <a:lnTo>
                  <a:pt x="32" y="5"/>
                </a:lnTo>
                <a:lnTo>
                  <a:pt x="33" y="7"/>
                </a:lnTo>
                <a:lnTo>
                  <a:pt x="33" y="5"/>
                </a:lnTo>
                <a:lnTo>
                  <a:pt x="33" y="4"/>
                </a:lnTo>
                <a:lnTo>
                  <a:pt x="33" y="5"/>
                </a:lnTo>
                <a:lnTo>
                  <a:pt x="33" y="4"/>
                </a:lnTo>
                <a:lnTo>
                  <a:pt x="33" y="5"/>
                </a:lnTo>
                <a:lnTo>
                  <a:pt x="33" y="7"/>
                </a:lnTo>
                <a:lnTo>
                  <a:pt x="35" y="7"/>
                </a:lnTo>
                <a:lnTo>
                  <a:pt x="35" y="9"/>
                </a:lnTo>
                <a:lnTo>
                  <a:pt x="35" y="7"/>
                </a:lnTo>
                <a:lnTo>
                  <a:pt x="35" y="9"/>
                </a:lnTo>
                <a:lnTo>
                  <a:pt x="35" y="10"/>
                </a:lnTo>
                <a:lnTo>
                  <a:pt x="37" y="10"/>
                </a:lnTo>
                <a:lnTo>
                  <a:pt x="35" y="10"/>
                </a:lnTo>
                <a:lnTo>
                  <a:pt x="37" y="10"/>
                </a:lnTo>
                <a:lnTo>
                  <a:pt x="38" y="10"/>
                </a:lnTo>
                <a:lnTo>
                  <a:pt x="38" y="12"/>
                </a:lnTo>
                <a:lnTo>
                  <a:pt x="38" y="10"/>
                </a:lnTo>
                <a:lnTo>
                  <a:pt x="38" y="12"/>
                </a:lnTo>
                <a:lnTo>
                  <a:pt x="38" y="10"/>
                </a:lnTo>
                <a:lnTo>
                  <a:pt x="38" y="12"/>
                </a:lnTo>
                <a:lnTo>
                  <a:pt x="40" y="12"/>
                </a:lnTo>
                <a:lnTo>
                  <a:pt x="38" y="12"/>
                </a:lnTo>
                <a:lnTo>
                  <a:pt x="38" y="14"/>
                </a:lnTo>
                <a:lnTo>
                  <a:pt x="40" y="14"/>
                </a:lnTo>
                <a:lnTo>
                  <a:pt x="40" y="15"/>
                </a:lnTo>
                <a:lnTo>
                  <a:pt x="42" y="15"/>
                </a:lnTo>
                <a:lnTo>
                  <a:pt x="40" y="15"/>
                </a:lnTo>
                <a:lnTo>
                  <a:pt x="40" y="17"/>
                </a:lnTo>
                <a:lnTo>
                  <a:pt x="40" y="15"/>
                </a:lnTo>
                <a:lnTo>
                  <a:pt x="40" y="17"/>
                </a:lnTo>
                <a:lnTo>
                  <a:pt x="42" y="17"/>
                </a:lnTo>
                <a:lnTo>
                  <a:pt x="40" y="17"/>
                </a:lnTo>
                <a:lnTo>
                  <a:pt x="42" y="17"/>
                </a:lnTo>
                <a:lnTo>
                  <a:pt x="43" y="17"/>
                </a:lnTo>
                <a:lnTo>
                  <a:pt x="43" y="15"/>
                </a:lnTo>
                <a:lnTo>
                  <a:pt x="45" y="15"/>
                </a:lnTo>
                <a:lnTo>
                  <a:pt x="43" y="15"/>
                </a:lnTo>
                <a:lnTo>
                  <a:pt x="45" y="15"/>
                </a:lnTo>
                <a:lnTo>
                  <a:pt x="45" y="17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7" y="22"/>
                </a:lnTo>
                <a:lnTo>
                  <a:pt x="47" y="20"/>
                </a:lnTo>
                <a:lnTo>
                  <a:pt x="47" y="22"/>
                </a:lnTo>
                <a:lnTo>
                  <a:pt x="48" y="22"/>
                </a:lnTo>
                <a:lnTo>
                  <a:pt x="50" y="22"/>
                </a:lnTo>
                <a:lnTo>
                  <a:pt x="50" y="24"/>
                </a:lnTo>
                <a:lnTo>
                  <a:pt x="52" y="26"/>
                </a:lnTo>
                <a:lnTo>
                  <a:pt x="53" y="26"/>
                </a:lnTo>
                <a:lnTo>
                  <a:pt x="53" y="27"/>
                </a:lnTo>
                <a:lnTo>
                  <a:pt x="55" y="27"/>
                </a:lnTo>
                <a:lnTo>
                  <a:pt x="55" y="29"/>
                </a:lnTo>
                <a:lnTo>
                  <a:pt x="55" y="31"/>
                </a:lnTo>
                <a:lnTo>
                  <a:pt x="55" y="32"/>
                </a:lnTo>
                <a:lnTo>
                  <a:pt x="55" y="34"/>
                </a:lnTo>
                <a:lnTo>
                  <a:pt x="53" y="34"/>
                </a:lnTo>
                <a:lnTo>
                  <a:pt x="53" y="32"/>
                </a:lnTo>
                <a:lnTo>
                  <a:pt x="53" y="34"/>
                </a:lnTo>
                <a:lnTo>
                  <a:pt x="52" y="34"/>
                </a:lnTo>
                <a:lnTo>
                  <a:pt x="50" y="36"/>
                </a:lnTo>
                <a:lnTo>
                  <a:pt x="52" y="36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2" y="42"/>
                </a:lnTo>
                <a:lnTo>
                  <a:pt x="53" y="42"/>
                </a:lnTo>
                <a:lnTo>
                  <a:pt x="53" y="41"/>
                </a:lnTo>
                <a:lnTo>
                  <a:pt x="53" y="39"/>
                </a:lnTo>
                <a:lnTo>
                  <a:pt x="53" y="37"/>
                </a:lnTo>
                <a:lnTo>
                  <a:pt x="55" y="37"/>
                </a:lnTo>
                <a:lnTo>
                  <a:pt x="57" y="37"/>
                </a:lnTo>
                <a:lnTo>
                  <a:pt x="57" y="39"/>
                </a:lnTo>
                <a:lnTo>
                  <a:pt x="58" y="39"/>
                </a:lnTo>
                <a:lnTo>
                  <a:pt x="60" y="39"/>
                </a:lnTo>
                <a:lnTo>
                  <a:pt x="60" y="41"/>
                </a:lnTo>
                <a:lnTo>
                  <a:pt x="58" y="41"/>
                </a:lnTo>
                <a:lnTo>
                  <a:pt x="58" y="42"/>
                </a:lnTo>
                <a:lnTo>
                  <a:pt x="60" y="42"/>
                </a:lnTo>
                <a:lnTo>
                  <a:pt x="60" y="44"/>
                </a:lnTo>
                <a:lnTo>
                  <a:pt x="58" y="44"/>
                </a:lnTo>
                <a:lnTo>
                  <a:pt x="58" y="46"/>
                </a:lnTo>
                <a:lnTo>
                  <a:pt x="58" y="47"/>
                </a:lnTo>
                <a:lnTo>
                  <a:pt x="57" y="47"/>
                </a:lnTo>
                <a:lnTo>
                  <a:pt x="57" y="49"/>
                </a:lnTo>
                <a:lnTo>
                  <a:pt x="57" y="51"/>
                </a:lnTo>
                <a:lnTo>
                  <a:pt x="57" y="52"/>
                </a:lnTo>
                <a:lnTo>
                  <a:pt x="58" y="52"/>
                </a:lnTo>
                <a:lnTo>
                  <a:pt x="58" y="54"/>
                </a:lnTo>
                <a:lnTo>
                  <a:pt x="58" y="56"/>
                </a:lnTo>
                <a:lnTo>
                  <a:pt x="58" y="54"/>
                </a:lnTo>
                <a:lnTo>
                  <a:pt x="57" y="54"/>
                </a:lnTo>
                <a:lnTo>
                  <a:pt x="57" y="52"/>
                </a:lnTo>
                <a:lnTo>
                  <a:pt x="55" y="52"/>
                </a:lnTo>
                <a:lnTo>
                  <a:pt x="55" y="51"/>
                </a:lnTo>
                <a:lnTo>
                  <a:pt x="53" y="51"/>
                </a:lnTo>
                <a:lnTo>
                  <a:pt x="53" y="49"/>
                </a:lnTo>
                <a:lnTo>
                  <a:pt x="53" y="47"/>
                </a:lnTo>
                <a:lnTo>
                  <a:pt x="53" y="49"/>
                </a:lnTo>
                <a:lnTo>
                  <a:pt x="53" y="51"/>
                </a:lnTo>
                <a:lnTo>
                  <a:pt x="52" y="51"/>
                </a:lnTo>
                <a:lnTo>
                  <a:pt x="50" y="51"/>
                </a:lnTo>
                <a:lnTo>
                  <a:pt x="50" y="49"/>
                </a:lnTo>
                <a:lnTo>
                  <a:pt x="48" y="49"/>
                </a:lnTo>
                <a:lnTo>
                  <a:pt x="47" y="49"/>
                </a:lnTo>
                <a:lnTo>
                  <a:pt x="47" y="51"/>
                </a:lnTo>
                <a:lnTo>
                  <a:pt x="45" y="51"/>
                </a:lnTo>
                <a:lnTo>
                  <a:pt x="47" y="51"/>
                </a:lnTo>
                <a:lnTo>
                  <a:pt x="45" y="51"/>
                </a:lnTo>
                <a:lnTo>
                  <a:pt x="47" y="51"/>
                </a:lnTo>
                <a:lnTo>
                  <a:pt x="45" y="51"/>
                </a:lnTo>
                <a:lnTo>
                  <a:pt x="47" y="51"/>
                </a:lnTo>
                <a:lnTo>
                  <a:pt x="45" y="51"/>
                </a:lnTo>
                <a:lnTo>
                  <a:pt x="45" y="52"/>
                </a:lnTo>
                <a:lnTo>
                  <a:pt x="47" y="52"/>
                </a:lnTo>
                <a:lnTo>
                  <a:pt x="48" y="52"/>
                </a:lnTo>
                <a:lnTo>
                  <a:pt x="48" y="54"/>
                </a:lnTo>
                <a:lnTo>
                  <a:pt x="48" y="52"/>
                </a:lnTo>
                <a:lnTo>
                  <a:pt x="47" y="52"/>
                </a:lnTo>
                <a:lnTo>
                  <a:pt x="45" y="52"/>
                </a:lnTo>
                <a:lnTo>
                  <a:pt x="45" y="54"/>
                </a:lnTo>
                <a:lnTo>
                  <a:pt x="47" y="54"/>
                </a:lnTo>
                <a:lnTo>
                  <a:pt x="47" y="56"/>
                </a:lnTo>
                <a:lnTo>
                  <a:pt x="48" y="54"/>
                </a:lnTo>
                <a:lnTo>
                  <a:pt x="48" y="56"/>
                </a:lnTo>
                <a:lnTo>
                  <a:pt x="50" y="56"/>
                </a:lnTo>
                <a:lnTo>
                  <a:pt x="52" y="56"/>
                </a:lnTo>
                <a:lnTo>
                  <a:pt x="53" y="57"/>
                </a:lnTo>
                <a:lnTo>
                  <a:pt x="55" y="57"/>
                </a:lnTo>
                <a:lnTo>
                  <a:pt x="57" y="57"/>
                </a:lnTo>
                <a:lnTo>
                  <a:pt x="57" y="59"/>
                </a:lnTo>
                <a:lnTo>
                  <a:pt x="58" y="59"/>
                </a:lnTo>
                <a:lnTo>
                  <a:pt x="58" y="61"/>
                </a:lnTo>
                <a:lnTo>
                  <a:pt x="60" y="61"/>
                </a:lnTo>
                <a:lnTo>
                  <a:pt x="58" y="61"/>
                </a:lnTo>
                <a:lnTo>
                  <a:pt x="57" y="61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0" y="61"/>
                </a:lnTo>
                <a:lnTo>
                  <a:pt x="50" y="62"/>
                </a:lnTo>
                <a:lnTo>
                  <a:pt x="48" y="62"/>
                </a:lnTo>
                <a:lnTo>
                  <a:pt x="48" y="61"/>
                </a:lnTo>
                <a:lnTo>
                  <a:pt x="47" y="61"/>
                </a:lnTo>
                <a:lnTo>
                  <a:pt x="45" y="61"/>
                </a:lnTo>
                <a:lnTo>
                  <a:pt x="47" y="61"/>
                </a:lnTo>
                <a:lnTo>
                  <a:pt x="45" y="61"/>
                </a:lnTo>
                <a:lnTo>
                  <a:pt x="45" y="62"/>
                </a:lnTo>
                <a:lnTo>
                  <a:pt x="43" y="62"/>
                </a:lnTo>
                <a:lnTo>
                  <a:pt x="43" y="61"/>
                </a:lnTo>
                <a:lnTo>
                  <a:pt x="42" y="61"/>
                </a:lnTo>
                <a:lnTo>
                  <a:pt x="40" y="61"/>
                </a:lnTo>
                <a:lnTo>
                  <a:pt x="38" y="62"/>
                </a:lnTo>
                <a:lnTo>
                  <a:pt x="37" y="62"/>
                </a:lnTo>
                <a:lnTo>
                  <a:pt x="35" y="62"/>
                </a:lnTo>
                <a:lnTo>
                  <a:pt x="30" y="61"/>
                </a:lnTo>
                <a:lnTo>
                  <a:pt x="28" y="61"/>
                </a:lnTo>
                <a:lnTo>
                  <a:pt x="22" y="61"/>
                </a:lnTo>
                <a:lnTo>
                  <a:pt x="18" y="61"/>
                </a:lnTo>
                <a:lnTo>
                  <a:pt x="17" y="61"/>
                </a:lnTo>
                <a:lnTo>
                  <a:pt x="15" y="61"/>
                </a:lnTo>
                <a:lnTo>
                  <a:pt x="13" y="61"/>
                </a:lnTo>
                <a:lnTo>
                  <a:pt x="10" y="61"/>
                </a:lnTo>
                <a:lnTo>
                  <a:pt x="8" y="61"/>
                </a:lnTo>
                <a:lnTo>
                  <a:pt x="7" y="61"/>
                </a:lnTo>
                <a:lnTo>
                  <a:pt x="5" y="61"/>
                </a:lnTo>
                <a:lnTo>
                  <a:pt x="3" y="61"/>
                </a:lnTo>
                <a:lnTo>
                  <a:pt x="2" y="61"/>
                </a:lnTo>
                <a:lnTo>
                  <a:pt x="0" y="61"/>
                </a:lnTo>
                <a:lnTo>
                  <a:pt x="0" y="59"/>
                </a:lnTo>
                <a:lnTo>
                  <a:pt x="0" y="57"/>
                </a:lnTo>
                <a:lnTo>
                  <a:pt x="0" y="54"/>
                </a:lnTo>
                <a:lnTo>
                  <a:pt x="0" y="52"/>
                </a:lnTo>
                <a:lnTo>
                  <a:pt x="0" y="49"/>
                </a:lnTo>
                <a:lnTo>
                  <a:pt x="0" y="47"/>
                </a:lnTo>
                <a:lnTo>
                  <a:pt x="0" y="49"/>
                </a:lnTo>
                <a:lnTo>
                  <a:pt x="2" y="49"/>
                </a:lnTo>
                <a:lnTo>
                  <a:pt x="3" y="49"/>
                </a:lnTo>
                <a:lnTo>
                  <a:pt x="3" y="47"/>
                </a:lnTo>
                <a:lnTo>
                  <a:pt x="5" y="47"/>
                </a:lnTo>
                <a:lnTo>
                  <a:pt x="5" y="49"/>
                </a:lnTo>
                <a:lnTo>
                  <a:pt x="5" y="51"/>
                </a:lnTo>
                <a:lnTo>
                  <a:pt x="7" y="51"/>
                </a:lnTo>
                <a:lnTo>
                  <a:pt x="7" y="49"/>
                </a:lnTo>
                <a:lnTo>
                  <a:pt x="7" y="51"/>
                </a:lnTo>
                <a:lnTo>
                  <a:pt x="8" y="51"/>
                </a:lnTo>
                <a:lnTo>
                  <a:pt x="10" y="51"/>
                </a:lnTo>
                <a:lnTo>
                  <a:pt x="10" y="47"/>
                </a:lnTo>
                <a:lnTo>
                  <a:pt x="10" y="46"/>
                </a:lnTo>
                <a:lnTo>
                  <a:pt x="10" y="44"/>
                </a:lnTo>
                <a:lnTo>
                  <a:pt x="12" y="44"/>
                </a:lnTo>
                <a:lnTo>
                  <a:pt x="12" y="42"/>
                </a:lnTo>
                <a:lnTo>
                  <a:pt x="12" y="41"/>
                </a:lnTo>
                <a:lnTo>
                  <a:pt x="12" y="36"/>
                </a:lnTo>
                <a:lnTo>
                  <a:pt x="12" y="27"/>
                </a:lnTo>
                <a:lnTo>
                  <a:pt x="12" y="26"/>
                </a:lnTo>
                <a:lnTo>
                  <a:pt x="8" y="26"/>
                </a:lnTo>
                <a:lnTo>
                  <a:pt x="8" y="24"/>
                </a:lnTo>
                <a:lnTo>
                  <a:pt x="7" y="24"/>
                </a:lnTo>
                <a:lnTo>
                  <a:pt x="7" y="22"/>
                </a:lnTo>
                <a:lnTo>
                  <a:pt x="8" y="20"/>
                </a:lnTo>
                <a:lnTo>
                  <a:pt x="8" y="19"/>
                </a:lnTo>
                <a:lnTo>
                  <a:pt x="10" y="19"/>
                </a:lnTo>
                <a:lnTo>
                  <a:pt x="10" y="17"/>
                </a:lnTo>
                <a:lnTo>
                  <a:pt x="12" y="19"/>
                </a:lnTo>
                <a:lnTo>
                  <a:pt x="12" y="17"/>
                </a:lnTo>
                <a:lnTo>
                  <a:pt x="12" y="15"/>
                </a:lnTo>
                <a:lnTo>
                  <a:pt x="12" y="14"/>
                </a:lnTo>
                <a:lnTo>
                  <a:pt x="12" y="12"/>
                </a:lnTo>
                <a:lnTo>
                  <a:pt x="12" y="9"/>
                </a:lnTo>
                <a:lnTo>
                  <a:pt x="13" y="9"/>
                </a:lnTo>
                <a:lnTo>
                  <a:pt x="17" y="9"/>
                </a:lnTo>
                <a:lnTo>
                  <a:pt x="17" y="10"/>
                </a:lnTo>
                <a:lnTo>
                  <a:pt x="17" y="12"/>
                </a:lnTo>
                <a:lnTo>
                  <a:pt x="15" y="12"/>
                </a:lnTo>
                <a:lnTo>
                  <a:pt x="17" y="12"/>
                </a:lnTo>
                <a:lnTo>
                  <a:pt x="17" y="14"/>
                </a:lnTo>
                <a:lnTo>
                  <a:pt x="18" y="14"/>
                </a:lnTo>
                <a:lnTo>
                  <a:pt x="18" y="12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20" y="9"/>
                </a:lnTo>
                <a:lnTo>
                  <a:pt x="20" y="7"/>
                </a:lnTo>
                <a:lnTo>
                  <a:pt x="20" y="5"/>
                </a:lnTo>
                <a:lnTo>
                  <a:pt x="20" y="2"/>
                </a:lnTo>
                <a:lnTo>
                  <a:pt x="22" y="2"/>
                </a:lnTo>
                <a:lnTo>
                  <a:pt x="23" y="0"/>
                </a:lnTo>
                <a:lnTo>
                  <a:pt x="25" y="2"/>
                </a:lnTo>
                <a:lnTo>
                  <a:pt x="27" y="2"/>
                </a:lnTo>
                <a:lnTo>
                  <a:pt x="28" y="2"/>
                </a:lnTo>
                <a:lnTo>
                  <a:pt x="28" y="0"/>
                </a:lnTo>
                <a:close/>
              </a:path>
            </a:pathLst>
          </a:custGeom>
          <a:solidFill>
            <a:srgbClr val="7495E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0"/>
          <p:cNvSpPr>
            <a:spLocks noEditPoints="1"/>
          </p:cNvSpPr>
          <p:nvPr/>
        </p:nvSpPr>
        <p:spPr bwMode="auto">
          <a:xfrm>
            <a:off x="5194301" y="5827713"/>
            <a:ext cx="69850" cy="44450"/>
          </a:xfrm>
          <a:custGeom>
            <a:avLst/>
            <a:gdLst/>
            <a:ahLst/>
            <a:cxnLst>
              <a:cxn ang="0">
                <a:pos x="37" y="28"/>
              </a:cxn>
              <a:cxn ang="0">
                <a:pos x="19" y="20"/>
              </a:cxn>
              <a:cxn ang="0">
                <a:pos x="19" y="22"/>
              </a:cxn>
              <a:cxn ang="0">
                <a:pos x="42" y="12"/>
              </a:cxn>
              <a:cxn ang="0">
                <a:pos x="40" y="12"/>
              </a:cxn>
              <a:cxn ang="0">
                <a:pos x="39" y="12"/>
              </a:cxn>
              <a:cxn ang="0">
                <a:pos x="39" y="13"/>
              </a:cxn>
              <a:cxn ang="0">
                <a:pos x="7" y="8"/>
              </a:cxn>
              <a:cxn ang="0">
                <a:pos x="32" y="7"/>
              </a:cxn>
              <a:cxn ang="0">
                <a:pos x="2" y="7"/>
              </a:cxn>
              <a:cxn ang="0">
                <a:pos x="34" y="5"/>
              </a:cxn>
              <a:cxn ang="0">
                <a:pos x="39" y="7"/>
              </a:cxn>
              <a:cxn ang="0">
                <a:pos x="39" y="8"/>
              </a:cxn>
              <a:cxn ang="0">
                <a:pos x="37" y="12"/>
              </a:cxn>
              <a:cxn ang="0">
                <a:pos x="34" y="7"/>
              </a:cxn>
              <a:cxn ang="0">
                <a:pos x="19" y="3"/>
              </a:cxn>
              <a:cxn ang="0">
                <a:pos x="12" y="3"/>
              </a:cxn>
              <a:cxn ang="0">
                <a:pos x="25" y="2"/>
              </a:cxn>
              <a:cxn ang="0">
                <a:pos x="27" y="2"/>
              </a:cxn>
              <a:cxn ang="0">
                <a:pos x="30" y="5"/>
              </a:cxn>
              <a:cxn ang="0">
                <a:pos x="29" y="2"/>
              </a:cxn>
              <a:cxn ang="0">
                <a:pos x="4" y="2"/>
              </a:cxn>
              <a:cxn ang="0">
                <a:pos x="4" y="2"/>
              </a:cxn>
              <a:cxn ang="0">
                <a:pos x="10" y="5"/>
              </a:cxn>
              <a:cxn ang="0">
                <a:pos x="14" y="5"/>
              </a:cxn>
              <a:cxn ang="0">
                <a:pos x="19" y="5"/>
              </a:cxn>
              <a:cxn ang="0">
                <a:pos x="20" y="5"/>
              </a:cxn>
              <a:cxn ang="0">
                <a:pos x="20" y="5"/>
              </a:cxn>
              <a:cxn ang="0">
                <a:pos x="24" y="7"/>
              </a:cxn>
              <a:cxn ang="0">
                <a:pos x="24" y="8"/>
              </a:cxn>
              <a:cxn ang="0">
                <a:pos x="27" y="10"/>
              </a:cxn>
              <a:cxn ang="0">
                <a:pos x="29" y="7"/>
              </a:cxn>
              <a:cxn ang="0">
                <a:pos x="29" y="5"/>
              </a:cxn>
              <a:cxn ang="0">
                <a:pos x="32" y="10"/>
              </a:cxn>
              <a:cxn ang="0">
                <a:pos x="34" y="13"/>
              </a:cxn>
              <a:cxn ang="0">
                <a:pos x="39" y="13"/>
              </a:cxn>
              <a:cxn ang="0">
                <a:pos x="42" y="15"/>
              </a:cxn>
              <a:cxn ang="0">
                <a:pos x="42" y="18"/>
              </a:cxn>
              <a:cxn ang="0">
                <a:pos x="42" y="22"/>
              </a:cxn>
              <a:cxn ang="0">
                <a:pos x="42" y="23"/>
              </a:cxn>
              <a:cxn ang="0">
                <a:pos x="39" y="22"/>
              </a:cxn>
              <a:cxn ang="0">
                <a:pos x="35" y="20"/>
              </a:cxn>
              <a:cxn ang="0">
                <a:pos x="30" y="17"/>
              </a:cxn>
              <a:cxn ang="0">
                <a:pos x="27" y="18"/>
              </a:cxn>
              <a:cxn ang="0">
                <a:pos x="27" y="20"/>
              </a:cxn>
              <a:cxn ang="0">
                <a:pos x="24" y="18"/>
              </a:cxn>
              <a:cxn ang="0">
                <a:pos x="19" y="18"/>
              </a:cxn>
              <a:cxn ang="0">
                <a:pos x="14" y="17"/>
              </a:cxn>
              <a:cxn ang="0">
                <a:pos x="10" y="15"/>
              </a:cxn>
              <a:cxn ang="0">
                <a:pos x="7" y="13"/>
              </a:cxn>
              <a:cxn ang="0">
                <a:pos x="10" y="12"/>
              </a:cxn>
              <a:cxn ang="0">
                <a:pos x="9" y="8"/>
              </a:cxn>
              <a:cxn ang="0">
                <a:pos x="7" y="8"/>
              </a:cxn>
              <a:cxn ang="0">
                <a:pos x="4" y="7"/>
              </a:cxn>
              <a:cxn ang="0">
                <a:pos x="5" y="3"/>
              </a:cxn>
              <a:cxn ang="0">
                <a:pos x="9" y="0"/>
              </a:cxn>
            </a:cxnLst>
            <a:rect l="0" t="0" r="r" b="b"/>
            <a:pathLst>
              <a:path w="44" h="28">
                <a:moveTo>
                  <a:pt x="37" y="28"/>
                </a:moveTo>
                <a:lnTo>
                  <a:pt x="39" y="28"/>
                </a:lnTo>
                <a:lnTo>
                  <a:pt x="37" y="28"/>
                </a:lnTo>
                <a:lnTo>
                  <a:pt x="37" y="27"/>
                </a:lnTo>
                <a:lnTo>
                  <a:pt x="37" y="28"/>
                </a:lnTo>
                <a:close/>
                <a:moveTo>
                  <a:pt x="19" y="20"/>
                </a:moveTo>
                <a:lnTo>
                  <a:pt x="20" y="20"/>
                </a:lnTo>
                <a:lnTo>
                  <a:pt x="19" y="20"/>
                </a:lnTo>
                <a:lnTo>
                  <a:pt x="20" y="20"/>
                </a:lnTo>
                <a:lnTo>
                  <a:pt x="19" y="20"/>
                </a:lnTo>
                <a:lnTo>
                  <a:pt x="20" y="20"/>
                </a:lnTo>
                <a:lnTo>
                  <a:pt x="22" y="20"/>
                </a:lnTo>
                <a:lnTo>
                  <a:pt x="22" y="22"/>
                </a:lnTo>
                <a:lnTo>
                  <a:pt x="20" y="22"/>
                </a:lnTo>
                <a:lnTo>
                  <a:pt x="19" y="22"/>
                </a:lnTo>
                <a:lnTo>
                  <a:pt x="19" y="20"/>
                </a:lnTo>
                <a:close/>
                <a:moveTo>
                  <a:pt x="40" y="12"/>
                </a:moveTo>
                <a:lnTo>
                  <a:pt x="42" y="12"/>
                </a:lnTo>
                <a:lnTo>
                  <a:pt x="40" y="12"/>
                </a:lnTo>
                <a:lnTo>
                  <a:pt x="42" y="12"/>
                </a:lnTo>
                <a:lnTo>
                  <a:pt x="42" y="13"/>
                </a:lnTo>
                <a:lnTo>
                  <a:pt x="42" y="12"/>
                </a:lnTo>
                <a:lnTo>
                  <a:pt x="42" y="13"/>
                </a:lnTo>
                <a:lnTo>
                  <a:pt x="40" y="13"/>
                </a:lnTo>
                <a:lnTo>
                  <a:pt x="40" y="12"/>
                </a:lnTo>
                <a:close/>
                <a:moveTo>
                  <a:pt x="35" y="12"/>
                </a:moveTo>
                <a:lnTo>
                  <a:pt x="37" y="12"/>
                </a:lnTo>
                <a:lnTo>
                  <a:pt x="39" y="12"/>
                </a:lnTo>
                <a:lnTo>
                  <a:pt x="40" y="12"/>
                </a:lnTo>
                <a:lnTo>
                  <a:pt x="39" y="12"/>
                </a:lnTo>
                <a:lnTo>
                  <a:pt x="39" y="13"/>
                </a:lnTo>
                <a:lnTo>
                  <a:pt x="40" y="13"/>
                </a:lnTo>
                <a:lnTo>
                  <a:pt x="39" y="13"/>
                </a:lnTo>
                <a:lnTo>
                  <a:pt x="40" y="13"/>
                </a:lnTo>
                <a:lnTo>
                  <a:pt x="39" y="13"/>
                </a:lnTo>
                <a:lnTo>
                  <a:pt x="37" y="13"/>
                </a:lnTo>
                <a:lnTo>
                  <a:pt x="37" y="12"/>
                </a:lnTo>
                <a:lnTo>
                  <a:pt x="35" y="12"/>
                </a:lnTo>
                <a:close/>
                <a:moveTo>
                  <a:pt x="7" y="10"/>
                </a:moveTo>
                <a:lnTo>
                  <a:pt x="7" y="8"/>
                </a:lnTo>
                <a:lnTo>
                  <a:pt x="7" y="10"/>
                </a:lnTo>
                <a:close/>
                <a:moveTo>
                  <a:pt x="2" y="8"/>
                </a:moveTo>
                <a:lnTo>
                  <a:pt x="0" y="8"/>
                </a:lnTo>
                <a:lnTo>
                  <a:pt x="2" y="8"/>
                </a:lnTo>
                <a:close/>
                <a:moveTo>
                  <a:pt x="32" y="7"/>
                </a:moveTo>
                <a:lnTo>
                  <a:pt x="32" y="8"/>
                </a:lnTo>
                <a:lnTo>
                  <a:pt x="30" y="8"/>
                </a:lnTo>
                <a:lnTo>
                  <a:pt x="30" y="7"/>
                </a:lnTo>
                <a:lnTo>
                  <a:pt x="32" y="7"/>
                </a:lnTo>
                <a:close/>
                <a:moveTo>
                  <a:pt x="2" y="7"/>
                </a:moveTo>
                <a:lnTo>
                  <a:pt x="4" y="7"/>
                </a:lnTo>
                <a:lnTo>
                  <a:pt x="2" y="8"/>
                </a:lnTo>
                <a:lnTo>
                  <a:pt x="2" y="7"/>
                </a:lnTo>
                <a:close/>
                <a:moveTo>
                  <a:pt x="34" y="7"/>
                </a:moveTo>
                <a:lnTo>
                  <a:pt x="34" y="5"/>
                </a:lnTo>
                <a:lnTo>
                  <a:pt x="34" y="7"/>
                </a:lnTo>
                <a:close/>
                <a:moveTo>
                  <a:pt x="35" y="5"/>
                </a:moveTo>
                <a:lnTo>
                  <a:pt x="37" y="5"/>
                </a:lnTo>
                <a:lnTo>
                  <a:pt x="37" y="7"/>
                </a:lnTo>
                <a:lnTo>
                  <a:pt x="39" y="7"/>
                </a:lnTo>
                <a:lnTo>
                  <a:pt x="39" y="8"/>
                </a:lnTo>
                <a:lnTo>
                  <a:pt x="37" y="8"/>
                </a:lnTo>
                <a:lnTo>
                  <a:pt x="39" y="8"/>
                </a:lnTo>
                <a:lnTo>
                  <a:pt x="39" y="10"/>
                </a:lnTo>
                <a:lnTo>
                  <a:pt x="39" y="8"/>
                </a:lnTo>
                <a:lnTo>
                  <a:pt x="39" y="10"/>
                </a:lnTo>
                <a:lnTo>
                  <a:pt x="40" y="10"/>
                </a:lnTo>
                <a:lnTo>
                  <a:pt x="40" y="12"/>
                </a:lnTo>
                <a:lnTo>
                  <a:pt x="39" y="12"/>
                </a:lnTo>
                <a:lnTo>
                  <a:pt x="37" y="12"/>
                </a:lnTo>
                <a:lnTo>
                  <a:pt x="37" y="10"/>
                </a:lnTo>
                <a:lnTo>
                  <a:pt x="35" y="10"/>
                </a:lnTo>
                <a:lnTo>
                  <a:pt x="35" y="8"/>
                </a:lnTo>
                <a:lnTo>
                  <a:pt x="35" y="7"/>
                </a:lnTo>
                <a:lnTo>
                  <a:pt x="34" y="7"/>
                </a:lnTo>
                <a:lnTo>
                  <a:pt x="35" y="7"/>
                </a:lnTo>
                <a:lnTo>
                  <a:pt x="34" y="7"/>
                </a:lnTo>
                <a:lnTo>
                  <a:pt x="34" y="5"/>
                </a:lnTo>
                <a:lnTo>
                  <a:pt x="35" y="5"/>
                </a:lnTo>
                <a:close/>
                <a:moveTo>
                  <a:pt x="19" y="3"/>
                </a:moveTo>
                <a:lnTo>
                  <a:pt x="19" y="5"/>
                </a:lnTo>
                <a:lnTo>
                  <a:pt x="17" y="5"/>
                </a:lnTo>
                <a:lnTo>
                  <a:pt x="17" y="3"/>
                </a:lnTo>
                <a:lnTo>
                  <a:pt x="19" y="3"/>
                </a:lnTo>
                <a:close/>
                <a:moveTo>
                  <a:pt x="12" y="3"/>
                </a:moveTo>
                <a:lnTo>
                  <a:pt x="10" y="3"/>
                </a:lnTo>
                <a:lnTo>
                  <a:pt x="12" y="3"/>
                </a:lnTo>
                <a:close/>
                <a:moveTo>
                  <a:pt x="27" y="3"/>
                </a:moveTo>
                <a:lnTo>
                  <a:pt x="25" y="3"/>
                </a:lnTo>
                <a:lnTo>
                  <a:pt x="25" y="2"/>
                </a:lnTo>
                <a:lnTo>
                  <a:pt x="27" y="2"/>
                </a:lnTo>
                <a:lnTo>
                  <a:pt x="27" y="3"/>
                </a:lnTo>
                <a:close/>
                <a:moveTo>
                  <a:pt x="27" y="2"/>
                </a:moveTo>
                <a:lnTo>
                  <a:pt x="27" y="3"/>
                </a:lnTo>
                <a:lnTo>
                  <a:pt x="27" y="2"/>
                </a:lnTo>
                <a:close/>
                <a:moveTo>
                  <a:pt x="29" y="3"/>
                </a:moveTo>
                <a:lnTo>
                  <a:pt x="29" y="2"/>
                </a:lnTo>
                <a:lnTo>
                  <a:pt x="29" y="3"/>
                </a:lnTo>
                <a:lnTo>
                  <a:pt x="30" y="3"/>
                </a:lnTo>
                <a:lnTo>
                  <a:pt x="30" y="5"/>
                </a:lnTo>
                <a:lnTo>
                  <a:pt x="29" y="5"/>
                </a:lnTo>
                <a:lnTo>
                  <a:pt x="29" y="3"/>
                </a:lnTo>
                <a:lnTo>
                  <a:pt x="27" y="3"/>
                </a:lnTo>
                <a:lnTo>
                  <a:pt x="27" y="2"/>
                </a:lnTo>
                <a:lnTo>
                  <a:pt x="29" y="2"/>
                </a:lnTo>
                <a:lnTo>
                  <a:pt x="29" y="3"/>
                </a:lnTo>
                <a:close/>
                <a:moveTo>
                  <a:pt x="12" y="2"/>
                </a:moveTo>
                <a:lnTo>
                  <a:pt x="10" y="2"/>
                </a:lnTo>
                <a:lnTo>
                  <a:pt x="12" y="2"/>
                </a:lnTo>
                <a:close/>
                <a:moveTo>
                  <a:pt x="4" y="2"/>
                </a:moveTo>
                <a:lnTo>
                  <a:pt x="5" y="2"/>
                </a:lnTo>
                <a:lnTo>
                  <a:pt x="4" y="2"/>
                </a:lnTo>
                <a:close/>
                <a:moveTo>
                  <a:pt x="4" y="2"/>
                </a:moveTo>
                <a:lnTo>
                  <a:pt x="2" y="2"/>
                </a:lnTo>
                <a:lnTo>
                  <a:pt x="4" y="2"/>
                </a:lnTo>
                <a:close/>
                <a:moveTo>
                  <a:pt x="9" y="0"/>
                </a:moveTo>
                <a:lnTo>
                  <a:pt x="9" y="2"/>
                </a:lnTo>
                <a:lnTo>
                  <a:pt x="10" y="2"/>
                </a:lnTo>
                <a:lnTo>
                  <a:pt x="10" y="3"/>
                </a:lnTo>
                <a:lnTo>
                  <a:pt x="10" y="5"/>
                </a:lnTo>
                <a:lnTo>
                  <a:pt x="12" y="3"/>
                </a:lnTo>
                <a:lnTo>
                  <a:pt x="14" y="3"/>
                </a:lnTo>
                <a:lnTo>
                  <a:pt x="14" y="5"/>
                </a:lnTo>
                <a:lnTo>
                  <a:pt x="14" y="3"/>
                </a:lnTo>
                <a:lnTo>
                  <a:pt x="14" y="5"/>
                </a:lnTo>
                <a:lnTo>
                  <a:pt x="14" y="3"/>
                </a:lnTo>
                <a:lnTo>
                  <a:pt x="14" y="5"/>
                </a:lnTo>
                <a:lnTo>
                  <a:pt x="15" y="5"/>
                </a:lnTo>
                <a:lnTo>
                  <a:pt x="17" y="5"/>
                </a:lnTo>
                <a:lnTo>
                  <a:pt x="19" y="5"/>
                </a:lnTo>
                <a:lnTo>
                  <a:pt x="20" y="5"/>
                </a:lnTo>
                <a:lnTo>
                  <a:pt x="19" y="5"/>
                </a:lnTo>
                <a:lnTo>
                  <a:pt x="19" y="3"/>
                </a:lnTo>
                <a:lnTo>
                  <a:pt x="19" y="5"/>
                </a:lnTo>
                <a:lnTo>
                  <a:pt x="20" y="5"/>
                </a:lnTo>
                <a:lnTo>
                  <a:pt x="19" y="3"/>
                </a:lnTo>
                <a:lnTo>
                  <a:pt x="20" y="3"/>
                </a:lnTo>
                <a:lnTo>
                  <a:pt x="19" y="3"/>
                </a:lnTo>
                <a:lnTo>
                  <a:pt x="20" y="3"/>
                </a:lnTo>
                <a:lnTo>
                  <a:pt x="20" y="5"/>
                </a:lnTo>
                <a:lnTo>
                  <a:pt x="22" y="5"/>
                </a:lnTo>
                <a:lnTo>
                  <a:pt x="22" y="7"/>
                </a:lnTo>
                <a:lnTo>
                  <a:pt x="24" y="7"/>
                </a:lnTo>
                <a:lnTo>
                  <a:pt x="22" y="7"/>
                </a:lnTo>
                <a:lnTo>
                  <a:pt x="24" y="7"/>
                </a:lnTo>
                <a:lnTo>
                  <a:pt x="22" y="7"/>
                </a:lnTo>
                <a:lnTo>
                  <a:pt x="24" y="7"/>
                </a:lnTo>
                <a:lnTo>
                  <a:pt x="24" y="8"/>
                </a:lnTo>
                <a:lnTo>
                  <a:pt x="25" y="8"/>
                </a:lnTo>
                <a:lnTo>
                  <a:pt x="24" y="8"/>
                </a:lnTo>
                <a:lnTo>
                  <a:pt x="24" y="7"/>
                </a:lnTo>
                <a:lnTo>
                  <a:pt x="25" y="7"/>
                </a:lnTo>
                <a:lnTo>
                  <a:pt x="25" y="8"/>
                </a:lnTo>
                <a:lnTo>
                  <a:pt x="27" y="8"/>
                </a:lnTo>
                <a:lnTo>
                  <a:pt x="27" y="10"/>
                </a:lnTo>
                <a:lnTo>
                  <a:pt x="27" y="8"/>
                </a:lnTo>
                <a:lnTo>
                  <a:pt x="27" y="7"/>
                </a:lnTo>
                <a:lnTo>
                  <a:pt x="27" y="8"/>
                </a:lnTo>
                <a:lnTo>
                  <a:pt x="29" y="8"/>
                </a:lnTo>
                <a:lnTo>
                  <a:pt x="29" y="7"/>
                </a:lnTo>
                <a:lnTo>
                  <a:pt x="27" y="7"/>
                </a:lnTo>
                <a:lnTo>
                  <a:pt x="27" y="5"/>
                </a:lnTo>
                <a:lnTo>
                  <a:pt x="29" y="5"/>
                </a:lnTo>
                <a:lnTo>
                  <a:pt x="29" y="7"/>
                </a:lnTo>
                <a:lnTo>
                  <a:pt x="29" y="5"/>
                </a:lnTo>
                <a:lnTo>
                  <a:pt x="29" y="7"/>
                </a:lnTo>
                <a:lnTo>
                  <a:pt x="30" y="7"/>
                </a:lnTo>
                <a:lnTo>
                  <a:pt x="30" y="8"/>
                </a:lnTo>
                <a:lnTo>
                  <a:pt x="32" y="8"/>
                </a:lnTo>
                <a:lnTo>
                  <a:pt x="32" y="10"/>
                </a:lnTo>
                <a:lnTo>
                  <a:pt x="34" y="10"/>
                </a:lnTo>
                <a:lnTo>
                  <a:pt x="34" y="12"/>
                </a:lnTo>
                <a:lnTo>
                  <a:pt x="34" y="13"/>
                </a:lnTo>
                <a:lnTo>
                  <a:pt x="35" y="13"/>
                </a:lnTo>
                <a:lnTo>
                  <a:pt x="34" y="13"/>
                </a:lnTo>
                <a:lnTo>
                  <a:pt x="35" y="13"/>
                </a:lnTo>
                <a:lnTo>
                  <a:pt x="35" y="15"/>
                </a:lnTo>
                <a:lnTo>
                  <a:pt x="35" y="13"/>
                </a:lnTo>
                <a:lnTo>
                  <a:pt x="37" y="13"/>
                </a:lnTo>
                <a:lnTo>
                  <a:pt x="39" y="13"/>
                </a:lnTo>
                <a:lnTo>
                  <a:pt x="39" y="15"/>
                </a:lnTo>
                <a:lnTo>
                  <a:pt x="40" y="15"/>
                </a:lnTo>
                <a:lnTo>
                  <a:pt x="39" y="15"/>
                </a:lnTo>
                <a:lnTo>
                  <a:pt x="40" y="15"/>
                </a:lnTo>
                <a:lnTo>
                  <a:pt x="42" y="15"/>
                </a:lnTo>
                <a:lnTo>
                  <a:pt x="42" y="17"/>
                </a:lnTo>
                <a:lnTo>
                  <a:pt x="40" y="17"/>
                </a:lnTo>
                <a:lnTo>
                  <a:pt x="42" y="17"/>
                </a:lnTo>
                <a:lnTo>
                  <a:pt x="40" y="18"/>
                </a:lnTo>
                <a:lnTo>
                  <a:pt x="42" y="18"/>
                </a:lnTo>
                <a:lnTo>
                  <a:pt x="44" y="20"/>
                </a:lnTo>
                <a:lnTo>
                  <a:pt x="44" y="22"/>
                </a:lnTo>
                <a:lnTo>
                  <a:pt x="44" y="20"/>
                </a:lnTo>
                <a:lnTo>
                  <a:pt x="44" y="22"/>
                </a:lnTo>
                <a:lnTo>
                  <a:pt x="42" y="22"/>
                </a:lnTo>
                <a:lnTo>
                  <a:pt x="44" y="22"/>
                </a:lnTo>
                <a:lnTo>
                  <a:pt x="42" y="22"/>
                </a:lnTo>
                <a:lnTo>
                  <a:pt x="44" y="22"/>
                </a:lnTo>
                <a:lnTo>
                  <a:pt x="44" y="23"/>
                </a:lnTo>
                <a:lnTo>
                  <a:pt x="42" y="23"/>
                </a:lnTo>
                <a:lnTo>
                  <a:pt x="42" y="25"/>
                </a:lnTo>
                <a:lnTo>
                  <a:pt x="40" y="25"/>
                </a:lnTo>
                <a:lnTo>
                  <a:pt x="40" y="23"/>
                </a:lnTo>
                <a:lnTo>
                  <a:pt x="39" y="23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7" y="22"/>
                </a:lnTo>
                <a:lnTo>
                  <a:pt x="35" y="22"/>
                </a:lnTo>
                <a:lnTo>
                  <a:pt x="35" y="20"/>
                </a:lnTo>
                <a:lnTo>
                  <a:pt x="34" y="20"/>
                </a:lnTo>
                <a:lnTo>
                  <a:pt x="32" y="20"/>
                </a:lnTo>
                <a:lnTo>
                  <a:pt x="32" y="18"/>
                </a:lnTo>
                <a:lnTo>
                  <a:pt x="30" y="18"/>
                </a:lnTo>
                <a:lnTo>
                  <a:pt x="30" y="17"/>
                </a:lnTo>
                <a:lnTo>
                  <a:pt x="29" y="17"/>
                </a:lnTo>
                <a:lnTo>
                  <a:pt x="29" y="18"/>
                </a:lnTo>
                <a:lnTo>
                  <a:pt x="29" y="20"/>
                </a:lnTo>
                <a:lnTo>
                  <a:pt x="27" y="20"/>
                </a:lnTo>
                <a:lnTo>
                  <a:pt x="27" y="18"/>
                </a:lnTo>
                <a:lnTo>
                  <a:pt x="27" y="20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7" y="20"/>
                </a:lnTo>
                <a:lnTo>
                  <a:pt x="25" y="20"/>
                </a:lnTo>
                <a:lnTo>
                  <a:pt x="27" y="20"/>
                </a:lnTo>
                <a:lnTo>
                  <a:pt x="25" y="20"/>
                </a:lnTo>
                <a:lnTo>
                  <a:pt x="24" y="20"/>
                </a:lnTo>
                <a:lnTo>
                  <a:pt x="24" y="18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19" y="20"/>
                </a:lnTo>
                <a:lnTo>
                  <a:pt x="19" y="18"/>
                </a:lnTo>
                <a:lnTo>
                  <a:pt x="17" y="18"/>
                </a:lnTo>
                <a:lnTo>
                  <a:pt x="17" y="20"/>
                </a:lnTo>
                <a:lnTo>
                  <a:pt x="17" y="18"/>
                </a:lnTo>
                <a:lnTo>
                  <a:pt x="15" y="18"/>
                </a:lnTo>
                <a:lnTo>
                  <a:pt x="14" y="17"/>
                </a:lnTo>
                <a:lnTo>
                  <a:pt x="12" y="17"/>
                </a:lnTo>
                <a:lnTo>
                  <a:pt x="10" y="17"/>
                </a:lnTo>
                <a:lnTo>
                  <a:pt x="10" y="15"/>
                </a:lnTo>
                <a:lnTo>
                  <a:pt x="12" y="15"/>
                </a:lnTo>
                <a:lnTo>
                  <a:pt x="10" y="15"/>
                </a:lnTo>
                <a:lnTo>
                  <a:pt x="9" y="15"/>
                </a:lnTo>
                <a:lnTo>
                  <a:pt x="9" y="13"/>
                </a:lnTo>
                <a:lnTo>
                  <a:pt x="7" y="13"/>
                </a:lnTo>
                <a:lnTo>
                  <a:pt x="7" y="15"/>
                </a:lnTo>
                <a:lnTo>
                  <a:pt x="7" y="13"/>
                </a:lnTo>
                <a:lnTo>
                  <a:pt x="7" y="12"/>
                </a:lnTo>
                <a:lnTo>
                  <a:pt x="9" y="12"/>
                </a:lnTo>
                <a:lnTo>
                  <a:pt x="9" y="13"/>
                </a:lnTo>
                <a:lnTo>
                  <a:pt x="10" y="13"/>
                </a:lnTo>
                <a:lnTo>
                  <a:pt x="10" y="12"/>
                </a:lnTo>
                <a:lnTo>
                  <a:pt x="9" y="12"/>
                </a:lnTo>
                <a:lnTo>
                  <a:pt x="9" y="10"/>
                </a:lnTo>
                <a:lnTo>
                  <a:pt x="10" y="10"/>
                </a:lnTo>
                <a:lnTo>
                  <a:pt x="10" y="8"/>
                </a:lnTo>
                <a:lnTo>
                  <a:pt x="9" y="8"/>
                </a:lnTo>
                <a:lnTo>
                  <a:pt x="9" y="10"/>
                </a:lnTo>
                <a:lnTo>
                  <a:pt x="9" y="8"/>
                </a:lnTo>
                <a:lnTo>
                  <a:pt x="10" y="8"/>
                </a:lnTo>
                <a:lnTo>
                  <a:pt x="9" y="8"/>
                </a:lnTo>
                <a:lnTo>
                  <a:pt x="7" y="8"/>
                </a:lnTo>
                <a:lnTo>
                  <a:pt x="5" y="8"/>
                </a:lnTo>
                <a:lnTo>
                  <a:pt x="7" y="8"/>
                </a:lnTo>
                <a:lnTo>
                  <a:pt x="5" y="8"/>
                </a:lnTo>
                <a:lnTo>
                  <a:pt x="4" y="8"/>
                </a:lnTo>
                <a:lnTo>
                  <a:pt x="4" y="7"/>
                </a:lnTo>
                <a:lnTo>
                  <a:pt x="5" y="7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5" y="3"/>
                </a:lnTo>
                <a:lnTo>
                  <a:pt x="7" y="2"/>
                </a:lnTo>
                <a:lnTo>
                  <a:pt x="9" y="2"/>
                </a:lnTo>
                <a:lnTo>
                  <a:pt x="7" y="2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7BA6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1"/>
          <p:cNvSpPr>
            <a:spLocks noEditPoints="1"/>
          </p:cNvSpPr>
          <p:nvPr/>
        </p:nvSpPr>
        <p:spPr bwMode="auto">
          <a:xfrm>
            <a:off x="5154613" y="5610226"/>
            <a:ext cx="38100" cy="107950"/>
          </a:xfrm>
          <a:custGeom>
            <a:avLst/>
            <a:gdLst/>
            <a:ahLst/>
            <a:cxnLst>
              <a:cxn ang="0">
                <a:pos x="12" y="63"/>
              </a:cxn>
              <a:cxn ang="0">
                <a:pos x="12" y="63"/>
              </a:cxn>
              <a:cxn ang="0">
                <a:pos x="12" y="63"/>
              </a:cxn>
              <a:cxn ang="0">
                <a:pos x="12" y="63"/>
              </a:cxn>
              <a:cxn ang="0">
                <a:pos x="12" y="63"/>
              </a:cxn>
              <a:cxn ang="0">
                <a:pos x="19" y="8"/>
              </a:cxn>
              <a:cxn ang="0">
                <a:pos x="19" y="17"/>
              </a:cxn>
              <a:cxn ang="0">
                <a:pos x="22" y="28"/>
              </a:cxn>
              <a:cxn ang="0">
                <a:pos x="20" y="37"/>
              </a:cxn>
              <a:cxn ang="0">
                <a:pos x="20" y="45"/>
              </a:cxn>
              <a:cxn ang="0">
                <a:pos x="24" y="52"/>
              </a:cxn>
              <a:cxn ang="0">
                <a:pos x="24" y="60"/>
              </a:cxn>
              <a:cxn ang="0">
                <a:pos x="20" y="67"/>
              </a:cxn>
              <a:cxn ang="0">
                <a:pos x="20" y="67"/>
              </a:cxn>
              <a:cxn ang="0">
                <a:pos x="20" y="68"/>
              </a:cxn>
              <a:cxn ang="0">
                <a:pos x="19" y="68"/>
              </a:cxn>
              <a:cxn ang="0">
                <a:pos x="15" y="67"/>
              </a:cxn>
              <a:cxn ang="0">
                <a:pos x="15" y="65"/>
              </a:cxn>
              <a:cxn ang="0">
                <a:pos x="14" y="63"/>
              </a:cxn>
              <a:cxn ang="0">
                <a:pos x="14" y="62"/>
              </a:cxn>
              <a:cxn ang="0">
                <a:pos x="14" y="62"/>
              </a:cxn>
              <a:cxn ang="0">
                <a:pos x="12" y="62"/>
              </a:cxn>
              <a:cxn ang="0">
                <a:pos x="12" y="62"/>
              </a:cxn>
              <a:cxn ang="0">
                <a:pos x="12" y="62"/>
              </a:cxn>
              <a:cxn ang="0">
                <a:pos x="10" y="62"/>
              </a:cxn>
              <a:cxn ang="0">
                <a:pos x="10" y="62"/>
              </a:cxn>
              <a:cxn ang="0">
                <a:pos x="9" y="62"/>
              </a:cxn>
              <a:cxn ang="0">
                <a:pos x="9" y="62"/>
              </a:cxn>
              <a:cxn ang="0">
                <a:pos x="9" y="62"/>
              </a:cxn>
              <a:cxn ang="0">
                <a:pos x="7" y="62"/>
              </a:cxn>
              <a:cxn ang="0">
                <a:pos x="7" y="60"/>
              </a:cxn>
              <a:cxn ang="0">
                <a:pos x="5" y="60"/>
              </a:cxn>
              <a:cxn ang="0">
                <a:pos x="5" y="57"/>
              </a:cxn>
              <a:cxn ang="0">
                <a:pos x="9" y="52"/>
              </a:cxn>
              <a:cxn ang="0">
                <a:pos x="10" y="52"/>
              </a:cxn>
              <a:cxn ang="0">
                <a:pos x="9" y="50"/>
              </a:cxn>
              <a:cxn ang="0">
                <a:pos x="7" y="48"/>
              </a:cxn>
              <a:cxn ang="0">
                <a:pos x="9" y="47"/>
              </a:cxn>
              <a:cxn ang="0">
                <a:pos x="7" y="43"/>
              </a:cxn>
              <a:cxn ang="0">
                <a:pos x="7" y="43"/>
              </a:cxn>
              <a:cxn ang="0">
                <a:pos x="7" y="43"/>
              </a:cxn>
              <a:cxn ang="0">
                <a:pos x="7" y="42"/>
              </a:cxn>
              <a:cxn ang="0">
                <a:pos x="4" y="40"/>
              </a:cxn>
              <a:cxn ang="0">
                <a:pos x="4" y="38"/>
              </a:cxn>
              <a:cxn ang="0">
                <a:pos x="4" y="37"/>
              </a:cxn>
              <a:cxn ang="0">
                <a:pos x="2" y="32"/>
              </a:cxn>
              <a:cxn ang="0">
                <a:pos x="2" y="28"/>
              </a:cxn>
              <a:cxn ang="0">
                <a:pos x="2" y="27"/>
              </a:cxn>
              <a:cxn ang="0">
                <a:pos x="2" y="23"/>
              </a:cxn>
              <a:cxn ang="0">
                <a:pos x="0" y="20"/>
              </a:cxn>
              <a:cxn ang="0">
                <a:pos x="0" y="15"/>
              </a:cxn>
              <a:cxn ang="0">
                <a:pos x="0" y="13"/>
              </a:cxn>
              <a:cxn ang="0">
                <a:pos x="0" y="8"/>
              </a:cxn>
              <a:cxn ang="0">
                <a:pos x="0" y="8"/>
              </a:cxn>
              <a:cxn ang="0">
                <a:pos x="0" y="8"/>
              </a:cxn>
              <a:cxn ang="0">
                <a:pos x="7" y="7"/>
              </a:cxn>
              <a:cxn ang="0">
                <a:pos x="12" y="3"/>
              </a:cxn>
            </a:cxnLst>
            <a:rect l="0" t="0" r="r" b="b"/>
            <a:pathLst>
              <a:path w="24" h="68">
                <a:moveTo>
                  <a:pt x="12" y="63"/>
                </a:move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close/>
                <a:moveTo>
                  <a:pt x="12" y="63"/>
                </a:move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close/>
                <a:moveTo>
                  <a:pt x="12" y="63"/>
                </a:move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close/>
                <a:moveTo>
                  <a:pt x="17" y="3"/>
                </a:moveTo>
                <a:lnTo>
                  <a:pt x="17" y="3"/>
                </a:lnTo>
                <a:lnTo>
                  <a:pt x="17" y="3"/>
                </a:lnTo>
                <a:lnTo>
                  <a:pt x="17" y="7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19" y="10"/>
                </a:lnTo>
                <a:lnTo>
                  <a:pt x="19" y="10"/>
                </a:lnTo>
                <a:lnTo>
                  <a:pt x="20" y="10"/>
                </a:lnTo>
                <a:lnTo>
                  <a:pt x="19" y="15"/>
                </a:lnTo>
                <a:lnTo>
                  <a:pt x="19" y="17"/>
                </a:lnTo>
                <a:lnTo>
                  <a:pt x="20" y="17"/>
                </a:lnTo>
                <a:lnTo>
                  <a:pt x="20" y="17"/>
                </a:lnTo>
                <a:lnTo>
                  <a:pt x="22" y="17"/>
                </a:lnTo>
                <a:lnTo>
                  <a:pt x="24" y="17"/>
                </a:lnTo>
                <a:lnTo>
                  <a:pt x="22" y="27"/>
                </a:lnTo>
                <a:lnTo>
                  <a:pt x="22" y="28"/>
                </a:lnTo>
                <a:lnTo>
                  <a:pt x="22" y="32"/>
                </a:lnTo>
                <a:lnTo>
                  <a:pt x="20" y="33"/>
                </a:lnTo>
                <a:lnTo>
                  <a:pt x="20" y="33"/>
                </a:lnTo>
                <a:lnTo>
                  <a:pt x="20" y="35"/>
                </a:lnTo>
                <a:lnTo>
                  <a:pt x="20" y="37"/>
                </a:lnTo>
                <a:lnTo>
                  <a:pt x="20" y="37"/>
                </a:lnTo>
                <a:lnTo>
                  <a:pt x="19" y="37"/>
                </a:lnTo>
                <a:lnTo>
                  <a:pt x="19" y="37"/>
                </a:lnTo>
                <a:lnTo>
                  <a:pt x="19" y="38"/>
                </a:lnTo>
                <a:lnTo>
                  <a:pt x="19" y="40"/>
                </a:lnTo>
                <a:lnTo>
                  <a:pt x="19" y="45"/>
                </a:lnTo>
                <a:lnTo>
                  <a:pt x="20" y="45"/>
                </a:lnTo>
                <a:lnTo>
                  <a:pt x="20" y="47"/>
                </a:lnTo>
                <a:lnTo>
                  <a:pt x="20" y="47"/>
                </a:lnTo>
                <a:lnTo>
                  <a:pt x="20" y="48"/>
                </a:lnTo>
                <a:lnTo>
                  <a:pt x="24" y="48"/>
                </a:lnTo>
                <a:lnTo>
                  <a:pt x="24" y="50"/>
                </a:lnTo>
                <a:lnTo>
                  <a:pt x="24" y="52"/>
                </a:lnTo>
                <a:lnTo>
                  <a:pt x="24" y="55"/>
                </a:lnTo>
                <a:lnTo>
                  <a:pt x="24" y="57"/>
                </a:lnTo>
                <a:lnTo>
                  <a:pt x="24" y="58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0" y="60"/>
                </a:lnTo>
                <a:lnTo>
                  <a:pt x="19" y="60"/>
                </a:lnTo>
                <a:lnTo>
                  <a:pt x="19" y="60"/>
                </a:lnTo>
                <a:lnTo>
                  <a:pt x="19" y="62"/>
                </a:lnTo>
                <a:lnTo>
                  <a:pt x="19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19" y="68"/>
                </a:lnTo>
                <a:lnTo>
                  <a:pt x="19" y="68"/>
                </a:lnTo>
                <a:lnTo>
                  <a:pt x="19" y="68"/>
                </a:lnTo>
                <a:lnTo>
                  <a:pt x="17" y="67"/>
                </a:lnTo>
                <a:lnTo>
                  <a:pt x="17" y="67"/>
                </a:lnTo>
                <a:lnTo>
                  <a:pt x="17" y="67"/>
                </a:lnTo>
                <a:lnTo>
                  <a:pt x="17" y="67"/>
                </a:lnTo>
                <a:lnTo>
                  <a:pt x="15" y="67"/>
                </a:lnTo>
                <a:lnTo>
                  <a:pt x="15" y="67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0"/>
                </a:lnTo>
                <a:lnTo>
                  <a:pt x="7" y="60"/>
                </a:lnTo>
                <a:lnTo>
                  <a:pt x="7" y="60"/>
                </a:lnTo>
                <a:lnTo>
                  <a:pt x="7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7" y="57"/>
                </a:lnTo>
                <a:lnTo>
                  <a:pt x="7" y="55"/>
                </a:lnTo>
                <a:lnTo>
                  <a:pt x="7" y="55"/>
                </a:lnTo>
                <a:lnTo>
                  <a:pt x="7" y="52"/>
                </a:lnTo>
                <a:lnTo>
                  <a:pt x="7" y="52"/>
                </a:lnTo>
                <a:lnTo>
                  <a:pt x="9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9" y="52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48"/>
                </a:lnTo>
                <a:lnTo>
                  <a:pt x="7" y="48"/>
                </a:lnTo>
                <a:lnTo>
                  <a:pt x="7" y="48"/>
                </a:lnTo>
                <a:lnTo>
                  <a:pt x="7" y="48"/>
                </a:lnTo>
                <a:lnTo>
                  <a:pt x="7" y="48"/>
                </a:ln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9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2"/>
                </a:lnTo>
                <a:lnTo>
                  <a:pt x="7" y="42"/>
                </a:lnTo>
                <a:lnTo>
                  <a:pt x="7" y="42"/>
                </a:lnTo>
                <a:lnTo>
                  <a:pt x="9" y="40"/>
                </a:lnTo>
                <a:lnTo>
                  <a:pt x="7" y="40"/>
                </a:lnTo>
                <a:lnTo>
                  <a:pt x="7" y="40"/>
                </a:lnTo>
                <a:lnTo>
                  <a:pt x="7" y="40"/>
                </a:lnTo>
                <a:lnTo>
                  <a:pt x="4" y="40"/>
                </a:lnTo>
                <a:lnTo>
                  <a:pt x="4" y="40"/>
                </a:lnTo>
                <a:lnTo>
                  <a:pt x="4" y="40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2" y="35"/>
                </a:lnTo>
                <a:lnTo>
                  <a:pt x="2" y="33"/>
                </a:lnTo>
                <a:lnTo>
                  <a:pt x="2" y="33"/>
                </a:lnTo>
                <a:lnTo>
                  <a:pt x="2" y="33"/>
                </a:lnTo>
                <a:lnTo>
                  <a:pt x="2" y="32"/>
                </a:lnTo>
                <a:lnTo>
                  <a:pt x="2" y="32"/>
                </a:lnTo>
                <a:lnTo>
                  <a:pt x="2" y="32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8"/>
                </a:lnTo>
                <a:lnTo>
                  <a:pt x="2" y="28"/>
                </a:lnTo>
                <a:lnTo>
                  <a:pt x="2" y="28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4" y="7"/>
                </a:lnTo>
                <a:lnTo>
                  <a:pt x="7" y="7"/>
                </a:lnTo>
                <a:lnTo>
                  <a:pt x="7" y="7"/>
                </a:lnTo>
                <a:lnTo>
                  <a:pt x="9" y="5"/>
                </a:lnTo>
                <a:lnTo>
                  <a:pt x="9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5" y="2"/>
                </a:lnTo>
                <a:lnTo>
                  <a:pt x="19" y="0"/>
                </a:lnTo>
                <a:lnTo>
                  <a:pt x="17" y="2"/>
                </a:lnTo>
                <a:lnTo>
                  <a:pt x="17" y="3"/>
                </a:lnTo>
                <a:close/>
              </a:path>
            </a:pathLst>
          </a:custGeom>
          <a:solidFill>
            <a:srgbClr val="A99EF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2"/>
          <p:cNvSpPr>
            <a:spLocks/>
          </p:cNvSpPr>
          <p:nvPr/>
        </p:nvSpPr>
        <p:spPr bwMode="auto">
          <a:xfrm>
            <a:off x="5459413" y="6192838"/>
            <a:ext cx="26988" cy="38100"/>
          </a:xfrm>
          <a:custGeom>
            <a:avLst/>
            <a:gdLst/>
            <a:ahLst/>
            <a:cxnLst>
              <a:cxn ang="0">
                <a:pos x="15" y="24"/>
              </a:cxn>
              <a:cxn ang="0">
                <a:pos x="12" y="24"/>
              </a:cxn>
              <a:cxn ang="0">
                <a:pos x="9" y="24"/>
              </a:cxn>
              <a:cxn ang="0">
                <a:pos x="5" y="24"/>
              </a:cxn>
              <a:cxn ang="0">
                <a:pos x="2" y="24"/>
              </a:cxn>
              <a:cxn ang="0">
                <a:pos x="4" y="22"/>
              </a:cxn>
              <a:cxn ang="0">
                <a:pos x="4" y="19"/>
              </a:cxn>
              <a:cxn ang="0">
                <a:pos x="2" y="20"/>
              </a:cxn>
              <a:cxn ang="0">
                <a:pos x="2" y="17"/>
              </a:cxn>
              <a:cxn ang="0">
                <a:pos x="4" y="15"/>
              </a:cxn>
              <a:cxn ang="0">
                <a:pos x="5" y="14"/>
              </a:cxn>
              <a:cxn ang="0">
                <a:pos x="7" y="12"/>
              </a:cxn>
              <a:cxn ang="0">
                <a:pos x="5" y="9"/>
              </a:cxn>
              <a:cxn ang="0">
                <a:pos x="4" y="10"/>
              </a:cxn>
              <a:cxn ang="0">
                <a:pos x="2" y="9"/>
              </a:cxn>
              <a:cxn ang="0">
                <a:pos x="2" y="9"/>
              </a:cxn>
              <a:cxn ang="0">
                <a:pos x="0" y="7"/>
              </a:cxn>
              <a:cxn ang="0">
                <a:pos x="0" y="7"/>
              </a:cxn>
              <a:cxn ang="0">
                <a:pos x="2" y="5"/>
              </a:cxn>
              <a:cxn ang="0">
                <a:pos x="2" y="2"/>
              </a:cxn>
              <a:cxn ang="0">
                <a:pos x="2" y="2"/>
              </a:cxn>
              <a:cxn ang="0">
                <a:pos x="4" y="0"/>
              </a:cxn>
              <a:cxn ang="0">
                <a:pos x="7" y="0"/>
              </a:cxn>
              <a:cxn ang="0">
                <a:pos x="10" y="0"/>
              </a:cxn>
              <a:cxn ang="0">
                <a:pos x="12" y="2"/>
              </a:cxn>
              <a:cxn ang="0">
                <a:pos x="14" y="4"/>
              </a:cxn>
              <a:cxn ang="0">
                <a:pos x="15" y="2"/>
              </a:cxn>
              <a:cxn ang="0">
                <a:pos x="15" y="5"/>
              </a:cxn>
              <a:cxn ang="0">
                <a:pos x="17" y="7"/>
              </a:cxn>
              <a:cxn ang="0">
                <a:pos x="14" y="7"/>
              </a:cxn>
              <a:cxn ang="0">
                <a:pos x="12" y="5"/>
              </a:cxn>
              <a:cxn ang="0">
                <a:pos x="12" y="5"/>
              </a:cxn>
              <a:cxn ang="0">
                <a:pos x="14" y="7"/>
              </a:cxn>
              <a:cxn ang="0">
                <a:pos x="14" y="7"/>
              </a:cxn>
              <a:cxn ang="0">
                <a:pos x="14" y="7"/>
              </a:cxn>
              <a:cxn ang="0">
                <a:pos x="15" y="9"/>
              </a:cxn>
              <a:cxn ang="0">
                <a:pos x="15" y="9"/>
              </a:cxn>
              <a:cxn ang="0">
                <a:pos x="17" y="10"/>
              </a:cxn>
              <a:cxn ang="0">
                <a:pos x="17" y="14"/>
              </a:cxn>
              <a:cxn ang="0">
                <a:pos x="15" y="15"/>
              </a:cxn>
              <a:cxn ang="0">
                <a:pos x="15" y="19"/>
              </a:cxn>
              <a:cxn ang="0">
                <a:pos x="14" y="20"/>
              </a:cxn>
              <a:cxn ang="0">
                <a:pos x="15" y="22"/>
              </a:cxn>
              <a:cxn ang="0">
                <a:pos x="17" y="24"/>
              </a:cxn>
            </a:cxnLst>
            <a:rect l="0" t="0" r="r" b="b"/>
            <a:pathLst>
              <a:path w="17" h="24">
                <a:moveTo>
                  <a:pt x="17" y="24"/>
                </a:move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9" y="24"/>
                </a:lnTo>
                <a:lnTo>
                  <a:pt x="7" y="24"/>
                </a:lnTo>
                <a:lnTo>
                  <a:pt x="5" y="24"/>
                </a:lnTo>
                <a:lnTo>
                  <a:pt x="4" y="24"/>
                </a:lnTo>
                <a:lnTo>
                  <a:pt x="2" y="24"/>
                </a:lnTo>
                <a:lnTo>
                  <a:pt x="2" y="22"/>
                </a:lnTo>
                <a:lnTo>
                  <a:pt x="4" y="22"/>
                </a:lnTo>
                <a:lnTo>
                  <a:pt x="4" y="20"/>
                </a:lnTo>
                <a:lnTo>
                  <a:pt x="4" y="19"/>
                </a:lnTo>
                <a:lnTo>
                  <a:pt x="2" y="19"/>
                </a:lnTo>
                <a:lnTo>
                  <a:pt x="2" y="20"/>
                </a:lnTo>
                <a:lnTo>
                  <a:pt x="2" y="19"/>
                </a:lnTo>
                <a:lnTo>
                  <a:pt x="2" y="17"/>
                </a:lnTo>
                <a:lnTo>
                  <a:pt x="2" y="15"/>
                </a:lnTo>
                <a:lnTo>
                  <a:pt x="4" y="15"/>
                </a:lnTo>
                <a:lnTo>
                  <a:pt x="5" y="15"/>
                </a:lnTo>
                <a:lnTo>
                  <a:pt x="5" y="14"/>
                </a:lnTo>
                <a:lnTo>
                  <a:pt x="7" y="14"/>
                </a:lnTo>
                <a:lnTo>
                  <a:pt x="7" y="12"/>
                </a:lnTo>
                <a:lnTo>
                  <a:pt x="7" y="10"/>
                </a:lnTo>
                <a:lnTo>
                  <a:pt x="5" y="9"/>
                </a:lnTo>
                <a:lnTo>
                  <a:pt x="4" y="9"/>
                </a:lnTo>
                <a:lnTo>
                  <a:pt x="4" y="10"/>
                </a:lnTo>
                <a:lnTo>
                  <a:pt x="4" y="9"/>
                </a:lnTo>
                <a:lnTo>
                  <a:pt x="2" y="9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2" y="5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5" y="4"/>
                </a:ln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7" y="5"/>
                </a:lnTo>
                <a:lnTo>
                  <a:pt x="17" y="7"/>
                </a:lnTo>
                <a:lnTo>
                  <a:pt x="15" y="7"/>
                </a:lnTo>
                <a:lnTo>
                  <a:pt x="14" y="7"/>
                </a:lnTo>
                <a:lnTo>
                  <a:pt x="14" y="5"/>
                </a:lnTo>
                <a:lnTo>
                  <a:pt x="12" y="5"/>
                </a:lnTo>
                <a:lnTo>
                  <a:pt x="12" y="7"/>
                </a:lnTo>
                <a:lnTo>
                  <a:pt x="12" y="5"/>
                </a:lnTo>
                <a:lnTo>
                  <a:pt x="14" y="5"/>
                </a:lnTo>
                <a:lnTo>
                  <a:pt x="14" y="7"/>
                </a:lnTo>
                <a:lnTo>
                  <a:pt x="12" y="7"/>
                </a:lnTo>
                <a:lnTo>
                  <a:pt x="14" y="7"/>
                </a:lnTo>
                <a:lnTo>
                  <a:pt x="12" y="7"/>
                </a:lnTo>
                <a:lnTo>
                  <a:pt x="14" y="7"/>
                </a:lnTo>
                <a:lnTo>
                  <a:pt x="14" y="9"/>
                </a:lnTo>
                <a:lnTo>
                  <a:pt x="15" y="9"/>
                </a:lnTo>
                <a:lnTo>
                  <a:pt x="17" y="9"/>
                </a:lnTo>
                <a:lnTo>
                  <a:pt x="15" y="9"/>
                </a:lnTo>
                <a:lnTo>
                  <a:pt x="15" y="10"/>
                </a:lnTo>
                <a:lnTo>
                  <a:pt x="17" y="10"/>
                </a:lnTo>
                <a:lnTo>
                  <a:pt x="17" y="12"/>
                </a:lnTo>
                <a:lnTo>
                  <a:pt x="17" y="14"/>
                </a:lnTo>
                <a:lnTo>
                  <a:pt x="17" y="15"/>
                </a:lnTo>
                <a:lnTo>
                  <a:pt x="15" y="15"/>
                </a:lnTo>
                <a:lnTo>
                  <a:pt x="15" y="17"/>
                </a:lnTo>
                <a:lnTo>
                  <a:pt x="15" y="19"/>
                </a:lnTo>
                <a:lnTo>
                  <a:pt x="14" y="19"/>
                </a:lnTo>
                <a:lnTo>
                  <a:pt x="14" y="20"/>
                </a:lnTo>
                <a:lnTo>
                  <a:pt x="15" y="20"/>
                </a:lnTo>
                <a:lnTo>
                  <a:pt x="15" y="22"/>
                </a:lnTo>
                <a:lnTo>
                  <a:pt x="15" y="24"/>
                </a:lnTo>
                <a:lnTo>
                  <a:pt x="17" y="24"/>
                </a:lnTo>
                <a:close/>
              </a:path>
            </a:pathLst>
          </a:custGeom>
          <a:solidFill>
            <a:srgbClr val="B957E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3"/>
          <p:cNvSpPr>
            <a:spLocks noEditPoints="1"/>
          </p:cNvSpPr>
          <p:nvPr/>
        </p:nvSpPr>
        <p:spPr bwMode="auto">
          <a:xfrm>
            <a:off x="5475288" y="5807076"/>
            <a:ext cx="263525" cy="174625"/>
          </a:xfrm>
          <a:custGeom>
            <a:avLst/>
            <a:gdLst/>
            <a:ahLst/>
            <a:cxnLst>
              <a:cxn ang="0">
                <a:pos x="131" y="101"/>
              </a:cxn>
              <a:cxn ang="0">
                <a:pos x="137" y="108"/>
              </a:cxn>
              <a:cxn ang="0">
                <a:pos x="40" y="88"/>
              </a:cxn>
              <a:cxn ang="0">
                <a:pos x="44" y="95"/>
              </a:cxn>
              <a:cxn ang="0">
                <a:pos x="34" y="90"/>
              </a:cxn>
              <a:cxn ang="0">
                <a:pos x="35" y="81"/>
              </a:cxn>
              <a:cxn ang="0">
                <a:pos x="24" y="65"/>
              </a:cxn>
              <a:cxn ang="0">
                <a:pos x="22" y="45"/>
              </a:cxn>
              <a:cxn ang="0">
                <a:pos x="19" y="55"/>
              </a:cxn>
              <a:cxn ang="0">
                <a:pos x="12" y="66"/>
              </a:cxn>
              <a:cxn ang="0">
                <a:pos x="0" y="65"/>
              </a:cxn>
              <a:cxn ang="0">
                <a:pos x="4" y="55"/>
              </a:cxn>
              <a:cxn ang="0">
                <a:pos x="10" y="48"/>
              </a:cxn>
              <a:cxn ang="0">
                <a:pos x="20" y="43"/>
              </a:cxn>
              <a:cxn ang="0">
                <a:pos x="104" y="40"/>
              </a:cxn>
              <a:cxn ang="0">
                <a:pos x="134" y="0"/>
              </a:cxn>
              <a:cxn ang="0">
                <a:pos x="149" y="10"/>
              </a:cxn>
              <a:cxn ang="0">
                <a:pos x="154" y="21"/>
              </a:cxn>
              <a:cxn ang="0">
                <a:pos x="164" y="30"/>
              </a:cxn>
              <a:cxn ang="0">
                <a:pos x="161" y="45"/>
              </a:cxn>
              <a:cxn ang="0">
                <a:pos x="151" y="63"/>
              </a:cxn>
              <a:cxn ang="0">
                <a:pos x="139" y="70"/>
              </a:cxn>
              <a:cxn ang="0">
                <a:pos x="136" y="80"/>
              </a:cxn>
              <a:cxn ang="0">
                <a:pos x="129" y="91"/>
              </a:cxn>
              <a:cxn ang="0">
                <a:pos x="122" y="98"/>
              </a:cxn>
              <a:cxn ang="0">
                <a:pos x="112" y="98"/>
              </a:cxn>
              <a:cxn ang="0">
                <a:pos x="101" y="96"/>
              </a:cxn>
              <a:cxn ang="0">
                <a:pos x="99" y="85"/>
              </a:cxn>
              <a:cxn ang="0">
                <a:pos x="104" y="80"/>
              </a:cxn>
              <a:cxn ang="0">
                <a:pos x="106" y="78"/>
              </a:cxn>
              <a:cxn ang="0">
                <a:pos x="96" y="78"/>
              </a:cxn>
              <a:cxn ang="0">
                <a:pos x="94" y="68"/>
              </a:cxn>
              <a:cxn ang="0">
                <a:pos x="97" y="68"/>
              </a:cxn>
              <a:cxn ang="0">
                <a:pos x="102" y="56"/>
              </a:cxn>
              <a:cxn ang="0">
                <a:pos x="104" y="45"/>
              </a:cxn>
              <a:cxn ang="0">
                <a:pos x="104" y="33"/>
              </a:cxn>
              <a:cxn ang="0">
                <a:pos x="99" y="31"/>
              </a:cxn>
              <a:cxn ang="0">
                <a:pos x="102" y="41"/>
              </a:cxn>
              <a:cxn ang="0">
                <a:pos x="101" y="55"/>
              </a:cxn>
              <a:cxn ang="0">
                <a:pos x="92" y="65"/>
              </a:cxn>
              <a:cxn ang="0">
                <a:pos x="89" y="71"/>
              </a:cxn>
              <a:cxn ang="0">
                <a:pos x="79" y="75"/>
              </a:cxn>
              <a:cxn ang="0">
                <a:pos x="76" y="76"/>
              </a:cxn>
              <a:cxn ang="0">
                <a:pos x="71" y="76"/>
              </a:cxn>
              <a:cxn ang="0">
                <a:pos x="60" y="73"/>
              </a:cxn>
              <a:cxn ang="0">
                <a:pos x="55" y="71"/>
              </a:cxn>
              <a:cxn ang="0">
                <a:pos x="45" y="66"/>
              </a:cxn>
              <a:cxn ang="0">
                <a:pos x="35" y="65"/>
              </a:cxn>
              <a:cxn ang="0">
                <a:pos x="30" y="65"/>
              </a:cxn>
              <a:cxn ang="0">
                <a:pos x="27" y="61"/>
              </a:cxn>
              <a:cxn ang="0">
                <a:pos x="27" y="55"/>
              </a:cxn>
              <a:cxn ang="0">
                <a:pos x="34" y="48"/>
              </a:cxn>
              <a:cxn ang="0">
                <a:pos x="35" y="40"/>
              </a:cxn>
              <a:cxn ang="0">
                <a:pos x="34" y="28"/>
              </a:cxn>
              <a:cxn ang="0">
                <a:pos x="55" y="26"/>
              </a:cxn>
              <a:cxn ang="0">
                <a:pos x="60" y="8"/>
              </a:cxn>
              <a:cxn ang="0">
                <a:pos x="86" y="8"/>
              </a:cxn>
              <a:cxn ang="0">
                <a:pos x="114" y="1"/>
              </a:cxn>
            </a:cxnLst>
            <a:rect l="0" t="0" r="r" b="b"/>
            <a:pathLst>
              <a:path w="166" h="110">
                <a:moveTo>
                  <a:pt x="132" y="110"/>
                </a:moveTo>
                <a:lnTo>
                  <a:pt x="131" y="108"/>
                </a:lnTo>
                <a:lnTo>
                  <a:pt x="129" y="108"/>
                </a:lnTo>
                <a:lnTo>
                  <a:pt x="129" y="106"/>
                </a:lnTo>
                <a:lnTo>
                  <a:pt x="129" y="105"/>
                </a:lnTo>
                <a:lnTo>
                  <a:pt x="129" y="103"/>
                </a:lnTo>
                <a:lnTo>
                  <a:pt x="129" y="101"/>
                </a:lnTo>
                <a:lnTo>
                  <a:pt x="127" y="101"/>
                </a:lnTo>
                <a:lnTo>
                  <a:pt x="129" y="101"/>
                </a:lnTo>
                <a:lnTo>
                  <a:pt x="131" y="101"/>
                </a:lnTo>
                <a:lnTo>
                  <a:pt x="132" y="101"/>
                </a:lnTo>
                <a:lnTo>
                  <a:pt x="132" y="103"/>
                </a:lnTo>
                <a:lnTo>
                  <a:pt x="134" y="103"/>
                </a:lnTo>
                <a:lnTo>
                  <a:pt x="136" y="103"/>
                </a:lnTo>
                <a:lnTo>
                  <a:pt x="136" y="105"/>
                </a:lnTo>
                <a:lnTo>
                  <a:pt x="137" y="105"/>
                </a:lnTo>
                <a:lnTo>
                  <a:pt x="139" y="105"/>
                </a:lnTo>
                <a:lnTo>
                  <a:pt x="139" y="106"/>
                </a:lnTo>
                <a:lnTo>
                  <a:pt x="139" y="108"/>
                </a:lnTo>
                <a:lnTo>
                  <a:pt x="137" y="108"/>
                </a:lnTo>
                <a:lnTo>
                  <a:pt x="136" y="108"/>
                </a:lnTo>
                <a:lnTo>
                  <a:pt x="134" y="110"/>
                </a:lnTo>
                <a:lnTo>
                  <a:pt x="132" y="110"/>
                </a:lnTo>
                <a:close/>
                <a:moveTo>
                  <a:pt x="35" y="83"/>
                </a:moveTo>
                <a:lnTo>
                  <a:pt x="37" y="83"/>
                </a:lnTo>
                <a:lnTo>
                  <a:pt x="39" y="83"/>
                </a:lnTo>
                <a:lnTo>
                  <a:pt x="39" y="85"/>
                </a:lnTo>
                <a:lnTo>
                  <a:pt x="39" y="86"/>
                </a:lnTo>
                <a:lnTo>
                  <a:pt x="40" y="86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4" y="90"/>
                </a:lnTo>
                <a:lnTo>
                  <a:pt x="42" y="90"/>
                </a:lnTo>
                <a:lnTo>
                  <a:pt x="42" y="91"/>
                </a:lnTo>
                <a:lnTo>
                  <a:pt x="44" y="91"/>
                </a:lnTo>
                <a:lnTo>
                  <a:pt x="44" y="93"/>
                </a:lnTo>
                <a:lnTo>
                  <a:pt x="42" y="93"/>
                </a:lnTo>
                <a:lnTo>
                  <a:pt x="42" y="95"/>
                </a:lnTo>
                <a:lnTo>
                  <a:pt x="44" y="95"/>
                </a:lnTo>
                <a:lnTo>
                  <a:pt x="42" y="95"/>
                </a:lnTo>
                <a:lnTo>
                  <a:pt x="40" y="95"/>
                </a:lnTo>
                <a:lnTo>
                  <a:pt x="39" y="93"/>
                </a:lnTo>
                <a:lnTo>
                  <a:pt x="39" y="95"/>
                </a:lnTo>
                <a:lnTo>
                  <a:pt x="39" y="93"/>
                </a:lnTo>
                <a:lnTo>
                  <a:pt x="37" y="93"/>
                </a:lnTo>
                <a:lnTo>
                  <a:pt x="35" y="93"/>
                </a:lnTo>
                <a:lnTo>
                  <a:pt x="35" y="91"/>
                </a:lnTo>
                <a:lnTo>
                  <a:pt x="34" y="91"/>
                </a:lnTo>
                <a:lnTo>
                  <a:pt x="34" y="90"/>
                </a:lnTo>
                <a:lnTo>
                  <a:pt x="32" y="90"/>
                </a:lnTo>
                <a:lnTo>
                  <a:pt x="32" y="88"/>
                </a:lnTo>
                <a:lnTo>
                  <a:pt x="30" y="88"/>
                </a:lnTo>
                <a:lnTo>
                  <a:pt x="30" y="86"/>
                </a:lnTo>
                <a:lnTo>
                  <a:pt x="30" y="85"/>
                </a:lnTo>
                <a:lnTo>
                  <a:pt x="32" y="85"/>
                </a:lnTo>
                <a:lnTo>
                  <a:pt x="32" y="83"/>
                </a:lnTo>
                <a:lnTo>
                  <a:pt x="34" y="83"/>
                </a:lnTo>
                <a:lnTo>
                  <a:pt x="34" y="81"/>
                </a:lnTo>
                <a:lnTo>
                  <a:pt x="35" y="81"/>
                </a:lnTo>
                <a:lnTo>
                  <a:pt x="35" y="83"/>
                </a:lnTo>
                <a:close/>
                <a:moveTo>
                  <a:pt x="24" y="66"/>
                </a:moveTo>
                <a:lnTo>
                  <a:pt x="22" y="65"/>
                </a:lnTo>
                <a:lnTo>
                  <a:pt x="24" y="65"/>
                </a:lnTo>
                <a:lnTo>
                  <a:pt x="24" y="66"/>
                </a:lnTo>
                <a:close/>
                <a:moveTo>
                  <a:pt x="24" y="65"/>
                </a:moveTo>
                <a:lnTo>
                  <a:pt x="22" y="65"/>
                </a:lnTo>
                <a:lnTo>
                  <a:pt x="24" y="65"/>
                </a:lnTo>
                <a:lnTo>
                  <a:pt x="24" y="63"/>
                </a:lnTo>
                <a:lnTo>
                  <a:pt x="24" y="65"/>
                </a:lnTo>
                <a:close/>
                <a:moveTo>
                  <a:pt x="25" y="58"/>
                </a:moveTo>
                <a:lnTo>
                  <a:pt x="25" y="60"/>
                </a:lnTo>
                <a:lnTo>
                  <a:pt x="25" y="58"/>
                </a:lnTo>
                <a:close/>
                <a:moveTo>
                  <a:pt x="10" y="45"/>
                </a:moveTo>
                <a:lnTo>
                  <a:pt x="10" y="46"/>
                </a:lnTo>
                <a:lnTo>
                  <a:pt x="9" y="46"/>
                </a:lnTo>
                <a:lnTo>
                  <a:pt x="9" y="45"/>
                </a:lnTo>
                <a:lnTo>
                  <a:pt x="10" y="45"/>
                </a:lnTo>
                <a:close/>
                <a:moveTo>
                  <a:pt x="22" y="43"/>
                </a:moveTo>
                <a:lnTo>
                  <a:pt x="22" y="45"/>
                </a:lnTo>
                <a:lnTo>
                  <a:pt x="22" y="46"/>
                </a:lnTo>
                <a:lnTo>
                  <a:pt x="22" y="48"/>
                </a:lnTo>
                <a:lnTo>
                  <a:pt x="20" y="48"/>
                </a:lnTo>
                <a:lnTo>
                  <a:pt x="20" y="50"/>
                </a:lnTo>
                <a:lnTo>
                  <a:pt x="20" y="51"/>
                </a:lnTo>
                <a:lnTo>
                  <a:pt x="20" y="53"/>
                </a:lnTo>
                <a:lnTo>
                  <a:pt x="19" y="53"/>
                </a:lnTo>
                <a:lnTo>
                  <a:pt x="19" y="55"/>
                </a:lnTo>
                <a:lnTo>
                  <a:pt x="20" y="55"/>
                </a:lnTo>
                <a:lnTo>
                  <a:pt x="19" y="55"/>
                </a:lnTo>
                <a:lnTo>
                  <a:pt x="19" y="56"/>
                </a:lnTo>
                <a:lnTo>
                  <a:pt x="19" y="58"/>
                </a:lnTo>
                <a:lnTo>
                  <a:pt x="19" y="60"/>
                </a:lnTo>
                <a:lnTo>
                  <a:pt x="17" y="60"/>
                </a:lnTo>
                <a:lnTo>
                  <a:pt x="17" y="61"/>
                </a:lnTo>
                <a:lnTo>
                  <a:pt x="17" y="63"/>
                </a:lnTo>
                <a:lnTo>
                  <a:pt x="15" y="63"/>
                </a:lnTo>
                <a:lnTo>
                  <a:pt x="14" y="65"/>
                </a:lnTo>
                <a:lnTo>
                  <a:pt x="14" y="66"/>
                </a:lnTo>
                <a:lnTo>
                  <a:pt x="12" y="66"/>
                </a:lnTo>
                <a:lnTo>
                  <a:pt x="10" y="66"/>
                </a:lnTo>
                <a:lnTo>
                  <a:pt x="9" y="66"/>
                </a:lnTo>
                <a:lnTo>
                  <a:pt x="10" y="66"/>
                </a:lnTo>
                <a:lnTo>
                  <a:pt x="9" y="66"/>
                </a:lnTo>
                <a:lnTo>
                  <a:pt x="7" y="66"/>
                </a:lnTo>
                <a:lnTo>
                  <a:pt x="5" y="66"/>
                </a:lnTo>
                <a:lnTo>
                  <a:pt x="4" y="66"/>
                </a:lnTo>
                <a:lnTo>
                  <a:pt x="2" y="66"/>
                </a:lnTo>
                <a:lnTo>
                  <a:pt x="0" y="66"/>
                </a:lnTo>
                <a:lnTo>
                  <a:pt x="0" y="65"/>
                </a:lnTo>
                <a:lnTo>
                  <a:pt x="0" y="63"/>
                </a:lnTo>
                <a:lnTo>
                  <a:pt x="2" y="63"/>
                </a:lnTo>
                <a:lnTo>
                  <a:pt x="2" y="61"/>
                </a:lnTo>
                <a:lnTo>
                  <a:pt x="2" y="60"/>
                </a:lnTo>
                <a:lnTo>
                  <a:pt x="2" y="58"/>
                </a:lnTo>
                <a:lnTo>
                  <a:pt x="0" y="58"/>
                </a:lnTo>
                <a:lnTo>
                  <a:pt x="0" y="56"/>
                </a:lnTo>
                <a:lnTo>
                  <a:pt x="2" y="56"/>
                </a:lnTo>
                <a:lnTo>
                  <a:pt x="2" y="55"/>
                </a:lnTo>
                <a:lnTo>
                  <a:pt x="4" y="55"/>
                </a:lnTo>
                <a:lnTo>
                  <a:pt x="4" y="53"/>
                </a:lnTo>
                <a:lnTo>
                  <a:pt x="5" y="53"/>
                </a:lnTo>
                <a:lnTo>
                  <a:pt x="5" y="51"/>
                </a:lnTo>
                <a:lnTo>
                  <a:pt x="7" y="51"/>
                </a:lnTo>
                <a:lnTo>
                  <a:pt x="7" y="50"/>
                </a:lnTo>
                <a:lnTo>
                  <a:pt x="9" y="50"/>
                </a:lnTo>
                <a:lnTo>
                  <a:pt x="9" y="48"/>
                </a:lnTo>
                <a:lnTo>
                  <a:pt x="10" y="48"/>
                </a:lnTo>
                <a:lnTo>
                  <a:pt x="10" y="46"/>
                </a:lnTo>
                <a:lnTo>
                  <a:pt x="10" y="48"/>
                </a:lnTo>
                <a:lnTo>
                  <a:pt x="10" y="46"/>
                </a:lnTo>
                <a:lnTo>
                  <a:pt x="12" y="46"/>
                </a:lnTo>
                <a:lnTo>
                  <a:pt x="14" y="46"/>
                </a:lnTo>
                <a:lnTo>
                  <a:pt x="12" y="45"/>
                </a:lnTo>
                <a:lnTo>
                  <a:pt x="14" y="45"/>
                </a:lnTo>
                <a:lnTo>
                  <a:pt x="15" y="45"/>
                </a:lnTo>
                <a:lnTo>
                  <a:pt x="17" y="45"/>
                </a:lnTo>
                <a:lnTo>
                  <a:pt x="19" y="45"/>
                </a:lnTo>
                <a:lnTo>
                  <a:pt x="20" y="45"/>
                </a:lnTo>
                <a:lnTo>
                  <a:pt x="20" y="43"/>
                </a:lnTo>
                <a:lnTo>
                  <a:pt x="22" y="43"/>
                </a:lnTo>
                <a:close/>
                <a:moveTo>
                  <a:pt x="30" y="41"/>
                </a:moveTo>
                <a:lnTo>
                  <a:pt x="32" y="43"/>
                </a:lnTo>
                <a:lnTo>
                  <a:pt x="30" y="43"/>
                </a:lnTo>
                <a:lnTo>
                  <a:pt x="29" y="43"/>
                </a:lnTo>
                <a:lnTo>
                  <a:pt x="29" y="41"/>
                </a:lnTo>
                <a:lnTo>
                  <a:pt x="29" y="40"/>
                </a:lnTo>
                <a:lnTo>
                  <a:pt x="30" y="40"/>
                </a:lnTo>
                <a:lnTo>
                  <a:pt x="30" y="41"/>
                </a:lnTo>
                <a:close/>
                <a:moveTo>
                  <a:pt x="104" y="40"/>
                </a:moveTo>
                <a:lnTo>
                  <a:pt x="102" y="40"/>
                </a:lnTo>
                <a:lnTo>
                  <a:pt x="102" y="38"/>
                </a:lnTo>
                <a:lnTo>
                  <a:pt x="102" y="36"/>
                </a:lnTo>
                <a:lnTo>
                  <a:pt x="102" y="35"/>
                </a:lnTo>
                <a:lnTo>
                  <a:pt x="102" y="36"/>
                </a:lnTo>
                <a:lnTo>
                  <a:pt x="104" y="38"/>
                </a:lnTo>
                <a:lnTo>
                  <a:pt x="104" y="40"/>
                </a:lnTo>
                <a:close/>
                <a:moveTo>
                  <a:pt x="124" y="0"/>
                </a:moveTo>
                <a:lnTo>
                  <a:pt x="126" y="0"/>
                </a:lnTo>
                <a:lnTo>
                  <a:pt x="134" y="0"/>
                </a:lnTo>
                <a:lnTo>
                  <a:pt x="134" y="1"/>
                </a:lnTo>
                <a:lnTo>
                  <a:pt x="136" y="1"/>
                </a:lnTo>
                <a:lnTo>
                  <a:pt x="136" y="3"/>
                </a:lnTo>
                <a:lnTo>
                  <a:pt x="137" y="6"/>
                </a:lnTo>
                <a:lnTo>
                  <a:pt x="141" y="10"/>
                </a:lnTo>
                <a:lnTo>
                  <a:pt x="142" y="10"/>
                </a:lnTo>
                <a:lnTo>
                  <a:pt x="144" y="10"/>
                </a:lnTo>
                <a:lnTo>
                  <a:pt x="146" y="10"/>
                </a:lnTo>
                <a:lnTo>
                  <a:pt x="147" y="10"/>
                </a:lnTo>
                <a:lnTo>
                  <a:pt x="149" y="10"/>
                </a:lnTo>
                <a:lnTo>
                  <a:pt x="151" y="10"/>
                </a:lnTo>
                <a:lnTo>
                  <a:pt x="151" y="11"/>
                </a:lnTo>
                <a:lnTo>
                  <a:pt x="151" y="13"/>
                </a:lnTo>
                <a:lnTo>
                  <a:pt x="151" y="15"/>
                </a:lnTo>
                <a:lnTo>
                  <a:pt x="152" y="15"/>
                </a:lnTo>
                <a:lnTo>
                  <a:pt x="152" y="16"/>
                </a:lnTo>
                <a:lnTo>
                  <a:pt x="152" y="18"/>
                </a:lnTo>
                <a:lnTo>
                  <a:pt x="154" y="18"/>
                </a:lnTo>
                <a:lnTo>
                  <a:pt x="154" y="20"/>
                </a:lnTo>
                <a:lnTo>
                  <a:pt x="154" y="21"/>
                </a:lnTo>
                <a:lnTo>
                  <a:pt x="154" y="23"/>
                </a:lnTo>
                <a:lnTo>
                  <a:pt x="156" y="23"/>
                </a:lnTo>
                <a:lnTo>
                  <a:pt x="156" y="25"/>
                </a:lnTo>
                <a:lnTo>
                  <a:pt x="157" y="25"/>
                </a:lnTo>
                <a:lnTo>
                  <a:pt x="159" y="25"/>
                </a:lnTo>
                <a:lnTo>
                  <a:pt x="159" y="26"/>
                </a:lnTo>
                <a:lnTo>
                  <a:pt x="161" y="26"/>
                </a:lnTo>
                <a:lnTo>
                  <a:pt x="162" y="28"/>
                </a:lnTo>
                <a:lnTo>
                  <a:pt x="164" y="28"/>
                </a:lnTo>
                <a:lnTo>
                  <a:pt x="164" y="30"/>
                </a:lnTo>
                <a:lnTo>
                  <a:pt x="166" y="30"/>
                </a:lnTo>
                <a:lnTo>
                  <a:pt x="166" y="31"/>
                </a:lnTo>
                <a:lnTo>
                  <a:pt x="166" y="33"/>
                </a:lnTo>
                <a:lnTo>
                  <a:pt x="164" y="33"/>
                </a:lnTo>
                <a:lnTo>
                  <a:pt x="164" y="35"/>
                </a:lnTo>
                <a:lnTo>
                  <a:pt x="164" y="36"/>
                </a:lnTo>
                <a:lnTo>
                  <a:pt x="162" y="40"/>
                </a:lnTo>
                <a:lnTo>
                  <a:pt x="161" y="41"/>
                </a:lnTo>
                <a:lnTo>
                  <a:pt x="161" y="43"/>
                </a:lnTo>
                <a:lnTo>
                  <a:pt x="161" y="45"/>
                </a:lnTo>
                <a:lnTo>
                  <a:pt x="159" y="45"/>
                </a:lnTo>
                <a:lnTo>
                  <a:pt x="159" y="46"/>
                </a:lnTo>
                <a:lnTo>
                  <a:pt x="159" y="48"/>
                </a:lnTo>
                <a:lnTo>
                  <a:pt x="159" y="50"/>
                </a:lnTo>
                <a:lnTo>
                  <a:pt x="159" y="51"/>
                </a:lnTo>
                <a:lnTo>
                  <a:pt x="154" y="58"/>
                </a:lnTo>
                <a:lnTo>
                  <a:pt x="154" y="60"/>
                </a:lnTo>
                <a:lnTo>
                  <a:pt x="152" y="61"/>
                </a:lnTo>
                <a:lnTo>
                  <a:pt x="151" y="61"/>
                </a:lnTo>
                <a:lnTo>
                  <a:pt x="151" y="63"/>
                </a:lnTo>
                <a:lnTo>
                  <a:pt x="149" y="63"/>
                </a:lnTo>
                <a:lnTo>
                  <a:pt x="147" y="63"/>
                </a:lnTo>
                <a:lnTo>
                  <a:pt x="146" y="65"/>
                </a:lnTo>
                <a:lnTo>
                  <a:pt x="144" y="65"/>
                </a:lnTo>
                <a:lnTo>
                  <a:pt x="144" y="66"/>
                </a:lnTo>
                <a:lnTo>
                  <a:pt x="142" y="66"/>
                </a:lnTo>
                <a:lnTo>
                  <a:pt x="142" y="68"/>
                </a:lnTo>
                <a:lnTo>
                  <a:pt x="141" y="68"/>
                </a:lnTo>
                <a:lnTo>
                  <a:pt x="141" y="70"/>
                </a:lnTo>
                <a:lnTo>
                  <a:pt x="139" y="70"/>
                </a:lnTo>
                <a:lnTo>
                  <a:pt x="139" y="71"/>
                </a:lnTo>
                <a:lnTo>
                  <a:pt x="137" y="71"/>
                </a:lnTo>
                <a:lnTo>
                  <a:pt x="137" y="73"/>
                </a:lnTo>
                <a:lnTo>
                  <a:pt x="137" y="75"/>
                </a:lnTo>
                <a:lnTo>
                  <a:pt x="139" y="76"/>
                </a:lnTo>
                <a:lnTo>
                  <a:pt x="141" y="76"/>
                </a:lnTo>
                <a:lnTo>
                  <a:pt x="141" y="78"/>
                </a:lnTo>
                <a:lnTo>
                  <a:pt x="141" y="80"/>
                </a:lnTo>
                <a:lnTo>
                  <a:pt x="139" y="80"/>
                </a:lnTo>
                <a:lnTo>
                  <a:pt x="136" y="80"/>
                </a:lnTo>
                <a:lnTo>
                  <a:pt x="136" y="81"/>
                </a:lnTo>
                <a:lnTo>
                  <a:pt x="134" y="81"/>
                </a:lnTo>
                <a:lnTo>
                  <a:pt x="134" y="83"/>
                </a:lnTo>
                <a:lnTo>
                  <a:pt x="132" y="83"/>
                </a:lnTo>
                <a:lnTo>
                  <a:pt x="132" y="85"/>
                </a:lnTo>
                <a:lnTo>
                  <a:pt x="131" y="86"/>
                </a:lnTo>
                <a:lnTo>
                  <a:pt x="131" y="88"/>
                </a:lnTo>
                <a:lnTo>
                  <a:pt x="131" y="90"/>
                </a:lnTo>
                <a:lnTo>
                  <a:pt x="129" y="90"/>
                </a:lnTo>
                <a:lnTo>
                  <a:pt x="129" y="91"/>
                </a:lnTo>
                <a:lnTo>
                  <a:pt x="127" y="91"/>
                </a:lnTo>
                <a:lnTo>
                  <a:pt x="127" y="93"/>
                </a:lnTo>
                <a:lnTo>
                  <a:pt x="126" y="93"/>
                </a:lnTo>
                <a:lnTo>
                  <a:pt x="124" y="93"/>
                </a:lnTo>
                <a:lnTo>
                  <a:pt x="124" y="95"/>
                </a:lnTo>
                <a:lnTo>
                  <a:pt x="122" y="95"/>
                </a:lnTo>
                <a:lnTo>
                  <a:pt x="122" y="96"/>
                </a:lnTo>
                <a:lnTo>
                  <a:pt x="121" y="96"/>
                </a:lnTo>
                <a:lnTo>
                  <a:pt x="122" y="96"/>
                </a:lnTo>
                <a:lnTo>
                  <a:pt x="122" y="98"/>
                </a:lnTo>
                <a:lnTo>
                  <a:pt x="124" y="100"/>
                </a:lnTo>
                <a:lnTo>
                  <a:pt x="121" y="100"/>
                </a:lnTo>
                <a:lnTo>
                  <a:pt x="121" y="101"/>
                </a:lnTo>
                <a:lnTo>
                  <a:pt x="119" y="100"/>
                </a:lnTo>
                <a:lnTo>
                  <a:pt x="117" y="100"/>
                </a:lnTo>
                <a:lnTo>
                  <a:pt x="116" y="100"/>
                </a:lnTo>
                <a:lnTo>
                  <a:pt x="116" y="98"/>
                </a:lnTo>
                <a:lnTo>
                  <a:pt x="114" y="100"/>
                </a:lnTo>
                <a:lnTo>
                  <a:pt x="114" y="98"/>
                </a:lnTo>
                <a:lnTo>
                  <a:pt x="112" y="98"/>
                </a:lnTo>
                <a:lnTo>
                  <a:pt x="111" y="98"/>
                </a:lnTo>
                <a:lnTo>
                  <a:pt x="109" y="98"/>
                </a:lnTo>
                <a:lnTo>
                  <a:pt x="107" y="98"/>
                </a:lnTo>
                <a:lnTo>
                  <a:pt x="106" y="98"/>
                </a:lnTo>
                <a:lnTo>
                  <a:pt x="104" y="98"/>
                </a:lnTo>
                <a:lnTo>
                  <a:pt x="102" y="98"/>
                </a:lnTo>
                <a:lnTo>
                  <a:pt x="101" y="98"/>
                </a:lnTo>
                <a:lnTo>
                  <a:pt x="102" y="98"/>
                </a:lnTo>
                <a:lnTo>
                  <a:pt x="102" y="96"/>
                </a:lnTo>
                <a:lnTo>
                  <a:pt x="101" y="96"/>
                </a:lnTo>
                <a:lnTo>
                  <a:pt x="102" y="96"/>
                </a:lnTo>
                <a:lnTo>
                  <a:pt x="102" y="95"/>
                </a:lnTo>
                <a:lnTo>
                  <a:pt x="101" y="95"/>
                </a:lnTo>
                <a:lnTo>
                  <a:pt x="99" y="95"/>
                </a:lnTo>
                <a:lnTo>
                  <a:pt x="99" y="93"/>
                </a:lnTo>
                <a:lnTo>
                  <a:pt x="99" y="91"/>
                </a:lnTo>
                <a:lnTo>
                  <a:pt x="99" y="90"/>
                </a:lnTo>
                <a:lnTo>
                  <a:pt x="99" y="88"/>
                </a:lnTo>
                <a:lnTo>
                  <a:pt x="99" y="86"/>
                </a:lnTo>
                <a:lnTo>
                  <a:pt x="99" y="85"/>
                </a:lnTo>
                <a:lnTo>
                  <a:pt x="99" y="83"/>
                </a:lnTo>
                <a:lnTo>
                  <a:pt x="99" y="81"/>
                </a:lnTo>
                <a:lnTo>
                  <a:pt x="99" y="80"/>
                </a:lnTo>
                <a:lnTo>
                  <a:pt x="99" y="78"/>
                </a:lnTo>
                <a:lnTo>
                  <a:pt x="99" y="80"/>
                </a:lnTo>
                <a:lnTo>
                  <a:pt x="101" y="80"/>
                </a:lnTo>
                <a:lnTo>
                  <a:pt x="101" y="78"/>
                </a:lnTo>
                <a:lnTo>
                  <a:pt x="102" y="78"/>
                </a:lnTo>
                <a:lnTo>
                  <a:pt x="102" y="80"/>
                </a:lnTo>
                <a:lnTo>
                  <a:pt x="104" y="80"/>
                </a:lnTo>
                <a:lnTo>
                  <a:pt x="104" y="81"/>
                </a:lnTo>
                <a:lnTo>
                  <a:pt x="104" y="83"/>
                </a:lnTo>
                <a:lnTo>
                  <a:pt x="106" y="83"/>
                </a:lnTo>
                <a:lnTo>
                  <a:pt x="106" y="81"/>
                </a:lnTo>
                <a:lnTo>
                  <a:pt x="107" y="81"/>
                </a:lnTo>
                <a:lnTo>
                  <a:pt x="109" y="81"/>
                </a:lnTo>
                <a:lnTo>
                  <a:pt x="109" y="80"/>
                </a:lnTo>
                <a:lnTo>
                  <a:pt x="107" y="80"/>
                </a:lnTo>
                <a:lnTo>
                  <a:pt x="106" y="80"/>
                </a:lnTo>
                <a:lnTo>
                  <a:pt x="106" y="78"/>
                </a:lnTo>
                <a:lnTo>
                  <a:pt x="104" y="78"/>
                </a:lnTo>
                <a:lnTo>
                  <a:pt x="104" y="76"/>
                </a:lnTo>
                <a:lnTo>
                  <a:pt x="104" y="78"/>
                </a:lnTo>
                <a:lnTo>
                  <a:pt x="102" y="78"/>
                </a:lnTo>
                <a:lnTo>
                  <a:pt x="102" y="76"/>
                </a:lnTo>
                <a:lnTo>
                  <a:pt x="101" y="76"/>
                </a:lnTo>
                <a:lnTo>
                  <a:pt x="99" y="76"/>
                </a:lnTo>
                <a:lnTo>
                  <a:pt x="99" y="78"/>
                </a:lnTo>
                <a:lnTo>
                  <a:pt x="97" y="78"/>
                </a:lnTo>
                <a:lnTo>
                  <a:pt x="96" y="78"/>
                </a:lnTo>
                <a:lnTo>
                  <a:pt x="94" y="78"/>
                </a:lnTo>
                <a:lnTo>
                  <a:pt x="92" y="76"/>
                </a:lnTo>
                <a:lnTo>
                  <a:pt x="92" y="75"/>
                </a:lnTo>
                <a:lnTo>
                  <a:pt x="92" y="73"/>
                </a:lnTo>
                <a:lnTo>
                  <a:pt x="92" y="71"/>
                </a:lnTo>
                <a:lnTo>
                  <a:pt x="91" y="71"/>
                </a:lnTo>
                <a:lnTo>
                  <a:pt x="92" y="71"/>
                </a:lnTo>
                <a:lnTo>
                  <a:pt x="92" y="70"/>
                </a:lnTo>
                <a:lnTo>
                  <a:pt x="94" y="70"/>
                </a:lnTo>
                <a:lnTo>
                  <a:pt x="94" y="68"/>
                </a:lnTo>
                <a:lnTo>
                  <a:pt x="96" y="68"/>
                </a:lnTo>
                <a:lnTo>
                  <a:pt x="96" y="70"/>
                </a:lnTo>
                <a:lnTo>
                  <a:pt x="94" y="70"/>
                </a:lnTo>
                <a:lnTo>
                  <a:pt x="94" y="71"/>
                </a:lnTo>
                <a:lnTo>
                  <a:pt x="94" y="73"/>
                </a:lnTo>
                <a:lnTo>
                  <a:pt x="94" y="71"/>
                </a:lnTo>
                <a:lnTo>
                  <a:pt x="96" y="71"/>
                </a:lnTo>
                <a:lnTo>
                  <a:pt x="96" y="70"/>
                </a:lnTo>
                <a:lnTo>
                  <a:pt x="97" y="70"/>
                </a:lnTo>
                <a:lnTo>
                  <a:pt x="97" y="68"/>
                </a:lnTo>
                <a:lnTo>
                  <a:pt x="99" y="68"/>
                </a:lnTo>
                <a:lnTo>
                  <a:pt x="99" y="66"/>
                </a:lnTo>
                <a:lnTo>
                  <a:pt x="99" y="65"/>
                </a:lnTo>
                <a:lnTo>
                  <a:pt x="99" y="63"/>
                </a:lnTo>
                <a:lnTo>
                  <a:pt x="99" y="61"/>
                </a:lnTo>
                <a:lnTo>
                  <a:pt x="101" y="61"/>
                </a:lnTo>
                <a:lnTo>
                  <a:pt x="101" y="60"/>
                </a:lnTo>
                <a:lnTo>
                  <a:pt x="101" y="58"/>
                </a:lnTo>
                <a:lnTo>
                  <a:pt x="102" y="58"/>
                </a:lnTo>
                <a:lnTo>
                  <a:pt x="102" y="56"/>
                </a:lnTo>
                <a:lnTo>
                  <a:pt x="102" y="55"/>
                </a:lnTo>
                <a:lnTo>
                  <a:pt x="104" y="55"/>
                </a:lnTo>
                <a:lnTo>
                  <a:pt x="104" y="53"/>
                </a:lnTo>
                <a:lnTo>
                  <a:pt x="104" y="51"/>
                </a:lnTo>
                <a:lnTo>
                  <a:pt x="102" y="51"/>
                </a:lnTo>
                <a:lnTo>
                  <a:pt x="102" y="50"/>
                </a:lnTo>
                <a:lnTo>
                  <a:pt x="102" y="48"/>
                </a:lnTo>
                <a:lnTo>
                  <a:pt x="104" y="48"/>
                </a:lnTo>
                <a:lnTo>
                  <a:pt x="104" y="46"/>
                </a:lnTo>
                <a:lnTo>
                  <a:pt x="104" y="45"/>
                </a:lnTo>
                <a:lnTo>
                  <a:pt x="106" y="45"/>
                </a:lnTo>
                <a:lnTo>
                  <a:pt x="104" y="45"/>
                </a:lnTo>
                <a:lnTo>
                  <a:pt x="106" y="43"/>
                </a:lnTo>
                <a:lnTo>
                  <a:pt x="106" y="41"/>
                </a:lnTo>
                <a:lnTo>
                  <a:pt x="106" y="40"/>
                </a:lnTo>
                <a:lnTo>
                  <a:pt x="106" y="38"/>
                </a:lnTo>
                <a:lnTo>
                  <a:pt x="106" y="36"/>
                </a:lnTo>
                <a:lnTo>
                  <a:pt x="104" y="36"/>
                </a:lnTo>
                <a:lnTo>
                  <a:pt x="104" y="35"/>
                </a:lnTo>
                <a:lnTo>
                  <a:pt x="104" y="33"/>
                </a:lnTo>
                <a:lnTo>
                  <a:pt x="102" y="33"/>
                </a:lnTo>
                <a:lnTo>
                  <a:pt x="102" y="31"/>
                </a:lnTo>
                <a:lnTo>
                  <a:pt x="101" y="31"/>
                </a:lnTo>
                <a:lnTo>
                  <a:pt x="101" y="30"/>
                </a:lnTo>
                <a:lnTo>
                  <a:pt x="101" y="28"/>
                </a:lnTo>
                <a:lnTo>
                  <a:pt x="101" y="30"/>
                </a:lnTo>
                <a:lnTo>
                  <a:pt x="101" y="28"/>
                </a:lnTo>
                <a:lnTo>
                  <a:pt x="101" y="30"/>
                </a:lnTo>
                <a:lnTo>
                  <a:pt x="99" y="30"/>
                </a:lnTo>
                <a:lnTo>
                  <a:pt x="99" y="31"/>
                </a:lnTo>
                <a:lnTo>
                  <a:pt x="99" y="33"/>
                </a:lnTo>
                <a:lnTo>
                  <a:pt x="101" y="33"/>
                </a:lnTo>
                <a:lnTo>
                  <a:pt x="101" y="35"/>
                </a:lnTo>
                <a:lnTo>
                  <a:pt x="102" y="35"/>
                </a:lnTo>
                <a:lnTo>
                  <a:pt x="102" y="36"/>
                </a:lnTo>
                <a:lnTo>
                  <a:pt x="101" y="36"/>
                </a:lnTo>
                <a:lnTo>
                  <a:pt x="101" y="38"/>
                </a:lnTo>
                <a:lnTo>
                  <a:pt x="102" y="38"/>
                </a:lnTo>
                <a:lnTo>
                  <a:pt x="102" y="40"/>
                </a:lnTo>
                <a:lnTo>
                  <a:pt x="102" y="41"/>
                </a:lnTo>
                <a:lnTo>
                  <a:pt x="102" y="43"/>
                </a:lnTo>
                <a:lnTo>
                  <a:pt x="101" y="43"/>
                </a:lnTo>
                <a:lnTo>
                  <a:pt x="101" y="45"/>
                </a:lnTo>
                <a:lnTo>
                  <a:pt x="101" y="46"/>
                </a:lnTo>
                <a:lnTo>
                  <a:pt x="101" y="48"/>
                </a:lnTo>
                <a:lnTo>
                  <a:pt x="99" y="48"/>
                </a:lnTo>
                <a:lnTo>
                  <a:pt x="99" y="50"/>
                </a:lnTo>
                <a:lnTo>
                  <a:pt x="101" y="51"/>
                </a:lnTo>
                <a:lnTo>
                  <a:pt x="101" y="53"/>
                </a:lnTo>
                <a:lnTo>
                  <a:pt x="101" y="55"/>
                </a:lnTo>
                <a:lnTo>
                  <a:pt x="99" y="55"/>
                </a:lnTo>
                <a:lnTo>
                  <a:pt x="99" y="56"/>
                </a:lnTo>
                <a:lnTo>
                  <a:pt x="99" y="58"/>
                </a:lnTo>
                <a:lnTo>
                  <a:pt x="99" y="60"/>
                </a:lnTo>
                <a:lnTo>
                  <a:pt x="97" y="60"/>
                </a:lnTo>
                <a:lnTo>
                  <a:pt x="96" y="60"/>
                </a:lnTo>
                <a:lnTo>
                  <a:pt x="96" y="61"/>
                </a:lnTo>
                <a:lnTo>
                  <a:pt x="96" y="63"/>
                </a:lnTo>
                <a:lnTo>
                  <a:pt x="94" y="65"/>
                </a:lnTo>
                <a:lnTo>
                  <a:pt x="92" y="65"/>
                </a:lnTo>
                <a:lnTo>
                  <a:pt x="92" y="66"/>
                </a:lnTo>
                <a:lnTo>
                  <a:pt x="91" y="66"/>
                </a:lnTo>
                <a:lnTo>
                  <a:pt x="91" y="68"/>
                </a:lnTo>
                <a:lnTo>
                  <a:pt x="89" y="68"/>
                </a:lnTo>
                <a:lnTo>
                  <a:pt x="89" y="70"/>
                </a:lnTo>
                <a:lnTo>
                  <a:pt x="91" y="70"/>
                </a:lnTo>
                <a:lnTo>
                  <a:pt x="91" y="71"/>
                </a:lnTo>
                <a:lnTo>
                  <a:pt x="89" y="71"/>
                </a:lnTo>
                <a:lnTo>
                  <a:pt x="89" y="73"/>
                </a:lnTo>
                <a:lnTo>
                  <a:pt x="89" y="71"/>
                </a:lnTo>
                <a:lnTo>
                  <a:pt x="89" y="73"/>
                </a:lnTo>
                <a:lnTo>
                  <a:pt x="89" y="75"/>
                </a:lnTo>
                <a:lnTo>
                  <a:pt x="87" y="75"/>
                </a:lnTo>
                <a:lnTo>
                  <a:pt x="87" y="76"/>
                </a:lnTo>
                <a:lnTo>
                  <a:pt x="86" y="76"/>
                </a:lnTo>
                <a:lnTo>
                  <a:pt x="84" y="76"/>
                </a:lnTo>
                <a:lnTo>
                  <a:pt x="84" y="75"/>
                </a:lnTo>
                <a:lnTo>
                  <a:pt x="82" y="75"/>
                </a:lnTo>
                <a:lnTo>
                  <a:pt x="81" y="75"/>
                </a:lnTo>
                <a:lnTo>
                  <a:pt x="79" y="75"/>
                </a:lnTo>
                <a:lnTo>
                  <a:pt x="79" y="76"/>
                </a:lnTo>
                <a:lnTo>
                  <a:pt x="77" y="76"/>
                </a:lnTo>
                <a:lnTo>
                  <a:pt x="79" y="76"/>
                </a:lnTo>
                <a:lnTo>
                  <a:pt x="77" y="78"/>
                </a:lnTo>
                <a:lnTo>
                  <a:pt x="77" y="76"/>
                </a:lnTo>
                <a:lnTo>
                  <a:pt x="76" y="76"/>
                </a:lnTo>
                <a:lnTo>
                  <a:pt x="76" y="78"/>
                </a:lnTo>
                <a:lnTo>
                  <a:pt x="76" y="76"/>
                </a:lnTo>
                <a:lnTo>
                  <a:pt x="76" y="78"/>
                </a:lnTo>
                <a:lnTo>
                  <a:pt x="76" y="76"/>
                </a:lnTo>
                <a:lnTo>
                  <a:pt x="76" y="78"/>
                </a:lnTo>
                <a:lnTo>
                  <a:pt x="76" y="76"/>
                </a:lnTo>
                <a:lnTo>
                  <a:pt x="74" y="76"/>
                </a:lnTo>
                <a:lnTo>
                  <a:pt x="76" y="76"/>
                </a:lnTo>
                <a:lnTo>
                  <a:pt x="74" y="76"/>
                </a:lnTo>
                <a:lnTo>
                  <a:pt x="74" y="78"/>
                </a:lnTo>
                <a:lnTo>
                  <a:pt x="74" y="76"/>
                </a:lnTo>
                <a:lnTo>
                  <a:pt x="74" y="78"/>
                </a:lnTo>
                <a:lnTo>
                  <a:pt x="72" y="76"/>
                </a:lnTo>
                <a:lnTo>
                  <a:pt x="71" y="76"/>
                </a:lnTo>
                <a:lnTo>
                  <a:pt x="71" y="75"/>
                </a:lnTo>
                <a:lnTo>
                  <a:pt x="71" y="76"/>
                </a:lnTo>
                <a:lnTo>
                  <a:pt x="69" y="75"/>
                </a:lnTo>
                <a:lnTo>
                  <a:pt x="67" y="75"/>
                </a:lnTo>
                <a:lnTo>
                  <a:pt x="66" y="75"/>
                </a:lnTo>
                <a:lnTo>
                  <a:pt x="64" y="73"/>
                </a:lnTo>
                <a:lnTo>
                  <a:pt x="64" y="75"/>
                </a:lnTo>
                <a:lnTo>
                  <a:pt x="64" y="73"/>
                </a:lnTo>
                <a:lnTo>
                  <a:pt x="62" y="73"/>
                </a:lnTo>
                <a:lnTo>
                  <a:pt x="60" y="73"/>
                </a:lnTo>
                <a:lnTo>
                  <a:pt x="60" y="71"/>
                </a:lnTo>
                <a:lnTo>
                  <a:pt x="60" y="73"/>
                </a:lnTo>
                <a:lnTo>
                  <a:pt x="59" y="73"/>
                </a:lnTo>
                <a:lnTo>
                  <a:pt x="57" y="73"/>
                </a:lnTo>
                <a:lnTo>
                  <a:pt x="59" y="73"/>
                </a:lnTo>
                <a:lnTo>
                  <a:pt x="59" y="75"/>
                </a:lnTo>
                <a:lnTo>
                  <a:pt x="57" y="75"/>
                </a:lnTo>
                <a:lnTo>
                  <a:pt x="57" y="73"/>
                </a:lnTo>
                <a:lnTo>
                  <a:pt x="55" y="73"/>
                </a:lnTo>
                <a:lnTo>
                  <a:pt x="55" y="71"/>
                </a:lnTo>
                <a:lnTo>
                  <a:pt x="54" y="71"/>
                </a:lnTo>
                <a:lnTo>
                  <a:pt x="54" y="70"/>
                </a:lnTo>
                <a:lnTo>
                  <a:pt x="54" y="71"/>
                </a:lnTo>
                <a:lnTo>
                  <a:pt x="52" y="71"/>
                </a:lnTo>
                <a:lnTo>
                  <a:pt x="52" y="70"/>
                </a:lnTo>
                <a:lnTo>
                  <a:pt x="50" y="70"/>
                </a:lnTo>
                <a:lnTo>
                  <a:pt x="49" y="70"/>
                </a:lnTo>
                <a:lnTo>
                  <a:pt x="47" y="68"/>
                </a:lnTo>
                <a:lnTo>
                  <a:pt x="45" y="68"/>
                </a:lnTo>
                <a:lnTo>
                  <a:pt x="45" y="66"/>
                </a:lnTo>
                <a:lnTo>
                  <a:pt x="44" y="66"/>
                </a:lnTo>
                <a:lnTo>
                  <a:pt x="42" y="66"/>
                </a:lnTo>
                <a:lnTo>
                  <a:pt x="42" y="65"/>
                </a:lnTo>
                <a:lnTo>
                  <a:pt x="40" y="65"/>
                </a:lnTo>
                <a:lnTo>
                  <a:pt x="40" y="66"/>
                </a:lnTo>
                <a:lnTo>
                  <a:pt x="40" y="65"/>
                </a:lnTo>
                <a:lnTo>
                  <a:pt x="39" y="66"/>
                </a:lnTo>
                <a:lnTo>
                  <a:pt x="39" y="65"/>
                </a:lnTo>
                <a:lnTo>
                  <a:pt x="37" y="65"/>
                </a:lnTo>
                <a:lnTo>
                  <a:pt x="35" y="65"/>
                </a:lnTo>
                <a:lnTo>
                  <a:pt x="35" y="66"/>
                </a:lnTo>
                <a:lnTo>
                  <a:pt x="34" y="65"/>
                </a:lnTo>
                <a:lnTo>
                  <a:pt x="34" y="66"/>
                </a:lnTo>
                <a:lnTo>
                  <a:pt x="32" y="66"/>
                </a:lnTo>
                <a:lnTo>
                  <a:pt x="32" y="68"/>
                </a:lnTo>
                <a:lnTo>
                  <a:pt x="30" y="68"/>
                </a:lnTo>
                <a:lnTo>
                  <a:pt x="32" y="68"/>
                </a:lnTo>
                <a:lnTo>
                  <a:pt x="30" y="68"/>
                </a:lnTo>
                <a:lnTo>
                  <a:pt x="30" y="66"/>
                </a:lnTo>
                <a:lnTo>
                  <a:pt x="30" y="65"/>
                </a:lnTo>
                <a:lnTo>
                  <a:pt x="30" y="63"/>
                </a:lnTo>
                <a:lnTo>
                  <a:pt x="29" y="63"/>
                </a:lnTo>
                <a:lnTo>
                  <a:pt x="30" y="63"/>
                </a:lnTo>
                <a:lnTo>
                  <a:pt x="30" y="61"/>
                </a:lnTo>
                <a:lnTo>
                  <a:pt x="29" y="61"/>
                </a:lnTo>
                <a:lnTo>
                  <a:pt x="30" y="61"/>
                </a:lnTo>
                <a:lnTo>
                  <a:pt x="30" y="60"/>
                </a:lnTo>
                <a:lnTo>
                  <a:pt x="29" y="60"/>
                </a:lnTo>
                <a:lnTo>
                  <a:pt x="29" y="61"/>
                </a:lnTo>
                <a:lnTo>
                  <a:pt x="27" y="61"/>
                </a:lnTo>
                <a:lnTo>
                  <a:pt x="29" y="61"/>
                </a:lnTo>
                <a:lnTo>
                  <a:pt x="27" y="61"/>
                </a:lnTo>
                <a:lnTo>
                  <a:pt x="27" y="60"/>
                </a:lnTo>
                <a:lnTo>
                  <a:pt x="27" y="58"/>
                </a:lnTo>
                <a:lnTo>
                  <a:pt x="27" y="56"/>
                </a:lnTo>
                <a:lnTo>
                  <a:pt x="25" y="56"/>
                </a:lnTo>
                <a:lnTo>
                  <a:pt x="25" y="55"/>
                </a:lnTo>
                <a:lnTo>
                  <a:pt x="27" y="55"/>
                </a:lnTo>
                <a:lnTo>
                  <a:pt x="27" y="56"/>
                </a:lnTo>
                <a:lnTo>
                  <a:pt x="27" y="55"/>
                </a:lnTo>
                <a:lnTo>
                  <a:pt x="29" y="55"/>
                </a:lnTo>
                <a:lnTo>
                  <a:pt x="29" y="56"/>
                </a:lnTo>
                <a:lnTo>
                  <a:pt x="29" y="55"/>
                </a:lnTo>
                <a:lnTo>
                  <a:pt x="30" y="55"/>
                </a:lnTo>
                <a:lnTo>
                  <a:pt x="30" y="53"/>
                </a:lnTo>
                <a:lnTo>
                  <a:pt x="32" y="53"/>
                </a:lnTo>
                <a:lnTo>
                  <a:pt x="32" y="51"/>
                </a:lnTo>
                <a:lnTo>
                  <a:pt x="32" y="50"/>
                </a:lnTo>
                <a:lnTo>
                  <a:pt x="34" y="50"/>
                </a:lnTo>
                <a:lnTo>
                  <a:pt x="34" y="48"/>
                </a:lnTo>
                <a:lnTo>
                  <a:pt x="34" y="46"/>
                </a:lnTo>
                <a:lnTo>
                  <a:pt x="35" y="46"/>
                </a:lnTo>
                <a:lnTo>
                  <a:pt x="34" y="46"/>
                </a:lnTo>
                <a:lnTo>
                  <a:pt x="35" y="46"/>
                </a:lnTo>
                <a:lnTo>
                  <a:pt x="35" y="45"/>
                </a:lnTo>
                <a:lnTo>
                  <a:pt x="35" y="43"/>
                </a:lnTo>
                <a:lnTo>
                  <a:pt x="37" y="43"/>
                </a:lnTo>
                <a:lnTo>
                  <a:pt x="37" y="41"/>
                </a:lnTo>
                <a:lnTo>
                  <a:pt x="35" y="41"/>
                </a:lnTo>
                <a:lnTo>
                  <a:pt x="35" y="40"/>
                </a:lnTo>
                <a:lnTo>
                  <a:pt x="35" y="38"/>
                </a:lnTo>
                <a:lnTo>
                  <a:pt x="35" y="36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5" y="30"/>
                </a:lnTo>
                <a:lnTo>
                  <a:pt x="34" y="30"/>
                </a:lnTo>
                <a:lnTo>
                  <a:pt x="34" y="28"/>
                </a:lnTo>
                <a:lnTo>
                  <a:pt x="34" y="30"/>
                </a:lnTo>
                <a:lnTo>
                  <a:pt x="34" y="28"/>
                </a:lnTo>
                <a:lnTo>
                  <a:pt x="34" y="26"/>
                </a:lnTo>
                <a:lnTo>
                  <a:pt x="35" y="26"/>
                </a:lnTo>
                <a:lnTo>
                  <a:pt x="37" y="26"/>
                </a:lnTo>
                <a:lnTo>
                  <a:pt x="39" y="26"/>
                </a:lnTo>
                <a:lnTo>
                  <a:pt x="40" y="26"/>
                </a:lnTo>
                <a:lnTo>
                  <a:pt x="44" y="26"/>
                </a:lnTo>
                <a:lnTo>
                  <a:pt x="49" y="26"/>
                </a:lnTo>
                <a:lnTo>
                  <a:pt x="50" y="26"/>
                </a:lnTo>
                <a:lnTo>
                  <a:pt x="52" y="26"/>
                </a:lnTo>
                <a:lnTo>
                  <a:pt x="55" y="26"/>
                </a:lnTo>
                <a:lnTo>
                  <a:pt x="57" y="26"/>
                </a:lnTo>
                <a:lnTo>
                  <a:pt x="60" y="26"/>
                </a:lnTo>
                <a:lnTo>
                  <a:pt x="60" y="25"/>
                </a:lnTo>
                <a:lnTo>
                  <a:pt x="60" y="23"/>
                </a:lnTo>
                <a:lnTo>
                  <a:pt x="60" y="21"/>
                </a:lnTo>
                <a:lnTo>
                  <a:pt x="60" y="20"/>
                </a:lnTo>
                <a:lnTo>
                  <a:pt x="60" y="15"/>
                </a:lnTo>
                <a:lnTo>
                  <a:pt x="60" y="11"/>
                </a:lnTo>
                <a:lnTo>
                  <a:pt x="60" y="10"/>
                </a:lnTo>
                <a:lnTo>
                  <a:pt x="60" y="8"/>
                </a:lnTo>
                <a:lnTo>
                  <a:pt x="62" y="8"/>
                </a:lnTo>
                <a:lnTo>
                  <a:pt x="66" y="8"/>
                </a:lnTo>
                <a:lnTo>
                  <a:pt x="67" y="8"/>
                </a:lnTo>
                <a:lnTo>
                  <a:pt x="69" y="8"/>
                </a:lnTo>
                <a:lnTo>
                  <a:pt x="71" y="8"/>
                </a:lnTo>
                <a:lnTo>
                  <a:pt x="74" y="8"/>
                </a:lnTo>
                <a:lnTo>
                  <a:pt x="77" y="8"/>
                </a:lnTo>
                <a:lnTo>
                  <a:pt x="79" y="8"/>
                </a:lnTo>
                <a:lnTo>
                  <a:pt x="84" y="8"/>
                </a:lnTo>
                <a:lnTo>
                  <a:pt x="86" y="8"/>
                </a:lnTo>
                <a:lnTo>
                  <a:pt x="92" y="8"/>
                </a:lnTo>
                <a:lnTo>
                  <a:pt x="92" y="6"/>
                </a:lnTo>
                <a:lnTo>
                  <a:pt x="92" y="5"/>
                </a:lnTo>
                <a:lnTo>
                  <a:pt x="91" y="3"/>
                </a:lnTo>
                <a:lnTo>
                  <a:pt x="89" y="1"/>
                </a:lnTo>
                <a:lnTo>
                  <a:pt x="91" y="1"/>
                </a:lnTo>
                <a:lnTo>
                  <a:pt x="92" y="1"/>
                </a:lnTo>
                <a:lnTo>
                  <a:pt x="101" y="0"/>
                </a:lnTo>
                <a:lnTo>
                  <a:pt x="112" y="1"/>
                </a:lnTo>
                <a:lnTo>
                  <a:pt x="114" y="1"/>
                </a:lnTo>
                <a:lnTo>
                  <a:pt x="114" y="0"/>
                </a:lnTo>
                <a:lnTo>
                  <a:pt x="116" y="0"/>
                </a:lnTo>
                <a:lnTo>
                  <a:pt x="119" y="0"/>
                </a:lnTo>
                <a:lnTo>
                  <a:pt x="124" y="0"/>
                </a:lnTo>
                <a:close/>
              </a:path>
            </a:pathLst>
          </a:custGeom>
          <a:solidFill>
            <a:srgbClr val="A143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4"/>
          <p:cNvSpPr>
            <a:spLocks/>
          </p:cNvSpPr>
          <p:nvPr/>
        </p:nvSpPr>
        <p:spPr bwMode="auto">
          <a:xfrm>
            <a:off x="5807076" y="5559426"/>
            <a:ext cx="347663" cy="190500"/>
          </a:xfrm>
          <a:custGeom>
            <a:avLst/>
            <a:gdLst/>
            <a:ahLst/>
            <a:cxnLst>
              <a:cxn ang="0">
                <a:pos x="179" y="30"/>
              </a:cxn>
              <a:cxn ang="0">
                <a:pos x="185" y="39"/>
              </a:cxn>
              <a:cxn ang="0">
                <a:pos x="184" y="47"/>
              </a:cxn>
              <a:cxn ang="0">
                <a:pos x="182" y="55"/>
              </a:cxn>
              <a:cxn ang="0">
                <a:pos x="175" y="65"/>
              </a:cxn>
              <a:cxn ang="0">
                <a:pos x="180" y="69"/>
              </a:cxn>
              <a:cxn ang="0">
                <a:pos x="187" y="70"/>
              </a:cxn>
              <a:cxn ang="0">
                <a:pos x="194" y="65"/>
              </a:cxn>
              <a:cxn ang="0">
                <a:pos x="202" y="69"/>
              </a:cxn>
              <a:cxn ang="0">
                <a:pos x="204" y="72"/>
              </a:cxn>
              <a:cxn ang="0">
                <a:pos x="210" y="75"/>
              </a:cxn>
              <a:cxn ang="0">
                <a:pos x="217" y="74"/>
              </a:cxn>
              <a:cxn ang="0">
                <a:pos x="214" y="80"/>
              </a:cxn>
              <a:cxn ang="0">
                <a:pos x="207" y="85"/>
              </a:cxn>
              <a:cxn ang="0">
                <a:pos x="200" y="92"/>
              </a:cxn>
              <a:cxn ang="0">
                <a:pos x="197" y="104"/>
              </a:cxn>
              <a:cxn ang="0">
                <a:pos x="200" y="114"/>
              </a:cxn>
              <a:cxn ang="0">
                <a:pos x="207" y="119"/>
              </a:cxn>
              <a:cxn ang="0">
                <a:pos x="170" y="120"/>
              </a:cxn>
              <a:cxn ang="0">
                <a:pos x="157" y="120"/>
              </a:cxn>
              <a:cxn ang="0">
                <a:pos x="117" y="120"/>
              </a:cxn>
              <a:cxn ang="0">
                <a:pos x="107" y="115"/>
              </a:cxn>
              <a:cxn ang="0">
                <a:pos x="102" y="109"/>
              </a:cxn>
              <a:cxn ang="0">
                <a:pos x="105" y="100"/>
              </a:cxn>
              <a:cxn ang="0">
                <a:pos x="102" y="94"/>
              </a:cxn>
              <a:cxn ang="0">
                <a:pos x="105" y="85"/>
              </a:cxn>
              <a:cxn ang="0">
                <a:pos x="100" y="79"/>
              </a:cxn>
              <a:cxn ang="0">
                <a:pos x="94" y="72"/>
              </a:cxn>
              <a:cxn ang="0">
                <a:pos x="87" y="79"/>
              </a:cxn>
              <a:cxn ang="0">
                <a:pos x="82" y="72"/>
              </a:cxn>
              <a:cxn ang="0">
                <a:pos x="69" y="72"/>
              </a:cxn>
              <a:cxn ang="0">
                <a:pos x="62" y="77"/>
              </a:cxn>
              <a:cxn ang="0">
                <a:pos x="57" y="82"/>
              </a:cxn>
              <a:cxn ang="0">
                <a:pos x="50" y="87"/>
              </a:cxn>
              <a:cxn ang="0">
                <a:pos x="40" y="82"/>
              </a:cxn>
              <a:cxn ang="0">
                <a:pos x="32" y="77"/>
              </a:cxn>
              <a:cxn ang="0">
                <a:pos x="23" y="62"/>
              </a:cxn>
              <a:cxn ang="0">
                <a:pos x="8" y="54"/>
              </a:cxn>
              <a:cxn ang="0">
                <a:pos x="5" y="42"/>
              </a:cxn>
              <a:cxn ang="0">
                <a:pos x="5" y="32"/>
              </a:cxn>
              <a:cxn ang="0">
                <a:pos x="0" y="17"/>
              </a:cxn>
              <a:cxn ang="0">
                <a:pos x="7" y="9"/>
              </a:cxn>
              <a:cxn ang="0">
                <a:pos x="17" y="5"/>
              </a:cxn>
              <a:cxn ang="0">
                <a:pos x="28" y="5"/>
              </a:cxn>
              <a:cxn ang="0">
                <a:pos x="33" y="2"/>
              </a:cxn>
              <a:cxn ang="0">
                <a:pos x="40" y="2"/>
              </a:cxn>
              <a:cxn ang="0">
                <a:pos x="47" y="9"/>
              </a:cxn>
              <a:cxn ang="0">
                <a:pos x="55" y="14"/>
              </a:cxn>
              <a:cxn ang="0">
                <a:pos x="60" y="12"/>
              </a:cxn>
              <a:cxn ang="0">
                <a:pos x="69" y="19"/>
              </a:cxn>
              <a:cxn ang="0">
                <a:pos x="77" y="22"/>
              </a:cxn>
              <a:cxn ang="0">
                <a:pos x="80" y="15"/>
              </a:cxn>
              <a:cxn ang="0">
                <a:pos x="89" y="12"/>
              </a:cxn>
              <a:cxn ang="0">
                <a:pos x="102" y="12"/>
              </a:cxn>
              <a:cxn ang="0">
                <a:pos x="114" y="14"/>
              </a:cxn>
              <a:cxn ang="0">
                <a:pos x="119" y="19"/>
              </a:cxn>
              <a:cxn ang="0">
                <a:pos x="127" y="22"/>
              </a:cxn>
              <a:cxn ang="0">
                <a:pos x="149" y="22"/>
              </a:cxn>
            </a:cxnLst>
            <a:rect l="0" t="0" r="r" b="b"/>
            <a:pathLst>
              <a:path w="219" h="120">
                <a:moveTo>
                  <a:pt x="177" y="22"/>
                </a:moveTo>
                <a:lnTo>
                  <a:pt x="175" y="22"/>
                </a:lnTo>
                <a:lnTo>
                  <a:pt x="175" y="24"/>
                </a:lnTo>
                <a:lnTo>
                  <a:pt x="175" y="25"/>
                </a:lnTo>
                <a:lnTo>
                  <a:pt x="175" y="27"/>
                </a:lnTo>
                <a:lnTo>
                  <a:pt x="177" y="29"/>
                </a:lnTo>
                <a:lnTo>
                  <a:pt x="179" y="30"/>
                </a:lnTo>
                <a:lnTo>
                  <a:pt x="179" y="32"/>
                </a:lnTo>
                <a:lnTo>
                  <a:pt x="182" y="34"/>
                </a:lnTo>
                <a:lnTo>
                  <a:pt x="182" y="35"/>
                </a:lnTo>
                <a:lnTo>
                  <a:pt x="180" y="35"/>
                </a:lnTo>
                <a:lnTo>
                  <a:pt x="182" y="37"/>
                </a:lnTo>
                <a:lnTo>
                  <a:pt x="184" y="39"/>
                </a:lnTo>
                <a:lnTo>
                  <a:pt x="185" y="39"/>
                </a:lnTo>
                <a:lnTo>
                  <a:pt x="185" y="40"/>
                </a:lnTo>
                <a:lnTo>
                  <a:pt x="184" y="40"/>
                </a:lnTo>
                <a:lnTo>
                  <a:pt x="184" y="42"/>
                </a:lnTo>
                <a:lnTo>
                  <a:pt x="185" y="44"/>
                </a:lnTo>
                <a:lnTo>
                  <a:pt x="185" y="45"/>
                </a:lnTo>
                <a:lnTo>
                  <a:pt x="185" y="47"/>
                </a:lnTo>
                <a:lnTo>
                  <a:pt x="184" y="47"/>
                </a:lnTo>
                <a:lnTo>
                  <a:pt x="182" y="47"/>
                </a:lnTo>
                <a:lnTo>
                  <a:pt x="182" y="49"/>
                </a:lnTo>
                <a:lnTo>
                  <a:pt x="184" y="49"/>
                </a:lnTo>
                <a:lnTo>
                  <a:pt x="182" y="50"/>
                </a:lnTo>
                <a:lnTo>
                  <a:pt x="182" y="52"/>
                </a:lnTo>
                <a:lnTo>
                  <a:pt x="182" y="54"/>
                </a:lnTo>
                <a:lnTo>
                  <a:pt x="182" y="55"/>
                </a:lnTo>
                <a:lnTo>
                  <a:pt x="182" y="57"/>
                </a:lnTo>
                <a:lnTo>
                  <a:pt x="182" y="59"/>
                </a:lnTo>
                <a:lnTo>
                  <a:pt x="180" y="60"/>
                </a:lnTo>
                <a:lnTo>
                  <a:pt x="177" y="60"/>
                </a:lnTo>
                <a:lnTo>
                  <a:pt x="177" y="62"/>
                </a:lnTo>
                <a:lnTo>
                  <a:pt x="175" y="64"/>
                </a:lnTo>
                <a:lnTo>
                  <a:pt x="175" y="65"/>
                </a:lnTo>
                <a:lnTo>
                  <a:pt x="177" y="65"/>
                </a:lnTo>
                <a:lnTo>
                  <a:pt x="177" y="67"/>
                </a:lnTo>
                <a:lnTo>
                  <a:pt x="175" y="67"/>
                </a:lnTo>
                <a:lnTo>
                  <a:pt x="175" y="69"/>
                </a:lnTo>
                <a:lnTo>
                  <a:pt x="177" y="69"/>
                </a:lnTo>
                <a:lnTo>
                  <a:pt x="179" y="69"/>
                </a:lnTo>
                <a:lnTo>
                  <a:pt x="180" y="69"/>
                </a:lnTo>
                <a:lnTo>
                  <a:pt x="180" y="70"/>
                </a:lnTo>
                <a:lnTo>
                  <a:pt x="182" y="70"/>
                </a:lnTo>
                <a:lnTo>
                  <a:pt x="182" y="72"/>
                </a:lnTo>
                <a:lnTo>
                  <a:pt x="184" y="72"/>
                </a:lnTo>
                <a:lnTo>
                  <a:pt x="185" y="72"/>
                </a:lnTo>
                <a:lnTo>
                  <a:pt x="187" y="72"/>
                </a:lnTo>
                <a:lnTo>
                  <a:pt x="187" y="70"/>
                </a:lnTo>
                <a:lnTo>
                  <a:pt x="189" y="70"/>
                </a:lnTo>
                <a:lnTo>
                  <a:pt x="190" y="70"/>
                </a:lnTo>
                <a:lnTo>
                  <a:pt x="190" y="69"/>
                </a:lnTo>
                <a:lnTo>
                  <a:pt x="192" y="69"/>
                </a:lnTo>
                <a:lnTo>
                  <a:pt x="192" y="67"/>
                </a:lnTo>
                <a:lnTo>
                  <a:pt x="194" y="67"/>
                </a:lnTo>
                <a:lnTo>
                  <a:pt x="194" y="65"/>
                </a:lnTo>
                <a:lnTo>
                  <a:pt x="195" y="65"/>
                </a:lnTo>
                <a:lnTo>
                  <a:pt x="197" y="65"/>
                </a:lnTo>
                <a:lnTo>
                  <a:pt x="197" y="67"/>
                </a:lnTo>
                <a:lnTo>
                  <a:pt x="199" y="67"/>
                </a:lnTo>
                <a:lnTo>
                  <a:pt x="199" y="69"/>
                </a:lnTo>
                <a:lnTo>
                  <a:pt x="200" y="69"/>
                </a:lnTo>
                <a:lnTo>
                  <a:pt x="202" y="69"/>
                </a:lnTo>
                <a:lnTo>
                  <a:pt x="204" y="69"/>
                </a:lnTo>
                <a:lnTo>
                  <a:pt x="205" y="69"/>
                </a:lnTo>
                <a:lnTo>
                  <a:pt x="205" y="67"/>
                </a:lnTo>
                <a:lnTo>
                  <a:pt x="205" y="69"/>
                </a:lnTo>
                <a:lnTo>
                  <a:pt x="204" y="69"/>
                </a:lnTo>
                <a:lnTo>
                  <a:pt x="204" y="70"/>
                </a:lnTo>
                <a:lnTo>
                  <a:pt x="204" y="72"/>
                </a:lnTo>
                <a:lnTo>
                  <a:pt x="202" y="74"/>
                </a:lnTo>
                <a:lnTo>
                  <a:pt x="202" y="75"/>
                </a:lnTo>
                <a:lnTo>
                  <a:pt x="204" y="75"/>
                </a:lnTo>
                <a:lnTo>
                  <a:pt x="205" y="75"/>
                </a:lnTo>
                <a:lnTo>
                  <a:pt x="207" y="75"/>
                </a:lnTo>
                <a:lnTo>
                  <a:pt x="209" y="75"/>
                </a:lnTo>
                <a:lnTo>
                  <a:pt x="210" y="75"/>
                </a:lnTo>
                <a:lnTo>
                  <a:pt x="210" y="74"/>
                </a:lnTo>
                <a:lnTo>
                  <a:pt x="212" y="74"/>
                </a:lnTo>
                <a:lnTo>
                  <a:pt x="214" y="74"/>
                </a:lnTo>
                <a:lnTo>
                  <a:pt x="215" y="74"/>
                </a:lnTo>
                <a:lnTo>
                  <a:pt x="215" y="72"/>
                </a:lnTo>
                <a:lnTo>
                  <a:pt x="217" y="72"/>
                </a:lnTo>
                <a:lnTo>
                  <a:pt x="217" y="74"/>
                </a:lnTo>
                <a:lnTo>
                  <a:pt x="217" y="75"/>
                </a:lnTo>
                <a:lnTo>
                  <a:pt x="219" y="75"/>
                </a:lnTo>
                <a:lnTo>
                  <a:pt x="219" y="77"/>
                </a:lnTo>
                <a:lnTo>
                  <a:pt x="217" y="77"/>
                </a:lnTo>
                <a:lnTo>
                  <a:pt x="215" y="79"/>
                </a:lnTo>
                <a:lnTo>
                  <a:pt x="214" y="79"/>
                </a:lnTo>
                <a:lnTo>
                  <a:pt x="214" y="80"/>
                </a:lnTo>
                <a:lnTo>
                  <a:pt x="214" y="82"/>
                </a:lnTo>
                <a:lnTo>
                  <a:pt x="215" y="82"/>
                </a:lnTo>
                <a:lnTo>
                  <a:pt x="215" y="84"/>
                </a:lnTo>
                <a:lnTo>
                  <a:pt x="214" y="84"/>
                </a:lnTo>
                <a:lnTo>
                  <a:pt x="212" y="85"/>
                </a:lnTo>
                <a:lnTo>
                  <a:pt x="209" y="85"/>
                </a:lnTo>
                <a:lnTo>
                  <a:pt x="207" y="85"/>
                </a:lnTo>
                <a:lnTo>
                  <a:pt x="205" y="87"/>
                </a:lnTo>
                <a:lnTo>
                  <a:pt x="204" y="85"/>
                </a:lnTo>
                <a:lnTo>
                  <a:pt x="202" y="87"/>
                </a:lnTo>
                <a:lnTo>
                  <a:pt x="200" y="87"/>
                </a:lnTo>
                <a:lnTo>
                  <a:pt x="200" y="89"/>
                </a:lnTo>
                <a:lnTo>
                  <a:pt x="200" y="90"/>
                </a:lnTo>
                <a:lnTo>
                  <a:pt x="200" y="92"/>
                </a:lnTo>
                <a:lnTo>
                  <a:pt x="200" y="94"/>
                </a:lnTo>
                <a:lnTo>
                  <a:pt x="197" y="95"/>
                </a:lnTo>
                <a:lnTo>
                  <a:pt x="197" y="97"/>
                </a:lnTo>
                <a:lnTo>
                  <a:pt x="195" y="99"/>
                </a:lnTo>
                <a:lnTo>
                  <a:pt x="195" y="100"/>
                </a:lnTo>
                <a:lnTo>
                  <a:pt x="197" y="102"/>
                </a:lnTo>
                <a:lnTo>
                  <a:pt x="197" y="104"/>
                </a:lnTo>
                <a:lnTo>
                  <a:pt x="199" y="105"/>
                </a:lnTo>
                <a:lnTo>
                  <a:pt x="199" y="107"/>
                </a:lnTo>
                <a:lnTo>
                  <a:pt x="199" y="109"/>
                </a:lnTo>
                <a:lnTo>
                  <a:pt x="199" y="110"/>
                </a:lnTo>
                <a:lnTo>
                  <a:pt x="199" y="112"/>
                </a:lnTo>
                <a:lnTo>
                  <a:pt x="200" y="112"/>
                </a:lnTo>
                <a:lnTo>
                  <a:pt x="200" y="114"/>
                </a:lnTo>
                <a:lnTo>
                  <a:pt x="202" y="114"/>
                </a:lnTo>
                <a:lnTo>
                  <a:pt x="204" y="114"/>
                </a:lnTo>
                <a:lnTo>
                  <a:pt x="204" y="115"/>
                </a:lnTo>
                <a:lnTo>
                  <a:pt x="205" y="115"/>
                </a:lnTo>
                <a:lnTo>
                  <a:pt x="205" y="117"/>
                </a:lnTo>
                <a:lnTo>
                  <a:pt x="205" y="119"/>
                </a:lnTo>
                <a:lnTo>
                  <a:pt x="207" y="119"/>
                </a:lnTo>
                <a:lnTo>
                  <a:pt x="207" y="120"/>
                </a:lnTo>
                <a:lnTo>
                  <a:pt x="209" y="120"/>
                </a:lnTo>
                <a:lnTo>
                  <a:pt x="200" y="120"/>
                </a:lnTo>
                <a:lnTo>
                  <a:pt x="190" y="120"/>
                </a:lnTo>
                <a:lnTo>
                  <a:pt x="189" y="120"/>
                </a:lnTo>
                <a:lnTo>
                  <a:pt x="180" y="120"/>
                </a:lnTo>
                <a:lnTo>
                  <a:pt x="170" y="120"/>
                </a:lnTo>
                <a:lnTo>
                  <a:pt x="167" y="120"/>
                </a:lnTo>
                <a:lnTo>
                  <a:pt x="165" y="120"/>
                </a:lnTo>
                <a:lnTo>
                  <a:pt x="164" y="120"/>
                </a:lnTo>
                <a:lnTo>
                  <a:pt x="162" y="120"/>
                </a:lnTo>
                <a:lnTo>
                  <a:pt x="160" y="120"/>
                </a:lnTo>
                <a:lnTo>
                  <a:pt x="159" y="120"/>
                </a:lnTo>
                <a:lnTo>
                  <a:pt x="157" y="120"/>
                </a:lnTo>
                <a:lnTo>
                  <a:pt x="152" y="120"/>
                </a:lnTo>
                <a:lnTo>
                  <a:pt x="144" y="120"/>
                </a:lnTo>
                <a:lnTo>
                  <a:pt x="142" y="120"/>
                </a:lnTo>
                <a:lnTo>
                  <a:pt x="132" y="120"/>
                </a:lnTo>
                <a:lnTo>
                  <a:pt x="120" y="120"/>
                </a:lnTo>
                <a:lnTo>
                  <a:pt x="119" y="120"/>
                </a:lnTo>
                <a:lnTo>
                  <a:pt x="117" y="120"/>
                </a:lnTo>
                <a:lnTo>
                  <a:pt x="115" y="120"/>
                </a:lnTo>
                <a:lnTo>
                  <a:pt x="114" y="120"/>
                </a:lnTo>
                <a:lnTo>
                  <a:pt x="110" y="120"/>
                </a:lnTo>
                <a:lnTo>
                  <a:pt x="109" y="120"/>
                </a:lnTo>
                <a:lnTo>
                  <a:pt x="107" y="120"/>
                </a:lnTo>
                <a:lnTo>
                  <a:pt x="107" y="119"/>
                </a:lnTo>
                <a:lnTo>
                  <a:pt x="107" y="115"/>
                </a:lnTo>
                <a:lnTo>
                  <a:pt x="105" y="115"/>
                </a:lnTo>
                <a:lnTo>
                  <a:pt x="105" y="114"/>
                </a:lnTo>
                <a:lnTo>
                  <a:pt x="104" y="112"/>
                </a:lnTo>
                <a:lnTo>
                  <a:pt x="102" y="110"/>
                </a:lnTo>
                <a:lnTo>
                  <a:pt x="100" y="110"/>
                </a:lnTo>
                <a:lnTo>
                  <a:pt x="102" y="110"/>
                </a:lnTo>
                <a:lnTo>
                  <a:pt x="102" y="109"/>
                </a:lnTo>
                <a:lnTo>
                  <a:pt x="104" y="109"/>
                </a:lnTo>
                <a:lnTo>
                  <a:pt x="105" y="107"/>
                </a:lnTo>
                <a:lnTo>
                  <a:pt x="105" y="105"/>
                </a:lnTo>
                <a:lnTo>
                  <a:pt x="105" y="104"/>
                </a:lnTo>
                <a:lnTo>
                  <a:pt x="104" y="102"/>
                </a:lnTo>
                <a:lnTo>
                  <a:pt x="104" y="100"/>
                </a:lnTo>
                <a:lnTo>
                  <a:pt x="105" y="100"/>
                </a:lnTo>
                <a:lnTo>
                  <a:pt x="105" y="99"/>
                </a:lnTo>
                <a:lnTo>
                  <a:pt x="105" y="97"/>
                </a:lnTo>
                <a:lnTo>
                  <a:pt x="105" y="95"/>
                </a:lnTo>
                <a:lnTo>
                  <a:pt x="105" y="94"/>
                </a:lnTo>
                <a:lnTo>
                  <a:pt x="104" y="94"/>
                </a:lnTo>
                <a:lnTo>
                  <a:pt x="104" y="95"/>
                </a:lnTo>
                <a:lnTo>
                  <a:pt x="102" y="94"/>
                </a:lnTo>
                <a:lnTo>
                  <a:pt x="102" y="92"/>
                </a:lnTo>
                <a:lnTo>
                  <a:pt x="100" y="92"/>
                </a:lnTo>
                <a:lnTo>
                  <a:pt x="100" y="90"/>
                </a:lnTo>
                <a:lnTo>
                  <a:pt x="102" y="89"/>
                </a:lnTo>
                <a:lnTo>
                  <a:pt x="102" y="87"/>
                </a:lnTo>
                <a:lnTo>
                  <a:pt x="104" y="87"/>
                </a:lnTo>
                <a:lnTo>
                  <a:pt x="105" y="85"/>
                </a:lnTo>
                <a:lnTo>
                  <a:pt x="104" y="85"/>
                </a:lnTo>
                <a:lnTo>
                  <a:pt x="104" y="84"/>
                </a:lnTo>
                <a:lnTo>
                  <a:pt x="102" y="84"/>
                </a:lnTo>
                <a:lnTo>
                  <a:pt x="102" y="82"/>
                </a:lnTo>
                <a:lnTo>
                  <a:pt x="102" y="80"/>
                </a:lnTo>
                <a:lnTo>
                  <a:pt x="102" y="79"/>
                </a:lnTo>
                <a:lnTo>
                  <a:pt x="100" y="79"/>
                </a:lnTo>
                <a:lnTo>
                  <a:pt x="99" y="79"/>
                </a:lnTo>
                <a:lnTo>
                  <a:pt x="97" y="79"/>
                </a:lnTo>
                <a:lnTo>
                  <a:pt x="97" y="77"/>
                </a:lnTo>
                <a:lnTo>
                  <a:pt x="97" y="74"/>
                </a:lnTo>
                <a:lnTo>
                  <a:pt x="97" y="72"/>
                </a:lnTo>
                <a:lnTo>
                  <a:pt x="95" y="72"/>
                </a:lnTo>
                <a:lnTo>
                  <a:pt x="94" y="72"/>
                </a:lnTo>
                <a:lnTo>
                  <a:pt x="94" y="74"/>
                </a:lnTo>
                <a:lnTo>
                  <a:pt x="92" y="75"/>
                </a:lnTo>
                <a:lnTo>
                  <a:pt x="92" y="77"/>
                </a:lnTo>
                <a:lnTo>
                  <a:pt x="92" y="79"/>
                </a:lnTo>
                <a:lnTo>
                  <a:pt x="90" y="80"/>
                </a:lnTo>
                <a:lnTo>
                  <a:pt x="89" y="80"/>
                </a:lnTo>
                <a:lnTo>
                  <a:pt x="87" y="79"/>
                </a:lnTo>
                <a:lnTo>
                  <a:pt x="87" y="77"/>
                </a:lnTo>
                <a:lnTo>
                  <a:pt x="85" y="77"/>
                </a:lnTo>
                <a:lnTo>
                  <a:pt x="84" y="77"/>
                </a:lnTo>
                <a:lnTo>
                  <a:pt x="82" y="77"/>
                </a:lnTo>
                <a:lnTo>
                  <a:pt x="80" y="75"/>
                </a:lnTo>
                <a:lnTo>
                  <a:pt x="82" y="74"/>
                </a:lnTo>
                <a:lnTo>
                  <a:pt x="82" y="72"/>
                </a:lnTo>
                <a:lnTo>
                  <a:pt x="79" y="70"/>
                </a:lnTo>
                <a:lnTo>
                  <a:pt x="77" y="70"/>
                </a:lnTo>
                <a:lnTo>
                  <a:pt x="75" y="70"/>
                </a:lnTo>
                <a:lnTo>
                  <a:pt x="75" y="72"/>
                </a:lnTo>
                <a:lnTo>
                  <a:pt x="72" y="72"/>
                </a:lnTo>
                <a:lnTo>
                  <a:pt x="70" y="72"/>
                </a:lnTo>
                <a:lnTo>
                  <a:pt x="69" y="72"/>
                </a:lnTo>
                <a:lnTo>
                  <a:pt x="67" y="72"/>
                </a:lnTo>
                <a:lnTo>
                  <a:pt x="67" y="74"/>
                </a:lnTo>
                <a:lnTo>
                  <a:pt x="65" y="74"/>
                </a:lnTo>
                <a:lnTo>
                  <a:pt x="65" y="75"/>
                </a:lnTo>
                <a:lnTo>
                  <a:pt x="64" y="75"/>
                </a:lnTo>
                <a:lnTo>
                  <a:pt x="64" y="77"/>
                </a:lnTo>
                <a:lnTo>
                  <a:pt x="62" y="77"/>
                </a:lnTo>
                <a:lnTo>
                  <a:pt x="60" y="75"/>
                </a:lnTo>
                <a:lnTo>
                  <a:pt x="59" y="75"/>
                </a:lnTo>
                <a:lnTo>
                  <a:pt x="57" y="77"/>
                </a:lnTo>
                <a:lnTo>
                  <a:pt x="57" y="79"/>
                </a:lnTo>
                <a:lnTo>
                  <a:pt x="59" y="80"/>
                </a:lnTo>
                <a:lnTo>
                  <a:pt x="59" y="82"/>
                </a:lnTo>
                <a:lnTo>
                  <a:pt x="57" y="82"/>
                </a:lnTo>
                <a:lnTo>
                  <a:pt x="55" y="82"/>
                </a:lnTo>
                <a:lnTo>
                  <a:pt x="55" y="84"/>
                </a:lnTo>
                <a:lnTo>
                  <a:pt x="54" y="84"/>
                </a:lnTo>
                <a:lnTo>
                  <a:pt x="54" y="85"/>
                </a:lnTo>
                <a:lnTo>
                  <a:pt x="54" y="87"/>
                </a:lnTo>
                <a:lnTo>
                  <a:pt x="52" y="87"/>
                </a:lnTo>
                <a:lnTo>
                  <a:pt x="50" y="87"/>
                </a:lnTo>
                <a:lnTo>
                  <a:pt x="49" y="87"/>
                </a:lnTo>
                <a:lnTo>
                  <a:pt x="47" y="87"/>
                </a:lnTo>
                <a:lnTo>
                  <a:pt x="45" y="87"/>
                </a:lnTo>
                <a:lnTo>
                  <a:pt x="44" y="85"/>
                </a:lnTo>
                <a:lnTo>
                  <a:pt x="44" y="84"/>
                </a:lnTo>
                <a:lnTo>
                  <a:pt x="44" y="82"/>
                </a:lnTo>
                <a:lnTo>
                  <a:pt x="40" y="82"/>
                </a:lnTo>
                <a:lnTo>
                  <a:pt x="40" y="84"/>
                </a:lnTo>
                <a:lnTo>
                  <a:pt x="38" y="82"/>
                </a:lnTo>
                <a:lnTo>
                  <a:pt x="37" y="82"/>
                </a:lnTo>
                <a:lnTo>
                  <a:pt x="35" y="80"/>
                </a:lnTo>
                <a:lnTo>
                  <a:pt x="35" y="79"/>
                </a:lnTo>
                <a:lnTo>
                  <a:pt x="33" y="79"/>
                </a:lnTo>
                <a:lnTo>
                  <a:pt x="32" y="77"/>
                </a:lnTo>
                <a:lnTo>
                  <a:pt x="30" y="74"/>
                </a:lnTo>
                <a:lnTo>
                  <a:pt x="28" y="72"/>
                </a:lnTo>
                <a:lnTo>
                  <a:pt x="28" y="70"/>
                </a:lnTo>
                <a:lnTo>
                  <a:pt x="27" y="69"/>
                </a:lnTo>
                <a:lnTo>
                  <a:pt x="25" y="67"/>
                </a:lnTo>
                <a:lnTo>
                  <a:pt x="23" y="64"/>
                </a:lnTo>
                <a:lnTo>
                  <a:pt x="23" y="62"/>
                </a:lnTo>
                <a:lnTo>
                  <a:pt x="22" y="62"/>
                </a:lnTo>
                <a:lnTo>
                  <a:pt x="18" y="62"/>
                </a:lnTo>
                <a:lnTo>
                  <a:pt x="17" y="62"/>
                </a:lnTo>
                <a:lnTo>
                  <a:pt x="13" y="60"/>
                </a:lnTo>
                <a:lnTo>
                  <a:pt x="10" y="59"/>
                </a:lnTo>
                <a:lnTo>
                  <a:pt x="10" y="57"/>
                </a:lnTo>
                <a:lnTo>
                  <a:pt x="8" y="54"/>
                </a:lnTo>
                <a:lnTo>
                  <a:pt x="8" y="52"/>
                </a:lnTo>
                <a:lnTo>
                  <a:pt x="7" y="50"/>
                </a:lnTo>
                <a:lnTo>
                  <a:pt x="5" y="49"/>
                </a:lnTo>
                <a:lnTo>
                  <a:pt x="3" y="47"/>
                </a:lnTo>
                <a:lnTo>
                  <a:pt x="3" y="44"/>
                </a:lnTo>
                <a:lnTo>
                  <a:pt x="5" y="44"/>
                </a:lnTo>
                <a:lnTo>
                  <a:pt x="5" y="42"/>
                </a:lnTo>
                <a:lnTo>
                  <a:pt x="7" y="42"/>
                </a:lnTo>
                <a:lnTo>
                  <a:pt x="7" y="40"/>
                </a:lnTo>
                <a:lnTo>
                  <a:pt x="5" y="39"/>
                </a:lnTo>
                <a:lnTo>
                  <a:pt x="5" y="37"/>
                </a:lnTo>
                <a:lnTo>
                  <a:pt x="5" y="35"/>
                </a:lnTo>
                <a:lnTo>
                  <a:pt x="5" y="34"/>
                </a:lnTo>
                <a:lnTo>
                  <a:pt x="5" y="32"/>
                </a:lnTo>
                <a:lnTo>
                  <a:pt x="5" y="29"/>
                </a:lnTo>
                <a:lnTo>
                  <a:pt x="5" y="25"/>
                </a:lnTo>
                <a:lnTo>
                  <a:pt x="5" y="24"/>
                </a:lnTo>
                <a:lnTo>
                  <a:pt x="2" y="22"/>
                </a:lnTo>
                <a:lnTo>
                  <a:pt x="0" y="22"/>
                </a:lnTo>
                <a:lnTo>
                  <a:pt x="0" y="19"/>
                </a:lnTo>
                <a:lnTo>
                  <a:pt x="0" y="17"/>
                </a:lnTo>
                <a:lnTo>
                  <a:pt x="2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3" y="12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8" y="7"/>
                </a:lnTo>
                <a:lnTo>
                  <a:pt x="10" y="5"/>
                </a:lnTo>
                <a:lnTo>
                  <a:pt x="12" y="5"/>
                </a:lnTo>
                <a:lnTo>
                  <a:pt x="13" y="5"/>
                </a:lnTo>
                <a:lnTo>
                  <a:pt x="15" y="5"/>
                </a:lnTo>
                <a:lnTo>
                  <a:pt x="17" y="5"/>
                </a:lnTo>
                <a:lnTo>
                  <a:pt x="18" y="5"/>
                </a:lnTo>
                <a:lnTo>
                  <a:pt x="20" y="5"/>
                </a:lnTo>
                <a:lnTo>
                  <a:pt x="22" y="4"/>
                </a:lnTo>
                <a:lnTo>
                  <a:pt x="23" y="4"/>
                </a:lnTo>
                <a:lnTo>
                  <a:pt x="25" y="5"/>
                </a:lnTo>
                <a:lnTo>
                  <a:pt x="27" y="4"/>
                </a:lnTo>
                <a:lnTo>
                  <a:pt x="28" y="5"/>
                </a:lnTo>
                <a:lnTo>
                  <a:pt x="28" y="4"/>
                </a:lnTo>
                <a:lnTo>
                  <a:pt x="28" y="5"/>
                </a:lnTo>
                <a:lnTo>
                  <a:pt x="30" y="5"/>
                </a:lnTo>
                <a:lnTo>
                  <a:pt x="32" y="5"/>
                </a:lnTo>
                <a:lnTo>
                  <a:pt x="32" y="4"/>
                </a:lnTo>
                <a:lnTo>
                  <a:pt x="33" y="4"/>
                </a:lnTo>
                <a:lnTo>
                  <a:pt x="33" y="2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7" y="2"/>
                </a:lnTo>
                <a:lnTo>
                  <a:pt x="37" y="0"/>
                </a:lnTo>
                <a:lnTo>
                  <a:pt x="40" y="0"/>
                </a:lnTo>
                <a:lnTo>
                  <a:pt x="40" y="2"/>
                </a:lnTo>
                <a:lnTo>
                  <a:pt x="40" y="4"/>
                </a:lnTo>
                <a:lnTo>
                  <a:pt x="42" y="4"/>
                </a:lnTo>
                <a:lnTo>
                  <a:pt x="42" y="5"/>
                </a:lnTo>
                <a:lnTo>
                  <a:pt x="44" y="7"/>
                </a:lnTo>
                <a:lnTo>
                  <a:pt x="44" y="9"/>
                </a:lnTo>
                <a:lnTo>
                  <a:pt x="45" y="9"/>
                </a:lnTo>
                <a:lnTo>
                  <a:pt x="47" y="9"/>
                </a:lnTo>
                <a:lnTo>
                  <a:pt x="47" y="10"/>
                </a:lnTo>
                <a:lnTo>
                  <a:pt x="49" y="12"/>
                </a:lnTo>
                <a:lnTo>
                  <a:pt x="50" y="12"/>
                </a:lnTo>
                <a:lnTo>
                  <a:pt x="52" y="12"/>
                </a:lnTo>
                <a:lnTo>
                  <a:pt x="54" y="12"/>
                </a:lnTo>
                <a:lnTo>
                  <a:pt x="54" y="14"/>
                </a:lnTo>
                <a:lnTo>
                  <a:pt x="55" y="14"/>
                </a:lnTo>
                <a:lnTo>
                  <a:pt x="57" y="14"/>
                </a:lnTo>
                <a:lnTo>
                  <a:pt x="57" y="12"/>
                </a:lnTo>
                <a:lnTo>
                  <a:pt x="59" y="12"/>
                </a:lnTo>
                <a:lnTo>
                  <a:pt x="60" y="12"/>
                </a:lnTo>
                <a:lnTo>
                  <a:pt x="60" y="10"/>
                </a:lnTo>
                <a:lnTo>
                  <a:pt x="62" y="10"/>
                </a:lnTo>
                <a:lnTo>
                  <a:pt x="60" y="12"/>
                </a:lnTo>
                <a:lnTo>
                  <a:pt x="62" y="14"/>
                </a:lnTo>
                <a:lnTo>
                  <a:pt x="64" y="14"/>
                </a:lnTo>
                <a:lnTo>
                  <a:pt x="64" y="15"/>
                </a:lnTo>
                <a:lnTo>
                  <a:pt x="65" y="15"/>
                </a:lnTo>
                <a:lnTo>
                  <a:pt x="67" y="15"/>
                </a:lnTo>
                <a:lnTo>
                  <a:pt x="67" y="17"/>
                </a:lnTo>
                <a:lnTo>
                  <a:pt x="69" y="19"/>
                </a:lnTo>
                <a:lnTo>
                  <a:pt x="69" y="20"/>
                </a:lnTo>
                <a:lnTo>
                  <a:pt x="70" y="22"/>
                </a:lnTo>
                <a:lnTo>
                  <a:pt x="70" y="20"/>
                </a:lnTo>
                <a:lnTo>
                  <a:pt x="72" y="22"/>
                </a:lnTo>
                <a:lnTo>
                  <a:pt x="74" y="22"/>
                </a:lnTo>
                <a:lnTo>
                  <a:pt x="75" y="22"/>
                </a:lnTo>
                <a:lnTo>
                  <a:pt x="77" y="22"/>
                </a:lnTo>
                <a:lnTo>
                  <a:pt x="79" y="24"/>
                </a:lnTo>
                <a:lnTo>
                  <a:pt x="79" y="22"/>
                </a:lnTo>
                <a:lnTo>
                  <a:pt x="79" y="20"/>
                </a:lnTo>
                <a:lnTo>
                  <a:pt x="79" y="19"/>
                </a:lnTo>
                <a:lnTo>
                  <a:pt x="80" y="19"/>
                </a:lnTo>
                <a:lnTo>
                  <a:pt x="79" y="17"/>
                </a:lnTo>
                <a:lnTo>
                  <a:pt x="80" y="15"/>
                </a:lnTo>
                <a:lnTo>
                  <a:pt x="80" y="14"/>
                </a:lnTo>
                <a:lnTo>
                  <a:pt x="82" y="14"/>
                </a:lnTo>
                <a:lnTo>
                  <a:pt x="84" y="14"/>
                </a:lnTo>
                <a:lnTo>
                  <a:pt x="85" y="14"/>
                </a:lnTo>
                <a:lnTo>
                  <a:pt x="85" y="12"/>
                </a:lnTo>
                <a:lnTo>
                  <a:pt x="87" y="12"/>
                </a:lnTo>
                <a:lnTo>
                  <a:pt x="89" y="12"/>
                </a:lnTo>
                <a:lnTo>
                  <a:pt x="90" y="10"/>
                </a:lnTo>
                <a:lnTo>
                  <a:pt x="92" y="10"/>
                </a:lnTo>
                <a:lnTo>
                  <a:pt x="95" y="10"/>
                </a:lnTo>
                <a:lnTo>
                  <a:pt x="97" y="10"/>
                </a:lnTo>
                <a:lnTo>
                  <a:pt x="99" y="10"/>
                </a:lnTo>
                <a:lnTo>
                  <a:pt x="100" y="12"/>
                </a:lnTo>
                <a:lnTo>
                  <a:pt x="102" y="12"/>
                </a:lnTo>
                <a:lnTo>
                  <a:pt x="104" y="12"/>
                </a:lnTo>
                <a:lnTo>
                  <a:pt x="105" y="14"/>
                </a:lnTo>
                <a:lnTo>
                  <a:pt x="107" y="15"/>
                </a:lnTo>
                <a:lnTo>
                  <a:pt x="109" y="15"/>
                </a:lnTo>
                <a:lnTo>
                  <a:pt x="110" y="14"/>
                </a:lnTo>
                <a:lnTo>
                  <a:pt x="112" y="14"/>
                </a:lnTo>
                <a:lnTo>
                  <a:pt x="114" y="14"/>
                </a:lnTo>
                <a:lnTo>
                  <a:pt x="115" y="14"/>
                </a:lnTo>
                <a:lnTo>
                  <a:pt x="115" y="15"/>
                </a:lnTo>
                <a:lnTo>
                  <a:pt x="115" y="17"/>
                </a:lnTo>
                <a:lnTo>
                  <a:pt x="114" y="17"/>
                </a:lnTo>
                <a:lnTo>
                  <a:pt x="115" y="19"/>
                </a:lnTo>
                <a:lnTo>
                  <a:pt x="117" y="20"/>
                </a:lnTo>
                <a:lnTo>
                  <a:pt x="119" y="19"/>
                </a:lnTo>
                <a:lnTo>
                  <a:pt x="119" y="20"/>
                </a:lnTo>
                <a:lnTo>
                  <a:pt x="119" y="22"/>
                </a:lnTo>
                <a:lnTo>
                  <a:pt x="120" y="22"/>
                </a:lnTo>
                <a:lnTo>
                  <a:pt x="122" y="24"/>
                </a:lnTo>
                <a:lnTo>
                  <a:pt x="124" y="24"/>
                </a:lnTo>
                <a:lnTo>
                  <a:pt x="125" y="24"/>
                </a:lnTo>
                <a:lnTo>
                  <a:pt x="127" y="22"/>
                </a:lnTo>
                <a:lnTo>
                  <a:pt x="130" y="22"/>
                </a:lnTo>
                <a:lnTo>
                  <a:pt x="132" y="22"/>
                </a:lnTo>
                <a:lnTo>
                  <a:pt x="134" y="22"/>
                </a:lnTo>
                <a:lnTo>
                  <a:pt x="135" y="22"/>
                </a:lnTo>
                <a:lnTo>
                  <a:pt x="139" y="22"/>
                </a:lnTo>
                <a:lnTo>
                  <a:pt x="144" y="22"/>
                </a:lnTo>
                <a:lnTo>
                  <a:pt x="149" y="22"/>
                </a:lnTo>
                <a:lnTo>
                  <a:pt x="154" y="22"/>
                </a:lnTo>
                <a:lnTo>
                  <a:pt x="165" y="22"/>
                </a:lnTo>
                <a:lnTo>
                  <a:pt x="169" y="22"/>
                </a:lnTo>
                <a:lnTo>
                  <a:pt x="172" y="22"/>
                </a:lnTo>
                <a:lnTo>
                  <a:pt x="177" y="22"/>
                </a:lnTo>
                <a:close/>
              </a:path>
            </a:pathLst>
          </a:custGeom>
          <a:solidFill>
            <a:srgbClr val="FA855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5"/>
          <p:cNvSpPr>
            <a:spLocks noEditPoints="1"/>
          </p:cNvSpPr>
          <p:nvPr/>
        </p:nvSpPr>
        <p:spPr bwMode="auto">
          <a:xfrm>
            <a:off x="4848226" y="5776913"/>
            <a:ext cx="230188" cy="225425"/>
          </a:xfrm>
          <a:custGeom>
            <a:avLst/>
            <a:gdLst/>
            <a:ahLst/>
            <a:cxnLst>
              <a:cxn ang="0">
                <a:pos x="140" y="110"/>
              </a:cxn>
              <a:cxn ang="0">
                <a:pos x="51" y="24"/>
              </a:cxn>
              <a:cxn ang="0">
                <a:pos x="66" y="42"/>
              </a:cxn>
              <a:cxn ang="0">
                <a:pos x="76" y="42"/>
              </a:cxn>
              <a:cxn ang="0">
                <a:pos x="78" y="37"/>
              </a:cxn>
              <a:cxn ang="0">
                <a:pos x="85" y="37"/>
              </a:cxn>
              <a:cxn ang="0">
                <a:pos x="82" y="32"/>
              </a:cxn>
              <a:cxn ang="0">
                <a:pos x="88" y="35"/>
              </a:cxn>
              <a:cxn ang="0">
                <a:pos x="93" y="40"/>
              </a:cxn>
              <a:cxn ang="0">
                <a:pos x="98" y="45"/>
              </a:cxn>
              <a:cxn ang="0">
                <a:pos x="105" y="42"/>
              </a:cxn>
              <a:cxn ang="0">
                <a:pos x="107" y="47"/>
              </a:cxn>
              <a:cxn ang="0">
                <a:pos x="112" y="52"/>
              </a:cxn>
              <a:cxn ang="0">
                <a:pos x="115" y="57"/>
              </a:cxn>
              <a:cxn ang="0">
                <a:pos x="110" y="62"/>
              </a:cxn>
              <a:cxn ang="0">
                <a:pos x="108" y="72"/>
              </a:cxn>
              <a:cxn ang="0">
                <a:pos x="113" y="77"/>
              </a:cxn>
              <a:cxn ang="0">
                <a:pos x="118" y="80"/>
              </a:cxn>
              <a:cxn ang="0">
                <a:pos x="123" y="84"/>
              </a:cxn>
              <a:cxn ang="0">
                <a:pos x="125" y="89"/>
              </a:cxn>
              <a:cxn ang="0">
                <a:pos x="128" y="95"/>
              </a:cxn>
              <a:cxn ang="0">
                <a:pos x="133" y="97"/>
              </a:cxn>
              <a:cxn ang="0">
                <a:pos x="135" y="104"/>
              </a:cxn>
              <a:cxn ang="0">
                <a:pos x="140" y="105"/>
              </a:cxn>
              <a:cxn ang="0">
                <a:pos x="140" y="109"/>
              </a:cxn>
              <a:cxn ang="0">
                <a:pos x="138" y="114"/>
              </a:cxn>
              <a:cxn ang="0">
                <a:pos x="140" y="119"/>
              </a:cxn>
              <a:cxn ang="0">
                <a:pos x="142" y="124"/>
              </a:cxn>
              <a:cxn ang="0">
                <a:pos x="140" y="130"/>
              </a:cxn>
              <a:cxn ang="0">
                <a:pos x="145" y="135"/>
              </a:cxn>
              <a:cxn ang="0">
                <a:pos x="138" y="137"/>
              </a:cxn>
              <a:cxn ang="0">
                <a:pos x="125" y="137"/>
              </a:cxn>
              <a:cxn ang="0">
                <a:pos x="108" y="137"/>
              </a:cxn>
              <a:cxn ang="0">
                <a:pos x="102" y="130"/>
              </a:cxn>
              <a:cxn ang="0">
                <a:pos x="97" y="135"/>
              </a:cxn>
              <a:cxn ang="0">
                <a:pos x="88" y="130"/>
              </a:cxn>
              <a:cxn ang="0">
                <a:pos x="80" y="124"/>
              </a:cxn>
              <a:cxn ang="0">
                <a:pos x="71" y="125"/>
              </a:cxn>
              <a:cxn ang="0">
                <a:pos x="61" y="125"/>
              </a:cxn>
              <a:cxn ang="0">
                <a:pos x="56" y="119"/>
              </a:cxn>
              <a:cxn ang="0">
                <a:pos x="53" y="110"/>
              </a:cxn>
              <a:cxn ang="0">
                <a:pos x="46" y="104"/>
              </a:cxn>
              <a:cxn ang="0">
                <a:pos x="40" y="97"/>
              </a:cxn>
              <a:cxn ang="0">
                <a:pos x="30" y="94"/>
              </a:cxn>
              <a:cxn ang="0">
                <a:pos x="16" y="90"/>
              </a:cxn>
              <a:cxn ang="0">
                <a:pos x="8" y="84"/>
              </a:cxn>
              <a:cxn ang="0">
                <a:pos x="8" y="75"/>
              </a:cxn>
              <a:cxn ang="0">
                <a:pos x="5" y="65"/>
              </a:cxn>
              <a:cxn ang="0">
                <a:pos x="1" y="60"/>
              </a:cxn>
              <a:cxn ang="0">
                <a:pos x="8" y="57"/>
              </a:cxn>
              <a:cxn ang="0">
                <a:pos x="5" y="47"/>
              </a:cxn>
              <a:cxn ang="0">
                <a:pos x="8" y="40"/>
              </a:cxn>
              <a:cxn ang="0">
                <a:pos x="15" y="45"/>
              </a:cxn>
              <a:cxn ang="0">
                <a:pos x="20" y="37"/>
              </a:cxn>
              <a:cxn ang="0">
                <a:pos x="28" y="30"/>
              </a:cxn>
              <a:cxn ang="0">
                <a:pos x="36" y="27"/>
              </a:cxn>
              <a:cxn ang="0">
                <a:pos x="40" y="24"/>
              </a:cxn>
              <a:cxn ang="0">
                <a:pos x="36" y="10"/>
              </a:cxn>
              <a:cxn ang="0">
                <a:pos x="31" y="0"/>
              </a:cxn>
            </a:cxnLst>
            <a:rect l="0" t="0" r="r" b="b"/>
            <a:pathLst>
              <a:path w="145" h="142">
                <a:moveTo>
                  <a:pt x="140" y="109"/>
                </a:moveTo>
                <a:lnTo>
                  <a:pt x="142" y="109"/>
                </a:lnTo>
                <a:lnTo>
                  <a:pt x="142" y="110"/>
                </a:lnTo>
                <a:lnTo>
                  <a:pt x="140" y="110"/>
                </a:lnTo>
                <a:lnTo>
                  <a:pt x="140" y="112"/>
                </a:lnTo>
                <a:lnTo>
                  <a:pt x="140" y="110"/>
                </a:lnTo>
                <a:lnTo>
                  <a:pt x="138" y="110"/>
                </a:lnTo>
                <a:lnTo>
                  <a:pt x="140" y="109"/>
                </a:lnTo>
                <a:close/>
                <a:moveTo>
                  <a:pt x="38" y="7"/>
                </a:moveTo>
                <a:lnTo>
                  <a:pt x="43" y="13"/>
                </a:lnTo>
                <a:lnTo>
                  <a:pt x="50" y="20"/>
                </a:lnTo>
                <a:lnTo>
                  <a:pt x="51" y="24"/>
                </a:lnTo>
                <a:lnTo>
                  <a:pt x="53" y="25"/>
                </a:lnTo>
                <a:lnTo>
                  <a:pt x="56" y="30"/>
                </a:lnTo>
                <a:lnTo>
                  <a:pt x="60" y="34"/>
                </a:lnTo>
                <a:lnTo>
                  <a:pt x="63" y="37"/>
                </a:lnTo>
                <a:lnTo>
                  <a:pt x="65" y="40"/>
                </a:lnTo>
                <a:lnTo>
                  <a:pt x="66" y="42"/>
                </a:lnTo>
                <a:lnTo>
                  <a:pt x="68" y="42"/>
                </a:lnTo>
                <a:lnTo>
                  <a:pt x="70" y="42"/>
                </a:lnTo>
                <a:lnTo>
                  <a:pt x="71" y="42"/>
                </a:lnTo>
                <a:lnTo>
                  <a:pt x="73" y="42"/>
                </a:lnTo>
                <a:lnTo>
                  <a:pt x="75" y="42"/>
                </a:lnTo>
                <a:lnTo>
                  <a:pt x="76" y="42"/>
                </a:lnTo>
                <a:lnTo>
                  <a:pt x="78" y="42"/>
                </a:lnTo>
                <a:lnTo>
                  <a:pt x="80" y="42"/>
                </a:lnTo>
                <a:lnTo>
                  <a:pt x="80" y="40"/>
                </a:lnTo>
                <a:lnTo>
                  <a:pt x="78" y="40"/>
                </a:lnTo>
                <a:lnTo>
                  <a:pt x="78" y="39"/>
                </a:lnTo>
                <a:lnTo>
                  <a:pt x="78" y="37"/>
                </a:lnTo>
                <a:lnTo>
                  <a:pt x="80" y="37"/>
                </a:lnTo>
                <a:lnTo>
                  <a:pt x="82" y="37"/>
                </a:lnTo>
                <a:lnTo>
                  <a:pt x="82" y="39"/>
                </a:lnTo>
                <a:lnTo>
                  <a:pt x="83" y="39"/>
                </a:lnTo>
                <a:lnTo>
                  <a:pt x="85" y="39"/>
                </a:lnTo>
                <a:lnTo>
                  <a:pt x="85" y="37"/>
                </a:lnTo>
                <a:lnTo>
                  <a:pt x="87" y="37"/>
                </a:lnTo>
                <a:lnTo>
                  <a:pt x="85" y="37"/>
                </a:lnTo>
                <a:lnTo>
                  <a:pt x="83" y="37"/>
                </a:lnTo>
                <a:lnTo>
                  <a:pt x="83" y="34"/>
                </a:lnTo>
                <a:lnTo>
                  <a:pt x="82" y="34"/>
                </a:lnTo>
                <a:lnTo>
                  <a:pt x="82" y="32"/>
                </a:lnTo>
                <a:lnTo>
                  <a:pt x="83" y="32"/>
                </a:lnTo>
                <a:lnTo>
                  <a:pt x="85" y="32"/>
                </a:lnTo>
                <a:lnTo>
                  <a:pt x="85" y="34"/>
                </a:lnTo>
                <a:lnTo>
                  <a:pt x="85" y="35"/>
                </a:lnTo>
                <a:lnTo>
                  <a:pt x="87" y="35"/>
                </a:lnTo>
                <a:lnTo>
                  <a:pt x="88" y="35"/>
                </a:lnTo>
                <a:lnTo>
                  <a:pt x="90" y="35"/>
                </a:lnTo>
                <a:lnTo>
                  <a:pt x="90" y="37"/>
                </a:lnTo>
                <a:lnTo>
                  <a:pt x="90" y="39"/>
                </a:lnTo>
                <a:lnTo>
                  <a:pt x="92" y="39"/>
                </a:lnTo>
                <a:lnTo>
                  <a:pt x="93" y="39"/>
                </a:lnTo>
                <a:lnTo>
                  <a:pt x="93" y="40"/>
                </a:lnTo>
                <a:lnTo>
                  <a:pt x="93" y="42"/>
                </a:lnTo>
                <a:lnTo>
                  <a:pt x="95" y="42"/>
                </a:lnTo>
                <a:lnTo>
                  <a:pt x="95" y="44"/>
                </a:lnTo>
                <a:lnTo>
                  <a:pt x="97" y="44"/>
                </a:lnTo>
                <a:lnTo>
                  <a:pt x="97" y="45"/>
                </a:lnTo>
                <a:lnTo>
                  <a:pt x="98" y="45"/>
                </a:lnTo>
                <a:lnTo>
                  <a:pt x="100" y="45"/>
                </a:lnTo>
                <a:lnTo>
                  <a:pt x="102" y="45"/>
                </a:lnTo>
                <a:lnTo>
                  <a:pt x="102" y="44"/>
                </a:lnTo>
                <a:lnTo>
                  <a:pt x="103" y="44"/>
                </a:lnTo>
                <a:lnTo>
                  <a:pt x="103" y="42"/>
                </a:lnTo>
                <a:lnTo>
                  <a:pt x="105" y="42"/>
                </a:lnTo>
                <a:lnTo>
                  <a:pt x="105" y="44"/>
                </a:lnTo>
                <a:lnTo>
                  <a:pt x="107" y="44"/>
                </a:lnTo>
                <a:lnTo>
                  <a:pt x="107" y="45"/>
                </a:lnTo>
                <a:lnTo>
                  <a:pt x="105" y="45"/>
                </a:lnTo>
                <a:lnTo>
                  <a:pt x="105" y="47"/>
                </a:lnTo>
                <a:lnTo>
                  <a:pt x="107" y="47"/>
                </a:lnTo>
                <a:lnTo>
                  <a:pt x="107" y="49"/>
                </a:lnTo>
                <a:lnTo>
                  <a:pt x="107" y="50"/>
                </a:lnTo>
                <a:lnTo>
                  <a:pt x="108" y="50"/>
                </a:lnTo>
                <a:lnTo>
                  <a:pt x="108" y="52"/>
                </a:lnTo>
                <a:lnTo>
                  <a:pt x="110" y="52"/>
                </a:lnTo>
                <a:lnTo>
                  <a:pt x="112" y="52"/>
                </a:lnTo>
                <a:lnTo>
                  <a:pt x="112" y="54"/>
                </a:lnTo>
                <a:lnTo>
                  <a:pt x="112" y="52"/>
                </a:lnTo>
                <a:lnTo>
                  <a:pt x="113" y="52"/>
                </a:lnTo>
                <a:lnTo>
                  <a:pt x="113" y="55"/>
                </a:lnTo>
                <a:lnTo>
                  <a:pt x="115" y="55"/>
                </a:lnTo>
                <a:lnTo>
                  <a:pt x="115" y="57"/>
                </a:lnTo>
                <a:lnTo>
                  <a:pt x="115" y="59"/>
                </a:lnTo>
                <a:lnTo>
                  <a:pt x="113" y="59"/>
                </a:lnTo>
                <a:lnTo>
                  <a:pt x="113" y="60"/>
                </a:lnTo>
                <a:lnTo>
                  <a:pt x="112" y="60"/>
                </a:lnTo>
                <a:lnTo>
                  <a:pt x="110" y="60"/>
                </a:lnTo>
                <a:lnTo>
                  <a:pt x="110" y="62"/>
                </a:lnTo>
                <a:lnTo>
                  <a:pt x="110" y="65"/>
                </a:lnTo>
                <a:lnTo>
                  <a:pt x="110" y="67"/>
                </a:lnTo>
                <a:lnTo>
                  <a:pt x="108" y="67"/>
                </a:lnTo>
                <a:lnTo>
                  <a:pt x="108" y="69"/>
                </a:lnTo>
                <a:lnTo>
                  <a:pt x="108" y="70"/>
                </a:lnTo>
                <a:lnTo>
                  <a:pt x="108" y="72"/>
                </a:lnTo>
                <a:lnTo>
                  <a:pt x="110" y="72"/>
                </a:lnTo>
                <a:lnTo>
                  <a:pt x="112" y="72"/>
                </a:lnTo>
                <a:lnTo>
                  <a:pt x="112" y="74"/>
                </a:lnTo>
                <a:lnTo>
                  <a:pt x="112" y="75"/>
                </a:lnTo>
                <a:lnTo>
                  <a:pt x="113" y="75"/>
                </a:lnTo>
                <a:lnTo>
                  <a:pt x="113" y="77"/>
                </a:lnTo>
                <a:lnTo>
                  <a:pt x="113" y="79"/>
                </a:lnTo>
                <a:lnTo>
                  <a:pt x="113" y="77"/>
                </a:lnTo>
                <a:lnTo>
                  <a:pt x="115" y="77"/>
                </a:lnTo>
                <a:lnTo>
                  <a:pt x="117" y="79"/>
                </a:lnTo>
                <a:lnTo>
                  <a:pt x="118" y="79"/>
                </a:lnTo>
                <a:lnTo>
                  <a:pt x="118" y="80"/>
                </a:lnTo>
                <a:lnTo>
                  <a:pt x="118" y="82"/>
                </a:lnTo>
                <a:lnTo>
                  <a:pt x="120" y="82"/>
                </a:lnTo>
                <a:lnTo>
                  <a:pt x="120" y="84"/>
                </a:lnTo>
                <a:lnTo>
                  <a:pt x="122" y="84"/>
                </a:lnTo>
                <a:lnTo>
                  <a:pt x="122" y="85"/>
                </a:lnTo>
                <a:lnTo>
                  <a:pt x="123" y="84"/>
                </a:lnTo>
                <a:lnTo>
                  <a:pt x="123" y="85"/>
                </a:lnTo>
                <a:lnTo>
                  <a:pt x="123" y="87"/>
                </a:lnTo>
                <a:lnTo>
                  <a:pt x="125" y="87"/>
                </a:lnTo>
                <a:lnTo>
                  <a:pt x="125" y="89"/>
                </a:lnTo>
                <a:lnTo>
                  <a:pt x="127" y="89"/>
                </a:lnTo>
                <a:lnTo>
                  <a:pt x="125" y="89"/>
                </a:lnTo>
                <a:lnTo>
                  <a:pt x="127" y="89"/>
                </a:lnTo>
                <a:lnTo>
                  <a:pt x="127" y="90"/>
                </a:lnTo>
                <a:lnTo>
                  <a:pt x="128" y="90"/>
                </a:lnTo>
                <a:lnTo>
                  <a:pt x="128" y="92"/>
                </a:lnTo>
                <a:lnTo>
                  <a:pt x="128" y="94"/>
                </a:lnTo>
                <a:lnTo>
                  <a:pt x="128" y="95"/>
                </a:lnTo>
                <a:lnTo>
                  <a:pt x="130" y="95"/>
                </a:lnTo>
                <a:lnTo>
                  <a:pt x="130" y="97"/>
                </a:lnTo>
                <a:lnTo>
                  <a:pt x="132" y="97"/>
                </a:lnTo>
                <a:lnTo>
                  <a:pt x="130" y="97"/>
                </a:lnTo>
                <a:lnTo>
                  <a:pt x="132" y="97"/>
                </a:lnTo>
                <a:lnTo>
                  <a:pt x="133" y="97"/>
                </a:lnTo>
                <a:lnTo>
                  <a:pt x="133" y="99"/>
                </a:lnTo>
                <a:lnTo>
                  <a:pt x="133" y="100"/>
                </a:lnTo>
                <a:lnTo>
                  <a:pt x="135" y="100"/>
                </a:lnTo>
                <a:lnTo>
                  <a:pt x="137" y="102"/>
                </a:lnTo>
                <a:lnTo>
                  <a:pt x="135" y="102"/>
                </a:lnTo>
                <a:lnTo>
                  <a:pt x="135" y="104"/>
                </a:lnTo>
                <a:lnTo>
                  <a:pt x="137" y="104"/>
                </a:lnTo>
                <a:lnTo>
                  <a:pt x="137" y="105"/>
                </a:lnTo>
                <a:lnTo>
                  <a:pt x="137" y="104"/>
                </a:lnTo>
                <a:lnTo>
                  <a:pt x="137" y="105"/>
                </a:lnTo>
                <a:lnTo>
                  <a:pt x="138" y="105"/>
                </a:lnTo>
                <a:lnTo>
                  <a:pt x="140" y="105"/>
                </a:lnTo>
                <a:lnTo>
                  <a:pt x="140" y="107"/>
                </a:lnTo>
                <a:lnTo>
                  <a:pt x="140" y="109"/>
                </a:lnTo>
                <a:lnTo>
                  <a:pt x="142" y="109"/>
                </a:lnTo>
                <a:lnTo>
                  <a:pt x="140" y="109"/>
                </a:lnTo>
                <a:lnTo>
                  <a:pt x="142" y="109"/>
                </a:lnTo>
                <a:lnTo>
                  <a:pt x="140" y="109"/>
                </a:lnTo>
                <a:lnTo>
                  <a:pt x="138" y="109"/>
                </a:lnTo>
                <a:lnTo>
                  <a:pt x="138" y="110"/>
                </a:lnTo>
                <a:lnTo>
                  <a:pt x="138" y="112"/>
                </a:lnTo>
                <a:lnTo>
                  <a:pt x="140" y="112"/>
                </a:lnTo>
                <a:lnTo>
                  <a:pt x="140" y="114"/>
                </a:lnTo>
                <a:lnTo>
                  <a:pt x="138" y="114"/>
                </a:lnTo>
                <a:lnTo>
                  <a:pt x="138" y="115"/>
                </a:lnTo>
                <a:lnTo>
                  <a:pt x="140" y="115"/>
                </a:lnTo>
                <a:lnTo>
                  <a:pt x="138" y="115"/>
                </a:lnTo>
                <a:lnTo>
                  <a:pt x="140" y="115"/>
                </a:lnTo>
                <a:lnTo>
                  <a:pt x="140" y="117"/>
                </a:lnTo>
                <a:lnTo>
                  <a:pt x="140" y="119"/>
                </a:lnTo>
                <a:lnTo>
                  <a:pt x="142" y="119"/>
                </a:lnTo>
                <a:lnTo>
                  <a:pt x="140" y="119"/>
                </a:lnTo>
                <a:lnTo>
                  <a:pt x="142" y="119"/>
                </a:lnTo>
                <a:lnTo>
                  <a:pt x="142" y="120"/>
                </a:lnTo>
                <a:lnTo>
                  <a:pt x="142" y="122"/>
                </a:lnTo>
                <a:lnTo>
                  <a:pt x="142" y="124"/>
                </a:lnTo>
                <a:lnTo>
                  <a:pt x="142" y="125"/>
                </a:lnTo>
                <a:lnTo>
                  <a:pt x="142" y="127"/>
                </a:lnTo>
                <a:lnTo>
                  <a:pt x="142" y="129"/>
                </a:lnTo>
                <a:lnTo>
                  <a:pt x="140" y="127"/>
                </a:lnTo>
                <a:lnTo>
                  <a:pt x="140" y="129"/>
                </a:lnTo>
                <a:lnTo>
                  <a:pt x="140" y="130"/>
                </a:lnTo>
                <a:lnTo>
                  <a:pt x="140" y="132"/>
                </a:lnTo>
                <a:lnTo>
                  <a:pt x="142" y="132"/>
                </a:lnTo>
                <a:lnTo>
                  <a:pt x="142" y="134"/>
                </a:lnTo>
                <a:lnTo>
                  <a:pt x="143" y="134"/>
                </a:lnTo>
                <a:lnTo>
                  <a:pt x="143" y="135"/>
                </a:lnTo>
                <a:lnTo>
                  <a:pt x="145" y="135"/>
                </a:lnTo>
                <a:lnTo>
                  <a:pt x="145" y="137"/>
                </a:lnTo>
                <a:lnTo>
                  <a:pt x="143" y="137"/>
                </a:lnTo>
                <a:lnTo>
                  <a:pt x="143" y="139"/>
                </a:lnTo>
                <a:lnTo>
                  <a:pt x="142" y="139"/>
                </a:lnTo>
                <a:lnTo>
                  <a:pt x="142" y="137"/>
                </a:lnTo>
                <a:lnTo>
                  <a:pt x="138" y="137"/>
                </a:lnTo>
                <a:lnTo>
                  <a:pt x="138" y="139"/>
                </a:lnTo>
                <a:lnTo>
                  <a:pt x="130" y="139"/>
                </a:lnTo>
                <a:lnTo>
                  <a:pt x="130" y="142"/>
                </a:lnTo>
                <a:lnTo>
                  <a:pt x="128" y="142"/>
                </a:lnTo>
                <a:lnTo>
                  <a:pt x="127" y="137"/>
                </a:lnTo>
                <a:lnTo>
                  <a:pt x="125" y="137"/>
                </a:lnTo>
                <a:lnTo>
                  <a:pt x="123" y="137"/>
                </a:lnTo>
                <a:lnTo>
                  <a:pt x="122" y="137"/>
                </a:lnTo>
                <a:lnTo>
                  <a:pt x="120" y="137"/>
                </a:lnTo>
                <a:lnTo>
                  <a:pt x="110" y="137"/>
                </a:lnTo>
                <a:lnTo>
                  <a:pt x="110" y="139"/>
                </a:lnTo>
                <a:lnTo>
                  <a:pt x="108" y="137"/>
                </a:lnTo>
                <a:lnTo>
                  <a:pt x="107" y="135"/>
                </a:lnTo>
                <a:lnTo>
                  <a:pt x="105" y="135"/>
                </a:lnTo>
                <a:lnTo>
                  <a:pt x="105" y="134"/>
                </a:lnTo>
                <a:lnTo>
                  <a:pt x="103" y="132"/>
                </a:lnTo>
                <a:lnTo>
                  <a:pt x="102" y="132"/>
                </a:lnTo>
                <a:lnTo>
                  <a:pt x="102" y="130"/>
                </a:lnTo>
                <a:lnTo>
                  <a:pt x="102" y="132"/>
                </a:lnTo>
                <a:lnTo>
                  <a:pt x="102" y="139"/>
                </a:lnTo>
                <a:lnTo>
                  <a:pt x="98" y="139"/>
                </a:lnTo>
                <a:lnTo>
                  <a:pt x="97" y="139"/>
                </a:lnTo>
                <a:lnTo>
                  <a:pt x="97" y="137"/>
                </a:lnTo>
                <a:lnTo>
                  <a:pt x="97" y="135"/>
                </a:lnTo>
                <a:lnTo>
                  <a:pt x="95" y="134"/>
                </a:lnTo>
                <a:lnTo>
                  <a:pt x="93" y="132"/>
                </a:lnTo>
                <a:lnTo>
                  <a:pt x="92" y="132"/>
                </a:lnTo>
                <a:lnTo>
                  <a:pt x="90" y="132"/>
                </a:lnTo>
                <a:lnTo>
                  <a:pt x="90" y="130"/>
                </a:lnTo>
                <a:lnTo>
                  <a:pt x="88" y="130"/>
                </a:lnTo>
                <a:lnTo>
                  <a:pt x="88" y="129"/>
                </a:lnTo>
                <a:lnTo>
                  <a:pt x="85" y="127"/>
                </a:lnTo>
                <a:lnTo>
                  <a:pt x="83" y="125"/>
                </a:lnTo>
                <a:lnTo>
                  <a:pt x="82" y="125"/>
                </a:lnTo>
                <a:lnTo>
                  <a:pt x="82" y="124"/>
                </a:lnTo>
                <a:lnTo>
                  <a:pt x="80" y="124"/>
                </a:lnTo>
                <a:lnTo>
                  <a:pt x="80" y="125"/>
                </a:lnTo>
                <a:lnTo>
                  <a:pt x="78" y="127"/>
                </a:lnTo>
                <a:lnTo>
                  <a:pt x="75" y="127"/>
                </a:lnTo>
                <a:lnTo>
                  <a:pt x="73" y="127"/>
                </a:lnTo>
                <a:lnTo>
                  <a:pt x="71" y="127"/>
                </a:lnTo>
                <a:lnTo>
                  <a:pt x="71" y="125"/>
                </a:lnTo>
                <a:lnTo>
                  <a:pt x="70" y="125"/>
                </a:lnTo>
                <a:lnTo>
                  <a:pt x="68" y="125"/>
                </a:lnTo>
                <a:lnTo>
                  <a:pt x="66" y="124"/>
                </a:lnTo>
                <a:lnTo>
                  <a:pt x="65" y="124"/>
                </a:lnTo>
                <a:lnTo>
                  <a:pt x="63" y="124"/>
                </a:lnTo>
                <a:lnTo>
                  <a:pt x="61" y="125"/>
                </a:lnTo>
                <a:lnTo>
                  <a:pt x="60" y="125"/>
                </a:lnTo>
                <a:lnTo>
                  <a:pt x="60" y="124"/>
                </a:lnTo>
                <a:lnTo>
                  <a:pt x="60" y="122"/>
                </a:lnTo>
                <a:lnTo>
                  <a:pt x="58" y="120"/>
                </a:lnTo>
                <a:lnTo>
                  <a:pt x="56" y="120"/>
                </a:lnTo>
                <a:lnTo>
                  <a:pt x="56" y="119"/>
                </a:lnTo>
                <a:lnTo>
                  <a:pt x="58" y="119"/>
                </a:lnTo>
                <a:lnTo>
                  <a:pt x="58" y="117"/>
                </a:lnTo>
                <a:lnTo>
                  <a:pt x="56" y="115"/>
                </a:lnTo>
                <a:lnTo>
                  <a:pt x="56" y="114"/>
                </a:lnTo>
                <a:lnTo>
                  <a:pt x="55" y="112"/>
                </a:lnTo>
                <a:lnTo>
                  <a:pt x="53" y="110"/>
                </a:lnTo>
                <a:lnTo>
                  <a:pt x="51" y="109"/>
                </a:lnTo>
                <a:lnTo>
                  <a:pt x="50" y="109"/>
                </a:lnTo>
                <a:lnTo>
                  <a:pt x="50" y="107"/>
                </a:lnTo>
                <a:lnTo>
                  <a:pt x="50" y="105"/>
                </a:lnTo>
                <a:lnTo>
                  <a:pt x="48" y="104"/>
                </a:lnTo>
                <a:lnTo>
                  <a:pt x="46" y="104"/>
                </a:lnTo>
                <a:lnTo>
                  <a:pt x="46" y="102"/>
                </a:lnTo>
                <a:lnTo>
                  <a:pt x="46" y="100"/>
                </a:lnTo>
                <a:lnTo>
                  <a:pt x="45" y="100"/>
                </a:lnTo>
                <a:lnTo>
                  <a:pt x="43" y="99"/>
                </a:lnTo>
                <a:lnTo>
                  <a:pt x="41" y="99"/>
                </a:lnTo>
                <a:lnTo>
                  <a:pt x="40" y="97"/>
                </a:lnTo>
                <a:lnTo>
                  <a:pt x="38" y="97"/>
                </a:lnTo>
                <a:lnTo>
                  <a:pt x="40" y="95"/>
                </a:lnTo>
                <a:lnTo>
                  <a:pt x="38" y="95"/>
                </a:lnTo>
                <a:lnTo>
                  <a:pt x="35" y="94"/>
                </a:lnTo>
                <a:lnTo>
                  <a:pt x="31" y="94"/>
                </a:lnTo>
                <a:lnTo>
                  <a:pt x="30" y="94"/>
                </a:lnTo>
                <a:lnTo>
                  <a:pt x="28" y="94"/>
                </a:lnTo>
                <a:lnTo>
                  <a:pt x="25" y="94"/>
                </a:lnTo>
                <a:lnTo>
                  <a:pt x="23" y="94"/>
                </a:lnTo>
                <a:lnTo>
                  <a:pt x="20" y="92"/>
                </a:lnTo>
                <a:lnTo>
                  <a:pt x="18" y="90"/>
                </a:lnTo>
                <a:lnTo>
                  <a:pt x="16" y="90"/>
                </a:lnTo>
                <a:lnTo>
                  <a:pt x="15" y="90"/>
                </a:lnTo>
                <a:lnTo>
                  <a:pt x="13" y="89"/>
                </a:lnTo>
                <a:lnTo>
                  <a:pt x="10" y="87"/>
                </a:lnTo>
                <a:lnTo>
                  <a:pt x="8" y="87"/>
                </a:lnTo>
                <a:lnTo>
                  <a:pt x="8" y="85"/>
                </a:lnTo>
                <a:lnTo>
                  <a:pt x="8" y="84"/>
                </a:lnTo>
                <a:lnTo>
                  <a:pt x="10" y="82"/>
                </a:lnTo>
                <a:lnTo>
                  <a:pt x="10" y="80"/>
                </a:lnTo>
                <a:lnTo>
                  <a:pt x="11" y="79"/>
                </a:lnTo>
                <a:lnTo>
                  <a:pt x="10" y="77"/>
                </a:lnTo>
                <a:lnTo>
                  <a:pt x="10" y="75"/>
                </a:lnTo>
                <a:lnTo>
                  <a:pt x="8" y="75"/>
                </a:lnTo>
                <a:lnTo>
                  <a:pt x="6" y="74"/>
                </a:lnTo>
                <a:lnTo>
                  <a:pt x="5" y="72"/>
                </a:lnTo>
                <a:lnTo>
                  <a:pt x="5" y="70"/>
                </a:lnTo>
                <a:lnTo>
                  <a:pt x="5" y="69"/>
                </a:lnTo>
                <a:lnTo>
                  <a:pt x="5" y="67"/>
                </a:lnTo>
                <a:lnTo>
                  <a:pt x="5" y="65"/>
                </a:lnTo>
                <a:lnTo>
                  <a:pt x="3" y="65"/>
                </a:lnTo>
                <a:lnTo>
                  <a:pt x="3" y="64"/>
                </a:lnTo>
                <a:lnTo>
                  <a:pt x="1" y="64"/>
                </a:lnTo>
                <a:lnTo>
                  <a:pt x="0" y="64"/>
                </a:lnTo>
                <a:lnTo>
                  <a:pt x="0" y="62"/>
                </a:lnTo>
                <a:lnTo>
                  <a:pt x="1" y="60"/>
                </a:lnTo>
                <a:lnTo>
                  <a:pt x="3" y="60"/>
                </a:lnTo>
                <a:lnTo>
                  <a:pt x="3" y="59"/>
                </a:lnTo>
                <a:lnTo>
                  <a:pt x="5" y="59"/>
                </a:lnTo>
                <a:lnTo>
                  <a:pt x="5" y="57"/>
                </a:lnTo>
                <a:lnTo>
                  <a:pt x="6" y="57"/>
                </a:lnTo>
                <a:lnTo>
                  <a:pt x="8" y="57"/>
                </a:lnTo>
                <a:lnTo>
                  <a:pt x="8" y="55"/>
                </a:lnTo>
                <a:lnTo>
                  <a:pt x="6" y="54"/>
                </a:lnTo>
                <a:lnTo>
                  <a:pt x="3" y="52"/>
                </a:lnTo>
                <a:lnTo>
                  <a:pt x="1" y="50"/>
                </a:lnTo>
                <a:lnTo>
                  <a:pt x="3" y="49"/>
                </a:lnTo>
                <a:lnTo>
                  <a:pt x="5" y="47"/>
                </a:lnTo>
                <a:lnTo>
                  <a:pt x="6" y="47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8" y="40"/>
                </a:lnTo>
                <a:lnTo>
                  <a:pt x="10" y="40"/>
                </a:lnTo>
                <a:lnTo>
                  <a:pt x="8" y="42"/>
                </a:lnTo>
                <a:lnTo>
                  <a:pt x="10" y="42"/>
                </a:lnTo>
                <a:lnTo>
                  <a:pt x="11" y="44"/>
                </a:lnTo>
                <a:lnTo>
                  <a:pt x="15" y="44"/>
                </a:lnTo>
                <a:lnTo>
                  <a:pt x="15" y="45"/>
                </a:lnTo>
                <a:lnTo>
                  <a:pt x="18" y="45"/>
                </a:lnTo>
                <a:lnTo>
                  <a:pt x="20" y="44"/>
                </a:lnTo>
                <a:lnTo>
                  <a:pt x="20" y="42"/>
                </a:lnTo>
                <a:lnTo>
                  <a:pt x="20" y="40"/>
                </a:lnTo>
                <a:lnTo>
                  <a:pt x="20" y="39"/>
                </a:lnTo>
                <a:lnTo>
                  <a:pt x="20" y="37"/>
                </a:lnTo>
                <a:lnTo>
                  <a:pt x="21" y="37"/>
                </a:lnTo>
                <a:lnTo>
                  <a:pt x="21" y="35"/>
                </a:lnTo>
                <a:lnTo>
                  <a:pt x="23" y="34"/>
                </a:lnTo>
                <a:lnTo>
                  <a:pt x="25" y="32"/>
                </a:lnTo>
                <a:lnTo>
                  <a:pt x="26" y="30"/>
                </a:lnTo>
                <a:lnTo>
                  <a:pt x="28" y="30"/>
                </a:lnTo>
                <a:lnTo>
                  <a:pt x="28" y="29"/>
                </a:lnTo>
                <a:lnTo>
                  <a:pt x="30" y="29"/>
                </a:lnTo>
                <a:lnTo>
                  <a:pt x="30" y="25"/>
                </a:lnTo>
                <a:lnTo>
                  <a:pt x="31" y="24"/>
                </a:lnTo>
                <a:lnTo>
                  <a:pt x="35" y="27"/>
                </a:lnTo>
                <a:lnTo>
                  <a:pt x="36" y="27"/>
                </a:lnTo>
                <a:lnTo>
                  <a:pt x="38" y="27"/>
                </a:lnTo>
                <a:lnTo>
                  <a:pt x="38" y="29"/>
                </a:lnTo>
                <a:lnTo>
                  <a:pt x="40" y="29"/>
                </a:lnTo>
                <a:lnTo>
                  <a:pt x="40" y="27"/>
                </a:lnTo>
                <a:lnTo>
                  <a:pt x="40" y="25"/>
                </a:lnTo>
                <a:lnTo>
                  <a:pt x="40" y="24"/>
                </a:lnTo>
                <a:lnTo>
                  <a:pt x="40" y="22"/>
                </a:lnTo>
                <a:lnTo>
                  <a:pt x="38" y="19"/>
                </a:lnTo>
                <a:lnTo>
                  <a:pt x="38" y="15"/>
                </a:lnTo>
                <a:lnTo>
                  <a:pt x="38" y="13"/>
                </a:lnTo>
                <a:lnTo>
                  <a:pt x="36" y="12"/>
                </a:lnTo>
                <a:lnTo>
                  <a:pt x="36" y="10"/>
                </a:lnTo>
                <a:lnTo>
                  <a:pt x="35" y="8"/>
                </a:lnTo>
                <a:lnTo>
                  <a:pt x="35" y="7"/>
                </a:lnTo>
                <a:lnTo>
                  <a:pt x="33" y="5"/>
                </a:lnTo>
                <a:lnTo>
                  <a:pt x="31" y="3"/>
                </a:lnTo>
                <a:lnTo>
                  <a:pt x="31" y="2"/>
                </a:lnTo>
                <a:lnTo>
                  <a:pt x="31" y="0"/>
                </a:lnTo>
                <a:lnTo>
                  <a:pt x="38" y="7"/>
                </a:lnTo>
                <a:close/>
              </a:path>
            </a:pathLst>
          </a:custGeom>
          <a:solidFill>
            <a:srgbClr val="5195A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6"/>
          <p:cNvSpPr>
            <a:spLocks/>
          </p:cNvSpPr>
          <p:nvPr/>
        </p:nvSpPr>
        <p:spPr bwMode="auto">
          <a:xfrm>
            <a:off x="5065713" y="5926138"/>
            <a:ext cx="79375" cy="100013"/>
          </a:xfrm>
          <a:custGeom>
            <a:avLst/>
            <a:gdLst/>
            <a:ahLst/>
            <a:cxnLst>
              <a:cxn ang="0">
                <a:pos x="15" y="5"/>
              </a:cxn>
              <a:cxn ang="0">
                <a:pos x="18" y="1"/>
              </a:cxn>
              <a:cxn ang="0">
                <a:pos x="20" y="8"/>
              </a:cxn>
              <a:cxn ang="0">
                <a:pos x="26" y="8"/>
              </a:cxn>
              <a:cxn ang="0">
                <a:pos x="28" y="10"/>
              </a:cxn>
              <a:cxn ang="0">
                <a:pos x="31" y="13"/>
              </a:cxn>
              <a:cxn ang="0">
                <a:pos x="31" y="20"/>
              </a:cxn>
              <a:cxn ang="0">
                <a:pos x="35" y="23"/>
              </a:cxn>
              <a:cxn ang="0">
                <a:pos x="31" y="25"/>
              </a:cxn>
              <a:cxn ang="0">
                <a:pos x="30" y="30"/>
              </a:cxn>
              <a:cxn ang="0">
                <a:pos x="30" y="30"/>
              </a:cxn>
              <a:cxn ang="0">
                <a:pos x="28" y="36"/>
              </a:cxn>
              <a:cxn ang="0">
                <a:pos x="33" y="35"/>
              </a:cxn>
              <a:cxn ang="0">
                <a:pos x="36" y="36"/>
              </a:cxn>
              <a:cxn ang="0">
                <a:pos x="40" y="40"/>
              </a:cxn>
              <a:cxn ang="0">
                <a:pos x="43" y="40"/>
              </a:cxn>
              <a:cxn ang="0">
                <a:pos x="46" y="43"/>
              </a:cxn>
              <a:cxn ang="0">
                <a:pos x="48" y="48"/>
              </a:cxn>
              <a:cxn ang="0">
                <a:pos x="50" y="53"/>
              </a:cxn>
              <a:cxn ang="0">
                <a:pos x="46" y="55"/>
              </a:cxn>
              <a:cxn ang="0">
                <a:pos x="45" y="55"/>
              </a:cxn>
              <a:cxn ang="0">
                <a:pos x="45" y="60"/>
              </a:cxn>
              <a:cxn ang="0">
                <a:pos x="45" y="63"/>
              </a:cxn>
              <a:cxn ang="0">
                <a:pos x="45" y="58"/>
              </a:cxn>
              <a:cxn ang="0">
                <a:pos x="41" y="58"/>
              </a:cxn>
              <a:cxn ang="0">
                <a:pos x="40" y="53"/>
              </a:cxn>
              <a:cxn ang="0">
                <a:pos x="35" y="50"/>
              </a:cxn>
              <a:cxn ang="0">
                <a:pos x="25" y="48"/>
              </a:cxn>
              <a:cxn ang="0">
                <a:pos x="20" y="46"/>
              </a:cxn>
              <a:cxn ang="0">
                <a:pos x="18" y="53"/>
              </a:cxn>
              <a:cxn ang="0">
                <a:pos x="10" y="46"/>
              </a:cxn>
              <a:cxn ang="0">
                <a:pos x="10" y="43"/>
              </a:cxn>
              <a:cxn ang="0">
                <a:pos x="10" y="43"/>
              </a:cxn>
              <a:cxn ang="0">
                <a:pos x="10" y="43"/>
              </a:cxn>
              <a:cxn ang="0">
                <a:pos x="8" y="38"/>
              </a:cxn>
              <a:cxn ang="0">
                <a:pos x="6" y="33"/>
              </a:cxn>
              <a:cxn ang="0">
                <a:pos x="6" y="26"/>
              </a:cxn>
              <a:cxn ang="0">
                <a:pos x="6" y="20"/>
              </a:cxn>
              <a:cxn ang="0">
                <a:pos x="6" y="16"/>
              </a:cxn>
              <a:cxn ang="0">
                <a:pos x="5" y="15"/>
              </a:cxn>
              <a:cxn ang="0">
                <a:pos x="1" y="11"/>
              </a:cxn>
              <a:cxn ang="0">
                <a:pos x="0" y="10"/>
              </a:cxn>
              <a:cxn ang="0">
                <a:pos x="3" y="10"/>
              </a:cxn>
              <a:cxn ang="0">
                <a:pos x="5" y="8"/>
              </a:cxn>
              <a:cxn ang="0">
                <a:pos x="10" y="10"/>
              </a:cxn>
              <a:cxn ang="0">
                <a:pos x="8" y="5"/>
              </a:cxn>
              <a:cxn ang="0">
                <a:pos x="6" y="3"/>
              </a:cxn>
              <a:cxn ang="0">
                <a:pos x="10" y="0"/>
              </a:cxn>
            </a:cxnLst>
            <a:rect l="0" t="0" r="r" b="b"/>
            <a:pathLst>
              <a:path w="50" h="63">
                <a:moveTo>
                  <a:pt x="13" y="1"/>
                </a:moveTo>
                <a:lnTo>
                  <a:pt x="15" y="1"/>
                </a:lnTo>
                <a:lnTo>
                  <a:pt x="15" y="3"/>
                </a:lnTo>
                <a:lnTo>
                  <a:pt x="15" y="5"/>
                </a:lnTo>
                <a:lnTo>
                  <a:pt x="15" y="3"/>
                </a:lnTo>
                <a:lnTo>
                  <a:pt x="16" y="3"/>
                </a:lnTo>
                <a:lnTo>
                  <a:pt x="16" y="1"/>
                </a:lnTo>
                <a:lnTo>
                  <a:pt x="18" y="1"/>
                </a:lnTo>
                <a:lnTo>
                  <a:pt x="18" y="3"/>
                </a:lnTo>
                <a:lnTo>
                  <a:pt x="18" y="5"/>
                </a:lnTo>
                <a:lnTo>
                  <a:pt x="18" y="8"/>
                </a:lnTo>
                <a:lnTo>
                  <a:pt x="20" y="8"/>
                </a:lnTo>
                <a:lnTo>
                  <a:pt x="21" y="8"/>
                </a:lnTo>
                <a:lnTo>
                  <a:pt x="23" y="8"/>
                </a:lnTo>
                <a:lnTo>
                  <a:pt x="25" y="8"/>
                </a:lnTo>
                <a:lnTo>
                  <a:pt x="26" y="8"/>
                </a:lnTo>
                <a:lnTo>
                  <a:pt x="26" y="6"/>
                </a:lnTo>
                <a:lnTo>
                  <a:pt x="28" y="6"/>
                </a:lnTo>
                <a:lnTo>
                  <a:pt x="28" y="8"/>
                </a:lnTo>
                <a:lnTo>
                  <a:pt x="28" y="10"/>
                </a:lnTo>
                <a:lnTo>
                  <a:pt x="30" y="10"/>
                </a:lnTo>
                <a:lnTo>
                  <a:pt x="30" y="11"/>
                </a:lnTo>
                <a:lnTo>
                  <a:pt x="30" y="13"/>
                </a:lnTo>
                <a:lnTo>
                  <a:pt x="31" y="13"/>
                </a:lnTo>
                <a:lnTo>
                  <a:pt x="31" y="15"/>
                </a:lnTo>
                <a:lnTo>
                  <a:pt x="31" y="16"/>
                </a:lnTo>
                <a:lnTo>
                  <a:pt x="31" y="18"/>
                </a:lnTo>
                <a:lnTo>
                  <a:pt x="31" y="20"/>
                </a:lnTo>
                <a:lnTo>
                  <a:pt x="31" y="21"/>
                </a:lnTo>
                <a:lnTo>
                  <a:pt x="33" y="21"/>
                </a:lnTo>
                <a:lnTo>
                  <a:pt x="35" y="21"/>
                </a:lnTo>
                <a:lnTo>
                  <a:pt x="35" y="23"/>
                </a:lnTo>
                <a:lnTo>
                  <a:pt x="31" y="23"/>
                </a:lnTo>
                <a:lnTo>
                  <a:pt x="31" y="21"/>
                </a:lnTo>
                <a:lnTo>
                  <a:pt x="31" y="23"/>
                </a:lnTo>
                <a:lnTo>
                  <a:pt x="31" y="25"/>
                </a:lnTo>
                <a:lnTo>
                  <a:pt x="30" y="25"/>
                </a:lnTo>
                <a:lnTo>
                  <a:pt x="30" y="26"/>
                </a:lnTo>
                <a:lnTo>
                  <a:pt x="28" y="28"/>
                </a:lnTo>
                <a:lnTo>
                  <a:pt x="30" y="30"/>
                </a:lnTo>
                <a:lnTo>
                  <a:pt x="30" y="28"/>
                </a:lnTo>
                <a:lnTo>
                  <a:pt x="31" y="28"/>
                </a:lnTo>
                <a:lnTo>
                  <a:pt x="30" y="28"/>
                </a:lnTo>
                <a:lnTo>
                  <a:pt x="30" y="30"/>
                </a:lnTo>
                <a:lnTo>
                  <a:pt x="28" y="31"/>
                </a:lnTo>
                <a:lnTo>
                  <a:pt x="28" y="33"/>
                </a:lnTo>
                <a:lnTo>
                  <a:pt x="28" y="35"/>
                </a:lnTo>
                <a:lnTo>
                  <a:pt x="28" y="36"/>
                </a:lnTo>
                <a:lnTo>
                  <a:pt x="30" y="36"/>
                </a:lnTo>
                <a:lnTo>
                  <a:pt x="31" y="36"/>
                </a:lnTo>
                <a:lnTo>
                  <a:pt x="33" y="36"/>
                </a:lnTo>
                <a:lnTo>
                  <a:pt x="33" y="35"/>
                </a:lnTo>
                <a:lnTo>
                  <a:pt x="35" y="35"/>
                </a:lnTo>
                <a:lnTo>
                  <a:pt x="36" y="35"/>
                </a:lnTo>
                <a:lnTo>
                  <a:pt x="35" y="36"/>
                </a:lnTo>
                <a:lnTo>
                  <a:pt x="36" y="36"/>
                </a:lnTo>
                <a:lnTo>
                  <a:pt x="38" y="36"/>
                </a:lnTo>
                <a:lnTo>
                  <a:pt x="38" y="38"/>
                </a:lnTo>
                <a:lnTo>
                  <a:pt x="40" y="38"/>
                </a:lnTo>
                <a:lnTo>
                  <a:pt x="40" y="40"/>
                </a:lnTo>
                <a:lnTo>
                  <a:pt x="40" y="41"/>
                </a:lnTo>
                <a:lnTo>
                  <a:pt x="41" y="41"/>
                </a:lnTo>
                <a:lnTo>
                  <a:pt x="43" y="41"/>
                </a:lnTo>
                <a:lnTo>
                  <a:pt x="43" y="40"/>
                </a:lnTo>
                <a:lnTo>
                  <a:pt x="45" y="40"/>
                </a:lnTo>
                <a:lnTo>
                  <a:pt x="46" y="40"/>
                </a:lnTo>
                <a:lnTo>
                  <a:pt x="46" y="41"/>
                </a:lnTo>
                <a:lnTo>
                  <a:pt x="46" y="43"/>
                </a:lnTo>
                <a:lnTo>
                  <a:pt x="46" y="45"/>
                </a:lnTo>
                <a:lnTo>
                  <a:pt x="48" y="45"/>
                </a:lnTo>
                <a:lnTo>
                  <a:pt x="48" y="46"/>
                </a:lnTo>
                <a:lnTo>
                  <a:pt x="48" y="48"/>
                </a:lnTo>
                <a:lnTo>
                  <a:pt x="50" y="48"/>
                </a:lnTo>
                <a:lnTo>
                  <a:pt x="50" y="50"/>
                </a:lnTo>
                <a:lnTo>
                  <a:pt x="50" y="51"/>
                </a:lnTo>
                <a:lnTo>
                  <a:pt x="50" y="53"/>
                </a:lnTo>
                <a:lnTo>
                  <a:pt x="50" y="55"/>
                </a:lnTo>
                <a:lnTo>
                  <a:pt x="48" y="56"/>
                </a:lnTo>
                <a:lnTo>
                  <a:pt x="48" y="55"/>
                </a:lnTo>
                <a:lnTo>
                  <a:pt x="46" y="55"/>
                </a:lnTo>
                <a:lnTo>
                  <a:pt x="48" y="55"/>
                </a:lnTo>
                <a:lnTo>
                  <a:pt x="48" y="53"/>
                </a:lnTo>
                <a:lnTo>
                  <a:pt x="46" y="55"/>
                </a:lnTo>
                <a:lnTo>
                  <a:pt x="45" y="55"/>
                </a:lnTo>
                <a:lnTo>
                  <a:pt x="46" y="56"/>
                </a:lnTo>
                <a:lnTo>
                  <a:pt x="46" y="58"/>
                </a:lnTo>
                <a:lnTo>
                  <a:pt x="46" y="60"/>
                </a:lnTo>
                <a:lnTo>
                  <a:pt x="45" y="60"/>
                </a:lnTo>
                <a:lnTo>
                  <a:pt x="45" y="61"/>
                </a:lnTo>
                <a:lnTo>
                  <a:pt x="46" y="61"/>
                </a:lnTo>
                <a:lnTo>
                  <a:pt x="46" y="63"/>
                </a:lnTo>
                <a:lnTo>
                  <a:pt x="45" y="63"/>
                </a:lnTo>
                <a:lnTo>
                  <a:pt x="43" y="63"/>
                </a:lnTo>
                <a:lnTo>
                  <a:pt x="43" y="60"/>
                </a:lnTo>
                <a:lnTo>
                  <a:pt x="43" y="58"/>
                </a:lnTo>
                <a:lnTo>
                  <a:pt x="45" y="58"/>
                </a:lnTo>
                <a:lnTo>
                  <a:pt x="45" y="56"/>
                </a:lnTo>
                <a:lnTo>
                  <a:pt x="43" y="56"/>
                </a:lnTo>
                <a:lnTo>
                  <a:pt x="41" y="56"/>
                </a:lnTo>
                <a:lnTo>
                  <a:pt x="41" y="58"/>
                </a:lnTo>
                <a:lnTo>
                  <a:pt x="40" y="58"/>
                </a:lnTo>
                <a:lnTo>
                  <a:pt x="40" y="56"/>
                </a:lnTo>
                <a:lnTo>
                  <a:pt x="40" y="55"/>
                </a:lnTo>
                <a:lnTo>
                  <a:pt x="40" y="53"/>
                </a:lnTo>
                <a:lnTo>
                  <a:pt x="38" y="53"/>
                </a:lnTo>
                <a:lnTo>
                  <a:pt x="36" y="51"/>
                </a:lnTo>
                <a:lnTo>
                  <a:pt x="35" y="51"/>
                </a:lnTo>
                <a:lnTo>
                  <a:pt x="35" y="50"/>
                </a:lnTo>
                <a:lnTo>
                  <a:pt x="33" y="50"/>
                </a:lnTo>
                <a:lnTo>
                  <a:pt x="31" y="50"/>
                </a:lnTo>
                <a:lnTo>
                  <a:pt x="30" y="48"/>
                </a:lnTo>
                <a:lnTo>
                  <a:pt x="25" y="48"/>
                </a:lnTo>
                <a:lnTo>
                  <a:pt x="25" y="50"/>
                </a:lnTo>
                <a:lnTo>
                  <a:pt x="23" y="50"/>
                </a:lnTo>
                <a:lnTo>
                  <a:pt x="21" y="46"/>
                </a:lnTo>
                <a:lnTo>
                  <a:pt x="20" y="46"/>
                </a:lnTo>
                <a:lnTo>
                  <a:pt x="20" y="50"/>
                </a:lnTo>
                <a:lnTo>
                  <a:pt x="20" y="51"/>
                </a:lnTo>
                <a:lnTo>
                  <a:pt x="18" y="51"/>
                </a:lnTo>
                <a:lnTo>
                  <a:pt x="18" y="53"/>
                </a:lnTo>
                <a:lnTo>
                  <a:pt x="16" y="53"/>
                </a:lnTo>
                <a:lnTo>
                  <a:pt x="13" y="50"/>
                </a:lnTo>
                <a:lnTo>
                  <a:pt x="11" y="48"/>
                </a:lnTo>
                <a:lnTo>
                  <a:pt x="10" y="46"/>
                </a:lnTo>
                <a:lnTo>
                  <a:pt x="10" y="45"/>
                </a:lnTo>
                <a:lnTo>
                  <a:pt x="11" y="45"/>
                </a:lnTo>
                <a:lnTo>
                  <a:pt x="11" y="43"/>
                </a:lnTo>
                <a:lnTo>
                  <a:pt x="10" y="43"/>
                </a:lnTo>
                <a:lnTo>
                  <a:pt x="10" y="41"/>
                </a:lnTo>
                <a:lnTo>
                  <a:pt x="10" y="43"/>
                </a:lnTo>
                <a:lnTo>
                  <a:pt x="10" y="41"/>
                </a:lnTo>
                <a:lnTo>
                  <a:pt x="10" y="43"/>
                </a:lnTo>
                <a:lnTo>
                  <a:pt x="10" y="41"/>
                </a:lnTo>
                <a:lnTo>
                  <a:pt x="10" y="43"/>
                </a:lnTo>
                <a:lnTo>
                  <a:pt x="11" y="43"/>
                </a:lnTo>
                <a:lnTo>
                  <a:pt x="10" y="43"/>
                </a:lnTo>
                <a:lnTo>
                  <a:pt x="10" y="41"/>
                </a:lnTo>
                <a:lnTo>
                  <a:pt x="10" y="40"/>
                </a:lnTo>
                <a:lnTo>
                  <a:pt x="8" y="40"/>
                </a:lnTo>
                <a:lnTo>
                  <a:pt x="8" y="38"/>
                </a:lnTo>
                <a:lnTo>
                  <a:pt x="8" y="36"/>
                </a:lnTo>
                <a:lnTo>
                  <a:pt x="6" y="36"/>
                </a:lnTo>
                <a:lnTo>
                  <a:pt x="6" y="35"/>
                </a:lnTo>
                <a:lnTo>
                  <a:pt x="6" y="33"/>
                </a:lnTo>
                <a:lnTo>
                  <a:pt x="6" y="31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5"/>
                </a:lnTo>
                <a:lnTo>
                  <a:pt x="6" y="23"/>
                </a:lnTo>
                <a:lnTo>
                  <a:pt x="6" y="21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6" y="16"/>
                </a:lnTo>
                <a:lnTo>
                  <a:pt x="5" y="16"/>
                </a:lnTo>
                <a:lnTo>
                  <a:pt x="5" y="15"/>
                </a:lnTo>
                <a:lnTo>
                  <a:pt x="3" y="15"/>
                </a:lnTo>
                <a:lnTo>
                  <a:pt x="5" y="15"/>
                </a:lnTo>
                <a:lnTo>
                  <a:pt x="3" y="15"/>
                </a:lnTo>
                <a:lnTo>
                  <a:pt x="3" y="13"/>
                </a:lnTo>
                <a:lnTo>
                  <a:pt x="3" y="11"/>
                </a:lnTo>
                <a:lnTo>
                  <a:pt x="1" y="11"/>
                </a:lnTo>
                <a:lnTo>
                  <a:pt x="0" y="11"/>
                </a:lnTo>
                <a:lnTo>
                  <a:pt x="0" y="10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10"/>
                </a:lnTo>
                <a:lnTo>
                  <a:pt x="3" y="10"/>
                </a:lnTo>
                <a:lnTo>
                  <a:pt x="5" y="10"/>
                </a:lnTo>
                <a:lnTo>
                  <a:pt x="3" y="10"/>
                </a:lnTo>
                <a:lnTo>
                  <a:pt x="5" y="10"/>
                </a:lnTo>
                <a:lnTo>
                  <a:pt x="5" y="8"/>
                </a:lnTo>
                <a:lnTo>
                  <a:pt x="5" y="10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8" y="8"/>
                </a:lnTo>
                <a:lnTo>
                  <a:pt x="8" y="6"/>
                </a:lnTo>
                <a:lnTo>
                  <a:pt x="8" y="5"/>
                </a:lnTo>
                <a:lnTo>
                  <a:pt x="8" y="3"/>
                </a:lnTo>
                <a:lnTo>
                  <a:pt x="10" y="3"/>
                </a:lnTo>
                <a:lnTo>
                  <a:pt x="8" y="3"/>
                </a:lnTo>
                <a:lnTo>
                  <a:pt x="6" y="3"/>
                </a:lnTo>
                <a:lnTo>
                  <a:pt x="8" y="3"/>
                </a:lnTo>
                <a:lnTo>
                  <a:pt x="8" y="1"/>
                </a:lnTo>
                <a:lnTo>
                  <a:pt x="10" y="1"/>
                </a:lnTo>
                <a:lnTo>
                  <a:pt x="10" y="0"/>
                </a:lnTo>
                <a:lnTo>
                  <a:pt x="11" y="0"/>
                </a:lnTo>
                <a:lnTo>
                  <a:pt x="13" y="1"/>
                </a:lnTo>
                <a:close/>
              </a:path>
            </a:pathLst>
          </a:custGeom>
          <a:solidFill>
            <a:srgbClr val="6FBD8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7"/>
          <p:cNvSpPr>
            <a:spLocks/>
          </p:cNvSpPr>
          <p:nvPr/>
        </p:nvSpPr>
        <p:spPr bwMode="auto">
          <a:xfrm>
            <a:off x="5656263" y="5546726"/>
            <a:ext cx="365125" cy="428625"/>
          </a:xfrm>
          <a:custGeom>
            <a:avLst/>
            <a:gdLst/>
            <a:ahLst/>
            <a:cxnLst>
              <a:cxn ang="0">
                <a:pos x="105" y="13"/>
              </a:cxn>
              <a:cxn ang="0">
                <a:pos x="95" y="25"/>
              </a:cxn>
              <a:cxn ang="0">
                <a:pos x="100" y="45"/>
              </a:cxn>
              <a:cxn ang="0">
                <a:pos x="103" y="60"/>
              </a:cxn>
              <a:cxn ang="0">
                <a:pos x="120" y="75"/>
              </a:cxn>
              <a:cxn ang="0">
                <a:pos x="133" y="90"/>
              </a:cxn>
              <a:cxn ang="0">
                <a:pos x="147" y="95"/>
              </a:cxn>
              <a:cxn ang="0">
                <a:pos x="152" y="85"/>
              </a:cxn>
              <a:cxn ang="0">
                <a:pos x="164" y="80"/>
              </a:cxn>
              <a:cxn ang="0">
                <a:pos x="177" y="85"/>
              </a:cxn>
              <a:cxn ang="0">
                <a:pos x="189" y="82"/>
              </a:cxn>
              <a:cxn ang="0">
                <a:pos x="197" y="88"/>
              </a:cxn>
              <a:cxn ang="0">
                <a:pos x="195" y="100"/>
              </a:cxn>
              <a:cxn ang="0">
                <a:pos x="199" y="108"/>
              </a:cxn>
              <a:cxn ang="0">
                <a:pos x="199" y="120"/>
              </a:cxn>
              <a:cxn ang="0">
                <a:pos x="204" y="135"/>
              </a:cxn>
              <a:cxn ang="0">
                <a:pos x="205" y="148"/>
              </a:cxn>
              <a:cxn ang="0">
                <a:pos x="220" y="152"/>
              </a:cxn>
              <a:cxn ang="0">
                <a:pos x="230" y="162"/>
              </a:cxn>
              <a:cxn ang="0">
                <a:pos x="227" y="174"/>
              </a:cxn>
              <a:cxn ang="0">
                <a:pos x="225" y="187"/>
              </a:cxn>
              <a:cxn ang="0">
                <a:pos x="214" y="189"/>
              </a:cxn>
              <a:cxn ang="0">
                <a:pos x="202" y="207"/>
              </a:cxn>
              <a:cxn ang="0">
                <a:pos x="204" y="224"/>
              </a:cxn>
              <a:cxn ang="0">
                <a:pos x="182" y="239"/>
              </a:cxn>
              <a:cxn ang="0">
                <a:pos x="167" y="242"/>
              </a:cxn>
              <a:cxn ang="0">
                <a:pos x="160" y="252"/>
              </a:cxn>
              <a:cxn ang="0">
                <a:pos x="159" y="260"/>
              </a:cxn>
              <a:cxn ang="0">
                <a:pos x="145" y="265"/>
              </a:cxn>
              <a:cxn ang="0">
                <a:pos x="137" y="270"/>
              </a:cxn>
              <a:cxn ang="0">
                <a:pos x="127" y="265"/>
              </a:cxn>
              <a:cxn ang="0">
                <a:pos x="137" y="252"/>
              </a:cxn>
              <a:cxn ang="0">
                <a:pos x="142" y="242"/>
              </a:cxn>
              <a:cxn ang="0">
                <a:pos x="130" y="230"/>
              </a:cxn>
              <a:cxn ang="0">
                <a:pos x="120" y="235"/>
              </a:cxn>
              <a:cxn ang="0">
                <a:pos x="117" y="220"/>
              </a:cxn>
              <a:cxn ang="0">
                <a:pos x="120" y="202"/>
              </a:cxn>
              <a:cxn ang="0">
                <a:pos x="123" y="187"/>
              </a:cxn>
              <a:cxn ang="0">
                <a:pos x="133" y="172"/>
              </a:cxn>
              <a:cxn ang="0">
                <a:pos x="130" y="155"/>
              </a:cxn>
              <a:cxn ang="0">
                <a:pos x="113" y="158"/>
              </a:cxn>
              <a:cxn ang="0">
                <a:pos x="98" y="157"/>
              </a:cxn>
              <a:cxn ang="0">
                <a:pos x="95" y="138"/>
              </a:cxn>
              <a:cxn ang="0">
                <a:pos x="85" y="143"/>
              </a:cxn>
              <a:cxn ang="0">
                <a:pos x="73" y="145"/>
              </a:cxn>
              <a:cxn ang="0">
                <a:pos x="63" y="138"/>
              </a:cxn>
              <a:cxn ang="0">
                <a:pos x="63" y="125"/>
              </a:cxn>
              <a:cxn ang="0">
                <a:pos x="70" y="115"/>
              </a:cxn>
              <a:cxn ang="0">
                <a:pos x="57" y="107"/>
              </a:cxn>
              <a:cxn ang="0">
                <a:pos x="35" y="107"/>
              </a:cxn>
              <a:cxn ang="0">
                <a:pos x="28" y="95"/>
              </a:cxn>
              <a:cxn ang="0">
                <a:pos x="37" y="88"/>
              </a:cxn>
              <a:cxn ang="0">
                <a:pos x="33" y="78"/>
              </a:cxn>
              <a:cxn ang="0">
                <a:pos x="12" y="73"/>
              </a:cxn>
              <a:cxn ang="0">
                <a:pos x="7" y="62"/>
              </a:cxn>
              <a:cxn ang="0">
                <a:pos x="20" y="53"/>
              </a:cxn>
              <a:cxn ang="0">
                <a:pos x="23" y="38"/>
              </a:cxn>
              <a:cxn ang="0">
                <a:pos x="12" y="38"/>
              </a:cxn>
              <a:cxn ang="0">
                <a:pos x="2" y="28"/>
              </a:cxn>
              <a:cxn ang="0">
                <a:pos x="3" y="10"/>
              </a:cxn>
              <a:cxn ang="0">
                <a:pos x="13" y="2"/>
              </a:cxn>
              <a:cxn ang="0">
                <a:pos x="27" y="7"/>
              </a:cxn>
              <a:cxn ang="0">
                <a:pos x="52" y="8"/>
              </a:cxn>
            </a:cxnLst>
            <a:rect l="0" t="0" r="r" b="b"/>
            <a:pathLst>
              <a:path w="230" h="270">
                <a:moveTo>
                  <a:pt x="100" y="8"/>
                </a:moveTo>
                <a:lnTo>
                  <a:pt x="100" y="10"/>
                </a:lnTo>
                <a:lnTo>
                  <a:pt x="102" y="8"/>
                </a:lnTo>
                <a:lnTo>
                  <a:pt x="103" y="8"/>
                </a:lnTo>
                <a:lnTo>
                  <a:pt x="105" y="8"/>
                </a:lnTo>
                <a:lnTo>
                  <a:pt x="107" y="8"/>
                </a:lnTo>
                <a:lnTo>
                  <a:pt x="107" y="10"/>
                </a:lnTo>
                <a:lnTo>
                  <a:pt x="107" y="12"/>
                </a:lnTo>
                <a:lnTo>
                  <a:pt x="105" y="12"/>
                </a:lnTo>
                <a:lnTo>
                  <a:pt x="105" y="13"/>
                </a:lnTo>
                <a:lnTo>
                  <a:pt x="103" y="15"/>
                </a:lnTo>
                <a:lnTo>
                  <a:pt x="103" y="17"/>
                </a:lnTo>
                <a:lnTo>
                  <a:pt x="102" y="17"/>
                </a:lnTo>
                <a:lnTo>
                  <a:pt x="100" y="18"/>
                </a:lnTo>
                <a:lnTo>
                  <a:pt x="98" y="20"/>
                </a:lnTo>
                <a:lnTo>
                  <a:pt x="97" y="20"/>
                </a:lnTo>
                <a:lnTo>
                  <a:pt x="97" y="22"/>
                </a:lnTo>
                <a:lnTo>
                  <a:pt x="97" y="23"/>
                </a:lnTo>
                <a:lnTo>
                  <a:pt x="97" y="25"/>
                </a:lnTo>
                <a:lnTo>
                  <a:pt x="95" y="25"/>
                </a:lnTo>
                <a:lnTo>
                  <a:pt x="95" y="27"/>
                </a:lnTo>
                <a:lnTo>
                  <a:pt x="95" y="30"/>
                </a:lnTo>
                <a:lnTo>
                  <a:pt x="97" y="30"/>
                </a:lnTo>
                <a:lnTo>
                  <a:pt x="100" y="32"/>
                </a:lnTo>
                <a:lnTo>
                  <a:pt x="100" y="33"/>
                </a:lnTo>
                <a:lnTo>
                  <a:pt x="100" y="37"/>
                </a:lnTo>
                <a:lnTo>
                  <a:pt x="100" y="40"/>
                </a:lnTo>
                <a:lnTo>
                  <a:pt x="100" y="42"/>
                </a:lnTo>
                <a:lnTo>
                  <a:pt x="100" y="43"/>
                </a:lnTo>
                <a:lnTo>
                  <a:pt x="100" y="45"/>
                </a:lnTo>
                <a:lnTo>
                  <a:pt x="100" y="47"/>
                </a:lnTo>
                <a:lnTo>
                  <a:pt x="102" y="48"/>
                </a:lnTo>
                <a:lnTo>
                  <a:pt x="102" y="50"/>
                </a:lnTo>
                <a:lnTo>
                  <a:pt x="100" y="50"/>
                </a:lnTo>
                <a:lnTo>
                  <a:pt x="100" y="52"/>
                </a:lnTo>
                <a:lnTo>
                  <a:pt x="98" y="52"/>
                </a:lnTo>
                <a:lnTo>
                  <a:pt x="98" y="55"/>
                </a:lnTo>
                <a:lnTo>
                  <a:pt x="100" y="57"/>
                </a:lnTo>
                <a:lnTo>
                  <a:pt x="102" y="58"/>
                </a:lnTo>
                <a:lnTo>
                  <a:pt x="103" y="60"/>
                </a:lnTo>
                <a:lnTo>
                  <a:pt x="103" y="62"/>
                </a:lnTo>
                <a:lnTo>
                  <a:pt x="105" y="65"/>
                </a:lnTo>
                <a:lnTo>
                  <a:pt x="105" y="67"/>
                </a:lnTo>
                <a:lnTo>
                  <a:pt x="108" y="68"/>
                </a:lnTo>
                <a:lnTo>
                  <a:pt x="112" y="70"/>
                </a:lnTo>
                <a:lnTo>
                  <a:pt x="113" y="70"/>
                </a:lnTo>
                <a:lnTo>
                  <a:pt x="117" y="70"/>
                </a:lnTo>
                <a:lnTo>
                  <a:pt x="118" y="70"/>
                </a:lnTo>
                <a:lnTo>
                  <a:pt x="118" y="72"/>
                </a:lnTo>
                <a:lnTo>
                  <a:pt x="120" y="75"/>
                </a:lnTo>
                <a:lnTo>
                  <a:pt x="122" y="77"/>
                </a:lnTo>
                <a:lnTo>
                  <a:pt x="123" y="78"/>
                </a:lnTo>
                <a:lnTo>
                  <a:pt x="123" y="80"/>
                </a:lnTo>
                <a:lnTo>
                  <a:pt x="125" y="82"/>
                </a:lnTo>
                <a:lnTo>
                  <a:pt x="127" y="85"/>
                </a:lnTo>
                <a:lnTo>
                  <a:pt x="128" y="87"/>
                </a:lnTo>
                <a:lnTo>
                  <a:pt x="130" y="87"/>
                </a:lnTo>
                <a:lnTo>
                  <a:pt x="130" y="88"/>
                </a:lnTo>
                <a:lnTo>
                  <a:pt x="132" y="90"/>
                </a:lnTo>
                <a:lnTo>
                  <a:pt x="133" y="90"/>
                </a:lnTo>
                <a:lnTo>
                  <a:pt x="135" y="92"/>
                </a:lnTo>
                <a:lnTo>
                  <a:pt x="135" y="90"/>
                </a:lnTo>
                <a:lnTo>
                  <a:pt x="139" y="90"/>
                </a:lnTo>
                <a:lnTo>
                  <a:pt x="139" y="92"/>
                </a:lnTo>
                <a:lnTo>
                  <a:pt x="139" y="93"/>
                </a:lnTo>
                <a:lnTo>
                  <a:pt x="140" y="95"/>
                </a:lnTo>
                <a:lnTo>
                  <a:pt x="142" y="95"/>
                </a:lnTo>
                <a:lnTo>
                  <a:pt x="144" y="95"/>
                </a:lnTo>
                <a:lnTo>
                  <a:pt x="145" y="95"/>
                </a:lnTo>
                <a:lnTo>
                  <a:pt x="147" y="95"/>
                </a:lnTo>
                <a:lnTo>
                  <a:pt x="149" y="95"/>
                </a:lnTo>
                <a:lnTo>
                  <a:pt x="149" y="93"/>
                </a:lnTo>
                <a:lnTo>
                  <a:pt x="149" y="92"/>
                </a:lnTo>
                <a:lnTo>
                  <a:pt x="150" y="92"/>
                </a:lnTo>
                <a:lnTo>
                  <a:pt x="150" y="90"/>
                </a:lnTo>
                <a:lnTo>
                  <a:pt x="152" y="90"/>
                </a:lnTo>
                <a:lnTo>
                  <a:pt x="154" y="90"/>
                </a:lnTo>
                <a:lnTo>
                  <a:pt x="154" y="88"/>
                </a:lnTo>
                <a:lnTo>
                  <a:pt x="152" y="87"/>
                </a:lnTo>
                <a:lnTo>
                  <a:pt x="152" y="85"/>
                </a:lnTo>
                <a:lnTo>
                  <a:pt x="154" y="83"/>
                </a:lnTo>
                <a:lnTo>
                  <a:pt x="155" y="83"/>
                </a:lnTo>
                <a:lnTo>
                  <a:pt x="157" y="85"/>
                </a:lnTo>
                <a:lnTo>
                  <a:pt x="159" y="85"/>
                </a:lnTo>
                <a:lnTo>
                  <a:pt x="159" y="83"/>
                </a:lnTo>
                <a:lnTo>
                  <a:pt x="160" y="83"/>
                </a:lnTo>
                <a:lnTo>
                  <a:pt x="160" y="82"/>
                </a:lnTo>
                <a:lnTo>
                  <a:pt x="162" y="82"/>
                </a:lnTo>
                <a:lnTo>
                  <a:pt x="162" y="80"/>
                </a:lnTo>
                <a:lnTo>
                  <a:pt x="164" y="80"/>
                </a:lnTo>
                <a:lnTo>
                  <a:pt x="165" y="80"/>
                </a:lnTo>
                <a:lnTo>
                  <a:pt x="167" y="80"/>
                </a:lnTo>
                <a:lnTo>
                  <a:pt x="170" y="80"/>
                </a:lnTo>
                <a:lnTo>
                  <a:pt x="170" y="78"/>
                </a:lnTo>
                <a:lnTo>
                  <a:pt x="172" y="78"/>
                </a:lnTo>
                <a:lnTo>
                  <a:pt x="174" y="78"/>
                </a:lnTo>
                <a:lnTo>
                  <a:pt x="177" y="80"/>
                </a:lnTo>
                <a:lnTo>
                  <a:pt x="177" y="82"/>
                </a:lnTo>
                <a:lnTo>
                  <a:pt x="175" y="83"/>
                </a:lnTo>
                <a:lnTo>
                  <a:pt x="177" y="85"/>
                </a:lnTo>
                <a:lnTo>
                  <a:pt x="179" y="85"/>
                </a:lnTo>
                <a:lnTo>
                  <a:pt x="180" y="85"/>
                </a:lnTo>
                <a:lnTo>
                  <a:pt x="182" y="85"/>
                </a:lnTo>
                <a:lnTo>
                  <a:pt x="182" y="87"/>
                </a:lnTo>
                <a:lnTo>
                  <a:pt x="184" y="88"/>
                </a:lnTo>
                <a:lnTo>
                  <a:pt x="185" y="88"/>
                </a:lnTo>
                <a:lnTo>
                  <a:pt x="187" y="87"/>
                </a:lnTo>
                <a:lnTo>
                  <a:pt x="187" y="85"/>
                </a:lnTo>
                <a:lnTo>
                  <a:pt x="187" y="83"/>
                </a:lnTo>
                <a:lnTo>
                  <a:pt x="189" y="82"/>
                </a:lnTo>
                <a:lnTo>
                  <a:pt x="189" y="80"/>
                </a:lnTo>
                <a:lnTo>
                  <a:pt x="190" y="80"/>
                </a:lnTo>
                <a:lnTo>
                  <a:pt x="192" y="80"/>
                </a:lnTo>
                <a:lnTo>
                  <a:pt x="192" y="82"/>
                </a:lnTo>
                <a:lnTo>
                  <a:pt x="192" y="85"/>
                </a:lnTo>
                <a:lnTo>
                  <a:pt x="192" y="87"/>
                </a:lnTo>
                <a:lnTo>
                  <a:pt x="194" y="87"/>
                </a:lnTo>
                <a:lnTo>
                  <a:pt x="195" y="87"/>
                </a:lnTo>
                <a:lnTo>
                  <a:pt x="197" y="87"/>
                </a:lnTo>
                <a:lnTo>
                  <a:pt x="197" y="88"/>
                </a:lnTo>
                <a:lnTo>
                  <a:pt x="197" y="90"/>
                </a:lnTo>
                <a:lnTo>
                  <a:pt x="197" y="92"/>
                </a:lnTo>
                <a:lnTo>
                  <a:pt x="199" y="92"/>
                </a:lnTo>
                <a:lnTo>
                  <a:pt x="199" y="93"/>
                </a:lnTo>
                <a:lnTo>
                  <a:pt x="200" y="93"/>
                </a:lnTo>
                <a:lnTo>
                  <a:pt x="199" y="95"/>
                </a:lnTo>
                <a:lnTo>
                  <a:pt x="197" y="95"/>
                </a:lnTo>
                <a:lnTo>
                  <a:pt x="197" y="97"/>
                </a:lnTo>
                <a:lnTo>
                  <a:pt x="195" y="98"/>
                </a:lnTo>
                <a:lnTo>
                  <a:pt x="195" y="100"/>
                </a:lnTo>
                <a:lnTo>
                  <a:pt x="197" y="100"/>
                </a:lnTo>
                <a:lnTo>
                  <a:pt x="197" y="102"/>
                </a:lnTo>
                <a:lnTo>
                  <a:pt x="199" y="103"/>
                </a:lnTo>
                <a:lnTo>
                  <a:pt x="199" y="102"/>
                </a:lnTo>
                <a:lnTo>
                  <a:pt x="200" y="102"/>
                </a:lnTo>
                <a:lnTo>
                  <a:pt x="200" y="103"/>
                </a:lnTo>
                <a:lnTo>
                  <a:pt x="200" y="105"/>
                </a:lnTo>
                <a:lnTo>
                  <a:pt x="200" y="107"/>
                </a:lnTo>
                <a:lnTo>
                  <a:pt x="200" y="108"/>
                </a:lnTo>
                <a:lnTo>
                  <a:pt x="199" y="108"/>
                </a:lnTo>
                <a:lnTo>
                  <a:pt x="199" y="110"/>
                </a:lnTo>
                <a:lnTo>
                  <a:pt x="200" y="112"/>
                </a:lnTo>
                <a:lnTo>
                  <a:pt x="200" y="113"/>
                </a:lnTo>
                <a:lnTo>
                  <a:pt x="200" y="115"/>
                </a:lnTo>
                <a:lnTo>
                  <a:pt x="199" y="117"/>
                </a:lnTo>
                <a:lnTo>
                  <a:pt x="197" y="117"/>
                </a:lnTo>
                <a:lnTo>
                  <a:pt x="197" y="118"/>
                </a:lnTo>
                <a:lnTo>
                  <a:pt x="195" y="118"/>
                </a:lnTo>
                <a:lnTo>
                  <a:pt x="197" y="118"/>
                </a:lnTo>
                <a:lnTo>
                  <a:pt x="199" y="120"/>
                </a:lnTo>
                <a:lnTo>
                  <a:pt x="200" y="122"/>
                </a:lnTo>
                <a:lnTo>
                  <a:pt x="200" y="123"/>
                </a:lnTo>
                <a:lnTo>
                  <a:pt x="202" y="123"/>
                </a:lnTo>
                <a:lnTo>
                  <a:pt x="202" y="127"/>
                </a:lnTo>
                <a:lnTo>
                  <a:pt x="202" y="128"/>
                </a:lnTo>
                <a:lnTo>
                  <a:pt x="204" y="130"/>
                </a:lnTo>
                <a:lnTo>
                  <a:pt x="205" y="130"/>
                </a:lnTo>
                <a:lnTo>
                  <a:pt x="205" y="132"/>
                </a:lnTo>
                <a:lnTo>
                  <a:pt x="204" y="133"/>
                </a:lnTo>
                <a:lnTo>
                  <a:pt x="204" y="135"/>
                </a:lnTo>
                <a:lnTo>
                  <a:pt x="202" y="137"/>
                </a:lnTo>
                <a:lnTo>
                  <a:pt x="202" y="138"/>
                </a:lnTo>
                <a:lnTo>
                  <a:pt x="202" y="140"/>
                </a:lnTo>
                <a:lnTo>
                  <a:pt x="204" y="140"/>
                </a:lnTo>
                <a:lnTo>
                  <a:pt x="204" y="142"/>
                </a:lnTo>
                <a:lnTo>
                  <a:pt x="204" y="143"/>
                </a:lnTo>
                <a:lnTo>
                  <a:pt x="205" y="147"/>
                </a:lnTo>
                <a:lnTo>
                  <a:pt x="204" y="147"/>
                </a:lnTo>
                <a:lnTo>
                  <a:pt x="205" y="147"/>
                </a:lnTo>
                <a:lnTo>
                  <a:pt x="205" y="148"/>
                </a:lnTo>
                <a:lnTo>
                  <a:pt x="205" y="150"/>
                </a:lnTo>
                <a:lnTo>
                  <a:pt x="207" y="152"/>
                </a:lnTo>
                <a:lnTo>
                  <a:pt x="209" y="152"/>
                </a:lnTo>
                <a:lnTo>
                  <a:pt x="210" y="150"/>
                </a:lnTo>
                <a:lnTo>
                  <a:pt x="212" y="150"/>
                </a:lnTo>
                <a:lnTo>
                  <a:pt x="214" y="150"/>
                </a:lnTo>
                <a:lnTo>
                  <a:pt x="215" y="150"/>
                </a:lnTo>
                <a:lnTo>
                  <a:pt x="217" y="150"/>
                </a:lnTo>
                <a:lnTo>
                  <a:pt x="219" y="152"/>
                </a:lnTo>
                <a:lnTo>
                  <a:pt x="220" y="152"/>
                </a:lnTo>
                <a:lnTo>
                  <a:pt x="220" y="153"/>
                </a:lnTo>
                <a:lnTo>
                  <a:pt x="222" y="153"/>
                </a:lnTo>
                <a:lnTo>
                  <a:pt x="224" y="153"/>
                </a:lnTo>
                <a:lnTo>
                  <a:pt x="225" y="155"/>
                </a:lnTo>
                <a:lnTo>
                  <a:pt x="227" y="155"/>
                </a:lnTo>
                <a:lnTo>
                  <a:pt x="229" y="155"/>
                </a:lnTo>
                <a:lnTo>
                  <a:pt x="229" y="157"/>
                </a:lnTo>
                <a:lnTo>
                  <a:pt x="230" y="158"/>
                </a:lnTo>
                <a:lnTo>
                  <a:pt x="230" y="160"/>
                </a:lnTo>
                <a:lnTo>
                  <a:pt x="230" y="162"/>
                </a:lnTo>
                <a:lnTo>
                  <a:pt x="230" y="164"/>
                </a:lnTo>
                <a:lnTo>
                  <a:pt x="230" y="165"/>
                </a:lnTo>
                <a:lnTo>
                  <a:pt x="229" y="165"/>
                </a:lnTo>
                <a:lnTo>
                  <a:pt x="229" y="167"/>
                </a:lnTo>
                <a:lnTo>
                  <a:pt x="227" y="167"/>
                </a:lnTo>
                <a:lnTo>
                  <a:pt x="225" y="167"/>
                </a:lnTo>
                <a:lnTo>
                  <a:pt x="227" y="167"/>
                </a:lnTo>
                <a:lnTo>
                  <a:pt x="227" y="169"/>
                </a:lnTo>
                <a:lnTo>
                  <a:pt x="227" y="172"/>
                </a:lnTo>
                <a:lnTo>
                  <a:pt x="227" y="174"/>
                </a:lnTo>
                <a:lnTo>
                  <a:pt x="227" y="175"/>
                </a:lnTo>
                <a:lnTo>
                  <a:pt x="229" y="177"/>
                </a:lnTo>
                <a:lnTo>
                  <a:pt x="227" y="179"/>
                </a:lnTo>
                <a:lnTo>
                  <a:pt x="227" y="180"/>
                </a:lnTo>
                <a:lnTo>
                  <a:pt x="227" y="182"/>
                </a:lnTo>
                <a:lnTo>
                  <a:pt x="225" y="182"/>
                </a:lnTo>
                <a:lnTo>
                  <a:pt x="224" y="182"/>
                </a:lnTo>
                <a:lnTo>
                  <a:pt x="225" y="184"/>
                </a:lnTo>
                <a:lnTo>
                  <a:pt x="225" y="185"/>
                </a:lnTo>
                <a:lnTo>
                  <a:pt x="225" y="187"/>
                </a:lnTo>
                <a:lnTo>
                  <a:pt x="225" y="189"/>
                </a:lnTo>
                <a:lnTo>
                  <a:pt x="224" y="189"/>
                </a:lnTo>
                <a:lnTo>
                  <a:pt x="222" y="187"/>
                </a:lnTo>
                <a:lnTo>
                  <a:pt x="220" y="185"/>
                </a:lnTo>
                <a:lnTo>
                  <a:pt x="219" y="185"/>
                </a:lnTo>
                <a:lnTo>
                  <a:pt x="217" y="184"/>
                </a:lnTo>
                <a:lnTo>
                  <a:pt x="217" y="185"/>
                </a:lnTo>
                <a:lnTo>
                  <a:pt x="215" y="185"/>
                </a:lnTo>
                <a:lnTo>
                  <a:pt x="215" y="187"/>
                </a:lnTo>
                <a:lnTo>
                  <a:pt x="214" y="189"/>
                </a:lnTo>
                <a:lnTo>
                  <a:pt x="212" y="192"/>
                </a:lnTo>
                <a:lnTo>
                  <a:pt x="209" y="194"/>
                </a:lnTo>
                <a:lnTo>
                  <a:pt x="209" y="195"/>
                </a:lnTo>
                <a:lnTo>
                  <a:pt x="212" y="197"/>
                </a:lnTo>
                <a:lnTo>
                  <a:pt x="212" y="199"/>
                </a:lnTo>
                <a:lnTo>
                  <a:pt x="210" y="200"/>
                </a:lnTo>
                <a:lnTo>
                  <a:pt x="209" y="202"/>
                </a:lnTo>
                <a:lnTo>
                  <a:pt x="207" y="204"/>
                </a:lnTo>
                <a:lnTo>
                  <a:pt x="205" y="205"/>
                </a:lnTo>
                <a:lnTo>
                  <a:pt x="202" y="207"/>
                </a:lnTo>
                <a:lnTo>
                  <a:pt x="202" y="209"/>
                </a:lnTo>
                <a:lnTo>
                  <a:pt x="202" y="210"/>
                </a:lnTo>
                <a:lnTo>
                  <a:pt x="200" y="212"/>
                </a:lnTo>
                <a:lnTo>
                  <a:pt x="199" y="215"/>
                </a:lnTo>
                <a:lnTo>
                  <a:pt x="200" y="217"/>
                </a:lnTo>
                <a:lnTo>
                  <a:pt x="202" y="217"/>
                </a:lnTo>
                <a:lnTo>
                  <a:pt x="202" y="219"/>
                </a:lnTo>
                <a:lnTo>
                  <a:pt x="202" y="220"/>
                </a:lnTo>
                <a:lnTo>
                  <a:pt x="204" y="222"/>
                </a:lnTo>
                <a:lnTo>
                  <a:pt x="204" y="224"/>
                </a:lnTo>
                <a:lnTo>
                  <a:pt x="200" y="224"/>
                </a:lnTo>
                <a:lnTo>
                  <a:pt x="199" y="224"/>
                </a:lnTo>
                <a:lnTo>
                  <a:pt x="195" y="224"/>
                </a:lnTo>
                <a:lnTo>
                  <a:pt x="194" y="224"/>
                </a:lnTo>
                <a:lnTo>
                  <a:pt x="192" y="224"/>
                </a:lnTo>
                <a:lnTo>
                  <a:pt x="190" y="224"/>
                </a:lnTo>
                <a:lnTo>
                  <a:pt x="190" y="230"/>
                </a:lnTo>
                <a:lnTo>
                  <a:pt x="184" y="237"/>
                </a:lnTo>
                <a:lnTo>
                  <a:pt x="184" y="239"/>
                </a:lnTo>
                <a:lnTo>
                  <a:pt x="182" y="239"/>
                </a:lnTo>
                <a:lnTo>
                  <a:pt x="180" y="239"/>
                </a:lnTo>
                <a:lnTo>
                  <a:pt x="180" y="240"/>
                </a:lnTo>
                <a:lnTo>
                  <a:pt x="179" y="240"/>
                </a:lnTo>
                <a:lnTo>
                  <a:pt x="177" y="240"/>
                </a:lnTo>
                <a:lnTo>
                  <a:pt x="175" y="240"/>
                </a:lnTo>
                <a:lnTo>
                  <a:pt x="174" y="242"/>
                </a:lnTo>
                <a:lnTo>
                  <a:pt x="172" y="242"/>
                </a:lnTo>
                <a:lnTo>
                  <a:pt x="170" y="242"/>
                </a:lnTo>
                <a:lnTo>
                  <a:pt x="169" y="242"/>
                </a:lnTo>
                <a:lnTo>
                  <a:pt x="167" y="242"/>
                </a:lnTo>
                <a:lnTo>
                  <a:pt x="167" y="244"/>
                </a:lnTo>
                <a:lnTo>
                  <a:pt x="165" y="244"/>
                </a:lnTo>
                <a:lnTo>
                  <a:pt x="165" y="245"/>
                </a:lnTo>
                <a:lnTo>
                  <a:pt x="164" y="245"/>
                </a:lnTo>
                <a:lnTo>
                  <a:pt x="164" y="247"/>
                </a:lnTo>
                <a:lnTo>
                  <a:pt x="164" y="249"/>
                </a:lnTo>
                <a:lnTo>
                  <a:pt x="162" y="249"/>
                </a:lnTo>
                <a:lnTo>
                  <a:pt x="162" y="250"/>
                </a:lnTo>
                <a:lnTo>
                  <a:pt x="160" y="250"/>
                </a:lnTo>
                <a:lnTo>
                  <a:pt x="160" y="252"/>
                </a:lnTo>
                <a:lnTo>
                  <a:pt x="160" y="254"/>
                </a:lnTo>
                <a:lnTo>
                  <a:pt x="159" y="254"/>
                </a:lnTo>
                <a:lnTo>
                  <a:pt x="157" y="255"/>
                </a:lnTo>
                <a:lnTo>
                  <a:pt x="155" y="255"/>
                </a:lnTo>
                <a:lnTo>
                  <a:pt x="154" y="257"/>
                </a:lnTo>
                <a:lnTo>
                  <a:pt x="154" y="259"/>
                </a:lnTo>
                <a:lnTo>
                  <a:pt x="155" y="259"/>
                </a:lnTo>
                <a:lnTo>
                  <a:pt x="157" y="259"/>
                </a:lnTo>
                <a:lnTo>
                  <a:pt x="157" y="260"/>
                </a:lnTo>
                <a:lnTo>
                  <a:pt x="159" y="260"/>
                </a:lnTo>
                <a:lnTo>
                  <a:pt x="159" y="262"/>
                </a:lnTo>
                <a:lnTo>
                  <a:pt x="157" y="264"/>
                </a:lnTo>
                <a:lnTo>
                  <a:pt x="155" y="264"/>
                </a:lnTo>
                <a:lnTo>
                  <a:pt x="155" y="265"/>
                </a:lnTo>
                <a:lnTo>
                  <a:pt x="154" y="265"/>
                </a:lnTo>
                <a:lnTo>
                  <a:pt x="152" y="265"/>
                </a:lnTo>
                <a:lnTo>
                  <a:pt x="150" y="267"/>
                </a:lnTo>
                <a:lnTo>
                  <a:pt x="149" y="267"/>
                </a:lnTo>
                <a:lnTo>
                  <a:pt x="147" y="267"/>
                </a:lnTo>
                <a:lnTo>
                  <a:pt x="145" y="265"/>
                </a:lnTo>
                <a:lnTo>
                  <a:pt x="145" y="264"/>
                </a:lnTo>
                <a:lnTo>
                  <a:pt x="144" y="264"/>
                </a:lnTo>
                <a:lnTo>
                  <a:pt x="144" y="265"/>
                </a:lnTo>
                <a:lnTo>
                  <a:pt x="142" y="265"/>
                </a:lnTo>
                <a:lnTo>
                  <a:pt x="142" y="267"/>
                </a:lnTo>
                <a:lnTo>
                  <a:pt x="140" y="267"/>
                </a:lnTo>
                <a:lnTo>
                  <a:pt x="140" y="269"/>
                </a:lnTo>
                <a:lnTo>
                  <a:pt x="139" y="269"/>
                </a:lnTo>
                <a:lnTo>
                  <a:pt x="137" y="269"/>
                </a:lnTo>
                <a:lnTo>
                  <a:pt x="137" y="270"/>
                </a:lnTo>
                <a:lnTo>
                  <a:pt x="135" y="270"/>
                </a:lnTo>
                <a:lnTo>
                  <a:pt x="135" y="269"/>
                </a:lnTo>
                <a:lnTo>
                  <a:pt x="133" y="269"/>
                </a:lnTo>
                <a:lnTo>
                  <a:pt x="132" y="269"/>
                </a:lnTo>
                <a:lnTo>
                  <a:pt x="130" y="269"/>
                </a:lnTo>
                <a:lnTo>
                  <a:pt x="127" y="269"/>
                </a:lnTo>
                <a:lnTo>
                  <a:pt x="123" y="269"/>
                </a:lnTo>
                <a:lnTo>
                  <a:pt x="125" y="269"/>
                </a:lnTo>
                <a:lnTo>
                  <a:pt x="125" y="267"/>
                </a:lnTo>
                <a:lnTo>
                  <a:pt x="127" y="265"/>
                </a:lnTo>
                <a:lnTo>
                  <a:pt x="127" y="264"/>
                </a:lnTo>
                <a:lnTo>
                  <a:pt x="128" y="262"/>
                </a:lnTo>
                <a:lnTo>
                  <a:pt x="130" y="262"/>
                </a:lnTo>
                <a:lnTo>
                  <a:pt x="130" y="260"/>
                </a:lnTo>
                <a:lnTo>
                  <a:pt x="132" y="260"/>
                </a:lnTo>
                <a:lnTo>
                  <a:pt x="133" y="259"/>
                </a:lnTo>
                <a:lnTo>
                  <a:pt x="135" y="259"/>
                </a:lnTo>
                <a:lnTo>
                  <a:pt x="133" y="257"/>
                </a:lnTo>
                <a:lnTo>
                  <a:pt x="135" y="254"/>
                </a:lnTo>
                <a:lnTo>
                  <a:pt x="137" y="252"/>
                </a:lnTo>
                <a:lnTo>
                  <a:pt x="139" y="252"/>
                </a:lnTo>
                <a:lnTo>
                  <a:pt x="140" y="250"/>
                </a:lnTo>
                <a:lnTo>
                  <a:pt x="142" y="250"/>
                </a:lnTo>
                <a:lnTo>
                  <a:pt x="144" y="249"/>
                </a:lnTo>
                <a:lnTo>
                  <a:pt x="145" y="247"/>
                </a:lnTo>
                <a:lnTo>
                  <a:pt x="147" y="247"/>
                </a:lnTo>
                <a:lnTo>
                  <a:pt x="145" y="245"/>
                </a:lnTo>
                <a:lnTo>
                  <a:pt x="144" y="245"/>
                </a:lnTo>
                <a:lnTo>
                  <a:pt x="142" y="244"/>
                </a:lnTo>
                <a:lnTo>
                  <a:pt x="142" y="242"/>
                </a:lnTo>
                <a:lnTo>
                  <a:pt x="140" y="240"/>
                </a:lnTo>
                <a:lnTo>
                  <a:pt x="139" y="240"/>
                </a:lnTo>
                <a:lnTo>
                  <a:pt x="139" y="239"/>
                </a:lnTo>
                <a:lnTo>
                  <a:pt x="137" y="239"/>
                </a:lnTo>
                <a:lnTo>
                  <a:pt x="135" y="237"/>
                </a:lnTo>
                <a:lnTo>
                  <a:pt x="133" y="235"/>
                </a:lnTo>
                <a:lnTo>
                  <a:pt x="132" y="235"/>
                </a:lnTo>
                <a:lnTo>
                  <a:pt x="132" y="234"/>
                </a:lnTo>
                <a:lnTo>
                  <a:pt x="132" y="232"/>
                </a:lnTo>
                <a:lnTo>
                  <a:pt x="130" y="230"/>
                </a:lnTo>
                <a:lnTo>
                  <a:pt x="128" y="232"/>
                </a:lnTo>
                <a:lnTo>
                  <a:pt x="128" y="230"/>
                </a:lnTo>
                <a:lnTo>
                  <a:pt x="127" y="230"/>
                </a:lnTo>
                <a:lnTo>
                  <a:pt x="125" y="230"/>
                </a:lnTo>
                <a:lnTo>
                  <a:pt x="123" y="232"/>
                </a:lnTo>
                <a:lnTo>
                  <a:pt x="123" y="234"/>
                </a:lnTo>
                <a:lnTo>
                  <a:pt x="123" y="235"/>
                </a:lnTo>
                <a:lnTo>
                  <a:pt x="122" y="237"/>
                </a:lnTo>
                <a:lnTo>
                  <a:pt x="120" y="237"/>
                </a:lnTo>
                <a:lnTo>
                  <a:pt x="120" y="235"/>
                </a:lnTo>
                <a:lnTo>
                  <a:pt x="118" y="235"/>
                </a:lnTo>
                <a:lnTo>
                  <a:pt x="118" y="234"/>
                </a:lnTo>
                <a:lnTo>
                  <a:pt x="117" y="232"/>
                </a:lnTo>
                <a:lnTo>
                  <a:pt x="117" y="230"/>
                </a:lnTo>
                <a:lnTo>
                  <a:pt x="117" y="229"/>
                </a:lnTo>
                <a:lnTo>
                  <a:pt x="117" y="227"/>
                </a:lnTo>
                <a:lnTo>
                  <a:pt x="117" y="225"/>
                </a:lnTo>
                <a:lnTo>
                  <a:pt x="118" y="224"/>
                </a:lnTo>
                <a:lnTo>
                  <a:pt x="120" y="222"/>
                </a:lnTo>
                <a:lnTo>
                  <a:pt x="117" y="220"/>
                </a:lnTo>
                <a:lnTo>
                  <a:pt x="113" y="214"/>
                </a:lnTo>
                <a:lnTo>
                  <a:pt x="113" y="212"/>
                </a:lnTo>
                <a:lnTo>
                  <a:pt x="115" y="212"/>
                </a:lnTo>
                <a:lnTo>
                  <a:pt x="115" y="210"/>
                </a:lnTo>
                <a:lnTo>
                  <a:pt x="117" y="209"/>
                </a:lnTo>
                <a:lnTo>
                  <a:pt x="117" y="207"/>
                </a:lnTo>
                <a:lnTo>
                  <a:pt x="118" y="205"/>
                </a:lnTo>
                <a:lnTo>
                  <a:pt x="118" y="204"/>
                </a:lnTo>
                <a:lnTo>
                  <a:pt x="120" y="204"/>
                </a:lnTo>
                <a:lnTo>
                  <a:pt x="120" y="202"/>
                </a:lnTo>
                <a:lnTo>
                  <a:pt x="122" y="202"/>
                </a:lnTo>
                <a:lnTo>
                  <a:pt x="122" y="200"/>
                </a:lnTo>
                <a:lnTo>
                  <a:pt x="122" y="199"/>
                </a:lnTo>
                <a:lnTo>
                  <a:pt x="120" y="197"/>
                </a:lnTo>
                <a:lnTo>
                  <a:pt x="120" y="195"/>
                </a:lnTo>
                <a:lnTo>
                  <a:pt x="120" y="194"/>
                </a:lnTo>
                <a:lnTo>
                  <a:pt x="122" y="192"/>
                </a:lnTo>
                <a:lnTo>
                  <a:pt x="122" y="190"/>
                </a:lnTo>
                <a:lnTo>
                  <a:pt x="123" y="189"/>
                </a:lnTo>
                <a:lnTo>
                  <a:pt x="123" y="187"/>
                </a:lnTo>
                <a:lnTo>
                  <a:pt x="123" y="185"/>
                </a:lnTo>
                <a:lnTo>
                  <a:pt x="123" y="184"/>
                </a:lnTo>
                <a:lnTo>
                  <a:pt x="123" y="182"/>
                </a:lnTo>
                <a:lnTo>
                  <a:pt x="123" y="180"/>
                </a:lnTo>
                <a:lnTo>
                  <a:pt x="125" y="179"/>
                </a:lnTo>
                <a:lnTo>
                  <a:pt x="127" y="177"/>
                </a:lnTo>
                <a:lnTo>
                  <a:pt x="128" y="175"/>
                </a:lnTo>
                <a:lnTo>
                  <a:pt x="130" y="174"/>
                </a:lnTo>
                <a:lnTo>
                  <a:pt x="132" y="174"/>
                </a:lnTo>
                <a:lnTo>
                  <a:pt x="133" y="172"/>
                </a:lnTo>
                <a:lnTo>
                  <a:pt x="133" y="170"/>
                </a:lnTo>
                <a:lnTo>
                  <a:pt x="132" y="169"/>
                </a:lnTo>
                <a:lnTo>
                  <a:pt x="132" y="167"/>
                </a:lnTo>
                <a:lnTo>
                  <a:pt x="133" y="165"/>
                </a:lnTo>
                <a:lnTo>
                  <a:pt x="133" y="164"/>
                </a:lnTo>
                <a:lnTo>
                  <a:pt x="133" y="162"/>
                </a:lnTo>
                <a:lnTo>
                  <a:pt x="132" y="160"/>
                </a:lnTo>
                <a:lnTo>
                  <a:pt x="130" y="158"/>
                </a:lnTo>
                <a:lnTo>
                  <a:pt x="130" y="157"/>
                </a:lnTo>
                <a:lnTo>
                  <a:pt x="130" y="155"/>
                </a:lnTo>
                <a:lnTo>
                  <a:pt x="128" y="153"/>
                </a:lnTo>
                <a:lnTo>
                  <a:pt x="127" y="155"/>
                </a:lnTo>
                <a:lnTo>
                  <a:pt x="125" y="155"/>
                </a:lnTo>
                <a:lnTo>
                  <a:pt x="123" y="157"/>
                </a:lnTo>
                <a:lnTo>
                  <a:pt x="122" y="157"/>
                </a:lnTo>
                <a:lnTo>
                  <a:pt x="120" y="155"/>
                </a:lnTo>
                <a:lnTo>
                  <a:pt x="118" y="153"/>
                </a:lnTo>
                <a:lnTo>
                  <a:pt x="117" y="155"/>
                </a:lnTo>
                <a:lnTo>
                  <a:pt x="115" y="157"/>
                </a:lnTo>
                <a:lnTo>
                  <a:pt x="113" y="158"/>
                </a:lnTo>
                <a:lnTo>
                  <a:pt x="112" y="158"/>
                </a:lnTo>
                <a:lnTo>
                  <a:pt x="110" y="160"/>
                </a:lnTo>
                <a:lnTo>
                  <a:pt x="108" y="160"/>
                </a:lnTo>
                <a:lnTo>
                  <a:pt x="107" y="160"/>
                </a:lnTo>
                <a:lnTo>
                  <a:pt x="103" y="160"/>
                </a:lnTo>
                <a:lnTo>
                  <a:pt x="102" y="160"/>
                </a:lnTo>
                <a:lnTo>
                  <a:pt x="102" y="158"/>
                </a:lnTo>
                <a:lnTo>
                  <a:pt x="102" y="157"/>
                </a:lnTo>
                <a:lnTo>
                  <a:pt x="100" y="157"/>
                </a:lnTo>
                <a:lnTo>
                  <a:pt x="98" y="157"/>
                </a:lnTo>
                <a:lnTo>
                  <a:pt x="97" y="155"/>
                </a:lnTo>
                <a:lnTo>
                  <a:pt x="95" y="155"/>
                </a:lnTo>
                <a:lnTo>
                  <a:pt x="93" y="153"/>
                </a:lnTo>
                <a:lnTo>
                  <a:pt x="93" y="152"/>
                </a:lnTo>
                <a:lnTo>
                  <a:pt x="95" y="148"/>
                </a:lnTo>
                <a:lnTo>
                  <a:pt x="95" y="145"/>
                </a:lnTo>
                <a:lnTo>
                  <a:pt x="95" y="143"/>
                </a:lnTo>
                <a:lnTo>
                  <a:pt x="97" y="142"/>
                </a:lnTo>
                <a:lnTo>
                  <a:pt x="95" y="140"/>
                </a:lnTo>
                <a:lnTo>
                  <a:pt x="95" y="138"/>
                </a:lnTo>
                <a:lnTo>
                  <a:pt x="93" y="138"/>
                </a:lnTo>
                <a:lnTo>
                  <a:pt x="92" y="138"/>
                </a:lnTo>
                <a:lnTo>
                  <a:pt x="90" y="138"/>
                </a:lnTo>
                <a:lnTo>
                  <a:pt x="88" y="138"/>
                </a:lnTo>
                <a:lnTo>
                  <a:pt x="87" y="138"/>
                </a:lnTo>
                <a:lnTo>
                  <a:pt x="85" y="138"/>
                </a:lnTo>
                <a:lnTo>
                  <a:pt x="83" y="140"/>
                </a:lnTo>
                <a:lnTo>
                  <a:pt x="83" y="142"/>
                </a:lnTo>
                <a:lnTo>
                  <a:pt x="83" y="143"/>
                </a:lnTo>
                <a:lnTo>
                  <a:pt x="85" y="143"/>
                </a:lnTo>
                <a:lnTo>
                  <a:pt x="85" y="145"/>
                </a:lnTo>
                <a:lnTo>
                  <a:pt x="85" y="147"/>
                </a:lnTo>
                <a:lnTo>
                  <a:pt x="85" y="148"/>
                </a:lnTo>
                <a:lnTo>
                  <a:pt x="85" y="150"/>
                </a:lnTo>
                <a:lnTo>
                  <a:pt x="82" y="150"/>
                </a:lnTo>
                <a:lnTo>
                  <a:pt x="80" y="150"/>
                </a:lnTo>
                <a:lnTo>
                  <a:pt x="78" y="150"/>
                </a:lnTo>
                <a:lnTo>
                  <a:pt x="77" y="148"/>
                </a:lnTo>
                <a:lnTo>
                  <a:pt x="75" y="147"/>
                </a:lnTo>
                <a:lnTo>
                  <a:pt x="73" y="145"/>
                </a:lnTo>
                <a:lnTo>
                  <a:pt x="72" y="145"/>
                </a:lnTo>
                <a:lnTo>
                  <a:pt x="68" y="145"/>
                </a:lnTo>
                <a:lnTo>
                  <a:pt x="67" y="147"/>
                </a:lnTo>
                <a:lnTo>
                  <a:pt x="65" y="147"/>
                </a:lnTo>
                <a:lnTo>
                  <a:pt x="65" y="145"/>
                </a:lnTo>
                <a:lnTo>
                  <a:pt x="63" y="145"/>
                </a:lnTo>
                <a:lnTo>
                  <a:pt x="65" y="143"/>
                </a:lnTo>
                <a:lnTo>
                  <a:pt x="63" y="142"/>
                </a:lnTo>
                <a:lnTo>
                  <a:pt x="63" y="140"/>
                </a:lnTo>
                <a:lnTo>
                  <a:pt x="63" y="138"/>
                </a:lnTo>
                <a:lnTo>
                  <a:pt x="62" y="137"/>
                </a:lnTo>
                <a:lnTo>
                  <a:pt x="62" y="135"/>
                </a:lnTo>
                <a:lnTo>
                  <a:pt x="60" y="135"/>
                </a:lnTo>
                <a:lnTo>
                  <a:pt x="62" y="135"/>
                </a:lnTo>
                <a:lnTo>
                  <a:pt x="62" y="133"/>
                </a:lnTo>
                <a:lnTo>
                  <a:pt x="62" y="132"/>
                </a:lnTo>
                <a:lnTo>
                  <a:pt x="60" y="130"/>
                </a:lnTo>
                <a:lnTo>
                  <a:pt x="62" y="128"/>
                </a:lnTo>
                <a:lnTo>
                  <a:pt x="62" y="127"/>
                </a:lnTo>
                <a:lnTo>
                  <a:pt x="63" y="125"/>
                </a:lnTo>
                <a:lnTo>
                  <a:pt x="65" y="123"/>
                </a:lnTo>
                <a:lnTo>
                  <a:pt x="67" y="125"/>
                </a:lnTo>
                <a:lnTo>
                  <a:pt x="70" y="125"/>
                </a:lnTo>
                <a:lnTo>
                  <a:pt x="72" y="123"/>
                </a:lnTo>
                <a:lnTo>
                  <a:pt x="70" y="122"/>
                </a:lnTo>
                <a:lnTo>
                  <a:pt x="68" y="120"/>
                </a:lnTo>
                <a:lnTo>
                  <a:pt x="68" y="118"/>
                </a:lnTo>
                <a:lnTo>
                  <a:pt x="68" y="117"/>
                </a:lnTo>
                <a:lnTo>
                  <a:pt x="70" y="117"/>
                </a:lnTo>
                <a:lnTo>
                  <a:pt x="70" y="115"/>
                </a:lnTo>
                <a:lnTo>
                  <a:pt x="72" y="115"/>
                </a:lnTo>
                <a:lnTo>
                  <a:pt x="70" y="115"/>
                </a:lnTo>
                <a:lnTo>
                  <a:pt x="70" y="113"/>
                </a:lnTo>
                <a:lnTo>
                  <a:pt x="68" y="112"/>
                </a:lnTo>
                <a:lnTo>
                  <a:pt x="67" y="113"/>
                </a:lnTo>
                <a:lnTo>
                  <a:pt x="65" y="115"/>
                </a:lnTo>
                <a:lnTo>
                  <a:pt x="62" y="110"/>
                </a:lnTo>
                <a:lnTo>
                  <a:pt x="60" y="108"/>
                </a:lnTo>
                <a:lnTo>
                  <a:pt x="58" y="107"/>
                </a:lnTo>
                <a:lnTo>
                  <a:pt x="57" y="107"/>
                </a:lnTo>
                <a:lnTo>
                  <a:pt x="55" y="107"/>
                </a:lnTo>
                <a:lnTo>
                  <a:pt x="55" y="105"/>
                </a:lnTo>
                <a:lnTo>
                  <a:pt x="53" y="105"/>
                </a:lnTo>
                <a:lnTo>
                  <a:pt x="52" y="105"/>
                </a:lnTo>
                <a:lnTo>
                  <a:pt x="52" y="107"/>
                </a:lnTo>
                <a:lnTo>
                  <a:pt x="48" y="105"/>
                </a:lnTo>
                <a:lnTo>
                  <a:pt x="47" y="105"/>
                </a:lnTo>
                <a:lnTo>
                  <a:pt x="40" y="105"/>
                </a:lnTo>
                <a:lnTo>
                  <a:pt x="37" y="107"/>
                </a:lnTo>
                <a:lnTo>
                  <a:pt x="35" y="107"/>
                </a:lnTo>
                <a:lnTo>
                  <a:pt x="33" y="107"/>
                </a:lnTo>
                <a:lnTo>
                  <a:pt x="32" y="108"/>
                </a:lnTo>
                <a:lnTo>
                  <a:pt x="30" y="107"/>
                </a:lnTo>
                <a:lnTo>
                  <a:pt x="30" y="105"/>
                </a:lnTo>
                <a:lnTo>
                  <a:pt x="28" y="105"/>
                </a:lnTo>
                <a:lnTo>
                  <a:pt x="28" y="103"/>
                </a:lnTo>
                <a:lnTo>
                  <a:pt x="28" y="102"/>
                </a:lnTo>
                <a:lnTo>
                  <a:pt x="32" y="98"/>
                </a:lnTo>
                <a:lnTo>
                  <a:pt x="30" y="97"/>
                </a:lnTo>
                <a:lnTo>
                  <a:pt x="28" y="95"/>
                </a:lnTo>
                <a:lnTo>
                  <a:pt x="27" y="95"/>
                </a:lnTo>
                <a:lnTo>
                  <a:pt x="27" y="93"/>
                </a:lnTo>
                <a:lnTo>
                  <a:pt x="27" y="92"/>
                </a:lnTo>
                <a:lnTo>
                  <a:pt x="28" y="90"/>
                </a:lnTo>
                <a:lnTo>
                  <a:pt x="30" y="90"/>
                </a:lnTo>
                <a:lnTo>
                  <a:pt x="32" y="90"/>
                </a:lnTo>
                <a:lnTo>
                  <a:pt x="33" y="90"/>
                </a:lnTo>
                <a:lnTo>
                  <a:pt x="35" y="90"/>
                </a:lnTo>
                <a:lnTo>
                  <a:pt x="37" y="90"/>
                </a:lnTo>
                <a:lnTo>
                  <a:pt x="37" y="88"/>
                </a:lnTo>
                <a:lnTo>
                  <a:pt x="35" y="87"/>
                </a:lnTo>
                <a:lnTo>
                  <a:pt x="35" y="85"/>
                </a:lnTo>
                <a:lnTo>
                  <a:pt x="37" y="83"/>
                </a:lnTo>
                <a:lnTo>
                  <a:pt x="38" y="82"/>
                </a:lnTo>
                <a:lnTo>
                  <a:pt x="40" y="82"/>
                </a:lnTo>
                <a:lnTo>
                  <a:pt x="42" y="80"/>
                </a:lnTo>
                <a:lnTo>
                  <a:pt x="40" y="78"/>
                </a:lnTo>
                <a:lnTo>
                  <a:pt x="38" y="78"/>
                </a:lnTo>
                <a:lnTo>
                  <a:pt x="35" y="80"/>
                </a:lnTo>
                <a:lnTo>
                  <a:pt x="33" y="78"/>
                </a:lnTo>
                <a:lnTo>
                  <a:pt x="30" y="80"/>
                </a:lnTo>
                <a:lnTo>
                  <a:pt x="27" y="80"/>
                </a:lnTo>
                <a:lnTo>
                  <a:pt x="23" y="80"/>
                </a:lnTo>
                <a:lnTo>
                  <a:pt x="22" y="78"/>
                </a:lnTo>
                <a:lnTo>
                  <a:pt x="20" y="78"/>
                </a:lnTo>
                <a:lnTo>
                  <a:pt x="18" y="75"/>
                </a:lnTo>
                <a:lnTo>
                  <a:pt x="17" y="75"/>
                </a:lnTo>
                <a:lnTo>
                  <a:pt x="13" y="75"/>
                </a:lnTo>
                <a:lnTo>
                  <a:pt x="12" y="75"/>
                </a:lnTo>
                <a:lnTo>
                  <a:pt x="12" y="73"/>
                </a:lnTo>
                <a:lnTo>
                  <a:pt x="12" y="72"/>
                </a:lnTo>
                <a:lnTo>
                  <a:pt x="10" y="72"/>
                </a:lnTo>
                <a:lnTo>
                  <a:pt x="12" y="70"/>
                </a:lnTo>
                <a:lnTo>
                  <a:pt x="10" y="68"/>
                </a:lnTo>
                <a:lnTo>
                  <a:pt x="10" y="67"/>
                </a:lnTo>
                <a:lnTo>
                  <a:pt x="10" y="65"/>
                </a:lnTo>
                <a:lnTo>
                  <a:pt x="8" y="65"/>
                </a:lnTo>
                <a:lnTo>
                  <a:pt x="8" y="63"/>
                </a:lnTo>
                <a:lnTo>
                  <a:pt x="7" y="63"/>
                </a:lnTo>
                <a:lnTo>
                  <a:pt x="7" y="62"/>
                </a:lnTo>
                <a:lnTo>
                  <a:pt x="8" y="60"/>
                </a:lnTo>
                <a:lnTo>
                  <a:pt x="8" y="58"/>
                </a:lnTo>
                <a:lnTo>
                  <a:pt x="10" y="58"/>
                </a:lnTo>
                <a:lnTo>
                  <a:pt x="12" y="58"/>
                </a:lnTo>
                <a:lnTo>
                  <a:pt x="12" y="57"/>
                </a:lnTo>
                <a:lnTo>
                  <a:pt x="13" y="57"/>
                </a:lnTo>
                <a:lnTo>
                  <a:pt x="15" y="57"/>
                </a:lnTo>
                <a:lnTo>
                  <a:pt x="17" y="57"/>
                </a:lnTo>
                <a:lnTo>
                  <a:pt x="17" y="55"/>
                </a:lnTo>
                <a:lnTo>
                  <a:pt x="20" y="53"/>
                </a:lnTo>
                <a:lnTo>
                  <a:pt x="22" y="52"/>
                </a:lnTo>
                <a:lnTo>
                  <a:pt x="23" y="50"/>
                </a:lnTo>
                <a:lnTo>
                  <a:pt x="23" y="48"/>
                </a:lnTo>
                <a:lnTo>
                  <a:pt x="23" y="47"/>
                </a:lnTo>
                <a:lnTo>
                  <a:pt x="23" y="45"/>
                </a:lnTo>
                <a:lnTo>
                  <a:pt x="22" y="43"/>
                </a:lnTo>
                <a:lnTo>
                  <a:pt x="22" y="42"/>
                </a:lnTo>
                <a:lnTo>
                  <a:pt x="23" y="42"/>
                </a:lnTo>
                <a:lnTo>
                  <a:pt x="23" y="40"/>
                </a:lnTo>
                <a:lnTo>
                  <a:pt x="23" y="38"/>
                </a:lnTo>
                <a:lnTo>
                  <a:pt x="23" y="37"/>
                </a:lnTo>
                <a:lnTo>
                  <a:pt x="22" y="37"/>
                </a:lnTo>
                <a:lnTo>
                  <a:pt x="20" y="38"/>
                </a:lnTo>
                <a:lnTo>
                  <a:pt x="18" y="38"/>
                </a:lnTo>
                <a:lnTo>
                  <a:pt x="17" y="37"/>
                </a:lnTo>
                <a:lnTo>
                  <a:pt x="15" y="37"/>
                </a:lnTo>
                <a:lnTo>
                  <a:pt x="15" y="38"/>
                </a:lnTo>
                <a:lnTo>
                  <a:pt x="13" y="38"/>
                </a:lnTo>
                <a:lnTo>
                  <a:pt x="12" y="40"/>
                </a:lnTo>
                <a:lnTo>
                  <a:pt x="12" y="38"/>
                </a:lnTo>
                <a:lnTo>
                  <a:pt x="8" y="37"/>
                </a:lnTo>
                <a:lnTo>
                  <a:pt x="8" y="35"/>
                </a:lnTo>
                <a:lnTo>
                  <a:pt x="7" y="33"/>
                </a:lnTo>
                <a:lnTo>
                  <a:pt x="5" y="33"/>
                </a:lnTo>
                <a:lnTo>
                  <a:pt x="3" y="32"/>
                </a:lnTo>
                <a:lnTo>
                  <a:pt x="3" y="30"/>
                </a:lnTo>
                <a:lnTo>
                  <a:pt x="2" y="30"/>
                </a:lnTo>
                <a:lnTo>
                  <a:pt x="2" y="28"/>
                </a:lnTo>
                <a:lnTo>
                  <a:pt x="0" y="28"/>
                </a:lnTo>
                <a:lnTo>
                  <a:pt x="2" y="28"/>
                </a:lnTo>
                <a:lnTo>
                  <a:pt x="2" y="27"/>
                </a:lnTo>
                <a:lnTo>
                  <a:pt x="2" y="25"/>
                </a:lnTo>
                <a:lnTo>
                  <a:pt x="2" y="22"/>
                </a:lnTo>
                <a:lnTo>
                  <a:pt x="0" y="20"/>
                </a:lnTo>
                <a:lnTo>
                  <a:pt x="2" y="17"/>
                </a:lnTo>
                <a:lnTo>
                  <a:pt x="2" y="15"/>
                </a:lnTo>
                <a:lnTo>
                  <a:pt x="3" y="15"/>
                </a:lnTo>
                <a:lnTo>
                  <a:pt x="3" y="13"/>
                </a:lnTo>
                <a:lnTo>
                  <a:pt x="3" y="12"/>
                </a:lnTo>
                <a:lnTo>
                  <a:pt x="3" y="10"/>
                </a:lnTo>
                <a:lnTo>
                  <a:pt x="3" y="8"/>
                </a:lnTo>
                <a:lnTo>
                  <a:pt x="3" y="7"/>
                </a:lnTo>
                <a:lnTo>
                  <a:pt x="5" y="7"/>
                </a:lnTo>
                <a:lnTo>
                  <a:pt x="7" y="5"/>
                </a:lnTo>
                <a:lnTo>
                  <a:pt x="8" y="5"/>
                </a:lnTo>
                <a:lnTo>
                  <a:pt x="8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3" y="2"/>
                </a:lnTo>
                <a:lnTo>
                  <a:pt x="15" y="0"/>
                </a:lnTo>
                <a:lnTo>
                  <a:pt x="17" y="2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3"/>
                </a:lnTo>
                <a:lnTo>
                  <a:pt x="25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  <a:lnTo>
                  <a:pt x="28" y="7"/>
                </a:lnTo>
                <a:lnTo>
                  <a:pt x="32" y="8"/>
                </a:lnTo>
                <a:lnTo>
                  <a:pt x="32" y="10"/>
                </a:lnTo>
                <a:lnTo>
                  <a:pt x="33" y="10"/>
                </a:lnTo>
                <a:lnTo>
                  <a:pt x="42" y="8"/>
                </a:lnTo>
                <a:lnTo>
                  <a:pt x="43" y="8"/>
                </a:lnTo>
                <a:lnTo>
                  <a:pt x="47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3" y="8"/>
                </a:lnTo>
                <a:lnTo>
                  <a:pt x="57" y="8"/>
                </a:lnTo>
                <a:lnTo>
                  <a:pt x="70" y="8"/>
                </a:lnTo>
                <a:lnTo>
                  <a:pt x="73" y="8"/>
                </a:lnTo>
                <a:lnTo>
                  <a:pt x="77" y="8"/>
                </a:lnTo>
                <a:lnTo>
                  <a:pt x="78" y="8"/>
                </a:lnTo>
                <a:lnTo>
                  <a:pt x="82" y="8"/>
                </a:lnTo>
                <a:lnTo>
                  <a:pt x="93" y="8"/>
                </a:lnTo>
                <a:lnTo>
                  <a:pt x="100" y="8"/>
                </a:lnTo>
                <a:close/>
              </a:path>
            </a:pathLst>
          </a:custGeom>
          <a:solidFill>
            <a:srgbClr val="D2A1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8"/>
          <p:cNvSpPr>
            <a:spLocks/>
          </p:cNvSpPr>
          <p:nvPr/>
        </p:nvSpPr>
        <p:spPr bwMode="auto">
          <a:xfrm>
            <a:off x="5900738" y="5902326"/>
            <a:ext cx="134938" cy="112713"/>
          </a:xfrm>
          <a:custGeom>
            <a:avLst/>
            <a:gdLst/>
            <a:ahLst/>
            <a:cxnLst>
              <a:cxn ang="0">
                <a:pos x="81" y="50"/>
              </a:cxn>
              <a:cxn ang="0">
                <a:pos x="81" y="46"/>
              </a:cxn>
              <a:cxn ang="0">
                <a:pos x="78" y="43"/>
              </a:cxn>
              <a:cxn ang="0">
                <a:pos x="75" y="45"/>
              </a:cxn>
              <a:cxn ang="0">
                <a:pos x="75" y="48"/>
              </a:cxn>
              <a:cxn ang="0">
                <a:pos x="73" y="51"/>
              </a:cxn>
              <a:cxn ang="0">
                <a:pos x="68" y="56"/>
              </a:cxn>
              <a:cxn ang="0">
                <a:pos x="63" y="55"/>
              </a:cxn>
              <a:cxn ang="0">
                <a:pos x="60" y="53"/>
              </a:cxn>
              <a:cxn ang="0">
                <a:pos x="56" y="51"/>
              </a:cxn>
              <a:cxn ang="0">
                <a:pos x="53" y="50"/>
              </a:cxn>
              <a:cxn ang="0">
                <a:pos x="50" y="50"/>
              </a:cxn>
              <a:cxn ang="0">
                <a:pos x="46" y="53"/>
              </a:cxn>
              <a:cxn ang="0">
                <a:pos x="43" y="56"/>
              </a:cxn>
              <a:cxn ang="0">
                <a:pos x="41" y="56"/>
              </a:cxn>
              <a:cxn ang="0">
                <a:pos x="40" y="60"/>
              </a:cxn>
              <a:cxn ang="0">
                <a:pos x="38" y="63"/>
              </a:cxn>
              <a:cxn ang="0">
                <a:pos x="36" y="66"/>
              </a:cxn>
              <a:cxn ang="0">
                <a:pos x="35" y="70"/>
              </a:cxn>
              <a:cxn ang="0">
                <a:pos x="31" y="70"/>
              </a:cxn>
              <a:cxn ang="0">
                <a:pos x="31" y="61"/>
              </a:cxn>
              <a:cxn ang="0">
                <a:pos x="33" y="56"/>
              </a:cxn>
              <a:cxn ang="0">
                <a:pos x="33" y="55"/>
              </a:cxn>
              <a:cxn ang="0">
                <a:pos x="33" y="53"/>
              </a:cxn>
              <a:cxn ang="0">
                <a:pos x="35" y="50"/>
              </a:cxn>
              <a:cxn ang="0">
                <a:pos x="31" y="48"/>
              </a:cxn>
              <a:cxn ang="0">
                <a:pos x="31" y="43"/>
              </a:cxn>
              <a:cxn ang="0">
                <a:pos x="30" y="40"/>
              </a:cxn>
              <a:cxn ang="0">
                <a:pos x="25" y="40"/>
              </a:cxn>
              <a:cxn ang="0">
                <a:pos x="23" y="36"/>
              </a:cxn>
              <a:cxn ang="0">
                <a:pos x="20" y="38"/>
              </a:cxn>
              <a:cxn ang="0">
                <a:pos x="15" y="38"/>
              </a:cxn>
              <a:cxn ang="0">
                <a:pos x="10" y="38"/>
              </a:cxn>
              <a:cxn ang="0">
                <a:pos x="6" y="36"/>
              </a:cxn>
              <a:cxn ang="0">
                <a:pos x="5" y="40"/>
              </a:cxn>
              <a:cxn ang="0">
                <a:pos x="5" y="36"/>
              </a:cxn>
              <a:cxn ang="0">
                <a:pos x="1" y="35"/>
              </a:cxn>
              <a:cxn ang="0">
                <a:pos x="1" y="31"/>
              </a:cxn>
              <a:cxn ang="0">
                <a:pos x="6" y="30"/>
              </a:cxn>
              <a:cxn ang="0">
                <a:pos x="8" y="26"/>
              </a:cxn>
              <a:cxn ang="0">
                <a:pos x="10" y="23"/>
              </a:cxn>
              <a:cxn ang="0">
                <a:pos x="11" y="20"/>
              </a:cxn>
              <a:cxn ang="0">
                <a:pos x="15" y="18"/>
              </a:cxn>
              <a:cxn ang="0">
                <a:pos x="20" y="18"/>
              </a:cxn>
              <a:cxn ang="0">
                <a:pos x="25" y="16"/>
              </a:cxn>
              <a:cxn ang="0">
                <a:pos x="28" y="15"/>
              </a:cxn>
              <a:cxn ang="0">
                <a:pos x="36" y="6"/>
              </a:cxn>
              <a:cxn ang="0">
                <a:pos x="40" y="0"/>
              </a:cxn>
              <a:cxn ang="0">
                <a:pos x="46" y="0"/>
              </a:cxn>
              <a:cxn ang="0">
                <a:pos x="56" y="0"/>
              </a:cxn>
              <a:cxn ang="0">
                <a:pos x="61" y="0"/>
              </a:cxn>
              <a:cxn ang="0">
                <a:pos x="65" y="1"/>
              </a:cxn>
              <a:cxn ang="0">
                <a:pos x="63" y="6"/>
              </a:cxn>
              <a:cxn ang="0">
                <a:pos x="61" y="11"/>
              </a:cxn>
              <a:cxn ang="0">
                <a:pos x="56" y="11"/>
              </a:cxn>
              <a:cxn ang="0">
                <a:pos x="53" y="13"/>
              </a:cxn>
              <a:cxn ang="0">
                <a:pos x="53" y="18"/>
              </a:cxn>
              <a:cxn ang="0">
                <a:pos x="55" y="18"/>
              </a:cxn>
              <a:cxn ang="0">
                <a:pos x="63" y="18"/>
              </a:cxn>
              <a:cxn ang="0">
                <a:pos x="71" y="18"/>
              </a:cxn>
              <a:cxn ang="0">
                <a:pos x="85" y="18"/>
              </a:cxn>
              <a:cxn ang="0">
                <a:pos x="83" y="30"/>
              </a:cxn>
              <a:cxn ang="0">
                <a:pos x="85" y="45"/>
              </a:cxn>
            </a:cxnLst>
            <a:rect l="0" t="0" r="r" b="b"/>
            <a:pathLst>
              <a:path w="85" h="71">
                <a:moveTo>
                  <a:pt x="85" y="51"/>
                </a:moveTo>
                <a:lnTo>
                  <a:pt x="83" y="51"/>
                </a:lnTo>
                <a:lnTo>
                  <a:pt x="81" y="50"/>
                </a:lnTo>
                <a:lnTo>
                  <a:pt x="80" y="48"/>
                </a:lnTo>
                <a:lnTo>
                  <a:pt x="80" y="46"/>
                </a:lnTo>
                <a:lnTo>
                  <a:pt x="81" y="46"/>
                </a:lnTo>
                <a:lnTo>
                  <a:pt x="81" y="45"/>
                </a:lnTo>
                <a:lnTo>
                  <a:pt x="81" y="43"/>
                </a:lnTo>
                <a:lnTo>
                  <a:pt x="78" y="43"/>
                </a:lnTo>
                <a:lnTo>
                  <a:pt x="76" y="43"/>
                </a:lnTo>
                <a:lnTo>
                  <a:pt x="75" y="43"/>
                </a:lnTo>
                <a:lnTo>
                  <a:pt x="75" y="45"/>
                </a:lnTo>
                <a:lnTo>
                  <a:pt x="75" y="46"/>
                </a:lnTo>
                <a:lnTo>
                  <a:pt x="73" y="46"/>
                </a:lnTo>
                <a:lnTo>
                  <a:pt x="75" y="48"/>
                </a:lnTo>
                <a:lnTo>
                  <a:pt x="73" y="48"/>
                </a:lnTo>
                <a:lnTo>
                  <a:pt x="73" y="50"/>
                </a:lnTo>
                <a:lnTo>
                  <a:pt x="73" y="51"/>
                </a:lnTo>
                <a:lnTo>
                  <a:pt x="71" y="53"/>
                </a:lnTo>
                <a:lnTo>
                  <a:pt x="70" y="55"/>
                </a:lnTo>
                <a:lnTo>
                  <a:pt x="68" y="56"/>
                </a:lnTo>
                <a:lnTo>
                  <a:pt x="66" y="55"/>
                </a:lnTo>
                <a:lnTo>
                  <a:pt x="65" y="55"/>
                </a:lnTo>
                <a:lnTo>
                  <a:pt x="63" y="55"/>
                </a:lnTo>
                <a:lnTo>
                  <a:pt x="63" y="53"/>
                </a:lnTo>
                <a:lnTo>
                  <a:pt x="61" y="53"/>
                </a:lnTo>
                <a:lnTo>
                  <a:pt x="60" y="53"/>
                </a:lnTo>
                <a:lnTo>
                  <a:pt x="58" y="53"/>
                </a:lnTo>
                <a:lnTo>
                  <a:pt x="56" y="53"/>
                </a:lnTo>
                <a:lnTo>
                  <a:pt x="56" y="51"/>
                </a:lnTo>
                <a:lnTo>
                  <a:pt x="55" y="51"/>
                </a:lnTo>
                <a:lnTo>
                  <a:pt x="55" y="50"/>
                </a:lnTo>
                <a:lnTo>
                  <a:pt x="53" y="50"/>
                </a:lnTo>
                <a:lnTo>
                  <a:pt x="51" y="48"/>
                </a:lnTo>
                <a:lnTo>
                  <a:pt x="50" y="48"/>
                </a:lnTo>
                <a:lnTo>
                  <a:pt x="50" y="50"/>
                </a:lnTo>
                <a:lnTo>
                  <a:pt x="48" y="50"/>
                </a:lnTo>
                <a:lnTo>
                  <a:pt x="48" y="51"/>
                </a:lnTo>
                <a:lnTo>
                  <a:pt x="46" y="53"/>
                </a:lnTo>
                <a:lnTo>
                  <a:pt x="46" y="55"/>
                </a:lnTo>
                <a:lnTo>
                  <a:pt x="45" y="56"/>
                </a:lnTo>
                <a:lnTo>
                  <a:pt x="43" y="56"/>
                </a:lnTo>
                <a:lnTo>
                  <a:pt x="43" y="55"/>
                </a:lnTo>
                <a:lnTo>
                  <a:pt x="41" y="55"/>
                </a:lnTo>
                <a:lnTo>
                  <a:pt x="41" y="56"/>
                </a:lnTo>
                <a:lnTo>
                  <a:pt x="40" y="56"/>
                </a:lnTo>
                <a:lnTo>
                  <a:pt x="40" y="58"/>
                </a:lnTo>
                <a:lnTo>
                  <a:pt x="40" y="60"/>
                </a:lnTo>
                <a:lnTo>
                  <a:pt x="40" y="61"/>
                </a:lnTo>
                <a:lnTo>
                  <a:pt x="38" y="61"/>
                </a:lnTo>
                <a:lnTo>
                  <a:pt x="38" y="63"/>
                </a:lnTo>
                <a:lnTo>
                  <a:pt x="36" y="63"/>
                </a:lnTo>
                <a:lnTo>
                  <a:pt x="36" y="65"/>
                </a:lnTo>
                <a:lnTo>
                  <a:pt x="36" y="66"/>
                </a:lnTo>
                <a:lnTo>
                  <a:pt x="36" y="68"/>
                </a:lnTo>
                <a:lnTo>
                  <a:pt x="36" y="70"/>
                </a:lnTo>
                <a:lnTo>
                  <a:pt x="35" y="70"/>
                </a:lnTo>
                <a:lnTo>
                  <a:pt x="33" y="71"/>
                </a:lnTo>
                <a:lnTo>
                  <a:pt x="33" y="70"/>
                </a:lnTo>
                <a:lnTo>
                  <a:pt x="31" y="70"/>
                </a:lnTo>
                <a:lnTo>
                  <a:pt x="31" y="68"/>
                </a:lnTo>
                <a:lnTo>
                  <a:pt x="31" y="66"/>
                </a:lnTo>
                <a:lnTo>
                  <a:pt x="31" y="61"/>
                </a:lnTo>
                <a:lnTo>
                  <a:pt x="31" y="58"/>
                </a:lnTo>
                <a:lnTo>
                  <a:pt x="33" y="58"/>
                </a:lnTo>
                <a:lnTo>
                  <a:pt x="33" y="56"/>
                </a:lnTo>
                <a:lnTo>
                  <a:pt x="31" y="56"/>
                </a:lnTo>
                <a:lnTo>
                  <a:pt x="31" y="55"/>
                </a:lnTo>
                <a:lnTo>
                  <a:pt x="33" y="55"/>
                </a:lnTo>
                <a:lnTo>
                  <a:pt x="31" y="55"/>
                </a:lnTo>
                <a:lnTo>
                  <a:pt x="33" y="55"/>
                </a:lnTo>
                <a:lnTo>
                  <a:pt x="33" y="53"/>
                </a:lnTo>
                <a:lnTo>
                  <a:pt x="33" y="51"/>
                </a:lnTo>
                <a:lnTo>
                  <a:pt x="33" y="50"/>
                </a:lnTo>
                <a:lnTo>
                  <a:pt x="35" y="50"/>
                </a:lnTo>
                <a:lnTo>
                  <a:pt x="33" y="50"/>
                </a:lnTo>
                <a:lnTo>
                  <a:pt x="33" y="48"/>
                </a:lnTo>
                <a:lnTo>
                  <a:pt x="31" y="48"/>
                </a:lnTo>
                <a:lnTo>
                  <a:pt x="31" y="46"/>
                </a:lnTo>
                <a:lnTo>
                  <a:pt x="31" y="45"/>
                </a:lnTo>
                <a:lnTo>
                  <a:pt x="31" y="43"/>
                </a:lnTo>
                <a:lnTo>
                  <a:pt x="31" y="41"/>
                </a:lnTo>
                <a:lnTo>
                  <a:pt x="30" y="41"/>
                </a:lnTo>
                <a:lnTo>
                  <a:pt x="30" y="40"/>
                </a:lnTo>
                <a:lnTo>
                  <a:pt x="28" y="40"/>
                </a:lnTo>
                <a:lnTo>
                  <a:pt x="26" y="40"/>
                </a:lnTo>
                <a:lnTo>
                  <a:pt x="25" y="40"/>
                </a:lnTo>
                <a:lnTo>
                  <a:pt x="25" y="38"/>
                </a:lnTo>
                <a:lnTo>
                  <a:pt x="23" y="38"/>
                </a:lnTo>
                <a:lnTo>
                  <a:pt x="23" y="36"/>
                </a:lnTo>
                <a:lnTo>
                  <a:pt x="21" y="36"/>
                </a:lnTo>
                <a:lnTo>
                  <a:pt x="21" y="38"/>
                </a:lnTo>
                <a:lnTo>
                  <a:pt x="20" y="38"/>
                </a:lnTo>
                <a:lnTo>
                  <a:pt x="18" y="38"/>
                </a:lnTo>
                <a:lnTo>
                  <a:pt x="16" y="38"/>
                </a:lnTo>
                <a:lnTo>
                  <a:pt x="15" y="38"/>
                </a:lnTo>
                <a:lnTo>
                  <a:pt x="13" y="38"/>
                </a:lnTo>
                <a:lnTo>
                  <a:pt x="11" y="38"/>
                </a:lnTo>
                <a:lnTo>
                  <a:pt x="10" y="38"/>
                </a:lnTo>
                <a:lnTo>
                  <a:pt x="8" y="38"/>
                </a:lnTo>
                <a:lnTo>
                  <a:pt x="6" y="38"/>
                </a:lnTo>
                <a:lnTo>
                  <a:pt x="6" y="36"/>
                </a:lnTo>
                <a:lnTo>
                  <a:pt x="6" y="38"/>
                </a:lnTo>
                <a:lnTo>
                  <a:pt x="5" y="38"/>
                </a:lnTo>
                <a:lnTo>
                  <a:pt x="5" y="40"/>
                </a:lnTo>
                <a:lnTo>
                  <a:pt x="3" y="40"/>
                </a:lnTo>
                <a:lnTo>
                  <a:pt x="5" y="38"/>
                </a:lnTo>
                <a:lnTo>
                  <a:pt x="5" y="36"/>
                </a:lnTo>
                <a:lnTo>
                  <a:pt x="3" y="36"/>
                </a:lnTo>
                <a:lnTo>
                  <a:pt x="3" y="35"/>
                </a:lnTo>
                <a:lnTo>
                  <a:pt x="1" y="35"/>
                </a:lnTo>
                <a:lnTo>
                  <a:pt x="0" y="35"/>
                </a:lnTo>
                <a:lnTo>
                  <a:pt x="0" y="33"/>
                </a:lnTo>
                <a:lnTo>
                  <a:pt x="1" y="31"/>
                </a:lnTo>
                <a:lnTo>
                  <a:pt x="3" y="31"/>
                </a:lnTo>
                <a:lnTo>
                  <a:pt x="5" y="30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8" y="26"/>
                </a:lnTo>
                <a:lnTo>
                  <a:pt x="8" y="25"/>
                </a:lnTo>
                <a:lnTo>
                  <a:pt x="10" y="25"/>
                </a:lnTo>
                <a:lnTo>
                  <a:pt x="10" y="23"/>
                </a:lnTo>
                <a:lnTo>
                  <a:pt x="10" y="21"/>
                </a:lnTo>
                <a:lnTo>
                  <a:pt x="11" y="21"/>
                </a:lnTo>
                <a:lnTo>
                  <a:pt x="11" y="20"/>
                </a:lnTo>
                <a:lnTo>
                  <a:pt x="13" y="20"/>
                </a:lnTo>
                <a:lnTo>
                  <a:pt x="13" y="18"/>
                </a:lnTo>
                <a:lnTo>
                  <a:pt x="15" y="18"/>
                </a:lnTo>
                <a:lnTo>
                  <a:pt x="16" y="18"/>
                </a:lnTo>
                <a:lnTo>
                  <a:pt x="18" y="18"/>
                </a:lnTo>
                <a:lnTo>
                  <a:pt x="20" y="18"/>
                </a:lnTo>
                <a:lnTo>
                  <a:pt x="21" y="16"/>
                </a:lnTo>
                <a:lnTo>
                  <a:pt x="23" y="16"/>
                </a:lnTo>
                <a:lnTo>
                  <a:pt x="25" y="16"/>
                </a:lnTo>
                <a:lnTo>
                  <a:pt x="26" y="16"/>
                </a:lnTo>
                <a:lnTo>
                  <a:pt x="26" y="15"/>
                </a:lnTo>
                <a:lnTo>
                  <a:pt x="28" y="15"/>
                </a:lnTo>
                <a:lnTo>
                  <a:pt x="30" y="15"/>
                </a:lnTo>
                <a:lnTo>
                  <a:pt x="30" y="13"/>
                </a:lnTo>
                <a:lnTo>
                  <a:pt x="36" y="6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1" y="0"/>
                </a:lnTo>
                <a:lnTo>
                  <a:pt x="45" y="0"/>
                </a:lnTo>
                <a:lnTo>
                  <a:pt x="46" y="0"/>
                </a:lnTo>
                <a:lnTo>
                  <a:pt x="50" y="0"/>
                </a:lnTo>
                <a:lnTo>
                  <a:pt x="51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1" y="0"/>
                </a:lnTo>
                <a:lnTo>
                  <a:pt x="63" y="0"/>
                </a:lnTo>
                <a:lnTo>
                  <a:pt x="63" y="1"/>
                </a:lnTo>
                <a:lnTo>
                  <a:pt x="65" y="1"/>
                </a:lnTo>
                <a:lnTo>
                  <a:pt x="65" y="3"/>
                </a:lnTo>
                <a:lnTo>
                  <a:pt x="63" y="5"/>
                </a:lnTo>
                <a:lnTo>
                  <a:pt x="63" y="6"/>
                </a:lnTo>
                <a:lnTo>
                  <a:pt x="61" y="8"/>
                </a:lnTo>
                <a:lnTo>
                  <a:pt x="61" y="10"/>
                </a:lnTo>
                <a:lnTo>
                  <a:pt x="61" y="11"/>
                </a:lnTo>
                <a:lnTo>
                  <a:pt x="60" y="11"/>
                </a:lnTo>
                <a:lnTo>
                  <a:pt x="58" y="11"/>
                </a:lnTo>
                <a:lnTo>
                  <a:pt x="56" y="11"/>
                </a:lnTo>
                <a:lnTo>
                  <a:pt x="55" y="11"/>
                </a:lnTo>
                <a:lnTo>
                  <a:pt x="55" y="13"/>
                </a:lnTo>
                <a:lnTo>
                  <a:pt x="53" y="13"/>
                </a:lnTo>
                <a:lnTo>
                  <a:pt x="53" y="15"/>
                </a:lnTo>
                <a:lnTo>
                  <a:pt x="53" y="16"/>
                </a:lnTo>
                <a:lnTo>
                  <a:pt x="53" y="18"/>
                </a:lnTo>
                <a:lnTo>
                  <a:pt x="55" y="18"/>
                </a:lnTo>
                <a:lnTo>
                  <a:pt x="56" y="18"/>
                </a:lnTo>
                <a:lnTo>
                  <a:pt x="55" y="18"/>
                </a:lnTo>
                <a:lnTo>
                  <a:pt x="56" y="18"/>
                </a:lnTo>
                <a:lnTo>
                  <a:pt x="58" y="18"/>
                </a:lnTo>
                <a:lnTo>
                  <a:pt x="63" y="18"/>
                </a:lnTo>
                <a:lnTo>
                  <a:pt x="65" y="18"/>
                </a:lnTo>
                <a:lnTo>
                  <a:pt x="70" y="18"/>
                </a:lnTo>
                <a:lnTo>
                  <a:pt x="71" y="18"/>
                </a:lnTo>
                <a:lnTo>
                  <a:pt x="73" y="18"/>
                </a:lnTo>
                <a:lnTo>
                  <a:pt x="80" y="18"/>
                </a:lnTo>
                <a:lnTo>
                  <a:pt x="85" y="18"/>
                </a:lnTo>
                <a:lnTo>
                  <a:pt x="83" y="25"/>
                </a:lnTo>
                <a:lnTo>
                  <a:pt x="83" y="26"/>
                </a:lnTo>
                <a:lnTo>
                  <a:pt x="83" y="30"/>
                </a:lnTo>
                <a:lnTo>
                  <a:pt x="85" y="35"/>
                </a:lnTo>
                <a:lnTo>
                  <a:pt x="85" y="40"/>
                </a:lnTo>
                <a:lnTo>
                  <a:pt x="85" y="45"/>
                </a:lnTo>
                <a:lnTo>
                  <a:pt x="85" y="48"/>
                </a:lnTo>
                <a:lnTo>
                  <a:pt x="85" y="51"/>
                </a:lnTo>
                <a:close/>
              </a:path>
            </a:pathLst>
          </a:custGeom>
          <a:solidFill>
            <a:srgbClr val="5264B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9"/>
          <p:cNvSpPr>
            <a:spLocks noEditPoints="1"/>
          </p:cNvSpPr>
          <p:nvPr/>
        </p:nvSpPr>
        <p:spPr bwMode="auto">
          <a:xfrm>
            <a:off x="5545138" y="5975351"/>
            <a:ext cx="87313" cy="85725"/>
          </a:xfrm>
          <a:custGeom>
            <a:avLst/>
            <a:gdLst/>
            <a:ahLst/>
            <a:cxnLst>
              <a:cxn ang="0">
                <a:pos x="55" y="29"/>
              </a:cxn>
              <a:cxn ang="0">
                <a:pos x="52" y="5"/>
              </a:cxn>
              <a:cxn ang="0">
                <a:pos x="55" y="7"/>
              </a:cxn>
              <a:cxn ang="0">
                <a:pos x="55" y="12"/>
              </a:cxn>
              <a:cxn ang="0">
                <a:pos x="55" y="17"/>
              </a:cxn>
              <a:cxn ang="0">
                <a:pos x="55" y="22"/>
              </a:cxn>
              <a:cxn ang="0">
                <a:pos x="55" y="29"/>
              </a:cxn>
              <a:cxn ang="0">
                <a:pos x="52" y="30"/>
              </a:cxn>
              <a:cxn ang="0">
                <a:pos x="48" y="32"/>
              </a:cxn>
              <a:cxn ang="0">
                <a:pos x="43" y="34"/>
              </a:cxn>
              <a:cxn ang="0">
                <a:pos x="40" y="35"/>
              </a:cxn>
              <a:cxn ang="0">
                <a:pos x="35" y="35"/>
              </a:cxn>
              <a:cxn ang="0">
                <a:pos x="32" y="37"/>
              </a:cxn>
              <a:cxn ang="0">
                <a:pos x="30" y="37"/>
              </a:cxn>
              <a:cxn ang="0">
                <a:pos x="30" y="39"/>
              </a:cxn>
              <a:cxn ang="0">
                <a:pos x="28" y="39"/>
              </a:cxn>
              <a:cxn ang="0">
                <a:pos x="27" y="42"/>
              </a:cxn>
              <a:cxn ang="0">
                <a:pos x="25" y="45"/>
              </a:cxn>
              <a:cxn ang="0">
                <a:pos x="25" y="47"/>
              </a:cxn>
              <a:cxn ang="0">
                <a:pos x="28" y="49"/>
              </a:cxn>
              <a:cxn ang="0">
                <a:pos x="28" y="54"/>
              </a:cxn>
              <a:cxn ang="0">
                <a:pos x="22" y="54"/>
              </a:cxn>
              <a:cxn ang="0">
                <a:pos x="18" y="50"/>
              </a:cxn>
              <a:cxn ang="0">
                <a:pos x="16" y="47"/>
              </a:cxn>
              <a:cxn ang="0">
                <a:pos x="13" y="49"/>
              </a:cxn>
              <a:cxn ang="0">
                <a:pos x="11" y="50"/>
              </a:cxn>
              <a:cxn ang="0">
                <a:pos x="15" y="49"/>
              </a:cxn>
              <a:cxn ang="0">
                <a:pos x="16" y="45"/>
              </a:cxn>
              <a:cxn ang="0">
                <a:pos x="15" y="42"/>
              </a:cxn>
              <a:cxn ang="0">
                <a:pos x="11" y="40"/>
              </a:cxn>
              <a:cxn ang="0">
                <a:pos x="10" y="44"/>
              </a:cxn>
              <a:cxn ang="0">
                <a:pos x="6" y="45"/>
              </a:cxn>
              <a:cxn ang="0">
                <a:pos x="6" y="50"/>
              </a:cxn>
              <a:cxn ang="0">
                <a:pos x="3" y="49"/>
              </a:cxn>
              <a:cxn ang="0">
                <a:pos x="6" y="45"/>
              </a:cxn>
              <a:cxn ang="0">
                <a:pos x="10" y="44"/>
              </a:cxn>
              <a:cxn ang="0">
                <a:pos x="11" y="40"/>
              </a:cxn>
              <a:cxn ang="0">
                <a:pos x="11" y="39"/>
              </a:cxn>
              <a:cxn ang="0">
                <a:pos x="8" y="37"/>
              </a:cxn>
              <a:cxn ang="0">
                <a:pos x="6" y="34"/>
              </a:cxn>
              <a:cxn ang="0">
                <a:pos x="3" y="32"/>
              </a:cxn>
              <a:cxn ang="0">
                <a:pos x="1" y="29"/>
              </a:cxn>
              <a:cxn ang="0">
                <a:pos x="1" y="25"/>
              </a:cxn>
              <a:cxn ang="0">
                <a:pos x="0" y="20"/>
              </a:cxn>
              <a:cxn ang="0">
                <a:pos x="3" y="22"/>
              </a:cxn>
              <a:cxn ang="0">
                <a:pos x="8" y="24"/>
              </a:cxn>
              <a:cxn ang="0">
                <a:pos x="13" y="29"/>
              </a:cxn>
              <a:cxn ang="0">
                <a:pos x="16" y="29"/>
              </a:cxn>
              <a:cxn ang="0">
                <a:pos x="18" y="25"/>
              </a:cxn>
              <a:cxn ang="0">
                <a:pos x="20" y="22"/>
              </a:cxn>
              <a:cxn ang="0">
                <a:pos x="22" y="19"/>
              </a:cxn>
              <a:cxn ang="0">
                <a:pos x="25" y="17"/>
              </a:cxn>
              <a:cxn ang="0">
                <a:pos x="27" y="14"/>
              </a:cxn>
              <a:cxn ang="0">
                <a:pos x="32" y="12"/>
              </a:cxn>
              <a:cxn ang="0">
                <a:pos x="37" y="10"/>
              </a:cxn>
              <a:cxn ang="0">
                <a:pos x="40" y="7"/>
              </a:cxn>
              <a:cxn ang="0">
                <a:pos x="43" y="5"/>
              </a:cxn>
              <a:cxn ang="0">
                <a:pos x="47" y="4"/>
              </a:cxn>
              <a:cxn ang="0">
                <a:pos x="48" y="0"/>
              </a:cxn>
              <a:cxn ang="0">
                <a:pos x="50" y="0"/>
              </a:cxn>
              <a:cxn ang="0">
                <a:pos x="48" y="4"/>
              </a:cxn>
            </a:cxnLst>
            <a:rect l="0" t="0" r="r" b="b"/>
            <a:pathLst>
              <a:path w="55" h="54">
                <a:moveTo>
                  <a:pt x="55" y="30"/>
                </a:moveTo>
                <a:lnTo>
                  <a:pt x="53" y="29"/>
                </a:lnTo>
                <a:lnTo>
                  <a:pt x="55" y="29"/>
                </a:lnTo>
                <a:lnTo>
                  <a:pt x="55" y="30"/>
                </a:lnTo>
                <a:close/>
                <a:moveTo>
                  <a:pt x="50" y="5"/>
                </a:moveTo>
                <a:lnTo>
                  <a:pt x="52" y="5"/>
                </a:lnTo>
                <a:lnTo>
                  <a:pt x="53" y="5"/>
                </a:lnTo>
                <a:lnTo>
                  <a:pt x="55" y="5"/>
                </a:lnTo>
                <a:lnTo>
                  <a:pt x="55" y="7"/>
                </a:lnTo>
                <a:lnTo>
                  <a:pt x="55" y="9"/>
                </a:lnTo>
                <a:lnTo>
                  <a:pt x="55" y="10"/>
                </a:lnTo>
                <a:lnTo>
                  <a:pt x="55" y="12"/>
                </a:lnTo>
                <a:lnTo>
                  <a:pt x="55" y="14"/>
                </a:lnTo>
                <a:lnTo>
                  <a:pt x="55" y="15"/>
                </a:lnTo>
                <a:lnTo>
                  <a:pt x="55" y="17"/>
                </a:lnTo>
                <a:lnTo>
                  <a:pt x="55" y="19"/>
                </a:lnTo>
                <a:lnTo>
                  <a:pt x="55" y="20"/>
                </a:lnTo>
                <a:lnTo>
                  <a:pt x="55" y="22"/>
                </a:lnTo>
                <a:lnTo>
                  <a:pt x="55" y="24"/>
                </a:lnTo>
                <a:lnTo>
                  <a:pt x="55" y="25"/>
                </a:lnTo>
                <a:lnTo>
                  <a:pt x="55" y="29"/>
                </a:lnTo>
                <a:lnTo>
                  <a:pt x="53" y="29"/>
                </a:lnTo>
                <a:lnTo>
                  <a:pt x="53" y="30"/>
                </a:lnTo>
                <a:lnTo>
                  <a:pt x="52" y="30"/>
                </a:lnTo>
                <a:lnTo>
                  <a:pt x="50" y="30"/>
                </a:lnTo>
                <a:lnTo>
                  <a:pt x="50" y="32"/>
                </a:lnTo>
                <a:lnTo>
                  <a:pt x="48" y="32"/>
                </a:lnTo>
                <a:lnTo>
                  <a:pt x="47" y="32"/>
                </a:lnTo>
                <a:lnTo>
                  <a:pt x="45" y="34"/>
                </a:lnTo>
                <a:lnTo>
                  <a:pt x="43" y="34"/>
                </a:lnTo>
                <a:lnTo>
                  <a:pt x="42" y="34"/>
                </a:lnTo>
                <a:lnTo>
                  <a:pt x="40" y="34"/>
                </a:lnTo>
                <a:lnTo>
                  <a:pt x="40" y="35"/>
                </a:lnTo>
                <a:lnTo>
                  <a:pt x="38" y="35"/>
                </a:lnTo>
                <a:lnTo>
                  <a:pt x="37" y="35"/>
                </a:lnTo>
                <a:lnTo>
                  <a:pt x="35" y="35"/>
                </a:lnTo>
                <a:lnTo>
                  <a:pt x="33" y="35"/>
                </a:lnTo>
                <a:lnTo>
                  <a:pt x="33" y="37"/>
                </a:lnTo>
                <a:lnTo>
                  <a:pt x="32" y="37"/>
                </a:lnTo>
                <a:lnTo>
                  <a:pt x="32" y="39"/>
                </a:lnTo>
                <a:lnTo>
                  <a:pt x="32" y="37"/>
                </a:lnTo>
                <a:lnTo>
                  <a:pt x="30" y="37"/>
                </a:lnTo>
                <a:lnTo>
                  <a:pt x="32" y="37"/>
                </a:lnTo>
                <a:lnTo>
                  <a:pt x="32" y="39"/>
                </a:lnTo>
                <a:lnTo>
                  <a:pt x="30" y="39"/>
                </a:lnTo>
                <a:lnTo>
                  <a:pt x="28" y="39"/>
                </a:lnTo>
                <a:lnTo>
                  <a:pt x="28" y="40"/>
                </a:lnTo>
                <a:lnTo>
                  <a:pt x="28" y="39"/>
                </a:lnTo>
                <a:lnTo>
                  <a:pt x="28" y="40"/>
                </a:lnTo>
                <a:lnTo>
                  <a:pt x="27" y="40"/>
                </a:lnTo>
                <a:lnTo>
                  <a:pt x="27" y="42"/>
                </a:lnTo>
                <a:lnTo>
                  <a:pt x="27" y="44"/>
                </a:lnTo>
                <a:lnTo>
                  <a:pt x="25" y="44"/>
                </a:lnTo>
                <a:lnTo>
                  <a:pt x="25" y="45"/>
                </a:lnTo>
                <a:lnTo>
                  <a:pt x="25" y="47"/>
                </a:lnTo>
                <a:lnTo>
                  <a:pt x="25" y="45"/>
                </a:lnTo>
                <a:lnTo>
                  <a:pt x="25" y="47"/>
                </a:lnTo>
                <a:lnTo>
                  <a:pt x="27" y="47"/>
                </a:lnTo>
                <a:lnTo>
                  <a:pt x="27" y="49"/>
                </a:lnTo>
                <a:lnTo>
                  <a:pt x="28" y="49"/>
                </a:lnTo>
                <a:lnTo>
                  <a:pt x="28" y="50"/>
                </a:lnTo>
                <a:lnTo>
                  <a:pt x="28" y="52"/>
                </a:lnTo>
                <a:lnTo>
                  <a:pt x="28" y="54"/>
                </a:lnTo>
                <a:lnTo>
                  <a:pt x="25" y="54"/>
                </a:lnTo>
                <a:lnTo>
                  <a:pt x="23" y="54"/>
                </a:lnTo>
                <a:lnTo>
                  <a:pt x="22" y="54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8" y="49"/>
                </a:lnTo>
                <a:lnTo>
                  <a:pt x="16" y="49"/>
                </a:lnTo>
                <a:lnTo>
                  <a:pt x="16" y="47"/>
                </a:lnTo>
                <a:lnTo>
                  <a:pt x="15" y="47"/>
                </a:lnTo>
                <a:lnTo>
                  <a:pt x="15" y="49"/>
                </a:lnTo>
                <a:lnTo>
                  <a:pt x="13" y="49"/>
                </a:lnTo>
                <a:lnTo>
                  <a:pt x="13" y="50"/>
                </a:lnTo>
                <a:lnTo>
                  <a:pt x="11" y="52"/>
                </a:lnTo>
                <a:lnTo>
                  <a:pt x="11" y="50"/>
                </a:lnTo>
                <a:lnTo>
                  <a:pt x="13" y="50"/>
                </a:lnTo>
                <a:lnTo>
                  <a:pt x="13" y="49"/>
                </a:lnTo>
                <a:lnTo>
                  <a:pt x="15" y="49"/>
                </a:lnTo>
                <a:lnTo>
                  <a:pt x="15" y="47"/>
                </a:lnTo>
                <a:lnTo>
                  <a:pt x="16" y="47"/>
                </a:lnTo>
                <a:lnTo>
                  <a:pt x="16" y="45"/>
                </a:lnTo>
                <a:lnTo>
                  <a:pt x="16" y="44"/>
                </a:lnTo>
                <a:lnTo>
                  <a:pt x="15" y="44"/>
                </a:lnTo>
                <a:lnTo>
                  <a:pt x="15" y="42"/>
                </a:lnTo>
                <a:lnTo>
                  <a:pt x="15" y="40"/>
                </a:lnTo>
                <a:lnTo>
                  <a:pt x="13" y="40"/>
                </a:lnTo>
                <a:lnTo>
                  <a:pt x="11" y="40"/>
                </a:lnTo>
                <a:lnTo>
                  <a:pt x="11" y="42"/>
                </a:lnTo>
                <a:lnTo>
                  <a:pt x="10" y="42"/>
                </a:lnTo>
                <a:lnTo>
                  <a:pt x="10" y="44"/>
                </a:lnTo>
                <a:lnTo>
                  <a:pt x="8" y="44"/>
                </a:lnTo>
                <a:lnTo>
                  <a:pt x="8" y="45"/>
                </a:lnTo>
                <a:lnTo>
                  <a:pt x="6" y="45"/>
                </a:lnTo>
                <a:lnTo>
                  <a:pt x="6" y="47"/>
                </a:lnTo>
                <a:lnTo>
                  <a:pt x="6" y="49"/>
                </a:lnTo>
                <a:lnTo>
                  <a:pt x="6" y="50"/>
                </a:lnTo>
                <a:lnTo>
                  <a:pt x="5" y="50"/>
                </a:lnTo>
                <a:lnTo>
                  <a:pt x="5" y="49"/>
                </a:lnTo>
                <a:lnTo>
                  <a:pt x="3" y="49"/>
                </a:lnTo>
                <a:lnTo>
                  <a:pt x="5" y="47"/>
                </a:lnTo>
                <a:lnTo>
                  <a:pt x="6" y="47"/>
                </a:lnTo>
                <a:lnTo>
                  <a:pt x="6" y="45"/>
                </a:lnTo>
                <a:lnTo>
                  <a:pt x="8" y="45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1" y="42"/>
                </a:lnTo>
                <a:lnTo>
                  <a:pt x="11" y="40"/>
                </a:lnTo>
                <a:lnTo>
                  <a:pt x="13" y="40"/>
                </a:lnTo>
                <a:lnTo>
                  <a:pt x="13" y="39"/>
                </a:lnTo>
                <a:lnTo>
                  <a:pt x="11" y="39"/>
                </a:lnTo>
                <a:lnTo>
                  <a:pt x="10" y="39"/>
                </a:lnTo>
                <a:lnTo>
                  <a:pt x="10" y="37"/>
                </a:lnTo>
                <a:lnTo>
                  <a:pt x="8" y="37"/>
                </a:lnTo>
                <a:lnTo>
                  <a:pt x="6" y="37"/>
                </a:lnTo>
                <a:lnTo>
                  <a:pt x="6" y="35"/>
                </a:lnTo>
                <a:lnTo>
                  <a:pt x="6" y="34"/>
                </a:lnTo>
                <a:lnTo>
                  <a:pt x="5" y="34"/>
                </a:lnTo>
                <a:lnTo>
                  <a:pt x="5" y="32"/>
                </a:lnTo>
                <a:lnTo>
                  <a:pt x="3" y="32"/>
                </a:lnTo>
                <a:lnTo>
                  <a:pt x="3" y="30"/>
                </a:lnTo>
                <a:lnTo>
                  <a:pt x="1" y="30"/>
                </a:lnTo>
                <a:lnTo>
                  <a:pt x="1" y="29"/>
                </a:lnTo>
                <a:lnTo>
                  <a:pt x="1" y="27"/>
                </a:lnTo>
                <a:lnTo>
                  <a:pt x="0" y="25"/>
                </a:lnTo>
                <a:lnTo>
                  <a:pt x="1" y="25"/>
                </a:lnTo>
                <a:lnTo>
                  <a:pt x="1" y="24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22"/>
                </a:lnTo>
                <a:lnTo>
                  <a:pt x="3" y="22"/>
                </a:lnTo>
                <a:lnTo>
                  <a:pt x="5" y="22"/>
                </a:lnTo>
                <a:lnTo>
                  <a:pt x="6" y="24"/>
                </a:lnTo>
                <a:lnTo>
                  <a:pt x="8" y="24"/>
                </a:lnTo>
                <a:lnTo>
                  <a:pt x="10" y="25"/>
                </a:lnTo>
                <a:lnTo>
                  <a:pt x="11" y="29"/>
                </a:lnTo>
                <a:lnTo>
                  <a:pt x="13" y="29"/>
                </a:lnTo>
                <a:lnTo>
                  <a:pt x="13" y="30"/>
                </a:lnTo>
                <a:lnTo>
                  <a:pt x="15" y="30"/>
                </a:lnTo>
                <a:lnTo>
                  <a:pt x="16" y="29"/>
                </a:lnTo>
                <a:lnTo>
                  <a:pt x="18" y="29"/>
                </a:lnTo>
                <a:lnTo>
                  <a:pt x="18" y="27"/>
                </a:lnTo>
                <a:lnTo>
                  <a:pt x="18" y="25"/>
                </a:lnTo>
                <a:lnTo>
                  <a:pt x="18" y="24"/>
                </a:lnTo>
                <a:lnTo>
                  <a:pt x="20" y="24"/>
                </a:lnTo>
                <a:lnTo>
                  <a:pt x="20" y="22"/>
                </a:lnTo>
                <a:lnTo>
                  <a:pt x="20" y="20"/>
                </a:lnTo>
                <a:lnTo>
                  <a:pt x="22" y="20"/>
                </a:lnTo>
                <a:lnTo>
                  <a:pt x="22" y="19"/>
                </a:lnTo>
                <a:lnTo>
                  <a:pt x="23" y="19"/>
                </a:lnTo>
                <a:lnTo>
                  <a:pt x="23" y="17"/>
                </a:lnTo>
                <a:lnTo>
                  <a:pt x="25" y="17"/>
                </a:lnTo>
                <a:lnTo>
                  <a:pt x="25" y="15"/>
                </a:lnTo>
                <a:lnTo>
                  <a:pt x="27" y="15"/>
                </a:lnTo>
                <a:lnTo>
                  <a:pt x="27" y="14"/>
                </a:lnTo>
                <a:lnTo>
                  <a:pt x="28" y="14"/>
                </a:lnTo>
                <a:lnTo>
                  <a:pt x="30" y="12"/>
                </a:lnTo>
                <a:lnTo>
                  <a:pt x="32" y="12"/>
                </a:lnTo>
                <a:lnTo>
                  <a:pt x="35" y="12"/>
                </a:lnTo>
                <a:lnTo>
                  <a:pt x="35" y="10"/>
                </a:lnTo>
                <a:lnTo>
                  <a:pt x="37" y="10"/>
                </a:lnTo>
                <a:lnTo>
                  <a:pt x="38" y="9"/>
                </a:lnTo>
                <a:lnTo>
                  <a:pt x="40" y="9"/>
                </a:lnTo>
                <a:lnTo>
                  <a:pt x="40" y="7"/>
                </a:lnTo>
                <a:lnTo>
                  <a:pt x="42" y="7"/>
                </a:lnTo>
                <a:lnTo>
                  <a:pt x="42" y="5"/>
                </a:lnTo>
                <a:lnTo>
                  <a:pt x="43" y="5"/>
                </a:lnTo>
                <a:lnTo>
                  <a:pt x="45" y="5"/>
                </a:lnTo>
                <a:lnTo>
                  <a:pt x="45" y="4"/>
                </a:lnTo>
                <a:lnTo>
                  <a:pt x="47" y="4"/>
                </a:lnTo>
                <a:lnTo>
                  <a:pt x="47" y="2"/>
                </a:lnTo>
                <a:lnTo>
                  <a:pt x="48" y="2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0" y="0"/>
                </a:lnTo>
                <a:lnTo>
                  <a:pt x="50" y="2"/>
                </a:lnTo>
                <a:lnTo>
                  <a:pt x="50" y="4"/>
                </a:lnTo>
                <a:lnTo>
                  <a:pt x="48" y="4"/>
                </a:lnTo>
                <a:lnTo>
                  <a:pt x="48" y="5"/>
                </a:lnTo>
                <a:lnTo>
                  <a:pt x="50" y="5"/>
                </a:lnTo>
                <a:close/>
              </a:path>
            </a:pathLst>
          </a:custGeom>
          <a:solidFill>
            <a:srgbClr val="4EB0C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40"/>
          <p:cNvSpPr>
            <a:spLocks noEditPoints="1"/>
          </p:cNvSpPr>
          <p:nvPr/>
        </p:nvSpPr>
        <p:spPr bwMode="auto">
          <a:xfrm>
            <a:off x="5110163" y="5935663"/>
            <a:ext cx="236538" cy="133350"/>
          </a:xfrm>
          <a:custGeom>
            <a:avLst/>
            <a:gdLst/>
            <a:ahLst/>
            <a:cxnLst>
              <a:cxn ang="0">
                <a:pos x="13" y="2"/>
              </a:cxn>
              <a:cxn ang="0">
                <a:pos x="20" y="0"/>
              </a:cxn>
              <a:cxn ang="0">
                <a:pos x="27" y="7"/>
              </a:cxn>
              <a:cxn ang="0">
                <a:pos x="32" y="12"/>
              </a:cxn>
              <a:cxn ang="0">
                <a:pos x="42" y="17"/>
              </a:cxn>
              <a:cxn ang="0">
                <a:pos x="55" y="15"/>
              </a:cxn>
              <a:cxn ang="0">
                <a:pos x="68" y="19"/>
              </a:cxn>
              <a:cxn ang="0">
                <a:pos x="73" y="19"/>
              </a:cxn>
              <a:cxn ang="0">
                <a:pos x="77" y="15"/>
              </a:cxn>
              <a:cxn ang="0">
                <a:pos x="82" y="9"/>
              </a:cxn>
              <a:cxn ang="0">
                <a:pos x="87" y="15"/>
              </a:cxn>
              <a:cxn ang="0">
                <a:pos x="90" y="17"/>
              </a:cxn>
              <a:cxn ang="0">
                <a:pos x="98" y="24"/>
              </a:cxn>
              <a:cxn ang="0">
                <a:pos x="112" y="22"/>
              </a:cxn>
              <a:cxn ang="0">
                <a:pos x="117" y="15"/>
              </a:cxn>
              <a:cxn ang="0">
                <a:pos x="122" y="24"/>
              </a:cxn>
              <a:cxn ang="0">
                <a:pos x="127" y="27"/>
              </a:cxn>
              <a:cxn ang="0">
                <a:pos x="122" y="32"/>
              </a:cxn>
              <a:cxn ang="0">
                <a:pos x="127" y="37"/>
              </a:cxn>
              <a:cxn ang="0">
                <a:pos x="132" y="42"/>
              </a:cxn>
              <a:cxn ang="0">
                <a:pos x="139" y="45"/>
              </a:cxn>
              <a:cxn ang="0">
                <a:pos x="142" y="50"/>
              </a:cxn>
              <a:cxn ang="0">
                <a:pos x="147" y="60"/>
              </a:cxn>
              <a:cxn ang="0">
                <a:pos x="147" y="72"/>
              </a:cxn>
              <a:cxn ang="0">
                <a:pos x="135" y="70"/>
              </a:cxn>
              <a:cxn ang="0">
                <a:pos x="130" y="70"/>
              </a:cxn>
              <a:cxn ang="0">
                <a:pos x="120" y="72"/>
              </a:cxn>
              <a:cxn ang="0">
                <a:pos x="125" y="79"/>
              </a:cxn>
              <a:cxn ang="0">
                <a:pos x="119" y="77"/>
              </a:cxn>
              <a:cxn ang="0">
                <a:pos x="115" y="79"/>
              </a:cxn>
              <a:cxn ang="0">
                <a:pos x="112" y="82"/>
              </a:cxn>
              <a:cxn ang="0">
                <a:pos x="105" y="79"/>
              </a:cxn>
              <a:cxn ang="0">
                <a:pos x="93" y="77"/>
              </a:cxn>
              <a:cxn ang="0">
                <a:pos x="83" y="80"/>
              </a:cxn>
              <a:cxn ang="0">
                <a:pos x="75" y="80"/>
              </a:cxn>
              <a:cxn ang="0">
                <a:pos x="73" y="77"/>
              </a:cxn>
              <a:cxn ang="0">
                <a:pos x="67" y="79"/>
              </a:cxn>
              <a:cxn ang="0">
                <a:pos x="58" y="80"/>
              </a:cxn>
              <a:cxn ang="0">
                <a:pos x="57" y="84"/>
              </a:cxn>
              <a:cxn ang="0">
                <a:pos x="53" y="74"/>
              </a:cxn>
              <a:cxn ang="0">
                <a:pos x="43" y="72"/>
              </a:cxn>
              <a:cxn ang="0">
                <a:pos x="38" y="72"/>
              </a:cxn>
              <a:cxn ang="0">
                <a:pos x="37" y="69"/>
              </a:cxn>
              <a:cxn ang="0">
                <a:pos x="43" y="67"/>
              </a:cxn>
              <a:cxn ang="0">
                <a:pos x="40" y="62"/>
              </a:cxn>
              <a:cxn ang="0">
                <a:pos x="33" y="62"/>
              </a:cxn>
              <a:cxn ang="0">
                <a:pos x="30" y="52"/>
              </a:cxn>
              <a:cxn ang="0">
                <a:pos x="30" y="44"/>
              </a:cxn>
              <a:cxn ang="0">
                <a:pos x="23" y="39"/>
              </a:cxn>
              <a:cxn ang="0">
                <a:pos x="18" y="39"/>
              </a:cxn>
              <a:cxn ang="0">
                <a:pos x="13" y="35"/>
              </a:cxn>
              <a:cxn ang="0">
                <a:pos x="7" y="30"/>
              </a:cxn>
              <a:cxn ang="0">
                <a:pos x="0" y="30"/>
              </a:cxn>
              <a:cxn ang="0">
                <a:pos x="2" y="22"/>
              </a:cxn>
              <a:cxn ang="0">
                <a:pos x="3" y="15"/>
              </a:cxn>
              <a:cxn ang="0">
                <a:pos x="5" y="14"/>
              </a:cxn>
              <a:cxn ang="0">
                <a:pos x="7" y="14"/>
              </a:cxn>
              <a:cxn ang="0">
                <a:pos x="12" y="15"/>
              </a:cxn>
              <a:cxn ang="0">
                <a:pos x="7" y="4"/>
              </a:cxn>
            </a:cxnLst>
            <a:rect l="0" t="0" r="r" b="b"/>
            <a:pathLst>
              <a:path w="149" h="84">
                <a:moveTo>
                  <a:pt x="142" y="14"/>
                </a:moveTo>
                <a:lnTo>
                  <a:pt x="142" y="15"/>
                </a:lnTo>
                <a:lnTo>
                  <a:pt x="142" y="14"/>
                </a:lnTo>
                <a:close/>
                <a:moveTo>
                  <a:pt x="10" y="4"/>
                </a:moveTo>
                <a:lnTo>
                  <a:pt x="12" y="4"/>
                </a:lnTo>
                <a:lnTo>
                  <a:pt x="12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4"/>
                </a:lnTo>
                <a:lnTo>
                  <a:pt x="17" y="2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0" y="4"/>
                </a:lnTo>
                <a:lnTo>
                  <a:pt x="22" y="4"/>
                </a:lnTo>
                <a:lnTo>
                  <a:pt x="23" y="4"/>
                </a:lnTo>
                <a:lnTo>
                  <a:pt x="23" y="5"/>
                </a:lnTo>
                <a:lnTo>
                  <a:pt x="25" y="5"/>
                </a:lnTo>
                <a:lnTo>
                  <a:pt x="25" y="7"/>
                </a:lnTo>
                <a:lnTo>
                  <a:pt x="27" y="7"/>
                </a:lnTo>
                <a:lnTo>
                  <a:pt x="28" y="7"/>
                </a:lnTo>
                <a:lnTo>
                  <a:pt x="32" y="7"/>
                </a:lnTo>
                <a:lnTo>
                  <a:pt x="32" y="9"/>
                </a:lnTo>
                <a:lnTo>
                  <a:pt x="30" y="9"/>
                </a:lnTo>
                <a:lnTo>
                  <a:pt x="30" y="10"/>
                </a:lnTo>
                <a:lnTo>
                  <a:pt x="30" y="12"/>
                </a:lnTo>
                <a:lnTo>
                  <a:pt x="32" y="12"/>
                </a:lnTo>
                <a:lnTo>
                  <a:pt x="35" y="14"/>
                </a:lnTo>
                <a:lnTo>
                  <a:pt x="37" y="14"/>
                </a:lnTo>
                <a:lnTo>
                  <a:pt x="37" y="15"/>
                </a:lnTo>
                <a:lnTo>
                  <a:pt x="38" y="15"/>
                </a:lnTo>
                <a:lnTo>
                  <a:pt x="40" y="15"/>
                </a:lnTo>
                <a:lnTo>
                  <a:pt x="42" y="15"/>
                </a:lnTo>
                <a:lnTo>
                  <a:pt x="42" y="17"/>
                </a:lnTo>
                <a:lnTo>
                  <a:pt x="43" y="17"/>
                </a:lnTo>
                <a:lnTo>
                  <a:pt x="45" y="17"/>
                </a:lnTo>
                <a:lnTo>
                  <a:pt x="45" y="14"/>
                </a:lnTo>
                <a:lnTo>
                  <a:pt x="48" y="14"/>
                </a:lnTo>
                <a:lnTo>
                  <a:pt x="50" y="14"/>
                </a:lnTo>
                <a:lnTo>
                  <a:pt x="55" y="14"/>
                </a:lnTo>
                <a:lnTo>
                  <a:pt x="55" y="15"/>
                </a:lnTo>
                <a:lnTo>
                  <a:pt x="58" y="15"/>
                </a:lnTo>
                <a:lnTo>
                  <a:pt x="60" y="15"/>
                </a:lnTo>
                <a:lnTo>
                  <a:pt x="63" y="15"/>
                </a:lnTo>
                <a:lnTo>
                  <a:pt x="67" y="15"/>
                </a:lnTo>
                <a:lnTo>
                  <a:pt x="68" y="15"/>
                </a:lnTo>
                <a:lnTo>
                  <a:pt x="68" y="17"/>
                </a:lnTo>
                <a:lnTo>
                  <a:pt x="68" y="19"/>
                </a:lnTo>
                <a:lnTo>
                  <a:pt x="70" y="19"/>
                </a:lnTo>
                <a:lnTo>
                  <a:pt x="70" y="20"/>
                </a:lnTo>
                <a:lnTo>
                  <a:pt x="72" y="20"/>
                </a:lnTo>
                <a:lnTo>
                  <a:pt x="73" y="20"/>
                </a:lnTo>
                <a:lnTo>
                  <a:pt x="75" y="20"/>
                </a:lnTo>
                <a:lnTo>
                  <a:pt x="73" y="20"/>
                </a:lnTo>
                <a:lnTo>
                  <a:pt x="73" y="19"/>
                </a:lnTo>
                <a:lnTo>
                  <a:pt x="72" y="19"/>
                </a:lnTo>
                <a:lnTo>
                  <a:pt x="72" y="17"/>
                </a:lnTo>
                <a:lnTo>
                  <a:pt x="70" y="17"/>
                </a:lnTo>
                <a:lnTo>
                  <a:pt x="70" y="15"/>
                </a:lnTo>
                <a:lnTo>
                  <a:pt x="72" y="15"/>
                </a:lnTo>
                <a:lnTo>
                  <a:pt x="73" y="15"/>
                </a:lnTo>
                <a:lnTo>
                  <a:pt x="77" y="15"/>
                </a:lnTo>
                <a:lnTo>
                  <a:pt x="82" y="15"/>
                </a:lnTo>
                <a:lnTo>
                  <a:pt x="83" y="15"/>
                </a:lnTo>
                <a:lnTo>
                  <a:pt x="83" y="14"/>
                </a:lnTo>
                <a:lnTo>
                  <a:pt x="83" y="12"/>
                </a:lnTo>
                <a:lnTo>
                  <a:pt x="82" y="12"/>
                </a:lnTo>
                <a:lnTo>
                  <a:pt x="82" y="10"/>
                </a:lnTo>
                <a:lnTo>
                  <a:pt x="82" y="9"/>
                </a:lnTo>
                <a:lnTo>
                  <a:pt x="83" y="9"/>
                </a:lnTo>
                <a:lnTo>
                  <a:pt x="83" y="10"/>
                </a:lnTo>
                <a:lnTo>
                  <a:pt x="85" y="10"/>
                </a:lnTo>
                <a:lnTo>
                  <a:pt x="85" y="12"/>
                </a:lnTo>
                <a:lnTo>
                  <a:pt x="87" y="12"/>
                </a:lnTo>
                <a:lnTo>
                  <a:pt x="87" y="14"/>
                </a:lnTo>
                <a:lnTo>
                  <a:pt x="87" y="15"/>
                </a:lnTo>
                <a:lnTo>
                  <a:pt x="85" y="15"/>
                </a:lnTo>
                <a:lnTo>
                  <a:pt x="85" y="17"/>
                </a:lnTo>
                <a:lnTo>
                  <a:pt x="87" y="17"/>
                </a:lnTo>
                <a:lnTo>
                  <a:pt x="88" y="17"/>
                </a:lnTo>
                <a:lnTo>
                  <a:pt x="88" y="14"/>
                </a:lnTo>
                <a:lnTo>
                  <a:pt x="90" y="14"/>
                </a:lnTo>
                <a:lnTo>
                  <a:pt x="90" y="17"/>
                </a:lnTo>
                <a:lnTo>
                  <a:pt x="90" y="19"/>
                </a:lnTo>
                <a:lnTo>
                  <a:pt x="92" y="19"/>
                </a:lnTo>
                <a:lnTo>
                  <a:pt x="93" y="20"/>
                </a:lnTo>
                <a:lnTo>
                  <a:pt x="93" y="22"/>
                </a:lnTo>
                <a:lnTo>
                  <a:pt x="93" y="24"/>
                </a:lnTo>
                <a:lnTo>
                  <a:pt x="97" y="24"/>
                </a:lnTo>
                <a:lnTo>
                  <a:pt x="98" y="24"/>
                </a:lnTo>
                <a:lnTo>
                  <a:pt x="98" y="22"/>
                </a:lnTo>
                <a:lnTo>
                  <a:pt x="102" y="22"/>
                </a:lnTo>
                <a:lnTo>
                  <a:pt x="102" y="24"/>
                </a:lnTo>
                <a:lnTo>
                  <a:pt x="107" y="24"/>
                </a:lnTo>
                <a:lnTo>
                  <a:pt x="110" y="24"/>
                </a:lnTo>
                <a:lnTo>
                  <a:pt x="112" y="24"/>
                </a:lnTo>
                <a:lnTo>
                  <a:pt x="112" y="22"/>
                </a:lnTo>
                <a:lnTo>
                  <a:pt x="112" y="20"/>
                </a:lnTo>
                <a:lnTo>
                  <a:pt x="114" y="20"/>
                </a:lnTo>
                <a:lnTo>
                  <a:pt x="114" y="19"/>
                </a:lnTo>
                <a:lnTo>
                  <a:pt x="114" y="17"/>
                </a:lnTo>
                <a:lnTo>
                  <a:pt x="114" y="15"/>
                </a:lnTo>
                <a:lnTo>
                  <a:pt x="115" y="15"/>
                </a:lnTo>
                <a:lnTo>
                  <a:pt x="117" y="15"/>
                </a:lnTo>
                <a:lnTo>
                  <a:pt x="117" y="17"/>
                </a:lnTo>
                <a:lnTo>
                  <a:pt x="117" y="19"/>
                </a:lnTo>
                <a:lnTo>
                  <a:pt x="117" y="22"/>
                </a:lnTo>
                <a:lnTo>
                  <a:pt x="119" y="22"/>
                </a:lnTo>
                <a:lnTo>
                  <a:pt x="119" y="24"/>
                </a:lnTo>
                <a:lnTo>
                  <a:pt x="120" y="24"/>
                </a:lnTo>
                <a:lnTo>
                  <a:pt x="122" y="24"/>
                </a:lnTo>
                <a:lnTo>
                  <a:pt x="122" y="25"/>
                </a:lnTo>
                <a:lnTo>
                  <a:pt x="124" y="25"/>
                </a:lnTo>
                <a:lnTo>
                  <a:pt x="125" y="25"/>
                </a:lnTo>
                <a:lnTo>
                  <a:pt x="125" y="27"/>
                </a:lnTo>
                <a:lnTo>
                  <a:pt x="125" y="25"/>
                </a:lnTo>
                <a:lnTo>
                  <a:pt x="125" y="27"/>
                </a:lnTo>
                <a:lnTo>
                  <a:pt x="127" y="27"/>
                </a:lnTo>
                <a:lnTo>
                  <a:pt x="127" y="29"/>
                </a:lnTo>
                <a:lnTo>
                  <a:pt x="125" y="29"/>
                </a:lnTo>
                <a:lnTo>
                  <a:pt x="125" y="30"/>
                </a:lnTo>
                <a:lnTo>
                  <a:pt x="124" y="29"/>
                </a:lnTo>
                <a:lnTo>
                  <a:pt x="124" y="30"/>
                </a:lnTo>
                <a:lnTo>
                  <a:pt x="122" y="30"/>
                </a:lnTo>
                <a:lnTo>
                  <a:pt x="122" y="32"/>
                </a:lnTo>
                <a:lnTo>
                  <a:pt x="124" y="32"/>
                </a:lnTo>
                <a:lnTo>
                  <a:pt x="122" y="32"/>
                </a:lnTo>
                <a:lnTo>
                  <a:pt x="122" y="34"/>
                </a:lnTo>
                <a:lnTo>
                  <a:pt x="124" y="34"/>
                </a:lnTo>
                <a:lnTo>
                  <a:pt x="124" y="35"/>
                </a:lnTo>
                <a:lnTo>
                  <a:pt x="127" y="35"/>
                </a:lnTo>
                <a:lnTo>
                  <a:pt x="127" y="37"/>
                </a:lnTo>
                <a:lnTo>
                  <a:pt x="129" y="37"/>
                </a:lnTo>
                <a:lnTo>
                  <a:pt x="130" y="37"/>
                </a:lnTo>
                <a:lnTo>
                  <a:pt x="130" y="40"/>
                </a:lnTo>
                <a:lnTo>
                  <a:pt x="132" y="40"/>
                </a:lnTo>
                <a:lnTo>
                  <a:pt x="132" y="42"/>
                </a:lnTo>
                <a:lnTo>
                  <a:pt x="130" y="42"/>
                </a:lnTo>
                <a:lnTo>
                  <a:pt x="132" y="42"/>
                </a:lnTo>
                <a:lnTo>
                  <a:pt x="134" y="42"/>
                </a:lnTo>
                <a:lnTo>
                  <a:pt x="135" y="42"/>
                </a:lnTo>
                <a:lnTo>
                  <a:pt x="139" y="42"/>
                </a:lnTo>
                <a:lnTo>
                  <a:pt x="140" y="42"/>
                </a:lnTo>
                <a:lnTo>
                  <a:pt x="140" y="44"/>
                </a:lnTo>
                <a:lnTo>
                  <a:pt x="140" y="45"/>
                </a:lnTo>
                <a:lnTo>
                  <a:pt x="139" y="45"/>
                </a:lnTo>
                <a:lnTo>
                  <a:pt x="139" y="47"/>
                </a:lnTo>
                <a:lnTo>
                  <a:pt x="139" y="49"/>
                </a:lnTo>
                <a:lnTo>
                  <a:pt x="139" y="50"/>
                </a:lnTo>
                <a:lnTo>
                  <a:pt x="139" y="52"/>
                </a:lnTo>
                <a:lnTo>
                  <a:pt x="140" y="52"/>
                </a:lnTo>
                <a:lnTo>
                  <a:pt x="140" y="50"/>
                </a:lnTo>
                <a:lnTo>
                  <a:pt x="142" y="50"/>
                </a:lnTo>
                <a:lnTo>
                  <a:pt x="142" y="52"/>
                </a:lnTo>
                <a:lnTo>
                  <a:pt x="144" y="52"/>
                </a:lnTo>
                <a:lnTo>
                  <a:pt x="144" y="55"/>
                </a:lnTo>
                <a:lnTo>
                  <a:pt x="145" y="55"/>
                </a:lnTo>
                <a:lnTo>
                  <a:pt x="147" y="55"/>
                </a:lnTo>
                <a:lnTo>
                  <a:pt x="147" y="59"/>
                </a:lnTo>
                <a:lnTo>
                  <a:pt x="147" y="60"/>
                </a:lnTo>
                <a:lnTo>
                  <a:pt x="147" y="62"/>
                </a:lnTo>
                <a:lnTo>
                  <a:pt x="147" y="65"/>
                </a:lnTo>
                <a:lnTo>
                  <a:pt x="149" y="65"/>
                </a:lnTo>
                <a:lnTo>
                  <a:pt x="149" y="67"/>
                </a:lnTo>
                <a:lnTo>
                  <a:pt x="149" y="69"/>
                </a:lnTo>
                <a:lnTo>
                  <a:pt x="147" y="69"/>
                </a:lnTo>
                <a:lnTo>
                  <a:pt x="147" y="72"/>
                </a:lnTo>
                <a:lnTo>
                  <a:pt x="145" y="72"/>
                </a:lnTo>
                <a:lnTo>
                  <a:pt x="144" y="70"/>
                </a:lnTo>
                <a:lnTo>
                  <a:pt x="142" y="70"/>
                </a:lnTo>
                <a:lnTo>
                  <a:pt x="140" y="70"/>
                </a:lnTo>
                <a:lnTo>
                  <a:pt x="139" y="70"/>
                </a:lnTo>
                <a:lnTo>
                  <a:pt x="137" y="70"/>
                </a:lnTo>
                <a:lnTo>
                  <a:pt x="135" y="70"/>
                </a:lnTo>
                <a:lnTo>
                  <a:pt x="135" y="72"/>
                </a:lnTo>
                <a:lnTo>
                  <a:pt x="135" y="74"/>
                </a:lnTo>
                <a:lnTo>
                  <a:pt x="134" y="74"/>
                </a:lnTo>
                <a:lnTo>
                  <a:pt x="134" y="72"/>
                </a:lnTo>
                <a:lnTo>
                  <a:pt x="132" y="72"/>
                </a:lnTo>
                <a:lnTo>
                  <a:pt x="130" y="72"/>
                </a:lnTo>
                <a:lnTo>
                  <a:pt x="130" y="70"/>
                </a:lnTo>
                <a:lnTo>
                  <a:pt x="129" y="70"/>
                </a:lnTo>
                <a:lnTo>
                  <a:pt x="127" y="70"/>
                </a:lnTo>
                <a:lnTo>
                  <a:pt x="125" y="70"/>
                </a:lnTo>
                <a:lnTo>
                  <a:pt x="124" y="70"/>
                </a:lnTo>
                <a:lnTo>
                  <a:pt x="124" y="72"/>
                </a:lnTo>
                <a:lnTo>
                  <a:pt x="122" y="72"/>
                </a:lnTo>
                <a:lnTo>
                  <a:pt x="120" y="72"/>
                </a:lnTo>
                <a:lnTo>
                  <a:pt x="120" y="74"/>
                </a:lnTo>
                <a:lnTo>
                  <a:pt x="122" y="74"/>
                </a:lnTo>
                <a:lnTo>
                  <a:pt x="122" y="75"/>
                </a:lnTo>
                <a:lnTo>
                  <a:pt x="124" y="75"/>
                </a:lnTo>
                <a:lnTo>
                  <a:pt x="124" y="77"/>
                </a:lnTo>
                <a:lnTo>
                  <a:pt x="124" y="79"/>
                </a:lnTo>
                <a:lnTo>
                  <a:pt x="125" y="79"/>
                </a:lnTo>
                <a:lnTo>
                  <a:pt x="124" y="79"/>
                </a:lnTo>
                <a:lnTo>
                  <a:pt x="124" y="80"/>
                </a:lnTo>
                <a:lnTo>
                  <a:pt x="124" y="79"/>
                </a:lnTo>
                <a:lnTo>
                  <a:pt x="122" y="79"/>
                </a:lnTo>
                <a:lnTo>
                  <a:pt x="120" y="79"/>
                </a:lnTo>
                <a:lnTo>
                  <a:pt x="120" y="77"/>
                </a:lnTo>
                <a:lnTo>
                  <a:pt x="119" y="77"/>
                </a:lnTo>
                <a:lnTo>
                  <a:pt x="117" y="77"/>
                </a:lnTo>
                <a:lnTo>
                  <a:pt x="117" y="75"/>
                </a:lnTo>
                <a:lnTo>
                  <a:pt x="115" y="75"/>
                </a:lnTo>
                <a:lnTo>
                  <a:pt x="115" y="77"/>
                </a:lnTo>
                <a:lnTo>
                  <a:pt x="117" y="77"/>
                </a:lnTo>
                <a:lnTo>
                  <a:pt x="117" y="79"/>
                </a:lnTo>
                <a:lnTo>
                  <a:pt x="115" y="79"/>
                </a:lnTo>
                <a:lnTo>
                  <a:pt x="115" y="77"/>
                </a:lnTo>
                <a:lnTo>
                  <a:pt x="114" y="77"/>
                </a:lnTo>
                <a:lnTo>
                  <a:pt x="114" y="79"/>
                </a:lnTo>
                <a:lnTo>
                  <a:pt x="112" y="77"/>
                </a:lnTo>
                <a:lnTo>
                  <a:pt x="112" y="79"/>
                </a:lnTo>
                <a:lnTo>
                  <a:pt x="112" y="80"/>
                </a:lnTo>
                <a:lnTo>
                  <a:pt x="112" y="82"/>
                </a:lnTo>
                <a:lnTo>
                  <a:pt x="112" y="84"/>
                </a:lnTo>
                <a:lnTo>
                  <a:pt x="110" y="84"/>
                </a:lnTo>
                <a:lnTo>
                  <a:pt x="109" y="84"/>
                </a:lnTo>
                <a:lnTo>
                  <a:pt x="109" y="82"/>
                </a:lnTo>
                <a:lnTo>
                  <a:pt x="109" y="80"/>
                </a:lnTo>
                <a:lnTo>
                  <a:pt x="109" y="79"/>
                </a:lnTo>
                <a:lnTo>
                  <a:pt x="105" y="79"/>
                </a:lnTo>
                <a:lnTo>
                  <a:pt x="102" y="79"/>
                </a:lnTo>
                <a:lnTo>
                  <a:pt x="100" y="79"/>
                </a:lnTo>
                <a:lnTo>
                  <a:pt x="98" y="79"/>
                </a:lnTo>
                <a:lnTo>
                  <a:pt x="97" y="79"/>
                </a:lnTo>
                <a:lnTo>
                  <a:pt x="95" y="79"/>
                </a:lnTo>
                <a:lnTo>
                  <a:pt x="95" y="77"/>
                </a:lnTo>
                <a:lnTo>
                  <a:pt x="93" y="77"/>
                </a:lnTo>
                <a:lnTo>
                  <a:pt x="92" y="77"/>
                </a:lnTo>
                <a:lnTo>
                  <a:pt x="90" y="77"/>
                </a:lnTo>
                <a:lnTo>
                  <a:pt x="87" y="77"/>
                </a:lnTo>
                <a:lnTo>
                  <a:pt x="85" y="77"/>
                </a:lnTo>
                <a:lnTo>
                  <a:pt x="83" y="77"/>
                </a:lnTo>
                <a:lnTo>
                  <a:pt x="83" y="79"/>
                </a:lnTo>
                <a:lnTo>
                  <a:pt x="83" y="80"/>
                </a:lnTo>
                <a:lnTo>
                  <a:pt x="82" y="80"/>
                </a:lnTo>
                <a:lnTo>
                  <a:pt x="82" y="82"/>
                </a:lnTo>
                <a:lnTo>
                  <a:pt x="82" y="80"/>
                </a:lnTo>
                <a:lnTo>
                  <a:pt x="82" y="79"/>
                </a:lnTo>
                <a:lnTo>
                  <a:pt x="77" y="79"/>
                </a:lnTo>
                <a:lnTo>
                  <a:pt x="77" y="80"/>
                </a:lnTo>
                <a:lnTo>
                  <a:pt x="75" y="80"/>
                </a:lnTo>
                <a:lnTo>
                  <a:pt x="75" y="79"/>
                </a:lnTo>
                <a:lnTo>
                  <a:pt x="77" y="79"/>
                </a:lnTo>
                <a:lnTo>
                  <a:pt x="77" y="77"/>
                </a:lnTo>
                <a:lnTo>
                  <a:pt x="75" y="77"/>
                </a:lnTo>
                <a:lnTo>
                  <a:pt x="75" y="75"/>
                </a:lnTo>
                <a:lnTo>
                  <a:pt x="73" y="75"/>
                </a:lnTo>
                <a:lnTo>
                  <a:pt x="73" y="77"/>
                </a:lnTo>
                <a:lnTo>
                  <a:pt x="73" y="79"/>
                </a:lnTo>
                <a:lnTo>
                  <a:pt x="72" y="79"/>
                </a:lnTo>
                <a:lnTo>
                  <a:pt x="70" y="79"/>
                </a:lnTo>
                <a:lnTo>
                  <a:pt x="70" y="77"/>
                </a:lnTo>
                <a:lnTo>
                  <a:pt x="68" y="77"/>
                </a:lnTo>
                <a:lnTo>
                  <a:pt x="68" y="79"/>
                </a:lnTo>
                <a:lnTo>
                  <a:pt x="67" y="79"/>
                </a:lnTo>
                <a:lnTo>
                  <a:pt x="67" y="80"/>
                </a:lnTo>
                <a:lnTo>
                  <a:pt x="65" y="79"/>
                </a:lnTo>
                <a:lnTo>
                  <a:pt x="63" y="79"/>
                </a:lnTo>
                <a:lnTo>
                  <a:pt x="62" y="79"/>
                </a:lnTo>
                <a:lnTo>
                  <a:pt x="60" y="79"/>
                </a:lnTo>
                <a:lnTo>
                  <a:pt x="58" y="79"/>
                </a:lnTo>
                <a:lnTo>
                  <a:pt x="58" y="80"/>
                </a:lnTo>
                <a:lnTo>
                  <a:pt x="57" y="80"/>
                </a:lnTo>
                <a:lnTo>
                  <a:pt x="57" y="82"/>
                </a:lnTo>
                <a:lnTo>
                  <a:pt x="58" y="82"/>
                </a:lnTo>
                <a:lnTo>
                  <a:pt x="60" y="82"/>
                </a:lnTo>
                <a:lnTo>
                  <a:pt x="60" y="84"/>
                </a:lnTo>
                <a:lnTo>
                  <a:pt x="58" y="84"/>
                </a:lnTo>
                <a:lnTo>
                  <a:pt x="57" y="84"/>
                </a:lnTo>
                <a:lnTo>
                  <a:pt x="55" y="82"/>
                </a:lnTo>
                <a:lnTo>
                  <a:pt x="55" y="80"/>
                </a:lnTo>
                <a:lnTo>
                  <a:pt x="55" y="79"/>
                </a:lnTo>
                <a:lnTo>
                  <a:pt x="53" y="79"/>
                </a:lnTo>
                <a:lnTo>
                  <a:pt x="53" y="77"/>
                </a:lnTo>
                <a:lnTo>
                  <a:pt x="53" y="75"/>
                </a:lnTo>
                <a:lnTo>
                  <a:pt x="53" y="74"/>
                </a:lnTo>
                <a:lnTo>
                  <a:pt x="52" y="74"/>
                </a:lnTo>
                <a:lnTo>
                  <a:pt x="52" y="72"/>
                </a:lnTo>
                <a:lnTo>
                  <a:pt x="50" y="72"/>
                </a:lnTo>
                <a:lnTo>
                  <a:pt x="48" y="72"/>
                </a:lnTo>
                <a:lnTo>
                  <a:pt x="47" y="72"/>
                </a:lnTo>
                <a:lnTo>
                  <a:pt x="45" y="72"/>
                </a:lnTo>
                <a:lnTo>
                  <a:pt x="43" y="72"/>
                </a:lnTo>
                <a:lnTo>
                  <a:pt x="43" y="70"/>
                </a:lnTo>
                <a:lnTo>
                  <a:pt x="42" y="70"/>
                </a:lnTo>
                <a:lnTo>
                  <a:pt x="42" y="72"/>
                </a:lnTo>
                <a:lnTo>
                  <a:pt x="42" y="74"/>
                </a:lnTo>
                <a:lnTo>
                  <a:pt x="40" y="74"/>
                </a:lnTo>
                <a:lnTo>
                  <a:pt x="40" y="72"/>
                </a:lnTo>
                <a:lnTo>
                  <a:pt x="38" y="72"/>
                </a:lnTo>
                <a:lnTo>
                  <a:pt x="40" y="72"/>
                </a:lnTo>
                <a:lnTo>
                  <a:pt x="38" y="72"/>
                </a:lnTo>
                <a:lnTo>
                  <a:pt x="37" y="72"/>
                </a:lnTo>
                <a:lnTo>
                  <a:pt x="37" y="70"/>
                </a:lnTo>
                <a:lnTo>
                  <a:pt x="35" y="70"/>
                </a:lnTo>
                <a:lnTo>
                  <a:pt x="35" y="69"/>
                </a:lnTo>
                <a:lnTo>
                  <a:pt x="37" y="69"/>
                </a:lnTo>
                <a:lnTo>
                  <a:pt x="37" y="70"/>
                </a:lnTo>
                <a:lnTo>
                  <a:pt x="38" y="70"/>
                </a:lnTo>
                <a:lnTo>
                  <a:pt x="38" y="69"/>
                </a:lnTo>
                <a:lnTo>
                  <a:pt x="38" y="67"/>
                </a:lnTo>
                <a:lnTo>
                  <a:pt x="40" y="67"/>
                </a:lnTo>
                <a:lnTo>
                  <a:pt x="42" y="67"/>
                </a:lnTo>
                <a:lnTo>
                  <a:pt x="43" y="67"/>
                </a:lnTo>
                <a:lnTo>
                  <a:pt x="43" y="65"/>
                </a:lnTo>
                <a:lnTo>
                  <a:pt x="42" y="65"/>
                </a:lnTo>
                <a:lnTo>
                  <a:pt x="42" y="64"/>
                </a:lnTo>
                <a:lnTo>
                  <a:pt x="43" y="64"/>
                </a:lnTo>
                <a:lnTo>
                  <a:pt x="43" y="62"/>
                </a:lnTo>
                <a:lnTo>
                  <a:pt x="42" y="62"/>
                </a:lnTo>
                <a:lnTo>
                  <a:pt x="40" y="62"/>
                </a:lnTo>
                <a:lnTo>
                  <a:pt x="40" y="64"/>
                </a:lnTo>
                <a:lnTo>
                  <a:pt x="38" y="64"/>
                </a:lnTo>
                <a:lnTo>
                  <a:pt x="37" y="64"/>
                </a:lnTo>
                <a:lnTo>
                  <a:pt x="35" y="64"/>
                </a:lnTo>
                <a:lnTo>
                  <a:pt x="35" y="65"/>
                </a:lnTo>
                <a:lnTo>
                  <a:pt x="33" y="65"/>
                </a:lnTo>
                <a:lnTo>
                  <a:pt x="33" y="62"/>
                </a:lnTo>
                <a:lnTo>
                  <a:pt x="33" y="60"/>
                </a:lnTo>
                <a:lnTo>
                  <a:pt x="32" y="60"/>
                </a:lnTo>
                <a:lnTo>
                  <a:pt x="32" y="59"/>
                </a:lnTo>
                <a:lnTo>
                  <a:pt x="32" y="57"/>
                </a:lnTo>
                <a:lnTo>
                  <a:pt x="30" y="57"/>
                </a:lnTo>
                <a:lnTo>
                  <a:pt x="30" y="54"/>
                </a:lnTo>
                <a:lnTo>
                  <a:pt x="30" y="52"/>
                </a:lnTo>
                <a:lnTo>
                  <a:pt x="30" y="50"/>
                </a:lnTo>
                <a:lnTo>
                  <a:pt x="30" y="49"/>
                </a:lnTo>
                <a:lnTo>
                  <a:pt x="28" y="49"/>
                </a:lnTo>
                <a:lnTo>
                  <a:pt x="28" y="47"/>
                </a:lnTo>
                <a:lnTo>
                  <a:pt x="30" y="47"/>
                </a:lnTo>
                <a:lnTo>
                  <a:pt x="30" y="45"/>
                </a:lnTo>
                <a:lnTo>
                  <a:pt x="30" y="44"/>
                </a:lnTo>
                <a:lnTo>
                  <a:pt x="28" y="44"/>
                </a:lnTo>
                <a:lnTo>
                  <a:pt x="27" y="44"/>
                </a:lnTo>
                <a:lnTo>
                  <a:pt x="27" y="42"/>
                </a:lnTo>
                <a:lnTo>
                  <a:pt x="27" y="40"/>
                </a:lnTo>
                <a:lnTo>
                  <a:pt x="27" y="39"/>
                </a:lnTo>
                <a:lnTo>
                  <a:pt x="25" y="39"/>
                </a:lnTo>
                <a:lnTo>
                  <a:pt x="23" y="39"/>
                </a:lnTo>
                <a:lnTo>
                  <a:pt x="23" y="37"/>
                </a:lnTo>
                <a:lnTo>
                  <a:pt x="22" y="37"/>
                </a:lnTo>
                <a:lnTo>
                  <a:pt x="22" y="39"/>
                </a:lnTo>
                <a:lnTo>
                  <a:pt x="20" y="39"/>
                </a:lnTo>
                <a:lnTo>
                  <a:pt x="20" y="40"/>
                </a:lnTo>
                <a:lnTo>
                  <a:pt x="20" y="39"/>
                </a:lnTo>
                <a:lnTo>
                  <a:pt x="18" y="39"/>
                </a:lnTo>
                <a:lnTo>
                  <a:pt x="18" y="37"/>
                </a:lnTo>
                <a:lnTo>
                  <a:pt x="18" y="35"/>
                </a:lnTo>
                <a:lnTo>
                  <a:pt x="18" y="34"/>
                </a:lnTo>
                <a:lnTo>
                  <a:pt x="17" y="34"/>
                </a:lnTo>
                <a:lnTo>
                  <a:pt x="15" y="34"/>
                </a:lnTo>
                <a:lnTo>
                  <a:pt x="15" y="35"/>
                </a:lnTo>
                <a:lnTo>
                  <a:pt x="13" y="35"/>
                </a:lnTo>
                <a:lnTo>
                  <a:pt x="12" y="35"/>
                </a:lnTo>
                <a:lnTo>
                  <a:pt x="12" y="34"/>
                </a:lnTo>
                <a:lnTo>
                  <a:pt x="12" y="32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7" y="30"/>
                </a:lnTo>
                <a:lnTo>
                  <a:pt x="8" y="29"/>
                </a:lnTo>
                <a:lnTo>
                  <a:pt x="7" y="29"/>
                </a:lnTo>
                <a:lnTo>
                  <a:pt x="5" y="29"/>
                </a:lnTo>
                <a:lnTo>
                  <a:pt x="5" y="30"/>
                </a:lnTo>
                <a:lnTo>
                  <a:pt x="3" y="30"/>
                </a:lnTo>
                <a:lnTo>
                  <a:pt x="2" y="30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2" y="24"/>
                </a:lnTo>
                <a:lnTo>
                  <a:pt x="2" y="22"/>
                </a:lnTo>
                <a:lnTo>
                  <a:pt x="3" y="22"/>
                </a:lnTo>
                <a:lnTo>
                  <a:pt x="2" y="22"/>
                </a:lnTo>
                <a:lnTo>
                  <a:pt x="2" y="24"/>
                </a:lnTo>
                <a:lnTo>
                  <a:pt x="0" y="22"/>
                </a:lnTo>
                <a:lnTo>
                  <a:pt x="2" y="20"/>
                </a:lnTo>
                <a:lnTo>
                  <a:pt x="2" y="19"/>
                </a:lnTo>
                <a:lnTo>
                  <a:pt x="3" y="19"/>
                </a:lnTo>
                <a:lnTo>
                  <a:pt x="3" y="17"/>
                </a:lnTo>
                <a:lnTo>
                  <a:pt x="3" y="15"/>
                </a:lnTo>
                <a:lnTo>
                  <a:pt x="3" y="17"/>
                </a:lnTo>
                <a:lnTo>
                  <a:pt x="7" y="17"/>
                </a:lnTo>
                <a:lnTo>
                  <a:pt x="7" y="15"/>
                </a:lnTo>
                <a:lnTo>
                  <a:pt x="5" y="15"/>
                </a:lnTo>
                <a:lnTo>
                  <a:pt x="3" y="15"/>
                </a:lnTo>
                <a:lnTo>
                  <a:pt x="3" y="14"/>
                </a:lnTo>
                <a:lnTo>
                  <a:pt x="5" y="14"/>
                </a:lnTo>
                <a:lnTo>
                  <a:pt x="7" y="14"/>
                </a:lnTo>
                <a:lnTo>
                  <a:pt x="7" y="12"/>
                </a:lnTo>
                <a:lnTo>
                  <a:pt x="7" y="10"/>
                </a:lnTo>
                <a:lnTo>
                  <a:pt x="7" y="12"/>
                </a:lnTo>
                <a:lnTo>
                  <a:pt x="8" y="12"/>
                </a:lnTo>
                <a:lnTo>
                  <a:pt x="7" y="12"/>
                </a:lnTo>
                <a:lnTo>
                  <a:pt x="7" y="14"/>
                </a:lnTo>
                <a:lnTo>
                  <a:pt x="8" y="14"/>
                </a:lnTo>
                <a:lnTo>
                  <a:pt x="8" y="15"/>
                </a:lnTo>
                <a:lnTo>
                  <a:pt x="8" y="17"/>
                </a:lnTo>
                <a:lnTo>
                  <a:pt x="10" y="17"/>
                </a:lnTo>
                <a:lnTo>
                  <a:pt x="12" y="19"/>
                </a:lnTo>
                <a:lnTo>
                  <a:pt x="12" y="17"/>
                </a:lnTo>
                <a:lnTo>
                  <a:pt x="12" y="15"/>
                </a:lnTo>
                <a:lnTo>
                  <a:pt x="12" y="14"/>
                </a:lnTo>
                <a:lnTo>
                  <a:pt x="10" y="12"/>
                </a:lnTo>
                <a:lnTo>
                  <a:pt x="10" y="10"/>
                </a:lnTo>
                <a:lnTo>
                  <a:pt x="8" y="10"/>
                </a:lnTo>
                <a:lnTo>
                  <a:pt x="10" y="9"/>
                </a:lnTo>
                <a:lnTo>
                  <a:pt x="8" y="9"/>
                </a:lnTo>
                <a:lnTo>
                  <a:pt x="7" y="4"/>
                </a:lnTo>
                <a:lnTo>
                  <a:pt x="7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close/>
              </a:path>
            </a:pathLst>
          </a:custGeom>
          <a:solidFill>
            <a:srgbClr val="98FA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1"/>
          <p:cNvSpPr>
            <a:spLocks/>
          </p:cNvSpPr>
          <p:nvPr/>
        </p:nvSpPr>
        <p:spPr bwMode="auto">
          <a:xfrm>
            <a:off x="5711826" y="5067301"/>
            <a:ext cx="285750" cy="447675"/>
          </a:xfrm>
          <a:custGeom>
            <a:avLst/>
            <a:gdLst/>
            <a:ahLst/>
            <a:cxnLst>
              <a:cxn ang="0">
                <a:pos x="170" y="103"/>
              </a:cxn>
              <a:cxn ang="0">
                <a:pos x="155" y="132"/>
              </a:cxn>
              <a:cxn ang="0">
                <a:pos x="155" y="182"/>
              </a:cxn>
              <a:cxn ang="0">
                <a:pos x="152" y="193"/>
              </a:cxn>
              <a:cxn ang="0">
                <a:pos x="145" y="202"/>
              </a:cxn>
              <a:cxn ang="0">
                <a:pos x="139" y="212"/>
              </a:cxn>
              <a:cxn ang="0">
                <a:pos x="137" y="223"/>
              </a:cxn>
              <a:cxn ang="0">
                <a:pos x="127" y="227"/>
              </a:cxn>
              <a:cxn ang="0">
                <a:pos x="120" y="232"/>
              </a:cxn>
              <a:cxn ang="0">
                <a:pos x="114" y="228"/>
              </a:cxn>
              <a:cxn ang="0">
                <a:pos x="102" y="223"/>
              </a:cxn>
              <a:cxn ang="0">
                <a:pos x="90" y="223"/>
              </a:cxn>
              <a:cxn ang="0">
                <a:pos x="88" y="233"/>
              </a:cxn>
              <a:cxn ang="0">
                <a:pos x="83" y="242"/>
              </a:cxn>
              <a:cxn ang="0">
                <a:pos x="82" y="250"/>
              </a:cxn>
              <a:cxn ang="0">
                <a:pos x="73" y="252"/>
              </a:cxn>
              <a:cxn ang="0">
                <a:pos x="67" y="259"/>
              </a:cxn>
              <a:cxn ang="0">
                <a:pos x="70" y="269"/>
              </a:cxn>
              <a:cxn ang="0">
                <a:pos x="62" y="274"/>
              </a:cxn>
              <a:cxn ang="0">
                <a:pos x="58" y="280"/>
              </a:cxn>
              <a:cxn ang="0">
                <a:pos x="43" y="272"/>
              </a:cxn>
              <a:cxn ang="0">
                <a:pos x="38" y="252"/>
              </a:cxn>
              <a:cxn ang="0">
                <a:pos x="22" y="235"/>
              </a:cxn>
              <a:cxn ang="0">
                <a:pos x="20" y="227"/>
              </a:cxn>
              <a:cxn ang="0">
                <a:pos x="32" y="223"/>
              </a:cxn>
              <a:cxn ang="0">
                <a:pos x="40" y="230"/>
              </a:cxn>
              <a:cxn ang="0">
                <a:pos x="52" y="227"/>
              </a:cxn>
              <a:cxn ang="0">
                <a:pos x="60" y="210"/>
              </a:cxn>
              <a:cxn ang="0">
                <a:pos x="52" y="200"/>
              </a:cxn>
              <a:cxn ang="0">
                <a:pos x="32" y="188"/>
              </a:cxn>
              <a:cxn ang="0">
                <a:pos x="37" y="180"/>
              </a:cxn>
              <a:cxn ang="0">
                <a:pos x="33" y="172"/>
              </a:cxn>
              <a:cxn ang="0">
                <a:pos x="30" y="170"/>
              </a:cxn>
              <a:cxn ang="0">
                <a:pos x="27" y="180"/>
              </a:cxn>
              <a:cxn ang="0">
                <a:pos x="15" y="182"/>
              </a:cxn>
              <a:cxn ang="0">
                <a:pos x="0" y="165"/>
              </a:cxn>
              <a:cxn ang="0">
                <a:pos x="5" y="152"/>
              </a:cxn>
              <a:cxn ang="0">
                <a:pos x="50" y="133"/>
              </a:cxn>
              <a:cxn ang="0">
                <a:pos x="70" y="132"/>
              </a:cxn>
              <a:cxn ang="0">
                <a:pos x="85" y="132"/>
              </a:cxn>
              <a:cxn ang="0">
                <a:pos x="95" y="132"/>
              </a:cxn>
              <a:cxn ang="0">
                <a:pos x="85" y="117"/>
              </a:cxn>
              <a:cxn ang="0">
                <a:pos x="85" y="102"/>
              </a:cxn>
              <a:cxn ang="0">
                <a:pos x="77" y="102"/>
              </a:cxn>
              <a:cxn ang="0">
                <a:pos x="67" y="103"/>
              </a:cxn>
              <a:cxn ang="0">
                <a:pos x="38" y="93"/>
              </a:cxn>
              <a:cxn ang="0">
                <a:pos x="22" y="75"/>
              </a:cxn>
              <a:cxn ang="0">
                <a:pos x="3" y="53"/>
              </a:cxn>
              <a:cxn ang="0">
                <a:pos x="2" y="41"/>
              </a:cxn>
              <a:cxn ang="0">
                <a:pos x="5" y="28"/>
              </a:cxn>
              <a:cxn ang="0">
                <a:pos x="3" y="10"/>
              </a:cxn>
              <a:cxn ang="0">
                <a:pos x="17" y="0"/>
              </a:cxn>
              <a:cxn ang="0">
                <a:pos x="27" y="20"/>
              </a:cxn>
              <a:cxn ang="0">
                <a:pos x="42" y="28"/>
              </a:cxn>
              <a:cxn ang="0">
                <a:pos x="57" y="43"/>
              </a:cxn>
              <a:cxn ang="0">
                <a:pos x="83" y="55"/>
              </a:cxn>
              <a:cxn ang="0">
                <a:pos x="98" y="63"/>
              </a:cxn>
              <a:cxn ang="0">
                <a:pos x="129" y="63"/>
              </a:cxn>
              <a:cxn ang="0">
                <a:pos x="167" y="62"/>
              </a:cxn>
            </a:cxnLst>
            <a:rect l="0" t="0" r="r" b="b"/>
            <a:pathLst>
              <a:path w="180" h="282">
                <a:moveTo>
                  <a:pt x="180" y="82"/>
                </a:moveTo>
                <a:lnTo>
                  <a:pt x="180" y="90"/>
                </a:lnTo>
                <a:lnTo>
                  <a:pt x="177" y="90"/>
                </a:lnTo>
                <a:lnTo>
                  <a:pt x="177" y="95"/>
                </a:lnTo>
                <a:lnTo>
                  <a:pt x="175" y="95"/>
                </a:lnTo>
                <a:lnTo>
                  <a:pt x="172" y="95"/>
                </a:lnTo>
                <a:lnTo>
                  <a:pt x="172" y="103"/>
                </a:lnTo>
                <a:lnTo>
                  <a:pt x="170" y="103"/>
                </a:lnTo>
                <a:lnTo>
                  <a:pt x="167" y="103"/>
                </a:lnTo>
                <a:lnTo>
                  <a:pt x="167" y="107"/>
                </a:lnTo>
                <a:lnTo>
                  <a:pt x="164" y="107"/>
                </a:lnTo>
                <a:lnTo>
                  <a:pt x="164" y="120"/>
                </a:lnTo>
                <a:lnTo>
                  <a:pt x="159" y="120"/>
                </a:lnTo>
                <a:lnTo>
                  <a:pt x="159" y="128"/>
                </a:lnTo>
                <a:lnTo>
                  <a:pt x="159" y="132"/>
                </a:lnTo>
                <a:lnTo>
                  <a:pt x="155" y="132"/>
                </a:lnTo>
                <a:lnTo>
                  <a:pt x="155" y="133"/>
                </a:lnTo>
                <a:lnTo>
                  <a:pt x="155" y="137"/>
                </a:lnTo>
                <a:lnTo>
                  <a:pt x="155" y="138"/>
                </a:lnTo>
                <a:lnTo>
                  <a:pt x="155" y="147"/>
                </a:lnTo>
                <a:lnTo>
                  <a:pt x="155" y="155"/>
                </a:lnTo>
                <a:lnTo>
                  <a:pt x="155" y="167"/>
                </a:lnTo>
                <a:lnTo>
                  <a:pt x="155" y="177"/>
                </a:lnTo>
                <a:lnTo>
                  <a:pt x="155" y="182"/>
                </a:lnTo>
                <a:lnTo>
                  <a:pt x="155" y="185"/>
                </a:lnTo>
                <a:lnTo>
                  <a:pt x="155" y="187"/>
                </a:lnTo>
                <a:lnTo>
                  <a:pt x="155" y="188"/>
                </a:lnTo>
                <a:lnTo>
                  <a:pt x="155" y="190"/>
                </a:lnTo>
                <a:lnTo>
                  <a:pt x="155" y="193"/>
                </a:lnTo>
                <a:lnTo>
                  <a:pt x="154" y="192"/>
                </a:lnTo>
                <a:lnTo>
                  <a:pt x="154" y="193"/>
                </a:lnTo>
                <a:lnTo>
                  <a:pt x="152" y="193"/>
                </a:lnTo>
                <a:lnTo>
                  <a:pt x="154" y="193"/>
                </a:lnTo>
                <a:lnTo>
                  <a:pt x="154" y="195"/>
                </a:lnTo>
                <a:lnTo>
                  <a:pt x="152" y="195"/>
                </a:lnTo>
                <a:lnTo>
                  <a:pt x="152" y="198"/>
                </a:lnTo>
                <a:lnTo>
                  <a:pt x="147" y="198"/>
                </a:lnTo>
                <a:lnTo>
                  <a:pt x="147" y="200"/>
                </a:lnTo>
                <a:lnTo>
                  <a:pt x="145" y="200"/>
                </a:lnTo>
                <a:lnTo>
                  <a:pt x="145" y="202"/>
                </a:lnTo>
                <a:lnTo>
                  <a:pt x="144" y="203"/>
                </a:lnTo>
                <a:lnTo>
                  <a:pt x="144" y="205"/>
                </a:lnTo>
                <a:lnTo>
                  <a:pt x="144" y="207"/>
                </a:lnTo>
                <a:lnTo>
                  <a:pt x="142" y="207"/>
                </a:lnTo>
                <a:lnTo>
                  <a:pt x="142" y="208"/>
                </a:lnTo>
                <a:lnTo>
                  <a:pt x="142" y="210"/>
                </a:lnTo>
                <a:lnTo>
                  <a:pt x="140" y="212"/>
                </a:lnTo>
                <a:lnTo>
                  <a:pt x="139" y="212"/>
                </a:lnTo>
                <a:lnTo>
                  <a:pt x="139" y="213"/>
                </a:lnTo>
                <a:lnTo>
                  <a:pt x="137" y="215"/>
                </a:lnTo>
                <a:lnTo>
                  <a:pt x="139" y="215"/>
                </a:lnTo>
                <a:lnTo>
                  <a:pt x="139" y="217"/>
                </a:lnTo>
                <a:lnTo>
                  <a:pt x="139" y="218"/>
                </a:lnTo>
                <a:lnTo>
                  <a:pt x="137" y="220"/>
                </a:lnTo>
                <a:lnTo>
                  <a:pt x="137" y="222"/>
                </a:lnTo>
                <a:lnTo>
                  <a:pt x="137" y="223"/>
                </a:lnTo>
                <a:lnTo>
                  <a:pt x="137" y="225"/>
                </a:lnTo>
                <a:lnTo>
                  <a:pt x="135" y="225"/>
                </a:lnTo>
                <a:lnTo>
                  <a:pt x="135" y="227"/>
                </a:lnTo>
                <a:lnTo>
                  <a:pt x="134" y="227"/>
                </a:lnTo>
                <a:lnTo>
                  <a:pt x="132" y="227"/>
                </a:lnTo>
                <a:lnTo>
                  <a:pt x="130" y="227"/>
                </a:lnTo>
                <a:lnTo>
                  <a:pt x="129" y="227"/>
                </a:lnTo>
                <a:lnTo>
                  <a:pt x="127" y="227"/>
                </a:lnTo>
                <a:lnTo>
                  <a:pt x="127" y="228"/>
                </a:lnTo>
                <a:lnTo>
                  <a:pt x="125" y="228"/>
                </a:lnTo>
                <a:lnTo>
                  <a:pt x="125" y="230"/>
                </a:lnTo>
                <a:lnTo>
                  <a:pt x="124" y="230"/>
                </a:lnTo>
                <a:lnTo>
                  <a:pt x="122" y="232"/>
                </a:lnTo>
                <a:lnTo>
                  <a:pt x="122" y="230"/>
                </a:lnTo>
                <a:lnTo>
                  <a:pt x="122" y="232"/>
                </a:lnTo>
                <a:lnTo>
                  <a:pt x="120" y="232"/>
                </a:lnTo>
                <a:lnTo>
                  <a:pt x="119" y="232"/>
                </a:lnTo>
                <a:lnTo>
                  <a:pt x="119" y="230"/>
                </a:lnTo>
                <a:lnTo>
                  <a:pt x="119" y="228"/>
                </a:lnTo>
                <a:lnTo>
                  <a:pt x="119" y="227"/>
                </a:lnTo>
                <a:lnTo>
                  <a:pt x="117" y="227"/>
                </a:lnTo>
                <a:lnTo>
                  <a:pt x="117" y="228"/>
                </a:lnTo>
                <a:lnTo>
                  <a:pt x="115" y="228"/>
                </a:lnTo>
                <a:lnTo>
                  <a:pt x="114" y="228"/>
                </a:lnTo>
                <a:lnTo>
                  <a:pt x="112" y="228"/>
                </a:lnTo>
                <a:lnTo>
                  <a:pt x="110" y="228"/>
                </a:lnTo>
                <a:lnTo>
                  <a:pt x="109" y="228"/>
                </a:lnTo>
                <a:lnTo>
                  <a:pt x="107" y="227"/>
                </a:lnTo>
                <a:lnTo>
                  <a:pt x="105" y="227"/>
                </a:lnTo>
                <a:lnTo>
                  <a:pt x="104" y="225"/>
                </a:lnTo>
                <a:lnTo>
                  <a:pt x="104" y="223"/>
                </a:lnTo>
                <a:lnTo>
                  <a:pt x="102" y="223"/>
                </a:lnTo>
                <a:lnTo>
                  <a:pt x="102" y="225"/>
                </a:lnTo>
                <a:lnTo>
                  <a:pt x="100" y="225"/>
                </a:lnTo>
                <a:lnTo>
                  <a:pt x="98" y="225"/>
                </a:lnTo>
                <a:lnTo>
                  <a:pt x="97" y="223"/>
                </a:lnTo>
                <a:lnTo>
                  <a:pt x="95" y="223"/>
                </a:lnTo>
                <a:lnTo>
                  <a:pt x="93" y="223"/>
                </a:lnTo>
                <a:lnTo>
                  <a:pt x="92" y="223"/>
                </a:lnTo>
                <a:lnTo>
                  <a:pt x="90" y="223"/>
                </a:lnTo>
                <a:lnTo>
                  <a:pt x="88" y="223"/>
                </a:lnTo>
                <a:lnTo>
                  <a:pt x="88" y="225"/>
                </a:lnTo>
                <a:lnTo>
                  <a:pt x="88" y="227"/>
                </a:lnTo>
                <a:lnTo>
                  <a:pt x="90" y="227"/>
                </a:lnTo>
                <a:lnTo>
                  <a:pt x="90" y="228"/>
                </a:lnTo>
                <a:lnTo>
                  <a:pt x="88" y="230"/>
                </a:lnTo>
                <a:lnTo>
                  <a:pt x="88" y="232"/>
                </a:lnTo>
                <a:lnTo>
                  <a:pt x="88" y="233"/>
                </a:lnTo>
                <a:lnTo>
                  <a:pt x="87" y="233"/>
                </a:lnTo>
                <a:lnTo>
                  <a:pt x="87" y="235"/>
                </a:lnTo>
                <a:lnTo>
                  <a:pt x="87" y="237"/>
                </a:lnTo>
                <a:lnTo>
                  <a:pt x="85" y="237"/>
                </a:lnTo>
                <a:lnTo>
                  <a:pt x="83" y="238"/>
                </a:lnTo>
                <a:lnTo>
                  <a:pt x="83" y="240"/>
                </a:lnTo>
                <a:lnTo>
                  <a:pt x="82" y="240"/>
                </a:lnTo>
                <a:lnTo>
                  <a:pt x="83" y="242"/>
                </a:lnTo>
                <a:lnTo>
                  <a:pt x="85" y="242"/>
                </a:lnTo>
                <a:lnTo>
                  <a:pt x="85" y="243"/>
                </a:lnTo>
                <a:lnTo>
                  <a:pt x="85" y="245"/>
                </a:lnTo>
                <a:lnTo>
                  <a:pt x="83" y="245"/>
                </a:lnTo>
                <a:lnTo>
                  <a:pt x="83" y="247"/>
                </a:lnTo>
                <a:lnTo>
                  <a:pt x="82" y="247"/>
                </a:lnTo>
                <a:lnTo>
                  <a:pt x="82" y="248"/>
                </a:lnTo>
                <a:lnTo>
                  <a:pt x="82" y="250"/>
                </a:lnTo>
                <a:lnTo>
                  <a:pt x="80" y="250"/>
                </a:lnTo>
                <a:lnTo>
                  <a:pt x="80" y="252"/>
                </a:lnTo>
                <a:lnTo>
                  <a:pt x="78" y="252"/>
                </a:lnTo>
                <a:lnTo>
                  <a:pt x="78" y="250"/>
                </a:lnTo>
                <a:lnTo>
                  <a:pt x="77" y="250"/>
                </a:lnTo>
                <a:lnTo>
                  <a:pt x="75" y="250"/>
                </a:lnTo>
                <a:lnTo>
                  <a:pt x="75" y="252"/>
                </a:lnTo>
                <a:lnTo>
                  <a:pt x="73" y="252"/>
                </a:lnTo>
                <a:lnTo>
                  <a:pt x="73" y="253"/>
                </a:lnTo>
                <a:lnTo>
                  <a:pt x="72" y="253"/>
                </a:lnTo>
                <a:lnTo>
                  <a:pt x="70" y="253"/>
                </a:lnTo>
                <a:lnTo>
                  <a:pt x="68" y="253"/>
                </a:lnTo>
                <a:lnTo>
                  <a:pt x="68" y="255"/>
                </a:lnTo>
                <a:lnTo>
                  <a:pt x="68" y="257"/>
                </a:lnTo>
                <a:lnTo>
                  <a:pt x="68" y="259"/>
                </a:lnTo>
                <a:lnTo>
                  <a:pt x="67" y="259"/>
                </a:lnTo>
                <a:lnTo>
                  <a:pt x="67" y="260"/>
                </a:lnTo>
                <a:lnTo>
                  <a:pt x="67" y="262"/>
                </a:lnTo>
                <a:lnTo>
                  <a:pt x="67" y="264"/>
                </a:lnTo>
                <a:lnTo>
                  <a:pt x="68" y="264"/>
                </a:lnTo>
                <a:lnTo>
                  <a:pt x="68" y="265"/>
                </a:lnTo>
                <a:lnTo>
                  <a:pt x="68" y="267"/>
                </a:lnTo>
                <a:lnTo>
                  <a:pt x="70" y="267"/>
                </a:lnTo>
                <a:lnTo>
                  <a:pt x="70" y="269"/>
                </a:lnTo>
                <a:lnTo>
                  <a:pt x="68" y="269"/>
                </a:lnTo>
                <a:lnTo>
                  <a:pt x="67" y="269"/>
                </a:lnTo>
                <a:lnTo>
                  <a:pt x="67" y="270"/>
                </a:lnTo>
                <a:lnTo>
                  <a:pt x="65" y="270"/>
                </a:lnTo>
                <a:lnTo>
                  <a:pt x="65" y="272"/>
                </a:lnTo>
                <a:lnTo>
                  <a:pt x="63" y="272"/>
                </a:lnTo>
                <a:lnTo>
                  <a:pt x="62" y="272"/>
                </a:lnTo>
                <a:lnTo>
                  <a:pt x="62" y="274"/>
                </a:lnTo>
                <a:lnTo>
                  <a:pt x="60" y="274"/>
                </a:lnTo>
                <a:lnTo>
                  <a:pt x="58" y="274"/>
                </a:lnTo>
                <a:lnTo>
                  <a:pt x="58" y="275"/>
                </a:lnTo>
                <a:lnTo>
                  <a:pt x="57" y="275"/>
                </a:lnTo>
                <a:lnTo>
                  <a:pt x="57" y="277"/>
                </a:lnTo>
                <a:lnTo>
                  <a:pt x="58" y="277"/>
                </a:lnTo>
                <a:lnTo>
                  <a:pt x="58" y="279"/>
                </a:lnTo>
                <a:lnTo>
                  <a:pt x="58" y="280"/>
                </a:lnTo>
                <a:lnTo>
                  <a:pt x="57" y="280"/>
                </a:lnTo>
                <a:lnTo>
                  <a:pt x="55" y="282"/>
                </a:lnTo>
                <a:lnTo>
                  <a:pt x="48" y="280"/>
                </a:lnTo>
                <a:lnTo>
                  <a:pt x="47" y="279"/>
                </a:lnTo>
                <a:lnTo>
                  <a:pt x="48" y="277"/>
                </a:lnTo>
                <a:lnTo>
                  <a:pt x="48" y="275"/>
                </a:lnTo>
                <a:lnTo>
                  <a:pt x="47" y="274"/>
                </a:lnTo>
                <a:lnTo>
                  <a:pt x="43" y="272"/>
                </a:lnTo>
                <a:lnTo>
                  <a:pt x="45" y="269"/>
                </a:lnTo>
                <a:lnTo>
                  <a:pt x="47" y="265"/>
                </a:lnTo>
                <a:lnTo>
                  <a:pt x="47" y="264"/>
                </a:lnTo>
                <a:lnTo>
                  <a:pt x="47" y="260"/>
                </a:lnTo>
                <a:lnTo>
                  <a:pt x="45" y="260"/>
                </a:lnTo>
                <a:lnTo>
                  <a:pt x="45" y="257"/>
                </a:lnTo>
                <a:lnTo>
                  <a:pt x="42" y="255"/>
                </a:lnTo>
                <a:lnTo>
                  <a:pt x="38" y="252"/>
                </a:lnTo>
                <a:lnTo>
                  <a:pt x="32" y="250"/>
                </a:lnTo>
                <a:lnTo>
                  <a:pt x="28" y="247"/>
                </a:lnTo>
                <a:lnTo>
                  <a:pt x="27" y="243"/>
                </a:lnTo>
                <a:lnTo>
                  <a:pt x="27" y="240"/>
                </a:lnTo>
                <a:lnTo>
                  <a:pt x="25" y="238"/>
                </a:lnTo>
                <a:lnTo>
                  <a:pt x="25" y="237"/>
                </a:lnTo>
                <a:lnTo>
                  <a:pt x="23" y="235"/>
                </a:lnTo>
                <a:lnTo>
                  <a:pt x="22" y="235"/>
                </a:lnTo>
                <a:lnTo>
                  <a:pt x="18" y="235"/>
                </a:lnTo>
                <a:lnTo>
                  <a:pt x="17" y="235"/>
                </a:lnTo>
                <a:lnTo>
                  <a:pt x="17" y="233"/>
                </a:lnTo>
                <a:lnTo>
                  <a:pt x="17" y="232"/>
                </a:lnTo>
                <a:lnTo>
                  <a:pt x="17" y="230"/>
                </a:lnTo>
                <a:lnTo>
                  <a:pt x="17" y="228"/>
                </a:lnTo>
                <a:lnTo>
                  <a:pt x="18" y="227"/>
                </a:lnTo>
                <a:lnTo>
                  <a:pt x="20" y="227"/>
                </a:lnTo>
                <a:lnTo>
                  <a:pt x="22" y="227"/>
                </a:lnTo>
                <a:lnTo>
                  <a:pt x="22" y="225"/>
                </a:lnTo>
                <a:lnTo>
                  <a:pt x="22" y="223"/>
                </a:lnTo>
                <a:lnTo>
                  <a:pt x="20" y="220"/>
                </a:lnTo>
                <a:lnTo>
                  <a:pt x="22" y="220"/>
                </a:lnTo>
                <a:lnTo>
                  <a:pt x="23" y="220"/>
                </a:lnTo>
                <a:lnTo>
                  <a:pt x="27" y="222"/>
                </a:lnTo>
                <a:lnTo>
                  <a:pt x="32" y="223"/>
                </a:lnTo>
                <a:lnTo>
                  <a:pt x="32" y="225"/>
                </a:lnTo>
                <a:lnTo>
                  <a:pt x="33" y="227"/>
                </a:lnTo>
                <a:lnTo>
                  <a:pt x="35" y="230"/>
                </a:lnTo>
                <a:lnTo>
                  <a:pt x="37" y="232"/>
                </a:lnTo>
                <a:lnTo>
                  <a:pt x="37" y="233"/>
                </a:lnTo>
                <a:lnTo>
                  <a:pt x="38" y="233"/>
                </a:lnTo>
                <a:lnTo>
                  <a:pt x="38" y="230"/>
                </a:lnTo>
                <a:lnTo>
                  <a:pt x="40" y="230"/>
                </a:lnTo>
                <a:lnTo>
                  <a:pt x="40" y="228"/>
                </a:lnTo>
                <a:lnTo>
                  <a:pt x="42" y="228"/>
                </a:lnTo>
                <a:lnTo>
                  <a:pt x="43" y="230"/>
                </a:lnTo>
                <a:lnTo>
                  <a:pt x="45" y="230"/>
                </a:lnTo>
                <a:lnTo>
                  <a:pt x="47" y="228"/>
                </a:lnTo>
                <a:lnTo>
                  <a:pt x="50" y="228"/>
                </a:lnTo>
                <a:lnTo>
                  <a:pt x="52" y="228"/>
                </a:lnTo>
                <a:lnTo>
                  <a:pt x="52" y="227"/>
                </a:lnTo>
                <a:lnTo>
                  <a:pt x="55" y="225"/>
                </a:lnTo>
                <a:lnTo>
                  <a:pt x="57" y="223"/>
                </a:lnTo>
                <a:lnTo>
                  <a:pt x="57" y="220"/>
                </a:lnTo>
                <a:lnTo>
                  <a:pt x="57" y="217"/>
                </a:lnTo>
                <a:lnTo>
                  <a:pt x="57" y="215"/>
                </a:lnTo>
                <a:lnTo>
                  <a:pt x="58" y="213"/>
                </a:lnTo>
                <a:lnTo>
                  <a:pt x="58" y="212"/>
                </a:lnTo>
                <a:lnTo>
                  <a:pt x="60" y="210"/>
                </a:lnTo>
                <a:lnTo>
                  <a:pt x="60" y="208"/>
                </a:lnTo>
                <a:lnTo>
                  <a:pt x="58" y="208"/>
                </a:lnTo>
                <a:lnTo>
                  <a:pt x="58" y="207"/>
                </a:lnTo>
                <a:lnTo>
                  <a:pt x="55" y="205"/>
                </a:lnTo>
                <a:lnTo>
                  <a:pt x="55" y="203"/>
                </a:lnTo>
                <a:lnTo>
                  <a:pt x="55" y="202"/>
                </a:lnTo>
                <a:lnTo>
                  <a:pt x="53" y="202"/>
                </a:lnTo>
                <a:lnTo>
                  <a:pt x="52" y="200"/>
                </a:lnTo>
                <a:lnTo>
                  <a:pt x="50" y="198"/>
                </a:lnTo>
                <a:lnTo>
                  <a:pt x="47" y="197"/>
                </a:lnTo>
                <a:lnTo>
                  <a:pt x="43" y="195"/>
                </a:lnTo>
                <a:lnTo>
                  <a:pt x="42" y="193"/>
                </a:lnTo>
                <a:lnTo>
                  <a:pt x="40" y="192"/>
                </a:lnTo>
                <a:lnTo>
                  <a:pt x="38" y="190"/>
                </a:lnTo>
                <a:lnTo>
                  <a:pt x="35" y="188"/>
                </a:lnTo>
                <a:lnTo>
                  <a:pt x="32" y="188"/>
                </a:lnTo>
                <a:lnTo>
                  <a:pt x="30" y="187"/>
                </a:lnTo>
                <a:lnTo>
                  <a:pt x="28" y="187"/>
                </a:lnTo>
                <a:lnTo>
                  <a:pt x="30" y="185"/>
                </a:lnTo>
                <a:lnTo>
                  <a:pt x="32" y="185"/>
                </a:lnTo>
                <a:lnTo>
                  <a:pt x="33" y="183"/>
                </a:lnTo>
                <a:lnTo>
                  <a:pt x="35" y="183"/>
                </a:lnTo>
                <a:lnTo>
                  <a:pt x="35" y="182"/>
                </a:lnTo>
                <a:lnTo>
                  <a:pt x="37" y="180"/>
                </a:lnTo>
                <a:lnTo>
                  <a:pt x="37" y="178"/>
                </a:lnTo>
                <a:lnTo>
                  <a:pt x="38" y="178"/>
                </a:lnTo>
                <a:lnTo>
                  <a:pt x="37" y="178"/>
                </a:lnTo>
                <a:lnTo>
                  <a:pt x="37" y="177"/>
                </a:lnTo>
                <a:lnTo>
                  <a:pt x="35" y="177"/>
                </a:lnTo>
                <a:lnTo>
                  <a:pt x="33" y="175"/>
                </a:lnTo>
                <a:lnTo>
                  <a:pt x="33" y="173"/>
                </a:lnTo>
                <a:lnTo>
                  <a:pt x="33" y="172"/>
                </a:lnTo>
                <a:lnTo>
                  <a:pt x="33" y="170"/>
                </a:lnTo>
                <a:lnTo>
                  <a:pt x="33" y="168"/>
                </a:lnTo>
                <a:lnTo>
                  <a:pt x="33" y="167"/>
                </a:lnTo>
                <a:lnTo>
                  <a:pt x="35" y="167"/>
                </a:lnTo>
                <a:lnTo>
                  <a:pt x="32" y="167"/>
                </a:lnTo>
                <a:lnTo>
                  <a:pt x="32" y="168"/>
                </a:lnTo>
                <a:lnTo>
                  <a:pt x="33" y="170"/>
                </a:lnTo>
                <a:lnTo>
                  <a:pt x="30" y="170"/>
                </a:lnTo>
                <a:lnTo>
                  <a:pt x="30" y="172"/>
                </a:lnTo>
                <a:lnTo>
                  <a:pt x="30" y="173"/>
                </a:lnTo>
                <a:lnTo>
                  <a:pt x="30" y="175"/>
                </a:lnTo>
                <a:lnTo>
                  <a:pt x="28" y="175"/>
                </a:lnTo>
                <a:lnTo>
                  <a:pt x="28" y="177"/>
                </a:lnTo>
                <a:lnTo>
                  <a:pt x="28" y="178"/>
                </a:lnTo>
                <a:lnTo>
                  <a:pt x="27" y="178"/>
                </a:lnTo>
                <a:lnTo>
                  <a:pt x="27" y="180"/>
                </a:lnTo>
                <a:lnTo>
                  <a:pt x="27" y="182"/>
                </a:lnTo>
                <a:lnTo>
                  <a:pt x="25" y="182"/>
                </a:lnTo>
                <a:lnTo>
                  <a:pt x="25" y="185"/>
                </a:lnTo>
                <a:lnTo>
                  <a:pt x="23" y="185"/>
                </a:lnTo>
                <a:lnTo>
                  <a:pt x="22" y="185"/>
                </a:lnTo>
                <a:lnTo>
                  <a:pt x="20" y="185"/>
                </a:lnTo>
                <a:lnTo>
                  <a:pt x="18" y="183"/>
                </a:lnTo>
                <a:lnTo>
                  <a:pt x="15" y="182"/>
                </a:lnTo>
                <a:lnTo>
                  <a:pt x="12" y="182"/>
                </a:lnTo>
                <a:lnTo>
                  <a:pt x="5" y="177"/>
                </a:lnTo>
                <a:lnTo>
                  <a:pt x="2" y="175"/>
                </a:lnTo>
                <a:lnTo>
                  <a:pt x="2" y="173"/>
                </a:lnTo>
                <a:lnTo>
                  <a:pt x="0" y="170"/>
                </a:lnTo>
                <a:lnTo>
                  <a:pt x="2" y="167"/>
                </a:lnTo>
                <a:lnTo>
                  <a:pt x="2" y="165"/>
                </a:lnTo>
                <a:lnTo>
                  <a:pt x="0" y="165"/>
                </a:lnTo>
                <a:lnTo>
                  <a:pt x="2" y="163"/>
                </a:lnTo>
                <a:lnTo>
                  <a:pt x="5" y="163"/>
                </a:lnTo>
                <a:lnTo>
                  <a:pt x="5" y="160"/>
                </a:lnTo>
                <a:lnTo>
                  <a:pt x="7" y="158"/>
                </a:lnTo>
                <a:lnTo>
                  <a:pt x="5" y="157"/>
                </a:lnTo>
                <a:lnTo>
                  <a:pt x="5" y="155"/>
                </a:lnTo>
                <a:lnTo>
                  <a:pt x="5" y="153"/>
                </a:lnTo>
                <a:lnTo>
                  <a:pt x="5" y="152"/>
                </a:lnTo>
                <a:lnTo>
                  <a:pt x="5" y="147"/>
                </a:lnTo>
                <a:lnTo>
                  <a:pt x="18" y="138"/>
                </a:lnTo>
                <a:lnTo>
                  <a:pt x="23" y="135"/>
                </a:lnTo>
                <a:lnTo>
                  <a:pt x="30" y="133"/>
                </a:lnTo>
                <a:lnTo>
                  <a:pt x="37" y="132"/>
                </a:lnTo>
                <a:lnTo>
                  <a:pt x="40" y="132"/>
                </a:lnTo>
                <a:lnTo>
                  <a:pt x="47" y="132"/>
                </a:lnTo>
                <a:lnTo>
                  <a:pt x="50" y="133"/>
                </a:lnTo>
                <a:lnTo>
                  <a:pt x="55" y="133"/>
                </a:lnTo>
                <a:lnTo>
                  <a:pt x="57" y="135"/>
                </a:lnTo>
                <a:lnTo>
                  <a:pt x="60" y="135"/>
                </a:lnTo>
                <a:lnTo>
                  <a:pt x="65" y="135"/>
                </a:lnTo>
                <a:lnTo>
                  <a:pt x="67" y="133"/>
                </a:lnTo>
                <a:lnTo>
                  <a:pt x="68" y="133"/>
                </a:lnTo>
                <a:lnTo>
                  <a:pt x="68" y="132"/>
                </a:lnTo>
                <a:lnTo>
                  <a:pt x="70" y="132"/>
                </a:lnTo>
                <a:lnTo>
                  <a:pt x="72" y="130"/>
                </a:lnTo>
                <a:lnTo>
                  <a:pt x="73" y="130"/>
                </a:lnTo>
                <a:lnTo>
                  <a:pt x="78" y="130"/>
                </a:lnTo>
                <a:lnTo>
                  <a:pt x="78" y="128"/>
                </a:lnTo>
                <a:lnTo>
                  <a:pt x="80" y="128"/>
                </a:lnTo>
                <a:lnTo>
                  <a:pt x="82" y="128"/>
                </a:lnTo>
                <a:lnTo>
                  <a:pt x="83" y="130"/>
                </a:lnTo>
                <a:lnTo>
                  <a:pt x="85" y="132"/>
                </a:lnTo>
                <a:lnTo>
                  <a:pt x="87" y="132"/>
                </a:lnTo>
                <a:lnTo>
                  <a:pt x="87" y="133"/>
                </a:lnTo>
                <a:lnTo>
                  <a:pt x="88" y="135"/>
                </a:lnTo>
                <a:lnTo>
                  <a:pt x="88" y="133"/>
                </a:lnTo>
                <a:lnTo>
                  <a:pt x="90" y="133"/>
                </a:lnTo>
                <a:lnTo>
                  <a:pt x="93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28"/>
                </a:lnTo>
                <a:lnTo>
                  <a:pt x="95" y="127"/>
                </a:lnTo>
                <a:lnTo>
                  <a:pt x="93" y="123"/>
                </a:lnTo>
                <a:lnTo>
                  <a:pt x="92" y="122"/>
                </a:lnTo>
                <a:lnTo>
                  <a:pt x="90" y="120"/>
                </a:lnTo>
                <a:lnTo>
                  <a:pt x="88" y="120"/>
                </a:lnTo>
                <a:lnTo>
                  <a:pt x="87" y="118"/>
                </a:lnTo>
                <a:lnTo>
                  <a:pt x="85" y="117"/>
                </a:lnTo>
                <a:lnTo>
                  <a:pt x="85" y="115"/>
                </a:lnTo>
                <a:lnTo>
                  <a:pt x="83" y="113"/>
                </a:lnTo>
                <a:lnTo>
                  <a:pt x="82" y="113"/>
                </a:lnTo>
                <a:lnTo>
                  <a:pt x="82" y="112"/>
                </a:lnTo>
                <a:lnTo>
                  <a:pt x="83" y="108"/>
                </a:lnTo>
                <a:lnTo>
                  <a:pt x="85" y="108"/>
                </a:lnTo>
                <a:lnTo>
                  <a:pt x="85" y="103"/>
                </a:lnTo>
                <a:lnTo>
                  <a:pt x="85" y="102"/>
                </a:lnTo>
                <a:lnTo>
                  <a:pt x="83" y="102"/>
                </a:lnTo>
                <a:lnTo>
                  <a:pt x="83" y="100"/>
                </a:lnTo>
                <a:lnTo>
                  <a:pt x="83" y="102"/>
                </a:lnTo>
                <a:lnTo>
                  <a:pt x="82" y="100"/>
                </a:lnTo>
                <a:lnTo>
                  <a:pt x="80" y="100"/>
                </a:lnTo>
                <a:lnTo>
                  <a:pt x="78" y="100"/>
                </a:lnTo>
                <a:lnTo>
                  <a:pt x="78" y="102"/>
                </a:lnTo>
                <a:lnTo>
                  <a:pt x="77" y="102"/>
                </a:lnTo>
                <a:lnTo>
                  <a:pt x="77" y="100"/>
                </a:lnTo>
                <a:lnTo>
                  <a:pt x="75" y="98"/>
                </a:lnTo>
                <a:lnTo>
                  <a:pt x="75" y="100"/>
                </a:lnTo>
                <a:lnTo>
                  <a:pt x="73" y="100"/>
                </a:lnTo>
                <a:lnTo>
                  <a:pt x="72" y="100"/>
                </a:lnTo>
                <a:lnTo>
                  <a:pt x="70" y="100"/>
                </a:lnTo>
                <a:lnTo>
                  <a:pt x="70" y="102"/>
                </a:lnTo>
                <a:lnTo>
                  <a:pt x="67" y="103"/>
                </a:lnTo>
                <a:lnTo>
                  <a:pt x="65" y="107"/>
                </a:lnTo>
                <a:lnTo>
                  <a:pt x="62" y="108"/>
                </a:lnTo>
                <a:lnTo>
                  <a:pt x="60" y="110"/>
                </a:lnTo>
                <a:lnTo>
                  <a:pt x="58" y="110"/>
                </a:lnTo>
                <a:lnTo>
                  <a:pt x="52" y="105"/>
                </a:lnTo>
                <a:lnTo>
                  <a:pt x="48" y="102"/>
                </a:lnTo>
                <a:lnTo>
                  <a:pt x="42" y="97"/>
                </a:lnTo>
                <a:lnTo>
                  <a:pt x="38" y="93"/>
                </a:lnTo>
                <a:lnTo>
                  <a:pt x="35" y="90"/>
                </a:lnTo>
                <a:lnTo>
                  <a:pt x="33" y="88"/>
                </a:lnTo>
                <a:lnTo>
                  <a:pt x="33" y="83"/>
                </a:lnTo>
                <a:lnTo>
                  <a:pt x="33" y="80"/>
                </a:lnTo>
                <a:lnTo>
                  <a:pt x="32" y="78"/>
                </a:lnTo>
                <a:lnTo>
                  <a:pt x="30" y="77"/>
                </a:lnTo>
                <a:lnTo>
                  <a:pt x="25" y="77"/>
                </a:lnTo>
                <a:lnTo>
                  <a:pt x="22" y="75"/>
                </a:lnTo>
                <a:lnTo>
                  <a:pt x="20" y="75"/>
                </a:lnTo>
                <a:lnTo>
                  <a:pt x="17" y="73"/>
                </a:lnTo>
                <a:lnTo>
                  <a:pt x="15" y="72"/>
                </a:lnTo>
                <a:lnTo>
                  <a:pt x="7" y="62"/>
                </a:lnTo>
                <a:lnTo>
                  <a:pt x="7" y="60"/>
                </a:lnTo>
                <a:lnTo>
                  <a:pt x="5" y="58"/>
                </a:lnTo>
                <a:lnTo>
                  <a:pt x="5" y="55"/>
                </a:lnTo>
                <a:lnTo>
                  <a:pt x="3" y="53"/>
                </a:lnTo>
                <a:lnTo>
                  <a:pt x="7" y="51"/>
                </a:lnTo>
                <a:lnTo>
                  <a:pt x="8" y="50"/>
                </a:lnTo>
                <a:lnTo>
                  <a:pt x="7" y="48"/>
                </a:lnTo>
                <a:lnTo>
                  <a:pt x="5" y="48"/>
                </a:lnTo>
                <a:lnTo>
                  <a:pt x="5" y="46"/>
                </a:lnTo>
                <a:lnTo>
                  <a:pt x="5" y="45"/>
                </a:lnTo>
                <a:lnTo>
                  <a:pt x="3" y="43"/>
                </a:lnTo>
                <a:lnTo>
                  <a:pt x="2" y="41"/>
                </a:lnTo>
                <a:lnTo>
                  <a:pt x="0" y="41"/>
                </a:lnTo>
                <a:lnTo>
                  <a:pt x="0" y="36"/>
                </a:lnTo>
                <a:lnTo>
                  <a:pt x="2" y="35"/>
                </a:lnTo>
                <a:lnTo>
                  <a:pt x="3" y="35"/>
                </a:lnTo>
                <a:lnTo>
                  <a:pt x="5" y="33"/>
                </a:lnTo>
                <a:lnTo>
                  <a:pt x="7" y="30"/>
                </a:lnTo>
                <a:lnTo>
                  <a:pt x="7" y="28"/>
                </a:lnTo>
                <a:lnTo>
                  <a:pt x="5" y="28"/>
                </a:lnTo>
                <a:lnTo>
                  <a:pt x="3" y="28"/>
                </a:lnTo>
                <a:lnTo>
                  <a:pt x="3" y="26"/>
                </a:lnTo>
                <a:lnTo>
                  <a:pt x="5" y="25"/>
                </a:lnTo>
                <a:lnTo>
                  <a:pt x="5" y="23"/>
                </a:lnTo>
                <a:lnTo>
                  <a:pt x="3" y="21"/>
                </a:lnTo>
                <a:lnTo>
                  <a:pt x="2" y="20"/>
                </a:lnTo>
                <a:lnTo>
                  <a:pt x="3" y="11"/>
                </a:lnTo>
                <a:lnTo>
                  <a:pt x="3" y="10"/>
                </a:lnTo>
                <a:lnTo>
                  <a:pt x="5" y="10"/>
                </a:lnTo>
                <a:lnTo>
                  <a:pt x="7" y="10"/>
                </a:lnTo>
                <a:lnTo>
                  <a:pt x="8" y="8"/>
                </a:lnTo>
                <a:lnTo>
                  <a:pt x="10" y="6"/>
                </a:lnTo>
                <a:lnTo>
                  <a:pt x="12" y="5"/>
                </a:lnTo>
                <a:lnTo>
                  <a:pt x="12" y="1"/>
                </a:lnTo>
                <a:lnTo>
                  <a:pt x="15" y="0"/>
                </a:lnTo>
                <a:lnTo>
                  <a:pt x="17" y="0"/>
                </a:lnTo>
                <a:lnTo>
                  <a:pt x="18" y="1"/>
                </a:lnTo>
                <a:lnTo>
                  <a:pt x="18" y="3"/>
                </a:lnTo>
                <a:lnTo>
                  <a:pt x="20" y="6"/>
                </a:lnTo>
                <a:lnTo>
                  <a:pt x="22" y="8"/>
                </a:lnTo>
                <a:lnTo>
                  <a:pt x="27" y="15"/>
                </a:lnTo>
                <a:lnTo>
                  <a:pt x="28" y="16"/>
                </a:lnTo>
                <a:lnTo>
                  <a:pt x="27" y="18"/>
                </a:lnTo>
                <a:lnTo>
                  <a:pt x="27" y="20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7" y="26"/>
                </a:lnTo>
                <a:lnTo>
                  <a:pt x="30" y="28"/>
                </a:lnTo>
                <a:lnTo>
                  <a:pt x="32" y="28"/>
                </a:lnTo>
                <a:lnTo>
                  <a:pt x="33" y="28"/>
                </a:lnTo>
                <a:lnTo>
                  <a:pt x="42" y="28"/>
                </a:lnTo>
                <a:lnTo>
                  <a:pt x="43" y="30"/>
                </a:lnTo>
                <a:lnTo>
                  <a:pt x="45" y="31"/>
                </a:lnTo>
                <a:lnTo>
                  <a:pt x="45" y="35"/>
                </a:lnTo>
                <a:lnTo>
                  <a:pt x="47" y="36"/>
                </a:lnTo>
                <a:lnTo>
                  <a:pt x="47" y="38"/>
                </a:lnTo>
                <a:lnTo>
                  <a:pt x="50" y="41"/>
                </a:lnTo>
                <a:lnTo>
                  <a:pt x="52" y="43"/>
                </a:lnTo>
                <a:lnTo>
                  <a:pt x="57" y="43"/>
                </a:lnTo>
                <a:lnTo>
                  <a:pt x="57" y="48"/>
                </a:lnTo>
                <a:lnTo>
                  <a:pt x="63" y="50"/>
                </a:lnTo>
                <a:lnTo>
                  <a:pt x="67" y="51"/>
                </a:lnTo>
                <a:lnTo>
                  <a:pt x="70" y="53"/>
                </a:lnTo>
                <a:lnTo>
                  <a:pt x="77" y="55"/>
                </a:lnTo>
                <a:lnTo>
                  <a:pt x="80" y="55"/>
                </a:lnTo>
                <a:lnTo>
                  <a:pt x="82" y="55"/>
                </a:lnTo>
                <a:lnTo>
                  <a:pt x="83" y="55"/>
                </a:lnTo>
                <a:lnTo>
                  <a:pt x="85" y="57"/>
                </a:lnTo>
                <a:lnTo>
                  <a:pt x="87" y="58"/>
                </a:lnTo>
                <a:lnTo>
                  <a:pt x="85" y="60"/>
                </a:lnTo>
                <a:lnTo>
                  <a:pt x="82" y="63"/>
                </a:lnTo>
                <a:lnTo>
                  <a:pt x="83" y="63"/>
                </a:lnTo>
                <a:lnTo>
                  <a:pt x="87" y="63"/>
                </a:lnTo>
                <a:lnTo>
                  <a:pt x="90" y="63"/>
                </a:lnTo>
                <a:lnTo>
                  <a:pt x="98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3"/>
                </a:lnTo>
                <a:lnTo>
                  <a:pt x="119" y="65"/>
                </a:lnTo>
                <a:lnTo>
                  <a:pt x="120" y="65"/>
                </a:lnTo>
                <a:lnTo>
                  <a:pt x="125" y="65"/>
                </a:lnTo>
                <a:lnTo>
                  <a:pt x="129" y="65"/>
                </a:lnTo>
                <a:lnTo>
                  <a:pt x="129" y="63"/>
                </a:lnTo>
                <a:lnTo>
                  <a:pt x="127" y="62"/>
                </a:lnTo>
                <a:lnTo>
                  <a:pt x="140" y="60"/>
                </a:lnTo>
                <a:lnTo>
                  <a:pt x="152" y="60"/>
                </a:lnTo>
                <a:lnTo>
                  <a:pt x="154" y="60"/>
                </a:lnTo>
                <a:lnTo>
                  <a:pt x="157" y="62"/>
                </a:lnTo>
                <a:lnTo>
                  <a:pt x="159" y="62"/>
                </a:lnTo>
                <a:lnTo>
                  <a:pt x="165" y="62"/>
                </a:lnTo>
                <a:lnTo>
                  <a:pt x="167" y="62"/>
                </a:lnTo>
                <a:lnTo>
                  <a:pt x="175" y="62"/>
                </a:lnTo>
                <a:lnTo>
                  <a:pt x="180" y="62"/>
                </a:lnTo>
                <a:lnTo>
                  <a:pt x="180" y="68"/>
                </a:lnTo>
                <a:lnTo>
                  <a:pt x="180" y="72"/>
                </a:lnTo>
                <a:lnTo>
                  <a:pt x="180" y="75"/>
                </a:lnTo>
                <a:lnTo>
                  <a:pt x="180" y="77"/>
                </a:lnTo>
                <a:lnTo>
                  <a:pt x="180" y="82"/>
                </a:lnTo>
                <a:close/>
              </a:path>
            </a:pathLst>
          </a:custGeom>
          <a:solidFill>
            <a:srgbClr val="835BD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2"/>
          <p:cNvSpPr>
            <a:spLocks/>
          </p:cNvSpPr>
          <p:nvPr/>
        </p:nvSpPr>
        <p:spPr bwMode="auto">
          <a:xfrm>
            <a:off x="4754563" y="5565776"/>
            <a:ext cx="233363" cy="282575"/>
          </a:xfrm>
          <a:custGeom>
            <a:avLst/>
            <a:gdLst/>
            <a:ahLst/>
            <a:cxnLst>
              <a:cxn ang="0">
                <a:pos x="110" y="5"/>
              </a:cxn>
              <a:cxn ang="0">
                <a:pos x="115" y="11"/>
              </a:cxn>
              <a:cxn ang="0">
                <a:pos x="119" y="13"/>
              </a:cxn>
              <a:cxn ang="0">
                <a:pos x="120" y="18"/>
              </a:cxn>
              <a:cxn ang="0">
                <a:pos x="124" y="20"/>
              </a:cxn>
              <a:cxn ang="0">
                <a:pos x="125" y="26"/>
              </a:cxn>
              <a:cxn ang="0">
                <a:pos x="127" y="36"/>
              </a:cxn>
              <a:cxn ang="0">
                <a:pos x="130" y="45"/>
              </a:cxn>
              <a:cxn ang="0">
                <a:pos x="134" y="50"/>
              </a:cxn>
              <a:cxn ang="0">
                <a:pos x="137" y="60"/>
              </a:cxn>
              <a:cxn ang="0">
                <a:pos x="146" y="63"/>
              </a:cxn>
              <a:cxn ang="0">
                <a:pos x="144" y="68"/>
              </a:cxn>
              <a:cxn ang="0">
                <a:pos x="139" y="68"/>
              </a:cxn>
              <a:cxn ang="0">
                <a:pos x="130" y="63"/>
              </a:cxn>
              <a:cxn ang="0">
                <a:pos x="127" y="61"/>
              </a:cxn>
              <a:cxn ang="0">
                <a:pos x="120" y="63"/>
              </a:cxn>
              <a:cxn ang="0">
                <a:pos x="114" y="60"/>
              </a:cxn>
              <a:cxn ang="0">
                <a:pos x="107" y="55"/>
              </a:cxn>
              <a:cxn ang="0">
                <a:pos x="104" y="65"/>
              </a:cxn>
              <a:cxn ang="0">
                <a:pos x="95" y="71"/>
              </a:cxn>
              <a:cxn ang="0">
                <a:pos x="97" y="78"/>
              </a:cxn>
              <a:cxn ang="0">
                <a:pos x="80" y="81"/>
              </a:cxn>
              <a:cxn ang="0">
                <a:pos x="75" y="88"/>
              </a:cxn>
              <a:cxn ang="0">
                <a:pos x="69" y="101"/>
              </a:cxn>
              <a:cxn ang="0">
                <a:pos x="79" y="108"/>
              </a:cxn>
              <a:cxn ang="0">
                <a:pos x="85" y="126"/>
              </a:cxn>
              <a:cxn ang="0">
                <a:pos x="94" y="140"/>
              </a:cxn>
              <a:cxn ang="0">
                <a:pos x="99" y="155"/>
              </a:cxn>
              <a:cxn ang="0">
                <a:pos x="95" y="160"/>
              </a:cxn>
              <a:cxn ang="0">
                <a:pos x="85" y="163"/>
              </a:cxn>
              <a:cxn ang="0">
                <a:pos x="79" y="173"/>
              </a:cxn>
              <a:cxn ang="0">
                <a:pos x="69" y="175"/>
              </a:cxn>
              <a:cxn ang="0">
                <a:pos x="59" y="173"/>
              </a:cxn>
              <a:cxn ang="0">
                <a:pos x="49" y="170"/>
              </a:cxn>
              <a:cxn ang="0">
                <a:pos x="39" y="167"/>
              </a:cxn>
              <a:cxn ang="0">
                <a:pos x="35" y="158"/>
              </a:cxn>
              <a:cxn ang="0">
                <a:pos x="37" y="148"/>
              </a:cxn>
              <a:cxn ang="0">
                <a:pos x="44" y="143"/>
              </a:cxn>
              <a:cxn ang="0">
                <a:pos x="35" y="131"/>
              </a:cxn>
              <a:cxn ang="0">
                <a:pos x="22" y="125"/>
              </a:cxn>
              <a:cxn ang="0">
                <a:pos x="17" y="115"/>
              </a:cxn>
              <a:cxn ang="0">
                <a:pos x="12" y="103"/>
              </a:cxn>
              <a:cxn ang="0">
                <a:pos x="4" y="98"/>
              </a:cxn>
              <a:cxn ang="0">
                <a:pos x="0" y="88"/>
              </a:cxn>
              <a:cxn ang="0">
                <a:pos x="4" y="76"/>
              </a:cxn>
              <a:cxn ang="0">
                <a:pos x="7" y="65"/>
              </a:cxn>
              <a:cxn ang="0">
                <a:pos x="2" y="55"/>
              </a:cxn>
              <a:cxn ang="0">
                <a:pos x="2" y="45"/>
              </a:cxn>
              <a:cxn ang="0">
                <a:pos x="5" y="35"/>
              </a:cxn>
              <a:cxn ang="0">
                <a:pos x="32" y="33"/>
              </a:cxn>
              <a:cxn ang="0">
                <a:pos x="52" y="35"/>
              </a:cxn>
              <a:cxn ang="0">
                <a:pos x="60" y="35"/>
              </a:cxn>
              <a:cxn ang="0">
                <a:pos x="65" y="28"/>
              </a:cxn>
              <a:cxn ang="0">
                <a:pos x="74" y="26"/>
              </a:cxn>
              <a:cxn ang="0">
                <a:pos x="84" y="25"/>
              </a:cxn>
              <a:cxn ang="0">
                <a:pos x="95" y="25"/>
              </a:cxn>
              <a:cxn ang="0">
                <a:pos x="97" y="20"/>
              </a:cxn>
              <a:cxn ang="0">
                <a:pos x="109" y="18"/>
              </a:cxn>
              <a:cxn ang="0">
                <a:pos x="112" y="11"/>
              </a:cxn>
              <a:cxn ang="0">
                <a:pos x="102" y="6"/>
              </a:cxn>
              <a:cxn ang="0">
                <a:pos x="102" y="0"/>
              </a:cxn>
            </a:cxnLst>
            <a:rect l="0" t="0" r="r" b="b"/>
            <a:pathLst>
              <a:path w="147" h="178">
                <a:moveTo>
                  <a:pt x="105" y="0"/>
                </a:moveTo>
                <a:lnTo>
                  <a:pt x="105" y="1"/>
                </a:lnTo>
                <a:lnTo>
                  <a:pt x="105" y="0"/>
                </a:lnTo>
                <a:lnTo>
                  <a:pt x="107" y="0"/>
                </a:lnTo>
                <a:lnTo>
                  <a:pt x="109" y="1"/>
                </a:lnTo>
                <a:lnTo>
                  <a:pt x="109" y="3"/>
                </a:lnTo>
                <a:lnTo>
                  <a:pt x="110" y="5"/>
                </a:lnTo>
                <a:lnTo>
                  <a:pt x="110" y="6"/>
                </a:lnTo>
                <a:lnTo>
                  <a:pt x="112" y="6"/>
                </a:lnTo>
                <a:lnTo>
                  <a:pt x="112" y="8"/>
                </a:lnTo>
                <a:lnTo>
                  <a:pt x="114" y="8"/>
                </a:lnTo>
                <a:lnTo>
                  <a:pt x="114" y="10"/>
                </a:lnTo>
                <a:lnTo>
                  <a:pt x="114" y="11"/>
                </a:lnTo>
                <a:lnTo>
                  <a:pt x="115" y="11"/>
                </a:lnTo>
                <a:lnTo>
                  <a:pt x="115" y="13"/>
                </a:lnTo>
                <a:lnTo>
                  <a:pt x="115" y="11"/>
                </a:lnTo>
                <a:lnTo>
                  <a:pt x="117" y="11"/>
                </a:lnTo>
                <a:lnTo>
                  <a:pt x="117" y="10"/>
                </a:lnTo>
                <a:lnTo>
                  <a:pt x="117" y="11"/>
                </a:lnTo>
                <a:lnTo>
                  <a:pt x="119" y="11"/>
                </a:lnTo>
                <a:lnTo>
                  <a:pt x="119" y="13"/>
                </a:lnTo>
                <a:lnTo>
                  <a:pt x="120" y="15"/>
                </a:lnTo>
                <a:lnTo>
                  <a:pt x="120" y="16"/>
                </a:lnTo>
                <a:lnTo>
                  <a:pt x="120" y="18"/>
                </a:lnTo>
                <a:lnTo>
                  <a:pt x="120" y="20"/>
                </a:lnTo>
                <a:lnTo>
                  <a:pt x="120" y="18"/>
                </a:lnTo>
                <a:lnTo>
                  <a:pt x="120" y="20"/>
                </a:lnTo>
                <a:lnTo>
                  <a:pt x="120" y="18"/>
                </a:lnTo>
                <a:lnTo>
                  <a:pt x="120" y="20"/>
                </a:lnTo>
                <a:lnTo>
                  <a:pt x="122" y="20"/>
                </a:lnTo>
                <a:lnTo>
                  <a:pt x="122" y="18"/>
                </a:lnTo>
                <a:lnTo>
                  <a:pt x="120" y="18"/>
                </a:lnTo>
                <a:lnTo>
                  <a:pt x="122" y="18"/>
                </a:lnTo>
                <a:lnTo>
                  <a:pt x="122" y="20"/>
                </a:lnTo>
                <a:lnTo>
                  <a:pt x="124" y="20"/>
                </a:lnTo>
                <a:lnTo>
                  <a:pt x="124" y="21"/>
                </a:lnTo>
                <a:lnTo>
                  <a:pt x="124" y="23"/>
                </a:lnTo>
                <a:lnTo>
                  <a:pt x="124" y="25"/>
                </a:lnTo>
                <a:lnTo>
                  <a:pt x="125" y="25"/>
                </a:lnTo>
                <a:lnTo>
                  <a:pt x="125" y="26"/>
                </a:lnTo>
                <a:lnTo>
                  <a:pt x="125" y="25"/>
                </a:lnTo>
                <a:lnTo>
                  <a:pt x="125" y="26"/>
                </a:lnTo>
                <a:lnTo>
                  <a:pt x="125" y="28"/>
                </a:lnTo>
                <a:lnTo>
                  <a:pt x="125" y="30"/>
                </a:lnTo>
                <a:lnTo>
                  <a:pt x="125" y="31"/>
                </a:lnTo>
                <a:lnTo>
                  <a:pt x="127" y="31"/>
                </a:lnTo>
                <a:lnTo>
                  <a:pt x="127" y="33"/>
                </a:lnTo>
                <a:lnTo>
                  <a:pt x="127" y="35"/>
                </a:lnTo>
                <a:lnTo>
                  <a:pt x="127" y="36"/>
                </a:lnTo>
                <a:lnTo>
                  <a:pt x="127" y="38"/>
                </a:lnTo>
                <a:lnTo>
                  <a:pt x="129" y="38"/>
                </a:lnTo>
                <a:lnTo>
                  <a:pt x="129" y="40"/>
                </a:lnTo>
                <a:lnTo>
                  <a:pt x="130" y="40"/>
                </a:lnTo>
                <a:lnTo>
                  <a:pt x="130" y="41"/>
                </a:lnTo>
                <a:lnTo>
                  <a:pt x="130" y="43"/>
                </a:lnTo>
                <a:lnTo>
                  <a:pt x="130" y="45"/>
                </a:lnTo>
                <a:lnTo>
                  <a:pt x="132" y="45"/>
                </a:lnTo>
                <a:lnTo>
                  <a:pt x="132" y="46"/>
                </a:lnTo>
                <a:lnTo>
                  <a:pt x="134" y="46"/>
                </a:lnTo>
                <a:lnTo>
                  <a:pt x="134" y="48"/>
                </a:lnTo>
                <a:lnTo>
                  <a:pt x="135" y="48"/>
                </a:lnTo>
                <a:lnTo>
                  <a:pt x="135" y="50"/>
                </a:lnTo>
                <a:lnTo>
                  <a:pt x="134" y="50"/>
                </a:lnTo>
                <a:lnTo>
                  <a:pt x="135" y="51"/>
                </a:lnTo>
                <a:lnTo>
                  <a:pt x="135" y="53"/>
                </a:lnTo>
                <a:lnTo>
                  <a:pt x="135" y="55"/>
                </a:lnTo>
                <a:lnTo>
                  <a:pt x="135" y="56"/>
                </a:lnTo>
                <a:lnTo>
                  <a:pt x="135" y="58"/>
                </a:lnTo>
                <a:lnTo>
                  <a:pt x="137" y="58"/>
                </a:lnTo>
                <a:lnTo>
                  <a:pt x="137" y="60"/>
                </a:lnTo>
                <a:lnTo>
                  <a:pt x="139" y="60"/>
                </a:lnTo>
                <a:lnTo>
                  <a:pt x="139" y="61"/>
                </a:lnTo>
                <a:lnTo>
                  <a:pt x="141" y="61"/>
                </a:lnTo>
                <a:lnTo>
                  <a:pt x="142" y="61"/>
                </a:lnTo>
                <a:lnTo>
                  <a:pt x="144" y="61"/>
                </a:lnTo>
                <a:lnTo>
                  <a:pt x="144" y="63"/>
                </a:lnTo>
                <a:lnTo>
                  <a:pt x="146" y="63"/>
                </a:lnTo>
                <a:lnTo>
                  <a:pt x="147" y="65"/>
                </a:lnTo>
                <a:lnTo>
                  <a:pt x="147" y="66"/>
                </a:lnTo>
                <a:lnTo>
                  <a:pt x="147" y="68"/>
                </a:lnTo>
                <a:lnTo>
                  <a:pt x="146" y="68"/>
                </a:lnTo>
                <a:lnTo>
                  <a:pt x="146" y="70"/>
                </a:lnTo>
                <a:lnTo>
                  <a:pt x="144" y="70"/>
                </a:lnTo>
                <a:lnTo>
                  <a:pt x="144" y="68"/>
                </a:lnTo>
                <a:lnTo>
                  <a:pt x="142" y="68"/>
                </a:lnTo>
                <a:lnTo>
                  <a:pt x="142" y="70"/>
                </a:lnTo>
                <a:lnTo>
                  <a:pt x="142" y="68"/>
                </a:lnTo>
                <a:lnTo>
                  <a:pt x="142" y="70"/>
                </a:lnTo>
                <a:lnTo>
                  <a:pt x="141" y="70"/>
                </a:lnTo>
                <a:lnTo>
                  <a:pt x="139" y="70"/>
                </a:lnTo>
                <a:lnTo>
                  <a:pt x="139" y="68"/>
                </a:lnTo>
                <a:lnTo>
                  <a:pt x="137" y="68"/>
                </a:lnTo>
                <a:lnTo>
                  <a:pt x="135" y="66"/>
                </a:lnTo>
                <a:lnTo>
                  <a:pt x="134" y="66"/>
                </a:lnTo>
                <a:lnTo>
                  <a:pt x="134" y="65"/>
                </a:lnTo>
                <a:lnTo>
                  <a:pt x="132" y="65"/>
                </a:lnTo>
                <a:lnTo>
                  <a:pt x="132" y="63"/>
                </a:lnTo>
                <a:lnTo>
                  <a:pt x="130" y="63"/>
                </a:lnTo>
                <a:lnTo>
                  <a:pt x="130" y="65"/>
                </a:lnTo>
                <a:lnTo>
                  <a:pt x="130" y="63"/>
                </a:lnTo>
                <a:lnTo>
                  <a:pt x="130" y="65"/>
                </a:lnTo>
                <a:lnTo>
                  <a:pt x="129" y="65"/>
                </a:lnTo>
                <a:lnTo>
                  <a:pt x="129" y="63"/>
                </a:lnTo>
                <a:lnTo>
                  <a:pt x="127" y="63"/>
                </a:lnTo>
                <a:lnTo>
                  <a:pt x="127" y="61"/>
                </a:lnTo>
                <a:lnTo>
                  <a:pt x="125" y="61"/>
                </a:lnTo>
                <a:lnTo>
                  <a:pt x="125" y="63"/>
                </a:lnTo>
                <a:lnTo>
                  <a:pt x="125" y="61"/>
                </a:lnTo>
                <a:lnTo>
                  <a:pt x="124" y="61"/>
                </a:lnTo>
                <a:lnTo>
                  <a:pt x="122" y="61"/>
                </a:lnTo>
                <a:lnTo>
                  <a:pt x="120" y="61"/>
                </a:lnTo>
                <a:lnTo>
                  <a:pt x="120" y="63"/>
                </a:lnTo>
                <a:lnTo>
                  <a:pt x="120" y="65"/>
                </a:lnTo>
                <a:lnTo>
                  <a:pt x="119" y="65"/>
                </a:lnTo>
                <a:lnTo>
                  <a:pt x="117" y="65"/>
                </a:lnTo>
                <a:lnTo>
                  <a:pt x="117" y="63"/>
                </a:lnTo>
                <a:lnTo>
                  <a:pt x="115" y="61"/>
                </a:lnTo>
                <a:lnTo>
                  <a:pt x="114" y="61"/>
                </a:lnTo>
                <a:lnTo>
                  <a:pt x="114" y="60"/>
                </a:lnTo>
                <a:lnTo>
                  <a:pt x="112" y="60"/>
                </a:lnTo>
                <a:lnTo>
                  <a:pt x="112" y="58"/>
                </a:lnTo>
                <a:lnTo>
                  <a:pt x="112" y="56"/>
                </a:lnTo>
                <a:lnTo>
                  <a:pt x="110" y="56"/>
                </a:lnTo>
                <a:lnTo>
                  <a:pt x="110" y="55"/>
                </a:lnTo>
                <a:lnTo>
                  <a:pt x="109" y="55"/>
                </a:lnTo>
                <a:lnTo>
                  <a:pt x="107" y="55"/>
                </a:lnTo>
                <a:lnTo>
                  <a:pt x="107" y="56"/>
                </a:lnTo>
                <a:lnTo>
                  <a:pt x="105" y="56"/>
                </a:lnTo>
                <a:lnTo>
                  <a:pt x="104" y="58"/>
                </a:lnTo>
                <a:lnTo>
                  <a:pt x="104" y="60"/>
                </a:lnTo>
                <a:lnTo>
                  <a:pt x="104" y="61"/>
                </a:lnTo>
                <a:lnTo>
                  <a:pt x="104" y="63"/>
                </a:lnTo>
                <a:lnTo>
                  <a:pt x="104" y="65"/>
                </a:lnTo>
                <a:lnTo>
                  <a:pt x="104" y="66"/>
                </a:lnTo>
                <a:lnTo>
                  <a:pt x="104" y="68"/>
                </a:lnTo>
                <a:lnTo>
                  <a:pt x="102" y="68"/>
                </a:lnTo>
                <a:lnTo>
                  <a:pt x="97" y="68"/>
                </a:lnTo>
                <a:lnTo>
                  <a:pt x="95" y="68"/>
                </a:lnTo>
                <a:lnTo>
                  <a:pt x="95" y="70"/>
                </a:lnTo>
                <a:lnTo>
                  <a:pt x="95" y="71"/>
                </a:lnTo>
                <a:lnTo>
                  <a:pt x="95" y="73"/>
                </a:lnTo>
                <a:lnTo>
                  <a:pt x="95" y="75"/>
                </a:lnTo>
                <a:lnTo>
                  <a:pt x="99" y="75"/>
                </a:lnTo>
                <a:lnTo>
                  <a:pt x="99" y="76"/>
                </a:lnTo>
                <a:lnTo>
                  <a:pt x="99" y="78"/>
                </a:lnTo>
                <a:lnTo>
                  <a:pt x="97" y="76"/>
                </a:lnTo>
                <a:lnTo>
                  <a:pt x="97" y="78"/>
                </a:lnTo>
                <a:lnTo>
                  <a:pt x="94" y="78"/>
                </a:lnTo>
                <a:lnTo>
                  <a:pt x="92" y="78"/>
                </a:lnTo>
                <a:lnTo>
                  <a:pt x="92" y="80"/>
                </a:lnTo>
                <a:lnTo>
                  <a:pt x="90" y="80"/>
                </a:lnTo>
                <a:lnTo>
                  <a:pt x="84" y="80"/>
                </a:lnTo>
                <a:lnTo>
                  <a:pt x="82" y="81"/>
                </a:lnTo>
                <a:lnTo>
                  <a:pt x="80" y="81"/>
                </a:lnTo>
                <a:lnTo>
                  <a:pt x="80" y="78"/>
                </a:lnTo>
                <a:lnTo>
                  <a:pt x="79" y="78"/>
                </a:lnTo>
                <a:lnTo>
                  <a:pt x="79" y="80"/>
                </a:lnTo>
                <a:lnTo>
                  <a:pt x="77" y="81"/>
                </a:lnTo>
                <a:lnTo>
                  <a:pt x="75" y="83"/>
                </a:lnTo>
                <a:lnTo>
                  <a:pt x="75" y="85"/>
                </a:lnTo>
                <a:lnTo>
                  <a:pt x="75" y="88"/>
                </a:lnTo>
                <a:lnTo>
                  <a:pt x="74" y="88"/>
                </a:lnTo>
                <a:lnTo>
                  <a:pt x="72" y="88"/>
                </a:lnTo>
                <a:lnTo>
                  <a:pt x="70" y="90"/>
                </a:lnTo>
                <a:lnTo>
                  <a:pt x="67" y="93"/>
                </a:lnTo>
                <a:lnTo>
                  <a:pt x="69" y="96"/>
                </a:lnTo>
                <a:lnTo>
                  <a:pt x="69" y="100"/>
                </a:lnTo>
                <a:lnTo>
                  <a:pt x="69" y="101"/>
                </a:lnTo>
                <a:lnTo>
                  <a:pt x="72" y="101"/>
                </a:lnTo>
                <a:lnTo>
                  <a:pt x="74" y="101"/>
                </a:lnTo>
                <a:lnTo>
                  <a:pt x="75" y="103"/>
                </a:lnTo>
                <a:lnTo>
                  <a:pt x="77" y="105"/>
                </a:lnTo>
                <a:lnTo>
                  <a:pt x="79" y="105"/>
                </a:lnTo>
                <a:lnTo>
                  <a:pt x="79" y="106"/>
                </a:lnTo>
                <a:lnTo>
                  <a:pt x="79" y="108"/>
                </a:lnTo>
                <a:lnTo>
                  <a:pt x="79" y="110"/>
                </a:lnTo>
                <a:lnTo>
                  <a:pt x="77" y="110"/>
                </a:lnTo>
                <a:lnTo>
                  <a:pt x="75" y="111"/>
                </a:lnTo>
                <a:lnTo>
                  <a:pt x="75" y="113"/>
                </a:lnTo>
                <a:lnTo>
                  <a:pt x="77" y="116"/>
                </a:lnTo>
                <a:lnTo>
                  <a:pt x="80" y="120"/>
                </a:lnTo>
                <a:lnTo>
                  <a:pt x="85" y="126"/>
                </a:lnTo>
                <a:lnTo>
                  <a:pt x="87" y="128"/>
                </a:lnTo>
                <a:lnTo>
                  <a:pt x="89" y="131"/>
                </a:lnTo>
                <a:lnTo>
                  <a:pt x="90" y="133"/>
                </a:lnTo>
                <a:lnTo>
                  <a:pt x="90" y="135"/>
                </a:lnTo>
                <a:lnTo>
                  <a:pt x="90" y="136"/>
                </a:lnTo>
                <a:lnTo>
                  <a:pt x="92" y="138"/>
                </a:lnTo>
                <a:lnTo>
                  <a:pt x="94" y="140"/>
                </a:lnTo>
                <a:lnTo>
                  <a:pt x="94" y="141"/>
                </a:lnTo>
                <a:lnTo>
                  <a:pt x="95" y="143"/>
                </a:lnTo>
                <a:lnTo>
                  <a:pt x="95" y="145"/>
                </a:lnTo>
                <a:lnTo>
                  <a:pt x="97" y="146"/>
                </a:lnTo>
                <a:lnTo>
                  <a:pt x="97" y="148"/>
                </a:lnTo>
                <a:lnTo>
                  <a:pt x="97" y="152"/>
                </a:lnTo>
                <a:lnTo>
                  <a:pt x="99" y="155"/>
                </a:lnTo>
                <a:lnTo>
                  <a:pt x="99" y="157"/>
                </a:lnTo>
                <a:lnTo>
                  <a:pt x="99" y="158"/>
                </a:lnTo>
                <a:lnTo>
                  <a:pt x="99" y="160"/>
                </a:lnTo>
                <a:lnTo>
                  <a:pt x="99" y="162"/>
                </a:lnTo>
                <a:lnTo>
                  <a:pt x="97" y="162"/>
                </a:lnTo>
                <a:lnTo>
                  <a:pt x="97" y="160"/>
                </a:lnTo>
                <a:lnTo>
                  <a:pt x="95" y="160"/>
                </a:lnTo>
                <a:lnTo>
                  <a:pt x="94" y="160"/>
                </a:lnTo>
                <a:lnTo>
                  <a:pt x="90" y="157"/>
                </a:lnTo>
                <a:lnTo>
                  <a:pt x="89" y="158"/>
                </a:lnTo>
                <a:lnTo>
                  <a:pt x="89" y="162"/>
                </a:lnTo>
                <a:lnTo>
                  <a:pt x="87" y="162"/>
                </a:lnTo>
                <a:lnTo>
                  <a:pt x="87" y="163"/>
                </a:lnTo>
                <a:lnTo>
                  <a:pt x="85" y="163"/>
                </a:lnTo>
                <a:lnTo>
                  <a:pt x="84" y="165"/>
                </a:lnTo>
                <a:lnTo>
                  <a:pt x="82" y="167"/>
                </a:lnTo>
                <a:lnTo>
                  <a:pt x="80" y="168"/>
                </a:lnTo>
                <a:lnTo>
                  <a:pt x="80" y="170"/>
                </a:lnTo>
                <a:lnTo>
                  <a:pt x="79" y="170"/>
                </a:lnTo>
                <a:lnTo>
                  <a:pt x="79" y="172"/>
                </a:lnTo>
                <a:lnTo>
                  <a:pt x="79" y="173"/>
                </a:lnTo>
                <a:lnTo>
                  <a:pt x="79" y="175"/>
                </a:lnTo>
                <a:lnTo>
                  <a:pt x="79" y="177"/>
                </a:lnTo>
                <a:lnTo>
                  <a:pt x="77" y="178"/>
                </a:lnTo>
                <a:lnTo>
                  <a:pt x="74" y="178"/>
                </a:lnTo>
                <a:lnTo>
                  <a:pt x="74" y="177"/>
                </a:lnTo>
                <a:lnTo>
                  <a:pt x="70" y="177"/>
                </a:lnTo>
                <a:lnTo>
                  <a:pt x="69" y="175"/>
                </a:lnTo>
                <a:lnTo>
                  <a:pt x="67" y="175"/>
                </a:lnTo>
                <a:lnTo>
                  <a:pt x="69" y="173"/>
                </a:lnTo>
                <a:lnTo>
                  <a:pt x="67" y="173"/>
                </a:lnTo>
                <a:lnTo>
                  <a:pt x="65" y="173"/>
                </a:lnTo>
                <a:lnTo>
                  <a:pt x="62" y="173"/>
                </a:lnTo>
                <a:lnTo>
                  <a:pt x="60" y="173"/>
                </a:lnTo>
                <a:lnTo>
                  <a:pt x="59" y="173"/>
                </a:lnTo>
                <a:lnTo>
                  <a:pt x="55" y="173"/>
                </a:lnTo>
                <a:lnTo>
                  <a:pt x="54" y="173"/>
                </a:lnTo>
                <a:lnTo>
                  <a:pt x="54" y="172"/>
                </a:lnTo>
                <a:lnTo>
                  <a:pt x="52" y="170"/>
                </a:lnTo>
                <a:lnTo>
                  <a:pt x="52" y="168"/>
                </a:lnTo>
                <a:lnTo>
                  <a:pt x="52" y="167"/>
                </a:lnTo>
                <a:lnTo>
                  <a:pt x="49" y="170"/>
                </a:lnTo>
                <a:lnTo>
                  <a:pt x="44" y="170"/>
                </a:lnTo>
                <a:lnTo>
                  <a:pt x="44" y="168"/>
                </a:lnTo>
                <a:lnTo>
                  <a:pt x="42" y="168"/>
                </a:lnTo>
                <a:lnTo>
                  <a:pt x="40" y="170"/>
                </a:lnTo>
                <a:lnTo>
                  <a:pt x="40" y="168"/>
                </a:lnTo>
                <a:lnTo>
                  <a:pt x="39" y="168"/>
                </a:lnTo>
                <a:lnTo>
                  <a:pt x="39" y="167"/>
                </a:lnTo>
                <a:lnTo>
                  <a:pt x="37" y="167"/>
                </a:lnTo>
                <a:lnTo>
                  <a:pt x="34" y="167"/>
                </a:lnTo>
                <a:lnTo>
                  <a:pt x="34" y="165"/>
                </a:lnTo>
                <a:lnTo>
                  <a:pt x="34" y="163"/>
                </a:lnTo>
                <a:lnTo>
                  <a:pt x="35" y="162"/>
                </a:lnTo>
                <a:lnTo>
                  <a:pt x="35" y="160"/>
                </a:lnTo>
                <a:lnTo>
                  <a:pt x="35" y="158"/>
                </a:lnTo>
                <a:lnTo>
                  <a:pt x="35" y="157"/>
                </a:lnTo>
                <a:lnTo>
                  <a:pt x="35" y="155"/>
                </a:lnTo>
                <a:lnTo>
                  <a:pt x="34" y="155"/>
                </a:lnTo>
                <a:lnTo>
                  <a:pt x="32" y="152"/>
                </a:lnTo>
                <a:lnTo>
                  <a:pt x="34" y="150"/>
                </a:lnTo>
                <a:lnTo>
                  <a:pt x="35" y="150"/>
                </a:lnTo>
                <a:lnTo>
                  <a:pt x="37" y="148"/>
                </a:lnTo>
                <a:lnTo>
                  <a:pt x="37" y="146"/>
                </a:lnTo>
                <a:lnTo>
                  <a:pt x="37" y="145"/>
                </a:lnTo>
                <a:lnTo>
                  <a:pt x="37" y="143"/>
                </a:lnTo>
                <a:lnTo>
                  <a:pt x="39" y="143"/>
                </a:lnTo>
                <a:lnTo>
                  <a:pt x="40" y="143"/>
                </a:lnTo>
                <a:lnTo>
                  <a:pt x="42" y="143"/>
                </a:lnTo>
                <a:lnTo>
                  <a:pt x="44" y="143"/>
                </a:lnTo>
                <a:lnTo>
                  <a:pt x="42" y="140"/>
                </a:lnTo>
                <a:lnTo>
                  <a:pt x="42" y="138"/>
                </a:lnTo>
                <a:lnTo>
                  <a:pt x="40" y="136"/>
                </a:lnTo>
                <a:lnTo>
                  <a:pt x="39" y="136"/>
                </a:lnTo>
                <a:lnTo>
                  <a:pt x="37" y="136"/>
                </a:lnTo>
                <a:lnTo>
                  <a:pt x="35" y="135"/>
                </a:lnTo>
                <a:lnTo>
                  <a:pt x="35" y="131"/>
                </a:lnTo>
                <a:lnTo>
                  <a:pt x="30" y="128"/>
                </a:lnTo>
                <a:lnTo>
                  <a:pt x="30" y="130"/>
                </a:lnTo>
                <a:lnTo>
                  <a:pt x="29" y="130"/>
                </a:lnTo>
                <a:lnTo>
                  <a:pt x="25" y="130"/>
                </a:lnTo>
                <a:lnTo>
                  <a:pt x="24" y="128"/>
                </a:lnTo>
                <a:lnTo>
                  <a:pt x="22" y="126"/>
                </a:lnTo>
                <a:lnTo>
                  <a:pt x="22" y="125"/>
                </a:lnTo>
                <a:lnTo>
                  <a:pt x="22" y="123"/>
                </a:lnTo>
                <a:lnTo>
                  <a:pt x="22" y="121"/>
                </a:lnTo>
                <a:lnTo>
                  <a:pt x="22" y="120"/>
                </a:lnTo>
                <a:lnTo>
                  <a:pt x="22" y="118"/>
                </a:lnTo>
                <a:lnTo>
                  <a:pt x="20" y="118"/>
                </a:lnTo>
                <a:lnTo>
                  <a:pt x="19" y="116"/>
                </a:lnTo>
                <a:lnTo>
                  <a:pt x="17" y="115"/>
                </a:lnTo>
                <a:lnTo>
                  <a:pt x="15" y="111"/>
                </a:lnTo>
                <a:lnTo>
                  <a:pt x="17" y="110"/>
                </a:lnTo>
                <a:lnTo>
                  <a:pt x="15" y="110"/>
                </a:lnTo>
                <a:lnTo>
                  <a:pt x="14" y="110"/>
                </a:lnTo>
                <a:lnTo>
                  <a:pt x="14" y="106"/>
                </a:lnTo>
                <a:lnTo>
                  <a:pt x="12" y="105"/>
                </a:lnTo>
                <a:lnTo>
                  <a:pt x="12" y="103"/>
                </a:lnTo>
                <a:lnTo>
                  <a:pt x="10" y="105"/>
                </a:lnTo>
                <a:lnTo>
                  <a:pt x="9" y="105"/>
                </a:lnTo>
                <a:lnTo>
                  <a:pt x="7" y="103"/>
                </a:lnTo>
                <a:lnTo>
                  <a:pt x="5" y="103"/>
                </a:lnTo>
                <a:lnTo>
                  <a:pt x="5" y="101"/>
                </a:lnTo>
                <a:lnTo>
                  <a:pt x="5" y="100"/>
                </a:lnTo>
                <a:lnTo>
                  <a:pt x="4" y="98"/>
                </a:lnTo>
                <a:lnTo>
                  <a:pt x="2" y="96"/>
                </a:lnTo>
                <a:lnTo>
                  <a:pt x="2" y="95"/>
                </a:lnTo>
                <a:lnTo>
                  <a:pt x="2" y="93"/>
                </a:lnTo>
                <a:lnTo>
                  <a:pt x="2" y="91"/>
                </a:lnTo>
                <a:lnTo>
                  <a:pt x="2" y="90"/>
                </a:lnTo>
                <a:lnTo>
                  <a:pt x="0" y="90"/>
                </a:lnTo>
                <a:lnTo>
                  <a:pt x="0" y="88"/>
                </a:lnTo>
                <a:lnTo>
                  <a:pt x="2" y="86"/>
                </a:lnTo>
                <a:lnTo>
                  <a:pt x="2" y="85"/>
                </a:lnTo>
                <a:lnTo>
                  <a:pt x="0" y="83"/>
                </a:lnTo>
                <a:lnTo>
                  <a:pt x="2" y="83"/>
                </a:lnTo>
                <a:lnTo>
                  <a:pt x="2" y="78"/>
                </a:lnTo>
                <a:lnTo>
                  <a:pt x="2" y="76"/>
                </a:lnTo>
                <a:lnTo>
                  <a:pt x="4" y="76"/>
                </a:lnTo>
                <a:lnTo>
                  <a:pt x="5" y="73"/>
                </a:lnTo>
                <a:lnTo>
                  <a:pt x="5" y="71"/>
                </a:lnTo>
                <a:lnTo>
                  <a:pt x="7" y="71"/>
                </a:lnTo>
                <a:lnTo>
                  <a:pt x="7" y="70"/>
                </a:lnTo>
                <a:lnTo>
                  <a:pt x="9" y="68"/>
                </a:lnTo>
                <a:lnTo>
                  <a:pt x="9" y="66"/>
                </a:lnTo>
                <a:lnTo>
                  <a:pt x="7" y="65"/>
                </a:lnTo>
                <a:lnTo>
                  <a:pt x="7" y="63"/>
                </a:lnTo>
                <a:lnTo>
                  <a:pt x="7" y="61"/>
                </a:lnTo>
                <a:lnTo>
                  <a:pt x="7" y="60"/>
                </a:lnTo>
                <a:lnTo>
                  <a:pt x="5" y="58"/>
                </a:lnTo>
                <a:lnTo>
                  <a:pt x="4" y="60"/>
                </a:lnTo>
                <a:lnTo>
                  <a:pt x="2" y="60"/>
                </a:lnTo>
                <a:lnTo>
                  <a:pt x="2" y="55"/>
                </a:lnTo>
                <a:lnTo>
                  <a:pt x="0" y="53"/>
                </a:lnTo>
                <a:lnTo>
                  <a:pt x="2" y="51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2" y="46"/>
                </a:lnTo>
                <a:lnTo>
                  <a:pt x="2" y="45"/>
                </a:lnTo>
                <a:lnTo>
                  <a:pt x="4" y="43"/>
                </a:lnTo>
                <a:lnTo>
                  <a:pt x="4" y="41"/>
                </a:lnTo>
                <a:lnTo>
                  <a:pt x="4" y="40"/>
                </a:lnTo>
                <a:lnTo>
                  <a:pt x="5" y="40"/>
                </a:lnTo>
                <a:lnTo>
                  <a:pt x="5" y="38"/>
                </a:lnTo>
                <a:lnTo>
                  <a:pt x="4" y="36"/>
                </a:lnTo>
                <a:lnTo>
                  <a:pt x="5" y="35"/>
                </a:lnTo>
                <a:lnTo>
                  <a:pt x="4" y="33"/>
                </a:lnTo>
                <a:lnTo>
                  <a:pt x="4" y="31"/>
                </a:lnTo>
                <a:lnTo>
                  <a:pt x="5" y="33"/>
                </a:lnTo>
                <a:lnTo>
                  <a:pt x="12" y="33"/>
                </a:lnTo>
                <a:lnTo>
                  <a:pt x="22" y="33"/>
                </a:lnTo>
                <a:lnTo>
                  <a:pt x="27" y="33"/>
                </a:lnTo>
                <a:lnTo>
                  <a:pt x="32" y="33"/>
                </a:lnTo>
                <a:lnTo>
                  <a:pt x="35" y="33"/>
                </a:lnTo>
                <a:lnTo>
                  <a:pt x="40" y="31"/>
                </a:lnTo>
                <a:lnTo>
                  <a:pt x="44" y="33"/>
                </a:lnTo>
                <a:lnTo>
                  <a:pt x="54" y="31"/>
                </a:lnTo>
                <a:lnTo>
                  <a:pt x="54" y="33"/>
                </a:lnTo>
                <a:lnTo>
                  <a:pt x="54" y="35"/>
                </a:lnTo>
                <a:lnTo>
                  <a:pt x="52" y="35"/>
                </a:lnTo>
                <a:lnTo>
                  <a:pt x="52" y="36"/>
                </a:lnTo>
                <a:lnTo>
                  <a:pt x="54" y="36"/>
                </a:lnTo>
                <a:lnTo>
                  <a:pt x="54" y="35"/>
                </a:lnTo>
                <a:lnTo>
                  <a:pt x="55" y="35"/>
                </a:lnTo>
                <a:lnTo>
                  <a:pt x="57" y="35"/>
                </a:lnTo>
                <a:lnTo>
                  <a:pt x="59" y="35"/>
                </a:lnTo>
                <a:lnTo>
                  <a:pt x="60" y="35"/>
                </a:lnTo>
                <a:lnTo>
                  <a:pt x="60" y="33"/>
                </a:lnTo>
                <a:lnTo>
                  <a:pt x="60" y="31"/>
                </a:lnTo>
                <a:lnTo>
                  <a:pt x="62" y="31"/>
                </a:lnTo>
                <a:lnTo>
                  <a:pt x="64" y="31"/>
                </a:lnTo>
                <a:lnTo>
                  <a:pt x="64" y="30"/>
                </a:lnTo>
                <a:lnTo>
                  <a:pt x="65" y="30"/>
                </a:lnTo>
                <a:lnTo>
                  <a:pt x="65" y="28"/>
                </a:lnTo>
                <a:lnTo>
                  <a:pt x="67" y="28"/>
                </a:lnTo>
                <a:lnTo>
                  <a:pt x="67" y="26"/>
                </a:lnTo>
                <a:lnTo>
                  <a:pt x="69" y="28"/>
                </a:lnTo>
                <a:lnTo>
                  <a:pt x="70" y="28"/>
                </a:lnTo>
                <a:lnTo>
                  <a:pt x="72" y="28"/>
                </a:lnTo>
                <a:lnTo>
                  <a:pt x="74" y="28"/>
                </a:lnTo>
                <a:lnTo>
                  <a:pt x="74" y="26"/>
                </a:lnTo>
                <a:lnTo>
                  <a:pt x="75" y="26"/>
                </a:lnTo>
                <a:lnTo>
                  <a:pt x="77" y="26"/>
                </a:lnTo>
                <a:lnTo>
                  <a:pt x="77" y="25"/>
                </a:lnTo>
                <a:lnTo>
                  <a:pt x="79" y="25"/>
                </a:lnTo>
                <a:lnTo>
                  <a:pt x="80" y="25"/>
                </a:lnTo>
                <a:lnTo>
                  <a:pt x="82" y="25"/>
                </a:lnTo>
                <a:lnTo>
                  <a:pt x="84" y="25"/>
                </a:lnTo>
                <a:lnTo>
                  <a:pt x="85" y="26"/>
                </a:lnTo>
                <a:lnTo>
                  <a:pt x="87" y="26"/>
                </a:lnTo>
                <a:lnTo>
                  <a:pt x="87" y="28"/>
                </a:lnTo>
                <a:lnTo>
                  <a:pt x="92" y="30"/>
                </a:lnTo>
                <a:lnTo>
                  <a:pt x="94" y="30"/>
                </a:lnTo>
                <a:lnTo>
                  <a:pt x="94" y="25"/>
                </a:lnTo>
                <a:lnTo>
                  <a:pt x="95" y="25"/>
                </a:lnTo>
                <a:lnTo>
                  <a:pt x="97" y="25"/>
                </a:lnTo>
                <a:lnTo>
                  <a:pt x="95" y="25"/>
                </a:lnTo>
                <a:lnTo>
                  <a:pt x="95" y="23"/>
                </a:lnTo>
                <a:lnTo>
                  <a:pt x="94" y="21"/>
                </a:lnTo>
                <a:lnTo>
                  <a:pt x="95" y="21"/>
                </a:lnTo>
                <a:lnTo>
                  <a:pt x="97" y="21"/>
                </a:lnTo>
                <a:lnTo>
                  <a:pt x="97" y="20"/>
                </a:lnTo>
                <a:lnTo>
                  <a:pt x="99" y="20"/>
                </a:lnTo>
                <a:lnTo>
                  <a:pt x="100" y="20"/>
                </a:lnTo>
                <a:lnTo>
                  <a:pt x="102" y="20"/>
                </a:lnTo>
                <a:lnTo>
                  <a:pt x="102" y="18"/>
                </a:lnTo>
                <a:lnTo>
                  <a:pt x="105" y="18"/>
                </a:lnTo>
                <a:lnTo>
                  <a:pt x="107" y="18"/>
                </a:lnTo>
                <a:lnTo>
                  <a:pt x="109" y="18"/>
                </a:lnTo>
                <a:lnTo>
                  <a:pt x="110" y="18"/>
                </a:lnTo>
                <a:lnTo>
                  <a:pt x="110" y="16"/>
                </a:lnTo>
                <a:lnTo>
                  <a:pt x="112" y="15"/>
                </a:lnTo>
                <a:lnTo>
                  <a:pt x="110" y="15"/>
                </a:lnTo>
                <a:lnTo>
                  <a:pt x="110" y="13"/>
                </a:lnTo>
                <a:lnTo>
                  <a:pt x="110" y="11"/>
                </a:lnTo>
                <a:lnTo>
                  <a:pt x="112" y="11"/>
                </a:lnTo>
                <a:lnTo>
                  <a:pt x="112" y="10"/>
                </a:lnTo>
                <a:lnTo>
                  <a:pt x="110" y="10"/>
                </a:lnTo>
                <a:lnTo>
                  <a:pt x="112" y="10"/>
                </a:lnTo>
                <a:lnTo>
                  <a:pt x="110" y="10"/>
                </a:lnTo>
                <a:lnTo>
                  <a:pt x="110" y="8"/>
                </a:lnTo>
                <a:lnTo>
                  <a:pt x="105" y="8"/>
                </a:lnTo>
                <a:lnTo>
                  <a:pt x="102" y="6"/>
                </a:lnTo>
                <a:lnTo>
                  <a:pt x="100" y="6"/>
                </a:lnTo>
                <a:lnTo>
                  <a:pt x="99" y="6"/>
                </a:lnTo>
                <a:lnTo>
                  <a:pt x="99" y="5"/>
                </a:lnTo>
                <a:lnTo>
                  <a:pt x="100" y="5"/>
                </a:lnTo>
                <a:lnTo>
                  <a:pt x="102" y="5"/>
                </a:lnTo>
                <a:lnTo>
                  <a:pt x="102" y="1"/>
                </a:lnTo>
                <a:lnTo>
                  <a:pt x="102" y="0"/>
                </a:lnTo>
                <a:lnTo>
                  <a:pt x="104" y="0"/>
                </a:lnTo>
                <a:lnTo>
                  <a:pt x="105" y="0"/>
                </a:lnTo>
                <a:close/>
              </a:path>
            </a:pathLst>
          </a:custGeom>
          <a:solidFill>
            <a:srgbClr val="34853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3"/>
          <p:cNvSpPr>
            <a:spLocks noEditPoints="1"/>
          </p:cNvSpPr>
          <p:nvPr/>
        </p:nvSpPr>
        <p:spPr bwMode="auto">
          <a:xfrm>
            <a:off x="5419726" y="6054726"/>
            <a:ext cx="168275" cy="200025"/>
          </a:xfrm>
          <a:custGeom>
            <a:avLst/>
            <a:gdLst/>
            <a:ahLst/>
            <a:cxnLst>
              <a:cxn ang="0">
                <a:pos x="50" y="111"/>
              </a:cxn>
              <a:cxn ang="0">
                <a:pos x="49" y="116"/>
              </a:cxn>
              <a:cxn ang="0">
                <a:pos x="62" y="104"/>
              </a:cxn>
              <a:cxn ang="0">
                <a:pos x="65" y="117"/>
              </a:cxn>
              <a:cxn ang="0">
                <a:pos x="55" y="107"/>
              </a:cxn>
              <a:cxn ang="0">
                <a:pos x="54" y="102"/>
              </a:cxn>
              <a:cxn ang="0">
                <a:pos x="62" y="97"/>
              </a:cxn>
              <a:cxn ang="0">
                <a:pos x="52" y="96"/>
              </a:cxn>
              <a:cxn ang="0">
                <a:pos x="55" y="94"/>
              </a:cxn>
              <a:cxn ang="0">
                <a:pos x="42" y="91"/>
              </a:cxn>
              <a:cxn ang="0">
                <a:pos x="42" y="86"/>
              </a:cxn>
              <a:cxn ang="0">
                <a:pos x="37" y="86"/>
              </a:cxn>
              <a:cxn ang="0">
                <a:pos x="59" y="82"/>
              </a:cxn>
              <a:cxn ang="0">
                <a:pos x="55" y="79"/>
              </a:cxn>
              <a:cxn ang="0">
                <a:pos x="47" y="81"/>
              </a:cxn>
              <a:cxn ang="0">
                <a:pos x="70" y="69"/>
              </a:cxn>
              <a:cxn ang="0">
                <a:pos x="80" y="77"/>
              </a:cxn>
              <a:cxn ang="0">
                <a:pos x="67" y="67"/>
              </a:cxn>
              <a:cxn ang="0">
                <a:pos x="101" y="62"/>
              </a:cxn>
              <a:cxn ang="0">
                <a:pos x="87" y="59"/>
              </a:cxn>
              <a:cxn ang="0">
                <a:pos x="106" y="64"/>
              </a:cxn>
              <a:cxn ang="0">
                <a:pos x="94" y="66"/>
              </a:cxn>
              <a:cxn ang="0">
                <a:pos x="84" y="69"/>
              </a:cxn>
              <a:cxn ang="0">
                <a:pos x="77" y="61"/>
              </a:cxn>
              <a:cxn ang="0">
                <a:pos x="82" y="57"/>
              </a:cxn>
              <a:cxn ang="0">
                <a:pos x="64" y="57"/>
              </a:cxn>
              <a:cxn ang="0">
                <a:pos x="67" y="67"/>
              </a:cxn>
              <a:cxn ang="0">
                <a:pos x="69" y="74"/>
              </a:cxn>
              <a:cxn ang="0">
                <a:pos x="64" y="71"/>
              </a:cxn>
              <a:cxn ang="0">
                <a:pos x="57" y="62"/>
              </a:cxn>
              <a:cxn ang="0">
                <a:pos x="55" y="57"/>
              </a:cxn>
              <a:cxn ang="0">
                <a:pos x="74" y="54"/>
              </a:cxn>
              <a:cxn ang="0">
                <a:pos x="74" y="51"/>
              </a:cxn>
              <a:cxn ang="0">
                <a:pos x="72" y="52"/>
              </a:cxn>
              <a:cxn ang="0">
                <a:pos x="42" y="46"/>
              </a:cxn>
              <a:cxn ang="0">
                <a:pos x="49" y="52"/>
              </a:cxn>
              <a:cxn ang="0">
                <a:pos x="47" y="56"/>
              </a:cxn>
              <a:cxn ang="0">
                <a:pos x="44" y="52"/>
              </a:cxn>
              <a:cxn ang="0">
                <a:pos x="42" y="49"/>
              </a:cxn>
              <a:cxn ang="0">
                <a:pos x="65" y="42"/>
              </a:cxn>
              <a:cxn ang="0">
                <a:pos x="72" y="52"/>
              </a:cxn>
              <a:cxn ang="0">
                <a:pos x="57" y="51"/>
              </a:cxn>
              <a:cxn ang="0">
                <a:pos x="50" y="44"/>
              </a:cxn>
              <a:cxn ang="0">
                <a:pos x="60" y="40"/>
              </a:cxn>
              <a:cxn ang="0">
                <a:pos x="39" y="34"/>
              </a:cxn>
              <a:cxn ang="0">
                <a:pos x="35" y="34"/>
              </a:cxn>
              <a:cxn ang="0">
                <a:pos x="32" y="30"/>
              </a:cxn>
              <a:cxn ang="0">
                <a:pos x="14" y="20"/>
              </a:cxn>
              <a:cxn ang="0">
                <a:pos x="14" y="20"/>
              </a:cxn>
              <a:cxn ang="0">
                <a:pos x="5" y="14"/>
              </a:cxn>
              <a:cxn ang="0">
                <a:pos x="5" y="9"/>
              </a:cxn>
              <a:cxn ang="0">
                <a:pos x="17" y="10"/>
              </a:cxn>
              <a:cxn ang="0">
                <a:pos x="32" y="20"/>
              </a:cxn>
              <a:cxn ang="0">
                <a:pos x="49" y="29"/>
              </a:cxn>
              <a:cxn ang="0">
                <a:pos x="52" y="32"/>
              </a:cxn>
              <a:cxn ang="0">
                <a:pos x="55" y="35"/>
              </a:cxn>
              <a:cxn ang="0">
                <a:pos x="47" y="42"/>
              </a:cxn>
              <a:cxn ang="0">
                <a:pos x="42" y="32"/>
              </a:cxn>
              <a:cxn ang="0">
                <a:pos x="32" y="25"/>
              </a:cxn>
              <a:cxn ang="0">
                <a:pos x="17" y="17"/>
              </a:cxn>
              <a:cxn ang="0">
                <a:pos x="9" y="7"/>
              </a:cxn>
            </a:cxnLst>
            <a:rect l="0" t="0" r="r" b="b"/>
            <a:pathLst>
              <a:path w="106" h="126">
                <a:moveTo>
                  <a:pt x="64" y="122"/>
                </a:moveTo>
                <a:lnTo>
                  <a:pt x="64" y="124"/>
                </a:lnTo>
                <a:lnTo>
                  <a:pt x="64" y="126"/>
                </a:lnTo>
                <a:lnTo>
                  <a:pt x="64" y="124"/>
                </a:lnTo>
                <a:lnTo>
                  <a:pt x="62" y="124"/>
                </a:lnTo>
                <a:lnTo>
                  <a:pt x="62" y="122"/>
                </a:lnTo>
                <a:lnTo>
                  <a:pt x="64" y="122"/>
                </a:lnTo>
                <a:close/>
                <a:moveTo>
                  <a:pt x="25" y="117"/>
                </a:moveTo>
                <a:lnTo>
                  <a:pt x="25" y="116"/>
                </a:lnTo>
                <a:lnTo>
                  <a:pt x="25" y="117"/>
                </a:lnTo>
                <a:close/>
                <a:moveTo>
                  <a:pt x="47" y="109"/>
                </a:moveTo>
                <a:lnTo>
                  <a:pt x="49" y="109"/>
                </a:lnTo>
                <a:lnTo>
                  <a:pt x="49" y="111"/>
                </a:lnTo>
                <a:lnTo>
                  <a:pt x="50" y="111"/>
                </a:lnTo>
                <a:lnTo>
                  <a:pt x="50" y="112"/>
                </a:lnTo>
                <a:lnTo>
                  <a:pt x="50" y="114"/>
                </a:lnTo>
                <a:lnTo>
                  <a:pt x="52" y="114"/>
                </a:lnTo>
                <a:lnTo>
                  <a:pt x="52" y="112"/>
                </a:lnTo>
                <a:lnTo>
                  <a:pt x="50" y="112"/>
                </a:lnTo>
                <a:lnTo>
                  <a:pt x="52" y="112"/>
                </a:lnTo>
                <a:lnTo>
                  <a:pt x="52" y="114"/>
                </a:lnTo>
                <a:lnTo>
                  <a:pt x="54" y="114"/>
                </a:lnTo>
                <a:lnTo>
                  <a:pt x="54" y="116"/>
                </a:lnTo>
                <a:lnTo>
                  <a:pt x="52" y="116"/>
                </a:lnTo>
                <a:lnTo>
                  <a:pt x="52" y="117"/>
                </a:lnTo>
                <a:lnTo>
                  <a:pt x="50" y="117"/>
                </a:lnTo>
                <a:lnTo>
                  <a:pt x="50" y="116"/>
                </a:lnTo>
                <a:lnTo>
                  <a:pt x="49" y="116"/>
                </a:lnTo>
                <a:lnTo>
                  <a:pt x="49" y="114"/>
                </a:lnTo>
                <a:lnTo>
                  <a:pt x="49" y="116"/>
                </a:lnTo>
                <a:lnTo>
                  <a:pt x="50" y="116"/>
                </a:lnTo>
                <a:lnTo>
                  <a:pt x="50" y="114"/>
                </a:lnTo>
                <a:lnTo>
                  <a:pt x="49" y="114"/>
                </a:lnTo>
                <a:lnTo>
                  <a:pt x="49" y="112"/>
                </a:lnTo>
                <a:lnTo>
                  <a:pt x="47" y="111"/>
                </a:lnTo>
                <a:lnTo>
                  <a:pt x="45" y="111"/>
                </a:lnTo>
                <a:lnTo>
                  <a:pt x="45" y="109"/>
                </a:lnTo>
                <a:lnTo>
                  <a:pt x="47" y="109"/>
                </a:lnTo>
                <a:close/>
                <a:moveTo>
                  <a:pt x="62" y="106"/>
                </a:moveTo>
                <a:lnTo>
                  <a:pt x="60" y="106"/>
                </a:lnTo>
                <a:lnTo>
                  <a:pt x="60" y="104"/>
                </a:lnTo>
                <a:lnTo>
                  <a:pt x="62" y="104"/>
                </a:lnTo>
                <a:lnTo>
                  <a:pt x="62" y="106"/>
                </a:lnTo>
                <a:close/>
                <a:moveTo>
                  <a:pt x="57" y="107"/>
                </a:moveTo>
                <a:lnTo>
                  <a:pt x="57" y="109"/>
                </a:lnTo>
                <a:lnTo>
                  <a:pt x="59" y="109"/>
                </a:lnTo>
                <a:lnTo>
                  <a:pt x="59" y="111"/>
                </a:lnTo>
                <a:lnTo>
                  <a:pt x="60" y="111"/>
                </a:lnTo>
                <a:lnTo>
                  <a:pt x="60" y="109"/>
                </a:lnTo>
                <a:lnTo>
                  <a:pt x="62" y="111"/>
                </a:lnTo>
                <a:lnTo>
                  <a:pt x="64" y="112"/>
                </a:lnTo>
                <a:lnTo>
                  <a:pt x="65" y="114"/>
                </a:lnTo>
                <a:lnTo>
                  <a:pt x="64" y="114"/>
                </a:lnTo>
                <a:lnTo>
                  <a:pt x="64" y="116"/>
                </a:lnTo>
                <a:lnTo>
                  <a:pt x="65" y="116"/>
                </a:lnTo>
                <a:lnTo>
                  <a:pt x="65" y="117"/>
                </a:lnTo>
                <a:lnTo>
                  <a:pt x="64" y="117"/>
                </a:lnTo>
                <a:lnTo>
                  <a:pt x="64" y="116"/>
                </a:lnTo>
                <a:lnTo>
                  <a:pt x="62" y="116"/>
                </a:lnTo>
                <a:lnTo>
                  <a:pt x="62" y="117"/>
                </a:lnTo>
                <a:lnTo>
                  <a:pt x="60" y="117"/>
                </a:lnTo>
                <a:lnTo>
                  <a:pt x="60" y="116"/>
                </a:lnTo>
                <a:lnTo>
                  <a:pt x="59" y="116"/>
                </a:lnTo>
                <a:lnTo>
                  <a:pt x="59" y="114"/>
                </a:lnTo>
                <a:lnTo>
                  <a:pt x="57" y="114"/>
                </a:lnTo>
                <a:lnTo>
                  <a:pt x="57" y="112"/>
                </a:lnTo>
                <a:lnTo>
                  <a:pt x="57" y="111"/>
                </a:lnTo>
                <a:lnTo>
                  <a:pt x="55" y="111"/>
                </a:lnTo>
                <a:lnTo>
                  <a:pt x="55" y="109"/>
                </a:lnTo>
                <a:lnTo>
                  <a:pt x="55" y="107"/>
                </a:lnTo>
                <a:lnTo>
                  <a:pt x="54" y="107"/>
                </a:lnTo>
                <a:lnTo>
                  <a:pt x="52" y="107"/>
                </a:lnTo>
                <a:lnTo>
                  <a:pt x="52" y="106"/>
                </a:lnTo>
                <a:lnTo>
                  <a:pt x="52" y="104"/>
                </a:lnTo>
                <a:lnTo>
                  <a:pt x="54" y="104"/>
                </a:lnTo>
                <a:lnTo>
                  <a:pt x="52" y="104"/>
                </a:lnTo>
                <a:lnTo>
                  <a:pt x="52" y="106"/>
                </a:lnTo>
                <a:lnTo>
                  <a:pt x="52" y="104"/>
                </a:lnTo>
                <a:lnTo>
                  <a:pt x="52" y="106"/>
                </a:lnTo>
                <a:lnTo>
                  <a:pt x="52" y="107"/>
                </a:lnTo>
                <a:lnTo>
                  <a:pt x="54" y="107"/>
                </a:lnTo>
                <a:lnTo>
                  <a:pt x="54" y="106"/>
                </a:lnTo>
                <a:lnTo>
                  <a:pt x="54" y="104"/>
                </a:lnTo>
                <a:lnTo>
                  <a:pt x="54" y="102"/>
                </a:lnTo>
                <a:lnTo>
                  <a:pt x="52" y="102"/>
                </a:lnTo>
                <a:lnTo>
                  <a:pt x="52" y="101"/>
                </a:lnTo>
                <a:lnTo>
                  <a:pt x="50" y="99"/>
                </a:lnTo>
                <a:lnTo>
                  <a:pt x="52" y="101"/>
                </a:lnTo>
                <a:lnTo>
                  <a:pt x="54" y="102"/>
                </a:lnTo>
                <a:lnTo>
                  <a:pt x="55" y="104"/>
                </a:lnTo>
                <a:lnTo>
                  <a:pt x="55" y="106"/>
                </a:lnTo>
                <a:lnTo>
                  <a:pt x="57" y="106"/>
                </a:lnTo>
                <a:lnTo>
                  <a:pt x="57" y="107"/>
                </a:lnTo>
                <a:close/>
                <a:moveTo>
                  <a:pt x="64" y="97"/>
                </a:moveTo>
                <a:lnTo>
                  <a:pt x="62" y="97"/>
                </a:lnTo>
                <a:lnTo>
                  <a:pt x="64" y="97"/>
                </a:lnTo>
                <a:close/>
                <a:moveTo>
                  <a:pt x="62" y="96"/>
                </a:moveTo>
                <a:lnTo>
                  <a:pt x="62" y="97"/>
                </a:lnTo>
                <a:lnTo>
                  <a:pt x="60" y="97"/>
                </a:lnTo>
                <a:lnTo>
                  <a:pt x="59" y="97"/>
                </a:lnTo>
                <a:lnTo>
                  <a:pt x="59" y="96"/>
                </a:lnTo>
                <a:lnTo>
                  <a:pt x="60" y="96"/>
                </a:lnTo>
                <a:lnTo>
                  <a:pt x="62" y="96"/>
                </a:lnTo>
                <a:close/>
                <a:moveTo>
                  <a:pt x="52" y="96"/>
                </a:moveTo>
                <a:lnTo>
                  <a:pt x="52" y="97"/>
                </a:lnTo>
                <a:lnTo>
                  <a:pt x="54" y="97"/>
                </a:lnTo>
                <a:lnTo>
                  <a:pt x="52" y="97"/>
                </a:lnTo>
                <a:lnTo>
                  <a:pt x="54" y="97"/>
                </a:lnTo>
                <a:lnTo>
                  <a:pt x="54" y="99"/>
                </a:lnTo>
                <a:lnTo>
                  <a:pt x="54" y="97"/>
                </a:lnTo>
                <a:lnTo>
                  <a:pt x="52" y="97"/>
                </a:lnTo>
                <a:lnTo>
                  <a:pt x="52" y="96"/>
                </a:lnTo>
                <a:close/>
                <a:moveTo>
                  <a:pt x="60" y="94"/>
                </a:moveTo>
                <a:lnTo>
                  <a:pt x="60" y="96"/>
                </a:lnTo>
                <a:lnTo>
                  <a:pt x="59" y="96"/>
                </a:lnTo>
                <a:lnTo>
                  <a:pt x="60" y="96"/>
                </a:lnTo>
                <a:lnTo>
                  <a:pt x="60" y="94"/>
                </a:lnTo>
                <a:close/>
                <a:moveTo>
                  <a:pt x="45" y="94"/>
                </a:moveTo>
                <a:lnTo>
                  <a:pt x="47" y="94"/>
                </a:lnTo>
                <a:lnTo>
                  <a:pt x="47" y="96"/>
                </a:lnTo>
                <a:lnTo>
                  <a:pt x="45" y="96"/>
                </a:lnTo>
                <a:lnTo>
                  <a:pt x="45" y="94"/>
                </a:lnTo>
                <a:close/>
                <a:moveTo>
                  <a:pt x="55" y="96"/>
                </a:moveTo>
                <a:lnTo>
                  <a:pt x="57" y="96"/>
                </a:lnTo>
                <a:lnTo>
                  <a:pt x="55" y="96"/>
                </a:lnTo>
                <a:lnTo>
                  <a:pt x="55" y="94"/>
                </a:lnTo>
                <a:lnTo>
                  <a:pt x="54" y="94"/>
                </a:lnTo>
                <a:lnTo>
                  <a:pt x="55" y="94"/>
                </a:lnTo>
                <a:lnTo>
                  <a:pt x="54" y="94"/>
                </a:lnTo>
                <a:lnTo>
                  <a:pt x="55" y="94"/>
                </a:lnTo>
                <a:lnTo>
                  <a:pt x="55" y="96"/>
                </a:lnTo>
                <a:close/>
                <a:moveTo>
                  <a:pt x="54" y="94"/>
                </a:moveTo>
                <a:lnTo>
                  <a:pt x="54" y="92"/>
                </a:lnTo>
                <a:lnTo>
                  <a:pt x="54" y="94"/>
                </a:lnTo>
                <a:close/>
                <a:moveTo>
                  <a:pt x="55" y="92"/>
                </a:moveTo>
                <a:lnTo>
                  <a:pt x="57" y="92"/>
                </a:lnTo>
                <a:lnTo>
                  <a:pt x="57" y="94"/>
                </a:lnTo>
                <a:lnTo>
                  <a:pt x="55" y="94"/>
                </a:lnTo>
                <a:lnTo>
                  <a:pt x="55" y="92"/>
                </a:lnTo>
                <a:close/>
                <a:moveTo>
                  <a:pt x="42" y="91"/>
                </a:moveTo>
                <a:lnTo>
                  <a:pt x="44" y="91"/>
                </a:lnTo>
                <a:lnTo>
                  <a:pt x="44" y="92"/>
                </a:lnTo>
                <a:lnTo>
                  <a:pt x="42" y="92"/>
                </a:lnTo>
                <a:lnTo>
                  <a:pt x="42" y="91"/>
                </a:lnTo>
                <a:close/>
                <a:moveTo>
                  <a:pt x="45" y="89"/>
                </a:moveTo>
                <a:lnTo>
                  <a:pt x="45" y="91"/>
                </a:lnTo>
                <a:lnTo>
                  <a:pt x="47" y="91"/>
                </a:lnTo>
                <a:lnTo>
                  <a:pt x="47" y="92"/>
                </a:lnTo>
                <a:lnTo>
                  <a:pt x="45" y="92"/>
                </a:lnTo>
                <a:lnTo>
                  <a:pt x="44" y="92"/>
                </a:lnTo>
                <a:lnTo>
                  <a:pt x="44" y="91"/>
                </a:lnTo>
                <a:lnTo>
                  <a:pt x="44" y="89"/>
                </a:lnTo>
                <a:lnTo>
                  <a:pt x="45" y="89"/>
                </a:lnTo>
                <a:close/>
                <a:moveTo>
                  <a:pt x="42" y="86"/>
                </a:moveTo>
                <a:lnTo>
                  <a:pt x="42" y="87"/>
                </a:lnTo>
                <a:lnTo>
                  <a:pt x="40" y="87"/>
                </a:lnTo>
                <a:lnTo>
                  <a:pt x="40" y="86"/>
                </a:lnTo>
                <a:lnTo>
                  <a:pt x="42" y="86"/>
                </a:lnTo>
                <a:close/>
                <a:moveTo>
                  <a:pt x="37" y="84"/>
                </a:moveTo>
                <a:lnTo>
                  <a:pt x="39" y="84"/>
                </a:lnTo>
                <a:lnTo>
                  <a:pt x="39" y="86"/>
                </a:lnTo>
                <a:lnTo>
                  <a:pt x="40" y="86"/>
                </a:lnTo>
                <a:lnTo>
                  <a:pt x="39" y="86"/>
                </a:lnTo>
                <a:lnTo>
                  <a:pt x="39" y="87"/>
                </a:lnTo>
                <a:lnTo>
                  <a:pt x="39" y="86"/>
                </a:lnTo>
                <a:lnTo>
                  <a:pt x="39" y="87"/>
                </a:lnTo>
                <a:lnTo>
                  <a:pt x="37" y="87"/>
                </a:lnTo>
                <a:lnTo>
                  <a:pt x="37" y="86"/>
                </a:lnTo>
                <a:lnTo>
                  <a:pt x="37" y="84"/>
                </a:lnTo>
                <a:close/>
                <a:moveTo>
                  <a:pt x="44" y="82"/>
                </a:moveTo>
                <a:lnTo>
                  <a:pt x="44" y="81"/>
                </a:lnTo>
                <a:lnTo>
                  <a:pt x="44" y="82"/>
                </a:lnTo>
                <a:close/>
                <a:moveTo>
                  <a:pt x="55" y="77"/>
                </a:moveTo>
                <a:lnTo>
                  <a:pt x="57" y="77"/>
                </a:lnTo>
                <a:lnTo>
                  <a:pt x="57" y="79"/>
                </a:lnTo>
                <a:lnTo>
                  <a:pt x="57" y="77"/>
                </a:lnTo>
                <a:lnTo>
                  <a:pt x="57" y="79"/>
                </a:lnTo>
                <a:lnTo>
                  <a:pt x="59" y="79"/>
                </a:lnTo>
                <a:lnTo>
                  <a:pt x="59" y="81"/>
                </a:lnTo>
                <a:lnTo>
                  <a:pt x="59" y="82"/>
                </a:lnTo>
                <a:lnTo>
                  <a:pt x="59" y="81"/>
                </a:lnTo>
                <a:lnTo>
                  <a:pt x="59" y="82"/>
                </a:lnTo>
                <a:lnTo>
                  <a:pt x="60" y="82"/>
                </a:lnTo>
                <a:lnTo>
                  <a:pt x="60" y="84"/>
                </a:lnTo>
                <a:lnTo>
                  <a:pt x="60" y="86"/>
                </a:lnTo>
                <a:lnTo>
                  <a:pt x="59" y="86"/>
                </a:lnTo>
                <a:lnTo>
                  <a:pt x="59" y="87"/>
                </a:lnTo>
                <a:lnTo>
                  <a:pt x="59" y="86"/>
                </a:lnTo>
                <a:lnTo>
                  <a:pt x="57" y="86"/>
                </a:lnTo>
                <a:lnTo>
                  <a:pt x="57" y="84"/>
                </a:lnTo>
                <a:lnTo>
                  <a:pt x="55" y="84"/>
                </a:lnTo>
                <a:lnTo>
                  <a:pt x="55" y="82"/>
                </a:lnTo>
                <a:lnTo>
                  <a:pt x="54" y="82"/>
                </a:lnTo>
                <a:lnTo>
                  <a:pt x="54" y="81"/>
                </a:lnTo>
                <a:lnTo>
                  <a:pt x="54" y="79"/>
                </a:lnTo>
                <a:lnTo>
                  <a:pt x="55" y="79"/>
                </a:lnTo>
                <a:lnTo>
                  <a:pt x="54" y="79"/>
                </a:lnTo>
                <a:lnTo>
                  <a:pt x="54" y="77"/>
                </a:lnTo>
                <a:lnTo>
                  <a:pt x="55" y="77"/>
                </a:lnTo>
                <a:lnTo>
                  <a:pt x="55" y="79"/>
                </a:lnTo>
                <a:lnTo>
                  <a:pt x="55" y="77"/>
                </a:lnTo>
                <a:close/>
                <a:moveTo>
                  <a:pt x="47" y="77"/>
                </a:moveTo>
                <a:lnTo>
                  <a:pt x="47" y="79"/>
                </a:lnTo>
                <a:lnTo>
                  <a:pt x="49" y="79"/>
                </a:lnTo>
                <a:lnTo>
                  <a:pt x="47" y="79"/>
                </a:lnTo>
                <a:lnTo>
                  <a:pt x="49" y="79"/>
                </a:lnTo>
                <a:lnTo>
                  <a:pt x="49" y="81"/>
                </a:lnTo>
                <a:lnTo>
                  <a:pt x="49" y="79"/>
                </a:lnTo>
                <a:lnTo>
                  <a:pt x="49" y="81"/>
                </a:lnTo>
                <a:lnTo>
                  <a:pt x="47" y="81"/>
                </a:lnTo>
                <a:lnTo>
                  <a:pt x="47" y="82"/>
                </a:lnTo>
                <a:lnTo>
                  <a:pt x="45" y="82"/>
                </a:lnTo>
                <a:lnTo>
                  <a:pt x="47" y="82"/>
                </a:lnTo>
                <a:lnTo>
                  <a:pt x="45" y="82"/>
                </a:lnTo>
                <a:lnTo>
                  <a:pt x="45" y="81"/>
                </a:lnTo>
                <a:lnTo>
                  <a:pt x="44" y="81"/>
                </a:lnTo>
                <a:lnTo>
                  <a:pt x="44" y="79"/>
                </a:lnTo>
                <a:lnTo>
                  <a:pt x="45" y="79"/>
                </a:lnTo>
                <a:lnTo>
                  <a:pt x="45" y="77"/>
                </a:lnTo>
                <a:lnTo>
                  <a:pt x="47" y="77"/>
                </a:lnTo>
                <a:close/>
                <a:moveTo>
                  <a:pt x="67" y="67"/>
                </a:moveTo>
                <a:lnTo>
                  <a:pt x="67" y="69"/>
                </a:lnTo>
                <a:lnTo>
                  <a:pt x="69" y="69"/>
                </a:lnTo>
                <a:lnTo>
                  <a:pt x="70" y="69"/>
                </a:lnTo>
                <a:lnTo>
                  <a:pt x="72" y="69"/>
                </a:lnTo>
                <a:lnTo>
                  <a:pt x="72" y="71"/>
                </a:lnTo>
                <a:lnTo>
                  <a:pt x="74" y="71"/>
                </a:lnTo>
                <a:lnTo>
                  <a:pt x="75" y="71"/>
                </a:lnTo>
                <a:lnTo>
                  <a:pt x="77" y="71"/>
                </a:lnTo>
                <a:lnTo>
                  <a:pt x="77" y="72"/>
                </a:lnTo>
                <a:lnTo>
                  <a:pt x="79" y="72"/>
                </a:lnTo>
                <a:lnTo>
                  <a:pt x="80" y="72"/>
                </a:lnTo>
                <a:lnTo>
                  <a:pt x="80" y="74"/>
                </a:lnTo>
                <a:lnTo>
                  <a:pt x="82" y="74"/>
                </a:lnTo>
                <a:lnTo>
                  <a:pt x="80" y="74"/>
                </a:lnTo>
                <a:lnTo>
                  <a:pt x="79" y="74"/>
                </a:lnTo>
                <a:lnTo>
                  <a:pt x="80" y="76"/>
                </a:lnTo>
                <a:lnTo>
                  <a:pt x="80" y="77"/>
                </a:lnTo>
                <a:lnTo>
                  <a:pt x="79" y="77"/>
                </a:lnTo>
                <a:lnTo>
                  <a:pt x="77" y="77"/>
                </a:lnTo>
                <a:lnTo>
                  <a:pt x="75" y="77"/>
                </a:lnTo>
                <a:lnTo>
                  <a:pt x="75" y="76"/>
                </a:lnTo>
                <a:lnTo>
                  <a:pt x="74" y="76"/>
                </a:lnTo>
                <a:lnTo>
                  <a:pt x="72" y="76"/>
                </a:lnTo>
                <a:lnTo>
                  <a:pt x="72" y="74"/>
                </a:lnTo>
                <a:lnTo>
                  <a:pt x="72" y="72"/>
                </a:lnTo>
                <a:lnTo>
                  <a:pt x="70" y="72"/>
                </a:lnTo>
                <a:lnTo>
                  <a:pt x="69" y="72"/>
                </a:lnTo>
                <a:lnTo>
                  <a:pt x="69" y="71"/>
                </a:lnTo>
                <a:lnTo>
                  <a:pt x="67" y="71"/>
                </a:lnTo>
                <a:lnTo>
                  <a:pt x="67" y="69"/>
                </a:lnTo>
                <a:lnTo>
                  <a:pt x="67" y="67"/>
                </a:lnTo>
                <a:close/>
                <a:moveTo>
                  <a:pt x="95" y="61"/>
                </a:moveTo>
                <a:lnTo>
                  <a:pt x="97" y="61"/>
                </a:lnTo>
                <a:lnTo>
                  <a:pt x="99" y="61"/>
                </a:lnTo>
                <a:lnTo>
                  <a:pt x="101" y="61"/>
                </a:lnTo>
                <a:lnTo>
                  <a:pt x="101" y="59"/>
                </a:lnTo>
                <a:lnTo>
                  <a:pt x="102" y="61"/>
                </a:lnTo>
                <a:lnTo>
                  <a:pt x="102" y="59"/>
                </a:lnTo>
                <a:lnTo>
                  <a:pt x="102" y="61"/>
                </a:lnTo>
                <a:lnTo>
                  <a:pt x="102" y="59"/>
                </a:lnTo>
                <a:lnTo>
                  <a:pt x="102" y="61"/>
                </a:lnTo>
                <a:lnTo>
                  <a:pt x="104" y="61"/>
                </a:lnTo>
                <a:lnTo>
                  <a:pt x="104" y="62"/>
                </a:lnTo>
                <a:lnTo>
                  <a:pt x="102" y="62"/>
                </a:lnTo>
                <a:lnTo>
                  <a:pt x="101" y="62"/>
                </a:lnTo>
                <a:lnTo>
                  <a:pt x="101" y="61"/>
                </a:lnTo>
                <a:lnTo>
                  <a:pt x="99" y="61"/>
                </a:lnTo>
                <a:lnTo>
                  <a:pt x="97" y="61"/>
                </a:lnTo>
                <a:lnTo>
                  <a:pt x="95" y="61"/>
                </a:lnTo>
                <a:lnTo>
                  <a:pt x="95" y="59"/>
                </a:lnTo>
                <a:lnTo>
                  <a:pt x="95" y="61"/>
                </a:lnTo>
                <a:close/>
                <a:moveTo>
                  <a:pt x="99" y="61"/>
                </a:moveTo>
                <a:lnTo>
                  <a:pt x="97" y="61"/>
                </a:lnTo>
                <a:lnTo>
                  <a:pt x="97" y="59"/>
                </a:lnTo>
                <a:lnTo>
                  <a:pt x="99" y="59"/>
                </a:lnTo>
                <a:lnTo>
                  <a:pt x="99" y="61"/>
                </a:lnTo>
                <a:close/>
                <a:moveTo>
                  <a:pt x="84" y="57"/>
                </a:moveTo>
                <a:lnTo>
                  <a:pt x="85" y="57"/>
                </a:lnTo>
                <a:lnTo>
                  <a:pt x="87" y="59"/>
                </a:lnTo>
                <a:lnTo>
                  <a:pt x="89" y="59"/>
                </a:lnTo>
                <a:lnTo>
                  <a:pt x="90" y="59"/>
                </a:lnTo>
                <a:lnTo>
                  <a:pt x="90" y="61"/>
                </a:lnTo>
                <a:lnTo>
                  <a:pt x="92" y="61"/>
                </a:lnTo>
                <a:lnTo>
                  <a:pt x="94" y="61"/>
                </a:lnTo>
                <a:lnTo>
                  <a:pt x="94" y="62"/>
                </a:lnTo>
                <a:lnTo>
                  <a:pt x="95" y="62"/>
                </a:lnTo>
                <a:lnTo>
                  <a:pt x="97" y="62"/>
                </a:lnTo>
                <a:lnTo>
                  <a:pt x="99" y="62"/>
                </a:lnTo>
                <a:lnTo>
                  <a:pt x="99" y="64"/>
                </a:lnTo>
                <a:lnTo>
                  <a:pt x="101" y="64"/>
                </a:lnTo>
                <a:lnTo>
                  <a:pt x="102" y="64"/>
                </a:lnTo>
                <a:lnTo>
                  <a:pt x="104" y="64"/>
                </a:lnTo>
                <a:lnTo>
                  <a:pt x="106" y="64"/>
                </a:lnTo>
                <a:lnTo>
                  <a:pt x="106" y="62"/>
                </a:lnTo>
                <a:lnTo>
                  <a:pt x="106" y="64"/>
                </a:lnTo>
                <a:lnTo>
                  <a:pt x="104" y="64"/>
                </a:lnTo>
                <a:lnTo>
                  <a:pt x="104" y="66"/>
                </a:lnTo>
                <a:lnTo>
                  <a:pt x="104" y="64"/>
                </a:lnTo>
                <a:lnTo>
                  <a:pt x="102" y="64"/>
                </a:lnTo>
                <a:lnTo>
                  <a:pt x="102" y="66"/>
                </a:lnTo>
                <a:lnTo>
                  <a:pt x="102" y="64"/>
                </a:lnTo>
                <a:lnTo>
                  <a:pt x="101" y="64"/>
                </a:lnTo>
                <a:lnTo>
                  <a:pt x="99" y="64"/>
                </a:lnTo>
                <a:lnTo>
                  <a:pt x="99" y="66"/>
                </a:lnTo>
                <a:lnTo>
                  <a:pt x="97" y="66"/>
                </a:lnTo>
                <a:lnTo>
                  <a:pt x="95" y="66"/>
                </a:lnTo>
                <a:lnTo>
                  <a:pt x="94" y="66"/>
                </a:lnTo>
                <a:lnTo>
                  <a:pt x="94" y="64"/>
                </a:lnTo>
                <a:lnTo>
                  <a:pt x="94" y="66"/>
                </a:lnTo>
                <a:lnTo>
                  <a:pt x="95" y="66"/>
                </a:lnTo>
                <a:lnTo>
                  <a:pt x="97" y="66"/>
                </a:lnTo>
                <a:lnTo>
                  <a:pt x="97" y="67"/>
                </a:lnTo>
                <a:lnTo>
                  <a:pt x="97" y="69"/>
                </a:lnTo>
                <a:lnTo>
                  <a:pt x="95" y="69"/>
                </a:lnTo>
                <a:lnTo>
                  <a:pt x="94" y="69"/>
                </a:lnTo>
                <a:lnTo>
                  <a:pt x="92" y="69"/>
                </a:lnTo>
                <a:lnTo>
                  <a:pt x="90" y="69"/>
                </a:lnTo>
                <a:lnTo>
                  <a:pt x="89" y="69"/>
                </a:lnTo>
                <a:lnTo>
                  <a:pt x="87" y="69"/>
                </a:lnTo>
                <a:lnTo>
                  <a:pt x="85" y="69"/>
                </a:lnTo>
                <a:lnTo>
                  <a:pt x="84" y="69"/>
                </a:lnTo>
                <a:lnTo>
                  <a:pt x="82" y="69"/>
                </a:lnTo>
                <a:lnTo>
                  <a:pt x="82" y="67"/>
                </a:lnTo>
                <a:lnTo>
                  <a:pt x="80" y="67"/>
                </a:lnTo>
                <a:lnTo>
                  <a:pt x="79" y="67"/>
                </a:lnTo>
                <a:lnTo>
                  <a:pt x="77" y="66"/>
                </a:lnTo>
                <a:lnTo>
                  <a:pt x="77" y="64"/>
                </a:lnTo>
                <a:lnTo>
                  <a:pt x="75" y="64"/>
                </a:lnTo>
                <a:lnTo>
                  <a:pt x="75" y="62"/>
                </a:lnTo>
                <a:lnTo>
                  <a:pt x="75" y="61"/>
                </a:lnTo>
                <a:lnTo>
                  <a:pt x="77" y="61"/>
                </a:lnTo>
                <a:lnTo>
                  <a:pt x="77" y="62"/>
                </a:lnTo>
                <a:lnTo>
                  <a:pt x="79" y="62"/>
                </a:lnTo>
                <a:lnTo>
                  <a:pt x="79" y="61"/>
                </a:lnTo>
                <a:lnTo>
                  <a:pt x="77" y="61"/>
                </a:lnTo>
                <a:lnTo>
                  <a:pt x="77" y="59"/>
                </a:lnTo>
                <a:lnTo>
                  <a:pt x="79" y="61"/>
                </a:lnTo>
                <a:lnTo>
                  <a:pt x="80" y="61"/>
                </a:lnTo>
                <a:lnTo>
                  <a:pt x="82" y="61"/>
                </a:lnTo>
                <a:lnTo>
                  <a:pt x="80" y="59"/>
                </a:lnTo>
                <a:lnTo>
                  <a:pt x="79" y="59"/>
                </a:lnTo>
                <a:lnTo>
                  <a:pt x="77" y="57"/>
                </a:lnTo>
                <a:lnTo>
                  <a:pt x="77" y="56"/>
                </a:lnTo>
                <a:lnTo>
                  <a:pt x="77" y="57"/>
                </a:lnTo>
                <a:lnTo>
                  <a:pt x="79" y="57"/>
                </a:lnTo>
                <a:lnTo>
                  <a:pt x="79" y="56"/>
                </a:lnTo>
                <a:lnTo>
                  <a:pt x="80" y="56"/>
                </a:lnTo>
                <a:lnTo>
                  <a:pt x="82" y="56"/>
                </a:lnTo>
                <a:lnTo>
                  <a:pt x="82" y="57"/>
                </a:lnTo>
                <a:lnTo>
                  <a:pt x="84" y="57"/>
                </a:lnTo>
                <a:close/>
                <a:moveTo>
                  <a:pt x="44" y="56"/>
                </a:moveTo>
                <a:lnTo>
                  <a:pt x="45" y="56"/>
                </a:lnTo>
                <a:lnTo>
                  <a:pt x="44" y="56"/>
                </a:lnTo>
                <a:close/>
                <a:moveTo>
                  <a:pt x="57" y="52"/>
                </a:moveTo>
                <a:lnTo>
                  <a:pt x="57" y="54"/>
                </a:lnTo>
                <a:lnTo>
                  <a:pt x="59" y="54"/>
                </a:lnTo>
                <a:lnTo>
                  <a:pt x="60" y="54"/>
                </a:lnTo>
                <a:lnTo>
                  <a:pt x="62" y="54"/>
                </a:lnTo>
                <a:lnTo>
                  <a:pt x="62" y="56"/>
                </a:lnTo>
                <a:lnTo>
                  <a:pt x="64" y="56"/>
                </a:lnTo>
                <a:lnTo>
                  <a:pt x="62" y="56"/>
                </a:lnTo>
                <a:lnTo>
                  <a:pt x="62" y="57"/>
                </a:lnTo>
                <a:lnTo>
                  <a:pt x="64" y="57"/>
                </a:lnTo>
                <a:lnTo>
                  <a:pt x="64" y="59"/>
                </a:lnTo>
                <a:lnTo>
                  <a:pt x="65" y="59"/>
                </a:lnTo>
                <a:lnTo>
                  <a:pt x="65" y="61"/>
                </a:lnTo>
                <a:lnTo>
                  <a:pt x="67" y="61"/>
                </a:lnTo>
                <a:lnTo>
                  <a:pt x="67" y="62"/>
                </a:lnTo>
                <a:lnTo>
                  <a:pt x="69" y="62"/>
                </a:lnTo>
                <a:lnTo>
                  <a:pt x="69" y="64"/>
                </a:lnTo>
                <a:lnTo>
                  <a:pt x="69" y="66"/>
                </a:lnTo>
                <a:lnTo>
                  <a:pt x="69" y="67"/>
                </a:lnTo>
                <a:lnTo>
                  <a:pt x="70" y="67"/>
                </a:lnTo>
                <a:lnTo>
                  <a:pt x="69" y="67"/>
                </a:lnTo>
                <a:lnTo>
                  <a:pt x="67" y="67"/>
                </a:lnTo>
                <a:lnTo>
                  <a:pt x="67" y="66"/>
                </a:lnTo>
                <a:lnTo>
                  <a:pt x="67" y="67"/>
                </a:lnTo>
                <a:lnTo>
                  <a:pt x="65" y="66"/>
                </a:lnTo>
                <a:lnTo>
                  <a:pt x="64" y="66"/>
                </a:lnTo>
                <a:lnTo>
                  <a:pt x="64" y="67"/>
                </a:lnTo>
                <a:lnTo>
                  <a:pt x="65" y="67"/>
                </a:lnTo>
                <a:lnTo>
                  <a:pt x="67" y="67"/>
                </a:lnTo>
                <a:lnTo>
                  <a:pt x="67" y="69"/>
                </a:lnTo>
                <a:lnTo>
                  <a:pt x="65" y="69"/>
                </a:lnTo>
                <a:lnTo>
                  <a:pt x="65" y="71"/>
                </a:lnTo>
                <a:lnTo>
                  <a:pt x="65" y="69"/>
                </a:lnTo>
                <a:lnTo>
                  <a:pt x="65" y="71"/>
                </a:lnTo>
                <a:lnTo>
                  <a:pt x="65" y="72"/>
                </a:lnTo>
                <a:lnTo>
                  <a:pt x="67" y="72"/>
                </a:lnTo>
                <a:lnTo>
                  <a:pt x="69" y="72"/>
                </a:lnTo>
                <a:lnTo>
                  <a:pt x="69" y="74"/>
                </a:lnTo>
                <a:lnTo>
                  <a:pt x="70" y="74"/>
                </a:lnTo>
                <a:lnTo>
                  <a:pt x="70" y="76"/>
                </a:lnTo>
                <a:lnTo>
                  <a:pt x="72" y="76"/>
                </a:lnTo>
                <a:lnTo>
                  <a:pt x="70" y="76"/>
                </a:lnTo>
                <a:lnTo>
                  <a:pt x="72" y="76"/>
                </a:lnTo>
                <a:lnTo>
                  <a:pt x="72" y="77"/>
                </a:lnTo>
                <a:lnTo>
                  <a:pt x="70" y="77"/>
                </a:lnTo>
                <a:lnTo>
                  <a:pt x="70" y="76"/>
                </a:lnTo>
                <a:lnTo>
                  <a:pt x="69" y="76"/>
                </a:lnTo>
                <a:lnTo>
                  <a:pt x="67" y="76"/>
                </a:lnTo>
                <a:lnTo>
                  <a:pt x="67" y="74"/>
                </a:lnTo>
                <a:lnTo>
                  <a:pt x="65" y="74"/>
                </a:lnTo>
                <a:lnTo>
                  <a:pt x="64" y="72"/>
                </a:lnTo>
                <a:lnTo>
                  <a:pt x="64" y="71"/>
                </a:lnTo>
                <a:lnTo>
                  <a:pt x="62" y="71"/>
                </a:lnTo>
                <a:lnTo>
                  <a:pt x="60" y="71"/>
                </a:lnTo>
                <a:lnTo>
                  <a:pt x="60" y="69"/>
                </a:lnTo>
                <a:lnTo>
                  <a:pt x="60" y="71"/>
                </a:lnTo>
                <a:lnTo>
                  <a:pt x="60" y="69"/>
                </a:lnTo>
                <a:lnTo>
                  <a:pt x="59" y="69"/>
                </a:lnTo>
                <a:lnTo>
                  <a:pt x="59" y="67"/>
                </a:lnTo>
                <a:lnTo>
                  <a:pt x="57" y="67"/>
                </a:lnTo>
                <a:lnTo>
                  <a:pt x="55" y="66"/>
                </a:lnTo>
                <a:lnTo>
                  <a:pt x="57" y="66"/>
                </a:lnTo>
                <a:lnTo>
                  <a:pt x="57" y="64"/>
                </a:lnTo>
                <a:lnTo>
                  <a:pt x="57" y="66"/>
                </a:lnTo>
                <a:lnTo>
                  <a:pt x="57" y="64"/>
                </a:lnTo>
                <a:lnTo>
                  <a:pt x="57" y="62"/>
                </a:lnTo>
                <a:lnTo>
                  <a:pt x="55" y="62"/>
                </a:lnTo>
                <a:lnTo>
                  <a:pt x="57" y="62"/>
                </a:lnTo>
                <a:lnTo>
                  <a:pt x="55" y="62"/>
                </a:lnTo>
                <a:lnTo>
                  <a:pt x="57" y="62"/>
                </a:lnTo>
                <a:lnTo>
                  <a:pt x="57" y="61"/>
                </a:lnTo>
                <a:lnTo>
                  <a:pt x="59" y="61"/>
                </a:lnTo>
                <a:lnTo>
                  <a:pt x="59" y="59"/>
                </a:lnTo>
                <a:lnTo>
                  <a:pt x="57" y="59"/>
                </a:lnTo>
                <a:lnTo>
                  <a:pt x="55" y="59"/>
                </a:lnTo>
                <a:lnTo>
                  <a:pt x="55" y="57"/>
                </a:lnTo>
                <a:lnTo>
                  <a:pt x="54" y="57"/>
                </a:lnTo>
                <a:lnTo>
                  <a:pt x="55" y="57"/>
                </a:lnTo>
                <a:lnTo>
                  <a:pt x="54" y="57"/>
                </a:lnTo>
                <a:lnTo>
                  <a:pt x="55" y="57"/>
                </a:lnTo>
                <a:lnTo>
                  <a:pt x="55" y="56"/>
                </a:lnTo>
                <a:lnTo>
                  <a:pt x="55" y="54"/>
                </a:lnTo>
                <a:lnTo>
                  <a:pt x="54" y="54"/>
                </a:lnTo>
                <a:lnTo>
                  <a:pt x="55" y="54"/>
                </a:lnTo>
                <a:lnTo>
                  <a:pt x="55" y="52"/>
                </a:lnTo>
                <a:lnTo>
                  <a:pt x="55" y="54"/>
                </a:lnTo>
                <a:lnTo>
                  <a:pt x="55" y="52"/>
                </a:lnTo>
                <a:lnTo>
                  <a:pt x="57" y="54"/>
                </a:lnTo>
                <a:lnTo>
                  <a:pt x="57" y="52"/>
                </a:lnTo>
                <a:close/>
                <a:moveTo>
                  <a:pt x="74" y="54"/>
                </a:moveTo>
                <a:lnTo>
                  <a:pt x="72" y="54"/>
                </a:lnTo>
                <a:lnTo>
                  <a:pt x="72" y="52"/>
                </a:lnTo>
                <a:lnTo>
                  <a:pt x="72" y="54"/>
                </a:lnTo>
                <a:lnTo>
                  <a:pt x="74" y="54"/>
                </a:lnTo>
                <a:close/>
                <a:moveTo>
                  <a:pt x="42" y="52"/>
                </a:moveTo>
                <a:lnTo>
                  <a:pt x="44" y="52"/>
                </a:lnTo>
                <a:lnTo>
                  <a:pt x="44" y="54"/>
                </a:lnTo>
                <a:lnTo>
                  <a:pt x="42" y="54"/>
                </a:lnTo>
                <a:lnTo>
                  <a:pt x="42" y="52"/>
                </a:lnTo>
                <a:close/>
                <a:moveTo>
                  <a:pt x="80" y="52"/>
                </a:moveTo>
                <a:lnTo>
                  <a:pt x="79" y="52"/>
                </a:lnTo>
                <a:lnTo>
                  <a:pt x="80" y="52"/>
                </a:lnTo>
                <a:close/>
                <a:moveTo>
                  <a:pt x="75" y="52"/>
                </a:moveTo>
                <a:lnTo>
                  <a:pt x="75" y="51"/>
                </a:lnTo>
                <a:lnTo>
                  <a:pt x="74" y="51"/>
                </a:lnTo>
                <a:lnTo>
                  <a:pt x="75" y="51"/>
                </a:lnTo>
                <a:lnTo>
                  <a:pt x="75" y="52"/>
                </a:lnTo>
                <a:close/>
                <a:moveTo>
                  <a:pt x="74" y="51"/>
                </a:moveTo>
                <a:lnTo>
                  <a:pt x="75" y="52"/>
                </a:lnTo>
                <a:lnTo>
                  <a:pt x="77" y="52"/>
                </a:lnTo>
                <a:lnTo>
                  <a:pt x="77" y="54"/>
                </a:lnTo>
                <a:lnTo>
                  <a:pt x="79" y="54"/>
                </a:lnTo>
                <a:lnTo>
                  <a:pt x="79" y="56"/>
                </a:lnTo>
                <a:lnTo>
                  <a:pt x="77" y="56"/>
                </a:lnTo>
                <a:lnTo>
                  <a:pt x="75" y="54"/>
                </a:lnTo>
                <a:lnTo>
                  <a:pt x="77" y="54"/>
                </a:lnTo>
                <a:lnTo>
                  <a:pt x="75" y="54"/>
                </a:lnTo>
                <a:lnTo>
                  <a:pt x="75" y="52"/>
                </a:lnTo>
                <a:lnTo>
                  <a:pt x="75" y="54"/>
                </a:lnTo>
                <a:lnTo>
                  <a:pt x="74" y="54"/>
                </a:lnTo>
                <a:lnTo>
                  <a:pt x="74" y="52"/>
                </a:lnTo>
                <a:lnTo>
                  <a:pt x="72" y="52"/>
                </a:lnTo>
                <a:lnTo>
                  <a:pt x="72" y="51"/>
                </a:lnTo>
                <a:lnTo>
                  <a:pt x="74" y="51"/>
                </a:lnTo>
                <a:close/>
                <a:moveTo>
                  <a:pt x="70" y="52"/>
                </a:moveTo>
                <a:lnTo>
                  <a:pt x="70" y="51"/>
                </a:lnTo>
                <a:lnTo>
                  <a:pt x="69" y="51"/>
                </a:lnTo>
                <a:lnTo>
                  <a:pt x="70" y="51"/>
                </a:lnTo>
                <a:lnTo>
                  <a:pt x="70" y="49"/>
                </a:lnTo>
                <a:lnTo>
                  <a:pt x="70" y="51"/>
                </a:lnTo>
                <a:lnTo>
                  <a:pt x="70" y="52"/>
                </a:lnTo>
                <a:close/>
                <a:moveTo>
                  <a:pt x="70" y="47"/>
                </a:moveTo>
                <a:lnTo>
                  <a:pt x="72" y="47"/>
                </a:lnTo>
                <a:lnTo>
                  <a:pt x="70" y="47"/>
                </a:lnTo>
                <a:close/>
                <a:moveTo>
                  <a:pt x="40" y="46"/>
                </a:moveTo>
                <a:lnTo>
                  <a:pt x="42" y="46"/>
                </a:lnTo>
                <a:lnTo>
                  <a:pt x="42" y="47"/>
                </a:lnTo>
                <a:lnTo>
                  <a:pt x="44" y="47"/>
                </a:lnTo>
                <a:lnTo>
                  <a:pt x="45" y="47"/>
                </a:lnTo>
                <a:lnTo>
                  <a:pt x="45" y="49"/>
                </a:lnTo>
                <a:lnTo>
                  <a:pt x="47" y="49"/>
                </a:lnTo>
                <a:lnTo>
                  <a:pt x="47" y="51"/>
                </a:lnTo>
                <a:lnTo>
                  <a:pt x="49" y="51"/>
                </a:lnTo>
                <a:lnTo>
                  <a:pt x="50" y="51"/>
                </a:lnTo>
                <a:lnTo>
                  <a:pt x="50" y="52"/>
                </a:lnTo>
                <a:lnTo>
                  <a:pt x="49" y="52"/>
                </a:lnTo>
                <a:lnTo>
                  <a:pt x="49" y="51"/>
                </a:lnTo>
                <a:lnTo>
                  <a:pt x="49" y="52"/>
                </a:lnTo>
                <a:lnTo>
                  <a:pt x="50" y="52"/>
                </a:lnTo>
                <a:lnTo>
                  <a:pt x="49" y="52"/>
                </a:lnTo>
                <a:lnTo>
                  <a:pt x="50" y="52"/>
                </a:lnTo>
                <a:lnTo>
                  <a:pt x="49" y="52"/>
                </a:lnTo>
                <a:lnTo>
                  <a:pt x="49" y="54"/>
                </a:lnTo>
                <a:lnTo>
                  <a:pt x="49" y="52"/>
                </a:lnTo>
                <a:lnTo>
                  <a:pt x="47" y="52"/>
                </a:lnTo>
                <a:lnTo>
                  <a:pt x="47" y="54"/>
                </a:lnTo>
                <a:lnTo>
                  <a:pt x="49" y="54"/>
                </a:lnTo>
                <a:lnTo>
                  <a:pt x="47" y="54"/>
                </a:lnTo>
                <a:lnTo>
                  <a:pt x="45" y="54"/>
                </a:lnTo>
                <a:lnTo>
                  <a:pt x="47" y="56"/>
                </a:lnTo>
                <a:lnTo>
                  <a:pt x="45" y="56"/>
                </a:lnTo>
                <a:lnTo>
                  <a:pt x="47" y="56"/>
                </a:lnTo>
                <a:lnTo>
                  <a:pt x="45" y="56"/>
                </a:lnTo>
                <a:lnTo>
                  <a:pt x="47" y="56"/>
                </a:lnTo>
                <a:lnTo>
                  <a:pt x="47" y="57"/>
                </a:lnTo>
                <a:lnTo>
                  <a:pt x="47" y="56"/>
                </a:lnTo>
                <a:lnTo>
                  <a:pt x="45" y="56"/>
                </a:lnTo>
                <a:lnTo>
                  <a:pt x="44" y="54"/>
                </a:lnTo>
                <a:lnTo>
                  <a:pt x="44" y="52"/>
                </a:lnTo>
                <a:lnTo>
                  <a:pt x="42" y="52"/>
                </a:lnTo>
                <a:lnTo>
                  <a:pt x="40" y="51"/>
                </a:lnTo>
                <a:lnTo>
                  <a:pt x="42" y="51"/>
                </a:lnTo>
                <a:lnTo>
                  <a:pt x="42" y="52"/>
                </a:lnTo>
                <a:lnTo>
                  <a:pt x="44" y="52"/>
                </a:lnTo>
                <a:lnTo>
                  <a:pt x="44" y="54"/>
                </a:lnTo>
                <a:lnTo>
                  <a:pt x="45" y="54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2" y="51"/>
                </a:lnTo>
                <a:lnTo>
                  <a:pt x="40" y="51"/>
                </a:lnTo>
                <a:lnTo>
                  <a:pt x="40" y="49"/>
                </a:lnTo>
                <a:lnTo>
                  <a:pt x="42" y="51"/>
                </a:lnTo>
                <a:lnTo>
                  <a:pt x="42" y="49"/>
                </a:lnTo>
                <a:lnTo>
                  <a:pt x="40" y="49"/>
                </a:lnTo>
                <a:lnTo>
                  <a:pt x="40" y="47"/>
                </a:lnTo>
                <a:lnTo>
                  <a:pt x="39" y="47"/>
                </a:lnTo>
                <a:lnTo>
                  <a:pt x="40" y="47"/>
                </a:lnTo>
                <a:lnTo>
                  <a:pt x="40" y="49"/>
                </a:lnTo>
                <a:lnTo>
                  <a:pt x="40" y="47"/>
                </a:lnTo>
                <a:lnTo>
                  <a:pt x="42" y="47"/>
                </a:lnTo>
                <a:lnTo>
                  <a:pt x="42" y="49"/>
                </a:lnTo>
                <a:lnTo>
                  <a:pt x="42" y="47"/>
                </a:lnTo>
                <a:lnTo>
                  <a:pt x="40" y="47"/>
                </a:lnTo>
                <a:lnTo>
                  <a:pt x="40" y="46"/>
                </a:lnTo>
                <a:close/>
                <a:moveTo>
                  <a:pt x="62" y="39"/>
                </a:moveTo>
                <a:lnTo>
                  <a:pt x="62" y="40"/>
                </a:lnTo>
                <a:lnTo>
                  <a:pt x="64" y="40"/>
                </a:lnTo>
                <a:lnTo>
                  <a:pt x="65" y="40"/>
                </a:lnTo>
                <a:lnTo>
                  <a:pt x="65" y="42"/>
                </a:lnTo>
                <a:lnTo>
                  <a:pt x="67" y="42"/>
                </a:lnTo>
                <a:lnTo>
                  <a:pt x="69" y="42"/>
                </a:lnTo>
                <a:lnTo>
                  <a:pt x="69" y="44"/>
                </a:lnTo>
                <a:lnTo>
                  <a:pt x="67" y="44"/>
                </a:lnTo>
                <a:lnTo>
                  <a:pt x="67" y="42"/>
                </a:lnTo>
                <a:lnTo>
                  <a:pt x="65" y="42"/>
                </a:lnTo>
                <a:lnTo>
                  <a:pt x="64" y="42"/>
                </a:lnTo>
                <a:lnTo>
                  <a:pt x="65" y="44"/>
                </a:lnTo>
                <a:lnTo>
                  <a:pt x="67" y="44"/>
                </a:lnTo>
                <a:lnTo>
                  <a:pt x="67" y="46"/>
                </a:lnTo>
                <a:lnTo>
                  <a:pt x="69" y="46"/>
                </a:lnTo>
                <a:lnTo>
                  <a:pt x="69" y="47"/>
                </a:lnTo>
                <a:lnTo>
                  <a:pt x="69" y="49"/>
                </a:lnTo>
                <a:lnTo>
                  <a:pt x="69" y="51"/>
                </a:lnTo>
                <a:lnTo>
                  <a:pt x="67" y="51"/>
                </a:lnTo>
                <a:lnTo>
                  <a:pt x="69" y="52"/>
                </a:lnTo>
                <a:lnTo>
                  <a:pt x="70" y="52"/>
                </a:lnTo>
                <a:lnTo>
                  <a:pt x="69" y="52"/>
                </a:lnTo>
                <a:lnTo>
                  <a:pt x="70" y="52"/>
                </a:lnTo>
                <a:lnTo>
                  <a:pt x="72" y="52"/>
                </a:lnTo>
                <a:lnTo>
                  <a:pt x="72" y="54"/>
                </a:lnTo>
                <a:lnTo>
                  <a:pt x="72" y="56"/>
                </a:lnTo>
                <a:lnTo>
                  <a:pt x="70" y="56"/>
                </a:lnTo>
                <a:lnTo>
                  <a:pt x="70" y="54"/>
                </a:lnTo>
                <a:lnTo>
                  <a:pt x="69" y="54"/>
                </a:lnTo>
                <a:lnTo>
                  <a:pt x="67" y="54"/>
                </a:lnTo>
                <a:lnTo>
                  <a:pt x="65" y="54"/>
                </a:lnTo>
                <a:lnTo>
                  <a:pt x="65" y="52"/>
                </a:lnTo>
                <a:lnTo>
                  <a:pt x="64" y="52"/>
                </a:lnTo>
                <a:lnTo>
                  <a:pt x="62" y="52"/>
                </a:lnTo>
                <a:lnTo>
                  <a:pt x="60" y="52"/>
                </a:lnTo>
                <a:lnTo>
                  <a:pt x="59" y="52"/>
                </a:lnTo>
                <a:lnTo>
                  <a:pt x="59" y="51"/>
                </a:lnTo>
                <a:lnTo>
                  <a:pt x="57" y="51"/>
                </a:lnTo>
                <a:lnTo>
                  <a:pt x="55" y="51"/>
                </a:lnTo>
                <a:lnTo>
                  <a:pt x="54" y="51"/>
                </a:lnTo>
                <a:lnTo>
                  <a:pt x="54" y="49"/>
                </a:lnTo>
                <a:lnTo>
                  <a:pt x="55" y="49"/>
                </a:lnTo>
                <a:lnTo>
                  <a:pt x="55" y="51"/>
                </a:lnTo>
                <a:lnTo>
                  <a:pt x="55" y="49"/>
                </a:lnTo>
                <a:lnTo>
                  <a:pt x="54" y="49"/>
                </a:lnTo>
                <a:lnTo>
                  <a:pt x="54" y="47"/>
                </a:lnTo>
                <a:lnTo>
                  <a:pt x="55" y="47"/>
                </a:lnTo>
                <a:lnTo>
                  <a:pt x="55" y="46"/>
                </a:lnTo>
                <a:lnTo>
                  <a:pt x="54" y="46"/>
                </a:lnTo>
                <a:lnTo>
                  <a:pt x="52" y="46"/>
                </a:lnTo>
                <a:lnTo>
                  <a:pt x="52" y="44"/>
                </a:lnTo>
                <a:lnTo>
                  <a:pt x="50" y="44"/>
                </a:lnTo>
                <a:lnTo>
                  <a:pt x="52" y="44"/>
                </a:lnTo>
                <a:lnTo>
                  <a:pt x="54" y="44"/>
                </a:lnTo>
                <a:lnTo>
                  <a:pt x="55" y="44"/>
                </a:lnTo>
                <a:lnTo>
                  <a:pt x="57" y="44"/>
                </a:lnTo>
                <a:lnTo>
                  <a:pt x="57" y="46"/>
                </a:lnTo>
                <a:lnTo>
                  <a:pt x="57" y="44"/>
                </a:lnTo>
                <a:lnTo>
                  <a:pt x="57" y="46"/>
                </a:lnTo>
                <a:lnTo>
                  <a:pt x="59" y="46"/>
                </a:lnTo>
                <a:lnTo>
                  <a:pt x="59" y="44"/>
                </a:lnTo>
                <a:lnTo>
                  <a:pt x="60" y="44"/>
                </a:lnTo>
                <a:lnTo>
                  <a:pt x="60" y="42"/>
                </a:lnTo>
                <a:lnTo>
                  <a:pt x="59" y="42"/>
                </a:lnTo>
                <a:lnTo>
                  <a:pt x="59" y="40"/>
                </a:lnTo>
                <a:lnTo>
                  <a:pt x="60" y="40"/>
                </a:lnTo>
                <a:lnTo>
                  <a:pt x="60" y="39"/>
                </a:lnTo>
                <a:lnTo>
                  <a:pt x="62" y="39"/>
                </a:lnTo>
                <a:close/>
                <a:moveTo>
                  <a:pt x="55" y="34"/>
                </a:moveTo>
                <a:lnTo>
                  <a:pt x="57" y="34"/>
                </a:lnTo>
                <a:lnTo>
                  <a:pt x="57" y="35"/>
                </a:lnTo>
                <a:lnTo>
                  <a:pt x="55" y="35"/>
                </a:lnTo>
                <a:lnTo>
                  <a:pt x="55" y="34"/>
                </a:lnTo>
                <a:lnTo>
                  <a:pt x="55" y="35"/>
                </a:lnTo>
                <a:lnTo>
                  <a:pt x="55" y="34"/>
                </a:lnTo>
                <a:lnTo>
                  <a:pt x="54" y="34"/>
                </a:lnTo>
                <a:lnTo>
                  <a:pt x="55" y="34"/>
                </a:lnTo>
                <a:lnTo>
                  <a:pt x="55" y="32"/>
                </a:lnTo>
                <a:lnTo>
                  <a:pt x="55" y="34"/>
                </a:lnTo>
                <a:close/>
                <a:moveTo>
                  <a:pt x="39" y="34"/>
                </a:moveTo>
                <a:lnTo>
                  <a:pt x="39" y="35"/>
                </a:lnTo>
                <a:lnTo>
                  <a:pt x="40" y="35"/>
                </a:lnTo>
                <a:lnTo>
                  <a:pt x="40" y="37"/>
                </a:lnTo>
                <a:lnTo>
                  <a:pt x="42" y="37"/>
                </a:lnTo>
                <a:lnTo>
                  <a:pt x="40" y="37"/>
                </a:lnTo>
                <a:lnTo>
                  <a:pt x="40" y="39"/>
                </a:lnTo>
                <a:lnTo>
                  <a:pt x="40" y="37"/>
                </a:lnTo>
                <a:lnTo>
                  <a:pt x="39" y="37"/>
                </a:lnTo>
                <a:lnTo>
                  <a:pt x="39" y="35"/>
                </a:lnTo>
                <a:lnTo>
                  <a:pt x="37" y="35"/>
                </a:lnTo>
                <a:lnTo>
                  <a:pt x="37" y="34"/>
                </a:lnTo>
                <a:lnTo>
                  <a:pt x="35" y="34"/>
                </a:lnTo>
                <a:lnTo>
                  <a:pt x="37" y="34"/>
                </a:lnTo>
                <a:lnTo>
                  <a:pt x="35" y="34"/>
                </a:lnTo>
                <a:lnTo>
                  <a:pt x="37" y="34"/>
                </a:lnTo>
                <a:lnTo>
                  <a:pt x="37" y="32"/>
                </a:lnTo>
                <a:lnTo>
                  <a:pt x="37" y="34"/>
                </a:lnTo>
                <a:lnTo>
                  <a:pt x="39" y="34"/>
                </a:lnTo>
                <a:lnTo>
                  <a:pt x="37" y="34"/>
                </a:lnTo>
                <a:lnTo>
                  <a:pt x="37" y="32"/>
                </a:lnTo>
                <a:lnTo>
                  <a:pt x="39" y="32"/>
                </a:lnTo>
                <a:lnTo>
                  <a:pt x="39" y="34"/>
                </a:lnTo>
                <a:close/>
                <a:moveTo>
                  <a:pt x="35" y="32"/>
                </a:moveTo>
                <a:lnTo>
                  <a:pt x="35" y="30"/>
                </a:lnTo>
                <a:lnTo>
                  <a:pt x="34" y="30"/>
                </a:lnTo>
                <a:lnTo>
                  <a:pt x="35" y="30"/>
                </a:lnTo>
                <a:lnTo>
                  <a:pt x="35" y="32"/>
                </a:lnTo>
                <a:close/>
                <a:moveTo>
                  <a:pt x="32" y="30"/>
                </a:moveTo>
                <a:lnTo>
                  <a:pt x="34" y="30"/>
                </a:lnTo>
                <a:lnTo>
                  <a:pt x="34" y="32"/>
                </a:lnTo>
                <a:lnTo>
                  <a:pt x="32" y="32"/>
                </a:lnTo>
                <a:lnTo>
                  <a:pt x="32" y="30"/>
                </a:lnTo>
                <a:close/>
                <a:moveTo>
                  <a:pt x="7" y="17"/>
                </a:moveTo>
                <a:lnTo>
                  <a:pt x="7" y="15"/>
                </a:lnTo>
                <a:lnTo>
                  <a:pt x="7" y="17"/>
                </a:lnTo>
                <a:close/>
                <a:moveTo>
                  <a:pt x="9" y="15"/>
                </a:moveTo>
                <a:lnTo>
                  <a:pt x="10" y="15"/>
                </a:lnTo>
                <a:lnTo>
                  <a:pt x="10" y="17"/>
                </a:lnTo>
                <a:lnTo>
                  <a:pt x="12" y="17"/>
                </a:lnTo>
                <a:lnTo>
                  <a:pt x="12" y="19"/>
                </a:lnTo>
                <a:lnTo>
                  <a:pt x="14" y="19"/>
                </a:lnTo>
                <a:lnTo>
                  <a:pt x="14" y="20"/>
                </a:lnTo>
                <a:lnTo>
                  <a:pt x="15" y="20"/>
                </a:lnTo>
                <a:lnTo>
                  <a:pt x="15" y="22"/>
                </a:lnTo>
                <a:lnTo>
                  <a:pt x="17" y="22"/>
                </a:lnTo>
                <a:lnTo>
                  <a:pt x="15" y="22"/>
                </a:lnTo>
                <a:lnTo>
                  <a:pt x="17" y="22"/>
                </a:lnTo>
                <a:lnTo>
                  <a:pt x="15" y="22"/>
                </a:lnTo>
                <a:lnTo>
                  <a:pt x="15" y="20"/>
                </a:lnTo>
                <a:lnTo>
                  <a:pt x="14" y="20"/>
                </a:lnTo>
                <a:lnTo>
                  <a:pt x="15" y="20"/>
                </a:lnTo>
                <a:lnTo>
                  <a:pt x="15" y="22"/>
                </a:lnTo>
                <a:lnTo>
                  <a:pt x="14" y="20"/>
                </a:lnTo>
                <a:lnTo>
                  <a:pt x="12" y="20"/>
                </a:lnTo>
                <a:lnTo>
                  <a:pt x="12" y="19"/>
                </a:lnTo>
                <a:lnTo>
                  <a:pt x="14" y="20"/>
                </a:lnTo>
                <a:lnTo>
                  <a:pt x="12" y="19"/>
                </a:lnTo>
                <a:lnTo>
                  <a:pt x="10" y="17"/>
                </a:lnTo>
                <a:lnTo>
                  <a:pt x="9" y="15"/>
                </a:lnTo>
                <a:close/>
                <a:moveTo>
                  <a:pt x="7" y="14"/>
                </a:moveTo>
                <a:lnTo>
                  <a:pt x="9" y="15"/>
                </a:lnTo>
                <a:lnTo>
                  <a:pt x="7" y="15"/>
                </a:lnTo>
                <a:lnTo>
                  <a:pt x="7" y="14"/>
                </a:lnTo>
                <a:close/>
                <a:moveTo>
                  <a:pt x="4" y="12"/>
                </a:moveTo>
                <a:lnTo>
                  <a:pt x="5" y="12"/>
                </a:lnTo>
                <a:lnTo>
                  <a:pt x="5" y="14"/>
                </a:lnTo>
                <a:lnTo>
                  <a:pt x="7" y="14"/>
                </a:lnTo>
                <a:lnTo>
                  <a:pt x="7" y="15"/>
                </a:lnTo>
                <a:lnTo>
                  <a:pt x="5" y="15"/>
                </a:lnTo>
                <a:lnTo>
                  <a:pt x="5" y="14"/>
                </a:lnTo>
                <a:lnTo>
                  <a:pt x="4" y="14"/>
                </a:lnTo>
                <a:lnTo>
                  <a:pt x="4" y="12"/>
                </a:lnTo>
                <a:close/>
                <a:moveTo>
                  <a:pt x="4" y="12"/>
                </a:moveTo>
                <a:lnTo>
                  <a:pt x="2" y="12"/>
                </a:lnTo>
                <a:lnTo>
                  <a:pt x="2" y="10"/>
                </a:lnTo>
                <a:lnTo>
                  <a:pt x="4" y="12"/>
                </a:lnTo>
                <a:close/>
                <a:moveTo>
                  <a:pt x="0" y="9"/>
                </a:moveTo>
                <a:lnTo>
                  <a:pt x="0" y="10"/>
                </a:lnTo>
                <a:lnTo>
                  <a:pt x="2" y="10"/>
                </a:lnTo>
                <a:lnTo>
                  <a:pt x="0" y="10"/>
                </a:lnTo>
                <a:lnTo>
                  <a:pt x="0" y="9"/>
                </a:lnTo>
                <a:close/>
                <a:moveTo>
                  <a:pt x="4" y="7"/>
                </a:moveTo>
                <a:lnTo>
                  <a:pt x="4" y="9"/>
                </a:lnTo>
                <a:lnTo>
                  <a:pt x="5" y="9"/>
                </a:lnTo>
                <a:lnTo>
                  <a:pt x="4" y="9"/>
                </a:lnTo>
                <a:lnTo>
                  <a:pt x="5" y="9"/>
                </a:lnTo>
                <a:lnTo>
                  <a:pt x="4" y="9"/>
                </a:lnTo>
                <a:lnTo>
                  <a:pt x="4" y="7"/>
                </a:lnTo>
                <a:close/>
                <a:moveTo>
                  <a:pt x="10" y="0"/>
                </a:moveTo>
                <a:lnTo>
                  <a:pt x="10" y="2"/>
                </a:lnTo>
                <a:lnTo>
                  <a:pt x="12" y="4"/>
                </a:lnTo>
                <a:lnTo>
                  <a:pt x="12" y="5"/>
                </a:lnTo>
                <a:lnTo>
                  <a:pt x="14" y="5"/>
                </a:lnTo>
                <a:lnTo>
                  <a:pt x="14" y="7"/>
                </a:lnTo>
                <a:lnTo>
                  <a:pt x="15" y="7"/>
                </a:lnTo>
                <a:lnTo>
                  <a:pt x="15" y="9"/>
                </a:lnTo>
                <a:lnTo>
                  <a:pt x="17" y="9"/>
                </a:lnTo>
                <a:lnTo>
                  <a:pt x="17" y="10"/>
                </a:lnTo>
                <a:lnTo>
                  <a:pt x="19" y="12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22" y="15"/>
                </a:lnTo>
                <a:lnTo>
                  <a:pt x="24" y="15"/>
                </a:lnTo>
                <a:lnTo>
                  <a:pt x="24" y="17"/>
                </a:lnTo>
                <a:lnTo>
                  <a:pt x="25" y="17"/>
                </a:lnTo>
                <a:lnTo>
                  <a:pt x="27" y="19"/>
                </a:lnTo>
                <a:lnTo>
                  <a:pt x="27" y="17"/>
                </a:lnTo>
                <a:lnTo>
                  <a:pt x="27" y="19"/>
                </a:lnTo>
                <a:lnTo>
                  <a:pt x="29" y="19"/>
                </a:lnTo>
                <a:lnTo>
                  <a:pt x="30" y="19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5" y="22"/>
                </a:lnTo>
                <a:lnTo>
                  <a:pt x="35" y="24"/>
                </a:lnTo>
                <a:lnTo>
                  <a:pt x="37" y="24"/>
                </a:lnTo>
                <a:lnTo>
                  <a:pt x="39" y="24"/>
                </a:lnTo>
                <a:lnTo>
                  <a:pt x="39" y="25"/>
                </a:lnTo>
                <a:lnTo>
                  <a:pt x="40" y="25"/>
                </a:lnTo>
                <a:lnTo>
                  <a:pt x="42" y="27"/>
                </a:lnTo>
                <a:lnTo>
                  <a:pt x="44" y="27"/>
                </a:lnTo>
                <a:lnTo>
                  <a:pt x="44" y="29"/>
                </a:lnTo>
                <a:lnTo>
                  <a:pt x="45" y="29"/>
                </a:lnTo>
                <a:lnTo>
                  <a:pt x="47" y="29"/>
                </a:lnTo>
                <a:lnTo>
                  <a:pt x="49" y="29"/>
                </a:lnTo>
                <a:lnTo>
                  <a:pt x="47" y="29"/>
                </a:lnTo>
                <a:lnTo>
                  <a:pt x="49" y="29"/>
                </a:lnTo>
                <a:lnTo>
                  <a:pt x="49" y="30"/>
                </a:lnTo>
                <a:lnTo>
                  <a:pt x="49" y="29"/>
                </a:lnTo>
                <a:lnTo>
                  <a:pt x="49" y="30"/>
                </a:lnTo>
                <a:lnTo>
                  <a:pt x="49" y="29"/>
                </a:lnTo>
                <a:lnTo>
                  <a:pt x="49" y="30"/>
                </a:lnTo>
                <a:lnTo>
                  <a:pt x="49" y="29"/>
                </a:lnTo>
                <a:lnTo>
                  <a:pt x="49" y="30"/>
                </a:lnTo>
                <a:lnTo>
                  <a:pt x="50" y="30"/>
                </a:lnTo>
                <a:lnTo>
                  <a:pt x="52" y="30"/>
                </a:lnTo>
                <a:lnTo>
                  <a:pt x="50" y="30"/>
                </a:lnTo>
                <a:lnTo>
                  <a:pt x="52" y="30"/>
                </a:lnTo>
                <a:lnTo>
                  <a:pt x="52" y="32"/>
                </a:lnTo>
                <a:lnTo>
                  <a:pt x="52" y="34"/>
                </a:lnTo>
                <a:lnTo>
                  <a:pt x="54" y="34"/>
                </a:lnTo>
                <a:lnTo>
                  <a:pt x="52" y="34"/>
                </a:lnTo>
                <a:lnTo>
                  <a:pt x="54" y="34"/>
                </a:lnTo>
                <a:lnTo>
                  <a:pt x="54" y="35"/>
                </a:lnTo>
                <a:lnTo>
                  <a:pt x="54" y="37"/>
                </a:lnTo>
                <a:lnTo>
                  <a:pt x="55" y="37"/>
                </a:lnTo>
                <a:lnTo>
                  <a:pt x="55" y="35"/>
                </a:lnTo>
                <a:lnTo>
                  <a:pt x="54" y="35"/>
                </a:lnTo>
                <a:lnTo>
                  <a:pt x="55" y="35"/>
                </a:lnTo>
                <a:lnTo>
                  <a:pt x="54" y="35"/>
                </a:lnTo>
                <a:lnTo>
                  <a:pt x="55" y="35"/>
                </a:lnTo>
                <a:lnTo>
                  <a:pt x="54" y="35"/>
                </a:lnTo>
                <a:lnTo>
                  <a:pt x="55" y="35"/>
                </a:lnTo>
                <a:lnTo>
                  <a:pt x="57" y="37"/>
                </a:lnTo>
                <a:lnTo>
                  <a:pt x="55" y="37"/>
                </a:lnTo>
                <a:lnTo>
                  <a:pt x="55" y="39"/>
                </a:lnTo>
                <a:lnTo>
                  <a:pt x="57" y="39"/>
                </a:lnTo>
                <a:lnTo>
                  <a:pt x="57" y="40"/>
                </a:lnTo>
                <a:lnTo>
                  <a:pt x="57" y="42"/>
                </a:lnTo>
                <a:lnTo>
                  <a:pt x="55" y="42"/>
                </a:lnTo>
                <a:lnTo>
                  <a:pt x="54" y="42"/>
                </a:lnTo>
                <a:lnTo>
                  <a:pt x="54" y="40"/>
                </a:lnTo>
                <a:lnTo>
                  <a:pt x="52" y="40"/>
                </a:lnTo>
                <a:lnTo>
                  <a:pt x="50" y="40"/>
                </a:lnTo>
                <a:lnTo>
                  <a:pt x="50" y="42"/>
                </a:lnTo>
                <a:lnTo>
                  <a:pt x="49" y="42"/>
                </a:lnTo>
                <a:lnTo>
                  <a:pt x="47" y="42"/>
                </a:lnTo>
                <a:lnTo>
                  <a:pt x="45" y="42"/>
                </a:lnTo>
                <a:lnTo>
                  <a:pt x="45" y="40"/>
                </a:lnTo>
                <a:lnTo>
                  <a:pt x="44" y="40"/>
                </a:lnTo>
                <a:lnTo>
                  <a:pt x="42" y="39"/>
                </a:lnTo>
                <a:lnTo>
                  <a:pt x="44" y="39"/>
                </a:lnTo>
                <a:lnTo>
                  <a:pt x="44" y="37"/>
                </a:lnTo>
                <a:lnTo>
                  <a:pt x="42" y="37"/>
                </a:lnTo>
                <a:lnTo>
                  <a:pt x="42" y="35"/>
                </a:lnTo>
                <a:lnTo>
                  <a:pt x="40" y="35"/>
                </a:lnTo>
                <a:lnTo>
                  <a:pt x="42" y="35"/>
                </a:lnTo>
                <a:lnTo>
                  <a:pt x="44" y="35"/>
                </a:lnTo>
                <a:lnTo>
                  <a:pt x="44" y="34"/>
                </a:lnTo>
                <a:lnTo>
                  <a:pt x="42" y="34"/>
                </a:lnTo>
                <a:lnTo>
                  <a:pt x="42" y="32"/>
                </a:lnTo>
                <a:lnTo>
                  <a:pt x="40" y="32"/>
                </a:lnTo>
                <a:lnTo>
                  <a:pt x="40" y="34"/>
                </a:lnTo>
                <a:lnTo>
                  <a:pt x="40" y="32"/>
                </a:lnTo>
                <a:lnTo>
                  <a:pt x="39" y="32"/>
                </a:lnTo>
                <a:lnTo>
                  <a:pt x="40" y="32"/>
                </a:lnTo>
                <a:lnTo>
                  <a:pt x="40" y="30"/>
                </a:lnTo>
                <a:lnTo>
                  <a:pt x="39" y="30"/>
                </a:lnTo>
                <a:lnTo>
                  <a:pt x="37" y="30"/>
                </a:lnTo>
                <a:lnTo>
                  <a:pt x="37" y="29"/>
                </a:lnTo>
                <a:lnTo>
                  <a:pt x="35" y="29"/>
                </a:lnTo>
                <a:lnTo>
                  <a:pt x="35" y="27"/>
                </a:lnTo>
                <a:lnTo>
                  <a:pt x="34" y="27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29" y="24"/>
                </a:lnTo>
                <a:lnTo>
                  <a:pt x="27" y="24"/>
                </a:lnTo>
                <a:lnTo>
                  <a:pt x="27" y="22"/>
                </a:lnTo>
                <a:lnTo>
                  <a:pt x="25" y="22"/>
                </a:lnTo>
                <a:lnTo>
                  <a:pt x="24" y="22"/>
                </a:lnTo>
                <a:lnTo>
                  <a:pt x="24" y="20"/>
                </a:lnTo>
                <a:lnTo>
                  <a:pt x="22" y="20"/>
                </a:lnTo>
                <a:lnTo>
                  <a:pt x="22" y="19"/>
                </a:lnTo>
                <a:lnTo>
                  <a:pt x="20" y="19"/>
                </a:lnTo>
                <a:lnTo>
                  <a:pt x="20" y="20"/>
                </a:lnTo>
                <a:lnTo>
                  <a:pt x="20" y="19"/>
                </a:lnTo>
                <a:lnTo>
                  <a:pt x="19" y="19"/>
                </a:lnTo>
                <a:lnTo>
                  <a:pt x="17" y="17"/>
                </a:lnTo>
                <a:lnTo>
                  <a:pt x="15" y="17"/>
                </a:lnTo>
                <a:lnTo>
                  <a:pt x="15" y="15"/>
                </a:lnTo>
                <a:lnTo>
                  <a:pt x="14" y="15"/>
                </a:lnTo>
                <a:lnTo>
                  <a:pt x="14" y="14"/>
                </a:lnTo>
                <a:lnTo>
                  <a:pt x="12" y="14"/>
                </a:lnTo>
                <a:lnTo>
                  <a:pt x="12" y="12"/>
                </a:lnTo>
                <a:lnTo>
                  <a:pt x="10" y="10"/>
                </a:lnTo>
                <a:lnTo>
                  <a:pt x="10" y="9"/>
                </a:lnTo>
                <a:lnTo>
                  <a:pt x="10" y="10"/>
                </a:lnTo>
                <a:lnTo>
                  <a:pt x="10" y="9"/>
                </a:lnTo>
                <a:lnTo>
                  <a:pt x="9" y="9"/>
                </a:lnTo>
                <a:lnTo>
                  <a:pt x="9" y="7"/>
                </a:lnTo>
                <a:lnTo>
                  <a:pt x="9" y="5"/>
                </a:lnTo>
                <a:lnTo>
                  <a:pt x="9" y="7"/>
                </a:lnTo>
                <a:lnTo>
                  <a:pt x="9" y="5"/>
                </a:lnTo>
                <a:lnTo>
                  <a:pt x="9" y="7"/>
                </a:lnTo>
                <a:lnTo>
                  <a:pt x="7" y="5"/>
                </a:lnTo>
                <a:lnTo>
                  <a:pt x="7" y="4"/>
                </a:lnTo>
                <a:lnTo>
                  <a:pt x="7" y="2"/>
                </a:lnTo>
                <a:lnTo>
                  <a:pt x="7" y="0"/>
                </a:lnTo>
                <a:lnTo>
                  <a:pt x="7" y="2"/>
                </a:lnTo>
                <a:lnTo>
                  <a:pt x="7" y="0"/>
                </a:lnTo>
                <a:lnTo>
                  <a:pt x="7" y="2"/>
                </a:ln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close/>
              </a:path>
            </a:pathLst>
          </a:custGeom>
          <a:solidFill>
            <a:srgbClr val="B750B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4"/>
          <p:cNvSpPr>
            <a:spLocks/>
          </p:cNvSpPr>
          <p:nvPr/>
        </p:nvSpPr>
        <p:spPr bwMode="auto">
          <a:xfrm>
            <a:off x="5818188" y="5965826"/>
            <a:ext cx="82550" cy="52388"/>
          </a:xfrm>
          <a:custGeom>
            <a:avLst/>
            <a:gdLst/>
            <a:ahLst/>
            <a:cxnLst>
              <a:cxn ang="0">
                <a:pos x="48" y="5"/>
              </a:cxn>
              <a:cxn ang="0">
                <a:pos x="47" y="6"/>
              </a:cxn>
              <a:cxn ang="0">
                <a:pos x="45" y="8"/>
              </a:cxn>
              <a:cxn ang="0">
                <a:pos x="43" y="8"/>
              </a:cxn>
              <a:cxn ang="0">
                <a:pos x="40" y="11"/>
              </a:cxn>
              <a:cxn ang="0">
                <a:pos x="38" y="15"/>
              </a:cxn>
              <a:cxn ang="0">
                <a:pos x="38" y="15"/>
              </a:cxn>
              <a:cxn ang="0">
                <a:pos x="35" y="16"/>
              </a:cxn>
              <a:cxn ang="0">
                <a:pos x="35" y="18"/>
              </a:cxn>
              <a:cxn ang="0">
                <a:pos x="30" y="18"/>
              </a:cxn>
              <a:cxn ang="0">
                <a:pos x="23" y="20"/>
              </a:cxn>
              <a:cxn ang="0">
                <a:pos x="23" y="21"/>
              </a:cxn>
              <a:cxn ang="0">
                <a:pos x="25" y="21"/>
              </a:cxn>
              <a:cxn ang="0">
                <a:pos x="28" y="21"/>
              </a:cxn>
              <a:cxn ang="0">
                <a:pos x="26" y="23"/>
              </a:cxn>
              <a:cxn ang="0">
                <a:pos x="25" y="30"/>
              </a:cxn>
              <a:cxn ang="0">
                <a:pos x="23" y="30"/>
              </a:cxn>
              <a:cxn ang="0">
                <a:pos x="23" y="31"/>
              </a:cxn>
              <a:cxn ang="0">
                <a:pos x="21" y="33"/>
              </a:cxn>
              <a:cxn ang="0">
                <a:pos x="21" y="33"/>
              </a:cxn>
              <a:cxn ang="0">
                <a:pos x="18" y="33"/>
              </a:cxn>
              <a:cxn ang="0">
                <a:pos x="11" y="31"/>
              </a:cxn>
              <a:cxn ang="0">
                <a:pos x="13" y="28"/>
              </a:cxn>
              <a:cxn ang="0">
                <a:pos x="15" y="23"/>
              </a:cxn>
              <a:cxn ang="0">
                <a:pos x="18" y="21"/>
              </a:cxn>
              <a:cxn ang="0">
                <a:pos x="16" y="20"/>
              </a:cxn>
              <a:cxn ang="0">
                <a:pos x="13" y="21"/>
              </a:cxn>
              <a:cxn ang="0">
                <a:pos x="11" y="23"/>
              </a:cxn>
              <a:cxn ang="0">
                <a:pos x="6" y="23"/>
              </a:cxn>
              <a:cxn ang="0">
                <a:pos x="1" y="21"/>
              </a:cxn>
              <a:cxn ang="0">
                <a:pos x="0" y="20"/>
              </a:cxn>
              <a:cxn ang="0">
                <a:pos x="1" y="20"/>
              </a:cxn>
              <a:cxn ang="0">
                <a:pos x="3" y="20"/>
              </a:cxn>
              <a:cxn ang="0">
                <a:pos x="5" y="18"/>
              </a:cxn>
              <a:cxn ang="0">
                <a:pos x="5" y="18"/>
              </a:cxn>
              <a:cxn ang="0">
                <a:pos x="3" y="18"/>
              </a:cxn>
              <a:cxn ang="0">
                <a:pos x="3" y="18"/>
              </a:cxn>
              <a:cxn ang="0">
                <a:pos x="3" y="16"/>
              </a:cxn>
              <a:cxn ang="0">
                <a:pos x="1" y="16"/>
              </a:cxn>
              <a:cxn ang="0">
                <a:pos x="0" y="13"/>
              </a:cxn>
              <a:cxn ang="0">
                <a:pos x="0" y="11"/>
              </a:cxn>
              <a:cxn ang="0">
                <a:pos x="3" y="11"/>
              </a:cxn>
              <a:cxn ang="0">
                <a:pos x="3" y="11"/>
              </a:cxn>
              <a:cxn ang="0">
                <a:pos x="8" y="5"/>
              </a:cxn>
              <a:cxn ang="0">
                <a:pos x="28" y="5"/>
              </a:cxn>
              <a:cxn ang="0">
                <a:pos x="33" y="6"/>
              </a:cxn>
              <a:cxn ang="0">
                <a:pos x="35" y="6"/>
              </a:cxn>
              <a:cxn ang="0">
                <a:pos x="35" y="6"/>
              </a:cxn>
              <a:cxn ang="0">
                <a:pos x="37" y="5"/>
              </a:cxn>
              <a:cxn ang="0">
                <a:pos x="37" y="5"/>
              </a:cxn>
              <a:cxn ang="0">
                <a:pos x="37" y="5"/>
              </a:cxn>
              <a:cxn ang="0">
                <a:pos x="38" y="5"/>
              </a:cxn>
              <a:cxn ang="0">
                <a:pos x="40" y="1"/>
              </a:cxn>
              <a:cxn ang="0">
                <a:pos x="43" y="1"/>
              </a:cxn>
              <a:cxn ang="0">
                <a:pos x="43" y="1"/>
              </a:cxn>
              <a:cxn ang="0">
                <a:pos x="45" y="3"/>
              </a:cxn>
              <a:cxn ang="0">
                <a:pos x="45" y="3"/>
              </a:cxn>
              <a:cxn ang="0">
                <a:pos x="47" y="3"/>
              </a:cxn>
              <a:cxn ang="0">
                <a:pos x="48" y="3"/>
              </a:cxn>
              <a:cxn ang="0">
                <a:pos x="52" y="1"/>
              </a:cxn>
            </a:cxnLst>
            <a:rect l="0" t="0" r="r" b="b"/>
            <a:pathLst>
              <a:path w="52" h="33">
                <a:moveTo>
                  <a:pt x="52" y="1"/>
                </a:move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48" y="5"/>
                </a:lnTo>
                <a:lnTo>
                  <a:pt x="48" y="5"/>
                </a:lnTo>
                <a:lnTo>
                  <a:pt x="48" y="5"/>
                </a:lnTo>
                <a:lnTo>
                  <a:pt x="48" y="5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7" y="6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3" y="8"/>
                </a:lnTo>
                <a:lnTo>
                  <a:pt x="43" y="8"/>
                </a:lnTo>
                <a:lnTo>
                  <a:pt x="43" y="8"/>
                </a:lnTo>
                <a:lnTo>
                  <a:pt x="43" y="8"/>
                </a:lnTo>
                <a:lnTo>
                  <a:pt x="42" y="10"/>
                </a:lnTo>
                <a:lnTo>
                  <a:pt x="42" y="10"/>
                </a:lnTo>
                <a:lnTo>
                  <a:pt x="42" y="10"/>
                </a:lnTo>
                <a:lnTo>
                  <a:pt x="40" y="10"/>
                </a:lnTo>
                <a:lnTo>
                  <a:pt x="40" y="10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1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28" y="18"/>
                </a:lnTo>
                <a:lnTo>
                  <a:pt x="26" y="18"/>
                </a:lnTo>
                <a:lnTo>
                  <a:pt x="25" y="18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6" y="21"/>
                </a:lnTo>
                <a:lnTo>
                  <a:pt x="26" y="21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26" y="23"/>
                </a:lnTo>
                <a:lnTo>
                  <a:pt x="26" y="23"/>
                </a:lnTo>
                <a:lnTo>
                  <a:pt x="26" y="23"/>
                </a:lnTo>
                <a:lnTo>
                  <a:pt x="26" y="23"/>
                </a:lnTo>
                <a:lnTo>
                  <a:pt x="26" y="23"/>
                </a:lnTo>
                <a:lnTo>
                  <a:pt x="26" y="25"/>
                </a:lnTo>
                <a:lnTo>
                  <a:pt x="25" y="25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5" y="30"/>
                </a:lnTo>
                <a:lnTo>
                  <a:pt x="25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1"/>
                </a:lnTo>
                <a:lnTo>
                  <a:pt x="23" y="31"/>
                </a:lnTo>
                <a:lnTo>
                  <a:pt x="23" y="31"/>
                </a:lnTo>
                <a:lnTo>
                  <a:pt x="23" y="31"/>
                </a:lnTo>
                <a:lnTo>
                  <a:pt x="23" y="31"/>
                </a:lnTo>
                <a:lnTo>
                  <a:pt x="21" y="31"/>
                </a:lnTo>
                <a:lnTo>
                  <a:pt x="21" y="31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0" y="33"/>
                </a:lnTo>
                <a:lnTo>
                  <a:pt x="20" y="33"/>
                </a:lnTo>
                <a:lnTo>
                  <a:pt x="20" y="33"/>
                </a:lnTo>
                <a:lnTo>
                  <a:pt x="18" y="33"/>
                </a:lnTo>
                <a:lnTo>
                  <a:pt x="18" y="33"/>
                </a:lnTo>
                <a:lnTo>
                  <a:pt x="18" y="33"/>
                </a:lnTo>
                <a:lnTo>
                  <a:pt x="18" y="33"/>
                </a:lnTo>
                <a:lnTo>
                  <a:pt x="16" y="33"/>
                </a:lnTo>
                <a:lnTo>
                  <a:pt x="16" y="33"/>
                </a:lnTo>
                <a:lnTo>
                  <a:pt x="16" y="33"/>
                </a:lnTo>
                <a:lnTo>
                  <a:pt x="16" y="33"/>
                </a:lnTo>
                <a:lnTo>
                  <a:pt x="11" y="33"/>
                </a:lnTo>
                <a:lnTo>
                  <a:pt x="11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6" y="31"/>
                </a:lnTo>
                <a:lnTo>
                  <a:pt x="16" y="30"/>
                </a:lnTo>
                <a:lnTo>
                  <a:pt x="16" y="30"/>
                </a:lnTo>
                <a:lnTo>
                  <a:pt x="16" y="28"/>
                </a:lnTo>
                <a:lnTo>
                  <a:pt x="15" y="28"/>
                </a:lnTo>
                <a:lnTo>
                  <a:pt x="13" y="28"/>
                </a:lnTo>
                <a:lnTo>
                  <a:pt x="13" y="26"/>
                </a:lnTo>
                <a:lnTo>
                  <a:pt x="11" y="26"/>
                </a:lnTo>
                <a:lnTo>
                  <a:pt x="11" y="25"/>
                </a:lnTo>
                <a:lnTo>
                  <a:pt x="13" y="25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1"/>
                </a:lnTo>
                <a:lnTo>
                  <a:pt x="16" y="21"/>
                </a:lnTo>
                <a:lnTo>
                  <a:pt x="16" y="21"/>
                </a:lnTo>
                <a:lnTo>
                  <a:pt x="16" y="21"/>
                </a:lnTo>
                <a:lnTo>
                  <a:pt x="16" y="21"/>
                </a:lnTo>
                <a:lnTo>
                  <a:pt x="16" y="21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8" y="20"/>
                </a:lnTo>
                <a:lnTo>
                  <a:pt x="18" y="20"/>
                </a:lnTo>
                <a:lnTo>
                  <a:pt x="18" y="20"/>
                </a:lnTo>
                <a:lnTo>
                  <a:pt x="18" y="20"/>
                </a:lnTo>
                <a:lnTo>
                  <a:pt x="18" y="20"/>
                </a:lnTo>
                <a:lnTo>
                  <a:pt x="16" y="20"/>
                </a:lnTo>
                <a:lnTo>
                  <a:pt x="16" y="20"/>
                </a:lnTo>
                <a:lnTo>
                  <a:pt x="16" y="21"/>
                </a:lnTo>
                <a:lnTo>
                  <a:pt x="16" y="21"/>
                </a:lnTo>
                <a:lnTo>
                  <a:pt x="15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3"/>
                </a:lnTo>
                <a:lnTo>
                  <a:pt x="11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3" y="23"/>
                </a:lnTo>
                <a:lnTo>
                  <a:pt x="3" y="23"/>
                </a:lnTo>
                <a:lnTo>
                  <a:pt x="3" y="23"/>
                </a:lnTo>
                <a:lnTo>
                  <a:pt x="1" y="21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6"/>
                </a:lnTo>
                <a:lnTo>
                  <a:pt x="3" y="16"/>
                </a:lnTo>
                <a:lnTo>
                  <a:pt x="3" y="16"/>
                </a:lnTo>
                <a:lnTo>
                  <a:pt x="3" y="16"/>
                </a:lnTo>
                <a:lnTo>
                  <a:pt x="3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1" y="11"/>
                </a:lnTo>
                <a:lnTo>
                  <a:pt x="1" y="10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6" y="11"/>
                </a:lnTo>
                <a:lnTo>
                  <a:pt x="8" y="11"/>
                </a:lnTo>
                <a:lnTo>
                  <a:pt x="8" y="8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10" y="5"/>
                </a:lnTo>
                <a:lnTo>
                  <a:pt x="16" y="5"/>
                </a:lnTo>
                <a:lnTo>
                  <a:pt x="18" y="5"/>
                </a:lnTo>
                <a:lnTo>
                  <a:pt x="21" y="5"/>
                </a:lnTo>
                <a:lnTo>
                  <a:pt x="25" y="5"/>
                </a:lnTo>
                <a:lnTo>
                  <a:pt x="28" y="5"/>
                </a:lnTo>
                <a:lnTo>
                  <a:pt x="30" y="5"/>
                </a:lnTo>
                <a:lnTo>
                  <a:pt x="30" y="5"/>
                </a:lnTo>
                <a:lnTo>
                  <a:pt x="31" y="5"/>
                </a:lnTo>
                <a:lnTo>
                  <a:pt x="31" y="5"/>
                </a:lnTo>
                <a:lnTo>
                  <a:pt x="33" y="5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40" y="3"/>
                </a:lnTo>
                <a:lnTo>
                  <a:pt x="40" y="1"/>
                </a:lnTo>
                <a:lnTo>
                  <a:pt x="40" y="1"/>
                </a:lnTo>
                <a:lnTo>
                  <a:pt x="40" y="1"/>
                </a:lnTo>
                <a:lnTo>
                  <a:pt x="40" y="1"/>
                </a:lnTo>
                <a:lnTo>
                  <a:pt x="42" y="1"/>
                </a:lnTo>
                <a:lnTo>
                  <a:pt x="42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8" y="3"/>
                </a:lnTo>
                <a:lnTo>
                  <a:pt x="48" y="3"/>
                </a:lnTo>
                <a:lnTo>
                  <a:pt x="48" y="3"/>
                </a:lnTo>
                <a:lnTo>
                  <a:pt x="48" y="3"/>
                </a:lnTo>
                <a:lnTo>
                  <a:pt x="50" y="1"/>
                </a:lnTo>
                <a:lnTo>
                  <a:pt x="50" y="1"/>
                </a:lnTo>
                <a:lnTo>
                  <a:pt x="50" y="1"/>
                </a:lnTo>
                <a:lnTo>
                  <a:pt x="50" y="1"/>
                </a:lnTo>
                <a:lnTo>
                  <a:pt x="52" y="1"/>
                </a:lnTo>
                <a:close/>
              </a:path>
            </a:pathLst>
          </a:custGeom>
          <a:solidFill>
            <a:srgbClr val="F5706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5"/>
          <p:cNvSpPr>
            <a:spLocks/>
          </p:cNvSpPr>
          <p:nvPr/>
        </p:nvSpPr>
        <p:spPr bwMode="auto">
          <a:xfrm>
            <a:off x="5621338" y="5962651"/>
            <a:ext cx="71438" cy="98425"/>
          </a:xfrm>
          <a:custGeom>
            <a:avLst/>
            <a:gdLst/>
            <a:ahLst/>
            <a:cxnLst>
              <a:cxn ang="0">
                <a:pos x="35" y="3"/>
              </a:cxn>
              <a:cxn ang="0">
                <a:pos x="37" y="7"/>
              </a:cxn>
              <a:cxn ang="0">
                <a:pos x="39" y="10"/>
              </a:cxn>
              <a:cxn ang="0">
                <a:pos x="44" y="10"/>
              </a:cxn>
              <a:cxn ang="0">
                <a:pos x="45" y="13"/>
              </a:cxn>
              <a:cxn ang="0">
                <a:pos x="45" y="18"/>
              </a:cxn>
              <a:cxn ang="0">
                <a:pos x="45" y="23"/>
              </a:cxn>
              <a:cxn ang="0">
                <a:pos x="45" y="28"/>
              </a:cxn>
              <a:cxn ang="0">
                <a:pos x="45" y="33"/>
              </a:cxn>
              <a:cxn ang="0">
                <a:pos x="45" y="38"/>
              </a:cxn>
              <a:cxn ang="0">
                <a:pos x="45" y="43"/>
              </a:cxn>
              <a:cxn ang="0">
                <a:pos x="45" y="48"/>
              </a:cxn>
              <a:cxn ang="0">
                <a:pos x="45" y="53"/>
              </a:cxn>
              <a:cxn ang="0">
                <a:pos x="45" y="58"/>
              </a:cxn>
              <a:cxn ang="0">
                <a:pos x="44" y="62"/>
              </a:cxn>
              <a:cxn ang="0">
                <a:pos x="39" y="62"/>
              </a:cxn>
              <a:cxn ang="0">
                <a:pos x="34" y="62"/>
              </a:cxn>
              <a:cxn ang="0">
                <a:pos x="30" y="60"/>
              </a:cxn>
              <a:cxn ang="0">
                <a:pos x="25" y="57"/>
              </a:cxn>
              <a:cxn ang="0">
                <a:pos x="22" y="55"/>
              </a:cxn>
              <a:cxn ang="0">
                <a:pos x="17" y="55"/>
              </a:cxn>
              <a:cxn ang="0">
                <a:pos x="12" y="55"/>
              </a:cxn>
              <a:cxn ang="0">
                <a:pos x="9" y="52"/>
              </a:cxn>
              <a:cxn ang="0">
                <a:pos x="9" y="47"/>
              </a:cxn>
              <a:cxn ang="0">
                <a:pos x="7" y="47"/>
              </a:cxn>
              <a:cxn ang="0">
                <a:pos x="9" y="45"/>
              </a:cxn>
              <a:cxn ang="0">
                <a:pos x="9" y="47"/>
              </a:cxn>
              <a:cxn ang="0">
                <a:pos x="12" y="45"/>
              </a:cxn>
              <a:cxn ang="0">
                <a:pos x="12" y="40"/>
              </a:cxn>
              <a:cxn ang="0">
                <a:pos x="12" y="38"/>
              </a:cxn>
              <a:cxn ang="0">
                <a:pos x="12" y="37"/>
              </a:cxn>
              <a:cxn ang="0">
                <a:pos x="7" y="37"/>
              </a:cxn>
              <a:cxn ang="0">
                <a:pos x="7" y="30"/>
              </a:cxn>
              <a:cxn ang="0">
                <a:pos x="7" y="25"/>
              </a:cxn>
              <a:cxn ang="0">
                <a:pos x="7" y="20"/>
              </a:cxn>
              <a:cxn ang="0">
                <a:pos x="7" y="15"/>
              </a:cxn>
              <a:cxn ang="0">
                <a:pos x="4" y="13"/>
              </a:cxn>
              <a:cxn ang="0">
                <a:pos x="0" y="12"/>
              </a:cxn>
              <a:cxn ang="0">
                <a:pos x="2" y="8"/>
              </a:cxn>
              <a:cxn ang="0">
                <a:pos x="5" y="7"/>
              </a:cxn>
              <a:cxn ang="0">
                <a:pos x="9" y="2"/>
              </a:cxn>
              <a:cxn ang="0">
                <a:pos x="12" y="0"/>
              </a:cxn>
              <a:cxn ang="0">
                <a:pos x="17" y="0"/>
              </a:cxn>
              <a:cxn ang="0">
                <a:pos x="22" y="0"/>
              </a:cxn>
              <a:cxn ang="0">
                <a:pos x="24" y="2"/>
              </a:cxn>
              <a:cxn ang="0">
                <a:pos x="29" y="3"/>
              </a:cxn>
            </a:cxnLst>
            <a:rect l="0" t="0" r="r" b="b"/>
            <a:pathLst>
              <a:path w="45" h="62">
                <a:moveTo>
                  <a:pt x="32" y="2"/>
                </a:moveTo>
                <a:lnTo>
                  <a:pt x="34" y="2"/>
                </a:lnTo>
                <a:lnTo>
                  <a:pt x="35" y="3"/>
                </a:lnTo>
                <a:lnTo>
                  <a:pt x="37" y="3"/>
                </a:lnTo>
                <a:lnTo>
                  <a:pt x="37" y="5"/>
                </a:lnTo>
                <a:lnTo>
                  <a:pt x="37" y="7"/>
                </a:lnTo>
                <a:lnTo>
                  <a:pt x="37" y="8"/>
                </a:lnTo>
                <a:lnTo>
                  <a:pt x="37" y="10"/>
                </a:lnTo>
                <a:lnTo>
                  <a:pt x="39" y="10"/>
                </a:lnTo>
                <a:lnTo>
                  <a:pt x="40" y="12"/>
                </a:lnTo>
                <a:lnTo>
                  <a:pt x="42" y="12"/>
                </a:lnTo>
                <a:lnTo>
                  <a:pt x="44" y="10"/>
                </a:lnTo>
                <a:lnTo>
                  <a:pt x="45" y="10"/>
                </a:lnTo>
                <a:lnTo>
                  <a:pt x="45" y="12"/>
                </a:lnTo>
                <a:lnTo>
                  <a:pt x="45" y="13"/>
                </a:lnTo>
                <a:lnTo>
                  <a:pt x="45" y="15"/>
                </a:lnTo>
                <a:lnTo>
                  <a:pt x="45" y="17"/>
                </a:lnTo>
                <a:lnTo>
                  <a:pt x="45" y="18"/>
                </a:lnTo>
                <a:lnTo>
                  <a:pt x="45" y="20"/>
                </a:lnTo>
                <a:lnTo>
                  <a:pt x="45" y="22"/>
                </a:lnTo>
                <a:lnTo>
                  <a:pt x="45" y="23"/>
                </a:lnTo>
                <a:lnTo>
                  <a:pt x="45" y="25"/>
                </a:lnTo>
                <a:lnTo>
                  <a:pt x="45" y="27"/>
                </a:lnTo>
                <a:lnTo>
                  <a:pt x="45" y="28"/>
                </a:lnTo>
                <a:lnTo>
                  <a:pt x="45" y="30"/>
                </a:lnTo>
                <a:lnTo>
                  <a:pt x="45" y="32"/>
                </a:lnTo>
                <a:lnTo>
                  <a:pt x="45" y="33"/>
                </a:lnTo>
                <a:lnTo>
                  <a:pt x="45" y="35"/>
                </a:lnTo>
                <a:lnTo>
                  <a:pt x="45" y="37"/>
                </a:lnTo>
                <a:lnTo>
                  <a:pt x="45" y="38"/>
                </a:lnTo>
                <a:lnTo>
                  <a:pt x="45" y="40"/>
                </a:lnTo>
                <a:lnTo>
                  <a:pt x="45" y="42"/>
                </a:lnTo>
                <a:lnTo>
                  <a:pt x="45" y="43"/>
                </a:lnTo>
                <a:lnTo>
                  <a:pt x="45" y="45"/>
                </a:lnTo>
                <a:lnTo>
                  <a:pt x="45" y="47"/>
                </a:lnTo>
                <a:lnTo>
                  <a:pt x="45" y="48"/>
                </a:lnTo>
                <a:lnTo>
                  <a:pt x="45" y="50"/>
                </a:lnTo>
                <a:lnTo>
                  <a:pt x="45" y="52"/>
                </a:lnTo>
                <a:lnTo>
                  <a:pt x="45" y="53"/>
                </a:lnTo>
                <a:lnTo>
                  <a:pt x="45" y="55"/>
                </a:lnTo>
                <a:lnTo>
                  <a:pt x="45" y="57"/>
                </a:lnTo>
                <a:lnTo>
                  <a:pt x="45" y="58"/>
                </a:lnTo>
                <a:lnTo>
                  <a:pt x="45" y="60"/>
                </a:lnTo>
                <a:lnTo>
                  <a:pt x="45" y="62"/>
                </a:lnTo>
                <a:lnTo>
                  <a:pt x="44" y="62"/>
                </a:lnTo>
                <a:lnTo>
                  <a:pt x="42" y="62"/>
                </a:lnTo>
                <a:lnTo>
                  <a:pt x="40" y="62"/>
                </a:lnTo>
                <a:lnTo>
                  <a:pt x="39" y="62"/>
                </a:lnTo>
                <a:lnTo>
                  <a:pt x="37" y="62"/>
                </a:lnTo>
                <a:lnTo>
                  <a:pt x="35" y="62"/>
                </a:lnTo>
                <a:lnTo>
                  <a:pt x="34" y="62"/>
                </a:lnTo>
                <a:lnTo>
                  <a:pt x="32" y="62"/>
                </a:lnTo>
                <a:lnTo>
                  <a:pt x="30" y="62"/>
                </a:lnTo>
                <a:lnTo>
                  <a:pt x="30" y="60"/>
                </a:lnTo>
                <a:lnTo>
                  <a:pt x="29" y="58"/>
                </a:lnTo>
                <a:lnTo>
                  <a:pt x="27" y="58"/>
                </a:lnTo>
                <a:lnTo>
                  <a:pt x="25" y="57"/>
                </a:lnTo>
                <a:lnTo>
                  <a:pt x="24" y="57"/>
                </a:lnTo>
                <a:lnTo>
                  <a:pt x="22" y="57"/>
                </a:lnTo>
                <a:lnTo>
                  <a:pt x="22" y="55"/>
                </a:lnTo>
                <a:lnTo>
                  <a:pt x="20" y="55"/>
                </a:lnTo>
                <a:lnTo>
                  <a:pt x="19" y="55"/>
                </a:lnTo>
                <a:lnTo>
                  <a:pt x="17" y="55"/>
                </a:lnTo>
                <a:lnTo>
                  <a:pt x="15" y="55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10" y="53"/>
                </a:lnTo>
                <a:lnTo>
                  <a:pt x="9" y="52"/>
                </a:lnTo>
                <a:lnTo>
                  <a:pt x="9" y="50"/>
                </a:lnTo>
                <a:lnTo>
                  <a:pt x="9" y="48"/>
                </a:lnTo>
                <a:lnTo>
                  <a:pt x="9" y="47"/>
                </a:lnTo>
                <a:lnTo>
                  <a:pt x="7" y="47"/>
                </a:lnTo>
                <a:lnTo>
                  <a:pt x="7" y="45"/>
                </a:lnTo>
                <a:lnTo>
                  <a:pt x="7" y="47"/>
                </a:lnTo>
                <a:lnTo>
                  <a:pt x="9" y="45"/>
                </a:lnTo>
                <a:lnTo>
                  <a:pt x="10" y="45"/>
                </a:lnTo>
                <a:lnTo>
                  <a:pt x="9" y="45"/>
                </a:lnTo>
                <a:lnTo>
                  <a:pt x="10" y="45"/>
                </a:lnTo>
                <a:lnTo>
                  <a:pt x="9" y="45"/>
                </a:lnTo>
                <a:lnTo>
                  <a:pt x="9" y="47"/>
                </a:lnTo>
                <a:lnTo>
                  <a:pt x="10" y="47"/>
                </a:lnTo>
                <a:lnTo>
                  <a:pt x="10" y="45"/>
                </a:lnTo>
                <a:lnTo>
                  <a:pt x="12" y="45"/>
                </a:lnTo>
                <a:lnTo>
                  <a:pt x="12" y="43"/>
                </a:lnTo>
                <a:lnTo>
                  <a:pt x="12" y="42"/>
                </a:lnTo>
                <a:lnTo>
                  <a:pt x="12" y="40"/>
                </a:lnTo>
                <a:lnTo>
                  <a:pt x="14" y="40"/>
                </a:lnTo>
                <a:lnTo>
                  <a:pt x="14" y="38"/>
                </a:lnTo>
                <a:lnTo>
                  <a:pt x="12" y="38"/>
                </a:lnTo>
                <a:lnTo>
                  <a:pt x="12" y="37"/>
                </a:lnTo>
                <a:lnTo>
                  <a:pt x="12" y="38"/>
                </a:lnTo>
                <a:lnTo>
                  <a:pt x="12" y="37"/>
                </a:lnTo>
                <a:lnTo>
                  <a:pt x="10" y="37"/>
                </a:lnTo>
                <a:lnTo>
                  <a:pt x="9" y="37"/>
                </a:lnTo>
                <a:lnTo>
                  <a:pt x="7" y="37"/>
                </a:lnTo>
                <a:lnTo>
                  <a:pt x="7" y="33"/>
                </a:lnTo>
                <a:lnTo>
                  <a:pt x="7" y="32"/>
                </a:lnTo>
                <a:lnTo>
                  <a:pt x="7" y="30"/>
                </a:lnTo>
                <a:lnTo>
                  <a:pt x="7" y="28"/>
                </a:lnTo>
                <a:lnTo>
                  <a:pt x="7" y="27"/>
                </a:lnTo>
                <a:lnTo>
                  <a:pt x="7" y="25"/>
                </a:lnTo>
                <a:lnTo>
                  <a:pt x="7" y="23"/>
                </a:lnTo>
                <a:lnTo>
                  <a:pt x="7" y="22"/>
                </a:lnTo>
                <a:lnTo>
                  <a:pt x="7" y="20"/>
                </a:lnTo>
                <a:lnTo>
                  <a:pt x="7" y="18"/>
                </a:lnTo>
                <a:lnTo>
                  <a:pt x="7" y="17"/>
                </a:lnTo>
                <a:lnTo>
                  <a:pt x="7" y="15"/>
                </a:lnTo>
                <a:lnTo>
                  <a:pt x="7" y="13"/>
                </a:lnTo>
                <a:lnTo>
                  <a:pt x="5" y="13"/>
                </a:lnTo>
                <a:lnTo>
                  <a:pt x="4" y="13"/>
                </a:lnTo>
                <a:lnTo>
                  <a:pt x="2" y="13"/>
                </a:lnTo>
                <a:lnTo>
                  <a:pt x="0" y="13"/>
                </a:lnTo>
                <a:lnTo>
                  <a:pt x="0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4" y="8"/>
                </a:lnTo>
                <a:lnTo>
                  <a:pt x="4" y="7"/>
                </a:lnTo>
                <a:lnTo>
                  <a:pt x="5" y="7"/>
                </a:lnTo>
                <a:lnTo>
                  <a:pt x="5" y="5"/>
                </a:lnTo>
                <a:lnTo>
                  <a:pt x="7" y="3"/>
                </a:lnTo>
                <a:lnTo>
                  <a:pt x="9" y="2"/>
                </a:lnTo>
                <a:lnTo>
                  <a:pt x="9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0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9" y="3"/>
                </a:lnTo>
                <a:lnTo>
                  <a:pt x="29" y="2"/>
                </a:lnTo>
                <a:lnTo>
                  <a:pt x="32" y="2"/>
                </a:lnTo>
                <a:close/>
              </a:path>
            </a:pathLst>
          </a:custGeom>
          <a:solidFill>
            <a:srgbClr val="57C2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6"/>
          <p:cNvSpPr>
            <a:spLocks noEditPoints="1"/>
          </p:cNvSpPr>
          <p:nvPr/>
        </p:nvSpPr>
        <p:spPr bwMode="auto">
          <a:xfrm>
            <a:off x="5126038" y="5705476"/>
            <a:ext cx="149225" cy="141288"/>
          </a:xfrm>
          <a:custGeom>
            <a:avLst/>
            <a:gdLst/>
            <a:ahLst/>
            <a:cxnLst>
              <a:cxn ang="0">
                <a:pos x="94" y="80"/>
              </a:cxn>
              <a:cxn ang="0">
                <a:pos x="30" y="43"/>
              </a:cxn>
              <a:cxn ang="0">
                <a:pos x="8" y="0"/>
              </a:cxn>
              <a:cxn ang="0">
                <a:pos x="8" y="2"/>
              </a:cxn>
              <a:cxn ang="0">
                <a:pos x="12" y="7"/>
              </a:cxn>
              <a:cxn ang="0">
                <a:pos x="13" y="10"/>
              </a:cxn>
              <a:cxn ang="0">
                <a:pos x="13" y="12"/>
              </a:cxn>
              <a:cxn ang="0">
                <a:pos x="18" y="12"/>
              </a:cxn>
              <a:cxn ang="0">
                <a:pos x="22" y="13"/>
              </a:cxn>
              <a:cxn ang="0">
                <a:pos x="23" y="17"/>
              </a:cxn>
              <a:cxn ang="0">
                <a:pos x="30" y="18"/>
              </a:cxn>
              <a:cxn ang="0">
                <a:pos x="37" y="20"/>
              </a:cxn>
              <a:cxn ang="0">
                <a:pos x="40" y="22"/>
              </a:cxn>
              <a:cxn ang="0">
                <a:pos x="47" y="23"/>
              </a:cxn>
              <a:cxn ang="0">
                <a:pos x="52" y="27"/>
              </a:cxn>
              <a:cxn ang="0">
                <a:pos x="55" y="32"/>
              </a:cxn>
              <a:cxn ang="0">
                <a:pos x="58" y="38"/>
              </a:cxn>
              <a:cxn ang="0">
                <a:pos x="62" y="45"/>
              </a:cxn>
              <a:cxn ang="0">
                <a:pos x="67" y="48"/>
              </a:cxn>
              <a:cxn ang="0">
                <a:pos x="70" y="55"/>
              </a:cxn>
              <a:cxn ang="0">
                <a:pos x="75" y="58"/>
              </a:cxn>
              <a:cxn ang="0">
                <a:pos x="78" y="64"/>
              </a:cxn>
              <a:cxn ang="0">
                <a:pos x="82" y="65"/>
              </a:cxn>
              <a:cxn ang="0">
                <a:pos x="87" y="69"/>
              </a:cxn>
              <a:cxn ang="0">
                <a:pos x="88" y="72"/>
              </a:cxn>
              <a:cxn ang="0">
                <a:pos x="92" y="77"/>
              </a:cxn>
              <a:cxn ang="0">
                <a:pos x="92" y="82"/>
              </a:cxn>
              <a:cxn ang="0">
                <a:pos x="92" y="87"/>
              </a:cxn>
              <a:cxn ang="0">
                <a:pos x="92" y="89"/>
              </a:cxn>
              <a:cxn ang="0">
                <a:pos x="87" y="85"/>
              </a:cxn>
              <a:cxn ang="0">
                <a:pos x="82" y="80"/>
              </a:cxn>
              <a:cxn ang="0">
                <a:pos x="77" y="77"/>
              </a:cxn>
              <a:cxn ang="0">
                <a:pos x="73" y="75"/>
              </a:cxn>
              <a:cxn ang="0">
                <a:pos x="72" y="72"/>
              </a:cxn>
              <a:cxn ang="0">
                <a:pos x="68" y="70"/>
              </a:cxn>
              <a:cxn ang="0">
                <a:pos x="65" y="72"/>
              </a:cxn>
              <a:cxn ang="0">
                <a:pos x="62" y="67"/>
              </a:cxn>
              <a:cxn ang="0">
                <a:pos x="57" y="64"/>
              </a:cxn>
              <a:cxn ang="0">
                <a:pos x="52" y="60"/>
              </a:cxn>
              <a:cxn ang="0">
                <a:pos x="47" y="57"/>
              </a:cxn>
              <a:cxn ang="0">
                <a:pos x="42" y="53"/>
              </a:cxn>
              <a:cxn ang="0">
                <a:pos x="37" y="50"/>
              </a:cxn>
              <a:cxn ang="0">
                <a:pos x="35" y="43"/>
              </a:cxn>
              <a:cxn ang="0">
                <a:pos x="32" y="42"/>
              </a:cxn>
              <a:cxn ang="0">
                <a:pos x="30" y="35"/>
              </a:cxn>
              <a:cxn ang="0">
                <a:pos x="25" y="35"/>
              </a:cxn>
              <a:cxn ang="0">
                <a:pos x="20" y="30"/>
              </a:cxn>
              <a:cxn ang="0">
                <a:pos x="17" y="28"/>
              </a:cxn>
              <a:cxn ang="0">
                <a:pos x="12" y="25"/>
              </a:cxn>
              <a:cxn ang="0">
                <a:pos x="7" y="22"/>
              </a:cxn>
              <a:cxn ang="0">
                <a:pos x="5" y="22"/>
              </a:cxn>
              <a:cxn ang="0">
                <a:pos x="0" y="18"/>
              </a:cxn>
              <a:cxn ang="0">
                <a:pos x="2" y="15"/>
              </a:cxn>
              <a:cxn ang="0">
                <a:pos x="2" y="13"/>
              </a:cxn>
              <a:cxn ang="0">
                <a:pos x="2" y="7"/>
              </a:cxn>
              <a:cxn ang="0">
                <a:pos x="0" y="2"/>
              </a:cxn>
              <a:cxn ang="0">
                <a:pos x="3" y="2"/>
              </a:cxn>
              <a:cxn ang="0">
                <a:pos x="7" y="0"/>
              </a:cxn>
            </a:cxnLst>
            <a:rect l="0" t="0" r="r" b="b"/>
            <a:pathLst>
              <a:path w="94" h="89">
                <a:moveTo>
                  <a:pt x="94" y="80"/>
                </a:moveTo>
                <a:lnTo>
                  <a:pt x="94" y="82"/>
                </a:lnTo>
                <a:lnTo>
                  <a:pt x="94" y="80"/>
                </a:lnTo>
                <a:lnTo>
                  <a:pt x="92" y="80"/>
                </a:lnTo>
                <a:lnTo>
                  <a:pt x="94" y="80"/>
                </a:lnTo>
                <a:close/>
                <a:moveTo>
                  <a:pt x="45" y="57"/>
                </a:moveTo>
                <a:lnTo>
                  <a:pt x="43" y="57"/>
                </a:lnTo>
                <a:lnTo>
                  <a:pt x="45" y="57"/>
                </a:lnTo>
                <a:close/>
                <a:moveTo>
                  <a:pt x="32" y="43"/>
                </a:moveTo>
                <a:lnTo>
                  <a:pt x="30" y="43"/>
                </a:lnTo>
                <a:lnTo>
                  <a:pt x="30" y="42"/>
                </a:lnTo>
                <a:lnTo>
                  <a:pt x="32" y="42"/>
                </a:lnTo>
                <a:lnTo>
                  <a:pt x="32" y="43"/>
                </a:lnTo>
                <a:close/>
                <a:moveTo>
                  <a:pt x="7" y="0"/>
                </a:moveTo>
                <a:lnTo>
                  <a:pt x="8" y="0"/>
                </a:lnTo>
                <a:lnTo>
                  <a:pt x="7" y="0"/>
                </a:lnTo>
                <a:lnTo>
                  <a:pt x="8" y="0"/>
                </a:lnTo>
                <a:lnTo>
                  <a:pt x="7" y="0"/>
                </a:lnTo>
                <a:lnTo>
                  <a:pt x="7" y="2"/>
                </a:lnTo>
                <a:lnTo>
                  <a:pt x="8" y="2"/>
                </a:lnTo>
                <a:lnTo>
                  <a:pt x="8" y="3"/>
                </a:lnTo>
                <a:lnTo>
                  <a:pt x="8" y="5"/>
                </a:lnTo>
                <a:lnTo>
                  <a:pt x="10" y="5"/>
                </a:lnTo>
                <a:lnTo>
                  <a:pt x="10" y="7"/>
                </a:lnTo>
                <a:lnTo>
                  <a:pt x="12" y="7"/>
                </a:lnTo>
                <a:lnTo>
                  <a:pt x="12" y="8"/>
                </a:lnTo>
                <a:lnTo>
                  <a:pt x="13" y="8"/>
                </a:lnTo>
                <a:lnTo>
                  <a:pt x="13" y="10"/>
                </a:lnTo>
                <a:lnTo>
                  <a:pt x="13" y="12"/>
                </a:lnTo>
                <a:lnTo>
                  <a:pt x="13" y="10"/>
                </a:lnTo>
                <a:lnTo>
                  <a:pt x="12" y="10"/>
                </a:lnTo>
                <a:lnTo>
                  <a:pt x="12" y="12"/>
                </a:lnTo>
                <a:lnTo>
                  <a:pt x="12" y="10"/>
                </a:lnTo>
                <a:lnTo>
                  <a:pt x="12" y="12"/>
                </a:lnTo>
                <a:lnTo>
                  <a:pt x="13" y="12"/>
                </a:lnTo>
                <a:lnTo>
                  <a:pt x="15" y="12"/>
                </a:lnTo>
                <a:lnTo>
                  <a:pt x="13" y="12"/>
                </a:lnTo>
                <a:lnTo>
                  <a:pt x="15" y="12"/>
                </a:lnTo>
                <a:lnTo>
                  <a:pt x="17" y="12"/>
                </a:lnTo>
                <a:lnTo>
                  <a:pt x="18" y="12"/>
                </a:lnTo>
                <a:lnTo>
                  <a:pt x="18" y="13"/>
                </a:lnTo>
                <a:lnTo>
                  <a:pt x="18" y="12"/>
                </a:lnTo>
                <a:lnTo>
                  <a:pt x="20" y="12"/>
                </a:lnTo>
                <a:lnTo>
                  <a:pt x="20" y="13"/>
                </a:lnTo>
                <a:lnTo>
                  <a:pt x="22" y="13"/>
                </a:lnTo>
                <a:lnTo>
                  <a:pt x="22" y="15"/>
                </a:lnTo>
                <a:lnTo>
                  <a:pt x="22" y="13"/>
                </a:lnTo>
                <a:lnTo>
                  <a:pt x="22" y="15"/>
                </a:lnTo>
                <a:lnTo>
                  <a:pt x="23" y="15"/>
                </a:lnTo>
                <a:lnTo>
                  <a:pt x="23" y="17"/>
                </a:lnTo>
                <a:lnTo>
                  <a:pt x="25" y="17"/>
                </a:lnTo>
                <a:lnTo>
                  <a:pt x="25" y="18"/>
                </a:lnTo>
                <a:lnTo>
                  <a:pt x="27" y="18"/>
                </a:lnTo>
                <a:lnTo>
                  <a:pt x="28" y="18"/>
                </a:lnTo>
                <a:lnTo>
                  <a:pt x="30" y="18"/>
                </a:lnTo>
                <a:lnTo>
                  <a:pt x="32" y="18"/>
                </a:lnTo>
                <a:lnTo>
                  <a:pt x="33" y="18"/>
                </a:lnTo>
                <a:lnTo>
                  <a:pt x="33" y="20"/>
                </a:lnTo>
                <a:lnTo>
                  <a:pt x="35" y="20"/>
                </a:lnTo>
                <a:lnTo>
                  <a:pt x="37" y="20"/>
                </a:lnTo>
                <a:lnTo>
                  <a:pt x="38" y="22"/>
                </a:lnTo>
                <a:lnTo>
                  <a:pt x="38" y="20"/>
                </a:lnTo>
                <a:lnTo>
                  <a:pt x="40" y="22"/>
                </a:lnTo>
                <a:lnTo>
                  <a:pt x="40" y="20"/>
                </a:lnTo>
                <a:lnTo>
                  <a:pt x="40" y="22"/>
                </a:lnTo>
                <a:lnTo>
                  <a:pt x="42" y="22"/>
                </a:lnTo>
                <a:lnTo>
                  <a:pt x="43" y="22"/>
                </a:lnTo>
                <a:lnTo>
                  <a:pt x="45" y="22"/>
                </a:lnTo>
                <a:lnTo>
                  <a:pt x="45" y="23"/>
                </a:lnTo>
                <a:lnTo>
                  <a:pt x="47" y="23"/>
                </a:lnTo>
                <a:lnTo>
                  <a:pt x="47" y="25"/>
                </a:lnTo>
                <a:lnTo>
                  <a:pt x="48" y="25"/>
                </a:lnTo>
                <a:lnTo>
                  <a:pt x="50" y="25"/>
                </a:lnTo>
                <a:lnTo>
                  <a:pt x="52" y="25"/>
                </a:lnTo>
                <a:lnTo>
                  <a:pt x="52" y="27"/>
                </a:lnTo>
                <a:lnTo>
                  <a:pt x="52" y="28"/>
                </a:lnTo>
                <a:lnTo>
                  <a:pt x="53" y="28"/>
                </a:lnTo>
                <a:lnTo>
                  <a:pt x="53" y="30"/>
                </a:lnTo>
                <a:lnTo>
                  <a:pt x="53" y="32"/>
                </a:lnTo>
                <a:lnTo>
                  <a:pt x="55" y="32"/>
                </a:lnTo>
                <a:lnTo>
                  <a:pt x="55" y="33"/>
                </a:lnTo>
                <a:lnTo>
                  <a:pt x="57" y="35"/>
                </a:lnTo>
                <a:lnTo>
                  <a:pt x="57" y="37"/>
                </a:lnTo>
                <a:lnTo>
                  <a:pt x="57" y="38"/>
                </a:lnTo>
                <a:lnTo>
                  <a:pt x="58" y="38"/>
                </a:lnTo>
                <a:lnTo>
                  <a:pt x="58" y="40"/>
                </a:lnTo>
                <a:lnTo>
                  <a:pt x="60" y="40"/>
                </a:lnTo>
                <a:lnTo>
                  <a:pt x="60" y="42"/>
                </a:lnTo>
                <a:lnTo>
                  <a:pt x="62" y="43"/>
                </a:lnTo>
                <a:lnTo>
                  <a:pt x="62" y="45"/>
                </a:lnTo>
                <a:lnTo>
                  <a:pt x="63" y="45"/>
                </a:lnTo>
                <a:lnTo>
                  <a:pt x="63" y="47"/>
                </a:lnTo>
                <a:lnTo>
                  <a:pt x="65" y="47"/>
                </a:lnTo>
                <a:lnTo>
                  <a:pt x="65" y="48"/>
                </a:lnTo>
                <a:lnTo>
                  <a:pt x="67" y="48"/>
                </a:lnTo>
                <a:lnTo>
                  <a:pt x="67" y="50"/>
                </a:lnTo>
                <a:lnTo>
                  <a:pt x="68" y="52"/>
                </a:lnTo>
                <a:lnTo>
                  <a:pt x="68" y="53"/>
                </a:lnTo>
                <a:lnTo>
                  <a:pt x="70" y="53"/>
                </a:lnTo>
                <a:lnTo>
                  <a:pt x="70" y="55"/>
                </a:lnTo>
                <a:lnTo>
                  <a:pt x="72" y="55"/>
                </a:lnTo>
                <a:lnTo>
                  <a:pt x="72" y="57"/>
                </a:lnTo>
                <a:lnTo>
                  <a:pt x="73" y="57"/>
                </a:lnTo>
                <a:lnTo>
                  <a:pt x="73" y="58"/>
                </a:lnTo>
                <a:lnTo>
                  <a:pt x="75" y="58"/>
                </a:lnTo>
                <a:lnTo>
                  <a:pt x="77" y="58"/>
                </a:lnTo>
                <a:lnTo>
                  <a:pt x="77" y="60"/>
                </a:lnTo>
                <a:lnTo>
                  <a:pt x="77" y="62"/>
                </a:lnTo>
                <a:lnTo>
                  <a:pt x="78" y="62"/>
                </a:lnTo>
                <a:lnTo>
                  <a:pt x="78" y="64"/>
                </a:lnTo>
                <a:lnTo>
                  <a:pt x="80" y="64"/>
                </a:lnTo>
                <a:lnTo>
                  <a:pt x="80" y="65"/>
                </a:lnTo>
                <a:lnTo>
                  <a:pt x="80" y="64"/>
                </a:lnTo>
                <a:lnTo>
                  <a:pt x="80" y="65"/>
                </a:lnTo>
                <a:lnTo>
                  <a:pt x="82" y="65"/>
                </a:lnTo>
                <a:lnTo>
                  <a:pt x="82" y="67"/>
                </a:lnTo>
                <a:lnTo>
                  <a:pt x="83" y="67"/>
                </a:lnTo>
                <a:lnTo>
                  <a:pt x="83" y="69"/>
                </a:lnTo>
                <a:lnTo>
                  <a:pt x="85" y="69"/>
                </a:lnTo>
                <a:lnTo>
                  <a:pt x="87" y="69"/>
                </a:lnTo>
                <a:lnTo>
                  <a:pt x="87" y="70"/>
                </a:lnTo>
                <a:lnTo>
                  <a:pt x="85" y="70"/>
                </a:lnTo>
                <a:lnTo>
                  <a:pt x="87" y="70"/>
                </a:lnTo>
                <a:lnTo>
                  <a:pt x="87" y="72"/>
                </a:lnTo>
                <a:lnTo>
                  <a:pt x="88" y="72"/>
                </a:lnTo>
                <a:lnTo>
                  <a:pt x="88" y="74"/>
                </a:lnTo>
                <a:lnTo>
                  <a:pt x="90" y="74"/>
                </a:lnTo>
                <a:lnTo>
                  <a:pt x="90" y="75"/>
                </a:lnTo>
                <a:lnTo>
                  <a:pt x="90" y="77"/>
                </a:lnTo>
                <a:lnTo>
                  <a:pt x="92" y="77"/>
                </a:lnTo>
                <a:lnTo>
                  <a:pt x="92" y="79"/>
                </a:lnTo>
                <a:lnTo>
                  <a:pt x="92" y="80"/>
                </a:lnTo>
                <a:lnTo>
                  <a:pt x="92" y="79"/>
                </a:lnTo>
                <a:lnTo>
                  <a:pt x="92" y="80"/>
                </a:lnTo>
                <a:lnTo>
                  <a:pt x="92" y="82"/>
                </a:lnTo>
                <a:lnTo>
                  <a:pt x="94" y="82"/>
                </a:lnTo>
                <a:lnTo>
                  <a:pt x="94" y="84"/>
                </a:lnTo>
                <a:lnTo>
                  <a:pt x="94" y="85"/>
                </a:lnTo>
                <a:lnTo>
                  <a:pt x="94" y="87"/>
                </a:lnTo>
                <a:lnTo>
                  <a:pt x="92" y="87"/>
                </a:lnTo>
                <a:lnTo>
                  <a:pt x="94" y="87"/>
                </a:lnTo>
                <a:lnTo>
                  <a:pt x="92" y="87"/>
                </a:lnTo>
                <a:lnTo>
                  <a:pt x="92" y="89"/>
                </a:lnTo>
                <a:lnTo>
                  <a:pt x="92" y="87"/>
                </a:lnTo>
                <a:lnTo>
                  <a:pt x="92" y="89"/>
                </a:lnTo>
                <a:lnTo>
                  <a:pt x="90" y="89"/>
                </a:lnTo>
                <a:lnTo>
                  <a:pt x="90" y="87"/>
                </a:lnTo>
                <a:lnTo>
                  <a:pt x="88" y="87"/>
                </a:lnTo>
                <a:lnTo>
                  <a:pt x="88" y="85"/>
                </a:lnTo>
                <a:lnTo>
                  <a:pt x="87" y="85"/>
                </a:lnTo>
                <a:lnTo>
                  <a:pt x="85" y="84"/>
                </a:lnTo>
                <a:lnTo>
                  <a:pt x="85" y="82"/>
                </a:lnTo>
                <a:lnTo>
                  <a:pt x="83" y="82"/>
                </a:lnTo>
                <a:lnTo>
                  <a:pt x="83" y="80"/>
                </a:lnTo>
                <a:lnTo>
                  <a:pt x="82" y="80"/>
                </a:lnTo>
                <a:lnTo>
                  <a:pt x="82" y="79"/>
                </a:lnTo>
                <a:lnTo>
                  <a:pt x="80" y="79"/>
                </a:lnTo>
                <a:lnTo>
                  <a:pt x="80" y="77"/>
                </a:lnTo>
                <a:lnTo>
                  <a:pt x="78" y="77"/>
                </a:lnTo>
                <a:lnTo>
                  <a:pt x="77" y="77"/>
                </a:lnTo>
                <a:lnTo>
                  <a:pt x="75" y="77"/>
                </a:lnTo>
                <a:lnTo>
                  <a:pt x="75" y="75"/>
                </a:lnTo>
                <a:lnTo>
                  <a:pt x="73" y="75"/>
                </a:lnTo>
                <a:lnTo>
                  <a:pt x="73" y="74"/>
                </a:lnTo>
                <a:lnTo>
                  <a:pt x="73" y="75"/>
                </a:lnTo>
                <a:lnTo>
                  <a:pt x="73" y="74"/>
                </a:lnTo>
                <a:lnTo>
                  <a:pt x="72" y="74"/>
                </a:lnTo>
                <a:lnTo>
                  <a:pt x="73" y="74"/>
                </a:lnTo>
                <a:lnTo>
                  <a:pt x="72" y="74"/>
                </a:lnTo>
                <a:lnTo>
                  <a:pt x="72" y="72"/>
                </a:lnTo>
                <a:lnTo>
                  <a:pt x="72" y="74"/>
                </a:lnTo>
                <a:lnTo>
                  <a:pt x="70" y="74"/>
                </a:lnTo>
                <a:lnTo>
                  <a:pt x="70" y="72"/>
                </a:lnTo>
                <a:lnTo>
                  <a:pt x="70" y="70"/>
                </a:lnTo>
                <a:lnTo>
                  <a:pt x="68" y="70"/>
                </a:lnTo>
                <a:lnTo>
                  <a:pt x="68" y="72"/>
                </a:lnTo>
                <a:lnTo>
                  <a:pt x="67" y="72"/>
                </a:lnTo>
                <a:lnTo>
                  <a:pt x="67" y="70"/>
                </a:lnTo>
                <a:lnTo>
                  <a:pt x="67" y="72"/>
                </a:lnTo>
                <a:lnTo>
                  <a:pt x="65" y="72"/>
                </a:lnTo>
                <a:lnTo>
                  <a:pt x="65" y="70"/>
                </a:lnTo>
                <a:lnTo>
                  <a:pt x="65" y="69"/>
                </a:lnTo>
                <a:lnTo>
                  <a:pt x="63" y="69"/>
                </a:lnTo>
                <a:lnTo>
                  <a:pt x="63" y="67"/>
                </a:lnTo>
                <a:lnTo>
                  <a:pt x="62" y="67"/>
                </a:lnTo>
                <a:lnTo>
                  <a:pt x="62" y="65"/>
                </a:lnTo>
                <a:lnTo>
                  <a:pt x="60" y="65"/>
                </a:lnTo>
                <a:lnTo>
                  <a:pt x="58" y="65"/>
                </a:lnTo>
                <a:lnTo>
                  <a:pt x="58" y="64"/>
                </a:lnTo>
                <a:lnTo>
                  <a:pt x="57" y="64"/>
                </a:lnTo>
                <a:lnTo>
                  <a:pt x="55" y="64"/>
                </a:lnTo>
                <a:lnTo>
                  <a:pt x="55" y="62"/>
                </a:lnTo>
                <a:lnTo>
                  <a:pt x="53" y="62"/>
                </a:lnTo>
                <a:lnTo>
                  <a:pt x="53" y="60"/>
                </a:lnTo>
                <a:lnTo>
                  <a:pt x="52" y="60"/>
                </a:lnTo>
                <a:lnTo>
                  <a:pt x="52" y="58"/>
                </a:lnTo>
                <a:lnTo>
                  <a:pt x="50" y="58"/>
                </a:lnTo>
                <a:lnTo>
                  <a:pt x="48" y="58"/>
                </a:lnTo>
                <a:lnTo>
                  <a:pt x="48" y="57"/>
                </a:lnTo>
                <a:lnTo>
                  <a:pt x="47" y="57"/>
                </a:lnTo>
                <a:lnTo>
                  <a:pt x="45" y="57"/>
                </a:lnTo>
                <a:lnTo>
                  <a:pt x="45" y="55"/>
                </a:lnTo>
                <a:lnTo>
                  <a:pt x="43" y="55"/>
                </a:lnTo>
                <a:lnTo>
                  <a:pt x="43" y="53"/>
                </a:lnTo>
                <a:lnTo>
                  <a:pt x="42" y="53"/>
                </a:lnTo>
                <a:lnTo>
                  <a:pt x="42" y="52"/>
                </a:lnTo>
                <a:lnTo>
                  <a:pt x="40" y="52"/>
                </a:lnTo>
                <a:lnTo>
                  <a:pt x="38" y="52"/>
                </a:lnTo>
                <a:lnTo>
                  <a:pt x="37" y="52"/>
                </a:lnTo>
                <a:lnTo>
                  <a:pt x="37" y="50"/>
                </a:lnTo>
                <a:lnTo>
                  <a:pt x="37" y="48"/>
                </a:lnTo>
                <a:lnTo>
                  <a:pt x="37" y="47"/>
                </a:lnTo>
                <a:lnTo>
                  <a:pt x="37" y="45"/>
                </a:lnTo>
                <a:lnTo>
                  <a:pt x="35" y="45"/>
                </a:lnTo>
                <a:lnTo>
                  <a:pt x="35" y="43"/>
                </a:lnTo>
                <a:lnTo>
                  <a:pt x="35" y="45"/>
                </a:lnTo>
                <a:lnTo>
                  <a:pt x="35" y="43"/>
                </a:lnTo>
                <a:lnTo>
                  <a:pt x="33" y="43"/>
                </a:lnTo>
                <a:lnTo>
                  <a:pt x="33" y="42"/>
                </a:lnTo>
                <a:lnTo>
                  <a:pt x="32" y="42"/>
                </a:lnTo>
                <a:lnTo>
                  <a:pt x="32" y="40"/>
                </a:lnTo>
                <a:lnTo>
                  <a:pt x="32" y="38"/>
                </a:lnTo>
                <a:lnTo>
                  <a:pt x="32" y="37"/>
                </a:lnTo>
                <a:lnTo>
                  <a:pt x="30" y="37"/>
                </a:lnTo>
                <a:lnTo>
                  <a:pt x="30" y="35"/>
                </a:lnTo>
                <a:lnTo>
                  <a:pt x="28" y="35"/>
                </a:lnTo>
                <a:lnTo>
                  <a:pt x="28" y="37"/>
                </a:lnTo>
                <a:lnTo>
                  <a:pt x="27" y="37"/>
                </a:lnTo>
                <a:lnTo>
                  <a:pt x="25" y="37"/>
                </a:lnTo>
                <a:lnTo>
                  <a:pt x="25" y="35"/>
                </a:lnTo>
                <a:lnTo>
                  <a:pt x="23" y="35"/>
                </a:lnTo>
                <a:lnTo>
                  <a:pt x="23" y="33"/>
                </a:lnTo>
                <a:lnTo>
                  <a:pt x="22" y="32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8" y="28"/>
                </a:lnTo>
                <a:lnTo>
                  <a:pt x="17" y="28"/>
                </a:lnTo>
                <a:lnTo>
                  <a:pt x="17" y="30"/>
                </a:lnTo>
                <a:lnTo>
                  <a:pt x="17" y="28"/>
                </a:lnTo>
                <a:lnTo>
                  <a:pt x="15" y="28"/>
                </a:lnTo>
                <a:lnTo>
                  <a:pt x="15" y="27"/>
                </a:lnTo>
                <a:lnTo>
                  <a:pt x="13" y="27"/>
                </a:lnTo>
                <a:lnTo>
                  <a:pt x="12" y="27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7" y="25"/>
                </a:lnTo>
                <a:lnTo>
                  <a:pt x="7" y="23"/>
                </a:lnTo>
                <a:lnTo>
                  <a:pt x="7" y="22"/>
                </a:lnTo>
                <a:lnTo>
                  <a:pt x="5" y="22"/>
                </a:lnTo>
                <a:lnTo>
                  <a:pt x="5" y="23"/>
                </a:lnTo>
                <a:lnTo>
                  <a:pt x="5" y="22"/>
                </a:lnTo>
                <a:lnTo>
                  <a:pt x="5" y="23"/>
                </a:lnTo>
                <a:lnTo>
                  <a:pt x="5" y="22"/>
                </a:lnTo>
                <a:lnTo>
                  <a:pt x="3" y="22"/>
                </a:lnTo>
                <a:lnTo>
                  <a:pt x="3" y="20"/>
                </a:lnTo>
                <a:lnTo>
                  <a:pt x="2" y="20"/>
                </a:lnTo>
                <a:lnTo>
                  <a:pt x="2" y="18"/>
                </a:lnTo>
                <a:lnTo>
                  <a:pt x="0" y="18"/>
                </a:lnTo>
                <a:lnTo>
                  <a:pt x="2" y="18"/>
                </a:lnTo>
                <a:lnTo>
                  <a:pt x="2" y="17"/>
                </a:lnTo>
                <a:lnTo>
                  <a:pt x="0" y="17"/>
                </a:lnTo>
                <a:lnTo>
                  <a:pt x="0" y="15"/>
                </a:lnTo>
                <a:lnTo>
                  <a:pt x="2" y="15"/>
                </a:lnTo>
                <a:lnTo>
                  <a:pt x="0" y="15"/>
                </a:lnTo>
                <a:lnTo>
                  <a:pt x="2" y="15"/>
                </a:lnTo>
                <a:lnTo>
                  <a:pt x="2" y="13"/>
                </a:lnTo>
                <a:lnTo>
                  <a:pt x="0" y="13"/>
                </a:lnTo>
                <a:lnTo>
                  <a:pt x="2" y="13"/>
                </a:lnTo>
                <a:lnTo>
                  <a:pt x="2" y="12"/>
                </a:lnTo>
                <a:lnTo>
                  <a:pt x="3" y="12"/>
                </a:lnTo>
                <a:lnTo>
                  <a:pt x="3" y="10"/>
                </a:lnTo>
                <a:lnTo>
                  <a:pt x="3" y="8"/>
                </a:lnTo>
                <a:lnTo>
                  <a:pt x="2" y="7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3" y="2"/>
                </a:lnTo>
                <a:lnTo>
                  <a:pt x="3" y="0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93F5A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7"/>
          <p:cNvSpPr>
            <a:spLocks/>
          </p:cNvSpPr>
          <p:nvPr/>
        </p:nvSpPr>
        <p:spPr bwMode="auto">
          <a:xfrm>
            <a:off x="5799138" y="5191126"/>
            <a:ext cx="442913" cy="406400"/>
          </a:xfrm>
          <a:custGeom>
            <a:avLst/>
            <a:gdLst/>
            <a:ahLst/>
            <a:cxnLst>
              <a:cxn ang="0">
                <a:pos x="230" y="29"/>
              </a:cxn>
              <a:cxn ang="0">
                <a:pos x="246" y="42"/>
              </a:cxn>
              <a:cxn ang="0">
                <a:pos x="249" y="50"/>
              </a:cxn>
              <a:cxn ang="0">
                <a:pos x="252" y="52"/>
              </a:cxn>
              <a:cxn ang="0">
                <a:pos x="256" y="67"/>
              </a:cxn>
              <a:cxn ang="0">
                <a:pos x="247" y="77"/>
              </a:cxn>
              <a:cxn ang="0">
                <a:pos x="230" y="80"/>
              </a:cxn>
              <a:cxn ang="0">
                <a:pos x="229" y="99"/>
              </a:cxn>
              <a:cxn ang="0">
                <a:pos x="235" y="109"/>
              </a:cxn>
              <a:cxn ang="0">
                <a:pos x="247" y="117"/>
              </a:cxn>
              <a:cxn ang="0">
                <a:pos x="251" y="120"/>
              </a:cxn>
              <a:cxn ang="0">
                <a:pos x="264" y="125"/>
              </a:cxn>
              <a:cxn ang="0">
                <a:pos x="277" y="125"/>
              </a:cxn>
              <a:cxn ang="0">
                <a:pos x="274" y="134"/>
              </a:cxn>
              <a:cxn ang="0">
                <a:pos x="259" y="140"/>
              </a:cxn>
              <a:cxn ang="0">
                <a:pos x="254" y="150"/>
              </a:cxn>
              <a:cxn ang="0">
                <a:pos x="259" y="160"/>
              </a:cxn>
              <a:cxn ang="0">
                <a:pos x="256" y="174"/>
              </a:cxn>
              <a:cxn ang="0">
                <a:pos x="247" y="187"/>
              </a:cxn>
              <a:cxn ang="0">
                <a:pos x="249" y="196"/>
              </a:cxn>
              <a:cxn ang="0">
                <a:pos x="230" y="204"/>
              </a:cxn>
              <a:cxn ang="0">
                <a:pos x="214" y="204"/>
              </a:cxn>
              <a:cxn ang="0">
                <a:pos x="204" y="214"/>
              </a:cxn>
              <a:cxn ang="0">
                <a:pos x="194" y="227"/>
              </a:cxn>
              <a:cxn ang="0">
                <a:pos x="182" y="232"/>
              </a:cxn>
              <a:cxn ang="0">
                <a:pos x="182" y="239"/>
              </a:cxn>
              <a:cxn ang="0">
                <a:pos x="182" y="252"/>
              </a:cxn>
              <a:cxn ang="0">
                <a:pos x="140" y="254"/>
              </a:cxn>
              <a:cxn ang="0">
                <a:pos x="124" y="254"/>
              </a:cxn>
              <a:cxn ang="0">
                <a:pos x="119" y="246"/>
              </a:cxn>
              <a:cxn ang="0">
                <a:pos x="104" y="242"/>
              </a:cxn>
              <a:cxn ang="0">
                <a:pos x="89" y="246"/>
              </a:cxn>
              <a:cxn ang="0">
                <a:pos x="84" y="256"/>
              </a:cxn>
              <a:cxn ang="0">
                <a:pos x="72" y="249"/>
              </a:cxn>
              <a:cxn ang="0">
                <a:pos x="65" y="244"/>
              </a:cxn>
              <a:cxn ang="0">
                <a:pos x="54" y="244"/>
              </a:cxn>
              <a:cxn ang="0">
                <a:pos x="45" y="234"/>
              </a:cxn>
              <a:cxn ang="0">
                <a:pos x="37" y="236"/>
              </a:cxn>
              <a:cxn ang="0">
                <a:pos x="27" y="236"/>
              </a:cxn>
              <a:cxn ang="0">
                <a:pos x="17" y="236"/>
              </a:cxn>
              <a:cxn ang="0">
                <a:pos x="7" y="227"/>
              </a:cxn>
              <a:cxn ang="0">
                <a:pos x="3" y="211"/>
              </a:cxn>
              <a:cxn ang="0">
                <a:pos x="3" y="202"/>
              </a:cxn>
              <a:cxn ang="0">
                <a:pos x="7" y="194"/>
              </a:cxn>
              <a:cxn ang="0">
                <a:pos x="13" y="189"/>
              </a:cxn>
              <a:cxn ang="0">
                <a:pos x="13" y="177"/>
              </a:cxn>
              <a:cxn ang="0">
                <a:pos x="23" y="172"/>
              </a:cxn>
              <a:cxn ang="0">
                <a:pos x="30" y="167"/>
              </a:cxn>
              <a:cxn ang="0">
                <a:pos x="32" y="157"/>
              </a:cxn>
              <a:cxn ang="0">
                <a:pos x="33" y="145"/>
              </a:cxn>
              <a:cxn ang="0">
                <a:pos x="47" y="145"/>
              </a:cxn>
              <a:cxn ang="0">
                <a:pos x="60" y="150"/>
              </a:cxn>
              <a:cxn ang="0">
                <a:pos x="67" y="152"/>
              </a:cxn>
              <a:cxn ang="0">
                <a:pos x="77" y="149"/>
              </a:cxn>
              <a:cxn ang="0">
                <a:pos x="84" y="139"/>
              </a:cxn>
              <a:cxn ang="0">
                <a:pos x="89" y="129"/>
              </a:cxn>
              <a:cxn ang="0">
                <a:pos x="99" y="117"/>
              </a:cxn>
              <a:cxn ang="0">
                <a:pos x="100" y="107"/>
              </a:cxn>
              <a:cxn ang="0">
                <a:pos x="100" y="54"/>
              </a:cxn>
              <a:cxn ang="0">
                <a:pos x="117" y="25"/>
              </a:cxn>
              <a:cxn ang="0">
                <a:pos x="140" y="4"/>
              </a:cxn>
              <a:cxn ang="0">
                <a:pos x="172" y="4"/>
              </a:cxn>
              <a:cxn ang="0">
                <a:pos x="215" y="4"/>
              </a:cxn>
            </a:cxnLst>
            <a:rect l="0" t="0" r="r" b="b"/>
            <a:pathLst>
              <a:path w="279" h="256">
                <a:moveTo>
                  <a:pt x="227" y="4"/>
                </a:moveTo>
                <a:lnTo>
                  <a:pt x="230" y="4"/>
                </a:lnTo>
                <a:lnTo>
                  <a:pt x="230" y="9"/>
                </a:lnTo>
                <a:lnTo>
                  <a:pt x="230" y="19"/>
                </a:lnTo>
                <a:lnTo>
                  <a:pt x="230" y="20"/>
                </a:lnTo>
                <a:lnTo>
                  <a:pt x="230" y="22"/>
                </a:lnTo>
                <a:lnTo>
                  <a:pt x="230" y="24"/>
                </a:lnTo>
                <a:lnTo>
                  <a:pt x="230" y="27"/>
                </a:lnTo>
                <a:lnTo>
                  <a:pt x="230" y="29"/>
                </a:lnTo>
                <a:lnTo>
                  <a:pt x="234" y="29"/>
                </a:lnTo>
                <a:lnTo>
                  <a:pt x="235" y="29"/>
                </a:lnTo>
                <a:lnTo>
                  <a:pt x="237" y="29"/>
                </a:lnTo>
                <a:lnTo>
                  <a:pt x="241" y="39"/>
                </a:lnTo>
                <a:lnTo>
                  <a:pt x="242" y="39"/>
                </a:lnTo>
                <a:lnTo>
                  <a:pt x="242" y="40"/>
                </a:lnTo>
                <a:lnTo>
                  <a:pt x="244" y="40"/>
                </a:lnTo>
                <a:lnTo>
                  <a:pt x="244" y="42"/>
                </a:lnTo>
                <a:lnTo>
                  <a:pt x="246" y="42"/>
                </a:lnTo>
                <a:lnTo>
                  <a:pt x="246" y="44"/>
                </a:lnTo>
                <a:lnTo>
                  <a:pt x="246" y="45"/>
                </a:lnTo>
                <a:lnTo>
                  <a:pt x="247" y="45"/>
                </a:lnTo>
                <a:lnTo>
                  <a:pt x="247" y="47"/>
                </a:lnTo>
                <a:lnTo>
                  <a:pt x="249" y="47"/>
                </a:lnTo>
                <a:lnTo>
                  <a:pt x="247" y="47"/>
                </a:lnTo>
                <a:lnTo>
                  <a:pt x="247" y="49"/>
                </a:lnTo>
                <a:lnTo>
                  <a:pt x="247" y="50"/>
                </a:lnTo>
                <a:lnTo>
                  <a:pt x="249" y="50"/>
                </a:lnTo>
                <a:lnTo>
                  <a:pt x="251" y="50"/>
                </a:lnTo>
                <a:lnTo>
                  <a:pt x="251" y="52"/>
                </a:lnTo>
                <a:lnTo>
                  <a:pt x="249" y="52"/>
                </a:lnTo>
                <a:lnTo>
                  <a:pt x="249" y="54"/>
                </a:lnTo>
                <a:lnTo>
                  <a:pt x="249" y="55"/>
                </a:lnTo>
                <a:lnTo>
                  <a:pt x="251" y="55"/>
                </a:lnTo>
                <a:lnTo>
                  <a:pt x="251" y="54"/>
                </a:lnTo>
                <a:lnTo>
                  <a:pt x="251" y="52"/>
                </a:lnTo>
                <a:lnTo>
                  <a:pt x="252" y="52"/>
                </a:lnTo>
                <a:lnTo>
                  <a:pt x="252" y="54"/>
                </a:lnTo>
                <a:lnTo>
                  <a:pt x="254" y="54"/>
                </a:lnTo>
                <a:lnTo>
                  <a:pt x="254" y="55"/>
                </a:lnTo>
                <a:lnTo>
                  <a:pt x="256" y="55"/>
                </a:lnTo>
                <a:lnTo>
                  <a:pt x="256" y="57"/>
                </a:lnTo>
                <a:lnTo>
                  <a:pt x="256" y="59"/>
                </a:lnTo>
                <a:lnTo>
                  <a:pt x="256" y="60"/>
                </a:lnTo>
                <a:lnTo>
                  <a:pt x="256" y="64"/>
                </a:lnTo>
                <a:lnTo>
                  <a:pt x="256" y="67"/>
                </a:lnTo>
                <a:lnTo>
                  <a:pt x="256" y="69"/>
                </a:lnTo>
                <a:lnTo>
                  <a:pt x="256" y="70"/>
                </a:lnTo>
                <a:lnTo>
                  <a:pt x="256" y="77"/>
                </a:lnTo>
                <a:lnTo>
                  <a:pt x="256" y="80"/>
                </a:lnTo>
                <a:lnTo>
                  <a:pt x="254" y="79"/>
                </a:lnTo>
                <a:lnTo>
                  <a:pt x="252" y="77"/>
                </a:lnTo>
                <a:lnTo>
                  <a:pt x="251" y="79"/>
                </a:lnTo>
                <a:lnTo>
                  <a:pt x="249" y="77"/>
                </a:lnTo>
                <a:lnTo>
                  <a:pt x="247" y="77"/>
                </a:lnTo>
                <a:lnTo>
                  <a:pt x="246" y="77"/>
                </a:lnTo>
                <a:lnTo>
                  <a:pt x="244" y="77"/>
                </a:lnTo>
                <a:lnTo>
                  <a:pt x="242" y="77"/>
                </a:lnTo>
                <a:lnTo>
                  <a:pt x="241" y="75"/>
                </a:lnTo>
                <a:lnTo>
                  <a:pt x="239" y="75"/>
                </a:lnTo>
                <a:lnTo>
                  <a:pt x="237" y="75"/>
                </a:lnTo>
                <a:lnTo>
                  <a:pt x="235" y="77"/>
                </a:lnTo>
                <a:lnTo>
                  <a:pt x="232" y="79"/>
                </a:lnTo>
                <a:lnTo>
                  <a:pt x="230" y="80"/>
                </a:lnTo>
                <a:lnTo>
                  <a:pt x="230" y="82"/>
                </a:lnTo>
                <a:lnTo>
                  <a:pt x="232" y="87"/>
                </a:lnTo>
                <a:lnTo>
                  <a:pt x="230" y="89"/>
                </a:lnTo>
                <a:lnTo>
                  <a:pt x="230" y="90"/>
                </a:lnTo>
                <a:lnTo>
                  <a:pt x="232" y="94"/>
                </a:lnTo>
                <a:lnTo>
                  <a:pt x="230" y="94"/>
                </a:lnTo>
                <a:lnTo>
                  <a:pt x="229" y="95"/>
                </a:lnTo>
                <a:lnTo>
                  <a:pt x="227" y="97"/>
                </a:lnTo>
                <a:lnTo>
                  <a:pt x="229" y="99"/>
                </a:lnTo>
                <a:lnTo>
                  <a:pt x="230" y="100"/>
                </a:lnTo>
                <a:lnTo>
                  <a:pt x="232" y="100"/>
                </a:lnTo>
                <a:lnTo>
                  <a:pt x="234" y="102"/>
                </a:lnTo>
                <a:lnTo>
                  <a:pt x="235" y="102"/>
                </a:lnTo>
                <a:lnTo>
                  <a:pt x="237" y="104"/>
                </a:lnTo>
                <a:lnTo>
                  <a:pt x="237" y="105"/>
                </a:lnTo>
                <a:lnTo>
                  <a:pt x="237" y="107"/>
                </a:lnTo>
                <a:lnTo>
                  <a:pt x="237" y="109"/>
                </a:lnTo>
                <a:lnTo>
                  <a:pt x="235" y="109"/>
                </a:lnTo>
                <a:lnTo>
                  <a:pt x="235" y="112"/>
                </a:lnTo>
                <a:lnTo>
                  <a:pt x="237" y="112"/>
                </a:lnTo>
                <a:lnTo>
                  <a:pt x="239" y="112"/>
                </a:lnTo>
                <a:lnTo>
                  <a:pt x="241" y="112"/>
                </a:lnTo>
                <a:lnTo>
                  <a:pt x="244" y="112"/>
                </a:lnTo>
                <a:lnTo>
                  <a:pt x="246" y="112"/>
                </a:lnTo>
                <a:lnTo>
                  <a:pt x="247" y="112"/>
                </a:lnTo>
                <a:lnTo>
                  <a:pt x="247" y="114"/>
                </a:lnTo>
                <a:lnTo>
                  <a:pt x="247" y="117"/>
                </a:lnTo>
                <a:lnTo>
                  <a:pt x="247" y="119"/>
                </a:lnTo>
                <a:lnTo>
                  <a:pt x="247" y="120"/>
                </a:lnTo>
                <a:lnTo>
                  <a:pt x="247" y="124"/>
                </a:lnTo>
                <a:lnTo>
                  <a:pt x="247" y="125"/>
                </a:lnTo>
                <a:lnTo>
                  <a:pt x="249" y="125"/>
                </a:lnTo>
                <a:lnTo>
                  <a:pt x="251" y="125"/>
                </a:lnTo>
                <a:lnTo>
                  <a:pt x="251" y="124"/>
                </a:lnTo>
                <a:lnTo>
                  <a:pt x="251" y="122"/>
                </a:lnTo>
                <a:lnTo>
                  <a:pt x="251" y="120"/>
                </a:lnTo>
                <a:lnTo>
                  <a:pt x="252" y="120"/>
                </a:lnTo>
                <a:lnTo>
                  <a:pt x="254" y="120"/>
                </a:lnTo>
                <a:lnTo>
                  <a:pt x="256" y="120"/>
                </a:lnTo>
                <a:lnTo>
                  <a:pt x="256" y="124"/>
                </a:lnTo>
                <a:lnTo>
                  <a:pt x="256" y="125"/>
                </a:lnTo>
                <a:lnTo>
                  <a:pt x="257" y="125"/>
                </a:lnTo>
                <a:lnTo>
                  <a:pt x="259" y="125"/>
                </a:lnTo>
                <a:lnTo>
                  <a:pt x="261" y="125"/>
                </a:lnTo>
                <a:lnTo>
                  <a:pt x="264" y="125"/>
                </a:lnTo>
                <a:lnTo>
                  <a:pt x="267" y="125"/>
                </a:lnTo>
                <a:lnTo>
                  <a:pt x="267" y="122"/>
                </a:lnTo>
                <a:lnTo>
                  <a:pt x="269" y="122"/>
                </a:lnTo>
                <a:lnTo>
                  <a:pt x="269" y="124"/>
                </a:lnTo>
                <a:lnTo>
                  <a:pt x="272" y="124"/>
                </a:lnTo>
                <a:lnTo>
                  <a:pt x="272" y="125"/>
                </a:lnTo>
                <a:lnTo>
                  <a:pt x="274" y="125"/>
                </a:lnTo>
                <a:lnTo>
                  <a:pt x="276" y="125"/>
                </a:lnTo>
                <a:lnTo>
                  <a:pt x="277" y="125"/>
                </a:lnTo>
                <a:lnTo>
                  <a:pt x="279" y="125"/>
                </a:lnTo>
                <a:lnTo>
                  <a:pt x="279" y="127"/>
                </a:lnTo>
                <a:lnTo>
                  <a:pt x="279" y="129"/>
                </a:lnTo>
                <a:lnTo>
                  <a:pt x="279" y="130"/>
                </a:lnTo>
                <a:lnTo>
                  <a:pt x="277" y="130"/>
                </a:lnTo>
                <a:lnTo>
                  <a:pt x="277" y="132"/>
                </a:lnTo>
                <a:lnTo>
                  <a:pt x="276" y="132"/>
                </a:lnTo>
                <a:lnTo>
                  <a:pt x="276" y="134"/>
                </a:lnTo>
                <a:lnTo>
                  <a:pt x="274" y="134"/>
                </a:lnTo>
                <a:lnTo>
                  <a:pt x="272" y="134"/>
                </a:lnTo>
                <a:lnTo>
                  <a:pt x="271" y="134"/>
                </a:lnTo>
                <a:lnTo>
                  <a:pt x="264" y="134"/>
                </a:lnTo>
                <a:lnTo>
                  <a:pt x="264" y="135"/>
                </a:lnTo>
                <a:lnTo>
                  <a:pt x="264" y="137"/>
                </a:lnTo>
                <a:lnTo>
                  <a:pt x="262" y="137"/>
                </a:lnTo>
                <a:lnTo>
                  <a:pt x="261" y="137"/>
                </a:lnTo>
                <a:lnTo>
                  <a:pt x="261" y="139"/>
                </a:lnTo>
                <a:lnTo>
                  <a:pt x="259" y="140"/>
                </a:lnTo>
                <a:lnTo>
                  <a:pt x="259" y="142"/>
                </a:lnTo>
                <a:lnTo>
                  <a:pt x="259" y="144"/>
                </a:lnTo>
                <a:lnTo>
                  <a:pt x="259" y="145"/>
                </a:lnTo>
                <a:lnTo>
                  <a:pt x="259" y="147"/>
                </a:lnTo>
                <a:lnTo>
                  <a:pt x="259" y="149"/>
                </a:lnTo>
                <a:lnTo>
                  <a:pt x="259" y="150"/>
                </a:lnTo>
                <a:lnTo>
                  <a:pt x="257" y="150"/>
                </a:lnTo>
                <a:lnTo>
                  <a:pt x="256" y="150"/>
                </a:lnTo>
                <a:lnTo>
                  <a:pt x="254" y="150"/>
                </a:lnTo>
                <a:lnTo>
                  <a:pt x="251" y="150"/>
                </a:lnTo>
                <a:lnTo>
                  <a:pt x="252" y="150"/>
                </a:lnTo>
                <a:lnTo>
                  <a:pt x="252" y="152"/>
                </a:lnTo>
                <a:lnTo>
                  <a:pt x="254" y="152"/>
                </a:lnTo>
                <a:lnTo>
                  <a:pt x="256" y="155"/>
                </a:lnTo>
                <a:lnTo>
                  <a:pt x="257" y="157"/>
                </a:lnTo>
                <a:lnTo>
                  <a:pt x="257" y="159"/>
                </a:lnTo>
                <a:lnTo>
                  <a:pt x="259" y="159"/>
                </a:lnTo>
                <a:lnTo>
                  <a:pt x="259" y="160"/>
                </a:lnTo>
                <a:lnTo>
                  <a:pt x="259" y="162"/>
                </a:lnTo>
                <a:lnTo>
                  <a:pt x="259" y="164"/>
                </a:lnTo>
                <a:lnTo>
                  <a:pt x="259" y="165"/>
                </a:lnTo>
                <a:lnTo>
                  <a:pt x="259" y="167"/>
                </a:lnTo>
                <a:lnTo>
                  <a:pt x="259" y="169"/>
                </a:lnTo>
                <a:lnTo>
                  <a:pt x="259" y="170"/>
                </a:lnTo>
                <a:lnTo>
                  <a:pt x="257" y="170"/>
                </a:lnTo>
                <a:lnTo>
                  <a:pt x="257" y="172"/>
                </a:lnTo>
                <a:lnTo>
                  <a:pt x="256" y="174"/>
                </a:lnTo>
                <a:lnTo>
                  <a:pt x="256" y="175"/>
                </a:lnTo>
                <a:lnTo>
                  <a:pt x="256" y="177"/>
                </a:lnTo>
                <a:lnTo>
                  <a:pt x="256" y="179"/>
                </a:lnTo>
                <a:lnTo>
                  <a:pt x="252" y="181"/>
                </a:lnTo>
                <a:lnTo>
                  <a:pt x="251" y="181"/>
                </a:lnTo>
                <a:lnTo>
                  <a:pt x="251" y="182"/>
                </a:lnTo>
                <a:lnTo>
                  <a:pt x="251" y="186"/>
                </a:lnTo>
                <a:lnTo>
                  <a:pt x="249" y="186"/>
                </a:lnTo>
                <a:lnTo>
                  <a:pt x="247" y="187"/>
                </a:lnTo>
                <a:lnTo>
                  <a:pt x="247" y="189"/>
                </a:lnTo>
                <a:lnTo>
                  <a:pt x="246" y="189"/>
                </a:lnTo>
                <a:lnTo>
                  <a:pt x="246" y="191"/>
                </a:lnTo>
                <a:lnTo>
                  <a:pt x="246" y="194"/>
                </a:lnTo>
                <a:lnTo>
                  <a:pt x="247" y="194"/>
                </a:lnTo>
                <a:lnTo>
                  <a:pt x="247" y="192"/>
                </a:lnTo>
                <a:lnTo>
                  <a:pt x="249" y="192"/>
                </a:lnTo>
                <a:lnTo>
                  <a:pt x="249" y="194"/>
                </a:lnTo>
                <a:lnTo>
                  <a:pt x="249" y="196"/>
                </a:lnTo>
                <a:lnTo>
                  <a:pt x="249" y="197"/>
                </a:lnTo>
                <a:lnTo>
                  <a:pt x="249" y="199"/>
                </a:lnTo>
                <a:lnTo>
                  <a:pt x="247" y="202"/>
                </a:lnTo>
                <a:lnTo>
                  <a:pt x="246" y="204"/>
                </a:lnTo>
                <a:lnTo>
                  <a:pt x="244" y="204"/>
                </a:lnTo>
                <a:lnTo>
                  <a:pt x="242" y="204"/>
                </a:lnTo>
                <a:lnTo>
                  <a:pt x="239" y="204"/>
                </a:lnTo>
                <a:lnTo>
                  <a:pt x="237" y="204"/>
                </a:lnTo>
                <a:lnTo>
                  <a:pt x="230" y="204"/>
                </a:lnTo>
                <a:lnTo>
                  <a:pt x="225" y="204"/>
                </a:lnTo>
                <a:lnTo>
                  <a:pt x="222" y="204"/>
                </a:lnTo>
                <a:lnTo>
                  <a:pt x="222" y="202"/>
                </a:lnTo>
                <a:lnTo>
                  <a:pt x="220" y="202"/>
                </a:lnTo>
                <a:lnTo>
                  <a:pt x="220" y="201"/>
                </a:lnTo>
                <a:lnTo>
                  <a:pt x="220" y="202"/>
                </a:lnTo>
                <a:lnTo>
                  <a:pt x="220" y="204"/>
                </a:lnTo>
                <a:lnTo>
                  <a:pt x="215" y="204"/>
                </a:lnTo>
                <a:lnTo>
                  <a:pt x="214" y="204"/>
                </a:lnTo>
                <a:lnTo>
                  <a:pt x="214" y="207"/>
                </a:lnTo>
                <a:lnTo>
                  <a:pt x="214" y="209"/>
                </a:lnTo>
                <a:lnTo>
                  <a:pt x="214" y="212"/>
                </a:lnTo>
                <a:lnTo>
                  <a:pt x="212" y="212"/>
                </a:lnTo>
                <a:lnTo>
                  <a:pt x="210" y="212"/>
                </a:lnTo>
                <a:lnTo>
                  <a:pt x="209" y="214"/>
                </a:lnTo>
                <a:lnTo>
                  <a:pt x="207" y="214"/>
                </a:lnTo>
                <a:lnTo>
                  <a:pt x="205" y="214"/>
                </a:lnTo>
                <a:lnTo>
                  <a:pt x="204" y="214"/>
                </a:lnTo>
                <a:lnTo>
                  <a:pt x="202" y="214"/>
                </a:lnTo>
                <a:lnTo>
                  <a:pt x="200" y="214"/>
                </a:lnTo>
                <a:lnTo>
                  <a:pt x="199" y="214"/>
                </a:lnTo>
                <a:lnTo>
                  <a:pt x="199" y="217"/>
                </a:lnTo>
                <a:lnTo>
                  <a:pt x="197" y="219"/>
                </a:lnTo>
                <a:lnTo>
                  <a:pt x="197" y="221"/>
                </a:lnTo>
                <a:lnTo>
                  <a:pt x="195" y="224"/>
                </a:lnTo>
                <a:lnTo>
                  <a:pt x="197" y="226"/>
                </a:lnTo>
                <a:lnTo>
                  <a:pt x="194" y="227"/>
                </a:lnTo>
                <a:lnTo>
                  <a:pt x="190" y="226"/>
                </a:lnTo>
                <a:lnTo>
                  <a:pt x="189" y="224"/>
                </a:lnTo>
                <a:lnTo>
                  <a:pt x="187" y="224"/>
                </a:lnTo>
                <a:lnTo>
                  <a:pt x="185" y="226"/>
                </a:lnTo>
                <a:lnTo>
                  <a:pt x="185" y="227"/>
                </a:lnTo>
                <a:lnTo>
                  <a:pt x="185" y="229"/>
                </a:lnTo>
                <a:lnTo>
                  <a:pt x="185" y="231"/>
                </a:lnTo>
                <a:lnTo>
                  <a:pt x="184" y="231"/>
                </a:lnTo>
                <a:lnTo>
                  <a:pt x="182" y="232"/>
                </a:lnTo>
                <a:lnTo>
                  <a:pt x="180" y="232"/>
                </a:lnTo>
                <a:lnTo>
                  <a:pt x="180" y="234"/>
                </a:lnTo>
                <a:lnTo>
                  <a:pt x="182" y="234"/>
                </a:lnTo>
                <a:lnTo>
                  <a:pt x="182" y="236"/>
                </a:lnTo>
                <a:lnTo>
                  <a:pt x="180" y="236"/>
                </a:lnTo>
                <a:lnTo>
                  <a:pt x="182" y="236"/>
                </a:lnTo>
                <a:lnTo>
                  <a:pt x="182" y="237"/>
                </a:lnTo>
                <a:lnTo>
                  <a:pt x="184" y="239"/>
                </a:lnTo>
                <a:lnTo>
                  <a:pt x="182" y="239"/>
                </a:lnTo>
                <a:lnTo>
                  <a:pt x="182" y="241"/>
                </a:lnTo>
                <a:lnTo>
                  <a:pt x="182" y="242"/>
                </a:lnTo>
                <a:lnTo>
                  <a:pt x="182" y="244"/>
                </a:lnTo>
                <a:lnTo>
                  <a:pt x="182" y="246"/>
                </a:lnTo>
                <a:lnTo>
                  <a:pt x="182" y="247"/>
                </a:lnTo>
                <a:lnTo>
                  <a:pt x="184" y="247"/>
                </a:lnTo>
                <a:lnTo>
                  <a:pt x="184" y="249"/>
                </a:lnTo>
                <a:lnTo>
                  <a:pt x="182" y="251"/>
                </a:lnTo>
                <a:lnTo>
                  <a:pt x="182" y="252"/>
                </a:lnTo>
                <a:lnTo>
                  <a:pt x="182" y="254"/>
                </a:lnTo>
                <a:lnTo>
                  <a:pt x="177" y="254"/>
                </a:lnTo>
                <a:lnTo>
                  <a:pt x="174" y="254"/>
                </a:lnTo>
                <a:lnTo>
                  <a:pt x="170" y="254"/>
                </a:lnTo>
                <a:lnTo>
                  <a:pt x="159" y="254"/>
                </a:lnTo>
                <a:lnTo>
                  <a:pt x="154" y="254"/>
                </a:lnTo>
                <a:lnTo>
                  <a:pt x="149" y="254"/>
                </a:lnTo>
                <a:lnTo>
                  <a:pt x="144" y="254"/>
                </a:lnTo>
                <a:lnTo>
                  <a:pt x="140" y="254"/>
                </a:lnTo>
                <a:lnTo>
                  <a:pt x="139" y="254"/>
                </a:lnTo>
                <a:lnTo>
                  <a:pt x="137" y="254"/>
                </a:lnTo>
                <a:lnTo>
                  <a:pt x="135" y="254"/>
                </a:lnTo>
                <a:lnTo>
                  <a:pt x="132" y="254"/>
                </a:lnTo>
                <a:lnTo>
                  <a:pt x="130" y="256"/>
                </a:lnTo>
                <a:lnTo>
                  <a:pt x="129" y="256"/>
                </a:lnTo>
                <a:lnTo>
                  <a:pt x="127" y="256"/>
                </a:lnTo>
                <a:lnTo>
                  <a:pt x="125" y="254"/>
                </a:lnTo>
                <a:lnTo>
                  <a:pt x="124" y="254"/>
                </a:lnTo>
                <a:lnTo>
                  <a:pt x="124" y="252"/>
                </a:lnTo>
                <a:lnTo>
                  <a:pt x="124" y="251"/>
                </a:lnTo>
                <a:lnTo>
                  <a:pt x="122" y="252"/>
                </a:lnTo>
                <a:lnTo>
                  <a:pt x="120" y="251"/>
                </a:lnTo>
                <a:lnTo>
                  <a:pt x="119" y="249"/>
                </a:lnTo>
                <a:lnTo>
                  <a:pt x="120" y="249"/>
                </a:lnTo>
                <a:lnTo>
                  <a:pt x="120" y="247"/>
                </a:lnTo>
                <a:lnTo>
                  <a:pt x="120" y="246"/>
                </a:lnTo>
                <a:lnTo>
                  <a:pt x="119" y="246"/>
                </a:lnTo>
                <a:lnTo>
                  <a:pt x="117" y="246"/>
                </a:lnTo>
                <a:lnTo>
                  <a:pt x="115" y="246"/>
                </a:lnTo>
                <a:lnTo>
                  <a:pt x="114" y="247"/>
                </a:lnTo>
                <a:lnTo>
                  <a:pt x="112" y="247"/>
                </a:lnTo>
                <a:lnTo>
                  <a:pt x="110" y="246"/>
                </a:lnTo>
                <a:lnTo>
                  <a:pt x="109" y="244"/>
                </a:lnTo>
                <a:lnTo>
                  <a:pt x="107" y="244"/>
                </a:lnTo>
                <a:lnTo>
                  <a:pt x="105" y="244"/>
                </a:lnTo>
                <a:lnTo>
                  <a:pt x="104" y="242"/>
                </a:lnTo>
                <a:lnTo>
                  <a:pt x="102" y="242"/>
                </a:lnTo>
                <a:lnTo>
                  <a:pt x="100" y="242"/>
                </a:lnTo>
                <a:lnTo>
                  <a:pt x="97" y="242"/>
                </a:lnTo>
                <a:lnTo>
                  <a:pt x="95" y="242"/>
                </a:lnTo>
                <a:lnTo>
                  <a:pt x="94" y="244"/>
                </a:lnTo>
                <a:lnTo>
                  <a:pt x="92" y="244"/>
                </a:lnTo>
                <a:lnTo>
                  <a:pt x="90" y="244"/>
                </a:lnTo>
                <a:lnTo>
                  <a:pt x="90" y="246"/>
                </a:lnTo>
                <a:lnTo>
                  <a:pt x="89" y="246"/>
                </a:lnTo>
                <a:lnTo>
                  <a:pt x="87" y="246"/>
                </a:lnTo>
                <a:lnTo>
                  <a:pt x="85" y="246"/>
                </a:lnTo>
                <a:lnTo>
                  <a:pt x="85" y="247"/>
                </a:lnTo>
                <a:lnTo>
                  <a:pt x="84" y="249"/>
                </a:lnTo>
                <a:lnTo>
                  <a:pt x="85" y="251"/>
                </a:lnTo>
                <a:lnTo>
                  <a:pt x="84" y="251"/>
                </a:lnTo>
                <a:lnTo>
                  <a:pt x="84" y="252"/>
                </a:lnTo>
                <a:lnTo>
                  <a:pt x="84" y="254"/>
                </a:lnTo>
                <a:lnTo>
                  <a:pt x="84" y="256"/>
                </a:lnTo>
                <a:lnTo>
                  <a:pt x="82" y="254"/>
                </a:lnTo>
                <a:lnTo>
                  <a:pt x="80" y="254"/>
                </a:lnTo>
                <a:lnTo>
                  <a:pt x="79" y="254"/>
                </a:lnTo>
                <a:lnTo>
                  <a:pt x="77" y="254"/>
                </a:lnTo>
                <a:lnTo>
                  <a:pt x="75" y="252"/>
                </a:lnTo>
                <a:lnTo>
                  <a:pt x="75" y="254"/>
                </a:lnTo>
                <a:lnTo>
                  <a:pt x="74" y="252"/>
                </a:lnTo>
                <a:lnTo>
                  <a:pt x="74" y="251"/>
                </a:lnTo>
                <a:lnTo>
                  <a:pt x="72" y="249"/>
                </a:lnTo>
                <a:lnTo>
                  <a:pt x="72" y="247"/>
                </a:lnTo>
                <a:lnTo>
                  <a:pt x="70" y="247"/>
                </a:lnTo>
                <a:lnTo>
                  <a:pt x="69" y="247"/>
                </a:lnTo>
                <a:lnTo>
                  <a:pt x="69" y="246"/>
                </a:lnTo>
                <a:lnTo>
                  <a:pt x="67" y="246"/>
                </a:lnTo>
                <a:lnTo>
                  <a:pt x="65" y="244"/>
                </a:lnTo>
                <a:lnTo>
                  <a:pt x="67" y="242"/>
                </a:lnTo>
                <a:lnTo>
                  <a:pt x="65" y="242"/>
                </a:lnTo>
                <a:lnTo>
                  <a:pt x="65" y="244"/>
                </a:lnTo>
                <a:lnTo>
                  <a:pt x="64" y="244"/>
                </a:lnTo>
                <a:lnTo>
                  <a:pt x="62" y="244"/>
                </a:lnTo>
                <a:lnTo>
                  <a:pt x="62" y="246"/>
                </a:lnTo>
                <a:lnTo>
                  <a:pt x="60" y="246"/>
                </a:lnTo>
                <a:lnTo>
                  <a:pt x="59" y="246"/>
                </a:lnTo>
                <a:lnTo>
                  <a:pt x="59" y="244"/>
                </a:lnTo>
                <a:lnTo>
                  <a:pt x="57" y="244"/>
                </a:lnTo>
                <a:lnTo>
                  <a:pt x="55" y="244"/>
                </a:lnTo>
                <a:lnTo>
                  <a:pt x="54" y="244"/>
                </a:lnTo>
                <a:lnTo>
                  <a:pt x="52" y="242"/>
                </a:lnTo>
                <a:lnTo>
                  <a:pt x="52" y="241"/>
                </a:lnTo>
                <a:lnTo>
                  <a:pt x="50" y="241"/>
                </a:lnTo>
                <a:lnTo>
                  <a:pt x="49" y="241"/>
                </a:lnTo>
                <a:lnTo>
                  <a:pt x="49" y="239"/>
                </a:lnTo>
                <a:lnTo>
                  <a:pt x="47" y="237"/>
                </a:lnTo>
                <a:lnTo>
                  <a:pt x="47" y="236"/>
                </a:lnTo>
                <a:lnTo>
                  <a:pt x="45" y="236"/>
                </a:lnTo>
                <a:lnTo>
                  <a:pt x="45" y="234"/>
                </a:lnTo>
                <a:lnTo>
                  <a:pt x="45" y="232"/>
                </a:lnTo>
                <a:lnTo>
                  <a:pt x="42" y="232"/>
                </a:lnTo>
                <a:lnTo>
                  <a:pt x="42" y="234"/>
                </a:lnTo>
                <a:lnTo>
                  <a:pt x="40" y="234"/>
                </a:lnTo>
                <a:lnTo>
                  <a:pt x="40" y="232"/>
                </a:lnTo>
                <a:lnTo>
                  <a:pt x="38" y="232"/>
                </a:lnTo>
                <a:lnTo>
                  <a:pt x="38" y="234"/>
                </a:lnTo>
                <a:lnTo>
                  <a:pt x="38" y="236"/>
                </a:lnTo>
                <a:lnTo>
                  <a:pt x="37" y="236"/>
                </a:lnTo>
                <a:lnTo>
                  <a:pt x="37" y="237"/>
                </a:lnTo>
                <a:lnTo>
                  <a:pt x="35" y="237"/>
                </a:lnTo>
                <a:lnTo>
                  <a:pt x="33" y="237"/>
                </a:lnTo>
                <a:lnTo>
                  <a:pt x="33" y="236"/>
                </a:lnTo>
                <a:lnTo>
                  <a:pt x="33" y="237"/>
                </a:lnTo>
                <a:lnTo>
                  <a:pt x="32" y="236"/>
                </a:lnTo>
                <a:lnTo>
                  <a:pt x="30" y="237"/>
                </a:lnTo>
                <a:lnTo>
                  <a:pt x="28" y="236"/>
                </a:lnTo>
                <a:lnTo>
                  <a:pt x="27" y="236"/>
                </a:lnTo>
                <a:lnTo>
                  <a:pt x="25" y="237"/>
                </a:lnTo>
                <a:lnTo>
                  <a:pt x="23" y="237"/>
                </a:lnTo>
                <a:lnTo>
                  <a:pt x="22" y="237"/>
                </a:lnTo>
                <a:lnTo>
                  <a:pt x="20" y="237"/>
                </a:lnTo>
                <a:lnTo>
                  <a:pt x="18" y="237"/>
                </a:lnTo>
                <a:lnTo>
                  <a:pt x="17" y="237"/>
                </a:lnTo>
                <a:lnTo>
                  <a:pt x="15" y="237"/>
                </a:lnTo>
                <a:lnTo>
                  <a:pt x="15" y="236"/>
                </a:lnTo>
                <a:lnTo>
                  <a:pt x="17" y="236"/>
                </a:lnTo>
                <a:lnTo>
                  <a:pt x="17" y="234"/>
                </a:lnTo>
                <a:lnTo>
                  <a:pt x="17" y="232"/>
                </a:lnTo>
                <a:lnTo>
                  <a:pt x="15" y="232"/>
                </a:lnTo>
                <a:lnTo>
                  <a:pt x="13" y="232"/>
                </a:lnTo>
                <a:lnTo>
                  <a:pt x="12" y="232"/>
                </a:lnTo>
                <a:lnTo>
                  <a:pt x="10" y="234"/>
                </a:lnTo>
                <a:lnTo>
                  <a:pt x="10" y="232"/>
                </a:lnTo>
                <a:lnTo>
                  <a:pt x="8" y="231"/>
                </a:lnTo>
                <a:lnTo>
                  <a:pt x="7" y="227"/>
                </a:lnTo>
                <a:lnTo>
                  <a:pt x="8" y="227"/>
                </a:lnTo>
                <a:lnTo>
                  <a:pt x="5" y="226"/>
                </a:lnTo>
                <a:lnTo>
                  <a:pt x="3" y="224"/>
                </a:lnTo>
                <a:lnTo>
                  <a:pt x="3" y="219"/>
                </a:lnTo>
                <a:lnTo>
                  <a:pt x="0" y="219"/>
                </a:lnTo>
                <a:lnTo>
                  <a:pt x="0" y="216"/>
                </a:lnTo>
                <a:lnTo>
                  <a:pt x="2" y="214"/>
                </a:lnTo>
                <a:lnTo>
                  <a:pt x="2" y="212"/>
                </a:lnTo>
                <a:lnTo>
                  <a:pt x="3" y="211"/>
                </a:lnTo>
                <a:lnTo>
                  <a:pt x="5" y="211"/>
                </a:lnTo>
                <a:lnTo>
                  <a:pt x="7" y="211"/>
                </a:lnTo>
                <a:lnTo>
                  <a:pt x="7" y="207"/>
                </a:lnTo>
                <a:lnTo>
                  <a:pt x="8" y="206"/>
                </a:lnTo>
                <a:lnTo>
                  <a:pt x="7" y="204"/>
                </a:lnTo>
                <a:lnTo>
                  <a:pt x="5" y="204"/>
                </a:lnTo>
                <a:lnTo>
                  <a:pt x="3" y="204"/>
                </a:lnTo>
                <a:lnTo>
                  <a:pt x="2" y="202"/>
                </a:lnTo>
                <a:lnTo>
                  <a:pt x="3" y="202"/>
                </a:lnTo>
                <a:lnTo>
                  <a:pt x="3" y="201"/>
                </a:lnTo>
                <a:lnTo>
                  <a:pt x="3" y="199"/>
                </a:lnTo>
                <a:lnTo>
                  <a:pt x="2" y="199"/>
                </a:lnTo>
                <a:lnTo>
                  <a:pt x="2" y="197"/>
                </a:lnTo>
                <a:lnTo>
                  <a:pt x="3" y="197"/>
                </a:lnTo>
                <a:lnTo>
                  <a:pt x="3" y="196"/>
                </a:lnTo>
                <a:lnTo>
                  <a:pt x="5" y="196"/>
                </a:lnTo>
                <a:lnTo>
                  <a:pt x="7" y="196"/>
                </a:lnTo>
                <a:lnTo>
                  <a:pt x="7" y="194"/>
                </a:lnTo>
                <a:lnTo>
                  <a:pt x="8" y="194"/>
                </a:lnTo>
                <a:lnTo>
                  <a:pt x="10" y="194"/>
                </a:lnTo>
                <a:lnTo>
                  <a:pt x="10" y="192"/>
                </a:lnTo>
                <a:lnTo>
                  <a:pt x="12" y="192"/>
                </a:lnTo>
                <a:lnTo>
                  <a:pt x="12" y="191"/>
                </a:lnTo>
                <a:lnTo>
                  <a:pt x="13" y="191"/>
                </a:lnTo>
                <a:lnTo>
                  <a:pt x="15" y="191"/>
                </a:lnTo>
                <a:lnTo>
                  <a:pt x="15" y="189"/>
                </a:lnTo>
                <a:lnTo>
                  <a:pt x="13" y="189"/>
                </a:lnTo>
                <a:lnTo>
                  <a:pt x="13" y="187"/>
                </a:lnTo>
                <a:lnTo>
                  <a:pt x="13" y="186"/>
                </a:lnTo>
                <a:lnTo>
                  <a:pt x="12" y="186"/>
                </a:lnTo>
                <a:lnTo>
                  <a:pt x="12" y="184"/>
                </a:lnTo>
                <a:lnTo>
                  <a:pt x="12" y="182"/>
                </a:lnTo>
                <a:lnTo>
                  <a:pt x="12" y="181"/>
                </a:lnTo>
                <a:lnTo>
                  <a:pt x="13" y="181"/>
                </a:lnTo>
                <a:lnTo>
                  <a:pt x="13" y="179"/>
                </a:lnTo>
                <a:lnTo>
                  <a:pt x="13" y="177"/>
                </a:lnTo>
                <a:lnTo>
                  <a:pt x="13" y="175"/>
                </a:lnTo>
                <a:lnTo>
                  <a:pt x="15" y="175"/>
                </a:lnTo>
                <a:lnTo>
                  <a:pt x="17" y="175"/>
                </a:lnTo>
                <a:lnTo>
                  <a:pt x="18" y="175"/>
                </a:lnTo>
                <a:lnTo>
                  <a:pt x="18" y="174"/>
                </a:lnTo>
                <a:lnTo>
                  <a:pt x="20" y="174"/>
                </a:lnTo>
                <a:lnTo>
                  <a:pt x="20" y="172"/>
                </a:lnTo>
                <a:lnTo>
                  <a:pt x="22" y="172"/>
                </a:lnTo>
                <a:lnTo>
                  <a:pt x="23" y="172"/>
                </a:lnTo>
                <a:lnTo>
                  <a:pt x="23" y="174"/>
                </a:lnTo>
                <a:lnTo>
                  <a:pt x="25" y="174"/>
                </a:lnTo>
                <a:lnTo>
                  <a:pt x="25" y="172"/>
                </a:lnTo>
                <a:lnTo>
                  <a:pt x="27" y="172"/>
                </a:lnTo>
                <a:lnTo>
                  <a:pt x="27" y="170"/>
                </a:lnTo>
                <a:lnTo>
                  <a:pt x="27" y="169"/>
                </a:lnTo>
                <a:lnTo>
                  <a:pt x="28" y="169"/>
                </a:lnTo>
                <a:lnTo>
                  <a:pt x="28" y="167"/>
                </a:lnTo>
                <a:lnTo>
                  <a:pt x="30" y="167"/>
                </a:lnTo>
                <a:lnTo>
                  <a:pt x="30" y="165"/>
                </a:lnTo>
                <a:lnTo>
                  <a:pt x="30" y="164"/>
                </a:lnTo>
                <a:lnTo>
                  <a:pt x="28" y="164"/>
                </a:lnTo>
                <a:lnTo>
                  <a:pt x="27" y="162"/>
                </a:lnTo>
                <a:lnTo>
                  <a:pt x="28" y="162"/>
                </a:lnTo>
                <a:lnTo>
                  <a:pt x="28" y="160"/>
                </a:lnTo>
                <a:lnTo>
                  <a:pt x="30" y="159"/>
                </a:lnTo>
                <a:lnTo>
                  <a:pt x="32" y="159"/>
                </a:lnTo>
                <a:lnTo>
                  <a:pt x="32" y="157"/>
                </a:lnTo>
                <a:lnTo>
                  <a:pt x="32" y="155"/>
                </a:lnTo>
                <a:lnTo>
                  <a:pt x="33" y="155"/>
                </a:lnTo>
                <a:lnTo>
                  <a:pt x="33" y="154"/>
                </a:lnTo>
                <a:lnTo>
                  <a:pt x="33" y="152"/>
                </a:lnTo>
                <a:lnTo>
                  <a:pt x="35" y="150"/>
                </a:lnTo>
                <a:lnTo>
                  <a:pt x="35" y="149"/>
                </a:lnTo>
                <a:lnTo>
                  <a:pt x="33" y="149"/>
                </a:lnTo>
                <a:lnTo>
                  <a:pt x="33" y="147"/>
                </a:lnTo>
                <a:lnTo>
                  <a:pt x="33" y="145"/>
                </a:lnTo>
                <a:lnTo>
                  <a:pt x="35" y="145"/>
                </a:lnTo>
                <a:lnTo>
                  <a:pt x="37" y="145"/>
                </a:lnTo>
                <a:lnTo>
                  <a:pt x="38" y="145"/>
                </a:lnTo>
                <a:lnTo>
                  <a:pt x="40" y="145"/>
                </a:lnTo>
                <a:lnTo>
                  <a:pt x="42" y="145"/>
                </a:lnTo>
                <a:lnTo>
                  <a:pt x="43" y="147"/>
                </a:lnTo>
                <a:lnTo>
                  <a:pt x="45" y="147"/>
                </a:lnTo>
                <a:lnTo>
                  <a:pt x="47" y="147"/>
                </a:lnTo>
                <a:lnTo>
                  <a:pt x="47" y="145"/>
                </a:lnTo>
                <a:lnTo>
                  <a:pt x="49" y="145"/>
                </a:lnTo>
                <a:lnTo>
                  <a:pt x="49" y="147"/>
                </a:lnTo>
                <a:lnTo>
                  <a:pt x="50" y="149"/>
                </a:lnTo>
                <a:lnTo>
                  <a:pt x="52" y="149"/>
                </a:lnTo>
                <a:lnTo>
                  <a:pt x="54" y="150"/>
                </a:lnTo>
                <a:lnTo>
                  <a:pt x="55" y="150"/>
                </a:lnTo>
                <a:lnTo>
                  <a:pt x="57" y="150"/>
                </a:lnTo>
                <a:lnTo>
                  <a:pt x="59" y="150"/>
                </a:lnTo>
                <a:lnTo>
                  <a:pt x="60" y="150"/>
                </a:lnTo>
                <a:lnTo>
                  <a:pt x="62" y="150"/>
                </a:lnTo>
                <a:lnTo>
                  <a:pt x="62" y="149"/>
                </a:lnTo>
                <a:lnTo>
                  <a:pt x="64" y="149"/>
                </a:lnTo>
                <a:lnTo>
                  <a:pt x="64" y="150"/>
                </a:lnTo>
                <a:lnTo>
                  <a:pt x="64" y="152"/>
                </a:lnTo>
                <a:lnTo>
                  <a:pt x="64" y="154"/>
                </a:lnTo>
                <a:lnTo>
                  <a:pt x="65" y="154"/>
                </a:lnTo>
                <a:lnTo>
                  <a:pt x="67" y="154"/>
                </a:lnTo>
                <a:lnTo>
                  <a:pt x="67" y="152"/>
                </a:lnTo>
                <a:lnTo>
                  <a:pt x="67" y="154"/>
                </a:lnTo>
                <a:lnTo>
                  <a:pt x="69" y="152"/>
                </a:lnTo>
                <a:lnTo>
                  <a:pt x="70" y="152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9"/>
                </a:lnTo>
                <a:lnTo>
                  <a:pt x="77" y="149"/>
                </a:lnTo>
                <a:lnTo>
                  <a:pt x="79" y="149"/>
                </a:lnTo>
                <a:lnTo>
                  <a:pt x="80" y="149"/>
                </a:lnTo>
                <a:lnTo>
                  <a:pt x="80" y="147"/>
                </a:lnTo>
                <a:lnTo>
                  <a:pt x="82" y="147"/>
                </a:lnTo>
                <a:lnTo>
                  <a:pt x="82" y="145"/>
                </a:lnTo>
                <a:lnTo>
                  <a:pt x="82" y="144"/>
                </a:lnTo>
                <a:lnTo>
                  <a:pt x="82" y="142"/>
                </a:lnTo>
                <a:lnTo>
                  <a:pt x="84" y="140"/>
                </a:lnTo>
                <a:lnTo>
                  <a:pt x="84" y="139"/>
                </a:lnTo>
                <a:lnTo>
                  <a:pt x="84" y="137"/>
                </a:lnTo>
                <a:lnTo>
                  <a:pt x="82" y="137"/>
                </a:lnTo>
                <a:lnTo>
                  <a:pt x="84" y="135"/>
                </a:lnTo>
                <a:lnTo>
                  <a:pt x="84" y="134"/>
                </a:lnTo>
                <a:lnTo>
                  <a:pt x="85" y="134"/>
                </a:lnTo>
                <a:lnTo>
                  <a:pt x="87" y="132"/>
                </a:lnTo>
                <a:lnTo>
                  <a:pt x="87" y="130"/>
                </a:lnTo>
                <a:lnTo>
                  <a:pt x="87" y="129"/>
                </a:lnTo>
                <a:lnTo>
                  <a:pt x="89" y="129"/>
                </a:lnTo>
                <a:lnTo>
                  <a:pt x="89" y="127"/>
                </a:lnTo>
                <a:lnTo>
                  <a:pt x="89" y="125"/>
                </a:lnTo>
                <a:lnTo>
                  <a:pt x="90" y="124"/>
                </a:lnTo>
                <a:lnTo>
                  <a:pt x="90" y="122"/>
                </a:lnTo>
                <a:lnTo>
                  <a:pt x="92" y="122"/>
                </a:lnTo>
                <a:lnTo>
                  <a:pt x="92" y="120"/>
                </a:lnTo>
                <a:lnTo>
                  <a:pt x="97" y="120"/>
                </a:lnTo>
                <a:lnTo>
                  <a:pt x="97" y="117"/>
                </a:lnTo>
                <a:lnTo>
                  <a:pt x="99" y="117"/>
                </a:lnTo>
                <a:lnTo>
                  <a:pt x="99" y="115"/>
                </a:lnTo>
                <a:lnTo>
                  <a:pt x="97" y="115"/>
                </a:lnTo>
                <a:lnTo>
                  <a:pt x="99" y="115"/>
                </a:lnTo>
                <a:lnTo>
                  <a:pt x="99" y="114"/>
                </a:lnTo>
                <a:lnTo>
                  <a:pt x="100" y="115"/>
                </a:lnTo>
                <a:lnTo>
                  <a:pt x="100" y="112"/>
                </a:lnTo>
                <a:lnTo>
                  <a:pt x="100" y="110"/>
                </a:lnTo>
                <a:lnTo>
                  <a:pt x="100" y="109"/>
                </a:lnTo>
                <a:lnTo>
                  <a:pt x="100" y="107"/>
                </a:lnTo>
                <a:lnTo>
                  <a:pt x="100" y="104"/>
                </a:lnTo>
                <a:lnTo>
                  <a:pt x="100" y="99"/>
                </a:lnTo>
                <a:lnTo>
                  <a:pt x="100" y="89"/>
                </a:lnTo>
                <a:lnTo>
                  <a:pt x="100" y="77"/>
                </a:lnTo>
                <a:lnTo>
                  <a:pt x="100" y="69"/>
                </a:lnTo>
                <a:lnTo>
                  <a:pt x="100" y="60"/>
                </a:lnTo>
                <a:lnTo>
                  <a:pt x="100" y="59"/>
                </a:lnTo>
                <a:lnTo>
                  <a:pt x="100" y="55"/>
                </a:lnTo>
                <a:lnTo>
                  <a:pt x="100" y="54"/>
                </a:lnTo>
                <a:lnTo>
                  <a:pt x="104" y="54"/>
                </a:lnTo>
                <a:lnTo>
                  <a:pt x="104" y="50"/>
                </a:lnTo>
                <a:lnTo>
                  <a:pt x="104" y="42"/>
                </a:lnTo>
                <a:lnTo>
                  <a:pt x="109" y="42"/>
                </a:lnTo>
                <a:lnTo>
                  <a:pt x="109" y="29"/>
                </a:lnTo>
                <a:lnTo>
                  <a:pt x="112" y="29"/>
                </a:lnTo>
                <a:lnTo>
                  <a:pt x="112" y="25"/>
                </a:lnTo>
                <a:lnTo>
                  <a:pt x="115" y="25"/>
                </a:lnTo>
                <a:lnTo>
                  <a:pt x="117" y="25"/>
                </a:lnTo>
                <a:lnTo>
                  <a:pt x="117" y="17"/>
                </a:lnTo>
                <a:lnTo>
                  <a:pt x="120" y="17"/>
                </a:lnTo>
                <a:lnTo>
                  <a:pt x="122" y="17"/>
                </a:lnTo>
                <a:lnTo>
                  <a:pt x="122" y="12"/>
                </a:lnTo>
                <a:lnTo>
                  <a:pt x="125" y="12"/>
                </a:lnTo>
                <a:lnTo>
                  <a:pt x="125" y="4"/>
                </a:lnTo>
                <a:lnTo>
                  <a:pt x="129" y="4"/>
                </a:lnTo>
                <a:lnTo>
                  <a:pt x="139" y="4"/>
                </a:lnTo>
                <a:lnTo>
                  <a:pt x="140" y="4"/>
                </a:lnTo>
                <a:lnTo>
                  <a:pt x="149" y="4"/>
                </a:lnTo>
                <a:lnTo>
                  <a:pt x="152" y="4"/>
                </a:lnTo>
                <a:lnTo>
                  <a:pt x="159" y="4"/>
                </a:lnTo>
                <a:lnTo>
                  <a:pt x="159" y="0"/>
                </a:lnTo>
                <a:lnTo>
                  <a:pt x="162" y="0"/>
                </a:lnTo>
                <a:lnTo>
                  <a:pt x="165" y="0"/>
                </a:lnTo>
                <a:lnTo>
                  <a:pt x="167" y="0"/>
                </a:lnTo>
                <a:lnTo>
                  <a:pt x="167" y="4"/>
                </a:lnTo>
                <a:lnTo>
                  <a:pt x="172" y="4"/>
                </a:lnTo>
                <a:lnTo>
                  <a:pt x="174" y="4"/>
                </a:lnTo>
                <a:lnTo>
                  <a:pt x="175" y="4"/>
                </a:lnTo>
                <a:lnTo>
                  <a:pt x="177" y="4"/>
                </a:lnTo>
                <a:lnTo>
                  <a:pt x="179" y="4"/>
                </a:lnTo>
                <a:lnTo>
                  <a:pt x="184" y="4"/>
                </a:lnTo>
                <a:lnTo>
                  <a:pt x="185" y="4"/>
                </a:lnTo>
                <a:lnTo>
                  <a:pt x="195" y="4"/>
                </a:lnTo>
                <a:lnTo>
                  <a:pt x="200" y="4"/>
                </a:lnTo>
                <a:lnTo>
                  <a:pt x="215" y="4"/>
                </a:lnTo>
                <a:lnTo>
                  <a:pt x="227" y="4"/>
                </a:lnTo>
                <a:close/>
              </a:path>
            </a:pathLst>
          </a:custGeom>
          <a:solidFill>
            <a:srgbClr val="67889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8"/>
          <p:cNvSpPr>
            <a:spLocks/>
          </p:cNvSpPr>
          <p:nvPr/>
        </p:nvSpPr>
        <p:spPr bwMode="auto">
          <a:xfrm>
            <a:off x="5756276" y="5983288"/>
            <a:ext cx="111125" cy="77788"/>
          </a:xfrm>
          <a:custGeom>
            <a:avLst/>
            <a:gdLst/>
            <a:ahLst/>
            <a:cxnLst>
              <a:cxn ang="0">
                <a:pos x="9" y="4"/>
              </a:cxn>
              <a:cxn ang="0">
                <a:pos x="9" y="5"/>
              </a:cxn>
              <a:cxn ang="0">
                <a:pos x="10" y="7"/>
              </a:cxn>
              <a:cxn ang="0">
                <a:pos x="12" y="9"/>
              </a:cxn>
              <a:cxn ang="0">
                <a:pos x="20" y="17"/>
              </a:cxn>
              <a:cxn ang="0">
                <a:pos x="24" y="17"/>
              </a:cxn>
              <a:cxn ang="0">
                <a:pos x="27" y="15"/>
              </a:cxn>
              <a:cxn ang="0">
                <a:pos x="30" y="14"/>
              </a:cxn>
              <a:cxn ang="0">
                <a:pos x="32" y="12"/>
              </a:cxn>
              <a:cxn ang="0">
                <a:pos x="34" y="12"/>
              </a:cxn>
              <a:cxn ang="0">
                <a:pos x="34" y="10"/>
              </a:cxn>
              <a:cxn ang="0">
                <a:pos x="35" y="9"/>
              </a:cxn>
              <a:cxn ang="0">
                <a:pos x="37" y="9"/>
              </a:cxn>
              <a:cxn ang="0">
                <a:pos x="39" y="9"/>
              </a:cxn>
              <a:cxn ang="0">
                <a:pos x="44" y="12"/>
              </a:cxn>
              <a:cxn ang="0">
                <a:pos x="47" y="12"/>
              </a:cxn>
              <a:cxn ang="0">
                <a:pos x="50" y="10"/>
              </a:cxn>
              <a:cxn ang="0">
                <a:pos x="55" y="10"/>
              </a:cxn>
              <a:cxn ang="0">
                <a:pos x="57" y="9"/>
              </a:cxn>
              <a:cxn ang="0">
                <a:pos x="55" y="10"/>
              </a:cxn>
              <a:cxn ang="0">
                <a:pos x="50" y="14"/>
              </a:cxn>
              <a:cxn ang="0">
                <a:pos x="55" y="20"/>
              </a:cxn>
              <a:cxn ang="0">
                <a:pos x="55" y="22"/>
              </a:cxn>
              <a:cxn ang="0">
                <a:pos x="59" y="22"/>
              </a:cxn>
              <a:cxn ang="0">
                <a:pos x="60" y="22"/>
              </a:cxn>
              <a:cxn ang="0">
                <a:pos x="60" y="20"/>
              </a:cxn>
              <a:cxn ang="0">
                <a:pos x="62" y="19"/>
              </a:cxn>
              <a:cxn ang="0">
                <a:pos x="62" y="19"/>
              </a:cxn>
              <a:cxn ang="0">
                <a:pos x="64" y="14"/>
              </a:cxn>
              <a:cxn ang="0">
                <a:pos x="67" y="12"/>
              </a:cxn>
              <a:cxn ang="0">
                <a:pos x="65" y="14"/>
              </a:cxn>
              <a:cxn ang="0">
                <a:pos x="67" y="14"/>
              </a:cxn>
              <a:cxn ang="0">
                <a:pos x="69" y="20"/>
              </a:cxn>
              <a:cxn ang="0">
                <a:pos x="69" y="22"/>
              </a:cxn>
              <a:cxn ang="0">
                <a:pos x="69" y="29"/>
              </a:cxn>
              <a:cxn ang="0">
                <a:pos x="70" y="32"/>
              </a:cxn>
              <a:cxn ang="0">
                <a:pos x="69" y="39"/>
              </a:cxn>
              <a:cxn ang="0">
                <a:pos x="65" y="44"/>
              </a:cxn>
              <a:cxn ang="0">
                <a:pos x="62" y="49"/>
              </a:cxn>
              <a:cxn ang="0">
                <a:pos x="47" y="49"/>
              </a:cxn>
              <a:cxn ang="0">
                <a:pos x="42" y="49"/>
              </a:cxn>
              <a:cxn ang="0">
                <a:pos x="35" y="49"/>
              </a:cxn>
              <a:cxn ang="0">
                <a:pos x="25" y="49"/>
              </a:cxn>
              <a:cxn ang="0">
                <a:pos x="10" y="49"/>
              </a:cxn>
              <a:cxn ang="0">
                <a:pos x="0" y="42"/>
              </a:cxn>
              <a:cxn ang="0">
                <a:pos x="0" y="40"/>
              </a:cxn>
              <a:cxn ang="0">
                <a:pos x="0" y="34"/>
              </a:cxn>
              <a:cxn ang="0">
                <a:pos x="0" y="32"/>
              </a:cxn>
              <a:cxn ang="0">
                <a:pos x="0" y="29"/>
              </a:cxn>
              <a:cxn ang="0">
                <a:pos x="0" y="24"/>
              </a:cxn>
              <a:cxn ang="0">
                <a:pos x="0" y="14"/>
              </a:cxn>
              <a:cxn ang="0">
                <a:pos x="0" y="9"/>
              </a:cxn>
              <a:cxn ang="0">
                <a:pos x="0" y="7"/>
              </a:cxn>
              <a:cxn ang="0">
                <a:pos x="0" y="7"/>
              </a:cxn>
              <a:cxn ang="0">
                <a:pos x="0" y="4"/>
              </a:cxn>
              <a:cxn ang="0">
                <a:pos x="0" y="2"/>
              </a:cxn>
              <a:cxn ang="0">
                <a:pos x="4" y="0"/>
              </a:cxn>
            </a:cxnLst>
            <a:rect l="0" t="0" r="r" b="b"/>
            <a:pathLst>
              <a:path w="70" h="49">
                <a:moveTo>
                  <a:pt x="7" y="2"/>
                </a:move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7"/>
                </a:lnTo>
                <a:lnTo>
                  <a:pt x="10" y="7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9"/>
                </a:lnTo>
                <a:lnTo>
                  <a:pt x="12" y="9"/>
                </a:lnTo>
                <a:lnTo>
                  <a:pt x="12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7" y="14"/>
                </a:lnTo>
                <a:lnTo>
                  <a:pt x="19" y="15"/>
                </a:lnTo>
                <a:lnTo>
                  <a:pt x="19" y="17"/>
                </a:lnTo>
                <a:lnTo>
                  <a:pt x="20" y="17"/>
                </a:lnTo>
                <a:lnTo>
                  <a:pt x="20" y="17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4" y="19"/>
                </a:lnTo>
                <a:lnTo>
                  <a:pt x="24" y="19"/>
                </a:lnTo>
                <a:lnTo>
                  <a:pt x="24" y="19"/>
                </a:lnTo>
                <a:lnTo>
                  <a:pt x="24" y="17"/>
                </a:lnTo>
                <a:lnTo>
                  <a:pt x="25" y="17"/>
                </a:lnTo>
                <a:lnTo>
                  <a:pt x="25" y="17"/>
                </a:lnTo>
                <a:lnTo>
                  <a:pt x="25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9" y="14"/>
                </a:lnTo>
                <a:lnTo>
                  <a:pt x="30" y="14"/>
                </a:lnTo>
                <a:lnTo>
                  <a:pt x="30" y="14"/>
                </a:lnTo>
                <a:lnTo>
                  <a:pt x="30" y="14"/>
                </a:lnTo>
                <a:lnTo>
                  <a:pt x="30" y="14"/>
                </a:lnTo>
                <a:lnTo>
                  <a:pt x="30" y="14"/>
                </a:lnTo>
                <a:lnTo>
                  <a:pt x="30" y="14"/>
                </a:lnTo>
                <a:lnTo>
                  <a:pt x="30" y="12"/>
                </a:lnTo>
                <a:lnTo>
                  <a:pt x="30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4" y="12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5" y="9"/>
                </a:lnTo>
                <a:lnTo>
                  <a:pt x="35" y="9"/>
                </a:lnTo>
                <a:lnTo>
                  <a:pt x="35" y="9"/>
                </a:lnTo>
                <a:lnTo>
                  <a:pt x="35" y="9"/>
                </a:lnTo>
                <a:lnTo>
                  <a:pt x="35" y="9"/>
                </a:lnTo>
                <a:lnTo>
                  <a:pt x="35" y="9"/>
                </a:lnTo>
                <a:lnTo>
                  <a:pt x="35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39" y="9"/>
                </a:lnTo>
                <a:lnTo>
                  <a:pt x="39" y="9"/>
                </a:lnTo>
                <a:lnTo>
                  <a:pt x="39" y="9"/>
                </a:lnTo>
                <a:lnTo>
                  <a:pt x="39" y="9"/>
                </a:lnTo>
                <a:lnTo>
                  <a:pt x="40" y="10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4" y="12"/>
                </a:lnTo>
                <a:lnTo>
                  <a:pt x="44" y="12"/>
                </a:lnTo>
                <a:lnTo>
                  <a:pt x="44" y="12"/>
                </a:lnTo>
                <a:lnTo>
                  <a:pt x="44" y="12"/>
                </a:lnTo>
                <a:lnTo>
                  <a:pt x="45" y="12"/>
                </a:lnTo>
                <a:lnTo>
                  <a:pt x="45" y="12"/>
                </a:lnTo>
                <a:lnTo>
                  <a:pt x="45" y="12"/>
                </a:lnTo>
                <a:lnTo>
                  <a:pt x="45" y="12"/>
                </a:lnTo>
                <a:lnTo>
                  <a:pt x="45" y="12"/>
                </a:lnTo>
                <a:lnTo>
                  <a:pt x="47" y="12"/>
                </a:lnTo>
                <a:lnTo>
                  <a:pt x="49" y="12"/>
                </a:lnTo>
                <a:lnTo>
                  <a:pt x="49" y="12"/>
                </a:lnTo>
                <a:lnTo>
                  <a:pt x="50" y="12"/>
                </a:lnTo>
                <a:lnTo>
                  <a:pt x="50" y="12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4" y="10"/>
                </a:lnTo>
                <a:lnTo>
                  <a:pt x="55" y="10"/>
                </a:lnTo>
                <a:lnTo>
                  <a:pt x="55" y="10"/>
                </a:lnTo>
                <a:lnTo>
                  <a:pt x="55" y="9"/>
                </a:lnTo>
                <a:lnTo>
                  <a:pt x="55" y="9"/>
                </a:lnTo>
                <a:lnTo>
                  <a:pt x="57" y="9"/>
                </a:lnTo>
                <a:lnTo>
                  <a:pt x="57" y="9"/>
                </a:lnTo>
                <a:lnTo>
                  <a:pt x="57" y="9"/>
                </a:lnTo>
                <a:lnTo>
                  <a:pt x="57" y="9"/>
                </a:lnTo>
                <a:lnTo>
                  <a:pt x="57" y="9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5" y="10"/>
                </a:lnTo>
                <a:lnTo>
                  <a:pt x="55" y="10"/>
                </a:lnTo>
                <a:lnTo>
                  <a:pt x="55" y="10"/>
                </a:lnTo>
                <a:lnTo>
                  <a:pt x="55" y="10"/>
                </a:lnTo>
                <a:lnTo>
                  <a:pt x="55" y="10"/>
                </a:lnTo>
                <a:lnTo>
                  <a:pt x="54" y="10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2" y="12"/>
                </a:lnTo>
                <a:lnTo>
                  <a:pt x="52" y="14"/>
                </a:lnTo>
                <a:lnTo>
                  <a:pt x="50" y="14"/>
                </a:lnTo>
                <a:lnTo>
                  <a:pt x="50" y="15"/>
                </a:lnTo>
                <a:lnTo>
                  <a:pt x="52" y="15"/>
                </a:lnTo>
                <a:lnTo>
                  <a:pt x="52" y="17"/>
                </a:lnTo>
                <a:lnTo>
                  <a:pt x="54" y="17"/>
                </a:lnTo>
                <a:lnTo>
                  <a:pt x="55" y="17"/>
                </a:lnTo>
                <a:lnTo>
                  <a:pt x="55" y="19"/>
                </a:lnTo>
                <a:lnTo>
                  <a:pt x="55" y="19"/>
                </a:lnTo>
                <a:lnTo>
                  <a:pt x="55" y="20"/>
                </a:lnTo>
                <a:lnTo>
                  <a:pt x="54" y="20"/>
                </a:lnTo>
                <a:lnTo>
                  <a:pt x="52" y="20"/>
                </a:lnTo>
                <a:lnTo>
                  <a:pt x="50" y="20"/>
                </a:lnTo>
                <a:lnTo>
                  <a:pt x="50" y="20"/>
                </a:lnTo>
                <a:lnTo>
                  <a:pt x="50" y="22"/>
                </a:lnTo>
                <a:lnTo>
                  <a:pt x="55" y="22"/>
                </a:lnTo>
                <a:lnTo>
                  <a:pt x="55" y="22"/>
                </a:lnTo>
                <a:lnTo>
                  <a:pt x="55" y="22"/>
                </a:lnTo>
                <a:lnTo>
                  <a:pt x="55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0"/>
                </a:lnTo>
                <a:lnTo>
                  <a:pt x="60" y="20"/>
                </a:lnTo>
                <a:lnTo>
                  <a:pt x="60" y="20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4" y="19"/>
                </a:lnTo>
                <a:lnTo>
                  <a:pt x="64" y="19"/>
                </a:lnTo>
                <a:lnTo>
                  <a:pt x="64" y="15"/>
                </a:lnTo>
                <a:lnTo>
                  <a:pt x="64" y="15"/>
                </a:lnTo>
                <a:lnTo>
                  <a:pt x="64" y="15"/>
                </a:lnTo>
                <a:lnTo>
                  <a:pt x="64" y="15"/>
                </a:lnTo>
                <a:lnTo>
                  <a:pt x="64" y="14"/>
                </a:lnTo>
                <a:lnTo>
                  <a:pt x="65" y="14"/>
                </a:lnTo>
                <a:lnTo>
                  <a:pt x="65" y="12"/>
                </a:lnTo>
                <a:lnTo>
                  <a:pt x="65" y="12"/>
                </a:lnTo>
                <a:lnTo>
                  <a:pt x="65" y="12"/>
                </a:lnTo>
                <a:lnTo>
                  <a:pt x="65" y="12"/>
                </a:lnTo>
                <a:lnTo>
                  <a:pt x="65" y="12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7" y="14"/>
                </a:lnTo>
                <a:lnTo>
                  <a:pt x="67" y="14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9" y="19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2"/>
                </a:lnTo>
                <a:lnTo>
                  <a:pt x="69" y="22"/>
                </a:lnTo>
                <a:lnTo>
                  <a:pt x="69" y="24"/>
                </a:lnTo>
                <a:lnTo>
                  <a:pt x="69" y="24"/>
                </a:lnTo>
                <a:lnTo>
                  <a:pt x="69" y="24"/>
                </a:lnTo>
                <a:lnTo>
                  <a:pt x="69" y="24"/>
                </a:lnTo>
                <a:lnTo>
                  <a:pt x="69" y="24"/>
                </a:lnTo>
                <a:lnTo>
                  <a:pt x="69" y="24"/>
                </a:lnTo>
                <a:lnTo>
                  <a:pt x="69" y="25"/>
                </a:lnTo>
                <a:lnTo>
                  <a:pt x="69" y="29"/>
                </a:lnTo>
                <a:lnTo>
                  <a:pt x="69" y="30"/>
                </a:lnTo>
                <a:lnTo>
                  <a:pt x="69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4"/>
                </a:lnTo>
                <a:lnTo>
                  <a:pt x="70" y="34"/>
                </a:lnTo>
                <a:lnTo>
                  <a:pt x="70" y="35"/>
                </a:lnTo>
                <a:lnTo>
                  <a:pt x="70" y="35"/>
                </a:lnTo>
                <a:lnTo>
                  <a:pt x="69" y="35"/>
                </a:lnTo>
                <a:lnTo>
                  <a:pt x="69" y="39"/>
                </a:lnTo>
                <a:lnTo>
                  <a:pt x="67" y="39"/>
                </a:lnTo>
                <a:lnTo>
                  <a:pt x="67" y="39"/>
                </a:lnTo>
                <a:lnTo>
                  <a:pt x="67" y="39"/>
                </a:lnTo>
                <a:lnTo>
                  <a:pt x="67" y="39"/>
                </a:lnTo>
                <a:lnTo>
                  <a:pt x="67" y="40"/>
                </a:lnTo>
                <a:lnTo>
                  <a:pt x="67" y="42"/>
                </a:lnTo>
                <a:lnTo>
                  <a:pt x="67" y="44"/>
                </a:lnTo>
                <a:lnTo>
                  <a:pt x="65" y="44"/>
                </a:lnTo>
                <a:lnTo>
                  <a:pt x="62" y="44"/>
                </a:lnTo>
                <a:lnTo>
                  <a:pt x="62" y="44"/>
                </a:lnTo>
                <a:lnTo>
                  <a:pt x="62" y="45"/>
                </a:lnTo>
                <a:lnTo>
                  <a:pt x="62" y="47"/>
                </a:lnTo>
                <a:lnTo>
                  <a:pt x="62" y="47"/>
                </a:lnTo>
                <a:lnTo>
                  <a:pt x="62" y="49"/>
                </a:lnTo>
                <a:lnTo>
                  <a:pt x="62" y="49"/>
                </a:lnTo>
                <a:lnTo>
                  <a:pt x="62" y="49"/>
                </a:lnTo>
                <a:lnTo>
                  <a:pt x="60" y="49"/>
                </a:lnTo>
                <a:lnTo>
                  <a:pt x="59" y="49"/>
                </a:lnTo>
                <a:lnTo>
                  <a:pt x="59" y="49"/>
                </a:lnTo>
                <a:lnTo>
                  <a:pt x="55" y="49"/>
                </a:lnTo>
                <a:lnTo>
                  <a:pt x="55" y="49"/>
                </a:lnTo>
                <a:lnTo>
                  <a:pt x="55" y="49"/>
                </a:lnTo>
                <a:lnTo>
                  <a:pt x="55" y="49"/>
                </a:lnTo>
                <a:lnTo>
                  <a:pt x="47" y="49"/>
                </a:lnTo>
                <a:lnTo>
                  <a:pt x="47" y="49"/>
                </a:lnTo>
                <a:lnTo>
                  <a:pt x="45" y="49"/>
                </a:lnTo>
                <a:lnTo>
                  <a:pt x="44" y="49"/>
                </a:lnTo>
                <a:lnTo>
                  <a:pt x="44" y="49"/>
                </a:lnTo>
                <a:lnTo>
                  <a:pt x="42" y="49"/>
                </a:lnTo>
                <a:lnTo>
                  <a:pt x="42" y="49"/>
                </a:lnTo>
                <a:lnTo>
                  <a:pt x="42" y="49"/>
                </a:lnTo>
                <a:lnTo>
                  <a:pt x="42" y="49"/>
                </a:lnTo>
                <a:lnTo>
                  <a:pt x="39" y="49"/>
                </a:lnTo>
                <a:lnTo>
                  <a:pt x="37" y="49"/>
                </a:lnTo>
                <a:lnTo>
                  <a:pt x="37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2" y="49"/>
                </a:lnTo>
                <a:lnTo>
                  <a:pt x="30" y="49"/>
                </a:lnTo>
                <a:lnTo>
                  <a:pt x="27" y="49"/>
                </a:lnTo>
                <a:lnTo>
                  <a:pt x="27" y="49"/>
                </a:lnTo>
                <a:lnTo>
                  <a:pt x="25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2" y="49"/>
                </a:lnTo>
                <a:lnTo>
                  <a:pt x="19" y="49"/>
                </a:lnTo>
                <a:lnTo>
                  <a:pt x="19" y="49"/>
                </a:lnTo>
                <a:lnTo>
                  <a:pt x="14" y="49"/>
                </a:lnTo>
                <a:lnTo>
                  <a:pt x="10" y="49"/>
                </a:lnTo>
                <a:lnTo>
                  <a:pt x="7" y="49"/>
                </a:lnTo>
                <a:lnTo>
                  <a:pt x="2" y="49"/>
                </a:lnTo>
                <a:lnTo>
                  <a:pt x="0" y="49"/>
                </a:lnTo>
                <a:lnTo>
                  <a:pt x="0" y="49"/>
                </a:lnTo>
                <a:lnTo>
                  <a:pt x="0" y="49"/>
                </a:lnTo>
                <a:lnTo>
                  <a:pt x="0" y="44"/>
                </a:lnTo>
                <a:lnTo>
                  <a:pt x="0" y="44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35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close/>
              </a:path>
            </a:pathLst>
          </a:custGeom>
          <a:solidFill>
            <a:srgbClr val="9CBF7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9"/>
          <p:cNvSpPr>
            <a:spLocks/>
          </p:cNvSpPr>
          <p:nvPr/>
        </p:nvSpPr>
        <p:spPr bwMode="auto">
          <a:xfrm>
            <a:off x="5311776" y="5233988"/>
            <a:ext cx="503238" cy="376238"/>
          </a:xfrm>
          <a:custGeom>
            <a:avLst/>
            <a:gdLst/>
            <a:ahLst/>
            <a:cxnLst>
              <a:cxn ang="0">
                <a:pos x="60" y="13"/>
              </a:cxn>
              <a:cxn ang="0">
                <a:pos x="77" y="15"/>
              </a:cxn>
              <a:cxn ang="0">
                <a:pos x="93" y="17"/>
              </a:cxn>
              <a:cxn ang="0">
                <a:pos x="117" y="15"/>
              </a:cxn>
              <a:cxn ang="0">
                <a:pos x="143" y="40"/>
              </a:cxn>
              <a:cxn ang="0">
                <a:pos x="157" y="60"/>
              </a:cxn>
              <a:cxn ang="0">
                <a:pos x="174" y="77"/>
              </a:cxn>
              <a:cxn ang="0">
                <a:pos x="182" y="75"/>
              </a:cxn>
              <a:cxn ang="0">
                <a:pos x="192" y="85"/>
              </a:cxn>
              <a:cxn ang="0">
                <a:pos x="202" y="67"/>
              </a:cxn>
              <a:cxn ang="0">
                <a:pos x="222" y="55"/>
              </a:cxn>
              <a:cxn ang="0">
                <a:pos x="237" y="58"/>
              </a:cxn>
              <a:cxn ang="0">
                <a:pos x="252" y="58"/>
              </a:cxn>
              <a:cxn ang="0">
                <a:pos x="272" y="80"/>
              </a:cxn>
              <a:cxn ang="0">
                <a:pos x="282" y="70"/>
              </a:cxn>
              <a:cxn ang="0">
                <a:pos x="285" y="67"/>
              </a:cxn>
              <a:cxn ang="0">
                <a:pos x="285" y="78"/>
              </a:cxn>
              <a:cxn ang="0">
                <a:pos x="299" y="92"/>
              </a:cxn>
              <a:cxn ang="0">
                <a:pos x="310" y="107"/>
              </a:cxn>
              <a:cxn ang="0">
                <a:pos x="297" y="125"/>
              </a:cxn>
              <a:cxn ang="0">
                <a:pos x="284" y="120"/>
              </a:cxn>
              <a:cxn ang="0">
                <a:pos x="269" y="123"/>
              </a:cxn>
              <a:cxn ang="0">
                <a:pos x="279" y="138"/>
              </a:cxn>
              <a:cxn ang="0">
                <a:pos x="295" y="167"/>
              </a:cxn>
              <a:cxn ang="0">
                <a:pos x="315" y="179"/>
              </a:cxn>
              <a:cxn ang="0">
                <a:pos x="312" y="199"/>
              </a:cxn>
              <a:cxn ang="0">
                <a:pos x="274" y="205"/>
              </a:cxn>
              <a:cxn ang="0">
                <a:pos x="245" y="204"/>
              </a:cxn>
              <a:cxn ang="0">
                <a:pos x="230" y="199"/>
              </a:cxn>
              <a:cxn ang="0">
                <a:pos x="220" y="209"/>
              </a:cxn>
              <a:cxn ang="0">
                <a:pos x="219" y="225"/>
              </a:cxn>
              <a:cxn ang="0">
                <a:pos x="217" y="237"/>
              </a:cxn>
              <a:cxn ang="0">
                <a:pos x="204" y="232"/>
              </a:cxn>
              <a:cxn ang="0">
                <a:pos x="163" y="232"/>
              </a:cxn>
              <a:cxn ang="0">
                <a:pos x="163" y="212"/>
              </a:cxn>
              <a:cxn ang="0">
                <a:pos x="172" y="192"/>
              </a:cxn>
              <a:cxn ang="0">
                <a:pos x="162" y="185"/>
              </a:cxn>
              <a:cxn ang="0">
                <a:pos x="155" y="182"/>
              </a:cxn>
              <a:cxn ang="0">
                <a:pos x="143" y="175"/>
              </a:cxn>
              <a:cxn ang="0">
                <a:pos x="133" y="177"/>
              </a:cxn>
              <a:cxn ang="0">
                <a:pos x="127" y="164"/>
              </a:cxn>
              <a:cxn ang="0">
                <a:pos x="128" y="148"/>
              </a:cxn>
              <a:cxn ang="0">
                <a:pos x="107" y="123"/>
              </a:cxn>
              <a:cxn ang="0">
                <a:pos x="102" y="137"/>
              </a:cxn>
              <a:cxn ang="0">
                <a:pos x="98" y="148"/>
              </a:cxn>
              <a:cxn ang="0">
                <a:pos x="88" y="164"/>
              </a:cxn>
              <a:cxn ang="0">
                <a:pos x="75" y="169"/>
              </a:cxn>
              <a:cxn ang="0">
                <a:pos x="57" y="184"/>
              </a:cxn>
              <a:cxn ang="0">
                <a:pos x="48" y="174"/>
              </a:cxn>
              <a:cxn ang="0">
                <a:pos x="22" y="148"/>
              </a:cxn>
              <a:cxn ang="0">
                <a:pos x="12" y="113"/>
              </a:cxn>
              <a:cxn ang="0">
                <a:pos x="0" y="98"/>
              </a:cxn>
              <a:cxn ang="0">
                <a:pos x="27" y="90"/>
              </a:cxn>
              <a:cxn ang="0">
                <a:pos x="47" y="88"/>
              </a:cxn>
              <a:cxn ang="0">
                <a:pos x="43" y="72"/>
              </a:cxn>
              <a:cxn ang="0">
                <a:pos x="45" y="57"/>
              </a:cxn>
              <a:cxn ang="0">
                <a:pos x="48" y="42"/>
              </a:cxn>
              <a:cxn ang="0">
                <a:pos x="35" y="37"/>
              </a:cxn>
              <a:cxn ang="0">
                <a:pos x="23" y="28"/>
              </a:cxn>
              <a:cxn ang="0">
                <a:pos x="33" y="7"/>
              </a:cxn>
            </a:cxnLst>
            <a:rect l="0" t="0" r="r" b="b"/>
            <a:pathLst>
              <a:path w="317" h="237">
                <a:moveTo>
                  <a:pt x="48" y="0"/>
                </a:moveTo>
                <a:lnTo>
                  <a:pt x="50" y="2"/>
                </a:lnTo>
                <a:lnTo>
                  <a:pt x="50" y="3"/>
                </a:lnTo>
                <a:lnTo>
                  <a:pt x="50" y="5"/>
                </a:lnTo>
                <a:lnTo>
                  <a:pt x="50" y="8"/>
                </a:lnTo>
                <a:lnTo>
                  <a:pt x="50" y="13"/>
                </a:lnTo>
                <a:lnTo>
                  <a:pt x="53" y="15"/>
                </a:lnTo>
                <a:lnTo>
                  <a:pt x="55" y="15"/>
                </a:lnTo>
                <a:lnTo>
                  <a:pt x="57" y="13"/>
                </a:lnTo>
                <a:lnTo>
                  <a:pt x="58" y="13"/>
                </a:lnTo>
                <a:lnTo>
                  <a:pt x="60" y="13"/>
                </a:lnTo>
                <a:lnTo>
                  <a:pt x="63" y="13"/>
                </a:lnTo>
                <a:lnTo>
                  <a:pt x="65" y="15"/>
                </a:lnTo>
                <a:lnTo>
                  <a:pt x="67" y="15"/>
                </a:lnTo>
                <a:lnTo>
                  <a:pt x="68" y="17"/>
                </a:lnTo>
                <a:lnTo>
                  <a:pt x="70" y="18"/>
                </a:lnTo>
                <a:lnTo>
                  <a:pt x="70" y="20"/>
                </a:lnTo>
                <a:lnTo>
                  <a:pt x="72" y="20"/>
                </a:lnTo>
                <a:lnTo>
                  <a:pt x="73" y="18"/>
                </a:lnTo>
                <a:lnTo>
                  <a:pt x="75" y="17"/>
                </a:lnTo>
                <a:lnTo>
                  <a:pt x="77" y="17"/>
                </a:lnTo>
                <a:lnTo>
                  <a:pt x="77" y="15"/>
                </a:lnTo>
                <a:lnTo>
                  <a:pt x="80" y="13"/>
                </a:lnTo>
                <a:lnTo>
                  <a:pt x="82" y="13"/>
                </a:lnTo>
                <a:lnTo>
                  <a:pt x="83" y="13"/>
                </a:lnTo>
                <a:lnTo>
                  <a:pt x="85" y="13"/>
                </a:lnTo>
                <a:lnTo>
                  <a:pt x="87" y="13"/>
                </a:lnTo>
                <a:lnTo>
                  <a:pt x="87" y="15"/>
                </a:lnTo>
                <a:lnTo>
                  <a:pt x="88" y="17"/>
                </a:lnTo>
                <a:lnTo>
                  <a:pt x="90" y="18"/>
                </a:lnTo>
                <a:lnTo>
                  <a:pt x="92" y="18"/>
                </a:lnTo>
                <a:lnTo>
                  <a:pt x="93" y="18"/>
                </a:lnTo>
                <a:lnTo>
                  <a:pt x="93" y="17"/>
                </a:lnTo>
                <a:lnTo>
                  <a:pt x="97" y="15"/>
                </a:lnTo>
                <a:lnTo>
                  <a:pt x="98" y="13"/>
                </a:lnTo>
                <a:lnTo>
                  <a:pt x="102" y="13"/>
                </a:lnTo>
                <a:lnTo>
                  <a:pt x="105" y="15"/>
                </a:lnTo>
                <a:lnTo>
                  <a:pt x="105" y="17"/>
                </a:lnTo>
                <a:lnTo>
                  <a:pt x="108" y="18"/>
                </a:lnTo>
                <a:lnTo>
                  <a:pt x="110" y="17"/>
                </a:lnTo>
                <a:lnTo>
                  <a:pt x="112" y="17"/>
                </a:lnTo>
                <a:lnTo>
                  <a:pt x="113" y="15"/>
                </a:lnTo>
                <a:lnTo>
                  <a:pt x="115" y="13"/>
                </a:lnTo>
                <a:lnTo>
                  <a:pt x="117" y="15"/>
                </a:lnTo>
                <a:lnTo>
                  <a:pt x="117" y="20"/>
                </a:lnTo>
                <a:lnTo>
                  <a:pt x="117" y="23"/>
                </a:lnTo>
                <a:lnTo>
                  <a:pt x="120" y="27"/>
                </a:lnTo>
                <a:lnTo>
                  <a:pt x="123" y="33"/>
                </a:lnTo>
                <a:lnTo>
                  <a:pt x="125" y="33"/>
                </a:lnTo>
                <a:lnTo>
                  <a:pt x="128" y="32"/>
                </a:lnTo>
                <a:lnTo>
                  <a:pt x="132" y="32"/>
                </a:lnTo>
                <a:lnTo>
                  <a:pt x="133" y="33"/>
                </a:lnTo>
                <a:lnTo>
                  <a:pt x="138" y="35"/>
                </a:lnTo>
                <a:lnTo>
                  <a:pt x="142" y="38"/>
                </a:lnTo>
                <a:lnTo>
                  <a:pt x="143" y="40"/>
                </a:lnTo>
                <a:lnTo>
                  <a:pt x="145" y="45"/>
                </a:lnTo>
                <a:lnTo>
                  <a:pt x="145" y="47"/>
                </a:lnTo>
                <a:lnTo>
                  <a:pt x="145" y="48"/>
                </a:lnTo>
                <a:lnTo>
                  <a:pt x="148" y="52"/>
                </a:lnTo>
                <a:lnTo>
                  <a:pt x="148" y="53"/>
                </a:lnTo>
                <a:lnTo>
                  <a:pt x="150" y="55"/>
                </a:lnTo>
                <a:lnTo>
                  <a:pt x="153" y="55"/>
                </a:lnTo>
                <a:lnTo>
                  <a:pt x="152" y="58"/>
                </a:lnTo>
                <a:lnTo>
                  <a:pt x="152" y="60"/>
                </a:lnTo>
                <a:lnTo>
                  <a:pt x="153" y="60"/>
                </a:lnTo>
                <a:lnTo>
                  <a:pt x="157" y="60"/>
                </a:lnTo>
                <a:lnTo>
                  <a:pt x="158" y="62"/>
                </a:lnTo>
                <a:lnTo>
                  <a:pt x="160" y="62"/>
                </a:lnTo>
                <a:lnTo>
                  <a:pt x="160" y="63"/>
                </a:lnTo>
                <a:lnTo>
                  <a:pt x="162" y="63"/>
                </a:lnTo>
                <a:lnTo>
                  <a:pt x="162" y="65"/>
                </a:lnTo>
                <a:lnTo>
                  <a:pt x="163" y="65"/>
                </a:lnTo>
                <a:lnTo>
                  <a:pt x="163" y="68"/>
                </a:lnTo>
                <a:lnTo>
                  <a:pt x="165" y="68"/>
                </a:lnTo>
                <a:lnTo>
                  <a:pt x="167" y="72"/>
                </a:lnTo>
                <a:lnTo>
                  <a:pt x="170" y="75"/>
                </a:lnTo>
                <a:lnTo>
                  <a:pt x="174" y="77"/>
                </a:lnTo>
                <a:lnTo>
                  <a:pt x="175" y="77"/>
                </a:lnTo>
                <a:lnTo>
                  <a:pt x="177" y="75"/>
                </a:lnTo>
                <a:lnTo>
                  <a:pt x="177" y="73"/>
                </a:lnTo>
                <a:lnTo>
                  <a:pt x="175" y="73"/>
                </a:lnTo>
                <a:lnTo>
                  <a:pt x="174" y="72"/>
                </a:lnTo>
                <a:lnTo>
                  <a:pt x="174" y="70"/>
                </a:lnTo>
                <a:lnTo>
                  <a:pt x="175" y="70"/>
                </a:lnTo>
                <a:lnTo>
                  <a:pt x="177" y="70"/>
                </a:lnTo>
                <a:lnTo>
                  <a:pt x="179" y="70"/>
                </a:lnTo>
                <a:lnTo>
                  <a:pt x="182" y="73"/>
                </a:lnTo>
                <a:lnTo>
                  <a:pt x="182" y="75"/>
                </a:lnTo>
                <a:lnTo>
                  <a:pt x="184" y="77"/>
                </a:lnTo>
                <a:lnTo>
                  <a:pt x="184" y="78"/>
                </a:lnTo>
                <a:lnTo>
                  <a:pt x="184" y="80"/>
                </a:lnTo>
                <a:lnTo>
                  <a:pt x="185" y="80"/>
                </a:lnTo>
                <a:lnTo>
                  <a:pt x="185" y="78"/>
                </a:lnTo>
                <a:lnTo>
                  <a:pt x="185" y="80"/>
                </a:lnTo>
                <a:lnTo>
                  <a:pt x="187" y="80"/>
                </a:lnTo>
                <a:lnTo>
                  <a:pt x="189" y="82"/>
                </a:lnTo>
                <a:lnTo>
                  <a:pt x="189" y="83"/>
                </a:lnTo>
                <a:lnTo>
                  <a:pt x="190" y="85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4" y="78"/>
                </a:lnTo>
                <a:lnTo>
                  <a:pt x="194" y="77"/>
                </a:lnTo>
                <a:lnTo>
                  <a:pt x="195" y="75"/>
                </a:lnTo>
                <a:lnTo>
                  <a:pt x="195" y="72"/>
                </a:lnTo>
                <a:lnTo>
                  <a:pt x="195" y="70"/>
                </a:lnTo>
                <a:lnTo>
                  <a:pt x="197" y="70"/>
                </a:lnTo>
                <a:lnTo>
                  <a:pt x="199" y="70"/>
                </a:lnTo>
                <a:lnTo>
                  <a:pt x="200" y="68"/>
                </a:lnTo>
                <a:lnTo>
                  <a:pt x="202" y="67"/>
                </a:lnTo>
                <a:lnTo>
                  <a:pt x="204" y="67"/>
                </a:lnTo>
                <a:lnTo>
                  <a:pt x="205" y="67"/>
                </a:lnTo>
                <a:lnTo>
                  <a:pt x="207" y="65"/>
                </a:lnTo>
                <a:lnTo>
                  <a:pt x="207" y="63"/>
                </a:lnTo>
                <a:lnTo>
                  <a:pt x="210" y="62"/>
                </a:lnTo>
                <a:lnTo>
                  <a:pt x="212" y="57"/>
                </a:lnTo>
                <a:lnTo>
                  <a:pt x="215" y="57"/>
                </a:lnTo>
                <a:lnTo>
                  <a:pt x="219" y="57"/>
                </a:lnTo>
                <a:lnTo>
                  <a:pt x="220" y="57"/>
                </a:lnTo>
                <a:lnTo>
                  <a:pt x="220" y="55"/>
                </a:lnTo>
                <a:lnTo>
                  <a:pt x="222" y="55"/>
                </a:lnTo>
                <a:lnTo>
                  <a:pt x="222" y="53"/>
                </a:lnTo>
                <a:lnTo>
                  <a:pt x="222" y="52"/>
                </a:lnTo>
                <a:lnTo>
                  <a:pt x="224" y="52"/>
                </a:lnTo>
                <a:lnTo>
                  <a:pt x="224" y="53"/>
                </a:lnTo>
                <a:lnTo>
                  <a:pt x="225" y="53"/>
                </a:lnTo>
                <a:lnTo>
                  <a:pt x="227" y="53"/>
                </a:lnTo>
                <a:lnTo>
                  <a:pt x="227" y="55"/>
                </a:lnTo>
                <a:lnTo>
                  <a:pt x="232" y="55"/>
                </a:lnTo>
                <a:lnTo>
                  <a:pt x="234" y="55"/>
                </a:lnTo>
                <a:lnTo>
                  <a:pt x="235" y="58"/>
                </a:lnTo>
                <a:lnTo>
                  <a:pt x="237" y="58"/>
                </a:lnTo>
                <a:lnTo>
                  <a:pt x="237" y="57"/>
                </a:lnTo>
                <a:lnTo>
                  <a:pt x="239" y="57"/>
                </a:lnTo>
                <a:lnTo>
                  <a:pt x="240" y="55"/>
                </a:lnTo>
                <a:lnTo>
                  <a:pt x="242" y="55"/>
                </a:lnTo>
                <a:lnTo>
                  <a:pt x="242" y="57"/>
                </a:lnTo>
                <a:lnTo>
                  <a:pt x="244" y="57"/>
                </a:lnTo>
                <a:lnTo>
                  <a:pt x="244" y="55"/>
                </a:lnTo>
                <a:lnTo>
                  <a:pt x="249" y="55"/>
                </a:lnTo>
                <a:lnTo>
                  <a:pt x="250" y="55"/>
                </a:lnTo>
                <a:lnTo>
                  <a:pt x="250" y="57"/>
                </a:lnTo>
                <a:lnTo>
                  <a:pt x="252" y="58"/>
                </a:lnTo>
                <a:lnTo>
                  <a:pt x="252" y="60"/>
                </a:lnTo>
                <a:lnTo>
                  <a:pt x="254" y="60"/>
                </a:lnTo>
                <a:lnTo>
                  <a:pt x="254" y="62"/>
                </a:lnTo>
                <a:lnTo>
                  <a:pt x="252" y="65"/>
                </a:lnTo>
                <a:lnTo>
                  <a:pt x="254" y="68"/>
                </a:lnTo>
                <a:lnTo>
                  <a:pt x="254" y="70"/>
                </a:lnTo>
                <a:lnTo>
                  <a:pt x="257" y="72"/>
                </a:lnTo>
                <a:lnTo>
                  <a:pt x="264" y="77"/>
                </a:lnTo>
                <a:lnTo>
                  <a:pt x="267" y="77"/>
                </a:lnTo>
                <a:lnTo>
                  <a:pt x="270" y="78"/>
                </a:lnTo>
                <a:lnTo>
                  <a:pt x="272" y="80"/>
                </a:lnTo>
                <a:lnTo>
                  <a:pt x="274" y="80"/>
                </a:lnTo>
                <a:lnTo>
                  <a:pt x="275" y="80"/>
                </a:lnTo>
                <a:lnTo>
                  <a:pt x="277" y="80"/>
                </a:lnTo>
                <a:lnTo>
                  <a:pt x="277" y="77"/>
                </a:lnTo>
                <a:lnTo>
                  <a:pt x="279" y="77"/>
                </a:lnTo>
                <a:lnTo>
                  <a:pt x="279" y="75"/>
                </a:lnTo>
                <a:lnTo>
                  <a:pt x="279" y="73"/>
                </a:lnTo>
                <a:lnTo>
                  <a:pt x="280" y="73"/>
                </a:lnTo>
                <a:lnTo>
                  <a:pt x="280" y="72"/>
                </a:lnTo>
                <a:lnTo>
                  <a:pt x="280" y="70"/>
                </a:lnTo>
                <a:lnTo>
                  <a:pt x="282" y="70"/>
                </a:lnTo>
                <a:lnTo>
                  <a:pt x="282" y="68"/>
                </a:lnTo>
                <a:lnTo>
                  <a:pt x="282" y="67"/>
                </a:lnTo>
                <a:lnTo>
                  <a:pt x="282" y="65"/>
                </a:lnTo>
                <a:lnTo>
                  <a:pt x="285" y="65"/>
                </a:lnTo>
                <a:lnTo>
                  <a:pt x="284" y="63"/>
                </a:lnTo>
                <a:lnTo>
                  <a:pt x="284" y="62"/>
                </a:lnTo>
                <a:lnTo>
                  <a:pt x="287" y="62"/>
                </a:lnTo>
                <a:lnTo>
                  <a:pt x="285" y="62"/>
                </a:lnTo>
                <a:lnTo>
                  <a:pt x="285" y="63"/>
                </a:lnTo>
                <a:lnTo>
                  <a:pt x="285" y="65"/>
                </a:lnTo>
                <a:lnTo>
                  <a:pt x="285" y="67"/>
                </a:lnTo>
                <a:lnTo>
                  <a:pt x="285" y="68"/>
                </a:lnTo>
                <a:lnTo>
                  <a:pt x="285" y="70"/>
                </a:lnTo>
                <a:lnTo>
                  <a:pt x="287" y="72"/>
                </a:lnTo>
                <a:lnTo>
                  <a:pt x="289" y="72"/>
                </a:lnTo>
                <a:lnTo>
                  <a:pt x="289" y="73"/>
                </a:lnTo>
                <a:lnTo>
                  <a:pt x="290" y="73"/>
                </a:lnTo>
                <a:lnTo>
                  <a:pt x="289" y="73"/>
                </a:lnTo>
                <a:lnTo>
                  <a:pt x="289" y="75"/>
                </a:lnTo>
                <a:lnTo>
                  <a:pt x="287" y="77"/>
                </a:lnTo>
                <a:lnTo>
                  <a:pt x="287" y="78"/>
                </a:lnTo>
                <a:lnTo>
                  <a:pt x="285" y="78"/>
                </a:lnTo>
                <a:lnTo>
                  <a:pt x="284" y="80"/>
                </a:lnTo>
                <a:lnTo>
                  <a:pt x="282" y="80"/>
                </a:lnTo>
                <a:lnTo>
                  <a:pt x="280" y="82"/>
                </a:lnTo>
                <a:lnTo>
                  <a:pt x="282" y="82"/>
                </a:lnTo>
                <a:lnTo>
                  <a:pt x="284" y="83"/>
                </a:lnTo>
                <a:lnTo>
                  <a:pt x="287" y="83"/>
                </a:lnTo>
                <a:lnTo>
                  <a:pt x="290" y="85"/>
                </a:lnTo>
                <a:lnTo>
                  <a:pt x="292" y="87"/>
                </a:lnTo>
                <a:lnTo>
                  <a:pt x="294" y="88"/>
                </a:lnTo>
                <a:lnTo>
                  <a:pt x="295" y="90"/>
                </a:lnTo>
                <a:lnTo>
                  <a:pt x="299" y="92"/>
                </a:lnTo>
                <a:lnTo>
                  <a:pt x="302" y="93"/>
                </a:lnTo>
                <a:lnTo>
                  <a:pt x="304" y="95"/>
                </a:lnTo>
                <a:lnTo>
                  <a:pt x="305" y="97"/>
                </a:lnTo>
                <a:lnTo>
                  <a:pt x="307" y="97"/>
                </a:lnTo>
                <a:lnTo>
                  <a:pt x="307" y="98"/>
                </a:lnTo>
                <a:lnTo>
                  <a:pt x="307" y="100"/>
                </a:lnTo>
                <a:lnTo>
                  <a:pt x="310" y="102"/>
                </a:lnTo>
                <a:lnTo>
                  <a:pt x="310" y="103"/>
                </a:lnTo>
                <a:lnTo>
                  <a:pt x="312" y="103"/>
                </a:lnTo>
                <a:lnTo>
                  <a:pt x="312" y="105"/>
                </a:lnTo>
                <a:lnTo>
                  <a:pt x="310" y="107"/>
                </a:lnTo>
                <a:lnTo>
                  <a:pt x="310" y="108"/>
                </a:lnTo>
                <a:lnTo>
                  <a:pt x="309" y="110"/>
                </a:lnTo>
                <a:lnTo>
                  <a:pt x="309" y="112"/>
                </a:lnTo>
                <a:lnTo>
                  <a:pt x="309" y="115"/>
                </a:lnTo>
                <a:lnTo>
                  <a:pt x="309" y="118"/>
                </a:lnTo>
                <a:lnTo>
                  <a:pt x="307" y="120"/>
                </a:lnTo>
                <a:lnTo>
                  <a:pt x="304" y="122"/>
                </a:lnTo>
                <a:lnTo>
                  <a:pt x="304" y="123"/>
                </a:lnTo>
                <a:lnTo>
                  <a:pt x="302" y="123"/>
                </a:lnTo>
                <a:lnTo>
                  <a:pt x="299" y="123"/>
                </a:lnTo>
                <a:lnTo>
                  <a:pt x="297" y="125"/>
                </a:lnTo>
                <a:lnTo>
                  <a:pt x="295" y="125"/>
                </a:lnTo>
                <a:lnTo>
                  <a:pt x="294" y="123"/>
                </a:lnTo>
                <a:lnTo>
                  <a:pt x="292" y="123"/>
                </a:lnTo>
                <a:lnTo>
                  <a:pt x="292" y="125"/>
                </a:lnTo>
                <a:lnTo>
                  <a:pt x="290" y="125"/>
                </a:lnTo>
                <a:lnTo>
                  <a:pt x="290" y="128"/>
                </a:lnTo>
                <a:lnTo>
                  <a:pt x="289" y="128"/>
                </a:lnTo>
                <a:lnTo>
                  <a:pt x="289" y="127"/>
                </a:lnTo>
                <a:lnTo>
                  <a:pt x="287" y="125"/>
                </a:lnTo>
                <a:lnTo>
                  <a:pt x="285" y="122"/>
                </a:lnTo>
                <a:lnTo>
                  <a:pt x="284" y="120"/>
                </a:lnTo>
                <a:lnTo>
                  <a:pt x="284" y="118"/>
                </a:lnTo>
                <a:lnTo>
                  <a:pt x="279" y="117"/>
                </a:lnTo>
                <a:lnTo>
                  <a:pt x="275" y="115"/>
                </a:lnTo>
                <a:lnTo>
                  <a:pt x="274" y="115"/>
                </a:lnTo>
                <a:lnTo>
                  <a:pt x="272" y="115"/>
                </a:lnTo>
                <a:lnTo>
                  <a:pt x="274" y="118"/>
                </a:lnTo>
                <a:lnTo>
                  <a:pt x="274" y="120"/>
                </a:lnTo>
                <a:lnTo>
                  <a:pt x="274" y="122"/>
                </a:lnTo>
                <a:lnTo>
                  <a:pt x="272" y="122"/>
                </a:lnTo>
                <a:lnTo>
                  <a:pt x="270" y="122"/>
                </a:lnTo>
                <a:lnTo>
                  <a:pt x="269" y="123"/>
                </a:lnTo>
                <a:lnTo>
                  <a:pt x="269" y="125"/>
                </a:lnTo>
                <a:lnTo>
                  <a:pt x="269" y="127"/>
                </a:lnTo>
                <a:lnTo>
                  <a:pt x="269" y="128"/>
                </a:lnTo>
                <a:lnTo>
                  <a:pt x="269" y="130"/>
                </a:lnTo>
                <a:lnTo>
                  <a:pt x="270" y="130"/>
                </a:lnTo>
                <a:lnTo>
                  <a:pt x="274" y="130"/>
                </a:lnTo>
                <a:lnTo>
                  <a:pt x="275" y="130"/>
                </a:lnTo>
                <a:lnTo>
                  <a:pt x="277" y="132"/>
                </a:lnTo>
                <a:lnTo>
                  <a:pt x="277" y="133"/>
                </a:lnTo>
                <a:lnTo>
                  <a:pt x="279" y="135"/>
                </a:lnTo>
                <a:lnTo>
                  <a:pt x="279" y="138"/>
                </a:lnTo>
                <a:lnTo>
                  <a:pt x="280" y="142"/>
                </a:lnTo>
                <a:lnTo>
                  <a:pt x="284" y="145"/>
                </a:lnTo>
                <a:lnTo>
                  <a:pt x="290" y="147"/>
                </a:lnTo>
                <a:lnTo>
                  <a:pt x="294" y="150"/>
                </a:lnTo>
                <a:lnTo>
                  <a:pt x="297" y="152"/>
                </a:lnTo>
                <a:lnTo>
                  <a:pt x="297" y="155"/>
                </a:lnTo>
                <a:lnTo>
                  <a:pt x="299" y="155"/>
                </a:lnTo>
                <a:lnTo>
                  <a:pt x="299" y="159"/>
                </a:lnTo>
                <a:lnTo>
                  <a:pt x="299" y="160"/>
                </a:lnTo>
                <a:lnTo>
                  <a:pt x="297" y="164"/>
                </a:lnTo>
                <a:lnTo>
                  <a:pt x="295" y="167"/>
                </a:lnTo>
                <a:lnTo>
                  <a:pt x="299" y="169"/>
                </a:lnTo>
                <a:lnTo>
                  <a:pt x="300" y="170"/>
                </a:lnTo>
                <a:lnTo>
                  <a:pt x="300" y="172"/>
                </a:lnTo>
                <a:lnTo>
                  <a:pt x="299" y="174"/>
                </a:lnTo>
                <a:lnTo>
                  <a:pt x="300" y="175"/>
                </a:lnTo>
                <a:lnTo>
                  <a:pt x="307" y="177"/>
                </a:lnTo>
                <a:lnTo>
                  <a:pt x="309" y="175"/>
                </a:lnTo>
                <a:lnTo>
                  <a:pt x="310" y="177"/>
                </a:lnTo>
                <a:lnTo>
                  <a:pt x="312" y="177"/>
                </a:lnTo>
                <a:lnTo>
                  <a:pt x="314" y="177"/>
                </a:lnTo>
                <a:lnTo>
                  <a:pt x="315" y="179"/>
                </a:lnTo>
                <a:lnTo>
                  <a:pt x="314" y="180"/>
                </a:lnTo>
                <a:lnTo>
                  <a:pt x="314" y="184"/>
                </a:lnTo>
                <a:lnTo>
                  <a:pt x="312" y="184"/>
                </a:lnTo>
                <a:lnTo>
                  <a:pt x="310" y="184"/>
                </a:lnTo>
                <a:lnTo>
                  <a:pt x="309" y="185"/>
                </a:lnTo>
                <a:lnTo>
                  <a:pt x="309" y="187"/>
                </a:lnTo>
                <a:lnTo>
                  <a:pt x="307" y="189"/>
                </a:lnTo>
                <a:lnTo>
                  <a:pt x="307" y="192"/>
                </a:lnTo>
                <a:lnTo>
                  <a:pt x="310" y="192"/>
                </a:lnTo>
                <a:lnTo>
                  <a:pt x="310" y="197"/>
                </a:lnTo>
                <a:lnTo>
                  <a:pt x="312" y="199"/>
                </a:lnTo>
                <a:lnTo>
                  <a:pt x="315" y="200"/>
                </a:lnTo>
                <a:lnTo>
                  <a:pt x="314" y="200"/>
                </a:lnTo>
                <a:lnTo>
                  <a:pt x="315" y="204"/>
                </a:lnTo>
                <a:lnTo>
                  <a:pt x="317" y="205"/>
                </a:lnTo>
                <a:lnTo>
                  <a:pt x="310" y="205"/>
                </a:lnTo>
                <a:lnTo>
                  <a:pt x="299" y="205"/>
                </a:lnTo>
                <a:lnTo>
                  <a:pt x="295" y="205"/>
                </a:lnTo>
                <a:lnTo>
                  <a:pt x="294" y="205"/>
                </a:lnTo>
                <a:lnTo>
                  <a:pt x="290" y="205"/>
                </a:lnTo>
                <a:lnTo>
                  <a:pt x="287" y="205"/>
                </a:lnTo>
                <a:lnTo>
                  <a:pt x="274" y="205"/>
                </a:lnTo>
                <a:lnTo>
                  <a:pt x="270" y="205"/>
                </a:lnTo>
                <a:lnTo>
                  <a:pt x="269" y="205"/>
                </a:lnTo>
                <a:lnTo>
                  <a:pt x="267" y="205"/>
                </a:lnTo>
                <a:lnTo>
                  <a:pt x="265" y="205"/>
                </a:lnTo>
                <a:lnTo>
                  <a:pt x="264" y="205"/>
                </a:lnTo>
                <a:lnTo>
                  <a:pt x="260" y="205"/>
                </a:lnTo>
                <a:lnTo>
                  <a:pt x="259" y="205"/>
                </a:lnTo>
                <a:lnTo>
                  <a:pt x="250" y="207"/>
                </a:lnTo>
                <a:lnTo>
                  <a:pt x="249" y="207"/>
                </a:lnTo>
                <a:lnTo>
                  <a:pt x="249" y="205"/>
                </a:lnTo>
                <a:lnTo>
                  <a:pt x="245" y="204"/>
                </a:lnTo>
                <a:lnTo>
                  <a:pt x="244" y="204"/>
                </a:lnTo>
                <a:lnTo>
                  <a:pt x="244" y="202"/>
                </a:lnTo>
                <a:lnTo>
                  <a:pt x="244" y="200"/>
                </a:lnTo>
                <a:lnTo>
                  <a:pt x="242" y="200"/>
                </a:lnTo>
                <a:lnTo>
                  <a:pt x="240" y="200"/>
                </a:lnTo>
                <a:lnTo>
                  <a:pt x="239" y="200"/>
                </a:lnTo>
                <a:lnTo>
                  <a:pt x="237" y="200"/>
                </a:lnTo>
                <a:lnTo>
                  <a:pt x="235" y="200"/>
                </a:lnTo>
                <a:lnTo>
                  <a:pt x="234" y="199"/>
                </a:lnTo>
                <a:lnTo>
                  <a:pt x="232" y="197"/>
                </a:lnTo>
                <a:lnTo>
                  <a:pt x="230" y="199"/>
                </a:lnTo>
                <a:lnTo>
                  <a:pt x="229" y="200"/>
                </a:lnTo>
                <a:lnTo>
                  <a:pt x="229" y="202"/>
                </a:lnTo>
                <a:lnTo>
                  <a:pt x="227" y="202"/>
                </a:lnTo>
                <a:lnTo>
                  <a:pt x="225" y="204"/>
                </a:lnTo>
                <a:lnTo>
                  <a:pt x="225" y="202"/>
                </a:lnTo>
                <a:lnTo>
                  <a:pt x="224" y="202"/>
                </a:lnTo>
                <a:lnTo>
                  <a:pt x="222" y="204"/>
                </a:lnTo>
                <a:lnTo>
                  <a:pt x="220" y="204"/>
                </a:lnTo>
                <a:lnTo>
                  <a:pt x="220" y="205"/>
                </a:lnTo>
                <a:lnTo>
                  <a:pt x="220" y="207"/>
                </a:lnTo>
                <a:lnTo>
                  <a:pt x="220" y="209"/>
                </a:lnTo>
                <a:lnTo>
                  <a:pt x="220" y="210"/>
                </a:lnTo>
                <a:lnTo>
                  <a:pt x="220" y="212"/>
                </a:lnTo>
                <a:lnTo>
                  <a:pt x="219" y="212"/>
                </a:lnTo>
                <a:lnTo>
                  <a:pt x="219" y="214"/>
                </a:lnTo>
                <a:lnTo>
                  <a:pt x="217" y="217"/>
                </a:lnTo>
                <a:lnTo>
                  <a:pt x="219" y="219"/>
                </a:lnTo>
                <a:lnTo>
                  <a:pt x="219" y="222"/>
                </a:lnTo>
                <a:lnTo>
                  <a:pt x="219" y="224"/>
                </a:lnTo>
                <a:lnTo>
                  <a:pt x="219" y="225"/>
                </a:lnTo>
                <a:lnTo>
                  <a:pt x="217" y="225"/>
                </a:lnTo>
                <a:lnTo>
                  <a:pt x="219" y="225"/>
                </a:lnTo>
                <a:lnTo>
                  <a:pt x="219" y="227"/>
                </a:lnTo>
                <a:lnTo>
                  <a:pt x="220" y="227"/>
                </a:lnTo>
                <a:lnTo>
                  <a:pt x="220" y="229"/>
                </a:lnTo>
                <a:lnTo>
                  <a:pt x="220" y="230"/>
                </a:lnTo>
                <a:lnTo>
                  <a:pt x="219" y="230"/>
                </a:lnTo>
                <a:lnTo>
                  <a:pt x="220" y="230"/>
                </a:lnTo>
                <a:lnTo>
                  <a:pt x="220" y="232"/>
                </a:lnTo>
                <a:lnTo>
                  <a:pt x="219" y="234"/>
                </a:lnTo>
                <a:lnTo>
                  <a:pt x="219" y="235"/>
                </a:lnTo>
                <a:lnTo>
                  <a:pt x="219" y="237"/>
                </a:lnTo>
                <a:lnTo>
                  <a:pt x="217" y="237"/>
                </a:lnTo>
                <a:lnTo>
                  <a:pt x="215" y="237"/>
                </a:lnTo>
                <a:lnTo>
                  <a:pt x="214" y="237"/>
                </a:lnTo>
                <a:lnTo>
                  <a:pt x="212" y="237"/>
                </a:lnTo>
                <a:lnTo>
                  <a:pt x="210" y="237"/>
                </a:lnTo>
                <a:lnTo>
                  <a:pt x="209" y="237"/>
                </a:lnTo>
                <a:lnTo>
                  <a:pt x="207" y="237"/>
                </a:lnTo>
                <a:lnTo>
                  <a:pt x="207" y="235"/>
                </a:lnTo>
                <a:lnTo>
                  <a:pt x="205" y="235"/>
                </a:lnTo>
                <a:lnTo>
                  <a:pt x="205" y="234"/>
                </a:lnTo>
                <a:lnTo>
                  <a:pt x="204" y="234"/>
                </a:lnTo>
                <a:lnTo>
                  <a:pt x="204" y="232"/>
                </a:lnTo>
                <a:lnTo>
                  <a:pt x="202" y="232"/>
                </a:lnTo>
                <a:lnTo>
                  <a:pt x="200" y="232"/>
                </a:lnTo>
                <a:lnTo>
                  <a:pt x="200" y="230"/>
                </a:lnTo>
                <a:lnTo>
                  <a:pt x="199" y="230"/>
                </a:lnTo>
                <a:lnTo>
                  <a:pt x="197" y="230"/>
                </a:lnTo>
                <a:lnTo>
                  <a:pt x="190" y="230"/>
                </a:lnTo>
                <a:lnTo>
                  <a:pt x="185" y="230"/>
                </a:lnTo>
                <a:lnTo>
                  <a:pt x="185" y="234"/>
                </a:lnTo>
                <a:lnTo>
                  <a:pt x="172" y="234"/>
                </a:lnTo>
                <a:lnTo>
                  <a:pt x="165" y="232"/>
                </a:lnTo>
                <a:lnTo>
                  <a:pt x="163" y="232"/>
                </a:lnTo>
                <a:lnTo>
                  <a:pt x="162" y="232"/>
                </a:lnTo>
                <a:lnTo>
                  <a:pt x="162" y="230"/>
                </a:lnTo>
                <a:lnTo>
                  <a:pt x="160" y="230"/>
                </a:lnTo>
                <a:lnTo>
                  <a:pt x="158" y="230"/>
                </a:lnTo>
                <a:lnTo>
                  <a:pt x="155" y="230"/>
                </a:lnTo>
                <a:lnTo>
                  <a:pt x="153" y="222"/>
                </a:lnTo>
                <a:lnTo>
                  <a:pt x="153" y="212"/>
                </a:lnTo>
                <a:lnTo>
                  <a:pt x="158" y="212"/>
                </a:lnTo>
                <a:lnTo>
                  <a:pt x="160" y="212"/>
                </a:lnTo>
                <a:lnTo>
                  <a:pt x="162" y="212"/>
                </a:lnTo>
                <a:lnTo>
                  <a:pt x="163" y="212"/>
                </a:lnTo>
                <a:lnTo>
                  <a:pt x="170" y="205"/>
                </a:lnTo>
                <a:lnTo>
                  <a:pt x="169" y="205"/>
                </a:lnTo>
                <a:lnTo>
                  <a:pt x="169" y="204"/>
                </a:lnTo>
                <a:lnTo>
                  <a:pt x="169" y="202"/>
                </a:lnTo>
                <a:lnTo>
                  <a:pt x="169" y="199"/>
                </a:lnTo>
                <a:lnTo>
                  <a:pt x="169" y="197"/>
                </a:lnTo>
                <a:lnTo>
                  <a:pt x="169" y="195"/>
                </a:lnTo>
                <a:lnTo>
                  <a:pt x="169" y="194"/>
                </a:lnTo>
                <a:lnTo>
                  <a:pt x="170" y="194"/>
                </a:lnTo>
                <a:lnTo>
                  <a:pt x="170" y="192"/>
                </a:lnTo>
                <a:lnTo>
                  <a:pt x="172" y="192"/>
                </a:lnTo>
                <a:lnTo>
                  <a:pt x="172" y="190"/>
                </a:lnTo>
                <a:lnTo>
                  <a:pt x="172" y="189"/>
                </a:lnTo>
                <a:lnTo>
                  <a:pt x="172" y="187"/>
                </a:lnTo>
                <a:lnTo>
                  <a:pt x="170" y="187"/>
                </a:lnTo>
                <a:lnTo>
                  <a:pt x="169" y="187"/>
                </a:lnTo>
                <a:lnTo>
                  <a:pt x="167" y="189"/>
                </a:lnTo>
                <a:lnTo>
                  <a:pt x="165" y="189"/>
                </a:lnTo>
                <a:lnTo>
                  <a:pt x="165" y="187"/>
                </a:lnTo>
                <a:lnTo>
                  <a:pt x="163" y="189"/>
                </a:lnTo>
                <a:lnTo>
                  <a:pt x="162" y="189"/>
                </a:lnTo>
                <a:lnTo>
                  <a:pt x="162" y="185"/>
                </a:lnTo>
                <a:lnTo>
                  <a:pt x="160" y="185"/>
                </a:lnTo>
                <a:lnTo>
                  <a:pt x="160" y="184"/>
                </a:lnTo>
                <a:lnTo>
                  <a:pt x="160" y="185"/>
                </a:lnTo>
                <a:lnTo>
                  <a:pt x="158" y="185"/>
                </a:lnTo>
                <a:lnTo>
                  <a:pt x="160" y="184"/>
                </a:lnTo>
                <a:lnTo>
                  <a:pt x="158" y="182"/>
                </a:lnTo>
                <a:lnTo>
                  <a:pt x="158" y="180"/>
                </a:lnTo>
                <a:lnTo>
                  <a:pt x="157" y="180"/>
                </a:lnTo>
                <a:lnTo>
                  <a:pt x="155" y="180"/>
                </a:lnTo>
                <a:lnTo>
                  <a:pt x="157" y="182"/>
                </a:lnTo>
                <a:lnTo>
                  <a:pt x="155" y="182"/>
                </a:lnTo>
                <a:lnTo>
                  <a:pt x="153" y="182"/>
                </a:lnTo>
                <a:lnTo>
                  <a:pt x="153" y="184"/>
                </a:lnTo>
                <a:lnTo>
                  <a:pt x="152" y="184"/>
                </a:lnTo>
                <a:lnTo>
                  <a:pt x="150" y="180"/>
                </a:lnTo>
                <a:lnTo>
                  <a:pt x="150" y="179"/>
                </a:lnTo>
                <a:lnTo>
                  <a:pt x="150" y="177"/>
                </a:lnTo>
                <a:lnTo>
                  <a:pt x="148" y="177"/>
                </a:lnTo>
                <a:lnTo>
                  <a:pt x="147" y="177"/>
                </a:lnTo>
                <a:lnTo>
                  <a:pt x="145" y="177"/>
                </a:lnTo>
                <a:lnTo>
                  <a:pt x="145" y="175"/>
                </a:lnTo>
                <a:lnTo>
                  <a:pt x="143" y="175"/>
                </a:lnTo>
                <a:lnTo>
                  <a:pt x="142" y="175"/>
                </a:lnTo>
                <a:lnTo>
                  <a:pt x="140" y="177"/>
                </a:lnTo>
                <a:lnTo>
                  <a:pt x="140" y="179"/>
                </a:lnTo>
                <a:lnTo>
                  <a:pt x="140" y="180"/>
                </a:lnTo>
                <a:lnTo>
                  <a:pt x="138" y="180"/>
                </a:lnTo>
                <a:lnTo>
                  <a:pt x="138" y="179"/>
                </a:lnTo>
                <a:lnTo>
                  <a:pt x="138" y="177"/>
                </a:lnTo>
                <a:lnTo>
                  <a:pt x="138" y="175"/>
                </a:lnTo>
                <a:lnTo>
                  <a:pt x="137" y="175"/>
                </a:lnTo>
                <a:lnTo>
                  <a:pt x="135" y="177"/>
                </a:lnTo>
                <a:lnTo>
                  <a:pt x="133" y="177"/>
                </a:lnTo>
                <a:lnTo>
                  <a:pt x="133" y="175"/>
                </a:lnTo>
                <a:lnTo>
                  <a:pt x="133" y="174"/>
                </a:lnTo>
                <a:lnTo>
                  <a:pt x="133" y="172"/>
                </a:lnTo>
                <a:lnTo>
                  <a:pt x="132" y="172"/>
                </a:lnTo>
                <a:lnTo>
                  <a:pt x="132" y="170"/>
                </a:lnTo>
                <a:lnTo>
                  <a:pt x="130" y="170"/>
                </a:lnTo>
                <a:lnTo>
                  <a:pt x="130" y="169"/>
                </a:lnTo>
                <a:lnTo>
                  <a:pt x="128" y="167"/>
                </a:lnTo>
                <a:lnTo>
                  <a:pt x="128" y="165"/>
                </a:lnTo>
                <a:lnTo>
                  <a:pt x="128" y="164"/>
                </a:lnTo>
                <a:lnTo>
                  <a:pt x="127" y="164"/>
                </a:lnTo>
                <a:lnTo>
                  <a:pt x="127" y="162"/>
                </a:lnTo>
                <a:lnTo>
                  <a:pt x="125" y="162"/>
                </a:lnTo>
                <a:lnTo>
                  <a:pt x="127" y="160"/>
                </a:lnTo>
                <a:lnTo>
                  <a:pt x="127" y="159"/>
                </a:lnTo>
                <a:lnTo>
                  <a:pt x="128" y="159"/>
                </a:lnTo>
                <a:lnTo>
                  <a:pt x="128" y="157"/>
                </a:lnTo>
                <a:lnTo>
                  <a:pt x="128" y="155"/>
                </a:lnTo>
                <a:lnTo>
                  <a:pt x="127" y="154"/>
                </a:lnTo>
                <a:lnTo>
                  <a:pt x="127" y="152"/>
                </a:lnTo>
                <a:lnTo>
                  <a:pt x="127" y="150"/>
                </a:lnTo>
                <a:lnTo>
                  <a:pt x="128" y="148"/>
                </a:lnTo>
                <a:lnTo>
                  <a:pt x="128" y="147"/>
                </a:lnTo>
                <a:lnTo>
                  <a:pt x="127" y="145"/>
                </a:lnTo>
                <a:lnTo>
                  <a:pt x="127" y="143"/>
                </a:lnTo>
                <a:lnTo>
                  <a:pt x="127" y="142"/>
                </a:lnTo>
                <a:lnTo>
                  <a:pt x="128" y="142"/>
                </a:lnTo>
                <a:lnTo>
                  <a:pt x="130" y="142"/>
                </a:lnTo>
                <a:lnTo>
                  <a:pt x="120" y="135"/>
                </a:lnTo>
                <a:lnTo>
                  <a:pt x="115" y="128"/>
                </a:lnTo>
                <a:lnTo>
                  <a:pt x="112" y="127"/>
                </a:lnTo>
                <a:lnTo>
                  <a:pt x="108" y="122"/>
                </a:lnTo>
                <a:lnTo>
                  <a:pt x="107" y="123"/>
                </a:lnTo>
                <a:lnTo>
                  <a:pt x="107" y="125"/>
                </a:lnTo>
                <a:lnTo>
                  <a:pt x="107" y="127"/>
                </a:lnTo>
                <a:lnTo>
                  <a:pt x="105" y="128"/>
                </a:lnTo>
                <a:lnTo>
                  <a:pt x="105" y="130"/>
                </a:lnTo>
                <a:lnTo>
                  <a:pt x="105" y="132"/>
                </a:lnTo>
                <a:lnTo>
                  <a:pt x="105" y="133"/>
                </a:lnTo>
                <a:lnTo>
                  <a:pt x="103" y="133"/>
                </a:lnTo>
                <a:lnTo>
                  <a:pt x="102" y="135"/>
                </a:lnTo>
                <a:lnTo>
                  <a:pt x="102" y="137"/>
                </a:lnTo>
                <a:lnTo>
                  <a:pt x="100" y="137"/>
                </a:lnTo>
                <a:lnTo>
                  <a:pt x="102" y="137"/>
                </a:lnTo>
                <a:lnTo>
                  <a:pt x="102" y="138"/>
                </a:lnTo>
                <a:lnTo>
                  <a:pt x="103" y="138"/>
                </a:lnTo>
                <a:lnTo>
                  <a:pt x="103" y="140"/>
                </a:lnTo>
                <a:lnTo>
                  <a:pt x="103" y="142"/>
                </a:lnTo>
                <a:lnTo>
                  <a:pt x="103" y="143"/>
                </a:lnTo>
                <a:lnTo>
                  <a:pt x="102" y="143"/>
                </a:lnTo>
                <a:lnTo>
                  <a:pt x="100" y="143"/>
                </a:lnTo>
                <a:lnTo>
                  <a:pt x="100" y="145"/>
                </a:lnTo>
                <a:lnTo>
                  <a:pt x="98" y="145"/>
                </a:lnTo>
                <a:lnTo>
                  <a:pt x="98" y="147"/>
                </a:lnTo>
                <a:lnTo>
                  <a:pt x="98" y="148"/>
                </a:lnTo>
                <a:lnTo>
                  <a:pt x="97" y="150"/>
                </a:lnTo>
                <a:lnTo>
                  <a:pt x="97" y="152"/>
                </a:lnTo>
                <a:lnTo>
                  <a:pt x="97" y="154"/>
                </a:lnTo>
                <a:lnTo>
                  <a:pt x="98" y="155"/>
                </a:lnTo>
                <a:lnTo>
                  <a:pt x="97" y="157"/>
                </a:lnTo>
                <a:lnTo>
                  <a:pt x="95" y="157"/>
                </a:lnTo>
                <a:lnTo>
                  <a:pt x="93" y="159"/>
                </a:lnTo>
                <a:lnTo>
                  <a:pt x="92" y="160"/>
                </a:lnTo>
                <a:lnTo>
                  <a:pt x="90" y="162"/>
                </a:lnTo>
                <a:lnTo>
                  <a:pt x="90" y="164"/>
                </a:lnTo>
                <a:lnTo>
                  <a:pt x="88" y="164"/>
                </a:lnTo>
                <a:lnTo>
                  <a:pt x="88" y="165"/>
                </a:lnTo>
                <a:lnTo>
                  <a:pt x="87" y="165"/>
                </a:lnTo>
                <a:lnTo>
                  <a:pt x="87" y="164"/>
                </a:lnTo>
                <a:lnTo>
                  <a:pt x="85" y="164"/>
                </a:lnTo>
                <a:lnTo>
                  <a:pt x="83" y="164"/>
                </a:lnTo>
                <a:lnTo>
                  <a:pt x="82" y="165"/>
                </a:lnTo>
                <a:lnTo>
                  <a:pt x="80" y="165"/>
                </a:lnTo>
                <a:lnTo>
                  <a:pt x="78" y="167"/>
                </a:lnTo>
                <a:lnTo>
                  <a:pt x="77" y="167"/>
                </a:lnTo>
                <a:lnTo>
                  <a:pt x="77" y="169"/>
                </a:lnTo>
                <a:lnTo>
                  <a:pt x="75" y="169"/>
                </a:lnTo>
                <a:lnTo>
                  <a:pt x="75" y="170"/>
                </a:lnTo>
                <a:lnTo>
                  <a:pt x="73" y="170"/>
                </a:lnTo>
                <a:lnTo>
                  <a:pt x="73" y="172"/>
                </a:lnTo>
                <a:lnTo>
                  <a:pt x="70" y="172"/>
                </a:lnTo>
                <a:lnTo>
                  <a:pt x="68" y="172"/>
                </a:lnTo>
                <a:lnTo>
                  <a:pt x="68" y="175"/>
                </a:lnTo>
                <a:lnTo>
                  <a:pt x="67" y="175"/>
                </a:lnTo>
                <a:lnTo>
                  <a:pt x="67" y="177"/>
                </a:lnTo>
                <a:lnTo>
                  <a:pt x="65" y="180"/>
                </a:lnTo>
                <a:lnTo>
                  <a:pt x="62" y="182"/>
                </a:lnTo>
                <a:lnTo>
                  <a:pt x="57" y="184"/>
                </a:lnTo>
                <a:lnTo>
                  <a:pt x="55" y="187"/>
                </a:lnTo>
                <a:lnTo>
                  <a:pt x="52" y="187"/>
                </a:lnTo>
                <a:lnTo>
                  <a:pt x="50" y="185"/>
                </a:lnTo>
                <a:lnTo>
                  <a:pt x="50" y="184"/>
                </a:lnTo>
                <a:lnTo>
                  <a:pt x="52" y="182"/>
                </a:lnTo>
                <a:lnTo>
                  <a:pt x="53" y="179"/>
                </a:lnTo>
                <a:lnTo>
                  <a:pt x="55" y="175"/>
                </a:lnTo>
                <a:lnTo>
                  <a:pt x="53" y="174"/>
                </a:lnTo>
                <a:lnTo>
                  <a:pt x="52" y="175"/>
                </a:lnTo>
                <a:lnTo>
                  <a:pt x="50" y="174"/>
                </a:lnTo>
                <a:lnTo>
                  <a:pt x="48" y="174"/>
                </a:lnTo>
                <a:lnTo>
                  <a:pt x="47" y="174"/>
                </a:lnTo>
                <a:lnTo>
                  <a:pt x="45" y="172"/>
                </a:lnTo>
                <a:lnTo>
                  <a:pt x="43" y="170"/>
                </a:lnTo>
                <a:lnTo>
                  <a:pt x="42" y="167"/>
                </a:lnTo>
                <a:lnTo>
                  <a:pt x="38" y="165"/>
                </a:lnTo>
                <a:lnTo>
                  <a:pt x="35" y="162"/>
                </a:lnTo>
                <a:lnTo>
                  <a:pt x="30" y="160"/>
                </a:lnTo>
                <a:lnTo>
                  <a:pt x="27" y="155"/>
                </a:lnTo>
                <a:lnTo>
                  <a:pt x="23" y="155"/>
                </a:lnTo>
                <a:lnTo>
                  <a:pt x="22" y="150"/>
                </a:lnTo>
                <a:lnTo>
                  <a:pt x="22" y="148"/>
                </a:lnTo>
                <a:lnTo>
                  <a:pt x="22" y="147"/>
                </a:lnTo>
                <a:lnTo>
                  <a:pt x="18" y="143"/>
                </a:lnTo>
                <a:lnTo>
                  <a:pt x="17" y="138"/>
                </a:lnTo>
                <a:lnTo>
                  <a:pt x="13" y="132"/>
                </a:lnTo>
                <a:lnTo>
                  <a:pt x="13" y="130"/>
                </a:lnTo>
                <a:lnTo>
                  <a:pt x="13" y="128"/>
                </a:lnTo>
                <a:lnTo>
                  <a:pt x="10" y="125"/>
                </a:lnTo>
                <a:lnTo>
                  <a:pt x="8" y="122"/>
                </a:lnTo>
                <a:lnTo>
                  <a:pt x="10" y="117"/>
                </a:lnTo>
                <a:lnTo>
                  <a:pt x="12" y="115"/>
                </a:lnTo>
                <a:lnTo>
                  <a:pt x="12" y="113"/>
                </a:lnTo>
                <a:lnTo>
                  <a:pt x="8" y="112"/>
                </a:lnTo>
                <a:lnTo>
                  <a:pt x="7" y="107"/>
                </a:lnTo>
                <a:lnTo>
                  <a:pt x="7" y="105"/>
                </a:lnTo>
                <a:lnTo>
                  <a:pt x="7" y="102"/>
                </a:lnTo>
                <a:lnTo>
                  <a:pt x="5" y="102"/>
                </a:lnTo>
                <a:lnTo>
                  <a:pt x="5" y="103"/>
                </a:lnTo>
                <a:lnTo>
                  <a:pt x="3" y="105"/>
                </a:lnTo>
                <a:lnTo>
                  <a:pt x="0" y="107"/>
                </a:lnTo>
                <a:lnTo>
                  <a:pt x="0" y="102"/>
                </a:lnTo>
                <a:lnTo>
                  <a:pt x="0" y="100"/>
                </a:lnTo>
                <a:lnTo>
                  <a:pt x="0" y="98"/>
                </a:lnTo>
                <a:lnTo>
                  <a:pt x="0" y="97"/>
                </a:lnTo>
                <a:lnTo>
                  <a:pt x="2" y="95"/>
                </a:lnTo>
                <a:lnTo>
                  <a:pt x="3" y="95"/>
                </a:lnTo>
                <a:lnTo>
                  <a:pt x="8" y="93"/>
                </a:lnTo>
                <a:lnTo>
                  <a:pt x="12" y="92"/>
                </a:lnTo>
                <a:lnTo>
                  <a:pt x="13" y="90"/>
                </a:lnTo>
                <a:lnTo>
                  <a:pt x="15" y="92"/>
                </a:lnTo>
                <a:lnTo>
                  <a:pt x="17" y="93"/>
                </a:lnTo>
                <a:lnTo>
                  <a:pt x="18" y="90"/>
                </a:lnTo>
                <a:lnTo>
                  <a:pt x="20" y="90"/>
                </a:lnTo>
                <a:lnTo>
                  <a:pt x="27" y="90"/>
                </a:lnTo>
                <a:lnTo>
                  <a:pt x="28" y="90"/>
                </a:lnTo>
                <a:lnTo>
                  <a:pt x="30" y="90"/>
                </a:lnTo>
                <a:lnTo>
                  <a:pt x="33" y="90"/>
                </a:lnTo>
                <a:lnTo>
                  <a:pt x="35" y="88"/>
                </a:lnTo>
                <a:lnTo>
                  <a:pt x="37" y="87"/>
                </a:lnTo>
                <a:lnTo>
                  <a:pt x="37" y="88"/>
                </a:lnTo>
                <a:lnTo>
                  <a:pt x="38" y="90"/>
                </a:lnTo>
                <a:lnTo>
                  <a:pt x="40" y="92"/>
                </a:lnTo>
                <a:lnTo>
                  <a:pt x="43" y="90"/>
                </a:lnTo>
                <a:lnTo>
                  <a:pt x="45" y="90"/>
                </a:lnTo>
                <a:lnTo>
                  <a:pt x="47" y="88"/>
                </a:lnTo>
                <a:lnTo>
                  <a:pt x="47" y="87"/>
                </a:lnTo>
                <a:lnTo>
                  <a:pt x="47" y="85"/>
                </a:lnTo>
                <a:lnTo>
                  <a:pt x="47" y="83"/>
                </a:lnTo>
                <a:lnTo>
                  <a:pt x="47" y="82"/>
                </a:lnTo>
                <a:lnTo>
                  <a:pt x="47" y="80"/>
                </a:lnTo>
                <a:lnTo>
                  <a:pt x="47" y="78"/>
                </a:lnTo>
                <a:lnTo>
                  <a:pt x="47" y="77"/>
                </a:lnTo>
                <a:lnTo>
                  <a:pt x="47" y="75"/>
                </a:lnTo>
                <a:lnTo>
                  <a:pt x="45" y="75"/>
                </a:lnTo>
                <a:lnTo>
                  <a:pt x="45" y="73"/>
                </a:lnTo>
                <a:lnTo>
                  <a:pt x="43" y="72"/>
                </a:lnTo>
                <a:lnTo>
                  <a:pt x="45" y="72"/>
                </a:lnTo>
                <a:lnTo>
                  <a:pt x="43" y="72"/>
                </a:lnTo>
                <a:lnTo>
                  <a:pt x="43" y="70"/>
                </a:lnTo>
                <a:lnTo>
                  <a:pt x="43" y="68"/>
                </a:lnTo>
                <a:lnTo>
                  <a:pt x="43" y="67"/>
                </a:lnTo>
                <a:lnTo>
                  <a:pt x="45" y="67"/>
                </a:lnTo>
                <a:lnTo>
                  <a:pt x="43" y="65"/>
                </a:lnTo>
                <a:lnTo>
                  <a:pt x="43" y="63"/>
                </a:lnTo>
                <a:lnTo>
                  <a:pt x="43" y="60"/>
                </a:lnTo>
                <a:lnTo>
                  <a:pt x="43" y="58"/>
                </a:lnTo>
                <a:lnTo>
                  <a:pt x="45" y="57"/>
                </a:lnTo>
                <a:lnTo>
                  <a:pt x="45" y="55"/>
                </a:lnTo>
                <a:lnTo>
                  <a:pt x="47" y="53"/>
                </a:lnTo>
                <a:lnTo>
                  <a:pt x="47" y="52"/>
                </a:lnTo>
                <a:lnTo>
                  <a:pt x="47" y="50"/>
                </a:lnTo>
                <a:lnTo>
                  <a:pt x="48" y="48"/>
                </a:lnTo>
                <a:lnTo>
                  <a:pt x="48" y="47"/>
                </a:lnTo>
                <a:lnTo>
                  <a:pt x="48" y="45"/>
                </a:lnTo>
                <a:lnTo>
                  <a:pt x="48" y="43"/>
                </a:lnTo>
                <a:lnTo>
                  <a:pt x="50" y="43"/>
                </a:lnTo>
                <a:lnTo>
                  <a:pt x="50" y="42"/>
                </a:lnTo>
                <a:lnTo>
                  <a:pt x="48" y="42"/>
                </a:lnTo>
                <a:lnTo>
                  <a:pt x="48" y="40"/>
                </a:lnTo>
                <a:lnTo>
                  <a:pt x="47" y="38"/>
                </a:lnTo>
                <a:lnTo>
                  <a:pt x="45" y="38"/>
                </a:lnTo>
                <a:lnTo>
                  <a:pt x="45" y="37"/>
                </a:lnTo>
                <a:lnTo>
                  <a:pt x="43" y="37"/>
                </a:lnTo>
                <a:lnTo>
                  <a:pt x="42" y="35"/>
                </a:lnTo>
                <a:lnTo>
                  <a:pt x="40" y="35"/>
                </a:lnTo>
                <a:lnTo>
                  <a:pt x="38" y="35"/>
                </a:lnTo>
                <a:lnTo>
                  <a:pt x="38" y="37"/>
                </a:lnTo>
                <a:lnTo>
                  <a:pt x="37" y="37"/>
                </a:lnTo>
                <a:lnTo>
                  <a:pt x="35" y="37"/>
                </a:lnTo>
                <a:lnTo>
                  <a:pt x="35" y="38"/>
                </a:lnTo>
                <a:lnTo>
                  <a:pt x="33" y="38"/>
                </a:lnTo>
                <a:lnTo>
                  <a:pt x="33" y="40"/>
                </a:lnTo>
                <a:lnTo>
                  <a:pt x="32" y="38"/>
                </a:lnTo>
                <a:lnTo>
                  <a:pt x="30" y="38"/>
                </a:lnTo>
                <a:lnTo>
                  <a:pt x="32" y="37"/>
                </a:lnTo>
                <a:lnTo>
                  <a:pt x="32" y="35"/>
                </a:lnTo>
                <a:lnTo>
                  <a:pt x="30" y="33"/>
                </a:lnTo>
                <a:lnTo>
                  <a:pt x="27" y="30"/>
                </a:lnTo>
                <a:lnTo>
                  <a:pt x="25" y="30"/>
                </a:lnTo>
                <a:lnTo>
                  <a:pt x="23" y="28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8" y="23"/>
                </a:lnTo>
                <a:lnTo>
                  <a:pt x="28" y="22"/>
                </a:lnTo>
                <a:lnTo>
                  <a:pt x="30" y="20"/>
                </a:lnTo>
                <a:lnTo>
                  <a:pt x="32" y="17"/>
                </a:lnTo>
                <a:lnTo>
                  <a:pt x="33" y="15"/>
                </a:lnTo>
                <a:lnTo>
                  <a:pt x="37" y="13"/>
                </a:lnTo>
                <a:lnTo>
                  <a:pt x="35" y="10"/>
                </a:lnTo>
                <a:lnTo>
                  <a:pt x="33" y="7"/>
                </a:lnTo>
                <a:lnTo>
                  <a:pt x="32" y="7"/>
                </a:lnTo>
                <a:lnTo>
                  <a:pt x="32" y="5"/>
                </a:lnTo>
                <a:lnTo>
                  <a:pt x="32" y="2"/>
                </a:lnTo>
                <a:lnTo>
                  <a:pt x="35" y="2"/>
                </a:lnTo>
                <a:lnTo>
                  <a:pt x="37" y="3"/>
                </a:lnTo>
                <a:lnTo>
                  <a:pt x="40" y="3"/>
                </a:lnTo>
                <a:lnTo>
                  <a:pt x="42" y="2"/>
                </a:lnTo>
                <a:lnTo>
                  <a:pt x="47" y="0"/>
                </a:lnTo>
                <a:lnTo>
                  <a:pt x="48" y="0"/>
                </a:lnTo>
                <a:close/>
              </a:path>
            </a:pathLst>
          </a:custGeom>
          <a:solidFill>
            <a:srgbClr val="3DAD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50"/>
          <p:cNvSpPr>
            <a:spLocks noEditPoints="1"/>
          </p:cNvSpPr>
          <p:nvPr/>
        </p:nvSpPr>
        <p:spPr bwMode="auto">
          <a:xfrm>
            <a:off x="5181601" y="5605463"/>
            <a:ext cx="119063" cy="127000"/>
          </a:xfrm>
          <a:custGeom>
            <a:avLst/>
            <a:gdLst/>
            <a:ahLst/>
            <a:cxnLst>
              <a:cxn ang="0">
                <a:pos x="67" y="60"/>
              </a:cxn>
              <a:cxn ang="0">
                <a:pos x="74" y="55"/>
              </a:cxn>
              <a:cxn ang="0">
                <a:pos x="30" y="0"/>
              </a:cxn>
              <a:cxn ang="0">
                <a:pos x="43" y="5"/>
              </a:cxn>
              <a:cxn ang="0">
                <a:pos x="53" y="0"/>
              </a:cxn>
              <a:cxn ang="0">
                <a:pos x="60" y="1"/>
              </a:cxn>
              <a:cxn ang="0">
                <a:pos x="65" y="3"/>
              </a:cxn>
              <a:cxn ang="0">
                <a:pos x="70" y="6"/>
              </a:cxn>
              <a:cxn ang="0">
                <a:pos x="70" y="26"/>
              </a:cxn>
              <a:cxn ang="0">
                <a:pos x="75" y="30"/>
              </a:cxn>
              <a:cxn ang="0">
                <a:pos x="72" y="33"/>
              </a:cxn>
              <a:cxn ang="0">
                <a:pos x="70" y="38"/>
              </a:cxn>
              <a:cxn ang="0">
                <a:pos x="67" y="43"/>
              </a:cxn>
              <a:cxn ang="0">
                <a:pos x="69" y="45"/>
              </a:cxn>
              <a:cxn ang="0">
                <a:pos x="72" y="48"/>
              </a:cxn>
              <a:cxn ang="0">
                <a:pos x="74" y="53"/>
              </a:cxn>
              <a:cxn ang="0">
                <a:pos x="70" y="53"/>
              </a:cxn>
              <a:cxn ang="0">
                <a:pos x="65" y="51"/>
              </a:cxn>
              <a:cxn ang="0">
                <a:pos x="65" y="58"/>
              </a:cxn>
              <a:cxn ang="0">
                <a:pos x="65" y="61"/>
              </a:cxn>
              <a:cxn ang="0">
                <a:pos x="65" y="65"/>
              </a:cxn>
              <a:cxn ang="0">
                <a:pos x="64" y="63"/>
              </a:cxn>
              <a:cxn ang="0">
                <a:pos x="60" y="66"/>
              </a:cxn>
              <a:cxn ang="0">
                <a:pos x="59" y="68"/>
              </a:cxn>
              <a:cxn ang="0">
                <a:pos x="55" y="68"/>
              </a:cxn>
              <a:cxn ang="0">
                <a:pos x="53" y="70"/>
              </a:cxn>
              <a:cxn ang="0">
                <a:pos x="48" y="68"/>
              </a:cxn>
              <a:cxn ang="0">
                <a:pos x="47" y="70"/>
              </a:cxn>
              <a:cxn ang="0">
                <a:pos x="42" y="68"/>
              </a:cxn>
              <a:cxn ang="0">
                <a:pos x="40" y="70"/>
              </a:cxn>
              <a:cxn ang="0">
                <a:pos x="33" y="70"/>
              </a:cxn>
              <a:cxn ang="0">
                <a:pos x="32" y="70"/>
              </a:cxn>
              <a:cxn ang="0">
                <a:pos x="32" y="73"/>
              </a:cxn>
              <a:cxn ang="0">
                <a:pos x="33" y="75"/>
              </a:cxn>
              <a:cxn ang="0">
                <a:pos x="33" y="80"/>
              </a:cxn>
              <a:cxn ang="0">
                <a:pos x="32" y="78"/>
              </a:cxn>
              <a:cxn ang="0">
                <a:pos x="28" y="78"/>
              </a:cxn>
              <a:cxn ang="0">
                <a:pos x="28" y="76"/>
              </a:cxn>
              <a:cxn ang="0">
                <a:pos x="25" y="75"/>
              </a:cxn>
              <a:cxn ang="0">
                <a:pos x="25" y="71"/>
              </a:cxn>
              <a:cxn ang="0">
                <a:pos x="18" y="71"/>
              </a:cxn>
              <a:cxn ang="0">
                <a:pos x="15" y="71"/>
              </a:cxn>
              <a:cxn ang="0">
                <a:pos x="15" y="71"/>
              </a:cxn>
              <a:cxn ang="0">
                <a:pos x="13" y="71"/>
              </a:cxn>
              <a:cxn ang="0">
                <a:pos x="8" y="73"/>
              </a:cxn>
              <a:cxn ang="0">
                <a:pos x="3" y="70"/>
              </a:cxn>
              <a:cxn ang="0">
                <a:pos x="3" y="63"/>
              </a:cxn>
              <a:cxn ang="0">
                <a:pos x="7" y="58"/>
              </a:cxn>
              <a:cxn ang="0">
                <a:pos x="3" y="51"/>
              </a:cxn>
              <a:cxn ang="0">
                <a:pos x="2" y="43"/>
              </a:cxn>
              <a:cxn ang="0">
                <a:pos x="3" y="38"/>
              </a:cxn>
              <a:cxn ang="0">
                <a:pos x="5" y="30"/>
              </a:cxn>
              <a:cxn ang="0">
                <a:pos x="2" y="20"/>
              </a:cxn>
              <a:cxn ang="0">
                <a:pos x="2" y="11"/>
              </a:cxn>
              <a:cxn ang="0">
                <a:pos x="2" y="3"/>
              </a:cxn>
              <a:cxn ang="0">
                <a:pos x="17" y="0"/>
              </a:cxn>
            </a:cxnLst>
            <a:rect l="0" t="0" r="r" b="b"/>
            <a:pathLst>
              <a:path w="75" h="80">
                <a:moveTo>
                  <a:pt x="30" y="80"/>
                </a:moveTo>
                <a:lnTo>
                  <a:pt x="30" y="78"/>
                </a:lnTo>
                <a:lnTo>
                  <a:pt x="30" y="80"/>
                </a:lnTo>
                <a:close/>
                <a:moveTo>
                  <a:pt x="67" y="60"/>
                </a:moveTo>
                <a:lnTo>
                  <a:pt x="67" y="61"/>
                </a:lnTo>
                <a:lnTo>
                  <a:pt x="67" y="60"/>
                </a:lnTo>
                <a:close/>
                <a:moveTo>
                  <a:pt x="72" y="55"/>
                </a:moveTo>
                <a:lnTo>
                  <a:pt x="74" y="55"/>
                </a:lnTo>
                <a:lnTo>
                  <a:pt x="72" y="55"/>
                </a:lnTo>
                <a:close/>
                <a:moveTo>
                  <a:pt x="20" y="0"/>
                </a:moveTo>
                <a:lnTo>
                  <a:pt x="25" y="0"/>
                </a:lnTo>
                <a:lnTo>
                  <a:pt x="30" y="0"/>
                </a:lnTo>
                <a:lnTo>
                  <a:pt x="32" y="0"/>
                </a:lnTo>
                <a:lnTo>
                  <a:pt x="35" y="0"/>
                </a:lnTo>
                <a:lnTo>
                  <a:pt x="38" y="1"/>
                </a:lnTo>
                <a:lnTo>
                  <a:pt x="43" y="5"/>
                </a:lnTo>
                <a:lnTo>
                  <a:pt x="45" y="5"/>
                </a:lnTo>
                <a:lnTo>
                  <a:pt x="50" y="1"/>
                </a:lnTo>
                <a:lnTo>
                  <a:pt x="52" y="1"/>
                </a:lnTo>
                <a:lnTo>
                  <a:pt x="53" y="0"/>
                </a:lnTo>
                <a:lnTo>
                  <a:pt x="55" y="0"/>
                </a:lnTo>
                <a:lnTo>
                  <a:pt x="59" y="0"/>
                </a:lnTo>
                <a:lnTo>
                  <a:pt x="60" y="0"/>
                </a:lnTo>
                <a:lnTo>
                  <a:pt x="60" y="1"/>
                </a:lnTo>
                <a:lnTo>
                  <a:pt x="62" y="1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5" y="5"/>
                </a:lnTo>
                <a:lnTo>
                  <a:pt x="67" y="6"/>
                </a:lnTo>
                <a:lnTo>
                  <a:pt x="69" y="6"/>
                </a:lnTo>
                <a:lnTo>
                  <a:pt x="70" y="6"/>
                </a:lnTo>
                <a:lnTo>
                  <a:pt x="69" y="11"/>
                </a:lnTo>
                <a:lnTo>
                  <a:pt x="69" y="16"/>
                </a:lnTo>
                <a:lnTo>
                  <a:pt x="70" y="18"/>
                </a:lnTo>
                <a:lnTo>
                  <a:pt x="70" y="26"/>
                </a:lnTo>
                <a:lnTo>
                  <a:pt x="75" y="26"/>
                </a:lnTo>
                <a:lnTo>
                  <a:pt x="74" y="28"/>
                </a:lnTo>
                <a:lnTo>
                  <a:pt x="75" y="28"/>
                </a:lnTo>
                <a:lnTo>
                  <a:pt x="75" y="30"/>
                </a:lnTo>
                <a:lnTo>
                  <a:pt x="74" y="30"/>
                </a:lnTo>
                <a:lnTo>
                  <a:pt x="74" y="31"/>
                </a:lnTo>
                <a:lnTo>
                  <a:pt x="74" y="33"/>
                </a:lnTo>
                <a:lnTo>
                  <a:pt x="72" y="33"/>
                </a:lnTo>
                <a:lnTo>
                  <a:pt x="72" y="35"/>
                </a:lnTo>
                <a:lnTo>
                  <a:pt x="72" y="36"/>
                </a:lnTo>
                <a:lnTo>
                  <a:pt x="72" y="38"/>
                </a:lnTo>
                <a:lnTo>
                  <a:pt x="70" y="38"/>
                </a:lnTo>
                <a:lnTo>
                  <a:pt x="70" y="40"/>
                </a:lnTo>
                <a:lnTo>
                  <a:pt x="70" y="41"/>
                </a:lnTo>
                <a:lnTo>
                  <a:pt x="69" y="43"/>
                </a:lnTo>
                <a:lnTo>
                  <a:pt x="67" y="43"/>
                </a:lnTo>
                <a:lnTo>
                  <a:pt x="67" y="45"/>
                </a:lnTo>
                <a:lnTo>
                  <a:pt x="69" y="45"/>
                </a:lnTo>
                <a:lnTo>
                  <a:pt x="69" y="46"/>
                </a:lnTo>
                <a:lnTo>
                  <a:pt x="69" y="45"/>
                </a:lnTo>
                <a:lnTo>
                  <a:pt x="70" y="45"/>
                </a:lnTo>
                <a:lnTo>
                  <a:pt x="70" y="46"/>
                </a:lnTo>
                <a:lnTo>
                  <a:pt x="72" y="46"/>
                </a:lnTo>
                <a:lnTo>
                  <a:pt x="72" y="48"/>
                </a:lnTo>
                <a:lnTo>
                  <a:pt x="72" y="50"/>
                </a:lnTo>
                <a:lnTo>
                  <a:pt x="72" y="51"/>
                </a:lnTo>
                <a:lnTo>
                  <a:pt x="74" y="51"/>
                </a:lnTo>
                <a:lnTo>
                  <a:pt x="74" y="53"/>
                </a:lnTo>
                <a:lnTo>
                  <a:pt x="75" y="53"/>
                </a:lnTo>
                <a:lnTo>
                  <a:pt x="74" y="53"/>
                </a:lnTo>
                <a:lnTo>
                  <a:pt x="72" y="53"/>
                </a:lnTo>
                <a:lnTo>
                  <a:pt x="70" y="53"/>
                </a:lnTo>
                <a:lnTo>
                  <a:pt x="69" y="53"/>
                </a:lnTo>
                <a:lnTo>
                  <a:pt x="67" y="53"/>
                </a:lnTo>
                <a:lnTo>
                  <a:pt x="67" y="51"/>
                </a:lnTo>
                <a:lnTo>
                  <a:pt x="65" y="51"/>
                </a:lnTo>
                <a:lnTo>
                  <a:pt x="65" y="53"/>
                </a:lnTo>
                <a:lnTo>
                  <a:pt x="65" y="55"/>
                </a:lnTo>
                <a:lnTo>
                  <a:pt x="65" y="56"/>
                </a:lnTo>
                <a:lnTo>
                  <a:pt x="65" y="58"/>
                </a:lnTo>
                <a:lnTo>
                  <a:pt x="64" y="58"/>
                </a:lnTo>
                <a:lnTo>
                  <a:pt x="64" y="60"/>
                </a:lnTo>
                <a:lnTo>
                  <a:pt x="65" y="60"/>
                </a:lnTo>
                <a:lnTo>
                  <a:pt x="65" y="61"/>
                </a:lnTo>
                <a:lnTo>
                  <a:pt x="67" y="61"/>
                </a:lnTo>
                <a:lnTo>
                  <a:pt x="67" y="63"/>
                </a:lnTo>
                <a:lnTo>
                  <a:pt x="65" y="63"/>
                </a:lnTo>
                <a:lnTo>
                  <a:pt x="65" y="65"/>
                </a:lnTo>
                <a:lnTo>
                  <a:pt x="65" y="63"/>
                </a:lnTo>
                <a:lnTo>
                  <a:pt x="65" y="65"/>
                </a:lnTo>
                <a:lnTo>
                  <a:pt x="64" y="65"/>
                </a:lnTo>
                <a:lnTo>
                  <a:pt x="64" y="63"/>
                </a:lnTo>
                <a:lnTo>
                  <a:pt x="64" y="65"/>
                </a:lnTo>
                <a:lnTo>
                  <a:pt x="62" y="65"/>
                </a:lnTo>
                <a:lnTo>
                  <a:pt x="62" y="66"/>
                </a:lnTo>
                <a:lnTo>
                  <a:pt x="60" y="66"/>
                </a:lnTo>
                <a:lnTo>
                  <a:pt x="60" y="65"/>
                </a:lnTo>
                <a:lnTo>
                  <a:pt x="60" y="66"/>
                </a:lnTo>
                <a:lnTo>
                  <a:pt x="60" y="68"/>
                </a:lnTo>
                <a:lnTo>
                  <a:pt x="59" y="68"/>
                </a:lnTo>
                <a:lnTo>
                  <a:pt x="57" y="68"/>
                </a:lnTo>
                <a:lnTo>
                  <a:pt x="57" y="70"/>
                </a:lnTo>
                <a:lnTo>
                  <a:pt x="55" y="70"/>
                </a:lnTo>
                <a:lnTo>
                  <a:pt x="55" y="68"/>
                </a:lnTo>
                <a:lnTo>
                  <a:pt x="53" y="68"/>
                </a:lnTo>
                <a:lnTo>
                  <a:pt x="53" y="70"/>
                </a:lnTo>
                <a:lnTo>
                  <a:pt x="53" y="68"/>
                </a:lnTo>
                <a:lnTo>
                  <a:pt x="53" y="70"/>
                </a:lnTo>
                <a:lnTo>
                  <a:pt x="52" y="70"/>
                </a:lnTo>
                <a:lnTo>
                  <a:pt x="50" y="70"/>
                </a:lnTo>
                <a:lnTo>
                  <a:pt x="50" y="68"/>
                </a:lnTo>
                <a:lnTo>
                  <a:pt x="48" y="68"/>
                </a:lnTo>
                <a:lnTo>
                  <a:pt x="48" y="70"/>
                </a:lnTo>
                <a:lnTo>
                  <a:pt x="48" y="68"/>
                </a:lnTo>
                <a:lnTo>
                  <a:pt x="48" y="70"/>
                </a:lnTo>
                <a:lnTo>
                  <a:pt x="47" y="70"/>
                </a:lnTo>
                <a:lnTo>
                  <a:pt x="45" y="70"/>
                </a:lnTo>
                <a:lnTo>
                  <a:pt x="43" y="70"/>
                </a:lnTo>
                <a:lnTo>
                  <a:pt x="43" y="68"/>
                </a:lnTo>
                <a:lnTo>
                  <a:pt x="42" y="68"/>
                </a:lnTo>
                <a:lnTo>
                  <a:pt x="43" y="68"/>
                </a:lnTo>
                <a:lnTo>
                  <a:pt x="42" y="68"/>
                </a:lnTo>
                <a:lnTo>
                  <a:pt x="40" y="68"/>
                </a:lnTo>
                <a:lnTo>
                  <a:pt x="40" y="70"/>
                </a:lnTo>
                <a:lnTo>
                  <a:pt x="38" y="70"/>
                </a:lnTo>
                <a:lnTo>
                  <a:pt x="37" y="70"/>
                </a:lnTo>
                <a:lnTo>
                  <a:pt x="35" y="70"/>
                </a:lnTo>
                <a:lnTo>
                  <a:pt x="33" y="70"/>
                </a:lnTo>
                <a:lnTo>
                  <a:pt x="33" y="71"/>
                </a:lnTo>
                <a:lnTo>
                  <a:pt x="32" y="70"/>
                </a:lnTo>
                <a:lnTo>
                  <a:pt x="32" y="71"/>
                </a:lnTo>
                <a:lnTo>
                  <a:pt x="32" y="70"/>
                </a:lnTo>
                <a:lnTo>
                  <a:pt x="30" y="70"/>
                </a:lnTo>
                <a:lnTo>
                  <a:pt x="30" y="71"/>
                </a:lnTo>
                <a:lnTo>
                  <a:pt x="32" y="71"/>
                </a:lnTo>
                <a:lnTo>
                  <a:pt x="32" y="73"/>
                </a:lnTo>
                <a:lnTo>
                  <a:pt x="32" y="75"/>
                </a:lnTo>
                <a:lnTo>
                  <a:pt x="33" y="75"/>
                </a:lnTo>
                <a:lnTo>
                  <a:pt x="33" y="73"/>
                </a:lnTo>
                <a:lnTo>
                  <a:pt x="33" y="75"/>
                </a:lnTo>
                <a:lnTo>
                  <a:pt x="33" y="76"/>
                </a:lnTo>
                <a:lnTo>
                  <a:pt x="35" y="78"/>
                </a:lnTo>
                <a:lnTo>
                  <a:pt x="33" y="78"/>
                </a:lnTo>
                <a:lnTo>
                  <a:pt x="33" y="80"/>
                </a:lnTo>
                <a:lnTo>
                  <a:pt x="32" y="80"/>
                </a:lnTo>
                <a:lnTo>
                  <a:pt x="33" y="80"/>
                </a:lnTo>
                <a:lnTo>
                  <a:pt x="32" y="80"/>
                </a:lnTo>
                <a:lnTo>
                  <a:pt x="32" y="78"/>
                </a:lnTo>
                <a:lnTo>
                  <a:pt x="32" y="76"/>
                </a:lnTo>
                <a:lnTo>
                  <a:pt x="30" y="76"/>
                </a:lnTo>
                <a:lnTo>
                  <a:pt x="30" y="78"/>
                </a:lnTo>
                <a:lnTo>
                  <a:pt x="28" y="78"/>
                </a:lnTo>
                <a:lnTo>
                  <a:pt x="30" y="78"/>
                </a:lnTo>
                <a:lnTo>
                  <a:pt x="30" y="76"/>
                </a:lnTo>
                <a:lnTo>
                  <a:pt x="30" y="75"/>
                </a:lnTo>
                <a:lnTo>
                  <a:pt x="28" y="76"/>
                </a:lnTo>
                <a:lnTo>
                  <a:pt x="28" y="75"/>
                </a:lnTo>
                <a:lnTo>
                  <a:pt x="27" y="73"/>
                </a:lnTo>
                <a:lnTo>
                  <a:pt x="27" y="75"/>
                </a:lnTo>
                <a:lnTo>
                  <a:pt x="25" y="75"/>
                </a:lnTo>
                <a:lnTo>
                  <a:pt x="23" y="75"/>
                </a:lnTo>
                <a:lnTo>
                  <a:pt x="23" y="73"/>
                </a:lnTo>
                <a:lnTo>
                  <a:pt x="25" y="73"/>
                </a:lnTo>
                <a:lnTo>
                  <a:pt x="25" y="71"/>
                </a:lnTo>
                <a:lnTo>
                  <a:pt x="23" y="71"/>
                </a:lnTo>
                <a:lnTo>
                  <a:pt x="22" y="71"/>
                </a:lnTo>
                <a:lnTo>
                  <a:pt x="20" y="71"/>
                </a:lnTo>
                <a:lnTo>
                  <a:pt x="18" y="71"/>
                </a:lnTo>
                <a:lnTo>
                  <a:pt x="18" y="70"/>
                </a:lnTo>
                <a:lnTo>
                  <a:pt x="17" y="70"/>
                </a:lnTo>
                <a:lnTo>
                  <a:pt x="15" y="70"/>
                </a:lnTo>
                <a:lnTo>
                  <a:pt x="15" y="71"/>
                </a:lnTo>
                <a:lnTo>
                  <a:pt x="15" y="70"/>
                </a:lnTo>
                <a:lnTo>
                  <a:pt x="13" y="70"/>
                </a:lnTo>
                <a:lnTo>
                  <a:pt x="13" y="71"/>
                </a:lnTo>
                <a:lnTo>
                  <a:pt x="15" y="71"/>
                </a:lnTo>
                <a:lnTo>
                  <a:pt x="13" y="71"/>
                </a:lnTo>
                <a:lnTo>
                  <a:pt x="13" y="70"/>
                </a:lnTo>
                <a:lnTo>
                  <a:pt x="15" y="71"/>
                </a:lnTo>
                <a:lnTo>
                  <a:pt x="13" y="71"/>
                </a:lnTo>
                <a:lnTo>
                  <a:pt x="12" y="71"/>
                </a:lnTo>
                <a:lnTo>
                  <a:pt x="10" y="71"/>
                </a:lnTo>
                <a:lnTo>
                  <a:pt x="10" y="73"/>
                </a:lnTo>
                <a:lnTo>
                  <a:pt x="8" y="73"/>
                </a:lnTo>
                <a:lnTo>
                  <a:pt x="7" y="73"/>
                </a:lnTo>
                <a:lnTo>
                  <a:pt x="5" y="71"/>
                </a:lnTo>
                <a:lnTo>
                  <a:pt x="3" y="71"/>
                </a:lnTo>
                <a:lnTo>
                  <a:pt x="3" y="70"/>
                </a:lnTo>
                <a:lnTo>
                  <a:pt x="2" y="70"/>
                </a:lnTo>
                <a:lnTo>
                  <a:pt x="2" y="65"/>
                </a:lnTo>
                <a:lnTo>
                  <a:pt x="2" y="63"/>
                </a:lnTo>
                <a:lnTo>
                  <a:pt x="3" y="63"/>
                </a:lnTo>
                <a:lnTo>
                  <a:pt x="7" y="63"/>
                </a:lnTo>
                <a:lnTo>
                  <a:pt x="7" y="61"/>
                </a:lnTo>
                <a:lnTo>
                  <a:pt x="7" y="60"/>
                </a:lnTo>
                <a:lnTo>
                  <a:pt x="7" y="58"/>
                </a:lnTo>
                <a:lnTo>
                  <a:pt x="7" y="55"/>
                </a:lnTo>
                <a:lnTo>
                  <a:pt x="7" y="53"/>
                </a:lnTo>
                <a:lnTo>
                  <a:pt x="7" y="51"/>
                </a:lnTo>
                <a:lnTo>
                  <a:pt x="3" y="51"/>
                </a:lnTo>
                <a:lnTo>
                  <a:pt x="3" y="50"/>
                </a:lnTo>
                <a:lnTo>
                  <a:pt x="3" y="48"/>
                </a:lnTo>
                <a:lnTo>
                  <a:pt x="2" y="48"/>
                </a:lnTo>
                <a:lnTo>
                  <a:pt x="2" y="43"/>
                </a:lnTo>
                <a:lnTo>
                  <a:pt x="2" y="41"/>
                </a:lnTo>
                <a:lnTo>
                  <a:pt x="2" y="40"/>
                </a:lnTo>
                <a:lnTo>
                  <a:pt x="3" y="40"/>
                </a:lnTo>
                <a:lnTo>
                  <a:pt x="3" y="38"/>
                </a:lnTo>
                <a:lnTo>
                  <a:pt x="3" y="36"/>
                </a:lnTo>
                <a:lnTo>
                  <a:pt x="5" y="35"/>
                </a:lnTo>
                <a:lnTo>
                  <a:pt x="5" y="31"/>
                </a:lnTo>
                <a:lnTo>
                  <a:pt x="5" y="30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2" y="20"/>
                </a:lnTo>
                <a:lnTo>
                  <a:pt x="2" y="18"/>
                </a:lnTo>
                <a:lnTo>
                  <a:pt x="3" y="13"/>
                </a:lnTo>
                <a:lnTo>
                  <a:pt x="2" y="13"/>
                </a:lnTo>
                <a:lnTo>
                  <a:pt x="2" y="11"/>
                </a:lnTo>
                <a:lnTo>
                  <a:pt x="0" y="10"/>
                </a:lnTo>
                <a:lnTo>
                  <a:pt x="0" y="6"/>
                </a:lnTo>
                <a:lnTo>
                  <a:pt x="0" y="5"/>
                </a:lnTo>
                <a:lnTo>
                  <a:pt x="2" y="3"/>
                </a:lnTo>
                <a:lnTo>
                  <a:pt x="5" y="1"/>
                </a:lnTo>
                <a:lnTo>
                  <a:pt x="8" y="1"/>
                </a:lnTo>
                <a:lnTo>
                  <a:pt x="12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close/>
              </a:path>
            </a:pathLst>
          </a:custGeom>
          <a:solidFill>
            <a:srgbClr val="4B82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1"/>
          <p:cNvSpPr>
            <a:spLocks noEditPoints="1"/>
          </p:cNvSpPr>
          <p:nvPr/>
        </p:nvSpPr>
        <p:spPr bwMode="auto">
          <a:xfrm>
            <a:off x="4860926" y="5653088"/>
            <a:ext cx="161925" cy="190500"/>
          </a:xfrm>
          <a:custGeom>
            <a:avLst/>
            <a:gdLst/>
            <a:ahLst/>
            <a:cxnLst>
              <a:cxn ang="0">
                <a:pos x="82" y="18"/>
              </a:cxn>
              <a:cxn ang="0">
                <a:pos x="89" y="21"/>
              </a:cxn>
              <a:cxn ang="0">
                <a:pos x="92" y="26"/>
              </a:cxn>
              <a:cxn ang="0">
                <a:pos x="97" y="30"/>
              </a:cxn>
              <a:cxn ang="0">
                <a:pos x="100" y="36"/>
              </a:cxn>
              <a:cxn ang="0">
                <a:pos x="95" y="38"/>
              </a:cxn>
              <a:cxn ang="0">
                <a:pos x="94" y="43"/>
              </a:cxn>
              <a:cxn ang="0">
                <a:pos x="99" y="46"/>
              </a:cxn>
              <a:cxn ang="0">
                <a:pos x="100" y="53"/>
              </a:cxn>
              <a:cxn ang="0">
                <a:pos x="99" y="56"/>
              </a:cxn>
              <a:cxn ang="0">
                <a:pos x="99" y="58"/>
              </a:cxn>
              <a:cxn ang="0">
                <a:pos x="99" y="63"/>
              </a:cxn>
              <a:cxn ang="0">
                <a:pos x="95" y="66"/>
              </a:cxn>
              <a:cxn ang="0">
                <a:pos x="97" y="66"/>
              </a:cxn>
              <a:cxn ang="0">
                <a:pos x="99" y="73"/>
              </a:cxn>
              <a:cxn ang="0">
                <a:pos x="100" y="75"/>
              </a:cxn>
              <a:cxn ang="0">
                <a:pos x="89" y="75"/>
              </a:cxn>
              <a:cxn ang="0">
                <a:pos x="87" y="76"/>
              </a:cxn>
              <a:cxn ang="0">
                <a:pos x="89" y="85"/>
              </a:cxn>
              <a:cxn ang="0">
                <a:pos x="89" y="86"/>
              </a:cxn>
              <a:cxn ang="0">
                <a:pos x="80" y="88"/>
              </a:cxn>
              <a:cxn ang="0">
                <a:pos x="80" y="91"/>
              </a:cxn>
              <a:cxn ang="0">
                <a:pos x="80" y="97"/>
              </a:cxn>
              <a:cxn ang="0">
                <a:pos x="74" y="98"/>
              </a:cxn>
              <a:cxn ang="0">
                <a:pos x="74" y="103"/>
              </a:cxn>
              <a:cxn ang="0">
                <a:pos x="75" y="107"/>
              </a:cxn>
              <a:cxn ang="0">
                <a:pos x="80" y="107"/>
              </a:cxn>
              <a:cxn ang="0">
                <a:pos x="79" y="110"/>
              </a:cxn>
              <a:cxn ang="0">
                <a:pos x="77" y="113"/>
              </a:cxn>
              <a:cxn ang="0">
                <a:pos x="74" y="112"/>
              </a:cxn>
              <a:cxn ang="0">
                <a:pos x="77" y="115"/>
              </a:cxn>
              <a:cxn ang="0">
                <a:pos x="72" y="115"/>
              </a:cxn>
              <a:cxn ang="0">
                <a:pos x="72" y="120"/>
              </a:cxn>
              <a:cxn ang="0">
                <a:pos x="63" y="120"/>
              </a:cxn>
              <a:cxn ang="0">
                <a:pos x="55" y="115"/>
              </a:cxn>
              <a:cxn ang="0">
                <a:pos x="42" y="98"/>
              </a:cxn>
              <a:cxn ang="0">
                <a:pos x="20" y="73"/>
              </a:cxn>
              <a:cxn ang="0">
                <a:pos x="8" y="56"/>
              </a:cxn>
              <a:cxn ang="0">
                <a:pos x="12" y="50"/>
              </a:cxn>
              <a:cxn ang="0">
                <a:pos x="2" y="46"/>
              </a:cxn>
              <a:cxn ang="0">
                <a:pos x="5" y="33"/>
              </a:cxn>
              <a:cxn ang="0">
                <a:pos x="10" y="26"/>
              </a:cxn>
              <a:cxn ang="0">
                <a:pos x="15" y="26"/>
              </a:cxn>
              <a:cxn ang="0">
                <a:pos x="27" y="23"/>
              </a:cxn>
              <a:cxn ang="0">
                <a:pos x="32" y="20"/>
              </a:cxn>
              <a:cxn ang="0">
                <a:pos x="28" y="13"/>
              </a:cxn>
              <a:cxn ang="0">
                <a:pos x="37" y="10"/>
              </a:cxn>
              <a:cxn ang="0">
                <a:pos x="38" y="1"/>
              </a:cxn>
              <a:cxn ang="0">
                <a:pos x="43" y="1"/>
              </a:cxn>
              <a:cxn ang="0">
                <a:pos x="47" y="6"/>
              </a:cxn>
              <a:cxn ang="0">
                <a:pos x="53" y="10"/>
              </a:cxn>
              <a:cxn ang="0">
                <a:pos x="58" y="6"/>
              </a:cxn>
              <a:cxn ang="0">
                <a:pos x="62" y="8"/>
              </a:cxn>
              <a:cxn ang="0">
                <a:pos x="63" y="8"/>
              </a:cxn>
              <a:cxn ang="0">
                <a:pos x="68" y="11"/>
              </a:cxn>
              <a:cxn ang="0">
                <a:pos x="75" y="15"/>
              </a:cxn>
              <a:cxn ang="0">
                <a:pos x="77" y="15"/>
              </a:cxn>
              <a:cxn ang="0">
                <a:pos x="97" y="70"/>
              </a:cxn>
              <a:cxn ang="0">
                <a:pos x="97" y="68"/>
              </a:cxn>
            </a:cxnLst>
            <a:rect l="0" t="0" r="r" b="b"/>
            <a:pathLst>
              <a:path w="102" h="120">
                <a:moveTo>
                  <a:pt x="80" y="13"/>
                </a:moveTo>
                <a:lnTo>
                  <a:pt x="80" y="15"/>
                </a:lnTo>
                <a:lnTo>
                  <a:pt x="80" y="16"/>
                </a:lnTo>
                <a:lnTo>
                  <a:pt x="82" y="16"/>
                </a:lnTo>
                <a:lnTo>
                  <a:pt x="82" y="18"/>
                </a:lnTo>
                <a:lnTo>
                  <a:pt x="84" y="18"/>
                </a:lnTo>
                <a:lnTo>
                  <a:pt x="84" y="20"/>
                </a:lnTo>
                <a:lnTo>
                  <a:pt x="85" y="20"/>
                </a:lnTo>
                <a:lnTo>
                  <a:pt x="87" y="20"/>
                </a:lnTo>
                <a:lnTo>
                  <a:pt x="89" y="21"/>
                </a:lnTo>
                <a:lnTo>
                  <a:pt x="90" y="21"/>
                </a:lnTo>
                <a:lnTo>
                  <a:pt x="90" y="23"/>
                </a:lnTo>
                <a:lnTo>
                  <a:pt x="90" y="25"/>
                </a:lnTo>
                <a:lnTo>
                  <a:pt x="92" y="25"/>
                </a:lnTo>
                <a:lnTo>
                  <a:pt x="92" y="26"/>
                </a:lnTo>
                <a:lnTo>
                  <a:pt x="94" y="26"/>
                </a:lnTo>
                <a:lnTo>
                  <a:pt x="94" y="28"/>
                </a:lnTo>
                <a:lnTo>
                  <a:pt x="95" y="28"/>
                </a:lnTo>
                <a:lnTo>
                  <a:pt x="97" y="28"/>
                </a:lnTo>
                <a:lnTo>
                  <a:pt x="97" y="30"/>
                </a:lnTo>
                <a:lnTo>
                  <a:pt x="97" y="31"/>
                </a:lnTo>
                <a:lnTo>
                  <a:pt x="99" y="31"/>
                </a:lnTo>
                <a:lnTo>
                  <a:pt x="99" y="33"/>
                </a:lnTo>
                <a:lnTo>
                  <a:pt x="100" y="35"/>
                </a:lnTo>
                <a:lnTo>
                  <a:pt x="100" y="36"/>
                </a:lnTo>
                <a:lnTo>
                  <a:pt x="99" y="36"/>
                </a:lnTo>
                <a:lnTo>
                  <a:pt x="99" y="38"/>
                </a:lnTo>
                <a:lnTo>
                  <a:pt x="97" y="38"/>
                </a:lnTo>
                <a:lnTo>
                  <a:pt x="97" y="40"/>
                </a:lnTo>
                <a:lnTo>
                  <a:pt x="95" y="38"/>
                </a:lnTo>
                <a:lnTo>
                  <a:pt x="94" y="38"/>
                </a:lnTo>
                <a:lnTo>
                  <a:pt x="94" y="40"/>
                </a:lnTo>
                <a:lnTo>
                  <a:pt x="92" y="40"/>
                </a:lnTo>
                <a:lnTo>
                  <a:pt x="94" y="41"/>
                </a:lnTo>
                <a:lnTo>
                  <a:pt x="94" y="43"/>
                </a:lnTo>
                <a:lnTo>
                  <a:pt x="95" y="43"/>
                </a:lnTo>
                <a:lnTo>
                  <a:pt x="95" y="45"/>
                </a:lnTo>
                <a:lnTo>
                  <a:pt x="97" y="45"/>
                </a:lnTo>
                <a:lnTo>
                  <a:pt x="97" y="46"/>
                </a:lnTo>
                <a:lnTo>
                  <a:pt x="99" y="46"/>
                </a:lnTo>
                <a:lnTo>
                  <a:pt x="99" y="48"/>
                </a:lnTo>
                <a:lnTo>
                  <a:pt x="99" y="50"/>
                </a:lnTo>
                <a:lnTo>
                  <a:pt x="99" y="51"/>
                </a:lnTo>
                <a:lnTo>
                  <a:pt x="99" y="53"/>
                </a:lnTo>
                <a:lnTo>
                  <a:pt x="100" y="53"/>
                </a:lnTo>
                <a:lnTo>
                  <a:pt x="99" y="53"/>
                </a:lnTo>
                <a:lnTo>
                  <a:pt x="99" y="55"/>
                </a:lnTo>
                <a:lnTo>
                  <a:pt x="97" y="55"/>
                </a:lnTo>
                <a:lnTo>
                  <a:pt x="99" y="55"/>
                </a:lnTo>
                <a:lnTo>
                  <a:pt x="99" y="56"/>
                </a:lnTo>
                <a:lnTo>
                  <a:pt x="97" y="56"/>
                </a:lnTo>
                <a:lnTo>
                  <a:pt x="99" y="56"/>
                </a:lnTo>
                <a:lnTo>
                  <a:pt x="99" y="58"/>
                </a:lnTo>
                <a:lnTo>
                  <a:pt x="99" y="56"/>
                </a:lnTo>
                <a:lnTo>
                  <a:pt x="99" y="58"/>
                </a:lnTo>
                <a:lnTo>
                  <a:pt x="99" y="60"/>
                </a:lnTo>
                <a:lnTo>
                  <a:pt x="100" y="60"/>
                </a:lnTo>
                <a:lnTo>
                  <a:pt x="102" y="60"/>
                </a:lnTo>
                <a:lnTo>
                  <a:pt x="102" y="61"/>
                </a:lnTo>
                <a:lnTo>
                  <a:pt x="99" y="63"/>
                </a:lnTo>
                <a:lnTo>
                  <a:pt x="100" y="65"/>
                </a:lnTo>
                <a:lnTo>
                  <a:pt x="99" y="65"/>
                </a:lnTo>
                <a:lnTo>
                  <a:pt x="97" y="65"/>
                </a:lnTo>
                <a:lnTo>
                  <a:pt x="95" y="65"/>
                </a:lnTo>
                <a:lnTo>
                  <a:pt x="95" y="66"/>
                </a:lnTo>
                <a:lnTo>
                  <a:pt x="97" y="66"/>
                </a:lnTo>
                <a:lnTo>
                  <a:pt x="95" y="66"/>
                </a:lnTo>
                <a:lnTo>
                  <a:pt x="97" y="66"/>
                </a:lnTo>
                <a:lnTo>
                  <a:pt x="97" y="68"/>
                </a:lnTo>
                <a:lnTo>
                  <a:pt x="97" y="66"/>
                </a:lnTo>
                <a:lnTo>
                  <a:pt x="97" y="68"/>
                </a:lnTo>
                <a:lnTo>
                  <a:pt x="99" y="68"/>
                </a:lnTo>
                <a:lnTo>
                  <a:pt x="99" y="70"/>
                </a:lnTo>
                <a:lnTo>
                  <a:pt x="99" y="71"/>
                </a:lnTo>
                <a:lnTo>
                  <a:pt x="99" y="73"/>
                </a:lnTo>
                <a:lnTo>
                  <a:pt x="100" y="71"/>
                </a:lnTo>
                <a:lnTo>
                  <a:pt x="99" y="71"/>
                </a:lnTo>
                <a:lnTo>
                  <a:pt x="100" y="71"/>
                </a:lnTo>
                <a:lnTo>
                  <a:pt x="100" y="73"/>
                </a:lnTo>
                <a:lnTo>
                  <a:pt x="100" y="75"/>
                </a:lnTo>
                <a:lnTo>
                  <a:pt x="99" y="76"/>
                </a:lnTo>
                <a:lnTo>
                  <a:pt x="97" y="75"/>
                </a:lnTo>
                <a:lnTo>
                  <a:pt x="95" y="75"/>
                </a:lnTo>
                <a:lnTo>
                  <a:pt x="94" y="75"/>
                </a:lnTo>
                <a:lnTo>
                  <a:pt x="89" y="75"/>
                </a:lnTo>
                <a:lnTo>
                  <a:pt x="89" y="73"/>
                </a:lnTo>
                <a:lnTo>
                  <a:pt x="87" y="73"/>
                </a:lnTo>
                <a:lnTo>
                  <a:pt x="85" y="75"/>
                </a:lnTo>
                <a:lnTo>
                  <a:pt x="85" y="76"/>
                </a:lnTo>
                <a:lnTo>
                  <a:pt x="87" y="76"/>
                </a:lnTo>
                <a:lnTo>
                  <a:pt x="87" y="78"/>
                </a:lnTo>
                <a:lnTo>
                  <a:pt x="87" y="81"/>
                </a:lnTo>
                <a:lnTo>
                  <a:pt x="87" y="83"/>
                </a:lnTo>
                <a:lnTo>
                  <a:pt x="89" y="83"/>
                </a:lnTo>
                <a:lnTo>
                  <a:pt x="89" y="85"/>
                </a:lnTo>
                <a:lnTo>
                  <a:pt x="90" y="85"/>
                </a:lnTo>
                <a:lnTo>
                  <a:pt x="92" y="85"/>
                </a:lnTo>
                <a:lnTo>
                  <a:pt x="92" y="86"/>
                </a:lnTo>
                <a:lnTo>
                  <a:pt x="90" y="86"/>
                </a:lnTo>
                <a:lnTo>
                  <a:pt x="89" y="86"/>
                </a:lnTo>
                <a:lnTo>
                  <a:pt x="89" y="88"/>
                </a:lnTo>
                <a:lnTo>
                  <a:pt x="85" y="86"/>
                </a:lnTo>
                <a:lnTo>
                  <a:pt x="85" y="88"/>
                </a:lnTo>
                <a:lnTo>
                  <a:pt x="82" y="88"/>
                </a:lnTo>
                <a:lnTo>
                  <a:pt x="80" y="88"/>
                </a:lnTo>
                <a:lnTo>
                  <a:pt x="79" y="88"/>
                </a:lnTo>
                <a:lnTo>
                  <a:pt x="77" y="88"/>
                </a:lnTo>
                <a:lnTo>
                  <a:pt x="77" y="91"/>
                </a:lnTo>
                <a:lnTo>
                  <a:pt x="79" y="91"/>
                </a:lnTo>
                <a:lnTo>
                  <a:pt x="80" y="91"/>
                </a:lnTo>
                <a:lnTo>
                  <a:pt x="80" y="93"/>
                </a:lnTo>
                <a:lnTo>
                  <a:pt x="82" y="93"/>
                </a:lnTo>
                <a:lnTo>
                  <a:pt x="82" y="95"/>
                </a:lnTo>
                <a:lnTo>
                  <a:pt x="82" y="97"/>
                </a:lnTo>
                <a:lnTo>
                  <a:pt x="80" y="97"/>
                </a:lnTo>
                <a:lnTo>
                  <a:pt x="79" y="97"/>
                </a:lnTo>
                <a:lnTo>
                  <a:pt x="77" y="97"/>
                </a:lnTo>
                <a:lnTo>
                  <a:pt x="77" y="98"/>
                </a:lnTo>
                <a:lnTo>
                  <a:pt x="75" y="98"/>
                </a:lnTo>
                <a:lnTo>
                  <a:pt x="74" y="98"/>
                </a:lnTo>
                <a:lnTo>
                  <a:pt x="74" y="100"/>
                </a:lnTo>
                <a:lnTo>
                  <a:pt x="72" y="100"/>
                </a:lnTo>
                <a:lnTo>
                  <a:pt x="72" y="102"/>
                </a:lnTo>
                <a:lnTo>
                  <a:pt x="74" y="102"/>
                </a:lnTo>
                <a:lnTo>
                  <a:pt x="74" y="103"/>
                </a:lnTo>
                <a:lnTo>
                  <a:pt x="75" y="103"/>
                </a:lnTo>
                <a:lnTo>
                  <a:pt x="77" y="103"/>
                </a:lnTo>
                <a:lnTo>
                  <a:pt x="75" y="103"/>
                </a:lnTo>
                <a:lnTo>
                  <a:pt x="75" y="105"/>
                </a:lnTo>
                <a:lnTo>
                  <a:pt x="75" y="107"/>
                </a:lnTo>
                <a:lnTo>
                  <a:pt x="77" y="107"/>
                </a:lnTo>
                <a:lnTo>
                  <a:pt x="77" y="105"/>
                </a:lnTo>
                <a:lnTo>
                  <a:pt x="77" y="107"/>
                </a:lnTo>
                <a:lnTo>
                  <a:pt x="79" y="107"/>
                </a:lnTo>
                <a:lnTo>
                  <a:pt x="80" y="107"/>
                </a:lnTo>
                <a:lnTo>
                  <a:pt x="80" y="108"/>
                </a:lnTo>
                <a:lnTo>
                  <a:pt x="82" y="108"/>
                </a:lnTo>
                <a:lnTo>
                  <a:pt x="80" y="108"/>
                </a:lnTo>
                <a:lnTo>
                  <a:pt x="80" y="110"/>
                </a:lnTo>
                <a:lnTo>
                  <a:pt x="79" y="110"/>
                </a:lnTo>
                <a:lnTo>
                  <a:pt x="79" y="112"/>
                </a:lnTo>
                <a:lnTo>
                  <a:pt x="80" y="112"/>
                </a:lnTo>
                <a:lnTo>
                  <a:pt x="80" y="113"/>
                </a:lnTo>
                <a:lnTo>
                  <a:pt x="79" y="113"/>
                </a:lnTo>
                <a:lnTo>
                  <a:pt x="77" y="113"/>
                </a:lnTo>
                <a:lnTo>
                  <a:pt x="77" y="112"/>
                </a:lnTo>
                <a:lnTo>
                  <a:pt x="77" y="110"/>
                </a:lnTo>
                <a:lnTo>
                  <a:pt x="75" y="110"/>
                </a:lnTo>
                <a:lnTo>
                  <a:pt x="74" y="110"/>
                </a:lnTo>
                <a:lnTo>
                  <a:pt x="74" y="112"/>
                </a:lnTo>
                <a:lnTo>
                  <a:pt x="75" y="112"/>
                </a:lnTo>
                <a:lnTo>
                  <a:pt x="75" y="115"/>
                </a:lnTo>
                <a:lnTo>
                  <a:pt x="77" y="115"/>
                </a:lnTo>
                <a:lnTo>
                  <a:pt x="79" y="115"/>
                </a:lnTo>
                <a:lnTo>
                  <a:pt x="77" y="115"/>
                </a:lnTo>
                <a:lnTo>
                  <a:pt x="77" y="117"/>
                </a:lnTo>
                <a:lnTo>
                  <a:pt x="75" y="117"/>
                </a:lnTo>
                <a:lnTo>
                  <a:pt x="74" y="117"/>
                </a:lnTo>
                <a:lnTo>
                  <a:pt x="74" y="115"/>
                </a:lnTo>
                <a:lnTo>
                  <a:pt x="72" y="115"/>
                </a:lnTo>
                <a:lnTo>
                  <a:pt x="70" y="115"/>
                </a:lnTo>
                <a:lnTo>
                  <a:pt x="70" y="117"/>
                </a:lnTo>
                <a:lnTo>
                  <a:pt x="70" y="118"/>
                </a:lnTo>
                <a:lnTo>
                  <a:pt x="72" y="118"/>
                </a:lnTo>
                <a:lnTo>
                  <a:pt x="72" y="120"/>
                </a:lnTo>
                <a:lnTo>
                  <a:pt x="70" y="120"/>
                </a:lnTo>
                <a:lnTo>
                  <a:pt x="68" y="120"/>
                </a:lnTo>
                <a:lnTo>
                  <a:pt x="67" y="120"/>
                </a:lnTo>
                <a:lnTo>
                  <a:pt x="65" y="120"/>
                </a:lnTo>
                <a:lnTo>
                  <a:pt x="63" y="120"/>
                </a:lnTo>
                <a:lnTo>
                  <a:pt x="62" y="120"/>
                </a:lnTo>
                <a:lnTo>
                  <a:pt x="60" y="120"/>
                </a:lnTo>
                <a:lnTo>
                  <a:pt x="58" y="120"/>
                </a:lnTo>
                <a:lnTo>
                  <a:pt x="57" y="118"/>
                </a:lnTo>
                <a:lnTo>
                  <a:pt x="55" y="115"/>
                </a:lnTo>
                <a:lnTo>
                  <a:pt x="52" y="112"/>
                </a:lnTo>
                <a:lnTo>
                  <a:pt x="48" y="108"/>
                </a:lnTo>
                <a:lnTo>
                  <a:pt x="45" y="103"/>
                </a:lnTo>
                <a:lnTo>
                  <a:pt x="43" y="102"/>
                </a:lnTo>
                <a:lnTo>
                  <a:pt x="42" y="98"/>
                </a:lnTo>
                <a:lnTo>
                  <a:pt x="35" y="91"/>
                </a:lnTo>
                <a:lnTo>
                  <a:pt x="30" y="85"/>
                </a:lnTo>
                <a:lnTo>
                  <a:pt x="23" y="78"/>
                </a:lnTo>
                <a:lnTo>
                  <a:pt x="22" y="76"/>
                </a:lnTo>
                <a:lnTo>
                  <a:pt x="20" y="73"/>
                </a:lnTo>
                <a:lnTo>
                  <a:pt x="18" y="71"/>
                </a:lnTo>
                <a:lnTo>
                  <a:pt x="13" y="65"/>
                </a:lnTo>
                <a:lnTo>
                  <a:pt x="10" y="61"/>
                </a:lnTo>
                <a:lnTo>
                  <a:pt x="8" y="58"/>
                </a:lnTo>
                <a:lnTo>
                  <a:pt x="8" y="56"/>
                </a:lnTo>
                <a:lnTo>
                  <a:pt x="10" y="55"/>
                </a:lnTo>
                <a:lnTo>
                  <a:pt x="12" y="55"/>
                </a:lnTo>
                <a:lnTo>
                  <a:pt x="12" y="53"/>
                </a:lnTo>
                <a:lnTo>
                  <a:pt x="12" y="51"/>
                </a:lnTo>
                <a:lnTo>
                  <a:pt x="12" y="50"/>
                </a:lnTo>
                <a:lnTo>
                  <a:pt x="10" y="50"/>
                </a:lnTo>
                <a:lnTo>
                  <a:pt x="8" y="48"/>
                </a:lnTo>
                <a:lnTo>
                  <a:pt x="7" y="46"/>
                </a:lnTo>
                <a:lnTo>
                  <a:pt x="5" y="46"/>
                </a:lnTo>
                <a:lnTo>
                  <a:pt x="2" y="46"/>
                </a:lnTo>
                <a:lnTo>
                  <a:pt x="2" y="45"/>
                </a:lnTo>
                <a:lnTo>
                  <a:pt x="2" y="41"/>
                </a:lnTo>
                <a:lnTo>
                  <a:pt x="0" y="38"/>
                </a:lnTo>
                <a:lnTo>
                  <a:pt x="3" y="35"/>
                </a:lnTo>
                <a:lnTo>
                  <a:pt x="5" y="33"/>
                </a:lnTo>
                <a:lnTo>
                  <a:pt x="7" y="33"/>
                </a:lnTo>
                <a:lnTo>
                  <a:pt x="8" y="33"/>
                </a:lnTo>
                <a:lnTo>
                  <a:pt x="8" y="30"/>
                </a:lnTo>
                <a:lnTo>
                  <a:pt x="8" y="28"/>
                </a:lnTo>
                <a:lnTo>
                  <a:pt x="10" y="26"/>
                </a:lnTo>
                <a:lnTo>
                  <a:pt x="12" y="25"/>
                </a:lnTo>
                <a:lnTo>
                  <a:pt x="12" y="23"/>
                </a:lnTo>
                <a:lnTo>
                  <a:pt x="13" y="23"/>
                </a:lnTo>
                <a:lnTo>
                  <a:pt x="13" y="26"/>
                </a:lnTo>
                <a:lnTo>
                  <a:pt x="15" y="26"/>
                </a:lnTo>
                <a:lnTo>
                  <a:pt x="17" y="25"/>
                </a:lnTo>
                <a:lnTo>
                  <a:pt x="23" y="25"/>
                </a:lnTo>
                <a:lnTo>
                  <a:pt x="25" y="25"/>
                </a:lnTo>
                <a:lnTo>
                  <a:pt x="25" y="23"/>
                </a:lnTo>
                <a:lnTo>
                  <a:pt x="27" y="23"/>
                </a:lnTo>
                <a:lnTo>
                  <a:pt x="30" y="23"/>
                </a:lnTo>
                <a:lnTo>
                  <a:pt x="30" y="21"/>
                </a:lnTo>
                <a:lnTo>
                  <a:pt x="32" y="23"/>
                </a:lnTo>
                <a:lnTo>
                  <a:pt x="32" y="21"/>
                </a:lnTo>
                <a:lnTo>
                  <a:pt x="32" y="20"/>
                </a:lnTo>
                <a:lnTo>
                  <a:pt x="28" y="20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8" y="13"/>
                </a:lnTo>
                <a:lnTo>
                  <a:pt x="30" y="13"/>
                </a:lnTo>
                <a:lnTo>
                  <a:pt x="35" y="13"/>
                </a:lnTo>
                <a:lnTo>
                  <a:pt x="37" y="13"/>
                </a:lnTo>
                <a:lnTo>
                  <a:pt x="37" y="11"/>
                </a:lnTo>
                <a:lnTo>
                  <a:pt x="37" y="10"/>
                </a:lnTo>
                <a:lnTo>
                  <a:pt x="37" y="8"/>
                </a:lnTo>
                <a:lnTo>
                  <a:pt x="37" y="6"/>
                </a:lnTo>
                <a:lnTo>
                  <a:pt x="37" y="5"/>
                </a:lnTo>
                <a:lnTo>
                  <a:pt x="37" y="3"/>
                </a:lnTo>
                <a:lnTo>
                  <a:pt x="38" y="1"/>
                </a:lnTo>
                <a:lnTo>
                  <a:pt x="40" y="1"/>
                </a:lnTo>
                <a:lnTo>
                  <a:pt x="40" y="0"/>
                </a:lnTo>
                <a:lnTo>
                  <a:pt x="42" y="0"/>
                </a:lnTo>
                <a:lnTo>
                  <a:pt x="43" y="0"/>
                </a:lnTo>
                <a:lnTo>
                  <a:pt x="43" y="1"/>
                </a:lnTo>
                <a:lnTo>
                  <a:pt x="45" y="1"/>
                </a:lnTo>
                <a:lnTo>
                  <a:pt x="45" y="3"/>
                </a:lnTo>
                <a:lnTo>
                  <a:pt x="45" y="5"/>
                </a:lnTo>
                <a:lnTo>
                  <a:pt x="47" y="5"/>
                </a:lnTo>
                <a:lnTo>
                  <a:pt x="47" y="6"/>
                </a:lnTo>
                <a:lnTo>
                  <a:pt x="48" y="6"/>
                </a:lnTo>
                <a:lnTo>
                  <a:pt x="50" y="8"/>
                </a:lnTo>
                <a:lnTo>
                  <a:pt x="50" y="10"/>
                </a:lnTo>
                <a:lnTo>
                  <a:pt x="52" y="10"/>
                </a:lnTo>
                <a:lnTo>
                  <a:pt x="53" y="10"/>
                </a:lnTo>
                <a:lnTo>
                  <a:pt x="53" y="8"/>
                </a:lnTo>
                <a:lnTo>
                  <a:pt x="53" y="6"/>
                </a:lnTo>
                <a:lnTo>
                  <a:pt x="55" y="6"/>
                </a:lnTo>
                <a:lnTo>
                  <a:pt x="57" y="6"/>
                </a:lnTo>
                <a:lnTo>
                  <a:pt x="58" y="6"/>
                </a:lnTo>
                <a:lnTo>
                  <a:pt x="58" y="8"/>
                </a:lnTo>
                <a:lnTo>
                  <a:pt x="58" y="6"/>
                </a:lnTo>
                <a:lnTo>
                  <a:pt x="60" y="6"/>
                </a:lnTo>
                <a:lnTo>
                  <a:pt x="60" y="8"/>
                </a:lnTo>
                <a:lnTo>
                  <a:pt x="62" y="8"/>
                </a:lnTo>
                <a:lnTo>
                  <a:pt x="62" y="10"/>
                </a:lnTo>
                <a:lnTo>
                  <a:pt x="63" y="10"/>
                </a:lnTo>
                <a:lnTo>
                  <a:pt x="63" y="8"/>
                </a:lnTo>
                <a:lnTo>
                  <a:pt x="63" y="10"/>
                </a:lnTo>
                <a:lnTo>
                  <a:pt x="63" y="8"/>
                </a:lnTo>
                <a:lnTo>
                  <a:pt x="65" y="8"/>
                </a:lnTo>
                <a:lnTo>
                  <a:pt x="65" y="10"/>
                </a:lnTo>
                <a:lnTo>
                  <a:pt x="67" y="10"/>
                </a:lnTo>
                <a:lnTo>
                  <a:pt x="67" y="11"/>
                </a:lnTo>
                <a:lnTo>
                  <a:pt x="68" y="11"/>
                </a:lnTo>
                <a:lnTo>
                  <a:pt x="70" y="13"/>
                </a:lnTo>
                <a:lnTo>
                  <a:pt x="72" y="13"/>
                </a:lnTo>
                <a:lnTo>
                  <a:pt x="72" y="15"/>
                </a:lnTo>
                <a:lnTo>
                  <a:pt x="74" y="15"/>
                </a:lnTo>
                <a:lnTo>
                  <a:pt x="75" y="15"/>
                </a:lnTo>
                <a:lnTo>
                  <a:pt x="75" y="13"/>
                </a:lnTo>
                <a:lnTo>
                  <a:pt x="75" y="15"/>
                </a:lnTo>
                <a:lnTo>
                  <a:pt x="75" y="13"/>
                </a:lnTo>
                <a:lnTo>
                  <a:pt x="77" y="13"/>
                </a:lnTo>
                <a:lnTo>
                  <a:pt x="77" y="15"/>
                </a:lnTo>
                <a:lnTo>
                  <a:pt x="79" y="15"/>
                </a:lnTo>
                <a:lnTo>
                  <a:pt x="79" y="13"/>
                </a:lnTo>
                <a:lnTo>
                  <a:pt x="80" y="13"/>
                </a:lnTo>
                <a:close/>
                <a:moveTo>
                  <a:pt x="97" y="68"/>
                </a:moveTo>
                <a:lnTo>
                  <a:pt x="97" y="70"/>
                </a:lnTo>
                <a:lnTo>
                  <a:pt x="97" y="68"/>
                </a:lnTo>
                <a:lnTo>
                  <a:pt x="97" y="70"/>
                </a:lnTo>
                <a:lnTo>
                  <a:pt x="97" y="68"/>
                </a:lnTo>
                <a:lnTo>
                  <a:pt x="97" y="70"/>
                </a:lnTo>
                <a:lnTo>
                  <a:pt x="97" y="68"/>
                </a:lnTo>
                <a:close/>
              </a:path>
            </a:pathLst>
          </a:custGeom>
          <a:solidFill>
            <a:srgbClr val="F7DC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2"/>
          <p:cNvSpPr>
            <a:spLocks noEditPoints="1"/>
          </p:cNvSpPr>
          <p:nvPr/>
        </p:nvSpPr>
        <p:spPr bwMode="auto">
          <a:xfrm>
            <a:off x="5245101" y="5451476"/>
            <a:ext cx="277813" cy="455613"/>
          </a:xfrm>
          <a:custGeom>
            <a:avLst/>
            <a:gdLst/>
            <a:ahLst/>
            <a:cxnLst>
              <a:cxn ang="0">
                <a:pos x="140" y="270"/>
              </a:cxn>
              <a:cxn ang="0">
                <a:pos x="75" y="259"/>
              </a:cxn>
              <a:cxn ang="0">
                <a:pos x="42" y="242"/>
              </a:cxn>
              <a:cxn ang="0">
                <a:pos x="47" y="252"/>
              </a:cxn>
              <a:cxn ang="0">
                <a:pos x="162" y="244"/>
              </a:cxn>
              <a:cxn ang="0">
                <a:pos x="159" y="264"/>
              </a:cxn>
              <a:cxn ang="0">
                <a:pos x="152" y="254"/>
              </a:cxn>
              <a:cxn ang="0">
                <a:pos x="142" y="260"/>
              </a:cxn>
              <a:cxn ang="0">
                <a:pos x="47" y="235"/>
              </a:cxn>
              <a:cxn ang="0">
                <a:pos x="165" y="230"/>
              </a:cxn>
              <a:cxn ang="0">
                <a:pos x="35" y="213"/>
              </a:cxn>
              <a:cxn ang="0">
                <a:pos x="3" y="187"/>
              </a:cxn>
              <a:cxn ang="0">
                <a:pos x="13" y="173"/>
              </a:cxn>
              <a:cxn ang="0">
                <a:pos x="0" y="178"/>
              </a:cxn>
              <a:cxn ang="0">
                <a:pos x="13" y="173"/>
              </a:cxn>
              <a:cxn ang="0">
                <a:pos x="29" y="185"/>
              </a:cxn>
              <a:cxn ang="0">
                <a:pos x="22" y="200"/>
              </a:cxn>
              <a:cxn ang="0">
                <a:pos x="5" y="195"/>
              </a:cxn>
              <a:cxn ang="0">
                <a:pos x="7" y="183"/>
              </a:cxn>
              <a:cxn ang="0">
                <a:pos x="25" y="173"/>
              </a:cxn>
              <a:cxn ang="0">
                <a:pos x="44" y="167"/>
              </a:cxn>
              <a:cxn ang="0">
                <a:pos x="64" y="10"/>
              </a:cxn>
              <a:cxn ang="0">
                <a:pos x="105" y="50"/>
              </a:cxn>
              <a:cxn ang="0">
                <a:pos x="112" y="77"/>
              </a:cxn>
              <a:cxn ang="0">
                <a:pos x="114" y="105"/>
              </a:cxn>
              <a:cxn ang="0">
                <a:pos x="119" y="137"/>
              </a:cxn>
              <a:cxn ang="0">
                <a:pos x="150" y="137"/>
              </a:cxn>
              <a:cxn ang="0">
                <a:pos x="160" y="192"/>
              </a:cxn>
              <a:cxn ang="0">
                <a:pos x="164" y="224"/>
              </a:cxn>
              <a:cxn ang="0">
                <a:pos x="140" y="235"/>
              </a:cxn>
              <a:cxn ang="0">
                <a:pos x="139" y="264"/>
              </a:cxn>
              <a:cxn ang="0">
                <a:pos x="107" y="267"/>
              </a:cxn>
              <a:cxn ang="0">
                <a:pos x="69" y="252"/>
              </a:cxn>
              <a:cxn ang="0">
                <a:pos x="52" y="242"/>
              </a:cxn>
              <a:cxn ang="0">
                <a:pos x="42" y="225"/>
              </a:cxn>
              <a:cxn ang="0">
                <a:pos x="39" y="208"/>
              </a:cxn>
              <a:cxn ang="0">
                <a:pos x="34" y="207"/>
              </a:cxn>
              <a:cxn ang="0">
                <a:pos x="35" y="177"/>
              </a:cxn>
              <a:cxn ang="0">
                <a:pos x="62" y="182"/>
              </a:cxn>
              <a:cxn ang="0">
                <a:pos x="72" y="215"/>
              </a:cxn>
              <a:cxn ang="0">
                <a:pos x="85" y="247"/>
              </a:cxn>
              <a:cxn ang="0">
                <a:pos x="85" y="230"/>
              </a:cxn>
              <a:cxn ang="0">
                <a:pos x="92" y="207"/>
              </a:cxn>
              <a:cxn ang="0">
                <a:pos x="124" y="193"/>
              </a:cxn>
              <a:cxn ang="0">
                <a:pos x="110" y="197"/>
              </a:cxn>
              <a:cxn ang="0">
                <a:pos x="77" y="210"/>
              </a:cxn>
              <a:cxn ang="0">
                <a:pos x="82" y="187"/>
              </a:cxn>
              <a:cxn ang="0">
                <a:pos x="90" y="177"/>
              </a:cxn>
              <a:cxn ang="0">
                <a:pos x="67" y="182"/>
              </a:cxn>
              <a:cxn ang="0">
                <a:pos x="62" y="155"/>
              </a:cxn>
              <a:cxn ang="0">
                <a:pos x="62" y="127"/>
              </a:cxn>
              <a:cxn ang="0">
                <a:pos x="57" y="103"/>
              </a:cxn>
              <a:cxn ang="0">
                <a:pos x="85" y="82"/>
              </a:cxn>
              <a:cxn ang="0">
                <a:pos x="74" y="55"/>
              </a:cxn>
              <a:cxn ang="0">
                <a:pos x="69" y="57"/>
              </a:cxn>
              <a:cxn ang="0">
                <a:pos x="50" y="53"/>
              </a:cxn>
              <a:cxn ang="0">
                <a:pos x="75" y="82"/>
              </a:cxn>
              <a:cxn ang="0">
                <a:pos x="42" y="105"/>
              </a:cxn>
              <a:cxn ang="0">
                <a:pos x="55" y="133"/>
              </a:cxn>
              <a:cxn ang="0">
                <a:pos x="50" y="153"/>
              </a:cxn>
              <a:cxn ang="0">
                <a:pos x="37" y="135"/>
              </a:cxn>
              <a:cxn ang="0">
                <a:pos x="22" y="98"/>
              </a:cxn>
              <a:cxn ang="0">
                <a:pos x="24" y="45"/>
              </a:cxn>
            </a:cxnLst>
            <a:rect l="0" t="0" r="r" b="b"/>
            <a:pathLst>
              <a:path w="175" h="287">
                <a:moveTo>
                  <a:pt x="140" y="287"/>
                </a:moveTo>
                <a:lnTo>
                  <a:pt x="139" y="287"/>
                </a:lnTo>
                <a:lnTo>
                  <a:pt x="140" y="287"/>
                </a:lnTo>
                <a:close/>
                <a:moveTo>
                  <a:pt x="135" y="284"/>
                </a:moveTo>
                <a:lnTo>
                  <a:pt x="134" y="284"/>
                </a:lnTo>
                <a:lnTo>
                  <a:pt x="135" y="284"/>
                </a:lnTo>
                <a:lnTo>
                  <a:pt x="135" y="282"/>
                </a:lnTo>
                <a:lnTo>
                  <a:pt x="135" y="284"/>
                </a:lnTo>
                <a:close/>
                <a:moveTo>
                  <a:pt x="135" y="282"/>
                </a:moveTo>
                <a:lnTo>
                  <a:pt x="137" y="282"/>
                </a:lnTo>
                <a:lnTo>
                  <a:pt x="135" y="282"/>
                </a:lnTo>
                <a:close/>
                <a:moveTo>
                  <a:pt x="140" y="282"/>
                </a:moveTo>
                <a:lnTo>
                  <a:pt x="140" y="284"/>
                </a:lnTo>
                <a:lnTo>
                  <a:pt x="140" y="285"/>
                </a:lnTo>
                <a:lnTo>
                  <a:pt x="140" y="284"/>
                </a:lnTo>
                <a:lnTo>
                  <a:pt x="139" y="284"/>
                </a:lnTo>
                <a:lnTo>
                  <a:pt x="139" y="285"/>
                </a:lnTo>
                <a:lnTo>
                  <a:pt x="139" y="284"/>
                </a:lnTo>
                <a:lnTo>
                  <a:pt x="139" y="282"/>
                </a:lnTo>
                <a:lnTo>
                  <a:pt x="139" y="280"/>
                </a:lnTo>
                <a:lnTo>
                  <a:pt x="140" y="280"/>
                </a:lnTo>
                <a:lnTo>
                  <a:pt x="140" y="282"/>
                </a:lnTo>
                <a:close/>
                <a:moveTo>
                  <a:pt x="137" y="280"/>
                </a:moveTo>
                <a:lnTo>
                  <a:pt x="139" y="280"/>
                </a:lnTo>
                <a:lnTo>
                  <a:pt x="139" y="282"/>
                </a:lnTo>
                <a:lnTo>
                  <a:pt x="137" y="282"/>
                </a:lnTo>
                <a:lnTo>
                  <a:pt x="139" y="282"/>
                </a:lnTo>
                <a:lnTo>
                  <a:pt x="137" y="282"/>
                </a:lnTo>
                <a:lnTo>
                  <a:pt x="137" y="280"/>
                </a:lnTo>
                <a:lnTo>
                  <a:pt x="137" y="282"/>
                </a:lnTo>
                <a:lnTo>
                  <a:pt x="137" y="280"/>
                </a:lnTo>
                <a:close/>
                <a:moveTo>
                  <a:pt x="140" y="270"/>
                </a:moveTo>
                <a:lnTo>
                  <a:pt x="142" y="270"/>
                </a:lnTo>
                <a:lnTo>
                  <a:pt x="144" y="270"/>
                </a:lnTo>
                <a:lnTo>
                  <a:pt x="144" y="272"/>
                </a:lnTo>
                <a:lnTo>
                  <a:pt x="145" y="272"/>
                </a:lnTo>
                <a:lnTo>
                  <a:pt x="145" y="274"/>
                </a:lnTo>
                <a:lnTo>
                  <a:pt x="145" y="275"/>
                </a:lnTo>
                <a:lnTo>
                  <a:pt x="145" y="274"/>
                </a:lnTo>
                <a:lnTo>
                  <a:pt x="145" y="275"/>
                </a:lnTo>
                <a:lnTo>
                  <a:pt x="144" y="275"/>
                </a:lnTo>
                <a:lnTo>
                  <a:pt x="142" y="274"/>
                </a:lnTo>
                <a:lnTo>
                  <a:pt x="142" y="275"/>
                </a:lnTo>
                <a:lnTo>
                  <a:pt x="140" y="275"/>
                </a:lnTo>
                <a:lnTo>
                  <a:pt x="140" y="274"/>
                </a:lnTo>
                <a:lnTo>
                  <a:pt x="140" y="275"/>
                </a:lnTo>
                <a:lnTo>
                  <a:pt x="139" y="275"/>
                </a:lnTo>
                <a:lnTo>
                  <a:pt x="137" y="275"/>
                </a:lnTo>
                <a:lnTo>
                  <a:pt x="135" y="275"/>
                </a:lnTo>
                <a:lnTo>
                  <a:pt x="135" y="277"/>
                </a:lnTo>
                <a:lnTo>
                  <a:pt x="134" y="277"/>
                </a:lnTo>
                <a:lnTo>
                  <a:pt x="134" y="275"/>
                </a:lnTo>
                <a:lnTo>
                  <a:pt x="135" y="275"/>
                </a:lnTo>
                <a:lnTo>
                  <a:pt x="135" y="274"/>
                </a:lnTo>
                <a:lnTo>
                  <a:pt x="137" y="274"/>
                </a:lnTo>
                <a:lnTo>
                  <a:pt x="137" y="272"/>
                </a:lnTo>
                <a:lnTo>
                  <a:pt x="139" y="272"/>
                </a:lnTo>
                <a:lnTo>
                  <a:pt x="139" y="270"/>
                </a:lnTo>
                <a:lnTo>
                  <a:pt x="140" y="270"/>
                </a:lnTo>
                <a:close/>
                <a:moveTo>
                  <a:pt x="77" y="259"/>
                </a:moveTo>
                <a:lnTo>
                  <a:pt x="79" y="259"/>
                </a:lnTo>
                <a:lnTo>
                  <a:pt x="77" y="259"/>
                </a:lnTo>
                <a:close/>
                <a:moveTo>
                  <a:pt x="75" y="257"/>
                </a:moveTo>
                <a:lnTo>
                  <a:pt x="75" y="259"/>
                </a:lnTo>
                <a:lnTo>
                  <a:pt x="75" y="257"/>
                </a:lnTo>
                <a:close/>
                <a:moveTo>
                  <a:pt x="80" y="259"/>
                </a:moveTo>
                <a:lnTo>
                  <a:pt x="80" y="257"/>
                </a:lnTo>
                <a:lnTo>
                  <a:pt x="82" y="257"/>
                </a:lnTo>
                <a:lnTo>
                  <a:pt x="80" y="257"/>
                </a:lnTo>
                <a:lnTo>
                  <a:pt x="80" y="259"/>
                </a:lnTo>
                <a:close/>
                <a:moveTo>
                  <a:pt x="77" y="257"/>
                </a:moveTo>
                <a:lnTo>
                  <a:pt x="75" y="257"/>
                </a:lnTo>
                <a:lnTo>
                  <a:pt x="77" y="257"/>
                </a:lnTo>
                <a:close/>
                <a:moveTo>
                  <a:pt x="49" y="254"/>
                </a:moveTo>
                <a:lnTo>
                  <a:pt x="49" y="255"/>
                </a:lnTo>
                <a:lnTo>
                  <a:pt x="49" y="254"/>
                </a:lnTo>
                <a:close/>
                <a:moveTo>
                  <a:pt x="57" y="254"/>
                </a:moveTo>
                <a:lnTo>
                  <a:pt x="59" y="254"/>
                </a:lnTo>
                <a:lnTo>
                  <a:pt x="57" y="254"/>
                </a:lnTo>
                <a:lnTo>
                  <a:pt x="55" y="254"/>
                </a:lnTo>
                <a:lnTo>
                  <a:pt x="55" y="252"/>
                </a:lnTo>
                <a:lnTo>
                  <a:pt x="57" y="252"/>
                </a:lnTo>
                <a:lnTo>
                  <a:pt x="57" y="254"/>
                </a:lnTo>
                <a:close/>
                <a:moveTo>
                  <a:pt x="42" y="242"/>
                </a:moveTo>
                <a:lnTo>
                  <a:pt x="42" y="244"/>
                </a:lnTo>
                <a:lnTo>
                  <a:pt x="42" y="245"/>
                </a:lnTo>
                <a:lnTo>
                  <a:pt x="44" y="245"/>
                </a:lnTo>
                <a:lnTo>
                  <a:pt x="44" y="247"/>
                </a:lnTo>
                <a:lnTo>
                  <a:pt x="42" y="247"/>
                </a:lnTo>
                <a:lnTo>
                  <a:pt x="42" y="245"/>
                </a:lnTo>
                <a:lnTo>
                  <a:pt x="40" y="245"/>
                </a:lnTo>
                <a:lnTo>
                  <a:pt x="40" y="244"/>
                </a:lnTo>
                <a:lnTo>
                  <a:pt x="39" y="244"/>
                </a:lnTo>
                <a:lnTo>
                  <a:pt x="39" y="242"/>
                </a:lnTo>
                <a:lnTo>
                  <a:pt x="40" y="242"/>
                </a:lnTo>
                <a:lnTo>
                  <a:pt x="42" y="242"/>
                </a:lnTo>
                <a:close/>
                <a:moveTo>
                  <a:pt x="45" y="242"/>
                </a:moveTo>
                <a:lnTo>
                  <a:pt x="45" y="244"/>
                </a:lnTo>
                <a:lnTo>
                  <a:pt x="45" y="242"/>
                </a:lnTo>
                <a:lnTo>
                  <a:pt x="47" y="242"/>
                </a:lnTo>
                <a:lnTo>
                  <a:pt x="47" y="244"/>
                </a:lnTo>
                <a:lnTo>
                  <a:pt x="47" y="245"/>
                </a:lnTo>
                <a:lnTo>
                  <a:pt x="49" y="245"/>
                </a:lnTo>
                <a:lnTo>
                  <a:pt x="50" y="245"/>
                </a:lnTo>
                <a:lnTo>
                  <a:pt x="50" y="247"/>
                </a:lnTo>
                <a:lnTo>
                  <a:pt x="49" y="247"/>
                </a:lnTo>
                <a:lnTo>
                  <a:pt x="50" y="247"/>
                </a:lnTo>
                <a:lnTo>
                  <a:pt x="49" y="247"/>
                </a:lnTo>
                <a:lnTo>
                  <a:pt x="50" y="247"/>
                </a:lnTo>
                <a:lnTo>
                  <a:pt x="50" y="249"/>
                </a:lnTo>
                <a:lnTo>
                  <a:pt x="49" y="249"/>
                </a:lnTo>
                <a:lnTo>
                  <a:pt x="50" y="249"/>
                </a:lnTo>
                <a:lnTo>
                  <a:pt x="49" y="249"/>
                </a:lnTo>
                <a:lnTo>
                  <a:pt x="50" y="249"/>
                </a:lnTo>
                <a:lnTo>
                  <a:pt x="49" y="249"/>
                </a:lnTo>
                <a:lnTo>
                  <a:pt x="50" y="249"/>
                </a:lnTo>
                <a:lnTo>
                  <a:pt x="50" y="250"/>
                </a:lnTo>
                <a:lnTo>
                  <a:pt x="50" y="252"/>
                </a:lnTo>
                <a:lnTo>
                  <a:pt x="49" y="252"/>
                </a:lnTo>
                <a:lnTo>
                  <a:pt x="50" y="252"/>
                </a:lnTo>
                <a:lnTo>
                  <a:pt x="49" y="252"/>
                </a:lnTo>
                <a:lnTo>
                  <a:pt x="50" y="252"/>
                </a:lnTo>
                <a:lnTo>
                  <a:pt x="50" y="254"/>
                </a:lnTo>
                <a:lnTo>
                  <a:pt x="49" y="254"/>
                </a:lnTo>
                <a:lnTo>
                  <a:pt x="47" y="254"/>
                </a:lnTo>
                <a:lnTo>
                  <a:pt x="45" y="254"/>
                </a:lnTo>
                <a:lnTo>
                  <a:pt x="45" y="252"/>
                </a:lnTo>
                <a:lnTo>
                  <a:pt x="47" y="252"/>
                </a:lnTo>
                <a:lnTo>
                  <a:pt x="45" y="252"/>
                </a:lnTo>
                <a:lnTo>
                  <a:pt x="45" y="250"/>
                </a:lnTo>
                <a:lnTo>
                  <a:pt x="45" y="249"/>
                </a:lnTo>
                <a:lnTo>
                  <a:pt x="44" y="249"/>
                </a:lnTo>
                <a:lnTo>
                  <a:pt x="44" y="247"/>
                </a:lnTo>
                <a:lnTo>
                  <a:pt x="45" y="247"/>
                </a:lnTo>
                <a:lnTo>
                  <a:pt x="45" y="245"/>
                </a:lnTo>
                <a:lnTo>
                  <a:pt x="45" y="244"/>
                </a:lnTo>
                <a:lnTo>
                  <a:pt x="45" y="242"/>
                </a:lnTo>
                <a:close/>
                <a:moveTo>
                  <a:pt x="142" y="240"/>
                </a:moveTo>
                <a:lnTo>
                  <a:pt x="142" y="242"/>
                </a:lnTo>
                <a:lnTo>
                  <a:pt x="140" y="242"/>
                </a:lnTo>
                <a:lnTo>
                  <a:pt x="140" y="244"/>
                </a:lnTo>
                <a:lnTo>
                  <a:pt x="140" y="242"/>
                </a:lnTo>
                <a:lnTo>
                  <a:pt x="139" y="242"/>
                </a:lnTo>
                <a:lnTo>
                  <a:pt x="139" y="240"/>
                </a:lnTo>
                <a:lnTo>
                  <a:pt x="140" y="240"/>
                </a:lnTo>
                <a:lnTo>
                  <a:pt x="140" y="239"/>
                </a:lnTo>
                <a:lnTo>
                  <a:pt x="142" y="239"/>
                </a:lnTo>
                <a:lnTo>
                  <a:pt x="142" y="240"/>
                </a:lnTo>
                <a:close/>
                <a:moveTo>
                  <a:pt x="155" y="235"/>
                </a:moveTo>
                <a:lnTo>
                  <a:pt x="155" y="237"/>
                </a:lnTo>
                <a:lnTo>
                  <a:pt x="157" y="237"/>
                </a:lnTo>
                <a:lnTo>
                  <a:pt x="157" y="235"/>
                </a:lnTo>
                <a:lnTo>
                  <a:pt x="159" y="235"/>
                </a:lnTo>
                <a:lnTo>
                  <a:pt x="159" y="237"/>
                </a:lnTo>
                <a:lnTo>
                  <a:pt x="159" y="239"/>
                </a:lnTo>
                <a:lnTo>
                  <a:pt x="159" y="240"/>
                </a:lnTo>
                <a:lnTo>
                  <a:pt x="160" y="240"/>
                </a:lnTo>
                <a:lnTo>
                  <a:pt x="160" y="242"/>
                </a:lnTo>
                <a:lnTo>
                  <a:pt x="160" y="244"/>
                </a:lnTo>
                <a:lnTo>
                  <a:pt x="162" y="244"/>
                </a:lnTo>
                <a:lnTo>
                  <a:pt x="162" y="245"/>
                </a:lnTo>
                <a:lnTo>
                  <a:pt x="164" y="245"/>
                </a:lnTo>
                <a:lnTo>
                  <a:pt x="162" y="245"/>
                </a:lnTo>
                <a:lnTo>
                  <a:pt x="164" y="245"/>
                </a:lnTo>
                <a:lnTo>
                  <a:pt x="164" y="247"/>
                </a:lnTo>
                <a:lnTo>
                  <a:pt x="162" y="247"/>
                </a:lnTo>
                <a:lnTo>
                  <a:pt x="164" y="249"/>
                </a:lnTo>
                <a:lnTo>
                  <a:pt x="164" y="250"/>
                </a:lnTo>
                <a:lnTo>
                  <a:pt x="165" y="250"/>
                </a:lnTo>
                <a:lnTo>
                  <a:pt x="165" y="252"/>
                </a:lnTo>
                <a:lnTo>
                  <a:pt x="165" y="254"/>
                </a:lnTo>
                <a:lnTo>
                  <a:pt x="165" y="252"/>
                </a:lnTo>
                <a:lnTo>
                  <a:pt x="165" y="254"/>
                </a:lnTo>
                <a:lnTo>
                  <a:pt x="167" y="254"/>
                </a:lnTo>
                <a:lnTo>
                  <a:pt x="165" y="254"/>
                </a:lnTo>
                <a:lnTo>
                  <a:pt x="167" y="254"/>
                </a:lnTo>
                <a:lnTo>
                  <a:pt x="167" y="255"/>
                </a:lnTo>
                <a:lnTo>
                  <a:pt x="167" y="257"/>
                </a:lnTo>
                <a:lnTo>
                  <a:pt x="167" y="259"/>
                </a:lnTo>
                <a:lnTo>
                  <a:pt x="165" y="259"/>
                </a:lnTo>
                <a:lnTo>
                  <a:pt x="165" y="260"/>
                </a:lnTo>
                <a:lnTo>
                  <a:pt x="165" y="259"/>
                </a:lnTo>
                <a:lnTo>
                  <a:pt x="164" y="259"/>
                </a:lnTo>
                <a:lnTo>
                  <a:pt x="165" y="259"/>
                </a:lnTo>
                <a:lnTo>
                  <a:pt x="165" y="257"/>
                </a:lnTo>
                <a:lnTo>
                  <a:pt x="164" y="257"/>
                </a:lnTo>
                <a:lnTo>
                  <a:pt x="164" y="259"/>
                </a:lnTo>
                <a:lnTo>
                  <a:pt x="164" y="260"/>
                </a:lnTo>
                <a:lnTo>
                  <a:pt x="162" y="260"/>
                </a:lnTo>
                <a:lnTo>
                  <a:pt x="160" y="262"/>
                </a:lnTo>
                <a:lnTo>
                  <a:pt x="159" y="262"/>
                </a:lnTo>
                <a:lnTo>
                  <a:pt x="159" y="264"/>
                </a:lnTo>
                <a:lnTo>
                  <a:pt x="157" y="264"/>
                </a:lnTo>
                <a:lnTo>
                  <a:pt x="155" y="264"/>
                </a:lnTo>
                <a:lnTo>
                  <a:pt x="155" y="262"/>
                </a:lnTo>
                <a:lnTo>
                  <a:pt x="155" y="260"/>
                </a:lnTo>
                <a:lnTo>
                  <a:pt x="157" y="260"/>
                </a:lnTo>
                <a:lnTo>
                  <a:pt x="157" y="259"/>
                </a:lnTo>
                <a:lnTo>
                  <a:pt x="159" y="257"/>
                </a:lnTo>
                <a:lnTo>
                  <a:pt x="159" y="255"/>
                </a:lnTo>
                <a:lnTo>
                  <a:pt x="159" y="254"/>
                </a:lnTo>
                <a:lnTo>
                  <a:pt x="160" y="252"/>
                </a:lnTo>
                <a:lnTo>
                  <a:pt x="160" y="250"/>
                </a:lnTo>
                <a:lnTo>
                  <a:pt x="160" y="252"/>
                </a:lnTo>
                <a:lnTo>
                  <a:pt x="159" y="252"/>
                </a:lnTo>
                <a:lnTo>
                  <a:pt x="157" y="254"/>
                </a:lnTo>
                <a:lnTo>
                  <a:pt x="157" y="255"/>
                </a:lnTo>
                <a:lnTo>
                  <a:pt x="157" y="257"/>
                </a:lnTo>
                <a:lnTo>
                  <a:pt x="155" y="257"/>
                </a:lnTo>
                <a:lnTo>
                  <a:pt x="154" y="257"/>
                </a:lnTo>
                <a:lnTo>
                  <a:pt x="155" y="257"/>
                </a:lnTo>
                <a:lnTo>
                  <a:pt x="154" y="257"/>
                </a:lnTo>
                <a:lnTo>
                  <a:pt x="154" y="255"/>
                </a:lnTo>
                <a:lnTo>
                  <a:pt x="155" y="255"/>
                </a:lnTo>
                <a:lnTo>
                  <a:pt x="155" y="254"/>
                </a:lnTo>
                <a:lnTo>
                  <a:pt x="155" y="252"/>
                </a:lnTo>
                <a:lnTo>
                  <a:pt x="157" y="250"/>
                </a:lnTo>
                <a:lnTo>
                  <a:pt x="155" y="250"/>
                </a:lnTo>
                <a:lnTo>
                  <a:pt x="154" y="250"/>
                </a:lnTo>
                <a:lnTo>
                  <a:pt x="154" y="252"/>
                </a:lnTo>
                <a:lnTo>
                  <a:pt x="154" y="254"/>
                </a:lnTo>
                <a:lnTo>
                  <a:pt x="152" y="254"/>
                </a:lnTo>
                <a:lnTo>
                  <a:pt x="154" y="254"/>
                </a:lnTo>
                <a:lnTo>
                  <a:pt x="152" y="254"/>
                </a:lnTo>
                <a:lnTo>
                  <a:pt x="152" y="255"/>
                </a:lnTo>
                <a:lnTo>
                  <a:pt x="154" y="255"/>
                </a:lnTo>
                <a:lnTo>
                  <a:pt x="152" y="255"/>
                </a:lnTo>
                <a:lnTo>
                  <a:pt x="154" y="257"/>
                </a:lnTo>
                <a:lnTo>
                  <a:pt x="152" y="257"/>
                </a:lnTo>
                <a:lnTo>
                  <a:pt x="152" y="259"/>
                </a:lnTo>
                <a:lnTo>
                  <a:pt x="152" y="257"/>
                </a:lnTo>
                <a:lnTo>
                  <a:pt x="152" y="259"/>
                </a:lnTo>
                <a:lnTo>
                  <a:pt x="152" y="257"/>
                </a:lnTo>
                <a:lnTo>
                  <a:pt x="150" y="257"/>
                </a:lnTo>
                <a:lnTo>
                  <a:pt x="150" y="255"/>
                </a:lnTo>
                <a:lnTo>
                  <a:pt x="152" y="254"/>
                </a:lnTo>
                <a:lnTo>
                  <a:pt x="150" y="254"/>
                </a:lnTo>
                <a:lnTo>
                  <a:pt x="152" y="254"/>
                </a:lnTo>
                <a:lnTo>
                  <a:pt x="150" y="254"/>
                </a:lnTo>
                <a:lnTo>
                  <a:pt x="150" y="252"/>
                </a:lnTo>
                <a:lnTo>
                  <a:pt x="150" y="254"/>
                </a:lnTo>
                <a:lnTo>
                  <a:pt x="149" y="254"/>
                </a:lnTo>
                <a:lnTo>
                  <a:pt x="149" y="255"/>
                </a:lnTo>
                <a:lnTo>
                  <a:pt x="147" y="255"/>
                </a:lnTo>
                <a:lnTo>
                  <a:pt x="147" y="257"/>
                </a:lnTo>
                <a:lnTo>
                  <a:pt x="147" y="259"/>
                </a:lnTo>
                <a:lnTo>
                  <a:pt x="147" y="260"/>
                </a:lnTo>
                <a:lnTo>
                  <a:pt x="145" y="260"/>
                </a:lnTo>
                <a:lnTo>
                  <a:pt x="145" y="262"/>
                </a:lnTo>
                <a:lnTo>
                  <a:pt x="144" y="262"/>
                </a:lnTo>
                <a:lnTo>
                  <a:pt x="144" y="264"/>
                </a:lnTo>
                <a:lnTo>
                  <a:pt x="142" y="264"/>
                </a:lnTo>
                <a:lnTo>
                  <a:pt x="142" y="262"/>
                </a:lnTo>
                <a:lnTo>
                  <a:pt x="144" y="262"/>
                </a:lnTo>
                <a:lnTo>
                  <a:pt x="142" y="262"/>
                </a:lnTo>
                <a:lnTo>
                  <a:pt x="142" y="260"/>
                </a:lnTo>
                <a:lnTo>
                  <a:pt x="144" y="260"/>
                </a:lnTo>
                <a:lnTo>
                  <a:pt x="144" y="259"/>
                </a:lnTo>
                <a:lnTo>
                  <a:pt x="142" y="257"/>
                </a:lnTo>
                <a:lnTo>
                  <a:pt x="142" y="255"/>
                </a:lnTo>
                <a:lnTo>
                  <a:pt x="140" y="255"/>
                </a:lnTo>
                <a:lnTo>
                  <a:pt x="140" y="254"/>
                </a:lnTo>
                <a:lnTo>
                  <a:pt x="140" y="252"/>
                </a:lnTo>
                <a:lnTo>
                  <a:pt x="142" y="252"/>
                </a:lnTo>
                <a:lnTo>
                  <a:pt x="142" y="250"/>
                </a:lnTo>
                <a:lnTo>
                  <a:pt x="142" y="249"/>
                </a:lnTo>
                <a:lnTo>
                  <a:pt x="144" y="249"/>
                </a:lnTo>
                <a:lnTo>
                  <a:pt x="144" y="247"/>
                </a:lnTo>
                <a:lnTo>
                  <a:pt x="144" y="245"/>
                </a:lnTo>
                <a:lnTo>
                  <a:pt x="142" y="245"/>
                </a:lnTo>
                <a:lnTo>
                  <a:pt x="142" y="244"/>
                </a:lnTo>
                <a:lnTo>
                  <a:pt x="142" y="242"/>
                </a:lnTo>
                <a:lnTo>
                  <a:pt x="144" y="242"/>
                </a:lnTo>
                <a:lnTo>
                  <a:pt x="144" y="240"/>
                </a:lnTo>
                <a:lnTo>
                  <a:pt x="144" y="239"/>
                </a:lnTo>
                <a:lnTo>
                  <a:pt x="145" y="239"/>
                </a:lnTo>
                <a:lnTo>
                  <a:pt x="145" y="237"/>
                </a:lnTo>
                <a:lnTo>
                  <a:pt x="147" y="237"/>
                </a:lnTo>
                <a:lnTo>
                  <a:pt x="149" y="237"/>
                </a:lnTo>
                <a:lnTo>
                  <a:pt x="150" y="237"/>
                </a:lnTo>
                <a:lnTo>
                  <a:pt x="152" y="237"/>
                </a:lnTo>
                <a:lnTo>
                  <a:pt x="152" y="235"/>
                </a:lnTo>
                <a:lnTo>
                  <a:pt x="154" y="235"/>
                </a:lnTo>
                <a:lnTo>
                  <a:pt x="154" y="237"/>
                </a:lnTo>
                <a:lnTo>
                  <a:pt x="154" y="235"/>
                </a:lnTo>
                <a:lnTo>
                  <a:pt x="155" y="235"/>
                </a:lnTo>
                <a:close/>
                <a:moveTo>
                  <a:pt x="47" y="234"/>
                </a:moveTo>
                <a:lnTo>
                  <a:pt x="47" y="235"/>
                </a:lnTo>
                <a:lnTo>
                  <a:pt x="49" y="235"/>
                </a:lnTo>
                <a:lnTo>
                  <a:pt x="49" y="237"/>
                </a:lnTo>
                <a:lnTo>
                  <a:pt x="47" y="237"/>
                </a:lnTo>
                <a:lnTo>
                  <a:pt x="47" y="235"/>
                </a:lnTo>
                <a:lnTo>
                  <a:pt x="47" y="234"/>
                </a:lnTo>
                <a:close/>
                <a:moveTo>
                  <a:pt x="167" y="230"/>
                </a:moveTo>
                <a:lnTo>
                  <a:pt x="169" y="230"/>
                </a:lnTo>
                <a:lnTo>
                  <a:pt x="169" y="232"/>
                </a:lnTo>
                <a:lnTo>
                  <a:pt x="170" y="232"/>
                </a:lnTo>
                <a:lnTo>
                  <a:pt x="170" y="234"/>
                </a:lnTo>
                <a:lnTo>
                  <a:pt x="170" y="235"/>
                </a:lnTo>
                <a:lnTo>
                  <a:pt x="170" y="237"/>
                </a:lnTo>
                <a:lnTo>
                  <a:pt x="172" y="237"/>
                </a:lnTo>
                <a:lnTo>
                  <a:pt x="172" y="239"/>
                </a:lnTo>
                <a:lnTo>
                  <a:pt x="172" y="237"/>
                </a:lnTo>
                <a:lnTo>
                  <a:pt x="172" y="239"/>
                </a:lnTo>
                <a:lnTo>
                  <a:pt x="170" y="239"/>
                </a:lnTo>
                <a:lnTo>
                  <a:pt x="170" y="240"/>
                </a:lnTo>
                <a:lnTo>
                  <a:pt x="169" y="240"/>
                </a:lnTo>
                <a:lnTo>
                  <a:pt x="170" y="240"/>
                </a:lnTo>
                <a:lnTo>
                  <a:pt x="169" y="240"/>
                </a:lnTo>
                <a:lnTo>
                  <a:pt x="169" y="242"/>
                </a:lnTo>
                <a:lnTo>
                  <a:pt x="169" y="240"/>
                </a:lnTo>
                <a:lnTo>
                  <a:pt x="167" y="240"/>
                </a:lnTo>
                <a:lnTo>
                  <a:pt x="165" y="240"/>
                </a:lnTo>
                <a:lnTo>
                  <a:pt x="165" y="239"/>
                </a:lnTo>
                <a:lnTo>
                  <a:pt x="165" y="237"/>
                </a:lnTo>
                <a:lnTo>
                  <a:pt x="164" y="235"/>
                </a:lnTo>
                <a:lnTo>
                  <a:pt x="164" y="234"/>
                </a:lnTo>
                <a:lnTo>
                  <a:pt x="165" y="234"/>
                </a:lnTo>
                <a:lnTo>
                  <a:pt x="165" y="232"/>
                </a:lnTo>
                <a:lnTo>
                  <a:pt x="165" y="230"/>
                </a:lnTo>
                <a:lnTo>
                  <a:pt x="165" y="229"/>
                </a:lnTo>
                <a:lnTo>
                  <a:pt x="167" y="229"/>
                </a:lnTo>
                <a:lnTo>
                  <a:pt x="167" y="230"/>
                </a:lnTo>
                <a:close/>
                <a:moveTo>
                  <a:pt x="172" y="222"/>
                </a:moveTo>
                <a:lnTo>
                  <a:pt x="172" y="224"/>
                </a:lnTo>
                <a:lnTo>
                  <a:pt x="172" y="222"/>
                </a:lnTo>
                <a:close/>
                <a:moveTo>
                  <a:pt x="39" y="218"/>
                </a:moveTo>
                <a:lnTo>
                  <a:pt x="37" y="218"/>
                </a:lnTo>
                <a:lnTo>
                  <a:pt x="39" y="218"/>
                </a:lnTo>
                <a:close/>
                <a:moveTo>
                  <a:pt x="32" y="217"/>
                </a:moveTo>
                <a:lnTo>
                  <a:pt x="32" y="215"/>
                </a:lnTo>
                <a:lnTo>
                  <a:pt x="32" y="217"/>
                </a:lnTo>
                <a:close/>
                <a:moveTo>
                  <a:pt x="37" y="215"/>
                </a:moveTo>
                <a:lnTo>
                  <a:pt x="35" y="215"/>
                </a:lnTo>
                <a:lnTo>
                  <a:pt x="35" y="217"/>
                </a:lnTo>
                <a:lnTo>
                  <a:pt x="35" y="215"/>
                </a:lnTo>
                <a:lnTo>
                  <a:pt x="37" y="215"/>
                </a:lnTo>
                <a:close/>
                <a:moveTo>
                  <a:pt x="29" y="210"/>
                </a:moveTo>
                <a:lnTo>
                  <a:pt x="29" y="208"/>
                </a:lnTo>
                <a:lnTo>
                  <a:pt x="29" y="210"/>
                </a:lnTo>
                <a:close/>
                <a:moveTo>
                  <a:pt x="35" y="208"/>
                </a:moveTo>
                <a:lnTo>
                  <a:pt x="35" y="210"/>
                </a:lnTo>
                <a:lnTo>
                  <a:pt x="35" y="208"/>
                </a:lnTo>
                <a:close/>
                <a:moveTo>
                  <a:pt x="34" y="208"/>
                </a:moveTo>
                <a:lnTo>
                  <a:pt x="35" y="208"/>
                </a:lnTo>
                <a:lnTo>
                  <a:pt x="35" y="210"/>
                </a:lnTo>
                <a:lnTo>
                  <a:pt x="34" y="210"/>
                </a:lnTo>
                <a:lnTo>
                  <a:pt x="34" y="212"/>
                </a:lnTo>
                <a:lnTo>
                  <a:pt x="35" y="212"/>
                </a:lnTo>
                <a:lnTo>
                  <a:pt x="34" y="212"/>
                </a:lnTo>
                <a:lnTo>
                  <a:pt x="34" y="213"/>
                </a:lnTo>
                <a:lnTo>
                  <a:pt x="35" y="213"/>
                </a:lnTo>
                <a:lnTo>
                  <a:pt x="35" y="215"/>
                </a:lnTo>
                <a:lnTo>
                  <a:pt x="34" y="215"/>
                </a:lnTo>
                <a:lnTo>
                  <a:pt x="32" y="215"/>
                </a:lnTo>
                <a:lnTo>
                  <a:pt x="34" y="215"/>
                </a:lnTo>
                <a:lnTo>
                  <a:pt x="32" y="215"/>
                </a:lnTo>
                <a:lnTo>
                  <a:pt x="30" y="215"/>
                </a:lnTo>
                <a:lnTo>
                  <a:pt x="30" y="213"/>
                </a:lnTo>
                <a:lnTo>
                  <a:pt x="32" y="213"/>
                </a:lnTo>
                <a:lnTo>
                  <a:pt x="30" y="213"/>
                </a:lnTo>
                <a:lnTo>
                  <a:pt x="30" y="212"/>
                </a:lnTo>
                <a:lnTo>
                  <a:pt x="30" y="213"/>
                </a:lnTo>
                <a:lnTo>
                  <a:pt x="30" y="212"/>
                </a:lnTo>
                <a:lnTo>
                  <a:pt x="30" y="210"/>
                </a:lnTo>
                <a:lnTo>
                  <a:pt x="32" y="210"/>
                </a:lnTo>
                <a:lnTo>
                  <a:pt x="32" y="208"/>
                </a:lnTo>
                <a:lnTo>
                  <a:pt x="34" y="208"/>
                </a:lnTo>
                <a:close/>
                <a:moveTo>
                  <a:pt x="35" y="210"/>
                </a:moveTo>
                <a:lnTo>
                  <a:pt x="35" y="208"/>
                </a:lnTo>
                <a:lnTo>
                  <a:pt x="35" y="210"/>
                </a:lnTo>
                <a:close/>
                <a:moveTo>
                  <a:pt x="30" y="210"/>
                </a:moveTo>
                <a:lnTo>
                  <a:pt x="30" y="208"/>
                </a:lnTo>
                <a:lnTo>
                  <a:pt x="32" y="208"/>
                </a:lnTo>
                <a:lnTo>
                  <a:pt x="32" y="210"/>
                </a:lnTo>
                <a:lnTo>
                  <a:pt x="30" y="210"/>
                </a:lnTo>
                <a:close/>
                <a:moveTo>
                  <a:pt x="27" y="208"/>
                </a:moveTo>
                <a:lnTo>
                  <a:pt x="27" y="207"/>
                </a:lnTo>
                <a:lnTo>
                  <a:pt x="27" y="208"/>
                </a:lnTo>
                <a:close/>
                <a:moveTo>
                  <a:pt x="5" y="187"/>
                </a:moveTo>
                <a:lnTo>
                  <a:pt x="3" y="187"/>
                </a:lnTo>
                <a:lnTo>
                  <a:pt x="5" y="187"/>
                </a:lnTo>
                <a:close/>
                <a:moveTo>
                  <a:pt x="5" y="185"/>
                </a:moveTo>
                <a:lnTo>
                  <a:pt x="3" y="187"/>
                </a:lnTo>
                <a:lnTo>
                  <a:pt x="2" y="187"/>
                </a:lnTo>
                <a:lnTo>
                  <a:pt x="3" y="187"/>
                </a:lnTo>
                <a:lnTo>
                  <a:pt x="3" y="185"/>
                </a:lnTo>
                <a:lnTo>
                  <a:pt x="5" y="185"/>
                </a:lnTo>
                <a:close/>
                <a:moveTo>
                  <a:pt x="5" y="183"/>
                </a:moveTo>
                <a:lnTo>
                  <a:pt x="5" y="185"/>
                </a:lnTo>
                <a:lnTo>
                  <a:pt x="3" y="185"/>
                </a:lnTo>
                <a:lnTo>
                  <a:pt x="3" y="183"/>
                </a:lnTo>
                <a:lnTo>
                  <a:pt x="5" y="183"/>
                </a:lnTo>
                <a:close/>
                <a:moveTo>
                  <a:pt x="7" y="183"/>
                </a:moveTo>
                <a:lnTo>
                  <a:pt x="8" y="183"/>
                </a:lnTo>
                <a:lnTo>
                  <a:pt x="7" y="183"/>
                </a:lnTo>
                <a:close/>
                <a:moveTo>
                  <a:pt x="8" y="182"/>
                </a:moveTo>
                <a:lnTo>
                  <a:pt x="8" y="183"/>
                </a:lnTo>
                <a:lnTo>
                  <a:pt x="8" y="182"/>
                </a:lnTo>
                <a:close/>
                <a:moveTo>
                  <a:pt x="65" y="182"/>
                </a:moveTo>
                <a:lnTo>
                  <a:pt x="64" y="182"/>
                </a:lnTo>
                <a:lnTo>
                  <a:pt x="65" y="182"/>
                </a:lnTo>
                <a:close/>
                <a:moveTo>
                  <a:pt x="5" y="182"/>
                </a:moveTo>
                <a:lnTo>
                  <a:pt x="3" y="182"/>
                </a:lnTo>
                <a:lnTo>
                  <a:pt x="3" y="180"/>
                </a:lnTo>
                <a:lnTo>
                  <a:pt x="5" y="180"/>
                </a:lnTo>
                <a:lnTo>
                  <a:pt x="5" y="182"/>
                </a:lnTo>
                <a:close/>
                <a:moveTo>
                  <a:pt x="7" y="175"/>
                </a:moveTo>
                <a:lnTo>
                  <a:pt x="5" y="175"/>
                </a:lnTo>
                <a:lnTo>
                  <a:pt x="5" y="173"/>
                </a:lnTo>
                <a:lnTo>
                  <a:pt x="7" y="173"/>
                </a:lnTo>
                <a:lnTo>
                  <a:pt x="5" y="175"/>
                </a:lnTo>
                <a:lnTo>
                  <a:pt x="7" y="175"/>
                </a:lnTo>
                <a:close/>
                <a:moveTo>
                  <a:pt x="10" y="173"/>
                </a:moveTo>
                <a:lnTo>
                  <a:pt x="12" y="173"/>
                </a:lnTo>
                <a:lnTo>
                  <a:pt x="13" y="173"/>
                </a:lnTo>
                <a:lnTo>
                  <a:pt x="12" y="173"/>
                </a:lnTo>
                <a:lnTo>
                  <a:pt x="12" y="175"/>
                </a:lnTo>
                <a:lnTo>
                  <a:pt x="13" y="175"/>
                </a:lnTo>
                <a:lnTo>
                  <a:pt x="12" y="175"/>
                </a:lnTo>
                <a:lnTo>
                  <a:pt x="13" y="175"/>
                </a:lnTo>
                <a:lnTo>
                  <a:pt x="12" y="175"/>
                </a:lnTo>
                <a:lnTo>
                  <a:pt x="12" y="177"/>
                </a:lnTo>
                <a:lnTo>
                  <a:pt x="10" y="177"/>
                </a:lnTo>
                <a:lnTo>
                  <a:pt x="8" y="177"/>
                </a:lnTo>
                <a:lnTo>
                  <a:pt x="10" y="177"/>
                </a:lnTo>
                <a:lnTo>
                  <a:pt x="8" y="177"/>
                </a:lnTo>
                <a:lnTo>
                  <a:pt x="7" y="177"/>
                </a:lnTo>
                <a:lnTo>
                  <a:pt x="7" y="178"/>
                </a:lnTo>
                <a:lnTo>
                  <a:pt x="7" y="177"/>
                </a:lnTo>
                <a:lnTo>
                  <a:pt x="5" y="177"/>
                </a:lnTo>
                <a:lnTo>
                  <a:pt x="5" y="178"/>
                </a:lnTo>
                <a:lnTo>
                  <a:pt x="5" y="180"/>
                </a:lnTo>
                <a:lnTo>
                  <a:pt x="3" y="180"/>
                </a:lnTo>
                <a:lnTo>
                  <a:pt x="5" y="178"/>
                </a:lnTo>
                <a:lnTo>
                  <a:pt x="3" y="180"/>
                </a:lnTo>
                <a:lnTo>
                  <a:pt x="2" y="180"/>
                </a:lnTo>
                <a:lnTo>
                  <a:pt x="3" y="180"/>
                </a:lnTo>
                <a:lnTo>
                  <a:pt x="2" y="180"/>
                </a:lnTo>
                <a:lnTo>
                  <a:pt x="2" y="182"/>
                </a:lnTo>
                <a:lnTo>
                  <a:pt x="3" y="180"/>
                </a:lnTo>
                <a:lnTo>
                  <a:pt x="3" y="182"/>
                </a:lnTo>
                <a:lnTo>
                  <a:pt x="2" y="182"/>
                </a:lnTo>
                <a:lnTo>
                  <a:pt x="2" y="180"/>
                </a:lnTo>
                <a:lnTo>
                  <a:pt x="2" y="182"/>
                </a:lnTo>
                <a:lnTo>
                  <a:pt x="0" y="182"/>
                </a:lnTo>
                <a:lnTo>
                  <a:pt x="0" y="180"/>
                </a:lnTo>
                <a:lnTo>
                  <a:pt x="0" y="178"/>
                </a:lnTo>
                <a:lnTo>
                  <a:pt x="2" y="178"/>
                </a:lnTo>
                <a:lnTo>
                  <a:pt x="2" y="177"/>
                </a:lnTo>
                <a:lnTo>
                  <a:pt x="0" y="177"/>
                </a:lnTo>
                <a:lnTo>
                  <a:pt x="2" y="175"/>
                </a:lnTo>
                <a:lnTo>
                  <a:pt x="0" y="175"/>
                </a:lnTo>
                <a:lnTo>
                  <a:pt x="0" y="177"/>
                </a:lnTo>
                <a:lnTo>
                  <a:pt x="0" y="175"/>
                </a:lnTo>
                <a:lnTo>
                  <a:pt x="2" y="175"/>
                </a:lnTo>
                <a:lnTo>
                  <a:pt x="0" y="173"/>
                </a:lnTo>
                <a:lnTo>
                  <a:pt x="2" y="173"/>
                </a:lnTo>
                <a:lnTo>
                  <a:pt x="2" y="175"/>
                </a:lnTo>
                <a:lnTo>
                  <a:pt x="2" y="173"/>
                </a:lnTo>
                <a:lnTo>
                  <a:pt x="2" y="175"/>
                </a:lnTo>
                <a:lnTo>
                  <a:pt x="3" y="175"/>
                </a:lnTo>
                <a:lnTo>
                  <a:pt x="5" y="175"/>
                </a:lnTo>
                <a:lnTo>
                  <a:pt x="5" y="177"/>
                </a:lnTo>
                <a:lnTo>
                  <a:pt x="5" y="175"/>
                </a:lnTo>
                <a:lnTo>
                  <a:pt x="5" y="177"/>
                </a:lnTo>
                <a:lnTo>
                  <a:pt x="7" y="177"/>
                </a:lnTo>
                <a:lnTo>
                  <a:pt x="7" y="175"/>
                </a:lnTo>
                <a:lnTo>
                  <a:pt x="5" y="175"/>
                </a:lnTo>
                <a:lnTo>
                  <a:pt x="7" y="175"/>
                </a:lnTo>
                <a:lnTo>
                  <a:pt x="8" y="175"/>
                </a:lnTo>
                <a:lnTo>
                  <a:pt x="8" y="173"/>
                </a:lnTo>
                <a:lnTo>
                  <a:pt x="10" y="173"/>
                </a:lnTo>
                <a:close/>
                <a:moveTo>
                  <a:pt x="13" y="172"/>
                </a:moveTo>
                <a:lnTo>
                  <a:pt x="13" y="173"/>
                </a:lnTo>
                <a:lnTo>
                  <a:pt x="12" y="173"/>
                </a:lnTo>
                <a:lnTo>
                  <a:pt x="13" y="172"/>
                </a:lnTo>
                <a:close/>
                <a:moveTo>
                  <a:pt x="15" y="172"/>
                </a:moveTo>
                <a:lnTo>
                  <a:pt x="15" y="173"/>
                </a:lnTo>
                <a:lnTo>
                  <a:pt x="13" y="173"/>
                </a:lnTo>
                <a:lnTo>
                  <a:pt x="13" y="172"/>
                </a:lnTo>
                <a:lnTo>
                  <a:pt x="15" y="172"/>
                </a:lnTo>
                <a:close/>
                <a:moveTo>
                  <a:pt x="39" y="165"/>
                </a:moveTo>
                <a:lnTo>
                  <a:pt x="40" y="165"/>
                </a:lnTo>
                <a:lnTo>
                  <a:pt x="42" y="167"/>
                </a:lnTo>
                <a:lnTo>
                  <a:pt x="44" y="167"/>
                </a:lnTo>
                <a:lnTo>
                  <a:pt x="44" y="168"/>
                </a:lnTo>
                <a:lnTo>
                  <a:pt x="44" y="170"/>
                </a:lnTo>
                <a:lnTo>
                  <a:pt x="42" y="170"/>
                </a:lnTo>
                <a:lnTo>
                  <a:pt x="40" y="170"/>
                </a:lnTo>
                <a:lnTo>
                  <a:pt x="39" y="170"/>
                </a:lnTo>
                <a:lnTo>
                  <a:pt x="37" y="170"/>
                </a:lnTo>
                <a:lnTo>
                  <a:pt x="37" y="172"/>
                </a:lnTo>
                <a:lnTo>
                  <a:pt x="37" y="173"/>
                </a:lnTo>
                <a:lnTo>
                  <a:pt x="35" y="173"/>
                </a:lnTo>
                <a:lnTo>
                  <a:pt x="35" y="175"/>
                </a:lnTo>
                <a:lnTo>
                  <a:pt x="34" y="175"/>
                </a:lnTo>
                <a:lnTo>
                  <a:pt x="32" y="175"/>
                </a:lnTo>
                <a:lnTo>
                  <a:pt x="32" y="177"/>
                </a:lnTo>
                <a:lnTo>
                  <a:pt x="30" y="177"/>
                </a:lnTo>
                <a:lnTo>
                  <a:pt x="30" y="178"/>
                </a:lnTo>
                <a:lnTo>
                  <a:pt x="32" y="178"/>
                </a:lnTo>
                <a:lnTo>
                  <a:pt x="32" y="180"/>
                </a:lnTo>
                <a:lnTo>
                  <a:pt x="32" y="182"/>
                </a:lnTo>
                <a:lnTo>
                  <a:pt x="32" y="183"/>
                </a:lnTo>
                <a:lnTo>
                  <a:pt x="30" y="183"/>
                </a:lnTo>
                <a:lnTo>
                  <a:pt x="30" y="185"/>
                </a:lnTo>
                <a:lnTo>
                  <a:pt x="30" y="187"/>
                </a:lnTo>
                <a:lnTo>
                  <a:pt x="29" y="187"/>
                </a:lnTo>
                <a:lnTo>
                  <a:pt x="29" y="188"/>
                </a:lnTo>
                <a:lnTo>
                  <a:pt x="29" y="187"/>
                </a:lnTo>
                <a:lnTo>
                  <a:pt x="29" y="185"/>
                </a:lnTo>
                <a:lnTo>
                  <a:pt x="27" y="185"/>
                </a:lnTo>
                <a:lnTo>
                  <a:pt x="27" y="187"/>
                </a:lnTo>
                <a:lnTo>
                  <a:pt x="27" y="185"/>
                </a:lnTo>
                <a:lnTo>
                  <a:pt x="27" y="187"/>
                </a:lnTo>
                <a:lnTo>
                  <a:pt x="27" y="188"/>
                </a:lnTo>
                <a:lnTo>
                  <a:pt x="27" y="187"/>
                </a:lnTo>
                <a:lnTo>
                  <a:pt x="27" y="188"/>
                </a:lnTo>
                <a:lnTo>
                  <a:pt x="27" y="190"/>
                </a:lnTo>
                <a:lnTo>
                  <a:pt x="27" y="192"/>
                </a:lnTo>
                <a:lnTo>
                  <a:pt x="27" y="193"/>
                </a:lnTo>
                <a:lnTo>
                  <a:pt x="27" y="195"/>
                </a:lnTo>
                <a:lnTo>
                  <a:pt x="25" y="195"/>
                </a:lnTo>
                <a:lnTo>
                  <a:pt x="25" y="197"/>
                </a:lnTo>
                <a:lnTo>
                  <a:pt x="27" y="197"/>
                </a:lnTo>
                <a:lnTo>
                  <a:pt x="27" y="198"/>
                </a:lnTo>
                <a:lnTo>
                  <a:pt x="25" y="198"/>
                </a:lnTo>
                <a:lnTo>
                  <a:pt x="27" y="198"/>
                </a:lnTo>
                <a:lnTo>
                  <a:pt x="27" y="200"/>
                </a:lnTo>
                <a:lnTo>
                  <a:pt x="25" y="200"/>
                </a:lnTo>
                <a:lnTo>
                  <a:pt x="27" y="200"/>
                </a:lnTo>
                <a:lnTo>
                  <a:pt x="25" y="200"/>
                </a:lnTo>
                <a:lnTo>
                  <a:pt x="27" y="200"/>
                </a:lnTo>
                <a:lnTo>
                  <a:pt x="25" y="202"/>
                </a:lnTo>
                <a:lnTo>
                  <a:pt x="27" y="202"/>
                </a:lnTo>
                <a:lnTo>
                  <a:pt x="25" y="202"/>
                </a:lnTo>
                <a:lnTo>
                  <a:pt x="27" y="202"/>
                </a:lnTo>
                <a:lnTo>
                  <a:pt x="25" y="202"/>
                </a:lnTo>
                <a:lnTo>
                  <a:pt x="25" y="203"/>
                </a:lnTo>
                <a:lnTo>
                  <a:pt x="24" y="203"/>
                </a:lnTo>
                <a:lnTo>
                  <a:pt x="24" y="202"/>
                </a:lnTo>
                <a:lnTo>
                  <a:pt x="22" y="202"/>
                </a:lnTo>
                <a:lnTo>
                  <a:pt x="22" y="200"/>
                </a:lnTo>
                <a:lnTo>
                  <a:pt x="22" y="202"/>
                </a:lnTo>
                <a:lnTo>
                  <a:pt x="20" y="202"/>
                </a:lnTo>
                <a:lnTo>
                  <a:pt x="22" y="202"/>
                </a:lnTo>
                <a:lnTo>
                  <a:pt x="20" y="202"/>
                </a:lnTo>
                <a:lnTo>
                  <a:pt x="19" y="202"/>
                </a:lnTo>
                <a:lnTo>
                  <a:pt x="19" y="200"/>
                </a:lnTo>
                <a:lnTo>
                  <a:pt x="20" y="200"/>
                </a:lnTo>
                <a:lnTo>
                  <a:pt x="20" y="198"/>
                </a:lnTo>
                <a:lnTo>
                  <a:pt x="19" y="198"/>
                </a:lnTo>
                <a:lnTo>
                  <a:pt x="19" y="197"/>
                </a:lnTo>
                <a:lnTo>
                  <a:pt x="20" y="197"/>
                </a:lnTo>
                <a:lnTo>
                  <a:pt x="19" y="197"/>
                </a:lnTo>
                <a:lnTo>
                  <a:pt x="19" y="198"/>
                </a:lnTo>
                <a:lnTo>
                  <a:pt x="17" y="198"/>
                </a:lnTo>
                <a:lnTo>
                  <a:pt x="19" y="198"/>
                </a:lnTo>
                <a:lnTo>
                  <a:pt x="17" y="198"/>
                </a:lnTo>
                <a:lnTo>
                  <a:pt x="17" y="200"/>
                </a:lnTo>
                <a:lnTo>
                  <a:pt x="15" y="200"/>
                </a:lnTo>
                <a:lnTo>
                  <a:pt x="15" y="198"/>
                </a:lnTo>
                <a:lnTo>
                  <a:pt x="13" y="200"/>
                </a:lnTo>
                <a:lnTo>
                  <a:pt x="13" y="198"/>
                </a:lnTo>
                <a:lnTo>
                  <a:pt x="13" y="200"/>
                </a:lnTo>
                <a:lnTo>
                  <a:pt x="12" y="200"/>
                </a:lnTo>
                <a:lnTo>
                  <a:pt x="12" y="198"/>
                </a:lnTo>
                <a:lnTo>
                  <a:pt x="10" y="198"/>
                </a:lnTo>
                <a:lnTo>
                  <a:pt x="10" y="197"/>
                </a:lnTo>
                <a:lnTo>
                  <a:pt x="8" y="197"/>
                </a:lnTo>
                <a:lnTo>
                  <a:pt x="7" y="197"/>
                </a:lnTo>
                <a:lnTo>
                  <a:pt x="5" y="197"/>
                </a:lnTo>
                <a:lnTo>
                  <a:pt x="3" y="197"/>
                </a:lnTo>
                <a:lnTo>
                  <a:pt x="5" y="197"/>
                </a:lnTo>
                <a:lnTo>
                  <a:pt x="5" y="195"/>
                </a:lnTo>
                <a:lnTo>
                  <a:pt x="3" y="195"/>
                </a:lnTo>
                <a:lnTo>
                  <a:pt x="5" y="195"/>
                </a:lnTo>
                <a:lnTo>
                  <a:pt x="5" y="193"/>
                </a:lnTo>
                <a:lnTo>
                  <a:pt x="7" y="193"/>
                </a:lnTo>
                <a:lnTo>
                  <a:pt x="8" y="193"/>
                </a:lnTo>
                <a:lnTo>
                  <a:pt x="8" y="192"/>
                </a:lnTo>
                <a:lnTo>
                  <a:pt x="7" y="192"/>
                </a:lnTo>
                <a:lnTo>
                  <a:pt x="7" y="193"/>
                </a:lnTo>
                <a:lnTo>
                  <a:pt x="5" y="193"/>
                </a:lnTo>
                <a:lnTo>
                  <a:pt x="5" y="192"/>
                </a:lnTo>
                <a:lnTo>
                  <a:pt x="5" y="190"/>
                </a:lnTo>
                <a:lnTo>
                  <a:pt x="5" y="188"/>
                </a:lnTo>
                <a:lnTo>
                  <a:pt x="7" y="188"/>
                </a:lnTo>
                <a:lnTo>
                  <a:pt x="8" y="188"/>
                </a:lnTo>
                <a:lnTo>
                  <a:pt x="10" y="188"/>
                </a:lnTo>
                <a:lnTo>
                  <a:pt x="10" y="187"/>
                </a:lnTo>
                <a:lnTo>
                  <a:pt x="10" y="188"/>
                </a:lnTo>
                <a:lnTo>
                  <a:pt x="10" y="187"/>
                </a:lnTo>
                <a:lnTo>
                  <a:pt x="12" y="187"/>
                </a:lnTo>
                <a:lnTo>
                  <a:pt x="12" y="185"/>
                </a:lnTo>
                <a:lnTo>
                  <a:pt x="10" y="185"/>
                </a:lnTo>
                <a:lnTo>
                  <a:pt x="10" y="187"/>
                </a:lnTo>
                <a:lnTo>
                  <a:pt x="8" y="187"/>
                </a:lnTo>
                <a:lnTo>
                  <a:pt x="8" y="188"/>
                </a:lnTo>
                <a:lnTo>
                  <a:pt x="7" y="188"/>
                </a:lnTo>
                <a:lnTo>
                  <a:pt x="5" y="188"/>
                </a:lnTo>
                <a:lnTo>
                  <a:pt x="5" y="187"/>
                </a:lnTo>
                <a:lnTo>
                  <a:pt x="5" y="185"/>
                </a:lnTo>
                <a:lnTo>
                  <a:pt x="7" y="185"/>
                </a:lnTo>
                <a:lnTo>
                  <a:pt x="7" y="183"/>
                </a:lnTo>
                <a:lnTo>
                  <a:pt x="7" y="185"/>
                </a:lnTo>
                <a:lnTo>
                  <a:pt x="7" y="183"/>
                </a:lnTo>
                <a:lnTo>
                  <a:pt x="8" y="183"/>
                </a:lnTo>
                <a:lnTo>
                  <a:pt x="10" y="183"/>
                </a:lnTo>
                <a:lnTo>
                  <a:pt x="10" y="182"/>
                </a:lnTo>
                <a:lnTo>
                  <a:pt x="12" y="182"/>
                </a:lnTo>
                <a:lnTo>
                  <a:pt x="12" y="180"/>
                </a:lnTo>
                <a:lnTo>
                  <a:pt x="13" y="180"/>
                </a:lnTo>
                <a:lnTo>
                  <a:pt x="12" y="178"/>
                </a:lnTo>
                <a:lnTo>
                  <a:pt x="13" y="178"/>
                </a:lnTo>
                <a:lnTo>
                  <a:pt x="12" y="178"/>
                </a:lnTo>
                <a:lnTo>
                  <a:pt x="13" y="178"/>
                </a:lnTo>
                <a:lnTo>
                  <a:pt x="13" y="177"/>
                </a:lnTo>
                <a:lnTo>
                  <a:pt x="13" y="178"/>
                </a:lnTo>
                <a:lnTo>
                  <a:pt x="13" y="177"/>
                </a:lnTo>
                <a:lnTo>
                  <a:pt x="13" y="175"/>
                </a:lnTo>
                <a:lnTo>
                  <a:pt x="15" y="175"/>
                </a:lnTo>
                <a:lnTo>
                  <a:pt x="13" y="175"/>
                </a:lnTo>
                <a:lnTo>
                  <a:pt x="13" y="173"/>
                </a:lnTo>
                <a:lnTo>
                  <a:pt x="13" y="175"/>
                </a:lnTo>
                <a:lnTo>
                  <a:pt x="13" y="173"/>
                </a:lnTo>
                <a:lnTo>
                  <a:pt x="15" y="173"/>
                </a:lnTo>
                <a:lnTo>
                  <a:pt x="15" y="172"/>
                </a:lnTo>
                <a:lnTo>
                  <a:pt x="17" y="172"/>
                </a:lnTo>
                <a:lnTo>
                  <a:pt x="19" y="172"/>
                </a:lnTo>
                <a:lnTo>
                  <a:pt x="20" y="172"/>
                </a:lnTo>
                <a:lnTo>
                  <a:pt x="20" y="173"/>
                </a:lnTo>
                <a:lnTo>
                  <a:pt x="22" y="173"/>
                </a:lnTo>
                <a:lnTo>
                  <a:pt x="22" y="175"/>
                </a:lnTo>
                <a:lnTo>
                  <a:pt x="24" y="175"/>
                </a:lnTo>
                <a:lnTo>
                  <a:pt x="25" y="175"/>
                </a:lnTo>
                <a:lnTo>
                  <a:pt x="25" y="173"/>
                </a:lnTo>
                <a:lnTo>
                  <a:pt x="27" y="173"/>
                </a:lnTo>
                <a:lnTo>
                  <a:pt x="25" y="173"/>
                </a:lnTo>
                <a:lnTo>
                  <a:pt x="25" y="172"/>
                </a:lnTo>
                <a:lnTo>
                  <a:pt x="25" y="170"/>
                </a:lnTo>
                <a:lnTo>
                  <a:pt x="24" y="170"/>
                </a:lnTo>
                <a:lnTo>
                  <a:pt x="24" y="168"/>
                </a:lnTo>
                <a:lnTo>
                  <a:pt x="25" y="168"/>
                </a:lnTo>
                <a:lnTo>
                  <a:pt x="27" y="168"/>
                </a:lnTo>
                <a:lnTo>
                  <a:pt x="27" y="167"/>
                </a:lnTo>
                <a:lnTo>
                  <a:pt x="27" y="168"/>
                </a:lnTo>
                <a:lnTo>
                  <a:pt x="27" y="167"/>
                </a:lnTo>
                <a:lnTo>
                  <a:pt x="29" y="167"/>
                </a:lnTo>
                <a:lnTo>
                  <a:pt x="29" y="168"/>
                </a:lnTo>
                <a:lnTo>
                  <a:pt x="30" y="168"/>
                </a:lnTo>
                <a:lnTo>
                  <a:pt x="29" y="168"/>
                </a:lnTo>
                <a:lnTo>
                  <a:pt x="30" y="168"/>
                </a:lnTo>
                <a:lnTo>
                  <a:pt x="30" y="167"/>
                </a:lnTo>
                <a:lnTo>
                  <a:pt x="32" y="167"/>
                </a:lnTo>
                <a:lnTo>
                  <a:pt x="34" y="167"/>
                </a:lnTo>
                <a:lnTo>
                  <a:pt x="35" y="167"/>
                </a:lnTo>
                <a:lnTo>
                  <a:pt x="35" y="165"/>
                </a:lnTo>
                <a:lnTo>
                  <a:pt x="34" y="165"/>
                </a:lnTo>
                <a:lnTo>
                  <a:pt x="35" y="165"/>
                </a:lnTo>
                <a:lnTo>
                  <a:pt x="35" y="167"/>
                </a:lnTo>
                <a:lnTo>
                  <a:pt x="35" y="165"/>
                </a:lnTo>
                <a:lnTo>
                  <a:pt x="37" y="165"/>
                </a:lnTo>
                <a:lnTo>
                  <a:pt x="39" y="165"/>
                </a:lnTo>
                <a:close/>
                <a:moveTo>
                  <a:pt x="44" y="163"/>
                </a:moveTo>
                <a:lnTo>
                  <a:pt x="45" y="163"/>
                </a:lnTo>
                <a:lnTo>
                  <a:pt x="45" y="165"/>
                </a:lnTo>
                <a:lnTo>
                  <a:pt x="47" y="165"/>
                </a:lnTo>
                <a:lnTo>
                  <a:pt x="47" y="167"/>
                </a:lnTo>
                <a:lnTo>
                  <a:pt x="45" y="167"/>
                </a:lnTo>
                <a:lnTo>
                  <a:pt x="44" y="167"/>
                </a:lnTo>
                <a:lnTo>
                  <a:pt x="44" y="165"/>
                </a:lnTo>
                <a:lnTo>
                  <a:pt x="42" y="165"/>
                </a:lnTo>
                <a:lnTo>
                  <a:pt x="42" y="163"/>
                </a:lnTo>
                <a:lnTo>
                  <a:pt x="44" y="163"/>
                </a:lnTo>
                <a:close/>
                <a:moveTo>
                  <a:pt x="50" y="157"/>
                </a:moveTo>
                <a:lnTo>
                  <a:pt x="49" y="157"/>
                </a:lnTo>
                <a:lnTo>
                  <a:pt x="50" y="157"/>
                </a:lnTo>
                <a:close/>
                <a:moveTo>
                  <a:pt x="39" y="143"/>
                </a:moveTo>
                <a:lnTo>
                  <a:pt x="39" y="142"/>
                </a:lnTo>
                <a:lnTo>
                  <a:pt x="39" y="143"/>
                </a:lnTo>
                <a:close/>
                <a:moveTo>
                  <a:pt x="32" y="3"/>
                </a:moveTo>
                <a:lnTo>
                  <a:pt x="32" y="5"/>
                </a:lnTo>
                <a:lnTo>
                  <a:pt x="34" y="6"/>
                </a:lnTo>
                <a:lnTo>
                  <a:pt x="37" y="5"/>
                </a:lnTo>
                <a:lnTo>
                  <a:pt x="39" y="1"/>
                </a:lnTo>
                <a:lnTo>
                  <a:pt x="42" y="5"/>
                </a:lnTo>
                <a:lnTo>
                  <a:pt x="42" y="6"/>
                </a:lnTo>
                <a:lnTo>
                  <a:pt x="44" y="6"/>
                </a:lnTo>
                <a:lnTo>
                  <a:pt x="45" y="5"/>
                </a:lnTo>
                <a:lnTo>
                  <a:pt x="47" y="5"/>
                </a:lnTo>
                <a:lnTo>
                  <a:pt x="47" y="6"/>
                </a:lnTo>
                <a:lnTo>
                  <a:pt x="49" y="8"/>
                </a:lnTo>
                <a:lnTo>
                  <a:pt x="50" y="6"/>
                </a:lnTo>
                <a:lnTo>
                  <a:pt x="52" y="6"/>
                </a:lnTo>
                <a:lnTo>
                  <a:pt x="52" y="5"/>
                </a:lnTo>
                <a:lnTo>
                  <a:pt x="54" y="5"/>
                </a:lnTo>
                <a:lnTo>
                  <a:pt x="54" y="3"/>
                </a:lnTo>
                <a:lnTo>
                  <a:pt x="55" y="5"/>
                </a:lnTo>
                <a:lnTo>
                  <a:pt x="57" y="3"/>
                </a:lnTo>
                <a:lnTo>
                  <a:pt x="59" y="1"/>
                </a:lnTo>
                <a:lnTo>
                  <a:pt x="60" y="6"/>
                </a:lnTo>
                <a:lnTo>
                  <a:pt x="64" y="10"/>
                </a:lnTo>
                <a:lnTo>
                  <a:pt x="64" y="11"/>
                </a:lnTo>
                <a:lnTo>
                  <a:pt x="64" y="13"/>
                </a:lnTo>
                <a:lnTo>
                  <a:pt x="65" y="18"/>
                </a:lnTo>
                <a:lnTo>
                  <a:pt x="69" y="18"/>
                </a:lnTo>
                <a:lnTo>
                  <a:pt x="72" y="23"/>
                </a:lnTo>
                <a:lnTo>
                  <a:pt x="77" y="25"/>
                </a:lnTo>
                <a:lnTo>
                  <a:pt x="80" y="28"/>
                </a:lnTo>
                <a:lnTo>
                  <a:pt x="84" y="30"/>
                </a:lnTo>
                <a:lnTo>
                  <a:pt x="85" y="33"/>
                </a:lnTo>
                <a:lnTo>
                  <a:pt x="87" y="35"/>
                </a:lnTo>
                <a:lnTo>
                  <a:pt x="89" y="37"/>
                </a:lnTo>
                <a:lnTo>
                  <a:pt x="90" y="37"/>
                </a:lnTo>
                <a:lnTo>
                  <a:pt x="92" y="37"/>
                </a:lnTo>
                <a:lnTo>
                  <a:pt x="94" y="38"/>
                </a:lnTo>
                <a:lnTo>
                  <a:pt x="95" y="37"/>
                </a:lnTo>
                <a:lnTo>
                  <a:pt x="97" y="38"/>
                </a:lnTo>
                <a:lnTo>
                  <a:pt x="95" y="42"/>
                </a:lnTo>
                <a:lnTo>
                  <a:pt x="94" y="45"/>
                </a:lnTo>
                <a:lnTo>
                  <a:pt x="92" y="47"/>
                </a:lnTo>
                <a:lnTo>
                  <a:pt x="92" y="48"/>
                </a:lnTo>
                <a:lnTo>
                  <a:pt x="94" y="50"/>
                </a:lnTo>
                <a:lnTo>
                  <a:pt x="97" y="50"/>
                </a:lnTo>
                <a:lnTo>
                  <a:pt x="99" y="47"/>
                </a:lnTo>
                <a:lnTo>
                  <a:pt x="104" y="45"/>
                </a:lnTo>
                <a:lnTo>
                  <a:pt x="107" y="43"/>
                </a:lnTo>
                <a:lnTo>
                  <a:pt x="107" y="45"/>
                </a:lnTo>
                <a:lnTo>
                  <a:pt x="109" y="45"/>
                </a:lnTo>
                <a:lnTo>
                  <a:pt x="109" y="47"/>
                </a:lnTo>
                <a:lnTo>
                  <a:pt x="107" y="47"/>
                </a:lnTo>
                <a:lnTo>
                  <a:pt x="107" y="48"/>
                </a:lnTo>
                <a:lnTo>
                  <a:pt x="105" y="48"/>
                </a:lnTo>
                <a:lnTo>
                  <a:pt x="105" y="50"/>
                </a:lnTo>
                <a:lnTo>
                  <a:pt x="105" y="52"/>
                </a:lnTo>
                <a:lnTo>
                  <a:pt x="107" y="52"/>
                </a:lnTo>
                <a:lnTo>
                  <a:pt x="107" y="53"/>
                </a:lnTo>
                <a:lnTo>
                  <a:pt x="107" y="55"/>
                </a:lnTo>
                <a:lnTo>
                  <a:pt x="109" y="55"/>
                </a:lnTo>
                <a:lnTo>
                  <a:pt x="110" y="55"/>
                </a:lnTo>
                <a:lnTo>
                  <a:pt x="112" y="55"/>
                </a:lnTo>
                <a:lnTo>
                  <a:pt x="114" y="55"/>
                </a:lnTo>
                <a:lnTo>
                  <a:pt x="114" y="53"/>
                </a:lnTo>
                <a:lnTo>
                  <a:pt x="115" y="53"/>
                </a:lnTo>
                <a:lnTo>
                  <a:pt x="117" y="53"/>
                </a:lnTo>
                <a:lnTo>
                  <a:pt x="119" y="55"/>
                </a:lnTo>
                <a:lnTo>
                  <a:pt x="117" y="57"/>
                </a:lnTo>
                <a:lnTo>
                  <a:pt x="117" y="58"/>
                </a:lnTo>
                <a:lnTo>
                  <a:pt x="119" y="60"/>
                </a:lnTo>
                <a:lnTo>
                  <a:pt x="119" y="62"/>
                </a:lnTo>
                <a:lnTo>
                  <a:pt x="117" y="62"/>
                </a:lnTo>
                <a:lnTo>
                  <a:pt x="117" y="63"/>
                </a:lnTo>
                <a:lnTo>
                  <a:pt x="115" y="63"/>
                </a:lnTo>
                <a:lnTo>
                  <a:pt x="115" y="65"/>
                </a:lnTo>
                <a:lnTo>
                  <a:pt x="115" y="67"/>
                </a:lnTo>
                <a:lnTo>
                  <a:pt x="115" y="68"/>
                </a:lnTo>
                <a:lnTo>
                  <a:pt x="117" y="68"/>
                </a:lnTo>
                <a:lnTo>
                  <a:pt x="117" y="70"/>
                </a:lnTo>
                <a:lnTo>
                  <a:pt x="115" y="70"/>
                </a:lnTo>
                <a:lnTo>
                  <a:pt x="115" y="72"/>
                </a:lnTo>
                <a:lnTo>
                  <a:pt x="114" y="73"/>
                </a:lnTo>
                <a:lnTo>
                  <a:pt x="114" y="75"/>
                </a:lnTo>
                <a:lnTo>
                  <a:pt x="115" y="75"/>
                </a:lnTo>
                <a:lnTo>
                  <a:pt x="115" y="77"/>
                </a:lnTo>
                <a:lnTo>
                  <a:pt x="114" y="77"/>
                </a:lnTo>
                <a:lnTo>
                  <a:pt x="112" y="77"/>
                </a:lnTo>
                <a:lnTo>
                  <a:pt x="110" y="77"/>
                </a:lnTo>
                <a:lnTo>
                  <a:pt x="109" y="78"/>
                </a:lnTo>
                <a:lnTo>
                  <a:pt x="107" y="78"/>
                </a:lnTo>
                <a:lnTo>
                  <a:pt x="107" y="80"/>
                </a:lnTo>
                <a:lnTo>
                  <a:pt x="105" y="80"/>
                </a:lnTo>
                <a:lnTo>
                  <a:pt x="107" y="82"/>
                </a:lnTo>
                <a:lnTo>
                  <a:pt x="107" y="83"/>
                </a:lnTo>
                <a:lnTo>
                  <a:pt x="109" y="83"/>
                </a:lnTo>
                <a:lnTo>
                  <a:pt x="110" y="85"/>
                </a:lnTo>
                <a:lnTo>
                  <a:pt x="110" y="87"/>
                </a:lnTo>
                <a:lnTo>
                  <a:pt x="112" y="87"/>
                </a:lnTo>
                <a:lnTo>
                  <a:pt x="112" y="88"/>
                </a:lnTo>
                <a:lnTo>
                  <a:pt x="110" y="90"/>
                </a:lnTo>
                <a:lnTo>
                  <a:pt x="109" y="90"/>
                </a:lnTo>
                <a:lnTo>
                  <a:pt x="107" y="90"/>
                </a:lnTo>
                <a:lnTo>
                  <a:pt x="109" y="92"/>
                </a:lnTo>
                <a:lnTo>
                  <a:pt x="109" y="93"/>
                </a:lnTo>
                <a:lnTo>
                  <a:pt x="107" y="95"/>
                </a:lnTo>
                <a:lnTo>
                  <a:pt x="107" y="97"/>
                </a:lnTo>
                <a:lnTo>
                  <a:pt x="109" y="98"/>
                </a:lnTo>
                <a:lnTo>
                  <a:pt x="109" y="100"/>
                </a:lnTo>
                <a:lnTo>
                  <a:pt x="109" y="102"/>
                </a:lnTo>
                <a:lnTo>
                  <a:pt x="109" y="103"/>
                </a:lnTo>
                <a:lnTo>
                  <a:pt x="109" y="105"/>
                </a:lnTo>
                <a:lnTo>
                  <a:pt x="109" y="103"/>
                </a:lnTo>
                <a:lnTo>
                  <a:pt x="110" y="103"/>
                </a:lnTo>
                <a:lnTo>
                  <a:pt x="112" y="102"/>
                </a:lnTo>
                <a:lnTo>
                  <a:pt x="114" y="100"/>
                </a:lnTo>
                <a:lnTo>
                  <a:pt x="114" y="102"/>
                </a:lnTo>
                <a:lnTo>
                  <a:pt x="114" y="103"/>
                </a:lnTo>
                <a:lnTo>
                  <a:pt x="115" y="103"/>
                </a:lnTo>
                <a:lnTo>
                  <a:pt x="114" y="105"/>
                </a:lnTo>
                <a:lnTo>
                  <a:pt x="114" y="107"/>
                </a:lnTo>
                <a:lnTo>
                  <a:pt x="114" y="108"/>
                </a:lnTo>
                <a:lnTo>
                  <a:pt x="114" y="110"/>
                </a:lnTo>
                <a:lnTo>
                  <a:pt x="115" y="112"/>
                </a:lnTo>
                <a:lnTo>
                  <a:pt x="117" y="112"/>
                </a:lnTo>
                <a:lnTo>
                  <a:pt x="115" y="115"/>
                </a:lnTo>
                <a:lnTo>
                  <a:pt x="115" y="117"/>
                </a:lnTo>
                <a:lnTo>
                  <a:pt x="114" y="117"/>
                </a:lnTo>
                <a:lnTo>
                  <a:pt x="114" y="118"/>
                </a:lnTo>
                <a:lnTo>
                  <a:pt x="114" y="120"/>
                </a:lnTo>
                <a:lnTo>
                  <a:pt x="112" y="122"/>
                </a:lnTo>
                <a:lnTo>
                  <a:pt x="110" y="123"/>
                </a:lnTo>
                <a:lnTo>
                  <a:pt x="110" y="125"/>
                </a:lnTo>
                <a:lnTo>
                  <a:pt x="112" y="125"/>
                </a:lnTo>
                <a:lnTo>
                  <a:pt x="114" y="125"/>
                </a:lnTo>
                <a:lnTo>
                  <a:pt x="115" y="125"/>
                </a:lnTo>
                <a:lnTo>
                  <a:pt x="115" y="127"/>
                </a:lnTo>
                <a:lnTo>
                  <a:pt x="117" y="127"/>
                </a:lnTo>
                <a:lnTo>
                  <a:pt x="117" y="125"/>
                </a:lnTo>
                <a:lnTo>
                  <a:pt x="119" y="125"/>
                </a:lnTo>
                <a:lnTo>
                  <a:pt x="119" y="127"/>
                </a:lnTo>
                <a:lnTo>
                  <a:pt x="120" y="127"/>
                </a:lnTo>
                <a:lnTo>
                  <a:pt x="122" y="127"/>
                </a:lnTo>
                <a:lnTo>
                  <a:pt x="124" y="127"/>
                </a:lnTo>
                <a:lnTo>
                  <a:pt x="124" y="128"/>
                </a:lnTo>
                <a:lnTo>
                  <a:pt x="122" y="130"/>
                </a:lnTo>
                <a:lnTo>
                  <a:pt x="120" y="130"/>
                </a:lnTo>
                <a:lnTo>
                  <a:pt x="120" y="132"/>
                </a:lnTo>
                <a:lnTo>
                  <a:pt x="120" y="133"/>
                </a:lnTo>
                <a:lnTo>
                  <a:pt x="120" y="135"/>
                </a:lnTo>
                <a:lnTo>
                  <a:pt x="120" y="137"/>
                </a:lnTo>
                <a:lnTo>
                  <a:pt x="119" y="137"/>
                </a:lnTo>
                <a:lnTo>
                  <a:pt x="120" y="138"/>
                </a:lnTo>
                <a:lnTo>
                  <a:pt x="119" y="140"/>
                </a:lnTo>
                <a:lnTo>
                  <a:pt x="119" y="142"/>
                </a:lnTo>
                <a:lnTo>
                  <a:pt x="117" y="143"/>
                </a:lnTo>
                <a:lnTo>
                  <a:pt x="119" y="145"/>
                </a:lnTo>
                <a:lnTo>
                  <a:pt x="119" y="147"/>
                </a:lnTo>
                <a:lnTo>
                  <a:pt x="119" y="148"/>
                </a:lnTo>
                <a:lnTo>
                  <a:pt x="120" y="147"/>
                </a:lnTo>
                <a:lnTo>
                  <a:pt x="122" y="148"/>
                </a:lnTo>
                <a:lnTo>
                  <a:pt x="124" y="150"/>
                </a:lnTo>
                <a:lnTo>
                  <a:pt x="124" y="148"/>
                </a:lnTo>
                <a:lnTo>
                  <a:pt x="124" y="147"/>
                </a:lnTo>
                <a:lnTo>
                  <a:pt x="124" y="145"/>
                </a:lnTo>
                <a:lnTo>
                  <a:pt x="124" y="143"/>
                </a:lnTo>
                <a:lnTo>
                  <a:pt x="124" y="140"/>
                </a:lnTo>
                <a:lnTo>
                  <a:pt x="124" y="138"/>
                </a:lnTo>
                <a:lnTo>
                  <a:pt x="125" y="138"/>
                </a:lnTo>
                <a:lnTo>
                  <a:pt x="127" y="138"/>
                </a:lnTo>
                <a:lnTo>
                  <a:pt x="129" y="138"/>
                </a:lnTo>
                <a:lnTo>
                  <a:pt x="129" y="137"/>
                </a:lnTo>
                <a:lnTo>
                  <a:pt x="127" y="137"/>
                </a:lnTo>
                <a:lnTo>
                  <a:pt x="129" y="135"/>
                </a:lnTo>
                <a:lnTo>
                  <a:pt x="132" y="133"/>
                </a:lnTo>
                <a:lnTo>
                  <a:pt x="132" y="132"/>
                </a:lnTo>
                <a:lnTo>
                  <a:pt x="135" y="128"/>
                </a:lnTo>
                <a:lnTo>
                  <a:pt x="137" y="128"/>
                </a:lnTo>
                <a:lnTo>
                  <a:pt x="140" y="130"/>
                </a:lnTo>
                <a:lnTo>
                  <a:pt x="142" y="132"/>
                </a:lnTo>
                <a:lnTo>
                  <a:pt x="145" y="132"/>
                </a:lnTo>
                <a:lnTo>
                  <a:pt x="147" y="133"/>
                </a:lnTo>
                <a:lnTo>
                  <a:pt x="149" y="138"/>
                </a:lnTo>
                <a:lnTo>
                  <a:pt x="150" y="137"/>
                </a:lnTo>
                <a:lnTo>
                  <a:pt x="155" y="142"/>
                </a:lnTo>
                <a:lnTo>
                  <a:pt x="159" y="142"/>
                </a:lnTo>
                <a:lnTo>
                  <a:pt x="159" y="143"/>
                </a:lnTo>
                <a:lnTo>
                  <a:pt x="164" y="147"/>
                </a:lnTo>
                <a:lnTo>
                  <a:pt x="164" y="148"/>
                </a:lnTo>
                <a:lnTo>
                  <a:pt x="164" y="150"/>
                </a:lnTo>
                <a:lnTo>
                  <a:pt x="164" y="152"/>
                </a:lnTo>
                <a:lnTo>
                  <a:pt x="164" y="153"/>
                </a:lnTo>
                <a:lnTo>
                  <a:pt x="164" y="155"/>
                </a:lnTo>
                <a:lnTo>
                  <a:pt x="165" y="155"/>
                </a:lnTo>
                <a:lnTo>
                  <a:pt x="167" y="160"/>
                </a:lnTo>
                <a:lnTo>
                  <a:pt x="169" y="162"/>
                </a:lnTo>
                <a:lnTo>
                  <a:pt x="169" y="163"/>
                </a:lnTo>
                <a:lnTo>
                  <a:pt x="170" y="167"/>
                </a:lnTo>
                <a:lnTo>
                  <a:pt x="172" y="167"/>
                </a:lnTo>
                <a:lnTo>
                  <a:pt x="174" y="168"/>
                </a:lnTo>
                <a:lnTo>
                  <a:pt x="175" y="168"/>
                </a:lnTo>
                <a:lnTo>
                  <a:pt x="175" y="170"/>
                </a:lnTo>
                <a:lnTo>
                  <a:pt x="174" y="172"/>
                </a:lnTo>
                <a:lnTo>
                  <a:pt x="175" y="173"/>
                </a:lnTo>
                <a:lnTo>
                  <a:pt x="174" y="175"/>
                </a:lnTo>
                <a:lnTo>
                  <a:pt x="170" y="175"/>
                </a:lnTo>
                <a:lnTo>
                  <a:pt x="164" y="175"/>
                </a:lnTo>
                <a:lnTo>
                  <a:pt x="162" y="175"/>
                </a:lnTo>
                <a:lnTo>
                  <a:pt x="162" y="178"/>
                </a:lnTo>
                <a:lnTo>
                  <a:pt x="165" y="180"/>
                </a:lnTo>
                <a:lnTo>
                  <a:pt x="165" y="182"/>
                </a:lnTo>
                <a:lnTo>
                  <a:pt x="165" y="183"/>
                </a:lnTo>
                <a:lnTo>
                  <a:pt x="164" y="185"/>
                </a:lnTo>
                <a:lnTo>
                  <a:pt x="162" y="187"/>
                </a:lnTo>
                <a:lnTo>
                  <a:pt x="160" y="190"/>
                </a:lnTo>
                <a:lnTo>
                  <a:pt x="160" y="192"/>
                </a:lnTo>
                <a:lnTo>
                  <a:pt x="160" y="193"/>
                </a:lnTo>
                <a:lnTo>
                  <a:pt x="159" y="193"/>
                </a:lnTo>
                <a:lnTo>
                  <a:pt x="159" y="195"/>
                </a:lnTo>
                <a:lnTo>
                  <a:pt x="157" y="195"/>
                </a:lnTo>
                <a:lnTo>
                  <a:pt x="159" y="197"/>
                </a:lnTo>
                <a:lnTo>
                  <a:pt x="160" y="197"/>
                </a:lnTo>
                <a:lnTo>
                  <a:pt x="160" y="198"/>
                </a:lnTo>
                <a:lnTo>
                  <a:pt x="162" y="200"/>
                </a:lnTo>
                <a:lnTo>
                  <a:pt x="162" y="202"/>
                </a:lnTo>
                <a:lnTo>
                  <a:pt x="164" y="202"/>
                </a:lnTo>
                <a:lnTo>
                  <a:pt x="164" y="203"/>
                </a:lnTo>
                <a:lnTo>
                  <a:pt x="164" y="205"/>
                </a:lnTo>
                <a:lnTo>
                  <a:pt x="165" y="207"/>
                </a:lnTo>
                <a:lnTo>
                  <a:pt x="165" y="208"/>
                </a:lnTo>
                <a:lnTo>
                  <a:pt x="167" y="208"/>
                </a:lnTo>
                <a:lnTo>
                  <a:pt x="167" y="210"/>
                </a:lnTo>
                <a:lnTo>
                  <a:pt x="169" y="210"/>
                </a:lnTo>
                <a:lnTo>
                  <a:pt x="169" y="212"/>
                </a:lnTo>
                <a:lnTo>
                  <a:pt x="170" y="213"/>
                </a:lnTo>
                <a:lnTo>
                  <a:pt x="170" y="215"/>
                </a:lnTo>
                <a:lnTo>
                  <a:pt x="170" y="217"/>
                </a:lnTo>
                <a:lnTo>
                  <a:pt x="172" y="217"/>
                </a:lnTo>
                <a:lnTo>
                  <a:pt x="172" y="218"/>
                </a:lnTo>
                <a:lnTo>
                  <a:pt x="174" y="218"/>
                </a:lnTo>
                <a:lnTo>
                  <a:pt x="174" y="222"/>
                </a:lnTo>
                <a:lnTo>
                  <a:pt x="172" y="222"/>
                </a:lnTo>
                <a:lnTo>
                  <a:pt x="170" y="222"/>
                </a:lnTo>
                <a:lnTo>
                  <a:pt x="169" y="222"/>
                </a:lnTo>
                <a:lnTo>
                  <a:pt x="167" y="222"/>
                </a:lnTo>
                <a:lnTo>
                  <a:pt x="165" y="222"/>
                </a:lnTo>
                <a:lnTo>
                  <a:pt x="164" y="222"/>
                </a:lnTo>
                <a:lnTo>
                  <a:pt x="164" y="224"/>
                </a:lnTo>
                <a:lnTo>
                  <a:pt x="164" y="225"/>
                </a:lnTo>
                <a:lnTo>
                  <a:pt x="162" y="225"/>
                </a:lnTo>
                <a:lnTo>
                  <a:pt x="160" y="225"/>
                </a:lnTo>
                <a:lnTo>
                  <a:pt x="160" y="227"/>
                </a:lnTo>
                <a:lnTo>
                  <a:pt x="160" y="229"/>
                </a:lnTo>
                <a:lnTo>
                  <a:pt x="159" y="229"/>
                </a:lnTo>
                <a:lnTo>
                  <a:pt x="159" y="230"/>
                </a:lnTo>
                <a:lnTo>
                  <a:pt x="159" y="229"/>
                </a:lnTo>
                <a:lnTo>
                  <a:pt x="157" y="229"/>
                </a:lnTo>
                <a:lnTo>
                  <a:pt x="155" y="229"/>
                </a:lnTo>
                <a:lnTo>
                  <a:pt x="155" y="227"/>
                </a:lnTo>
                <a:lnTo>
                  <a:pt x="155" y="229"/>
                </a:lnTo>
                <a:lnTo>
                  <a:pt x="155" y="227"/>
                </a:lnTo>
                <a:lnTo>
                  <a:pt x="154" y="227"/>
                </a:lnTo>
                <a:lnTo>
                  <a:pt x="152" y="227"/>
                </a:lnTo>
                <a:lnTo>
                  <a:pt x="152" y="229"/>
                </a:lnTo>
                <a:lnTo>
                  <a:pt x="150" y="229"/>
                </a:lnTo>
                <a:lnTo>
                  <a:pt x="150" y="230"/>
                </a:lnTo>
                <a:lnTo>
                  <a:pt x="149" y="230"/>
                </a:lnTo>
                <a:lnTo>
                  <a:pt x="147" y="232"/>
                </a:lnTo>
                <a:lnTo>
                  <a:pt x="145" y="232"/>
                </a:lnTo>
                <a:lnTo>
                  <a:pt x="145" y="234"/>
                </a:lnTo>
                <a:lnTo>
                  <a:pt x="145" y="232"/>
                </a:lnTo>
                <a:lnTo>
                  <a:pt x="145" y="234"/>
                </a:lnTo>
                <a:lnTo>
                  <a:pt x="145" y="232"/>
                </a:lnTo>
                <a:lnTo>
                  <a:pt x="145" y="234"/>
                </a:lnTo>
                <a:lnTo>
                  <a:pt x="145" y="232"/>
                </a:lnTo>
                <a:lnTo>
                  <a:pt x="145" y="234"/>
                </a:lnTo>
                <a:lnTo>
                  <a:pt x="144" y="234"/>
                </a:lnTo>
                <a:lnTo>
                  <a:pt x="142" y="234"/>
                </a:lnTo>
                <a:lnTo>
                  <a:pt x="142" y="235"/>
                </a:lnTo>
                <a:lnTo>
                  <a:pt x="140" y="235"/>
                </a:lnTo>
                <a:lnTo>
                  <a:pt x="139" y="235"/>
                </a:lnTo>
                <a:lnTo>
                  <a:pt x="139" y="237"/>
                </a:lnTo>
                <a:lnTo>
                  <a:pt x="137" y="237"/>
                </a:lnTo>
                <a:lnTo>
                  <a:pt x="137" y="239"/>
                </a:lnTo>
                <a:lnTo>
                  <a:pt x="135" y="239"/>
                </a:lnTo>
                <a:lnTo>
                  <a:pt x="137" y="239"/>
                </a:lnTo>
                <a:lnTo>
                  <a:pt x="135" y="239"/>
                </a:lnTo>
                <a:lnTo>
                  <a:pt x="137" y="239"/>
                </a:lnTo>
                <a:lnTo>
                  <a:pt x="135" y="239"/>
                </a:lnTo>
                <a:lnTo>
                  <a:pt x="134" y="239"/>
                </a:lnTo>
                <a:lnTo>
                  <a:pt x="134" y="240"/>
                </a:lnTo>
                <a:lnTo>
                  <a:pt x="134" y="242"/>
                </a:lnTo>
                <a:lnTo>
                  <a:pt x="134" y="244"/>
                </a:lnTo>
                <a:lnTo>
                  <a:pt x="134" y="245"/>
                </a:lnTo>
                <a:lnTo>
                  <a:pt x="135" y="245"/>
                </a:lnTo>
                <a:lnTo>
                  <a:pt x="135" y="247"/>
                </a:lnTo>
                <a:lnTo>
                  <a:pt x="137" y="247"/>
                </a:lnTo>
                <a:lnTo>
                  <a:pt x="137" y="249"/>
                </a:lnTo>
                <a:lnTo>
                  <a:pt x="139" y="249"/>
                </a:lnTo>
                <a:lnTo>
                  <a:pt x="137" y="249"/>
                </a:lnTo>
                <a:lnTo>
                  <a:pt x="137" y="250"/>
                </a:lnTo>
                <a:lnTo>
                  <a:pt x="135" y="250"/>
                </a:lnTo>
                <a:lnTo>
                  <a:pt x="135" y="252"/>
                </a:lnTo>
                <a:lnTo>
                  <a:pt x="135" y="254"/>
                </a:lnTo>
                <a:lnTo>
                  <a:pt x="137" y="255"/>
                </a:lnTo>
                <a:lnTo>
                  <a:pt x="137" y="257"/>
                </a:lnTo>
                <a:lnTo>
                  <a:pt x="139" y="259"/>
                </a:lnTo>
                <a:lnTo>
                  <a:pt x="139" y="260"/>
                </a:lnTo>
                <a:lnTo>
                  <a:pt x="139" y="262"/>
                </a:lnTo>
                <a:lnTo>
                  <a:pt x="137" y="262"/>
                </a:lnTo>
                <a:lnTo>
                  <a:pt x="137" y="264"/>
                </a:lnTo>
                <a:lnTo>
                  <a:pt x="139" y="264"/>
                </a:lnTo>
                <a:lnTo>
                  <a:pt x="137" y="264"/>
                </a:lnTo>
                <a:lnTo>
                  <a:pt x="137" y="265"/>
                </a:lnTo>
                <a:lnTo>
                  <a:pt x="137" y="267"/>
                </a:lnTo>
                <a:lnTo>
                  <a:pt x="135" y="267"/>
                </a:lnTo>
                <a:lnTo>
                  <a:pt x="135" y="269"/>
                </a:lnTo>
                <a:lnTo>
                  <a:pt x="134" y="269"/>
                </a:lnTo>
                <a:lnTo>
                  <a:pt x="134" y="270"/>
                </a:lnTo>
                <a:lnTo>
                  <a:pt x="132" y="270"/>
                </a:lnTo>
                <a:lnTo>
                  <a:pt x="132" y="272"/>
                </a:lnTo>
                <a:lnTo>
                  <a:pt x="132" y="274"/>
                </a:lnTo>
                <a:lnTo>
                  <a:pt x="132" y="275"/>
                </a:lnTo>
                <a:lnTo>
                  <a:pt x="130" y="275"/>
                </a:lnTo>
                <a:lnTo>
                  <a:pt x="130" y="277"/>
                </a:lnTo>
                <a:lnTo>
                  <a:pt x="129" y="277"/>
                </a:lnTo>
                <a:lnTo>
                  <a:pt x="127" y="277"/>
                </a:lnTo>
                <a:lnTo>
                  <a:pt x="125" y="277"/>
                </a:lnTo>
                <a:lnTo>
                  <a:pt x="124" y="277"/>
                </a:lnTo>
                <a:lnTo>
                  <a:pt x="124" y="275"/>
                </a:lnTo>
                <a:lnTo>
                  <a:pt x="122" y="275"/>
                </a:lnTo>
                <a:lnTo>
                  <a:pt x="122" y="274"/>
                </a:lnTo>
                <a:lnTo>
                  <a:pt x="120" y="272"/>
                </a:lnTo>
                <a:lnTo>
                  <a:pt x="119" y="272"/>
                </a:lnTo>
                <a:lnTo>
                  <a:pt x="117" y="272"/>
                </a:lnTo>
                <a:lnTo>
                  <a:pt x="115" y="272"/>
                </a:lnTo>
                <a:lnTo>
                  <a:pt x="115" y="270"/>
                </a:lnTo>
                <a:lnTo>
                  <a:pt x="114" y="270"/>
                </a:lnTo>
                <a:lnTo>
                  <a:pt x="114" y="269"/>
                </a:lnTo>
                <a:lnTo>
                  <a:pt x="112" y="269"/>
                </a:lnTo>
                <a:lnTo>
                  <a:pt x="110" y="269"/>
                </a:lnTo>
                <a:lnTo>
                  <a:pt x="109" y="269"/>
                </a:lnTo>
                <a:lnTo>
                  <a:pt x="109" y="267"/>
                </a:lnTo>
                <a:lnTo>
                  <a:pt x="107" y="267"/>
                </a:lnTo>
                <a:lnTo>
                  <a:pt x="105" y="267"/>
                </a:lnTo>
                <a:lnTo>
                  <a:pt x="104" y="265"/>
                </a:lnTo>
                <a:lnTo>
                  <a:pt x="102" y="264"/>
                </a:lnTo>
                <a:lnTo>
                  <a:pt x="100" y="264"/>
                </a:lnTo>
                <a:lnTo>
                  <a:pt x="99" y="262"/>
                </a:lnTo>
                <a:lnTo>
                  <a:pt x="97" y="262"/>
                </a:lnTo>
                <a:lnTo>
                  <a:pt x="95" y="262"/>
                </a:lnTo>
                <a:lnTo>
                  <a:pt x="94" y="262"/>
                </a:lnTo>
                <a:lnTo>
                  <a:pt x="92" y="262"/>
                </a:lnTo>
                <a:lnTo>
                  <a:pt x="92" y="260"/>
                </a:lnTo>
                <a:lnTo>
                  <a:pt x="90" y="260"/>
                </a:lnTo>
                <a:lnTo>
                  <a:pt x="90" y="259"/>
                </a:lnTo>
                <a:lnTo>
                  <a:pt x="90" y="257"/>
                </a:lnTo>
                <a:lnTo>
                  <a:pt x="89" y="257"/>
                </a:lnTo>
                <a:lnTo>
                  <a:pt x="89" y="255"/>
                </a:lnTo>
                <a:lnTo>
                  <a:pt x="89" y="254"/>
                </a:lnTo>
                <a:lnTo>
                  <a:pt x="87" y="254"/>
                </a:lnTo>
                <a:lnTo>
                  <a:pt x="85" y="254"/>
                </a:lnTo>
                <a:lnTo>
                  <a:pt x="84" y="254"/>
                </a:lnTo>
                <a:lnTo>
                  <a:pt x="82" y="254"/>
                </a:lnTo>
                <a:lnTo>
                  <a:pt x="80" y="254"/>
                </a:lnTo>
                <a:lnTo>
                  <a:pt x="79" y="254"/>
                </a:lnTo>
                <a:lnTo>
                  <a:pt x="77" y="254"/>
                </a:lnTo>
                <a:lnTo>
                  <a:pt x="75" y="254"/>
                </a:lnTo>
                <a:lnTo>
                  <a:pt x="74" y="254"/>
                </a:lnTo>
                <a:lnTo>
                  <a:pt x="72" y="252"/>
                </a:lnTo>
                <a:lnTo>
                  <a:pt x="72" y="254"/>
                </a:lnTo>
                <a:lnTo>
                  <a:pt x="72" y="252"/>
                </a:lnTo>
                <a:lnTo>
                  <a:pt x="70" y="252"/>
                </a:lnTo>
                <a:lnTo>
                  <a:pt x="69" y="252"/>
                </a:lnTo>
                <a:lnTo>
                  <a:pt x="69" y="250"/>
                </a:lnTo>
                <a:lnTo>
                  <a:pt x="69" y="252"/>
                </a:lnTo>
                <a:lnTo>
                  <a:pt x="69" y="250"/>
                </a:lnTo>
                <a:lnTo>
                  <a:pt x="67" y="250"/>
                </a:lnTo>
                <a:lnTo>
                  <a:pt x="67" y="252"/>
                </a:lnTo>
                <a:lnTo>
                  <a:pt x="69" y="252"/>
                </a:lnTo>
                <a:lnTo>
                  <a:pt x="69" y="254"/>
                </a:lnTo>
                <a:lnTo>
                  <a:pt x="67" y="254"/>
                </a:lnTo>
                <a:lnTo>
                  <a:pt x="65" y="254"/>
                </a:lnTo>
                <a:lnTo>
                  <a:pt x="64" y="254"/>
                </a:lnTo>
                <a:lnTo>
                  <a:pt x="64" y="252"/>
                </a:lnTo>
                <a:lnTo>
                  <a:pt x="62" y="252"/>
                </a:lnTo>
                <a:lnTo>
                  <a:pt x="62" y="250"/>
                </a:lnTo>
                <a:lnTo>
                  <a:pt x="60" y="250"/>
                </a:lnTo>
                <a:lnTo>
                  <a:pt x="59" y="250"/>
                </a:lnTo>
                <a:lnTo>
                  <a:pt x="59" y="249"/>
                </a:lnTo>
                <a:lnTo>
                  <a:pt x="59" y="247"/>
                </a:lnTo>
                <a:lnTo>
                  <a:pt x="59" y="245"/>
                </a:lnTo>
                <a:lnTo>
                  <a:pt x="57" y="245"/>
                </a:lnTo>
                <a:lnTo>
                  <a:pt x="59" y="245"/>
                </a:lnTo>
                <a:lnTo>
                  <a:pt x="59" y="244"/>
                </a:lnTo>
                <a:lnTo>
                  <a:pt x="59" y="242"/>
                </a:lnTo>
                <a:lnTo>
                  <a:pt x="57" y="242"/>
                </a:lnTo>
                <a:lnTo>
                  <a:pt x="57" y="240"/>
                </a:lnTo>
                <a:lnTo>
                  <a:pt x="57" y="242"/>
                </a:lnTo>
                <a:lnTo>
                  <a:pt x="55" y="242"/>
                </a:lnTo>
                <a:lnTo>
                  <a:pt x="55" y="240"/>
                </a:lnTo>
                <a:lnTo>
                  <a:pt x="55" y="242"/>
                </a:lnTo>
                <a:lnTo>
                  <a:pt x="55" y="240"/>
                </a:lnTo>
                <a:lnTo>
                  <a:pt x="55" y="242"/>
                </a:lnTo>
                <a:lnTo>
                  <a:pt x="54" y="242"/>
                </a:lnTo>
                <a:lnTo>
                  <a:pt x="52" y="242"/>
                </a:lnTo>
                <a:lnTo>
                  <a:pt x="54" y="242"/>
                </a:lnTo>
                <a:lnTo>
                  <a:pt x="52" y="242"/>
                </a:lnTo>
                <a:lnTo>
                  <a:pt x="50" y="242"/>
                </a:lnTo>
                <a:lnTo>
                  <a:pt x="50" y="244"/>
                </a:lnTo>
                <a:lnTo>
                  <a:pt x="52" y="244"/>
                </a:lnTo>
                <a:lnTo>
                  <a:pt x="50" y="244"/>
                </a:lnTo>
                <a:lnTo>
                  <a:pt x="49" y="242"/>
                </a:lnTo>
                <a:lnTo>
                  <a:pt x="47" y="240"/>
                </a:lnTo>
                <a:lnTo>
                  <a:pt x="49" y="240"/>
                </a:lnTo>
                <a:lnTo>
                  <a:pt x="49" y="242"/>
                </a:lnTo>
                <a:lnTo>
                  <a:pt x="49" y="240"/>
                </a:lnTo>
                <a:lnTo>
                  <a:pt x="49" y="239"/>
                </a:lnTo>
                <a:lnTo>
                  <a:pt x="49" y="237"/>
                </a:lnTo>
                <a:lnTo>
                  <a:pt x="50" y="237"/>
                </a:lnTo>
                <a:lnTo>
                  <a:pt x="52" y="239"/>
                </a:lnTo>
                <a:lnTo>
                  <a:pt x="52" y="237"/>
                </a:lnTo>
                <a:lnTo>
                  <a:pt x="52" y="239"/>
                </a:lnTo>
                <a:lnTo>
                  <a:pt x="52" y="237"/>
                </a:lnTo>
                <a:lnTo>
                  <a:pt x="50" y="237"/>
                </a:lnTo>
                <a:lnTo>
                  <a:pt x="50" y="235"/>
                </a:lnTo>
                <a:lnTo>
                  <a:pt x="49" y="237"/>
                </a:lnTo>
                <a:lnTo>
                  <a:pt x="49" y="235"/>
                </a:lnTo>
                <a:lnTo>
                  <a:pt x="50" y="235"/>
                </a:lnTo>
                <a:lnTo>
                  <a:pt x="49" y="235"/>
                </a:lnTo>
                <a:lnTo>
                  <a:pt x="49" y="234"/>
                </a:lnTo>
                <a:lnTo>
                  <a:pt x="47" y="234"/>
                </a:lnTo>
                <a:lnTo>
                  <a:pt x="45" y="234"/>
                </a:lnTo>
                <a:lnTo>
                  <a:pt x="45" y="232"/>
                </a:lnTo>
                <a:lnTo>
                  <a:pt x="44" y="232"/>
                </a:lnTo>
                <a:lnTo>
                  <a:pt x="44" y="230"/>
                </a:lnTo>
                <a:lnTo>
                  <a:pt x="42" y="230"/>
                </a:lnTo>
                <a:lnTo>
                  <a:pt x="42" y="229"/>
                </a:lnTo>
                <a:lnTo>
                  <a:pt x="42" y="227"/>
                </a:lnTo>
                <a:lnTo>
                  <a:pt x="42" y="225"/>
                </a:lnTo>
                <a:lnTo>
                  <a:pt x="40" y="225"/>
                </a:lnTo>
                <a:lnTo>
                  <a:pt x="42" y="225"/>
                </a:lnTo>
                <a:lnTo>
                  <a:pt x="40" y="225"/>
                </a:lnTo>
                <a:lnTo>
                  <a:pt x="40" y="224"/>
                </a:lnTo>
                <a:lnTo>
                  <a:pt x="40" y="225"/>
                </a:lnTo>
                <a:lnTo>
                  <a:pt x="40" y="224"/>
                </a:lnTo>
                <a:lnTo>
                  <a:pt x="40" y="222"/>
                </a:lnTo>
                <a:lnTo>
                  <a:pt x="39" y="222"/>
                </a:lnTo>
                <a:lnTo>
                  <a:pt x="39" y="220"/>
                </a:lnTo>
                <a:lnTo>
                  <a:pt x="39" y="218"/>
                </a:lnTo>
                <a:lnTo>
                  <a:pt x="39" y="217"/>
                </a:lnTo>
                <a:lnTo>
                  <a:pt x="37" y="217"/>
                </a:lnTo>
                <a:lnTo>
                  <a:pt x="37" y="215"/>
                </a:lnTo>
                <a:lnTo>
                  <a:pt x="37" y="213"/>
                </a:lnTo>
                <a:lnTo>
                  <a:pt x="35" y="213"/>
                </a:lnTo>
                <a:lnTo>
                  <a:pt x="37" y="213"/>
                </a:lnTo>
                <a:lnTo>
                  <a:pt x="35" y="213"/>
                </a:lnTo>
                <a:lnTo>
                  <a:pt x="35" y="212"/>
                </a:lnTo>
                <a:lnTo>
                  <a:pt x="37" y="212"/>
                </a:lnTo>
                <a:lnTo>
                  <a:pt x="35" y="212"/>
                </a:lnTo>
                <a:lnTo>
                  <a:pt x="37" y="212"/>
                </a:lnTo>
                <a:lnTo>
                  <a:pt x="35" y="212"/>
                </a:lnTo>
                <a:lnTo>
                  <a:pt x="37" y="212"/>
                </a:lnTo>
                <a:lnTo>
                  <a:pt x="37" y="213"/>
                </a:lnTo>
                <a:lnTo>
                  <a:pt x="37" y="212"/>
                </a:lnTo>
                <a:lnTo>
                  <a:pt x="37" y="210"/>
                </a:lnTo>
                <a:lnTo>
                  <a:pt x="37" y="212"/>
                </a:lnTo>
                <a:lnTo>
                  <a:pt x="37" y="210"/>
                </a:lnTo>
                <a:lnTo>
                  <a:pt x="35" y="210"/>
                </a:lnTo>
                <a:lnTo>
                  <a:pt x="37" y="210"/>
                </a:lnTo>
                <a:lnTo>
                  <a:pt x="39" y="210"/>
                </a:lnTo>
                <a:lnTo>
                  <a:pt x="39" y="208"/>
                </a:lnTo>
                <a:lnTo>
                  <a:pt x="40" y="208"/>
                </a:lnTo>
                <a:lnTo>
                  <a:pt x="40" y="210"/>
                </a:lnTo>
                <a:lnTo>
                  <a:pt x="40" y="208"/>
                </a:lnTo>
                <a:lnTo>
                  <a:pt x="42" y="208"/>
                </a:lnTo>
                <a:lnTo>
                  <a:pt x="42" y="210"/>
                </a:lnTo>
                <a:lnTo>
                  <a:pt x="44" y="210"/>
                </a:lnTo>
                <a:lnTo>
                  <a:pt x="44" y="208"/>
                </a:lnTo>
                <a:lnTo>
                  <a:pt x="42" y="208"/>
                </a:lnTo>
                <a:lnTo>
                  <a:pt x="44" y="208"/>
                </a:lnTo>
                <a:lnTo>
                  <a:pt x="44" y="207"/>
                </a:lnTo>
                <a:lnTo>
                  <a:pt x="42" y="207"/>
                </a:lnTo>
                <a:lnTo>
                  <a:pt x="44" y="207"/>
                </a:lnTo>
                <a:lnTo>
                  <a:pt x="44" y="205"/>
                </a:lnTo>
                <a:lnTo>
                  <a:pt x="45" y="205"/>
                </a:lnTo>
                <a:lnTo>
                  <a:pt x="44" y="205"/>
                </a:lnTo>
                <a:lnTo>
                  <a:pt x="44" y="207"/>
                </a:lnTo>
                <a:lnTo>
                  <a:pt x="42" y="207"/>
                </a:lnTo>
                <a:lnTo>
                  <a:pt x="42" y="208"/>
                </a:lnTo>
                <a:lnTo>
                  <a:pt x="40" y="208"/>
                </a:lnTo>
                <a:lnTo>
                  <a:pt x="39" y="208"/>
                </a:lnTo>
                <a:lnTo>
                  <a:pt x="37" y="208"/>
                </a:lnTo>
                <a:lnTo>
                  <a:pt x="37" y="207"/>
                </a:lnTo>
                <a:lnTo>
                  <a:pt x="37" y="208"/>
                </a:lnTo>
                <a:lnTo>
                  <a:pt x="35" y="208"/>
                </a:lnTo>
                <a:lnTo>
                  <a:pt x="37" y="208"/>
                </a:lnTo>
                <a:lnTo>
                  <a:pt x="37" y="207"/>
                </a:lnTo>
                <a:lnTo>
                  <a:pt x="35" y="207"/>
                </a:lnTo>
                <a:lnTo>
                  <a:pt x="34" y="207"/>
                </a:lnTo>
                <a:lnTo>
                  <a:pt x="34" y="208"/>
                </a:lnTo>
                <a:lnTo>
                  <a:pt x="34" y="207"/>
                </a:lnTo>
                <a:lnTo>
                  <a:pt x="34" y="208"/>
                </a:lnTo>
                <a:lnTo>
                  <a:pt x="34" y="207"/>
                </a:lnTo>
                <a:lnTo>
                  <a:pt x="32" y="207"/>
                </a:lnTo>
                <a:lnTo>
                  <a:pt x="32" y="208"/>
                </a:lnTo>
                <a:lnTo>
                  <a:pt x="32" y="207"/>
                </a:lnTo>
                <a:lnTo>
                  <a:pt x="32" y="208"/>
                </a:lnTo>
                <a:lnTo>
                  <a:pt x="32" y="207"/>
                </a:lnTo>
                <a:lnTo>
                  <a:pt x="32" y="208"/>
                </a:lnTo>
                <a:lnTo>
                  <a:pt x="30" y="208"/>
                </a:lnTo>
                <a:lnTo>
                  <a:pt x="30" y="207"/>
                </a:lnTo>
                <a:lnTo>
                  <a:pt x="30" y="205"/>
                </a:lnTo>
                <a:lnTo>
                  <a:pt x="29" y="205"/>
                </a:lnTo>
                <a:lnTo>
                  <a:pt x="29" y="207"/>
                </a:lnTo>
                <a:lnTo>
                  <a:pt x="29" y="205"/>
                </a:lnTo>
                <a:lnTo>
                  <a:pt x="29" y="203"/>
                </a:lnTo>
                <a:lnTo>
                  <a:pt x="29" y="202"/>
                </a:lnTo>
                <a:lnTo>
                  <a:pt x="29" y="200"/>
                </a:lnTo>
                <a:lnTo>
                  <a:pt x="29" y="198"/>
                </a:lnTo>
                <a:lnTo>
                  <a:pt x="30" y="197"/>
                </a:lnTo>
                <a:lnTo>
                  <a:pt x="29" y="195"/>
                </a:lnTo>
                <a:lnTo>
                  <a:pt x="30" y="195"/>
                </a:lnTo>
                <a:lnTo>
                  <a:pt x="30" y="193"/>
                </a:lnTo>
                <a:lnTo>
                  <a:pt x="30" y="192"/>
                </a:lnTo>
                <a:lnTo>
                  <a:pt x="30" y="190"/>
                </a:lnTo>
                <a:lnTo>
                  <a:pt x="30" y="188"/>
                </a:lnTo>
                <a:lnTo>
                  <a:pt x="32" y="188"/>
                </a:lnTo>
                <a:lnTo>
                  <a:pt x="32" y="187"/>
                </a:lnTo>
                <a:lnTo>
                  <a:pt x="34" y="185"/>
                </a:lnTo>
                <a:lnTo>
                  <a:pt x="34" y="183"/>
                </a:lnTo>
                <a:lnTo>
                  <a:pt x="35" y="183"/>
                </a:lnTo>
                <a:lnTo>
                  <a:pt x="35" y="182"/>
                </a:lnTo>
                <a:lnTo>
                  <a:pt x="35" y="180"/>
                </a:lnTo>
                <a:lnTo>
                  <a:pt x="35" y="178"/>
                </a:lnTo>
                <a:lnTo>
                  <a:pt x="35" y="177"/>
                </a:lnTo>
                <a:lnTo>
                  <a:pt x="37" y="177"/>
                </a:lnTo>
                <a:lnTo>
                  <a:pt x="37" y="175"/>
                </a:lnTo>
                <a:lnTo>
                  <a:pt x="39" y="175"/>
                </a:lnTo>
                <a:lnTo>
                  <a:pt x="39" y="173"/>
                </a:lnTo>
                <a:lnTo>
                  <a:pt x="40" y="173"/>
                </a:lnTo>
                <a:lnTo>
                  <a:pt x="42" y="173"/>
                </a:lnTo>
                <a:lnTo>
                  <a:pt x="44" y="173"/>
                </a:lnTo>
                <a:lnTo>
                  <a:pt x="44" y="172"/>
                </a:lnTo>
                <a:lnTo>
                  <a:pt x="45" y="172"/>
                </a:lnTo>
                <a:lnTo>
                  <a:pt x="45" y="170"/>
                </a:lnTo>
                <a:lnTo>
                  <a:pt x="47" y="170"/>
                </a:lnTo>
                <a:lnTo>
                  <a:pt x="49" y="170"/>
                </a:lnTo>
                <a:lnTo>
                  <a:pt x="50" y="170"/>
                </a:lnTo>
                <a:lnTo>
                  <a:pt x="50" y="172"/>
                </a:lnTo>
                <a:lnTo>
                  <a:pt x="52" y="172"/>
                </a:lnTo>
                <a:lnTo>
                  <a:pt x="54" y="172"/>
                </a:lnTo>
                <a:lnTo>
                  <a:pt x="54" y="173"/>
                </a:lnTo>
                <a:lnTo>
                  <a:pt x="55" y="173"/>
                </a:lnTo>
                <a:lnTo>
                  <a:pt x="54" y="175"/>
                </a:lnTo>
                <a:lnTo>
                  <a:pt x="55" y="175"/>
                </a:lnTo>
                <a:lnTo>
                  <a:pt x="54" y="175"/>
                </a:lnTo>
                <a:lnTo>
                  <a:pt x="55" y="175"/>
                </a:lnTo>
                <a:lnTo>
                  <a:pt x="57" y="175"/>
                </a:lnTo>
                <a:lnTo>
                  <a:pt x="59" y="175"/>
                </a:lnTo>
                <a:lnTo>
                  <a:pt x="59" y="177"/>
                </a:lnTo>
                <a:lnTo>
                  <a:pt x="60" y="177"/>
                </a:lnTo>
                <a:lnTo>
                  <a:pt x="60" y="178"/>
                </a:lnTo>
                <a:lnTo>
                  <a:pt x="62" y="178"/>
                </a:lnTo>
                <a:lnTo>
                  <a:pt x="60" y="178"/>
                </a:lnTo>
                <a:lnTo>
                  <a:pt x="60" y="180"/>
                </a:lnTo>
                <a:lnTo>
                  <a:pt x="62" y="180"/>
                </a:lnTo>
                <a:lnTo>
                  <a:pt x="62" y="182"/>
                </a:lnTo>
                <a:lnTo>
                  <a:pt x="62" y="183"/>
                </a:lnTo>
                <a:lnTo>
                  <a:pt x="62" y="185"/>
                </a:lnTo>
                <a:lnTo>
                  <a:pt x="62" y="187"/>
                </a:lnTo>
                <a:lnTo>
                  <a:pt x="62" y="188"/>
                </a:lnTo>
                <a:lnTo>
                  <a:pt x="62" y="190"/>
                </a:lnTo>
                <a:lnTo>
                  <a:pt x="64" y="190"/>
                </a:lnTo>
                <a:lnTo>
                  <a:pt x="64" y="192"/>
                </a:lnTo>
                <a:lnTo>
                  <a:pt x="64" y="193"/>
                </a:lnTo>
                <a:lnTo>
                  <a:pt x="65" y="193"/>
                </a:lnTo>
                <a:lnTo>
                  <a:pt x="65" y="195"/>
                </a:lnTo>
                <a:lnTo>
                  <a:pt x="67" y="195"/>
                </a:lnTo>
                <a:lnTo>
                  <a:pt x="67" y="197"/>
                </a:lnTo>
                <a:lnTo>
                  <a:pt x="67" y="198"/>
                </a:lnTo>
                <a:lnTo>
                  <a:pt x="67" y="200"/>
                </a:lnTo>
                <a:lnTo>
                  <a:pt x="67" y="202"/>
                </a:lnTo>
                <a:lnTo>
                  <a:pt x="69" y="202"/>
                </a:lnTo>
                <a:lnTo>
                  <a:pt x="69" y="203"/>
                </a:lnTo>
                <a:lnTo>
                  <a:pt x="67" y="203"/>
                </a:lnTo>
                <a:lnTo>
                  <a:pt x="69" y="203"/>
                </a:lnTo>
                <a:lnTo>
                  <a:pt x="67" y="203"/>
                </a:lnTo>
                <a:lnTo>
                  <a:pt x="69" y="203"/>
                </a:lnTo>
                <a:lnTo>
                  <a:pt x="69" y="205"/>
                </a:lnTo>
                <a:lnTo>
                  <a:pt x="69" y="207"/>
                </a:lnTo>
                <a:lnTo>
                  <a:pt x="70" y="207"/>
                </a:lnTo>
                <a:lnTo>
                  <a:pt x="69" y="207"/>
                </a:lnTo>
                <a:lnTo>
                  <a:pt x="70" y="207"/>
                </a:lnTo>
                <a:lnTo>
                  <a:pt x="70" y="208"/>
                </a:lnTo>
                <a:lnTo>
                  <a:pt x="70" y="210"/>
                </a:lnTo>
                <a:lnTo>
                  <a:pt x="70" y="212"/>
                </a:lnTo>
                <a:lnTo>
                  <a:pt x="72" y="212"/>
                </a:lnTo>
                <a:lnTo>
                  <a:pt x="72" y="213"/>
                </a:lnTo>
                <a:lnTo>
                  <a:pt x="72" y="215"/>
                </a:lnTo>
                <a:lnTo>
                  <a:pt x="74" y="215"/>
                </a:lnTo>
                <a:lnTo>
                  <a:pt x="74" y="217"/>
                </a:lnTo>
                <a:lnTo>
                  <a:pt x="75" y="217"/>
                </a:lnTo>
                <a:lnTo>
                  <a:pt x="75" y="218"/>
                </a:lnTo>
                <a:lnTo>
                  <a:pt x="75" y="220"/>
                </a:lnTo>
                <a:lnTo>
                  <a:pt x="75" y="222"/>
                </a:lnTo>
                <a:lnTo>
                  <a:pt x="75" y="224"/>
                </a:lnTo>
                <a:lnTo>
                  <a:pt x="77" y="224"/>
                </a:lnTo>
                <a:lnTo>
                  <a:pt x="75" y="224"/>
                </a:lnTo>
                <a:lnTo>
                  <a:pt x="75" y="225"/>
                </a:lnTo>
                <a:lnTo>
                  <a:pt x="77" y="225"/>
                </a:lnTo>
                <a:lnTo>
                  <a:pt x="77" y="227"/>
                </a:lnTo>
                <a:lnTo>
                  <a:pt x="77" y="229"/>
                </a:lnTo>
                <a:lnTo>
                  <a:pt x="79" y="229"/>
                </a:lnTo>
                <a:lnTo>
                  <a:pt x="77" y="229"/>
                </a:lnTo>
                <a:lnTo>
                  <a:pt x="79" y="230"/>
                </a:lnTo>
                <a:lnTo>
                  <a:pt x="79" y="232"/>
                </a:lnTo>
                <a:lnTo>
                  <a:pt x="79" y="234"/>
                </a:lnTo>
                <a:lnTo>
                  <a:pt x="79" y="235"/>
                </a:lnTo>
                <a:lnTo>
                  <a:pt x="80" y="235"/>
                </a:lnTo>
                <a:lnTo>
                  <a:pt x="79" y="235"/>
                </a:lnTo>
                <a:lnTo>
                  <a:pt x="79" y="237"/>
                </a:lnTo>
                <a:lnTo>
                  <a:pt x="79" y="239"/>
                </a:lnTo>
                <a:lnTo>
                  <a:pt x="79" y="240"/>
                </a:lnTo>
                <a:lnTo>
                  <a:pt x="79" y="242"/>
                </a:lnTo>
                <a:lnTo>
                  <a:pt x="80" y="242"/>
                </a:lnTo>
                <a:lnTo>
                  <a:pt x="82" y="242"/>
                </a:lnTo>
                <a:lnTo>
                  <a:pt x="82" y="244"/>
                </a:lnTo>
                <a:lnTo>
                  <a:pt x="84" y="244"/>
                </a:lnTo>
                <a:lnTo>
                  <a:pt x="84" y="245"/>
                </a:lnTo>
                <a:lnTo>
                  <a:pt x="84" y="247"/>
                </a:lnTo>
                <a:lnTo>
                  <a:pt x="85" y="247"/>
                </a:lnTo>
                <a:lnTo>
                  <a:pt x="84" y="247"/>
                </a:lnTo>
                <a:lnTo>
                  <a:pt x="84" y="249"/>
                </a:lnTo>
                <a:lnTo>
                  <a:pt x="85" y="249"/>
                </a:lnTo>
                <a:lnTo>
                  <a:pt x="85" y="250"/>
                </a:lnTo>
                <a:lnTo>
                  <a:pt x="87" y="250"/>
                </a:lnTo>
                <a:lnTo>
                  <a:pt x="87" y="249"/>
                </a:lnTo>
                <a:lnTo>
                  <a:pt x="87" y="247"/>
                </a:lnTo>
                <a:lnTo>
                  <a:pt x="87" y="245"/>
                </a:lnTo>
                <a:lnTo>
                  <a:pt x="89" y="245"/>
                </a:lnTo>
                <a:lnTo>
                  <a:pt x="87" y="245"/>
                </a:lnTo>
                <a:lnTo>
                  <a:pt x="89" y="245"/>
                </a:lnTo>
                <a:lnTo>
                  <a:pt x="89" y="244"/>
                </a:lnTo>
                <a:lnTo>
                  <a:pt x="87" y="244"/>
                </a:lnTo>
                <a:lnTo>
                  <a:pt x="85" y="244"/>
                </a:lnTo>
                <a:lnTo>
                  <a:pt x="85" y="242"/>
                </a:lnTo>
                <a:lnTo>
                  <a:pt x="87" y="242"/>
                </a:lnTo>
                <a:lnTo>
                  <a:pt x="85" y="242"/>
                </a:lnTo>
                <a:lnTo>
                  <a:pt x="85" y="240"/>
                </a:lnTo>
                <a:lnTo>
                  <a:pt x="85" y="242"/>
                </a:lnTo>
                <a:lnTo>
                  <a:pt x="85" y="240"/>
                </a:lnTo>
                <a:lnTo>
                  <a:pt x="84" y="240"/>
                </a:lnTo>
                <a:lnTo>
                  <a:pt x="84" y="239"/>
                </a:lnTo>
                <a:lnTo>
                  <a:pt x="82" y="239"/>
                </a:lnTo>
                <a:lnTo>
                  <a:pt x="84" y="239"/>
                </a:lnTo>
                <a:lnTo>
                  <a:pt x="84" y="237"/>
                </a:lnTo>
                <a:lnTo>
                  <a:pt x="84" y="235"/>
                </a:lnTo>
                <a:lnTo>
                  <a:pt x="85" y="235"/>
                </a:lnTo>
                <a:lnTo>
                  <a:pt x="85" y="234"/>
                </a:lnTo>
                <a:lnTo>
                  <a:pt x="84" y="234"/>
                </a:lnTo>
                <a:lnTo>
                  <a:pt x="85" y="234"/>
                </a:lnTo>
                <a:lnTo>
                  <a:pt x="85" y="232"/>
                </a:lnTo>
                <a:lnTo>
                  <a:pt x="85" y="230"/>
                </a:lnTo>
                <a:lnTo>
                  <a:pt x="84" y="230"/>
                </a:lnTo>
                <a:lnTo>
                  <a:pt x="85" y="230"/>
                </a:lnTo>
                <a:lnTo>
                  <a:pt x="84" y="230"/>
                </a:lnTo>
                <a:lnTo>
                  <a:pt x="84" y="229"/>
                </a:lnTo>
                <a:lnTo>
                  <a:pt x="82" y="229"/>
                </a:lnTo>
                <a:lnTo>
                  <a:pt x="82" y="227"/>
                </a:lnTo>
                <a:lnTo>
                  <a:pt x="82" y="225"/>
                </a:lnTo>
                <a:lnTo>
                  <a:pt x="80" y="225"/>
                </a:lnTo>
                <a:lnTo>
                  <a:pt x="82" y="225"/>
                </a:lnTo>
                <a:lnTo>
                  <a:pt x="82" y="224"/>
                </a:lnTo>
                <a:lnTo>
                  <a:pt x="80" y="224"/>
                </a:lnTo>
                <a:lnTo>
                  <a:pt x="82" y="222"/>
                </a:lnTo>
                <a:lnTo>
                  <a:pt x="80" y="222"/>
                </a:lnTo>
                <a:lnTo>
                  <a:pt x="82" y="222"/>
                </a:lnTo>
                <a:lnTo>
                  <a:pt x="80" y="222"/>
                </a:lnTo>
                <a:lnTo>
                  <a:pt x="80" y="220"/>
                </a:lnTo>
                <a:lnTo>
                  <a:pt x="82" y="220"/>
                </a:lnTo>
                <a:lnTo>
                  <a:pt x="82" y="218"/>
                </a:lnTo>
                <a:lnTo>
                  <a:pt x="80" y="218"/>
                </a:lnTo>
                <a:lnTo>
                  <a:pt x="80" y="217"/>
                </a:lnTo>
                <a:lnTo>
                  <a:pt x="80" y="215"/>
                </a:lnTo>
                <a:lnTo>
                  <a:pt x="82" y="215"/>
                </a:lnTo>
                <a:lnTo>
                  <a:pt x="84" y="215"/>
                </a:lnTo>
                <a:lnTo>
                  <a:pt x="84" y="213"/>
                </a:lnTo>
                <a:lnTo>
                  <a:pt x="85" y="212"/>
                </a:lnTo>
                <a:lnTo>
                  <a:pt x="87" y="212"/>
                </a:lnTo>
                <a:lnTo>
                  <a:pt x="87" y="210"/>
                </a:lnTo>
                <a:lnTo>
                  <a:pt x="89" y="210"/>
                </a:lnTo>
                <a:lnTo>
                  <a:pt x="90" y="210"/>
                </a:lnTo>
                <a:lnTo>
                  <a:pt x="90" y="208"/>
                </a:lnTo>
                <a:lnTo>
                  <a:pt x="92" y="208"/>
                </a:lnTo>
                <a:lnTo>
                  <a:pt x="92" y="207"/>
                </a:lnTo>
                <a:lnTo>
                  <a:pt x="94" y="207"/>
                </a:lnTo>
                <a:lnTo>
                  <a:pt x="95" y="207"/>
                </a:lnTo>
                <a:lnTo>
                  <a:pt x="95" y="205"/>
                </a:lnTo>
                <a:lnTo>
                  <a:pt x="97" y="205"/>
                </a:lnTo>
                <a:lnTo>
                  <a:pt x="99" y="205"/>
                </a:lnTo>
                <a:lnTo>
                  <a:pt x="100" y="205"/>
                </a:lnTo>
                <a:lnTo>
                  <a:pt x="100" y="207"/>
                </a:lnTo>
                <a:lnTo>
                  <a:pt x="100" y="205"/>
                </a:lnTo>
                <a:lnTo>
                  <a:pt x="102" y="205"/>
                </a:lnTo>
                <a:lnTo>
                  <a:pt x="102" y="207"/>
                </a:lnTo>
                <a:lnTo>
                  <a:pt x="104" y="207"/>
                </a:lnTo>
                <a:lnTo>
                  <a:pt x="104" y="205"/>
                </a:lnTo>
                <a:lnTo>
                  <a:pt x="105" y="205"/>
                </a:lnTo>
                <a:lnTo>
                  <a:pt x="107" y="205"/>
                </a:lnTo>
                <a:lnTo>
                  <a:pt x="107" y="203"/>
                </a:lnTo>
                <a:lnTo>
                  <a:pt x="109" y="203"/>
                </a:lnTo>
                <a:lnTo>
                  <a:pt x="109" y="202"/>
                </a:lnTo>
                <a:lnTo>
                  <a:pt x="110" y="202"/>
                </a:lnTo>
                <a:lnTo>
                  <a:pt x="112" y="202"/>
                </a:lnTo>
                <a:lnTo>
                  <a:pt x="112" y="200"/>
                </a:lnTo>
                <a:lnTo>
                  <a:pt x="114" y="200"/>
                </a:lnTo>
                <a:lnTo>
                  <a:pt x="115" y="200"/>
                </a:lnTo>
                <a:lnTo>
                  <a:pt x="117" y="200"/>
                </a:lnTo>
                <a:lnTo>
                  <a:pt x="117" y="198"/>
                </a:lnTo>
                <a:lnTo>
                  <a:pt x="117" y="197"/>
                </a:lnTo>
                <a:lnTo>
                  <a:pt x="119" y="197"/>
                </a:lnTo>
                <a:lnTo>
                  <a:pt x="120" y="197"/>
                </a:lnTo>
                <a:lnTo>
                  <a:pt x="122" y="197"/>
                </a:lnTo>
                <a:lnTo>
                  <a:pt x="122" y="195"/>
                </a:lnTo>
                <a:lnTo>
                  <a:pt x="124" y="195"/>
                </a:lnTo>
                <a:lnTo>
                  <a:pt x="122" y="193"/>
                </a:lnTo>
                <a:lnTo>
                  <a:pt x="124" y="193"/>
                </a:lnTo>
                <a:lnTo>
                  <a:pt x="125" y="193"/>
                </a:lnTo>
                <a:lnTo>
                  <a:pt x="125" y="192"/>
                </a:lnTo>
                <a:lnTo>
                  <a:pt x="125" y="190"/>
                </a:lnTo>
                <a:lnTo>
                  <a:pt x="127" y="190"/>
                </a:lnTo>
                <a:lnTo>
                  <a:pt x="127" y="188"/>
                </a:lnTo>
                <a:lnTo>
                  <a:pt x="129" y="188"/>
                </a:lnTo>
                <a:lnTo>
                  <a:pt x="129" y="187"/>
                </a:lnTo>
                <a:lnTo>
                  <a:pt x="129" y="185"/>
                </a:lnTo>
                <a:lnTo>
                  <a:pt x="129" y="187"/>
                </a:lnTo>
                <a:lnTo>
                  <a:pt x="127" y="187"/>
                </a:lnTo>
                <a:lnTo>
                  <a:pt x="127" y="185"/>
                </a:lnTo>
                <a:lnTo>
                  <a:pt x="127" y="187"/>
                </a:lnTo>
                <a:lnTo>
                  <a:pt x="127" y="188"/>
                </a:lnTo>
                <a:lnTo>
                  <a:pt x="125" y="188"/>
                </a:lnTo>
                <a:lnTo>
                  <a:pt x="124" y="188"/>
                </a:lnTo>
                <a:lnTo>
                  <a:pt x="124" y="190"/>
                </a:lnTo>
                <a:lnTo>
                  <a:pt x="124" y="192"/>
                </a:lnTo>
                <a:lnTo>
                  <a:pt x="122" y="192"/>
                </a:lnTo>
                <a:lnTo>
                  <a:pt x="122" y="193"/>
                </a:lnTo>
                <a:lnTo>
                  <a:pt x="120" y="193"/>
                </a:lnTo>
                <a:lnTo>
                  <a:pt x="119" y="193"/>
                </a:lnTo>
                <a:lnTo>
                  <a:pt x="119" y="195"/>
                </a:lnTo>
                <a:lnTo>
                  <a:pt x="119" y="193"/>
                </a:lnTo>
                <a:lnTo>
                  <a:pt x="120" y="193"/>
                </a:lnTo>
                <a:lnTo>
                  <a:pt x="120" y="195"/>
                </a:lnTo>
                <a:lnTo>
                  <a:pt x="119" y="195"/>
                </a:lnTo>
                <a:lnTo>
                  <a:pt x="117" y="195"/>
                </a:lnTo>
                <a:lnTo>
                  <a:pt x="115" y="195"/>
                </a:lnTo>
                <a:lnTo>
                  <a:pt x="115" y="197"/>
                </a:lnTo>
                <a:lnTo>
                  <a:pt x="114" y="197"/>
                </a:lnTo>
                <a:lnTo>
                  <a:pt x="112" y="197"/>
                </a:lnTo>
                <a:lnTo>
                  <a:pt x="110" y="197"/>
                </a:lnTo>
                <a:lnTo>
                  <a:pt x="110" y="198"/>
                </a:lnTo>
                <a:lnTo>
                  <a:pt x="109" y="198"/>
                </a:lnTo>
                <a:lnTo>
                  <a:pt x="107" y="198"/>
                </a:lnTo>
                <a:lnTo>
                  <a:pt x="105" y="198"/>
                </a:lnTo>
                <a:lnTo>
                  <a:pt x="105" y="200"/>
                </a:lnTo>
                <a:lnTo>
                  <a:pt x="104" y="200"/>
                </a:lnTo>
                <a:lnTo>
                  <a:pt x="104" y="202"/>
                </a:lnTo>
                <a:lnTo>
                  <a:pt x="104" y="203"/>
                </a:lnTo>
                <a:lnTo>
                  <a:pt x="102" y="203"/>
                </a:lnTo>
                <a:lnTo>
                  <a:pt x="102" y="202"/>
                </a:lnTo>
                <a:lnTo>
                  <a:pt x="100" y="202"/>
                </a:lnTo>
                <a:lnTo>
                  <a:pt x="99" y="202"/>
                </a:lnTo>
                <a:lnTo>
                  <a:pt x="97" y="202"/>
                </a:lnTo>
                <a:lnTo>
                  <a:pt x="95" y="202"/>
                </a:lnTo>
                <a:lnTo>
                  <a:pt x="94" y="203"/>
                </a:lnTo>
                <a:lnTo>
                  <a:pt x="92" y="203"/>
                </a:lnTo>
                <a:lnTo>
                  <a:pt x="90" y="203"/>
                </a:lnTo>
                <a:lnTo>
                  <a:pt x="89" y="203"/>
                </a:lnTo>
                <a:lnTo>
                  <a:pt x="87" y="205"/>
                </a:lnTo>
                <a:lnTo>
                  <a:pt x="85" y="205"/>
                </a:lnTo>
                <a:lnTo>
                  <a:pt x="84" y="205"/>
                </a:lnTo>
                <a:lnTo>
                  <a:pt x="82" y="205"/>
                </a:lnTo>
                <a:lnTo>
                  <a:pt x="82" y="207"/>
                </a:lnTo>
                <a:lnTo>
                  <a:pt x="80" y="207"/>
                </a:lnTo>
                <a:lnTo>
                  <a:pt x="79" y="207"/>
                </a:lnTo>
                <a:lnTo>
                  <a:pt x="77" y="207"/>
                </a:lnTo>
                <a:lnTo>
                  <a:pt x="77" y="208"/>
                </a:lnTo>
                <a:lnTo>
                  <a:pt x="79" y="208"/>
                </a:lnTo>
                <a:lnTo>
                  <a:pt x="77" y="208"/>
                </a:lnTo>
                <a:lnTo>
                  <a:pt x="77" y="210"/>
                </a:lnTo>
                <a:lnTo>
                  <a:pt x="77" y="208"/>
                </a:lnTo>
                <a:lnTo>
                  <a:pt x="77" y="210"/>
                </a:lnTo>
                <a:lnTo>
                  <a:pt x="77" y="208"/>
                </a:lnTo>
                <a:lnTo>
                  <a:pt x="75" y="208"/>
                </a:lnTo>
                <a:lnTo>
                  <a:pt x="75" y="207"/>
                </a:lnTo>
                <a:lnTo>
                  <a:pt x="74" y="207"/>
                </a:lnTo>
                <a:lnTo>
                  <a:pt x="74" y="205"/>
                </a:lnTo>
                <a:lnTo>
                  <a:pt x="72" y="205"/>
                </a:lnTo>
                <a:lnTo>
                  <a:pt x="74" y="205"/>
                </a:lnTo>
                <a:lnTo>
                  <a:pt x="72" y="205"/>
                </a:lnTo>
                <a:lnTo>
                  <a:pt x="72" y="203"/>
                </a:lnTo>
                <a:lnTo>
                  <a:pt x="74" y="203"/>
                </a:lnTo>
                <a:lnTo>
                  <a:pt x="72" y="203"/>
                </a:lnTo>
                <a:lnTo>
                  <a:pt x="70" y="202"/>
                </a:lnTo>
                <a:lnTo>
                  <a:pt x="70" y="200"/>
                </a:lnTo>
                <a:lnTo>
                  <a:pt x="72" y="198"/>
                </a:lnTo>
                <a:lnTo>
                  <a:pt x="74" y="198"/>
                </a:lnTo>
                <a:lnTo>
                  <a:pt x="74" y="200"/>
                </a:lnTo>
                <a:lnTo>
                  <a:pt x="74" y="202"/>
                </a:lnTo>
                <a:lnTo>
                  <a:pt x="75" y="202"/>
                </a:lnTo>
                <a:lnTo>
                  <a:pt x="75" y="200"/>
                </a:lnTo>
                <a:lnTo>
                  <a:pt x="75" y="198"/>
                </a:lnTo>
                <a:lnTo>
                  <a:pt x="74" y="198"/>
                </a:lnTo>
                <a:lnTo>
                  <a:pt x="74" y="197"/>
                </a:lnTo>
                <a:lnTo>
                  <a:pt x="74" y="195"/>
                </a:lnTo>
                <a:lnTo>
                  <a:pt x="75" y="195"/>
                </a:lnTo>
                <a:lnTo>
                  <a:pt x="77" y="193"/>
                </a:lnTo>
                <a:lnTo>
                  <a:pt x="79" y="193"/>
                </a:lnTo>
                <a:lnTo>
                  <a:pt x="79" y="192"/>
                </a:lnTo>
                <a:lnTo>
                  <a:pt x="80" y="192"/>
                </a:lnTo>
                <a:lnTo>
                  <a:pt x="80" y="190"/>
                </a:lnTo>
                <a:lnTo>
                  <a:pt x="80" y="188"/>
                </a:lnTo>
                <a:lnTo>
                  <a:pt x="82" y="188"/>
                </a:lnTo>
                <a:lnTo>
                  <a:pt x="82" y="187"/>
                </a:lnTo>
                <a:lnTo>
                  <a:pt x="82" y="185"/>
                </a:lnTo>
                <a:lnTo>
                  <a:pt x="84" y="185"/>
                </a:lnTo>
                <a:lnTo>
                  <a:pt x="85" y="185"/>
                </a:lnTo>
                <a:lnTo>
                  <a:pt x="85" y="183"/>
                </a:lnTo>
                <a:lnTo>
                  <a:pt x="87" y="183"/>
                </a:lnTo>
                <a:lnTo>
                  <a:pt x="89" y="183"/>
                </a:lnTo>
                <a:lnTo>
                  <a:pt x="89" y="182"/>
                </a:lnTo>
                <a:lnTo>
                  <a:pt x="90" y="182"/>
                </a:lnTo>
                <a:lnTo>
                  <a:pt x="90" y="180"/>
                </a:lnTo>
                <a:lnTo>
                  <a:pt x="92" y="178"/>
                </a:lnTo>
                <a:lnTo>
                  <a:pt x="92" y="177"/>
                </a:lnTo>
                <a:lnTo>
                  <a:pt x="92" y="175"/>
                </a:lnTo>
                <a:lnTo>
                  <a:pt x="92" y="173"/>
                </a:lnTo>
                <a:lnTo>
                  <a:pt x="92" y="172"/>
                </a:lnTo>
                <a:lnTo>
                  <a:pt x="94" y="172"/>
                </a:lnTo>
                <a:lnTo>
                  <a:pt x="94" y="170"/>
                </a:lnTo>
                <a:lnTo>
                  <a:pt x="94" y="168"/>
                </a:lnTo>
                <a:lnTo>
                  <a:pt x="94" y="167"/>
                </a:lnTo>
                <a:lnTo>
                  <a:pt x="92" y="167"/>
                </a:lnTo>
                <a:lnTo>
                  <a:pt x="92" y="165"/>
                </a:lnTo>
                <a:lnTo>
                  <a:pt x="94" y="165"/>
                </a:lnTo>
                <a:lnTo>
                  <a:pt x="94" y="163"/>
                </a:lnTo>
                <a:lnTo>
                  <a:pt x="92" y="163"/>
                </a:lnTo>
                <a:lnTo>
                  <a:pt x="92" y="165"/>
                </a:lnTo>
                <a:lnTo>
                  <a:pt x="92" y="167"/>
                </a:lnTo>
                <a:lnTo>
                  <a:pt x="92" y="168"/>
                </a:lnTo>
                <a:lnTo>
                  <a:pt x="92" y="170"/>
                </a:lnTo>
                <a:lnTo>
                  <a:pt x="92" y="172"/>
                </a:lnTo>
                <a:lnTo>
                  <a:pt x="90" y="172"/>
                </a:lnTo>
                <a:lnTo>
                  <a:pt x="90" y="173"/>
                </a:lnTo>
                <a:lnTo>
                  <a:pt x="90" y="175"/>
                </a:lnTo>
                <a:lnTo>
                  <a:pt x="90" y="177"/>
                </a:lnTo>
                <a:lnTo>
                  <a:pt x="89" y="177"/>
                </a:lnTo>
                <a:lnTo>
                  <a:pt x="90" y="177"/>
                </a:lnTo>
                <a:lnTo>
                  <a:pt x="90" y="178"/>
                </a:lnTo>
                <a:lnTo>
                  <a:pt x="89" y="178"/>
                </a:lnTo>
                <a:lnTo>
                  <a:pt x="89" y="180"/>
                </a:lnTo>
                <a:lnTo>
                  <a:pt x="87" y="180"/>
                </a:lnTo>
                <a:lnTo>
                  <a:pt x="87" y="182"/>
                </a:lnTo>
                <a:lnTo>
                  <a:pt x="85" y="182"/>
                </a:lnTo>
                <a:lnTo>
                  <a:pt x="85" y="183"/>
                </a:lnTo>
                <a:lnTo>
                  <a:pt x="84" y="183"/>
                </a:lnTo>
                <a:lnTo>
                  <a:pt x="84" y="185"/>
                </a:lnTo>
                <a:lnTo>
                  <a:pt x="82" y="185"/>
                </a:lnTo>
                <a:lnTo>
                  <a:pt x="80" y="185"/>
                </a:lnTo>
                <a:lnTo>
                  <a:pt x="80" y="187"/>
                </a:lnTo>
                <a:lnTo>
                  <a:pt x="79" y="187"/>
                </a:lnTo>
                <a:lnTo>
                  <a:pt x="79" y="188"/>
                </a:lnTo>
                <a:lnTo>
                  <a:pt x="77" y="190"/>
                </a:lnTo>
                <a:lnTo>
                  <a:pt x="77" y="192"/>
                </a:lnTo>
                <a:lnTo>
                  <a:pt x="75" y="192"/>
                </a:lnTo>
                <a:lnTo>
                  <a:pt x="74" y="192"/>
                </a:lnTo>
                <a:lnTo>
                  <a:pt x="72" y="192"/>
                </a:lnTo>
                <a:lnTo>
                  <a:pt x="70" y="192"/>
                </a:lnTo>
                <a:lnTo>
                  <a:pt x="70" y="190"/>
                </a:lnTo>
                <a:lnTo>
                  <a:pt x="69" y="190"/>
                </a:lnTo>
                <a:lnTo>
                  <a:pt x="69" y="188"/>
                </a:lnTo>
                <a:lnTo>
                  <a:pt x="69" y="187"/>
                </a:lnTo>
                <a:lnTo>
                  <a:pt x="67" y="187"/>
                </a:lnTo>
                <a:lnTo>
                  <a:pt x="67" y="185"/>
                </a:lnTo>
                <a:lnTo>
                  <a:pt x="67" y="183"/>
                </a:lnTo>
                <a:lnTo>
                  <a:pt x="65" y="183"/>
                </a:lnTo>
                <a:lnTo>
                  <a:pt x="65" y="182"/>
                </a:lnTo>
                <a:lnTo>
                  <a:pt x="67" y="182"/>
                </a:lnTo>
                <a:lnTo>
                  <a:pt x="65" y="182"/>
                </a:lnTo>
                <a:lnTo>
                  <a:pt x="65" y="180"/>
                </a:lnTo>
                <a:lnTo>
                  <a:pt x="64" y="180"/>
                </a:lnTo>
                <a:lnTo>
                  <a:pt x="64" y="178"/>
                </a:lnTo>
                <a:lnTo>
                  <a:pt x="62" y="178"/>
                </a:lnTo>
                <a:lnTo>
                  <a:pt x="62" y="177"/>
                </a:lnTo>
                <a:lnTo>
                  <a:pt x="62" y="175"/>
                </a:lnTo>
                <a:lnTo>
                  <a:pt x="60" y="175"/>
                </a:lnTo>
                <a:lnTo>
                  <a:pt x="60" y="173"/>
                </a:lnTo>
                <a:lnTo>
                  <a:pt x="59" y="173"/>
                </a:lnTo>
                <a:lnTo>
                  <a:pt x="57" y="173"/>
                </a:lnTo>
                <a:lnTo>
                  <a:pt x="57" y="172"/>
                </a:lnTo>
                <a:lnTo>
                  <a:pt x="55" y="172"/>
                </a:lnTo>
                <a:lnTo>
                  <a:pt x="55" y="170"/>
                </a:lnTo>
                <a:lnTo>
                  <a:pt x="54" y="170"/>
                </a:lnTo>
                <a:lnTo>
                  <a:pt x="54" y="168"/>
                </a:lnTo>
                <a:lnTo>
                  <a:pt x="52" y="168"/>
                </a:lnTo>
                <a:lnTo>
                  <a:pt x="52" y="167"/>
                </a:lnTo>
                <a:lnTo>
                  <a:pt x="54" y="165"/>
                </a:lnTo>
                <a:lnTo>
                  <a:pt x="55" y="165"/>
                </a:lnTo>
                <a:lnTo>
                  <a:pt x="57" y="165"/>
                </a:lnTo>
                <a:lnTo>
                  <a:pt x="57" y="163"/>
                </a:lnTo>
                <a:lnTo>
                  <a:pt x="55" y="163"/>
                </a:lnTo>
                <a:lnTo>
                  <a:pt x="55" y="162"/>
                </a:lnTo>
                <a:lnTo>
                  <a:pt x="55" y="160"/>
                </a:lnTo>
                <a:lnTo>
                  <a:pt x="57" y="160"/>
                </a:lnTo>
                <a:lnTo>
                  <a:pt x="59" y="160"/>
                </a:lnTo>
                <a:lnTo>
                  <a:pt x="59" y="158"/>
                </a:lnTo>
                <a:lnTo>
                  <a:pt x="60" y="158"/>
                </a:lnTo>
                <a:lnTo>
                  <a:pt x="60" y="157"/>
                </a:lnTo>
                <a:lnTo>
                  <a:pt x="60" y="155"/>
                </a:lnTo>
                <a:lnTo>
                  <a:pt x="62" y="155"/>
                </a:lnTo>
                <a:lnTo>
                  <a:pt x="62" y="153"/>
                </a:lnTo>
                <a:lnTo>
                  <a:pt x="62" y="152"/>
                </a:lnTo>
                <a:lnTo>
                  <a:pt x="64" y="152"/>
                </a:lnTo>
                <a:lnTo>
                  <a:pt x="62" y="152"/>
                </a:lnTo>
                <a:lnTo>
                  <a:pt x="62" y="150"/>
                </a:lnTo>
                <a:lnTo>
                  <a:pt x="64" y="150"/>
                </a:lnTo>
                <a:lnTo>
                  <a:pt x="64" y="148"/>
                </a:lnTo>
                <a:lnTo>
                  <a:pt x="65" y="148"/>
                </a:lnTo>
                <a:lnTo>
                  <a:pt x="65" y="147"/>
                </a:lnTo>
                <a:lnTo>
                  <a:pt x="64" y="147"/>
                </a:lnTo>
                <a:lnTo>
                  <a:pt x="64" y="145"/>
                </a:lnTo>
                <a:lnTo>
                  <a:pt x="64" y="143"/>
                </a:lnTo>
                <a:lnTo>
                  <a:pt x="64" y="142"/>
                </a:lnTo>
                <a:lnTo>
                  <a:pt x="65" y="142"/>
                </a:lnTo>
                <a:lnTo>
                  <a:pt x="65" y="140"/>
                </a:lnTo>
                <a:lnTo>
                  <a:pt x="65" y="138"/>
                </a:lnTo>
                <a:lnTo>
                  <a:pt x="65" y="137"/>
                </a:lnTo>
                <a:lnTo>
                  <a:pt x="65" y="135"/>
                </a:lnTo>
                <a:lnTo>
                  <a:pt x="64" y="135"/>
                </a:lnTo>
                <a:lnTo>
                  <a:pt x="64" y="133"/>
                </a:lnTo>
                <a:lnTo>
                  <a:pt x="64" y="132"/>
                </a:lnTo>
                <a:lnTo>
                  <a:pt x="62" y="132"/>
                </a:lnTo>
                <a:lnTo>
                  <a:pt x="62" y="130"/>
                </a:lnTo>
                <a:lnTo>
                  <a:pt x="64" y="130"/>
                </a:lnTo>
                <a:lnTo>
                  <a:pt x="64" y="128"/>
                </a:lnTo>
                <a:lnTo>
                  <a:pt x="65" y="128"/>
                </a:lnTo>
                <a:lnTo>
                  <a:pt x="67" y="127"/>
                </a:lnTo>
                <a:lnTo>
                  <a:pt x="65" y="127"/>
                </a:lnTo>
                <a:lnTo>
                  <a:pt x="65" y="125"/>
                </a:lnTo>
                <a:lnTo>
                  <a:pt x="64" y="125"/>
                </a:lnTo>
                <a:lnTo>
                  <a:pt x="64" y="127"/>
                </a:lnTo>
                <a:lnTo>
                  <a:pt x="62" y="127"/>
                </a:lnTo>
                <a:lnTo>
                  <a:pt x="62" y="128"/>
                </a:lnTo>
                <a:lnTo>
                  <a:pt x="60" y="128"/>
                </a:lnTo>
                <a:lnTo>
                  <a:pt x="59" y="128"/>
                </a:lnTo>
                <a:lnTo>
                  <a:pt x="57" y="127"/>
                </a:lnTo>
                <a:lnTo>
                  <a:pt x="57" y="128"/>
                </a:lnTo>
                <a:lnTo>
                  <a:pt x="57" y="127"/>
                </a:lnTo>
                <a:lnTo>
                  <a:pt x="55" y="127"/>
                </a:lnTo>
                <a:lnTo>
                  <a:pt x="54" y="127"/>
                </a:lnTo>
                <a:lnTo>
                  <a:pt x="52" y="125"/>
                </a:lnTo>
                <a:lnTo>
                  <a:pt x="50" y="123"/>
                </a:lnTo>
                <a:lnTo>
                  <a:pt x="50" y="122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7" y="118"/>
                </a:lnTo>
                <a:lnTo>
                  <a:pt x="47" y="117"/>
                </a:lnTo>
                <a:lnTo>
                  <a:pt x="47" y="115"/>
                </a:lnTo>
                <a:lnTo>
                  <a:pt x="45" y="115"/>
                </a:lnTo>
                <a:lnTo>
                  <a:pt x="47" y="113"/>
                </a:lnTo>
                <a:lnTo>
                  <a:pt x="45" y="113"/>
                </a:lnTo>
                <a:lnTo>
                  <a:pt x="45" y="112"/>
                </a:lnTo>
                <a:lnTo>
                  <a:pt x="47" y="112"/>
                </a:lnTo>
                <a:lnTo>
                  <a:pt x="47" y="110"/>
                </a:lnTo>
                <a:lnTo>
                  <a:pt x="47" y="108"/>
                </a:lnTo>
                <a:lnTo>
                  <a:pt x="47" y="107"/>
                </a:lnTo>
                <a:lnTo>
                  <a:pt x="49" y="107"/>
                </a:lnTo>
                <a:lnTo>
                  <a:pt x="49" y="105"/>
                </a:lnTo>
                <a:lnTo>
                  <a:pt x="50" y="105"/>
                </a:lnTo>
                <a:lnTo>
                  <a:pt x="52" y="105"/>
                </a:lnTo>
                <a:lnTo>
                  <a:pt x="54" y="103"/>
                </a:lnTo>
                <a:lnTo>
                  <a:pt x="55" y="103"/>
                </a:lnTo>
                <a:lnTo>
                  <a:pt x="57" y="103"/>
                </a:lnTo>
                <a:lnTo>
                  <a:pt x="59" y="103"/>
                </a:lnTo>
                <a:lnTo>
                  <a:pt x="59" y="102"/>
                </a:lnTo>
                <a:lnTo>
                  <a:pt x="60" y="102"/>
                </a:lnTo>
                <a:lnTo>
                  <a:pt x="60" y="100"/>
                </a:lnTo>
                <a:lnTo>
                  <a:pt x="62" y="100"/>
                </a:lnTo>
                <a:lnTo>
                  <a:pt x="62" y="98"/>
                </a:lnTo>
                <a:lnTo>
                  <a:pt x="64" y="98"/>
                </a:lnTo>
                <a:lnTo>
                  <a:pt x="64" y="97"/>
                </a:lnTo>
                <a:lnTo>
                  <a:pt x="65" y="97"/>
                </a:lnTo>
                <a:lnTo>
                  <a:pt x="67" y="97"/>
                </a:lnTo>
                <a:lnTo>
                  <a:pt x="67" y="95"/>
                </a:lnTo>
                <a:lnTo>
                  <a:pt x="69" y="95"/>
                </a:lnTo>
                <a:lnTo>
                  <a:pt x="70" y="95"/>
                </a:lnTo>
                <a:lnTo>
                  <a:pt x="72" y="95"/>
                </a:lnTo>
                <a:lnTo>
                  <a:pt x="74" y="95"/>
                </a:lnTo>
                <a:lnTo>
                  <a:pt x="74" y="93"/>
                </a:lnTo>
                <a:lnTo>
                  <a:pt x="75" y="93"/>
                </a:lnTo>
                <a:lnTo>
                  <a:pt x="77" y="93"/>
                </a:lnTo>
                <a:lnTo>
                  <a:pt x="79" y="92"/>
                </a:lnTo>
                <a:lnTo>
                  <a:pt x="80" y="92"/>
                </a:lnTo>
                <a:lnTo>
                  <a:pt x="80" y="90"/>
                </a:lnTo>
                <a:lnTo>
                  <a:pt x="82" y="88"/>
                </a:lnTo>
                <a:lnTo>
                  <a:pt x="80" y="88"/>
                </a:lnTo>
                <a:lnTo>
                  <a:pt x="79" y="88"/>
                </a:lnTo>
                <a:lnTo>
                  <a:pt x="79" y="87"/>
                </a:lnTo>
                <a:lnTo>
                  <a:pt x="80" y="87"/>
                </a:lnTo>
                <a:lnTo>
                  <a:pt x="80" y="85"/>
                </a:lnTo>
                <a:lnTo>
                  <a:pt x="80" y="83"/>
                </a:lnTo>
                <a:lnTo>
                  <a:pt x="82" y="83"/>
                </a:lnTo>
                <a:lnTo>
                  <a:pt x="84" y="83"/>
                </a:lnTo>
                <a:lnTo>
                  <a:pt x="84" y="82"/>
                </a:lnTo>
                <a:lnTo>
                  <a:pt x="85" y="82"/>
                </a:lnTo>
                <a:lnTo>
                  <a:pt x="85" y="80"/>
                </a:lnTo>
                <a:lnTo>
                  <a:pt x="87" y="80"/>
                </a:lnTo>
                <a:lnTo>
                  <a:pt x="89" y="80"/>
                </a:lnTo>
                <a:lnTo>
                  <a:pt x="89" y="78"/>
                </a:lnTo>
                <a:lnTo>
                  <a:pt x="89" y="77"/>
                </a:lnTo>
                <a:lnTo>
                  <a:pt x="87" y="77"/>
                </a:lnTo>
                <a:lnTo>
                  <a:pt x="85" y="77"/>
                </a:lnTo>
                <a:lnTo>
                  <a:pt x="85" y="75"/>
                </a:lnTo>
                <a:lnTo>
                  <a:pt x="85" y="73"/>
                </a:lnTo>
                <a:lnTo>
                  <a:pt x="84" y="73"/>
                </a:lnTo>
                <a:lnTo>
                  <a:pt x="82" y="73"/>
                </a:lnTo>
                <a:lnTo>
                  <a:pt x="82" y="72"/>
                </a:lnTo>
                <a:lnTo>
                  <a:pt x="80" y="72"/>
                </a:lnTo>
                <a:lnTo>
                  <a:pt x="79" y="72"/>
                </a:lnTo>
                <a:lnTo>
                  <a:pt x="79" y="70"/>
                </a:lnTo>
                <a:lnTo>
                  <a:pt x="79" y="68"/>
                </a:lnTo>
                <a:lnTo>
                  <a:pt x="79" y="67"/>
                </a:lnTo>
                <a:lnTo>
                  <a:pt x="77" y="67"/>
                </a:lnTo>
                <a:lnTo>
                  <a:pt x="77" y="65"/>
                </a:lnTo>
                <a:lnTo>
                  <a:pt x="75" y="65"/>
                </a:lnTo>
                <a:lnTo>
                  <a:pt x="75" y="63"/>
                </a:lnTo>
                <a:lnTo>
                  <a:pt x="74" y="63"/>
                </a:lnTo>
                <a:lnTo>
                  <a:pt x="74" y="62"/>
                </a:lnTo>
                <a:lnTo>
                  <a:pt x="72" y="62"/>
                </a:lnTo>
                <a:lnTo>
                  <a:pt x="72" y="60"/>
                </a:lnTo>
                <a:lnTo>
                  <a:pt x="70" y="60"/>
                </a:lnTo>
                <a:lnTo>
                  <a:pt x="70" y="58"/>
                </a:lnTo>
                <a:lnTo>
                  <a:pt x="69" y="58"/>
                </a:lnTo>
                <a:lnTo>
                  <a:pt x="70" y="57"/>
                </a:lnTo>
                <a:lnTo>
                  <a:pt x="72" y="57"/>
                </a:lnTo>
                <a:lnTo>
                  <a:pt x="72" y="55"/>
                </a:lnTo>
                <a:lnTo>
                  <a:pt x="74" y="55"/>
                </a:lnTo>
                <a:lnTo>
                  <a:pt x="75" y="55"/>
                </a:lnTo>
                <a:lnTo>
                  <a:pt x="77" y="55"/>
                </a:lnTo>
                <a:lnTo>
                  <a:pt x="77" y="53"/>
                </a:lnTo>
                <a:lnTo>
                  <a:pt x="79" y="53"/>
                </a:lnTo>
                <a:lnTo>
                  <a:pt x="80" y="53"/>
                </a:lnTo>
                <a:lnTo>
                  <a:pt x="80" y="52"/>
                </a:lnTo>
                <a:lnTo>
                  <a:pt x="82" y="52"/>
                </a:lnTo>
                <a:lnTo>
                  <a:pt x="84" y="50"/>
                </a:lnTo>
                <a:lnTo>
                  <a:pt x="84" y="48"/>
                </a:lnTo>
                <a:lnTo>
                  <a:pt x="84" y="47"/>
                </a:lnTo>
                <a:lnTo>
                  <a:pt x="85" y="47"/>
                </a:lnTo>
                <a:lnTo>
                  <a:pt x="84" y="47"/>
                </a:lnTo>
                <a:lnTo>
                  <a:pt x="84" y="45"/>
                </a:lnTo>
                <a:lnTo>
                  <a:pt x="84" y="47"/>
                </a:lnTo>
                <a:lnTo>
                  <a:pt x="84" y="45"/>
                </a:lnTo>
                <a:lnTo>
                  <a:pt x="82" y="47"/>
                </a:lnTo>
                <a:lnTo>
                  <a:pt x="82" y="48"/>
                </a:lnTo>
                <a:lnTo>
                  <a:pt x="80" y="50"/>
                </a:lnTo>
                <a:lnTo>
                  <a:pt x="79" y="50"/>
                </a:lnTo>
                <a:lnTo>
                  <a:pt x="79" y="52"/>
                </a:lnTo>
                <a:lnTo>
                  <a:pt x="77" y="52"/>
                </a:lnTo>
                <a:lnTo>
                  <a:pt x="77" y="50"/>
                </a:lnTo>
                <a:lnTo>
                  <a:pt x="75" y="50"/>
                </a:lnTo>
                <a:lnTo>
                  <a:pt x="75" y="52"/>
                </a:lnTo>
                <a:lnTo>
                  <a:pt x="74" y="52"/>
                </a:lnTo>
                <a:lnTo>
                  <a:pt x="74" y="53"/>
                </a:lnTo>
                <a:lnTo>
                  <a:pt x="72" y="53"/>
                </a:lnTo>
                <a:lnTo>
                  <a:pt x="70" y="53"/>
                </a:lnTo>
                <a:lnTo>
                  <a:pt x="70" y="55"/>
                </a:lnTo>
                <a:lnTo>
                  <a:pt x="69" y="57"/>
                </a:lnTo>
                <a:lnTo>
                  <a:pt x="69" y="58"/>
                </a:lnTo>
                <a:lnTo>
                  <a:pt x="69" y="57"/>
                </a:lnTo>
                <a:lnTo>
                  <a:pt x="69" y="58"/>
                </a:lnTo>
                <a:lnTo>
                  <a:pt x="67" y="58"/>
                </a:lnTo>
                <a:lnTo>
                  <a:pt x="67" y="57"/>
                </a:lnTo>
                <a:lnTo>
                  <a:pt x="65" y="57"/>
                </a:lnTo>
                <a:lnTo>
                  <a:pt x="64" y="55"/>
                </a:lnTo>
                <a:lnTo>
                  <a:pt x="62" y="55"/>
                </a:lnTo>
                <a:lnTo>
                  <a:pt x="60" y="55"/>
                </a:lnTo>
                <a:lnTo>
                  <a:pt x="60" y="53"/>
                </a:lnTo>
                <a:lnTo>
                  <a:pt x="59" y="53"/>
                </a:lnTo>
                <a:lnTo>
                  <a:pt x="57" y="53"/>
                </a:lnTo>
                <a:lnTo>
                  <a:pt x="57" y="52"/>
                </a:lnTo>
                <a:lnTo>
                  <a:pt x="55" y="52"/>
                </a:lnTo>
                <a:lnTo>
                  <a:pt x="54" y="50"/>
                </a:lnTo>
                <a:lnTo>
                  <a:pt x="52" y="50"/>
                </a:lnTo>
                <a:lnTo>
                  <a:pt x="50" y="48"/>
                </a:lnTo>
                <a:lnTo>
                  <a:pt x="49" y="48"/>
                </a:lnTo>
                <a:lnTo>
                  <a:pt x="49" y="47"/>
                </a:lnTo>
                <a:lnTo>
                  <a:pt x="47" y="47"/>
                </a:lnTo>
                <a:lnTo>
                  <a:pt x="47" y="45"/>
                </a:lnTo>
                <a:lnTo>
                  <a:pt x="47" y="43"/>
                </a:lnTo>
                <a:lnTo>
                  <a:pt x="45" y="43"/>
                </a:lnTo>
                <a:lnTo>
                  <a:pt x="44" y="43"/>
                </a:lnTo>
                <a:lnTo>
                  <a:pt x="44" y="45"/>
                </a:lnTo>
                <a:lnTo>
                  <a:pt x="44" y="47"/>
                </a:lnTo>
                <a:lnTo>
                  <a:pt x="45" y="47"/>
                </a:lnTo>
                <a:lnTo>
                  <a:pt x="45" y="48"/>
                </a:lnTo>
                <a:lnTo>
                  <a:pt x="45" y="50"/>
                </a:lnTo>
                <a:lnTo>
                  <a:pt x="47" y="50"/>
                </a:lnTo>
                <a:lnTo>
                  <a:pt x="47" y="52"/>
                </a:lnTo>
                <a:lnTo>
                  <a:pt x="49" y="52"/>
                </a:lnTo>
                <a:lnTo>
                  <a:pt x="49" y="53"/>
                </a:lnTo>
                <a:lnTo>
                  <a:pt x="50" y="53"/>
                </a:lnTo>
                <a:lnTo>
                  <a:pt x="50" y="55"/>
                </a:lnTo>
                <a:lnTo>
                  <a:pt x="52" y="55"/>
                </a:lnTo>
                <a:lnTo>
                  <a:pt x="52" y="57"/>
                </a:lnTo>
                <a:lnTo>
                  <a:pt x="54" y="57"/>
                </a:lnTo>
                <a:lnTo>
                  <a:pt x="55" y="57"/>
                </a:lnTo>
                <a:lnTo>
                  <a:pt x="55" y="58"/>
                </a:lnTo>
                <a:lnTo>
                  <a:pt x="57" y="58"/>
                </a:lnTo>
                <a:lnTo>
                  <a:pt x="57" y="60"/>
                </a:lnTo>
                <a:lnTo>
                  <a:pt x="59" y="60"/>
                </a:lnTo>
                <a:lnTo>
                  <a:pt x="60" y="60"/>
                </a:lnTo>
                <a:lnTo>
                  <a:pt x="60" y="62"/>
                </a:lnTo>
                <a:lnTo>
                  <a:pt x="62" y="62"/>
                </a:lnTo>
                <a:lnTo>
                  <a:pt x="64" y="62"/>
                </a:lnTo>
                <a:lnTo>
                  <a:pt x="64" y="63"/>
                </a:lnTo>
                <a:lnTo>
                  <a:pt x="65" y="63"/>
                </a:lnTo>
                <a:lnTo>
                  <a:pt x="65" y="65"/>
                </a:lnTo>
                <a:lnTo>
                  <a:pt x="67" y="65"/>
                </a:lnTo>
                <a:lnTo>
                  <a:pt x="69" y="65"/>
                </a:lnTo>
                <a:lnTo>
                  <a:pt x="69" y="67"/>
                </a:lnTo>
                <a:lnTo>
                  <a:pt x="69" y="68"/>
                </a:lnTo>
                <a:lnTo>
                  <a:pt x="70" y="70"/>
                </a:lnTo>
                <a:lnTo>
                  <a:pt x="70" y="72"/>
                </a:lnTo>
                <a:lnTo>
                  <a:pt x="70" y="73"/>
                </a:lnTo>
                <a:lnTo>
                  <a:pt x="72" y="73"/>
                </a:lnTo>
                <a:lnTo>
                  <a:pt x="72" y="75"/>
                </a:lnTo>
                <a:lnTo>
                  <a:pt x="74" y="75"/>
                </a:lnTo>
                <a:lnTo>
                  <a:pt x="75" y="75"/>
                </a:lnTo>
                <a:lnTo>
                  <a:pt x="77" y="77"/>
                </a:lnTo>
                <a:lnTo>
                  <a:pt x="77" y="78"/>
                </a:lnTo>
                <a:lnTo>
                  <a:pt x="77" y="80"/>
                </a:lnTo>
                <a:lnTo>
                  <a:pt x="75" y="80"/>
                </a:lnTo>
                <a:lnTo>
                  <a:pt x="75" y="82"/>
                </a:lnTo>
                <a:lnTo>
                  <a:pt x="74" y="82"/>
                </a:lnTo>
                <a:lnTo>
                  <a:pt x="74" y="83"/>
                </a:lnTo>
                <a:lnTo>
                  <a:pt x="72" y="83"/>
                </a:lnTo>
                <a:lnTo>
                  <a:pt x="72" y="85"/>
                </a:lnTo>
                <a:lnTo>
                  <a:pt x="72" y="87"/>
                </a:lnTo>
                <a:lnTo>
                  <a:pt x="70" y="87"/>
                </a:lnTo>
                <a:lnTo>
                  <a:pt x="70" y="88"/>
                </a:lnTo>
                <a:lnTo>
                  <a:pt x="69" y="88"/>
                </a:lnTo>
                <a:lnTo>
                  <a:pt x="69" y="90"/>
                </a:lnTo>
                <a:lnTo>
                  <a:pt x="67" y="90"/>
                </a:lnTo>
                <a:lnTo>
                  <a:pt x="65" y="90"/>
                </a:lnTo>
                <a:lnTo>
                  <a:pt x="65" y="92"/>
                </a:lnTo>
                <a:lnTo>
                  <a:pt x="64" y="92"/>
                </a:lnTo>
                <a:lnTo>
                  <a:pt x="62" y="93"/>
                </a:lnTo>
                <a:lnTo>
                  <a:pt x="60" y="93"/>
                </a:lnTo>
                <a:lnTo>
                  <a:pt x="60" y="95"/>
                </a:lnTo>
                <a:lnTo>
                  <a:pt x="59" y="95"/>
                </a:lnTo>
                <a:lnTo>
                  <a:pt x="57" y="95"/>
                </a:lnTo>
                <a:lnTo>
                  <a:pt x="57" y="97"/>
                </a:lnTo>
                <a:lnTo>
                  <a:pt x="55" y="97"/>
                </a:lnTo>
                <a:lnTo>
                  <a:pt x="54" y="98"/>
                </a:lnTo>
                <a:lnTo>
                  <a:pt x="52" y="98"/>
                </a:lnTo>
                <a:lnTo>
                  <a:pt x="50" y="98"/>
                </a:lnTo>
                <a:lnTo>
                  <a:pt x="49" y="98"/>
                </a:lnTo>
                <a:lnTo>
                  <a:pt x="47" y="98"/>
                </a:lnTo>
                <a:lnTo>
                  <a:pt x="47" y="100"/>
                </a:lnTo>
                <a:lnTo>
                  <a:pt x="45" y="100"/>
                </a:lnTo>
                <a:lnTo>
                  <a:pt x="45" y="102"/>
                </a:lnTo>
                <a:lnTo>
                  <a:pt x="44" y="102"/>
                </a:lnTo>
                <a:lnTo>
                  <a:pt x="44" y="103"/>
                </a:lnTo>
                <a:lnTo>
                  <a:pt x="42" y="103"/>
                </a:lnTo>
                <a:lnTo>
                  <a:pt x="42" y="105"/>
                </a:lnTo>
                <a:lnTo>
                  <a:pt x="42" y="103"/>
                </a:lnTo>
                <a:lnTo>
                  <a:pt x="42" y="105"/>
                </a:lnTo>
                <a:lnTo>
                  <a:pt x="40" y="105"/>
                </a:lnTo>
                <a:lnTo>
                  <a:pt x="39" y="105"/>
                </a:lnTo>
                <a:lnTo>
                  <a:pt x="40" y="105"/>
                </a:lnTo>
                <a:lnTo>
                  <a:pt x="39" y="105"/>
                </a:lnTo>
                <a:lnTo>
                  <a:pt x="40" y="105"/>
                </a:lnTo>
                <a:lnTo>
                  <a:pt x="40" y="107"/>
                </a:lnTo>
                <a:lnTo>
                  <a:pt x="40" y="108"/>
                </a:lnTo>
                <a:lnTo>
                  <a:pt x="40" y="110"/>
                </a:lnTo>
                <a:lnTo>
                  <a:pt x="40" y="112"/>
                </a:lnTo>
                <a:lnTo>
                  <a:pt x="40" y="113"/>
                </a:lnTo>
                <a:lnTo>
                  <a:pt x="40" y="115"/>
                </a:lnTo>
                <a:lnTo>
                  <a:pt x="42" y="115"/>
                </a:lnTo>
                <a:lnTo>
                  <a:pt x="42" y="117"/>
                </a:lnTo>
                <a:lnTo>
                  <a:pt x="42" y="118"/>
                </a:lnTo>
                <a:lnTo>
                  <a:pt x="44" y="118"/>
                </a:lnTo>
                <a:lnTo>
                  <a:pt x="44" y="120"/>
                </a:lnTo>
                <a:lnTo>
                  <a:pt x="45" y="122"/>
                </a:lnTo>
                <a:lnTo>
                  <a:pt x="45" y="123"/>
                </a:lnTo>
                <a:lnTo>
                  <a:pt x="45" y="125"/>
                </a:lnTo>
                <a:lnTo>
                  <a:pt x="45" y="127"/>
                </a:lnTo>
                <a:lnTo>
                  <a:pt x="47" y="127"/>
                </a:lnTo>
                <a:lnTo>
                  <a:pt x="47" y="128"/>
                </a:lnTo>
                <a:lnTo>
                  <a:pt x="49" y="128"/>
                </a:lnTo>
                <a:lnTo>
                  <a:pt x="49" y="130"/>
                </a:lnTo>
                <a:lnTo>
                  <a:pt x="49" y="132"/>
                </a:lnTo>
                <a:lnTo>
                  <a:pt x="50" y="132"/>
                </a:lnTo>
                <a:lnTo>
                  <a:pt x="52" y="132"/>
                </a:lnTo>
                <a:lnTo>
                  <a:pt x="52" y="133"/>
                </a:lnTo>
                <a:lnTo>
                  <a:pt x="54" y="133"/>
                </a:lnTo>
                <a:lnTo>
                  <a:pt x="55" y="133"/>
                </a:lnTo>
                <a:lnTo>
                  <a:pt x="55" y="135"/>
                </a:lnTo>
                <a:lnTo>
                  <a:pt x="57" y="135"/>
                </a:lnTo>
                <a:lnTo>
                  <a:pt x="59" y="135"/>
                </a:lnTo>
                <a:lnTo>
                  <a:pt x="59" y="137"/>
                </a:lnTo>
                <a:lnTo>
                  <a:pt x="59" y="138"/>
                </a:lnTo>
                <a:lnTo>
                  <a:pt x="59" y="140"/>
                </a:lnTo>
                <a:lnTo>
                  <a:pt x="59" y="142"/>
                </a:lnTo>
                <a:lnTo>
                  <a:pt x="57" y="142"/>
                </a:lnTo>
                <a:lnTo>
                  <a:pt x="57" y="143"/>
                </a:lnTo>
                <a:lnTo>
                  <a:pt x="57" y="145"/>
                </a:lnTo>
                <a:lnTo>
                  <a:pt x="57" y="147"/>
                </a:lnTo>
                <a:lnTo>
                  <a:pt x="57" y="148"/>
                </a:lnTo>
                <a:lnTo>
                  <a:pt x="55" y="148"/>
                </a:lnTo>
                <a:lnTo>
                  <a:pt x="57" y="148"/>
                </a:lnTo>
                <a:lnTo>
                  <a:pt x="55" y="148"/>
                </a:lnTo>
                <a:lnTo>
                  <a:pt x="57" y="150"/>
                </a:lnTo>
                <a:lnTo>
                  <a:pt x="55" y="150"/>
                </a:lnTo>
                <a:lnTo>
                  <a:pt x="55" y="152"/>
                </a:lnTo>
                <a:lnTo>
                  <a:pt x="55" y="153"/>
                </a:lnTo>
                <a:lnTo>
                  <a:pt x="54" y="153"/>
                </a:lnTo>
                <a:lnTo>
                  <a:pt x="54" y="152"/>
                </a:lnTo>
                <a:lnTo>
                  <a:pt x="55" y="152"/>
                </a:lnTo>
                <a:lnTo>
                  <a:pt x="55" y="150"/>
                </a:lnTo>
                <a:lnTo>
                  <a:pt x="55" y="152"/>
                </a:lnTo>
                <a:lnTo>
                  <a:pt x="54" y="152"/>
                </a:lnTo>
                <a:lnTo>
                  <a:pt x="54" y="150"/>
                </a:lnTo>
                <a:lnTo>
                  <a:pt x="52" y="150"/>
                </a:lnTo>
                <a:lnTo>
                  <a:pt x="50" y="150"/>
                </a:lnTo>
                <a:lnTo>
                  <a:pt x="50" y="152"/>
                </a:lnTo>
                <a:lnTo>
                  <a:pt x="49" y="152"/>
                </a:lnTo>
                <a:lnTo>
                  <a:pt x="49" y="153"/>
                </a:lnTo>
                <a:lnTo>
                  <a:pt x="50" y="153"/>
                </a:lnTo>
                <a:lnTo>
                  <a:pt x="50" y="155"/>
                </a:lnTo>
                <a:lnTo>
                  <a:pt x="49" y="155"/>
                </a:lnTo>
                <a:lnTo>
                  <a:pt x="49" y="157"/>
                </a:lnTo>
                <a:lnTo>
                  <a:pt x="49" y="158"/>
                </a:lnTo>
                <a:lnTo>
                  <a:pt x="47" y="158"/>
                </a:lnTo>
                <a:lnTo>
                  <a:pt x="45" y="158"/>
                </a:lnTo>
                <a:lnTo>
                  <a:pt x="44" y="158"/>
                </a:lnTo>
                <a:lnTo>
                  <a:pt x="44" y="157"/>
                </a:lnTo>
                <a:lnTo>
                  <a:pt x="42" y="157"/>
                </a:lnTo>
                <a:lnTo>
                  <a:pt x="40" y="157"/>
                </a:lnTo>
                <a:lnTo>
                  <a:pt x="40" y="155"/>
                </a:lnTo>
                <a:lnTo>
                  <a:pt x="42" y="153"/>
                </a:lnTo>
                <a:lnTo>
                  <a:pt x="42" y="152"/>
                </a:lnTo>
                <a:lnTo>
                  <a:pt x="40" y="152"/>
                </a:lnTo>
                <a:lnTo>
                  <a:pt x="42" y="152"/>
                </a:lnTo>
                <a:lnTo>
                  <a:pt x="42" y="150"/>
                </a:lnTo>
                <a:lnTo>
                  <a:pt x="44" y="150"/>
                </a:lnTo>
                <a:lnTo>
                  <a:pt x="42" y="150"/>
                </a:lnTo>
                <a:lnTo>
                  <a:pt x="42" y="148"/>
                </a:lnTo>
                <a:lnTo>
                  <a:pt x="42" y="147"/>
                </a:lnTo>
                <a:lnTo>
                  <a:pt x="42" y="145"/>
                </a:lnTo>
                <a:lnTo>
                  <a:pt x="40" y="145"/>
                </a:lnTo>
                <a:lnTo>
                  <a:pt x="40" y="143"/>
                </a:lnTo>
                <a:lnTo>
                  <a:pt x="39" y="143"/>
                </a:lnTo>
                <a:lnTo>
                  <a:pt x="39" y="142"/>
                </a:lnTo>
                <a:lnTo>
                  <a:pt x="39" y="140"/>
                </a:lnTo>
                <a:lnTo>
                  <a:pt x="37" y="140"/>
                </a:lnTo>
                <a:lnTo>
                  <a:pt x="35" y="140"/>
                </a:lnTo>
                <a:lnTo>
                  <a:pt x="35" y="138"/>
                </a:lnTo>
                <a:lnTo>
                  <a:pt x="35" y="137"/>
                </a:lnTo>
                <a:lnTo>
                  <a:pt x="37" y="137"/>
                </a:lnTo>
                <a:lnTo>
                  <a:pt x="37" y="135"/>
                </a:lnTo>
                <a:lnTo>
                  <a:pt x="35" y="135"/>
                </a:lnTo>
                <a:lnTo>
                  <a:pt x="37" y="135"/>
                </a:lnTo>
                <a:lnTo>
                  <a:pt x="35" y="135"/>
                </a:lnTo>
                <a:lnTo>
                  <a:pt x="35" y="133"/>
                </a:lnTo>
                <a:lnTo>
                  <a:pt x="37" y="133"/>
                </a:lnTo>
                <a:lnTo>
                  <a:pt x="37" y="132"/>
                </a:lnTo>
                <a:lnTo>
                  <a:pt x="39" y="132"/>
                </a:lnTo>
                <a:lnTo>
                  <a:pt x="39" y="130"/>
                </a:lnTo>
                <a:lnTo>
                  <a:pt x="39" y="128"/>
                </a:lnTo>
                <a:lnTo>
                  <a:pt x="39" y="127"/>
                </a:lnTo>
                <a:lnTo>
                  <a:pt x="37" y="127"/>
                </a:lnTo>
                <a:lnTo>
                  <a:pt x="37" y="128"/>
                </a:lnTo>
                <a:lnTo>
                  <a:pt x="35" y="128"/>
                </a:lnTo>
                <a:lnTo>
                  <a:pt x="35" y="127"/>
                </a:lnTo>
                <a:lnTo>
                  <a:pt x="35" y="125"/>
                </a:lnTo>
                <a:lnTo>
                  <a:pt x="37" y="125"/>
                </a:lnTo>
                <a:lnTo>
                  <a:pt x="35" y="125"/>
                </a:lnTo>
                <a:lnTo>
                  <a:pt x="37" y="125"/>
                </a:lnTo>
                <a:lnTo>
                  <a:pt x="35" y="125"/>
                </a:lnTo>
                <a:lnTo>
                  <a:pt x="35" y="123"/>
                </a:lnTo>
                <a:lnTo>
                  <a:pt x="30" y="123"/>
                </a:lnTo>
                <a:lnTo>
                  <a:pt x="30" y="115"/>
                </a:lnTo>
                <a:lnTo>
                  <a:pt x="29" y="113"/>
                </a:lnTo>
                <a:lnTo>
                  <a:pt x="29" y="108"/>
                </a:lnTo>
                <a:lnTo>
                  <a:pt x="30" y="103"/>
                </a:lnTo>
                <a:lnTo>
                  <a:pt x="29" y="103"/>
                </a:lnTo>
                <a:lnTo>
                  <a:pt x="27" y="103"/>
                </a:lnTo>
                <a:lnTo>
                  <a:pt x="25" y="102"/>
                </a:lnTo>
                <a:lnTo>
                  <a:pt x="25" y="100"/>
                </a:lnTo>
                <a:lnTo>
                  <a:pt x="24" y="100"/>
                </a:lnTo>
                <a:lnTo>
                  <a:pt x="22" y="100"/>
                </a:lnTo>
                <a:lnTo>
                  <a:pt x="22" y="98"/>
                </a:lnTo>
                <a:lnTo>
                  <a:pt x="20" y="98"/>
                </a:lnTo>
                <a:lnTo>
                  <a:pt x="20" y="97"/>
                </a:lnTo>
                <a:lnTo>
                  <a:pt x="22" y="95"/>
                </a:lnTo>
                <a:lnTo>
                  <a:pt x="22" y="92"/>
                </a:lnTo>
                <a:lnTo>
                  <a:pt x="19" y="90"/>
                </a:lnTo>
                <a:lnTo>
                  <a:pt x="17" y="88"/>
                </a:lnTo>
                <a:lnTo>
                  <a:pt x="15" y="87"/>
                </a:lnTo>
                <a:lnTo>
                  <a:pt x="13" y="87"/>
                </a:lnTo>
                <a:lnTo>
                  <a:pt x="17" y="82"/>
                </a:lnTo>
                <a:lnTo>
                  <a:pt x="15" y="78"/>
                </a:lnTo>
                <a:lnTo>
                  <a:pt x="13" y="77"/>
                </a:lnTo>
                <a:lnTo>
                  <a:pt x="15" y="72"/>
                </a:lnTo>
                <a:lnTo>
                  <a:pt x="17" y="70"/>
                </a:lnTo>
                <a:lnTo>
                  <a:pt x="17" y="65"/>
                </a:lnTo>
                <a:lnTo>
                  <a:pt x="20" y="65"/>
                </a:lnTo>
                <a:lnTo>
                  <a:pt x="22" y="63"/>
                </a:lnTo>
                <a:lnTo>
                  <a:pt x="25" y="65"/>
                </a:lnTo>
                <a:lnTo>
                  <a:pt x="27" y="65"/>
                </a:lnTo>
                <a:lnTo>
                  <a:pt x="29" y="63"/>
                </a:lnTo>
                <a:lnTo>
                  <a:pt x="29" y="62"/>
                </a:lnTo>
                <a:lnTo>
                  <a:pt x="27" y="58"/>
                </a:lnTo>
                <a:lnTo>
                  <a:pt x="27" y="57"/>
                </a:lnTo>
                <a:lnTo>
                  <a:pt x="25" y="55"/>
                </a:lnTo>
                <a:lnTo>
                  <a:pt x="24" y="55"/>
                </a:lnTo>
                <a:lnTo>
                  <a:pt x="24" y="53"/>
                </a:lnTo>
                <a:lnTo>
                  <a:pt x="25" y="52"/>
                </a:lnTo>
                <a:lnTo>
                  <a:pt x="25" y="50"/>
                </a:lnTo>
                <a:lnTo>
                  <a:pt x="29" y="48"/>
                </a:lnTo>
                <a:lnTo>
                  <a:pt x="29" y="47"/>
                </a:lnTo>
                <a:lnTo>
                  <a:pt x="27" y="45"/>
                </a:lnTo>
                <a:lnTo>
                  <a:pt x="25" y="45"/>
                </a:lnTo>
                <a:lnTo>
                  <a:pt x="24" y="45"/>
                </a:lnTo>
                <a:lnTo>
                  <a:pt x="22" y="45"/>
                </a:lnTo>
                <a:lnTo>
                  <a:pt x="20" y="45"/>
                </a:lnTo>
                <a:lnTo>
                  <a:pt x="17" y="43"/>
                </a:lnTo>
                <a:lnTo>
                  <a:pt x="13" y="42"/>
                </a:lnTo>
                <a:lnTo>
                  <a:pt x="12" y="42"/>
                </a:lnTo>
                <a:lnTo>
                  <a:pt x="10" y="42"/>
                </a:lnTo>
                <a:lnTo>
                  <a:pt x="12" y="40"/>
                </a:lnTo>
                <a:lnTo>
                  <a:pt x="12" y="37"/>
                </a:lnTo>
                <a:lnTo>
                  <a:pt x="12" y="35"/>
                </a:lnTo>
                <a:lnTo>
                  <a:pt x="13" y="33"/>
                </a:lnTo>
                <a:lnTo>
                  <a:pt x="15" y="32"/>
                </a:lnTo>
                <a:lnTo>
                  <a:pt x="15" y="30"/>
                </a:lnTo>
                <a:lnTo>
                  <a:pt x="10" y="28"/>
                </a:lnTo>
                <a:lnTo>
                  <a:pt x="12" y="25"/>
                </a:lnTo>
                <a:lnTo>
                  <a:pt x="10" y="23"/>
                </a:lnTo>
                <a:lnTo>
                  <a:pt x="12" y="23"/>
                </a:lnTo>
                <a:lnTo>
                  <a:pt x="13" y="22"/>
                </a:lnTo>
                <a:lnTo>
                  <a:pt x="13" y="20"/>
                </a:lnTo>
                <a:lnTo>
                  <a:pt x="13" y="18"/>
                </a:lnTo>
                <a:lnTo>
                  <a:pt x="13" y="13"/>
                </a:lnTo>
                <a:lnTo>
                  <a:pt x="13" y="11"/>
                </a:lnTo>
                <a:lnTo>
                  <a:pt x="12" y="10"/>
                </a:lnTo>
                <a:lnTo>
                  <a:pt x="13" y="8"/>
                </a:lnTo>
                <a:lnTo>
                  <a:pt x="17" y="3"/>
                </a:lnTo>
                <a:lnTo>
                  <a:pt x="20" y="5"/>
                </a:lnTo>
                <a:lnTo>
                  <a:pt x="24" y="1"/>
                </a:lnTo>
                <a:lnTo>
                  <a:pt x="29" y="0"/>
                </a:lnTo>
                <a:lnTo>
                  <a:pt x="30" y="1"/>
                </a:lnTo>
                <a:lnTo>
                  <a:pt x="32" y="3"/>
                </a:lnTo>
                <a:close/>
              </a:path>
            </a:pathLst>
          </a:custGeom>
          <a:solidFill>
            <a:srgbClr val="82B34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3"/>
          <p:cNvSpPr>
            <a:spLocks/>
          </p:cNvSpPr>
          <p:nvPr/>
        </p:nvSpPr>
        <p:spPr bwMode="auto">
          <a:xfrm>
            <a:off x="5019676" y="5870576"/>
            <a:ext cx="66675" cy="71438"/>
          </a:xfrm>
          <a:custGeom>
            <a:avLst/>
            <a:gdLst/>
            <a:ahLst/>
            <a:cxnLst>
              <a:cxn ang="0">
                <a:pos x="7" y="1"/>
              </a:cxn>
              <a:cxn ang="0">
                <a:pos x="10" y="1"/>
              </a:cxn>
              <a:cxn ang="0">
                <a:pos x="12" y="3"/>
              </a:cxn>
              <a:cxn ang="0">
                <a:pos x="14" y="6"/>
              </a:cxn>
              <a:cxn ang="0">
                <a:pos x="14" y="8"/>
              </a:cxn>
              <a:cxn ang="0">
                <a:pos x="17" y="11"/>
              </a:cxn>
              <a:cxn ang="0">
                <a:pos x="20" y="13"/>
              </a:cxn>
              <a:cxn ang="0">
                <a:pos x="22" y="15"/>
              </a:cxn>
              <a:cxn ang="0">
                <a:pos x="25" y="15"/>
              </a:cxn>
              <a:cxn ang="0">
                <a:pos x="25" y="18"/>
              </a:cxn>
              <a:cxn ang="0">
                <a:pos x="29" y="21"/>
              </a:cxn>
              <a:cxn ang="0">
                <a:pos x="30" y="23"/>
              </a:cxn>
              <a:cxn ang="0">
                <a:pos x="34" y="25"/>
              </a:cxn>
              <a:cxn ang="0">
                <a:pos x="35" y="26"/>
              </a:cxn>
              <a:cxn ang="0">
                <a:pos x="37" y="28"/>
              </a:cxn>
              <a:cxn ang="0">
                <a:pos x="39" y="30"/>
              </a:cxn>
              <a:cxn ang="0">
                <a:pos x="40" y="31"/>
              </a:cxn>
              <a:cxn ang="0">
                <a:pos x="42" y="35"/>
              </a:cxn>
              <a:cxn ang="0">
                <a:pos x="40" y="35"/>
              </a:cxn>
              <a:cxn ang="0">
                <a:pos x="39" y="36"/>
              </a:cxn>
              <a:cxn ang="0">
                <a:pos x="37" y="38"/>
              </a:cxn>
              <a:cxn ang="0">
                <a:pos x="37" y="38"/>
              </a:cxn>
              <a:cxn ang="0">
                <a:pos x="37" y="38"/>
              </a:cxn>
              <a:cxn ang="0">
                <a:pos x="37" y="41"/>
              </a:cxn>
              <a:cxn ang="0">
                <a:pos x="39" y="43"/>
              </a:cxn>
              <a:cxn ang="0">
                <a:pos x="37" y="45"/>
              </a:cxn>
              <a:cxn ang="0">
                <a:pos x="34" y="45"/>
              </a:cxn>
              <a:cxn ang="0">
                <a:pos x="34" y="45"/>
              </a:cxn>
              <a:cxn ang="0">
                <a:pos x="34" y="45"/>
              </a:cxn>
              <a:cxn ang="0">
                <a:pos x="30" y="45"/>
              </a:cxn>
              <a:cxn ang="0">
                <a:pos x="29" y="43"/>
              </a:cxn>
              <a:cxn ang="0">
                <a:pos x="27" y="45"/>
              </a:cxn>
              <a:cxn ang="0">
                <a:pos x="29" y="43"/>
              </a:cxn>
              <a:cxn ang="0">
                <a:pos x="25" y="41"/>
              </a:cxn>
              <a:cxn ang="0">
                <a:pos x="25" y="38"/>
              </a:cxn>
              <a:cxn ang="0">
                <a:pos x="22" y="38"/>
              </a:cxn>
              <a:cxn ang="0">
                <a:pos x="22" y="38"/>
              </a:cxn>
              <a:cxn ang="0">
                <a:pos x="20" y="36"/>
              </a:cxn>
              <a:cxn ang="0">
                <a:pos x="20" y="33"/>
              </a:cxn>
              <a:cxn ang="0">
                <a:pos x="19" y="31"/>
              </a:cxn>
              <a:cxn ang="0">
                <a:pos x="17" y="30"/>
              </a:cxn>
              <a:cxn ang="0">
                <a:pos x="17" y="30"/>
              </a:cxn>
              <a:cxn ang="0">
                <a:pos x="15" y="28"/>
              </a:cxn>
              <a:cxn ang="0">
                <a:pos x="15" y="25"/>
              </a:cxn>
              <a:cxn ang="0">
                <a:pos x="14" y="25"/>
              </a:cxn>
              <a:cxn ang="0">
                <a:pos x="12" y="23"/>
              </a:cxn>
              <a:cxn ang="0">
                <a:pos x="10" y="21"/>
              </a:cxn>
              <a:cxn ang="0">
                <a:pos x="9" y="20"/>
              </a:cxn>
              <a:cxn ang="0">
                <a:pos x="5" y="18"/>
              </a:cxn>
              <a:cxn ang="0">
                <a:pos x="5" y="18"/>
              </a:cxn>
              <a:cxn ang="0">
                <a:pos x="4" y="16"/>
              </a:cxn>
              <a:cxn ang="0">
                <a:pos x="4" y="13"/>
              </a:cxn>
              <a:cxn ang="0">
                <a:pos x="0" y="13"/>
              </a:cxn>
              <a:cxn ang="0">
                <a:pos x="0" y="10"/>
              </a:cxn>
              <a:cxn ang="0">
                <a:pos x="2" y="8"/>
              </a:cxn>
              <a:cxn ang="0">
                <a:pos x="2" y="3"/>
              </a:cxn>
              <a:cxn ang="0">
                <a:pos x="4" y="1"/>
              </a:cxn>
              <a:cxn ang="0">
                <a:pos x="5" y="0"/>
              </a:cxn>
            </a:cxnLst>
            <a:rect l="0" t="0" r="r" b="b"/>
            <a:pathLst>
              <a:path w="42" h="45">
                <a:moveTo>
                  <a:pt x="7" y="0"/>
                </a:moveTo>
                <a:lnTo>
                  <a:pt x="7" y="1"/>
                </a:lnTo>
                <a:lnTo>
                  <a:pt x="9" y="1"/>
                </a:lnTo>
                <a:lnTo>
                  <a:pt x="10" y="1"/>
                </a:lnTo>
                <a:lnTo>
                  <a:pt x="10" y="3"/>
                </a:lnTo>
                <a:lnTo>
                  <a:pt x="12" y="3"/>
                </a:lnTo>
                <a:lnTo>
                  <a:pt x="12" y="5"/>
                </a:lnTo>
                <a:lnTo>
                  <a:pt x="14" y="6"/>
                </a:lnTo>
                <a:lnTo>
                  <a:pt x="15" y="8"/>
                </a:lnTo>
                <a:lnTo>
                  <a:pt x="14" y="8"/>
                </a:lnTo>
                <a:lnTo>
                  <a:pt x="15" y="10"/>
                </a:lnTo>
                <a:lnTo>
                  <a:pt x="17" y="11"/>
                </a:lnTo>
                <a:lnTo>
                  <a:pt x="19" y="11"/>
                </a:lnTo>
                <a:lnTo>
                  <a:pt x="20" y="13"/>
                </a:lnTo>
                <a:lnTo>
                  <a:pt x="20" y="15"/>
                </a:lnTo>
                <a:lnTo>
                  <a:pt x="22" y="15"/>
                </a:lnTo>
                <a:lnTo>
                  <a:pt x="24" y="15"/>
                </a:lnTo>
                <a:lnTo>
                  <a:pt x="25" y="15"/>
                </a:lnTo>
                <a:lnTo>
                  <a:pt x="25" y="16"/>
                </a:lnTo>
                <a:lnTo>
                  <a:pt x="25" y="18"/>
                </a:lnTo>
                <a:lnTo>
                  <a:pt x="27" y="20"/>
                </a:lnTo>
                <a:lnTo>
                  <a:pt x="29" y="21"/>
                </a:lnTo>
                <a:lnTo>
                  <a:pt x="30" y="21"/>
                </a:lnTo>
                <a:lnTo>
                  <a:pt x="30" y="23"/>
                </a:lnTo>
                <a:lnTo>
                  <a:pt x="32" y="23"/>
                </a:lnTo>
                <a:lnTo>
                  <a:pt x="34" y="25"/>
                </a:lnTo>
                <a:lnTo>
                  <a:pt x="34" y="26"/>
                </a:lnTo>
                <a:lnTo>
                  <a:pt x="35" y="26"/>
                </a:lnTo>
                <a:lnTo>
                  <a:pt x="35" y="28"/>
                </a:lnTo>
                <a:lnTo>
                  <a:pt x="37" y="28"/>
                </a:lnTo>
                <a:lnTo>
                  <a:pt x="37" y="30"/>
                </a:lnTo>
                <a:lnTo>
                  <a:pt x="39" y="30"/>
                </a:lnTo>
                <a:lnTo>
                  <a:pt x="40" y="30"/>
                </a:lnTo>
                <a:lnTo>
                  <a:pt x="40" y="31"/>
                </a:lnTo>
                <a:lnTo>
                  <a:pt x="42" y="31"/>
                </a:lnTo>
                <a:lnTo>
                  <a:pt x="42" y="35"/>
                </a:lnTo>
                <a:lnTo>
                  <a:pt x="42" y="36"/>
                </a:lnTo>
                <a:lnTo>
                  <a:pt x="40" y="35"/>
                </a:lnTo>
                <a:lnTo>
                  <a:pt x="39" y="35"/>
                </a:lnTo>
                <a:lnTo>
                  <a:pt x="39" y="36"/>
                </a:lnTo>
                <a:lnTo>
                  <a:pt x="37" y="36"/>
                </a:lnTo>
                <a:lnTo>
                  <a:pt x="37" y="38"/>
                </a:lnTo>
                <a:lnTo>
                  <a:pt x="35" y="38"/>
                </a:lnTo>
                <a:lnTo>
                  <a:pt x="37" y="38"/>
                </a:lnTo>
                <a:lnTo>
                  <a:pt x="39" y="38"/>
                </a:lnTo>
                <a:lnTo>
                  <a:pt x="37" y="38"/>
                </a:lnTo>
                <a:lnTo>
                  <a:pt x="37" y="40"/>
                </a:lnTo>
                <a:lnTo>
                  <a:pt x="37" y="41"/>
                </a:lnTo>
                <a:lnTo>
                  <a:pt x="37" y="43"/>
                </a:lnTo>
                <a:lnTo>
                  <a:pt x="39" y="43"/>
                </a:lnTo>
                <a:lnTo>
                  <a:pt x="39" y="45"/>
                </a:lnTo>
                <a:lnTo>
                  <a:pt x="37" y="45"/>
                </a:lnTo>
                <a:lnTo>
                  <a:pt x="35" y="45"/>
                </a:lnTo>
                <a:lnTo>
                  <a:pt x="34" y="45"/>
                </a:lnTo>
                <a:lnTo>
                  <a:pt x="34" y="43"/>
                </a:lnTo>
                <a:lnTo>
                  <a:pt x="34" y="45"/>
                </a:lnTo>
                <a:lnTo>
                  <a:pt x="32" y="45"/>
                </a:lnTo>
                <a:lnTo>
                  <a:pt x="34" y="45"/>
                </a:lnTo>
                <a:lnTo>
                  <a:pt x="32" y="45"/>
                </a:lnTo>
                <a:lnTo>
                  <a:pt x="30" y="45"/>
                </a:lnTo>
                <a:lnTo>
                  <a:pt x="30" y="43"/>
                </a:lnTo>
                <a:lnTo>
                  <a:pt x="29" y="43"/>
                </a:lnTo>
                <a:lnTo>
                  <a:pt x="29" y="45"/>
                </a:lnTo>
                <a:lnTo>
                  <a:pt x="27" y="45"/>
                </a:lnTo>
                <a:lnTo>
                  <a:pt x="27" y="43"/>
                </a:lnTo>
                <a:lnTo>
                  <a:pt x="29" y="43"/>
                </a:lnTo>
                <a:lnTo>
                  <a:pt x="27" y="41"/>
                </a:lnTo>
                <a:lnTo>
                  <a:pt x="25" y="41"/>
                </a:lnTo>
                <a:lnTo>
                  <a:pt x="25" y="40"/>
                </a:lnTo>
                <a:lnTo>
                  <a:pt x="25" y="38"/>
                </a:lnTo>
                <a:lnTo>
                  <a:pt x="24" y="38"/>
                </a:lnTo>
                <a:lnTo>
                  <a:pt x="22" y="38"/>
                </a:lnTo>
                <a:lnTo>
                  <a:pt x="24" y="38"/>
                </a:lnTo>
                <a:lnTo>
                  <a:pt x="22" y="38"/>
                </a:lnTo>
                <a:lnTo>
                  <a:pt x="22" y="36"/>
                </a:lnTo>
                <a:lnTo>
                  <a:pt x="20" y="36"/>
                </a:lnTo>
                <a:lnTo>
                  <a:pt x="20" y="35"/>
                </a:lnTo>
                <a:lnTo>
                  <a:pt x="20" y="33"/>
                </a:lnTo>
                <a:lnTo>
                  <a:pt x="20" y="31"/>
                </a:lnTo>
                <a:lnTo>
                  <a:pt x="19" y="31"/>
                </a:lnTo>
                <a:lnTo>
                  <a:pt x="19" y="30"/>
                </a:lnTo>
                <a:lnTo>
                  <a:pt x="17" y="30"/>
                </a:lnTo>
                <a:lnTo>
                  <a:pt x="19" y="30"/>
                </a:lnTo>
                <a:lnTo>
                  <a:pt x="17" y="30"/>
                </a:lnTo>
                <a:lnTo>
                  <a:pt x="17" y="28"/>
                </a:lnTo>
                <a:lnTo>
                  <a:pt x="15" y="28"/>
                </a:lnTo>
                <a:lnTo>
                  <a:pt x="15" y="26"/>
                </a:lnTo>
                <a:lnTo>
                  <a:pt x="15" y="25"/>
                </a:lnTo>
                <a:lnTo>
                  <a:pt x="14" y="26"/>
                </a:lnTo>
                <a:lnTo>
                  <a:pt x="14" y="25"/>
                </a:lnTo>
                <a:lnTo>
                  <a:pt x="12" y="25"/>
                </a:lnTo>
                <a:lnTo>
                  <a:pt x="12" y="23"/>
                </a:lnTo>
                <a:lnTo>
                  <a:pt x="10" y="23"/>
                </a:lnTo>
                <a:lnTo>
                  <a:pt x="10" y="21"/>
                </a:lnTo>
                <a:lnTo>
                  <a:pt x="10" y="20"/>
                </a:lnTo>
                <a:lnTo>
                  <a:pt x="9" y="20"/>
                </a:lnTo>
                <a:lnTo>
                  <a:pt x="7" y="18"/>
                </a:lnTo>
                <a:lnTo>
                  <a:pt x="5" y="18"/>
                </a:lnTo>
                <a:lnTo>
                  <a:pt x="5" y="20"/>
                </a:lnTo>
                <a:lnTo>
                  <a:pt x="5" y="18"/>
                </a:lnTo>
                <a:lnTo>
                  <a:pt x="5" y="16"/>
                </a:lnTo>
                <a:lnTo>
                  <a:pt x="4" y="16"/>
                </a:lnTo>
                <a:lnTo>
                  <a:pt x="4" y="15"/>
                </a:lnTo>
                <a:lnTo>
                  <a:pt x="4" y="13"/>
                </a:lnTo>
                <a:lnTo>
                  <a:pt x="2" y="13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AB9A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4"/>
          <p:cNvSpPr>
            <a:spLocks/>
          </p:cNvSpPr>
          <p:nvPr/>
        </p:nvSpPr>
        <p:spPr bwMode="auto">
          <a:xfrm>
            <a:off x="5411788" y="5427663"/>
            <a:ext cx="280988" cy="420688"/>
          </a:xfrm>
          <a:custGeom>
            <a:avLst/>
            <a:gdLst/>
            <a:ahLst/>
            <a:cxnLst>
              <a:cxn ang="0">
                <a:pos x="171" y="112"/>
              </a:cxn>
              <a:cxn ang="0">
                <a:pos x="177" y="122"/>
              </a:cxn>
              <a:cxn ang="0">
                <a:pos x="164" y="133"/>
              </a:cxn>
              <a:cxn ang="0">
                <a:pos x="154" y="142"/>
              </a:cxn>
              <a:cxn ang="0">
                <a:pos x="136" y="145"/>
              </a:cxn>
              <a:cxn ang="0">
                <a:pos x="122" y="153"/>
              </a:cxn>
              <a:cxn ang="0">
                <a:pos x="126" y="165"/>
              </a:cxn>
              <a:cxn ang="0">
                <a:pos x="142" y="168"/>
              </a:cxn>
              <a:cxn ang="0">
                <a:pos x="144" y="187"/>
              </a:cxn>
              <a:cxn ang="0">
                <a:pos x="152" y="205"/>
              </a:cxn>
              <a:cxn ang="0">
                <a:pos x="151" y="220"/>
              </a:cxn>
              <a:cxn ang="0">
                <a:pos x="149" y="233"/>
              </a:cxn>
              <a:cxn ang="0">
                <a:pos x="132" y="245"/>
              </a:cxn>
              <a:cxn ang="0">
                <a:pos x="102" y="247"/>
              </a:cxn>
              <a:cxn ang="0">
                <a:pos x="95" y="265"/>
              </a:cxn>
              <a:cxn ang="0">
                <a:pos x="74" y="262"/>
              </a:cxn>
              <a:cxn ang="0">
                <a:pos x="72" y="249"/>
              </a:cxn>
              <a:cxn ang="0">
                <a:pos x="77" y="237"/>
              </a:cxn>
              <a:cxn ang="0">
                <a:pos x="82" y="225"/>
              </a:cxn>
              <a:cxn ang="0">
                <a:pos x="79" y="217"/>
              </a:cxn>
              <a:cxn ang="0">
                <a:pos x="89" y="212"/>
              </a:cxn>
              <a:cxn ang="0">
                <a:pos x="92" y="203"/>
              </a:cxn>
              <a:cxn ang="0">
                <a:pos x="89" y="208"/>
              </a:cxn>
              <a:cxn ang="0">
                <a:pos x="74" y="212"/>
              </a:cxn>
              <a:cxn ang="0">
                <a:pos x="72" y="225"/>
              </a:cxn>
              <a:cxn ang="0">
                <a:pos x="70" y="232"/>
              </a:cxn>
              <a:cxn ang="0">
                <a:pos x="64" y="227"/>
              </a:cxn>
              <a:cxn ang="0">
                <a:pos x="55" y="213"/>
              </a:cxn>
              <a:cxn ang="0">
                <a:pos x="60" y="198"/>
              </a:cxn>
              <a:cxn ang="0">
                <a:pos x="70" y="183"/>
              </a:cxn>
              <a:cxn ang="0">
                <a:pos x="59" y="165"/>
              </a:cxn>
              <a:cxn ang="0">
                <a:pos x="35" y="145"/>
              </a:cxn>
              <a:cxn ang="0">
                <a:pos x="19" y="153"/>
              </a:cxn>
              <a:cxn ang="0">
                <a:pos x="14" y="160"/>
              </a:cxn>
              <a:cxn ang="0">
                <a:pos x="17" y="145"/>
              </a:cxn>
              <a:cxn ang="0">
                <a:pos x="9" y="140"/>
              </a:cxn>
              <a:cxn ang="0">
                <a:pos x="10" y="127"/>
              </a:cxn>
              <a:cxn ang="0">
                <a:pos x="4" y="118"/>
              </a:cxn>
              <a:cxn ang="0">
                <a:pos x="4" y="105"/>
              </a:cxn>
              <a:cxn ang="0">
                <a:pos x="2" y="93"/>
              </a:cxn>
              <a:cxn ang="0">
                <a:pos x="12" y="85"/>
              </a:cxn>
              <a:cxn ang="0">
                <a:pos x="12" y="72"/>
              </a:cxn>
              <a:cxn ang="0">
                <a:pos x="2" y="67"/>
              </a:cxn>
              <a:cxn ang="0">
                <a:pos x="4" y="53"/>
              </a:cxn>
              <a:cxn ang="0">
                <a:pos x="17" y="43"/>
              </a:cxn>
              <a:cxn ang="0">
                <a:pos x="30" y="37"/>
              </a:cxn>
              <a:cxn ang="0">
                <a:pos x="37" y="21"/>
              </a:cxn>
              <a:cxn ang="0">
                <a:pos x="40" y="11"/>
              </a:cxn>
              <a:cxn ang="0">
                <a:pos x="57" y="13"/>
              </a:cxn>
              <a:cxn ang="0">
                <a:pos x="65" y="33"/>
              </a:cxn>
              <a:cxn ang="0">
                <a:pos x="67" y="47"/>
              </a:cxn>
              <a:cxn ang="0">
                <a:pos x="75" y="55"/>
              </a:cxn>
              <a:cxn ang="0">
                <a:pos x="85" y="55"/>
              </a:cxn>
              <a:cxn ang="0">
                <a:pos x="95" y="58"/>
              </a:cxn>
              <a:cxn ang="0">
                <a:pos x="102" y="67"/>
              </a:cxn>
              <a:cxn ang="0">
                <a:pos x="106" y="73"/>
              </a:cxn>
              <a:cxn ang="0">
                <a:pos x="90" y="90"/>
              </a:cxn>
              <a:cxn ang="0">
                <a:pos x="122" y="108"/>
              </a:cxn>
              <a:cxn ang="0">
                <a:pos x="144" y="113"/>
              </a:cxn>
              <a:cxn ang="0">
                <a:pos x="157" y="110"/>
              </a:cxn>
            </a:cxnLst>
            <a:rect l="0" t="0" r="r" b="b"/>
            <a:pathLst>
              <a:path w="177" h="265">
                <a:moveTo>
                  <a:pt x="157" y="107"/>
                </a:moveTo>
                <a:lnTo>
                  <a:pt x="159" y="108"/>
                </a:lnTo>
                <a:lnTo>
                  <a:pt x="161" y="108"/>
                </a:lnTo>
                <a:lnTo>
                  <a:pt x="162" y="110"/>
                </a:lnTo>
                <a:lnTo>
                  <a:pt x="162" y="112"/>
                </a:lnTo>
                <a:lnTo>
                  <a:pt x="166" y="113"/>
                </a:lnTo>
                <a:lnTo>
                  <a:pt x="166" y="115"/>
                </a:lnTo>
                <a:lnTo>
                  <a:pt x="167" y="113"/>
                </a:lnTo>
                <a:lnTo>
                  <a:pt x="169" y="113"/>
                </a:lnTo>
                <a:lnTo>
                  <a:pt x="169" y="112"/>
                </a:lnTo>
                <a:lnTo>
                  <a:pt x="171" y="112"/>
                </a:lnTo>
                <a:lnTo>
                  <a:pt x="172" y="113"/>
                </a:lnTo>
                <a:lnTo>
                  <a:pt x="174" y="113"/>
                </a:lnTo>
                <a:lnTo>
                  <a:pt x="176" y="112"/>
                </a:lnTo>
                <a:lnTo>
                  <a:pt x="177" y="112"/>
                </a:lnTo>
                <a:lnTo>
                  <a:pt x="177" y="113"/>
                </a:lnTo>
                <a:lnTo>
                  <a:pt x="177" y="115"/>
                </a:lnTo>
                <a:lnTo>
                  <a:pt x="177" y="117"/>
                </a:lnTo>
                <a:lnTo>
                  <a:pt x="176" y="117"/>
                </a:lnTo>
                <a:lnTo>
                  <a:pt x="176" y="118"/>
                </a:lnTo>
                <a:lnTo>
                  <a:pt x="177" y="120"/>
                </a:lnTo>
                <a:lnTo>
                  <a:pt x="177" y="122"/>
                </a:lnTo>
                <a:lnTo>
                  <a:pt x="177" y="123"/>
                </a:lnTo>
                <a:lnTo>
                  <a:pt x="177" y="125"/>
                </a:lnTo>
                <a:lnTo>
                  <a:pt x="176" y="127"/>
                </a:lnTo>
                <a:lnTo>
                  <a:pt x="174" y="128"/>
                </a:lnTo>
                <a:lnTo>
                  <a:pt x="171" y="130"/>
                </a:lnTo>
                <a:lnTo>
                  <a:pt x="171" y="132"/>
                </a:lnTo>
                <a:lnTo>
                  <a:pt x="169" y="132"/>
                </a:lnTo>
                <a:lnTo>
                  <a:pt x="167" y="132"/>
                </a:lnTo>
                <a:lnTo>
                  <a:pt x="166" y="132"/>
                </a:lnTo>
                <a:lnTo>
                  <a:pt x="166" y="133"/>
                </a:lnTo>
                <a:lnTo>
                  <a:pt x="164" y="133"/>
                </a:lnTo>
                <a:lnTo>
                  <a:pt x="162" y="133"/>
                </a:lnTo>
                <a:lnTo>
                  <a:pt x="162" y="135"/>
                </a:lnTo>
                <a:lnTo>
                  <a:pt x="161" y="137"/>
                </a:lnTo>
                <a:lnTo>
                  <a:pt x="161" y="138"/>
                </a:lnTo>
                <a:lnTo>
                  <a:pt x="159" y="138"/>
                </a:lnTo>
                <a:lnTo>
                  <a:pt x="157" y="137"/>
                </a:lnTo>
                <a:lnTo>
                  <a:pt x="156" y="137"/>
                </a:lnTo>
                <a:lnTo>
                  <a:pt x="156" y="138"/>
                </a:lnTo>
                <a:lnTo>
                  <a:pt x="156" y="140"/>
                </a:lnTo>
                <a:lnTo>
                  <a:pt x="156" y="142"/>
                </a:lnTo>
                <a:lnTo>
                  <a:pt x="154" y="142"/>
                </a:lnTo>
                <a:lnTo>
                  <a:pt x="151" y="142"/>
                </a:lnTo>
                <a:lnTo>
                  <a:pt x="149" y="142"/>
                </a:lnTo>
                <a:lnTo>
                  <a:pt x="147" y="142"/>
                </a:lnTo>
                <a:lnTo>
                  <a:pt x="146" y="142"/>
                </a:lnTo>
                <a:lnTo>
                  <a:pt x="144" y="143"/>
                </a:lnTo>
                <a:lnTo>
                  <a:pt x="142" y="147"/>
                </a:lnTo>
                <a:lnTo>
                  <a:pt x="139" y="148"/>
                </a:lnTo>
                <a:lnTo>
                  <a:pt x="137" y="148"/>
                </a:lnTo>
                <a:lnTo>
                  <a:pt x="137" y="147"/>
                </a:lnTo>
                <a:lnTo>
                  <a:pt x="136" y="147"/>
                </a:lnTo>
                <a:lnTo>
                  <a:pt x="136" y="145"/>
                </a:lnTo>
                <a:lnTo>
                  <a:pt x="134" y="143"/>
                </a:lnTo>
                <a:lnTo>
                  <a:pt x="132" y="142"/>
                </a:lnTo>
                <a:lnTo>
                  <a:pt x="131" y="142"/>
                </a:lnTo>
                <a:lnTo>
                  <a:pt x="129" y="143"/>
                </a:lnTo>
                <a:lnTo>
                  <a:pt x="127" y="143"/>
                </a:lnTo>
                <a:lnTo>
                  <a:pt x="127" y="147"/>
                </a:lnTo>
                <a:lnTo>
                  <a:pt x="126" y="147"/>
                </a:lnTo>
                <a:lnTo>
                  <a:pt x="126" y="148"/>
                </a:lnTo>
                <a:lnTo>
                  <a:pt x="124" y="150"/>
                </a:lnTo>
                <a:lnTo>
                  <a:pt x="124" y="152"/>
                </a:lnTo>
                <a:lnTo>
                  <a:pt x="122" y="153"/>
                </a:lnTo>
                <a:lnTo>
                  <a:pt x="122" y="155"/>
                </a:lnTo>
                <a:lnTo>
                  <a:pt x="121" y="155"/>
                </a:lnTo>
                <a:lnTo>
                  <a:pt x="119" y="158"/>
                </a:lnTo>
                <a:lnTo>
                  <a:pt x="119" y="160"/>
                </a:lnTo>
                <a:lnTo>
                  <a:pt x="121" y="160"/>
                </a:lnTo>
                <a:lnTo>
                  <a:pt x="121" y="158"/>
                </a:lnTo>
                <a:lnTo>
                  <a:pt x="122" y="160"/>
                </a:lnTo>
                <a:lnTo>
                  <a:pt x="122" y="162"/>
                </a:lnTo>
                <a:lnTo>
                  <a:pt x="124" y="163"/>
                </a:lnTo>
                <a:lnTo>
                  <a:pt x="124" y="165"/>
                </a:lnTo>
                <a:lnTo>
                  <a:pt x="126" y="165"/>
                </a:lnTo>
                <a:lnTo>
                  <a:pt x="127" y="165"/>
                </a:lnTo>
                <a:lnTo>
                  <a:pt x="127" y="167"/>
                </a:lnTo>
                <a:lnTo>
                  <a:pt x="129" y="167"/>
                </a:lnTo>
                <a:lnTo>
                  <a:pt x="131" y="167"/>
                </a:lnTo>
                <a:lnTo>
                  <a:pt x="132" y="167"/>
                </a:lnTo>
                <a:lnTo>
                  <a:pt x="134" y="167"/>
                </a:lnTo>
                <a:lnTo>
                  <a:pt x="136" y="168"/>
                </a:lnTo>
                <a:lnTo>
                  <a:pt x="137" y="168"/>
                </a:lnTo>
                <a:lnTo>
                  <a:pt x="139" y="168"/>
                </a:lnTo>
                <a:lnTo>
                  <a:pt x="141" y="168"/>
                </a:lnTo>
                <a:lnTo>
                  <a:pt x="142" y="168"/>
                </a:lnTo>
                <a:lnTo>
                  <a:pt x="142" y="170"/>
                </a:lnTo>
                <a:lnTo>
                  <a:pt x="141" y="172"/>
                </a:lnTo>
                <a:lnTo>
                  <a:pt x="139" y="173"/>
                </a:lnTo>
                <a:lnTo>
                  <a:pt x="139" y="175"/>
                </a:lnTo>
                <a:lnTo>
                  <a:pt x="139" y="177"/>
                </a:lnTo>
                <a:lnTo>
                  <a:pt x="141" y="178"/>
                </a:lnTo>
                <a:lnTo>
                  <a:pt x="142" y="180"/>
                </a:lnTo>
                <a:lnTo>
                  <a:pt x="142" y="182"/>
                </a:lnTo>
                <a:lnTo>
                  <a:pt x="142" y="183"/>
                </a:lnTo>
                <a:lnTo>
                  <a:pt x="144" y="185"/>
                </a:lnTo>
                <a:lnTo>
                  <a:pt x="144" y="187"/>
                </a:lnTo>
                <a:lnTo>
                  <a:pt x="146" y="188"/>
                </a:lnTo>
                <a:lnTo>
                  <a:pt x="146" y="190"/>
                </a:lnTo>
                <a:lnTo>
                  <a:pt x="146" y="192"/>
                </a:lnTo>
                <a:lnTo>
                  <a:pt x="147" y="192"/>
                </a:lnTo>
                <a:lnTo>
                  <a:pt x="147" y="193"/>
                </a:lnTo>
                <a:lnTo>
                  <a:pt x="149" y="195"/>
                </a:lnTo>
                <a:lnTo>
                  <a:pt x="149" y="197"/>
                </a:lnTo>
                <a:lnTo>
                  <a:pt x="151" y="198"/>
                </a:lnTo>
                <a:lnTo>
                  <a:pt x="152" y="200"/>
                </a:lnTo>
                <a:lnTo>
                  <a:pt x="152" y="203"/>
                </a:lnTo>
                <a:lnTo>
                  <a:pt x="152" y="205"/>
                </a:lnTo>
                <a:lnTo>
                  <a:pt x="151" y="207"/>
                </a:lnTo>
                <a:lnTo>
                  <a:pt x="149" y="208"/>
                </a:lnTo>
                <a:lnTo>
                  <a:pt x="147" y="210"/>
                </a:lnTo>
                <a:lnTo>
                  <a:pt x="146" y="212"/>
                </a:lnTo>
                <a:lnTo>
                  <a:pt x="146" y="213"/>
                </a:lnTo>
                <a:lnTo>
                  <a:pt x="147" y="213"/>
                </a:lnTo>
                <a:lnTo>
                  <a:pt x="147" y="215"/>
                </a:lnTo>
                <a:lnTo>
                  <a:pt x="149" y="215"/>
                </a:lnTo>
                <a:lnTo>
                  <a:pt x="151" y="217"/>
                </a:lnTo>
                <a:lnTo>
                  <a:pt x="151" y="218"/>
                </a:lnTo>
                <a:lnTo>
                  <a:pt x="151" y="220"/>
                </a:lnTo>
                <a:lnTo>
                  <a:pt x="152" y="222"/>
                </a:lnTo>
                <a:lnTo>
                  <a:pt x="152" y="223"/>
                </a:lnTo>
                <a:lnTo>
                  <a:pt x="154" y="225"/>
                </a:lnTo>
                <a:lnTo>
                  <a:pt x="154" y="227"/>
                </a:lnTo>
                <a:lnTo>
                  <a:pt x="151" y="228"/>
                </a:lnTo>
                <a:lnTo>
                  <a:pt x="147" y="228"/>
                </a:lnTo>
                <a:lnTo>
                  <a:pt x="146" y="228"/>
                </a:lnTo>
                <a:lnTo>
                  <a:pt x="146" y="230"/>
                </a:lnTo>
                <a:lnTo>
                  <a:pt x="147" y="230"/>
                </a:lnTo>
                <a:lnTo>
                  <a:pt x="149" y="232"/>
                </a:lnTo>
                <a:lnTo>
                  <a:pt x="149" y="233"/>
                </a:lnTo>
                <a:lnTo>
                  <a:pt x="149" y="235"/>
                </a:lnTo>
                <a:lnTo>
                  <a:pt x="151" y="235"/>
                </a:lnTo>
                <a:lnTo>
                  <a:pt x="152" y="239"/>
                </a:lnTo>
                <a:lnTo>
                  <a:pt x="152" y="240"/>
                </a:lnTo>
                <a:lnTo>
                  <a:pt x="141" y="239"/>
                </a:lnTo>
                <a:lnTo>
                  <a:pt x="132" y="240"/>
                </a:lnTo>
                <a:lnTo>
                  <a:pt x="131" y="240"/>
                </a:lnTo>
                <a:lnTo>
                  <a:pt x="129" y="240"/>
                </a:lnTo>
                <a:lnTo>
                  <a:pt x="131" y="242"/>
                </a:lnTo>
                <a:lnTo>
                  <a:pt x="132" y="244"/>
                </a:lnTo>
                <a:lnTo>
                  <a:pt x="132" y="245"/>
                </a:lnTo>
                <a:lnTo>
                  <a:pt x="132" y="247"/>
                </a:lnTo>
                <a:lnTo>
                  <a:pt x="126" y="247"/>
                </a:lnTo>
                <a:lnTo>
                  <a:pt x="124" y="247"/>
                </a:lnTo>
                <a:lnTo>
                  <a:pt x="119" y="247"/>
                </a:lnTo>
                <a:lnTo>
                  <a:pt x="117" y="247"/>
                </a:lnTo>
                <a:lnTo>
                  <a:pt x="114" y="247"/>
                </a:lnTo>
                <a:lnTo>
                  <a:pt x="111" y="247"/>
                </a:lnTo>
                <a:lnTo>
                  <a:pt x="109" y="247"/>
                </a:lnTo>
                <a:lnTo>
                  <a:pt x="107" y="247"/>
                </a:lnTo>
                <a:lnTo>
                  <a:pt x="106" y="247"/>
                </a:lnTo>
                <a:lnTo>
                  <a:pt x="102" y="247"/>
                </a:lnTo>
                <a:lnTo>
                  <a:pt x="100" y="247"/>
                </a:lnTo>
                <a:lnTo>
                  <a:pt x="100" y="249"/>
                </a:lnTo>
                <a:lnTo>
                  <a:pt x="100" y="250"/>
                </a:lnTo>
                <a:lnTo>
                  <a:pt x="100" y="254"/>
                </a:lnTo>
                <a:lnTo>
                  <a:pt x="100" y="259"/>
                </a:lnTo>
                <a:lnTo>
                  <a:pt x="100" y="260"/>
                </a:lnTo>
                <a:lnTo>
                  <a:pt x="100" y="262"/>
                </a:lnTo>
                <a:lnTo>
                  <a:pt x="100" y="264"/>
                </a:lnTo>
                <a:lnTo>
                  <a:pt x="100" y="265"/>
                </a:lnTo>
                <a:lnTo>
                  <a:pt x="97" y="265"/>
                </a:lnTo>
                <a:lnTo>
                  <a:pt x="95" y="265"/>
                </a:lnTo>
                <a:lnTo>
                  <a:pt x="92" y="265"/>
                </a:lnTo>
                <a:lnTo>
                  <a:pt x="90" y="265"/>
                </a:lnTo>
                <a:lnTo>
                  <a:pt x="89" y="265"/>
                </a:lnTo>
                <a:lnTo>
                  <a:pt x="84" y="265"/>
                </a:lnTo>
                <a:lnTo>
                  <a:pt x="80" y="265"/>
                </a:lnTo>
                <a:lnTo>
                  <a:pt x="79" y="265"/>
                </a:lnTo>
                <a:lnTo>
                  <a:pt x="77" y="265"/>
                </a:lnTo>
                <a:lnTo>
                  <a:pt x="75" y="265"/>
                </a:lnTo>
                <a:lnTo>
                  <a:pt x="74" y="265"/>
                </a:lnTo>
                <a:lnTo>
                  <a:pt x="74" y="264"/>
                </a:lnTo>
                <a:lnTo>
                  <a:pt x="74" y="262"/>
                </a:lnTo>
                <a:lnTo>
                  <a:pt x="74" y="260"/>
                </a:lnTo>
                <a:lnTo>
                  <a:pt x="74" y="259"/>
                </a:lnTo>
                <a:lnTo>
                  <a:pt x="72" y="259"/>
                </a:lnTo>
                <a:lnTo>
                  <a:pt x="72" y="257"/>
                </a:lnTo>
                <a:lnTo>
                  <a:pt x="70" y="257"/>
                </a:lnTo>
                <a:lnTo>
                  <a:pt x="70" y="255"/>
                </a:lnTo>
                <a:lnTo>
                  <a:pt x="70" y="254"/>
                </a:lnTo>
                <a:lnTo>
                  <a:pt x="72" y="254"/>
                </a:lnTo>
                <a:lnTo>
                  <a:pt x="72" y="252"/>
                </a:lnTo>
                <a:lnTo>
                  <a:pt x="72" y="250"/>
                </a:lnTo>
                <a:lnTo>
                  <a:pt x="72" y="249"/>
                </a:lnTo>
                <a:lnTo>
                  <a:pt x="74" y="249"/>
                </a:lnTo>
                <a:lnTo>
                  <a:pt x="74" y="247"/>
                </a:lnTo>
                <a:lnTo>
                  <a:pt x="74" y="245"/>
                </a:lnTo>
                <a:lnTo>
                  <a:pt x="75" y="245"/>
                </a:lnTo>
                <a:lnTo>
                  <a:pt x="75" y="244"/>
                </a:lnTo>
                <a:lnTo>
                  <a:pt x="77" y="242"/>
                </a:lnTo>
                <a:lnTo>
                  <a:pt x="75" y="242"/>
                </a:lnTo>
                <a:lnTo>
                  <a:pt x="77" y="242"/>
                </a:lnTo>
                <a:lnTo>
                  <a:pt x="77" y="240"/>
                </a:lnTo>
                <a:lnTo>
                  <a:pt x="77" y="239"/>
                </a:lnTo>
                <a:lnTo>
                  <a:pt x="77" y="237"/>
                </a:lnTo>
                <a:lnTo>
                  <a:pt x="77" y="235"/>
                </a:lnTo>
                <a:lnTo>
                  <a:pt x="79" y="235"/>
                </a:lnTo>
                <a:lnTo>
                  <a:pt x="79" y="233"/>
                </a:lnTo>
                <a:lnTo>
                  <a:pt x="77" y="233"/>
                </a:lnTo>
                <a:lnTo>
                  <a:pt x="79" y="233"/>
                </a:lnTo>
                <a:lnTo>
                  <a:pt x="79" y="232"/>
                </a:lnTo>
                <a:lnTo>
                  <a:pt x="79" y="230"/>
                </a:lnTo>
                <a:lnTo>
                  <a:pt x="79" y="228"/>
                </a:lnTo>
                <a:lnTo>
                  <a:pt x="80" y="228"/>
                </a:lnTo>
                <a:lnTo>
                  <a:pt x="80" y="227"/>
                </a:lnTo>
                <a:lnTo>
                  <a:pt x="82" y="225"/>
                </a:lnTo>
                <a:lnTo>
                  <a:pt x="80" y="225"/>
                </a:lnTo>
                <a:lnTo>
                  <a:pt x="82" y="225"/>
                </a:lnTo>
                <a:lnTo>
                  <a:pt x="80" y="225"/>
                </a:lnTo>
                <a:lnTo>
                  <a:pt x="80" y="223"/>
                </a:lnTo>
                <a:lnTo>
                  <a:pt x="80" y="222"/>
                </a:lnTo>
                <a:lnTo>
                  <a:pt x="79" y="222"/>
                </a:lnTo>
                <a:lnTo>
                  <a:pt x="79" y="220"/>
                </a:lnTo>
                <a:lnTo>
                  <a:pt x="79" y="218"/>
                </a:lnTo>
                <a:lnTo>
                  <a:pt x="77" y="218"/>
                </a:lnTo>
                <a:lnTo>
                  <a:pt x="79" y="218"/>
                </a:lnTo>
                <a:lnTo>
                  <a:pt x="79" y="217"/>
                </a:lnTo>
                <a:lnTo>
                  <a:pt x="80" y="217"/>
                </a:lnTo>
                <a:lnTo>
                  <a:pt x="80" y="215"/>
                </a:lnTo>
                <a:lnTo>
                  <a:pt x="82" y="215"/>
                </a:lnTo>
                <a:lnTo>
                  <a:pt x="84" y="215"/>
                </a:lnTo>
                <a:lnTo>
                  <a:pt x="85" y="215"/>
                </a:lnTo>
                <a:lnTo>
                  <a:pt x="87" y="215"/>
                </a:lnTo>
                <a:lnTo>
                  <a:pt x="87" y="213"/>
                </a:lnTo>
                <a:lnTo>
                  <a:pt x="89" y="213"/>
                </a:lnTo>
                <a:lnTo>
                  <a:pt x="89" y="212"/>
                </a:lnTo>
                <a:lnTo>
                  <a:pt x="87" y="212"/>
                </a:lnTo>
                <a:lnTo>
                  <a:pt x="89" y="212"/>
                </a:lnTo>
                <a:lnTo>
                  <a:pt x="89" y="210"/>
                </a:lnTo>
                <a:lnTo>
                  <a:pt x="90" y="210"/>
                </a:lnTo>
                <a:lnTo>
                  <a:pt x="90" y="208"/>
                </a:lnTo>
                <a:lnTo>
                  <a:pt x="90" y="207"/>
                </a:lnTo>
                <a:lnTo>
                  <a:pt x="90" y="205"/>
                </a:lnTo>
                <a:lnTo>
                  <a:pt x="92" y="205"/>
                </a:lnTo>
                <a:lnTo>
                  <a:pt x="90" y="205"/>
                </a:lnTo>
                <a:lnTo>
                  <a:pt x="92" y="205"/>
                </a:lnTo>
                <a:lnTo>
                  <a:pt x="92" y="203"/>
                </a:lnTo>
                <a:lnTo>
                  <a:pt x="92" y="202"/>
                </a:lnTo>
                <a:lnTo>
                  <a:pt x="92" y="203"/>
                </a:lnTo>
                <a:lnTo>
                  <a:pt x="90" y="203"/>
                </a:lnTo>
                <a:lnTo>
                  <a:pt x="90" y="205"/>
                </a:lnTo>
                <a:lnTo>
                  <a:pt x="90" y="207"/>
                </a:lnTo>
                <a:lnTo>
                  <a:pt x="89" y="207"/>
                </a:lnTo>
                <a:lnTo>
                  <a:pt x="89" y="208"/>
                </a:lnTo>
                <a:lnTo>
                  <a:pt x="89" y="207"/>
                </a:lnTo>
                <a:lnTo>
                  <a:pt x="89" y="205"/>
                </a:lnTo>
                <a:lnTo>
                  <a:pt x="90" y="205"/>
                </a:lnTo>
                <a:lnTo>
                  <a:pt x="89" y="205"/>
                </a:lnTo>
                <a:lnTo>
                  <a:pt x="89" y="207"/>
                </a:lnTo>
                <a:lnTo>
                  <a:pt x="89" y="208"/>
                </a:lnTo>
                <a:lnTo>
                  <a:pt x="87" y="208"/>
                </a:lnTo>
                <a:lnTo>
                  <a:pt x="87" y="207"/>
                </a:lnTo>
                <a:lnTo>
                  <a:pt x="85" y="208"/>
                </a:lnTo>
                <a:lnTo>
                  <a:pt x="84" y="208"/>
                </a:lnTo>
                <a:lnTo>
                  <a:pt x="82" y="208"/>
                </a:lnTo>
                <a:lnTo>
                  <a:pt x="80" y="208"/>
                </a:lnTo>
                <a:lnTo>
                  <a:pt x="80" y="210"/>
                </a:lnTo>
                <a:lnTo>
                  <a:pt x="79" y="210"/>
                </a:lnTo>
                <a:lnTo>
                  <a:pt x="77" y="212"/>
                </a:lnTo>
                <a:lnTo>
                  <a:pt x="75" y="212"/>
                </a:lnTo>
                <a:lnTo>
                  <a:pt x="74" y="212"/>
                </a:lnTo>
                <a:lnTo>
                  <a:pt x="74" y="213"/>
                </a:lnTo>
                <a:lnTo>
                  <a:pt x="72" y="213"/>
                </a:lnTo>
                <a:lnTo>
                  <a:pt x="72" y="215"/>
                </a:lnTo>
                <a:lnTo>
                  <a:pt x="72" y="217"/>
                </a:lnTo>
                <a:lnTo>
                  <a:pt x="72" y="218"/>
                </a:lnTo>
                <a:lnTo>
                  <a:pt x="72" y="220"/>
                </a:lnTo>
                <a:lnTo>
                  <a:pt x="72" y="222"/>
                </a:lnTo>
                <a:lnTo>
                  <a:pt x="72" y="223"/>
                </a:lnTo>
                <a:lnTo>
                  <a:pt x="74" y="223"/>
                </a:lnTo>
                <a:lnTo>
                  <a:pt x="74" y="225"/>
                </a:lnTo>
                <a:lnTo>
                  <a:pt x="72" y="225"/>
                </a:lnTo>
                <a:lnTo>
                  <a:pt x="74" y="225"/>
                </a:lnTo>
                <a:lnTo>
                  <a:pt x="74" y="227"/>
                </a:lnTo>
                <a:lnTo>
                  <a:pt x="74" y="228"/>
                </a:lnTo>
                <a:lnTo>
                  <a:pt x="72" y="228"/>
                </a:lnTo>
                <a:lnTo>
                  <a:pt x="72" y="230"/>
                </a:lnTo>
                <a:lnTo>
                  <a:pt x="72" y="232"/>
                </a:lnTo>
                <a:lnTo>
                  <a:pt x="72" y="230"/>
                </a:lnTo>
                <a:lnTo>
                  <a:pt x="72" y="232"/>
                </a:lnTo>
                <a:lnTo>
                  <a:pt x="70" y="232"/>
                </a:lnTo>
                <a:lnTo>
                  <a:pt x="72" y="232"/>
                </a:lnTo>
                <a:lnTo>
                  <a:pt x="70" y="232"/>
                </a:lnTo>
                <a:lnTo>
                  <a:pt x="70" y="233"/>
                </a:lnTo>
                <a:lnTo>
                  <a:pt x="70" y="235"/>
                </a:lnTo>
                <a:lnTo>
                  <a:pt x="69" y="235"/>
                </a:lnTo>
                <a:lnTo>
                  <a:pt x="69" y="237"/>
                </a:lnTo>
                <a:lnTo>
                  <a:pt x="69" y="233"/>
                </a:lnTo>
                <a:lnTo>
                  <a:pt x="67" y="233"/>
                </a:lnTo>
                <a:lnTo>
                  <a:pt x="67" y="232"/>
                </a:lnTo>
                <a:lnTo>
                  <a:pt x="65" y="232"/>
                </a:lnTo>
                <a:lnTo>
                  <a:pt x="65" y="230"/>
                </a:lnTo>
                <a:lnTo>
                  <a:pt x="65" y="228"/>
                </a:lnTo>
                <a:lnTo>
                  <a:pt x="64" y="227"/>
                </a:lnTo>
                <a:lnTo>
                  <a:pt x="64" y="225"/>
                </a:lnTo>
                <a:lnTo>
                  <a:pt x="62" y="225"/>
                </a:lnTo>
                <a:lnTo>
                  <a:pt x="62" y="223"/>
                </a:lnTo>
                <a:lnTo>
                  <a:pt x="60" y="223"/>
                </a:lnTo>
                <a:lnTo>
                  <a:pt x="60" y="222"/>
                </a:lnTo>
                <a:lnTo>
                  <a:pt x="59" y="220"/>
                </a:lnTo>
                <a:lnTo>
                  <a:pt x="59" y="218"/>
                </a:lnTo>
                <a:lnTo>
                  <a:pt x="59" y="217"/>
                </a:lnTo>
                <a:lnTo>
                  <a:pt x="57" y="217"/>
                </a:lnTo>
                <a:lnTo>
                  <a:pt x="57" y="215"/>
                </a:lnTo>
                <a:lnTo>
                  <a:pt x="55" y="213"/>
                </a:lnTo>
                <a:lnTo>
                  <a:pt x="55" y="212"/>
                </a:lnTo>
                <a:lnTo>
                  <a:pt x="54" y="212"/>
                </a:lnTo>
                <a:lnTo>
                  <a:pt x="52" y="210"/>
                </a:lnTo>
                <a:lnTo>
                  <a:pt x="54" y="210"/>
                </a:lnTo>
                <a:lnTo>
                  <a:pt x="54" y="208"/>
                </a:lnTo>
                <a:lnTo>
                  <a:pt x="55" y="208"/>
                </a:lnTo>
                <a:lnTo>
                  <a:pt x="55" y="207"/>
                </a:lnTo>
                <a:lnTo>
                  <a:pt x="55" y="205"/>
                </a:lnTo>
                <a:lnTo>
                  <a:pt x="57" y="202"/>
                </a:lnTo>
                <a:lnTo>
                  <a:pt x="59" y="200"/>
                </a:lnTo>
                <a:lnTo>
                  <a:pt x="60" y="198"/>
                </a:lnTo>
                <a:lnTo>
                  <a:pt x="60" y="197"/>
                </a:lnTo>
                <a:lnTo>
                  <a:pt x="60" y="195"/>
                </a:lnTo>
                <a:lnTo>
                  <a:pt x="57" y="193"/>
                </a:lnTo>
                <a:lnTo>
                  <a:pt x="57" y="190"/>
                </a:lnTo>
                <a:lnTo>
                  <a:pt x="59" y="190"/>
                </a:lnTo>
                <a:lnTo>
                  <a:pt x="65" y="190"/>
                </a:lnTo>
                <a:lnTo>
                  <a:pt x="69" y="190"/>
                </a:lnTo>
                <a:lnTo>
                  <a:pt x="70" y="188"/>
                </a:lnTo>
                <a:lnTo>
                  <a:pt x="69" y="187"/>
                </a:lnTo>
                <a:lnTo>
                  <a:pt x="70" y="185"/>
                </a:lnTo>
                <a:lnTo>
                  <a:pt x="70" y="183"/>
                </a:lnTo>
                <a:lnTo>
                  <a:pt x="69" y="183"/>
                </a:lnTo>
                <a:lnTo>
                  <a:pt x="67" y="182"/>
                </a:lnTo>
                <a:lnTo>
                  <a:pt x="65" y="182"/>
                </a:lnTo>
                <a:lnTo>
                  <a:pt x="64" y="178"/>
                </a:lnTo>
                <a:lnTo>
                  <a:pt x="64" y="177"/>
                </a:lnTo>
                <a:lnTo>
                  <a:pt x="62" y="175"/>
                </a:lnTo>
                <a:lnTo>
                  <a:pt x="60" y="170"/>
                </a:lnTo>
                <a:lnTo>
                  <a:pt x="59" y="170"/>
                </a:lnTo>
                <a:lnTo>
                  <a:pt x="59" y="168"/>
                </a:lnTo>
                <a:lnTo>
                  <a:pt x="59" y="167"/>
                </a:lnTo>
                <a:lnTo>
                  <a:pt x="59" y="165"/>
                </a:lnTo>
                <a:lnTo>
                  <a:pt x="59" y="163"/>
                </a:lnTo>
                <a:lnTo>
                  <a:pt x="59" y="162"/>
                </a:lnTo>
                <a:lnTo>
                  <a:pt x="54" y="158"/>
                </a:lnTo>
                <a:lnTo>
                  <a:pt x="54" y="157"/>
                </a:lnTo>
                <a:lnTo>
                  <a:pt x="50" y="157"/>
                </a:lnTo>
                <a:lnTo>
                  <a:pt x="45" y="152"/>
                </a:lnTo>
                <a:lnTo>
                  <a:pt x="44" y="153"/>
                </a:lnTo>
                <a:lnTo>
                  <a:pt x="42" y="148"/>
                </a:lnTo>
                <a:lnTo>
                  <a:pt x="40" y="147"/>
                </a:lnTo>
                <a:lnTo>
                  <a:pt x="37" y="147"/>
                </a:lnTo>
                <a:lnTo>
                  <a:pt x="35" y="145"/>
                </a:lnTo>
                <a:lnTo>
                  <a:pt x="32" y="143"/>
                </a:lnTo>
                <a:lnTo>
                  <a:pt x="30" y="143"/>
                </a:lnTo>
                <a:lnTo>
                  <a:pt x="27" y="147"/>
                </a:lnTo>
                <a:lnTo>
                  <a:pt x="27" y="148"/>
                </a:lnTo>
                <a:lnTo>
                  <a:pt x="24" y="150"/>
                </a:lnTo>
                <a:lnTo>
                  <a:pt x="22" y="152"/>
                </a:lnTo>
                <a:lnTo>
                  <a:pt x="24" y="152"/>
                </a:lnTo>
                <a:lnTo>
                  <a:pt x="24" y="153"/>
                </a:lnTo>
                <a:lnTo>
                  <a:pt x="22" y="153"/>
                </a:lnTo>
                <a:lnTo>
                  <a:pt x="20" y="153"/>
                </a:lnTo>
                <a:lnTo>
                  <a:pt x="19" y="153"/>
                </a:lnTo>
                <a:lnTo>
                  <a:pt x="19" y="155"/>
                </a:lnTo>
                <a:lnTo>
                  <a:pt x="19" y="158"/>
                </a:lnTo>
                <a:lnTo>
                  <a:pt x="19" y="160"/>
                </a:lnTo>
                <a:lnTo>
                  <a:pt x="19" y="162"/>
                </a:lnTo>
                <a:lnTo>
                  <a:pt x="19" y="163"/>
                </a:lnTo>
                <a:lnTo>
                  <a:pt x="19" y="165"/>
                </a:lnTo>
                <a:lnTo>
                  <a:pt x="17" y="163"/>
                </a:lnTo>
                <a:lnTo>
                  <a:pt x="15" y="162"/>
                </a:lnTo>
                <a:lnTo>
                  <a:pt x="14" y="163"/>
                </a:lnTo>
                <a:lnTo>
                  <a:pt x="14" y="162"/>
                </a:lnTo>
                <a:lnTo>
                  <a:pt x="14" y="160"/>
                </a:lnTo>
                <a:lnTo>
                  <a:pt x="12" y="158"/>
                </a:lnTo>
                <a:lnTo>
                  <a:pt x="14" y="157"/>
                </a:lnTo>
                <a:lnTo>
                  <a:pt x="14" y="155"/>
                </a:lnTo>
                <a:lnTo>
                  <a:pt x="15" y="153"/>
                </a:lnTo>
                <a:lnTo>
                  <a:pt x="14" y="152"/>
                </a:lnTo>
                <a:lnTo>
                  <a:pt x="15" y="152"/>
                </a:lnTo>
                <a:lnTo>
                  <a:pt x="15" y="150"/>
                </a:lnTo>
                <a:lnTo>
                  <a:pt x="15" y="148"/>
                </a:lnTo>
                <a:lnTo>
                  <a:pt x="15" y="147"/>
                </a:lnTo>
                <a:lnTo>
                  <a:pt x="15" y="145"/>
                </a:lnTo>
                <a:lnTo>
                  <a:pt x="17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5" y="142"/>
                </a:lnTo>
                <a:lnTo>
                  <a:pt x="14" y="142"/>
                </a:lnTo>
                <a:lnTo>
                  <a:pt x="14" y="140"/>
                </a:lnTo>
                <a:lnTo>
                  <a:pt x="12" y="140"/>
                </a:lnTo>
                <a:lnTo>
                  <a:pt x="12" y="142"/>
                </a:lnTo>
                <a:lnTo>
                  <a:pt x="10" y="142"/>
                </a:lnTo>
                <a:lnTo>
                  <a:pt x="10" y="140"/>
                </a:lnTo>
                <a:lnTo>
                  <a:pt x="9" y="140"/>
                </a:lnTo>
                <a:lnTo>
                  <a:pt x="7" y="140"/>
                </a:lnTo>
                <a:lnTo>
                  <a:pt x="5" y="140"/>
                </a:lnTo>
                <a:lnTo>
                  <a:pt x="5" y="138"/>
                </a:lnTo>
                <a:lnTo>
                  <a:pt x="7" y="137"/>
                </a:lnTo>
                <a:lnTo>
                  <a:pt x="9" y="135"/>
                </a:lnTo>
                <a:lnTo>
                  <a:pt x="9" y="133"/>
                </a:lnTo>
                <a:lnTo>
                  <a:pt x="9" y="132"/>
                </a:lnTo>
                <a:lnTo>
                  <a:pt x="10" y="132"/>
                </a:lnTo>
                <a:lnTo>
                  <a:pt x="10" y="130"/>
                </a:lnTo>
                <a:lnTo>
                  <a:pt x="12" y="127"/>
                </a:lnTo>
                <a:lnTo>
                  <a:pt x="10" y="127"/>
                </a:lnTo>
                <a:lnTo>
                  <a:pt x="9" y="125"/>
                </a:lnTo>
                <a:lnTo>
                  <a:pt x="9" y="123"/>
                </a:lnTo>
                <a:lnTo>
                  <a:pt x="9" y="122"/>
                </a:lnTo>
                <a:lnTo>
                  <a:pt x="9" y="120"/>
                </a:lnTo>
                <a:lnTo>
                  <a:pt x="10" y="118"/>
                </a:lnTo>
                <a:lnTo>
                  <a:pt x="9" y="118"/>
                </a:lnTo>
                <a:lnTo>
                  <a:pt x="9" y="117"/>
                </a:lnTo>
                <a:lnTo>
                  <a:pt x="9" y="115"/>
                </a:lnTo>
                <a:lnTo>
                  <a:pt x="7" y="117"/>
                </a:lnTo>
                <a:lnTo>
                  <a:pt x="5" y="118"/>
                </a:lnTo>
                <a:lnTo>
                  <a:pt x="4" y="118"/>
                </a:lnTo>
                <a:lnTo>
                  <a:pt x="4" y="120"/>
                </a:lnTo>
                <a:lnTo>
                  <a:pt x="4" y="118"/>
                </a:lnTo>
                <a:lnTo>
                  <a:pt x="4" y="117"/>
                </a:lnTo>
                <a:lnTo>
                  <a:pt x="4" y="115"/>
                </a:lnTo>
                <a:lnTo>
                  <a:pt x="4" y="113"/>
                </a:lnTo>
                <a:lnTo>
                  <a:pt x="2" y="112"/>
                </a:lnTo>
                <a:lnTo>
                  <a:pt x="2" y="110"/>
                </a:lnTo>
                <a:lnTo>
                  <a:pt x="4" y="108"/>
                </a:lnTo>
                <a:lnTo>
                  <a:pt x="4" y="107"/>
                </a:lnTo>
                <a:lnTo>
                  <a:pt x="2" y="105"/>
                </a:lnTo>
                <a:lnTo>
                  <a:pt x="4" y="105"/>
                </a:lnTo>
                <a:lnTo>
                  <a:pt x="5" y="105"/>
                </a:lnTo>
                <a:lnTo>
                  <a:pt x="7" y="103"/>
                </a:lnTo>
                <a:lnTo>
                  <a:pt x="7" y="102"/>
                </a:lnTo>
                <a:lnTo>
                  <a:pt x="5" y="102"/>
                </a:lnTo>
                <a:lnTo>
                  <a:pt x="5" y="100"/>
                </a:lnTo>
                <a:lnTo>
                  <a:pt x="4" y="98"/>
                </a:lnTo>
                <a:lnTo>
                  <a:pt x="2" y="98"/>
                </a:lnTo>
                <a:lnTo>
                  <a:pt x="2" y="97"/>
                </a:lnTo>
                <a:lnTo>
                  <a:pt x="0" y="95"/>
                </a:lnTo>
                <a:lnTo>
                  <a:pt x="2" y="95"/>
                </a:lnTo>
                <a:lnTo>
                  <a:pt x="2" y="93"/>
                </a:lnTo>
                <a:lnTo>
                  <a:pt x="4" y="93"/>
                </a:lnTo>
                <a:lnTo>
                  <a:pt x="5" y="92"/>
                </a:lnTo>
                <a:lnTo>
                  <a:pt x="7" y="92"/>
                </a:lnTo>
                <a:lnTo>
                  <a:pt x="9" y="92"/>
                </a:lnTo>
                <a:lnTo>
                  <a:pt x="10" y="92"/>
                </a:lnTo>
                <a:lnTo>
                  <a:pt x="10" y="90"/>
                </a:lnTo>
                <a:lnTo>
                  <a:pt x="9" y="90"/>
                </a:lnTo>
                <a:lnTo>
                  <a:pt x="9" y="88"/>
                </a:lnTo>
                <a:lnTo>
                  <a:pt x="10" y="87"/>
                </a:lnTo>
                <a:lnTo>
                  <a:pt x="10" y="85"/>
                </a:lnTo>
                <a:lnTo>
                  <a:pt x="12" y="85"/>
                </a:lnTo>
                <a:lnTo>
                  <a:pt x="12" y="83"/>
                </a:lnTo>
                <a:lnTo>
                  <a:pt x="10" y="83"/>
                </a:lnTo>
                <a:lnTo>
                  <a:pt x="10" y="82"/>
                </a:lnTo>
                <a:lnTo>
                  <a:pt x="10" y="80"/>
                </a:lnTo>
                <a:lnTo>
                  <a:pt x="10" y="78"/>
                </a:lnTo>
                <a:lnTo>
                  <a:pt x="12" y="78"/>
                </a:lnTo>
                <a:lnTo>
                  <a:pt x="12" y="77"/>
                </a:lnTo>
                <a:lnTo>
                  <a:pt x="14" y="77"/>
                </a:lnTo>
                <a:lnTo>
                  <a:pt x="14" y="75"/>
                </a:lnTo>
                <a:lnTo>
                  <a:pt x="12" y="73"/>
                </a:lnTo>
                <a:lnTo>
                  <a:pt x="12" y="72"/>
                </a:lnTo>
                <a:lnTo>
                  <a:pt x="14" y="70"/>
                </a:lnTo>
                <a:lnTo>
                  <a:pt x="12" y="68"/>
                </a:lnTo>
                <a:lnTo>
                  <a:pt x="10" y="68"/>
                </a:lnTo>
                <a:lnTo>
                  <a:pt x="9" y="68"/>
                </a:lnTo>
                <a:lnTo>
                  <a:pt x="9" y="70"/>
                </a:lnTo>
                <a:lnTo>
                  <a:pt x="7" y="70"/>
                </a:lnTo>
                <a:lnTo>
                  <a:pt x="5" y="70"/>
                </a:lnTo>
                <a:lnTo>
                  <a:pt x="4" y="70"/>
                </a:lnTo>
                <a:lnTo>
                  <a:pt x="2" y="70"/>
                </a:lnTo>
                <a:lnTo>
                  <a:pt x="2" y="68"/>
                </a:lnTo>
                <a:lnTo>
                  <a:pt x="2" y="67"/>
                </a:lnTo>
                <a:lnTo>
                  <a:pt x="0" y="67"/>
                </a:lnTo>
                <a:lnTo>
                  <a:pt x="0" y="65"/>
                </a:lnTo>
                <a:lnTo>
                  <a:pt x="0" y="63"/>
                </a:lnTo>
                <a:lnTo>
                  <a:pt x="2" y="63"/>
                </a:lnTo>
                <a:lnTo>
                  <a:pt x="2" y="62"/>
                </a:lnTo>
                <a:lnTo>
                  <a:pt x="4" y="62"/>
                </a:lnTo>
                <a:lnTo>
                  <a:pt x="4" y="60"/>
                </a:lnTo>
                <a:lnTo>
                  <a:pt x="2" y="60"/>
                </a:lnTo>
                <a:lnTo>
                  <a:pt x="2" y="58"/>
                </a:lnTo>
                <a:lnTo>
                  <a:pt x="4" y="55"/>
                </a:lnTo>
                <a:lnTo>
                  <a:pt x="4" y="53"/>
                </a:lnTo>
                <a:lnTo>
                  <a:pt x="5" y="53"/>
                </a:lnTo>
                <a:lnTo>
                  <a:pt x="5" y="50"/>
                </a:lnTo>
                <a:lnTo>
                  <a:pt x="7" y="50"/>
                </a:lnTo>
                <a:lnTo>
                  <a:pt x="10" y="50"/>
                </a:lnTo>
                <a:lnTo>
                  <a:pt x="10" y="48"/>
                </a:lnTo>
                <a:lnTo>
                  <a:pt x="12" y="48"/>
                </a:lnTo>
                <a:lnTo>
                  <a:pt x="12" y="47"/>
                </a:lnTo>
                <a:lnTo>
                  <a:pt x="14" y="47"/>
                </a:lnTo>
                <a:lnTo>
                  <a:pt x="14" y="45"/>
                </a:lnTo>
                <a:lnTo>
                  <a:pt x="15" y="45"/>
                </a:lnTo>
                <a:lnTo>
                  <a:pt x="17" y="43"/>
                </a:lnTo>
                <a:lnTo>
                  <a:pt x="19" y="43"/>
                </a:lnTo>
                <a:lnTo>
                  <a:pt x="20" y="42"/>
                </a:lnTo>
                <a:lnTo>
                  <a:pt x="22" y="42"/>
                </a:lnTo>
                <a:lnTo>
                  <a:pt x="24" y="42"/>
                </a:lnTo>
                <a:lnTo>
                  <a:pt x="24" y="43"/>
                </a:lnTo>
                <a:lnTo>
                  <a:pt x="25" y="43"/>
                </a:lnTo>
                <a:lnTo>
                  <a:pt x="25" y="42"/>
                </a:lnTo>
                <a:lnTo>
                  <a:pt x="27" y="42"/>
                </a:lnTo>
                <a:lnTo>
                  <a:pt x="27" y="40"/>
                </a:lnTo>
                <a:lnTo>
                  <a:pt x="29" y="38"/>
                </a:lnTo>
                <a:lnTo>
                  <a:pt x="30" y="37"/>
                </a:lnTo>
                <a:lnTo>
                  <a:pt x="32" y="35"/>
                </a:lnTo>
                <a:lnTo>
                  <a:pt x="34" y="35"/>
                </a:lnTo>
                <a:lnTo>
                  <a:pt x="35" y="33"/>
                </a:lnTo>
                <a:lnTo>
                  <a:pt x="34" y="32"/>
                </a:lnTo>
                <a:lnTo>
                  <a:pt x="34" y="30"/>
                </a:lnTo>
                <a:lnTo>
                  <a:pt x="34" y="28"/>
                </a:lnTo>
                <a:lnTo>
                  <a:pt x="35" y="26"/>
                </a:lnTo>
                <a:lnTo>
                  <a:pt x="35" y="25"/>
                </a:lnTo>
                <a:lnTo>
                  <a:pt x="35" y="23"/>
                </a:lnTo>
                <a:lnTo>
                  <a:pt x="37" y="23"/>
                </a:lnTo>
                <a:lnTo>
                  <a:pt x="37" y="21"/>
                </a:lnTo>
                <a:lnTo>
                  <a:pt x="39" y="21"/>
                </a:lnTo>
                <a:lnTo>
                  <a:pt x="40" y="21"/>
                </a:lnTo>
                <a:lnTo>
                  <a:pt x="40" y="20"/>
                </a:lnTo>
                <a:lnTo>
                  <a:pt x="40" y="18"/>
                </a:lnTo>
                <a:lnTo>
                  <a:pt x="40" y="16"/>
                </a:lnTo>
                <a:lnTo>
                  <a:pt x="39" y="16"/>
                </a:lnTo>
                <a:lnTo>
                  <a:pt x="39" y="15"/>
                </a:lnTo>
                <a:lnTo>
                  <a:pt x="37" y="15"/>
                </a:lnTo>
                <a:lnTo>
                  <a:pt x="39" y="15"/>
                </a:lnTo>
                <a:lnTo>
                  <a:pt x="39" y="13"/>
                </a:lnTo>
                <a:lnTo>
                  <a:pt x="40" y="11"/>
                </a:lnTo>
                <a:lnTo>
                  <a:pt x="42" y="11"/>
                </a:lnTo>
                <a:lnTo>
                  <a:pt x="42" y="10"/>
                </a:lnTo>
                <a:lnTo>
                  <a:pt x="42" y="8"/>
                </a:lnTo>
                <a:lnTo>
                  <a:pt x="42" y="6"/>
                </a:lnTo>
                <a:lnTo>
                  <a:pt x="44" y="5"/>
                </a:lnTo>
                <a:lnTo>
                  <a:pt x="44" y="3"/>
                </a:lnTo>
                <a:lnTo>
                  <a:pt x="44" y="1"/>
                </a:lnTo>
                <a:lnTo>
                  <a:pt x="45" y="0"/>
                </a:lnTo>
                <a:lnTo>
                  <a:pt x="49" y="5"/>
                </a:lnTo>
                <a:lnTo>
                  <a:pt x="52" y="6"/>
                </a:lnTo>
                <a:lnTo>
                  <a:pt x="57" y="13"/>
                </a:lnTo>
                <a:lnTo>
                  <a:pt x="67" y="20"/>
                </a:lnTo>
                <a:lnTo>
                  <a:pt x="65" y="20"/>
                </a:lnTo>
                <a:lnTo>
                  <a:pt x="64" y="20"/>
                </a:lnTo>
                <a:lnTo>
                  <a:pt x="64" y="21"/>
                </a:lnTo>
                <a:lnTo>
                  <a:pt x="64" y="23"/>
                </a:lnTo>
                <a:lnTo>
                  <a:pt x="65" y="25"/>
                </a:lnTo>
                <a:lnTo>
                  <a:pt x="65" y="26"/>
                </a:lnTo>
                <a:lnTo>
                  <a:pt x="64" y="28"/>
                </a:lnTo>
                <a:lnTo>
                  <a:pt x="64" y="30"/>
                </a:lnTo>
                <a:lnTo>
                  <a:pt x="64" y="32"/>
                </a:lnTo>
                <a:lnTo>
                  <a:pt x="65" y="33"/>
                </a:lnTo>
                <a:lnTo>
                  <a:pt x="65" y="35"/>
                </a:lnTo>
                <a:lnTo>
                  <a:pt x="65" y="37"/>
                </a:lnTo>
                <a:lnTo>
                  <a:pt x="64" y="37"/>
                </a:lnTo>
                <a:lnTo>
                  <a:pt x="64" y="38"/>
                </a:lnTo>
                <a:lnTo>
                  <a:pt x="62" y="40"/>
                </a:lnTo>
                <a:lnTo>
                  <a:pt x="64" y="40"/>
                </a:lnTo>
                <a:lnTo>
                  <a:pt x="64" y="42"/>
                </a:lnTo>
                <a:lnTo>
                  <a:pt x="65" y="42"/>
                </a:lnTo>
                <a:lnTo>
                  <a:pt x="65" y="43"/>
                </a:lnTo>
                <a:lnTo>
                  <a:pt x="65" y="45"/>
                </a:lnTo>
                <a:lnTo>
                  <a:pt x="67" y="47"/>
                </a:lnTo>
                <a:lnTo>
                  <a:pt x="67" y="48"/>
                </a:lnTo>
                <a:lnTo>
                  <a:pt x="69" y="48"/>
                </a:lnTo>
                <a:lnTo>
                  <a:pt x="69" y="50"/>
                </a:lnTo>
                <a:lnTo>
                  <a:pt x="70" y="50"/>
                </a:lnTo>
                <a:lnTo>
                  <a:pt x="70" y="52"/>
                </a:lnTo>
                <a:lnTo>
                  <a:pt x="70" y="53"/>
                </a:lnTo>
                <a:lnTo>
                  <a:pt x="70" y="55"/>
                </a:lnTo>
                <a:lnTo>
                  <a:pt x="72" y="55"/>
                </a:lnTo>
                <a:lnTo>
                  <a:pt x="74" y="53"/>
                </a:lnTo>
                <a:lnTo>
                  <a:pt x="75" y="53"/>
                </a:lnTo>
                <a:lnTo>
                  <a:pt x="75" y="55"/>
                </a:lnTo>
                <a:lnTo>
                  <a:pt x="75" y="57"/>
                </a:lnTo>
                <a:lnTo>
                  <a:pt x="75" y="58"/>
                </a:lnTo>
                <a:lnTo>
                  <a:pt x="77" y="58"/>
                </a:lnTo>
                <a:lnTo>
                  <a:pt x="77" y="57"/>
                </a:lnTo>
                <a:lnTo>
                  <a:pt x="77" y="55"/>
                </a:lnTo>
                <a:lnTo>
                  <a:pt x="79" y="53"/>
                </a:lnTo>
                <a:lnTo>
                  <a:pt x="80" y="53"/>
                </a:lnTo>
                <a:lnTo>
                  <a:pt x="82" y="53"/>
                </a:lnTo>
                <a:lnTo>
                  <a:pt x="82" y="55"/>
                </a:lnTo>
                <a:lnTo>
                  <a:pt x="84" y="55"/>
                </a:lnTo>
                <a:lnTo>
                  <a:pt x="85" y="55"/>
                </a:lnTo>
                <a:lnTo>
                  <a:pt x="87" y="55"/>
                </a:lnTo>
                <a:lnTo>
                  <a:pt x="87" y="57"/>
                </a:lnTo>
                <a:lnTo>
                  <a:pt x="87" y="58"/>
                </a:lnTo>
                <a:lnTo>
                  <a:pt x="89" y="62"/>
                </a:lnTo>
                <a:lnTo>
                  <a:pt x="90" y="62"/>
                </a:lnTo>
                <a:lnTo>
                  <a:pt x="90" y="60"/>
                </a:lnTo>
                <a:lnTo>
                  <a:pt x="92" y="60"/>
                </a:lnTo>
                <a:lnTo>
                  <a:pt x="94" y="60"/>
                </a:lnTo>
                <a:lnTo>
                  <a:pt x="92" y="58"/>
                </a:lnTo>
                <a:lnTo>
                  <a:pt x="94" y="58"/>
                </a:lnTo>
                <a:lnTo>
                  <a:pt x="95" y="58"/>
                </a:lnTo>
                <a:lnTo>
                  <a:pt x="95" y="60"/>
                </a:lnTo>
                <a:lnTo>
                  <a:pt x="97" y="62"/>
                </a:lnTo>
                <a:lnTo>
                  <a:pt x="95" y="63"/>
                </a:lnTo>
                <a:lnTo>
                  <a:pt x="97" y="63"/>
                </a:lnTo>
                <a:lnTo>
                  <a:pt x="97" y="62"/>
                </a:lnTo>
                <a:lnTo>
                  <a:pt x="97" y="63"/>
                </a:lnTo>
                <a:lnTo>
                  <a:pt x="99" y="63"/>
                </a:lnTo>
                <a:lnTo>
                  <a:pt x="99" y="67"/>
                </a:lnTo>
                <a:lnTo>
                  <a:pt x="100" y="67"/>
                </a:lnTo>
                <a:lnTo>
                  <a:pt x="102" y="65"/>
                </a:lnTo>
                <a:lnTo>
                  <a:pt x="102" y="67"/>
                </a:lnTo>
                <a:lnTo>
                  <a:pt x="104" y="67"/>
                </a:lnTo>
                <a:lnTo>
                  <a:pt x="106" y="65"/>
                </a:lnTo>
                <a:lnTo>
                  <a:pt x="107" y="65"/>
                </a:lnTo>
                <a:lnTo>
                  <a:pt x="109" y="65"/>
                </a:lnTo>
                <a:lnTo>
                  <a:pt x="109" y="67"/>
                </a:lnTo>
                <a:lnTo>
                  <a:pt x="109" y="68"/>
                </a:lnTo>
                <a:lnTo>
                  <a:pt x="109" y="70"/>
                </a:lnTo>
                <a:lnTo>
                  <a:pt x="107" y="70"/>
                </a:lnTo>
                <a:lnTo>
                  <a:pt x="107" y="72"/>
                </a:lnTo>
                <a:lnTo>
                  <a:pt x="106" y="72"/>
                </a:lnTo>
                <a:lnTo>
                  <a:pt x="106" y="73"/>
                </a:lnTo>
                <a:lnTo>
                  <a:pt x="106" y="75"/>
                </a:lnTo>
                <a:lnTo>
                  <a:pt x="106" y="77"/>
                </a:lnTo>
                <a:lnTo>
                  <a:pt x="106" y="80"/>
                </a:lnTo>
                <a:lnTo>
                  <a:pt x="106" y="82"/>
                </a:lnTo>
                <a:lnTo>
                  <a:pt x="106" y="83"/>
                </a:lnTo>
                <a:lnTo>
                  <a:pt x="107" y="83"/>
                </a:lnTo>
                <a:lnTo>
                  <a:pt x="100" y="90"/>
                </a:lnTo>
                <a:lnTo>
                  <a:pt x="99" y="90"/>
                </a:lnTo>
                <a:lnTo>
                  <a:pt x="97" y="90"/>
                </a:lnTo>
                <a:lnTo>
                  <a:pt x="95" y="90"/>
                </a:lnTo>
                <a:lnTo>
                  <a:pt x="90" y="90"/>
                </a:lnTo>
                <a:lnTo>
                  <a:pt x="90" y="100"/>
                </a:lnTo>
                <a:lnTo>
                  <a:pt x="92" y="108"/>
                </a:lnTo>
                <a:lnTo>
                  <a:pt x="95" y="108"/>
                </a:lnTo>
                <a:lnTo>
                  <a:pt x="97" y="108"/>
                </a:lnTo>
                <a:lnTo>
                  <a:pt x="99" y="108"/>
                </a:lnTo>
                <a:lnTo>
                  <a:pt x="99" y="110"/>
                </a:lnTo>
                <a:lnTo>
                  <a:pt x="100" y="110"/>
                </a:lnTo>
                <a:lnTo>
                  <a:pt x="102" y="110"/>
                </a:lnTo>
                <a:lnTo>
                  <a:pt x="109" y="112"/>
                </a:lnTo>
                <a:lnTo>
                  <a:pt x="122" y="112"/>
                </a:lnTo>
                <a:lnTo>
                  <a:pt x="122" y="108"/>
                </a:lnTo>
                <a:lnTo>
                  <a:pt x="127" y="108"/>
                </a:lnTo>
                <a:lnTo>
                  <a:pt x="134" y="108"/>
                </a:lnTo>
                <a:lnTo>
                  <a:pt x="136" y="108"/>
                </a:lnTo>
                <a:lnTo>
                  <a:pt x="137" y="108"/>
                </a:lnTo>
                <a:lnTo>
                  <a:pt x="137" y="110"/>
                </a:lnTo>
                <a:lnTo>
                  <a:pt x="139" y="110"/>
                </a:lnTo>
                <a:lnTo>
                  <a:pt x="141" y="110"/>
                </a:lnTo>
                <a:lnTo>
                  <a:pt x="141" y="112"/>
                </a:lnTo>
                <a:lnTo>
                  <a:pt x="142" y="112"/>
                </a:lnTo>
                <a:lnTo>
                  <a:pt x="142" y="113"/>
                </a:lnTo>
                <a:lnTo>
                  <a:pt x="144" y="113"/>
                </a:lnTo>
                <a:lnTo>
                  <a:pt x="144" y="115"/>
                </a:lnTo>
                <a:lnTo>
                  <a:pt x="146" y="115"/>
                </a:lnTo>
                <a:lnTo>
                  <a:pt x="147" y="115"/>
                </a:lnTo>
                <a:lnTo>
                  <a:pt x="149" y="115"/>
                </a:lnTo>
                <a:lnTo>
                  <a:pt x="151" y="115"/>
                </a:lnTo>
                <a:lnTo>
                  <a:pt x="152" y="115"/>
                </a:lnTo>
                <a:lnTo>
                  <a:pt x="154" y="115"/>
                </a:lnTo>
                <a:lnTo>
                  <a:pt x="156" y="115"/>
                </a:lnTo>
                <a:lnTo>
                  <a:pt x="156" y="113"/>
                </a:lnTo>
                <a:lnTo>
                  <a:pt x="156" y="112"/>
                </a:lnTo>
                <a:lnTo>
                  <a:pt x="157" y="110"/>
                </a:lnTo>
                <a:lnTo>
                  <a:pt x="157" y="108"/>
                </a:lnTo>
                <a:lnTo>
                  <a:pt x="156" y="108"/>
                </a:lnTo>
                <a:lnTo>
                  <a:pt x="157" y="108"/>
                </a:lnTo>
                <a:lnTo>
                  <a:pt x="157" y="107"/>
                </a:lnTo>
                <a:close/>
              </a:path>
            </a:pathLst>
          </a:custGeom>
          <a:solidFill>
            <a:srgbClr val="ADD4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5"/>
          <p:cNvSpPr>
            <a:spLocks/>
          </p:cNvSpPr>
          <p:nvPr/>
        </p:nvSpPr>
        <p:spPr bwMode="auto">
          <a:xfrm>
            <a:off x="6156326" y="5048251"/>
            <a:ext cx="220663" cy="395288"/>
          </a:xfrm>
          <a:custGeom>
            <a:avLst/>
            <a:gdLst/>
            <a:ahLst/>
            <a:cxnLst>
              <a:cxn ang="0">
                <a:pos x="96" y="45"/>
              </a:cxn>
              <a:cxn ang="0">
                <a:pos x="94" y="63"/>
              </a:cxn>
              <a:cxn ang="0">
                <a:pos x="111" y="72"/>
              </a:cxn>
              <a:cxn ang="0">
                <a:pos x="104" y="79"/>
              </a:cxn>
              <a:cxn ang="0">
                <a:pos x="116" y="85"/>
              </a:cxn>
              <a:cxn ang="0">
                <a:pos x="119" y="94"/>
              </a:cxn>
              <a:cxn ang="0">
                <a:pos x="129" y="100"/>
              </a:cxn>
              <a:cxn ang="0">
                <a:pos x="139" y="107"/>
              </a:cxn>
              <a:cxn ang="0">
                <a:pos x="137" y="120"/>
              </a:cxn>
              <a:cxn ang="0">
                <a:pos x="127" y="137"/>
              </a:cxn>
              <a:cxn ang="0">
                <a:pos x="126" y="147"/>
              </a:cxn>
              <a:cxn ang="0">
                <a:pos x="111" y="147"/>
              </a:cxn>
              <a:cxn ang="0">
                <a:pos x="101" y="150"/>
              </a:cxn>
              <a:cxn ang="0">
                <a:pos x="102" y="157"/>
              </a:cxn>
              <a:cxn ang="0">
                <a:pos x="111" y="164"/>
              </a:cxn>
              <a:cxn ang="0">
                <a:pos x="111" y="175"/>
              </a:cxn>
              <a:cxn ang="0">
                <a:pos x="119" y="182"/>
              </a:cxn>
              <a:cxn ang="0">
                <a:pos x="131" y="187"/>
              </a:cxn>
              <a:cxn ang="0">
                <a:pos x="134" y="195"/>
              </a:cxn>
              <a:cxn ang="0">
                <a:pos x="134" y="215"/>
              </a:cxn>
              <a:cxn ang="0">
                <a:pos x="134" y="232"/>
              </a:cxn>
              <a:cxn ang="0">
                <a:pos x="131" y="249"/>
              </a:cxn>
              <a:cxn ang="0">
                <a:pos x="114" y="244"/>
              </a:cxn>
              <a:cxn ang="0">
                <a:pos x="94" y="244"/>
              </a:cxn>
              <a:cxn ang="0">
                <a:pos x="81" y="239"/>
              </a:cxn>
              <a:cxn ang="0">
                <a:pos x="67" y="235"/>
              </a:cxn>
              <a:cxn ang="0">
                <a:pos x="56" y="232"/>
              </a:cxn>
              <a:cxn ang="0">
                <a:pos x="39" y="227"/>
              </a:cxn>
              <a:cxn ang="0">
                <a:pos x="51" y="222"/>
              </a:cxn>
              <a:cxn ang="0">
                <a:pos x="52" y="215"/>
              </a:cxn>
              <a:cxn ang="0">
                <a:pos x="42" y="212"/>
              </a:cxn>
              <a:cxn ang="0">
                <a:pos x="31" y="214"/>
              </a:cxn>
              <a:cxn ang="0">
                <a:pos x="26" y="215"/>
              </a:cxn>
              <a:cxn ang="0">
                <a:pos x="22" y="204"/>
              </a:cxn>
              <a:cxn ang="0">
                <a:pos x="10" y="202"/>
              </a:cxn>
              <a:cxn ang="0">
                <a:pos x="9" y="192"/>
              </a:cxn>
              <a:cxn ang="0">
                <a:pos x="7" y="184"/>
              </a:cxn>
              <a:cxn ang="0">
                <a:pos x="10" y="167"/>
              </a:cxn>
              <a:cxn ang="0">
                <a:pos x="22" y="167"/>
              </a:cxn>
              <a:cxn ang="0">
                <a:pos x="31" y="160"/>
              </a:cxn>
              <a:cxn ang="0">
                <a:pos x="31" y="145"/>
              </a:cxn>
              <a:cxn ang="0">
                <a:pos x="26" y="145"/>
              </a:cxn>
              <a:cxn ang="0">
                <a:pos x="22" y="140"/>
              </a:cxn>
              <a:cxn ang="0">
                <a:pos x="21" y="134"/>
              </a:cxn>
              <a:cxn ang="0">
                <a:pos x="12" y="119"/>
              </a:cxn>
              <a:cxn ang="0">
                <a:pos x="5" y="110"/>
              </a:cxn>
              <a:cxn ang="0">
                <a:pos x="2" y="72"/>
              </a:cxn>
              <a:cxn ang="0">
                <a:pos x="10" y="58"/>
              </a:cxn>
              <a:cxn ang="0">
                <a:pos x="24" y="58"/>
              </a:cxn>
              <a:cxn ang="0">
                <a:pos x="16" y="35"/>
              </a:cxn>
              <a:cxn ang="0">
                <a:pos x="22" y="13"/>
              </a:cxn>
              <a:cxn ang="0">
                <a:pos x="39" y="2"/>
              </a:cxn>
              <a:cxn ang="0">
                <a:pos x="57" y="5"/>
              </a:cxn>
              <a:cxn ang="0">
                <a:pos x="66" y="8"/>
              </a:cxn>
              <a:cxn ang="0">
                <a:pos x="84" y="10"/>
              </a:cxn>
            </a:cxnLst>
            <a:rect l="0" t="0" r="r" b="b"/>
            <a:pathLst>
              <a:path w="139" h="249">
                <a:moveTo>
                  <a:pt x="96" y="17"/>
                </a:moveTo>
                <a:lnTo>
                  <a:pt x="96" y="18"/>
                </a:lnTo>
                <a:lnTo>
                  <a:pt x="96" y="20"/>
                </a:lnTo>
                <a:lnTo>
                  <a:pt x="96" y="23"/>
                </a:lnTo>
                <a:lnTo>
                  <a:pt x="96" y="32"/>
                </a:lnTo>
                <a:lnTo>
                  <a:pt x="96" y="40"/>
                </a:lnTo>
                <a:lnTo>
                  <a:pt x="96" y="45"/>
                </a:lnTo>
                <a:lnTo>
                  <a:pt x="96" y="47"/>
                </a:lnTo>
                <a:lnTo>
                  <a:pt x="96" y="48"/>
                </a:lnTo>
                <a:lnTo>
                  <a:pt x="96" y="52"/>
                </a:lnTo>
                <a:lnTo>
                  <a:pt x="96" y="58"/>
                </a:lnTo>
                <a:lnTo>
                  <a:pt x="96" y="60"/>
                </a:lnTo>
                <a:lnTo>
                  <a:pt x="94" y="60"/>
                </a:lnTo>
                <a:lnTo>
                  <a:pt x="94" y="63"/>
                </a:lnTo>
                <a:lnTo>
                  <a:pt x="96" y="63"/>
                </a:lnTo>
                <a:lnTo>
                  <a:pt x="102" y="63"/>
                </a:lnTo>
                <a:lnTo>
                  <a:pt x="102" y="67"/>
                </a:lnTo>
                <a:lnTo>
                  <a:pt x="104" y="69"/>
                </a:lnTo>
                <a:lnTo>
                  <a:pt x="106" y="69"/>
                </a:lnTo>
                <a:lnTo>
                  <a:pt x="112" y="69"/>
                </a:lnTo>
                <a:lnTo>
                  <a:pt x="111" y="72"/>
                </a:lnTo>
                <a:lnTo>
                  <a:pt x="111" y="74"/>
                </a:lnTo>
                <a:lnTo>
                  <a:pt x="106" y="74"/>
                </a:lnTo>
                <a:lnTo>
                  <a:pt x="104" y="74"/>
                </a:lnTo>
                <a:lnTo>
                  <a:pt x="102" y="75"/>
                </a:lnTo>
                <a:lnTo>
                  <a:pt x="102" y="77"/>
                </a:lnTo>
                <a:lnTo>
                  <a:pt x="104" y="77"/>
                </a:lnTo>
                <a:lnTo>
                  <a:pt x="104" y="79"/>
                </a:lnTo>
                <a:lnTo>
                  <a:pt x="104" y="82"/>
                </a:lnTo>
                <a:lnTo>
                  <a:pt x="106" y="82"/>
                </a:lnTo>
                <a:lnTo>
                  <a:pt x="107" y="84"/>
                </a:lnTo>
                <a:lnTo>
                  <a:pt x="111" y="85"/>
                </a:lnTo>
                <a:lnTo>
                  <a:pt x="112" y="85"/>
                </a:lnTo>
                <a:lnTo>
                  <a:pt x="114" y="84"/>
                </a:lnTo>
                <a:lnTo>
                  <a:pt x="116" y="85"/>
                </a:lnTo>
                <a:lnTo>
                  <a:pt x="117" y="87"/>
                </a:lnTo>
                <a:lnTo>
                  <a:pt x="119" y="89"/>
                </a:lnTo>
                <a:lnTo>
                  <a:pt x="121" y="89"/>
                </a:lnTo>
                <a:lnTo>
                  <a:pt x="121" y="90"/>
                </a:lnTo>
                <a:lnTo>
                  <a:pt x="119" y="90"/>
                </a:lnTo>
                <a:lnTo>
                  <a:pt x="119" y="92"/>
                </a:lnTo>
                <a:lnTo>
                  <a:pt x="119" y="94"/>
                </a:lnTo>
                <a:lnTo>
                  <a:pt x="121" y="95"/>
                </a:lnTo>
                <a:lnTo>
                  <a:pt x="122" y="95"/>
                </a:lnTo>
                <a:lnTo>
                  <a:pt x="124" y="95"/>
                </a:lnTo>
                <a:lnTo>
                  <a:pt x="126" y="97"/>
                </a:lnTo>
                <a:lnTo>
                  <a:pt x="126" y="99"/>
                </a:lnTo>
                <a:lnTo>
                  <a:pt x="127" y="99"/>
                </a:lnTo>
                <a:lnTo>
                  <a:pt x="129" y="100"/>
                </a:lnTo>
                <a:lnTo>
                  <a:pt x="131" y="100"/>
                </a:lnTo>
                <a:lnTo>
                  <a:pt x="132" y="100"/>
                </a:lnTo>
                <a:lnTo>
                  <a:pt x="132" y="102"/>
                </a:lnTo>
                <a:lnTo>
                  <a:pt x="136" y="102"/>
                </a:lnTo>
                <a:lnTo>
                  <a:pt x="136" y="104"/>
                </a:lnTo>
                <a:lnTo>
                  <a:pt x="136" y="107"/>
                </a:lnTo>
                <a:lnTo>
                  <a:pt x="139" y="107"/>
                </a:lnTo>
                <a:lnTo>
                  <a:pt x="139" y="109"/>
                </a:lnTo>
                <a:lnTo>
                  <a:pt x="139" y="110"/>
                </a:lnTo>
                <a:lnTo>
                  <a:pt x="139" y="114"/>
                </a:lnTo>
                <a:lnTo>
                  <a:pt x="139" y="117"/>
                </a:lnTo>
                <a:lnTo>
                  <a:pt x="137" y="117"/>
                </a:lnTo>
                <a:lnTo>
                  <a:pt x="137" y="119"/>
                </a:lnTo>
                <a:lnTo>
                  <a:pt x="137" y="120"/>
                </a:lnTo>
                <a:lnTo>
                  <a:pt x="136" y="120"/>
                </a:lnTo>
                <a:lnTo>
                  <a:pt x="136" y="124"/>
                </a:lnTo>
                <a:lnTo>
                  <a:pt x="132" y="124"/>
                </a:lnTo>
                <a:lnTo>
                  <a:pt x="127" y="124"/>
                </a:lnTo>
                <a:lnTo>
                  <a:pt x="127" y="125"/>
                </a:lnTo>
                <a:lnTo>
                  <a:pt x="127" y="132"/>
                </a:lnTo>
                <a:lnTo>
                  <a:pt x="127" y="137"/>
                </a:lnTo>
                <a:lnTo>
                  <a:pt x="127" y="139"/>
                </a:lnTo>
                <a:lnTo>
                  <a:pt x="127" y="140"/>
                </a:lnTo>
                <a:lnTo>
                  <a:pt x="127" y="142"/>
                </a:lnTo>
                <a:lnTo>
                  <a:pt x="127" y="144"/>
                </a:lnTo>
                <a:lnTo>
                  <a:pt x="127" y="145"/>
                </a:lnTo>
                <a:lnTo>
                  <a:pt x="127" y="147"/>
                </a:lnTo>
                <a:lnTo>
                  <a:pt x="126" y="147"/>
                </a:lnTo>
                <a:lnTo>
                  <a:pt x="124" y="147"/>
                </a:lnTo>
                <a:lnTo>
                  <a:pt x="122" y="147"/>
                </a:lnTo>
                <a:lnTo>
                  <a:pt x="121" y="147"/>
                </a:lnTo>
                <a:lnTo>
                  <a:pt x="117" y="147"/>
                </a:lnTo>
                <a:lnTo>
                  <a:pt x="114" y="147"/>
                </a:lnTo>
                <a:lnTo>
                  <a:pt x="112" y="147"/>
                </a:lnTo>
                <a:lnTo>
                  <a:pt x="111" y="147"/>
                </a:lnTo>
                <a:lnTo>
                  <a:pt x="111" y="150"/>
                </a:lnTo>
                <a:lnTo>
                  <a:pt x="106" y="150"/>
                </a:lnTo>
                <a:lnTo>
                  <a:pt x="104" y="150"/>
                </a:lnTo>
                <a:lnTo>
                  <a:pt x="102" y="150"/>
                </a:lnTo>
                <a:lnTo>
                  <a:pt x="102" y="149"/>
                </a:lnTo>
                <a:lnTo>
                  <a:pt x="102" y="150"/>
                </a:lnTo>
                <a:lnTo>
                  <a:pt x="101" y="150"/>
                </a:lnTo>
                <a:lnTo>
                  <a:pt x="99" y="150"/>
                </a:lnTo>
                <a:lnTo>
                  <a:pt x="97" y="152"/>
                </a:lnTo>
                <a:lnTo>
                  <a:pt x="99" y="152"/>
                </a:lnTo>
                <a:lnTo>
                  <a:pt x="99" y="155"/>
                </a:lnTo>
                <a:lnTo>
                  <a:pt x="101" y="155"/>
                </a:lnTo>
                <a:lnTo>
                  <a:pt x="102" y="155"/>
                </a:lnTo>
                <a:lnTo>
                  <a:pt x="102" y="157"/>
                </a:lnTo>
                <a:lnTo>
                  <a:pt x="102" y="159"/>
                </a:lnTo>
                <a:lnTo>
                  <a:pt x="102" y="160"/>
                </a:lnTo>
                <a:lnTo>
                  <a:pt x="106" y="160"/>
                </a:lnTo>
                <a:lnTo>
                  <a:pt x="109" y="160"/>
                </a:lnTo>
                <a:lnTo>
                  <a:pt x="109" y="162"/>
                </a:lnTo>
                <a:lnTo>
                  <a:pt x="111" y="162"/>
                </a:lnTo>
                <a:lnTo>
                  <a:pt x="111" y="164"/>
                </a:lnTo>
                <a:lnTo>
                  <a:pt x="111" y="165"/>
                </a:lnTo>
                <a:lnTo>
                  <a:pt x="111" y="167"/>
                </a:lnTo>
                <a:lnTo>
                  <a:pt x="111" y="169"/>
                </a:lnTo>
                <a:lnTo>
                  <a:pt x="109" y="172"/>
                </a:lnTo>
                <a:lnTo>
                  <a:pt x="111" y="172"/>
                </a:lnTo>
                <a:lnTo>
                  <a:pt x="111" y="174"/>
                </a:lnTo>
                <a:lnTo>
                  <a:pt x="111" y="175"/>
                </a:lnTo>
                <a:lnTo>
                  <a:pt x="111" y="177"/>
                </a:lnTo>
                <a:lnTo>
                  <a:pt x="111" y="179"/>
                </a:lnTo>
                <a:lnTo>
                  <a:pt x="111" y="180"/>
                </a:lnTo>
                <a:lnTo>
                  <a:pt x="111" y="182"/>
                </a:lnTo>
                <a:lnTo>
                  <a:pt x="114" y="182"/>
                </a:lnTo>
                <a:lnTo>
                  <a:pt x="116" y="182"/>
                </a:lnTo>
                <a:lnTo>
                  <a:pt x="119" y="182"/>
                </a:lnTo>
                <a:lnTo>
                  <a:pt x="121" y="182"/>
                </a:lnTo>
                <a:lnTo>
                  <a:pt x="124" y="182"/>
                </a:lnTo>
                <a:lnTo>
                  <a:pt x="126" y="182"/>
                </a:lnTo>
                <a:lnTo>
                  <a:pt x="127" y="182"/>
                </a:lnTo>
                <a:lnTo>
                  <a:pt x="131" y="182"/>
                </a:lnTo>
                <a:lnTo>
                  <a:pt x="131" y="185"/>
                </a:lnTo>
                <a:lnTo>
                  <a:pt x="131" y="187"/>
                </a:lnTo>
                <a:lnTo>
                  <a:pt x="131" y="189"/>
                </a:lnTo>
                <a:lnTo>
                  <a:pt x="132" y="189"/>
                </a:lnTo>
                <a:lnTo>
                  <a:pt x="131" y="189"/>
                </a:lnTo>
                <a:lnTo>
                  <a:pt x="131" y="192"/>
                </a:lnTo>
                <a:lnTo>
                  <a:pt x="132" y="194"/>
                </a:lnTo>
                <a:lnTo>
                  <a:pt x="134" y="194"/>
                </a:lnTo>
                <a:lnTo>
                  <a:pt x="134" y="195"/>
                </a:lnTo>
                <a:lnTo>
                  <a:pt x="134" y="197"/>
                </a:lnTo>
                <a:lnTo>
                  <a:pt x="134" y="199"/>
                </a:lnTo>
                <a:lnTo>
                  <a:pt x="134" y="204"/>
                </a:lnTo>
                <a:lnTo>
                  <a:pt x="134" y="205"/>
                </a:lnTo>
                <a:lnTo>
                  <a:pt x="134" y="209"/>
                </a:lnTo>
                <a:lnTo>
                  <a:pt x="134" y="212"/>
                </a:lnTo>
                <a:lnTo>
                  <a:pt x="134" y="215"/>
                </a:lnTo>
                <a:lnTo>
                  <a:pt x="136" y="215"/>
                </a:lnTo>
                <a:lnTo>
                  <a:pt x="134" y="215"/>
                </a:lnTo>
                <a:lnTo>
                  <a:pt x="134" y="224"/>
                </a:lnTo>
                <a:lnTo>
                  <a:pt x="134" y="227"/>
                </a:lnTo>
                <a:lnTo>
                  <a:pt x="134" y="229"/>
                </a:lnTo>
                <a:lnTo>
                  <a:pt x="134" y="230"/>
                </a:lnTo>
                <a:lnTo>
                  <a:pt x="134" y="232"/>
                </a:lnTo>
                <a:lnTo>
                  <a:pt x="134" y="234"/>
                </a:lnTo>
                <a:lnTo>
                  <a:pt x="134" y="235"/>
                </a:lnTo>
                <a:lnTo>
                  <a:pt x="134" y="237"/>
                </a:lnTo>
                <a:lnTo>
                  <a:pt x="134" y="242"/>
                </a:lnTo>
                <a:lnTo>
                  <a:pt x="134" y="244"/>
                </a:lnTo>
                <a:lnTo>
                  <a:pt x="134" y="249"/>
                </a:lnTo>
                <a:lnTo>
                  <a:pt x="131" y="249"/>
                </a:lnTo>
                <a:lnTo>
                  <a:pt x="127" y="249"/>
                </a:lnTo>
                <a:lnTo>
                  <a:pt x="122" y="249"/>
                </a:lnTo>
                <a:lnTo>
                  <a:pt x="121" y="249"/>
                </a:lnTo>
                <a:lnTo>
                  <a:pt x="119" y="249"/>
                </a:lnTo>
                <a:lnTo>
                  <a:pt x="117" y="249"/>
                </a:lnTo>
                <a:lnTo>
                  <a:pt x="117" y="244"/>
                </a:lnTo>
                <a:lnTo>
                  <a:pt x="114" y="244"/>
                </a:lnTo>
                <a:lnTo>
                  <a:pt x="107" y="244"/>
                </a:lnTo>
                <a:lnTo>
                  <a:pt x="106" y="244"/>
                </a:lnTo>
                <a:lnTo>
                  <a:pt x="102" y="244"/>
                </a:lnTo>
                <a:lnTo>
                  <a:pt x="101" y="244"/>
                </a:lnTo>
                <a:lnTo>
                  <a:pt x="99" y="244"/>
                </a:lnTo>
                <a:lnTo>
                  <a:pt x="97" y="244"/>
                </a:lnTo>
                <a:lnTo>
                  <a:pt x="94" y="244"/>
                </a:lnTo>
                <a:lnTo>
                  <a:pt x="94" y="242"/>
                </a:lnTo>
                <a:lnTo>
                  <a:pt x="94" y="240"/>
                </a:lnTo>
                <a:lnTo>
                  <a:pt x="92" y="240"/>
                </a:lnTo>
                <a:lnTo>
                  <a:pt x="91" y="240"/>
                </a:lnTo>
                <a:lnTo>
                  <a:pt x="84" y="240"/>
                </a:lnTo>
                <a:lnTo>
                  <a:pt x="82" y="240"/>
                </a:lnTo>
                <a:lnTo>
                  <a:pt x="81" y="239"/>
                </a:lnTo>
                <a:lnTo>
                  <a:pt x="81" y="237"/>
                </a:lnTo>
                <a:lnTo>
                  <a:pt x="81" y="235"/>
                </a:lnTo>
                <a:lnTo>
                  <a:pt x="79" y="235"/>
                </a:lnTo>
                <a:lnTo>
                  <a:pt x="74" y="235"/>
                </a:lnTo>
                <a:lnTo>
                  <a:pt x="71" y="235"/>
                </a:lnTo>
                <a:lnTo>
                  <a:pt x="69" y="235"/>
                </a:lnTo>
                <a:lnTo>
                  <a:pt x="67" y="235"/>
                </a:lnTo>
                <a:lnTo>
                  <a:pt x="66" y="235"/>
                </a:lnTo>
                <a:lnTo>
                  <a:pt x="64" y="235"/>
                </a:lnTo>
                <a:lnTo>
                  <a:pt x="64" y="232"/>
                </a:lnTo>
                <a:lnTo>
                  <a:pt x="62" y="232"/>
                </a:lnTo>
                <a:lnTo>
                  <a:pt x="61" y="232"/>
                </a:lnTo>
                <a:lnTo>
                  <a:pt x="57" y="232"/>
                </a:lnTo>
                <a:lnTo>
                  <a:pt x="56" y="232"/>
                </a:lnTo>
                <a:lnTo>
                  <a:pt x="56" y="230"/>
                </a:lnTo>
                <a:lnTo>
                  <a:pt x="54" y="230"/>
                </a:lnTo>
                <a:lnTo>
                  <a:pt x="52" y="230"/>
                </a:lnTo>
                <a:lnTo>
                  <a:pt x="51" y="230"/>
                </a:lnTo>
                <a:lnTo>
                  <a:pt x="51" y="227"/>
                </a:lnTo>
                <a:lnTo>
                  <a:pt x="49" y="227"/>
                </a:lnTo>
                <a:lnTo>
                  <a:pt x="39" y="227"/>
                </a:lnTo>
                <a:lnTo>
                  <a:pt x="39" y="225"/>
                </a:lnTo>
                <a:lnTo>
                  <a:pt x="39" y="224"/>
                </a:lnTo>
                <a:lnTo>
                  <a:pt x="46" y="224"/>
                </a:lnTo>
                <a:lnTo>
                  <a:pt x="47" y="224"/>
                </a:lnTo>
                <a:lnTo>
                  <a:pt x="49" y="224"/>
                </a:lnTo>
                <a:lnTo>
                  <a:pt x="51" y="224"/>
                </a:lnTo>
                <a:lnTo>
                  <a:pt x="51" y="222"/>
                </a:lnTo>
                <a:lnTo>
                  <a:pt x="52" y="222"/>
                </a:lnTo>
                <a:lnTo>
                  <a:pt x="52" y="220"/>
                </a:lnTo>
                <a:lnTo>
                  <a:pt x="54" y="220"/>
                </a:lnTo>
                <a:lnTo>
                  <a:pt x="54" y="219"/>
                </a:lnTo>
                <a:lnTo>
                  <a:pt x="54" y="217"/>
                </a:lnTo>
                <a:lnTo>
                  <a:pt x="54" y="215"/>
                </a:lnTo>
                <a:lnTo>
                  <a:pt x="52" y="215"/>
                </a:lnTo>
                <a:lnTo>
                  <a:pt x="51" y="215"/>
                </a:lnTo>
                <a:lnTo>
                  <a:pt x="49" y="215"/>
                </a:lnTo>
                <a:lnTo>
                  <a:pt x="47" y="215"/>
                </a:lnTo>
                <a:lnTo>
                  <a:pt x="47" y="214"/>
                </a:lnTo>
                <a:lnTo>
                  <a:pt x="44" y="214"/>
                </a:lnTo>
                <a:lnTo>
                  <a:pt x="44" y="212"/>
                </a:lnTo>
                <a:lnTo>
                  <a:pt x="42" y="212"/>
                </a:lnTo>
                <a:lnTo>
                  <a:pt x="42" y="215"/>
                </a:lnTo>
                <a:lnTo>
                  <a:pt x="39" y="215"/>
                </a:lnTo>
                <a:lnTo>
                  <a:pt x="36" y="215"/>
                </a:lnTo>
                <a:lnTo>
                  <a:pt x="34" y="215"/>
                </a:lnTo>
                <a:lnTo>
                  <a:pt x="32" y="215"/>
                </a:lnTo>
                <a:lnTo>
                  <a:pt x="31" y="215"/>
                </a:lnTo>
                <a:lnTo>
                  <a:pt x="31" y="214"/>
                </a:lnTo>
                <a:lnTo>
                  <a:pt x="31" y="210"/>
                </a:lnTo>
                <a:lnTo>
                  <a:pt x="29" y="210"/>
                </a:lnTo>
                <a:lnTo>
                  <a:pt x="27" y="210"/>
                </a:lnTo>
                <a:lnTo>
                  <a:pt x="26" y="210"/>
                </a:lnTo>
                <a:lnTo>
                  <a:pt x="26" y="212"/>
                </a:lnTo>
                <a:lnTo>
                  <a:pt x="26" y="214"/>
                </a:lnTo>
                <a:lnTo>
                  <a:pt x="26" y="215"/>
                </a:lnTo>
                <a:lnTo>
                  <a:pt x="24" y="215"/>
                </a:lnTo>
                <a:lnTo>
                  <a:pt x="22" y="215"/>
                </a:lnTo>
                <a:lnTo>
                  <a:pt x="22" y="214"/>
                </a:lnTo>
                <a:lnTo>
                  <a:pt x="22" y="210"/>
                </a:lnTo>
                <a:lnTo>
                  <a:pt x="22" y="209"/>
                </a:lnTo>
                <a:lnTo>
                  <a:pt x="22" y="207"/>
                </a:lnTo>
                <a:lnTo>
                  <a:pt x="22" y="204"/>
                </a:lnTo>
                <a:lnTo>
                  <a:pt x="22" y="202"/>
                </a:lnTo>
                <a:lnTo>
                  <a:pt x="21" y="202"/>
                </a:lnTo>
                <a:lnTo>
                  <a:pt x="19" y="202"/>
                </a:lnTo>
                <a:lnTo>
                  <a:pt x="16" y="202"/>
                </a:lnTo>
                <a:lnTo>
                  <a:pt x="14" y="202"/>
                </a:lnTo>
                <a:lnTo>
                  <a:pt x="12" y="202"/>
                </a:lnTo>
                <a:lnTo>
                  <a:pt x="10" y="202"/>
                </a:lnTo>
                <a:lnTo>
                  <a:pt x="10" y="199"/>
                </a:lnTo>
                <a:lnTo>
                  <a:pt x="12" y="199"/>
                </a:lnTo>
                <a:lnTo>
                  <a:pt x="12" y="197"/>
                </a:lnTo>
                <a:lnTo>
                  <a:pt x="12" y="195"/>
                </a:lnTo>
                <a:lnTo>
                  <a:pt x="12" y="194"/>
                </a:lnTo>
                <a:lnTo>
                  <a:pt x="10" y="192"/>
                </a:lnTo>
                <a:lnTo>
                  <a:pt x="9" y="192"/>
                </a:lnTo>
                <a:lnTo>
                  <a:pt x="7" y="190"/>
                </a:lnTo>
                <a:lnTo>
                  <a:pt x="5" y="190"/>
                </a:lnTo>
                <a:lnTo>
                  <a:pt x="4" y="189"/>
                </a:lnTo>
                <a:lnTo>
                  <a:pt x="2" y="187"/>
                </a:lnTo>
                <a:lnTo>
                  <a:pt x="4" y="185"/>
                </a:lnTo>
                <a:lnTo>
                  <a:pt x="5" y="184"/>
                </a:lnTo>
                <a:lnTo>
                  <a:pt x="7" y="184"/>
                </a:lnTo>
                <a:lnTo>
                  <a:pt x="5" y="180"/>
                </a:lnTo>
                <a:lnTo>
                  <a:pt x="5" y="179"/>
                </a:lnTo>
                <a:lnTo>
                  <a:pt x="7" y="177"/>
                </a:lnTo>
                <a:lnTo>
                  <a:pt x="5" y="172"/>
                </a:lnTo>
                <a:lnTo>
                  <a:pt x="5" y="170"/>
                </a:lnTo>
                <a:lnTo>
                  <a:pt x="7" y="169"/>
                </a:lnTo>
                <a:lnTo>
                  <a:pt x="10" y="167"/>
                </a:lnTo>
                <a:lnTo>
                  <a:pt x="12" y="165"/>
                </a:lnTo>
                <a:lnTo>
                  <a:pt x="14" y="165"/>
                </a:lnTo>
                <a:lnTo>
                  <a:pt x="16" y="165"/>
                </a:lnTo>
                <a:lnTo>
                  <a:pt x="17" y="167"/>
                </a:lnTo>
                <a:lnTo>
                  <a:pt x="19" y="167"/>
                </a:lnTo>
                <a:lnTo>
                  <a:pt x="21" y="167"/>
                </a:lnTo>
                <a:lnTo>
                  <a:pt x="22" y="167"/>
                </a:lnTo>
                <a:lnTo>
                  <a:pt x="24" y="167"/>
                </a:lnTo>
                <a:lnTo>
                  <a:pt x="26" y="169"/>
                </a:lnTo>
                <a:lnTo>
                  <a:pt x="27" y="167"/>
                </a:lnTo>
                <a:lnTo>
                  <a:pt x="29" y="169"/>
                </a:lnTo>
                <a:lnTo>
                  <a:pt x="31" y="170"/>
                </a:lnTo>
                <a:lnTo>
                  <a:pt x="31" y="167"/>
                </a:lnTo>
                <a:lnTo>
                  <a:pt x="31" y="160"/>
                </a:lnTo>
                <a:lnTo>
                  <a:pt x="31" y="159"/>
                </a:lnTo>
                <a:lnTo>
                  <a:pt x="31" y="157"/>
                </a:lnTo>
                <a:lnTo>
                  <a:pt x="31" y="154"/>
                </a:lnTo>
                <a:lnTo>
                  <a:pt x="31" y="150"/>
                </a:lnTo>
                <a:lnTo>
                  <a:pt x="31" y="149"/>
                </a:lnTo>
                <a:lnTo>
                  <a:pt x="31" y="147"/>
                </a:lnTo>
                <a:lnTo>
                  <a:pt x="31" y="145"/>
                </a:lnTo>
                <a:lnTo>
                  <a:pt x="29" y="145"/>
                </a:lnTo>
                <a:lnTo>
                  <a:pt x="29" y="144"/>
                </a:lnTo>
                <a:lnTo>
                  <a:pt x="27" y="144"/>
                </a:lnTo>
                <a:lnTo>
                  <a:pt x="27" y="142"/>
                </a:lnTo>
                <a:lnTo>
                  <a:pt x="26" y="142"/>
                </a:lnTo>
                <a:lnTo>
                  <a:pt x="26" y="144"/>
                </a:lnTo>
                <a:lnTo>
                  <a:pt x="26" y="145"/>
                </a:lnTo>
                <a:lnTo>
                  <a:pt x="24" y="145"/>
                </a:lnTo>
                <a:lnTo>
                  <a:pt x="24" y="144"/>
                </a:lnTo>
                <a:lnTo>
                  <a:pt x="24" y="142"/>
                </a:lnTo>
                <a:lnTo>
                  <a:pt x="26" y="142"/>
                </a:lnTo>
                <a:lnTo>
                  <a:pt x="26" y="140"/>
                </a:lnTo>
                <a:lnTo>
                  <a:pt x="24" y="140"/>
                </a:lnTo>
                <a:lnTo>
                  <a:pt x="22" y="140"/>
                </a:lnTo>
                <a:lnTo>
                  <a:pt x="22" y="139"/>
                </a:lnTo>
                <a:lnTo>
                  <a:pt x="22" y="137"/>
                </a:lnTo>
                <a:lnTo>
                  <a:pt x="24" y="137"/>
                </a:lnTo>
                <a:lnTo>
                  <a:pt x="22" y="137"/>
                </a:lnTo>
                <a:lnTo>
                  <a:pt x="22" y="135"/>
                </a:lnTo>
                <a:lnTo>
                  <a:pt x="21" y="135"/>
                </a:lnTo>
                <a:lnTo>
                  <a:pt x="21" y="134"/>
                </a:lnTo>
                <a:lnTo>
                  <a:pt x="21" y="132"/>
                </a:lnTo>
                <a:lnTo>
                  <a:pt x="19" y="132"/>
                </a:lnTo>
                <a:lnTo>
                  <a:pt x="19" y="130"/>
                </a:lnTo>
                <a:lnTo>
                  <a:pt x="17" y="130"/>
                </a:lnTo>
                <a:lnTo>
                  <a:pt x="17" y="129"/>
                </a:lnTo>
                <a:lnTo>
                  <a:pt x="16" y="129"/>
                </a:lnTo>
                <a:lnTo>
                  <a:pt x="12" y="119"/>
                </a:lnTo>
                <a:lnTo>
                  <a:pt x="10" y="119"/>
                </a:lnTo>
                <a:lnTo>
                  <a:pt x="9" y="119"/>
                </a:lnTo>
                <a:lnTo>
                  <a:pt x="5" y="119"/>
                </a:lnTo>
                <a:lnTo>
                  <a:pt x="5" y="117"/>
                </a:lnTo>
                <a:lnTo>
                  <a:pt x="5" y="114"/>
                </a:lnTo>
                <a:lnTo>
                  <a:pt x="5" y="112"/>
                </a:lnTo>
                <a:lnTo>
                  <a:pt x="5" y="110"/>
                </a:lnTo>
                <a:lnTo>
                  <a:pt x="5" y="109"/>
                </a:lnTo>
                <a:lnTo>
                  <a:pt x="5" y="99"/>
                </a:lnTo>
                <a:lnTo>
                  <a:pt x="5" y="94"/>
                </a:lnTo>
                <a:lnTo>
                  <a:pt x="2" y="94"/>
                </a:lnTo>
                <a:lnTo>
                  <a:pt x="2" y="89"/>
                </a:lnTo>
                <a:lnTo>
                  <a:pt x="2" y="85"/>
                </a:lnTo>
                <a:lnTo>
                  <a:pt x="2" y="72"/>
                </a:lnTo>
                <a:lnTo>
                  <a:pt x="2" y="69"/>
                </a:lnTo>
                <a:lnTo>
                  <a:pt x="2" y="67"/>
                </a:lnTo>
                <a:lnTo>
                  <a:pt x="2" y="63"/>
                </a:lnTo>
                <a:lnTo>
                  <a:pt x="2" y="58"/>
                </a:lnTo>
                <a:lnTo>
                  <a:pt x="0" y="52"/>
                </a:lnTo>
                <a:lnTo>
                  <a:pt x="4" y="53"/>
                </a:lnTo>
                <a:lnTo>
                  <a:pt x="10" y="58"/>
                </a:lnTo>
                <a:lnTo>
                  <a:pt x="9" y="52"/>
                </a:lnTo>
                <a:lnTo>
                  <a:pt x="14" y="48"/>
                </a:lnTo>
                <a:lnTo>
                  <a:pt x="16" y="48"/>
                </a:lnTo>
                <a:lnTo>
                  <a:pt x="17" y="50"/>
                </a:lnTo>
                <a:lnTo>
                  <a:pt x="19" y="55"/>
                </a:lnTo>
                <a:lnTo>
                  <a:pt x="22" y="57"/>
                </a:lnTo>
                <a:lnTo>
                  <a:pt x="24" y="58"/>
                </a:lnTo>
                <a:lnTo>
                  <a:pt x="27" y="55"/>
                </a:lnTo>
                <a:lnTo>
                  <a:pt x="27" y="52"/>
                </a:lnTo>
                <a:lnTo>
                  <a:pt x="27" y="50"/>
                </a:lnTo>
                <a:lnTo>
                  <a:pt x="26" y="47"/>
                </a:lnTo>
                <a:lnTo>
                  <a:pt x="24" y="45"/>
                </a:lnTo>
                <a:lnTo>
                  <a:pt x="19" y="42"/>
                </a:lnTo>
                <a:lnTo>
                  <a:pt x="16" y="35"/>
                </a:lnTo>
                <a:lnTo>
                  <a:pt x="14" y="33"/>
                </a:lnTo>
                <a:lnTo>
                  <a:pt x="19" y="25"/>
                </a:lnTo>
                <a:lnTo>
                  <a:pt x="19" y="23"/>
                </a:lnTo>
                <a:lnTo>
                  <a:pt x="19" y="22"/>
                </a:lnTo>
                <a:lnTo>
                  <a:pt x="19" y="20"/>
                </a:lnTo>
                <a:lnTo>
                  <a:pt x="19" y="18"/>
                </a:lnTo>
                <a:lnTo>
                  <a:pt x="22" y="13"/>
                </a:lnTo>
                <a:lnTo>
                  <a:pt x="24" y="12"/>
                </a:lnTo>
                <a:lnTo>
                  <a:pt x="29" y="10"/>
                </a:lnTo>
                <a:lnTo>
                  <a:pt x="31" y="7"/>
                </a:lnTo>
                <a:lnTo>
                  <a:pt x="32" y="5"/>
                </a:lnTo>
                <a:lnTo>
                  <a:pt x="34" y="3"/>
                </a:lnTo>
                <a:lnTo>
                  <a:pt x="36" y="2"/>
                </a:lnTo>
                <a:lnTo>
                  <a:pt x="39" y="2"/>
                </a:lnTo>
                <a:lnTo>
                  <a:pt x="44" y="2"/>
                </a:lnTo>
                <a:lnTo>
                  <a:pt x="47" y="0"/>
                </a:lnTo>
                <a:lnTo>
                  <a:pt x="51" y="0"/>
                </a:lnTo>
                <a:lnTo>
                  <a:pt x="51" y="2"/>
                </a:lnTo>
                <a:lnTo>
                  <a:pt x="54" y="3"/>
                </a:lnTo>
                <a:lnTo>
                  <a:pt x="56" y="5"/>
                </a:lnTo>
                <a:lnTo>
                  <a:pt x="57" y="5"/>
                </a:lnTo>
                <a:lnTo>
                  <a:pt x="59" y="5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6" y="5"/>
                </a:lnTo>
                <a:lnTo>
                  <a:pt x="66" y="7"/>
                </a:lnTo>
                <a:lnTo>
                  <a:pt x="66" y="8"/>
                </a:lnTo>
                <a:lnTo>
                  <a:pt x="67" y="7"/>
                </a:lnTo>
                <a:lnTo>
                  <a:pt x="71" y="7"/>
                </a:lnTo>
                <a:lnTo>
                  <a:pt x="72" y="10"/>
                </a:lnTo>
                <a:lnTo>
                  <a:pt x="74" y="8"/>
                </a:lnTo>
                <a:lnTo>
                  <a:pt x="77" y="8"/>
                </a:lnTo>
                <a:lnTo>
                  <a:pt x="81" y="8"/>
                </a:lnTo>
                <a:lnTo>
                  <a:pt x="84" y="10"/>
                </a:lnTo>
                <a:lnTo>
                  <a:pt x="86" y="13"/>
                </a:lnTo>
                <a:lnTo>
                  <a:pt x="89" y="15"/>
                </a:lnTo>
                <a:lnTo>
                  <a:pt x="96" y="17"/>
                </a:lnTo>
                <a:close/>
              </a:path>
            </a:pathLst>
          </a:custGeom>
          <a:solidFill>
            <a:srgbClr val="B485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6"/>
          <p:cNvSpPr>
            <a:spLocks/>
          </p:cNvSpPr>
          <p:nvPr/>
        </p:nvSpPr>
        <p:spPr bwMode="auto">
          <a:xfrm>
            <a:off x="5854701" y="5959476"/>
            <a:ext cx="246063" cy="101600"/>
          </a:xfrm>
          <a:custGeom>
            <a:avLst/>
            <a:gdLst/>
            <a:ahLst/>
            <a:cxnLst>
              <a:cxn ang="0">
                <a:pos x="115" y="19"/>
              </a:cxn>
              <a:cxn ang="0">
                <a:pos x="114" y="22"/>
              </a:cxn>
              <a:cxn ang="0">
                <a:pos x="117" y="25"/>
              </a:cxn>
              <a:cxn ang="0">
                <a:pos x="120" y="22"/>
              </a:cxn>
              <a:cxn ang="0">
                <a:pos x="127" y="22"/>
              </a:cxn>
              <a:cxn ang="0">
                <a:pos x="130" y="29"/>
              </a:cxn>
              <a:cxn ang="0">
                <a:pos x="130" y="35"/>
              </a:cxn>
              <a:cxn ang="0">
                <a:pos x="134" y="39"/>
              </a:cxn>
              <a:cxn ang="0">
                <a:pos x="135" y="42"/>
              </a:cxn>
              <a:cxn ang="0">
                <a:pos x="140" y="40"/>
              </a:cxn>
              <a:cxn ang="0">
                <a:pos x="144" y="37"/>
              </a:cxn>
              <a:cxn ang="0">
                <a:pos x="145" y="44"/>
              </a:cxn>
              <a:cxn ang="0">
                <a:pos x="150" y="49"/>
              </a:cxn>
              <a:cxn ang="0">
                <a:pos x="150" y="54"/>
              </a:cxn>
              <a:cxn ang="0">
                <a:pos x="150" y="59"/>
              </a:cxn>
              <a:cxn ang="0">
                <a:pos x="155" y="60"/>
              </a:cxn>
              <a:cxn ang="0">
                <a:pos x="120" y="64"/>
              </a:cxn>
              <a:cxn ang="0">
                <a:pos x="49" y="64"/>
              </a:cxn>
              <a:cxn ang="0">
                <a:pos x="24" y="64"/>
              </a:cxn>
              <a:cxn ang="0">
                <a:pos x="0" y="60"/>
              </a:cxn>
              <a:cxn ang="0">
                <a:pos x="5" y="57"/>
              </a:cxn>
              <a:cxn ang="0">
                <a:pos x="7" y="50"/>
              </a:cxn>
              <a:cxn ang="0">
                <a:pos x="7" y="47"/>
              </a:cxn>
              <a:cxn ang="0">
                <a:pos x="7" y="39"/>
              </a:cxn>
              <a:cxn ang="0">
                <a:pos x="5" y="30"/>
              </a:cxn>
              <a:cxn ang="0">
                <a:pos x="5" y="27"/>
              </a:cxn>
              <a:cxn ang="0">
                <a:pos x="0" y="25"/>
              </a:cxn>
              <a:cxn ang="0">
                <a:pos x="5" y="22"/>
              </a:cxn>
              <a:cxn ang="0">
                <a:pos x="12" y="22"/>
              </a:cxn>
              <a:cxn ang="0">
                <a:pos x="15" y="19"/>
              </a:cxn>
              <a:cxn ang="0">
                <a:pos x="19" y="14"/>
              </a:cxn>
              <a:cxn ang="0">
                <a:pos x="24" y="10"/>
              </a:cxn>
              <a:cxn ang="0">
                <a:pos x="29" y="5"/>
              </a:cxn>
              <a:cxn ang="0">
                <a:pos x="34" y="4"/>
              </a:cxn>
              <a:cxn ang="0">
                <a:pos x="35" y="2"/>
              </a:cxn>
              <a:cxn ang="0">
                <a:pos x="42" y="2"/>
              </a:cxn>
              <a:cxn ang="0">
                <a:pos x="49" y="2"/>
              </a:cxn>
              <a:cxn ang="0">
                <a:pos x="52" y="2"/>
              </a:cxn>
              <a:cxn ang="0">
                <a:pos x="57" y="4"/>
              </a:cxn>
              <a:cxn ang="0">
                <a:pos x="60" y="7"/>
              </a:cxn>
              <a:cxn ang="0">
                <a:pos x="62" y="12"/>
              </a:cxn>
              <a:cxn ang="0">
                <a:pos x="62" y="15"/>
              </a:cxn>
              <a:cxn ang="0">
                <a:pos x="62" y="19"/>
              </a:cxn>
              <a:cxn ang="0">
                <a:pos x="62" y="22"/>
              </a:cxn>
              <a:cxn ang="0">
                <a:pos x="60" y="32"/>
              </a:cxn>
              <a:cxn ang="0">
                <a:pos x="64" y="34"/>
              </a:cxn>
              <a:cxn ang="0">
                <a:pos x="65" y="29"/>
              </a:cxn>
              <a:cxn ang="0">
                <a:pos x="69" y="25"/>
              </a:cxn>
              <a:cxn ang="0">
                <a:pos x="70" y="20"/>
              </a:cxn>
              <a:cxn ang="0">
                <a:pos x="74" y="20"/>
              </a:cxn>
              <a:cxn ang="0">
                <a:pos x="77" y="14"/>
              </a:cxn>
              <a:cxn ang="0">
                <a:pos x="82" y="14"/>
              </a:cxn>
              <a:cxn ang="0">
                <a:pos x="85" y="17"/>
              </a:cxn>
              <a:cxn ang="0">
                <a:pos x="92" y="17"/>
              </a:cxn>
              <a:cxn ang="0">
                <a:pos x="97" y="20"/>
              </a:cxn>
              <a:cxn ang="0">
                <a:pos x="102" y="14"/>
              </a:cxn>
              <a:cxn ang="0">
                <a:pos x="104" y="10"/>
              </a:cxn>
              <a:cxn ang="0">
                <a:pos x="107" y="7"/>
              </a:cxn>
              <a:cxn ang="0">
                <a:pos x="109" y="10"/>
              </a:cxn>
              <a:cxn ang="0">
                <a:pos x="114" y="15"/>
              </a:cxn>
            </a:cxnLst>
            <a:rect l="0" t="0" r="r" b="b"/>
            <a:pathLst>
              <a:path w="155" h="64">
                <a:moveTo>
                  <a:pt x="114" y="15"/>
                </a:moveTo>
                <a:lnTo>
                  <a:pt x="114" y="17"/>
                </a:lnTo>
                <a:lnTo>
                  <a:pt x="115" y="17"/>
                </a:lnTo>
                <a:lnTo>
                  <a:pt x="115" y="19"/>
                </a:lnTo>
                <a:lnTo>
                  <a:pt x="117" y="19"/>
                </a:lnTo>
                <a:lnTo>
                  <a:pt x="115" y="20"/>
                </a:lnTo>
                <a:lnTo>
                  <a:pt x="115" y="22"/>
                </a:lnTo>
                <a:lnTo>
                  <a:pt x="114" y="22"/>
                </a:lnTo>
                <a:lnTo>
                  <a:pt x="114" y="24"/>
                </a:lnTo>
                <a:lnTo>
                  <a:pt x="115" y="24"/>
                </a:lnTo>
                <a:lnTo>
                  <a:pt x="117" y="24"/>
                </a:lnTo>
                <a:lnTo>
                  <a:pt x="117" y="25"/>
                </a:lnTo>
                <a:lnTo>
                  <a:pt x="119" y="25"/>
                </a:lnTo>
                <a:lnTo>
                  <a:pt x="119" y="24"/>
                </a:lnTo>
                <a:lnTo>
                  <a:pt x="120" y="24"/>
                </a:lnTo>
                <a:lnTo>
                  <a:pt x="120" y="22"/>
                </a:lnTo>
                <a:lnTo>
                  <a:pt x="122" y="22"/>
                </a:lnTo>
                <a:lnTo>
                  <a:pt x="124" y="20"/>
                </a:lnTo>
                <a:lnTo>
                  <a:pt x="125" y="20"/>
                </a:lnTo>
                <a:lnTo>
                  <a:pt x="127" y="22"/>
                </a:lnTo>
                <a:lnTo>
                  <a:pt x="129" y="24"/>
                </a:lnTo>
                <a:lnTo>
                  <a:pt x="130" y="25"/>
                </a:lnTo>
                <a:lnTo>
                  <a:pt x="130" y="27"/>
                </a:lnTo>
                <a:lnTo>
                  <a:pt x="130" y="29"/>
                </a:lnTo>
                <a:lnTo>
                  <a:pt x="130" y="30"/>
                </a:lnTo>
                <a:lnTo>
                  <a:pt x="130" y="32"/>
                </a:lnTo>
                <a:lnTo>
                  <a:pt x="130" y="34"/>
                </a:lnTo>
                <a:lnTo>
                  <a:pt x="130" y="35"/>
                </a:lnTo>
                <a:lnTo>
                  <a:pt x="130" y="37"/>
                </a:lnTo>
                <a:lnTo>
                  <a:pt x="132" y="37"/>
                </a:lnTo>
                <a:lnTo>
                  <a:pt x="132" y="39"/>
                </a:lnTo>
                <a:lnTo>
                  <a:pt x="134" y="39"/>
                </a:lnTo>
                <a:lnTo>
                  <a:pt x="134" y="40"/>
                </a:lnTo>
                <a:lnTo>
                  <a:pt x="132" y="42"/>
                </a:lnTo>
                <a:lnTo>
                  <a:pt x="134" y="42"/>
                </a:lnTo>
                <a:lnTo>
                  <a:pt x="135" y="42"/>
                </a:lnTo>
                <a:lnTo>
                  <a:pt x="137" y="42"/>
                </a:lnTo>
                <a:lnTo>
                  <a:pt x="139" y="42"/>
                </a:lnTo>
                <a:lnTo>
                  <a:pt x="139" y="40"/>
                </a:lnTo>
                <a:lnTo>
                  <a:pt x="140" y="40"/>
                </a:lnTo>
                <a:lnTo>
                  <a:pt x="140" y="39"/>
                </a:lnTo>
                <a:lnTo>
                  <a:pt x="140" y="37"/>
                </a:lnTo>
                <a:lnTo>
                  <a:pt x="142" y="37"/>
                </a:lnTo>
                <a:lnTo>
                  <a:pt x="144" y="37"/>
                </a:lnTo>
                <a:lnTo>
                  <a:pt x="144" y="39"/>
                </a:lnTo>
                <a:lnTo>
                  <a:pt x="144" y="40"/>
                </a:lnTo>
                <a:lnTo>
                  <a:pt x="145" y="42"/>
                </a:lnTo>
                <a:lnTo>
                  <a:pt x="145" y="44"/>
                </a:lnTo>
                <a:lnTo>
                  <a:pt x="147" y="45"/>
                </a:lnTo>
                <a:lnTo>
                  <a:pt x="147" y="47"/>
                </a:lnTo>
                <a:lnTo>
                  <a:pt x="149" y="47"/>
                </a:lnTo>
                <a:lnTo>
                  <a:pt x="150" y="49"/>
                </a:lnTo>
                <a:lnTo>
                  <a:pt x="150" y="50"/>
                </a:lnTo>
                <a:lnTo>
                  <a:pt x="149" y="52"/>
                </a:lnTo>
                <a:lnTo>
                  <a:pt x="149" y="54"/>
                </a:lnTo>
                <a:lnTo>
                  <a:pt x="150" y="54"/>
                </a:lnTo>
                <a:lnTo>
                  <a:pt x="152" y="55"/>
                </a:lnTo>
                <a:lnTo>
                  <a:pt x="150" y="55"/>
                </a:lnTo>
                <a:lnTo>
                  <a:pt x="150" y="57"/>
                </a:lnTo>
                <a:lnTo>
                  <a:pt x="150" y="59"/>
                </a:lnTo>
                <a:lnTo>
                  <a:pt x="152" y="59"/>
                </a:lnTo>
                <a:lnTo>
                  <a:pt x="154" y="59"/>
                </a:lnTo>
                <a:lnTo>
                  <a:pt x="155" y="59"/>
                </a:lnTo>
                <a:lnTo>
                  <a:pt x="155" y="60"/>
                </a:lnTo>
                <a:lnTo>
                  <a:pt x="155" y="62"/>
                </a:lnTo>
                <a:lnTo>
                  <a:pt x="155" y="64"/>
                </a:lnTo>
                <a:lnTo>
                  <a:pt x="124" y="64"/>
                </a:lnTo>
                <a:lnTo>
                  <a:pt x="120" y="64"/>
                </a:lnTo>
                <a:lnTo>
                  <a:pt x="114" y="64"/>
                </a:lnTo>
                <a:lnTo>
                  <a:pt x="92" y="64"/>
                </a:lnTo>
                <a:lnTo>
                  <a:pt x="67" y="64"/>
                </a:lnTo>
                <a:lnTo>
                  <a:pt x="49" y="64"/>
                </a:lnTo>
                <a:lnTo>
                  <a:pt x="45" y="64"/>
                </a:lnTo>
                <a:lnTo>
                  <a:pt x="32" y="64"/>
                </a:lnTo>
                <a:lnTo>
                  <a:pt x="27" y="64"/>
                </a:lnTo>
                <a:lnTo>
                  <a:pt x="24" y="64"/>
                </a:lnTo>
                <a:lnTo>
                  <a:pt x="22" y="64"/>
                </a:lnTo>
                <a:lnTo>
                  <a:pt x="0" y="64"/>
                </a:lnTo>
                <a:lnTo>
                  <a:pt x="0" y="62"/>
                </a:lnTo>
                <a:lnTo>
                  <a:pt x="0" y="60"/>
                </a:lnTo>
                <a:lnTo>
                  <a:pt x="0" y="59"/>
                </a:lnTo>
                <a:lnTo>
                  <a:pt x="3" y="59"/>
                </a:lnTo>
                <a:lnTo>
                  <a:pt x="5" y="59"/>
                </a:lnTo>
                <a:lnTo>
                  <a:pt x="5" y="57"/>
                </a:lnTo>
                <a:lnTo>
                  <a:pt x="5" y="55"/>
                </a:lnTo>
                <a:lnTo>
                  <a:pt x="5" y="54"/>
                </a:lnTo>
                <a:lnTo>
                  <a:pt x="7" y="54"/>
                </a:lnTo>
                <a:lnTo>
                  <a:pt x="7" y="50"/>
                </a:lnTo>
                <a:lnTo>
                  <a:pt x="8" y="50"/>
                </a:lnTo>
                <a:lnTo>
                  <a:pt x="8" y="49"/>
                </a:lnTo>
                <a:lnTo>
                  <a:pt x="8" y="47"/>
                </a:lnTo>
                <a:lnTo>
                  <a:pt x="7" y="47"/>
                </a:lnTo>
                <a:lnTo>
                  <a:pt x="7" y="45"/>
                </a:lnTo>
                <a:lnTo>
                  <a:pt x="7" y="44"/>
                </a:lnTo>
                <a:lnTo>
                  <a:pt x="7" y="40"/>
                </a:lnTo>
                <a:lnTo>
                  <a:pt x="7" y="39"/>
                </a:lnTo>
                <a:lnTo>
                  <a:pt x="7" y="37"/>
                </a:lnTo>
                <a:lnTo>
                  <a:pt x="7" y="35"/>
                </a:lnTo>
                <a:lnTo>
                  <a:pt x="7" y="34"/>
                </a:lnTo>
                <a:lnTo>
                  <a:pt x="5" y="30"/>
                </a:lnTo>
                <a:lnTo>
                  <a:pt x="5" y="29"/>
                </a:lnTo>
                <a:lnTo>
                  <a:pt x="3" y="29"/>
                </a:lnTo>
                <a:lnTo>
                  <a:pt x="5" y="29"/>
                </a:lnTo>
                <a:lnTo>
                  <a:pt x="5" y="27"/>
                </a:lnTo>
                <a:lnTo>
                  <a:pt x="5" y="25"/>
                </a:lnTo>
                <a:lnTo>
                  <a:pt x="3" y="25"/>
                </a:lnTo>
                <a:lnTo>
                  <a:pt x="2" y="25"/>
                </a:lnTo>
                <a:lnTo>
                  <a:pt x="0" y="25"/>
                </a:lnTo>
                <a:lnTo>
                  <a:pt x="0" y="24"/>
                </a:lnTo>
                <a:lnTo>
                  <a:pt x="2" y="22"/>
                </a:lnTo>
                <a:lnTo>
                  <a:pt x="3" y="22"/>
                </a:lnTo>
                <a:lnTo>
                  <a:pt x="5" y="22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2" y="20"/>
                </a:lnTo>
                <a:lnTo>
                  <a:pt x="14" y="20"/>
                </a:lnTo>
                <a:lnTo>
                  <a:pt x="14" y="19"/>
                </a:lnTo>
                <a:lnTo>
                  <a:pt x="15" y="19"/>
                </a:lnTo>
                <a:lnTo>
                  <a:pt x="15" y="17"/>
                </a:lnTo>
                <a:lnTo>
                  <a:pt x="17" y="15"/>
                </a:lnTo>
                <a:lnTo>
                  <a:pt x="17" y="14"/>
                </a:lnTo>
                <a:lnTo>
                  <a:pt x="19" y="14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4" y="10"/>
                </a:lnTo>
                <a:lnTo>
                  <a:pt x="25" y="10"/>
                </a:lnTo>
                <a:lnTo>
                  <a:pt x="25" y="9"/>
                </a:lnTo>
                <a:lnTo>
                  <a:pt x="27" y="7"/>
                </a:lnTo>
                <a:lnTo>
                  <a:pt x="29" y="5"/>
                </a:lnTo>
                <a:lnTo>
                  <a:pt x="30" y="5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4" y="2"/>
                </a:lnTo>
                <a:lnTo>
                  <a:pt x="35" y="2"/>
                </a:lnTo>
                <a:lnTo>
                  <a:pt x="35" y="0"/>
                </a:lnTo>
                <a:lnTo>
                  <a:pt x="35" y="2"/>
                </a:lnTo>
                <a:lnTo>
                  <a:pt x="37" y="2"/>
                </a:lnTo>
                <a:lnTo>
                  <a:pt x="39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5" y="2"/>
                </a:lnTo>
                <a:lnTo>
                  <a:pt x="47" y="2"/>
                </a:lnTo>
                <a:lnTo>
                  <a:pt x="49" y="2"/>
                </a:lnTo>
                <a:lnTo>
                  <a:pt x="50" y="2"/>
                </a:lnTo>
                <a:lnTo>
                  <a:pt x="50" y="0"/>
                </a:lnTo>
                <a:lnTo>
                  <a:pt x="52" y="0"/>
                </a:lnTo>
                <a:lnTo>
                  <a:pt x="52" y="2"/>
                </a:lnTo>
                <a:lnTo>
                  <a:pt x="54" y="2"/>
                </a:lnTo>
                <a:lnTo>
                  <a:pt x="54" y="4"/>
                </a:lnTo>
                <a:lnTo>
                  <a:pt x="55" y="4"/>
                </a:lnTo>
                <a:lnTo>
                  <a:pt x="57" y="4"/>
                </a:lnTo>
                <a:lnTo>
                  <a:pt x="59" y="4"/>
                </a:lnTo>
                <a:lnTo>
                  <a:pt x="59" y="5"/>
                </a:lnTo>
                <a:lnTo>
                  <a:pt x="60" y="5"/>
                </a:lnTo>
                <a:lnTo>
                  <a:pt x="60" y="7"/>
                </a:lnTo>
                <a:lnTo>
                  <a:pt x="60" y="9"/>
                </a:lnTo>
                <a:lnTo>
                  <a:pt x="60" y="10"/>
                </a:lnTo>
                <a:lnTo>
                  <a:pt x="60" y="12"/>
                </a:lnTo>
                <a:lnTo>
                  <a:pt x="62" y="12"/>
                </a:lnTo>
                <a:lnTo>
                  <a:pt x="62" y="14"/>
                </a:lnTo>
                <a:lnTo>
                  <a:pt x="64" y="14"/>
                </a:lnTo>
                <a:lnTo>
                  <a:pt x="62" y="14"/>
                </a:lnTo>
                <a:lnTo>
                  <a:pt x="62" y="15"/>
                </a:lnTo>
                <a:lnTo>
                  <a:pt x="62" y="17"/>
                </a:lnTo>
                <a:lnTo>
                  <a:pt x="62" y="19"/>
                </a:lnTo>
                <a:lnTo>
                  <a:pt x="60" y="19"/>
                </a:lnTo>
                <a:lnTo>
                  <a:pt x="62" y="19"/>
                </a:lnTo>
                <a:lnTo>
                  <a:pt x="60" y="19"/>
                </a:lnTo>
                <a:lnTo>
                  <a:pt x="60" y="20"/>
                </a:lnTo>
                <a:lnTo>
                  <a:pt x="62" y="20"/>
                </a:lnTo>
                <a:lnTo>
                  <a:pt x="62" y="22"/>
                </a:lnTo>
                <a:lnTo>
                  <a:pt x="60" y="22"/>
                </a:lnTo>
                <a:lnTo>
                  <a:pt x="60" y="25"/>
                </a:lnTo>
                <a:lnTo>
                  <a:pt x="60" y="30"/>
                </a:lnTo>
                <a:lnTo>
                  <a:pt x="60" y="32"/>
                </a:lnTo>
                <a:lnTo>
                  <a:pt x="60" y="34"/>
                </a:lnTo>
                <a:lnTo>
                  <a:pt x="62" y="34"/>
                </a:lnTo>
                <a:lnTo>
                  <a:pt x="62" y="35"/>
                </a:lnTo>
                <a:lnTo>
                  <a:pt x="64" y="34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7"/>
                </a:lnTo>
                <a:lnTo>
                  <a:pt x="67" y="27"/>
                </a:lnTo>
                <a:lnTo>
                  <a:pt x="67" y="25"/>
                </a:lnTo>
                <a:lnTo>
                  <a:pt x="69" y="25"/>
                </a:lnTo>
                <a:lnTo>
                  <a:pt x="69" y="24"/>
                </a:lnTo>
                <a:lnTo>
                  <a:pt x="69" y="22"/>
                </a:lnTo>
                <a:lnTo>
                  <a:pt x="69" y="20"/>
                </a:lnTo>
                <a:lnTo>
                  <a:pt x="70" y="20"/>
                </a:lnTo>
                <a:lnTo>
                  <a:pt x="70" y="19"/>
                </a:lnTo>
                <a:lnTo>
                  <a:pt x="72" y="19"/>
                </a:lnTo>
                <a:lnTo>
                  <a:pt x="72" y="20"/>
                </a:lnTo>
                <a:lnTo>
                  <a:pt x="74" y="20"/>
                </a:lnTo>
                <a:lnTo>
                  <a:pt x="75" y="19"/>
                </a:lnTo>
                <a:lnTo>
                  <a:pt x="75" y="17"/>
                </a:lnTo>
                <a:lnTo>
                  <a:pt x="77" y="15"/>
                </a:lnTo>
                <a:lnTo>
                  <a:pt x="77" y="14"/>
                </a:lnTo>
                <a:lnTo>
                  <a:pt x="79" y="14"/>
                </a:lnTo>
                <a:lnTo>
                  <a:pt x="79" y="12"/>
                </a:lnTo>
                <a:lnTo>
                  <a:pt x="80" y="12"/>
                </a:lnTo>
                <a:lnTo>
                  <a:pt x="82" y="14"/>
                </a:lnTo>
                <a:lnTo>
                  <a:pt x="84" y="14"/>
                </a:lnTo>
                <a:lnTo>
                  <a:pt x="84" y="15"/>
                </a:lnTo>
                <a:lnTo>
                  <a:pt x="85" y="15"/>
                </a:lnTo>
                <a:lnTo>
                  <a:pt x="85" y="17"/>
                </a:lnTo>
                <a:lnTo>
                  <a:pt x="87" y="17"/>
                </a:lnTo>
                <a:lnTo>
                  <a:pt x="89" y="17"/>
                </a:lnTo>
                <a:lnTo>
                  <a:pt x="90" y="17"/>
                </a:lnTo>
                <a:lnTo>
                  <a:pt x="92" y="17"/>
                </a:lnTo>
                <a:lnTo>
                  <a:pt x="92" y="19"/>
                </a:lnTo>
                <a:lnTo>
                  <a:pt x="94" y="19"/>
                </a:lnTo>
                <a:lnTo>
                  <a:pt x="95" y="19"/>
                </a:lnTo>
                <a:lnTo>
                  <a:pt x="97" y="20"/>
                </a:lnTo>
                <a:lnTo>
                  <a:pt x="99" y="19"/>
                </a:lnTo>
                <a:lnTo>
                  <a:pt x="100" y="17"/>
                </a:lnTo>
                <a:lnTo>
                  <a:pt x="102" y="15"/>
                </a:lnTo>
                <a:lnTo>
                  <a:pt x="102" y="14"/>
                </a:lnTo>
                <a:lnTo>
                  <a:pt x="102" y="12"/>
                </a:lnTo>
                <a:lnTo>
                  <a:pt x="104" y="12"/>
                </a:lnTo>
                <a:lnTo>
                  <a:pt x="102" y="10"/>
                </a:lnTo>
                <a:lnTo>
                  <a:pt x="104" y="10"/>
                </a:lnTo>
                <a:lnTo>
                  <a:pt x="104" y="9"/>
                </a:lnTo>
                <a:lnTo>
                  <a:pt x="104" y="7"/>
                </a:lnTo>
                <a:lnTo>
                  <a:pt x="105" y="7"/>
                </a:lnTo>
                <a:lnTo>
                  <a:pt x="107" y="7"/>
                </a:lnTo>
                <a:lnTo>
                  <a:pt x="110" y="7"/>
                </a:lnTo>
                <a:lnTo>
                  <a:pt x="110" y="9"/>
                </a:lnTo>
                <a:lnTo>
                  <a:pt x="110" y="10"/>
                </a:lnTo>
                <a:lnTo>
                  <a:pt x="109" y="10"/>
                </a:lnTo>
                <a:lnTo>
                  <a:pt x="109" y="12"/>
                </a:lnTo>
                <a:lnTo>
                  <a:pt x="110" y="14"/>
                </a:lnTo>
                <a:lnTo>
                  <a:pt x="112" y="15"/>
                </a:lnTo>
                <a:lnTo>
                  <a:pt x="114" y="15"/>
                </a:lnTo>
                <a:close/>
              </a:path>
            </a:pathLst>
          </a:custGeom>
          <a:solidFill>
            <a:srgbClr val="E05E8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7"/>
          <p:cNvSpPr>
            <a:spLocks noEditPoints="1"/>
          </p:cNvSpPr>
          <p:nvPr/>
        </p:nvSpPr>
        <p:spPr bwMode="auto">
          <a:xfrm>
            <a:off x="4948238" y="5973763"/>
            <a:ext cx="206375" cy="233363"/>
          </a:xfrm>
          <a:custGeom>
            <a:avLst/>
            <a:gdLst/>
            <a:ahLst/>
            <a:cxnLst>
              <a:cxn ang="0">
                <a:pos x="20" y="103"/>
              </a:cxn>
              <a:cxn ang="0">
                <a:pos x="10" y="102"/>
              </a:cxn>
              <a:cxn ang="0">
                <a:pos x="7" y="103"/>
              </a:cxn>
              <a:cxn ang="0">
                <a:pos x="8" y="100"/>
              </a:cxn>
              <a:cxn ang="0">
                <a:pos x="10" y="98"/>
              </a:cxn>
              <a:cxn ang="0">
                <a:pos x="17" y="97"/>
              </a:cxn>
              <a:cxn ang="0">
                <a:pos x="42" y="83"/>
              </a:cxn>
              <a:cxn ang="0">
                <a:pos x="20" y="88"/>
              </a:cxn>
              <a:cxn ang="0">
                <a:pos x="24" y="83"/>
              </a:cxn>
              <a:cxn ang="0">
                <a:pos x="24" y="78"/>
              </a:cxn>
              <a:cxn ang="0">
                <a:pos x="42" y="71"/>
              </a:cxn>
              <a:cxn ang="0">
                <a:pos x="37" y="70"/>
              </a:cxn>
              <a:cxn ang="0">
                <a:pos x="29" y="83"/>
              </a:cxn>
              <a:cxn ang="0">
                <a:pos x="27" y="75"/>
              </a:cxn>
              <a:cxn ang="0">
                <a:pos x="35" y="68"/>
              </a:cxn>
              <a:cxn ang="0">
                <a:pos x="39" y="61"/>
              </a:cxn>
              <a:cxn ang="0">
                <a:pos x="34" y="61"/>
              </a:cxn>
              <a:cxn ang="0">
                <a:pos x="49" y="58"/>
              </a:cxn>
              <a:cxn ang="0">
                <a:pos x="105" y="20"/>
              </a:cxn>
              <a:cxn ang="0">
                <a:pos x="114" y="36"/>
              </a:cxn>
              <a:cxn ang="0">
                <a:pos x="115" y="50"/>
              </a:cxn>
              <a:cxn ang="0">
                <a:pos x="127" y="83"/>
              </a:cxn>
              <a:cxn ang="0">
                <a:pos x="114" y="91"/>
              </a:cxn>
              <a:cxn ang="0">
                <a:pos x="107" y="100"/>
              </a:cxn>
              <a:cxn ang="0">
                <a:pos x="100" y="112"/>
              </a:cxn>
              <a:cxn ang="0">
                <a:pos x="87" y="128"/>
              </a:cxn>
              <a:cxn ang="0">
                <a:pos x="74" y="142"/>
              </a:cxn>
              <a:cxn ang="0">
                <a:pos x="67" y="143"/>
              </a:cxn>
              <a:cxn ang="0">
                <a:pos x="52" y="137"/>
              </a:cxn>
              <a:cxn ang="0">
                <a:pos x="34" y="132"/>
              </a:cxn>
              <a:cxn ang="0">
                <a:pos x="24" y="120"/>
              </a:cxn>
              <a:cxn ang="0">
                <a:pos x="25" y="110"/>
              </a:cxn>
              <a:cxn ang="0">
                <a:pos x="13" y="113"/>
              </a:cxn>
              <a:cxn ang="0">
                <a:pos x="8" y="113"/>
              </a:cxn>
              <a:cxn ang="0">
                <a:pos x="17" y="103"/>
              </a:cxn>
              <a:cxn ang="0">
                <a:pos x="17" y="107"/>
              </a:cxn>
              <a:cxn ang="0">
                <a:pos x="25" y="100"/>
              </a:cxn>
              <a:cxn ang="0">
                <a:pos x="29" y="91"/>
              </a:cxn>
              <a:cxn ang="0">
                <a:pos x="40" y="88"/>
              </a:cxn>
              <a:cxn ang="0">
                <a:pos x="45" y="76"/>
              </a:cxn>
              <a:cxn ang="0">
                <a:pos x="47" y="70"/>
              </a:cxn>
              <a:cxn ang="0">
                <a:pos x="50" y="63"/>
              </a:cxn>
              <a:cxn ang="0">
                <a:pos x="69" y="56"/>
              </a:cxn>
              <a:cxn ang="0">
                <a:pos x="75" y="41"/>
              </a:cxn>
              <a:cxn ang="0">
                <a:pos x="80" y="26"/>
              </a:cxn>
              <a:cxn ang="0">
                <a:pos x="27" y="8"/>
              </a:cxn>
              <a:cxn ang="0">
                <a:pos x="44" y="11"/>
              </a:cxn>
              <a:cxn ang="0">
                <a:pos x="79" y="15"/>
              </a:cxn>
              <a:cxn ang="0">
                <a:pos x="75" y="26"/>
              </a:cxn>
              <a:cxn ang="0">
                <a:pos x="67" y="36"/>
              </a:cxn>
              <a:cxn ang="0">
                <a:pos x="70" y="51"/>
              </a:cxn>
              <a:cxn ang="0">
                <a:pos x="54" y="60"/>
              </a:cxn>
              <a:cxn ang="0">
                <a:pos x="44" y="51"/>
              </a:cxn>
              <a:cxn ang="0">
                <a:pos x="37" y="51"/>
              </a:cxn>
              <a:cxn ang="0">
                <a:pos x="47" y="63"/>
              </a:cxn>
              <a:cxn ang="0">
                <a:pos x="44" y="61"/>
              </a:cxn>
              <a:cxn ang="0">
                <a:pos x="39" y="58"/>
              </a:cxn>
              <a:cxn ang="0">
                <a:pos x="30" y="61"/>
              </a:cxn>
              <a:cxn ang="0">
                <a:pos x="22" y="41"/>
              </a:cxn>
              <a:cxn ang="0">
                <a:pos x="24" y="25"/>
              </a:cxn>
              <a:cxn ang="0">
                <a:pos x="7" y="13"/>
              </a:cxn>
              <a:cxn ang="0">
                <a:pos x="17" y="0"/>
              </a:cxn>
            </a:cxnLst>
            <a:rect l="0" t="0" r="r" b="b"/>
            <a:pathLst>
              <a:path w="130" h="147">
                <a:moveTo>
                  <a:pt x="19" y="125"/>
                </a:moveTo>
                <a:lnTo>
                  <a:pt x="19" y="123"/>
                </a:lnTo>
                <a:lnTo>
                  <a:pt x="19" y="125"/>
                </a:lnTo>
                <a:close/>
                <a:moveTo>
                  <a:pt x="7" y="113"/>
                </a:moveTo>
                <a:lnTo>
                  <a:pt x="8" y="113"/>
                </a:lnTo>
                <a:lnTo>
                  <a:pt x="7" y="113"/>
                </a:lnTo>
                <a:lnTo>
                  <a:pt x="7" y="115"/>
                </a:lnTo>
                <a:lnTo>
                  <a:pt x="7" y="113"/>
                </a:lnTo>
                <a:close/>
                <a:moveTo>
                  <a:pt x="5" y="105"/>
                </a:moveTo>
                <a:lnTo>
                  <a:pt x="3" y="105"/>
                </a:lnTo>
                <a:lnTo>
                  <a:pt x="5" y="105"/>
                </a:lnTo>
                <a:close/>
                <a:moveTo>
                  <a:pt x="20" y="105"/>
                </a:moveTo>
                <a:lnTo>
                  <a:pt x="20" y="103"/>
                </a:lnTo>
                <a:lnTo>
                  <a:pt x="22" y="103"/>
                </a:lnTo>
                <a:lnTo>
                  <a:pt x="20" y="103"/>
                </a:lnTo>
                <a:lnTo>
                  <a:pt x="20" y="105"/>
                </a:lnTo>
                <a:close/>
                <a:moveTo>
                  <a:pt x="2" y="102"/>
                </a:moveTo>
                <a:lnTo>
                  <a:pt x="2" y="103"/>
                </a:lnTo>
                <a:lnTo>
                  <a:pt x="2" y="102"/>
                </a:lnTo>
                <a:lnTo>
                  <a:pt x="2" y="103"/>
                </a:lnTo>
                <a:lnTo>
                  <a:pt x="0" y="103"/>
                </a:lnTo>
                <a:lnTo>
                  <a:pt x="0" y="102"/>
                </a:lnTo>
                <a:lnTo>
                  <a:pt x="2" y="102"/>
                </a:lnTo>
                <a:close/>
                <a:moveTo>
                  <a:pt x="25" y="102"/>
                </a:moveTo>
                <a:lnTo>
                  <a:pt x="25" y="100"/>
                </a:lnTo>
                <a:lnTo>
                  <a:pt x="27" y="100"/>
                </a:lnTo>
                <a:lnTo>
                  <a:pt x="27" y="102"/>
                </a:lnTo>
                <a:lnTo>
                  <a:pt x="25" y="102"/>
                </a:lnTo>
                <a:close/>
                <a:moveTo>
                  <a:pt x="10" y="100"/>
                </a:moveTo>
                <a:lnTo>
                  <a:pt x="10" y="102"/>
                </a:lnTo>
                <a:lnTo>
                  <a:pt x="8" y="102"/>
                </a:lnTo>
                <a:lnTo>
                  <a:pt x="10" y="102"/>
                </a:lnTo>
                <a:lnTo>
                  <a:pt x="10" y="100"/>
                </a:lnTo>
                <a:close/>
                <a:moveTo>
                  <a:pt x="8" y="100"/>
                </a:moveTo>
                <a:lnTo>
                  <a:pt x="8" y="102"/>
                </a:lnTo>
                <a:lnTo>
                  <a:pt x="10" y="102"/>
                </a:lnTo>
                <a:lnTo>
                  <a:pt x="8" y="102"/>
                </a:lnTo>
                <a:lnTo>
                  <a:pt x="8" y="103"/>
                </a:lnTo>
                <a:lnTo>
                  <a:pt x="8" y="102"/>
                </a:lnTo>
                <a:lnTo>
                  <a:pt x="8" y="103"/>
                </a:lnTo>
                <a:lnTo>
                  <a:pt x="8" y="102"/>
                </a:lnTo>
                <a:lnTo>
                  <a:pt x="8" y="103"/>
                </a:lnTo>
                <a:lnTo>
                  <a:pt x="8" y="102"/>
                </a:lnTo>
                <a:lnTo>
                  <a:pt x="8" y="103"/>
                </a:lnTo>
                <a:lnTo>
                  <a:pt x="7" y="103"/>
                </a:lnTo>
                <a:lnTo>
                  <a:pt x="7" y="105"/>
                </a:lnTo>
                <a:lnTo>
                  <a:pt x="7" y="103"/>
                </a:lnTo>
                <a:lnTo>
                  <a:pt x="7" y="105"/>
                </a:lnTo>
                <a:lnTo>
                  <a:pt x="5" y="105"/>
                </a:lnTo>
                <a:lnTo>
                  <a:pt x="7" y="105"/>
                </a:lnTo>
                <a:lnTo>
                  <a:pt x="5" y="105"/>
                </a:lnTo>
                <a:lnTo>
                  <a:pt x="7" y="105"/>
                </a:lnTo>
                <a:lnTo>
                  <a:pt x="5" y="105"/>
                </a:lnTo>
                <a:lnTo>
                  <a:pt x="5" y="103"/>
                </a:lnTo>
                <a:lnTo>
                  <a:pt x="7" y="103"/>
                </a:lnTo>
                <a:lnTo>
                  <a:pt x="5" y="103"/>
                </a:lnTo>
                <a:lnTo>
                  <a:pt x="7" y="103"/>
                </a:lnTo>
                <a:lnTo>
                  <a:pt x="7" y="102"/>
                </a:lnTo>
                <a:lnTo>
                  <a:pt x="7" y="100"/>
                </a:lnTo>
                <a:lnTo>
                  <a:pt x="8" y="100"/>
                </a:lnTo>
                <a:close/>
                <a:moveTo>
                  <a:pt x="8" y="100"/>
                </a:moveTo>
                <a:lnTo>
                  <a:pt x="8" y="98"/>
                </a:lnTo>
                <a:lnTo>
                  <a:pt x="8" y="100"/>
                </a:lnTo>
                <a:close/>
                <a:moveTo>
                  <a:pt x="10" y="97"/>
                </a:moveTo>
                <a:lnTo>
                  <a:pt x="12" y="97"/>
                </a:lnTo>
                <a:lnTo>
                  <a:pt x="13" y="97"/>
                </a:lnTo>
                <a:lnTo>
                  <a:pt x="13" y="98"/>
                </a:lnTo>
                <a:lnTo>
                  <a:pt x="12" y="98"/>
                </a:lnTo>
                <a:lnTo>
                  <a:pt x="12" y="100"/>
                </a:lnTo>
                <a:lnTo>
                  <a:pt x="13" y="100"/>
                </a:lnTo>
                <a:lnTo>
                  <a:pt x="12" y="100"/>
                </a:lnTo>
                <a:lnTo>
                  <a:pt x="12" y="102"/>
                </a:lnTo>
                <a:lnTo>
                  <a:pt x="12" y="100"/>
                </a:lnTo>
                <a:lnTo>
                  <a:pt x="10" y="100"/>
                </a:lnTo>
                <a:lnTo>
                  <a:pt x="10" y="98"/>
                </a:lnTo>
                <a:lnTo>
                  <a:pt x="8" y="98"/>
                </a:lnTo>
                <a:lnTo>
                  <a:pt x="10" y="98"/>
                </a:lnTo>
                <a:lnTo>
                  <a:pt x="10" y="97"/>
                </a:lnTo>
                <a:lnTo>
                  <a:pt x="8" y="97"/>
                </a:lnTo>
                <a:lnTo>
                  <a:pt x="8" y="98"/>
                </a:lnTo>
                <a:lnTo>
                  <a:pt x="8" y="97"/>
                </a:lnTo>
                <a:lnTo>
                  <a:pt x="10" y="97"/>
                </a:lnTo>
                <a:close/>
                <a:moveTo>
                  <a:pt x="25" y="95"/>
                </a:moveTo>
                <a:lnTo>
                  <a:pt x="25" y="97"/>
                </a:lnTo>
                <a:lnTo>
                  <a:pt x="24" y="97"/>
                </a:lnTo>
                <a:lnTo>
                  <a:pt x="24" y="95"/>
                </a:lnTo>
                <a:lnTo>
                  <a:pt x="25" y="95"/>
                </a:lnTo>
                <a:close/>
                <a:moveTo>
                  <a:pt x="15" y="95"/>
                </a:moveTo>
                <a:lnTo>
                  <a:pt x="17" y="95"/>
                </a:lnTo>
                <a:lnTo>
                  <a:pt x="17" y="97"/>
                </a:lnTo>
                <a:lnTo>
                  <a:pt x="15" y="97"/>
                </a:lnTo>
                <a:lnTo>
                  <a:pt x="13" y="97"/>
                </a:lnTo>
                <a:lnTo>
                  <a:pt x="13" y="95"/>
                </a:lnTo>
                <a:lnTo>
                  <a:pt x="15" y="95"/>
                </a:lnTo>
                <a:close/>
                <a:moveTo>
                  <a:pt x="17" y="90"/>
                </a:moveTo>
                <a:lnTo>
                  <a:pt x="17" y="91"/>
                </a:lnTo>
                <a:lnTo>
                  <a:pt x="15" y="91"/>
                </a:lnTo>
                <a:lnTo>
                  <a:pt x="15" y="90"/>
                </a:lnTo>
                <a:lnTo>
                  <a:pt x="17" y="90"/>
                </a:lnTo>
                <a:lnTo>
                  <a:pt x="15" y="90"/>
                </a:lnTo>
                <a:lnTo>
                  <a:pt x="17" y="90"/>
                </a:lnTo>
                <a:close/>
                <a:moveTo>
                  <a:pt x="17" y="90"/>
                </a:moveTo>
                <a:lnTo>
                  <a:pt x="19" y="90"/>
                </a:lnTo>
                <a:lnTo>
                  <a:pt x="17" y="90"/>
                </a:lnTo>
                <a:close/>
                <a:moveTo>
                  <a:pt x="42" y="83"/>
                </a:moveTo>
                <a:lnTo>
                  <a:pt x="44" y="83"/>
                </a:lnTo>
                <a:lnTo>
                  <a:pt x="42" y="85"/>
                </a:lnTo>
                <a:lnTo>
                  <a:pt x="40" y="85"/>
                </a:lnTo>
                <a:lnTo>
                  <a:pt x="42" y="85"/>
                </a:lnTo>
                <a:lnTo>
                  <a:pt x="42" y="83"/>
                </a:lnTo>
                <a:close/>
                <a:moveTo>
                  <a:pt x="24" y="83"/>
                </a:moveTo>
                <a:lnTo>
                  <a:pt x="25" y="83"/>
                </a:lnTo>
                <a:lnTo>
                  <a:pt x="25" y="85"/>
                </a:lnTo>
                <a:lnTo>
                  <a:pt x="25" y="86"/>
                </a:lnTo>
                <a:lnTo>
                  <a:pt x="24" y="86"/>
                </a:lnTo>
                <a:lnTo>
                  <a:pt x="25" y="86"/>
                </a:lnTo>
                <a:lnTo>
                  <a:pt x="24" y="86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19" y="88"/>
                </a:lnTo>
                <a:lnTo>
                  <a:pt x="19" y="90"/>
                </a:lnTo>
                <a:lnTo>
                  <a:pt x="17" y="90"/>
                </a:lnTo>
                <a:lnTo>
                  <a:pt x="17" y="88"/>
                </a:lnTo>
                <a:lnTo>
                  <a:pt x="19" y="88"/>
                </a:lnTo>
                <a:lnTo>
                  <a:pt x="17" y="88"/>
                </a:lnTo>
                <a:lnTo>
                  <a:pt x="19" y="88"/>
                </a:lnTo>
                <a:lnTo>
                  <a:pt x="19" y="86"/>
                </a:lnTo>
                <a:lnTo>
                  <a:pt x="20" y="86"/>
                </a:lnTo>
                <a:lnTo>
                  <a:pt x="20" y="88"/>
                </a:lnTo>
                <a:lnTo>
                  <a:pt x="20" y="86"/>
                </a:lnTo>
                <a:lnTo>
                  <a:pt x="20" y="85"/>
                </a:lnTo>
                <a:lnTo>
                  <a:pt x="22" y="85"/>
                </a:lnTo>
                <a:lnTo>
                  <a:pt x="22" y="83"/>
                </a:lnTo>
                <a:lnTo>
                  <a:pt x="24" y="83"/>
                </a:lnTo>
                <a:close/>
                <a:moveTo>
                  <a:pt x="40" y="80"/>
                </a:moveTo>
                <a:lnTo>
                  <a:pt x="39" y="80"/>
                </a:lnTo>
                <a:lnTo>
                  <a:pt x="40" y="80"/>
                </a:lnTo>
                <a:close/>
                <a:moveTo>
                  <a:pt x="25" y="78"/>
                </a:moveTo>
                <a:lnTo>
                  <a:pt x="25" y="80"/>
                </a:lnTo>
                <a:lnTo>
                  <a:pt x="27" y="80"/>
                </a:lnTo>
                <a:lnTo>
                  <a:pt x="25" y="80"/>
                </a:lnTo>
                <a:lnTo>
                  <a:pt x="25" y="78"/>
                </a:lnTo>
                <a:lnTo>
                  <a:pt x="25" y="80"/>
                </a:lnTo>
                <a:lnTo>
                  <a:pt x="25" y="78"/>
                </a:lnTo>
                <a:close/>
                <a:moveTo>
                  <a:pt x="24" y="78"/>
                </a:moveTo>
                <a:lnTo>
                  <a:pt x="22" y="78"/>
                </a:lnTo>
                <a:lnTo>
                  <a:pt x="22" y="76"/>
                </a:lnTo>
                <a:lnTo>
                  <a:pt x="24" y="76"/>
                </a:lnTo>
                <a:lnTo>
                  <a:pt x="24" y="78"/>
                </a:lnTo>
                <a:close/>
                <a:moveTo>
                  <a:pt x="40" y="75"/>
                </a:moveTo>
                <a:lnTo>
                  <a:pt x="42" y="75"/>
                </a:lnTo>
                <a:lnTo>
                  <a:pt x="40" y="75"/>
                </a:lnTo>
                <a:lnTo>
                  <a:pt x="42" y="75"/>
                </a:lnTo>
                <a:lnTo>
                  <a:pt x="42" y="76"/>
                </a:lnTo>
                <a:lnTo>
                  <a:pt x="40" y="76"/>
                </a:lnTo>
                <a:lnTo>
                  <a:pt x="40" y="75"/>
                </a:lnTo>
                <a:close/>
                <a:moveTo>
                  <a:pt x="27" y="73"/>
                </a:moveTo>
                <a:lnTo>
                  <a:pt x="25" y="73"/>
                </a:lnTo>
                <a:lnTo>
                  <a:pt x="25" y="75"/>
                </a:lnTo>
                <a:lnTo>
                  <a:pt x="25" y="73"/>
                </a:lnTo>
                <a:lnTo>
                  <a:pt x="27" y="73"/>
                </a:lnTo>
                <a:lnTo>
                  <a:pt x="25" y="73"/>
                </a:lnTo>
                <a:lnTo>
                  <a:pt x="27" y="73"/>
                </a:lnTo>
                <a:close/>
                <a:moveTo>
                  <a:pt x="42" y="71"/>
                </a:moveTo>
                <a:lnTo>
                  <a:pt x="42" y="73"/>
                </a:lnTo>
                <a:lnTo>
                  <a:pt x="40" y="73"/>
                </a:lnTo>
                <a:lnTo>
                  <a:pt x="40" y="71"/>
                </a:lnTo>
                <a:lnTo>
                  <a:pt x="42" y="71"/>
                </a:lnTo>
                <a:close/>
                <a:moveTo>
                  <a:pt x="30" y="70"/>
                </a:moveTo>
                <a:lnTo>
                  <a:pt x="29" y="70"/>
                </a:lnTo>
                <a:lnTo>
                  <a:pt x="29" y="68"/>
                </a:lnTo>
                <a:lnTo>
                  <a:pt x="30" y="68"/>
                </a:lnTo>
                <a:lnTo>
                  <a:pt x="30" y="70"/>
                </a:lnTo>
                <a:close/>
                <a:moveTo>
                  <a:pt x="35" y="68"/>
                </a:moveTo>
                <a:lnTo>
                  <a:pt x="37" y="68"/>
                </a:lnTo>
                <a:lnTo>
                  <a:pt x="39" y="68"/>
                </a:lnTo>
                <a:lnTo>
                  <a:pt x="39" y="70"/>
                </a:lnTo>
                <a:lnTo>
                  <a:pt x="37" y="68"/>
                </a:lnTo>
                <a:lnTo>
                  <a:pt x="37" y="70"/>
                </a:lnTo>
                <a:lnTo>
                  <a:pt x="39" y="70"/>
                </a:lnTo>
                <a:lnTo>
                  <a:pt x="39" y="71"/>
                </a:lnTo>
                <a:lnTo>
                  <a:pt x="37" y="71"/>
                </a:lnTo>
                <a:lnTo>
                  <a:pt x="37" y="73"/>
                </a:lnTo>
                <a:lnTo>
                  <a:pt x="37" y="75"/>
                </a:lnTo>
                <a:lnTo>
                  <a:pt x="35" y="75"/>
                </a:lnTo>
                <a:lnTo>
                  <a:pt x="35" y="76"/>
                </a:lnTo>
                <a:lnTo>
                  <a:pt x="35" y="78"/>
                </a:lnTo>
                <a:lnTo>
                  <a:pt x="35" y="80"/>
                </a:lnTo>
                <a:lnTo>
                  <a:pt x="34" y="80"/>
                </a:lnTo>
                <a:lnTo>
                  <a:pt x="32" y="80"/>
                </a:lnTo>
                <a:lnTo>
                  <a:pt x="32" y="81"/>
                </a:lnTo>
                <a:lnTo>
                  <a:pt x="32" y="83"/>
                </a:lnTo>
                <a:lnTo>
                  <a:pt x="30" y="83"/>
                </a:lnTo>
                <a:lnTo>
                  <a:pt x="29" y="83"/>
                </a:lnTo>
                <a:lnTo>
                  <a:pt x="27" y="85"/>
                </a:lnTo>
                <a:lnTo>
                  <a:pt x="25" y="85"/>
                </a:lnTo>
                <a:lnTo>
                  <a:pt x="25" y="83"/>
                </a:lnTo>
                <a:lnTo>
                  <a:pt x="25" y="81"/>
                </a:lnTo>
                <a:lnTo>
                  <a:pt x="27" y="81"/>
                </a:lnTo>
                <a:lnTo>
                  <a:pt x="27" y="80"/>
                </a:lnTo>
                <a:lnTo>
                  <a:pt x="27" y="78"/>
                </a:lnTo>
                <a:lnTo>
                  <a:pt x="25" y="78"/>
                </a:lnTo>
                <a:lnTo>
                  <a:pt x="27" y="78"/>
                </a:lnTo>
                <a:lnTo>
                  <a:pt x="27" y="76"/>
                </a:lnTo>
                <a:lnTo>
                  <a:pt x="27" y="78"/>
                </a:lnTo>
                <a:lnTo>
                  <a:pt x="29" y="78"/>
                </a:lnTo>
                <a:lnTo>
                  <a:pt x="29" y="76"/>
                </a:lnTo>
                <a:lnTo>
                  <a:pt x="27" y="76"/>
                </a:lnTo>
                <a:lnTo>
                  <a:pt x="27" y="75"/>
                </a:lnTo>
                <a:lnTo>
                  <a:pt x="29" y="75"/>
                </a:lnTo>
                <a:lnTo>
                  <a:pt x="29" y="73"/>
                </a:lnTo>
                <a:lnTo>
                  <a:pt x="30" y="73"/>
                </a:lnTo>
                <a:lnTo>
                  <a:pt x="32" y="73"/>
                </a:lnTo>
                <a:lnTo>
                  <a:pt x="30" y="73"/>
                </a:lnTo>
                <a:lnTo>
                  <a:pt x="30" y="71"/>
                </a:lnTo>
                <a:lnTo>
                  <a:pt x="32" y="71"/>
                </a:lnTo>
                <a:lnTo>
                  <a:pt x="30" y="71"/>
                </a:lnTo>
                <a:lnTo>
                  <a:pt x="32" y="71"/>
                </a:lnTo>
                <a:lnTo>
                  <a:pt x="30" y="71"/>
                </a:lnTo>
                <a:lnTo>
                  <a:pt x="30" y="70"/>
                </a:lnTo>
                <a:lnTo>
                  <a:pt x="32" y="70"/>
                </a:lnTo>
                <a:lnTo>
                  <a:pt x="34" y="70"/>
                </a:lnTo>
                <a:lnTo>
                  <a:pt x="34" y="68"/>
                </a:lnTo>
                <a:lnTo>
                  <a:pt x="35" y="68"/>
                </a:lnTo>
                <a:close/>
                <a:moveTo>
                  <a:pt x="32" y="66"/>
                </a:moveTo>
                <a:lnTo>
                  <a:pt x="32" y="68"/>
                </a:lnTo>
                <a:lnTo>
                  <a:pt x="30" y="68"/>
                </a:lnTo>
                <a:lnTo>
                  <a:pt x="30" y="66"/>
                </a:lnTo>
                <a:lnTo>
                  <a:pt x="32" y="66"/>
                </a:lnTo>
                <a:close/>
                <a:moveTo>
                  <a:pt x="40" y="58"/>
                </a:moveTo>
                <a:lnTo>
                  <a:pt x="42" y="58"/>
                </a:lnTo>
                <a:lnTo>
                  <a:pt x="42" y="60"/>
                </a:lnTo>
                <a:lnTo>
                  <a:pt x="42" y="61"/>
                </a:lnTo>
                <a:lnTo>
                  <a:pt x="40" y="61"/>
                </a:lnTo>
                <a:lnTo>
                  <a:pt x="40" y="60"/>
                </a:lnTo>
                <a:lnTo>
                  <a:pt x="40" y="61"/>
                </a:lnTo>
                <a:lnTo>
                  <a:pt x="40" y="60"/>
                </a:lnTo>
                <a:lnTo>
                  <a:pt x="40" y="61"/>
                </a:lnTo>
                <a:lnTo>
                  <a:pt x="39" y="61"/>
                </a:lnTo>
                <a:lnTo>
                  <a:pt x="39" y="60"/>
                </a:lnTo>
                <a:lnTo>
                  <a:pt x="40" y="60"/>
                </a:lnTo>
                <a:lnTo>
                  <a:pt x="39" y="60"/>
                </a:lnTo>
                <a:lnTo>
                  <a:pt x="39" y="61"/>
                </a:lnTo>
                <a:lnTo>
                  <a:pt x="39" y="63"/>
                </a:lnTo>
                <a:lnTo>
                  <a:pt x="37" y="63"/>
                </a:lnTo>
                <a:lnTo>
                  <a:pt x="35" y="63"/>
                </a:lnTo>
                <a:lnTo>
                  <a:pt x="37" y="63"/>
                </a:lnTo>
                <a:lnTo>
                  <a:pt x="35" y="63"/>
                </a:lnTo>
                <a:lnTo>
                  <a:pt x="35" y="65"/>
                </a:lnTo>
                <a:lnTo>
                  <a:pt x="34" y="65"/>
                </a:lnTo>
                <a:lnTo>
                  <a:pt x="32" y="65"/>
                </a:lnTo>
                <a:lnTo>
                  <a:pt x="32" y="63"/>
                </a:lnTo>
                <a:lnTo>
                  <a:pt x="32" y="61"/>
                </a:lnTo>
                <a:lnTo>
                  <a:pt x="34" y="61"/>
                </a:lnTo>
                <a:lnTo>
                  <a:pt x="34" y="60"/>
                </a:lnTo>
                <a:lnTo>
                  <a:pt x="34" y="58"/>
                </a:lnTo>
                <a:lnTo>
                  <a:pt x="35" y="58"/>
                </a:lnTo>
                <a:lnTo>
                  <a:pt x="35" y="60"/>
                </a:lnTo>
                <a:lnTo>
                  <a:pt x="35" y="58"/>
                </a:lnTo>
                <a:lnTo>
                  <a:pt x="37" y="58"/>
                </a:lnTo>
                <a:lnTo>
                  <a:pt x="39" y="58"/>
                </a:lnTo>
                <a:lnTo>
                  <a:pt x="37" y="58"/>
                </a:lnTo>
                <a:lnTo>
                  <a:pt x="39" y="58"/>
                </a:lnTo>
                <a:lnTo>
                  <a:pt x="40" y="58"/>
                </a:lnTo>
                <a:close/>
                <a:moveTo>
                  <a:pt x="47" y="56"/>
                </a:moveTo>
                <a:lnTo>
                  <a:pt x="49" y="56"/>
                </a:lnTo>
                <a:lnTo>
                  <a:pt x="49" y="58"/>
                </a:lnTo>
                <a:lnTo>
                  <a:pt x="47" y="58"/>
                </a:lnTo>
                <a:lnTo>
                  <a:pt x="49" y="58"/>
                </a:lnTo>
                <a:lnTo>
                  <a:pt x="47" y="58"/>
                </a:lnTo>
                <a:lnTo>
                  <a:pt x="47" y="56"/>
                </a:lnTo>
                <a:close/>
                <a:moveTo>
                  <a:pt x="87" y="20"/>
                </a:moveTo>
                <a:lnTo>
                  <a:pt x="90" y="23"/>
                </a:lnTo>
                <a:lnTo>
                  <a:pt x="92" y="23"/>
                </a:lnTo>
                <a:lnTo>
                  <a:pt x="92" y="21"/>
                </a:lnTo>
                <a:lnTo>
                  <a:pt x="94" y="21"/>
                </a:lnTo>
                <a:lnTo>
                  <a:pt x="94" y="20"/>
                </a:lnTo>
                <a:lnTo>
                  <a:pt x="94" y="16"/>
                </a:lnTo>
                <a:lnTo>
                  <a:pt x="95" y="16"/>
                </a:lnTo>
                <a:lnTo>
                  <a:pt x="97" y="20"/>
                </a:lnTo>
                <a:lnTo>
                  <a:pt x="99" y="20"/>
                </a:lnTo>
                <a:lnTo>
                  <a:pt x="99" y="18"/>
                </a:lnTo>
                <a:lnTo>
                  <a:pt x="104" y="18"/>
                </a:lnTo>
                <a:lnTo>
                  <a:pt x="105" y="20"/>
                </a:lnTo>
                <a:lnTo>
                  <a:pt x="107" y="20"/>
                </a:lnTo>
                <a:lnTo>
                  <a:pt x="109" y="20"/>
                </a:lnTo>
                <a:lnTo>
                  <a:pt x="109" y="21"/>
                </a:lnTo>
                <a:lnTo>
                  <a:pt x="110" y="21"/>
                </a:lnTo>
                <a:lnTo>
                  <a:pt x="112" y="23"/>
                </a:lnTo>
                <a:lnTo>
                  <a:pt x="114" y="23"/>
                </a:lnTo>
                <a:lnTo>
                  <a:pt x="114" y="25"/>
                </a:lnTo>
                <a:lnTo>
                  <a:pt x="114" y="26"/>
                </a:lnTo>
                <a:lnTo>
                  <a:pt x="114" y="28"/>
                </a:lnTo>
                <a:lnTo>
                  <a:pt x="114" y="31"/>
                </a:lnTo>
                <a:lnTo>
                  <a:pt x="114" y="33"/>
                </a:lnTo>
                <a:lnTo>
                  <a:pt x="112" y="33"/>
                </a:lnTo>
                <a:lnTo>
                  <a:pt x="112" y="35"/>
                </a:lnTo>
                <a:lnTo>
                  <a:pt x="114" y="35"/>
                </a:lnTo>
                <a:lnTo>
                  <a:pt x="114" y="36"/>
                </a:lnTo>
                <a:lnTo>
                  <a:pt x="114" y="38"/>
                </a:lnTo>
                <a:lnTo>
                  <a:pt x="114" y="40"/>
                </a:lnTo>
                <a:lnTo>
                  <a:pt x="115" y="40"/>
                </a:lnTo>
                <a:lnTo>
                  <a:pt x="115" y="41"/>
                </a:lnTo>
                <a:lnTo>
                  <a:pt x="117" y="41"/>
                </a:lnTo>
                <a:lnTo>
                  <a:pt x="117" y="43"/>
                </a:lnTo>
                <a:lnTo>
                  <a:pt x="117" y="45"/>
                </a:lnTo>
                <a:lnTo>
                  <a:pt x="119" y="45"/>
                </a:lnTo>
                <a:lnTo>
                  <a:pt x="119" y="46"/>
                </a:lnTo>
                <a:lnTo>
                  <a:pt x="119" y="48"/>
                </a:lnTo>
                <a:lnTo>
                  <a:pt x="119" y="50"/>
                </a:lnTo>
                <a:lnTo>
                  <a:pt x="119" y="51"/>
                </a:lnTo>
                <a:lnTo>
                  <a:pt x="117" y="51"/>
                </a:lnTo>
                <a:lnTo>
                  <a:pt x="115" y="51"/>
                </a:lnTo>
                <a:lnTo>
                  <a:pt x="115" y="50"/>
                </a:lnTo>
                <a:lnTo>
                  <a:pt x="114" y="50"/>
                </a:lnTo>
                <a:lnTo>
                  <a:pt x="114" y="51"/>
                </a:lnTo>
                <a:lnTo>
                  <a:pt x="112" y="51"/>
                </a:lnTo>
                <a:lnTo>
                  <a:pt x="115" y="53"/>
                </a:lnTo>
                <a:lnTo>
                  <a:pt x="115" y="55"/>
                </a:lnTo>
                <a:lnTo>
                  <a:pt x="119" y="58"/>
                </a:lnTo>
                <a:lnTo>
                  <a:pt x="130" y="73"/>
                </a:lnTo>
                <a:lnTo>
                  <a:pt x="129" y="73"/>
                </a:lnTo>
                <a:lnTo>
                  <a:pt x="129" y="75"/>
                </a:lnTo>
                <a:lnTo>
                  <a:pt x="129" y="76"/>
                </a:lnTo>
                <a:lnTo>
                  <a:pt x="129" y="78"/>
                </a:lnTo>
                <a:lnTo>
                  <a:pt x="129" y="80"/>
                </a:lnTo>
                <a:lnTo>
                  <a:pt x="129" y="81"/>
                </a:lnTo>
                <a:lnTo>
                  <a:pt x="129" y="83"/>
                </a:lnTo>
                <a:lnTo>
                  <a:pt x="127" y="83"/>
                </a:lnTo>
                <a:lnTo>
                  <a:pt x="125" y="83"/>
                </a:lnTo>
                <a:lnTo>
                  <a:pt x="124" y="83"/>
                </a:lnTo>
                <a:lnTo>
                  <a:pt x="124" y="85"/>
                </a:lnTo>
                <a:lnTo>
                  <a:pt x="124" y="86"/>
                </a:lnTo>
                <a:lnTo>
                  <a:pt x="124" y="85"/>
                </a:lnTo>
                <a:lnTo>
                  <a:pt x="122" y="85"/>
                </a:lnTo>
                <a:lnTo>
                  <a:pt x="122" y="86"/>
                </a:lnTo>
                <a:lnTo>
                  <a:pt x="122" y="88"/>
                </a:lnTo>
                <a:lnTo>
                  <a:pt x="120" y="88"/>
                </a:lnTo>
                <a:lnTo>
                  <a:pt x="119" y="88"/>
                </a:lnTo>
                <a:lnTo>
                  <a:pt x="117" y="88"/>
                </a:lnTo>
                <a:lnTo>
                  <a:pt x="117" y="90"/>
                </a:lnTo>
                <a:lnTo>
                  <a:pt x="117" y="88"/>
                </a:lnTo>
                <a:lnTo>
                  <a:pt x="115" y="90"/>
                </a:lnTo>
                <a:lnTo>
                  <a:pt x="114" y="91"/>
                </a:lnTo>
                <a:lnTo>
                  <a:pt x="112" y="93"/>
                </a:lnTo>
                <a:lnTo>
                  <a:pt x="112" y="91"/>
                </a:lnTo>
                <a:lnTo>
                  <a:pt x="110" y="91"/>
                </a:lnTo>
                <a:lnTo>
                  <a:pt x="109" y="93"/>
                </a:lnTo>
                <a:lnTo>
                  <a:pt x="110" y="93"/>
                </a:lnTo>
                <a:lnTo>
                  <a:pt x="110" y="95"/>
                </a:lnTo>
                <a:lnTo>
                  <a:pt x="109" y="95"/>
                </a:lnTo>
                <a:lnTo>
                  <a:pt x="110" y="95"/>
                </a:lnTo>
                <a:lnTo>
                  <a:pt x="110" y="97"/>
                </a:lnTo>
                <a:lnTo>
                  <a:pt x="110" y="98"/>
                </a:lnTo>
                <a:lnTo>
                  <a:pt x="110" y="100"/>
                </a:lnTo>
                <a:lnTo>
                  <a:pt x="109" y="100"/>
                </a:lnTo>
                <a:lnTo>
                  <a:pt x="107" y="100"/>
                </a:lnTo>
                <a:lnTo>
                  <a:pt x="107" y="98"/>
                </a:lnTo>
                <a:lnTo>
                  <a:pt x="107" y="100"/>
                </a:lnTo>
                <a:lnTo>
                  <a:pt x="105" y="100"/>
                </a:lnTo>
                <a:lnTo>
                  <a:pt x="105" y="102"/>
                </a:lnTo>
                <a:lnTo>
                  <a:pt x="107" y="102"/>
                </a:lnTo>
                <a:lnTo>
                  <a:pt x="107" y="103"/>
                </a:lnTo>
                <a:lnTo>
                  <a:pt x="105" y="103"/>
                </a:lnTo>
                <a:lnTo>
                  <a:pt x="104" y="103"/>
                </a:lnTo>
                <a:lnTo>
                  <a:pt x="104" y="105"/>
                </a:lnTo>
                <a:lnTo>
                  <a:pt x="105" y="105"/>
                </a:lnTo>
                <a:lnTo>
                  <a:pt x="105" y="107"/>
                </a:lnTo>
                <a:lnTo>
                  <a:pt x="104" y="107"/>
                </a:lnTo>
                <a:lnTo>
                  <a:pt x="104" y="108"/>
                </a:lnTo>
                <a:lnTo>
                  <a:pt x="104" y="110"/>
                </a:lnTo>
                <a:lnTo>
                  <a:pt x="102" y="110"/>
                </a:lnTo>
                <a:lnTo>
                  <a:pt x="102" y="112"/>
                </a:lnTo>
                <a:lnTo>
                  <a:pt x="100" y="112"/>
                </a:lnTo>
                <a:lnTo>
                  <a:pt x="100" y="113"/>
                </a:lnTo>
                <a:lnTo>
                  <a:pt x="99" y="115"/>
                </a:lnTo>
                <a:lnTo>
                  <a:pt x="97" y="115"/>
                </a:lnTo>
                <a:lnTo>
                  <a:pt x="97" y="117"/>
                </a:lnTo>
                <a:lnTo>
                  <a:pt x="95" y="118"/>
                </a:lnTo>
                <a:lnTo>
                  <a:pt x="95" y="120"/>
                </a:lnTo>
                <a:lnTo>
                  <a:pt x="94" y="122"/>
                </a:lnTo>
                <a:lnTo>
                  <a:pt x="95" y="123"/>
                </a:lnTo>
                <a:lnTo>
                  <a:pt x="94" y="123"/>
                </a:lnTo>
                <a:lnTo>
                  <a:pt x="94" y="125"/>
                </a:lnTo>
                <a:lnTo>
                  <a:pt x="92" y="125"/>
                </a:lnTo>
                <a:lnTo>
                  <a:pt x="92" y="127"/>
                </a:lnTo>
                <a:lnTo>
                  <a:pt x="90" y="127"/>
                </a:lnTo>
                <a:lnTo>
                  <a:pt x="89" y="128"/>
                </a:lnTo>
                <a:lnTo>
                  <a:pt x="87" y="128"/>
                </a:lnTo>
                <a:lnTo>
                  <a:pt x="87" y="130"/>
                </a:lnTo>
                <a:lnTo>
                  <a:pt x="87" y="132"/>
                </a:lnTo>
                <a:lnTo>
                  <a:pt x="85" y="132"/>
                </a:lnTo>
                <a:lnTo>
                  <a:pt x="85" y="133"/>
                </a:lnTo>
                <a:lnTo>
                  <a:pt x="85" y="135"/>
                </a:lnTo>
                <a:lnTo>
                  <a:pt x="84" y="135"/>
                </a:lnTo>
                <a:lnTo>
                  <a:pt x="84" y="137"/>
                </a:lnTo>
                <a:lnTo>
                  <a:pt x="84" y="138"/>
                </a:lnTo>
                <a:lnTo>
                  <a:pt x="82" y="138"/>
                </a:lnTo>
                <a:lnTo>
                  <a:pt x="82" y="140"/>
                </a:lnTo>
                <a:lnTo>
                  <a:pt x="80" y="140"/>
                </a:lnTo>
                <a:lnTo>
                  <a:pt x="79" y="140"/>
                </a:lnTo>
                <a:lnTo>
                  <a:pt x="77" y="142"/>
                </a:lnTo>
                <a:lnTo>
                  <a:pt x="75" y="142"/>
                </a:lnTo>
                <a:lnTo>
                  <a:pt x="74" y="142"/>
                </a:lnTo>
                <a:lnTo>
                  <a:pt x="74" y="143"/>
                </a:lnTo>
                <a:lnTo>
                  <a:pt x="74" y="145"/>
                </a:lnTo>
                <a:lnTo>
                  <a:pt x="74" y="147"/>
                </a:lnTo>
                <a:lnTo>
                  <a:pt x="72" y="147"/>
                </a:lnTo>
                <a:lnTo>
                  <a:pt x="72" y="145"/>
                </a:lnTo>
                <a:lnTo>
                  <a:pt x="72" y="147"/>
                </a:lnTo>
                <a:lnTo>
                  <a:pt x="72" y="145"/>
                </a:lnTo>
                <a:lnTo>
                  <a:pt x="70" y="145"/>
                </a:lnTo>
                <a:lnTo>
                  <a:pt x="72" y="145"/>
                </a:lnTo>
                <a:lnTo>
                  <a:pt x="70" y="145"/>
                </a:lnTo>
                <a:lnTo>
                  <a:pt x="69" y="145"/>
                </a:lnTo>
                <a:lnTo>
                  <a:pt x="69" y="143"/>
                </a:lnTo>
                <a:lnTo>
                  <a:pt x="69" y="145"/>
                </a:lnTo>
                <a:lnTo>
                  <a:pt x="67" y="145"/>
                </a:lnTo>
                <a:lnTo>
                  <a:pt x="67" y="143"/>
                </a:lnTo>
                <a:lnTo>
                  <a:pt x="65" y="143"/>
                </a:lnTo>
                <a:lnTo>
                  <a:pt x="64" y="143"/>
                </a:lnTo>
                <a:lnTo>
                  <a:pt x="62" y="143"/>
                </a:lnTo>
                <a:lnTo>
                  <a:pt x="62" y="142"/>
                </a:lnTo>
                <a:lnTo>
                  <a:pt x="60" y="142"/>
                </a:lnTo>
                <a:lnTo>
                  <a:pt x="60" y="140"/>
                </a:lnTo>
                <a:lnTo>
                  <a:pt x="59" y="140"/>
                </a:lnTo>
                <a:lnTo>
                  <a:pt x="57" y="140"/>
                </a:lnTo>
                <a:lnTo>
                  <a:pt x="57" y="138"/>
                </a:lnTo>
                <a:lnTo>
                  <a:pt x="55" y="138"/>
                </a:lnTo>
                <a:lnTo>
                  <a:pt x="54" y="138"/>
                </a:lnTo>
                <a:lnTo>
                  <a:pt x="54" y="137"/>
                </a:lnTo>
                <a:lnTo>
                  <a:pt x="52" y="137"/>
                </a:lnTo>
                <a:lnTo>
                  <a:pt x="52" y="138"/>
                </a:lnTo>
                <a:lnTo>
                  <a:pt x="52" y="137"/>
                </a:lnTo>
                <a:lnTo>
                  <a:pt x="50" y="137"/>
                </a:lnTo>
                <a:lnTo>
                  <a:pt x="49" y="137"/>
                </a:lnTo>
                <a:lnTo>
                  <a:pt x="47" y="137"/>
                </a:lnTo>
                <a:lnTo>
                  <a:pt x="45" y="135"/>
                </a:lnTo>
                <a:lnTo>
                  <a:pt x="45" y="137"/>
                </a:lnTo>
                <a:lnTo>
                  <a:pt x="45" y="135"/>
                </a:lnTo>
                <a:lnTo>
                  <a:pt x="44" y="135"/>
                </a:lnTo>
                <a:lnTo>
                  <a:pt x="44" y="133"/>
                </a:lnTo>
                <a:lnTo>
                  <a:pt x="42" y="133"/>
                </a:lnTo>
                <a:lnTo>
                  <a:pt x="40" y="133"/>
                </a:lnTo>
                <a:lnTo>
                  <a:pt x="39" y="133"/>
                </a:lnTo>
                <a:lnTo>
                  <a:pt x="37" y="133"/>
                </a:lnTo>
                <a:lnTo>
                  <a:pt x="37" y="132"/>
                </a:lnTo>
                <a:lnTo>
                  <a:pt x="35" y="132"/>
                </a:lnTo>
                <a:lnTo>
                  <a:pt x="34" y="132"/>
                </a:lnTo>
                <a:lnTo>
                  <a:pt x="32" y="132"/>
                </a:lnTo>
                <a:lnTo>
                  <a:pt x="30" y="132"/>
                </a:lnTo>
                <a:lnTo>
                  <a:pt x="29" y="132"/>
                </a:lnTo>
                <a:lnTo>
                  <a:pt x="27" y="132"/>
                </a:lnTo>
                <a:lnTo>
                  <a:pt x="27" y="130"/>
                </a:lnTo>
                <a:lnTo>
                  <a:pt x="25" y="130"/>
                </a:lnTo>
                <a:lnTo>
                  <a:pt x="25" y="128"/>
                </a:lnTo>
                <a:lnTo>
                  <a:pt x="25" y="127"/>
                </a:lnTo>
                <a:lnTo>
                  <a:pt x="24" y="127"/>
                </a:lnTo>
                <a:lnTo>
                  <a:pt x="24" y="125"/>
                </a:lnTo>
                <a:lnTo>
                  <a:pt x="24" y="123"/>
                </a:lnTo>
                <a:lnTo>
                  <a:pt x="24" y="122"/>
                </a:lnTo>
                <a:lnTo>
                  <a:pt x="22" y="122"/>
                </a:lnTo>
                <a:lnTo>
                  <a:pt x="24" y="122"/>
                </a:lnTo>
                <a:lnTo>
                  <a:pt x="24" y="120"/>
                </a:lnTo>
                <a:lnTo>
                  <a:pt x="22" y="120"/>
                </a:lnTo>
                <a:lnTo>
                  <a:pt x="22" y="118"/>
                </a:lnTo>
                <a:lnTo>
                  <a:pt x="22" y="117"/>
                </a:lnTo>
                <a:lnTo>
                  <a:pt x="24" y="117"/>
                </a:lnTo>
                <a:lnTo>
                  <a:pt x="24" y="115"/>
                </a:lnTo>
                <a:lnTo>
                  <a:pt x="25" y="115"/>
                </a:lnTo>
                <a:lnTo>
                  <a:pt x="25" y="113"/>
                </a:lnTo>
                <a:lnTo>
                  <a:pt x="25" y="112"/>
                </a:lnTo>
                <a:lnTo>
                  <a:pt x="24" y="112"/>
                </a:lnTo>
                <a:lnTo>
                  <a:pt x="24" y="110"/>
                </a:lnTo>
                <a:lnTo>
                  <a:pt x="25" y="110"/>
                </a:lnTo>
                <a:lnTo>
                  <a:pt x="25" y="108"/>
                </a:lnTo>
                <a:lnTo>
                  <a:pt x="27" y="108"/>
                </a:lnTo>
                <a:lnTo>
                  <a:pt x="25" y="108"/>
                </a:lnTo>
                <a:lnTo>
                  <a:pt x="25" y="110"/>
                </a:lnTo>
                <a:lnTo>
                  <a:pt x="24" y="110"/>
                </a:lnTo>
                <a:lnTo>
                  <a:pt x="24" y="112"/>
                </a:lnTo>
                <a:lnTo>
                  <a:pt x="22" y="112"/>
                </a:lnTo>
                <a:lnTo>
                  <a:pt x="22" y="113"/>
                </a:lnTo>
                <a:lnTo>
                  <a:pt x="20" y="113"/>
                </a:lnTo>
                <a:lnTo>
                  <a:pt x="20" y="115"/>
                </a:lnTo>
                <a:lnTo>
                  <a:pt x="20" y="117"/>
                </a:lnTo>
                <a:lnTo>
                  <a:pt x="19" y="117"/>
                </a:lnTo>
                <a:lnTo>
                  <a:pt x="19" y="118"/>
                </a:lnTo>
                <a:lnTo>
                  <a:pt x="17" y="118"/>
                </a:lnTo>
                <a:lnTo>
                  <a:pt x="17" y="117"/>
                </a:lnTo>
                <a:lnTo>
                  <a:pt x="17" y="115"/>
                </a:lnTo>
                <a:lnTo>
                  <a:pt x="15" y="115"/>
                </a:lnTo>
                <a:lnTo>
                  <a:pt x="15" y="113"/>
                </a:lnTo>
                <a:lnTo>
                  <a:pt x="13" y="113"/>
                </a:lnTo>
                <a:lnTo>
                  <a:pt x="12" y="115"/>
                </a:lnTo>
                <a:lnTo>
                  <a:pt x="12" y="113"/>
                </a:lnTo>
                <a:lnTo>
                  <a:pt x="12" y="115"/>
                </a:lnTo>
                <a:lnTo>
                  <a:pt x="10" y="115"/>
                </a:lnTo>
                <a:lnTo>
                  <a:pt x="10" y="113"/>
                </a:lnTo>
                <a:lnTo>
                  <a:pt x="10" y="115"/>
                </a:lnTo>
                <a:lnTo>
                  <a:pt x="8" y="113"/>
                </a:lnTo>
                <a:lnTo>
                  <a:pt x="8" y="115"/>
                </a:lnTo>
                <a:lnTo>
                  <a:pt x="10" y="115"/>
                </a:lnTo>
                <a:lnTo>
                  <a:pt x="8" y="115"/>
                </a:lnTo>
                <a:lnTo>
                  <a:pt x="8" y="113"/>
                </a:lnTo>
                <a:lnTo>
                  <a:pt x="7" y="113"/>
                </a:lnTo>
                <a:lnTo>
                  <a:pt x="8" y="113"/>
                </a:lnTo>
                <a:lnTo>
                  <a:pt x="10" y="113"/>
                </a:lnTo>
                <a:lnTo>
                  <a:pt x="8" y="113"/>
                </a:lnTo>
                <a:lnTo>
                  <a:pt x="8" y="112"/>
                </a:lnTo>
                <a:lnTo>
                  <a:pt x="8" y="110"/>
                </a:lnTo>
                <a:lnTo>
                  <a:pt x="10" y="110"/>
                </a:lnTo>
                <a:lnTo>
                  <a:pt x="10" y="112"/>
                </a:lnTo>
                <a:lnTo>
                  <a:pt x="12" y="112"/>
                </a:lnTo>
                <a:lnTo>
                  <a:pt x="12" y="110"/>
                </a:lnTo>
                <a:lnTo>
                  <a:pt x="13" y="110"/>
                </a:lnTo>
                <a:lnTo>
                  <a:pt x="13" y="108"/>
                </a:lnTo>
                <a:lnTo>
                  <a:pt x="12" y="108"/>
                </a:lnTo>
                <a:lnTo>
                  <a:pt x="13" y="108"/>
                </a:lnTo>
                <a:lnTo>
                  <a:pt x="13" y="107"/>
                </a:lnTo>
                <a:lnTo>
                  <a:pt x="15" y="107"/>
                </a:lnTo>
                <a:lnTo>
                  <a:pt x="15" y="105"/>
                </a:lnTo>
                <a:lnTo>
                  <a:pt x="17" y="105"/>
                </a:lnTo>
                <a:lnTo>
                  <a:pt x="17" y="103"/>
                </a:lnTo>
                <a:lnTo>
                  <a:pt x="19" y="103"/>
                </a:lnTo>
                <a:lnTo>
                  <a:pt x="19" y="102"/>
                </a:lnTo>
                <a:lnTo>
                  <a:pt x="20" y="102"/>
                </a:lnTo>
                <a:lnTo>
                  <a:pt x="19" y="102"/>
                </a:lnTo>
                <a:lnTo>
                  <a:pt x="20" y="102"/>
                </a:lnTo>
                <a:lnTo>
                  <a:pt x="20" y="100"/>
                </a:lnTo>
                <a:lnTo>
                  <a:pt x="20" y="102"/>
                </a:lnTo>
                <a:lnTo>
                  <a:pt x="20" y="100"/>
                </a:lnTo>
                <a:lnTo>
                  <a:pt x="22" y="100"/>
                </a:lnTo>
                <a:lnTo>
                  <a:pt x="22" y="102"/>
                </a:lnTo>
                <a:lnTo>
                  <a:pt x="20" y="102"/>
                </a:lnTo>
                <a:lnTo>
                  <a:pt x="20" y="103"/>
                </a:lnTo>
                <a:lnTo>
                  <a:pt x="19" y="105"/>
                </a:lnTo>
                <a:lnTo>
                  <a:pt x="17" y="105"/>
                </a:lnTo>
                <a:lnTo>
                  <a:pt x="17" y="107"/>
                </a:lnTo>
                <a:lnTo>
                  <a:pt x="19" y="107"/>
                </a:lnTo>
                <a:lnTo>
                  <a:pt x="19" y="105"/>
                </a:lnTo>
                <a:lnTo>
                  <a:pt x="20" y="107"/>
                </a:lnTo>
                <a:lnTo>
                  <a:pt x="20" y="105"/>
                </a:lnTo>
                <a:lnTo>
                  <a:pt x="22" y="105"/>
                </a:lnTo>
                <a:lnTo>
                  <a:pt x="22" y="103"/>
                </a:lnTo>
                <a:lnTo>
                  <a:pt x="22" y="102"/>
                </a:lnTo>
                <a:lnTo>
                  <a:pt x="22" y="100"/>
                </a:lnTo>
                <a:lnTo>
                  <a:pt x="24" y="102"/>
                </a:lnTo>
                <a:lnTo>
                  <a:pt x="25" y="102"/>
                </a:lnTo>
                <a:lnTo>
                  <a:pt x="25" y="103"/>
                </a:lnTo>
                <a:lnTo>
                  <a:pt x="25" y="102"/>
                </a:lnTo>
                <a:lnTo>
                  <a:pt x="27" y="102"/>
                </a:lnTo>
                <a:lnTo>
                  <a:pt x="27" y="100"/>
                </a:lnTo>
                <a:lnTo>
                  <a:pt x="25" y="100"/>
                </a:lnTo>
                <a:lnTo>
                  <a:pt x="25" y="102"/>
                </a:lnTo>
                <a:lnTo>
                  <a:pt x="24" y="102"/>
                </a:lnTo>
                <a:lnTo>
                  <a:pt x="24" y="100"/>
                </a:lnTo>
                <a:lnTo>
                  <a:pt x="22" y="100"/>
                </a:lnTo>
                <a:lnTo>
                  <a:pt x="22" y="98"/>
                </a:lnTo>
                <a:lnTo>
                  <a:pt x="24" y="98"/>
                </a:lnTo>
                <a:lnTo>
                  <a:pt x="24" y="97"/>
                </a:lnTo>
                <a:lnTo>
                  <a:pt x="25" y="97"/>
                </a:lnTo>
                <a:lnTo>
                  <a:pt x="27" y="97"/>
                </a:lnTo>
                <a:lnTo>
                  <a:pt x="27" y="95"/>
                </a:lnTo>
                <a:lnTo>
                  <a:pt x="27" y="93"/>
                </a:lnTo>
                <a:lnTo>
                  <a:pt x="29" y="93"/>
                </a:lnTo>
                <a:lnTo>
                  <a:pt x="27" y="93"/>
                </a:lnTo>
                <a:lnTo>
                  <a:pt x="27" y="91"/>
                </a:lnTo>
                <a:lnTo>
                  <a:pt x="29" y="91"/>
                </a:lnTo>
                <a:lnTo>
                  <a:pt x="29" y="90"/>
                </a:lnTo>
                <a:lnTo>
                  <a:pt x="30" y="90"/>
                </a:lnTo>
                <a:lnTo>
                  <a:pt x="30" y="88"/>
                </a:lnTo>
                <a:lnTo>
                  <a:pt x="32" y="88"/>
                </a:lnTo>
                <a:lnTo>
                  <a:pt x="34" y="88"/>
                </a:lnTo>
                <a:lnTo>
                  <a:pt x="34" y="86"/>
                </a:lnTo>
                <a:lnTo>
                  <a:pt x="35" y="86"/>
                </a:lnTo>
                <a:lnTo>
                  <a:pt x="37" y="86"/>
                </a:lnTo>
                <a:lnTo>
                  <a:pt x="37" y="88"/>
                </a:lnTo>
                <a:lnTo>
                  <a:pt x="37" y="86"/>
                </a:lnTo>
                <a:lnTo>
                  <a:pt x="37" y="88"/>
                </a:lnTo>
                <a:lnTo>
                  <a:pt x="39" y="88"/>
                </a:lnTo>
                <a:lnTo>
                  <a:pt x="37" y="86"/>
                </a:lnTo>
                <a:lnTo>
                  <a:pt x="39" y="86"/>
                </a:lnTo>
                <a:lnTo>
                  <a:pt x="40" y="88"/>
                </a:lnTo>
                <a:lnTo>
                  <a:pt x="40" y="86"/>
                </a:lnTo>
                <a:lnTo>
                  <a:pt x="42" y="86"/>
                </a:lnTo>
                <a:lnTo>
                  <a:pt x="42" y="85"/>
                </a:lnTo>
                <a:lnTo>
                  <a:pt x="44" y="85"/>
                </a:lnTo>
                <a:lnTo>
                  <a:pt x="44" y="83"/>
                </a:lnTo>
                <a:lnTo>
                  <a:pt x="45" y="83"/>
                </a:lnTo>
                <a:lnTo>
                  <a:pt x="44" y="81"/>
                </a:lnTo>
                <a:lnTo>
                  <a:pt x="45" y="81"/>
                </a:lnTo>
                <a:lnTo>
                  <a:pt x="44" y="81"/>
                </a:lnTo>
                <a:lnTo>
                  <a:pt x="45" y="81"/>
                </a:lnTo>
                <a:lnTo>
                  <a:pt x="45" y="80"/>
                </a:lnTo>
                <a:lnTo>
                  <a:pt x="45" y="78"/>
                </a:lnTo>
                <a:lnTo>
                  <a:pt x="45" y="80"/>
                </a:lnTo>
                <a:lnTo>
                  <a:pt x="45" y="78"/>
                </a:lnTo>
                <a:lnTo>
                  <a:pt x="45" y="76"/>
                </a:lnTo>
                <a:lnTo>
                  <a:pt x="45" y="78"/>
                </a:lnTo>
                <a:lnTo>
                  <a:pt x="44" y="78"/>
                </a:lnTo>
                <a:lnTo>
                  <a:pt x="44" y="76"/>
                </a:lnTo>
                <a:lnTo>
                  <a:pt x="42" y="76"/>
                </a:lnTo>
                <a:lnTo>
                  <a:pt x="42" y="75"/>
                </a:lnTo>
                <a:lnTo>
                  <a:pt x="42" y="73"/>
                </a:lnTo>
                <a:lnTo>
                  <a:pt x="40" y="73"/>
                </a:lnTo>
                <a:lnTo>
                  <a:pt x="42" y="73"/>
                </a:lnTo>
                <a:lnTo>
                  <a:pt x="42" y="71"/>
                </a:lnTo>
                <a:lnTo>
                  <a:pt x="44" y="71"/>
                </a:lnTo>
                <a:lnTo>
                  <a:pt x="44" y="70"/>
                </a:lnTo>
                <a:lnTo>
                  <a:pt x="45" y="70"/>
                </a:lnTo>
                <a:lnTo>
                  <a:pt x="47" y="70"/>
                </a:lnTo>
                <a:lnTo>
                  <a:pt x="45" y="70"/>
                </a:lnTo>
                <a:lnTo>
                  <a:pt x="47" y="70"/>
                </a:lnTo>
                <a:lnTo>
                  <a:pt x="45" y="70"/>
                </a:lnTo>
                <a:lnTo>
                  <a:pt x="47" y="71"/>
                </a:lnTo>
                <a:lnTo>
                  <a:pt x="49" y="71"/>
                </a:lnTo>
                <a:lnTo>
                  <a:pt x="49" y="73"/>
                </a:lnTo>
                <a:lnTo>
                  <a:pt x="50" y="73"/>
                </a:lnTo>
                <a:lnTo>
                  <a:pt x="50" y="71"/>
                </a:lnTo>
                <a:lnTo>
                  <a:pt x="49" y="71"/>
                </a:lnTo>
                <a:lnTo>
                  <a:pt x="49" y="70"/>
                </a:lnTo>
                <a:lnTo>
                  <a:pt x="49" y="68"/>
                </a:lnTo>
                <a:lnTo>
                  <a:pt x="50" y="68"/>
                </a:lnTo>
                <a:lnTo>
                  <a:pt x="50" y="66"/>
                </a:lnTo>
                <a:lnTo>
                  <a:pt x="49" y="66"/>
                </a:lnTo>
                <a:lnTo>
                  <a:pt x="50" y="66"/>
                </a:lnTo>
                <a:lnTo>
                  <a:pt x="50" y="65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4" y="61"/>
                </a:lnTo>
                <a:lnTo>
                  <a:pt x="55" y="61"/>
                </a:lnTo>
                <a:lnTo>
                  <a:pt x="57" y="61"/>
                </a:lnTo>
                <a:lnTo>
                  <a:pt x="59" y="61"/>
                </a:lnTo>
                <a:lnTo>
                  <a:pt x="60" y="61"/>
                </a:lnTo>
                <a:lnTo>
                  <a:pt x="62" y="61"/>
                </a:lnTo>
                <a:lnTo>
                  <a:pt x="64" y="61"/>
                </a:lnTo>
                <a:lnTo>
                  <a:pt x="65" y="61"/>
                </a:lnTo>
                <a:lnTo>
                  <a:pt x="65" y="60"/>
                </a:lnTo>
                <a:lnTo>
                  <a:pt x="65" y="58"/>
                </a:lnTo>
                <a:lnTo>
                  <a:pt x="67" y="58"/>
                </a:lnTo>
                <a:lnTo>
                  <a:pt x="67" y="56"/>
                </a:lnTo>
                <a:lnTo>
                  <a:pt x="69" y="56"/>
                </a:lnTo>
                <a:lnTo>
                  <a:pt x="69" y="55"/>
                </a:lnTo>
                <a:lnTo>
                  <a:pt x="70" y="55"/>
                </a:lnTo>
                <a:lnTo>
                  <a:pt x="72" y="55"/>
                </a:lnTo>
                <a:lnTo>
                  <a:pt x="72" y="53"/>
                </a:lnTo>
                <a:lnTo>
                  <a:pt x="72" y="55"/>
                </a:lnTo>
                <a:lnTo>
                  <a:pt x="72" y="53"/>
                </a:lnTo>
                <a:lnTo>
                  <a:pt x="72" y="51"/>
                </a:lnTo>
                <a:lnTo>
                  <a:pt x="72" y="50"/>
                </a:lnTo>
                <a:lnTo>
                  <a:pt x="74" y="50"/>
                </a:lnTo>
                <a:lnTo>
                  <a:pt x="74" y="48"/>
                </a:lnTo>
                <a:lnTo>
                  <a:pt x="74" y="46"/>
                </a:lnTo>
                <a:lnTo>
                  <a:pt x="74" y="45"/>
                </a:lnTo>
                <a:lnTo>
                  <a:pt x="75" y="45"/>
                </a:lnTo>
                <a:lnTo>
                  <a:pt x="75" y="43"/>
                </a:lnTo>
                <a:lnTo>
                  <a:pt x="75" y="41"/>
                </a:lnTo>
                <a:lnTo>
                  <a:pt x="75" y="40"/>
                </a:lnTo>
                <a:lnTo>
                  <a:pt x="75" y="38"/>
                </a:lnTo>
                <a:lnTo>
                  <a:pt x="77" y="38"/>
                </a:lnTo>
                <a:lnTo>
                  <a:pt x="77" y="36"/>
                </a:lnTo>
                <a:lnTo>
                  <a:pt x="77" y="35"/>
                </a:lnTo>
                <a:lnTo>
                  <a:pt x="77" y="33"/>
                </a:lnTo>
                <a:lnTo>
                  <a:pt x="79" y="33"/>
                </a:lnTo>
                <a:lnTo>
                  <a:pt x="79" y="31"/>
                </a:lnTo>
                <a:lnTo>
                  <a:pt x="79" y="30"/>
                </a:lnTo>
                <a:lnTo>
                  <a:pt x="80" y="30"/>
                </a:lnTo>
                <a:lnTo>
                  <a:pt x="79" y="30"/>
                </a:lnTo>
                <a:lnTo>
                  <a:pt x="80" y="30"/>
                </a:lnTo>
                <a:lnTo>
                  <a:pt x="80" y="28"/>
                </a:lnTo>
                <a:lnTo>
                  <a:pt x="79" y="26"/>
                </a:lnTo>
                <a:lnTo>
                  <a:pt x="80" y="26"/>
                </a:lnTo>
                <a:lnTo>
                  <a:pt x="80" y="25"/>
                </a:lnTo>
                <a:lnTo>
                  <a:pt x="80" y="23"/>
                </a:lnTo>
                <a:lnTo>
                  <a:pt x="80" y="21"/>
                </a:lnTo>
                <a:lnTo>
                  <a:pt x="82" y="21"/>
                </a:lnTo>
                <a:lnTo>
                  <a:pt x="82" y="20"/>
                </a:lnTo>
                <a:lnTo>
                  <a:pt x="82" y="18"/>
                </a:lnTo>
                <a:lnTo>
                  <a:pt x="84" y="18"/>
                </a:lnTo>
                <a:lnTo>
                  <a:pt x="84" y="16"/>
                </a:lnTo>
                <a:lnTo>
                  <a:pt x="85" y="18"/>
                </a:lnTo>
                <a:lnTo>
                  <a:pt x="87" y="20"/>
                </a:lnTo>
                <a:close/>
                <a:moveTo>
                  <a:pt x="22" y="3"/>
                </a:moveTo>
                <a:lnTo>
                  <a:pt x="25" y="5"/>
                </a:lnTo>
                <a:lnTo>
                  <a:pt x="25" y="6"/>
                </a:lnTo>
                <a:lnTo>
                  <a:pt x="27" y="6"/>
                </a:lnTo>
                <a:lnTo>
                  <a:pt x="27" y="8"/>
                </a:lnTo>
                <a:lnTo>
                  <a:pt x="29" y="8"/>
                </a:lnTo>
                <a:lnTo>
                  <a:pt x="30" y="8"/>
                </a:lnTo>
                <a:lnTo>
                  <a:pt x="32" y="10"/>
                </a:lnTo>
                <a:lnTo>
                  <a:pt x="34" y="11"/>
                </a:lnTo>
                <a:lnTo>
                  <a:pt x="34" y="13"/>
                </a:lnTo>
                <a:lnTo>
                  <a:pt x="34" y="15"/>
                </a:lnTo>
                <a:lnTo>
                  <a:pt x="35" y="15"/>
                </a:lnTo>
                <a:lnTo>
                  <a:pt x="39" y="15"/>
                </a:lnTo>
                <a:lnTo>
                  <a:pt x="39" y="8"/>
                </a:lnTo>
                <a:lnTo>
                  <a:pt x="39" y="6"/>
                </a:lnTo>
                <a:lnTo>
                  <a:pt x="39" y="8"/>
                </a:lnTo>
                <a:lnTo>
                  <a:pt x="40" y="8"/>
                </a:lnTo>
                <a:lnTo>
                  <a:pt x="42" y="10"/>
                </a:lnTo>
                <a:lnTo>
                  <a:pt x="42" y="11"/>
                </a:lnTo>
                <a:lnTo>
                  <a:pt x="44" y="11"/>
                </a:lnTo>
                <a:lnTo>
                  <a:pt x="45" y="13"/>
                </a:lnTo>
                <a:lnTo>
                  <a:pt x="47" y="15"/>
                </a:lnTo>
                <a:lnTo>
                  <a:pt x="47" y="13"/>
                </a:lnTo>
                <a:lnTo>
                  <a:pt x="57" y="13"/>
                </a:lnTo>
                <a:lnTo>
                  <a:pt x="59" y="13"/>
                </a:lnTo>
                <a:lnTo>
                  <a:pt x="60" y="13"/>
                </a:lnTo>
                <a:lnTo>
                  <a:pt x="62" y="13"/>
                </a:lnTo>
                <a:lnTo>
                  <a:pt x="64" y="13"/>
                </a:lnTo>
                <a:lnTo>
                  <a:pt x="65" y="18"/>
                </a:lnTo>
                <a:lnTo>
                  <a:pt x="67" y="18"/>
                </a:lnTo>
                <a:lnTo>
                  <a:pt x="67" y="15"/>
                </a:lnTo>
                <a:lnTo>
                  <a:pt x="75" y="15"/>
                </a:lnTo>
                <a:lnTo>
                  <a:pt x="75" y="13"/>
                </a:lnTo>
                <a:lnTo>
                  <a:pt x="79" y="13"/>
                </a:lnTo>
                <a:lnTo>
                  <a:pt x="79" y="15"/>
                </a:lnTo>
                <a:lnTo>
                  <a:pt x="80" y="15"/>
                </a:lnTo>
                <a:lnTo>
                  <a:pt x="80" y="16"/>
                </a:lnTo>
                <a:lnTo>
                  <a:pt x="80" y="18"/>
                </a:lnTo>
                <a:lnTo>
                  <a:pt x="80" y="20"/>
                </a:lnTo>
                <a:lnTo>
                  <a:pt x="80" y="21"/>
                </a:lnTo>
                <a:lnTo>
                  <a:pt x="79" y="21"/>
                </a:lnTo>
                <a:lnTo>
                  <a:pt x="79" y="23"/>
                </a:lnTo>
                <a:lnTo>
                  <a:pt x="77" y="23"/>
                </a:lnTo>
                <a:lnTo>
                  <a:pt x="79" y="23"/>
                </a:lnTo>
                <a:lnTo>
                  <a:pt x="79" y="25"/>
                </a:lnTo>
                <a:lnTo>
                  <a:pt x="79" y="23"/>
                </a:lnTo>
                <a:lnTo>
                  <a:pt x="79" y="25"/>
                </a:lnTo>
                <a:lnTo>
                  <a:pt x="79" y="26"/>
                </a:lnTo>
                <a:lnTo>
                  <a:pt x="77" y="26"/>
                </a:lnTo>
                <a:lnTo>
                  <a:pt x="75" y="26"/>
                </a:lnTo>
                <a:lnTo>
                  <a:pt x="77" y="26"/>
                </a:lnTo>
                <a:lnTo>
                  <a:pt x="77" y="28"/>
                </a:lnTo>
                <a:lnTo>
                  <a:pt x="77" y="30"/>
                </a:lnTo>
                <a:lnTo>
                  <a:pt x="77" y="31"/>
                </a:lnTo>
                <a:lnTo>
                  <a:pt x="75" y="31"/>
                </a:lnTo>
                <a:lnTo>
                  <a:pt x="75" y="33"/>
                </a:lnTo>
                <a:lnTo>
                  <a:pt x="74" y="33"/>
                </a:lnTo>
                <a:lnTo>
                  <a:pt x="72" y="33"/>
                </a:lnTo>
                <a:lnTo>
                  <a:pt x="72" y="35"/>
                </a:lnTo>
                <a:lnTo>
                  <a:pt x="74" y="35"/>
                </a:lnTo>
                <a:lnTo>
                  <a:pt x="72" y="35"/>
                </a:lnTo>
                <a:lnTo>
                  <a:pt x="72" y="36"/>
                </a:lnTo>
                <a:lnTo>
                  <a:pt x="70" y="36"/>
                </a:lnTo>
                <a:lnTo>
                  <a:pt x="69" y="36"/>
                </a:lnTo>
                <a:lnTo>
                  <a:pt x="67" y="36"/>
                </a:lnTo>
                <a:lnTo>
                  <a:pt x="69" y="36"/>
                </a:lnTo>
                <a:lnTo>
                  <a:pt x="67" y="36"/>
                </a:lnTo>
                <a:lnTo>
                  <a:pt x="67" y="38"/>
                </a:lnTo>
                <a:lnTo>
                  <a:pt x="69" y="38"/>
                </a:lnTo>
                <a:lnTo>
                  <a:pt x="70" y="38"/>
                </a:lnTo>
                <a:lnTo>
                  <a:pt x="70" y="40"/>
                </a:lnTo>
                <a:lnTo>
                  <a:pt x="72" y="40"/>
                </a:lnTo>
                <a:lnTo>
                  <a:pt x="72" y="41"/>
                </a:lnTo>
                <a:lnTo>
                  <a:pt x="72" y="43"/>
                </a:lnTo>
                <a:lnTo>
                  <a:pt x="72" y="45"/>
                </a:lnTo>
                <a:lnTo>
                  <a:pt x="70" y="45"/>
                </a:lnTo>
                <a:lnTo>
                  <a:pt x="70" y="46"/>
                </a:lnTo>
                <a:lnTo>
                  <a:pt x="70" y="48"/>
                </a:lnTo>
                <a:lnTo>
                  <a:pt x="70" y="50"/>
                </a:lnTo>
                <a:lnTo>
                  <a:pt x="70" y="51"/>
                </a:lnTo>
                <a:lnTo>
                  <a:pt x="69" y="51"/>
                </a:lnTo>
                <a:lnTo>
                  <a:pt x="69" y="53"/>
                </a:lnTo>
                <a:lnTo>
                  <a:pt x="67" y="53"/>
                </a:lnTo>
                <a:lnTo>
                  <a:pt x="65" y="55"/>
                </a:lnTo>
                <a:lnTo>
                  <a:pt x="65" y="56"/>
                </a:lnTo>
                <a:lnTo>
                  <a:pt x="64" y="56"/>
                </a:lnTo>
                <a:lnTo>
                  <a:pt x="64" y="58"/>
                </a:lnTo>
                <a:lnTo>
                  <a:pt x="62" y="60"/>
                </a:lnTo>
                <a:lnTo>
                  <a:pt x="60" y="60"/>
                </a:lnTo>
                <a:lnTo>
                  <a:pt x="59" y="60"/>
                </a:lnTo>
                <a:lnTo>
                  <a:pt x="57" y="60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4" y="60"/>
                </a:lnTo>
                <a:lnTo>
                  <a:pt x="52" y="60"/>
                </a:lnTo>
                <a:lnTo>
                  <a:pt x="52" y="58"/>
                </a:lnTo>
                <a:lnTo>
                  <a:pt x="50" y="58"/>
                </a:lnTo>
                <a:lnTo>
                  <a:pt x="52" y="60"/>
                </a:lnTo>
                <a:lnTo>
                  <a:pt x="50" y="60"/>
                </a:lnTo>
                <a:lnTo>
                  <a:pt x="49" y="60"/>
                </a:lnTo>
                <a:lnTo>
                  <a:pt x="49" y="58"/>
                </a:lnTo>
                <a:lnTo>
                  <a:pt x="50" y="58"/>
                </a:lnTo>
                <a:lnTo>
                  <a:pt x="50" y="56"/>
                </a:lnTo>
                <a:lnTo>
                  <a:pt x="49" y="56"/>
                </a:lnTo>
                <a:lnTo>
                  <a:pt x="49" y="55"/>
                </a:lnTo>
                <a:lnTo>
                  <a:pt x="47" y="55"/>
                </a:lnTo>
                <a:lnTo>
                  <a:pt x="45" y="53"/>
                </a:lnTo>
                <a:lnTo>
                  <a:pt x="44" y="53"/>
                </a:lnTo>
                <a:lnTo>
                  <a:pt x="44" y="51"/>
                </a:lnTo>
                <a:lnTo>
                  <a:pt x="42" y="51"/>
                </a:lnTo>
                <a:lnTo>
                  <a:pt x="42" y="50"/>
                </a:lnTo>
                <a:lnTo>
                  <a:pt x="42" y="51"/>
                </a:lnTo>
                <a:lnTo>
                  <a:pt x="40" y="51"/>
                </a:lnTo>
                <a:lnTo>
                  <a:pt x="40" y="50"/>
                </a:lnTo>
                <a:lnTo>
                  <a:pt x="42" y="50"/>
                </a:lnTo>
                <a:lnTo>
                  <a:pt x="42" y="48"/>
                </a:lnTo>
                <a:lnTo>
                  <a:pt x="42" y="46"/>
                </a:lnTo>
                <a:lnTo>
                  <a:pt x="40" y="48"/>
                </a:lnTo>
                <a:lnTo>
                  <a:pt x="40" y="50"/>
                </a:lnTo>
                <a:lnTo>
                  <a:pt x="39" y="50"/>
                </a:lnTo>
                <a:lnTo>
                  <a:pt x="37" y="50"/>
                </a:lnTo>
                <a:lnTo>
                  <a:pt x="37" y="51"/>
                </a:lnTo>
                <a:lnTo>
                  <a:pt x="39" y="51"/>
                </a:lnTo>
                <a:lnTo>
                  <a:pt x="37" y="51"/>
                </a:lnTo>
                <a:lnTo>
                  <a:pt x="39" y="51"/>
                </a:lnTo>
                <a:lnTo>
                  <a:pt x="39" y="53"/>
                </a:lnTo>
                <a:lnTo>
                  <a:pt x="40" y="53"/>
                </a:lnTo>
                <a:lnTo>
                  <a:pt x="42" y="53"/>
                </a:lnTo>
                <a:lnTo>
                  <a:pt x="42" y="55"/>
                </a:lnTo>
                <a:lnTo>
                  <a:pt x="44" y="55"/>
                </a:lnTo>
                <a:lnTo>
                  <a:pt x="44" y="56"/>
                </a:lnTo>
                <a:lnTo>
                  <a:pt x="45" y="56"/>
                </a:lnTo>
                <a:lnTo>
                  <a:pt x="45" y="58"/>
                </a:lnTo>
                <a:lnTo>
                  <a:pt x="47" y="58"/>
                </a:lnTo>
                <a:lnTo>
                  <a:pt x="47" y="60"/>
                </a:lnTo>
                <a:lnTo>
                  <a:pt x="47" y="61"/>
                </a:lnTo>
                <a:lnTo>
                  <a:pt x="47" y="63"/>
                </a:lnTo>
                <a:lnTo>
                  <a:pt x="45" y="63"/>
                </a:lnTo>
                <a:lnTo>
                  <a:pt x="47" y="63"/>
                </a:lnTo>
                <a:lnTo>
                  <a:pt x="47" y="65"/>
                </a:lnTo>
                <a:lnTo>
                  <a:pt x="45" y="65"/>
                </a:lnTo>
                <a:lnTo>
                  <a:pt x="44" y="65"/>
                </a:lnTo>
                <a:lnTo>
                  <a:pt x="42" y="65"/>
                </a:lnTo>
                <a:lnTo>
                  <a:pt x="42" y="66"/>
                </a:lnTo>
                <a:lnTo>
                  <a:pt x="40" y="66"/>
                </a:lnTo>
                <a:lnTo>
                  <a:pt x="40" y="65"/>
                </a:lnTo>
                <a:lnTo>
                  <a:pt x="42" y="65"/>
                </a:lnTo>
                <a:lnTo>
                  <a:pt x="42" y="63"/>
                </a:lnTo>
                <a:lnTo>
                  <a:pt x="44" y="63"/>
                </a:lnTo>
                <a:lnTo>
                  <a:pt x="44" y="61"/>
                </a:lnTo>
                <a:lnTo>
                  <a:pt x="42" y="61"/>
                </a:lnTo>
                <a:lnTo>
                  <a:pt x="42" y="60"/>
                </a:lnTo>
                <a:lnTo>
                  <a:pt x="44" y="60"/>
                </a:lnTo>
                <a:lnTo>
                  <a:pt x="44" y="61"/>
                </a:lnTo>
                <a:lnTo>
                  <a:pt x="45" y="61"/>
                </a:lnTo>
                <a:lnTo>
                  <a:pt x="45" y="60"/>
                </a:lnTo>
                <a:lnTo>
                  <a:pt x="44" y="60"/>
                </a:lnTo>
                <a:lnTo>
                  <a:pt x="45" y="60"/>
                </a:lnTo>
                <a:lnTo>
                  <a:pt x="44" y="60"/>
                </a:lnTo>
                <a:lnTo>
                  <a:pt x="44" y="58"/>
                </a:lnTo>
                <a:lnTo>
                  <a:pt x="42" y="58"/>
                </a:lnTo>
                <a:lnTo>
                  <a:pt x="42" y="60"/>
                </a:lnTo>
                <a:lnTo>
                  <a:pt x="42" y="58"/>
                </a:lnTo>
                <a:lnTo>
                  <a:pt x="40" y="58"/>
                </a:lnTo>
                <a:lnTo>
                  <a:pt x="42" y="56"/>
                </a:lnTo>
                <a:lnTo>
                  <a:pt x="40" y="56"/>
                </a:lnTo>
                <a:lnTo>
                  <a:pt x="40" y="58"/>
                </a:lnTo>
                <a:lnTo>
                  <a:pt x="40" y="56"/>
                </a:lnTo>
                <a:lnTo>
                  <a:pt x="39" y="58"/>
                </a:lnTo>
                <a:lnTo>
                  <a:pt x="39" y="56"/>
                </a:lnTo>
                <a:lnTo>
                  <a:pt x="40" y="56"/>
                </a:lnTo>
                <a:lnTo>
                  <a:pt x="39" y="56"/>
                </a:lnTo>
                <a:lnTo>
                  <a:pt x="39" y="58"/>
                </a:lnTo>
                <a:lnTo>
                  <a:pt x="39" y="56"/>
                </a:lnTo>
                <a:lnTo>
                  <a:pt x="39" y="55"/>
                </a:lnTo>
                <a:lnTo>
                  <a:pt x="37" y="55"/>
                </a:lnTo>
                <a:lnTo>
                  <a:pt x="37" y="56"/>
                </a:lnTo>
                <a:lnTo>
                  <a:pt x="35" y="56"/>
                </a:lnTo>
                <a:lnTo>
                  <a:pt x="35" y="58"/>
                </a:lnTo>
                <a:lnTo>
                  <a:pt x="34" y="58"/>
                </a:lnTo>
                <a:lnTo>
                  <a:pt x="34" y="60"/>
                </a:lnTo>
                <a:lnTo>
                  <a:pt x="32" y="60"/>
                </a:lnTo>
                <a:lnTo>
                  <a:pt x="32" y="61"/>
                </a:lnTo>
                <a:lnTo>
                  <a:pt x="30" y="61"/>
                </a:lnTo>
                <a:lnTo>
                  <a:pt x="29" y="61"/>
                </a:lnTo>
                <a:lnTo>
                  <a:pt x="29" y="63"/>
                </a:lnTo>
                <a:lnTo>
                  <a:pt x="29" y="61"/>
                </a:lnTo>
                <a:lnTo>
                  <a:pt x="27" y="61"/>
                </a:lnTo>
                <a:lnTo>
                  <a:pt x="27" y="60"/>
                </a:lnTo>
                <a:lnTo>
                  <a:pt x="27" y="55"/>
                </a:lnTo>
                <a:lnTo>
                  <a:pt x="25" y="51"/>
                </a:lnTo>
                <a:lnTo>
                  <a:pt x="25" y="50"/>
                </a:lnTo>
                <a:lnTo>
                  <a:pt x="25" y="48"/>
                </a:lnTo>
                <a:lnTo>
                  <a:pt x="24" y="45"/>
                </a:lnTo>
                <a:lnTo>
                  <a:pt x="22" y="45"/>
                </a:lnTo>
                <a:lnTo>
                  <a:pt x="22" y="43"/>
                </a:lnTo>
                <a:lnTo>
                  <a:pt x="20" y="43"/>
                </a:lnTo>
                <a:lnTo>
                  <a:pt x="20" y="41"/>
                </a:lnTo>
                <a:lnTo>
                  <a:pt x="22" y="41"/>
                </a:lnTo>
                <a:lnTo>
                  <a:pt x="22" y="43"/>
                </a:lnTo>
                <a:lnTo>
                  <a:pt x="22" y="41"/>
                </a:lnTo>
                <a:lnTo>
                  <a:pt x="22" y="40"/>
                </a:lnTo>
                <a:lnTo>
                  <a:pt x="20" y="40"/>
                </a:lnTo>
                <a:lnTo>
                  <a:pt x="25" y="40"/>
                </a:lnTo>
                <a:lnTo>
                  <a:pt x="27" y="40"/>
                </a:lnTo>
                <a:lnTo>
                  <a:pt x="27" y="35"/>
                </a:lnTo>
                <a:lnTo>
                  <a:pt x="27" y="33"/>
                </a:lnTo>
                <a:lnTo>
                  <a:pt x="27" y="31"/>
                </a:lnTo>
                <a:lnTo>
                  <a:pt x="27" y="30"/>
                </a:lnTo>
                <a:lnTo>
                  <a:pt x="27" y="28"/>
                </a:lnTo>
                <a:lnTo>
                  <a:pt x="25" y="28"/>
                </a:lnTo>
                <a:lnTo>
                  <a:pt x="24" y="28"/>
                </a:lnTo>
                <a:lnTo>
                  <a:pt x="24" y="26"/>
                </a:lnTo>
                <a:lnTo>
                  <a:pt x="24" y="25"/>
                </a:lnTo>
                <a:lnTo>
                  <a:pt x="22" y="23"/>
                </a:lnTo>
                <a:lnTo>
                  <a:pt x="20" y="23"/>
                </a:lnTo>
                <a:lnTo>
                  <a:pt x="19" y="23"/>
                </a:lnTo>
                <a:lnTo>
                  <a:pt x="17" y="23"/>
                </a:lnTo>
                <a:lnTo>
                  <a:pt x="17" y="21"/>
                </a:lnTo>
                <a:lnTo>
                  <a:pt x="15" y="21"/>
                </a:lnTo>
                <a:lnTo>
                  <a:pt x="15" y="20"/>
                </a:lnTo>
                <a:lnTo>
                  <a:pt x="13" y="20"/>
                </a:lnTo>
                <a:lnTo>
                  <a:pt x="12" y="20"/>
                </a:lnTo>
                <a:lnTo>
                  <a:pt x="12" y="18"/>
                </a:lnTo>
                <a:lnTo>
                  <a:pt x="10" y="18"/>
                </a:lnTo>
                <a:lnTo>
                  <a:pt x="12" y="18"/>
                </a:lnTo>
                <a:lnTo>
                  <a:pt x="10" y="16"/>
                </a:lnTo>
                <a:lnTo>
                  <a:pt x="8" y="15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5" y="6"/>
                </a:lnTo>
                <a:lnTo>
                  <a:pt x="3" y="5"/>
                </a:lnTo>
                <a:lnTo>
                  <a:pt x="5" y="5"/>
                </a:lnTo>
                <a:lnTo>
                  <a:pt x="5" y="3"/>
                </a:lnTo>
                <a:lnTo>
                  <a:pt x="5" y="1"/>
                </a:lnTo>
                <a:lnTo>
                  <a:pt x="7" y="1"/>
                </a:lnTo>
                <a:lnTo>
                  <a:pt x="8" y="1"/>
                </a:lnTo>
                <a:lnTo>
                  <a:pt x="8" y="3"/>
                </a:lnTo>
                <a:lnTo>
                  <a:pt x="10" y="3"/>
                </a:lnTo>
                <a:lnTo>
                  <a:pt x="12" y="3"/>
                </a:lnTo>
                <a:lnTo>
                  <a:pt x="15" y="3"/>
                </a:lnTo>
                <a:lnTo>
                  <a:pt x="17" y="1"/>
                </a:lnTo>
                <a:lnTo>
                  <a:pt x="17" y="0"/>
                </a:lnTo>
                <a:lnTo>
                  <a:pt x="19" y="0"/>
                </a:lnTo>
                <a:lnTo>
                  <a:pt x="19" y="1"/>
                </a:lnTo>
                <a:lnTo>
                  <a:pt x="20" y="1"/>
                </a:lnTo>
                <a:lnTo>
                  <a:pt x="22" y="3"/>
                </a:lnTo>
                <a:close/>
              </a:path>
            </a:pathLst>
          </a:custGeom>
          <a:solidFill>
            <a:srgbClr val="8282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8"/>
          <p:cNvSpPr>
            <a:spLocks/>
          </p:cNvSpPr>
          <p:nvPr/>
        </p:nvSpPr>
        <p:spPr bwMode="auto">
          <a:xfrm>
            <a:off x="5030788" y="5854701"/>
            <a:ext cx="127000" cy="87313"/>
          </a:xfrm>
          <a:custGeom>
            <a:avLst/>
            <a:gdLst/>
            <a:ahLst/>
            <a:cxnLst>
              <a:cxn ang="0">
                <a:pos x="78" y="28"/>
              </a:cxn>
              <a:cxn ang="0">
                <a:pos x="80" y="31"/>
              </a:cxn>
              <a:cxn ang="0">
                <a:pos x="77" y="35"/>
              </a:cxn>
              <a:cxn ang="0">
                <a:pos x="72" y="31"/>
              </a:cxn>
              <a:cxn ang="0">
                <a:pos x="73" y="36"/>
              </a:cxn>
              <a:cxn ang="0">
                <a:pos x="72" y="40"/>
              </a:cxn>
              <a:cxn ang="0">
                <a:pos x="70" y="43"/>
              </a:cxn>
              <a:cxn ang="0">
                <a:pos x="65" y="40"/>
              </a:cxn>
              <a:cxn ang="0">
                <a:pos x="62" y="36"/>
              </a:cxn>
              <a:cxn ang="0">
                <a:pos x="60" y="36"/>
              </a:cxn>
              <a:cxn ang="0">
                <a:pos x="58" y="40"/>
              </a:cxn>
              <a:cxn ang="0">
                <a:pos x="57" y="43"/>
              </a:cxn>
              <a:cxn ang="0">
                <a:pos x="53" y="46"/>
              </a:cxn>
              <a:cxn ang="0">
                <a:pos x="52" y="41"/>
              </a:cxn>
              <a:cxn ang="0">
                <a:pos x="50" y="45"/>
              </a:cxn>
              <a:cxn ang="0">
                <a:pos x="52" y="51"/>
              </a:cxn>
              <a:cxn ang="0">
                <a:pos x="50" y="53"/>
              </a:cxn>
              <a:cxn ang="0">
                <a:pos x="48" y="53"/>
              </a:cxn>
              <a:cxn ang="0">
                <a:pos x="43" y="53"/>
              </a:cxn>
              <a:cxn ang="0">
                <a:pos x="40" y="50"/>
              </a:cxn>
              <a:cxn ang="0">
                <a:pos x="38" y="46"/>
              </a:cxn>
              <a:cxn ang="0">
                <a:pos x="37" y="50"/>
              </a:cxn>
              <a:cxn ang="0">
                <a:pos x="35" y="46"/>
              </a:cxn>
              <a:cxn ang="0">
                <a:pos x="33" y="41"/>
              </a:cxn>
              <a:cxn ang="0">
                <a:pos x="30" y="40"/>
              </a:cxn>
              <a:cxn ang="0">
                <a:pos x="28" y="36"/>
              </a:cxn>
              <a:cxn ang="0">
                <a:pos x="25" y="33"/>
              </a:cxn>
              <a:cxn ang="0">
                <a:pos x="22" y="31"/>
              </a:cxn>
              <a:cxn ang="0">
                <a:pos x="18" y="26"/>
              </a:cxn>
              <a:cxn ang="0">
                <a:pos x="15" y="25"/>
              </a:cxn>
              <a:cxn ang="0">
                <a:pos x="12" y="21"/>
              </a:cxn>
              <a:cxn ang="0">
                <a:pos x="7" y="18"/>
              </a:cxn>
              <a:cxn ang="0">
                <a:pos x="5" y="15"/>
              </a:cxn>
              <a:cxn ang="0">
                <a:pos x="3" y="11"/>
              </a:cxn>
              <a:cxn ang="0">
                <a:pos x="0" y="10"/>
              </a:cxn>
              <a:cxn ang="0">
                <a:pos x="5" y="10"/>
              </a:cxn>
              <a:cxn ang="0">
                <a:pos x="12" y="10"/>
              </a:cxn>
              <a:cxn ang="0">
                <a:pos x="20" y="10"/>
              </a:cxn>
              <a:cxn ang="0">
                <a:pos x="27" y="13"/>
              </a:cxn>
              <a:cxn ang="0">
                <a:pos x="28" y="18"/>
              </a:cxn>
              <a:cxn ang="0">
                <a:pos x="35" y="18"/>
              </a:cxn>
              <a:cxn ang="0">
                <a:pos x="43" y="18"/>
              </a:cxn>
              <a:cxn ang="0">
                <a:pos x="43" y="11"/>
              </a:cxn>
              <a:cxn ang="0">
                <a:pos x="38" y="8"/>
              </a:cxn>
              <a:cxn ang="0">
                <a:pos x="38" y="3"/>
              </a:cxn>
              <a:cxn ang="0">
                <a:pos x="42" y="5"/>
              </a:cxn>
              <a:cxn ang="0">
                <a:pos x="43" y="3"/>
              </a:cxn>
              <a:cxn ang="0">
                <a:pos x="45" y="0"/>
              </a:cxn>
              <a:cxn ang="0">
                <a:pos x="45" y="1"/>
              </a:cxn>
              <a:cxn ang="0">
                <a:pos x="48" y="3"/>
              </a:cxn>
              <a:cxn ang="0">
                <a:pos x="52" y="5"/>
              </a:cxn>
              <a:cxn ang="0">
                <a:pos x="53" y="8"/>
              </a:cxn>
              <a:cxn ang="0">
                <a:pos x="57" y="10"/>
              </a:cxn>
              <a:cxn ang="0">
                <a:pos x="60" y="11"/>
              </a:cxn>
              <a:cxn ang="0">
                <a:pos x="60" y="16"/>
              </a:cxn>
              <a:cxn ang="0">
                <a:pos x="63" y="18"/>
              </a:cxn>
              <a:cxn ang="0">
                <a:pos x="67" y="20"/>
              </a:cxn>
              <a:cxn ang="0">
                <a:pos x="70" y="21"/>
              </a:cxn>
              <a:cxn ang="0">
                <a:pos x="72" y="25"/>
              </a:cxn>
              <a:cxn ang="0">
                <a:pos x="77" y="25"/>
              </a:cxn>
            </a:cxnLst>
            <a:rect l="0" t="0" r="r" b="b"/>
            <a:pathLst>
              <a:path w="80" h="55">
                <a:moveTo>
                  <a:pt x="78" y="25"/>
                </a:moveTo>
                <a:lnTo>
                  <a:pt x="78" y="26"/>
                </a:lnTo>
                <a:lnTo>
                  <a:pt x="78" y="28"/>
                </a:lnTo>
                <a:lnTo>
                  <a:pt x="78" y="30"/>
                </a:lnTo>
                <a:lnTo>
                  <a:pt x="80" y="30"/>
                </a:lnTo>
                <a:lnTo>
                  <a:pt x="80" y="31"/>
                </a:lnTo>
                <a:lnTo>
                  <a:pt x="78" y="33"/>
                </a:lnTo>
                <a:lnTo>
                  <a:pt x="78" y="35"/>
                </a:lnTo>
                <a:lnTo>
                  <a:pt x="77" y="35"/>
                </a:lnTo>
                <a:lnTo>
                  <a:pt x="73" y="33"/>
                </a:lnTo>
                <a:lnTo>
                  <a:pt x="73" y="31"/>
                </a:lnTo>
                <a:lnTo>
                  <a:pt x="72" y="31"/>
                </a:lnTo>
                <a:lnTo>
                  <a:pt x="72" y="33"/>
                </a:lnTo>
                <a:lnTo>
                  <a:pt x="72" y="36"/>
                </a:lnTo>
                <a:lnTo>
                  <a:pt x="73" y="36"/>
                </a:lnTo>
                <a:lnTo>
                  <a:pt x="73" y="38"/>
                </a:lnTo>
                <a:lnTo>
                  <a:pt x="73" y="40"/>
                </a:lnTo>
                <a:lnTo>
                  <a:pt x="72" y="40"/>
                </a:lnTo>
                <a:lnTo>
                  <a:pt x="72" y="41"/>
                </a:lnTo>
                <a:lnTo>
                  <a:pt x="70" y="41"/>
                </a:lnTo>
                <a:lnTo>
                  <a:pt x="70" y="43"/>
                </a:lnTo>
                <a:lnTo>
                  <a:pt x="65" y="43"/>
                </a:lnTo>
                <a:lnTo>
                  <a:pt x="65" y="41"/>
                </a:lnTo>
                <a:lnTo>
                  <a:pt x="65" y="40"/>
                </a:lnTo>
                <a:lnTo>
                  <a:pt x="63" y="40"/>
                </a:lnTo>
                <a:lnTo>
                  <a:pt x="63" y="36"/>
                </a:lnTo>
                <a:lnTo>
                  <a:pt x="62" y="36"/>
                </a:lnTo>
                <a:lnTo>
                  <a:pt x="62" y="35"/>
                </a:lnTo>
                <a:lnTo>
                  <a:pt x="62" y="36"/>
                </a:lnTo>
                <a:lnTo>
                  <a:pt x="60" y="36"/>
                </a:lnTo>
                <a:lnTo>
                  <a:pt x="60" y="38"/>
                </a:lnTo>
                <a:lnTo>
                  <a:pt x="58" y="38"/>
                </a:lnTo>
                <a:lnTo>
                  <a:pt x="58" y="40"/>
                </a:lnTo>
                <a:lnTo>
                  <a:pt x="57" y="40"/>
                </a:lnTo>
                <a:lnTo>
                  <a:pt x="57" y="41"/>
                </a:lnTo>
                <a:lnTo>
                  <a:pt x="57" y="43"/>
                </a:lnTo>
                <a:lnTo>
                  <a:pt x="57" y="46"/>
                </a:lnTo>
                <a:lnTo>
                  <a:pt x="55" y="46"/>
                </a:lnTo>
                <a:lnTo>
                  <a:pt x="53" y="46"/>
                </a:lnTo>
                <a:lnTo>
                  <a:pt x="55" y="43"/>
                </a:lnTo>
                <a:lnTo>
                  <a:pt x="52" y="43"/>
                </a:lnTo>
                <a:lnTo>
                  <a:pt x="52" y="41"/>
                </a:lnTo>
                <a:lnTo>
                  <a:pt x="52" y="40"/>
                </a:lnTo>
                <a:lnTo>
                  <a:pt x="50" y="40"/>
                </a:lnTo>
                <a:lnTo>
                  <a:pt x="50" y="45"/>
                </a:lnTo>
                <a:lnTo>
                  <a:pt x="52" y="45"/>
                </a:lnTo>
                <a:lnTo>
                  <a:pt x="52" y="46"/>
                </a:lnTo>
                <a:lnTo>
                  <a:pt x="52" y="51"/>
                </a:lnTo>
                <a:lnTo>
                  <a:pt x="52" y="55"/>
                </a:lnTo>
                <a:lnTo>
                  <a:pt x="50" y="55"/>
                </a:lnTo>
                <a:lnTo>
                  <a:pt x="50" y="53"/>
                </a:lnTo>
                <a:lnTo>
                  <a:pt x="50" y="51"/>
                </a:lnTo>
                <a:lnTo>
                  <a:pt x="48" y="51"/>
                </a:lnTo>
                <a:lnTo>
                  <a:pt x="48" y="53"/>
                </a:lnTo>
                <a:lnTo>
                  <a:pt x="47" y="53"/>
                </a:lnTo>
                <a:lnTo>
                  <a:pt x="45" y="53"/>
                </a:lnTo>
                <a:lnTo>
                  <a:pt x="43" y="53"/>
                </a:lnTo>
                <a:lnTo>
                  <a:pt x="42" y="53"/>
                </a:lnTo>
                <a:lnTo>
                  <a:pt x="40" y="53"/>
                </a:lnTo>
                <a:lnTo>
                  <a:pt x="40" y="50"/>
                </a:lnTo>
                <a:lnTo>
                  <a:pt x="40" y="48"/>
                </a:lnTo>
                <a:lnTo>
                  <a:pt x="40" y="46"/>
                </a:lnTo>
                <a:lnTo>
                  <a:pt x="38" y="46"/>
                </a:lnTo>
                <a:lnTo>
                  <a:pt x="38" y="48"/>
                </a:lnTo>
                <a:lnTo>
                  <a:pt x="37" y="48"/>
                </a:lnTo>
                <a:lnTo>
                  <a:pt x="37" y="50"/>
                </a:lnTo>
                <a:lnTo>
                  <a:pt x="37" y="48"/>
                </a:lnTo>
                <a:lnTo>
                  <a:pt x="37" y="46"/>
                </a:lnTo>
                <a:lnTo>
                  <a:pt x="35" y="46"/>
                </a:lnTo>
                <a:lnTo>
                  <a:pt x="35" y="45"/>
                </a:lnTo>
                <a:lnTo>
                  <a:pt x="35" y="41"/>
                </a:lnTo>
                <a:lnTo>
                  <a:pt x="33" y="41"/>
                </a:lnTo>
                <a:lnTo>
                  <a:pt x="33" y="40"/>
                </a:lnTo>
                <a:lnTo>
                  <a:pt x="32" y="40"/>
                </a:lnTo>
                <a:lnTo>
                  <a:pt x="30" y="40"/>
                </a:lnTo>
                <a:lnTo>
                  <a:pt x="30" y="38"/>
                </a:lnTo>
                <a:lnTo>
                  <a:pt x="28" y="38"/>
                </a:lnTo>
                <a:lnTo>
                  <a:pt x="28" y="36"/>
                </a:lnTo>
                <a:lnTo>
                  <a:pt x="27" y="36"/>
                </a:lnTo>
                <a:lnTo>
                  <a:pt x="27" y="35"/>
                </a:lnTo>
                <a:lnTo>
                  <a:pt x="25" y="33"/>
                </a:lnTo>
                <a:lnTo>
                  <a:pt x="23" y="33"/>
                </a:lnTo>
                <a:lnTo>
                  <a:pt x="23" y="31"/>
                </a:lnTo>
                <a:lnTo>
                  <a:pt x="22" y="31"/>
                </a:lnTo>
                <a:lnTo>
                  <a:pt x="20" y="30"/>
                </a:lnTo>
                <a:lnTo>
                  <a:pt x="18" y="28"/>
                </a:lnTo>
                <a:lnTo>
                  <a:pt x="18" y="26"/>
                </a:lnTo>
                <a:lnTo>
                  <a:pt x="18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3" y="23"/>
                </a:lnTo>
                <a:lnTo>
                  <a:pt x="12" y="21"/>
                </a:lnTo>
                <a:lnTo>
                  <a:pt x="10" y="21"/>
                </a:lnTo>
                <a:lnTo>
                  <a:pt x="8" y="20"/>
                </a:lnTo>
                <a:lnTo>
                  <a:pt x="7" y="18"/>
                </a:lnTo>
                <a:lnTo>
                  <a:pt x="8" y="18"/>
                </a:lnTo>
                <a:lnTo>
                  <a:pt x="7" y="16"/>
                </a:lnTo>
                <a:lnTo>
                  <a:pt x="5" y="15"/>
                </a:lnTo>
                <a:lnTo>
                  <a:pt x="5" y="13"/>
                </a:lnTo>
                <a:lnTo>
                  <a:pt x="3" y="13"/>
                </a:lnTo>
                <a:lnTo>
                  <a:pt x="3" y="11"/>
                </a:lnTo>
                <a:lnTo>
                  <a:pt x="2" y="11"/>
                </a:lnTo>
                <a:lnTo>
                  <a:pt x="0" y="11"/>
                </a:lnTo>
                <a:lnTo>
                  <a:pt x="0" y="10"/>
                </a:lnTo>
                <a:lnTo>
                  <a:pt x="2" y="10"/>
                </a:lnTo>
                <a:lnTo>
                  <a:pt x="3" y="10"/>
                </a:lnTo>
                <a:lnTo>
                  <a:pt x="5" y="10"/>
                </a:lnTo>
                <a:lnTo>
                  <a:pt x="8" y="10"/>
                </a:lnTo>
                <a:lnTo>
                  <a:pt x="10" y="11"/>
                </a:lnTo>
                <a:lnTo>
                  <a:pt x="12" y="10"/>
                </a:lnTo>
                <a:lnTo>
                  <a:pt x="15" y="10"/>
                </a:lnTo>
                <a:lnTo>
                  <a:pt x="18" y="10"/>
                </a:lnTo>
                <a:lnTo>
                  <a:pt x="20" y="10"/>
                </a:lnTo>
                <a:lnTo>
                  <a:pt x="20" y="11"/>
                </a:lnTo>
                <a:lnTo>
                  <a:pt x="20" y="13"/>
                </a:lnTo>
                <a:lnTo>
                  <a:pt x="27" y="13"/>
                </a:lnTo>
                <a:lnTo>
                  <a:pt x="27" y="15"/>
                </a:lnTo>
                <a:lnTo>
                  <a:pt x="27" y="18"/>
                </a:lnTo>
                <a:lnTo>
                  <a:pt x="28" y="18"/>
                </a:lnTo>
                <a:lnTo>
                  <a:pt x="30" y="18"/>
                </a:lnTo>
                <a:lnTo>
                  <a:pt x="33" y="18"/>
                </a:lnTo>
                <a:lnTo>
                  <a:pt x="35" y="18"/>
                </a:lnTo>
                <a:lnTo>
                  <a:pt x="38" y="18"/>
                </a:lnTo>
                <a:lnTo>
                  <a:pt x="40" y="18"/>
                </a:lnTo>
                <a:lnTo>
                  <a:pt x="43" y="18"/>
                </a:lnTo>
                <a:lnTo>
                  <a:pt x="43" y="15"/>
                </a:lnTo>
                <a:lnTo>
                  <a:pt x="43" y="13"/>
                </a:lnTo>
                <a:lnTo>
                  <a:pt x="43" y="11"/>
                </a:lnTo>
                <a:lnTo>
                  <a:pt x="43" y="8"/>
                </a:lnTo>
                <a:lnTo>
                  <a:pt x="40" y="8"/>
                </a:lnTo>
                <a:lnTo>
                  <a:pt x="38" y="8"/>
                </a:lnTo>
                <a:lnTo>
                  <a:pt x="38" y="6"/>
                </a:lnTo>
                <a:lnTo>
                  <a:pt x="38" y="5"/>
                </a:lnTo>
                <a:lnTo>
                  <a:pt x="38" y="3"/>
                </a:lnTo>
                <a:lnTo>
                  <a:pt x="40" y="3"/>
                </a:lnTo>
                <a:lnTo>
                  <a:pt x="40" y="5"/>
                </a:lnTo>
                <a:lnTo>
                  <a:pt x="42" y="5"/>
                </a:lnTo>
                <a:lnTo>
                  <a:pt x="40" y="3"/>
                </a:lnTo>
                <a:lnTo>
                  <a:pt x="42" y="3"/>
                </a:lnTo>
                <a:lnTo>
                  <a:pt x="43" y="3"/>
                </a:lnTo>
                <a:lnTo>
                  <a:pt x="43" y="1"/>
                </a:lnTo>
                <a:lnTo>
                  <a:pt x="45" y="1"/>
                </a:lnTo>
                <a:lnTo>
                  <a:pt x="45" y="0"/>
                </a:lnTo>
                <a:lnTo>
                  <a:pt x="43" y="0"/>
                </a:lnTo>
                <a:lnTo>
                  <a:pt x="45" y="0"/>
                </a:lnTo>
                <a:lnTo>
                  <a:pt x="45" y="1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8" y="5"/>
                </a:lnTo>
                <a:lnTo>
                  <a:pt x="50" y="5"/>
                </a:lnTo>
                <a:lnTo>
                  <a:pt x="52" y="5"/>
                </a:lnTo>
                <a:lnTo>
                  <a:pt x="52" y="6"/>
                </a:lnTo>
                <a:lnTo>
                  <a:pt x="53" y="6"/>
                </a:lnTo>
                <a:lnTo>
                  <a:pt x="53" y="8"/>
                </a:lnTo>
                <a:lnTo>
                  <a:pt x="55" y="8"/>
                </a:lnTo>
                <a:lnTo>
                  <a:pt x="55" y="10"/>
                </a:lnTo>
                <a:lnTo>
                  <a:pt x="57" y="10"/>
                </a:lnTo>
                <a:lnTo>
                  <a:pt x="57" y="11"/>
                </a:lnTo>
                <a:lnTo>
                  <a:pt x="58" y="11"/>
                </a:lnTo>
                <a:lnTo>
                  <a:pt x="60" y="11"/>
                </a:lnTo>
                <a:lnTo>
                  <a:pt x="60" y="13"/>
                </a:lnTo>
                <a:lnTo>
                  <a:pt x="60" y="15"/>
                </a:lnTo>
                <a:lnTo>
                  <a:pt x="60" y="16"/>
                </a:lnTo>
                <a:lnTo>
                  <a:pt x="62" y="16"/>
                </a:lnTo>
                <a:lnTo>
                  <a:pt x="62" y="18"/>
                </a:lnTo>
                <a:lnTo>
                  <a:pt x="63" y="18"/>
                </a:lnTo>
                <a:lnTo>
                  <a:pt x="65" y="18"/>
                </a:lnTo>
                <a:lnTo>
                  <a:pt x="65" y="20"/>
                </a:lnTo>
                <a:lnTo>
                  <a:pt x="67" y="20"/>
                </a:lnTo>
                <a:lnTo>
                  <a:pt x="67" y="21"/>
                </a:lnTo>
                <a:lnTo>
                  <a:pt x="68" y="21"/>
                </a:lnTo>
                <a:lnTo>
                  <a:pt x="70" y="21"/>
                </a:lnTo>
                <a:lnTo>
                  <a:pt x="70" y="23"/>
                </a:lnTo>
                <a:lnTo>
                  <a:pt x="72" y="23"/>
                </a:lnTo>
                <a:lnTo>
                  <a:pt x="72" y="25"/>
                </a:lnTo>
                <a:lnTo>
                  <a:pt x="73" y="25"/>
                </a:lnTo>
                <a:lnTo>
                  <a:pt x="75" y="25"/>
                </a:lnTo>
                <a:lnTo>
                  <a:pt x="77" y="25"/>
                </a:lnTo>
                <a:lnTo>
                  <a:pt x="78" y="25"/>
                </a:lnTo>
                <a:close/>
              </a:path>
            </a:pathLst>
          </a:custGeom>
          <a:solidFill>
            <a:srgbClr val="51BA4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9"/>
          <p:cNvSpPr>
            <a:spLocks noEditPoints="1"/>
          </p:cNvSpPr>
          <p:nvPr/>
        </p:nvSpPr>
        <p:spPr bwMode="auto">
          <a:xfrm>
            <a:off x="4646613" y="4979988"/>
            <a:ext cx="747713" cy="658813"/>
          </a:xfrm>
          <a:custGeom>
            <a:avLst/>
            <a:gdLst/>
            <a:ahLst/>
            <a:cxnLst>
              <a:cxn ang="0">
                <a:pos x="195" y="382"/>
              </a:cxn>
              <a:cxn ang="0">
                <a:pos x="222" y="367"/>
              </a:cxn>
              <a:cxn ang="0">
                <a:pos x="235" y="349"/>
              </a:cxn>
              <a:cxn ang="0">
                <a:pos x="255" y="364"/>
              </a:cxn>
              <a:cxn ang="0">
                <a:pos x="250" y="384"/>
              </a:cxn>
              <a:cxn ang="0">
                <a:pos x="234" y="375"/>
              </a:cxn>
              <a:cxn ang="0">
                <a:pos x="237" y="355"/>
              </a:cxn>
              <a:cxn ang="0">
                <a:pos x="235" y="339"/>
              </a:cxn>
              <a:cxn ang="0">
                <a:pos x="224" y="342"/>
              </a:cxn>
              <a:cxn ang="0">
                <a:pos x="210" y="359"/>
              </a:cxn>
              <a:cxn ang="0">
                <a:pos x="195" y="322"/>
              </a:cxn>
              <a:cxn ang="0">
                <a:pos x="269" y="335"/>
              </a:cxn>
              <a:cxn ang="0">
                <a:pos x="262" y="364"/>
              </a:cxn>
              <a:cxn ang="0">
                <a:pos x="240" y="329"/>
              </a:cxn>
              <a:cxn ang="0">
                <a:pos x="209" y="339"/>
              </a:cxn>
              <a:cxn ang="0">
                <a:pos x="195" y="365"/>
              </a:cxn>
              <a:cxn ang="0">
                <a:pos x="197" y="392"/>
              </a:cxn>
              <a:cxn ang="0">
                <a:pos x="173" y="364"/>
              </a:cxn>
              <a:cxn ang="0">
                <a:pos x="180" y="329"/>
              </a:cxn>
              <a:cxn ang="0">
                <a:pos x="292" y="317"/>
              </a:cxn>
              <a:cxn ang="0">
                <a:pos x="285" y="335"/>
              </a:cxn>
              <a:cxn ang="0">
                <a:pos x="277" y="339"/>
              </a:cxn>
              <a:cxn ang="0">
                <a:pos x="275" y="310"/>
              </a:cxn>
              <a:cxn ang="0">
                <a:pos x="212" y="334"/>
              </a:cxn>
              <a:cxn ang="0">
                <a:pos x="172" y="298"/>
              </a:cxn>
              <a:cxn ang="0">
                <a:pos x="198" y="285"/>
              </a:cxn>
              <a:cxn ang="0">
                <a:pos x="147" y="275"/>
              </a:cxn>
              <a:cxn ang="0">
                <a:pos x="195" y="315"/>
              </a:cxn>
              <a:cxn ang="0">
                <a:pos x="163" y="314"/>
              </a:cxn>
              <a:cxn ang="0">
                <a:pos x="178" y="293"/>
              </a:cxn>
              <a:cxn ang="0">
                <a:pos x="120" y="292"/>
              </a:cxn>
              <a:cxn ang="0">
                <a:pos x="137" y="275"/>
              </a:cxn>
              <a:cxn ang="0">
                <a:pos x="167" y="288"/>
              </a:cxn>
              <a:cxn ang="0">
                <a:pos x="147" y="287"/>
              </a:cxn>
              <a:cxn ang="0">
                <a:pos x="90" y="285"/>
              </a:cxn>
              <a:cxn ang="0">
                <a:pos x="82" y="263"/>
              </a:cxn>
              <a:cxn ang="0">
                <a:pos x="295" y="55"/>
              </a:cxn>
              <a:cxn ang="0">
                <a:pos x="394" y="106"/>
              </a:cxn>
              <a:cxn ang="0">
                <a:pos x="451" y="165"/>
              </a:cxn>
              <a:cxn ang="0">
                <a:pos x="352" y="173"/>
              </a:cxn>
              <a:cxn ang="0">
                <a:pos x="305" y="282"/>
              </a:cxn>
              <a:cxn ang="0">
                <a:pos x="257" y="308"/>
              </a:cxn>
              <a:cxn ang="0">
                <a:pos x="237" y="302"/>
              </a:cxn>
              <a:cxn ang="0">
                <a:pos x="229" y="268"/>
              </a:cxn>
              <a:cxn ang="0">
                <a:pos x="260" y="222"/>
              </a:cxn>
              <a:cxn ang="0">
                <a:pos x="265" y="158"/>
              </a:cxn>
              <a:cxn ang="0">
                <a:pos x="245" y="165"/>
              </a:cxn>
              <a:cxn ang="0">
                <a:pos x="252" y="228"/>
              </a:cxn>
              <a:cxn ang="0">
                <a:pos x="209" y="282"/>
              </a:cxn>
              <a:cxn ang="0">
                <a:pos x="178" y="270"/>
              </a:cxn>
              <a:cxn ang="0">
                <a:pos x="158" y="272"/>
              </a:cxn>
              <a:cxn ang="0">
                <a:pos x="140" y="242"/>
              </a:cxn>
              <a:cxn ang="0">
                <a:pos x="153" y="198"/>
              </a:cxn>
              <a:cxn ang="0">
                <a:pos x="130" y="253"/>
              </a:cxn>
              <a:cxn ang="0">
                <a:pos x="108" y="282"/>
              </a:cxn>
              <a:cxn ang="0">
                <a:pos x="88" y="258"/>
              </a:cxn>
              <a:cxn ang="0">
                <a:pos x="57" y="267"/>
              </a:cxn>
              <a:cxn ang="0">
                <a:pos x="60" y="247"/>
              </a:cxn>
              <a:cxn ang="0">
                <a:pos x="17" y="258"/>
              </a:cxn>
              <a:cxn ang="0">
                <a:pos x="35" y="233"/>
              </a:cxn>
              <a:cxn ang="0">
                <a:pos x="113" y="230"/>
              </a:cxn>
              <a:cxn ang="0">
                <a:pos x="150" y="142"/>
              </a:cxn>
              <a:cxn ang="0">
                <a:pos x="182" y="73"/>
              </a:cxn>
            </a:cxnLst>
            <a:rect l="0" t="0" r="r" b="b"/>
            <a:pathLst>
              <a:path w="471" h="415">
                <a:moveTo>
                  <a:pt x="237" y="414"/>
                </a:moveTo>
                <a:lnTo>
                  <a:pt x="237" y="415"/>
                </a:lnTo>
                <a:lnTo>
                  <a:pt x="235" y="415"/>
                </a:lnTo>
                <a:lnTo>
                  <a:pt x="234" y="415"/>
                </a:lnTo>
                <a:lnTo>
                  <a:pt x="235" y="415"/>
                </a:lnTo>
                <a:lnTo>
                  <a:pt x="235" y="414"/>
                </a:lnTo>
                <a:lnTo>
                  <a:pt x="235" y="415"/>
                </a:lnTo>
                <a:lnTo>
                  <a:pt x="235" y="414"/>
                </a:lnTo>
                <a:lnTo>
                  <a:pt x="237" y="414"/>
                </a:lnTo>
                <a:close/>
                <a:moveTo>
                  <a:pt x="265" y="394"/>
                </a:moveTo>
                <a:lnTo>
                  <a:pt x="265" y="395"/>
                </a:lnTo>
                <a:lnTo>
                  <a:pt x="265" y="394"/>
                </a:lnTo>
                <a:close/>
                <a:moveTo>
                  <a:pt x="264" y="390"/>
                </a:moveTo>
                <a:lnTo>
                  <a:pt x="262" y="390"/>
                </a:lnTo>
                <a:lnTo>
                  <a:pt x="264" y="390"/>
                </a:lnTo>
                <a:close/>
                <a:moveTo>
                  <a:pt x="260" y="389"/>
                </a:moveTo>
                <a:lnTo>
                  <a:pt x="260" y="390"/>
                </a:lnTo>
                <a:lnTo>
                  <a:pt x="260" y="389"/>
                </a:lnTo>
                <a:close/>
                <a:moveTo>
                  <a:pt x="247" y="390"/>
                </a:moveTo>
                <a:lnTo>
                  <a:pt x="249" y="390"/>
                </a:lnTo>
                <a:lnTo>
                  <a:pt x="249" y="392"/>
                </a:lnTo>
                <a:lnTo>
                  <a:pt x="250" y="392"/>
                </a:lnTo>
                <a:lnTo>
                  <a:pt x="250" y="394"/>
                </a:lnTo>
                <a:lnTo>
                  <a:pt x="252" y="394"/>
                </a:lnTo>
                <a:lnTo>
                  <a:pt x="252" y="395"/>
                </a:lnTo>
                <a:lnTo>
                  <a:pt x="250" y="395"/>
                </a:lnTo>
                <a:lnTo>
                  <a:pt x="250" y="397"/>
                </a:lnTo>
                <a:lnTo>
                  <a:pt x="249" y="397"/>
                </a:lnTo>
                <a:lnTo>
                  <a:pt x="249" y="395"/>
                </a:lnTo>
                <a:lnTo>
                  <a:pt x="247" y="395"/>
                </a:lnTo>
                <a:lnTo>
                  <a:pt x="247" y="394"/>
                </a:lnTo>
                <a:lnTo>
                  <a:pt x="247" y="395"/>
                </a:lnTo>
                <a:lnTo>
                  <a:pt x="247" y="394"/>
                </a:lnTo>
                <a:lnTo>
                  <a:pt x="249" y="394"/>
                </a:lnTo>
                <a:lnTo>
                  <a:pt x="249" y="392"/>
                </a:lnTo>
                <a:lnTo>
                  <a:pt x="247" y="392"/>
                </a:lnTo>
                <a:lnTo>
                  <a:pt x="247" y="390"/>
                </a:lnTo>
                <a:lnTo>
                  <a:pt x="245" y="390"/>
                </a:lnTo>
                <a:lnTo>
                  <a:pt x="247" y="390"/>
                </a:lnTo>
                <a:lnTo>
                  <a:pt x="247" y="389"/>
                </a:lnTo>
                <a:lnTo>
                  <a:pt x="247" y="390"/>
                </a:lnTo>
                <a:close/>
                <a:moveTo>
                  <a:pt x="245" y="389"/>
                </a:moveTo>
                <a:lnTo>
                  <a:pt x="247" y="389"/>
                </a:lnTo>
                <a:lnTo>
                  <a:pt x="245" y="389"/>
                </a:lnTo>
                <a:close/>
                <a:moveTo>
                  <a:pt x="195" y="387"/>
                </a:moveTo>
                <a:lnTo>
                  <a:pt x="197" y="387"/>
                </a:lnTo>
                <a:lnTo>
                  <a:pt x="197" y="389"/>
                </a:lnTo>
                <a:lnTo>
                  <a:pt x="195" y="389"/>
                </a:lnTo>
                <a:lnTo>
                  <a:pt x="195" y="387"/>
                </a:lnTo>
                <a:close/>
                <a:moveTo>
                  <a:pt x="259" y="384"/>
                </a:moveTo>
                <a:lnTo>
                  <a:pt x="259" y="382"/>
                </a:lnTo>
                <a:lnTo>
                  <a:pt x="259" y="384"/>
                </a:lnTo>
                <a:close/>
                <a:moveTo>
                  <a:pt x="235" y="379"/>
                </a:moveTo>
                <a:lnTo>
                  <a:pt x="237" y="379"/>
                </a:lnTo>
                <a:lnTo>
                  <a:pt x="235" y="379"/>
                </a:lnTo>
                <a:close/>
                <a:moveTo>
                  <a:pt x="197" y="380"/>
                </a:moveTo>
                <a:lnTo>
                  <a:pt x="197" y="379"/>
                </a:lnTo>
                <a:lnTo>
                  <a:pt x="197" y="380"/>
                </a:lnTo>
                <a:close/>
                <a:moveTo>
                  <a:pt x="193" y="379"/>
                </a:moveTo>
                <a:lnTo>
                  <a:pt x="193" y="380"/>
                </a:lnTo>
                <a:lnTo>
                  <a:pt x="195" y="380"/>
                </a:lnTo>
                <a:lnTo>
                  <a:pt x="195" y="382"/>
                </a:lnTo>
                <a:lnTo>
                  <a:pt x="193" y="382"/>
                </a:lnTo>
                <a:lnTo>
                  <a:pt x="193" y="380"/>
                </a:lnTo>
                <a:lnTo>
                  <a:pt x="192" y="380"/>
                </a:lnTo>
                <a:lnTo>
                  <a:pt x="192" y="379"/>
                </a:lnTo>
                <a:lnTo>
                  <a:pt x="192" y="377"/>
                </a:lnTo>
                <a:lnTo>
                  <a:pt x="192" y="379"/>
                </a:lnTo>
                <a:lnTo>
                  <a:pt x="193" y="379"/>
                </a:lnTo>
                <a:close/>
                <a:moveTo>
                  <a:pt x="192" y="379"/>
                </a:moveTo>
                <a:lnTo>
                  <a:pt x="190" y="379"/>
                </a:lnTo>
                <a:lnTo>
                  <a:pt x="190" y="377"/>
                </a:lnTo>
                <a:lnTo>
                  <a:pt x="190" y="379"/>
                </a:lnTo>
                <a:lnTo>
                  <a:pt x="192" y="379"/>
                </a:lnTo>
                <a:close/>
                <a:moveTo>
                  <a:pt x="229" y="375"/>
                </a:moveTo>
                <a:lnTo>
                  <a:pt x="229" y="377"/>
                </a:lnTo>
                <a:lnTo>
                  <a:pt x="229" y="379"/>
                </a:lnTo>
                <a:lnTo>
                  <a:pt x="230" y="379"/>
                </a:lnTo>
                <a:lnTo>
                  <a:pt x="230" y="380"/>
                </a:lnTo>
                <a:lnTo>
                  <a:pt x="230" y="382"/>
                </a:lnTo>
                <a:lnTo>
                  <a:pt x="232" y="382"/>
                </a:lnTo>
                <a:lnTo>
                  <a:pt x="232" y="384"/>
                </a:lnTo>
                <a:lnTo>
                  <a:pt x="230" y="384"/>
                </a:lnTo>
                <a:lnTo>
                  <a:pt x="230" y="385"/>
                </a:lnTo>
                <a:lnTo>
                  <a:pt x="229" y="385"/>
                </a:lnTo>
                <a:lnTo>
                  <a:pt x="229" y="387"/>
                </a:lnTo>
                <a:lnTo>
                  <a:pt x="227" y="387"/>
                </a:lnTo>
                <a:lnTo>
                  <a:pt x="227" y="385"/>
                </a:lnTo>
                <a:lnTo>
                  <a:pt x="225" y="385"/>
                </a:lnTo>
                <a:lnTo>
                  <a:pt x="224" y="385"/>
                </a:lnTo>
                <a:lnTo>
                  <a:pt x="224" y="384"/>
                </a:lnTo>
                <a:lnTo>
                  <a:pt x="224" y="382"/>
                </a:lnTo>
                <a:lnTo>
                  <a:pt x="224" y="380"/>
                </a:lnTo>
                <a:lnTo>
                  <a:pt x="224" y="379"/>
                </a:lnTo>
                <a:lnTo>
                  <a:pt x="225" y="379"/>
                </a:lnTo>
                <a:lnTo>
                  <a:pt x="225" y="377"/>
                </a:lnTo>
                <a:lnTo>
                  <a:pt x="227" y="377"/>
                </a:lnTo>
                <a:lnTo>
                  <a:pt x="229" y="377"/>
                </a:lnTo>
                <a:lnTo>
                  <a:pt x="229" y="375"/>
                </a:lnTo>
                <a:close/>
                <a:moveTo>
                  <a:pt x="237" y="374"/>
                </a:moveTo>
                <a:lnTo>
                  <a:pt x="237" y="375"/>
                </a:lnTo>
                <a:lnTo>
                  <a:pt x="237" y="374"/>
                </a:lnTo>
                <a:close/>
                <a:moveTo>
                  <a:pt x="235" y="374"/>
                </a:moveTo>
                <a:lnTo>
                  <a:pt x="235" y="375"/>
                </a:lnTo>
                <a:lnTo>
                  <a:pt x="235" y="374"/>
                </a:lnTo>
                <a:close/>
                <a:moveTo>
                  <a:pt x="269" y="370"/>
                </a:moveTo>
                <a:lnTo>
                  <a:pt x="270" y="370"/>
                </a:lnTo>
                <a:lnTo>
                  <a:pt x="269" y="370"/>
                </a:lnTo>
                <a:lnTo>
                  <a:pt x="269" y="372"/>
                </a:lnTo>
                <a:lnTo>
                  <a:pt x="267" y="372"/>
                </a:lnTo>
                <a:lnTo>
                  <a:pt x="267" y="370"/>
                </a:lnTo>
                <a:lnTo>
                  <a:pt x="269" y="370"/>
                </a:lnTo>
                <a:close/>
                <a:moveTo>
                  <a:pt x="197" y="369"/>
                </a:moveTo>
                <a:lnTo>
                  <a:pt x="197" y="370"/>
                </a:lnTo>
                <a:lnTo>
                  <a:pt x="197" y="369"/>
                </a:lnTo>
                <a:close/>
                <a:moveTo>
                  <a:pt x="222" y="365"/>
                </a:moveTo>
                <a:lnTo>
                  <a:pt x="222" y="367"/>
                </a:lnTo>
                <a:lnTo>
                  <a:pt x="222" y="369"/>
                </a:lnTo>
                <a:lnTo>
                  <a:pt x="222" y="367"/>
                </a:lnTo>
                <a:lnTo>
                  <a:pt x="220" y="367"/>
                </a:lnTo>
                <a:lnTo>
                  <a:pt x="220" y="365"/>
                </a:lnTo>
                <a:lnTo>
                  <a:pt x="222" y="367"/>
                </a:lnTo>
                <a:lnTo>
                  <a:pt x="220" y="367"/>
                </a:lnTo>
                <a:lnTo>
                  <a:pt x="222" y="367"/>
                </a:lnTo>
                <a:lnTo>
                  <a:pt x="222" y="365"/>
                </a:lnTo>
                <a:close/>
                <a:moveTo>
                  <a:pt x="265" y="367"/>
                </a:moveTo>
                <a:lnTo>
                  <a:pt x="264" y="367"/>
                </a:lnTo>
                <a:lnTo>
                  <a:pt x="264" y="365"/>
                </a:lnTo>
                <a:lnTo>
                  <a:pt x="265" y="365"/>
                </a:lnTo>
                <a:lnTo>
                  <a:pt x="265" y="367"/>
                </a:lnTo>
                <a:close/>
                <a:moveTo>
                  <a:pt x="250" y="362"/>
                </a:moveTo>
                <a:lnTo>
                  <a:pt x="250" y="364"/>
                </a:lnTo>
                <a:lnTo>
                  <a:pt x="252" y="364"/>
                </a:lnTo>
                <a:lnTo>
                  <a:pt x="250" y="364"/>
                </a:lnTo>
                <a:lnTo>
                  <a:pt x="250" y="362"/>
                </a:lnTo>
                <a:close/>
                <a:moveTo>
                  <a:pt x="229" y="362"/>
                </a:moveTo>
                <a:lnTo>
                  <a:pt x="229" y="364"/>
                </a:lnTo>
                <a:lnTo>
                  <a:pt x="227" y="364"/>
                </a:lnTo>
                <a:lnTo>
                  <a:pt x="227" y="362"/>
                </a:lnTo>
                <a:lnTo>
                  <a:pt x="229" y="362"/>
                </a:lnTo>
                <a:lnTo>
                  <a:pt x="227" y="362"/>
                </a:lnTo>
                <a:lnTo>
                  <a:pt x="229" y="362"/>
                </a:lnTo>
                <a:close/>
                <a:moveTo>
                  <a:pt x="202" y="362"/>
                </a:moveTo>
                <a:lnTo>
                  <a:pt x="203" y="362"/>
                </a:lnTo>
                <a:lnTo>
                  <a:pt x="203" y="364"/>
                </a:lnTo>
                <a:lnTo>
                  <a:pt x="202" y="364"/>
                </a:lnTo>
                <a:lnTo>
                  <a:pt x="202" y="362"/>
                </a:lnTo>
                <a:close/>
                <a:moveTo>
                  <a:pt x="203" y="362"/>
                </a:moveTo>
                <a:lnTo>
                  <a:pt x="203" y="360"/>
                </a:lnTo>
                <a:lnTo>
                  <a:pt x="202" y="360"/>
                </a:lnTo>
                <a:lnTo>
                  <a:pt x="203" y="360"/>
                </a:lnTo>
                <a:lnTo>
                  <a:pt x="203" y="362"/>
                </a:lnTo>
                <a:close/>
                <a:moveTo>
                  <a:pt x="235" y="359"/>
                </a:moveTo>
                <a:lnTo>
                  <a:pt x="234" y="360"/>
                </a:lnTo>
                <a:lnTo>
                  <a:pt x="234" y="359"/>
                </a:lnTo>
                <a:lnTo>
                  <a:pt x="235" y="359"/>
                </a:lnTo>
                <a:close/>
                <a:moveTo>
                  <a:pt x="235" y="357"/>
                </a:moveTo>
                <a:lnTo>
                  <a:pt x="235" y="355"/>
                </a:lnTo>
                <a:lnTo>
                  <a:pt x="235" y="357"/>
                </a:lnTo>
                <a:close/>
                <a:moveTo>
                  <a:pt x="225" y="354"/>
                </a:moveTo>
                <a:lnTo>
                  <a:pt x="225" y="355"/>
                </a:lnTo>
                <a:lnTo>
                  <a:pt x="227" y="355"/>
                </a:lnTo>
                <a:lnTo>
                  <a:pt x="225" y="355"/>
                </a:lnTo>
                <a:lnTo>
                  <a:pt x="225" y="357"/>
                </a:lnTo>
                <a:lnTo>
                  <a:pt x="225" y="355"/>
                </a:lnTo>
                <a:lnTo>
                  <a:pt x="224" y="355"/>
                </a:lnTo>
                <a:lnTo>
                  <a:pt x="224" y="354"/>
                </a:lnTo>
                <a:lnTo>
                  <a:pt x="225" y="354"/>
                </a:lnTo>
                <a:close/>
                <a:moveTo>
                  <a:pt x="205" y="354"/>
                </a:moveTo>
                <a:lnTo>
                  <a:pt x="207" y="354"/>
                </a:lnTo>
                <a:lnTo>
                  <a:pt x="207" y="355"/>
                </a:lnTo>
                <a:lnTo>
                  <a:pt x="205" y="355"/>
                </a:lnTo>
                <a:lnTo>
                  <a:pt x="205" y="354"/>
                </a:lnTo>
                <a:close/>
                <a:moveTo>
                  <a:pt x="230" y="350"/>
                </a:moveTo>
                <a:lnTo>
                  <a:pt x="230" y="349"/>
                </a:lnTo>
                <a:lnTo>
                  <a:pt x="230" y="350"/>
                </a:lnTo>
                <a:close/>
                <a:moveTo>
                  <a:pt x="234" y="349"/>
                </a:moveTo>
                <a:lnTo>
                  <a:pt x="232" y="350"/>
                </a:lnTo>
                <a:lnTo>
                  <a:pt x="232" y="349"/>
                </a:lnTo>
                <a:lnTo>
                  <a:pt x="232" y="347"/>
                </a:lnTo>
                <a:lnTo>
                  <a:pt x="232" y="349"/>
                </a:lnTo>
                <a:lnTo>
                  <a:pt x="234" y="349"/>
                </a:lnTo>
                <a:close/>
                <a:moveTo>
                  <a:pt x="234" y="345"/>
                </a:moveTo>
                <a:lnTo>
                  <a:pt x="234" y="347"/>
                </a:lnTo>
                <a:lnTo>
                  <a:pt x="234" y="349"/>
                </a:lnTo>
                <a:lnTo>
                  <a:pt x="235" y="349"/>
                </a:lnTo>
                <a:lnTo>
                  <a:pt x="235" y="350"/>
                </a:lnTo>
                <a:lnTo>
                  <a:pt x="234" y="350"/>
                </a:lnTo>
                <a:lnTo>
                  <a:pt x="234" y="349"/>
                </a:lnTo>
                <a:lnTo>
                  <a:pt x="234" y="347"/>
                </a:lnTo>
                <a:lnTo>
                  <a:pt x="234" y="345"/>
                </a:lnTo>
                <a:close/>
                <a:moveTo>
                  <a:pt x="232" y="344"/>
                </a:moveTo>
                <a:lnTo>
                  <a:pt x="232" y="345"/>
                </a:lnTo>
                <a:lnTo>
                  <a:pt x="232" y="347"/>
                </a:lnTo>
                <a:lnTo>
                  <a:pt x="232" y="345"/>
                </a:lnTo>
                <a:lnTo>
                  <a:pt x="230" y="345"/>
                </a:lnTo>
                <a:lnTo>
                  <a:pt x="232" y="345"/>
                </a:lnTo>
                <a:lnTo>
                  <a:pt x="232" y="344"/>
                </a:lnTo>
                <a:close/>
                <a:moveTo>
                  <a:pt x="272" y="342"/>
                </a:moveTo>
                <a:lnTo>
                  <a:pt x="270" y="342"/>
                </a:lnTo>
                <a:lnTo>
                  <a:pt x="270" y="340"/>
                </a:lnTo>
                <a:lnTo>
                  <a:pt x="272" y="340"/>
                </a:lnTo>
                <a:lnTo>
                  <a:pt x="272" y="342"/>
                </a:lnTo>
                <a:close/>
                <a:moveTo>
                  <a:pt x="210" y="337"/>
                </a:moveTo>
                <a:lnTo>
                  <a:pt x="209" y="337"/>
                </a:lnTo>
                <a:lnTo>
                  <a:pt x="210" y="337"/>
                </a:lnTo>
                <a:close/>
                <a:moveTo>
                  <a:pt x="212" y="335"/>
                </a:moveTo>
                <a:lnTo>
                  <a:pt x="212" y="337"/>
                </a:lnTo>
                <a:lnTo>
                  <a:pt x="210" y="337"/>
                </a:lnTo>
                <a:lnTo>
                  <a:pt x="210" y="335"/>
                </a:lnTo>
                <a:lnTo>
                  <a:pt x="210" y="337"/>
                </a:lnTo>
                <a:lnTo>
                  <a:pt x="212" y="337"/>
                </a:lnTo>
                <a:lnTo>
                  <a:pt x="212" y="335"/>
                </a:lnTo>
                <a:close/>
                <a:moveTo>
                  <a:pt x="214" y="335"/>
                </a:moveTo>
                <a:lnTo>
                  <a:pt x="212" y="335"/>
                </a:lnTo>
                <a:lnTo>
                  <a:pt x="214" y="335"/>
                </a:lnTo>
                <a:lnTo>
                  <a:pt x="212" y="335"/>
                </a:lnTo>
                <a:lnTo>
                  <a:pt x="212" y="334"/>
                </a:lnTo>
                <a:lnTo>
                  <a:pt x="214" y="334"/>
                </a:lnTo>
                <a:lnTo>
                  <a:pt x="214" y="335"/>
                </a:lnTo>
                <a:close/>
                <a:moveTo>
                  <a:pt x="237" y="334"/>
                </a:moveTo>
                <a:lnTo>
                  <a:pt x="239" y="334"/>
                </a:lnTo>
                <a:lnTo>
                  <a:pt x="239" y="335"/>
                </a:lnTo>
                <a:lnTo>
                  <a:pt x="240" y="335"/>
                </a:lnTo>
                <a:lnTo>
                  <a:pt x="240" y="337"/>
                </a:lnTo>
                <a:lnTo>
                  <a:pt x="242" y="337"/>
                </a:lnTo>
                <a:lnTo>
                  <a:pt x="242" y="339"/>
                </a:lnTo>
                <a:lnTo>
                  <a:pt x="242" y="340"/>
                </a:lnTo>
                <a:lnTo>
                  <a:pt x="244" y="340"/>
                </a:lnTo>
                <a:lnTo>
                  <a:pt x="244" y="342"/>
                </a:lnTo>
                <a:lnTo>
                  <a:pt x="244" y="344"/>
                </a:lnTo>
                <a:lnTo>
                  <a:pt x="245" y="344"/>
                </a:lnTo>
                <a:lnTo>
                  <a:pt x="245" y="345"/>
                </a:lnTo>
                <a:lnTo>
                  <a:pt x="247" y="345"/>
                </a:lnTo>
                <a:lnTo>
                  <a:pt x="247" y="347"/>
                </a:lnTo>
                <a:lnTo>
                  <a:pt x="249" y="349"/>
                </a:lnTo>
                <a:lnTo>
                  <a:pt x="250" y="350"/>
                </a:lnTo>
                <a:lnTo>
                  <a:pt x="250" y="352"/>
                </a:lnTo>
                <a:lnTo>
                  <a:pt x="250" y="354"/>
                </a:lnTo>
                <a:lnTo>
                  <a:pt x="252" y="354"/>
                </a:lnTo>
                <a:lnTo>
                  <a:pt x="252" y="355"/>
                </a:lnTo>
                <a:lnTo>
                  <a:pt x="252" y="357"/>
                </a:lnTo>
                <a:lnTo>
                  <a:pt x="254" y="357"/>
                </a:lnTo>
                <a:lnTo>
                  <a:pt x="254" y="359"/>
                </a:lnTo>
                <a:lnTo>
                  <a:pt x="254" y="360"/>
                </a:lnTo>
                <a:lnTo>
                  <a:pt x="255" y="360"/>
                </a:lnTo>
                <a:lnTo>
                  <a:pt x="255" y="362"/>
                </a:lnTo>
                <a:lnTo>
                  <a:pt x="255" y="364"/>
                </a:lnTo>
                <a:lnTo>
                  <a:pt x="254" y="364"/>
                </a:lnTo>
                <a:lnTo>
                  <a:pt x="254" y="362"/>
                </a:lnTo>
                <a:lnTo>
                  <a:pt x="254" y="364"/>
                </a:lnTo>
                <a:lnTo>
                  <a:pt x="254" y="365"/>
                </a:lnTo>
                <a:lnTo>
                  <a:pt x="254" y="364"/>
                </a:lnTo>
                <a:lnTo>
                  <a:pt x="252" y="364"/>
                </a:lnTo>
                <a:lnTo>
                  <a:pt x="252" y="362"/>
                </a:lnTo>
                <a:lnTo>
                  <a:pt x="250" y="362"/>
                </a:lnTo>
                <a:lnTo>
                  <a:pt x="252" y="362"/>
                </a:lnTo>
                <a:lnTo>
                  <a:pt x="252" y="360"/>
                </a:lnTo>
                <a:lnTo>
                  <a:pt x="252" y="362"/>
                </a:lnTo>
                <a:lnTo>
                  <a:pt x="254" y="362"/>
                </a:lnTo>
                <a:lnTo>
                  <a:pt x="254" y="360"/>
                </a:lnTo>
                <a:lnTo>
                  <a:pt x="252" y="360"/>
                </a:lnTo>
                <a:lnTo>
                  <a:pt x="252" y="359"/>
                </a:lnTo>
                <a:lnTo>
                  <a:pt x="250" y="359"/>
                </a:lnTo>
                <a:lnTo>
                  <a:pt x="250" y="360"/>
                </a:lnTo>
                <a:lnTo>
                  <a:pt x="252" y="360"/>
                </a:lnTo>
                <a:lnTo>
                  <a:pt x="250" y="360"/>
                </a:lnTo>
                <a:lnTo>
                  <a:pt x="250" y="362"/>
                </a:lnTo>
                <a:lnTo>
                  <a:pt x="249" y="362"/>
                </a:lnTo>
                <a:lnTo>
                  <a:pt x="250" y="362"/>
                </a:lnTo>
                <a:lnTo>
                  <a:pt x="249" y="362"/>
                </a:lnTo>
                <a:lnTo>
                  <a:pt x="249" y="364"/>
                </a:lnTo>
                <a:lnTo>
                  <a:pt x="250" y="364"/>
                </a:lnTo>
                <a:lnTo>
                  <a:pt x="250" y="365"/>
                </a:lnTo>
                <a:lnTo>
                  <a:pt x="250" y="367"/>
                </a:lnTo>
                <a:lnTo>
                  <a:pt x="252" y="367"/>
                </a:lnTo>
                <a:lnTo>
                  <a:pt x="254" y="367"/>
                </a:lnTo>
                <a:lnTo>
                  <a:pt x="254" y="369"/>
                </a:lnTo>
                <a:lnTo>
                  <a:pt x="254" y="370"/>
                </a:lnTo>
                <a:lnTo>
                  <a:pt x="254" y="372"/>
                </a:lnTo>
                <a:lnTo>
                  <a:pt x="254" y="374"/>
                </a:lnTo>
                <a:lnTo>
                  <a:pt x="255" y="374"/>
                </a:lnTo>
                <a:lnTo>
                  <a:pt x="255" y="375"/>
                </a:lnTo>
                <a:lnTo>
                  <a:pt x="255" y="377"/>
                </a:lnTo>
                <a:lnTo>
                  <a:pt x="257" y="377"/>
                </a:lnTo>
                <a:lnTo>
                  <a:pt x="257" y="379"/>
                </a:lnTo>
                <a:lnTo>
                  <a:pt x="257" y="380"/>
                </a:lnTo>
                <a:lnTo>
                  <a:pt x="257" y="382"/>
                </a:lnTo>
                <a:lnTo>
                  <a:pt x="259" y="382"/>
                </a:lnTo>
                <a:lnTo>
                  <a:pt x="259" y="384"/>
                </a:lnTo>
                <a:lnTo>
                  <a:pt x="257" y="384"/>
                </a:lnTo>
                <a:lnTo>
                  <a:pt x="259" y="384"/>
                </a:lnTo>
                <a:lnTo>
                  <a:pt x="257" y="384"/>
                </a:lnTo>
                <a:lnTo>
                  <a:pt x="257" y="385"/>
                </a:lnTo>
                <a:lnTo>
                  <a:pt x="257" y="384"/>
                </a:lnTo>
                <a:lnTo>
                  <a:pt x="255" y="384"/>
                </a:lnTo>
                <a:lnTo>
                  <a:pt x="254" y="384"/>
                </a:lnTo>
                <a:lnTo>
                  <a:pt x="254" y="382"/>
                </a:lnTo>
                <a:lnTo>
                  <a:pt x="254" y="384"/>
                </a:lnTo>
                <a:lnTo>
                  <a:pt x="254" y="382"/>
                </a:lnTo>
                <a:lnTo>
                  <a:pt x="252" y="384"/>
                </a:lnTo>
                <a:lnTo>
                  <a:pt x="252" y="382"/>
                </a:lnTo>
                <a:lnTo>
                  <a:pt x="252" y="384"/>
                </a:lnTo>
                <a:lnTo>
                  <a:pt x="250" y="384"/>
                </a:lnTo>
                <a:lnTo>
                  <a:pt x="250" y="382"/>
                </a:lnTo>
                <a:lnTo>
                  <a:pt x="250" y="384"/>
                </a:lnTo>
                <a:lnTo>
                  <a:pt x="249" y="382"/>
                </a:lnTo>
                <a:lnTo>
                  <a:pt x="247" y="382"/>
                </a:lnTo>
                <a:lnTo>
                  <a:pt x="249" y="384"/>
                </a:lnTo>
                <a:lnTo>
                  <a:pt x="250" y="384"/>
                </a:lnTo>
                <a:lnTo>
                  <a:pt x="250" y="385"/>
                </a:lnTo>
                <a:lnTo>
                  <a:pt x="249" y="384"/>
                </a:lnTo>
                <a:lnTo>
                  <a:pt x="249" y="385"/>
                </a:lnTo>
                <a:lnTo>
                  <a:pt x="249" y="387"/>
                </a:lnTo>
                <a:lnTo>
                  <a:pt x="247" y="387"/>
                </a:lnTo>
                <a:lnTo>
                  <a:pt x="245" y="387"/>
                </a:lnTo>
                <a:lnTo>
                  <a:pt x="245" y="389"/>
                </a:lnTo>
                <a:lnTo>
                  <a:pt x="244" y="389"/>
                </a:lnTo>
                <a:lnTo>
                  <a:pt x="242" y="389"/>
                </a:lnTo>
                <a:lnTo>
                  <a:pt x="242" y="390"/>
                </a:lnTo>
                <a:lnTo>
                  <a:pt x="242" y="392"/>
                </a:lnTo>
                <a:lnTo>
                  <a:pt x="240" y="392"/>
                </a:lnTo>
                <a:lnTo>
                  <a:pt x="240" y="394"/>
                </a:lnTo>
                <a:lnTo>
                  <a:pt x="240" y="395"/>
                </a:lnTo>
                <a:lnTo>
                  <a:pt x="240" y="397"/>
                </a:lnTo>
                <a:lnTo>
                  <a:pt x="239" y="397"/>
                </a:lnTo>
                <a:lnTo>
                  <a:pt x="237" y="397"/>
                </a:lnTo>
                <a:lnTo>
                  <a:pt x="237" y="395"/>
                </a:lnTo>
                <a:lnTo>
                  <a:pt x="237" y="394"/>
                </a:lnTo>
                <a:lnTo>
                  <a:pt x="237" y="392"/>
                </a:lnTo>
                <a:lnTo>
                  <a:pt x="239" y="390"/>
                </a:lnTo>
                <a:lnTo>
                  <a:pt x="237" y="390"/>
                </a:lnTo>
                <a:lnTo>
                  <a:pt x="237" y="389"/>
                </a:lnTo>
                <a:lnTo>
                  <a:pt x="237" y="387"/>
                </a:lnTo>
                <a:lnTo>
                  <a:pt x="237" y="385"/>
                </a:lnTo>
                <a:lnTo>
                  <a:pt x="239" y="384"/>
                </a:lnTo>
                <a:lnTo>
                  <a:pt x="239" y="382"/>
                </a:lnTo>
                <a:lnTo>
                  <a:pt x="240" y="380"/>
                </a:lnTo>
                <a:lnTo>
                  <a:pt x="240" y="382"/>
                </a:lnTo>
                <a:lnTo>
                  <a:pt x="242" y="382"/>
                </a:lnTo>
                <a:lnTo>
                  <a:pt x="242" y="380"/>
                </a:lnTo>
                <a:lnTo>
                  <a:pt x="240" y="380"/>
                </a:lnTo>
                <a:lnTo>
                  <a:pt x="240" y="379"/>
                </a:lnTo>
                <a:lnTo>
                  <a:pt x="239" y="379"/>
                </a:lnTo>
                <a:lnTo>
                  <a:pt x="239" y="380"/>
                </a:lnTo>
                <a:lnTo>
                  <a:pt x="239" y="379"/>
                </a:lnTo>
                <a:lnTo>
                  <a:pt x="239" y="377"/>
                </a:lnTo>
                <a:lnTo>
                  <a:pt x="239" y="379"/>
                </a:lnTo>
                <a:lnTo>
                  <a:pt x="237" y="379"/>
                </a:lnTo>
                <a:lnTo>
                  <a:pt x="235" y="379"/>
                </a:lnTo>
                <a:lnTo>
                  <a:pt x="235" y="377"/>
                </a:lnTo>
                <a:lnTo>
                  <a:pt x="234" y="377"/>
                </a:lnTo>
                <a:lnTo>
                  <a:pt x="234" y="375"/>
                </a:lnTo>
                <a:lnTo>
                  <a:pt x="235" y="375"/>
                </a:lnTo>
                <a:lnTo>
                  <a:pt x="235" y="377"/>
                </a:lnTo>
                <a:lnTo>
                  <a:pt x="235" y="375"/>
                </a:lnTo>
                <a:lnTo>
                  <a:pt x="237" y="375"/>
                </a:lnTo>
                <a:lnTo>
                  <a:pt x="239" y="375"/>
                </a:lnTo>
                <a:lnTo>
                  <a:pt x="239" y="374"/>
                </a:lnTo>
                <a:lnTo>
                  <a:pt x="240" y="374"/>
                </a:lnTo>
                <a:lnTo>
                  <a:pt x="240" y="372"/>
                </a:lnTo>
                <a:lnTo>
                  <a:pt x="239" y="372"/>
                </a:lnTo>
                <a:lnTo>
                  <a:pt x="237" y="372"/>
                </a:lnTo>
                <a:lnTo>
                  <a:pt x="235" y="372"/>
                </a:lnTo>
                <a:lnTo>
                  <a:pt x="234" y="374"/>
                </a:lnTo>
                <a:lnTo>
                  <a:pt x="234" y="372"/>
                </a:lnTo>
                <a:lnTo>
                  <a:pt x="232" y="372"/>
                </a:lnTo>
                <a:lnTo>
                  <a:pt x="230" y="372"/>
                </a:lnTo>
                <a:lnTo>
                  <a:pt x="230" y="374"/>
                </a:lnTo>
                <a:lnTo>
                  <a:pt x="232" y="374"/>
                </a:lnTo>
                <a:lnTo>
                  <a:pt x="232" y="375"/>
                </a:lnTo>
                <a:lnTo>
                  <a:pt x="234" y="375"/>
                </a:lnTo>
                <a:lnTo>
                  <a:pt x="234" y="377"/>
                </a:lnTo>
                <a:lnTo>
                  <a:pt x="232" y="377"/>
                </a:lnTo>
                <a:lnTo>
                  <a:pt x="232" y="375"/>
                </a:lnTo>
                <a:lnTo>
                  <a:pt x="232" y="377"/>
                </a:lnTo>
                <a:lnTo>
                  <a:pt x="232" y="375"/>
                </a:lnTo>
                <a:lnTo>
                  <a:pt x="232" y="377"/>
                </a:lnTo>
                <a:lnTo>
                  <a:pt x="230" y="377"/>
                </a:lnTo>
                <a:lnTo>
                  <a:pt x="230" y="375"/>
                </a:lnTo>
                <a:lnTo>
                  <a:pt x="230" y="377"/>
                </a:lnTo>
                <a:lnTo>
                  <a:pt x="230" y="375"/>
                </a:lnTo>
                <a:lnTo>
                  <a:pt x="230" y="374"/>
                </a:lnTo>
                <a:lnTo>
                  <a:pt x="229" y="374"/>
                </a:lnTo>
                <a:lnTo>
                  <a:pt x="227" y="374"/>
                </a:lnTo>
                <a:lnTo>
                  <a:pt x="227" y="372"/>
                </a:lnTo>
                <a:lnTo>
                  <a:pt x="227" y="370"/>
                </a:lnTo>
                <a:lnTo>
                  <a:pt x="229" y="370"/>
                </a:lnTo>
                <a:lnTo>
                  <a:pt x="229" y="369"/>
                </a:lnTo>
                <a:lnTo>
                  <a:pt x="229" y="370"/>
                </a:lnTo>
                <a:lnTo>
                  <a:pt x="227" y="370"/>
                </a:lnTo>
                <a:lnTo>
                  <a:pt x="225" y="370"/>
                </a:lnTo>
                <a:lnTo>
                  <a:pt x="225" y="369"/>
                </a:lnTo>
                <a:lnTo>
                  <a:pt x="224" y="369"/>
                </a:lnTo>
                <a:lnTo>
                  <a:pt x="225" y="367"/>
                </a:lnTo>
                <a:lnTo>
                  <a:pt x="227" y="367"/>
                </a:lnTo>
                <a:lnTo>
                  <a:pt x="225" y="365"/>
                </a:lnTo>
                <a:lnTo>
                  <a:pt x="227" y="365"/>
                </a:lnTo>
                <a:lnTo>
                  <a:pt x="225" y="365"/>
                </a:lnTo>
                <a:lnTo>
                  <a:pt x="227" y="365"/>
                </a:lnTo>
                <a:lnTo>
                  <a:pt x="225" y="365"/>
                </a:lnTo>
                <a:lnTo>
                  <a:pt x="227" y="365"/>
                </a:lnTo>
                <a:lnTo>
                  <a:pt x="225" y="365"/>
                </a:lnTo>
                <a:lnTo>
                  <a:pt x="227" y="365"/>
                </a:lnTo>
                <a:lnTo>
                  <a:pt x="227" y="364"/>
                </a:lnTo>
                <a:lnTo>
                  <a:pt x="229" y="364"/>
                </a:lnTo>
                <a:lnTo>
                  <a:pt x="229" y="365"/>
                </a:lnTo>
                <a:lnTo>
                  <a:pt x="229" y="364"/>
                </a:lnTo>
                <a:lnTo>
                  <a:pt x="229" y="362"/>
                </a:lnTo>
                <a:lnTo>
                  <a:pt x="230" y="362"/>
                </a:lnTo>
                <a:lnTo>
                  <a:pt x="230" y="360"/>
                </a:lnTo>
                <a:lnTo>
                  <a:pt x="232" y="360"/>
                </a:lnTo>
                <a:lnTo>
                  <a:pt x="234" y="360"/>
                </a:lnTo>
                <a:lnTo>
                  <a:pt x="235" y="360"/>
                </a:lnTo>
                <a:lnTo>
                  <a:pt x="235" y="362"/>
                </a:lnTo>
                <a:lnTo>
                  <a:pt x="235" y="364"/>
                </a:lnTo>
                <a:lnTo>
                  <a:pt x="237" y="364"/>
                </a:lnTo>
                <a:lnTo>
                  <a:pt x="237" y="365"/>
                </a:lnTo>
                <a:lnTo>
                  <a:pt x="239" y="365"/>
                </a:lnTo>
                <a:lnTo>
                  <a:pt x="239" y="364"/>
                </a:lnTo>
                <a:lnTo>
                  <a:pt x="237" y="364"/>
                </a:lnTo>
                <a:lnTo>
                  <a:pt x="237" y="362"/>
                </a:lnTo>
                <a:lnTo>
                  <a:pt x="237" y="364"/>
                </a:lnTo>
                <a:lnTo>
                  <a:pt x="237" y="362"/>
                </a:lnTo>
                <a:lnTo>
                  <a:pt x="237" y="360"/>
                </a:lnTo>
                <a:lnTo>
                  <a:pt x="235" y="360"/>
                </a:lnTo>
                <a:lnTo>
                  <a:pt x="235" y="359"/>
                </a:lnTo>
                <a:lnTo>
                  <a:pt x="235" y="357"/>
                </a:lnTo>
                <a:lnTo>
                  <a:pt x="234" y="357"/>
                </a:lnTo>
                <a:lnTo>
                  <a:pt x="234" y="355"/>
                </a:lnTo>
                <a:lnTo>
                  <a:pt x="235" y="355"/>
                </a:lnTo>
                <a:lnTo>
                  <a:pt x="235" y="357"/>
                </a:lnTo>
                <a:lnTo>
                  <a:pt x="237" y="357"/>
                </a:lnTo>
                <a:lnTo>
                  <a:pt x="237" y="355"/>
                </a:lnTo>
                <a:lnTo>
                  <a:pt x="237" y="354"/>
                </a:lnTo>
                <a:lnTo>
                  <a:pt x="239" y="354"/>
                </a:lnTo>
                <a:lnTo>
                  <a:pt x="239" y="352"/>
                </a:lnTo>
                <a:lnTo>
                  <a:pt x="239" y="350"/>
                </a:lnTo>
                <a:lnTo>
                  <a:pt x="240" y="350"/>
                </a:lnTo>
                <a:lnTo>
                  <a:pt x="242" y="350"/>
                </a:lnTo>
                <a:lnTo>
                  <a:pt x="242" y="352"/>
                </a:lnTo>
                <a:lnTo>
                  <a:pt x="244" y="352"/>
                </a:lnTo>
                <a:lnTo>
                  <a:pt x="244" y="354"/>
                </a:lnTo>
                <a:lnTo>
                  <a:pt x="244" y="355"/>
                </a:lnTo>
                <a:lnTo>
                  <a:pt x="244" y="357"/>
                </a:lnTo>
                <a:lnTo>
                  <a:pt x="244" y="355"/>
                </a:lnTo>
                <a:lnTo>
                  <a:pt x="242" y="355"/>
                </a:lnTo>
                <a:lnTo>
                  <a:pt x="242" y="357"/>
                </a:lnTo>
                <a:lnTo>
                  <a:pt x="244" y="357"/>
                </a:lnTo>
                <a:lnTo>
                  <a:pt x="244" y="359"/>
                </a:lnTo>
                <a:lnTo>
                  <a:pt x="245" y="359"/>
                </a:lnTo>
                <a:lnTo>
                  <a:pt x="245" y="360"/>
                </a:lnTo>
                <a:lnTo>
                  <a:pt x="245" y="362"/>
                </a:lnTo>
                <a:lnTo>
                  <a:pt x="247" y="362"/>
                </a:lnTo>
                <a:lnTo>
                  <a:pt x="247" y="360"/>
                </a:lnTo>
                <a:lnTo>
                  <a:pt x="247" y="359"/>
                </a:lnTo>
                <a:lnTo>
                  <a:pt x="247" y="360"/>
                </a:lnTo>
                <a:lnTo>
                  <a:pt x="245" y="360"/>
                </a:lnTo>
                <a:lnTo>
                  <a:pt x="245" y="359"/>
                </a:lnTo>
                <a:lnTo>
                  <a:pt x="245" y="357"/>
                </a:lnTo>
                <a:lnTo>
                  <a:pt x="245" y="359"/>
                </a:lnTo>
                <a:lnTo>
                  <a:pt x="245" y="357"/>
                </a:lnTo>
                <a:lnTo>
                  <a:pt x="245" y="355"/>
                </a:lnTo>
                <a:lnTo>
                  <a:pt x="244" y="355"/>
                </a:lnTo>
                <a:lnTo>
                  <a:pt x="244" y="354"/>
                </a:lnTo>
                <a:lnTo>
                  <a:pt x="245" y="354"/>
                </a:lnTo>
                <a:lnTo>
                  <a:pt x="245" y="355"/>
                </a:lnTo>
                <a:lnTo>
                  <a:pt x="247" y="355"/>
                </a:lnTo>
                <a:lnTo>
                  <a:pt x="247" y="357"/>
                </a:lnTo>
                <a:lnTo>
                  <a:pt x="249" y="357"/>
                </a:lnTo>
                <a:lnTo>
                  <a:pt x="249" y="355"/>
                </a:lnTo>
                <a:lnTo>
                  <a:pt x="247" y="355"/>
                </a:lnTo>
                <a:lnTo>
                  <a:pt x="247" y="354"/>
                </a:lnTo>
                <a:lnTo>
                  <a:pt x="247" y="355"/>
                </a:lnTo>
                <a:lnTo>
                  <a:pt x="245" y="354"/>
                </a:lnTo>
                <a:lnTo>
                  <a:pt x="244" y="354"/>
                </a:lnTo>
                <a:lnTo>
                  <a:pt x="244" y="352"/>
                </a:lnTo>
                <a:lnTo>
                  <a:pt x="242" y="352"/>
                </a:lnTo>
                <a:lnTo>
                  <a:pt x="242" y="350"/>
                </a:lnTo>
                <a:lnTo>
                  <a:pt x="240" y="350"/>
                </a:lnTo>
                <a:lnTo>
                  <a:pt x="240" y="349"/>
                </a:lnTo>
                <a:lnTo>
                  <a:pt x="240" y="347"/>
                </a:lnTo>
                <a:lnTo>
                  <a:pt x="240" y="345"/>
                </a:lnTo>
                <a:lnTo>
                  <a:pt x="242" y="345"/>
                </a:lnTo>
                <a:lnTo>
                  <a:pt x="240" y="345"/>
                </a:lnTo>
                <a:lnTo>
                  <a:pt x="240" y="344"/>
                </a:lnTo>
                <a:lnTo>
                  <a:pt x="239" y="344"/>
                </a:lnTo>
                <a:lnTo>
                  <a:pt x="239" y="342"/>
                </a:lnTo>
                <a:lnTo>
                  <a:pt x="239" y="344"/>
                </a:lnTo>
                <a:lnTo>
                  <a:pt x="239" y="342"/>
                </a:lnTo>
                <a:lnTo>
                  <a:pt x="237" y="342"/>
                </a:lnTo>
                <a:lnTo>
                  <a:pt x="237" y="340"/>
                </a:lnTo>
                <a:lnTo>
                  <a:pt x="237" y="339"/>
                </a:lnTo>
                <a:lnTo>
                  <a:pt x="237" y="340"/>
                </a:lnTo>
                <a:lnTo>
                  <a:pt x="235" y="340"/>
                </a:lnTo>
                <a:lnTo>
                  <a:pt x="235" y="339"/>
                </a:lnTo>
                <a:lnTo>
                  <a:pt x="235" y="337"/>
                </a:lnTo>
                <a:lnTo>
                  <a:pt x="235" y="335"/>
                </a:lnTo>
                <a:lnTo>
                  <a:pt x="235" y="334"/>
                </a:lnTo>
                <a:lnTo>
                  <a:pt x="237" y="334"/>
                </a:lnTo>
                <a:close/>
                <a:moveTo>
                  <a:pt x="178" y="330"/>
                </a:moveTo>
                <a:lnTo>
                  <a:pt x="180" y="330"/>
                </a:lnTo>
                <a:lnTo>
                  <a:pt x="178" y="330"/>
                </a:lnTo>
                <a:close/>
                <a:moveTo>
                  <a:pt x="175" y="329"/>
                </a:moveTo>
                <a:lnTo>
                  <a:pt x="175" y="330"/>
                </a:lnTo>
                <a:lnTo>
                  <a:pt x="173" y="330"/>
                </a:lnTo>
                <a:lnTo>
                  <a:pt x="175" y="330"/>
                </a:lnTo>
                <a:lnTo>
                  <a:pt x="175" y="329"/>
                </a:lnTo>
                <a:close/>
                <a:moveTo>
                  <a:pt x="170" y="330"/>
                </a:moveTo>
                <a:lnTo>
                  <a:pt x="170" y="329"/>
                </a:lnTo>
                <a:lnTo>
                  <a:pt x="170" y="330"/>
                </a:lnTo>
                <a:close/>
                <a:moveTo>
                  <a:pt x="229" y="325"/>
                </a:moveTo>
                <a:lnTo>
                  <a:pt x="230" y="325"/>
                </a:lnTo>
                <a:lnTo>
                  <a:pt x="230" y="327"/>
                </a:lnTo>
                <a:lnTo>
                  <a:pt x="232" y="327"/>
                </a:lnTo>
                <a:lnTo>
                  <a:pt x="232" y="329"/>
                </a:lnTo>
                <a:lnTo>
                  <a:pt x="230" y="329"/>
                </a:lnTo>
                <a:lnTo>
                  <a:pt x="230" y="327"/>
                </a:lnTo>
                <a:lnTo>
                  <a:pt x="229" y="327"/>
                </a:lnTo>
                <a:lnTo>
                  <a:pt x="229" y="325"/>
                </a:lnTo>
                <a:close/>
                <a:moveTo>
                  <a:pt x="224" y="324"/>
                </a:moveTo>
                <a:lnTo>
                  <a:pt x="225" y="324"/>
                </a:lnTo>
                <a:lnTo>
                  <a:pt x="225" y="325"/>
                </a:lnTo>
                <a:lnTo>
                  <a:pt x="225" y="327"/>
                </a:lnTo>
                <a:lnTo>
                  <a:pt x="227" y="327"/>
                </a:lnTo>
                <a:lnTo>
                  <a:pt x="227" y="329"/>
                </a:lnTo>
                <a:lnTo>
                  <a:pt x="227" y="330"/>
                </a:lnTo>
                <a:lnTo>
                  <a:pt x="229" y="330"/>
                </a:lnTo>
                <a:lnTo>
                  <a:pt x="229" y="332"/>
                </a:lnTo>
                <a:lnTo>
                  <a:pt x="229" y="334"/>
                </a:lnTo>
                <a:lnTo>
                  <a:pt x="229" y="335"/>
                </a:lnTo>
                <a:lnTo>
                  <a:pt x="229" y="337"/>
                </a:lnTo>
                <a:lnTo>
                  <a:pt x="230" y="339"/>
                </a:lnTo>
                <a:lnTo>
                  <a:pt x="230" y="340"/>
                </a:lnTo>
                <a:lnTo>
                  <a:pt x="230" y="342"/>
                </a:lnTo>
                <a:lnTo>
                  <a:pt x="230" y="344"/>
                </a:lnTo>
                <a:lnTo>
                  <a:pt x="230" y="345"/>
                </a:lnTo>
                <a:lnTo>
                  <a:pt x="229" y="345"/>
                </a:lnTo>
                <a:lnTo>
                  <a:pt x="229" y="347"/>
                </a:lnTo>
                <a:lnTo>
                  <a:pt x="229" y="349"/>
                </a:lnTo>
                <a:lnTo>
                  <a:pt x="227" y="349"/>
                </a:lnTo>
                <a:lnTo>
                  <a:pt x="229" y="349"/>
                </a:lnTo>
                <a:lnTo>
                  <a:pt x="229" y="347"/>
                </a:lnTo>
                <a:lnTo>
                  <a:pt x="227" y="347"/>
                </a:lnTo>
                <a:lnTo>
                  <a:pt x="229" y="347"/>
                </a:lnTo>
                <a:lnTo>
                  <a:pt x="227" y="347"/>
                </a:lnTo>
                <a:lnTo>
                  <a:pt x="225" y="347"/>
                </a:lnTo>
                <a:lnTo>
                  <a:pt x="225" y="345"/>
                </a:lnTo>
                <a:lnTo>
                  <a:pt x="225" y="344"/>
                </a:lnTo>
                <a:lnTo>
                  <a:pt x="225" y="345"/>
                </a:lnTo>
                <a:lnTo>
                  <a:pt x="224" y="345"/>
                </a:lnTo>
                <a:lnTo>
                  <a:pt x="225" y="345"/>
                </a:lnTo>
                <a:lnTo>
                  <a:pt x="224" y="347"/>
                </a:lnTo>
                <a:lnTo>
                  <a:pt x="224" y="345"/>
                </a:lnTo>
                <a:lnTo>
                  <a:pt x="224" y="344"/>
                </a:lnTo>
                <a:lnTo>
                  <a:pt x="222" y="344"/>
                </a:lnTo>
                <a:lnTo>
                  <a:pt x="224" y="344"/>
                </a:lnTo>
                <a:lnTo>
                  <a:pt x="224" y="342"/>
                </a:lnTo>
                <a:lnTo>
                  <a:pt x="224" y="340"/>
                </a:lnTo>
                <a:lnTo>
                  <a:pt x="224" y="339"/>
                </a:lnTo>
                <a:lnTo>
                  <a:pt x="224" y="340"/>
                </a:lnTo>
                <a:lnTo>
                  <a:pt x="222" y="340"/>
                </a:lnTo>
                <a:lnTo>
                  <a:pt x="222" y="339"/>
                </a:lnTo>
                <a:lnTo>
                  <a:pt x="222" y="340"/>
                </a:lnTo>
                <a:lnTo>
                  <a:pt x="222" y="342"/>
                </a:lnTo>
                <a:lnTo>
                  <a:pt x="220" y="342"/>
                </a:lnTo>
                <a:lnTo>
                  <a:pt x="220" y="344"/>
                </a:lnTo>
                <a:lnTo>
                  <a:pt x="222" y="344"/>
                </a:lnTo>
                <a:lnTo>
                  <a:pt x="222" y="345"/>
                </a:lnTo>
                <a:lnTo>
                  <a:pt x="220" y="344"/>
                </a:lnTo>
                <a:lnTo>
                  <a:pt x="219" y="344"/>
                </a:lnTo>
                <a:lnTo>
                  <a:pt x="219" y="342"/>
                </a:lnTo>
                <a:lnTo>
                  <a:pt x="219" y="344"/>
                </a:lnTo>
                <a:lnTo>
                  <a:pt x="219" y="345"/>
                </a:lnTo>
                <a:lnTo>
                  <a:pt x="220" y="345"/>
                </a:lnTo>
                <a:lnTo>
                  <a:pt x="220" y="344"/>
                </a:lnTo>
                <a:lnTo>
                  <a:pt x="220" y="345"/>
                </a:lnTo>
                <a:lnTo>
                  <a:pt x="220" y="347"/>
                </a:lnTo>
                <a:lnTo>
                  <a:pt x="220" y="345"/>
                </a:lnTo>
                <a:lnTo>
                  <a:pt x="220" y="347"/>
                </a:lnTo>
                <a:lnTo>
                  <a:pt x="220" y="349"/>
                </a:lnTo>
                <a:lnTo>
                  <a:pt x="222" y="349"/>
                </a:lnTo>
                <a:lnTo>
                  <a:pt x="222" y="350"/>
                </a:lnTo>
                <a:lnTo>
                  <a:pt x="222" y="352"/>
                </a:lnTo>
                <a:lnTo>
                  <a:pt x="220" y="352"/>
                </a:lnTo>
                <a:lnTo>
                  <a:pt x="219" y="352"/>
                </a:lnTo>
                <a:lnTo>
                  <a:pt x="220" y="352"/>
                </a:lnTo>
                <a:lnTo>
                  <a:pt x="219" y="354"/>
                </a:lnTo>
                <a:lnTo>
                  <a:pt x="219" y="352"/>
                </a:lnTo>
                <a:lnTo>
                  <a:pt x="219" y="354"/>
                </a:lnTo>
                <a:lnTo>
                  <a:pt x="219" y="355"/>
                </a:lnTo>
                <a:lnTo>
                  <a:pt x="217" y="355"/>
                </a:lnTo>
                <a:lnTo>
                  <a:pt x="219" y="357"/>
                </a:lnTo>
                <a:lnTo>
                  <a:pt x="219" y="359"/>
                </a:lnTo>
                <a:lnTo>
                  <a:pt x="217" y="359"/>
                </a:lnTo>
                <a:lnTo>
                  <a:pt x="217" y="360"/>
                </a:lnTo>
                <a:lnTo>
                  <a:pt x="215" y="360"/>
                </a:lnTo>
                <a:lnTo>
                  <a:pt x="215" y="362"/>
                </a:lnTo>
                <a:lnTo>
                  <a:pt x="215" y="360"/>
                </a:lnTo>
                <a:lnTo>
                  <a:pt x="215" y="362"/>
                </a:lnTo>
                <a:lnTo>
                  <a:pt x="214" y="364"/>
                </a:lnTo>
                <a:lnTo>
                  <a:pt x="214" y="365"/>
                </a:lnTo>
                <a:lnTo>
                  <a:pt x="212" y="365"/>
                </a:lnTo>
                <a:lnTo>
                  <a:pt x="214" y="365"/>
                </a:lnTo>
                <a:lnTo>
                  <a:pt x="212" y="365"/>
                </a:lnTo>
                <a:lnTo>
                  <a:pt x="212" y="364"/>
                </a:lnTo>
                <a:lnTo>
                  <a:pt x="214" y="364"/>
                </a:lnTo>
                <a:lnTo>
                  <a:pt x="212" y="364"/>
                </a:lnTo>
                <a:lnTo>
                  <a:pt x="210" y="364"/>
                </a:lnTo>
                <a:lnTo>
                  <a:pt x="210" y="362"/>
                </a:lnTo>
                <a:lnTo>
                  <a:pt x="209" y="362"/>
                </a:lnTo>
                <a:lnTo>
                  <a:pt x="209" y="360"/>
                </a:lnTo>
                <a:lnTo>
                  <a:pt x="209" y="362"/>
                </a:lnTo>
                <a:lnTo>
                  <a:pt x="209" y="360"/>
                </a:lnTo>
                <a:lnTo>
                  <a:pt x="210" y="360"/>
                </a:lnTo>
                <a:lnTo>
                  <a:pt x="209" y="360"/>
                </a:lnTo>
                <a:lnTo>
                  <a:pt x="210" y="360"/>
                </a:lnTo>
                <a:lnTo>
                  <a:pt x="210" y="359"/>
                </a:lnTo>
                <a:lnTo>
                  <a:pt x="209" y="359"/>
                </a:lnTo>
                <a:lnTo>
                  <a:pt x="210" y="359"/>
                </a:lnTo>
                <a:lnTo>
                  <a:pt x="210" y="357"/>
                </a:lnTo>
                <a:lnTo>
                  <a:pt x="210" y="355"/>
                </a:lnTo>
                <a:lnTo>
                  <a:pt x="212" y="355"/>
                </a:lnTo>
                <a:lnTo>
                  <a:pt x="210" y="355"/>
                </a:lnTo>
                <a:lnTo>
                  <a:pt x="210" y="354"/>
                </a:lnTo>
                <a:lnTo>
                  <a:pt x="212" y="354"/>
                </a:lnTo>
                <a:lnTo>
                  <a:pt x="212" y="352"/>
                </a:lnTo>
                <a:lnTo>
                  <a:pt x="214" y="352"/>
                </a:lnTo>
                <a:lnTo>
                  <a:pt x="214" y="350"/>
                </a:lnTo>
                <a:lnTo>
                  <a:pt x="214" y="352"/>
                </a:lnTo>
                <a:lnTo>
                  <a:pt x="215" y="350"/>
                </a:lnTo>
                <a:lnTo>
                  <a:pt x="214" y="350"/>
                </a:lnTo>
                <a:lnTo>
                  <a:pt x="215" y="350"/>
                </a:lnTo>
                <a:lnTo>
                  <a:pt x="214" y="350"/>
                </a:lnTo>
                <a:lnTo>
                  <a:pt x="215" y="350"/>
                </a:lnTo>
                <a:lnTo>
                  <a:pt x="214" y="350"/>
                </a:lnTo>
                <a:lnTo>
                  <a:pt x="215" y="350"/>
                </a:lnTo>
                <a:lnTo>
                  <a:pt x="214" y="350"/>
                </a:lnTo>
                <a:lnTo>
                  <a:pt x="214" y="349"/>
                </a:lnTo>
                <a:lnTo>
                  <a:pt x="214" y="347"/>
                </a:lnTo>
                <a:lnTo>
                  <a:pt x="214" y="345"/>
                </a:lnTo>
                <a:lnTo>
                  <a:pt x="214" y="344"/>
                </a:lnTo>
                <a:lnTo>
                  <a:pt x="214" y="345"/>
                </a:lnTo>
                <a:lnTo>
                  <a:pt x="214" y="344"/>
                </a:lnTo>
                <a:lnTo>
                  <a:pt x="212" y="344"/>
                </a:lnTo>
                <a:lnTo>
                  <a:pt x="214" y="342"/>
                </a:lnTo>
                <a:lnTo>
                  <a:pt x="212" y="342"/>
                </a:lnTo>
                <a:lnTo>
                  <a:pt x="214" y="342"/>
                </a:lnTo>
                <a:lnTo>
                  <a:pt x="212" y="342"/>
                </a:lnTo>
                <a:lnTo>
                  <a:pt x="214" y="342"/>
                </a:lnTo>
                <a:lnTo>
                  <a:pt x="214" y="340"/>
                </a:lnTo>
                <a:lnTo>
                  <a:pt x="214" y="339"/>
                </a:lnTo>
                <a:lnTo>
                  <a:pt x="214" y="337"/>
                </a:lnTo>
                <a:lnTo>
                  <a:pt x="215" y="337"/>
                </a:lnTo>
                <a:lnTo>
                  <a:pt x="215" y="339"/>
                </a:lnTo>
                <a:lnTo>
                  <a:pt x="215" y="337"/>
                </a:lnTo>
                <a:lnTo>
                  <a:pt x="217" y="337"/>
                </a:lnTo>
                <a:lnTo>
                  <a:pt x="215" y="335"/>
                </a:lnTo>
                <a:lnTo>
                  <a:pt x="217" y="335"/>
                </a:lnTo>
                <a:lnTo>
                  <a:pt x="215" y="335"/>
                </a:lnTo>
                <a:lnTo>
                  <a:pt x="217" y="335"/>
                </a:lnTo>
                <a:lnTo>
                  <a:pt x="215" y="335"/>
                </a:lnTo>
                <a:lnTo>
                  <a:pt x="217" y="335"/>
                </a:lnTo>
                <a:lnTo>
                  <a:pt x="217" y="334"/>
                </a:lnTo>
                <a:lnTo>
                  <a:pt x="217" y="332"/>
                </a:lnTo>
                <a:lnTo>
                  <a:pt x="217" y="330"/>
                </a:lnTo>
                <a:lnTo>
                  <a:pt x="219" y="330"/>
                </a:lnTo>
                <a:lnTo>
                  <a:pt x="220" y="330"/>
                </a:lnTo>
                <a:lnTo>
                  <a:pt x="220" y="329"/>
                </a:lnTo>
                <a:lnTo>
                  <a:pt x="220" y="327"/>
                </a:lnTo>
                <a:lnTo>
                  <a:pt x="222" y="327"/>
                </a:lnTo>
                <a:lnTo>
                  <a:pt x="222" y="325"/>
                </a:lnTo>
                <a:lnTo>
                  <a:pt x="222" y="324"/>
                </a:lnTo>
                <a:lnTo>
                  <a:pt x="224" y="324"/>
                </a:lnTo>
                <a:close/>
                <a:moveTo>
                  <a:pt x="229" y="324"/>
                </a:moveTo>
                <a:lnTo>
                  <a:pt x="229" y="325"/>
                </a:lnTo>
                <a:lnTo>
                  <a:pt x="227" y="325"/>
                </a:lnTo>
                <a:lnTo>
                  <a:pt x="227" y="324"/>
                </a:lnTo>
                <a:lnTo>
                  <a:pt x="227" y="322"/>
                </a:lnTo>
                <a:lnTo>
                  <a:pt x="227" y="324"/>
                </a:lnTo>
                <a:lnTo>
                  <a:pt x="229" y="324"/>
                </a:lnTo>
                <a:close/>
                <a:moveTo>
                  <a:pt x="195" y="322"/>
                </a:moveTo>
                <a:lnTo>
                  <a:pt x="197" y="322"/>
                </a:lnTo>
                <a:lnTo>
                  <a:pt x="197" y="324"/>
                </a:lnTo>
                <a:lnTo>
                  <a:pt x="195" y="324"/>
                </a:lnTo>
                <a:lnTo>
                  <a:pt x="195" y="322"/>
                </a:lnTo>
                <a:close/>
                <a:moveTo>
                  <a:pt x="197" y="322"/>
                </a:moveTo>
                <a:lnTo>
                  <a:pt x="195" y="322"/>
                </a:lnTo>
                <a:lnTo>
                  <a:pt x="197" y="322"/>
                </a:lnTo>
                <a:lnTo>
                  <a:pt x="197" y="320"/>
                </a:lnTo>
                <a:lnTo>
                  <a:pt x="197" y="322"/>
                </a:lnTo>
                <a:lnTo>
                  <a:pt x="197" y="320"/>
                </a:lnTo>
                <a:lnTo>
                  <a:pt x="197" y="322"/>
                </a:lnTo>
                <a:close/>
                <a:moveTo>
                  <a:pt x="198" y="319"/>
                </a:moveTo>
                <a:lnTo>
                  <a:pt x="198" y="320"/>
                </a:lnTo>
                <a:lnTo>
                  <a:pt x="198" y="319"/>
                </a:lnTo>
                <a:lnTo>
                  <a:pt x="198" y="320"/>
                </a:lnTo>
                <a:lnTo>
                  <a:pt x="198" y="319"/>
                </a:lnTo>
                <a:close/>
                <a:moveTo>
                  <a:pt x="225" y="320"/>
                </a:moveTo>
                <a:lnTo>
                  <a:pt x="225" y="322"/>
                </a:lnTo>
                <a:lnTo>
                  <a:pt x="224" y="322"/>
                </a:lnTo>
                <a:lnTo>
                  <a:pt x="224" y="320"/>
                </a:lnTo>
                <a:lnTo>
                  <a:pt x="224" y="319"/>
                </a:lnTo>
                <a:lnTo>
                  <a:pt x="222" y="319"/>
                </a:lnTo>
                <a:lnTo>
                  <a:pt x="222" y="317"/>
                </a:lnTo>
                <a:lnTo>
                  <a:pt x="224" y="317"/>
                </a:lnTo>
                <a:lnTo>
                  <a:pt x="224" y="319"/>
                </a:lnTo>
                <a:lnTo>
                  <a:pt x="225" y="319"/>
                </a:lnTo>
                <a:lnTo>
                  <a:pt x="225" y="320"/>
                </a:lnTo>
                <a:close/>
                <a:moveTo>
                  <a:pt x="254" y="315"/>
                </a:moveTo>
                <a:lnTo>
                  <a:pt x="255" y="315"/>
                </a:lnTo>
                <a:lnTo>
                  <a:pt x="257" y="315"/>
                </a:lnTo>
                <a:lnTo>
                  <a:pt x="259" y="315"/>
                </a:lnTo>
                <a:lnTo>
                  <a:pt x="259" y="317"/>
                </a:lnTo>
                <a:lnTo>
                  <a:pt x="260" y="317"/>
                </a:lnTo>
                <a:lnTo>
                  <a:pt x="260" y="319"/>
                </a:lnTo>
                <a:lnTo>
                  <a:pt x="262" y="319"/>
                </a:lnTo>
                <a:lnTo>
                  <a:pt x="262" y="320"/>
                </a:lnTo>
                <a:lnTo>
                  <a:pt x="264" y="320"/>
                </a:lnTo>
                <a:lnTo>
                  <a:pt x="265" y="320"/>
                </a:lnTo>
                <a:lnTo>
                  <a:pt x="267" y="320"/>
                </a:lnTo>
                <a:lnTo>
                  <a:pt x="269" y="320"/>
                </a:lnTo>
                <a:lnTo>
                  <a:pt x="269" y="322"/>
                </a:lnTo>
                <a:lnTo>
                  <a:pt x="269" y="320"/>
                </a:lnTo>
                <a:lnTo>
                  <a:pt x="270" y="320"/>
                </a:lnTo>
                <a:lnTo>
                  <a:pt x="272" y="320"/>
                </a:lnTo>
                <a:lnTo>
                  <a:pt x="274" y="320"/>
                </a:lnTo>
                <a:lnTo>
                  <a:pt x="275" y="320"/>
                </a:lnTo>
                <a:lnTo>
                  <a:pt x="275" y="322"/>
                </a:lnTo>
                <a:lnTo>
                  <a:pt x="275" y="324"/>
                </a:lnTo>
                <a:lnTo>
                  <a:pt x="274" y="324"/>
                </a:lnTo>
                <a:lnTo>
                  <a:pt x="274" y="325"/>
                </a:lnTo>
                <a:lnTo>
                  <a:pt x="274" y="324"/>
                </a:lnTo>
                <a:lnTo>
                  <a:pt x="272" y="325"/>
                </a:lnTo>
                <a:lnTo>
                  <a:pt x="272" y="327"/>
                </a:lnTo>
                <a:lnTo>
                  <a:pt x="272" y="329"/>
                </a:lnTo>
                <a:lnTo>
                  <a:pt x="270" y="329"/>
                </a:lnTo>
                <a:lnTo>
                  <a:pt x="270" y="330"/>
                </a:lnTo>
                <a:lnTo>
                  <a:pt x="270" y="329"/>
                </a:lnTo>
                <a:lnTo>
                  <a:pt x="269" y="329"/>
                </a:lnTo>
                <a:lnTo>
                  <a:pt x="269" y="330"/>
                </a:lnTo>
                <a:lnTo>
                  <a:pt x="269" y="332"/>
                </a:lnTo>
                <a:lnTo>
                  <a:pt x="269" y="334"/>
                </a:lnTo>
                <a:lnTo>
                  <a:pt x="269" y="335"/>
                </a:lnTo>
                <a:lnTo>
                  <a:pt x="269" y="337"/>
                </a:lnTo>
                <a:lnTo>
                  <a:pt x="269" y="339"/>
                </a:lnTo>
                <a:lnTo>
                  <a:pt x="269" y="340"/>
                </a:lnTo>
                <a:lnTo>
                  <a:pt x="269" y="339"/>
                </a:lnTo>
                <a:lnTo>
                  <a:pt x="269" y="340"/>
                </a:lnTo>
                <a:lnTo>
                  <a:pt x="270" y="340"/>
                </a:lnTo>
                <a:lnTo>
                  <a:pt x="270" y="342"/>
                </a:lnTo>
                <a:lnTo>
                  <a:pt x="272" y="342"/>
                </a:lnTo>
                <a:lnTo>
                  <a:pt x="272" y="344"/>
                </a:lnTo>
                <a:lnTo>
                  <a:pt x="274" y="344"/>
                </a:lnTo>
                <a:lnTo>
                  <a:pt x="274" y="345"/>
                </a:lnTo>
                <a:lnTo>
                  <a:pt x="275" y="345"/>
                </a:lnTo>
                <a:lnTo>
                  <a:pt x="277" y="347"/>
                </a:lnTo>
                <a:lnTo>
                  <a:pt x="279" y="347"/>
                </a:lnTo>
                <a:lnTo>
                  <a:pt x="280" y="347"/>
                </a:lnTo>
                <a:lnTo>
                  <a:pt x="280" y="349"/>
                </a:lnTo>
                <a:lnTo>
                  <a:pt x="280" y="350"/>
                </a:lnTo>
                <a:lnTo>
                  <a:pt x="282" y="350"/>
                </a:lnTo>
                <a:lnTo>
                  <a:pt x="282" y="352"/>
                </a:lnTo>
                <a:lnTo>
                  <a:pt x="282" y="354"/>
                </a:lnTo>
                <a:lnTo>
                  <a:pt x="282" y="355"/>
                </a:lnTo>
                <a:lnTo>
                  <a:pt x="280" y="355"/>
                </a:lnTo>
                <a:lnTo>
                  <a:pt x="279" y="355"/>
                </a:lnTo>
                <a:lnTo>
                  <a:pt x="277" y="355"/>
                </a:lnTo>
                <a:lnTo>
                  <a:pt x="277" y="357"/>
                </a:lnTo>
                <a:lnTo>
                  <a:pt x="279" y="357"/>
                </a:lnTo>
                <a:lnTo>
                  <a:pt x="279" y="355"/>
                </a:lnTo>
                <a:lnTo>
                  <a:pt x="280" y="355"/>
                </a:lnTo>
                <a:lnTo>
                  <a:pt x="282" y="355"/>
                </a:lnTo>
                <a:lnTo>
                  <a:pt x="282" y="357"/>
                </a:lnTo>
                <a:lnTo>
                  <a:pt x="280" y="357"/>
                </a:lnTo>
                <a:lnTo>
                  <a:pt x="279" y="357"/>
                </a:lnTo>
                <a:lnTo>
                  <a:pt x="279" y="359"/>
                </a:lnTo>
                <a:lnTo>
                  <a:pt x="277" y="359"/>
                </a:lnTo>
                <a:lnTo>
                  <a:pt x="277" y="360"/>
                </a:lnTo>
                <a:lnTo>
                  <a:pt x="275" y="362"/>
                </a:lnTo>
                <a:lnTo>
                  <a:pt x="274" y="362"/>
                </a:lnTo>
                <a:lnTo>
                  <a:pt x="274" y="364"/>
                </a:lnTo>
                <a:lnTo>
                  <a:pt x="272" y="364"/>
                </a:lnTo>
                <a:lnTo>
                  <a:pt x="272" y="365"/>
                </a:lnTo>
                <a:lnTo>
                  <a:pt x="272" y="367"/>
                </a:lnTo>
                <a:lnTo>
                  <a:pt x="272" y="369"/>
                </a:lnTo>
                <a:lnTo>
                  <a:pt x="270" y="369"/>
                </a:lnTo>
                <a:lnTo>
                  <a:pt x="272" y="369"/>
                </a:lnTo>
                <a:lnTo>
                  <a:pt x="270" y="369"/>
                </a:lnTo>
                <a:lnTo>
                  <a:pt x="269" y="369"/>
                </a:lnTo>
                <a:lnTo>
                  <a:pt x="267" y="369"/>
                </a:lnTo>
                <a:lnTo>
                  <a:pt x="265" y="369"/>
                </a:lnTo>
                <a:lnTo>
                  <a:pt x="264" y="369"/>
                </a:lnTo>
                <a:lnTo>
                  <a:pt x="264" y="367"/>
                </a:lnTo>
                <a:lnTo>
                  <a:pt x="265" y="367"/>
                </a:lnTo>
                <a:lnTo>
                  <a:pt x="265" y="365"/>
                </a:lnTo>
                <a:lnTo>
                  <a:pt x="265" y="364"/>
                </a:lnTo>
                <a:lnTo>
                  <a:pt x="265" y="365"/>
                </a:lnTo>
                <a:lnTo>
                  <a:pt x="264" y="365"/>
                </a:lnTo>
                <a:lnTo>
                  <a:pt x="264" y="367"/>
                </a:lnTo>
                <a:lnTo>
                  <a:pt x="262" y="365"/>
                </a:lnTo>
                <a:lnTo>
                  <a:pt x="262" y="367"/>
                </a:lnTo>
                <a:lnTo>
                  <a:pt x="262" y="365"/>
                </a:lnTo>
                <a:lnTo>
                  <a:pt x="262" y="364"/>
                </a:lnTo>
                <a:lnTo>
                  <a:pt x="262" y="362"/>
                </a:lnTo>
                <a:lnTo>
                  <a:pt x="262" y="364"/>
                </a:lnTo>
                <a:lnTo>
                  <a:pt x="262" y="362"/>
                </a:lnTo>
                <a:lnTo>
                  <a:pt x="260" y="362"/>
                </a:lnTo>
                <a:lnTo>
                  <a:pt x="260" y="360"/>
                </a:lnTo>
                <a:lnTo>
                  <a:pt x="260" y="359"/>
                </a:lnTo>
                <a:lnTo>
                  <a:pt x="260" y="357"/>
                </a:lnTo>
                <a:lnTo>
                  <a:pt x="259" y="357"/>
                </a:lnTo>
                <a:lnTo>
                  <a:pt x="259" y="355"/>
                </a:lnTo>
                <a:lnTo>
                  <a:pt x="259" y="354"/>
                </a:lnTo>
                <a:lnTo>
                  <a:pt x="257" y="354"/>
                </a:lnTo>
                <a:lnTo>
                  <a:pt x="255" y="354"/>
                </a:lnTo>
                <a:lnTo>
                  <a:pt x="254" y="354"/>
                </a:lnTo>
                <a:lnTo>
                  <a:pt x="255" y="352"/>
                </a:lnTo>
                <a:lnTo>
                  <a:pt x="257" y="352"/>
                </a:lnTo>
                <a:lnTo>
                  <a:pt x="259" y="352"/>
                </a:lnTo>
                <a:lnTo>
                  <a:pt x="259" y="354"/>
                </a:lnTo>
                <a:lnTo>
                  <a:pt x="260" y="354"/>
                </a:lnTo>
                <a:lnTo>
                  <a:pt x="260" y="352"/>
                </a:lnTo>
                <a:lnTo>
                  <a:pt x="259" y="352"/>
                </a:lnTo>
                <a:lnTo>
                  <a:pt x="260" y="352"/>
                </a:lnTo>
                <a:lnTo>
                  <a:pt x="260" y="350"/>
                </a:lnTo>
                <a:lnTo>
                  <a:pt x="262" y="350"/>
                </a:lnTo>
                <a:lnTo>
                  <a:pt x="264" y="350"/>
                </a:lnTo>
                <a:lnTo>
                  <a:pt x="265" y="350"/>
                </a:lnTo>
                <a:lnTo>
                  <a:pt x="267" y="350"/>
                </a:lnTo>
                <a:lnTo>
                  <a:pt x="269" y="350"/>
                </a:lnTo>
                <a:lnTo>
                  <a:pt x="270" y="350"/>
                </a:lnTo>
                <a:lnTo>
                  <a:pt x="270" y="349"/>
                </a:lnTo>
                <a:lnTo>
                  <a:pt x="269" y="349"/>
                </a:lnTo>
                <a:lnTo>
                  <a:pt x="267" y="349"/>
                </a:lnTo>
                <a:lnTo>
                  <a:pt x="269" y="349"/>
                </a:lnTo>
                <a:lnTo>
                  <a:pt x="267" y="349"/>
                </a:lnTo>
                <a:lnTo>
                  <a:pt x="265" y="349"/>
                </a:lnTo>
                <a:lnTo>
                  <a:pt x="265" y="347"/>
                </a:lnTo>
                <a:lnTo>
                  <a:pt x="265" y="345"/>
                </a:lnTo>
                <a:lnTo>
                  <a:pt x="264" y="345"/>
                </a:lnTo>
                <a:lnTo>
                  <a:pt x="262" y="345"/>
                </a:lnTo>
                <a:lnTo>
                  <a:pt x="262" y="347"/>
                </a:lnTo>
                <a:lnTo>
                  <a:pt x="260" y="347"/>
                </a:lnTo>
                <a:lnTo>
                  <a:pt x="260" y="349"/>
                </a:lnTo>
                <a:lnTo>
                  <a:pt x="259" y="349"/>
                </a:lnTo>
                <a:lnTo>
                  <a:pt x="257" y="349"/>
                </a:lnTo>
                <a:lnTo>
                  <a:pt x="255" y="349"/>
                </a:lnTo>
                <a:lnTo>
                  <a:pt x="254" y="349"/>
                </a:lnTo>
                <a:lnTo>
                  <a:pt x="252" y="349"/>
                </a:lnTo>
                <a:lnTo>
                  <a:pt x="252" y="347"/>
                </a:lnTo>
                <a:lnTo>
                  <a:pt x="250" y="347"/>
                </a:lnTo>
                <a:lnTo>
                  <a:pt x="249" y="345"/>
                </a:lnTo>
                <a:lnTo>
                  <a:pt x="249" y="344"/>
                </a:lnTo>
                <a:lnTo>
                  <a:pt x="247" y="344"/>
                </a:lnTo>
                <a:lnTo>
                  <a:pt x="247" y="342"/>
                </a:lnTo>
                <a:lnTo>
                  <a:pt x="245" y="342"/>
                </a:lnTo>
                <a:lnTo>
                  <a:pt x="245" y="340"/>
                </a:lnTo>
                <a:lnTo>
                  <a:pt x="244" y="340"/>
                </a:lnTo>
                <a:lnTo>
                  <a:pt x="244" y="339"/>
                </a:lnTo>
                <a:lnTo>
                  <a:pt x="244" y="337"/>
                </a:lnTo>
                <a:lnTo>
                  <a:pt x="242" y="337"/>
                </a:lnTo>
                <a:lnTo>
                  <a:pt x="242" y="335"/>
                </a:lnTo>
                <a:lnTo>
                  <a:pt x="242" y="334"/>
                </a:lnTo>
                <a:lnTo>
                  <a:pt x="242" y="332"/>
                </a:lnTo>
                <a:lnTo>
                  <a:pt x="240" y="332"/>
                </a:lnTo>
                <a:lnTo>
                  <a:pt x="240" y="330"/>
                </a:lnTo>
                <a:lnTo>
                  <a:pt x="240" y="329"/>
                </a:lnTo>
                <a:lnTo>
                  <a:pt x="240" y="327"/>
                </a:lnTo>
                <a:lnTo>
                  <a:pt x="242" y="327"/>
                </a:lnTo>
                <a:lnTo>
                  <a:pt x="242" y="329"/>
                </a:lnTo>
                <a:lnTo>
                  <a:pt x="242" y="327"/>
                </a:lnTo>
                <a:lnTo>
                  <a:pt x="242" y="329"/>
                </a:lnTo>
                <a:lnTo>
                  <a:pt x="244" y="327"/>
                </a:lnTo>
                <a:lnTo>
                  <a:pt x="245" y="327"/>
                </a:lnTo>
                <a:lnTo>
                  <a:pt x="244" y="327"/>
                </a:lnTo>
                <a:lnTo>
                  <a:pt x="244" y="325"/>
                </a:lnTo>
                <a:lnTo>
                  <a:pt x="244" y="324"/>
                </a:lnTo>
                <a:lnTo>
                  <a:pt x="245" y="324"/>
                </a:lnTo>
                <a:lnTo>
                  <a:pt x="245" y="322"/>
                </a:lnTo>
                <a:lnTo>
                  <a:pt x="247" y="322"/>
                </a:lnTo>
                <a:lnTo>
                  <a:pt x="247" y="320"/>
                </a:lnTo>
                <a:lnTo>
                  <a:pt x="249" y="320"/>
                </a:lnTo>
                <a:lnTo>
                  <a:pt x="249" y="319"/>
                </a:lnTo>
                <a:lnTo>
                  <a:pt x="249" y="317"/>
                </a:lnTo>
                <a:lnTo>
                  <a:pt x="250" y="317"/>
                </a:lnTo>
                <a:lnTo>
                  <a:pt x="250" y="315"/>
                </a:lnTo>
                <a:lnTo>
                  <a:pt x="252" y="315"/>
                </a:lnTo>
                <a:lnTo>
                  <a:pt x="254" y="315"/>
                </a:lnTo>
                <a:close/>
                <a:moveTo>
                  <a:pt x="190" y="314"/>
                </a:moveTo>
                <a:lnTo>
                  <a:pt x="192" y="314"/>
                </a:lnTo>
                <a:lnTo>
                  <a:pt x="192" y="315"/>
                </a:lnTo>
                <a:lnTo>
                  <a:pt x="192" y="314"/>
                </a:lnTo>
                <a:lnTo>
                  <a:pt x="193" y="314"/>
                </a:lnTo>
                <a:lnTo>
                  <a:pt x="193" y="315"/>
                </a:lnTo>
                <a:lnTo>
                  <a:pt x="193" y="317"/>
                </a:lnTo>
                <a:lnTo>
                  <a:pt x="195" y="317"/>
                </a:lnTo>
                <a:lnTo>
                  <a:pt x="195" y="319"/>
                </a:lnTo>
                <a:lnTo>
                  <a:pt x="195" y="320"/>
                </a:lnTo>
                <a:lnTo>
                  <a:pt x="195" y="322"/>
                </a:lnTo>
                <a:lnTo>
                  <a:pt x="193" y="322"/>
                </a:lnTo>
                <a:lnTo>
                  <a:pt x="193" y="324"/>
                </a:lnTo>
                <a:lnTo>
                  <a:pt x="192" y="324"/>
                </a:lnTo>
                <a:lnTo>
                  <a:pt x="192" y="325"/>
                </a:lnTo>
                <a:lnTo>
                  <a:pt x="190" y="325"/>
                </a:lnTo>
                <a:lnTo>
                  <a:pt x="190" y="327"/>
                </a:lnTo>
                <a:lnTo>
                  <a:pt x="188" y="327"/>
                </a:lnTo>
                <a:lnTo>
                  <a:pt x="190" y="327"/>
                </a:lnTo>
                <a:lnTo>
                  <a:pt x="192" y="327"/>
                </a:lnTo>
                <a:lnTo>
                  <a:pt x="193" y="327"/>
                </a:lnTo>
                <a:lnTo>
                  <a:pt x="195" y="327"/>
                </a:lnTo>
                <a:lnTo>
                  <a:pt x="195" y="325"/>
                </a:lnTo>
                <a:lnTo>
                  <a:pt x="197" y="325"/>
                </a:lnTo>
                <a:lnTo>
                  <a:pt x="197" y="327"/>
                </a:lnTo>
                <a:lnTo>
                  <a:pt x="197" y="329"/>
                </a:lnTo>
                <a:lnTo>
                  <a:pt x="197" y="330"/>
                </a:lnTo>
                <a:lnTo>
                  <a:pt x="198" y="330"/>
                </a:lnTo>
                <a:lnTo>
                  <a:pt x="200" y="330"/>
                </a:lnTo>
                <a:lnTo>
                  <a:pt x="202" y="330"/>
                </a:lnTo>
                <a:lnTo>
                  <a:pt x="202" y="332"/>
                </a:lnTo>
                <a:lnTo>
                  <a:pt x="202" y="334"/>
                </a:lnTo>
                <a:lnTo>
                  <a:pt x="203" y="334"/>
                </a:lnTo>
                <a:lnTo>
                  <a:pt x="203" y="335"/>
                </a:lnTo>
                <a:lnTo>
                  <a:pt x="205" y="335"/>
                </a:lnTo>
                <a:lnTo>
                  <a:pt x="207" y="335"/>
                </a:lnTo>
                <a:lnTo>
                  <a:pt x="207" y="337"/>
                </a:lnTo>
                <a:lnTo>
                  <a:pt x="209" y="337"/>
                </a:lnTo>
                <a:lnTo>
                  <a:pt x="207" y="337"/>
                </a:lnTo>
                <a:lnTo>
                  <a:pt x="209" y="337"/>
                </a:lnTo>
                <a:lnTo>
                  <a:pt x="209" y="339"/>
                </a:lnTo>
                <a:lnTo>
                  <a:pt x="209" y="340"/>
                </a:lnTo>
                <a:lnTo>
                  <a:pt x="210" y="340"/>
                </a:lnTo>
                <a:lnTo>
                  <a:pt x="210" y="342"/>
                </a:lnTo>
                <a:lnTo>
                  <a:pt x="210" y="344"/>
                </a:lnTo>
                <a:lnTo>
                  <a:pt x="210" y="345"/>
                </a:lnTo>
                <a:lnTo>
                  <a:pt x="210" y="347"/>
                </a:lnTo>
                <a:lnTo>
                  <a:pt x="212" y="347"/>
                </a:lnTo>
                <a:lnTo>
                  <a:pt x="210" y="347"/>
                </a:lnTo>
                <a:lnTo>
                  <a:pt x="210" y="349"/>
                </a:lnTo>
                <a:lnTo>
                  <a:pt x="209" y="349"/>
                </a:lnTo>
                <a:lnTo>
                  <a:pt x="209" y="350"/>
                </a:lnTo>
                <a:lnTo>
                  <a:pt x="209" y="349"/>
                </a:lnTo>
                <a:lnTo>
                  <a:pt x="209" y="350"/>
                </a:lnTo>
                <a:lnTo>
                  <a:pt x="209" y="352"/>
                </a:lnTo>
                <a:lnTo>
                  <a:pt x="207" y="352"/>
                </a:lnTo>
                <a:lnTo>
                  <a:pt x="207" y="354"/>
                </a:lnTo>
                <a:lnTo>
                  <a:pt x="207" y="355"/>
                </a:lnTo>
                <a:lnTo>
                  <a:pt x="207" y="354"/>
                </a:lnTo>
                <a:lnTo>
                  <a:pt x="207" y="352"/>
                </a:lnTo>
                <a:lnTo>
                  <a:pt x="205" y="352"/>
                </a:lnTo>
                <a:lnTo>
                  <a:pt x="205" y="354"/>
                </a:lnTo>
                <a:lnTo>
                  <a:pt x="205" y="352"/>
                </a:lnTo>
                <a:lnTo>
                  <a:pt x="205" y="354"/>
                </a:lnTo>
                <a:lnTo>
                  <a:pt x="203" y="354"/>
                </a:lnTo>
                <a:lnTo>
                  <a:pt x="203" y="355"/>
                </a:lnTo>
                <a:lnTo>
                  <a:pt x="203" y="354"/>
                </a:lnTo>
                <a:lnTo>
                  <a:pt x="205" y="354"/>
                </a:lnTo>
                <a:lnTo>
                  <a:pt x="205" y="355"/>
                </a:lnTo>
                <a:lnTo>
                  <a:pt x="203" y="355"/>
                </a:lnTo>
                <a:lnTo>
                  <a:pt x="205" y="355"/>
                </a:lnTo>
                <a:lnTo>
                  <a:pt x="203" y="355"/>
                </a:lnTo>
                <a:lnTo>
                  <a:pt x="203" y="357"/>
                </a:lnTo>
                <a:lnTo>
                  <a:pt x="203" y="355"/>
                </a:lnTo>
                <a:lnTo>
                  <a:pt x="202" y="355"/>
                </a:lnTo>
                <a:lnTo>
                  <a:pt x="202" y="354"/>
                </a:lnTo>
                <a:lnTo>
                  <a:pt x="202" y="355"/>
                </a:lnTo>
                <a:lnTo>
                  <a:pt x="200" y="357"/>
                </a:lnTo>
                <a:lnTo>
                  <a:pt x="202" y="357"/>
                </a:lnTo>
                <a:lnTo>
                  <a:pt x="200" y="357"/>
                </a:lnTo>
                <a:lnTo>
                  <a:pt x="202" y="357"/>
                </a:lnTo>
                <a:lnTo>
                  <a:pt x="203" y="357"/>
                </a:lnTo>
                <a:lnTo>
                  <a:pt x="203" y="359"/>
                </a:lnTo>
                <a:lnTo>
                  <a:pt x="202" y="360"/>
                </a:lnTo>
                <a:lnTo>
                  <a:pt x="203" y="360"/>
                </a:lnTo>
                <a:lnTo>
                  <a:pt x="202" y="360"/>
                </a:lnTo>
                <a:lnTo>
                  <a:pt x="203" y="360"/>
                </a:lnTo>
                <a:lnTo>
                  <a:pt x="202" y="360"/>
                </a:lnTo>
                <a:lnTo>
                  <a:pt x="203" y="360"/>
                </a:lnTo>
                <a:lnTo>
                  <a:pt x="202" y="360"/>
                </a:lnTo>
                <a:lnTo>
                  <a:pt x="202" y="362"/>
                </a:lnTo>
                <a:lnTo>
                  <a:pt x="202" y="360"/>
                </a:lnTo>
                <a:lnTo>
                  <a:pt x="202" y="362"/>
                </a:lnTo>
                <a:lnTo>
                  <a:pt x="202" y="364"/>
                </a:lnTo>
                <a:lnTo>
                  <a:pt x="200" y="364"/>
                </a:lnTo>
                <a:lnTo>
                  <a:pt x="200" y="362"/>
                </a:lnTo>
                <a:lnTo>
                  <a:pt x="198" y="362"/>
                </a:lnTo>
                <a:lnTo>
                  <a:pt x="197" y="362"/>
                </a:lnTo>
                <a:lnTo>
                  <a:pt x="197" y="364"/>
                </a:lnTo>
                <a:lnTo>
                  <a:pt x="197" y="365"/>
                </a:lnTo>
                <a:lnTo>
                  <a:pt x="198" y="365"/>
                </a:lnTo>
                <a:lnTo>
                  <a:pt x="197" y="365"/>
                </a:lnTo>
                <a:lnTo>
                  <a:pt x="195" y="365"/>
                </a:lnTo>
                <a:lnTo>
                  <a:pt x="193" y="365"/>
                </a:lnTo>
                <a:lnTo>
                  <a:pt x="193" y="364"/>
                </a:lnTo>
                <a:lnTo>
                  <a:pt x="193" y="365"/>
                </a:lnTo>
                <a:lnTo>
                  <a:pt x="193" y="367"/>
                </a:lnTo>
                <a:lnTo>
                  <a:pt x="195" y="367"/>
                </a:lnTo>
                <a:lnTo>
                  <a:pt x="195" y="369"/>
                </a:lnTo>
                <a:lnTo>
                  <a:pt x="195" y="367"/>
                </a:lnTo>
                <a:lnTo>
                  <a:pt x="195" y="369"/>
                </a:lnTo>
                <a:lnTo>
                  <a:pt x="197" y="369"/>
                </a:lnTo>
                <a:lnTo>
                  <a:pt x="195" y="369"/>
                </a:lnTo>
                <a:lnTo>
                  <a:pt x="197" y="369"/>
                </a:lnTo>
                <a:lnTo>
                  <a:pt x="197" y="370"/>
                </a:lnTo>
                <a:lnTo>
                  <a:pt x="197" y="372"/>
                </a:lnTo>
                <a:lnTo>
                  <a:pt x="198" y="372"/>
                </a:lnTo>
                <a:lnTo>
                  <a:pt x="200" y="372"/>
                </a:lnTo>
                <a:lnTo>
                  <a:pt x="200" y="374"/>
                </a:lnTo>
                <a:lnTo>
                  <a:pt x="200" y="375"/>
                </a:lnTo>
                <a:lnTo>
                  <a:pt x="202" y="375"/>
                </a:lnTo>
                <a:lnTo>
                  <a:pt x="203" y="375"/>
                </a:lnTo>
                <a:lnTo>
                  <a:pt x="203" y="374"/>
                </a:lnTo>
                <a:lnTo>
                  <a:pt x="202" y="374"/>
                </a:lnTo>
                <a:lnTo>
                  <a:pt x="202" y="372"/>
                </a:lnTo>
                <a:lnTo>
                  <a:pt x="202" y="370"/>
                </a:lnTo>
                <a:lnTo>
                  <a:pt x="200" y="370"/>
                </a:lnTo>
                <a:lnTo>
                  <a:pt x="202" y="370"/>
                </a:lnTo>
                <a:lnTo>
                  <a:pt x="202" y="372"/>
                </a:lnTo>
                <a:lnTo>
                  <a:pt x="203" y="374"/>
                </a:lnTo>
                <a:lnTo>
                  <a:pt x="203" y="375"/>
                </a:lnTo>
                <a:lnTo>
                  <a:pt x="203" y="377"/>
                </a:lnTo>
                <a:lnTo>
                  <a:pt x="203" y="379"/>
                </a:lnTo>
                <a:lnTo>
                  <a:pt x="205" y="379"/>
                </a:lnTo>
                <a:lnTo>
                  <a:pt x="205" y="380"/>
                </a:lnTo>
                <a:lnTo>
                  <a:pt x="205" y="382"/>
                </a:lnTo>
                <a:lnTo>
                  <a:pt x="205" y="384"/>
                </a:lnTo>
                <a:lnTo>
                  <a:pt x="205" y="385"/>
                </a:lnTo>
                <a:lnTo>
                  <a:pt x="205" y="387"/>
                </a:lnTo>
                <a:lnTo>
                  <a:pt x="205" y="389"/>
                </a:lnTo>
                <a:lnTo>
                  <a:pt x="207" y="389"/>
                </a:lnTo>
                <a:lnTo>
                  <a:pt x="207" y="390"/>
                </a:lnTo>
                <a:lnTo>
                  <a:pt x="207" y="392"/>
                </a:lnTo>
                <a:lnTo>
                  <a:pt x="207" y="394"/>
                </a:lnTo>
                <a:lnTo>
                  <a:pt x="207" y="395"/>
                </a:lnTo>
                <a:lnTo>
                  <a:pt x="209" y="395"/>
                </a:lnTo>
                <a:lnTo>
                  <a:pt x="209" y="397"/>
                </a:lnTo>
                <a:lnTo>
                  <a:pt x="210" y="397"/>
                </a:lnTo>
                <a:lnTo>
                  <a:pt x="210" y="399"/>
                </a:lnTo>
                <a:lnTo>
                  <a:pt x="209" y="399"/>
                </a:lnTo>
                <a:lnTo>
                  <a:pt x="209" y="400"/>
                </a:lnTo>
                <a:lnTo>
                  <a:pt x="207" y="400"/>
                </a:lnTo>
                <a:lnTo>
                  <a:pt x="207" y="402"/>
                </a:lnTo>
                <a:lnTo>
                  <a:pt x="205" y="402"/>
                </a:lnTo>
                <a:lnTo>
                  <a:pt x="203" y="402"/>
                </a:lnTo>
                <a:lnTo>
                  <a:pt x="202" y="402"/>
                </a:lnTo>
                <a:lnTo>
                  <a:pt x="200" y="402"/>
                </a:lnTo>
                <a:lnTo>
                  <a:pt x="200" y="400"/>
                </a:lnTo>
                <a:lnTo>
                  <a:pt x="200" y="399"/>
                </a:lnTo>
                <a:lnTo>
                  <a:pt x="200" y="397"/>
                </a:lnTo>
                <a:lnTo>
                  <a:pt x="200" y="395"/>
                </a:lnTo>
                <a:lnTo>
                  <a:pt x="200" y="394"/>
                </a:lnTo>
                <a:lnTo>
                  <a:pt x="200" y="392"/>
                </a:lnTo>
                <a:lnTo>
                  <a:pt x="198" y="392"/>
                </a:lnTo>
                <a:lnTo>
                  <a:pt x="197" y="392"/>
                </a:lnTo>
                <a:lnTo>
                  <a:pt x="197" y="390"/>
                </a:lnTo>
                <a:lnTo>
                  <a:pt x="197" y="389"/>
                </a:lnTo>
                <a:lnTo>
                  <a:pt x="197" y="387"/>
                </a:lnTo>
                <a:lnTo>
                  <a:pt x="195" y="387"/>
                </a:lnTo>
                <a:lnTo>
                  <a:pt x="195" y="385"/>
                </a:lnTo>
                <a:lnTo>
                  <a:pt x="193" y="385"/>
                </a:lnTo>
                <a:lnTo>
                  <a:pt x="195" y="385"/>
                </a:lnTo>
                <a:lnTo>
                  <a:pt x="195" y="387"/>
                </a:lnTo>
                <a:lnTo>
                  <a:pt x="193" y="385"/>
                </a:lnTo>
                <a:lnTo>
                  <a:pt x="193" y="384"/>
                </a:lnTo>
                <a:lnTo>
                  <a:pt x="193" y="382"/>
                </a:lnTo>
                <a:lnTo>
                  <a:pt x="195" y="384"/>
                </a:lnTo>
                <a:lnTo>
                  <a:pt x="195" y="385"/>
                </a:lnTo>
                <a:lnTo>
                  <a:pt x="195" y="384"/>
                </a:lnTo>
                <a:lnTo>
                  <a:pt x="195" y="382"/>
                </a:lnTo>
                <a:lnTo>
                  <a:pt x="197" y="382"/>
                </a:lnTo>
                <a:lnTo>
                  <a:pt x="197" y="384"/>
                </a:lnTo>
                <a:lnTo>
                  <a:pt x="197" y="382"/>
                </a:lnTo>
                <a:lnTo>
                  <a:pt x="198" y="382"/>
                </a:lnTo>
                <a:lnTo>
                  <a:pt x="198" y="380"/>
                </a:lnTo>
                <a:lnTo>
                  <a:pt x="198" y="379"/>
                </a:lnTo>
                <a:lnTo>
                  <a:pt x="197" y="379"/>
                </a:lnTo>
                <a:lnTo>
                  <a:pt x="195" y="379"/>
                </a:lnTo>
                <a:lnTo>
                  <a:pt x="195" y="377"/>
                </a:lnTo>
                <a:lnTo>
                  <a:pt x="193" y="377"/>
                </a:lnTo>
                <a:lnTo>
                  <a:pt x="192" y="377"/>
                </a:lnTo>
                <a:lnTo>
                  <a:pt x="192" y="375"/>
                </a:lnTo>
                <a:lnTo>
                  <a:pt x="192" y="374"/>
                </a:lnTo>
                <a:lnTo>
                  <a:pt x="190" y="374"/>
                </a:lnTo>
                <a:lnTo>
                  <a:pt x="190" y="372"/>
                </a:lnTo>
                <a:lnTo>
                  <a:pt x="190" y="374"/>
                </a:lnTo>
                <a:lnTo>
                  <a:pt x="188" y="374"/>
                </a:lnTo>
                <a:lnTo>
                  <a:pt x="190" y="374"/>
                </a:lnTo>
                <a:lnTo>
                  <a:pt x="188" y="374"/>
                </a:lnTo>
                <a:lnTo>
                  <a:pt x="190" y="374"/>
                </a:lnTo>
                <a:lnTo>
                  <a:pt x="190" y="375"/>
                </a:lnTo>
                <a:lnTo>
                  <a:pt x="188" y="375"/>
                </a:lnTo>
                <a:lnTo>
                  <a:pt x="188" y="374"/>
                </a:lnTo>
                <a:lnTo>
                  <a:pt x="187" y="374"/>
                </a:lnTo>
                <a:lnTo>
                  <a:pt x="187" y="372"/>
                </a:lnTo>
                <a:lnTo>
                  <a:pt x="185" y="372"/>
                </a:lnTo>
                <a:lnTo>
                  <a:pt x="185" y="370"/>
                </a:lnTo>
                <a:lnTo>
                  <a:pt x="183" y="370"/>
                </a:lnTo>
                <a:lnTo>
                  <a:pt x="183" y="369"/>
                </a:lnTo>
                <a:lnTo>
                  <a:pt x="182" y="369"/>
                </a:lnTo>
                <a:lnTo>
                  <a:pt x="182" y="367"/>
                </a:lnTo>
                <a:lnTo>
                  <a:pt x="180" y="365"/>
                </a:lnTo>
                <a:lnTo>
                  <a:pt x="180" y="364"/>
                </a:lnTo>
                <a:lnTo>
                  <a:pt x="178" y="364"/>
                </a:lnTo>
                <a:lnTo>
                  <a:pt x="177" y="364"/>
                </a:lnTo>
                <a:lnTo>
                  <a:pt x="175" y="364"/>
                </a:lnTo>
                <a:lnTo>
                  <a:pt x="175" y="362"/>
                </a:lnTo>
                <a:lnTo>
                  <a:pt x="175" y="360"/>
                </a:lnTo>
                <a:lnTo>
                  <a:pt x="175" y="362"/>
                </a:lnTo>
                <a:lnTo>
                  <a:pt x="173" y="362"/>
                </a:lnTo>
                <a:lnTo>
                  <a:pt x="173" y="364"/>
                </a:lnTo>
                <a:lnTo>
                  <a:pt x="175" y="364"/>
                </a:lnTo>
                <a:lnTo>
                  <a:pt x="175" y="365"/>
                </a:lnTo>
                <a:lnTo>
                  <a:pt x="173" y="365"/>
                </a:lnTo>
                <a:lnTo>
                  <a:pt x="173" y="364"/>
                </a:lnTo>
                <a:lnTo>
                  <a:pt x="173" y="362"/>
                </a:lnTo>
                <a:lnTo>
                  <a:pt x="173" y="364"/>
                </a:lnTo>
                <a:lnTo>
                  <a:pt x="173" y="362"/>
                </a:lnTo>
                <a:lnTo>
                  <a:pt x="172" y="362"/>
                </a:lnTo>
                <a:lnTo>
                  <a:pt x="172" y="360"/>
                </a:lnTo>
                <a:lnTo>
                  <a:pt x="173" y="360"/>
                </a:lnTo>
                <a:lnTo>
                  <a:pt x="173" y="359"/>
                </a:lnTo>
                <a:lnTo>
                  <a:pt x="172" y="357"/>
                </a:lnTo>
                <a:lnTo>
                  <a:pt x="173" y="357"/>
                </a:lnTo>
                <a:lnTo>
                  <a:pt x="172" y="357"/>
                </a:lnTo>
                <a:lnTo>
                  <a:pt x="173" y="357"/>
                </a:lnTo>
                <a:lnTo>
                  <a:pt x="175" y="357"/>
                </a:lnTo>
                <a:lnTo>
                  <a:pt x="175" y="355"/>
                </a:lnTo>
                <a:lnTo>
                  <a:pt x="177" y="355"/>
                </a:lnTo>
                <a:lnTo>
                  <a:pt x="175" y="355"/>
                </a:lnTo>
                <a:lnTo>
                  <a:pt x="175" y="354"/>
                </a:lnTo>
                <a:lnTo>
                  <a:pt x="173" y="354"/>
                </a:lnTo>
                <a:lnTo>
                  <a:pt x="173" y="352"/>
                </a:lnTo>
                <a:lnTo>
                  <a:pt x="172" y="352"/>
                </a:lnTo>
                <a:lnTo>
                  <a:pt x="172" y="350"/>
                </a:lnTo>
                <a:lnTo>
                  <a:pt x="173" y="350"/>
                </a:lnTo>
                <a:lnTo>
                  <a:pt x="173" y="352"/>
                </a:lnTo>
                <a:lnTo>
                  <a:pt x="175" y="352"/>
                </a:lnTo>
                <a:lnTo>
                  <a:pt x="173" y="352"/>
                </a:lnTo>
                <a:lnTo>
                  <a:pt x="175" y="352"/>
                </a:lnTo>
                <a:lnTo>
                  <a:pt x="175" y="350"/>
                </a:lnTo>
                <a:lnTo>
                  <a:pt x="177" y="350"/>
                </a:lnTo>
                <a:lnTo>
                  <a:pt x="177" y="349"/>
                </a:lnTo>
                <a:lnTo>
                  <a:pt x="175" y="349"/>
                </a:lnTo>
                <a:lnTo>
                  <a:pt x="175" y="347"/>
                </a:lnTo>
                <a:lnTo>
                  <a:pt x="173" y="347"/>
                </a:lnTo>
                <a:lnTo>
                  <a:pt x="173" y="345"/>
                </a:lnTo>
                <a:lnTo>
                  <a:pt x="173" y="344"/>
                </a:lnTo>
                <a:lnTo>
                  <a:pt x="172" y="344"/>
                </a:lnTo>
                <a:lnTo>
                  <a:pt x="172" y="342"/>
                </a:lnTo>
                <a:lnTo>
                  <a:pt x="172" y="340"/>
                </a:lnTo>
                <a:lnTo>
                  <a:pt x="172" y="339"/>
                </a:lnTo>
                <a:lnTo>
                  <a:pt x="170" y="339"/>
                </a:lnTo>
                <a:lnTo>
                  <a:pt x="170" y="337"/>
                </a:lnTo>
                <a:lnTo>
                  <a:pt x="170" y="335"/>
                </a:lnTo>
                <a:lnTo>
                  <a:pt x="170" y="334"/>
                </a:lnTo>
                <a:lnTo>
                  <a:pt x="168" y="334"/>
                </a:lnTo>
                <a:lnTo>
                  <a:pt x="170" y="334"/>
                </a:lnTo>
                <a:lnTo>
                  <a:pt x="168" y="334"/>
                </a:lnTo>
                <a:lnTo>
                  <a:pt x="168" y="332"/>
                </a:lnTo>
                <a:lnTo>
                  <a:pt x="170" y="332"/>
                </a:lnTo>
                <a:lnTo>
                  <a:pt x="170" y="330"/>
                </a:lnTo>
                <a:lnTo>
                  <a:pt x="170" y="332"/>
                </a:lnTo>
                <a:lnTo>
                  <a:pt x="172" y="332"/>
                </a:lnTo>
                <a:lnTo>
                  <a:pt x="173" y="332"/>
                </a:lnTo>
                <a:lnTo>
                  <a:pt x="175" y="332"/>
                </a:lnTo>
                <a:lnTo>
                  <a:pt x="177" y="332"/>
                </a:lnTo>
                <a:lnTo>
                  <a:pt x="178" y="332"/>
                </a:lnTo>
                <a:lnTo>
                  <a:pt x="178" y="334"/>
                </a:lnTo>
                <a:lnTo>
                  <a:pt x="180" y="334"/>
                </a:lnTo>
                <a:lnTo>
                  <a:pt x="182" y="334"/>
                </a:lnTo>
                <a:lnTo>
                  <a:pt x="180" y="334"/>
                </a:lnTo>
                <a:lnTo>
                  <a:pt x="180" y="332"/>
                </a:lnTo>
                <a:lnTo>
                  <a:pt x="178" y="332"/>
                </a:lnTo>
                <a:lnTo>
                  <a:pt x="180" y="332"/>
                </a:lnTo>
                <a:lnTo>
                  <a:pt x="180" y="330"/>
                </a:lnTo>
                <a:lnTo>
                  <a:pt x="178" y="330"/>
                </a:lnTo>
                <a:lnTo>
                  <a:pt x="178" y="329"/>
                </a:lnTo>
                <a:lnTo>
                  <a:pt x="180" y="329"/>
                </a:lnTo>
                <a:lnTo>
                  <a:pt x="180" y="330"/>
                </a:lnTo>
                <a:lnTo>
                  <a:pt x="182" y="330"/>
                </a:lnTo>
                <a:lnTo>
                  <a:pt x="182" y="329"/>
                </a:lnTo>
                <a:lnTo>
                  <a:pt x="183" y="329"/>
                </a:lnTo>
                <a:lnTo>
                  <a:pt x="185" y="329"/>
                </a:lnTo>
                <a:lnTo>
                  <a:pt x="185" y="327"/>
                </a:lnTo>
                <a:lnTo>
                  <a:pt x="187" y="327"/>
                </a:lnTo>
                <a:lnTo>
                  <a:pt x="185" y="327"/>
                </a:lnTo>
                <a:lnTo>
                  <a:pt x="185" y="325"/>
                </a:lnTo>
                <a:lnTo>
                  <a:pt x="183" y="325"/>
                </a:lnTo>
                <a:lnTo>
                  <a:pt x="183" y="327"/>
                </a:lnTo>
                <a:lnTo>
                  <a:pt x="182" y="327"/>
                </a:lnTo>
                <a:lnTo>
                  <a:pt x="182" y="329"/>
                </a:lnTo>
                <a:lnTo>
                  <a:pt x="180" y="329"/>
                </a:lnTo>
                <a:lnTo>
                  <a:pt x="178" y="329"/>
                </a:lnTo>
                <a:lnTo>
                  <a:pt x="178" y="327"/>
                </a:lnTo>
                <a:lnTo>
                  <a:pt x="177" y="327"/>
                </a:lnTo>
                <a:lnTo>
                  <a:pt x="175" y="327"/>
                </a:lnTo>
                <a:lnTo>
                  <a:pt x="173" y="327"/>
                </a:lnTo>
                <a:lnTo>
                  <a:pt x="172" y="325"/>
                </a:lnTo>
                <a:lnTo>
                  <a:pt x="170" y="325"/>
                </a:lnTo>
                <a:lnTo>
                  <a:pt x="170" y="324"/>
                </a:lnTo>
                <a:lnTo>
                  <a:pt x="168" y="324"/>
                </a:lnTo>
                <a:lnTo>
                  <a:pt x="167" y="324"/>
                </a:lnTo>
                <a:lnTo>
                  <a:pt x="167" y="322"/>
                </a:lnTo>
                <a:lnTo>
                  <a:pt x="168" y="322"/>
                </a:lnTo>
                <a:lnTo>
                  <a:pt x="170" y="322"/>
                </a:lnTo>
                <a:lnTo>
                  <a:pt x="170" y="320"/>
                </a:lnTo>
                <a:lnTo>
                  <a:pt x="172" y="320"/>
                </a:lnTo>
                <a:lnTo>
                  <a:pt x="173" y="320"/>
                </a:lnTo>
                <a:lnTo>
                  <a:pt x="175" y="320"/>
                </a:lnTo>
                <a:lnTo>
                  <a:pt x="177" y="320"/>
                </a:lnTo>
                <a:lnTo>
                  <a:pt x="177" y="319"/>
                </a:lnTo>
                <a:lnTo>
                  <a:pt x="178" y="319"/>
                </a:lnTo>
                <a:lnTo>
                  <a:pt x="180" y="319"/>
                </a:lnTo>
                <a:lnTo>
                  <a:pt x="182" y="319"/>
                </a:lnTo>
                <a:lnTo>
                  <a:pt x="182" y="317"/>
                </a:lnTo>
                <a:lnTo>
                  <a:pt x="182" y="319"/>
                </a:lnTo>
                <a:lnTo>
                  <a:pt x="182" y="317"/>
                </a:lnTo>
                <a:lnTo>
                  <a:pt x="180" y="317"/>
                </a:lnTo>
                <a:lnTo>
                  <a:pt x="180" y="319"/>
                </a:lnTo>
                <a:lnTo>
                  <a:pt x="180" y="317"/>
                </a:lnTo>
                <a:lnTo>
                  <a:pt x="180" y="319"/>
                </a:lnTo>
                <a:lnTo>
                  <a:pt x="178" y="319"/>
                </a:lnTo>
                <a:lnTo>
                  <a:pt x="178" y="317"/>
                </a:lnTo>
                <a:lnTo>
                  <a:pt x="180" y="317"/>
                </a:lnTo>
                <a:lnTo>
                  <a:pt x="180" y="315"/>
                </a:lnTo>
                <a:lnTo>
                  <a:pt x="182" y="315"/>
                </a:lnTo>
                <a:lnTo>
                  <a:pt x="183" y="315"/>
                </a:lnTo>
                <a:lnTo>
                  <a:pt x="185" y="315"/>
                </a:lnTo>
                <a:lnTo>
                  <a:pt x="183" y="315"/>
                </a:lnTo>
                <a:lnTo>
                  <a:pt x="185" y="315"/>
                </a:lnTo>
                <a:lnTo>
                  <a:pt x="187" y="315"/>
                </a:lnTo>
                <a:lnTo>
                  <a:pt x="187" y="314"/>
                </a:lnTo>
                <a:lnTo>
                  <a:pt x="188" y="314"/>
                </a:lnTo>
                <a:lnTo>
                  <a:pt x="190" y="314"/>
                </a:lnTo>
                <a:close/>
                <a:moveTo>
                  <a:pt x="285" y="314"/>
                </a:moveTo>
                <a:lnTo>
                  <a:pt x="287" y="315"/>
                </a:lnTo>
                <a:lnTo>
                  <a:pt x="289" y="315"/>
                </a:lnTo>
                <a:lnTo>
                  <a:pt x="290" y="315"/>
                </a:lnTo>
                <a:lnTo>
                  <a:pt x="290" y="317"/>
                </a:lnTo>
                <a:lnTo>
                  <a:pt x="292" y="317"/>
                </a:lnTo>
                <a:lnTo>
                  <a:pt x="292" y="319"/>
                </a:lnTo>
                <a:lnTo>
                  <a:pt x="294" y="319"/>
                </a:lnTo>
                <a:lnTo>
                  <a:pt x="294" y="320"/>
                </a:lnTo>
                <a:lnTo>
                  <a:pt x="295" y="320"/>
                </a:lnTo>
                <a:lnTo>
                  <a:pt x="295" y="322"/>
                </a:lnTo>
                <a:lnTo>
                  <a:pt x="297" y="322"/>
                </a:lnTo>
                <a:lnTo>
                  <a:pt x="297" y="324"/>
                </a:lnTo>
                <a:lnTo>
                  <a:pt x="299" y="324"/>
                </a:lnTo>
                <a:lnTo>
                  <a:pt x="299" y="325"/>
                </a:lnTo>
                <a:lnTo>
                  <a:pt x="299" y="327"/>
                </a:lnTo>
                <a:lnTo>
                  <a:pt x="299" y="329"/>
                </a:lnTo>
                <a:lnTo>
                  <a:pt x="299" y="330"/>
                </a:lnTo>
                <a:lnTo>
                  <a:pt x="300" y="330"/>
                </a:lnTo>
                <a:lnTo>
                  <a:pt x="299" y="330"/>
                </a:lnTo>
                <a:lnTo>
                  <a:pt x="300" y="330"/>
                </a:lnTo>
                <a:lnTo>
                  <a:pt x="300" y="332"/>
                </a:lnTo>
                <a:lnTo>
                  <a:pt x="300" y="334"/>
                </a:lnTo>
                <a:lnTo>
                  <a:pt x="302" y="334"/>
                </a:lnTo>
                <a:lnTo>
                  <a:pt x="302" y="335"/>
                </a:lnTo>
                <a:lnTo>
                  <a:pt x="300" y="335"/>
                </a:lnTo>
                <a:lnTo>
                  <a:pt x="300" y="337"/>
                </a:lnTo>
                <a:lnTo>
                  <a:pt x="300" y="339"/>
                </a:lnTo>
                <a:lnTo>
                  <a:pt x="300" y="340"/>
                </a:lnTo>
                <a:lnTo>
                  <a:pt x="300" y="342"/>
                </a:lnTo>
                <a:lnTo>
                  <a:pt x="300" y="344"/>
                </a:lnTo>
                <a:lnTo>
                  <a:pt x="299" y="344"/>
                </a:lnTo>
                <a:lnTo>
                  <a:pt x="299" y="345"/>
                </a:lnTo>
                <a:lnTo>
                  <a:pt x="299" y="347"/>
                </a:lnTo>
                <a:lnTo>
                  <a:pt x="297" y="347"/>
                </a:lnTo>
                <a:lnTo>
                  <a:pt x="299" y="347"/>
                </a:lnTo>
                <a:lnTo>
                  <a:pt x="297" y="347"/>
                </a:lnTo>
                <a:lnTo>
                  <a:pt x="297" y="349"/>
                </a:lnTo>
                <a:lnTo>
                  <a:pt x="295" y="349"/>
                </a:lnTo>
                <a:lnTo>
                  <a:pt x="295" y="350"/>
                </a:lnTo>
                <a:lnTo>
                  <a:pt x="294" y="350"/>
                </a:lnTo>
                <a:lnTo>
                  <a:pt x="294" y="352"/>
                </a:lnTo>
                <a:lnTo>
                  <a:pt x="292" y="352"/>
                </a:lnTo>
                <a:lnTo>
                  <a:pt x="292" y="354"/>
                </a:lnTo>
                <a:lnTo>
                  <a:pt x="290" y="355"/>
                </a:lnTo>
                <a:lnTo>
                  <a:pt x="290" y="354"/>
                </a:lnTo>
                <a:lnTo>
                  <a:pt x="290" y="355"/>
                </a:lnTo>
                <a:lnTo>
                  <a:pt x="289" y="355"/>
                </a:lnTo>
                <a:lnTo>
                  <a:pt x="287" y="355"/>
                </a:lnTo>
                <a:lnTo>
                  <a:pt x="285" y="355"/>
                </a:lnTo>
                <a:lnTo>
                  <a:pt x="285" y="354"/>
                </a:lnTo>
                <a:lnTo>
                  <a:pt x="287" y="354"/>
                </a:lnTo>
                <a:lnTo>
                  <a:pt x="287" y="352"/>
                </a:lnTo>
                <a:lnTo>
                  <a:pt x="287" y="350"/>
                </a:lnTo>
                <a:lnTo>
                  <a:pt x="287" y="349"/>
                </a:lnTo>
                <a:lnTo>
                  <a:pt x="285" y="349"/>
                </a:lnTo>
                <a:lnTo>
                  <a:pt x="285" y="347"/>
                </a:lnTo>
                <a:lnTo>
                  <a:pt x="284" y="347"/>
                </a:lnTo>
                <a:lnTo>
                  <a:pt x="284" y="345"/>
                </a:lnTo>
                <a:lnTo>
                  <a:pt x="284" y="344"/>
                </a:lnTo>
                <a:lnTo>
                  <a:pt x="282" y="344"/>
                </a:lnTo>
                <a:lnTo>
                  <a:pt x="284" y="344"/>
                </a:lnTo>
                <a:lnTo>
                  <a:pt x="284" y="342"/>
                </a:lnTo>
                <a:lnTo>
                  <a:pt x="284" y="340"/>
                </a:lnTo>
                <a:lnTo>
                  <a:pt x="284" y="339"/>
                </a:lnTo>
                <a:lnTo>
                  <a:pt x="285" y="339"/>
                </a:lnTo>
                <a:lnTo>
                  <a:pt x="285" y="337"/>
                </a:lnTo>
                <a:lnTo>
                  <a:pt x="285" y="335"/>
                </a:lnTo>
                <a:lnTo>
                  <a:pt x="287" y="334"/>
                </a:lnTo>
                <a:lnTo>
                  <a:pt x="285" y="334"/>
                </a:lnTo>
                <a:lnTo>
                  <a:pt x="287" y="334"/>
                </a:lnTo>
                <a:lnTo>
                  <a:pt x="285" y="334"/>
                </a:lnTo>
                <a:lnTo>
                  <a:pt x="285" y="332"/>
                </a:lnTo>
                <a:lnTo>
                  <a:pt x="287" y="332"/>
                </a:lnTo>
                <a:lnTo>
                  <a:pt x="287" y="330"/>
                </a:lnTo>
                <a:lnTo>
                  <a:pt x="289" y="330"/>
                </a:lnTo>
                <a:lnTo>
                  <a:pt x="289" y="329"/>
                </a:lnTo>
                <a:lnTo>
                  <a:pt x="290" y="329"/>
                </a:lnTo>
                <a:lnTo>
                  <a:pt x="289" y="329"/>
                </a:lnTo>
                <a:lnTo>
                  <a:pt x="290" y="329"/>
                </a:lnTo>
                <a:lnTo>
                  <a:pt x="289" y="329"/>
                </a:lnTo>
                <a:lnTo>
                  <a:pt x="290" y="329"/>
                </a:lnTo>
                <a:lnTo>
                  <a:pt x="289" y="329"/>
                </a:lnTo>
                <a:lnTo>
                  <a:pt x="289" y="327"/>
                </a:lnTo>
                <a:lnTo>
                  <a:pt x="290" y="327"/>
                </a:lnTo>
                <a:lnTo>
                  <a:pt x="292" y="327"/>
                </a:lnTo>
                <a:lnTo>
                  <a:pt x="292" y="325"/>
                </a:lnTo>
                <a:lnTo>
                  <a:pt x="292" y="324"/>
                </a:lnTo>
                <a:lnTo>
                  <a:pt x="290" y="324"/>
                </a:lnTo>
                <a:lnTo>
                  <a:pt x="290" y="322"/>
                </a:lnTo>
                <a:lnTo>
                  <a:pt x="290" y="320"/>
                </a:lnTo>
                <a:lnTo>
                  <a:pt x="290" y="319"/>
                </a:lnTo>
                <a:lnTo>
                  <a:pt x="289" y="319"/>
                </a:lnTo>
                <a:lnTo>
                  <a:pt x="287" y="319"/>
                </a:lnTo>
                <a:lnTo>
                  <a:pt x="287" y="317"/>
                </a:lnTo>
                <a:lnTo>
                  <a:pt x="285" y="315"/>
                </a:lnTo>
                <a:lnTo>
                  <a:pt x="285" y="317"/>
                </a:lnTo>
                <a:lnTo>
                  <a:pt x="285" y="315"/>
                </a:lnTo>
                <a:lnTo>
                  <a:pt x="285" y="317"/>
                </a:lnTo>
                <a:lnTo>
                  <a:pt x="285" y="319"/>
                </a:lnTo>
                <a:lnTo>
                  <a:pt x="285" y="320"/>
                </a:lnTo>
                <a:lnTo>
                  <a:pt x="287" y="320"/>
                </a:lnTo>
                <a:lnTo>
                  <a:pt x="285" y="320"/>
                </a:lnTo>
                <a:lnTo>
                  <a:pt x="287" y="320"/>
                </a:lnTo>
                <a:lnTo>
                  <a:pt x="287" y="322"/>
                </a:lnTo>
                <a:lnTo>
                  <a:pt x="287" y="324"/>
                </a:lnTo>
                <a:lnTo>
                  <a:pt x="285" y="324"/>
                </a:lnTo>
                <a:lnTo>
                  <a:pt x="287" y="324"/>
                </a:lnTo>
                <a:lnTo>
                  <a:pt x="285" y="324"/>
                </a:lnTo>
                <a:lnTo>
                  <a:pt x="285" y="325"/>
                </a:lnTo>
                <a:lnTo>
                  <a:pt x="287" y="327"/>
                </a:lnTo>
                <a:lnTo>
                  <a:pt x="287" y="329"/>
                </a:lnTo>
                <a:lnTo>
                  <a:pt x="285" y="329"/>
                </a:lnTo>
                <a:lnTo>
                  <a:pt x="285" y="330"/>
                </a:lnTo>
                <a:lnTo>
                  <a:pt x="284" y="330"/>
                </a:lnTo>
                <a:lnTo>
                  <a:pt x="284" y="332"/>
                </a:lnTo>
                <a:lnTo>
                  <a:pt x="282" y="332"/>
                </a:lnTo>
                <a:lnTo>
                  <a:pt x="282" y="334"/>
                </a:lnTo>
                <a:lnTo>
                  <a:pt x="282" y="335"/>
                </a:lnTo>
                <a:lnTo>
                  <a:pt x="282" y="337"/>
                </a:lnTo>
                <a:lnTo>
                  <a:pt x="282" y="339"/>
                </a:lnTo>
                <a:lnTo>
                  <a:pt x="280" y="339"/>
                </a:lnTo>
                <a:lnTo>
                  <a:pt x="280" y="340"/>
                </a:lnTo>
                <a:lnTo>
                  <a:pt x="280" y="339"/>
                </a:lnTo>
                <a:lnTo>
                  <a:pt x="282" y="340"/>
                </a:lnTo>
                <a:lnTo>
                  <a:pt x="280" y="342"/>
                </a:lnTo>
                <a:lnTo>
                  <a:pt x="280" y="340"/>
                </a:lnTo>
                <a:lnTo>
                  <a:pt x="279" y="340"/>
                </a:lnTo>
                <a:lnTo>
                  <a:pt x="277" y="340"/>
                </a:lnTo>
                <a:lnTo>
                  <a:pt x="277" y="339"/>
                </a:lnTo>
                <a:lnTo>
                  <a:pt x="275" y="339"/>
                </a:lnTo>
                <a:lnTo>
                  <a:pt x="274" y="337"/>
                </a:lnTo>
                <a:lnTo>
                  <a:pt x="274" y="335"/>
                </a:lnTo>
                <a:lnTo>
                  <a:pt x="272" y="335"/>
                </a:lnTo>
                <a:lnTo>
                  <a:pt x="270" y="335"/>
                </a:lnTo>
                <a:lnTo>
                  <a:pt x="270" y="334"/>
                </a:lnTo>
                <a:lnTo>
                  <a:pt x="270" y="332"/>
                </a:lnTo>
                <a:lnTo>
                  <a:pt x="272" y="332"/>
                </a:lnTo>
                <a:lnTo>
                  <a:pt x="272" y="330"/>
                </a:lnTo>
                <a:lnTo>
                  <a:pt x="274" y="330"/>
                </a:lnTo>
                <a:lnTo>
                  <a:pt x="274" y="329"/>
                </a:lnTo>
                <a:lnTo>
                  <a:pt x="274" y="327"/>
                </a:lnTo>
                <a:lnTo>
                  <a:pt x="275" y="327"/>
                </a:lnTo>
                <a:lnTo>
                  <a:pt x="275" y="325"/>
                </a:lnTo>
                <a:lnTo>
                  <a:pt x="275" y="324"/>
                </a:lnTo>
                <a:lnTo>
                  <a:pt x="275" y="322"/>
                </a:lnTo>
                <a:lnTo>
                  <a:pt x="275" y="320"/>
                </a:lnTo>
                <a:lnTo>
                  <a:pt x="277" y="320"/>
                </a:lnTo>
                <a:lnTo>
                  <a:pt x="277" y="319"/>
                </a:lnTo>
                <a:lnTo>
                  <a:pt x="279" y="319"/>
                </a:lnTo>
                <a:lnTo>
                  <a:pt x="280" y="319"/>
                </a:lnTo>
                <a:lnTo>
                  <a:pt x="280" y="317"/>
                </a:lnTo>
                <a:lnTo>
                  <a:pt x="282" y="317"/>
                </a:lnTo>
                <a:lnTo>
                  <a:pt x="282" y="315"/>
                </a:lnTo>
                <a:lnTo>
                  <a:pt x="284" y="315"/>
                </a:lnTo>
                <a:lnTo>
                  <a:pt x="284" y="314"/>
                </a:lnTo>
                <a:lnTo>
                  <a:pt x="282" y="314"/>
                </a:lnTo>
                <a:lnTo>
                  <a:pt x="284" y="314"/>
                </a:lnTo>
                <a:lnTo>
                  <a:pt x="285" y="314"/>
                </a:lnTo>
                <a:close/>
                <a:moveTo>
                  <a:pt x="195" y="314"/>
                </a:moveTo>
                <a:lnTo>
                  <a:pt x="197" y="314"/>
                </a:lnTo>
                <a:lnTo>
                  <a:pt x="195" y="314"/>
                </a:lnTo>
                <a:lnTo>
                  <a:pt x="195" y="315"/>
                </a:lnTo>
                <a:lnTo>
                  <a:pt x="195" y="314"/>
                </a:lnTo>
                <a:close/>
                <a:moveTo>
                  <a:pt x="195" y="314"/>
                </a:moveTo>
                <a:lnTo>
                  <a:pt x="193" y="314"/>
                </a:lnTo>
                <a:lnTo>
                  <a:pt x="195" y="314"/>
                </a:lnTo>
                <a:close/>
                <a:moveTo>
                  <a:pt x="264" y="314"/>
                </a:moveTo>
                <a:lnTo>
                  <a:pt x="262" y="314"/>
                </a:lnTo>
                <a:lnTo>
                  <a:pt x="264" y="314"/>
                </a:lnTo>
                <a:lnTo>
                  <a:pt x="264" y="312"/>
                </a:lnTo>
                <a:lnTo>
                  <a:pt x="264" y="314"/>
                </a:lnTo>
                <a:close/>
                <a:moveTo>
                  <a:pt x="195" y="312"/>
                </a:moveTo>
                <a:lnTo>
                  <a:pt x="195" y="314"/>
                </a:lnTo>
                <a:lnTo>
                  <a:pt x="195" y="312"/>
                </a:lnTo>
                <a:lnTo>
                  <a:pt x="193" y="312"/>
                </a:lnTo>
                <a:lnTo>
                  <a:pt x="193" y="314"/>
                </a:lnTo>
                <a:lnTo>
                  <a:pt x="193" y="312"/>
                </a:lnTo>
                <a:lnTo>
                  <a:pt x="195" y="312"/>
                </a:lnTo>
                <a:close/>
                <a:moveTo>
                  <a:pt x="188" y="310"/>
                </a:moveTo>
                <a:lnTo>
                  <a:pt x="188" y="312"/>
                </a:lnTo>
                <a:lnTo>
                  <a:pt x="188" y="310"/>
                </a:lnTo>
                <a:lnTo>
                  <a:pt x="188" y="312"/>
                </a:lnTo>
                <a:lnTo>
                  <a:pt x="187" y="312"/>
                </a:lnTo>
                <a:lnTo>
                  <a:pt x="188" y="312"/>
                </a:lnTo>
                <a:lnTo>
                  <a:pt x="188" y="310"/>
                </a:lnTo>
                <a:lnTo>
                  <a:pt x="188" y="312"/>
                </a:lnTo>
                <a:lnTo>
                  <a:pt x="188" y="310"/>
                </a:lnTo>
                <a:close/>
                <a:moveTo>
                  <a:pt x="275" y="312"/>
                </a:moveTo>
                <a:lnTo>
                  <a:pt x="274" y="312"/>
                </a:lnTo>
                <a:lnTo>
                  <a:pt x="274" y="310"/>
                </a:lnTo>
                <a:lnTo>
                  <a:pt x="275" y="310"/>
                </a:lnTo>
                <a:lnTo>
                  <a:pt x="275" y="312"/>
                </a:lnTo>
                <a:close/>
                <a:moveTo>
                  <a:pt x="237" y="308"/>
                </a:moveTo>
                <a:lnTo>
                  <a:pt x="239" y="308"/>
                </a:lnTo>
                <a:lnTo>
                  <a:pt x="239" y="310"/>
                </a:lnTo>
                <a:lnTo>
                  <a:pt x="240" y="310"/>
                </a:lnTo>
                <a:lnTo>
                  <a:pt x="240" y="312"/>
                </a:lnTo>
                <a:lnTo>
                  <a:pt x="242" y="312"/>
                </a:lnTo>
                <a:lnTo>
                  <a:pt x="242" y="314"/>
                </a:lnTo>
                <a:lnTo>
                  <a:pt x="242" y="315"/>
                </a:lnTo>
                <a:lnTo>
                  <a:pt x="242" y="317"/>
                </a:lnTo>
                <a:lnTo>
                  <a:pt x="240" y="317"/>
                </a:lnTo>
                <a:lnTo>
                  <a:pt x="240" y="319"/>
                </a:lnTo>
                <a:lnTo>
                  <a:pt x="240" y="320"/>
                </a:lnTo>
                <a:lnTo>
                  <a:pt x="239" y="320"/>
                </a:lnTo>
                <a:lnTo>
                  <a:pt x="239" y="322"/>
                </a:lnTo>
                <a:lnTo>
                  <a:pt x="237" y="322"/>
                </a:lnTo>
                <a:lnTo>
                  <a:pt x="237" y="324"/>
                </a:lnTo>
                <a:lnTo>
                  <a:pt x="235" y="324"/>
                </a:lnTo>
                <a:lnTo>
                  <a:pt x="235" y="322"/>
                </a:lnTo>
                <a:lnTo>
                  <a:pt x="234" y="322"/>
                </a:lnTo>
                <a:lnTo>
                  <a:pt x="234" y="320"/>
                </a:lnTo>
                <a:lnTo>
                  <a:pt x="232" y="320"/>
                </a:lnTo>
                <a:lnTo>
                  <a:pt x="232" y="319"/>
                </a:lnTo>
                <a:lnTo>
                  <a:pt x="230" y="319"/>
                </a:lnTo>
                <a:lnTo>
                  <a:pt x="230" y="317"/>
                </a:lnTo>
                <a:lnTo>
                  <a:pt x="229" y="317"/>
                </a:lnTo>
                <a:lnTo>
                  <a:pt x="229" y="315"/>
                </a:lnTo>
                <a:lnTo>
                  <a:pt x="230" y="315"/>
                </a:lnTo>
                <a:lnTo>
                  <a:pt x="232" y="315"/>
                </a:lnTo>
                <a:lnTo>
                  <a:pt x="232" y="314"/>
                </a:lnTo>
                <a:lnTo>
                  <a:pt x="234" y="314"/>
                </a:lnTo>
                <a:lnTo>
                  <a:pt x="235" y="312"/>
                </a:lnTo>
                <a:lnTo>
                  <a:pt x="235" y="310"/>
                </a:lnTo>
                <a:lnTo>
                  <a:pt x="235" y="308"/>
                </a:lnTo>
                <a:lnTo>
                  <a:pt x="237" y="308"/>
                </a:lnTo>
                <a:close/>
                <a:moveTo>
                  <a:pt x="214" y="308"/>
                </a:moveTo>
                <a:lnTo>
                  <a:pt x="215" y="308"/>
                </a:lnTo>
                <a:lnTo>
                  <a:pt x="215" y="310"/>
                </a:lnTo>
                <a:lnTo>
                  <a:pt x="217" y="310"/>
                </a:lnTo>
                <a:lnTo>
                  <a:pt x="217" y="312"/>
                </a:lnTo>
                <a:lnTo>
                  <a:pt x="217" y="314"/>
                </a:lnTo>
                <a:lnTo>
                  <a:pt x="217" y="315"/>
                </a:lnTo>
                <a:lnTo>
                  <a:pt x="219" y="315"/>
                </a:lnTo>
                <a:lnTo>
                  <a:pt x="219" y="317"/>
                </a:lnTo>
                <a:lnTo>
                  <a:pt x="220" y="317"/>
                </a:lnTo>
                <a:lnTo>
                  <a:pt x="220" y="319"/>
                </a:lnTo>
                <a:lnTo>
                  <a:pt x="220" y="320"/>
                </a:lnTo>
                <a:lnTo>
                  <a:pt x="220" y="322"/>
                </a:lnTo>
                <a:lnTo>
                  <a:pt x="220" y="324"/>
                </a:lnTo>
                <a:lnTo>
                  <a:pt x="220" y="325"/>
                </a:lnTo>
                <a:lnTo>
                  <a:pt x="219" y="325"/>
                </a:lnTo>
                <a:lnTo>
                  <a:pt x="219" y="327"/>
                </a:lnTo>
                <a:lnTo>
                  <a:pt x="219" y="329"/>
                </a:lnTo>
                <a:lnTo>
                  <a:pt x="219" y="330"/>
                </a:lnTo>
                <a:lnTo>
                  <a:pt x="217" y="330"/>
                </a:lnTo>
                <a:lnTo>
                  <a:pt x="217" y="332"/>
                </a:lnTo>
                <a:lnTo>
                  <a:pt x="215" y="332"/>
                </a:lnTo>
                <a:lnTo>
                  <a:pt x="214" y="332"/>
                </a:lnTo>
                <a:lnTo>
                  <a:pt x="215" y="332"/>
                </a:lnTo>
                <a:lnTo>
                  <a:pt x="214" y="332"/>
                </a:lnTo>
                <a:lnTo>
                  <a:pt x="214" y="334"/>
                </a:lnTo>
                <a:lnTo>
                  <a:pt x="212" y="334"/>
                </a:lnTo>
                <a:lnTo>
                  <a:pt x="212" y="332"/>
                </a:lnTo>
                <a:lnTo>
                  <a:pt x="212" y="334"/>
                </a:lnTo>
                <a:lnTo>
                  <a:pt x="212" y="332"/>
                </a:lnTo>
                <a:lnTo>
                  <a:pt x="212" y="334"/>
                </a:lnTo>
                <a:lnTo>
                  <a:pt x="210" y="334"/>
                </a:lnTo>
                <a:lnTo>
                  <a:pt x="210" y="335"/>
                </a:lnTo>
                <a:lnTo>
                  <a:pt x="209" y="335"/>
                </a:lnTo>
                <a:lnTo>
                  <a:pt x="209" y="334"/>
                </a:lnTo>
                <a:lnTo>
                  <a:pt x="207" y="334"/>
                </a:lnTo>
                <a:lnTo>
                  <a:pt x="209" y="332"/>
                </a:lnTo>
                <a:lnTo>
                  <a:pt x="207" y="332"/>
                </a:lnTo>
                <a:lnTo>
                  <a:pt x="207" y="330"/>
                </a:lnTo>
                <a:lnTo>
                  <a:pt x="205" y="330"/>
                </a:lnTo>
                <a:lnTo>
                  <a:pt x="203" y="330"/>
                </a:lnTo>
                <a:lnTo>
                  <a:pt x="203" y="329"/>
                </a:lnTo>
                <a:lnTo>
                  <a:pt x="203" y="327"/>
                </a:lnTo>
                <a:lnTo>
                  <a:pt x="202" y="327"/>
                </a:lnTo>
                <a:lnTo>
                  <a:pt x="202" y="325"/>
                </a:lnTo>
                <a:lnTo>
                  <a:pt x="202" y="324"/>
                </a:lnTo>
                <a:lnTo>
                  <a:pt x="200" y="324"/>
                </a:lnTo>
                <a:lnTo>
                  <a:pt x="202" y="324"/>
                </a:lnTo>
                <a:lnTo>
                  <a:pt x="200" y="324"/>
                </a:lnTo>
                <a:lnTo>
                  <a:pt x="202" y="324"/>
                </a:lnTo>
                <a:lnTo>
                  <a:pt x="202" y="322"/>
                </a:lnTo>
                <a:lnTo>
                  <a:pt x="200" y="322"/>
                </a:lnTo>
                <a:lnTo>
                  <a:pt x="200" y="320"/>
                </a:lnTo>
                <a:lnTo>
                  <a:pt x="198" y="320"/>
                </a:lnTo>
                <a:lnTo>
                  <a:pt x="200" y="319"/>
                </a:lnTo>
                <a:lnTo>
                  <a:pt x="198" y="319"/>
                </a:lnTo>
                <a:lnTo>
                  <a:pt x="198" y="317"/>
                </a:lnTo>
                <a:lnTo>
                  <a:pt x="198" y="315"/>
                </a:lnTo>
                <a:lnTo>
                  <a:pt x="200" y="315"/>
                </a:lnTo>
                <a:lnTo>
                  <a:pt x="202" y="315"/>
                </a:lnTo>
                <a:lnTo>
                  <a:pt x="203" y="315"/>
                </a:lnTo>
                <a:lnTo>
                  <a:pt x="203" y="314"/>
                </a:lnTo>
                <a:lnTo>
                  <a:pt x="205" y="314"/>
                </a:lnTo>
                <a:lnTo>
                  <a:pt x="205" y="312"/>
                </a:lnTo>
                <a:lnTo>
                  <a:pt x="205" y="314"/>
                </a:lnTo>
                <a:lnTo>
                  <a:pt x="207" y="314"/>
                </a:lnTo>
                <a:lnTo>
                  <a:pt x="207" y="312"/>
                </a:lnTo>
                <a:lnTo>
                  <a:pt x="207" y="310"/>
                </a:lnTo>
                <a:lnTo>
                  <a:pt x="209" y="310"/>
                </a:lnTo>
                <a:lnTo>
                  <a:pt x="209" y="308"/>
                </a:lnTo>
                <a:lnTo>
                  <a:pt x="210" y="308"/>
                </a:lnTo>
                <a:lnTo>
                  <a:pt x="212" y="308"/>
                </a:lnTo>
                <a:lnTo>
                  <a:pt x="214" y="308"/>
                </a:lnTo>
                <a:close/>
                <a:moveTo>
                  <a:pt x="163" y="303"/>
                </a:moveTo>
                <a:lnTo>
                  <a:pt x="163" y="305"/>
                </a:lnTo>
                <a:lnTo>
                  <a:pt x="162" y="305"/>
                </a:lnTo>
                <a:lnTo>
                  <a:pt x="162" y="303"/>
                </a:lnTo>
                <a:lnTo>
                  <a:pt x="163" y="303"/>
                </a:lnTo>
                <a:close/>
                <a:moveTo>
                  <a:pt x="150" y="302"/>
                </a:moveTo>
                <a:lnTo>
                  <a:pt x="152" y="302"/>
                </a:lnTo>
                <a:lnTo>
                  <a:pt x="150" y="302"/>
                </a:lnTo>
                <a:lnTo>
                  <a:pt x="152" y="302"/>
                </a:lnTo>
                <a:lnTo>
                  <a:pt x="153" y="303"/>
                </a:lnTo>
                <a:lnTo>
                  <a:pt x="152" y="303"/>
                </a:lnTo>
                <a:lnTo>
                  <a:pt x="153" y="303"/>
                </a:lnTo>
                <a:lnTo>
                  <a:pt x="152" y="303"/>
                </a:lnTo>
                <a:lnTo>
                  <a:pt x="152" y="302"/>
                </a:lnTo>
                <a:lnTo>
                  <a:pt x="150" y="302"/>
                </a:lnTo>
                <a:close/>
                <a:moveTo>
                  <a:pt x="172" y="298"/>
                </a:moveTo>
                <a:lnTo>
                  <a:pt x="173" y="298"/>
                </a:lnTo>
                <a:lnTo>
                  <a:pt x="173" y="300"/>
                </a:lnTo>
                <a:lnTo>
                  <a:pt x="172" y="300"/>
                </a:lnTo>
                <a:lnTo>
                  <a:pt x="170" y="300"/>
                </a:lnTo>
                <a:lnTo>
                  <a:pt x="170" y="298"/>
                </a:lnTo>
                <a:lnTo>
                  <a:pt x="172" y="298"/>
                </a:lnTo>
                <a:close/>
                <a:moveTo>
                  <a:pt x="142" y="298"/>
                </a:moveTo>
                <a:lnTo>
                  <a:pt x="142" y="300"/>
                </a:lnTo>
                <a:lnTo>
                  <a:pt x="140" y="298"/>
                </a:lnTo>
                <a:lnTo>
                  <a:pt x="142" y="298"/>
                </a:lnTo>
                <a:close/>
                <a:moveTo>
                  <a:pt x="142" y="297"/>
                </a:moveTo>
                <a:lnTo>
                  <a:pt x="143" y="297"/>
                </a:lnTo>
                <a:lnTo>
                  <a:pt x="143" y="298"/>
                </a:lnTo>
                <a:lnTo>
                  <a:pt x="142" y="298"/>
                </a:lnTo>
                <a:lnTo>
                  <a:pt x="140" y="298"/>
                </a:lnTo>
                <a:lnTo>
                  <a:pt x="140" y="297"/>
                </a:lnTo>
                <a:lnTo>
                  <a:pt x="142" y="297"/>
                </a:lnTo>
                <a:close/>
                <a:moveTo>
                  <a:pt x="177" y="295"/>
                </a:moveTo>
                <a:lnTo>
                  <a:pt x="178" y="295"/>
                </a:lnTo>
                <a:lnTo>
                  <a:pt x="177" y="295"/>
                </a:lnTo>
                <a:close/>
                <a:moveTo>
                  <a:pt x="209" y="290"/>
                </a:moveTo>
                <a:lnTo>
                  <a:pt x="207" y="290"/>
                </a:lnTo>
                <a:lnTo>
                  <a:pt x="205" y="290"/>
                </a:lnTo>
                <a:lnTo>
                  <a:pt x="207" y="290"/>
                </a:lnTo>
                <a:lnTo>
                  <a:pt x="209" y="290"/>
                </a:lnTo>
                <a:close/>
                <a:moveTo>
                  <a:pt x="209" y="288"/>
                </a:moveTo>
                <a:lnTo>
                  <a:pt x="207" y="288"/>
                </a:lnTo>
                <a:lnTo>
                  <a:pt x="209" y="288"/>
                </a:lnTo>
                <a:close/>
                <a:moveTo>
                  <a:pt x="80" y="287"/>
                </a:moveTo>
                <a:lnTo>
                  <a:pt x="78" y="287"/>
                </a:lnTo>
                <a:lnTo>
                  <a:pt x="80" y="287"/>
                </a:lnTo>
                <a:close/>
                <a:moveTo>
                  <a:pt x="77" y="287"/>
                </a:moveTo>
                <a:lnTo>
                  <a:pt x="78" y="287"/>
                </a:lnTo>
                <a:lnTo>
                  <a:pt x="78" y="288"/>
                </a:lnTo>
                <a:lnTo>
                  <a:pt x="80" y="288"/>
                </a:lnTo>
                <a:lnTo>
                  <a:pt x="78" y="288"/>
                </a:lnTo>
                <a:lnTo>
                  <a:pt x="77" y="288"/>
                </a:lnTo>
                <a:lnTo>
                  <a:pt x="75" y="288"/>
                </a:lnTo>
                <a:lnTo>
                  <a:pt x="75" y="287"/>
                </a:lnTo>
                <a:lnTo>
                  <a:pt x="73" y="287"/>
                </a:lnTo>
                <a:lnTo>
                  <a:pt x="75" y="287"/>
                </a:lnTo>
                <a:lnTo>
                  <a:pt x="75" y="285"/>
                </a:lnTo>
                <a:lnTo>
                  <a:pt x="75" y="287"/>
                </a:lnTo>
                <a:lnTo>
                  <a:pt x="75" y="285"/>
                </a:lnTo>
                <a:lnTo>
                  <a:pt x="77" y="287"/>
                </a:lnTo>
                <a:lnTo>
                  <a:pt x="77" y="285"/>
                </a:lnTo>
                <a:lnTo>
                  <a:pt x="77" y="287"/>
                </a:lnTo>
                <a:close/>
                <a:moveTo>
                  <a:pt x="202" y="285"/>
                </a:moveTo>
                <a:lnTo>
                  <a:pt x="203" y="285"/>
                </a:lnTo>
                <a:lnTo>
                  <a:pt x="203" y="287"/>
                </a:lnTo>
                <a:lnTo>
                  <a:pt x="202" y="287"/>
                </a:lnTo>
                <a:lnTo>
                  <a:pt x="203" y="287"/>
                </a:lnTo>
                <a:lnTo>
                  <a:pt x="202" y="287"/>
                </a:lnTo>
                <a:lnTo>
                  <a:pt x="200" y="287"/>
                </a:lnTo>
                <a:lnTo>
                  <a:pt x="202" y="287"/>
                </a:lnTo>
                <a:lnTo>
                  <a:pt x="200" y="287"/>
                </a:lnTo>
                <a:lnTo>
                  <a:pt x="200" y="285"/>
                </a:lnTo>
                <a:lnTo>
                  <a:pt x="202" y="285"/>
                </a:lnTo>
                <a:lnTo>
                  <a:pt x="200" y="285"/>
                </a:lnTo>
                <a:lnTo>
                  <a:pt x="202" y="285"/>
                </a:lnTo>
                <a:close/>
                <a:moveTo>
                  <a:pt x="200" y="285"/>
                </a:moveTo>
                <a:lnTo>
                  <a:pt x="198" y="285"/>
                </a:lnTo>
                <a:lnTo>
                  <a:pt x="200" y="285"/>
                </a:lnTo>
                <a:close/>
                <a:moveTo>
                  <a:pt x="214" y="282"/>
                </a:moveTo>
                <a:lnTo>
                  <a:pt x="215" y="282"/>
                </a:lnTo>
                <a:lnTo>
                  <a:pt x="215" y="283"/>
                </a:lnTo>
                <a:lnTo>
                  <a:pt x="215" y="285"/>
                </a:lnTo>
                <a:lnTo>
                  <a:pt x="215" y="287"/>
                </a:lnTo>
                <a:lnTo>
                  <a:pt x="215" y="288"/>
                </a:lnTo>
                <a:lnTo>
                  <a:pt x="217" y="288"/>
                </a:lnTo>
                <a:lnTo>
                  <a:pt x="219" y="290"/>
                </a:lnTo>
                <a:lnTo>
                  <a:pt x="220" y="290"/>
                </a:lnTo>
                <a:lnTo>
                  <a:pt x="220" y="292"/>
                </a:lnTo>
                <a:lnTo>
                  <a:pt x="222" y="293"/>
                </a:lnTo>
                <a:lnTo>
                  <a:pt x="220" y="293"/>
                </a:lnTo>
                <a:lnTo>
                  <a:pt x="219" y="293"/>
                </a:lnTo>
                <a:lnTo>
                  <a:pt x="219" y="295"/>
                </a:lnTo>
                <a:lnTo>
                  <a:pt x="217" y="295"/>
                </a:lnTo>
                <a:lnTo>
                  <a:pt x="217" y="297"/>
                </a:lnTo>
                <a:lnTo>
                  <a:pt x="215" y="297"/>
                </a:lnTo>
                <a:lnTo>
                  <a:pt x="215" y="298"/>
                </a:lnTo>
                <a:lnTo>
                  <a:pt x="215" y="297"/>
                </a:lnTo>
                <a:lnTo>
                  <a:pt x="215" y="298"/>
                </a:lnTo>
                <a:lnTo>
                  <a:pt x="214" y="298"/>
                </a:lnTo>
                <a:lnTo>
                  <a:pt x="212" y="298"/>
                </a:lnTo>
                <a:lnTo>
                  <a:pt x="212" y="297"/>
                </a:lnTo>
                <a:lnTo>
                  <a:pt x="210" y="297"/>
                </a:lnTo>
                <a:lnTo>
                  <a:pt x="210" y="295"/>
                </a:lnTo>
                <a:lnTo>
                  <a:pt x="210" y="293"/>
                </a:lnTo>
                <a:lnTo>
                  <a:pt x="210" y="292"/>
                </a:lnTo>
                <a:lnTo>
                  <a:pt x="210" y="290"/>
                </a:lnTo>
                <a:lnTo>
                  <a:pt x="212" y="290"/>
                </a:lnTo>
                <a:lnTo>
                  <a:pt x="212" y="288"/>
                </a:lnTo>
                <a:lnTo>
                  <a:pt x="210" y="288"/>
                </a:lnTo>
                <a:lnTo>
                  <a:pt x="209" y="288"/>
                </a:lnTo>
                <a:lnTo>
                  <a:pt x="210" y="288"/>
                </a:lnTo>
                <a:lnTo>
                  <a:pt x="210" y="287"/>
                </a:lnTo>
                <a:lnTo>
                  <a:pt x="209" y="287"/>
                </a:lnTo>
                <a:lnTo>
                  <a:pt x="210" y="287"/>
                </a:lnTo>
                <a:lnTo>
                  <a:pt x="210" y="285"/>
                </a:lnTo>
                <a:lnTo>
                  <a:pt x="210" y="283"/>
                </a:lnTo>
                <a:lnTo>
                  <a:pt x="212" y="283"/>
                </a:lnTo>
                <a:lnTo>
                  <a:pt x="210" y="283"/>
                </a:lnTo>
                <a:lnTo>
                  <a:pt x="210" y="282"/>
                </a:lnTo>
                <a:lnTo>
                  <a:pt x="212" y="282"/>
                </a:lnTo>
                <a:lnTo>
                  <a:pt x="214" y="282"/>
                </a:lnTo>
                <a:close/>
                <a:moveTo>
                  <a:pt x="103" y="280"/>
                </a:moveTo>
                <a:lnTo>
                  <a:pt x="103" y="278"/>
                </a:lnTo>
                <a:lnTo>
                  <a:pt x="103" y="280"/>
                </a:lnTo>
                <a:close/>
                <a:moveTo>
                  <a:pt x="150" y="278"/>
                </a:moveTo>
                <a:lnTo>
                  <a:pt x="152" y="278"/>
                </a:lnTo>
                <a:lnTo>
                  <a:pt x="150" y="278"/>
                </a:lnTo>
                <a:lnTo>
                  <a:pt x="150" y="277"/>
                </a:lnTo>
                <a:lnTo>
                  <a:pt x="150" y="278"/>
                </a:lnTo>
                <a:close/>
                <a:moveTo>
                  <a:pt x="152" y="277"/>
                </a:moveTo>
                <a:lnTo>
                  <a:pt x="150" y="277"/>
                </a:lnTo>
                <a:lnTo>
                  <a:pt x="152" y="277"/>
                </a:lnTo>
                <a:lnTo>
                  <a:pt x="153" y="277"/>
                </a:lnTo>
                <a:lnTo>
                  <a:pt x="152" y="277"/>
                </a:lnTo>
                <a:close/>
                <a:moveTo>
                  <a:pt x="190" y="277"/>
                </a:moveTo>
                <a:lnTo>
                  <a:pt x="188" y="277"/>
                </a:lnTo>
                <a:lnTo>
                  <a:pt x="190" y="277"/>
                </a:lnTo>
                <a:close/>
                <a:moveTo>
                  <a:pt x="145" y="275"/>
                </a:moveTo>
                <a:lnTo>
                  <a:pt x="147" y="275"/>
                </a:lnTo>
                <a:lnTo>
                  <a:pt x="145" y="275"/>
                </a:lnTo>
                <a:close/>
                <a:moveTo>
                  <a:pt x="185" y="275"/>
                </a:moveTo>
                <a:lnTo>
                  <a:pt x="187" y="275"/>
                </a:lnTo>
                <a:lnTo>
                  <a:pt x="187" y="277"/>
                </a:lnTo>
                <a:lnTo>
                  <a:pt x="188" y="277"/>
                </a:lnTo>
                <a:lnTo>
                  <a:pt x="188" y="278"/>
                </a:lnTo>
                <a:lnTo>
                  <a:pt x="190" y="278"/>
                </a:lnTo>
                <a:lnTo>
                  <a:pt x="190" y="280"/>
                </a:lnTo>
                <a:lnTo>
                  <a:pt x="192" y="280"/>
                </a:lnTo>
                <a:lnTo>
                  <a:pt x="192" y="282"/>
                </a:lnTo>
                <a:lnTo>
                  <a:pt x="193" y="282"/>
                </a:lnTo>
                <a:lnTo>
                  <a:pt x="195" y="283"/>
                </a:lnTo>
                <a:lnTo>
                  <a:pt x="197" y="283"/>
                </a:lnTo>
                <a:lnTo>
                  <a:pt x="197" y="285"/>
                </a:lnTo>
                <a:lnTo>
                  <a:pt x="198" y="285"/>
                </a:lnTo>
                <a:lnTo>
                  <a:pt x="198" y="287"/>
                </a:lnTo>
                <a:lnTo>
                  <a:pt x="198" y="288"/>
                </a:lnTo>
                <a:lnTo>
                  <a:pt x="200" y="288"/>
                </a:lnTo>
                <a:lnTo>
                  <a:pt x="202" y="288"/>
                </a:lnTo>
                <a:lnTo>
                  <a:pt x="202" y="290"/>
                </a:lnTo>
                <a:lnTo>
                  <a:pt x="203" y="290"/>
                </a:lnTo>
                <a:lnTo>
                  <a:pt x="205" y="290"/>
                </a:lnTo>
                <a:lnTo>
                  <a:pt x="205" y="292"/>
                </a:lnTo>
                <a:lnTo>
                  <a:pt x="207" y="292"/>
                </a:lnTo>
                <a:lnTo>
                  <a:pt x="209" y="292"/>
                </a:lnTo>
                <a:lnTo>
                  <a:pt x="207" y="292"/>
                </a:lnTo>
                <a:lnTo>
                  <a:pt x="209" y="292"/>
                </a:lnTo>
                <a:lnTo>
                  <a:pt x="209" y="293"/>
                </a:lnTo>
                <a:lnTo>
                  <a:pt x="209" y="295"/>
                </a:lnTo>
                <a:lnTo>
                  <a:pt x="207" y="295"/>
                </a:lnTo>
                <a:lnTo>
                  <a:pt x="207" y="297"/>
                </a:lnTo>
                <a:lnTo>
                  <a:pt x="209" y="298"/>
                </a:lnTo>
                <a:lnTo>
                  <a:pt x="209" y="300"/>
                </a:lnTo>
                <a:lnTo>
                  <a:pt x="210" y="300"/>
                </a:lnTo>
                <a:lnTo>
                  <a:pt x="210" y="302"/>
                </a:lnTo>
                <a:lnTo>
                  <a:pt x="210" y="303"/>
                </a:lnTo>
                <a:lnTo>
                  <a:pt x="212" y="303"/>
                </a:lnTo>
                <a:lnTo>
                  <a:pt x="212" y="305"/>
                </a:lnTo>
                <a:lnTo>
                  <a:pt x="212" y="307"/>
                </a:lnTo>
                <a:lnTo>
                  <a:pt x="214" y="307"/>
                </a:lnTo>
                <a:lnTo>
                  <a:pt x="212" y="307"/>
                </a:lnTo>
                <a:lnTo>
                  <a:pt x="210" y="307"/>
                </a:lnTo>
                <a:lnTo>
                  <a:pt x="210" y="308"/>
                </a:lnTo>
                <a:lnTo>
                  <a:pt x="209" y="308"/>
                </a:lnTo>
                <a:lnTo>
                  <a:pt x="207" y="308"/>
                </a:lnTo>
                <a:lnTo>
                  <a:pt x="205" y="308"/>
                </a:lnTo>
                <a:lnTo>
                  <a:pt x="205" y="310"/>
                </a:lnTo>
                <a:lnTo>
                  <a:pt x="203" y="310"/>
                </a:lnTo>
                <a:lnTo>
                  <a:pt x="203" y="312"/>
                </a:lnTo>
                <a:lnTo>
                  <a:pt x="202" y="312"/>
                </a:lnTo>
                <a:lnTo>
                  <a:pt x="202" y="314"/>
                </a:lnTo>
                <a:lnTo>
                  <a:pt x="200" y="314"/>
                </a:lnTo>
                <a:lnTo>
                  <a:pt x="200" y="315"/>
                </a:lnTo>
                <a:lnTo>
                  <a:pt x="200" y="314"/>
                </a:lnTo>
                <a:lnTo>
                  <a:pt x="200" y="315"/>
                </a:lnTo>
                <a:lnTo>
                  <a:pt x="198" y="315"/>
                </a:lnTo>
                <a:lnTo>
                  <a:pt x="198" y="317"/>
                </a:lnTo>
                <a:lnTo>
                  <a:pt x="197" y="317"/>
                </a:lnTo>
                <a:lnTo>
                  <a:pt x="197" y="315"/>
                </a:lnTo>
                <a:lnTo>
                  <a:pt x="197" y="317"/>
                </a:lnTo>
                <a:lnTo>
                  <a:pt x="197" y="315"/>
                </a:lnTo>
                <a:lnTo>
                  <a:pt x="195" y="315"/>
                </a:lnTo>
                <a:lnTo>
                  <a:pt x="197" y="315"/>
                </a:lnTo>
                <a:lnTo>
                  <a:pt x="197" y="314"/>
                </a:lnTo>
                <a:lnTo>
                  <a:pt x="195" y="314"/>
                </a:lnTo>
                <a:lnTo>
                  <a:pt x="197" y="314"/>
                </a:lnTo>
                <a:lnTo>
                  <a:pt x="195" y="314"/>
                </a:lnTo>
                <a:lnTo>
                  <a:pt x="195" y="312"/>
                </a:lnTo>
                <a:lnTo>
                  <a:pt x="195" y="310"/>
                </a:lnTo>
                <a:lnTo>
                  <a:pt x="197" y="310"/>
                </a:lnTo>
                <a:lnTo>
                  <a:pt x="197" y="308"/>
                </a:lnTo>
                <a:lnTo>
                  <a:pt x="197" y="307"/>
                </a:lnTo>
                <a:lnTo>
                  <a:pt x="197" y="308"/>
                </a:lnTo>
                <a:lnTo>
                  <a:pt x="195" y="308"/>
                </a:lnTo>
                <a:lnTo>
                  <a:pt x="195" y="310"/>
                </a:lnTo>
                <a:lnTo>
                  <a:pt x="193" y="310"/>
                </a:lnTo>
                <a:lnTo>
                  <a:pt x="193" y="312"/>
                </a:lnTo>
                <a:lnTo>
                  <a:pt x="192" y="312"/>
                </a:lnTo>
                <a:lnTo>
                  <a:pt x="192" y="310"/>
                </a:lnTo>
                <a:lnTo>
                  <a:pt x="190" y="310"/>
                </a:lnTo>
                <a:lnTo>
                  <a:pt x="188" y="310"/>
                </a:lnTo>
                <a:lnTo>
                  <a:pt x="188" y="308"/>
                </a:lnTo>
                <a:lnTo>
                  <a:pt x="188" y="310"/>
                </a:lnTo>
                <a:lnTo>
                  <a:pt x="190" y="310"/>
                </a:lnTo>
                <a:lnTo>
                  <a:pt x="190" y="308"/>
                </a:lnTo>
                <a:lnTo>
                  <a:pt x="188" y="308"/>
                </a:lnTo>
                <a:lnTo>
                  <a:pt x="187" y="308"/>
                </a:lnTo>
                <a:lnTo>
                  <a:pt x="188" y="308"/>
                </a:lnTo>
                <a:lnTo>
                  <a:pt x="187" y="308"/>
                </a:lnTo>
                <a:lnTo>
                  <a:pt x="187" y="310"/>
                </a:lnTo>
                <a:lnTo>
                  <a:pt x="187" y="308"/>
                </a:lnTo>
                <a:lnTo>
                  <a:pt x="187" y="310"/>
                </a:lnTo>
                <a:lnTo>
                  <a:pt x="185" y="310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4"/>
                </a:lnTo>
                <a:lnTo>
                  <a:pt x="180" y="312"/>
                </a:lnTo>
                <a:lnTo>
                  <a:pt x="178" y="312"/>
                </a:lnTo>
                <a:lnTo>
                  <a:pt x="178" y="314"/>
                </a:lnTo>
                <a:lnTo>
                  <a:pt x="178" y="312"/>
                </a:lnTo>
                <a:lnTo>
                  <a:pt x="178" y="314"/>
                </a:lnTo>
                <a:lnTo>
                  <a:pt x="177" y="314"/>
                </a:lnTo>
                <a:lnTo>
                  <a:pt x="175" y="314"/>
                </a:lnTo>
                <a:lnTo>
                  <a:pt x="175" y="315"/>
                </a:lnTo>
                <a:lnTo>
                  <a:pt x="173" y="315"/>
                </a:lnTo>
                <a:lnTo>
                  <a:pt x="175" y="315"/>
                </a:lnTo>
                <a:lnTo>
                  <a:pt x="173" y="315"/>
                </a:lnTo>
                <a:lnTo>
                  <a:pt x="173" y="317"/>
                </a:lnTo>
                <a:lnTo>
                  <a:pt x="175" y="317"/>
                </a:lnTo>
                <a:lnTo>
                  <a:pt x="173" y="317"/>
                </a:lnTo>
                <a:lnTo>
                  <a:pt x="173" y="319"/>
                </a:lnTo>
                <a:lnTo>
                  <a:pt x="172" y="319"/>
                </a:lnTo>
                <a:lnTo>
                  <a:pt x="170" y="319"/>
                </a:lnTo>
                <a:lnTo>
                  <a:pt x="168" y="319"/>
                </a:lnTo>
                <a:lnTo>
                  <a:pt x="167" y="319"/>
                </a:lnTo>
                <a:lnTo>
                  <a:pt x="168" y="319"/>
                </a:lnTo>
                <a:lnTo>
                  <a:pt x="167" y="319"/>
                </a:lnTo>
                <a:lnTo>
                  <a:pt x="165" y="319"/>
                </a:lnTo>
                <a:lnTo>
                  <a:pt x="165" y="317"/>
                </a:lnTo>
                <a:lnTo>
                  <a:pt x="163" y="317"/>
                </a:lnTo>
                <a:lnTo>
                  <a:pt x="163" y="315"/>
                </a:lnTo>
                <a:lnTo>
                  <a:pt x="163" y="314"/>
                </a:lnTo>
                <a:lnTo>
                  <a:pt x="162" y="314"/>
                </a:lnTo>
                <a:lnTo>
                  <a:pt x="163" y="314"/>
                </a:lnTo>
                <a:lnTo>
                  <a:pt x="163" y="312"/>
                </a:lnTo>
                <a:lnTo>
                  <a:pt x="163" y="310"/>
                </a:lnTo>
                <a:lnTo>
                  <a:pt x="163" y="308"/>
                </a:lnTo>
                <a:lnTo>
                  <a:pt x="162" y="308"/>
                </a:lnTo>
                <a:lnTo>
                  <a:pt x="162" y="307"/>
                </a:lnTo>
                <a:lnTo>
                  <a:pt x="162" y="305"/>
                </a:lnTo>
                <a:lnTo>
                  <a:pt x="163" y="305"/>
                </a:lnTo>
                <a:lnTo>
                  <a:pt x="163" y="303"/>
                </a:lnTo>
                <a:lnTo>
                  <a:pt x="165" y="303"/>
                </a:lnTo>
                <a:lnTo>
                  <a:pt x="163" y="303"/>
                </a:lnTo>
                <a:lnTo>
                  <a:pt x="165" y="303"/>
                </a:lnTo>
                <a:lnTo>
                  <a:pt x="165" y="302"/>
                </a:lnTo>
                <a:lnTo>
                  <a:pt x="167" y="302"/>
                </a:lnTo>
                <a:lnTo>
                  <a:pt x="167" y="300"/>
                </a:lnTo>
                <a:lnTo>
                  <a:pt x="168" y="300"/>
                </a:lnTo>
                <a:lnTo>
                  <a:pt x="170" y="300"/>
                </a:lnTo>
                <a:lnTo>
                  <a:pt x="170" y="302"/>
                </a:lnTo>
                <a:lnTo>
                  <a:pt x="172" y="302"/>
                </a:lnTo>
                <a:lnTo>
                  <a:pt x="173" y="302"/>
                </a:lnTo>
                <a:lnTo>
                  <a:pt x="173" y="303"/>
                </a:lnTo>
                <a:lnTo>
                  <a:pt x="175" y="303"/>
                </a:lnTo>
                <a:lnTo>
                  <a:pt x="177" y="303"/>
                </a:lnTo>
                <a:lnTo>
                  <a:pt x="177" y="305"/>
                </a:lnTo>
                <a:lnTo>
                  <a:pt x="178" y="305"/>
                </a:lnTo>
                <a:lnTo>
                  <a:pt x="178" y="303"/>
                </a:lnTo>
                <a:lnTo>
                  <a:pt x="180" y="303"/>
                </a:lnTo>
                <a:lnTo>
                  <a:pt x="180" y="305"/>
                </a:lnTo>
                <a:lnTo>
                  <a:pt x="180" y="307"/>
                </a:lnTo>
                <a:lnTo>
                  <a:pt x="182" y="307"/>
                </a:lnTo>
                <a:lnTo>
                  <a:pt x="182" y="305"/>
                </a:lnTo>
                <a:lnTo>
                  <a:pt x="182" y="303"/>
                </a:lnTo>
                <a:lnTo>
                  <a:pt x="180" y="303"/>
                </a:lnTo>
                <a:lnTo>
                  <a:pt x="180" y="302"/>
                </a:lnTo>
                <a:lnTo>
                  <a:pt x="178" y="302"/>
                </a:lnTo>
                <a:lnTo>
                  <a:pt x="180" y="302"/>
                </a:lnTo>
                <a:lnTo>
                  <a:pt x="178" y="302"/>
                </a:lnTo>
                <a:lnTo>
                  <a:pt x="178" y="300"/>
                </a:lnTo>
                <a:lnTo>
                  <a:pt x="178" y="302"/>
                </a:lnTo>
                <a:lnTo>
                  <a:pt x="178" y="303"/>
                </a:lnTo>
                <a:lnTo>
                  <a:pt x="178" y="302"/>
                </a:lnTo>
                <a:lnTo>
                  <a:pt x="177" y="302"/>
                </a:lnTo>
                <a:lnTo>
                  <a:pt x="178" y="302"/>
                </a:lnTo>
                <a:lnTo>
                  <a:pt x="177" y="302"/>
                </a:lnTo>
                <a:lnTo>
                  <a:pt x="177" y="300"/>
                </a:lnTo>
                <a:lnTo>
                  <a:pt x="175" y="300"/>
                </a:lnTo>
                <a:lnTo>
                  <a:pt x="175" y="298"/>
                </a:lnTo>
                <a:lnTo>
                  <a:pt x="177" y="298"/>
                </a:lnTo>
                <a:lnTo>
                  <a:pt x="178" y="298"/>
                </a:lnTo>
                <a:lnTo>
                  <a:pt x="177" y="298"/>
                </a:lnTo>
                <a:lnTo>
                  <a:pt x="178" y="298"/>
                </a:lnTo>
                <a:lnTo>
                  <a:pt x="178" y="300"/>
                </a:lnTo>
                <a:lnTo>
                  <a:pt x="178" y="298"/>
                </a:lnTo>
                <a:lnTo>
                  <a:pt x="180" y="298"/>
                </a:lnTo>
                <a:lnTo>
                  <a:pt x="178" y="298"/>
                </a:lnTo>
                <a:lnTo>
                  <a:pt x="180" y="297"/>
                </a:lnTo>
                <a:lnTo>
                  <a:pt x="178" y="297"/>
                </a:lnTo>
                <a:lnTo>
                  <a:pt x="178" y="295"/>
                </a:lnTo>
                <a:lnTo>
                  <a:pt x="180" y="295"/>
                </a:lnTo>
                <a:lnTo>
                  <a:pt x="178" y="295"/>
                </a:lnTo>
                <a:lnTo>
                  <a:pt x="178" y="293"/>
                </a:lnTo>
                <a:lnTo>
                  <a:pt x="177" y="293"/>
                </a:lnTo>
                <a:lnTo>
                  <a:pt x="177" y="295"/>
                </a:lnTo>
                <a:lnTo>
                  <a:pt x="175" y="295"/>
                </a:lnTo>
                <a:lnTo>
                  <a:pt x="175" y="293"/>
                </a:lnTo>
                <a:lnTo>
                  <a:pt x="175" y="292"/>
                </a:lnTo>
                <a:lnTo>
                  <a:pt x="175" y="290"/>
                </a:lnTo>
                <a:lnTo>
                  <a:pt x="177" y="290"/>
                </a:lnTo>
                <a:lnTo>
                  <a:pt x="177" y="288"/>
                </a:lnTo>
                <a:lnTo>
                  <a:pt x="178" y="288"/>
                </a:lnTo>
                <a:lnTo>
                  <a:pt x="178" y="287"/>
                </a:lnTo>
                <a:lnTo>
                  <a:pt x="180" y="287"/>
                </a:lnTo>
                <a:lnTo>
                  <a:pt x="180" y="285"/>
                </a:lnTo>
                <a:lnTo>
                  <a:pt x="178" y="285"/>
                </a:lnTo>
                <a:lnTo>
                  <a:pt x="178" y="283"/>
                </a:lnTo>
                <a:lnTo>
                  <a:pt x="180" y="283"/>
                </a:lnTo>
                <a:lnTo>
                  <a:pt x="182" y="282"/>
                </a:lnTo>
                <a:lnTo>
                  <a:pt x="182" y="280"/>
                </a:lnTo>
                <a:lnTo>
                  <a:pt x="180" y="280"/>
                </a:lnTo>
                <a:lnTo>
                  <a:pt x="180" y="278"/>
                </a:lnTo>
                <a:lnTo>
                  <a:pt x="182" y="278"/>
                </a:lnTo>
                <a:lnTo>
                  <a:pt x="182" y="277"/>
                </a:lnTo>
                <a:lnTo>
                  <a:pt x="183" y="277"/>
                </a:lnTo>
                <a:lnTo>
                  <a:pt x="183" y="275"/>
                </a:lnTo>
                <a:lnTo>
                  <a:pt x="185" y="275"/>
                </a:lnTo>
                <a:close/>
                <a:moveTo>
                  <a:pt x="142" y="275"/>
                </a:moveTo>
                <a:lnTo>
                  <a:pt x="143" y="275"/>
                </a:lnTo>
                <a:lnTo>
                  <a:pt x="143" y="277"/>
                </a:lnTo>
                <a:lnTo>
                  <a:pt x="145" y="277"/>
                </a:lnTo>
                <a:lnTo>
                  <a:pt x="145" y="278"/>
                </a:lnTo>
                <a:lnTo>
                  <a:pt x="145" y="280"/>
                </a:lnTo>
                <a:lnTo>
                  <a:pt x="145" y="282"/>
                </a:lnTo>
                <a:lnTo>
                  <a:pt x="145" y="283"/>
                </a:lnTo>
                <a:lnTo>
                  <a:pt x="145" y="285"/>
                </a:lnTo>
                <a:lnTo>
                  <a:pt x="145" y="287"/>
                </a:lnTo>
                <a:lnTo>
                  <a:pt x="143" y="287"/>
                </a:lnTo>
                <a:lnTo>
                  <a:pt x="142" y="287"/>
                </a:lnTo>
                <a:lnTo>
                  <a:pt x="142" y="288"/>
                </a:lnTo>
                <a:lnTo>
                  <a:pt x="142" y="287"/>
                </a:lnTo>
                <a:lnTo>
                  <a:pt x="140" y="287"/>
                </a:lnTo>
                <a:lnTo>
                  <a:pt x="140" y="288"/>
                </a:lnTo>
                <a:lnTo>
                  <a:pt x="138" y="288"/>
                </a:lnTo>
                <a:lnTo>
                  <a:pt x="137" y="288"/>
                </a:lnTo>
                <a:lnTo>
                  <a:pt x="137" y="287"/>
                </a:lnTo>
                <a:lnTo>
                  <a:pt x="135" y="287"/>
                </a:lnTo>
                <a:lnTo>
                  <a:pt x="135" y="288"/>
                </a:lnTo>
                <a:lnTo>
                  <a:pt x="133" y="288"/>
                </a:lnTo>
                <a:lnTo>
                  <a:pt x="133" y="290"/>
                </a:lnTo>
                <a:lnTo>
                  <a:pt x="132" y="290"/>
                </a:lnTo>
                <a:lnTo>
                  <a:pt x="130" y="290"/>
                </a:lnTo>
                <a:lnTo>
                  <a:pt x="130" y="292"/>
                </a:lnTo>
                <a:lnTo>
                  <a:pt x="128" y="292"/>
                </a:lnTo>
                <a:lnTo>
                  <a:pt x="127" y="292"/>
                </a:lnTo>
                <a:lnTo>
                  <a:pt x="127" y="290"/>
                </a:lnTo>
                <a:lnTo>
                  <a:pt x="127" y="288"/>
                </a:lnTo>
                <a:lnTo>
                  <a:pt x="125" y="288"/>
                </a:lnTo>
                <a:lnTo>
                  <a:pt x="123" y="288"/>
                </a:lnTo>
                <a:lnTo>
                  <a:pt x="123" y="290"/>
                </a:lnTo>
                <a:lnTo>
                  <a:pt x="123" y="292"/>
                </a:lnTo>
                <a:lnTo>
                  <a:pt x="123" y="293"/>
                </a:lnTo>
                <a:lnTo>
                  <a:pt x="122" y="293"/>
                </a:lnTo>
                <a:lnTo>
                  <a:pt x="120" y="293"/>
                </a:lnTo>
                <a:lnTo>
                  <a:pt x="120" y="292"/>
                </a:lnTo>
                <a:lnTo>
                  <a:pt x="118" y="292"/>
                </a:lnTo>
                <a:lnTo>
                  <a:pt x="117" y="292"/>
                </a:lnTo>
                <a:lnTo>
                  <a:pt x="115" y="292"/>
                </a:lnTo>
                <a:lnTo>
                  <a:pt x="113" y="292"/>
                </a:lnTo>
                <a:lnTo>
                  <a:pt x="112" y="292"/>
                </a:lnTo>
                <a:lnTo>
                  <a:pt x="110" y="292"/>
                </a:lnTo>
                <a:lnTo>
                  <a:pt x="110" y="293"/>
                </a:lnTo>
                <a:lnTo>
                  <a:pt x="108" y="293"/>
                </a:lnTo>
                <a:lnTo>
                  <a:pt x="107" y="293"/>
                </a:lnTo>
                <a:lnTo>
                  <a:pt x="105" y="293"/>
                </a:lnTo>
                <a:lnTo>
                  <a:pt x="103" y="293"/>
                </a:lnTo>
                <a:lnTo>
                  <a:pt x="102" y="293"/>
                </a:lnTo>
                <a:lnTo>
                  <a:pt x="100" y="293"/>
                </a:lnTo>
                <a:lnTo>
                  <a:pt x="98" y="293"/>
                </a:lnTo>
                <a:lnTo>
                  <a:pt x="97" y="293"/>
                </a:lnTo>
                <a:lnTo>
                  <a:pt x="95" y="293"/>
                </a:lnTo>
                <a:lnTo>
                  <a:pt x="95" y="292"/>
                </a:lnTo>
                <a:lnTo>
                  <a:pt x="93" y="292"/>
                </a:lnTo>
                <a:lnTo>
                  <a:pt x="93" y="290"/>
                </a:lnTo>
                <a:lnTo>
                  <a:pt x="95" y="290"/>
                </a:lnTo>
                <a:lnTo>
                  <a:pt x="97" y="290"/>
                </a:lnTo>
                <a:lnTo>
                  <a:pt x="95" y="290"/>
                </a:lnTo>
                <a:lnTo>
                  <a:pt x="93" y="288"/>
                </a:lnTo>
                <a:lnTo>
                  <a:pt x="93" y="287"/>
                </a:lnTo>
                <a:lnTo>
                  <a:pt x="95" y="287"/>
                </a:lnTo>
                <a:lnTo>
                  <a:pt x="97" y="287"/>
                </a:lnTo>
                <a:lnTo>
                  <a:pt x="98" y="287"/>
                </a:lnTo>
                <a:lnTo>
                  <a:pt x="98" y="285"/>
                </a:lnTo>
                <a:lnTo>
                  <a:pt x="100" y="285"/>
                </a:lnTo>
                <a:lnTo>
                  <a:pt x="102" y="285"/>
                </a:lnTo>
                <a:lnTo>
                  <a:pt x="103" y="285"/>
                </a:lnTo>
                <a:lnTo>
                  <a:pt x="103" y="283"/>
                </a:lnTo>
                <a:lnTo>
                  <a:pt x="105" y="283"/>
                </a:lnTo>
                <a:lnTo>
                  <a:pt x="107" y="283"/>
                </a:lnTo>
                <a:lnTo>
                  <a:pt x="107" y="285"/>
                </a:lnTo>
                <a:lnTo>
                  <a:pt x="108" y="285"/>
                </a:lnTo>
                <a:lnTo>
                  <a:pt x="110" y="285"/>
                </a:lnTo>
                <a:lnTo>
                  <a:pt x="112" y="285"/>
                </a:lnTo>
                <a:lnTo>
                  <a:pt x="112" y="283"/>
                </a:lnTo>
                <a:lnTo>
                  <a:pt x="113" y="283"/>
                </a:lnTo>
                <a:lnTo>
                  <a:pt x="113" y="285"/>
                </a:lnTo>
                <a:lnTo>
                  <a:pt x="115" y="283"/>
                </a:lnTo>
                <a:lnTo>
                  <a:pt x="117" y="283"/>
                </a:lnTo>
                <a:lnTo>
                  <a:pt x="118" y="283"/>
                </a:lnTo>
                <a:lnTo>
                  <a:pt x="118" y="282"/>
                </a:lnTo>
                <a:lnTo>
                  <a:pt x="120" y="282"/>
                </a:lnTo>
                <a:lnTo>
                  <a:pt x="120" y="280"/>
                </a:lnTo>
                <a:lnTo>
                  <a:pt x="122" y="280"/>
                </a:lnTo>
                <a:lnTo>
                  <a:pt x="123" y="280"/>
                </a:lnTo>
                <a:lnTo>
                  <a:pt x="125" y="280"/>
                </a:lnTo>
                <a:lnTo>
                  <a:pt x="125" y="278"/>
                </a:lnTo>
                <a:lnTo>
                  <a:pt x="127" y="278"/>
                </a:lnTo>
                <a:lnTo>
                  <a:pt x="127" y="277"/>
                </a:lnTo>
                <a:lnTo>
                  <a:pt x="125" y="277"/>
                </a:lnTo>
                <a:lnTo>
                  <a:pt x="127" y="277"/>
                </a:lnTo>
                <a:lnTo>
                  <a:pt x="128" y="277"/>
                </a:lnTo>
                <a:lnTo>
                  <a:pt x="130" y="277"/>
                </a:lnTo>
                <a:lnTo>
                  <a:pt x="130" y="275"/>
                </a:lnTo>
                <a:lnTo>
                  <a:pt x="132" y="275"/>
                </a:lnTo>
                <a:lnTo>
                  <a:pt x="133" y="275"/>
                </a:lnTo>
                <a:lnTo>
                  <a:pt x="135" y="275"/>
                </a:lnTo>
                <a:lnTo>
                  <a:pt x="137" y="275"/>
                </a:lnTo>
                <a:lnTo>
                  <a:pt x="138" y="275"/>
                </a:lnTo>
                <a:lnTo>
                  <a:pt x="140" y="275"/>
                </a:lnTo>
                <a:lnTo>
                  <a:pt x="142" y="275"/>
                </a:lnTo>
                <a:close/>
                <a:moveTo>
                  <a:pt x="145" y="275"/>
                </a:moveTo>
                <a:lnTo>
                  <a:pt x="145" y="273"/>
                </a:lnTo>
                <a:lnTo>
                  <a:pt x="145" y="275"/>
                </a:lnTo>
                <a:close/>
                <a:moveTo>
                  <a:pt x="58" y="273"/>
                </a:moveTo>
                <a:lnTo>
                  <a:pt x="60" y="273"/>
                </a:lnTo>
                <a:lnTo>
                  <a:pt x="60" y="275"/>
                </a:lnTo>
                <a:lnTo>
                  <a:pt x="58" y="275"/>
                </a:lnTo>
                <a:lnTo>
                  <a:pt x="57" y="275"/>
                </a:lnTo>
                <a:lnTo>
                  <a:pt x="58" y="275"/>
                </a:lnTo>
                <a:lnTo>
                  <a:pt x="58" y="273"/>
                </a:lnTo>
                <a:close/>
                <a:moveTo>
                  <a:pt x="57" y="273"/>
                </a:moveTo>
                <a:lnTo>
                  <a:pt x="55" y="273"/>
                </a:lnTo>
                <a:lnTo>
                  <a:pt x="57" y="273"/>
                </a:lnTo>
                <a:close/>
                <a:moveTo>
                  <a:pt x="177" y="272"/>
                </a:moveTo>
                <a:lnTo>
                  <a:pt x="177" y="273"/>
                </a:lnTo>
                <a:lnTo>
                  <a:pt x="178" y="273"/>
                </a:lnTo>
                <a:lnTo>
                  <a:pt x="177" y="273"/>
                </a:lnTo>
                <a:lnTo>
                  <a:pt x="177" y="272"/>
                </a:lnTo>
                <a:lnTo>
                  <a:pt x="175" y="272"/>
                </a:lnTo>
                <a:lnTo>
                  <a:pt x="177" y="272"/>
                </a:lnTo>
                <a:lnTo>
                  <a:pt x="175" y="272"/>
                </a:lnTo>
                <a:lnTo>
                  <a:pt x="177" y="272"/>
                </a:lnTo>
                <a:close/>
                <a:moveTo>
                  <a:pt x="168" y="268"/>
                </a:moveTo>
                <a:lnTo>
                  <a:pt x="168" y="270"/>
                </a:lnTo>
                <a:lnTo>
                  <a:pt x="170" y="270"/>
                </a:lnTo>
                <a:lnTo>
                  <a:pt x="170" y="272"/>
                </a:lnTo>
                <a:lnTo>
                  <a:pt x="170" y="270"/>
                </a:lnTo>
                <a:lnTo>
                  <a:pt x="172" y="270"/>
                </a:lnTo>
                <a:lnTo>
                  <a:pt x="173" y="272"/>
                </a:lnTo>
                <a:lnTo>
                  <a:pt x="175" y="272"/>
                </a:lnTo>
                <a:lnTo>
                  <a:pt x="175" y="273"/>
                </a:lnTo>
                <a:lnTo>
                  <a:pt x="177" y="273"/>
                </a:lnTo>
                <a:lnTo>
                  <a:pt x="177" y="275"/>
                </a:lnTo>
                <a:lnTo>
                  <a:pt x="177" y="273"/>
                </a:lnTo>
                <a:lnTo>
                  <a:pt x="178" y="275"/>
                </a:lnTo>
                <a:lnTo>
                  <a:pt x="177" y="275"/>
                </a:lnTo>
                <a:lnTo>
                  <a:pt x="178" y="275"/>
                </a:lnTo>
                <a:lnTo>
                  <a:pt x="177" y="277"/>
                </a:lnTo>
                <a:lnTo>
                  <a:pt x="177" y="278"/>
                </a:lnTo>
                <a:lnTo>
                  <a:pt x="177" y="280"/>
                </a:lnTo>
                <a:lnTo>
                  <a:pt x="177" y="282"/>
                </a:lnTo>
                <a:lnTo>
                  <a:pt x="177" y="283"/>
                </a:lnTo>
                <a:lnTo>
                  <a:pt x="175" y="283"/>
                </a:lnTo>
                <a:lnTo>
                  <a:pt x="175" y="285"/>
                </a:lnTo>
                <a:lnTo>
                  <a:pt x="175" y="283"/>
                </a:lnTo>
                <a:lnTo>
                  <a:pt x="175" y="285"/>
                </a:lnTo>
                <a:lnTo>
                  <a:pt x="173" y="285"/>
                </a:lnTo>
                <a:lnTo>
                  <a:pt x="173" y="287"/>
                </a:lnTo>
                <a:lnTo>
                  <a:pt x="173" y="288"/>
                </a:lnTo>
                <a:lnTo>
                  <a:pt x="172" y="288"/>
                </a:lnTo>
                <a:lnTo>
                  <a:pt x="172" y="290"/>
                </a:lnTo>
                <a:lnTo>
                  <a:pt x="170" y="290"/>
                </a:lnTo>
                <a:lnTo>
                  <a:pt x="170" y="288"/>
                </a:lnTo>
                <a:lnTo>
                  <a:pt x="170" y="290"/>
                </a:lnTo>
                <a:lnTo>
                  <a:pt x="170" y="288"/>
                </a:lnTo>
                <a:lnTo>
                  <a:pt x="168" y="288"/>
                </a:lnTo>
                <a:lnTo>
                  <a:pt x="167" y="288"/>
                </a:lnTo>
                <a:lnTo>
                  <a:pt x="167" y="287"/>
                </a:lnTo>
                <a:lnTo>
                  <a:pt x="167" y="288"/>
                </a:lnTo>
                <a:lnTo>
                  <a:pt x="167" y="287"/>
                </a:lnTo>
                <a:lnTo>
                  <a:pt x="165" y="287"/>
                </a:lnTo>
                <a:lnTo>
                  <a:pt x="165" y="288"/>
                </a:lnTo>
                <a:lnTo>
                  <a:pt x="167" y="288"/>
                </a:lnTo>
                <a:lnTo>
                  <a:pt x="165" y="288"/>
                </a:lnTo>
                <a:lnTo>
                  <a:pt x="167" y="288"/>
                </a:lnTo>
                <a:lnTo>
                  <a:pt x="167" y="290"/>
                </a:lnTo>
                <a:lnTo>
                  <a:pt x="168" y="290"/>
                </a:lnTo>
                <a:lnTo>
                  <a:pt x="168" y="292"/>
                </a:lnTo>
                <a:lnTo>
                  <a:pt x="168" y="293"/>
                </a:lnTo>
                <a:lnTo>
                  <a:pt x="168" y="295"/>
                </a:lnTo>
                <a:lnTo>
                  <a:pt x="167" y="295"/>
                </a:lnTo>
                <a:lnTo>
                  <a:pt x="167" y="297"/>
                </a:lnTo>
                <a:lnTo>
                  <a:pt x="165" y="297"/>
                </a:lnTo>
                <a:lnTo>
                  <a:pt x="165" y="298"/>
                </a:lnTo>
                <a:lnTo>
                  <a:pt x="163" y="298"/>
                </a:lnTo>
                <a:lnTo>
                  <a:pt x="162" y="298"/>
                </a:lnTo>
                <a:lnTo>
                  <a:pt x="160" y="298"/>
                </a:lnTo>
                <a:lnTo>
                  <a:pt x="158" y="298"/>
                </a:lnTo>
                <a:lnTo>
                  <a:pt x="158" y="300"/>
                </a:lnTo>
                <a:lnTo>
                  <a:pt x="157" y="300"/>
                </a:lnTo>
                <a:lnTo>
                  <a:pt x="155" y="300"/>
                </a:lnTo>
                <a:lnTo>
                  <a:pt x="155" y="302"/>
                </a:lnTo>
                <a:lnTo>
                  <a:pt x="157" y="302"/>
                </a:lnTo>
                <a:lnTo>
                  <a:pt x="155" y="302"/>
                </a:lnTo>
                <a:lnTo>
                  <a:pt x="153" y="302"/>
                </a:lnTo>
                <a:lnTo>
                  <a:pt x="152" y="302"/>
                </a:lnTo>
                <a:lnTo>
                  <a:pt x="153" y="302"/>
                </a:lnTo>
                <a:lnTo>
                  <a:pt x="153" y="300"/>
                </a:lnTo>
                <a:lnTo>
                  <a:pt x="152" y="300"/>
                </a:lnTo>
                <a:lnTo>
                  <a:pt x="150" y="300"/>
                </a:lnTo>
                <a:lnTo>
                  <a:pt x="148" y="300"/>
                </a:lnTo>
                <a:lnTo>
                  <a:pt x="148" y="302"/>
                </a:lnTo>
                <a:lnTo>
                  <a:pt x="148" y="300"/>
                </a:lnTo>
                <a:lnTo>
                  <a:pt x="148" y="302"/>
                </a:lnTo>
                <a:lnTo>
                  <a:pt x="147" y="300"/>
                </a:lnTo>
                <a:lnTo>
                  <a:pt x="145" y="300"/>
                </a:lnTo>
                <a:lnTo>
                  <a:pt x="145" y="298"/>
                </a:lnTo>
                <a:lnTo>
                  <a:pt x="145" y="297"/>
                </a:lnTo>
                <a:lnTo>
                  <a:pt x="143" y="297"/>
                </a:lnTo>
                <a:lnTo>
                  <a:pt x="143" y="295"/>
                </a:lnTo>
                <a:lnTo>
                  <a:pt x="142" y="295"/>
                </a:lnTo>
                <a:lnTo>
                  <a:pt x="140" y="295"/>
                </a:lnTo>
                <a:lnTo>
                  <a:pt x="138" y="295"/>
                </a:lnTo>
                <a:lnTo>
                  <a:pt x="140" y="295"/>
                </a:lnTo>
                <a:lnTo>
                  <a:pt x="138" y="295"/>
                </a:lnTo>
                <a:lnTo>
                  <a:pt x="137" y="295"/>
                </a:lnTo>
                <a:lnTo>
                  <a:pt x="137" y="293"/>
                </a:lnTo>
                <a:lnTo>
                  <a:pt x="137" y="292"/>
                </a:lnTo>
                <a:lnTo>
                  <a:pt x="137" y="290"/>
                </a:lnTo>
                <a:lnTo>
                  <a:pt x="138" y="290"/>
                </a:lnTo>
                <a:lnTo>
                  <a:pt x="138" y="292"/>
                </a:lnTo>
                <a:lnTo>
                  <a:pt x="140" y="292"/>
                </a:lnTo>
                <a:lnTo>
                  <a:pt x="142" y="292"/>
                </a:lnTo>
                <a:lnTo>
                  <a:pt x="142" y="290"/>
                </a:lnTo>
                <a:lnTo>
                  <a:pt x="143" y="290"/>
                </a:lnTo>
                <a:lnTo>
                  <a:pt x="143" y="288"/>
                </a:lnTo>
                <a:lnTo>
                  <a:pt x="145" y="288"/>
                </a:lnTo>
                <a:lnTo>
                  <a:pt x="147" y="288"/>
                </a:lnTo>
                <a:lnTo>
                  <a:pt x="148" y="288"/>
                </a:lnTo>
                <a:lnTo>
                  <a:pt x="148" y="287"/>
                </a:lnTo>
                <a:lnTo>
                  <a:pt x="147" y="287"/>
                </a:lnTo>
                <a:lnTo>
                  <a:pt x="147" y="285"/>
                </a:lnTo>
                <a:lnTo>
                  <a:pt x="147" y="283"/>
                </a:lnTo>
                <a:lnTo>
                  <a:pt x="147" y="282"/>
                </a:lnTo>
                <a:lnTo>
                  <a:pt x="148" y="282"/>
                </a:lnTo>
                <a:lnTo>
                  <a:pt x="147" y="282"/>
                </a:lnTo>
                <a:lnTo>
                  <a:pt x="147" y="280"/>
                </a:lnTo>
                <a:lnTo>
                  <a:pt x="145" y="280"/>
                </a:lnTo>
                <a:lnTo>
                  <a:pt x="147" y="280"/>
                </a:lnTo>
                <a:lnTo>
                  <a:pt x="148" y="278"/>
                </a:lnTo>
                <a:lnTo>
                  <a:pt x="150" y="278"/>
                </a:lnTo>
                <a:lnTo>
                  <a:pt x="150" y="280"/>
                </a:lnTo>
                <a:lnTo>
                  <a:pt x="152" y="278"/>
                </a:lnTo>
                <a:lnTo>
                  <a:pt x="153" y="278"/>
                </a:lnTo>
                <a:lnTo>
                  <a:pt x="153" y="277"/>
                </a:lnTo>
                <a:lnTo>
                  <a:pt x="155" y="277"/>
                </a:lnTo>
                <a:lnTo>
                  <a:pt x="157" y="277"/>
                </a:lnTo>
                <a:lnTo>
                  <a:pt x="158" y="277"/>
                </a:lnTo>
                <a:lnTo>
                  <a:pt x="158" y="275"/>
                </a:lnTo>
                <a:lnTo>
                  <a:pt x="160" y="275"/>
                </a:lnTo>
                <a:lnTo>
                  <a:pt x="160" y="273"/>
                </a:lnTo>
                <a:lnTo>
                  <a:pt x="162" y="273"/>
                </a:lnTo>
                <a:lnTo>
                  <a:pt x="163" y="273"/>
                </a:lnTo>
                <a:lnTo>
                  <a:pt x="163" y="275"/>
                </a:lnTo>
                <a:lnTo>
                  <a:pt x="165" y="275"/>
                </a:lnTo>
                <a:lnTo>
                  <a:pt x="165" y="273"/>
                </a:lnTo>
                <a:lnTo>
                  <a:pt x="165" y="272"/>
                </a:lnTo>
                <a:lnTo>
                  <a:pt x="163" y="272"/>
                </a:lnTo>
                <a:lnTo>
                  <a:pt x="163" y="270"/>
                </a:lnTo>
                <a:lnTo>
                  <a:pt x="165" y="270"/>
                </a:lnTo>
                <a:lnTo>
                  <a:pt x="167" y="270"/>
                </a:lnTo>
                <a:lnTo>
                  <a:pt x="168" y="270"/>
                </a:lnTo>
                <a:lnTo>
                  <a:pt x="168" y="268"/>
                </a:lnTo>
                <a:close/>
                <a:moveTo>
                  <a:pt x="92" y="265"/>
                </a:moveTo>
                <a:lnTo>
                  <a:pt x="92" y="267"/>
                </a:lnTo>
                <a:lnTo>
                  <a:pt x="92" y="268"/>
                </a:lnTo>
                <a:lnTo>
                  <a:pt x="93" y="268"/>
                </a:lnTo>
                <a:lnTo>
                  <a:pt x="95" y="268"/>
                </a:lnTo>
                <a:lnTo>
                  <a:pt x="95" y="270"/>
                </a:lnTo>
                <a:lnTo>
                  <a:pt x="97" y="270"/>
                </a:lnTo>
                <a:lnTo>
                  <a:pt x="97" y="272"/>
                </a:lnTo>
                <a:lnTo>
                  <a:pt x="97" y="273"/>
                </a:lnTo>
                <a:lnTo>
                  <a:pt x="98" y="273"/>
                </a:lnTo>
                <a:lnTo>
                  <a:pt x="98" y="275"/>
                </a:lnTo>
                <a:lnTo>
                  <a:pt x="100" y="275"/>
                </a:lnTo>
                <a:lnTo>
                  <a:pt x="100" y="277"/>
                </a:lnTo>
                <a:lnTo>
                  <a:pt x="102" y="277"/>
                </a:lnTo>
                <a:lnTo>
                  <a:pt x="102" y="278"/>
                </a:lnTo>
                <a:lnTo>
                  <a:pt x="103" y="278"/>
                </a:lnTo>
                <a:lnTo>
                  <a:pt x="103" y="280"/>
                </a:lnTo>
                <a:lnTo>
                  <a:pt x="102" y="280"/>
                </a:lnTo>
                <a:lnTo>
                  <a:pt x="102" y="282"/>
                </a:lnTo>
                <a:lnTo>
                  <a:pt x="100" y="282"/>
                </a:lnTo>
                <a:lnTo>
                  <a:pt x="98" y="282"/>
                </a:lnTo>
                <a:lnTo>
                  <a:pt x="97" y="282"/>
                </a:lnTo>
                <a:lnTo>
                  <a:pt x="97" y="283"/>
                </a:lnTo>
                <a:lnTo>
                  <a:pt x="95" y="283"/>
                </a:lnTo>
                <a:lnTo>
                  <a:pt x="93" y="283"/>
                </a:lnTo>
                <a:lnTo>
                  <a:pt x="93" y="285"/>
                </a:lnTo>
                <a:lnTo>
                  <a:pt x="93" y="283"/>
                </a:lnTo>
                <a:lnTo>
                  <a:pt x="93" y="285"/>
                </a:lnTo>
                <a:lnTo>
                  <a:pt x="92" y="285"/>
                </a:lnTo>
                <a:lnTo>
                  <a:pt x="90" y="285"/>
                </a:lnTo>
                <a:lnTo>
                  <a:pt x="88" y="285"/>
                </a:lnTo>
                <a:lnTo>
                  <a:pt x="87" y="285"/>
                </a:lnTo>
                <a:lnTo>
                  <a:pt x="85" y="285"/>
                </a:lnTo>
                <a:lnTo>
                  <a:pt x="85" y="283"/>
                </a:lnTo>
                <a:lnTo>
                  <a:pt x="83" y="283"/>
                </a:lnTo>
                <a:lnTo>
                  <a:pt x="82" y="283"/>
                </a:lnTo>
                <a:lnTo>
                  <a:pt x="80" y="283"/>
                </a:lnTo>
                <a:lnTo>
                  <a:pt x="78" y="283"/>
                </a:lnTo>
                <a:lnTo>
                  <a:pt x="78" y="282"/>
                </a:lnTo>
                <a:lnTo>
                  <a:pt x="77" y="282"/>
                </a:lnTo>
                <a:lnTo>
                  <a:pt x="75" y="282"/>
                </a:lnTo>
                <a:lnTo>
                  <a:pt x="73" y="282"/>
                </a:lnTo>
                <a:lnTo>
                  <a:pt x="72" y="283"/>
                </a:lnTo>
                <a:lnTo>
                  <a:pt x="70" y="283"/>
                </a:lnTo>
                <a:lnTo>
                  <a:pt x="68" y="283"/>
                </a:lnTo>
                <a:lnTo>
                  <a:pt x="67" y="283"/>
                </a:lnTo>
                <a:lnTo>
                  <a:pt x="67" y="282"/>
                </a:lnTo>
                <a:lnTo>
                  <a:pt x="65" y="282"/>
                </a:lnTo>
                <a:lnTo>
                  <a:pt x="65" y="280"/>
                </a:lnTo>
                <a:lnTo>
                  <a:pt x="63" y="280"/>
                </a:lnTo>
                <a:lnTo>
                  <a:pt x="62" y="280"/>
                </a:lnTo>
                <a:lnTo>
                  <a:pt x="62" y="278"/>
                </a:lnTo>
                <a:lnTo>
                  <a:pt x="62" y="277"/>
                </a:lnTo>
                <a:lnTo>
                  <a:pt x="60" y="277"/>
                </a:lnTo>
                <a:lnTo>
                  <a:pt x="58" y="277"/>
                </a:lnTo>
                <a:lnTo>
                  <a:pt x="60" y="277"/>
                </a:lnTo>
                <a:lnTo>
                  <a:pt x="60" y="275"/>
                </a:lnTo>
                <a:lnTo>
                  <a:pt x="60" y="277"/>
                </a:lnTo>
                <a:lnTo>
                  <a:pt x="60" y="275"/>
                </a:lnTo>
                <a:lnTo>
                  <a:pt x="62" y="275"/>
                </a:lnTo>
                <a:lnTo>
                  <a:pt x="63" y="275"/>
                </a:lnTo>
                <a:lnTo>
                  <a:pt x="65" y="275"/>
                </a:lnTo>
                <a:lnTo>
                  <a:pt x="67" y="275"/>
                </a:lnTo>
                <a:lnTo>
                  <a:pt x="67" y="273"/>
                </a:lnTo>
                <a:lnTo>
                  <a:pt x="68" y="273"/>
                </a:lnTo>
                <a:lnTo>
                  <a:pt x="68" y="275"/>
                </a:lnTo>
                <a:lnTo>
                  <a:pt x="68" y="273"/>
                </a:lnTo>
                <a:lnTo>
                  <a:pt x="70" y="273"/>
                </a:lnTo>
                <a:lnTo>
                  <a:pt x="70" y="272"/>
                </a:lnTo>
                <a:lnTo>
                  <a:pt x="72" y="270"/>
                </a:lnTo>
                <a:lnTo>
                  <a:pt x="73" y="270"/>
                </a:lnTo>
                <a:lnTo>
                  <a:pt x="75" y="270"/>
                </a:lnTo>
                <a:lnTo>
                  <a:pt x="77" y="270"/>
                </a:lnTo>
                <a:lnTo>
                  <a:pt x="78" y="270"/>
                </a:lnTo>
                <a:lnTo>
                  <a:pt x="78" y="268"/>
                </a:lnTo>
                <a:lnTo>
                  <a:pt x="77" y="268"/>
                </a:lnTo>
                <a:lnTo>
                  <a:pt x="78" y="268"/>
                </a:lnTo>
                <a:lnTo>
                  <a:pt x="80" y="268"/>
                </a:lnTo>
                <a:lnTo>
                  <a:pt x="82" y="268"/>
                </a:lnTo>
                <a:lnTo>
                  <a:pt x="82" y="267"/>
                </a:lnTo>
                <a:lnTo>
                  <a:pt x="83" y="267"/>
                </a:lnTo>
                <a:lnTo>
                  <a:pt x="85" y="267"/>
                </a:lnTo>
                <a:lnTo>
                  <a:pt x="87" y="267"/>
                </a:lnTo>
                <a:lnTo>
                  <a:pt x="88" y="267"/>
                </a:lnTo>
                <a:lnTo>
                  <a:pt x="90" y="267"/>
                </a:lnTo>
                <a:lnTo>
                  <a:pt x="90" y="265"/>
                </a:lnTo>
                <a:lnTo>
                  <a:pt x="92" y="265"/>
                </a:lnTo>
                <a:close/>
                <a:moveTo>
                  <a:pt x="37" y="263"/>
                </a:moveTo>
                <a:lnTo>
                  <a:pt x="37" y="265"/>
                </a:lnTo>
                <a:lnTo>
                  <a:pt x="37" y="263"/>
                </a:lnTo>
                <a:close/>
                <a:moveTo>
                  <a:pt x="83" y="263"/>
                </a:moveTo>
                <a:lnTo>
                  <a:pt x="82" y="263"/>
                </a:lnTo>
                <a:lnTo>
                  <a:pt x="83" y="263"/>
                </a:lnTo>
                <a:close/>
                <a:moveTo>
                  <a:pt x="1" y="255"/>
                </a:moveTo>
                <a:lnTo>
                  <a:pt x="0" y="255"/>
                </a:lnTo>
                <a:lnTo>
                  <a:pt x="1" y="255"/>
                </a:lnTo>
                <a:close/>
                <a:moveTo>
                  <a:pt x="20" y="242"/>
                </a:moveTo>
                <a:lnTo>
                  <a:pt x="20" y="243"/>
                </a:lnTo>
                <a:lnTo>
                  <a:pt x="18" y="243"/>
                </a:lnTo>
                <a:lnTo>
                  <a:pt x="20" y="243"/>
                </a:lnTo>
                <a:lnTo>
                  <a:pt x="20" y="242"/>
                </a:lnTo>
                <a:close/>
                <a:moveTo>
                  <a:pt x="203" y="0"/>
                </a:moveTo>
                <a:lnTo>
                  <a:pt x="205" y="1"/>
                </a:lnTo>
                <a:lnTo>
                  <a:pt x="207" y="5"/>
                </a:lnTo>
                <a:lnTo>
                  <a:pt x="205" y="6"/>
                </a:lnTo>
                <a:lnTo>
                  <a:pt x="207" y="6"/>
                </a:lnTo>
                <a:lnTo>
                  <a:pt x="209" y="6"/>
                </a:lnTo>
                <a:lnTo>
                  <a:pt x="210" y="8"/>
                </a:lnTo>
                <a:lnTo>
                  <a:pt x="212" y="10"/>
                </a:lnTo>
                <a:lnTo>
                  <a:pt x="215" y="11"/>
                </a:lnTo>
                <a:lnTo>
                  <a:pt x="220" y="11"/>
                </a:lnTo>
                <a:lnTo>
                  <a:pt x="222" y="13"/>
                </a:lnTo>
                <a:lnTo>
                  <a:pt x="225" y="13"/>
                </a:lnTo>
                <a:lnTo>
                  <a:pt x="225" y="11"/>
                </a:lnTo>
                <a:lnTo>
                  <a:pt x="227" y="13"/>
                </a:lnTo>
                <a:lnTo>
                  <a:pt x="229" y="13"/>
                </a:lnTo>
                <a:lnTo>
                  <a:pt x="234" y="13"/>
                </a:lnTo>
                <a:lnTo>
                  <a:pt x="235" y="15"/>
                </a:lnTo>
                <a:lnTo>
                  <a:pt x="237" y="15"/>
                </a:lnTo>
                <a:lnTo>
                  <a:pt x="237" y="16"/>
                </a:lnTo>
                <a:lnTo>
                  <a:pt x="239" y="16"/>
                </a:lnTo>
                <a:lnTo>
                  <a:pt x="240" y="16"/>
                </a:lnTo>
                <a:lnTo>
                  <a:pt x="242" y="16"/>
                </a:lnTo>
                <a:lnTo>
                  <a:pt x="242" y="18"/>
                </a:lnTo>
                <a:lnTo>
                  <a:pt x="244" y="20"/>
                </a:lnTo>
                <a:lnTo>
                  <a:pt x="247" y="20"/>
                </a:lnTo>
                <a:lnTo>
                  <a:pt x="249" y="20"/>
                </a:lnTo>
                <a:lnTo>
                  <a:pt x="250" y="20"/>
                </a:lnTo>
                <a:lnTo>
                  <a:pt x="252" y="20"/>
                </a:lnTo>
                <a:lnTo>
                  <a:pt x="254" y="20"/>
                </a:lnTo>
                <a:lnTo>
                  <a:pt x="255" y="20"/>
                </a:lnTo>
                <a:lnTo>
                  <a:pt x="257" y="20"/>
                </a:lnTo>
                <a:lnTo>
                  <a:pt x="257" y="21"/>
                </a:lnTo>
                <a:lnTo>
                  <a:pt x="259" y="23"/>
                </a:lnTo>
                <a:lnTo>
                  <a:pt x="260" y="21"/>
                </a:lnTo>
                <a:lnTo>
                  <a:pt x="262" y="23"/>
                </a:lnTo>
                <a:lnTo>
                  <a:pt x="264" y="25"/>
                </a:lnTo>
                <a:lnTo>
                  <a:pt x="265" y="25"/>
                </a:lnTo>
                <a:lnTo>
                  <a:pt x="267" y="26"/>
                </a:lnTo>
                <a:lnTo>
                  <a:pt x="269" y="26"/>
                </a:lnTo>
                <a:lnTo>
                  <a:pt x="270" y="26"/>
                </a:lnTo>
                <a:lnTo>
                  <a:pt x="272" y="26"/>
                </a:lnTo>
                <a:lnTo>
                  <a:pt x="274" y="26"/>
                </a:lnTo>
                <a:lnTo>
                  <a:pt x="274" y="28"/>
                </a:lnTo>
                <a:lnTo>
                  <a:pt x="277" y="31"/>
                </a:lnTo>
                <a:lnTo>
                  <a:pt x="279" y="40"/>
                </a:lnTo>
                <a:lnTo>
                  <a:pt x="279" y="43"/>
                </a:lnTo>
                <a:lnTo>
                  <a:pt x="279" y="45"/>
                </a:lnTo>
                <a:lnTo>
                  <a:pt x="280" y="46"/>
                </a:lnTo>
                <a:lnTo>
                  <a:pt x="282" y="46"/>
                </a:lnTo>
                <a:lnTo>
                  <a:pt x="284" y="48"/>
                </a:lnTo>
                <a:lnTo>
                  <a:pt x="289" y="50"/>
                </a:lnTo>
                <a:lnTo>
                  <a:pt x="294" y="56"/>
                </a:lnTo>
                <a:lnTo>
                  <a:pt x="295" y="55"/>
                </a:lnTo>
                <a:lnTo>
                  <a:pt x="295" y="51"/>
                </a:lnTo>
                <a:lnTo>
                  <a:pt x="299" y="55"/>
                </a:lnTo>
                <a:lnTo>
                  <a:pt x="300" y="56"/>
                </a:lnTo>
                <a:lnTo>
                  <a:pt x="304" y="56"/>
                </a:lnTo>
                <a:lnTo>
                  <a:pt x="305" y="58"/>
                </a:lnTo>
                <a:lnTo>
                  <a:pt x="305" y="60"/>
                </a:lnTo>
                <a:lnTo>
                  <a:pt x="307" y="58"/>
                </a:lnTo>
                <a:lnTo>
                  <a:pt x="309" y="60"/>
                </a:lnTo>
                <a:lnTo>
                  <a:pt x="309" y="61"/>
                </a:lnTo>
                <a:lnTo>
                  <a:pt x="310" y="61"/>
                </a:lnTo>
                <a:lnTo>
                  <a:pt x="312" y="63"/>
                </a:lnTo>
                <a:lnTo>
                  <a:pt x="315" y="63"/>
                </a:lnTo>
                <a:lnTo>
                  <a:pt x="317" y="63"/>
                </a:lnTo>
                <a:lnTo>
                  <a:pt x="319" y="63"/>
                </a:lnTo>
                <a:lnTo>
                  <a:pt x="320" y="65"/>
                </a:lnTo>
                <a:lnTo>
                  <a:pt x="324" y="66"/>
                </a:lnTo>
                <a:lnTo>
                  <a:pt x="327" y="66"/>
                </a:lnTo>
                <a:lnTo>
                  <a:pt x="340" y="73"/>
                </a:lnTo>
                <a:lnTo>
                  <a:pt x="342" y="71"/>
                </a:lnTo>
                <a:lnTo>
                  <a:pt x="342" y="70"/>
                </a:lnTo>
                <a:lnTo>
                  <a:pt x="342" y="68"/>
                </a:lnTo>
                <a:lnTo>
                  <a:pt x="340" y="66"/>
                </a:lnTo>
                <a:lnTo>
                  <a:pt x="342" y="66"/>
                </a:lnTo>
                <a:lnTo>
                  <a:pt x="342" y="65"/>
                </a:lnTo>
                <a:lnTo>
                  <a:pt x="344" y="63"/>
                </a:lnTo>
                <a:lnTo>
                  <a:pt x="345" y="61"/>
                </a:lnTo>
                <a:lnTo>
                  <a:pt x="347" y="61"/>
                </a:lnTo>
                <a:lnTo>
                  <a:pt x="347" y="60"/>
                </a:lnTo>
                <a:lnTo>
                  <a:pt x="350" y="60"/>
                </a:lnTo>
                <a:lnTo>
                  <a:pt x="350" y="58"/>
                </a:lnTo>
                <a:lnTo>
                  <a:pt x="352" y="58"/>
                </a:lnTo>
                <a:lnTo>
                  <a:pt x="350" y="65"/>
                </a:lnTo>
                <a:lnTo>
                  <a:pt x="350" y="70"/>
                </a:lnTo>
                <a:lnTo>
                  <a:pt x="350" y="75"/>
                </a:lnTo>
                <a:lnTo>
                  <a:pt x="352" y="73"/>
                </a:lnTo>
                <a:lnTo>
                  <a:pt x="355" y="73"/>
                </a:lnTo>
                <a:lnTo>
                  <a:pt x="357" y="73"/>
                </a:lnTo>
                <a:lnTo>
                  <a:pt x="360" y="75"/>
                </a:lnTo>
                <a:lnTo>
                  <a:pt x="364" y="75"/>
                </a:lnTo>
                <a:lnTo>
                  <a:pt x="369" y="75"/>
                </a:lnTo>
                <a:lnTo>
                  <a:pt x="370" y="75"/>
                </a:lnTo>
                <a:lnTo>
                  <a:pt x="372" y="73"/>
                </a:lnTo>
                <a:lnTo>
                  <a:pt x="374" y="73"/>
                </a:lnTo>
                <a:lnTo>
                  <a:pt x="385" y="76"/>
                </a:lnTo>
                <a:lnTo>
                  <a:pt x="385" y="78"/>
                </a:lnTo>
                <a:lnTo>
                  <a:pt x="387" y="76"/>
                </a:lnTo>
                <a:lnTo>
                  <a:pt x="389" y="78"/>
                </a:lnTo>
                <a:lnTo>
                  <a:pt x="387" y="81"/>
                </a:lnTo>
                <a:lnTo>
                  <a:pt x="387" y="83"/>
                </a:lnTo>
                <a:lnTo>
                  <a:pt x="387" y="86"/>
                </a:lnTo>
                <a:lnTo>
                  <a:pt x="387" y="90"/>
                </a:lnTo>
                <a:lnTo>
                  <a:pt x="389" y="91"/>
                </a:lnTo>
                <a:lnTo>
                  <a:pt x="389" y="93"/>
                </a:lnTo>
                <a:lnTo>
                  <a:pt x="389" y="95"/>
                </a:lnTo>
                <a:lnTo>
                  <a:pt x="387" y="98"/>
                </a:lnTo>
                <a:lnTo>
                  <a:pt x="387" y="100"/>
                </a:lnTo>
                <a:lnTo>
                  <a:pt x="389" y="100"/>
                </a:lnTo>
                <a:lnTo>
                  <a:pt x="389" y="101"/>
                </a:lnTo>
                <a:lnTo>
                  <a:pt x="389" y="103"/>
                </a:lnTo>
                <a:lnTo>
                  <a:pt x="390" y="105"/>
                </a:lnTo>
                <a:lnTo>
                  <a:pt x="392" y="106"/>
                </a:lnTo>
                <a:lnTo>
                  <a:pt x="394" y="106"/>
                </a:lnTo>
                <a:lnTo>
                  <a:pt x="396" y="108"/>
                </a:lnTo>
                <a:lnTo>
                  <a:pt x="397" y="110"/>
                </a:lnTo>
                <a:lnTo>
                  <a:pt x="397" y="112"/>
                </a:lnTo>
                <a:lnTo>
                  <a:pt x="401" y="112"/>
                </a:lnTo>
                <a:lnTo>
                  <a:pt x="402" y="113"/>
                </a:lnTo>
                <a:lnTo>
                  <a:pt x="404" y="115"/>
                </a:lnTo>
                <a:lnTo>
                  <a:pt x="402" y="117"/>
                </a:lnTo>
                <a:lnTo>
                  <a:pt x="402" y="118"/>
                </a:lnTo>
                <a:lnTo>
                  <a:pt x="404" y="118"/>
                </a:lnTo>
                <a:lnTo>
                  <a:pt x="404" y="120"/>
                </a:lnTo>
                <a:lnTo>
                  <a:pt x="406" y="120"/>
                </a:lnTo>
                <a:lnTo>
                  <a:pt x="407" y="122"/>
                </a:lnTo>
                <a:lnTo>
                  <a:pt x="407" y="127"/>
                </a:lnTo>
                <a:lnTo>
                  <a:pt x="409" y="128"/>
                </a:lnTo>
                <a:lnTo>
                  <a:pt x="411" y="130"/>
                </a:lnTo>
                <a:lnTo>
                  <a:pt x="411" y="132"/>
                </a:lnTo>
                <a:lnTo>
                  <a:pt x="412" y="132"/>
                </a:lnTo>
                <a:lnTo>
                  <a:pt x="414" y="132"/>
                </a:lnTo>
                <a:lnTo>
                  <a:pt x="419" y="128"/>
                </a:lnTo>
                <a:lnTo>
                  <a:pt x="419" y="125"/>
                </a:lnTo>
                <a:lnTo>
                  <a:pt x="419" y="127"/>
                </a:lnTo>
                <a:lnTo>
                  <a:pt x="422" y="127"/>
                </a:lnTo>
                <a:lnTo>
                  <a:pt x="424" y="128"/>
                </a:lnTo>
                <a:lnTo>
                  <a:pt x="426" y="130"/>
                </a:lnTo>
                <a:lnTo>
                  <a:pt x="427" y="130"/>
                </a:lnTo>
                <a:lnTo>
                  <a:pt x="429" y="132"/>
                </a:lnTo>
                <a:lnTo>
                  <a:pt x="431" y="133"/>
                </a:lnTo>
                <a:lnTo>
                  <a:pt x="434" y="133"/>
                </a:lnTo>
                <a:lnTo>
                  <a:pt x="434" y="132"/>
                </a:lnTo>
                <a:lnTo>
                  <a:pt x="436" y="132"/>
                </a:lnTo>
                <a:lnTo>
                  <a:pt x="437" y="133"/>
                </a:lnTo>
                <a:lnTo>
                  <a:pt x="439" y="132"/>
                </a:lnTo>
                <a:lnTo>
                  <a:pt x="441" y="130"/>
                </a:lnTo>
                <a:lnTo>
                  <a:pt x="442" y="130"/>
                </a:lnTo>
                <a:lnTo>
                  <a:pt x="442" y="132"/>
                </a:lnTo>
                <a:lnTo>
                  <a:pt x="444" y="133"/>
                </a:lnTo>
                <a:lnTo>
                  <a:pt x="446" y="133"/>
                </a:lnTo>
                <a:lnTo>
                  <a:pt x="449" y="135"/>
                </a:lnTo>
                <a:lnTo>
                  <a:pt x="449" y="137"/>
                </a:lnTo>
                <a:lnTo>
                  <a:pt x="451" y="137"/>
                </a:lnTo>
                <a:lnTo>
                  <a:pt x="449" y="140"/>
                </a:lnTo>
                <a:lnTo>
                  <a:pt x="449" y="143"/>
                </a:lnTo>
                <a:lnTo>
                  <a:pt x="451" y="143"/>
                </a:lnTo>
                <a:lnTo>
                  <a:pt x="454" y="142"/>
                </a:lnTo>
                <a:lnTo>
                  <a:pt x="457" y="142"/>
                </a:lnTo>
                <a:lnTo>
                  <a:pt x="459" y="142"/>
                </a:lnTo>
                <a:lnTo>
                  <a:pt x="461" y="142"/>
                </a:lnTo>
                <a:lnTo>
                  <a:pt x="462" y="143"/>
                </a:lnTo>
                <a:lnTo>
                  <a:pt x="462" y="148"/>
                </a:lnTo>
                <a:lnTo>
                  <a:pt x="466" y="152"/>
                </a:lnTo>
                <a:lnTo>
                  <a:pt x="469" y="152"/>
                </a:lnTo>
                <a:lnTo>
                  <a:pt x="471" y="153"/>
                </a:lnTo>
                <a:lnTo>
                  <a:pt x="471" y="158"/>
                </a:lnTo>
                <a:lnTo>
                  <a:pt x="469" y="160"/>
                </a:lnTo>
                <a:lnTo>
                  <a:pt x="467" y="160"/>
                </a:lnTo>
                <a:lnTo>
                  <a:pt x="466" y="160"/>
                </a:lnTo>
                <a:lnTo>
                  <a:pt x="461" y="162"/>
                </a:lnTo>
                <a:lnTo>
                  <a:pt x="459" y="163"/>
                </a:lnTo>
                <a:lnTo>
                  <a:pt x="456" y="163"/>
                </a:lnTo>
                <a:lnTo>
                  <a:pt x="454" y="162"/>
                </a:lnTo>
                <a:lnTo>
                  <a:pt x="451" y="162"/>
                </a:lnTo>
                <a:lnTo>
                  <a:pt x="451" y="165"/>
                </a:lnTo>
                <a:lnTo>
                  <a:pt x="451" y="167"/>
                </a:lnTo>
                <a:lnTo>
                  <a:pt x="452" y="167"/>
                </a:lnTo>
                <a:lnTo>
                  <a:pt x="454" y="170"/>
                </a:lnTo>
                <a:lnTo>
                  <a:pt x="456" y="173"/>
                </a:lnTo>
                <a:lnTo>
                  <a:pt x="452" y="175"/>
                </a:lnTo>
                <a:lnTo>
                  <a:pt x="451" y="177"/>
                </a:lnTo>
                <a:lnTo>
                  <a:pt x="449" y="180"/>
                </a:lnTo>
                <a:lnTo>
                  <a:pt x="447" y="182"/>
                </a:lnTo>
                <a:lnTo>
                  <a:pt x="447" y="183"/>
                </a:lnTo>
                <a:lnTo>
                  <a:pt x="446" y="185"/>
                </a:lnTo>
                <a:lnTo>
                  <a:pt x="444" y="185"/>
                </a:lnTo>
                <a:lnTo>
                  <a:pt x="444" y="187"/>
                </a:lnTo>
                <a:lnTo>
                  <a:pt x="442" y="188"/>
                </a:lnTo>
                <a:lnTo>
                  <a:pt x="444" y="190"/>
                </a:lnTo>
                <a:lnTo>
                  <a:pt x="446" y="190"/>
                </a:lnTo>
                <a:lnTo>
                  <a:pt x="449" y="193"/>
                </a:lnTo>
                <a:lnTo>
                  <a:pt x="451" y="195"/>
                </a:lnTo>
                <a:lnTo>
                  <a:pt x="451" y="197"/>
                </a:lnTo>
                <a:lnTo>
                  <a:pt x="449" y="198"/>
                </a:lnTo>
                <a:lnTo>
                  <a:pt x="447" y="198"/>
                </a:lnTo>
                <a:lnTo>
                  <a:pt x="444" y="198"/>
                </a:lnTo>
                <a:lnTo>
                  <a:pt x="442" y="197"/>
                </a:lnTo>
                <a:lnTo>
                  <a:pt x="439" y="193"/>
                </a:lnTo>
                <a:lnTo>
                  <a:pt x="434" y="190"/>
                </a:lnTo>
                <a:lnTo>
                  <a:pt x="432" y="187"/>
                </a:lnTo>
                <a:lnTo>
                  <a:pt x="431" y="183"/>
                </a:lnTo>
                <a:lnTo>
                  <a:pt x="429" y="180"/>
                </a:lnTo>
                <a:lnTo>
                  <a:pt x="429" y="178"/>
                </a:lnTo>
                <a:lnTo>
                  <a:pt x="426" y="177"/>
                </a:lnTo>
                <a:lnTo>
                  <a:pt x="424" y="175"/>
                </a:lnTo>
                <a:lnTo>
                  <a:pt x="424" y="172"/>
                </a:lnTo>
                <a:lnTo>
                  <a:pt x="421" y="170"/>
                </a:lnTo>
                <a:lnTo>
                  <a:pt x="419" y="172"/>
                </a:lnTo>
                <a:lnTo>
                  <a:pt x="412" y="170"/>
                </a:lnTo>
                <a:lnTo>
                  <a:pt x="412" y="163"/>
                </a:lnTo>
                <a:lnTo>
                  <a:pt x="409" y="162"/>
                </a:lnTo>
                <a:lnTo>
                  <a:pt x="406" y="162"/>
                </a:lnTo>
                <a:lnTo>
                  <a:pt x="404" y="165"/>
                </a:lnTo>
                <a:lnTo>
                  <a:pt x="402" y="170"/>
                </a:lnTo>
                <a:lnTo>
                  <a:pt x="401" y="177"/>
                </a:lnTo>
                <a:lnTo>
                  <a:pt x="399" y="177"/>
                </a:lnTo>
                <a:lnTo>
                  <a:pt x="390" y="173"/>
                </a:lnTo>
                <a:lnTo>
                  <a:pt x="387" y="173"/>
                </a:lnTo>
                <a:lnTo>
                  <a:pt x="385" y="173"/>
                </a:lnTo>
                <a:lnTo>
                  <a:pt x="384" y="173"/>
                </a:lnTo>
                <a:lnTo>
                  <a:pt x="382" y="170"/>
                </a:lnTo>
                <a:lnTo>
                  <a:pt x="382" y="168"/>
                </a:lnTo>
                <a:lnTo>
                  <a:pt x="380" y="167"/>
                </a:lnTo>
                <a:lnTo>
                  <a:pt x="377" y="167"/>
                </a:lnTo>
                <a:lnTo>
                  <a:pt x="374" y="168"/>
                </a:lnTo>
                <a:lnTo>
                  <a:pt x="370" y="167"/>
                </a:lnTo>
                <a:lnTo>
                  <a:pt x="372" y="163"/>
                </a:lnTo>
                <a:lnTo>
                  <a:pt x="372" y="160"/>
                </a:lnTo>
                <a:lnTo>
                  <a:pt x="370" y="157"/>
                </a:lnTo>
                <a:lnTo>
                  <a:pt x="369" y="155"/>
                </a:lnTo>
                <a:lnTo>
                  <a:pt x="365" y="155"/>
                </a:lnTo>
                <a:lnTo>
                  <a:pt x="362" y="155"/>
                </a:lnTo>
                <a:lnTo>
                  <a:pt x="360" y="158"/>
                </a:lnTo>
                <a:lnTo>
                  <a:pt x="359" y="163"/>
                </a:lnTo>
                <a:lnTo>
                  <a:pt x="359" y="168"/>
                </a:lnTo>
                <a:lnTo>
                  <a:pt x="357" y="170"/>
                </a:lnTo>
                <a:lnTo>
                  <a:pt x="352" y="173"/>
                </a:lnTo>
                <a:lnTo>
                  <a:pt x="355" y="175"/>
                </a:lnTo>
                <a:lnTo>
                  <a:pt x="354" y="177"/>
                </a:lnTo>
                <a:lnTo>
                  <a:pt x="352" y="178"/>
                </a:lnTo>
                <a:lnTo>
                  <a:pt x="350" y="178"/>
                </a:lnTo>
                <a:lnTo>
                  <a:pt x="349" y="180"/>
                </a:lnTo>
                <a:lnTo>
                  <a:pt x="354" y="185"/>
                </a:lnTo>
                <a:lnTo>
                  <a:pt x="355" y="187"/>
                </a:lnTo>
                <a:lnTo>
                  <a:pt x="355" y="188"/>
                </a:lnTo>
                <a:lnTo>
                  <a:pt x="352" y="192"/>
                </a:lnTo>
                <a:lnTo>
                  <a:pt x="350" y="193"/>
                </a:lnTo>
                <a:lnTo>
                  <a:pt x="349" y="195"/>
                </a:lnTo>
                <a:lnTo>
                  <a:pt x="344" y="195"/>
                </a:lnTo>
                <a:lnTo>
                  <a:pt x="342" y="195"/>
                </a:lnTo>
                <a:lnTo>
                  <a:pt x="340" y="195"/>
                </a:lnTo>
                <a:lnTo>
                  <a:pt x="340" y="197"/>
                </a:lnTo>
                <a:lnTo>
                  <a:pt x="339" y="198"/>
                </a:lnTo>
                <a:lnTo>
                  <a:pt x="335" y="200"/>
                </a:lnTo>
                <a:lnTo>
                  <a:pt x="334" y="200"/>
                </a:lnTo>
                <a:lnTo>
                  <a:pt x="332" y="200"/>
                </a:lnTo>
                <a:lnTo>
                  <a:pt x="332" y="202"/>
                </a:lnTo>
                <a:lnTo>
                  <a:pt x="329" y="202"/>
                </a:lnTo>
                <a:lnTo>
                  <a:pt x="327" y="202"/>
                </a:lnTo>
                <a:lnTo>
                  <a:pt x="325" y="203"/>
                </a:lnTo>
                <a:lnTo>
                  <a:pt x="324" y="203"/>
                </a:lnTo>
                <a:lnTo>
                  <a:pt x="322" y="207"/>
                </a:lnTo>
                <a:lnTo>
                  <a:pt x="320" y="207"/>
                </a:lnTo>
                <a:lnTo>
                  <a:pt x="310" y="213"/>
                </a:lnTo>
                <a:lnTo>
                  <a:pt x="310" y="212"/>
                </a:lnTo>
                <a:lnTo>
                  <a:pt x="309" y="218"/>
                </a:lnTo>
                <a:lnTo>
                  <a:pt x="312" y="222"/>
                </a:lnTo>
                <a:lnTo>
                  <a:pt x="312" y="223"/>
                </a:lnTo>
                <a:lnTo>
                  <a:pt x="315" y="228"/>
                </a:lnTo>
                <a:lnTo>
                  <a:pt x="315" y="230"/>
                </a:lnTo>
                <a:lnTo>
                  <a:pt x="314" y="232"/>
                </a:lnTo>
                <a:lnTo>
                  <a:pt x="312" y="233"/>
                </a:lnTo>
                <a:lnTo>
                  <a:pt x="312" y="235"/>
                </a:lnTo>
                <a:lnTo>
                  <a:pt x="314" y="237"/>
                </a:lnTo>
                <a:lnTo>
                  <a:pt x="312" y="238"/>
                </a:lnTo>
                <a:lnTo>
                  <a:pt x="314" y="240"/>
                </a:lnTo>
                <a:lnTo>
                  <a:pt x="315" y="240"/>
                </a:lnTo>
                <a:lnTo>
                  <a:pt x="315" y="242"/>
                </a:lnTo>
                <a:lnTo>
                  <a:pt x="317" y="242"/>
                </a:lnTo>
                <a:lnTo>
                  <a:pt x="317" y="243"/>
                </a:lnTo>
                <a:lnTo>
                  <a:pt x="317" y="245"/>
                </a:lnTo>
                <a:lnTo>
                  <a:pt x="319" y="247"/>
                </a:lnTo>
                <a:lnTo>
                  <a:pt x="320" y="247"/>
                </a:lnTo>
                <a:lnTo>
                  <a:pt x="322" y="248"/>
                </a:lnTo>
                <a:lnTo>
                  <a:pt x="322" y="250"/>
                </a:lnTo>
                <a:lnTo>
                  <a:pt x="324" y="252"/>
                </a:lnTo>
                <a:lnTo>
                  <a:pt x="325" y="252"/>
                </a:lnTo>
                <a:lnTo>
                  <a:pt x="325" y="253"/>
                </a:lnTo>
                <a:lnTo>
                  <a:pt x="325" y="258"/>
                </a:lnTo>
                <a:lnTo>
                  <a:pt x="325" y="260"/>
                </a:lnTo>
                <a:lnTo>
                  <a:pt x="324" y="262"/>
                </a:lnTo>
                <a:lnTo>
                  <a:pt x="319" y="263"/>
                </a:lnTo>
                <a:lnTo>
                  <a:pt x="314" y="270"/>
                </a:lnTo>
                <a:lnTo>
                  <a:pt x="314" y="282"/>
                </a:lnTo>
                <a:lnTo>
                  <a:pt x="312" y="282"/>
                </a:lnTo>
                <a:lnTo>
                  <a:pt x="310" y="282"/>
                </a:lnTo>
                <a:lnTo>
                  <a:pt x="309" y="282"/>
                </a:lnTo>
                <a:lnTo>
                  <a:pt x="307" y="282"/>
                </a:lnTo>
                <a:lnTo>
                  <a:pt x="305" y="282"/>
                </a:lnTo>
                <a:lnTo>
                  <a:pt x="304" y="282"/>
                </a:lnTo>
                <a:lnTo>
                  <a:pt x="304" y="280"/>
                </a:lnTo>
                <a:lnTo>
                  <a:pt x="302" y="280"/>
                </a:lnTo>
                <a:lnTo>
                  <a:pt x="300" y="280"/>
                </a:lnTo>
                <a:lnTo>
                  <a:pt x="300" y="278"/>
                </a:lnTo>
                <a:lnTo>
                  <a:pt x="299" y="278"/>
                </a:lnTo>
                <a:lnTo>
                  <a:pt x="299" y="277"/>
                </a:lnTo>
                <a:lnTo>
                  <a:pt x="297" y="277"/>
                </a:lnTo>
                <a:lnTo>
                  <a:pt x="297" y="278"/>
                </a:lnTo>
                <a:lnTo>
                  <a:pt x="295" y="278"/>
                </a:lnTo>
                <a:lnTo>
                  <a:pt x="295" y="280"/>
                </a:lnTo>
                <a:lnTo>
                  <a:pt x="297" y="280"/>
                </a:lnTo>
                <a:lnTo>
                  <a:pt x="295" y="280"/>
                </a:lnTo>
                <a:lnTo>
                  <a:pt x="295" y="282"/>
                </a:lnTo>
                <a:lnTo>
                  <a:pt x="295" y="283"/>
                </a:lnTo>
                <a:lnTo>
                  <a:pt x="295" y="282"/>
                </a:lnTo>
                <a:lnTo>
                  <a:pt x="294" y="283"/>
                </a:lnTo>
                <a:lnTo>
                  <a:pt x="294" y="285"/>
                </a:lnTo>
                <a:lnTo>
                  <a:pt x="294" y="287"/>
                </a:lnTo>
                <a:lnTo>
                  <a:pt x="292" y="287"/>
                </a:lnTo>
                <a:lnTo>
                  <a:pt x="292" y="288"/>
                </a:lnTo>
                <a:lnTo>
                  <a:pt x="290" y="288"/>
                </a:lnTo>
                <a:lnTo>
                  <a:pt x="290" y="290"/>
                </a:lnTo>
                <a:lnTo>
                  <a:pt x="292" y="290"/>
                </a:lnTo>
                <a:lnTo>
                  <a:pt x="290" y="290"/>
                </a:lnTo>
                <a:lnTo>
                  <a:pt x="290" y="292"/>
                </a:lnTo>
                <a:lnTo>
                  <a:pt x="290" y="293"/>
                </a:lnTo>
                <a:lnTo>
                  <a:pt x="289" y="293"/>
                </a:lnTo>
                <a:lnTo>
                  <a:pt x="289" y="295"/>
                </a:lnTo>
                <a:lnTo>
                  <a:pt x="287" y="297"/>
                </a:lnTo>
                <a:lnTo>
                  <a:pt x="287" y="298"/>
                </a:lnTo>
                <a:lnTo>
                  <a:pt x="285" y="298"/>
                </a:lnTo>
                <a:lnTo>
                  <a:pt x="285" y="300"/>
                </a:lnTo>
                <a:lnTo>
                  <a:pt x="284" y="300"/>
                </a:lnTo>
                <a:lnTo>
                  <a:pt x="284" y="302"/>
                </a:lnTo>
                <a:lnTo>
                  <a:pt x="282" y="302"/>
                </a:lnTo>
                <a:lnTo>
                  <a:pt x="282" y="303"/>
                </a:lnTo>
                <a:lnTo>
                  <a:pt x="280" y="303"/>
                </a:lnTo>
                <a:lnTo>
                  <a:pt x="279" y="303"/>
                </a:lnTo>
                <a:lnTo>
                  <a:pt x="279" y="305"/>
                </a:lnTo>
                <a:lnTo>
                  <a:pt x="277" y="305"/>
                </a:lnTo>
                <a:lnTo>
                  <a:pt x="277" y="307"/>
                </a:lnTo>
                <a:lnTo>
                  <a:pt x="275" y="307"/>
                </a:lnTo>
                <a:lnTo>
                  <a:pt x="275" y="308"/>
                </a:lnTo>
                <a:lnTo>
                  <a:pt x="274" y="308"/>
                </a:lnTo>
                <a:lnTo>
                  <a:pt x="274" y="310"/>
                </a:lnTo>
                <a:lnTo>
                  <a:pt x="272" y="310"/>
                </a:lnTo>
                <a:lnTo>
                  <a:pt x="272" y="312"/>
                </a:lnTo>
                <a:lnTo>
                  <a:pt x="270" y="312"/>
                </a:lnTo>
                <a:lnTo>
                  <a:pt x="269" y="312"/>
                </a:lnTo>
                <a:lnTo>
                  <a:pt x="269" y="314"/>
                </a:lnTo>
                <a:lnTo>
                  <a:pt x="267" y="314"/>
                </a:lnTo>
                <a:lnTo>
                  <a:pt x="265" y="314"/>
                </a:lnTo>
                <a:lnTo>
                  <a:pt x="264" y="314"/>
                </a:lnTo>
                <a:lnTo>
                  <a:pt x="264" y="312"/>
                </a:lnTo>
                <a:lnTo>
                  <a:pt x="262" y="312"/>
                </a:lnTo>
                <a:lnTo>
                  <a:pt x="260" y="312"/>
                </a:lnTo>
                <a:lnTo>
                  <a:pt x="260" y="310"/>
                </a:lnTo>
                <a:lnTo>
                  <a:pt x="260" y="312"/>
                </a:lnTo>
                <a:lnTo>
                  <a:pt x="259" y="310"/>
                </a:lnTo>
                <a:lnTo>
                  <a:pt x="257" y="310"/>
                </a:lnTo>
                <a:lnTo>
                  <a:pt x="257" y="308"/>
                </a:lnTo>
                <a:lnTo>
                  <a:pt x="255" y="308"/>
                </a:lnTo>
                <a:lnTo>
                  <a:pt x="254" y="308"/>
                </a:lnTo>
                <a:lnTo>
                  <a:pt x="252" y="308"/>
                </a:lnTo>
                <a:lnTo>
                  <a:pt x="250" y="308"/>
                </a:lnTo>
                <a:lnTo>
                  <a:pt x="249" y="308"/>
                </a:lnTo>
                <a:lnTo>
                  <a:pt x="247" y="308"/>
                </a:lnTo>
                <a:lnTo>
                  <a:pt x="245" y="307"/>
                </a:lnTo>
                <a:lnTo>
                  <a:pt x="244" y="307"/>
                </a:lnTo>
                <a:lnTo>
                  <a:pt x="244" y="305"/>
                </a:lnTo>
                <a:lnTo>
                  <a:pt x="244" y="303"/>
                </a:lnTo>
                <a:lnTo>
                  <a:pt x="244" y="302"/>
                </a:lnTo>
                <a:lnTo>
                  <a:pt x="244" y="300"/>
                </a:lnTo>
                <a:lnTo>
                  <a:pt x="245" y="300"/>
                </a:lnTo>
                <a:lnTo>
                  <a:pt x="245" y="298"/>
                </a:lnTo>
                <a:lnTo>
                  <a:pt x="247" y="298"/>
                </a:lnTo>
                <a:lnTo>
                  <a:pt x="247" y="297"/>
                </a:lnTo>
                <a:lnTo>
                  <a:pt x="247" y="295"/>
                </a:lnTo>
                <a:lnTo>
                  <a:pt x="247" y="293"/>
                </a:lnTo>
                <a:lnTo>
                  <a:pt x="249" y="293"/>
                </a:lnTo>
                <a:lnTo>
                  <a:pt x="247" y="293"/>
                </a:lnTo>
                <a:lnTo>
                  <a:pt x="247" y="292"/>
                </a:lnTo>
                <a:lnTo>
                  <a:pt x="247" y="290"/>
                </a:lnTo>
                <a:lnTo>
                  <a:pt x="245" y="290"/>
                </a:lnTo>
                <a:lnTo>
                  <a:pt x="245" y="288"/>
                </a:lnTo>
                <a:lnTo>
                  <a:pt x="245" y="287"/>
                </a:lnTo>
                <a:lnTo>
                  <a:pt x="245" y="285"/>
                </a:lnTo>
                <a:lnTo>
                  <a:pt x="244" y="283"/>
                </a:lnTo>
                <a:lnTo>
                  <a:pt x="244" y="282"/>
                </a:lnTo>
                <a:lnTo>
                  <a:pt x="244" y="280"/>
                </a:lnTo>
                <a:lnTo>
                  <a:pt x="244" y="278"/>
                </a:lnTo>
                <a:lnTo>
                  <a:pt x="242" y="278"/>
                </a:lnTo>
                <a:lnTo>
                  <a:pt x="242" y="277"/>
                </a:lnTo>
                <a:lnTo>
                  <a:pt x="240" y="277"/>
                </a:lnTo>
                <a:lnTo>
                  <a:pt x="240" y="275"/>
                </a:lnTo>
                <a:lnTo>
                  <a:pt x="239" y="275"/>
                </a:lnTo>
                <a:lnTo>
                  <a:pt x="237" y="275"/>
                </a:lnTo>
                <a:lnTo>
                  <a:pt x="235" y="275"/>
                </a:lnTo>
                <a:lnTo>
                  <a:pt x="235" y="273"/>
                </a:lnTo>
                <a:lnTo>
                  <a:pt x="235" y="275"/>
                </a:lnTo>
                <a:lnTo>
                  <a:pt x="234" y="275"/>
                </a:lnTo>
                <a:lnTo>
                  <a:pt x="234" y="277"/>
                </a:lnTo>
                <a:lnTo>
                  <a:pt x="235" y="277"/>
                </a:lnTo>
                <a:lnTo>
                  <a:pt x="235" y="278"/>
                </a:lnTo>
                <a:lnTo>
                  <a:pt x="237" y="278"/>
                </a:lnTo>
                <a:lnTo>
                  <a:pt x="237" y="280"/>
                </a:lnTo>
                <a:lnTo>
                  <a:pt x="239" y="280"/>
                </a:lnTo>
                <a:lnTo>
                  <a:pt x="239" y="282"/>
                </a:lnTo>
                <a:lnTo>
                  <a:pt x="239" y="283"/>
                </a:lnTo>
                <a:lnTo>
                  <a:pt x="240" y="285"/>
                </a:lnTo>
                <a:lnTo>
                  <a:pt x="240" y="287"/>
                </a:lnTo>
                <a:lnTo>
                  <a:pt x="240" y="288"/>
                </a:lnTo>
                <a:lnTo>
                  <a:pt x="240" y="290"/>
                </a:lnTo>
                <a:lnTo>
                  <a:pt x="240" y="292"/>
                </a:lnTo>
                <a:lnTo>
                  <a:pt x="242" y="292"/>
                </a:lnTo>
                <a:lnTo>
                  <a:pt x="240" y="292"/>
                </a:lnTo>
                <a:lnTo>
                  <a:pt x="242" y="292"/>
                </a:lnTo>
                <a:lnTo>
                  <a:pt x="242" y="293"/>
                </a:lnTo>
                <a:lnTo>
                  <a:pt x="242" y="295"/>
                </a:lnTo>
                <a:lnTo>
                  <a:pt x="240" y="297"/>
                </a:lnTo>
                <a:lnTo>
                  <a:pt x="240" y="298"/>
                </a:lnTo>
                <a:lnTo>
                  <a:pt x="239" y="300"/>
                </a:lnTo>
                <a:lnTo>
                  <a:pt x="237" y="302"/>
                </a:lnTo>
                <a:lnTo>
                  <a:pt x="237" y="303"/>
                </a:lnTo>
                <a:lnTo>
                  <a:pt x="235" y="303"/>
                </a:lnTo>
                <a:lnTo>
                  <a:pt x="234" y="303"/>
                </a:lnTo>
                <a:lnTo>
                  <a:pt x="232" y="303"/>
                </a:lnTo>
                <a:lnTo>
                  <a:pt x="232" y="302"/>
                </a:lnTo>
                <a:lnTo>
                  <a:pt x="230" y="302"/>
                </a:lnTo>
                <a:lnTo>
                  <a:pt x="229" y="302"/>
                </a:lnTo>
                <a:lnTo>
                  <a:pt x="229" y="303"/>
                </a:lnTo>
                <a:lnTo>
                  <a:pt x="230" y="303"/>
                </a:lnTo>
                <a:lnTo>
                  <a:pt x="230" y="305"/>
                </a:lnTo>
                <a:lnTo>
                  <a:pt x="230" y="307"/>
                </a:lnTo>
                <a:lnTo>
                  <a:pt x="230" y="308"/>
                </a:lnTo>
                <a:lnTo>
                  <a:pt x="230" y="310"/>
                </a:lnTo>
                <a:lnTo>
                  <a:pt x="229" y="310"/>
                </a:lnTo>
                <a:lnTo>
                  <a:pt x="227" y="310"/>
                </a:lnTo>
                <a:lnTo>
                  <a:pt x="227" y="312"/>
                </a:lnTo>
                <a:lnTo>
                  <a:pt x="225" y="312"/>
                </a:lnTo>
                <a:lnTo>
                  <a:pt x="225" y="310"/>
                </a:lnTo>
                <a:lnTo>
                  <a:pt x="224" y="310"/>
                </a:lnTo>
                <a:lnTo>
                  <a:pt x="222" y="308"/>
                </a:lnTo>
                <a:lnTo>
                  <a:pt x="222" y="307"/>
                </a:lnTo>
                <a:lnTo>
                  <a:pt x="222" y="305"/>
                </a:lnTo>
                <a:lnTo>
                  <a:pt x="222" y="303"/>
                </a:lnTo>
                <a:lnTo>
                  <a:pt x="220" y="303"/>
                </a:lnTo>
                <a:lnTo>
                  <a:pt x="220" y="302"/>
                </a:lnTo>
                <a:lnTo>
                  <a:pt x="220" y="300"/>
                </a:lnTo>
                <a:lnTo>
                  <a:pt x="222" y="300"/>
                </a:lnTo>
                <a:lnTo>
                  <a:pt x="222" y="298"/>
                </a:lnTo>
                <a:lnTo>
                  <a:pt x="224" y="298"/>
                </a:lnTo>
                <a:lnTo>
                  <a:pt x="225" y="298"/>
                </a:lnTo>
                <a:lnTo>
                  <a:pt x="225" y="297"/>
                </a:lnTo>
                <a:lnTo>
                  <a:pt x="227" y="297"/>
                </a:lnTo>
                <a:lnTo>
                  <a:pt x="227" y="295"/>
                </a:lnTo>
                <a:lnTo>
                  <a:pt x="227" y="293"/>
                </a:lnTo>
                <a:lnTo>
                  <a:pt x="225" y="293"/>
                </a:lnTo>
                <a:lnTo>
                  <a:pt x="227" y="293"/>
                </a:lnTo>
                <a:lnTo>
                  <a:pt x="227" y="292"/>
                </a:lnTo>
                <a:lnTo>
                  <a:pt x="227" y="290"/>
                </a:lnTo>
                <a:lnTo>
                  <a:pt x="227" y="288"/>
                </a:lnTo>
                <a:lnTo>
                  <a:pt x="225" y="288"/>
                </a:lnTo>
                <a:lnTo>
                  <a:pt x="227" y="288"/>
                </a:lnTo>
                <a:lnTo>
                  <a:pt x="225" y="287"/>
                </a:lnTo>
                <a:lnTo>
                  <a:pt x="225" y="285"/>
                </a:lnTo>
                <a:lnTo>
                  <a:pt x="225" y="283"/>
                </a:lnTo>
                <a:lnTo>
                  <a:pt x="225" y="282"/>
                </a:lnTo>
                <a:lnTo>
                  <a:pt x="227" y="282"/>
                </a:lnTo>
                <a:lnTo>
                  <a:pt x="225" y="282"/>
                </a:lnTo>
                <a:lnTo>
                  <a:pt x="225" y="280"/>
                </a:lnTo>
                <a:lnTo>
                  <a:pt x="227" y="280"/>
                </a:lnTo>
                <a:lnTo>
                  <a:pt x="225" y="280"/>
                </a:lnTo>
                <a:lnTo>
                  <a:pt x="227" y="278"/>
                </a:lnTo>
                <a:lnTo>
                  <a:pt x="227" y="277"/>
                </a:lnTo>
                <a:lnTo>
                  <a:pt x="227" y="275"/>
                </a:lnTo>
                <a:lnTo>
                  <a:pt x="225" y="275"/>
                </a:lnTo>
                <a:lnTo>
                  <a:pt x="227" y="275"/>
                </a:lnTo>
                <a:lnTo>
                  <a:pt x="227" y="273"/>
                </a:lnTo>
                <a:lnTo>
                  <a:pt x="229" y="273"/>
                </a:lnTo>
                <a:lnTo>
                  <a:pt x="229" y="272"/>
                </a:lnTo>
                <a:lnTo>
                  <a:pt x="229" y="270"/>
                </a:lnTo>
                <a:lnTo>
                  <a:pt x="227" y="270"/>
                </a:lnTo>
                <a:lnTo>
                  <a:pt x="227" y="268"/>
                </a:lnTo>
                <a:lnTo>
                  <a:pt x="229" y="268"/>
                </a:lnTo>
                <a:lnTo>
                  <a:pt x="229" y="267"/>
                </a:lnTo>
                <a:lnTo>
                  <a:pt x="229" y="268"/>
                </a:lnTo>
                <a:lnTo>
                  <a:pt x="229" y="267"/>
                </a:lnTo>
                <a:lnTo>
                  <a:pt x="227" y="267"/>
                </a:lnTo>
                <a:lnTo>
                  <a:pt x="227" y="265"/>
                </a:lnTo>
                <a:lnTo>
                  <a:pt x="229" y="263"/>
                </a:lnTo>
                <a:lnTo>
                  <a:pt x="230" y="263"/>
                </a:lnTo>
                <a:lnTo>
                  <a:pt x="232" y="263"/>
                </a:lnTo>
                <a:lnTo>
                  <a:pt x="234" y="262"/>
                </a:lnTo>
                <a:lnTo>
                  <a:pt x="235" y="262"/>
                </a:lnTo>
                <a:lnTo>
                  <a:pt x="235" y="260"/>
                </a:lnTo>
                <a:lnTo>
                  <a:pt x="237" y="260"/>
                </a:lnTo>
                <a:lnTo>
                  <a:pt x="239" y="260"/>
                </a:lnTo>
                <a:lnTo>
                  <a:pt x="240" y="260"/>
                </a:lnTo>
                <a:lnTo>
                  <a:pt x="240" y="258"/>
                </a:lnTo>
                <a:lnTo>
                  <a:pt x="242" y="258"/>
                </a:lnTo>
                <a:lnTo>
                  <a:pt x="242" y="257"/>
                </a:lnTo>
                <a:lnTo>
                  <a:pt x="244" y="257"/>
                </a:lnTo>
                <a:lnTo>
                  <a:pt x="244" y="255"/>
                </a:lnTo>
                <a:lnTo>
                  <a:pt x="245" y="255"/>
                </a:lnTo>
                <a:lnTo>
                  <a:pt x="245" y="253"/>
                </a:lnTo>
                <a:lnTo>
                  <a:pt x="247" y="252"/>
                </a:lnTo>
                <a:lnTo>
                  <a:pt x="247" y="250"/>
                </a:lnTo>
                <a:lnTo>
                  <a:pt x="249" y="250"/>
                </a:lnTo>
                <a:lnTo>
                  <a:pt x="249" y="248"/>
                </a:lnTo>
                <a:lnTo>
                  <a:pt x="249" y="247"/>
                </a:lnTo>
                <a:lnTo>
                  <a:pt x="247" y="247"/>
                </a:lnTo>
                <a:lnTo>
                  <a:pt x="247" y="245"/>
                </a:lnTo>
                <a:lnTo>
                  <a:pt x="247" y="243"/>
                </a:lnTo>
                <a:lnTo>
                  <a:pt x="249" y="243"/>
                </a:lnTo>
                <a:lnTo>
                  <a:pt x="250" y="243"/>
                </a:lnTo>
                <a:lnTo>
                  <a:pt x="250" y="245"/>
                </a:lnTo>
                <a:lnTo>
                  <a:pt x="250" y="243"/>
                </a:lnTo>
                <a:lnTo>
                  <a:pt x="252" y="243"/>
                </a:lnTo>
                <a:lnTo>
                  <a:pt x="254" y="243"/>
                </a:lnTo>
                <a:lnTo>
                  <a:pt x="254" y="242"/>
                </a:lnTo>
                <a:lnTo>
                  <a:pt x="255" y="242"/>
                </a:lnTo>
                <a:lnTo>
                  <a:pt x="257" y="242"/>
                </a:lnTo>
                <a:lnTo>
                  <a:pt x="259" y="240"/>
                </a:lnTo>
                <a:lnTo>
                  <a:pt x="259" y="238"/>
                </a:lnTo>
                <a:lnTo>
                  <a:pt x="260" y="238"/>
                </a:lnTo>
                <a:lnTo>
                  <a:pt x="259" y="238"/>
                </a:lnTo>
                <a:lnTo>
                  <a:pt x="259" y="237"/>
                </a:lnTo>
                <a:lnTo>
                  <a:pt x="259" y="235"/>
                </a:lnTo>
                <a:lnTo>
                  <a:pt x="260" y="235"/>
                </a:lnTo>
                <a:lnTo>
                  <a:pt x="260" y="233"/>
                </a:lnTo>
                <a:lnTo>
                  <a:pt x="262" y="233"/>
                </a:lnTo>
                <a:lnTo>
                  <a:pt x="262" y="232"/>
                </a:lnTo>
                <a:lnTo>
                  <a:pt x="262" y="230"/>
                </a:lnTo>
                <a:lnTo>
                  <a:pt x="262" y="232"/>
                </a:lnTo>
                <a:lnTo>
                  <a:pt x="262" y="230"/>
                </a:lnTo>
                <a:lnTo>
                  <a:pt x="260" y="230"/>
                </a:lnTo>
                <a:lnTo>
                  <a:pt x="260" y="232"/>
                </a:lnTo>
                <a:lnTo>
                  <a:pt x="260" y="230"/>
                </a:lnTo>
                <a:lnTo>
                  <a:pt x="259" y="230"/>
                </a:lnTo>
                <a:lnTo>
                  <a:pt x="260" y="228"/>
                </a:lnTo>
                <a:lnTo>
                  <a:pt x="260" y="227"/>
                </a:lnTo>
                <a:lnTo>
                  <a:pt x="260" y="225"/>
                </a:lnTo>
                <a:lnTo>
                  <a:pt x="260" y="223"/>
                </a:lnTo>
                <a:lnTo>
                  <a:pt x="259" y="223"/>
                </a:lnTo>
                <a:lnTo>
                  <a:pt x="259" y="222"/>
                </a:lnTo>
                <a:lnTo>
                  <a:pt x="260" y="222"/>
                </a:lnTo>
                <a:lnTo>
                  <a:pt x="260" y="220"/>
                </a:lnTo>
                <a:lnTo>
                  <a:pt x="262" y="220"/>
                </a:lnTo>
                <a:lnTo>
                  <a:pt x="262" y="218"/>
                </a:lnTo>
                <a:lnTo>
                  <a:pt x="262" y="217"/>
                </a:lnTo>
                <a:lnTo>
                  <a:pt x="262" y="215"/>
                </a:lnTo>
                <a:lnTo>
                  <a:pt x="260" y="213"/>
                </a:lnTo>
                <a:lnTo>
                  <a:pt x="262" y="213"/>
                </a:lnTo>
                <a:lnTo>
                  <a:pt x="262" y="212"/>
                </a:lnTo>
                <a:lnTo>
                  <a:pt x="264" y="212"/>
                </a:lnTo>
                <a:lnTo>
                  <a:pt x="264" y="210"/>
                </a:lnTo>
                <a:lnTo>
                  <a:pt x="262" y="210"/>
                </a:lnTo>
                <a:lnTo>
                  <a:pt x="262" y="208"/>
                </a:lnTo>
                <a:lnTo>
                  <a:pt x="262" y="207"/>
                </a:lnTo>
                <a:lnTo>
                  <a:pt x="262" y="205"/>
                </a:lnTo>
                <a:lnTo>
                  <a:pt x="262" y="203"/>
                </a:lnTo>
                <a:lnTo>
                  <a:pt x="264" y="203"/>
                </a:lnTo>
                <a:lnTo>
                  <a:pt x="264" y="202"/>
                </a:lnTo>
                <a:lnTo>
                  <a:pt x="265" y="202"/>
                </a:lnTo>
                <a:lnTo>
                  <a:pt x="265" y="200"/>
                </a:lnTo>
                <a:lnTo>
                  <a:pt x="265" y="198"/>
                </a:lnTo>
                <a:lnTo>
                  <a:pt x="267" y="198"/>
                </a:lnTo>
                <a:lnTo>
                  <a:pt x="267" y="197"/>
                </a:lnTo>
                <a:lnTo>
                  <a:pt x="267" y="195"/>
                </a:lnTo>
                <a:lnTo>
                  <a:pt x="267" y="193"/>
                </a:lnTo>
                <a:lnTo>
                  <a:pt x="267" y="192"/>
                </a:lnTo>
                <a:lnTo>
                  <a:pt x="265" y="190"/>
                </a:lnTo>
                <a:lnTo>
                  <a:pt x="265" y="188"/>
                </a:lnTo>
                <a:lnTo>
                  <a:pt x="264" y="188"/>
                </a:lnTo>
                <a:lnTo>
                  <a:pt x="262" y="187"/>
                </a:lnTo>
                <a:lnTo>
                  <a:pt x="262" y="185"/>
                </a:lnTo>
                <a:lnTo>
                  <a:pt x="262" y="183"/>
                </a:lnTo>
                <a:lnTo>
                  <a:pt x="260" y="183"/>
                </a:lnTo>
                <a:lnTo>
                  <a:pt x="259" y="183"/>
                </a:lnTo>
                <a:lnTo>
                  <a:pt x="259" y="182"/>
                </a:lnTo>
                <a:lnTo>
                  <a:pt x="259" y="183"/>
                </a:lnTo>
                <a:lnTo>
                  <a:pt x="259" y="182"/>
                </a:lnTo>
                <a:lnTo>
                  <a:pt x="257" y="182"/>
                </a:lnTo>
                <a:lnTo>
                  <a:pt x="255" y="182"/>
                </a:lnTo>
                <a:lnTo>
                  <a:pt x="255" y="180"/>
                </a:lnTo>
                <a:lnTo>
                  <a:pt x="254" y="180"/>
                </a:lnTo>
                <a:lnTo>
                  <a:pt x="254" y="178"/>
                </a:lnTo>
                <a:lnTo>
                  <a:pt x="252" y="178"/>
                </a:lnTo>
                <a:lnTo>
                  <a:pt x="252" y="177"/>
                </a:lnTo>
                <a:lnTo>
                  <a:pt x="252" y="175"/>
                </a:lnTo>
                <a:lnTo>
                  <a:pt x="252" y="173"/>
                </a:lnTo>
                <a:lnTo>
                  <a:pt x="252" y="172"/>
                </a:lnTo>
                <a:lnTo>
                  <a:pt x="254" y="172"/>
                </a:lnTo>
                <a:lnTo>
                  <a:pt x="254" y="170"/>
                </a:lnTo>
                <a:lnTo>
                  <a:pt x="255" y="170"/>
                </a:lnTo>
                <a:lnTo>
                  <a:pt x="257" y="170"/>
                </a:lnTo>
                <a:lnTo>
                  <a:pt x="257" y="168"/>
                </a:lnTo>
                <a:lnTo>
                  <a:pt x="259" y="168"/>
                </a:lnTo>
                <a:lnTo>
                  <a:pt x="259" y="167"/>
                </a:lnTo>
                <a:lnTo>
                  <a:pt x="260" y="167"/>
                </a:lnTo>
                <a:lnTo>
                  <a:pt x="262" y="167"/>
                </a:lnTo>
                <a:lnTo>
                  <a:pt x="262" y="165"/>
                </a:lnTo>
                <a:lnTo>
                  <a:pt x="262" y="163"/>
                </a:lnTo>
                <a:lnTo>
                  <a:pt x="264" y="163"/>
                </a:lnTo>
                <a:lnTo>
                  <a:pt x="264" y="162"/>
                </a:lnTo>
                <a:lnTo>
                  <a:pt x="264" y="160"/>
                </a:lnTo>
                <a:lnTo>
                  <a:pt x="265" y="160"/>
                </a:lnTo>
                <a:lnTo>
                  <a:pt x="265" y="158"/>
                </a:lnTo>
                <a:lnTo>
                  <a:pt x="265" y="157"/>
                </a:lnTo>
                <a:lnTo>
                  <a:pt x="265" y="155"/>
                </a:lnTo>
                <a:lnTo>
                  <a:pt x="265" y="153"/>
                </a:lnTo>
                <a:lnTo>
                  <a:pt x="265" y="152"/>
                </a:lnTo>
                <a:lnTo>
                  <a:pt x="267" y="152"/>
                </a:lnTo>
                <a:lnTo>
                  <a:pt x="269" y="152"/>
                </a:lnTo>
                <a:lnTo>
                  <a:pt x="269" y="150"/>
                </a:lnTo>
                <a:lnTo>
                  <a:pt x="270" y="150"/>
                </a:lnTo>
                <a:lnTo>
                  <a:pt x="270" y="148"/>
                </a:lnTo>
                <a:lnTo>
                  <a:pt x="272" y="148"/>
                </a:lnTo>
                <a:lnTo>
                  <a:pt x="274" y="148"/>
                </a:lnTo>
                <a:lnTo>
                  <a:pt x="275" y="148"/>
                </a:lnTo>
                <a:lnTo>
                  <a:pt x="274" y="148"/>
                </a:lnTo>
                <a:lnTo>
                  <a:pt x="274" y="147"/>
                </a:lnTo>
                <a:lnTo>
                  <a:pt x="275" y="147"/>
                </a:lnTo>
                <a:lnTo>
                  <a:pt x="274" y="147"/>
                </a:lnTo>
                <a:lnTo>
                  <a:pt x="275" y="147"/>
                </a:lnTo>
                <a:lnTo>
                  <a:pt x="275" y="145"/>
                </a:lnTo>
                <a:lnTo>
                  <a:pt x="274" y="143"/>
                </a:lnTo>
                <a:lnTo>
                  <a:pt x="274" y="142"/>
                </a:lnTo>
                <a:lnTo>
                  <a:pt x="274" y="140"/>
                </a:lnTo>
                <a:lnTo>
                  <a:pt x="272" y="140"/>
                </a:lnTo>
                <a:lnTo>
                  <a:pt x="272" y="138"/>
                </a:lnTo>
                <a:lnTo>
                  <a:pt x="270" y="138"/>
                </a:lnTo>
                <a:lnTo>
                  <a:pt x="270" y="137"/>
                </a:lnTo>
                <a:lnTo>
                  <a:pt x="269" y="137"/>
                </a:lnTo>
                <a:lnTo>
                  <a:pt x="269" y="135"/>
                </a:lnTo>
                <a:lnTo>
                  <a:pt x="267" y="135"/>
                </a:lnTo>
                <a:lnTo>
                  <a:pt x="265" y="135"/>
                </a:lnTo>
                <a:lnTo>
                  <a:pt x="264" y="135"/>
                </a:lnTo>
                <a:lnTo>
                  <a:pt x="262" y="135"/>
                </a:lnTo>
                <a:lnTo>
                  <a:pt x="262" y="137"/>
                </a:lnTo>
                <a:lnTo>
                  <a:pt x="264" y="137"/>
                </a:lnTo>
                <a:lnTo>
                  <a:pt x="262" y="137"/>
                </a:lnTo>
                <a:lnTo>
                  <a:pt x="264" y="137"/>
                </a:lnTo>
                <a:lnTo>
                  <a:pt x="264" y="138"/>
                </a:lnTo>
                <a:lnTo>
                  <a:pt x="264" y="140"/>
                </a:lnTo>
                <a:lnTo>
                  <a:pt x="264" y="142"/>
                </a:lnTo>
                <a:lnTo>
                  <a:pt x="264" y="143"/>
                </a:lnTo>
                <a:lnTo>
                  <a:pt x="262" y="145"/>
                </a:lnTo>
                <a:lnTo>
                  <a:pt x="260" y="145"/>
                </a:lnTo>
                <a:lnTo>
                  <a:pt x="260" y="147"/>
                </a:lnTo>
                <a:lnTo>
                  <a:pt x="260" y="148"/>
                </a:lnTo>
                <a:lnTo>
                  <a:pt x="259" y="148"/>
                </a:lnTo>
                <a:lnTo>
                  <a:pt x="259" y="150"/>
                </a:lnTo>
                <a:lnTo>
                  <a:pt x="257" y="150"/>
                </a:lnTo>
                <a:lnTo>
                  <a:pt x="257" y="152"/>
                </a:lnTo>
                <a:lnTo>
                  <a:pt x="255" y="152"/>
                </a:lnTo>
                <a:lnTo>
                  <a:pt x="255" y="153"/>
                </a:lnTo>
                <a:lnTo>
                  <a:pt x="255" y="155"/>
                </a:lnTo>
                <a:lnTo>
                  <a:pt x="255" y="157"/>
                </a:lnTo>
                <a:lnTo>
                  <a:pt x="255" y="158"/>
                </a:lnTo>
                <a:lnTo>
                  <a:pt x="254" y="158"/>
                </a:lnTo>
                <a:lnTo>
                  <a:pt x="254" y="160"/>
                </a:lnTo>
                <a:lnTo>
                  <a:pt x="254" y="162"/>
                </a:lnTo>
                <a:lnTo>
                  <a:pt x="252" y="162"/>
                </a:lnTo>
                <a:lnTo>
                  <a:pt x="252" y="163"/>
                </a:lnTo>
                <a:lnTo>
                  <a:pt x="250" y="163"/>
                </a:lnTo>
                <a:lnTo>
                  <a:pt x="249" y="163"/>
                </a:lnTo>
                <a:lnTo>
                  <a:pt x="247" y="163"/>
                </a:lnTo>
                <a:lnTo>
                  <a:pt x="245" y="163"/>
                </a:lnTo>
                <a:lnTo>
                  <a:pt x="245" y="165"/>
                </a:lnTo>
                <a:lnTo>
                  <a:pt x="244" y="165"/>
                </a:lnTo>
                <a:lnTo>
                  <a:pt x="244" y="167"/>
                </a:lnTo>
                <a:lnTo>
                  <a:pt x="242" y="167"/>
                </a:lnTo>
                <a:lnTo>
                  <a:pt x="240" y="168"/>
                </a:lnTo>
                <a:lnTo>
                  <a:pt x="240" y="170"/>
                </a:lnTo>
                <a:lnTo>
                  <a:pt x="240" y="172"/>
                </a:lnTo>
                <a:lnTo>
                  <a:pt x="240" y="173"/>
                </a:lnTo>
                <a:lnTo>
                  <a:pt x="240" y="175"/>
                </a:lnTo>
                <a:lnTo>
                  <a:pt x="242" y="175"/>
                </a:lnTo>
                <a:lnTo>
                  <a:pt x="242" y="177"/>
                </a:lnTo>
                <a:lnTo>
                  <a:pt x="244" y="177"/>
                </a:lnTo>
                <a:lnTo>
                  <a:pt x="245" y="177"/>
                </a:lnTo>
                <a:lnTo>
                  <a:pt x="247" y="177"/>
                </a:lnTo>
                <a:lnTo>
                  <a:pt x="247" y="178"/>
                </a:lnTo>
                <a:lnTo>
                  <a:pt x="245" y="178"/>
                </a:lnTo>
                <a:lnTo>
                  <a:pt x="245" y="180"/>
                </a:lnTo>
                <a:lnTo>
                  <a:pt x="245" y="182"/>
                </a:lnTo>
                <a:lnTo>
                  <a:pt x="245" y="183"/>
                </a:lnTo>
                <a:lnTo>
                  <a:pt x="245" y="185"/>
                </a:lnTo>
                <a:lnTo>
                  <a:pt x="245" y="187"/>
                </a:lnTo>
                <a:lnTo>
                  <a:pt x="247" y="187"/>
                </a:lnTo>
                <a:lnTo>
                  <a:pt x="249" y="187"/>
                </a:lnTo>
                <a:lnTo>
                  <a:pt x="250" y="187"/>
                </a:lnTo>
                <a:lnTo>
                  <a:pt x="250" y="188"/>
                </a:lnTo>
                <a:lnTo>
                  <a:pt x="252" y="188"/>
                </a:lnTo>
                <a:lnTo>
                  <a:pt x="252" y="190"/>
                </a:lnTo>
                <a:lnTo>
                  <a:pt x="254" y="190"/>
                </a:lnTo>
                <a:lnTo>
                  <a:pt x="254" y="192"/>
                </a:lnTo>
                <a:lnTo>
                  <a:pt x="255" y="192"/>
                </a:lnTo>
                <a:lnTo>
                  <a:pt x="257" y="192"/>
                </a:lnTo>
                <a:lnTo>
                  <a:pt x="257" y="193"/>
                </a:lnTo>
                <a:lnTo>
                  <a:pt x="257" y="195"/>
                </a:lnTo>
                <a:lnTo>
                  <a:pt x="255" y="195"/>
                </a:lnTo>
                <a:lnTo>
                  <a:pt x="255" y="197"/>
                </a:lnTo>
                <a:lnTo>
                  <a:pt x="254" y="197"/>
                </a:lnTo>
                <a:lnTo>
                  <a:pt x="254" y="198"/>
                </a:lnTo>
                <a:lnTo>
                  <a:pt x="252" y="200"/>
                </a:lnTo>
                <a:lnTo>
                  <a:pt x="252" y="202"/>
                </a:lnTo>
                <a:lnTo>
                  <a:pt x="252" y="203"/>
                </a:lnTo>
                <a:lnTo>
                  <a:pt x="252" y="205"/>
                </a:lnTo>
                <a:lnTo>
                  <a:pt x="252" y="207"/>
                </a:lnTo>
                <a:lnTo>
                  <a:pt x="252" y="208"/>
                </a:lnTo>
                <a:lnTo>
                  <a:pt x="250" y="208"/>
                </a:lnTo>
                <a:lnTo>
                  <a:pt x="250" y="210"/>
                </a:lnTo>
                <a:lnTo>
                  <a:pt x="249" y="210"/>
                </a:lnTo>
                <a:lnTo>
                  <a:pt x="250" y="210"/>
                </a:lnTo>
                <a:lnTo>
                  <a:pt x="250" y="212"/>
                </a:lnTo>
                <a:lnTo>
                  <a:pt x="250" y="213"/>
                </a:lnTo>
                <a:lnTo>
                  <a:pt x="250" y="215"/>
                </a:lnTo>
                <a:lnTo>
                  <a:pt x="252" y="215"/>
                </a:lnTo>
                <a:lnTo>
                  <a:pt x="252" y="217"/>
                </a:lnTo>
                <a:lnTo>
                  <a:pt x="254" y="217"/>
                </a:lnTo>
                <a:lnTo>
                  <a:pt x="254" y="218"/>
                </a:lnTo>
                <a:lnTo>
                  <a:pt x="255" y="218"/>
                </a:lnTo>
                <a:lnTo>
                  <a:pt x="255" y="220"/>
                </a:lnTo>
                <a:lnTo>
                  <a:pt x="255" y="222"/>
                </a:lnTo>
                <a:lnTo>
                  <a:pt x="254" y="222"/>
                </a:lnTo>
                <a:lnTo>
                  <a:pt x="254" y="223"/>
                </a:lnTo>
                <a:lnTo>
                  <a:pt x="254" y="225"/>
                </a:lnTo>
                <a:lnTo>
                  <a:pt x="254" y="227"/>
                </a:lnTo>
                <a:lnTo>
                  <a:pt x="252" y="227"/>
                </a:lnTo>
                <a:lnTo>
                  <a:pt x="252" y="228"/>
                </a:lnTo>
                <a:lnTo>
                  <a:pt x="252" y="230"/>
                </a:lnTo>
                <a:lnTo>
                  <a:pt x="250" y="230"/>
                </a:lnTo>
                <a:lnTo>
                  <a:pt x="250" y="232"/>
                </a:lnTo>
                <a:lnTo>
                  <a:pt x="250" y="233"/>
                </a:lnTo>
                <a:lnTo>
                  <a:pt x="249" y="233"/>
                </a:lnTo>
                <a:lnTo>
                  <a:pt x="247" y="233"/>
                </a:lnTo>
                <a:lnTo>
                  <a:pt x="245" y="233"/>
                </a:lnTo>
                <a:lnTo>
                  <a:pt x="244" y="233"/>
                </a:lnTo>
                <a:lnTo>
                  <a:pt x="244" y="235"/>
                </a:lnTo>
                <a:lnTo>
                  <a:pt x="242" y="235"/>
                </a:lnTo>
                <a:lnTo>
                  <a:pt x="242" y="237"/>
                </a:lnTo>
                <a:lnTo>
                  <a:pt x="240" y="237"/>
                </a:lnTo>
                <a:lnTo>
                  <a:pt x="240" y="238"/>
                </a:lnTo>
                <a:lnTo>
                  <a:pt x="239" y="238"/>
                </a:lnTo>
                <a:lnTo>
                  <a:pt x="239" y="240"/>
                </a:lnTo>
                <a:lnTo>
                  <a:pt x="239" y="242"/>
                </a:lnTo>
                <a:lnTo>
                  <a:pt x="237" y="242"/>
                </a:lnTo>
                <a:lnTo>
                  <a:pt x="237" y="243"/>
                </a:lnTo>
                <a:lnTo>
                  <a:pt x="237" y="245"/>
                </a:lnTo>
                <a:lnTo>
                  <a:pt x="237" y="247"/>
                </a:lnTo>
                <a:lnTo>
                  <a:pt x="239" y="247"/>
                </a:lnTo>
                <a:lnTo>
                  <a:pt x="239" y="248"/>
                </a:lnTo>
                <a:lnTo>
                  <a:pt x="237" y="248"/>
                </a:lnTo>
                <a:lnTo>
                  <a:pt x="237" y="250"/>
                </a:lnTo>
                <a:lnTo>
                  <a:pt x="235" y="250"/>
                </a:lnTo>
                <a:lnTo>
                  <a:pt x="234" y="250"/>
                </a:lnTo>
                <a:lnTo>
                  <a:pt x="234" y="252"/>
                </a:lnTo>
                <a:lnTo>
                  <a:pt x="232" y="252"/>
                </a:lnTo>
                <a:lnTo>
                  <a:pt x="232" y="253"/>
                </a:lnTo>
                <a:lnTo>
                  <a:pt x="230" y="253"/>
                </a:lnTo>
                <a:lnTo>
                  <a:pt x="229" y="255"/>
                </a:lnTo>
                <a:lnTo>
                  <a:pt x="227" y="255"/>
                </a:lnTo>
                <a:lnTo>
                  <a:pt x="225" y="255"/>
                </a:lnTo>
                <a:lnTo>
                  <a:pt x="225" y="257"/>
                </a:lnTo>
                <a:lnTo>
                  <a:pt x="224" y="257"/>
                </a:lnTo>
                <a:lnTo>
                  <a:pt x="222" y="257"/>
                </a:lnTo>
                <a:lnTo>
                  <a:pt x="220" y="257"/>
                </a:lnTo>
                <a:lnTo>
                  <a:pt x="220" y="258"/>
                </a:lnTo>
                <a:lnTo>
                  <a:pt x="219" y="258"/>
                </a:lnTo>
                <a:lnTo>
                  <a:pt x="217" y="258"/>
                </a:lnTo>
                <a:lnTo>
                  <a:pt x="217" y="260"/>
                </a:lnTo>
                <a:lnTo>
                  <a:pt x="217" y="262"/>
                </a:lnTo>
                <a:lnTo>
                  <a:pt x="217" y="263"/>
                </a:lnTo>
                <a:lnTo>
                  <a:pt x="215" y="263"/>
                </a:lnTo>
                <a:lnTo>
                  <a:pt x="217" y="263"/>
                </a:lnTo>
                <a:lnTo>
                  <a:pt x="217" y="265"/>
                </a:lnTo>
                <a:lnTo>
                  <a:pt x="217" y="267"/>
                </a:lnTo>
                <a:lnTo>
                  <a:pt x="217" y="268"/>
                </a:lnTo>
                <a:lnTo>
                  <a:pt x="217" y="270"/>
                </a:lnTo>
                <a:lnTo>
                  <a:pt x="217" y="272"/>
                </a:lnTo>
                <a:lnTo>
                  <a:pt x="219" y="272"/>
                </a:lnTo>
                <a:lnTo>
                  <a:pt x="219" y="273"/>
                </a:lnTo>
                <a:lnTo>
                  <a:pt x="219" y="275"/>
                </a:lnTo>
                <a:lnTo>
                  <a:pt x="217" y="277"/>
                </a:lnTo>
                <a:lnTo>
                  <a:pt x="217" y="278"/>
                </a:lnTo>
                <a:lnTo>
                  <a:pt x="215" y="278"/>
                </a:lnTo>
                <a:lnTo>
                  <a:pt x="214" y="278"/>
                </a:lnTo>
                <a:lnTo>
                  <a:pt x="214" y="280"/>
                </a:lnTo>
                <a:lnTo>
                  <a:pt x="212" y="280"/>
                </a:lnTo>
                <a:lnTo>
                  <a:pt x="212" y="282"/>
                </a:lnTo>
                <a:lnTo>
                  <a:pt x="210" y="282"/>
                </a:lnTo>
                <a:lnTo>
                  <a:pt x="209" y="282"/>
                </a:lnTo>
                <a:lnTo>
                  <a:pt x="207" y="282"/>
                </a:lnTo>
                <a:lnTo>
                  <a:pt x="207" y="283"/>
                </a:lnTo>
                <a:lnTo>
                  <a:pt x="207" y="285"/>
                </a:lnTo>
                <a:lnTo>
                  <a:pt x="205" y="285"/>
                </a:lnTo>
                <a:lnTo>
                  <a:pt x="203" y="285"/>
                </a:lnTo>
                <a:lnTo>
                  <a:pt x="202" y="285"/>
                </a:lnTo>
                <a:lnTo>
                  <a:pt x="202" y="283"/>
                </a:lnTo>
                <a:lnTo>
                  <a:pt x="200" y="283"/>
                </a:lnTo>
                <a:lnTo>
                  <a:pt x="200" y="282"/>
                </a:lnTo>
                <a:lnTo>
                  <a:pt x="198" y="282"/>
                </a:lnTo>
                <a:lnTo>
                  <a:pt x="197" y="282"/>
                </a:lnTo>
                <a:lnTo>
                  <a:pt x="197" y="280"/>
                </a:lnTo>
                <a:lnTo>
                  <a:pt x="195" y="280"/>
                </a:lnTo>
                <a:lnTo>
                  <a:pt x="195" y="278"/>
                </a:lnTo>
                <a:lnTo>
                  <a:pt x="195" y="277"/>
                </a:lnTo>
                <a:lnTo>
                  <a:pt x="195" y="275"/>
                </a:lnTo>
                <a:lnTo>
                  <a:pt x="193" y="275"/>
                </a:lnTo>
                <a:lnTo>
                  <a:pt x="193" y="273"/>
                </a:lnTo>
                <a:lnTo>
                  <a:pt x="192" y="273"/>
                </a:lnTo>
                <a:lnTo>
                  <a:pt x="192" y="272"/>
                </a:lnTo>
                <a:lnTo>
                  <a:pt x="190" y="272"/>
                </a:lnTo>
                <a:lnTo>
                  <a:pt x="190" y="270"/>
                </a:lnTo>
                <a:lnTo>
                  <a:pt x="188" y="270"/>
                </a:lnTo>
                <a:lnTo>
                  <a:pt x="188" y="272"/>
                </a:lnTo>
                <a:lnTo>
                  <a:pt x="188" y="270"/>
                </a:lnTo>
                <a:lnTo>
                  <a:pt x="188" y="272"/>
                </a:lnTo>
                <a:lnTo>
                  <a:pt x="187" y="272"/>
                </a:lnTo>
                <a:lnTo>
                  <a:pt x="187" y="270"/>
                </a:lnTo>
                <a:lnTo>
                  <a:pt x="188" y="270"/>
                </a:lnTo>
                <a:lnTo>
                  <a:pt x="188" y="268"/>
                </a:lnTo>
                <a:lnTo>
                  <a:pt x="190" y="268"/>
                </a:lnTo>
                <a:lnTo>
                  <a:pt x="190" y="267"/>
                </a:lnTo>
                <a:lnTo>
                  <a:pt x="188" y="267"/>
                </a:lnTo>
                <a:lnTo>
                  <a:pt x="190" y="267"/>
                </a:lnTo>
                <a:lnTo>
                  <a:pt x="190" y="265"/>
                </a:lnTo>
                <a:lnTo>
                  <a:pt x="190" y="263"/>
                </a:lnTo>
                <a:lnTo>
                  <a:pt x="192" y="263"/>
                </a:lnTo>
                <a:lnTo>
                  <a:pt x="192" y="262"/>
                </a:lnTo>
                <a:lnTo>
                  <a:pt x="192" y="260"/>
                </a:lnTo>
                <a:lnTo>
                  <a:pt x="192" y="258"/>
                </a:lnTo>
                <a:lnTo>
                  <a:pt x="190" y="258"/>
                </a:lnTo>
                <a:lnTo>
                  <a:pt x="192" y="258"/>
                </a:lnTo>
                <a:lnTo>
                  <a:pt x="190" y="258"/>
                </a:lnTo>
                <a:lnTo>
                  <a:pt x="190" y="257"/>
                </a:lnTo>
                <a:lnTo>
                  <a:pt x="190" y="258"/>
                </a:lnTo>
                <a:lnTo>
                  <a:pt x="188" y="258"/>
                </a:lnTo>
                <a:lnTo>
                  <a:pt x="188" y="260"/>
                </a:lnTo>
                <a:lnTo>
                  <a:pt x="188" y="262"/>
                </a:lnTo>
                <a:lnTo>
                  <a:pt x="187" y="262"/>
                </a:lnTo>
                <a:lnTo>
                  <a:pt x="185" y="262"/>
                </a:lnTo>
                <a:lnTo>
                  <a:pt x="185" y="263"/>
                </a:lnTo>
                <a:lnTo>
                  <a:pt x="185" y="265"/>
                </a:lnTo>
                <a:lnTo>
                  <a:pt x="183" y="265"/>
                </a:lnTo>
                <a:lnTo>
                  <a:pt x="185" y="265"/>
                </a:lnTo>
                <a:lnTo>
                  <a:pt x="183" y="267"/>
                </a:lnTo>
                <a:lnTo>
                  <a:pt x="183" y="268"/>
                </a:lnTo>
                <a:lnTo>
                  <a:pt x="182" y="268"/>
                </a:lnTo>
                <a:lnTo>
                  <a:pt x="182" y="270"/>
                </a:lnTo>
                <a:lnTo>
                  <a:pt x="182" y="272"/>
                </a:lnTo>
                <a:lnTo>
                  <a:pt x="180" y="272"/>
                </a:lnTo>
                <a:lnTo>
                  <a:pt x="180" y="270"/>
                </a:lnTo>
                <a:lnTo>
                  <a:pt x="178" y="270"/>
                </a:lnTo>
                <a:lnTo>
                  <a:pt x="178" y="268"/>
                </a:lnTo>
                <a:lnTo>
                  <a:pt x="177" y="268"/>
                </a:lnTo>
                <a:lnTo>
                  <a:pt x="175" y="268"/>
                </a:lnTo>
                <a:lnTo>
                  <a:pt x="175" y="267"/>
                </a:lnTo>
                <a:lnTo>
                  <a:pt x="173" y="267"/>
                </a:lnTo>
                <a:lnTo>
                  <a:pt x="173" y="265"/>
                </a:lnTo>
                <a:lnTo>
                  <a:pt x="172" y="263"/>
                </a:lnTo>
                <a:lnTo>
                  <a:pt x="172" y="262"/>
                </a:lnTo>
                <a:lnTo>
                  <a:pt x="172" y="260"/>
                </a:lnTo>
                <a:lnTo>
                  <a:pt x="172" y="258"/>
                </a:lnTo>
                <a:lnTo>
                  <a:pt x="172" y="257"/>
                </a:lnTo>
                <a:lnTo>
                  <a:pt x="172" y="255"/>
                </a:lnTo>
                <a:lnTo>
                  <a:pt x="172" y="253"/>
                </a:lnTo>
                <a:lnTo>
                  <a:pt x="172" y="252"/>
                </a:lnTo>
                <a:lnTo>
                  <a:pt x="172" y="250"/>
                </a:lnTo>
                <a:lnTo>
                  <a:pt x="172" y="248"/>
                </a:lnTo>
                <a:lnTo>
                  <a:pt x="172" y="247"/>
                </a:lnTo>
                <a:lnTo>
                  <a:pt x="172" y="245"/>
                </a:lnTo>
                <a:lnTo>
                  <a:pt x="170" y="245"/>
                </a:lnTo>
                <a:lnTo>
                  <a:pt x="170" y="243"/>
                </a:lnTo>
                <a:lnTo>
                  <a:pt x="170" y="242"/>
                </a:lnTo>
                <a:lnTo>
                  <a:pt x="170" y="240"/>
                </a:lnTo>
                <a:lnTo>
                  <a:pt x="170" y="242"/>
                </a:lnTo>
                <a:lnTo>
                  <a:pt x="170" y="243"/>
                </a:lnTo>
                <a:lnTo>
                  <a:pt x="170" y="242"/>
                </a:lnTo>
                <a:lnTo>
                  <a:pt x="170" y="243"/>
                </a:lnTo>
                <a:lnTo>
                  <a:pt x="170" y="242"/>
                </a:lnTo>
                <a:lnTo>
                  <a:pt x="170" y="243"/>
                </a:lnTo>
                <a:lnTo>
                  <a:pt x="168" y="243"/>
                </a:lnTo>
                <a:lnTo>
                  <a:pt x="168" y="245"/>
                </a:lnTo>
                <a:lnTo>
                  <a:pt x="168" y="247"/>
                </a:lnTo>
                <a:lnTo>
                  <a:pt x="168" y="248"/>
                </a:lnTo>
                <a:lnTo>
                  <a:pt x="168" y="250"/>
                </a:lnTo>
                <a:lnTo>
                  <a:pt x="167" y="250"/>
                </a:lnTo>
                <a:lnTo>
                  <a:pt x="167" y="252"/>
                </a:lnTo>
                <a:lnTo>
                  <a:pt x="165" y="252"/>
                </a:lnTo>
                <a:lnTo>
                  <a:pt x="165" y="250"/>
                </a:lnTo>
                <a:lnTo>
                  <a:pt x="163" y="250"/>
                </a:lnTo>
                <a:lnTo>
                  <a:pt x="163" y="252"/>
                </a:lnTo>
                <a:lnTo>
                  <a:pt x="165" y="252"/>
                </a:lnTo>
                <a:lnTo>
                  <a:pt x="167" y="253"/>
                </a:lnTo>
                <a:lnTo>
                  <a:pt x="165" y="253"/>
                </a:lnTo>
                <a:lnTo>
                  <a:pt x="167" y="253"/>
                </a:lnTo>
                <a:lnTo>
                  <a:pt x="167" y="255"/>
                </a:lnTo>
                <a:lnTo>
                  <a:pt x="168" y="255"/>
                </a:lnTo>
                <a:lnTo>
                  <a:pt x="168" y="257"/>
                </a:lnTo>
                <a:lnTo>
                  <a:pt x="168" y="258"/>
                </a:lnTo>
                <a:lnTo>
                  <a:pt x="168" y="260"/>
                </a:lnTo>
                <a:lnTo>
                  <a:pt x="167" y="262"/>
                </a:lnTo>
                <a:lnTo>
                  <a:pt x="167" y="263"/>
                </a:lnTo>
                <a:lnTo>
                  <a:pt x="167" y="265"/>
                </a:lnTo>
                <a:lnTo>
                  <a:pt x="165" y="265"/>
                </a:lnTo>
                <a:lnTo>
                  <a:pt x="165" y="267"/>
                </a:lnTo>
                <a:lnTo>
                  <a:pt x="163" y="267"/>
                </a:lnTo>
                <a:lnTo>
                  <a:pt x="163" y="268"/>
                </a:lnTo>
                <a:lnTo>
                  <a:pt x="162" y="268"/>
                </a:lnTo>
                <a:lnTo>
                  <a:pt x="162" y="270"/>
                </a:lnTo>
                <a:lnTo>
                  <a:pt x="160" y="270"/>
                </a:lnTo>
                <a:lnTo>
                  <a:pt x="160" y="272"/>
                </a:lnTo>
                <a:lnTo>
                  <a:pt x="160" y="270"/>
                </a:lnTo>
                <a:lnTo>
                  <a:pt x="160" y="272"/>
                </a:lnTo>
                <a:lnTo>
                  <a:pt x="158" y="272"/>
                </a:lnTo>
                <a:lnTo>
                  <a:pt x="157" y="272"/>
                </a:lnTo>
                <a:lnTo>
                  <a:pt x="157" y="273"/>
                </a:lnTo>
                <a:lnTo>
                  <a:pt x="155" y="273"/>
                </a:lnTo>
                <a:lnTo>
                  <a:pt x="153" y="273"/>
                </a:lnTo>
                <a:lnTo>
                  <a:pt x="152" y="273"/>
                </a:lnTo>
                <a:lnTo>
                  <a:pt x="152" y="275"/>
                </a:lnTo>
                <a:lnTo>
                  <a:pt x="150" y="275"/>
                </a:lnTo>
                <a:lnTo>
                  <a:pt x="148" y="275"/>
                </a:lnTo>
                <a:lnTo>
                  <a:pt x="147" y="275"/>
                </a:lnTo>
                <a:lnTo>
                  <a:pt x="145" y="275"/>
                </a:lnTo>
                <a:lnTo>
                  <a:pt x="145" y="273"/>
                </a:lnTo>
                <a:lnTo>
                  <a:pt x="147" y="273"/>
                </a:lnTo>
                <a:lnTo>
                  <a:pt x="145" y="273"/>
                </a:lnTo>
                <a:lnTo>
                  <a:pt x="147" y="273"/>
                </a:lnTo>
                <a:lnTo>
                  <a:pt x="145" y="273"/>
                </a:lnTo>
                <a:lnTo>
                  <a:pt x="143" y="273"/>
                </a:lnTo>
                <a:lnTo>
                  <a:pt x="143" y="272"/>
                </a:lnTo>
                <a:lnTo>
                  <a:pt x="143" y="273"/>
                </a:lnTo>
                <a:lnTo>
                  <a:pt x="142" y="273"/>
                </a:lnTo>
                <a:lnTo>
                  <a:pt x="142" y="272"/>
                </a:lnTo>
                <a:lnTo>
                  <a:pt x="143" y="272"/>
                </a:lnTo>
                <a:lnTo>
                  <a:pt x="142" y="272"/>
                </a:lnTo>
                <a:lnTo>
                  <a:pt x="140" y="272"/>
                </a:lnTo>
                <a:lnTo>
                  <a:pt x="140" y="273"/>
                </a:lnTo>
                <a:lnTo>
                  <a:pt x="138" y="273"/>
                </a:lnTo>
                <a:lnTo>
                  <a:pt x="137" y="273"/>
                </a:lnTo>
                <a:lnTo>
                  <a:pt x="135" y="273"/>
                </a:lnTo>
                <a:lnTo>
                  <a:pt x="133" y="273"/>
                </a:lnTo>
                <a:lnTo>
                  <a:pt x="132" y="273"/>
                </a:lnTo>
                <a:lnTo>
                  <a:pt x="130" y="273"/>
                </a:lnTo>
                <a:lnTo>
                  <a:pt x="130" y="275"/>
                </a:lnTo>
                <a:lnTo>
                  <a:pt x="130" y="273"/>
                </a:lnTo>
                <a:lnTo>
                  <a:pt x="128" y="273"/>
                </a:lnTo>
                <a:lnTo>
                  <a:pt x="128" y="272"/>
                </a:lnTo>
                <a:lnTo>
                  <a:pt x="128" y="270"/>
                </a:lnTo>
                <a:lnTo>
                  <a:pt x="130" y="270"/>
                </a:lnTo>
                <a:lnTo>
                  <a:pt x="130" y="268"/>
                </a:lnTo>
                <a:lnTo>
                  <a:pt x="132" y="268"/>
                </a:lnTo>
                <a:lnTo>
                  <a:pt x="132" y="267"/>
                </a:lnTo>
                <a:lnTo>
                  <a:pt x="132" y="265"/>
                </a:lnTo>
                <a:lnTo>
                  <a:pt x="132" y="263"/>
                </a:lnTo>
                <a:lnTo>
                  <a:pt x="133" y="263"/>
                </a:lnTo>
                <a:lnTo>
                  <a:pt x="133" y="262"/>
                </a:lnTo>
                <a:lnTo>
                  <a:pt x="133" y="260"/>
                </a:lnTo>
                <a:lnTo>
                  <a:pt x="135" y="260"/>
                </a:lnTo>
                <a:lnTo>
                  <a:pt x="137" y="258"/>
                </a:lnTo>
                <a:lnTo>
                  <a:pt x="137" y="257"/>
                </a:lnTo>
                <a:lnTo>
                  <a:pt x="137" y="255"/>
                </a:lnTo>
                <a:lnTo>
                  <a:pt x="137" y="253"/>
                </a:lnTo>
                <a:lnTo>
                  <a:pt x="137" y="252"/>
                </a:lnTo>
                <a:lnTo>
                  <a:pt x="138" y="252"/>
                </a:lnTo>
                <a:lnTo>
                  <a:pt x="138" y="250"/>
                </a:lnTo>
                <a:lnTo>
                  <a:pt x="140" y="250"/>
                </a:lnTo>
                <a:lnTo>
                  <a:pt x="140" y="248"/>
                </a:lnTo>
                <a:lnTo>
                  <a:pt x="140" y="247"/>
                </a:lnTo>
                <a:lnTo>
                  <a:pt x="140" y="245"/>
                </a:lnTo>
                <a:lnTo>
                  <a:pt x="142" y="245"/>
                </a:lnTo>
                <a:lnTo>
                  <a:pt x="142" y="243"/>
                </a:lnTo>
                <a:lnTo>
                  <a:pt x="140" y="243"/>
                </a:lnTo>
                <a:lnTo>
                  <a:pt x="142" y="243"/>
                </a:lnTo>
                <a:lnTo>
                  <a:pt x="140" y="243"/>
                </a:lnTo>
                <a:lnTo>
                  <a:pt x="140" y="242"/>
                </a:lnTo>
                <a:lnTo>
                  <a:pt x="138" y="242"/>
                </a:lnTo>
                <a:lnTo>
                  <a:pt x="138" y="240"/>
                </a:lnTo>
                <a:lnTo>
                  <a:pt x="138" y="238"/>
                </a:lnTo>
                <a:lnTo>
                  <a:pt x="138" y="237"/>
                </a:lnTo>
                <a:lnTo>
                  <a:pt x="138" y="235"/>
                </a:lnTo>
                <a:lnTo>
                  <a:pt x="140" y="235"/>
                </a:lnTo>
                <a:lnTo>
                  <a:pt x="140" y="233"/>
                </a:lnTo>
                <a:lnTo>
                  <a:pt x="140" y="232"/>
                </a:lnTo>
                <a:lnTo>
                  <a:pt x="140" y="230"/>
                </a:lnTo>
                <a:lnTo>
                  <a:pt x="140" y="228"/>
                </a:lnTo>
                <a:lnTo>
                  <a:pt x="138" y="227"/>
                </a:lnTo>
                <a:lnTo>
                  <a:pt x="140" y="225"/>
                </a:lnTo>
                <a:lnTo>
                  <a:pt x="138" y="225"/>
                </a:lnTo>
                <a:lnTo>
                  <a:pt x="140" y="225"/>
                </a:lnTo>
                <a:lnTo>
                  <a:pt x="140" y="223"/>
                </a:lnTo>
                <a:lnTo>
                  <a:pt x="140" y="222"/>
                </a:lnTo>
                <a:lnTo>
                  <a:pt x="140" y="220"/>
                </a:lnTo>
                <a:lnTo>
                  <a:pt x="140" y="218"/>
                </a:lnTo>
                <a:lnTo>
                  <a:pt x="142" y="218"/>
                </a:lnTo>
                <a:lnTo>
                  <a:pt x="142" y="217"/>
                </a:lnTo>
                <a:lnTo>
                  <a:pt x="142" y="215"/>
                </a:lnTo>
                <a:lnTo>
                  <a:pt x="143" y="215"/>
                </a:lnTo>
                <a:lnTo>
                  <a:pt x="143" y="213"/>
                </a:lnTo>
                <a:lnTo>
                  <a:pt x="143" y="212"/>
                </a:lnTo>
                <a:lnTo>
                  <a:pt x="142" y="212"/>
                </a:lnTo>
                <a:lnTo>
                  <a:pt x="143" y="212"/>
                </a:lnTo>
                <a:lnTo>
                  <a:pt x="143" y="210"/>
                </a:lnTo>
                <a:lnTo>
                  <a:pt x="145" y="210"/>
                </a:lnTo>
                <a:lnTo>
                  <a:pt x="147" y="210"/>
                </a:lnTo>
                <a:lnTo>
                  <a:pt x="147" y="212"/>
                </a:lnTo>
                <a:lnTo>
                  <a:pt x="148" y="212"/>
                </a:lnTo>
                <a:lnTo>
                  <a:pt x="148" y="210"/>
                </a:lnTo>
                <a:lnTo>
                  <a:pt x="150" y="210"/>
                </a:lnTo>
                <a:lnTo>
                  <a:pt x="152" y="210"/>
                </a:lnTo>
                <a:lnTo>
                  <a:pt x="153" y="208"/>
                </a:lnTo>
                <a:lnTo>
                  <a:pt x="153" y="207"/>
                </a:lnTo>
                <a:lnTo>
                  <a:pt x="155" y="207"/>
                </a:lnTo>
                <a:lnTo>
                  <a:pt x="155" y="205"/>
                </a:lnTo>
                <a:lnTo>
                  <a:pt x="153" y="205"/>
                </a:lnTo>
                <a:lnTo>
                  <a:pt x="155" y="205"/>
                </a:lnTo>
                <a:lnTo>
                  <a:pt x="153" y="205"/>
                </a:lnTo>
                <a:lnTo>
                  <a:pt x="153" y="203"/>
                </a:lnTo>
                <a:lnTo>
                  <a:pt x="155" y="203"/>
                </a:lnTo>
                <a:lnTo>
                  <a:pt x="153" y="203"/>
                </a:lnTo>
                <a:lnTo>
                  <a:pt x="155" y="203"/>
                </a:lnTo>
                <a:lnTo>
                  <a:pt x="155" y="202"/>
                </a:lnTo>
                <a:lnTo>
                  <a:pt x="157" y="202"/>
                </a:lnTo>
                <a:lnTo>
                  <a:pt x="157" y="200"/>
                </a:lnTo>
                <a:lnTo>
                  <a:pt x="158" y="200"/>
                </a:lnTo>
                <a:lnTo>
                  <a:pt x="158" y="198"/>
                </a:lnTo>
                <a:lnTo>
                  <a:pt x="158" y="200"/>
                </a:lnTo>
                <a:lnTo>
                  <a:pt x="158" y="198"/>
                </a:lnTo>
                <a:lnTo>
                  <a:pt x="158" y="197"/>
                </a:lnTo>
                <a:lnTo>
                  <a:pt x="160" y="197"/>
                </a:lnTo>
                <a:lnTo>
                  <a:pt x="162" y="197"/>
                </a:lnTo>
                <a:lnTo>
                  <a:pt x="163" y="197"/>
                </a:lnTo>
                <a:lnTo>
                  <a:pt x="162" y="197"/>
                </a:lnTo>
                <a:lnTo>
                  <a:pt x="160" y="197"/>
                </a:lnTo>
                <a:lnTo>
                  <a:pt x="158" y="197"/>
                </a:lnTo>
                <a:lnTo>
                  <a:pt x="157" y="197"/>
                </a:lnTo>
                <a:lnTo>
                  <a:pt x="155" y="197"/>
                </a:lnTo>
                <a:lnTo>
                  <a:pt x="153" y="198"/>
                </a:lnTo>
                <a:lnTo>
                  <a:pt x="153" y="197"/>
                </a:lnTo>
                <a:lnTo>
                  <a:pt x="152" y="197"/>
                </a:lnTo>
                <a:lnTo>
                  <a:pt x="152" y="195"/>
                </a:lnTo>
                <a:lnTo>
                  <a:pt x="150" y="195"/>
                </a:lnTo>
                <a:lnTo>
                  <a:pt x="150" y="197"/>
                </a:lnTo>
                <a:lnTo>
                  <a:pt x="150" y="198"/>
                </a:lnTo>
                <a:lnTo>
                  <a:pt x="152" y="200"/>
                </a:lnTo>
                <a:lnTo>
                  <a:pt x="150" y="200"/>
                </a:lnTo>
                <a:lnTo>
                  <a:pt x="152" y="200"/>
                </a:lnTo>
                <a:lnTo>
                  <a:pt x="152" y="202"/>
                </a:lnTo>
                <a:lnTo>
                  <a:pt x="152" y="203"/>
                </a:lnTo>
                <a:lnTo>
                  <a:pt x="152" y="205"/>
                </a:lnTo>
                <a:lnTo>
                  <a:pt x="150" y="205"/>
                </a:lnTo>
                <a:lnTo>
                  <a:pt x="150" y="207"/>
                </a:lnTo>
                <a:lnTo>
                  <a:pt x="148" y="207"/>
                </a:lnTo>
                <a:lnTo>
                  <a:pt x="147" y="207"/>
                </a:lnTo>
                <a:lnTo>
                  <a:pt x="147" y="208"/>
                </a:lnTo>
                <a:lnTo>
                  <a:pt x="145" y="208"/>
                </a:lnTo>
                <a:lnTo>
                  <a:pt x="143" y="208"/>
                </a:lnTo>
                <a:lnTo>
                  <a:pt x="142" y="208"/>
                </a:lnTo>
                <a:lnTo>
                  <a:pt x="140" y="208"/>
                </a:lnTo>
                <a:lnTo>
                  <a:pt x="140" y="210"/>
                </a:lnTo>
                <a:lnTo>
                  <a:pt x="140" y="212"/>
                </a:lnTo>
                <a:lnTo>
                  <a:pt x="138" y="212"/>
                </a:lnTo>
                <a:lnTo>
                  <a:pt x="140" y="212"/>
                </a:lnTo>
                <a:lnTo>
                  <a:pt x="140" y="213"/>
                </a:lnTo>
                <a:lnTo>
                  <a:pt x="138" y="213"/>
                </a:lnTo>
                <a:lnTo>
                  <a:pt x="138" y="215"/>
                </a:lnTo>
                <a:lnTo>
                  <a:pt x="138" y="217"/>
                </a:lnTo>
                <a:lnTo>
                  <a:pt x="137" y="217"/>
                </a:lnTo>
                <a:lnTo>
                  <a:pt x="137" y="218"/>
                </a:lnTo>
                <a:lnTo>
                  <a:pt x="135" y="218"/>
                </a:lnTo>
                <a:lnTo>
                  <a:pt x="135" y="220"/>
                </a:lnTo>
                <a:lnTo>
                  <a:pt x="135" y="222"/>
                </a:lnTo>
                <a:lnTo>
                  <a:pt x="135" y="223"/>
                </a:lnTo>
                <a:lnTo>
                  <a:pt x="135" y="225"/>
                </a:lnTo>
                <a:lnTo>
                  <a:pt x="135" y="227"/>
                </a:lnTo>
                <a:lnTo>
                  <a:pt x="135" y="228"/>
                </a:lnTo>
                <a:lnTo>
                  <a:pt x="135" y="230"/>
                </a:lnTo>
                <a:lnTo>
                  <a:pt x="135" y="232"/>
                </a:lnTo>
                <a:lnTo>
                  <a:pt x="135" y="233"/>
                </a:lnTo>
                <a:lnTo>
                  <a:pt x="135" y="235"/>
                </a:lnTo>
                <a:lnTo>
                  <a:pt x="133" y="235"/>
                </a:lnTo>
                <a:lnTo>
                  <a:pt x="132" y="235"/>
                </a:lnTo>
                <a:lnTo>
                  <a:pt x="132" y="237"/>
                </a:lnTo>
                <a:lnTo>
                  <a:pt x="133" y="237"/>
                </a:lnTo>
                <a:lnTo>
                  <a:pt x="135" y="237"/>
                </a:lnTo>
                <a:lnTo>
                  <a:pt x="135" y="238"/>
                </a:lnTo>
                <a:lnTo>
                  <a:pt x="135" y="240"/>
                </a:lnTo>
                <a:lnTo>
                  <a:pt x="135" y="242"/>
                </a:lnTo>
                <a:lnTo>
                  <a:pt x="135" y="243"/>
                </a:lnTo>
                <a:lnTo>
                  <a:pt x="137" y="243"/>
                </a:lnTo>
                <a:lnTo>
                  <a:pt x="137" y="245"/>
                </a:lnTo>
                <a:lnTo>
                  <a:pt x="135" y="245"/>
                </a:lnTo>
                <a:lnTo>
                  <a:pt x="133" y="245"/>
                </a:lnTo>
                <a:lnTo>
                  <a:pt x="133" y="247"/>
                </a:lnTo>
                <a:lnTo>
                  <a:pt x="133" y="248"/>
                </a:lnTo>
                <a:lnTo>
                  <a:pt x="132" y="248"/>
                </a:lnTo>
                <a:lnTo>
                  <a:pt x="132" y="250"/>
                </a:lnTo>
                <a:lnTo>
                  <a:pt x="132" y="252"/>
                </a:lnTo>
                <a:lnTo>
                  <a:pt x="130" y="252"/>
                </a:lnTo>
                <a:lnTo>
                  <a:pt x="130" y="253"/>
                </a:lnTo>
                <a:lnTo>
                  <a:pt x="128" y="253"/>
                </a:lnTo>
                <a:lnTo>
                  <a:pt x="128" y="252"/>
                </a:lnTo>
                <a:lnTo>
                  <a:pt x="128" y="253"/>
                </a:lnTo>
                <a:lnTo>
                  <a:pt x="128" y="252"/>
                </a:lnTo>
                <a:lnTo>
                  <a:pt x="128" y="253"/>
                </a:lnTo>
                <a:lnTo>
                  <a:pt x="127" y="253"/>
                </a:lnTo>
                <a:lnTo>
                  <a:pt x="125" y="253"/>
                </a:lnTo>
                <a:lnTo>
                  <a:pt x="125" y="255"/>
                </a:lnTo>
                <a:lnTo>
                  <a:pt x="127" y="255"/>
                </a:lnTo>
                <a:lnTo>
                  <a:pt x="128" y="255"/>
                </a:lnTo>
                <a:lnTo>
                  <a:pt x="128" y="257"/>
                </a:lnTo>
                <a:lnTo>
                  <a:pt x="127" y="257"/>
                </a:lnTo>
                <a:lnTo>
                  <a:pt x="125" y="257"/>
                </a:lnTo>
                <a:lnTo>
                  <a:pt x="127" y="257"/>
                </a:lnTo>
                <a:lnTo>
                  <a:pt x="125" y="257"/>
                </a:lnTo>
                <a:lnTo>
                  <a:pt x="123" y="257"/>
                </a:lnTo>
                <a:lnTo>
                  <a:pt x="123" y="258"/>
                </a:lnTo>
                <a:lnTo>
                  <a:pt x="122" y="258"/>
                </a:lnTo>
                <a:lnTo>
                  <a:pt x="122" y="260"/>
                </a:lnTo>
                <a:lnTo>
                  <a:pt x="120" y="260"/>
                </a:lnTo>
                <a:lnTo>
                  <a:pt x="122" y="260"/>
                </a:lnTo>
                <a:lnTo>
                  <a:pt x="120" y="260"/>
                </a:lnTo>
                <a:lnTo>
                  <a:pt x="122" y="260"/>
                </a:lnTo>
                <a:lnTo>
                  <a:pt x="123" y="260"/>
                </a:lnTo>
                <a:lnTo>
                  <a:pt x="123" y="258"/>
                </a:lnTo>
                <a:lnTo>
                  <a:pt x="125" y="258"/>
                </a:lnTo>
                <a:lnTo>
                  <a:pt x="127" y="258"/>
                </a:lnTo>
                <a:lnTo>
                  <a:pt x="127" y="257"/>
                </a:lnTo>
                <a:lnTo>
                  <a:pt x="128" y="257"/>
                </a:lnTo>
                <a:lnTo>
                  <a:pt x="130" y="257"/>
                </a:lnTo>
                <a:lnTo>
                  <a:pt x="130" y="258"/>
                </a:lnTo>
                <a:lnTo>
                  <a:pt x="130" y="260"/>
                </a:lnTo>
                <a:lnTo>
                  <a:pt x="128" y="260"/>
                </a:lnTo>
                <a:lnTo>
                  <a:pt x="130" y="260"/>
                </a:lnTo>
                <a:lnTo>
                  <a:pt x="128" y="260"/>
                </a:lnTo>
                <a:lnTo>
                  <a:pt x="128" y="262"/>
                </a:lnTo>
                <a:lnTo>
                  <a:pt x="128" y="263"/>
                </a:lnTo>
                <a:lnTo>
                  <a:pt x="128" y="265"/>
                </a:lnTo>
                <a:lnTo>
                  <a:pt x="127" y="265"/>
                </a:lnTo>
                <a:lnTo>
                  <a:pt x="127" y="267"/>
                </a:lnTo>
                <a:lnTo>
                  <a:pt x="127" y="268"/>
                </a:lnTo>
                <a:lnTo>
                  <a:pt x="125" y="268"/>
                </a:lnTo>
                <a:lnTo>
                  <a:pt x="125" y="270"/>
                </a:lnTo>
                <a:lnTo>
                  <a:pt x="125" y="272"/>
                </a:lnTo>
                <a:lnTo>
                  <a:pt x="125" y="273"/>
                </a:lnTo>
                <a:lnTo>
                  <a:pt x="123" y="273"/>
                </a:lnTo>
                <a:lnTo>
                  <a:pt x="123" y="275"/>
                </a:lnTo>
                <a:lnTo>
                  <a:pt x="122" y="275"/>
                </a:lnTo>
                <a:lnTo>
                  <a:pt x="122" y="277"/>
                </a:lnTo>
                <a:lnTo>
                  <a:pt x="120" y="277"/>
                </a:lnTo>
                <a:lnTo>
                  <a:pt x="122" y="277"/>
                </a:lnTo>
                <a:lnTo>
                  <a:pt x="120" y="277"/>
                </a:lnTo>
                <a:lnTo>
                  <a:pt x="118" y="277"/>
                </a:lnTo>
                <a:lnTo>
                  <a:pt x="118" y="278"/>
                </a:lnTo>
                <a:lnTo>
                  <a:pt x="117" y="278"/>
                </a:lnTo>
                <a:lnTo>
                  <a:pt x="117" y="280"/>
                </a:lnTo>
                <a:lnTo>
                  <a:pt x="115" y="280"/>
                </a:lnTo>
                <a:lnTo>
                  <a:pt x="113" y="280"/>
                </a:lnTo>
                <a:lnTo>
                  <a:pt x="112" y="280"/>
                </a:lnTo>
                <a:lnTo>
                  <a:pt x="110" y="280"/>
                </a:lnTo>
                <a:lnTo>
                  <a:pt x="108" y="280"/>
                </a:lnTo>
                <a:lnTo>
                  <a:pt x="108" y="282"/>
                </a:lnTo>
                <a:lnTo>
                  <a:pt x="107" y="282"/>
                </a:lnTo>
                <a:lnTo>
                  <a:pt x="107" y="280"/>
                </a:lnTo>
                <a:lnTo>
                  <a:pt x="105" y="280"/>
                </a:lnTo>
                <a:lnTo>
                  <a:pt x="107" y="280"/>
                </a:lnTo>
                <a:lnTo>
                  <a:pt x="105" y="280"/>
                </a:lnTo>
                <a:lnTo>
                  <a:pt x="105" y="278"/>
                </a:lnTo>
                <a:lnTo>
                  <a:pt x="105" y="277"/>
                </a:lnTo>
                <a:lnTo>
                  <a:pt x="103" y="277"/>
                </a:lnTo>
                <a:lnTo>
                  <a:pt x="102" y="275"/>
                </a:lnTo>
                <a:lnTo>
                  <a:pt x="102" y="273"/>
                </a:lnTo>
                <a:lnTo>
                  <a:pt x="100" y="273"/>
                </a:lnTo>
                <a:lnTo>
                  <a:pt x="100" y="272"/>
                </a:lnTo>
                <a:lnTo>
                  <a:pt x="98" y="272"/>
                </a:lnTo>
                <a:lnTo>
                  <a:pt x="98" y="270"/>
                </a:lnTo>
                <a:lnTo>
                  <a:pt x="97" y="270"/>
                </a:lnTo>
                <a:lnTo>
                  <a:pt x="97" y="268"/>
                </a:lnTo>
                <a:lnTo>
                  <a:pt x="97" y="267"/>
                </a:lnTo>
                <a:lnTo>
                  <a:pt x="98" y="267"/>
                </a:lnTo>
                <a:lnTo>
                  <a:pt x="98" y="265"/>
                </a:lnTo>
                <a:lnTo>
                  <a:pt x="100" y="265"/>
                </a:lnTo>
                <a:lnTo>
                  <a:pt x="102" y="265"/>
                </a:lnTo>
                <a:lnTo>
                  <a:pt x="103" y="265"/>
                </a:lnTo>
                <a:lnTo>
                  <a:pt x="103" y="263"/>
                </a:lnTo>
                <a:lnTo>
                  <a:pt x="105" y="263"/>
                </a:lnTo>
                <a:lnTo>
                  <a:pt x="107" y="263"/>
                </a:lnTo>
                <a:lnTo>
                  <a:pt x="108" y="263"/>
                </a:lnTo>
                <a:lnTo>
                  <a:pt x="110" y="262"/>
                </a:lnTo>
                <a:lnTo>
                  <a:pt x="108" y="262"/>
                </a:lnTo>
                <a:lnTo>
                  <a:pt x="107" y="262"/>
                </a:lnTo>
                <a:lnTo>
                  <a:pt x="105" y="262"/>
                </a:lnTo>
                <a:lnTo>
                  <a:pt x="103" y="262"/>
                </a:lnTo>
                <a:lnTo>
                  <a:pt x="103" y="263"/>
                </a:lnTo>
                <a:lnTo>
                  <a:pt x="103" y="262"/>
                </a:lnTo>
                <a:lnTo>
                  <a:pt x="102" y="263"/>
                </a:lnTo>
                <a:lnTo>
                  <a:pt x="100" y="263"/>
                </a:lnTo>
                <a:lnTo>
                  <a:pt x="98" y="263"/>
                </a:lnTo>
                <a:lnTo>
                  <a:pt x="98" y="265"/>
                </a:lnTo>
                <a:lnTo>
                  <a:pt x="97" y="265"/>
                </a:lnTo>
                <a:lnTo>
                  <a:pt x="97" y="267"/>
                </a:lnTo>
                <a:lnTo>
                  <a:pt x="95" y="267"/>
                </a:lnTo>
                <a:lnTo>
                  <a:pt x="95" y="265"/>
                </a:lnTo>
                <a:lnTo>
                  <a:pt x="93" y="265"/>
                </a:lnTo>
                <a:lnTo>
                  <a:pt x="95" y="265"/>
                </a:lnTo>
                <a:lnTo>
                  <a:pt x="95" y="263"/>
                </a:lnTo>
                <a:lnTo>
                  <a:pt x="97" y="263"/>
                </a:lnTo>
                <a:lnTo>
                  <a:pt x="98" y="263"/>
                </a:lnTo>
                <a:lnTo>
                  <a:pt x="97" y="263"/>
                </a:lnTo>
                <a:lnTo>
                  <a:pt x="97" y="262"/>
                </a:lnTo>
                <a:lnTo>
                  <a:pt x="97" y="263"/>
                </a:lnTo>
                <a:lnTo>
                  <a:pt x="95" y="262"/>
                </a:lnTo>
                <a:lnTo>
                  <a:pt x="97" y="262"/>
                </a:lnTo>
                <a:lnTo>
                  <a:pt x="97" y="260"/>
                </a:lnTo>
                <a:lnTo>
                  <a:pt x="95" y="260"/>
                </a:lnTo>
                <a:lnTo>
                  <a:pt x="95" y="262"/>
                </a:lnTo>
                <a:lnTo>
                  <a:pt x="93" y="262"/>
                </a:lnTo>
                <a:lnTo>
                  <a:pt x="92" y="262"/>
                </a:lnTo>
                <a:lnTo>
                  <a:pt x="90" y="262"/>
                </a:lnTo>
                <a:lnTo>
                  <a:pt x="88" y="262"/>
                </a:lnTo>
                <a:lnTo>
                  <a:pt x="87" y="262"/>
                </a:lnTo>
                <a:lnTo>
                  <a:pt x="87" y="260"/>
                </a:lnTo>
                <a:lnTo>
                  <a:pt x="88" y="260"/>
                </a:lnTo>
                <a:lnTo>
                  <a:pt x="88" y="258"/>
                </a:lnTo>
                <a:lnTo>
                  <a:pt x="90" y="257"/>
                </a:lnTo>
                <a:lnTo>
                  <a:pt x="92" y="257"/>
                </a:lnTo>
                <a:lnTo>
                  <a:pt x="93" y="257"/>
                </a:lnTo>
                <a:lnTo>
                  <a:pt x="93" y="255"/>
                </a:lnTo>
                <a:lnTo>
                  <a:pt x="95" y="255"/>
                </a:lnTo>
                <a:lnTo>
                  <a:pt x="97" y="255"/>
                </a:lnTo>
                <a:lnTo>
                  <a:pt x="98" y="255"/>
                </a:lnTo>
                <a:lnTo>
                  <a:pt x="98" y="253"/>
                </a:lnTo>
                <a:lnTo>
                  <a:pt x="100" y="253"/>
                </a:lnTo>
                <a:lnTo>
                  <a:pt x="102" y="253"/>
                </a:lnTo>
                <a:lnTo>
                  <a:pt x="103" y="253"/>
                </a:lnTo>
                <a:lnTo>
                  <a:pt x="105" y="253"/>
                </a:lnTo>
                <a:lnTo>
                  <a:pt x="105" y="252"/>
                </a:lnTo>
                <a:lnTo>
                  <a:pt x="103" y="252"/>
                </a:lnTo>
                <a:lnTo>
                  <a:pt x="102" y="252"/>
                </a:lnTo>
                <a:lnTo>
                  <a:pt x="100" y="252"/>
                </a:lnTo>
                <a:lnTo>
                  <a:pt x="98" y="252"/>
                </a:lnTo>
                <a:lnTo>
                  <a:pt x="98" y="250"/>
                </a:lnTo>
                <a:lnTo>
                  <a:pt x="97" y="250"/>
                </a:lnTo>
                <a:lnTo>
                  <a:pt x="95" y="250"/>
                </a:lnTo>
                <a:lnTo>
                  <a:pt x="95" y="248"/>
                </a:lnTo>
                <a:lnTo>
                  <a:pt x="95" y="250"/>
                </a:lnTo>
                <a:lnTo>
                  <a:pt x="93" y="250"/>
                </a:lnTo>
                <a:lnTo>
                  <a:pt x="93" y="252"/>
                </a:lnTo>
                <a:lnTo>
                  <a:pt x="92" y="252"/>
                </a:lnTo>
                <a:lnTo>
                  <a:pt x="90" y="252"/>
                </a:lnTo>
                <a:lnTo>
                  <a:pt x="90" y="253"/>
                </a:lnTo>
                <a:lnTo>
                  <a:pt x="90" y="252"/>
                </a:lnTo>
                <a:lnTo>
                  <a:pt x="90" y="253"/>
                </a:lnTo>
                <a:lnTo>
                  <a:pt x="88" y="253"/>
                </a:lnTo>
                <a:lnTo>
                  <a:pt x="88" y="252"/>
                </a:lnTo>
                <a:lnTo>
                  <a:pt x="87" y="253"/>
                </a:lnTo>
                <a:lnTo>
                  <a:pt x="85" y="253"/>
                </a:lnTo>
                <a:lnTo>
                  <a:pt x="85" y="255"/>
                </a:lnTo>
                <a:lnTo>
                  <a:pt x="85" y="257"/>
                </a:lnTo>
                <a:lnTo>
                  <a:pt x="83" y="257"/>
                </a:lnTo>
                <a:lnTo>
                  <a:pt x="83" y="258"/>
                </a:lnTo>
                <a:lnTo>
                  <a:pt x="83" y="260"/>
                </a:lnTo>
                <a:lnTo>
                  <a:pt x="82" y="260"/>
                </a:lnTo>
                <a:lnTo>
                  <a:pt x="80" y="260"/>
                </a:lnTo>
                <a:lnTo>
                  <a:pt x="78" y="260"/>
                </a:lnTo>
                <a:lnTo>
                  <a:pt x="77" y="260"/>
                </a:lnTo>
                <a:lnTo>
                  <a:pt x="77" y="262"/>
                </a:lnTo>
                <a:lnTo>
                  <a:pt x="75" y="262"/>
                </a:lnTo>
                <a:lnTo>
                  <a:pt x="73" y="262"/>
                </a:lnTo>
                <a:lnTo>
                  <a:pt x="73" y="263"/>
                </a:lnTo>
                <a:lnTo>
                  <a:pt x="72" y="263"/>
                </a:lnTo>
                <a:lnTo>
                  <a:pt x="72" y="265"/>
                </a:lnTo>
                <a:lnTo>
                  <a:pt x="70" y="265"/>
                </a:lnTo>
                <a:lnTo>
                  <a:pt x="70" y="267"/>
                </a:lnTo>
                <a:lnTo>
                  <a:pt x="68" y="267"/>
                </a:lnTo>
                <a:lnTo>
                  <a:pt x="67" y="267"/>
                </a:lnTo>
                <a:lnTo>
                  <a:pt x="65" y="267"/>
                </a:lnTo>
                <a:lnTo>
                  <a:pt x="63" y="267"/>
                </a:lnTo>
                <a:lnTo>
                  <a:pt x="62" y="267"/>
                </a:lnTo>
                <a:lnTo>
                  <a:pt x="62" y="268"/>
                </a:lnTo>
                <a:lnTo>
                  <a:pt x="60" y="268"/>
                </a:lnTo>
                <a:lnTo>
                  <a:pt x="60" y="267"/>
                </a:lnTo>
                <a:lnTo>
                  <a:pt x="58" y="267"/>
                </a:lnTo>
                <a:lnTo>
                  <a:pt x="58" y="268"/>
                </a:lnTo>
                <a:lnTo>
                  <a:pt x="58" y="267"/>
                </a:lnTo>
                <a:lnTo>
                  <a:pt x="57" y="267"/>
                </a:lnTo>
                <a:lnTo>
                  <a:pt x="57" y="265"/>
                </a:lnTo>
                <a:lnTo>
                  <a:pt x="55" y="265"/>
                </a:lnTo>
                <a:lnTo>
                  <a:pt x="55" y="267"/>
                </a:lnTo>
                <a:lnTo>
                  <a:pt x="53" y="267"/>
                </a:lnTo>
                <a:lnTo>
                  <a:pt x="53" y="265"/>
                </a:lnTo>
                <a:lnTo>
                  <a:pt x="55" y="265"/>
                </a:lnTo>
                <a:lnTo>
                  <a:pt x="57" y="265"/>
                </a:lnTo>
                <a:lnTo>
                  <a:pt x="57" y="263"/>
                </a:lnTo>
                <a:lnTo>
                  <a:pt x="57" y="262"/>
                </a:lnTo>
                <a:lnTo>
                  <a:pt x="58" y="262"/>
                </a:lnTo>
                <a:lnTo>
                  <a:pt x="58" y="260"/>
                </a:lnTo>
                <a:lnTo>
                  <a:pt x="57" y="260"/>
                </a:lnTo>
                <a:lnTo>
                  <a:pt x="55" y="260"/>
                </a:lnTo>
                <a:lnTo>
                  <a:pt x="55" y="262"/>
                </a:lnTo>
                <a:lnTo>
                  <a:pt x="55" y="260"/>
                </a:lnTo>
                <a:lnTo>
                  <a:pt x="53" y="260"/>
                </a:lnTo>
                <a:lnTo>
                  <a:pt x="53" y="262"/>
                </a:lnTo>
                <a:lnTo>
                  <a:pt x="52" y="262"/>
                </a:lnTo>
                <a:lnTo>
                  <a:pt x="52" y="263"/>
                </a:lnTo>
                <a:lnTo>
                  <a:pt x="52" y="265"/>
                </a:lnTo>
                <a:lnTo>
                  <a:pt x="50" y="265"/>
                </a:lnTo>
                <a:lnTo>
                  <a:pt x="50" y="263"/>
                </a:lnTo>
                <a:lnTo>
                  <a:pt x="48" y="263"/>
                </a:lnTo>
                <a:lnTo>
                  <a:pt x="48" y="265"/>
                </a:lnTo>
                <a:lnTo>
                  <a:pt x="48" y="267"/>
                </a:lnTo>
                <a:lnTo>
                  <a:pt x="47" y="267"/>
                </a:lnTo>
                <a:lnTo>
                  <a:pt x="45" y="267"/>
                </a:lnTo>
                <a:lnTo>
                  <a:pt x="45" y="265"/>
                </a:lnTo>
                <a:lnTo>
                  <a:pt x="43" y="265"/>
                </a:lnTo>
                <a:lnTo>
                  <a:pt x="42" y="265"/>
                </a:lnTo>
                <a:lnTo>
                  <a:pt x="42" y="263"/>
                </a:lnTo>
                <a:lnTo>
                  <a:pt x="40" y="263"/>
                </a:lnTo>
                <a:lnTo>
                  <a:pt x="38" y="263"/>
                </a:lnTo>
                <a:lnTo>
                  <a:pt x="38" y="262"/>
                </a:lnTo>
                <a:lnTo>
                  <a:pt x="38" y="260"/>
                </a:lnTo>
                <a:lnTo>
                  <a:pt x="38" y="258"/>
                </a:lnTo>
                <a:lnTo>
                  <a:pt x="40" y="258"/>
                </a:lnTo>
                <a:lnTo>
                  <a:pt x="40" y="257"/>
                </a:lnTo>
                <a:lnTo>
                  <a:pt x="42" y="257"/>
                </a:lnTo>
                <a:lnTo>
                  <a:pt x="42" y="258"/>
                </a:lnTo>
                <a:lnTo>
                  <a:pt x="43" y="258"/>
                </a:lnTo>
                <a:lnTo>
                  <a:pt x="43" y="257"/>
                </a:lnTo>
                <a:lnTo>
                  <a:pt x="45" y="257"/>
                </a:lnTo>
                <a:lnTo>
                  <a:pt x="47" y="257"/>
                </a:lnTo>
                <a:lnTo>
                  <a:pt x="47" y="255"/>
                </a:lnTo>
                <a:lnTo>
                  <a:pt x="48" y="255"/>
                </a:lnTo>
                <a:lnTo>
                  <a:pt x="48" y="253"/>
                </a:lnTo>
                <a:lnTo>
                  <a:pt x="50" y="253"/>
                </a:lnTo>
                <a:lnTo>
                  <a:pt x="52" y="253"/>
                </a:lnTo>
                <a:lnTo>
                  <a:pt x="53" y="253"/>
                </a:lnTo>
                <a:lnTo>
                  <a:pt x="55" y="253"/>
                </a:lnTo>
                <a:lnTo>
                  <a:pt x="57" y="253"/>
                </a:lnTo>
                <a:lnTo>
                  <a:pt x="58" y="253"/>
                </a:lnTo>
                <a:lnTo>
                  <a:pt x="58" y="252"/>
                </a:lnTo>
                <a:lnTo>
                  <a:pt x="57" y="252"/>
                </a:lnTo>
                <a:lnTo>
                  <a:pt x="57" y="250"/>
                </a:lnTo>
                <a:lnTo>
                  <a:pt x="55" y="250"/>
                </a:lnTo>
                <a:lnTo>
                  <a:pt x="57" y="250"/>
                </a:lnTo>
                <a:lnTo>
                  <a:pt x="58" y="250"/>
                </a:lnTo>
                <a:lnTo>
                  <a:pt x="58" y="248"/>
                </a:lnTo>
                <a:lnTo>
                  <a:pt x="60" y="248"/>
                </a:lnTo>
                <a:lnTo>
                  <a:pt x="60" y="247"/>
                </a:lnTo>
                <a:lnTo>
                  <a:pt x="62" y="247"/>
                </a:lnTo>
                <a:lnTo>
                  <a:pt x="63" y="247"/>
                </a:lnTo>
                <a:lnTo>
                  <a:pt x="65" y="247"/>
                </a:lnTo>
                <a:lnTo>
                  <a:pt x="67" y="247"/>
                </a:lnTo>
                <a:lnTo>
                  <a:pt x="68" y="247"/>
                </a:lnTo>
                <a:lnTo>
                  <a:pt x="68" y="245"/>
                </a:lnTo>
                <a:lnTo>
                  <a:pt x="70" y="245"/>
                </a:lnTo>
                <a:lnTo>
                  <a:pt x="68" y="245"/>
                </a:lnTo>
                <a:lnTo>
                  <a:pt x="67" y="245"/>
                </a:lnTo>
                <a:lnTo>
                  <a:pt x="65" y="245"/>
                </a:lnTo>
                <a:lnTo>
                  <a:pt x="65" y="243"/>
                </a:lnTo>
                <a:lnTo>
                  <a:pt x="65" y="242"/>
                </a:lnTo>
                <a:lnTo>
                  <a:pt x="67" y="242"/>
                </a:lnTo>
                <a:lnTo>
                  <a:pt x="65" y="242"/>
                </a:lnTo>
                <a:lnTo>
                  <a:pt x="63" y="243"/>
                </a:lnTo>
                <a:lnTo>
                  <a:pt x="62" y="243"/>
                </a:lnTo>
                <a:lnTo>
                  <a:pt x="62" y="245"/>
                </a:lnTo>
                <a:lnTo>
                  <a:pt x="60" y="245"/>
                </a:lnTo>
                <a:lnTo>
                  <a:pt x="60" y="247"/>
                </a:lnTo>
                <a:lnTo>
                  <a:pt x="58" y="247"/>
                </a:lnTo>
                <a:lnTo>
                  <a:pt x="58" y="248"/>
                </a:lnTo>
                <a:lnTo>
                  <a:pt x="57" y="248"/>
                </a:lnTo>
                <a:lnTo>
                  <a:pt x="55" y="248"/>
                </a:lnTo>
                <a:lnTo>
                  <a:pt x="55" y="250"/>
                </a:lnTo>
                <a:lnTo>
                  <a:pt x="53" y="250"/>
                </a:lnTo>
                <a:lnTo>
                  <a:pt x="52" y="250"/>
                </a:lnTo>
                <a:lnTo>
                  <a:pt x="50" y="250"/>
                </a:lnTo>
                <a:lnTo>
                  <a:pt x="48" y="250"/>
                </a:lnTo>
                <a:lnTo>
                  <a:pt x="48" y="252"/>
                </a:lnTo>
                <a:lnTo>
                  <a:pt x="47" y="252"/>
                </a:lnTo>
                <a:lnTo>
                  <a:pt x="45" y="252"/>
                </a:lnTo>
                <a:lnTo>
                  <a:pt x="45" y="253"/>
                </a:lnTo>
                <a:lnTo>
                  <a:pt x="43" y="253"/>
                </a:lnTo>
                <a:lnTo>
                  <a:pt x="43" y="252"/>
                </a:lnTo>
                <a:lnTo>
                  <a:pt x="43" y="253"/>
                </a:lnTo>
                <a:lnTo>
                  <a:pt x="42" y="253"/>
                </a:lnTo>
                <a:lnTo>
                  <a:pt x="42" y="255"/>
                </a:lnTo>
                <a:lnTo>
                  <a:pt x="40" y="255"/>
                </a:lnTo>
                <a:lnTo>
                  <a:pt x="40" y="257"/>
                </a:lnTo>
                <a:lnTo>
                  <a:pt x="38" y="257"/>
                </a:lnTo>
                <a:lnTo>
                  <a:pt x="38" y="258"/>
                </a:lnTo>
                <a:lnTo>
                  <a:pt x="37" y="258"/>
                </a:lnTo>
                <a:lnTo>
                  <a:pt x="37" y="260"/>
                </a:lnTo>
                <a:lnTo>
                  <a:pt x="37" y="262"/>
                </a:lnTo>
                <a:lnTo>
                  <a:pt x="37" y="263"/>
                </a:lnTo>
                <a:lnTo>
                  <a:pt x="37" y="262"/>
                </a:lnTo>
                <a:lnTo>
                  <a:pt x="35" y="262"/>
                </a:lnTo>
                <a:lnTo>
                  <a:pt x="33" y="262"/>
                </a:lnTo>
                <a:lnTo>
                  <a:pt x="32" y="262"/>
                </a:lnTo>
                <a:lnTo>
                  <a:pt x="32" y="263"/>
                </a:lnTo>
                <a:lnTo>
                  <a:pt x="30" y="263"/>
                </a:lnTo>
                <a:lnTo>
                  <a:pt x="28" y="263"/>
                </a:lnTo>
                <a:lnTo>
                  <a:pt x="27" y="263"/>
                </a:lnTo>
                <a:lnTo>
                  <a:pt x="25" y="263"/>
                </a:lnTo>
                <a:lnTo>
                  <a:pt x="25" y="262"/>
                </a:lnTo>
                <a:lnTo>
                  <a:pt x="23" y="262"/>
                </a:lnTo>
                <a:lnTo>
                  <a:pt x="22" y="262"/>
                </a:lnTo>
                <a:lnTo>
                  <a:pt x="22" y="260"/>
                </a:lnTo>
                <a:lnTo>
                  <a:pt x="20" y="260"/>
                </a:lnTo>
                <a:lnTo>
                  <a:pt x="18" y="260"/>
                </a:lnTo>
                <a:lnTo>
                  <a:pt x="18" y="258"/>
                </a:lnTo>
                <a:lnTo>
                  <a:pt x="17" y="258"/>
                </a:lnTo>
                <a:lnTo>
                  <a:pt x="15" y="258"/>
                </a:lnTo>
                <a:lnTo>
                  <a:pt x="15" y="260"/>
                </a:lnTo>
                <a:lnTo>
                  <a:pt x="15" y="258"/>
                </a:lnTo>
                <a:lnTo>
                  <a:pt x="13" y="258"/>
                </a:lnTo>
                <a:lnTo>
                  <a:pt x="11" y="258"/>
                </a:lnTo>
                <a:lnTo>
                  <a:pt x="10" y="258"/>
                </a:lnTo>
                <a:lnTo>
                  <a:pt x="10" y="257"/>
                </a:lnTo>
                <a:lnTo>
                  <a:pt x="8" y="257"/>
                </a:lnTo>
                <a:lnTo>
                  <a:pt x="6" y="257"/>
                </a:lnTo>
                <a:lnTo>
                  <a:pt x="5" y="257"/>
                </a:lnTo>
                <a:lnTo>
                  <a:pt x="3" y="255"/>
                </a:lnTo>
                <a:lnTo>
                  <a:pt x="5" y="255"/>
                </a:lnTo>
                <a:lnTo>
                  <a:pt x="3" y="255"/>
                </a:lnTo>
                <a:lnTo>
                  <a:pt x="5" y="255"/>
                </a:lnTo>
                <a:lnTo>
                  <a:pt x="3" y="255"/>
                </a:lnTo>
                <a:lnTo>
                  <a:pt x="3" y="253"/>
                </a:lnTo>
                <a:lnTo>
                  <a:pt x="1" y="253"/>
                </a:lnTo>
                <a:lnTo>
                  <a:pt x="1" y="252"/>
                </a:lnTo>
                <a:lnTo>
                  <a:pt x="3" y="252"/>
                </a:lnTo>
                <a:lnTo>
                  <a:pt x="5" y="252"/>
                </a:lnTo>
                <a:lnTo>
                  <a:pt x="6" y="252"/>
                </a:lnTo>
                <a:lnTo>
                  <a:pt x="8" y="252"/>
                </a:lnTo>
                <a:lnTo>
                  <a:pt x="8" y="250"/>
                </a:lnTo>
                <a:lnTo>
                  <a:pt x="10" y="250"/>
                </a:lnTo>
                <a:lnTo>
                  <a:pt x="11" y="250"/>
                </a:lnTo>
                <a:lnTo>
                  <a:pt x="13" y="250"/>
                </a:lnTo>
                <a:lnTo>
                  <a:pt x="15" y="250"/>
                </a:lnTo>
                <a:lnTo>
                  <a:pt x="15" y="248"/>
                </a:lnTo>
                <a:lnTo>
                  <a:pt x="17" y="248"/>
                </a:lnTo>
                <a:lnTo>
                  <a:pt x="18" y="248"/>
                </a:lnTo>
                <a:lnTo>
                  <a:pt x="20" y="250"/>
                </a:lnTo>
                <a:lnTo>
                  <a:pt x="20" y="252"/>
                </a:lnTo>
                <a:lnTo>
                  <a:pt x="20" y="253"/>
                </a:lnTo>
                <a:lnTo>
                  <a:pt x="20" y="255"/>
                </a:lnTo>
                <a:lnTo>
                  <a:pt x="22" y="253"/>
                </a:lnTo>
                <a:lnTo>
                  <a:pt x="23" y="253"/>
                </a:lnTo>
                <a:lnTo>
                  <a:pt x="23" y="252"/>
                </a:lnTo>
                <a:lnTo>
                  <a:pt x="22" y="252"/>
                </a:lnTo>
                <a:lnTo>
                  <a:pt x="22" y="250"/>
                </a:lnTo>
                <a:lnTo>
                  <a:pt x="22" y="248"/>
                </a:lnTo>
                <a:lnTo>
                  <a:pt x="20" y="248"/>
                </a:lnTo>
                <a:lnTo>
                  <a:pt x="20" y="247"/>
                </a:lnTo>
                <a:lnTo>
                  <a:pt x="20" y="245"/>
                </a:lnTo>
                <a:lnTo>
                  <a:pt x="20" y="243"/>
                </a:lnTo>
                <a:lnTo>
                  <a:pt x="20" y="242"/>
                </a:lnTo>
                <a:lnTo>
                  <a:pt x="20" y="240"/>
                </a:lnTo>
                <a:lnTo>
                  <a:pt x="20" y="238"/>
                </a:lnTo>
                <a:lnTo>
                  <a:pt x="22" y="238"/>
                </a:lnTo>
                <a:lnTo>
                  <a:pt x="23" y="237"/>
                </a:lnTo>
                <a:lnTo>
                  <a:pt x="25" y="237"/>
                </a:lnTo>
                <a:lnTo>
                  <a:pt x="27" y="237"/>
                </a:lnTo>
                <a:lnTo>
                  <a:pt x="27" y="235"/>
                </a:lnTo>
                <a:lnTo>
                  <a:pt x="27" y="233"/>
                </a:lnTo>
                <a:lnTo>
                  <a:pt x="27" y="235"/>
                </a:lnTo>
                <a:lnTo>
                  <a:pt x="27" y="233"/>
                </a:lnTo>
                <a:lnTo>
                  <a:pt x="28" y="233"/>
                </a:lnTo>
                <a:lnTo>
                  <a:pt x="30" y="233"/>
                </a:lnTo>
                <a:lnTo>
                  <a:pt x="32" y="233"/>
                </a:lnTo>
                <a:lnTo>
                  <a:pt x="32" y="232"/>
                </a:lnTo>
                <a:lnTo>
                  <a:pt x="32" y="233"/>
                </a:lnTo>
                <a:lnTo>
                  <a:pt x="33" y="233"/>
                </a:lnTo>
                <a:lnTo>
                  <a:pt x="35" y="233"/>
                </a:lnTo>
                <a:lnTo>
                  <a:pt x="35" y="232"/>
                </a:lnTo>
                <a:lnTo>
                  <a:pt x="35" y="230"/>
                </a:lnTo>
                <a:lnTo>
                  <a:pt x="37" y="230"/>
                </a:lnTo>
                <a:lnTo>
                  <a:pt x="38" y="230"/>
                </a:lnTo>
                <a:lnTo>
                  <a:pt x="40" y="230"/>
                </a:lnTo>
                <a:lnTo>
                  <a:pt x="42" y="230"/>
                </a:lnTo>
                <a:lnTo>
                  <a:pt x="43" y="230"/>
                </a:lnTo>
                <a:lnTo>
                  <a:pt x="43" y="228"/>
                </a:lnTo>
                <a:lnTo>
                  <a:pt x="45" y="228"/>
                </a:lnTo>
                <a:lnTo>
                  <a:pt x="43" y="228"/>
                </a:lnTo>
                <a:lnTo>
                  <a:pt x="45" y="228"/>
                </a:lnTo>
                <a:lnTo>
                  <a:pt x="43" y="228"/>
                </a:lnTo>
                <a:lnTo>
                  <a:pt x="45" y="227"/>
                </a:lnTo>
                <a:lnTo>
                  <a:pt x="45" y="228"/>
                </a:lnTo>
                <a:lnTo>
                  <a:pt x="45" y="227"/>
                </a:lnTo>
                <a:lnTo>
                  <a:pt x="47" y="228"/>
                </a:lnTo>
                <a:lnTo>
                  <a:pt x="48" y="228"/>
                </a:lnTo>
                <a:lnTo>
                  <a:pt x="48" y="227"/>
                </a:lnTo>
                <a:lnTo>
                  <a:pt x="50" y="227"/>
                </a:lnTo>
                <a:lnTo>
                  <a:pt x="52" y="227"/>
                </a:lnTo>
                <a:lnTo>
                  <a:pt x="53" y="227"/>
                </a:lnTo>
                <a:lnTo>
                  <a:pt x="55" y="227"/>
                </a:lnTo>
                <a:lnTo>
                  <a:pt x="55" y="225"/>
                </a:lnTo>
                <a:lnTo>
                  <a:pt x="53" y="225"/>
                </a:lnTo>
                <a:lnTo>
                  <a:pt x="55" y="225"/>
                </a:lnTo>
                <a:lnTo>
                  <a:pt x="57" y="225"/>
                </a:lnTo>
                <a:lnTo>
                  <a:pt x="58" y="225"/>
                </a:lnTo>
                <a:lnTo>
                  <a:pt x="60" y="225"/>
                </a:lnTo>
                <a:lnTo>
                  <a:pt x="60" y="223"/>
                </a:lnTo>
                <a:lnTo>
                  <a:pt x="62" y="223"/>
                </a:lnTo>
                <a:lnTo>
                  <a:pt x="63" y="223"/>
                </a:lnTo>
                <a:lnTo>
                  <a:pt x="62" y="223"/>
                </a:lnTo>
                <a:lnTo>
                  <a:pt x="63" y="223"/>
                </a:lnTo>
                <a:lnTo>
                  <a:pt x="63" y="222"/>
                </a:lnTo>
                <a:lnTo>
                  <a:pt x="65" y="222"/>
                </a:lnTo>
                <a:lnTo>
                  <a:pt x="68" y="220"/>
                </a:lnTo>
                <a:lnTo>
                  <a:pt x="72" y="220"/>
                </a:lnTo>
                <a:lnTo>
                  <a:pt x="75" y="220"/>
                </a:lnTo>
                <a:lnTo>
                  <a:pt x="77" y="220"/>
                </a:lnTo>
                <a:lnTo>
                  <a:pt x="78" y="218"/>
                </a:lnTo>
                <a:lnTo>
                  <a:pt x="80" y="218"/>
                </a:lnTo>
                <a:lnTo>
                  <a:pt x="80" y="220"/>
                </a:lnTo>
                <a:lnTo>
                  <a:pt x="82" y="222"/>
                </a:lnTo>
                <a:lnTo>
                  <a:pt x="82" y="223"/>
                </a:lnTo>
                <a:lnTo>
                  <a:pt x="82" y="225"/>
                </a:lnTo>
                <a:lnTo>
                  <a:pt x="82" y="227"/>
                </a:lnTo>
                <a:lnTo>
                  <a:pt x="82" y="228"/>
                </a:lnTo>
                <a:lnTo>
                  <a:pt x="82" y="230"/>
                </a:lnTo>
                <a:lnTo>
                  <a:pt x="83" y="233"/>
                </a:lnTo>
                <a:lnTo>
                  <a:pt x="85" y="237"/>
                </a:lnTo>
                <a:lnTo>
                  <a:pt x="85" y="238"/>
                </a:lnTo>
                <a:lnTo>
                  <a:pt x="87" y="238"/>
                </a:lnTo>
                <a:lnTo>
                  <a:pt x="88" y="238"/>
                </a:lnTo>
                <a:lnTo>
                  <a:pt x="90" y="237"/>
                </a:lnTo>
                <a:lnTo>
                  <a:pt x="90" y="235"/>
                </a:lnTo>
                <a:lnTo>
                  <a:pt x="92" y="233"/>
                </a:lnTo>
                <a:lnTo>
                  <a:pt x="93" y="232"/>
                </a:lnTo>
                <a:lnTo>
                  <a:pt x="95" y="232"/>
                </a:lnTo>
                <a:lnTo>
                  <a:pt x="102" y="228"/>
                </a:lnTo>
                <a:lnTo>
                  <a:pt x="105" y="228"/>
                </a:lnTo>
                <a:lnTo>
                  <a:pt x="110" y="230"/>
                </a:lnTo>
                <a:lnTo>
                  <a:pt x="113" y="230"/>
                </a:lnTo>
                <a:lnTo>
                  <a:pt x="115" y="230"/>
                </a:lnTo>
                <a:lnTo>
                  <a:pt x="115" y="232"/>
                </a:lnTo>
                <a:lnTo>
                  <a:pt x="118" y="232"/>
                </a:lnTo>
                <a:lnTo>
                  <a:pt x="120" y="232"/>
                </a:lnTo>
                <a:lnTo>
                  <a:pt x="123" y="230"/>
                </a:lnTo>
                <a:lnTo>
                  <a:pt x="125" y="228"/>
                </a:lnTo>
                <a:lnTo>
                  <a:pt x="127" y="228"/>
                </a:lnTo>
                <a:lnTo>
                  <a:pt x="127" y="227"/>
                </a:lnTo>
                <a:lnTo>
                  <a:pt x="127" y="225"/>
                </a:lnTo>
                <a:lnTo>
                  <a:pt x="128" y="223"/>
                </a:lnTo>
                <a:lnTo>
                  <a:pt x="128" y="220"/>
                </a:lnTo>
                <a:lnTo>
                  <a:pt x="128" y="218"/>
                </a:lnTo>
                <a:lnTo>
                  <a:pt x="130" y="213"/>
                </a:lnTo>
                <a:lnTo>
                  <a:pt x="130" y="212"/>
                </a:lnTo>
                <a:lnTo>
                  <a:pt x="132" y="210"/>
                </a:lnTo>
                <a:lnTo>
                  <a:pt x="132" y="208"/>
                </a:lnTo>
                <a:lnTo>
                  <a:pt x="133" y="208"/>
                </a:lnTo>
                <a:lnTo>
                  <a:pt x="133" y="207"/>
                </a:lnTo>
                <a:lnTo>
                  <a:pt x="133" y="205"/>
                </a:lnTo>
                <a:lnTo>
                  <a:pt x="133" y="203"/>
                </a:lnTo>
                <a:lnTo>
                  <a:pt x="133" y="200"/>
                </a:lnTo>
                <a:lnTo>
                  <a:pt x="132" y="200"/>
                </a:lnTo>
                <a:lnTo>
                  <a:pt x="132" y="198"/>
                </a:lnTo>
                <a:lnTo>
                  <a:pt x="132" y="197"/>
                </a:lnTo>
                <a:lnTo>
                  <a:pt x="135" y="197"/>
                </a:lnTo>
                <a:lnTo>
                  <a:pt x="135" y="195"/>
                </a:lnTo>
                <a:lnTo>
                  <a:pt x="137" y="193"/>
                </a:lnTo>
                <a:lnTo>
                  <a:pt x="138" y="193"/>
                </a:lnTo>
                <a:lnTo>
                  <a:pt x="138" y="192"/>
                </a:lnTo>
                <a:lnTo>
                  <a:pt x="138" y="190"/>
                </a:lnTo>
                <a:lnTo>
                  <a:pt x="137" y="188"/>
                </a:lnTo>
                <a:lnTo>
                  <a:pt x="137" y="187"/>
                </a:lnTo>
                <a:lnTo>
                  <a:pt x="137" y="182"/>
                </a:lnTo>
                <a:lnTo>
                  <a:pt x="137" y="180"/>
                </a:lnTo>
                <a:lnTo>
                  <a:pt x="138" y="178"/>
                </a:lnTo>
                <a:lnTo>
                  <a:pt x="142" y="178"/>
                </a:lnTo>
                <a:lnTo>
                  <a:pt x="143" y="177"/>
                </a:lnTo>
                <a:lnTo>
                  <a:pt x="145" y="175"/>
                </a:lnTo>
                <a:lnTo>
                  <a:pt x="143" y="173"/>
                </a:lnTo>
                <a:lnTo>
                  <a:pt x="142" y="172"/>
                </a:lnTo>
                <a:lnTo>
                  <a:pt x="140" y="170"/>
                </a:lnTo>
                <a:lnTo>
                  <a:pt x="138" y="167"/>
                </a:lnTo>
                <a:lnTo>
                  <a:pt x="138" y="165"/>
                </a:lnTo>
                <a:lnTo>
                  <a:pt x="137" y="163"/>
                </a:lnTo>
                <a:lnTo>
                  <a:pt x="140" y="163"/>
                </a:lnTo>
                <a:lnTo>
                  <a:pt x="140" y="162"/>
                </a:lnTo>
                <a:lnTo>
                  <a:pt x="142" y="162"/>
                </a:lnTo>
                <a:lnTo>
                  <a:pt x="143" y="163"/>
                </a:lnTo>
                <a:lnTo>
                  <a:pt x="143" y="162"/>
                </a:lnTo>
                <a:lnTo>
                  <a:pt x="145" y="160"/>
                </a:lnTo>
                <a:lnTo>
                  <a:pt x="145" y="158"/>
                </a:lnTo>
                <a:lnTo>
                  <a:pt x="145" y="157"/>
                </a:lnTo>
                <a:lnTo>
                  <a:pt x="145" y="155"/>
                </a:lnTo>
                <a:lnTo>
                  <a:pt x="145" y="153"/>
                </a:lnTo>
                <a:lnTo>
                  <a:pt x="145" y="152"/>
                </a:lnTo>
                <a:lnTo>
                  <a:pt x="145" y="150"/>
                </a:lnTo>
                <a:lnTo>
                  <a:pt x="145" y="148"/>
                </a:lnTo>
                <a:lnTo>
                  <a:pt x="145" y="145"/>
                </a:lnTo>
                <a:lnTo>
                  <a:pt x="145" y="143"/>
                </a:lnTo>
                <a:lnTo>
                  <a:pt x="147" y="142"/>
                </a:lnTo>
                <a:lnTo>
                  <a:pt x="148" y="142"/>
                </a:lnTo>
                <a:lnTo>
                  <a:pt x="150" y="142"/>
                </a:lnTo>
                <a:lnTo>
                  <a:pt x="152" y="142"/>
                </a:lnTo>
                <a:lnTo>
                  <a:pt x="152" y="140"/>
                </a:lnTo>
                <a:lnTo>
                  <a:pt x="152" y="138"/>
                </a:lnTo>
                <a:lnTo>
                  <a:pt x="153" y="138"/>
                </a:lnTo>
                <a:lnTo>
                  <a:pt x="155" y="137"/>
                </a:lnTo>
                <a:lnTo>
                  <a:pt x="155" y="135"/>
                </a:lnTo>
                <a:lnTo>
                  <a:pt x="157" y="135"/>
                </a:lnTo>
                <a:lnTo>
                  <a:pt x="158" y="135"/>
                </a:lnTo>
                <a:lnTo>
                  <a:pt x="160" y="133"/>
                </a:lnTo>
                <a:lnTo>
                  <a:pt x="160" y="132"/>
                </a:lnTo>
                <a:lnTo>
                  <a:pt x="162" y="132"/>
                </a:lnTo>
                <a:lnTo>
                  <a:pt x="165" y="132"/>
                </a:lnTo>
                <a:lnTo>
                  <a:pt x="168" y="133"/>
                </a:lnTo>
                <a:lnTo>
                  <a:pt x="170" y="132"/>
                </a:lnTo>
                <a:lnTo>
                  <a:pt x="175" y="130"/>
                </a:lnTo>
                <a:lnTo>
                  <a:pt x="177" y="128"/>
                </a:lnTo>
                <a:lnTo>
                  <a:pt x="178" y="128"/>
                </a:lnTo>
                <a:lnTo>
                  <a:pt x="180" y="128"/>
                </a:lnTo>
                <a:lnTo>
                  <a:pt x="182" y="128"/>
                </a:lnTo>
                <a:lnTo>
                  <a:pt x="182" y="127"/>
                </a:lnTo>
                <a:lnTo>
                  <a:pt x="185" y="127"/>
                </a:lnTo>
                <a:lnTo>
                  <a:pt x="187" y="128"/>
                </a:lnTo>
                <a:lnTo>
                  <a:pt x="188" y="127"/>
                </a:lnTo>
                <a:lnTo>
                  <a:pt x="190" y="127"/>
                </a:lnTo>
                <a:lnTo>
                  <a:pt x="190" y="125"/>
                </a:lnTo>
                <a:lnTo>
                  <a:pt x="190" y="123"/>
                </a:lnTo>
                <a:lnTo>
                  <a:pt x="190" y="122"/>
                </a:lnTo>
                <a:lnTo>
                  <a:pt x="190" y="120"/>
                </a:lnTo>
                <a:lnTo>
                  <a:pt x="190" y="118"/>
                </a:lnTo>
                <a:lnTo>
                  <a:pt x="188" y="118"/>
                </a:lnTo>
                <a:lnTo>
                  <a:pt x="187" y="117"/>
                </a:lnTo>
                <a:lnTo>
                  <a:pt x="187" y="115"/>
                </a:lnTo>
                <a:lnTo>
                  <a:pt x="187" y="113"/>
                </a:lnTo>
                <a:lnTo>
                  <a:pt x="185" y="113"/>
                </a:lnTo>
                <a:lnTo>
                  <a:pt x="185" y="112"/>
                </a:lnTo>
                <a:lnTo>
                  <a:pt x="182" y="113"/>
                </a:lnTo>
                <a:lnTo>
                  <a:pt x="180" y="113"/>
                </a:lnTo>
                <a:lnTo>
                  <a:pt x="180" y="112"/>
                </a:lnTo>
                <a:lnTo>
                  <a:pt x="178" y="110"/>
                </a:lnTo>
                <a:lnTo>
                  <a:pt x="178" y="108"/>
                </a:lnTo>
                <a:lnTo>
                  <a:pt x="177" y="106"/>
                </a:lnTo>
                <a:lnTo>
                  <a:pt x="177" y="103"/>
                </a:lnTo>
                <a:lnTo>
                  <a:pt x="177" y="101"/>
                </a:lnTo>
                <a:lnTo>
                  <a:pt x="178" y="101"/>
                </a:lnTo>
                <a:lnTo>
                  <a:pt x="180" y="101"/>
                </a:lnTo>
                <a:lnTo>
                  <a:pt x="182" y="101"/>
                </a:lnTo>
                <a:lnTo>
                  <a:pt x="183" y="101"/>
                </a:lnTo>
                <a:lnTo>
                  <a:pt x="185" y="101"/>
                </a:lnTo>
                <a:lnTo>
                  <a:pt x="187" y="100"/>
                </a:lnTo>
                <a:lnTo>
                  <a:pt x="188" y="100"/>
                </a:lnTo>
                <a:lnTo>
                  <a:pt x="192" y="100"/>
                </a:lnTo>
                <a:lnTo>
                  <a:pt x="192" y="96"/>
                </a:lnTo>
                <a:lnTo>
                  <a:pt x="190" y="91"/>
                </a:lnTo>
                <a:lnTo>
                  <a:pt x="185" y="88"/>
                </a:lnTo>
                <a:lnTo>
                  <a:pt x="182" y="85"/>
                </a:lnTo>
                <a:lnTo>
                  <a:pt x="183" y="83"/>
                </a:lnTo>
                <a:lnTo>
                  <a:pt x="183" y="81"/>
                </a:lnTo>
                <a:lnTo>
                  <a:pt x="183" y="80"/>
                </a:lnTo>
                <a:lnTo>
                  <a:pt x="185" y="80"/>
                </a:lnTo>
                <a:lnTo>
                  <a:pt x="183" y="76"/>
                </a:lnTo>
                <a:lnTo>
                  <a:pt x="183" y="75"/>
                </a:lnTo>
                <a:lnTo>
                  <a:pt x="182" y="73"/>
                </a:lnTo>
                <a:lnTo>
                  <a:pt x="182" y="71"/>
                </a:lnTo>
                <a:lnTo>
                  <a:pt x="185" y="71"/>
                </a:lnTo>
                <a:lnTo>
                  <a:pt x="187" y="70"/>
                </a:lnTo>
                <a:lnTo>
                  <a:pt x="188" y="70"/>
                </a:lnTo>
                <a:lnTo>
                  <a:pt x="188" y="68"/>
                </a:lnTo>
                <a:lnTo>
                  <a:pt x="187" y="66"/>
                </a:lnTo>
                <a:lnTo>
                  <a:pt x="185" y="66"/>
                </a:lnTo>
                <a:lnTo>
                  <a:pt x="183" y="65"/>
                </a:lnTo>
                <a:lnTo>
                  <a:pt x="183" y="63"/>
                </a:lnTo>
                <a:lnTo>
                  <a:pt x="182" y="63"/>
                </a:lnTo>
                <a:lnTo>
                  <a:pt x="182" y="61"/>
                </a:lnTo>
                <a:lnTo>
                  <a:pt x="180" y="58"/>
                </a:lnTo>
                <a:lnTo>
                  <a:pt x="177" y="58"/>
                </a:lnTo>
                <a:lnTo>
                  <a:pt x="177" y="53"/>
                </a:lnTo>
                <a:lnTo>
                  <a:pt x="177" y="51"/>
                </a:lnTo>
                <a:lnTo>
                  <a:pt x="178" y="51"/>
                </a:lnTo>
                <a:lnTo>
                  <a:pt x="178" y="50"/>
                </a:lnTo>
                <a:lnTo>
                  <a:pt x="177" y="43"/>
                </a:lnTo>
                <a:lnTo>
                  <a:pt x="180" y="40"/>
                </a:lnTo>
                <a:lnTo>
                  <a:pt x="183" y="36"/>
                </a:lnTo>
                <a:lnTo>
                  <a:pt x="185" y="33"/>
                </a:lnTo>
                <a:lnTo>
                  <a:pt x="188" y="31"/>
                </a:lnTo>
                <a:lnTo>
                  <a:pt x="190" y="31"/>
                </a:lnTo>
                <a:lnTo>
                  <a:pt x="192" y="31"/>
                </a:lnTo>
                <a:lnTo>
                  <a:pt x="192" y="30"/>
                </a:lnTo>
                <a:lnTo>
                  <a:pt x="193" y="28"/>
                </a:lnTo>
                <a:lnTo>
                  <a:pt x="195" y="28"/>
                </a:lnTo>
                <a:lnTo>
                  <a:pt x="197" y="26"/>
                </a:lnTo>
                <a:lnTo>
                  <a:pt x="197" y="25"/>
                </a:lnTo>
                <a:lnTo>
                  <a:pt x="200" y="21"/>
                </a:lnTo>
                <a:lnTo>
                  <a:pt x="198" y="20"/>
                </a:lnTo>
                <a:lnTo>
                  <a:pt x="197" y="18"/>
                </a:lnTo>
                <a:lnTo>
                  <a:pt x="193" y="13"/>
                </a:lnTo>
                <a:lnTo>
                  <a:pt x="192" y="10"/>
                </a:lnTo>
                <a:lnTo>
                  <a:pt x="188" y="8"/>
                </a:lnTo>
                <a:lnTo>
                  <a:pt x="188" y="6"/>
                </a:lnTo>
                <a:lnTo>
                  <a:pt x="190" y="5"/>
                </a:lnTo>
                <a:lnTo>
                  <a:pt x="190" y="3"/>
                </a:lnTo>
                <a:lnTo>
                  <a:pt x="190" y="1"/>
                </a:lnTo>
                <a:lnTo>
                  <a:pt x="192" y="1"/>
                </a:lnTo>
                <a:lnTo>
                  <a:pt x="193" y="1"/>
                </a:lnTo>
                <a:lnTo>
                  <a:pt x="195" y="1"/>
                </a:lnTo>
                <a:lnTo>
                  <a:pt x="197" y="1"/>
                </a:lnTo>
                <a:lnTo>
                  <a:pt x="198" y="1"/>
                </a:lnTo>
                <a:lnTo>
                  <a:pt x="200" y="0"/>
                </a:lnTo>
                <a:lnTo>
                  <a:pt x="203" y="0"/>
                </a:lnTo>
                <a:close/>
              </a:path>
            </a:pathLst>
          </a:custGeom>
          <a:solidFill>
            <a:srgbClr val="FABC9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60"/>
          <p:cNvSpPr>
            <a:spLocks noEditPoints="1"/>
          </p:cNvSpPr>
          <p:nvPr/>
        </p:nvSpPr>
        <p:spPr bwMode="auto">
          <a:xfrm>
            <a:off x="5427663" y="6084888"/>
            <a:ext cx="66675" cy="100013"/>
          </a:xfrm>
          <a:custGeom>
            <a:avLst/>
            <a:gdLst/>
            <a:ahLst/>
            <a:cxnLst>
              <a:cxn ang="0">
                <a:pos x="35" y="53"/>
              </a:cxn>
              <a:cxn ang="0">
                <a:pos x="20" y="27"/>
              </a:cxn>
              <a:cxn ang="0">
                <a:pos x="2" y="0"/>
              </a:cxn>
              <a:cxn ang="0">
                <a:pos x="5" y="5"/>
              </a:cxn>
              <a:cxn ang="0">
                <a:pos x="10" y="8"/>
              </a:cxn>
              <a:cxn ang="0">
                <a:pos x="17" y="13"/>
              </a:cxn>
              <a:cxn ang="0">
                <a:pos x="17" y="15"/>
              </a:cxn>
              <a:cxn ang="0">
                <a:pos x="22" y="18"/>
              </a:cxn>
              <a:cxn ang="0">
                <a:pos x="27" y="23"/>
              </a:cxn>
              <a:cxn ang="0">
                <a:pos x="32" y="27"/>
              </a:cxn>
              <a:cxn ang="0">
                <a:pos x="27" y="25"/>
              </a:cxn>
              <a:cxn ang="0">
                <a:pos x="22" y="21"/>
              </a:cxn>
              <a:cxn ang="0">
                <a:pos x="24" y="21"/>
              </a:cxn>
              <a:cxn ang="0">
                <a:pos x="27" y="27"/>
              </a:cxn>
              <a:cxn ang="0">
                <a:pos x="30" y="28"/>
              </a:cxn>
              <a:cxn ang="0">
                <a:pos x="29" y="28"/>
              </a:cxn>
              <a:cxn ang="0">
                <a:pos x="22" y="25"/>
              </a:cxn>
              <a:cxn ang="0">
                <a:pos x="19" y="23"/>
              </a:cxn>
              <a:cxn ang="0">
                <a:pos x="19" y="25"/>
              </a:cxn>
              <a:cxn ang="0">
                <a:pos x="20" y="28"/>
              </a:cxn>
              <a:cxn ang="0">
                <a:pos x="22" y="28"/>
              </a:cxn>
              <a:cxn ang="0">
                <a:pos x="25" y="33"/>
              </a:cxn>
              <a:cxn ang="0">
                <a:pos x="32" y="37"/>
              </a:cxn>
              <a:cxn ang="0">
                <a:pos x="35" y="42"/>
              </a:cxn>
              <a:cxn ang="0">
                <a:pos x="37" y="42"/>
              </a:cxn>
              <a:cxn ang="0">
                <a:pos x="40" y="47"/>
              </a:cxn>
              <a:cxn ang="0">
                <a:pos x="42" y="50"/>
              </a:cxn>
              <a:cxn ang="0">
                <a:pos x="40" y="50"/>
              </a:cxn>
              <a:cxn ang="0">
                <a:pos x="40" y="52"/>
              </a:cxn>
              <a:cxn ang="0">
                <a:pos x="35" y="52"/>
              </a:cxn>
              <a:cxn ang="0">
                <a:pos x="30" y="52"/>
              </a:cxn>
              <a:cxn ang="0">
                <a:pos x="25" y="48"/>
              </a:cxn>
              <a:cxn ang="0">
                <a:pos x="29" y="55"/>
              </a:cxn>
              <a:cxn ang="0">
                <a:pos x="30" y="58"/>
              </a:cxn>
              <a:cxn ang="0">
                <a:pos x="25" y="62"/>
              </a:cxn>
              <a:cxn ang="0">
                <a:pos x="19" y="63"/>
              </a:cxn>
              <a:cxn ang="0">
                <a:pos x="14" y="60"/>
              </a:cxn>
              <a:cxn ang="0">
                <a:pos x="10" y="55"/>
              </a:cxn>
              <a:cxn ang="0">
                <a:pos x="7" y="50"/>
              </a:cxn>
              <a:cxn ang="0">
                <a:pos x="10" y="45"/>
              </a:cxn>
              <a:cxn ang="0">
                <a:pos x="14" y="43"/>
              </a:cxn>
              <a:cxn ang="0">
                <a:pos x="12" y="40"/>
              </a:cxn>
              <a:cxn ang="0">
                <a:pos x="7" y="37"/>
              </a:cxn>
              <a:cxn ang="0">
                <a:pos x="5" y="30"/>
              </a:cxn>
              <a:cxn ang="0">
                <a:pos x="7" y="23"/>
              </a:cxn>
              <a:cxn ang="0">
                <a:pos x="12" y="23"/>
              </a:cxn>
              <a:cxn ang="0">
                <a:pos x="9" y="21"/>
              </a:cxn>
              <a:cxn ang="0">
                <a:pos x="5" y="18"/>
              </a:cxn>
              <a:cxn ang="0">
                <a:pos x="2" y="13"/>
              </a:cxn>
              <a:cxn ang="0">
                <a:pos x="0" y="10"/>
              </a:cxn>
              <a:cxn ang="0">
                <a:pos x="0" y="8"/>
              </a:cxn>
              <a:cxn ang="0">
                <a:pos x="0" y="1"/>
              </a:cxn>
            </a:cxnLst>
            <a:rect l="0" t="0" r="r" b="b"/>
            <a:pathLst>
              <a:path w="42" h="63">
                <a:moveTo>
                  <a:pt x="35" y="53"/>
                </a:moveTo>
                <a:lnTo>
                  <a:pt x="35" y="55"/>
                </a:lnTo>
                <a:lnTo>
                  <a:pt x="34" y="55"/>
                </a:lnTo>
                <a:lnTo>
                  <a:pt x="34" y="53"/>
                </a:lnTo>
                <a:lnTo>
                  <a:pt x="35" y="53"/>
                </a:lnTo>
                <a:close/>
                <a:moveTo>
                  <a:pt x="25" y="30"/>
                </a:moveTo>
                <a:lnTo>
                  <a:pt x="25" y="28"/>
                </a:lnTo>
                <a:lnTo>
                  <a:pt x="25" y="30"/>
                </a:lnTo>
                <a:close/>
                <a:moveTo>
                  <a:pt x="20" y="25"/>
                </a:moveTo>
                <a:lnTo>
                  <a:pt x="20" y="27"/>
                </a:lnTo>
                <a:lnTo>
                  <a:pt x="22" y="27"/>
                </a:lnTo>
                <a:lnTo>
                  <a:pt x="20" y="27"/>
                </a:lnTo>
                <a:lnTo>
                  <a:pt x="20" y="25"/>
                </a:lnTo>
                <a:close/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4" y="1"/>
                </a:lnTo>
                <a:lnTo>
                  <a:pt x="4" y="3"/>
                </a:lnTo>
                <a:lnTo>
                  <a:pt x="5" y="3"/>
                </a:lnTo>
                <a:lnTo>
                  <a:pt x="5" y="5"/>
                </a:lnTo>
                <a:lnTo>
                  <a:pt x="7" y="5"/>
                </a:lnTo>
                <a:lnTo>
                  <a:pt x="7" y="6"/>
                </a:lnTo>
                <a:lnTo>
                  <a:pt x="9" y="6"/>
                </a:lnTo>
                <a:lnTo>
                  <a:pt x="9" y="8"/>
                </a:lnTo>
                <a:lnTo>
                  <a:pt x="10" y="8"/>
                </a:lnTo>
                <a:lnTo>
                  <a:pt x="12" y="8"/>
                </a:lnTo>
                <a:lnTo>
                  <a:pt x="14" y="10"/>
                </a:lnTo>
                <a:lnTo>
                  <a:pt x="15" y="11"/>
                </a:lnTo>
                <a:lnTo>
                  <a:pt x="15" y="13"/>
                </a:lnTo>
                <a:lnTo>
                  <a:pt x="17" y="13"/>
                </a:lnTo>
                <a:lnTo>
                  <a:pt x="17" y="15"/>
                </a:lnTo>
                <a:lnTo>
                  <a:pt x="19" y="15"/>
                </a:lnTo>
                <a:lnTo>
                  <a:pt x="17" y="15"/>
                </a:lnTo>
                <a:lnTo>
                  <a:pt x="17" y="13"/>
                </a:lnTo>
                <a:lnTo>
                  <a:pt x="17" y="15"/>
                </a:lnTo>
                <a:lnTo>
                  <a:pt x="19" y="15"/>
                </a:lnTo>
                <a:lnTo>
                  <a:pt x="19" y="16"/>
                </a:lnTo>
                <a:lnTo>
                  <a:pt x="20" y="16"/>
                </a:lnTo>
                <a:lnTo>
                  <a:pt x="20" y="18"/>
                </a:lnTo>
                <a:lnTo>
                  <a:pt x="22" y="18"/>
                </a:lnTo>
                <a:lnTo>
                  <a:pt x="24" y="20"/>
                </a:lnTo>
                <a:lnTo>
                  <a:pt x="24" y="21"/>
                </a:lnTo>
                <a:lnTo>
                  <a:pt x="25" y="21"/>
                </a:lnTo>
                <a:lnTo>
                  <a:pt x="27" y="21"/>
                </a:lnTo>
                <a:lnTo>
                  <a:pt x="27" y="23"/>
                </a:lnTo>
                <a:lnTo>
                  <a:pt x="29" y="23"/>
                </a:lnTo>
                <a:lnTo>
                  <a:pt x="29" y="25"/>
                </a:lnTo>
                <a:lnTo>
                  <a:pt x="30" y="25"/>
                </a:lnTo>
                <a:lnTo>
                  <a:pt x="30" y="27"/>
                </a:lnTo>
                <a:lnTo>
                  <a:pt x="32" y="27"/>
                </a:lnTo>
                <a:lnTo>
                  <a:pt x="32" y="28"/>
                </a:lnTo>
                <a:lnTo>
                  <a:pt x="32" y="27"/>
                </a:lnTo>
                <a:lnTo>
                  <a:pt x="30" y="27"/>
                </a:lnTo>
                <a:lnTo>
                  <a:pt x="29" y="25"/>
                </a:lnTo>
                <a:lnTo>
                  <a:pt x="27" y="25"/>
                </a:lnTo>
                <a:lnTo>
                  <a:pt x="27" y="23"/>
                </a:lnTo>
                <a:lnTo>
                  <a:pt x="25" y="23"/>
                </a:lnTo>
                <a:lnTo>
                  <a:pt x="24" y="23"/>
                </a:lnTo>
                <a:lnTo>
                  <a:pt x="24" y="21"/>
                </a:lnTo>
                <a:lnTo>
                  <a:pt x="22" y="21"/>
                </a:lnTo>
                <a:lnTo>
                  <a:pt x="20" y="21"/>
                </a:lnTo>
                <a:lnTo>
                  <a:pt x="22" y="21"/>
                </a:lnTo>
                <a:lnTo>
                  <a:pt x="22" y="23"/>
                </a:lnTo>
                <a:lnTo>
                  <a:pt x="22" y="21"/>
                </a:lnTo>
                <a:lnTo>
                  <a:pt x="24" y="21"/>
                </a:lnTo>
                <a:lnTo>
                  <a:pt x="24" y="23"/>
                </a:lnTo>
                <a:lnTo>
                  <a:pt x="25" y="23"/>
                </a:lnTo>
                <a:lnTo>
                  <a:pt x="25" y="25"/>
                </a:lnTo>
                <a:lnTo>
                  <a:pt x="27" y="25"/>
                </a:lnTo>
                <a:lnTo>
                  <a:pt x="27" y="27"/>
                </a:lnTo>
                <a:lnTo>
                  <a:pt x="29" y="27"/>
                </a:lnTo>
                <a:lnTo>
                  <a:pt x="30" y="27"/>
                </a:lnTo>
                <a:lnTo>
                  <a:pt x="30" y="28"/>
                </a:lnTo>
                <a:lnTo>
                  <a:pt x="32" y="28"/>
                </a:lnTo>
                <a:lnTo>
                  <a:pt x="30" y="28"/>
                </a:lnTo>
                <a:lnTo>
                  <a:pt x="29" y="28"/>
                </a:lnTo>
                <a:lnTo>
                  <a:pt x="29" y="27"/>
                </a:lnTo>
                <a:lnTo>
                  <a:pt x="27" y="27"/>
                </a:lnTo>
                <a:lnTo>
                  <a:pt x="27" y="28"/>
                </a:lnTo>
                <a:lnTo>
                  <a:pt x="29" y="28"/>
                </a:lnTo>
                <a:lnTo>
                  <a:pt x="27" y="28"/>
                </a:lnTo>
                <a:lnTo>
                  <a:pt x="25" y="27"/>
                </a:lnTo>
                <a:lnTo>
                  <a:pt x="24" y="27"/>
                </a:lnTo>
                <a:lnTo>
                  <a:pt x="22" y="27"/>
                </a:lnTo>
                <a:lnTo>
                  <a:pt x="22" y="25"/>
                </a:lnTo>
                <a:lnTo>
                  <a:pt x="20" y="25"/>
                </a:lnTo>
                <a:lnTo>
                  <a:pt x="20" y="23"/>
                </a:lnTo>
                <a:lnTo>
                  <a:pt x="20" y="25"/>
                </a:lnTo>
                <a:lnTo>
                  <a:pt x="19" y="25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9" y="25"/>
                </a:lnTo>
                <a:lnTo>
                  <a:pt x="19" y="27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9" y="27"/>
                </a:lnTo>
                <a:lnTo>
                  <a:pt x="19" y="28"/>
                </a:lnTo>
                <a:lnTo>
                  <a:pt x="20" y="28"/>
                </a:lnTo>
                <a:lnTo>
                  <a:pt x="22" y="28"/>
                </a:lnTo>
                <a:lnTo>
                  <a:pt x="20" y="28"/>
                </a:lnTo>
                <a:lnTo>
                  <a:pt x="22" y="28"/>
                </a:lnTo>
                <a:lnTo>
                  <a:pt x="20" y="28"/>
                </a:lnTo>
                <a:lnTo>
                  <a:pt x="22" y="28"/>
                </a:lnTo>
                <a:lnTo>
                  <a:pt x="22" y="30"/>
                </a:lnTo>
                <a:lnTo>
                  <a:pt x="24" y="30"/>
                </a:lnTo>
                <a:lnTo>
                  <a:pt x="24" y="32"/>
                </a:lnTo>
                <a:lnTo>
                  <a:pt x="25" y="32"/>
                </a:lnTo>
                <a:lnTo>
                  <a:pt x="25" y="33"/>
                </a:lnTo>
                <a:lnTo>
                  <a:pt x="27" y="33"/>
                </a:lnTo>
                <a:lnTo>
                  <a:pt x="29" y="35"/>
                </a:lnTo>
                <a:lnTo>
                  <a:pt x="29" y="37"/>
                </a:lnTo>
                <a:lnTo>
                  <a:pt x="30" y="37"/>
                </a:lnTo>
                <a:lnTo>
                  <a:pt x="32" y="37"/>
                </a:lnTo>
                <a:lnTo>
                  <a:pt x="32" y="38"/>
                </a:lnTo>
                <a:lnTo>
                  <a:pt x="32" y="40"/>
                </a:lnTo>
                <a:lnTo>
                  <a:pt x="34" y="40"/>
                </a:lnTo>
                <a:lnTo>
                  <a:pt x="35" y="40"/>
                </a:lnTo>
                <a:lnTo>
                  <a:pt x="35" y="42"/>
                </a:lnTo>
                <a:lnTo>
                  <a:pt x="35" y="40"/>
                </a:lnTo>
                <a:lnTo>
                  <a:pt x="35" y="42"/>
                </a:lnTo>
                <a:lnTo>
                  <a:pt x="35" y="40"/>
                </a:lnTo>
                <a:lnTo>
                  <a:pt x="37" y="40"/>
                </a:lnTo>
                <a:lnTo>
                  <a:pt x="37" y="42"/>
                </a:lnTo>
                <a:lnTo>
                  <a:pt x="39" y="42"/>
                </a:lnTo>
                <a:lnTo>
                  <a:pt x="39" y="43"/>
                </a:lnTo>
                <a:lnTo>
                  <a:pt x="40" y="43"/>
                </a:lnTo>
                <a:lnTo>
                  <a:pt x="40" y="45"/>
                </a:lnTo>
                <a:lnTo>
                  <a:pt x="40" y="47"/>
                </a:lnTo>
                <a:lnTo>
                  <a:pt x="42" y="47"/>
                </a:lnTo>
                <a:lnTo>
                  <a:pt x="40" y="47"/>
                </a:lnTo>
                <a:lnTo>
                  <a:pt x="42" y="47"/>
                </a:lnTo>
                <a:lnTo>
                  <a:pt x="42" y="48"/>
                </a:lnTo>
                <a:lnTo>
                  <a:pt x="42" y="50"/>
                </a:lnTo>
                <a:lnTo>
                  <a:pt x="40" y="50"/>
                </a:lnTo>
                <a:lnTo>
                  <a:pt x="40" y="48"/>
                </a:lnTo>
                <a:lnTo>
                  <a:pt x="40" y="50"/>
                </a:lnTo>
                <a:lnTo>
                  <a:pt x="39" y="50"/>
                </a:lnTo>
                <a:lnTo>
                  <a:pt x="40" y="50"/>
                </a:lnTo>
                <a:lnTo>
                  <a:pt x="39" y="50"/>
                </a:lnTo>
                <a:lnTo>
                  <a:pt x="40" y="50"/>
                </a:lnTo>
                <a:lnTo>
                  <a:pt x="39" y="50"/>
                </a:lnTo>
                <a:lnTo>
                  <a:pt x="40" y="50"/>
                </a:lnTo>
                <a:lnTo>
                  <a:pt x="40" y="52"/>
                </a:lnTo>
                <a:lnTo>
                  <a:pt x="39" y="52"/>
                </a:lnTo>
                <a:lnTo>
                  <a:pt x="39" y="53"/>
                </a:lnTo>
                <a:lnTo>
                  <a:pt x="37" y="53"/>
                </a:lnTo>
                <a:lnTo>
                  <a:pt x="37" y="52"/>
                </a:lnTo>
                <a:lnTo>
                  <a:pt x="35" y="52"/>
                </a:lnTo>
                <a:lnTo>
                  <a:pt x="34" y="52"/>
                </a:lnTo>
                <a:lnTo>
                  <a:pt x="32" y="52"/>
                </a:lnTo>
                <a:lnTo>
                  <a:pt x="32" y="53"/>
                </a:lnTo>
                <a:lnTo>
                  <a:pt x="30" y="53"/>
                </a:lnTo>
                <a:lnTo>
                  <a:pt x="30" y="52"/>
                </a:lnTo>
                <a:lnTo>
                  <a:pt x="29" y="52"/>
                </a:lnTo>
                <a:lnTo>
                  <a:pt x="29" y="50"/>
                </a:lnTo>
                <a:lnTo>
                  <a:pt x="29" y="48"/>
                </a:lnTo>
                <a:lnTo>
                  <a:pt x="27" y="48"/>
                </a:lnTo>
                <a:lnTo>
                  <a:pt x="25" y="48"/>
                </a:lnTo>
                <a:lnTo>
                  <a:pt x="25" y="50"/>
                </a:lnTo>
                <a:lnTo>
                  <a:pt x="27" y="52"/>
                </a:lnTo>
                <a:lnTo>
                  <a:pt x="27" y="53"/>
                </a:lnTo>
                <a:lnTo>
                  <a:pt x="29" y="53"/>
                </a:lnTo>
                <a:lnTo>
                  <a:pt x="29" y="55"/>
                </a:lnTo>
                <a:lnTo>
                  <a:pt x="30" y="55"/>
                </a:lnTo>
                <a:lnTo>
                  <a:pt x="30" y="57"/>
                </a:lnTo>
                <a:lnTo>
                  <a:pt x="30" y="58"/>
                </a:lnTo>
                <a:lnTo>
                  <a:pt x="32" y="58"/>
                </a:lnTo>
                <a:lnTo>
                  <a:pt x="30" y="58"/>
                </a:lnTo>
                <a:lnTo>
                  <a:pt x="30" y="60"/>
                </a:lnTo>
                <a:lnTo>
                  <a:pt x="29" y="60"/>
                </a:lnTo>
                <a:lnTo>
                  <a:pt x="27" y="60"/>
                </a:lnTo>
                <a:lnTo>
                  <a:pt x="25" y="60"/>
                </a:lnTo>
                <a:lnTo>
                  <a:pt x="25" y="62"/>
                </a:lnTo>
                <a:lnTo>
                  <a:pt x="24" y="62"/>
                </a:lnTo>
                <a:lnTo>
                  <a:pt x="24" y="63"/>
                </a:lnTo>
                <a:lnTo>
                  <a:pt x="22" y="63"/>
                </a:lnTo>
                <a:lnTo>
                  <a:pt x="20" y="63"/>
                </a:lnTo>
                <a:lnTo>
                  <a:pt x="19" y="63"/>
                </a:lnTo>
                <a:lnTo>
                  <a:pt x="17" y="63"/>
                </a:lnTo>
                <a:lnTo>
                  <a:pt x="17" y="62"/>
                </a:lnTo>
                <a:lnTo>
                  <a:pt x="15" y="62"/>
                </a:lnTo>
                <a:lnTo>
                  <a:pt x="15" y="60"/>
                </a:lnTo>
                <a:lnTo>
                  <a:pt x="14" y="60"/>
                </a:lnTo>
                <a:lnTo>
                  <a:pt x="14" y="58"/>
                </a:lnTo>
                <a:lnTo>
                  <a:pt x="12" y="58"/>
                </a:lnTo>
                <a:lnTo>
                  <a:pt x="12" y="57"/>
                </a:lnTo>
                <a:lnTo>
                  <a:pt x="10" y="57"/>
                </a:lnTo>
                <a:lnTo>
                  <a:pt x="10" y="55"/>
                </a:lnTo>
                <a:lnTo>
                  <a:pt x="9" y="55"/>
                </a:lnTo>
                <a:lnTo>
                  <a:pt x="9" y="53"/>
                </a:lnTo>
                <a:lnTo>
                  <a:pt x="9" y="52"/>
                </a:lnTo>
                <a:lnTo>
                  <a:pt x="7" y="52"/>
                </a:lnTo>
                <a:lnTo>
                  <a:pt x="7" y="50"/>
                </a:lnTo>
                <a:lnTo>
                  <a:pt x="7" y="48"/>
                </a:lnTo>
                <a:lnTo>
                  <a:pt x="9" y="48"/>
                </a:lnTo>
                <a:lnTo>
                  <a:pt x="9" y="47"/>
                </a:lnTo>
                <a:lnTo>
                  <a:pt x="10" y="47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10" y="42"/>
                </a:lnTo>
                <a:lnTo>
                  <a:pt x="12" y="43"/>
                </a:lnTo>
                <a:lnTo>
                  <a:pt x="14" y="43"/>
                </a:lnTo>
                <a:lnTo>
                  <a:pt x="15" y="43"/>
                </a:lnTo>
                <a:lnTo>
                  <a:pt x="14" y="43"/>
                </a:lnTo>
                <a:lnTo>
                  <a:pt x="14" y="42"/>
                </a:lnTo>
                <a:lnTo>
                  <a:pt x="12" y="42"/>
                </a:lnTo>
                <a:lnTo>
                  <a:pt x="12" y="40"/>
                </a:lnTo>
                <a:lnTo>
                  <a:pt x="10" y="40"/>
                </a:lnTo>
                <a:lnTo>
                  <a:pt x="10" y="38"/>
                </a:lnTo>
                <a:lnTo>
                  <a:pt x="9" y="38"/>
                </a:lnTo>
                <a:lnTo>
                  <a:pt x="9" y="37"/>
                </a:lnTo>
                <a:lnTo>
                  <a:pt x="7" y="37"/>
                </a:lnTo>
                <a:lnTo>
                  <a:pt x="7" y="35"/>
                </a:lnTo>
                <a:lnTo>
                  <a:pt x="5" y="35"/>
                </a:lnTo>
                <a:lnTo>
                  <a:pt x="5" y="33"/>
                </a:lnTo>
                <a:lnTo>
                  <a:pt x="5" y="32"/>
                </a:lnTo>
                <a:lnTo>
                  <a:pt x="5" y="30"/>
                </a:lnTo>
                <a:lnTo>
                  <a:pt x="5" y="28"/>
                </a:lnTo>
                <a:lnTo>
                  <a:pt x="5" y="27"/>
                </a:lnTo>
                <a:lnTo>
                  <a:pt x="7" y="27"/>
                </a:lnTo>
                <a:lnTo>
                  <a:pt x="7" y="25"/>
                </a:lnTo>
                <a:lnTo>
                  <a:pt x="7" y="23"/>
                </a:lnTo>
                <a:lnTo>
                  <a:pt x="9" y="23"/>
                </a:lnTo>
                <a:lnTo>
                  <a:pt x="9" y="21"/>
                </a:lnTo>
                <a:lnTo>
                  <a:pt x="10" y="21"/>
                </a:lnTo>
                <a:lnTo>
                  <a:pt x="10" y="23"/>
                </a:lnTo>
                <a:lnTo>
                  <a:pt x="12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1"/>
                </a:lnTo>
                <a:lnTo>
                  <a:pt x="9" y="21"/>
                </a:lnTo>
                <a:lnTo>
                  <a:pt x="7" y="20"/>
                </a:lnTo>
                <a:lnTo>
                  <a:pt x="5" y="20"/>
                </a:lnTo>
                <a:lnTo>
                  <a:pt x="5" y="18"/>
                </a:lnTo>
                <a:lnTo>
                  <a:pt x="4" y="18"/>
                </a:lnTo>
                <a:lnTo>
                  <a:pt x="5" y="18"/>
                </a:lnTo>
                <a:lnTo>
                  <a:pt x="4" y="18"/>
                </a:lnTo>
                <a:lnTo>
                  <a:pt x="4" y="16"/>
                </a:lnTo>
                <a:lnTo>
                  <a:pt x="4" y="15"/>
                </a:lnTo>
                <a:lnTo>
                  <a:pt x="2" y="15"/>
                </a:lnTo>
                <a:lnTo>
                  <a:pt x="2" y="13"/>
                </a:lnTo>
                <a:lnTo>
                  <a:pt x="0" y="13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0" y="10"/>
                </a:lnTo>
                <a:lnTo>
                  <a:pt x="2" y="10"/>
                </a:lnTo>
                <a:lnTo>
                  <a:pt x="0" y="10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0" y="5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48BD6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1"/>
          <p:cNvSpPr>
            <a:spLocks noEditPoints="1"/>
          </p:cNvSpPr>
          <p:nvPr/>
        </p:nvSpPr>
        <p:spPr bwMode="auto">
          <a:xfrm>
            <a:off x="5038726" y="5226051"/>
            <a:ext cx="352425" cy="479425"/>
          </a:xfrm>
          <a:custGeom>
            <a:avLst/>
            <a:gdLst/>
            <a:ahLst/>
            <a:cxnLst>
              <a:cxn ang="0">
                <a:pos x="52" y="282"/>
              </a:cxn>
              <a:cxn ang="0">
                <a:pos x="28" y="264"/>
              </a:cxn>
              <a:cxn ang="0">
                <a:pos x="17" y="262"/>
              </a:cxn>
              <a:cxn ang="0">
                <a:pos x="25" y="247"/>
              </a:cxn>
              <a:cxn ang="0">
                <a:pos x="10" y="250"/>
              </a:cxn>
              <a:cxn ang="0">
                <a:pos x="25" y="244"/>
              </a:cxn>
              <a:cxn ang="0">
                <a:pos x="22" y="240"/>
              </a:cxn>
              <a:cxn ang="0">
                <a:pos x="17" y="224"/>
              </a:cxn>
              <a:cxn ang="0">
                <a:pos x="30" y="217"/>
              </a:cxn>
              <a:cxn ang="0">
                <a:pos x="42" y="207"/>
              </a:cxn>
              <a:cxn ang="0">
                <a:pos x="43" y="205"/>
              </a:cxn>
              <a:cxn ang="0">
                <a:pos x="35" y="153"/>
              </a:cxn>
              <a:cxn ang="0">
                <a:pos x="152" y="22"/>
              </a:cxn>
              <a:cxn ang="0">
                <a:pos x="187" y="35"/>
              </a:cxn>
              <a:cxn ang="0">
                <a:pos x="217" y="42"/>
              </a:cxn>
              <a:cxn ang="0">
                <a:pos x="215" y="65"/>
              </a:cxn>
              <a:cxn ang="0">
                <a:pos x="219" y="88"/>
              </a:cxn>
              <a:cxn ang="0">
                <a:pos x="189" y="98"/>
              </a:cxn>
              <a:cxn ang="0">
                <a:pos x="179" y="112"/>
              </a:cxn>
              <a:cxn ang="0">
                <a:pos x="180" y="148"/>
              </a:cxn>
              <a:cxn ang="0">
                <a:pos x="147" y="145"/>
              </a:cxn>
              <a:cxn ang="0">
                <a:pos x="142" y="182"/>
              </a:cxn>
              <a:cxn ang="0">
                <a:pos x="157" y="199"/>
              </a:cxn>
              <a:cxn ang="0">
                <a:pos x="149" y="232"/>
              </a:cxn>
              <a:cxn ang="0">
                <a:pos x="108" y="239"/>
              </a:cxn>
              <a:cxn ang="0">
                <a:pos x="73" y="259"/>
              </a:cxn>
              <a:cxn ang="0">
                <a:pos x="82" y="282"/>
              </a:cxn>
              <a:cxn ang="0">
                <a:pos x="78" y="300"/>
              </a:cxn>
              <a:cxn ang="0">
                <a:pos x="70" y="284"/>
              </a:cxn>
              <a:cxn ang="0">
                <a:pos x="57" y="270"/>
              </a:cxn>
              <a:cxn ang="0">
                <a:pos x="38" y="259"/>
              </a:cxn>
              <a:cxn ang="0">
                <a:pos x="28" y="247"/>
              </a:cxn>
              <a:cxn ang="0">
                <a:pos x="20" y="232"/>
              </a:cxn>
              <a:cxn ang="0">
                <a:pos x="25" y="230"/>
              </a:cxn>
              <a:cxn ang="0">
                <a:pos x="35" y="239"/>
              </a:cxn>
              <a:cxn ang="0">
                <a:pos x="42" y="249"/>
              </a:cxn>
              <a:cxn ang="0">
                <a:pos x="43" y="249"/>
              </a:cxn>
              <a:cxn ang="0">
                <a:pos x="43" y="232"/>
              </a:cxn>
              <a:cxn ang="0">
                <a:pos x="52" y="225"/>
              </a:cxn>
              <a:cxn ang="0">
                <a:pos x="43" y="224"/>
              </a:cxn>
              <a:cxn ang="0">
                <a:pos x="37" y="235"/>
              </a:cxn>
              <a:cxn ang="0">
                <a:pos x="30" y="229"/>
              </a:cxn>
              <a:cxn ang="0">
                <a:pos x="32" y="225"/>
              </a:cxn>
              <a:cxn ang="0">
                <a:pos x="45" y="214"/>
              </a:cxn>
              <a:cxn ang="0">
                <a:pos x="40" y="212"/>
              </a:cxn>
              <a:cxn ang="0">
                <a:pos x="52" y="204"/>
              </a:cxn>
              <a:cxn ang="0">
                <a:pos x="60" y="189"/>
              </a:cxn>
              <a:cxn ang="0">
                <a:pos x="60" y="174"/>
              </a:cxn>
              <a:cxn ang="0">
                <a:pos x="52" y="157"/>
              </a:cxn>
              <a:cxn ang="0">
                <a:pos x="38" y="155"/>
              </a:cxn>
              <a:cxn ang="0">
                <a:pos x="50" y="138"/>
              </a:cxn>
              <a:cxn ang="0">
                <a:pos x="63" y="133"/>
              </a:cxn>
              <a:cxn ang="0">
                <a:pos x="80" y="127"/>
              </a:cxn>
              <a:cxn ang="0">
                <a:pos x="97" y="120"/>
              </a:cxn>
              <a:cxn ang="0">
                <a:pos x="102" y="107"/>
              </a:cxn>
              <a:cxn ang="0">
                <a:pos x="85" y="118"/>
              </a:cxn>
              <a:cxn ang="0">
                <a:pos x="68" y="127"/>
              </a:cxn>
              <a:cxn ang="0">
                <a:pos x="68" y="87"/>
              </a:cxn>
              <a:cxn ang="0">
                <a:pos x="77" y="48"/>
              </a:cxn>
              <a:cxn ang="0">
                <a:pos x="108" y="32"/>
              </a:cxn>
              <a:cxn ang="0">
                <a:pos x="125" y="8"/>
              </a:cxn>
            </a:cxnLst>
            <a:rect l="0" t="0" r="r" b="b"/>
            <a:pathLst>
              <a:path w="222" h="302">
                <a:moveTo>
                  <a:pt x="45" y="292"/>
                </a:moveTo>
                <a:lnTo>
                  <a:pt x="43" y="290"/>
                </a:lnTo>
                <a:lnTo>
                  <a:pt x="45" y="290"/>
                </a:lnTo>
                <a:lnTo>
                  <a:pt x="45" y="292"/>
                </a:lnTo>
                <a:close/>
                <a:moveTo>
                  <a:pt x="52" y="290"/>
                </a:moveTo>
                <a:lnTo>
                  <a:pt x="52" y="292"/>
                </a:lnTo>
                <a:lnTo>
                  <a:pt x="50" y="292"/>
                </a:lnTo>
                <a:lnTo>
                  <a:pt x="50" y="290"/>
                </a:lnTo>
                <a:lnTo>
                  <a:pt x="50" y="292"/>
                </a:lnTo>
                <a:lnTo>
                  <a:pt x="50" y="290"/>
                </a:lnTo>
                <a:lnTo>
                  <a:pt x="50" y="289"/>
                </a:lnTo>
                <a:lnTo>
                  <a:pt x="50" y="287"/>
                </a:lnTo>
                <a:lnTo>
                  <a:pt x="48" y="285"/>
                </a:lnTo>
                <a:lnTo>
                  <a:pt x="50" y="285"/>
                </a:lnTo>
                <a:lnTo>
                  <a:pt x="50" y="284"/>
                </a:lnTo>
                <a:lnTo>
                  <a:pt x="50" y="282"/>
                </a:lnTo>
                <a:lnTo>
                  <a:pt x="52" y="282"/>
                </a:lnTo>
                <a:lnTo>
                  <a:pt x="52" y="280"/>
                </a:lnTo>
                <a:lnTo>
                  <a:pt x="53" y="280"/>
                </a:lnTo>
                <a:lnTo>
                  <a:pt x="53" y="279"/>
                </a:lnTo>
                <a:lnTo>
                  <a:pt x="53" y="280"/>
                </a:lnTo>
                <a:lnTo>
                  <a:pt x="55" y="280"/>
                </a:lnTo>
                <a:lnTo>
                  <a:pt x="55" y="282"/>
                </a:lnTo>
                <a:lnTo>
                  <a:pt x="55" y="284"/>
                </a:lnTo>
                <a:lnTo>
                  <a:pt x="57" y="284"/>
                </a:lnTo>
                <a:lnTo>
                  <a:pt x="57" y="285"/>
                </a:lnTo>
                <a:lnTo>
                  <a:pt x="57" y="287"/>
                </a:lnTo>
                <a:lnTo>
                  <a:pt x="55" y="287"/>
                </a:lnTo>
                <a:lnTo>
                  <a:pt x="55" y="289"/>
                </a:lnTo>
                <a:lnTo>
                  <a:pt x="53" y="289"/>
                </a:lnTo>
                <a:lnTo>
                  <a:pt x="52" y="290"/>
                </a:lnTo>
                <a:close/>
                <a:moveTo>
                  <a:pt x="30" y="262"/>
                </a:moveTo>
                <a:lnTo>
                  <a:pt x="30" y="264"/>
                </a:lnTo>
                <a:lnTo>
                  <a:pt x="28" y="264"/>
                </a:lnTo>
                <a:lnTo>
                  <a:pt x="27" y="264"/>
                </a:lnTo>
                <a:lnTo>
                  <a:pt x="25" y="264"/>
                </a:lnTo>
                <a:lnTo>
                  <a:pt x="23" y="264"/>
                </a:lnTo>
                <a:lnTo>
                  <a:pt x="23" y="265"/>
                </a:lnTo>
                <a:lnTo>
                  <a:pt x="23" y="264"/>
                </a:lnTo>
                <a:lnTo>
                  <a:pt x="22" y="264"/>
                </a:lnTo>
                <a:lnTo>
                  <a:pt x="20" y="264"/>
                </a:lnTo>
                <a:lnTo>
                  <a:pt x="18" y="264"/>
                </a:lnTo>
                <a:lnTo>
                  <a:pt x="17" y="265"/>
                </a:lnTo>
                <a:lnTo>
                  <a:pt x="17" y="264"/>
                </a:lnTo>
                <a:lnTo>
                  <a:pt x="15" y="264"/>
                </a:lnTo>
                <a:lnTo>
                  <a:pt x="13" y="264"/>
                </a:lnTo>
                <a:lnTo>
                  <a:pt x="13" y="262"/>
                </a:lnTo>
                <a:lnTo>
                  <a:pt x="15" y="262"/>
                </a:lnTo>
                <a:lnTo>
                  <a:pt x="15" y="260"/>
                </a:lnTo>
                <a:lnTo>
                  <a:pt x="15" y="262"/>
                </a:lnTo>
                <a:lnTo>
                  <a:pt x="17" y="262"/>
                </a:lnTo>
                <a:lnTo>
                  <a:pt x="17" y="264"/>
                </a:lnTo>
                <a:lnTo>
                  <a:pt x="18" y="264"/>
                </a:lnTo>
                <a:lnTo>
                  <a:pt x="20" y="264"/>
                </a:lnTo>
                <a:lnTo>
                  <a:pt x="22" y="262"/>
                </a:lnTo>
                <a:lnTo>
                  <a:pt x="23" y="262"/>
                </a:lnTo>
                <a:lnTo>
                  <a:pt x="25" y="262"/>
                </a:lnTo>
                <a:lnTo>
                  <a:pt x="27" y="262"/>
                </a:lnTo>
                <a:lnTo>
                  <a:pt x="28" y="262"/>
                </a:lnTo>
                <a:lnTo>
                  <a:pt x="30" y="262"/>
                </a:lnTo>
                <a:lnTo>
                  <a:pt x="30" y="260"/>
                </a:lnTo>
                <a:lnTo>
                  <a:pt x="32" y="260"/>
                </a:lnTo>
                <a:lnTo>
                  <a:pt x="33" y="260"/>
                </a:lnTo>
                <a:lnTo>
                  <a:pt x="32" y="260"/>
                </a:lnTo>
                <a:lnTo>
                  <a:pt x="32" y="262"/>
                </a:lnTo>
                <a:lnTo>
                  <a:pt x="30" y="262"/>
                </a:lnTo>
                <a:close/>
                <a:moveTo>
                  <a:pt x="25" y="245"/>
                </a:moveTo>
                <a:lnTo>
                  <a:pt x="25" y="247"/>
                </a:lnTo>
                <a:lnTo>
                  <a:pt x="27" y="247"/>
                </a:lnTo>
                <a:lnTo>
                  <a:pt x="27" y="249"/>
                </a:lnTo>
                <a:lnTo>
                  <a:pt x="27" y="247"/>
                </a:lnTo>
                <a:lnTo>
                  <a:pt x="25" y="247"/>
                </a:lnTo>
                <a:lnTo>
                  <a:pt x="23" y="247"/>
                </a:lnTo>
                <a:lnTo>
                  <a:pt x="23" y="245"/>
                </a:lnTo>
                <a:lnTo>
                  <a:pt x="25" y="245"/>
                </a:lnTo>
                <a:close/>
                <a:moveTo>
                  <a:pt x="0" y="245"/>
                </a:moveTo>
                <a:lnTo>
                  <a:pt x="2" y="245"/>
                </a:lnTo>
                <a:lnTo>
                  <a:pt x="2" y="247"/>
                </a:lnTo>
                <a:lnTo>
                  <a:pt x="3" y="247"/>
                </a:lnTo>
                <a:lnTo>
                  <a:pt x="5" y="247"/>
                </a:lnTo>
                <a:lnTo>
                  <a:pt x="7" y="247"/>
                </a:lnTo>
                <a:lnTo>
                  <a:pt x="7" y="249"/>
                </a:lnTo>
                <a:lnTo>
                  <a:pt x="8" y="249"/>
                </a:lnTo>
                <a:lnTo>
                  <a:pt x="10" y="249"/>
                </a:lnTo>
                <a:lnTo>
                  <a:pt x="10" y="250"/>
                </a:lnTo>
                <a:lnTo>
                  <a:pt x="8" y="250"/>
                </a:lnTo>
                <a:lnTo>
                  <a:pt x="8" y="252"/>
                </a:lnTo>
                <a:lnTo>
                  <a:pt x="8" y="254"/>
                </a:lnTo>
                <a:lnTo>
                  <a:pt x="7" y="254"/>
                </a:lnTo>
                <a:lnTo>
                  <a:pt x="7" y="255"/>
                </a:lnTo>
                <a:lnTo>
                  <a:pt x="7" y="257"/>
                </a:lnTo>
                <a:lnTo>
                  <a:pt x="5" y="257"/>
                </a:lnTo>
                <a:lnTo>
                  <a:pt x="5" y="255"/>
                </a:lnTo>
                <a:lnTo>
                  <a:pt x="3" y="255"/>
                </a:lnTo>
                <a:lnTo>
                  <a:pt x="2" y="254"/>
                </a:lnTo>
                <a:lnTo>
                  <a:pt x="2" y="252"/>
                </a:lnTo>
                <a:lnTo>
                  <a:pt x="0" y="252"/>
                </a:lnTo>
                <a:lnTo>
                  <a:pt x="0" y="250"/>
                </a:lnTo>
                <a:lnTo>
                  <a:pt x="0" y="249"/>
                </a:lnTo>
                <a:lnTo>
                  <a:pt x="0" y="247"/>
                </a:lnTo>
                <a:lnTo>
                  <a:pt x="0" y="245"/>
                </a:lnTo>
                <a:close/>
                <a:moveTo>
                  <a:pt x="25" y="244"/>
                </a:moveTo>
                <a:lnTo>
                  <a:pt x="25" y="245"/>
                </a:lnTo>
                <a:lnTo>
                  <a:pt x="23" y="245"/>
                </a:lnTo>
                <a:lnTo>
                  <a:pt x="23" y="244"/>
                </a:lnTo>
                <a:lnTo>
                  <a:pt x="25" y="244"/>
                </a:lnTo>
                <a:close/>
                <a:moveTo>
                  <a:pt x="22" y="242"/>
                </a:moveTo>
                <a:lnTo>
                  <a:pt x="22" y="244"/>
                </a:lnTo>
                <a:lnTo>
                  <a:pt x="23" y="244"/>
                </a:lnTo>
                <a:lnTo>
                  <a:pt x="22" y="244"/>
                </a:lnTo>
                <a:lnTo>
                  <a:pt x="22" y="242"/>
                </a:lnTo>
                <a:lnTo>
                  <a:pt x="22" y="244"/>
                </a:lnTo>
                <a:lnTo>
                  <a:pt x="22" y="242"/>
                </a:lnTo>
                <a:close/>
                <a:moveTo>
                  <a:pt x="23" y="242"/>
                </a:moveTo>
                <a:lnTo>
                  <a:pt x="23" y="244"/>
                </a:lnTo>
                <a:lnTo>
                  <a:pt x="23" y="242"/>
                </a:lnTo>
                <a:lnTo>
                  <a:pt x="22" y="242"/>
                </a:lnTo>
                <a:lnTo>
                  <a:pt x="23" y="240"/>
                </a:lnTo>
                <a:lnTo>
                  <a:pt x="22" y="240"/>
                </a:lnTo>
                <a:lnTo>
                  <a:pt x="23" y="240"/>
                </a:lnTo>
                <a:lnTo>
                  <a:pt x="23" y="242"/>
                </a:lnTo>
                <a:close/>
                <a:moveTo>
                  <a:pt x="22" y="237"/>
                </a:moveTo>
                <a:lnTo>
                  <a:pt x="22" y="239"/>
                </a:lnTo>
                <a:lnTo>
                  <a:pt x="22" y="237"/>
                </a:lnTo>
                <a:close/>
                <a:moveTo>
                  <a:pt x="37" y="237"/>
                </a:moveTo>
                <a:lnTo>
                  <a:pt x="37" y="239"/>
                </a:lnTo>
                <a:lnTo>
                  <a:pt x="35" y="239"/>
                </a:lnTo>
                <a:lnTo>
                  <a:pt x="35" y="237"/>
                </a:lnTo>
                <a:lnTo>
                  <a:pt x="37" y="237"/>
                </a:lnTo>
                <a:close/>
                <a:moveTo>
                  <a:pt x="30" y="225"/>
                </a:moveTo>
                <a:lnTo>
                  <a:pt x="28" y="225"/>
                </a:lnTo>
                <a:lnTo>
                  <a:pt x="30" y="225"/>
                </a:lnTo>
                <a:close/>
                <a:moveTo>
                  <a:pt x="17" y="222"/>
                </a:moveTo>
                <a:lnTo>
                  <a:pt x="18" y="222"/>
                </a:lnTo>
                <a:lnTo>
                  <a:pt x="18" y="224"/>
                </a:lnTo>
                <a:lnTo>
                  <a:pt x="17" y="224"/>
                </a:lnTo>
                <a:lnTo>
                  <a:pt x="17" y="222"/>
                </a:lnTo>
                <a:lnTo>
                  <a:pt x="15" y="222"/>
                </a:lnTo>
                <a:lnTo>
                  <a:pt x="17" y="222"/>
                </a:lnTo>
                <a:lnTo>
                  <a:pt x="17" y="220"/>
                </a:lnTo>
                <a:lnTo>
                  <a:pt x="17" y="222"/>
                </a:lnTo>
                <a:close/>
                <a:moveTo>
                  <a:pt x="35" y="212"/>
                </a:moveTo>
                <a:lnTo>
                  <a:pt x="35" y="214"/>
                </a:lnTo>
                <a:lnTo>
                  <a:pt x="35" y="215"/>
                </a:lnTo>
                <a:lnTo>
                  <a:pt x="33" y="215"/>
                </a:lnTo>
                <a:lnTo>
                  <a:pt x="33" y="217"/>
                </a:lnTo>
                <a:lnTo>
                  <a:pt x="35" y="217"/>
                </a:lnTo>
                <a:lnTo>
                  <a:pt x="33" y="217"/>
                </a:lnTo>
                <a:lnTo>
                  <a:pt x="32" y="217"/>
                </a:lnTo>
                <a:lnTo>
                  <a:pt x="30" y="219"/>
                </a:lnTo>
                <a:lnTo>
                  <a:pt x="28" y="219"/>
                </a:lnTo>
                <a:lnTo>
                  <a:pt x="28" y="217"/>
                </a:lnTo>
                <a:lnTo>
                  <a:pt x="30" y="217"/>
                </a:lnTo>
                <a:lnTo>
                  <a:pt x="30" y="215"/>
                </a:lnTo>
                <a:lnTo>
                  <a:pt x="30" y="214"/>
                </a:lnTo>
                <a:lnTo>
                  <a:pt x="32" y="214"/>
                </a:lnTo>
                <a:lnTo>
                  <a:pt x="33" y="214"/>
                </a:lnTo>
                <a:lnTo>
                  <a:pt x="33" y="212"/>
                </a:lnTo>
                <a:lnTo>
                  <a:pt x="35" y="212"/>
                </a:lnTo>
                <a:close/>
                <a:moveTo>
                  <a:pt x="43" y="210"/>
                </a:moveTo>
                <a:lnTo>
                  <a:pt x="43" y="212"/>
                </a:lnTo>
                <a:lnTo>
                  <a:pt x="42" y="212"/>
                </a:lnTo>
                <a:lnTo>
                  <a:pt x="42" y="210"/>
                </a:lnTo>
                <a:lnTo>
                  <a:pt x="43" y="210"/>
                </a:lnTo>
                <a:close/>
                <a:moveTo>
                  <a:pt x="40" y="210"/>
                </a:moveTo>
                <a:lnTo>
                  <a:pt x="38" y="210"/>
                </a:lnTo>
                <a:lnTo>
                  <a:pt x="38" y="212"/>
                </a:lnTo>
                <a:lnTo>
                  <a:pt x="38" y="210"/>
                </a:lnTo>
                <a:lnTo>
                  <a:pt x="40" y="210"/>
                </a:lnTo>
                <a:close/>
                <a:moveTo>
                  <a:pt x="42" y="207"/>
                </a:moveTo>
                <a:lnTo>
                  <a:pt x="42" y="209"/>
                </a:lnTo>
                <a:lnTo>
                  <a:pt x="40" y="209"/>
                </a:lnTo>
                <a:lnTo>
                  <a:pt x="40" y="207"/>
                </a:lnTo>
                <a:lnTo>
                  <a:pt x="42" y="207"/>
                </a:lnTo>
                <a:close/>
                <a:moveTo>
                  <a:pt x="47" y="205"/>
                </a:moveTo>
                <a:lnTo>
                  <a:pt x="45" y="207"/>
                </a:lnTo>
                <a:lnTo>
                  <a:pt x="43" y="207"/>
                </a:lnTo>
                <a:lnTo>
                  <a:pt x="43" y="205"/>
                </a:lnTo>
                <a:lnTo>
                  <a:pt x="45" y="205"/>
                </a:lnTo>
                <a:lnTo>
                  <a:pt x="47" y="205"/>
                </a:lnTo>
                <a:close/>
                <a:moveTo>
                  <a:pt x="43" y="205"/>
                </a:moveTo>
                <a:lnTo>
                  <a:pt x="42" y="205"/>
                </a:lnTo>
                <a:lnTo>
                  <a:pt x="42" y="207"/>
                </a:lnTo>
                <a:lnTo>
                  <a:pt x="40" y="207"/>
                </a:lnTo>
                <a:lnTo>
                  <a:pt x="40" y="205"/>
                </a:lnTo>
                <a:lnTo>
                  <a:pt x="42" y="205"/>
                </a:lnTo>
                <a:lnTo>
                  <a:pt x="43" y="205"/>
                </a:lnTo>
                <a:close/>
                <a:moveTo>
                  <a:pt x="50" y="205"/>
                </a:moveTo>
                <a:lnTo>
                  <a:pt x="48" y="205"/>
                </a:lnTo>
                <a:lnTo>
                  <a:pt x="48" y="204"/>
                </a:lnTo>
                <a:lnTo>
                  <a:pt x="50" y="204"/>
                </a:lnTo>
                <a:lnTo>
                  <a:pt x="50" y="205"/>
                </a:lnTo>
                <a:close/>
                <a:moveTo>
                  <a:pt x="45" y="205"/>
                </a:moveTo>
                <a:lnTo>
                  <a:pt x="43" y="205"/>
                </a:lnTo>
                <a:lnTo>
                  <a:pt x="43" y="204"/>
                </a:lnTo>
                <a:lnTo>
                  <a:pt x="45" y="204"/>
                </a:lnTo>
                <a:lnTo>
                  <a:pt x="45" y="205"/>
                </a:lnTo>
                <a:close/>
                <a:moveTo>
                  <a:pt x="48" y="204"/>
                </a:moveTo>
                <a:lnTo>
                  <a:pt x="47" y="204"/>
                </a:lnTo>
                <a:lnTo>
                  <a:pt x="48" y="204"/>
                </a:lnTo>
                <a:lnTo>
                  <a:pt x="47" y="205"/>
                </a:lnTo>
                <a:lnTo>
                  <a:pt x="47" y="204"/>
                </a:lnTo>
                <a:lnTo>
                  <a:pt x="48" y="204"/>
                </a:lnTo>
                <a:close/>
                <a:moveTo>
                  <a:pt x="35" y="153"/>
                </a:moveTo>
                <a:lnTo>
                  <a:pt x="35" y="155"/>
                </a:lnTo>
                <a:lnTo>
                  <a:pt x="37" y="155"/>
                </a:lnTo>
                <a:lnTo>
                  <a:pt x="35" y="155"/>
                </a:lnTo>
                <a:lnTo>
                  <a:pt x="33" y="155"/>
                </a:lnTo>
                <a:lnTo>
                  <a:pt x="35" y="155"/>
                </a:lnTo>
                <a:lnTo>
                  <a:pt x="35" y="153"/>
                </a:lnTo>
                <a:close/>
                <a:moveTo>
                  <a:pt x="123" y="12"/>
                </a:moveTo>
                <a:lnTo>
                  <a:pt x="127" y="13"/>
                </a:lnTo>
                <a:lnTo>
                  <a:pt x="130" y="12"/>
                </a:lnTo>
                <a:lnTo>
                  <a:pt x="133" y="12"/>
                </a:lnTo>
                <a:lnTo>
                  <a:pt x="135" y="13"/>
                </a:lnTo>
                <a:lnTo>
                  <a:pt x="135" y="15"/>
                </a:lnTo>
                <a:lnTo>
                  <a:pt x="137" y="18"/>
                </a:lnTo>
                <a:lnTo>
                  <a:pt x="138" y="18"/>
                </a:lnTo>
                <a:lnTo>
                  <a:pt x="140" y="18"/>
                </a:lnTo>
                <a:lnTo>
                  <a:pt x="143" y="18"/>
                </a:lnTo>
                <a:lnTo>
                  <a:pt x="152" y="22"/>
                </a:lnTo>
                <a:lnTo>
                  <a:pt x="154" y="22"/>
                </a:lnTo>
                <a:lnTo>
                  <a:pt x="155" y="15"/>
                </a:lnTo>
                <a:lnTo>
                  <a:pt x="157" y="10"/>
                </a:lnTo>
                <a:lnTo>
                  <a:pt x="159" y="7"/>
                </a:lnTo>
                <a:lnTo>
                  <a:pt x="162" y="7"/>
                </a:lnTo>
                <a:lnTo>
                  <a:pt x="165" y="8"/>
                </a:lnTo>
                <a:lnTo>
                  <a:pt x="165" y="15"/>
                </a:lnTo>
                <a:lnTo>
                  <a:pt x="172" y="17"/>
                </a:lnTo>
                <a:lnTo>
                  <a:pt x="174" y="15"/>
                </a:lnTo>
                <a:lnTo>
                  <a:pt x="177" y="17"/>
                </a:lnTo>
                <a:lnTo>
                  <a:pt x="177" y="20"/>
                </a:lnTo>
                <a:lnTo>
                  <a:pt x="179" y="22"/>
                </a:lnTo>
                <a:lnTo>
                  <a:pt x="182" y="23"/>
                </a:lnTo>
                <a:lnTo>
                  <a:pt x="182" y="25"/>
                </a:lnTo>
                <a:lnTo>
                  <a:pt x="184" y="28"/>
                </a:lnTo>
                <a:lnTo>
                  <a:pt x="185" y="32"/>
                </a:lnTo>
                <a:lnTo>
                  <a:pt x="187" y="35"/>
                </a:lnTo>
                <a:lnTo>
                  <a:pt x="192" y="38"/>
                </a:lnTo>
                <a:lnTo>
                  <a:pt x="195" y="42"/>
                </a:lnTo>
                <a:lnTo>
                  <a:pt x="197" y="43"/>
                </a:lnTo>
                <a:lnTo>
                  <a:pt x="200" y="43"/>
                </a:lnTo>
                <a:lnTo>
                  <a:pt x="202" y="43"/>
                </a:lnTo>
                <a:lnTo>
                  <a:pt x="204" y="43"/>
                </a:lnTo>
                <a:lnTo>
                  <a:pt x="205" y="45"/>
                </a:lnTo>
                <a:lnTo>
                  <a:pt x="205" y="43"/>
                </a:lnTo>
                <a:lnTo>
                  <a:pt x="207" y="43"/>
                </a:lnTo>
                <a:lnTo>
                  <a:pt x="207" y="42"/>
                </a:lnTo>
                <a:lnTo>
                  <a:pt x="209" y="42"/>
                </a:lnTo>
                <a:lnTo>
                  <a:pt x="210" y="42"/>
                </a:lnTo>
                <a:lnTo>
                  <a:pt x="210" y="40"/>
                </a:lnTo>
                <a:lnTo>
                  <a:pt x="212" y="40"/>
                </a:lnTo>
                <a:lnTo>
                  <a:pt x="214" y="40"/>
                </a:lnTo>
                <a:lnTo>
                  <a:pt x="215" y="42"/>
                </a:lnTo>
                <a:lnTo>
                  <a:pt x="217" y="42"/>
                </a:lnTo>
                <a:lnTo>
                  <a:pt x="217" y="43"/>
                </a:lnTo>
                <a:lnTo>
                  <a:pt x="219" y="43"/>
                </a:lnTo>
                <a:lnTo>
                  <a:pt x="220" y="45"/>
                </a:lnTo>
                <a:lnTo>
                  <a:pt x="220" y="47"/>
                </a:lnTo>
                <a:lnTo>
                  <a:pt x="222" y="47"/>
                </a:lnTo>
                <a:lnTo>
                  <a:pt x="222" y="48"/>
                </a:lnTo>
                <a:lnTo>
                  <a:pt x="220" y="48"/>
                </a:lnTo>
                <a:lnTo>
                  <a:pt x="220" y="50"/>
                </a:lnTo>
                <a:lnTo>
                  <a:pt x="220" y="52"/>
                </a:lnTo>
                <a:lnTo>
                  <a:pt x="220" y="53"/>
                </a:lnTo>
                <a:lnTo>
                  <a:pt x="219" y="55"/>
                </a:lnTo>
                <a:lnTo>
                  <a:pt x="219" y="57"/>
                </a:lnTo>
                <a:lnTo>
                  <a:pt x="219" y="58"/>
                </a:lnTo>
                <a:lnTo>
                  <a:pt x="217" y="60"/>
                </a:lnTo>
                <a:lnTo>
                  <a:pt x="217" y="62"/>
                </a:lnTo>
                <a:lnTo>
                  <a:pt x="215" y="63"/>
                </a:lnTo>
                <a:lnTo>
                  <a:pt x="215" y="65"/>
                </a:lnTo>
                <a:lnTo>
                  <a:pt x="215" y="68"/>
                </a:lnTo>
                <a:lnTo>
                  <a:pt x="215" y="70"/>
                </a:lnTo>
                <a:lnTo>
                  <a:pt x="217" y="72"/>
                </a:lnTo>
                <a:lnTo>
                  <a:pt x="215" y="72"/>
                </a:lnTo>
                <a:lnTo>
                  <a:pt x="215" y="73"/>
                </a:lnTo>
                <a:lnTo>
                  <a:pt x="215" y="75"/>
                </a:lnTo>
                <a:lnTo>
                  <a:pt x="215" y="77"/>
                </a:lnTo>
                <a:lnTo>
                  <a:pt x="217" y="77"/>
                </a:lnTo>
                <a:lnTo>
                  <a:pt x="215" y="77"/>
                </a:lnTo>
                <a:lnTo>
                  <a:pt x="217" y="78"/>
                </a:lnTo>
                <a:lnTo>
                  <a:pt x="217" y="80"/>
                </a:lnTo>
                <a:lnTo>
                  <a:pt x="219" y="80"/>
                </a:lnTo>
                <a:lnTo>
                  <a:pt x="219" y="82"/>
                </a:lnTo>
                <a:lnTo>
                  <a:pt x="219" y="83"/>
                </a:lnTo>
                <a:lnTo>
                  <a:pt x="219" y="85"/>
                </a:lnTo>
                <a:lnTo>
                  <a:pt x="219" y="87"/>
                </a:lnTo>
                <a:lnTo>
                  <a:pt x="219" y="88"/>
                </a:lnTo>
                <a:lnTo>
                  <a:pt x="219" y="90"/>
                </a:lnTo>
                <a:lnTo>
                  <a:pt x="219" y="92"/>
                </a:lnTo>
                <a:lnTo>
                  <a:pt x="219" y="93"/>
                </a:lnTo>
                <a:lnTo>
                  <a:pt x="217" y="95"/>
                </a:lnTo>
                <a:lnTo>
                  <a:pt x="215" y="95"/>
                </a:lnTo>
                <a:lnTo>
                  <a:pt x="212" y="97"/>
                </a:lnTo>
                <a:lnTo>
                  <a:pt x="210" y="95"/>
                </a:lnTo>
                <a:lnTo>
                  <a:pt x="209" y="93"/>
                </a:lnTo>
                <a:lnTo>
                  <a:pt x="209" y="92"/>
                </a:lnTo>
                <a:lnTo>
                  <a:pt x="207" y="93"/>
                </a:lnTo>
                <a:lnTo>
                  <a:pt x="205" y="95"/>
                </a:lnTo>
                <a:lnTo>
                  <a:pt x="202" y="95"/>
                </a:lnTo>
                <a:lnTo>
                  <a:pt x="200" y="95"/>
                </a:lnTo>
                <a:lnTo>
                  <a:pt x="199" y="95"/>
                </a:lnTo>
                <a:lnTo>
                  <a:pt x="192" y="95"/>
                </a:lnTo>
                <a:lnTo>
                  <a:pt x="190" y="95"/>
                </a:lnTo>
                <a:lnTo>
                  <a:pt x="189" y="98"/>
                </a:lnTo>
                <a:lnTo>
                  <a:pt x="187" y="97"/>
                </a:lnTo>
                <a:lnTo>
                  <a:pt x="185" y="95"/>
                </a:lnTo>
                <a:lnTo>
                  <a:pt x="184" y="97"/>
                </a:lnTo>
                <a:lnTo>
                  <a:pt x="180" y="98"/>
                </a:lnTo>
                <a:lnTo>
                  <a:pt x="175" y="100"/>
                </a:lnTo>
                <a:lnTo>
                  <a:pt x="174" y="100"/>
                </a:lnTo>
                <a:lnTo>
                  <a:pt x="172" y="102"/>
                </a:lnTo>
                <a:lnTo>
                  <a:pt x="172" y="103"/>
                </a:lnTo>
                <a:lnTo>
                  <a:pt x="172" y="105"/>
                </a:lnTo>
                <a:lnTo>
                  <a:pt x="172" y="107"/>
                </a:lnTo>
                <a:lnTo>
                  <a:pt x="172" y="112"/>
                </a:lnTo>
                <a:lnTo>
                  <a:pt x="175" y="110"/>
                </a:lnTo>
                <a:lnTo>
                  <a:pt x="177" y="108"/>
                </a:lnTo>
                <a:lnTo>
                  <a:pt x="177" y="107"/>
                </a:lnTo>
                <a:lnTo>
                  <a:pt x="179" y="107"/>
                </a:lnTo>
                <a:lnTo>
                  <a:pt x="179" y="110"/>
                </a:lnTo>
                <a:lnTo>
                  <a:pt x="179" y="112"/>
                </a:lnTo>
                <a:lnTo>
                  <a:pt x="180" y="117"/>
                </a:lnTo>
                <a:lnTo>
                  <a:pt x="184" y="118"/>
                </a:lnTo>
                <a:lnTo>
                  <a:pt x="184" y="120"/>
                </a:lnTo>
                <a:lnTo>
                  <a:pt x="182" y="122"/>
                </a:lnTo>
                <a:lnTo>
                  <a:pt x="180" y="127"/>
                </a:lnTo>
                <a:lnTo>
                  <a:pt x="182" y="130"/>
                </a:lnTo>
                <a:lnTo>
                  <a:pt x="185" y="133"/>
                </a:lnTo>
                <a:lnTo>
                  <a:pt x="185" y="135"/>
                </a:lnTo>
                <a:lnTo>
                  <a:pt x="185" y="137"/>
                </a:lnTo>
                <a:lnTo>
                  <a:pt x="189" y="143"/>
                </a:lnTo>
                <a:lnTo>
                  <a:pt x="187" y="145"/>
                </a:lnTo>
                <a:lnTo>
                  <a:pt x="185" y="147"/>
                </a:lnTo>
                <a:lnTo>
                  <a:pt x="184" y="145"/>
                </a:lnTo>
                <a:lnTo>
                  <a:pt x="184" y="147"/>
                </a:lnTo>
                <a:lnTo>
                  <a:pt x="182" y="147"/>
                </a:lnTo>
                <a:lnTo>
                  <a:pt x="182" y="148"/>
                </a:lnTo>
                <a:lnTo>
                  <a:pt x="180" y="148"/>
                </a:lnTo>
                <a:lnTo>
                  <a:pt x="179" y="150"/>
                </a:lnTo>
                <a:lnTo>
                  <a:pt x="177" y="148"/>
                </a:lnTo>
                <a:lnTo>
                  <a:pt x="177" y="147"/>
                </a:lnTo>
                <a:lnTo>
                  <a:pt x="175" y="147"/>
                </a:lnTo>
                <a:lnTo>
                  <a:pt x="174" y="148"/>
                </a:lnTo>
                <a:lnTo>
                  <a:pt x="172" y="148"/>
                </a:lnTo>
                <a:lnTo>
                  <a:pt x="172" y="147"/>
                </a:lnTo>
                <a:lnTo>
                  <a:pt x="169" y="143"/>
                </a:lnTo>
                <a:lnTo>
                  <a:pt x="167" y="147"/>
                </a:lnTo>
                <a:lnTo>
                  <a:pt x="164" y="148"/>
                </a:lnTo>
                <a:lnTo>
                  <a:pt x="162" y="147"/>
                </a:lnTo>
                <a:lnTo>
                  <a:pt x="162" y="145"/>
                </a:lnTo>
                <a:lnTo>
                  <a:pt x="160" y="143"/>
                </a:lnTo>
                <a:lnTo>
                  <a:pt x="159" y="142"/>
                </a:lnTo>
                <a:lnTo>
                  <a:pt x="154" y="143"/>
                </a:lnTo>
                <a:lnTo>
                  <a:pt x="150" y="147"/>
                </a:lnTo>
                <a:lnTo>
                  <a:pt x="147" y="145"/>
                </a:lnTo>
                <a:lnTo>
                  <a:pt x="143" y="150"/>
                </a:lnTo>
                <a:lnTo>
                  <a:pt x="142" y="152"/>
                </a:lnTo>
                <a:lnTo>
                  <a:pt x="143" y="153"/>
                </a:lnTo>
                <a:lnTo>
                  <a:pt x="143" y="155"/>
                </a:lnTo>
                <a:lnTo>
                  <a:pt x="143" y="160"/>
                </a:lnTo>
                <a:lnTo>
                  <a:pt x="143" y="162"/>
                </a:lnTo>
                <a:lnTo>
                  <a:pt x="143" y="164"/>
                </a:lnTo>
                <a:lnTo>
                  <a:pt x="142" y="165"/>
                </a:lnTo>
                <a:lnTo>
                  <a:pt x="140" y="165"/>
                </a:lnTo>
                <a:lnTo>
                  <a:pt x="142" y="167"/>
                </a:lnTo>
                <a:lnTo>
                  <a:pt x="140" y="170"/>
                </a:lnTo>
                <a:lnTo>
                  <a:pt x="145" y="172"/>
                </a:lnTo>
                <a:lnTo>
                  <a:pt x="145" y="174"/>
                </a:lnTo>
                <a:lnTo>
                  <a:pt x="143" y="175"/>
                </a:lnTo>
                <a:lnTo>
                  <a:pt x="142" y="177"/>
                </a:lnTo>
                <a:lnTo>
                  <a:pt x="142" y="179"/>
                </a:lnTo>
                <a:lnTo>
                  <a:pt x="142" y="182"/>
                </a:lnTo>
                <a:lnTo>
                  <a:pt x="140" y="184"/>
                </a:lnTo>
                <a:lnTo>
                  <a:pt x="142" y="184"/>
                </a:lnTo>
                <a:lnTo>
                  <a:pt x="143" y="184"/>
                </a:lnTo>
                <a:lnTo>
                  <a:pt x="147" y="185"/>
                </a:lnTo>
                <a:lnTo>
                  <a:pt x="150" y="187"/>
                </a:lnTo>
                <a:lnTo>
                  <a:pt x="152" y="187"/>
                </a:lnTo>
                <a:lnTo>
                  <a:pt x="154" y="187"/>
                </a:lnTo>
                <a:lnTo>
                  <a:pt x="155" y="187"/>
                </a:lnTo>
                <a:lnTo>
                  <a:pt x="157" y="187"/>
                </a:lnTo>
                <a:lnTo>
                  <a:pt x="159" y="189"/>
                </a:lnTo>
                <a:lnTo>
                  <a:pt x="159" y="190"/>
                </a:lnTo>
                <a:lnTo>
                  <a:pt x="155" y="192"/>
                </a:lnTo>
                <a:lnTo>
                  <a:pt x="155" y="194"/>
                </a:lnTo>
                <a:lnTo>
                  <a:pt x="154" y="195"/>
                </a:lnTo>
                <a:lnTo>
                  <a:pt x="154" y="197"/>
                </a:lnTo>
                <a:lnTo>
                  <a:pt x="155" y="197"/>
                </a:lnTo>
                <a:lnTo>
                  <a:pt x="157" y="199"/>
                </a:lnTo>
                <a:lnTo>
                  <a:pt x="157" y="200"/>
                </a:lnTo>
                <a:lnTo>
                  <a:pt x="159" y="204"/>
                </a:lnTo>
                <a:lnTo>
                  <a:pt x="159" y="205"/>
                </a:lnTo>
                <a:lnTo>
                  <a:pt x="157" y="207"/>
                </a:lnTo>
                <a:lnTo>
                  <a:pt x="155" y="207"/>
                </a:lnTo>
                <a:lnTo>
                  <a:pt x="152" y="205"/>
                </a:lnTo>
                <a:lnTo>
                  <a:pt x="150" y="207"/>
                </a:lnTo>
                <a:lnTo>
                  <a:pt x="147" y="207"/>
                </a:lnTo>
                <a:lnTo>
                  <a:pt x="147" y="212"/>
                </a:lnTo>
                <a:lnTo>
                  <a:pt x="145" y="214"/>
                </a:lnTo>
                <a:lnTo>
                  <a:pt x="143" y="219"/>
                </a:lnTo>
                <a:lnTo>
                  <a:pt x="145" y="220"/>
                </a:lnTo>
                <a:lnTo>
                  <a:pt x="147" y="224"/>
                </a:lnTo>
                <a:lnTo>
                  <a:pt x="143" y="229"/>
                </a:lnTo>
                <a:lnTo>
                  <a:pt x="145" y="229"/>
                </a:lnTo>
                <a:lnTo>
                  <a:pt x="147" y="230"/>
                </a:lnTo>
                <a:lnTo>
                  <a:pt x="149" y="232"/>
                </a:lnTo>
                <a:lnTo>
                  <a:pt x="152" y="234"/>
                </a:lnTo>
                <a:lnTo>
                  <a:pt x="152" y="237"/>
                </a:lnTo>
                <a:lnTo>
                  <a:pt x="150" y="239"/>
                </a:lnTo>
                <a:lnTo>
                  <a:pt x="149" y="239"/>
                </a:lnTo>
                <a:lnTo>
                  <a:pt x="145" y="239"/>
                </a:lnTo>
                <a:lnTo>
                  <a:pt x="143" y="239"/>
                </a:lnTo>
                <a:lnTo>
                  <a:pt x="142" y="240"/>
                </a:lnTo>
                <a:lnTo>
                  <a:pt x="140" y="240"/>
                </a:lnTo>
                <a:lnTo>
                  <a:pt x="135" y="244"/>
                </a:lnTo>
                <a:lnTo>
                  <a:pt x="133" y="244"/>
                </a:lnTo>
                <a:lnTo>
                  <a:pt x="128" y="240"/>
                </a:lnTo>
                <a:lnTo>
                  <a:pt x="125" y="239"/>
                </a:lnTo>
                <a:lnTo>
                  <a:pt x="122" y="239"/>
                </a:lnTo>
                <a:lnTo>
                  <a:pt x="120" y="239"/>
                </a:lnTo>
                <a:lnTo>
                  <a:pt x="115" y="239"/>
                </a:lnTo>
                <a:lnTo>
                  <a:pt x="110" y="239"/>
                </a:lnTo>
                <a:lnTo>
                  <a:pt x="108" y="239"/>
                </a:lnTo>
                <a:lnTo>
                  <a:pt x="107" y="239"/>
                </a:lnTo>
                <a:lnTo>
                  <a:pt x="102" y="239"/>
                </a:lnTo>
                <a:lnTo>
                  <a:pt x="98" y="240"/>
                </a:lnTo>
                <a:lnTo>
                  <a:pt x="95" y="240"/>
                </a:lnTo>
                <a:lnTo>
                  <a:pt x="92" y="242"/>
                </a:lnTo>
                <a:lnTo>
                  <a:pt x="88" y="244"/>
                </a:lnTo>
                <a:lnTo>
                  <a:pt x="85" y="245"/>
                </a:lnTo>
                <a:lnTo>
                  <a:pt x="82" y="247"/>
                </a:lnTo>
                <a:lnTo>
                  <a:pt x="80" y="249"/>
                </a:lnTo>
                <a:lnTo>
                  <a:pt x="77" y="249"/>
                </a:lnTo>
                <a:lnTo>
                  <a:pt x="75" y="250"/>
                </a:lnTo>
                <a:lnTo>
                  <a:pt x="73" y="250"/>
                </a:lnTo>
                <a:lnTo>
                  <a:pt x="73" y="252"/>
                </a:lnTo>
                <a:lnTo>
                  <a:pt x="73" y="254"/>
                </a:lnTo>
                <a:lnTo>
                  <a:pt x="73" y="255"/>
                </a:lnTo>
                <a:lnTo>
                  <a:pt x="73" y="257"/>
                </a:lnTo>
                <a:lnTo>
                  <a:pt x="73" y="259"/>
                </a:lnTo>
                <a:lnTo>
                  <a:pt x="73" y="260"/>
                </a:lnTo>
                <a:lnTo>
                  <a:pt x="73" y="262"/>
                </a:lnTo>
                <a:lnTo>
                  <a:pt x="73" y="264"/>
                </a:lnTo>
                <a:lnTo>
                  <a:pt x="73" y="265"/>
                </a:lnTo>
                <a:lnTo>
                  <a:pt x="75" y="265"/>
                </a:lnTo>
                <a:lnTo>
                  <a:pt x="75" y="267"/>
                </a:lnTo>
                <a:lnTo>
                  <a:pt x="75" y="269"/>
                </a:lnTo>
                <a:lnTo>
                  <a:pt x="75" y="270"/>
                </a:lnTo>
                <a:lnTo>
                  <a:pt x="75" y="272"/>
                </a:lnTo>
                <a:lnTo>
                  <a:pt x="75" y="274"/>
                </a:lnTo>
                <a:lnTo>
                  <a:pt x="75" y="275"/>
                </a:lnTo>
                <a:lnTo>
                  <a:pt x="75" y="277"/>
                </a:lnTo>
                <a:lnTo>
                  <a:pt x="77" y="279"/>
                </a:lnTo>
                <a:lnTo>
                  <a:pt x="77" y="280"/>
                </a:lnTo>
                <a:lnTo>
                  <a:pt x="77" y="282"/>
                </a:lnTo>
                <a:lnTo>
                  <a:pt x="80" y="282"/>
                </a:lnTo>
                <a:lnTo>
                  <a:pt x="82" y="282"/>
                </a:lnTo>
                <a:lnTo>
                  <a:pt x="80" y="284"/>
                </a:lnTo>
                <a:lnTo>
                  <a:pt x="80" y="285"/>
                </a:lnTo>
                <a:lnTo>
                  <a:pt x="82" y="285"/>
                </a:lnTo>
                <a:lnTo>
                  <a:pt x="82" y="287"/>
                </a:lnTo>
                <a:lnTo>
                  <a:pt x="82" y="289"/>
                </a:lnTo>
                <a:lnTo>
                  <a:pt x="80" y="289"/>
                </a:lnTo>
                <a:lnTo>
                  <a:pt x="80" y="290"/>
                </a:lnTo>
                <a:lnTo>
                  <a:pt x="82" y="290"/>
                </a:lnTo>
                <a:lnTo>
                  <a:pt x="82" y="292"/>
                </a:lnTo>
                <a:lnTo>
                  <a:pt x="82" y="294"/>
                </a:lnTo>
                <a:lnTo>
                  <a:pt x="83" y="294"/>
                </a:lnTo>
                <a:lnTo>
                  <a:pt x="82" y="294"/>
                </a:lnTo>
                <a:lnTo>
                  <a:pt x="80" y="294"/>
                </a:lnTo>
                <a:lnTo>
                  <a:pt x="80" y="297"/>
                </a:lnTo>
                <a:lnTo>
                  <a:pt x="80" y="299"/>
                </a:lnTo>
                <a:lnTo>
                  <a:pt x="78" y="299"/>
                </a:lnTo>
                <a:lnTo>
                  <a:pt x="78" y="300"/>
                </a:lnTo>
                <a:lnTo>
                  <a:pt x="78" y="302"/>
                </a:lnTo>
                <a:lnTo>
                  <a:pt x="77" y="302"/>
                </a:lnTo>
                <a:lnTo>
                  <a:pt x="77" y="300"/>
                </a:lnTo>
                <a:lnTo>
                  <a:pt x="75" y="300"/>
                </a:lnTo>
                <a:lnTo>
                  <a:pt x="75" y="299"/>
                </a:lnTo>
                <a:lnTo>
                  <a:pt x="77" y="297"/>
                </a:lnTo>
                <a:lnTo>
                  <a:pt x="77" y="295"/>
                </a:lnTo>
                <a:lnTo>
                  <a:pt x="75" y="295"/>
                </a:lnTo>
                <a:lnTo>
                  <a:pt x="75" y="294"/>
                </a:lnTo>
                <a:lnTo>
                  <a:pt x="75" y="292"/>
                </a:lnTo>
                <a:lnTo>
                  <a:pt x="75" y="290"/>
                </a:lnTo>
                <a:lnTo>
                  <a:pt x="75" y="289"/>
                </a:lnTo>
                <a:lnTo>
                  <a:pt x="73" y="289"/>
                </a:lnTo>
                <a:lnTo>
                  <a:pt x="73" y="287"/>
                </a:lnTo>
                <a:lnTo>
                  <a:pt x="72" y="285"/>
                </a:lnTo>
                <a:lnTo>
                  <a:pt x="72" y="284"/>
                </a:lnTo>
                <a:lnTo>
                  <a:pt x="70" y="284"/>
                </a:lnTo>
                <a:lnTo>
                  <a:pt x="70" y="282"/>
                </a:lnTo>
                <a:lnTo>
                  <a:pt x="68" y="282"/>
                </a:lnTo>
                <a:lnTo>
                  <a:pt x="68" y="280"/>
                </a:lnTo>
                <a:lnTo>
                  <a:pt x="67" y="280"/>
                </a:lnTo>
                <a:lnTo>
                  <a:pt x="65" y="279"/>
                </a:lnTo>
                <a:lnTo>
                  <a:pt x="65" y="277"/>
                </a:lnTo>
                <a:lnTo>
                  <a:pt x="63" y="277"/>
                </a:lnTo>
                <a:lnTo>
                  <a:pt x="62" y="277"/>
                </a:lnTo>
                <a:lnTo>
                  <a:pt x="62" y="275"/>
                </a:lnTo>
                <a:lnTo>
                  <a:pt x="60" y="275"/>
                </a:lnTo>
                <a:lnTo>
                  <a:pt x="58" y="275"/>
                </a:lnTo>
                <a:lnTo>
                  <a:pt x="58" y="274"/>
                </a:lnTo>
                <a:lnTo>
                  <a:pt x="57" y="274"/>
                </a:lnTo>
                <a:lnTo>
                  <a:pt x="57" y="272"/>
                </a:lnTo>
                <a:lnTo>
                  <a:pt x="58" y="272"/>
                </a:lnTo>
                <a:lnTo>
                  <a:pt x="57" y="272"/>
                </a:lnTo>
                <a:lnTo>
                  <a:pt x="57" y="270"/>
                </a:lnTo>
                <a:lnTo>
                  <a:pt x="55" y="270"/>
                </a:lnTo>
                <a:lnTo>
                  <a:pt x="53" y="270"/>
                </a:lnTo>
                <a:lnTo>
                  <a:pt x="53" y="269"/>
                </a:lnTo>
                <a:lnTo>
                  <a:pt x="52" y="269"/>
                </a:lnTo>
                <a:lnTo>
                  <a:pt x="50" y="267"/>
                </a:lnTo>
                <a:lnTo>
                  <a:pt x="48" y="267"/>
                </a:lnTo>
                <a:lnTo>
                  <a:pt x="48" y="265"/>
                </a:lnTo>
                <a:lnTo>
                  <a:pt x="47" y="265"/>
                </a:lnTo>
                <a:lnTo>
                  <a:pt x="47" y="264"/>
                </a:lnTo>
                <a:lnTo>
                  <a:pt x="45" y="264"/>
                </a:lnTo>
                <a:lnTo>
                  <a:pt x="43" y="264"/>
                </a:lnTo>
                <a:lnTo>
                  <a:pt x="43" y="262"/>
                </a:lnTo>
                <a:lnTo>
                  <a:pt x="42" y="262"/>
                </a:lnTo>
                <a:lnTo>
                  <a:pt x="42" y="260"/>
                </a:lnTo>
                <a:lnTo>
                  <a:pt x="40" y="260"/>
                </a:lnTo>
                <a:lnTo>
                  <a:pt x="40" y="259"/>
                </a:lnTo>
                <a:lnTo>
                  <a:pt x="38" y="259"/>
                </a:lnTo>
                <a:lnTo>
                  <a:pt x="38" y="257"/>
                </a:lnTo>
                <a:lnTo>
                  <a:pt x="37" y="257"/>
                </a:lnTo>
                <a:lnTo>
                  <a:pt x="35" y="257"/>
                </a:lnTo>
                <a:lnTo>
                  <a:pt x="35" y="255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2" y="252"/>
                </a:lnTo>
                <a:lnTo>
                  <a:pt x="33" y="252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2" y="250"/>
                </a:lnTo>
                <a:lnTo>
                  <a:pt x="30" y="250"/>
                </a:lnTo>
                <a:lnTo>
                  <a:pt x="30" y="249"/>
                </a:lnTo>
                <a:lnTo>
                  <a:pt x="30" y="247"/>
                </a:lnTo>
                <a:lnTo>
                  <a:pt x="28" y="247"/>
                </a:lnTo>
                <a:lnTo>
                  <a:pt x="28" y="245"/>
                </a:lnTo>
                <a:lnTo>
                  <a:pt x="27" y="245"/>
                </a:lnTo>
                <a:lnTo>
                  <a:pt x="27" y="244"/>
                </a:lnTo>
                <a:lnTo>
                  <a:pt x="25" y="244"/>
                </a:lnTo>
                <a:lnTo>
                  <a:pt x="25" y="242"/>
                </a:lnTo>
                <a:lnTo>
                  <a:pt x="23" y="242"/>
                </a:lnTo>
                <a:lnTo>
                  <a:pt x="23" y="240"/>
                </a:lnTo>
                <a:lnTo>
                  <a:pt x="23" y="239"/>
                </a:lnTo>
                <a:lnTo>
                  <a:pt x="22" y="239"/>
                </a:lnTo>
                <a:lnTo>
                  <a:pt x="22" y="237"/>
                </a:lnTo>
                <a:lnTo>
                  <a:pt x="23" y="235"/>
                </a:lnTo>
                <a:lnTo>
                  <a:pt x="22" y="235"/>
                </a:lnTo>
                <a:lnTo>
                  <a:pt x="22" y="234"/>
                </a:lnTo>
                <a:lnTo>
                  <a:pt x="20" y="234"/>
                </a:lnTo>
                <a:lnTo>
                  <a:pt x="22" y="234"/>
                </a:lnTo>
                <a:lnTo>
                  <a:pt x="20" y="234"/>
                </a:lnTo>
                <a:lnTo>
                  <a:pt x="20" y="232"/>
                </a:lnTo>
                <a:lnTo>
                  <a:pt x="18" y="232"/>
                </a:lnTo>
                <a:lnTo>
                  <a:pt x="18" y="230"/>
                </a:lnTo>
                <a:lnTo>
                  <a:pt x="20" y="230"/>
                </a:lnTo>
                <a:lnTo>
                  <a:pt x="18" y="230"/>
                </a:lnTo>
                <a:lnTo>
                  <a:pt x="20" y="229"/>
                </a:lnTo>
                <a:lnTo>
                  <a:pt x="18" y="229"/>
                </a:lnTo>
                <a:lnTo>
                  <a:pt x="18" y="227"/>
                </a:lnTo>
                <a:lnTo>
                  <a:pt x="18" y="229"/>
                </a:lnTo>
                <a:lnTo>
                  <a:pt x="20" y="229"/>
                </a:lnTo>
                <a:lnTo>
                  <a:pt x="20" y="227"/>
                </a:lnTo>
                <a:lnTo>
                  <a:pt x="20" y="229"/>
                </a:lnTo>
                <a:lnTo>
                  <a:pt x="20" y="227"/>
                </a:lnTo>
                <a:lnTo>
                  <a:pt x="20" y="229"/>
                </a:lnTo>
                <a:lnTo>
                  <a:pt x="22" y="229"/>
                </a:lnTo>
                <a:lnTo>
                  <a:pt x="23" y="229"/>
                </a:lnTo>
                <a:lnTo>
                  <a:pt x="25" y="229"/>
                </a:lnTo>
                <a:lnTo>
                  <a:pt x="25" y="230"/>
                </a:lnTo>
                <a:lnTo>
                  <a:pt x="27" y="230"/>
                </a:lnTo>
                <a:lnTo>
                  <a:pt x="28" y="230"/>
                </a:lnTo>
                <a:lnTo>
                  <a:pt x="27" y="230"/>
                </a:lnTo>
                <a:lnTo>
                  <a:pt x="28" y="230"/>
                </a:lnTo>
                <a:lnTo>
                  <a:pt x="27" y="230"/>
                </a:lnTo>
                <a:lnTo>
                  <a:pt x="27" y="232"/>
                </a:lnTo>
                <a:lnTo>
                  <a:pt x="28" y="232"/>
                </a:lnTo>
                <a:lnTo>
                  <a:pt x="28" y="234"/>
                </a:lnTo>
                <a:lnTo>
                  <a:pt x="30" y="234"/>
                </a:lnTo>
                <a:lnTo>
                  <a:pt x="30" y="235"/>
                </a:lnTo>
                <a:lnTo>
                  <a:pt x="32" y="235"/>
                </a:lnTo>
                <a:lnTo>
                  <a:pt x="32" y="237"/>
                </a:lnTo>
                <a:lnTo>
                  <a:pt x="33" y="237"/>
                </a:lnTo>
                <a:lnTo>
                  <a:pt x="33" y="239"/>
                </a:lnTo>
                <a:lnTo>
                  <a:pt x="35" y="239"/>
                </a:lnTo>
                <a:lnTo>
                  <a:pt x="35" y="237"/>
                </a:lnTo>
                <a:lnTo>
                  <a:pt x="35" y="239"/>
                </a:lnTo>
                <a:lnTo>
                  <a:pt x="37" y="239"/>
                </a:lnTo>
                <a:lnTo>
                  <a:pt x="37" y="240"/>
                </a:lnTo>
                <a:lnTo>
                  <a:pt x="37" y="242"/>
                </a:lnTo>
                <a:lnTo>
                  <a:pt x="38" y="242"/>
                </a:lnTo>
                <a:lnTo>
                  <a:pt x="38" y="240"/>
                </a:lnTo>
                <a:lnTo>
                  <a:pt x="37" y="240"/>
                </a:lnTo>
                <a:lnTo>
                  <a:pt x="37" y="239"/>
                </a:lnTo>
                <a:lnTo>
                  <a:pt x="38" y="239"/>
                </a:lnTo>
                <a:lnTo>
                  <a:pt x="38" y="240"/>
                </a:lnTo>
                <a:lnTo>
                  <a:pt x="40" y="242"/>
                </a:lnTo>
                <a:lnTo>
                  <a:pt x="40" y="244"/>
                </a:lnTo>
                <a:lnTo>
                  <a:pt x="38" y="244"/>
                </a:lnTo>
                <a:lnTo>
                  <a:pt x="40" y="244"/>
                </a:lnTo>
                <a:lnTo>
                  <a:pt x="40" y="245"/>
                </a:lnTo>
                <a:lnTo>
                  <a:pt x="40" y="247"/>
                </a:lnTo>
                <a:lnTo>
                  <a:pt x="42" y="247"/>
                </a:lnTo>
                <a:lnTo>
                  <a:pt x="42" y="249"/>
                </a:lnTo>
                <a:lnTo>
                  <a:pt x="43" y="249"/>
                </a:lnTo>
                <a:lnTo>
                  <a:pt x="43" y="250"/>
                </a:lnTo>
                <a:lnTo>
                  <a:pt x="45" y="252"/>
                </a:lnTo>
                <a:lnTo>
                  <a:pt x="47" y="254"/>
                </a:lnTo>
                <a:lnTo>
                  <a:pt x="47" y="255"/>
                </a:lnTo>
                <a:lnTo>
                  <a:pt x="48" y="255"/>
                </a:lnTo>
                <a:lnTo>
                  <a:pt x="48" y="257"/>
                </a:lnTo>
                <a:lnTo>
                  <a:pt x="48" y="255"/>
                </a:lnTo>
                <a:lnTo>
                  <a:pt x="48" y="257"/>
                </a:lnTo>
                <a:lnTo>
                  <a:pt x="48" y="255"/>
                </a:lnTo>
                <a:lnTo>
                  <a:pt x="48" y="254"/>
                </a:lnTo>
                <a:lnTo>
                  <a:pt x="48" y="252"/>
                </a:lnTo>
                <a:lnTo>
                  <a:pt x="47" y="252"/>
                </a:lnTo>
                <a:lnTo>
                  <a:pt x="47" y="250"/>
                </a:lnTo>
                <a:lnTo>
                  <a:pt x="47" y="249"/>
                </a:lnTo>
                <a:lnTo>
                  <a:pt x="45" y="249"/>
                </a:lnTo>
                <a:lnTo>
                  <a:pt x="43" y="249"/>
                </a:lnTo>
                <a:lnTo>
                  <a:pt x="43" y="247"/>
                </a:lnTo>
                <a:lnTo>
                  <a:pt x="43" y="245"/>
                </a:lnTo>
                <a:lnTo>
                  <a:pt x="43" y="244"/>
                </a:lnTo>
                <a:lnTo>
                  <a:pt x="43" y="242"/>
                </a:lnTo>
                <a:lnTo>
                  <a:pt x="42" y="242"/>
                </a:lnTo>
                <a:lnTo>
                  <a:pt x="42" y="240"/>
                </a:lnTo>
                <a:lnTo>
                  <a:pt x="42" y="239"/>
                </a:lnTo>
                <a:lnTo>
                  <a:pt x="42" y="237"/>
                </a:lnTo>
                <a:lnTo>
                  <a:pt x="40" y="237"/>
                </a:lnTo>
                <a:lnTo>
                  <a:pt x="40" y="235"/>
                </a:lnTo>
                <a:lnTo>
                  <a:pt x="42" y="235"/>
                </a:lnTo>
                <a:lnTo>
                  <a:pt x="42" y="234"/>
                </a:lnTo>
                <a:lnTo>
                  <a:pt x="43" y="234"/>
                </a:lnTo>
                <a:lnTo>
                  <a:pt x="42" y="232"/>
                </a:lnTo>
                <a:lnTo>
                  <a:pt x="43" y="232"/>
                </a:lnTo>
                <a:lnTo>
                  <a:pt x="42" y="232"/>
                </a:lnTo>
                <a:lnTo>
                  <a:pt x="43" y="232"/>
                </a:lnTo>
                <a:lnTo>
                  <a:pt x="42" y="232"/>
                </a:lnTo>
                <a:lnTo>
                  <a:pt x="42" y="230"/>
                </a:lnTo>
                <a:lnTo>
                  <a:pt x="43" y="230"/>
                </a:lnTo>
                <a:lnTo>
                  <a:pt x="43" y="229"/>
                </a:lnTo>
                <a:lnTo>
                  <a:pt x="45" y="229"/>
                </a:lnTo>
                <a:lnTo>
                  <a:pt x="43" y="229"/>
                </a:lnTo>
                <a:lnTo>
                  <a:pt x="43" y="227"/>
                </a:lnTo>
                <a:lnTo>
                  <a:pt x="45" y="227"/>
                </a:lnTo>
                <a:lnTo>
                  <a:pt x="43" y="227"/>
                </a:lnTo>
                <a:lnTo>
                  <a:pt x="45" y="227"/>
                </a:lnTo>
                <a:lnTo>
                  <a:pt x="47" y="227"/>
                </a:lnTo>
                <a:lnTo>
                  <a:pt x="48" y="227"/>
                </a:lnTo>
                <a:lnTo>
                  <a:pt x="48" y="225"/>
                </a:lnTo>
                <a:lnTo>
                  <a:pt x="50" y="225"/>
                </a:lnTo>
                <a:lnTo>
                  <a:pt x="52" y="225"/>
                </a:lnTo>
                <a:lnTo>
                  <a:pt x="52" y="224"/>
                </a:lnTo>
                <a:lnTo>
                  <a:pt x="52" y="225"/>
                </a:lnTo>
                <a:lnTo>
                  <a:pt x="52" y="224"/>
                </a:lnTo>
                <a:lnTo>
                  <a:pt x="53" y="224"/>
                </a:lnTo>
                <a:lnTo>
                  <a:pt x="52" y="224"/>
                </a:lnTo>
                <a:lnTo>
                  <a:pt x="52" y="222"/>
                </a:lnTo>
                <a:lnTo>
                  <a:pt x="50" y="222"/>
                </a:lnTo>
                <a:lnTo>
                  <a:pt x="50" y="224"/>
                </a:lnTo>
                <a:lnTo>
                  <a:pt x="48" y="224"/>
                </a:lnTo>
                <a:lnTo>
                  <a:pt x="48" y="225"/>
                </a:lnTo>
                <a:lnTo>
                  <a:pt x="47" y="225"/>
                </a:lnTo>
                <a:lnTo>
                  <a:pt x="45" y="227"/>
                </a:lnTo>
                <a:lnTo>
                  <a:pt x="47" y="227"/>
                </a:lnTo>
                <a:lnTo>
                  <a:pt x="45" y="227"/>
                </a:lnTo>
                <a:lnTo>
                  <a:pt x="45" y="225"/>
                </a:lnTo>
                <a:lnTo>
                  <a:pt x="43" y="225"/>
                </a:lnTo>
                <a:lnTo>
                  <a:pt x="43" y="224"/>
                </a:lnTo>
                <a:lnTo>
                  <a:pt x="42" y="224"/>
                </a:lnTo>
                <a:lnTo>
                  <a:pt x="43" y="224"/>
                </a:lnTo>
                <a:lnTo>
                  <a:pt x="42" y="222"/>
                </a:lnTo>
                <a:lnTo>
                  <a:pt x="42" y="224"/>
                </a:lnTo>
                <a:lnTo>
                  <a:pt x="42" y="222"/>
                </a:lnTo>
                <a:lnTo>
                  <a:pt x="40" y="222"/>
                </a:lnTo>
                <a:lnTo>
                  <a:pt x="40" y="224"/>
                </a:lnTo>
                <a:lnTo>
                  <a:pt x="42" y="225"/>
                </a:lnTo>
                <a:lnTo>
                  <a:pt x="40" y="225"/>
                </a:lnTo>
                <a:lnTo>
                  <a:pt x="40" y="227"/>
                </a:lnTo>
                <a:lnTo>
                  <a:pt x="40" y="229"/>
                </a:lnTo>
                <a:lnTo>
                  <a:pt x="40" y="230"/>
                </a:lnTo>
                <a:lnTo>
                  <a:pt x="38" y="230"/>
                </a:lnTo>
                <a:lnTo>
                  <a:pt x="38" y="232"/>
                </a:lnTo>
                <a:lnTo>
                  <a:pt x="40" y="232"/>
                </a:lnTo>
                <a:lnTo>
                  <a:pt x="40" y="234"/>
                </a:lnTo>
                <a:lnTo>
                  <a:pt x="38" y="234"/>
                </a:lnTo>
                <a:lnTo>
                  <a:pt x="37" y="234"/>
                </a:lnTo>
                <a:lnTo>
                  <a:pt x="37" y="235"/>
                </a:lnTo>
                <a:lnTo>
                  <a:pt x="37" y="234"/>
                </a:lnTo>
                <a:lnTo>
                  <a:pt x="37" y="235"/>
                </a:lnTo>
                <a:lnTo>
                  <a:pt x="35" y="234"/>
                </a:lnTo>
                <a:lnTo>
                  <a:pt x="35" y="232"/>
                </a:lnTo>
                <a:lnTo>
                  <a:pt x="37" y="232"/>
                </a:lnTo>
                <a:lnTo>
                  <a:pt x="37" y="230"/>
                </a:lnTo>
                <a:lnTo>
                  <a:pt x="35" y="230"/>
                </a:lnTo>
                <a:lnTo>
                  <a:pt x="35" y="232"/>
                </a:lnTo>
                <a:lnTo>
                  <a:pt x="33" y="232"/>
                </a:lnTo>
                <a:lnTo>
                  <a:pt x="33" y="234"/>
                </a:lnTo>
                <a:lnTo>
                  <a:pt x="33" y="232"/>
                </a:lnTo>
                <a:lnTo>
                  <a:pt x="33" y="234"/>
                </a:lnTo>
                <a:lnTo>
                  <a:pt x="32" y="234"/>
                </a:lnTo>
                <a:lnTo>
                  <a:pt x="32" y="232"/>
                </a:lnTo>
                <a:lnTo>
                  <a:pt x="30" y="232"/>
                </a:lnTo>
                <a:lnTo>
                  <a:pt x="30" y="230"/>
                </a:lnTo>
                <a:lnTo>
                  <a:pt x="30" y="229"/>
                </a:lnTo>
                <a:lnTo>
                  <a:pt x="28" y="229"/>
                </a:lnTo>
                <a:lnTo>
                  <a:pt x="27" y="229"/>
                </a:lnTo>
                <a:lnTo>
                  <a:pt x="27" y="227"/>
                </a:lnTo>
                <a:lnTo>
                  <a:pt x="25" y="227"/>
                </a:lnTo>
                <a:lnTo>
                  <a:pt x="25" y="225"/>
                </a:lnTo>
                <a:lnTo>
                  <a:pt x="25" y="224"/>
                </a:lnTo>
                <a:lnTo>
                  <a:pt x="27" y="224"/>
                </a:lnTo>
                <a:lnTo>
                  <a:pt x="27" y="225"/>
                </a:lnTo>
                <a:lnTo>
                  <a:pt x="27" y="227"/>
                </a:lnTo>
                <a:lnTo>
                  <a:pt x="27" y="225"/>
                </a:lnTo>
                <a:lnTo>
                  <a:pt x="27" y="227"/>
                </a:lnTo>
                <a:lnTo>
                  <a:pt x="28" y="227"/>
                </a:lnTo>
                <a:lnTo>
                  <a:pt x="30" y="227"/>
                </a:lnTo>
                <a:lnTo>
                  <a:pt x="30" y="225"/>
                </a:lnTo>
                <a:lnTo>
                  <a:pt x="30" y="224"/>
                </a:lnTo>
                <a:lnTo>
                  <a:pt x="30" y="225"/>
                </a:lnTo>
                <a:lnTo>
                  <a:pt x="32" y="225"/>
                </a:lnTo>
                <a:lnTo>
                  <a:pt x="32" y="224"/>
                </a:lnTo>
                <a:lnTo>
                  <a:pt x="33" y="224"/>
                </a:lnTo>
                <a:lnTo>
                  <a:pt x="35" y="224"/>
                </a:lnTo>
                <a:lnTo>
                  <a:pt x="35" y="222"/>
                </a:lnTo>
                <a:lnTo>
                  <a:pt x="37" y="222"/>
                </a:lnTo>
                <a:lnTo>
                  <a:pt x="38" y="222"/>
                </a:lnTo>
                <a:lnTo>
                  <a:pt x="40" y="222"/>
                </a:lnTo>
                <a:lnTo>
                  <a:pt x="40" y="220"/>
                </a:lnTo>
                <a:lnTo>
                  <a:pt x="42" y="220"/>
                </a:lnTo>
                <a:lnTo>
                  <a:pt x="42" y="219"/>
                </a:lnTo>
                <a:lnTo>
                  <a:pt x="42" y="220"/>
                </a:lnTo>
                <a:lnTo>
                  <a:pt x="42" y="219"/>
                </a:lnTo>
                <a:lnTo>
                  <a:pt x="43" y="219"/>
                </a:lnTo>
                <a:lnTo>
                  <a:pt x="43" y="217"/>
                </a:lnTo>
                <a:lnTo>
                  <a:pt x="43" y="215"/>
                </a:lnTo>
                <a:lnTo>
                  <a:pt x="43" y="214"/>
                </a:lnTo>
                <a:lnTo>
                  <a:pt x="45" y="214"/>
                </a:lnTo>
                <a:lnTo>
                  <a:pt x="45" y="212"/>
                </a:lnTo>
                <a:lnTo>
                  <a:pt x="47" y="212"/>
                </a:lnTo>
                <a:lnTo>
                  <a:pt x="47" y="210"/>
                </a:lnTo>
                <a:lnTo>
                  <a:pt x="45" y="210"/>
                </a:lnTo>
                <a:lnTo>
                  <a:pt x="43" y="210"/>
                </a:lnTo>
                <a:lnTo>
                  <a:pt x="43" y="209"/>
                </a:lnTo>
                <a:lnTo>
                  <a:pt x="43" y="210"/>
                </a:lnTo>
                <a:lnTo>
                  <a:pt x="42" y="210"/>
                </a:lnTo>
                <a:lnTo>
                  <a:pt x="42" y="212"/>
                </a:lnTo>
                <a:lnTo>
                  <a:pt x="42" y="214"/>
                </a:lnTo>
                <a:lnTo>
                  <a:pt x="43" y="212"/>
                </a:lnTo>
                <a:lnTo>
                  <a:pt x="43" y="214"/>
                </a:lnTo>
                <a:lnTo>
                  <a:pt x="42" y="214"/>
                </a:lnTo>
                <a:lnTo>
                  <a:pt x="40" y="214"/>
                </a:lnTo>
                <a:lnTo>
                  <a:pt x="40" y="212"/>
                </a:lnTo>
                <a:lnTo>
                  <a:pt x="38" y="212"/>
                </a:lnTo>
                <a:lnTo>
                  <a:pt x="40" y="212"/>
                </a:lnTo>
                <a:lnTo>
                  <a:pt x="38" y="210"/>
                </a:lnTo>
                <a:lnTo>
                  <a:pt x="40" y="210"/>
                </a:lnTo>
                <a:lnTo>
                  <a:pt x="40" y="209"/>
                </a:lnTo>
                <a:lnTo>
                  <a:pt x="42" y="209"/>
                </a:lnTo>
                <a:lnTo>
                  <a:pt x="43" y="209"/>
                </a:lnTo>
                <a:lnTo>
                  <a:pt x="43" y="207"/>
                </a:lnTo>
                <a:lnTo>
                  <a:pt x="45" y="207"/>
                </a:lnTo>
                <a:lnTo>
                  <a:pt x="47" y="207"/>
                </a:lnTo>
                <a:lnTo>
                  <a:pt x="48" y="205"/>
                </a:lnTo>
                <a:lnTo>
                  <a:pt x="48" y="207"/>
                </a:lnTo>
                <a:lnTo>
                  <a:pt x="50" y="205"/>
                </a:lnTo>
                <a:lnTo>
                  <a:pt x="48" y="205"/>
                </a:lnTo>
                <a:lnTo>
                  <a:pt x="47" y="205"/>
                </a:lnTo>
                <a:lnTo>
                  <a:pt x="48" y="205"/>
                </a:lnTo>
                <a:lnTo>
                  <a:pt x="50" y="205"/>
                </a:lnTo>
                <a:lnTo>
                  <a:pt x="50" y="204"/>
                </a:lnTo>
                <a:lnTo>
                  <a:pt x="52" y="204"/>
                </a:lnTo>
                <a:lnTo>
                  <a:pt x="52" y="202"/>
                </a:lnTo>
                <a:lnTo>
                  <a:pt x="52" y="204"/>
                </a:lnTo>
                <a:lnTo>
                  <a:pt x="52" y="202"/>
                </a:lnTo>
                <a:lnTo>
                  <a:pt x="53" y="202"/>
                </a:lnTo>
                <a:lnTo>
                  <a:pt x="55" y="202"/>
                </a:lnTo>
                <a:lnTo>
                  <a:pt x="57" y="200"/>
                </a:lnTo>
                <a:lnTo>
                  <a:pt x="57" y="199"/>
                </a:lnTo>
                <a:lnTo>
                  <a:pt x="57" y="197"/>
                </a:lnTo>
                <a:lnTo>
                  <a:pt x="58" y="197"/>
                </a:lnTo>
                <a:lnTo>
                  <a:pt x="58" y="195"/>
                </a:lnTo>
                <a:lnTo>
                  <a:pt x="60" y="195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2" y="190"/>
                </a:lnTo>
                <a:lnTo>
                  <a:pt x="62" y="189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4"/>
                </a:lnTo>
                <a:lnTo>
                  <a:pt x="60" y="182"/>
                </a:lnTo>
                <a:lnTo>
                  <a:pt x="60" y="180"/>
                </a:lnTo>
                <a:lnTo>
                  <a:pt x="60" y="179"/>
                </a:lnTo>
                <a:lnTo>
                  <a:pt x="62" y="179"/>
                </a:lnTo>
                <a:lnTo>
                  <a:pt x="62" y="180"/>
                </a:lnTo>
                <a:lnTo>
                  <a:pt x="62" y="179"/>
                </a:lnTo>
                <a:lnTo>
                  <a:pt x="62" y="180"/>
                </a:lnTo>
                <a:lnTo>
                  <a:pt x="63" y="180"/>
                </a:lnTo>
                <a:lnTo>
                  <a:pt x="63" y="179"/>
                </a:lnTo>
                <a:lnTo>
                  <a:pt x="63" y="177"/>
                </a:lnTo>
                <a:lnTo>
                  <a:pt x="63" y="175"/>
                </a:lnTo>
                <a:lnTo>
                  <a:pt x="62" y="175"/>
                </a:lnTo>
                <a:lnTo>
                  <a:pt x="62" y="174"/>
                </a:lnTo>
                <a:lnTo>
                  <a:pt x="60" y="174"/>
                </a:lnTo>
                <a:lnTo>
                  <a:pt x="60" y="172"/>
                </a:lnTo>
                <a:lnTo>
                  <a:pt x="58" y="172"/>
                </a:lnTo>
                <a:lnTo>
                  <a:pt x="58" y="170"/>
                </a:lnTo>
                <a:lnTo>
                  <a:pt x="58" y="169"/>
                </a:lnTo>
                <a:lnTo>
                  <a:pt x="58" y="167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5" y="162"/>
                </a:lnTo>
                <a:lnTo>
                  <a:pt x="53" y="162"/>
                </a:lnTo>
                <a:lnTo>
                  <a:pt x="53" y="160"/>
                </a:lnTo>
                <a:lnTo>
                  <a:pt x="52" y="160"/>
                </a:lnTo>
                <a:lnTo>
                  <a:pt x="52" y="159"/>
                </a:lnTo>
                <a:lnTo>
                  <a:pt x="50" y="159"/>
                </a:lnTo>
                <a:lnTo>
                  <a:pt x="52" y="159"/>
                </a:lnTo>
                <a:lnTo>
                  <a:pt x="52" y="157"/>
                </a:lnTo>
                <a:lnTo>
                  <a:pt x="50" y="157"/>
                </a:lnTo>
                <a:lnTo>
                  <a:pt x="50" y="155"/>
                </a:lnTo>
                <a:lnTo>
                  <a:pt x="50" y="157"/>
                </a:lnTo>
                <a:lnTo>
                  <a:pt x="48" y="157"/>
                </a:lnTo>
                <a:lnTo>
                  <a:pt x="48" y="159"/>
                </a:lnTo>
                <a:lnTo>
                  <a:pt x="48" y="157"/>
                </a:lnTo>
                <a:lnTo>
                  <a:pt x="48" y="159"/>
                </a:lnTo>
                <a:lnTo>
                  <a:pt x="48" y="157"/>
                </a:lnTo>
                <a:lnTo>
                  <a:pt x="47" y="157"/>
                </a:lnTo>
                <a:lnTo>
                  <a:pt x="45" y="157"/>
                </a:lnTo>
                <a:lnTo>
                  <a:pt x="45" y="155"/>
                </a:lnTo>
                <a:lnTo>
                  <a:pt x="45" y="157"/>
                </a:lnTo>
                <a:lnTo>
                  <a:pt x="43" y="157"/>
                </a:lnTo>
                <a:lnTo>
                  <a:pt x="43" y="155"/>
                </a:lnTo>
                <a:lnTo>
                  <a:pt x="42" y="155"/>
                </a:lnTo>
                <a:lnTo>
                  <a:pt x="40" y="155"/>
                </a:lnTo>
                <a:lnTo>
                  <a:pt x="38" y="155"/>
                </a:lnTo>
                <a:lnTo>
                  <a:pt x="38" y="153"/>
                </a:lnTo>
                <a:lnTo>
                  <a:pt x="40" y="152"/>
                </a:lnTo>
                <a:lnTo>
                  <a:pt x="42" y="152"/>
                </a:lnTo>
                <a:lnTo>
                  <a:pt x="42" y="150"/>
                </a:lnTo>
                <a:lnTo>
                  <a:pt x="43" y="150"/>
                </a:lnTo>
                <a:lnTo>
                  <a:pt x="45" y="150"/>
                </a:lnTo>
                <a:lnTo>
                  <a:pt x="45" y="148"/>
                </a:lnTo>
                <a:lnTo>
                  <a:pt x="45" y="147"/>
                </a:lnTo>
                <a:lnTo>
                  <a:pt x="47" y="147"/>
                </a:lnTo>
                <a:lnTo>
                  <a:pt x="47" y="145"/>
                </a:lnTo>
                <a:lnTo>
                  <a:pt x="47" y="143"/>
                </a:lnTo>
                <a:lnTo>
                  <a:pt x="48" y="143"/>
                </a:lnTo>
                <a:lnTo>
                  <a:pt x="48" y="142"/>
                </a:lnTo>
                <a:lnTo>
                  <a:pt x="50" y="140"/>
                </a:lnTo>
                <a:lnTo>
                  <a:pt x="48" y="140"/>
                </a:lnTo>
                <a:lnTo>
                  <a:pt x="48" y="138"/>
                </a:lnTo>
                <a:lnTo>
                  <a:pt x="50" y="138"/>
                </a:lnTo>
                <a:lnTo>
                  <a:pt x="50" y="137"/>
                </a:lnTo>
                <a:lnTo>
                  <a:pt x="50" y="135"/>
                </a:lnTo>
                <a:lnTo>
                  <a:pt x="52" y="135"/>
                </a:lnTo>
                <a:lnTo>
                  <a:pt x="52" y="133"/>
                </a:lnTo>
                <a:lnTo>
                  <a:pt x="53" y="133"/>
                </a:lnTo>
                <a:lnTo>
                  <a:pt x="53" y="132"/>
                </a:lnTo>
                <a:lnTo>
                  <a:pt x="55" y="132"/>
                </a:lnTo>
                <a:lnTo>
                  <a:pt x="57" y="132"/>
                </a:lnTo>
                <a:lnTo>
                  <a:pt x="58" y="132"/>
                </a:lnTo>
                <a:lnTo>
                  <a:pt x="60" y="132"/>
                </a:lnTo>
                <a:lnTo>
                  <a:pt x="60" y="133"/>
                </a:lnTo>
                <a:lnTo>
                  <a:pt x="62" y="133"/>
                </a:lnTo>
                <a:lnTo>
                  <a:pt x="63" y="133"/>
                </a:lnTo>
                <a:lnTo>
                  <a:pt x="63" y="132"/>
                </a:lnTo>
                <a:lnTo>
                  <a:pt x="63" y="133"/>
                </a:lnTo>
                <a:lnTo>
                  <a:pt x="63" y="132"/>
                </a:lnTo>
                <a:lnTo>
                  <a:pt x="63" y="133"/>
                </a:lnTo>
                <a:lnTo>
                  <a:pt x="65" y="133"/>
                </a:lnTo>
                <a:lnTo>
                  <a:pt x="67" y="133"/>
                </a:lnTo>
                <a:lnTo>
                  <a:pt x="68" y="132"/>
                </a:lnTo>
                <a:lnTo>
                  <a:pt x="70" y="132"/>
                </a:lnTo>
                <a:lnTo>
                  <a:pt x="70" y="133"/>
                </a:lnTo>
                <a:lnTo>
                  <a:pt x="72" y="133"/>
                </a:lnTo>
                <a:lnTo>
                  <a:pt x="73" y="133"/>
                </a:lnTo>
                <a:lnTo>
                  <a:pt x="75" y="133"/>
                </a:lnTo>
                <a:lnTo>
                  <a:pt x="77" y="133"/>
                </a:lnTo>
                <a:lnTo>
                  <a:pt x="77" y="132"/>
                </a:lnTo>
                <a:lnTo>
                  <a:pt x="77" y="130"/>
                </a:lnTo>
                <a:lnTo>
                  <a:pt x="78" y="130"/>
                </a:lnTo>
                <a:lnTo>
                  <a:pt x="80" y="130"/>
                </a:lnTo>
                <a:lnTo>
                  <a:pt x="80" y="128"/>
                </a:lnTo>
                <a:lnTo>
                  <a:pt x="78" y="128"/>
                </a:lnTo>
                <a:lnTo>
                  <a:pt x="78" y="127"/>
                </a:lnTo>
                <a:lnTo>
                  <a:pt x="80" y="127"/>
                </a:lnTo>
                <a:lnTo>
                  <a:pt x="82" y="127"/>
                </a:lnTo>
                <a:lnTo>
                  <a:pt x="82" y="125"/>
                </a:lnTo>
                <a:lnTo>
                  <a:pt x="83" y="125"/>
                </a:lnTo>
                <a:lnTo>
                  <a:pt x="85" y="125"/>
                </a:lnTo>
                <a:lnTo>
                  <a:pt x="85" y="127"/>
                </a:lnTo>
                <a:lnTo>
                  <a:pt x="85" y="125"/>
                </a:lnTo>
                <a:lnTo>
                  <a:pt x="87" y="125"/>
                </a:lnTo>
                <a:lnTo>
                  <a:pt x="88" y="123"/>
                </a:lnTo>
                <a:lnTo>
                  <a:pt x="90" y="123"/>
                </a:lnTo>
                <a:lnTo>
                  <a:pt x="90" y="122"/>
                </a:lnTo>
                <a:lnTo>
                  <a:pt x="92" y="122"/>
                </a:lnTo>
                <a:lnTo>
                  <a:pt x="93" y="122"/>
                </a:lnTo>
                <a:lnTo>
                  <a:pt x="93" y="120"/>
                </a:lnTo>
                <a:lnTo>
                  <a:pt x="93" y="122"/>
                </a:lnTo>
                <a:lnTo>
                  <a:pt x="95" y="122"/>
                </a:lnTo>
                <a:lnTo>
                  <a:pt x="97" y="122"/>
                </a:lnTo>
                <a:lnTo>
                  <a:pt x="97" y="120"/>
                </a:lnTo>
                <a:lnTo>
                  <a:pt x="98" y="120"/>
                </a:lnTo>
                <a:lnTo>
                  <a:pt x="98" y="118"/>
                </a:lnTo>
                <a:lnTo>
                  <a:pt x="100" y="118"/>
                </a:lnTo>
                <a:lnTo>
                  <a:pt x="100" y="117"/>
                </a:lnTo>
                <a:lnTo>
                  <a:pt x="102" y="117"/>
                </a:lnTo>
                <a:lnTo>
                  <a:pt x="102" y="115"/>
                </a:lnTo>
                <a:lnTo>
                  <a:pt x="102" y="113"/>
                </a:lnTo>
                <a:lnTo>
                  <a:pt x="102" y="112"/>
                </a:lnTo>
                <a:lnTo>
                  <a:pt x="103" y="110"/>
                </a:lnTo>
                <a:lnTo>
                  <a:pt x="103" y="108"/>
                </a:lnTo>
                <a:lnTo>
                  <a:pt x="105" y="108"/>
                </a:lnTo>
                <a:lnTo>
                  <a:pt x="105" y="107"/>
                </a:lnTo>
                <a:lnTo>
                  <a:pt x="103" y="105"/>
                </a:lnTo>
                <a:lnTo>
                  <a:pt x="105" y="105"/>
                </a:lnTo>
                <a:lnTo>
                  <a:pt x="103" y="105"/>
                </a:lnTo>
                <a:lnTo>
                  <a:pt x="102" y="105"/>
                </a:lnTo>
                <a:lnTo>
                  <a:pt x="102" y="107"/>
                </a:lnTo>
                <a:lnTo>
                  <a:pt x="100" y="107"/>
                </a:lnTo>
                <a:lnTo>
                  <a:pt x="100" y="108"/>
                </a:lnTo>
                <a:lnTo>
                  <a:pt x="98" y="108"/>
                </a:lnTo>
                <a:lnTo>
                  <a:pt x="98" y="110"/>
                </a:lnTo>
                <a:lnTo>
                  <a:pt x="98" y="112"/>
                </a:lnTo>
                <a:lnTo>
                  <a:pt x="97" y="112"/>
                </a:lnTo>
                <a:lnTo>
                  <a:pt x="97" y="113"/>
                </a:lnTo>
                <a:lnTo>
                  <a:pt x="95" y="113"/>
                </a:lnTo>
                <a:lnTo>
                  <a:pt x="95" y="115"/>
                </a:lnTo>
                <a:lnTo>
                  <a:pt x="93" y="115"/>
                </a:lnTo>
                <a:lnTo>
                  <a:pt x="92" y="115"/>
                </a:lnTo>
                <a:lnTo>
                  <a:pt x="92" y="117"/>
                </a:lnTo>
                <a:lnTo>
                  <a:pt x="90" y="117"/>
                </a:lnTo>
                <a:lnTo>
                  <a:pt x="88" y="117"/>
                </a:lnTo>
                <a:lnTo>
                  <a:pt x="87" y="117"/>
                </a:lnTo>
                <a:lnTo>
                  <a:pt x="87" y="118"/>
                </a:lnTo>
                <a:lnTo>
                  <a:pt x="85" y="118"/>
                </a:lnTo>
                <a:lnTo>
                  <a:pt x="83" y="118"/>
                </a:lnTo>
                <a:lnTo>
                  <a:pt x="83" y="120"/>
                </a:lnTo>
                <a:lnTo>
                  <a:pt x="82" y="120"/>
                </a:lnTo>
                <a:lnTo>
                  <a:pt x="80" y="120"/>
                </a:lnTo>
                <a:lnTo>
                  <a:pt x="80" y="122"/>
                </a:lnTo>
                <a:lnTo>
                  <a:pt x="78" y="122"/>
                </a:lnTo>
                <a:lnTo>
                  <a:pt x="77" y="122"/>
                </a:lnTo>
                <a:lnTo>
                  <a:pt x="75" y="122"/>
                </a:lnTo>
                <a:lnTo>
                  <a:pt x="75" y="123"/>
                </a:lnTo>
                <a:lnTo>
                  <a:pt x="73" y="123"/>
                </a:lnTo>
                <a:lnTo>
                  <a:pt x="75" y="123"/>
                </a:lnTo>
                <a:lnTo>
                  <a:pt x="75" y="125"/>
                </a:lnTo>
                <a:lnTo>
                  <a:pt x="73" y="125"/>
                </a:lnTo>
                <a:lnTo>
                  <a:pt x="73" y="127"/>
                </a:lnTo>
                <a:lnTo>
                  <a:pt x="72" y="127"/>
                </a:lnTo>
                <a:lnTo>
                  <a:pt x="70" y="127"/>
                </a:lnTo>
                <a:lnTo>
                  <a:pt x="68" y="127"/>
                </a:lnTo>
                <a:lnTo>
                  <a:pt x="67" y="127"/>
                </a:lnTo>
                <a:lnTo>
                  <a:pt x="67" y="115"/>
                </a:lnTo>
                <a:lnTo>
                  <a:pt x="72" y="108"/>
                </a:lnTo>
                <a:lnTo>
                  <a:pt x="77" y="107"/>
                </a:lnTo>
                <a:lnTo>
                  <a:pt x="78" y="105"/>
                </a:lnTo>
                <a:lnTo>
                  <a:pt x="78" y="103"/>
                </a:lnTo>
                <a:lnTo>
                  <a:pt x="78" y="98"/>
                </a:lnTo>
                <a:lnTo>
                  <a:pt x="78" y="97"/>
                </a:lnTo>
                <a:lnTo>
                  <a:pt x="77" y="97"/>
                </a:lnTo>
                <a:lnTo>
                  <a:pt x="75" y="95"/>
                </a:lnTo>
                <a:lnTo>
                  <a:pt x="75" y="93"/>
                </a:lnTo>
                <a:lnTo>
                  <a:pt x="73" y="92"/>
                </a:lnTo>
                <a:lnTo>
                  <a:pt x="72" y="92"/>
                </a:lnTo>
                <a:lnTo>
                  <a:pt x="70" y="90"/>
                </a:lnTo>
                <a:lnTo>
                  <a:pt x="70" y="88"/>
                </a:lnTo>
                <a:lnTo>
                  <a:pt x="70" y="87"/>
                </a:lnTo>
                <a:lnTo>
                  <a:pt x="68" y="87"/>
                </a:lnTo>
                <a:lnTo>
                  <a:pt x="68" y="85"/>
                </a:lnTo>
                <a:lnTo>
                  <a:pt x="67" y="85"/>
                </a:lnTo>
                <a:lnTo>
                  <a:pt x="65" y="83"/>
                </a:lnTo>
                <a:lnTo>
                  <a:pt x="67" y="82"/>
                </a:lnTo>
                <a:lnTo>
                  <a:pt x="65" y="80"/>
                </a:lnTo>
                <a:lnTo>
                  <a:pt x="65" y="78"/>
                </a:lnTo>
                <a:lnTo>
                  <a:pt x="67" y="77"/>
                </a:lnTo>
                <a:lnTo>
                  <a:pt x="68" y="75"/>
                </a:lnTo>
                <a:lnTo>
                  <a:pt x="68" y="73"/>
                </a:lnTo>
                <a:lnTo>
                  <a:pt x="65" y="68"/>
                </a:lnTo>
                <a:lnTo>
                  <a:pt x="65" y="67"/>
                </a:lnTo>
                <a:lnTo>
                  <a:pt x="62" y="63"/>
                </a:lnTo>
                <a:lnTo>
                  <a:pt x="63" y="57"/>
                </a:lnTo>
                <a:lnTo>
                  <a:pt x="63" y="58"/>
                </a:lnTo>
                <a:lnTo>
                  <a:pt x="73" y="52"/>
                </a:lnTo>
                <a:lnTo>
                  <a:pt x="75" y="52"/>
                </a:lnTo>
                <a:lnTo>
                  <a:pt x="77" y="48"/>
                </a:lnTo>
                <a:lnTo>
                  <a:pt x="78" y="48"/>
                </a:lnTo>
                <a:lnTo>
                  <a:pt x="80" y="47"/>
                </a:lnTo>
                <a:lnTo>
                  <a:pt x="82" y="47"/>
                </a:lnTo>
                <a:lnTo>
                  <a:pt x="85" y="47"/>
                </a:lnTo>
                <a:lnTo>
                  <a:pt x="85" y="45"/>
                </a:lnTo>
                <a:lnTo>
                  <a:pt x="87" y="45"/>
                </a:lnTo>
                <a:lnTo>
                  <a:pt x="88" y="45"/>
                </a:lnTo>
                <a:lnTo>
                  <a:pt x="92" y="43"/>
                </a:lnTo>
                <a:lnTo>
                  <a:pt x="93" y="42"/>
                </a:lnTo>
                <a:lnTo>
                  <a:pt x="93" y="40"/>
                </a:lnTo>
                <a:lnTo>
                  <a:pt x="95" y="40"/>
                </a:lnTo>
                <a:lnTo>
                  <a:pt x="97" y="40"/>
                </a:lnTo>
                <a:lnTo>
                  <a:pt x="102" y="40"/>
                </a:lnTo>
                <a:lnTo>
                  <a:pt x="103" y="38"/>
                </a:lnTo>
                <a:lnTo>
                  <a:pt x="105" y="37"/>
                </a:lnTo>
                <a:lnTo>
                  <a:pt x="108" y="33"/>
                </a:lnTo>
                <a:lnTo>
                  <a:pt x="108" y="32"/>
                </a:lnTo>
                <a:lnTo>
                  <a:pt x="107" y="30"/>
                </a:lnTo>
                <a:lnTo>
                  <a:pt x="102" y="25"/>
                </a:lnTo>
                <a:lnTo>
                  <a:pt x="103" y="23"/>
                </a:lnTo>
                <a:lnTo>
                  <a:pt x="105" y="23"/>
                </a:lnTo>
                <a:lnTo>
                  <a:pt x="107" y="22"/>
                </a:lnTo>
                <a:lnTo>
                  <a:pt x="108" y="20"/>
                </a:lnTo>
                <a:lnTo>
                  <a:pt x="105" y="18"/>
                </a:lnTo>
                <a:lnTo>
                  <a:pt x="110" y="15"/>
                </a:lnTo>
                <a:lnTo>
                  <a:pt x="112" y="13"/>
                </a:lnTo>
                <a:lnTo>
                  <a:pt x="112" y="8"/>
                </a:lnTo>
                <a:lnTo>
                  <a:pt x="113" y="3"/>
                </a:lnTo>
                <a:lnTo>
                  <a:pt x="115" y="0"/>
                </a:lnTo>
                <a:lnTo>
                  <a:pt x="118" y="0"/>
                </a:lnTo>
                <a:lnTo>
                  <a:pt x="122" y="0"/>
                </a:lnTo>
                <a:lnTo>
                  <a:pt x="123" y="2"/>
                </a:lnTo>
                <a:lnTo>
                  <a:pt x="125" y="5"/>
                </a:lnTo>
                <a:lnTo>
                  <a:pt x="125" y="8"/>
                </a:lnTo>
                <a:lnTo>
                  <a:pt x="123" y="12"/>
                </a:lnTo>
                <a:close/>
              </a:path>
            </a:pathLst>
          </a:custGeom>
          <a:solidFill>
            <a:srgbClr val="BFBB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2"/>
          <p:cNvSpPr>
            <a:spLocks/>
          </p:cNvSpPr>
          <p:nvPr/>
        </p:nvSpPr>
        <p:spPr bwMode="auto">
          <a:xfrm>
            <a:off x="5065713" y="6086476"/>
            <a:ext cx="296863" cy="173038"/>
          </a:xfrm>
          <a:custGeom>
            <a:avLst/>
            <a:gdLst/>
            <a:ahLst/>
            <a:cxnLst>
              <a:cxn ang="0">
                <a:pos x="185" y="17"/>
              </a:cxn>
              <a:cxn ang="0">
                <a:pos x="183" y="26"/>
              </a:cxn>
              <a:cxn ang="0">
                <a:pos x="185" y="44"/>
              </a:cxn>
              <a:cxn ang="0">
                <a:pos x="182" y="51"/>
              </a:cxn>
              <a:cxn ang="0">
                <a:pos x="175" y="49"/>
              </a:cxn>
              <a:cxn ang="0">
                <a:pos x="175" y="61"/>
              </a:cxn>
              <a:cxn ang="0">
                <a:pos x="173" y="74"/>
              </a:cxn>
              <a:cxn ang="0">
                <a:pos x="177" y="82"/>
              </a:cxn>
              <a:cxn ang="0">
                <a:pos x="170" y="81"/>
              </a:cxn>
              <a:cxn ang="0">
                <a:pos x="163" y="82"/>
              </a:cxn>
              <a:cxn ang="0">
                <a:pos x="148" y="81"/>
              </a:cxn>
              <a:cxn ang="0">
                <a:pos x="130" y="84"/>
              </a:cxn>
              <a:cxn ang="0">
                <a:pos x="123" y="79"/>
              </a:cxn>
              <a:cxn ang="0">
                <a:pos x="103" y="61"/>
              </a:cxn>
              <a:cxn ang="0">
                <a:pos x="88" y="67"/>
              </a:cxn>
              <a:cxn ang="0">
                <a:pos x="85" y="77"/>
              </a:cxn>
              <a:cxn ang="0">
                <a:pos x="78" y="87"/>
              </a:cxn>
              <a:cxn ang="0">
                <a:pos x="66" y="92"/>
              </a:cxn>
              <a:cxn ang="0">
                <a:pos x="61" y="109"/>
              </a:cxn>
              <a:cxn ang="0">
                <a:pos x="53" y="106"/>
              </a:cxn>
              <a:cxn ang="0">
                <a:pos x="45" y="104"/>
              </a:cxn>
              <a:cxn ang="0">
                <a:pos x="38" y="102"/>
              </a:cxn>
              <a:cxn ang="0">
                <a:pos x="35" y="97"/>
              </a:cxn>
              <a:cxn ang="0">
                <a:pos x="35" y="99"/>
              </a:cxn>
              <a:cxn ang="0">
                <a:pos x="26" y="96"/>
              </a:cxn>
              <a:cxn ang="0">
                <a:pos x="20" y="91"/>
              </a:cxn>
              <a:cxn ang="0">
                <a:pos x="13" y="86"/>
              </a:cxn>
              <a:cxn ang="0">
                <a:pos x="8" y="79"/>
              </a:cxn>
              <a:cxn ang="0">
                <a:pos x="0" y="76"/>
              </a:cxn>
              <a:cxn ang="0">
                <a:pos x="6" y="69"/>
              </a:cxn>
              <a:cxn ang="0">
                <a:pos x="11" y="62"/>
              </a:cxn>
              <a:cxn ang="0">
                <a:pos x="18" y="56"/>
              </a:cxn>
              <a:cxn ang="0">
                <a:pos x="21" y="47"/>
              </a:cxn>
              <a:cxn ang="0">
                <a:pos x="28" y="39"/>
              </a:cxn>
              <a:cxn ang="0">
                <a:pos x="30" y="32"/>
              </a:cxn>
              <a:cxn ang="0">
                <a:pos x="33" y="27"/>
              </a:cxn>
              <a:cxn ang="0">
                <a:pos x="35" y="24"/>
              </a:cxn>
              <a:cxn ang="0">
                <a:pos x="40" y="20"/>
              </a:cxn>
              <a:cxn ang="0">
                <a:pos x="48" y="17"/>
              </a:cxn>
              <a:cxn ang="0">
                <a:pos x="51" y="12"/>
              </a:cxn>
              <a:cxn ang="0">
                <a:pos x="55" y="4"/>
              </a:cxn>
              <a:cxn ang="0">
                <a:pos x="63" y="9"/>
              </a:cxn>
              <a:cxn ang="0">
                <a:pos x="81" y="7"/>
              </a:cxn>
              <a:cxn ang="0">
                <a:pos x="96" y="14"/>
              </a:cxn>
              <a:cxn ang="0">
                <a:pos x="113" y="20"/>
              </a:cxn>
              <a:cxn ang="0">
                <a:pos x="121" y="32"/>
              </a:cxn>
              <a:cxn ang="0">
                <a:pos x="137" y="31"/>
              </a:cxn>
              <a:cxn ang="0">
                <a:pos x="142" y="31"/>
              </a:cxn>
              <a:cxn ang="0">
                <a:pos x="143" y="26"/>
              </a:cxn>
              <a:cxn ang="0">
                <a:pos x="150" y="17"/>
              </a:cxn>
              <a:cxn ang="0">
                <a:pos x="148" y="10"/>
              </a:cxn>
              <a:cxn ang="0">
                <a:pos x="143" y="4"/>
              </a:cxn>
              <a:cxn ang="0">
                <a:pos x="152" y="2"/>
              </a:cxn>
              <a:cxn ang="0">
                <a:pos x="160" y="5"/>
              </a:cxn>
              <a:cxn ang="0">
                <a:pos x="173" y="7"/>
              </a:cxn>
              <a:cxn ang="0">
                <a:pos x="182" y="9"/>
              </a:cxn>
            </a:cxnLst>
            <a:rect l="0" t="0" r="r" b="b"/>
            <a:pathLst>
              <a:path w="187" h="109">
                <a:moveTo>
                  <a:pt x="187" y="9"/>
                </a:moveTo>
                <a:lnTo>
                  <a:pt x="187" y="12"/>
                </a:lnTo>
                <a:lnTo>
                  <a:pt x="187" y="14"/>
                </a:lnTo>
                <a:lnTo>
                  <a:pt x="187" y="15"/>
                </a:lnTo>
                <a:lnTo>
                  <a:pt x="187" y="17"/>
                </a:lnTo>
                <a:lnTo>
                  <a:pt x="187" y="19"/>
                </a:lnTo>
                <a:lnTo>
                  <a:pt x="185" y="17"/>
                </a:lnTo>
                <a:lnTo>
                  <a:pt x="185" y="19"/>
                </a:lnTo>
                <a:lnTo>
                  <a:pt x="183" y="19"/>
                </a:lnTo>
                <a:lnTo>
                  <a:pt x="183" y="20"/>
                </a:lnTo>
                <a:lnTo>
                  <a:pt x="182" y="22"/>
                </a:lnTo>
                <a:lnTo>
                  <a:pt x="182" y="24"/>
                </a:lnTo>
                <a:lnTo>
                  <a:pt x="183" y="24"/>
                </a:lnTo>
                <a:lnTo>
                  <a:pt x="183" y="26"/>
                </a:lnTo>
                <a:lnTo>
                  <a:pt x="187" y="26"/>
                </a:lnTo>
                <a:lnTo>
                  <a:pt x="187" y="27"/>
                </a:lnTo>
                <a:lnTo>
                  <a:pt x="187" y="36"/>
                </a:lnTo>
                <a:lnTo>
                  <a:pt x="187" y="41"/>
                </a:lnTo>
                <a:lnTo>
                  <a:pt x="187" y="42"/>
                </a:lnTo>
                <a:lnTo>
                  <a:pt x="187" y="44"/>
                </a:lnTo>
                <a:lnTo>
                  <a:pt x="185" y="44"/>
                </a:lnTo>
                <a:lnTo>
                  <a:pt x="185" y="46"/>
                </a:lnTo>
                <a:lnTo>
                  <a:pt x="185" y="47"/>
                </a:lnTo>
                <a:lnTo>
                  <a:pt x="185" y="51"/>
                </a:lnTo>
                <a:lnTo>
                  <a:pt x="183" y="51"/>
                </a:lnTo>
                <a:lnTo>
                  <a:pt x="182" y="51"/>
                </a:lnTo>
                <a:lnTo>
                  <a:pt x="182" y="49"/>
                </a:lnTo>
                <a:lnTo>
                  <a:pt x="182" y="51"/>
                </a:lnTo>
                <a:lnTo>
                  <a:pt x="180" y="51"/>
                </a:lnTo>
                <a:lnTo>
                  <a:pt x="180" y="49"/>
                </a:lnTo>
                <a:lnTo>
                  <a:pt x="180" y="47"/>
                </a:lnTo>
                <a:lnTo>
                  <a:pt x="178" y="47"/>
                </a:lnTo>
                <a:lnTo>
                  <a:pt x="178" y="49"/>
                </a:lnTo>
                <a:lnTo>
                  <a:pt x="177" y="49"/>
                </a:lnTo>
                <a:lnTo>
                  <a:pt x="175" y="49"/>
                </a:lnTo>
                <a:lnTo>
                  <a:pt x="175" y="47"/>
                </a:lnTo>
                <a:lnTo>
                  <a:pt x="175" y="49"/>
                </a:lnTo>
                <a:lnTo>
                  <a:pt x="175" y="52"/>
                </a:lnTo>
                <a:lnTo>
                  <a:pt x="175" y="54"/>
                </a:lnTo>
                <a:lnTo>
                  <a:pt x="175" y="57"/>
                </a:lnTo>
                <a:lnTo>
                  <a:pt x="175" y="59"/>
                </a:lnTo>
                <a:lnTo>
                  <a:pt x="175" y="61"/>
                </a:lnTo>
                <a:lnTo>
                  <a:pt x="175" y="62"/>
                </a:lnTo>
                <a:lnTo>
                  <a:pt x="175" y="64"/>
                </a:lnTo>
                <a:lnTo>
                  <a:pt x="175" y="69"/>
                </a:lnTo>
                <a:lnTo>
                  <a:pt x="173" y="69"/>
                </a:lnTo>
                <a:lnTo>
                  <a:pt x="173" y="71"/>
                </a:lnTo>
                <a:lnTo>
                  <a:pt x="173" y="72"/>
                </a:lnTo>
                <a:lnTo>
                  <a:pt x="173" y="74"/>
                </a:lnTo>
                <a:lnTo>
                  <a:pt x="173" y="76"/>
                </a:lnTo>
                <a:lnTo>
                  <a:pt x="175" y="76"/>
                </a:lnTo>
                <a:lnTo>
                  <a:pt x="177" y="76"/>
                </a:lnTo>
                <a:lnTo>
                  <a:pt x="177" y="77"/>
                </a:lnTo>
                <a:lnTo>
                  <a:pt x="177" y="79"/>
                </a:lnTo>
                <a:lnTo>
                  <a:pt x="177" y="81"/>
                </a:lnTo>
                <a:lnTo>
                  <a:pt x="177" y="82"/>
                </a:lnTo>
                <a:lnTo>
                  <a:pt x="177" y="84"/>
                </a:lnTo>
                <a:lnTo>
                  <a:pt x="175" y="84"/>
                </a:lnTo>
                <a:lnTo>
                  <a:pt x="173" y="84"/>
                </a:lnTo>
                <a:lnTo>
                  <a:pt x="173" y="82"/>
                </a:lnTo>
                <a:lnTo>
                  <a:pt x="172" y="82"/>
                </a:lnTo>
                <a:lnTo>
                  <a:pt x="172" y="79"/>
                </a:lnTo>
                <a:lnTo>
                  <a:pt x="170" y="81"/>
                </a:lnTo>
                <a:lnTo>
                  <a:pt x="170" y="82"/>
                </a:lnTo>
                <a:lnTo>
                  <a:pt x="168" y="82"/>
                </a:lnTo>
                <a:lnTo>
                  <a:pt x="168" y="84"/>
                </a:lnTo>
                <a:lnTo>
                  <a:pt x="167" y="84"/>
                </a:lnTo>
                <a:lnTo>
                  <a:pt x="165" y="84"/>
                </a:lnTo>
                <a:lnTo>
                  <a:pt x="165" y="82"/>
                </a:lnTo>
                <a:lnTo>
                  <a:pt x="163" y="82"/>
                </a:lnTo>
                <a:lnTo>
                  <a:pt x="162" y="82"/>
                </a:lnTo>
                <a:lnTo>
                  <a:pt x="160" y="82"/>
                </a:lnTo>
                <a:lnTo>
                  <a:pt x="155" y="82"/>
                </a:lnTo>
                <a:lnTo>
                  <a:pt x="152" y="82"/>
                </a:lnTo>
                <a:lnTo>
                  <a:pt x="150" y="82"/>
                </a:lnTo>
                <a:lnTo>
                  <a:pt x="150" y="81"/>
                </a:lnTo>
                <a:lnTo>
                  <a:pt x="148" y="81"/>
                </a:lnTo>
                <a:lnTo>
                  <a:pt x="145" y="81"/>
                </a:lnTo>
                <a:lnTo>
                  <a:pt x="143" y="81"/>
                </a:lnTo>
                <a:lnTo>
                  <a:pt x="142" y="81"/>
                </a:lnTo>
                <a:lnTo>
                  <a:pt x="138" y="81"/>
                </a:lnTo>
                <a:lnTo>
                  <a:pt x="133" y="81"/>
                </a:lnTo>
                <a:lnTo>
                  <a:pt x="133" y="84"/>
                </a:lnTo>
                <a:lnTo>
                  <a:pt x="130" y="84"/>
                </a:lnTo>
                <a:lnTo>
                  <a:pt x="128" y="84"/>
                </a:lnTo>
                <a:lnTo>
                  <a:pt x="128" y="82"/>
                </a:lnTo>
                <a:lnTo>
                  <a:pt x="126" y="82"/>
                </a:lnTo>
                <a:lnTo>
                  <a:pt x="126" y="81"/>
                </a:lnTo>
                <a:lnTo>
                  <a:pt x="125" y="81"/>
                </a:lnTo>
                <a:lnTo>
                  <a:pt x="123" y="81"/>
                </a:lnTo>
                <a:lnTo>
                  <a:pt x="123" y="79"/>
                </a:lnTo>
                <a:lnTo>
                  <a:pt x="121" y="79"/>
                </a:lnTo>
                <a:lnTo>
                  <a:pt x="118" y="79"/>
                </a:lnTo>
                <a:lnTo>
                  <a:pt x="115" y="74"/>
                </a:lnTo>
                <a:lnTo>
                  <a:pt x="111" y="71"/>
                </a:lnTo>
                <a:lnTo>
                  <a:pt x="110" y="69"/>
                </a:lnTo>
                <a:lnTo>
                  <a:pt x="105" y="62"/>
                </a:lnTo>
                <a:lnTo>
                  <a:pt x="103" y="61"/>
                </a:lnTo>
                <a:lnTo>
                  <a:pt x="103" y="62"/>
                </a:lnTo>
                <a:lnTo>
                  <a:pt x="103" y="71"/>
                </a:lnTo>
                <a:lnTo>
                  <a:pt x="103" y="72"/>
                </a:lnTo>
                <a:lnTo>
                  <a:pt x="98" y="72"/>
                </a:lnTo>
                <a:lnTo>
                  <a:pt x="90" y="72"/>
                </a:lnTo>
                <a:lnTo>
                  <a:pt x="90" y="67"/>
                </a:lnTo>
                <a:lnTo>
                  <a:pt x="88" y="67"/>
                </a:lnTo>
                <a:lnTo>
                  <a:pt x="85" y="67"/>
                </a:lnTo>
                <a:lnTo>
                  <a:pt x="85" y="71"/>
                </a:lnTo>
                <a:lnTo>
                  <a:pt x="85" y="72"/>
                </a:lnTo>
                <a:lnTo>
                  <a:pt x="86" y="74"/>
                </a:lnTo>
                <a:lnTo>
                  <a:pt x="85" y="74"/>
                </a:lnTo>
                <a:lnTo>
                  <a:pt x="85" y="76"/>
                </a:lnTo>
                <a:lnTo>
                  <a:pt x="85" y="77"/>
                </a:lnTo>
                <a:lnTo>
                  <a:pt x="85" y="76"/>
                </a:lnTo>
                <a:lnTo>
                  <a:pt x="80" y="76"/>
                </a:lnTo>
                <a:lnTo>
                  <a:pt x="80" y="79"/>
                </a:lnTo>
                <a:lnTo>
                  <a:pt x="80" y="84"/>
                </a:lnTo>
                <a:lnTo>
                  <a:pt x="78" y="84"/>
                </a:lnTo>
                <a:lnTo>
                  <a:pt x="78" y="86"/>
                </a:lnTo>
                <a:lnTo>
                  <a:pt x="78" y="87"/>
                </a:lnTo>
                <a:lnTo>
                  <a:pt x="76" y="87"/>
                </a:lnTo>
                <a:lnTo>
                  <a:pt x="75" y="87"/>
                </a:lnTo>
                <a:lnTo>
                  <a:pt x="73" y="87"/>
                </a:lnTo>
                <a:lnTo>
                  <a:pt x="73" y="84"/>
                </a:lnTo>
                <a:lnTo>
                  <a:pt x="66" y="86"/>
                </a:lnTo>
                <a:lnTo>
                  <a:pt x="65" y="84"/>
                </a:lnTo>
                <a:lnTo>
                  <a:pt x="66" y="92"/>
                </a:lnTo>
                <a:lnTo>
                  <a:pt x="66" y="96"/>
                </a:lnTo>
                <a:lnTo>
                  <a:pt x="63" y="96"/>
                </a:lnTo>
                <a:lnTo>
                  <a:pt x="63" y="102"/>
                </a:lnTo>
                <a:lnTo>
                  <a:pt x="65" y="106"/>
                </a:lnTo>
                <a:lnTo>
                  <a:pt x="63" y="106"/>
                </a:lnTo>
                <a:lnTo>
                  <a:pt x="63" y="109"/>
                </a:lnTo>
                <a:lnTo>
                  <a:pt x="61" y="109"/>
                </a:lnTo>
                <a:lnTo>
                  <a:pt x="60" y="109"/>
                </a:lnTo>
                <a:lnTo>
                  <a:pt x="60" y="107"/>
                </a:lnTo>
                <a:lnTo>
                  <a:pt x="58" y="107"/>
                </a:lnTo>
                <a:lnTo>
                  <a:pt x="56" y="107"/>
                </a:lnTo>
                <a:lnTo>
                  <a:pt x="55" y="107"/>
                </a:lnTo>
                <a:lnTo>
                  <a:pt x="55" y="106"/>
                </a:lnTo>
                <a:lnTo>
                  <a:pt x="53" y="106"/>
                </a:lnTo>
                <a:lnTo>
                  <a:pt x="51" y="106"/>
                </a:lnTo>
                <a:lnTo>
                  <a:pt x="50" y="106"/>
                </a:lnTo>
                <a:lnTo>
                  <a:pt x="48" y="104"/>
                </a:lnTo>
                <a:lnTo>
                  <a:pt x="46" y="104"/>
                </a:lnTo>
                <a:lnTo>
                  <a:pt x="48" y="104"/>
                </a:lnTo>
                <a:lnTo>
                  <a:pt x="46" y="104"/>
                </a:lnTo>
                <a:lnTo>
                  <a:pt x="45" y="104"/>
                </a:lnTo>
                <a:lnTo>
                  <a:pt x="46" y="104"/>
                </a:lnTo>
                <a:lnTo>
                  <a:pt x="45" y="104"/>
                </a:lnTo>
                <a:lnTo>
                  <a:pt x="43" y="104"/>
                </a:lnTo>
                <a:lnTo>
                  <a:pt x="43" y="102"/>
                </a:lnTo>
                <a:lnTo>
                  <a:pt x="41" y="102"/>
                </a:lnTo>
                <a:lnTo>
                  <a:pt x="40" y="102"/>
                </a:lnTo>
                <a:lnTo>
                  <a:pt x="38" y="102"/>
                </a:lnTo>
                <a:lnTo>
                  <a:pt x="38" y="101"/>
                </a:lnTo>
                <a:lnTo>
                  <a:pt x="36" y="101"/>
                </a:lnTo>
                <a:lnTo>
                  <a:pt x="35" y="101"/>
                </a:lnTo>
                <a:lnTo>
                  <a:pt x="35" y="99"/>
                </a:lnTo>
                <a:lnTo>
                  <a:pt x="36" y="99"/>
                </a:lnTo>
                <a:lnTo>
                  <a:pt x="35" y="99"/>
                </a:lnTo>
                <a:lnTo>
                  <a:pt x="35" y="97"/>
                </a:lnTo>
                <a:lnTo>
                  <a:pt x="36" y="97"/>
                </a:lnTo>
                <a:lnTo>
                  <a:pt x="35" y="96"/>
                </a:lnTo>
                <a:lnTo>
                  <a:pt x="35" y="97"/>
                </a:lnTo>
                <a:lnTo>
                  <a:pt x="36" y="97"/>
                </a:lnTo>
                <a:lnTo>
                  <a:pt x="35" y="97"/>
                </a:lnTo>
                <a:lnTo>
                  <a:pt x="36" y="99"/>
                </a:lnTo>
                <a:lnTo>
                  <a:pt x="35" y="99"/>
                </a:lnTo>
                <a:lnTo>
                  <a:pt x="33" y="99"/>
                </a:lnTo>
                <a:lnTo>
                  <a:pt x="31" y="99"/>
                </a:lnTo>
                <a:lnTo>
                  <a:pt x="31" y="97"/>
                </a:lnTo>
                <a:lnTo>
                  <a:pt x="30" y="97"/>
                </a:lnTo>
                <a:lnTo>
                  <a:pt x="28" y="97"/>
                </a:lnTo>
                <a:lnTo>
                  <a:pt x="26" y="97"/>
                </a:lnTo>
                <a:lnTo>
                  <a:pt x="26" y="96"/>
                </a:lnTo>
                <a:lnTo>
                  <a:pt x="25" y="96"/>
                </a:lnTo>
                <a:lnTo>
                  <a:pt x="23" y="96"/>
                </a:lnTo>
                <a:lnTo>
                  <a:pt x="23" y="94"/>
                </a:lnTo>
                <a:lnTo>
                  <a:pt x="23" y="92"/>
                </a:lnTo>
                <a:lnTo>
                  <a:pt x="21" y="92"/>
                </a:lnTo>
                <a:lnTo>
                  <a:pt x="21" y="91"/>
                </a:lnTo>
                <a:lnTo>
                  <a:pt x="20" y="91"/>
                </a:lnTo>
                <a:lnTo>
                  <a:pt x="18" y="91"/>
                </a:lnTo>
                <a:lnTo>
                  <a:pt x="16" y="91"/>
                </a:lnTo>
                <a:lnTo>
                  <a:pt x="16" y="89"/>
                </a:lnTo>
                <a:lnTo>
                  <a:pt x="16" y="87"/>
                </a:lnTo>
                <a:lnTo>
                  <a:pt x="15" y="87"/>
                </a:lnTo>
                <a:lnTo>
                  <a:pt x="15" y="86"/>
                </a:lnTo>
                <a:lnTo>
                  <a:pt x="13" y="86"/>
                </a:lnTo>
                <a:lnTo>
                  <a:pt x="13" y="84"/>
                </a:lnTo>
                <a:lnTo>
                  <a:pt x="11" y="84"/>
                </a:lnTo>
                <a:lnTo>
                  <a:pt x="10" y="84"/>
                </a:lnTo>
                <a:lnTo>
                  <a:pt x="10" y="82"/>
                </a:lnTo>
                <a:lnTo>
                  <a:pt x="8" y="82"/>
                </a:lnTo>
                <a:lnTo>
                  <a:pt x="8" y="81"/>
                </a:lnTo>
                <a:lnTo>
                  <a:pt x="8" y="79"/>
                </a:lnTo>
                <a:lnTo>
                  <a:pt x="6" y="79"/>
                </a:lnTo>
                <a:lnTo>
                  <a:pt x="6" y="77"/>
                </a:lnTo>
                <a:lnTo>
                  <a:pt x="5" y="77"/>
                </a:lnTo>
                <a:lnTo>
                  <a:pt x="3" y="77"/>
                </a:lnTo>
                <a:lnTo>
                  <a:pt x="1" y="77"/>
                </a:lnTo>
                <a:lnTo>
                  <a:pt x="1" y="76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0" y="71"/>
                </a:lnTo>
                <a:lnTo>
                  <a:pt x="1" y="71"/>
                </a:lnTo>
                <a:lnTo>
                  <a:pt x="3" y="71"/>
                </a:lnTo>
                <a:lnTo>
                  <a:pt x="5" y="69"/>
                </a:lnTo>
                <a:lnTo>
                  <a:pt x="6" y="69"/>
                </a:lnTo>
                <a:lnTo>
                  <a:pt x="8" y="69"/>
                </a:lnTo>
                <a:lnTo>
                  <a:pt x="8" y="67"/>
                </a:lnTo>
                <a:lnTo>
                  <a:pt x="10" y="67"/>
                </a:lnTo>
                <a:lnTo>
                  <a:pt x="10" y="66"/>
                </a:lnTo>
                <a:lnTo>
                  <a:pt x="10" y="64"/>
                </a:lnTo>
                <a:lnTo>
                  <a:pt x="11" y="64"/>
                </a:lnTo>
                <a:lnTo>
                  <a:pt x="11" y="62"/>
                </a:lnTo>
                <a:lnTo>
                  <a:pt x="11" y="61"/>
                </a:lnTo>
                <a:lnTo>
                  <a:pt x="13" y="61"/>
                </a:lnTo>
                <a:lnTo>
                  <a:pt x="13" y="59"/>
                </a:lnTo>
                <a:lnTo>
                  <a:pt x="13" y="57"/>
                </a:lnTo>
                <a:lnTo>
                  <a:pt x="15" y="57"/>
                </a:lnTo>
                <a:lnTo>
                  <a:pt x="16" y="56"/>
                </a:lnTo>
                <a:lnTo>
                  <a:pt x="18" y="56"/>
                </a:lnTo>
                <a:lnTo>
                  <a:pt x="18" y="54"/>
                </a:lnTo>
                <a:lnTo>
                  <a:pt x="20" y="54"/>
                </a:lnTo>
                <a:lnTo>
                  <a:pt x="20" y="52"/>
                </a:lnTo>
                <a:lnTo>
                  <a:pt x="21" y="52"/>
                </a:lnTo>
                <a:lnTo>
                  <a:pt x="20" y="51"/>
                </a:lnTo>
                <a:lnTo>
                  <a:pt x="21" y="49"/>
                </a:lnTo>
                <a:lnTo>
                  <a:pt x="21" y="47"/>
                </a:lnTo>
                <a:lnTo>
                  <a:pt x="23" y="46"/>
                </a:lnTo>
                <a:lnTo>
                  <a:pt x="23" y="44"/>
                </a:lnTo>
                <a:lnTo>
                  <a:pt x="25" y="44"/>
                </a:lnTo>
                <a:lnTo>
                  <a:pt x="26" y="42"/>
                </a:lnTo>
                <a:lnTo>
                  <a:pt x="26" y="41"/>
                </a:lnTo>
                <a:lnTo>
                  <a:pt x="28" y="41"/>
                </a:lnTo>
                <a:lnTo>
                  <a:pt x="28" y="39"/>
                </a:lnTo>
                <a:lnTo>
                  <a:pt x="30" y="39"/>
                </a:lnTo>
                <a:lnTo>
                  <a:pt x="30" y="37"/>
                </a:lnTo>
                <a:lnTo>
                  <a:pt x="30" y="36"/>
                </a:lnTo>
                <a:lnTo>
                  <a:pt x="31" y="36"/>
                </a:lnTo>
                <a:lnTo>
                  <a:pt x="31" y="34"/>
                </a:lnTo>
                <a:lnTo>
                  <a:pt x="30" y="34"/>
                </a:lnTo>
                <a:lnTo>
                  <a:pt x="30" y="32"/>
                </a:lnTo>
                <a:lnTo>
                  <a:pt x="31" y="32"/>
                </a:lnTo>
                <a:lnTo>
                  <a:pt x="33" y="32"/>
                </a:lnTo>
                <a:lnTo>
                  <a:pt x="33" y="31"/>
                </a:lnTo>
                <a:lnTo>
                  <a:pt x="31" y="31"/>
                </a:lnTo>
                <a:lnTo>
                  <a:pt x="31" y="29"/>
                </a:lnTo>
                <a:lnTo>
                  <a:pt x="33" y="29"/>
                </a:lnTo>
                <a:lnTo>
                  <a:pt x="33" y="27"/>
                </a:lnTo>
                <a:lnTo>
                  <a:pt x="33" y="29"/>
                </a:lnTo>
                <a:lnTo>
                  <a:pt x="35" y="29"/>
                </a:lnTo>
                <a:lnTo>
                  <a:pt x="36" y="29"/>
                </a:lnTo>
                <a:lnTo>
                  <a:pt x="36" y="27"/>
                </a:lnTo>
                <a:lnTo>
                  <a:pt x="36" y="26"/>
                </a:lnTo>
                <a:lnTo>
                  <a:pt x="36" y="24"/>
                </a:lnTo>
                <a:lnTo>
                  <a:pt x="35" y="24"/>
                </a:lnTo>
                <a:lnTo>
                  <a:pt x="36" y="24"/>
                </a:lnTo>
                <a:lnTo>
                  <a:pt x="36" y="22"/>
                </a:lnTo>
                <a:lnTo>
                  <a:pt x="35" y="22"/>
                </a:lnTo>
                <a:lnTo>
                  <a:pt x="36" y="20"/>
                </a:lnTo>
                <a:lnTo>
                  <a:pt x="38" y="20"/>
                </a:lnTo>
                <a:lnTo>
                  <a:pt x="38" y="22"/>
                </a:lnTo>
                <a:lnTo>
                  <a:pt x="40" y="20"/>
                </a:lnTo>
                <a:lnTo>
                  <a:pt x="41" y="19"/>
                </a:lnTo>
                <a:lnTo>
                  <a:pt x="43" y="17"/>
                </a:lnTo>
                <a:lnTo>
                  <a:pt x="43" y="19"/>
                </a:lnTo>
                <a:lnTo>
                  <a:pt x="43" y="17"/>
                </a:lnTo>
                <a:lnTo>
                  <a:pt x="45" y="17"/>
                </a:lnTo>
                <a:lnTo>
                  <a:pt x="46" y="17"/>
                </a:lnTo>
                <a:lnTo>
                  <a:pt x="48" y="17"/>
                </a:lnTo>
                <a:lnTo>
                  <a:pt x="48" y="15"/>
                </a:lnTo>
                <a:lnTo>
                  <a:pt x="48" y="14"/>
                </a:lnTo>
                <a:lnTo>
                  <a:pt x="50" y="14"/>
                </a:lnTo>
                <a:lnTo>
                  <a:pt x="50" y="15"/>
                </a:lnTo>
                <a:lnTo>
                  <a:pt x="50" y="14"/>
                </a:lnTo>
                <a:lnTo>
                  <a:pt x="50" y="12"/>
                </a:lnTo>
                <a:lnTo>
                  <a:pt x="51" y="12"/>
                </a:lnTo>
                <a:lnTo>
                  <a:pt x="53" y="12"/>
                </a:lnTo>
                <a:lnTo>
                  <a:pt x="55" y="12"/>
                </a:lnTo>
                <a:lnTo>
                  <a:pt x="55" y="10"/>
                </a:lnTo>
                <a:lnTo>
                  <a:pt x="55" y="9"/>
                </a:lnTo>
                <a:lnTo>
                  <a:pt x="55" y="7"/>
                </a:lnTo>
                <a:lnTo>
                  <a:pt x="55" y="5"/>
                </a:lnTo>
                <a:lnTo>
                  <a:pt x="55" y="4"/>
                </a:lnTo>
                <a:lnTo>
                  <a:pt x="55" y="2"/>
                </a:lnTo>
                <a:lnTo>
                  <a:pt x="56" y="2"/>
                </a:lnTo>
                <a:lnTo>
                  <a:pt x="58" y="4"/>
                </a:lnTo>
                <a:lnTo>
                  <a:pt x="60" y="7"/>
                </a:lnTo>
                <a:lnTo>
                  <a:pt x="61" y="7"/>
                </a:lnTo>
                <a:lnTo>
                  <a:pt x="63" y="7"/>
                </a:lnTo>
                <a:lnTo>
                  <a:pt x="63" y="9"/>
                </a:lnTo>
                <a:lnTo>
                  <a:pt x="70" y="9"/>
                </a:lnTo>
                <a:lnTo>
                  <a:pt x="71" y="9"/>
                </a:lnTo>
                <a:lnTo>
                  <a:pt x="75" y="9"/>
                </a:lnTo>
                <a:lnTo>
                  <a:pt x="76" y="9"/>
                </a:lnTo>
                <a:lnTo>
                  <a:pt x="78" y="9"/>
                </a:lnTo>
                <a:lnTo>
                  <a:pt x="80" y="7"/>
                </a:lnTo>
                <a:lnTo>
                  <a:pt x="81" y="7"/>
                </a:lnTo>
                <a:lnTo>
                  <a:pt x="85" y="9"/>
                </a:lnTo>
                <a:lnTo>
                  <a:pt x="86" y="9"/>
                </a:lnTo>
                <a:lnTo>
                  <a:pt x="86" y="10"/>
                </a:lnTo>
                <a:lnTo>
                  <a:pt x="95" y="12"/>
                </a:lnTo>
                <a:lnTo>
                  <a:pt x="93" y="12"/>
                </a:lnTo>
                <a:lnTo>
                  <a:pt x="96" y="12"/>
                </a:lnTo>
                <a:lnTo>
                  <a:pt x="96" y="14"/>
                </a:lnTo>
                <a:lnTo>
                  <a:pt x="98" y="15"/>
                </a:lnTo>
                <a:lnTo>
                  <a:pt x="100" y="15"/>
                </a:lnTo>
                <a:lnTo>
                  <a:pt x="103" y="17"/>
                </a:lnTo>
                <a:lnTo>
                  <a:pt x="110" y="19"/>
                </a:lnTo>
                <a:lnTo>
                  <a:pt x="111" y="19"/>
                </a:lnTo>
                <a:lnTo>
                  <a:pt x="111" y="20"/>
                </a:lnTo>
                <a:lnTo>
                  <a:pt x="113" y="20"/>
                </a:lnTo>
                <a:lnTo>
                  <a:pt x="115" y="20"/>
                </a:lnTo>
                <a:lnTo>
                  <a:pt x="115" y="22"/>
                </a:lnTo>
                <a:lnTo>
                  <a:pt x="118" y="24"/>
                </a:lnTo>
                <a:lnTo>
                  <a:pt x="121" y="29"/>
                </a:lnTo>
                <a:lnTo>
                  <a:pt x="121" y="31"/>
                </a:lnTo>
                <a:lnTo>
                  <a:pt x="123" y="31"/>
                </a:lnTo>
                <a:lnTo>
                  <a:pt x="121" y="32"/>
                </a:lnTo>
                <a:lnTo>
                  <a:pt x="123" y="32"/>
                </a:lnTo>
                <a:lnTo>
                  <a:pt x="125" y="32"/>
                </a:lnTo>
                <a:lnTo>
                  <a:pt x="126" y="32"/>
                </a:lnTo>
                <a:lnTo>
                  <a:pt x="128" y="32"/>
                </a:lnTo>
                <a:lnTo>
                  <a:pt x="135" y="32"/>
                </a:lnTo>
                <a:lnTo>
                  <a:pt x="135" y="31"/>
                </a:lnTo>
                <a:lnTo>
                  <a:pt x="137" y="31"/>
                </a:lnTo>
                <a:lnTo>
                  <a:pt x="138" y="31"/>
                </a:lnTo>
                <a:lnTo>
                  <a:pt x="138" y="32"/>
                </a:lnTo>
                <a:lnTo>
                  <a:pt x="140" y="32"/>
                </a:lnTo>
                <a:lnTo>
                  <a:pt x="142" y="32"/>
                </a:lnTo>
                <a:lnTo>
                  <a:pt x="142" y="34"/>
                </a:lnTo>
                <a:lnTo>
                  <a:pt x="142" y="32"/>
                </a:lnTo>
                <a:lnTo>
                  <a:pt x="142" y="31"/>
                </a:lnTo>
                <a:lnTo>
                  <a:pt x="142" y="32"/>
                </a:lnTo>
                <a:lnTo>
                  <a:pt x="143" y="32"/>
                </a:lnTo>
                <a:lnTo>
                  <a:pt x="143" y="31"/>
                </a:lnTo>
                <a:lnTo>
                  <a:pt x="145" y="31"/>
                </a:lnTo>
                <a:lnTo>
                  <a:pt x="145" y="27"/>
                </a:lnTo>
                <a:lnTo>
                  <a:pt x="143" y="27"/>
                </a:lnTo>
                <a:lnTo>
                  <a:pt x="143" y="26"/>
                </a:lnTo>
                <a:lnTo>
                  <a:pt x="142" y="26"/>
                </a:lnTo>
                <a:lnTo>
                  <a:pt x="142" y="22"/>
                </a:lnTo>
                <a:lnTo>
                  <a:pt x="145" y="22"/>
                </a:lnTo>
                <a:lnTo>
                  <a:pt x="145" y="19"/>
                </a:lnTo>
                <a:lnTo>
                  <a:pt x="148" y="19"/>
                </a:lnTo>
                <a:lnTo>
                  <a:pt x="150" y="19"/>
                </a:lnTo>
                <a:lnTo>
                  <a:pt x="150" y="17"/>
                </a:lnTo>
                <a:lnTo>
                  <a:pt x="150" y="15"/>
                </a:lnTo>
                <a:lnTo>
                  <a:pt x="152" y="15"/>
                </a:lnTo>
                <a:lnTo>
                  <a:pt x="152" y="14"/>
                </a:lnTo>
                <a:lnTo>
                  <a:pt x="152" y="12"/>
                </a:lnTo>
                <a:lnTo>
                  <a:pt x="150" y="12"/>
                </a:lnTo>
                <a:lnTo>
                  <a:pt x="148" y="12"/>
                </a:lnTo>
                <a:lnTo>
                  <a:pt x="148" y="10"/>
                </a:lnTo>
                <a:lnTo>
                  <a:pt x="147" y="10"/>
                </a:lnTo>
                <a:lnTo>
                  <a:pt x="147" y="9"/>
                </a:lnTo>
                <a:lnTo>
                  <a:pt x="145" y="9"/>
                </a:lnTo>
                <a:lnTo>
                  <a:pt x="143" y="9"/>
                </a:lnTo>
                <a:lnTo>
                  <a:pt x="143" y="7"/>
                </a:lnTo>
                <a:lnTo>
                  <a:pt x="143" y="5"/>
                </a:lnTo>
                <a:lnTo>
                  <a:pt x="143" y="4"/>
                </a:lnTo>
                <a:lnTo>
                  <a:pt x="145" y="2"/>
                </a:lnTo>
                <a:lnTo>
                  <a:pt x="147" y="2"/>
                </a:lnTo>
                <a:lnTo>
                  <a:pt x="147" y="4"/>
                </a:lnTo>
                <a:lnTo>
                  <a:pt x="148" y="4"/>
                </a:lnTo>
                <a:lnTo>
                  <a:pt x="148" y="2"/>
                </a:lnTo>
                <a:lnTo>
                  <a:pt x="150" y="2"/>
                </a:lnTo>
                <a:lnTo>
                  <a:pt x="152" y="2"/>
                </a:lnTo>
                <a:lnTo>
                  <a:pt x="152" y="0"/>
                </a:lnTo>
                <a:lnTo>
                  <a:pt x="153" y="0"/>
                </a:lnTo>
                <a:lnTo>
                  <a:pt x="155" y="0"/>
                </a:lnTo>
                <a:lnTo>
                  <a:pt x="157" y="0"/>
                </a:lnTo>
                <a:lnTo>
                  <a:pt x="160" y="0"/>
                </a:lnTo>
                <a:lnTo>
                  <a:pt x="160" y="2"/>
                </a:lnTo>
                <a:lnTo>
                  <a:pt x="160" y="5"/>
                </a:lnTo>
                <a:lnTo>
                  <a:pt x="163" y="5"/>
                </a:lnTo>
                <a:lnTo>
                  <a:pt x="165" y="5"/>
                </a:lnTo>
                <a:lnTo>
                  <a:pt x="165" y="7"/>
                </a:lnTo>
                <a:lnTo>
                  <a:pt x="167" y="7"/>
                </a:lnTo>
                <a:lnTo>
                  <a:pt x="172" y="5"/>
                </a:lnTo>
                <a:lnTo>
                  <a:pt x="173" y="5"/>
                </a:lnTo>
                <a:lnTo>
                  <a:pt x="173" y="7"/>
                </a:lnTo>
                <a:lnTo>
                  <a:pt x="175" y="7"/>
                </a:lnTo>
                <a:lnTo>
                  <a:pt x="175" y="9"/>
                </a:lnTo>
                <a:lnTo>
                  <a:pt x="177" y="9"/>
                </a:lnTo>
                <a:lnTo>
                  <a:pt x="177" y="7"/>
                </a:lnTo>
                <a:lnTo>
                  <a:pt x="180" y="7"/>
                </a:lnTo>
                <a:lnTo>
                  <a:pt x="182" y="7"/>
                </a:lnTo>
                <a:lnTo>
                  <a:pt x="182" y="9"/>
                </a:lnTo>
                <a:lnTo>
                  <a:pt x="187" y="9"/>
                </a:lnTo>
                <a:close/>
              </a:path>
            </a:pathLst>
          </a:custGeom>
          <a:solidFill>
            <a:srgbClr val="97EF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3"/>
          <p:cNvSpPr>
            <a:spLocks noEditPoints="1"/>
          </p:cNvSpPr>
          <p:nvPr/>
        </p:nvSpPr>
        <p:spPr bwMode="auto">
          <a:xfrm>
            <a:off x="4222751" y="5257801"/>
            <a:ext cx="227013" cy="254000"/>
          </a:xfrm>
          <a:custGeom>
            <a:avLst/>
            <a:gdLst/>
            <a:ahLst/>
            <a:cxnLst>
              <a:cxn ang="0">
                <a:pos x="71" y="23"/>
              </a:cxn>
              <a:cxn ang="0">
                <a:pos x="65" y="22"/>
              </a:cxn>
              <a:cxn ang="0">
                <a:pos x="68" y="22"/>
              </a:cxn>
              <a:cxn ang="0">
                <a:pos x="65" y="20"/>
              </a:cxn>
              <a:cxn ang="0">
                <a:pos x="48" y="7"/>
              </a:cxn>
              <a:cxn ang="0">
                <a:pos x="35" y="2"/>
              </a:cxn>
              <a:cxn ang="0">
                <a:pos x="41" y="5"/>
              </a:cxn>
              <a:cxn ang="0">
                <a:pos x="46" y="7"/>
              </a:cxn>
              <a:cxn ang="0">
                <a:pos x="50" y="10"/>
              </a:cxn>
              <a:cxn ang="0">
                <a:pos x="50" y="23"/>
              </a:cxn>
              <a:cxn ang="0">
                <a:pos x="53" y="20"/>
              </a:cxn>
              <a:cxn ang="0">
                <a:pos x="56" y="13"/>
              </a:cxn>
              <a:cxn ang="0">
                <a:pos x="65" y="15"/>
              </a:cxn>
              <a:cxn ang="0">
                <a:pos x="61" y="22"/>
              </a:cxn>
              <a:cxn ang="0">
                <a:pos x="70" y="27"/>
              </a:cxn>
              <a:cxn ang="0">
                <a:pos x="76" y="35"/>
              </a:cxn>
              <a:cxn ang="0">
                <a:pos x="90" y="40"/>
              </a:cxn>
              <a:cxn ang="0">
                <a:pos x="100" y="48"/>
              </a:cxn>
              <a:cxn ang="0">
                <a:pos x="103" y="52"/>
              </a:cxn>
              <a:cxn ang="0">
                <a:pos x="117" y="52"/>
              </a:cxn>
              <a:cxn ang="0">
                <a:pos x="120" y="55"/>
              </a:cxn>
              <a:cxn ang="0">
                <a:pos x="120" y="58"/>
              </a:cxn>
              <a:cxn ang="0">
                <a:pos x="137" y="60"/>
              </a:cxn>
              <a:cxn ang="0">
                <a:pos x="138" y="65"/>
              </a:cxn>
              <a:cxn ang="0">
                <a:pos x="138" y="75"/>
              </a:cxn>
              <a:cxn ang="0">
                <a:pos x="133" y="87"/>
              </a:cxn>
              <a:cxn ang="0">
                <a:pos x="123" y="97"/>
              </a:cxn>
              <a:cxn ang="0">
                <a:pos x="117" y="103"/>
              </a:cxn>
              <a:cxn ang="0">
                <a:pos x="108" y="112"/>
              </a:cxn>
              <a:cxn ang="0">
                <a:pos x="115" y="123"/>
              </a:cxn>
              <a:cxn ang="0">
                <a:pos x="123" y="125"/>
              </a:cxn>
              <a:cxn ang="0">
                <a:pos x="118" y="133"/>
              </a:cxn>
              <a:cxn ang="0">
                <a:pos x="110" y="147"/>
              </a:cxn>
              <a:cxn ang="0">
                <a:pos x="97" y="150"/>
              </a:cxn>
              <a:cxn ang="0">
                <a:pos x="85" y="147"/>
              </a:cxn>
              <a:cxn ang="0">
                <a:pos x="78" y="160"/>
              </a:cxn>
              <a:cxn ang="0">
                <a:pos x="73" y="145"/>
              </a:cxn>
              <a:cxn ang="0">
                <a:pos x="60" y="130"/>
              </a:cxn>
              <a:cxn ang="0">
                <a:pos x="60" y="120"/>
              </a:cxn>
              <a:cxn ang="0">
                <a:pos x="50" y="110"/>
              </a:cxn>
              <a:cxn ang="0">
                <a:pos x="48" y="100"/>
              </a:cxn>
              <a:cxn ang="0">
                <a:pos x="41" y="90"/>
              </a:cxn>
              <a:cxn ang="0">
                <a:pos x="33" y="82"/>
              </a:cxn>
              <a:cxn ang="0">
                <a:pos x="31" y="82"/>
              </a:cxn>
              <a:cxn ang="0">
                <a:pos x="26" y="75"/>
              </a:cxn>
              <a:cxn ang="0">
                <a:pos x="25" y="70"/>
              </a:cxn>
              <a:cxn ang="0">
                <a:pos x="31" y="63"/>
              </a:cxn>
              <a:cxn ang="0">
                <a:pos x="35" y="60"/>
              </a:cxn>
              <a:cxn ang="0">
                <a:pos x="28" y="57"/>
              </a:cxn>
              <a:cxn ang="0">
                <a:pos x="18" y="53"/>
              </a:cxn>
              <a:cxn ang="0">
                <a:pos x="10" y="55"/>
              </a:cxn>
              <a:cxn ang="0">
                <a:pos x="1" y="50"/>
              </a:cxn>
              <a:cxn ang="0">
                <a:pos x="0" y="12"/>
              </a:cxn>
              <a:cxn ang="0">
                <a:pos x="30" y="5"/>
              </a:cxn>
              <a:cxn ang="0">
                <a:pos x="58" y="57"/>
              </a:cxn>
              <a:cxn ang="0">
                <a:pos x="43" y="58"/>
              </a:cxn>
              <a:cxn ang="0">
                <a:pos x="43" y="65"/>
              </a:cxn>
              <a:cxn ang="0">
                <a:pos x="56" y="62"/>
              </a:cxn>
              <a:cxn ang="0">
                <a:pos x="61" y="57"/>
              </a:cxn>
            </a:cxnLst>
            <a:rect l="0" t="0" r="r" b="b"/>
            <a:pathLst>
              <a:path w="143" h="160">
                <a:moveTo>
                  <a:pt x="135" y="53"/>
                </a:moveTo>
                <a:lnTo>
                  <a:pt x="135" y="55"/>
                </a:lnTo>
                <a:lnTo>
                  <a:pt x="137" y="55"/>
                </a:lnTo>
                <a:lnTo>
                  <a:pt x="135" y="55"/>
                </a:lnTo>
                <a:lnTo>
                  <a:pt x="133" y="55"/>
                </a:lnTo>
                <a:lnTo>
                  <a:pt x="135" y="55"/>
                </a:lnTo>
                <a:lnTo>
                  <a:pt x="135" y="53"/>
                </a:lnTo>
                <a:close/>
                <a:moveTo>
                  <a:pt x="71" y="23"/>
                </a:moveTo>
                <a:lnTo>
                  <a:pt x="70" y="23"/>
                </a:lnTo>
                <a:lnTo>
                  <a:pt x="71" y="23"/>
                </a:lnTo>
                <a:lnTo>
                  <a:pt x="70" y="25"/>
                </a:lnTo>
                <a:lnTo>
                  <a:pt x="70" y="23"/>
                </a:lnTo>
                <a:lnTo>
                  <a:pt x="71" y="23"/>
                </a:lnTo>
                <a:close/>
                <a:moveTo>
                  <a:pt x="65" y="23"/>
                </a:moveTo>
                <a:lnTo>
                  <a:pt x="65" y="22"/>
                </a:lnTo>
                <a:lnTo>
                  <a:pt x="65" y="23"/>
                </a:lnTo>
                <a:lnTo>
                  <a:pt x="66" y="23"/>
                </a:lnTo>
                <a:lnTo>
                  <a:pt x="65" y="23"/>
                </a:lnTo>
                <a:close/>
                <a:moveTo>
                  <a:pt x="66" y="22"/>
                </a:moveTo>
                <a:lnTo>
                  <a:pt x="65" y="22"/>
                </a:lnTo>
                <a:lnTo>
                  <a:pt x="66" y="22"/>
                </a:lnTo>
                <a:close/>
                <a:moveTo>
                  <a:pt x="71" y="22"/>
                </a:moveTo>
                <a:lnTo>
                  <a:pt x="70" y="22"/>
                </a:lnTo>
                <a:lnTo>
                  <a:pt x="71" y="22"/>
                </a:lnTo>
                <a:lnTo>
                  <a:pt x="71" y="23"/>
                </a:lnTo>
                <a:lnTo>
                  <a:pt x="70" y="23"/>
                </a:lnTo>
                <a:lnTo>
                  <a:pt x="68" y="23"/>
                </a:lnTo>
                <a:lnTo>
                  <a:pt x="70" y="23"/>
                </a:lnTo>
                <a:lnTo>
                  <a:pt x="68" y="23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close/>
                <a:moveTo>
                  <a:pt x="73" y="20"/>
                </a:moveTo>
                <a:lnTo>
                  <a:pt x="71" y="20"/>
                </a:lnTo>
                <a:lnTo>
                  <a:pt x="73" y="18"/>
                </a:lnTo>
                <a:lnTo>
                  <a:pt x="73" y="20"/>
                </a:lnTo>
                <a:close/>
                <a:moveTo>
                  <a:pt x="68" y="18"/>
                </a:moveTo>
                <a:lnTo>
                  <a:pt x="68" y="20"/>
                </a:lnTo>
                <a:lnTo>
                  <a:pt x="66" y="20"/>
                </a:lnTo>
                <a:lnTo>
                  <a:pt x="65" y="20"/>
                </a:lnTo>
                <a:lnTo>
                  <a:pt x="65" y="18"/>
                </a:lnTo>
                <a:lnTo>
                  <a:pt x="66" y="18"/>
                </a:lnTo>
                <a:lnTo>
                  <a:pt x="68" y="18"/>
                </a:lnTo>
                <a:close/>
                <a:moveTo>
                  <a:pt x="50" y="5"/>
                </a:moveTo>
                <a:lnTo>
                  <a:pt x="50" y="7"/>
                </a:lnTo>
                <a:lnTo>
                  <a:pt x="48" y="7"/>
                </a:lnTo>
                <a:lnTo>
                  <a:pt x="46" y="7"/>
                </a:lnTo>
                <a:lnTo>
                  <a:pt x="48" y="7"/>
                </a:lnTo>
                <a:lnTo>
                  <a:pt x="48" y="5"/>
                </a:lnTo>
                <a:lnTo>
                  <a:pt x="48" y="7"/>
                </a:lnTo>
                <a:lnTo>
                  <a:pt x="48" y="5"/>
                </a:lnTo>
                <a:lnTo>
                  <a:pt x="50" y="5"/>
                </a:lnTo>
                <a:close/>
                <a:moveTo>
                  <a:pt x="30" y="0"/>
                </a:moveTo>
                <a:lnTo>
                  <a:pt x="31" y="0"/>
                </a:lnTo>
                <a:lnTo>
                  <a:pt x="33" y="0"/>
                </a:lnTo>
                <a:lnTo>
                  <a:pt x="33" y="2"/>
                </a:lnTo>
                <a:lnTo>
                  <a:pt x="33" y="0"/>
                </a:lnTo>
                <a:lnTo>
                  <a:pt x="33" y="2"/>
                </a:lnTo>
                <a:lnTo>
                  <a:pt x="35" y="3"/>
                </a:lnTo>
                <a:lnTo>
                  <a:pt x="35" y="2"/>
                </a:lnTo>
                <a:lnTo>
                  <a:pt x="35" y="3"/>
                </a:lnTo>
                <a:lnTo>
                  <a:pt x="35" y="2"/>
                </a:lnTo>
                <a:lnTo>
                  <a:pt x="36" y="2"/>
                </a:lnTo>
                <a:lnTo>
                  <a:pt x="36" y="3"/>
                </a:lnTo>
                <a:lnTo>
                  <a:pt x="38" y="3"/>
                </a:lnTo>
                <a:lnTo>
                  <a:pt x="40" y="3"/>
                </a:lnTo>
                <a:lnTo>
                  <a:pt x="40" y="5"/>
                </a:lnTo>
                <a:lnTo>
                  <a:pt x="40" y="3"/>
                </a:lnTo>
                <a:lnTo>
                  <a:pt x="41" y="3"/>
                </a:lnTo>
                <a:lnTo>
                  <a:pt x="41" y="5"/>
                </a:lnTo>
                <a:lnTo>
                  <a:pt x="41" y="3"/>
                </a:lnTo>
                <a:lnTo>
                  <a:pt x="41" y="5"/>
                </a:lnTo>
                <a:lnTo>
                  <a:pt x="41" y="3"/>
                </a:lnTo>
                <a:lnTo>
                  <a:pt x="41" y="5"/>
                </a:lnTo>
                <a:lnTo>
                  <a:pt x="41" y="3"/>
                </a:lnTo>
                <a:lnTo>
                  <a:pt x="41" y="5"/>
                </a:lnTo>
                <a:lnTo>
                  <a:pt x="43" y="5"/>
                </a:lnTo>
                <a:lnTo>
                  <a:pt x="45" y="5"/>
                </a:lnTo>
                <a:lnTo>
                  <a:pt x="46" y="5"/>
                </a:lnTo>
                <a:lnTo>
                  <a:pt x="46" y="7"/>
                </a:lnTo>
                <a:lnTo>
                  <a:pt x="45" y="7"/>
                </a:lnTo>
                <a:lnTo>
                  <a:pt x="46" y="7"/>
                </a:lnTo>
                <a:lnTo>
                  <a:pt x="48" y="7"/>
                </a:lnTo>
                <a:lnTo>
                  <a:pt x="50" y="7"/>
                </a:lnTo>
                <a:lnTo>
                  <a:pt x="50" y="8"/>
                </a:lnTo>
                <a:lnTo>
                  <a:pt x="51" y="8"/>
                </a:lnTo>
                <a:lnTo>
                  <a:pt x="50" y="8"/>
                </a:lnTo>
                <a:lnTo>
                  <a:pt x="50" y="10"/>
                </a:lnTo>
                <a:lnTo>
                  <a:pt x="48" y="10"/>
                </a:lnTo>
                <a:lnTo>
                  <a:pt x="50" y="10"/>
                </a:lnTo>
                <a:lnTo>
                  <a:pt x="50" y="12"/>
                </a:lnTo>
                <a:lnTo>
                  <a:pt x="48" y="12"/>
                </a:lnTo>
                <a:lnTo>
                  <a:pt x="48" y="13"/>
                </a:lnTo>
                <a:lnTo>
                  <a:pt x="48" y="15"/>
                </a:lnTo>
                <a:lnTo>
                  <a:pt x="48" y="17"/>
                </a:lnTo>
                <a:lnTo>
                  <a:pt x="48" y="18"/>
                </a:lnTo>
                <a:lnTo>
                  <a:pt x="50" y="18"/>
                </a:lnTo>
                <a:lnTo>
                  <a:pt x="50" y="20"/>
                </a:lnTo>
                <a:lnTo>
                  <a:pt x="50" y="22"/>
                </a:lnTo>
                <a:lnTo>
                  <a:pt x="50" y="23"/>
                </a:lnTo>
                <a:lnTo>
                  <a:pt x="50" y="25"/>
                </a:lnTo>
                <a:lnTo>
                  <a:pt x="51" y="25"/>
                </a:lnTo>
                <a:lnTo>
                  <a:pt x="51" y="27"/>
                </a:lnTo>
                <a:lnTo>
                  <a:pt x="53" y="27"/>
                </a:lnTo>
                <a:lnTo>
                  <a:pt x="53" y="25"/>
                </a:lnTo>
                <a:lnTo>
                  <a:pt x="51" y="25"/>
                </a:lnTo>
                <a:lnTo>
                  <a:pt x="51" y="23"/>
                </a:lnTo>
                <a:lnTo>
                  <a:pt x="51" y="22"/>
                </a:lnTo>
                <a:lnTo>
                  <a:pt x="53" y="22"/>
                </a:lnTo>
                <a:lnTo>
                  <a:pt x="53" y="20"/>
                </a:lnTo>
                <a:lnTo>
                  <a:pt x="55" y="20"/>
                </a:lnTo>
                <a:lnTo>
                  <a:pt x="56" y="20"/>
                </a:lnTo>
                <a:lnTo>
                  <a:pt x="55" y="20"/>
                </a:lnTo>
                <a:lnTo>
                  <a:pt x="55" y="18"/>
                </a:lnTo>
                <a:lnTo>
                  <a:pt x="56" y="18"/>
                </a:lnTo>
                <a:lnTo>
                  <a:pt x="56" y="17"/>
                </a:lnTo>
                <a:lnTo>
                  <a:pt x="58" y="17"/>
                </a:lnTo>
                <a:lnTo>
                  <a:pt x="58" y="15"/>
                </a:lnTo>
                <a:lnTo>
                  <a:pt x="58" y="13"/>
                </a:lnTo>
                <a:lnTo>
                  <a:pt x="56" y="13"/>
                </a:lnTo>
                <a:lnTo>
                  <a:pt x="58" y="13"/>
                </a:lnTo>
                <a:lnTo>
                  <a:pt x="60" y="13"/>
                </a:lnTo>
                <a:lnTo>
                  <a:pt x="61" y="13"/>
                </a:lnTo>
                <a:lnTo>
                  <a:pt x="63" y="13"/>
                </a:lnTo>
                <a:lnTo>
                  <a:pt x="63" y="12"/>
                </a:lnTo>
                <a:lnTo>
                  <a:pt x="63" y="13"/>
                </a:lnTo>
                <a:lnTo>
                  <a:pt x="63" y="12"/>
                </a:lnTo>
                <a:lnTo>
                  <a:pt x="63" y="13"/>
                </a:lnTo>
                <a:lnTo>
                  <a:pt x="65" y="13"/>
                </a:lnTo>
                <a:lnTo>
                  <a:pt x="65" y="15"/>
                </a:lnTo>
                <a:lnTo>
                  <a:pt x="65" y="17"/>
                </a:lnTo>
                <a:lnTo>
                  <a:pt x="63" y="17"/>
                </a:lnTo>
                <a:lnTo>
                  <a:pt x="63" y="18"/>
                </a:lnTo>
                <a:lnTo>
                  <a:pt x="63" y="17"/>
                </a:lnTo>
                <a:lnTo>
                  <a:pt x="65" y="18"/>
                </a:lnTo>
                <a:lnTo>
                  <a:pt x="63" y="18"/>
                </a:lnTo>
                <a:lnTo>
                  <a:pt x="63" y="20"/>
                </a:lnTo>
                <a:lnTo>
                  <a:pt x="63" y="18"/>
                </a:lnTo>
                <a:lnTo>
                  <a:pt x="63" y="20"/>
                </a:lnTo>
                <a:lnTo>
                  <a:pt x="61" y="22"/>
                </a:lnTo>
                <a:lnTo>
                  <a:pt x="61" y="23"/>
                </a:lnTo>
                <a:lnTo>
                  <a:pt x="61" y="25"/>
                </a:lnTo>
                <a:lnTo>
                  <a:pt x="61" y="27"/>
                </a:lnTo>
                <a:lnTo>
                  <a:pt x="63" y="27"/>
                </a:lnTo>
                <a:lnTo>
                  <a:pt x="63" y="28"/>
                </a:lnTo>
                <a:lnTo>
                  <a:pt x="65" y="28"/>
                </a:lnTo>
                <a:lnTo>
                  <a:pt x="66" y="28"/>
                </a:lnTo>
                <a:lnTo>
                  <a:pt x="66" y="27"/>
                </a:lnTo>
                <a:lnTo>
                  <a:pt x="68" y="27"/>
                </a:lnTo>
                <a:lnTo>
                  <a:pt x="70" y="27"/>
                </a:lnTo>
                <a:lnTo>
                  <a:pt x="70" y="28"/>
                </a:lnTo>
                <a:lnTo>
                  <a:pt x="70" y="30"/>
                </a:lnTo>
                <a:lnTo>
                  <a:pt x="71" y="30"/>
                </a:lnTo>
                <a:lnTo>
                  <a:pt x="73" y="32"/>
                </a:lnTo>
                <a:lnTo>
                  <a:pt x="75" y="32"/>
                </a:lnTo>
                <a:lnTo>
                  <a:pt x="75" y="33"/>
                </a:lnTo>
                <a:lnTo>
                  <a:pt x="75" y="32"/>
                </a:lnTo>
                <a:lnTo>
                  <a:pt x="75" y="33"/>
                </a:lnTo>
                <a:lnTo>
                  <a:pt x="76" y="33"/>
                </a:lnTo>
                <a:lnTo>
                  <a:pt x="76" y="35"/>
                </a:lnTo>
                <a:lnTo>
                  <a:pt x="78" y="35"/>
                </a:lnTo>
                <a:lnTo>
                  <a:pt x="80" y="35"/>
                </a:lnTo>
                <a:lnTo>
                  <a:pt x="80" y="37"/>
                </a:lnTo>
                <a:lnTo>
                  <a:pt x="81" y="37"/>
                </a:lnTo>
                <a:lnTo>
                  <a:pt x="83" y="38"/>
                </a:lnTo>
                <a:lnTo>
                  <a:pt x="85" y="38"/>
                </a:lnTo>
                <a:lnTo>
                  <a:pt x="86" y="38"/>
                </a:lnTo>
                <a:lnTo>
                  <a:pt x="88" y="38"/>
                </a:lnTo>
                <a:lnTo>
                  <a:pt x="88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3" y="42"/>
                </a:lnTo>
                <a:lnTo>
                  <a:pt x="93" y="43"/>
                </a:lnTo>
                <a:lnTo>
                  <a:pt x="95" y="43"/>
                </a:lnTo>
                <a:lnTo>
                  <a:pt x="95" y="45"/>
                </a:lnTo>
                <a:lnTo>
                  <a:pt x="97" y="45"/>
                </a:lnTo>
                <a:lnTo>
                  <a:pt x="98" y="47"/>
                </a:lnTo>
                <a:lnTo>
                  <a:pt x="100" y="47"/>
                </a:lnTo>
                <a:lnTo>
                  <a:pt x="100" y="48"/>
                </a:lnTo>
                <a:lnTo>
                  <a:pt x="102" y="48"/>
                </a:lnTo>
                <a:lnTo>
                  <a:pt x="102" y="50"/>
                </a:lnTo>
                <a:lnTo>
                  <a:pt x="103" y="50"/>
                </a:lnTo>
                <a:lnTo>
                  <a:pt x="103" y="52"/>
                </a:lnTo>
                <a:lnTo>
                  <a:pt x="103" y="50"/>
                </a:lnTo>
                <a:lnTo>
                  <a:pt x="102" y="50"/>
                </a:lnTo>
                <a:lnTo>
                  <a:pt x="103" y="50"/>
                </a:lnTo>
                <a:lnTo>
                  <a:pt x="102" y="50"/>
                </a:lnTo>
                <a:lnTo>
                  <a:pt x="102" y="52"/>
                </a:lnTo>
                <a:lnTo>
                  <a:pt x="103" y="52"/>
                </a:lnTo>
                <a:lnTo>
                  <a:pt x="105" y="52"/>
                </a:lnTo>
                <a:lnTo>
                  <a:pt x="107" y="52"/>
                </a:lnTo>
                <a:lnTo>
                  <a:pt x="108" y="52"/>
                </a:lnTo>
                <a:lnTo>
                  <a:pt x="110" y="52"/>
                </a:lnTo>
                <a:lnTo>
                  <a:pt x="112" y="52"/>
                </a:lnTo>
                <a:lnTo>
                  <a:pt x="112" y="53"/>
                </a:lnTo>
                <a:lnTo>
                  <a:pt x="113" y="53"/>
                </a:lnTo>
                <a:lnTo>
                  <a:pt x="115" y="53"/>
                </a:lnTo>
                <a:lnTo>
                  <a:pt x="115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2"/>
                </a:lnTo>
                <a:lnTo>
                  <a:pt x="120" y="53"/>
                </a:lnTo>
                <a:lnTo>
                  <a:pt x="122" y="53"/>
                </a:lnTo>
                <a:lnTo>
                  <a:pt x="123" y="53"/>
                </a:lnTo>
                <a:lnTo>
                  <a:pt x="125" y="53"/>
                </a:lnTo>
                <a:lnTo>
                  <a:pt x="125" y="55"/>
                </a:lnTo>
                <a:lnTo>
                  <a:pt x="123" y="55"/>
                </a:lnTo>
                <a:lnTo>
                  <a:pt x="122" y="55"/>
                </a:lnTo>
                <a:lnTo>
                  <a:pt x="120" y="55"/>
                </a:lnTo>
                <a:lnTo>
                  <a:pt x="118" y="55"/>
                </a:lnTo>
                <a:lnTo>
                  <a:pt x="117" y="55"/>
                </a:lnTo>
                <a:lnTo>
                  <a:pt x="115" y="55"/>
                </a:lnTo>
                <a:lnTo>
                  <a:pt x="113" y="55"/>
                </a:lnTo>
                <a:lnTo>
                  <a:pt x="113" y="57"/>
                </a:lnTo>
                <a:lnTo>
                  <a:pt x="115" y="57"/>
                </a:lnTo>
                <a:lnTo>
                  <a:pt x="115" y="58"/>
                </a:lnTo>
                <a:lnTo>
                  <a:pt x="117" y="58"/>
                </a:lnTo>
                <a:lnTo>
                  <a:pt x="118" y="58"/>
                </a:lnTo>
                <a:lnTo>
                  <a:pt x="120" y="58"/>
                </a:lnTo>
                <a:lnTo>
                  <a:pt x="122" y="58"/>
                </a:lnTo>
                <a:lnTo>
                  <a:pt x="123" y="58"/>
                </a:lnTo>
                <a:lnTo>
                  <a:pt x="125" y="58"/>
                </a:lnTo>
                <a:lnTo>
                  <a:pt x="127" y="58"/>
                </a:lnTo>
                <a:lnTo>
                  <a:pt x="128" y="58"/>
                </a:lnTo>
                <a:lnTo>
                  <a:pt x="130" y="58"/>
                </a:lnTo>
                <a:lnTo>
                  <a:pt x="132" y="58"/>
                </a:lnTo>
                <a:lnTo>
                  <a:pt x="133" y="60"/>
                </a:lnTo>
                <a:lnTo>
                  <a:pt x="135" y="60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2" y="60"/>
                </a:lnTo>
                <a:lnTo>
                  <a:pt x="143" y="60"/>
                </a:lnTo>
                <a:lnTo>
                  <a:pt x="143" y="62"/>
                </a:lnTo>
                <a:lnTo>
                  <a:pt x="143" y="63"/>
                </a:lnTo>
                <a:lnTo>
                  <a:pt x="143" y="65"/>
                </a:lnTo>
                <a:lnTo>
                  <a:pt x="142" y="65"/>
                </a:lnTo>
                <a:lnTo>
                  <a:pt x="140" y="65"/>
                </a:lnTo>
                <a:lnTo>
                  <a:pt x="138" y="65"/>
                </a:lnTo>
                <a:lnTo>
                  <a:pt x="138" y="67"/>
                </a:lnTo>
                <a:lnTo>
                  <a:pt x="138" y="68"/>
                </a:lnTo>
                <a:lnTo>
                  <a:pt x="138" y="70"/>
                </a:lnTo>
                <a:lnTo>
                  <a:pt x="138" y="72"/>
                </a:lnTo>
                <a:lnTo>
                  <a:pt x="137" y="72"/>
                </a:lnTo>
                <a:lnTo>
                  <a:pt x="137" y="70"/>
                </a:lnTo>
                <a:lnTo>
                  <a:pt x="137" y="72"/>
                </a:lnTo>
                <a:lnTo>
                  <a:pt x="137" y="73"/>
                </a:lnTo>
                <a:lnTo>
                  <a:pt x="138" y="73"/>
                </a:lnTo>
                <a:lnTo>
                  <a:pt x="138" y="75"/>
                </a:lnTo>
                <a:lnTo>
                  <a:pt x="137" y="75"/>
                </a:lnTo>
                <a:lnTo>
                  <a:pt x="135" y="77"/>
                </a:lnTo>
                <a:lnTo>
                  <a:pt x="135" y="78"/>
                </a:lnTo>
                <a:lnTo>
                  <a:pt x="133" y="78"/>
                </a:lnTo>
                <a:lnTo>
                  <a:pt x="130" y="80"/>
                </a:lnTo>
                <a:lnTo>
                  <a:pt x="128" y="80"/>
                </a:lnTo>
                <a:lnTo>
                  <a:pt x="125" y="82"/>
                </a:lnTo>
                <a:lnTo>
                  <a:pt x="125" y="83"/>
                </a:lnTo>
                <a:lnTo>
                  <a:pt x="133" y="83"/>
                </a:lnTo>
                <a:lnTo>
                  <a:pt x="133" y="87"/>
                </a:lnTo>
                <a:lnTo>
                  <a:pt x="130" y="85"/>
                </a:lnTo>
                <a:lnTo>
                  <a:pt x="128" y="85"/>
                </a:lnTo>
                <a:lnTo>
                  <a:pt x="128" y="87"/>
                </a:lnTo>
                <a:lnTo>
                  <a:pt x="127" y="87"/>
                </a:lnTo>
                <a:lnTo>
                  <a:pt x="127" y="88"/>
                </a:lnTo>
                <a:lnTo>
                  <a:pt x="125" y="88"/>
                </a:lnTo>
                <a:lnTo>
                  <a:pt x="123" y="90"/>
                </a:lnTo>
                <a:lnTo>
                  <a:pt x="123" y="93"/>
                </a:lnTo>
                <a:lnTo>
                  <a:pt x="123" y="95"/>
                </a:lnTo>
                <a:lnTo>
                  <a:pt x="123" y="97"/>
                </a:lnTo>
                <a:lnTo>
                  <a:pt x="122" y="97"/>
                </a:lnTo>
                <a:lnTo>
                  <a:pt x="122" y="98"/>
                </a:lnTo>
                <a:lnTo>
                  <a:pt x="122" y="100"/>
                </a:lnTo>
                <a:lnTo>
                  <a:pt x="120" y="100"/>
                </a:lnTo>
                <a:lnTo>
                  <a:pt x="120" y="98"/>
                </a:lnTo>
                <a:lnTo>
                  <a:pt x="118" y="98"/>
                </a:lnTo>
                <a:lnTo>
                  <a:pt x="118" y="100"/>
                </a:lnTo>
                <a:lnTo>
                  <a:pt x="117" y="100"/>
                </a:lnTo>
                <a:lnTo>
                  <a:pt x="117" y="102"/>
                </a:lnTo>
                <a:lnTo>
                  <a:pt x="117" y="103"/>
                </a:lnTo>
                <a:lnTo>
                  <a:pt x="115" y="103"/>
                </a:lnTo>
                <a:lnTo>
                  <a:pt x="115" y="105"/>
                </a:lnTo>
                <a:lnTo>
                  <a:pt x="115" y="107"/>
                </a:lnTo>
                <a:lnTo>
                  <a:pt x="113" y="107"/>
                </a:lnTo>
                <a:lnTo>
                  <a:pt x="113" y="108"/>
                </a:lnTo>
                <a:lnTo>
                  <a:pt x="112" y="108"/>
                </a:lnTo>
                <a:lnTo>
                  <a:pt x="110" y="108"/>
                </a:lnTo>
                <a:lnTo>
                  <a:pt x="110" y="110"/>
                </a:lnTo>
                <a:lnTo>
                  <a:pt x="108" y="110"/>
                </a:lnTo>
                <a:lnTo>
                  <a:pt x="108" y="112"/>
                </a:lnTo>
                <a:lnTo>
                  <a:pt x="107" y="112"/>
                </a:lnTo>
                <a:lnTo>
                  <a:pt x="108" y="113"/>
                </a:lnTo>
                <a:lnTo>
                  <a:pt x="108" y="115"/>
                </a:lnTo>
                <a:lnTo>
                  <a:pt x="108" y="117"/>
                </a:lnTo>
                <a:lnTo>
                  <a:pt x="110" y="117"/>
                </a:lnTo>
                <a:lnTo>
                  <a:pt x="112" y="117"/>
                </a:lnTo>
                <a:lnTo>
                  <a:pt x="112" y="118"/>
                </a:lnTo>
                <a:lnTo>
                  <a:pt x="113" y="120"/>
                </a:lnTo>
                <a:lnTo>
                  <a:pt x="115" y="122"/>
                </a:lnTo>
                <a:lnTo>
                  <a:pt x="115" y="123"/>
                </a:lnTo>
                <a:lnTo>
                  <a:pt x="117" y="123"/>
                </a:lnTo>
                <a:lnTo>
                  <a:pt x="117" y="125"/>
                </a:lnTo>
                <a:lnTo>
                  <a:pt x="118" y="125"/>
                </a:lnTo>
                <a:lnTo>
                  <a:pt x="120" y="125"/>
                </a:lnTo>
                <a:lnTo>
                  <a:pt x="122" y="125"/>
                </a:lnTo>
                <a:lnTo>
                  <a:pt x="122" y="123"/>
                </a:lnTo>
                <a:lnTo>
                  <a:pt x="122" y="122"/>
                </a:lnTo>
                <a:lnTo>
                  <a:pt x="123" y="122"/>
                </a:lnTo>
                <a:lnTo>
                  <a:pt x="123" y="123"/>
                </a:lnTo>
                <a:lnTo>
                  <a:pt x="123" y="125"/>
                </a:lnTo>
                <a:lnTo>
                  <a:pt x="125" y="125"/>
                </a:lnTo>
                <a:lnTo>
                  <a:pt x="125" y="127"/>
                </a:lnTo>
                <a:lnTo>
                  <a:pt x="125" y="128"/>
                </a:lnTo>
                <a:lnTo>
                  <a:pt x="123" y="128"/>
                </a:lnTo>
                <a:lnTo>
                  <a:pt x="122" y="130"/>
                </a:lnTo>
                <a:lnTo>
                  <a:pt x="122" y="132"/>
                </a:lnTo>
                <a:lnTo>
                  <a:pt x="122" y="133"/>
                </a:lnTo>
                <a:lnTo>
                  <a:pt x="122" y="135"/>
                </a:lnTo>
                <a:lnTo>
                  <a:pt x="120" y="135"/>
                </a:lnTo>
                <a:lnTo>
                  <a:pt x="118" y="133"/>
                </a:lnTo>
                <a:lnTo>
                  <a:pt x="118" y="135"/>
                </a:lnTo>
                <a:lnTo>
                  <a:pt x="117" y="135"/>
                </a:lnTo>
                <a:lnTo>
                  <a:pt x="117" y="137"/>
                </a:lnTo>
                <a:lnTo>
                  <a:pt x="115" y="139"/>
                </a:lnTo>
                <a:lnTo>
                  <a:pt x="113" y="139"/>
                </a:lnTo>
                <a:lnTo>
                  <a:pt x="113" y="140"/>
                </a:lnTo>
                <a:lnTo>
                  <a:pt x="112" y="142"/>
                </a:lnTo>
                <a:lnTo>
                  <a:pt x="110" y="144"/>
                </a:lnTo>
                <a:lnTo>
                  <a:pt x="110" y="145"/>
                </a:lnTo>
                <a:lnTo>
                  <a:pt x="110" y="147"/>
                </a:lnTo>
                <a:lnTo>
                  <a:pt x="108" y="147"/>
                </a:lnTo>
                <a:lnTo>
                  <a:pt x="108" y="149"/>
                </a:lnTo>
                <a:lnTo>
                  <a:pt x="107" y="152"/>
                </a:lnTo>
                <a:lnTo>
                  <a:pt x="105" y="150"/>
                </a:lnTo>
                <a:lnTo>
                  <a:pt x="103" y="149"/>
                </a:lnTo>
                <a:lnTo>
                  <a:pt x="102" y="149"/>
                </a:lnTo>
                <a:lnTo>
                  <a:pt x="100" y="149"/>
                </a:lnTo>
                <a:lnTo>
                  <a:pt x="98" y="150"/>
                </a:lnTo>
                <a:lnTo>
                  <a:pt x="98" y="152"/>
                </a:lnTo>
                <a:lnTo>
                  <a:pt x="97" y="150"/>
                </a:lnTo>
                <a:lnTo>
                  <a:pt x="95" y="150"/>
                </a:lnTo>
                <a:lnTo>
                  <a:pt x="95" y="149"/>
                </a:lnTo>
                <a:lnTo>
                  <a:pt x="95" y="147"/>
                </a:lnTo>
                <a:lnTo>
                  <a:pt x="93" y="147"/>
                </a:lnTo>
                <a:lnTo>
                  <a:pt x="92" y="145"/>
                </a:lnTo>
                <a:lnTo>
                  <a:pt x="90" y="145"/>
                </a:lnTo>
                <a:lnTo>
                  <a:pt x="90" y="147"/>
                </a:lnTo>
                <a:lnTo>
                  <a:pt x="88" y="147"/>
                </a:lnTo>
                <a:lnTo>
                  <a:pt x="86" y="147"/>
                </a:lnTo>
                <a:lnTo>
                  <a:pt x="85" y="147"/>
                </a:lnTo>
                <a:lnTo>
                  <a:pt x="85" y="149"/>
                </a:lnTo>
                <a:lnTo>
                  <a:pt x="85" y="152"/>
                </a:lnTo>
                <a:lnTo>
                  <a:pt x="85" y="155"/>
                </a:lnTo>
                <a:lnTo>
                  <a:pt x="86" y="159"/>
                </a:lnTo>
                <a:lnTo>
                  <a:pt x="85" y="160"/>
                </a:lnTo>
                <a:lnTo>
                  <a:pt x="83" y="159"/>
                </a:lnTo>
                <a:lnTo>
                  <a:pt x="83" y="160"/>
                </a:lnTo>
                <a:lnTo>
                  <a:pt x="81" y="160"/>
                </a:lnTo>
                <a:lnTo>
                  <a:pt x="80" y="160"/>
                </a:lnTo>
                <a:lnTo>
                  <a:pt x="78" y="160"/>
                </a:lnTo>
                <a:lnTo>
                  <a:pt x="75" y="159"/>
                </a:lnTo>
                <a:lnTo>
                  <a:pt x="73" y="155"/>
                </a:lnTo>
                <a:lnTo>
                  <a:pt x="70" y="155"/>
                </a:lnTo>
                <a:lnTo>
                  <a:pt x="70" y="154"/>
                </a:lnTo>
                <a:lnTo>
                  <a:pt x="70" y="152"/>
                </a:lnTo>
                <a:lnTo>
                  <a:pt x="70" y="150"/>
                </a:lnTo>
                <a:lnTo>
                  <a:pt x="70" y="149"/>
                </a:lnTo>
                <a:lnTo>
                  <a:pt x="70" y="147"/>
                </a:lnTo>
                <a:lnTo>
                  <a:pt x="71" y="145"/>
                </a:lnTo>
                <a:lnTo>
                  <a:pt x="73" y="145"/>
                </a:lnTo>
                <a:lnTo>
                  <a:pt x="73" y="144"/>
                </a:lnTo>
                <a:lnTo>
                  <a:pt x="71" y="144"/>
                </a:lnTo>
                <a:lnTo>
                  <a:pt x="71" y="142"/>
                </a:lnTo>
                <a:lnTo>
                  <a:pt x="73" y="142"/>
                </a:lnTo>
                <a:lnTo>
                  <a:pt x="73" y="140"/>
                </a:lnTo>
                <a:lnTo>
                  <a:pt x="73" y="139"/>
                </a:lnTo>
                <a:lnTo>
                  <a:pt x="71" y="139"/>
                </a:lnTo>
                <a:lnTo>
                  <a:pt x="70" y="139"/>
                </a:lnTo>
                <a:lnTo>
                  <a:pt x="61" y="130"/>
                </a:lnTo>
                <a:lnTo>
                  <a:pt x="60" y="130"/>
                </a:lnTo>
                <a:lnTo>
                  <a:pt x="58" y="130"/>
                </a:lnTo>
                <a:lnTo>
                  <a:pt x="58" y="128"/>
                </a:lnTo>
                <a:lnTo>
                  <a:pt x="60" y="128"/>
                </a:lnTo>
                <a:lnTo>
                  <a:pt x="60" y="127"/>
                </a:lnTo>
                <a:lnTo>
                  <a:pt x="60" y="125"/>
                </a:lnTo>
                <a:lnTo>
                  <a:pt x="58" y="125"/>
                </a:lnTo>
                <a:lnTo>
                  <a:pt x="58" y="123"/>
                </a:lnTo>
                <a:lnTo>
                  <a:pt x="60" y="123"/>
                </a:lnTo>
                <a:lnTo>
                  <a:pt x="60" y="122"/>
                </a:lnTo>
                <a:lnTo>
                  <a:pt x="60" y="120"/>
                </a:lnTo>
                <a:lnTo>
                  <a:pt x="58" y="120"/>
                </a:lnTo>
                <a:lnTo>
                  <a:pt x="58" y="118"/>
                </a:lnTo>
                <a:lnTo>
                  <a:pt x="58" y="117"/>
                </a:lnTo>
                <a:lnTo>
                  <a:pt x="56" y="117"/>
                </a:lnTo>
                <a:lnTo>
                  <a:pt x="55" y="115"/>
                </a:lnTo>
                <a:lnTo>
                  <a:pt x="53" y="115"/>
                </a:lnTo>
                <a:lnTo>
                  <a:pt x="53" y="113"/>
                </a:lnTo>
                <a:lnTo>
                  <a:pt x="51" y="112"/>
                </a:lnTo>
                <a:lnTo>
                  <a:pt x="51" y="110"/>
                </a:lnTo>
                <a:lnTo>
                  <a:pt x="50" y="110"/>
                </a:lnTo>
                <a:lnTo>
                  <a:pt x="51" y="110"/>
                </a:lnTo>
                <a:lnTo>
                  <a:pt x="50" y="110"/>
                </a:lnTo>
                <a:lnTo>
                  <a:pt x="50" y="108"/>
                </a:lnTo>
                <a:lnTo>
                  <a:pt x="51" y="108"/>
                </a:lnTo>
                <a:lnTo>
                  <a:pt x="51" y="107"/>
                </a:lnTo>
                <a:lnTo>
                  <a:pt x="51" y="105"/>
                </a:lnTo>
                <a:lnTo>
                  <a:pt x="50" y="105"/>
                </a:lnTo>
                <a:lnTo>
                  <a:pt x="50" y="103"/>
                </a:lnTo>
                <a:lnTo>
                  <a:pt x="48" y="102"/>
                </a:lnTo>
                <a:lnTo>
                  <a:pt x="48" y="100"/>
                </a:lnTo>
                <a:lnTo>
                  <a:pt x="46" y="98"/>
                </a:lnTo>
                <a:lnTo>
                  <a:pt x="46" y="97"/>
                </a:lnTo>
                <a:lnTo>
                  <a:pt x="45" y="97"/>
                </a:lnTo>
                <a:lnTo>
                  <a:pt x="45" y="95"/>
                </a:lnTo>
                <a:lnTo>
                  <a:pt x="43" y="95"/>
                </a:lnTo>
                <a:lnTo>
                  <a:pt x="45" y="95"/>
                </a:lnTo>
                <a:lnTo>
                  <a:pt x="43" y="93"/>
                </a:lnTo>
                <a:lnTo>
                  <a:pt x="41" y="93"/>
                </a:lnTo>
                <a:lnTo>
                  <a:pt x="41" y="92"/>
                </a:lnTo>
                <a:lnTo>
                  <a:pt x="41" y="90"/>
                </a:lnTo>
                <a:lnTo>
                  <a:pt x="40" y="90"/>
                </a:lnTo>
                <a:lnTo>
                  <a:pt x="40" y="88"/>
                </a:lnTo>
                <a:lnTo>
                  <a:pt x="38" y="88"/>
                </a:lnTo>
                <a:lnTo>
                  <a:pt x="38" y="87"/>
                </a:lnTo>
                <a:lnTo>
                  <a:pt x="36" y="87"/>
                </a:lnTo>
                <a:lnTo>
                  <a:pt x="36" y="85"/>
                </a:lnTo>
                <a:lnTo>
                  <a:pt x="36" y="83"/>
                </a:lnTo>
                <a:lnTo>
                  <a:pt x="35" y="83"/>
                </a:lnTo>
                <a:lnTo>
                  <a:pt x="35" y="82"/>
                </a:lnTo>
                <a:lnTo>
                  <a:pt x="33" y="82"/>
                </a:lnTo>
                <a:lnTo>
                  <a:pt x="35" y="82"/>
                </a:lnTo>
                <a:lnTo>
                  <a:pt x="35" y="80"/>
                </a:lnTo>
                <a:lnTo>
                  <a:pt x="33" y="80"/>
                </a:lnTo>
                <a:lnTo>
                  <a:pt x="35" y="80"/>
                </a:lnTo>
                <a:lnTo>
                  <a:pt x="33" y="78"/>
                </a:lnTo>
                <a:lnTo>
                  <a:pt x="33" y="80"/>
                </a:lnTo>
                <a:lnTo>
                  <a:pt x="33" y="82"/>
                </a:lnTo>
                <a:lnTo>
                  <a:pt x="33" y="83"/>
                </a:lnTo>
                <a:lnTo>
                  <a:pt x="33" y="82"/>
                </a:lnTo>
                <a:lnTo>
                  <a:pt x="31" y="82"/>
                </a:lnTo>
                <a:lnTo>
                  <a:pt x="31" y="80"/>
                </a:lnTo>
                <a:lnTo>
                  <a:pt x="30" y="80"/>
                </a:lnTo>
                <a:lnTo>
                  <a:pt x="30" y="78"/>
                </a:lnTo>
                <a:lnTo>
                  <a:pt x="28" y="78"/>
                </a:lnTo>
                <a:lnTo>
                  <a:pt x="28" y="77"/>
                </a:lnTo>
                <a:lnTo>
                  <a:pt x="30" y="77"/>
                </a:lnTo>
                <a:lnTo>
                  <a:pt x="30" y="75"/>
                </a:lnTo>
                <a:lnTo>
                  <a:pt x="28" y="73"/>
                </a:lnTo>
                <a:lnTo>
                  <a:pt x="28" y="75"/>
                </a:lnTo>
                <a:lnTo>
                  <a:pt x="26" y="75"/>
                </a:lnTo>
                <a:lnTo>
                  <a:pt x="26" y="73"/>
                </a:lnTo>
                <a:lnTo>
                  <a:pt x="25" y="73"/>
                </a:lnTo>
                <a:lnTo>
                  <a:pt x="23" y="73"/>
                </a:lnTo>
                <a:lnTo>
                  <a:pt x="21" y="73"/>
                </a:lnTo>
                <a:lnTo>
                  <a:pt x="20" y="73"/>
                </a:lnTo>
                <a:lnTo>
                  <a:pt x="20" y="75"/>
                </a:lnTo>
                <a:lnTo>
                  <a:pt x="18" y="75"/>
                </a:lnTo>
                <a:lnTo>
                  <a:pt x="18" y="72"/>
                </a:lnTo>
                <a:lnTo>
                  <a:pt x="25" y="72"/>
                </a:lnTo>
                <a:lnTo>
                  <a:pt x="25" y="70"/>
                </a:lnTo>
                <a:lnTo>
                  <a:pt x="26" y="70"/>
                </a:lnTo>
                <a:lnTo>
                  <a:pt x="26" y="68"/>
                </a:lnTo>
                <a:lnTo>
                  <a:pt x="25" y="62"/>
                </a:lnTo>
                <a:lnTo>
                  <a:pt x="26" y="62"/>
                </a:lnTo>
                <a:lnTo>
                  <a:pt x="26" y="60"/>
                </a:lnTo>
                <a:lnTo>
                  <a:pt x="26" y="62"/>
                </a:lnTo>
                <a:lnTo>
                  <a:pt x="28" y="62"/>
                </a:lnTo>
                <a:lnTo>
                  <a:pt x="30" y="62"/>
                </a:lnTo>
                <a:lnTo>
                  <a:pt x="30" y="63"/>
                </a:lnTo>
                <a:lnTo>
                  <a:pt x="31" y="63"/>
                </a:lnTo>
                <a:lnTo>
                  <a:pt x="31" y="65"/>
                </a:lnTo>
                <a:lnTo>
                  <a:pt x="33" y="65"/>
                </a:lnTo>
                <a:lnTo>
                  <a:pt x="35" y="65"/>
                </a:lnTo>
                <a:lnTo>
                  <a:pt x="35" y="67"/>
                </a:lnTo>
                <a:lnTo>
                  <a:pt x="36" y="67"/>
                </a:lnTo>
                <a:lnTo>
                  <a:pt x="38" y="63"/>
                </a:lnTo>
                <a:lnTo>
                  <a:pt x="36" y="63"/>
                </a:lnTo>
                <a:lnTo>
                  <a:pt x="36" y="62"/>
                </a:lnTo>
                <a:lnTo>
                  <a:pt x="35" y="62"/>
                </a:lnTo>
                <a:lnTo>
                  <a:pt x="35" y="60"/>
                </a:lnTo>
                <a:lnTo>
                  <a:pt x="33" y="60"/>
                </a:lnTo>
                <a:lnTo>
                  <a:pt x="33" y="58"/>
                </a:lnTo>
                <a:lnTo>
                  <a:pt x="33" y="57"/>
                </a:lnTo>
                <a:lnTo>
                  <a:pt x="35" y="57"/>
                </a:lnTo>
                <a:lnTo>
                  <a:pt x="35" y="55"/>
                </a:lnTo>
                <a:lnTo>
                  <a:pt x="33" y="55"/>
                </a:lnTo>
                <a:lnTo>
                  <a:pt x="33" y="57"/>
                </a:lnTo>
                <a:lnTo>
                  <a:pt x="31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3" y="57"/>
                </a:lnTo>
                <a:lnTo>
                  <a:pt x="23" y="55"/>
                </a:lnTo>
                <a:lnTo>
                  <a:pt x="21" y="55"/>
                </a:lnTo>
                <a:lnTo>
                  <a:pt x="20" y="55"/>
                </a:lnTo>
                <a:lnTo>
                  <a:pt x="21" y="55"/>
                </a:lnTo>
                <a:lnTo>
                  <a:pt x="20" y="55"/>
                </a:lnTo>
                <a:lnTo>
                  <a:pt x="20" y="53"/>
                </a:lnTo>
                <a:lnTo>
                  <a:pt x="18" y="53"/>
                </a:lnTo>
                <a:lnTo>
                  <a:pt x="16" y="53"/>
                </a:lnTo>
                <a:lnTo>
                  <a:pt x="15" y="53"/>
                </a:lnTo>
                <a:lnTo>
                  <a:pt x="13" y="53"/>
                </a:lnTo>
                <a:lnTo>
                  <a:pt x="11" y="53"/>
                </a:lnTo>
                <a:lnTo>
                  <a:pt x="11" y="52"/>
                </a:lnTo>
                <a:lnTo>
                  <a:pt x="11" y="53"/>
                </a:lnTo>
                <a:lnTo>
                  <a:pt x="10" y="53"/>
                </a:lnTo>
                <a:lnTo>
                  <a:pt x="11" y="53"/>
                </a:lnTo>
                <a:lnTo>
                  <a:pt x="10" y="53"/>
                </a:lnTo>
                <a:lnTo>
                  <a:pt x="10" y="55"/>
                </a:lnTo>
                <a:lnTo>
                  <a:pt x="8" y="55"/>
                </a:lnTo>
                <a:lnTo>
                  <a:pt x="8" y="53"/>
                </a:lnTo>
                <a:lnTo>
                  <a:pt x="6" y="53"/>
                </a:lnTo>
                <a:lnTo>
                  <a:pt x="5" y="53"/>
                </a:lnTo>
                <a:lnTo>
                  <a:pt x="3" y="53"/>
                </a:lnTo>
                <a:lnTo>
                  <a:pt x="3" y="55"/>
                </a:lnTo>
                <a:lnTo>
                  <a:pt x="1" y="55"/>
                </a:lnTo>
                <a:lnTo>
                  <a:pt x="1" y="53"/>
                </a:lnTo>
                <a:lnTo>
                  <a:pt x="1" y="52"/>
                </a:lnTo>
                <a:lnTo>
                  <a:pt x="1" y="50"/>
                </a:lnTo>
                <a:lnTo>
                  <a:pt x="0" y="47"/>
                </a:lnTo>
                <a:lnTo>
                  <a:pt x="0" y="35"/>
                </a:lnTo>
                <a:lnTo>
                  <a:pt x="0" y="28"/>
                </a:lnTo>
                <a:lnTo>
                  <a:pt x="0" y="27"/>
                </a:lnTo>
                <a:lnTo>
                  <a:pt x="0" y="23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0" y="8"/>
                </a:lnTo>
                <a:lnTo>
                  <a:pt x="0" y="7"/>
                </a:lnTo>
                <a:lnTo>
                  <a:pt x="1" y="7"/>
                </a:lnTo>
                <a:lnTo>
                  <a:pt x="3" y="7"/>
                </a:lnTo>
                <a:lnTo>
                  <a:pt x="11" y="7"/>
                </a:lnTo>
                <a:lnTo>
                  <a:pt x="15" y="7"/>
                </a:lnTo>
                <a:lnTo>
                  <a:pt x="16" y="7"/>
                </a:lnTo>
                <a:lnTo>
                  <a:pt x="20" y="7"/>
                </a:lnTo>
                <a:lnTo>
                  <a:pt x="30" y="7"/>
                </a:lnTo>
                <a:lnTo>
                  <a:pt x="30" y="5"/>
                </a:lnTo>
                <a:lnTo>
                  <a:pt x="30" y="2"/>
                </a:lnTo>
                <a:lnTo>
                  <a:pt x="30" y="0"/>
                </a:lnTo>
                <a:close/>
                <a:moveTo>
                  <a:pt x="61" y="55"/>
                </a:moveTo>
                <a:lnTo>
                  <a:pt x="60" y="55"/>
                </a:lnTo>
                <a:lnTo>
                  <a:pt x="60" y="57"/>
                </a:lnTo>
                <a:lnTo>
                  <a:pt x="60" y="55"/>
                </a:lnTo>
                <a:lnTo>
                  <a:pt x="61" y="55"/>
                </a:lnTo>
                <a:lnTo>
                  <a:pt x="61" y="57"/>
                </a:lnTo>
                <a:lnTo>
                  <a:pt x="60" y="57"/>
                </a:lnTo>
                <a:lnTo>
                  <a:pt x="58" y="57"/>
                </a:lnTo>
                <a:lnTo>
                  <a:pt x="56" y="58"/>
                </a:lnTo>
                <a:lnTo>
                  <a:pt x="55" y="58"/>
                </a:lnTo>
                <a:lnTo>
                  <a:pt x="53" y="58"/>
                </a:lnTo>
                <a:lnTo>
                  <a:pt x="51" y="58"/>
                </a:lnTo>
                <a:lnTo>
                  <a:pt x="50" y="58"/>
                </a:lnTo>
                <a:lnTo>
                  <a:pt x="50" y="57"/>
                </a:lnTo>
                <a:lnTo>
                  <a:pt x="48" y="57"/>
                </a:lnTo>
                <a:lnTo>
                  <a:pt x="46" y="57"/>
                </a:lnTo>
                <a:lnTo>
                  <a:pt x="45" y="58"/>
                </a:lnTo>
                <a:lnTo>
                  <a:pt x="43" y="58"/>
                </a:lnTo>
                <a:lnTo>
                  <a:pt x="45" y="58"/>
                </a:lnTo>
                <a:lnTo>
                  <a:pt x="43" y="58"/>
                </a:lnTo>
                <a:lnTo>
                  <a:pt x="43" y="60"/>
                </a:lnTo>
                <a:lnTo>
                  <a:pt x="41" y="60"/>
                </a:lnTo>
                <a:lnTo>
                  <a:pt x="41" y="62"/>
                </a:lnTo>
                <a:lnTo>
                  <a:pt x="40" y="63"/>
                </a:lnTo>
                <a:lnTo>
                  <a:pt x="40" y="65"/>
                </a:lnTo>
                <a:lnTo>
                  <a:pt x="41" y="67"/>
                </a:lnTo>
                <a:lnTo>
                  <a:pt x="43" y="67"/>
                </a:lnTo>
                <a:lnTo>
                  <a:pt x="43" y="65"/>
                </a:lnTo>
                <a:lnTo>
                  <a:pt x="43" y="63"/>
                </a:lnTo>
                <a:lnTo>
                  <a:pt x="45" y="63"/>
                </a:lnTo>
                <a:lnTo>
                  <a:pt x="46" y="63"/>
                </a:lnTo>
                <a:lnTo>
                  <a:pt x="48" y="63"/>
                </a:lnTo>
                <a:lnTo>
                  <a:pt x="48" y="62"/>
                </a:lnTo>
                <a:lnTo>
                  <a:pt x="50" y="62"/>
                </a:lnTo>
                <a:lnTo>
                  <a:pt x="51" y="62"/>
                </a:lnTo>
                <a:lnTo>
                  <a:pt x="53" y="62"/>
                </a:lnTo>
                <a:lnTo>
                  <a:pt x="55" y="62"/>
                </a:lnTo>
                <a:lnTo>
                  <a:pt x="56" y="62"/>
                </a:lnTo>
                <a:lnTo>
                  <a:pt x="58" y="62"/>
                </a:lnTo>
                <a:lnTo>
                  <a:pt x="60" y="62"/>
                </a:lnTo>
                <a:lnTo>
                  <a:pt x="60" y="60"/>
                </a:lnTo>
                <a:lnTo>
                  <a:pt x="61" y="60"/>
                </a:lnTo>
                <a:lnTo>
                  <a:pt x="63" y="60"/>
                </a:lnTo>
                <a:lnTo>
                  <a:pt x="61" y="60"/>
                </a:lnTo>
                <a:lnTo>
                  <a:pt x="63" y="60"/>
                </a:lnTo>
                <a:lnTo>
                  <a:pt x="63" y="58"/>
                </a:lnTo>
                <a:lnTo>
                  <a:pt x="63" y="57"/>
                </a:lnTo>
                <a:lnTo>
                  <a:pt x="61" y="57"/>
                </a:lnTo>
                <a:lnTo>
                  <a:pt x="63" y="57"/>
                </a:lnTo>
                <a:lnTo>
                  <a:pt x="61" y="57"/>
                </a:lnTo>
                <a:lnTo>
                  <a:pt x="61" y="55"/>
                </a:lnTo>
                <a:lnTo>
                  <a:pt x="63" y="55"/>
                </a:lnTo>
                <a:lnTo>
                  <a:pt x="63" y="53"/>
                </a:lnTo>
                <a:lnTo>
                  <a:pt x="61" y="53"/>
                </a:lnTo>
                <a:lnTo>
                  <a:pt x="61" y="55"/>
                </a:lnTo>
                <a:close/>
              </a:path>
            </a:pathLst>
          </a:custGeom>
          <a:solidFill>
            <a:srgbClr val="B562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4"/>
          <p:cNvSpPr>
            <a:spLocks/>
          </p:cNvSpPr>
          <p:nvPr/>
        </p:nvSpPr>
        <p:spPr bwMode="auto">
          <a:xfrm>
            <a:off x="5667376" y="5903913"/>
            <a:ext cx="55563" cy="69850"/>
          </a:xfrm>
          <a:custGeom>
            <a:avLst/>
            <a:gdLst/>
            <a:ahLst/>
            <a:cxnLst>
              <a:cxn ang="0">
                <a:pos x="31" y="7"/>
              </a:cxn>
              <a:cxn ang="0">
                <a:pos x="31" y="19"/>
              </a:cxn>
              <a:cxn ang="0">
                <a:pos x="28" y="25"/>
              </a:cxn>
              <a:cxn ang="0">
                <a:pos x="30" y="25"/>
              </a:cxn>
              <a:cxn ang="0">
                <a:pos x="31" y="25"/>
              </a:cxn>
              <a:cxn ang="0">
                <a:pos x="26" y="27"/>
              </a:cxn>
              <a:cxn ang="0">
                <a:pos x="23" y="30"/>
              </a:cxn>
              <a:cxn ang="0">
                <a:pos x="23" y="30"/>
              </a:cxn>
              <a:cxn ang="0">
                <a:pos x="23" y="32"/>
              </a:cxn>
              <a:cxn ang="0">
                <a:pos x="21" y="34"/>
              </a:cxn>
              <a:cxn ang="0">
                <a:pos x="20" y="34"/>
              </a:cxn>
              <a:cxn ang="0">
                <a:pos x="20" y="37"/>
              </a:cxn>
              <a:cxn ang="0">
                <a:pos x="20" y="37"/>
              </a:cxn>
              <a:cxn ang="0">
                <a:pos x="18" y="39"/>
              </a:cxn>
              <a:cxn ang="0">
                <a:pos x="18" y="39"/>
              </a:cxn>
              <a:cxn ang="0">
                <a:pos x="18" y="40"/>
              </a:cxn>
              <a:cxn ang="0">
                <a:pos x="18" y="40"/>
              </a:cxn>
              <a:cxn ang="0">
                <a:pos x="18" y="40"/>
              </a:cxn>
              <a:cxn ang="0">
                <a:pos x="18" y="42"/>
              </a:cxn>
              <a:cxn ang="0">
                <a:pos x="18" y="44"/>
              </a:cxn>
              <a:cxn ang="0">
                <a:pos x="18" y="44"/>
              </a:cxn>
              <a:cxn ang="0">
                <a:pos x="18" y="44"/>
              </a:cxn>
              <a:cxn ang="0">
                <a:pos x="16" y="44"/>
              </a:cxn>
              <a:cxn ang="0">
                <a:pos x="15" y="44"/>
              </a:cxn>
              <a:cxn ang="0">
                <a:pos x="13" y="42"/>
              </a:cxn>
              <a:cxn ang="0">
                <a:pos x="11" y="42"/>
              </a:cxn>
              <a:cxn ang="0">
                <a:pos x="10" y="40"/>
              </a:cxn>
              <a:cxn ang="0">
                <a:pos x="6" y="40"/>
              </a:cxn>
              <a:cxn ang="0">
                <a:pos x="6" y="40"/>
              </a:cxn>
              <a:cxn ang="0">
                <a:pos x="5" y="39"/>
              </a:cxn>
              <a:cxn ang="0">
                <a:pos x="3" y="39"/>
              </a:cxn>
              <a:cxn ang="0">
                <a:pos x="1" y="35"/>
              </a:cxn>
              <a:cxn ang="0">
                <a:pos x="0" y="35"/>
              </a:cxn>
              <a:cxn ang="0">
                <a:pos x="0" y="35"/>
              </a:cxn>
              <a:cxn ang="0">
                <a:pos x="1" y="34"/>
              </a:cxn>
              <a:cxn ang="0">
                <a:pos x="1" y="34"/>
              </a:cxn>
              <a:cxn ang="0">
                <a:pos x="3" y="34"/>
              </a:cxn>
              <a:cxn ang="0">
                <a:pos x="5" y="32"/>
              </a:cxn>
              <a:cxn ang="0">
                <a:pos x="6" y="30"/>
              </a:cxn>
              <a:cxn ang="0">
                <a:pos x="8" y="30"/>
              </a:cxn>
              <a:cxn ang="0">
                <a:pos x="8" y="29"/>
              </a:cxn>
              <a:cxn ang="0">
                <a:pos x="10" y="25"/>
              </a:cxn>
              <a:cxn ang="0">
                <a:pos x="11" y="22"/>
              </a:cxn>
              <a:cxn ang="0">
                <a:pos x="13" y="20"/>
              </a:cxn>
              <a:cxn ang="0">
                <a:pos x="15" y="19"/>
              </a:cxn>
              <a:cxn ang="0">
                <a:pos x="20" y="19"/>
              </a:cxn>
              <a:cxn ang="0">
                <a:pos x="20" y="15"/>
              </a:cxn>
              <a:cxn ang="0">
                <a:pos x="18" y="15"/>
              </a:cxn>
              <a:cxn ang="0">
                <a:pos x="16" y="12"/>
              </a:cxn>
              <a:cxn ang="0">
                <a:pos x="16" y="10"/>
              </a:cxn>
              <a:cxn ang="0">
                <a:pos x="20" y="9"/>
              </a:cxn>
              <a:cxn ang="0">
                <a:pos x="21" y="7"/>
              </a:cxn>
              <a:cxn ang="0">
                <a:pos x="23" y="5"/>
              </a:cxn>
              <a:cxn ang="0">
                <a:pos x="26" y="2"/>
              </a:cxn>
              <a:cxn ang="0">
                <a:pos x="28" y="2"/>
              </a:cxn>
              <a:cxn ang="0">
                <a:pos x="30" y="2"/>
              </a:cxn>
              <a:cxn ang="0">
                <a:pos x="35" y="0"/>
              </a:cxn>
            </a:cxnLst>
            <a:rect l="0" t="0" r="r" b="b"/>
            <a:pathLst>
              <a:path w="35" h="44">
                <a:moveTo>
                  <a:pt x="35" y="0"/>
                </a:moveTo>
                <a:lnTo>
                  <a:pt x="35" y="2"/>
                </a:lnTo>
                <a:lnTo>
                  <a:pt x="35" y="2"/>
                </a:lnTo>
                <a:lnTo>
                  <a:pt x="31" y="5"/>
                </a:lnTo>
                <a:lnTo>
                  <a:pt x="31" y="5"/>
                </a:lnTo>
                <a:lnTo>
                  <a:pt x="31" y="7"/>
                </a:lnTo>
                <a:lnTo>
                  <a:pt x="31" y="7"/>
                </a:lnTo>
                <a:lnTo>
                  <a:pt x="31" y="9"/>
                </a:lnTo>
                <a:lnTo>
                  <a:pt x="31" y="9"/>
                </a:lnTo>
                <a:lnTo>
                  <a:pt x="31" y="9"/>
                </a:lnTo>
                <a:lnTo>
                  <a:pt x="31" y="9"/>
                </a:lnTo>
                <a:lnTo>
                  <a:pt x="31" y="15"/>
                </a:lnTo>
                <a:lnTo>
                  <a:pt x="31" y="17"/>
                </a:lnTo>
                <a:lnTo>
                  <a:pt x="31" y="19"/>
                </a:lnTo>
                <a:lnTo>
                  <a:pt x="31" y="22"/>
                </a:lnTo>
                <a:lnTo>
                  <a:pt x="31" y="22"/>
                </a:lnTo>
                <a:lnTo>
                  <a:pt x="31" y="22"/>
                </a:lnTo>
                <a:lnTo>
                  <a:pt x="31" y="24"/>
                </a:lnTo>
                <a:lnTo>
                  <a:pt x="31" y="24"/>
                </a:lnTo>
                <a:lnTo>
                  <a:pt x="28" y="24"/>
                </a:lnTo>
                <a:lnTo>
                  <a:pt x="28" y="25"/>
                </a:lnTo>
                <a:lnTo>
                  <a:pt x="28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1" y="25"/>
                </a:lnTo>
                <a:lnTo>
                  <a:pt x="31" y="25"/>
                </a:lnTo>
                <a:lnTo>
                  <a:pt x="31" y="25"/>
                </a:lnTo>
                <a:lnTo>
                  <a:pt x="31" y="25"/>
                </a:lnTo>
                <a:lnTo>
                  <a:pt x="31" y="27"/>
                </a:lnTo>
                <a:lnTo>
                  <a:pt x="28" y="27"/>
                </a:lnTo>
                <a:lnTo>
                  <a:pt x="28" y="27"/>
                </a:lnTo>
                <a:lnTo>
                  <a:pt x="28" y="2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5" y="29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2"/>
                </a:lnTo>
                <a:lnTo>
                  <a:pt x="23" y="32"/>
                </a:lnTo>
                <a:lnTo>
                  <a:pt x="23" y="32"/>
                </a:lnTo>
                <a:lnTo>
                  <a:pt x="21" y="32"/>
                </a:lnTo>
                <a:lnTo>
                  <a:pt x="21" y="32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0" y="34"/>
                </a:lnTo>
                <a:lnTo>
                  <a:pt x="20" y="34"/>
                </a:lnTo>
                <a:lnTo>
                  <a:pt x="20" y="35"/>
                </a:lnTo>
                <a:lnTo>
                  <a:pt x="20" y="35"/>
                </a:lnTo>
                <a:lnTo>
                  <a:pt x="20" y="35"/>
                </a:lnTo>
                <a:lnTo>
                  <a:pt x="20" y="35"/>
                </a:lnTo>
                <a:lnTo>
                  <a:pt x="20" y="35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18" y="37"/>
                </a:lnTo>
                <a:lnTo>
                  <a:pt x="18" y="37"/>
                </a:lnTo>
                <a:lnTo>
                  <a:pt x="18" y="37"/>
                </a:lnTo>
                <a:lnTo>
                  <a:pt x="18" y="37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6" y="44"/>
                </a:lnTo>
                <a:lnTo>
                  <a:pt x="16" y="44"/>
                </a:lnTo>
                <a:lnTo>
                  <a:pt x="16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5" y="39"/>
                </a:lnTo>
                <a:lnTo>
                  <a:pt x="5" y="39"/>
                </a:lnTo>
                <a:lnTo>
                  <a:pt x="5" y="39"/>
                </a:lnTo>
                <a:lnTo>
                  <a:pt x="5" y="39"/>
                </a:lnTo>
                <a:lnTo>
                  <a:pt x="5" y="39"/>
                </a:lnTo>
                <a:lnTo>
                  <a:pt x="5" y="39"/>
                </a:lnTo>
                <a:lnTo>
                  <a:pt x="5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1" y="37"/>
                </a:lnTo>
                <a:lnTo>
                  <a:pt x="1" y="37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3" y="34"/>
                </a:lnTo>
                <a:lnTo>
                  <a:pt x="3" y="32"/>
                </a:lnTo>
                <a:lnTo>
                  <a:pt x="3" y="32"/>
                </a:lnTo>
                <a:lnTo>
                  <a:pt x="3" y="32"/>
                </a:lnTo>
                <a:lnTo>
                  <a:pt x="3" y="32"/>
                </a:lnTo>
                <a:lnTo>
                  <a:pt x="5" y="32"/>
                </a:lnTo>
                <a:lnTo>
                  <a:pt x="5" y="32"/>
                </a:lnTo>
                <a:lnTo>
                  <a:pt x="5" y="32"/>
                </a:lnTo>
                <a:lnTo>
                  <a:pt x="5" y="32"/>
                </a:lnTo>
                <a:lnTo>
                  <a:pt x="6" y="32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10" y="29"/>
                </a:lnTo>
                <a:lnTo>
                  <a:pt x="10" y="27"/>
                </a:lnTo>
                <a:lnTo>
                  <a:pt x="10" y="27"/>
                </a:lnTo>
                <a:lnTo>
                  <a:pt x="10" y="27"/>
                </a:lnTo>
                <a:lnTo>
                  <a:pt x="10" y="25"/>
                </a:lnTo>
                <a:lnTo>
                  <a:pt x="10" y="25"/>
                </a:lnTo>
                <a:lnTo>
                  <a:pt x="11" y="24"/>
                </a:lnTo>
                <a:lnTo>
                  <a:pt x="11" y="24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3" y="22"/>
                </a:lnTo>
                <a:lnTo>
                  <a:pt x="13" y="22"/>
                </a:lnTo>
                <a:lnTo>
                  <a:pt x="13" y="22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5" y="20"/>
                </a:lnTo>
                <a:lnTo>
                  <a:pt x="15" y="20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8" y="19"/>
                </a:lnTo>
                <a:lnTo>
                  <a:pt x="18" y="19"/>
                </a:lnTo>
                <a:lnTo>
                  <a:pt x="20" y="19"/>
                </a:lnTo>
                <a:lnTo>
                  <a:pt x="20" y="19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6" y="14"/>
                </a:lnTo>
                <a:lnTo>
                  <a:pt x="16" y="14"/>
                </a:lnTo>
                <a:lnTo>
                  <a:pt x="16" y="14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8" y="10"/>
                </a:lnTo>
                <a:lnTo>
                  <a:pt x="18" y="10"/>
                </a:lnTo>
                <a:lnTo>
                  <a:pt x="18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5"/>
                </a:lnTo>
                <a:lnTo>
                  <a:pt x="21" y="5"/>
                </a:lnTo>
                <a:lnTo>
                  <a:pt x="23" y="5"/>
                </a:lnTo>
                <a:lnTo>
                  <a:pt x="23" y="5"/>
                </a:lnTo>
                <a:lnTo>
                  <a:pt x="23" y="5"/>
                </a:lnTo>
                <a:lnTo>
                  <a:pt x="23" y="5"/>
                </a:lnTo>
                <a:lnTo>
                  <a:pt x="23" y="4"/>
                </a:lnTo>
                <a:lnTo>
                  <a:pt x="25" y="4"/>
                </a:lnTo>
                <a:lnTo>
                  <a:pt x="25" y="4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30" y="2"/>
                </a:lnTo>
                <a:lnTo>
                  <a:pt x="30" y="2"/>
                </a:lnTo>
                <a:lnTo>
                  <a:pt x="30" y="2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5" y="0"/>
                </a:lnTo>
                <a:lnTo>
                  <a:pt x="35" y="0"/>
                </a:lnTo>
                <a:close/>
              </a:path>
            </a:pathLst>
          </a:custGeom>
          <a:solidFill>
            <a:srgbClr val="4045A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5"/>
          <p:cNvSpPr>
            <a:spLocks/>
          </p:cNvSpPr>
          <p:nvPr/>
        </p:nvSpPr>
        <p:spPr bwMode="auto">
          <a:xfrm>
            <a:off x="5692776" y="5967413"/>
            <a:ext cx="63500" cy="93663"/>
          </a:xfrm>
          <a:custGeom>
            <a:avLst/>
            <a:gdLst/>
            <a:ahLst/>
            <a:cxnLst>
              <a:cxn ang="0">
                <a:pos x="40" y="14"/>
              </a:cxn>
              <a:cxn ang="0">
                <a:pos x="40" y="17"/>
              </a:cxn>
              <a:cxn ang="0">
                <a:pos x="40" y="20"/>
              </a:cxn>
              <a:cxn ang="0">
                <a:pos x="40" y="24"/>
              </a:cxn>
              <a:cxn ang="0">
                <a:pos x="40" y="29"/>
              </a:cxn>
              <a:cxn ang="0">
                <a:pos x="40" y="32"/>
              </a:cxn>
              <a:cxn ang="0">
                <a:pos x="40" y="37"/>
              </a:cxn>
              <a:cxn ang="0">
                <a:pos x="40" y="40"/>
              </a:cxn>
              <a:cxn ang="0">
                <a:pos x="40" y="44"/>
              </a:cxn>
              <a:cxn ang="0">
                <a:pos x="40" y="50"/>
              </a:cxn>
              <a:cxn ang="0">
                <a:pos x="40" y="54"/>
              </a:cxn>
              <a:cxn ang="0">
                <a:pos x="39" y="59"/>
              </a:cxn>
              <a:cxn ang="0">
                <a:pos x="35" y="59"/>
              </a:cxn>
              <a:cxn ang="0">
                <a:pos x="30" y="59"/>
              </a:cxn>
              <a:cxn ang="0">
                <a:pos x="27" y="59"/>
              </a:cxn>
              <a:cxn ang="0">
                <a:pos x="24" y="59"/>
              </a:cxn>
              <a:cxn ang="0">
                <a:pos x="20" y="59"/>
              </a:cxn>
              <a:cxn ang="0">
                <a:pos x="17" y="59"/>
              </a:cxn>
              <a:cxn ang="0">
                <a:pos x="14" y="59"/>
              </a:cxn>
              <a:cxn ang="0">
                <a:pos x="10" y="59"/>
              </a:cxn>
              <a:cxn ang="0">
                <a:pos x="7" y="59"/>
              </a:cxn>
              <a:cxn ang="0">
                <a:pos x="4" y="59"/>
              </a:cxn>
              <a:cxn ang="0">
                <a:pos x="0" y="59"/>
              </a:cxn>
              <a:cxn ang="0">
                <a:pos x="0" y="55"/>
              </a:cxn>
              <a:cxn ang="0">
                <a:pos x="0" y="52"/>
              </a:cxn>
              <a:cxn ang="0">
                <a:pos x="0" y="49"/>
              </a:cxn>
              <a:cxn ang="0">
                <a:pos x="0" y="45"/>
              </a:cxn>
              <a:cxn ang="0">
                <a:pos x="0" y="42"/>
              </a:cxn>
              <a:cxn ang="0">
                <a:pos x="0" y="39"/>
              </a:cxn>
              <a:cxn ang="0">
                <a:pos x="0" y="35"/>
              </a:cxn>
              <a:cxn ang="0">
                <a:pos x="0" y="32"/>
              </a:cxn>
              <a:cxn ang="0">
                <a:pos x="0" y="29"/>
              </a:cxn>
              <a:cxn ang="0">
                <a:pos x="0" y="25"/>
              </a:cxn>
              <a:cxn ang="0">
                <a:pos x="0" y="22"/>
              </a:cxn>
              <a:cxn ang="0">
                <a:pos x="0" y="19"/>
              </a:cxn>
              <a:cxn ang="0">
                <a:pos x="0" y="15"/>
              </a:cxn>
              <a:cxn ang="0">
                <a:pos x="0" y="12"/>
              </a:cxn>
              <a:cxn ang="0">
                <a:pos x="0" y="9"/>
              </a:cxn>
              <a:cxn ang="0">
                <a:pos x="2" y="7"/>
              </a:cxn>
              <a:cxn ang="0">
                <a:pos x="2" y="4"/>
              </a:cxn>
              <a:cxn ang="0">
                <a:pos x="5" y="4"/>
              </a:cxn>
              <a:cxn ang="0">
                <a:pos x="7" y="2"/>
              </a:cxn>
              <a:cxn ang="0">
                <a:pos x="9" y="0"/>
              </a:cxn>
              <a:cxn ang="0">
                <a:pos x="12" y="0"/>
              </a:cxn>
              <a:cxn ang="0">
                <a:pos x="15" y="0"/>
              </a:cxn>
              <a:cxn ang="0">
                <a:pos x="17" y="2"/>
              </a:cxn>
              <a:cxn ang="0">
                <a:pos x="17" y="5"/>
              </a:cxn>
              <a:cxn ang="0">
                <a:pos x="20" y="7"/>
              </a:cxn>
              <a:cxn ang="0">
                <a:pos x="22" y="9"/>
              </a:cxn>
              <a:cxn ang="0">
                <a:pos x="24" y="10"/>
              </a:cxn>
              <a:cxn ang="0">
                <a:pos x="25" y="12"/>
              </a:cxn>
              <a:cxn ang="0">
                <a:pos x="29" y="12"/>
              </a:cxn>
              <a:cxn ang="0">
                <a:pos x="32" y="12"/>
              </a:cxn>
              <a:cxn ang="0">
                <a:pos x="35" y="12"/>
              </a:cxn>
              <a:cxn ang="0">
                <a:pos x="39" y="12"/>
              </a:cxn>
            </a:cxnLst>
            <a:rect l="0" t="0" r="r" b="b"/>
            <a:pathLst>
              <a:path w="40" h="59">
                <a:moveTo>
                  <a:pt x="40" y="12"/>
                </a:moveTo>
                <a:lnTo>
                  <a:pt x="40" y="14"/>
                </a:lnTo>
                <a:lnTo>
                  <a:pt x="40" y="15"/>
                </a:lnTo>
                <a:lnTo>
                  <a:pt x="40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9"/>
                </a:lnTo>
                <a:lnTo>
                  <a:pt x="40" y="30"/>
                </a:lnTo>
                <a:lnTo>
                  <a:pt x="40" y="32"/>
                </a:lnTo>
                <a:lnTo>
                  <a:pt x="40" y="34"/>
                </a:lnTo>
                <a:lnTo>
                  <a:pt x="40" y="37"/>
                </a:lnTo>
                <a:lnTo>
                  <a:pt x="40" y="39"/>
                </a:lnTo>
                <a:lnTo>
                  <a:pt x="40" y="40"/>
                </a:lnTo>
                <a:lnTo>
                  <a:pt x="40" y="42"/>
                </a:lnTo>
                <a:lnTo>
                  <a:pt x="40" y="44"/>
                </a:lnTo>
                <a:lnTo>
                  <a:pt x="40" y="45"/>
                </a:lnTo>
                <a:lnTo>
                  <a:pt x="40" y="50"/>
                </a:lnTo>
                <a:lnTo>
                  <a:pt x="40" y="52"/>
                </a:lnTo>
                <a:lnTo>
                  <a:pt x="40" y="54"/>
                </a:lnTo>
                <a:lnTo>
                  <a:pt x="40" y="59"/>
                </a:lnTo>
                <a:lnTo>
                  <a:pt x="39" y="59"/>
                </a:lnTo>
                <a:lnTo>
                  <a:pt x="37" y="59"/>
                </a:lnTo>
                <a:lnTo>
                  <a:pt x="35" y="59"/>
                </a:lnTo>
                <a:lnTo>
                  <a:pt x="34" y="59"/>
                </a:lnTo>
                <a:lnTo>
                  <a:pt x="30" y="59"/>
                </a:lnTo>
                <a:lnTo>
                  <a:pt x="29" y="59"/>
                </a:lnTo>
                <a:lnTo>
                  <a:pt x="27" y="59"/>
                </a:lnTo>
                <a:lnTo>
                  <a:pt x="25" y="59"/>
                </a:lnTo>
                <a:lnTo>
                  <a:pt x="24" y="59"/>
                </a:lnTo>
                <a:lnTo>
                  <a:pt x="22" y="59"/>
                </a:lnTo>
                <a:lnTo>
                  <a:pt x="20" y="59"/>
                </a:lnTo>
                <a:lnTo>
                  <a:pt x="19" y="59"/>
                </a:lnTo>
                <a:lnTo>
                  <a:pt x="17" y="59"/>
                </a:lnTo>
                <a:lnTo>
                  <a:pt x="15" y="59"/>
                </a:lnTo>
                <a:lnTo>
                  <a:pt x="14" y="59"/>
                </a:lnTo>
                <a:lnTo>
                  <a:pt x="12" y="59"/>
                </a:lnTo>
                <a:lnTo>
                  <a:pt x="10" y="59"/>
                </a:lnTo>
                <a:lnTo>
                  <a:pt x="9" y="59"/>
                </a:lnTo>
                <a:lnTo>
                  <a:pt x="7" y="59"/>
                </a:lnTo>
                <a:lnTo>
                  <a:pt x="5" y="59"/>
                </a:lnTo>
                <a:lnTo>
                  <a:pt x="4" y="59"/>
                </a:lnTo>
                <a:lnTo>
                  <a:pt x="2" y="59"/>
                </a:lnTo>
                <a:lnTo>
                  <a:pt x="0" y="59"/>
                </a:lnTo>
                <a:lnTo>
                  <a:pt x="0" y="57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lnTo>
                  <a:pt x="0" y="50"/>
                </a:lnTo>
                <a:lnTo>
                  <a:pt x="0" y="49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9"/>
                </a:lnTo>
                <a:lnTo>
                  <a:pt x="0" y="7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4" y="4"/>
                </a:lnTo>
                <a:lnTo>
                  <a:pt x="5" y="4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7" y="4"/>
                </a:lnTo>
                <a:lnTo>
                  <a:pt x="17" y="5"/>
                </a:lnTo>
                <a:lnTo>
                  <a:pt x="19" y="7"/>
                </a:lnTo>
                <a:lnTo>
                  <a:pt x="20" y="7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4" y="10"/>
                </a:lnTo>
                <a:lnTo>
                  <a:pt x="25" y="10"/>
                </a:lnTo>
                <a:lnTo>
                  <a:pt x="25" y="12"/>
                </a:lnTo>
                <a:lnTo>
                  <a:pt x="27" y="12"/>
                </a:lnTo>
                <a:lnTo>
                  <a:pt x="29" y="12"/>
                </a:ln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5" y="12"/>
                </a:lnTo>
                <a:lnTo>
                  <a:pt x="37" y="12"/>
                </a:lnTo>
                <a:lnTo>
                  <a:pt x="39" y="12"/>
                </a:lnTo>
                <a:lnTo>
                  <a:pt x="40" y="12"/>
                </a:lnTo>
                <a:close/>
              </a:path>
            </a:pathLst>
          </a:custGeom>
          <a:solidFill>
            <a:srgbClr val="ED5F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6"/>
          <p:cNvSpPr>
            <a:spLocks/>
          </p:cNvSpPr>
          <p:nvPr/>
        </p:nvSpPr>
        <p:spPr bwMode="auto">
          <a:xfrm>
            <a:off x="5380038" y="5060951"/>
            <a:ext cx="482600" cy="307975"/>
          </a:xfrm>
          <a:custGeom>
            <a:avLst/>
            <a:gdLst/>
            <a:ahLst/>
            <a:cxnLst>
              <a:cxn ang="0">
                <a:pos x="214" y="50"/>
              </a:cxn>
              <a:cxn ang="0">
                <a:pos x="214" y="59"/>
              </a:cxn>
              <a:cxn ang="0">
                <a:pos x="229" y="79"/>
              </a:cxn>
              <a:cxn ang="0">
                <a:pos x="242" y="87"/>
              </a:cxn>
              <a:cxn ang="0">
                <a:pos x="261" y="109"/>
              </a:cxn>
              <a:cxn ang="0">
                <a:pos x="279" y="106"/>
              </a:cxn>
              <a:cxn ang="0">
                <a:pos x="286" y="104"/>
              </a:cxn>
              <a:cxn ang="0">
                <a:pos x="292" y="106"/>
              </a:cxn>
              <a:cxn ang="0">
                <a:pos x="292" y="112"/>
              </a:cxn>
              <a:cxn ang="0">
                <a:pos x="296" y="122"/>
              </a:cxn>
              <a:cxn ang="0">
                <a:pos x="304" y="132"/>
              </a:cxn>
              <a:cxn ang="0">
                <a:pos x="297" y="139"/>
              </a:cxn>
              <a:cxn ang="0">
                <a:pos x="289" y="132"/>
              </a:cxn>
              <a:cxn ang="0">
                <a:pos x="277" y="136"/>
              </a:cxn>
              <a:cxn ang="0">
                <a:pos x="264" y="137"/>
              </a:cxn>
              <a:cxn ang="0">
                <a:pos x="232" y="139"/>
              </a:cxn>
              <a:cxn ang="0">
                <a:pos x="214" y="161"/>
              </a:cxn>
              <a:cxn ang="0">
                <a:pos x="209" y="167"/>
              </a:cxn>
              <a:cxn ang="0">
                <a:pos x="199" y="166"/>
              </a:cxn>
              <a:cxn ang="0">
                <a:pos x="192" y="167"/>
              </a:cxn>
              <a:cxn ang="0">
                <a:pos x="181" y="162"/>
              </a:cxn>
              <a:cxn ang="0">
                <a:pos x="177" y="166"/>
              </a:cxn>
              <a:cxn ang="0">
                <a:pos x="164" y="174"/>
              </a:cxn>
              <a:cxn ang="0">
                <a:pos x="154" y="179"/>
              </a:cxn>
              <a:cxn ang="0">
                <a:pos x="149" y="191"/>
              </a:cxn>
              <a:cxn ang="0">
                <a:pos x="144" y="189"/>
              </a:cxn>
              <a:cxn ang="0">
                <a:pos x="141" y="186"/>
              </a:cxn>
              <a:cxn ang="0">
                <a:pos x="131" y="179"/>
              </a:cxn>
              <a:cxn ang="0">
                <a:pos x="131" y="186"/>
              </a:cxn>
              <a:cxn ang="0">
                <a:pos x="119" y="174"/>
              </a:cxn>
              <a:cxn ang="0">
                <a:pos x="110" y="169"/>
              </a:cxn>
              <a:cxn ang="0">
                <a:pos x="105" y="161"/>
              </a:cxn>
              <a:cxn ang="0">
                <a:pos x="95" y="144"/>
              </a:cxn>
              <a:cxn ang="0">
                <a:pos x="77" y="136"/>
              </a:cxn>
              <a:cxn ang="0">
                <a:pos x="69" y="126"/>
              </a:cxn>
              <a:cxn ang="0">
                <a:pos x="55" y="122"/>
              </a:cxn>
              <a:cxn ang="0">
                <a:pos x="45" y="126"/>
              </a:cxn>
              <a:cxn ang="0">
                <a:pos x="37" y="122"/>
              </a:cxn>
              <a:cxn ang="0">
                <a:pos x="27" y="129"/>
              </a:cxn>
              <a:cxn ang="0">
                <a:pos x="17" y="122"/>
              </a:cxn>
              <a:cxn ang="0">
                <a:pos x="7" y="117"/>
              </a:cxn>
              <a:cxn ang="0">
                <a:pos x="9" y="107"/>
              </a:cxn>
              <a:cxn ang="0">
                <a:pos x="5" y="97"/>
              </a:cxn>
              <a:cxn ang="0">
                <a:pos x="19" y="96"/>
              </a:cxn>
              <a:cxn ang="0">
                <a:pos x="29" y="92"/>
              </a:cxn>
              <a:cxn ang="0">
                <a:pos x="39" y="86"/>
              </a:cxn>
              <a:cxn ang="0">
                <a:pos x="45" y="77"/>
              </a:cxn>
              <a:cxn ang="0">
                <a:pos x="65" y="67"/>
              </a:cxn>
              <a:cxn ang="0">
                <a:pos x="72" y="64"/>
              </a:cxn>
              <a:cxn ang="0">
                <a:pos x="80" y="69"/>
              </a:cxn>
              <a:cxn ang="0">
                <a:pos x="90" y="66"/>
              </a:cxn>
              <a:cxn ang="0">
                <a:pos x="92" y="59"/>
              </a:cxn>
              <a:cxn ang="0">
                <a:pos x="94" y="52"/>
              </a:cxn>
              <a:cxn ang="0">
                <a:pos x="99" y="45"/>
              </a:cxn>
              <a:cxn ang="0">
                <a:pos x="109" y="37"/>
              </a:cxn>
              <a:cxn ang="0">
                <a:pos x="120" y="24"/>
              </a:cxn>
              <a:cxn ang="0">
                <a:pos x="131" y="22"/>
              </a:cxn>
              <a:cxn ang="0">
                <a:pos x="124" y="2"/>
              </a:cxn>
              <a:cxn ang="0">
                <a:pos x="139" y="7"/>
              </a:cxn>
              <a:cxn ang="0">
                <a:pos x="171" y="22"/>
              </a:cxn>
              <a:cxn ang="0">
                <a:pos x="191" y="19"/>
              </a:cxn>
              <a:cxn ang="0">
                <a:pos x="191" y="24"/>
              </a:cxn>
              <a:cxn ang="0">
                <a:pos x="204" y="39"/>
              </a:cxn>
            </a:cxnLst>
            <a:rect l="0" t="0" r="r" b="b"/>
            <a:pathLst>
              <a:path w="304" h="194">
                <a:moveTo>
                  <a:pt x="209" y="40"/>
                </a:moveTo>
                <a:lnTo>
                  <a:pt x="209" y="45"/>
                </a:lnTo>
                <a:lnTo>
                  <a:pt x="211" y="45"/>
                </a:lnTo>
                <a:lnTo>
                  <a:pt x="212" y="47"/>
                </a:lnTo>
                <a:lnTo>
                  <a:pt x="214" y="49"/>
                </a:lnTo>
                <a:lnTo>
                  <a:pt x="214" y="50"/>
                </a:lnTo>
                <a:lnTo>
                  <a:pt x="214" y="52"/>
                </a:lnTo>
                <a:lnTo>
                  <a:pt x="216" y="52"/>
                </a:lnTo>
                <a:lnTo>
                  <a:pt x="217" y="54"/>
                </a:lnTo>
                <a:lnTo>
                  <a:pt x="216" y="55"/>
                </a:lnTo>
                <a:lnTo>
                  <a:pt x="212" y="57"/>
                </a:lnTo>
                <a:lnTo>
                  <a:pt x="214" y="59"/>
                </a:lnTo>
                <a:lnTo>
                  <a:pt x="214" y="62"/>
                </a:lnTo>
                <a:lnTo>
                  <a:pt x="216" y="64"/>
                </a:lnTo>
                <a:lnTo>
                  <a:pt x="216" y="66"/>
                </a:lnTo>
                <a:lnTo>
                  <a:pt x="224" y="76"/>
                </a:lnTo>
                <a:lnTo>
                  <a:pt x="226" y="77"/>
                </a:lnTo>
                <a:lnTo>
                  <a:pt x="229" y="79"/>
                </a:lnTo>
                <a:lnTo>
                  <a:pt x="231" y="79"/>
                </a:lnTo>
                <a:lnTo>
                  <a:pt x="234" y="81"/>
                </a:lnTo>
                <a:lnTo>
                  <a:pt x="239" y="81"/>
                </a:lnTo>
                <a:lnTo>
                  <a:pt x="241" y="82"/>
                </a:lnTo>
                <a:lnTo>
                  <a:pt x="242" y="84"/>
                </a:lnTo>
                <a:lnTo>
                  <a:pt x="242" y="87"/>
                </a:lnTo>
                <a:lnTo>
                  <a:pt x="242" y="92"/>
                </a:lnTo>
                <a:lnTo>
                  <a:pt x="244" y="94"/>
                </a:lnTo>
                <a:lnTo>
                  <a:pt x="247" y="97"/>
                </a:lnTo>
                <a:lnTo>
                  <a:pt x="251" y="101"/>
                </a:lnTo>
                <a:lnTo>
                  <a:pt x="257" y="106"/>
                </a:lnTo>
                <a:lnTo>
                  <a:pt x="261" y="109"/>
                </a:lnTo>
                <a:lnTo>
                  <a:pt x="267" y="114"/>
                </a:lnTo>
                <a:lnTo>
                  <a:pt x="269" y="114"/>
                </a:lnTo>
                <a:lnTo>
                  <a:pt x="271" y="112"/>
                </a:lnTo>
                <a:lnTo>
                  <a:pt x="274" y="111"/>
                </a:lnTo>
                <a:lnTo>
                  <a:pt x="276" y="107"/>
                </a:lnTo>
                <a:lnTo>
                  <a:pt x="279" y="106"/>
                </a:lnTo>
                <a:lnTo>
                  <a:pt x="279" y="104"/>
                </a:lnTo>
                <a:lnTo>
                  <a:pt x="281" y="104"/>
                </a:lnTo>
                <a:lnTo>
                  <a:pt x="282" y="104"/>
                </a:lnTo>
                <a:lnTo>
                  <a:pt x="284" y="104"/>
                </a:lnTo>
                <a:lnTo>
                  <a:pt x="284" y="102"/>
                </a:lnTo>
                <a:lnTo>
                  <a:pt x="286" y="104"/>
                </a:lnTo>
                <a:lnTo>
                  <a:pt x="286" y="106"/>
                </a:lnTo>
                <a:lnTo>
                  <a:pt x="287" y="106"/>
                </a:lnTo>
                <a:lnTo>
                  <a:pt x="287" y="104"/>
                </a:lnTo>
                <a:lnTo>
                  <a:pt x="289" y="104"/>
                </a:lnTo>
                <a:lnTo>
                  <a:pt x="291" y="104"/>
                </a:lnTo>
                <a:lnTo>
                  <a:pt x="292" y="106"/>
                </a:lnTo>
                <a:lnTo>
                  <a:pt x="292" y="104"/>
                </a:lnTo>
                <a:lnTo>
                  <a:pt x="292" y="106"/>
                </a:lnTo>
                <a:lnTo>
                  <a:pt x="294" y="106"/>
                </a:lnTo>
                <a:lnTo>
                  <a:pt x="294" y="107"/>
                </a:lnTo>
                <a:lnTo>
                  <a:pt x="294" y="112"/>
                </a:lnTo>
                <a:lnTo>
                  <a:pt x="292" y="112"/>
                </a:lnTo>
                <a:lnTo>
                  <a:pt x="291" y="116"/>
                </a:lnTo>
                <a:lnTo>
                  <a:pt x="291" y="117"/>
                </a:lnTo>
                <a:lnTo>
                  <a:pt x="292" y="117"/>
                </a:lnTo>
                <a:lnTo>
                  <a:pt x="294" y="119"/>
                </a:lnTo>
                <a:lnTo>
                  <a:pt x="294" y="121"/>
                </a:lnTo>
                <a:lnTo>
                  <a:pt x="296" y="122"/>
                </a:lnTo>
                <a:lnTo>
                  <a:pt x="297" y="124"/>
                </a:lnTo>
                <a:lnTo>
                  <a:pt x="299" y="124"/>
                </a:lnTo>
                <a:lnTo>
                  <a:pt x="301" y="126"/>
                </a:lnTo>
                <a:lnTo>
                  <a:pt x="302" y="127"/>
                </a:lnTo>
                <a:lnTo>
                  <a:pt x="304" y="131"/>
                </a:lnTo>
                <a:lnTo>
                  <a:pt x="304" y="132"/>
                </a:lnTo>
                <a:lnTo>
                  <a:pt x="304" y="136"/>
                </a:lnTo>
                <a:lnTo>
                  <a:pt x="304" y="137"/>
                </a:lnTo>
                <a:lnTo>
                  <a:pt x="302" y="139"/>
                </a:lnTo>
                <a:lnTo>
                  <a:pt x="299" y="137"/>
                </a:lnTo>
                <a:lnTo>
                  <a:pt x="297" y="137"/>
                </a:lnTo>
                <a:lnTo>
                  <a:pt x="297" y="139"/>
                </a:lnTo>
                <a:lnTo>
                  <a:pt x="296" y="137"/>
                </a:lnTo>
                <a:lnTo>
                  <a:pt x="296" y="136"/>
                </a:lnTo>
                <a:lnTo>
                  <a:pt x="294" y="136"/>
                </a:lnTo>
                <a:lnTo>
                  <a:pt x="292" y="134"/>
                </a:lnTo>
                <a:lnTo>
                  <a:pt x="291" y="132"/>
                </a:lnTo>
                <a:lnTo>
                  <a:pt x="289" y="132"/>
                </a:lnTo>
                <a:lnTo>
                  <a:pt x="287" y="132"/>
                </a:lnTo>
                <a:lnTo>
                  <a:pt x="287" y="134"/>
                </a:lnTo>
                <a:lnTo>
                  <a:pt x="282" y="134"/>
                </a:lnTo>
                <a:lnTo>
                  <a:pt x="281" y="134"/>
                </a:lnTo>
                <a:lnTo>
                  <a:pt x="279" y="136"/>
                </a:lnTo>
                <a:lnTo>
                  <a:pt x="277" y="136"/>
                </a:lnTo>
                <a:lnTo>
                  <a:pt x="277" y="137"/>
                </a:lnTo>
                <a:lnTo>
                  <a:pt x="276" y="137"/>
                </a:lnTo>
                <a:lnTo>
                  <a:pt x="274" y="139"/>
                </a:lnTo>
                <a:lnTo>
                  <a:pt x="269" y="139"/>
                </a:lnTo>
                <a:lnTo>
                  <a:pt x="266" y="139"/>
                </a:lnTo>
                <a:lnTo>
                  <a:pt x="264" y="137"/>
                </a:lnTo>
                <a:lnTo>
                  <a:pt x="259" y="137"/>
                </a:lnTo>
                <a:lnTo>
                  <a:pt x="256" y="136"/>
                </a:lnTo>
                <a:lnTo>
                  <a:pt x="249" y="136"/>
                </a:lnTo>
                <a:lnTo>
                  <a:pt x="246" y="136"/>
                </a:lnTo>
                <a:lnTo>
                  <a:pt x="239" y="137"/>
                </a:lnTo>
                <a:lnTo>
                  <a:pt x="232" y="139"/>
                </a:lnTo>
                <a:lnTo>
                  <a:pt x="227" y="142"/>
                </a:lnTo>
                <a:lnTo>
                  <a:pt x="214" y="151"/>
                </a:lnTo>
                <a:lnTo>
                  <a:pt x="214" y="156"/>
                </a:lnTo>
                <a:lnTo>
                  <a:pt x="214" y="157"/>
                </a:lnTo>
                <a:lnTo>
                  <a:pt x="214" y="159"/>
                </a:lnTo>
                <a:lnTo>
                  <a:pt x="214" y="161"/>
                </a:lnTo>
                <a:lnTo>
                  <a:pt x="216" y="162"/>
                </a:lnTo>
                <a:lnTo>
                  <a:pt x="214" y="164"/>
                </a:lnTo>
                <a:lnTo>
                  <a:pt x="214" y="167"/>
                </a:lnTo>
                <a:lnTo>
                  <a:pt x="211" y="167"/>
                </a:lnTo>
                <a:lnTo>
                  <a:pt x="209" y="169"/>
                </a:lnTo>
                <a:lnTo>
                  <a:pt x="209" y="167"/>
                </a:lnTo>
                <a:lnTo>
                  <a:pt x="207" y="166"/>
                </a:lnTo>
                <a:lnTo>
                  <a:pt x="207" y="164"/>
                </a:lnTo>
                <a:lnTo>
                  <a:pt x="206" y="164"/>
                </a:lnTo>
                <a:lnTo>
                  <a:pt x="201" y="164"/>
                </a:lnTo>
                <a:lnTo>
                  <a:pt x="201" y="166"/>
                </a:lnTo>
                <a:lnTo>
                  <a:pt x="199" y="166"/>
                </a:lnTo>
                <a:lnTo>
                  <a:pt x="199" y="164"/>
                </a:lnTo>
                <a:lnTo>
                  <a:pt x="197" y="164"/>
                </a:lnTo>
                <a:lnTo>
                  <a:pt x="196" y="166"/>
                </a:lnTo>
                <a:lnTo>
                  <a:pt x="194" y="166"/>
                </a:lnTo>
                <a:lnTo>
                  <a:pt x="194" y="167"/>
                </a:lnTo>
                <a:lnTo>
                  <a:pt x="192" y="167"/>
                </a:lnTo>
                <a:lnTo>
                  <a:pt x="191" y="164"/>
                </a:lnTo>
                <a:lnTo>
                  <a:pt x="189" y="164"/>
                </a:lnTo>
                <a:lnTo>
                  <a:pt x="184" y="164"/>
                </a:lnTo>
                <a:lnTo>
                  <a:pt x="184" y="162"/>
                </a:lnTo>
                <a:lnTo>
                  <a:pt x="182" y="162"/>
                </a:lnTo>
                <a:lnTo>
                  <a:pt x="181" y="162"/>
                </a:lnTo>
                <a:lnTo>
                  <a:pt x="181" y="161"/>
                </a:lnTo>
                <a:lnTo>
                  <a:pt x="179" y="161"/>
                </a:lnTo>
                <a:lnTo>
                  <a:pt x="179" y="162"/>
                </a:lnTo>
                <a:lnTo>
                  <a:pt x="179" y="164"/>
                </a:lnTo>
                <a:lnTo>
                  <a:pt x="177" y="164"/>
                </a:lnTo>
                <a:lnTo>
                  <a:pt x="177" y="166"/>
                </a:lnTo>
                <a:lnTo>
                  <a:pt x="176" y="166"/>
                </a:lnTo>
                <a:lnTo>
                  <a:pt x="172" y="166"/>
                </a:lnTo>
                <a:lnTo>
                  <a:pt x="169" y="166"/>
                </a:lnTo>
                <a:lnTo>
                  <a:pt x="167" y="171"/>
                </a:lnTo>
                <a:lnTo>
                  <a:pt x="164" y="172"/>
                </a:lnTo>
                <a:lnTo>
                  <a:pt x="164" y="174"/>
                </a:lnTo>
                <a:lnTo>
                  <a:pt x="162" y="176"/>
                </a:lnTo>
                <a:lnTo>
                  <a:pt x="161" y="176"/>
                </a:lnTo>
                <a:lnTo>
                  <a:pt x="159" y="176"/>
                </a:lnTo>
                <a:lnTo>
                  <a:pt x="157" y="177"/>
                </a:lnTo>
                <a:lnTo>
                  <a:pt x="156" y="179"/>
                </a:lnTo>
                <a:lnTo>
                  <a:pt x="154" y="179"/>
                </a:lnTo>
                <a:lnTo>
                  <a:pt x="152" y="179"/>
                </a:lnTo>
                <a:lnTo>
                  <a:pt x="152" y="181"/>
                </a:lnTo>
                <a:lnTo>
                  <a:pt x="152" y="184"/>
                </a:lnTo>
                <a:lnTo>
                  <a:pt x="151" y="186"/>
                </a:lnTo>
                <a:lnTo>
                  <a:pt x="151" y="187"/>
                </a:lnTo>
                <a:lnTo>
                  <a:pt x="149" y="191"/>
                </a:lnTo>
                <a:lnTo>
                  <a:pt x="149" y="192"/>
                </a:lnTo>
                <a:lnTo>
                  <a:pt x="149" y="194"/>
                </a:lnTo>
                <a:lnTo>
                  <a:pt x="147" y="194"/>
                </a:lnTo>
                <a:lnTo>
                  <a:pt x="146" y="192"/>
                </a:lnTo>
                <a:lnTo>
                  <a:pt x="146" y="191"/>
                </a:lnTo>
                <a:lnTo>
                  <a:pt x="144" y="189"/>
                </a:lnTo>
                <a:lnTo>
                  <a:pt x="142" y="189"/>
                </a:lnTo>
                <a:lnTo>
                  <a:pt x="142" y="187"/>
                </a:lnTo>
                <a:lnTo>
                  <a:pt x="142" y="189"/>
                </a:lnTo>
                <a:lnTo>
                  <a:pt x="141" y="189"/>
                </a:lnTo>
                <a:lnTo>
                  <a:pt x="141" y="187"/>
                </a:lnTo>
                <a:lnTo>
                  <a:pt x="141" y="186"/>
                </a:lnTo>
                <a:lnTo>
                  <a:pt x="139" y="184"/>
                </a:lnTo>
                <a:lnTo>
                  <a:pt x="139" y="182"/>
                </a:lnTo>
                <a:lnTo>
                  <a:pt x="136" y="179"/>
                </a:lnTo>
                <a:lnTo>
                  <a:pt x="134" y="179"/>
                </a:lnTo>
                <a:lnTo>
                  <a:pt x="132" y="179"/>
                </a:lnTo>
                <a:lnTo>
                  <a:pt x="131" y="179"/>
                </a:lnTo>
                <a:lnTo>
                  <a:pt x="131" y="181"/>
                </a:lnTo>
                <a:lnTo>
                  <a:pt x="132" y="182"/>
                </a:lnTo>
                <a:lnTo>
                  <a:pt x="134" y="182"/>
                </a:lnTo>
                <a:lnTo>
                  <a:pt x="134" y="184"/>
                </a:lnTo>
                <a:lnTo>
                  <a:pt x="132" y="186"/>
                </a:lnTo>
                <a:lnTo>
                  <a:pt x="131" y="186"/>
                </a:lnTo>
                <a:lnTo>
                  <a:pt x="127" y="184"/>
                </a:lnTo>
                <a:lnTo>
                  <a:pt x="124" y="181"/>
                </a:lnTo>
                <a:lnTo>
                  <a:pt x="122" y="177"/>
                </a:lnTo>
                <a:lnTo>
                  <a:pt x="120" y="177"/>
                </a:lnTo>
                <a:lnTo>
                  <a:pt x="120" y="174"/>
                </a:lnTo>
                <a:lnTo>
                  <a:pt x="119" y="174"/>
                </a:lnTo>
                <a:lnTo>
                  <a:pt x="119" y="172"/>
                </a:lnTo>
                <a:lnTo>
                  <a:pt x="117" y="172"/>
                </a:lnTo>
                <a:lnTo>
                  <a:pt x="117" y="171"/>
                </a:lnTo>
                <a:lnTo>
                  <a:pt x="115" y="171"/>
                </a:lnTo>
                <a:lnTo>
                  <a:pt x="114" y="169"/>
                </a:lnTo>
                <a:lnTo>
                  <a:pt x="110" y="169"/>
                </a:lnTo>
                <a:lnTo>
                  <a:pt x="109" y="169"/>
                </a:lnTo>
                <a:lnTo>
                  <a:pt x="109" y="167"/>
                </a:lnTo>
                <a:lnTo>
                  <a:pt x="110" y="164"/>
                </a:lnTo>
                <a:lnTo>
                  <a:pt x="107" y="164"/>
                </a:lnTo>
                <a:lnTo>
                  <a:pt x="105" y="162"/>
                </a:lnTo>
                <a:lnTo>
                  <a:pt x="105" y="161"/>
                </a:lnTo>
                <a:lnTo>
                  <a:pt x="102" y="157"/>
                </a:lnTo>
                <a:lnTo>
                  <a:pt x="102" y="156"/>
                </a:lnTo>
                <a:lnTo>
                  <a:pt x="102" y="154"/>
                </a:lnTo>
                <a:lnTo>
                  <a:pt x="100" y="149"/>
                </a:lnTo>
                <a:lnTo>
                  <a:pt x="99" y="147"/>
                </a:lnTo>
                <a:lnTo>
                  <a:pt x="95" y="144"/>
                </a:lnTo>
                <a:lnTo>
                  <a:pt x="90" y="142"/>
                </a:lnTo>
                <a:lnTo>
                  <a:pt x="89" y="141"/>
                </a:lnTo>
                <a:lnTo>
                  <a:pt x="85" y="141"/>
                </a:lnTo>
                <a:lnTo>
                  <a:pt x="82" y="142"/>
                </a:lnTo>
                <a:lnTo>
                  <a:pt x="80" y="142"/>
                </a:lnTo>
                <a:lnTo>
                  <a:pt x="77" y="136"/>
                </a:lnTo>
                <a:lnTo>
                  <a:pt x="74" y="132"/>
                </a:lnTo>
                <a:lnTo>
                  <a:pt x="74" y="129"/>
                </a:lnTo>
                <a:lnTo>
                  <a:pt x="74" y="124"/>
                </a:lnTo>
                <a:lnTo>
                  <a:pt x="72" y="122"/>
                </a:lnTo>
                <a:lnTo>
                  <a:pt x="70" y="124"/>
                </a:lnTo>
                <a:lnTo>
                  <a:pt x="69" y="126"/>
                </a:lnTo>
                <a:lnTo>
                  <a:pt x="67" y="126"/>
                </a:lnTo>
                <a:lnTo>
                  <a:pt x="65" y="127"/>
                </a:lnTo>
                <a:lnTo>
                  <a:pt x="62" y="126"/>
                </a:lnTo>
                <a:lnTo>
                  <a:pt x="62" y="124"/>
                </a:lnTo>
                <a:lnTo>
                  <a:pt x="59" y="122"/>
                </a:lnTo>
                <a:lnTo>
                  <a:pt x="55" y="122"/>
                </a:lnTo>
                <a:lnTo>
                  <a:pt x="54" y="124"/>
                </a:lnTo>
                <a:lnTo>
                  <a:pt x="50" y="126"/>
                </a:lnTo>
                <a:lnTo>
                  <a:pt x="50" y="127"/>
                </a:lnTo>
                <a:lnTo>
                  <a:pt x="49" y="127"/>
                </a:lnTo>
                <a:lnTo>
                  <a:pt x="47" y="127"/>
                </a:lnTo>
                <a:lnTo>
                  <a:pt x="45" y="126"/>
                </a:lnTo>
                <a:lnTo>
                  <a:pt x="44" y="124"/>
                </a:lnTo>
                <a:lnTo>
                  <a:pt x="44" y="122"/>
                </a:lnTo>
                <a:lnTo>
                  <a:pt x="42" y="122"/>
                </a:lnTo>
                <a:lnTo>
                  <a:pt x="40" y="122"/>
                </a:lnTo>
                <a:lnTo>
                  <a:pt x="39" y="122"/>
                </a:lnTo>
                <a:lnTo>
                  <a:pt x="37" y="122"/>
                </a:lnTo>
                <a:lnTo>
                  <a:pt x="34" y="124"/>
                </a:lnTo>
                <a:lnTo>
                  <a:pt x="34" y="126"/>
                </a:lnTo>
                <a:lnTo>
                  <a:pt x="32" y="126"/>
                </a:lnTo>
                <a:lnTo>
                  <a:pt x="30" y="127"/>
                </a:lnTo>
                <a:lnTo>
                  <a:pt x="29" y="129"/>
                </a:lnTo>
                <a:lnTo>
                  <a:pt x="27" y="129"/>
                </a:lnTo>
                <a:lnTo>
                  <a:pt x="27" y="127"/>
                </a:lnTo>
                <a:lnTo>
                  <a:pt x="25" y="126"/>
                </a:lnTo>
                <a:lnTo>
                  <a:pt x="24" y="124"/>
                </a:lnTo>
                <a:lnTo>
                  <a:pt x="22" y="124"/>
                </a:lnTo>
                <a:lnTo>
                  <a:pt x="20" y="122"/>
                </a:lnTo>
                <a:lnTo>
                  <a:pt x="17" y="122"/>
                </a:lnTo>
                <a:lnTo>
                  <a:pt x="15" y="122"/>
                </a:lnTo>
                <a:lnTo>
                  <a:pt x="14" y="122"/>
                </a:lnTo>
                <a:lnTo>
                  <a:pt x="12" y="124"/>
                </a:lnTo>
                <a:lnTo>
                  <a:pt x="10" y="124"/>
                </a:lnTo>
                <a:lnTo>
                  <a:pt x="7" y="122"/>
                </a:lnTo>
                <a:lnTo>
                  <a:pt x="7" y="117"/>
                </a:lnTo>
                <a:lnTo>
                  <a:pt x="7" y="114"/>
                </a:lnTo>
                <a:lnTo>
                  <a:pt x="7" y="112"/>
                </a:lnTo>
                <a:lnTo>
                  <a:pt x="7" y="111"/>
                </a:lnTo>
                <a:lnTo>
                  <a:pt x="5" y="109"/>
                </a:lnTo>
                <a:lnTo>
                  <a:pt x="7" y="109"/>
                </a:lnTo>
                <a:lnTo>
                  <a:pt x="9" y="107"/>
                </a:lnTo>
                <a:lnTo>
                  <a:pt x="9" y="102"/>
                </a:lnTo>
                <a:lnTo>
                  <a:pt x="7" y="101"/>
                </a:lnTo>
                <a:lnTo>
                  <a:pt x="4" y="101"/>
                </a:lnTo>
                <a:lnTo>
                  <a:pt x="0" y="97"/>
                </a:lnTo>
                <a:lnTo>
                  <a:pt x="2" y="97"/>
                </a:lnTo>
                <a:lnTo>
                  <a:pt x="5" y="97"/>
                </a:lnTo>
                <a:lnTo>
                  <a:pt x="10" y="97"/>
                </a:lnTo>
                <a:lnTo>
                  <a:pt x="12" y="97"/>
                </a:lnTo>
                <a:lnTo>
                  <a:pt x="15" y="99"/>
                </a:lnTo>
                <a:lnTo>
                  <a:pt x="17" y="101"/>
                </a:lnTo>
                <a:lnTo>
                  <a:pt x="19" y="99"/>
                </a:lnTo>
                <a:lnTo>
                  <a:pt x="19" y="96"/>
                </a:lnTo>
                <a:lnTo>
                  <a:pt x="19" y="94"/>
                </a:lnTo>
                <a:lnTo>
                  <a:pt x="20" y="92"/>
                </a:lnTo>
                <a:lnTo>
                  <a:pt x="22" y="94"/>
                </a:lnTo>
                <a:lnTo>
                  <a:pt x="24" y="94"/>
                </a:lnTo>
                <a:lnTo>
                  <a:pt x="27" y="94"/>
                </a:lnTo>
                <a:lnTo>
                  <a:pt x="29" y="92"/>
                </a:lnTo>
                <a:lnTo>
                  <a:pt x="29" y="91"/>
                </a:lnTo>
                <a:lnTo>
                  <a:pt x="29" y="89"/>
                </a:lnTo>
                <a:lnTo>
                  <a:pt x="30" y="87"/>
                </a:lnTo>
                <a:lnTo>
                  <a:pt x="32" y="86"/>
                </a:lnTo>
                <a:lnTo>
                  <a:pt x="34" y="84"/>
                </a:lnTo>
                <a:lnTo>
                  <a:pt x="39" y="86"/>
                </a:lnTo>
                <a:lnTo>
                  <a:pt x="40" y="84"/>
                </a:lnTo>
                <a:lnTo>
                  <a:pt x="40" y="82"/>
                </a:lnTo>
                <a:lnTo>
                  <a:pt x="42" y="82"/>
                </a:lnTo>
                <a:lnTo>
                  <a:pt x="44" y="81"/>
                </a:lnTo>
                <a:lnTo>
                  <a:pt x="45" y="79"/>
                </a:lnTo>
                <a:lnTo>
                  <a:pt x="45" y="77"/>
                </a:lnTo>
                <a:lnTo>
                  <a:pt x="47" y="76"/>
                </a:lnTo>
                <a:lnTo>
                  <a:pt x="54" y="72"/>
                </a:lnTo>
                <a:lnTo>
                  <a:pt x="57" y="71"/>
                </a:lnTo>
                <a:lnTo>
                  <a:pt x="60" y="69"/>
                </a:lnTo>
                <a:lnTo>
                  <a:pt x="64" y="69"/>
                </a:lnTo>
                <a:lnTo>
                  <a:pt x="65" y="67"/>
                </a:lnTo>
                <a:lnTo>
                  <a:pt x="67" y="66"/>
                </a:lnTo>
                <a:lnTo>
                  <a:pt x="69" y="66"/>
                </a:lnTo>
                <a:lnTo>
                  <a:pt x="69" y="64"/>
                </a:lnTo>
                <a:lnTo>
                  <a:pt x="70" y="62"/>
                </a:lnTo>
                <a:lnTo>
                  <a:pt x="70" y="64"/>
                </a:lnTo>
                <a:lnTo>
                  <a:pt x="72" y="64"/>
                </a:lnTo>
                <a:lnTo>
                  <a:pt x="72" y="66"/>
                </a:lnTo>
                <a:lnTo>
                  <a:pt x="74" y="67"/>
                </a:lnTo>
                <a:lnTo>
                  <a:pt x="75" y="67"/>
                </a:lnTo>
                <a:lnTo>
                  <a:pt x="77" y="67"/>
                </a:lnTo>
                <a:lnTo>
                  <a:pt x="80" y="67"/>
                </a:lnTo>
                <a:lnTo>
                  <a:pt x="80" y="69"/>
                </a:lnTo>
                <a:lnTo>
                  <a:pt x="82" y="71"/>
                </a:lnTo>
                <a:lnTo>
                  <a:pt x="85" y="67"/>
                </a:lnTo>
                <a:lnTo>
                  <a:pt x="85" y="66"/>
                </a:lnTo>
                <a:lnTo>
                  <a:pt x="87" y="66"/>
                </a:lnTo>
                <a:lnTo>
                  <a:pt x="89" y="66"/>
                </a:lnTo>
                <a:lnTo>
                  <a:pt x="90" y="66"/>
                </a:lnTo>
                <a:lnTo>
                  <a:pt x="92" y="64"/>
                </a:lnTo>
                <a:lnTo>
                  <a:pt x="94" y="64"/>
                </a:lnTo>
                <a:lnTo>
                  <a:pt x="95" y="64"/>
                </a:lnTo>
                <a:lnTo>
                  <a:pt x="94" y="62"/>
                </a:lnTo>
                <a:lnTo>
                  <a:pt x="94" y="61"/>
                </a:lnTo>
                <a:lnTo>
                  <a:pt x="92" y="59"/>
                </a:lnTo>
                <a:lnTo>
                  <a:pt x="92" y="57"/>
                </a:lnTo>
                <a:lnTo>
                  <a:pt x="92" y="55"/>
                </a:lnTo>
                <a:lnTo>
                  <a:pt x="94" y="55"/>
                </a:lnTo>
                <a:lnTo>
                  <a:pt x="92" y="54"/>
                </a:lnTo>
                <a:lnTo>
                  <a:pt x="92" y="52"/>
                </a:lnTo>
                <a:lnTo>
                  <a:pt x="94" y="52"/>
                </a:lnTo>
                <a:lnTo>
                  <a:pt x="95" y="50"/>
                </a:lnTo>
                <a:lnTo>
                  <a:pt x="95" y="49"/>
                </a:lnTo>
                <a:lnTo>
                  <a:pt x="95" y="47"/>
                </a:lnTo>
                <a:lnTo>
                  <a:pt x="97" y="47"/>
                </a:lnTo>
                <a:lnTo>
                  <a:pt x="99" y="47"/>
                </a:lnTo>
                <a:lnTo>
                  <a:pt x="99" y="45"/>
                </a:lnTo>
                <a:lnTo>
                  <a:pt x="100" y="44"/>
                </a:lnTo>
                <a:lnTo>
                  <a:pt x="102" y="44"/>
                </a:lnTo>
                <a:lnTo>
                  <a:pt x="105" y="44"/>
                </a:lnTo>
                <a:lnTo>
                  <a:pt x="105" y="42"/>
                </a:lnTo>
                <a:lnTo>
                  <a:pt x="107" y="40"/>
                </a:lnTo>
                <a:lnTo>
                  <a:pt x="109" y="37"/>
                </a:lnTo>
                <a:lnTo>
                  <a:pt x="110" y="32"/>
                </a:lnTo>
                <a:lnTo>
                  <a:pt x="112" y="29"/>
                </a:lnTo>
                <a:lnTo>
                  <a:pt x="115" y="25"/>
                </a:lnTo>
                <a:lnTo>
                  <a:pt x="117" y="25"/>
                </a:lnTo>
                <a:lnTo>
                  <a:pt x="119" y="24"/>
                </a:lnTo>
                <a:lnTo>
                  <a:pt x="120" y="24"/>
                </a:lnTo>
                <a:lnTo>
                  <a:pt x="120" y="25"/>
                </a:lnTo>
                <a:lnTo>
                  <a:pt x="122" y="25"/>
                </a:lnTo>
                <a:lnTo>
                  <a:pt x="124" y="25"/>
                </a:lnTo>
                <a:lnTo>
                  <a:pt x="127" y="24"/>
                </a:lnTo>
                <a:lnTo>
                  <a:pt x="129" y="24"/>
                </a:lnTo>
                <a:lnTo>
                  <a:pt x="131" y="22"/>
                </a:lnTo>
                <a:lnTo>
                  <a:pt x="131" y="20"/>
                </a:lnTo>
                <a:lnTo>
                  <a:pt x="129" y="19"/>
                </a:lnTo>
                <a:lnTo>
                  <a:pt x="129" y="14"/>
                </a:lnTo>
                <a:lnTo>
                  <a:pt x="129" y="12"/>
                </a:lnTo>
                <a:lnTo>
                  <a:pt x="126" y="7"/>
                </a:lnTo>
                <a:lnTo>
                  <a:pt x="124" y="2"/>
                </a:lnTo>
                <a:lnTo>
                  <a:pt x="127" y="0"/>
                </a:lnTo>
                <a:lnTo>
                  <a:pt x="127" y="2"/>
                </a:lnTo>
                <a:lnTo>
                  <a:pt x="129" y="2"/>
                </a:lnTo>
                <a:lnTo>
                  <a:pt x="132" y="5"/>
                </a:lnTo>
                <a:lnTo>
                  <a:pt x="136" y="7"/>
                </a:lnTo>
                <a:lnTo>
                  <a:pt x="139" y="7"/>
                </a:lnTo>
                <a:lnTo>
                  <a:pt x="144" y="9"/>
                </a:lnTo>
                <a:lnTo>
                  <a:pt x="152" y="10"/>
                </a:lnTo>
                <a:lnTo>
                  <a:pt x="156" y="10"/>
                </a:lnTo>
                <a:lnTo>
                  <a:pt x="157" y="12"/>
                </a:lnTo>
                <a:lnTo>
                  <a:pt x="159" y="14"/>
                </a:lnTo>
                <a:lnTo>
                  <a:pt x="171" y="22"/>
                </a:lnTo>
                <a:lnTo>
                  <a:pt x="174" y="22"/>
                </a:lnTo>
                <a:lnTo>
                  <a:pt x="177" y="20"/>
                </a:lnTo>
                <a:lnTo>
                  <a:pt x="179" y="24"/>
                </a:lnTo>
                <a:lnTo>
                  <a:pt x="186" y="19"/>
                </a:lnTo>
                <a:lnTo>
                  <a:pt x="189" y="19"/>
                </a:lnTo>
                <a:lnTo>
                  <a:pt x="191" y="19"/>
                </a:lnTo>
                <a:lnTo>
                  <a:pt x="189" y="19"/>
                </a:lnTo>
                <a:lnTo>
                  <a:pt x="191" y="19"/>
                </a:lnTo>
                <a:lnTo>
                  <a:pt x="191" y="17"/>
                </a:lnTo>
                <a:lnTo>
                  <a:pt x="192" y="17"/>
                </a:lnTo>
                <a:lnTo>
                  <a:pt x="191" y="22"/>
                </a:lnTo>
                <a:lnTo>
                  <a:pt x="191" y="24"/>
                </a:lnTo>
                <a:lnTo>
                  <a:pt x="192" y="29"/>
                </a:lnTo>
                <a:lnTo>
                  <a:pt x="194" y="30"/>
                </a:lnTo>
                <a:lnTo>
                  <a:pt x="197" y="34"/>
                </a:lnTo>
                <a:lnTo>
                  <a:pt x="197" y="35"/>
                </a:lnTo>
                <a:lnTo>
                  <a:pt x="201" y="37"/>
                </a:lnTo>
                <a:lnTo>
                  <a:pt x="204" y="39"/>
                </a:lnTo>
                <a:lnTo>
                  <a:pt x="206" y="40"/>
                </a:lnTo>
                <a:lnTo>
                  <a:pt x="207" y="40"/>
                </a:lnTo>
                <a:lnTo>
                  <a:pt x="209" y="40"/>
                </a:lnTo>
                <a:close/>
              </a:path>
            </a:pathLst>
          </a:custGeom>
          <a:solidFill>
            <a:srgbClr val="747EB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7"/>
          <p:cNvSpPr>
            <a:spLocks/>
          </p:cNvSpPr>
          <p:nvPr/>
        </p:nvSpPr>
        <p:spPr bwMode="auto">
          <a:xfrm>
            <a:off x="5126038" y="5994401"/>
            <a:ext cx="180975" cy="146050"/>
          </a:xfrm>
          <a:custGeom>
            <a:avLst/>
            <a:gdLst/>
            <a:ahLst/>
            <a:cxnLst>
              <a:cxn ang="0">
                <a:pos x="55" y="48"/>
              </a:cxn>
              <a:cxn ang="0">
                <a:pos x="58" y="50"/>
              </a:cxn>
              <a:cxn ang="0">
                <a:pos x="63" y="48"/>
              </a:cxn>
              <a:cxn ang="0">
                <a:pos x="73" y="53"/>
              </a:cxn>
              <a:cxn ang="0">
                <a:pos x="77" y="58"/>
              </a:cxn>
              <a:cxn ang="0">
                <a:pos x="80" y="55"/>
              </a:cxn>
              <a:cxn ang="0">
                <a:pos x="82" y="55"/>
              </a:cxn>
              <a:cxn ang="0">
                <a:pos x="85" y="57"/>
              </a:cxn>
              <a:cxn ang="0">
                <a:pos x="90" y="57"/>
              </a:cxn>
              <a:cxn ang="0">
                <a:pos x="97" y="55"/>
              </a:cxn>
              <a:cxn ang="0">
                <a:pos x="100" y="53"/>
              </a:cxn>
              <a:cxn ang="0">
                <a:pos x="104" y="52"/>
              </a:cxn>
              <a:cxn ang="0">
                <a:pos x="109" y="55"/>
              </a:cxn>
              <a:cxn ang="0">
                <a:pos x="114" y="58"/>
              </a:cxn>
              <a:cxn ang="0">
                <a:pos x="109" y="62"/>
              </a:cxn>
              <a:cxn ang="0">
                <a:pos x="105" y="65"/>
              </a:cxn>
              <a:cxn ang="0">
                <a:pos x="110" y="68"/>
              </a:cxn>
              <a:cxn ang="0">
                <a:pos x="114" y="73"/>
              </a:cxn>
              <a:cxn ang="0">
                <a:pos x="107" y="77"/>
              </a:cxn>
              <a:cxn ang="0">
                <a:pos x="105" y="85"/>
              </a:cxn>
              <a:cxn ang="0">
                <a:pos x="104" y="90"/>
              </a:cxn>
              <a:cxn ang="0">
                <a:pos x="102" y="90"/>
              </a:cxn>
              <a:cxn ang="0">
                <a:pos x="97" y="90"/>
              </a:cxn>
              <a:cxn ang="0">
                <a:pos x="83" y="90"/>
              </a:cxn>
              <a:cxn ang="0">
                <a:pos x="77" y="80"/>
              </a:cxn>
              <a:cxn ang="0">
                <a:pos x="72" y="77"/>
              </a:cxn>
              <a:cxn ang="0">
                <a:pos x="58" y="70"/>
              </a:cxn>
              <a:cxn ang="0">
                <a:pos x="47" y="67"/>
              </a:cxn>
              <a:cxn ang="0">
                <a:pos x="37" y="67"/>
              </a:cxn>
              <a:cxn ang="0">
                <a:pos x="23" y="65"/>
              </a:cxn>
              <a:cxn ang="0">
                <a:pos x="3" y="42"/>
              </a:cxn>
              <a:cxn ang="0">
                <a:pos x="3" y="37"/>
              </a:cxn>
              <a:cxn ang="0">
                <a:pos x="7" y="35"/>
              </a:cxn>
              <a:cxn ang="0">
                <a:pos x="5" y="28"/>
              </a:cxn>
              <a:cxn ang="0">
                <a:pos x="2" y="23"/>
              </a:cxn>
              <a:cxn ang="0">
                <a:pos x="2" y="18"/>
              </a:cxn>
              <a:cxn ang="0">
                <a:pos x="7" y="13"/>
              </a:cxn>
              <a:cxn ang="0">
                <a:pos x="7" y="20"/>
              </a:cxn>
              <a:cxn ang="0">
                <a:pos x="8" y="17"/>
              </a:cxn>
              <a:cxn ang="0">
                <a:pos x="10" y="10"/>
              </a:cxn>
              <a:cxn ang="0">
                <a:pos x="12" y="12"/>
              </a:cxn>
              <a:cxn ang="0">
                <a:pos x="10" y="5"/>
              </a:cxn>
              <a:cxn ang="0">
                <a:pos x="13" y="0"/>
              </a:cxn>
              <a:cxn ang="0">
                <a:pos x="17" y="5"/>
              </a:cxn>
              <a:cxn ang="0">
                <a:pos x="20" y="10"/>
              </a:cxn>
              <a:cxn ang="0">
                <a:pos x="20" y="15"/>
              </a:cxn>
              <a:cxn ang="0">
                <a:pos x="22" y="23"/>
              </a:cxn>
              <a:cxn ang="0">
                <a:pos x="25" y="27"/>
              </a:cxn>
              <a:cxn ang="0">
                <a:pos x="32" y="25"/>
              </a:cxn>
              <a:cxn ang="0">
                <a:pos x="33" y="28"/>
              </a:cxn>
              <a:cxn ang="0">
                <a:pos x="28" y="32"/>
              </a:cxn>
              <a:cxn ang="0">
                <a:pos x="25" y="33"/>
              </a:cxn>
              <a:cxn ang="0">
                <a:pos x="28" y="35"/>
              </a:cxn>
              <a:cxn ang="0">
                <a:pos x="32" y="33"/>
              </a:cxn>
              <a:cxn ang="0">
                <a:pos x="38" y="35"/>
              </a:cxn>
              <a:cxn ang="0">
                <a:pos x="43" y="38"/>
              </a:cxn>
              <a:cxn ang="0">
                <a:pos x="45" y="45"/>
              </a:cxn>
            </a:cxnLst>
            <a:rect l="0" t="0" r="r" b="b"/>
            <a:pathLst>
              <a:path w="114" h="92">
                <a:moveTo>
                  <a:pt x="50" y="47"/>
                </a:moveTo>
                <a:lnTo>
                  <a:pt x="52" y="48"/>
                </a:lnTo>
                <a:lnTo>
                  <a:pt x="52" y="47"/>
                </a:lnTo>
                <a:lnTo>
                  <a:pt x="53" y="48"/>
                </a:lnTo>
                <a:lnTo>
                  <a:pt x="55" y="48"/>
                </a:lnTo>
                <a:lnTo>
                  <a:pt x="55" y="50"/>
                </a:lnTo>
                <a:lnTo>
                  <a:pt x="55" y="52"/>
                </a:lnTo>
                <a:lnTo>
                  <a:pt x="57" y="52"/>
                </a:lnTo>
                <a:lnTo>
                  <a:pt x="58" y="52"/>
                </a:lnTo>
                <a:lnTo>
                  <a:pt x="58" y="50"/>
                </a:lnTo>
                <a:lnTo>
                  <a:pt x="58" y="48"/>
                </a:lnTo>
                <a:lnTo>
                  <a:pt x="60" y="48"/>
                </a:lnTo>
                <a:lnTo>
                  <a:pt x="60" y="47"/>
                </a:lnTo>
                <a:lnTo>
                  <a:pt x="62" y="47"/>
                </a:lnTo>
                <a:lnTo>
                  <a:pt x="63" y="48"/>
                </a:lnTo>
                <a:lnTo>
                  <a:pt x="65" y="50"/>
                </a:lnTo>
                <a:lnTo>
                  <a:pt x="67" y="50"/>
                </a:lnTo>
                <a:lnTo>
                  <a:pt x="68" y="50"/>
                </a:lnTo>
                <a:lnTo>
                  <a:pt x="70" y="52"/>
                </a:lnTo>
                <a:lnTo>
                  <a:pt x="73" y="53"/>
                </a:lnTo>
                <a:lnTo>
                  <a:pt x="77" y="53"/>
                </a:lnTo>
                <a:lnTo>
                  <a:pt x="78" y="53"/>
                </a:lnTo>
                <a:lnTo>
                  <a:pt x="78" y="55"/>
                </a:lnTo>
                <a:lnTo>
                  <a:pt x="77" y="57"/>
                </a:lnTo>
                <a:lnTo>
                  <a:pt x="77" y="58"/>
                </a:lnTo>
                <a:lnTo>
                  <a:pt x="75" y="58"/>
                </a:lnTo>
                <a:lnTo>
                  <a:pt x="78" y="58"/>
                </a:lnTo>
                <a:lnTo>
                  <a:pt x="80" y="58"/>
                </a:lnTo>
                <a:lnTo>
                  <a:pt x="80" y="57"/>
                </a:lnTo>
                <a:lnTo>
                  <a:pt x="80" y="55"/>
                </a:lnTo>
                <a:lnTo>
                  <a:pt x="80" y="53"/>
                </a:lnTo>
                <a:lnTo>
                  <a:pt x="80" y="52"/>
                </a:lnTo>
                <a:lnTo>
                  <a:pt x="82" y="52"/>
                </a:lnTo>
                <a:lnTo>
                  <a:pt x="82" y="53"/>
                </a:lnTo>
                <a:lnTo>
                  <a:pt x="82" y="55"/>
                </a:lnTo>
                <a:lnTo>
                  <a:pt x="83" y="55"/>
                </a:lnTo>
                <a:lnTo>
                  <a:pt x="83" y="53"/>
                </a:lnTo>
                <a:lnTo>
                  <a:pt x="83" y="55"/>
                </a:lnTo>
                <a:lnTo>
                  <a:pt x="85" y="55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58"/>
                </a:lnTo>
                <a:lnTo>
                  <a:pt x="90" y="57"/>
                </a:lnTo>
                <a:lnTo>
                  <a:pt x="92" y="57"/>
                </a:lnTo>
                <a:lnTo>
                  <a:pt x="94" y="57"/>
                </a:lnTo>
                <a:lnTo>
                  <a:pt x="95" y="57"/>
                </a:lnTo>
                <a:lnTo>
                  <a:pt x="95" y="55"/>
                </a:lnTo>
                <a:lnTo>
                  <a:pt x="97" y="55"/>
                </a:lnTo>
                <a:lnTo>
                  <a:pt x="99" y="55"/>
                </a:lnTo>
                <a:lnTo>
                  <a:pt x="99" y="53"/>
                </a:lnTo>
                <a:lnTo>
                  <a:pt x="99" y="52"/>
                </a:lnTo>
                <a:lnTo>
                  <a:pt x="100" y="52"/>
                </a:lnTo>
                <a:lnTo>
                  <a:pt x="100" y="53"/>
                </a:lnTo>
                <a:lnTo>
                  <a:pt x="102" y="53"/>
                </a:lnTo>
                <a:lnTo>
                  <a:pt x="102" y="52"/>
                </a:lnTo>
                <a:lnTo>
                  <a:pt x="102" y="50"/>
                </a:lnTo>
                <a:lnTo>
                  <a:pt x="104" y="50"/>
                </a:lnTo>
                <a:lnTo>
                  <a:pt x="104" y="52"/>
                </a:lnTo>
                <a:lnTo>
                  <a:pt x="104" y="53"/>
                </a:lnTo>
                <a:lnTo>
                  <a:pt x="105" y="53"/>
                </a:lnTo>
                <a:lnTo>
                  <a:pt x="105" y="55"/>
                </a:lnTo>
                <a:lnTo>
                  <a:pt x="107" y="55"/>
                </a:lnTo>
                <a:lnTo>
                  <a:pt x="109" y="55"/>
                </a:lnTo>
                <a:lnTo>
                  <a:pt x="109" y="57"/>
                </a:lnTo>
                <a:lnTo>
                  <a:pt x="110" y="57"/>
                </a:lnTo>
                <a:lnTo>
                  <a:pt x="112" y="57"/>
                </a:lnTo>
                <a:lnTo>
                  <a:pt x="114" y="57"/>
                </a:lnTo>
                <a:lnTo>
                  <a:pt x="114" y="58"/>
                </a:lnTo>
                <a:lnTo>
                  <a:pt x="114" y="60"/>
                </a:lnTo>
                <a:lnTo>
                  <a:pt x="112" y="60"/>
                </a:lnTo>
                <a:lnTo>
                  <a:pt x="110" y="60"/>
                </a:lnTo>
                <a:lnTo>
                  <a:pt x="110" y="62"/>
                </a:lnTo>
                <a:lnTo>
                  <a:pt x="109" y="62"/>
                </a:lnTo>
                <a:lnTo>
                  <a:pt x="109" y="60"/>
                </a:lnTo>
                <a:lnTo>
                  <a:pt x="107" y="60"/>
                </a:lnTo>
                <a:lnTo>
                  <a:pt x="105" y="62"/>
                </a:lnTo>
                <a:lnTo>
                  <a:pt x="105" y="63"/>
                </a:lnTo>
                <a:lnTo>
                  <a:pt x="105" y="65"/>
                </a:lnTo>
                <a:lnTo>
                  <a:pt x="105" y="67"/>
                </a:lnTo>
                <a:lnTo>
                  <a:pt x="107" y="67"/>
                </a:lnTo>
                <a:lnTo>
                  <a:pt x="109" y="67"/>
                </a:lnTo>
                <a:lnTo>
                  <a:pt x="109" y="68"/>
                </a:lnTo>
                <a:lnTo>
                  <a:pt x="110" y="68"/>
                </a:lnTo>
                <a:lnTo>
                  <a:pt x="110" y="70"/>
                </a:lnTo>
                <a:lnTo>
                  <a:pt x="112" y="70"/>
                </a:lnTo>
                <a:lnTo>
                  <a:pt x="114" y="70"/>
                </a:lnTo>
                <a:lnTo>
                  <a:pt x="114" y="72"/>
                </a:lnTo>
                <a:lnTo>
                  <a:pt x="114" y="73"/>
                </a:lnTo>
                <a:lnTo>
                  <a:pt x="112" y="73"/>
                </a:lnTo>
                <a:lnTo>
                  <a:pt x="112" y="75"/>
                </a:lnTo>
                <a:lnTo>
                  <a:pt x="112" y="77"/>
                </a:lnTo>
                <a:lnTo>
                  <a:pt x="110" y="77"/>
                </a:lnTo>
                <a:lnTo>
                  <a:pt x="107" y="77"/>
                </a:lnTo>
                <a:lnTo>
                  <a:pt x="107" y="80"/>
                </a:lnTo>
                <a:lnTo>
                  <a:pt x="104" y="80"/>
                </a:lnTo>
                <a:lnTo>
                  <a:pt x="104" y="84"/>
                </a:lnTo>
                <a:lnTo>
                  <a:pt x="105" y="84"/>
                </a:lnTo>
                <a:lnTo>
                  <a:pt x="105" y="85"/>
                </a:lnTo>
                <a:lnTo>
                  <a:pt x="107" y="85"/>
                </a:lnTo>
                <a:lnTo>
                  <a:pt x="107" y="89"/>
                </a:lnTo>
                <a:lnTo>
                  <a:pt x="105" y="89"/>
                </a:lnTo>
                <a:lnTo>
                  <a:pt x="105" y="90"/>
                </a:lnTo>
                <a:lnTo>
                  <a:pt x="104" y="90"/>
                </a:lnTo>
                <a:lnTo>
                  <a:pt x="104" y="89"/>
                </a:lnTo>
                <a:lnTo>
                  <a:pt x="104" y="90"/>
                </a:lnTo>
                <a:lnTo>
                  <a:pt x="104" y="92"/>
                </a:lnTo>
                <a:lnTo>
                  <a:pt x="104" y="90"/>
                </a:lnTo>
                <a:lnTo>
                  <a:pt x="102" y="90"/>
                </a:lnTo>
                <a:lnTo>
                  <a:pt x="100" y="90"/>
                </a:lnTo>
                <a:lnTo>
                  <a:pt x="100" y="89"/>
                </a:lnTo>
                <a:lnTo>
                  <a:pt x="99" y="89"/>
                </a:lnTo>
                <a:lnTo>
                  <a:pt x="97" y="89"/>
                </a:lnTo>
                <a:lnTo>
                  <a:pt x="97" y="90"/>
                </a:lnTo>
                <a:lnTo>
                  <a:pt x="90" y="90"/>
                </a:lnTo>
                <a:lnTo>
                  <a:pt x="88" y="90"/>
                </a:lnTo>
                <a:lnTo>
                  <a:pt x="87" y="90"/>
                </a:lnTo>
                <a:lnTo>
                  <a:pt x="85" y="90"/>
                </a:lnTo>
                <a:lnTo>
                  <a:pt x="83" y="90"/>
                </a:lnTo>
                <a:lnTo>
                  <a:pt x="85" y="89"/>
                </a:lnTo>
                <a:lnTo>
                  <a:pt x="83" y="89"/>
                </a:lnTo>
                <a:lnTo>
                  <a:pt x="83" y="87"/>
                </a:lnTo>
                <a:lnTo>
                  <a:pt x="80" y="82"/>
                </a:lnTo>
                <a:lnTo>
                  <a:pt x="77" y="80"/>
                </a:lnTo>
                <a:lnTo>
                  <a:pt x="77" y="78"/>
                </a:lnTo>
                <a:lnTo>
                  <a:pt x="75" y="78"/>
                </a:lnTo>
                <a:lnTo>
                  <a:pt x="73" y="78"/>
                </a:lnTo>
                <a:lnTo>
                  <a:pt x="73" y="77"/>
                </a:lnTo>
                <a:lnTo>
                  <a:pt x="72" y="77"/>
                </a:lnTo>
                <a:lnTo>
                  <a:pt x="65" y="75"/>
                </a:lnTo>
                <a:lnTo>
                  <a:pt x="62" y="73"/>
                </a:lnTo>
                <a:lnTo>
                  <a:pt x="60" y="73"/>
                </a:lnTo>
                <a:lnTo>
                  <a:pt x="58" y="72"/>
                </a:lnTo>
                <a:lnTo>
                  <a:pt x="58" y="70"/>
                </a:lnTo>
                <a:lnTo>
                  <a:pt x="55" y="70"/>
                </a:lnTo>
                <a:lnTo>
                  <a:pt x="57" y="70"/>
                </a:lnTo>
                <a:lnTo>
                  <a:pt x="48" y="68"/>
                </a:lnTo>
                <a:lnTo>
                  <a:pt x="48" y="67"/>
                </a:lnTo>
                <a:lnTo>
                  <a:pt x="47" y="67"/>
                </a:lnTo>
                <a:lnTo>
                  <a:pt x="43" y="65"/>
                </a:lnTo>
                <a:lnTo>
                  <a:pt x="42" y="65"/>
                </a:lnTo>
                <a:lnTo>
                  <a:pt x="40" y="67"/>
                </a:lnTo>
                <a:lnTo>
                  <a:pt x="38" y="67"/>
                </a:lnTo>
                <a:lnTo>
                  <a:pt x="37" y="67"/>
                </a:lnTo>
                <a:lnTo>
                  <a:pt x="33" y="67"/>
                </a:lnTo>
                <a:lnTo>
                  <a:pt x="32" y="67"/>
                </a:lnTo>
                <a:lnTo>
                  <a:pt x="25" y="67"/>
                </a:lnTo>
                <a:lnTo>
                  <a:pt x="25" y="65"/>
                </a:lnTo>
                <a:lnTo>
                  <a:pt x="23" y="65"/>
                </a:lnTo>
                <a:lnTo>
                  <a:pt x="22" y="65"/>
                </a:lnTo>
                <a:lnTo>
                  <a:pt x="20" y="62"/>
                </a:lnTo>
                <a:lnTo>
                  <a:pt x="18" y="60"/>
                </a:lnTo>
                <a:lnTo>
                  <a:pt x="7" y="45"/>
                </a:lnTo>
                <a:lnTo>
                  <a:pt x="3" y="42"/>
                </a:lnTo>
                <a:lnTo>
                  <a:pt x="3" y="40"/>
                </a:lnTo>
                <a:lnTo>
                  <a:pt x="0" y="38"/>
                </a:lnTo>
                <a:lnTo>
                  <a:pt x="2" y="38"/>
                </a:lnTo>
                <a:lnTo>
                  <a:pt x="2" y="37"/>
                </a:lnTo>
                <a:lnTo>
                  <a:pt x="3" y="37"/>
                </a:lnTo>
                <a:lnTo>
                  <a:pt x="3" y="38"/>
                </a:lnTo>
                <a:lnTo>
                  <a:pt x="5" y="38"/>
                </a:lnTo>
                <a:lnTo>
                  <a:pt x="7" y="38"/>
                </a:lnTo>
                <a:lnTo>
                  <a:pt x="7" y="37"/>
                </a:lnTo>
                <a:lnTo>
                  <a:pt x="7" y="35"/>
                </a:lnTo>
                <a:lnTo>
                  <a:pt x="7" y="33"/>
                </a:lnTo>
                <a:lnTo>
                  <a:pt x="7" y="32"/>
                </a:lnTo>
                <a:lnTo>
                  <a:pt x="5" y="32"/>
                </a:lnTo>
                <a:lnTo>
                  <a:pt x="5" y="30"/>
                </a:lnTo>
                <a:lnTo>
                  <a:pt x="5" y="28"/>
                </a:lnTo>
                <a:lnTo>
                  <a:pt x="3" y="28"/>
                </a:lnTo>
                <a:lnTo>
                  <a:pt x="3" y="27"/>
                </a:lnTo>
                <a:lnTo>
                  <a:pt x="2" y="27"/>
                </a:lnTo>
                <a:lnTo>
                  <a:pt x="2" y="25"/>
                </a:lnTo>
                <a:lnTo>
                  <a:pt x="2" y="23"/>
                </a:lnTo>
                <a:lnTo>
                  <a:pt x="2" y="22"/>
                </a:lnTo>
                <a:lnTo>
                  <a:pt x="0" y="22"/>
                </a:lnTo>
                <a:lnTo>
                  <a:pt x="0" y="20"/>
                </a:lnTo>
                <a:lnTo>
                  <a:pt x="2" y="20"/>
                </a:lnTo>
                <a:lnTo>
                  <a:pt x="2" y="18"/>
                </a:lnTo>
                <a:lnTo>
                  <a:pt x="2" y="15"/>
                </a:lnTo>
                <a:lnTo>
                  <a:pt x="3" y="15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7" y="15"/>
                </a:lnTo>
                <a:lnTo>
                  <a:pt x="5" y="15"/>
                </a:lnTo>
                <a:lnTo>
                  <a:pt x="5" y="17"/>
                </a:lnTo>
                <a:lnTo>
                  <a:pt x="5" y="20"/>
                </a:lnTo>
                <a:lnTo>
                  <a:pt x="7" y="20"/>
                </a:lnTo>
                <a:lnTo>
                  <a:pt x="8" y="20"/>
                </a:lnTo>
                <a:lnTo>
                  <a:pt x="8" y="18"/>
                </a:lnTo>
                <a:lnTo>
                  <a:pt x="7" y="18"/>
                </a:lnTo>
                <a:lnTo>
                  <a:pt x="7" y="17"/>
                </a:lnTo>
                <a:lnTo>
                  <a:pt x="8" y="17"/>
                </a:lnTo>
                <a:lnTo>
                  <a:pt x="8" y="15"/>
                </a:lnTo>
                <a:lnTo>
                  <a:pt x="8" y="13"/>
                </a:lnTo>
                <a:lnTo>
                  <a:pt x="7" y="12"/>
                </a:lnTo>
                <a:lnTo>
                  <a:pt x="8" y="12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10" y="12"/>
                </a:lnTo>
                <a:lnTo>
                  <a:pt x="10" y="13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2" y="7"/>
                </a:lnTo>
                <a:lnTo>
                  <a:pt x="12" y="5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2" y="2"/>
                </a:lnTo>
                <a:lnTo>
                  <a:pt x="12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2"/>
                </a:lnTo>
                <a:lnTo>
                  <a:pt x="17" y="3"/>
                </a:lnTo>
                <a:lnTo>
                  <a:pt x="17" y="5"/>
                </a:lnTo>
                <a:lnTo>
                  <a:pt x="17" y="7"/>
                </a:lnTo>
                <a:lnTo>
                  <a:pt x="18" y="7"/>
                </a:lnTo>
                <a:lnTo>
                  <a:pt x="20" y="7"/>
                </a:lnTo>
                <a:lnTo>
                  <a:pt x="20" y="8"/>
                </a:lnTo>
                <a:lnTo>
                  <a:pt x="20" y="10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20" y="13"/>
                </a:lnTo>
                <a:lnTo>
                  <a:pt x="20" y="15"/>
                </a:lnTo>
                <a:lnTo>
                  <a:pt x="20" y="17"/>
                </a:lnTo>
                <a:lnTo>
                  <a:pt x="20" y="20"/>
                </a:lnTo>
                <a:lnTo>
                  <a:pt x="22" y="20"/>
                </a:lnTo>
                <a:lnTo>
                  <a:pt x="22" y="22"/>
                </a:lnTo>
                <a:lnTo>
                  <a:pt x="22" y="23"/>
                </a:lnTo>
                <a:lnTo>
                  <a:pt x="23" y="23"/>
                </a:lnTo>
                <a:lnTo>
                  <a:pt x="23" y="25"/>
                </a:lnTo>
                <a:lnTo>
                  <a:pt x="23" y="28"/>
                </a:lnTo>
                <a:lnTo>
                  <a:pt x="25" y="28"/>
                </a:lnTo>
                <a:lnTo>
                  <a:pt x="25" y="27"/>
                </a:lnTo>
                <a:lnTo>
                  <a:pt x="27" y="27"/>
                </a:lnTo>
                <a:lnTo>
                  <a:pt x="28" y="27"/>
                </a:lnTo>
                <a:lnTo>
                  <a:pt x="30" y="27"/>
                </a:lnTo>
                <a:lnTo>
                  <a:pt x="30" y="25"/>
                </a:lnTo>
                <a:lnTo>
                  <a:pt x="32" y="25"/>
                </a:lnTo>
                <a:lnTo>
                  <a:pt x="33" y="25"/>
                </a:lnTo>
                <a:lnTo>
                  <a:pt x="33" y="27"/>
                </a:lnTo>
                <a:lnTo>
                  <a:pt x="32" y="27"/>
                </a:lnTo>
                <a:lnTo>
                  <a:pt x="32" y="28"/>
                </a:lnTo>
                <a:lnTo>
                  <a:pt x="33" y="28"/>
                </a:lnTo>
                <a:lnTo>
                  <a:pt x="33" y="30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8" y="32"/>
                </a:lnTo>
                <a:lnTo>
                  <a:pt x="28" y="33"/>
                </a:lnTo>
                <a:lnTo>
                  <a:pt x="27" y="33"/>
                </a:lnTo>
                <a:lnTo>
                  <a:pt x="27" y="32"/>
                </a:lnTo>
                <a:lnTo>
                  <a:pt x="25" y="32"/>
                </a:lnTo>
                <a:lnTo>
                  <a:pt x="25" y="33"/>
                </a:lnTo>
                <a:lnTo>
                  <a:pt x="27" y="33"/>
                </a:lnTo>
                <a:lnTo>
                  <a:pt x="27" y="35"/>
                </a:lnTo>
                <a:lnTo>
                  <a:pt x="28" y="35"/>
                </a:lnTo>
                <a:lnTo>
                  <a:pt x="30" y="35"/>
                </a:lnTo>
                <a:lnTo>
                  <a:pt x="28" y="35"/>
                </a:lnTo>
                <a:lnTo>
                  <a:pt x="30" y="35"/>
                </a:lnTo>
                <a:lnTo>
                  <a:pt x="30" y="37"/>
                </a:lnTo>
                <a:lnTo>
                  <a:pt x="32" y="37"/>
                </a:lnTo>
                <a:lnTo>
                  <a:pt x="32" y="35"/>
                </a:lnTo>
                <a:lnTo>
                  <a:pt x="32" y="33"/>
                </a:lnTo>
                <a:lnTo>
                  <a:pt x="33" y="33"/>
                </a:lnTo>
                <a:lnTo>
                  <a:pt x="33" y="35"/>
                </a:lnTo>
                <a:lnTo>
                  <a:pt x="35" y="35"/>
                </a:lnTo>
                <a:lnTo>
                  <a:pt x="37" y="35"/>
                </a:lnTo>
                <a:lnTo>
                  <a:pt x="38" y="35"/>
                </a:lnTo>
                <a:lnTo>
                  <a:pt x="40" y="35"/>
                </a:lnTo>
                <a:lnTo>
                  <a:pt x="42" y="35"/>
                </a:lnTo>
                <a:lnTo>
                  <a:pt x="42" y="37"/>
                </a:lnTo>
                <a:lnTo>
                  <a:pt x="43" y="37"/>
                </a:lnTo>
                <a:lnTo>
                  <a:pt x="43" y="38"/>
                </a:lnTo>
                <a:lnTo>
                  <a:pt x="43" y="40"/>
                </a:lnTo>
                <a:lnTo>
                  <a:pt x="43" y="42"/>
                </a:lnTo>
                <a:lnTo>
                  <a:pt x="45" y="42"/>
                </a:lnTo>
                <a:lnTo>
                  <a:pt x="45" y="43"/>
                </a:lnTo>
                <a:lnTo>
                  <a:pt x="45" y="45"/>
                </a:lnTo>
                <a:lnTo>
                  <a:pt x="47" y="47"/>
                </a:lnTo>
                <a:lnTo>
                  <a:pt x="48" y="47"/>
                </a:lnTo>
                <a:lnTo>
                  <a:pt x="50" y="47"/>
                </a:lnTo>
                <a:close/>
              </a:path>
            </a:pathLst>
          </a:custGeom>
          <a:solidFill>
            <a:srgbClr val="E89B9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8"/>
          <p:cNvSpPr>
            <a:spLocks/>
          </p:cNvSpPr>
          <p:nvPr/>
        </p:nvSpPr>
        <p:spPr bwMode="auto">
          <a:xfrm>
            <a:off x="7191376" y="5132388"/>
            <a:ext cx="306388" cy="623888"/>
          </a:xfrm>
          <a:custGeom>
            <a:avLst/>
            <a:gdLst/>
            <a:ahLst/>
            <a:cxnLst>
              <a:cxn ang="0">
                <a:pos x="150" y="114"/>
              </a:cxn>
              <a:cxn ang="0">
                <a:pos x="167" y="127"/>
              </a:cxn>
              <a:cxn ang="0">
                <a:pos x="153" y="144"/>
              </a:cxn>
              <a:cxn ang="0">
                <a:pos x="150" y="182"/>
              </a:cxn>
              <a:cxn ang="0">
                <a:pos x="160" y="207"/>
              </a:cxn>
              <a:cxn ang="0">
                <a:pos x="175" y="214"/>
              </a:cxn>
              <a:cxn ang="0">
                <a:pos x="178" y="248"/>
              </a:cxn>
              <a:cxn ang="0">
                <a:pos x="192" y="261"/>
              </a:cxn>
              <a:cxn ang="0">
                <a:pos x="183" y="284"/>
              </a:cxn>
              <a:cxn ang="0">
                <a:pos x="193" y="311"/>
              </a:cxn>
              <a:cxn ang="0">
                <a:pos x="167" y="324"/>
              </a:cxn>
              <a:cxn ang="0">
                <a:pos x="128" y="341"/>
              </a:cxn>
              <a:cxn ang="0">
                <a:pos x="116" y="341"/>
              </a:cxn>
              <a:cxn ang="0">
                <a:pos x="111" y="379"/>
              </a:cxn>
              <a:cxn ang="0">
                <a:pos x="91" y="393"/>
              </a:cxn>
              <a:cxn ang="0">
                <a:pos x="68" y="379"/>
              </a:cxn>
              <a:cxn ang="0">
                <a:pos x="56" y="378"/>
              </a:cxn>
              <a:cxn ang="0">
                <a:pos x="55" y="361"/>
              </a:cxn>
              <a:cxn ang="0">
                <a:pos x="55" y="344"/>
              </a:cxn>
              <a:cxn ang="0">
                <a:pos x="60" y="333"/>
              </a:cxn>
              <a:cxn ang="0">
                <a:pos x="68" y="319"/>
              </a:cxn>
              <a:cxn ang="0">
                <a:pos x="56" y="296"/>
              </a:cxn>
              <a:cxn ang="0">
                <a:pos x="56" y="281"/>
              </a:cxn>
              <a:cxn ang="0">
                <a:pos x="50" y="261"/>
              </a:cxn>
              <a:cxn ang="0">
                <a:pos x="51" y="234"/>
              </a:cxn>
              <a:cxn ang="0">
                <a:pos x="33" y="229"/>
              </a:cxn>
              <a:cxn ang="0">
                <a:pos x="20" y="204"/>
              </a:cxn>
              <a:cxn ang="0">
                <a:pos x="25" y="191"/>
              </a:cxn>
              <a:cxn ang="0">
                <a:pos x="11" y="186"/>
              </a:cxn>
              <a:cxn ang="0">
                <a:pos x="0" y="176"/>
              </a:cxn>
              <a:cxn ang="0">
                <a:pos x="10" y="164"/>
              </a:cxn>
              <a:cxn ang="0">
                <a:pos x="31" y="167"/>
              </a:cxn>
              <a:cxn ang="0">
                <a:pos x="48" y="156"/>
              </a:cxn>
              <a:cxn ang="0">
                <a:pos x="35" y="141"/>
              </a:cxn>
              <a:cxn ang="0">
                <a:pos x="48" y="126"/>
              </a:cxn>
              <a:cxn ang="0">
                <a:pos x="43" y="117"/>
              </a:cxn>
              <a:cxn ang="0">
                <a:pos x="43" y="102"/>
              </a:cxn>
              <a:cxn ang="0">
                <a:pos x="40" y="94"/>
              </a:cxn>
              <a:cxn ang="0">
                <a:pos x="31" y="99"/>
              </a:cxn>
              <a:cxn ang="0">
                <a:pos x="20" y="102"/>
              </a:cxn>
              <a:cxn ang="0">
                <a:pos x="20" y="87"/>
              </a:cxn>
              <a:cxn ang="0">
                <a:pos x="11" y="77"/>
              </a:cxn>
              <a:cxn ang="0">
                <a:pos x="8" y="66"/>
              </a:cxn>
              <a:cxn ang="0">
                <a:pos x="1" y="52"/>
              </a:cxn>
              <a:cxn ang="0">
                <a:pos x="15" y="47"/>
              </a:cxn>
              <a:cxn ang="0">
                <a:pos x="11" y="34"/>
              </a:cxn>
              <a:cxn ang="0">
                <a:pos x="20" y="22"/>
              </a:cxn>
              <a:cxn ang="0">
                <a:pos x="28" y="9"/>
              </a:cxn>
              <a:cxn ang="0">
                <a:pos x="50" y="2"/>
              </a:cxn>
              <a:cxn ang="0">
                <a:pos x="61" y="7"/>
              </a:cxn>
              <a:cxn ang="0">
                <a:pos x="66" y="16"/>
              </a:cxn>
              <a:cxn ang="0">
                <a:pos x="65" y="27"/>
              </a:cxn>
              <a:cxn ang="0">
                <a:pos x="76" y="29"/>
              </a:cxn>
              <a:cxn ang="0">
                <a:pos x="85" y="34"/>
              </a:cxn>
              <a:cxn ang="0">
                <a:pos x="80" y="47"/>
              </a:cxn>
              <a:cxn ang="0">
                <a:pos x="83" y="61"/>
              </a:cxn>
              <a:cxn ang="0">
                <a:pos x="85" y="72"/>
              </a:cxn>
              <a:cxn ang="0">
                <a:pos x="96" y="74"/>
              </a:cxn>
              <a:cxn ang="0">
                <a:pos x="105" y="82"/>
              </a:cxn>
              <a:cxn ang="0">
                <a:pos x="120" y="89"/>
              </a:cxn>
              <a:cxn ang="0">
                <a:pos x="125" y="97"/>
              </a:cxn>
            </a:cxnLst>
            <a:rect l="0" t="0" r="r" b="b"/>
            <a:pathLst>
              <a:path w="193" h="393">
                <a:moveTo>
                  <a:pt x="128" y="97"/>
                </a:moveTo>
                <a:lnTo>
                  <a:pt x="130" y="99"/>
                </a:lnTo>
                <a:lnTo>
                  <a:pt x="128" y="102"/>
                </a:lnTo>
                <a:lnTo>
                  <a:pt x="132" y="106"/>
                </a:lnTo>
                <a:lnTo>
                  <a:pt x="133" y="106"/>
                </a:lnTo>
                <a:lnTo>
                  <a:pt x="137" y="107"/>
                </a:lnTo>
                <a:lnTo>
                  <a:pt x="138" y="112"/>
                </a:lnTo>
                <a:lnTo>
                  <a:pt x="142" y="112"/>
                </a:lnTo>
                <a:lnTo>
                  <a:pt x="147" y="114"/>
                </a:lnTo>
                <a:lnTo>
                  <a:pt x="150" y="114"/>
                </a:lnTo>
                <a:lnTo>
                  <a:pt x="152" y="111"/>
                </a:lnTo>
                <a:lnTo>
                  <a:pt x="155" y="111"/>
                </a:lnTo>
                <a:lnTo>
                  <a:pt x="155" y="114"/>
                </a:lnTo>
                <a:lnTo>
                  <a:pt x="157" y="114"/>
                </a:lnTo>
                <a:lnTo>
                  <a:pt x="160" y="116"/>
                </a:lnTo>
                <a:lnTo>
                  <a:pt x="163" y="114"/>
                </a:lnTo>
                <a:lnTo>
                  <a:pt x="163" y="119"/>
                </a:lnTo>
                <a:lnTo>
                  <a:pt x="168" y="121"/>
                </a:lnTo>
                <a:lnTo>
                  <a:pt x="168" y="124"/>
                </a:lnTo>
                <a:lnTo>
                  <a:pt x="167" y="127"/>
                </a:lnTo>
                <a:lnTo>
                  <a:pt x="165" y="129"/>
                </a:lnTo>
                <a:lnTo>
                  <a:pt x="163" y="129"/>
                </a:lnTo>
                <a:lnTo>
                  <a:pt x="163" y="127"/>
                </a:lnTo>
                <a:lnTo>
                  <a:pt x="162" y="126"/>
                </a:lnTo>
                <a:lnTo>
                  <a:pt x="160" y="131"/>
                </a:lnTo>
                <a:lnTo>
                  <a:pt x="158" y="136"/>
                </a:lnTo>
                <a:lnTo>
                  <a:pt x="155" y="134"/>
                </a:lnTo>
                <a:lnTo>
                  <a:pt x="153" y="141"/>
                </a:lnTo>
                <a:lnTo>
                  <a:pt x="152" y="144"/>
                </a:lnTo>
                <a:lnTo>
                  <a:pt x="153" y="144"/>
                </a:lnTo>
                <a:lnTo>
                  <a:pt x="153" y="147"/>
                </a:lnTo>
                <a:lnTo>
                  <a:pt x="152" y="154"/>
                </a:lnTo>
                <a:lnTo>
                  <a:pt x="147" y="157"/>
                </a:lnTo>
                <a:lnTo>
                  <a:pt x="148" y="162"/>
                </a:lnTo>
                <a:lnTo>
                  <a:pt x="148" y="166"/>
                </a:lnTo>
                <a:lnTo>
                  <a:pt x="145" y="169"/>
                </a:lnTo>
                <a:lnTo>
                  <a:pt x="142" y="174"/>
                </a:lnTo>
                <a:lnTo>
                  <a:pt x="145" y="176"/>
                </a:lnTo>
                <a:lnTo>
                  <a:pt x="148" y="179"/>
                </a:lnTo>
                <a:lnTo>
                  <a:pt x="150" y="182"/>
                </a:lnTo>
                <a:lnTo>
                  <a:pt x="152" y="184"/>
                </a:lnTo>
                <a:lnTo>
                  <a:pt x="155" y="186"/>
                </a:lnTo>
                <a:lnTo>
                  <a:pt x="157" y="187"/>
                </a:lnTo>
                <a:lnTo>
                  <a:pt x="158" y="192"/>
                </a:lnTo>
                <a:lnTo>
                  <a:pt x="158" y="194"/>
                </a:lnTo>
                <a:lnTo>
                  <a:pt x="158" y="197"/>
                </a:lnTo>
                <a:lnTo>
                  <a:pt x="160" y="201"/>
                </a:lnTo>
                <a:lnTo>
                  <a:pt x="160" y="204"/>
                </a:lnTo>
                <a:lnTo>
                  <a:pt x="162" y="206"/>
                </a:lnTo>
                <a:lnTo>
                  <a:pt x="160" y="207"/>
                </a:lnTo>
                <a:lnTo>
                  <a:pt x="160" y="209"/>
                </a:lnTo>
                <a:lnTo>
                  <a:pt x="160" y="211"/>
                </a:lnTo>
                <a:lnTo>
                  <a:pt x="160" y="212"/>
                </a:lnTo>
                <a:lnTo>
                  <a:pt x="162" y="214"/>
                </a:lnTo>
                <a:lnTo>
                  <a:pt x="163" y="216"/>
                </a:lnTo>
                <a:lnTo>
                  <a:pt x="163" y="218"/>
                </a:lnTo>
                <a:lnTo>
                  <a:pt x="167" y="218"/>
                </a:lnTo>
                <a:lnTo>
                  <a:pt x="168" y="218"/>
                </a:lnTo>
                <a:lnTo>
                  <a:pt x="172" y="214"/>
                </a:lnTo>
                <a:lnTo>
                  <a:pt x="175" y="214"/>
                </a:lnTo>
                <a:lnTo>
                  <a:pt x="175" y="218"/>
                </a:lnTo>
                <a:lnTo>
                  <a:pt x="175" y="219"/>
                </a:lnTo>
                <a:lnTo>
                  <a:pt x="173" y="224"/>
                </a:lnTo>
                <a:lnTo>
                  <a:pt x="173" y="229"/>
                </a:lnTo>
                <a:lnTo>
                  <a:pt x="173" y="234"/>
                </a:lnTo>
                <a:lnTo>
                  <a:pt x="173" y="238"/>
                </a:lnTo>
                <a:lnTo>
                  <a:pt x="172" y="243"/>
                </a:lnTo>
                <a:lnTo>
                  <a:pt x="172" y="244"/>
                </a:lnTo>
                <a:lnTo>
                  <a:pt x="173" y="248"/>
                </a:lnTo>
                <a:lnTo>
                  <a:pt x="178" y="248"/>
                </a:lnTo>
                <a:lnTo>
                  <a:pt x="182" y="249"/>
                </a:lnTo>
                <a:lnTo>
                  <a:pt x="185" y="251"/>
                </a:lnTo>
                <a:lnTo>
                  <a:pt x="185" y="254"/>
                </a:lnTo>
                <a:lnTo>
                  <a:pt x="185" y="256"/>
                </a:lnTo>
                <a:lnTo>
                  <a:pt x="185" y="258"/>
                </a:lnTo>
                <a:lnTo>
                  <a:pt x="187" y="258"/>
                </a:lnTo>
                <a:lnTo>
                  <a:pt x="187" y="259"/>
                </a:lnTo>
                <a:lnTo>
                  <a:pt x="188" y="261"/>
                </a:lnTo>
                <a:lnTo>
                  <a:pt x="190" y="261"/>
                </a:lnTo>
                <a:lnTo>
                  <a:pt x="192" y="261"/>
                </a:lnTo>
                <a:lnTo>
                  <a:pt x="192" y="264"/>
                </a:lnTo>
                <a:lnTo>
                  <a:pt x="192" y="266"/>
                </a:lnTo>
                <a:lnTo>
                  <a:pt x="192" y="268"/>
                </a:lnTo>
                <a:lnTo>
                  <a:pt x="192" y="269"/>
                </a:lnTo>
                <a:lnTo>
                  <a:pt x="190" y="271"/>
                </a:lnTo>
                <a:lnTo>
                  <a:pt x="188" y="273"/>
                </a:lnTo>
                <a:lnTo>
                  <a:pt x="187" y="273"/>
                </a:lnTo>
                <a:lnTo>
                  <a:pt x="185" y="274"/>
                </a:lnTo>
                <a:lnTo>
                  <a:pt x="183" y="279"/>
                </a:lnTo>
                <a:lnTo>
                  <a:pt x="183" y="284"/>
                </a:lnTo>
                <a:lnTo>
                  <a:pt x="183" y="289"/>
                </a:lnTo>
                <a:lnTo>
                  <a:pt x="185" y="291"/>
                </a:lnTo>
                <a:lnTo>
                  <a:pt x="188" y="294"/>
                </a:lnTo>
                <a:lnTo>
                  <a:pt x="188" y="299"/>
                </a:lnTo>
                <a:lnTo>
                  <a:pt x="188" y="301"/>
                </a:lnTo>
                <a:lnTo>
                  <a:pt x="188" y="304"/>
                </a:lnTo>
                <a:lnTo>
                  <a:pt x="190" y="304"/>
                </a:lnTo>
                <a:lnTo>
                  <a:pt x="192" y="306"/>
                </a:lnTo>
                <a:lnTo>
                  <a:pt x="193" y="308"/>
                </a:lnTo>
                <a:lnTo>
                  <a:pt x="193" y="311"/>
                </a:lnTo>
                <a:lnTo>
                  <a:pt x="192" y="314"/>
                </a:lnTo>
                <a:lnTo>
                  <a:pt x="188" y="314"/>
                </a:lnTo>
                <a:lnTo>
                  <a:pt x="183" y="311"/>
                </a:lnTo>
                <a:lnTo>
                  <a:pt x="180" y="309"/>
                </a:lnTo>
                <a:lnTo>
                  <a:pt x="177" y="313"/>
                </a:lnTo>
                <a:lnTo>
                  <a:pt x="173" y="316"/>
                </a:lnTo>
                <a:lnTo>
                  <a:pt x="170" y="318"/>
                </a:lnTo>
                <a:lnTo>
                  <a:pt x="168" y="318"/>
                </a:lnTo>
                <a:lnTo>
                  <a:pt x="167" y="319"/>
                </a:lnTo>
                <a:lnTo>
                  <a:pt x="167" y="324"/>
                </a:lnTo>
                <a:lnTo>
                  <a:pt x="165" y="326"/>
                </a:lnTo>
                <a:lnTo>
                  <a:pt x="160" y="331"/>
                </a:lnTo>
                <a:lnTo>
                  <a:pt x="160" y="334"/>
                </a:lnTo>
                <a:lnTo>
                  <a:pt x="157" y="338"/>
                </a:lnTo>
                <a:lnTo>
                  <a:pt x="155" y="338"/>
                </a:lnTo>
                <a:lnTo>
                  <a:pt x="150" y="338"/>
                </a:lnTo>
                <a:lnTo>
                  <a:pt x="147" y="341"/>
                </a:lnTo>
                <a:lnTo>
                  <a:pt x="133" y="341"/>
                </a:lnTo>
                <a:lnTo>
                  <a:pt x="130" y="341"/>
                </a:lnTo>
                <a:lnTo>
                  <a:pt x="128" y="341"/>
                </a:lnTo>
                <a:lnTo>
                  <a:pt x="127" y="341"/>
                </a:lnTo>
                <a:lnTo>
                  <a:pt x="125" y="341"/>
                </a:lnTo>
                <a:lnTo>
                  <a:pt x="123" y="341"/>
                </a:lnTo>
                <a:lnTo>
                  <a:pt x="122" y="343"/>
                </a:lnTo>
                <a:lnTo>
                  <a:pt x="120" y="343"/>
                </a:lnTo>
                <a:lnTo>
                  <a:pt x="118" y="343"/>
                </a:lnTo>
                <a:lnTo>
                  <a:pt x="118" y="341"/>
                </a:lnTo>
                <a:lnTo>
                  <a:pt x="118" y="343"/>
                </a:lnTo>
                <a:lnTo>
                  <a:pt x="116" y="343"/>
                </a:lnTo>
                <a:lnTo>
                  <a:pt x="116" y="341"/>
                </a:lnTo>
                <a:lnTo>
                  <a:pt x="115" y="341"/>
                </a:lnTo>
                <a:lnTo>
                  <a:pt x="115" y="343"/>
                </a:lnTo>
                <a:lnTo>
                  <a:pt x="111" y="343"/>
                </a:lnTo>
                <a:lnTo>
                  <a:pt x="113" y="358"/>
                </a:lnTo>
                <a:lnTo>
                  <a:pt x="113" y="359"/>
                </a:lnTo>
                <a:lnTo>
                  <a:pt x="113" y="361"/>
                </a:lnTo>
                <a:lnTo>
                  <a:pt x="113" y="364"/>
                </a:lnTo>
                <a:lnTo>
                  <a:pt x="113" y="366"/>
                </a:lnTo>
                <a:lnTo>
                  <a:pt x="113" y="376"/>
                </a:lnTo>
                <a:lnTo>
                  <a:pt x="111" y="379"/>
                </a:lnTo>
                <a:lnTo>
                  <a:pt x="111" y="384"/>
                </a:lnTo>
                <a:lnTo>
                  <a:pt x="111" y="388"/>
                </a:lnTo>
                <a:lnTo>
                  <a:pt x="111" y="391"/>
                </a:lnTo>
                <a:lnTo>
                  <a:pt x="111" y="393"/>
                </a:lnTo>
                <a:lnTo>
                  <a:pt x="108" y="393"/>
                </a:lnTo>
                <a:lnTo>
                  <a:pt x="106" y="393"/>
                </a:lnTo>
                <a:lnTo>
                  <a:pt x="105" y="393"/>
                </a:lnTo>
                <a:lnTo>
                  <a:pt x="101" y="393"/>
                </a:lnTo>
                <a:lnTo>
                  <a:pt x="100" y="393"/>
                </a:lnTo>
                <a:lnTo>
                  <a:pt x="91" y="393"/>
                </a:lnTo>
                <a:lnTo>
                  <a:pt x="90" y="393"/>
                </a:lnTo>
                <a:lnTo>
                  <a:pt x="85" y="393"/>
                </a:lnTo>
                <a:lnTo>
                  <a:pt x="80" y="393"/>
                </a:lnTo>
                <a:lnTo>
                  <a:pt x="76" y="391"/>
                </a:lnTo>
                <a:lnTo>
                  <a:pt x="75" y="391"/>
                </a:lnTo>
                <a:lnTo>
                  <a:pt x="73" y="389"/>
                </a:lnTo>
                <a:lnTo>
                  <a:pt x="71" y="388"/>
                </a:lnTo>
                <a:lnTo>
                  <a:pt x="70" y="386"/>
                </a:lnTo>
                <a:lnTo>
                  <a:pt x="68" y="383"/>
                </a:lnTo>
                <a:lnTo>
                  <a:pt x="68" y="379"/>
                </a:lnTo>
                <a:lnTo>
                  <a:pt x="66" y="378"/>
                </a:lnTo>
                <a:lnTo>
                  <a:pt x="65" y="376"/>
                </a:lnTo>
                <a:lnTo>
                  <a:pt x="63" y="376"/>
                </a:lnTo>
                <a:lnTo>
                  <a:pt x="63" y="374"/>
                </a:lnTo>
                <a:lnTo>
                  <a:pt x="60" y="374"/>
                </a:lnTo>
                <a:lnTo>
                  <a:pt x="60" y="373"/>
                </a:lnTo>
                <a:lnTo>
                  <a:pt x="58" y="374"/>
                </a:lnTo>
                <a:lnTo>
                  <a:pt x="56" y="374"/>
                </a:lnTo>
                <a:lnTo>
                  <a:pt x="56" y="376"/>
                </a:lnTo>
                <a:lnTo>
                  <a:pt x="56" y="378"/>
                </a:lnTo>
                <a:lnTo>
                  <a:pt x="55" y="376"/>
                </a:lnTo>
                <a:lnTo>
                  <a:pt x="55" y="374"/>
                </a:lnTo>
                <a:lnTo>
                  <a:pt x="53" y="374"/>
                </a:lnTo>
                <a:lnTo>
                  <a:pt x="50" y="373"/>
                </a:lnTo>
                <a:lnTo>
                  <a:pt x="53" y="369"/>
                </a:lnTo>
                <a:lnTo>
                  <a:pt x="55" y="368"/>
                </a:lnTo>
                <a:lnTo>
                  <a:pt x="56" y="368"/>
                </a:lnTo>
                <a:lnTo>
                  <a:pt x="55" y="366"/>
                </a:lnTo>
                <a:lnTo>
                  <a:pt x="55" y="363"/>
                </a:lnTo>
                <a:lnTo>
                  <a:pt x="55" y="361"/>
                </a:lnTo>
                <a:lnTo>
                  <a:pt x="53" y="358"/>
                </a:lnTo>
                <a:lnTo>
                  <a:pt x="51" y="356"/>
                </a:lnTo>
                <a:lnTo>
                  <a:pt x="50" y="354"/>
                </a:lnTo>
                <a:lnTo>
                  <a:pt x="50" y="353"/>
                </a:lnTo>
                <a:lnTo>
                  <a:pt x="50" y="351"/>
                </a:lnTo>
                <a:lnTo>
                  <a:pt x="50" y="349"/>
                </a:lnTo>
                <a:lnTo>
                  <a:pt x="50" y="348"/>
                </a:lnTo>
                <a:lnTo>
                  <a:pt x="51" y="346"/>
                </a:lnTo>
                <a:lnTo>
                  <a:pt x="53" y="344"/>
                </a:lnTo>
                <a:lnTo>
                  <a:pt x="55" y="344"/>
                </a:lnTo>
                <a:lnTo>
                  <a:pt x="56" y="344"/>
                </a:lnTo>
                <a:lnTo>
                  <a:pt x="56" y="343"/>
                </a:lnTo>
                <a:lnTo>
                  <a:pt x="58" y="343"/>
                </a:lnTo>
                <a:lnTo>
                  <a:pt x="58" y="341"/>
                </a:lnTo>
                <a:lnTo>
                  <a:pt x="58" y="339"/>
                </a:lnTo>
                <a:lnTo>
                  <a:pt x="56" y="339"/>
                </a:lnTo>
                <a:lnTo>
                  <a:pt x="58" y="338"/>
                </a:lnTo>
                <a:lnTo>
                  <a:pt x="58" y="336"/>
                </a:lnTo>
                <a:lnTo>
                  <a:pt x="60" y="334"/>
                </a:lnTo>
                <a:lnTo>
                  <a:pt x="60" y="333"/>
                </a:lnTo>
                <a:lnTo>
                  <a:pt x="58" y="333"/>
                </a:lnTo>
                <a:lnTo>
                  <a:pt x="58" y="331"/>
                </a:lnTo>
                <a:lnTo>
                  <a:pt x="60" y="329"/>
                </a:lnTo>
                <a:lnTo>
                  <a:pt x="60" y="328"/>
                </a:lnTo>
                <a:lnTo>
                  <a:pt x="61" y="326"/>
                </a:lnTo>
                <a:lnTo>
                  <a:pt x="63" y="326"/>
                </a:lnTo>
                <a:lnTo>
                  <a:pt x="66" y="324"/>
                </a:lnTo>
                <a:lnTo>
                  <a:pt x="68" y="324"/>
                </a:lnTo>
                <a:lnTo>
                  <a:pt x="66" y="323"/>
                </a:lnTo>
                <a:lnTo>
                  <a:pt x="68" y="319"/>
                </a:lnTo>
                <a:lnTo>
                  <a:pt x="68" y="316"/>
                </a:lnTo>
                <a:lnTo>
                  <a:pt x="66" y="314"/>
                </a:lnTo>
                <a:lnTo>
                  <a:pt x="65" y="309"/>
                </a:lnTo>
                <a:lnTo>
                  <a:pt x="61" y="309"/>
                </a:lnTo>
                <a:lnTo>
                  <a:pt x="58" y="308"/>
                </a:lnTo>
                <a:lnTo>
                  <a:pt x="58" y="304"/>
                </a:lnTo>
                <a:lnTo>
                  <a:pt x="56" y="301"/>
                </a:lnTo>
                <a:lnTo>
                  <a:pt x="56" y="299"/>
                </a:lnTo>
                <a:lnTo>
                  <a:pt x="56" y="298"/>
                </a:lnTo>
                <a:lnTo>
                  <a:pt x="56" y="296"/>
                </a:lnTo>
                <a:lnTo>
                  <a:pt x="55" y="296"/>
                </a:lnTo>
                <a:lnTo>
                  <a:pt x="55" y="294"/>
                </a:lnTo>
                <a:lnTo>
                  <a:pt x="55" y="293"/>
                </a:lnTo>
                <a:lnTo>
                  <a:pt x="53" y="293"/>
                </a:lnTo>
                <a:lnTo>
                  <a:pt x="53" y="291"/>
                </a:lnTo>
                <a:lnTo>
                  <a:pt x="53" y="289"/>
                </a:lnTo>
                <a:lnTo>
                  <a:pt x="53" y="288"/>
                </a:lnTo>
                <a:lnTo>
                  <a:pt x="53" y="286"/>
                </a:lnTo>
                <a:lnTo>
                  <a:pt x="53" y="284"/>
                </a:lnTo>
                <a:lnTo>
                  <a:pt x="56" y="281"/>
                </a:lnTo>
                <a:lnTo>
                  <a:pt x="56" y="279"/>
                </a:lnTo>
                <a:lnTo>
                  <a:pt x="60" y="278"/>
                </a:lnTo>
                <a:lnTo>
                  <a:pt x="61" y="274"/>
                </a:lnTo>
                <a:lnTo>
                  <a:pt x="61" y="271"/>
                </a:lnTo>
                <a:lnTo>
                  <a:pt x="61" y="269"/>
                </a:lnTo>
                <a:lnTo>
                  <a:pt x="53" y="268"/>
                </a:lnTo>
                <a:lnTo>
                  <a:pt x="50" y="266"/>
                </a:lnTo>
                <a:lnTo>
                  <a:pt x="48" y="266"/>
                </a:lnTo>
                <a:lnTo>
                  <a:pt x="50" y="264"/>
                </a:lnTo>
                <a:lnTo>
                  <a:pt x="50" y="261"/>
                </a:lnTo>
                <a:lnTo>
                  <a:pt x="53" y="256"/>
                </a:lnTo>
                <a:lnTo>
                  <a:pt x="55" y="253"/>
                </a:lnTo>
                <a:lnTo>
                  <a:pt x="51" y="249"/>
                </a:lnTo>
                <a:lnTo>
                  <a:pt x="46" y="249"/>
                </a:lnTo>
                <a:lnTo>
                  <a:pt x="41" y="246"/>
                </a:lnTo>
                <a:lnTo>
                  <a:pt x="43" y="243"/>
                </a:lnTo>
                <a:lnTo>
                  <a:pt x="45" y="238"/>
                </a:lnTo>
                <a:lnTo>
                  <a:pt x="48" y="238"/>
                </a:lnTo>
                <a:lnTo>
                  <a:pt x="50" y="238"/>
                </a:lnTo>
                <a:lnTo>
                  <a:pt x="51" y="234"/>
                </a:lnTo>
                <a:lnTo>
                  <a:pt x="51" y="233"/>
                </a:lnTo>
                <a:lnTo>
                  <a:pt x="48" y="233"/>
                </a:lnTo>
                <a:lnTo>
                  <a:pt x="48" y="229"/>
                </a:lnTo>
                <a:lnTo>
                  <a:pt x="48" y="221"/>
                </a:lnTo>
                <a:lnTo>
                  <a:pt x="45" y="223"/>
                </a:lnTo>
                <a:lnTo>
                  <a:pt x="40" y="223"/>
                </a:lnTo>
                <a:lnTo>
                  <a:pt x="38" y="226"/>
                </a:lnTo>
                <a:lnTo>
                  <a:pt x="36" y="226"/>
                </a:lnTo>
                <a:lnTo>
                  <a:pt x="35" y="226"/>
                </a:lnTo>
                <a:lnTo>
                  <a:pt x="33" y="229"/>
                </a:lnTo>
                <a:lnTo>
                  <a:pt x="30" y="231"/>
                </a:lnTo>
                <a:lnTo>
                  <a:pt x="28" y="231"/>
                </a:lnTo>
                <a:lnTo>
                  <a:pt x="25" y="229"/>
                </a:lnTo>
                <a:lnTo>
                  <a:pt x="25" y="226"/>
                </a:lnTo>
                <a:lnTo>
                  <a:pt x="25" y="224"/>
                </a:lnTo>
                <a:lnTo>
                  <a:pt x="25" y="214"/>
                </a:lnTo>
                <a:lnTo>
                  <a:pt x="26" y="212"/>
                </a:lnTo>
                <a:lnTo>
                  <a:pt x="20" y="207"/>
                </a:lnTo>
                <a:lnTo>
                  <a:pt x="18" y="204"/>
                </a:lnTo>
                <a:lnTo>
                  <a:pt x="20" y="204"/>
                </a:lnTo>
                <a:lnTo>
                  <a:pt x="21" y="204"/>
                </a:lnTo>
                <a:lnTo>
                  <a:pt x="23" y="202"/>
                </a:lnTo>
                <a:lnTo>
                  <a:pt x="23" y="201"/>
                </a:lnTo>
                <a:lnTo>
                  <a:pt x="23" y="199"/>
                </a:lnTo>
                <a:lnTo>
                  <a:pt x="23" y="197"/>
                </a:lnTo>
                <a:lnTo>
                  <a:pt x="25" y="196"/>
                </a:lnTo>
                <a:lnTo>
                  <a:pt x="25" y="194"/>
                </a:lnTo>
                <a:lnTo>
                  <a:pt x="26" y="194"/>
                </a:lnTo>
                <a:lnTo>
                  <a:pt x="26" y="192"/>
                </a:lnTo>
                <a:lnTo>
                  <a:pt x="25" y="191"/>
                </a:lnTo>
                <a:lnTo>
                  <a:pt x="25" y="189"/>
                </a:lnTo>
                <a:lnTo>
                  <a:pt x="23" y="189"/>
                </a:lnTo>
                <a:lnTo>
                  <a:pt x="21" y="187"/>
                </a:lnTo>
                <a:lnTo>
                  <a:pt x="20" y="186"/>
                </a:lnTo>
                <a:lnTo>
                  <a:pt x="18" y="186"/>
                </a:lnTo>
                <a:lnTo>
                  <a:pt x="16" y="184"/>
                </a:lnTo>
                <a:lnTo>
                  <a:pt x="16" y="186"/>
                </a:lnTo>
                <a:lnTo>
                  <a:pt x="15" y="186"/>
                </a:lnTo>
                <a:lnTo>
                  <a:pt x="13" y="186"/>
                </a:lnTo>
                <a:lnTo>
                  <a:pt x="11" y="186"/>
                </a:lnTo>
                <a:lnTo>
                  <a:pt x="11" y="184"/>
                </a:lnTo>
                <a:lnTo>
                  <a:pt x="10" y="184"/>
                </a:lnTo>
                <a:lnTo>
                  <a:pt x="8" y="184"/>
                </a:lnTo>
                <a:lnTo>
                  <a:pt x="6" y="182"/>
                </a:lnTo>
                <a:lnTo>
                  <a:pt x="6" y="181"/>
                </a:lnTo>
                <a:lnTo>
                  <a:pt x="5" y="181"/>
                </a:lnTo>
                <a:lnTo>
                  <a:pt x="3" y="179"/>
                </a:lnTo>
                <a:lnTo>
                  <a:pt x="3" y="177"/>
                </a:lnTo>
                <a:lnTo>
                  <a:pt x="1" y="177"/>
                </a:lnTo>
                <a:lnTo>
                  <a:pt x="0" y="176"/>
                </a:lnTo>
                <a:lnTo>
                  <a:pt x="0" y="174"/>
                </a:lnTo>
                <a:lnTo>
                  <a:pt x="0" y="172"/>
                </a:lnTo>
                <a:lnTo>
                  <a:pt x="0" y="171"/>
                </a:lnTo>
                <a:lnTo>
                  <a:pt x="1" y="169"/>
                </a:lnTo>
                <a:lnTo>
                  <a:pt x="0" y="167"/>
                </a:lnTo>
                <a:lnTo>
                  <a:pt x="1" y="166"/>
                </a:lnTo>
                <a:lnTo>
                  <a:pt x="3" y="166"/>
                </a:lnTo>
                <a:lnTo>
                  <a:pt x="5" y="164"/>
                </a:lnTo>
                <a:lnTo>
                  <a:pt x="6" y="166"/>
                </a:lnTo>
                <a:lnTo>
                  <a:pt x="10" y="164"/>
                </a:lnTo>
                <a:lnTo>
                  <a:pt x="10" y="166"/>
                </a:lnTo>
                <a:lnTo>
                  <a:pt x="11" y="167"/>
                </a:lnTo>
                <a:lnTo>
                  <a:pt x="20" y="167"/>
                </a:lnTo>
                <a:lnTo>
                  <a:pt x="21" y="167"/>
                </a:lnTo>
                <a:lnTo>
                  <a:pt x="23" y="167"/>
                </a:lnTo>
                <a:lnTo>
                  <a:pt x="25" y="167"/>
                </a:lnTo>
                <a:lnTo>
                  <a:pt x="26" y="167"/>
                </a:lnTo>
                <a:lnTo>
                  <a:pt x="28" y="167"/>
                </a:lnTo>
                <a:lnTo>
                  <a:pt x="30" y="167"/>
                </a:lnTo>
                <a:lnTo>
                  <a:pt x="31" y="167"/>
                </a:lnTo>
                <a:lnTo>
                  <a:pt x="33" y="166"/>
                </a:lnTo>
                <a:lnTo>
                  <a:pt x="35" y="166"/>
                </a:lnTo>
                <a:lnTo>
                  <a:pt x="38" y="164"/>
                </a:lnTo>
                <a:lnTo>
                  <a:pt x="38" y="162"/>
                </a:lnTo>
                <a:lnTo>
                  <a:pt x="40" y="162"/>
                </a:lnTo>
                <a:lnTo>
                  <a:pt x="40" y="161"/>
                </a:lnTo>
                <a:lnTo>
                  <a:pt x="41" y="159"/>
                </a:lnTo>
                <a:lnTo>
                  <a:pt x="43" y="159"/>
                </a:lnTo>
                <a:lnTo>
                  <a:pt x="46" y="157"/>
                </a:lnTo>
                <a:lnTo>
                  <a:pt x="48" y="156"/>
                </a:lnTo>
                <a:lnTo>
                  <a:pt x="46" y="152"/>
                </a:lnTo>
                <a:lnTo>
                  <a:pt x="45" y="152"/>
                </a:lnTo>
                <a:lnTo>
                  <a:pt x="45" y="151"/>
                </a:lnTo>
                <a:lnTo>
                  <a:pt x="41" y="147"/>
                </a:lnTo>
                <a:lnTo>
                  <a:pt x="40" y="147"/>
                </a:lnTo>
                <a:lnTo>
                  <a:pt x="40" y="146"/>
                </a:lnTo>
                <a:lnTo>
                  <a:pt x="38" y="144"/>
                </a:lnTo>
                <a:lnTo>
                  <a:pt x="36" y="144"/>
                </a:lnTo>
                <a:lnTo>
                  <a:pt x="35" y="142"/>
                </a:lnTo>
                <a:lnTo>
                  <a:pt x="35" y="141"/>
                </a:lnTo>
                <a:lnTo>
                  <a:pt x="36" y="141"/>
                </a:lnTo>
                <a:lnTo>
                  <a:pt x="38" y="139"/>
                </a:lnTo>
                <a:lnTo>
                  <a:pt x="38" y="137"/>
                </a:lnTo>
                <a:lnTo>
                  <a:pt x="40" y="137"/>
                </a:lnTo>
                <a:lnTo>
                  <a:pt x="41" y="136"/>
                </a:lnTo>
                <a:lnTo>
                  <a:pt x="41" y="134"/>
                </a:lnTo>
                <a:lnTo>
                  <a:pt x="43" y="131"/>
                </a:lnTo>
                <a:lnTo>
                  <a:pt x="46" y="127"/>
                </a:lnTo>
                <a:lnTo>
                  <a:pt x="48" y="127"/>
                </a:lnTo>
                <a:lnTo>
                  <a:pt x="48" y="126"/>
                </a:lnTo>
                <a:lnTo>
                  <a:pt x="50" y="126"/>
                </a:lnTo>
                <a:lnTo>
                  <a:pt x="50" y="124"/>
                </a:lnTo>
                <a:lnTo>
                  <a:pt x="50" y="122"/>
                </a:lnTo>
                <a:lnTo>
                  <a:pt x="50" y="121"/>
                </a:lnTo>
                <a:lnTo>
                  <a:pt x="50" y="119"/>
                </a:lnTo>
                <a:lnTo>
                  <a:pt x="48" y="119"/>
                </a:lnTo>
                <a:lnTo>
                  <a:pt x="46" y="119"/>
                </a:lnTo>
                <a:lnTo>
                  <a:pt x="45" y="119"/>
                </a:lnTo>
                <a:lnTo>
                  <a:pt x="45" y="117"/>
                </a:lnTo>
                <a:lnTo>
                  <a:pt x="43" y="117"/>
                </a:lnTo>
                <a:lnTo>
                  <a:pt x="43" y="116"/>
                </a:lnTo>
                <a:lnTo>
                  <a:pt x="41" y="114"/>
                </a:lnTo>
                <a:lnTo>
                  <a:pt x="43" y="114"/>
                </a:lnTo>
                <a:lnTo>
                  <a:pt x="43" y="112"/>
                </a:lnTo>
                <a:lnTo>
                  <a:pt x="43" y="111"/>
                </a:lnTo>
                <a:lnTo>
                  <a:pt x="41" y="109"/>
                </a:lnTo>
                <a:lnTo>
                  <a:pt x="43" y="109"/>
                </a:lnTo>
                <a:lnTo>
                  <a:pt x="43" y="107"/>
                </a:lnTo>
                <a:lnTo>
                  <a:pt x="43" y="104"/>
                </a:lnTo>
                <a:lnTo>
                  <a:pt x="43" y="102"/>
                </a:lnTo>
                <a:lnTo>
                  <a:pt x="43" y="101"/>
                </a:lnTo>
                <a:lnTo>
                  <a:pt x="43" y="99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3" y="92"/>
                </a:lnTo>
                <a:lnTo>
                  <a:pt x="41" y="92"/>
                </a:lnTo>
                <a:lnTo>
                  <a:pt x="40" y="94"/>
                </a:lnTo>
                <a:lnTo>
                  <a:pt x="40" y="96"/>
                </a:lnTo>
                <a:lnTo>
                  <a:pt x="38" y="96"/>
                </a:lnTo>
                <a:lnTo>
                  <a:pt x="36" y="96"/>
                </a:lnTo>
                <a:lnTo>
                  <a:pt x="35" y="96"/>
                </a:lnTo>
                <a:lnTo>
                  <a:pt x="35" y="94"/>
                </a:lnTo>
                <a:lnTo>
                  <a:pt x="35" y="96"/>
                </a:lnTo>
                <a:lnTo>
                  <a:pt x="35" y="97"/>
                </a:lnTo>
                <a:lnTo>
                  <a:pt x="33" y="97"/>
                </a:lnTo>
                <a:lnTo>
                  <a:pt x="33" y="99"/>
                </a:lnTo>
                <a:lnTo>
                  <a:pt x="31" y="99"/>
                </a:lnTo>
                <a:lnTo>
                  <a:pt x="30" y="99"/>
                </a:lnTo>
                <a:lnTo>
                  <a:pt x="28" y="99"/>
                </a:lnTo>
                <a:lnTo>
                  <a:pt x="26" y="99"/>
                </a:lnTo>
                <a:lnTo>
                  <a:pt x="26" y="101"/>
                </a:lnTo>
                <a:lnTo>
                  <a:pt x="26" y="102"/>
                </a:lnTo>
                <a:lnTo>
                  <a:pt x="25" y="104"/>
                </a:lnTo>
                <a:lnTo>
                  <a:pt x="23" y="106"/>
                </a:lnTo>
                <a:lnTo>
                  <a:pt x="23" y="104"/>
                </a:lnTo>
                <a:lnTo>
                  <a:pt x="21" y="104"/>
                </a:lnTo>
                <a:lnTo>
                  <a:pt x="20" y="102"/>
                </a:lnTo>
                <a:lnTo>
                  <a:pt x="18" y="101"/>
                </a:lnTo>
                <a:lnTo>
                  <a:pt x="20" y="101"/>
                </a:lnTo>
                <a:lnTo>
                  <a:pt x="20" y="99"/>
                </a:lnTo>
                <a:lnTo>
                  <a:pt x="20" y="97"/>
                </a:lnTo>
                <a:lnTo>
                  <a:pt x="21" y="96"/>
                </a:lnTo>
                <a:lnTo>
                  <a:pt x="21" y="94"/>
                </a:lnTo>
                <a:lnTo>
                  <a:pt x="21" y="92"/>
                </a:lnTo>
                <a:lnTo>
                  <a:pt x="20" y="91"/>
                </a:lnTo>
                <a:lnTo>
                  <a:pt x="20" y="89"/>
                </a:lnTo>
                <a:lnTo>
                  <a:pt x="20" y="87"/>
                </a:lnTo>
                <a:lnTo>
                  <a:pt x="18" y="86"/>
                </a:lnTo>
                <a:lnTo>
                  <a:pt x="18" y="84"/>
                </a:lnTo>
                <a:lnTo>
                  <a:pt x="18" y="82"/>
                </a:lnTo>
                <a:lnTo>
                  <a:pt x="16" y="82"/>
                </a:lnTo>
                <a:lnTo>
                  <a:pt x="15" y="82"/>
                </a:lnTo>
                <a:lnTo>
                  <a:pt x="13" y="82"/>
                </a:lnTo>
                <a:lnTo>
                  <a:pt x="13" y="81"/>
                </a:lnTo>
                <a:lnTo>
                  <a:pt x="13" y="79"/>
                </a:lnTo>
                <a:lnTo>
                  <a:pt x="13" y="77"/>
                </a:lnTo>
                <a:lnTo>
                  <a:pt x="11" y="77"/>
                </a:lnTo>
                <a:lnTo>
                  <a:pt x="10" y="77"/>
                </a:lnTo>
                <a:lnTo>
                  <a:pt x="8" y="77"/>
                </a:lnTo>
                <a:lnTo>
                  <a:pt x="8" y="76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8" y="71"/>
                </a:lnTo>
                <a:lnTo>
                  <a:pt x="10" y="69"/>
                </a:lnTo>
                <a:lnTo>
                  <a:pt x="8" y="67"/>
                </a:lnTo>
                <a:lnTo>
                  <a:pt x="8" y="66"/>
                </a:lnTo>
                <a:lnTo>
                  <a:pt x="8" y="64"/>
                </a:lnTo>
                <a:lnTo>
                  <a:pt x="8" y="62"/>
                </a:lnTo>
                <a:lnTo>
                  <a:pt x="6" y="62"/>
                </a:lnTo>
                <a:lnTo>
                  <a:pt x="6" y="61"/>
                </a:lnTo>
                <a:lnTo>
                  <a:pt x="6" y="59"/>
                </a:lnTo>
                <a:lnTo>
                  <a:pt x="6" y="57"/>
                </a:lnTo>
                <a:lnTo>
                  <a:pt x="5" y="57"/>
                </a:lnTo>
                <a:lnTo>
                  <a:pt x="5" y="56"/>
                </a:lnTo>
                <a:lnTo>
                  <a:pt x="3" y="54"/>
                </a:lnTo>
                <a:lnTo>
                  <a:pt x="1" y="52"/>
                </a:lnTo>
                <a:lnTo>
                  <a:pt x="3" y="52"/>
                </a:lnTo>
                <a:lnTo>
                  <a:pt x="5" y="51"/>
                </a:lnTo>
                <a:lnTo>
                  <a:pt x="5" y="49"/>
                </a:lnTo>
                <a:lnTo>
                  <a:pt x="6" y="47"/>
                </a:lnTo>
                <a:lnTo>
                  <a:pt x="8" y="49"/>
                </a:lnTo>
                <a:lnTo>
                  <a:pt x="10" y="47"/>
                </a:lnTo>
                <a:lnTo>
                  <a:pt x="10" y="49"/>
                </a:lnTo>
                <a:lnTo>
                  <a:pt x="11" y="47"/>
                </a:lnTo>
                <a:lnTo>
                  <a:pt x="13" y="47"/>
                </a:lnTo>
                <a:lnTo>
                  <a:pt x="15" y="47"/>
                </a:lnTo>
                <a:lnTo>
                  <a:pt x="15" y="46"/>
                </a:lnTo>
                <a:lnTo>
                  <a:pt x="15" y="44"/>
                </a:lnTo>
                <a:lnTo>
                  <a:pt x="15" y="42"/>
                </a:lnTo>
                <a:lnTo>
                  <a:pt x="15" y="41"/>
                </a:lnTo>
                <a:lnTo>
                  <a:pt x="13" y="41"/>
                </a:lnTo>
                <a:lnTo>
                  <a:pt x="13" y="39"/>
                </a:lnTo>
                <a:lnTo>
                  <a:pt x="11" y="39"/>
                </a:lnTo>
                <a:lnTo>
                  <a:pt x="11" y="37"/>
                </a:lnTo>
                <a:lnTo>
                  <a:pt x="11" y="36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6" y="31"/>
                </a:lnTo>
                <a:lnTo>
                  <a:pt x="18" y="31"/>
                </a:lnTo>
                <a:lnTo>
                  <a:pt x="20" y="31"/>
                </a:lnTo>
                <a:lnTo>
                  <a:pt x="20" y="29"/>
                </a:lnTo>
                <a:lnTo>
                  <a:pt x="18" y="27"/>
                </a:lnTo>
                <a:lnTo>
                  <a:pt x="18" y="26"/>
                </a:lnTo>
                <a:lnTo>
                  <a:pt x="18" y="24"/>
                </a:lnTo>
                <a:lnTo>
                  <a:pt x="20" y="22"/>
                </a:lnTo>
                <a:lnTo>
                  <a:pt x="21" y="22"/>
                </a:lnTo>
                <a:lnTo>
                  <a:pt x="21" y="21"/>
                </a:lnTo>
                <a:lnTo>
                  <a:pt x="20" y="21"/>
                </a:lnTo>
                <a:lnTo>
                  <a:pt x="20" y="19"/>
                </a:lnTo>
                <a:lnTo>
                  <a:pt x="21" y="17"/>
                </a:lnTo>
                <a:lnTo>
                  <a:pt x="23" y="16"/>
                </a:lnTo>
                <a:lnTo>
                  <a:pt x="23" y="14"/>
                </a:lnTo>
                <a:lnTo>
                  <a:pt x="26" y="12"/>
                </a:lnTo>
                <a:lnTo>
                  <a:pt x="28" y="10"/>
                </a:lnTo>
                <a:lnTo>
                  <a:pt x="28" y="9"/>
                </a:lnTo>
                <a:lnTo>
                  <a:pt x="30" y="9"/>
                </a:lnTo>
                <a:lnTo>
                  <a:pt x="31" y="9"/>
                </a:lnTo>
                <a:lnTo>
                  <a:pt x="33" y="9"/>
                </a:lnTo>
                <a:lnTo>
                  <a:pt x="35" y="9"/>
                </a:lnTo>
                <a:lnTo>
                  <a:pt x="36" y="4"/>
                </a:lnTo>
                <a:lnTo>
                  <a:pt x="40" y="4"/>
                </a:lnTo>
                <a:lnTo>
                  <a:pt x="41" y="4"/>
                </a:lnTo>
                <a:lnTo>
                  <a:pt x="43" y="4"/>
                </a:lnTo>
                <a:lnTo>
                  <a:pt x="48" y="2"/>
                </a:lnTo>
                <a:lnTo>
                  <a:pt x="50" y="2"/>
                </a:lnTo>
                <a:lnTo>
                  <a:pt x="51" y="0"/>
                </a:lnTo>
                <a:lnTo>
                  <a:pt x="53" y="0"/>
                </a:lnTo>
                <a:lnTo>
                  <a:pt x="55" y="0"/>
                </a:lnTo>
                <a:lnTo>
                  <a:pt x="55" y="2"/>
                </a:lnTo>
                <a:lnTo>
                  <a:pt x="55" y="4"/>
                </a:lnTo>
                <a:lnTo>
                  <a:pt x="56" y="4"/>
                </a:lnTo>
                <a:lnTo>
                  <a:pt x="58" y="4"/>
                </a:lnTo>
                <a:lnTo>
                  <a:pt x="58" y="5"/>
                </a:lnTo>
                <a:lnTo>
                  <a:pt x="60" y="5"/>
                </a:lnTo>
                <a:lnTo>
                  <a:pt x="61" y="7"/>
                </a:lnTo>
                <a:lnTo>
                  <a:pt x="61" y="9"/>
                </a:lnTo>
                <a:lnTo>
                  <a:pt x="61" y="10"/>
                </a:lnTo>
                <a:lnTo>
                  <a:pt x="61" y="12"/>
                </a:lnTo>
                <a:lnTo>
                  <a:pt x="65" y="12"/>
                </a:lnTo>
                <a:lnTo>
                  <a:pt x="66" y="10"/>
                </a:lnTo>
                <a:lnTo>
                  <a:pt x="66" y="12"/>
                </a:lnTo>
                <a:lnTo>
                  <a:pt x="68" y="12"/>
                </a:lnTo>
                <a:lnTo>
                  <a:pt x="68" y="14"/>
                </a:lnTo>
                <a:lnTo>
                  <a:pt x="68" y="16"/>
                </a:lnTo>
                <a:lnTo>
                  <a:pt x="66" y="16"/>
                </a:lnTo>
                <a:lnTo>
                  <a:pt x="66" y="17"/>
                </a:lnTo>
                <a:lnTo>
                  <a:pt x="65" y="19"/>
                </a:lnTo>
                <a:lnTo>
                  <a:pt x="63" y="21"/>
                </a:lnTo>
                <a:lnTo>
                  <a:pt x="61" y="21"/>
                </a:lnTo>
                <a:lnTo>
                  <a:pt x="61" y="22"/>
                </a:lnTo>
                <a:lnTo>
                  <a:pt x="61" y="24"/>
                </a:lnTo>
                <a:lnTo>
                  <a:pt x="61" y="26"/>
                </a:lnTo>
                <a:lnTo>
                  <a:pt x="63" y="26"/>
                </a:lnTo>
                <a:lnTo>
                  <a:pt x="63" y="27"/>
                </a:lnTo>
                <a:lnTo>
                  <a:pt x="65" y="27"/>
                </a:lnTo>
                <a:lnTo>
                  <a:pt x="66" y="27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0" y="27"/>
                </a:lnTo>
                <a:lnTo>
                  <a:pt x="71" y="27"/>
                </a:lnTo>
                <a:lnTo>
                  <a:pt x="71" y="29"/>
                </a:lnTo>
                <a:lnTo>
                  <a:pt x="75" y="27"/>
                </a:lnTo>
                <a:lnTo>
                  <a:pt x="75" y="29"/>
                </a:lnTo>
                <a:lnTo>
                  <a:pt x="76" y="29"/>
                </a:lnTo>
                <a:lnTo>
                  <a:pt x="76" y="27"/>
                </a:lnTo>
                <a:lnTo>
                  <a:pt x="78" y="27"/>
                </a:lnTo>
                <a:lnTo>
                  <a:pt x="80" y="27"/>
                </a:lnTo>
                <a:lnTo>
                  <a:pt x="80" y="29"/>
                </a:lnTo>
                <a:lnTo>
                  <a:pt x="81" y="29"/>
                </a:lnTo>
                <a:lnTo>
                  <a:pt x="83" y="29"/>
                </a:lnTo>
                <a:lnTo>
                  <a:pt x="83" y="31"/>
                </a:lnTo>
                <a:lnTo>
                  <a:pt x="85" y="31"/>
                </a:lnTo>
                <a:lnTo>
                  <a:pt x="85" y="32"/>
                </a:lnTo>
                <a:lnTo>
                  <a:pt x="85" y="34"/>
                </a:lnTo>
                <a:lnTo>
                  <a:pt x="83" y="34"/>
                </a:lnTo>
                <a:lnTo>
                  <a:pt x="83" y="36"/>
                </a:lnTo>
                <a:lnTo>
                  <a:pt x="81" y="37"/>
                </a:lnTo>
                <a:lnTo>
                  <a:pt x="81" y="39"/>
                </a:lnTo>
                <a:lnTo>
                  <a:pt x="80" y="39"/>
                </a:lnTo>
                <a:lnTo>
                  <a:pt x="80" y="41"/>
                </a:lnTo>
                <a:lnTo>
                  <a:pt x="78" y="42"/>
                </a:lnTo>
                <a:lnTo>
                  <a:pt x="80" y="44"/>
                </a:lnTo>
                <a:lnTo>
                  <a:pt x="80" y="46"/>
                </a:lnTo>
                <a:lnTo>
                  <a:pt x="80" y="47"/>
                </a:lnTo>
                <a:lnTo>
                  <a:pt x="78" y="49"/>
                </a:lnTo>
                <a:lnTo>
                  <a:pt x="78" y="51"/>
                </a:lnTo>
                <a:lnTo>
                  <a:pt x="78" y="52"/>
                </a:lnTo>
                <a:lnTo>
                  <a:pt x="78" y="54"/>
                </a:lnTo>
                <a:lnTo>
                  <a:pt x="76" y="57"/>
                </a:lnTo>
                <a:lnTo>
                  <a:pt x="76" y="59"/>
                </a:lnTo>
                <a:lnTo>
                  <a:pt x="76" y="61"/>
                </a:lnTo>
                <a:lnTo>
                  <a:pt x="78" y="61"/>
                </a:lnTo>
                <a:lnTo>
                  <a:pt x="80" y="62"/>
                </a:lnTo>
                <a:lnTo>
                  <a:pt x="83" y="61"/>
                </a:lnTo>
                <a:lnTo>
                  <a:pt x="83" y="62"/>
                </a:lnTo>
                <a:lnTo>
                  <a:pt x="83" y="64"/>
                </a:lnTo>
                <a:lnTo>
                  <a:pt x="83" y="66"/>
                </a:lnTo>
                <a:lnTo>
                  <a:pt x="83" y="67"/>
                </a:lnTo>
                <a:lnTo>
                  <a:pt x="83" y="69"/>
                </a:lnTo>
                <a:lnTo>
                  <a:pt x="81" y="69"/>
                </a:lnTo>
                <a:lnTo>
                  <a:pt x="83" y="69"/>
                </a:lnTo>
                <a:lnTo>
                  <a:pt x="85" y="71"/>
                </a:lnTo>
                <a:lnTo>
                  <a:pt x="83" y="71"/>
                </a:lnTo>
                <a:lnTo>
                  <a:pt x="85" y="72"/>
                </a:lnTo>
                <a:lnTo>
                  <a:pt x="86" y="72"/>
                </a:lnTo>
                <a:lnTo>
                  <a:pt x="88" y="72"/>
                </a:lnTo>
                <a:lnTo>
                  <a:pt x="88" y="71"/>
                </a:lnTo>
                <a:lnTo>
                  <a:pt x="90" y="71"/>
                </a:lnTo>
                <a:lnTo>
                  <a:pt x="90" y="72"/>
                </a:lnTo>
                <a:lnTo>
                  <a:pt x="91" y="72"/>
                </a:lnTo>
                <a:lnTo>
                  <a:pt x="91" y="74"/>
                </a:lnTo>
                <a:lnTo>
                  <a:pt x="93" y="74"/>
                </a:lnTo>
                <a:lnTo>
                  <a:pt x="95" y="74"/>
                </a:lnTo>
                <a:lnTo>
                  <a:pt x="96" y="74"/>
                </a:lnTo>
                <a:lnTo>
                  <a:pt x="98" y="74"/>
                </a:lnTo>
                <a:lnTo>
                  <a:pt x="100" y="74"/>
                </a:lnTo>
                <a:lnTo>
                  <a:pt x="100" y="76"/>
                </a:lnTo>
                <a:lnTo>
                  <a:pt x="101" y="76"/>
                </a:lnTo>
                <a:lnTo>
                  <a:pt x="101" y="77"/>
                </a:lnTo>
                <a:lnTo>
                  <a:pt x="103" y="77"/>
                </a:lnTo>
                <a:lnTo>
                  <a:pt x="103" y="79"/>
                </a:lnTo>
                <a:lnTo>
                  <a:pt x="105" y="79"/>
                </a:lnTo>
                <a:lnTo>
                  <a:pt x="105" y="81"/>
                </a:lnTo>
                <a:lnTo>
                  <a:pt x="105" y="82"/>
                </a:lnTo>
                <a:lnTo>
                  <a:pt x="105" y="84"/>
                </a:lnTo>
                <a:lnTo>
                  <a:pt x="106" y="84"/>
                </a:lnTo>
                <a:lnTo>
                  <a:pt x="106" y="86"/>
                </a:lnTo>
                <a:lnTo>
                  <a:pt x="108" y="86"/>
                </a:lnTo>
                <a:lnTo>
                  <a:pt x="110" y="86"/>
                </a:lnTo>
                <a:lnTo>
                  <a:pt x="111" y="86"/>
                </a:lnTo>
                <a:lnTo>
                  <a:pt x="113" y="86"/>
                </a:lnTo>
                <a:lnTo>
                  <a:pt x="115" y="89"/>
                </a:lnTo>
                <a:lnTo>
                  <a:pt x="116" y="89"/>
                </a:lnTo>
                <a:lnTo>
                  <a:pt x="120" y="89"/>
                </a:lnTo>
                <a:lnTo>
                  <a:pt x="122" y="87"/>
                </a:lnTo>
                <a:lnTo>
                  <a:pt x="122" y="89"/>
                </a:lnTo>
                <a:lnTo>
                  <a:pt x="123" y="89"/>
                </a:lnTo>
                <a:lnTo>
                  <a:pt x="123" y="91"/>
                </a:lnTo>
                <a:lnTo>
                  <a:pt x="123" y="92"/>
                </a:lnTo>
                <a:lnTo>
                  <a:pt x="125" y="92"/>
                </a:lnTo>
                <a:lnTo>
                  <a:pt x="125" y="94"/>
                </a:lnTo>
                <a:lnTo>
                  <a:pt x="123" y="96"/>
                </a:lnTo>
                <a:lnTo>
                  <a:pt x="125" y="96"/>
                </a:lnTo>
                <a:lnTo>
                  <a:pt x="125" y="97"/>
                </a:lnTo>
                <a:lnTo>
                  <a:pt x="127" y="97"/>
                </a:lnTo>
                <a:lnTo>
                  <a:pt x="128" y="97"/>
                </a:lnTo>
                <a:close/>
              </a:path>
            </a:pathLst>
          </a:custGeom>
          <a:solidFill>
            <a:srgbClr val="47BA8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9"/>
          <p:cNvSpPr>
            <a:spLocks/>
          </p:cNvSpPr>
          <p:nvPr/>
        </p:nvSpPr>
        <p:spPr bwMode="auto">
          <a:xfrm>
            <a:off x="6543676" y="5716588"/>
            <a:ext cx="127000" cy="122238"/>
          </a:xfrm>
          <a:custGeom>
            <a:avLst/>
            <a:gdLst/>
            <a:ahLst/>
            <a:cxnLst>
              <a:cxn ang="0">
                <a:pos x="67" y="31"/>
              </a:cxn>
              <a:cxn ang="0">
                <a:pos x="69" y="35"/>
              </a:cxn>
              <a:cxn ang="0">
                <a:pos x="70" y="40"/>
              </a:cxn>
              <a:cxn ang="0">
                <a:pos x="70" y="45"/>
              </a:cxn>
              <a:cxn ang="0">
                <a:pos x="70" y="46"/>
              </a:cxn>
              <a:cxn ang="0">
                <a:pos x="69" y="50"/>
              </a:cxn>
              <a:cxn ang="0">
                <a:pos x="72" y="51"/>
              </a:cxn>
              <a:cxn ang="0">
                <a:pos x="72" y="57"/>
              </a:cxn>
              <a:cxn ang="0">
                <a:pos x="74" y="62"/>
              </a:cxn>
              <a:cxn ang="0">
                <a:pos x="75" y="67"/>
              </a:cxn>
              <a:cxn ang="0">
                <a:pos x="77" y="68"/>
              </a:cxn>
              <a:cxn ang="0">
                <a:pos x="80" y="72"/>
              </a:cxn>
              <a:cxn ang="0">
                <a:pos x="79" y="77"/>
              </a:cxn>
              <a:cxn ang="0">
                <a:pos x="72" y="77"/>
              </a:cxn>
              <a:cxn ang="0">
                <a:pos x="44" y="77"/>
              </a:cxn>
              <a:cxn ang="0">
                <a:pos x="39" y="73"/>
              </a:cxn>
              <a:cxn ang="0">
                <a:pos x="35" y="68"/>
              </a:cxn>
              <a:cxn ang="0">
                <a:pos x="35" y="62"/>
              </a:cxn>
              <a:cxn ang="0">
                <a:pos x="29" y="62"/>
              </a:cxn>
              <a:cxn ang="0">
                <a:pos x="29" y="67"/>
              </a:cxn>
              <a:cxn ang="0">
                <a:pos x="30" y="70"/>
              </a:cxn>
              <a:cxn ang="0">
                <a:pos x="29" y="73"/>
              </a:cxn>
              <a:cxn ang="0">
                <a:pos x="27" y="77"/>
              </a:cxn>
              <a:cxn ang="0">
                <a:pos x="24" y="75"/>
              </a:cxn>
              <a:cxn ang="0">
                <a:pos x="25" y="72"/>
              </a:cxn>
              <a:cxn ang="0">
                <a:pos x="25" y="68"/>
              </a:cxn>
              <a:cxn ang="0">
                <a:pos x="25" y="63"/>
              </a:cxn>
              <a:cxn ang="0">
                <a:pos x="25" y="58"/>
              </a:cxn>
              <a:cxn ang="0">
                <a:pos x="24" y="53"/>
              </a:cxn>
              <a:cxn ang="0">
                <a:pos x="22" y="50"/>
              </a:cxn>
              <a:cxn ang="0">
                <a:pos x="20" y="46"/>
              </a:cxn>
              <a:cxn ang="0">
                <a:pos x="19" y="41"/>
              </a:cxn>
              <a:cxn ang="0">
                <a:pos x="17" y="38"/>
              </a:cxn>
              <a:cxn ang="0">
                <a:pos x="14" y="36"/>
              </a:cxn>
              <a:cxn ang="0">
                <a:pos x="12" y="33"/>
              </a:cxn>
              <a:cxn ang="0">
                <a:pos x="10" y="30"/>
              </a:cxn>
              <a:cxn ang="0">
                <a:pos x="7" y="25"/>
              </a:cxn>
              <a:cxn ang="0">
                <a:pos x="5" y="21"/>
              </a:cxn>
              <a:cxn ang="0">
                <a:pos x="2" y="16"/>
              </a:cxn>
              <a:cxn ang="0">
                <a:pos x="0" y="13"/>
              </a:cxn>
              <a:cxn ang="0">
                <a:pos x="0" y="8"/>
              </a:cxn>
              <a:cxn ang="0">
                <a:pos x="4" y="5"/>
              </a:cxn>
              <a:cxn ang="0">
                <a:pos x="5" y="1"/>
              </a:cxn>
              <a:cxn ang="0">
                <a:pos x="9" y="0"/>
              </a:cxn>
              <a:cxn ang="0">
                <a:pos x="20" y="5"/>
              </a:cxn>
              <a:cxn ang="0">
                <a:pos x="34" y="5"/>
              </a:cxn>
              <a:cxn ang="0">
                <a:pos x="40" y="8"/>
              </a:cxn>
              <a:cxn ang="0">
                <a:pos x="40" y="13"/>
              </a:cxn>
              <a:cxn ang="0">
                <a:pos x="45" y="11"/>
              </a:cxn>
              <a:cxn ang="0">
                <a:pos x="52" y="15"/>
              </a:cxn>
              <a:cxn ang="0">
                <a:pos x="52" y="21"/>
              </a:cxn>
              <a:cxn ang="0">
                <a:pos x="54" y="25"/>
              </a:cxn>
              <a:cxn ang="0">
                <a:pos x="57" y="26"/>
              </a:cxn>
              <a:cxn ang="0">
                <a:pos x="59" y="26"/>
              </a:cxn>
              <a:cxn ang="0">
                <a:pos x="64" y="26"/>
              </a:cxn>
            </a:cxnLst>
            <a:rect l="0" t="0" r="r" b="b"/>
            <a:pathLst>
              <a:path w="80" h="77">
                <a:moveTo>
                  <a:pt x="67" y="28"/>
                </a:moveTo>
                <a:lnTo>
                  <a:pt x="67" y="30"/>
                </a:lnTo>
                <a:lnTo>
                  <a:pt x="67" y="31"/>
                </a:lnTo>
                <a:lnTo>
                  <a:pt x="67" y="33"/>
                </a:lnTo>
                <a:lnTo>
                  <a:pt x="67" y="35"/>
                </a:lnTo>
                <a:lnTo>
                  <a:pt x="69" y="35"/>
                </a:lnTo>
                <a:lnTo>
                  <a:pt x="69" y="36"/>
                </a:lnTo>
                <a:lnTo>
                  <a:pt x="70" y="38"/>
                </a:lnTo>
                <a:lnTo>
                  <a:pt x="70" y="40"/>
                </a:lnTo>
                <a:lnTo>
                  <a:pt x="70" y="41"/>
                </a:lnTo>
                <a:lnTo>
                  <a:pt x="70" y="43"/>
                </a:lnTo>
                <a:lnTo>
                  <a:pt x="70" y="45"/>
                </a:lnTo>
                <a:lnTo>
                  <a:pt x="69" y="45"/>
                </a:lnTo>
                <a:lnTo>
                  <a:pt x="70" y="45"/>
                </a:lnTo>
                <a:lnTo>
                  <a:pt x="70" y="46"/>
                </a:lnTo>
                <a:lnTo>
                  <a:pt x="70" y="48"/>
                </a:lnTo>
                <a:lnTo>
                  <a:pt x="70" y="50"/>
                </a:lnTo>
                <a:lnTo>
                  <a:pt x="69" y="50"/>
                </a:lnTo>
                <a:lnTo>
                  <a:pt x="69" y="51"/>
                </a:lnTo>
                <a:lnTo>
                  <a:pt x="70" y="51"/>
                </a:lnTo>
                <a:lnTo>
                  <a:pt x="72" y="51"/>
                </a:lnTo>
                <a:lnTo>
                  <a:pt x="72" y="53"/>
                </a:lnTo>
                <a:lnTo>
                  <a:pt x="72" y="55"/>
                </a:lnTo>
                <a:lnTo>
                  <a:pt x="72" y="57"/>
                </a:lnTo>
                <a:lnTo>
                  <a:pt x="74" y="58"/>
                </a:lnTo>
                <a:lnTo>
                  <a:pt x="74" y="60"/>
                </a:lnTo>
                <a:lnTo>
                  <a:pt x="74" y="62"/>
                </a:lnTo>
                <a:lnTo>
                  <a:pt x="74" y="65"/>
                </a:lnTo>
                <a:lnTo>
                  <a:pt x="75" y="65"/>
                </a:lnTo>
                <a:lnTo>
                  <a:pt x="75" y="67"/>
                </a:lnTo>
                <a:lnTo>
                  <a:pt x="75" y="68"/>
                </a:lnTo>
                <a:lnTo>
                  <a:pt x="77" y="70"/>
                </a:lnTo>
                <a:lnTo>
                  <a:pt x="77" y="68"/>
                </a:lnTo>
                <a:lnTo>
                  <a:pt x="79" y="68"/>
                </a:lnTo>
                <a:lnTo>
                  <a:pt x="79" y="70"/>
                </a:lnTo>
                <a:lnTo>
                  <a:pt x="80" y="72"/>
                </a:lnTo>
                <a:lnTo>
                  <a:pt x="80" y="73"/>
                </a:lnTo>
                <a:lnTo>
                  <a:pt x="79" y="75"/>
                </a:lnTo>
                <a:lnTo>
                  <a:pt x="79" y="77"/>
                </a:lnTo>
                <a:lnTo>
                  <a:pt x="77" y="77"/>
                </a:lnTo>
                <a:lnTo>
                  <a:pt x="74" y="77"/>
                </a:lnTo>
                <a:lnTo>
                  <a:pt x="72" y="77"/>
                </a:lnTo>
                <a:lnTo>
                  <a:pt x="67" y="77"/>
                </a:lnTo>
                <a:lnTo>
                  <a:pt x="60" y="77"/>
                </a:lnTo>
                <a:lnTo>
                  <a:pt x="44" y="77"/>
                </a:lnTo>
                <a:lnTo>
                  <a:pt x="39" y="77"/>
                </a:lnTo>
                <a:lnTo>
                  <a:pt x="39" y="75"/>
                </a:lnTo>
                <a:lnTo>
                  <a:pt x="39" y="73"/>
                </a:lnTo>
                <a:lnTo>
                  <a:pt x="39" y="72"/>
                </a:lnTo>
                <a:lnTo>
                  <a:pt x="37" y="72"/>
                </a:lnTo>
                <a:lnTo>
                  <a:pt x="35" y="68"/>
                </a:lnTo>
                <a:lnTo>
                  <a:pt x="35" y="67"/>
                </a:lnTo>
                <a:lnTo>
                  <a:pt x="35" y="63"/>
                </a:lnTo>
                <a:lnTo>
                  <a:pt x="35" y="62"/>
                </a:lnTo>
                <a:lnTo>
                  <a:pt x="32" y="62"/>
                </a:lnTo>
                <a:lnTo>
                  <a:pt x="30" y="62"/>
                </a:lnTo>
                <a:lnTo>
                  <a:pt x="29" y="62"/>
                </a:lnTo>
                <a:lnTo>
                  <a:pt x="29" y="63"/>
                </a:lnTo>
                <a:lnTo>
                  <a:pt x="29" y="65"/>
                </a:lnTo>
                <a:lnTo>
                  <a:pt x="29" y="67"/>
                </a:lnTo>
                <a:lnTo>
                  <a:pt x="29" y="68"/>
                </a:lnTo>
                <a:lnTo>
                  <a:pt x="30" y="68"/>
                </a:lnTo>
                <a:lnTo>
                  <a:pt x="30" y="70"/>
                </a:lnTo>
                <a:lnTo>
                  <a:pt x="29" y="70"/>
                </a:lnTo>
                <a:lnTo>
                  <a:pt x="29" y="72"/>
                </a:lnTo>
                <a:lnTo>
                  <a:pt x="29" y="73"/>
                </a:lnTo>
                <a:lnTo>
                  <a:pt x="29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4" y="77"/>
                </a:lnTo>
                <a:lnTo>
                  <a:pt x="24" y="75"/>
                </a:lnTo>
                <a:lnTo>
                  <a:pt x="25" y="75"/>
                </a:lnTo>
                <a:lnTo>
                  <a:pt x="25" y="73"/>
                </a:lnTo>
                <a:lnTo>
                  <a:pt x="25" y="72"/>
                </a:lnTo>
                <a:lnTo>
                  <a:pt x="27" y="70"/>
                </a:lnTo>
                <a:lnTo>
                  <a:pt x="27" y="68"/>
                </a:lnTo>
                <a:lnTo>
                  <a:pt x="25" y="68"/>
                </a:lnTo>
                <a:lnTo>
                  <a:pt x="25" y="67"/>
                </a:lnTo>
                <a:lnTo>
                  <a:pt x="25" y="65"/>
                </a:lnTo>
                <a:lnTo>
                  <a:pt x="25" y="63"/>
                </a:lnTo>
                <a:lnTo>
                  <a:pt x="25" y="62"/>
                </a:lnTo>
                <a:lnTo>
                  <a:pt x="25" y="60"/>
                </a:lnTo>
                <a:lnTo>
                  <a:pt x="25" y="58"/>
                </a:lnTo>
                <a:lnTo>
                  <a:pt x="25" y="57"/>
                </a:lnTo>
                <a:lnTo>
                  <a:pt x="24" y="55"/>
                </a:lnTo>
                <a:lnTo>
                  <a:pt x="24" y="53"/>
                </a:lnTo>
                <a:lnTo>
                  <a:pt x="22" y="53"/>
                </a:lnTo>
                <a:lnTo>
                  <a:pt x="22" y="51"/>
                </a:lnTo>
                <a:lnTo>
                  <a:pt x="22" y="50"/>
                </a:lnTo>
                <a:lnTo>
                  <a:pt x="20" y="50"/>
                </a:lnTo>
                <a:lnTo>
                  <a:pt x="20" y="48"/>
                </a:lnTo>
                <a:lnTo>
                  <a:pt x="20" y="46"/>
                </a:lnTo>
                <a:lnTo>
                  <a:pt x="20" y="45"/>
                </a:lnTo>
                <a:lnTo>
                  <a:pt x="19" y="43"/>
                </a:lnTo>
                <a:lnTo>
                  <a:pt x="19" y="41"/>
                </a:lnTo>
                <a:lnTo>
                  <a:pt x="19" y="40"/>
                </a:lnTo>
                <a:lnTo>
                  <a:pt x="17" y="40"/>
                </a:lnTo>
                <a:lnTo>
                  <a:pt x="17" y="38"/>
                </a:lnTo>
                <a:lnTo>
                  <a:pt x="15" y="38"/>
                </a:lnTo>
                <a:lnTo>
                  <a:pt x="15" y="36"/>
                </a:lnTo>
                <a:lnTo>
                  <a:pt x="14" y="36"/>
                </a:lnTo>
                <a:lnTo>
                  <a:pt x="14" y="35"/>
                </a:lnTo>
                <a:lnTo>
                  <a:pt x="12" y="35"/>
                </a:lnTo>
                <a:lnTo>
                  <a:pt x="12" y="33"/>
                </a:lnTo>
                <a:lnTo>
                  <a:pt x="12" y="31"/>
                </a:lnTo>
                <a:lnTo>
                  <a:pt x="10" y="31"/>
                </a:lnTo>
                <a:lnTo>
                  <a:pt x="10" y="30"/>
                </a:lnTo>
                <a:lnTo>
                  <a:pt x="9" y="28"/>
                </a:lnTo>
                <a:lnTo>
                  <a:pt x="9" y="26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4" y="5"/>
                </a:lnTo>
                <a:lnTo>
                  <a:pt x="4" y="3"/>
                </a:lnTo>
                <a:lnTo>
                  <a:pt x="5" y="3"/>
                </a:lnTo>
                <a:lnTo>
                  <a:pt x="5" y="1"/>
                </a:lnTo>
                <a:lnTo>
                  <a:pt x="7" y="1"/>
                </a:lnTo>
                <a:lnTo>
                  <a:pt x="7" y="0"/>
                </a:lnTo>
                <a:lnTo>
                  <a:pt x="9" y="0"/>
                </a:lnTo>
                <a:lnTo>
                  <a:pt x="9" y="5"/>
                </a:lnTo>
                <a:lnTo>
                  <a:pt x="14" y="5"/>
                </a:lnTo>
                <a:lnTo>
                  <a:pt x="20" y="5"/>
                </a:lnTo>
                <a:lnTo>
                  <a:pt x="27" y="5"/>
                </a:lnTo>
                <a:lnTo>
                  <a:pt x="29" y="5"/>
                </a:lnTo>
                <a:lnTo>
                  <a:pt x="34" y="5"/>
                </a:lnTo>
                <a:lnTo>
                  <a:pt x="34" y="6"/>
                </a:lnTo>
                <a:lnTo>
                  <a:pt x="40" y="6"/>
                </a:lnTo>
                <a:lnTo>
                  <a:pt x="40" y="8"/>
                </a:lnTo>
                <a:lnTo>
                  <a:pt x="40" y="10"/>
                </a:lnTo>
                <a:lnTo>
                  <a:pt x="40" y="11"/>
                </a:lnTo>
                <a:lnTo>
                  <a:pt x="40" y="13"/>
                </a:lnTo>
                <a:lnTo>
                  <a:pt x="42" y="15"/>
                </a:lnTo>
                <a:lnTo>
                  <a:pt x="44" y="13"/>
                </a:lnTo>
                <a:lnTo>
                  <a:pt x="45" y="11"/>
                </a:lnTo>
                <a:lnTo>
                  <a:pt x="47" y="8"/>
                </a:lnTo>
                <a:lnTo>
                  <a:pt x="47" y="10"/>
                </a:lnTo>
                <a:lnTo>
                  <a:pt x="52" y="15"/>
                </a:lnTo>
                <a:lnTo>
                  <a:pt x="52" y="16"/>
                </a:lnTo>
                <a:lnTo>
                  <a:pt x="52" y="18"/>
                </a:lnTo>
                <a:lnTo>
                  <a:pt x="52" y="21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5" y="25"/>
                </a:lnTo>
                <a:lnTo>
                  <a:pt x="55" y="26"/>
                </a:lnTo>
                <a:lnTo>
                  <a:pt x="57" y="26"/>
                </a:lnTo>
                <a:lnTo>
                  <a:pt x="57" y="28"/>
                </a:lnTo>
                <a:lnTo>
                  <a:pt x="59" y="28"/>
                </a:lnTo>
                <a:lnTo>
                  <a:pt x="59" y="26"/>
                </a:lnTo>
                <a:lnTo>
                  <a:pt x="60" y="26"/>
                </a:lnTo>
                <a:lnTo>
                  <a:pt x="62" y="26"/>
                </a:lnTo>
                <a:lnTo>
                  <a:pt x="64" y="26"/>
                </a:lnTo>
                <a:lnTo>
                  <a:pt x="65" y="26"/>
                </a:lnTo>
                <a:lnTo>
                  <a:pt x="67" y="28"/>
                </a:lnTo>
                <a:close/>
              </a:path>
            </a:pathLst>
          </a:custGeom>
          <a:solidFill>
            <a:srgbClr val="C24A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70"/>
          <p:cNvSpPr>
            <a:spLocks/>
          </p:cNvSpPr>
          <p:nvPr/>
        </p:nvSpPr>
        <p:spPr bwMode="auto">
          <a:xfrm>
            <a:off x="6557963" y="5549901"/>
            <a:ext cx="258763" cy="211138"/>
          </a:xfrm>
          <a:custGeom>
            <a:avLst/>
            <a:gdLst/>
            <a:ahLst/>
            <a:cxnLst>
              <a:cxn ang="0">
                <a:pos x="85" y="0"/>
              </a:cxn>
              <a:cxn ang="0">
                <a:pos x="93" y="0"/>
              </a:cxn>
              <a:cxn ang="0">
                <a:pos x="100" y="3"/>
              </a:cxn>
              <a:cxn ang="0">
                <a:pos x="98" y="11"/>
              </a:cxn>
              <a:cxn ang="0">
                <a:pos x="95" y="20"/>
              </a:cxn>
              <a:cxn ang="0">
                <a:pos x="95" y="28"/>
              </a:cxn>
              <a:cxn ang="0">
                <a:pos x="105" y="30"/>
              </a:cxn>
              <a:cxn ang="0">
                <a:pos x="110" y="28"/>
              </a:cxn>
              <a:cxn ang="0">
                <a:pos x="118" y="30"/>
              </a:cxn>
              <a:cxn ang="0">
                <a:pos x="128" y="28"/>
              </a:cxn>
              <a:cxn ang="0">
                <a:pos x="135" y="26"/>
              </a:cxn>
              <a:cxn ang="0">
                <a:pos x="142" y="30"/>
              </a:cxn>
              <a:cxn ang="0">
                <a:pos x="145" y="28"/>
              </a:cxn>
              <a:cxn ang="0">
                <a:pos x="150" y="30"/>
              </a:cxn>
              <a:cxn ang="0">
                <a:pos x="157" y="35"/>
              </a:cxn>
              <a:cxn ang="0">
                <a:pos x="158" y="41"/>
              </a:cxn>
              <a:cxn ang="0">
                <a:pos x="162" y="46"/>
              </a:cxn>
              <a:cxn ang="0">
                <a:pos x="162" y="55"/>
              </a:cxn>
              <a:cxn ang="0">
                <a:pos x="153" y="55"/>
              </a:cxn>
              <a:cxn ang="0">
                <a:pos x="148" y="58"/>
              </a:cxn>
              <a:cxn ang="0">
                <a:pos x="143" y="63"/>
              </a:cxn>
              <a:cxn ang="0">
                <a:pos x="142" y="70"/>
              </a:cxn>
              <a:cxn ang="0">
                <a:pos x="133" y="70"/>
              </a:cxn>
              <a:cxn ang="0">
                <a:pos x="128" y="78"/>
              </a:cxn>
              <a:cxn ang="0">
                <a:pos x="121" y="83"/>
              </a:cxn>
              <a:cxn ang="0">
                <a:pos x="118" y="91"/>
              </a:cxn>
              <a:cxn ang="0">
                <a:pos x="111" y="98"/>
              </a:cxn>
              <a:cxn ang="0">
                <a:pos x="105" y="101"/>
              </a:cxn>
              <a:cxn ang="0">
                <a:pos x="98" y="100"/>
              </a:cxn>
              <a:cxn ang="0">
                <a:pos x="95" y="110"/>
              </a:cxn>
              <a:cxn ang="0">
                <a:pos x="90" y="115"/>
              </a:cxn>
              <a:cxn ang="0">
                <a:pos x="85" y="116"/>
              </a:cxn>
              <a:cxn ang="0">
                <a:pos x="76" y="118"/>
              </a:cxn>
              <a:cxn ang="0">
                <a:pos x="66" y="126"/>
              </a:cxn>
              <a:cxn ang="0">
                <a:pos x="61" y="130"/>
              </a:cxn>
              <a:cxn ang="0">
                <a:pos x="56" y="131"/>
              </a:cxn>
              <a:cxn ang="0">
                <a:pos x="50" y="133"/>
              </a:cxn>
              <a:cxn ang="0">
                <a:pos x="45" y="130"/>
              </a:cxn>
              <a:cxn ang="0">
                <a:pos x="43" y="121"/>
              </a:cxn>
              <a:cxn ang="0">
                <a:pos x="35" y="118"/>
              </a:cxn>
              <a:cxn ang="0">
                <a:pos x="31" y="113"/>
              </a:cxn>
              <a:cxn ang="0">
                <a:pos x="18" y="110"/>
              </a:cxn>
              <a:cxn ang="0">
                <a:pos x="1" y="105"/>
              </a:cxn>
              <a:cxn ang="0">
                <a:pos x="6" y="101"/>
              </a:cxn>
              <a:cxn ang="0">
                <a:pos x="13" y="100"/>
              </a:cxn>
              <a:cxn ang="0">
                <a:pos x="20" y="98"/>
              </a:cxn>
              <a:cxn ang="0">
                <a:pos x="25" y="93"/>
              </a:cxn>
              <a:cxn ang="0">
                <a:pos x="30" y="90"/>
              </a:cxn>
              <a:cxn ang="0">
                <a:pos x="31" y="83"/>
              </a:cxn>
              <a:cxn ang="0">
                <a:pos x="33" y="75"/>
              </a:cxn>
              <a:cxn ang="0">
                <a:pos x="33" y="65"/>
              </a:cxn>
              <a:cxn ang="0">
                <a:pos x="38" y="56"/>
              </a:cxn>
              <a:cxn ang="0">
                <a:pos x="40" y="48"/>
              </a:cxn>
              <a:cxn ang="0">
                <a:pos x="41" y="38"/>
              </a:cxn>
              <a:cxn ang="0">
                <a:pos x="40" y="30"/>
              </a:cxn>
              <a:cxn ang="0">
                <a:pos x="40" y="21"/>
              </a:cxn>
              <a:cxn ang="0">
                <a:pos x="40" y="11"/>
              </a:cxn>
              <a:cxn ang="0">
                <a:pos x="40" y="3"/>
              </a:cxn>
              <a:cxn ang="0">
                <a:pos x="46" y="0"/>
              </a:cxn>
              <a:cxn ang="0">
                <a:pos x="58" y="0"/>
              </a:cxn>
            </a:cxnLst>
            <a:rect l="0" t="0" r="r" b="b"/>
            <a:pathLst>
              <a:path w="163" h="133">
                <a:moveTo>
                  <a:pt x="66" y="0"/>
                </a:moveTo>
                <a:lnTo>
                  <a:pt x="76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lnTo>
                  <a:pt x="86" y="0"/>
                </a:lnTo>
                <a:lnTo>
                  <a:pt x="88" y="0"/>
                </a:lnTo>
                <a:lnTo>
                  <a:pt x="90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8" y="0"/>
                </a:lnTo>
                <a:lnTo>
                  <a:pt x="100" y="0"/>
                </a:lnTo>
                <a:lnTo>
                  <a:pt x="100" y="1"/>
                </a:lnTo>
                <a:lnTo>
                  <a:pt x="100" y="3"/>
                </a:lnTo>
                <a:lnTo>
                  <a:pt x="100" y="5"/>
                </a:lnTo>
                <a:lnTo>
                  <a:pt x="100" y="6"/>
                </a:lnTo>
                <a:lnTo>
                  <a:pt x="100" y="8"/>
                </a:lnTo>
                <a:lnTo>
                  <a:pt x="100" y="10"/>
                </a:lnTo>
                <a:lnTo>
                  <a:pt x="98" y="11"/>
                </a:lnTo>
                <a:lnTo>
                  <a:pt x="98" y="13"/>
                </a:lnTo>
                <a:lnTo>
                  <a:pt x="96" y="15"/>
                </a:lnTo>
                <a:lnTo>
                  <a:pt x="96" y="16"/>
                </a:lnTo>
                <a:lnTo>
                  <a:pt x="95" y="18"/>
                </a:lnTo>
                <a:lnTo>
                  <a:pt x="95" y="20"/>
                </a:lnTo>
                <a:lnTo>
                  <a:pt x="95" y="21"/>
                </a:lnTo>
                <a:lnTo>
                  <a:pt x="95" y="23"/>
                </a:lnTo>
                <a:lnTo>
                  <a:pt x="93" y="25"/>
                </a:lnTo>
                <a:lnTo>
                  <a:pt x="93" y="26"/>
                </a:lnTo>
                <a:lnTo>
                  <a:pt x="95" y="28"/>
                </a:lnTo>
                <a:lnTo>
                  <a:pt x="96" y="28"/>
                </a:lnTo>
                <a:lnTo>
                  <a:pt x="98" y="28"/>
                </a:lnTo>
                <a:lnTo>
                  <a:pt x="100" y="30"/>
                </a:lnTo>
                <a:lnTo>
                  <a:pt x="101" y="30"/>
                </a:lnTo>
                <a:lnTo>
                  <a:pt x="105" y="30"/>
                </a:lnTo>
                <a:lnTo>
                  <a:pt x="106" y="30"/>
                </a:lnTo>
                <a:lnTo>
                  <a:pt x="106" y="28"/>
                </a:lnTo>
                <a:lnTo>
                  <a:pt x="108" y="28"/>
                </a:lnTo>
                <a:lnTo>
                  <a:pt x="108" y="26"/>
                </a:lnTo>
                <a:lnTo>
                  <a:pt x="110" y="28"/>
                </a:lnTo>
                <a:lnTo>
                  <a:pt x="111" y="30"/>
                </a:lnTo>
                <a:lnTo>
                  <a:pt x="113" y="30"/>
                </a:lnTo>
                <a:lnTo>
                  <a:pt x="113" y="31"/>
                </a:lnTo>
                <a:lnTo>
                  <a:pt x="115" y="31"/>
                </a:lnTo>
                <a:lnTo>
                  <a:pt x="118" y="30"/>
                </a:lnTo>
                <a:lnTo>
                  <a:pt x="120" y="30"/>
                </a:lnTo>
                <a:lnTo>
                  <a:pt x="120" y="31"/>
                </a:lnTo>
                <a:lnTo>
                  <a:pt x="123" y="30"/>
                </a:lnTo>
                <a:lnTo>
                  <a:pt x="126" y="28"/>
                </a:lnTo>
                <a:lnTo>
                  <a:pt x="128" y="28"/>
                </a:lnTo>
                <a:lnTo>
                  <a:pt x="130" y="30"/>
                </a:lnTo>
                <a:lnTo>
                  <a:pt x="131" y="30"/>
                </a:lnTo>
                <a:lnTo>
                  <a:pt x="133" y="28"/>
                </a:lnTo>
                <a:lnTo>
                  <a:pt x="135" y="28"/>
                </a:lnTo>
                <a:lnTo>
                  <a:pt x="135" y="26"/>
                </a:lnTo>
                <a:lnTo>
                  <a:pt x="136" y="26"/>
                </a:lnTo>
                <a:lnTo>
                  <a:pt x="136" y="28"/>
                </a:lnTo>
                <a:lnTo>
                  <a:pt x="138" y="30"/>
                </a:lnTo>
                <a:lnTo>
                  <a:pt x="140" y="30"/>
                </a:lnTo>
                <a:lnTo>
                  <a:pt x="142" y="30"/>
                </a:lnTo>
                <a:lnTo>
                  <a:pt x="142" y="28"/>
                </a:lnTo>
                <a:lnTo>
                  <a:pt x="142" y="26"/>
                </a:lnTo>
                <a:lnTo>
                  <a:pt x="143" y="26"/>
                </a:lnTo>
                <a:lnTo>
                  <a:pt x="145" y="26"/>
                </a:lnTo>
                <a:lnTo>
                  <a:pt x="145" y="28"/>
                </a:lnTo>
                <a:lnTo>
                  <a:pt x="147" y="28"/>
                </a:lnTo>
                <a:lnTo>
                  <a:pt x="147" y="26"/>
                </a:lnTo>
                <a:lnTo>
                  <a:pt x="148" y="26"/>
                </a:lnTo>
                <a:lnTo>
                  <a:pt x="150" y="26"/>
                </a:lnTo>
                <a:lnTo>
                  <a:pt x="150" y="30"/>
                </a:lnTo>
                <a:lnTo>
                  <a:pt x="152" y="30"/>
                </a:lnTo>
                <a:lnTo>
                  <a:pt x="152" y="31"/>
                </a:lnTo>
                <a:lnTo>
                  <a:pt x="157" y="31"/>
                </a:lnTo>
                <a:lnTo>
                  <a:pt x="157" y="33"/>
                </a:lnTo>
                <a:lnTo>
                  <a:pt x="157" y="35"/>
                </a:lnTo>
                <a:lnTo>
                  <a:pt x="158" y="36"/>
                </a:lnTo>
                <a:lnTo>
                  <a:pt x="160" y="35"/>
                </a:lnTo>
                <a:lnTo>
                  <a:pt x="160" y="36"/>
                </a:lnTo>
                <a:lnTo>
                  <a:pt x="160" y="40"/>
                </a:lnTo>
                <a:lnTo>
                  <a:pt x="158" y="41"/>
                </a:lnTo>
                <a:lnTo>
                  <a:pt x="160" y="43"/>
                </a:lnTo>
                <a:lnTo>
                  <a:pt x="160" y="45"/>
                </a:lnTo>
                <a:lnTo>
                  <a:pt x="162" y="45"/>
                </a:lnTo>
                <a:lnTo>
                  <a:pt x="163" y="45"/>
                </a:lnTo>
                <a:lnTo>
                  <a:pt x="162" y="46"/>
                </a:lnTo>
                <a:lnTo>
                  <a:pt x="162" y="48"/>
                </a:lnTo>
                <a:lnTo>
                  <a:pt x="162" y="50"/>
                </a:lnTo>
                <a:lnTo>
                  <a:pt x="162" y="51"/>
                </a:lnTo>
                <a:lnTo>
                  <a:pt x="162" y="53"/>
                </a:lnTo>
                <a:lnTo>
                  <a:pt x="162" y="55"/>
                </a:lnTo>
                <a:lnTo>
                  <a:pt x="160" y="55"/>
                </a:lnTo>
                <a:lnTo>
                  <a:pt x="158" y="55"/>
                </a:lnTo>
                <a:lnTo>
                  <a:pt x="157" y="55"/>
                </a:lnTo>
                <a:lnTo>
                  <a:pt x="155" y="55"/>
                </a:lnTo>
                <a:lnTo>
                  <a:pt x="153" y="55"/>
                </a:lnTo>
                <a:lnTo>
                  <a:pt x="152" y="55"/>
                </a:lnTo>
                <a:lnTo>
                  <a:pt x="152" y="56"/>
                </a:lnTo>
                <a:lnTo>
                  <a:pt x="152" y="58"/>
                </a:lnTo>
                <a:lnTo>
                  <a:pt x="150" y="58"/>
                </a:lnTo>
                <a:lnTo>
                  <a:pt x="148" y="58"/>
                </a:lnTo>
                <a:lnTo>
                  <a:pt x="148" y="60"/>
                </a:lnTo>
                <a:lnTo>
                  <a:pt x="147" y="60"/>
                </a:lnTo>
                <a:lnTo>
                  <a:pt x="145" y="60"/>
                </a:lnTo>
                <a:lnTo>
                  <a:pt x="143" y="61"/>
                </a:lnTo>
                <a:lnTo>
                  <a:pt x="143" y="63"/>
                </a:lnTo>
                <a:lnTo>
                  <a:pt x="142" y="65"/>
                </a:lnTo>
                <a:lnTo>
                  <a:pt x="143" y="65"/>
                </a:lnTo>
                <a:lnTo>
                  <a:pt x="143" y="66"/>
                </a:lnTo>
                <a:lnTo>
                  <a:pt x="143" y="68"/>
                </a:lnTo>
                <a:lnTo>
                  <a:pt x="142" y="70"/>
                </a:lnTo>
                <a:lnTo>
                  <a:pt x="140" y="68"/>
                </a:lnTo>
                <a:lnTo>
                  <a:pt x="138" y="66"/>
                </a:lnTo>
                <a:lnTo>
                  <a:pt x="136" y="66"/>
                </a:lnTo>
                <a:lnTo>
                  <a:pt x="133" y="68"/>
                </a:lnTo>
                <a:lnTo>
                  <a:pt x="133" y="70"/>
                </a:lnTo>
                <a:lnTo>
                  <a:pt x="131" y="71"/>
                </a:lnTo>
                <a:lnTo>
                  <a:pt x="130" y="73"/>
                </a:lnTo>
                <a:lnTo>
                  <a:pt x="130" y="75"/>
                </a:lnTo>
                <a:lnTo>
                  <a:pt x="130" y="76"/>
                </a:lnTo>
                <a:lnTo>
                  <a:pt x="128" y="78"/>
                </a:lnTo>
                <a:lnTo>
                  <a:pt x="126" y="80"/>
                </a:lnTo>
                <a:lnTo>
                  <a:pt x="125" y="80"/>
                </a:lnTo>
                <a:lnTo>
                  <a:pt x="125" y="81"/>
                </a:lnTo>
                <a:lnTo>
                  <a:pt x="123" y="83"/>
                </a:lnTo>
                <a:lnTo>
                  <a:pt x="121" y="83"/>
                </a:lnTo>
                <a:lnTo>
                  <a:pt x="121" y="85"/>
                </a:lnTo>
                <a:lnTo>
                  <a:pt x="121" y="86"/>
                </a:lnTo>
                <a:lnTo>
                  <a:pt x="120" y="88"/>
                </a:lnTo>
                <a:lnTo>
                  <a:pt x="118" y="90"/>
                </a:lnTo>
                <a:lnTo>
                  <a:pt x="118" y="91"/>
                </a:lnTo>
                <a:lnTo>
                  <a:pt x="116" y="93"/>
                </a:lnTo>
                <a:lnTo>
                  <a:pt x="116" y="95"/>
                </a:lnTo>
                <a:lnTo>
                  <a:pt x="115" y="96"/>
                </a:lnTo>
                <a:lnTo>
                  <a:pt x="113" y="100"/>
                </a:lnTo>
                <a:lnTo>
                  <a:pt x="111" y="98"/>
                </a:lnTo>
                <a:lnTo>
                  <a:pt x="110" y="98"/>
                </a:lnTo>
                <a:lnTo>
                  <a:pt x="110" y="100"/>
                </a:lnTo>
                <a:lnTo>
                  <a:pt x="108" y="100"/>
                </a:lnTo>
                <a:lnTo>
                  <a:pt x="106" y="101"/>
                </a:lnTo>
                <a:lnTo>
                  <a:pt x="105" y="101"/>
                </a:lnTo>
                <a:lnTo>
                  <a:pt x="105" y="100"/>
                </a:lnTo>
                <a:lnTo>
                  <a:pt x="103" y="100"/>
                </a:lnTo>
                <a:lnTo>
                  <a:pt x="101" y="98"/>
                </a:lnTo>
                <a:lnTo>
                  <a:pt x="98" y="98"/>
                </a:lnTo>
                <a:lnTo>
                  <a:pt x="98" y="100"/>
                </a:lnTo>
                <a:lnTo>
                  <a:pt x="98" y="106"/>
                </a:lnTo>
                <a:lnTo>
                  <a:pt x="98" y="108"/>
                </a:lnTo>
                <a:lnTo>
                  <a:pt x="96" y="108"/>
                </a:lnTo>
                <a:lnTo>
                  <a:pt x="96" y="110"/>
                </a:lnTo>
                <a:lnTo>
                  <a:pt x="95" y="110"/>
                </a:lnTo>
                <a:lnTo>
                  <a:pt x="93" y="110"/>
                </a:lnTo>
                <a:lnTo>
                  <a:pt x="91" y="110"/>
                </a:lnTo>
                <a:lnTo>
                  <a:pt x="90" y="111"/>
                </a:lnTo>
                <a:lnTo>
                  <a:pt x="90" y="113"/>
                </a:lnTo>
                <a:lnTo>
                  <a:pt x="90" y="115"/>
                </a:lnTo>
                <a:lnTo>
                  <a:pt x="88" y="115"/>
                </a:lnTo>
                <a:lnTo>
                  <a:pt x="88" y="116"/>
                </a:lnTo>
                <a:lnTo>
                  <a:pt x="86" y="116"/>
                </a:lnTo>
                <a:lnTo>
                  <a:pt x="86" y="115"/>
                </a:lnTo>
                <a:lnTo>
                  <a:pt x="85" y="116"/>
                </a:lnTo>
                <a:lnTo>
                  <a:pt x="83" y="115"/>
                </a:lnTo>
                <a:lnTo>
                  <a:pt x="80" y="115"/>
                </a:lnTo>
                <a:lnTo>
                  <a:pt x="78" y="115"/>
                </a:lnTo>
                <a:lnTo>
                  <a:pt x="76" y="115"/>
                </a:lnTo>
                <a:lnTo>
                  <a:pt x="76" y="118"/>
                </a:lnTo>
                <a:lnTo>
                  <a:pt x="75" y="118"/>
                </a:lnTo>
                <a:lnTo>
                  <a:pt x="73" y="120"/>
                </a:lnTo>
                <a:lnTo>
                  <a:pt x="71" y="121"/>
                </a:lnTo>
                <a:lnTo>
                  <a:pt x="70" y="125"/>
                </a:lnTo>
                <a:lnTo>
                  <a:pt x="66" y="126"/>
                </a:lnTo>
                <a:lnTo>
                  <a:pt x="66" y="128"/>
                </a:lnTo>
                <a:lnTo>
                  <a:pt x="65" y="126"/>
                </a:lnTo>
                <a:lnTo>
                  <a:pt x="65" y="128"/>
                </a:lnTo>
                <a:lnTo>
                  <a:pt x="63" y="128"/>
                </a:lnTo>
                <a:lnTo>
                  <a:pt x="61" y="130"/>
                </a:lnTo>
                <a:lnTo>
                  <a:pt x="60" y="130"/>
                </a:lnTo>
                <a:lnTo>
                  <a:pt x="60" y="131"/>
                </a:lnTo>
                <a:lnTo>
                  <a:pt x="58" y="131"/>
                </a:lnTo>
                <a:lnTo>
                  <a:pt x="58" y="133"/>
                </a:lnTo>
                <a:lnTo>
                  <a:pt x="56" y="131"/>
                </a:lnTo>
                <a:lnTo>
                  <a:pt x="55" y="131"/>
                </a:lnTo>
                <a:lnTo>
                  <a:pt x="53" y="131"/>
                </a:lnTo>
                <a:lnTo>
                  <a:pt x="51" y="131"/>
                </a:lnTo>
                <a:lnTo>
                  <a:pt x="50" y="131"/>
                </a:lnTo>
                <a:lnTo>
                  <a:pt x="50" y="133"/>
                </a:lnTo>
                <a:lnTo>
                  <a:pt x="48" y="133"/>
                </a:lnTo>
                <a:lnTo>
                  <a:pt x="48" y="131"/>
                </a:lnTo>
                <a:lnTo>
                  <a:pt x="46" y="131"/>
                </a:lnTo>
                <a:lnTo>
                  <a:pt x="46" y="130"/>
                </a:lnTo>
                <a:lnTo>
                  <a:pt x="45" y="130"/>
                </a:lnTo>
                <a:lnTo>
                  <a:pt x="45" y="128"/>
                </a:lnTo>
                <a:lnTo>
                  <a:pt x="45" y="126"/>
                </a:lnTo>
                <a:lnTo>
                  <a:pt x="43" y="126"/>
                </a:lnTo>
                <a:lnTo>
                  <a:pt x="43" y="123"/>
                </a:lnTo>
                <a:lnTo>
                  <a:pt x="43" y="121"/>
                </a:lnTo>
                <a:lnTo>
                  <a:pt x="43" y="120"/>
                </a:lnTo>
                <a:lnTo>
                  <a:pt x="38" y="115"/>
                </a:lnTo>
                <a:lnTo>
                  <a:pt x="38" y="113"/>
                </a:lnTo>
                <a:lnTo>
                  <a:pt x="36" y="116"/>
                </a:lnTo>
                <a:lnTo>
                  <a:pt x="35" y="118"/>
                </a:lnTo>
                <a:lnTo>
                  <a:pt x="33" y="120"/>
                </a:lnTo>
                <a:lnTo>
                  <a:pt x="31" y="118"/>
                </a:lnTo>
                <a:lnTo>
                  <a:pt x="31" y="116"/>
                </a:lnTo>
                <a:lnTo>
                  <a:pt x="31" y="115"/>
                </a:lnTo>
                <a:lnTo>
                  <a:pt x="31" y="113"/>
                </a:lnTo>
                <a:lnTo>
                  <a:pt x="31" y="111"/>
                </a:lnTo>
                <a:lnTo>
                  <a:pt x="25" y="111"/>
                </a:lnTo>
                <a:lnTo>
                  <a:pt x="25" y="110"/>
                </a:lnTo>
                <a:lnTo>
                  <a:pt x="20" y="110"/>
                </a:lnTo>
                <a:lnTo>
                  <a:pt x="18" y="110"/>
                </a:lnTo>
                <a:lnTo>
                  <a:pt x="11" y="110"/>
                </a:lnTo>
                <a:lnTo>
                  <a:pt x="5" y="110"/>
                </a:lnTo>
                <a:lnTo>
                  <a:pt x="0" y="110"/>
                </a:lnTo>
                <a:lnTo>
                  <a:pt x="0" y="105"/>
                </a:lnTo>
                <a:lnTo>
                  <a:pt x="1" y="105"/>
                </a:lnTo>
                <a:lnTo>
                  <a:pt x="1" y="103"/>
                </a:lnTo>
                <a:lnTo>
                  <a:pt x="3" y="103"/>
                </a:lnTo>
                <a:lnTo>
                  <a:pt x="5" y="103"/>
                </a:lnTo>
                <a:lnTo>
                  <a:pt x="6" y="103"/>
                </a:lnTo>
                <a:lnTo>
                  <a:pt x="6" y="101"/>
                </a:lnTo>
                <a:lnTo>
                  <a:pt x="8" y="101"/>
                </a:lnTo>
                <a:lnTo>
                  <a:pt x="10" y="101"/>
                </a:lnTo>
                <a:lnTo>
                  <a:pt x="11" y="101"/>
                </a:lnTo>
                <a:lnTo>
                  <a:pt x="11" y="100"/>
                </a:lnTo>
                <a:lnTo>
                  <a:pt x="13" y="100"/>
                </a:lnTo>
                <a:lnTo>
                  <a:pt x="15" y="100"/>
                </a:lnTo>
                <a:lnTo>
                  <a:pt x="16" y="100"/>
                </a:lnTo>
                <a:lnTo>
                  <a:pt x="16" y="98"/>
                </a:lnTo>
                <a:lnTo>
                  <a:pt x="18" y="98"/>
                </a:lnTo>
                <a:lnTo>
                  <a:pt x="20" y="98"/>
                </a:lnTo>
                <a:lnTo>
                  <a:pt x="21" y="96"/>
                </a:lnTo>
                <a:lnTo>
                  <a:pt x="23" y="96"/>
                </a:lnTo>
                <a:lnTo>
                  <a:pt x="23" y="95"/>
                </a:lnTo>
                <a:lnTo>
                  <a:pt x="25" y="95"/>
                </a:lnTo>
                <a:lnTo>
                  <a:pt x="25" y="93"/>
                </a:lnTo>
                <a:lnTo>
                  <a:pt x="26" y="93"/>
                </a:lnTo>
                <a:lnTo>
                  <a:pt x="26" y="91"/>
                </a:lnTo>
                <a:lnTo>
                  <a:pt x="28" y="91"/>
                </a:lnTo>
                <a:lnTo>
                  <a:pt x="28" y="90"/>
                </a:lnTo>
                <a:lnTo>
                  <a:pt x="30" y="90"/>
                </a:lnTo>
                <a:lnTo>
                  <a:pt x="30" y="88"/>
                </a:lnTo>
                <a:lnTo>
                  <a:pt x="31" y="88"/>
                </a:lnTo>
                <a:lnTo>
                  <a:pt x="31" y="86"/>
                </a:lnTo>
                <a:lnTo>
                  <a:pt x="31" y="85"/>
                </a:lnTo>
                <a:lnTo>
                  <a:pt x="31" y="83"/>
                </a:lnTo>
                <a:lnTo>
                  <a:pt x="33" y="81"/>
                </a:lnTo>
                <a:lnTo>
                  <a:pt x="33" y="80"/>
                </a:lnTo>
                <a:lnTo>
                  <a:pt x="33" y="78"/>
                </a:lnTo>
                <a:lnTo>
                  <a:pt x="33" y="76"/>
                </a:lnTo>
                <a:lnTo>
                  <a:pt x="33" y="75"/>
                </a:lnTo>
                <a:lnTo>
                  <a:pt x="31" y="71"/>
                </a:lnTo>
                <a:lnTo>
                  <a:pt x="31" y="70"/>
                </a:lnTo>
                <a:lnTo>
                  <a:pt x="31" y="68"/>
                </a:lnTo>
                <a:lnTo>
                  <a:pt x="33" y="66"/>
                </a:lnTo>
                <a:lnTo>
                  <a:pt x="33" y="65"/>
                </a:lnTo>
                <a:lnTo>
                  <a:pt x="35" y="65"/>
                </a:lnTo>
                <a:lnTo>
                  <a:pt x="35" y="63"/>
                </a:lnTo>
                <a:lnTo>
                  <a:pt x="36" y="61"/>
                </a:lnTo>
                <a:lnTo>
                  <a:pt x="38" y="58"/>
                </a:lnTo>
                <a:lnTo>
                  <a:pt x="38" y="56"/>
                </a:lnTo>
                <a:lnTo>
                  <a:pt x="38" y="55"/>
                </a:lnTo>
                <a:lnTo>
                  <a:pt x="38" y="53"/>
                </a:lnTo>
                <a:lnTo>
                  <a:pt x="38" y="51"/>
                </a:lnTo>
                <a:lnTo>
                  <a:pt x="40" y="50"/>
                </a:lnTo>
                <a:lnTo>
                  <a:pt x="40" y="48"/>
                </a:lnTo>
                <a:lnTo>
                  <a:pt x="41" y="45"/>
                </a:lnTo>
                <a:lnTo>
                  <a:pt x="41" y="43"/>
                </a:lnTo>
                <a:lnTo>
                  <a:pt x="41" y="41"/>
                </a:lnTo>
                <a:lnTo>
                  <a:pt x="41" y="40"/>
                </a:lnTo>
                <a:lnTo>
                  <a:pt x="41" y="38"/>
                </a:lnTo>
                <a:lnTo>
                  <a:pt x="41" y="36"/>
                </a:lnTo>
                <a:lnTo>
                  <a:pt x="40" y="35"/>
                </a:lnTo>
                <a:lnTo>
                  <a:pt x="40" y="33"/>
                </a:lnTo>
                <a:lnTo>
                  <a:pt x="40" y="31"/>
                </a:lnTo>
                <a:lnTo>
                  <a:pt x="40" y="30"/>
                </a:lnTo>
                <a:lnTo>
                  <a:pt x="40" y="28"/>
                </a:lnTo>
                <a:lnTo>
                  <a:pt x="40" y="26"/>
                </a:lnTo>
                <a:lnTo>
                  <a:pt x="40" y="25"/>
                </a:lnTo>
                <a:lnTo>
                  <a:pt x="40" y="23"/>
                </a:lnTo>
                <a:lnTo>
                  <a:pt x="40" y="21"/>
                </a:lnTo>
                <a:lnTo>
                  <a:pt x="40" y="20"/>
                </a:lnTo>
                <a:lnTo>
                  <a:pt x="40" y="18"/>
                </a:lnTo>
                <a:lnTo>
                  <a:pt x="40" y="16"/>
                </a:lnTo>
                <a:lnTo>
                  <a:pt x="40" y="15"/>
                </a:lnTo>
                <a:lnTo>
                  <a:pt x="40" y="11"/>
                </a:lnTo>
                <a:lnTo>
                  <a:pt x="40" y="10"/>
                </a:lnTo>
                <a:lnTo>
                  <a:pt x="40" y="8"/>
                </a:lnTo>
                <a:lnTo>
                  <a:pt x="40" y="6"/>
                </a:lnTo>
                <a:lnTo>
                  <a:pt x="40" y="5"/>
                </a:lnTo>
                <a:lnTo>
                  <a:pt x="40" y="3"/>
                </a:lnTo>
                <a:lnTo>
                  <a:pt x="40" y="1"/>
                </a:lnTo>
                <a:lnTo>
                  <a:pt x="40" y="0"/>
                </a:lnTo>
                <a:lnTo>
                  <a:pt x="43" y="0"/>
                </a:lnTo>
                <a:lnTo>
                  <a:pt x="45" y="0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1" y="0"/>
                </a:lnTo>
                <a:lnTo>
                  <a:pt x="55" y="0"/>
                </a:lnTo>
                <a:lnTo>
                  <a:pt x="58" y="0"/>
                </a:lnTo>
                <a:lnTo>
                  <a:pt x="60" y="0"/>
                </a:lnTo>
                <a:lnTo>
                  <a:pt x="63" y="0"/>
                </a:lnTo>
                <a:lnTo>
                  <a:pt x="65" y="0"/>
                </a:lnTo>
                <a:lnTo>
                  <a:pt x="66" y="0"/>
                </a:lnTo>
                <a:close/>
              </a:path>
            </a:pathLst>
          </a:custGeom>
          <a:solidFill>
            <a:srgbClr val="E354E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1"/>
          <p:cNvSpPr>
            <a:spLocks/>
          </p:cNvSpPr>
          <p:nvPr/>
        </p:nvSpPr>
        <p:spPr bwMode="auto">
          <a:xfrm>
            <a:off x="6650038" y="5700713"/>
            <a:ext cx="254000" cy="360363"/>
          </a:xfrm>
          <a:custGeom>
            <a:avLst/>
            <a:gdLst/>
            <a:ahLst/>
            <a:cxnLst>
              <a:cxn ang="0">
                <a:pos x="157" y="1"/>
              </a:cxn>
              <a:cxn ang="0">
                <a:pos x="159" y="11"/>
              </a:cxn>
              <a:cxn ang="0">
                <a:pos x="159" y="16"/>
              </a:cxn>
              <a:cxn ang="0">
                <a:pos x="152" y="23"/>
              </a:cxn>
              <a:cxn ang="0">
                <a:pos x="145" y="33"/>
              </a:cxn>
              <a:cxn ang="0">
                <a:pos x="147" y="40"/>
              </a:cxn>
              <a:cxn ang="0">
                <a:pos x="144" y="48"/>
              </a:cxn>
              <a:cxn ang="0">
                <a:pos x="144" y="60"/>
              </a:cxn>
              <a:cxn ang="0">
                <a:pos x="139" y="65"/>
              </a:cxn>
              <a:cxn ang="0">
                <a:pos x="134" y="72"/>
              </a:cxn>
              <a:cxn ang="0">
                <a:pos x="129" y="80"/>
              </a:cxn>
              <a:cxn ang="0">
                <a:pos x="124" y="87"/>
              </a:cxn>
              <a:cxn ang="0">
                <a:pos x="125" y="95"/>
              </a:cxn>
              <a:cxn ang="0">
                <a:pos x="122" y="100"/>
              </a:cxn>
              <a:cxn ang="0">
                <a:pos x="122" y="110"/>
              </a:cxn>
              <a:cxn ang="0">
                <a:pos x="120" y="123"/>
              </a:cxn>
              <a:cxn ang="0">
                <a:pos x="134" y="125"/>
              </a:cxn>
              <a:cxn ang="0">
                <a:pos x="139" y="133"/>
              </a:cxn>
              <a:cxn ang="0">
                <a:pos x="142" y="143"/>
              </a:cxn>
              <a:cxn ang="0">
                <a:pos x="142" y="153"/>
              </a:cxn>
              <a:cxn ang="0">
                <a:pos x="137" y="165"/>
              </a:cxn>
              <a:cxn ang="0">
                <a:pos x="142" y="175"/>
              </a:cxn>
              <a:cxn ang="0">
                <a:pos x="147" y="187"/>
              </a:cxn>
              <a:cxn ang="0">
                <a:pos x="140" y="192"/>
              </a:cxn>
              <a:cxn ang="0">
                <a:pos x="135" y="198"/>
              </a:cxn>
              <a:cxn ang="0">
                <a:pos x="137" y="207"/>
              </a:cxn>
              <a:cxn ang="0">
                <a:pos x="135" y="217"/>
              </a:cxn>
              <a:cxn ang="0">
                <a:pos x="139" y="218"/>
              </a:cxn>
              <a:cxn ang="0">
                <a:pos x="142" y="227"/>
              </a:cxn>
              <a:cxn ang="0">
                <a:pos x="124" y="227"/>
              </a:cxn>
              <a:cxn ang="0">
                <a:pos x="100" y="227"/>
              </a:cxn>
              <a:cxn ang="0">
                <a:pos x="77" y="227"/>
              </a:cxn>
              <a:cxn ang="0">
                <a:pos x="43" y="227"/>
              </a:cxn>
              <a:cxn ang="0">
                <a:pos x="13" y="225"/>
              </a:cxn>
              <a:cxn ang="0">
                <a:pos x="15" y="200"/>
              </a:cxn>
              <a:cxn ang="0">
                <a:pos x="17" y="192"/>
              </a:cxn>
              <a:cxn ang="0">
                <a:pos x="22" y="183"/>
              </a:cxn>
              <a:cxn ang="0">
                <a:pos x="28" y="173"/>
              </a:cxn>
              <a:cxn ang="0">
                <a:pos x="33" y="167"/>
              </a:cxn>
              <a:cxn ang="0">
                <a:pos x="25" y="162"/>
              </a:cxn>
              <a:cxn ang="0">
                <a:pos x="27" y="150"/>
              </a:cxn>
              <a:cxn ang="0">
                <a:pos x="35" y="143"/>
              </a:cxn>
              <a:cxn ang="0">
                <a:pos x="30" y="135"/>
              </a:cxn>
              <a:cxn ang="0">
                <a:pos x="27" y="132"/>
              </a:cxn>
              <a:cxn ang="0">
                <a:pos x="20" y="127"/>
              </a:cxn>
              <a:cxn ang="0">
                <a:pos x="18" y="120"/>
              </a:cxn>
              <a:cxn ang="0">
                <a:pos x="13" y="112"/>
              </a:cxn>
              <a:cxn ang="0">
                <a:pos x="13" y="87"/>
              </a:cxn>
              <a:cxn ang="0">
                <a:pos x="10" y="78"/>
              </a:cxn>
              <a:cxn ang="0">
                <a:pos x="7" y="70"/>
              </a:cxn>
              <a:cxn ang="0">
                <a:pos x="2" y="61"/>
              </a:cxn>
              <a:cxn ang="0">
                <a:pos x="3" y="55"/>
              </a:cxn>
              <a:cxn ang="0">
                <a:pos x="0" y="45"/>
              </a:cxn>
              <a:cxn ang="0">
                <a:pos x="2" y="35"/>
              </a:cxn>
              <a:cxn ang="0">
                <a:pos x="12" y="30"/>
              </a:cxn>
              <a:cxn ang="0">
                <a:pos x="22" y="20"/>
              </a:cxn>
              <a:cxn ang="0">
                <a:pos x="32" y="20"/>
              </a:cxn>
              <a:cxn ang="0">
                <a:pos x="38" y="13"/>
              </a:cxn>
              <a:cxn ang="0">
                <a:pos x="47" y="5"/>
              </a:cxn>
              <a:cxn ang="0">
                <a:pos x="55" y="5"/>
              </a:cxn>
              <a:cxn ang="0">
                <a:pos x="70" y="0"/>
              </a:cxn>
              <a:cxn ang="0">
                <a:pos x="115" y="0"/>
              </a:cxn>
            </a:cxnLst>
            <a:rect l="0" t="0" r="r" b="b"/>
            <a:pathLst>
              <a:path w="160" h="227">
                <a:moveTo>
                  <a:pt x="127" y="0"/>
                </a:moveTo>
                <a:lnTo>
                  <a:pt x="135" y="0"/>
                </a:lnTo>
                <a:lnTo>
                  <a:pt x="142" y="0"/>
                </a:lnTo>
                <a:lnTo>
                  <a:pt x="144" y="0"/>
                </a:lnTo>
                <a:lnTo>
                  <a:pt x="149" y="0"/>
                </a:lnTo>
                <a:lnTo>
                  <a:pt x="157" y="0"/>
                </a:lnTo>
                <a:lnTo>
                  <a:pt x="157" y="1"/>
                </a:lnTo>
                <a:lnTo>
                  <a:pt x="157" y="3"/>
                </a:lnTo>
                <a:lnTo>
                  <a:pt x="157" y="5"/>
                </a:lnTo>
                <a:lnTo>
                  <a:pt x="157" y="6"/>
                </a:lnTo>
                <a:lnTo>
                  <a:pt x="157" y="8"/>
                </a:lnTo>
                <a:lnTo>
                  <a:pt x="157" y="10"/>
                </a:lnTo>
                <a:lnTo>
                  <a:pt x="159" y="10"/>
                </a:lnTo>
                <a:lnTo>
                  <a:pt x="159" y="11"/>
                </a:lnTo>
                <a:lnTo>
                  <a:pt x="160" y="11"/>
                </a:lnTo>
                <a:lnTo>
                  <a:pt x="159" y="11"/>
                </a:lnTo>
                <a:lnTo>
                  <a:pt x="159" y="13"/>
                </a:lnTo>
                <a:lnTo>
                  <a:pt x="160" y="13"/>
                </a:lnTo>
                <a:lnTo>
                  <a:pt x="160" y="15"/>
                </a:lnTo>
                <a:lnTo>
                  <a:pt x="159" y="15"/>
                </a:lnTo>
                <a:lnTo>
                  <a:pt x="159" y="16"/>
                </a:lnTo>
                <a:lnTo>
                  <a:pt x="159" y="18"/>
                </a:lnTo>
                <a:lnTo>
                  <a:pt x="159" y="20"/>
                </a:lnTo>
                <a:lnTo>
                  <a:pt x="157" y="21"/>
                </a:lnTo>
                <a:lnTo>
                  <a:pt x="155" y="21"/>
                </a:lnTo>
                <a:lnTo>
                  <a:pt x="154" y="21"/>
                </a:lnTo>
                <a:lnTo>
                  <a:pt x="152" y="21"/>
                </a:lnTo>
                <a:lnTo>
                  <a:pt x="152" y="23"/>
                </a:lnTo>
                <a:lnTo>
                  <a:pt x="152" y="25"/>
                </a:lnTo>
                <a:lnTo>
                  <a:pt x="150" y="26"/>
                </a:lnTo>
                <a:lnTo>
                  <a:pt x="149" y="28"/>
                </a:lnTo>
                <a:lnTo>
                  <a:pt x="149" y="30"/>
                </a:lnTo>
                <a:lnTo>
                  <a:pt x="147" y="30"/>
                </a:lnTo>
                <a:lnTo>
                  <a:pt x="145" y="31"/>
                </a:lnTo>
                <a:lnTo>
                  <a:pt x="145" y="33"/>
                </a:lnTo>
                <a:lnTo>
                  <a:pt x="147" y="33"/>
                </a:lnTo>
                <a:lnTo>
                  <a:pt x="149" y="35"/>
                </a:lnTo>
                <a:lnTo>
                  <a:pt x="149" y="36"/>
                </a:lnTo>
                <a:lnTo>
                  <a:pt x="147" y="36"/>
                </a:lnTo>
                <a:lnTo>
                  <a:pt x="145" y="38"/>
                </a:lnTo>
                <a:lnTo>
                  <a:pt x="145" y="40"/>
                </a:lnTo>
                <a:lnTo>
                  <a:pt x="147" y="40"/>
                </a:lnTo>
                <a:lnTo>
                  <a:pt x="147" y="41"/>
                </a:lnTo>
                <a:lnTo>
                  <a:pt x="145" y="41"/>
                </a:lnTo>
                <a:lnTo>
                  <a:pt x="145" y="43"/>
                </a:lnTo>
                <a:lnTo>
                  <a:pt x="144" y="43"/>
                </a:lnTo>
                <a:lnTo>
                  <a:pt x="144" y="45"/>
                </a:lnTo>
                <a:lnTo>
                  <a:pt x="145" y="46"/>
                </a:lnTo>
                <a:lnTo>
                  <a:pt x="144" y="48"/>
                </a:lnTo>
                <a:lnTo>
                  <a:pt x="145" y="50"/>
                </a:lnTo>
                <a:lnTo>
                  <a:pt x="142" y="51"/>
                </a:lnTo>
                <a:lnTo>
                  <a:pt x="144" y="53"/>
                </a:lnTo>
                <a:lnTo>
                  <a:pt x="142" y="55"/>
                </a:lnTo>
                <a:lnTo>
                  <a:pt x="144" y="56"/>
                </a:lnTo>
                <a:lnTo>
                  <a:pt x="144" y="58"/>
                </a:lnTo>
                <a:lnTo>
                  <a:pt x="144" y="60"/>
                </a:lnTo>
                <a:lnTo>
                  <a:pt x="144" y="61"/>
                </a:lnTo>
                <a:lnTo>
                  <a:pt x="142" y="63"/>
                </a:lnTo>
                <a:lnTo>
                  <a:pt x="140" y="61"/>
                </a:lnTo>
                <a:lnTo>
                  <a:pt x="139" y="61"/>
                </a:lnTo>
                <a:lnTo>
                  <a:pt x="140" y="63"/>
                </a:lnTo>
                <a:lnTo>
                  <a:pt x="139" y="63"/>
                </a:lnTo>
                <a:lnTo>
                  <a:pt x="139" y="65"/>
                </a:lnTo>
                <a:lnTo>
                  <a:pt x="137" y="67"/>
                </a:lnTo>
                <a:lnTo>
                  <a:pt x="137" y="68"/>
                </a:lnTo>
                <a:lnTo>
                  <a:pt x="137" y="70"/>
                </a:lnTo>
                <a:lnTo>
                  <a:pt x="137" y="72"/>
                </a:lnTo>
                <a:lnTo>
                  <a:pt x="135" y="70"/>
                </a:lnTo>
                <a:lnTo>
                  <a:pt x="134" y="70"/>
                </a:lnTo>
                <a:lnTo>
                  <a:pt x="134" y="72"/>
                </a:lnTo>
                <a:lnTo>
                  <a:pt x="132" y="73"/>
                </a:lnTo>
                <a:lnTo>
                  <a:pt x="132" y="75"/>
                </a:lnTo>
                <a:lnTo>
                  <a:pt x="130" y="75"/>
                </a:lnTo>
                <a:lnTo>
                  <a:pt x="130" y="77"/>
                </a:lnTo>
                <a:lnTo>
                  <a:pt x="130" y="78"/>
                </a:lnTo>
                <a:lnTo>
                  <a:pt x="130" y="80"/>
                </a:lnTo>
                <a:lnTo>
                  <a:pt x="129" y="80"/>
                </a:lnTo>
                <a:lnTo>
                  <a:pt x="129" y="82"/>
                </a:lnTo>
                <a:lnTo>
                  <a:pt x="129" y="83"/>
                </a:lnTo>
                <a:lnTo>
                  <a:pt x="127" y="83"/>
                </a:lnTo>
                <a:lnTo>
                  <a:pt x="125" y="83"/>
                </a:lnTo>
                <a:lnTo>
                  <a:pt x="124" y="83"/>
                </a:lnTo>
                <a:lnTo>
                  <a:pt x="124" y="85"/>
                </a:lnTo>
                <a:lnTo>
                  <a:pt x="124" y="87"/>
                </a:lnTo>
                <a:lnTo>
                  <a:pt x="124" y="88"/>
                </a:lnTo>
                <a:lnTo>
                  <a:pt x="122" y="90"/>
                </a:lnTo>
                <a:lnTo>
                  <a:pt x="122" y="92"/>
                </a:lnTo>
                <a:lnTo>
                  <a:pt x="124" y="92"/>
                </a:lnTo>
                <a:lnTo>
                  <a:pt x="124" y="93"/>
                </a:lnTo>
                <a:lnTo>
                  <a:pt x="125" y="93"/>
                </a:lnTo>
                <a:lnTo>
                  <a:pt x="125" y="95"/>
                </a:lnTo>
                <a:lnTo>
                  <a:pt x="127" y="95"/>
                </a:lnTo>
                <a:lnTo>
                  <a:pt x="125" y="97"/>
                </a:lnTo>
                <a:lnTo>
                  <a:pt x="124" y="98"/>
                </a:lnTo>
                <a:lnTo>
                  <a:pt x="125" y="98"/>
                </a:lnTo>
                <a:lnTo>
                  <a:pt x="125" y="100"/>
                </a:lnTo>
                <a:lnTo>
                  <a:pt x="124" y="100"/>
                </a:lnTo>
                <a:lnTo>
                  <a:pt x="122" y="100"/>
                </a:lnTo>
                <a:lnTo>
                  <a:pt x="122" y="102"/>
                </a:lnTo>
                <a:lnTo>
                  <a:pt x="120" y="102"/>
                </a:lnTo>
                <a:lnTo>
                  <a:pt x="120" y="105"/>
                </a:lnTo>
                <a:lnTo>
                  <a:pt x="120" y="107"/>
                </a:lnTo>
                <a:lnTo>
                  <a:pt x="120" y="108"/>
                </a:lnTo>
                <a:lnTo>
                  <a:pt x="120" y="110"/>
                </a:lnTo>
                <a:lnTo>
                  <a:pt x="122" y="110"/>
                </a:lnTo>
                <a:lnTo>
                  <a:pt x="122" y="112"/>
                </a:lnTo>
                <a:lnTo>
                  <a:pt x="120" y="113"/>
                </a:lnTo>
                <a:lnTo>
                  <a:pt x="120" y="115"/>
                </a:lnTo>
                <a:lnTo>
                  <a:pt x="120" y="117"/>
                </a:lnTo>
                <a:lnTo>
                  <a:pt x="120" y="120"/>
                </a:lnTo>
                <a:lnTo>
                  <a:pt x="120" y="122"/>
                </a:lnTo>
                <a:lnTo>
                  <a:pt x="120" y="123"/>
                </a:lnTo>
                <a:lnTo>
                  <a:pt x="122" y="123"/>
                </a:lnTo>
                <a:lnTo>
                  <a:pt x="125" y="125"/>
                </a:lnTo>
                <a:lnTo>
                  <a:pt x="127" y="125"/>
                </a:lnTo>
                <a:lnTo>
                  <a:pt x="129" y="123"/>
                </a:lnTo>
                <a:lnTo>
                  <a:pt x="130" y="123"/>
                </a:lnTo>
                <a:lnTo>
                  <a:pt x="132" y="123"/>
                </a:lnTo>
                <a:lnTo>
                  <a:pt x="134" y="125"/>
                </a:lnTo>
                <a:lnTo>
                  <a:pt x="134" y="127"/>
                </a:lnTo>
                <a:lnTo>
                  <a:pt x="134" y="128"/>
                </a:lnTo>
                <a:lnTo>
                  <a:pt x="134" y="130"/>
                </a:lnTo>
                <a:lnTo>
                  <a:pt x="135" y="130"/>
                </a:lnTo>
                <a:lnTo>
                  <a:pt x="135" y="132"/>
                </a:lnTo>
                <a:lnTo>
                  <a:pt x="139" y="132"/>
                </a:lnTo>
                <a:lnTo>
                  <a:pt x="139" y="133"/>
                </a:lnTo>
                <a:lnTo>
                  <a:pt x="137" y="135"/>
                </a:lnTo>
                <a:lnTo>
                  <a:pt x="139" y="137"/>
                </a:lnTo>
                <a:lnTo>
                  <a:pt x="139" y="138"/>
                </a:lnTo>
                <a:lnTo>
                  <a:pt x="139" y="140"/>
                </a:lnTo>
                <a:lnTo>
                  <a:pt x="140" y="142"/>
                </a:lnTo>
                <a:lnTo>
                  <a:pt x="140" y="143"/>
                </a:lnTo>
                <a:lnTo>
                  <a:pt x="142" y="143"/>
                </a:lnTo>
                <a:lnTo>
                  <a:pt x="142" y="145"/>
                </a:lnTo>
                <a:lnTo>
                  <a:pt x="144" y="145"/>
                </a:lnTo>
                <a:lnTo>
                  <a:pt x="144" y="147"/>
                </a:lnTo>
                <a:lnTo>
                  <a:pt x="144" y="150"/>
                </a:lnTo>
                <a:lnTo>
                  <a:pt x="142" y="150"/>
                </a:lnTo>
                <a:lnTo>
                  <a:pt x="144" y="152"/>
                </a:lnTo>
                <a:lnTo>
                  <a:pt x="142" y="153"/>
                </a:lnTo>
                <a:lnTo>
                  <a:pt x="142" y="155"/>
                </a:lnTo>
                <a:lnTo>
                  <a:pt x="142" y="157"/>
                </a:lnTo>
                <a:lnTo>
                  <a:pt x="142" y="158"/>
                </a:lnTo>
                <a:lnTo>
                  <a:pt x="140" y="162"/>
                </a:lnTo>
                <a:lnTo>
                  <a:pt x="139" y="162"/>
                </a:lnTo>
                <a:lnTo>
                  <a:pt x="139" y="163"/>
                </a:lnTo>
                <a:lnTo>
                  <a:pt x="137" y="165"/>
                </a:lnTo>
                <a:lnTo>
                  <a:pt x="137" y="167"/>
                </a:lnTo>
                <a:lnTo>
                  <a:pt x="137" y="168"/>
                </a:lnTo>
                <a:lnTo>
                  <a:pt x="139" y="170"/>
                </a:lnTo>
                <a:lnTo>
                  <a:pt x="140" y="172"/>
                </a:lnTo>
                <a:lnTo>
                  <a:pt x="140" y="173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2" y="178"/>
                </a:lnTo>
                <a:lnTo>
                  <a:pt x="145" y="178"/>
                </a:lnTo>
                <a:lnTo>
                  <a:pt x="147" y="178"/>
                </a:lnTo>
                <a:lnTo>
                  <a:pt x="147" y="180"/>
                </a:lnTo>
                <a:lnTo>
                  <a:pt x="147" y="185"/>
                </a:lnTo>
                <a:lnTo>
                  <a:pt x="147" y="187"/>
                </a:lnTo>
                <a:lnTo>
                  <a:pt x="147" y="188"/>
                </a:lnTo>
                <a:lnTo>
                  <a:pt x="145" y="188"/>
                </a:lnTo>
                <a:lnTo>
                  <a:pt x="144" y="188"/>
                </a:lnTo>
                <a:lnTo>
                  <a:pt x="142" y="188"/>
                </a:lnTo>
                <a:lnTo>
                  <a:pt x="142" y="190"/>
                </a:lnTo>
                <a:lnTo>
                  <a:pt x="142" y="192"/>
                </a:lnTo>
                <a:lnTo>
                  <a:pt x="140" y="192"/>
                </a:lnTo>
                <a:lnTo>
                  <a:pt x="139" y="192"/>
                </a:lnTo>
                <a:lnTo>
                  <a:pt x="137" y="192"/>
                </a:lnTo>
                <a:lnTo>
                  <a:pt x="135" y="192"/>
                </a:lnTo>
                <a:lnTo>
                  <a:pt x="135" y="193"/>
                </a:lnTo>
                <a:lnTo>
                  <a:pt x="135" y="195"/>
                </a:lnTo>
                <a:lnTo>
                  <a:pt x="135" y="197"/>
                </a:lnTo>
                <a:lnTo>
                  <a:pt x="135" y="198"/>
                </a:lnTo>
                <a:lnTo>
                  <a:pt x="135" y="200"/>
                </a:lnTo>
                <a:lnTo>
                  <a:pt x="135" y="202"/>
                </a:lnTo>
                <a:lnTo>
                  <a:pt x="135" y="203"/>
                </a:lnTo>
                <a:lnTo>
                  <a:pt x="135" y="205"/>
                </a:lnTo>
                <a:lnTo>
                  <a:pt x="139" y="205"/>
                </a:lnTo>
                <a:lnTo>
                  <a:pt x="139" y="207"/>
                </a:lnTo>
                <a:lnTo>
                  <a:pt x="137" y="207"/>
                </a:lnTo>
                <a:lnTo>
                  <a:pt x="135" y="207"/>
                </a:lnTo>
                <a:lnTo>
                  <a:pt x="135" y="208"/>
                </a:lnTo>
                <a:lnTo>
                  <a:pt x="135" y="210"/>
                </a:lnTo>
                <a:lnTo>
                  <a:pt x="135" y="212"/>
                </a:lnTo>
                <a:lnTo>
                  <a:pt x="135" y="213"/>
                </a:lnTo>
                <a:lnTo>
                  <a:pt x="135" y="215"/>
                </a:lnTo>
                <a:lnTo>
                  <a:pt x="135" y="217"/>
                </a:lnTo>
                <a:lnTo>
                  <a:pt x="137" y="217"/>
                </a:lnTo>
                <a:lnTo>
                  <a:pt x="137" y="215"/>
                </a:lnTo>
                <a:lnTo>
                  <a:pt x="139" y="215"/>
                </a:lnTo>
                <a:lnTo>
                  <a:pt x="140" y="215"/>
                </a:lnTo>
                <a:lnTo>
                  <a:pt x="140" y="217"/>
                </a:lnTo>
                <a:lnTo>
                  <a:pt x="139" y="217"/>
                </a:lnTo>
                <a:lnTo>
                  <a:pt x="139" y="218"/>
                </a:lnTo>
                <a:lnTo>
                  <a:pt x="137" y="220"/>
                </a:lnTo>
                <a:lnTo>
                  <a:pt x="137" y="222"/>
                </a:lnTo>
                <a:lnTo>
                  <a:pt x="139" y="222"/>
                </a:lnTo>
                <a:lnTo>
                  <a:pt x="139" y="223"/>
                </a:lnTo>
                <a:lnTo>
                  <a:pt x="140" y="225"/>
                </a:lnTo>
                <a:lnTo>
                  <a:pt x="142" y="225"/>
                </a:lnTo>
                <a:lnTo>
                  <a:pt x="142" y="227"/>
                </a:lnTo>
                <a:lnTo>
                  <a:pt x="140" y="227"/>
                </a:lnTo>
                <a:lnTo>
                  <a:pt x="139" y="227"/>
                </a:lnTo>
                <a:lnTo>
                  <a:pt x="137" y="227"/>
                </a:lnTo>
                <a:lnTo>
                  <a:pt x="130" y="227"/>
                </a:lnTo>
                <a:lnTo>
                  <a:pt x="127" y="227"/>
                </a:lnTo>
                <a:lnTo>
                  <a:pt x="125" y="227"/>
                </a:lnTo>
                <a:lnTo>
                  <a:pt x="124" y="227"/>
                </a:lnTo>
                <a:lnTo>
                  <a:pt x="122" y="227"/>
                </a:lnTo>
                <a:lnTo>
                  <a:pt x="114" y="227"/>
                </a:lnTo>
                <a:lnTo>
                  <a:pt x="112" y="227"/>
                </a:lnTo>
                <a:lnTo>
                  <a:pt x="110" y="227"/>
                </a:lnTo>
                <a:lnTo>
                  <a:pt x="104" y="227"/>
                </a:lnTo>
                <a:lnTo>
                  <a:pt x="102" y="227"/>
                </a:lnTo>
                <a:lnTo>
                  <a:pt x="100" y="227"/>
                </a:lnTo>
                <a:lnTo>
                  <a:pt x="99" y="227"/>
                </a:lnTo>
                <a:lnTo>
                  <a:pt x="97" y="227"/>
                </a:lnTo>
                <a:lnTo>
                  <a:pt x="95" y="227"/>
                </a:lnTo>
                <a:lnTo>
                  <a:pt x="94" y="227"/>
                </a:lnTo>
                <a:lnTo>
                  <a:pt x="92" y="227"/>
                </a:lnTo>
                <a:lnTo>
                  <a:pt x="89" y="227"/>
                </a:lnTo>
                <a:lnTo>
                  <a:pt x="77" y="227"/>
                </a:lnTo>
                <a:lnTo>
                  <a:pt x="75" y="227"/>
                </a:lnTo>
                <a:lnTo>
                  <a:pt x="68" y="227"/>
                </a:lnTo>
                <a:lnTo>
                  <a:pt x="67" y="227"/>
                </a:lnTo>
                <a:lnTo>
                  <a:pt x="63" y="227"/>
                </a:lnTo>
                <a:lnTo>
                  <a:pt x="62" y="227"/>
                </a:lnTo>
                <a:lnTo>
                  <a:pt x="53" y="227"/>
                </a:lnTo>
                <a:lnTo>
                  <a:pt x="43" y="227"/>
                </a:lnTo>
                <a:lnTo>
                  <a:pt x="42" y="227"/>
                </a:lnTo>
                <a:lnTo>
                  <a:pt x="35" y="227"/>
                </a:lnTo>
                <a:lnTo>
                  <a:pt x="33" y="227"/>
                </a:lnTo>
                <a:lnTo>
                  <a:pt x="22" y="227"/>
                </a:lnTo>
                <a:lnTo>
                  <a:pt x="17" y="227"/>
                </a:lnTo>
                <a:lnTo>
                  <a:pt x="13" y="227"/>
                </a:lnTo>
                <a:lnTo>
                  <a:pt x="13" y="225"/>
                </a:lnTo>
                <a:lnTo>
                  <a:pt x="13" y="223"/>
                </a:lnTo>
                <a:lnTo>
                  <a:pt x="13" y="222"/>
                </a:lnTo>
                <a:lnTo>
                  <a:pt x="13" y="213"/>
                </a:lnTo>
                <a:lnTo>
                  <a:pt x="13" y="207"/>
                </a:lnTo>
                <a:lnTo>
                  <a:pt x="13" y="203"/>
                </a:lnTo>
                <a:lnTo>
                  <a:pt x="15" y="202"/>
                </a:lnTo>
                <a:lnTo>
                  <a:pt x="15" y="200"/>
                </a:lnTo>
                <a:lnTo>
                  <a:pt x="15" y="198"/>
                </a:lnTo>
                <a:lnTo>
                  <a:pt x="17" y="198"/>
                </a:lnTo>
                <a:lnTo>
                  <a:pt x="18" y="198"/>
                </a:lnTo>
                <a:lnTo>
                  <a:pt x="17" y="197"/>
                </a:lnTo>
                <a:lnTo>
                  <a:pt x="18" y="195"/>
                </a:lnTo>
                <a:lnTo>
                  <a:pt x="18" y="193"/>
                </a:lnTo>
                <a:lnTo>
                  <a:pt x="17" y="192"/>
                </a:lnTo>
                <a:lnTo>
                  <a:pt x="17" y="190"/>
                </a:lnTo>
                <a:lnTo>
                  <a:pt x="18" y="188"/>
                </a:lnTo>
                <a:lnTo>
                  <a:pt x="20" y="188"/>
                </a:lnTo>
                <a:lnTo>
                  <a:pt x="20" y="187"/>
                </a:lnTo>
                <a:lnTo>
                  <a:pt x="22" y="187"/>
                </a:lnTo>
                <a:lnTo>
                  <a:pt x="22" y="185"/>
                </a:lnTo>
                <a:lnTo>
                  <a:pt x="22" y="183"/>
                </a:lnTo>
                <a:lnTo>
                  <a:pt x="23" y="182"/>
                </a:lnTo>
                <a:lnTo>
                  <a:pt x="25" y="180"/>
                </a:lnTo>
                <a:lnTo>
                  <a:pt x="25" y="177"/>
                </a:lnTo>
                <a:lnTo>
                  <a:pt x="27" y="177"/>
                </a:lnTo>
                <a:lnTo>
                  <a:pt x="27" y="175"/>
                </a:lnTo>
                <a:lnTo>
                  <a:pt x="28" y="175"/>
                </a:lnTo>
                <a:lnTo>
                  <a:pt x="28" y="173"/>
                </a:lnTo>
                <a:lnTo>
                  <a:pt x="30" y="172"/>
                </a:lnTo>
                <a:lnTo>
                  <a:pt x="32" y="172"/>
                </a:lnTo>
                <a:lnTo>
                  <a:pt x="33" y="172"/>
                </a:lnTo>
                <a:lnTo>
                  <a:pt x="35" y="170"/>
                </a:lnTo>
                <a:lnTo>
                  <a:pt x="35" y="168"/>
                </a:lnTo>
                <a:lnTo>
                  <a:pt x="35" y="167"/>
                </a:lnTo>
                <a:lnTo>
                  <a:pt x="33" y="167"/>
                </a:lnTo>
                <a:lnTo>
                  <a:pt x="32" y="167"/>
                </a:lnTo>
                <a:lnTo>
                  <a:pt x="30" y="165"/>
                </a:lnTo>
                <a:lnTo>
                  <a:pt x="28" y="165"/>
                </a:lnTo>
                <a:lnTo>
                  <a:pt x="28" y="163"/>
                </a:lnTo>
                <a:lnTo>
                  <a:pt x="27" y="163"/>
                </a:lnTo>
                <a:lnTo>
                  <a:pt x="27" y="162"/>
                </a:lnTo>
                <a:lnTo>
                  <a:pt x="25" y="162"/>
                </a:lnTo>
                <a:lnTo>
                  <a:pt x="25" y="160"/>
                </a:lnTo>
                <a:lnTo>
                  <a:pt x="25" y="158"/>
                </a:lnTo>
                <a:lnTo>
                  <a:pt x="25" y="157"/>
                </a:lnTo>
                <a:lnTo>
                  <a:pt x="25" y="155"/>
                </a:lnTo>
                <a:lnTo>
                  <a:pt x="27" y="153"/>
                </a:lnTo>
                <a:lnTo>
                  <a:pt x="27" y="152"/>
                </a:lnTo>
                <a:lnTo>
                  <a:pt x="27" y="150"/>
                </a:lnTo>
                <a:lnTo>
                  <a:pt x="28" y="150"/>
                </a:lnTo>
                <a:lnTo>
                  <a:pt x="28" y="147"/>
                </a:lnTo>
                <a:lnTo>
                  <a:pt x="30" y="147"/>
                </a:lnTo>
                <a:lnTo>
                  <a:pt x="32" y="147"/>
                </a:lnTo>
                <a:lnTo>
                  <a:pt x="33" y="145"/>
                </a:lnTo>
                <a:lnTo>
                  <a:pt x="33" y="143"/>
                </a:lnTo>
                <a:lnTo>
                  <a:pt x="35" y="143"/>
                </a:lnTo>
                <a:lnTo>
                  <a:pt x="35" y="142"/>
                </a:lnTo>
                <a:lnTo>
                  <a:pt x="37" y="140"/>
                </a:lnTo>
                <a:lnTo>
                  <a:pt x="35" y="140"/>
                </a:lnTo>
                <a:lnTo>
                  <a:pt x="33" y="138"/>
                </a:lnTo>
                <a:lnTo>
                  <a:pt x="32" y="137"/>
                </a:lnTo>
                <a:lnTo>
                  <a:pt x="30" y="137"/>
                </a:lnTo>
                <a:lnTo>
                  <a:pt x="30" y="135"/>
                </a:lnTo>
                <a:lnTo>
                  <a:pt x="30" y="133"/>
                </a:lnTo>
                <a:lnTo>
                  <a:pt x="32" y="133"/>
                </a:lnTo>
                <a:lnTo>
                  <a:pt x="32" y="132"/>
                </a:lnTo>
                <a:lnTo>
                  <a:pt x="30" y="132"/>
                </a:lnTo>
                <a:lnTo>
                  <a:pt x="28" y="130"/>
                </a:lnTo>
                <a:lnTo>
                  <a:pt x="28" y="132"/>
                </a:lnTo>
                <a:lnTo>
                  <a:pt x="27" y="132"/>
                </a:lnTo>
                <a:lnTo>
                  <a:pt x="25" y="132"/>
                </a:lnTo>
                <a:lnTo>
                  <a:pt x="23" y="132"/>
                </a:lnTo>
                <a:lnTo>
                  <a:pt x="22" y="132"/>
                </a:lnTo>
                <a:lnTo>
                  <a:pt x="22" y="130"/>
                </a:lnTo>
                <a:lnTo>
                  <a:pt x="20" y="130"/>
                </a:lnTo>
                <a:lnTo>
                  <a:pt x="20" y="128"/>
                </a:lnTo>
                <a:lnTo>
                  <a:pt x="20" y="127"/>
                </a:lnTo>
                <a:lnTo>
                  <a:pt x="22" y="127"/>
                </a:lnTo>
                <a:lnTo>
                  <a:pt x="22" y="125"/>
                </a:lnTo>
                <a:lnTo>
                  <a:pt x="22" y="123"/>
                </a:lnTo>
                <a:lnTo>
                  <a:pt x="22" y="122"/>
                </a:lnTo>
                <a:lnTo>
                  <a:pt x="20" y="122"/>
                </a:lnTo>
                <a:lnTo>
                  <a:pt x="20" y="120"/>
                </a:lnTo>
                <a:lnTo>
                  <a:pt x="18" y="120"/>
                </a:lnTo>
                <a:lnTo>
                  <a:pt x="17" y="120"/>
                </a:lnTo>
                <a:lnTo>
                  <a:pt x="17" y="118"/>
                </a:lnTo>
                <a:lnTo>
                  <a:pt x="15" y="120"/>
                </a:lnTo>
                <a:lnTo>
                  <a:pt x="13" y="120"/>
                </a:lnTo>
                <a:lnTo>
                  <a:pt x="13" y="118"/>
                </a:lnTo>
                <a:lnTo>
                  <a:pt x="13" y="113"/>
                </a:lnTo>
                <a:lnTo>
                  <a:pt x="13" y="112"/>
                </a:lnTo>
                <a:lnTo>
                  <a:pt x="13" y="110"/>
                </a:lnTo>
                <a:lnTo>
                  <a:pt x="13" y="105"/>
                </a:lnTo>
                <a:lnTo>
                  <a:pt x="13" y="103"/>
                </a:lnTo>
                <a:lnTo>
                  <a:pt x="13" y="100"/>
                </a:lnTo>
                <a:lnTo>
                  <a:pt x="13" y="95"/>
                </a:lnTo>
                <a:lnTo>
                  <a:pt x="13" y="88"/>
                </a:lnTo>
                <a:lnTo>
                  <a:pt x="13" y="87"/>
                </a:lnTo>
                <a:lnTo>
                  <a:pt x="12" y="87"/>
                </a:lnTo>
                <a:lnTo>
                  <a:pt x="12" y="85"/>
                </a:lnTo>
                <a:lnTo>
                  <a:pt x="13" y="83"/>
                </a:lnTo>
                <a:lnTo>
                  <a:pt x="13" y="82"/>
                </a:lnTo>
                <a:lnTo>
                  <a:pt x="12" y="80"/>
                </a:lnTo>
                <a:lnTo>
                  <a:pt x="12" y="78"/>
                </a:lnTo>
                <a:lnTo>
                  <a:pt x="10" y="78"/>
                </a:lnTo>
                <a:lnTo>
                  <a:pt x="10" y="80"/>
                </a:lnTo>
                <a:lnTo>
                  <a:pt x="8" y="78"/>
                </a:lnTo>
                <a:lnTo>
                  <a:pt x="8" y="77"/>
                </a:lnTo>
                <a:lnTo>
                  <a:pt x="8" y="75"/>
                </a:lnTo>
                <a:lnTo>
                  <a:pt x="7" y="75"/>
                </a:lnTo>
                <a:lnTo>
                  <a:pt x="7" y="72"/>
                </a:lnTo>
                <a:lnTo>
                  <a:pt x="7" y="70"/>
                </a:lnTo>
                <a:lnTo>
                  <a:pt x="7" y="68"/>
                </a:lnTo>
                <a:lnTo>
                  <a:pt x="5" y="67"/>
                </a:lnTo>
                <a:lnTo>
                  <a:pt x="5" y="65"/>
                </a:lnTo>
                <a:lnTo>
                  <a:pt x="5" y="63"/>
                </a:lnTo>
                <a:lnTo>
                  <a:pt x="5" y="61"/>
                </a:lnTo>
                <a:lnTo>
                  <a:pt x="3" y="61"/>
                </a:lnTo>
                <a:lnTo>
                  <a:pt x="2" y="61"/>
                </a:lnTo>
                <a:lnTo>
                  <a:pt x="2" y="60"/>
                </a:lnTo>
                <a:lnTo>
                  <a:pt x="3" y="60"/>
                </a:lnTo>
                <a:lnTo>
                  <a:pt x="3" y="58"/>
                </a:lnTo>
                <a:lnTo>
                  <a:pt x="3" y="56"/>
                </a:lnTo>
                <a:lnTo>
                  <a:pt x="3" y="55"/>
                </a:lnTo>
                <a:lnTo>
                  <a:pt x="2" y="55"/>
                </a:lnTo>
                <a:lnTo>
                  <a:pt x="3" y="55"/>
                </a:lnTo>
                <a:lnTo>
                  <a:pt x="3" y="53"/>
                </a:lnTo>
                <a:lnTo>
                  <a:pt x="3" y="51"/>
                </a:lnTo>
                <a:lnTo>
                  <a:pt x="3" y="50"/>
                </a:lnTo>
                <a:lnTo>
                  <a:pt x="3" y="48"/>
                </a:lnTo>
                <a:lnTo>
                  <a:pt x="2" y="46"/>
                </a:lnTo>
                <a:lnTo>
                  <a:pt x="2" y="45"/>
                </a:lnTo>
                <a:lnTo>
                  <a:pt x="0" y="45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2" y="36"/>
                </a:lnTo>
                <a:lnTo>
                  <a:pt x="2" y="35"/>
                </a:lnTo>
                <a:lnTo>
                  <a:pt x="3" y="35"/>
                </a:lnTo>
                <a:lnTo>
                  <a:pt x="5" y="33"/>
                </a:lnTo>
                <a:lnTo>
                  <a:pt x="7" y="33"/>
                </a:lnTo>
                <a:lnTo>
                  <a:pt x="7" y="31"/>
                </a:lnTo>
                <a:lnTo>
                  <a:pt x="8" y="33"/>
                </a:lnTo>
                <a:lnTo>
                  <a:pt x="8" y="31"/>
                </a:lnTo>
                <a:lnTo>
                  <a:pt x="12" y="30"/>
                </a:lnTo>
                <a:lnTo>
                  <a:pt x="13" y="26"/>
                </a:lnTo>
                <a:lnTo>
                  <a:pt x="15" y="25"/>
                </a:lnTo>
                <a:lnTo>
                  <a:pt x="17" y="23"/>
                </a:lnTo>
                <a:lnTo>
                  <a:pt x="18" y="23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5" y="20"/>
                </a:lnTo>
                <a:lnTo>
                  <a:pt x="27" y="21"/>
                </a:lnTo>
                <a:lnTo>
                  <a:pt x="28" y="20"/>
                </a:lnTo>
                <a:lnTo>
                  <a:pt x="28" y="21"/>
                </a:lnTo>
                <a:lnTo>
                  <a:pt x="30" y="21"/>
                </a:lnTo>
                <a:lnTo>
                  <a:pt x="30" y="20"/>
                </a:lnTo>
                <a:lnTo>
                  <a:pt x="32" y="20"/>
                </a:lnTo>
                <a:lnTo>
                  <a:pt x="32" y="18"/>
                </a:lnTo>
                <a:lnTo>
                  <a:pt x="32" y="16"/>
                </a:lnTo>
                <a:lnTo>
                  <a:pt x="33" y="15"/>
                </a:lnTo>
                <a:lnTo>
                  <a:pt x="35" y="15"/>
                </a:lnTo>
                <a:lnTo>
                  <a:pt x="37" y="15"/>
                </a:lnTo>
                <a:lnTo>
                  <a:pt x="38" y="15"/>
                </a:lnTo>
                <a:lnTo>
                  <a:pt x="38" y="13"/>
                </a:lnTo>
                <a:lnTo>
                  <a:pt x="40" y="13"/>
                </a:lnTo>
                <a:lnTo>
                  <a:pt x="40" y="11"/>
                </a:lnTo>
                <a:lnTo>
                  <a:pt x="40" y="5"/>
                </a:lnTo>
                <a:lnTo>
                  <a:pt x="40" y="3"/>
                </a:lnTo>
                <a:lnTo>
                  <a:pt x="43" y="3"/>
                </a:lnTo>
                <a:lnTo>
                  <a:pt x="45" y="5"/>
                </a:lnTo>
                <a:lnTo>
                  <a:pt x="47" y="5"/>
                </a:lnTo>
                <a:lnTo>
                  <a:pt x="47" y="6"/>
                </a:lnTo>
                <a:lnTo>
                  <a:pt x="48" y="6"/>
                </a:lnTo>
                <a:lnTo>
                  <a:pt x="50" y="5"/>
                </a:lnTo>
                <a:lnTo>
                  <a:pt x="52" y="5"/>
                </a:lnTo>
                <a:lnTo>
                  <a:pt x="52" y="3"/>
                </a:lnTo>
                <a:lnTo>
                  <a:pt x="53" y="3"/>
                </a:lnTo>
                <a:lnTo>
                  <a:pt x="55" y="5"/>
                </a:lnTo>
                <a:lnTo>
                  <a:pt x="57" y="1"/>
                </a:lnTo>
                <a:lnTo>
                  <a:pt x="58" y="0"/>
                </a:lnTo>
                <a:lnTo>
                  <a:pt x="60" y="0"/>
                </a:lnTo>
                <a:lnTo>
                  <a:pt x="63" y="0"/>
                </a:lnTo>
                <a:lnTo>
                  <a:pt x="65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84" y="0"/>
                </a:lnTo>
                <a:lnTo>
                  <a:pt x="92" y="0"/>
                </a:lnTo>
                <a:lnTo>
                  <a:pt x="97" y="0"/>
                </a:lnTo>
                <a:lnTo>
                  <a:pt x="109" y="0"/>
                </a:lnTo>
                <a:lnTo>
                  <a:pt x="112" y="0"/>
                </a:lnTo>
                <a:lnTo>
                  <a:pt x="115" y="0"/>
                </a:lnTo>
                <a:lnTo>
                  <a:pt x="117" y="0"/>
                </a:lnTo>
                <a:lnTo>
                  <a:pt x="120" y="0"/>
                </a:lnTo>
                <a:lnTo>
                  <a:pt x="122" y="0"/>
                </a:lnTo>
                <a:lnTo>
                  <a:pt x="127" y="0"/>
                </a:lnTo>
                <a:close/>
              </a:path>
            </a:pathLst>
          </a:custGeom>
          <a:solidFill>
            <a:srgbClr val="78803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2"/>
          <p:cNvSpPr>
            <a:spLocks/>
          </p:cNvSpPr>
          <p:nvPr/>
        </p:nvSpPr>
        <p:spPr bwMode="auto">
          <a:xfrm>
            <a:off x="6562726" y="5910263"/>
            <a:ext cx="146050" cy="134938"/>
          </a:xfrm>
          <a:custGeom>
            <a:avLst/>
            <a:gdLst/>
            <a:ahLst/>
            <a:cxnLst>
              <a:cxn ang="0">
                <a:pos x="73" y="51"/>
              </a:cxn>
              <a:cxn ang="0">
                <a:pos x="70" y="55"/>
              </a:cxn>
              <a:cxn ang="0">
                <a:pos x="68" y="60"/>
              </a:cxn>
              <a:cxn ang="0">
                <a:pos x="63" y="63"/>
              </a:cxn>
              <a:cxn ang="0">
                <a:pos x="58" y="61"/>
              </a:cxn>
              <a:cxn ang="0">
                <a:pos x="53" y="60"/>
              </a:cxn>
              <a:cxn ang="0">
                <a:pos x="47" y="60"/>
              </a:cxn>
              <a:cxn ang="0">
                <a:pos x="42" y="61"/>
              </a:cxn>
              <a:cxn ang="0">
                <a:pos x="47" y="76"/>
              </a:cxn>
              <a:cxn ang="0">
                <a:pos x="43" y="85"/>
              </a:cxn>
              <a:cxn ang="0">
                <a:pos x="40" y="81"/>
              </a:cxn>
              <a:cxn ang="0">
                <a:pos x="37" y="78"/>
              </a:cxn>
              <a:cxn ang="0">
                <a:pos x="32" y="76"/>
              </a:cxn>
              <a:cxn ang="0">
                <a:pos x="30" y="75"/>
              </a:cxn>
              <a:cxn ang="0">
                <a:pos x="28" y="70"/>
              </a:cxn>
              <a:cxn ang="0">
                <a:pos x="23" y="68"/>
              </a:cxn>
              <a:cxn ang="0">
                <a:pos x="20" y="65"/>
              </a:cxn>
              <a:cxn ang="0">
                <a:pos x="23" y="71"/>
              </a:cxn>
              <a:cxn ang="0">
                <a:pos x="20" y="68"/>
              </a:cxn>
              <a:cxn ang="0">
                <a:pos x="15" y="70"/>
              </a:cxn>
              <a:cxn ang="0">
                <a:pos x="12" y="63"/>
              </a:cxn>
              <a:cxn ang="0">
                <a:pos x="7" y="61"/>
              </a:cxn>
              <a:cxn ang="0">
                <a:pos x="2" y="61"/>
              </a:cxn>
              <a:cxn ang="0">
                <a:pos x="0" y="50"/>
              </a:cxn>
              <a:cxn ang="0">
                <a:pos x="0" y="36"/>
              </a:cxn>
              <a:cxn ang="0">
                <a:pos x="0" y="25"/>
              </a:cxn>
              <a:cxn ang="0">
                <a:pos x="3" y="11"/>
              </a:cxn>
              <a:cxn ang="0">
                <a:pos x="12" y="13"/>
              </a:cxn>
              <a:cxn ang="0">
                <a:pos x="20" y="16"/>
              </a:cxn>
              <a:cxn ang="0">
                <a:pos x="27" y="20"/>
              </a:cxn>
              <a:cxn ang="0">
                <a:pos x="32" y="20"/>
              </a:cxn>
              <a:cxn ang="0">
                <a:pos x="35" y="23"/>
              </a:cxn>
              <a:cxn ang="0">
                <a:pos x="43" y="23"/>
              </a:cxn>
              <a:cxn ang="0">
                <a:pos x="45" y="25"/>
              </a:cxn>
              <a:cxn ang="0">
                <a:pos x="52" y="25"/>
              </a:cxn>
              <a:cxn ang="0">
                <a:pos x="55" y="25"/>
              </a:cxn>
              <a:cxn ang="0">
                <a:pos x="58" y="25"/>
              </a:cxn>
              <a:cxn ang="0">
                <a:pos x="63" y="25"/>
              </a:cxn>
              <a:cxn ang="0">
                <a:pos x="65" y="26"/>
              </a:cxn>
              <a:cxn ang="0">
                <a:pos x="67" y="25"/>
              </a:cxn>
              <a:cxn ang="0">
                <a:pos x="68" y="26"/>
              </a:cxn>
              <a:cxn ang="0">
                <a:pos x="73" y="25"/>
              </a:cxn>
              <a:cxn ang="0">
                <a:pos x="77" y="25"/>
              </a:cxn>
              <a:cxn ang="0">
                <a:pos x="80" y="23"/>
              </a:cxn>
              <a:cxn ang="0">
                <a:pos x="82" y="18"/>
              </a:cxn>
              <a:cxn ang="0">
                <a:pos x="83" y="11"/>
              </a:cxn>
              <a:cxn ang="0">
                <a:pos x="83" y="5"/>
              </a:cxn>
              <a:cxn ang="0">
                <a:pos x="87" y="1"/>
              </a:cxn>
              <a:cxn ang="0">
                <a:pos x="87" y="5"/>
              </a:cxn>
              <a:cxn ang="0">
                <a:pos x="90" y="10"/>
              </a:cxn>
              <a:cxn ang="0">
                <a:pos x="87" y="15"/>
              </a:cxn>
              <a:cxn ang="0">
                <a:pos x="82" y="18"/>
              </a:cxn>
              <a:cxn ang="0">
                <a:pos x="80" y="25"/>
              </a:cxn>
              <a:cxn ang="0">
                <a:pos x="82" y="30"/>
              </a:cxn>
              <a:cxn ang="0">
                <a:pos x="85" y="33"/>
              </a:cxn>
              <a:cxn ang="0">
                <a:pos x="90" y="36"/>
              </a:cxn>
              <a:cxn ang="0">
                <a:pos x="85" y="40"/>
              </a:cxn>
              <a:cxn ang="0">
                <a:pos x="82" y="45"/>
              </a:cxn>
            </a:cxnLst>
            <a:rect l="0" t="0" r="r" b="b"/>
            <a:pathLst>
              <a:path w="92" h="85">
                <a:moveTo>
                  <a:pt x="78" y="50"/>
                </a:moveTo>
                <a:lnTo>
                  <a:pt x="75" y="50"/>
                </a:lnTo>
                <a:lnTo>
                  <a:pt x="75" y="51"/>
                </a:lnTo>
                <a:lnTo>
                  <a:pt x="73" y="51"/>
                </a:lnTo>
                <a:lnTo>
                  <a:pt x="73" y="53"/>
                </a:lnTo>
                <a:lnTo>
                  <a:pt x="72" y="53"/>
                </a:lnTo>
                <a:lnTo>
                  <a:pt x="72" y="55"/>
                </a:lnTo>
                <a:lnTo>
                  <a:pt x="70" y="55"/>
                </a:lnTo>
                <a:lnTo>
                  <a:pt x="70" y="56"/>
                </a:lnTo>
                <a:lnTo>
                  <a:pt x="70" y="58"/>
                </a:lnTo>
                <a:lnTo>
                  <a:pt x="68" y="58"/>
                </a:lnTo>
                <a:lnTo>
                  <a:pt x="68" y="60"/>
                </a:lnTo>
                <a:lnTo>
                  <a:pt x="67" y="60"/>
                </a:lnTo>
                <a:lnTo>
                  <a:pt x="67" y="61"/>
                </a:lnTo>
                <a:lnTo>
                  <a:pt x="65" y="63"/>
                </a:lnTo>
                <a:lnTo>
                  <a:pt x="63" y="63"/>
                </a:lnTo>
                <a:lnTo>
                  <a:pt x="60" y="63"/>
                </a:lnTo>
                <a:lnTo>
                  <a:pt x="58" y="65"/>
                </a:lnTo>
                <a:lnTo>
                  <a:pt x="58" y="63"/>
                </a:lnTo>
                <a:lnTo>
                  <a:pt x="58" y="61"/>
                </a:lnTo>
                <a:lnTo>
                  <a:pt x="57" y="61"/>
                </a:lnTo>
                <a:lnTo>
                  <a:pt x="55" y="61"/>
                </a:lnTo>
                <a:lnTo>
                  <a:pt x="55" y="60"/>
                </a:lnTo>
                <a:lnTo>
                  <a:pt x="53" y="60"/>
                </a:lnTo>
                <a:lnTo>
                  <a:pt x="52" y="60"/>
                </a:lnTo>
                <a:lnTo>
                  <a:pt x="50" y="60"/>
                </a:lnTo>
                <a:lnTo>
                  <a:pt x="48" y="60"/>
                </a:lnTo>
                <a:lnTo>
                  <a:pt x="47" y="60"/>
                </a:lnTo>
                <a:lnTo>
                  <a:pt x="47" y="61"/>
                </a:lnTo>
                <a:lnTo>
                  <a:pt x="45" y="61"/>
                </a:lnTo>
                <a:lnTo>
                  <a:pt x="43" y="61"/>
                </a:lnTo>
                <a:lnTo>
                  <a:pt x="42" y="61"/>
                </a:lnTo>
                <a:lnTo>
                  <a:pt x="42" y="60"/>
                </a:lnTo>
                <a:lnTo>
                  <a:pt x="42" y="75"/>
                </a:lnTo>
                <a:lnTo>
                  <a:pt x="42" y="76"/>
                </a:lnTo>
                <a:lnTo>
                  <a:pt x="47" y="76"/>
                </a:lnTo>
                <a:lnTo>
                  <a:pt x="47" y="81"/>
                </a:lnTo>
                <a:lnTo>
                  <a:pt x="47" y="85"/>
                </a:lnTo>
                <a:lnTo>
                  <a:pt x="45" y="85"/>
                </a:lnTo>
                <a:lnTo>
                  <a:pt x="43" y="85"/>
                </a:lnTo>
                <a:lnTo>
                  <a:pt x="42" y="85"/>
                </a:lnTo>
                <a:lnTo>
                  <a:pt x="42" y="83"/>
                </a:lnTo>
                <a:lnTo>
                  <a:pt x="42" y="81"/>
                </a:lnTo>
                <a:lnTo>
                  <a:pt x="40" y="81"/>
                </a:lnTo>
                <a:lnTo>
                  <a:pt x="38" y="81"/>
                </a:lnTo>
                <a:lnTo>
                  <a:pt x="38" y="80"/>
                </a:lnTo>
                <a:lnTo>
                  <a:pt x="38" y="78"/>
                </a:lnTo>
                <a:lnTo>
                  <a:pt x="37" y="78"/>
                </a:lnTo>
                <a:lnTo>
                  <a:pt x="37" y="76"/>
                </a:lnTo>
                <a:lnTo>
                  <a:pt x="35" y="76"/>
                </a:lnTo>
                <a:lnTo>
                  <a:pt x="33" y="76"/>
                </a:lnTo>
                <a:lnTo>
                  <a:pt x="32" y="76"/>
                </a:lnTo>
                <a:lnTo>
                  <a:pt x="33" y="76"/>
                </a:lnTo>
                <a:lnTo>
                  <a:pt x="33" y="75"/>
                </a:lnTo>
                <a:lnTo>
                  <a:pt x="32" y="75"/>
                </a:lnTo>
                <a:lnTo>
                  <a:pt x="30" y="75"/>
                </a:lnTo>
                <a:lnTo>
                  <a:pt x="30" y="73"/>
                </a:lnTo>
                <a:lnTo>
                  <a:pt x="28" y="73"/>
                </a:lnTo>
                <a:lnTo>
                  <a:pt x="28" y="71"/>
                </a:lnTo>
                <a:lnTo>
                  <a:pt x="28" y="70"/>
                </a:lnTo>
                <a:lnTo>
                  <a:pt x="28" y="68"/>
                </a:lnTo>
                <a:lnTo>
                  <a:pt x="27" y="68"/>
                </a:lnTo>
                <a:lnTo>
                  <a:pt x="25" y="68"/>
                </a:lnTo>
                <a:lnTo>
                  <a:pt x="23" y="68"/>
                </a:lnTo>
                <a:lnTo>
                  <a:pt x="23" y="66"/>
                </a:lnTo>
                <a:lnTo>
                  <a:pt x="22" y="66"/>
                </a:lnTo>
                <a:lnTo>
                  <a:pt x="22" y="65"/>
                </a:lnTo>
                <a:lnTo>
                  <a:pt x="20" y="65"/>
                </a:lnTo>
                <a:lnTo>
                  <a:pt x="20" y="66"/>
                </a:lnTo>
                <a:lnTo>
                  <a:pt x="22" y="66"/>
                </a:lnTo>
                <a:lnTo>
                  <a:pt x="22" y="70"/>
                </a:lnTo>
                <a:lnTo>
                  <a:pt x="23" y="71"/>
                </a:lnTo>
                <a:lnTo>
                  <a:pt x="23" y="73"/>
                </a:lnTo>
                <a:lnTo>
                  <a:pt x="22" y="73"/>
                </a:lnTo>
                <a:lnTo>
                  <a:pt x="22" y="70"/>
                </a:lnTo>
                <a:lnTo>
                  <a:pt x="20" y="68"/>
                </a:lnTo>
                <a:lnTo>
                  <a:pt x="18" y="68"/>
                </a:lnTo>
                <a:lnTo>
                  <a:pt x="18" y="70"/>
                </a:lnTo>
                <a:lnTo>
                  <a:pt x="17" y="70"/>
                </a:lnTo>
                <a:lnTo>
                  <a:pt x="15" y="70"/>
                </a:lnTo>
                <a:lnTo>
                  <a:pt x="15" y="68"/>
                </a:lnTo>
                <a:lnTo>
                  <a:pt x="13" y="68"/>
                </a:lnTo>
                <a:lnTo>
                  <a:pt x="13" y="63"/>
                </a:lnTo>
                <a:lnTo>
                  <a:pt x="12" y="63"/>
                </a:lnTo>
                <a:lnTo>
                  <a:pt x="10" y="63"/>
                </a:lnTo>
                <a:lnTo>
                  <a:pt x="8" y="63"/>
                </a:lnTo>
                <a:lnTo>
                  <a:pt x="7" y="63"/>
                </a:lnTo>
                <a:lnTo>
                  <a:pt x="7" y="61"/>
                </a:lnTo>
                <a:lnTo>
                  <a:pt x="5" y="61"/>
                </a:lnTo>
                <a:lnTo>
                  <a:pt x="3" y="61"/>
                </a:lnTo>
                <a:lnTo>
                  <a:pt x="3" y="60"/>
                </a:lnTo>
                <a:lnTo>
                  <a:pt x="2" y="61"/>
                </a:lnTo>
                <a:lnTo>
                  <a:pt x="0" y="58"/>
                </a:lnTo>
                <a:lnTo>
                  <a:pt x="0" y="55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5"/>
                </a:lnTo>
                <a:lnTo>
                  <a:pt x="0" y="40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5"/>
                </a:lnTo>
                <a:lnTo>
                  <a:pt x="0" y="18"/>
                </a:lnTo>
                <a:lnTo>
                  <a:pt x="2" y="18"/>
                </a:lnTo>
                <a:lnTo>
                  <a:pt x="0" y="11"/>
                </a:lnTo>
                <a:lnTo>
                  <a:pt x="3" y="11"/>
                </a:lnTo>
                <a:lnTo>
                  <a:pt x="5" y="11"/>
                </a:lnTo>
                <a:lnTo>
                  <a:pt x="8" y="11"/>
                </a:lnTo>
                <a:lnTo>
                  <a:pt x="12" y="11"/>
                </a:lnTo>
                <a:lnTo>
                  <a:pt x="12" y="13"/>
                </a:lnTo>
                <a:lnTo>
                  <a:pt x="12" y="16"/>
                </a:lnTo>
                <a:lnTo>
                  <a:pt x="13" y="16"/>
                </a:lnTo>
                <a:lnTo>
                  <a:pt x="17" y="16"/>
                </a:lnTo>
                <a:lnTo>
                  <a:pt x="20" y="16"/>
                </a:lnTo>
                <a:lnTo>
                  <a:pt x="22" y="16"/>
                </a:lnTo>
                <a:lnTo>
                  <a:pt x="22" y="18"/>
                </a:lnTo>
                <a:lnTo>
                  <a:pt x="27" y="18"/>
                </a:lnTo>
                <a:lnTo>
                  <a:pt x="27" y="20"/>
                </a:lnTo>
                <a:lnTo>
                  <a:pt x="27" y="18"/>
                </a:lnTo>
                <a:lnTo>
                  <a:pt x="28" y="18"/>
                </a:lnTo>
                <a:lnTo>
                  <a:pt x="28" y="20"/>
                </a:lnTo>
                <a:lnTo>
                  <a:pt x="32" y="20"/>
                </a:lnTo>
                <a:lnTo>
                  <a:pt x="32" y="21"/>
                </a:lnTo>
                <a:lnTo>
                  <a:pt x="33" y="21"/>
                </a:lnTo>
                <a:lnTo>
                  <a:pt x="35" y="21"/>
                </a:lnTo>
                <a:lnTo>
                  <a:pt x="35" y="23"/>
                </a:lnTo>
                <a:lnTo>
                  <a:pt x="38" y="23"/>
                </a:lnTo>
                <a:lnTo>
                  <a:pt x="40" y="23"/>
                </a:lnTo>
                <a:lnTo>
                  <a:pt x="42" y="23"/>
                </a:lnTo>
                <a:lnTo>
                  <a:pt x="43" y="23"/>
                </a:lnTo>
                <a:lnTo>
                  <a:pt x="45" y="23"/>
                </a:lnTo>
                <a:lnTo>
                  <a:pt x="45" y="25"/>
                </a:lnTo>
                <a:lnTo>
                  <a:pt x="45" y="23"/>
                </a:lnTo>
                <a:lnTo>
                  <a:pt x="45" y="25"/>
                </a:lnTo>
                <a:lnTo>
                  <a:pt x="47" y="25"/>
                </a:lnTo>
                <a:lnTo>
                  <a:pt x="48" y="25"/>
                </a:lnTo>
                <a:lnTo>
                  <a:pt x="50" y="25"/>
                </a:lnTo>
                <a:lnTo>
                  <a:pt x="52" y="25"/>
                </a:lnTo>
                <a:lnTo>
                  <a:pt x="52" y="26"/>
                </a:lnTo>
                <a:lnTo>
                  <a:pt x="53" y="26"/>
                </a:lnTo>
                <a:lnTo>
                  <a:pt x="55" y="26"/>
                </a:lnTo>
                <a:lnTo>
                  <a:pt x="55" y="25"/>
                </a:lnTo>
                <a:lnTo>
                  <a:pt x="55" y="26"/>
                </a:lnTo>
                <a:lnTo>
                  <a:pt x="55" y="25"/>
                </a:lnTo>
                <a:lnTo>
                  <a:pt x="57" y="25"/>
                </a:lnTo>
                <a:lnTo>
                  <a:pt x="58" y="25"/>
                </a:lnTo>
                <a:lnTo>
                  <a:pt x="60" y="23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3" y="26"/>
                </a:lnTo>
                <a:lnTo>
                  <a:pt x="63" y="25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7" y="25"/>
                </a:lnTo>
                <a:lnTo>
                  <a:pt x="67" y="26"/>
                </a:lnTo>
                <a:lnTo>
                  <a:pt x="67" y="25"/>
                </a:lnTo>
                <a:lnTo>
                  <a:pt x="67" y="26"/>
                </a:lnTo>
                <a:lnTo>
                  <a:pt x="67" y="25"/>
                </a:lnTo>
                <a:lnTo>
                  <a:pt x="67" y="26"/>
                </a:lnTo>
                <a:lnTo>
                  <a:pt x="68" y="26"/>
                </a:lnTo>
                <a:lnTo>
                  <a:pt x="68" y="25"/>
                </a:lnTo>
                <a:lnTo>
                  <a:pt x="70" y="25"/>
                </a:lnTo>
                <a:lnTo>
                  <a:pt x="72" y="25"/>
                </a:lnTo>
                <a:lnTo>
                  <a:pt x="73" y="25"/>
                </a:lnTo>
                <a:lnTo>
                  <a:pt x="73" y="23"/>
                </a:lnTo>
                <a:lnTo>
                  <a:pt x="75" y="23"/>
                </a:lnTo>
                <a:lnTo>
                  <a:pt x="75" y="25"/>
                </a:lnTo>
                <a:lnTo>
                  <a:pt x="77" y="25"/>
                </a:lnTo>
                <a:lnTo>
                  <a:pt x="77" y="23"/>
                </a:lnTo>
                <a:lnTo>
                  <a:pt x="78" y="25"/>
                </a:lnTo>
                <a:lnTo>
                  <a:pt x="78" y="23"/>
                </a:lnTo>
                <a:lnTo>
                  <a:pt x="80" y="23"/>
                </a:lnTo>
                <a:lnTo>
                  <a:pt x="80" y="21"/>
                </a:lnTo>
                <a:lnTo>
                  <a:pt x="82" y="21"/>
                </a:lnTo>
                <a:lnTo>
                  <a:pt x="82" y="20"/>
                </a:lnTo>
                <a:lnTo>
                  <a:pt x="82" y="18"/>
                </a:lnTo>
                <a:lnTo>
                  <a:pt x="82" y="16"/>
                </a:lnTo>
                <a:lnTo>
                  <a:pt x="83" y="15"/>
                </a:lnTo>
                <a:lnTo>
                  <a:pt x="83" y="13"/>
                </a:lnTo>
                <a:lnTo>
                  <a:pt x="83" y="11"/>
                </a:lnTo>
                <a:lnTo>
                  <a:pt x="83" y="10"/>
                </a:lnTo>
                <a:lnTo>
                  <a:pt x="83" y="8"/>
                </a:lnTo>
                <a:lnTo>
                  <a:pt x="83" y="6"/>
                </a:lnTo>
                <a:lnTo>
                  <a:pt x="83" y="5"/>
                </a:lnTo>
                <a:lnTo>
                  <a:pt x="83" y="3"/>
                </a:lnTo>
                <a:lnTo>
                  <a:pt x="85" y="0"/>
                </a:lnTo>
                <a:lnTo>
                  <a:pt x="87" y="0"/>
                </a:lnTo>
                <a:lnTo>
                  <a:pt x="87" y="1"/>
                </a:lnTo>
                <a:lnTo>
                  <a:pt x="85" y="1"/>
                </a:lnTo>
                <a:lnTo>
                  <a:pt x="85" y="3"/>
                </a:lnTo>
                <a:lnTo>
                  <a:pt x="85" y="5"/>
                </a:lnTo>
                <a:lnTo>
                  <a:pt x="87" y="5"/>
                </a:lnTo>
                <a:lnTo>
                  <a:pt x="88" y="6"/>
                </a:lnTo>
                <a:lnTo>
                  <a:pt x="90" y="8"/>
                </a:lnTo>
                <a:lnTo>
                  <a:pt x="92" y="8"/>
                </a:lnTo>
                <a:lnTo>
                  <a:pt x="90" y="10"/>
                </a:lnTo>
                <a:lnTo>
                  <a:pt x="90" y="11"/>
                </a:lnTo>
                <a:lnTo>
                  <a:pt x="88" y="11"/>
                </a:lnTo>
                <a:lnTo>
                  <a:pt x="88" y="13"/>
                </a:lnTo>
                <a:lnTo>
                  <a:pt x="87" y="15"/>
                </a:lnTo>
                <a:lnTo>
                  <a:pt x="85" y="15"/>
                </a:lnTo>
                <a:lnTo>
                  <a:pt x="83" y="15"/>
                </a:lnTo>
                <a:lnTo>
                  <a:pt x="83" y="18"/>
                </a:lnTo>
                <a:lnTo>
                  <a:pt x="82" y="18"/>
                </a:lnTo>
                <a:lnTo>
                  <a:pt x="82" y="20"/>
                </a:lnTo>
                <a:lnTo>
                  <a:pt x="82" y="21"/>
                </a:lnTo>
                <a:lnTo>
                  <a:pt x="80" y="23"/>
                </a:lnTo>
                <a:lnTo>
                  <a:pt x="80" y="25"/>
                </a:lnTo>
                <a:lnTo>
                  <a:pt x="80" y="26"/>
                </a:lnTo>
                <a:lnTo>
                  <a:pt x="80" y="28"/>
                </a:lnTo>
                <a:lnTo>
                  <a:pt x="80" y="30"/>
                </a:lnTo>
                <a:lnTo>
                  <a:pt x="82" y="30"/>
                </a:lnTo>
                <a:lnTo>
                  <a:pt x="82" y="31"/>
                </a:lnTo>
                <a:lnTo>
                  <a:pt x="83" y="31"/>
                </a:lnTo>
                <a:lnTo>
                  <a:pt x="83" y="33"/>
                </a:lnTo>
                <a:lnTo>
                  <a:pt x="85" y="33"/>
                </a:lnTo>
                <a:lnTo>
                  <a:pt x="87" y="35"/>
                </a:lnTo>
                <a:lnTo>
                  <a:pt x="88" y="35"/>
                </a:lnTo>
                <a:lnTo>
                  <a:pt x="90" y="35"/>
                </a:lnTo>
                <a:lnTo>
                  <a:pt x="90" y="36"/>
                </a:lnTo>
                <a:lnTo>
                  <a:pt x="90" y="38"/>
                </a:lnTo>
                <a:lnTo>
                  <a:pt x="88" y="40"/>
                </a:lnTo>
                <a:lnTo>
                  <a:pt x="87" y="40"/>
                </a:lnTo>
                <a:lnTo>
                  <a:pt x="85" y="40"/>
                </a:lnTo>
                <a:lnTo>
                  <a:pt x="83" y="41"/>
                </a:lnTo>
                <a:lnTo>
                  <a:pt x="83" y="43"/>
                </a:lnTo>
                <a:lnTo>
                  <a:pt x="82" y="43"/>
                </a:lnTo>
                <a:lnTo>
                  <a:pt x="82" y="45"/>
                </a:lnTo>
                <a:lnTo>
                  <a:pt x="80" y="45"/>
                </a:lnTo>
                <a:lnTo>
                  <a:pt x="80" y="48"/>
                </a:lnTo>
                <a:lnTo>
                  <a:pt x="78" y="50"/>
                </a:lnTo>
                <a:close/>
              </a:path>
            </a:pathLst>
          </a:custGeom>
          <a:solidFill>
            <a:srgbClr val="E385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3"/>
          <p:cNvSpPr>
            <a:spLocks/>
          </p:cNvSpPr>
          <p:nvPr/>
        </p:nvSpPr>
        <p:spPr bwMode="auto">
          <a:xfrm>
            <a:off x="6697663" y="5019676"/>
            <a:ext cx="260350" cy="257175"/>
          </a:xfrm>
          <a:custGeom>
            <a:avLst/>
            <a:gdLst/>
            <a:ahLst/>
            <a:cxnLst>
              <a:cxn ang="0">
                <a:pos x="117" y="3"/>
              </a:cxn>
              <a:cxn ang="0">
                <a:pos x="119" y="11"/>
              </a:cxn>
              <a:cxn ang="0">
                <a:pos x="115" y="20"/>
              </a:cxn>
              <a:cxn ang="0">
                <a:pos x="120" y="28"/>
              </a:cxn>
              <a:cxn ang="0">
                <a:pos x="119" y="35"/>
              </a:cxn>
              <a:cxn ang="0">
                <a:pos x="129" y="38"/>
              </a:cxn>
              <a:cxn ang="0">
                <a:pos x="134" y="43"/>
              </a:cxn>
              <a:cxn ang="0">
                <a:pos x="130" y="48"/>
              </a:cxn>
              <a:cxn ang="0">
                <a:pos x="134" y="53"/>
              </a:cxn>
              <a:cxn ang="0">
                <a:pos x="132" y="58"/>
              </a:cxn>
              <a:cxn ang="0">
                <a:pos x="135" y="65"/>
              </a:cxn>
              <a:cxn ang="0">
                <a:pos x="139" y="68"/>
              </a:cxn>
              <a:cxn ang="0">
                <a:pos x="142" y="71"/>
              </a:cxn>
              <a:cxn ang="0">
                <a:pos x="140" y="76"/>
              </a:cxn>
              <a:cxn ang="0">
                <a:pos x="144" y="83"/>
              </a:cxn>
              <a:cxn ang="0">
                <a:pos x="144" y="90"/>
              </a:cxn>
              <a:cxn ang="0">
                <a:pos x="147" y="90"/>
              </a:cxn>
              <a:cxn ang="0">
                <a:pos x="157" y="90"/>
              </a:cxn>
              <a:cxn ang="0">
                <a:pos x="155" y="100"/>
              </a:cxn>
              <a:cxn ang="0">
                <a:pos x="159" y="105"/>
              </a:cxn>
              <a:cxn ang="0">
                <a:pos x="160" y="107"/>
              </a:cxn>
              <a:cxn ang="0">
                <a:pos x="162" y="110"/>
              </a:cxn>
              <a:cxn ang="0">
                <a:pos x="160" y="113"/>
              </a:cxn>
              <a:cxn ang="0">
                <a:pos x="162" y="117"/>
              </a:cxn>
              <a:cxn ang="0">
                <a:pos x="162" y="123"/>
              </a:cxn>
              <a:cxn ang="0">
                <a:pos x="154" y="123"/>
              </a:cxn>
              <a:cxn ang="0">
                <a:pos x="142" y="120"/>
              </a:cxn>
              <a:cxn ang="0">
                <a:pos x="129" y="115"/>
              </a:cxn>
              <a:cxn ang="0">
                <a:pos x="115" y="112"/>
              </a:cxn>
              <a:cxn ang="0">
                <a:pos x="109" y="118"/>
              </a:cxn>
              <a:cxn ang="0">
                <a:pos x="107" y="125"/>
              </a:cxn>
              <a:cxn ang="0">
                <a:pos x="107" y="130"/>
              </a:cxn>
              <a:cxn ang="0">
                <a:pos x="104" y="133"/>
              </a:cxn>
              <a:cxn ang="0">
                <a:pos x="99" y="138"/>
              </a:cxn>
              <a:cxn ang="0">
                <a:pos x="90" y="143"/>
              </a:cxn>
              <a:cxn ang="0">
                <a:pos x="84" y="142"/>
              </a:cxn>
              <a:cxn ang="0">
                <a:pos x="77" y="143"/>
              </a:cxn>
              <a:cxn ang="0">
                <a:pos x="72" y="152"/>
              </a:cxn>
              <a:cxn ang="0">
                <a:pos x="67" y="157"/>
              </a:cxn>
              <a:cxn ang="0">
                <a:pos x="62" y="160"/>
              </a:cxn>
              <a:cxn ang="0">
                <a:pos x="38" y="162"/>
              </a:cxn>
              <a:cxn ang="0">
                <a:pos x="33" y="162"/>
              </a:cxn>
              <a:cxn ang="0">
                <a:pos x="27" y="162"/>
              </a:cxn>
              <a:cxn ang="0">
                <a:pos x="5" y="162"/>
              </a:cxn>
              <a:cxn ang="0">
                <a:pos x="3" y="158"/>
              </a:cxn>
              <a:cxn ang="0">
                <a:pos x="5" y="152"/>
              </a:cxn>
              <a:cxn ang="0">
                <a:pos x="18" y="147"/>
              </a:cxn>
              <a:cxn ang="0">
                <a:pos x="28" y="138"/>
              </a:cxn>
              <a:cxn ang="0">
                <a:pos x="27" y="125"/>
              </a:cxn>
              <a:cxn ang="0">
                <a:pos x="28" y="112"/>
              </a:cxn>
              <a:cxn ang="0">
                <a:pos x="37" y="100"/>
              </a:cxn>
              <a:cxn ang="0">
                <a:pos x="42" y="90"/>
              </a:cxn>
              <a:cxn ang="0">
                <a:pos x="48" y="80"/>
              </a:cxn>
              <a:cxn ang="0">
                <a:pos x="70" y="73"/>
              </a:cxn>
              <a:cxn ang="0">
                <a:pos x="80" y="65"/>
              </a:cxn>
              <a:cxn ang="0">
                <a:pos x="84" y="55"/>
              </a:cxn>
              <a:cxn ang="0">
                <a:pos x="89" y="46"/>
              </a:cxn>
              <a:cxn ang="0">
                <a:pos x="90" y="20"/>
              </a:cxn>
              <a:cxn ang="0">
                <a:pos x="89" y="8"/>
              </a:cxn>
              <a:cxn ang="0">
                <a:pos x="97" y="3"/>
              </a:cxn>
              <a:cxn ang="0">
                <a:pos x="110" y="0"/>
              </a:cxn>
            </a:cxnLst>
            <a:rect l="0" t="0" r="r" b="b"/>
            <a:pathLst>
              <a:path w="164" h="162">
                <a:moveTo>
                  <a:pt x="110" y="0"/>
                </a:moveTo>
                <a:lnTo>
                  <a:pt x="112" y="1"/>
                </a:lnTo>
                <a:lnTo>
                  <a:pt x="112" y="3"/>
                </a:lnTo>
                <a:lnTo>
                  <a:pt x="114" y="3"/>
                </a:lnTo>
                <a:lnTo>
                  <a:pt x="115" y="5"/>
                </a:lnTo>
                <a:lnTo>
                  <a:pt x="115" y="3"/>
                </a:lnTo>
                <a:lnTo>
                  <a:pt x="117" y="3"/>
                </a:lnTo>
                <a:lnTo>
                  <a:pt x="117" y="3"/>
                </a:lnTo>
                <a:lnTo>
                  <a:pt x="119" y="3"/>
                </a:lnTo>
                <a:lnTo>
                  <a:pt x="119" y="5"/>
                </a:lnTo>
                <a:lnTo>
                  <a:pt x="120" y="6"/>
                </a:lnTo>
                <a:lnTo>
                  <a:pt x="120" y="6"/>
                </a:lnTo>
                <a:lnTo>
                  <a:pt x="120" y="8"/>
                </a:lnTo>
                <a:lnTo>
                  <a:pt x="120" y="10"/>
                </a:lnTo>
                <a:lnTo>
                  <a:pt x="120" y="11"/>
                </a:lnTo>
                <a:lnTo>
                  <a:pt x="119" y="11"/>
                </a:lnTo>
                <a:lnTo>
                  <a:pt x="119" y="13"/>
                </a:lnTo>
                <a:lnTo>
                  <a:pt x="119" y="13"/>
                </a:lnTo>
                <a:lnTo>
                  <a:pt x="117" y="15"/>
                </a:lnTo>
                <a:lnTo>
                  <a:pt x="117" y="15"/>
                </a:lnTo>
                <a:lnTo>
                  <a:pt x="115" y="16"/>
                </a:lnTo>
                <a:lnTo>
                  <a:pt x="115" y="18"/>
                </a:lnTo>
                <a:lnTo>
                  <a:pt x="115" y="18"/>
                </a:lnTo>
                <a:lnTo>
                  <a:pt x="115" y="20"/>
                </a:lnTo>
                <a:lnTo>
                  <a:pt x="115" y="20"/>
                </a:lnTo>
                <a:lnTo>
                  <a:pt x="115" y="20"/>
                </a:lnTo>
                <a:lnTo>
                  <a:pt x="115" y="21"/>
                </a:lnTo>
                <a:lnTo>
                  <a:pt x="117" y="23"/>
                </a:lnTo>
                <a:lnTo>
                  <a:pt x="117" y="23"/>
                </a:lnTo>
                <a:lnTo>
                  <a:pt x="120" y="26"/>
                </a:lnTo>
                <a:lnTo>
                  <a:pt x="120" y="28"/>
                </a:lnTo>
                <a:lnTo>
                  <a:pt x="120" y="28"/>
                </a:lnTo>
                <a:lnTo>
                  <a:pt x="120" y="30"/>
                </a:lnTo>
                <a:lnTo>
                  <a:pt x="120" y="30"/>
                </a:lnTo>
                <a:lnTo>
                  <a:pt x="120" y="31"/>
                </a:lnTo>
                <a:lnTo>
                  <a:pt x="119" y="31"/>
                </a:lnTo>
                <a:lnTo>
                  <a:pt x="117" y="31"/>
                </a:lnTo>
                <a:lnTo>
                  <a:pt x="117" y="33"/>
                </a:lnTo>
                <a:lnTo>
                  <a:pt x="117" y="35"/>
                </a:lnTo>
                <a:lnTo>
                  <a:pt x="119" y="35"/>
                </a:lnTo>
                <a:lnTo>
                  <a:pt x="119" y="36"/>
                </a:lnTo>
                <a:lnTo>
                  <a:pt x="120" y="36"/>
                </a:lnTo>
                <a:lnTo>
                  <a:pt x="120" y="38"/>
                </a:lnTo>
                <a:lnTo>
                  <a:pt x="122" y="38"/>
                </a:lnTo>
                <a:lnTo>
                  <a:pt x="122" y="38"/>
                </a:lnTo>
                <a:lnTo>
                  <a:pt x="125" y="38"/>
                </a:lnTo>
                <a:lnTo>
                  <a:pt x="127" y="38"/>
                </a:lnTo>
                <a:lnTo>
                  <a:pt x="129" y="38"/>
                </a:lnTo>
                <a:lnTo>
                  <a:pt x="129" y="38"/>
                </a:lnTo>
                <a:lnTo>
                  <a:pt x="130" y="40"/>
                </a:lnTo>
                <a:lnTo>
                  <a:pt x="132" y="40"/>
                </a:lnTo>
                <a:lnTo>
                  <a:pt x="132" y="40"/>
                </a:lnTo>
                <a:lnTo>
                  <a:pt x="134" y="40"/>
                </a:lnTo>
                <a:lnTo>
                  <a:pt x="135" y="41"/>
                </a:lnTo>
                <a:lnTo>
                  <a:pt x="134" y="43"/>
                </a:lnTo>
                <a:lnTo>
                  <a:pt x="134" y="43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6"/>
                </a:lnTo>
                <a:lnTo>
                  <a:pt x="134" y="46"/>
                </a:lnTo>
                <a:lnTo>
                  <a:pt x="132" y="46"/>
                </a:lnTo>
                <a:lnTo>
                  <a:pt x="130" y="48"/>
                </a:lnTo>
                <a:lnTo>
                  <a:pt x="130" y="48"/>
                </a:lnTo>
                <a:lnTo>
                  <a:pt x="130" y="50"/>
                </a:lnTo>
                <a:lnTo>
                  <a:pt x="130" y="50"/>
                </a:lnTo>
                <a:lnTo>
                  <a:pt x="130" y="51"/>
                </a:lnTo>
                <a:lnTo>
                  <a:pt x="130" y="51"/>
                </a:lnTo>
                <a:lnTo>
                  <a:pt x="132" y="51"/>
                </a:lnTo>
                <a:lnTo>
                  <a:pt x="132" y="51"/>
                </a:lnTo>
                <a:lnTo>
                  <a:pt x="134" y="53"/>
                </a:lnTo>
                <a:lnTo>
                  <a:pt x="134" y="53"/>
                </a:lnTo>
                <a:lnTo>
                  <a:pt x="134" y="53"/>
                </a:lnTo>
                <a:lnTo>
                  <a:pt x="134" y="55"/>
                </a:lnTo>
                <a:lnTo>
                  <a:pt x="134" y="55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8"/>
                </a:lnTo>
                <a:lnTo>
                  <a:pt x="132" y="58"/>
                </a:lnTo>
                <a:lnTo>
                  <a:pt x="132" y="61"/>
                </a:lnTo>
                <a:lnTo>
                  <a:pt x="134" y="61"/>
                </a:lnTo>
                <a:lnTo>
                  <a:pt x="134" y="63"/>
                </a:lnTo>
                <a:lnTo>
                  <a:pt x="134" y="65"/>
                </a:lnTo>
                <a:lnTo>
                  <a:pt x="134" y="63"/>
                </a:lnTo>
                <a:lnTo>
                  <a:pt x="135" y="63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8"/>
                </a:lnTo>
                <a:lnTo>
                  <a:pt x="135" y="68"/>
                </a:lnTo>
                <a:lnTo>
                  <a:pt x="137" y="68"/>
                </a:lnTo>
                <a:lnTo>
                  <a:pt x="137" y="68"/>
                </a:lnTo>
                <a:lnTo>
                  <a:pt x="137" y="68"/>
                </a:lnTo>
                <a:lnTo>
                  <a:pt x="139" y="68"/>
                </a:lnTo>
                <a:lnTo>
                  <a:pt x="139" y="68"/>
                </a:lnTo>
                <a:lnTo>
                  <a:pt x="139" y="68"/>
                </a:lnTo>
                <a:lnTo>
                  <a:pt x="140" y="70"/>
                </a:lnTo>
                <a:lnTo>
                  <a:pt x="140" y="70"/>
                </a:lnTo>
                <a:lnTo>
                  <a:pt x="140" y="70"/>
                </a:lnTo>
                <a:lnTo>
                  <a:pt x="142" y="70"/>
                </a:lnTo>
                <a:lnTo>
                  <a:pt x="142" y="70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4" y="71"/>
                </a:lnTo>
                <a:lnTo>
                  <a:pt x="144" y="73"/>
                </a:lnTo>
                <a:lnTo>
                  <a:pt x="144" y="73"/>
                </a:lnTo>
                <a:lnTo>
                  <a:pt x="144" y="73"/>
                </a:lnTo>
                <a:lnTo>
                  <a:pt x="144" y="75"/>
                </a:lnTo>
                <a:lnTo>
                  <a:pt x="140" y="75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2" y="78"/>
                </a:lnTo>
                <a:lnTo>
                  <a:pt x="142" y="80"/>
                </a:lnTo>
                <a:lnTo>
                  <a:pt x="142" y="81"/>
                </a:lnTo>
                <a:lnTo>
                  <a:pt x="142" y="81"/>
                </a:lnTo>
                <a:lnTo>
                  <a:pt x="144" y="83"/>
                </a:lnTo>
                <a:lnTo>
                  <a:pt x="144" y="83"/>
                </a:lnTo>
                <a:lnTo>
                  <a:pt x="144" y="85"/>
                </a:lnTo>
                <a:lnTo>
                  <a:pt x="142" y="85"/>
                </a:lnTo>
                <a:lnTo>
                  <a:pt x="144" y="87"/>
                </a:lnTo>
                <a:lnTo>
                  <a:pt x="144" y="87"/>
                </a:lnTo>
                <a:lnTo>
                  <a:pt x="144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90"/>
                </a:lnTo>
                <a:lnTo>
                  <a:pt x="145" y="90"/>
                </a:lnTo>
                <a:lnTo>
                  <a:pt x="145" y="90"/>
                </a:lnTo>
                <a:lnTo>
                  <a:pt x="145" y="90"/>
                </a:lnTo>
                <a:lnTo>
                  <a:pt x="145" y="92"/>
                </a:lnTo>
                <a:lnTo>
                  <a:pt x="145" y="92"/>
                </a:lnTo>
                <a:lnTo>
                  <a:pt x="147" y="92"/>
                </a:lnTo>
                <a:lnTo>
                  <a:pt x="147" y="90"/>
                </a:lnTo>
                <a:lnTo>
                  <a:pt x="147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88"/>
                </a:lnTo>
                <a:lnTo>
                  <a:pt x="150" y="88"/>
                </a:lnTo>
                <a:lnTo>
                  <a:pt x="152" y="88"/>
                </a:lnTo>
                <a:lnTo>
                  <a:pt x="154" y="88"/>
                </a:lnTo>
                <a:lnTo>
                  <a:pt x="155" y="90"/>
                </a:lnTo>
                <a:lnTo>
                  <a:pt x="157" y="90"/>
                </a:lnTo>
                <a:lnTo>
                  <a:pt x="157" y="90"/>
                </a:lnTo>
                <a:lnTo>
                  <a:pt x="157" y="90"/>
                </a:lnTo>
                <a:lnTo>
                  <a:pt x="155" y="92"/>
                </a:lnTo>
                <a:lnTo>
                  <a:pt x="155" y="93"/>
                </a:lnTo>
                <a:lnTo>
                  <a:pt x="155" y="97"/>
                </a:lnTo>
                <a:lnTo>
                  <a:pt x="155" y="98"/>
                </a:lnTo>
                <a:lnTo>
                  <a:pt x="155" y="98"/>
                </a:lnTo>
                <a:lnTo>
                  <a:pt x="155" y="100"/>
                </a:lnTo>
                <a:lnTo>
                  <a:pt x="155" y="100"/>
                </a:lnTo>
                <a:lnTo>
                  <a:pt x="155" y="102"/>
                </a:lnTo>
                <a:lnTo>
                  <a:pt x="157" y="103"/>
                </a:lnTo>
                <a:lnTo>
                  <a:pt x="157" y="103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8"/>
                </a:lnTo>
                <a:lnTo>
                  <a:pt x="160" y="108"/>
                </a:lnTo>
                <a:lnTo>
                  <a:pt x="160" y="108"/>
                </a:lnTo>
                <a:lnTo>
                  <a:pt x="160" y="108"/>
                </a:lnTo>
                <a:lnTo>
                  <a:pt x="160" y="110"/>
                </a:lnTo>
                <a:lnTo>
                  <a:pt x="160" y="110"/>
                </a:lnTo>
                <a:lnTo>
                  <a:pt x="162" y="110"/>
                </a:lnTo>
                <a:lnTo>
                  <a:pt x="162" y="110"/>
                </a:lnTo>
                <a:lnTo>
                  <a:pt x="162" y="110"/>
                </a:lnTo>
                <a:lnTo>
                  <a:pt x="162" y="110"/>
                </a:ln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60" y="113"/>
                </a:lnTo>
                <a:lnTo>
                  <a:pt x="160" y="113"/>
                </a:lnTo>
                <a:lnTo>
                  <a:pt x="160" y="113"/>
                </a:lnTo>
                <a:lnTo>
                  <a:pt x="160" y="113"/>
                </a:lnTo>
                <a:lnTo>
                  <a:pt x="162" y="115"/>
                </a:lnTo>
                <a:lnTo>
                  <a:pt x="162" y="115"/>
                </a:lnTo>
                <a:lnTo>
                  <a:pt x="162" y="115"/>
                </a:lnTo>
                <a:lnTo>
                  <a:pt x="162" y="117"/>
                </a:lnTo>
                <a:lnTo>
                  <a:pt x="162" y="117"/>
                </a:lnTo>
                <a:lnTo>
                  <a:pt x="162" y="118"/>
                </a:lnTo>
                <a:lnTo>
                  <a:pt x="162" y="118"/>
                </a:lnTo>
                <a:lnTo>
                  <a:pt x="162" y="118"/>
                </a:lnTo>
                <a:lnTo>
                  <a:pt x="162" y="120"/>
                </a:lnTo>
                <a:lnTo>
                  <a:pt x="162" y="120"/>
                </a:lnTo>
                <a:lnTo>
                  <a:pt x="164" y="122"/>
                </a:lnTo>
                <a:lnTo>
                  <a:pt x="162" y="123"/>
                </a:lnTo>
                <a:lnTo>
                  <a:pt x="162" y="123"/>
                </a:lnTo>
                <a:lnTo>
                  <a:pt x="162" y="123"/>
                </a:lnTo>
                <a:lnTo>
                  <a:pt x="162" y="125"/>
                </a:lnTo>
                <a:lnTo>
                  <a:pt x="160" y="125"/>
                </a:lnTo>
                <a:lnTo>
                  <a:pt x="159" y="123"/>
                </a:lnTo>
                <a:lnTo>
                  <a:pt x="157" y="123"/>
                </a:lnTo>
                <a:lnTo>
                  <a:pt x="155" y="125"/>
                </a:lnTo>
                <a:lnTo>
                  <a:pt x="155" y="125"/>
                </a:lnTo>
                <a:lnTo>
                  <a:pt x="154" y="123"/>
                </a:lnTo>
                <a:lnTo>
                  <a:pt x="152" y="123"/>
                </a:lnTo>
                <a:lnTo>
                  <a:pt x="152" y="123"/>
                </a:lnTo>
                <a:lnTo>
                  <a:pt x="150" y="123"/>
                </a:lnTo>
                <a:lnTo>
                  <a:pt x="149" y="125"/>
                </a:lnTo>
                <a:lnTo>
                  <a:pt x="145" y="125"/>
                </a:lnTo>
                <a:lnTo>
                  <a:pt x="145" y="125"/>
                </a:lnTo>
                <a:lnTo>
                  <a:pt x="144" y="123"/>
                </a:lnTo>
                <a:lnTo>
                  <a:pt x="142" y="120"/>
                </a:lnTo>
                <a:lnTo>
                  <a:pt x="140" y="120"/>
                </a:lnTo>
                <a:lnTo>
                  <a:pt x="140" y="118"/>
                </a:lnTo>
                <a:lnTo>
                  <a:pt x="139" y="118"/>
                </a:lnTo>
                <a:lnTo>
                  <a:pt x="134" y="120"/>
                </a:lnTo>
                <a:lnTo>
                  <a:pt x="132" y="118"/>
                </a:lnTo>
                <a:lnTo>
                  <a:pt x="132" y="117"/>
                </a:lnTo>
                <a:lnTo>
                  <a:pt x="130" y="115"/>
                </a:lnTo>
                <a:lnTo>
                  <a:pt x="129" y="115"/>
                </a:lnTo>
                <a:lnTo>
                  <a:pt x="129" y="115"/>
                </a:lnTo>
                <a:lnTo>
                  <a:pt x="125" y="112"/>
                </a:lnTo>
                <a:lnTo>
                  <a:pt x="124" y="110"/>
                </a:lnTo>
                <a:lnTo>
                  <a:pt x="124" y="110"/>
                </a:lnTo>
                <a:lnTo>
                  <a:pt x="120" y="110"/>
                </a:lnTo>
                <a:lnTo>
                  <a:pt x="119" y="110"/>
                </a:lnTo>
                <a:lnTo>
                  <a:pt x="115" y="112"/>
                </a:lnTo>
                <a:lnTo>
                  <a:pt x="115" y="112"/>
                </a:lnTo>
                <a:lnTo>
                  <a:pt x="114" y="113"/>
                </a:lnTo>
                <a:lnTo>
                  <a:pt x="112" y="112"/>
                </a:lnTo>
                <a:lnTo>
                  <a:pt x="112" y="112"/>
                </a:lnTo>
                <a:lnTo>
                  <a:pt x="110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3"/>
                </a:lnTo>
                <a:lnTo>
                  <a:pt x="109" y="118"/>
                </a:lnTo>
                <a:lnTo>
                  <a:pt x="109" y="120"/>
                </a:lnTo>
                <a:lnTo>
                  <a:pt x="109" y="120"/>
                </a:lnTo>
                <a:lnTo>
                  <a:pt x="109" y="122"/>
                </a:lnTo>
                <a:lnTo>
                  <a:pt x="109" y="122"/>
                </a:lnTo>
                <a:lnTo>
                  <a:pt x="109" y="122"/>
                </a:lnTo>
                <a:lnTo>
                  <a:pt x="107" y="123"/>
                </a:lnTo>
                <a:lnTo>
                  <a:pt x="107" y="123"/>
                </a:lnTo>
                <a:lnTo>
                  <a:pt x="107" y="125"/>
                </a:lnTo>
                <a:lnTo>
                  <a:pt x="105" y="127"/>
                </a:lnTo>
                <a:lnTo>
                  <a:pt x="105" y="128"/>
                </a:lnTo>
                <a:lnTo>
                  <a:pt x="104" y="128"/>
                </a:lnTo>
                <a:lnTo>
                  <a:pt x="104" y="130"/>
                </a:lnTo>
                <a:lnTo>
                  <a:pt x="104" y="130"/>
                </a:lnTo>
                <a:lnTo>
                  <a:pt x="104" y="130"/>
                </a:lnTo>
                <a:lnTo>
                  <a:pt x="105" y="130"/>
                </a:lnTo>
                <a:lnTo>
                  <a:pt x="107" y="130"/>
                </a:lnTo>
                <a:lnTo>
                  <a:pt x="107" y="130"/>
                </a:lnTo>
                <a:lnTo>
                  <a:pt x="107" y="130"/>
                </a:lnTo>
                <a:lnTo>
                  <a:pt x="107" y="130"/>
                </a:lnTo>
                <a:lnTo>
                  <a:pt x="107" y="132"/>
                </a:lnTo>
                <a:lnTo>
                  <a:pt x="105" y="133"/>
                </a:lnTo>
                <a:lnTo>
                  <a:pt x="105" y="133"/>
                </a:lnTo>
                <a:lnTo>
                  <a:pt x="105" y="133"/>
                </a:lnTo>
                <a:lnTo>
                  <a:pt x="104" y="133"/>
                </a:lnTo>
                <a:lnTo>
                  <a:pt x="102" y="133"/>
                </a:lnTo>
                <a:lnTo>
                  <a:pt x="100" y="133"/>
                </a:lnTo>
                <a:lnTo>
                  <a:pt x="99" y="133"/>
                </a:lnTo>
                <a:lnTo>
                  <a:pt x="99" y="135"/>
                </a:lnTo>
                <a:lnTo>
                  <a:pt x="99" y="135"/>
                </a:lnTo>
                <a:lnTo>
                  <a:pt x="99" y="137"/>
                </a:lnTo>
                <a:lnTo>
                  <a:pt x="99" y="137"/>
                </a:lnTo>
                <a:lnTo>
                  <a:pt x="99" y="138"/>
                </a:lnTo>
                <a:lnTo>
                  <a:pt x="99" y="138"/>
                </a:lnTo>
                <a:lnTo>
                  <a:pt x="99" y="142"/>
                </a:lnTo>
                <a:lnTo>
                  <a:pt x="99" y="142"/>
                </a:lnTo>
                <a:lnTo>
                  <a:pt x="97" y="143"/>
                </a:lnTo>
                <a:lnTo>
                  <a:pt x="95" y="143"/>
                </a:lnTo>
                <a:lnTo>
                  <a:pt x="92" y="145"/>
                </a:lnTo>
                <a:lnTo>
                  <a:pt x="92" y="145"/>
                </a:lnTo>
                <a:lnTo>
                  <a:pt x="90" y="143"/>
                </a:lnTo>
                <a:lnTo>
                  <a:pt x="90" y="145"/>
                </a:lnTo>
                <a:lnTo>
                  <a:pt x="89" y="143"/>
                </a:lnTo>
                <a:lnTo>
                  <a:pt x="89" y="143"/>
                </a:lnTo>
                <a:lnTo>
                  <a:pt x="89" y="142"/>
                </a:lnTo>
                <a:lnTo>
                  <a:pt x="87" y="140"/>
                </a:lnTo>
                <a:lnTo>
                  <a:pt x="85" y="140"/>
                </a:lnTo>
                <a:lnTo>
                  <a:pt x="84" y="142"/>
                </a:lnTo>
                <a:lnTo>
                  <a:pt x="84" y="142"/>
                </a:lnTo>
                <a:lnTo>
                  <a:pt x="82" y="142"/>
                </a:lnTo>
                <a:lnTo>
                  <a:pt x="80" y="140"/>
                </a:lnTo>
                <a:lnTo>
                  <a:pt x="80" y="140"/>
                </a:lnTo>
                <a:lnTo>
                  <a:pt x="79" y="140"/>
                </a:lnTo>
                <a:lnTo>
                  <a:pt x="79" y="140"/>
                </a:lnTo>
                <a:lnTo>
                  <a:pt x="77" y="142"/>
                </a:lnTo>
                <a:lnTo>
                  <a:pt x="77" y="143"/>
                </a:lnTo>
                <a:lnTo>
                  <a:pt x="77" y="143"/>
                </a:lnTo>
                <a:lnTo>
                  <a:pt x="77" y="145"/>
                </a:lnTo>
                <a:lnTo>
                  <a:pt x="75" y="147"/>
                </a:lnTo>
                <a:lnTo>
                  <a:pt x="74" y="148"/>
                </a:lnTo>
                <a:lnTo>
                  <a:pt x="74" y="148"/>
                </a:lnTo>
                <a:lnTo>
                  <a:pt x="74" y="148"/>
                </a:lnTo>
                <a:lnTo>
                  <a:pt x="72" y="150"/>
                </a:lnTo>
                <a:lnTo>
                  <a:pt x="72" y="152"/>
                </a:lnTo>
                <a:lnTo>
                  <a:pt x="72" y="152"/>
                </a:lnTo>
                <a:lnTo>
                  <a:pt x="72" y="152"/>
                </a:lnTo>
                <a:lnTo>
                  <a:pt x="70" y="153"/>
                </a:lnTo>
                <a:lnTo>
                  <a:pt x="69" y="153"/>
                </a:lnTo>
                <a:lnTo>
                  <a:pt x="69" y="155"/>
                </a:lnTo>
                <a:lnTo>
                  <a:pt x="69" y="155"/>
                </a:lnTo>
                <a:lnTo>
                  <a:pt x="69" y="157"/>
                </a:lnTo>
                <a:lnTo>
                  <a:pt x="69" y="157"/>
                </a:lnTo>
                <a:lnTo>
                  <a:pt x="67" y="157"/>
                </a:lnTo>
                <a:lnTo>
                  <a:pt x="67" y="157"/>
                </a:lnTo>
                <a:lnTo>
                  <a:pt x="65" y="157"/>
                </a:lnTo>
                <a:lnTo>
                  <a:pt x="65" y="158"/>
                </a:lnTo>
                <a:lnTo>
                  <a:pt x="64" y="158"/>
                </a:lnTo>
                <a:lnTo>
                  <a:pt x="64" y="158"/>
                </a:lnTo>
                <a:lnTo>
                  <a:pt x="64" y="160"/>
                </a:lnTo>
                <a:lnTo>
                  <a:pt x="64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0" y="160"/>
                </a:lnTo>
                <a:lnTo>
                  <a:pt x="60" y="160"/>
                </a:lnTo>
                <a:lnTo>
                  <a:pt x="59" y="162"/>
                </a:lnTo>
                <a:lnTo>
                  <a:pt x="59" y="162"/>
                </a:lnTo>
                <a:lnTo>
                  <a:pt x="59" y="162"/>
                </a:lnTo>
                <a:lnTo>
                  <a:pt x="38" y="162"/>
                </a:lnTo>
                <a:lnTo>
                  <a:pt x="38" y="162"/>
                </a:lnTo>
                <a:lnTo>
                  <a:pt x="37" y="162"/>
                </a:lnTo>
                <a:lnTo>
                  <a:pt x="37" y="162"/>
                </a:lnTo>
                <a:lnTo>
                  <a:pt x="33" y="162"/>
                </a:lnTo>
                <a:lnTo>
                  <a:pt x="33" y="162"/>
                </a:lnTo>
                <a:lnTo>
                  <a:pt x="33" y="162"/>
                </a:lnTo>
                <a:lnTo>
                  <a:pt x="33" y="162"/>
                </a:lnTo>
                <a:lnTo>
                  <a:pt x="33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7" y="162"/>
                </a:lnTo>
                <a:lnTo>
                  <a:pt x="27" y="162"/>
                </a:lnTo>
                <a:lnTo>
                  <a:pt x="23" y="162"/>
                </a:lnTo>
                <a:lnTo>
                  <a:pt x="15" y="162"/>
                </a:lnTo>
                <a:lnTo>
                  <a:pt x="12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2"/>
                </a:lnTo>
                <a:lnTo>
                  <a:pt x="5" y="158"/>
                </a:lnTo>
                <a:lnTo>
                  <a:pt x="5" y="158"/>
                </a:lnTo>
                <a:lnTo>
                  <a:pt x="5" y="158"/>
                </a:lnTo>
                <a:lnTo>
                  <a:pt x="5" y="158"/>
                </a:lnTo>
                <a:lnTo>
                  <a:pt x="5" y="158"/>
                </a:lnTo>
                <a:lnTo>
                  <a:pt x="5" y="158"/>
                </a:lnTo>
                <a:lnTo>
                  <a:pt x="5" y="158"/>
                </a:lnTo>
                <a:lnTo>
                  <a:pt x="3" y="158"/>
                </a:lnTo>
                <a:lnTo>
                  <a:pt x="3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0" y="157"/>
                </a:lnTo>
                <a:lnTo>
                  <a:pt x="5" y="153"/>
                </a:lnTo>
                <a:lnTo>
                  <a:pt x="5" y="153"/>
                </a:lnTo>
                <a:lnTo>
                  <a:pt x="5" y="152"/>
                </a:lnTo>
                <a:lnTo>
                  <a:pt x="7" y="152"/>
                </a:lnTo>
                <a:lnTo>
                  <a:pt x="8" y="150"/>
                </a:lnTo>
                <a:lnTo>
                  <a:pt x="10" y="150"/>
                </a:lnTo>
                <a:lnTo>
                  <a:pt x="12" y="148"/>
                </a:lnTo>
                <a:lnTo>
                  <a:pt x="12" y="148"/>
                </a:lnTo>
                <a:lnTo>
                  <a:pt x="13" y="148"/>
                </a:lnTo>
                <a:lnTo>
                  <a:pt x="17" y="147"/>
                </a:lnTo>
                <a:lnTo>
                  <a:pt x="18" y="147"/>
                </a:lnTo>
                <a:lnTo>
                  <a:pt x="18" y="147"/>
                </a:lnTo>
                <a:lnTo>
                  <a:pt x="20" y="147"/>
                </a:lnTo>
                <a:lnTo>
                  <a:pt x="22" y="147"/>
                </a:lnTo>
                <a:lnTo>
                  <a:pt x="23" y="145"/>
                </a:lnTo>
                <a:lnTo>
                  <a:pt x="25" y="143"/>
                </a:lnTo>
                <a:lnTo>
                  <a:pt x="28" y="140"/>
                </a:lnTo>
                <a:lnTo>
                  <a:pt x="28" y="138"/>
                </a:lnTo>
                <a:lnTo>
                  <a:pt x="28" y="138"/>
                </a:lnTo>
                <a:lnTo>
                  <a:pt x="28" y="137"/>
                </a:lnTo>
                <a:lnTo>
                  <a:pt x="28" y="135"/>
                </a:lnTo>
                <a:lnTo>
                  <a:pt x="28" y="135"/>
                </a:lnTo>
                <a:lnTo>
                  <a:pt x="27" y="130"/>
                </a:lnTo>
                <a:lnTo>
                  <a:pt x="27" y="130"/>
                </a:lnTo>
                <a:lnTo>
                  <a:pt x="27" y="125"/>
                </a:lnTo>
                <a:lnTo>
                  <a:pt x="27" y="125"/>
                </a:lnTo>
                <a:lnTo>
                  <a:pt x="27" y="125"/>
                </a:lnTo>
                <a:lnTo>
                  <a:pt x="27" y="125"/>
                </a:lnTo>
                <a:lnTo>
                  <a:pt x="27" y="122"/>
                </a:lnTo>
                <a:lnTo>
                  <a:pt x="27" y="115"/>
                </a:lnTo>
                <a:lnTo>
                  <a:pt x="27" y="113"/>
                </a:lnTo>
                <a:lnTo>
                  <a:pt x="27" y="113"/>
                </a:lnTo>
                <a:lnTo>
                  <a:pt x="27" y="113"/>
                </a:lnTo>
                <a:lnTo>
                  <a:pt x="28" y="112"/>
                </a:lnTo>
                <a:lnTo>
                  <a:pt x="28" y="112"/>
                </a:lnTo>
                <a:lnTo>
                  <a:pt x="28" y="110"/>
                </a:lnTo>
                <a:lnTo>
                  <a:pt x="30" y="110"/>
                </a:lnTo>
                <a:lnTo>
                  <a:pt x="32" y="108"/>
                </a:lnTo>
                <a:lnTo>
                  <a:pt x="32" y="108"/>
                </a:lnTo>
                <a:lnTo>
                  <a:pt x="33" y="107"/>
                </a:lnTo>
                <a:lnTo>
                  <a:pt x="33" y="105"/>
                </a:lnTo>
                <a:lnTo>
                  <a:pt x="35" y="103"/>
                </a:lnTo>
                <a:lnTo>
                  <a:pt x="37" y="100"/>
                </a:lnTo>
                <a:lnTo>
                  <a:pt x="37" y="97"/>
                </a:lnTo>
                <a:lnTo>
                  <a:pt x="38" y="95"/>
                </a:lnTo>
                <a:lnTo>
                  <a:pt x="38" y="93"/>
                </a:lnTo>
                <a:lnTo>
                  <a:pt x="38" y="92"/>
                </a:lnTo>
                <a:lnTo>
                  <a:pt x="38" y="90"/>
                </a:lnTo>
                <a:lnTo>
                  <a:pt x="40" y="90"/>
                </a:lnTo>
                <a:lnTo>
                  <a:pt x="42" y="90"/>
                </a:lnTo>
                <a:lnTo>
                  <a:pt x="42" y="90"/>
                </a:lnTo>
                <a:lnTo>
                  <a:pt x="43" y="81"/>
                </a:lnTo>
                <a:lnTo>
                  <a:pt x="43" y="81"/>
                </a:lnTo>
                <a:lnTo>
                  <a:pt x="45" y="80"/>
                </a:lnTo>
                <a:lnTo>
                  <a:pt x="47" y="80"/>
                </a:lnTo>
                <a:lnTo>
                  <a:pt x="47" y="80"/>
                </a:lnTo>
                <a:lnTo>
                  <a:pt x="47" y="80"/>
                </a:lnTo>
                <a:lnTo>
                  <a:pt x="48" y="80"/>
                </a:lnTo>
                <a:lnTo>
                  <a:pt x="48" y="80"/>
                </a:lnTo>
                <a:lnTo>
                  <a:pt x="48" y="80"/>
                </a:lnTo>
                <a:lnTo>
                  <a:pt x="67" y="76"/>
                </a:lnTo>
                <a:lnTo>
                  <a:pt x="70" y="76"/>
                </a:lnTo>
                <a:lnTo>
                  <a:pt x="70" y="76"/>
                </a:lnTo>
                <a:lnTo>
                  <a:pt x="69" y="76"/>
                </a:lnTo>
                <a:lnTo>
                  <a:pt x="69" y="76"/>
                </a:lnTo>
                <a:lnTo>
                  <a:pt x="70" y="75"/>
                </a:lnTo>
                <a:lnTo>
                  <a:pt x="70" y="73"/>
                </a:lnTo>
                <a:lnTo>
                  <a:pt x="70" y="73"/>
                </a:lnTo>
                <a:lnTo>
                  <a:pt x="72" y="73"/>
                </a:lnTo>
                <a:lnTo>
                  <a:pt x="75" y="71"/>
                </a:lnTo>
                <a:lnTo>
                  <a:pt x="80" y="71"/>
                </a:lnTo>
                <a:lnTo>
                  <a:pt x="82" y="70"/>
                </a:lnTo>
                <a:lnTo>
                  <a:pt x="82" y="68"/>
                </a:lnTo>
                <a:lnTo>
                  <a:pt x="80" y="66"/>
                </a:lnTo>
                <a:lnTo>
                  <a:pt x="80" y="65"/>
                </a:lnTo>
                <a:lnTo>
                  <a:pt x="80" y="63"/>
                </a:lnTo>
                <a:lnTo>
                  <a:pt x="80" y="63"/>
                </a:lnTo>
                <a:lnTo>
                  <a:pt x="79" y="60"/>
                </a:lnTo>
                <a:lnTo>
                  <a:pt x="80" y="60"/>
                </a:lnTo>
                <a:lnTo>
                  <a:pt x="79" y="58"/>
                </a:lnTo>
                <a:lnTo>
                  <a:pt x="80" y="58"/>
                </a:lnTo>
                <a:lnTo>
                  <a:pt x="84" y="56"/>
                </a:lnTo>
                <a:lnTo>
                  <a:pt x="84" y="55"/>
                </a:lnTo>
                <a:lnTo>
                  <a:pt x="84" y="53"/>
                </a:lnTo>
                <a:lnTo>
                  <a:pt x="85" y="53"/>
                </a:lnTo>
                <a:lnTo>
                  <a:pt x="84" y="51"/>
                </a:lnTo>
                <a:lnTo>
                  <a:pt x="84" y="50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89" y="46"/>
                </a:lnTo>
                <a:lnTo>
                  <a:pt x="89" y="45"/>
                </a:lnTo>
                <a:lnTo>
                  <a:pt x="89" y="41"/>
                </a:lnTo>
                <a:lnTo>
                  <a:pt x="89" y="35"/>
                </a:lnTo>
                <a:lnTo>
                  <a:pt x="85" y="28"/>
                </a:lnTo>
                <a:lnTo>
                  <a:pt x="87" y="26"/>
                </a:lnTo>
                <a:lnTo>
                  <a:pt x="90" y="25"/>
                </a:lnTo>
                <a:lnTo>
                  <a:pt x="92" y="21"/>
                </a:lnTo>
                <a:lnTo>
                  <a:pt x="90" y="20"/>
                </a:lnTo>
                <a:lnTo>
                  <a:pt x="92" y="18"/>
                </a:lnTo>
                <a:lnTo>
                  <a:pt x="92" y="18"/>
                </a:lnTo>
                <a:lnTo>
                  <a:pt x="92" y="16"/>
                </a:lnTo>
                <a:lnTo>
                  <a:pt x="92" y="15"/>
                </a:lnTo>
                <a:lnTo>
                  <a:pt x="92" y="15"/>
                </a:lnTo>
                <a:lnTo>
                  <a:pt x="89" y="11"/>
                </a:lnTo>
                <a:lnTo>
                  <a:pt x="89" y="10"/>
                </a:lnTo>
                <a:lnTo>
                  <a:pt x="89" y="8"/>
                </a:lnTo>
                <a:lnTo>
                  <a:pt x="87" y="6"/>
                </a:lnTo>
                <a:lnTo>
                  <a:pt x="89" y="5"/>
                </a:lnTo>
                <a:lnTo>
                  <a:pt x="92" y="1"/>
                </a:lnTo>
                <a:lnTo>
                  <a:pt x="92" y="1"/>
                </a:lnTo>
                <a:lnTo>
                  <a:pt x="95" y="0"/>
                </a:lnTo>
                <a:lnTo>
                  <a:pt x="95" y="0"/>
                </a:lnTo>
                <a:lnTo>
                  <a:pt x="97" y="1"/>
                </a:lnTo>
                <a:lnTo>
                  <a:pt x="97" y="3"/>
                </a:lnTo>
                <a:lnTo>
                  <a:pt x="100" y="1"/>
                </a:lnTo>
                <a:lnTo>
                  <a:pt x="102" y="3"/>
                </a:lnTo>
                <a:lnTo>
                  <a:pt x="102" y="3"/>
                </a:lnTo>
                <a:lnTo>
                  <a:pt x="105" y="3"/>
                </a:lnTo>
                <a:lnTo>
                  <a:pt x="107" y="3"/>
                </a:lnTo>
                <a:lnTo>
                  <a:pt x="107" y="1"/>
                </a:lnTo>
                <a:lnTo>
                  <a:pt x="109" y="1"/>
                </a:lnTo>
                <a:lnTo>
                  <a:pt x="110" y="0"/>
                </a:lnTo>
                <a:close/>
              </a:path>
            </a:pathLst>
          </a:custGeom>
          <a:solidFill>
            <a:srgbClr val="52A8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4"/>
          <p:cNvSpPr>
            <a:spLocks/>
          </p:cNvSpPr>
          <p:nvPr/>
        </p:nvSpPr>
        <p:spPr bwMode="auto">
          <a:xfrm>
            <a:off x="6565901" y="5268913"/>
            <a:ext cx="139700" cy="166688"/>
          </a:xfrm>
          <a:custGeom>
            <a:avLst/>
            <a:gdLst/>
            <a:ahLst/>
            <a:cxnLst>
              <a:cxn ang="0">
                <a:pos x="88" y="1"/>
              </a:cxn>
              <a:cxn ang="0">
                <a:pos x="88" y="5"/>
              </a:cxn>
              <a:cxn ang="0">
                <a:pos x="88" y="6"/>
              </a:cxn>
              <a:cxn ang="0">
                <a:pos x="88" y="16"/>
              </a:cxn>
              <a:cxn ang="0">
                <a:pos x="88" y="30"/>
              </a:cxn>
              <a:cxn ang="0">
                <a:pos x="88" y="36"/>
              </a:cxn>
              <a:cxn ang="0">
                <a:pos x="88" y="43"/>
              </a:cxn>
              <a:cxn ang="0">
                <a:pos x="88" y="43"/>
              </a:cxn>
              <a:cxn ang="0">
                <a:pos x="88" y="46"/>
              </a:cxn>
              <a:cxn ang="0">
                <a:pos x="88" y="56"/>
              </a:cxn>
              <a:cxn ang="0">
                <a:pos x="88" y="61"/>
              </a:cxn>
              <a:cxn ang="0">
                <a:pos x="88" y="68"/>
              </a:cxn>
              <a:cxn ang="0">
                <a:pos x="81" y="68"/>
              </a:cxn>
              <a:cxn ang="0">
                <a:pos x="68" y="68"/>
              </a:cxn>
              <a:cxn ang="0">
                <a:pos x="65" y="70"/>
              </a:cxn>
              <a:cxn ang="0">
                <a:pos x="65" y="76"/>
              </a:cxn>
              <a:cxn ang="0">
                <a:pos x="70" y="78"/>
              </a:cxn>
              <a:cxn ang="0">
                <a:pos x="73" y="80"/>
              </a:cxn>
              <a:cxn ang="0">
                <a:pos x="71" y="81"/>
              </a:cxn>
              <a:cxn ang="0">
                <a:pos x="66" y="81"/>
              </a:cxn>
              <a:cxn ang="0">
                <a:pos x="61" y="88"/>
              </a:cxn>
              <a:cxn ang="0">
                <a:pos x="63" y="98"/>
              </a:cxn>
              <a:cxn ang="0">
                <a:pos x="53" y="101"/>
              </a:cxn>
              <a:cxn ang="0">
                <a:pos x="38" y="96"/>
              </a:cxn>
              <a:cxn ang="0">
                <a:pos x="33" y="96"/>
              </a:cxn>
              <a:cxn ang="0">
                <a:pos x="25" y="96"/>
              </a:cxn>
              <a:cxn ang="0">
                <a:pos x="15" y="96"/>
              </a:cxn>
              <a:cxn ang="0">
                <a:pos x="10" y="98"/>
              </a:cxn>
              <a:cxn ang="0">
                <a:pos x="6" y="105"/>
              </a:cxn>
              <a:cxn ang="0">
                <a:pos x="3" y="105"/>
              </a:cxn>
              <a:cxn ang="0">
                <a:pos x="3" y="93"/>
              </a:cxn>
              <a:cxn ang="0">
                <a:pos x="1" y="85"/>
              </a:cxn>
              <a:cxn ang="0">
                <a:pos x="1" y="81"/>
              </a:cxn>
              <a:cxn ang="0">
                <a:pos x="3" y="76"/>
              </a:cxn>
              <a:cxn ang="0">
                <a:pos x="3" y="60"/>
              </a:cxn>
              <a:cxn ang="0">
                <a:pos x="3" y="56"/>
              </a:cxn>
              <a:cxn ang="0">
                <a:pos x="6" y="55"/>
              </a:cxn>
              <a:cxn ang="0">
                <a:pos x="10" y="55"/>
              </a:cxn>
              <a:cxn ang="0">
                <a:pos x="21" y="55"/>
              </a:cxn>
              <a:cxn ang="0">
                <a:pos x="25" y="40"/>
              </a:cxn>
              <a:cxn ang="0">
                <a:pos x="25" y="31"/>
              </a:cxn>
              <a:cxn ang="0">
                <a:pos x="25" y="28"/>
              </a:cxn>
              <a:cxn ang="0">
                <a:pos x="25" y="21"/>
              </a:cxn>
              <a:cxn ang="0">
                <a:pos x="26" y="8"/>
              </a:cxn>
              <a:cxn ang="0">
                <a:pos x="26" y="11"/>
              </a:cxn>
              <a:cxn ang="0">
                <a:pos x="31" y="13"/>
              </a:cxn>
              <a:cxn ang="0">
                <a:pos x="36" y="13"/>
              </a:cxn>
              <a:cxn ang="0">
                <a:pos x="40" y="10"/>
              </a:cxn>
              <a:cxn ang="0">
                <a:pos x="40" y="10"/>
              </a:cxn>
              <a:cxn ang="0">
                <a:pos x="40" y="10"/>
              </a:cxn>
              <a:cxn ang="0">
                <a:pos x="40" y="10"/>
              </a:cxn>
              <a:cxn ang="0">
                <a:pos x="40" y="10"/>
              </a:cxn>
              <a:cxn ang="0">
                <a:pos x="45" y="8"/>
              </a:cxn>
              <a:cxn ang="0">
                <a:pos x="48" y="11"/>
              </a:cxn>
              <a:cxn ang="0">
                <a:pos x="50" y="8"/>
              </a:cxn>
              <a:cxn ang="0">
                <a:pos x="51" y="5"/>
              </a:cxn>
              <a:cxn ang="0">
                <a:pos x="60" y="5"/>
              </a:cxn>
              <a:cxn ang="0">
                <a:pos x="61" y="5"/>
              </a:cxn>
              <a:cxn ang="0">
                <a:pos x="75" y="1"/>
              </a:cxn>
            </a:cxnLst>
            <a:rect l="0" t="0" r="r" b="b"/>
            <a:pathLst>
              <a:path w="88" h="105">
                <a:moveTo>
                  <a:pt x="83" y="0"/>
                </a:moveTo>
                <a:lnTo>
                  <a:pt x="85" y="1"/>
                </a:lnTo>
                <a:lnTo>
                  <a:pt x="85" y="1"/>
                </a:lnTo>
                <a:lnTo>
                  <a:pt x="85" y="1"/>
                </a:lnTo>
                <a:lnTo>
                  <a:pt x="86" y="1"/>
                </a:lnTo>
                <a:lnTo>
                  <a:pt x="86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6"/>
                </a:lnTo>
                <a:lnTo>
                  <a:pt x="88" y="6"/>
                </a:lnTo>
                <a:lnTo>
                  <a:pt x="88" y="8"/>
                </a:lnTo>
                <a:lnTo>
                  <a:pt x="88" y="8"/>
                </a:lnTo>
                <a:lnTo>
                  <a:pt x="88" y="10"/>
                </a:lnTo>
                <a:lnTo>
                  <a:pt x="88" y="11"/>
                </a:lnTo>
                <a:lnTo>
                  <a:pt x="88" y="11"/>
                </a:lnTo>
                <a:lnTo>
                  <a:pt x="88" y="13"/>
                </a:lnTo>
                <a:lnTo>
                  <a:pt x="88" y="16"/>
                </a:lnTo>
                <a:lnTo>
                  <a:pt x="88" y="18"/>
                </a:lnTo>
                <a:lnTo>
                  <a:pt x="88" y="20"/>
                </a:lnTo>
                <a:lnTo>
                  <a:pt x="88" y="21"/>
                </a:lnTo>
                <a:lnTo>
                  <a:pt x="88" y="21"/>
                </a:lnTo>
                <a:lnTo>
                  <a:pt x="88" y="21"/>
                </a:lnTo>
                <a:lnTo>
                  <a:pt x="88" y="26"/>
                </a:lnTo>
                <a:lnTo>
                  <a:pt x="88" y="30"/>
                </a:lnTo>
                <a:lnTo>
                  <a:pt x="88" y="30"/>
                </a:lnTo>
                <a:lnTo>
                  <a:pt x="88" y="30"/>
                </a:lnTo>
                <a:lnTo>
                  <a:pt x="88" y="31"/>
                </a:lnTo>
                <a:lnTo>
                  <a:pt x="88" y="35"/>
                </a:lnTo>
                <a:lnTo>
                  <a:pt x="88" y="35"/>
                </a:lnTo>
                <a:lnTo>
                  <a:pt x="88" y="36"/>
                </a:lnTo>
                <a:lnTo>
                  <a:pt x="88" y="36"/>
                </a:lnTo>
                <a:lnTo>
                  <a:pt x="88" y="36"/>
                </a:lnTo>
                <a:lnTo>
                  <a:pt x="88" y="38"/>
                </a:lnTo>
                <a:lnTo>
                  <a:pt x="88" y="38"/>
                </a:lnTo>
                <a:lnTo>
                  <a:pt x="88" y="41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5"/>
                </a:lnTo>
                <a:lnTo>
                  <a:pt x="88" y="46"/>
                </a:lnTo>
                <a:lnTo>
                  <a:pt x="88" y="46"/>
                </a:lnTo>
                <a:lnTo>
                  <a:pt x="88" y="46"/>
                </a:lnTo>
                <a:lnTo>
                  <a:pt x="88" y="50"/>
                </a:lnTo>
                <a:lnTo>
                  <a:pt x="88" y="51"/>
                </a:lnTo>
                <a:lnTo>
                  <a:pt x="88" y="51"/>
                </a:lnTo>
                <a:lnTo>
                  <a:pt x="88" y="55"/>
                </a:lnTo>
                <a:lnTo>
                  <a:pt x="88" y="55"/>
                </a:lnTo>
                <a:lnTo>
                  <a:pt x="88" y="55"/>
                </a:lnTo>
                <a:lnTo>
                  <a:pt x="88" y="56"/>
                </a:lnTo>
                <a:lnTo>
                  <a:pt x="88" y="56"/>
                </a:lnTo>
                <a:lnTo>
                  <a:pt x="88" y="56"/>
                </a:lnTo>
                <a:lnTo>
                  <a:pt x="88" y="60"/>
                </a:lnTo>
                <a:lnTo>
                  <a:pt x="88" y="60"/>
                </a:lnTo>
                <a:lnTo>
                  <a:pt x="88" y="60"/>
                </a:lnTo>
                <a:lnTo>
                  <a:pt x="88" y="61"/>
                </a:lnTo>
                <a:lnTo>
                  <a:pt x="88" y="61"/>
                </a:lnTo>
                <a:lnTo>
                  <a:pt x="88" y="61"/>
                </a:lnTo>
                <a:lnTo>
                  <a:pt x="88" y="65"/>
                </a:lnTo>
                <a:lnTo>
                  <a:pt x="88" y="65"/>
                </a:lnTo>
                <a:lnTo>
                  <a:pt x="88" y="66"/>
                </a:lnTo>
                <a:lnTo>
                  <a:pt x="88" y="68"/>
                </a:lnTo>
                <a:lnTo>
                  <a:pt x="88" y="68"/>
                </a:lnTo>
                <a:lnTo>
                  <a:pt x="88" y="68"/>
                </a:lnTo>
                <a:lnTo>
                  <a:pt x="88" y="68"/>
                </a:lnTo>
                <a:lnTo>
                  <a:pt x="88" y="70"/>
                </a:lnTo>
                <a:lnTo>
                  <a:pt x="86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1" y="68"/>
                </a:lnTo>
                <a:lnTo>
                  <a:pt x="81" y="68"/>
                </a:lnTo>
                <a:lnTo>
                  <a:pt x="80" y="68"/>
                </a:lnTo>
                <a:lnTo>
                  <a:pt x="78" y="68"/>
                </a:lnTo>
                <a:lnTo>
                  <a:pt x="76" y="68"/>
                </a:lnTo>
                <a:lnTo>
                  <a:pt x="76" y="68"/>
                </a:lnTo>
                <a:lnTo>
                  <a:pt x="70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5" y="68"/>
                </a:lnTo>
                <a:lnTo>
                  <a:pt x="65" y="68"/>
                </a:lnTo>
                <a:lnTo>
                  <a:pt x="65" y="70"/>
                </a:lnTo>
                <a:lnTo>
                  <a:pt x="65" y="70"/>
                </a:lnTo>
                <a:lnTo>
                  <a:pt x="65" y="70"/>
                </a:lnTo>
                <a:lnTo>
                  <a:pt x="65" y="71"/>
                </a:lnTo>
                <a:lnTo>
                  <a:pt x="65" y="71"/>
                </a:lnTo>
                <a:lnTo>
                  <a:pt x="65" y="73"/>
                </a:lnTo>
                <a:lnTo>
                  <a:pt x="65" y="73"/>
                </a:lnTo>
                <a:lnTo>
                  <a:pt x="65" y="76"/>
                </a:lnTo>
                <a:lnTo>
                  <a:pt x="65" y="76"/>
                </a:lnTo>
                <a:lnTo>
                  <a:pt x="66" y="76"/>
                </a:lnTo>
                <a:lnTo>
                  <a:pt x="66" y="76"/>
                </a:lnTo>
                <a:lnTo>
                  <a:pt x="66" y="76"/>
                </a:lnTo>
                <a:lnTo>
                  <a:pt x="66" y="80"/>
                </a:lnTo>
                <a:lnTo>
                  <a:pt x="70" y="80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71" y="80"/>
                </a:lnTo>
                <a:lnTo>
                  <a:pt x="71" y="80"/>
                </a:lnTo>
                <a:lnTo>
                  <a:pt x="71" y="80"/>
                </a:lnTo>
                <a:lnTo>
                  <a:pt x="71" y="80"/>
                </a:lnTo>
                <a:lnTo>
                  <a:pt x="71" y="80"/>
                </a:lnTo>
                <a:lnTo>
                  <a:pt x="73" y="80"/>
                </a:lnTo>
                <a:lnTo>
                  <a:pt x="73" y="80"/>
                </a:lnTo>
                <a:lnTo>
                  <a:pt x="73" y="80"/>
                </a:lnTo>
                <a:lnTo>
                  <a:pt x="73" y="81"/>
                </a:lnTo>
                <a:lnTo>
                  <a:pt x="71" y="81"/>
                </a:lnTo>
                <a:lnTo>
                  <a:pt x="71" y="81"/>
                </a:lnTo>
                <a:lnTo>
                  <a:pt x="71" y="81"/>
                </a:lnTo>
                <a:lnTo>
                  <a:pt x="71" y="81"/>
                </a:lnTo>
                <a:lnTo>
                  <a:pt x="71" y="81"/>
                </a:lnTo>
                <a:lnTo>
                  <a:pt x="71" y="81"/>
                </a:lnTo>
                <a:lnTo>
                  <a:pt x="71" y="81"/>
                </a:lnTo>
                <a:lnTo>
                  <a:pt x="68" y="81"/>
                </a:lnTo>
                <a:lnTo>
                  <a:pt x="66" y="81"/>
                </a:lnTo>
                <a:lnTo>
                  <a:pt x="66" y="81"/>
                </a:lnTo>
                <a:lnTo>
                  <a:pt x="66" y="81"/>
                </a:lnTo>
                <a:lnTo>
                  <a:pt x="66" y="81"/>
                </a:lnTo>
                <a:lnTo>
                  <a:pt x="66" y="81"/>
                </a:lnTo>
                <a:lnTo>
                  <a:pt x="66" y="83"/>
                </a:lnTo>
                <a:lnTo>
                  <a:pt x="66" y="85"/>
                </a:lnTo>
                <a:lnTo>
                  <a:pt x="66" y="85"/>
                </a:lnTo>
                <a:lnTo>
                  <a:pt x="61" y="85"/>
                </a:lnTo>
                <a:lnTo>
                  <a:pt x="61" y="88"/>
                </a:lnTo>
                <a:lnTo>
                  <a:pt x="61" y="90"/>
                </a:lnTo>
                <a:lnTo>
                  <a:pt x="61" y="90"/>
                </a:lnTo>
                <a:lnTo>
                  <a:pt x="61" y="93"/>
                </a:lnTo>
                <a:lnTo>
                  <a:pt x="63" y="93"/>
                </a:lnTo>
                <a:lnTo>
                  <a:pt x="63" y="96"/>
                </a:lnTo>
                <a:lnTo>
                  <a:pt x="63" y="98"/>
                </a:lnTo>
                <a:lnTo>
                  <a:pt x="63" y="98"/>
                </a:lnTo>
                <a:lnTo>
                  <a:pt x="63" y="100"/>
                </a:lnTo>
                <a:lnTo>
                  <a:pt x="63" y="101"/>
                </a:lnTo>
                <a:lnTo>
                  <a:pt x="63" y="101"/>
                </a:lnTo>
                <a:lnTo>
                  <a:pt x="61" y="101"/>
                </a:lnTo>
                <a:lnTo>
                  <a:pt x="61" y="101"/>
                </a:lnTo>
                <a:lnTo>
                  <a:pt x="56" y="101"/>
                </a:lnTo>
                <a:lnTo>
                  <a:pt x="53" y="101"/>
                </a:lnTo>
                <a:lnTo>
                  <a:pt x="48" y="101"/>
                </a:lnTo>
                <a:lnTo>
                  <a:pt x="41" y="101"/>
                </a:lnTo>
                <a:lnTo>
                  <a:pt x="40" y="101"/>
                </a:lnTo>
                <a:lnTo>
                  <a:pt x="40" y="98"/>
                </a:lnTo>
                <a:lnTo>
                  <a:pt x="40" y="96"/>
                </a:lnTo>
                <a:lnTo>
                  <a:pt x="40" y="96"/>
                </a:lnTo>
                <a:lnTo>
                  <a:pt x="38" y="96"/>
                </a:lnTo>
                <a:lnTo>
                  <a:pt x="38" y="96"/>
                </a:lnTo>
                <a:lnTo>
                  <a:pt x="38" y="96"/>
                </a:lnTo>
                <a:lnTo>
                  <a:pt x="38" y="96"/>
                </a:lnTo>
                <a:lnTo>
                  <a:pt x="36" y="96"/>
                </a:lnTo>
                <a:lnTo>
                  <a:pt x="35" y="96"/>
                </a:lnTo>
                <a:lnTo>
                  <a:pt x="35" y="96"/>
                </a:lnTo>
                <a:lnTo>
                  <a:pt x="33" y="96"/>
                </a:lnTo>
                <a:lnTo>
                  <a:pt x="31" y="96"/>
                </a:lnTo>
                <a:lnTo>
                  <a:pt x="31" y="96"/>
                </a:lnTo>
                <a:lnTo>
                  <a:pt x="30" y="96"/>
                </a:lnTo>
                <a:lnTo>
                  <a:pt x="28" y="96"/>
                </a:lnTo>
                <a:lnTo>
                  <a:pt x="28" y="96"/>
                </a:lnTo>
                <a:lnTo>
                  <a:pt x="25" y="96"/>
                </a:lnTo>
                <a:lnTo>
                  <a:pt x="25" y="96"/>
                </a:lnTo>
                <a:lnTo>
                  <a:pt x="25" y="95"/>
                </a:lnTo>
                <a:lnTo>
                  <a:pt x="25" y="93"/>
                </a:lnTo>
                <a:lnTo>
                  <a:pt x="23" y="93"/>
                </a:lnTo>
                <a:lnTo>
                  <a:pt x="16" y="93"/>
                </a:lnTo>
                <a:lnTo>
                  <a:pt x="15" y="93"/>
                </a:lnTo>
                <a:lnTo>
                  <a:pt x="15" y="93"/>
                </a:lnTo>
                <a:lnTo>
                  <a:pt x="15" y="96"/>
                </a:lnTo>
                <a:lnTo>
                  <a:pt x="13" y="96"/>
                </a:lnTo>
                <a:lnTo>
                  <a:pt x="11" y="96"/>
                </a:lnTo>
                <a:lnTo>
                  <a:pt x="10" y="96"/>
                </a:lnTo>
                <a:lnTo>
                  <a:pt x="10" y="96"/>
                </a:lnTo>
                <a:lnTo>
                  <a:pt x="11" y="98"/>
                </a:lnTo>
                <a:lnTo>
                  <a:pt x="11" y="98"/>
                </a:lnTo>
                <a:lnTo>
                  <a:pt x="10" y="98"/>
                </a:lnTo>
                <a:lnTo>
                  <a:pt x="10" y="98"/>
                </a:lnTo>
                <a:lnTo>
                  <a:pt x="10" y="101"/>
                </a:lnTo>
                <a:lnTo>
                  <a:pt x="10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3"/>
                </a:lnTo>
                <a:lnTo>
                  <a:pt x="6" y="105"/>
                </a:lnTo>
                <a:lnTo>
                  <a:pt x="6" y="105"/>
                </a:lnTo>
                <a:lnTo>
                  <a:pt x="5" y="105"/>
                </a:lnTo>
                <a:lnTo>
                  <a:pt x="3" y="105"/>
                </a:lnTo>
                <a:lnTo>
                  <a:pt x="3" y="105"/>
                </a:lnTo>
                <a:lnTo>
                  <a:pt x="3" y="105"/>
                </a:lnTo>
                <a:lnTo>
                  <a:pt x="3" y="105"/>
                </a:lnTo>
                <a:lnTo>
                  <a:pt x="3" y="105"/>
                </a:lnTo>
                <a:lnTo>
                  <a:pt x="3" y="100"/>
                </a:lnTo>
                <a:lnTo>
                  <a:pt x="3" y="98"/>
                </a:lnTo>
                <a:lnTo>
                  <a:pt x="3" y="96"/>
                </a:lnTo>
                <a:lnTo>
                  <a:pt x="3" y="95"/>
                </a:lnTo>
                <a:lnTo>
                  <a:pt x="3" y="93"/>
                </a:lnTo>
                <a:lnTo>
                  <a:pt x="3" y="93"/>
                </a:lnTo>
                <a:lnTo>
                  <a:pt x="3" y="93"/>
                </a:lnTo>
                <a:lnTo>
                  <a:pt x="3" y="91"/>
                </a:lnTo>
                <a:lnTo>
                  <a:pt x="3" y="85"/>
                </a:lnTo>
                <a:lnTo>
                  <a:pt x="3" y="85"/>
                </a:lnTo>
                <a:lnTo>
                  <a:pt x="1" y="85"/>
                </a:lnTo>
                <a:lnTo>
                  <a:pt x="1" y="85"/>
                </a:lnTo>
                <a:lnTo>
                  <a:pt x="1" y="85"/>
                </a:lnTo>
                <a:lnTo>
                  <a:pt x="1" y="85"/>
                </a:lnTo>
                <a:lnTo>
                  <a:pt x="0" y="83"/>
                </a:lnTo>
                <a:lnTo>
                  <a:pt x="0" y="83"/>
                </a:lnTo>
                <a:lnTo>
                  <a:pt x="0" y="83"/>
                </a:lnTo>
                <a:lnTo>
                  <a:pt x="0" y="83"/>
                </a:lnTo>
                <a:lnTo>
                  <a:pt x="0" y="81"/>
                </a:lnTo>
                <a:lnTo>
                  <a:pt x="1" y="81"/>
                </a:lnTo>
                <a:lnTo>
                  <a:pt x="1" y="81"/>
                </a:lnTo>
                <a:lnTo>
                  <a:pt x="1" y="81"/>
                </a:lnTo>
                <a:lnTo>
                  <a:pt x="1" y="81"/>
                </a:lnTo>
                <a:lnTo>
                  <a:pt x="1" y="81"/>
                </a:lnTo>
                <a:lnTo>
                  <a:pt x="3" y="81"/>
                </a:lnTo>
                <a:lnTo>
                  <a:pt x="3" y="78"/>
                </a:lnTo>
                <a:lnTo>
                  <a:pt x="3" y="76"/>
                </a:lnTo>
                <a:lnTo>
                  <a:pt x="3" y="76"/>
                </a:lnTo>
                <a:lnTo>
                  <a:pt x="3" y="75"/>
                </a:lnTo>
                <a:lnTo>
                  <a:pt x="3" y="70"/>
                </a:lnTo>
                <a:lnTo>
                  <a:pt x="3" y="68"/>
                </a:lnTo>
                <a:lnTo>
                  <a:pt x="3" y="66"/>
                </a:lnTo>
                <a:lnTo>
                  <a:pt x="3" y="65"/>
                </a:lnTo>
                <a:lnTo>
                  <a:pt x="3" y="61"/>
                </a:lnTo>
                <a:lnTo>
                  <a:pt x="3" y="60"/>
                </a:lnTo>
                <a:lnTo>
                  <a:pt x="3" y="60"/>
                </a:lnTo>
                <a:lnTo>
                  <a:pt x="3" y="60"/>
                </a:lnTo>
                <a:lnTo>
                  <a:pt x="3" y="60"/>
                </a:lnTo>
                <a:lnTo>
                  <a:pt x="3" y="58"/>
                </a:lnTo>
                <a:lnTo>
                  <a:pt x="3" y="58"/>
                </a:lnTo>
                <a:lnTo>
                  <a:pt x="3" y="56"/>
                </a:lnTo>
                <a:lnTo>
                  <a:pt x="3" y="56"/>
                </a:lnTo>
                <a:lnTo>
                  <a:pt x="3" y="56"/>
                </a:lnTo>
                <a:lnTo>
                  <a:pt x="3" y="55"/>
                </a:lnTo>
                <a:lnTo>
                  <a:pt x="3" y="55"/>
                </a:lnTo>
                <a:lnTo>
                  <a:pt x="3" y="55"/>
                </a:lnTo>
                <a:lnTo>
                  <a:pt x="3" y="55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8" y="55"/>
                </a:lnTo>
                <a:lnTo>
                  <a:pt x="8" y="55"/>
                </a:lnTo>
                <a:lnTo>
                  <a:pt x="8" y="55"/>
                </a:lnTo>
                <a:lnTo>
                  <a:pt x="8" y="55"/>
                </a:lnTo>
                <a:lnTo>
                  <a:pt x="10" y="55"/>
                </a:lnTo>
                <a:lnTo>
                  <a:pt x="10" y="55"/>
                </a:lnTo>
                <a:lnTo>
                  <a:pt x="11" y="55"/>
                </a:lnTo>
                <a:lnTo>
                  <a:pt x="11" y="55"/>
                </a:lnTo>
                <a:lnTo>
                  <a:pt x="13" y="55"/>
                </a:lnTo>
                <a:lnTo>
                  <a:pt x="15" y="55"/>
                </a:lnTo>
                <a:lnTo>
                  <a:pt x="18" y="55"/>
                </a:lnTo>
                <a:lnTo>
                  <a:pt x="20" y="55"/>
                </a:lnTo>
                <a:lnTo>
                  <a:pt x="21" y="55"/>
                </a:lnTo>
                <a:lnTo>
                  <a:pt x="23" y="55"/>
                </a:lnTo>
                <a:lnTo>
                  <a:pt x="23" y="55"/>
                </a:lnTo>
                <a:lnTo>
                  <a:pt x="25" y="55"/>
                </a:lnTo>
                <a:lnTo>
                  <a:pt x="25" y="51"/>
                </a:lnTo>
                <a:lnTo>
                  <a:pt x="25" y="50"/>
                </a:lnTo>
                <a:lnTo>
                  <a:pt x="25" y="46"/>
                </a:lnTo>
                <a:lnTo>
                  <a:pt x="25" y="40"/>
                </a:lnTo>
                <a:lnTo>
                  <a:pt x="25" y="40"/>
                </a:lnTo>
                <a:lnTo>
                  <a:pt x="25" y="40"/>
                </a:lnTo>
                <a:lnTo>
                  <a:pt x="25" y="38"/>
                </a:lnTo>
                <a:lnTo>
                  <a:pt x="25" y="38"/>
                </a:lnTo>
                <a:lnTo>
                  <a:pt x="25" y="35"/>
                </a:lnTo>
                <a:lnTo>
                  <a:pt x="25" y="33"/>
                </a:lnTo>
                <a:lnTo>
                  <a:pt x="25" y="31"/>
                </a:lnTo>
                <a:lnTo>
                  <a:pt x="25" y="30"/>
                </a:lnTo>
                <a:lnTo>
                  <a:pt x="25" y="30"/>
                </a:lnTo>
                <a:lnTo>
                  <a:pt x="25" y="30"/>
                </a:lnTo>
                <a:lnTo>
                  <a:pt x="25" y="28"/>
                </a:lnTo>
                <a:lnTo>
                  <a:pt x="25" y="28"/>
                </a:lnTo>
                <a:lnTo>
                  <a:pt x="25" y="28"/>
                </a:lnTo>
                <a:lnTo>
                  <a:pt x="25" y="28"/>
                </a:lnTo>
                <a:lnTo>
                  <a:pt x="25" y="28"/>
                </a:lnTo>
                <a:lnTo>
                  <a:pt x="25" y="28"/>
                </a:lnTo>
                <a:lnTo>
                  <a:pt x="25" y="28"/>
                </a:lnTo>
                <a:lnTo>
                  <a:pt x="25" y="26"/>
                </a:lnTo>
                <a:lnTo>
                  <a:pt x="25" y="23"/>
                </a:lnTo>
                <a:lnTo>
                  <a:pt x="25" y="23"/>
                </a:lnTo>
                <a:lnTo>
                  <a:pt x="25" y="21"/>
                </a:lnTo>
                <a:lnTo>
                  <a:pt x="25" y="21"/>
                </a:lnTo>
                <a:lnTo>
                  <a:pt x="25" y="18"/>
                </a:lnTo>
                <a:lnTo>
                  <a:pt x="25" y="18"/>
                </a:lnTo>
                <a:lnTo>
                  <a:pt x="25" y="10"/>
                </a:lnTo>
                <a:lnTo>
                  <a:pt x="25" y="6"/>
                </a:lnTo>
                <a:lnTo>
                  <a:pt x="25" y="6"/>
                </a:lnTo>
                <a:lnTo>
                  <a:pt x="26" y="8"/>
                </a:lnTo>
                <a:lnTo>
                  <a:pt x="26" y="8"/>
                </a:lnTo>
                <a:lnTo>
                  <a:pt x="26" y="8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8" y="11"/>
                </a:lnTo>
                <a:lnTo>
                  <a:pt x="30" y="13"/>
                </a:lnTo>
                <a:lnTo>
                  <a:pt x="30" y="13"/>
                </a:lnTo>
                <a:lnTo>
                  <a:pt x="31" y="13"/>
                </a:lnTo>
                <a:lnTo>
                  <a:pt x="31" y="13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5" y="15"/>
                </a:lnTo>
                <a:lnTo>
                  <a:pt x="35" y="13"/>
                </a:lnTo>
                <a:lnTo>
                  <a:pt x="36" y="13"/>
                </a:lnTo>
                <a:lnTo>
                  <a:pt x="36" y="13"/>
                </a:lnTo>
                <a:lnTo>
                  <a:pt x="38" y="11"/>
                </a:lnTo>
                <a:lnTo>
                  <a:pt x="38" y="11"/>
                </a:lnTo>
                <a:lnTo>
                  <a:pt x="38" y="11"/>
                </a:lnTo>
                <a:lnTo>
                  <a:pt x="38" y="11"/>
                </a:lnTo>
                <a:lnTo>
                  <a:pt x="40" y="11"/>
                </a:lnTo>
                <a:lnTo>
                  <a:pt x="40" y="11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1" y="10"/>
                </a:lnTo>
                <a:lnTo>
                  <a:pt x="41" y="6"/>
                </a:lnTo>
                <a:lnTo>
                  <a:pt x="41" y="6"/>
                </a:lnTo>
                <a:lnTo>
                  <a:pt x="43" y="6"/>
                </a:lnTo>
                <a:lnTo>
                  <a:pt x="45" y="8"/>
                </a:lnTo>
                <a:lnTo>
                  <a:pt x="45" y="8"/>
                </a:lnTo>
                <a:lnTo>
                  <a:pt x="45" y="10"/>
                </a:lnTo>
                <a:lnTo>
                  <a:pt x="45" y="10"/>
                </a:lnTo>
                <a:lnTo>
                  <a:pt x="46" y="10"/>
                </a:lnTo>
                <a:lnTo>
                  <a:pt x="46" y="10"/>
                </a:lnTo>
                <a:lnTo>
                  <a:pt x="46" y="13"/>
                </a:lnTo>
                <a:lnTo>
                  <a:pt x="48" y="13"/>
                </a:lnTo>
                <a:lnTo>
                  <a:pt x="48" y="11"/>
                </a:lnTo>
                <a:lnTo>
                  <a:pt x="48" y="11"/>
                </a:lnTo>
                <a:lnTo>
                  <a:pt x="50" y="13"/>
                </a:lnTo>
                <a:lnTo>
                  <a:pt x="50" y="13"/>
                </a:lnTo>
                <a:lnTo>
                  <a:pt x="50" y="11"/>
                </a:lnTo>
                <a:lnTo>
                  <a:pt x="50" y="10"/>
                </a:lnTo>
                <a:lnTo>
                  <a:pt x="50" y="8"/>
                </a:lnTo>
                <a:lnTo>
                  <a:pt x="50" y="8"/>
                </a:lnTo>
                <a:lnTo>
                  <a:pt x="50" y="6"/>
                </a:lnTo>
                <a:lnTo>
                  <a:pt x="50" y="6"/>
                </a:lnTo>
                <a:lnTo>
                  <a:pt x="50" y="5"/>
                </a:lnTo>
                <a:lnTo>
                  <a:pt x="50" y="5"/>
                </a:lnTo>
                <a:lnTo>
                  <a:pt x="51" y="5"/>
                </a:lnTo>
                <a:lnTo>
                  <a:pt x="51" y="5"/>
                </a:lnTo>
                <a:lnTo>
                  <a:pt x="51" y="5"/>
                </a:lnTo>
                <a:lnTo>
                  <a:pt x="53" y="5"/>
                </a:lnTo>
                <a:lnTo>
                  <a:pt x="53" y="5"/>
                </a:lnTo>
                <a:lnTo>
                  <a:pt x="55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3" y="5"/>
                </a:lnTo>
                <a:lnTo>
                  <a:pt x="66" y="3"/>
                </a:lnTo>
                <a:lnTo>
                  <a:pt x="68" y="3"/>
                </a:lnTo>
                <a:lnTo>
                  <a:pt x="68" y="3"/>
                </a:lnTo>
                <a:lnTo>
                  <a:pt x="73" y="1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6" y="1"/>
                </a:lnTo>
                <a:lnTo>
                  <a:pt x="80" y="1"/>
                </a:lnTo>
                <a:lnTo>
                  <a:pt x="80" y="1"/>
                </a:lnTo>
                <a:lnTo>
                  <a:pt x="83" y="0"/>
                </a:lnTo>
                <a:lnTo>
                  <a:pt x="83" y="0"/>
                </a:lnTo>
                <a:close/>
              </a:path>
            </a:pathLst>
          </a:custGeom>
          <a:solidFill>
            <a:srgbClr val="969E4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5"/>
          <p:cNvSpPr>
            <a:spLocks/>
          </p:cNvSpPr>
          <p:nvPr/>
        </p:nvSpPr>
        <p:spPr bwMode="auto">
          <a:xfrm>
            <a:off x="7437438" y="5262563"/>
            <a:ext cx="463550" cy="387350"/>
          </a:xfrm>
          <a:custGeom>
            <a:avLst/>
            <a:gdLst/>
            <a:ahLst/>
            <a:cxnLst>
              <a:cxn ang="0">
                <a:pos x="247" y="25"/>
              </a:cxn>
              <a:cxn ang="0">
                <a:pos x="249" y="39"/>
              </a:cxn>
              <a:cxn ang="0">
                <a:pos x="247" y="49"/>
              </a:cxn>
              <a:cxn ang="0">
                <a:pos x="257" y="59"/>
              </a:cxn>
              <a:cxn ang="0">
                <a:pos x="264" y="74"/>
              </a:cxn>
              <a:cxn ang="0">
                <a:pos x="270" y="82"/>
              </a:cxn>
              <a:cxn ang="0">
                <a:pos x="277" y="95"/>
              </a:cxn>
              <a:cxn ang="0">
                <a:pos x="277" y="109"/>
              </a:cxn>
              <a:cxn ang="0">
                <a:pos x="279" y="120"/>
              </a:cxn>
              <a:cxn ang="0">
                <a:pos x="279" y="132"/>
              </a:cxn>
              <a:cxn ang="0">
                <a:pos x="279" y="146"/>
              </a:cxn>
              <a:cxn ang="0">
                <a:pos x="275" y="157"/>
              </a:cxn>
              <a:cxn ang="0">
                <a:pos x="284" y="169"/>
              </a:cxn>
              <a:cxn ang="0">
                <a:pos x="289" y="182"/>
              </a:cxn>
              <a:cxn ang="0">
                <a:pos x="277" y="192"/>
              </a:cxn>
              <a:cxn ang="0">
                <a:pos x="252" y="212"/>
              </a:cxn>
              <a:cxn ang="0">
                <a:pos x="245" y="231"/>
              </a:cxn>
              <a:cxn ang="0">
                <a:pos x="230" y="216"/>
              </a:cxn>
              <a:cxn ang="0">
                <a:pos x="217" y="192"/>
              </a:cxn>
              <a:cxn ang="0">
                <a:pos x="200" y="189"/>
              </a:cxn>
              <a:cxn ang="0">
                <a:pos x="195" y="172"/>
              </a:cxn>
              <a:cxn ang="0">
                <a:pos x="184" y="162"/>
              </a:cxn>
              <a:cxn ang="0">
                <a:pos x="175" y="181"/>
              </a:cxn>
              <a:cxn ang="0">
                <a:pos x="172" y="204"/>
              </a:cxn>
              <a:cxn ang="0">
                <a:pos x="172" y="222"/>
              </a:cxn>
              <a:cxn ang="0">
                <a:pos x="145" y="221"/>
              </a:cxn>
              <a:cxn ang="0">
                <a:pos x="145" y="204"/>
              </a:cxn>
              <a:cxn ang="0">
                <a:pos x="132" y="206"/>
              </a:cxn>
              <a:cxn ang="0">
                <a:pos x="123" y="217"/>
              </a:cxn>
              <a:cxn ang="0">
                <a:pos x="103" y="216"/>
              </a:cxn>
              <a:cxn ang="0">
                <a:pos x="87" y="222"/>
              </a:cxn>
              <a:cxn ang="0">
                <a:pos x="75" y="229"/>
              </a:cxn>
              <a:cxn ang="0">
                <a:pos x="65" y="241"/>
              </a:cxn>
              <a:cxn ang="0">
                <a:pos x="38" y="226"/>
              </a:cxn>
              <a:cxn ang="0">
                <a:pos x="28" y="197"/>
              </a:cxn>
              <a:cxn ang="0">
                <a:pos x="35" y="179"/>
              </a:cxn>
              <a:cxn ang="0">
                <a:pos x="18" y="166"/>
              </a:cxn>
              <a:cxn ang="0">
                <a:pos x="17" y="132"/>
              </a:cxn>
              <a:cxn ang="0">
                <a:pos x="7" y="124"/>
              </a:cxn>
              <a:cxn ang="0">
                <a:pos x="7" y="100"/>
              </a:cxn>
              <a:cxn ang="0">
                <a:pos x="33" y="99"/>
              </a:cxn>
              <a:cxn ang="0">
                <a:pos x="60" y="92"/>
              </a:cxn>
              <a:cxn ang="0">
                <a:pos x="95" y="77"/>
              </a:cxn>
              <a:cxn ang="0">
                <a:pos x="112" y="70"/>
              </a:cxn>
              <a:cxn ang="0">
                <a:pos x="115" y="65"/>
              </a:cxn>
              <a:cxn ang="0">
                <a:pos x="140" y="54"/>
              </a:cxn>
              <a:cxn ang="0">
                <a:pos x="154" y="44"/>
              </a:cxn>
              <a:cxn ang="0">
                <a:pos x="155" y="35"/>
              </a:cxn>
              <a:cxn ang="0">
                <a:pos x="162" y="25"/>
              </a:cxn>
              <a:cxn ang="0">
                <a:pos x="170" y="20"/>
              </a:cxn>
              <a:cxn ang="0">
                <a:pos x="179" y="12"/>
              </a:cxn>
              <a:cxn ang="0">
                <a:pos x="189" y="20"/>
              </a:cxn>
              <a:cxn ang="0">
                <a:pos x="200" y="12"/>
              </a:cxn>
              <a:cxn ang="0">
                <a:pos x="210" y="5"/>
              </a:cxn>
              <a:cxn ang="0">
                <a:pos x="214" y="9"/>
              </a:cxn>
              <a:cxn ang="0">
                <a:pos x="224" y="14"/>
              </a:cxn>
              <a:cxn ang="0">
                <a:pos x="232" y="22"/>
              </a:cxn>
            </a:cxnLst>
            <a:rect l="0" t="0" r="r" b="b"/>
            <a:pathLst>
              <a:path w="292" h="244">
                <a:moveTo>
                  <a:pt x="240" y="17"/>
                </a:moveTo>
                <a:lnTo>
                  <a:pt x="242" y="17"/>
                </a:lnTo>
                <a:lnTo>
                  <a:pt x="242" y="15"/>
                </a:lnTo>
                <a:lnTo>
                  <a:pt x="244" y="17"/>
                </a:lnTo>
                <a:lnTo>
                  <a:pt x="244" y="19"/>
                </a:lnTo>
                <a:lnTo>
                  <a:pt x="244" y="20"/>
                </a:lnTo>
                <a:lnTo>
                  <a:pt x="245" y="22"/>
                </a:lnTo>
                <a:lnTo>
                  <a:pt x="245" y="24"/>
                </a:lnTo>
                <a:lnTo>
                  <a:pt x="247" y="24"/>
                </a:lnTo>
                <a:lnTo>
                  <a:pt x="247" y="25"/>
                </a:lnTo>
                <a:lnTo>
                  <a:pt x="245" y="27"/>
                </a:lnTo>
                <a:lnTo>
                  <a:pt x="247" y="29"/>
                </a:lnTo>
                <a:lnTo>
                  <a:pt x="247" y="30"/>
                </a:lnTo>
                <a:lnTo>
                  <a:pt x="249" y="32"/>
                </a:lnTo>
                <a:lnTo>
                  <a:pt x="249" y="34"/>
                </a:lnTo>
                <a:lnTo>
                  <a:pt x="249" y="35"/>
                </a:lnTo>
                <a:lnTo>
                  <a:pt x="249" y="37"/>
                </a:lnTo>
                <a:lnTo>
                  <a:pt x="250" y="37"/>
                </a:lnTo>
                <a:lnTo>
                  <a:pt x="250" y="39"/>
                </a:lnTo>
                <a:lnTo>
                  <a:pt x="249" y="39"/>
                </a:lnTo>
                <a:lnTo>
                  <a:pt x="249" y="40"/>
                </a:lnTo>
                <a:lnTo>
                  <a:pt x="249" y="42"/>
                </a:lnTo>
                <a:lnTo>
                  <a:pt x="247" y="40"/>
                </a:lnTo>
                <a:lnTo>
                  <a:pt x="245" y="42"/>
                </a:lnTo>
                <a:lnTo>
                  <a:pt x="244" y="42"/>
                </a:lnTo>
                <a:lnTo>
                  <a:pt x="244" y="44"/>
                </a:lnTo>
                <a:lnTo>
                  <a:pt x="245" y="45"/>
                </a:lnTo>
                <a:lnTo>
                  <a:pt x="247" y="45"/>
                </a:lnTo>
                <a:lnTo>
                  <a:pt x="247" y="47"/>
                </a:lnTo>
                <a:lnTo>
                  <a:pt x="247" y="49"/>
                </a:lnTo>
                <a:lnTo>
                  <a:pt x="249" y="50"/>
                </a:lnTo>
                <a:lnTo>
                  <a:pt x="250" y="50"/>
                </a:lnTo>
                <a:lnTo>
                  <a:pt x="250" y="52"/>
                </a:lnTo>
                <a:lnTo>
                  <a:pt x="252" y="54"/>
                </a:lnTo>
                <a:lnTo>
                  <a:pt x="254" y="54"/>
                </a:lnTo>
                <a:lnTo>
                  <a:pt x="255" y="55"/>
                </a:lnTo>
                <a:lnTo>
                  <a:pt x="257" y="55"/>
                </a:lnTo>
                <a:lnTo>
                  <a:pt x="257" y="57"/>
                </a:lnTo>
                <a:lnTo>
                  <a:pt x="259" y="59"/>
                </a:lnTo>
                <a:lnTo>
                  <a:pt x="257" y="59"/>
                </a:lnTo>
                <a:lnTo>
                  <a:pt x="257" y="60"/>
                </a:lnTo>
                <a:lnTo>
                  <a:pt x="259" y="62"/>
                </a:lnTo>
                <a:lnTo>
                  <a:pt x="259" y="64"/>
                </a:lnTo>
                <a:lnTo>
                  <a:pt x="259" y="65"/>
                </a:lnTo>
                <a:lnTo>
                  <a:pt x="259" y="67"/>
                </a:lnTo>
                <a:lnTo>
                  <a:pt x="259" y="69"/>
                </a:lnTo>
                <a:lnTo>
                  <a:pt x="260" y="70"/>
                </a:lnTo>
                <a:lnTo>
                  <a:pt x="262" y="70"/>
                </a:lnTo>
                <a:lnTo>
                  <a:pt x="262" y="72"/>
                </a:lnTo>
                <a:lnTo>
                  <a:pt x="264" y="74"/>
                </a:lnTo>
                <a:lnTo>
                  <a:pt x="264" y="72"/>
                </a:lnTo>
                <a:lnTo>
                  <a:pt x="264" y="74"/>
                </a:lnTo>
                <a:lnTo>
                  <a:pt x="265" y="74"/>
                </a:lnTo>
                <a:lnTo>
                  <a:pt x="265" y="75"/>
                </a:lnTo>
                <a:lnTo>
                  <a:pt x="267" y="75"/>
                </a:lnTo>
                <a:lnTo>
                  <a:pt x="269" y="75"/>
                </a:lnTo>
                <a:lnTo>
                  <a:pt x="270" y="77"/>
                </a:lnTo>
                <a:lnTo>
                  <a:pt x="270" y="79"/>
                </a:lnTo>
                <a:lnTo>
                  <a:pt x="270" y="80"/>
                </a:lnTo>
                <a:lnTo>
                  <a:pt x="270" y="82"/>
                </a:lnTo>
                <a:lnTo>
                  <a:pt x="272" y="84"/>
                </a:lnTo>
                <a:lnTo>
                  <a:pt x="270" y="84"/>
                </a:lnTo>
                <a:lnTo>
                  <a:pt x="270" y="85"/>
                </a:lnTo>
                <a:lnTo>
                  <a:pt x="270" y="87"/>
                </a:lnTo>
                <a:lnTo>
                  <a:pt x="272" y="89"/>
                </a:lnTo>
                <a:lnTo>
                  <a:pt x="274" y="90"/>
                </a:lnTo>
                <a:lnTo>
                  <a:pt x="275" y="90"/>
                </a:lnTo>
                <a:lnTo>
                  <a:pt x="275" y="92"/>
                </a:lnTo>
                <a:lnTo>
                  <a:pt x="275" y="94"/>
                </a:lnTo>
                <a:lnTo>
                  <a:pt x="277" y="95"/>
                </a:lnTo>
                <a:lnTo>
                  <a:pt x="277" y="97"/>
                </a:lnTo>
                <a:lnTo>
                  <a:pt x="279" y="97"/>
                </a:lnTo>
                <a:lnTo>
                  <a:pt x="279" y="99"/>
                </a:lnTo>
                <a:lnTo>
                  <a:pt x="277" y="102"/>
                </a:lnTo>
                <a:lnTo>
                  <a:pt x="275" y="102"/>
                </a:lnTo>
                <a:lnTo>
                  <a:pt x="277" y="104"/>
                </a:lnTo>
                <a:lnTo>
                  <a:pt x="275" y="104"/>
                </a:lnTo>
                <a:lnTo>
                  <a:pt x="277" y="105"/>
                </a:lnTo>
                <a:lnTo>
                  <a:pt x="277" y="107"/>
                </a:lnTo>
                <a:lnTo>
                  <a:pt x="277" y="109"/>
                </a:lnTo>
                <a:lnTo>
                  <a:pt x="279" y="109"/>
                </a:lnTo>
                <a:lnTo>
                  <a:pt x="279" y="110"/>
                </a:lnTo>
                <a:lnTo>
                  <a:pt x="279" y="112"/>
                </a:lnTo>
                <a:lnTo>
                  <a:pt x="277" y="112"/>
                </a:lnTo>
                <a:lnTo>
                  <a:pt x="277" y="114"/>
                </a:lnTo>
                <a:lnTo>
                  <a:pt x="279" y="114"/>
                </a:lnTo>
                <a:lnTo>
                  <a:pt x="277" y="115"/>
                </a:lnTo>
                <a:lnTo>
                  <a:pt x="279" y="117"/>
                </a:lnTo>
                <a:lnTo>
                  <a:pt x="279" y="119"/>
                </a:lnTo>
                <a:lnTo>
                  <a:pt x="279" y="120"/>
                </a:lnTo>
                <a:lnTo>
                  <a:pt x="279" y="122"/>
                </a:lnTo>
                <a:lnTo>
                  <a:pt x="279" y="124"/>
                </a:lnTo>
                <a:lnTo>
                  <a:pt x="280" y="124"/>
                </a:lnTo>
                <a:lnTo>
                  <a:pt x="280" y="125"/>
                </a:lnTo>
                <a:lnTo>
                  <a:pt x="282" y="125"/>
                </a:lnTo>
                <a:lnTo>
                  <a:pt x="284" y="129"/>
                </a:lnTo>
                <a:lnTo>
                  <a:pt x="284" y="130"/>
                </a:lnTo>
                <a:lnTo>
                  <a:pt x="282" y="132"/>
                </a:lnTo>
                <a:lnTo>
                  <a:pt x="280" y="132"/>
                </a:lnTo>
                <a:lnTo>
                  <a:pt x="279" y="132"/>
                </a:lnTo>
                <a:lnTo>
                  <a:pt x="277" y="132"/>
                </a:lnTo>
                <a:lnTo>
                  <a:pt x="275" y="134"/>
                </a:lnTo>
                <a:lnTo>
                  <a:pt x="277" y="136"/>
                </a:lnTo>
                <a:lnTo>
                  <a:pt x="275" y="137"/>
                </a:lnTo>
                <a:lnTo>
                  <a:pt x="277" y="139"/>
                </a:lnTo>
                <a:lnTo>
                  <a:pt x="277" y="141"/>
                </a:lnTo>
                <a:lnTo>
                  <a:pt x="277" y="142"/>
                </a:lnTo>
                <a:lnTo>
                  <a:pt x="275" y="144"/>
                </a:lnTo>
                <a:lnTo>
                  <a:pt x="277" y="146"/>
                </a:lnTo>
                <a:lnTo>
                  <a:pt x="279" y="146"/>
                </a:lnTo>
                <a:lnTo>
                  <a:pt x="280" y="147"/>
                </a:lnTo>
                <a:lnTo>
                  <a:pt x="280" y="149"/>
                </a:lnTo>
                <a:lnTo>
                  <a:pt x="279" y="149"/>
                </a:lnTo>
                <a:lnTo>
                  <a:pt x="277" y="149"/>
                </a:lnTo>
                <a:lnTo>
                  <a:pt x="275" y="151"/>
                </a:lnTo>
                <a:lnTo>
                  <a:pt x="275" y="152"/>
                </a:lnTo>
                <a:lnTo>
                  <a:pt x="277" y="152"/>
                </a:lnTo>
                <a:lnTo>
                  <a:pt x="277" y="154"/>
                </a:lnTo>
                <a:lnTo>
                  <a:pt x="277" y="156"/>
                </a:lnTo>
                <a:lnTo>
                  <a:pt x="275" y="157"/>
                </a:lnTo>
                <a:lnTo>
                  <a:pt x="277" y="157"/>
                </a:lnTo>
                <a:lnTo>
                  <a:pt x="279" y="159"/>
                </a:lnTo>
                <a:lnTo>
                  <a:pt x="279" y="161"/>
                </a:lnTo>
                <a:lnTo>
                  <a:pt x="280" y="161"/>
                </a:lnTo>
                <a:lnTo>
                  <a:pt x="282" y="162"/>
                </a:lnTo>
                <a:lnTo>
                  <a:pt x="284" y="164"/>
                </a:lnTo>
                <a:lnTo>
                  <a:pt x="282" y="164"/>
                </a:lnTo>
                <a:lnTo>
                  <a:pt x="284" y="166"/>
                </a:lnTo>
                <a:lnTo>
                  <a:pt x="284" y="167"/>
                </a:lnTo>
                <a:lnTo>
                  <a:pt x="284" y="169"/>
                </a:lnTo>
                <a:lnTo>
                  <a:pt x="284" y="171"/>
                </a:lnTo>
                <a:lnTo>
                  <a:pt x="284" y="172"/>
                </a:lnTo>
                <a:lnTo>
                  <a:pt x="285" y="174"/>
                </a:lnTo>
                <a:lnTo>
                  <a:pt x="287" y="176"/>
                </a:lnTo>
                <a:lnTo>
                  <a:pt x="289" y="177"/>
                </a:lnTo>
                <a:lnTo>
                  <a:pt x="287" y="179"/>
                </a:lnTo>
                <a:lnTo>
                  <a:pt x="289" y="179"/>
                </a:lnTo>
                <a:lnTo>
                  <a:pt x="287" y="179"/>
                </a:lnTo>
                <a:lnTo>
                  <a:pt x="287" y="181"/>
                </a:lnTo>
                <a:lnTo>
                  <a:pt x="289" y="182"/>
                </a:lnTo>
                <a:lnTo>
                  <a:pt x="289" y="184"/>
                </a:lnTo>
                <a:lnTo>
                  <a:pt x="292" y="186"/>
                </a:lnTo>
                <a:lnTo>
                  <a:pt x="292" y="187"/>
                </a:lnTo>
                <a:lnTo>
                  <a:pt x="292" y="189"/>
                </a:lnTo>
                <a:lnTo>
                  <a:pt x="290" y="191"/>
                </a:lnTo>
                <a:lnTo>
                  <a:pt x="287" y="191"/>
                </a:lnTo>
                <a:lnTo>
                  <a:pt x="284" y="192"/>
                </a:lnTo>
                <a:lnTo>
                  <a:pt x="282" y="192"/>
                </a:lnTo>
                <a:lnTo>
                  <a:pt x="279" y="194"/>
                </a:lnTo>
                <a:lnTo>
                  <a:pt x="277" y="192"/>
                </a:lnTo>
                <a:lnTo>
                  <a:pt x="275" y="192"/>
                </a:lnTo>
                <a:lnTo>
                  <a:pt x="275" y="191"/>
                </a:lnTo>
                <a:lnTo>
                  <a:pt x="267" y="192"/>
                </a:lnTo>
                <a:lnTo>
                  <a:pt x="264" y="194"/>
                </a:lnTo>
                <a:lnTo>
                  <a:pt x="260" y="201"/>
                </a:lnTo>
                <a:lnTo>
                  <a:pt x="259" y="206"/>
                </a:lnTo>
                <a:lnTo>
                  <a:pt x="262" y="206"/>
                </a:lnTo>
                <a:lnTo>
                  <a:pt x="260" y="209"/>
                </a:lnTo>
                <a:lnTo>
                  <a:pt x="255" y="211"/>
                </a:lnTo>
                <a:lnTo>
                  <a:pt x="252" y="212"/>
                </a:lnTo>
                <a:lnTo>
                  <a:pt x="255" y="219"/>
                </a:lnTo>
                <a:lnTo>
                  <a:pt x="252" y="222"/>
                </a:lnTo>
                <a:lnTo>
                  <a:pt x="255" y="224"/>
                </a:lnTo>
                <a:lnTo>
                  <a:pt x="257" y="224"/>
                </a:lnTo>
                <a:lnTo>
                  <a:pt x="255" y="226"/>
                </a:lnTo>
                <a:lnTo>
                  <a:pt x="255" y="229"/>
                </a:lnTo>
                <a:lnTo>
                  <a:pt x="254" y="231"/>
                </a:lnTo>
                <a:lnTo>
                  <a:pt x="250" y="231"/>
                </a:lnTo>
                <a:lnTo>
                  <a:pt x="247" y="231"/>
                </a:lnTo>
                <a:lnTo>
                  <a:pt x="245" y="231"/>
                </a:lnTo>
                <a:lnTo>
                  <a:pt x="244" y="232"/>
                </a:lnTo>
                <a:lnTo>
                  <a:pt x="242" y="234"/>
                </a:lnTo>
                <a:lnTo>
                  <a:pt x="242" y="236"/>
                </a:lnTo>
                <a:lnTo>
                  <a:pt x="235" y="236"/>
                </a:lnTo>
                <a:lnTo>
                  <a:pt x="235" y="226"/>
                </a:lnTo>
                <a:lnTo>
                  <a:pt x="234" y="224"/>
                </a:lnTo>
                <a:lnTo>
                  <a:pt x="235" y="221"/>
                </a:lnTo>
                <a:lnTo>
                  <a:pt x="234" y="219"/>
                </a:lnTo>
                <a:lnTo>
                  <a:pt x="230" y="217"/>
                </a:lnTo>
                <a:lnTo>
                  <a:pt x="230" y="216"/>
                </a:lnTo>
                <a:lnTo>
                  <a:pt x="229" y="212"/>
                </a:lnTo>
                <a:lnTo>
                  <a:pt x="227" y="211"/>
                </a:lnTo>
                <a:lnTo>
                  <a:pt x="225" y="207"/>
                </a:lnTo>
                <a:lnTo>
                  <a:pt x="224" y="206"/>
                </a:lnTo>
                <a:lnTo>
                  <a:pt x="227" y="204"/>
                </a:lnTo>
                <a:lnTo>
                  <a:pt x="222" y="201"/>
                </a:lnTo>
                <a:lnTo>
                  <a:pt x="220" y="199"/>
                </a:lnTo>
                <a:lnTo>
                  <a:pt x="220" y="197"/>
                </a:lnTo>
                <a:lnTo>
                  <a:pt x="219" y="196"/>
                </a:lnTo>
                <a:lnTo>
                  <a:pt x="217" y="192"/>
                </a:lnTo>
                <a:lnTo>
                  <a:pt x="215" y="192"/>
                </a:lnTo>
                <a:lnTo>
                  <a:pt x="214" y="194"/>
                </a:lnTo>
                <a:lnTo>
                  <a:pt x="212" y="194"/>
                </a:lnTo>
                <a:lnTo>
                  <a:pt x="210" y="196"/>
                </a:lnTo>
                <a:lnTo>
                  <a:pt x="209" y="196"/>
                </a:lnTo>
                <a:lnTo>
                  <a:pt x="205" y="196"/>
                </a:lnTo>
                <a:lnTo>
                  <a:pt x="205" y="194"/>
                </a:lnTo>
                <a:lnTo>
                  <a:pt x="204" y="192"/>
                </a:lnTo>
                <a:lnTo>
                  <a:pt x="200" y="191"/>
                </a:lnTo>
                <a:lnTo>
                  <a:pt x="200" y="189"/>
                </a:lnTo>
                <a:lnTo>
                  <a:pt x="202" y="189"/>
                </a:lnTo>
                <a:lnTo>
                  <a:pt x="202" y="187"/>
                </a:lnTo>
                <a:lnTo>
                  <a:pt x="204" y="187"/>
                </a:lnTo>
                <a:lnTo>
                  <a:pt x="202" y="187"/>
                </a:lnTo>
                <a:lnTo>
                  <a:pt x="202" y="186"/>
                </a:lnTo>
                <a:lnTo>
                  <a:pt x="204" y="186"/>
                </a:lnTo>
                <a:lnTo>
                  <a:pt x="204" y="181"/>
                </a:lnTo>
                <a:lnTo>
                  <a:pt x="202" y="174"/>
                </a:lnTo>
                <a:lnTo>
                  <a:pt x="199" y="172"/>
                </a:lnTo>
                <a:lnTo>
                  <a:pt x="195" y="172"/>
                </a:lnTo>
                <a:lnTo>
                  <a:pt x="192" y="174"/>
                </a:lnTo>
                <a:lnTo>
                  <a:pt x="190" y="172"/>
                </a:lnTo>
                <a:lnTo>
                  <a:pt x="189" y="171"/>
                </a:lnTo>
                <a:lnTo>
                  <a:pt x="189" y="169"/>
                </a:lnTo>
                <a:lnTo>
                  <a:pt x="189" y="167"/>
                </a:lnTo>
                <a:lnTo>
                  <a:pt x="189" y="166"/>
                </a:lnTo>
                <a:lnTo>
                  <a:pt x="189" y="164"/>
                </a:lnTo>
                <a:lnTo>
                  <a:pt x="187" y="162"/>
                </a:lnTo>
                <a:lnTo>
                  <a:pt x="185" y="162"/>
                </a:lnTo>
                <a:lnTo>
                  <a:pt x="184" y="162"/>
                </a:lnTo>
                <a:lnTo>
                  <a:pt x="180" y="162"/>
                </a:lnTo>
                <a:lnTo>
                  <a:pt x="179" y="167"/>
                </a:lnTo>
                <a:lnTo>
                  <a:pt x="180" y="172"/>
                </a:lnTo>
                <a:lnTo>
                  <a:pt x="180" y="174"/>
                </a:lnTo>
                <a:lnTo>
                  <a:pt x="180" y="176"/>
                </a:lnTo>
                <a:lnTo>
                  <a:pt x="180" y="177"/>
                </a:lnTo>
                <a:lnTo>
                  <a:pt x="180" y="179"/>
                </a:lnTo>
                <a:lnTo>
                  <a:pt x="179" y="179"/>
                </a:lnTo>
                <a:lnTo>
                  <a:pt x="175" y="179"/>
                </a:lnTo>
                <a:lnTo>
                  <a:pt x="175" y="181"/>
                </a:lnTo>
                <a:lnTo>
                  <a:pt x="174" y="182"/>
                </a:lnTo>
                <a:lnTo>
                  <a:pt x="174" y="184"/>
                </a:lnTo>
                <a:lnTo>
                  <a:pt x="172" y="186"/>
                </a:lnTo>
                <a:lnTo>
                  <a:pt x="172" y="187"/>
                </a:lnTo>
                <a:lnTo>
                  <a:pt x="172" y="191"/>
                </a:lnTo>
                <a:lnTo>
                  <a:pt x="172" y="192"/>
                </a:lnTo>
                <a:lnTo>
                  <a:pt x="172" y="194"/>
                </a:lnTo>
                <a:lnTo>
                  <a:pt x="170" y="197"/>
                </a:lnTo>
                <a:lnTo>
                  <a:pt x="172" y="202"/>
                </a:lnTo>
                <a:lnTo>
                  <a:pt x="172" y="204"/>
                </a:lnTo>
                <a:lnTo>
                  <a:pt x="174" y="206"/>
                </a:lnTo>
                <a:lnTo>
                  <a:pt x="174" y="209"/>
                </a:lnTo>
                <a:lnTo>
                  <a:pt x="172" y="212"/>
                </a:lnTo>
                <a:lnTo>
                  <a:pt x="172" y="214"/>
                </a:lnTo>
                <a:lnTo>
                  <a:pt x="172" y="216"/>
                </a:lnTo>
                <a:lnTo>
                  <a:pt x="172" y="217"/>
                </a:lnTo>
                <a:lnTo>
                  <a:pt x="174" y="219"/>
                </a:lnTo>
                <a:lnTo>
                  <a:pt x="174" y="221"/>
                </a:lnTo>
                <a:lnTo>
                  <a:pt x="174" y="222"/>
                </a:lnTo>
                <a:lnTo>
                  <a:pt x="172" y="222"/>
                </a:lnTo>
                <a:lnTo>
                  <a:pt x="167" y="222"/>
                </a:lnTo>
                <a:lnTo>
                  <a:pt x="162" y="222"/>
                </a:lnTo>
                <a:lnTo>
                  <a:pt x="160" y="222"/>
                </a:lnTo>
                <a:lnTo>
                  <a:pt x="157" y="222"/>
                </a:lnTo>
                <a:lnTo>
                  <a:pt x="155" y="222"/>
                </a:lnTo>
                <a:lnTo>
                  <a:pt x="154" y="222"/>
                </a:lnTo>
                <a:lnTo>
                  <a:pt x="147" y="224"/>
                </a:lnTo>
                <a:lnTo>
                  <a:pt x="147" y="222"/>
                </a:lnTo>
                <a:lnTo>
                  <a:pt x="145" y="222"/>
                </a:lnTo>
                <a:lnTo>
                  <a:pt x="145" y="221"/>
                </a:lnTo>
                <a:lnTo>
                  <a:pt x="143" y="219"/>
                </a:lnTo>
                <a:lnTo>
                  <a:pt x="143" y="217"/>
                </a:lnTo>
                <a:lnTo>
                  <a:pt x="142" y="216"/>
                </a:lnTo>
                <a:lnTo>
                  <a:pt x="142" y="214"/>
                </a:lnTo>
                <a:lnTo>
                  <a:pt x="142" y="212"/>
                </a:lnTo>
                <a:lnTo>
                  <a:pt x="143" y="212"/>
                </a:lnTo>
                <a:lnTo>
                  <a:pt x="143" y="211"/>
                </a:lnTo>
                <a:lnTo>
                  <a:pt x="143" y="209"/>
                </a:lnTo>
                <a:lnTo>
                  <a:pt x="145" y="206"/>
                </a:lnTo>
                <a:lnTo>
                  <a:pt x="145" y="204"/>
                </a:lnTo>
                <a:lnTo>
                  <a:pt x="145" y="202"/>
                </a:lnTo>
                <a:lnTo>
                  <a:pt x="142" y="201"/>
                </a:lnTo>
                <a:lnTo>
                  <a:pt x="140" y="199"/>
                </a:lnTo>
                <a:lnTo>
                  <a:pt x="137" y="197"/>
                </a:lnTo>
                <a:lnTo>
                  <a:pt x="135" y="199"/>
                </a:lnTo>
                <a:lnTo>
                  <a:pt x="133" y="199"/>
                </a:lnTo>
                <a:lnTo>
                  <a:pt x="132" y="199"/>
                </a:lnTo>
                <a:lnTo>
                  <a:pt x="132" y="201"/>
                </a:lnTo>
                <a:lnTo>
                  <a:pt x="132" y="202"/>
                </a:lnTo>
                <a:lnTo>
                  <a:pt x="132" y="206"/>
                </a:lnTo>
                <a:lnTo>
                  <a:pt x="132" y="207"/>
                </a:lnTo>
                <a:lnTo>
                  <a:pt x="130" y="209"/>
                </a:lnTo>
                <a:lnTo>
                  <a:pt x="128" y="211"/>
                </a:lnTo>
                <a:lnTo>
                  <a:pt x="127" y="211"/>
                </a:lnTo>
                <a:lnTo>
                  <a:pt x="125" y="209"/>
                </a:lnTo>
                <a:lnTo>
                  <a:pt x="123" y="211"/>
                </a:lnTo>
                <a:lnTo>
                  <a:pt x="123" y="212"/>
                </a:lnTo>
                <a:lnTo>
                  <a:pt x="122" y="212"/>
                </a:lnTo>
                <a:lnTo>
                  <a:pt x="123" y="214"/>
                </a:lnTo>
                <a:lnTo>
                  <a:pt x="123" y="217"/>
                </a:lnTo>
                <a:lnTo>
                  <a:pt x="123" y="219"/>
                </a:lnTo>
                <a:lnTo>
                  <a:pt x="120" y="219"/>
                </a:lnTo>
                <a:lnTo>
                  <a:pt x="120" y="217"/>
                </a:lnTo>
                <a:lnTo>
                  <a:pt x="118" y="217"/>
                </a:lnTo>
                <a:lnTo>
                  <a:pt x="117" y="217"/>
                </a:lnTo>
                <a:lnTo>
                  <a:pt x="115" y="219"/>
                </a:lnTo>
                <a:lnTo>
                  <a:pt x="115" y="221"/>
                </a:lnTo>
                <a:lnTo>
                  <a:pt x="112" y="221"/>
                </a:lnTo>
                <a:lnTo>
                  <a:pt x="107" y="216"/>
                </a:lnTo>
                <a:lnTo>
                  <a:pt x="103" y="216"/>
                </a:lnTo>
                <a:lnTo>
                  <a:pt x="102" y="216"/>
                </a:lnTo>
                <a:lnTo>
                  <a:pt x="100" y="216"/>
                </a:lnTo>
                <a:lnTo>
                  <a:pt x="98" y="217"/>
                </a:lnTo>
                <a:lnTo>
                  <a:pt x="97" y="217"/>
                </a:lnTo>
                <a:lnTo>
                  <a:pt x="93" y="217"/>
                </a:lnTo>
                <a:lnTo>
                  <a:pt x="92" y="217"/>
                </a:lnTo>
                <a:lnTo>
                  <a:pt x="92" y="219"/>
                </a:lnTo>
                <a:lnTo>
                  <a:pt x="90" y="222"/>
                </a:lnTo>
                <a:lnTo>
                  <a:pt x="88" y="222"/>
                </a:lnTo>
                <a:lnTo>
                  <a:pt x="87" y="222"/>
                </a:lnTo>
                <a:lnTo>
                  <a:pt x="83" y="221"/>
                </a:lnTo>
                <a:lnTo>
                  <a:pt x="82" y="221"/>
                </a:lnTo>
                <a:lnTo>
                  <a:pt x="80" y="221"/>
                </a:lnTo>
                <a:lnTo>
                  <a:pt x="78" y="222"/>
                </a:lnTo>
                <a:lnTo>
                  <a:pt x="77" y="222"/>
                </a:lnTo>
                <a:lnTo>
                  <a:pt x="75" y="222"/>
                </a:lnTo>
                <a:lnTo>
                  <a:pt x="75" y="224"/>
                </a:lnTo>
                <a:lnTo>
                  <a:pt x="75" y="226"/>
                </a:lnTo>
                <a:lnTo>
                  <a:pt x="75" y="227"/>
                </a:lnTo>
                <a:lnTo>
                  <a:pt x="75" y="229"/>
                </a:lnTo>
                <a:lnTo>
                  <a:pt x="73" y="232"/>
                </a:lnTo>
                <a:lnTo>
                  <a:pt x="73" y="234"/>
                </a:lnTo>
                <a:lnTo>
                  <a:pt x="72" y="234"/>
                </a:lnTo>
                <a:lnTo>
                  <a:pt x="70" y="234"/>
                </a:lnTo>
                <a:lnTo>
                  <a:pt x="70" y="236"/>
                </a:lnTo>
                <a:lnTo>
                  <a:pt x="68" y="236"/>
                </a:lnTo>
                <a:lnTo>
                  <a:pt x="68" y="237"/>
                </a:lnTo>
                <a:lnTo>
                  <a:pt x="68" y="239"/>
                </a:lnTo>
                <a:lnTo>
                  <a:pt x="67" y="239"/>
                </a:lnTo>
                <a:lnTo>
                  <a:pt x="65" y="241"/>
                </a:lnTo>
                <a:lnTo>
                  <a:pt x="63" y="244"/>
                </a:lnTo>
                <a:lnTo>
                  <a:pt x="62" y="244"/>
                </a:lnTo>
                <a:lnTo>
                  <a:pt x="60" y="244"/>
                </a:lnTo>
                <a:lnTo>
                  <a:pt x="58" y="242"/>
                </a:lnTo>
                <a:lnTo>
                  <a:pt x="53" y="241"/>
                </a:lnTo>
                <a:lnTo>
                  <a:pt x="47" y="241"/>
                </a:lnTo>
                <a:lnTo>
                  <a:pt x="45" y="239"/>
                </a:lnTo>
                <a:lnTo>
                  <a:pt x="42" y="234"/>
                </a:lnTo>
                <a:lnTo>
                  <a:pt x="38" y="229"/>
                </a:lnTo>
                <a:lnTo>
                  <a:pt x="38" y="226"/>
                </a:lnTo>
                <a:lnTo>
                  <a:pt x="37" y="224"/>
                </a:lnTo>
                <a:lnTo>
                  <a:pt x="35" y="222"/>
                </a:lnTo>
                <a:lnTo>
                  <a:pt x="33" y="222"/>
                </a:lnTo>
                <a:lnTo>
                  <a:pt x="33" y="219"/>
                </a:lnTo>
                <a:lnTo>
                  <a:pt x="33" y="217"/>
                </a:lnTo>
                <a:lnTo>
                  <a:pt x="33" y="212"/>
                </a:lnTo>
                <a:lnTo>
                  <a:pt x="30" y="209"/>
                </a:lnTo>
                <a:lnTo>
                  <a:pt x="28" y="207"/>
                </a:lnTo>
                <a:lnTo>
                  <a:pt x="28" y="202"/>
                </a:lnTo>
                <a:lnTo>
                  <a:pt x="28" y="197"/>
                </a:lnTo>
                <a:lnTo>
                  <a:pt x="30" y="192"/>
                </a:lnTo>
                <a:lnTo>
                  <a:pt x="32" y="191"/>
                </a:lnTo>
                <a:lnTo>
                  <a:pt x="33" y="191"/>
                </a:lnTo>
                <a:lnTo>
                  <a:pt x="35" y="189"/>
                </a:lnTo>
                <a:lnTo>
                  <a:pt x="37" y="187"/>
                </a:lnTo>
                <a:lnTo>
                  <a:pt x="37" y="186"/>
                </a:lnTo>
                <a:lnTo>
                  <a:pt x="37" y="184"/>
                </a:lnTo>
                <a:lnTo>
                  <a:pt x="37" y="182"/>
                </a:lnTo>
                <a:lnTo>
                  <a:pt x="37" y="179"/>
                </a:lnTo>
                <a:lnTo>
                  <a:pt x="35" y="179"/>
                </a:lnTo>
                <a:lnTo>
                  <a:pt x="33" y="179"/>
                </a:lnTo>
                <a:lnTo>
                  <a:pt x="32" y="177"/>
                </a:lnTo>
                <a:lnTo>
                  <a:pt x="32" y="176"/>
                </a:lnTo>
                <a:lnTo>
                  <a:pt x="30" y="176"/>
                </a:lnTo>
                <a:lnTo>
                  <a:pt x="30" y="174"/>
                </a:lnTo>
                <a:lnTo>
                  <a:pt x="30" y="172"/>
                </a:lnTo>
                <a:lnTo>
                  <a:pt x="30" y="169"/>
                </a:lnTo>
                <a:lnTo>
                  <a:pt x="27" y="167"/>
                </a:lnTo>
                <a:lnTo>
                  <a:pt x="23" y="166"/>
                </a:lnTo>
                <a:lnTo>
                  <a:pt x="18" y="166"/>
                </a:lnTo>
                <a:lnTo>
                  <a:pt x="17" y="162"/>
                </a:lnTo>
                <a:lnTo>
                  <a:pt x="17" y="161"/>
                </a:lnTo>
                <a:lnTo>
                  <a:pt x="18" y="156"/>
                </a:lnTo>
                <a:lnTo>
                  <a:pt x="18" y="152"/>
                </a:lnTo>
                <a:lnTo>
                  <a:pt x="18" y="147"/>
                </a:lnTo>
                <a:lnTo>
                  <a:pt x="18" y="142"/>
                </a:lnTo>
                <a:lnTo>
                  <a:pt x="20" y="137"/>
                </a:lnTo>
                <a:lnTo>
                  <a:pt x="20" y="136"/>
                </a:lnTo>
                <a:lnTo>
                  <a:pt x="20" y="132"/>
                </a:lnTo>
                <a:lnTo>
                  <a:pt x="17" y="132"/>
                </a:lnTo>
                <a:lnTo>
                  <a:pt x="13" y="136"/>
                </a:lnTo>
                <a:lnTo>
                  <a:pt x="12" y="136"/>
                </a:lnTo>
                <a:lnTo>
                  <a:pt x="8" y="136"/>
                </a:lnTo>
                <a:lnTo>
                  <a:pt x="8" y="134"/>
                </a:lnTo>
                <a:lnTo>
                  <a:pt x="7" y="132"/>
                </a:lnTo>
                <a:lnTo>
                  <a:pt x="5" y="130"/>
                </a:lnTo>
                <a:lnTo>
                  <a:pt x="5" y="129"/>
                </a:lnTo>
                <a:lnTo>
                  <a:pt x="5" y="127"/>
                </a:lnTo>
                <a:lnTo>
                  <a:pt x="5" y="125"/>
                </a:lnTo>
                <a:lnTo>
                  <a:pt x="7" y="124"/>
                </a:lnTo>
                <a:lnTo>
                  <a:pt x="5" y="122"/>
                </a:lnTo>
                <a:lnTo>
                  <a:pt x="5" y="119"/>
                </a:lnTo>
                <a:lnTo>
                  <a:pt x="3" y="115"/>
                </a:lnTo>
                <a:lnTo>
                  <a:pt x="3" y="112"/>
                </a:lnTo>
                <a:lnTo>
                  <a:pt x="3" y="110"/>
                </a:lnTo>
                <a:lnTo>
                  <a:pt x="2" y="105"/>
                </a:lnTo>
                <a:lnTo>
                  <a:pt x="0" y="104"/>
                </a:lnTo>
                <a:lnTo>
                  <a:pt x="0" y="102"/>
                </a:lnTo>
                <a:lnTo>
                  <a:pt x="3" y="100"/>
                </a:lnTo>
                <a:lnTo>
                  <a:pt x="7" y="100"/>
                </a:lnTo>
                <a:lnTo>
                  <a:pt x="12" y="104"/>
                </a:lnTo>
                <a:lnTo>
                  <a:pt x="17" y="109"/>
                </a:lnTo>
                <a:lnTo>
                  <a:pt x="25" y="107"/>
                </a:lnTo>
                <a:lnTo>
                  <a:pt x="27" y="105"/>
                </a:lnTo>
                <a:lnTo>
                  <a:pt x="28" y="107"/>
                </a:lnTo>
                <a:lnTo>
                  <a:pt x="30" y="107"/>
                </a:lnTo>
                <a:lnTo>
                  <a:pt x="33" y="107"/>
                </a:lnTo>
                <a:lnTo>
                  <a:pt x="37" y="105"/>
                </a:lnTo>
                <a:lnTo>
                  <a:pt x="35" y="102"/>
                </a:lnTo>
                <a:lnTo>
                  <a:pt x="33" y="99"/>
                </a:lnTo>
                <a:lnTo>
                  <a:pt x="37" y="92"/>
                </a:lnTo>
                <a:lnTo>
                  <a:pt x="38" y="90"/>
                </a:lnTo>
                <a:lnTo>
                  <a:pt x="42" y="90"/>
                </a:lnTo>
                <a:lnTo>
                  <a:pt x="45" y="90"/>
                </a:lnTo>
                <a:lnTo>
                  <a:pt x="45" y="94"/>
                </a:lnTo>
                <a:lnTo>
                  <a:pt x="47" y="94"/>
                </a:lnTo>
                <a:lnTo>
                  <a:pt x="47" y="95"/>
                </a:lnTo>
                <a:lnTo>
                  <a:pt x="52" y="95"/>
                </a:lnTo>
                <a:lnTo>
                  <a:pt x="55" y="94"/>
                </a:lnTo>
                <a:lnTo>
                  <a:pt x="60" y="92"/>
                </a:lnTo>
                <a:lnTo>
                  <a:pt x="62" y="89"/>
                </a:lnTo>
                <a:lnTo>
                  <a:pt x="68" y="82"/>
                </a:lnTo>
                <a:lnTo>
                  <a:pt x="70" y="80"/>
                </a:lnTo>
                <a:lnTo>
                  <a:pt x="78" y="77"/>
                </a:lnTo>
                <a:lnTo>
                  <a:pt x="85" y="77"/>
                </a:lnTo>
                <a:lnTo>
                  <a:pt x="87" y="77"/>
                </a:lnTo>
                <a:lnTo>
                  <a:pt x="88" y="77"/>
                </a:lnTo>
                <a:lnTo>
                  <a:pt x="90" y="77"/>
                </a:lnTo>
                <a:lnTo>
                  <a:pt x="92" y="77"/>
                </a:lnTo>
                <a:lnTo>
                  <a:pt x="95" y="77"/>
                </a:lnTo>
                <a:lnTo>
                  <a:pt x="97" y="77"/>
                </a:lnTo>
                <a:lnTo>
                  <a:pt x="97" y="75"/>
                </a:lnTo>
                <a:lnTo>
                  <a:pt x="97" y="74"/>
                </a:lnTo>
                <a:lnTo>
                  <a:pt x="97" y="70"/>
                </a:lnTo>
                <a:lnTo>
                  <a:pt x="102" y="70"/>
                </a:lnTo>
                <a:lnTo>
                  <a:pt x="105" y="70"/>
                </a:lnTo>
                <a:lnTo>
                  <a:pt x="107" y="70"/>
                </a:lnTo>
                <a:lnTo>
                  <a:pt x="108" y="70"/>
                </a:lnTo>
                <a:lnTo>
                  <a:pt x="110" y="70"/>
                </a:lnTo>
                <a:lnTo>
                  <a:pt x="112" y="70"/>
                </a:lnTo>
                <a:lnTo>
                  <a:pt x="112" y="69"/>
                </a:lnTo>
                <a:lnTo>
                  <a:pt x="110" y="69"/>
                </a:lnTo>
                <a:lnTo>
                  <a:pt x="110" y="67"/>
                </a:lnTo>
                <a:lnTo>
                  <a:pt x="110" y="65"/>
                </a:lnTo>
                <a:lnTo>
                  <a:pt x="112" y="65"/>
                </a:lnTo>
                <a:lnTo>
                  <a:pt x="110" y="65"/>
                </a:lnTo>
                <a:lnTo>
                  <a:pt x="110" y="64"/>
                </a:lnTo>
                <a:lnTo>
                  <a:pt x="113" y="64"/>
                </a:lnTo>
                <a:lnTo>
                  <a:pt x="115" y="64"/>
                </a:lnTo>
                <a:lnTo>
                  <a:pt x="115" y="65"/>
                </a:lnTo>
                <a:lnTo>
                  <a:pt x="115" y="67"/>
                </a:lnTo>
                <a:lnTo>
                  <a:pt x="117" y="67"/>
                </a:lnTo>
                <a:lnTo>
                  <a:pt x="118" y="67"/>
                </a:lnTo>
                <a:lnTo>
                  <a:pt x="120" y="67"/>
                </a:lnTo>
                <a:lnTo>
                  <a:pt x="127" y="64"/>
                </a:lnTo>
                <a:lnTo>
                  <a:pt x="133" y="57"/>
                </a:lnTo>
                <a:lnTo>
                  <a:pt x="133" y="55"/>
                </a:lnTo>
                <a:lnTo>
                  <a:pt x="137" y="52"/>
                </a:lnTo>
                <a:lnTo>
                  <a:pt x="138" y="54"/>
                </a:lnTo>
                <a:lnTo>
                  <a:pt x="140" y="54"/>
                </a:lnTo>
                <a:lnTo>
                  <a:pt x="142" y="54"/>
                </a:lnTo>
                <a:lnTo>
                  <a:pt x="147" y="49"/>
                </a:lnTo>
                <a:lnTo>
                  <a:pt x="154" y="49"/>
                </a:lnTo>
                <a:lnTo>
                  <a:pt x="155" y="49"/>
                </a:lnTo>
                <a:lnTo>
                  <a:pt x="154" y="49"/>
                </a:lnTo>
                <a:lnTo>
                  <a:pt x="155" y="49"/>
                </a:lnTo>
                <a:lnTo>
                  <a:pt x="155" y="47"/>
                </a:lnTo>
                <a:lnTo>
                  <a:pt x="154" y="47"/>
                </a:lnTo>
                <a:lnTo>
                  <a:pt x="154" y="45"/>
                </a:lnTo>
                <a:lnTo>
                  <a:pt x="154" y="44"/>
                </a:lnTo>
                <a:lnTo>
                  <a:pt x="152" y="44"/>
                </a:lnTo>
                <a:lnTo>
                  <a:pt x="152" y="42"/>
                </a:lnTo>
                <a:lnTo>
                  <a:pt x="152" y="40"/>
                </a:lnTo>
                <a:lnTo>
                  <a:pt x="150" y="40"/>
                </a:lnTo>
                <a:lnTo>
                  <a:pt x="152" y="40"/>
                </a:lnTo>
                <a:lnTo>
                  <a:pt x="155" y="40"/>
                </a:lnTo>
                <a:lnTo>
                  <a:pt x="155" y="39"/>
                </a:lnTo>
                <a:lnTo>
                  <a:pt x="155" y="37"/>
                </a:lnTo>
                <a:lnTo>
                  <a:pt x="157" y="37"/>
                </a:lnTo>
                <a:lnTo>
                  <a:pt x="155" y="35"/>
                </a:lnTo>
                <a:lnTo>
                  <a:pt x="157" y="35"/>
                </a:lnTo>
                <a:lnTo>
                  <a:pt x="157" y="34"/>
                </a:lnTo>
                <a:lnTo>
                  <a:pt x="157" y="32"/>
                </a:lnTo>
                <a:lnTo>
                  <a:pt x="157" y="30"/>
                </a:lnTo>
                <a:lnTo>
                  <a:pt x="159" y="30"/>
                </a:lnTo>
                <a:lnTo>
                  <a:pt x="159" y="29"/>
                </a:lnTo>
                <a:lnTo>
                  <a:pt x="160" y="29"/>
                </a:lnTo>
                <a:lnTo>
                  <a:pt x="160" y="27"/>
                </a:lnTo>
                <a:lnTo>
                  <a:pt x="162" y="27"/>
                </a:lnTo>
                <a:lnTo>
                  <a:pt x="162" y="25"/>
                </a:lnTo>
                <a:lnTo>
                  <a:pt x="164" y="25"/>
                </a:lnTo>
                <a:lnTo>
                  <a:pt x="165" y="25"/>
                </a:lnTo>
                <a:lnTo>
                  <a:pt x="165" y="24"/>
                </a:lnTo>
                <a:lnTo>
                  <a:pt x="165" y="25"/>
                </a:lnTo>
                <a:lnTo>
                  <a:pt x="165" y="24"/>
                </a:lnTo>
                <a:lnTo>
                  <a:pt x="167" y="24"/>
                </a:lnTo>
                <a:lnTo>
                  <a:pt x="169" y="24"/>
                </a:lnTo>
                <a:lnTo>
                  <a:pt x="169" y="22"/>
                </a:lnTo>
                <a:lnTo>
                  <a:pt x="169" y="20"/>
                </a:lnTo>
                <a:lnTo>
                  <a:pt x="170" y="20"/>
                </a:lnTo>
                <a:lnTo>
                  <a:pt x="172" y="20"/>
                </a:lnTo>
                <a:lnTo>
                  <a:pt x="172" y="19"/>
                </a:lnTo>
                <a:lnTo>
                  <a:pt x="174" y="19"/>
                </a:lnTo>
                <a:lnTo>
                  <a:pt x="174" y="17"/>
                </a:lnTo>
                <a:lnTo>
                  <a:pt x="175" y="17"/>
                </a:lnTo>
                <a:lnTo>
                  <a:pt x="175" y="15"/>
                </a:lnTo>
                <a:lnTo>
                  <a:pt x="177" y="15"/>
                </a:lnTo>
                <a:lnTo>
                  <a:pt x="177" y="14"/>
                </a:lnTo>
                <a:lnTo>
                  <a:pt x="179" y="14"/>
                </a:lnTo>
                <a:lnTo>
                  <a:pt x="179" y="12"/>
                </a:lnTo>
                <a:lnTo>
                  <a:pt x="180" y="14"/>
                </a:lnTo>
                <a:lnTo>
                  <a:pt x="180" y="15"/>
                </a:lnTo>
                <a:lnTo>
                  <a:pt x="182" y="15"/>
                </a:lnTo>
                <a:lnTo>
                  <a:pt x="182" y="17"/>
                </a:lnTo>
                <a:lnTo>
                  <a:pt x="184" y="17"/>
                </a:lnTo>
                <a:lnTo>
                  <a:pt x="185" y="17"/>
                </a:lnTo>
                <a:lnTo>
                  <a:pt x="185" y="19"/>
                </a:lnTo>
                <a:lnTo>
                  <a:pt x="187" y="19"/>
                </a:lnTo>
                <a:lnTo>
                  <a:pt x="187" y="20"/>
                </a:lnTo>
                <a:lnTo>
                  <a:pt x="189" y="20"/>
                </a:lnTo>
                <a:lnTo>
                  <a:pt x="190" y="20"/>
                </a:lnTo>
                <a:lnTo>
                  <a:pt x="192" y="20"/>
                </a:lnTo>
                <a:lnTo>
                  <a:pt x="194" y="20"/>
                </a:lnTo>
                <a:lnTo>
                  <a:pt x="194" y="19"/>
                </a:lnTo>
                <a:lnTo>
                  <a:pt x="195" y="19"/>
                </a:lnTo>
                <a:lnTo>
                  <a:pt x="197" y="17"/>
                </a:lnTo>
                <a:lnTo>
                  <a:pt x="197" y="15"/>
                </a:lnTo>
                <a:lnTo>
                  <a:pt x="199" y="14"/>
                </a:lnTo>
                <a:lnTo>
                  <a:pt x="200" y="14"/>
                </a:lnTo>
                <a:lnTo>
                  <a:pt x="200" y="12"/>
                </a:lnTo>
                <a:lnTo>
                  <a:pt x="202" y="12"/>
                </a:lnTo>
                <a:lnTo>
                  <a:pt x="204" y="12"/>
                </a:lnTo>
                <a:lnTo>
                  <a:pt x="204" y="10"/>
                </a:lnTo>
                <a:lnTo>
                  <a:pt x="205" y="10"/>
                </a:lnTo>
                <a:lnTo>
                  <a:pt x="207" y="10"/>
                </a:lnTo>
                <a:lnTo>
                  <a:pt x="207" y="9"/>
                </a:lnTo>
                <a:lnTo>
                  <a:pt x="209" y="9"/>
                </a:lnTo>
                <a:lnTo>
                  <a:pt x="209" y="7"/>
                </a:lnTo>
                <a:lnTo>
                  <a:pt x="209" y="5"/>
                </a:lnTo>
                <a:lnTo>
                  <a:pt x="210" y="5"/>
                </a:lnTo>
                <a:lnTo>
                  <a:pt x="210" y="4"/>
                </a:lnTo>
                <a:lnTo>
                  <a:pt x="210" y="2"/>
                </a:lnTo>
                <a:lnTo>
                  <a:pt x="210" y="0"/>
                </a:lnTo>
                <a:lnTo>
                  <a:pt x="212" y="2"/>
                </a:lnTo>
                <a:lnTo>
                  <a:pt x="214" y="4"/>
                </a:lnTo>
                <a:lnTo>
                  <a:pt x="212" y="5"/>
                </a:lnTo>
                <a:lnTo>
                  <a:pt x="212" y="7"/>
                </a:lnTo>
                <a:lnTo>
                  <a:pt x="214" y="9"/>
                </a:lnTo>
                <a:lnTo>
                  <a:pt x="214" y="7"/>
                </a:lnTo>
                <a:lnTo>
                  <a:pt x="214" y="9"/>
                </a:lnTo>
                <a:lnTo>
                  <a:pt x="215" y="9"/>
                </a:lnTo>
                <a:lnTo>
                  <a:pt x="217" y="9"/>
                </a:lnTo>
                <a:lnTo>
                  <a:pt x="217" y="7"/>
                </a:lnTo>
                <a:lnTo>
                  <a:pt x="219" y="7"/>
                </a:lnTo>
                <a:lnTo>
                  <a:pt x="219" y="9"/>
                </a:lnTo>
                <a:lnTo>
                  <a:pt x="220" y="9"/>
                </a:lnTo>
                <a:lnTo>
                  <a:pt x="222" y="7"/>
                </a:lnTo>
                <a:lnTo>
                  <a:pt x="222" y="9"/>
                </a:lnTo>
                <a:lnTo>
                  <a:pt x="224" y="12"/>
                </a:lnTo>
                <a:lnTo>
                  <a:pt x="224" y="14"/>
                </a:lnTo>
                <a:lnTo>
                  <a:pt x="225" y="14"/>
                </a:lnTo>
                <a:lnTo>
                  <a:pt x="225" y="15"/>
                </a:lnTo>
                <a:lnTo>
                  <a:pt x="225" y="17"/>
                </a:lnTo>
                <a:lnTo>
                  <a:pt x="225" y="19"/>
                </a:lnTo>
                <a:lnTo>
                  <a:pt x="225" y="20"/>
                </a:lnTo>
                <a:lnTo>
                  <a:pt x="227" y="20"/>
                </a:lnTo>
                <a:lnTo>
                  <a:pt x="229" y="20"/>
                </a:lnTo>
                <a:lnTo>
                  <a:pt x="229" y="22"/>
                </a:lnTo>
                <a:lnTo>
                  <a:pt x="230" y="22"/>
                </a:lnTo>
                <a:lnTo>
                  <a:pt x="232" y="22"/>
                </a:lnTo>
                <a:lnTo>
                  <a:pt x="232" y="20"/>
                </a:lnTo>
                <a:lnTo>
                  <a:pt x="234" y="20"/>
                </a:lnTo>
                <a:lnTo>
                  <a:pt x="234" y="19"/>
                </a:lnTo>
                <a:lnTo>
                  <a:pt x="235" y="19"/>
                </a:lnTo>
                <a:lnTo>
                  <a:pt x="235" y="17"/>
                </a:lnTo>
                <a:lnTo>
                  <a:pt x="237" y="17"/>
                </a:lnTo>
                <a:lnTo>
                  <a:pt x="239" y="17"/>
                </a:lnTo>
                <a:lnTo>
                  <a:pt x="240" y="17"/>
                </a:lnTo>
                <a:close/>
              </a:path>
            </a:pathLst>
          </a:custGeom>
          <a:solidFill>
            <a:srgbClr val="69488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6"/>
          <p:cNvSpPr>
            <a:spLocks/>
          </p:cNvSpPr>
          <p:nvPr/>
        </p:nvSpPr>
        <p:spPr bwMode="auto">
          <a:xfrm>
            <a:off x="6904038" y="5302251"/>
            <a:ext cx="328613" cy="450850"/>
          </a:xfrm>
          <a:custGeom>
            <a:avLst/>
            <a:gdLst/>
            <a:ahLst/>
            <a:cxnLst>
              <a:cxn ang="0">
                <a:pos x="192" y="77"/>
              </a:cxn>
              <a:cxn ang="0">
                <a:pos x="206" y="82"/>
              </a:cxn>
              <a:cxn ang="0">
                <a:pos x="202" y="97"/>
              </a:cxn>
              <a:cxn ang="0">
                <a:pos x="189" y="109"/>
              </a:cxn>
              <a:cxn ang="0">
                <a:pos x="181" y="121"/>
              </a:cxn>
              <a:cxn ang="0">
                <a:pos x="171" y="121"/>
              </a:cxn>
              <a:cxn ang="0">
                <a:pos x="156" y="126"/>
              </a:cxn>
              <a:cxn ang="0">
                <a:pos x="154" y="142"/>
              </a:cxn>
              <a:cxn ang="0">
                <a:pos x="149" y="154"/>
              </a:cxn>
              <a:cxn ang="0">
                <a:pos x="164" y="167"/>
              </a:cxn>
              <a:cxn ang="0">
                <a:pos x="159" y="176"/>
              </a:cxn>
              <a:cxn ang="0">
                <a:pos x="166" y="187"/>
              </a:cxn>
              <a:cxn ang="0">
                <a:pos x="166" y="201"/>
              </a:cxn>
              <a:cxn ang="0">
                <a:pos x="159" y="211"/>
              </a:cxn>
              <a:cxn ang="0">
                <a:pos x="152" y="222"/>
              </a:cxn>
              <a:cxn ang="0">
                <a:pos x="144" y="226"/>
              </a:cxn>
              <a:cxn ang="0">
                <a:pos x="137" y="236"/>
              </a:cxn>
              <a:cxn ang="0">
                <a:pos x="137" y="247"/>
              </a:cxn>
              <a:cxn ang="0">
                <a:pos x="126" y="249"/>
              </a:cxn>
              <a:cxn ang="0">
                <a:pos x="114" y="244"/>
              </a:cxn>
              <a:cxn ang="0">
                <a:pos x="107" y="256"/>
              </a:cxn>
              <a:cxn ang="0">
                <a:pos x="102" y="259"/>
              </a:cxn>
              <a:cxn ang="0">
                <a:pos x="99" y="267"/>
              </a:cxn>
              <a:cxn ang="0">
                <a:pos x="94" y="277"/>
              </a:cxn>
              <a:cxn ang="0">
                <a:pos x="74" y="279"/>
              </a:cxn>
              <a:cxn ang="0">
                <a:pos x="60" y="274"/>
              </a:cxn>
              <a:cxn ang="0">
                <a:pos x="49" y="276"/>
              </a:cxn>
              <a:cxn ang="0">
                <a:pos x="42" y="259"/>
              </a:cxn>
              <a:cxn ang="0">
                <a:pos x="24" y="247"/>
              </a:cxn>
              <a:cxn ang="0">
                <a:pos x="22" y="234"/>
              </a:cxn>
              <a:cxn ang="0">
                <a:pos x="19" y="222"/>
              </a:cxn>
              <a:cxn ang="0">
                <a:pos x="14" y="212"/>
              </a:cxn>
              <a:cxn ang="0">
                <a:pos x="7" y="204"/>
              </a:cxn>
              <a:cxn ang="0">
                <a:pos x="10" y="197"/>
              </a:cxn>
              <a:cxn ang="0">
                <a:pos x="0" y="189"/>
              </a:cxn>
              <a:cxn ang="0">
                <a:pos x="17" y="176"/>
              </a:cxn>
              <a:cxn ang="0">
                <a:pos x="34" y="171"/>
              </a:cxn>
              <a:cxn ang="0">
                <a:pos x="39" y="154"/>
              </a:cxn>
              <a:cxn ang="0">
                <a:pos x="47" y="142"/>
              </a:cxn>
              <a:cxn ang="0">
                <a:pos x="40" y="124"/>
              </a:cxn>
              <a:cxn ang="0">
                <a:pos x="42" y="107"/>
              </a:cxn>
              <a:cxn ang="0">
                <a:pos x="32" y="102"/>
              </a:cxn>
              <a:cxn ang="0">
                <a:pos x="39" y="87"/>
              </a:cxn>
              <a:cxn ang="0">
                <a:pos x="40" y="75"/>
              </a:cxn>
              <a:cxn ang="0">
                <a:pos x="52" y="69"/>
              </a:cxn>
              <a:cxn ang="0">
                <a:pos x="57" y="60"/>
              </a:cxn>
              <a:cxn ang="0">
                <a:pos x="52" y="47"/>
              </a:cxn>
              <a:cxn ang="0">
                <a:pos x="59" y="39"/>
              </a:cxn>
              <a:cxn ang="0">
                <a:pos x="59" y="25"/>
              </a:cxn>
              <a:cxn ang="0">
                <a:pos x="54" y="12"/>
              </a:cxn>
              <a:cxn ang="0">
                <a:pos x="52" y="5"/>
              </a:cxn>
              <a:cxn ang="0">
                <a:pos x="65" y="4"/>
              </a:cxn>
              <a:cxn ang="0">
                <a:pos x="85" y="10"/>
              </a:cxn>
              <a:cxn ang="0">
                <a:pos x="94" y="45"/>
              </a:cxn>
              <a:cxn ang="0">
                <a:pos x="124" y="44"/>
              </a:cxn>
              <a:cxn ang="0">
                <a:pos x="144" y="42"/>
              </a:cxn>
              <a:cxn ang="0">
                <a:pos x="154" y="45"/>
              </a:cxn>
              <a:cxn ang="0">
                <a:pos x="166" y="54"/>
              </a:cxn>
              <a:cxn ang="0">
                <a:pos x="176" y="62"/>
              </a:cxn>
            </a:cxnLst>
            <a:rect l="0" t="0" r="r" b="b"/>
            <a:pathLst>
              <a:path w="207" h="284">
                <a:moveTo>
                  <a:pt x="181" y="69"/>
                </a:moveTo>
                <a:lnTo>
                  <a:pt x="182" y="70"/>
                </a:lnTo>
                <a:lnTo>
                  <a:pt x="184" y="70"/>
                </a:lnTo>
                <a:lnTo>
                  <a:pt x="184" y="72"/>
                </a:lnTo>
                <a:lnTo>
                  <a:pt x="186" y="74"/>
                </a:lnTo>
                <a:lnTo>
                  <a:pt x="187" y="74"/>
                </a:lnTo>
                <a:lnTo>
                  <a:pt x="187" y="75"/>
                </a:lnTo>
                <a:lnTo>
                  <a:pt x="189" y="77"/>
                </a:lnTo>
                <a:lnTo>
                  <a:pt x="191" y="77"/>
                </a:lnTo>
                <a:lnTo>
                  <a:pt x="192" y="77"/>
                </a:lnTo>
                <a:lnTo>
                  <a:pt x="192" y="79"/>
                </a:lnTo>
                <a:lnTo>
                  <a:pt x="194" y="79"/>
                </a:lnTo>
                <a:lnTo>
                  <a:pt x="196" y="79"/>
                </a:lnTo>
                <a:lnTo>
                  <a:pt x="197" y="79"/>
                </a:lnTo>
                <a:lnTo>
                  <a:pt x="197" y="77"/>
                </a:lnTo>
                <a:lnTo>
                  <a:pt x="199" y="79"/>
                </a:lnTo>
                <a:lnTo>
                  <a:pt x="201" y="79"/>
                </a:lnTo>
                <a:lnTo>
                  <a:pt x="202" y="80"/>
                </a:lnTo>
                <a:lnTo>
                  <a:pt x="204" y="82"/>
                </a:lnTo>
                <a:lnTo>
                  <a:pt x="206" y="82"/>
                </a:lnTo>
                <a:lnTo>
                  <a:pt x="206" y="84"/>
                </a:lnTo>
                <a:lnTo>
                  <a:pt x="207" y="85"/>
                </a:lnTo>
                <a:lnTo>
                  <a:pt x="207" y="87"/>
                </a:lnTo>
                <a:lnTo>
                  <a:pt x="206" y="87"/>
                </a:lnTo>
                <a:lnTo>
                  <a:pt x="206" y="89"/>
                </a:lnTo>
                <a:lnTo>
                  <a:pt x="204" y="90"/>
                </a:lnTo>
                <a:lnTo>
                  <a:pt x="204" y="92"/>
                </a:lnTo>
                <a:lnTo>
                  <a:pt x="204" y="94"/>
                </a:lnTo>
                <a:lnTo>
                  <a:pt x="204" y="95"/>
                </a:lnTo>
                <a:lnTo>
                  <a:pt x="202" y="97"/>
                </a:lnTo>
                <a:lnTo>
                  <a:pt x="201" y="97"/>
                </a:lnTo>
                <a:lnTo>
                  <a:pt x="199" y="97"/>
                </a:lnTo>
                <a:lnTo>
                  <a:pt x="197" y="97"/>
                </a:lnTo>
                <a:lnTo>
                  <a:pt x="194" y="97"/>
                </a:lnTo>
                <a:lnTo>
                  <a:pt x="194" y="99"/>
                </a:lnTo>
                <a:lnTo>
                  <a:pt x="192" y="99"/>
                </a:lnTo>
                <a:lnTo>
                  <a:pt x="191" y="100"/>
                </a:lnTo>
                <a:lnTo>
                  <a:pt x="189" y="104"/>
                </a:lnTo>
                <a:lnTo>
                  <a:pt x="189" y="107"/>
                </a:lnTo>
                <a:lnTo>
                  <a:pt x="189" y="109"/>
                </a:lnTo>
                <a:lnTo>
                  <a:pt x="189" y="111"/>
                </a:lnTo>
                <a:lnTo>
                  <a:pt x="189" y="112"/>
                </a:lnTo>
                <a:lnTo>
                  <a:pt x="189" y="114"/>
                </a:lnTo>
                <a:lnTo>
                  <a:pt x="187" y="116"/>
                </a:lnTo>
                <a:lnTo>
                  <a:pt x="187" y="117"/>
                </a:lnTo>
                <a:lnTo>
                  <a:pt x="187" y="119"/>
                </a:lnTo>
                <a:lnTo>
                  <a:pt x="186" y="122"/>
                </a:lnTo>
                <a:lnTo>
                  <a:pt x="184" y="122"/>
                </a:lnTo>
                <a:lnTo>
                  <a:pt x="181" y="122"/>
                </a:lnTo>
                <a:lnTo>
                  <a:pt x="181" y="121"/>
                </a:lnTo>
                <a:lnTo>
                  <a:pt x="181" y="119"/>
                </a:lnTo>
                <a:lnTo>
                  <a:pt x="179" y="119"/>
                </a:lnTo>
                <a:lnTo>
                  <a:pt x="177" y="119"/>
                </a:lnTo>
                <a:lnTo>
                  <a:pt x="177" y="117"/>
                </a:lnTo>
                <a:lnTo>
                  <a:pt x="176" y="117"/>
                </a:lnTo>
                <a:lnTo>
                  <a:pt x="174" y="116"/>
                </a:lnTo>
                <a:lnTo>
                  <a:pt x="174" y="117"/>
                </a:lnTo>
                <a:lnTo>
                  <a:pt x="172" y="117"/>
                </a:lnTo>
                <a:lnTo>
                  <a:pt x="171" y="119"/>
                </a:lnTo>
                <a:lnTo>
                  <a:pt x="171" y="121"/>
                </a:lnTo>
                <a:lnTo>
                  <a:pt x="169" y="121"/>
                </a:lnTo>
                <a:lnTo>
                  <a:pt x="169" y="122"/>
                </a:lnTo>
                <a:lnTo>
                  <a:pt x="167" y="122"/>
                </a:lnTo>
                <a:lnTo>
                  <a:pt x="166" y="124"/>
                </a:lnTo>
                <a:lnTo>
                  <a:pt x="166" y="126"/>
                </a:lnTo>
                <a:lnTo>
                  <a:pt x="164" y="126"/>
                </a:lnTo>
                <a:lnTo>
                  <a:pt x="162" y="126"/>
                </a:lnTo>
                <a:lnTo>
                  <a:pt x="161" y="126"/>
                </a:lnTo>
                <a:lnTo>
                  <a:pt x="159" y="126"/>
                </a:lnTo>
                <a:lnTo>
                  <a:pt x="156" y="126"/>
                </a:lnTo>
                <a:lnTo>
                  <a:pt x="154" y="127"/>
                </a:lnTo>
                <a:lnTo>
                  <a:pt x="152" y="129"/>
                </a:lnTo>
                <a:lnTo>
                  <a:pt x="151" y="129"/>
                </a:lnTo>
                <a:lnTo>
                  <a:pt x="151" y="131"/>
                </a:lnTo>
                <a:lnTo>
                  <a:pt x="151" y="132"/>
                </a:lnTo>
                <a:lnTo>
                  <a:pt x="151" y="136"/>
                </a:lnTo>
                <a:lnTo>
                  <a:pt x="151" y="137"/>
                </a:lnTo>
                <a:lnTo>
                  <a:pt x="152" y="139"/>
                </a:lnTo>
                <a:lnTo>
                  <a:pt x="154" y="139"/>
                </a:lnTo>
                <a:lnTo>
                  <a:pt x="154" y="142"/>
                </a:lnTo>
                <a:lnTo>
                  <a:pt x="154" y="144"/>
                </a:lnTo>
                <a:lnTo>
                  <a:pt x="154" y="146"/>
                </a:lnTo>
                <a:lnTo>
                  <a:pt x="156" y="146"/>
                </a:lnTo>
                <a:lnTo>
                  <a:pt x="154" y="146"/>
                </a:lnTo>
                <a:lnTo>
                  <a:pt x="152" y="147"/>
                </a:lnTo>
                <a:lnTo>
                  <a:pt x="151" y="149"/>
                </a:lnTo>
                <a:lnTo>
                  <a:pt x="149" y="149"/>
                </a:lnTo>
                <a:lnTo>
                  <a:pt x="149" y="151"/>
                </a:lnTo>
                <a:lnTo>
                  <a:pt x="149" y="152"/>
                </a:lnTo>
                <a:lnTo>
                  <a:pt x="149" y="154"/>
                </a:lnTo>
                <a:lnTo>
                  <a:pt x="149" y="156"/>
                </a:lnTo>
                <a:lnTo>
                  <a:pt x="149" y="157"/>
                </a:lnTo>
                <a:lnTo>
                  <a:pt x="149" y="159"/>
                </a:lnTo>
                <a:lnTo>
                  <a:pt x="151" y="159"/>
                </a:lnTo>
                <a:lnTo>
                  <a:pt x="154" y="159"/>
                </a:lnTo>
                <a:lnTo>
                  <a:pt x="154" y="162"/>
                </a:lnTo>
                <a:lnTo>
                  <a:pt x="157" y="164"/>
                </a:lnTo>
                <a:lnTo>
                  <a:pt x="162" y="166"/>
                </a:lnTo>
                <a:lnTo>
                  <a:pt x="164" y="166"/>
                </a:lnTo>
                <a:lnTo>
                  <a:pt x="164" y="167"/>
                </a:lnTo>
                <a:lnTo>
                  <a:pt x="166" y="167"/>
                </a:lnTo>
                <a:lnTo>
                  <a:pt x="164" y="167"/>
                </a:lnTo>
                <a:lnTo>
                  <a:pt x="164" y="169"/>
                </a:lnTo>
                <a:lnTo>
                  <a:pt x="162" y="169"/>
                </a:lnTo>
                <a:lnTo>
                  <a:pt x="162" y="171"/>
                </a:lnTo>
                <a:lnTo>
                  <a:pt x="162" y="172"/>
                </a:lnTo>
                <a:lnTo>
                  <a:pt x="161" y="172"/>
                </a:lnTo>
                <a:lnTo>
                  <a:pt x="161" y="174"/>
                </a:lnTo>
                <a:lnTo>
                  <a:pt x="161" y="176"/>
                </a:lnTo>
                <a:lnTo>
                  <a:pt x="159" y="176"/>
                </a:lnTo>
                <a:lnTo>
                  <a:pt x="159" y="177"/>
                </a:lnTo>
                <a:lnTo>
                  <a:pt x="159" y="179"/>
                </a:lnTo>
                <a:lnTo>
                  <a:pt x="161" y="179"/>
                </a:lnTo>
                <a:lnTo>
                  <a:pt x="161" y="181"/>
                </a:lnTo>
                <a:lnTo>
                  <a:pt x="161" y="182"/>
                </a:lnTo>
                <a:lnTo>
                  <a:pt x="162" y="184"/>
                </a:lnTo>
                <a:lnTo>
                  <a:pt x="164" y="184"/>
                </a:lnTo>
                <a:lnTo>
                  <a:pt x="164" y="186"/>
                </a:lnTo>
                <a:lnTo>
                  <a:pt x="166" y="186"/>
                </a:lnTo>
                <a:lnTo>
                  <a:pt x="166" y="187"/>
                </a:lnTo>
                <a:lnTo>
                  <a:pt x="166" y="189"/>
                </a:lnTo>
                <a:lnTo>
                  <a:pt x="167" y="189"/>
                </a:lnTo>
                <a:lnTo>
                  <a:pt x="167" y="191"/>
                </a:lnTo>
                <a:lnTo>
                  <a:pt x="169" y="192"/>
                </a:lnTo>
                <a:lnTo>
                  <a:pt x="169" y="194"/>
                </a:lnTo>
                <a:lnTo>
                  <a:pt x="169" y="196"/>
                </a:lnTo>
                <a:lnTo>
                  <a:pt x="167" y="196"/>
                </a:lnTo>
                <a:lnTo>
                  <a:pt x="167" y="197"/>
                </a:lnTo>
                <a:lnTo>
                  <a:pt x="166" y="199"/>
                </a:lnTo>
                <a:lnTo>
                  <a:pt x="166" y="201"/>
                </a:lnTo>
                <a:lnTo>
                  <a:pt x="166" y="202"/>
                </a:lnTo>
                <a:lnTo>
                  <a:pt x="166" y="204"/>
                </a:lnTo>
                <a:lnTo>
                  <a:pt x="166" y="206"/>
                </a:lnTo>
                <a:lnTo>
                  <a:pt x="164" y="207"/>
                </a:lnTo>
                <a:lnTo>
                  <a:pt x="166" y="209"/>
                </a:lnTo>
                <a:lnTo>
                  <a:pt x="164" y="209"/>
                </a:lnTo>
                <a:lnTo>
                  <a:pt x="164" y="211"/>
                </a:lnTo>
                <a:lnTo>
                  <a:pt x="162" y="211"/>
                </a:lnTo>
                <a:lnTo>
                  <a:pt x="161" y="211"/>
                </a:lnTo>
                <a:lnTo>
                  <a:pt x="159" y="211"/>
                </a:lnTo>
                <a:lnTo>
                  <a:pt x="159" y="212"/>
                </a:lnTo>
                <a:lnTo>
                  <a:pt x="157" y="212"/>
                </a:lnTo>
                <a:lnTo>
                  <a:pt x="157" y="214"/>
                </a:lnTo>
                <a:lnTo>
                  <a:pt x="157" y="216"/>
                </a:lnTo>
                <a:lnTo>
                  <a:pt x="157" y="217"/>
                </a:lnTo>
                <a:lnTo>
                  <a:pt x="157" y="219"/>
                </a:lnTo>
                <a:lnTo>
                  <a:pt x="157" y="221"/>
                </a:lnTo>
                <a:lnTo>
                  <a:pt x="156" y="222"/>
                </a:lnTo>
                <a:lnTo>
                  <a:pt x="154" y="222"/>
                </a:lnTo>
                <a:lnTo>
                  <a:pt x="152" y="222"/>
                </a:lnTo>
                <a:lnTo>
                  <a:pt x="151" y="222"/>
                </a:lnTo>
                <a:lnTo>
                  <a:pt x="151" y="221"/>
                </a:lnTo>
                <a:lnTo>
                  <a:pt x="149" y="221"/>
                </a:lnTo>
                <a:lnTo>
                  <a:pt x="147" y="221"/>
                </a:lnTo>
                <a:lnTo>
                  <a:pt x="146" y="221"/>
                </a:lnTo>
                <a:lnTo>
                  <a:pt x="144" y="222"/>
                </a:lnTo>
                <a:lnTo>
                  <a:pt x="142" y="222"/>
                </a:lnTo>
                <a:lnTo>
                  <a:pt x="142" y="224"/>
                </a:lnTo>
                <a:lnTo>
                  <a:pt x="142" y="226"/>
                </a:lnTo>
                <a:lnTo>
                  <a:pt x="144" y="226"/>
                </a:lnTo>
                <a:lnTo>
                  <a:pt x="144" y="227"/>
                </a:lnTo>
                <a:lnTo>
                  <a:pt x="144" y="229"/>
                </a:lnTo>
                <a:lnTo>
                  <a:pt x="144" y="231"/>
                </a:lnTo>
                <a:lnTo>
                  <a:pt x="142" y="231"/>
                </a:lnTo>
                <a:lnTo>
                  <a:pt x="142" y="232"/>
                </a:lnTo>
                <a:lnTo>
                  <a:pt x="142" y="234"/>
                </a:lnTo>
                <a:lnTo>
                  <a:pt x="142" y="236"/>
                </a:lnTo>
                <a:lnTo>
                  <a:pt x="141" y="236"/>
                </a:lnTo>
                <a:lnTo>
                  <a:pt x="139" y="236"/>
                </a:lnTo>
                <a:lnTo>
                  <a:pt x="137" y="236"/>
                </a:lnTo>
                <a:lnTo>
                  <a:pt x="137" y="237"/>
                </a:lnTo>
                <a:lnTo>
                  <a:pt x="137" y="239"/>
                </a:lnTo>
                <a:lnTo>
                  <a:pt x="136" y="239"/>
                </a:lnTo>
                <a:lnTo>
                  <a:pt x="137" y="241"/>
                </a:lnTo>
                <a:lnTo>
                  <a:pt x="136" y="241"/>
                </a:lnTo>
                <a:lnTo>
                  <a:pt x="137" y="242"/>
                </a:lnTo>
                <a:lnTo>
                  <a:pt x="137" y="244"/>
                </a:lnTo>
                <a:lnTo>
                  <a:pt x="136" y="244"/>
                </a:lnTo>
                <a:lnTo>
                  <a:pt x="136" y="246"/>
                </a:lnTo>
                <a:lnTo>
                  <a:pt x="137" y="247"/>
                </a:lnTo>
                <a:lnTo>
                  <a:pt x="136" y="247"/>
                </a:lnTo>
                <a:lnTo>
                  <a:pt x="136" y="249"/>
                </a:lnTo>
                <a:lnTo>
                  <a:pt x="134" y="249"/>
                </a:lnTo>
                <a:lnTo>
                  <a:pt x="132" y="249"/>
                </a:lnTo>
                <a:lnTo>
                  <a:pt x="132" y="251"/>
                </a:lnTo>
                <a:lnTo>
                  <a:pt x="131" y="251"/>
                </a:lnTo>
                <a:lnTo>
                  <a:pt x="129" y="251"/>
                </a:lnTo>
                <a:lnTo>
                  <a:pt x="127" y="251"/>
                </a:lnTo>
                <a:lnTo>
                  <a:pt x="126" y="251"/>
                </a:lnTo>
                <a:lnTo>
                  <a:pt x="126" y="249"/>
                </a:lnTo>
                <a:lnTo>
                  <a:pt x="126" y="247"/>
                </a:lnTo>
                <a:lnTo>
                  <a:pt x="124" y="247"/>
                </a:lnTo>
                <a:lnTo>
                  <a:pt x="122" y="247"/>
                </a:lnTo>
                <a:lnTo>
                  <a:pt x="121" y="247"/>
                </a:lnTo>
                <a:lnTo>
                  <a:pt x="119" y="247"/>
                </a:lnTo>
                <a:lnTo>
                  <a:pt x="119" y="246"/>
                </a:lnTo>
                <a:lnTo>
                  <a:pt x="117" y="246"/>
                </a:lnTo>
                <a:lnTo>
                  <a:pt x="117" y="244"/>
                </a:lnTo>
                <a:lnTo>
                  <a:pt x="116" y="244"/>
                </a:lnTo>
                <a:lnTo>
                  <a:pt x="114" y="244"/>
                </a:lnTo>
                <a:lnTo>
                  <a:pt x="114" y="246"/>
                </a:lnTo>
                <a:lnTo>
                  <a:pt x="112" y="247"/>
                </a:lnTo>
                <a:lnTo>
                  <a:pt x="112" y="249"/>
                </a:lnTo>
                <a:lnTo>
                  <a:pt x="111" y="249"/>
                </a:lnTo>
                <a:lnTo>
                  <a:pt x="109" y="249"/>
                </a:lnTo>
                <a:lnTo>
                  <a:pt x="111" y="252"/>
                </a:lnTo>
                <a:lnTo>
                  <a:pt x="111" y="254"/>
                </a:lnTo>
                <a:lnTo>
                  <a:pt x="109" y="254"/>
                </a:lnTo>
                <a:lnTo>
                  <a:pt x="109" y="256"/>
                </a:lnTo>
                <a:lnTo>
                  <a:pt x="107" y="256"/>
                </a:lnTo>
                <a:lnTo>
                  <a:pt x="107" y="254"/>
                </a:lnTo>
                <a:lnTo>
                  <a:pt x="105" y="254"/>
                </a:lnTo>
                <a:lnTo>
                  <a:pt x="105" y="256"/>
                </a:lnTo>
                <a:lnTo>
                  <a:pt x="104" y="254"/>
                </a:lnTo>
                <a:lnTo>
                  <a:pt x="102" y="254"/>
                </a:lnTo>
                <a:lnTo>
                  <a:pt x="102" y="256"/>
                </a:lnTo>
                <a:lnTo>
                  <a:pt x="102" y="257"/>
                </a:lnTo>
                <a:lnTo>
                  <a:pt x="104" y="257"/>
                </a:lnTo>
                <a:lnTo>
                  <a:pt x="104" y="259"/>
                </a:lnTo>
                <a:lnTo>
                  <a:pt x="102" y="259"/>
                </a:lnTo>
                <a:lnTo>
                  <a:pt x="102" y="261"/>
                </a:lnTo>
                <a:lnTo>
                  <a:pt x="100" y="261"/>
                </a:lnTo>
                <a:lnTo>
                  <a:pt x="100" y="259"/>
                </a:lnTo>
                <a:lnTo>
                  <a:pt x="100" y="261"/>
                </a:lnTo>
                <a:lnTo>
                  <a:pt x="99" y="261"/>
                </a:lnTo>
                <a:lnTo>
                  <a:pt x="99" y="262"/>
                </a:lnTo>
                <a:lnTo>
                  <a:pt x="99" y="264"/>
                </a:lnTo>
                <a:lnTo>
                  <a:pt x="100" y="264"/>
                </a:lnTo>
                <a:lnTo>
                  <a:pt x="100" y="266"/>
                </a:lnTo>
                <a:lnTo>
                  <a:pt x="99" y="267"/>
                </a:lnTo>
                <a:lnTo>
                  <a:pt x="100" y="267"/>
                </a:lnTo>
                <a:lnTo>
                  <a:pt x="100" y="269"/>
                </a:lnTo>
                <a:lnTo>
                  <a:pt x="99" y="269"/>
                </a:lnTo>
                <a:lnTo>
                  <a:pt x="97" y="269"/>
                </a:lnTo>
                <a:lnTo>
                  <a:pt x="97" y="271"/>
                </a:lnTo>
                <a:lnTo>
                  <a:pt x="97" y="272"/>
                </a:lnTo>
                <a:lnTo>
                  <a:pt x="95" y="272"/>
                </a:lnTo>
                <a:lnTo>
                  <a:pt x="95" y="274"/>
                </a:lnTo>
                <a:lnTo>
                  <a:pt x="94" y="276"/>
                </a:lnTo>
                <a:lnTo>
                  <a:pt x="94" y="277"/>
                </a:lnTo>
                <a:lnTo>
                  <a:pt x="92" y="279"/>
                </a:lnTo>
                <a:lnTo>
                  <a:pt x="92" y="281"/>
                </a:lnTo>
                <a:lnTo>
                  <a:pt x="90" y="281"/>
                </a:lnTo>
                <a:lnTo>
                  <a:pt x="92" y="282"/>
                </a:lnTo>
                <a:lnTo>
                  <a:pt x="90" y="284"/>
                </a:lnTo>
                <a:lnTo>
                  <a:pt x="89" y="284"/>
                </a:lnTo>
                <a:lnTo>
                  <a:pt x="85" y="284"/>
                </a:lnTo>
                <a:lnTo>
                  <a:pt x="77" y="282"/>
                </a:lnTo>
                <a:lnTo>
                  <a:pt x="75" y="281"/>
                </a:lnTo>
                <a:lnTo>
                  <a:pt x="74" y="279"/>
                </a:lnTo>
                <a:lnTo>
                  <a:pt x="72" y="282"/>
                </a:lnTo>
                <a:lnTo>
                  <a:pt x="70" y="281"/>
                </a:lnTo>
                <a:lnTo>
                  <a:pt x="69" y="279"/>
                </a:lnTo>
                <a:lnTo>
                  <a:pt x="67" y="279"/>
                </a:lnTo>
                <a:lnTo>
                  <a:pt x="65" y="277"/>
                </a:lnTo>
                <a:lnTo>
                  <a:pt x="64" y="276"/>
                </a:lnTo>
                <a:lnTo>
                  <a:pt x="62" y="276"/>
                </a:lnTo>
                <a:lnTo>
                  <a:pt x="62" y="274"/>
                </a:lnTo>
                <a:lnTo>
                  <a:pt x="60" y="272"/>
                </a:lnTo>
                <a:lnTo>
                  <a:pt x="60" y="274"/>
                </a:lnTo>
                <a:lnTo>
                  <a:pt x="59" y="274"/>
                </a:lnTo>
                <a:lnTo>
                  <a:pt x="57" y="274"/>
                </a:lnTo>
                <a:lnTo>
                  <a:pt x="55" y="274"/>
                </a:lnTo>
                <a:lnTo>
                  <a:pt x="55" y="277"/>
                </a:lnTo>
                <a:lnTo>
                  <a:pt x="55" y="279"/>
                </a:lnTo>
                <a:lnTo>
                  <a:pt x="54" y="281"/>
                </a:lnTo>
                <a:lnTo>
                  <a:pt x="52" y="279"/>
                </a:lnTo>
                <a:lnTo>
                  <a:pt x="50" y="277"/>
                </a:lnTo>
                <a:lnTo>
                  <a:pt x="49" y="277"/>
                </a:lnTo>
                <a:lnTo>
                  <a:pt x="49" y="276"/>
                </a:lnTo>
                <a:lnTo>
                  <a:pt x="47" y="274"/>
                </a:lnTo>
                <a:lnTo>
                  <a:pt x="47" y="272"/>
                </a:lnTo>
                <a:lnTo>
                  <a:pt x="47" y="271"/>
                </a:lnTo>
                <a:lnTo>
                  <a:pt x="47" y="269"/>
                </a:lnTo>
                <a:lnTo>
                  <a:pt x="47" y="267"/>
                </a:lnTo>
                <a:lnTo>
                  <a:pt x="45" y="266"/>
                </a:lnTo>
                <a:lnTo>
                  <a:pt x="44" y="266"/>
                </a:lnTo>
                <a:lnTo>
                  <a:pt x="44" y="261"/>
                </a:lnTo>
                <a:lnTo>
                  <a:pt x="44" y="259"/>
                </a:lnTo>
                <a:lnTo>
                  <a:pt x="42" y="259"/>
                </a:lnTo>
                <a:lnTo>
                  <a:pt x="42" y="257"/>
                </a:lnTo>
                <a:lnTo>
                  <a:pt x="42" y="256"/>
                </a:lnTo>
                <a:lnTo>
                  <a:pt x="42" y="252"/>
                </a:lnTo>
                <a:lnTo>
                  <a:pt x="39" y="249"/>
                </a:lnTo>
                <a:lnTo>
                  <a:pt x="35" y="247"/>
                </a:lnTo>
                <a:lnTo>
                  <a:pt x="34" y="247"/>
                </a:lnTo>
                <a:lnTo>
                  <a:pt x="30" y="246"/>
                </a:lnTo>
                <a:lnTo>
                  <a:pt x="27" y="247"/>
                </a:lnTo>
                <a:lnTo>
                  <a:pt x="25" y="247"/>
                </a:lnTo>
                <a:lnTo>
                  <a:pt x="24" y="247"/>
                </a:lnTo>
                <a:lnTo>
                  <a:pt x="22" y="247"/>
                </a:lnTo>
                <a:lnTo>
                  <a:pt x="22" y="246"/>
                </a:lnTo>
                <a:lnTo>
                  <a:pt x="20" y="244"/>
                </a:lnTo>
                <a:lnTo>
                  <a:pt x="20" y="242"/>
                </a:lnTo>
                <a:lnTo>
                  <a:pt x="20" y="241"/>
                </a:lnTo>
                <a:lnTo>
                  <a:pt x="20" y="239"/>
                </a:lnTo>
                <a:lnTo>
                  <a:pt x="20" y="237"/>
                </a:lnTo>
                <a:lnTo>
                  <a:pt x="20" y="236"/>
                </a:lnTo>
                <a:lnTo>
                  <a:pt x="20" y="234"/>
                </a:lnTo>
                <a:lnTo>
                  <a:pt x="22" y="234"/>
                </a:lnTo>
                <a:lnTo>
                  <a:pt x="24" y="234"/>
                </a:lnTo>
                <a:lnTo>
                  <a:pt x="24" y="232"/>
                </a:lnTo>
                <a:lnTo>
                  <a:pt x="25" y="231"/>
                </a:lnTo>
                <a:lnTo>
                  <a:pt x="25" y="229"/>
                </a:lnTo>
                <a:lnTo>
                  <a:pt x="25" y="227"/>
                </a:lnTo>
                <a:lnTo>
                  <a:pt x="24" y="227"/>
                </a:lnTo>
                <a:lnTo>
                  <a:pt x="24" y="226"/>
                </a:lnTo>
                <a:lnTo>
                  <a:pt x="22" y="224"/>
                </a:lnTo>
                <a:lnTo>
                  <a:pt x="22" y="222"/>
                </a:lnTo>
                <a:lnTo>
                  <a:pt x="19" y="222"/>
                </a:lnTo>
                <a:lnTo>
                  <a:pt x="19" y="224"/>
                </a:lnTo>
                <a:lnTo>
                  <a:pt x="17" y="224"/>
                </a:lnTo>
                <a:lnTo>
                  <a:pt x="15" y="224"/>
                </a:lnTo>
                <a:lnTo>
                  <a:pt x="14" y="222"/>
                </a:lnTo>
                <a:lnTo>
                  <a:pt x="14" y="221"/>
                </a:lnTo>
                <a:lnTo>
                  <a:pt x="14" y="219"/>
                </a:lnTo>
                <a:lnTo>
                  <a:pt x="14" y="217"/>
                </a:lnTo>
                <a:lnTo>
                  <a:pt x="14" y="216"/>
                </a:lnTo>
                <a:lnTo>
                  <a:pt x="14" y="214"/>
                </a:lnTo>
                <a:lnTo>
                  <a:pt x="14" y="212"/>
                </a:lnTo>
                <a:lnTo>
                  <a:pt x="14" y="211"/>
                </a:lnTo>
                <a:lnTo>
                  <a:pt x="14" y="209"/>
                </a:lnTo>
                <a:lnTo>
                  <a:pt x="14" y="207"/>
                </a:lnTo>
                <a:lnTo>
                  <a:pt x="15" y="207"/>
                </a:lnTo>
                <a:lnTo>
                  <a:pt x="14" y="206"/>
                </a:lnTo>
                <a:lnTo>
                  <a:pt x="12" y="206"/>
                </a:lnTo>
                <a:lnTo>
                  <a:pt x="12" y="204"/>
                </a:lnTo>
                <a:lnTo>
                  <a:pt x="10" y="204"/>
                </a:lnTo>
                <a:lnTo>
                  <a:pt x="9" y="206"/>
                </a:lnTo>
                <a:lnTo>
                  <a:pt x="7" y="204"/>
                </a:lnTo>
                <a:lnTo>
                  <a:pt x="5" y="204"/>
                </a:lnTo>
                <a:lnTo>
                  <a:pt x="4" y="202"/>
                </a:lnTo>
                <a:lnTo>
                  <a:pt x="4" y="201"/>
                </a:lnTo>
                <a:lnTo>
                  <a:pt x="4" y="199"/>
                </a:lnTo>
                <a:lnTo>
                  <a:pt x="4" y="197"/>
                </a:lnTo>
                <a:lnTo>
                  <a:pt x="5" y="197"/>
                </a:lnTo>
                <a:lnTo>
                  <a:pt x="7" y="197"/>
                </a:lnTo>
                <a:lnTo>
                  <a:pt x="9" y="196"/>
                </a:lnTo>
                <a:lnTo>
                  <a:pt x="10" y="196"/>
                </a:lnTo>
                <a:lnTo>
                  <a:pt x="10" y="197"/>
                </a:lnTo>
                <a:lnTo>
                  <a:pt x="10" y="196"/>
                </a:lnTo>
                <a:lnTo>
                  <a:pt x="12" y="196"/>
                </a:lnTo>
                <a:lnTo>
                  <a:pt x="10" y="194"/>
                </a:lnTo>
                <a:lnTo>
                  <a:pt x="10" y="192"/>
                </a:lnTo>
                <a:lnTo>
                  <a:pt x="9" y="192"/>
                </a:lnTo>
                <a:lnTo>
                  <a:pt x="7" y="191"/>
                </a:lnTo>
                <a:lnTo>
                  <a:pt x="5" y="191"/>
                </a:lnTo>
                <a:lnTo>
                  <a:pt x="4" y="191"/>
                </a:lnTo>
                <a:lnTo>
                  <a:pt x="2" y="189"/>
                </a:lnTo>
                <a:lnTo>
                  <a:pt x="0" y="189"/>
                </a:lnTo>
                <a:lnTo>
                  <a:pt x="7" y="189"/>
                </a:lnTo>
                <a:lnTo>
                  <a:pt x="9" y="189"/>
                </a:lnTo>
                <a:lnTo>
                  <a:pt x="12" y="189"/>
                </a:lnTo>
                <a:lnTo>
                  <a:pt x="17" y="189"/>
                </a:lnTo>
                <a:lnTo>
                  <a:pt x="17" y="186"/>
                </a:lnTo>
                <a:lnTo>
                  <a:pt x="17" y="184"/>
                </a:lnTo>
                <a:lnTo>
                  <a:pt x="17" y="182"/>
                </a:lnTo>
                <a:lnTo>
                  <a:pt x="17" y="181"/>
                </a:lnTo>
                <a:lnTo>
                  <a:pt x="17" y="177"/>
                </a:lnTo>
                <a:lnTo>
                  <a:pt x="17" y="176"/>
                </a:lnTo>
                <a:lnTo>
                  <a:pt x="19" y="176"/>
                </a:lnTo>
                <a:lnTo>
                  <a:pt x="20" y="176"/>
                </a:lnTo>
                <a:lnTo>
                  <a:pt x="20" y="174"/>
                </a:lnTo>
                <a:lnTo>
                  <a:pt x="20" y="172"/>
                </a:lnTo>
                <a:lnTo>
                  <a:pt x="22" y="172"/>
                </a:lnTo>
                <a:lnTo>
                  <a:pt x="27" y="171"/>
                </a:lnTo>
                <a:lnTo>
                  <a:pt x="29" y="169"/>
                </a:lnTo>
                <a:lnTo>
                  <a:pt x="30" y="171"/>
                </a:lnTo>
                <a:lnTo>
                  <a:pt x="32" y="171"/>
                </a:lnTo>
                <a:lnTo>
                  <a:pt x="34" y="171"/>
                </a:lnTo>
                <a:lnTo>
                  <a:pt x="35" y="171"/>
                </a:lnTo>
                <a:lnTo>
                  <a:pt x="37" y="171"/>
                </a:lnTo>
                <a:lnTo>
                  <a:pt x="37" y="169"/>
                </a:lnTo>
                <a:lnTo>
                  <a:pt x="37" y="167"/>
                </a:lnTo>
                <a:lnTo>
                  <a:pt x="37" y="166"/>
                </a:lnTo>
                <a:lnTo>
                  <a:pt x="37" y="161"/>
                </a:lnTo>
                <a:lnTo>
                  <a:pt x="35" y="161"/>
                </a:lnTo>
                <a:lnTo>
                  <a:pt x="39" y="159"/>
                </a:lnTo>
                <a:lnTo>
                  <a:pt x="39" y="157"/>
                </a:lnTo>
                <a:lnTo>
                  <a:pt x="39" y="154"/>
                </a:lnTo>
                <a:lnTo>
                  <a:pt x="40" y="154"/>
                </a:lnTo>
                <a:lnTo>
                  <a:pt x="40" y="152"/>
                </a:lnTo>
                <a:lnTo>
                  <a:pt x="42" y="152"/>
                </a:lnTo>
                <a:lnTo>
                  <a:pt x="44" y="151"/>
                </a:lnTo>
                <a:lnTo>
                  <a:pt x="44" y="149"/>
                </a:lnTo>
                <a:lnTo>
                  <a:pt x="42" y="147"/>
                </a:lnTo>
                <a:lnTo>
                  <a:pt x="42" y="146"/>
                </a:lnTo>
                <a:lnTo>
                  <a:pt x="44" y="144"/>
                </a:lnTo>
                <a:lnTo>
                  <a:pt x="45" y="144"/>
                </a:lnTo>
                <a:lnTo>
                  <a:pt x="47" y="142"/>
                </a:lnTo>
                <a:lnTo>
                  <a:pt x="47" y="141"/>
                </a:lnTo>
                <a:lnTo>
                  <a:pt x="47" y="139"/>
                </a:lnTo>
                <a:lnTo>
                  <a:pt x="45" y="136"/>
                </a:lnTo>
                <a:lnTo>
                  <a:pt x="44" y="136"/>
                </a:lnTo>
                <a:lnTo>
                  <a:pt x="44" y="134"/>
                </a:lnTo>
                <a:lnTo>
                  <a:pt x="42" y="129"/>
                </a:lnTo>
                <a:lnTo>
                  <a:pt x="42" y="127"/>
                </a:lnTo>
                <a:lnTo>
                  <a:pt x="40" y="127"/>
                </a:lnTo>
                <a:lnTo>
                  <a:pt x="40" y="126"/>
                </a:lnTo>
                <a:lnTo>
                  <a:pt x="40" y="124"/>
                </a:lnTo>
                <a:lnTo>
                  <a:pt x="40" y="122"/>
                </a:lnTo>
                <a:lnTo>
                  <a:pt x="40" y="119"/>
                </a:lnTo>
                <a:lnTo>
                  <a:pt x="40" y="117"/>
                </a:lnTo>
                <a:lnTo>
                  <a:pt x="40" y="114"/>
                </a:lnTo>
                <a:lnTo>
                  <a:pt x="42" y="114"/>
                </a:lnTo>
                <a:lnTo>
                  <a:pt x="42" y="112"/>
                </a:lnTo>
                <a:lnTo>
                  <a:pt x="40" y="112"/>
                </a:lnTo>
                <a:lnTo>
                  <a:pt x="42" y="111"/>
                </a:lnTo>
                <a:lnTo>
                  <a:pt x="40" y="109"/>
                </a:lnTo>
                <a:lnTo>
                  <a:pt x="42" y="107"/>
                </a:lnTo>
                <a:lnTo>
                  <a:pt x="44" y="105"/>
                </a:lnTo>
                <a:lnTo>
                  <a:pt x="42" y="105"/>
                </a:lnTo>
                <a:lnTo>
                  <a:pt x="42" y="104"/>
                </a:lnTo>
                <a:lnTo>
                  <a:pt x="42" y="102"/>
                </a:lnTo>
                <a:lnTo>
                  <a:pt x="40" y="102"/>
                </a:lnTo>
                <a:lnTo>
                  <a:pt x="39" y="102"/>
                </a:lnTo>
                <a:lnTo>
                  <a:pt x="37" y="102"/>
                </a:lnTo>
                <a:lnTo>
                  <a:pt x="35" y="102"/>
                </a:lnTo>
                <a:lnTo>
                  <a:pt x="34" y="102"/>
                </a:lnTo>
                <a:lnTo>
                  <a:pt x="32" y="102"/>
                </a:lnTo>
                <a:lnTo>
                  <a:pt x="32" y="100"/>
                </a:lnTo>
                <a:lnTo>
                  <a:pt x="30" y="100"/>
                </a:lnTo>
                <a:lnTo>
                  <a:pt x="30" y="99"/>
                </a:lnTo>
                <a:lnTo>
                  <a:pt x="32" y="97"/>
                </a:lnTo>
                <a:lnTo>
                  <a:pt x="32" y="95"/>
                </a:lnTo>
                <a:lnTo>
                  <a:pt x="34" y="92"/>
                </a:lnTo>
                <a:lnTo>
                  <a:pt x="35" y="92"/>
                </a:lnTo>
                <a:lnTo>
                  <a:pt x="35" y="90"/>
                </a:lnTo>
                <a:lnTo>
                  <a:pt x="37" y="89"/>
                </a:lnTo>
                <a:lnTo>
                  <a:pt x="39" y="87"/>
                </a:lnTo>
                <a:lnTo>
                  <a:pt x="40" y="87"/>
                </a:lnTo>
                <a:lnTo>
                  <a:pt x="42" y="85"/>
                </a:lnTo>
                <a:lnTo>
                  <a:pt x="44" y="85"/>
                </a:lnTo>
                <a:lnTo>
                  <a:pt x="42" y="85"/>
                </a:lnTo>
                <a:lnTo>
                  <a:pt x="40" y="84"/>
                </a:lnTo>
                <a:lnTo>
                  <a:pt x="40" y="82"/>
                </a:lnTo>
                <a:lnTo>
                  <a:pt x="40" y="80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40" y="74"/>
                </a:lnTo>
                <a:lnTo>
                  <a:pt x="42" y="74"/>
                </a:lnTo>
                <a:lnTo>
                  <a:pt x="44" y="74"/>
                </a:lnTo>
                <a:lnTo>
                  <a:pt x="45" y="74"/>
                </a:lnTo>
                <a:lnTo>
                  <a:pt x="47" y="75"/>
                </a:lnTo>
                <a:lnTo>
                  <a:pt x="49" y="75"/>
                </a:lnTo>
                <a:lnTo>
                  <a:pt x="52" y="74"/>
                </a:lnTo>
                <a:lnTo>
                  <a:pt x="52" y="72"/>
                </a:lnTo>
                <a:lnTo>
                  <a:pt x="52" y="70"/>
                </a:lnTo>
                <a:lnTo>
                  <a:pt x="52" y="69"/>
                </a:lnTo>
                <a:lnTo>
                  <a:pt x="52" y="67"/>
                </a:lnTo>
                <a:lnTo>
                  <a:pt x="52" y="65"/>
                </a:lnTo>
                <a:lnTo>
                  <a:pt x="50" y="65"/>
                </a:lnTo>
                <a:lnTo>
                  <a:pt x="50" y="64"/>
                </a:lnTo>
                <a:lnTo>
                  <a:pt x="50" y="62"/>
                </a:lnTo>
                <a:lnTo>
                  <a:pt x="52" y="62"/>
                </a:lnTo>
                <a:lnTo>
                  <a:pt x="54" y="62"/>
                </a:lnTo>
                <a:lnTo>
                  <a:pt x="55" y="64"/>
                </a:lnTo>
                <a:lnTo>
                  <a:pt x="55" y="62"/>
                </a:lnTo>
                <a:lnTo>
                  <a:pt x="57" y="60"/>
                </a:lnTo>
                <a:lnTo>
                  <a:pt x="57" y="59"/>
                </a:lnTo>
                <a:lnTo>
                  <a:pt x="59" y="57"/>
                </a:lnTo>
                <a:lnTo>
                  <a:pt x="57" y="55"/>
                </a:lnTo>
                <a:lnTo>
                  <a:pt x="54" y="54"/>
                </a:lnTo>
                <a:lnTo>
                  <a:pt x="54" y="52"/>
                </a:lnTo>
                <a:lnTo>
                  <a:pt x="52" y="52"/>
                </a:lnTo>
                <a:lnTo>
                  <a:pt x="52" y="50"/>
                </a:lnTo>
                <a:lnTo>
                  <a:pt x="54" y="50"/>
                </a:lnTo>
                <a:lnTo>
                  <a:pt x="54" y="49"/>
                </a:lnTo>
                <a:lnTo>
                  <a:pt x="52" y="47"/>
                </a:lnTo>
                <a:lnTo>
                  <a:pt x="50" y="45"/>
                </a:lnTo>
                <a:lnTo>
                  <a:pt x="52" y="44"/>
                </a:lnTo>
                <a:lnTo>
                  <a:pt x="52" y="42"/>
                </a:lnTo>
                <a:lnTo>
                  <a:pt x="54" y="42"/>
                </a:lnTo>
                <a:lnTo>
                  <a:pt x="54" y="40"/>
                </a:lnTo>
                <a:lnTo>
                  <a:pt x="55" y="42"/>
                </a:lnTo>
                <a:lnTo>
                  <a:pt x="57" y="42"/>
                </a:lnTo>
                <a:lnTo>
                  <a:pt x="57" y="40"/>
                </a:lnTo>
                <a:lnTo>
                  <a:pt x="57" y="39"/>
                </a:lnTo>
                <a:lnTo>
                  <a:pt x="59" y="39"/>
                </a:lnTo>
                <a:lnTo>
                  <a:pt x="59" y="37"/>
                </a:lnTo>
                <a:lnTo>
                  <a:pt x="59" y="35"/>
                </a:lnTo>
                <a:lnTo>
                  <a:pt x="57" y="34"/>
                </a:lnTo>
                <a:lnTo>
                  <a:pt x="59" y="32"/>
                </a:lnTo>
                <a:lnTo>
                  <a:pt x="59" y="30"/>
                </a:lnTo>
                <a:lnTo>
                  <a:pt x="60" y="30"/>
                </a:lnTo>
                <a:lnTo>
                  <a:pt x="59" y="29"/>
                </a:lnTo>
                <a:lnTo>
                  <a:pt x="60" y="27"/>
                </a:lnTo>
                <a:lnTo>
                  <a:pt x="60" y="25"/>
                </a:lnTo>
                <a:lnTo>
                  <a:pt x="59" y="25"/>
                </a:lnTo>
                <a:lnTo>
                  <a:pt x="60" y="24"/>
                </a:lnTo>
                <a:lnTo>
                  <a:pt x="59" y="22"/>
                </a:lnTo>
                <a:lnTo>
                  <a:pt x="57" y="20"/>
                </a:lnTo>
                <a:lnTo>
                  <a:pt x="57" y="19"/>
                </a:lnTo>
                <a:lnTo>
                  <a:pt x="57" y="17"/>
                </a:lnTo>
                <a:lnTo>
                  <a:pt x="55" y="17"/>
                </a:lnTo>
                <a:lnTo>
                  <a:pt x="54" y="17"/>
                </a:lnTo>
                <a:lnTo>
                  <a:pt x="54" y="15"/>
                </a:lnTo>
                <a:lnTo>
                  <a:pt x="54" y="14"/>
                </a:lnTo>
                <a:lnTo>
                  <a:pt x="54" y="12"/>
                </a:lnTo>
                <a:lnTo>
                  <a:pt x="52" y="12"/>
                </a:lnTo>
                <a:lnTo>
                  <a:pt x="54" y="10"/>
                </a:lnTo>
                <a:lnTo>
                  <a:pt x="55" y="10"/>
                </a:lnTo>
                <a:lnTo>
                  <a:pt x="57" y="9"/>
                </a:lnTo>
                <a:lnTo>
                  <a:pt x="59" y="9"/>
                </a:lnTo>
                <a:lnTo>
                  <a:pt x="59" y="7"/>
                </a:lnTo>
                <a:lnTo>
                  <a:pt x="57" y="7"/>
                </a:lnTo>
                <a:lnTo>
                  <a:pt x="55" y="7"/>
                </a:lnTo>
                <a:lnTo>
                  <a:pt x="54" y="5"/>
                </a:lnTo>
                <a:lnTo>
                  <a:pt x="52" y="5"/>
                </a:lnTo>
                <a:lnTo>
                  <a:pt x="50" y="4"/>
                </a:lnTo>
                <a:lnTo>
                  <a:pt x="52" y="2"/>
                </a:lnTo>
                <a:lnTo>
                  <a:pt x="54" y="2"/>
                </a:lnTo>
                <a:lnTo>
                  <a:pt x="55" y="2"/>
                </a:lnTo>
                <a:lnTo>
                  <a:pt x="57" y="4"/>
                </a:lnTo>
                <a:lnTo>
                  <a:pt x="59" y="4"/>
                </a:lnTo>
                <a:lnTo>
                  <a:pt x="60" y="4"/>
                </a:lnTo>
                <a:lnTo>
                  <a:pt x="62" y="4"/>
                </a:lnTo>
                <a:lnTo>
                  <a:pt x="64" y="4"/>
                </a:lnTo>
                <a:lnTo>
                  <a:pt x="65" y="4"/>
                </a:lnTo>
                <a:lnTo>
                  <a:pt x="67" y="4"/>
                </a:lnTo>
                <a:lnTo>
                  <a:pt x="72" y="2"/>
                </a:lnTo>
                <a:lnTo>
                  <a:pt x="75" y="0"/>
                </a:lnTo>
                <a:lnTo>
                  <a:pt x="77" y="2"/>
                </a:lnTo>
                <a:lnTo>
                  <a:pt x="77" y="4"/>
                </a:lnTo>
                <a:lnTo>
                  <a:pt x="77" y="5"/>
                </a:lnTo>
                <a:lnTo>
                  <a:pt x="77" y="9"/>
                </a:lnTo>
                <a:lnTo>
                  <a:pt x="80" y="9"/>
                </a:lnTo>
                <a:lnTo>
                  <a:pt x="82" y="9"/>
                </a:lnTo>
                <a:lnTo>
                  <a:pt x="85" y="10"/>
                </a:lnTo>
                <a:lnTo>
                  <a:pt x="87" y="12"/>
                </a:lnTo>
                <a:lnTo>
                  <a:pt x="89" y="15"/>
                </a:lnTo>
                <a:lnTo>
                  <a:pt x="89" y="19"/>
                </a:lnTo>
                <a:lnTo>
                  <a:pt x="89" y="25"/>
                </a:lnTo>
                <a:lnTo>
                  <a:pt x="90" y="32"/>
                </a:lnTo>
                <a:lnTo>
                  <a:pt x="90" y="39"/>
                </a:lnTo>
                <a:lnTo>
                  <a:pt x="90" y="42"/>
                </a:lnTo>
                <a:lnTo>
                  <a:pt x="92" y="44"/>
                </a:lnTo>
                <a:lnTo>
                  <a:pt x="92" y="45"/>
                </a:lnTo>
                <a:lnTo>
                  <a:pt x="94" y="45"/>
                </a:lnTo>
                <a:lnTo>
                  <a:pt x="94" y="47"/>
                </a:lnTo>
                <a:lnTo>
                  <a:pt x="99" y="47"/>
                </a:lnTo>
                <a:lnTo>
                  <a:pt x="104" y="47"/>
                </a:lnTo>
                <a:lnTo>
                  <a:pt x="107" y="47"/>
                </a:lnTo>
                <a:lnTo>
                  <a:pt x="109" y="47"/>
                </a:lnTo>
                <a:lnTo>
                  <a:pt x="107" y="47"/>
                </a:lnTo>
                <a:lnTo>
                  <a:pt x="109" y="47"/>
                </a:lnTo>
                <a:lnTo>
                  <a:pt x="116" y="49"/>
                </a:lnTo>
                <a:lnTo>
                  <a:pt x="117" y="44"/>
                </a:lnTo>
                <a:lnTo>
                  <a:pt x="124" y="44"/>
                </a:lnTo>
                <a:lnTo>
                  <a:pt x="126" y="42"/>
                </a:lnTo>
                <a:lnTo>
                  <a:pt x="127" y="42"/>
                </a:lnTo>
                <a:lnTo>
                  <a:pt x="134" y="42"/>
                </a:lnTo>
                <a:lnTo>
                  <a:pt x="134" y="40"/>
                </a:lnTo>
                <a:lnTo>
                  <a:pt x="136" y="40"/>
                </a:lnTo>
                <a:lnTo>
                  <a:pt x="137" y="40"/>
                </a:lnTo>
                <a:lnTo>
                  <a:pt x="139" y="42"/>
                </a:lnTo>
                <a:lnTo>
                  <a:pt x="141" y="42"/>
                </a:lnTo>
                <a:lnTo>
                  <a:pt x="142" y="42"/>
                </a:lnTo>
                <a:lnTo>
                  <a:pt x="144" y="42"/>
                </a:lnTo>
                <a:lnTo>
                  <a:pt x="146" y="44"/>
                </a:lnTo>
                <a:lnTo>
                  <a:pt x="147" y="45"/>
                </a:lnTo>
                <a:lnTo>
                  <a:pt x="149" y="45"/>
                </a:lnTo>
                <a:lnTo>
                  <a:pt x="149" y="47"/>
                </a:lnTo>
                <a:lnTo>
                  <a:pt x="151" y="47"/>
                </a:lnTo>
                <a:lnTo>
                  <a:pt x="152" y="47"/>
                </a:lnTo>
                <a:lnTo>
                  <a:pt x="152" y="45"/>
                </a:lnTo>
                <a:lnTo>
                  <a:pt x="154" y="47"/>
                </a:lnTo>
                <a:lnTo>
                  <a:pt x="156" y="45"/>
                </a:lnTo>
                <a:lnTo>
                  <a:pt x="154" y="45"/>
                </a:lnTo>
                <a:lnTo>
                  <a:pt x="156" y="44"/>
                </a:lnTo>
                <a:lnTo>
                  <a:pt x="156" y="42"/>
                </a:lnTo>
                <a:lnTo>
                  <a:pt x="159" y="44"/>
                </a:lnTo>
                <a:lnTo>
                  <a:pt x="161" y="44"/>
                </a:lnTo>
                <a:lnTo>
                  <a:pt x="161" y="45"/>
                </a:lnTo>
                <a:lnTo>
                  <a:pt x="162" y="47"/>
                </a:lnTo>
                <a:lnTo>
                  <a:pt x="162" y="49"/>
                </a:lnTo>
                <a:lnTo>
                  <a:pt x="164" y="50"/>
                </a:lnTo>
                <a:lnTo>
                  <a:pt x="164" y="52"/>
                </a:lnTo>
                <a:lnTo>
                  <a:pt x="166" y="54"/>
                </a:lnTo>
                <a:lnTo>
                  <a:pt x="166" y="55"/>
                </a:lnTo>
                <a:lnTo>
                  <a:pt x="167" y="55"/>
                </a:lnTo>
                <a:lnTo>
                  <a:pt x="169" y="54"/>
                </a:lnTo>
                <a:lnTo>
                  <a:pt x="169" y="55"/>
                </a:lnTo>
                <a:lnTo>
                  <a:pt x="171" y="55"/>
                </a:lnTo>
                <a:lnTo>
                  <a:pt x="172" y="57"/>
                </a:lnTo>
                <a:lnTo>
                  <a:pt x="172" y="59"/>
                </a:lnTo>
                <a:lnTo>
                  <a:pt x="172" y="60"/>
                </a:lnTo>
                <a:lnTo>
                  <a:pt x="174" y="62"/>
                </a:lnTo>
                <a:lnTo>
                  <a:pt x="176" y="62"/>
                </a:lnTo>
                <a:lnTo>
                  <a:pt x="177" y="64"/>
                </a:lnTo>
                <a:lnTo>
                  <a:pt x="179" y="65"/>
                </a:lnTo>
                <a:lnTo>
                  <a:pt x="179" y="67"/>
                </a:lnTo>
                <a:lnTo>
                  <a:pt x="181" y="67"/>
                </a:lnTo>
                <a:lnTo>
                  <a:pt x="181" y="69"/>
                </a:lnTo>
                <a:close/>
              </a:path>
            </a:pathLst>
          </a:custGeom>
          <a:solidFill>
            <a:srgbClr val="9AEDB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7"/>
          <p:cNvSpPr>
            <a:spLocks/>
          </p:cNvSpPr>
          <p:nvPr/>
        </p:nvSpPr>
        <p:spPr bwMode="auto">
          <a:xfrm>
            <a:off x="6705601" y="5194301"/>
            <a:ext cx="265113" cy="222250"/>
          </a:xfrm>
          <a:custGeom>
            <a:avLst/>
            <a:gdLst/>
            <a:ahLst/>
            <a:cxnLst>
              <a:cxn ang="0">
                <a:pos x="164" y="12"/>
              </a:cxn>
              <a:cxn ang="0">
                <a:pos x="167" y="13"/>
              </a:cxn>
              <a:cxn ang="0">
                <a:pos x="162" y="20"/>
              </a:cxn>
              <a:cxn ang="0">
                <a:pos x="155" y="22"/>
              </a:cxn>
              <a:cxn ang="0">
                <a:pos x="152" y="25"/>
              </a:cxn>
              <a:cxn ang="0">
                <a:pos x="145" y="28"/>
              </a:cxn>
              <a:cxn ang="0">
                <a:pos x="139" y="30"/>
              </a:cxn>
              <a:cxn ang="0">
                <a:pos x="137" y="35"/>
              </a:cxn>
              <a:cxn ang="0">
                <a:pos x="132" y="42"/>
              </a:cxn>
              <a:cxn ang="0">
                <a:pos x="134" y="48"/>
              </a:cxn>
              <a:cxn ang="0">
                <a:pos x="137" y="57"/>
              </a:cxn>
              <a:cxn ang="0">
                <a:pos x="140" y="65"/>
              </a:cxn>
              <a:cxn ang="0">
                <a:pos x="139" y="72"/>
              </a:cxn>
              <a:cxn ang="0">
                <a:pos x="135" y="82"/>
              </a:cxn>
              <a:cxn ang="0">
                <a:pos x="129" y="90"/>
              </a:cxn>
              <a:cxn ang="0">
                <a:pos x="129" y="100"/>
              </a:cxn>
              <a:cxn ang="0">
                <a:pos x="124" y="108"/>
              </a:cxn>
              <a:cxn ang="0">
                <a:pos x="114" y="115"/>
              </a:cxn>
              <a:cxn ang="0">
                <a:pos x="107" y="123"/>
              </a:cxn>
              <a:cxn ang="0">
                <a:pos x="107" y="127"/>
              </a:cxn>
              <a:cxn ang="0">
                <a:pos x="89" y="127"/>
              </a:cxn>
              <a:cxn ang="0">
                <a:pos x="79" y="127"/>
              </a:cxn>
              <a:cxn ang="0">
                <a:pos x="59" y="127"/>
              </a:cxn>
              <a:cxn ang="0">
                <a:pos x="35" y="127"/>
              </a:cxn>
              <a:cxn ang="0">
                <a:pos x="33" y="132"/>
              </a:cxn>
              <a:cxn ang="0">
                <a:pos x="22" y="135"/>
              </a:cxn>
              <a:cxn ang="0">
                <a:pos x="18" y="128"/>
              </a:cxn>
              <a:cxn ang="0">
                <a:pos x="18" y="117"/>
              </a:cxn>
              <a:cxn ang="0">
                <a:pos x="15" y="110"/>
              </a:cxn>
              <a:cxn ang="0">
                <a:pos x="12" y="112"/>
              </a:cxn>
              <a:cxn ang="0">
                <a:pos x="10" y="118"/>
              </a:cxn>
              <a:cxn ang="0">
                <a:pos x="8" y="122"/>
              </a:cxn>
              <a:cxn ang="0">
                <a:pos x="0" y="123"/>
              </a:cxn>
              <a:cxn ang="0">
                <a:pos x="0" y="112"/>
              </a:cxn>
              <a:cxn ang="0">
                <a:pos x="0" y="98"/>
              </a:cxn>
              <a:cxn ang="0">
                <a:pos x="0" y="88"/>
              </a:cxn>
              <a:cxn ang="0">
                <a:pos x="0" y="77"/>
              </a:cxn>
              <a:cxn ang="0">
                <a:pos x="0" y="63"/>
              </a:cxn>
              <a:cxn ang="0">
                <a:pos x="0" y="53"/>
              </a:cxn>
              <a:cxn ang="0">
                <a:pos x="22" y="52"/>
              </a:cxn>
              <a:cxn ang="0">
                <a:pos x="33" y="52"/>
              </a:cxn>
              <a:cxn ang="0">
                <a:pos x="59" y="48"/>
              </a:cxn>
              <a:cxn ang="0">
                <a:pos x="64" y="45"/>
              </a:cxn>
              <a:cxn ang="0">
                <a:pos x="69" y="38"/>
              </a:cxn>
              <a:cxn ang="0">
                <a:pos x="74" y="30"/>
              </a:cxn>
              <a:cxn ang="0">
                <a:pos x="82" y="30"/>
              </a:cxn>
              <a:cxn ang="0">
                <a:pos x="87" y="35"/>
              </a:cxn>
              <a:cxn ang="0">
                <a:pos x="94" y="27"/>
              </a:cxn>
              <a:cxn ang="0">
                <a:pos x="99" y="23"/>
              </a:cxn>
              <a:cxn ang="0">
                <a:pos x="99" y="20"/>
              </a:cxn>
              <a:cxn ang="0">
                <a:pos x="102" y="13"/>
              </a:cxn>
              <a:cxn ang="0">
                <a:pos x="104" y="2"/>
              </a:cxn>
              <a:cxn ang="0">
                <a:pos x="114" y="0"/>
              </a:cxn>
              <a:cxn ang="0">
                <a:pos x="125" y="5"/>
              </a:cxn>
              <a:cxn ang="0">
                <a:pos x="135" y="8"/>
              </a:cxn>
              <a:cxn ang="0">
                <a:pos x="144" y="15"/>
              </a:cxn>
              <a:cxn ang="0">
                <a:pos x="152" y="13"/>
              </a:cxn>
            </a:cxnLst>
            <a:rect l="0" t="0" r="r" b="b"/>
            <a:pathLst>
              <a:path w="167" h="140">
                <a:moveTo>
                  <a:pt x="157" y="13"/>
                </a:moveTo>
                <a:lnTo>
                  <a:pt x="159" y="13"/>
                </a:lnTo>
                <a:lnTo>
                  <a:pt x="160" y="13"/>
                </a:lnTo>
                <a:lnTo>
                  <a:pt x="162" y="12"/>
                </a:lnTo>
                <a:lnTo>
                  <a:pt x="164" y="12"/>
                </a:lnTo>
                <a:lnTo>
                  <a:pt x="164" y="10"/>
                </a:lnTo>
                <a:lnTo>
                  <a:pt x="165" y="10"/>
                </a:lnTo>
                <a:lnTo>
                  <a:pt x="165" y="12"/>
                </a:lnTo>
                <a:lnTo>
                  <a:pt x="167" y="12"/>
                </a:lnTo>
                <a:lnTo>
                  <a:pt x="167" y="13"/>
                </a:lnTo>
                <a:lnTo>
                  <a:pt x="165" y="15"/>
                </a:lnTo>
                <a:lnTo>
                  <a:pt x="164" y="15"/>
                </a:lnTo>
                <a:lnTo>
                  <a:pt x="162" y="17"/>
                </a:lnTo>
                <a:lnTo>
                  <a:pt x="162" y="18"/>
                </a:lnTo>
                <a:lnTo>
                  <a:pt x="162" y="20"/>
                </a:lnTo>
                <a:lnTo>
                  <a:pt x="160" y="20"/>
                </a:lnTo>
                <a:lnTo>
                  <a:pt x="160" y="22"/>
                </a:lnTo>
                <a:lnTo>
                  <a:pt x="159" y="22"/>
                </a:lnTo>
                <a:lnTo>
                  <a:pt x="157" y="22"/>
                </a:lnTo>
                <a:lnTo>
                  <a:pt x="155" y="22"/>
                </a:lnTo>
                <a:lnTo>
                  <a:pt x="155" y="23"/>
                </a:lnTo>
                <a:lnTo>
                  <a:pt x="155" y="25"/>
                </a:lnTo>
                <a:lnTo>
                  <a:pt x="155" y="23"/>
                </a:lnTo>
                <a:lnTo>
                  <a:pt x="154" y="25"/>
                </a:lnTo>
                <a:lnTo>
                  <a:pt x="152" y="25"/>
                </a:lnTo>
                <a:lnTo>
                  <a:pt x="150" y="27"/>
                </a:lnTo>
                <a:lnTo>
                  <a:pt x="149" y="27"/>
                </a:lnTo>
                <a:lnTo>
                  <a:pt x="147" y="27"/>
                </a:lnTo>
                <a:lnTo>
                  <a:pt x="147" y="28"/>
                </a:lnTo>
                <a:lnTo>
                  <a:pt x="145" y="28"/>
                </a:lnTo>
                <a:lnTo>
                  <a:pt x="144" y="30"/>
                </a:lnTo>
                <a:lnTo>
                  <a:pt x="142" y="28"/>
                </a:lnTo>
                <a:lnTo>
                  <a:pt x="140" y="28"/>
                </a:lnTo>
                <a:lnTo>
                  <a:pt x="139" y="28"/>
                </a:lnTo>
                <a:lnTo>
                  <a:pt x="139" y="30"/>
                </a:lnTo>
                <a:lnTo>
                  <a:pt x="137" y="30"/>
                </a:lnTo>
                <a:lnTo>
                  <a:pt x="135" y="30"/>
                </a:lnTo>
                <a:lnTo>
                  <a:pt x="135" y="32"/>
                </a:lnTo>
                <a:lnTo>
                  <a:pt x="137" y="33"/>
                </a:lnTo>
                <a:lnTo>
                  <a:pt x="137" y="35"/>
                </a:lnTo>
                <a:lnTo>
                  <a:pt x="137" y="37"/>
                </a:lnTo>
                <a:lnTo>
                  <a:pt x="135" y="38"/>
                </a:lnTo>
                <a:lnTo>
                  <a:pt x="137" y="40"/>
                </a:lnTo>
                <a:lnTo>
                  <a:pt x="135" y="42"/>
                </a:lnTo>
                <a:lnTo>
                  <a:pt x="132" y="42"/>
                </a:lnTo>
                <a:lnTo>
                  <a:pt x="134" y="43"/>
                </a:lnTo>
                <a:lnTo>
                  <a:pt x="132" y="43"/>
                </a:lnTo>
                <a:lnTo>
                  <a:pt x="132" y="45"/>
                </a:lnTo>
                <a:lnTo>
                  <a:pt x="132" y="47"/>
                </a:lnTo>
                <a:lnTo>
                  <a:pt x="134" y="48"/>
                </a:lnTo>
                <a:lnTo>
                  <a:pt x="135" y="52"/>
                </a:lnTo>
                <a:lnTo>
                  <a:pt x="137" y="52"/>
                </a:lnTo>
                <a:lnTo>
                  <a:pt x="137" y="53"/>
                </a:lnTo>
                <a:lnTo>
                  <a:pt x="137" y="55"/>
                </a:lnTo>
                <a:lnTo>
                  <a:pt x="137" y="57"/>
                </a:lnTo>
                <a:lnTo>
                  <a:pt x="137" y="58"/>
                </a:lnTo>
                <a:lnTo>
                  <a:pt x="139" y="60"/>
                </a:lnTo>
                <a:lnTo>
                  <a:pt x="140" y="60"/>
                </a:lnTo>
                <a:lnTo>
                  <a:pt x="140" y="63"/>
                </a:lnTo>
                <a:lnTo>
                  <a:pt x="140" y="65"/>
                </a:lnTo>
                <a:lnTo>
                  <a:pt x="139" y="65"/>
                </a:lnTo>
                <a:lnTo>
                  <a:pt x="137" y="67"/>
                </a:lnTo>
                <a:lnTo>
                  <a:pt x="137" y="68"/>
                </a:lnTo>
                <a:lnTo>
                  <a:pt x="139" y="70"/>
                </a:lnTo>
                <a:lnTo>
                  <a:pt x="139" y="72"/>
                </a:lnTo>
                <a:lnTo>
                  <a:pt x="137" y="73"/>
                </a:lnTo>
                <a:lnTo>
                  <a:pt x="139" y="77"/>
                </a:lnTo>
                <a:lnTo>
                  <a:pt x="139" y="78"/>
                </a:lnTo>
                <a:lnTo>
                  <a:pt x="137" y="80"/>
                </a:lnTo>
                <a:lnTo>
                  <a:pt x="135" y="82"/>
                </a:lnTo>
                <a:lnTo>
                  <a:pt x="135" y="83"/>
                </a:lnTo>
                <a:lnTo>
                  <a:pt x="134" y="85"/>
                </a:lnTo>
                <a:lnTo>
                  <a:pt x="130" y="87"/>
                </a:lnTo>
                <a:lnTo>
                  <a:pt x="129" y="87"/>
                </a:lnTo>
                <a:lnTo>
                  <a:pt x="129" y="90"/>
                </a:lnTo>
                <a:lnTo>
                  <a:pt x="125" y="93"/>
                </a:lnTo>
                <a:lnTo>
                  <a:pt x="125" y="95"/>
                </a:lnTo>
                <a:lnTo>
                  <a:pt x="125" y="97"/>
                </a:lnTo>
                <a:lnTo>
                  <a:pt x="127" y="98"/>
                </a:lnTo>
                <a:lnTo>
                  <a:pt x="129" y="100"/>
                </a:lnTo>
                <a:lnTo>
                  <a:pt x="129" y="102"/>
                </a:lnTo>
                <a:lnTo>
                  <a:pt x="129" y="103"/>
                </a:lnTo>
                <a:lnTo>
                  <a:pt x="127" y="107"/>
                </a:lnTo>
                <a:lnTo>
                  <a:pt x="127" y="108"/>
                </a:lnTo>
                <a:lnTo>
                  <a:pt x="124" y="108"/>
                </a:lnTo>
                <a:lnTo>
                  <a:pt x="122" y="110"/>
                </a:lnTo>
                <a:lnTo>
                  <a:pt x="119" y="113"/>
                </a:lnTo>
                <a:lnTo>
                  <a:pt x="115" y="113"/>
                </a:lnTo>
                <a:lnTo>
                  <a:pt x="114" y="113"/>
                </a:lnTo>
                <a:lnTo>
                  <a:pt x="114" y="115"/>
                </a:lnTo>
                <a:lnTo>
                  <a:pt x="114" y="117"/>
                </a:lnTo>
                <a:lnTo>
                  <a:pt x="110" y="118"/>
                </a:lnTo>
                <a:lnTo>
                  <a:pt x="109" y="120"/>
                </a:lnTo>
                <a:lnTo>
                  <a:pt x="109" y="123"/>
                </a:lnTo>
                <a:lnTo>
                  <a:pt x="107" y="123"/>
                </a:lnTo>
                <a:lnTo>
                  <a:pt x="109" y="125"/>
                </a:lnTo>
                <a:lnTo>
                  <a:pt x="110" y="125"/>
                </a:lnTo>
                <a:lnTo>
                  <a:pt x="110" y="127"/>
                </a:lnTo>
                <a:lnTo>
                  <a:pt x="109" y="127"/>
                </a:lnTo>
                <a:lnTo>
                  <a:pt x="107" y="127"/>
                </a:lnTo>
                <a:lnTo>
                  <a:pt x="105" y="127"/>
                </a:lnTo>
                <a:lnTo>
                  <a:pt x="102" y="127"/>
                </a:lnTo>
                <a:lnTo>
                  <a:pt x="100" y="127"/>
                </a:lnTo>
                <a:lnTo>
                  <a:pt x="97" y="127"/>
                </a:lnTo>
                <a:lnTo>
                  <a:pt x="89" y="127"/>
                </a:lnTo>
                <a:lnTo>
                  <a:pt x="87" y="127"/>
                </a:lnTo>
                <a:lnTo>
                  <a:pt x="85" y="127"/>
                </a:lnTo>
                <a:lnTo>
                  <a:pt x="84" y="127"/>
                </a:lnTo>
                <a:lnTo>
                  <a:pt x="82" y="127"/>
                </a:lnTo>
                <a:lnTo>
                  <a:pt x="79" y="127"/>
                </a:lnTo>
                <a:lnTo>
                  <a:pt x="75" y="127"/>
                </a:lnTo>
                <a:lnTo>
                  <a:pt x="72" y="127"/>
                </a:lnTo>
                <a:lnTo>
                  <a:pt x="65" y="127"/>
                </a:lnTo>
                <a:lnTo>
                  <a:pt x="62" y="127"/>
                </a:lnTo>
                <a:lnTo>
                  <a:pt x="59" y="127"/>
                </a:lnTo>
                <a:lnTo>
                  <a:pt x="47" y="127"/>
                </a:lnTo>
                <a:lnTo>
                  <a:pt x="40" y="127"/>
                </a:lnTo>
                <a:lnTo>
                  <a:pt x="38" y="127"/>
                </a:lnTo>
                <a:lnTo>
                  <a:pt x="37" y="127"/>
                </a:lnTo>
                <a:lnTo>
                  <a:pt x="35" y="127"/>
                </a:lnTo>
                <a:lnTo>
                  <a:pt x="33" y="127"/>
                </a:lnTo>
                <a:lnTo>
                  <a:pt x="32" y="127"/>
                </a:lnTo>
                <a:lnTo>
                  <a:pt x="32" y="128"/>
                </a:lnTo>
                <a:lnTo>
                  <a:pt x="33" y="130"/>
                </a:lnTo>
                <a:lnTo>
                  <a:pt x="33" y="132"/>
                </a:lnTo>
                <a:lnTo>
                  <a:pt x="30" y="132"/>
                </a:lnTo>
                <a:lnTo>
                  <a:pt x="30" y="135"/>
                </a:lnTo>
                <a:lnTo>
                  <a:pt x="25" y="135"/>
                </a:lnTo>
                <a:lnTo>
                  <a:pt x="23" y="135"/>
                </a:lnTo>
                <a:lnTo>
                  <a:pt x="22" y="135"/>
                </a:lnTo>
                <a:lnTo>
                  <a:pt x="22" y="140"/>
                </a:lnTo>
                <a:lnTo>
                  <a:pt x="18" y="140"/>
                </a:lnTo>
                <a:lnTo>
                  <a:pt x="18" y="138"/>
                </a:lnTo>
                <a:lnTo>
                  <a:pt x="18" y="133"/>
                </a:lnTo>
                <a:lnTo>
                  <a:pt x="18" y="128"/>
                </a:lnTo>
                <a:lnTo>
                  <a:pt x="18" y="123"/>
                </a:lnTo>
                <a:lnTo>
                  <a:pt x="18" y="122"/>
                </a:lnTo>
                <a:lnTo>
                  <a:pt x="18" y="120"/>
                </a:lnTo>
                <a:lnTo>
                  <a:pt x="18" y="118"/>
                </a:lnTo>
                <a:lnTo>
                  <a:pt x="18" y="117"/>
                </a:lnTo>
                <a:lnTo>
                  <a:pt x="18" y="115"/>
                </a:lnTo>
                <a:lnTo>
                  <a:pt x="18" y="108"/>
                </a:lnTo>
                <a:lnTo>
                  <a:pt x="18" y="110"/>
                </a:lnTo>
                <a:lnTo>
                  <a:pt x="17" y="110"/>
                </a:lnTo>
                <a:lnTo>
                  <a:pt x="15" y="110"/>
                </a:lnTo>
                <a:lnTo>
                  <a:pt x="13" y="110"/>
                </a:lnTo>
                <a:lnTo>
                  <a:pt x="13" y="112"/>
                </a:lnTo>
                <a:lnTo>
                  <a:pt x="12" y="112"/>
                </a:lnTo>
                <a:lnTo>
                  <a:pt x="12" y="110"/>
                </a:lnTo>
                <a:lnTo>
                  <a:pt x="12" y="112"/>
                </a:lnTo>
                <a:lnTo>
                  <a:pt x="10" y="112"/>
                </a:lnTo>
                <a:lnTo>
                  <a:pt x="10" y="113"/>
                </a:lnTo>
                <a:lnTo>
                  <a:pt x="10" y="115"/>
                </a:lnTo>
                <a:lnTo>
                  <a:pt x="10" y="117"/>
                </a:lnTo>
                <a:lnTo>
                  <a:pt x="10" y="118"/>
                </a:lnTo>
                <a:lnTo>
                  <a:pt x="8" y="118"/>
                </a:lnTo>
                <a:lnTo>
                  <a:pt x="7" y="118"/>
                </a:lnTo>
                <a:lnTo>
                  <a:pt x="7" y="120"/>
                </a:lnTo>
                <a:lnTo>
                  <a:pt x="8" y="120"/>
                </a:lnTo>
                <a:lnTo>
                  <a:pt x="8" y="122"/>
                </a:lnTo>
                <a:lnTo>
                  <a:pt x="8" y="123"/>
                </a:lnTo>
                <a:lnTo>
                  <a:pt x="7" y="123"/>
                </a:lnTo>
                <a:lnTo>
                  <a:pt x="5" y="125"/>
                </a:lnTo>
                <a:lnTo>
                  <a:pt x="3" y="123"/>
                </a:lnTo>
                <a:lnTo>
                  <a:pt x="0" y="123"/>
                </a:lnTo>
                <a:lnTo>
                  <a:pt x="0" y="120"/>
                </a:lnTo>
                <a:lnTo>
                  <a:pt x="0" y="117"/>
                </a:lnTo>
                <a:lnTo>
                  <a:pt x="0" y="115"/>
                </a:lnTo>
                <a:lnTo>
                  <a:pt x="0" y="113"/>
                </a:lnTo>
                <a:lnTo>
                  <a:pt x="0" y="112"/>
                </a:lnTo>
                <a:lnTo>
                  <a:pt x="0" y="108"/>
                </a:lnTo>
                <a:lnTo>
                  <a:pt x="0" y="107"/>
                </a:lnTo>
                <a:lnTo>
                  <a:pt x="0" y="103"/>
                </a:lnTo>
                <a:lnTo>
                  <a:pt x="0" y="102"/>
                </a:lnTo>
                <a:lnTo>
                  <a:pt x="0" y="98"/>
                </a:lnTo>
                <a:lnTo>
                  <a:pt x="0" y="97"/>
                </a:lnTo>
                <a:lnTo>
                  <a:pt x="0" y="93"/>
                </a:lnTo>
                <a:lnTo>
                  <a:pt x="0" y="92"/>
                </a:lnTo>
                <a:lnTo>
                  <a:pt x="0" y="90"/>
                </a:lnTo>
                <a:lnTo>
                  <a:pt x="0" y="88"/>
                </a:lnTo>
                <a:lnTo>
                  <a:pt x="0" y="85"/>
                </a:lnTo>
                <a:lnTo>
                  <a:pt x="0" y="83"/>
                </a:lnTo>
                <a:lnTo>
                  <a:pt x="0" y="82"/>
                </a:lnTo>
                <a:lnTo>
                  <a:pt x="0" y="78"/>
                </a:lnTo>
                <a:lnTo>
                  <a:pt x="0" y="77"/>
                </a:lnTo>
                <a:lnTo>
                  <a:pt x="0" y="73"/>
                </a:lnTo>
                <a:lnTo>
                  <a:pt x="0" y="68"/>
                </a:lnTo>
                <a:lnTo>
                  <a:pt x="0" y="67"/>
                </a:lnTo>
                <a:lnTo>
                  <a:pt x="0" y="65"/>
                </a:lnTo>
                <a:lnTo>
                  <a:pt x="0" y="63"/>
                </a:lnTo>
                <a:lnTo>
                  <a:pt x="0" y="60"/>
                </a:lnTo>
                <a:lnTo>
                  <a:pt x="0" y="58"/>
                </a:lnTo>
                <a:lnTo>
                  <a:pt x="0" y="57"/>
                </a:lnTo>
                <a:lnTo>
                  <a:pt x="0" y="55"/>
                </a:lnTo>
                <a:lnTo>
                  <a:pt x="0" y="53"/>
                </a:lnTo>
                <a:lnTo>
                  <a:pt x="0" y="52"/>
                </a:lnTo>
                <a:lnTo>
                  <a:pt x="7" y="52"/>
                </a:lnTo>
                <a:lnTo>
                  <a:pt x="10" y="52"/>
                </a:lnTo>
                <a:lnTo>
                  <a:pt x="18" y="52"/>
                </a:lnTo>
                <a:lnTo>
                  <a:pt x="22" y="52"/>
                </a:lnTo>
                <a:lnTo>
                  <a:pt x="23" y="52"/>
                </a:lnTo>
                <a:lnTo>
                  <a:pt x="25" y="52"/>
                </a:lnTo>
                <a:lnTo>
                  <a:pt x="28" y="52"/>
                </a:lnTo>
                <a:lnTo>
                  <a:pt x="32" y="52"/>
                </a:lnTo>
                <a:lnTo>
                  <a:pt x="33" y="52"/>
                </a:lnTo>
                <a:lnTo>
                  <a:pt x="54" y="52"/>
                </a:lnTo>
                <a:lnTo>
                  <a:pt x="55" y="50"/>
                </a:lnTo>
                <a:lnTo>
                  <a:pt x="57" y="50"/>
                </a:lnTo>
                <a:lnTo>
                  <a:pt x="59" y="50"/>
                </a:lnTo>
                <a:lnTo>
                  <a:pt x="59" y="48"/>
                </a:lnTo>
                <a:lnTo>
                  <a:pt x="60" y="48"/>
                </a:lnTo>
                <a:lnTo>
                  <a:pt x="60" y="47"/>
                </a:lnTo>
                <a:lnTo>
                  <a:pt x="62" y="47"/>
                </a:lnTo>
                <a:lnTo>
                  <a:pt x="64" y="47"/>
                </a:lnTo>
                <a:lnTo>
                  <a:pt x="64" y="45"/>
                </a:lnTo>
                <a:lnTo>
                  <a:pt x="64" y="43"/>
                </a:lnTo>
                <a:lnTo>
                  <a:pt x="65" y="43"/>
                </a:lnTo>
                <a:lnTo>
                  <a:pt x="67" y="42"/>
                </a:lnTo>
                <a:lnTo>
                  <a:pt x="67" y="40"/>
                </a:lnTo>
                <a:lnTo>
                  <a:pt x="69" y="38"/>
                </a:lnTo>
                <a:lnTo>
                  <a:pt x="70" y="37"/>
                </a:lnTo>
                <a:lnTo>
                  <a:pt x="72" y="35"/>
                </a:lnTo>
                <a:lnTo>
                  <a:pt x="72" y="33"/>
                </a:lnTo>
                <a:lnTo>
                  <a:pt x="72" y="32"/>
                </a:lnTo>
                <a:lnTo>
                  <a:pt x="74" y="30"/>
                </a:lnTo>
                <a:lnTo>
                  <a:pt x="75" y="30"/>
                </a:lnTo>
                <a:lnTo>
                  <a:pt x="77" y="32"/>
                </a:lnTo>
                <a:lnTo>
                  <a:pt x="79" y="32"/>
                </a:lnTo>
                <a:lnTo>
                  <a:pt x="80" y="30"/>
                </a:lnTo>
                <a:lnTo>
                  <a:pt x="82" y="30"/>
                </a:lnTo>
                <a:lnTo>
                  <a:pt x="84" y="32"/>
                </a:lnTo>
                <a:lnTo>
                  <a:pt x="84" y="33"/>
                </a:lnTo>
                <a:lnTo>
                  <a:pt x="85" y="35"/>
                </a:lnTo>
                <a:lnTo>
                  <a:pt x="85" y="33"/>
                </a:lnTo>
                <a:lnTo>
                  <a:pt x="87" y="35"/>
                </a:lnTo>
                <a:lnTo>
                  <a:pt x="90" y="33"/>
                </a:lnTo>
                <a:lnTo>
                  <a:pt x="92" y="33"/>
                </a:lnTo>
                <a:lnTo>
                  <a:pt x="94" y="32"/>
                </a:lnTo>
                <a:lnTo>
                  <a:pt x="94" y="28"/>
                </a:lnTo>
                <a:lnTo>
                  <a:pt x="94" y="27"/>
                </a:lnTo>
                <a:lnTo>
                  <a:pt x="94" y="25"/>
                </a:lnTo>
                <a:lnTo>
                  <a:pt x="94" y="23"/>
                </a:lnTo>
                <a:lnTo>
                  <a:pt x="95" y="23"/>
                </a:lnTo>
                <a:lnTo>
                  <a:pt x="97" y="23"/>
                </a:lnTo>
                <a:lnTo>
                  <a:pt x="99" y="23"/>
                </a:lnTo>
                <a:lnTo>
                  <a:pt x="100" y="23"/>
                </a:lnTo>
                <a:lnTo>
                  <a:pt x="102" y="22"/>
                </a:lnTo>
                <a:lnTo>
                  <a:pt x="102" y="20"/>
                </a:lnTo>
                <a:lnTo>
                  <a:pt x="100" y="20"/>
                </a:lnTo>
                <a:lnTo>
                  <a:pt x="99" y="20"/>
                </a:lnTo>
                <a:lnTo>
                  <a:pt x="99" y="18"/>
                </a:lnTo>
                <a:lnTo>
                  <a:pt x="100" y="18"/>
                </a:lnTo>
                <a:lnTo>
                  <a:pt x="100" y="17"/>
                </a:lnTo>
                <a:lnTo>
                  <a:pt x="102" y="15"/>
                </a:lnTo>
                <a:lnTo>
                  <a:pt x="102" y="13"/>
                </a:lnTo>
                <a:lnTo>
                  <a:pt x="104" y="12"/>
                </a:lnTo>
                <a:lnTo>
                  <a:pt x="104" y="10"/>
                </a:lnTo>
                <a:lnTo>
                  <a:pt x="104" y="8"/>
                </a:lnTo>
                <a:lnTo>
                  <a:pt x="104" y="3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9" y="3"/>
                </a:lnTo>
                <a:lnTo>
                  <a:pt x="110" y="2"/>
                </a:lnTo>
                <a:lnTo>
                  <a:pt x="114" y="0"/>
                </a:lnTo>
                <a:lnTo>
                  <a:pt x="115" y="0"/>
                </a:lnTo>
                <a:lnTo>
                  <a:pt x="119" y="0"/>
                </a:lnTo>
                <a:lnTo>
                  <a:pt x="120" y="2"/>
                </a:lnTo>
                <a:lnTo>
                  <a:pt x="124" y="5"/>
                </a:lnTo>
                <a:lnTo>
                  <a:pt x="125" y="5"/>
                </a:lnTo>
                <a:lnTo>
                  <a:pt x="127" y="7"/>
                </a:lnTo>
                <a:lnTo>
                  <a:pt x="127" y="8"/>
                </a:lnTo>
                <a:lnTo>
                  <a:pt x="129" y="10"/>
                </a:lnTo>
                <a:lnTo>
                  <a:pt x="134" y="8"/>
                </a:lnTo>
                <a:lnTo>
                  <a:pt x="135" y="8"/>
                </a:lnTo>
                <a:lnTo>
                  <a:pt x="135" y="10"/>
                </a:lnTo>
                <a:lnTo>
                  <a:pt x="137" y="10"/>
                </a:lnTo>
                <a:lnTo>
                  <a:pt x="139" y="13"/>
                </a:lnTo>
                <a:lnTo>
                  <a:pt x="140" y="15"/>
                </a:lnTo>
                <a:lnTo>
                  <a:pt x="144" y="15"/>
                </a:lnTo>
                <a:lnTo>
                  <a:pt x="145" y="13"/>
                </a:lnTo>
                <a:lnTo>
                  <a:pt x="147" y="13"/>
                </a:lnTo>
                <a:lnTo>
                  <a:pt x="149" y="13"/>
                </a:lnTo>
                <a:lnTo>
                  <a:pt x="150" y="15"/>
                </a:lnTo>
                <a:lnTo>
                  <a:pt x="152" y="13"/>
                </a:lnTo>
                <a:lnTo>
                  <a:pt x="154" y="13"/>
                </a:lnTo>
                <a:lnTo>
                  <a:pt x="155" y="15"/>
                </a:lnTo>
                <a:lnTo>
                  <a:pt x="157" y="15"/>
                </a:lnTo>
                <a:lnTo>
                  <a:pt x="157" y="13"/>
                </a:lnTo>
                <a:close/>
              </a:path>
            </a:pathLst>
          </a:custGeom>
          <a:solidFill>
            <a:srgbClr val="77D47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8"/>
          <p:cNvSpPr>
            <a:spLocks/>
          </p:cNvSpPr>
          <p:nvPr/>
        </p:nvSpPr>
        <p:spPr bwMode="auto">
          <a:xfrm>
            <a:off x="6535738" y="5403851"/>
            <a:ext cx="222250" cy="146050"/>
          </a:xfrm>
          <a:custGeom>
            <a:avLst/>
            <a:gdLst/>
            <a:ahLst/>
            <a:cxnLst>
              <a:cxn ang="0">
                <a:pos x="72" y="92"/>
              </a:cxn>
              <a:cxn ang="0">
                <a:pos x="60" y="92"/>
              </a:cxn>
              <a:cxn ang="0">
                <a:pos x="54" y="83"/>
              </a:cxn>
              <a:cxn ang="0">
                <a:pos x="55" y="78"/>
              </a:cxn>
              <a:cxn ang="0">
                <a:pos x="55" y="70"/>
              </a:cxn>
              <a:cxn ang="0">
                <a:pos x="49" y="67"/>
              </a:cxn>
              <a:cxn ang="0">
                <a:pos x="37" y="68"/>
              </a:cxn>
              <a:cxn ang="0">
                <a:pos x="19" y="68"/>
              </a:cxn>
              <a:cxn ang="0">
                <a:pos x="5" y="68"/>
              </a:cxn>
              <a:cxn ang="0">
                <a:pos x="2" y="65"/>
              </a:cxn>
              <a:cxn ang="0">
                <a:pos x="7" y="60"/>
              </a:cxn>
              <a:cxn ang="0">
                <a:pos x="14" y="62"/>
              </a:cxn>
              <a:cxn ang="0">
                <a:pos x="14" y="57"/>
              </a:cxn>
              <a:cxn ang="0">
                <a:pos x="14" y="52"/>
              </a:cxn>
              <a:cxn ang="0">
                <a:pos x="14" y="47"/>
              </a:cxn>
              <a:cxn ang="0">
                <a:pos x="9" y="43"/>
              </a:cxn>
              <a:cxn ang="0">
                <a:pos x="15" y="41"/>
              </a:cxn>
              <a:cxn ang="0">
                <a:pos x="15" y="36"/>
              </a:cxn>
              <a:cxn ang="0">
                <a:pos x="20" y="31"/>
              </a:cxn>
              <a:cxn ang="0">
                <a:pos x="24" y="26"/>
              </a:cxn>
              <a:cxn ang="0">
                <a:pos x="20" y="21"/>
              </a:cxn>
              <a:cxn ang="0">
                <a:pos x="25" y="16"/>
              </a:cxn>
              <a:cxn ang="0">
                <a:pos x="30" y="11"/>
              </a:cxn>
              <a:cxn ang="0">
                <a:pos x="42" y="8"/>
              </a:cxn>
              <a:cxn ang="0">
                <a:pos x="49" y="11"/>
              </a:cxn>
              <a:cxn ang="0">
                <a:pos x="57" y="11"/>
              </a:cxn>
              <a:cxn ang="0">
                <a:pos x="67" y="16"/>
              </a:cxn>
              <a:cxn ang="0">
                <a:pos x="82" y="18"/>
              </a:cxn>
              <a:cxn ang="0">
                <a:pos x="84" y="30"/>
              </a:cxn>
              <a:cxn ang="0">
                <a:pos x="89" y="33"/>
              </a:cxn>
              <a:cxn ang="0">
                <a:pos x="92" y="38"/>
              </a:cxn>
              <a:cxn ang="0">
                <a:pos x="97" y="38"/>
              </a:cxn>
              <a:cxn ang="0">
                <a:pos x="107" y="38"/>
              </a:cxn>
              <a:cxn ang="0">
                <a:pos x="109" y="30"/>
              </a:cxn>
              <a:cxn ang="0">
                <a:pos x="110" y="16"/>
              </a:cxn>
              <a:cxn ang="0">
                <a:pos x="112" y="8"/>
              </a:cxn>
              <a:cxn ang="0">
                <a:pos x="125" y="8"/>
              </a:cxn>
              <a:cxn ang="0">
                <a:pos x="137" y="3"/>
              </a:cxn>
              <a:cxn ang="0">
                <a:pos x="140" y="13"/>
              </a:cxn>
              <a:cxn ang="0">
                <a:pos x="140" y="35"/>
              </a:cxn>
              <a:cxn ang="0">
                <a:pos x="139" y="47"/>
              </a:cxn>
              <a:cxn ang="0">
                <a:pos x="137" y="58"/>
              </a:cxn>
              <a:cxn ang="0">
                <a:pos x="125" y="62"/>
              </a:cxn>
              <a:cxn ang="0">
                <a:pos x="129" y="65"/>
              </a:cxn>
              <a:cxn ang="0">
                <a:pos x="125" y="70"/>
              </a:cxn>
              <a:cxn ang="0">
                <a:pos x="119" y="75"/>
              </a:cxn>
              <a:cxn ang="0">
                <a:pos x="109" y="77"/>
              </a:cxn>
              <a:cxn ang="0">
                <a:pos x="102" y="77"/>
              </a:cxn>
              <a:cxn ang="0">
                <a:pos x="100" y="83"/>
              </a:cxn>
              <a:cxn ang="0">
                <a:pos x="92" y="82"/>
              </a:cxn>
              <a:cxn ang="0">
                <a:pos x="87" y="82"/>
              </a:cxn>
              <a:cxn ang="0">
                <a:pos x="84" y="87"/>
              </a:cxn>
            </a:cxnLst>
            <a:rect l="0" t="0" r="r" b="b"/>
            <a:pathLst>
              <a:path w="140" h="92">
                <a:moveTo>
                  <a:pt x="80" y="92"/>
                </a:moveTo>
                <a:lnTo>
                  <a:pt x="79" y="92"/>
                </a:lnTo>
                <a:lnTo>
                  <a:pt x="77" y="92"/>
                </a:lnTo>
                <a:lnTo>
                  <a:pt x="74" y="92"/>
                </a:lnTo>
                <a:lnTo>
                  <a:pt x="72" y="92"/>
                </a:lnTo>
                <a:lnTo>
                  <a:pt x="69" y="92"/>
                </a:lnTo>
                <a:lnTo>
                  <a:pt x="65" y="92"/>
                </a:lnTo>
                <a:lnTo>
                  <a:pt x="64" y="92"/>
                </a:lnTo>
                <a:lnTo>
                  <a:pt x="62" y="92"/>
                </a:lnTo>
                <a:lnTo>
                  <a:pt x="60" y="92"/>
                </a:lnTo>
                <a:lnTo>
                  <a:pt x="59" y="92"/>
                </a:lnTo>
                <a:lnTo>
                  <a:pt x="57" y="92"/>
                </a:lnTo>
                <a:lnTo>
                  <a:pt x="54" y="92"/>
                </a:lnTo>
                <a:lnTo>
                  <a:pt x="54" y="85"/>
                </a:lnTo>
                <a:lnTo>
                  <a:pt x="54" y="83"/>
                </a:lnTo>
                <a:lnTo>
                  <a:pt x="54" y="82"/>
                </a:lnTo>
                <a:lnTo>
                  <a:pt x="55" y="82"/>
                </a:lnTo>
                <a:lnTo>
                  <a:pt x="55" y="80"/>
                </a:lnTo>
                <a:lnTo>
                  <a:pt x="54" y="80"/>
                </a:lnTo>
                <a:lnTo>
                  <a:pt x="55" y="78"/>
                </a:lnTo>
                <a:lnTo>
                  <a:pt x="55" y="77"/>
                </a:lnTo>
                <a:lnTo>
                  <a:pt x="55" y="75"/>
                </a:lnTo>
                <a:lnTo>
                  <a:pt x="55" y="73"/>
                </a:lnTo>
                <a:lnTo>
                  <a:pt x="55" y="72"/>
                </a:lnTo>
                <a:lnTo>
                  <a:pt x="55" y="70"/>
                </a:lnTo>
                <a:lnTo>
                  <a:pt x="55" y="68"/>
                </a:lnTo>
                <a:lnTo>
                  <a:pt x="54" y="68"/>
                </a:lnTo>
                <a:lnTo>
                  <a:pt x="52" y="67"/>
                </a:lnTo>
                <a:lnTo>
                  <a:pt x="50" y="67"/>
                </a:lnTo>
                <a:lnTo>
                  <a:pt x="49" y="67"/>
                </a:lnTo>
                <a:lnTo>
                  <a:pt x="47" y="67"/>
                </a:lnTo>
                <a:lnTo>
                  <a:pt x="44" y="67"/>
                </a:lnTo>
                <a:lnTo>
                  <a:pt x="42" y="68"/>
                </a:lnTo>
                <a:lnTo>
                  <a:pt x="39" y="68"/>
                </a:lnTo>
                <a:lnTo>
                  <a:pt x="37" y="68"/>
                </a:lnTo>
                <a:lnTo>
                  <a:pt x="35" y="68"/>
                </a:lnTo>
                <a:lnTo>
                  <a:pt x="32" y="68"/>
                </a:lnTo>
                <a:lnTo>
                  <a:pt x="29" y="68"/>
                </a:lnTo>
                <a:lnTo>
                  <a:pt x="20" y="68"/>
                </a:lnTo>
                <a:lnTo>
                  <a:pt x="19" y="68"/>
                </a:lnTo>
                <a:lnTo>
                  <a:pt x="15" y="68"/>
                </a:lnTo>
                <a:lnTo>
                  <a:pt x="12" y="68"/>
                </a:lnTo>
                <a:lnTo>
                  <a:pt x="9" y="68"/>
                </a:lnTo>
                <a:lnTo>
                  <a:pt x="7" y="68"/>
                </a:lnTo>
                <a:lnTo>
                  <a:pt x="5" y="68"/>
                </a:lnTo>
                <a:lnTo>
                  <a:pt x="2" y="68"/>
                </a:lnTo>
                <a:lnTo>
                  <a:pt x="0" y="68"/>
                </a:lnTo>
                <a:lnTo>
                  <a:pt x="0" y="67"/>
                </a:lnTo>
                <a:lnTo>
                  <a:pt x="2" y="67"/>
                </a:lnTo>
                <a:lnTo>
                  <a:pt x="2" y="65"/>
                </a:lnTo>
                <a:lnTo>
                  <a:pt x="2" y="63"/>
                </a:lnTo>
                <a:lnTo>
                  <a:pt x="2" y="62"/>
                </a:lnTo>
                <a:lnTo>
                  <a:pt x="4" y="60"/>
                </a:lnTo>
                <a:lnTo>
                  <a:pt x="5" y="60"/>
                </a:lnTo>
                <a:lnTo>
                  <a:pt x="7" y="60"/>
                </a:lnTo>
                <a:lnTo>
                  <a:pt x="9" y="60"/>
                </a:lnTo>
                <a:lnTo>
                  <a:pt x="10" y="60"/>
                </a:lnTo>
                <a:lnTo>
                  <a:pt x="12" y="60"/>
                </a:lnTo>
                <a:lnTo>
                  <a:pt x="12" y="62"/>
                </a:lnTo>
                <a:lnTo>
                  <a:pt x="14" y="62"/>
                </a:lnTo>
                <a:lnTo>
                  <a:pt x="14" y="60"/>
                </a:lnTo>
                <a:lnTo>
                  <a:pt x="15" y="60"/>
                </a:lnTo>
                <a:lnTo>
                  <a:pt x="15" y="58"/>
                </a:lnTo>
                <a:lnTo>
                  <a:pt x="15" y="57"/>
                </a:lnTo>
                <a:lnTo>
                  <a:pt x="14" y="57"/>
                </a:lnTo>
                <a:lnTo>
                  <a:pt x="14" y="55"/>
                </a:lnTo>
                <a:lnTo>
                  <a:pt x="14" y="53"/>
                </a:lnTo>
                <a:lnTo>
                  <a:pt x="12" y="53"/>
                </a:lnTo>
                <a:lnTo>
                  <a:pt x="14" y="53"/>
                </a:lnTo>
                <a:lnTo>
                  <a:pt x="14" y="52"/>
                </a:lnTo>
                <a:lnTo>
                  <a:pt x="14" y="50"/>
                </a:lnTo>
                <a:lnTo>
                  <a:pt x="15" y="50"/>
                </a:lnTo>
                <a:lnTo>
                  <a:pt x="15" y="48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2" y="45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10" y="43"/>
                </a:lnTo>
                <a:lnTo>
                  <a:pt x="12" y="43"/>
                </a:lnTo>
                <a:lnTo>
                  <a:pt x="12" y="41"/>
                </a:lnTo>
                <a:lnTo>
                  <a:pt x="14" y="41"/>
                </a:lnTo>
                <a:lnTo>
                  <a:pt x="15" y="41"/>
                </a:lnTo>
                <a:lnTo>
                  <a:pt x="15" y="40"/>
                </a:lnTo>
                <a:lnTo>
                  <a:pt x="17" y="40"/>
                </a:lnTo>
                <a:lnTo>
                  <a:pt x="19" y="40"/>
                </a:lnTo>
                <a:lnTo>
                  <a:pt x="17" y="38"/>
                </a:lnTo>
                <a:lnTo>
                  <a:pt x="15" y="36"/>
                </a:lnTo>
                <a:lnTo>
                  <a:pt x="15" y="35"/>
                </a:lnTo>
                <a:lnTo>
                  <a:pt x="17" y="35"/>
                </a:lnTo>
                <a:lnTo>
                  <a:pt x="19" y="33"/>
                </a:lnTo>
                <a:lnTo>
                  <a:pt x="19" y="31"/>
                </a:lnTo>
                <a:lnTo>
                  <a:pt x="20" y="31"/>
                </a:lnTo>
                <a:lnTo>
                  <a:pt x="22" y="31"/>
                </a:lnTo>
                <a:lnTo>
                  <a:pt x="22" y="30"/>
                </a:lnTo>
                <a:lnTo>
                  <a:pt x="22" y="28"/>
                </a:lnTo>
                <a:lnTo>
                  <a:pt x="24" y="28"/>
                </a:lnTo>
                <a:lnTo>
                  <a:pt x="24" y="26"/>
                </a:lnTo>
                <a:lnTo>
                  <a:pt x="24" y="25"/>
                </a:lnTo>
                <a:lnTo>
                  <a:pt x="22" y="25"/>
                </a:lnTo>
                <a:lnTo>
                  <a:pt x="22" y="23"/>
                </a:lnTo>
                <a:lnTo>
                  <a:pt x="20" y="23"/>
                </a:lnTo>
                <a:lnTo>
                  <a:pt x="20" y="21"/>
                </a:lnTo>
                <a:lnTo>
                  <a:pt x="22" y="20"/>
                </a:lnTo>
                <a:lnTo>
                  <a:pt x="24" y="20"/>
                </a:lnTo>
                <a:lnTo>
                  <a:pt x="25" y="20"/>
                </a:lnTo>
                <a:lnTo>
                  <a:pt x="25" y="18"/>
                </a:lnTo>
                <a:lnTo>
                  <a:pt x="25" y="16"/>
                </a:lnTo>
                <a:lnTo>
                  <a:pt x="29" y="16"/>
                </a:lnTo>
                <a:lnTo>
                  <a:pt x="29" y="13"/>
                </a:lnTo>
                <a:lnTo>
                  <a:pt x="30" y="13"/>
                </a:lnTo>
                <a:lnTo>
                  <a:pt x="29" y="11"/>
                </a:lnTo>
                <a:lnTo>
                  <a:pt x="30" y="11"/>
                </a:lnTo>
                <a:lnTo>
                  <a:pt x="32" y="11"/>
                </a:lnTo>
                <a:lnTo>
                  <a:pt x="34" y="11"/>
                </a:lnTo>
                <a:lnTo>
                  <a:pt x="34" y="8"/>
                </a:lnTo>
                <a:lnTo>
                  <a:pt x="35" y="8"/>
                </a:lnTo>
                <a:lnTo>
                  <a:pt x="42" y="8"/>
                </a:lnTo>
                <a:lnTo>
                  <a:pt x="44" y="8"/>
                </a:lnTo>
                <a:lnTo>
                  <a:pt x="44" y="10"/>
                </a:lnTo>
                <a:lnTo>
                  <a:pt x="44" y="11"/>
                </a:lnTo>
                <a:lnTo>
                  <a:pt x="47" y="11"/>
                </a:lnTo>
                <a:lnTo>
                  <a:pt x="49" y="11"/>
                </a:lnTo>
                <a:lnTo>
                  <a:pt x="50" y="11"/>
                </a:lnTo>
                <a:lnTo>
                  <a:pt x="52" y="11"/>
                </a:lnTo>
                <a:lnTo>
                  <a:pt x="54" y="11"/>
                </a:lnTo>
                <a:lnTo>
                  <a:pt x="55" y="11"/>
                </a:lnTo>
                <a:lnTo>
                  <a:pt x="57" y="11"/>
                </a:lnTo>
                <a:lnTo>
                  <a:pt x="59" y="11"/>
                </a:lnTo>
                <a:lnTo>
                  <a:pt x="59" y="13"/>
                </a:lnTo>
                <a:lnTo>
                  <a:pt x="59" y="16"/>
                </a:lnTo>
                <a:lnTo>
                  <a:pt x="60" y="16"/>
                </a:lnTo>
                <a:lnTo>
                  <a:pt x="67" y="16"/>
                </a:lnTo>
                <a:lnTo>
                  <a:pt x="72" y="16"/>
                </a:lnTo>
                <a:lnTo>
                  <a:pt x="75" y="16"/>
                </a:lnTo>
                <a:lnTo>
                  <a:pt x="80" y="16"/>
                </a:lnTo>
                <a:lnTo>
                  <a:pt x="82" y="16"/>
                </a:lnTo>
                <a:lnTo>
                  <a:pt x="82" y="18"/>
                </a:lnTo>
                <a:lnTo>
                  <a:pt x="82" y="20"/>
                </a:lnTo>
                <a:lnTo>
                  <a:pt x="84" y="20"/>
                </a:lnTo>
                <a:lnTo>
                  <a:pt x="84" y="23"/>
                </a:lnTo>
                <a:lnTo>
                  <a:pt x="84" y="28"/>
                </a:lnTo>
                <a:lnTo>
                  <a:pt x="84" y="30"/>
                </a:lnTo>
                <a:lnTo>
                  <a:pt x="85" y="30"/>
                </a:lnTo>
                <a:lnTo>
                  <a:pt x="87" y="30"/>
                </a:lnTo>
                <a:lnTo>
                  <a:pt x="87" y="31"/>
                </a:lnTo>
                <a:lnTo>
                  <a:pt x="89" y="31"/>
                </a:lnTo>
                <a:lnTo>
                  <a:pt x="89" y="33"/>
                </a:lnTo>
                <a:lnTo>
                  <a:pt x="87" y="35"/>
                </a:lnTo>
                <a:lnTo>
                  <a:pt x="89" y="35"/>
                </a:lnTo>
                <a:lnTo>
                  <a:pt x="89" y="36"/>
                </a:lnTo>
                <a:lnTo>
                  <a:pt x="89" y="38"/>
                </a:lnTo>
                <a:lnTo>
                  <a:pt x="92" y="38"/>
                </a:lnTo>
                <a:lnTo>
                  <a:pt x="94" y="38"/>
                </a:lnTo>
                <a:lnTo>
                  <a:pt x="94" y="36"/>
                </a:lnTo>
                <a:lnTo>
                  <a:pt x="94" y="38"/>
                </a:lnTo>
                <a:lnTo>
                  <a:pt x="95" y="38"/>
                </a:lnTo>
                <a:lnTo>
                  <a:pt x="97" y="38"/>
                </a:lnTo>
                <a:lnTo>
                  <a:pt x="99" y="38"/>
                </a:lnTo>
                <a:lnTo>
                  <a:pt x="100" y="38"/>
                </a:lnTo>
                <a:lnTo>
                  <a:pt x="102" y="38"/>
                </a:lnTo>
                <a:lnTo>
                  <a:pt x="104" y="38"/>
                </a:lnTo>
                <a:lnTo>
                  <a:pt x="107" y="38"/>
                </a:lnTo>
                <a:lnTo>
                  <a:pt x="109" y="38"/>
                </a:lnTo>
                <a:lnTo>
                  <a:pt x="109" y="36"/>
                </a:lnTo>
                <a:lnTo>
                  <a:pt x="109" y="35"/>
                </a:lnTo>
                <a:lnTo>
                  <a:pt x="109" y="33"/>
                </a:lnTo>
                <a:lnTo>
                  <a:pt x="109" y="30"/>
                </a:lnTo>
                <a:lnTo>
                  <a:pt x="109" y="25"/>
                </a:lnTo>
                <a:lnTo>
                  <a:pt x="109" y="23"/>
                </a:lnTo>
                <a:lnTo>
                  <a:pt x="109" y="21"/>
                </a:lnTo>
                <a:lnTo>
                  <a:pt x="109" y="16"/>
                </a:lnTo>
                <a:lnTo>
                  <a:pt x="110" y="16"/>
                </a:lnTo>
                <a:lnTo>
                  <a:pt x="112" y="16"/>
                </a:lnTo>
                <a:lnTo>
                  <a:pt x="112" y="13"/>
                </a:lnTo>
                <a:lnTo>
                  <a:pt x="112" y="11"/>
                </a:lnTo>
                <a:lnTo>
                  <a:pt x="112" y="10"/>
                </a:lnTo>
                <a:lnTo>
                  <a:pt x="112" y="8"/>
                </a:lnTo>
                <a:lnTo>
                  <a:pt x="114" y="8"/>
                </a:lnTo>
                <a:lnTo>
                  <a:pt x="117" y="8"/>
                </a:lnTo>
                <a:lnTo>
                  <a:pt x="120" y="8"/>
                </a:lnTo>
                <a:lnTo>
                  <a:pt x="125" y="10"/>
                </a:lnTo>
                <a:lnTo>
                  <a:pt x="125" y="8"/>
                </a:lnTo>
                <a:lnTo>
                  <a:pt x="129" y="8"/>
                </a:lnTo>
                <a:lnTo>
                  <a:pt x="129" y="3"/>
                </a:lnTo>
                <a:lnTo>
                  <a:pt x="130" y="3"/>
                </a:lnTo>
                <a:lnTo>
                  <a:pt x="132" y="3"/>
                </a:lnTo>
                <a:lnTo>
                  <a:pt x="137" y="3"/>
                </a:lnTo>
                <a:lnTo>
                  <a:pt x="137" y="0"/>
                </a:lnTo>
                <a:lnTo>
                  <a:pt x="140" y="0"/>
                </a:lnTo>
                <a:lnTo>
                  <a:pt x="140" y="5"/>
                </a:lnTo>
                <a:lnTo>
                  <a:pt x="140" y="6"/>
                </a:lnTo>
                <a:lnTo>
                  <a:pt x="140" y="13"/>
                </a:lnTo>
                <a:lnTo>
                  <a:pt x="140" y="15"/>
                </a:lnTo>
                <a:lnTo>
                  <a:pt x="140" y="23"/>
                </a:lnTo>
                <a:lnTo>
                  <a:pt x="140" y="25"/>
                </a:lnTo>
                <a:lnTo>
                  <a:pt x="140" y="28"/>
                </a:lnTo>
                <a:lnTo>
                  <a:pt x="140" y="35"/>
                </a:lnTo>
                <a:lnTo>
                  <a:pt x="140" y="36"/>
                </a:lnTo>
                <a:lnTo>
                  <a:pt x="140" y="40"/>
                </a:lnTo>
                <a:lnTo>
                  <a:pt x="140" y="43"/>
                </a:lnTo>
                <a:lnTo>
                  <a:pt x="139" y="45"/>
                </a:lnTo>
                <a:lnTo>
                  <a:pt x="139" y="47"/>
                </a:lnTo>
                <a:lnTo>
                  <a:pt x="139" y="48"/>
                </a:lnTo>
                <a:lnTo>
                  <a:pt x="140" y="55"/>
                </a:lnTo>
                <a:lnTo>
                  <a:pt x="140" y="57"/>
                </a:lnTo>
                <a:lnTo>
                  <a:pt x="140" y="58"/>
                </a:lnTo>
                <a:lnTo>
                  <a:pt x="137" y="58"/>
                </a:lnTo>
                <a:lnTo>
                  <a:pt x="134" y="58"/>
                </a:lnTo>
                <a:lnTo>
                  <a:pt x="134" y="60"/>
                </a:lnTo>
                <a:lnTo>
                  <a:pt x="130" y="60"/>
                </a:lnTo>
                <a:lnTo>
                  <a:pt x="125" y="60"/>
                </a:lnTo>
                <a:lnTo>
                  <a:pt x="125" y="62"/>
                </a:lnTo>
                <a:lnTo>
                  <a:pt x="125" y="63"/>
                </a:lnTo>
                <a:lnTo>
                  <a:pt x="127" y="63"/>
                </a:lnTo>
                <a:lnTo>
                  <a:pt x="130" y="62"/>
                </a:lnTo>
                <a:lnTo>
                  <a:pt x="130" y="63"/>
                </a:lnTo>
                <a:lnTo>
                  <a:pt x="129" y="65"/>
                </a:lnTo>
                <a:lnTo>
                  <a:pt x="127" y="65"/>
                </a:lnTo>
                <a:lnTo>
                  <a:pt x="127" y="67"/>
                </a:lnTo>
                <a:lnTo>
                  <a:pt x="127" y="68"/>
                </a:lnTo>
                <a:lnTo>
                  <a:pt x="127" y="70"/>
                </a:lnTo>
                <a:lnTo>
                  <a:pt x="125" y="70"/>
                </a:lnTo>
                <a:lnTo>
                  <a:pt x="125" y="73"/>
                </a:lnTo>
                <a:lnTo>
                  <a:pt x="122" y="73"/>
                </a:lnTo>
                <a:lnTo>
                  <a:pt x="120" y="73"/>
                </a:lnTo>
                <a:lnTo>
                  <a:pt x="119" y="73"/>
                </a:lnTo>
                <a:lnTo>
                  <a:pt x="119" y="75"/>
                </a:lnTo>
                <a:lnTo>
                  <a:pt x="114" y="75"/>
                </a:lnTo>
                <a:lnTo>
                  <a:pt x="114" y="78"/>
                </a:lnTo>
                <a:lnTo>
                  <a:pt x="112" y="78"/>
                </a:lnTo>
                <a:lnTo>
                  <a:pt x="112" y="77"/>
                </a:lnTo>
                <a:lnTo>
                  <a:pt x="109" y="77"/>
                </a:lnTo>
                <a:lnTo>
                  <a:pt x="107" y="77"/>
                </a:lnTo>
                <a:lnTo>
                  <a:pt x="107" y="78"/>
                </a:lnTo>
                <a:lnTo>
                  <a:pt x="105" y="78"/>
                </a:lnTo>
                <a:lnTo>
                  <a:pt x="105" y="77"/>
                </a:lnTo>
                <a:lnTo>
                  <a:pt x="102" y="77"/>
                </a:lnTo>
                <a:lnTo>
                  <a:pt x="102" y="78"/>
                </a:lnTo>
                <a:lnTo>
                  <a:pt x="100" y="78"/>
                </a:lnTo>
                <a:lnTo>
                  <a:pt x="99" y="78"/>
                </a:lnTo>
                <a:lnTo>
                  <a:pt x="99" y="82"/>
                </a:lnTo>
                <a:lnTo>
                  <a:pt x="100" y="83"/>
                </a:lnTo>
                <a:lnTo>
                  <a:pt x="97" y="83"/>
                </a:lnTo>
                <a:lnTo>
                  <a:pt x="97" y="82"/>
                </a:lnTo>
                <a:lnTo>
                  <a:pt x="95" y="82"/>
                </a:lnTo>
                <a:lnTo>
                  <a:pt x="94" y="82"/>
                </a:lnTo>
                <a:lnTo>
                  <a:pt x="92" y="82"/>
                </a:lnTo>
                <a:lnTo>
                  <a:pt x="90" y="82"/>
                </a:lnTo>
                <a:lnTo>
                  <a:pt x="90" y="80"/>
                </a:lnTo>
                <a:lnTo>
                  <a:pt x="90" y="82"/>
                </a:lnTo>
                <a:lnTo>
                  <a:pt x="89" y="82"/>
                </a:lnTo>
                <a:lnTo>
                  <a:pt x="87" y="82"/>
                </a:lnTo>
                <a:lnTo>
                  <a:pt x="87" y="83"/>
                </a:lnTo>
                <a:lnTo>
                  <a:pt x="85" y="83"/>
                </a:lnTo>
                <a:lnTo>
                  <a:pt x="85" y="85"/>
                </a:lnTo>
                <a:lnTo>
                  <a:pt x="85" y="87"/>
                </a:lnTo>
                <a:lnTo>
                  <a:pt x="84" y="87"/>
                </a:lnTo>
                <a:lnTo>
                  <a:pt x="84" y="88"/>
                </a:lnTo>
                <a:lnTo>
                  <a:pt x="82" y="88"/>
                </a:lnTo>
                <a:lnTo>
                  <a:pt x="80" y="90"/>
                </a:lnTo>
                <a:lnTo>
                  <a:pt x="80" y="92"/>
                </a:lnTo>
                <a:close/>
              </a:path>
            </a:pathLst>
          </a:custGeom>
          <a:solidFill>
            <a:srgbClr val="A465D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9"/>
          <p:cNvSpPr>
            <a:spLocks/>
          </p:cNvSpPr>
          <p:nvPr/>
        </p:nvSpPr>
        <p:spPr bwMode="auto">
          <a:xfrm>
            <a:off x="6662738" y="5395913"/>
            <a:ext cx="201613" cy="304800"/>
          </a:xfrm>
          <a:custGeom>
            <a:avLst/>
            <a:gdLst/>
            <a:ahLst/>
            <a:cxnLst>
              <a:cxn ang="0">
                <a:pos x="116" y="20"/>
              </a:cxn>
              <a:cxn ang="0">
                <a:pos x="116" y="46"/>
              </a:cxn>
              <a:cxn ang="0">
                <a:pos x="126" y="63"/>
              </a:cxn>
              <a:cxn ang="0">
                <a:pos x="124" y="68"/>
              </a:cxn>
              <a:cxn ang="0">
                <a:pos x="117" y="68"/>
              </a:cxn>
              <a:cxn ang="0">
                <a:pos x="109" y="67"/>
              </a:cxn>
              <a:cxn ang="0">
                <a:pos x="102" y="63"/>
              </a:cxn>
              <a:cxn ang="0">
                <a:pos x="99" y="70"/>
              </a:cxn>
              <a:cxn ang="0">
                <a:pos x="111" y="72"/>
              </a:cxn>
              <a:cxn ang="0">
                <a:pos x="121" y="75"/>
              </a:cxn>
              <a:cxn ang="0">
                <a:pos x="121" y="100"/>
              </a:cxn>
              <a:cxn ang="0">
                <a:pos x="119" y="117"/>
              </a:cxn>
              <a:cxn ang="0">
                <a:pos x="121" y="133"/>
              </a:cxn>
              <a:cxn ang="0">
                <a:pos x="119" y="165"/>
              </a:cxn>
              <a:cxn ang="0">
                <a:pos x="109" y="192"/>
              </a:cxn>
              <a:cxn ang="0">
                <a:pos x="76" y="192"/>
              </a:cxn>
              <a:cxn ang="0">
                <a:pos x="52" y="192"/>
              </a:cxn>
              <a:cxn ang="0">
                <a:pos x="55" y="183"/>
              </a:cxn>
              <a:cxn ang="0">
                <a:pos x="60" y="177"/>
              </a:cxn>
              <a:cxn ang="0">
                <a:pos x="67" y="167"/>
              </a:cxn>
              <a:cxn ang="0">
                <a:pos x="77" y="165"/>
              </a:cxn>
              <a:cxn ang="0">
                <a:pos x="79" y="157"/>
              </a:cxn>
              <a:cxn ang="0">
                <a:pos x="86" y="153"/>
              </a:cxn>
              <a:cxn ang="0">
                <a:pos x="94" y="152"/>
              </a:cxn>
              <a:cxn ang="0">
                <a:pos x="96" y="143"/>
              </a:cxn>
              <a:cxn ang="0">
                <a:pos x="94" y="137"/>
              </a:cxn>
              <a:cxn ang="0">
                <a:pos x="91" y="128"/>
              </a:cxn>
              <a:cxn ang="0">
                <a:pos x="81" y="123"/>
              </a:cxn>
              <a:cxn ang="0">
                <a:pos x="76" y="125"/>
              </a:cxn>
              <a:cxn ang="0">
                <a:pos x="69" y="123"/>
              </a:cxn>
              <a:cxn ang="0">
                <a:pos x="60" y="125"/>
              </a:cxn>
              <a:cxn ang="0">
                <a:pos x="47" y="128"/>
              </a:cxn>
              <a:cxn ang="0">
                <a:pos x="40" y="125"/>
              </a:cxn>
              <a:cxn ang="0">
                <a:pos x="30" y="125"/>
              </a:cxn>
              <a:cxn ang="0">
                <a:pos x="29" y="117"/>
              </a:cxn>
              <a:cxn ang="0">
                <a:pos x="34" y="107"/>
              </a:cxn>
              <a:cxn ang="0">
                <a:pos x="34" y="97"/>
              </a:cxn>
              <a:cxn ang="0">
                <a:pos x="22" y="97"/>
              </a:cxn>
              <a:cxn ang="0">
                <a:pos x="0" y="97"/>
              </a:cxn>
              <a:cxn ang="0">
                <a:pos x="5" y="90"/>
              </a:cxn>
              <a:cxn ang="0">
                <a:pos x="10" y="85"/>
              </a:cxn>
              <a:cxn ang="0">
                <a:pos x="17" y="88"/>
              </a:cxn>
              <a:cxn ang="0">
                <a:pos x="22" y="82"/>
              </a:cxn>
              <a:cxn ang="0">
                <a:pos x="32" y="82"/>
              </a:cxn>
              <a:cxn ang="0">
                <a:pos x="40" y="78"/>
              </a:cxn>
              <a:cxn ang="0">
                <a:pos x="47" y="72"/>
              </a:cxn>
              <a:cxn ang="0">
                <a:pos x="45" y="68"/>
              </a:cxn>
              <a:cxn ang="0">
                <a:pos x="57" y="63"/>
              </a:cxn>
              <a:cxn ang="0">
                <a:pos x="59" y="50"/>
              </a:cxn>
              <a:cxn ang="0">
                <a:pos x="60" y="30"/>
              </a:cxn>
              <a:cxn ang="0">
                <a:pos x="60" y="5"/>
              </a:cxn>
              <a:cxn ang="0">
                <a:pos x="64" y="0"/>
              </a:cxn>
              <a:cxn ang="0">
                <a:pos x="92" y="0"/>
              </a:cxn>
              <a:cxn ang="0">
                <a:pos x="112" y="0"/>
              </a:cxn>
            </a:cxnLst>
            <a:rect l="0" t="0" r="r" b="b"/>
            <a:pathLst>
              <a:path w="127" h="192">
                <a:moveTo>
                  <a:pt x="116" y="0"/>
                </a:moveTo>
                <a:lnTo>
                  <a:pt x="116" y="8"/>
                </a:lnTo>
                <a:lnTo>
                  <a:pt x="116" y="11"/>
                </a:lnTo>
                <a:lnTo>
                  <a:pt x="116" y="13"/>
                </a:lnTo>
                <a:lnTo>
                  <a:pt x="116" y="15"/>
                </a:lnTo>
                <a:lnTo>
                  <a:pt x="116" y="20"/>
                </a:lnTo>
                <a:lnTo>
                  <a:pt x="117" y="20"/>
                </a:lnTo>
                <a:lnTo>
                  <a:pt x="117" y="21"/>
                </a:lnTo>
                <a:lnTo>
                  <a:pt x="117" y="23"/>
                </a:lnTo>
                <a:lnTo>
                  <a:pt x="116" y="23"/>
                </a:lnTo>
                <a:lnTo>
                  <a:pt x="116" y="30"/>
                </a:lnTo>
                <a:lnTo>
                  <a:pt x="116" y="46"/>
                </a:lnTo>
                <a:lnTo>
                  <a:pt x="116" y="57"/>
                </a:lnTo>
                <a:lnTo>
                  <a:pt x="116" y="63"/>
                </a:lnTo>
                <a:lnTo>
                  <a:pt x="117" y="63"/>
                </a:lnTo>
                <a:lnTo>
                  <a:pt x="121" y="63"/>
                </a:lnTo>
                <a:lnTo>
                  <a:pt x="122" y="63"/>
                </a:lnTo>
                <a:lnTo>
                  <a:pt x="126" y="63"/>
                </a:lnTo>
                <a:lnTo>
                  <a:pt x="126" y="65"/>
                </a:lnTo>
                <a:lnTo>
                  <a:pt x="127" y="65"/>
                </a:lnTo>
                <a:lnTo>
                  <a:pt x="126" y="65"/>
                </a:lnTo>
                <a:lnTo>
                  <a:pt x="126" y="67"/>
                </a:lnTo>
                <a:lnTo>
                  <a:pt x="124" y="67"/>
                </a:lnTo>
                <a:lnTo>
                  <a:pt x="124" y="68"/>
                </a:lnTo>
                <a:lnTo>
                  <a:pt x="122" y="68"/>
                </a:lnTo>
                <a:lnTo>
                  <a:pt x="121" y="68"/>
                </a:lnTo>
                <a:lnTo>
                  <a:pt x="119" y="68"/>
                </a:lnTo>
                <a:lnTo>
                  <a:pt x="119" y="70"/>
                </a:lnTo>
                <a:lnTo>
                  <a:pt x="117" y="70"/>
                </a:lnTo>
                <a:lnTo>
                  <a:pt x="117" y="68"/>
                </a:lnTo>
                <a:lnTo>
                  <a:pt x="116" y="68"/>
                </a:lnTo>
                <a:lnTo>
                  <a:pt x="114" y="68"/>
                </a:lnTo>
                <a:lnTo>
                  <a:pt x="114" y="67"/>
                </a:lnTo>
                <a:lnTo>
                  <a:pt x="112" y="67"/>
                </a:lnTo>
                <a:lnTo>
                  <a:pt x="111" y="67"/>
                </a:lnTo>
                <a:lnTo>
                  <a:pt x="109" y="67"/>
                </a:lnTo>
                <a:lnTo>
                  <a:pt x="109" y="65"/>
                </a:lnTo>
                <a:lnTo>
                  <a:pt x="107" y="65"/>
                </a:lnTo>
                <a:lnTo>
                  <a:pt x="106" y="65"/>
                </a:lnTo>
                <a:lnTo>
                  <a:pt x="104" y="65"/>
                </a:lnTo>
                <a:lnTo>
                  <a:pt x="102" y="65"/>
                </a:lnTo>
                <a:lnTo>
                  <a:pt x="102" y="63"/>
                </a:lnTo>
                <a:lnTo>
                  <a:pt x="101" y="63"/>
                </a:lnTo>
                <a:lnTo>
                  <a:pt x="99" y="63"/>
                </a:lnTo>
                <a:lnTo>
                  <a:pt x="97" y="63"/>
                </a:lnTo>
                <a:lnTo>
                  <a:pt x="97" y="68"/>
                </a:lnTo>
                <a:lnTo>
                  <a:pt x="97" y="70"/>
                </a:lnTo>
                <a:lnTo>
                  <a:pt x="99" y="70"/>
                </a:lnTo>
                <a:lnTo>
                  <a:pt x="102" y="70"/>
                </a:lnTo>
                <a:lnTo>
                  <a:pt x="104" y="70"/>
                </a:lnTo>
                <a:lnTo>
                  <a:pt x="106" y="70"/>
                </a:lnTo>
                <a:lnTo>
                  <a:pt x="107" y="70"/>
                </a:lnTo>
                <a:lnTo>
                  <a:pt x="107" y="72"/>
                </a:lnTo>
                <a:lnTo>
                  <a:pt x="111" y="72"/>
                </a:lnTo>
                <a:lnTo>
                  <a:pt x="114" y="72"/>
                </a:lnTo>
                <a:lnTo>
                  <a:pt x="116" y="72"/>
                </a:lnTo>
                <a:lnTo>
                  <a:pt x="116" y="73"/>
                </a:lnTo>
                <a:lnTo>
                  <a:pt x="116" y="75"/>
                </a:lnTo>
                <a:lnTo>
                  <a:pt x="117" y="75"/>
                </a:lnTo>
                <a:lnTo>
                  <a:pt x="121" y="75"/>
                </a:lnTo>
                <a:lnTo>
                  <a:pt x="121" y="78"/>
                </a:lnTo>
                <a:lnTo>
                  <a:pt x="121" y="82"/>
                </a:lnTo>
                <a:lnTo>
                  <a:pt x="121" y="83"/>
                </a:lnTo>
                <a:lnTo>
                  <a:pt x="121" y="88"/>
                </a:lnTo>
                <a:lnTo>
                  <a:pt x="121" y="97"/>
                </a:lnTo>
                <a:lnTo>
                  <a:pt x="121" y="100"/>
                </a:lnTo>
                <a:lnTo>
                  <a:pt x="121" y="102"/>
                </a:lnTo>
                <a:lnTo>
                  <a:pt x="119" y="108"/>
                </a:lnTo>
                <a:lnTo>
                  <a:pt x="119" y="110"/>
                </a:lnTo>
                <a:lnTo>
                  <a:pt x="119" y="113"/>
                </a:lnTo>
                <a:lnTo>
                  <a:pt x="119" y="115"/>
                </a:lnTo>
                <a:lnTo>
                  <a:pt x="119" y="117"/>
                </a:lnTo>
                <a:lnTo>
                  <a:pt x="119" y="125"/>
                </a:lnTo>
                <a:lnTo>
                  <a:pt x="119" y="127"/>
                </a:lnTo>
                <a:lnTo>
                  <a:pt x="119" y="128"/>
                </a:lnTo>
                <a:lnTo>
                  <a:pt x="119" y="130"/>
                </a:lnTo>
                <a:lnTo>
                  <a:pt x="119" y="132"/>
                </a:lnTo>
                <a:lnTo>
                  <a:pt x="121" y="133"/>
                </a:lnTo>
                <a:lnTo>
                  <a:pt x="121" y="135"/>
                </a:lnTo>
                <a:lnTo>
                  <a:pt x="119" y="138"/>
                </a:lnTo>
                <a:lnTo>
                  <a:pt x="119" y="150"/>
                </a:lnTo>
                <a:lnTo>
                  <a:pt x="119" y="152"/>
                </a:lnTo>
                <a:lnTo>
                  <a:pt x="119" y="163"/>
                </a:lnTo>
                <a:lnTo>
                  <a:pt x="119" y="165"/>
                </a:lnTo>
                <a:lnTo>
                  <a:pt x="119" y="182"/>
                </a:lnTo>
                <a:lnTo>
                  <a:pt x="119" y="185"/>
                </a:lnTo>
                <a:lnTo>
                  <a:pt x="119" y="192"/>
                </a:lnTo>
                <a:lnTo>
                  <a:pt x="114" y="192"/>
                </a:lnTo>
                <a:lnTo>
                  <a:pt x="112" y="192"/>
                </a:lnTo>
                <a:lnTo>
                  <a:pt x="109" y="192"/>
                </a:lnTo>
                <a:lnTo>
                  <a:pt x="107" y="192"/>
                </a:lnTo>
                <a:lnTo>
                  <a:pt x="104" y="192"/>
                </a:lnTo>
                <a:lnTo>
                  <a:pt x="101" y="192"/>
                </a:lnTo>
                <a:lnTo>
                  <a:pt x="89" y="192"/>
                </a:lnTo>
                <a:lnTo>
                  <a:pt x="84" y="192"/>
                </a:lnTo>
                <a:lnTo>
                  <a:pt x="76" y="192"/>
                </a:lnTo>
                <a:lnTo>
                  <a:pt x="64" y="192"/>
                </a:lnTo>
                <a:lnTo>
                  <a:pt x="62" y="192"/>
                </a:lnTo>
                <a:lnTo>
                  <a:pt x="60" y="192"/>
                </a:lnTo>
                <a:lnTo>
                  <a:pt x="57" y="192"/>
                </a:lnTo>
                <a:lnTo>
                  <a:pt x="55" y="192"/>
                </a:lnTo>
                <a:lnTo>
                  <a:pt x="52" y="192"/>
                </a:lnTo>
                <a:lnTo>
                  <a:pt x="50" y="192"/>
                </a:lnTo>
                <a:lnTo>
                  <a:pt x="50" y="190"/>
                </a:lnTo>
                <a:lnTo>
                  <a:pt x="52" y="188"/>
                </a:lnTo>
                <a:lnTo>
                  <a:pt x="52" y="187"/>
                </a:lnTo>
                <a:lnTo>
                  <a:pt x="54" y="185"/>
                </a:lnTo>
                <a:lnTo>
                  <a:pt x="55" y="183"/>
                </a:lnTo>
                <a:lnTo>
                  <a:pt x="55" y="182"/>
                </a:lnTo>
                <a:lnTo>
                  <a:pt x="55" y="180"/>
                </a:lnTo>
                <a:lnTo>
                  <a:pt x="57" y="180"/>
                </a:lnTo>
                <a:lnTo>
                  <a:pt x="59" y="178"/>
                </a:lnTo>
                <a:lnTo>
                  <a:pt x="59" y="177"/>
                </a:lnTo>
                <a:lnTo>
                  <a:pt x="60" y="177"/>
                </a:lnTo>
                <a:lnTo>
                  <a:pt x="62" y="175"/>
                </a:lnTo>
                <a:lnTo>
                  <a:pt x="64" y="173"/>
                </a:lnTo>
                <a:lnTo>
                  <a:pt x="64" y="172"/>
                </a:lnTo>
                <a:lnTo>
                  <a:pt x="64" y="170"/>
                </a:lnTo>
                <a:lnTo>
                  <a:pt x="65" y="168"/>
                </a:lnTo>
                <a:lnTo>
                  <a:pt x="67" y="167"/>
                </a:lnTo>
                <a:lnTo>
                  <a:pt x="67" y="165"/>
                </a:lnTo>
                <a:lnTo>
                  <a:pt x="70" y="163"/>
                </a:lnTo>
                <a:lnTo>
                  <a:pt x="72" y="163"/>
                </a:lnTo>
                <a:lnTo>
                  <a:pt x="74" y="165"/>
                </a:lnTo>
                <a:lnTo>
                  <a:pt x="76" y="167"/>
                </a:lnTo>
                <a:lnTo>
                  <a:pt x="77" y="165"/>
                </a:lnTo>
                <a:lnTo>
                  <a:pt x="77" y="163"/>
                </a:lnTo>
                <a:lnTo>
                  <a:pt x="77" y="162"/>
                </a:lnTo>
                <a:lnTo>
                  <a:pt x="76" y="162"/>
                </a:lnTo>
                <a:lnTo>
                  <a:pt x="77" y="160"/>
                </a:lnTo>
                <a:lnTo>
                  <a:pt x="77" y="158"/>
                </a:lnTo>
                <a:lnTo>
                  <a:pt x="79" y="157"/>
                </a:lnTo>
                <a:lnTo>
                  <a:pt x="81" y="157"/>
                </a:lnTo>
                <a:lnTo>
                  <a:pt x="82" y="157"/>
                </a:lnTo>
                <a:lnTo>
                  <a:pt x="82" y="155"/>
                </a:lnTo>
                <a:lnTo>
                  <a:pt x="84" y="155"/>
                </a:lnTo>
                <a:lnTo>
                  <a:pt x="86" y="155"/>
                </a:lnTo>
                <a:lnTo>
                  <a:pt x="86" y="153"/>
                </a:lnTo>
                <a:lnTo>
                  <a:pt x="86" y="152"/>
                </a:lnTo>
                <a:lnTo>
                  <a:pt x="87" y="152"/>
                </a:lnTo>
                <a:lnTo>
                  <a:pt x="89" y="152"/>
                </a:lnTo>
                <a:lnTo>
                  <a:pt x="91" y="152"/>
                </a:lnTo>
                <a:lnTo>
                  <a:pt x="92" y="152"/>
                </a:lnTo>
                <a:lnTo>
                  <a:pt x="94" y="152"/>
                </a:lnTo>
                <a:lnTo>
                  <a:pt x="96" y="152"/>
                </a:lnTo>
                <a:lnTo>
                  <a:pt x="96" y="150"/>
                </a:lnTo>
                <a:lnTo>
                  <a:pt x="96" y="148"/>
                </a:lnTo>
                <a:lnTo>
                  <a:pt x="96" y="147"/>
                </a:lnTo>
                <a:lnTo>
                  <a:pt x="96" y="145"/>
                </a:lnTo>
                <a:lnTo>
                  <a:pt x="96" y="143"/>
                </a:lnTo>
                <a:lnTo>
                  <a:pt x="97" y="142"/>
                </a:lnTo>
                <a:lnTo>
                  <a:pt x="96" y="142"/>
                </a:lnTo>
                <a:lnTo>
                  <a:pt x="94" y="142"/>
                </a:lnTo>
                <a:lnTo>
                  <a:pt x="94" y="140"/>
                </a:lnTo>
                <a:lnTo>
                  <a:pt x="92" y="138"/>
                </a:lnTo>
                <a:lnTo>
                  <a:pt x="94" y="137"/>
                </a:lnTo>
                <a:lnTo>
                  <a:pt x="94" y="133"/>
                </a:lnTo>
                <a:lnTo>
                  <a:pt x="94" y="132"/>
                </a:lnTo>
                <a:lnTo>
                  <a:pt x="92" y="133"/>
                </a:lnTo>
                <a:lnTo>
                  <a:pt x="91" y="132"/>
                </a:lnTo>
                <a:lnTo>
                  <a:pt x="91" y="130"/>
                </a:lnTo>
                <a:lnTo>
                  <a:pt x="91" y="128"/>
                </a:lnTo>
                <a:lnTo>
                  <a:pt x="86" y="128"/>
                </a:lnTo>
                <a:lnTo>
                  <a:pt x="86" y="127"/>
                </a:lnTo>
                <a:lnTo>
                  <a:pt x="84" y="127"/>
                </a:lnTo>
                <a:lnTo>
                  <a:pt x="84" y="123"/>
                </a:lnTo>
                <a:lnTo>
                  <a:pt x="82" y="123"/>
                </a:lnTo>
                <a:lnTo>
                  <a:pt x="81" y="123"/>
                </a:lnTo>
                <a:lnTo>
                  <a:pt x="81" y="125"/>
                </a:lnTo>
                <a:lnTo>
                  <a:pt x="79" y="125"/>
                </a:lnTo>
                <a:lnTo>
                  <a:pt x="79" y="123"/>
                </a:lnTo>
                <a:lnTo>
                  <a:pt x="77" y="123"/>
                </a:lnTo>
                <a:lnTo>
                  <a:pt x="76" y="123"/>
                </a:lnTo>
                <a:lnTo>
                  <a:pt x="76" y="125"/>
                </a:lnTo>
                <a:lnTo>
                  <a:pt x="76" y="127"/>
                </a:lnTo>
                <a:lnTo>
                  <a:pt x="74" y="127"/>
                </a:lnTo>
                <a:lnTo>
                  <a:pt x="72" y="127"/>
                </a:lnTo>
                <a:lnTo>
                  <a:pt x="70" y="125"/>
                </a:lnTo>
                <a:lnTo>
                  <a:pt x="70" y="123"/>
                </a:lnTo>
                <a:lnTo>
                  <a:pt x="69" y="123"/>
                </a:lnTo>
                <a:lnTo>
                  <a:pt x="69" y="125"/>
                </a:lnTo>
                <a:lnTo>
                  <a:pt x="67" y="125"/>
                </a:lnTo>
                <a:lnTo>
                  <a:pt x="65" y="127"/>
                </a:lnTo>
                <a:lnTo>
                  <a:pt x="64" y="127"/>
                </a:lnTo>
                <a:lnTo>
                  <a:pt x="62" y="125"/>
                </a:lnTo>
                <a:lnTo>
                  <a:pt x="60" y="125"/>
                </a:lnTo>
                <a:lnTo>
                  <a:pt x="57" y="127"/>
                </a:lnTo>
                <a:lnTo>
                  <a:pt x="54" y="128"/>
                </a:lnTo>
                <a:lnTo>
                  <a:pt x="54" y="127"/>
                </a:lnTo>
                <a:lnTo>
                  <a:pt x="52" y="127"/>
                </a:lnTo>
                <a:lnTo>
                  <a:pt x="49" y="128"/>
                </a:lnTo>
                <a:lnTo>
                  <a:pt x="47" y="128"/>
                </a:lnTo>
                <a:lnTo>
                  <a:pt x="47" y="127"/>
                </a:lnTo>
                <a:lnTo>
                  <a:pt x="45" y="127"/>
                </a:lnTo>
                <a:lnTo>
                  <a:pt x="44" y="125"/>
                </a:lnTo>
                <a:lnTo>
                  <a:pt x="42" y="123"/>
                </a:lnTo>
                <a:lnTo>
                  <a:pt x="42" y="125"/>
                </a:lnTo>
                <a:lnTo>
                  <a:pt x="40" y="125"/>
                </a:lnTo>
                <a:lnTo>
                  <a:pt x="40" y="127"/>
                </a:lnTo>
                <a:lnTo>
                  <a:pt x="39" y="127"/>
                </a:lnTo>
                <a:lnTo>
                  <a:pt x="35" y="127"/>
                </a:lnTo>
                <a:lnTo>
                  <a:pt x="34" y="127"/>
                </a:lnTo>
                <a:lnTo>
                  <a:pt x="32" y="125"/>
                </a:lnTo>
                <a:lnTo>
                  <a:pt x="30" y="125"/>
                </a:lnTo>
                <a:lnTo>
                  <a:pt x="29" y="125"/>
                </a:lnTo>
                <a:lnTo>
                  <a:pt x="27" y="123"/>
                </a:lnTo>
                <a:lnTo>
                  <a:pt x="27" y="122"/>
                </a:lnTo>
                <a:lnTo>
                  <a:pt x="29" y="120"/>
                </a:lnTo>
                <a:lnTo>
                  <a:pt x="29" y="118"/>
                </a:lnTo>
                <a:lnTo>
                  <a:pt x="29" y="117"/>
                </a:lnTo>
                <a:lnTo>
                  <a:pt x="29" y="115"/>
                </a:lnTo>
                <a:lnTo>
                  <a:pt x="30" y="113"/>
                </a:lnTo>
                <a:lnTo>
                  <a:pt x="30" y="112"/>
                </a:lnTo>
                <a:lnTo>
                  <a:pt x="32" y="110"/>
                </a:lnTo>
                <a:lnTo>
                  <a:pt x="32" y="108"/>
                </a:lnTo>
                <a:lnTo>
                  <a:pt x="34" y="107"/>
                </a:lnTo>
                <a:lnTo>
                  <a:pt x="34" y="105"/>
                </a:lnTo>
                <a:lnTo>
                  <a:pt x="34" y="103"/>
                </a:lnTo>
                <a:lnTo>
                  <a:pt x="34" y="102"/>
                </a:lnTo>
                <a:lnTo>
                  <a:pt x="34" y="100"/>
                </a:lnTo>
                <a:lnTo>
                  <a:pt x="34" y="98"/>
                </a:lnTo>
                <a:lnTo>
                  <a:pt x="34" y="97"/>
                </a:lnTo>
                <a:lnTo>
                  <a:pt x="32" y="97"/>
                </a:lnTo>
                <a:lnTo>
                  <a:pt x="29" y="97"/>
                </a:lnTo>
                <a:lnTo>
                  <a:pt x="27" y="97"/>
                </a:lnTo>
                <a:lnTo>
                  <a:pt x="25" y="97"/>
                </a:lnTo>
                <a:lnTo>
                  <a:pt x="24" y="97"/>
                </a:lnTo>
                <a:lnTo>
                  <a:pt x="22" y="97"/>
                </a:lnTo>
                <a:lnTo>
                  <a:pt x="20" y="97"/>
                </a:lnTo>
                <a:lnTo>
                  <a:pt x="19" y="97"/>
                </a:lnTo>
                <a:lnTo>
                  <a:pt x="17" y="97"/>
                </a:lnTo>
                <a:lnTo>
                  <a:pt x="15" y="97"/>
                </a:lnTo>
                <a:lnTo>
                  <a:pt x="10" y="97"/>
                </a:lnTo>
                <a:lnTo>
                  <a:pt x="0" y="97"/>
                </a:lnTo>
                <a:lnTo>
                  <a:pt x="0" y="95"/>
                </a:lnTo>
                <a:lnTo>
                  <a:pt x="2" y="93"/>
                </a:lnTo>
                <a:lnTo>
                  <a:pt x="4" y="93"/>
                </a:lnTo>
                <a:lnTo>
                  <a:pt x="4" y="92"/>
                </a:lnTo>
                <a:lnTo>
                  <a:pt x="5" y="92"/>
                </a:lnTo>
                <a:lnTo>
                  <a:pt x="5" y="90"/>
                </a:lnTo>
                <a:lnTo>
                  <a:pt x="5" y="88"/>
                </a:lnTo>
                <a:lnTo>
                  <a:pt x="7" y="88"/>
                </a:lnTo>
                <a:lnTo>
                  <a:pt x="7" y="87"/>
                </a:lnTo>
                <a:lnTo>
                  <a:pt x="9" y="87"/>
                </a:lnTo>
                <a:lnTo>
                  <a:pt x="10" y="87"/>
                </a:lnTo>
                <a:lnTo>
                  <a:pt x="10" y="85"/>
                </a:lnTo>
                <a:lnTo>
                  <a:pt x="10" y="87"/>
                </a:lnTo>
                <a:lnTo>
                  <a:pt x="12" y="87"/>
                </a:lnTo>
                <a:lnTo>
                  <a:pt x="14" y="87"/>
                </a:lnTo>
                <a:lnTo>
                  <a:pt x="15" y="87"/>
                </a:lnTo>
                <a:lnTo>
                  <a:pt x="17" y="87"/>
                </a:lnTo>
                <a:lnTo>
                  <a:pt x="17" y="88"/>
                </a:lnTo>
                <a:lnTo>
                  <a:pt x="20" y="88"/>
                </a:lnTo>
                <a:lnTo>
                  <a:pt x="19" y="87"/>
                </a:lnTo>
                <a:lnTo>
                  <a:pt x="19" y="83"/>
                </a:lnTo>
                <a:lnTo>
                  <a:pt x="20" y="83"/>
                </a:lnTo>
                <a:lnTo>
                  <a:pt x="22" y="83"/>
                </a:lnTo>
                <a:lnTo>
                  <a:pt x="22" y="82"/>
                </a:lnTo>
                <a:lnTo>
                  <a:pt x="25" y="82"/>
                </a:lnTo>
                <a:lnTo>
                  <a:pt x="25" y="83"/>
                </a:lnTo>
                <a:lnTo>
                  <a:pt x="27" y="83"/>
                </a:lnTo>
                <a:lnTo>
                  <a:pt x="27" y="82"/>
                </a:lnTo>
                <a:lnTo>
                  <a:pt x="29" y="82"/>
                </a:lnTo>
                <a:lnTo>
                  <a:pt x="32" y="82"/>
                </a:lnTo>
                <a:lnTo>
                  <a:pt x="32" y="83"/>
                </a:lnTo>
                <a:lnTo>
                  <a:pt x="34" y="83"/>
                </a:lnTo>
                <a:lnTo>
                  <a:pt x="34" y="80"/>
                </a:lnTo>
                <a:lnTo>
                  <a:pt x="39" y="80"/>
                </a:lnTo>
                <a:lnTo>
                  <a:pt x="39" y="78"/>
                </a:lnTo>
                <a:lnTo>
                  <a:pt x="40" y="78"/>
                </a:lnTo>
                <a:lnTo>
                  <a:pt x="42" y="78"/>
                </a:lnTo>
                <a:lnTo>
                  <a:pt x="45" y="78"/>
                </a:lnTo>
                <a:lnTo>
                  <a:pt x="45" y="75"/>
                </a:lnTo>
                <a:lnTo>
                  <a:pt x="47" y="75"/>
                </a:lnTo>
                <a:lnTo>
                  <a:pt x="47" y="73"/>
                </a:lnTo>
                <a:lnTo>
                  <a:pt x="47" y="72"/>
                </a:lnTo>
                <a:lnTo>
                  <a:pt x="47" y="70"/>
                </a:lnTo>
                <a:lnTo>
                  <a:pt x="49" y="70"/>
                </a:lnTo>
                <a:lnTo>
                  <a:pt x="50" y="68"/>
                </a:lnTo>
                <a:lnTo>
                  <a:pt x="50" y="67"/>
                </a:lnTo>
                <a:lnTo>
                  <a:pt x="47" y="68"/>
                </a:lnTo>
                <a:lnTo>
                  <a:pt x="45" y="68"/>
                </a:lnTo>
                <a:lnTo>
                  <a:pt x="45" y="67"/>
                </a:lnTo>
                <a:lnTo>
                  <a:pt x="45" y="65"/>
                </a:lnTo>
                <a:lnTo>
                  <a:pt x="50" y="65"/>
                </a:lnTo>
                <a:lnTo>
                  <a:pt x="54" y="65"/>
                </a:lnTo>
                <a:lnTo>
                  <a:pt x="54" y="63"/>
                </a:lnTo>
                <a:lnTo>
                  <a:pt x="57" y="63"/>
                </a:lnTo>
                <a:lnTo>
                  <a:pt x="60" y="63"/>
                </a:lnTo>
                <a:lnTo>
                  <a:pt x="60" y="62"/>
                </a:lnTo>
                <a:lnTo>
                  <a:pt x="60" y="60"/>
                </a:lnTo>
                <a:lnTo>
                  <a:pt x="59" y="53"/>
                </a:lnTo>
                <a:lnTo>
                  <a:pt x="59" y="52"/>
                </a:lnTo>
                <a:lnTo>
                  <a:pt x="59" y="50"/>
                </a:lnTo>
                <a:lnTo>
                  <a:pt x="60" y="48"/>
                </a:lnTo>
                <a:lnTo>
                  <a:pt x="60" y="45"/>
                </a:lnTo>
                <a:lnTo>
                  <a:pt x="60" y="41"/>
                </a:lnTo>
                <a:lnTo>
                  <a:pt x="60" y="40"/>
                </a:lnTo>
                <a:lnTo>
                  <a:pt x="60" y="33"/>
                </a:lnTo>
                <a:lnTo>
                  <a:pt x="60" y="30"/>
                </a:lnTo>
                <a:lnTo>
                  <a:pt x="60" y="28"/>
                </a:lnTo>
                <a:lnTo>
                  <a:pt x="60" y="20"/>
                </a:lnTo>
                <a:lnTo>
                  <a:pt x="60" y="18"/>
                </a:lnTo>
                <a:lnTo>
                  <a:pt x="60" y="11"/>
                </a:lnTo>
                <a:lnTo>
                  <a:pt x="60" y="10"/>
                </a:lnTo>
                <a:lnTo>
                  <a:pt x="60" y="5"/>
                </a:lnTo>
                <a:lnTo>
                  <a:pt x="60" y="3"/>
                </a:lnTo>
                <a:lnTo>
                  <a:pt x="59" y="1"/>
                </a:lnTo>
                <a:lnTo>
                  <a:pt x="59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5" y="0"/>
                </a:lnTo>
                <a:lnTo>
                  <a:pt x="67" y="0"/>
                </a:lnTo>
                <a:lnTo>
                  <a:pt x="74" y="0"/>
                </a:lnTo>
                <a:lnTo>
                  <a:pt x="86" y="0"/>
                </a:lnTo>
                <a:lnTo>
                  <a:pt x="89" y="0"/>
                </a:lnTo>
                <a:lnTo>
                  <a:pt x="92" y="0"/>
                </a:lnTo>
                <a:lnTo>
                  <a:pt x="99" y="0"/>
                </a:lnTo>
                <a:lnTo>
                  <a:pt x="102" y="0"/>
                </a:lnTo>
                <a:lnTo>
                  <a:pt x="106" y="0"/>
                </a:lnTo>
                <a:lnTo>
                  <a:pt x="109" y="0"/>
                </a:lnTo>
                <a:lnTo>
                  <a:pt x="111" y="0"/>
                </a:lnTo>
                <a:lnTo>
                  <a:pt x="112" y="0"/>
                </a:lnTo>
                <a:lnTo>
                  <a:pt x="114" y="0"/>
                </a:lnTo>
                <a:lnTo>
                  <a:pt x="116" y="0"/>
                </a:lnTo>
                <a:close/>
              </a:path>
            </a:pathLst>
          </a:custGeom>
          <a:solidFill>
            <a:srgbClr val="AB497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80"/>
          <p:cNvSpPr>
            <a:spLocks/>
          </p:cNvSpPr>
          <p:nvPr/>
        </p:nvSpPr>
        <p:spPr bwMode="auto">
          <a:xfrm>
            <a:off x="6840538" y="5700713"/>
            <a:ext cx="142875" cy="360363"/>
          </a:xfrm>
          <a:custGeom>
            <a:avLst/>
            <a:gdLst/>
            <a:ahLst/>
            <a:cxnLst>
              <a:cxn ang="0">
                <a:pos x="74" y="5"/>
              </a:cxn>
              <a:cxn ang="0">
                <a:pos x="75" y="13"/>
              </a:cxn>
              <a:cxn ang="0">
                <a:pos x="77" y="20"/>
              </a:cxn>
              <a:cxn ang="0">
                <a:pos x="79" y="28"/>
              </a:cxn>
              <a:cxn ang="0">
                <a:pos x="79" y="35"/>
              </a:cxn>
              <a:cxn ang="0">
                <a:pos x="82" y="43"/>
              </a:cxn>
              <a:cxn ang="0">
                <a:pos x="84" y="55"/>
              </a:cxn>
              <a:cxn ang="0">
                <a:pos x="85" y="67"/>
              </a:cxn>
              <a:cxn ang="0">
                <a:pos x="82" y="75"/>
              </a:cxn>
              <a:cxn ang="0">
                <a:pos x="80" y="85"/>
              </a:cxn>
              <a:cxn ang="0">
                <a:pos x="79" y="95"/>
              </a:cxn>
              <a:cxn ang="0">
                <a:pos x="82" y="102"/>
              </a:cxn>
              <a:cxn ang="0">
                <a:pos x="82" y="108"/>
              </a:cxn>
              <a:cxn ang="0">
                <a:pos x="82" y="117"/>
              </a:cxn>
              <a:cxn ang="0">
                <a:pos x="84" y="125"/>
              </a:cxn>
              <a:cxn ang="0">
                <a:pos x="87" y="133"/>
              </a:cxn>
              <a:cxn ang="0">
                <a:pos x="85" y="140"/>
              </a:cxn>
              <a:cxn ang="0">
                <a:pos x="77" y="152"/>
              </a:cxn>
              <a:cxn ang="0">
                <a:pos x="72" y="162"/>
              </a:cxn>
              <a:cxn ang="0">
                <a:pos x="69" y="173"/>
              </a:cxn>
              <a:cxn ang="0">
                <a:pos x="67" y="187"/>
              </a:cxn>
              <a:cxn ang="0">
                <a:pos x="69" y="202"/>
              </a:cxn>
              <a:cxn ang="0">
                <a:pos x="70" y="212"/>
              </a:cxn>
              <a:cxn ang="0">
                <a:pos x="75" y="227"/>
              </a:cxn>
              <a:cxn ang="0">
                <a:pos x="62" y="227"/>
              </a:cxn>
              <a:cxn ang="0">
                <a:pos x="49" y="227"/>
              </a:cxn>
              <a:cxn ang="0">
                <a:pos x="29" y="227"/>
              </a:cxn>
              <a:cxn ang="0">
                <a:pos x="17" y="222"/>
              </a:cxn>
              <a:cxn ang="0">
                <a:pos x="19" y="215"/>
              </a:cxn>
              <a:cxn ang="0">
                <a:pos x="15" y="212"/>
              </a:cxn>
              <a:cxn ang="0">
                <a:pos x="19" y="205"/>
              </a:cxn>
              <a:cxn ang="0">
                <a:pos x="15" y="197"/>
              </a:cxn>
              <a:cxn ang="0">
                <a:pos x="20" y="192"/>
              </a:cxn>
              <a:cxn ang="0">
                <a:pos x="27" y="188"/>
              </a:cxn>
              <a:cxn ang="0">
                <a:pos x="22" y="178"/>
              </a:cxn>
              <a:cxn ang="0">
                <a:pos x="19" y="170"/>
              </a:cxn>
              <a:cxn ang="0">
                <a:pos x="20" y="162"/>
              </a:cxn>
              <a:cxn ang="0">
                <a:pos x="22" y="150"/>
              </a:cxn>
              <a:cxn ang="0">
                <a:pos x="20" y="143"/>
              </a:cxn>
              <a:cxn ang="0">
                <a:pos x="19" y="133"/>
              </a:cxn>
              <a:cxn ang="0">
                <a:pos x="14" y="127"/>
              </a:cxn>
              <a:cxn ang="0">
                <a:pos x="5" y="125"/>
              </a:cxn>
              <a:cxn ang="0">
                <a:pos x="0" y="115"/>
              </a:cxn>
              <a:cxn ang="0">
                <a:pos x="0" y="107"/>
              </a:cxn>
              <a:cxn ang="0">
                <a:pos x="5" y="100"/>
              </a:cxn>
              <a:cxn ang="0">
                <a:pos x="5" y="93"/>
              </a:cxn>
              <a:cxn ang="0">
                <a:pos x="4" y="87"/>
              </a:cxn>
              <a:cxn ang="0">
                <a:pos x="9" y="82"/>
              </a:cxn>
              <a:cxn ang="0">
                <a:pos x="12" y="75"/>
              </a:cxn>
              <a:cxn ang="0">
                <a:pos x="17" y="70"/>
              </a:cxn>
              <a:cxn ang="0">
                <a:pos x="19" y="61"/>
              </a:cxn>
              <a:cxn ang="0">
                <a:pos x="24" y="56"/>
              </a:cxn>
              <a:cxn ang="0">
                <a:pos x="25" y="46"/>
              </a:cxn>
              <a:cxn ang="0">
                <a:pos x="27" y="40"/>
              </a:cxn>
              <a:cxn ang="0">
                <a:pos x="27" y="33"/>
              </a:cxn>
              <a:cxn ang="0">
                <a:pos x="30" y="26"/>
              </a:cxn>
              <a:cxn ang="0">
                <a:pos x="37" y="21"/>
              </a:cxn>
              <a:cxn ang="0">
                <a:pos x="40" y="13"/>
              </a:cxn>
              <a:cxn ang="0">
                <a:pos x="37" y="10"/>
              </a:cxn>
              <a:cxn ang="0">
                <a:pos x="37" y="0"/>
              </a:cxn>
              <a:cxn ang="0">
                <a:pos x="72" y="0"/>
              </a:cxn>
            </a:cxnLst>
            <a:rect l="0" t="0" r="r" b="b"/>
            <a:pathLst>
              <a:path w="90" h="227">
                <a:moveTo>
                  <a:pt x="74" y="0"/>
                </a:moveTo>
                <a:lnTo>
                  <a:pt x="74" y="1"/>
                </a:lnTo>
                <a:lnTo>
                  <a:pt x="75" y="1"/>
                </a:lnTo>
                <a:lnTo>
                  <a:pt x="75" y="3"/>
                </a:lnTo>
                <a:lnTo>
                  <a:pt x="75" y="5"/>
                </a:lnTo>
                <a:lnTo>
                  <a:pt x="74" y="5"/>
                </a:lnTo>
                <a:lnTo>
                  <a:pt x="75" y="5"/>
                </a:lnTo>
                <a:lnTo>
                  <a:pt x="77" y="5"/>
                </a:lnTo>
                <a:lnTo>
                  <a:pt x="77" y="6"/>
                </a:lnTo>
                <a:lnTo>
                  <a:pt x="77" y="8"/>
                </a:lnTo>
                <a:lnTo>
                  <a:pt x="77" y="10"/>
                </a:lnTo>
                <a:lnTo>
                  <a:pt x="75" y="13"/>
                </a:lnTo>
                <a:lnTo>
                  <a:pt x="77" y="13"/>
                </a:lnTo>
                <a:lnTo>
                  <a:pt x="77" y="15"/>
                </a:lnTo>
                <a:lnTo>
                  <a:pt x="77" y="16"/>
                </a:lnTo>
                <a:lnTo>
                  <a:pt x="75" y="16"/>
                </a:lnTo>
                <a:lnTo>
                  <a:pt x="75" y="18"/>
                </a:lnTo>
                <a:lnTo>
                  <a:pt x="77" y="20"/>
                </a:lnTo>
                <a:lnTo>
                  <a:pt x="79" y="20"/>
                </a:lnTo>
                <a:lnTo>
                  <a:pt x="79" y="21"/>
                </a:lnTo>
                <a:lnTo>
                  <a:pt x="79" y="23"/>
                </a:lnTo>
                <a:lnTo>
                  <a:pt x="79" y="25"/>
                </a:lnTo>
                <a:lnTo>
                  <a:pt x="79" y="26"/>
                </a:lnTo>
                <a:lnTo>
                  <a:pt x="79" y="28"/>
                </a:lnTo>
                <a:lnTo>
                  <a:pt x="80" y="28"/>
                </a:lnTo>
                <a:lnTo>
                  <a:pt x="80" y="30"/>
                </a:lnTo>
                <a:lnTo>
                  <a:pt x="80" y="31"/>
                </a:lnTo>
                <a:lnTo>
                  <a:pt x="79" y="31"/>
                </a:lnTo>
                <a:lnTo>
                  <a:pt x="79" y="33"/>
                </a:lnTo>
                <a:lnTo>
                  <a:pt x="79" y="35"/>
                </a:lnTo>
                <a:lnTo>
                  <a:pt x="79" y="36"/>
                </a:lnTo>
                <a:lnTo>
                  <a:pt x="79" y="38"/>
                </a:lnTo>
                <a:lnTo>
                  <a:pt x="79" y="40"/>
                </a:lnTo>
                <a:lnTo>
                  <a:pt x="80" y="41"/>
                </a:lnTo>
                <a:lnTo>
                  <a:pt x="80" y="43"/>
                </a:lnTo>
                <a:lnTo>
                  <a:pt x="82" y="43"/>
                </a:lnTo>
                <a:lnTo>
                  <a:pt x="84" y="43"/>
                </a:lnTo>
                <a:lnTo>
                  <a:pt x="85" y="46"/>
                </a:lnTo>
                <a:lnTo>
                  <a:pt x="85" y="50"/>
                </a:lnTo>
                <a:lnTo>
                  <a:pt x="85" y="51"/>
                </a:lnTo>
                <a:lnTo>
                  <a:pt x="84" y="53"/>
                </a:lnTo>
                <a:lnTo>
                  <a:pt x="84" y="55"/>
                </a:lnTo>
                <a:lnTo>
                  <a:pt x="84" y="56"/>
                </a:lnTo>
                <a:lnTo>
                  <a:pt x="84" y="58"/>
                </a:lnTo>
                <a:lnTo>
                  <a:pt x="84" y="61"/>
                </a:lnTo>
                <a:lnTo>
                  <a:pt x="84" y="63"/>
                </a:lnTo>
                <a:lnTo>
                  <a:pt x="84" y="65"/>
                </a:lnTo>
                <a:lnTo>
                  <a:pt x="85" y="67"/>
                </a:lnTo>
                <a:lnTo>
                  <a:pt x="85" y="68"/>
                </a:lnTo>
                <a:lnTo>
                  <a:pt x="85" y="70"/>
                </a:lnTo>
                <a:lnTo>
                  <a:pt x="85" y="72"/>
                </a:lnTo>
                <a:lnTo>
                  <a:pt x="84" y="73"/>
                </a:lnTo>
                <a:lnTo>
                  <a:pt x="82" y="73"/>
                </a:lnTo>
                <a:lnTo>
                  <a:pt x="82" y="75"/>
                </a:lnTo>
                <a:lnTo>
                  <a:pt x="82" y="77"/>
                </a:lnTo>
                <a:lnTo>
                  <a:pt x="82" y="78"/>
                </a:lnTo>
                <a:lnTo>
                  <a:pt x="82" y="80"/>
                </a:lnTo>
                <a:lnTo>
                  <a:pt x="80" y="80"/>
                </a:lnTo>
                <a:lnTo>
                  <a:pt x="80" y="83"/>
                </a:lnTo>
                <a:lnTo>
                  <a:pt x="80" y="85"/>
                </a:lnTo>
                <a:lnTo>
                  <a:pt x="79" y="88"/>
                </a:lnTo>
                <a:lnTo>
                  <a:pt x="77" y="88"/>
                </a:lnTo>
                <a:lnTo>
                  <a:pt x="77" y="92"/>
                </a:lnTo>
                <a:lnTo>
                  <a:pt x="79" y="92"/>
                </a:lnTo>
                <a:lnTo>
                  <a:pt x="79" y="93"/>
                </a:lnTo>
                <a:lnTo>
                  <a:pt x="79" y="95"/>
                </a:lnTo>
                <a:lnTo>
                  <a:pt x="79" y="97"/>
                </a:lnTo>
                <a:lnTo>
                  <a:pt x="80" y="97"/>
                </a:lnTo>
                <a:lnTo>
                  <a:pt x="80" y="98"/>
                </a:lnTo>
                <a:lnTo>
                  <a:pt x="80" y="100"/>
                </a:lnTo>
                <a:lnTo>
                  <a:pt x="82" y="100"/>
                </a:lnTo>
                <a:lnTo>
                  <a:pt x="82" y="102"/>
                </a:lnTo>
                <a:lnTo>
                  <a:pt x="84" y="102"/>
                </a:lnTo>
                <a:lnTo>
                  <a:pt x="84" y="103"/>
                </a:lnTo>
                <a:lnTo>
                  <a:pt x="84" y="105"/>
                </a:lnTo>
                <a:lnTo>
                  <a:pt x="84" y="107"/>
                </a:lnTo>
                <a:lnTo>
                  <a:pt x="82" y="107"/>
                </a:lnTo>
                <a:lnTo>
                  <a:pt x="82" y="108"/>
                </a:lnTo>
                <a:lnTo>
                  <a:pt x="82" y="110"/>
                </a:lnTo>
                <a:lnTo>
                  <a:pt x="80" y="110"/>
                </a:lnTo>
                <a:lnTo>
                  <a:pt x="82" y="112"/>
                </a:lnTo>
                <a:lnTo>
                  <a:pt x="82" y="113"/>
                </a:lnTo>
                <a:lnTo>
                  <a:pt x="84" y="115"/>
                </a:lnTo>
                <a:lnTo>
                  <a:pt x="82" y="117"/>
                </a:lnTo>
                <a:lnTo>
                  <a:pt x="82" y="118"/>
                </a:lnTo>
                <a:lnTo>
                  <a:pt x="82" y="120"/>
                </a:lnTo>
                <a:lnTo>
                  <a:pt x="84" y="120"/>
                </a:lnTo>
                <a:lnTo>
                  <a:pt x="84" y="122"/>
                </a:lnTo>
                <a:lnTo>
                  <a:pt x="84" y="123"/>
                </a:lnTo>
                <a:lnTo>
                  <a:pt x="84" y="125"/>
                </a:lnTo>
                <a:lnTo>
                  <a:pt x="85" y="127"/>
                </a:lnTo>
                <a:lnTo>
                  <a:pt x="87" y="127"/>
                </a:lnTo>
                <a:lnTo>
                  <a:pt x="87" y="128"/>
                </a:lnTo>
                <a:lnTo>
                  <a:pt x="87" y="130"/>
                </a:lnTo>
                <a:lnTo>
                  <a:pt x="87" y="132"/>
                </a:lnTo>
                <a:lnTo>
                  <a:pt x="87" y="133"/>
                </a:lnTo>
                <a:lnTo>
                  <a:pt x="89" y="133"/>
                </a:lnTo>
                <a:lnTo>
                  <a:pt x="90" y="135"/>
                </a:lnTo>
                <a:lnTo>
                  <a:pt x="89" y="137"/>
                </a:lnTo>
                <a:lnTo>
                  <a:pt x="87" y="137"/>
                </a:lnTo>
                <a:lnTo>
                  <a:pt x="85" y="138"/>
                </a:lnTo>
                <a:lnTo>
                  <a:pt x="85" y="140"/>
                </a:lnTo>
                <a:lnTo>
                  <a:pt x="84" y="142"/>
                </a:lnTo>
                <a:lnTo>
                  <a:pt x="84" y="145"/>
                </a:lnTo>
                <a:lnTo>
                  <a:pt x="82" y="147"/>
                </a:lnTo>
                <a:lnTo>
                  <a:pt x="80" y="148"/>
                </a:lnTo>
                <a:lnTo>
                  <a:pt x="79" y="150"/>
                </a:lnTo>
                <a:lnTo>
                  <a:pt x="77" y="152"/>
                </a:lnTo>
                <a:lnTo>
                  <a:pt x="75" y="153"/>
                </a:lnTo>
                <a:lnTo>
                  <a:pt x="75" y="155"/>
                </a:lnTo>
                <a:lnTo>
                  <a:pt x="74" y="157"/>
                </a:lnTo>
                <a:lnTo>
                  <a:pt x="74" y="158"/>
                </a:lnTo>
                <a:lnTo>
                  <a:pt x="72" y="160"/>
                </a:lnTo>
                <a:lnTo>
                  <a:pt x="72" y="162"/>
                </a:lnTo>
                <a:lnTo>
                  <a:pt x="74" y="167"/>
                </a:lnTo>
                <a:lnTo>
                  <a:pt x="72" y="167"/>
                </a:lnTo>
                <a:lnTo>
                  <a:pt x="69" y="167"/>
                </a:lnTo>
                <a:lnTo>
                  <a:pt x="69" y="170"/>
                </a:lnTo>
                <a:lnTo>
                  <a:pt x="69" y="172"/>
                </a:lnTo>
                <a:lnTo>
                  <a:pt x="69" y="173"/>
                </a:lnTo>
                <a:lnTo>
                  <a:pt x="67" y="175"/>
                </a:lnTo>
                <a:lnTo>
                  <a:pt x="67" y="177"/>
                </a:lnTo>
                <a:lnTo>
                  <a:pt x="67" y="178"/>
                </a:lnTo>
                <a:lnTo>
                  <a:pt x="67" y="180"/>
                </a:lnTo>
                <a:lnTo>
                  <a:pt x="65" y="183"/>
                </a:lnTo>
                <a:lnTo>
                  <a:pt x="67" y="187"/>
                </a:lnTo>
                <a:lnTo>
                  <a:pt x="67" y="190"/>
                </a:lnTo>
                <a:lnTo>
                  <a:pt x="69" y="192"/>
                </a:lnTo>
                <a:lnTo>
                  <a:pt x="69" y="195"/>
                </a:lnTo>
                <a:lnTo>
                  <a:pt x="70" y="198"/>
                </a:lnTo>
                <a:lnTo>
                  <a:pt x="69" y="200"/>
                </a:lnTo>
                <a:lnTo>
                  <a:pt x="69" y="202"/>
                </a:lnTo>
                <a:lnTo>
                  <a:pt x="70" y="203"/>
                </a:lnTo>
                <a:lnTo>
                  <a:pt x="69" y="205"/>
                </a:lnTo>
                <a:lnTo>
                  <a:pt x="69" y="207"/>
                </a:lnTo>
                <a:lnTo>
                  <a:pt x="69" y="208"/>
                </a:lnTo>
                <a:lnTo>
                  <a:pt x="70" y="210"/>
                </a:lnTo>
                <a:lnTo>
                  <a:pt x="70" y="212"/>
                </a:lnTo>
                <a:lnTo>
                  <a:pt x="74" y="213"/>
                </a:lnTo>
                <a:lnTo>
                  <a:pt x="75" y="217"/>
                </a:lnTo>
                <a:lnTo>
                  <a:pt x="75" y="222"/>
                </a:lnTo>
                <a:lnTo>
                  <a:pt x="75" y="223"/>
                </a:lnTo>
                <a:lnTo>
                  <a:pt x="75" y="225"/>
                </a:lnTo>
                <a:lnTo>
                  <a:pt x="75" y="227"/>
                </a:lnTo>
                <a:lnTo>
                  <a:pt x="74" y="227"/>
                </a:lnTo>
                <a:lnTo>
                  <a:pt x="72" y="227"/>
                </a:lnTo>
                <a:lnTo>
                  <a:pt x="69" y="227"/>
                </a:lnTo>
                <a:lnTo>
                  <a:pt x="65" y="227"/>
                </a:lnTo>
                <a:lnTo>
                  <a:pt x="64" y="227"/>
                </a:lnTo>
                <a:lnTo>
                  <a:pt x="62" y="227"/>
                </a:lnTo>
                <a:lnTo>
                  <a:pt x="57" y="227"/>
                </a:lnTo>
                <a:lnTo>
                  <a:pt x="55" y="227"/>
                </a:lnTo>
                <a:lnTo>
                  <a:pt x="54" y="227"/>
                </a:lnTo>
                <a:lnTo>
                  <a:pt x="52" y="227"/>
                </a:lnTo>
                <a:lnTo>
                  <a:pt x="50" y="227"/>
                </a:lnTo>
                <a:lnTo>
                  <a:pt x="49" y="227"/>
                </a:lnTo>
                <a:lnTo>
                  <a:pt x="44" y="227"/>
                </a:lnTo>
                <a:lnTo>
                  <a:pt x="39" y="227"/>
                </a:lnTo>
                <a:lnTo>
                  <a:pt x="35" y="227"/>
                </a:lnTo>
                <a:lnTo>
                  <a:pt x="34" y="227"/>
                </a:lnTo>
                <a:lnTo>
                  <a:pt x="32" y="227"/>
                </a:lnTo>
                <a:lnTo>
                  <a:pt x="29" y="227"/>
                </a:lnTo>
                <a:lnTo>
                  <a:pt x="22" y="227"/>
                </a:lnTo>
                <a:lnTo>
                  <a:pt x="22" y="225"/>
                </a:lnTo>
                <a:lnTo>
                  <a:pt x="20" y="225"/>
                </a:lnTo>
                <a:lnTo>
                  <a:pt x="19" y="223"/>
                </a:lnTo>
                <a:lnTo>
                  <a:pt x="19" y="222"/>
                </a:lnTo>
                <a:lnTo>
                  <a:pt x="17" y="222"/>
                </a:lnTo>
                <a:lnTo>
                  <a:pt x="17" y="220"/>
                </a:lnTo>
                <a:lnTo>
                  <a:pt x="19" y="218"/>
                </a:lnTo>
                <a:lnTo>
                  <a:pt x="19" y="217"/>
                </a:lnTo>
                <a:lnTo>
                  <a:pt x="20" y="217"/>
                </a:lnTo>
                <a:lnTo>
                  <a:pt x="20" y="215"/>
                </a:lnTo>
                <a:lnTo>
                  <a:pt x="19" y="215"/>
                </a:lnTo>
                <a:lnTo>
                  <a:pt x="17" y="215"/>
                </a:lnTo>
                <a:lnTo>
                  <a:pt x="17" y="217"/>
                </a:lnTo>
                <a:lnTo>
                  <a:pt x="15" y="217"/>
                </a:lnTo>
                <a:lnTo>
                  <a:pt x="15" y="215"/>
                </a:lnTo>
                <a:lnTo>
                  <a:pt x="15" y="213"/>
                </a:lnTo>
                <a:lnTo>
                  <a:pt x="15" y="212"/>
                </a:lnTo>
                <a:lnTo>
                  <a:pt x="15" y="210"/>
                </a:lnTo>
                <a:lnTo>
                  <a:pt x="15" y="208"/>
                </a:lnTo>
                <a:lnTo>
                  <a:pt x="15" y="207"/>
                </a:lnTo>
                <a:lnTo>
                  <a:pt x="17" y="207"/>
                </a:lnTo>
                <a:lnTo>
                  <a:pt x="19" y="207"/>
                </a:lnTo>
                <a:lnTo>
                  <a:pt x="19" y="205"/>
                </a:lnTo>
                <a:lnTo>
                  <a:pt x="15" y="205"/>
                </a:lnTo>
                <a:lnTo>
                  <a:pt x="15" y="203"/>
                </a:lnTo>
                <a:lnTo>
                  <a:pt x="15" y="202"/>
                </a:lnTo>
                <a:lnTo>
                  <a:pt x="15" y="200"/>
                </a:lnTo>
                <a:lnTo>
                  <a:pt x="15" y="198"/>
                </a:lnTo>
                <a:lnTo>
                  <a:pt x="15" y="197"/>
                </a:lnTo>
                <a:lnTo>
                  <a:pt x="15" y="195"/>
                </a:lnTo>
                <a:lnTo>
                  <a:pt x="15" y="193"/>
                </a:lnTo>
                <a:lnTo>
                  <a:pt x="15" y="192"/>
                </a:lnTo>
                <a:lnTo>
                  <a:pt x="17" y="192"/>
                </a:lnTo>
                <a:lnTo>
                  <a:pt x="19" y="192"/>
                </a:lnTo>
                <a:lnTo>
                  <a:pt x="20" y="192"/>
                </a:lnTo>
                <a:lnTo>
                  <a:pt x="22" y="192"/>
                </a:lnTo>
                <a:lnTo>
                  <a:pt x="22" y="190"/>
                </a:lnTo>
                <a:lnTo>
                  <a:pt x="22" y="188"/>
                </a:lnTo>
                <a:lnTo>
                  <a:pt x="24" y="188"/>
                </a:lnTo>
                <a:lnTo>
                  <a:pt x="25" y="188"/>
                </a:lnTo>
                <a:lnTo>
                  <a:pt x="27" y="188"/>
                </a:lnTo>
                <a:lnTo>
                  <a:pt x="27" y="187"/>
                </a:lnTo>
                <a:lnTo>
                  <a:pt x="27" y="185"/>
                </a:lnTo>
                <a:lnTo>
                  <a:pt x="27" y="180"/>
                </a:lnTo>
                <a:lnTo>
                  <a:pt x="27" y="178"/>
                </a:lnTo>
                <a:lnTo>
                  <a:pt x="25" y="178"/>
                </a:lnTo>
                <a:lnTo>
                  <a:pt x="22" y="178"/>
                </a:lnTo>
                <a:lnTo>
                  <a:pt x="24" y="175"/>
                </a:lnTo>
                <a:lnTo>
                  <a:pt x="22" y="175"/>
                </a:lnTo>
                <a:lnTo>
                  <a:pt x="20" y="175"/>
                </a:lnTo>
                <a:lnTo>
                  <a:pt x="20" y="173"/>
                </a:lnTo>
                <a:lnTo>
                  <a:pt x="20" y="172"/>
                </a:lnTo>
                <a:lnTo>
                  <a:pt x="19" y="170"/>
                </a:lnTo>
                <a:lnTo>
                  <a:pt x="17" y="168"/>
                </a:lnTo>
                <a:lnTo>
                  <a:pt x="17" y="167"/>
                </a:lnTo>
                <a:lnTo>
                  <a:pt x="17" y="165"/>
                </a:lnTo>
                <a:lnTo>
                  <a:pt x="19" y="163"/>
                </a:lnTo>
                <a:lnTo>
                  <a:pt x="19" y="162"/>
                </a:lnTo>
                <a:lnTo>
                  <a:pt x="20" y="162"/>
                </a:lnTo>
                <a:lnTo>
                  <a:pt x="22" y="158"/>
                </a:lnTo>
                <a:lnTo>
                  <a:pt x="22" y="157"/>
                </a:lnTo>
                <a:lnTo>
                  <a:pt x="22" y="155"/>
                </a:lnTo>
                <a:lnTo>
                  <a:pt x="22" y="153"/>
                </a:lnTo>
                <a:lnTo>
                  <a:pt x="24" y="152"/>
                </a:lnTo>
                <a:lnTo>
                  <a:pt x="22" y="150"/>
                </a:lnTo>
                <a:lnTo>
                  <a:pt x="24" y="150"/>
                </a:lnTo>
                <a:lnTo>
                  <a:pt x="24" y="147"/>
                </a:lnTo>
                <a:lnTo>
                  <a:pt x="24" y="145"/>
                </a:lnTo>
                <a:lnTo>
                  <a:pt x="22" y="145"/>
                </a:lnTo>
                <a:lnTo>
                  <a:pt x="22" y="143"/>
                </a:lnTo>
                <a:lnTo>
                  <a:pt x="20" y="143"/>
                </a:lnTo>
                <a:lnTo>
                  <a:pt x="20" y="142"/>
                </a:lnTo>
                <a:lnTo>
                  <a:pt x="19" y="140"/>
                </a:lnTo>
                <a:lnTo>
                  <a:pt x="19" y="138"/>
                </a:lnTo>
                <a:lnTo>
                  <a:pt x="19" y="137"/>
                </a:lnTo>
                <a:lnTo>
                  <a:pt x="17" y="135"/>
                </a:lnTo>
                <a:lnTo>
                  <a:pt x="19" y="133"/>
                </a:lnTo>
                <a:lnTo>
                  <a:pt x="19" y="132"/>
                </a:lnTo>
                <a:lnTo>
                  <a:pt x="15" y="132"/>
                </a:lnTo>
                <a:lnTo>
                  <a:pt x="15" y="130"/>
                </a:lnTo>
                <a:lnTo>
                  <a:pt x="14" y="130"/>
                </a:lnTo>
                <a:lnTo>
                  <a:pt x="14" y="128"/>
                </a:lnTo>
                <a:lnTo>
                  <a:pt x="14" y="127"/>
                </a:lnTo>
                <a:lnTo>
                  <a:pt x="14" y="125"/>
                </a:lnTo>
                <a:lnTo>
                  <a:pt x="12" y="123"/>
                </a:lnTo>
                <a:lnTo>
                  <a:pt x="10" y="123"/>
                </a:lnTo>
                <a:lnTo>
                  <a:pt x="9" y="123"/>
                </a:lnTo>
                <a:lnTo>
                  <a:pt x="7" y="125"/>
                </a:lnTo>
                <a:lnTo>
                  <a:pt x="5" y="125"/>
                </a:lnTo>
                <a:lnTo>
                  <a:pt x="2" y="123"/>
                </a:lnTo>
                <a:lnTo>
                  <a:pt x="0" y="123"/>
                </a:lnTo>
                <a:lnTo>
                  <a:pt x="0" y="122"/>
                </a:lnTo>
                <a:lnTo>
                  <a:pt x="0" y="120"/>
                </a:lnTo>
                <a:lnTo>
                  <a:pt x="0" y="117"/>
                </a:lnTo>
                <a:lnTo>
                  <a:pt x="0" y="115"/>
                </a:lnTo>
                <a:lnTo>
                  <a:pt x="0" y="113"/>
                </a:lnTo>
                <a:lnTo>
                  <a:pt x="2" y="112"/>
                </a:lnTo>
                <a:lnTo>
                  <a:pt x="2" y="110"/>
                </a:lnTo>
                <a:lnTo>
                  <a:pt x="0" y="110"/>
                </a:lnTo>
                <a:lnTo>
                  <a:pt x="0" y="108"/>
                </a:lnTo>
                <a:lnTo>
                  <a:pt x="0" y="107"/>
                </a:lnTo>
                <a:lnTo>
                  <a:pt x="0" y="105"/>
                </a:lnTo>
                <a:lnTo>
                  <a:pt x="0" y="102"/>
                </a:lnTo>
                <a:lnTo>
                  <a:pt x="2" y="102"/>
                </a:lnTo>
                <a:lnTo>
                  <a:pt x="2" y="100"/>
                </a:lnTo>
                <a:lnTo>
                  <a:pt x="4" y="100"/>
                </a:lnTo>
                <a:lnTo>
                  <a:pt x="5" y="100"/>
                </a:lnTo>
                <a:lnTo>
                  <a:pt x="5" y="98"/>
                </a:lnTo>
                <a:lnTo>
                  <a:pt x="4" y="98"/>
                </a:lnTo>
                <a:lnTo>
                  <a:pt x="5" y="97"/>
                </a:lnTo>
                <a:lnTo>
                  <a:pt x="7" y="95"/>
                </a:lnTo>
                <a:lnTo>
                  <a:pt x="5" y="95"/>
                </a:lnTo>
                <a:lnTo>
                  <a:pt x="5" y="93"/>
                </a:lnTo>
                <a:lnTo>
                  <a:pt x="4" y="93"/>
                </a:lnTo>
                <a:lnTo>
                  <a:pt x="4" y="92"/>
                </a:lnTo>
                <a:lnTo>
                  <a:pt x="2" y="92"/>
                </a:lnTo>
                <a:lnTo>
                  <a:pt x="2" y="90"/>
                </a:lnTo>
                <a:lnTo>
                  <a:pt x="4" y="88"/>
                </a:lnTo>
                <a:lnTo>
                  <a:pt x="4" y="87"/>
                </a:lnTo>
                <a:lnTo>
                  <a:pt x="4" y="85"/>
                </a:lnTo>
                <a:lnTo>
                  <a:pt x="4" y="83"/>
                </a:lnTo>
                <a:lnTo>
                  <a:pt x="5" y="83"/>
                </a:lnTo>
                <a:lnTo>
                  <a:pt x="7" y="83"/>
                </a:lnTo>
                <a:lnTo>
                  <a:pt x="9" y="83"/>
                </a:lnTo>
                <a:lnTo>
                  <a:pt x="9" y="82"/>
                </a:lnTo>
                <a:lnTo>
                  <a:pt x="9" y="80"/>
                </a:lnTo>
                <a:lnTo>
                  <a:pt x="10" y="80"/>
                </a:lnTo>
                <a:lnTo>
                  <a:pt x="10" y="78"/>
                </a:lnTo>
                <a:lnTo>
                  <a:pt x="10" y="77"/>
                </a:lnTo>
                <a:lnTo>
                  <a:pt x="10" y="75"/>
                </a:lnTo>
                <a:lnTo>
                  <a:pt x="12" y="75"/>
                </a:lnTo>
                <a:lnTo>
                  <a:pt x="12" y="73"/>
                </a:lnTo>
                <a:lnTo>
                  <a:pt x="14" y="72"/>
                </a:lnTo>
                <a:lnTo>
                  <a:pt x="14" y="70"/>
                </a:lnTo>
                <a:lnTo>
                  <a:pt x="15" y="70"/>
                </a:lnTo>
                <a:lnTo>
                  <a:pt x="17" y="72"/>
                </a:lnTo>
                <a:lnTo>
                  <a:pt x="17" y="70"/>
                </a:lnTo>
                <a:lnTo>
                  <a:pt x="17" y="68"/>
                </a:lnTo>
                <a:lnTo>
                  <a:pt x="17" y="67"/>
                </a:lnTo>
                <a:lnTo>
                  <a:pt x="19" y="65"/>
                </a:lnTo>
                <a:lnTo>
                  <a:pt x="19" y="63"/>
                </a:lnTo>
                <a:lnTo>
                  <a:pt x="20" y="63"/>
                </a:lnTo>
                <a:lnTo>
                  <a:pt x="19" y="61"/>
                </a:lnTo>
                <a:lnTo>
                  <a:pt x="20" y="61"/>
                </a:lnTo>
                <a:lnTo>
                  <a:pt x="22" y="63"/>
                </a:lnTo>
                <a:lnTo>
                  <a:pt x="24" y="61"/>
                </a:lnTo>
                <a:lnTo>
                  <a:pt x="24" y="60"/>
                </a:lnTo>
                <a:lnTo>
                  <a:pt x="24" y="58"/>
                </a:lnTo>
                <a:lnTo>
                  <a:pt x="24" y="56"/>
                </a:lnTo>
                <a:lnTo>
                  <a:pt x="22" y="55"/>
                </a:lnTo>
                <a:lnTo>
                  <a:pt x="24" y="53"/>
                </a:lnTo>
                <a:lnTo>
                  <a:pt x="22" y="51"/>
                </a:lnTo>
                <a:lnTo>
                  <a:pt x="25" y="50"/>
                </a:lnTo>
                <a:lnTo>
                  <a:pt x="24" y="48"/>
                </a:lnTo>
                <a:lnTo>
                  <a:pt x="25" y="46"/>
                </a:lnTo>
                <a:lnTo>
                  <a:pt x="24" y="45"/>
                </a:lnTo>
                <a:lnTo>
                  <a:pt x="24" y="43"/>
                </a:lnTo>
                <a:lnTo>
                  <a:pt x="25" y="43"/>
                </a:lnTo>
                <a:lnTo>
                  <a:pt x="25" y="41"/>
                </a:lnTo>
                <a:lnTo>
                  <a:pt x="27" y="41"/>
                </a:lnTo>
                <a:lnTo>
                  <a:pt x="27" y="40"/>
                </a:lnTo>
                <a:lnTo>
                  <a:pt x="25" y="40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5"/>
                </a:lnTo>
                <a:lnTo>
                  <a:pt x="27" y="33"/>
                </a:lnTo>
                <a:lnTo>
                  <a:pt x="25" y="33"/>
                </a:lnTo>
                <a:lnTo>
                  <a:pt x="25" y="31"/>
                </a:lnTo>
                <a:lnTo>
                  <a:pt x="27" y="30"/>
                </a:lnTo>
                <a:lnTo>
                  <a:pt x="29" y="30"/>
                </a:lnTo>
                <a:lnTo>
                  <a:pt x="29" y="28"/>
                </a:lnTo>
                <a:lnTo>
                  <a:pt x="30" y="26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4" y="21"/>
                </a:lnTo>
                <a:lnTo>
                  <a:pt x="35" y="21"/>
                </a:lnTo>
                <a:lnTo>
                  <a:pt x="37" y="21"/>
                </a:lnTo>
                <a:lnTo>
                  <a:pt x="39" y="20"/>
                </a:lnTo>
                <a:lnTo>
                  <a:pt x="39" y="18"/>
                </a:lnTo>
                <a:lnTo>
                  <a:pt x="39" y="16"/>
                </a:lnTo>
                <a:lnTo>
                  <a:pt x="39" y="15"/>
                </a:lnTo>
                <a:lnTo>
                  <a:pt x="40" y="15"/>
                </a:lnTo>
                <a:lnTo>
                  <a:pt x="40" y="13"/>
                </a:lnTo>
                <a:lnTo>
                  <a:pt x="39" y="13"/>
                </a:lnTo>
                <a:lnTo>
                  <a:pt x="39" y="11"/>
                </a:lnTo>
                <a:lnTo>
                  <a:pt x="40" y="11"/>
                </a:lnTo>
                <a:lnTo>
                  <a:pt x="39" y="11"/>
                </a:lnTo>
                <a:lnTo>
                  <a:pt x="39" y="10"/>
                </a:lnTo>
                <a:lnTo>
                  <a:pt x="37" y="10"/>
                </a:lnTo>
                <a:lnTo>
                  <a:pt x="37" y="8"/>
                </a:lnTo>
                <a:lnTo>
                  <a:pt x="37" y="6"/>
                </a:lnTo>
                <a:lnTo>
                  <a:pt x="37" y="5"/>
                </a:lnTo>
                <a:lnTo>
                  <a:pt x="37" y="3"/>
                </a:lnTo>
                <a:lnTo>
                  <a:pt x="37" y="1"/>
                </a:lnTo>
                <a:lnTo>
                  <a:pt x="37" y="0"/>
                </a:lnTo>
                <a:lnTo>
                  <a:pt x="39" y="0"/>
                </a:lnTo>
                <a:lnTo>
                  <a:pt x="47" y="0"/>
                </a:lnTo>
                <a:lnTo>
                  <a:pt x="49" y="0"/>
                </a:lnTo>
                <a:lnTo>
                  <a:pt x="52" y="0"/>
                </a:lnTo>
                <a:lnTo>
                  <a:pt x="60" y="0"/>
                </a:lnTo>
                <a:lnTo>
                  <a:pt x="72" y="0"/>
                </a:lnTo>
                <a:lnTo>
                  <a:pt x="74" y="0"/>
                </a:lnTo>
                <a:close/>
              </a:path>
            </a:pathLst>
          </a:custGeom>
          <a:solidFill>
            <a:srgbClr val="D9C7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1"/>
          <p:cNvSpPr>
            <a:spLocks/>
          </p:cNvSpPr>
          <p:nvPr/>
        </p:nvSpPr>
        <p:spPr bwMode="auto">
          <a:xfrm>
            <a:off x="7042151" y="5456238"/>
            <a:ext cx="257175" cy="419100"/>
          </a:xfrm>
          <a:custGeom>
            <a:avLst/>
            <a:gdLst/>
            <a:ahLst/>
            <a:cxnLst>
              <a:cxn ang="0">
                <a:pos x="122" y="27"/>
              </a:cxn>
              <a:cxn ang="0">
                <a:pos x="142" y="17"/>
              </a:cxn>
              <a:cxn ang="0">
                <a:pos x="137" y="39"/>
              </a:cxn>
              <a:cxn ang="0">
                <a:pos x="142" y="62"/>
              </a:cxn>
              <a:cxn ang="0">
                <a:pos x="150" y="77"/>
              </a:cxn>
              <a:cxn ang="0">
                <a:pos x="149" y="90"/>
              </a:cxn>
              <a:cxn ang="0">
                <a:pos x="155" y="105"/>
              </a:cxn>
              <a:cxn ang="0">
                <a:pos x="157" y="122"/>
              </a:cxn>
              <a:cxn ang="0">
                <a:pos x="152" y="132"/>
              </a:cxn>
              <a:cxn ang="0">
                <a:pos x="149" y="140"/>
              </a:cxn>
              <a:cxn ang="0">
                <a:pos x="145" y="152"/>
              </a:cxn>
              <a:cxn ang="0">
                <a:pos x="144" y="169"/>
              </a:cxn>
              <a:cxn ang="0">
                <a:pos x="150" y="185"/>
              </a:cxn>
              <a:cxn ang="0">
                <a:pos x="139" y="189"/>
              </a:cxn>
              <a:cxn ang="0">
                <a:pos x="127" y="204"/>
              </a:cxn>
              <a:cxn ang="0">
                <a:pos x="112" y="207"/>
              </a:cxn>
              <a:cxn ang="0">
                <a:pos x="104" y="219"/>
              </a:cxn>
              <a:cxn ang="0">
                <a:pos x="87" y="227"/>
              </a:cxn>
              <a:cxn ang="0">
                <a:pos x="85" y="236"/>
              </a:cxn>
              <a:cxn ang="0">
                <a:pos x="85" y="242"/>
              </a:cxn>
              <a:cxn ang="0">
                <a:pos x="90" y="247"/>
              </a:cxn>
              <a:cxn ang="0">
                <a:pos x="90" y="254"/>
              </a:cxn>
              <a:cxn ang="0">
                <a:pos x="97" y="259"/>
              </a:cxn>
              <a:cxn ang="0">
                <a:pos x="84" y="259"/>
              </a:cxn>
              <a:cxn ang="0">
                <a:pos x="72" y="264"/>
              </a:cxn>
              <a:cxn ang="0">
                <a:pos x="57" y="257"/>
              </a:cxn>
              <a:cxn ang="0">
                <a:pos x="50" y="244"/>
              </a:cxn>
              <a:cxn ang="0">
                <a:pos x="40" y="239"/>
              </a:cxn>
              <a:cxn ang="0">
                <a:pos x="32" y="232"/>
              </a:cxn>
              <a:cxn ang="0">
                <a:pos x="18" y="234"/>
              </a:cxn>
              <a:cxn ang="0">
                <a:pos x="8" y="227"/>
              </a:cxn>
              <a:cxn ang="0">
                <a:pos x="0" y="221"/>
              </a:cxn>
              <a:cxn ang="0">
                <a:pos x="2" y="209"/>
              </a:cxn>
              <a:cxn ang="0">
                <a:pos x="2" y="199"/>
              </a:cxn>
              <a:cxn ang="0">
                <a:pos x="3" y="189"/>
              </a:cxn>
              <a:cxn ang="0">
                <a:pos x="7" y="179"/>
              </a:cxn>
              <a:cxn ang="0">
                <a:pos x="13" y="170"/>
              </a:cxn>
              <a:cxn ang="0">
                <a:pos x="13" y="162"/>
              </a:cxn>
              <a:cxn ang="0">
                <a:pos x="15" y="157"/>
              </a:cxn>
              <a:cxn ang="0">
                <a:pos x="24" y="157"/>
              </a:cxn>
              <a:cxn ang="0">
                <a:pos x="29" y="147"/>
              </a:cxn>
              <a:cxn ang="0">
                <a:pos x="39" y="150"/>
              </a:cxn>
              <a:cxn ang="0">
                <a:pos x="47" y="152"/>
              </a:cxn>
              <a:cxn ang="0">
                <a:pos x="49" y="144"/>
              </a:cxn>
              <a:cxn ang="0">
                <a:pos x="55" y="139"/>
              </a:cxn>
              <a:cxn ang="0">
                <a:pos x="55" y="129"/>
              </a:cxn>
              <a:cxn ang="0">
                <a:pos x="64" y="125"/>
              </a:cxn>
              <a:cxn ang="0">
                <a:pos x="70" y="117"/>
              </a:cxn>
              <a:cxn ang="0">
                <a:pos x="79" y="112"/>
              </a:cxn>
              <a:cxn ang="0">
                <a:pos x="80" y="99"/>
              </a:cxn>
              <a:cxn ang="0">
                <a:pos x="79" y="89"/>
              </a:cxn>
              <a:cxn ang="0">
                <a:pos x="72" y="80"/>
              </a:cxn>
              <a:cxn ang="0">
                <a:pos x="77" y="72"/>
              </a:cxn>
              <a:cxn ang="0">
                <a:pos x="67" y="62"/>
              </a:cxn>
              <a:cxn ang="0">
                <a:pos x="62" y="52"/>
              </a:cxn>
              <a:cxn ang="0">
                <a:pos x="67" y="42"/>
              </a:cxn>
              <a:cxn ang="0">
                <a:pos x="67" y="30"/>
              </a:cxn>
              <a:cxn ang="0">
                <a:pos x="80" y="25"/>
              </a:cxn>
              <a:cxn ang="0">
                <a:pos x="89" y="20"/>
              </a:cxn>
              <a:cxn ang="0">
                <a:pos x="99" y="25"/>
              </a:cxn>
              <a:cxn ang="0">
                <a:pos x="102" y="10"/>
              </a:cxn>
            </a:cxnLst>
            <a:rect l="0" t="0" r="r" b="b"/>
            <a:pathLst>
              <a:path w="162" h="264">
                <a:moveTo>
                  <a:pt x="112" y="0"/>
                </a:moveTo>
                <a:lnTo>
                  <a:pt x="114" y="3"/>
                </a:lnTo>
                <a:lnTo>
                  <a:pt x="120" y="8"/>
                </a:lnTo>
                <a:lnTo>
                  <a:pt x="119" y="10"/>
                </a:lnTo>
                <a:lnTo>
                  <a:pt x="119" y="20"/>
                </a:lnTo>
                <a:lnTo>
                  <a:pt x="119" y="22"/>
                </a:lnTo>
                <a:lnTo>
                  <a:pt x="119" y="25"/>
                </a:lnTo>
                <a:lnTo>
                  <a:pt x="122" y="27"/>
                </a:lnTo>
                <a:lnTo>
                  <a:pt x="124" y="27"/>
                </a:lnTo>
                <a:lnTo>
                  <a:pt x="127" y="25"/>
                </a:lnTo>
                <a:lnTo>
                  <a:pt x="129" y="22"/>
                </a:lnTo>
                <a:lnTo>
                  <a:pt x="130" y="22"/>
                </a:lnTo>
                <a:lnTo>
                  <a:pt x="132" y="22"/>
                </a:lnTo>
                <a:lnTo>
                  <a:pt x="134" y="19"/>
                </a:lnTo>
                <a:lnTo>
                  <a:pt x="139" y="19"/>
                </a:lnTo>
                <a:lnTo>
                  <a:pt x="142" y="17"/>
                </a:lnTo>
                <a:lnTo>
                  <a:pt x="142" y="25"/>
                </a:lnTo>
                <a:lnTo>
                  <a:pt x="142" y="29"/>
                </a:lnTo>
                <a:lnTo>
                  <a:pt x="145" y="29"/>
                </a:lnTo>
                <a:lnTo>
                  <a:pt x="145" y="30"/>
                </a:lnTo>
                <a:lnTo>
                  <a:pt x="144" y="34"/>
                </a:lnTo>
                <a:lnTo>
                  <a:pt x="142" y="34"/>
                </a:lnTo>
                <a:lnTo>
                  <a:pt x="139" y="34"/>
                </a:lnTo>
                <a:lnTo>
                  <a:pt x="137" y="39"/>
                </a:lnTo>
                <a:lnTo>
                  <a:pt x="135" y="42"/>
                </a:lnTo>
                <a:lnTo>
                  <a:pt x="140" y="45"/>
                </a:lnTo>
                <a:lnTo>
                  <a:pt x="145" y="45"/>
                </a:lnTo>
                <a:lnTo>
                  <a:pt x="149" y="49"/>
                </a:lnTo>
                <a:lnTo>
                  <a:pt x="147" y="52"/>
                </a:lnTo>
                <a:lnTo>
                  <a:pt x="144" y="57"/>
                </a:lnTo>
                <a:lnTo>
                  <a:pt x="144" y="60"/>
                </a:lnTo>
                <a:lnTo>
                  <a:pt x="142" y="62"/>
                </a:lnTo>
                <a:lnTo>
                  <a:pt x="144" y="62"/>
                </a:lnTo>
                <a:lnTo>
                  <a:pt x="147" y="64"/>
                </a:lnTo>
                <a:lnTo>
                  <a:pt x="155" y="65"/>
                </a:lnTo>
                <a:lnTo>
                  <a:pt x="155" y="67"/>
                </a:lnTo>
                <a:lnTo>
                  <a:pt x="155" y="70"/>
                </a:lnTo>
                <a:lnTo>
                  <a:pt x="154" y="74"/>
                </a:lnTo>
                <a:lnTo>
                  <a:pt x="150" y="75"/>
                </a:lnTo>
                <a:lnTo>
                  <a:pt x="150" y="77"/>
                </a:lnTo>
                <a:lnTo>
                  <a:pt x="147" y="80"/>
                </a:lnTo>
                <a:lnTo>
                  <a:pt x="147" y="82"/>
                </a:lnTo>
                <a:lnTo>
                  <a:pt x="147" y="84"/>
                </a:lnTo>
                <a:lnTo>
                  <a:pt x="147" y="85"/>
                </a:lnTo>
                <a:lnTo>
                  <a:pt x="147" y="87"/>
                </a:lnTo>
                <a:lnTo>
                  <a:pt x="147" y="89"/>
                </a:lnTo>
                <a:lnTo>
                  <a:pt x="149" y="89"/>
                </a:lnTo>
                <a:lnTo>
                  <a:pt x="149" y="90"/>
                </a:lnTo>
                <a:lnTo>
                  <a:pt x="149" y="92"/>
                </a:lnTo>
                <a:lnTo>
                  <a:pt x="150" y="92"/>
                </a:lnTo>
                <a:lnTo>
                  <a:pt x="150" y="94"/>
                </a:lnTo>
                <a:lnTo>
                  <a:pt x="150" y="95"/>
                </a:lnTo>
                <a:lnTo>
                  <a:pt x="150" y="97"/>
                </a:lnTo>
                <a:lnTo>
                  <a:pt x="152" y="100"/>
                </a:lnTo>
                <a:lnTo>
                  <a:pt x="152" y="104"/>
                </a:lnTo>
                <a:lnTo>
                  <a:pt x="155" y="105"/>
                </a:lnTo>
                <a:lnTo>
                  <a:pt x="159" y="105"/>
                </a:lnTo>
                <a:lnTo>
                  <a:pt x="160" y="110"/>
                </a:lnTo>
                <a:lnTo>
                  <a:pt x="162" y="112"/>
                </a:lnTo>
                <a:lnTo>
                  <a:pt x="162" y="115"/>
                </a:lnTo>
                <a:lnTo>
                  <a:pt x="160" y="119"/>
                </a:lnTo>
                <a:lnTo>
                  <a:pt x="162" y="120"/>
                </a:lnTo>
                <a:lnTo>
                  <a:pt x="160" y="120"/>
                </a:lnTo>
                <a:lnTo>
                  <a:pt x="157" y="122"/>
                </a:lnTo>
                <a:lnTo>
                  <a:pt x="155" y="122"/>
                </a:lnTo>
                <a:lnTo>
                  <a:pt x="154" y="124"/>
                </a:lnTo>
                <a:lnTo>
                  <a:pt x="154" y="125"/>
                </a:lnTo>
                <a:lnTo>
                  <a:pt x="152" y="127"/>
                </a:lnTo>
                <a:lnTo>
                  <a:pt x="152" y="129"/>
                </a:lnTo>
                <a:lnTo>
                  <a:pt x="154" y="129"/>
                </a:lnTo>
                <a:lnTo>
                  <a:pt x="154" y="130"/>
                </a:lnTo>
                <a:lnTo>
                  <a:pt x="152" y="132"/>
                </a:lnTo>
                <a:lnTo>
                  <a:pt x="152" y="134"/>
                </a:lnTo>
                <a:lnTo>
                  <a:pt x="150" y="135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0" y="139"/>
                </a:lnTo>
                <a:lnTo>
                  <a:pt x="150" y="140"/>
                </a:lnTo>
                <a:lnTo>
                  <a:pt x="149" y="140"/>
                </a:lnTo>
                <a:lnTo>
                  <a:pt x="147" y="140"/>
                </a:lnTo>
                <a:lnTo>
                  <a:pt x="145" y="142"/>
                </a:lnTo>
                <a:lnTo>
                  <a:pt x="144" y="144"/>
                </a:lnTo>
                <a:lnTo>
                  <a:pt x="144" y="145"/>
                </a:lnTo>
                <a:lnTo>
                  <a:pt x="144" y="147"/>
                </a:lnTo>
                <a:lnTo>
                  <a:pt x="144" y="149"/>
                </a:lnTo>
                <a:lnTo>
                  <a:pt x="144" y="150"/>
                </a:lnTo>
                <a:lnTo>
                  <a:pt x="145" y="152"/>
                </a:lnTo>
                <a:lnTo>
                  <a:pt x="147" y="154"/>
                </a:lnTo>
                <a:lnTo>
                  <a:pt x="149" y="157"/>
                </a:lnTo>
                <a:lnTo>
                  <a:pt x="149" y="159"/>
                </a:lnTo>
                <a:lnTo>
                  <a:pt x="149" y="162"/>
                </a:lnTo>
                <a:lnTo>
                  <a:pt x="150" y="164"/>
                </a:lnTo>
                <a:lnTo>
                  <a:pt x="149" y="164"/>
                </a:lnTo>
                <a:lnTo>
                  <a:pt x="147" y="165"/>
                </a:lnTo>
                <a:lnTo>
                  <a:pt x="144" y="169"/>
                </a:lnTo>
                <a:lnTo>
                  <a:pt x="147" y="170"/>
                </a:lnTo>
                <a:lnTo>
                  <a:pt x="149" y="170"/>
                </a:lnTo>
                <a:lnTo>
                  <a:pt x="149" y="172"/>
                </a:lnTo>
                <a:lnTo>
                  <a:pt x="150" y="174"/>
                </a:lnTo>
                <a:lnTo>
                  <a:pt x="149" y="179"/>
                </a:lnTo>
                <a:lnTo>
                  <a:pt x="150" y="182"/>
                </a:lnTo>
                <a:lnTo>
                  <a:pt x="150" y="184"/>
                </a:lnTo>
                <a:lnTo>
                  <a:pt x="150" y="185"/>
                </a:lnTo>
                <a:lnTo>
                  <a:pt x="149" y="187"/>
                </a:lnTo>
                <a:lnTo>
                  <a:pt x="147" y="185"/>
                </a:lnTo>
                <a:lnTo>
                  <a:pt x="145" y="187"/>
                </a:lnTo>
                <a:lnTo>
                  <a:pt x="144" y="185"/>
                </a:lnTo>
                <a:lnTo>
                  <a:pt x="142" y="187"/>
                </a:lnTo>
                <a:lnTo>
                  <a:pt x="140" y="189"/>
                </a:lnTo>
                <a:lnTo>
                  <a:pt x="139" y="190"/>
                </a:lnTo>
                <a:lnTo>
                  <a:pt x="139" y="189"/>
                </a:lnTo>
                <a:lnTo>
                  <a:pt x="137" y="187"/>
                </a:lnTo>
                <a:lnTo>
                  <a:pt x="134" y="189"/>
                </a:lnTo>
                <a:lnTo>
                  <a:pt x="130" y="190"/>
                </a:lnTo>
                <a:lnTo>
                  <a:pt x="127" y="192"/>
                </a:lnTo>
                <a:lnTo>
                  <a:pt x="127" y="195"/>
                </a:lnTo>
                <a:lnTo>
                  <a:pt x="129" y="199"/>
                </a:lnTo>
                <a:lnTo>
                  <a:pt x="127" y="202"/>
                </a:lnTo>
                <a:lnTo>
                  <a:pt x="127" y="204"/>
                </a:lnTo>
                <a:lnTo>
                  <a:pt x="127" y="207"/>
                </a:lnTo>
                <a:lnTo>
                  <a:pt x="125" y="207"/>
                </a:lnTo>
                <a:lnTo>
                  <a:pt x="124" y="207"/>
                </a:lnTo>
                <a:lnTo>
                  <a:pt x="122" y="207"/>
                </a:lnTo>
                <a:lnTo>
                  <a:pt x="119" y="205"/>
                </a:lnTo>
                <a:lnTo>
                  <a:pt x="117" y="207"/>
                </a:lnTo>
                <a:lnTo>
                  <a:pt x="114" y="204"/>
                </a:lnTo>
                <a:lnTo>
                  <a:pt x="112" y="207"/>
                </a:lnTo>
                <a:lnTo>
                  <a:pt x="107" y="210"/>
                </a:lnTo>
                <a:lnTo>
                  <a:pt x="107" y="214"/>
                </a:lnTo>
                <a:lnTo>
                  <a:pt x="109" y="214"/>
                </a:lnTo>
                <a:lnTo>
                  <a:pt x="110" y="217"/>
                </a:lnTo>
                <a:lnTo>
                  <a:pt x="109" y="219"/>
                </a:lnTo>
                <a:lnTo>
                  <a:pt x="109" y="217"/>
                </a:lnTo>
                <a:lnTo>
                  <a:pt x="107" y="217"/>
                </a:lnTo>
                <a:lnTo>
                  <a:pt x="104" y="219"/>
                </a:lnTo>
                <a:lnTo>
                  <a:pt x="104" y="221"/>
                </a:lnTo>
                <a:lnTo>
                  <a:pt x="102" y="219"/>
                </a:lnTo>
                <a:lnTo>
                  <a:pt x="99" y="221"/>
                </a:lnTo>
                <a:lnTo>
                  <a:pt x="95" y="221"/>
                </a:lnTo>
                <a:lnTo>
                  <a:pt x="94" y="221"/>
                </a:lnTo>
                <a:lnTo>
                  <a:pt x="92" y="226"/>
                </a:lnTo>
                <a:lnTo>
                  <a:pt x="89" y="226"/>
                </a:lnTo>
                <a:lnTo>
                  <a:pt x="87" y="227"/>
                </a:lnTo>
                <a:lnTo>
                  <a:pt x="87" y="229"/>
                </a:lnTo>
                <a:lnTo>
                  <a:pt x="85" y="229"/>
                </a:lnTo>
                <a:lnTo>
                  <a:pt x="85" y="231"/>
                </a:lnTo>
                <a:lnTo>
                  <a:pt x="84" y="231"/>
                </a:lnTo>
                <a:lnTo>
                  <a:pt x="84" y="232"/>
                </a:lnTo>
                <a:lnTo>
                  <a:pt x="84" y="234"/>
                </a:lnTo>
                <a:lnTo>
                  <a:pt x="84" y="236"/>
                </a:lnTo>
                <a:lnTo>
                  <a:pt x="85" y="236"/>
                </a:lnTo>
                <a:lnTo>
                  <a:pt x="85" y="237"/>
                </a:lnTo>
                <a:lnTo>
                  <a:pt x="85" y="239"/>
                </a:lnTo>
                <a:lnTo>
                  <a:pt x="87" y="239"/>
                </a:lnTo>
                <a:lnTo>
                  <a:pt x="87" y="241"/>
                </a:lnTo>
                <a:lnTo>
                  <a:pt x="87" y="242"/>
                </a:lnTo>
                <a:lnTo>
                  <a:pt x="85" y="242"/>
                </a:lnTo>
                <a:lnTo>
                  <a:pt x="87" y="242"/>
                </a:lnTo>
                <a:lnTo>
                  <a:pt x="85" y="242"/>
                </a:lnTo>
                <a:lnTo>
                  <a:pt x="85" y="244"/>
                </a:lnTo>
                <a:lnTo>
                  <a:pt x="87" y="244"/>
                </a:lnTo>
                <a:lnTo>
                  <a:pt x="85" y="246"/>
                </a:lnTo>
                <a:lnTo>
                  <a:pt x="87" y="246"/>
                </a:lnTo>
                <a:lnTo>
                  <a:pt x="87" y="247"/>
                </a:lnTo>
                <a:lnTo>
                  <a:pt x="85" y="247"/>
                </a:lnTo>
                <a:lnTo>
                  <a:pt x="87" y="247"/>
                </a:lnTo>
                <a:lnTo>
                  <a:pt x="90" y="247"/>
                </a:lnTo>
                <a:lnTo>
                  <a:pt x="92" y="247"/>
                </a:lnTo>
                <a:lnTo>
                  <a:pt x="90" y="249"/>
                </a:lnTo>
                <a:lnTo>
                  <a:pt x="92" y="249"/>
                </a:lnTo>
                <a:lnTo>
                  <a:pt x="92" y="251"/>
                </a:lnTo>
                <a:lnTo>
                  <a:pt x="94" y="251"/>
                </a:lnTo>
                <a:lnTo>
                  <a:pt x="94" y="252"/>
                </a:lnTo>
                <a:lnTo>
                  <a:pt x="92" y="252"/>
                </a:lnTo>
                <a:lnTo>
                  <a:pt x="90" y="254"/>
                </a:lnTo>
                <a:lnTo>
                  <a:pt x="90" y="256"/>
                </a:lnTo>
                <a:lnTo>
                  <a:pt x="90" y="257"/>
                </a:lnTo>
                <a:lnTo>
                  <a:pt x="92" y="257"/>
                </a:lnTo>
                <a:lnTo>
                  <a:pt x="92" y="256"/>
                </a:lnTo>
                <a:lnTo>
                  <a:pt x="95" y="256"/>
                </a:lnTo>
                <a:lnTo>
                  <a:pt x="97" y="256"/>
                </a:lnTo>
                <a:lnTo>
                  <a:pt x="97" y="257"/>
                </a:lnTo>
                <a:lnTo>
                  <a:pt x="97" y="259"/>
                </a:lnTo>
                <a:lnTo>
                  <a:pt x="95" y="259"/>
                </a:lnTo>
                <a:lnTo>
                  <a:pt x="94" y="259"/>
                </a:lnTo>
                <a:lnTo>
                  <a:pt x="92" y="259"/>
                </a:lnTo>
                <a:lnTo>
                  <a:pt x="90" y="259"/>
                </a:lnTo>
                <a:lnTo>
                  <a:pt x="89" y="259"/>
                </a:lnTo>
                <a:lnTo>
                  <a:pt x="87" y="259"/>
                </a:lnTo>
                <a:lnTo>
                  <a:pt x="85" y="259"/>
                </a:lnTo>
                <a:lnTo>
                  <a:pt x="84" y="259"/>
                </a:lnTo>
                <a:lnTo>
                  <a:pt x="82" y="259"/>
                </a:lnTo>
                <a:lnTo>
                  <a:pt x="80" y="259"/>
                </a:lnTo>
                <a:lnTo>
                  <a:pt x="79" y="259"/>
                </a:lnTo>
                <a:lnTo>
                  <a:pt x="80" y="259"/>
                </a:lnTo>
                <a:lnTo>
                  <a:pt x="79" y="264"/>
                </a:lnTo>
                <a:lnTo>
                  <a:pt x="75" y="264"/>
                </a:lnTo>
                <a:lnTo>
                  <a:pt x="74" y="264"/>
                </a:lnTo>
                <a:lnTo>
                  <a:pt x="72" y="264"/>
                </a:lnTo>
                <a:lnTo>
                  <a:pt x="69" y="264"/>
                </a:lnTo>
                <a:lnTo>
                  <a:pt x="67" y="264"/>
                </a:lnTo>
                <a:lnTo>
                  <a:pt x="64" y="264"/>
                </a:lnTo>
                <a:lnTo>
                  <a:pt x="59" y="264"/>
                </a:lnTo>
                <a:lnTo>
                  <a:pt x="59" y="261"/>
                </a:lnTo>
                <a:lnTo>
                  <a:pt x="59" y="259"/>
                </a:lnTo>
                <a:lnTo>
                  <a:pt x="57" y="259"/>
                </a:lnTo>
                <a:lnTo>
                  <a:pt x="57" y="257"/>
                </a:lnTo>
                <a:lnTo>
                  <a:pt x="55" y="256"/>
                </a:lnTo>
                <a:lnTo>
                  <a:pt x="54" y="254"/>
                </a:lnTo>
                <a:lnTo>
                  <a:pt x="54" y="252"/>
                </a:lnTo>
                <a:lnTo>
                  <a:pt x="54" y="251"/>
                </a:lnTo>
                <a:lnTo>
                  <a:pt x="54" y="247"/>
                </a:lnTo>
                <a:lnTo>
                  <a:pt x="52" y="247"/>
                </a:lnTo>
                <a:lnTo>
                  <a:pt x="52" y="246"/>
                </a:lnTo>
                <a:lnTo>
                  <a:pt x="50" y="244"/>
                </a:lnTo>
                <a:lnTo>
                  <a:pt x="49" y="242"/>
                </a:lnTo>
                <a:lnTo>
                  <a:pt x="47" y="242"/>
                </a:lnTo>
                <a:lnTo>
                  <a:pt x="47" y="244"/>
                </a:lnTo>
                <a:lnTo>
                  <a:pt x="45" y="242"/>
                </a:lnTo>
                <a:lnTo>
                  <a:pt x="42" y="242"/>
                </a:lnTo>
                <a:lnTo>
                  <a:pt x="42" y="241"/>
                </a:lnTo>
                <a:lnTo>
                  <a:pt x="40" y="241"/>
                </a:lnTo>
                <a:lnTo>
                  <a:pt x="40" y="239"/>
                </a:lnTo>
                <a:lnTo>
                  <a:pt x="40" y="241"/>
                </a:lnTo>
                <a:lnTo>
                  <a:pt x="39" y="241"/>
                </a:lnTo>
                <a:lnTo>
                  <a:pt x="37" y="241"/>
                </a:lnTo>
                <a:lnTo>
                  <a:pt x="35" y="239"/>
                </a:lnTo>
                <a:lnTo>
                  <a:pt x="35" y="237"/>
                </a:lnTo>
                <a:lnTo>
                  <a:pt x="34" y="236"/>
                </a:lnTo>
                <a:lnTo>
                  <a:pt x="32" y="234"/>
                </a:lnTo>
                <a:lnTo>
                  <a:pt x="32" y="232"/>
                </a:lnTo>
                <a:lnTo>
                  <a:pt x="30" y="231"/>
                </a:lnTo>
                <a:lnTo>
                  <a:pt x="29" y="229"/>
                </a:lnTo>
                <a:lnTo>
                  <a:pt x="27" y="229"/>
                </a:lnTo>
                <a:lnTo>
                  <a:pt x="25" y="231"/>
                </a:lnTo>
                <a:lnTo>
                  <a:pt x="24" y="232"/>
                </a:lnTo>
                <a:lnTo>
                  <a:pt x="22" y="232"/>
                </a:lnTo>
                <a:lnTo>
                  <a:pt x="20" y="234"/>
                </a:lnTo>
                <a:lnTo>
                  <a:pt x="18" y="234"/>
                </a:lnTo>
                <a:lnTo>
                  <a:pt x="18" y="232"/>
                </a:lnTo>
                <a:lnTo>
                  <a:pt x="17" y="232"/>
                </a:lnTo>
                <a:lnTo>
                  <a:pt x="15" y="232"/>
                </a:lnTo>
                <a:lnTo>
                  <a:pt x="13" y="231"/>
                </a:lnTo>
                <a:lnTo>
                  <a:pt x="12" y="231"/>
                </a:lnTo>
                <a:lnTo>
                  <a:pt x="10" y="229"/>
                </a:lnTo>
                <a:lnTo>
                  <a:pt x="10" y="227"/>
                </a:lnTo>
                <a:lnTo>
                  <a:pt x="8" y="227"/>
                </a:lnTo>
                <a:lnTo>
                  <a:pt x="7" y="227"/>
                </a:lnTo>
                <a:lnTo>
                  <a:pt x="5" y="226"/>
                </a:lnTo>
                <a:lnTo>
                  <a:pt x="3" y="226"/>
                </a:lnTo>
                <a:lnTo>
                  <a:pt x="3" y="224"/>
                </a:lnTo>
                <a:lnTo>
                  <a:pt x="2" y="224"/>
                </a:lnTo>
                <a:lnTo>
                  <a:pt x="2" y="222"/>
                </a:lnTo>
                <a:lnTo>
                  <a:pt x="0" y="222"/>
                </a:lnTo>
                <a:lnTo>
                  <a:pt x="0" y="221"/>
                </a:lnTo>
                <a:lnTo>
                  <a:pt x="0" y="219"/>
                </a:lnTo>
                <a:lnTo>
                  <a:pt x="0" y="217"/>
                </a:lnTo>
                <a:lnTo>
                  <a:pt x="2" y="217"/>
                </a:lnTo>
                <a:lnTo>
                  <a:pt x="2" y="214"/>
                </a:lnTo>
                <a:lnTo>
                  <a:pt x="2" y="212"/>
                </a:lnTo>
                <a:lnTo>
                  <a:pt x="3" y="210"/>
                </a:lnTo>
                <a:lnTo>
                  <a:pt x="2" y="210"/>
                </a:lnTo>
                <a:lnTo>
                  <a:pt x="2" y="209"/>
                </a:lnTo>
                <a:lnTo>
                  <a:pt x="3" y="207"/>
                </a:lnTo>
                <a:lnTo>
                  <a:pt x="3" y="205"/>
                </a:lnTo>
                <a:lnTo>
                  <a:pt x="3" y="204"/>
                </a:lnTo>
                <a:lnTo>
                  <a:pt x="3" y="202"/>
                </a:lnTo>
                <a:lnTo>
                  <a:pt x="2" y="202"/>
                </a:lnTo>
                <a:lnTo>
                  <a:pt x="3" y="202"/>
                </a:lnTo>
                <a:lnTo>
                  <a:pt x="2" y="200"/>
                </a:lnTo>
                <a:lnTo>
                  <a:pt x="2" y="199"/>
                </a:lnTo>
                <a:lnTo>
                  <a:pt x="3" y="199"/>
                </a:lnTo>
                <a:lnTo>
                  <a:pt x="3" y="197"/>
                </a:lnTo>
                <a:lnTo>
                  <a:pt x="5" y="197"/>
                </a:lnTo>
                <a:lnTo>
                  <a:pt x="5" y="195"/>
                </a:lnTo>
                <a:lnTo>
                  <a:pt x="5" y="194"/>
                </a:lnTo>
                <a:lnTo>
                  <a:pt x="5" y="192"/>
                </a:lnTo>
                <a:lnTo>
                  <a:pt x="5" y="190"/>
                </a:lnTo>
                <a:lnTo>
                  <a:pt x="3" y="189"/>
                </a:lnTo>
                <a:lnTo>
                  <a:pt x="2" y="187"/>
                </a:lnTo>
                <a:lnTo>
                  <a:pt x="3" y="187"/>
                </a:lnTo>
                <a:lnTo>
                  <a:pt x="5" y="185"/>
                </a:lnTo>
                <a:lnTo>
                  <a:pt x="3" y="184"/>
                </a:lnTo>
                <a:lnTo>
                  <a:pt x="5" y="184"/>
                </a:lnTo>
                <a:lnTo>
                  <a:pt x="5" y="182"/>
                </a:lnTo>
                <a:lnTo>
                  <a:pt x="7" y="180"/>
                </a:lnTo>
                <a:lnTo>
                  <a:pt x="7" y="179"/>
                </a:lnTo>
                <a:lnTo>
                  <a:pt x="8" y="177"/>
                </a:lnTo>
                <a:lnTo>
                  <a:pt x="8" y="175"/>
                </a:lnTo>
                <a:lnTo>
                  <a:pt x="10" y="175"/>
                </a:lnTo>
                <a:lnTo>
                  <a:pt x="10" y="174"/>
                </a:lnTo>
                <a:lnTo>
                  <a:pt x="10" y="172"/>
                </a:lnTo>
                <a:lnTo>
                  <a:pt x="12" y="172"/>
                </a:lnTo>
                <a:lnTo>
                  <a:pt x="13" y="172"/>
                </a:lnTo>
                <a:lnTo>
                  <a:pt x="13" y="170"/>
                </a:lnTo>
                <a:lnTo>
                  <a:pt x="12" y="170"/>
                </a:lnTo>
                <a:lnTo>
                  <a:pt x="13" y="169"/>
                </a:lnTo>
                <a:lnTo>
                  <a:pt x="13" y="167"/>
                </a:lnTo>
                <a:lnTo>
                  <a:pt x="12" y="167"/>
                </a:lnTo>
                <a:lnTo>
                  <a:pt x="12" y="165"/>
                </a:lnTo>
                <a:lnTo>
                  <a:pt x="12" y="164"/>
                </a:lnTo>
                <a:lnTo>
                  <a:pt x="13" y="164"/>
                </a:lnTo>
                <a:lnTo>
                  <a:pt x="13" y="162"/>
                </a:lnTo>
                <a:lnTo>
                  <a:pt x="13" y="164"/>
                </a:lnTo>
                <a:lnTo>
                  <a:pt x="15" y="164"/>
                </a:lnTo>
                <a:lnTo>
                  <a:pt x="15" y="162"/>
                </a:lnTo>
                <a:lnTo>
                  <a:pt x="17" y="162"/>
                </a:lnTo>
                <a:lnTo>
                  <a:pt x="17" y="160"/>
                </a:lnTo>
                <a:lnTo>
                  <a:pt x="15" y="160"/>
                </a:lnTo>
                <a:lnTo>
                  <a:pt x="15" y="159"/>
                </a:lnTo>
                <a:lnTo>
                  <a:pt x="15" y="157"/>
                </a:lnTo>
                <a:lnTo>
                  <a:pt x="17" y="157"/>
                </a:lnTo>
                <a:lnTo>
                  <a:pt x="18" y="159"/>
                </a:lnTo>
                <a:lnTo>
                  <a:pt x="18" y="157"/>
                </a:lnTo>
                <a:lnTo>
                  <a:pt x="20" y="157"/>
                </a:lnTo>
                <a:lnTo>
                  <a:pt x="20" y="159"/>
                </a:lnTo>
                <a:lnTo>
                  <a:pt x="22" y="159"/>
                </a:lnTo>
                <a:lnTo>
                  <a:pt x="22" y="157"/>
                </a:lnTo>
                <a:lnTo>
                  <a:pt x="24" y="157"/>
                </a:lnTo>
                <a:lnTo>
                  <a:pt x="24" y="155"/>
                </a:lnTo>
                <a:lnTo>
                  <a:pt x="22" y="152"/>
                </a:lnTo>
                <a:lnTo>
                  <a:pt x="24" y="152"/>
                </a:lnTo>
                <a:lnTo>
                  <a:pt x="25" y="152"/>
                </a:lnTo>
                <a:lnTo>
                  <a:pt x="25" y="150"/>
                </a:lnTo>
                <a:lnTo>
                  <a:pt x="27" y="149"/>
                </a:lnTo>
                <a:lnTo>
                  <a:pt x="27" y="147"/>
                </a:lnTo>
                <a:lnTo>
                  <a:pt x="29" y="147"/>
                </a:lnTo>
                <a:lnTo>
                  <a:pt x="30" y="147"/>
                </a:lnTo>
                <a:lnTo>
                  <a:pt x="30" y="149"/>
                </a:lnTo>
                <a:lnTo>
                  <a:pt x="32" y="149"/>
                </a:lnTo>
                <a:lnTo>
                  <a:pt x="32" y="150"/>
                </a:lnTo>
                <a:lnTo>
                  <a:pt x="34" y="150"/>
                </a:lnTo>
                <a:lnTo>
                  <a:pt x="35" y="150"/>
                </a:lnTo>
                <a:lnTo>
                  <a:pt x="37" y="150"/>
                </a:lnTo>
                <a:lnTo>
                  <a:pt x="39" y="150"/>
                </a:lnTo>
                <a:lnTo>
                  <a:pt x="39" y="152"/>
                </a:lnTo>
                <a:lnTo>
                  <a:pt x="39" y="154"/>
                </a:lnTo>
                <a:lnTo>
                  <a:pt x="40" y="154"/>
                </a:lnTo>
                <a:lnTo>
                  <a:pt x="42" y="154"/>
                </a:lnTo>
                <a:lnTo>
                  <a:pt x="44" y="154"/>
                </a:lnTo>
                <a:lnTo>
                  <a:pt x="45" y="154"/>
                </a:lnTo>
                <a:lnTo>
                  <a:pt x="45" y="152"/>
                </a:lnTo>
                <a:lnTo>
                  <a:pt x="47" y="152"/>
                </a:lnTo>
                <a:lnTo>
                  <a:pt x="49" y="152"/>
                </a:lnTo>
                <a:lnTo>
                  <a:pt x="49" y="150"/>
                </a:lnTo>
                <a:lnTo>
                  <a:pt x="50" y="150"/>
                </a:lnTo>
                <a:lnTo>
                  <a:pt x="49" y="149"/>
                </a:lnTo>
                <a:lnTo>
                  <a:pt x="49" y="147"/>
                </a:lnTo>
                <a:lnTo>
                  <a:pt x="50" y="147"/>
                </a:lnTo>
                <a:lnTo>
                  <a:pt x="50" y="145"/>
                </a:lnTo>
                <a:lnTo>
                  <a:pt x="49" y="144"/>
                </a:lnTo>
                <a:lnTo>
                  <a:pt x="50" y="144"/>
                </a:lnTo>
                <a:lnTo>
                  <a:pt x="49" y="142"/>
                </a:lnTo>
                <a:lnTo>
                  <a:pt x="50" y="142"/>
                </a:lnTo>
                <a:lnTo>
                  <a:pt x="50" y="140"/>
                </a:lnTo>
                <a:lnTo>
                  <a:pt x="50" y="139"/>
                </a:lnTo>
                <a:lnTo>
                  <a:pt x="52" y="139"/>
                </a:lnTo>
                <a:lnTo>
                  <a:pt x="54" y="139"/>
                </a:lnTo>
                <a:lnTo>
                  <a:pt x="55" y="139"/>
                </a:lnTo>
                <a:lnTo>
                  <a:pt x="55" y="137"/>
                </a:lnTo>
                <a:lnTo>
                  <a:pt x="55" y="135"/>
                </a:lnTo>
                <a:lnTo>
                  <a:pt x="55" y="134"/>
                </a:lnTo>
                <a:lnTo>
                  <a:pt x="57" y="134"/>
                </a:lnTo>
                <a:lnTo>
                  <a:pt x="57" y="132"/>
                </a:lnTo>
                <a:lnTo>
                  <a:pt x="57" y="130"/>
                </a:lnTo>
                <a:lnTo>
                  <a:pt x="57" y="129"/>
                </a:lnTo>
                <a:lnTo>
                  <a:pt x="55" y="129"/>
                </a:lnTo>
                <a:lnTo>
                  <a:pt x="55" y="127"/>
                </a:lnTo>
                <a:lnTo>
                  <a:pt x="55" y="125"/>
                </a:lnTo>
                <a:lnTo>
                  <a:pt x="57" y="125"/>
                </a:lnTo>
                <a:lnTo>
                  <a:pt x="59" y="124"/>
                </a:lnTo>
                <a:lnTo>
                  <a:pt x="60" y="124"/>
                </a:lnTo>
                <a:lnTo>
                  <a:pt x="62" y="124"/>
                </a:lnTo>
                <a:lnTo>
                  <a:pt x="64" y="124"/>
                </a:lnTo>
                <a:lnTo>
                  <a:pt x="64" y="125"/>
                </a:lnTo>
                <a:lnTo>
                  <a:pt x="65" y="125"/>
                </a:lnTo>
                <a:lnTo>
                  <a:pt x="67" y="125"/>
                </a:lnTo>
                <a:lnTo>
                  <a:pt x="69" y="125"/>
                </a:lnTo>
                <a:lnTo>
                  <a:pt x="70" y="124"/>
                </a:lnTo>
                <a:lnTo>
                  <a:pt x="70" y="122"/>
                </a:lnTo>
                <a:lnTo>
                  <a:pt x="70" y="120"/>
                </a:lnTo>
                <a:lnTo>
                  <a:pt x="70" y="119"/>
                </a:lnTo>
                <a:lnTo>
                  <a:pt x="70" y="117"/>
                </a:lnTo>
                <a:lnTo>
                  <a:pt x="70" y="115"/>
                </a:lnTo>
                <a:lnTo>
                  <a:pt x="72" y="115"/>
                </a:lnTo>
                <a:lnTo>
                  <a:pt x="72" y="114"/>
                </a:lnTo>
                <a:lnTo>
                  <a:pt x="74" y="114"/>
                </a:lnTo>
                <a:lnTo>
                  <a:pt x="75" y="114"/>
                </a:lnTo>
                <a:lnTo>
                  <a:pt x="77" y="114"/>
                </a:lnTo>
                <a:lnTo>
                  <a:pt x="77" y="112"/>
                </a:lnTo>
                <a:lnTo>
                  <a:pt x="79" y="112"/>
                </a:lnTo>
                <a:lnTo>
                  <a:pt x="77" y="110"/>
                </a:lnTo>
                <a:lnTo>
                  <a:pt x="79" y="109"/>
                </a:lnTo>
                <a:lnTo>
                  <a:pt x="79" y="107"/>
                </a:lnTo>
                <a:lnTo>
                  <a:pt x="79" y="105"/>
                </a:lnTo>
                <a:lnTo>
                  <a:pt x="79" y="104"/>
                </a:lnTo>
                <a:lnTo>
                  <a:pt x="79" y="102"/>
                </a:lnTo>
                <a:lnTo>
                  <a:pt x="80" y="100"/>
                </a:lnTo>
                <a:lnTo>
                  <a:pt x="80" y="99"/>
                </a:lnTo>
                <a:lnTo>
                  <a:pt x="82" y="99"/>
                </a:lnTo>
                <a:lnTo>
                  <a:pt x="82" y="97"/>
                </a:lnTo>
                <a:lnTo>
                  <a:pt x="82" y="95"/>
                </a:lnTo>
                <a:lnTo>
                  <a:pt x="80" y="94"/>
                </a:lnTo>
                <a:lnTo>
                  <a:pt x="80" y="92"/>
                </a:lnTo>
                <a:lnTo>
                  <a:pt x="79" y="92"/>
                </a:lnTo>
                <a:lnTo>
                  <a:pt x="79" y="90"/>
                </a:lnTo>
                <a:lnTo>
                  <a:pt x="79" y="89"/>
                </a:lnTo>
                <a:lnTo>
                  <a:pt x="77" y="89"/>
                </a:lnTo>
                <a:lnTo>
                  <a:pt x="77" y="87"/>
                </a:lnTo>
                <a:lnTo>
                  <a:pt x="75" y="87"/>
                </a:lnTo>
                <a:lnTo>
                  <a:pt x="74" y="85"/>
                </a:lnTo>
                <a:lnTo>
                  <a:pt x="74" y="84"/>
                </a:lnTo>
                <a:lnTo>
                  <a:pt x="74" y="82"/>
                </a:lnTo>
                <a:lnTo>
                  <a:pt x="72" y="82"/>
                </a:lnTo>
                <a:lnTo>
                  <a:pt x="72" y="80"/>
                </a:lnTo>
                <a:lnTo>
                  <a:pt x="72" y="79"/>
                </a:lnTo>
                <a:lnTo>
                  <a:pt x="74" y="79"/>
                </a:lnTo>
                <a:lnTo>
                  <a:pt x="74" y="77"/>
                </a:lnTo>
                <a:lnTo>
                  <a:pt x="74" y="75"/>
                </a:lnTo>
                <a:lnTo>
                  <a:pt x="75" y="75"/>
                </a:lnTo>
                <a:lnTo>
                  <a:pt x="75" y="74"/>
                </a:lnTo>
                <a:lnTo>
                  <a:pt x="75" y="72"/>
                </a:lnTo>
                <a:lnTo>
                  <a:pt x="77" y="72"/>
                </a:lnTo>
                <a:lnTo>
                  <a:pt x="77" y="70"/>
                </a:lnTo>
                <a:lnTo>
                  <a:pt x="79" y="70"/>
                </a:lnTo>
                <a:lnTo>
                  <a:pt x="77" y="70"/>
                </a:lnTo>
                <a:lnTo>
                  <a:pt x="77" y="69"/>
                </a:lnTo>
                <a:lnTo>
                  <a:pt x="75" y="69"/>
                </a:lnTo>
                <a:lnTo>
                  <a:pt x="70" y="67"/>
                </a:lnTo>
                <a:lnTo>
                  <a:pt x="67" y="65"/>
                </a:lnTo>
                <a:lnTo>
                  <a:pt x="67" y="62"/>
                </a:lnTo>
                <a:lnTo>
                  <a:pt x="64" y="62"/>
                </a:lnTo>
                <a:lnTo>
                  <a:pt x="62" y="62"/>
                </a:lnTo>
                <a:lnTo>
                  <a:pt x="62" y="60"/>
                </a:lnTo>
                <a:lnTo>
                  <a:pt x="62" y="59"/>
                </a:lnTo>
                <a:lnTo>
                  <a:pt x="62" y="57"/>
                </a:lnTo>
                <a:lnTo>
                  <a:pt x="62" y="55"/>
                </a:lnTo>
                <a:lnTo>
                  <a:pt x="62" y="54"/>
                </a:lnTo>
                <a:lnTo>
                  <a:pt x="62" y="52"/>
                </a:lnTo>
                <a:lnTo>
                  <a:pt x="64" y="52"/>
                </a:lnTo>
                <a:lnTo>
                  <a:pt x="65" y="50"/>
                </a:lnTo>
                <a:lnTo>
                  <a:pt x="67" y="49"/>
                </a:lnTo>
                <a:lnTo>
                  <a:pt x="69" y="49"/>
                </a:lnTo>
                <a:lnTo>
                  <a:pt x="67" y="49"/>
                </a:lnTo>
                <a:lnTo>
                  <a:pt x="67" y="47"/>
                </a:lnTo>
                <a:lnTo>
                  <a:pt x="67" y="45"/>
                </a:lnTo>
                <a:lnTo>
                  <a:pt x="67" y="42"/>
                </a:lnTo>
                <a:lnTo>
                  <a:pt x="65" y="42"/>
                </a:lnTo>
                <a:lnTo>
                  <a:pt x="64" y="40"/>
                </a:lnTo>
                <a:lnTo>
                  <a:pt x="64" y="39"/>
                </a:lnTo>
                <a:lnTo>
                  <a:pt x="64" y="35"/>
                </a:lnTo>
                <a:lnTo>
                  <a:pt x="64" y="34"/>
                </a:lnTo>
                <a:lnTo>
                  <a:pt x="64" y="32"/>
                </a:lnTo>
                <a:lnTo>
                  <a:pt x="65" y="32"/>
                </a:lnTo>
                <a:lnTo>
                  <a:pt x="67" y="30"/>
                </a:lnTo>
                <a:lnTo>
                  <a:pt x="69" y="29"/>
                </a:lnTo>
                <a:lnTo>
                  <a:pt x="72" y="29"/>
                </a:lnTo>
                <a:lnTo>
                  <a:pt x="74" y="29"/>
                </a:lnTo>
                <a:lnTo>
                  <a:pt x="75" y="29"/>
                </a:lnTo>
                <a:lnTo>
                  <a:pt x="77" y="29"/>
                </a:lnTo>
                <a:lnTo>
                  <a:pt x="79" y="29"/>
                </a:lnTo>
                <a:lnTo>
                  <a:pt x="79" y="27"/>
                </a:lnTo>
                <a:lnTo>
                  <a:pt x="80" y="25"/>
                </a:lnTo>
                <a:lnTo>
                  <a:pt x="82" y="25"/>
                </a:lnTo>
                <a:lnTo>
                  <a:pt x="82" y="24"/>
                </a:lnTo>
                <a:lnTo>
                  <a:pt x="84" y="24"/>
                </a:lnTo>
                <a:lnTo>
                  <a:pt x="84" y="22"/>
                </a:lnTo>
                <a:lnTo>
                  <a:pt x="85" y="20"/>
                </a:lnTo>
                <a:lnTo>
                  <a:pt x="87" y="20"/>
                </a:lnTo>
                <a:lnTo>
                  <a:pt x="87" y="19"/>
                </a:lnTo>
                <a:lnTo>
                  <a:pt x="89" y="20"/>
                </a:lnTo>
                <a:lnTo>
                  <a:pt x="90" y="20"/>
                </a:lnTo>
                <a:lnTo>
                  <a:pt x="90" y="22"/>
                </a:lnTo>
                <a:lnTo>
                  <a:pt x="92" y="22"/>
                </a:lnTo>
                <a:lnTo>
                  <a:pt x="94" y="22"/>
                </a:lnTo>
                <a:lnTo>
                  <a:pt x="94" y="24"/>
                </a:lnTo>
                <a:lnTo>
                  <a:pt x="94" y="25"/>
                </a:lnTo>
                <a:lnTo>
                  <a:pt x="97" y="25"/>
                </a:lnTo>
                <a:lnTo>
                  <a:pt x="99" y="25"/>
                </a:lnTo>
                <a:lnTo>
                  <a:pt x="100" y="22"/>
                </a:lnTo>
                <a:lnTo>
                  <a:pt x="100" y="20"/>
                </a:lnTo>
                <a:lnTo>
                  <a:pt x="100" y="19"/>
                </a:lnTo>
                <a:lnTo>
                  <a:pt x="102" y="17"/>
                </a:lnTo>
                <a:lnTo>
                  <a:pt x="102" y="15"/>
                </a:lnTo>
                <a:lnTo>
                  <a:pt x="102" y="14"/>
                </a:lnTo>
                <a:lnTo>
                  <a:pt x="102" y="12"/>
                </a:lnTo>
                <a:lnTo>
                  <a:pt x="102" y="10"/>
                </a:lnTo>
                <a:lnTo>
                  <a:pt x="102" y="7"/>
                </a:lnTo>
                <a:lnTo>
                  <a:pt x="104" y="3"/>
                </a:lnTo>
                <a:lnTo>
                  <a:pt x="105" y="2"/>
                </a:lnTo>
                <a:lnTo>
                  <a:pt x="107" y="2"/>
                </a:lnTo>
                <a:lnTo>
                  <a:pt x="107" y="0"/>
                </a:lnTo>
                <a:lnTo>
                  <a:pt x="110" y="0"/>
                </a:lnTo>
                <a:lnTo>
                  <a:pt x="112" y="0"/>
                </a:lnTo>
                <a:close/>
              </a:path>
            </a:pathLst>
          </a:custGeom>
          <a:solidFill>
            <a:srgbClr val="8F598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2"/>
          <p:cNvSpPr>
            <a:spLocks/>
          </p:cNvSpPr>
          <p:nvPr/>
        </p:nvSpPr>
        <p:spPr bwMode="auto">
          <a:xfrm>
            <a:off x="6562726" y="5989638"/>
            <a:ext cx="123825" cy="71438"/>
          </a:xfrm>
          <a:custGeom>
            <a:avLst/>
            <a:gdLst/>
            <a:ahLst/>
            <a:cxnLst>
              <a:cxn ang="0">
                <a:pos x="47" y="45"/>
              </a:cxn>
              <a:cxn ang="0">
                <a:pos x="40" y="45"/>
              </a:cxn>
              <a:cxn ang="0">
                <a:pos x="32" y="45"/>
              </a:cxn>
              <a:cxn ang="0">
                <a:pos x="23" y="45"/>
              </a:cxn>
              <a:cxn ang="0">
                <a:pos x="8" y="30"/>
              </a:cxn>
              <a:cxn ang="0">
                <a:pos x="7" y="21"/>
              </a:cxn>
              <a:cxn ang="0">
                <a:pos x="5" y="18"/>
              </a:cxn>
              <a:cxn ang="0">
                <a:pos x="0" y="18"/>
              </a:cxn>
              <a:cxn ang="0">
                <a:pos x="2" y="13"/>
              </a:cxn>
              <a:cxn ang="0">
                <a:pos x="3" y="11"/>
              </a:cxn>
              <a:cxn ang="0">
                <a:pos x="7" y="13"/>
              </a:cxn>
              <a:cxn ang="0">
                <a:pos x="12" y="13"/>
              </a:cxn>
              <a:cxn ang="0">
                <a:pos x="15" y="18"/>
              </a:cxn>
              <a:cxn ang="0">
                <a:pos x="18" y="20"/>
              </a:cxn>
              <a:cxn ang="0">
                <a:pos x="22" y="20"/>
              </a:cxn>
              <a:cxn ang="0">
                <a:pos x="23" y="21"/>
              </a:cxn>
              <a:cxn ang="0">
                <a:pos x="20" y="16"/>
              </a:cxn>
              <a:cxn ang="0">
                <a:pos x="22" y="16"/>
              </a:cxn>
              <a:cxn ang="0">
                <a:pos x="25" y="18"/>
              </a:cxn>
              <a:cxn ang="0">
                <a:pos x="28" y="20"/>
              </a:cxn>
              <a:cxn ang="0">
                <a:pos x="30" y="23"/>
              </a:cxn>
              <a:cxn ang="0">
                <a:pos x="33" y="25"/>
              </a:cxn>
              <a:cxn ang="0">
                <a:pos x="33" y="26"/>
              </a:cxn>
              <a:cxn ang="0">
                <a:pos x="37" y="28"/>
              </a:cxn>
              <a:cxn ang="0">
                <a:pos x="38" y="31"/>
              </a:cxn>
              <a:cxn ang="0">
                <a:pos x="42" y="33"/>
              </a:cxn>
              <a:cxn ang="0">
                <a:pos x="45" y="35"/>
              </a:cxn>
              <a:cxn ang="0">
                <a:pos x="47" y="26"/>
              </a:cxn>
              <a:cxn ang="0">
                <a:pos x="42" y="10"/>
              </a:cxn>
              <a:cxn ang="0">
                <a:pos x="45" y="11"/>
              </a:cxn>
              <a:cxn ang="0">
                <a:pos x="48" y="10"/>
              </a:cxn>
              <a:cxn ang="0">
                <a:pos x="53" y="10"/>
              </a:cxn>
              <a:cxn ang="0">
                <a:pos x="57" y="11"/>
              </a:cxn>
              <a:cxn ang="0">
                <a:pos x="58" y="15"/>
              </a:cxn>
              <a:cxn ang="0">
                <a:pos x="65" y="13"/>
              </a:cxn>
              <a:cxn ang="0">
                <a:pos x="68" y="10"/>
              </a:cxn>
              <a:cxn ang="0">
                <a:pos x="70" y="6"/>
              </a:cxn>
              <a:cxn ang="0">
                <a:pos x="72" y="3"/>
              </a:cxn>
              <a:cxn ang="0">
                <a:pos x="75" y="1"/>
              </a:cxn>
              <a:cxn ang="0">
                <a:pos x="77" y="1"/>
              </a:cxn>
              <a:cxn ang="0">
                <a:pos x="75" y="5"/>
              </a:cxn>
              <a:cxn ang="0">
                <a:pos x="72" y="8"/>
              </a:cxn>
              <a:cxn ang="0">
                <a:pos x="73" y="13"/>
              </a:cxn>
              <a:cxn ang="0">
                <a:pos x="72" y="16"/>
              </a:cxn>
              <a:cxn ang="0">
                <a:pos x="70" y="20"/>
              </a:cxn>
              <a:cxn ang="0">
                <a:pos x="68" y="31"/>
              </a:cxn>
              <a:cxn ang="0">
                <a:pos x="68" y="43"/>
              </a:cxn>
            </a:cxnLst>
            <a:rect l="0" t="0" r="r" b="b"/>
            <a:pathLst>
              <a:path w="78" h="45">
                <a:moveTo>
                  <a:pt x="68" y="45"/>
                </a:moveTo>
                <a:lnTo>
                  <a:pt x="48" y="45"/>
                </a:lnTo>
                <a:lnTo>
                  <a:pt x="47" y="45"/>
                </a:lnTo>
                <a:lnTo>
                  <a:pt x="45" y="45"/>
                </a:lnTo>
                <a:lnTo>
                  <a:pt x="42" y="45"/>
                </a:lnTo>
                <a:lnTo>
                  <a:pt x="40" y="45"/>
                </a:lnTo>
                <a:lnTo>
                  <a:pt x="38" y="45"/>
                </a:lnTo>
                <a:lnTo>
                  <a:pt x="37" y="45"/>
                </a:lnTo>
                <a:lnTo>
                  <a:pt x="32" y="45"/>
                </a:lnTo>
                <a:lnTo>
                  <a:pt x="27" y="45"/>
                </a:lnTo>
                <a:lnTo>
                  <a:pt x="25" y="45"/>
                </a:lnTo>
                <a:lnTo>
                  <a:pt x="23" y="45"/>
                </a:lnTo>
                <a:lnTo>
                  <a:pt x="8" y="45"/>
                </a:lnTo>
                <a:lnTo>
                  <a:pt x="8" y="43"/>
                </a:lnTo>
                <a:lnTo>
                  <a:pt x="8" y="30"/>
                </a:lnTo>
                <a:lnTo>
                  <a:pt x="8" y="25"/>
                </a:lnTo>
                <a:lnTo>
                  <a:pt x="7" y="25"/>
                </a:lnTo>
                <a:lnTo>
                  <a:pt x="7" y="21"/>
                </a:lnTo>
                <a:lnTo>
                  <a:pt x="7" y="20"/>
                </a:lnTo>
                <a:lnTo>
                  <a:pt x="5" y="20"/>
                </a:lnTo>
                <a:lnTo>
                  <a:pt x="5" y="18"/>
                </a:lnTo>
                <a:lnTo>
                  <a:pt x="3" y="18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11"/>
                </a:lnTo>
                <a:lnTo>
                  <a:pt x="5" y="11"/>
                </a:lnTo>
                <a:lnTo>
                  <a:pt x="7" y="11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2" y="13"/>
                </a:lnTo>
                <a:lnTo>
                  <a:pt x="13" y="13"/>
                </a:lnTo>
                <a:lnTo>
                  <a:pt x="13" y="18"/>
                </a:lnTo>
                <a:lnTo>
                  <a:pt x="15" y="18"/>
                </a:lnTo>
                <a:lnTo>
                  <a:pt x="15" y="20"/>
                </a:lnTo>
                <a:lnTo>
                  <a:pt x="17" y="20"/>
                </a:lnTo>
                <a:lnTo>
                  <a:pt x="18" y="20"/>
                </a:lnTo>
                <a:lnTo>
                  <a:pt x="18" y="18"/>
                </a:lnTo>
                <a:lnTo>
                  <a:pt x="20" y="18"/>
                </a:lnTo>
                <a:lnTo>
                  <a:pt x="22" y="20"/>
                </a:lnTo>
                <a:lnTo>
                  <a:pt x="22" y="23"/>
                </a:lnTo>
                <a:lnTo>
                  <a:pt x="23" y="23"/>
                </a:lnTo>
                <a:lnTo>
                  <a:pt x="23" y="21"/>
                </a:lnTo>
                <a:lnTo>
                  <a:pt x="22" y="20"/>
                </a:lnTo>
                <a:lnTo>
                  <a:pt x="22" y="16"/>
                </a:lnTo>
                <a:lnTo>
                  <a:pt x="20" y="16"/>
                </a:lnTo>
                <a:lnTo>
                  <a:pt x="20" y="15"/>
                </a:lnTo>
                <a:lnTo>
                  <a:pt x="22" y="15"/>
                </a:lnTo>
                <a:lnTo>
                  <a:pt x="22" y="16"/>
                </a:lnTo>
                <a:lnTo>
                  <a:pt x="23" y="16"/>
                </a:lnTo>
                <a:lnTo>
                  <a:pt x="23" y="18"/>
                </a:lnTo>
                <a:lnTo>
                  <a:pt x="25" y="18"/>
                </a:lnTo>
                <a:lnTo>
                  <a:pt x="27" y="18"/>
                </a:lnTo>
                <a:lnTo>
                  <a:pt x="28" y="18"/>
                </a:lnTo>
                <a:lnTo>
                  <a:pt x="28" y="20"/>
                </a:lnTo>
                <a:lnTo>
                  <a:pt x="28" y="21"/>
                </a:lnTo>
                <a:lnTo>
                  <a:pt x="28" y="23"/>
                </a:lnTo>
                <a:lnTo>
                  <a:pt x="30" y="23"/>
                </a:lnTo>
                <a:lnTo>
                  <a:pt x="30" y="25"/>
                </a:lnTo>
                <a:lnTo>
                  <a:pt x="32" y="25"/>
                </a:lnTo>
                <a:lnTo>
                  <a:pt x="33" y="25"/>
                </a:lnTo>
                <a:lnTo>
                  <a:pt x="33" y="26"/>
                </a:lnTo>
                <a:lnTo>
                  <a:pt x="32" y="26"/>
                </a:lnTo>
                <a:lnTo>
                  <a:pt x="33" y="26"/>
                </a:lnTo>
                <a:lnTo>
                  <a:pt x="35" y="26"/>
                </a:lnTo>
                <a:lnTo>
                  <a:pt x="37" y="26"/>
                </a:lnTo>
                <a:lnTo>
                  <a:pt x="37" y="28"/>
                </a:lnTo>
                <a:lnTo>
                  <a:pt x="38" y="28"/>
                </a:lnTo>
                <a:lnTo>
                  <a:pt x="38" y="30"/>
                </a:lnTo>
                <a:lnTo>
                  <a:pt x="38" y="31"/>
                </a:lnTo>
                <a:lnTo>
                  <a:pt x="40" y="31"/>
                </a:lnTo>
                <a:lnTo>
                  <a:pt x="42" y="31"/>
                </a:lnTo>
                <a:lnTo>
                  <a:pt x="42" y="33"/>
                </a:lnTo>
                <a:lnTo>
                  <a:pt x="42" y="35"/>
                </a:lnTo>
                <a:lnTo>
                  <a:pt x="43" y="35"/>
                </a:lnTo>
                <a:lnTo>
                  <a:pt x="45" y="35"/>
                </a:lnTo>
                <a:lnTo>
                  <a:pt x="47" y="35"/>
                </a:lnTo>
                <a:lnTo>
                  <a:pt x="47" y="31"/>
                </a:lnTo>
                <a:lnTo>
                  <a:pt x="47" y="26"/>
                </a:lnTo>
                <a:lnTo>
                  <a:pt x="42" y="26"/>
                </a:lnTo>
                <a:lnTo>
                  <a:pt x="42" y="25"/>
                </a:lnTo>
                <a:lnTo>
                  <a:pt x="42" y="10"/>
                </a:lnTo>
                <a:lnTo>
                  <a:pt x="42" y="11"/>
                </a:lnTo>
                <a:lnTo>
                  <a:pt x="43" y="11"/>
                </a:lnTo>
                <a:lnTo>
                  <a:pt x="45" y="11"/>
                </a:lnTo>
                <a:lnTo>
                  <a:pt x="47" y="11"/>
                </a:lnTo>
                <a:lnTo>
                  <a:pt x="47" y="10"/>
                </a:lnTo>
                <a:lnTo>
                  <a:pt x="48" y="10"/>
                </a:lnTo>
                <a:lnTo>
                  <a:pt x="50" y="10"/>
                </a:lnTo>
                <a:lnTo>
                  <a:pt x="52" y="10"/>
                </a:lnTo>
                <a:lnTo>
                  <a:pt x="53" y="10"/>
                </a:lnTo>
                <a:lnTo>
                  <a:pt x="55" y="10"/>
                </a:lnTo>
                <a:lnTo>
                  <a:pt x="55" y="11"/>
                </a:lnTo>
                <a:lnTo>
                  <a:pt x="57" y="11"/>
                </a:lnTo>
                <a:lnTo>
                  <a:pt x="58" y="11"/>
                </a:lnTo>
                <a:lnTo>
                  <a:pt x="58" y="13"/>
                </a:lnTo>
                <a:lnTo>
                  <a:pt x="58" y="15"/>
                </a:lnTo>
                <a:lnTo>
                  <a:pt x="60" y="13"/>
                </a:lnTo>
                <a:lnTo>
                  <a:pt x="63" y="13"/>
                </a:lnTo>
                <a:lnTo>
                  <a:pt x="65" y="13"/>
                </a:lnTo>
                <a:lnTo>
                  <a:pt x="67" y="11"/>
                </a:lnTo>
                <a:lnTo>
                  <a:pt x="67" y="10"/>
                </a:lnTo>
                <a:lnTo>
                  <a:pt x="68" y="10"/>
                </a:lnTo>
                <a:lnTo>
                  <a:pt x="68" y="8"/>
                </a:lnTo>
                <a:lnTo>
                  <a:pt x="70" y="8"/>
                </a:lnTo>
                <a:lnTo>
                  <a:pt x="70" y="6"/>
                </a:lnTo>
                <a:lnTo>
                  <a:pt x="70" y="5"/>
                </a:lnTo>
                <a:lnTo>
                  <a:pt x="72" y="5"/>
                </a:lnTo>
                <a:lnTo>
                  <a:pt x="72" y="3"/>
                </a:lnTo>
                <a:lnTo>
                  <a:pt x="73" y="3"/>
                </a:lnTo>
                <a:lnTo>
                  <a:pt x="73" y="1"/>
                </a:lnTo>
                <a:lnTo>
                  <a:pt x="75" y="1"/>
                </a:lnTo>
                <a:lnTo>
                  <a:pt x="75" y="0"/>
                </a:lnTo>
                <a:lnTo>
                  <a:pt x="78" y="0"/>
                </a:lnTo>
                <a:lnTo>
                  <a:pt x="77" y="1"/>
                </a:lnTo>
                <a:lnTo>
                  <a:pt x="77" y="3"/>
                </a:lnTo>
                <a:lnTo>
                  <a:pt x="77" y="5"/>
                </a:lnTo>
                <a:lnTo>
                  <a:pt x="75" y="5"/>
                </a:lnTo>
                <a:lnTo>
                  <a:pt x="75" y="6"/>
                </a:lnTo>
                <a:lnTo>
                  <a:pt x="73" y="6"/>
                </a:lnTo>
                <a:lnTo>
                  <a:pt x="72" y="8"/>
                </a:lnTo>
                <a:lnTo>
                  <a:pt x="72" y="10"/>
                </a:lnTo>
                <a:lnTo>
                  <a:pt x="73" y="11"/>
                </a:lnTo>
                <a:lnTo>
                  <a:pt x="73" y="13"/>
                </a:lnTo>
                <a:lnTo>
                  <a:pt x="72" y="15"/>
                </a:lnTo>
                <a:lnTo>
                  <a:pt x="73" y="16"/>
                </a:lnTo>
                <a:lnTo>
                  <a:pt x="72" y="16"/>
                </a:lnTo>
                <a:lnTo>
                  <a:pt x="70" y="16"/>
                </a:lnTo>
                <a:lnTo>
                  <a:pt x="70" y="18"/>
                </a:lnTo>
                <a:lnTo>
                  <a:pt x="70" y="20"/>
                </a:lnTo>
                <a:lnTo>
                  <a:pt x="68" y="21"/>
                </a:lnTo>
                <a:lnTo>
                  <a:pt x="68" y="25"/>
                </a:lnTo>
                <a:lnTo>
                  <a:pt x="68" y="31"/>
                </a:lnTo>
                <a:lnTo>
                  <a:pt x="68" y="40"/>
                </a:lnTo>
                <a:lnTo>
                  <a:pt x="68" y="41"/>
                </a:lnTo>
                <a:lnTo>
                  <a:pt x="68" y="43"/>
                </a:lnTo>
                <a:lnTo>
                  <a:pt x="68" y="45"/>
                </a:lnTo>
                <a:close/>
              </a:path>
            </a:pathLst>
          </a:custGeom>
          <a:solidFill>
            <a:srgbClr val="FAB36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3"/>
          <p:cNvSpPr>
            <a:spLocks/>
          </p:cNvSpPr>
          <p:nvPr/>
        </p:nvSpPr>
        <p:spPr bwMode="auto">
          <a:xfrm>
            <a:off x="7302501" y="5673726"/>
            <a:ext cx="195263" cy="317500"/>
          </a:xfrm>
          <a:custGeom>
            <a:avLst/>
            <a:gdLst/>
            <a:ahLst/>
            <a:cxnLst>
              <a:cxn ang="0">
                <a:pos x="78" y="17"/>
              </a:cxn>
              <a:cxn ang="0">
                <a:pos x="90" y="30"/>
              </a:cxn>
              <a:cxn ang="0">
                <a:pos x="97" y="48"/>
              </a:cxn>
              <a:cxn ang="0">
                <a:pos x="80" y="67"/>
              </a:cxn>
              <a:cxn ang="0">
                <a:pos x="78" y="84"/>
              </a:cxn>
              <a:cxn ang="0">
                <a:pos x="82" y="112"/>
              </a:cxn>
              <a:cxn ang="0">
                <a:pos x="105" y="114"/>
              </a:cxn>
              <a:cxn ang="0">
                <a:pos x="107" y="127"/>
              </a:cxn>
              <a:cxn ang="0">
                <a:pos x="102" y="140"/>
              </a:cxn>
              <a:cxn ang="0">
                <a:pos x="95" y="149"/>
              </a:cxn>
              <a:cxn ang="0">
                <a:pos x="102" y="159"/>
              </a:cxn>
              <a:cxn ang="0">
                <a:pos x="110" y="157"/>
              </a:cxn>
              <a:cxn ang="0">
                <a:pos x="112" y="162"/>
              </a:cxn>
              <a:cxn ang="0">
                <a:pos x="113" y="170"/>
              </a:cxn>
              <a:cxn ang="0">
                <a:pos x="120" y="174"/>
              </a:cxn>
              <a:cxn ang="0">
                <a:pos x="123" y="180"/>
              </a:cxn>
              <a:cxn ang="0">
                <a:pos x="123" y="190"/>
              </a:cxn>
              <a:cxn ang="0">
                <a:pos x="122" y="195"/>
              </a:cxn>
              <a:cxn ang="0">
                <a:pos x="110" y="199"/>
              </a:cxn>
              <a:cxn ang="0">
                <a:pos x="105" y="195"/>
              </a:cxn>
              <a:cxn ang="0">
                <a:pos x="98" y="192"/>
              </a:cxn>
              <a:cxn ang="0">
                <a:pos x="95" y="185"/>
              </a:cxn>
              <a:cxn ang="0">
                <a:pos x="92" y="179"/>
              </a:cxn>
              <a:cxn ang="0">
                <a:pos x="87" y="172"/>
              </a:cxn>
              <a:cxn ang="0">
                <a:pos x="83" y="165"/>
              </a:cxn>
              <a:cxn ang="0">
                <a:pos x="78" y="167"/>
              </a:cxn>
              <a:cxn ang="0">
                <a:pos x="78" y="177"/>
              </a:cxn>
              <a:cxn ang="0">
                <a:pos x="77" y="185"/>
              </a:cxn>
              <a:cxn ang="0">
                <a:pos x="58" y="192"/>
              </a:cxn>
              <a:cxn ang="0">
                <a:pos x="45" y="187"/>
              </a:cxn>
              <a:cxn ang="0">
                <a:pos x="33" y="192"/>
              </a:cxn>
              <a:cxn ang="0">
                <a:pos x="31" y="200"/>
              </a:cxn>
              <a:cxn ang="0">
                <a:pos x="18" y="200"/>
              </a:cxn>
              <a:cxn ang="0">
                <a:pos x="13" y="194"/>
              </a:cxn>
              <a:cxn ang="0">
                <a:pos x="13" y="185"/>
              </a:cxn>
              <a:cxn ang="0">
                <a:pos x="16" y="180"/>
              </a:cxn>
              <a:cxn ang="0">
                <a:pos x="20" y="175"/>
              </a:cxn>
              <a:cxn ang="0">
                <a:pos x="15" y="167"/>
              </a:cxn>
              <a:cxn ang="0">
                <a:pos x="11" y="165"/>
              </a:cxn>
              <a:cxn ang="0">
                <a:pos x="8" y="155"/>
              </a:cxn>
              <a:cxn ang="0">
                <a:pos x="11" y="145"/>
              </a:cxn>
              <a:cxn ang="0">
                <a:pos x="6" y="137"/>
              </a:cxn>
              <a:cxn ang="0">
                <a:pos x="3" y="130"/>
              </a:cxn>
              <a:cxn ang="0">
                <a:pos x="0" y="120"/>
              </a:cxn>
              <a:cxn ang="0">
                <a:pos x="8" y="112"/>
              </a:cxn>
              <a:cxn ang="0">
                <a:pos x="50" y="112"/>
              </a:cxn>
              <a:cxn ang="0">
                <a:pos x="55" y="100"/>
              </a:cxn>
              <a:cxn ang="0">
                <a:pos x="55" y="90"/>
              </a:cxn>
              <a:cxn ang="0">
                <a:pos x="52" y="82"/>
              </a:cxn>
              <a:cxn ang="0">
                <a:pos x="43" y="72"/>
              </a:cxn>
              <a:cxn ang="0">
                <a:pos x="41" y="53"/>
              </a:cxn>
              <a:cxn ang="0">
                <a:pos x="43" y="35"/>
              </a:cxn>
              <a:cxn ang="0">
                <a:pos x="41" y="2"/>
              </a:cxn>
              <a:cxn ang="0">
                <a:pos x="48" y="0"/>
              </a:cxn>
              <a:cxn ang="0">
                <a:pos x="57" y="0"/>
              </a:cxn>
            </a:cxnLst>
            <a:rect l="0" t="0" r="r" b="b"/>
            <a:pathLst>
              <a:path w="123" h="200">
                <a:moveTo>
                  <a:pt x="77" y="0"/>
                </a:moveTo>
                <a:lnTo>
                  <a:pt x="78" y="3"/>
                </a:lnTo>
                <a:lnTo>
                  <a:pt x="78" y="8"/>
                </a:lnTo>
                <a:lnTo>
                  <a:pt x="78" y="13"/>
                </a:lnTo>
                <a:lnTo>
                  <a:pt x="82" y="15"/>
                </a:lnTo>
                <a:lnTo>
                  <a:pt x="78" y="17"/>
                </a:lnTo>
                <a:lnTo>
                  <a:pt x="82" y="22"/>
                </a:lnTo>
                <a:lnTo>
                  <a:pt x="83" y="25"/>
                </a:lnTo>
                <a:lnTo>
                  <a:pt x="87" y="25"/>
                </a:lnTo>
                <a:lnTo>
                  <a:pt x="88" y="27"/>
                </a:lnTo>
                <a:lnTo>
                  <a:pt x="90" y="27"/>
                </a:lnTo>
                <a:lnTo>
                  <a:pt x="90" y="30"/>
                </a:lnTo>
                <a:lnTo>
                  <a:pt x="90" y="32"/>
                </a:lnTo>
                <a:lnTo>
                  <a:pt x="92" y="35"/>
                </a:lnTo>
                <a:lnTo>
                  <a:pt x="95" y="40"/>
                </a:lnTo>
                <a:lnTo>
                  <a:pt x="97" y="42"/>
                </a:lnTo>
                <a:lnTo>
                  <a:pt x="93" y="43"/>
                </a:lnTo>
                <a:lnTo>
                  <a:pt x="97" y="48"/>
                </a:lnTo>
                <a:lnTo>
                  <a:pt x="95" y="50"/>
                </a:lnTo>
                <a:lnTo>
                  <a:pt x="88" y="53"/>
                </a:lnTo>
                <a:lnTo>
                  <a:pt x="83" y="57"/>
                </a:lnTo>
                <a:lnTo>
                  <a:pt x="80" y="63"/>
                </a:lnTo>
                <a:lnTo>
                  <a:pt x="80" y="65"/>
                </a:lnTo>
                <a:lnTo>
                  <a:pt x="80" y="67"/>
                </a:lnTo>
                <a:lnTo>
                  <a:pt x="82" y="68"/>
                </a:lnTo>
                <a:lnTo>
                  <a:pt x="85" y="68"/>
                </a:lnTo>
                <a:lnTo>
                  <a:pt x="87" y="72"/>
                </a:lnTo>
                <a:lnTo>
                  <a:pt x="85" y="72"/>
                </a:lnTo>
                <a:lnTo>
                  <a:pt x="83" y="75"/>
                </a:lnTo>
                <a:lnTo>
                  <a:pt x="78" y="84"/>
                </a:lnTo>
                <a:lnTo>
                  <a:pt x="87" y="89"/>
                </a:lnTo>
                <a:lnTo>
                  <a:pt x="90" y="94"/>
                </a:lnTo>
                <a:lnTo>
                  <a:pt x="90" y="95"/>
                </a:lnTo>
                <a:lnTo>
                  <a:pt x="87" y="104"/>
                </a:lnTo>
                <a:lnTo>
                  <a:pt x="85" y="105"/>
                </a:lnTo>
                <a:lnTo>
                  <a:pt x="82" y="112"/>
                </a:lnTo>
                <a:lnTo>
                  <a:pt x="88" y="117"/>
                </a:lnTo>
                <a:lnTo>
                  <a:pt x="92" y="112"/>
                </a:lnTo>
                <a:lnTo>
                  <a:pt x="95" y="110"/>
                </a:lnTo>
                <a:lnTo>
                  <a:pt x="98" y="117"/>
                </a:lnTo>
                <a:lnTo>
                  <a:pt x="102" y="115"/>
                </a:lnTo>
                <a:lnTo>
                  <a:pt x="105" y="114"/>
                </a:lnTo>
                <a:lnTo>
                  <a:pt x="105" y="117"/>
                </a:lnTo>
                <a:lnTo>
                  <a:pt x="105" y="119"/>
                </a:lnTo>
                <a:lnTo>
                  <a:pt x="105" y="120"/>
                </a:lnTo>
                <a:lnTo>
                  <a:pt x="105" y="122"/>
                </a:lnTo>
                <a:lnTo>
                  <a:pt x="107" y="124"/>
                </a:lnTo>
                <a:lnTo>
                  <a:pt x="107" y="127"/>
                </a:lnTo>
                <a:lnTo>
                  <a:pt x="107" y="129"/>
                </a:lnTo>
                <a:lnTo>
                  <a:pt x="107" y="132"/>
                </a:lnTo>
                <a:lnTo>
                  <a:pt x="107" y="134"/>
                </a:lnTo>
                <a:lnTo>
                  <a:pt x="103" y="137"/>
                </a:lnTo>
                <a:lnTo>
                  <a:pt x="102" y="139"/>
                </a:lnTo>
                <a:lnTo>
                  <a:pt x="102" y="140"/>
                </a:lnTo>
                <a:lnTo>
                  <a:pt x="100" y="140"/>
                </a:lnTo>
                <a:lnTo>
                  <a:pt x="98" y="142"/>
                </a:lnTo>
                <a:lnTo>
                  <a:pt x="97" y="144"/>
                </a:lnTo>
                <a:lnTo>
                  <a:pt x="97" y="147"/>
                </a:lnTo>
                <a:lnTo>
                  <a:pt x="97" y="149"/>
                </a:lnTo>
                <a:lnTo>
                  <a:pt x="95" y="149"/>
                </a:lnTo>
                <a:lnTo>
                  <a:pt x="97" y="150"/>
                </a:lnTo>
                <a:lnTo>
                  <a:pt x="98" y="152"/>
                </a:lnTo>
                <a:lnTo>
                  <a:pt x="100" y="154"/>
                </a:lnTo>
                <a:lnTo>
                  <a:pt x="100" y="155"/>
                </a:lnTo>
                <a:lnTo>
                  <a:pt x="102" y="157"/>
                </a:lnTo>
                <a:lnTo>
                  <a:pt x="102" y="159"/>
                </a:lnTo>
                <a:lnTo>
                  <a:pt x="102" y="160"/>
                </a:lnTo>
                <a:lnTo>
                  <a:pt x="103" y="160"/>
                </a:lnTo>
                <a:lnTo>
                  <a:pt x="105" y="160"/>
                </a:lnTo>
                <a:lnTo>
                  <a:pt x="107" y="160"/>
                </a:lnTo>
                <a:lnTo>
                  <a:pt x="108" y="159"/>
                </a:lnTo>
                <a:lnTo>
                  <a:pt x="110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9"/>
                </a:lnTo>
                <a:lnTo>
                  <a:pt x="113" y="160"/>
                </a:lnTo>
                <a:lnTo>
                  <a:pt x="113" y="162"/>
                </a:lnTo>
                <a:lnTo>
                  <a:pt x="112" y="162"/>
                </a:lnTo>
                <a:lnTo>
                  <a:pt x="112" y="164"/>
                </a:lnTo>
                <a:lnTo>
                  <a:pt x="112" y="165"/>
                </a:lnTo>
                <a:lnTo>
                  <a:pt x="112" y="167"/>
                </a:lnTo>
                <a:lnTo>
                  <a:pt x="112" y="169"/>
                </a:lnTo>
                <a:lnTo>
                  <a:pt x="112" y="170"/>
                </a:lnTo>
                <a:lnTo>
                  <a:pt x="113" y="170"/>
                </a:lnTo>
                <a:lnTo>
                  <a:pt x="113" y="172"/>
                </a:lnTo>
                <a:lnTo>
                  <a:pt x="115" y="172"/>
                </a:lnTo>
                <a:lnTo>
                  <a:pt x="117" y="172"/>
                </a:lnTo>
                <a:lnTo>
                  <a:pt x="117" y="174"/>
                </a:lnTo>
                <a:lnTo>
                  <a:pt x="118" y="174"/>
                </a:lnTo>
                <a:lnTo>
                  <a:pt x="120" y="174"/>
                </a:lnTo>
                <a:lnTo>
                  <a:pt x="122" y="174"/>
                </a:lnTo>
                <a:lnTo>
                  <a:pt x="122" y="175"/>
                </a:lnTo>
                <a:lnTo>
                  <a:pt x="123" y="175"/>
                </a:lnTo>
                <a:lnTo>
                  <a:pt x="123" y="177"/>
                </a:lnTo>
                <a:lnTo>
                  <a:pt x="123" y="179"/>
                </a:lnTo>
                <a:lnTo>
                  <a:pt x="123" y="180"/>
                </a:lnTo>
                <a:lnTo>
                  <a:pt x="123" y="182"/>
                </a:lnTo>
                <a:lnTo>
                  <a:pt x="123" y="184"/>
                </a:lnTo>
                <a:lnTo>
                  <a:pt x="123" y="185"/>
                </a:lnTo>
                <a:lnTo>
                  <a:pt x="123" y="187"/>
                </a:lnTo>
                <a:lnTo>
                  <a:pt x="123" y="189"/>
                </a:lnTo>
                <a:lnTo>
                  <a:pt x="123" y="190"/>
                </a:lnTo>
                <a:lnTo>
                  <a:pt x="123" y="192"/>
                </a:lnTo>
                <a:lnTo>
                  <a:pt x="122" y="192"/>
                </a:lnTo>
                <a:lnTo>
                  <a:pt x="122" y="194"/>
                </a:lnTo>
                <a:lnTo>
                  <a:pt x="123" y="194"/>
                </a:lnTo>
                <a:lnTo>
                  <a:pt x="122" y="194"/>
                </a:lnTo>
                <a:lnTo>
                  <a:pt x="122" y="195"/>
                </a:lnTo>
                <a:lnTo>
                  <a:pt x="120" y="197"/>
                </a:lnTo>
                <a:lnTo>
                  <a:pt x="118" y="197"/>
                </a:lnTo>
                <a:lnTo>
                  <a:pt x="118" y="199"/>
                </a:lnTo>
                <a:lnTo>
                  <a:pt x="113" y="199"/>
                </a:lnTo>
                <a:lnTo>
                  <a:pt x="112" y="199"/>
                </a:lnTo>
                <a:lnTo>
                  <a:pt x="110" y="199"/>
                </a:lnTo>
                <a:lnTo>
                  <a:pt x="110" y="197"/>
                </a:lnTo>
                <a:lnTo>
                  <a:pt x="108" y="197"/>
                </a:lnTo>
                <a:lnTo>
                  <a:pt x="107" y="197"/>
                </a:lnTo>
                <a:lnTo>
                  <a:pt x="105" y="199"/>
                </a:lnTo>
                <a:lnTo>
                  <a:pt x="105" y="197"/>
                </a:lnTo>
                <a:lnTo>
                  <a:pt x="105" y="195"/>
                </a:lnTo>
                <a:lnTo>
                  <a:pt x="103" y="195"/>
                </a:lnTo>
                <a:lnTo>
                  <a:pt x="102" y="195"/>
                </a:lnTo>
                <a:lnTo>
                  <a:pt x="102" y="194"/>
                </a:lnTo>
                <a:lnTo>
                  <a:pt x="100" y="194"/>
                </a:lnTo>
                <a:lnTo>
                  <a:pt x="100" y="192"/>
                </a:lnTo>
                <a:lnTo>
                  <a:pt x="98" y="192"/>
                </a:lnTo>
                <a:lnTo>
                  <a:pt x="98" y="190"/>
                </a:lnTo>
                <a:lnTo>
                  <a:pt x="98" y="189"/>
                </a:lnTo>
                <a:lnTo>
                  <a:pt x="97" y="189"/>
                </a:lnTo>
                <a:lnTo>
                  <a:pt x="97" y="187"/>
                </a:lnTo>
                <a:lnTo>
                  <a:pt x="97" y="185"/>
                </a:lnTo>
                <a:lnTo>
                  <a:pt x="95" y="185"/>
                </a:lnTo>
                <a:lnTo>
                  <a:pt x="95" y="184"/>
                </a:lnTo>
                <a:lnTo>
                  <a:pt x="93" y="184"/>
                </a:lnTo>
                <a:lnTo>
                  <a:pt x="93" y="182"/>
                </a:lnTo>
                <a:lnTo>
                  <a:pt x="93" y="180"/>
                </a:lnTo>
                <a:lnTo>
                  <a:pt x="92" y="180"/>
                </a:lnTo>
                <a:lnTo>
                  <a:pt x="92" y="179"/>
                </a:lnTo>
                <a:lnTo>
                  <a:pt x="92" y="177"/>
                </a:lnTo>
                <a:lnTo>
                  <a:pt x="90" y="177"/>
                </a:lnTo>
                <a:lnTo>
                  <a:pt x="90" y="175"/>
                </a:lnTo>
                <a:lnTo>
                  <a:pt x="90" y="174"/>
                </a:lnTo>
                <a:lnTo>
                  <a:pt x="88" y="174"/>
                </a:lnTo>
                <a:lnTo>
                  <a:pt x="87" y="172"/>
                </a:lnTo>
                <a:lnTo>
                  <a:pt x="85" y="172"/>
                </a:lnTo>
                <a:lnTo>
                  <a:pt x="85" y="170"/>
                </a:lnTo>
                <a:lnTo>
                  <a:pt x="85" y="169"/>
                </a:lnTo>
                <a:lnTo>
                  <a:pt x="85" y="167"/>
                </a:lnTo>
                <a:lnTo>
                  <a:pt x="83" y="167"/>
                </a:lnTo>
                <a:lnTo>
                  <a:pt x="83" y="165"/>
                </a:lnTo>
                <a:lnTo>
                  <a:pt x="82" y="165"/>
                </a:lnTo>
                <a:lnTo>
                  <a:pt x="80" y="165"/>
                </a:lnTo>
                <a:lnTo>
                  <a:pt x="77" y="164"/>
                </a:lnTo>
                <a:lnTo>
                  <a:pt x="78" y="164"/>
                </a:lnTo>
                <a:lnTo>
                  <a:pt x="78" y="165"/>
                </a:lnTo>
                <a:lnTo>
                  <a:pt x="78" y="167"/>
                </a:lnTo>
                <a:lnTo>
                  <a:pt x="78" y="169"/>
                </a:lnTo>
                <a:lnTo>
                  <a:pt x="78" y="170"/>
                </a:lnTo>
                <a:lnTo>
                  <a:pt x="78" y="172"/>
                </a:lnTo>
                <a:lnTo>
                  <a:pt x="78" y="174"/>
                </a:lnTo>
                <a:lnTo>
                  <a:pt x="78" y="175"/>
                </a:lnTo>
                <a:lnTo>
                  <a:pt x="78" y="177"/>
                </a:lnTo>
                <a:lnTo>
                  <a:pt x="78" y="179"/>
                </a:lnTo>
                <a:lnTo>
                  <a:pt x="78" y="180"/>
                </a:lnTo>
                <a:lnTo>
                  <a:pt x="80" y="182"/>
                </a:lnTo>
                <a:lnTo>
                  <a:pt x="78" y="184"/>
                </a:lnTo>
                <a:lnTo>
                  <a:pt x="77" y="184"/>
                </a:lnTo>
                <a:lnTo>
                  <a:pt x="77" y="185"/>
                </a:lnTo>
                <a:lnTo>
                  <a:pt x="75" y="185"/>
                </a:lnTo>
                <a:lnTo>
                  <a:pt x="73" y="185"/>
                </a:lnTo>
                <a:lnTo>
                  <a:pt x="70" y="187"/>
                </a:lnTo>
                <a:lnTo>
                  <a:pt x="67" y="187"/>
                </a:lnTo>
                <a:lnTo>
                  <a:pt x="63" y="190"/>
                </a:lnTo>
                <a:lnTo>
                  <a:pt x="58" y="192"/>
                </a:lnTo>
                <a:lnTo>
                  <a:pt x="57" y="192"/>
                </a:lnTo>
                <a:lnTo>
                  <a:pt x="53" y="195"/>
                </a:lnTo>
                <a:lnTo>
                  <a:pt x="52" y="194"/>
                </a:lnTo>
                <a:lnTo>
                  <a:pt x="48" y="190"/>
                </a:lnTo>
                <a:lnTo>
                  <a:pt x="46" y="189"/>
                </a:lnTo>
                <a:lnTo>
                  <a:pt x="45" y="187"/>
                </a:lnTo>
                <a:lnTo>
                  <a:pt x="43" y="189"/>
                </a:lnTo>
                <a:lnTo>
                  <a:pt x="40" y="190"/>
                </a:lnTo>
                <a:lnTo>
                  <a:pt x="38" y="190"/>
                </a:lnTo>
                <a:lnTo>
                  <a:pt x="36" y="192"/>
                </a:lnTo>
                <a:lnTo>
                  <a:pt x="35" y="192"/>
                </a:lnTo>
                <a:lnTo>
                  <a:pt x="33" y="192"/>
                </a:lnTo>
                <a:lnTo>
                  <a:pt x="31" y="192"/>
                </a:lnTo>
                <a:lnTo>
                  <a:pt x="31" y="194"/>
                </a:lnTo>
                <a:lnTo>
                  <a:pt x="31" y="195"/>
                </a:lnTo>
                <a:lnTo>
                  <a:pt x="31" y="197"/>
                </a:lnTo>
                <a:lnTo>
                  <a:pt x="31" y="199"/>
                </a:lnTo>
                <a:lnTo>
                  <a:pt x="31" y="200"/>
                </a:lnTo>
                <a:lnTo>
                  <a:pt x="28" y="199"/>
                </a:lnTo>
                <a:lnTo>
                  <a:pt x="26" y="199"/>
                </a:lnTo>
                <a:lnTo>
                  <a:pt x="25" y="199"/>
                </a:lnTo>
                <a:lnTo>
                  <a:pt x="23" y="199"/>
                </a:lnTo>
                <a:lnTo>
                  <a:pt x="21" y="199"/>
                </a:lnTo>
                <a:lnTo>
                  <a:pt x="18" y="200"/>
                </a:lnTo>
                <a:lnTo>
                  <a:pt x="15" y="200"/>
                </a:lnTo>
                <a:lnTo>
                  <a:pt x="15" y="199"/>
                </a:lnTo>
                <a:lnTo>
                  <a:pt x="16" y="199"/>
                </a:lnTo>
                <a:lnTo>
                  <a:pt x="15" y="197"/>
                </a:lnTo>
                <a:lnTo>
                  <a:pt x="15" y="195"/>
                </a:lnTo>
                <a:lnTo>
                  <a:pt x="13" y="194"/>
                </a:lnTo>
                <a:lnTo>
                  <a:pt x="13" y="192"/>
                </a:lnTo>
                <a:lnTo>
                  <a:pt x="11" y="190"/>
                </a:lnTo>
                <a:lnTo>
                  <a:pt x="13" y="190"/>
                </a:lnTo>
                <a:lnTo>
                  <a:pt x="13" y="189"/>
                </a:lnTo>
                <a:lnTo>
                  <a:pt x="13" y="187"/>
                </a:lnTo>
                <a:lnTo>
                  <a:pt x="13" y="185"/>
                </a:lnTo>
                <a:lnTo>
                  <a:pt x="15" y="184"/>
                </a:lnTo>
                <a:lnTo>
                  <a:pt x="13" y="184"/>
                </a:lnTo>
                <a:lnTo>
                  <a:pt x="15" y="184"/>
                </a:lnTo>
                <a:lnTo>
                  <a:pt x="15" y="182"/>
                </a:lnTo>
                <a:lnTo>
                  <a:pt x="15" y="180"/>
                </a:lnTo>
                <a:lnTo>
                  <a:pt x="16" y="180"/>
                </a:lnTo>
                <a:lnTo>
                  <a:pt x="16" y="179"/>
                </a:lnTo>
                <a:lnTo>
                  <a:pt x="16" y="177"/>
                </a:lnTo>
                <a:lnTo>
                  <a:pt x="16" y="175"/>
                </a:lnTo>
                <a:lnTo>
                  <a:pt x="18" y="177"/>
                </a:lnTo>
                <a:lnTo>
                  <a:pt x="18" y="175"/>
                </a:lnTo>
                <a:lnTo>
                  <a:pt x="20" y="175"/>
                </a:lnTo>
                <a:lnTo>
                  <a:pt x="20" y="174"/>
                </a:lnTo>
                <a:lnTo>
                  <a:pt x="18" y="170"/>
                </a:lnTo>
                <a:lnTo>
                  <a:pt x="16" y="170"/>
                </a:lnTo>
                <a:lnTo>
                  <a:pt x="16" y="169"/>
                </a:lnTo>
                <a:lnTo>
                  <a:pt x="16" y="167"/>
                </a:lnTo>
                <a:lnTo>
                  <a:pt x="15" y="167"/>
                </a:lnTo>
                <a:lnTo>
                  <a:pt x="15" y="165"/>
                </a:lnTo>
                <a:lnTo>
                  <a:pt x="13" y="165"/>
                </a:lnTo>
                <a:lnTo>
                  <a:pt x="13" y="164"/>
                </a:lnTo>
                <a:lnTo>
                  <a:pt x="15" y="162"/>
                </a:lnTo>
                <a:lnTo>
                  <a:pt x="13" y="164"/>
                </a:lnTo>
                <a:lnTo>
                  <a:pt x="11" y="165"/>
                </a:lnTo>
                <a:lnTo>
                  <a:pt x="10" y="165"/>
                </a:lnTo>
                <a:lnTo>
                  <a:pt x="8" y="164"/>
                </a:lnTo>
                <a:lnTo>
                  <a:pt x="10" y="162"/>
                </a:lnTo>
                <a:lnTo>
                  <a:pt x="10" y="160"/>
                </a:lnTo>
                <a:lnTo>
                  <a:pt x="10" y="159"/>
                </a:lnTo>
                <a:lnTo>
                  <a:pt x="8" y="155"/>
                </a:lnTo>
                <a:lnTo>
                  <a:pt x="8" y="154"/>
                </a:lnTo>
                <a:lnTo>
                  <a:pt x="8" y="152"/>
                </a:lnTo>
                <a:lnTo>
                  <a:pt x="10" y="150"/>
                </a:lnTo>
                <a:lnTo>
                  <a:pt x="10" y="149"/>
                </a:lnTo>
                <a:lnTo>
                  <a:pt x="10" y="147"/>
                </a:lnTo>
                <a:lnTo>
                  <a:pt x="11" y="145"/>
                </a:lnTo>
                <a:lnTo>
                  <a:pt x="11" y="142"/>
                </a:lnTo>
                <a:lnTo>
                  <a:pt x="10" y="142"/>
                </a:lnTo>
                <a:lnTo>
                  <a:pt x="10" y="140"/>
                </a:lnTo>
                <a:lnTo>
                  <a:pt x="10" y="137"/>
                </a:lnTo>
                <a:lnTo>
                  <a:pt x="8" y="137"/>
                </a:lnTo>
                <a:lnTo>
                  <a:pt x="6" y="137"/>
                </a:lnTo>
                <a:lnTo>
                  <a:pt x="5" y="137"/>
                </a:lnTo>
                <a:lnTo>
                  <a:pt x="3" y="137"/>
                </a:lnTo>
                <a:lnTo>
                  <a:pt x="1" y="137"/>
                </a:lnTo>
                <a:lnTo>
                  <a:pt x="1" y="134"/>
                </a:lnTo>
                <a:lnTo>
                  <a:pt x="1" y="132"/>
                </a:lnTo>
                <a:lnTo>
                  <a:pt x="3" y="130"/>
                </a:lnTo>
                <a:lnTo>
                  <a:pt x="3" y="127"/>
                </a:lnTo>
                <a:lnTo>
                  <a:pt x="3" y="125"/>
                </a:lnTo>
                <a:lnTo>
                  <a:pt x="1" y="125"/>
                </a:lnTo>
                <a:lnTo>
                  <a:pt x="0" y="124"/>
                </a:lnTo>
                <a:lnTo>
                  <a:pt x="0" y="122"/>
                </a:lnTo>
                <a:lnTo>
                  <a:pt x="0" y="120"/>
                </a:lnTo>
                <a:lnTo>
                  <a:pt x="0" y="119"/>
                </a:lnTo>
                <a:lnTo>
                  <a:pt x="1" y="117"/>
                </a:lnTo>
                <a:lnTo>
                  <a:pt x="3" y="115"/>
                </a:lnTo>
                <a:lnTo>
                  <a:pt x="5" y="114"/>
                </a:lnTo>
                <a:lnTo>
                  <a:pt x="6" y="112"/>
                </a:lnTo>
                <a:lnTo>
                  <a:pt x="8" y="112"/>
                </a:lnTo>
                <a:lnTo>
                  <a:pt x="10" y="112"/>
                </a:lnTo>
                <a:lnTo>
                  <a:pt x="13" y="112"/>
                </a:lnTo>
                <a:lnTo>
                  <a:pt x="20" y="112"/>
                </a:lnTo>
                <a:lnTo>
                  <a:pt x="26" y="112"/>
                </a:lnTo>
                <a:lnTo>
                  <a:pt x="38" y="112"/>
                </a:lnTo>
                <a:lnTo>
                  <a:pt x="50" y="112"/>
                </a:lnTo>
                <a:lnTo>
                  <a:pt x="52" y="112"/>
                </a:lnTo>
                <a:lnTo>
                  <a:pt x="57" y="112"/>
                </a:lnTo>
                <a:lnTo>
                  <a:pt x="57" y="110"/>
                </a:lnTo>
                <a:lnTo>
                  <a:pt x="57" y="105"/>
                </a:lnTo>
                <a:lnTo>
                  <a:pt x="55" y="102"/>
                </a:lnTo>
                <a:lnTo>
                  <a:pt x="55" y="100"/>
                </a:lnTo>
                <a:lnTo>
                  <a:pt x="55" y="99"/>
                </a:lnTo>
                <a:lnTo>
                  <a:pt x="55" y="97"/>
                </a:lnTo>
                <a:lnTo>
                  <a:pt x="55" y="95"/>
                </a:lnTo>
                <a:lnTo>
                  <a:pt x="55" y="94"/>
                </a:lnTo>
                <a:lnTo>
                  <a:pt x="55" y="92"/>
                </a:lnTo>
                <a:lnTo>
                  <a:pt x="55" y="90"/>
                </a:lnTo>
                <a:lnTo>
                  <a:pt x="55" y="89"/>
                </a:lnTo>
                <a:lnTo>
                  <a:pt x="53" y="89"/>
                </a:lnTo>
                <a:lnTo>
                  <a:pt x="53" y="87"/>
                </a:lnTo>
                <a:lnTo>
                  <a:pt x="53" y="85"/>
                </a:lnTo>
                <a:lnTo>
                  <a:pt x="53" y="84"/>
                </a:lnTo>
                <a:lnTo>
                  <a:pt x="52" y="82"/>
                </a:lnTo>
                <a:lnTo>
                  <a:pt x="52" y="80"/>
                </a:lnTo>
                <a:lnTo>
                  <a:pt x="50" y="77"/>
                </a:lnTo>
                <a:lnTo>
                  <a:pt x="48" y="75"/>
                </a:lnTo>
                <a:lnTo>
                  <a:pt x="46" y="73"/>
                </a:lnTo>
                <a:lnTo>
                  <a:pt x="45" y="72"/>
                </a:lnTo>
                <a:lnTo>
                  <a:pt x="43" y="72"/>
                </a:lnTo>
                <a:lnTo>
                  <a:pt x="41" y="70"/>
                </a:lnTo>
                <a:lnTo>
                  <a:pt x="40" y="68"/>
                </a:lnTo>
                <a:lnTo>
                  <a:pt x="38" y="67"/>
                </a:lnTo>
                <a:lnTo>
                  <a:pt x="40" y="62"/>
                </a:lnTo>
                <a:lnTo>
                  <a:pt x="40" y="60"/>
                </a:lnTo>
                <a:lnTo>
                  <a:pt x="41" y="53"/>
                </a:lnTo>
                <a:lnTo>
                  <a:pt x="41" y="52"/>
                </a:lnTo>
                <a:lnTo>
                  <a:pt x="41" y="50"/>
                </a:lnTo>
                <a:lnTo>
                  <a:pt x="41" y="47"/>
                </a:lnTo>
                <a:lnTo>
                  <a:pt x="41" y="43"/>
                </a:lnTo>
                <a:lnTo>
                  <a:pt x="41" y="38"/>
                </a:lnTo>
                <a:lnTo>
                  <a:pt x="43" y="35"/>
                </a:lnTo>
                <a:lnTo>
                  <a:pt x="43" y="25"/>
                </a:lnTo>
                <a:lnTo>
                  <a:pt x="43" y="23"/>
                </a:lnTo>
                <a:lnTo>
                  <a:pt x="43" y="20"/>
                </a:lnTo>
                <a:lnTo>
                  <a:pt x="43" y="18"/>
                </a:lnTo>
                <a:lnTo>
                  <a:pt x="43" y="17"/>
                </a:lnTo>
                <a:lnTo>
                  <a:pt x="41" y="2"/>
                </a:lnTo>
                <a:lnTo>
                  <a:pt x="45" y="2"/>
                </a:lnTo>
                <a:lnTo>
                  <a:pt x="45" y="0"/>
                </a:lnTo>
                <a:lnTo>
                  <a:pt x="46" y="0"/>
                </a:lnTo>
                <a:lnTo>
                  <a:pt x="46" y="2"/>
                </a:lnTo>
                <a:lnTo>
                  <a:pt x="48" y="2"/>
                </a:lnTo>
                <a:lnTo>
                  <a:pt x="48" y="0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8" y="0"/>
                </a:lnTo>
                <a:lnTo>
                  <a:pt x="60" y="0"/>
                </a:lnTo>
                <a:lnTo>
                  <a:pt x="63" y="0"/>
                </a:lnTo>
                <a:lnTo>
                  <a:pt x="77" y="0"/>
                </a:lnTo>
                <a:close/>
              </a:path>
            </a:pathLst>
          </a:custGeom>
          <a:solidFill>
            <a:srgbClr val="506D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4"/>
          <p:cNvSpPr>
            <a:spLocks/>
          </p:cNvSpPr>
          <p:nvPr/>
        </p:nvSpPr>
        <p:spPr bwMode="auto">
          <a:xfrm>
            <a:off x="6943726" y="5915026"/>
            <a:ext cx="90488" cy="146050"/>
          </a:xfrm>
          <a:custGeom>
            <a:avLst/>
            <a:gdLst/>
            <a:ahLst/>
            <a:cxnLst>
              <a:cxn ang="0">
                <a:pos x="40" y="22"/>
              </a:cxn>
              <a:cxn ang="0">
                <a:pos x="40" y="23"/>
              </a:cxn>
              <a:cxn ang="0">
                <a:pos x="40" y="27"/>
              </a:cxn>
              <a:cxn ang="0">
                <a:pos x="40" y="28"/>
              </a:cxn>
              <a:cxn ang="0">
                <a:pos x="42" y="30"/>
              </a:cxn>
              <a:cxn ang="0">
                <a:pos x="44" y="33"/>
              </a:cxn>
              <a:cxn ang="0">
                <a:pos x="44" y="37"/>
              </a:cxn>
              <a:cxn ang="0">
                <a:pos x="45" y="38"/>
              </a:cxn>
              <a:cxn ang="0">
                <a:pos x="45" y="40"/>
              </a:cxn>
              <a:cxn ang="0">
                <a:pos x="45" y="42"/>
              </a:cxn>
              <a:cxn ang="0">
                <a:pos x="47" y="43"/>
              </a:cxn>
              <a:cxn ang="0">
                <a:pos x="49" y="48"/>
              </a:cxn>
              <a:cxn ang="0">
                <a:pos x="55" y="52"/>
              </a:cxn>
              <a:cxn ang="0">
                <a:pos x="55" y="53"/>
              </a:cxn>
              <a:cxn ang="0">
                <a:pos x="55" y="55"/>
              </a:cxn>
              <a:cxn ang="0">
                <a:pos x="55" y="60"/>
              </a:cxn>
              <a:cxn ang="0">
                <a:pos x="55" y="63"/>
              </a:cxn>
              <a:cxn ang="0">
                <a:pos x="55" y="65"/>
              </a:cxn>
              <a:cxn ang="0">
                <a:pos x="55" y="68"/>
              </a:cxn>
              <a:cxn ang="0">
                <a:pos x="54" y="72"/>
              </a:cxn>
              <a:cxn ang="0">
                <a:pos x="55" y="78"/>
              </a:cxn>
              <a:cxn ang="0">
                <a:pos x="55" y="83"/>
              </a:cxn>
              <a:cxn ang="0">
                <a:pos x="55" y="83"/>
              </a:cxn>
              <a:cxn ang="0">
                <a:pos x="54" y="85"/>
              </a:cxn>
              <a:cxn ang="0">
                <a:pos x="55" y="87"/>
              </a:cxn>
              <a:cxn ang="0">
                <a:pos x="54" y="88"/>
              </a:cxn>
              <a:cxn ang="0">
                <a:pos x="54" y="90"/>
              </a:cxn>
              <a:cxn ang="0">
                <a:pos x="50" y="92"/>
              </a:cxn>
              <a:cxn ang="0">
                <a:pos x="30" y="92"/>
              </a:cxn>
              <a:cxn ang="0">
                <a:pos x="29" y="92"/>
              </a:cxn>
              <a:cxn ang="0">
                <a:pos x="24" y="92"/>
              </a:cxn>
              <a:cxn ang="0">
                <a:pos x="24" y="92"/>
              </a:cxn>
              <a:cxn ang="0">
                <a:pos x="24" y="92"/>
              </a:cxn>
              <a:cxn ang="0">
                <a:pos x="15" y="92"/>
              </a:cxn>
              <a:cxn ang="0">
                <a:pos x="10" y="90"/>
              </a:cxn>
              <a:cxn ang="0">
                <a:pos x="10" y="90"/>
              </a:cxn>
              <a:cxn ang="0">
                <a:pos x="10" y="82"/>
              </a:cxn>
              <a:cxn ang="0">
                <a:pos x="4" y="72"/>
              </a:cxn>
              <a:cxn ang="0">
                <a:pos x="5" y="63"/>
              </a:cxn>
              <a:cxn ang="0">
                <a:pos x="2" y="52"/>
              </a:cxn>
              <a:cxn ang="0">
                <a:pos x="2" y="42"/>
              </a:cxn>
              <a:cxn ang="0">
                <a:pos x="4" y="37"/>
              </a:cxn>
              <a:cxn ang="0">
                <a:pos x="9" y="32"/>
              </a:cxn>
              <a:cxn ang="0">
                <a:pos x="9" y="23"/>
              </a:cxn>
              <a:cxn ang="0">
                <a:pos x="14" y="15"/>
              </a:cxn>
              <a:cxn ang="0">
                <a:pos x="19" y="7"/>
              </a:cxn>
              <a:cxn ang="0">
                <a:pos x="27" y="2"/>
              </a:cxn>
              <a:cxn ang="0">
                <a:pos x="27" y="10"/>
              </a:cxn>
              <a:cxn ang="0">
                <a:pos x="30" y="13"/>
              </a:cxn>
              <a:cxn ang="0">
                <a:pos x="32" y="18"/>
              </a:cxn>
              <a:cxn ang="0">
                <a:pos x="34" y="22"/>
              </a:cxn>
              <a:cxn ang="0">
                <a:pos x="37" y="18"/>
              </a:cxn>
              <a:cxn ang="0">
                <a:pos x="37" y="17"/>
              </a:cxn>
              <a:cxn ang="0">
                <a:pos x="40" y="17"/>
              </a:cxn>
            </a:cxnLst>
            <a:rect l="0" t="0" r="r" b="b"/>
            <a:pathLst>
              <a:path w="57" h="92">
                <a:moveTo>
                  <a:pt x="40" y="18"/>
                </a:moveTo>
                <a:lnTo>
                  <a:pt x="40" y="18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3"/>
                </a:lnTo>
                <a:lnTo>
                  <a:pt x="40" y="23"/>
                </a:lnTo>
                <a:lnTo>
                  <a:pt x="40" y="23"/>
                </a:lnTo>
                <a:lnTo>
                  <a:pt x="40" y="23"/>
                </a:lnTo>
                <a:lnTo>
                  <a:pt x="40" y="23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8"/>
                </a:lnTo>
                <a:lnTo>
                  <a:pt x="40" y="28"/>
                </a:lnTo>
                <a:lnTo>
                  <a:pt x="40" y="28"/>
                </a:lnTo>
                <a:lnTo>
                  <a:pt x="40" y="28"/>
                </a:lnTo>
                <a:lnTo>
                  <a:pt x="40" y="30"/>
                </a:lnTo>
                <a:lnTo>
                  <a:pt x="40" y="30"/>
                </a:lnTo>
                <a:lnTo>
                  <a:pt x="40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2"/>
                </a:lnTo>
                <a:lnTo>
                  <a:pt x="42" y="32"/>
                </a:lnTo>
                <a:lnTo>
                  <a:pt x="42" y="32"/>
                </a:lnTo>
                <a:lnTo>
                  <a:pt x="42" y="32"/>
                </a:lnTo>
                <a:lnTo>
                  <a:pt x="44" y="33"/>
                </a:lnTo>
                <a:lnTo>
                  <a:pt x="44" y="35"/>
                </a:lnTo>
                <a:lnTo>
                  <a:pt x="44" y="35"/>
                </a:lnTo>
                <a:lnTo>
                  <a:pt x="44" y="35"/>
                </a:lnTo>
                <a:lnTo>
                  <a:pt x="44" y="35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7" y="43"/>
                </a:lnTo>
                <a:lnTo>
                  <a:pt x="47" y="43"/>
                </a:lnTo>
                <a:lnTo>
                  <a:pt x="47" y="43"/>
                </a:lnTo>
                <a:lnTo>
                  <a:pt x="47" y="43"/>
                </a:lnTo>
                <a:lnTo>
                  <a:pt x="47" y="43"/>
                </a:lnTo>
                <a:lnTo>
                  <a:pt x="47" y="45"/>
                </a:lnTo>
                <a:lnTo>
                  <a:pt x="47" y="45"/>
                </a:lnTo>
                <a:lnTo>
                  <a:pt x="47" y="45"/>
                </a:lnTo>
                <a:lnTo>
                  <a:pt x="49" y="45"/>
                </a:lnTo>
                <a:lnTo>
                  <a:pt x="49" y="47"/>
                </a:lnTo>
                <a:lnTo>
                  <a:pt x="49" y="48"/>
                </a:lnTo>
                <a:lnTo>
                  <a:pt x="49" y="50"/>
                </a:lnTo>
                <a:lnTo>
                  <a:pt x="54" y="50"/>
                </a:lnTo>
                <a:lnTo>
                  <a:pt x="54" y="50"/>
                </a:lnTo>
                <a:lnTo>
                  <a:pt x="57" y="50"/>
                </a:lnTo>
                <a:lnTo>
                  <a:pt x="55" y="50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3"/>
                </a:lnTo>
                <a:lnTo>
                  <a:pt x="55" y="53"/>
                </a:lnTo>
                <a:lnTo>
                  <a:pt x="55" y="53"/>
                </a:lnTo>
                <a:lnTo>
                  <a:pt x="55" y="53"/>
                </a:lnTo>
                <a:lnTo>
                  <a:pt x="55" y="53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7"/>
                </a:lnTo>
                <a:lnTo>
                  <a:pt x="55" y="57"/>
                </a:lnTo>
                <a:lnTo>
                  <a:pt x="55" y="58"/>
                </a:lnTo>
                <a:lnTo>
                  <a:pt x="55" y="58"/>
                </a:lnTo>
                <a:lnTo>
                  <a:pt x="55" y="60"/>
                </a:lnTo>
                <a:lnTo>
                  <a:pt x="55" y="60"/>
                </a:lnTo>
                <a:lnTo>
                  <a:pt x="55" y="60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3"/>
                </a:lnTo>
                <a:lnTo>
                  <a:pt x="55" y="63"/>
                </a:lnTo>
                <a:lnTo>
                  <a:pt x="55" y="63"/>
                </a:lnTo>
                <a:lnTo>
                  <a:pt x="54" y="65"/>
                </a:lnTo>
                <a:lnTo>
                  <a:pt x="54" y="65"/>
                </a:lnTo>
                <a:lnTo>
                  <a:pt x="54" y="65"/>
                </a:lnTo>
                <a:lnTo>
                  <a:pt x="55" y="65"/>
                </a:lnTo>
                <a:lnTo>
                  <a:pt x="55" y="65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8"/>
                </a:lnTo>
                <a:lnTo>
                  <a:pt x="55" y="68"/>
                </a:lnTo>
                <a:lnTo>
                  <a:pt x="55" y="68"/>
                </a:lnTo>
                <a:lnTo>
                  <a:pt x="55" y="68"/>
                </a:lnTo>
                <a:lnTo>
                  <a:pt x="55" y="68"/>
                </a:lnTo>
                <a:lnTo>
                  <a:pt x="55" y="70"/>
                </a:lnTo>
                <a:lnTo>
                  <a:pt x="54" y="72"/>
                </a:lnTo>
                <a:lnTo>
                  <a:pt x="55" y="75"/>
                </a:lnTo>
                <a:lnTo>
                  <a:pt x="54" y="77"/>
                </a:lnTo>
                <a:lnTo>
                  <a:pt x="55" y="77"/>
                </a:lnTo>
                <a:lnTo>
                  <a:pt x="55" y="77"/>
                </a:lnTo>
                <a:lnTo>
                  <a:pt x="55" y="78"/>
                </a:lnTo>
                <a:lnTo>
                  <a:pt x="55" y="78"/>
                </a:lnTo>
                <a:lnTo>
                  <a:pt x="57" y="80"/>
                </a:lnTo>
                <a:lnTo>
                  <a:pt x="57" y="80"/>
                </a:lnTo>
                <a:lnTo>
                  <a:pt x="55" y="80"/>
                </a:lnTo>
                <a:lnTo>
                  <a:pt x="55" y="82"/>
                </a:lnTo>
                <a:lnTo>
                  <a:pt x="55" y="82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7"/>
                </a:lnTo>
                <a:lnTo>
                  <a:pt x="55" y="87"/>
                </a:lnTo>
                <a:lnTo>
                  <a:pt x="55" y="87"/>
                </a:lnTo>
                <a:lnTo>
                  <a:pt x="55" y="87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2"/>
                </a:lnTo>
                <a:lnTo>
                  <a:pt x="54" y="92"/>
                </a:lnTo>
                <a:lnTo>
                  <a:pt x="54" y="92"/>
                </a:lnTo>
                <a:lnTo>
                  <a:pt x="54" y="92"/>
                </a:lnTo>
                <a:lnTo>
                  <a:pt x="50" y="92"/>
                </a:lnTo>
                <a:lnTo>
                  <a:pt x="45" y="92"/>
                </a:lnTo>
                <a:lnTo>
                  <a:pt x="44" y="92"/>
                </a:lnTo>
                <a:lnTo>
                  <a:pt x="40" y="92"/>
                </a:lnTo>
                <a:lnTo>
                  <a:pt x="39" y="92"/>
                </a:lnTo>
                <a:lnTo>
                  <a:pt x="37" y="92"/>
                </a:lnTo>
                <a:lnTo>
                  <a:pt x="30" y="92"/>
                </a:lnTo>
                <a:lnTo>
                  <a:pt x="30" y="92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7" y="92"/>
                </a:lnTo>
                <a:lnTo>
                  <a:pt x="25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0" y="92"/>
                </a:lnTo>
                <a:lnTo>
                  <a:pt x="15" y="92"/>
                </a:lnTo>
                <a:lnTo>
                  <a:pt x="15" y="92"/>
                </a:lnTo>
                <a:lnTo>
                  <a:pt x="12" y="92"/>
                </a:lnTo>
                <a:lnTo>
                  <a:pt x="10" y="92"/>
                </a:lnTo>
                <a:lnTo>
                  <a:pt x="10" y="92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88"/>
                </a:lnTo>
                <a:lnTo>
                  <a:pt x="10" y="87"/>
                </a:lnTo>
                <a:lnTo>
                  <a:pt x="10" y="82"/>
                </a:lnTo>
                <a:lnTo>
                  <a:pt x="10" y="82"/>
                </a:lnTo>
                <a:lnTo>
                  <a:pt x="10" y="82"/>
                </a:lnTo>
                <a:lnTo>
                  <a:pt x="10" y="82"/>
                </a:lnTo>
                <a:lnTo>
                  <a:pt x="9" y="78"/>
                </a:lnTo>
                <a:lnTo>
                  <a:pt x="9" y="78"/>
                </a:lnTo>
                <a:lnTo>
                  <a:pt x="5" y="77"/>
                </a:lnTo>
                <a:lnTo>
                  <a:pt x="5" y="75"/>
                </a:lnTo>
                <a:lnTo>
                  <a:pt x="4" y="73"/>
                </a:lnTo>
                <a:lnTo>
                  <a:pt x="4" y="72"/>
                </a:lnTo>
                <a:lnTo>
                  <a:pt x="4" y="70"/>
                </a:lnTo>
                <a:lnTo>
                  <a:pt x="5" y="68"/>
                </a:lnTo>
                <a:lnTo>
                  <a:pt x="4" y="67"/>
                </a:lnTo>
                <a:lnTo>
                  <a:pt x="4" y="67"/>
                </a:lnTo>
                <a:lnTo>
                  <a:pt x="4" y="65"/>
                </a:lnTo>
                <a:lnTo>
                  <a:pt x="5" y="63"/>
                </a:lnTo>
                <a:lnTo>
                  <a:pt x="5" y="63"/>
                </a:lnTo>
                <a:lnTo>
                  <a:pt x="4" y="60"/>
                </a:lnTo>
                <a:lnTo>
                  <a:pt x="4" y="57"/>
                </a:lnTo>
                <a:lnTo>
                  <a:pt x="2" y="55"/>
                </a:lnTo>
                <a:lnTo>
                  <a:pt x="2" y="55"/>
                </a:lnTo>
                <a:lnTo>
                  <a:pt x="2" y="52"/>
                </a:lnTo>
                <a:lnTo>
                  <a:pt x="0" y="48"/>
                </a:lnTo>
                <a:lnTo>
                  <a:pt x="0" y="48"/>
                </a:lnTo>
                <a:lnTo>
                  <a:pt x="2" y="45"/>
                </a:lnTo>
                <a:lnTo>
                  <a:pt x="2" y="45"/>
                </a:lnTo>
                <a:lnTo>
                  <a:pt x="2" y="43"/>
                </a:lnTo>
                <a:lnTo>
                  <a:pt x="2" y="42"/>
                </a:lnTo>
                <a:lnTo>
                  <a:pt x="2" y="40"/>
                </a:lnTo>
                <a:lnTo>
                  <a:pt x="2" y="40"/>
                </a:lnTo>
                <a:lnTo>
                  <a:pt x="4" y="38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5"/>
                </a:lnTo>
                <a:lnTo>
                  <a:pt x="4" y="35"/>
                </a:lnTo>
                <a:lnTo>
                  <a:pt x="4" y="35"/>
                </a:lnTo>
                <a:lnTo>
                  <a:pt x="4" y="32"/>
                </a:lnTo>
                <a:lnTo>
                  <a:pt x="7" y="32"/>
                </a:lnTo>
                <a:lnTo>
                  <a:pt x="9" y="32"/>
                </a:lnTo>
                <a:lnTo>
                  <a:pt x="7" y="27"/>
                </a:lnTo>
                <a:lnTo>
                  <a:pt x="7" y="27"/>
                </a:lnTo>
                <a:lnTo>
                  <a:pt x="7" y="25"/>
                </a:lnTo>
                <a:lnTo>
                  <a:pt x="7" y="25"/>
                </a:lnTo>
                <a:lnTo>
                  <a:pt x="7" y="25"/>
                </a:lnTo>
                <a:lnTo>
                  <a:pt x="9" y="23"/>
                </a:lnTo>
                <a:lnTo>
                  <a:pt x="9" y="22"/>
                </a:lnTo>
                <a:lnTo>
                  <a:pt x="10" y="20"/>
                </a:lnTo>
                <a:lnTo>
                  <a:pt x="10" y="18"/>
                </a:lnTo>
                <a:lnTo>
                  <a:pt x="10" y="18"/>
                </a:lnTo>
                <a:lnTo>
                  <a:pt x="12" y="17"/>
                </a:lnTo>
                <a:lnTo>
                  <a:pt x="14" y="15"/>
                </a:lnTo>
                <a:lnTo>
                  <a:pt x="14" y="15"/>
                </a:lnTo>
                <a:lnTo>
                  <a:pt x="15" y="13"/>
                </a:lnTo>
                <a:lnTo>
                  <a:pt x="17" y="12"/>
                </a:lnTo>
                <a:lnTo>
                  <a:pt x="17" y="12"/>
                </a:lnTo>
                <a:lnTo>
                  <a:pt x="19" y="10"/>
                </a:lnTo>
                <a:lnTo>
                  <a:pt x="19" y="7"/>
                </a:lnTo>
                <a:lnTo>
                  <a:pt x="20" y="5"/>
                </a:lnTo>
                <a:lnTo>
                  <a:pt x="20" y="3"/>
                </a:lnTo>
                <a:lnTo>
                  <a:pt x="22" y="2"/>
                </a:lnTo>
                <a:lnTo>
                  <a:pt x="24" y="2"/>
                </a:lnTo>
                <a:lnTo>
                  <a:pt x="25" y="0"/>
                </a:lnTo>
                <a:lnTo>
                  <a:pt x="27" y="2"/>
                </a:lnTo>
                <a:lnTo>
                  <a:pt x="27" y="2"/>
                </a:lnTo>
                <a:lnTo>
                  <a:pt x="27" y="3"/>
                </a:lnTo>
                <a:lnTo>
                  <a:pt x="27" y="7"/>
                </a:lnTo>
                <a:lnTo>
                  <a:pt x="27" y="8"/>
                </a:lnTo>
                <a:lnTo>
                  <a:pt x="29" y="8"/>
                </a:lnTo>
                <a:lnTo>
                  <a:pt x="27" y="10"/>
                </a:lnTo>
                <a:lnTo>
                  <a:pt x="27" y="10"/>
                </a:lnTo>
                <a:lnTo>
                  <a:pt x="29" y="10"/>
                </a:lnTo>
                <a:lnTo>
                  <a:pt x="29" y="10"/>
                </a:lnTo>
                <a:lnTo>
                  <a:pt x="29" y="12"/>
                </a:lnTo>
                <a:lnTo>
                  <a:pt x="29" y="13"/>
                </a:lnTo>
                <a:lnTo>
                  <a:pt x="30" y="13"/>
                </a:lnTo>
                <a:lnTo>
                  <a:pt x="32" y="15"/>
                </a:lnTo>
                <a:lnTo>
                  <a:pt x="32" y="15"/>
                </a:lnTo>
                <a:lnTo>
                  <a:pt x="32" y="15"/>
                </a:lnTo>
                <a:lnTo>
                  <a:pt x="32" y="17"/>
                </a:lnTo>
                <a:lnTo>
                  <a:pt x="32" y="17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2" y="22"/>
                </a:lnTo>
                <a:lnTo>
                  <a:pt x="32" y="22"/>
                </a:lnTo>
                <a:lnTo>
                  <a:pt x="32" y="23"/>
                </a:lnTo>
                <a:lnTo>
                  <a:pt x="34" y="22"/>
                </a:lnTo>
                <a:lnTo>
                  <a:pt x="34" y="22"/>
                </a:lnTo>
                <a:lnTo>
                  <a:pt x="35" y="22"/>
                </a:lnTo>
                <a:lnTo>
                  <a:pt x="35" y="20"/>
                </a:lnTo>
                <a:lnTo>
                  <a:pt x="35" y="20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40" y="17"/>
                </a:lnTo>
                <a:lnTo>
                  <a:pt x="40" y="17"/>
                </a:lnTo>
                <a:lnTo>
                  <a:pt x="40" y="18"/>
                </a:lnTo>
                <a:lnTo>
                  <a:pt x="4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C772E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5"/>
          <p:cNvSpPr>
            <a:spLocks/>
          </p:cNvSpPr>
          <p:nvPr/>
        </p:nvSpPr>
        <p:spPr bwMode="auto">
          <a:xfrm>
            <a:off x="7007226" y="5943601"/>
            <a:ext cx="193675" cy="117475"/>
          </a:xfrm>
          <a:custGeom>
            <a:avLst/>
            <a:gdLst/>
            <a:ahLst/>
            <a:cxnLst>
              <a:cxn ang="0">
                <a:pos x="121" y="25"/>
              </a:cxn>
              <a:cxn ang="0">
                <a:pos x="116" y="29"/>
              </a:cxn>
              <a:cxn ang="0">
                <a:pos x="116" y="34"/>
              </a:cxn>
              <a:cxn ang="0">
                <a:pos x="112" y="39"/>
              </a:cxn>
              <a:cxn ang="0">
                <a:pos x="112" y="44"/>
              </a:cxn>
              <a:cxn ang="0">
                <a:pos x="119" y="49"/>
              </a:cxn>
              <a:cxn ang="0">
                <a:pos x="122" y="57"/>
              </a:cxn>
              <a:cxn ang="0">
                <a:pos x="122" y="72"/>
              </a:cxn>
              <a:cxn ang="0">
                <a:pos x="111" y="74"/>
              </a:cxn>
              <a:cxn ang="0">
                <a:pos x="94" y="74"/>
              </a:cxn>
              <a:cxn ang="0">
                <a:pos x="92" y="74"/>
              </a:cxn>
              <a:cxn ang="0">
                <a:pos x="76" y="74"/>
              </a:cxn>
              <a:cxn ang="0">
                <a:pos x="56" y="74"/>
              </a:cxn>
              <a:cxn ang="0">
                <a:pos x="37" y="74"/>
              </a:cxn>
              <a:cxn ang="0">
                <a:pos x="17" y="74"/>
              </a:cxn>
              <a:cxn ang="0">
                <a:pos x="14" y="72"/>
              </a:cxn>
              <a:cxn ang="0">
                <a:pos x="14" y="70"/>
              </a:cxn>
              <a:cxn ang="0">
                <a:pos x="14" y="69"/>
              </a:cxn>
              <a:cxn ang="0">
                <a:pos x="15" y="67"/>
              </a:cxn>
              <a:cxn ang="0">
                <a:pos x="15" y="65"/>
              </a:cxn>
              <a:cxn ang="0">
                <a:pos x="17" y="62"/>
              </a:cxn>
              <a:cxn ang="0">
                <a:pos x="15" y="57"/>
              </a:cxn>
              <a:cxn ang="0">
                <a:pos x="15" y="50"/>
              </a:cxn>
              <a:cxn ang="0">
                <a:pos x="14" y="47"/>
              </a:cxn>
              <a:cxn ang="0">
                <a:pos x="15" y="44"/>
              </a:cxn>
              <a:cxn ang="0">
                <a:pos x="15" y="40"/>
              </a:cxn>
              <a:cxn ang="0">
                <a:pos x="15" y="35"/>
              </a:cxn>
              <a:cxn ang="0">
                <a:pos x="15" y="34"/>
              </a:cxn>
              <a:cxn ang="0">
                <a:pos x="9" y="30"/>
              </a:cxn>
              <a:cxn ang="0">
                <a:pos x="7" y="25"/>
              </a:cxn>
              <a:cxn ang="0">
                <a:pos x="5" y="22"/>
              </a:cxn>
              <a:cxn ang="0">
                <a:pos x="5" y="22"/>
              </a:cxn>
              <a:cxn ang="0">
                <a:pos x="4" y="19"/>
              </a:cxn>
              <a:cxn ang="0">
                <a:pos x="4" y="17"/>
              </a:cxn>
              <a:cxn ang="0">
                <a:pos x="2" y="12"/>
              </a:cxn>
              <a:cxn ang="0">
                <a:pos x="0" y="10"/>
              </a:cxn>
              <a:cxn ang="0">
                <a:pos x="0" y="7"/>
              </a:cxn>
              <a:cxn ang="0">
                <a:pos x="0" y="5"/>
              </a:cxn>
              <a:cxn ang="0">
                <a:pos x="0" y="0"/>
              </a:cxn>
              <a:cxn ang="0">
                <a:pos x="19" y="0"/>
              </a:cxn>
              <a:cxn ang="0">
                <a:pos x="32" y="0"/>
              </a:cxn>
              <a:cxn ang="0">
                <a:pos x="40" y="0"/>
              </a:cxn>
              <a:cxn ang="0">
                <a:pos x="56" y="0"/>
              </a:cxn>
              <a:cxn ang="0">
                <a:pos x="62" y="0"/>
              </a:cxn>
              <a:cxn ang="0">
                <a:pos x="76" y="0"/>
              </a:cxn>
              <a:cxn ang="0">
                <a:pos x="79" y="4"/>
              </a:cxn>
              <a:cxn ang="0">
                <a:pos x="82" y="12"/>
              </a:cxn>
              <a:cxn ang="0">
                <a:pos x="84" y="12"/>
              </a:cxn>
              <a:cxn ang="0">
                <a:pos x="84" y="12"/>
              </a:cxn>
              <a:cxn ang="0">
                <a:pos x="84" y="14"/>
              </a:cxn>
              <a:cxn ang="0">
                <a:pos x="84" y="15"/>
              </a:cxn>
              <a:cxn ang="0">
                <a:pos x="82" y="15"/>
              </a:cxn>
              <a:cxn ang="0">
                <a:pos x="91" y="25"/>
              </a:cxn>
              <a:cxn ang="0">
                <a:pos x="101" y="25"/>
              </a:cxn>
              <a:cxn ang="0">
                <a:pos x="116" y="25"/>
              </a:cxn>
            </a:cxnLst>
            <a:rect l="0" t="0" r="r" b="b"/>
            <a:pathLst>
              <a:path w="122" h="74">
                <a:moveTo>
                  <a:pt x="117" y="25"/>
                </a:moveTo>
                <a:lnTo>
                  <a:pt x="117" y="25"/>
                </a:lnTo>
                <a:lnTo>
                  <a:pt x="119" y="25"/>
                </a:lnTo>
                <a:lnTo>
                  <a:pt x="119" y="25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1" y="27"/>
                </a:lnTo>
                <a:lnTo>
                  <a:pt x="119" y="27"/>
                </a:lnTo>
                <a:lnTo>
                  <a:pt x="119" y="29"/>
                </a:lnTo>
                <a:lnTo>
                  <a:pt x="119" y="29"/>
                </a:lnTo>
                <a:lnTo>
                  <a:pt x="117" y="29"/>
                </a:lnTo>
                <a:lnTo>
                  <a:pt x="117" y="29"/>
                </a:lnTo>
                <a:lnTo>
                  <a:pt x="116" y="29"/>
                </a:lnTo>
                <a:lnTo>
                  <a:pt x="116" y="30"/>
                </a:lnTo>
                <a:lnTo>
                  <a:pt x="116" y="30"/>
                </a:lnTo>
                <a:lnTo>
                  <a:pt x="116" y="30"/>
                </a:lnTo>
                <a:lnTo>
                  <a:pt x="116" y="30"/>
                </a:lnTo>
                <a:lnTo>
                  <a:pt x="116" y="30"/>
                </a:lnTo>
                <a:lnTo>
                  <a:pt x="116" y="32"/>
                </a:lnTo>
                <a:lnTo>
                  <a:pt x="116" y="34"/>
                </a:lnTo>
                <a:lnTo>
                  <a:pt x="116" y="35"/>
                </a:lnTo>
                <a:lnTo>
                  <a:pt x="114" y="35"/>
                </a:lnTo>
                <a:lnTo>
                  <a:pt x="114" y="37"/>
                </a:lnTo>
                <a:lnTo>
                  <a:pt x="114" y="39"/>
                </a:lnTo>
                <a:lnTo>
                  <a:pt x="114" y="39"/>
                </a:lnTo>
                <a:lnTo>
                  <a:pt x="112" y="39"/>
                </a:lnTo>
                <a:lnTo>
                  <a:pt x="112" y="39"/>
                </a:lnTo>
                <a:lnTo>
                  <a:pt x="112" y="39"/>
                </a:lnTo>
                <a:lnTo>
                  <a:pt x="112" y="40"/>
                </a:lnTo>
                <a:lnTo>
                  <a:pt x="112" y="40"/>
                </a:lnTo>
                <a:lnTo>
                  <a:pt x="112" y="40"/>
                </a:lnTo>
                <a:lnTo>
                  <a:pt x="112" y="42"/>
                </a:lnTo>
                <a:lnTo>
                  <a:pt x="112" y="44"/>
                </a:lnTo>
                <a:lnTo>
                  <a:pt x="112" y="44"/>
                </a:lnTo>
                <a:lnTo>
                  <a:pt x="112" y="45"/>
                </a:lnTo>
                <a:lnTo>
                  <a:pt x="112" y="45"/>
                </a:lnTo>
                <a:lnTo>
                  <a:pt x="112" y="45"/>
                </a:lnTo>
                <a:lnTo>
                  <a:pt x="112" y="49"/>
                </a:lnTo>
                <a:lnTo>
                  <a:pt x="116" y="49"/>
                </a:lnTo>
                <a:lnTo>
                  <a:pt x="116" y="49"/>
                </a:lnTo>
                <a:lnTo>
                  <a:pt x="119" y="49"/>
                </a:lnTo>
                <a:lnTo>
                  <a:pt x="122" y="49"/>
                </a:lnTo>
                <a:lnTo>
                  <a:pt x="122" y="49"/>
                </a:lnTo>
                <a:lnTo>
                  <a:pt x="122" y="49"/>
                </a:lnTo>
                <a:lnTo>
                  <a:pt x="122" y="54"/>
                </a:lnTo>
                <a:lnTo>
                  <a:pt x="122" y="55"/>
                </a:lnTo>
                <a:lnTo>
                  <a:pt x="122" y="55"/>
                </a:lnTo>
                <a:lnTo>
                  <a:pt x="122" y="57"/>
                </a:lnTo>
                <a:lnTo>
                  <a:pt x="122" y="59"/>
                </a:lnTo>
                <a:lnTo>
                  <a:pt x="122" y="59"/>
                </a:lnTo>
                <a:lnTo>
                  <a:pt x="122" y="60"/>
                </a:lnTo>
                <a:lnTo>
                  <a:pt x="122" y="60"/>
                </a:lnTo>
                <a:lnTo>
                  <a:pt x="122" y="64"/>
                </a:lnTo>
                <a:lnTo>
                  <a:pt x="122" y="67"/>
                </a:lnTo>
                <a:lnTo>
                  <a:pt x="122" y="72"/>
                </a:lnTo>
                <a:lnTo>
                  <a:pt x="122" y="72"/>
                </a:lnTo>
                <a:lnTo>
                  <a:pt x="122" y="74"/>
                </a:lnTo>
                <a:lnTo>
                  <a:pt x="117" y="74"/>
                </a:lnTo>
                <a:lnTo>
                  <a:pt x="117" y="74"/>
                </a:lnTo>
                <a:lnTo>
                  <a:pt x="116" y="74"/>
                </a:lnTo>
                <a:lnTo>
                  <a:pt x="112" y="74"/>
                </a:lnTo>
                <a:lnTo>
                  <a:pt x="111" y="74"/>
                </a:lnTo>
                <a:lnTo>
                  <a:pt x="106" y="74"/>
                </a:lnTo>
                <a:lnTo>
                  <a:pt x="104" y="74"/>
                </a:lnTo>
                <a:lnTo>
                  <a:pt x="104" y="74"/>
                </a:lnTo>
                <a:lnTo>
                  <a:pt x="99" y="74"/>
                </a:lnTo>
                <a:lnTo>
                  <a:pt x="99" y="74"/>
                </a:lnTo>
                <a:lnTo>
                  <a:pt x="99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1" y="74"/>
                </a:lnTo>
                <a:lnTo>
                  <a:pt x="84" y="74"/>
                </a:lnTo>
                <a:lnTo>
                  <a:pt x="76" y="74"/>
                </a:lnTo>
                <a:lnTo>
                  <a:pt x="71" y="74"/>
                </a:lnTo>
                <a:lnTo>
                  <a:pt x="69" y="74"/>
                </a:lnTo>
                <a:lnTo>
                  <a:pt x="69" y="74"/>
                </a:lnTo>
                <a:lnTo>
                  <a:pt x="61" y="74"/>
                </a:lnTo>
                <a:lnTo>
                  <a:pt x="61" y="74"/>
                </a:lnTo>
                <a:lnTo>
                  <a:pt x="57" y="74"/>
                </a:lnTo>
                <a:lnTo>
                  <a:pt x="56" y="74"/>
                </a:lnTo>
                <a:lnTo>
                  <a:pt x="56" y="74"/>
                </a:lnTo>
                <a:lnTo>
                  <a:pt x="56" y="74"/>
                </a:lnTo>
                <a:lnTo>
                  <a:pt x="54" y="74"/>
                </a:lnTo>
                <a:lnTo>
                  <a:pt x="51" y="74"/>
                </a:lnTo>
                <a:lnTo>
                  <a:pt x="47" y="74"/>
                </a:lnTo>
                <a:lnTo>
                  <a:pt x="46" y="74"/>
                </a:lnTo>
                <a:lnTo>
                  <a:pt x="37" y="74"/>
                </a:lnTo>
                <a:lnTo>
                  <a:pt x="37" y="74"/>
                </a:lnTo>
                <a:lnTo>
                  <a:pt x="35" y="74"/>
                </a:lnTo>
                <a:lnTo>
                  <a:pt x="25" y="74"/>
                </a:lnTo>
                <a:lnTo>
                  <a:pt x="25" y="74"/>
                </a:lnTo>
                <a:lnTo>
                  <a:pt x="22" y="74"/>
                </a:lnTo>
                <a:lnTo>
                  <a:pt x="20" y="74"/>
                </a:lnTo>
                <a:lnTo>
                  <a:pt x="17" y="74"/>
                </a:lnTo>
                <a:lnTo>
                  <a:pt x="14" y="74"/>
                </a:lnTo>
                <a:lnTo>
                  <a:pt x="14" y="74"/>
                </a:lnTo>
                <a:lnTo>
                  <a:pt x="14" y="74"/>
                </a:lnTo>
                <a:lnTo>
                  <a:pt x="14" y="74"/>
                </a:lnTo>
                <a:lnTo>
                  <a:pt x="14" y="74"/>
                </a:lnTo>
                <a:lnTo>
                  <a:pt x="14" y="74"/>
                </a:lnTo>
                <a:lnTo>
                  <a:pt x="14" y="72"/>
                </a:lnTo>
                <a:lnTo>
                  <a:pt x="14" y="72"/>
                </a:lnTo>
                <a:lnTo>
                  <a:pt x="14" y="72"/>
                </a:lnTo>
                <a:lnTo>
                  <a:pt x="14" y="72"/>
                </a:lnTo>
                <a:lnTo>
                  <a:pt x="14" y="72"/>
                </a:lnTo>
                <a:lnTo>
                  <a:pt x="14" y="70"/>
                </a:lnTo>
                <a:lnTo>
                  <a:pt x="14" y="70"/>
                </a:lnTo>
                <a:lnTo>
                  <a:pt x="14" y="70"/>
                </a:lnTo>
                <a:lnTo>
                  <a:pt x="14" y="70"/>
                </a:lnTo>
                <a:lnTo>
                  <a:pt x="14" y="70"/>
                </a:lnTo>
                <a:lnTo>
                  <a:pt x="14" y="70"/>
                </a:lnTo>
                <a:lnTo>
                  <a:pt x="15" y="69"/>
                </a:lnTo>
                <a:lnTo>
                  <a:pt x="15" y="69"/>
                </a:lnTo>
                <a:lnTo>
                  <a:pt x="15" y="69"/>
                </a:lnTo>
                <a:lnTo>
                  <a:pt x="14" y="69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5" y="67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4"/>
                </a:lnTo>
                <a:lnTo>
                  <a:pt x="15" y="64"/>
                </a:lnTo>
                <a:lnTo>
                  <a:pt x="15" y="62"/>
                </a:lnTo>
                <a:lnTo>
                  <a:pt x="17" y="62"/>
                </a:lnTo>
                <a:lnTo>
                  <a:pt x="17" y="62"/>
                </a:lnTo>
                <a:lnTo>
                  <a:pt x="15" y="60"/>
                </a:lnTo>
                <a:lnTo>
                  <a:pt x="15" y="60"/>
                </a:lnTo>
                <a:lnTo>
                  <a:pt x="15" y="59"/>
                </a:lnTo>
                <a:lnTo>
                  <a:pt x="15" y="59"/>
                </a:lnTo>
                <a:lnTo>
                  <a:pt x="14" y="59"/>
                </a:lnTo>
                <a:lnTo>
                  <a:pt x="15" y="57"/>
                </a:lnTo>
                <a:lnTo>
                  <a:pt x="14" y="54"/>
                </a:lnTo>
                <a:lnTo>
                  <a:pt x="15" y="52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49"/>
                </a:lnTo>
                <a:lnTo>
                  <a:pt x="15" y="49"/>
                </a:lnTo>
                <a:lnTo>
                  <a:pt x="15" y="49"/>
                </a:lnTo>
                <a:lnTo>
                  <a:pt x="15" y="49"/>
                </a:lnTo>
                <a:lnTo>
                  <a:pt x="15" y="47"/>
                </a:lnTo>
                <a:lnTo>
                  <a:pt x="15" y="47"/>
                </a:lnTo>
                <a:lnTo>
                  <a:pt x="14" y="47"/>
                </a:lnTo>
                <a:lnTo>
                  <a:pt x="14" y="47"/>
                </a:lnTo>
                <a:lnTo>
                  <a:pt x="14" y="47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2"/>
                </a:lnTo>
                <a:lnTo>
                  <a:pt x="15" y="42"/>
                </a:lnTo>
                <a:lnTo>
                  <a:pt x="15" y="42"/>
                </a:lnTo>
                <a:lnTo>
                  <a:pt x="15" y="40"/>
                </a:lnTo>
                <a:lnTo>
                  <a:pt x="15" y="40"/>
                </a:lnTo>
                <a:lnTo>
                  <a:pt x="15" y="39"/>
                </a:lnTo>
                <a:lnTo>
                  <a:pt x="15" y="39"/>
                </a:lnTo>
                <a:lnTo>
                  <a:pt x="15" y="37"/>
                </a:lnTo>
                <a:lnTo>
                  <a:pt x="15" y="37"/>
                </a:lnTo>
                <a:lnTo>
                  <a:pt x="15" y="37"/>
                </a:lnTo>
                <a:lnTo>
                  <a:pt x="15" y="35"/>
                </a:lnTo>
                <a:lnTo>
                  <a:pt x="15" y="35"/>
                </a:lnTo>
                <a:lnTo>
                  <a:pt x="15" y="35"/>
                </a:lnTo>
                <a:lnTo>
                  <a:pt x="15" y="35"/>
                </a:lnTo>
                <a:lnTo>
                  <a:pt x="15" y="35"/>
                </a:lnTo>
                <a:lnTo>
                  <a:pt x="15" y="34"/>
                </a:lnTo>
                <a:lnTo>
                  <a:pt x="15" y="34"/>
                </a:lnTo>
                <a:lnTo>
                  <a:pt x="15" y="34"/>
                </a:lnTo>
                <a:lnTo>
                  <a:pt x="15" y="34"/>
                </a:lnTo>
                <a:lnTo>
                  <a:pt x="15" y="34"/>
                </a:lnTo>
                <a:lnTo>
                  <a:pt x="15" y="32"/>
                </a:lnTo>
                <a:lnTo>
                  <a:pt x="17" y="32"/>
                </a:lnTo>
                <a:lnTo>
                  <a:pt x="14" y="32"/>
                </a:lnTo>
                <a:lnTo>
                  <a:pt x="14" y="32"/>
                </a:lnTo>
                <a:lnTo>
                  <a:pt x="9" y="32"/>
                </a:lnTo>
                <a:lnTo>
                  <a:pt x="9" y="30"/>
                </a:lnTo>
                <a:lnTo>
                  <a:pt x="9" y="29"/>
                </a:lnTo>
                <a:lnTo>
                  <a:pt x="9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7" y="25"/>
                </a:lnTo>
                <a:lnTo>
                  <a:pt x="7" y="25"/>
                </a:lnTo>
                <a:lnTo>
                  <a:pt x="7" y="25"/>
                </a:lnTo>
                <a:lnTo>
                  <a:pt x="7" y="25"/>
                </a:lnTo>
                <a:lnTo>
                  <a:pt x="7" y="25"/>
                </a:lnTo>
                <a:lnTo>
                  <a:pt x="5" y="24"/>
                </a:lnTo>
                <a:lnTo>
                  <a:pt x="5" y="24"/>
                </a:lnTo>
                <a:lnTo>
                  <a:pt x="5" y="24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4" y="19"/>
                </a:lnTo>
                <a:lnTo>
                  <a:pt x="4" y="19"/>
                </a:lnTo>
                <a:lnTo>
                  <a:pt x="4" y="19"/>
                </a:lnTo>
                <a:lnTo>
                  <a:pt x="4" y="19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5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7" y="0"/>
                </a:lnTo>
                <a:lnTo>
                  <a:pt x="15" y="0"/>
                </a:lnTo>
                <a:lnTo>
                  <a:pt x="19" y="0"/>
                </a:lnTo>
                <a:lnTo>
                  <a:pt x="20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40" y="0"/>
                </a:lnTo>
                <a:lnTo>
                  <a:pt x="44" y="0"/>
                </a:lnTo>
                <a:lnTo>
                  <a:pt x="49" y="0"/>
                </a:lnTo>
                <a:lnTo>
                  <a:pt x="51" y="0"/>
                </a:lnTo>
                <a:lnTo>
                  <a:pt x="52" y="0"/>
                </a:lnTo>
                <a:lnTo>
                  <a:pt x="56" y="0"/>
                </a:lnTo>
                <a:lnTo>
                  <a:pt x="56" y="0"/>
                </a:lnTo>
                <a:lnTo>
                  <a:pt x="56" y="0"/>
                </a:lnTo>
                <a:lnTo>
                  <a:pt x="56" y="0"/>
                </a:lnTo>
                <a:lnTo>
                  <a:pt x="56" y="0"/>
                </a:lnTo>
                <a:lnTo>
                  <a:pt x="57" y="0"/>
                </a:lnTo>
                <a:lnTo>
                  <a:pt x="59" y="0"/>
                </a:lnTo>
                <a:lnTo>
                  <a:pt x="61" y="0"/>
                </a:lnTo>
                <a:lnTo>
                  <a:pt x="62" y="0"/>
                </a:lnTo>
                <a:lnTo>
                  <a:pt x="62" y="0"/>
                </a:lnTo>
                <a:lnTo>
                  <a:pt x="64" y="0"/>
                </a:lnTo>
                <a:lnTo>
                  <a:pt x="71" y="0"/>
                </a:lnTo>
                <a:lnTo>
                  <a:pt x="71" y="0"/>
                </a:lnTo>
                <a:lnTo>
                  <a:pt x="72" y="0"/>
                </a:lnTo>
                <a:lnTo>
                  <a:pt x="74" y="0"/>
                </a:lnTo>
                <a:lnTo>
                  <a:pt x="74" y="0"/>
                </a:lnTo>
                <a:lnTo>
                  <a:pt x="76" y="0"/>
                </a:lnTo>
                <a:lnTo>
                  <a:pt x="76" y="0"/>
                </a:lnTo>
                <a:lnTo>
                  <a:pt x="77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4"/>
                </a:lnTo>
                <a:lnTo>
                  <a:pt x="79" y="4"/>
                </a:lnTo>
                <a:lnTo>
                  <a:pt x="79" y="7"/>
                </a:lnTo>
                <a:lnTo>
                  <a:pt x="79" y="7"/>
                </a:lnTo>
                <a:lnTo>
                  <a:pt x="79" y="10"/>
                </a:lnTo>
                <a:lnTo>
                  <a:pt x="81" y="10"/>
                </a:lnTo>
                <a:lnTo>
                  <a:pt x="82" y="10"/>
                </a:lnTo>
                <a:lnTo>
                  <a:pt x="82" y="10"/>
                </a:lnTo>
                <a:lnTo>
                  <a:pt x="82" y="12"/>
                </a:lnTo>
                <a:lnTo>
                  <a:pt x="82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5"/>
                </a:lnTo>
                <a:lnTo>
                  <a:pt x="84" y="15"/>
                </a:lnTo>
                <a:lnTo>
                  <a:pt x="84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4" y="15"/>
                </a:lnTo>
                <a:lnTo>
                  <a:pt x="84" y="15"/>
                </a:lnTo>
                <a:lnTo>
                  <a:pt x="84" y="15"/>
                </a:lnTo>
                <a:lnTo>
                  <a:pt x="84" y="17"/>
                </a:lnTo>
                <a:lnTo>
                  <a:pt x="84" y="25"/>
                </a:lnTo>
                <a:lnTo>
                  <a:pt x="86" y="25"/>
                </a:lnTo>
                <a:lnTo>
                  <a:pt x="91" y="25"/>
                </a:lnTo>
                <a:lnTo>
                  <a:pt x="91" y="25"/>
                </a:lnTo>
                <a:lnTo>
                  <a:pt x="92" y="25"/>
                </a:lnTo>
                <a:lnTo>
                  <a:pt x="97" y="25"/>
                </a:lnTo>
                <a:lnTo>
                  <a:pt x="97" y="25"/>
                </a:lnTo>
                <a:lnTo>
                  <a:pt x="99" y="25"/>
                </a:lnTo>
                <a:lnTo>
                  <a:pt x="101" y="25"/>
                </a:lnTo>
                <a:lnTo>
                  <a:pt x="101" y="25"/>
                </a:lnTo>
                <a:lnTo>
                  <a:pt x="102" y="25"/>
                </a:lnTo>
                <a:lnTo>
                  <a:pt x="107" y="25"/>
                </a:lnTo>
                <a:lnTo>
                  <a:pt x="109" y="25"/>
                </a:lnTo>
                <a:lnTo>
                  <a:pt x="114" y="25"/>
                </a:lnTo>
                <a:lnTo>
                  <a:pt x="116" y="25"/>
                </a:lnTo>
                <a:lnTo>
                  <a:pt x="116" y="25"/>
                </a:lnTo>
                <a:lnTo>
                  <a:pt x="116" y="25"/>
                </a:lnTo>
                <a:lnTo>
                  <a:pt x="116" y="25"/>
                </a:lnTo>
                <a:lnTo>
                  <a:pt x="117" y="25"/>
                </a:lnTo>
                <a:lnTo>
                  <a:pt x="117" y="25"/>
                </a:lnTo>
                <a:close/>
              </a:path>
            </a:pathLst>
          </a:custGeom>
          <a:solidFill>
            <a:srgbClr val="B9F57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6"/>
          <p:cNvSpPr>
            <a:spLocks/>
          </p:cNvSpPr>
          <p:nvPr/>
        </p:nvSpPr>
        <p:spPr bwMode="auto">
          <a:xfrm>
            <a:off x="7175501" y="5724526"/>
            <a:ext cx="217488" cy="187325"/>
          </a:xfrm>
          <a:custGeom>
            <a:avLst/>
            <a:gdLst/>
            <a:ahLst/>
            <a:cxnLst>
              <a:cxn ang="0">
                <a:pos x="120" y="36"/>
              </a:cxn>
              <a:cxn ang="0">
                <a:pos x="125" y="40"/>
              </a:cxn>
              <a:cxn ang="0">
                <a:pos x="132" y="48"/>
              </a:cxn>
              <a:cxn ang="0">
                <a:pos x="133" y="52"/>
              </a:cxn>
              <a:cxn ang="0">
                <a:pos x="135" y="58"/>
              </a:cxn>
              <a:cxn ang="0">
                <a:pos x="135" y="63"/>
              </a:cxn>
              <a:cxn ang="0">
                <a:pos x="135" y="65"/>
              </a:cxn>
              <a:cxn ang="0">
                <a:pos x="137" y="73"/>
              </a:cxn>
              <a:cxn ang="0">
                <a:pos x="100" y="80"/>
              </a:cxn>
              <a:cxn ang="0">
                <a:pos x="86" y="80"/>
              </a:cxn>
              <a:cxn ang="0">
                <a:pos x="80" y="90"/>
              </a:cxn>
              <a:cxn ang="0">
                <a:pos x="60" y="95"/>
              </a:cxn>
              <a:cxn ang="0">
                <a:pos x="53" y="95"/>
              </a:cxn>
              <a:cxn ang="0">
                <a:pos x="45" y="97"/>
              </a:cxn>
              <a:cxn ang="0">
                <a:pos x="38" y="97"/>
              </a:cxn>
              <a:cxn ang="0">
                <a:pos x="28" y="100"/>
              </a:cxn>
              <a:cxn ang="0">
                <a:pos x="23" y="110"/>
              </a:cxn>
              <a:cxn ang="0">
                <a:pos x="13" y="118"/>
              </a:cxn>
              <a:cxn ang="0">
                <a:pos x="0" y="113"/>
              </a:cxn>
              <a:cxn ang="0">
                <a:pos x="3" y="110"/>
              </a:cxn>
              <a:cxn ang="0">
                <a:pos x="5" y="105"/>
              </a:cxn>
              <a:cxn ang="0">
                <a:pos x="6" y="92"/>
              </a:cxn>
              <a:cxn ang="0">
                <a:pos x="8" y="90"/>
              </a:cxn>
              <a:cxn ang="0">
                <a:pos x="13" y="88"/>
              </a:cxn>
              <a:cxn ang="0">
                <a:pos x="8" y="88"/>
              </a:cxn>
              <a:cxn ang="0">
                <a:pos x="6" y="88"/>
              </a:cxn>
              <a:cxn ang="0">
                <a:pos x="6" y="88"/>
              </a:cxn>
              <a:cxn ang="0">
                <a:pos x="6" y="88"/>
              </a:cxn>
              <a:cxn ang="0">
                <a:pos x="6" y="87"/>
              </a:cxn>
              <a:cxn ang="0">
                <a:pos x="6" y="87"/>
              </a:cxn>
              <a:cxn ang="0">
                <a:pos x="6" y="87"/>
              </a:cxn>
              <a:cxn ang="0">
                <a:pos x="6" y="85"/>
              </a:cxn>
              <a:cxn ang="0">
                <a:pos x="6" y="85"/>
              </a:cxn>
              <a:cxn ang="0">
                <a:pos x="8" y="83"/>
              </a:cxn>
              <a:cxn ang="0">
                <a:pos x="8" y="83"/>
              </a:cxn>
              <a:cxn ang="0">
                <a:pos x="8" y="83"/>
              </a:cxn>
              <a:cxn ang="0">
                <a:pos x="10" y="83"/>
              </a:cxn>
              <a:cxn ang="0">
                <a:pos x="6" y="78"/>
              </a:cxn>
              <a:cxn ang="0">
                <a:pos x="1" y="78"/>
              </a:cxn>
              <a:cxn ang="0">
                <a:pos x="3" y="75"/>
              </a:cxn>
              <a:cxn ang="0">
                <a:pos x="1" y="75"/>
              </a:cxn>
              <a:cxn ang="0">
                <a:pos x="1" y="73"/>
              </a:cxn>
              <a:cxn ang="0">
                <a:pos x="3" y="72"/>
              </a:cxn>
              <a:cxn ang="0">
                <a:pos x="1" y="68"/>
              </a:cxn>
              <a:cxn ang="0">
                <a:pos x="0" y="65"/>
              </a:cxn>
              <a:cxn ang="0">
                <a:pos x="0" y="63"/>
              </a:cxn>
              <a:cxn ang="0">
                <a:pos x="1" y="60"/>
              </a:cxn>
              <a:cxn ang="0">
                <a:pos x="10" y="52"/>
              </a:cxn>
              <a:cxn ang="0">
                <a:pos x="25" y="48"/>
              </a:cxn>
              <a:cxn ang="0">
                <a:pos x="30" y="35"/>
              </a:cxn>
              <a:cxn ang="0">
                <a:pos x="43" y="38"/>
              </a:cxn>
              <a:cxn ang="0">
                <a:pos x="53" y="18"/>
              </a:cxn>
              <a:cxn ang="0">
                <a:pos x="63" y="16"/>
              </a:cxn>
              <a:cxn ang="0">
                <a:pos x="66" y="13"/>
              </a:cxn>
              <a:cxn ang="0">
                <a:pos x="68" y="1"/>
              </a:cxn>
              <a:cxn ang="0">
                <a:pos x="78" y="6"/>
              </a:cxn>
              <a:cxn ang="0">
                <a:pos x="95" y="20"/>
              </a:cxn>
              <a:cxn ang="0">
                <a:pos x="111" y="20"/>
              </a:cxn>
              <a:cxn ang="0">
                <a:pos x="118" y="20"/>
              </a:cxn>
            </a:cxnLst>
            <a:rect l="0" t="0" r="r" b="b"/>
            <a:pathLst>
              <a:path w="137" h="118">
                <a:moveTo>
                  <a:pt x="121" y="20"/>
                </a:moveTo>
                <a:lnTo>
                  <a:pt x="121" y="21"/>
                </a:lnTo>
                <a:lnTo>
                  <a:pt x="121" y="21"/>
                </a:lnTo>
                <a:lnTo>
                  <a:pt x="120" y="28"/>
                </a:lnTo>
                <a:lnTo>
                  <a:pt x="120" y="30"/>
                </a:lnTo>
                <a:lnTo>
                  <a:pt x="120" y="30"/>
                </a:lnTo>
                <a:lnTo>
                  <a:pt x="118" y="35"/>
                </a:lnTo>
                <a:lnTo>
                  <a:pt x="120" y="36"/>
                </a:lnTo>
                <a:lnTo>
                  <a:pt x="121" y="38"/>
                </a:lnTo>
                <a:lnTo>
                  <a:pt x="121" y="38"/>
                </a:lnTo>
                <a:lnTo>
                  <a:pt x="123" y="40"/>
                </a:lnTo>
                <a:lnTo>
                  <a:pt x="123" y="40"/>
                </a:lnTo>
                <a:lnTo>
                  <a:pt x="123" y="40"/>
                </a:lnTo>
                <a:lnTo>
                  <a:pt x="123" y="40"/>
                </a:lnTo>
                <a:lnTo>
                  <a:pt x="123" y="40"/>
                </a:lnTo>
                <a:lnTo>
                  <a:pt x="125" y="40"/>
                </a:lnTo>
                <a:lnTo>
                  <a:pt x="126" y="41"/>
                </a:lnTo>
                <a:lnTo>
                  <a:pt x="126" y="41"/>
                </a:lnTo>
                <a:lnTo>
                  <a:pt x="126" y="41"/>
                </a:lnTo>
                <a:lnTo>
                  <a:pt x="128" y="43"/>
                </a:lnTo>
                <a:lnTo>
                  <a:pt x="130" y="45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0"/>
                </a:lnTo>
                <a:lnTo>
                  <a:pt x="133" y="52"/>
                </a:lnTo>
                <a:lnTo>
                  <a:pt x="133" y="52"/>
                </a:lnTo>
                <a:lnTo>
                  <a:pt x="133" y="52"/>
                </a:lnTo>
                <a:lnTo>
                  <a:pt x="133" y="52"/>
                </a:lnTo>
                <a:lnTo>
                  <a:pt x="133" y="52"/>
                </a:lnTo>
                <a:lnTo>
                  <a:pt x="133" y="53"/>
                </a:lnTo>
                <a:lnTo>
                  <a:pt x="133" y="53"/>
                </a:lnTo>
                <a:lnTo>
                  <a:pt x="133" y="55"/>
                </a:lnTo>
                <a:lnTo>
                  <a:pt x="133" y="55"/>
                </a:lnTo>
                <a:lnTo>
                  <a:pt x="133" y="57"/>
                </a:lnTo>
                <a:lnTo>
                  <a:pt x="135" y="57"/>
                </a:lnTo>
                <a:lnTo>
                  <a:pt x="135" y="57"/>
                </a:lnTo>
                <a:lnTo>
                  <a:pt x="135" y="58"/>
                </a:lnTo>
                <a:lnTo>
                  <a:pt x="135" y="60"/>
                </a:lnTo>
                <a:lnTo>
                  <a:pt x="135" y="60"/>
                </a:lnTo>
                <a:lnTo>
                  <a:pt x="135" y="62"/>
                </a:lnTo>
                <a:lnTo>
                  <a:pt x="135" y="62"/>
                </a:lnTo>
                <a:lnTo>
                  <a:pt x="135" y="62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7"/>
                </a:lnTo>
                <a:lnTo>
                  <a:pt x="135" y="67"/>
                </a:lnTo>
                <a:lnTo>
                  <a:pt x="135" y="68"/>
                </a:lnTo>
                <a:lnTo>
                  <a:pt x="135" y="70"/>
                </a:lnTo>
                <a:lnTo>
                  <a:pt x="137" y="73"/>
                </a:lnTo>
                <a:lnTo>
                  <a:pt x="137" y="78"/>
                </a:lnTo>
                <a:lnTo>
                  <a:pt x="137" y="78"/>
                </a:lnTo>
                <a:lnTo>
                  <a:pt x="137" y="80"/>
                </a:lnTo>
                <a:lnTo>
                  <a:pt x="132" y="80"/>
                </a:lnTo>
                <a:lnTo>
                  <a:pt x="130" y="80"/>
                </a:lnTo>
                <a:lnTo>
                  <a:pt x="118" y="80"/>
                </a:lnTo>
                <a:lnTo>
                  <a:pt x="106" y="80"/>
                </a:lnTo>
                <a:lnTo>
                  <a:pt x="100" y="80"/>
                </a:lnTo>
                <a:lnTo>
                  <a:pt x="100" y="80"/>
                </a:lnTo>
                <a:lnTo>
                  <a:pt x="100" y="80"/>
                </a:lnTo>
                <a:lnTo>
                  <a:pt x="93" y="80"/>
                </a:lnTo>
                <a:lnTo>
                  <a:pt x="90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5" y="82"/>
                </a:lnTo>
                <a:lnTo>
                  <a:pt x="83" y="83"/>
                </a:lnTo>
                <a:lnTo>
                  <a:pt x="81" y="85"/>
                </a:lnTo>
                <a:lnTo>
                  <a:pt x="80" y="87"/>
                </a:lnTo>
                <a:lnTo>
                  <a:pt x="80" y="88"/>
                </a:lnTo>
                <a:lnTo>
                  <a:pt x="80" y="90"/>
                </a:lnTo>
                <a:lnTo>
                  <a:pt x="75" y="90"/>
                </a:lnTo>
                <a:lnTo>
                  <a:pt x="73" y="90"/>
                </a:lnTo>
                <a:lnTo>
                  <a:pt x="68" y="90"/>
                </a:lnTo>
                <a:lnTo>
                  <a:pt x="68" y="90"/>
                </a:lnTo>
                <a:lnTo>
                  <a:pt x="60" y="90"/>
                </a:lnTo>
                <a:lnTo>
                  <a:pt x="60" y="95"/>
                </a:lnTo>
                <a:lnTo>
                  <a:pt x="60" y="95"/>
                </a:lnTo>
                <a:lnTo>
                  <a:pt x="60" y="95"/>
                </a:lnTo>
                <a:lnTo>
                  <a:pt x="60" y="95"/>
                </a:lnTo>
                <a:lnTo>
                  <a:pt x="60" y="97"/>
                </a:lnTo>
                <a:lnTo>
                  <a:pt x="60" y="97"/>
                </a:lnTo>
                <a:lnTo>
                  <a:pt x="56" y="97"/>
                </a:lnTo>
                <a:lnTo>
                  <a:pt x="55" y="97"/>
                </a:lnTo>
                <a:lnTo>
                  <a:pt x="55" y="97"/>
                </a:lnTo>
                <a:lnTo>
                  <a:pt x="53" y="97"/>
                </a:lnTo>
                <a:lnTo>
                  <a:pt x="53" y="95"/>
                </a:lnTo>
                <a:lnTo>
                  <a:pt x="53" y="95"/>
                </a:lnTo>
                <a:lnTo>
                  <a:pt x="51" y="95"/>
                </a:lnTo>
                <a:lnTo>
                  <a:pt x="51" y="95"/>
                </a:lnTo>
                <a:lnTo>
                  <a:pt x="50" y="95"/>
                </a:lnTo>
                <a:lnTo>
                  <a:pt x="48" y="95"/>
                </a:lnTo>
                <a:lnTo>
                  <a:pt x="46" y="95"/>
                </a:lnTo>
                <a:lnTo>
                  <a:pt x="45" y="95"/>
                </a:lnTo>
                <a:lnTo>
                  <a:pt x="45" y="97"/>
                </a:lnTo>
                <a:lnTo>
                  <a:pt x="45" y="97"/>
                </a:lnTo>
                <a:lnTo>
                  <a:pt x="45" y="97"/>
                </a:lnTo>
                <a:lnTo>
                  <a:pt x="43" y="97"/>
                </a:lnTo>
                <a:lnTo>
                  <a:pt x="41" y="97"/>
                </a:lnTo>
                <a:lnTo>
                  <a:pt x="40" y="97"/>
                </a:lnTo>
                <a:lnTo>
                  <a:pt x="40" y="97"/>
                </a:lnTo>
                <a:lnTo>
                  <a:pt x="40" y="97"/>
                </a:lnTo>
                <a:lnTo>
                  <a:pt x="38" y="97"/>
                </a:lnTo>
                <a:lnTo>
                  <a:pt x="38" y="98"/>
                </a:lnTo>
                <a:lnTo>
                  <a:pt x="36" y="98"/>
                </a:lnTo>
                <a:lnTo>
                  <a:pt x="33" y="100"/>
                </a:lnTo>
                <a:lnTo>
                  <a:pt x="31" y="100"/>
                </a:lnTo>
                <a:lnTo>
                  <a:pt x="31" y="100"/>
                </a:lnTo>
                <a:lnTo>
                  <a:pt x="30" y="100"/>
                </a:lnTo>
                <a:lnTo>
                  <a:pt x="30" y="100"/>
                </a:lnTo>
                <a:lnTo>
                  <a:pt x="28" y="100"/>
                </a:lnTo>
                <a:lnTo>
                  <a:pt x="26" y="100"/>
                </a:lnTo>
                <a:lnTo>
                  <a:pt x="25" y="100"/>
                </a:lnTo>
                <a:lnTo>
                  <a:pt x="25" y="102"/>
                </a:lnTo>
                <a:lnTo>
                  <a:pt x="26" y="105"/>
                </a:lnTo>
                <a:lnTo>
                  <a:pt x="26" y="105"/>
                </a:lnTo>
                <a:lnTo>
                  <a:pt x="25" y="107"/>
                </a:lnTo>
                <a:lnTo>
                  <a:pt x="23" y="107"/>
                </a:lnTo>
                <a:lnTo>
                  <a:pt x="23" y="110"/>
                </a:lnTo>
                <a:lnTo>
                  <a:pt x="23" y="112"/>
                </a:lnTo>
                <a:lnTo>
                  <a:pt x="21" y="112"/>
                </a:lnTo>
                <a:lnTo>
                  <a:pt x="20" y="113"/>
                </a:lnTo>
                <a:lnTo>
                  <a:pt x="20" y="113"/>
                </a:lnTo>
                <a:lnTo>
                  <a:pt x="18" y="117"/>
                </a:lnTo>
                <a:lnTo>
                  <a:pt x="18" y="118"/>
                </a:lnTo>
                <a:lnTo>
                  <a:pt x="16" y="118"/>
                </a:lnTo>
                <a:lnTo>
                  <a:pt x="13" y="118"/>
                </a:lnTo>
                <a:lnTo>
                  <a:pt x="11" y="118"/>
                </a:lnTo>
                <a:lnTo>
                  <a:pt x="11" y="115"/>
                </a:lnTo>
                <a:lnTo>
                  <a:pt x="11" y="115"/>
                </a:lnTo>
                <a:lnTo>
                  <a:pt x="10" y="115"/>
                </a:lnTo>
                <a:lnTo>
                  <a:pt x="6" y="115"/>
                </a:lnTo>
                <a:lnTo>
                  <a:pt x="1" y="115"/>
                </a:lnTo>
                <a:lnTo>
                  <a:pt x="0" y="115"/>
                </a:lnTo>
                <a:lnTo>
                  <a:pt x="0" y="113"/>
                </a:lnTo>
                <a:lnTo>
                  <a:pt x="0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2"/>
                </a:lnTo>
                <a:lnTo>
                  <a:pt x="1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0"/>
                </a:lnTo>
                <a:lnTo>
                  <a:pt x="3" y="108"/>
                </a:lnTo>
                <a:lnTo>
                  <a:pt x="3" y="108"/>
                </a:lnTo>
                <a:lnTo>
                  <a:pt x="3" y="107"/>
                </a:lnTo>
                <a:lnTo>
                  <a:pt x="3" y="107"/>
                </a:lnTo>
                <a:lnTo>
                  <a:pt x="5" y="107"/>
                </a:lnTo>
                <a:lnTo>
                  <a:pt x="5" y="107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6" y="105"/>
                </a:lnTo>
                <a:lnTo>
                  <a:pt x="6" y="103"/>
                </a:lnTo>
                <a:lnTo>
                  <a:pt x="8" y="103"/>
                </a:lnTo>
                <a:lnTo>
                  <a:pt x="8" y="102"/>
                </a:lnTo>
                <a:lnTo>
                  <a:pt x="8" y="95"/>
                </a:lnTo>
                <a:lnTo>
                  <a:pt x="8" y="93"/>
                </a:lnTo>
                <a:lnTo>
                  <a:pt x="6" y="92"/>
                </a:lnTo>
                <a:lnTo>
                  <a:pt x="6" y="92"/>
                </a:lnTo>
                <a:lnTo>
                  <a:pt x="6" y="92"/>
                </a:lnTo>
                <a:lnTo>
                  <a:pt x="6" y="92"/>
                </a:lnTo>
                <a:lnTo>
                  <a:pt x="8" y="90"/>
                </a:lnTo>
                <a:lnTo>
                  <a:pt x="8" y="90"/>
                </a:lnTo>
                <a:lnTo>
                  <a:pt x="8" y="90"/>
                </a:lnTo>
                <a:lnTo>
                  <a:pt x="8" y="90"/>
                </a:lnTo>
                <a:lnTo>
                  <a:pt x="8" y="90"/>
                </a:lnTo>
                <a:lnTo>
                  <a:pt x="10" y="90"/>
                </a:lnTo>
                <a:lnTo>
                  <a:pt x="10" y="90"/>
                </a:lnTo>
                <a:lnTo>
                  <a:pt x="11" y="90"/>
                </a:lnTo>
                <a:lnTo>
                  <a:pt x="11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88"/>
                </a:lnTo>
                <a:lnTo>
                  <a:pt x="13" y="87"/>
                </a:lnTo>
                <a:lnTo>
                  <a:pt x="11" y="87"/>
                </a:lnTo>
                <a:lnTo>
                  <a:pt x="8" y="87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8" y="78"/>
                </a:lnTo>
                <a:lnTo>
                  <a:pt x="6" y="78"/>
                </a:lnTo>
                <a:lnTo>
                  <a:pt x="3" y="78"/>
                </a:lnTo>
                <a:lnTo>
                  <a:pt x="3" y="78"/>
                </a:lnTo>
                <a:lnTo>
                  <a:pt x="3" y="78"/>
                </a:lnTo>
                <a:lnTo>
                  <a:pt x="1" y="78"/>
                </a:lnTo>
                <a:lnTo>
                  <a:pt x="1" y="78"/>
                </a:lnTo>
                <a:lnTo>
                  <a:pt x="1" y="78"/>
                </a:lnTo>
                <a:lnTo>
                  <a:pt x="1" y="78"/>
                </a:lnTo>
                <a:lnTo>
                  <a:pt x="1" y="78"/>
                </a:lnTo>
                <a:lnTo>
                  <a:pt x="3" y="78"/>
                </a:lnTo>
                <a:lnTo>
                  <a:pt x="3" y="77"/>
                </a:lnTo>
                <a:lnTo>
                  <a:pt x="1" y="77"/>
                </a:lnTo>
                <a:lnTo>
                  <a:pt x="1" y="77"/>
                </a:lnTo>
                <a:lnTo>
                  <a:pt x="1" y="77"/>
                </a:lnTo>
                <a:lnTo>
                  <a:pt x="1" y="77"/>
                </a:lnTo>
                <a:lnTo>
                  <a:pt x="1" y="77"/>
                </a:lnTo>
                <a:lnTo>
                  <a:pt x="3" y="75"/>
                </a:lnTo>
                <a:lnTo>
                  <a:pt x="3" y="75"/>
                </a:lnTo>
                <a:lnTo>
                  <a:pt x="3" y="75"/>
                </a:lnTo>
                <a:lnTo>
                  <a:pt x="3" y="75"/>
                </a:lnTo>
                <a:lnTo>
                  <a:pt x="3" y="75"/>
                </a:lnTo>
                <a:lnTo>
                  <a:pt x="1" y="75"/>
                </a:lnTo>
                <a:lnTo>
                  <a:pt x="1" y="75"/>
                </a:lnTo>
                <a:lnTo>
                  <a:pt x="1" y="75"/>
                </a:lnTo>
                <a:lnTo>
                  <a:pt x="1" y="75"/>
                </a:lnTo>
                <a:lnTo>
                  <a:pt x="1" y="75"/>
                </a:lnTo>
                <a:lnTo>
                  <a:pt x="1" y="75"/>
                </a:lnTo>
                <a:lnTo>
                  <a:pt x="1" y="73"/>
                </a:lnTo>
                <a:lnTo>
                  <a:pt x="1" y="73"/>
                </a:lnTo>
                <a:lnTo>
                  <a:pt x="1" y="73"/>
                </a:lnTo>
                <a:lnTo>
                  <a:pt x="3" y="73"/>
                </a:lnTo>
                <a:lnTo>
                  <a:pt x="1" y="73"/>
                </a:lnTo>
                <a:lnTo>
                  <a:pt x="1" y="73"/>
                </a:lnTo>
                <a:lnTo>
                  <a:pt x="3" y="73"/>
                </a:lnTo>
                <a:lnTo>
                  <a:pt x="3" y="73"/>
                </a:lnTo>
                <a:lnTo>
                  <a:pt x="3" y="73"/>
                </a:lnTo>
                <a:lnTo>
                  <a:pt x="3" y="73"/>
                </a:lnTo>
                <a:lnTo>
                  <a:pt x="3" y="73"/>
                </a:lnTo>
                <a:lnTo>
                  <a:pt x="3" y="72"/>
                </a:lnTo>
                <a:lnTo>
                  <a:pt x="3" y="72"/>
                </a:lnTo>
                <a:lnTo>
                  <a:pt x="3" y="72"/>
                </a:lnTo>
                <a:lnTo>
                  <a:pt x="3" y="72"/>
                </a:lnTo>
                <a:lnTo>
                  <a:pt x="3" y="70"/>
                </a:lnTo>
                <a:lnTo>
                  <a:pt x="3" y="70"/>
                </a:lnTo>
                <a:lnTo>
                  <a:pt x="3" y="70"/>
                </a:lnTo>
                <a:lnTo>
                  <a:pt x="3" y="70"/>
                </a:lnTo>
                <a:lnTo>
                  <a:pt x="1" y="70"/>
                </a:lnTo>
                <a:lnTo>
                  <a:pt x="1" y="70"/>
                </a:lnTo>
                <a:lnTo>
                  <a:pt x="1" y="68"/>
                </a:lnTo>
                <a:lnTo>
                  <a:pt x="1" y="68"/>
                </a:lnTo>
                <a:lnTo>
                  <a:pt x="1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1" y="62"/>
                </a:lnTo>
                <a:lnTo>
                  <a:pt x="1" y="62"/>
                </a:lnTo>
                <a:lnTo>
                  <a:pt x="1" y="62"/>
                </a:lnTo>
                <a:lnTo>
                  <a:pt x="1" y="60"/>
                </a:lnTo>
                <a:lnTo>
                  <a:pt x="3" y="60"/>
                </a:lnTo>
                <a:lnTo>
                  <a:pt x="3" y="60"/>
                </a:lnTo>
                <a:lnTo>
                  <a:pt x="3" y="60"/>
                </a:lnTo>
                <a:lnTo>
                  <a:pt x="3" y="58"/>
                </a:lnTo>
                <a:lnTo>
                  <a:pt x="5" y="57"/>
                </a:lnTo>
                <a:lnTo>
                  <a:pt x="8" y="57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1" y="52"/>
                </a:lnTo>
                <a:lnTo>
                  <a:pt x="15" y="52"/>
                </a:lnTo>
                <a:lnTo>
                  <a:pt x="18" y="50"/>
                </a:lnTo>
                <a:lnTo>
                  <a:pt x="20" y="52"/>
                </a:lnTo>
                <a:lnTo>
                  <a:pt x="20" y="50"/>
                </a:lnTo>
                <a:lnTo>
                  <a:pt x="23" y="48"/>
                </a:lnTo>
                <a:lnTo>
                  <a:pt x="25" y="48"/>
                </a:lnTo>
                <a:lnTo>
                  <a:pt x="25" y="50"/>
                </a:lnTo>
                <a:lnTo>
                  <a:pt x="26" y="48"/>
                </a:lnTo>
                <a:lnTo>
                  <a:pt x="25" y="45"/>
                </a:lnTo>
                <a:lnTo>
                  <a:pt x="23" y="45"/>
                </a:lnTo>
                <a:lnTo>
                  <a:pt x="23" y="41"/>
                </a:lnTo>
                <a:lnTo>
                  <a:pt x="28" y="38"/>
                </a:lnTo>
                <a:lnTo>
                  <a:pt x="30" y="35"/>
                </a:lnTo>
                <a:lnTo>
                  <a:pt x="30" y="35"/>
                </a:lnTo>
                <a:lnTo>
                  <a:pt x="33" y="38"/>
                </a:lnTo>
                <a:lnTo>
                  <a:pt x="35" y="36"/>
                </a:lnTo>
                <a:lnTo>
                  <a:pt x="38" y="38"/>
                </a:lnTo>
                <a:lnTo>
                  <a:pt x="40" y="38"/>
                </a:lnTo>
                <a:lnTo>
                  <a:pt x="40" y="38"/>
                </a:lnTo>
                <a:lnTo>
                  <a:pt x="41" y="38"/>
                </a:lnTo>
                <a:lnTo>
                  <a:pt x="41" y="38"/>
                </a:lnTo>
                <a:lnTo>
                  <a:pt x="43" y="38"/>
                </a:lnTo>
                <a:lnTo>
                  <a:pt x="43" y="35"/>
                </a:lnTo>
                <a:lnTo>
                  <a:pt x="43" y="33"/>
                </a:lnTo>
                <a:lnTo>
                  <a:pt x="45" y="30"/>
                </a:lnTo>
                <a:lnTo>
                  <a:pt x="43" y="26"/>
                </a:lnTo>
                <a:lnTo>
                  <a:pt x="43" y="23"/>
                </a:lnTo>
                <a:lnTo>
                  <a:pt x="46" y="21"/>
                </a:lnTo>
                <a:lnTo>
                  <a:pt x="50" y="20"/>
                </a:lnTo>
                <a:lnTo>
                  <a:pt x="53" y="18"/>
                </a:lnTo>
                <a:lnTo>
                  <a:pt x="55" y="20"/>
                </a:lnTo>
                <a:lnTo>
                  <a:pt x="55" y="21"/>
                </a:lnTo>
                <a:lnTo>
                  <a:pt x="55" y="21"/>
                </a:lnTo>
                <a:lnTo>
                  <a:pt x="56" y="20"/>
                </a:lnTo>
                <a:lnTo>
                  <a:pt x="58" y="18"/>
                </a:lnTo>
                <a:lnTo>
                  <a:pt x="60" y="16"/>
                </a:lnTo>
                <a:lnTo>
                  <a:pt x="61" y="18"/>
                </a:lnTo>
                <a:lnTo>
                  <a:pt x="63" y="16"/>
                </a:lnTo>
                <a:lnTo>
                  <a:pt x="63" y="16"/>
                </a:lnTo>
                <a:lnTo>
                  <a:pt x="65" y="18"/>
                </a:lnTo>
                <a:lnTo>
                  <a:pt x="66" y="16"/>
                </a:lnTo>
                <a:lnTo>
                  <a:pt x="66" y="16"/>
                </a:lnTo>
                <a:lnTo>
                  <a:pt x="66" y="15"/>
                </a:lnTo>
                <a:lnTo>
                  <a:pt x="66" y="13"/>
                </a:lnTo>
                <a:lnTo>
                  <a:pt x="66" y="13"/>
                </a:lnTo>
                <a:lnTo>
                  <a:pt x="66" y="13"/>
                </a:lnTo>
                <a:lnTo>
                  <a:pt x="65" y="10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3"/>
                </a:lnTo>
                <a:lnTo>
                  <a:pt x="66" y="3"/>
                </a:lnTo>
                <a:lnTo>
                  <a:pt x="66" y="1"/>
                </a:lnTo>
                <a:lnTo>
                  <a:pt x="68" y="1"/>
                </a:lnTo>
                <a:lnTo>
                  <a:pt x="68" y="1"/>
                </a:lnTo>
                <a:lnTo>
                  <a:pt x="70" y="0"/>
                </a:lnTo>
                <a:lnTo>
                  <a:pt x="70" y="1"/>
                </a:lnTo>
                <a:lnTo>
                  <a:pt x="73" y="1"/>
                </a:lnTo>
                <a:lnTo>
                  <a:pt x="73" y="3"/>
                </a:lnTo>
                <a:lnTo>
                  <a:pt x="75" y="3"/>
                </a:lnTo>
                <a:lnTo>
                  <a:pt x="76" y="5"/>
                </a:lnTo>
                <a:lnTo>
                  <a:pt x="78" y="6"/>
                </a:lnTo>
                <a:lnTo>
                  <a:pt x="78" y="10"/>
                </a:lnTo>
                <a:lnTo>
                  <a:pt x="80" y="13"/>
                </a:lnTo>
                <a:lnTo>
                  <a:pt x="81" y="15"/>
                </a:lnTo>
                <a:lnTo>
                  <a:pt x="83" y="16"/>
                </a:lnTo>
                <a:lnTo>
                  <a:pt x="85" y="18"/>
                </a:lnTo>
                <a:lnTo>
                  <a:pt x="86" y="18"/>
                </a:lnTo>
                <a:lnTo>
                  <a:pt x="90" y="20"/>
                </a:lnTo>
                <a:lnTo>
                  <a:pt x="95" y="20"/>
                </a:lnTo>
                <a:lnTo>
                  <a:pt x="95" y="20"/>
                </a:lnTo>
                <a:lnTo>
                  <a:pt x="100" y="20"/>
                </a:lnTo>
                <a:lnTo>
                  <a:pt x="100" y="20"/>
                </a:lnTo>
                <a:lnTo>
                  <a:pt x="101" y="20"/>
                </a:lnTo>
                <a:lnTo>
                  <a:pt x="101" y="20"/>
                </a:lnTo>
                <a:lnTo>
                  <a:pt x="101" y="20"/>
                </a:lnTo>
                <a:lnTo>
                  <a:pt x="110" y="20"/>
                </a:lnTo>
                <a:lnTo>
                  <a:pt x="111" y="20"/>
                </a:lnTo>
                <a:lnTo>
                  <a:pt x="111" y="20"/>
                </a:lnTo>
                <a:lnTo>
                  <a:pt x="111" y="20"/>
                </a:lnTo>
                <a:lnTo>
                  <a:pt x="111" y="20"/>
                </a:lnTo>
                <a:lnTo>
                  <a:pt x="115" y="20"/>
                </a:lnTo>
                <a:lnTo>
                  <a:pt x="116" y="20"/>
                </a:lnTo>
                <a:lnTo>
                  <a:pt x="116" y="20"/>
                </a:lnTo>
                <a:lnTo>
                  <a:pt x="118" y="20"/>
                </a:lnTo>
                <a:lnTo>
                  <a:pt x="118" y="20"/>
                </a:lnTo>
                <a:lnTo>
                  <a:pt x="121" y="20"/>
                </a:lnTo>
                <a:close/>
              </a:path>
            </a:pathLst>
          </a:custGeom>
          <a:solidFill>
            <a:srgbClr val="E8ED8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7"/>
          <p:cNvSpPr>
            <a:spLocks/>
          </p:cNvSpPr>
          <p:nvPr/>
        </p:nvSpPr>
        <p:spPr bwMode="auto">
          <a:xfrm>
            <a:off x="7424738" y="5519738"/>
            <a:ext cx="392113" cy="358775"/>
          </a:xfrm>
          <a:custGeom>
            <a:avLst/>
            <a:gdLst/>
            <a:ahLst/>
            <a:cxnLst>
              <a:cxn ang="0">
                <a:pos x="243" y="99"/>
              </a:cxn>
              <a:cxn ang="0">
                <a:pos x="225" y="110"/>
              </a:cxn>
              <a:cxn ang="0">
                <a:pos x="208" y="114"/>
              </a:cxn>
              <a:cxn ang="0">
                <a:pos x="202" y="134"/>
              </a:cxn>
              <a:cxn ang="0">
                <a:pos x="202" y="147"/>
              </a:cxn>
              <a:cxn ang="0">
                <a:pos x="193" y="150"/>
              </a:cxn>
              <a:cxn ang="0">
                <a:pos x="187" y="157"/>
              </a:cxn>
              <a:cxn ang="0">
                <a:pos x="182" y="152"/>
              </a:cxn>
              <a:cxn ang="0">
                <a:pos x="167" y="152"/>
              </a:cxn>
              <a:cxn ang="0">
                <a:pos x="153" y="152"/>
              </a:cxn>
              <a:cxn ang="0">
                <a:pos x="148" y="160"/>
              </a:cxn>
              <a:cxn ang="0">
                <a:pos x="148" y="172"/>
              </a:cxn>
              <a:cxn ang="0">
                <a:pos x="140" y="175"/>
              </a:cxn>
              <a:cxn ang="0">
                <a:pos x="120" y="175"/>
              </a:cxn>
              <a:cxn ang="0">
                <a:pos x="111" y="184"/>
              </a:cxn>
              <a:cxn ang="0">
                <a:pos x="106" y="196"/>
              </a:cxn>
              <a:cxn ang="0">
                <a:pos x="100" y="206"/>
              </a:cxn>
              <a:cxn ang="0">
                <a:pos x="95" y="219"/>
              </a:cxn>
              <a:cxn ang="0">
                <a:pos x="83" y="224"/>
              </a:cxn>
              <a:cxn ang="0">
                <a:pos x="80" y="211"/>
              </a:cxn>
              <a:cxn ang="0">
                <a:pos x="75" y="199"/>
              </a:cxn>
              <a:cxn ang="0">
                <a:pos x="55" y="196"/>
              </a:cxn>
              <a:cxn ang="0">
                <a:pos x="43" y="201"/>
              </a:cxn>
              <a:cxn ang="0">
                <a:pos x="33" y="207"/>
              </a:cxn>
              <a:cxn ang="0">
                <a:pos x="11" y="214"/>
              </a:cxn>
              <a:cxn ang="0">
                <a:pos x="1" y="181"/>
              </a:cxn>
              <a:cxn ang="0">
                <a:pos x="3" y="162"/>
              </a:cxn>
              <a:cxn ang="0">
                <a:pos x="20" y="139"/>
              </a:cxn>
              <a:cxn ang="0">
                <a:pos x="10" y="122"/>
              </a:cxn>
              <a:cxn ang="0">
                <a:pos x="1" y="100"/>
              </a:cxn>
              <a:cxn ang="0">
                <a:pos x="18" y="82"/>
              </a:cxn>
              <a:cxn ang="0">
                <a:pos x="33" y="65"/>
              </a:cxn>
              <a:cxn ang="0">
                <a:pos x="55" y="79"/>
              </a:cxn>
              <a:cxn ang="0">
                <a:pos x="75" y="77"/>
              </a:cxn>
              <a:cxn ang="0">
                <a:pos x="81" y="72"/>
              </a:cxn>
              <a:cxn ang="0">
                <a:pos x="85" y="60"/>
              </a:cxn>
              <a:cxn ang="0">
                <a:pos x="98" y="60"/>
              </a:cxn>
              <a:cxn ang="0">
                <a:pos x="110" y="54"/>
              </a:cxn>
              <a:cxn ang="0">
                <a:pos x="126" y="55"/>
              </a:cxn>
              <a:cxn ang="0">
                <a:pos x="131" y="50"/>
              </a:cxn>
              <a:cxn ang="0">
                <a:pos x="140" y="44"/>
              </a:cxn>
              <a:cxn ang="0">
                <a:pos x="148" y="37"/>
              </a:cxn>
              <a:cxn ang="0">
                <a:pos x="151" y="50"/>
              </a:cxn>
              <a:cxn ang="0">
                <a:pos x="153" y="60"/>
              </a:cxn>
              <a:cxn ang="0">
                <a:pos x="170" y="60"/>
              </a:cxn>
              <a:cxn ang="0">
                <a:pos x="180" y="54"/>
              </a:cxn>
              <a:cxn ang="0">
                <a:pos x="178" y="35"/>
              </a:cxn>
              <a:cxn ang="0">
                <a:pos x="182" y="20"/>
              </a:cxn>
              <a:cxn ang="0">
                <a:pos x="188" y="12"/>
              </a:cxn>
              <a:cxn ang="0">
                <a:pos x="197" y="2"/>
              </a:cxn>
              <a:cxn ang="0">
                <a:pos x="203" y="10"/>
              </a:cxn>
              <a:cxn ang="0">
                <a:pos x="212" y="25"/>
              </a:cxn>
              <a:cxn ang="0">
                <a:pos x="213" y="34"/>
              </a:cxn>
              <a:cxn ang="0">
                <a:pos x="227" y="34"/>
              </a:cxn>
              <a:cxn ang="0">
                <a:pos x="235" y="49"/>
              </a:cxn>
              <a:cxn ang="0">
                <a:pos x="243" y="64"/>
              </a:cxn>
            </a:cxnLst>
            <a:rect l="0" t="0" r="r" b="b"/>
            <a:pathLst>
              <a:path w="247" h="226">
                <a:moveTo>
                  <a:pt x="243" y="74"/>
                </a:moveTo>
                <a:lnTo>
                  <a:pt x="245" y="75"/>
                </a:lnTo>
                <a:lnTo>
                  <a:pt x="247" y="82"/>
                </a:lnTo>
                <a:lnTo>
                  <a:pt x="247" y="87"/>
                </a:lnTo>
                <a:lnTo>
                  <a:pt x="245" y="90"/>
                </a:lnTo>
                <a:lnTo>
                  <a:pt x="243" y="94"/>
                </a:lnTo>
                <a:lnTo>
                  <a:pt x="243" y="99"/>
                </a:lnTo>
                <a:lnTo>
                  <a:pt x="247" y="100"/>
                </a:lnTo>
                <a:lnTo>
                  <a:pt x="247" y="104"/>
                </a:lnTo>
                <a:lnTo>
                  <a:pt x="243" y="105"/>
                </a:lnTo>
                <a:lnTo>
                  <a:pt x="235" y="109"/>
                </a:lnTo>
                <a:lnTo>
                  <a:pt x="233" y="109"/>
                </a:lnTo>
                <a:lnTo>
                  <a:pt x="228" y="112"/>
                </a:lnTo>
                <a:lnTo>
                  <a:pt x="225" y="110"/>
                </a:lnTo>
                <a:lnTo>
                  <a:pt x="223" y="105"/>
                </a:lnTo>
                <a:lnTo>
                  <a:pt x="220" y="109"/>
                </a:lnTo>
                <a:lnTo>
                  <a:pt x="218" y="110"/>
                </a:lnTo>
                <a:lnTo>
                  <a:pt x="217" y="110"/>
                </a:lnTo>
                <a:lnTo>
                  <a:pt x="213" y="114"/>
                </a:lnTo>
                <a:lnTo>
                  <a:pt x="210" y="114"/>
                </a:lnTo>
                <a:lnTo>
                  <a:pt x="208" y="114"/>
                </a:lnTo>
                <a:lnTo>
                  <a:pt x="208" y="119"/>
                </a:lnTo>
                <a:lnTo>
                  <a:pt x="205" y="122"/>
                </a:lnTo>
                <a:lnTo>
                  <a:pt x="203" y="127"/>
                </a:lnTo>
                <a:lnTo>
                  <a:pt x="200" y="127"/>
                </a:lnTo>
                <a:lnTo>
                  <a:pt x="200" y="130"/>
                </a:lnTo>
                <a:lnTo>
                  <a:pt x="200" y="132"/>
                </a:lnTo>
                <a:lnTo>
                  <a:pt x="202" y="134"/>
                </a:lnTo>
                <a:lnTo>
                  <a:pt x="200" y="139"/>
                </a:lnTo>
                <a:lnTo>
                  <a:pt x="198" y="140"/>
                </a:lnTo>
                <a:lnTo>
                  <a:pt x="200" y="140"/>
                </a:lnTo>
                <a:lnTo>
                  <a:pt x="200" y="142"/>
                </a:lnTo>
                <a:lnTo>
                  <a:pt x="200" y="144"/>
                </a:lnTo>
                <a:lnTo>
                  <a:pt x="202" y="145"/>
                </a:lnTo>
                <a:lnTo>
                  <a:pt x="202" y="147"/>
                </a:lnTo>
                <a:lnTo>
                  <a:pt x="202" y="149"/>
                </a:lnTo>
                <a:lnTo>
                  <a:pt x="202" y="150"/>
                </a:lnTo>
                <a:lnTo>
                  <a:pt x="200" y="150"/>
                </a:lnTo>
                <a:lnTo>
                  <a:pt x="198" y="150"/>
                </a:lnTo>
                <a:lnTo>
                  <a:pt x="197" y="150"/>
                </a:lnTo>
                <a:lnTo>
                  <a:pt x="195" y="150"/>
                </a:lnTo>
                <a:lnTo>
                  <a:pt x="193" y="150"/>
                </a:lnTo>
                <a:lnTo>
                  <a:pt x="192" y="150"/>
                </a:lnTo>
                <a:lnTo>
                  <a:pt x="190" y="150"/>
                </a:lnTo>
                <a:lnTo>
                  <a:pt x="188" y="150"/>
                </a:lnTo>
                <a:lnTo>
                  <a:pt x="187" y="150"/>
                </a:lnTo>
                <a:lnTo>
                  <a:pt x="187" y="152"/>
                </a:lnTo>
                <a:lnTo>
                  <a:pt x="187" y="154"/>
                </a:lnTo>
                <a:lnTo>
                  <a:pt x="187" y="157"/>
                </a:lnTo>
                <a:lnTo>
                  <a:pt x="187" y="155"/>
                </a:lnTo>
                <a:lnTo>
                  <a:pt x="185" y="155"/>
                </a:lnTo>
                <a:lnTo>
                  <a:pt x="185" y="157"/>
                </a:lnTo>
                <a:lnTo>
                  <a:pt x="185" y="155"/>
                </a:lnTo>
                <a:lnTo>
                  <a:pt x="183" y="154"/>
                </a:lnTo>
                <a:lnTo>
                  <a:pt x="182" y="154"/>
                </a:lnTo>
                <a:lnTo>
                  <a:pt x="182" y="152"/>
                </a:lnTo>
                <a:lnTo>
                  <a:pt x="180" y="152"/>
                </a:lnTo>
                <a:lnTo>
                  <a:pt x="178" y="152"/>
                </a:lnTo>
                <a:lnTo>
                  <a:pt x="175" y="152"/>
                </a:lnTo>
                <a:lnTo>
                  <a:pt x="173" y="152"/>
                </a:lnTo>
                <a:lnTo>
                  <a:pt x="172" y="152"/>
                </a:lnTo>
                <a:lnTo>
                  <a:pt x="168" y="152"/>
                </a:lnTo>
                <a:lnTo>
                  <a:pt x="167" y="152"/>
                </a:lnTo>
                <a:lnTo>
                  <a:pt x="165" y="152"/>
                </a:lnTo>
                <a:lnTo>
                  <a:pt x="163" y="152"/>
                </a:lnTo>
                <a:lnTo>
                  <a:pt x="160" y="152"/>
                </a:lnTo>
                <a:lnTo>
                  <a:pt x="158" y="152"/>
                </a:lnTo>
                <a:lnTo>
                  <a:pt x="156" y="152"/>
                </a:lnTo>
                <a:lnTo>
                  <a:pt x="155" y="152"/>
                </a:lnTo>
                <a:lnTo>
                  <a:pt x="153" y="152"/>
                </a:lnTo>
                <a:lnTo>
                  <a:pt x="151" y="152"/>
                </a:lnTo>
                <a:lnTo>
                  <a:pt x="151" y="154"/>
                </a:lnTo>
                <a:lnTo>
                  <a:pt x="151" y="155"/>
                </a:lnTo>
                <a:lnTo>
                  <a:pt x="151" y="159"/>
                </a:lnTo>
                <a:lnTo>
                  <a:pt x="150" y="159"/>
                </a:lnTo>
                <a:lnTo>
                  <a:pt x="150" y="160"/>
                </a:lnTo>
                <a:lnTo>
                  <a:pt x="148" y="160"/>
                </a:lnTo>
                <a:lnTo>
                  <a:pt x="148" y="162"/>
                </a:lnTo>
                <a:lnTo>
                  <a:pt x="148" y="164"/>
                </a:lnTo>
                <a:lnTo>
                  <a:pt x="148" y="165"/>
                </a:lnTo>
                <a:lnTo>
                  <a:pt x="148" y="167"/>
                </a:lnTo>
                <a:lnTo>
                  <a:pt x="148" y="169"/>
                </a:lnTo>
                <a:lnTo>
                  <a:pt x="148" y="170"/>
                </a:lnTo>
                <a:lnTo>
                  <a:pt x="148" y="172"/>
                </a:lnTo>
                <a:lnTo>
                  <a:pt x="148" y="174"/>
                </a:lnTo>
                <a:lnTo>
                  <a:pt x="146" y="174"/>
                </a:lnTo>
                <a:lnTo>
                  <a:pt x="145" y="174"/>
                </a:lnTo>
                <a:lnTo>
                  <a:pt x="143" y="174"/>
                </a:lnTo>
                <a:lnTo>
                  <a:pt x="143" y="175"/>
                </a:lnTo>
                <a:lnTo>
                  <a:pt x="141" y="175"/>
                </a:lnTo>
                <a:lnTo>
                  <a:pt x="140" y="175"/>
                </a:lnTo>
                <a:lnTo>
                  <a:pt x="135" y="175"/>
                </a:lnTo>
                <a:lnTo>
                  <a:pt x="133" y="175"/>
                </a:lnTo>
                <a:lnTo>
                  <a:pt x="130" y="175"/>
                </a:lnTo>
                <a:lnTo>
                  <a:pt x="128" y="175"/>
                </a:lnTo>
                <a:lnTo>
                  <a:pt x="126" y="175"/>
                </a:lnTo>
                <a:lnTo>
                  <a:pt x="121" y="175"/>
                </a:lnTo>
                <a:lnTo>
                  <a:pt x="120" y="175"/>
                </a:lnTo>
                <a:lnTo>
                  <a:pt x="118" y="175"/>
                </a:lnTo>
                <a:lnTo>
                  <a:pt x="116" y="175"/>
                </a:lnTo>
                <a:lnTo>
                  <a:pt x="113" y="177"/>
                </a:lnTo>
                <a:lnTo>
                  <a:pt x="113" y="179"/>
                </a:lnTo>
                <a:lnTo>
                  <a:pt x="113" y="181"/>
                </a:lnTo>
                <a:lnTo>
                  <a:pt x="111" y="182"/>
                </a:lnTo>
                <a:lnTo>
                  <a:pt x="111" y="184"/>
                </a:lnTo>
                <a:lnTo>
                  <a:pt x="110" y="186"/>
                </a:lnTo>
                <a:lnTo>
                  <a:pt x="110" y="187"/>
                </a:lnTo>
                <a:lnTo>
                  <a:pt x="110" y="189"/>
                </a:lnTo>
                <a:lnTo>
                  <a:pt x="110" y="191"/>
                </a:lnTo>
                <a:lnTo>
                  <a:pt x="108" y="192"/>
                </a:lnTo>
                <a:lnTo>
                  <a:pt x="108" y="194"/>
                </a:lnTo>
                <a:lnTo>
                  <a:pt x="106" y="196"/>
                </a:lnTo>
                <a:lnTo>
                  <a:pt x="105" y="197"/>
                </a:lnTo>
                <a:lnTo>
                  <a:pt x="105" y="199"/>
                </a:lnTo>
                <a:lnTo>
                  <a:pt x="103" y="201"/>
                </a:lnTo>
                <a:lnTo>
                  <a:pt x="103" y="202"/>
                </a:lnTo>
                <a:lnTo>
                  <a:pt x="103" y="204"/>
                </a:lnTo>
                <a:lnTo>
                  <a:pt x="101" y="204"/>
                </a:lnTo>
                <a:lnTo>
                  <a:pt x="100" y="206"/>
                </a:lnTo>
                <a:lnTo>
                  <a:pt x="98" y="207"/>
                </a:lnTo>
                <a:lnTo>
                  <a:pt x="96" y="207"/>
                </a:lnTo>
                <a:lnTo>
                  <a:pt x="96" y="209"/>
                </a:lnTo>
                <a:lnTo>
                  <a:pt x="96" y="212"/>
                </a:lnTo>
                <a:lnTo>
                  <a:pt x="96" y="216"/>
                </a:lnTo>
                <a:lnTo>
                  <a:pt x="96" y="217"/>
                </a:lnTo>
                <a:lnTo>
                  <a:pt x="95" y="219"/>
                </a:lnTo>
                <a:lnTo>
                  <a:pt x="93" y="222"/>
                </a:lnTo>
                <a:lnTo>
                  <a:pt x="91" y="222"/>
                </a:lnTo>
                <a:lnTo>
                  <a:pt x="90" y="224"/>
                </a:lnTo>
                <a:lnTo>
                  <a:pt x="90" y="226"/>
                </a:lnTo>
                <a:lnTo>
                  <a:pt x="88" y="226"/>
                </a:lnTo>
                <a:lnTo>
                  <a:pt x="83" y="226"/>
                </a:lnTo>
                <a:lnTo>
                  <a:pt x="83" y="224"/>
                </a:lnTo>
                <a:lnTo>
                  <a:pt x="83" y="222"/>
                </a:lnTo>
                <a:lnTo>
                  <a:pt x="80" y="217"/>
                </a:lnTo>
                <a:lnTo>
                  <a:pt x="80" y="216"/>
                </a:lnTo>
                <a:lnTo>
                  <a:pt x="81" y="216"/>
                </a:lnTo>
                <a:lnTo>
                  <a:pt x="81" y="214"/>
                </a:lnTo>
                <a:lnTo>
                  <a:pt x="81" y="212"/>
                </a:lnTo>
                <a:lnTo>
                  <a:pt x="80" y="211"/>
                </a:lnTo>
                <a:lnTo>
                  <a:pt x="78" y="211"/>
                </a:lnTo>
                <a:lnTo>
                  <a:pt x="75" y="209"/>
                </a:lnTo>
                <a:lnTo>
                  <a:pt x="75" y="207"/>
                </a:lnTo>
                <a:lnTo>
                  <a:pt x="75" y="204"/>
                </a:lnTo>
                <a:lnTo>
                  <a:pt x="75" y="202"/>
                </a:lnTo>
                <a:lnTo>
                  <a:pt x="75" y="201"/>
                </a:lnTo>
                <a:lnTo>
                  <a:pt x="75" y="199"/>
                </a:lnTo>
                <a:lnTo>
                  <a:pt x="73" y="199"/>
                </a:lnTo>
                <a:lnTo>
                  <a:pt x="71" y="196"/>
                </a:lnTo>
                <a:lnTo>
                  <a:pt x="70" y="196"/>
                </a:lnTo>
                <a:lnTo>
                  <a:pt x="63" y="196"/>
                </a:lnTo>
                <a:lnTo>
                  <a:pt x="61" y="197"/>
                </a:lnTo>
                <a:lnTo>
                  <a:pt x="58" y="197"/>
                </a:lnTo>
                <a:lnTo>
                  <a:pt x="55" y="196"/>
                </a:lnTo>
                <a:lnTo>
                  <a:pt x="53" y="196"/>
                </a:lnTo>
                <a:lnTo>
                  <a:pt x="51" y="194"/>
                </a:lnTo>
                <a:lnTo>
                  <a:pt x="50" y="192"/>
                </a:lnTo>
                <a:lnTo>
                  <a:pt x="46" y="192"/>
                </a:lnTo>
                <a:lnTo>
                  <a:pt x="45" y="194"/>
                </a:lnTo>
                <a:lnTo>
                  <a:pt x="43" y="197"/>
                </a:lnTo>
                <a:lnTo>
                  <a:pt x="43" y="201"/>
                </a:lnTo>
                <a:lnTo>
                  <a:pt x="43" y="202"/>
                </a:lnTo>
                <a:lnTo>
                  <a:pt x="41" y="202"/>
                </a:lnTo>
                <a:lnTo>
                  <a:pt x="40" y="204"/>
                </a:lnTo>
                <a:lnTo>
                  <a:pt x="36" y="204"/>
                </a:lnTo>
                <a:lnTo>
                  <a:pt x="36" y="206"/>
                </a:lnTo>
                <a:lnTo>
                  <a:pt x="35" y="207"/>
                </a:lnTo>
                <a:lnTo>
                  <a:pt x="33" y="207"/>
                </a:lnTo>
                <a:lnTo>
                  <a:pt x="30" y="211"/>
                </a:lnTo>
                <a:lnTo>
                  <a:pt x="28" y="211"/>
                </a:lnTo>
                <a:lnTo>
                  <a:pt x="25" y="212"/>
                </a:lnTo>
                <a:lnTo>
                  <a:pt x="21" y="214"/>
                </a:lnTo>
                <a:lnTo>
                  <a:pt x="18" y="207"/>
                </a:lnTo>
                <a:lnTo>
                  <a:pt x="15" y="209"/>
                </a:lnTo>
                <a:lnTo>
                  <a:pt x="11" y="214"/>
                </a:lnTo>
                <a:lnTo>
                  <a:pt x="5" y="209"/>
                </a:lnTo>
                <a:lnTo>
                  <a:pt x="8" y="202"/>
                </a:lnTo>
                <a:lnTo>
                  <a:pt x="10" y="201"/>
                </a:lnTo>
                <a:lnTo>
                  <a:pt x="13" y="192"/>
                </a:lnTo>
                <a:lnTo>
                  <a:pt x="13" y="191"/>
                </a:lnTo>
                <a:lnTo>
                  <a:pt x="10" y="186"/>
                </a:lnTo>
                <a:lnTo>
                  <a:pt x="1" y="181"/>
                </a:lnTo>
                <a:lnTo>
                  <a:pt x="6" y="172"/>
                </a:lnTo>
                <a:lnTo>
                  <a:pt x="8" y="169"/>
                </a:lnTo>
                <a:lnTo>
                  <a:pt x="10" y="169"/>
                </a:lnTo>
                <a:lnTo>
                  <a:pt x="8" y="165"/>
                </a:lnTo>
                <a:lnTo>
                  <a:pt x="5" y="165"/>
                </a:lnTo>
                <a:lnTo>
                  <a:pt x="3" y="164"/>
                </a:lnTo>
                <a:lnTo>
                  <a:pt x="3" y="162"/>
                </a:lnTo>
                <a:lnTo>
                  <a:pt x="3" y="160"/>
                </a:lnTo>
                <a:lnTo>
                  <a:pt x="6" y="154"/>
                </a:lnTo>
                <a:lnTo>
                  <a:pt x="11" y="150"/>
                </a:lnTo>
                <a:lnTo>
                  <a:pt x="18" y="147"/>
                </a:lnTo>
                <a:lnTo>
                  <a:pt x="20" y="145"/>
                </a:lnTo>
                <a:lnTo>
                  <a:pt x="16" y="140"/>
                </a:lnTo>
                <a:lnTo>
                  <a:pt x="20" y="139"/>
                </a:lnTo>
                <a:lnTo>
                  <a:pt x="18" y="137"/>
                </a:lnTo>
                <a:lnTo>
                  <a:pt x="15" y="132"/>
                </a:lnTo>
                <a:lnTo>
                  <a:pt x="13" y="129"/>
                </a:lnTo>
                <a:lnTo>
                  <a:pt x="13" y="127"/>
                </a:lnTo>
                <a:lnTo>
                  <a:pt x="13" y="124"/>
                </a:lnTo>
                <a:lnTo>
                  <a:pt x="11" y="124"/>
                </a:lnTo>
                <a:lnTo>
                  <a:pt x="10" y="122"/>
                </a:lnTo>
                <a:lnTo>
                  <a:pt x="6" y="122"/>
                </a:lnTo>
                <a:lnTo>
                  <a:pt x="5" y="119"/>
                </a:lnTo>
                <a:lnTo>
                  <a:pt x="1" y="114"/>
                </a:lnTo>
                <a:lnTo>
                  <a:pt x="5" y="112"/>
                </a:lnTo>
                <a:lnTo>
                  <a:pt x="1" y="110"/>
                </a:lnTo>
                <a:lnTo>
                  <a:pt x="1" y="105"/>
                </a:lnTo>
                <a:lnTo>
                  <a:pt x="1" y="100"/>
                </a:lnTo>
                <a:lnTo>
                  <a:pt x="0" y="97"/>
                </a:lnTo>
                <a:lnTo>
                  <a:pt x="3" y="94"/>
                </a:lnTo>
                <a:lnTo>
                  <a:pt x="8" y="94"/>
                </a:lnTo>
                <a:lnTo>
                  <a:pt x="10" y="94"/>
                </a:lnTo>
                <a:lnTo>
                  <a:pt x="13" y="90"/>
                </a:lnTo>
                <a:lnTo>
                  <a:pt x="13" y="87"/>
                </a:lnTo>
                <a:lnTo>
                  <a:pt x="18" y="82"/>
                </a:lnTo>
                <a:lnTo>
                  <a:pt x="20" y="80"/>
                </a:lnTo>
                <a:lnTo>
                  <a:pt x="20" y="75"/>
                </a:lnTo>
                <a:lnTo>
                  <a:pt x="21" y="74"/>
                </a:lnTo>
                <a:lnTo>
                  <a:pt x="23" y="74"/>
                </a:lnTo>
                <a:lnTo>
                  <a:pt x="26" y="72"/>
                </a:lnTo>
                <a:lnTo>
                  <a:pt x="30" y="69"/>
                </a:lnTo>
                <a:lnTo>
                  <a:pt x="33" y="65"/>
                </a:lnTo>
                <a:lnTo>
                  <a:pt x="36" y="67"/>
                </a:lnTo>
                <a:lnTo>
                  <a:pt x="41" y="70"/>
                </a:lnTo>
                <a:lnTo>
                  <a:pt x="45" y="70"/>
                </a:lnTo>
                <a:lnTo>
                  <a:pt x="46" y="67"/>
                </a:lnTo>
                <a:lnTo>
                  <a:pt x="50" y="72"/>
                </a:lnTo>
                <a:lnTo>
                  <a:pt x="53" y="77"/>
                </a:lnTo>
                <a:lnTo>
                  <a:pt x="55" y="79"/>
                </a:lnTo>
                <a:lnTo>
                  <a:pt x="61" y="79"/>
                </a:lnTo>
                <a:lnTo>
                  <a:pt x="66" y="80"/>
                </a:lnTo>
                <a:lnTo>
                  <a:pt x="68" y="82"/>
                </a:lnTo>
                <a:lnTo>
                  <a:pt x="70" y="82"/>
                </a:lnTo>
                <a:lnTo>
                  <a:pt x="71" y="82"/>
                </a:lnTo>
                <a:lnTo>
                  <a:pt x="73" y="79"/>
                </a:lnTo>
                <a:lnTo>
                  <a:pt x="75" y="77"/>
                </a:lnTo>
                <a:lnTo>
                  <a:pt x="76" y="77"/>
                </a:lnTo>
                <a:lnTo>
                  <a:pt x="76" y="75"/>
                </a:lnTo>
                <a:lnTo>
                  <a:pt x="76" y="74"/>
                </a:lnTo>
                <a:lnTo>
                  <a:pt x="78" y="74"/>
                </a:lnTo>
                <a:lnTo>
                  <a:pt x="78" y="72"/>
                </a:lnTo>
                <a:lnTo>
                  <a:pt x="80" y="72"/>
                </a:lnTo>
                <a:lnTo>
                  <a:pt x="81" y="72"/>
                </a:lnTo>
                <a:lnTo>
                  <a:pt x="81" y="70"/>
                </a:lnTo>
                <a:lnTo>
                  <a:pt x="83" y="67"/>
                </a:lnTo>
                <a:lnTo>
                  <a:pt x="83" y="65"/>
                </a:lnTo>
                <a:lnTo>
                  <a:pt x="83" y="64"/>
                </a:lnTo>
                <a:lnTo>
                  <a:pt x="83" y="62"/>
                </a:lnTo>
                <a:lnTo>
                  <a:pt x="83" y="60"/>
                </a:lnTo>
                <a:lnTo>
                  <a:pt x="85" y="60"/>
                </a:lnTo>
                <a:lnTo>
                  <a:pt x="86" y="60"/>
                </a:lnTo>
                <a:lnTo>
                  <a:pt x="88" y="59"/>
                </a:lnTo>
                <a:lnTo>
                  <a:pt x="90" y="59"/>
                </a:lnTo>
                <a:lnTo>
                  <a:pt x="91" y="59"/>
                </a:lnTo>
                <a:lnTo>
                  <a:pt x="95" y="60"/>
                </a:lnTo>
                <a:lnTo>
                  <a:pt x="96" y="60"/>
                </a:lnTo>
                <a:lnTo>
                  <a:pt x="98" y="60"/>
                </a:lnTo>
                <a:lnTo>
                  <a:pt x="100" y="57"/>
                </a:lnTo>
                <a:lnTo>
                  <a:pt x="100" y="55"/>
                </a:lnTo>
                <a:lnTo>
                  <a:pt x="101" y="55"/>
                </a:lnTo>
                <a:lnTo>
                  <a:pt x="105" y="55"/>
                </a:lnTo>
                <a:lnTo>
                  <a:pt x="106" y="55"/>
                </a:lnTo>
                <a:lnTo>
                  <a:pt x="108" y="54"/>
                </a:lnTo>
                <a:lnTo>
                  <a:pt x="110" y="54"/>
                </a:lnTo>
                <a:lnTo>
                  <a:pt x="111" y="54"/>
                </a:lnTo>
                <a:lnTo>
                  <a:pt x="115" y="54"/>
                </a:lnTo>
                <a:lnTo>
                  <a:pt x="120" y="59"/>
                </a:lnTo>
                <a:lnTo>
                  <a:pt x="123" y="59"/>
                </a:lnTo>
                <a:lnTo>
                  <a:pt x="123" y="57"/>
                </a:lnTo>
                <a:lnTo>
                  <a:pt x="125" y="55"/>
                </a:lnTo>
                <a:lnTo>
                  <a:pt x="126" y="55"/>
                </a:lnTo>
                <a:lnTo>
                  <a:pt x="128" y="55"/>
                </a:lnTo>
                <a:lnTo>
                  <a:pt x="128" y="57"/>
                </a:lnTo>
                <a:lnTo>
                  <a:pt x="131" y="57"/>
                </a:lnTo>
                <a:lnTo>
                  <a:pt x="131" y="55"/>
                </a:lnTo>
                <a:lnTo>
                  <a:pt x="131" y="52"/>
                </a:lnTo>
                <a:lnTo>
                  <a:pt x="130" y="50"/>
                </a:lnTo>
                <a:lnTo>
                  <a:pt x="131" y="50"/>
                </a:lnTo>
                <a:lnTo>
                  <a:pt x="131" y="49"/>
                </a:lnTo>
                <a:lnTo>
                  <a:pt x="133" y="47"/>
                </a:lnTo>
                <a:lnTo>
                  <a:pt x="135" y="49"/>
                </a:lnTo>
                <a:lnTo>
                  <a:pt x="136" y="49"/>
                </a:lnTo>
                <a:lnTo>
                  <a:pt x="138" y="47"/>
                </a:lnTo>
                <a:lnTo>
                  <a:pt x="140" y="45"/>
                </a:lnTo>
                <a:lnTo>
                  <a:pt x="140" y="44"/>
                </a:lnTo>
                <a:lnTo>
                  <a:pt x="140" y="40"/>
                </a:lnTo>
                <a:lnTo>
                  <a:pt x="140" y="39"/>
                </a:lnTo>
                <a:lnTo>
                  <a:pt x="140" y="37"/>
                </a:lnTo>
                <a:lnTo>
                  <a:pt x="141" y="37"/>
                </a:lnTo>
                <a:lnTo>
                  <a:pt x="143" y="37"/>
                </a:lnTo>
                <a:lnTo>
                  <a:pt x="145" y="35"/>
                </a:lnTo>
                <a:lnTo>
                  <a:pt x="148" y="37"/>
                </a:lnTo>
                <a:lnTo>
                  <a:pt x="150" y="39"/>
                </a:lnTo>
                <a:lnTo>
                  <a:pt x="153" y="40"/>
                </a:lnTo>
                <a:lnTo>
                  <a:pt x="153" y="42"/>
                </a:lnTo>
                <a:lnTo>
                  <a:pt x="153" y="44"/>
                </a:lnTo>
                <a:lnTo>
                  <a:pt x="151" y="47"/>
                </a:lnTo>
                <a:lnTo>
                  <a:pt x="151" y="49"/>
                </a:lnTo>
                <a:lnTo>
                  <a:pt x="151" y="50"/>
                </a:lnTo>
                <a:lnTo>
                  <a:pt x="150" y="50"/>
                </a:lnTo>
                <a:lnTo>
                  <a:pt x="150" y="52"/>
                </a:lnTo>
                <a:lnTo>
                  <a:pt x="150" y="54"/>
                </a:lnTo>
                <a:lnTo>
                  <a:pt x="151" y="55"/>
                </a:lnTo>
                <a:lnTo>
                  <a:pt x="151" y="57"/>
                </a:lnTo>
                <a:lnTo>
                  <a:pt x="153" y="59"/>
                </a:lnTo>
                <a:lnTo>
                  <a:pt x="153" y="60"/>
                </a:lnTo>
                <a:lnTo>
                  <a:pt x="155" y="60"/>
                </a:lnTo>
                <a:lnTo>
                  <a:pt x="155" y="62"/>
                </a:lnTo>
                <a:lnTo>
                  <a:pt x="162" y="60"/>
                </a:lnTo>
                <a:lnTo>
                  <a:pt x="163" y="60"/>
                </a:lnTo>
                <a:lnTo>
                  <a:pt x="165" y="60"/>
                </a:lnTo>
                <a:lnTo>
                  <a:pt x="168" y="60"/>
                </a:lnTo>
                <a:lnTo>
                  <a:pt x="170" y="60"/>
                </a:lnTo>
                <a:lnTo>
                  <a:pt x="175" y="60"/>
                </a:lnTo>
                <a:lnTo>
                  <a:pt x="180" y="60"/>
                </a:lnTo>
                <a:lnTo>
                  <a:pt x="182" y="60"/>
                </a:lnTo>
                <a:lnTo>
                  <a:pt x="182" y="59"/>
                </a:lnTo>
                <a:lnTo>
                  <a:pt x="182" y="57"/>
                </a:lnTo>
                <a:lnTo>
                  <a:pt x="180" y="55"/>
                </a:lnTo>
                <a:lnTo>
                  <a:pt x="180" y="54"/>
                </a:lnTo>
                <a:lnTo>
                  <a:pt x="180" y="52"/>
                </a:lnTo>
                <a:lnTo>
                  <a:pt x="180" y="50"/>
                </a:lnTo>
                <a:lnTo>
                  <a:pt x="182" y="47"/>
                </a:lnTo>
                <a:lnTo>
                  <a:pt x="182" y="44"/>
                </a:lnTo>
                <a:lnTo>
                  <a:pt x="180" y="42"/>
                </a:lnTo>
                <a:lnTo>
                  <a:pt x="180" y="40"/>
                </a:lnTo>
                <a:lnTo>
                  <a:pt x="178" y="35"/>
                </a:lnTo>
                <a:lnTo>
                  <a:pt x="180" y="32"/>
                </a:lnTo>
                <a:lnTo>
                  <a:pt x="180" y="30"/>
                </a:lnTo>
                <a:lnTo>
                  <a:pt x="180" y="29"/>
                </a:lnTo>
                <a:lnTo>
                  <a:pt x="180" y="25"/>
                </a:lnTo>
                <a:lnTo>
                  <a:pt x="180" y="24"/>
                </a:lnTo>
                <a:lnTo>
                  <a:pt x="182" y="22"/>
                </a:lnTo>
                <a:lnTo>
                  <a:pt x="182" y="20"/>
                </a:lnTo>
                <a:lnTo>
                  <a:pt x="183" y="19"/>
                </a:lnTo>
                <a:lnTo>
                  <a:pt x="183" y="17"/>
                </a:lnTo>
                <a:lnTo>
                  <a:pt x="187" y="17"/>
                </a:lnTo>
                <a:lnTo>
                  <a:pt x="188" y="17"/>
                </a:lnTo>
                <a:lnTo>
                  <a:pt x="188" y="15"/>
                </a:lnTo>
                <a:lnTo>
                  <a:pt x="188" y="14"/>
                </a:lnTo>
                <a:lnTo>
                  <a:pt x="188" y="12"/>
                </a:lnTo>
                <a:lnTo>
                  <a:pt x="188" y="10"/>
                </a:lnTo>
                <a:lnTo>
                  <a:pt x="187" y="5"/>
                </a:lnTo>
                <a:lnTo>
                  <a:pt x="188" y="0"/>
                </a:lnTo>
                <a:lnTo>
                  <a:pt x="192" y="0"/>
                </a:lnTo>
                <a:lnTo>
                  <a:pt x="193" y="0"/>
                </a:lnTo>
                <a:lnTo>
                  <a:pt x="195" y="0"/>
                </a:lnTo>
                <a:lnTo>
                  <a:pt x="197" y="2"/>
                </a:lnTo>
                <a:lnTo>
                  <a:pt x="197" y="4"/>
                </a:lnTo>
                <a:lnTo>
                  <a:pt x="197" y="5"/>
                </a:lnTo>
                <a:lnTo>
                  <a:pt x="197" y="7"/>
                </a:lnTo>
                <a:lnTo>
                  <a:pt x="197" y="9"/>
                </a:lnTo>
                <a:lnTo>
                  <a:pt x="198" y="10"/>
                </a:lnTo>
                <a:lnTo>
                  <a:pt x="200" y="12"/>
                </a:lnTo>
                <a:lnTo>
                  <a:pt x="203" y="10"/>
                </a:lnTo>
                <a:lnTo>
                  <a:pt x="207" y="10"/>
                </a:lnTo>
                <a:lnTo>
                  <a:pt x="210" y="12"/>
                </a:lnTo>
                <a:lnTo>
                  <a:pt x="212" y="19"/>
                </a:lnTo>
                <a:lnTo>
                  <a:pt x="212" y="24"/>
                </a:lnTo>
                <a:lnTo>
                  <a:pt x="210" y="24"/>
                </a:lnTo>
                <a:lnTo>
                  <a:pt x="210" y="25"/>
                </a:lnTo>
                <a:lnTo>
                  <a:pt x="212" y="25"/>
                </a:lnTo>
                <a:lnTo>
                  <a:pt x="210" y="25"/>
                </a:lnTo>
                <a:lnTo>
                  <a:pt x="210" y="27"/>
                </a:lnTo>
                <a:lnTo>
                  <a:pt x="208" y="27"/>
                </a:lnTo>
                <a:lnTo>
                  <a:pt x="208" y="29"/>
                </a:lnTo>
                <a:lnTo>
                  <a:pt x="212" y="30"/>
                </a:lnTo>
                <a:lnTo>
                  <a:pt x="213" y="32"/>
                </a:lnTo>
                <a:lnTo>
                  <a:pt x="213" y="34"/>
                </a:lnTo>
                <a:lnTo>
                  <a:pt x="217" y="34"/>
                </a:lnTo>
                <a:lnTo>
                  <a:pt x="218" y="34"/>
                </a:lnTo>
                <a:lnTo>
                  <a:pt x="220" y="32"/>
                </a:lnTo>
                <a:lnTo>
                  <a:pt x="222" y="32"/>
                </a:lnTo>
                <a:lnTo>
                  <a:pt x="223" y="30"/>
                </a:lnTo>
                <a:lnTo>
                  <a:pt x="225" y="30"/>
                </a:lnTo>
                <a:lnTo>
                  <a:pt x="227" y="34"/>
                </a:lnTo>
                <a:lnTo>
                  <a:pt x="228" y="35"/>
                </a:lnTo>
                <a:lnTo>
                  <a:pt x="228" y="37"/>
                </a:lnTo>
                <a:lnTo>
                  <a:pt x="230" y="39"/>
                </a:lnTo>
                <a:lnTo>
                  <a:pt x="235" y="42"/>
                </a:lnTo>
                <a:lnTo>
                  <a:pt x="232" y="44"/>
                </a:lnTo>
                <a:lnTo>
                  <a:pt x="233" y="45"/>
                </a:lnTo>
                <a:lnTo>
                  <a:pt x="235" y="49"/>
                </a:lnTo>
                <a:lnTo>
                  <a:pt x="237" y="50"/>
                </a:lnTo>
                <a:lnTo>
                  <a:pt x="238" y="54"/>
                </a:lnTo>
                <a:lnTo>
                  <a:pt x="238" y="55"/>
                </a:lnTo>
                <a:lnTo>
                  <a:pt x="242" y="57"/>
                </a:lnTo>
                <a:lnTo>
                  <a:pt x="243" y="59"/>
                </a:lnTo>
                <a:lnTo>
                  <a:pt x="242" y="62"/>
                </a:lnTo>
                <a:lnTo>
                  <a:pt x="243" y="64"/>
                </a:lnTo>
                <a:lnTo>
                  <a:pt x="243" y="74"/>
                </a:lnTo>
                <a:close/>
              </a:path>
            </a:pathLst>
          </a:custGeom>
          <a:solidFill>
            <a:srgbClr val="7E98B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8"/>
          <p:cNvSpPr>
            <a:spLocks/>
          </p:cNvSpPr>
          <p:nvPr/>
        </p:nvSpPr>
        <p:spPr bwMode="auto">
          <a:xfrm>
            <a:off x="7453313" y="5824538"/>
            <a:ext cx="163513" cy="236538"/>
          </a:xfrm>
          <a:custGeom>
            <a:avLst/>
            <a:gdLst/>
            <a:ahLst/>
            <a:cxnLst>
              <a:cxn ang="0">
                <a:pos x="73" y="40"/>
              </a:cxn>
              <a:cxn ang="0">
                <a:pos x="78" y="47"/>
              </a:cxn>
              <a:cxn ang="0">
                <a:pos x="75" y="55"/>
              </a:cxn>
              <a:cxn ang="0">
                <a:pos x="77" y="64"/>
              </a:cxn>
              <a:cxn ang="0">
                <a:pos x="80" y="70"/>
              </a:cxn>
              <a:cxn ang="0">
                <a:pos x="85" y="70"/>
              </a:cxn>
              <a:cxn ang="0">
                <a:pos x="92" y="72"/>
              </a:cxn>
              <a:cxn ang="0">
                <a:pos x="95" y="79"/>
              </a:cxn>
              <a:cxn ang="0">
                <a:pos x="95" y="87"/>
              </a:cxn>
              <a:cxn ang="0">
                <a:pos x="97" y="94"/>
              </a:cxn>
              <a:cxn ang="0">
                <a:pos x="103" y="97"/>
              </a:cxn>
              <a:cxn ang="0">
                <a:pos x="103" y="130"/>
              </a:cxn>
              <a:cxn ang="0">
                <a:pos x="103" y="149"/>
              </a:cxn>
              <a:cxn ang="0">
                <a:pos x="77" y="149"/>
              </a:cxn>
              <a:cxn ang="0">
                <a:pos x="43" y="149"/>
              </a:cxn>
              <a:cxn ang="0">
                <a:pos x="17" y="149"/>
              </a:cxn>
              <a:cxn ang="0">
                <a:pos x="15" y="144"/>
              </a:cxn>
              <a:cxn ang="0">
                <a:pos x="12" y="140"/>
              </a:cxn>
              <a:cxn ang="0">
                <a:pos x="15" y="139"/>
              </a:cxn>
              <a:cxn ang="0">
                <a:pos x="12" y="137"/>
              </a:cxn>
              <a:cxn ang="0">
                <a:pos x="10" y="134"/>
              </a:cxn>
              <a:cxn ang="0">
                <a:pos x="7" y="130"/>
              </a:cxn>
              <a:cxn ang="0">
                <a:pos x="12" y="127"/>
              </a:cxn>
              <a:cxn ang="0">
                <a:pos x="17" y="129"/>
              </a:cxn>
              <a:cxn ang="0">
                <a:pos x="18" y="125"/>
              </a:cxn>
              <a:cxn ang="0">
                <a:pos x="13" y="124"/>
              </a:cxn>
              <a:cxn ang="0">
                <a:pos x="12" y="122"/>
              </a:cxn>
              <a:cxn ang="0">
                <a:pos x="12" y="119"/>
              </a:cxn>
              <a:cxn ang="0">
                <a:pos x="10" y="115"/>
              </a:cxn>
              <a:cxn ang="0">
                <a:pos x="15" y="112"/>
              </a:cxn>
              <a:cxn ang="0">
                <a:pos x="18" y="105"/>
              </a:cxn>
              <a:cxn ang="0">
                <a:pos x="25" y="102"/>
              </a:cxn>
              <a:cxn ang="0">
                <a:pos x="27" y="99"/>
              </a:cxn>
              <a:cxn ang="0">
                <a:pos x="28" y="94"/>
              </a:cxn>
              <a:cxn ang="0">
                <a:pos x="28" y="87"/>
              </a:cxn>
              <a:cxn ang="0">
                <a:pos x="28" y="80"/>
              </a:cxn>
              <a:cxn ang="0">
                <a:pos x="23" y="79"/>
              </a:cxn>
              <a:cxn ang="0">
                <a:pos x="18" y="77"/>
              </a:cxn>
              <a:cxn ang="0">
                <a:pos x="17" y="72"/>
              </a:cxn>
              <a:cxn ang="0">
                <a:pos x="18" y="67"/>
              </a:cxn>
              <a:cxn ang="0">
                <a:pos x="17" y="62"/>
              </a:cxn>
              <a:cxn ang="0">
                <a:pos x="10" y="65"/>
              </a:cxn>
              <a:cxn ang="0">
                <a:pos x="7" y="62"/>
              </a:cxn>
              <a:cxn ang="0">
                <a:pos x="2" y="55"/>
              </a:cxn>
              <a:cxn ang="0">
                <a:pos x="2" y="49"/>
              </a:cxn>
              <a:cxn ang="0">
                <a:pos x="7" y="44"/>
              </a:cxn>
              <a:cxn ang="0">
                <a:pos x="12" y="34"/>
              </a:cxn>
              <a:cxn ang="0">
                <a:pos x="10" y="25"/>
              </a:cxn>
              <a:cxn ang="0">
                <a:pos x="12" y="19"/>
              </a:cxn>
              <a:cxn ang="0">
                <a:pos x="18" y="12"/>
              </a:cxn>
              <a:cxn ang="0">
                <a:pos x="25" y="9"/>
              </a:cxn>
              <a:cxn ang="0">
                <a:pos x="32" y="0"/>
              </a:cxn>
              <a:cxn ang="0">
                <a:pos x="40" y="5"/>
              </a:cxn>
              <a:cxn ang="0">
                <a:pos x="53" y="4"/>
              </a:cxn>
              <a:cxn ang="0">
                <a:pos x="57" y="10"/>
              </a:cxn>
              <a:cxn ang="0">
                <a:pos x="60" y="19"/>
              </a:cxn>
              <a:cxn ang="0">
                <a:pos x="63" y="24"/>
              </a:cxn>
              <a:cxn ang="0">
                <a:pos x="65" y="32"/>
              </a:cxn>
            </a:cxnLst>
            <a:rect l="0" t="0" r="r" b="b"/>
            <a:pathLst>
              <a:path w="103" h="149">
                <a:moveTo>
                  <a:pt x="70" y="34"/>
                </a:moveTo>
                <a:lnTo>
                  <a:pt x="70" y="37"/>
                </a:lnTo>
                <a:lnTo>
                  <a:pt x="72" y="39"/>
                </a:lnTo>
                <a:lnTo>
                  <a:pt x="73" y="40"/>
                </a:lnTo>
                <a:lnTo>
                  <a:pt x="75" y="40"/>
                </a:lnTo>
                <a:lnTo>
                  <a:pt x="75" y="44"/>
                </a:lnTo>
                <a:lnTo>
                  <a:pt x="77" y="44"/>
                </a:lnTo>
                <a:lnTo>
                  <a:pt x="78" y="47"/>
                </a:lnTo>
                <a:lnTo>
                  <a:pt x="78" y="49"/>
                </a:lnTo>
                <a:lnTo>
                  <a:pt x="78" y="50"/>
                </a:lnTo>
                <a:lnTo>
                  <a:pt x="77" y="52"/>
                </a:lnTo>
                <a:lnTo>
                  <a:pt x="75" y="55"/>
                </a:lnTo>
                <a:lnTo>
                  <a:pt x="75" y="57"/>
                </a:lnTo>
                <a:lnTo>
                  <a:pt x="73" y="59"/>
                </a:lnTo>
                <a:lnTo>
                  <a:pt x="75" y="62"/>
                </a:lnTo>
                <a:lnTo>
                  <a:pt x="77" y="64"/>
                </a:lnTo>
                <a:lnTo>
                  <a:pt x="77" y="65"/>
                </a:lnTo>
                <a:lnTo>
                  <a:pt x="77" y="67"/>
                </a:lnTo>
                <a:lnTo>
                  <a:pt x="78" y="69"/>
                </a:lnTo>
                <a:lnTo>
                  <a:pt x="80" y="70"/>
                </a:lnTo>
                <a:lnTo>
                  <a:pt x="82" y="70"/>
                </a:lnTo>
                <a:lnTo>
                  <a:pt x="83" y="70"/>
                </a:lnTo>
                <a:lnTo>
                  <a:pt x="85" y="72"/>
                </a:lnTo>
                <a:lnTo>
                  <a:pt x="85" y="70"/>
                </a:lnTo>
                <a:lnTo>
                  <a:pt x="87" y="69"/>
                </a:lnTo>
                <a:lnTo>
                  <a:pt x="88" y="69"/>
                </a:lnTo>
                <a:lnTo>
                  <a:pt x="90" y="70"/>
                </a:lnTo>
                <a:lnTo>
                  <a:pt x="92" y="72"/>
                </a:lnTo>
                <a:lnTo>
                  <a:pt x="92" y="74"/>
                </a:lnTo>
                <a:lnTo>
                  <a:pt x="93" y="75"/>
                </a:lnTo>
                <a:lnTo>
                  <a:pt x="95" y="77"/>
                </a:lnTo>
                <a:lnTo>
                  <a:pt x="95" y="79"/>
                </a:lnTo>
                <a:lnTo>
                  <a:pt x="95" y="80"/>
                </a:lnTo>
                <a:lnTo>
                  <a:pt x="95" y="82"/>
                </a:lnTo>
                <a:lnTo>
                  <a:pt x="95" y="84"/>
                </a:lnTo>
                <a:lnTo>
                  <a:pt x="95" y="87"/>
                </a:lnTo>
                <a:lnTo>
                  <a:pt x="93" y="90"/>
                </a:lnTo>
                <a:lnTo>
                  <a:pt x="92" y="92"/>
                </a:lnTo>
                <a:lnTo>
                  <a:pt x="90" y="94"/>
                </a:lnTo>
                <a:lnTo>
                  <a:pt x="97" y="94"/>
                </a:lnTo>
                <a:lnTo>
                  <a:pt x="98" y="94"/>
                </a:lnTo>
                <a:lnTo>
                  <a:pt x="100" y="94"/>
                </a:lnTo>
                <a:lnTo>
                  <a:pt x="103" y="94"/>
                </a:lnTo>
                <a:lnTo>
                  <a:pt x="103" y="97"/>
                </a:lnTo>
                <a:lnTo>
                  <a:pt x="103" y="109"/>
                </a:lnTo>
                <a:lnTo>
                  <a:pt x="103" y="110"/>
                </a:lnTo>
                <a:lnTo>
                  <a:pt x="103" y="129"/>
                </a:lnTo>
                <a:lnTo>
                  <a:pt x="103" y="130"/>
                </a:lnTo>
                <a:lnTo>
                  <a:pt x="103" y="132"/>
                </a:lnTo>
                <a:lnTo>
                  <a:pt x="102" y="134"/>
                </a:lnTo>
                <a:lnTo>
                  <a:pt x="103" y="137"/>
                </a:lnTo>
                <a:lnTo>
                  <a:pt x="103" y="149"/>
                </a:lnTo>
                <a:lnTo>
                  <a:pt x="98" y="149"/>
                </a:lnTo>
                <a:lnTo>
                  <a:pt x="97" y="149"/>
                </a:lnTo>
                <a:lnTo>
                  <a:pt x="85" y="149"/>
                </a:lnTo>
                <a:lnTo>
                  <a:pt x="77" y="149"/>
                </a:lnTo>
                <a:lnTo>
                  <a:pt x="58" y="149"/>
                </a:lnTo>
                <a:lnTo>
                  <a:pt x="48" y="149"/>
                </a:lnTo>
                <a:lnTo>
                  <a:pt x="47" y="149"/>
                </a:lnTo>
                <a:lnTo>
                  <a:pt x="43" y="149"/>
                </a:lnTo>
                <a:lnTo>
                  <a:pt x="38" y="149"/>
                </a:lnTo>
                <a:lnTo>
                  <a:pt x="25" y="149"/>
                </a:lnTo>
                <a:lnTo>
                  <a:pt x="18" y="149"/>
                </a:lnTo>
                <a:lnTo>
                  <a:pt x="17" y="149"/>
                </a:lnTo>
                <a:lnTo>
                  <a:pt x="17" y="147"/>
                </a:lnTo>
                <a:lnTo>
                  <a:pt x="17" y="145"/>
                </a:lnTo>
                <a:lnTo>
                  <a:pt x="17" y="144"/>
                </a:lnTo>
                <a:lnTo>
                  <a:pt x="15" y="144"/>
                </a:lnTo>
                <a:lnTo>
                  <a:pt x="15" y="142"/>
                </a:lnTo>
                <a:lnTo>
                  <a:pt x="13" y="142"/>
                </a:lnTo>
                <a:lnTo>
                  <a:pt x="12" y="142"/>
                </a:lnTo>
                <a:lnTo>
                  <a:pt x="12" y="140"/>
                </a:lnTo>
                <a:lnTo>
                  <a:pt x="10" y="140"/>
                </a:lnTo>
                <a:lnTo>
                  <a:pt x="12" y="140"/>
                </a:lnTo>
                <a:lnTo>
                  <a:pt x="13" y="139"/>
                </a:lnTo>
                <a:lnTo>
                  <a:pt x="15" y="139"/>
                </a:lnTo>
                <a:lnTo>
                  <a:pt x="13" y="137"/>
                </a:lnTo>
                <a:lnTo>
                  <a:pt x="13" y="135"/>
                </a:lnTo>
                <a:lnTo>
                  <a:pt x="12" y="135"/>
                </a:lnTo>
                <a:lnTo>
                  <a:pt x="12" y="137"/>
                </a:lnTo>
                <a:lnTo>
                  <a:pt x="10" y="137"/>
                </a:lnTo>
                <a:lnTo>
                  <a:pt x="10" y="135"/>
                </a:lnTo>
                <a:lnTo>
                  <a:pt x="8" y="135"/>
                </a:lnTo>
                <a:lnTo>
                  <a:pt x="10" y="134"/>
                </a:lnTo>
                <a:lnTo>
                  <a:pt x="10" y="132"/>
                </a:lnTo>
                <a:lnTo>
                  <a:pt x="10" y="130"/>
                </a:lnTo>
                <a:lnTo>
                  <a:pt x="8" y="130"/>
                </a:lnTo>
                <a:lnTo>
                  <a:pt x="7" y="130"/>
                </a:lnTo>
                <a:lnTo>
                  <a:pt x="7" y="129"/>
                </a:lnTo>
                <a:lnTo>
                  <a:pt x="12" y="129"/>
                </a:lnTo>
                <a:lnTo>
                  <a:pt x="13" y="129"/>
                </a:lnTo>
                <a:lnTo>
                  <a:pt x="12" y="127"/>
                </a:lnTo>
                <a:lnTo>
                  <a:pt x="13" y="125"/>
                </a:lnTo>
                <a:lnTo>
                  <a:pt x="15" y="127"/>
                </a:lnTo>
                <a:lnTo>
                  <a:pt x="17" y="127"/>
                </a:lnTo>
                <a:lnTo>
                  <a:pt x="17" y="129"/>
                </a:lnTo>
                <a:lnTo>
                  <a:pt x="18" y="129"/>
                </a:lnTo>
                <a:lnTo>
                  <a:pt x="20" y="129"/>
                </a:lnTo>
                <a:lnTo>
                  <a:pt x="20" y="125"/>
                </a:lnTo>
                <a:lnTo>
                  <a:pt x="18" y="125"/>
                </a:lnTo>
                <a:lnTo>
                  <a:pt x="17" y="125"/>
                </a:lnTo>
                <a:lnTo>
                  <a:pt x="15" y="125"/>
                </a:lnTo>
                <a:lnTo>
                  <a:pt x="15" y="124"/>
                </a:lnTo>
                <a:lnTo>
                  <a:pt x="13" y="124"/>
                </a:lnTo>
                <a:lnTo>
                  <a:pt x="13" y="122"/>
                </a:lnTo>
                <a:lnTo>
                  <a:pt x="13" y="124"/>
                </a:lnTo>
                <a:lnTo>
                  <a:pt x="12" y="124"/>
                </a:lnTo>
                <a:lnTo>
                  <a:pt x="12" y="122"/>
                </a:lnTo>
                <a:lnTo>
                  <a:pt x="12" y="120"/>
                </a:lnTo>
                <a:lnTo>
                  <a:pt x="13" y="122"/>
                </a:lnTo>
                <a:lnTo>
                  <a:pt x="13" y="120"/>
                </a:lnTo>
                <a:lnTo>
                  <a:pt x="12" y="119"/>
                </a:lnTo>
                <a:lnTo>
                  <a:pt x="12" y="117"/>
                </a:lnTo>
                <a:lnTo>
                  <a:pt x="10" y="117"/>
                </a:lnTo>
                <a:lnTo>
                  <a:pt x="12" y="117"/>
                </a:lnTo>
                <a:lnTo>
                  <a:pt x="10" y="115"/>
                </a:lnTo>
                <a:lnTo>
                  <a:pt x="12" y="115"/>
                </a:lnTo>
                <a:lnTo>
                  <a:pt x="13" y="115"/>
                </a:lnTo>
                <a:lnTo>
                  <a:pt x="15" y="115"/>
                </a:lnTo>
                <a:lnTo>
                  <a:pt x="15" y="112"/>
                </a:lnTo>
                <a:lnTo>
                  <a:pt x="17" y="112"/>
                </a:lnTo>
                <a:lnTo>
                  <a:pt x="18" y="112"/>
                </a:lnTo>
                <a:lnTo>
                  <a:pt x="18" y="107"/>
                </a:lnTo>
                <a:lnTo>
                  <a:pt x="18" y="105"/>
                </a:lnTo>
                <a:lnTo>
                  <a:pt x="18" y="104"/>
                </a:lnTo>
                <a:lnTo>
                  <a:pt x="23" y="104"/>
                </a:lnTo>
                <a:lnTo>
                  <a:pt x="23" y="102"/>
                </a:lnTo>
                <a:lnTo>
                  <a:pt x="25" y="102"/>
                </a:lnTo>
                <a:lnTo>
                  <a:pt x="27" y="100"/>
                </a:lnTo>
                <a:lnTo>
                  <a:pt x="27" y="99"/>
                </a:lnTo>
                <a:lnTo>
                  <a:pt x="28" y="99"/>
                </a:lnTo>
                <a:lnTo>
                  <a:pt x="27" y="99"/>
                </a:lnTo>
                <a:lnTo>
                  <a:pt x="27" y="97"/>
                </a:lnTo>
                <a:lnTo>
                  <a:pt x="28" y="97"/>
                </a:lnTo>
                <a:lnTo>
                  <a:pt x="28" y="95"/>
                </a:lnTo>
                <a:lnTo>
                  <a:pt x="28" y="94"/>
                </a:lnTo>
                <a:lnTo>
                  <a:pt x="28" y="92"/>
                </a:lnTo>
                <a:lnTo>
                  <a:pt x="28" y="90"/>
                </a:lnTo>
                <a:lnTo>
                  <a:pt x="28" y="89"/>
                </a:lnTo>
                <a:lnTo>
                  <a:pt x="28" y="87"/>
                </a:lnTo>
                <a:lnTo>
                  <a:pt x="28" y="85"/>
                </a:lnTo>
                <a:lnTo>
                  <a:pt x="28" y="84"/>
                </a:lnTo>
                <a:lnTo>
                  <a:pt x="28" y="82"/>
                </a:lnTo>
                <a:lnTo>
                  <a:pt x="28" y="80"/>
                </a:lnTo>
                <a:lnTo>
                  <a:pt x="27" y="80"/>
                </a:lnTo>
                <a:lnTo>
                  <a:pt x="27" y="79"/>
                </a:lnTo>
                <a:lnTo>
                  <a:pt x="25" y="79"/>
                </a:lnTo>
                <a:lnTo>
                  <a:pt x="23" y="79"/>
                </a:lnTo>
                <a:lnTo>
                  <a:pt x="22" y="79"/>
                </a:lnTo>
                <a:lnTo>
                  <a:pt x="22" y="77"/>
                </a:lnTo>
                <a:lnTo>
                  <a:pt x="20" y="77"/>
                </a:lnTo>
                <a:lnTo>
                  <a:pt x="18" y="77"/>
                </a:lnTo>
                <a:lnTo>
                  <a:pt x="18" y="75"/>
                </a:lnTo>
                <a:lnTo>
                  <a:pt x="17" y="75"/>
                </a:lnTo>
                <a:lnTo>
                  <a:pt x="17" y="74"/>
                </a:lnTo>
                <a:lnTo>
                  <a:pt x="17" y="72"/>
                </a:lnTo>
                <a:lnTo>
                  <a:pt x="17" y="70"/>
                </a:lnTo>
                <a:lnTo>
                  <a:pt x="17" y="69"/>
                </a:lnTo>
                <a:lnTo>
                  <a:pt x="17" y="67"/>
                </a:lnTo>
                <a:lnTo>
                  <a:pt x="18" y="67"/>
                </a:lnTo>
                <a:lnTo>
                  <a:pt x="18" y="65"/>
                </a:lnTo>
                <a:lnTo>
                  <a:pt x="18" y="64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3" y="64"/>
                </a:lnTo>
                <a:lnTo>
                  <a:pt x="12" y="65"/>
                </a:lnTo>
                <a:lnTo>
                  <a:pt x="10" y="65"/>
                </a:lnTo>
                <a:lnTo>
                  <a:pt x="8" y="65"/>
                </a:lnTo>
                <a:lnTo>
                  <a:pt x="7" y="65"/>
                </a:lnTo>
                <a:lnTo>
                  <a:pt x="7" y="64"/>
                </a:lnTo>
                <a:lnTo>
                  <a:pt x="7" y="62"/>
                </a:lnTo>
                <a:lnTo>
                  <a:pt x="5" y="60"/>
                </a:lnTo>
                <a:lnTo>
                  <a:pt x="5" y="59"/>
                </a:lnTo>
                <a:lnTo>
                  <a:pt x="3" y="57"/>
                </a:lnTo>
                <a:lnTo>
                  <a:pt x="2" y="55"/>
                </a:lnTo>
                <a:lnTo>
                  <a:pt x="0" y="54"/>
                </a:lnTo>
                <a:lnTo>
                  <a:pt x="2" y="54"/>
                </a:lnTo>
                <a:lnTo>
                  <a:pt x="2" y="52"/>
                </a:lnTo>
                <a:lnTo>
                  <a:pt x="2" y="49"/>
                </a:lnTo>
                <a:lnTo>
                  <a:pt x="3" y="47"/>
                </a:lnTo>
                <a:lnTo>
                  <a:pt x="5" y="45"/>
                </a:lnTo>
                <a:lnTo>
                  <a:pt x="7" y="45"/>
                </a:lnTo>
                <a:lnTo>
                  <a:pt x="7" y="44"/>
                </a:lnTo>
                <a:lnTo>
                  <a:pt x="8" y="42"/>
                </a:lnTo>
                <a:lnTo>
                  <a:pt x="12" y="39"/>
                </a:lnTo>
                <a:lnTo>
                  <a:pt x="12" y="37"/>
                </a:lnTo>
                <a:lnTo>
                  <a:pt x="12" y="34"/>
                </a:lnTo>
                <a:lnTo>
                  <a:pt x="12" y="32"/>
                </a:lnTo>
                <a:lnTo>
                  <a:pt x="12" y="29"/>
                </a:lnTo>
                <a:lnTo>
                  <a:pt x="10" y="27"/>
                </a:lnTo>
                <a:lnTo>
                  <a:pt x="10" y="25"/>
                </a:lnTo>
                <a:lnTo>
                  <a:pt x="10" y="24"/>
                </a:lnTo>
                <a:lnTo>
                  <a:pt x="10" y="22"/>
                </a:lnTo>
                <a:lnTo>
                  <a:pt x="10" y="19"/>
                </a:lnTo>
                <a:lnTo>
                  <a:pt x="12" y="19"/>
                </a:lnTo>
                <a:lnTo>
                  <a:pt x="15" y="15"/>
                </a:lnTo>
                <a:lnTo>
                  <a:pt x="17" y="15"/>
                </a:lnTo>
                <a:lnTo>
                  <a:pt x="18" y="14"/>
                </a:lnTo>
                <a:lnTo>
                  <a:pt x="18" y="12"/>
                </a:lnTo>
                <a:lnTo>
                  <a:pt x="22" y="12"/>
                </a:lnTo>
                <a:lnTo>
                  <a:pt x="23" y="10"/>
                </a:lnTo>
                <a:lnTo>
                  <a:pt x="25" y="10"/>
                </a:lnTo>
                <a:lnTo>
                  <a:pt x="25" y="9"/>
                </a:lnTo>
                <a:lnTo>
                  <a:pt x="25" y="5"/>
                </a:lnTo>
                <a:lnTo>
                  <a:pt x="27" y="2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5" y="4"/>
                </a:lnTo>
                <a:lnTo>
                  <a:pt x="37" y="4"/>
                </a:lnTo>
                <a:lnTo>
                  <a:pt x="40" y="5"/>
                </a:lnTo>
                <a:lnTo>
                  <a:pt x="43" y="5"/>
                </a:lnTo>
                <a:lnTo>
                  <a:pt x="45" y="4"/>
                </a:lnTo>
                <a:lnTo>
                  <a:pt x="52" y="4"/>
                </a:lnTo>
                <a:lnTo>
                  <a:pt x="53" y="4"/>
                </a:lnTo>
                <a:lnTo>
                  <a:pt x="55" y="7"/>
                </a:lnTo>
                <a:lnTo>
                  <a:pt x="57" y="7"/>
                </a:lnTo>
                <a:lnTo>
                  <a:pt x="57" y="9"/>
                </a:lnTo>
                <a:lnTo>
                  <a:pt x="57" y="10"/>
                </a:lnTo>
                <a:lnTo>
                  <a:pt x="57" y="12"/>
                </a:lnTo>
                <a:lnTo>
                  <a:pt x="57" y="15"/>
                </a:lnTo>
                <a:lnTo>
                  <a:pt x="57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3" y="22"/>
                </a:lnTo>
                <a:lnTo>
                  <a:pt x="63" y="24"/>
                </a:lnTo>
                <a:lnTo>
                  <a:pt x="62" y="24"/>
                </a:lnTo>
                <a:lnTo>
                  <a:pt x="62" y="25"/>
                </a:lnTo>
                <a:lnTo>
                  <a:pt x="65" y="30"/>
                </a:lnTo>
                <a:lnTo>
                  <a:pt x="65" y="32"/>
                </a:lnTo>
                <a:lnTo>
                  <a:pt x="65" y="34"/>
                </a:lnTo>
                <a:lnTo>
                  <a:pt x="70" y="34"/>
                </a:lnTo>
                <a:close/>
              </a:path>
            </a:pathLst>
          </a:custGeom>
          <a:solidFill>
            <a:srgbClr val="3E3FB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9"/>
          <p:cNvSpPr>
            <a:spLocks/>
          </p:cNvSpPr>
          <p:nvPr/>
        </p:nvSpPr>
        <p:spPr bwMode="auto">
          <a:xfrm>
            <a:off x="6583363" y="5162551"/>
            <a:ext cx="174625" cy="130175"/>
          </a:xfrm>
          <a:custGeom>
            <a:avLst/>
            <a:gdLst/>
            <a:ahLst/>
            <a:cxnLst>
              <a:cxn ang="0">
                <a:pos x="64" y="68"/>
              </a:cxn>
              <a:cxn ang="0">
                <a:pos x="50" y="72"/>
              </a:cxn>
              <a:cxn ang="0">
                <a:pos x="49" y="72"/>
              </a:cxn>
              <a:cxn ang="0">
                <a:pos x="40" y="72"/>
              </a:cxn>
              <a:cxn ang="0">
                <a:pos x="39" y="75"/>
              </a:cxn>
              <a:cxn ang="0">
                <a:pos x="37" y="78"/>
              </a:cxn>
              <a:cxn ang="0">
                <a:pos x="34" y="75"/>
              </a:cxn>
              <a:cxn ang="0">
                <a:pos x="29" y="77"/>
              </a:cxn>
              <a:cxn ang="0">
                <a:pos x="29" y="77"/>
              </a:cxn>
              <a:cxn ang="0">
                <a:pos x="29" y="77"/>
              </a:cxn>
              <a:cxn ang="0">
                <a:pos x="29" y="77"/>
              </a:cxn>
              <a:cxn ang="0">
                <a:pos x="29" y="77"/>
              </a:cxn>
              <a:cxn ang="0">
                <a:pos x="25" y="80"/>
              </a:cxn>
              <a:cxn ang="0">
                <a:pos x="20" y="80"/>
              </a:cxn>
              <a:cxn ang="0">
                <a:pos x="15" y="78"/>
              </a:cxn>
              <a:cxn ang="0">
                <a:pos x="15" y="75"/>
              </a:cxn>
              <a:cxn ang="0">
                <a:pos x="15" y="72"/>
              </a:cxn>
              <a:cxn ang="0">
                <a:pos x="25" y="70"/>
              </a:cxn>
              <a:cxn ang="0">
                <a:pos x="25" y="63"/>
              </a:cxn>
              <a:cxn ang="0">
                <a:pos x="24" y="62"/>
              </a:cxn>
              <a:cxn ang="0">
                <a:pos x="25" y="58"/>
              </a:cxn>
              <a:cxn ang="0">
                <a:pos x="25" y="48"/>
              </a:cxn>
              <a:cxn ang="0">
                <a:pos x="19" y="47"/>
              </a:cxn>
              <a:cxn ang="0">
                <a:pos x="17" y="47"/>
              </a:cxn>
              <a:cxn ang="0">
                <a:pos x="15" y="47"/>
              </a:cxn>
              <a:cxn ang="0">
                <a:pos x="15" y="47"/>
              </a:cxn>
              <a:cxn ang="0">
                <a:pos x="15" y="42"/>
              </a:cxn>
              <a:cxn ang="0">
                <a:pos x="5" y="38"/>
              </a:cxn>
              <a:cxn ang="0">
                <a:pos x="0" y="43"/>
              </a:cxn>
              <a:cxn ang="0">
                <a:pos x="0" y="42"/>
              </a:cxn>
              <a:cxn ang="0">
                <a:pos x="0" y="40"/>
              </a:cxn>
              <a:cxn ang="0">
                <a:pos x="0" y="40"/>
              </a:cxn>
              <a:cxn ang="0">
                <a:pos x="0" y="38"/>
              </a:cxn>
              <a:cxn ang="0">
                <a:pos x="2" y="38"/>
              </a:cxn>
              <a:cxn ang="0">
                <a:pos x="4" y="38"/>
              </a:cxn>
              <a:cxn ang="0">
                <a:pos x="4" y="37"/>
              </a:cxn>
              <a:cxn ang="0">
                <a:pos x="5" y="37"/>
              </a:cxn>
              <a:cxn ang="0">
                <a:pos x="5" y="37"/>
              </a:cxn>
              <a:cxn ang="0">
                <a:pos x="7" y="35"/>
              </a:cxn>
              <a:cxn ang="0">
                <a:pos x="12" y="32"/>
              </a:cxn>
              <a:cxn ang="0">
                <a:pos x="19" y="30"/>
              </a:cxn>
              <a:cxn ang="0">
                <a:pos x="27" y="32"/>
              </a:cxn>
              <a:cxn ang="0">
                <a:pos x="32" y="30"/>
              </a:cxn>
              <a:cxn ang="0">
                <a:pos x="37" y="27"/>
              </a:cxn>
              <a:cxn ang="0">
                <a:pos x="40" y="22"/>
              </a:cxn>
              <a:cxn ang="0">
                <a:pos x="47" y="18"/>
              </a:cxn>
              <a:cxn ang="0">
                <a:pos x="57" y="17"/>
              </a:cxn>
              <a:cxn ang="0">
                <a:pos x="69" y="15"/>
              </a:cxn>
              <a:cxn ang="0">
                <a:pos x="82" y="13"/>
              </a:cxn>
              <a:cxn ang="0">
                <a:pos x="90" y="10"/>
              </a:cxn>
              <a:cxn ang="0">
                <a:pos x="104" y="0"/>
              </a:cxn>
              <a:cxn ang="0">
                <a:pos x="110" y="5"/>
              </a:cxn>
              <a:cxn ang="0">
                <a:pos x="104" y="18"/>
              </a:cxn>
              <a:cxn ang="0">
                <a:pos x="99" y="23"/>
              </a:cxn>
              <a:cxn ang="0">
                <a:pos x="99" y="40"/>
              </a:cxn>
              <a:cxn ang="0">
                <a:pos x="100" y="50"/>
              </a:cxn>
              <a:cxn ang="0">
                <a:pos x="89" y="57"/>
              </a:cxn>
              <a:cxn ang="0">
                <a:pos x="77" y="62"/>
              </a:cxn>
            </a:cxnLst>
            <a:rect l="0" t="0" r="r" b="b"/>
            <a:pathLst>
              <a:path w="110" h="82">
                <a:moveTo>
                  <a:pt x="72" y="67"/>
                </a:moveTo>
                <a:lnTo>
                  <a:pt x="72" y="67"/>
                </a:lnTo>
                <a:lnTo>
                  <a:pt x="69" y="68"/>
                </a:lnTo>
                <a:lnTo>
                  <a:pt x="69" y="68"/>
                </a:lnTo>
                <a:lnTo>
                  <a:pt x="65" y="68"/>
                </a:lnTo>
                <a:lnTo>
                  <a:pt x="64" y="68"/>
                </a:lnTo>
                <a:lnTo>
                  <a:pt x="64" y="68"/>
                </a:lnTo>
                <a:lnTo>
                  <a:pt x="64" y="68"/>
                </a:lnTo>
                <a:lnTo>
                  <a:pt x="62" y="68"/>
                </a:lnTo>
                <a:lnTo>
                  <a:pt x="57" y="70"/>
                </a:lnTo>
                <a:lnTo>
                  <a:pt x="57" y="70"/>
                </a:lnTo>
                <a:lnTo>
                  <a:pt x="55" y="70"/>
                </a:lnTo>
                <a:lnTo>
                  <a:pt x="52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7" y="72"/>
                </a:lnTo>
                <a:lnTo>
                  <a:pt x="47" y="72"/>
                </a:lnTo>
                <a:lnTo>
                  <a:pt x="47" y="72"/>
                </a:lnTo>
                <a:lnTo>
                  <a:pt x="44" y="72"/>
                </a:lnTo>
                <a:lnTo>
                  <a:pt x="42" y="72"/>
                </a:lnTo>
                <a:lnTo>
                  <a:pt x="42" y="72"/>
                </a:lnTo>
                <a:lnTo>
                  <a:pt x="40" y="72"/>
                </a:lnTo>
                <a:lnTo>
                  <a:pt x="40" y="72"/>
                </a:lnTo>
                <a:lnTo>
                  <a:pt x="40" y="72"/>
                </a:lnTo>
                <a:lnTo>
                  <a:pt x="39" y="72"/>
                </a:lnTo>
                <a:lnTo>
                  <a:pt x="39" y="72"/>
                </a:lnTo>
                <a:lnTo>
                  <a:pt x="39" y="73"/>
                </a:lnTo>
                <a:lnTo>
                  <a:pt x="39" y="73"/>
                </a:lnTo>
                <a:lnTo>
                  <a:pt x="39" y="75"/>
                </a:lnTo>
                <a:lnTo>
                  <a:pt x="39" y="75"/>
                </a:lnTo>
                <a:lnTo>
                  <a:pt x="39" y="77"/>
                </a:lnTo>
                <a:lnTo>
                  <a:pt x="39" y="78"/>
                </a:lnTo>
                <a:lnTo>
                  <a:pt x="39" y="80"/>
                </a:lnTo>
                <a:lnTo>
                  <a:pt x="39" y="80"/>
                </a:lnTo>
                <a:lnTo>
                  <a:pt x="37" y="78"/>
                </a:lnTo>
                <a:lnTo>
                  <a:pt x="37" y="78"/>
                </a:lnTo>
                <a:lnTo>
                  <a:pt x="37" y="80"/>
                </a:lnTo>
                <a:lnTo>
                  <a:pt x="35" y="80"/>
                </a:lnTo>
                <a:lnTo>
                  <a:pt x="35" y="77"/>
                </a:lnTo>
                <a:lnTo>
                  <a:pt x="35" y="77"/>
                </a:lnTo>
                <a:lnTo>
                  <a:pt x="34" y="77"/>
                </a:lnTo>
                <a:lnTo>
                  <a:pt x="34" y="77"/>
                </a:lnTo>
                <a:lnTo>
                  <a:pt x="34" y="75"/>
                </a:lnTo>
                <a:lnTo>
                  <a:pt x="34" y="75"/>
                </a:lnTo>
                <a:lnTo>
                  <a:pt x="32" y="73"/>
                </a:lnTo>
                <a:lnTo>
                  <a:pt x="30" y="73"/>
                </a:lnTo>
                <a:lnTo>
                  <a:pt x="30" y="73"/>
                </a:lnTo>
                <a:lnTo>
                  <a:pt x="30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8"/>
                </a:lnTo>
                <a:lnTo>
                  <a:pt x="29" y="78"/>
                </a:lnTo>
                <a:lnTo>
                  <a:pt x="27" y="78"/>
                </a:lnTo>
                <a:lnTo>
                  <a:pt x="27" y="78"/>
                </a:lnTo>
                <a:lnTo>
                  <a:pt x="27" y="78"/>
                </a:lnTo>
                <a:lnTo>
                  <a:pt x="27" y="78"/>
                </a:lnTo>
                <a:lnTo>
                  <a:pt x="25" y="80"/>
                </a:lnTo>
                <a:lnTo>
                  <a:pt x="25" y="80"/>
                </a:lnTo>
                <a:lnTo>
                  <a:pt x="24" y="80"/>
                </a:lnTo>
                <a:lnTo>
                  <a:pt x="24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0" y="80"/>
                </a:lnTo>
                <a:lnTo>
                  <a:pt x="20" y="80"/>
                </a:lnTo>
                <a:lnTo>
                  <a:pt x="19" y="80"/>
                </a:lnTo>
                <a:lnTo>
                  <a:pt x="19" y="80"/>
                </a:lnTo>
                <a:lnTo>
                  <a:pt x="17" y="78"/>
                </a:lnTo>
                <a:lnTo>
                  <a:pt x="15" y="78"/>
                </a:lnTo>
                <a:lnTo>
                  <a:pt x="15" y="78"/>
                </a:lnTo>
                <a:lnTo>
                  <a:pt x="15" y="78"/>
                </a:lnTo>
                <a:lnTo>
                  <a:pt x="15" y="77"/>
                </a:lnTo>
                <a:lnTo>
                  <a:pt x="15" y="77"/>
                </a:lnTo>
                <a:lnTo>
                  <a:pt x="15" y="77"/>
                </a:lnTo>
                <a:lnTo>
                  <a:pt x="15" y="77"/>
                </a:lnTo>
                <a:lnTo>
                  <a:pt x="15" y="75"/>
                </a:lnTo>
                <a:lnTo>
                  <a:pt x="15" y="75"/>
                </a:lnTo>
                <a:lnTo>
                  <a:pt x="15" y="75"/>
                </a:lnTo>
                <a:lnTo>
                  <a:pt x="14" y="73"/>
                </a:lnTo>
                <a:lnTo>
                  <a:pt x="14" y="73"/>
                </a:lnTo>
                <a:lnTo>
                  <a:pt x="14" y="72"/>
                </a:lnTo>
                <a:lnTo>
                  <a:pt x="14" y="72"/>
                </a:lnTo>
                <a:lnTo>
                  <a:pt x="15" y="72"/>
                </a:lnTo>
                <a:lnTo>
                  <a:pt x="15" y="72"/>
                </a:lnTo>
                <a:lnTo>
                  <a:pt x="15" y="72"/>
                </a:lnTo>
                <a:lnTo>
                  <a:pt x="17" y="72"/>
                </a:lnTo>
                <a:lnTo>
                  <a:pt x="19" y="72"/>
                </a:lnTo>
                <a:lnTo>
                  <a:pt x="19" y="72"/>
                </a:lnTo>
                <a:lnTo>
                  <a:pt x="20" y="72"/>
                </a:lnTo>
                <a:lnTo>
                  <a:pt x="24" y="72"/>
                </a:lnTo>
                <a:lnTo>
                  <a:pt x="25" y="72"/>
                </a:lnTo>
                <a:lnTo>
                  <a:pt x="25" y="70"/>
                </a:lnTo>
                <a:lnTo>
                  <a:pt x="25" y="65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0"/>
                </a:lnTo>
                <a:lnTo>
                  <a:pt x="24" y="58"/>
                </a:lnTo>
                <a:lnTo>
                  <a:pt x="24" y="58"/>
                </a:lnTo>
                <a:lnTo>
                  <a:pt x="24" y="58"/>
                </a:lnTo>
                <a:lnTo>
                  <a:pt x="25" y="58"/>
                </a:lnTo>
                <a:lnTo>
                  <a:pt x="25" y="58"/>
                </a:lnTo>
                <a:lnTo>
                  <a:pt x="25" y="58"/>
                </a:lnTo>
                <a:lnTo>
                  <a:pt x="25" y="55"/>
                </a:lnTo>
                <a:lnTo>
                  <a:pt x="25" y="55"/>
                </a:lnTo>
                <a:lnTo>
                  <a:pt x="25" y="55"/>
                </a:lnTo>
                <a:lnTo>
                  <a:pt x="25" y="50"/>
                </a:lnTo>
                <a:lnTo>
                  <a:pt x="25" y="50"/>
                </a:lnTo>
                <a:lnTo>
                  <a:pt x="25" y="48"/>
                </a:lnTo>
                <a:lnTo>
                  <a:pt x="25" y="47"/>
                </a:lnTo>
                <a:lnTo>
                  <a:pt x="25" y="47"/>
                </a:lnTo>
                <a:lnTo>
                  <a:pt x="25" y="47"/>
                </a:lnTo>
                <a:lnTo>
                  <a:pt x="24" y="47"/>
                </a:lnTo>
                <a:lnTo>
                  <a:pt x="22" y="47"/>
                </a:lnTo>
                <a:lnTo>
                  <a:pt x="20" y="47"/>
                </a:lnTo>
                <a:lnTo>
                  <a:pt x="19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3"/>
                </a:lnTo>
                <a:lnTo>
                  <a:pt x="15" y="42"/>
                </a:lnTo>
                <a:lnTo>
                  <a:pt x="15" y="42"/>
                </a:lnTo>
                <a:lnTo>
                  <a:pt x="15" y="42"/>
                </a:lnTo>
                <a:lnTo>
                  <a:pt x="15" y="38"/>
                </a:lnTo>
                <a:lnTo>
                  <a:pt x="15" y="38"/>
                </a:lnTo>
                <a:lnTo>
                  <a:pt x="14" y="38"/>
                </a:lnTo>
                <a:lnTo>
                  <a:pt x="12" y="38"/>
                </a:lnTo>
                <a:lnTo>
                  <a:pt x="9" y="38"/>
                </a:lnTo>
                <a:lnTo>
                  <a:pt x="7" y="38"/>
                </a:lnTo>
                <a:lnTo>
                  <a:pt x="5" y="38"/>
                </a:lnTo>
                <a:lnTo>
                  <a:pt x="5" y="40"/>
                </a:lnTo>
                <a:lnTo>
                  <a:pt x="5" y="40"/>
                </a:lnTo>
                <a:lnTo>
                  <a:pt x="4" y="42"/>
                </a:lnTo>
                <a:lnTo>
                  <a:pt x="4" y="42"/>
                </a:lnTo>
                <a:lnTo>
                  <a:pt x="4" y="42"/>
                </a:lnTo>
                <a:lnTo>
                  <a:pt x="2" y="43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5"/>
                </a:lnTo>
                <a:lnTo>
                  <a:pt x="5" y="35"/>
                </a:lnTo>
                <a:lnTo>
                  <a:pt x="5" y="35"/>
                </a:lnTo>
                <a:lnTo>
                  <a:pt x="5" y="35"/>
                </a:lnTo>
                <a:lnTo>
                  <a:pt x="7" y="35"/>
                </a:lnTo>
                <a:lnTo>
                  <a:pt x="7" y="35"/>
                </a:lnTo>
                <a:lnTo>
                  <a:pt x="7" y="35"/>
                </a:lnTo>
                <a:lnTo>
                  <a:pt x="7" y="35"/>
                </a:lnTo>
                <a:lnTo>
                  <a:pt x="7" y="35"/>
                </a:lnTo>
                <a:lnTo>
                  <a:pt x="7" y="35"/>
                </a:lnTo>
                <a:lnTo>
                  <a:pt x="9" y="33"/>
                </a:lnTo>
                <a:lnTo>
                  <a:pt x="9" y="33"/>
                </a:lnTo>
                <a:lnTo>
                  <a:pt x="12" y="32"/>
                </a:lnTo>
                <a:lnTo>
                  <a:pt x="12" y="32"/>
                </a:lnTo>
                <a:lnTo>
                  <a:pt x="14" y="30"/>
                </a:lnTo>
                <a:lnTo>
                  <a:pt x="14" y="30"/>
                </a:lnTo>
                <a:lnTo>
                  <a:pt x="14" y="30"/>
                </a:lnTo>
                <a:lnTo>
                  <a:pt x="15" y="30"/>
                </a:lnTo>
                <a:lnTo>
                  <a:pt x="17" y="30"/>
                </a:lnTo>
                <a:lnTo>
                  <a:pt x="19" y="30"/>
                </a:lnTo>
                <a:lnTo>
                  <a:pt x="19" y="30"/>
                </a:lnTo>
                <a:lnTo>
                  <a:pt x="19" y="30"/>
                </a:lnTo>
                <a:lnTo>
                  <a:pt x="20" y="30"/>
                </a:lnTo>
                <a:lnTo>
                  <a:pt x="22" y="30"/>
                </a:lnTo>
                <a:lnTo>
                  <a:pt x="22" y="30"/>
                </a:lnTo>
                <a:lnTo>
                  <a:pt x="25" y="32"/>
                </a:lnTo>
                <a:lnTo>
                  <a:pt x="27" y="32"/>
                </a:lnTo>
                <a:lnTo>
                  <a:pt x="27" y="32"/>
                </a:lnTo>
                <a:lnTo>
                  <a:pt x="27" y="32"/>
                </a:lnTo>
                <a:lnTo>
                  <a:pt x="29" y="32"/>
                </a:lnTo>
                <a:lnTo>
                  <a:pt x="29" y="32"/>
                </a:lnTo>
                <a:lnTo>
                  <a:pt x="30" y="32"/>
                </a:lnTo>
                <a:lnTo>
                  <a:pt x="30" y="30"/>
                </a:lnTo>
                <a:lnTo>
                  <a:pt x="32" y="30"/>
                </a:lnTo>
                <a:lnTo>
                  <a:pt x="32" y="30"/>
                </a:lnTo>
                <a:lnTo>
                  <a:pt x="34" y="30"/>
                </a:lnTo>
                <a:lnTo>
                  <a:pt x="34" y="28"/>
                </a:lnTo>
                <a:lnTo>
                  <a:pt x="35" y="28"/>
                </a:lnTo>
                <a:lnTo>
                  <a:pt x="35" y="28"/>
                </a:lnTo>
                <a:lnTo>
                  <a:pt x="37" y="28"/>
                </a:lnTo>
                <a:lnTo>
                  <a:pt x="37" y="27"/>
                </a:lnTo>
                <a:lnTo>
                  <a:pt x="37" y="27"/>
                </a:lnTo>
                <a:lnTo>
                  <a:pt x="39" y="25"/>
                </a:lnTo>
                <a:lnTo>
                  <a:pt x="39" y="25"/>
                </a:lnTo>
                <a:lnTo>
                  <a:pt x="39" y="23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2" y="20"/>
                </a:lnTo>
                <a:lnTo>
                  <a:pt x="42" y="20"/>
                </a:lnTo>
                <a:lnTo>
                  <a:pt x="44" y="20"/>
                </a:lnTo>
                <a:lnTo>
                  <a:pt x="47" y="18"/>
                </a:lnTo>
                <a:lnTo>
                  <a:pt x="47" y="18"/>
                </a:lnTo>
                <a:lnTo>
                  <a:pt x="50" y="18"/>
                </a:lnTo>
                <a:lnTo>
                  <a:pt x="50" y="18"/>
                </a:lnTo>
                <a:lnTo>
                  <a:pt x="54" y="17"/>
                </a:lnTo>
                <a:lnTo>
                  <a:pt x="55" y="17"/>
                </a:lnTo>
                <a:lnTo>
                  <a:pt x="57" y="17"/>
                </a:lnTo>
                <a:lnTo>
                  <a:pt x="57" y="17"/>
                </a:lnTo>
                <a:lnTo>
                  <a:pt x="59" y="17"/>
                </a:lnTo>
                <a:lnTo>
                  <a:pt x="60" y="17"/>
                </a:lnTo>
                <a:lnTo>
                  <a:pt x="62" y="17"/>
                </a:lnTo>
                <a:lnTo>
                  <a:pt x="65" y="15"/>
                </a:lnTo>
                <a:lnTo>
                  <a:pt x="65" y="15"/>
                </a:lnTo>
                <a:lnTo>
                  <a:pt x="67" y="15"/>
                </a:lnTo>
                <a:lnTo>
                  <a:pt x="69" y="15"/>
                </a:lnTo>
                <a:lnTo>
                  <a:pt x="70" y="15"/>
                </a:lnTo>
                <a:lnTo>
                  <a:pt x="77" y="13"/>
                </a:lnTo>
                <a:lnTo>
                  <a:pt x="79" y="13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2" y="13"/>
                </a:lnTo>
                <a:lnTo>
                  <a:pt x="84" y="13"/>
                </a:lnTo>
                <a:lnTo>
                  <a:pt x="84" y="13"/>
                </a:lnTo>
                <a:lnTo>
                  <a:pt x="85" y="12"/>
                </a:lnTo>
                <a:lnTo>
                  <a:pt x="87" y="12"/>
                </a:lnTo>
                <a:lnTo>
                  <a:pt x="87" y="10"/>
                </a:lnTo>
                <a:lnTo>
                  <a:pt x="89" y="10"/>
                </a:lnTo>
                <a:lnTo>
                  <a:pt x="90" y="10"/>
                </a:lnTo>
                <a:lnTo>
                  <a:pt x="92" y="8"/>
                </a:lnTo>
                <a:lnTo>
                  <a:pt x="92" y="8"/>
                </a:lnTo>
                <a:lnTo>
                  <a:pt x="94" y="7"/>
                </a:lnTo>
                <a:lnTo>
                  <a:pt x="95" y="7"/>
                </a:lnTo>
                <a:lnTo>
                  <a:pt x="97" y="5"/>
                </a:lnTo>
                <a:lnTo>
                  <a:pt x="102" y="0"/>
                </a:lnTo>
                <a:lnTo>
                  <a:pt x="104" y="0"/>
                </a:lnTo>
                <a:lnTo>
                  <a:pt x="105" y="0"/>
                </a:lnTo>
                <a:lnTo>
                  <a:pt x="107" y="0"/>
                </a:lnTo>
                <a:lnTo>
                  <a:pt x="110" y="0"/>
                </a:lnTo>
                <a:lnTo>
                  <a:pt x="110" y="0"/>
                </a:lnTo>
                <a:lnTo>
                  <a:pt x="110" y="2"/>
                </a:lnTo>
                <a:lnTo>
                  <a:pt x="110" y="3"/>
                </a:lnTo>
                <a:lnTo>
                  <a:pt x="110" y="5"/>
                </a:lnTo>
                <a:lnTo>
                  <a:pt x="109" y="7"/>
                </a:lnTo>
                <a:lnTo>
                  <a:pt x="109" y="10"/>
                </a:lnTo>
                <a:lnTo>
                  <a:pt x="107" y="13"/>
                </a:lnTo>
                <a:lnTo>
                  <a:pt x="105" y="15"/>
                </a:lnTo>
                <a:lnTo>
                  <a:pt x="105" y="17"/>
                </a:lnTo>
                <a:lnTo>
                  <a:pt x="104" y="18"/>
                </a:lnTo>
                <a:lnTo>
                  <a:pt x="104" y="18"/>
                </a:lnTo>
                <a:lnTo>
                  <a:pt x="102" y="20"/>
                </a:lnTo>
                <a:lnTo>
                  <a:pt x="100" y="20"/>
                </a:lnTo>
                <a:lnTo>
                  <a:pt x="100" y="22"/>
                </a:lnTo>
                <a:lnTo>
                  <a:pt x="100" y="22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99" y="25"/>
                </a:lnTo>
                <a:lnTo>
                  <a:pt x="99" y="32"/>
                </a:lnTo>
                <a:lnTo>
                  <a:pt x="99" y="35"/>
                </a:lnTo>
                <a:lnTo>
                  <a:pt x="99" y="35"/>
                </a:lnTo>
                <a:lnTo>
                  <a:pt x="99" y="35"/>
                </a:lnTo>
                <a:lnTo>
                  <a:pt x="99" y="35"/>
                </a:lnTo>
                <a:lnTo>
                  <a:pt x="99" y="40"/>
                </a:lnTo>
                <a:lnTo>
                  <a:pt x="99" y="40"/>
                </a:lnTo>
                <a:lnTo>
                  <a:pt x="100" y="45"/>
                </a:lnTo>
                <a:lnTo>
                  <a:pt x="100" y="45"/>
                </a:lnTo>
                <a:lnTo>
                  <a:pt x="100" y="47"/>
                </a:lnTo>
                <a:lnTo>
                  <a:pt x="100" y="48"/>
                </a:lnTo>
                <a:lnTo>
                  <a:pt x="100" y="48"/>
                </a:lnTo>
                <a:lnTo>
                  <a:pt x="100" y="50"/>
                </a:lnTo>
                <a:lnTo>
                  <a:pt x="97" y="53"/>
                </a:lnTo>
                <a:lnTo>
                  <a:pt x="95" y="55"/>
                </a:lnTo>
                <a:lnTo>
                  <a:pt x="94" y="57"/>
                </a:lnTo>
                <a:lnTo>
                  <a:pt x="92" y="57"/>
                </a:lnTo>
                <a:lnTo>
                  <a:pt x="90" y="57"/>
                </a:lnTo>
                <a:lnTo>
                  <a:pt x="90" y="57"/>
                </a:lnTo>
                <a:lnTo>
                  <a:pt x="89" y="57"/>
                </a:lnTo>
                <a:lnTo>
                  <a:pt x="85" y="58"/>
                </a:lnTo>
                <a:lnTo>
                  <a:pt x="84" y="58"/>
                </a:lnTo>
                <a:lnTo>
                  <a:pt x="84" y="58"/>
                </a:lnTo>
                <a:lnTo>
                  <a:pt x="82" y="60"/>
                </a:lnTo>
                <a:lnTo>
                  <a:pt x="80" y="60"/>
                </a:lnTo>
                <a:lnTo>
                  <a:pt x="79" y="62"/>
                </a:lnTo>
                <a:lnTo>
                  <a:pt x="77" y="62"/>
                </a:lnTo>
                <a:lnTo>
                  <a:pt x="77" y="63"/>
                </a:lnTo>
                <a:lnTo>
                  <a:pt x="77" y="63"/>
                </a:lnTo>
                <a:lnTo>
                  <a:pt x="72" y="67"/>
                </a:lnTo>
                <a:close/>
              </a:path>
            </a:pathLst>
          </a:custGeom>
          <a:solidFill>
            <a:srgbClr val="9157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90"/>
          <p:cNvSpPr>
            <a:spLocks/>
          </p:cNvSpPr>
          <p:nvPr/>
        </p:nvSpPr>
        <p:spPr bwMode="auto">
          <a:xfrm>
            <a:off x="6662738" y="5365751"/>
            <a:ext cx="71438" cy="98425"/>
          </a:xfrm>
          <a:custGeom>
            <a:avLst/>
            <a:gdLst/>
            <a:ahLst/>
            <a:cxnLst>
              <a:cxn ang="0">
                <a:pos x="34" y="32"/>
              </a:cxn>
              <a:cxn ang="0">
                <a:pos x="32" y="34"/>
              </a:cxn>
              <a:cxn ang="0">
                <a:pos x="32" y="40"/>
              </a:cxn>
              <a:cxn ang="0">
                <a:pos x="29" y="47"/>
              </a:cxn>
              <a:cxn ang="0">
                <a:pos x="29" y="59"/>
              </a:cxn>
              <a:cxn ang="0">
                <a:pos x="20" y="62"/>
              </a:cxn>
              <a:cxn ang="0">
                <a:pos x="17" y="62"/>
              </a:cxn>
              <a:cxn ang="0">
                <a:pos x="15" y="62"/>
              </a:cxn>
              <a:cxn ang="0">
                <a:pos x="15" y="62"/>
              </a:cxn>
              <a:cxn ang="0">
                <a:pos x="14" y="60"/>
              </a:cxn>
              <a:cxn ang="0">
                <a:pos x="14" y="62"/>
              </a:cxn>
              <a:cxn ang="0">
                <a:pos x="9" y="62"/>
              </a:cxn>
              <a:cxn ang="0">
                <a:pos x="9" y="60"/>
              </a:cxn>
              <a:cxn ang="0">
                <a:pos x="9" y="57"/>
              </a:cxn>
              <a:cxn ang="0">
                <a:pos x="9" y="57"/>
              </a:cxn>
              <a:cxn ang="0">
                <a:pos x="7" y="55"/>
              </a:cxn>
              <a:cxn ang="0">
                <a:pos x="7" y="54"/>
              </a:cxn>
              <a:cxn ang="0">
                <a:pos x="4" y="44"/>
              </a:cxn>
              <a:cxn ang="0">
                <a:pos x="2" y="44"/>
              </a:cxn>
              <a:cxn ang="0">
                <a:pos x="2" y="40"/>
              </a:cxn>
              <a:cxn ang="0">
                <a:pos x="2" y="32"/>
              </a:cxn>
              <a:cxn ang="0">
                <a:pos x="5" y="24"/>
              </a:cxn>
              <a:cxn ang="0">
                <a:pos x="5" y="20"/>
              </a:cxn>
              <a:cxn ang="0">
                <a:pos x="10" y="20"/>
              </a:cxn>
              <a:cxn ang="0">
                <a:pos x="12" y="19"/>
              </a:cxn>
              <a:cxn ang="0">
                <a:pos x="10" y="19"/>
              </a:cxn>
              <a:cxn ang="0">
                <a:pos x="5" y="15"/>
              </a:cxn>
              <a:cxn ang="0">
                <a:pos x="4" y="12"/>
              </a:cxn>
              <a:cxn ang="0">
                <a:pos x="4" y="7"/>
              </a:cxn>
              <a:cxn ang="0">
                <a:pos x="9" y="7"/>
              </a:cxn>
              <a:cxn ang="0">
                <a:pos x="20" y="7"/>
              </a:cxn>
              <a:cxn ang="0">
                <a:pos x="27" y="9"/>
              </a:cxn>
              <a:cxn ang="0">
                <a:pos x="30" y="15"/>
              </a:cxn>
              <a:cxn ang="0">
                <a:pos x="35" y="15"/>
              </a:cxn>
              <a:cxn ang="0">
                <a:pos x="35" y="14"/>
              </a:cxn>
              <a:cxn ang="0">
                <a:pos x="34" y="12"/>
              </a:cxn>
              <a:cxn ang="0">
                <a:pos x="35" y="10"/>
              </a:cxn>
              <a:cxn ang="0">
                <a:pos x="37" y="10"/>
              </a:cxn>
              <a:cxn ang="0">
                <a:pos x="37" y="10"/>
              </a:cxn>
              <a:cxn ang="0">
                <a:pos x="37" y="9"/>
              </a:cxn>
              <a:cxn ang="0">
                <a:pos x="37" y="9"/>
              </a:cxn>
              <a:cxn ang="0">
                <a:pos x="37" y="9"/>
              </a:cxn>
              <a:cxn ang="0">
                <a:pos x="37" y="7"/>
              </a:cxn>
              <a:cxn ang="0">
                <a:pos x="37" y="7"/>
              </a:cxn>
              <a:cxn ang="0">
                <a:pos x="37" y="5"/>
              </a:cxn>
              <a:cxn ang="0">
                <a:pos x="37" y="5"/>
              </a:cxn>
              <a:cxn ang="0">
                <a:pos x="37" y="4"/>
              </a:cxn>
              <a:cxn ang="0">
                <a:pos x="39" y="4"/>
              </a:cxn>
              <a:cxn ang="0">
                <a:pos x="39" y="2"/>
              </a:cxn>
              <a:cxn ang="0">
                <a:pos x="39" y="4"/>
              </a:cxn>
              <a:cxn ang="0">
                <a:pos x="40" y="4"/>
              </a:cxn>
              <a:cxn ang="0">
                <a:pos x="40" y="4"/>
              </a:cxn>
              <a:cxn ang="0">
                <a:pos x="42" y="2"/>
              </a:cxn>
              <a:cxn ang="0">
                <a:pos x="44" y="2"/>
              </a:cxn>
              <a:cxn ang="0">
                <a:pos x="45" y="0"/>
              </a:cxn>
              <a:cxn ang="0">
                <a:pos x="45" y="0"/>
              </a:cxn>
              <a:cxn ang="0">
                <a:pos x="45" y="14"/>
              </a:cxn>
              <a:cxn ang="0">
                <a:pos x="45" y="32"/>
              </a:cxn>
            </a:cxnLst>
            <a:rect l="0" t="0" r="r" b="b"/>
            <a:pathLst>
              <a:path w="45" h="62">
                <a:moveTo>
                  <a:pt x="45" y="32"/>
                </a:moveTo>
                <a:lnTo>
                  <a:pt x="45" y="34"/>
                </a:lnTo>
                <a:lnTo>
                  <a:pt x="40" y="32"/>
                </a:lnTo>
                <a:lnTo>
                  <a:pt x="37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2" y="32"/>
                </a:lnTo>
                <a:lnTo>
                  <a:pt x="32" y="32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5"/>
                </a:lnTo>
                <a:lnTo>
                  <a:pt x="32" y="35"/>
                </a:lnTo>
                <a:lnTo>
                  <a:pt x="32" y="35"/>
                </a:lnTo>
                <a:lnTo>
                  <a:pt x="32" y="37"/>
                </a:lnTo>
                <a:lnTo>
                  <a:pt x="32" y="40"/>
                </a:lnTo>
                <a:lnTo>
                  <a:pt x="32" y="40"/>
                </a:lnTo>
                <a:lnTo>
                  <a:pt x="32" y="40"/>
                </a:lnTo>
                <a:lnTo>
                  <a:pt x="30" y="40"/>
                </a:lnTo>
                <a:lnTo>
                  <a:pt x="29" y="40"/>
                </a:lnTo>
                <a:lnTo>
                  <a:pt x="29" y="40"/>
                </a:lnTo>
                <a:lnTo>
                  <a:pt x="29" y="45"/>
                </a:lnTo>
                <a:lnTo>
                  <a:pt x="29" y="47"/>
                </a:lnTo>
                <a:lnTo>
                  <a:pt x="29" y="49"/>
                </a:lnTo>
                <a:lnTo>
                  <a:pt x="29" y="54"/>
                </a:lnTo>
                <a:lnTo>
                  <a:pt x="29" y="54"/>
                </a:lnTo>
                <a:lnTo>
                  <a:pt x="29" y="57"/>
                </a:lnTo>
                <a:lnTo>
                  <a:pt x="29" y="59"/>
                </a:lnTo>
                <a:lnTo>
                  <a:pt x="29" y="59"/>
                </a:lnTo>
                <a:lnTo>
                  <a:pt x="29" y="60"/>
                </a:lnTo>
                <a:lnTo>
                  <a:pt x="29" y="62"/>
                </a:lnTo>
                <a:lnTo>
                  <a:pt x="27" y="62"/>
                </a:lnTo>
                <a:lnTo>
                  <a:pt x="24" y="62"/>
                </a:lnTo>
                <a:lnTo>
                  <a:pt x="22" y="62"/>
                </a:lnTo>
                <a:lnTo>
                  <a:pt x="20" y="62"/>
                </a:lnTo>
                <a:lnTo>
                  <a:pt x="20" y="62"/>
                </a:lnTo>
                <a:lnTo>
                  <a:pt x="19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4" y="62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2"/>
                </a:lnTo>
                <a:lnTo>
                  <a:pt x="14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9" y="59"/>
                </a:lnTo>
                <a:lnTo>
                  <a:pt x="7" y="59"/>
                </a:lnTo>
                <a:lnTo>
                  <a:pt x="7" y="59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5" y="54"/>
                </a:lnTo>
                <a:lnTo>
                  <a:pt x="4" y="54"/>
                </a:lnTo>
                <a:lnTo>
                  <a:pt x="4" y="52"/>
                </a:lnTo>
                <a:lnTo>
                  <a:pt x="4" y="47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40"/>
                </a:lnTo>
                <a:lnTo>
                  <a:pt x="2" y="39"/>
                </a:lnTo>
                <a:lnTo>
                  <a:pt x="2" y="37"/>
                </a:lnTo>
                <a:lnTo>
                  <a:pt x="2" y="37"/>
                </a:lnTo>
                <a:lnTo>
                  <a:pt x="2" y="35"/>
                </a:lnTo>
                <a:lnTo>
                  <a:pt x="2" y="32"/>
                </a:lnTo>
                <a:lnTo>
                  <a:pt x="0" y="3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5" y="24"/>
                </a:lnTo>
                <a:lnTo>
                  <a:pt x="5" y="24"/>
                </a:lnTo>
                <a:lnTo>
                  <a:pt x="5" y="22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2" y="20"/>
                </a:lnTo>
                <a:lnTo>
                  <a:pt x="12" y="19"/>
                </a:lnTo>
                <a:lnTo>
                  <a:pt x="12" y="19"/>
                </a:lnTo>
                <a:lnTo>
                  <a:pt x="12" y="19"/>
                </a:lnTo>
                <a:lnTo>
                  <a:pt x="10" y="19"/>
                </a:lnTo>
                <a:lnTo>
                  <a:pt x="10" y="19"/>
                </a:lnTo>
                <a:lnTo>
                  <a:pt x="10" y="19"/>
                </a:lnTo>
                <a:lnTo>
                  <a:pt x="10" y="19"/>
                </a:lnTo>
                <a:lnTo>
                  <a:pt x="10" y="19"/>
                </a:ln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9" y="19"/>
                </a:lnTo>
                <a:lnTo>
                  <a:pt x="5" y="19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4" y="15"/>
                </a:lnTo>
                <a:lnTo>
                  <a:pt x="4" y="15"/>
                </a:lnTo>
                <a:lnTo>
                  <a:pt x="4" y="12"/>
                </a:lnTo>
                <a:lnTo>
                  <a:pt x="4" y="12"/>
                </a:lnTo>
                <a:lnTo>
                  <a:pt x="4" y="10"/>
                </a:lnTo>
                <a:lnTo>
                  <a:pt x="4" y="10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7"/>
                </a:lnTo>
                <a:lnTo>
                  <a:pt x="4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15" y="7"/>
                </a:lnTo>
                <a:lnTo>
                  <a:pt x="15" y="7"/>
                </a:lnTo>
                <a:lnTo>
                  <a:pt x="17" y="7"/>
                </a:lnTo>
                <a:lnTo>
                  <a:pt x="19" y="7"/>
                </a:lnTo>
                <a:lnTo>
                  <a:pt x="20" y="7"/>
                </a:lnTo>
                <a:lnTo>
                  <a:pt x="20" y="7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5" y="9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27" y="12"/>
                </a:lnTo>
                <a:lnTo>
                  <a:pt x="27" y="15"/>
                </a:lnTo>
                <a:lnTo>
                  <a:pt x="27" y="15"/>
                </a:lnTo>
                <a:lnTo>
                  <a:pt x="30" y="15"/>
                </a:lnTo>
                <a:lnTo>
                  <a:pt x="32" y="17"/>
                </a:lnTo>
                <a:lnTo>
                  <a:pt x="34" y="15"/>
                </a:lnTo>
                <a:lnTo>
                  <a:pt x="34" y="15"/>
                </a:lnTo>
                <a:lnTo>
                  <a:pt x="34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2"/>
                </a:lnTo>
                <a:lnTo>
                  <a:pt x="34" y="12"/>
                </a:lnTo>
                <a:lnTo>
                  <a:pt x="34" y="12"/>
                </a:lnTo>
                <a:lnTo>
                  <a:pt x="34" y="12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4"/>
                </a:lnTo>
                <a:lnTo>
                  <a:pt x="37" y="4"/>
                </a:lnTo>
                <a:lnTo>
                  <a:pt x="37" y="4"/>
                </a:lnTo>
                <a:lnTo>
                  <a:pt x="37" y="4"/>
                </a:lnTo>
                <a:lnTo>
                  <a:pt x="39" y="4"/>
                </a:lnTo>
                <a:lnTo>
                  <a:pt x="39" y="4"/>
                </a:lnTo>
                <a:lnTo>
                  <a:pt x="39" y="4"/>
                </a:lnTo>
                <a:lnTo>
                  <a:pt x="39" y="4"/>
                </a:lnTo>
                <a:lnTo>
                  <a:pt x="39" y="4"/>
                </a:lnTo>
                <a:lnTo>
                  <a:pt x="39" y="4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4"/>
                </a:lnTo>
                <a:lnTo>
                  <a:pt x="39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2"/>
                </a:lnTo>
                <a:lnTo>
                  <a:pt x="42" y="2"/>
                </a:lnTo>
                <a:lnTo>
                  <a:pt x="42" y="2"/>
                </a:lnTo>
                <a:lnTo>
                  <a:pt x="42" y="2"/>
                </a:lnTo>
                <a:lnTo>
                  <a:pt x="42" y="2"/>
                </a:lnTo>
                <a:lnTo>
                  <a:pt x="42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5" y="2"/>
                </a:lnTo>
                <a:lnTo>
                  <a:pt x="45" y="2"/>
                </a:lnTo>
                <a:lnTo>
                  <a:pt x="45" y="2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7"/>
                </a:lnTo>
                <a:lnTo>
                  <a:pt x="45" y="9"/>
                </a:lnTo>
                <a:lnTo>
                  <a:pt x="45" y="10"/>
                </a:lnTo>
                <a:lnTo>
                  <a:pt x="45" y="12"/>
                </a:lnTo>
                <a:lnTo>
                  <a:pt x="45" y="12"/>
                </a:lnTo>
                <a:lnTo>
                  <a:pt x="45" y="14"/>
                </a:lnTo>
                <a:lnTo>
                  <a:pt x="45" y="14"/>
                </a:lnTo>
                <a:lnTo>
                  <a:pt x="45" y="15"/>
                </a:lnTo>
                <a:lnTo>
                  <a:pt x="45" y="20"/>
                </a:lnTo>
                <a:lnTo>
                  <a:pt x="45" y="25"/>
                </a:lnTo>
                <a:lnTo>
                  <a:pt x="45" y="30"/>
                </a:lnTo>
                <a:lnTo>
                  <a:pt x="45" y="32"/>
                </a:lnTo>
                <a:lnTo>
                  <a:pt x="45" y="32"/>
                </a:lnTo>
                <a:close/>
              </a:path>
            </a:pathLst>
          </a:custGeom>
          <a:solidFill>
            <a:srgbClr val="CFE69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1"/>
          <p:cNvSpPr>
            <a:spLocks/>
          </p:cNvSpPr>
          <p:nvPr/>
        </p:nvSpPr>
        <p:spPr bwMode="auto">
          <a:xfrm>
            <a:off x="7689851" y="5830888"/>
            <a:ext cx="312738" cy="230188"/>
          </a:xfrm>
          <a:custGeom>
            <a:avLst/>
            <a:gdLst/>
            <a:ahLst/>
            <a:cxnLst>
              <a:cxn ang="0">
                <a:pos x="160" y="145"/>
              </a:cxn>
              <a:cxn ang="0">
                <a:pos x="126" y="145"/>
              </a:cxn>
              <a:cxn ang="0">
                <a:pos x="98" y="145"/>
              </a:cxn>
              <a:cxn ang="0">
                <a:pos x="60" y="145"/>
              </a:cxn>
              <a:cxn ang="0">
                <a:pos x="46" y="143"/>
              </a:cxn>
              <a:cxn ang="0">
                <a:pos x="43" y="131"/>
              </a:cxn>
              <a:cxn ang="0">
                <a:pos x="41" y="113"/>
              </a:cxn>
              <a:cxn ang="0">
                <a:pos x="35" y="105"/>
              </a:cxn>
              <a:cxn ang="0">
                <a:pos x="31" y="98"/>
              </a:cxn>
              <a:cxn ang="0">
                <a:pos x="30" y="86"/>
              </a:cxn>
              <a:cxn ang="0">
                <a:pos x="18" y="91"/>
              </a:cxn>
              <a:cxn ang="0">
                <a:pos x="10" y="88"/>
              </a:cxn>
              <a:cxn ang="0">
                <a:pos x="1" y="95"/>
              </a:cxn>
              <a:cxn ang="0">
                <a:pos x="1" y="86"/>
              </a:cxn>
              <a:cxn ang="0">
                <a:pos x="5" y="78"/>
              </a:cxn>
              <a:cxn ang="0">
                <a:pos x="5" y="70"/>
              </a:cxn>
              <a:cxn ang="0">
                <a:pos x="11" y="66"/>
              </a:cxn>
              <a:cxn ang="0">
                <a:pos x="21" y="63"/>
              </a:cxn>
              <a:cxn ang="0">
                <a:pos x="26" y="58"/>
              </a:cxn>
              <a:cxn ang="0">
                <a:pos x="33" y="55"/>
              </a:cxn>
              <a:cxn ang="0">
                <a:pos x="35" y="50"/>
              </a:cxn>
              <a:cxn ang="0">
                <a:pos x="26" y="43"/>
              </a:cxn>
              <a:cxn ang="0">
                <a:pos x="31" y="35"/>
              </a:cxn>
              <a:cxn ang="0">
                <a:pos x="31" y="38"/>
              </a:cxn>
              <a:cxn ang="0">
                <a:pos x="38" y="35"/>
              </a:cxn>
              <a:cxn ang="0">
                <a:pos x="51" y="36"/>
              </a:cxn>
              <a:cxn ang="0">
                <a:pos x="68" y="36"/>
              </a:cxn>
              <a:cxn ang="0">
                <a:pos x="78" y="26"/>
              </a:cxn>
              <a:cxn ang="0">
                <a:pos x="95" y="26"/>
              </a:cxn>
              <a:cxn ang="0">
                <a:pos x="101" y="21"/>
              </a:cxn>
              <a:cxn ang="0">
                <a:pos x="96" y="13"/>
              </a:cxn>
              <a:cxn ang="0">
                <a:pos x="98" y="5"/>
              </a:cxn>
              <a:cxn ang="0">
                <a:pos x="105" y="1"/>
              </a:cxn>
              <a:cxn ang="0">
                <a:pos x="115" y="15"/>
              </a:cxn>
              <a:cxn ang="0">
                <a:pos x="126" y="28"/>
              </a:cxn>
              <a:cxn ang="0">
                <a:pos x="135" y="43"/>
              </a:cxn>
              <a:cxn ang="0">
                <a:pos x="138" y="48"/>
              </a:cxn>
              <a:cxn ang="0">
                <a:pos x="143" y="45"/>
              </a:cxn>
              <a:cxn ang="0">
                <a:pos x="150" y="41"/>
              </a:cxn>
              <a:cxn ang="0">
                <a:pos x="155" y="36"/>
              </a:cxn>
              <a:cxn ang="0">
                <a:pos x="158" y="30"/>
              </a:cxn>
              <a:cxn ang="0">
                <a:pos x="166" y="28"/>
              </a:cxn>
              <a:cxn ang="0">
                <a:pos x="163" y="36"/>
              </a:cxn>
              <a:cxn ang="0">
                <a:pos x="163" y="43"/>
              </a:cxn>
              <a:cxn ang="0">
                <a:pos x="163" y="51"/>
              </a:cxn>
              <a:cxn ang="0">
                <a:pos x="170" y="53"/>
              </a:cxn>
              <a:cxn ang="0">
                <a:pos x="178" y="55"/>
              </a:cxn>
              <a:cxn ang="0">
                <a:pos x="188" y="56"/>
              </a:cxn>
              <a:cxn ang="0">
                <a:pos x="193" y="61"/>
              </a:cxn>
              <a:cxn ang="0">
                <a:pos x="193" y="70"/>
              </a:cxn>
              <a:cxn ang="0">
                <a:pos x="190" y="76"/>
              </a:cxn>
              <a:cxn ang="0">
                <a:pos x="187" y="85"/>
              </a:cxn>
              <a:cxn ang="0">
                <a:pos x="192" y="93"/>
              </a:cxn>
              <a:cxn ang="0">
                <a:pos x="195" y="100"/>
              </a:cxn>
              <a:cxn ang="0">
                <a:pos x="192" y="106"/>
              </a:cxn>
              <a:cxn ang="0">
                <a:pos x="187" y="113"/>
              </a:cxn>
              <a:cxn ang="0">
                <a:pos x="192" y="120"/>
              </a:cxn>
              <a:cxn ang="0">
                <a:pos x="195" y="126"/>
              </a:cxn>
              <a:cxn ang="0">
                <a:pos x="187" y="135"/>
              </a:cxn>
              <a:cxn ang="0">
                <a:pos x="190" y="143"/>
              </a:cxn>
            </a:cxnLst>
            <a:rect l="0" t="0" r="r" b="b"/>
            <a:pathLst>
              <a:path w="197" h="145">
                <a:moveTo>
                  <a:pt x="192" y="145"/>
                </a:moveTo>
                <a:lnTo>
                  <a:pt x="185" y="145"/>
                </a:lnTo>
                <a:lnTo>
                  <a:pt x="181" y="145"/>
                </a:lnTo>
                <a:lnTo>
                  <a:pt x="178" y="145"/>
                </a:lnTo>
                <a:lnTo>
                  <a:pt x="166" y="145"/>
                </a:lnTo>
                <a:lnTo>
                  <a:pt x="160" y="145"/>
                </a:lnTo>
                <a:lnTo>
                  <a:pt x="153" y="145"/>
                </a:lnTo>
                <a:lnTo>
                  <a:pt x="146" y="145"/>
                </a:lnTo>
                <a:lnTo>
                  <a:pt x="141" y="145"/>
                </a:lnTo>
                <a:lnTo>
                  <a:pt x="133" y="145"/>
                </a:lnTo>
                <a:lnTo>
                  <a:pt x="131" y="145"/>
                </a:lnTo>
                <a:lnTo>
                  <a:pt x="126" y="145"/>
                </a:lnTo>
                <a:lnTo>
                  <a:pt x="118" y="145"/>
                </a:lnTo>
                <a:lnTo>
                  <a:pt x="111" y="145"/>
                </a:lnTo>
                <a:lnTo>
                  <a:pt x="108" y="145"/>
                </a:lnTo>
                <a:lnTo>
                  <a:pt x="106" y="145"/>
                </a:lnTo>
                <a:lnTo>
                  <a:pt x="105" y="145"/>
                </a:lnTo>
                <a:lnTo>
                  <a:pt x="98" y="145"/>
                </a:lnTo>
                <a:lnTo>
                  <a:pt x="95" y="145"/>
                </a:lnTo>
                <a:lnTo>
                  <a:pt x="93" y="145"/>
                </a:lnTo>
                <a:lnTo>
                  <a:pt x="90" y="145"/>
                </a:lnTo>
                <a:lnTo>
                  <a:pt x="85" y="145"/>
                </a:lnTo>
                <a:lnTo>
                  <a:pt x="83" y="145"/>
                </a:lnTo>
                <a:lnTo>
                  <a:pt x="60" y="145"/>
                </a:lnTo>
                <a:lnTo>
                  <a:pt x="53" y="145"/>
                </a:lnTo>
                <a:lnTo>
                  <a:pt x="51" y="145"/>
                </a:lnTo>
                <a:lnTo>
                  <a:pt x="50" y="145"/>
                </a:lnTo>
                <a:lnTo>
                  <a:pt x="48" y="145"/>
                </a:lnTo>
                <a:lnTo>
                  <a:pt x="46" y="145"/>
                </a:lnTo>
                <a:lnTo>
                  <a:pt x="46" y="143"/>
                </a:lnTo>
                <a:lnTo>
                  <a:pt x="45" y="141"/>
                </a:lnTo>
                <a:lnTo>
                  <a:pt x="45" y="138"/>
                </a:lnTo>
                <a:lnTo>
                  <a:pt x="45" y="136"/>
                </a:lnTo>
                <a:lnTo>
                  <a:pt x="45" y="135"/>
                </a:lnTo>
                <a:lnTo>
                  <a:pt x="45" y="133"/>
                </a:lnTo>
                <a:lnTo>
                  <a:pt x="43" y="131"/>
                </a:lnTo>
                <a:lnTo>
                  <a:pt x="43" y="128"/>
                </a:lnTo>
                <a:lnTo>
                  <a:pt x="41" y="126"/>
                </a:lnTo>
                <a:lnTo>
                  <a:pt x="41" y="123"/>
                </a:lnTo>
                <a:lnTo>
                  <a:pt x="41" y="120"/>
                </a:lnTo>
                <a:lnTo>
                  <a:pt x="41" y="116"/>
                </a:lnTo>
                <a:lnTo>
                  <a:pt x="41" y="113"/>
                </a:lnTo>
                <a:lnTo>
                  <a:pt x="40" y="111"/>
                </a:lnTo>
                <a:lnTo>
                  <a:pt x="38" y="110"/>
                </a:lnTo>
                <a:lnTo>
                  <a:pt x="36" y="108"/>
                </a:lnTo>
                <a:lnTo>
                  <a:pt x="35" y="108"/>
                </a:lnTo>
                <a:lnTo>
                  <a:pt x="35" y="106"/>
                </a:lnTo>
                <a:lnTo>
                  <a:pt x="35" y="105"/>
                </a:lnTo>
                <a:lnTo>
                  <a:pt x="33" y="101"/>
                </a:lnTo>
                <a:lnTo>
                  <a:pt x="35" y="101"/>
                </a:lnTo>
                <a:lnTo>
                  <a:pt x="33" y="101"/>
                </a:lnTo>
                <a:lnTo>
                  <a:pt x="33" y="100"/>
                </a:lnTo>
                <a:lnTo>
                  <a:pt x="31" y="100"/>
                </a:lnTo>
                <a:lnTo>
                  <a:pt x="31" y="98"/>
                </a:lnTo>
                <a:lnTo>
                  <a:pt x="31" y="96"/>
                </a:lnTo>
                <a:lnTo>
                  <a:pt x="30" y="95"/>
                </a:lnTo>
                <a:lnTo>
                  <a:pt x="30" y="93"/>
                </a:lnTo>
                <a:lnTo>
                  <a:pt x="30" y="91"/>
                </a:lnTo>
                <a:lnTo>
                  <a:pt x="30" y="88"/>
                </a:lnTo>
                <a:lnTo>
                  <a:pt x="30" y="86"/>
                </a:lnTo>
                <a:lnTo>
                  <a:pt x="28" y="86"/>
                </a:lnTo>
                <a:lnTo>
                  <a:pt x="26" y="86"/>
                </a:lnTo>
                <a:lnTo>
                  <a:pt x="23" y="86"/>
                </a:lnTo>
                <a:lnTo>
                  <a:pt x="21" y="88"/>
                </a:lnTo>
                <a:lnTo>
                  <a:pt x="20" y="90"/>
                </a:lnTo>
                <a:lnTo>
                  <a:pt x="18" y="91"/>
                </a:lnTo>
                <a:lnTo>
                  <a:pt x="16" y="91"/>
                </a:lnTo>
                <a:lnTo>
                  <a:pt x="15" y="90"/>
                </a:lnTo>
                <a:lnTo>
                  <a:pt x="13" y="88"/>
                </a:lnTo>
                <a:lnTo>
                  <a:pt x="13" y="86"/>
                </a:lnTo>
                <a:lnTo>
                  <a:pt x="11" y="86"/>
                </a:lnTo>
                <a:lnTo>
                  <a:pt x="10" y="88"/>
                </a:lnTo>
                <a:lnTo>
                  <a:pt x="8" y="90"/>
                </a:lnTo>
                <a:lnTo>
                  <a:pt x="8" y="91"/>
                </a:lnTo>
                <a:lnTo>
                  <a:pt x="6" y="93"/>
                </a:lnTo>
                <a:lnTo>
                  <a:pt x="6" y="95"/>
                </a:lnTo>
                <a:lnTo>
                  <a:pt x="3" y="95"/>
                </a:lnTo>
                <a:lnTo>
                  <a:pt x="1" y="95"/>
                </a:lnTo>
                <a:lnTo>
                  <a:pt x="0" y="96"/>
                </a:lnTo>
                <a:lnTo>
                  <a:pt x="0" y="95"/>
                </a:lnTo>
                <a:lnTo>
                  <a:pt x="0" y="93"/>
                </a:lnTo>
                <a:lnTo>
                  <a:pt x="0" y="91"/>
                </a:lnTo>
                <a:lnTo>
                  <a:pt x="0" y="88"/>
                </a:lnTo>
                <a:lnTo>
                  <a:pt x="1" y="86"/>
                </a:lnTo>
                <a:lnTo>
                  <a:pt x="3" y="86"/>
                </a:lnTo>
                <a:lnTo>
                  <a:pt x="3" y="85"/>
                </a:lnTo>
                <a:lnTo>
                  <a:pt x="5" y="85"/>
                </a:lnTo>
                <a:lnTo>
                  <a:pt x="5" y="81"/>
                </a:lnTo>
                <a:lnTo>
                  <a:pt x="5" y="80"/>
                </a:lnTo>
                <a:lnTo>
                  <a:pt x="5" y="78"/>
                </a:lnTo>
                <a:lnTo>
                  <a:pt x="3" y="76"/>
                </a:lnTo>
                <a:lnTo>
                  <a:pt x="3" y="75"/>
                </a:lnTo>
                <a:lnTo>
                  <a:pt x="3" y="73"/>
                </a:lnTo>
                <a:lnTo>
                  <a:pt x="3" y="71"/>
                </a:lnTo>
                <a:lnTo>
                  <a:pt x="3" y="70"/>
                </a:lnTo>
                <a:lnTo>
                  <a:pt x="5" y="70"/>
                </a:lnTo>
                <a:lnTo>
                  <a:pt x="6" y="70"/>
                </a:lnTo>
                <a:lnTo>
                  <a:pt x="8" y="70"/>
                </a:lnTo>
                <a:lnTo>
                  <a:pt x="10" y="70"/>
                </a:lnTo>
                <a:lnTo>
                  <a:pt x="10" y="68"/>
                </a:lnTo>
                <a:lnTo>
                  <a:pt x="10" y="66"/>
                </a:lnTo>
                <a:lnTo>
                  <a:pt x="11" y="66"/>
                </a:lnTo>
                <a:lnTo>
                  <a:pt x="13" y="66"/>
                </a:lnTo>
                <a:lnTo>
                  <a:pt x="15" y="66"/>
                </a:lnTo>
                <a:lnTo>
                  <a:pt x="16" y="66"/>
                </a:lnTo>
                <a:lnTo>
                  <a:pt x="16" y="65"/>
                </a:lnTo>
                <a:lnTo>
                  <a:pt x="18" y="65"/>
                </a:lnTo>
                <a:lnTo>
                  <a:pt x="21" y="63"/>
                </a:lnTo>
                <a:lnTo>
                  <a:pt x="23" y="63"/>
                </a:lnTo>
                <a:lnTo>
                  <a:pt x="23" y="61"/>
                </a:lnTo>
                <a:lnTo>
                  <a:pt x="25" y="61"/>
                </a:lnTo>
                <a:lnTo>
                  <a:pt x="25" y="60"/>
                </a:lnTo>
                <a:lnTo>
                  <a:pt x="26" y="60"/>
                </a:lnTo>
                <a:lnTo>
                  <a:pt x="26" y="58"/>
                </a:lnTo>
                <a:lnTo>
                  <a:pt x="28" y="58"/>
                </a:lnTo>
                <a:lnTo>
                  <a:pt x="28" y="56"/>
                </a:lnTo>
                <a:lnTo>
                  <a:pt x="28" y="55"/>
                </a:lnTo>
                <a:lnTo>
                  <a:pt x="30" y="55"/>
                </a:lnTo>
                <a:lnTo>
                  <a:pt x="31" y="55"/>
                </a:lnTo>
                <a:lnTo>
                  <a:pt x="33" y="55"/>
                </a:lnTo>
                <a:lnTo>
                  <a:pt x="33" y="53"/>
                </a:lnTo>
                <a:lnTo>
                  <a:pt x="35" y="53"/>
                </a:lnTo>
                <a:lnTo>
                  <a:pt x="36" y="53"/>
                </a:lnTo>
                <a:lnTo>
                  <a:pt x="36" y="51"/>
                </a:lnTo>
                <a:lnTo>
                  <a:pt x="36" y="50"/>
                </a:lnTo>
                <a:lnTo>
                  <a:pt x="35" y="50"/>
                </a:lnTo>
                <a:lnTo>
                  <a:pt x="33" y="50"/>
                </a:lnTo>
                <a:lnTo>
                  <a:pt x="31" y="48"/>
                </a:lnTo>
                <a:lnTo>
                  <a:pt x="30" y="46"/>
                </a:lnTo>
                <a:lnTo>
                  <a:pt x="28" y="45"/>
                </a:lnTo>
                <a:lnTo>
                  <a:pt x="28" y="43"/>
                </a:lnTo>
                <a:lnTo>
                  <a:pt x="26" y="43"/>
                </a:lnTo>
                <a:lnTo>
                  <a:pt x="26" y="41"/>
                </a:lnTo>
                <a:lnTo>
                  <a:pt x="26" y="40"/>
                </a:lnTo>
                <a:lnTo>
                  <a:pt x="28" y="38"/>
                </a:lnTo>
                <a:lnTo>
                  <a:pt x="28" y="35"/>
                </a:lnTo>
                <a:lnTo>
                  <a:pt x="30" y="35"/>
                </a:lnTo>
                <a:lnTo>
                  <a:pt x="31" y="35"/>
                </a:lnTo>
                <a:lnTo>
                  <a:pt x="31" y="36"/>
                </a:lnTo>
                <a:lnTo>
                  <a:pt x="31" y="38"/>
                </a:lnTo>
                <a:lnTo>
                  <a:pt x="31" y="40"/>
                </a:lnTo>
                <a:lnTo>
                  <a:pt x="33" y="40"/>
                </a:lnTo>
                <a:lnTo>
                  <a:pt x="33" y="38"/>
                </a:lnTo>
                <a:lnTo>
                  <a:pt x="31" y="38"/>
                </a:lnTo>
                <a:lnTo>
                  <a:pt x="31" y="36"/>
                </a:lnTo>
                <a:lnTo>
                  <a:pt x="31" y="35"/>
                </a:lnTo>
                <a:lnTo>
                  <a:pt x="33" y="35"/>
                </a:lnTo>
                <a:lnTo>
                  <a:pt x="35" y="35"/>
                </a:lnTo>
                <a:lnTo>
                  <a:pt x="36" y="35"/>
                </a:lnTo>
                <a:lnTo>
                  <a:pt x="38" y="35"/>
                </a:lnTo>
                <a:lnTo>
                  <a:pt x="43" y="35"/>
                </a:lnTo>
                <a:lnTo>
                  <a:pt x="43" y="36"/>
                </a:lnTo>
                <a:lnTo>
                  <a:pt x="43" y="35"/>
                </a:lnTo>
                <a:lnTo>
                  <a:pt x="46" y="35"/>
                </a:lnTo>
                <a:lnTo>
                  <a:pt x="50" y="35"/>
                </a:lnTo>
                <a:lnTo>
                  <a:pt x="51" y="36"/>
                </a:lnTo>
                <a:lnTo>
                  <a:pt x="56" y="36"/>
                </a:lnTo>
                <a:lnTo>
                  <a:pt x="60" y="36"/>
                </a:lnTo>
                <a:lnTo>
                  <a:pt x="61" y="36"/>
                </a:lnTo>
                <a:lnTo>
                  <a:pt x="65" y="36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3" y="36"/>
                </a:lnTo>
                <a:lnTo>
                  <a:pt x="73" y="33"/>
                </a:lnTo>
                <a:lnTo>
                  <a:pt x="73" y="30"/>
                </a:lnTo>
                <a:lnTo>
                  <a:pt x="73" y="26"/>
                </a:lnTo>
                <a:lnTo>
                  <a:pt x="78" y="26"/>
                </a:lnTo>
                <a:lnTo>
                  <a:pt x="83" y="26"/>
                </a:lnTo>
                <a:lnTo>
                  <a:pt x="88" y="26"/>
                </a:lnTo>
                <a:lnTo>
                  <a:pt x="90" y="26"/>
                </a:lnTo>
                <a:lnTo>
                  <a:pt x="91" y="26"/>
                </a:lnTo>
                <a:lnTo>
                  <a:pt x="93" y="26"/>
                </a:lnTo>
                <a:lnTo>
                  <a:pt x="95" y="26"/>
                </a:lnTo>
                <a:lnTo>
                  <a:pt x="96" y="26"/>
                </a:lnTo>
                <a:lnTo>
                  <a:pt x="100" y="26"/>
                </a:lnTo>
                <a:lnTo>
                  <a:pt x="101" y="26"/>
                </a:lnTo>
                <a:lnTo>
                  <a:pt x="105" y="26"/>
                </a:lnTo>
                <a:lnTo>
                  <a:pt x="103" y="23"/>
                </a:lnTo>
                <a:lnTo>
                  <a:pt x="101" y="21"/>
                </a:lnTo>
                <a:lnTo>
                  <a:pt x="100" y="21"/>
                </a:lnTo>
                <a:lnTo>
                  <a:pt x="98" y="20"/>
                </a:lnTo>
                <a:lnTo>
                  <a:pt x="98" y="18"/>
                </a:lnTo>
                <a:lnTo>
                  <a:pt x="98" y="16"/>
                </a:lnTo>
                <a:lnTo>
                  <a:pt x="96" y="15"/>
                </a:lnTo>
                <a:lnTo>
                  <a:pt x="96" y="13"/>
                </a:lnTo>
                <a:lnTo>
                  <a:pt x="96" y="11"/>
                </a:lnTo>
                <a:lnTo>
                  <a:pt x="96" y="10"/>
                </a:lnTo>
                <a:lnTo>
                  <a:pt x="95" y="10"/>
                </a:lnTo>
                <a:lnTo>
                  <a:pt x="95" y="8"/>
                </a:lnTo>
                <a:lnTo>
                  <a:pt x="98" y="6"/>
                </a:lnTo>
                <a:lnTo>
                  <a:pt x="98" y="5"/>
                </a:lnTo>
                <a:lnTo>
                  <a:pt x="98" y="3"/>
                </a:lnTo>
                <a:lnTo>
                  <a:pt x="100" y="1"/>
                </a:lnTo>
                <a:lnTo>
                  <a:pt x="101" y="1"/>
                </a:lnTo>
                <a:lnTo>
                  <a:pt x="103" y="1"/>
                </a:lnTo>
                <a:lnTo>
                  <a:pt x="105" y="0"/>
                </a:lnTo>
                <a:lnTo>
                  <a:pt x="105" y="1"/>
                </a:lnTo>
                <a:lnTo>
                  <a:pt x="105" y="6"/>
                </a:lnTo>
                <a:lnTo>
                  <a:pt x="105" y="10"/>
                </a:lnTo>
                <a:lnTo>
                  <a:pt x="113" y="10"/>
                </a:lnTo>
                <a:lnTo>
                  <a:pt x="113" y="11"/>
                </a:lnTo>
                <a:lnTo>
                  <a:pt x="115" y="11"/>
                </a:lnTo>
                <a:lnTo>
                  <a:pt x="115" y="15"/>
                </a:lnTo>
                <a:lnTo>
                  <a:pt x="118" y="15"/>
                </a:lnTo>
                <a:lnTo>
                  <a:pt x="118" y="20"/>
                </a:lnTo>
                <a:lnTo>
                  <a:pt x="123" y="20"/>
                </a:lnTo>
                <a:lnTo>
                  <a:pt x="123" y="25"/>
                </a:lnTo>
                <a:lnTo>
                  <a:pt x="126" y="25"/>
                </a:lnTo>
                <a:lnTo>
                  <a:pt x="126" y="28"/>
                </a:lnTo>
                <a:lnTo>
                  <a:pt x="130" y="28"/>
                </a:lnTo>
                <a:lnTo>
                  <a:pt x="133" y="28"/>
                </a:lnTo>
                <a:lnTo>
                  <a:pt x="133" y="33"/>
                </a:lnTo>
                <a:lnTo>
                  <a:pt x="135" y="33"/>
                </a:lnTo>
                <a:lnTo>
                  <a:pt x="135" y="35"/>
                </a:lnTo>
                <a:lnTo>
                  <a:pt x="135" y="43"/>
                </a:lnTo>
                <a:lnTo>
                  <a:pt x="133" y="43"/>
                </a:lnTo>
                <a:lnTo>
                  <a:pt x="131" y="43"/>
                </a:lnTo>
                <a:lnTo>
                  <a:pt x="131" y="48"/>
                </a:lnTo>
                <a:lnTo>
                  <a:pt x="133" y="48"/>
                </a:lnTo>
                <a:lnTo>
                  <a:pt x="136" y="48"/>
                </a:lnTo>
                <a:lnTo>
                  <a:pt x="138" y="48"/>
                </a:lnTo>
                <a:lnTo>
                  <a:pt x="140" y="48"/>
                </a:lnTo>
                <a:lnTo>
                  <a:pt x="141" y="48"/>
                </a:lnTo>
                <a:lnTo>
                  <a:pt x="141" y="46"/>
                </a:lnTo>
                <a:lnTo>
                  <a:pt x="140" y="46"/>
                </a:lnTo>
                <a:lnTo>
                  <a:pt x="141" y="45"/>
                </a:lnTo>
                <a:lnTo>
                  <a:pt x="143" y="45"/>
                </a:lnTo>
                <a:lnTo>
                  <a:pt x="145" y="45"/>
                </a:lnTo>
                <a:lnTo>
                  <a:pt x="145" y="43"/>
                </a:lnTo>
                <a:lnTo>
                  <a:pt x="146" y="43"/>
                </a:lnTo>
                <a:lnTo>
                  <a:pt x="146" y="41"/>
                </a:lnTo>
                <a:lnTo>
                  <a:pt x="148" y="41"/>
                </a:lnTo>
                <a:lnTo>
                  <a:pt x="150" y="41"/>
                </a:lnTo>
                <a:lnTo>
                  <a:pt x="150" y="40"/>
                </a:lnTo>
                <a:lnTo>
                  <a:pt x="151" y="40"/>
                </a:lnTo>
                <a:lnTo>
                  <a:pt x="153" y="40"/>
                </a:lnTo>
                <a:lnTo>
                  <a:pt x="153" y="38"/>
                </a:lnTo>
                <a:lnTo>
                  <a:pt x="155" y="38"/>
                </a:lnTo>
                <a:lnTo>
                  <a:pt x="155" y="36"/>
                </a:lnTo>
                <a:lnTo>
                  <a:pt x="155" y="35"/>
                </a:lnTo>
                <a:lnTo>
                  <a:pt x="155" y="33"/>
                </a:lnTo>
                <a:lnTo>
                  <a:pt x="156" y="33"/>
                </a:lnTo>
                <a:lnTo>
                  <a:pt x="156" y="31"/>
                </a:lnTo>
                <a:lnTo>
                  <a:pt x="158" y="31"/>
                </a:lnTo>
                <a:lnTo>
                  <a:pt x="158" y="30"/>
                </a:lnTo>
                <a:lnTo>
                  <a:pt x="158" y="28"/>
                </a:lnTo>
                <a:lnTo>
                  <a:pt x="158" y="26"/>
                </a:lnTo>
                <a:lnTo>
                  <a:pt x="161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8" y="30"/>
                </a:lnTo>
                <a:lnTo>
                  <a:pt x="168" y="31"/>
                </a:lnTo>
                <a:lnTo>
                  <a:pt x="166" y="33"/>
                </a:lnTo>
                <a:lnTo>
                  <a:pt x="165" y="35"/>
                </a:lnTo>
                <a:lnTo>
                  <a:pt x="165" y="36"/>
                </a:lnTo>
                <a:lnTo>
                  <a:pt x="163" y="36"/>
                </a:lnTo>
                <a:lnTo>
                  <a:pt x="163" y="38"/>
                </a:lnTo>
                <a:lnTo>
                  <a:pt x="165" y="38"/>
                </a:lnTo>
                <a:lnTo>
                  <a:pt x="165" y="40"/>
                </a:lnTo>
                <a:lnTo>
                  <a:pt x="165" y="41"/>
                </a:lnTo>
                <a:lnTo>
                  <a:pt x="163" y="41"/>
                </a:lnTo>
                <a:lnTo>
                  <a:pt x="163" y="43"/>
                </a:lnTo>
                <a:lnTo>
                  <a:pt x="163" y="45"/>
                </a:lnTo>
                <a:lnTo>
                  <a:pt x="163" y="46"/>
                </a:lnTo>
                <a:lnTo>
                  <a:pt x="163" y="48"/>
                </a:lnTo>
                <a:lnTo>
                  <a:pt x="161" y="48"/>
                </a:lnTo>
                <a:lnTo>
                  <a:pt x="163" y="50"/>
                </a:lnTo>
                <a:lnTo>
                  <a:pt x="163" y="51"/>
                </a:lnTo>
                <a:lnTo>
                  <a:pt x="165" y="51"/>
                </a:lnTo>
                <a:lnTo>
                  <a:pt x="166" y="53"/>
                </a:lnTo>
                <a:lnTo>
                  <a:pt x="168" y="53"/>
                </a:lnTo>
                <a:lnTo>
                  <a:pt x="170" y="53"/>
                </a:lnTo>
                <a:lnTo>
                  <a:pt x="170" y="55"/>
                </a:lnTo>
                <a:lnTo>
                  <a:pt x="170" y="53"/>
                </a:lnTo>
                <a:lnTo>
                  <a:pt x="171" y="53"/>
                </a:lnTo>
                <a:lnTo>
                  <a:pt x="173" y="55"/>
                </a:lnTo>
                <a:lnTo>
                  <a:pt x="175" y="53"/>
                </a:lnTo>
                <a:lnTo>
                  <a:pt x="176" y="53"/>
                </a:lnTo>
                <a:lnTo>
                  <a:pt x="178" y="53"/>
                </a:lnTo>
                <a:lnTo>
                  <a:pt x="178" y="55"/>
                </a:lnTo>
                <a:lnTo>
                  <a:pt x="180" y="55"/>
                </a:lnTo>
                <a:lnTo>
                  <a:pt x="181" y="55"/>
                </a:lnTo>
                <a:lnTo>
                  <a:pt x="183" y="56"/>
                </a:lnTo>
                <a:lnTo>
                  <a:pt x="185" y="56"/>
                </a:lnTo>
                <a:lnTo>
                  <a:pt x="187" y="56"/>
                </a:lnTo>
                <a:lnTo>
                  <a:pt x="188" y="56"/>
                </a:lnTo>
                <a:lnTo>
                  <a:pt x="190" y="58"/>
                </a:lnTo>
                <a:lnTo>
                  <a:pt x="192" y="58"/>
                </a:lnTo>
                <a:lnTo>
                  <a:pt x="192" y="60"/>
                </a:lnTo>
                <a:lnTo>
                  <a:pt x="190" y="60"/>
                </a:lnTo>
                <a:lnTo>
                  <a:pt x="192" y="61"/>
                </a:lnTo>
                <a:lnTo>
                  <a:pt x="193" y="61"/>
                </a:lnTo>
                <a:lnTo>
                  <a:pt x="193" y="63"/>
                </a:lnTo>
                <a:lnTo>
                  <a:pt x="195" y="63"/>
                </a:lnTo>
                <a:lnTo>
                  <a:pt x="197" y="65"/>
                </a:lnTo>
                <a:lnTo>
                  <a:pt x="195" y="66"/>
                </a:lnTo>
                <a:lnTo>
                  <a:pt x="193" y="68"/>
                </a:lnTo>
                <a:lnTo>
                  <a:pt x="193" y="70"/>
                </a:lnTo>
                <a:lnTo>
                  <a:pt x="193" y="71"/>
                </a:lnTo>
                <a:lnTo>
                  <a:pt x="192" y="71"/>
                </a:lnTo>
                <a:lnTo>
                  <a:pt x="190" y="71"/>
                </a:lnTo>
                <a:lnTo>
                  <a:pt x="190" y="73"/>
                </a:lnTo>
                <a:lnTo>
                  <a:pt x="190" y="75"/>
                </a:lnTo>
                <a:lnTo>
                  <a:pt x="190" y="76"/>
                </a:lnTo>
                <a:lnTo>
                  <a:pt x="190" y="78"/>
                </a:lnTo>
                <a:lnTo>
                  <a:pt x="188" y="80"/>
                </a:lnTo>
                <a:lnTo>
                  <a:pt x="190" y="80"/>
                </a:lnTo>
                <a:lnTo>
                  <a:pt x="190" y="81"/>
                </a:lnTo>
                <a:lnTo>
                  <a:pt x="190" y="83"/>
                </a:lnTo>
                <a:lnTo>
                  <a:pt x="187" y="85"/>
                </a:lnTo>
                <a:lnTo>
                  <a:pt x="188" y="86"/>
                </a:lnTo>
                <a:lnTo>
                  <a:pt x="187" y="88"/>
                </a:lnTo>
                <a:lnTo>
                  <a:pt x="188" y="90"/>
                </a:lnTo>
                <a:lnTo>
                  <a:pt x="190" y="90"/>
                </a:lnTo>
                <a:lnTo>
                  <a:pt x="190" y="91"/>
                </a:lnTo>
                <a:lnTo>
                  <a:pt x="192" y="93"/>
                </a:lnTo>
                <a:lnTo>
                  <a:pt x="193" y="93"/>
                </a:lnTo>
                <a:lnTo>
                  <a:pt x="193" y="95"/>
                </a:lnTo>
                <a:lnTo>
                  <a:pt x="195" y="96"/>
                </a:lnTo>
                <a:lnTo>
                  <a:pt x="195" y="98"/>
                </a:lnTo>
                <a:lnTo>
                  <a:pt x="193" y="100"/>
                </a:lnTo>
                <a:lnTo>
                  <a:pt x="195" y="100"/>
                </a:lnTo>
                <a:lnTo>
                  <a:pt x="195" y="101"/>
                </a:lnTo>
                <a:lnTo>
                  <a:pt x="195" y="103"/>
                </a:lnTo>
                <a:lnTo>
                  <a:pt x="193" y="103"/>
                </a:lnTo>
                <a:lnTo>
                  <a:pt x="193" y="105"/>
                </a:lnTo>
                <a:lnTo>
                  <a:pt x="192" y="105"/>
                </a:lnTo>
                <a:lnTo>
                  <a:pt x="192" y="106"/>
                </a:lnTo>
                <a:lnTo>
                  <a:pt x="192" y="108"/>
                </a:lnTo>
                <a:lnTo>
                  <a:pt x="190" y="110"/>
                </a:lnTo>
                <a:lnTo>
                  <a:pt x="188" y="110"/>
                </a:lnTo>
                <a:lnTo>
                  <a:pt x="187" y="110"/>
                </a:lnTo>
                <a:lnTo>
                  <a:pt x="187" y="111"/>
                </a:lnTo>
                <a:lnTo>
                  <a:pt x="187" y="113"/>
                </a:lnTo>
                <a:lnTo>
                  <a:pt x="188" y="113"/>
                </a:lnTo>
                <a:lnTo>
                  <a:pt x="190" y="115"/>
                </a:lnTo>
                <a:lnTo>
                  <a:pt x="190" y="116"/>
                </a:lnTo>
                <a:lnTo>
                  <a:pt x="192" y="116"/>
                </a:lnTo>
                <a:lnTo>
                  <a:pt x="192" y="118"/>
                </a:lnTo>
                <a:lnTo>
                  <a:pt x="192" y="120"/>
                </a:lnTo>
                <a:lnTo>
                  <a:pt x="193" y="120"/>
                </a:lnTo>
                <a:lnTo>
                  <a:pt x="193" y="121"/>
                </a:lnTo>
                <a:lnTo>
                  <a:pt x="195" y="121"/>
                </a:lnTo>
                <a:lnTo>
                  <a:pt x="195" y="123"/>
                </a:lnTo>
                <a:lnTo>
                  <a:pt x="197" y="125"/>
                </a:lnTo>
                <a:lnTo>
                  <a:pt x="195" y="126"/>
                </a:lnTo>
                <a:lnTo>
                  <a:pt x="193" y="128"/>
                </a:lnTo>
                <a:lnTo>
                  <a:pt x="193" y="130"/>
                </a:lnTo>
                <a:lnTo>
                  <a:pt x="192" y="130"/>
                </a:lnTo>
                <a:lnTo>
                  <a:pt x="190" y="131"/>
                </a:lnTo>
                <a:lnTo>
                  <a:pt x="188" y="133"/>
                </a:lnTo>
                <a:lnTo>
                  <a:pt x="187" y="135"/>
                </a:lnTo>
                <a:lnTo>
                  <a:pt x="187" y="136"/>
                </a:lnTo>
                <a:lnTo>
                  <a:pt x="188" y="138"/>
                </a:lnTo>
                <a:lnTo>
                  <a:pt x="188" y="140"/>
                </a:lnTo>
                <a:lnTo>
                  <a:pt x="190" y="140"/>
                </a:lnTo>
                <a:lnTo>
                  <a:pt x="190" y="141"/>
                </a:lnTo>
                <a:lnTo>
                  <a:pt x="190" y="143"/>
                </a:lnTo>
                <a:lnTo>
                  <a:pt x="192" y="143"/>
                </a:lnTo>
                <a:lnTo>
                  <a:pt x="192" y="145"/>
                </a:lnTo>
                <a:close/>
              </a:path>
            </a:pathLst>
          </a:custGeom>
          <a:solidFill>
            <a:srgbClr val="44509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2"/>
          <p:cNvSpPr>
            <a:spLocks/>
          </p:cNvSpPr>
          <p:nvPr/>
        </p:nvSpPr>
        <p:spPr bwMode="auto">
          <a:xfrm>
            <a:off x="7564438" y="5557838"/>
            <a:ext cx="357188" cy="503238"/>
          </a:xfrm>
          <a:custGeom>
            <a:avLst/>
            <a:gdLst/>
            <a:ahLst/>
            <a:cxnLst>
              <a:cxn ang="0">
                <a:pos x="174" y="180"/>
              </a:cxn>
              <a:cxn ang="0">
                <a:pos x="177" y="192"/>
              </a:cxn>
              <a:cxn ang="0">
                <a:pos x="174" y="198"/>
              </a:cxn>
              <a:cxn ang="0">
                <a:pos x="152" y="202"/>
              </a:cxn>
              <a:cxn ang="0">
                <a:pos x="139" y="208"/>
              </a:cxn>
              <a:cxn ang="0">
                <a:pos x="117" y="207"/>
              </a:cxn>
              <a:cxn ang="0">
                <a:pos x="112" y="212"/>
              </a:cxn>
              <a:cxn ang="0">
                <a:pos x="105" y="212"/>
              </a:cxn>
              <a:cxn ang="0">
                <a:pos x="114" y="222"/>
              </a:cxn>
              <a:cxn ang="0">
                <a:pos x="109" y="227"/>
              </a:cxn>
              <a:cxn ang="0">
                <a:pos x="102" y="233"/>
              </a:cxn>
              <a:cxn ang="0">
                <a:pos x="90" y="238"/>
              </a:cxn>
              <a:cxn ang="0">
                <a:pos x="82" y="243"/>
              </a:cxn>
              <a:cxn ang="0">
                <a:pos x="82" y="257"/>
              </a:cxn>
              <a:cxn ang="0">
                <a:pos x="80" y="267"/>
              </a:cxn>
              <a:cxn ang="0">
                <a:pos x="92" y="258"/>
              </a:cxn>
              <a:cxn ang="0">
                <a:pos x="105" y="258"/>
              </a:cxn>
              <a:cxn ang="0">
                <a:pos x="110" y="270"/>
              </a:cxn>
              <a:cxn ang="0">
                <a:pos x="114" y="280"/>
              </a:cxn>
              <a:cxn ang="0">
                <a:pos x="120" y="298"/>
              </a:cxn>
              <a:cxn ang="0">
                <a:pos x="125" y="315"/>
              </a:cxn>
              <a:cxn ang="0">
                <a:pos x="72" y="317"/>
              </a:cxn>
              <a:cxn ang="0">
                <a:pos x="33" y="300"/>
              </a:cxn>
              <a:cxn ang="0">
                <a:pos x="28" y="262"/>
              </a:cxn>
              <a:cxn ang="0">
                <a:pos x="25" y="248"/>
              </a:cxn>
              <a:cxn ang="0">
                <a:pos x="17" y="237"/>
              </a:cxn>
              <a:cxn ang="0">
                <a:pos x="7" y="233"/>
              </a:cxn>
              <a:cxn ang="0">
                <a:pos x="8" y="217"/>
              </a:cxn>
              <a:cxn ang="0">
                <a:pos x="0" y="202"/>
              </a:cxn>
              <a:cxn ang="0">
                <a:pos x="8" y="188"/>
              </a:cxn>
              <a:cxn ang="0">
                <a:pos x="15" y="177"/>
              </a:cxn>
              <a:cxn ang="0">
                <a:pos x="22" y="163"/>
              </a:cxn>
              <a:cxn ang="0">
                <a:pos x="30" y="151"/>
              </a:cxn>
              <a:cxn ang="0">
                <a:pos x="52" y="151"/>
              </a:cxn>
              <a:cxn ang="0">
                <a:pos x="60" y="146"/>
              </a:cxn>
              <a:cxn ang="0">
                <a:pos x="62" y="135"/>
              </a:cxn>
              <a:cxn ang="0">
                <a:pos x="70" y="128"/>
              </a:cxn>
              <a:cxn ang="0">
                <a:pos x="87" y="128"/>
              </a:cxn>
              <a:cxn ang="0">
                <a:pos x="97" y="131"/>
              </a:cxn>
              <a:cxn ang="0">
                <a:pos x="104" y="126"/>
              </a:cxn>
              <a:cxn ang="0">
                <a:pos x="114" y="123"/>
              </a:cxn>
              <a:cxn ang="0">
                <a:pos x="112" y="108"/>
              </a:cxn>
              <a:cxn ang="0">
                <a:pos x="125" y="90"/>
              </a:cxn>
              <a:cxn ang="0">
                <a:pos x="147" y="85"/>
              </a:cxn>
              <a:cxn ang="0">
                <a:pos x="159" y="58"/>
              </a:cxn>
              <a:cxn ang="0">
                <a:pos x="170" y="45"/>
              </a:cxn>
              <a:cxn ang="0">
                <a:pos x="172" y="26"/>
              </a:cxn>
              <a:cxn ang="0">
                <a:pos x="195" y="5"/>
              </a:cxn>
              <a:cxn ang="0">
                <a:pos x="212" y="3"/>
              </a:cxn>
              <a:cxn ang="0">
                <a:pos x="217" y="6"/>
              </a:cxn>
              <a:cxn ang="0">
                <a:pos x="214" y="26"/>
              </a:cxn>
              <a:cxn ang="0">
                <a:pos x="207" y="33"/>
              </a:cxn>
              <a:cxn ang="0">
                <a:pos x="204" y="46"/>
              </a:cxn>
              <a:cxn ang="0">
                <a:pos x="200" y="65"/>
              </a:cxn>
              <a:cxn ang="0">
                <a:pos x="205" y="76"/>
              </a:cxn>
              <a:cxn ang="0">
                <a:pos x="205" y="100"/>
              </a:cxn>
              <a:cxn ang="0">
                <a:pos x="224" y="108"/>
              </a:cxn>
              <a:cxn ang="0">
                <a:pos x="220" y="126"/>
              </a:cxn>
              <a:cxn ang="0">
                <a:pos x="219" y="148"/>
              </a:cxn>
              <a:cxn ang="0">
                <a:pos x="209" y="151"/>
              </a:cxn>
              <a:cxn ang="0">
                <a:pos x="197" y="162"/>
              </a:cxn>
              <a:cxn ang="0">
                <a:pos x="189" y="170"/>
              </a:cxn>
            </a:cxnLst>
            <a:rect l="0" t="0" r="r" b="b"/>
            <a:pathLst>
              <a:path w="225" h="317">
                <a:moveTo>
                  <a:pt x="184" y="172"/>
                </a:moveTo>
                <a:lnTo>
                  <a:pt x="182" y="173"/>
                </a:lnTo>
                <a:lnTo>
                  <a:pt x="180" y="173"/>
                </a:lnTo>
                <a:lnTo>
                  <a:pt x="179" y="173"/>
                </a:lnTo>
                <a:lnTo>
                  <a:pt x="177" y="175"/>
                </a:lnTo>
                <a:lnTo>
                  <a:pt x="177" y="177"/>
                </a:lnTo>
                <a:lnTo>
                  <a:pt x="177" y="178"/>
                </a:lnTo>
                <a:lnTo>
                  <a:pt x="174" y="180"/>
                </a:lnTo>
                <a:lnTo>
                  <a:pt x="174" y="182"/>
                </a:lnTo>
                <a:lnTo>
                  <a:pt x="175" y="182"/>
                </a:lnTo>
                <a:lnTo>
                  <a:pt x="175" y="183"/>
                </a:lnTo>
                <a:lnTo>
                  <a:pt x="175" y="185"/>
                </a:lnTo>
                <a:lnTo>
                  <a:pt x="175" y="187"/>
                </a:lnTo>
                <a:lnTo>
                  <a:pt x="177" y="188"/>
                </a:lnTo>
                <a:lnTo>
                  <a:pt x="177" y="190"/>
                </a:lnTo>
                <a:lnTo>
                  <a:pt x="177" y="192"/>
                </a:lnTo>
                <a:lnTo>
                  <a:pt x="179" y="193"/>
                </a:lnTo>
                <a:lnTo>
                  <a:pt x="180" y="193"/>
                </a:lnTo>
                <a:lnTo>
                  <a:pt x="182" y="195"/>
                </a:lnTo>
                <a:lnTo>
                  <a:pt x="184" y="198"/>
                </a:lnTo>
                <a:lnTo>
                  <a:pt x="180" y="198"/>
                </a:lnTo>
                <a:lnTo>
                  <a:pt x="179" y="198"/>
                </a:lnTo>
                <a:lnTo>
                  <a:pt x="175" y="198"/>
                </a:lnTo>
                <a:lnTo>
                  <a:pt x="174" y="198"/>
                </a:lnTo>
                <a:lnTo>
                  <a:pt x="172" y="198"/>
                </a:lnTo>
                <a:lnTo>
                  <a:pt x="170" y="198"/>
                </a:lnTo>
                <a:lnTo>
                  <a:pt x="169" y="198"/>
                </a:lnTo>
                <a:lnTo>
                  <a:pt x="167" y="198"/>
                </a:lnTo>
                <a:lnTo>
                  <a:pt x="162" y="198"/>
                </a:lnTo>
                <a:lnTo>
                  <a:pt x="157" y="198"/>
                </a:lnTo>
                <a:lnTo>
                  <a:pt x="152" y="198"/>
                </a:lnTo>
                <a:lnTo>
                  <a:pt x="152" y="202"/>
                </a:lnTo>
                <a:lnTo>
                  <a:pt x="152" y="205"/>
                </a:lnTo>
                <a:lnTo>
                  <a:pt x="152" y="208"/>
                </a:lnTo>
                <a:lnTo>
                  <a:pt x="149" y="208"/>
                </a:lnTo>
                <a:lnTo>
                  <a:pt x="147" y="208"/>
                </a:lnTo>
                <a:lnTo>
                  <a:pt x="145" y="208"/>
                </a:lnTo>
                <a:lnTo>
                  <a:pt x="144" y="208"/>
                </a:lnTo>
                <a:lnTo>
                  <a:pt x="140" y="208"/>
                </a:lnTo>
                <a:lnTo>
                  <a:pt x="139" y="208"/>
                </a:lnTo>
                <a:lnTo>
                  <a:pt x="135" y="208"/>
                </a:lnTo>
                <a:lnTo>
                  <a:pt x="130" y="208"/>
                </a:lnTo>
                <a:lnTo>
                  <a:pt x="129" y="207"/>
                </a:lnTo>
                <a:lnTo>
                  <a:pt x="125" y="207"/>
                </a:lnTo>
                <a:lnTo>
                  <a:pt x="122" y="207"/>
                </a:lnTo>
                <a:lnTo>
                  <a:pt x="122" y="208"/>
                </a:lnTo>
                <a:lnTo>
                  <a:pt x="122" y="207"/>
                </a:lnTo>
                <a:lnTo>
                  <a:pt x="117" y="207"/>
                </a:lnTo>
                <a:lnTo>
                  <a:pt x="115" y="207"/>
                </a:lnTo>
                <a:lnTo>
                  <a:pt x="114" y="207"/>
                </a:lnTo>
                <a:lnTo>
                  <a:pt x="112" y="207"/>
                </a:lnTo>
                <a:lnTo>
                  <a:pt x="110" y="207"/>
                </a:lnTo>
                <a:lnTo>
                  <a:pt x="110" y="208"/>
                </a:lnTo>
                <a:lnTo>
                  <a:pt x="110" y="210"/>
                </a:lnTo>
                <a:lnTo>
                  <a:pt x="112" y="210"/>
                </a:lnTo>
                <a:lnTo>
                  <a:pt x="112" y="212"/>
                </a:lnTo>
                <a:lnTo>
                  <a:pt x="110" y="212"/>
                </a:lnTo>
                <a:lnTo>
                  <a:pt x="110" y="210"/>
                </a:lnTo>
                <a:lnTo>
                  <a:pt x="110" y="208"/>
                </a:lnTo>
                <a:lnTo>
                  <a:pt x="110" y="207"/>
                </a:lnTo>
                <a:lnTo>
                  <a:pt x="109" y="207"/>
                </a:lnTo>
                <a:lnTo>
                  <a:pt x="107" y="207"/>
                </a:lnTo>
                <a:lnTo>
                  <a:pt x="107" y="210"/>
                </a:lnTo>
                <a:lnTo>
                  <a:pt x="105" y="212"/>
                </a:lnTo>
                <a:lnTo>
                  <a:pt x="105" y="213"/>
                </a:lnTo>
                <a:lnTo>
                  <a:pt x="105" y="215"/>
                </a:lnTo>
                <a:lnTo>
                  <a:pt x="107" y="215"/>
                </a:lnTo>
                <a:lnTo>
                  <a:pt x="107" y="217"/>
                </a:lnTo>
                <a:lnTo>
                  <a:pt x="109" y="218"/>
                </a:lnTo>
                <a:lnTo>
                  <a:pt x="110" y="220"/>
                </a:lnTo>
                <a:lnTo>
                  <a:pt x="112" y="222"/>
                </a:lnTo>
                <a:lnTo>
                  <a:pt x="114" y="222"/>
                </a:lnTo>
                <a:lnTo>
                  <a:pt x="115" y="222"/>
                </a:lnTo>
                <a:lnTo>
                  <a:pt x="115" y="223"/>
                </a:lnTo>
                <a:lnTo>
                  <a:pt x="115" y="225"/>
                </a:lnTo>
                <a:lnTo>
                  <a:pt x="114" y="225"/>
                </a:lnTo>
                <a:lnTo>
                  <a:pt x="112" y="225"/>
                </a:lnTo>
                <a:lnTo>
                  <a:pt x="112" y="227"/>
                </a:lnTo>
                <a:lnTo>
                  <a:pt x="110" y="227"/>
                </a:lnTo>
                <a:lnTo>
                  <a:pt x="109" y="227"/>
                </a:lnTo>
                <a:lnTo>
                  <a:pt x="107" y="227"/>
                </a:lnTo>
                <a:lnTo>
                  <a:pt x="107" y="228"/>
                </a:lnTo>
                <a:lnTo>
                  <a:pt x="107" y="230"/>
                </a:lnTo>
                <a:lnTo>
                  <a:pt x="105" y="230"/>
                </a:lnTo>
                <a:lnTo>
                  <a:pt x="105" y="232"/>
                </a:lnTo>
                <a:lnTo>
                  <a:pt x="104" y="232"/>
                </a:lnTo>
                <a:lnTo>
                  <a:pt x="104" y="233"/>
                </a:lnTo>
                <a:lnTo>
                  <a:pt x="102" y="233"/>
                </a:lnTo>
                <a:lnTo>
                  <a:pt x="102" y="235"/>
                </a:lnTo>
                <a:lnTo>
                  <a:pt x="100" y="235"/>
                </a:lnTo>
                <a:lnTo>
                  <a:pt x="97" y="237"/>
                </a:lnTo>
                <a:lnTo>
                  <a:pt x="95" y="237"/>
                </a:lnTo>
                <a:lnTo>
                  <a:pt x="95" y="238"/>
                </a:lnTo>
                <a:lnTo>
                  <a:pt x="94" y="238"/>
                </a:lnTo>
                <a:lnTo>
                  <a:pt x="92" y="238"/>
                </a:lnTo>
                <a:lnTo>
                  <a:pt x="90" y="238"/>
                </a:lnTo>
                <a:lnTo>
                  <a:pt x="89" y="238"/>
                </a:lnTo>
                <a:lnTo>
                  <a:pt x="89" y="240"/>
                </a:lnTo>
                <a:lnTo>
                  <a:pt x="89" y="242"/>
                </a:lnTo>
                <a:lnTo>
                  <a:pt x="87" y="242"/>
                </a:lnTo>
                <a:lnTo>
                  <a:pt x="85" y="242"/>
                </a:lnTo>
                <a:lnTo>
                  <a:pt x="84" y="242"/>
                </a:lnTo>
                <a:lnTo>
                  <a:pt x="82" y="242"/>
                </a:lnTo>
                <a:lnTo>
                  <a:pt x="82" y="243"/>
                </a:lnTo>
                <a:lnTo>
                  <a:pt x="82" y="245"/>
                </a:lnTo>
                <a:lnTo>
                  <a:pt x="82" y="247"/>
                </a:lnTo>
                <a:lnTo>
                  <a:pt x="82" y="248"/>
                </a:lnTo>
                <a:lnTo>
                  <a:pt x="84" y="250"/>
                </a:lnTo>
                <a:lnTo>
                  <a:pt x="84" y="252"/>
                </a:lnTo>
                <a:lnTo>
                  <a:pt x="84" y="253"/>
                </a:lnTo>
                <a:lnTo>
                  <a:pt x="84" y="257"/>
                </a:lnTo>
                <a:lnTo>
                  <a:pt x="82" y="257"/>
                </a:lnTo>
                <a:lnTo>
                  <a:pt x="82" y="258"/>
                </a:lnTo>
                <a:lnTo>
                  <a:pt x="80" y="258"/>
                </a:lnTo>
                <a:lnTo>
                  <a:pt x="79" y="260"/>
                </a:lnTo>
                <a:lnTo>
                  <a:pt x="79" y="263"/>
                </a:lnTo>
                <a:lnTo>
                  <a:pt x="79" y="265"/>
                </a:lnTo>
                <a:lnTo>
                  <a:pt x="79" y="267"/>
                </a:lnTo>
                <a:lnTo>
                  <a:pt x="79" y="268"/>
                </a:lnTo>
                <a:lnTo>
                  <a:pt x="80" y="267"/>
                </a:lnTo>
                <a:lnTo>
                  <a:pt x="82" y="267"/>
                </a:lnTo>
                <a:lnTo>
                  <a:pt x="85" y="267"/>
                </a:lnTo>
                <a:lnTo>
                  <a:pt x="85" y="265"/>
                </a:lnTo>
                <a:lnTo>
                  <a:pt x="87" y="263"/>
                </a:lnTo>
                <a:lnTo>
                  <a:pt x="87" y="262"/>
                </a:lnTo>
                <a:lnTo>
                  <a:pt x="89" y="260"/>
                </a:lnTo>
                <a:lnTo>
                  <a:pt x="90" y="258"/>
                </a:lnTo>
                <a:lnTo>
                  <a:pt x="92" y="258"/>
                </a:lnTo>
                <a:lnTo>
                  <a:pt x="92" y="260"/>
                </a:lnTo>
                <a:lnTo>
                  <a:pt x="94" y="262"/>
                </a:lnTo>
                <a:lnTo>
                  <a:pt x="95" y="263"/>
                </a:lnTo>
                <a:lnTo>
                  <a:pt x="97" y="263"/>
                </a:lnTo>
                <a:lnTo>
                  <a:pt x="99" y="262"/>
                </a:lnTo>
                <a:lnTo>
                  <a:pt x="100" y="260"/>
                </a:lnTo>
                <a:lnTo>
                  <a:pt x="102" y="258"/>
                </a:lnTo>
                <a:lnTo>
                  <a:pt x="105" y="258"/>
                </a:lnTo>
                <a:lnTo>
                  <a:pt x="107" y="258"/>
                </a:lnTo>
                <a:lnTo>
                  <a:pt x="109" y="258"/>
                </a:lnTo>
                <a:lnTo>
                  <a:pt x="109" y="260"/>
                </a:lnTo>
                <a:lnTo>
                  <a:pt x="109" y="263"/>
                </a:lnTo>
                <a:lnTo>
                  <a:pt x="109" y="265"/>
                </a:lnTo>
                <a:lnTo>
                  <a:pt x="109" y="267"/>
                </a:lnTo>
                <a:lnTo>
                  <a:pt x="110" y="268"/>
                </a:lnTo>
                <a:lnTo>
                  <a:pt x="110" y="270"/>
                </a:lnTo>
                <a:lnTo>
                  <a:pt x="110" y="272"/>
                </a:lnTo>
                <a:lnTo>
                  <a:pt x="112" y="272"/>
                </a:lnTo>
                <a:lnTo>
                  <a:pt x="112" y="273"/>
                </a:lnTo>
                <a:lnTo>
                  <a:pt x="114" y="273"/>
                </a:lnTo>
                <a:lnTo>
                  <a:pt x="112" y="273"/>
                </a:lnTo>
                <a:lnTo>
                  <a:pt x="114" y="277"/>
                </a:lnTo>
                <a:lnTo>
                  <a:pt x="114" y="278"/>
                </a:lnTo>
                <a:lnTo>
                  <a:pt x="114" y="280"/>
                </a:lnTo>
                <a:lnTo>
                  <a:pt x="115" y="280"/>
                </a:lnTo>
                <a:lnTo>
                  <a:pt x="117" y="282"/>
                </a:lnTo>
                <a:lnTo>
                  <a:pt x="119" y="283"/>
                </a:lnTo>
                <a:lnTo>
                  <a:pt x="120" y="285"/>
                </a:lnTo>
                <a:lnTo>
                  <a:pt x="120" y="288"/>
                </a:lnTo>
                <a:lnTo>
                  <a:pt x="120" y="292"/>
                </a:lnTo>
                <a:lnTo>
                  <a:pt x="120" y="295"/>
                </a:lnTo>
                <a:lnTo>
                  <a:pt x="120" y="298"/>
                </a:lnTo>
                <a:lnTo>
                  <a:pt x="122" y="300"/>
                </a:lnTo>
                <a:lnTo>
                  <a:pt x="122" y="303"/>
                </a:lnTo>
                <a:lnTo>
                  <a:pt x="124" y="305"/>
                </a:lnTo>
                <a:lnTo>
                  <a:pt x="124" y="307"/>
                </a:lnTo>
                <a:lnTo>
                  <a:pt x="124" y="308"/>
                </a:lnTo>
                <a:lnTo>
                  <a:pt x="124" y="310"/>
                </a:lnTo>
                <a:lnTo>
                  <a:pt x="124" y="313"/>
                </a:lnTo>
                <a:lnTo>
                  <a:pt x="125" y="315"/>
                </a:lnTo>
                <a:lnTo>
                  <a:pt x="125" y="317"/>
                </a:lnTo>
                <a:lnTo>
                  <a:pt x="120" y="317"/>
                </a:lnTo>
                <a:lnTo>
                  <a:pt x="110" y="317"/>
                </a:lnTo>
                <a:lnTo>
                  <a:pt x="102" y="317"/>
                </a:lnTo>
                <a:lnTo>
                  <a:pt x="99" y="317"/>
                </a:lnTo>
                <a:lnTo>
                  <a:pt x="92" y="317"/>
                </a:lnTo>
                <a:lnTo>
                  <a:pt x="82" y="317"/>
                </a:lnTo>
                <a:lnTo>
                  <a:pt x="72" y="317"/>
                </a:lnTo>
                <a:lnTo>
                  <a:pt x="50" y="317"/>
                </a:lnTo>
                <a:lnTo>
                  <a:pt x="42" y="317"/>
                </a:lnTo>
                <a:lnTo>
                  <a:pt x="38" y="317"/>
                </a:lnTo>
                <a:lnTo>
                  <a:pt x="37" y="317"/>
                </a:lnTo>
                <a:lnTo>
                  <a:pt x="33" y="317"/>
                </a:lnTo>
                <a:lnTo>
                  <a:pt x="33" y="305"/>
                </a:lnTo>
                <a:lnTo>
                  <a:pt x="32" y="302"/>
                </a:lnTo>
                <a:lnTo>
                  <a:pt x="33" y="300"/>
                </a:lnTo>
                <a:lnTo>
                  <a:pt x="33" y="298"/>
                </a:lnTo>
                <a:lnTo>
                  <a:pt x="33" y="297"/>
                </a:lnTo>
                <a:lnTo>
                  <a:pt x="33" y="278"/>
                </a:lnTo>
                <a:lnTo>
                  <a:pt x="33" y="277"/>
                </a:lnTo>
                <a:lnTo>
                  <a:pt x="33" y="265"/>
                </a:lnTo>
                <a:lnTo>
                  <a:pt x="33" y="262"/>
                </a:lnTo>
                <a:lnTo>
                  <a:pt x="30" y="262"/>
                </a:lnTo>
                <a:lnTo>
                  <a:pt x="28" y="262"/>
                </a:lnTo>
                <a:lnTo>
                  <a:pt x="27" y="262"/>
                </a:lnTo>
                <a:lnTo>
                  <a:pt x="20" y="262"/>
                </a:lnTo>
                <a:lnTo>
                  <a:pt x="22" y="260"/>
                </a:lnTo>
                <a:lnTo>
                  <a:pt x="23" y="258"/>
                </a:lnTo>
                <a:lnTo>
                  <a:pt x="25" y="255"/>
                </a:lnTo>
                <a:lnTo>
                  <a:pt x="25" y="252"/>
                </a:lnTo>
                <a:lnTo>
                  <a:pt x="25" y="250"/>
                </a:lnTo>
                <a:lnTo>
                  <a:pt x="25" y="248"/>
                </a:lnTo>
                <a:lnTo>
                  <a:pt x="25" y="247"/>
                </a:lnTo>
                <a:lnTo>
                  <a:pt x="25" y="245"/>
                </a:lnTo>
                <a:lnTo>
                  <a:pt x="23" y="243"/>
                </a:lnTo>
                <a:lnTo>
                  <a:pt x="22" y="242"/>
                </a:lnTo>
                <a:lnTo>
                  <a:pt x="22" y="240"/>
                </a:lnTo>
                <a:lnTo>
                  <a:pt x="20" y="238"/>
                </a:lnTo>
                <a:lnTo>
                  <a:pt x="18" y="237"/>
                </a:lnTo>
                <a:lnTo>
                  <a:pt x="17" y="237"/>
                </a:lnTo>
                <a:lnTo>
                  <a:pt x="15" y="238"/>
                </a:lnTo>
                <a:lnTo>
                  <a:pt x="15" y="240"/>
                </a:lnTo>
                <a:lnTo>
                  <a:pt x="13" y="238"/>
                </a:lnTo>
                <a:lnTo>
                  <a:pt x="12" y="238"/>
                </a:lnTo>
                <a:lnTo>
                  <a:pt x="10" y="238"/>
                </a:lnTo>
                <a:lnTo>
                  <a:pt x="8" y="237"/>
                </a:lnTo>
                <a:lnTo>
                  <a:pt x="7" y="235"/>
                </a:lnTo>
                <a:lnTo>
                  <a:pt x="7" y="233"/>
                </a:lnTo>
                <a:lnTo>
                  <a:pt x="7" y="232"/>
                </a:lnTo>
                <a:lnTo>
                  <a:pt x="5" y="230"/>
                </a:lnTo>
                <a:lnTo>
                  <a:pt x="3" y="227"/>
                </a:lnTo>
                <a:lnTo>
                  <a:pt x="5" y="225"/>
                </a:lnTo>
                <a:lnTo>
                  <a:pt x="5" y="223"/>
                </a:lnTo>
                <a:lnTo>
                  <a:pt x="7" y="220"/>
                </a:lnTo>
                <a:lnTo>
                  <a:pt x="8" y="218"/>
                </a:lnTo>
                <a:lnTo>
                  <a:pt x="8" y="217"/>
                </a:lnTo>
                <a:lnTo>
                  <a:pt x="8" y="215"/>
                </a:lnTo>
                <a:lnTo>
                  <a:pt x="7" y="212"/>
                </a:lnTo>
                <a:lnTo>
                  <a:pt x="5" y="212"/>
                </a:lnTo>
                <a:lnTo>
                  <a:pt x="5" y="208"/>
                </a:lnTo>
                <a:lnTo>
                  <a:pt x="3" y="208"/>
                </a:lnTo>
                <a:lnTo>
                  <a:pt x="2" y="207"/>
                </a:lnTo>
                <a:lnTo>
                  <a:pt x="0" y="205"/>
                </a:lnTo>
                <a:lnTo>
                  <a:pt x="0" y="202"/>
                </a:lnTo>
                <a:lnTo>
                  <a:pt x="2" y="202"/>
                </a:lnTo>
                <a:lnTo>
                  <a:pt x="2" y="200"/>
                </a:lnTo>
                <a:lnTo>
                  <a:pt x="3" y="198"/>
                </a:lnTo>
                <a:lnTo>
                  <a:pt x="5" y="198"/>
                </a:lnTo>
                <a:lnTo>
                  <a:pt x="7" y="195"/>
                </a:lnTo>
                <a:lnTo>
                  <a:pt x="8" y="193"/>
                </a:lnTo>
                <a:lnTo>
                  <a:pt x="8" y="192"/>
                </a:lnTo>
                <a:lnTo>
                  <a:pt x="8" y="188"/>
                </a:lnTo>
                <a:lnTo>
                  <a:pt x="8" y="185"/>
                </a:lnTo>
                <a:lnTo>
                  <a:pt x="8" y="183"/>
                </a:lnTo>
                <a:lnTo>
                  <a:pt x="10" y="183"/>
                </a:lnTo>
                <a:lnTo>
                  <a:pt x="12" y="182"/>
                </a:lnTo>
                <a:lnTo>
                  <a:pt x="13" y="180"/>
                </a:lnTo>
                <a:lnTo>
                  <a:pt x="15" y="180"/>
                </a:lnTo>
                <a:lnTo>
                  <a:pt x="15" y="178"/>
                </a:lnTo>
                <a:lnTo>
                  <a:pt x="15" y="177"/>
                </a:lnTo>
                <a:lnTo>
                  <a:pt x="17" y="175"/>
                </a:lnTo>
                <a:lnTo>
                  <a:pt x="17" y="173"/>
                </a:lnTo>
                <a:lnTo>
                  <a:pt x="18" y="172"/>
                </a:lnTo>
                <a:lnTo>
                  <a:pt x="20" y="170"/>
                </a:lnTo>
                <a:lnTo>
                  <a:pt x="20" y="168"/>
                </a:lnTo>
                <a:lnTo>
                  <a:pt x="22" y="167"/>
                </a:lnTo>
                <a:lnTo>
                  <a:pt x="22" y="165"/>
                </a:lnTo>
                <a:lnTo>
                  <a:pt x="22" y="163"/>
                </a:lnTo>
                <a:lnTo>
                  <a:pt x="22" y="162"/>
                </a:lnTo>
                <a:lnTo>
                  <a:pt x="23" y="160"/>
                </a:lnTo>
                <a:lnTo>
                  <a:pt x="23" y="158"/>
                </a:lnTo>
                <a:lnTo>
                  <a:pt x="25" y="157"/>
                </a:lnTo>
                <a:lnTo>
                  <a:pt x="25" y="155"/>
                </a:lnTo>
                <a:lnTo>
                  <a:pt x="25" y="153"/>
                </a:lnTo>
                <a:lnTo>
                  <a:pt x="28" y="151"/>
                </a:lnTo>
                <a:lnTo>
                  <a:pt x="30" y="151"/>
                </a:lnTo>
                <a:lnTo>
                  <a:pt x="32" y="151"/>
                </a:lnTo>
                <a:lnTo>
                  <a:pt x="33" y="151"/>
                </a:lnTo>
                <a:lnTo>
                  <a:pt x="38" y="151"/>
                </a:lnTo>
                <a:lnTo>
                  <a:pt x="40" y="151"/>
                </a:lnTo>
                <a:lnTo>
                  <a:pt x="42" y="151"/>
                </a:lnTo>
                <a:lnTo>
                  <a:pt x="45" y="151"/>
                </a:lnTo>
                <a:lnTo>
                  <a:pt x="47" y="151"/>
                </a:lnTo>
                <a:lnTo>
                  <a:pt x="52" y="151"/>
                </a:lnTo>
                <a:lnTo>
                  <a:pt x="53" y="151"/>
                </a:lnTo>
                <a:lnTo>
                  <a:pt x="55" y="151"/>
                </a:lnTo>
                <a:lnTo>
                  <a:pt x="55" y="150"/>
                </a:lnTo>
                <a:lnTo>
                  <a:pt x="57" y="150"/>
                </a:lnTo>
                <a:lnTo>
                  <a:pt x="58" y="150"/>
                </a:lnTo>
                <a:lnTo>
                  <a:pt x="60" y="150"/>
                </a:lnTo>
                <a:lnTo>
                  <a:pt x="60" y="148"/>
                </a:lnTo>
                <a:lnTo>
                  <a:pt x="60" y="146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60" y="140"/>
                </a:lnTo>
                <a:lnTo>
                  <a:pt x="60" y="138"/>
                </a:lnTo>
                <a:lnTo>
                  <a:pt x="60" y="136"/>
                </a:lnTo>
                <a:lnTo>
                  <a:pt x="62" y="136"/>
                </a:lnTo>
                <a:lnTo>
                  <a:pt x="62" y="135"/>
                </a:lnTo>
                <a:lnTo>
                  <a:pt x="63" y="135"/>
                </a:lnTo>
                <a:lnTo>
                  <a:pt x="63" y="131"/>
                </a:lnTo>
                <a:lnTo>
                  <a:pt x="63" y="130"/>
                </a:lnTo>
                <a:lnTo>
                  <a:pt x="63" y="128"/>
                </a:lnTo>
                <a:lnTo>
                  <a:pt x="65" y="128"/>
                </a:lnTo>
                <a:lnTo>
                  <a:pt x="67" y="128"/>
                </a:lnTo>
                <a:lnTo>
                  <a:pt x="68" y="128"/>
                </a:lnTo>
                <a:lnTo>
                  <a:pt x="70" y="128"/>
                </a:lnTo>
                <a:lnTo>
                  <a:pt x="72" y="128"/>
                </a:lnTo>
                <a:lnTo>
                  <a:pt x="75" y="128"/>
                </a:lnTo>
                <a:lnTo>
                  <a:pt x="77" y="128"/>
                </a:lnTo>
                <a:lnTo>
                  <a:pt x="79" y="128"/>
                </a:lnTo>
                <a:lnTo>
                  <a:pt x="80" y="128"/>
                </a:lnTo>
                <a:lnTo>
                  <a:pt x="84" y="128"/>
                </a:lnTo>
                <a:lnTo>
                  <a:pt x="85" y="128"/>
                </a:lnTo>
                <a:lnTo>
                  <a:pt x="87" y="128"/>
                </a:lnTo>
                <a:lnTo>
                  <a:pt x="90" y="128"/>
                </a:lnTo>
                <a:lnTo>
                  <a:pt x="92" y="128"/>
                </a:lnTo>
                <a:lnTo>
                  <a:pt x="94" y="128"/>
                </a:lnTo>
                <a:lnTo>
                  <a:pt x="94" y="130"/>
                </a:lnTo>
                <a:lnTo>
                  <a:pt x="95" y="130"/>
                </a:lnTo>
                <a:lnTo>
                  <a:pt x="97" y="131"/>
                </a:lnTo>
                <a:lnTo>
                  <a:pt x="97" y="133"/>
                </a:lnTo>
                <a:lnTo>
                  <a:pt x="97" y="131"/>
                </a:lnTo>
                <a:lnTo>
                  <a:pt x="99" y="131"/>
                </a:lnTo>
                <a:lnTo>
                  <a:pt x="99" y="133"/>
                </a:lnTo>
                <a:lnTo>
                  <a:pt x="99" y="130"/>
                </a:lnTo>
                <a:lnTo>
                  <a:pt x="99" y="128"/>
                </a:lnTo>
                <a:lnTo>
                  <a:pt x="99" y="126"/>
                </a:lnTo>
                <a:lnTo>
                  <a:pt x="100" y="126"/>
                </a:lnTo>
                <a:lnTo>
                  <a:pt x="102" y="126"/>
                </a:lnTo>
                <a:lnTo>
                  <a:pt x="104" y="126"/>
                </a:lnTo>
                <a:lnTo>
                  <a:pt x="105" y="126"/>
                </a:lnTo>
                <a:lnTo>
                  <a:pt x="107" y="126"/>
                </a:lnTo>
                <a:lnTo>
                  <a:pt x="109" y="126"/>
                </a:lnTo>
                <a:lnTo>
                  <a:pt x="110" y="126"/>
                </a:lnTo>
                <a:lnTo>
                  <a:pt x="112" y="126"/>
                </a:lnTo>
                <a:lnTo>
                  <a:pt x="114" y="126"/>
                </a:lnTo>
                <a:lnTo>
                  <a:pt x="114" y="125"/>
                </a:lnTo>
                <a:lnTo>
                  <a:pt x="114" y="123"/>
                </a:lnTo>
                <a:lnTo>
                  <a:pt x="114" y="121"/>
                </a:lnTo>
                <a:lnTo>
                  <a:pt x="112" y="120"/>
                </a:lnTo>
                <a:lnTo>
                  <a:pt x="112" y="118"/>
                </a:lnTo>
                <a:lnTo>
                  <a:pt x="112" y="116"/>
                </a:lnTo>
                <a:lnTo>
                  <a:pt x="110" y="116"/>
                </a:lnTo>
                <a:lnTo>
                  <a:pt x="112" y="115"/>
                </a:lnTo>
                <a:lnTo>
                  <a:pt x="114" y="110"/>
                </a:lnTo>
                <a:lnTo>
                  <a:pt x="112" y="108"/>
                </a:lnTo>
                <a:lnTo>
                  <a:pt x="112" y="106"/>
                </a:lnTo>
                <a:lnTo>
                  <a:pt x="112" y="103"/>
                </a:lnTo>
                <a:lnTo>
                  <a:pt x="115" y="103"/>
                </a:lnTo>
                <a:lnTo>
                  <a:pt x="117" y="98"/>
                </a:lnTo>
                <a:lnTo>
                  <a:pt x="120" y="95"/>
                </a:lnTo>
                <a:lnTo>
                  <a:pt x="120" y="90"/>
                </a:lnTo>
                <a:lnTo>
                  <a:pt x="122" y="90"/>
                </a:lnTo>
                <a:lnTo>
                  <a:pt x="125" y="90"/>
                </a:lnTo>
                <a:lnTo>
                  <a:pt x="129" y="86"/>
                </a:lnTo>
                <a:lnTo>
                  <a:pt x="130" y="86"/>
                </a:lnTo>
                <a:lnTo>
                  <a:pt x="132" y="85"/>
                </a:lnTo>
                <a:lnTo>
                  <a:pt x="135" y="81"/>
                </a:lnTo>
                <a:lnTo>
                  <a:pt x="137" y="86"/>
                </a:lnTo>
                <a:lnTo>
                  <a:pt x="140" y="88"/>
                </a:lnTo>
                <a:lnTo>
                  <a:pt x="145" y="85"/>
                </a:lnTo>
                <a:lnTo>
                  <a:pt x="147" y="85"/>
                </a:lnTo>
                <a:lnTo>
                  <a:pt x="155" y="81"/>
                </a:lnTo>
                <a:lnTo>
                  <a:pt x="159" y="80"/>
                </a:lnTo>
                <a:lnTo>
                  <a:pt x="159" y="76"/>
                </a:lnTo>
                <a:lnTo>
                  <a:pt x="155" y="75"/>
                </a:lnTo>
                <a:lnTo>
                  <a:pt x="155" y="70"/>
                </a:lnTo>
                <a:lnTo>
                  <a:pt x="157" y="66"/>
                </a:lnTo>
                <a:lnTo>
                  <a:pt x="159" y="63"/>
                </a:lnTo>
                <a:lnTo>
                  <a:pt x="159" y="58"/>
                </a:lnTo>
                <a:lnTo>
                  <a:pt x="157" y="51"/>
                </a:lnTo>
                <a:lnTo>
                  <a:pt x="155" y="50"/>
                </a:lnTo>
                <a:lnTo>
                  <a:pt x="162" y="50"/>
                </a:lnTo>
                <a:lnTo>
                  <a:pt x="162" y="48"/>
                </a:lnTo>
                <a:lnTo>
                  <a:pt x="164" y="46"/>
                </a:lnTo>
                <a:lnTo>
                  <a:pt x="165" y="45"/>
                </a:lnTo>
                <a:lnTo>
                  <a:pt x="167" y="45"/>
                </a:lnTo>
                <a:lnTo>
                  <a:pt x="170" y="45"/>
                </a:lnTo>
                <a:lnTo>
                  <a:pt x="174" y="45"/>
                </a:lnTo>
                <a:lnTo>
                  <a:pt x="175" y="43"/>
                </a:lnTo>
                <a:lnTo>
                  <a:pt x="175" y="40"/>
                </a:lnTo>
                <a:lnTo>
                  <a:pt x="177" y="38"/>
                </a:lnTo>
                <a:lnTo>
                  <a:pt x="175" y="38"/>
                </a:lnTo>
                <a:lnTo>
                  <a:pt x="172" y="36"/>
                </a:lnTo>
                <a:lnTo>
                  <a:pt x="175" y="33"/>
                </a:lnTo>
                <a:lnTo>
                  <a:pt x="172" y="26"/>
                </a:lnTo>
                <a:lnTo>
                  <a:pt x="175" y="25"/>
                </a:lnTo>
                <a:lnTo>
                  <a:pt x="180" y="23"/>
                </a:lnTo>
                <a:lnTo>
                  <a:pt x="182" y="20"/>
                </a:lnTo>
                <a:lnTo>
                  <a:pt x="179" y="20"/>
                </a:lnTo>
                <a:lnTo>
                  <a:pt x="180" y="15"/>
                </a:lnTo>
                <a:lnTo>
                  <a:pt x="184" y="8"/>
                </a:lnTo>
                <a:lnTo>
                  <a:pt x="187" y="6"/>
                </a:lnTo>
                <a:lnTo>
                  <a:pt x="195" y="5"/>
                </a:lnTo>
                <a:lnTo>
                  <a:pt x="195" y="6"/>
                </a:lnTo>
                <a:lnTo>
                  <a:pt x="197" y="6"/>
                </a:lnTo>
                <a:lnTo>
                  <a:pt x="199" y="8"/>
                </a:lnTo>
                <a:lnTo>
                  <a:pt x="202" y="6"/>
                </a:lnTo>
                <a:lnTo>
                  <a:pt x="204" y="6"/>
                </a:lnTo>
                <a:lnTo>
                  <a:pt x="207" y="5"/>
                </a:lnTo>
                <a:lnTo>
                  <a:pt x="210" y="5"/>
                </a:lnTo>
                <a:lnTo>
                  <a:pt x="212" y="3"/>
                </a:lnTo>
                <a:lnTo>
                  <a:pt x="212" y="1"/>
                </a:lnTo>
                <a:lnTo>
                  <a:pt x="212" y="0"/>
                </a:lnTo>
                <a:lnTo>
                  <a:pt x="214" y="3"/>
                </a:lnTo>
                <a:lnTo>
                  <a:pt x="215" y="3"/>
                </a:lnTo>
                <a:lnTo>
                  <a:pt x="217" y="3"/>
                </a:lnTo>
                <a:lnTo>
                  <a:pt x="219" y="3"/>
                </a:lnTo>
                <a:lnTo>
                  <a:pt x="219" y="5"/>
                </a:lnTo>
                <a:lnTo>
                  <a:pt x="217" y="6"/>
                </a:lnTo>
                <a:lnTo>
                  <a:pt x="217" y="10"/>
                </a:lnTo>
                <a:lnTo>
                  <a:pt x="217" y="11"/>
                </a:lnTo>
                <a:lnTo>
                  <a:pt x="217" y="15"/>
                </a:lnTo>
                <a:lnTo>
                  <a:pt x="215" y="16"/>
                </a:lnTo>
                <a:lnTo>
                  <a:pt x="215" y="20"/>
                </a:lnTo>
                <a:lnTo>
                  <a:pt x="215" y="23"/>
                </a:lnTo>
                <a:lnTo>
                  <a:pt x="215" y="25"/>
                </a:lnTo>
                <a:lnTo>
                  <a:pt x="214" y="26"/>
                </a:lnTo>
                <a:lnTo>
                  <a:pt x="212" y="26"/>
                </a:lnTo>
                <a:lnTo>
                  <a:pt x="212" y="28"/>
                </a:lnTo>
                <a:lnTo>
                  <a:pt x="210" y="28"/>
                </a:lnTo>
                <a:lnTo>
                  <a:pt x="209" y="28"/>
                </a:lnTo>
                <a:lnTo>
                  <a:pt x="207" y="28"/>
                </a:lnTo>
                <a:lnTo>
                  <a:pt x="207" y="30"/>
                </a:lnTo>
                <a:lnTo>
                  <a:pt x="207" y="31"/>
                </a:lnTo>
                <a:lnTo>
                  <a:pt x="207" y="33"/>
                </a:lnTo>
                <a:lnTo>
                  <a:pt x="207" y="35"/>
                </a:lnTo>
                <a:lnTo>
                  <a:pt x="209" y="38"/>
                </a:lnTo>
                <a:lnTo>
                  <a:pt x="210" y="41"/>
                </a:lnTo>
                <a:lnTo>
                  <a:pt x="210" y="43"/>
                </a:lnTo>
                <a:lnTo>
                  <a:pt x="210" y="45"/>
                </a:lnTo>
                <a:lnTo>
                  <a:pt x="209" y="45"/>
                </a:lnTo>
                <a:lnTo>
                  <a:pt x="205" y="45"/>
                </a:lnTo>
                <a:lnTo>
                  <a:pt x="204" y="46"/>
                </a:lnTo>
                <a:lnTo>
                  <a:pt x="204" y="50"/>
                </a:lnTo>
                <a:lnTo>
                  <a:pt x="202" y="53"/>
                </a:lnTo>
                <a:lnTo>
                  <a:pt x="202" y="56"/>
                </a:lnTo>
                <a:lnTo>
                  <a:pt x="202" y="58"/>
                </a:lnTo>
                <a:lnTo>
                  <a:pt x="200" y="60"/>
                </a:lnTo>
                <a:lnTo>
                  <a:pt x="200" y="61"/>
                </a:lnTo>
                <a:lnTo>
                  <a:pt x="200" y="63"/>
                </a:lnTo>
                <a:lnTo>
                  <a:pt x="200" y="65"/>
                </a:lnTo>
                <a:lnTo>
                  <a:pt x="204" y="65"/>
                </a:lnTo>
                <a:lnTo>
                  <a:pt x="205" y="65"/>
                </a:lnTo>
                <a:lnTo>
                  <a:pt x="207" y="66"/>
                </a:lnTo>
                <a:lnTo>
                  <a:pt x="207" y="68"/>
                </a:lnTo>
                <a:lnTo>
                  <a:pt x="209" y="73"/>
                </a:lnTo>
                <a:lnTo>
                  <a:pt x="209" y="75"/>
                </a:lnTo>
                <a:lnTo>
                  <a:pt x="207" y="76"/>
                </a:lnTo>
                <a:lnTo>
                  <a:pt x="205" y="76"/>
                </a:lnTo>
                <a:lnTo>
                  <a:pt x="204" y="76"/>
                </a:lnTo>
                <a:lnTo>
                  <a:pt x="202" y="78"/>
                </a:lnTo>
                <a:lnTo>
                  <a:pt x="202" y="80"/>
                </a:lnTo>
                <a:lnTo>
                  <a:pt x="202" y="85"/>
                </a:lnTo>
                <a:lnTo>
                  <a:pt x="204" y="90"/>
                </a:lnTo>
                <a:lnTo>
                  <a:pt x="204" y="93"/>
                </a:lnTo>
                <a:lnTo>
                  <a:pt x="204" y="98"/>
                </a:lnTo>
                <a:lnTo>
                  <a:pt x="205" y="100"/>
                </a:lnTo>
                <a:lnTo>
                  <a:pt x="209" y="101"/>
                </a:lnTo>
                <a:lnTo>
                  <a:pt x="210" y="103"/>
                </a:lnTo>
                <a:lnTo>
                  <a:pt x="214" y="105"/>
                </a:lnTo>
                <a:lnTo>
                  <a:pt x="217" y="105"/>
                </a:lnTo>
                <a:lnTo>
                  <a:pt x="220" y="105"/>
                </a:lnTo>
                <a:lnTo>
                  <a:pt x="222" y="103"/>
                </a:lnTo>
                <a:lnTo>
                  <a:pt x="224" y="103"/>
                </a:lnTo>
                <a:lnTo>
                  <a:pt x="224" y="108"/>
                </a:lnTo>
                <a:lnTo>
                  <a:pt x="224" y="111"/>
                </a:lnTo>
                <a:lnTo>
                  <a:pt x="224" y="116"/>
                </a:lnTo>
                <a:lnTo>
                  <a:pt x="224" y="118"/>
                </a:lnTo>
                <a:lnTo>
                  <a:pt x="225" y="120"/>
                </a:lnTo>
                <a:lnTo>
                  <a:pt x="225" y="123"/>
                </a:lnTo>
                <a:lnTo>
                  <a:pt x="224" y="125"/>
                </a:lnTo>
                <a:lnTo>
                  <a:pt x="222" y="126"/>
                </a:lnTo>
                <a:lnTo>
                  <a:pt x="220" y="126"/>
                </a:lnTo>
                <a:lnTo>
                  <a:pt x="219" y="128"/>
                </a:lnTo>
                <a:lnTo>
                  <a:pt x="217" y="131"/>
                </a:lnTo>
                <a:lnTo>
                  <a:pt x="217" y="133"/>
                </a:lnTo>
                <a:lnTo>
                  <a:pt x="217" y="138"/>
                </a:lnTo>
                <a:lnTo>
                  <a:pt x="219" y="140"/>
                </a:lnTo>
                <a:lnTo>
                  <a:pt x="220" y="143"/>
                </a:lnTo>
                <a:lnTo>
                  <a:pt x="220" y="146"/>
                </a:lnTo>
                <a:lnTo>
                  <a:pt x="219" y="148"/>
                </a:lnTo>
                <a:lnTo>
                  <a:pt x="219" y="150"/>
                </a:lnTo>
                <a:lnTo>
                  <a:pt x="217" y="150"/>
                </a:lnTo>
                <a:lnTo>
                  <a:pt x="215" y="148"/>
                </a:lnTo>
                <a:lnTo>
                  <a:pt x="214" y="146"/>
                </a:lnTo>
                <a:lnTo>
                  <a:pt x="212" y="145"/>
                </a:lnTo>
                <a:lnTo>
                  <a:pt x="210" y="146"/>
                </a:lnTo>
                <a:lnTo>
                  <a:pt x="209" y="148"/>
                </a:lnTo>
                <a:lnTo>
                  <a:pt x="209" y="151"/>
                </a:lnTo>
                <a:lnTo>
                  <a:pt x="207" y="155"/>
                </a:lnTo>
                <a:lnTo>
                  <a:pt x="207" y="157"/>
                </a:lnTo>
                <a:lnTo>
                  <a:pt x="204" y="157"/>
                </a:lnTo>
                <a:lnTo>
                  <a:pt x="199" y="157"/>
                </a:lnTo>
                <a:lnTo>
                  <a:pt x="197" y="157"/>
                </a:lnTo>
                <a:lnTo>
                  <a:pt x="195" y="158"/>
                </a:lnTo>
                <a:lnTo>
                  <a:pt x="195" y="160"/>
                </a:lnTo>
                <a:lnTo>
                  <a:pt x="197" y="162"/>
                </a:lnTo>
                <a:lnTo>
                  <a:pt x="197" y="163"/>
                </a:lnTo>
                <a:lnTo>
                  <a:pt x="197" y="165"/>
                </a:lnTo>
                <a:lnTo>
                  <a:pt x="197" y="168"/>
                </a:lnTo>
                <a:lnTo>
                  <a:pt x="195" y="170"/>
                </a:lnTo>
                <a:lnTo>
                  <a:pt x="194" y="172"/>
                </a:lnTo>
                <a:lnTo>
                  <a:pt x="192" y="172"/>
                </a:lnTo>
                <a:lnTo>
                  <a:pt x="190" y="172"/>
                </a:lnTo>
                <a:lnTo>
                  <a:pt x="189" y="170"/>
                </a:lnTo>
                <a:lnTo>
                  <a:pt x="187" y="170"/>
                </a:lnTo>
                <a:lnTo>
                  <a:pt x="187" y="172"/>
                </a:lnTo>
                <a:lnTo>
                  <a:pt x="185" y="172"/>
                </a:lnTo>
                <a:lnTo>
                  <a:pt x="184" y="172"/>
                </a:lnTo>
                <a:close/>
              </a:path>
            </a:pathLst>
          </a:custGeom>
          <a:solidFill>
            <a:srgbClr val="33876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3"/>
          <p:cNvSpPr>
            <a:spLocks/>
          </p:cNvSpPr>
          <p:nvPr/>
        </p:nvSpPr>
        <p:spPr bwMode="auto">
          <a:xfrm>
            <a:off x="7394576" y="5011738"/>
            <a:ext cx="376238" cy="423863"/>
          </a:xfrm>
          <a:custGeom>
            <a:avLst/>
            <a:gdLst/>
            <a:ahLst/>
            <a:cxnLst>
              <a:cxn ang="0">
                <a:pos x="234" y="168"/>
              </a:cxn>
              <a:cxn ang="0">
                <a:pos x="224" y="175"/>
              </a:cxn>
              <a:cxn ang="0">
                <a:pos x="212" y="177"/>
              </a:cxn>
              <a:cxn ang="0">
                <a:pos x="204" y="172"/>
              </a:cxn>
              <a:cxn ang="0">
                <a:pos x="196" y="178"/>
              </a:cxn>
              <a:cxn ang="0">
                <a:pos x="189" y="183"/>
              </a:cxn>
              <a:cxn ang="0">
                <a:pos x="184" y="193"/>
              </a:cxn>
              <a:cxn ang="0">
                <a:pos x="179" y="200"/>
              </a:cxn>
              <a:cxn ang="0">
                <a:pos x="181" y="207"/>
              </a:cxn>
              <a:cxn ang="0">
                <a:pos x="147" y="225"/>
              </a:cxn>
              <a:cxn ang="0">
                <a:pos x="139" y="223"/>
              </a:cxn>
              <a:cxn ang="0">
                <a:pos x="132" y="228"/>
              </a:cxn>
              <a:cxn ang="0">
                <a:pos x="115" y="235"/>
              </a:cxn>
              <a:cxn ang="0">
                <a:pos x="79" y="253"/>
              </a:cxn>
              <a:cxn ang="0">
                <a:pos x="62" y="260"/>
              </a:cxn>
              <a:cxn ang="0">
                <a:pos x="34" y="258"/>
              </a:cxn>
              <a:cxn ang="0">
                <a:pos x="17" y="245"/>
              </a:cxn>
              <a:cxn ang="0">
                <a:pos x="27" y="210"/>
              </a:cxn>
              <a:cxn ang="0">
                <a:pos x="40" y="197"/>
              </a:cxn>
              <a:cxn ang="0">
                <a:pos x="19" y="190"/>
              </a:cxn>
              <a:cxn ang="0">
                <a:pos x="2" y="172"/>
              </a:cxn>
              <a:cxn ang="0">
                <a:pos x="7" y="162"/>
              </a:cxn>
              <a:cxn ang="0">
                <a:pos x="10" y="150"/>
              </a:cxn>
              <a:cxn ang="0">
                <a:pos x="9" y="140"/>
              </a:cxn>
              <a:cxn ang="0">
                <a:pos x="14" y="130"/>
              </a:cxn>
              <a:cxn ang="0">
                <a:pos x="29" y="122"/>
              </a:cxn>
              <a:cxn ang="0">
                <a:pos x="45" y="118"/>
              </a:cxn>
              <a:cxn ang="0">
                <a:pos x="60" y="113"/>
              </a:cxn>
              <a:cxn ang="0">
                <a:pos x="74" y="110"/>
              </a:cxn>
              <a:cxn ang="0">
                <a:pos x="79" y="98"/>
              </a:cxn>
              <a:cxn ang="0">
                <a:pos x="70" y="83"/>
              </a:cxn>
              <a:cxn ang="0">
                <a:pos x="84" y="76"/>
              </a:cxn>
              <a:cxn ang="0">
                <a:pos x="99" y="53"/>
              </a:cxn>
              <a:cxn ang="0">
                <a:pos x="89" y="43"/>
              </a:cxn>
              <a:cxn ang="0">
                <a:pos x="85" y="35"/>
              </a:cxn>
              <a:cxn ang="0">
                <a:pos x="92" y="20"/>
              </a:cxn>
              <a:cxn ang="0">
                <a:pos x="97" y="5"/>
              </a:cxn>
              <a:cxn ang="0">
                <a:pos x="109" y="10"/>
              </a:cxn>
              <a:cxn ang="0">
                <a:pos x="117" y="13"/>
              </a:cxn>
              <a:cxn ang="0">
                <a:pos x="125" y="21"/>
              </a:cxn>
              <a:cxn ang="0">
                <a:pos x="142" y="31"/>
              </a:cxn>
              <a:cxn ang="0">
                <a:pos x="144" y="40"/>
              </a:cxn>
              <a:cxn ang="0">
                <a:pos x="144" y="53"/>
              </a:cxn>
              <a:cxn ang="0">
                <a:pos x="150" y="60"/>
              </a:cxn>
              <a:cxn ang="0">
                <a:pos x="157" y="66"/>
              </a:cxn>
              <a:cxn ang="0">
                <a:pos x="164" y="70"/>
              </a:cxn>
              <a:cxn ang="0">
                <a:pos x="172" y="71"/>
              </a:cxn>
              <a:cxn ang="0">
                <a:pos x="181" y="73"/>
              </a:cxn>
              <a:cxn ang="0">
                <a:pos x="191" y="73"/>
              </a:cxn>
              <a:cxn ang="0">
                <a:pos x="189" y="85"/>
              </a:cxn>
              <a:cxn ang="0">
                <a:pos x="196" y="90"/>
              </a:cxn>
              <a:cxn ang="0">
                <a:pos x="204" y="95"/>
              </a:cxn>
              <a:cxn ang="0">
                <a:pos x="214" y="102"/>
              </a:cxn>
              <a:cxn ang="0">
                <a:pos x="217" y="115"/>
              </a:cxn>
              <a:cxn ang="0">
                <a:pos x="224" y="123"/>
              </a:cxn>
              <a:cxn ang="0">
                <a:pos x="217" y="128"/>
              </a:cxn>
              <a:cxn ang="0">
                <a:pos x="209" y="135"/>
              </a:cxn>
              <a:cxn ang="0">
                <a:pos x="221" y="140"/>
              </a:cxn>
              <a:cxn ang="0">
                <a:pos x="224" y="148"/>
              </a:cxn>
              <a:cxn ang="0">
                <a:pos x="232" y="157"/>
              </a:cxn>
            </a:cxnLst>
            <a:rect l="0" t="0" r="r" b="b"/>
            <a:pathLst>
              <a:path w="237" h="267">
                <a:moveTo>
                  <a:pt x="237" y="158"/>
                </a:moveTo>
                <a:lnTo>
                  <a:pt x="237" y="160"/>
                </a:lnTo>
                <a:lnTo>
                  <a:pt x="237" y="162"/>
                </a:lnTo>
                <a:lnTo>
                  <a:pt x="237" y="163"/>
                </a:lnTo>
                <a:lnTo>
                  <a:pt x="236" y="163"/>
                </a:lnTo>
                <a:lnTo>
                  <a:pt x="236" y="165"/>
                </a:lnTo>
                <a:lnTo>
                  <a:pt x="236" y="167"/>
                </a:lnTo>
                <a:lnTo>
                  <a:pt x="234" y="167"/>
                </a:lnTo>
                <a:lnTo>
                  <a:pt x="234" y="168"/>
                </a:lnTo>
                <a:lnTo>
                  <a:pt x="232" y="168"/>
                </a:lnTo>
                <a:lnTo>
                  <a:pt x="231" y="168"/>
                </a:lnTo>
                <a:lnTo>
                  <a:pt x="231" y="170"/>
                </a:lnTo>
                <a:lnTo>
                  <a:pt x="229" y="170"/>
                </a:lnTo>
                <a:lnTo>
                  <a:pt x="227" y="170"/>
                </a:lnTo>
                <a:lnTo>
                  <a:pt x="227" y="172"/>
                </a:lnTo>
                <a:lnTo>
                  <a:pt x="226" y="172"/>
                </a:lnTo>
                <a:lnTo>
                  <a:pt x="224" y="173"/>
                </a:lnTo>
                <a:lnTo>
                  <a:pt x="224" y="175"/>
                </a:lnTo>
                <a:lnTo>
                  <a:pt x="222" y="177"/>
                </a:lnTo>
                <a:lnTo>
                  <a:pt x="221" y="177"/>
                </a:lnTo>
                <a:lnTo>
                  <a:pt x="221" y="178"/>
                </a:lnTo>
                <a:lnTo>
                  <a:pt x="219" y="178"/>
                </a:lnTo>
                <a:lnTo>
                  <a:pt x="217" y="178"/>
                </a:lnTo>
                <a:lnTo>
                  <a:pt x="216" y="178"/>
                </a:lnTo>
                <a:lnTo>
                  <a:pt x="214" y="178"/>
                </a:lnTo>
                <a:lnTo>
                  <a:pt x="214" y="177"/>
                </a:lnTo>
                <a:lnTo>
                  <a:pt x="212" y="177"/>
                </a:lnTo>
                <a:lnTo>
                  <a:pt x="212" y="175"/>
                </a:lnTo>
                <a:lnTo>
                  <a:pt x="211" y="175"/>
                </a:lnTo>
                <a:lnTo>
                  <a:pt x="209" y="175"/>
                </a:lnTo>
                <a:lnTo>
                  <a:pt x="209" y="173"/>
                </a:lnTo>
                <a:lnTo>
                  <a:pt x="207" y="173"/>
                </a:lnTo>
                <a:lnTo>
                  <a:pt x="207" y="172"/>
                </a:lnTo>
                <a:lnTo>
                  <a:pt x="206" y="170"/>
                </a:lnTo>
                <a:lnTo>
                  <a:pt x="206" y="172"/>
                </a:lnTo>
                <a:lnTo>
                  <a:pt x="204" y="172"/>
                </a:lnTo>
                <a:lnTo>
                  <a:pt x="204" y="173"/>
                </a:lnTo>
                <a:lnTo>
                  <a:pt x="202" y="173"/>
                </a:lnTo>
                <a:lnTo>
                  <a:pt x="202" y="175"/>
                </a:lnTo>
                <a:lnTo>
                  <a:pt x="201" y="175"/>
                </a:lnTo>
                <a:lnTo>
                  <a:pt x="201" y="177"/>
                </a:lnTo>
                <a:lnTo>
                  <a:pt x="199" y="177"/>
                </a:lnTo>
                <a:lnTo>
                  <a:pt x="199" y="178"/>
                </a:lnTo>
                <a:lnTo>
                  <a:pt x="197" y="178"/>
                </a:lnTo>
                <a:lnTo>
                  <a:pt x="196" y="178"/>
                </a:lnTo>
                <a:lnTo>
                  <a:pt x="196" y="180"/>
                </a:lnTo>
                <a:lnTo>
                  <a:pt x="196" y="182"/>
                </a:lnTo>
                <a:lnTo>
                  <a:pt x="194" y="182"/>
                </a:lnTo>
                <a:lnTo>
                  <a:pt x="192" y="182"/>
                </a:lnTo>
                <a:lnTo>
                  <a:pt x="192" y="183"/>
                </a:lnTo>
                <a:lnTo>
                  <a:pt x="192" y="182"/>
                </a:lnTo>
                <a:lnTo>
                  <a:pt x="192" y="183"/>
                </a:lnTo>
                <a:lnTo>
                  <a:pt x="191" y="183"/>
                </a:lnTo>
                <a:lnTo>
                  <a:pt x="189" y="183"/>
                </a:lnTo>
                <a:lnTo>
                  <a:pt x="189" y="185"/>
                </a:lnTo>
                <a:lnTo>
                  <a:pt x="187" y="185"/>
                </a:lnTo>
                <a:lnTo>
                  <a:pt x="187" y="187"/>
                </a:lnTo>
                <a:lnTo>
                  <a:pt x="186" y="187"/>
                </a:lnTo>
                <a:lnTo>
                  <a:pt x="186" y="188"/>
                </a:lnTo>
                <a:lnTo>
                  <a:pt x="184" y="188"/>
                </a:lnTo>
                <a:lnTo>
                  <a:pt x="184" y="190"/>
                </a:lnTo>
                <a:lnTo>
                  <a:pt x="184" y="192"/>
                </a:lnTo>
                <a:lnTo>
                  <a:pt x="184" y="193"/>
                </a:lnTo>
                <a:lnTo>
                  <a:pt x="182" y="193"/>
                </a:lnTo>
                <a:lnTo>
                  <a:pt x="184" y="195"/>
                </a:lnTo>
                <a:lnTo>
                  <a:pt x="182" y="195"/>
                </a:lnTo>
                <a:lnTo>
                  <a:pt x="182" y="197"/>
                </a:lnTo>
                <a:lnTo>
                  <a:pt x="182" y="198"/>
                </a:lnTo>
                <a:lnTo>
                  <a:pt x="179" y="198"/>
                </a:lnTo>
                <a:lnTo>
                  <a:pt x="177" y="198"/>
                </a:lnTo>
                <a:lnTo>
                  <a:pt x="179" y="198"/>
                </a:lnTo>
                <a:lnTo>
                  <a:pt x="179" y="200"/>
                </a:lnTo>
                <a:lnTo>
                  <a:pt x="179" y="202"/>
                </a:lnTo>
                <a:lnTo>
                  <a:pt x="181" y="202"/>
                </a:lnTo>
                <a:lnTo>
                  <a:pt x="181" y="203"/>
                </a:lnTo>
                <a:lnTo>
                  <a:pt x="181" y="205"/>
                </a:lnTo>
                <a:lnTo>
                  <a:pt x="182" y="205"/>
                </a:lnTo>
                <a:lnTo>
                  <a:pt x="182" y="207"/>
                </a:lnTo>
                <a:lnTo>
                  <a:pt x="181" y="207"/>
                </a:lnTo>
                <a:lnTo>
                  <a:pt x="182" y="207"/>
                </a:lnTo>
                <a:lnTo>
                  <a:pt x="181" y="207"/>
                </a:lnTo>
                <a:lnTo>
                  <a:pt x="174" y="207"/>
                </a:lnTo>
                <a:lnTo>
                  <a:pt x="169" y="212"/>
                </a:lnTo>
                <a:lnTo>
                  <a:pt x="167" y="212"/>
                </a:lnTo>
                <a:lnTo>
                  <a:pt x="165" y="212"/>
                </a:lnTo>
                <a:lnTo>
                  <a:pt x="164" y="210"/>
                </a:lnTo>
                <a:lnTo>
                  <a:pt x="160" y="213"/>
                </a:lnTo>
                <a:lnTo>
                  <a:pt x="160" y="215"/>
                </a:lnTo>
                <a:lnTo>
                  <a:pt x="154" y="222"/>
                </a:lnTo>
                <a:lnTo>
                  <a:pt x="147" y="225"/>
                </a:lnTo>
                <a:lnTo>
                  <a:pt x="145" y="225"/>
                </a:lnTo>
                <a:lnTo>
                  <a:pt x="144" y="225"/>
                </a:lnTo>
                <a:lnTo>
                  <a:pt x="142" y="225"/>
                </a:lnTo>
                <a:lnTo>
                  <a:pt x="142" y="223"/>
                </a:lnTo>
                <a:lnTo>
                  <a:pt x="142" y="222"/>
                </a:lnTo>
                <a:lnTo>
                  <a:pt x="140" y="222"/>
                </a:lnTo>
                <a:lnTo>
                  <a:pt x="137" y="222"/>
                </a:lnTo>
                <a:lnTo>
                  <a:pt x="137" y="223"/>
                </a:lnTo>
                <a:lnTo>
                  <a:pt x="139" y="223"/>
                </a:lnTo>
                <a:lnTo>
                  <a:pt x="137" y="223"/>
                </a:lnTo>
                <a:lnTo>
                  <a:pt x="137" y="225"/>
                </a:lnTo>
                <a:lnTo>
                  <a:pt x="137" y="227"/>
                </a:lnTo>
                <a:lnTo>
                  <a:pt x="139" y="227"/>
                </a:lnTo>
                <a:lnTo>
                  <a:pt x="139" y="228"/>
                </a:lnTo>
                <a:lnTo>
                  <a:pt x="137" y="228"/>
                </a:lnTo>
                <a:lnTo>
                  <a:pt x="135" y="228"/>
                </a:lnTo>
                <a:lnTo>
                  <a:pt x="134" y="228"/>
                </a:lnTo>
                <a:lnTo>
                  <a:pt x="132" y="228"/>
                </a:lnTo>
                <a:lnTo>
                  <a:pt x="129" y="228"/>
                </a:lnTo>
                <a:lnTo>
                  <a:pt x="124" y="228"/>
                </a:lnTo>
                <a:lnTo>
                  <a:pt x="124" y="232"/>
                </a:lnTo>
                <a:lnTo>
                  <a:pt x="124" y="233"/>
                </a:lnTo>
                <a:lnTo>
                  <a:pt x="124" y="235"/>
                </a:lnTo>
                <a:lnTo>
                  <a:pt x="122" y="235"/>
                </a:lnTo>
                <a:lnTo>
                  <a:pt x="119" y="235"/>
                </a:lnTo>
                <a:lnTo>
                  <a:pt x="117" y="235"/>
                </a:lnTo>
                <a:lnTo>
                  <a:pt x="115" y="235"/>
                </a:lnTo>
                <a:lnTo>
                  <a:pt x="114" y="235"/>
                </a:lnTo>
                <a:lnTo>
                  <a:pt x="112" y="235"/>
                </a:lnTo>
                <a:lnTo>
                  <a:pt x="105" y="235"/>
                </a:lnTo>
                <a:lnTo>
                  <a:pt x="97" y="238"/>
                </a:lnTo>
                <a:lnTo>
                  <a:pt x="95" y="240"/>
                </a:lnTo>
                <a:lnTo>
                  <a:pt x="89" y="247"/>
                </a:lnTo>
                <a:lnTo>
                  <a:pt x="87" y="250"/>
                </a:lnTo>
                <a:lnTo>
                  <a:pt x="82" y="252"/>
                </a:lnTo>
                <a:lnTo>
                  <a:pt x="79" y="253"/>
                </a:lnTo>
                <a:lnTo>
                  <a:pt x="74" y="253"/>
                </a:lnTo>
                <a:lnTo>
                  <a:pt x="74" y="252"/>
                </a:lnTo>
                <a:lnTo>
                  <a:pt x="72" y="252"/>
                </a:lnTo>
                <a:lnTo>
                  <a:pt x="72" y="248"/>
                </a:lnTo>
                <a:lnTo>
                  <a:pt x="69" y="248"/>
                </a:lnTo>
                <a:lnTo>
                  <a:pt x="65" y="248"/>
                </a:lnTo>
                <a:lnTo>
                  <a:pt x="64" y="250"/>
                </a:lnTo>
                <a:lnTo>
                  <a:pt x="60" y="257"/>
                </a:lnTo>
                <a:lnTo>
                  <a:pt x="62" y="260"/>
                </a:lnTo>
                <a:lnTo>
                  <a:pt x="64" y="263"/>
                </a:lnTo>
                <a:lnTo>
                  <a:pt x="60" y="265"/>
                </a:lnTo>
                <a:lnTo>
                  <a:pt x="57" y="265"/>
                </a:lnTo>
                <a:lnTo>
                  <a:pt x="55" y="265"/>
                </a:lnTo>
                <a:lnTo>
                  <a:pt x="54" y="263"/>
                </a:lnTo>
                <a:lnTo>
                  <a:pt x="52" y="265"/>
                </a:lnTo>
                <a:lnTo>
                  <a:pt x="44" y="267"/>
                </a:lnTo>
                <a:lnTo>
                  <a:pt x="39" y="262"/>
                </a:lnTo>
                <a:lnTo>
                  <a:pt x="34" y="258"/>
                </a:lnTo>
                <a:lnTo>
                  <a:pt x="30" y="258"/>
                </a:lnTo>
                <a:lnTo>
                  <a:pt x="27" y="260"/>
                </a:lnTo>
                <a:lnTo>
                  <a:pt x="27" y="262"/>
                </a:lnTo>
                <a:lnTo>
                  <a:pt x="24" y="260"/>
                </a:lnTo>
                <a:lnTo>
                  <a:pt x="22" y="258"/>
                </a:lnTo>
                <a:lnTo>
                  <a:pt x="20" y="255"/>
                </a:lnTo>
                <a:lnTo>
                  <a:pt x="17" y="252"/>
                </a:lnTo>
                <a:lnTo>
                  <a:pt x="14" y="250"/>
                </a:lnTo>
                <a:lnTo>
                  <a:pt x="17" y="245"/>
                </a:lnTo>
                <a:lnTo>
                  <a:pt x="20" y="242"/>
                </a:lnTo>
                <a:lnTo>
                  <a:pt x="20" y="238"/>
                </a:lnTo>
                <a:lnTo>
                  <a:pt x="19" y="233"/>
                </a:lnTo>
                <a:lnTo>
                  <a:pt x="24" y="230"/>
                </a:lnTo>
                <a:lnTo>
                  <a:pt x="25" y="223"/>
                </a:lnTo>
                <a:lnTo>
                  <a:pt x="25" y="220"/>
                </a:lnTo>
                <a:lnTo>
                  <a:pt x="24" y="220"/>
                </a:lnTo>
                <a:lnTo>
                  <a:pt x="25" y="217"/>
                </a:lnTo>
                <a:lnTo>
                  <a:pt x="27" y="210"/>
                </a:lnTo>
                <a:lnTo>
                  <a:pt x="30" y="212"/>
                </a:lnTo>
                <a:lnTo>
                  <a:pt x="32" y="207"/>
                </a:lnTo>
                <a:lnTo>
                  <a:pt x="34" y="202"/>
                </a:lnTo>
                <a:lnTo>
                  <a:pt x="35" y="203"/>
                </a:lnTo>
                <a:lnTo>
                  <a:pt x="35" y="205"/>
                </a:lnTo>
                <a:lnTo>
                  <a:pt x="37" y="205"/>
                </a:lnTo>
                <a:lnTo>
                  <a:pt x="39" y="203"/>
                </a:lnTo>
                <a:lnTo>
                  <a:pt x="40" y="200"/>
                </a:lnTo>
                <a:lnTo>
                  <a:pt x="40" y="197"/>
                </a:lnTo>
                <a:lnTo>
                  <a:pt x="35" y="195"/>
                </a:lnTo>
                <a:lnTo>
                  <a:pt x="35" y="190"/>
                </a:lnTo>
                <a:lnTo>
                  <a:pt x="32" y="192"/>
                </a:lnTo>
                <a:lnTo>
                  <a:pt x="29" y="190"/>
                </a:lnTo>
                <a:lnTo>
                  <a:pt x="27" y="190"/>
                </a:lnTo>
                <a:lnTo>
                  <a:pt x="27" y="187"/>
                </a:lnTo>
                <a:lnTo>
                  <a:pt x="24" y="187"/>
                </a:lnTo>
                <a:lnTo>
                  <a:pt x="22" y="190"/>
                </a:lnTo>
                <a:lnTo>
                  <a:pt x="19" y="190"/>
                </a:lnTo>
                <a:lnTo>
                  <a:pt x="14" y="188"/>
                </a:lnTo>
                <a:lnTo>
                  <a:pt x="10" y="188"/>
                </a:lnTo>
                <a:lnTo>
                  <a:pt x="9" y="183"/>
                </a:lnTo>
                <a:lnTo>
                  <a:pt x="5" y="182"/>
                </a:lnTo>
                <a:lnTo>
                  <a:pt x="4" y="182"/>
                </a:lnTo>
                <a:lnTo>
                  <a:pt x="0" y="178"/>
                </a:lnTo>
                <a:lnTo>
                  <a:pt x="2" y="175"/>
                </a:lnTo>
                <a:lnTo>
                  <a:pt x="0" y="173"/>
                </a:lnTo>
                <a:lnTo>
                  <a:pt x="2" y="172"/>
                </a:lnTo>
                <a:lnTo>
                  <a:pt x="4" y="172"/>
                </a:lnTo>
                <a:lnTo>
                  <a:pt x="2" y="170"/>
                </a:lnTo>
                <a:lnTo>
                  <a:pt x="2" y="168"/>
                </a:lnTo>
                <a:lnTo>
                  <a:pt x="4" y="168"/>
                </a:lnTo>
                <a:lnTo>
                  <a:pt x="4" y="167"/>
                </a:lnTo>
                <a:lnTo>
                  <a:pt x="5" y="165"/>
                </a:lnTo>
                <a:lnTo>
                  <a:pt x="5" y="163"/>
                </a:lnTo>
                <a:lnTo>
                  <a:pt x="5" y="162"/>
                </a:lnTo>
                <a:lnTo>
                  <a:pt x="7" y="162"/>
                </a:lnTo>
                <a:lnTo>
                  <a:pt x="9" y="162"/>
                </a:lnTo>
                <a:lnTo>
                  <a:pt x="10" y="162"/>
                </a:lnTo>
                <a:lnTo>
                  <a:pt x="10" y="158"/>
                </a:lnTo>
                <a:lnTo>
                  <a:pt x="9" y="158"/>
                </a:lnTo>
                <a:lnTo>
                  <a:pt x="9" y="155"/>
                </a:lnTo>
                <a:lnTo>
                  <a:pt x="9" y="153"/>
                </a:lnTo>
                <a:lnTo>
                  <a:pt x="10" y="152"/>
                </a:lnTo>
                <a:lnTo>
                  <a:pt x="12" y="152"/>
                </a:lnTo>
                <a:lnTo>
                  <a:pt x="10" y="150"/>
                </a:lnTo>
                <a:lnTo>
                  <a:pt x="12" y="150"/>
                </a:lnTo>
                <a:lnTo>
                  <a:pt x="10" y="148"/>
                </a:lnTo>
                <a:lnTo>
                  <a:pt x="9" y="147"/>
                </a:lnTo>
                <a:lnTo>
                  <a:pt x="9" y="145"/>
                </a:lnTo>
                <a:lnTo>
                  <a:pt x="9" y="143"/>
                </a:lnTo>
                <a:lnTo>
                  <a:pt x="7" y="142"/>
                </a:lnTo>
                <a:lnTo>
                  <a:pt x="7" y="140"/>
                </a:lnTo>
                <a:lnTo>
                  <a:pt x="7" y="138"/>
                </a:lnTo>
                <a:lnTo>
                  <a:pt x="9" y="140"/>
                </a:lnTo>
                <a:lnTo>
                  <a:pt x="10" y="140"/>
                </a:lnTo>
                <a:lnTo>
                  <a:pt x="10" y="138"/>
                </a:lnTo>
                <a:lnTo>
                  <a:pt x="12" y="138"/>
                </a:lnTo>
                <a:lnTo>
                  <a:pt x="14" y="138"/>
                </a:lnTo>
                <a:lnTo>
                  <a:pt x="14" y="137"/>
                </a:lnTo>
                <a:lnTo>
                  <a:pt x="14" y="135"/>
                </a:lnTo>
                <a:lnTo>
                  <a:pt x="14" y="133"/>
                </a:lnTo>
                <a:lnTo>
                  <a:pt x="12" y="132"/>
                </a:lnTo>
                <a:lnTo>
                  <a:pt x="14" y="130"/>
                </a:lnTo>
                <a:lnTo>
                  <a:pt x="15" y="130"/>
                </a:lnTo>
                <a:lnTo>
                  <a:pt x="17" y="128"/>
                </a:lnTo>
                <a:lnTo>
                  <a:pt x="19" y="128"/>
                </a:lnTo>
                <a:lnTo>
                  <a:pt x="19" y="127"/>
                </a:lnTo>
                <a:lnTo>
                  <a:pt x="20" y="127"/>
                </a:lnTo>
                <a:lnTo>
                  <a:pt x="20" y="128"/>
                </a:lnTo>
                <a:lnTo>
                  <a:pt x="24" y="127"/>
                </a:lnTo>
                <a:lnTo>
                  <a:pt x="25" y="125"/>
                </a:lnTo>
                <a:lnTo>
                  <a:pt x="29" y="122"/>
                </a:lnTo>
                <a:lnTo>
                  <a:pt x="30" y="122"/>
                </a:lnTo>
                <a:lnTo>
                  <a:pt x="30" y="118"/>
                </a:lnTo>
                <a:lnTo>
                  <a:pt x="32" y="118"/>
                </a:lnTo>
                <a:lnTo>
                  <a:pt x="34" y="118"/>
                </a:lnTo>
                <a:lnTo>
                  <a:pt x="35" y="118"/>
                </a:lnTo>
                <a:lnTo>
                  <a:pt x="37" y="118"/>
                </a:lnTo>
                <a:lnTo>
                  <a:pt x="40" y="118"/>
                </a:lnTo>
                <a:lnTo>
                  <a:pt x="42" y="118"/>
                </a:lnTo>
                <a:lnTo>
                  <a:pt x="45" y="118"/>
                </a:lnTo>
                <a:lnTo>
                  <a:pt x="49" y="118"/>
                </a:lnTo>
                <a:lnTo>
                  <a:pt x="49" y="117"/>
                </a:lnTo>
                <a:lnTo>
                  <a:pt x="49" y="113"/>
                </a:lnTo>
                <a:lnTo>
                  <a:pt x="50" y="113"/>
                </a:lnTo>
                <a:lnTo>
                  <a:pt x="52" y="113"/>
                </a:lnTo>
                <a:lnTo>
                  <a:pt x="55" y="115"/>
                </a:lnTo>
                <a:lnTo>
                  <a:pt x="55" y="113"/>
                </a:lnTo>
                <a:lnTo>
                  <a:pt x="57" y="113"/>
                </a:lnTo>
                <a:lnTo>
                  <a:pt x="60" y="113"/>
                </a:lnTo>
                <a:lnTo>
                  <a:pt x="62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0"/>
                </a:lnTo>
                <a:lnTo>
                  <a:pt x="67" y="110"/>
                </a:lnTo>
                <a:lnTo>
                  <a:pt x="69" y="110"/>
                </a:lnTo>
                <a:lnTo>
                  <a:pt x="70" y="110"/>
                </a:lnTo>
                <a:lnTo>
                  <a:pt x="72" y="110"/>
                </a:lnTo>
                <a:lnTo>
                  <a:pt x="74" y="110"/>
                </a:lnTo>
                <a:lnTo>
                  <a:pt x="79" y="110"/>
                </a:lnTo>
                <a:lnTo>
                  <a:pt x="80" y="110"/>
                </a:lnTo>
                <a:lnTo>
                  <a:pt x="82" y="110"/>
                </a:lnTo>
                <a:lnTo>
                  <a:pt x="87" y="110"/>
                </a:lnTo>
                <a:lnTo>
                  <a:pt x="87" y="107"/>
                </a:lnTo>
                <a:lnTo>
                  <a:pt x="85" y="103"/>
                </a:lnTo>
                <a:lnTo>
                  <a:pt x="84" y="103"/>
                </a:lnTo>
                <a:lnTo>
                  <a:pt x="82" y="102"/>
                </a:lnTo>
                <a:lnTo>
                  <a:pt x="79" y="98"/>
                </a:lnTo>
                <a:lnTo>
                  <a:pt x="77" y="95"/>
                </a:lnTo>
                <a:lnTo>
                  <a:pt x="77" y="93"/>
                </a:lnTo>
                <a:lnTo>
                  <a:pt x="75" y="92"/>
                </a:lnTo>
                <a:lnTo>
                  <a:pt x="74" y="90"/>
                </a:lnTo>
                <a:lnTo>
                  <a:pt x="72" y="90"/>
                </a:lnTo>
                <a:lnTo>
                  <a:pt x="72" y="86"/>
                </a:lnTo>
                <a:lnTo>
                  <a:pt x="69" y="86"/>
                </a:lnTo>
                <a:lnTo>
                  <a:pt x="69" y="85"/>
                </a:lnTo>
                <a:lnTo>
                  <a:pt x="70" y="83"/>
                </a:lnTo>
                <a:lnTo>
                  <a:pt x="72" y="83"/>
                </a:lnTo>
                <a:lnTo>
                  <a:pt x="72" y="81"/>
                </a:lnTo>
                <a:lnTo>
                  <a:pt x="74" y="81"/>
                </a:lnTo>
                <a:lnTo>
                  <a:pt x="74" y="80"/>
                </a:lnTo>
                <a:lnTo>
                  <a:pt x="75" y="80"/>
                </a:lnTo>
                <a:lnTo>
                  <a:pt x="77" y="78"/>
                </a:lnTo>
                <a:lnTo>
                  <a:pt x="79" y="78"/>
                </a:lnTo>
                <a:lnTo>
                  <a:pt x="82" y="76"/>
                </a:lnTo>
                <a:lnTo>
                  <a:pt x="84" y="76"/>
                </a:lnTo>
                <a:lnTo>
                  <a:pt x="84" y="75"/>
                </a:lnTo>
                <a:lnTo>
                  <a:pt x="87" y="68"/>
                </a:lnTo>
                <a:lnTo>
                  <a:pt x="89" y="65"/>
                </a:lnTo>
                <a:lnTo>
                  <a:pt x="92" y="63"/>
                </a:lnTo>
                <a:lnTo>
                  <a:pt x="95" y="61"/>
                </a:lnTo>
                <a:lnTo>
                  <a:pt x="97" y="58"/>
                </a:lnTo>
                <a:lnTo>
                  <a:pt x="99" y="56"/>
                </a:lnTo>
                <a:lnTo>
                  <a:pt x="99" y="55"/>
                </a:lnTo>
                <a:lnTo>
                  <a:pt x="99" y="53"/>
                </a:lnTo>
                <a:lnTo>
                  <a:pt x="97" y="53"/>
                </a:lnTo>
                <a:lnTo>
                  <a:pt x="95" y="53"/>
                </a:lnTo>
                <a:lnTo>
                  <a:pt x="95" y="51"/>
                </a:lnTo>
                <a:lnTo>
                  <a:pt x="94" y="51"/>
                </a:lnTo>
                <a:lnTo>
                  <a:pt x="94" y="50"/>
                </a:lnTo>
                <a:lnTo>
                  <a:pt x="92" y="46"/>
                </a:lnTo>
                <a:lnTo>
                  <a:pt x="92" y="45"/>
                </a:lnTo>
                <a:lnTo>
                  <a:pt x="92" y="43"/>
                </a:lnTo>
                <a:lnTo>
                  <a:pt x="89" y="43"/>
                </a:lnTo>
                <a:lnTo>
                  <a:pt x="85" y="43"/>
                </a:lnTo>
                <a:lnTo>
                  <a:pt x="84" y="41"/>
                </a:lnTo>
                <a:lnTo>
                  <a:pt x="84" y="40"/>
                </a:lnTo>
                <a:lnTo>
                  <a:pt x="84" y="38"/>
                </a:lnTo>
                <a:lnTo>
                  <a:pt x="82" y="38"/>
                </a:lnTo>
                <a:lnTo>
                  <a:pt x="84" y="38"/>
                </a:lnTo>
                <a:lnTo>
                  <a:pt x="82" y="36"/>
                </a:lnTo>
                <a:lnTo>
                  <a:pt x="82" y="35"/>
                </a:lnTo>
                <a:lnTo>
                  <a:pt x="85" y="35"/>
                </a:lnTo>
                <a:lnTo>
                  <a:pt x="85" y="33"/>
                </a:lnTo>
                <a:lnTo>
                  <a:pt x="90" y="35"/>
                </a:lnTo>
                <a:lnTo>
                  <a:pt x="94" y="35"/>
                </a:lnTo>
                <a:lnTo>
                  <a:pt x="97" y="31"/>
                </a:lnTo>
                <a:lnTo>
                  <a:pt x="97" y="30"/>
                </a:lnTo>
                <a:lnTo>
                  <a:pt x="97" y="25"/>
                </a:lnTo>
                <a:lnTo>
                  <a:pt x="95" y="23"/>
                </a:lnTo>
                <a:lnTo>
                  <a:pt x="94" y="21"/>
                </a:lnTo>
                <a:lnTo>
                  <a:pt x="92" y="20"/>
                </a:lnTo>
                <a:lnTo>
                  <a:pt x="92" y="11"/>
                </a:lnTo>
                <a:lnTo>
                  <a:pt x="90" y="8"/>
                </a:lnTo>
                <a:lnTo>
                  <a:pt x="90" y="5"/>
                </a:lnTo>
                <a:lnTo>
                  <a:pt x="90" y="1"/>
                </a:lnTo>
                <a:lnTo>
                  <a:pt x="94" y="0"/>
                </a:lnTo>
                <a:lnTo>
                  <a:pt x="95" y="0"/>
                </a:lnTo>
                <a:lnTo>
                  <a:pt x="95" y="3"/>
                </a:lnTo>
                <a:lnTo>
                  <a:pt x="97" y="3"/>
                </a:lnTo>
                <a:lnTo>
                  <a:pt x="97" y="5"/>
                </a:lnTo>
                <a:lnTo>
                  <a:pt x="99" y="6"/>
                </a:lnTo>
                <a:lnTo>
                  <a:pt x="100" y="6"/>
                </a:lnTo>
                <a:lnTo>
                  <a:pt x="100" y="8"/>
                </a:lnTo>
                <a:lnTo>
                  <a:pt x="102" y="8"/>
                </a:lnTo>
                <a:lnTo>
                  <a:pt x="104" y="8"/>
                </a:lnTo>
                <a:lnTo>
                  <a:pt x="105" y="10"/>
                </a:lnTo>
                <a:lnTo>
                  <a:pt x="105" y="11"/>
                </a:lnTo>
                <a:lnTo>
                  <a:pt x="107" y="10"/>
                </a:lnTo>
                <a:lnTo>
                  <a:pt x="109" y="10"/>
                </a:lnTo>
                <a:lnTo>
                  <a:pt x="110" y="8"/>
                </a:lnTo>
                <a:lnTo>
                  <a:pt x="112" y="8"/>
                </a:lnTo>
                <a:lnTo>
                  <a:pt x="112" y="10"/>
                </a:lnTo>
                <a:lnTo>
                  <a:pt x="114" y="10"/>
                </a:lnTo>
                <a:lnTo>
                  <a:pt x="115" y="10"/>
                </a:lnTo>
                <a:lnTo>
                  <a:pt x="117" y="10"/>
                </a:lnTo>
                <a:lnTo>
                  <a:pt x="117" y="11"/>
                </a:lnTo>
                <a:lnTo>
                  <a:pt x="119" y="11"/>
                </a:lnTo>
                <a:lnTo>
                  <a:pt x="117" y="13"/>
                </a:lnTo>
                <a:lnTo>
                  <a:pt x="117" y="15"/>
                </a:lnTo>
                <a:lnTo>
                  <a:pt x="117" y="16"/>
                </a:lnTo>
                <a:lnTo>
                  <a:pt x="117" y="18"/>
                </a:lnTo>
                <a:lnTo>
                  <a:pt x="117" y="20"/>
                </a:lnTo>
                <a:lnTo>
                  <a:pt x="119" y="18"/>
                </a:lnTo>
                <a:lnTo>
                  <a:pt x="120" y="20"/>
                </a:lnTo>
                <a:lnTo>
                  <a:pt x="122" y="20"/>
                </a:lnTo>
                <a:lnTo>
                  <a:pt x="124" y="21"/>
                </a:lnTo>
                <a:lnTo>
                  <a:pt x="125" y="21"/>
                </a:lnTo>
                <a:lnTo>
                  <a:pt x="127" y="23"/>
                </a:lnTo>
                <a:lnTo>
                  <a:pt x="129" y="23"/>
                </a:lnTo>
                <a:lnTo>
                  <a:pt x="130" y="23"/>
                </a:lnTo>
                <a:lnTo>
                  <a:pt x="132" y="23"/>
                </a:lnTo>
                <a:lnTo>
                  <a:pt x="134" y="23"/>
                </a:lnTo>
                <a:lnTo>
                  <a:pt x="135" y="26"/>
                </a:lnTo>
                <a:lnTo>
                  <a:pt x="137" y="30"/>
                </a:lnTo>
                <a:lnTo>
                  <a:pt x="140" y="31"/>
                </a:lnTo>
                <a:lnTo>
                  <a:pt x="142" y="31"/>
                </a:lnTo>
                <a:lnTo>
                  <a:pt x="144" y="31"/>
                </a:lnTo>
                <a:lnTo>
                  <a:pt x="145" y="31"/>
                </a:lnTo>
                <a:lnTo>
                  <a:pt x="145" y="33"/>
                </a:lnTo>
                <a:lnTo>
                  <a:pt x="144" y="35"/>
                </a:lnTo>
                <a:lnTo>
                  <a:pt x="145" y="35"/>
                </a:lnTo>
                <a:lnTo>
                  <a:pt x="145" y="36"/>
                </a:lnTo>
                <a:lnTo>
                  <a:pt x="145" y="38"/>
                </a:lnTo>
                <a:lnTo>
                  <a:pt x="145" y="40"/>
                </a:lnTo>
                <a:lnTo>
                  <a:pt x="144" y="40"/>
                </a:lnTo>
                <a:lnTo>
                  <a:pt x="142" y="41"/>
                </a:lnTo>
                <a:lnTo>
                  <a:pt x="142" y="43"/>
                </a:lnTo>
                <a:lnTo>
                  <a:pt x="140" y="45"/>
                </a:lnTo>
                <a:lnTo>
                  <a:pt x="139" y="46"/>
                </a:lnTo>
                <a:lnTo>
                  <a:pt x="140" y="48"/>
                </a:lnTo>
                <a:lnTo>
                  <a:pt x="142" y="50"/>
                </a:lnTo>
                <a:lnTo>
                  <a:pt x="144" y="50"/>
                </a:lnTo>
                <a:lnTo>
                  <a:pt x="144" y="51"/>
                </a:lnTo>
                <a:lnTo>
                  <a:pt x="144" y="53"/>
                </a:lnTo>
                <a:lnTo>
                  <a:pt x="142" y="55"/>
                </a:lnTo>
                <a:lnTo>
                  <a:pt x="144" y="56"/>
                </a:lnTo>
                <a:lnTo>
                  <a:pt x="144" y="58"/>
                </a:lnTo>
                <a:lnTo>
                  <a:pt x="145" y="60"/>
                </a:lnTo>
                <a:lnTo>
                  <a:pt x="147" y="60"/>
                </a:lnTo>
                <a:lnTo>
                  <a:pt x="147" y="58"/>
                </a:lnTo>
                <a:lnTo>
                  <a:pt x="149" y="58"/>
                </a:lnTo>
                <a:lnTo>
                  <a:pt x="149" y="60"/>
                </a:lnTo>
                <a:lnTo>
                  <a:pt x="150" y="60"/>
                </a:lnTo>
                <a:lnTo>
                  <a:pt x="152" y="60"/>
                </a:lnTo>
                <a:lnTo>
                  <a:pt x="152" y="61"/>
                </a:lnTo>
                <a:lnTo>
                  <a:pt x="154" y="61"/>
                </a:lnTo>
                <a:lnTo>
                  <a:pt x="154" y="63"/>
                </a:lnTo>
                <a:lnTo>
                  <a:pt x="154" y="65"/>
                </a:lnTo>
                <a:lnTo>
                  <a:pt x="155" y="65"/>
                </a:lnTo>
                <a:lnTo>
                  <a:pt x="154" y="66"/>
                </a:lnTo>
                <a:lnTo>
                  <a:pt x="155" y="66"/>
                </a:lnTo>
                <a:lnTo>
                  <a:pt x="157" y="66"/>
                </a:lnTo>
                <a:lnTo>
                  <a:pt x="157" y="68"/>
                </a:lnTo>
                <a:lnTo>
                  <a:pt x="159" y="68"/>
                </a:lnTo>
                <a:lnTo>
                  <a:pt x="159" y="70"/>
                </a:lnTo>
                <a:lnTo>
                  <a:pt x="159" y="71"/>
                </a:lnTo>
                <a:lnTo>
                  <a:pt x="160" y="71"/>
                </a:lnTo>
                <a:lnTo>
                  <a:pt x="162" y="71"/>
                </a:lnTo>
                <a:lnTo>
                  <a:pt x="164" y="71"/>
                </a:lnTo>
                <a:lnTo>
                  <a:pt x="162" y="70"/>
                </a:lnTo>
                <a:lnTo>
                  <a:pt x="164" y="70"/>
                </a:lnTo>
                <a:lnTo>
                  <a:pt x="164" y="68"/>
                </a:lnTo>
                <a:lnTo>
                  <a:pt x="164" y="70"/>
                </a:lnTo>
                <a:lnTo>
                  <a:pt x="165" y="70"/>
                </a:lnTo>
                <a:lnTo>
                  <a:pt x="167" y="70"/>
                </a:lnTo>
                <a:lnTo>
                  <a:pt x="169" y="70"/>
                </a:lnTo>
                <a:lnTo>
                  <a:pt x="170" y="70"/>
                </a:lnTo>
                <a:lnTo>
                  <a:pt x="170" y="71"/>
                </a:lnTo>
                <a:lnTo>
                  <a:pt x="172" y="73"/>
                </a:lnTo>
                <a:lnTo>
                  <a:pt x="172" y="71"/>
                </a:lnTo>
                <a:lnTo>
                  <a:pt x="174" y="71"/>
                </a:lnTo>
                <a:lnTo>
                  <a:pt x="174" y="73"/>
                </a:lnTo>
                <a:lnTo>
                  <a:pt x="175" y="73"/>
                </a:lnTo>
                <a:lnTo>
                  <a:pt x="177" y="73"/>
                </a:lnTo>
                <a:lnTo>
                  <a:pt x="177" y="71"/>
                </a:lnTo>
                <a:lnTo>
                  <a:pt x="179" y="71"/>
                </a:lnTo>
                <a:lnTo>
                  <a:pt x="181" y="70"/>
                </a:lnTo>
                <a:lnTo>
                  <a:pt x="181" y="71"/>
                </a:lnTo>
                <a:lnTo>
                  <a:pt x="181" y="73"/>
                </a:lnTo>
                <a:lnTo>
                  <a:pt x="182" y="75"/>
                </a:lnTo>
                <a:lnTo>
                  <a:pt x="181" y="75"/>
                </a:lnTo>
                <a:lnTo>
                  <a:pt x="182" y="75"/>
                </a:lnTo>
                <a:lnTo>
                  <a:pt x="184" y="75"/>
                </a:lnTo>
                <a:lnTo>
                  <a:pt x="186" y="75"/>
                </a:lnTo>
                <a:lnTo>
                  <a:pt x="187" y="76"/>
                </a:lnTo>
                <a:lnTo>
                  <a:pt x="187" y="75"/>
                </a:lnTo>
                <a:lnTo>
                  <a:pt x="189" y="75"/>
                </a:lnTo>
                <a:lnTo>
                  <a:pt x="191" y="73"/>
                </a:lnTo>
                <a:lnTo>
                  <a:pt x="189" y="75"/>
                </a:lnTo>
                <a:lnTo>
                  <a:pt x="189" y="76"/>
                </a:lnTo>
                <a:lnTo>
                  <a:pt x="189" y="78"/>
                </a:lnTo>
                <a:lnTo>
                  <a:pt x="187" y="78"/>
                </a:lnTo>
                <a:lnTo>
                  <a:pt x="187" y="80"/>
                </a:lnTo>
                <a:lnTo>
                  <a:pt x="187" y="81"/>
                </a:lnTo>
                <a:lnTo>
                  <a:pt x="187" y="83"/>
                </a:lnTo>
                <a:lnTo>
                  <a:pt x="189" y="83"/>
                </a:lnTo>
                <a:lnTo>
                  <a:pt x="189" y="85"/>
                </a:lnTo>
                <a:lnTo>
                  <a:pt x="191" y="86"/>
                </a:lnTo>
                <a:lnTo>
                  <a:pt x="192" y="86"/>
                </a:lnTo>
                <a:lnTo>
                  <a:pt x="192" y="85"/>
                </a:lnTo>
                <a:lnTo>
                  <a:pt x="194" y="86"/>
                </a:lnTo>
                <a:lnTo>
                  <a:pt x="194" y="88"/>
                </a:lnTo>
                <a:lnTo>
                  <a:pt x="192" y="88"/>
                </a:lnTo>
                <a:lnTo>
                  <a:pt x="194" y="88"/>
                </a:lnTo>
                <a:lnTo>
                  <a:pt x="194" y="90"/>
                </a:lnTo>
                <a:lnTo>
                  <a:pt x="196" y="90"/>
                </a:lnTo>
                <a:lnTo>
                  <a:pt x="197" y="90"/>
                </a:lnTo>
                <a:lnTo>
                  <a:pt x="199" y="90"/>
                </a:lnTo>
                <a:lnTo>
                  <a:pt x="201" y="88"/>
                </a:lnTo>
                <a:lnTo>
                  <a:pt x="202" y="86"/>
                </a:lnTo>
                <a:lnTo>
                  <a:pt x="202" y="88"/>
                </a:lnTo>
                <a:lnTo>
                  <a:pt x="202" y="90"/>
                </a:lnTo>
                <a:lnTo>
                  <a:pt x="202" y="92"/>
                </a:lnTo>
                <a:lnTo>
                  <a:pt x="204" y="93"/>
                </a:lnTo>
                <a:lnTo>
                  <a:pt x="204" y="95"/>
                </a:lnTo>
                <a:lnTo>
                  <a:pt x="206" y="95"/>
                </a:lnTo>
                <a:lnTo>
                  <a:pt x="207" y="95"/>
                </a:lnTo>
                <a:lnTo>
                  <a:pt x="209" y="95"/>
                </a:lnTo>
                <a:lnTo>
                  <a:pt x="209" y="97"/>
                </a:lnTo>
                <a:lnTo>
                  <a:pt x="211" y="98"/>
                </a:lnTo>
                <a:lnTo>
                  <a:pt x="211" y="100"/>
                </a:lnTo>
                <a:lnTo>
                  <a:pt x="212" y="100"/>
                </a:lnTo>
                <a:lnTo>
                  <a:pt x="212" y="102"/>
                </a:lnTo>
                <a:lnTo>
                  <a:pt x="214" y="102"/>
                </a:lnTo>
                <a:lnTo>
                  <a:pt x="214" y="103"/>
                </a:lnTo>
                <a:lnTo>
                  <a:pt x="214" y="105"/>
                </a:lnTo>
                <a:lnTo>
                  <a:pt x="216" y="107"/>
                </a:lnTo>
                <a:lnTo>
                  <a:pt x="216" y="108"/>
                </a:lnTo>
                <a:lnTo>
                  <a:pt x="216" y="110"/>
                </a:lnTo>
                <a:lnTo>
                  <a:pt x="217" y="110"/>
                </a:lnTo>
                <a:lnTo>
                  <a:pt x="217" y="112"/>
                </a:lnTo>
                <a:lnTo>
                  <a:pt x="219" y="113"/>
                </a:lnTo>
                <a:lnTo>
                  <a:pt x="217" y="115"/>
                </a:lnTo>
                <a:lnTo>
                  <a:pt x="217" y="117"/>
                </a:lnTo>
                <a:lnTo>
                  <a:pt x="217" y="118"/>
                </a:lnTo>
                <a:lnTo>
                  <a:pt x="219" y="118"/>
                </a:lnTo>
                <a:lnTo>
                  <a:pt x="219" y="120"/>
                </a:lnTo>
                <a:lnTo>
                  <a:pt x="221" y="120"/>
                </a:lnTo>
                <a:lnTo>
                  <a:pt x="222" y="120"/>
                </a:lnTo>
                <a:lnTo>
                  <a:pt x="222" y="122"/>
                </a:lnTo>
                <a:lnTo>
                  <a:pt x="224" y="122"/>
                </a:lnTo>
                <a:lnTo>
                  <a:pt x="224" y="123"/>
                </a:lnTo>
                <a:lnTo>
                  <a:pt x="224" y="125"/>
                </a:lnTo>
                <a:lnTo>
                  <a:pt x="226" y="127"/>
                </a:lnTo>
                <a:lnTo>
                  <a:pt x="224" y="127"/>
                </a:lnTo>
                <a:lnTo>
                  <a:pt x="222" y="128"/>
                </a:lnTo>
                <a:lnTo>
                  <a:pt x="222" y="127"/>
                </a:lnTo>
                <a:lnTo>
                  <a:pt x="221" y="127"/>
                </a:lnTo>
                <a:lnTo>
                  <a:pt x="219" y="127"/>
                </a:lnTo>
                <a:lnTo>
                  <a:pt x="219" y="128"/>
                </a:lnTo>
                <a:lnTo>
                  <a:pt x="217" y="128"/>
                </a:lnTo>
                <a:lnTo>
                  <a:pt x="216" y="128"/>
                </a:lnTo>
                <a:lnTo>
                  <a:pt x="216" y="130"/>
                </a:lnTo>
                <a:lnTo>
                  <a:pt x="214" y="130"/>
                </a:lnTo>
                <a:lnTo>
                  <a:pt x="212" y="130"/>
                </a:lnTo>
                <a:lnTo>
                  <a:pt x="212" y="132"/>
                </a:lnTo>
                <a:lnTo>
                  <a:pt x="211" y="132"/>
                </a:lnTo>
                <a:lnTo>
                  <a:pt x="209" y="132"/>
                </a:lnTo>
                <a:lnTo>
                  <a:pt x="209" y="133"/>
                </a:lnTo>
                <a:lnTo>
                  <a:pt x="209" y="135"/>
                </a:lnTo>
                <a:lnTo>
                  <a:pt x="211" y="137"/>
                </a:lnTo>
                <a:lnTo>
                  <a:pt x="211" y="140"/>
                </a:lnTo>
                <a:lnTo>
                  <a:pt x="211" y="142"/>
                </a:lnTo>
                <a:lnTo>
                  <a:pt x="212" y="142"/>
                </a:lnTo>
                <a:lnTo>
                  <a:pt x="214" y="143"/>
                </a:lnTo>
                <a:lnTo>
                  <a:pt x="216" y="143"/>
                </a:lnTo>
                <a:lnTo>
                  <a:pt x="217" y="140"/>
                </a:lnTo>
                <a:lnTo>
                  <a:pt x="219" y="140"/>
                </a:lnTo>
                <a:lnTo>
                  <a:pt x="221" y="140"/>
                </a:lnTo>
                <a:lnTo>
                  <a:pt x="221" y="142"/>
                </a:lnTo>
                <a:lnTo>
                  <a:pt x="222" y="142"/>
                </a:lnTo>
                <a:lnTo>
                  <a:pt x="224" y="142"/>
                </a:lnTo>
                <a:lnTo>
                  <a:pt x="224" y="143"/>
                </a:lnTo>
                <a:lnTo>
                  <a:pt x="226" y="143"/>
                </a:lnTo>
                <a:lnTo>
                  <a:pt x="226" y="145"/>
                </a:lnTo>
                <a:lnTo>
                  <a:pt x="226" y="147"/>
                </a:lnTo>
                <a:lnTo>
                  <a:pt x="226" y="148"/>
                </a:lnTo>
                <a:lnTo>
                  <a:pt x="224" y="148"/>
                </a:lnTo>
                <a:lnTo>
                  <a:pt x="226" y="150"/>
                </a:lnTo>
                <a:lnTo>
                  <a:pt x="226" y="152"/>
                </a:lnTo>
                <a:lnTo>
                  <a:pt x="227" y="152"/>
                </a:lnTo>
                <a:lnTo>
                  <a:pt x="227" y="153"/>
                </a:lnTo>
                <a:lnTo>
                  <a:pt x="229" y="155"/>
                </a:lnTo>
                <a:lnTo>
                  <a:pt x="229" y="153"/>
                </a:lnTo>
                <a:lnTo>
                  <a:pt x="231" y="155"/>
                </a:lnTo>
                <a:lnTo>
                  <a:pt x="231" y="157"/>
                </a:lnTo>
                <a:lnTo>
                  <a:pt x="232" y="157"/>
                </a:lnTo>
                <a:lnTo>
                  <a:pt x="234" y="158"/>
                </a:lnTo>
                <a:lnTo>
                  <a:pt x="234" y="157"/>
                </a:lnTo>
                <a:lnTo>
                  <a:pt x="236" y="157"/>
                </a:lnTo>
                <a:lnTo>
                  <a:pt x="237" y="158"/>
                </a:lnTo>
                <a:close/>
              </a:path>
            </a:pathLst>
          </a:custGeom>
          <a:solidFill>
            <a:srgbClr val="8CC2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4"/>
          <p:cNvSpPr>
            <a:spLocks/>
          </p:cNvSpPr>
          <p:nvPr/>
        </p:nvSpPr>
        <p:spPr bwMode="auto">
          <a:xfrm>
            <a:off x="7319963" y="5934076"/>
            <a:ext cx="165100" cy="127000"/>
          </a:xfrm>
          <a:custGeom>
            <a:avLst/>
            <a:gdLst/>
            <a:ahLst/>
            <a:cxnLst>
              <a:cxn ang="0">
                <a:pos x="102" y="43"/>
              </a:cxn>
              <a:cxn ang="0">
                <a:pos x="97" y="46"/>
              </a:cxn>
              <a:cxn ang="0">
                <a:pos x="94" y="48"/>
              </a:cxn>
              <a:cxn ang="0">
                <a:pos x="97" y="53"/>
              </a:cxn>
              <a:cxn ang="0">
                <a:pos x="97" y="55"/>
              </a:cxn>
              <a:cxn ang="0">
                <a:pos x="99" y="56"/>
              </a:cxn>
              <a:cxn ang="0">
                <a:pos x="104" y="60"/>
              </a:cxn>
              <a:cxn ang="0">
                <a:pos x="99" y="58"/>
              </a:cxn>
              <a:cxn ang="0">
                <a:pos x="96" y="60"/>
              </a:cxn>
              <a:cxn ang="0">
                <a:pos x="94" y="61"/>
              </a:cxn>
              <a:cxn ang="0">
                <a:pos x="94" y="66"/>
              </a:cxn>
              <a:cxn ang="0">
                <a:pos x="97" y="66"/>
              </a:cxn>
              <a:cxn ang="0">
                <a:pos x="96" y="71"/>
              </a:cxn>
              <a:cxn ang="0">
                <a:pos x="97" y="73"/>
              </a:cxn>
              <a:cxn ang="0">
                <a:pos x="101" y="76"/>
              </a:cxn>
              <a:cxn ang="0">
                <a:pos x="81" y="80"/>
              </a:cxn>
              <a:cxn ang="0">
                <a:pos x="42" y="80"/>
              </a:cxn>
              <a:cxn ang="0">
                <a:pos x="27" y="78"/>
              </a:cxn>
              <a:cxn ang="0">
                <a:pos x="29" y="66"/>
              </a:cxn>
              <a:cxn ang="0">
                <a:pos x="24" y="61"/>
              </a:cxn>
              <a:cxn ang="0">
                <a:pos x="17" y="65"/>
              </a:cxn>
              <a:cxn ang="0">
                <a:pos x="9" y="65"/>
              </a:cxn>
              <a:cxn ang="0">
                <a:pos x="2" y="65"/>
              </a:cxn>
              <a:cxn ang="0">
                <a:pos x="0" y="55"/>
              </a:cxn>
              <a:cxn ang="0">
                <a:pos x="2" y="50"/>
              </a:cxn>
              <a:cxn ang="0">
                <a:pos x="5" y="46"/>
              </a:cxn>
              <a:cxn ang="0">
                <a:pos x="5" y="40"/>
              </a:cxn>
              <a:cxn ang="0">
                <a:pos x="10" y="35"/>
              </a:cxn>
              <a:cxn ang="0">
                <a:pos x="17" y="35"/>
              </a:cxn>
              <a:cxn ang="0">
                <a:pos x="20" y="31"/>
              </a:cxn>
              <a:cxn ang="0">
                <a:pos x="24" y="28"/>
              </a:cxn>
              <a:cxn ang="0">
                <a:pos x="32" y="25"/>
              </a:cxn>
              <a:cxn ang="0">
                <a:pos x="41" y="30"/>
              </a:cxn>
              <a:cxn ang="0">
                <a:pos x="52" y="26"/>
              </a:cxn>
              <a:cxn ang="0">
                <a:pos x="64" y="21"/>
              </a:cxn>
              <a:cxn ang="0">
                <a:pos x="69" y="18"/>
              </a:cxn>
              <a:cxn ang="0">
                <a:pos x="67" y="11"/>
              </a:cxn>
              <a:cxn ang="0">
                <a:pos x="67" y="5"/>
              </a:cxn>
              <a:cxn ang="0">
                <a:pos x="66" y="0"/>
              </a:cxn>
              <a:cxn ang="0">
                <a:pos x="72" y="3"/>
              </a:cxn>
              <a:cxn ang="0">
                <a:pos x="74" y="8"/>
              </a:cxn>
              <a:cxn ang="0">
                <a:pos x="79" y="11"/>
              </a:cxn>
              <a:cxn ang="0">
                <a:pos x="81" y="16"/>
              </a:cxn>
              <a:cxn ang="0">
                <a:pos x="84" y="20"/>
              </a:cxn>
              <a:cxn ang="0">
                <a:pos x="86" y="25"/>
              </a:cxn>
              <a:cxn ang="0">
                <a:pos x="89" y="28"/>
              </a:cxn>
              <a:cxn ang="0">
                <a:pos x="92" y="31"/>
              </a:cxn>
              <a:cxn ang="0">
                <a:pos x="96" y="33"/>
              </a:cxn>
              <a:cxn ang="0">
                <a:pos x="101" y="35"/>
              </a:cxn>
            </a:cxnLst>
            <a:rect l="0" t="0" r="r" b="b"/>
            <a:pathLst>
              <a:path w="104" h="80">
                <a:moveTo>
                  <a:pt x="102" y="35"/>
                </a:moveTo>
                <a:lnTo>
                  <a:pt x="102" y="36"/>
                </a:lnTo>
                <a:lnTo>
                  <a:pt x="102" y="38"/>
                </a:lnTo>
                <a:lnTo>
                  <a:pt x="102" y="43"/>
                </a:lnTo>
                <a:lnTo>
                  <a:pt x="101" y="43"/>
                </a:lnTo>
                <a:lnTo>
                  <a:pt x="99" y="43"/>
                </a:lnTo>
                <a:lnTo>
                  <a:pt x="99" y="46"/>
                </a:lnTo>
                <a:lnTo>
                  <a:pt x="97" y="46"/>
                </a:lnTo>
                <a:lnTo>
                  <a:pt x="96" y="46"/>
                </a:lnTo>
                <a:lnTo>
                  <a:pt x="94" y="46"/>
                </a:lnTo>
                <a:lnTo>
                  <a:pt x="96" y="48"/>
                </a:lnTo>
                <a:lnTo>
                  <a:pt x="94" y="48"/>
                </a:lnTo>
                <a:lnTo>
                  <a:pt x="96" y="48"/>
                </a:lnTo>
                <a:lnTo>
                  <a:pt x="96" y="50"/>
                </a:lnTo>
                <a:lnTo>
                  <a:pt x="97" y="51"/>
                </a:lnTo>
                <a:lnTo>
                  <a:pt x="97" y="53"/>
                </a:lnTo>
                <a:lnTo>
                  <a:pt x="96" y="51"/>
                </a:lnTo>
                <a:lnTo>
                  <a:pt x="96" y="53"/>
                </a:lnTo>
                <a:lnTo>
                  <a:pt x="96" y="55"/>
                </a:lnTo>
                <a:lnTo>
                  <a:pt x="97" y="55"/>
                </a:lnTo>
                <a:lnTo>
                  <a:pt x="97" y="53"/>
                </a:lnTo>
                <a:lnTo>
                  <a:pt x="97" y="55"/>
                </a:lnTo>
                <a:lnTo>
                  <a:pt x="99" y="55"/>
                </a:lnTo>
                <a:lnTo>
                  <a:pt x="99" y="56"/>
                </a:lnTo>
                <a:lnTo>
                  <a:pt x="101" y="56"/>
                </a:lnTo>
                <a:lnTo>
                  <a:pt x="102" y="56"/>
                </a:lnTo>
                <a:lnTo>
                  <a:pt x="104" y="56"/>
                </a:lnTo>
                <a:lnTo>
                  <a:pt x="104" y="60"/>
                </a:lnTo>
                <a:lnTo>
                  <a:pt x="102" y="60"/>
                </a:lnTo>
                <a:lnTo>
                  <a:pt x="101" y="60"/>
                </a:lnTo>
                <a:lnTo>
                  <a:pt x="101" y="58"/>
                </a:lnTo>
                <a:lnTo>
                  <a:pt x="99" y="58"/>
                </a:lnTo>
                <a:lnTo>
                  <a:pt x="97" y="56"/>
                </a:lnTo>
                <a:lnTo>
                  <a:pt x="96" y="58"/>
                </a:lnTo>
                <a:lnTo>
                  <a:pt x="97" y="60"/>
                </a:lnTo>
                <a:lnTo>
                  <a:pt x="96" y="60"/>
                </a:lnTo>
                <a:lnTo>
                  <a:pt x="91" y="60"/>
                </a:lnTo>
                <a:lnTo>
                  <a:pt x="91" y="61"/>
                </a:lnTo>
                <a:lnTo>
                  <a:pt x="92" y="61"/>
                </a:lnTo>
                <a:lnTo>
                  <a:pt x="94" y="61"/>
                </a:lnTo>
                <a:lnTo>
                  <a:pt x="94" y="63"/>
                </a:lnTo>
                <a:lnTo>
                  <a:pt x="94" y="65"/>
                </a:lnTo>
                <a:lnTo>
                  <a:pt x="92" y="66"/>
                </a:lnTo>
                <a:lnTo>
                  <a:pt x="94" y="66"/>
                </a:lnTo>
                <a:lnTo>
                  <a:pt x="94" y="68"/>
                </a:lnTo>
                <a:lnTo>
                  <a:pt x="96" y="68"/>
                </a:lnTo>
                <a:lnTo>
                  <a:pt x="96" y="66"/>
                </a:lnTo>
                <a:lnTo>
                  <a:pt x="97" y="66"/>
                </a:lnTo>
                <a:lnTo>
                  <a:pt x="97" y="68"/>
                </a:lnTo>
                <a:lnTo>
                  <a:pt x="99" y="70"/>
                </a:lnTo>
                <a:lnTo>
                  <a:pt x="97" y="70"/>
                </a:lnTo>
                <a:lnTo>
                  <a:pt x="96" y="71"/>
                </a:lnTo>
                <a:lnTo>
                  <a:pt x="94" y="71"/>
                </a:lnTo>
                <a:lnTo>
                  <a:pt x="96" y="71"/>
                </a:lnTo>
                <a:lnTo>
                  <a:pt x="96" y="73"/>
                </a:lnTo>
                <a:lnTo>
                  <a:pt x="97" y="73"/>
                </a:lnTo>
                <a:lnTo>
                  <a:pt x="99" y="73"/>
                </a:lnTo>
                <a:lnTo>
                  <a:pt x="99" y="75"/>
                </a:lnTo>
                <a:lnTo>
                  <a:pt x="101" y="75"/>
                </a:lnTo>
                <a:lnTo>
                  <a:pt x="101" y="76"/>
                </a:lnTo>
                <a:lnTo>
                  <a:pt x="101" y="78"/>
                </a:lnTo>
                <a:lnTo>
                  <a:pt x="101" y="80"/>
                </a:lnTo>
                <a:lnTo>
                  <a:pt x="89" y="80"/>
                </a:lnTo>
                <a:lnTo>
                  <a:pt x="81" y="80"/>
                </a:lnTo>
                <a:lnTo>
                  <a:pt x="69" y="80"/>
                </a:lnTo>
                <a:lnTo>
                  <a:pt x="66" y="80"/>
                </a:lnTo>
                <a:lnTo>
                  <a:pt x="56" y="80"/>
                </a:lnTo>
                <a:lnTo>
                  <a:pt x="42" y="80"/>
                </a:lnTo>
                <a:lnTo>
                  <a:pt x="29" y="80"/>
                </a:lnTo>
                <a:lnTo>
                  <a:pt x="25" y="80"/>
                </a:lnTo>
                <a:lnTo>
                  <a:pt x="25" y="78"/>
                </a:lnTo>
                <a:lnTo>
                  <a:pt x="27" y="78"/>
                </a:lnTo>
                <a:lnTo>
                  <a:pt x="29" y="76"/>
                </a:lnTo>
                <a:lnTo>
                  <a:pt x="30" y="71"/>
                </a:lnTo>
                <a:lnTo>
                  <a:pt x="30" y="68"/>
                </a:lnTo>
                <a:lnTo>
                  <a:pt x="29" y="66"/>
                </a:lnTo>
                <a:lnTo>
                  <a:pt x="27" y="66"/>
                </a:lnTo>
                <a:lnTo>
                  <a:pt x="25" y="65"/>
                </a:lnTo>
                <a:lnTo>
                  <a:pt x="25" y="63"/>
                </a:lnTo>
                <a:lnTo>
                  <a:pt x="24" y="61"/>
                </a:lnTo>
                <a:lnTo>
                  <a:pt x="22" y="63"/>
                </a:lnTo>
                <a:lnTo>
                  <a:pt x="19" y="63"/>
                </a:lnTo>
                <a:lnTo>
                  <a:pt x="17" y="63"/>
                </a:lnTo>
                <a:lnTo>
                  <a:pt x="17" y="65"/>
                </a:lnTo>
                <a:lnTo>
                  <a:pt x="14" y="66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7" y="65"/>
                </a:lnTo>
                <a:lnTo>
                  <a:pt x="5" y="66"/>
                </a:lnTo>
                <a:lnTo>
                  <a:pt x="4" y="65"/>
                </a:lnTo>
                <a:lnTo>
                  <a:pt x="2" y="65"/>
                </a:lnTo>
                <a:lnTo>
                  <a:pt x="2" y="63"/>
                </a:lnTo>
                <a:lnTo>
                  <a:pt x="0" y="60"/>
                </a:lnTo>
                <a:lnTo>
                  <a:pt x="2" y="58"/>
                </a:lnTo>
                <a:lnTo>
                  <a:pt x="0" y="55"/>
                </a:lnTo>
                <a:lnTo>
                  <a:pt x="0" y="53"/>
                </a:lnTo>
                <a:lnTo>
                  <a:pt x="0" y="51"/>
                </a:lnTo>
                <a:lnTo>
                  <a:pt x="2" y="51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5" y="43"/>
                </a:lnTo>
                <a:lnTo>
                  <a:pt x="5" y="41"/>
                </a:lnTo>
                <a:lnTo>
                  <a:pt x="5" y="40"/>
                </a:lnTo>
                <a:lnTo>
                  <a:pt x="5" y="38"/>
                </a:lnTo>
                <a:lnTo>
                  <a:pt x="4" y="36"/>
                </a:lnTo>
                <a:lnTo>
                  <a:pt x="7" y="36"/>
                </a:lnTo>
                <a:lnTo>
                  <a:pt x="10" y="35"/>
                </a:lnTo>
                <a:lnTo>
                  <a:pt x="12" y="35"/>
                </a:lnTo>
                <a:lnTo>
                  <a:pt x="14" y="35"/>
                </a:lnTo>
                <a:lnTo>
                  <a:pt x="15" y="35"/>
                </a:lnTo>
                <a:lnTo>
                  <a:pt x="17" y="35"/>
                </a:lnTo>
                <a:lnTo>
                  <a:pt x="20" y="36"/>
                </a:lnTo>
                <a:lnTo>
                  <a:pt x="20" y="35"/>
                </a:lnTo>
                <a:lnTo>
                  <a:pt x="20" y="33"/>
                </a:lnTo>
                <a:lnTo>
                  <a:pt x="20" y="31"/>
                </a:lnTo>
                <a:lnTo>
                  <a:pt x="20" y="30"/>
                </a:lnTo>
                <a:lnTo>
                  <a:pt x="20" y="28"/>
                </a:lnTo>
                <a:lnTo>
                  <a:pt x="22" y="28"/>
                </a:lnTo>
                <a:lnTo>
                  <a:pt x="24" y="28"/>
                </a:lnTo>
                <a:lnTo>
                  <a:pt x="25" y="28"/>
                </a:lnTo>
                <a:lnTo>
                  <a:pt x="27" y="26"/>
                </a:lnTo>
                <a:lnTo>
                  <a:pt x="29" y="26"/>
                </a:lnTo>
                <a:lnTo>
                  <a:pt x="32" y="25"/>
                </a:lnTo>
                <a:lnTo>
                  <a:pt x="34" y="23"/>
                </a:lnTo>
                <a:lnTo>
                  <a:pt x="35" y="25"/>
                </a:lnTo>
                <a:lnTo>
                  <a:pt x="37" y="26"/>
                </a:lnTo>
                <a:lnTo>
                  <a:pt x="41" y="30"/>
                </a:lnTo>
                <a:lnTo>
                  <a:pt x="42" y="31"/>
                </a:lnTo>
                <a:lnTo>
                  <a:pt x="46" y="28"/>
                </a:lnTo>
                <a:lnTo>
                  <a:pt x="47" y="28"/>
                </a:lnTo>
                <a:lnTo>
                  <a:pt x="52" y="26"/>
                </a:lnTo>
                <a:lnTo>
                  <a:pt x="56" y="23"/>
                </a:lnTo>
                <a:lnTo>
                  <a:pt x="59" y="23"/>
                </a:lnTo>
                <a:lnTo>
                  <a:pt x="62" y="21"/>
                </a:lnTo>
                <a:lnTo>
                  <a:pt x="64" y="21"/>
                </a:lnTo>
                <a:lnTo>
                  <a:pt x="66" y="21"/>
                </a:lnTo>
                <a:lnTo>
                  <a:pt x="66" y="20"/>
                </a:lnTo>
                <a:lnTo>
                  <a:pt x="67" y="20"/>
                </a:lnTo>
                <a:lnTo>
                  <a:pt x="69" y="18"/>
                </a:lnTo>
                <a:lnTo>
                  <a:pt x="67" y="16"/>
                </a:lnTo>
                <a:lnTo>
                  <a:pt x="67" y="15"/>
                </a:lnTo>
                <a:lnTo>
                  <a:pt x="67" y="13"/>
                </a:lnTo>
                <a:lnTo>
                  <a:pt x="67" y="11"/>
                </a:lnTo>
                <a:lnTo>
                  <a:pt x="67" y="10"/>
                </a:lnTo>
                <a:lnTo>
                  <a:pt x="67" y="8"/>
                </a:lnTo>
                <a:lnTo>
                  <a:pt x="67" y="6"/>
                </a:lnTo>
                <a:lnTo>
                  <a:pt x="67" y="5"/>
                </a:lnTo>
                <a:lnTo>
                  <a:pt x="67" y="3"/>
                </a:lnTo>
                <a:lnTo>
                  <a:pt x="67" y="1"/>
                </a:lnTo>
                <a:lnTo>
                  <a:pt x="67" y="0"/>
                </a:lnTo>
                <a:lnTo>
                  <a:pt x="66" y="0"/>
                </a:lnTo>
                <a:lnTo>
                  <a:pt x="69" y="1"/>
                </a:lnTo>
                <a:lnTo>
                  <a:pt x="71" y="1"/>
                </a:lnTo>
                <a:lnTo>
                  <a:pt x="72" y="1"/>
                </a:lnTo>
                <a:lnTo>
                  <a:pt x="72" y="3"/>
                </a:lnTo>
                <a:lnTo>
                  <a:pt x="74" y="3"/>
                </a:lnTo>
                <a:lnTo>
                  <a:pt x="74" y="5"/>
                </a:lnTo>
                <a:lnTo>
                  <a:pt x="74" y="6"/>
                </a:lnTo>
                <a:lnTo>
                  <a:pt x="74" y="8"/>
                </a:lnTo>
                <a:lnTo>
                  <a:pt x="76" y="8"/>
                </a:lnTo>
                <a:lnTo>
                  <a:pt x="77" y="10"/>
                </a:lnTo>
                <a:lnTo>
                  <a:pt x="79" y="10"/>
                </a:lnTo>
                <a:lnTo>
                  <a:pt x="79" y="11"/>
                </a:lnTo>
                <a:lnTo>
                  <a:pt x="79" y="13"/>
                </a:lnTo>
                <a:lnTo>
                  <a:pt x="81" y="13"/>
                </a:lnTo>
                <a:lnTo>
                  <a:pt x="81" y="15"/>
                </a:lnTo>
                <a:lnTo>
                  <a:pt x="81" y="16"/>
                </a:lnTo>
                <a:lnTo>
                  <a:pt x="82" y="16"/>
                </a:lnTo>
                <a:lnTo>
                  <a:pt x="82" y="18"/>
                </a:lnTo>
                <a:lnTo>
                  <a:pt x="82" y="20"/>
                </a:lnTo>
                <a:lnTo>
                  <a:pt x="84" y="20"/>
                </a:lnTo>
                <a:lnTo>
                  <a:pt x="84" y="21"/>
                </a:lnTo>
                <a:lnTo>
                  <a:pt x="86" y="21"/>
                </a:lnTo>
                <a:lnTo>
                  <a:pt x="86" y="23"/>
                </a:lnTo>
                <a:lnTo>
                  <a:pt x="86" y="25"/>
                </a:lnTo>
                <a:lnTo>
                  <a:pt x="87" y="25"/>
                </a:lnTo>
                <a:lnTo>
                  <a:pt x="87" y="26"/>
                </a:lnTo>
                <a:lnTo>
                  <a:pt x="87" y="28"/>
                </a:lnTo>
                <a:lnTo>
                  <a:pt x="89" y="28"/>
                </a:lnTo>
                <a:lnTo>
                  <a:pt x="89" y="30"/>
                </a:lnTo>
                <a:lnTo>
                  <a:pt x="91" y="30"/>
                </a:lnTo>
                <a:lnTo>
                  <a:pt x="91" y="31"/>
                </a:lnTo>
                <a:lnTo>
                  <a:pt x="92" y="31"/>
                </a:lnTo>
                <a:lnTo>
                  <a:pt x="94" y="31"/>
                </a:lnTo>
                <a:lnTo>
                  <a:pt x="94" y="33"/>
                </a:lnTo>
                <a:lnTo>
                  <a:pt x="94" y="35"/>
                </a:lnTo>
                <a:lnTo>
                  <a:pt x="96" y="33"/>
                </a:lnTo>
                <a:lnTo>
                  <a:pt x="97" y="33"/>
                </a:lnTo>
                <a:lnTo>
                  <a:pt x="99" y="33"/>
                </a:lnTo>
                <a:lnTo>
                  <a:pt x="99" y="35"/>
                </a:lnTo>
                <a:lnTo>
                  <a:pt x="101" y="35"/>
                </a:lnTo>
                <a:lnTo>
                  <a:pt x="102" y="35"/>
                </a:lnTo>
                <a:close/>
              </a:path>
            </a:pathLst>
          </a:custGeom>
          <a:solidFill>
            <a:srgbClr val="5DB3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5"/>
          <p:cNvSpPr>
            <a:spLocks/>
          </p:cNvSpPr>
          <p:nvPr/>
        </p:nvSpPr>
        <p:spPr bwMode="auto">
          <a:xfrm>
            <a:off x="6816726" y="5226051"/>
            <a:ext cx="182563" cy="474663"/>
          </a:xfrm>
          <a:custGeom>
            <a:avLst/>
            <a:gdLst/>
            <a:ahLst/>
            <a:cxnLst>
              <a:cxn ang="0">
                <a:pos x="114" y="57"/>
              </a:cxn>
              <a:cxn ang="0">
                <a:pos x="109" y="65"/>
              </a:cxn>
              <a:cxn ang="0">
                <a:pos x="115" y="73"/>
              </a:cxn>
              <a:cxn ang="0">
                <a:pos x="114" y="85"/>
              </a:cxn>
              <a:cxn ang="0">
                <a:pos x="107" y="90"/>
              </a:cxn>
              <a:cxn ang="0">
                <a:pos x="109" y="100"/>
              </a:cxn>
              <a:cxn ang="0">
                <a:pos x="109" y="110"/>
              </a:cxn>
              <a:cxn ang="0">
                <a:pos x="107" y="118"/>
              </a:cxn>
              <a:cxn ang="0">
                <a:pos x="95" y="122"/>
              </a:cxn>
              <a:cxn ang="0">
                <a:pos x="99" y="133"/>
              </a:cxn>
              <a:cxn ang="0">
                <a:pos x="87" y="143"/>
              </a:cxn>
              <a:cxn ang="0">
                <a:pos x="92" y="150"/>
              </a:cxn>
              <a:cxn ang="0">
                <a:pos x="95" y="157"/>
              </a:cxn>
              <a:cxn ang="0">
                <a:pos x="95" y="170"/>
              </a:cxn>
              <a:cxn ang="0">
                <a:pos x="100" y="184"/>
              </a:cxn>
              <a:cxn ang="0">
                <a:pos x="99" y="197"/>
              </a:cxn>
              <a:cxn ang="0">
                <a:pos x="90" y="209"/>
              </a:cxn>
              <a:cxn ang="0">
                <a:pos x="87" y="219"/>
              </a:cxn>
              <a:cxn ang="0">
                <a:pos x="74" y="224"/>
              </a:cxn>
              <a:cxn ang="0">
                <a:pos x="67" y="237"/>
              </a:cxn>
              <a:cxn ang="0">
                <a:pos x="64" y="240"/>
              </a:cxn>
              <a:cxn ang="0">
                <a:pos x="62" y="245"/>
              </a:cxn>
              <a:cxn ang="0">
                <a:pos x="64" y="254"/>
              </a:cxn>
              <a:cxn ang="0">
                <a:pos x="69" y="259"/>
              </a:cxn>
              <a:cxn ang="0">
                <a:pos x="70" y="272"/>
              </a:cxn>
              <a:cxn ang="0">
                <a:pos x="80" y="275"/>
              </a:cxn>
              <a:cxn ang="0">
                <a:pos x="75" y="285"/>
              </a:cxn>
              <a:cxn ang="0">
                <a:pos x="80" y="295"/>
              </a:cxn>
              <a:cxn ang="0">
                <a:pos x="87" y="299"/>
              </a:cxn>
              <a:cxn ang="0">
                <a:pos x="39" y="299"/>
              </a:cxn>
              <a:cxn ang="0">
                <a:pos x="22" y="259"/>
              </a:cxn>
              <a:cxn ang="0">
                <a:pos x="22" y="234"/>
              </a:cxn>
              <a:cxn ang="0">
                <a:pos x="24" y="207"/>
              </a:cxn>
              <a:cxn ang="0">
                <a:pos x="19" y="182"/>
              </a:cxn>
              <a:cxn ang="0">
                <a:pos x="7" y="177"/>
              </a:cxn>
              <a:cxn ang="0">
                <a:pos x="5" y="170"/>
              </a:cxn>
              <a:cxn ang="0">
                <a:pos x="15" y="174"/>
              </a:cxn>
              <a:cxn ang="0">
                <a:pos x="24" y="175"/>
              </a:cxn>
              <a:cxn ang="0">
                <a:pos x="29" y="170"/>
              </a:cxn>
              <a:cxn ang="0">
                <a:pos x="19" y="130"/>
              </a:cxn>
              <a:cxn ang="0">
                <a:pos x="19" y="115"/>
              </a:cxn>
              <a:cxn ang="0">
                <a:pos x="40" y="107"/>
              </a:cxn>
              <a:cxn ang="0">
                <a:pos x="44" y="95"/>
              </a:cxn>
              <a:cxn ang="0">
                <a:pos x="59" y="83"/>
              </a:cxn>
              <a:cxn ang="0">
                <a:pos x="59" y="67"/>
              </a:cxn>
              <a:cxn ang="0">
                <a:pos x="67" y="53"/>
              </a:cxn>
              <a:cxn ang="0">
                <a:pos x="70" y="40"/>
              </a:cxn>
              <a:cxn ang="0">
                <a:pos x="64" y="28"/>
              </a:cxn>
              <a:cxn ang="0">
                <a:pos x="65" y="18"/>
              </a:cxn>
              <a:cxn ang="0">
                <a:pos x="69" y="8"/>
              </a:cxn>
              <a:cxn ang="0">
                <a:pos x="80" y="7"/>
              </a:cxn>
              <a:cxn ang="0">
                <a:pos x="89" y="2"/>
              </a:cxn>
              <a:cxn ang="0">
                <a:pos x="95" y="5"/>
              </a:cxn>
              <a:cxn ang="0">
                <a:pos x="97" y="17"/>
              </a:cxn>
              <a:cxn ang="0">
                <a:pos x="102" y="32"/>
              </a:cxn>
              <a:cxn ang="0">
                <a:pos x="107" y="42"/>
              </a:cxn>
            </a:cxnLst>
            <a:rect l="0" t="0" r="r" b="b"/>
            <a:pathLst>
              <a:path w="115" h="299">
                <a:moveTo>
                  <a:pt x="107" y="50"/>
                </a:moveTo>
                <a:lnTo>
                  <a:pt x="105" y="52"/>
                </a:lnTo>
                <a:lnTo>
                  <a:pt x="107" y="53"/>
                </a:lnTo>
                <a:lnTo>
                  <a:pt x="109" y="53"/>
                </a:lnTo>
                <a:lnTo>
                  <a:pt x="110" y="55"/>
                </a:lnTo>
                <a:lnTo>
                  <a:pt x="112" y="55"/>
                </a:lnTo>
                <a:lnTo>
                  <a:pt x="114" y="55"/>
                </a:lnTo>
                <a:lnTo>
                  <a:pt x="114" y="57"/>
                </a:lnTo>
                <a:lnTo>
                  <a:pt x="112" y="57"/>
                </a:lnTo>
                <a:lnTo>
                  <a:pt x="110" y="58"/>
                </a:lnTo>
                <a:lnTo>
                  <a:pt x="109" y="58"/>
                </a:lnTo>
                <a:lnTo>
                  <a:pt x="107" y="60"/>
                </a:lnTo>
                <a:lnTo>
                  <a:pt x="109" y="60"/>
                </a:lnTo>
                <a:lnTo>
                  <a:pt x="109" y="62"/>
                </a:lnTo>
                <a:lnTo>
                  <a:pt x="109" y="63"/>
                </a:lnTo>
                <a:lnTo>
                  <a:pt x="109" y="65"/>
                </a:lnTo>
                <a:lnTo>
                  <a:pt x="110" y="65"/>
                </a:lnTo>
                <a:lnTo>
                  <a:pt x="112" y="65"/>
                </a:lnTo>
                <a:lnTo>
                  <a:pt x="112" y="67"/>
                </a:lnTo>
                <a:lnTo>
                  <a:pt x="112" y="68"/>
                </a:lnTo>
                <a:lnTo>
                  <a:pt x="114" y="70"/>
                </a:lnTo>
                <a:lnTo>
                  <a:pt x="115" y="72"/>
                </a:lnTo>
                <a:lnTo>
                  <a:pt x="114" y="73"/>
                </a:lnTo>
                <a:lnTo>
                  <a:pt x="115" y="73"/>
                </a:lnTo>
                <a:lnTo>
                  <a:pt x="115" y="75"/>
                </a:lnTo>
                <a:lnTo>
                  <a:pt x="114" y="77"/>
                </a:lnTo>
                <a:lnTo>
                  <a:pt x="115" y="78"/>
                </a:lnTo>
                <a:lnTo>
                  <a:pt x="114" y="78"/>
                </a:lnTo>
                <a:lnTo>
                  <a:pt x="114" y="80"/>
                </a:lnTo>
                <a:lnTo>
                  <a:pt x="112" y="82"/>
                </a:lnTo>
                <a:lnTo>
                  <a:pt x="114" y="83"/>
                </a:lnTo>
                <a:lnTo>
                  <a:pt x="114" y="85"/>
                </a:lnTo>
                <a:lnTo>
                  <a:pt x="114" y="87"/>
                </a:lnTo>
                <a:lnTo>
                  <a:pt x="112" y="87"/>
                </a:lnTo>
                <a:lnTo>
                  <a:pt x="112" y="88"/>
                </a:lnTo>
                <a:lnTo>
                  <a:pt x="112" y="90"/>
                </a:lnTo>
                <a:lnTo>
                  <a:pt x="110" y="90"/>
                </a:lnTo>
                <a:lnTo>
                  <a:pt x="109" y="88"/>
                </a:lnTo>
                <a:lnTo>
                  <a:pt x="109" y="90"/>
                </a:lnTo>
                <a:lnTo>
                  <a:pt x="107" y="90"/>
                </a:lnTo>
                <a:lnTo>
                  <a:pt x="107" y="92"/>
                </a:lnTo>
                <a:lnTo>
                  <a:pt x="105" y="93"/>
                </a:lnTo>
                <a:lnTo>
                  <a:pt x="107" y="95"/>
                </a:lnTo>
                <a:lnTo>
                  <a:pt x="109" y="97"/>
                </a:lnTo>
                <a:lnTo>
                  <a:pt x="109" y="98"/>
                </a:lnTo>
                <a:lnTo>
                  <a:pt x="107" y="98"/>
                </a:lnTo>
                <a:lnTo>
                  <a:pt x="107" y="100"/>
                </a:lnTo>
                <a:lnTo>
                  <a:pt x="109" y="100"/>
                </a:lnTo>
                <a:lnTo>
                  <a:pt x="109" y="102"/>
                </a:lnTo>
                <a:lnTo>
                  <a:pt x="112" y="103"/>
                </a:lnTo>
                <a:lnTo>
                  <a:pt x="114" y="105"/>
                </a:lnTo>
                <a:lnTo>
                  <a:pt x="112" y="107"/>
                </a:lnTo>
                <a:lnTo>
                  <a:pt x="112" y="108"/>
                </a:lnTo>
                <a:lnTo>
                  <a:pt x="110" y="110"/>
                </a:lnTo>
                <a:lnTo>
                  <a:pt x="110" y="112"/>
                </a:lnTo>
                <a:lnTo>
                  <a:pt x="109" y="110"/>
                </a:lnTo>
                <a:lnTo>
                  <a:pt x="107" y="110"/>
                </a:lnTo>
                <a:lnTo>
                  <a:pt x="105" y="110"/>
                </a:lnTo>
                <a:lnTo>
                  <a:pt x="105" y="112"/>
                </a:lnTo>
                <a:lnTo>
                  <a:pt x="105" y="113"/>
                </a:lnTo>
                <a:lnTo>
                  <a:pt x="107" y="113"/>
                </a:lnTo>
                <a:lnTo>
                  <a:pt x="107" y="115"/>
                </a:lnTo>
                <a:lnTo>
                  <a:pt x="107" y="117"/>
                </a:lnTo>
                <a:lnTo>
                  <a:pt x="107" y="118"/>
                </a:lnTo>
                <a:lnTo>
                  <a:pt x="107" y="120"/>
                </a:lnTo>
                <a:lnTo>
                  <a:pt x="107" y="122"/>
                </a:lnTo>
                <a:lnTo>
                  <a:pt x="104" y="123"/>
                </a:lnTo>
                <a:lnTo>
                  <a:pt x="102" y="123"/>
                </a:lnTo>
                <a:lnTo>
                  <a:pt x="100" y="122"/>
                </a:lnTo>
                <a:lnTo>
                  <a:pt x="99" y="122"/>
                </a:lnTo>
                <a:lnTo>
                  <a:pt x="97" y="122"/>
                </a:lnTo>
                <a:lnTo>
                  <a:pt x="95" y="122"/>
                </a:lnTo>
                <a:lnTo>
                  <a:pt x="95" y="123"/>
                </a:lnTo>
                <a:lnTo>
                  <a:pt x="95" y="125"/>
                </a:lnTo>
                <a:lnTo>
                  <a:pt x="95" y="127"/>
                </a:lnTo>
                <a:lnTo>
                  <a:pt x="95" y="128"/>
                </a:lnTo>
                <a:lnTo>
                  <a:pt x="95" y="130"/>
                </a:lnTo>
                <a:lnTo>
                  <a:pt x="95" y="132"/>
                </a:lnTo>
                <a:lnTo>
                  <a:pt x="97" y="133"/>
                </a:lnTo>
                <a:lnTo>
                  <a:pt x="99" y="133"/>
                </a:lnTo>
                <a:lnTo>
                  <a:pt x="97" y="133"/>
                </a:lnTo>
                <a:lnTo>
                  <a:pt x="95" y="135"/>
                </a:lnTo>
                <a:lnTo>
                  <a:pt x="94" y="135"/>
                </a:lnTo>
                <a:lnTo>
                  <a:pt x="92" y="137"/>
                </a:lnTo>
                <a:lnTo>
                  <a:pt x="90" y="138"/>
                </a:lnTo>
                <a:lnTo>
                  <a:pt x="90" y="140"/>
                </a:lnTo>
                <a:lnTo>
                  <a:pt x="89" y="140"/>
                </a:lnTo>
                <a:lnTo>
                  <a:pt x="87" y="143"/>
                </a:lnTo>
                <a:lnTo>
                  <a:pt x="87" y="145"/>
                </a:lnTo>
                <a:lnTo>
                  <a:pt x="85" y="147"/>
                </a:lnTo>
                <a:lnTo>
                  <a:pt x="85" y="148"/>
                </a:lnTo>
                <a:lnTo>
                  <a:pt x="87" y="148"/>
                </a:lnTo>
                <a:lnTo>
                  <a:pt x="87" y="150"/>
                </a:lnTo>
                <a:lnTo>
                  <a:pt x="89" y="150"/>
                </a:lnTo>
                <a:lnTo>
                  <a:pt x="90" y="150"/>
                </a:lnTo>
                <a:lnTo>
                  <a:pt x="92" y="150"/>
                </a:lnTo>
                <a:lnTo>
                  <a:pt x="94" y="150"/>
                </a:lnTo>
                <a:lnTo>
                  <a:pt x="95" y="150"/>
                </a:lnTo>
                <a:lnTo>
                  <a:pt x="97" y="150"/>
                </a:lnTo>
                <a:lnTo>
                  <a:pt x="97" y="152"/>
                </a:lnTo>
                <a:lnTo>
                  <a:pt x="97" y="153"/>
                </a:lnTo>
                <a:lnTo>
                  <a:pt x="99" y="153"/>
                </a:lnTo>
                <a:lnTo>
                  <a:pt x="97" y="155"/>
                </a:lnTo>
                <a:lnTo>
                  <a:pt x="95" y="157"/>
                </a:lnTo>
                <a:lnTo>
                  <a:pt x="97" y="159"/>
                </a:lnTo>
                <a:lnTo>
                  <a:pt x="95" y="160"/>
                </a:lnTo>
                <a:lnTo>
                  <a:pt x="97" y="160"/>
                </a:lnTo>
                <a:lnTo>
                  <a:pt x="97" y="162"/>
                </a:lnTo>
                <a:lnTo>
                  <a:pt x="95" y="162"/>
                </a:lnTo>
                <a:lnTo>
                  <a:pt x="95" y="165"/>
                </a:lnTo>
                <a:lnTo>
                  <a:pt x="95" y="167"/>
                </a:lnTo>
                <a:lnTo>
                  <a:pt x="95" y="170"/>
                </a:lnTo>
                <a:lnTo>
                  <a:pt x="95" y="172"/>
                </a:lnTo>
                <a:lnTo>
                  <a:pt x="95" y="174"/>
                </a:lnTo>
                <a:lnTo>
                  <a:pt x="95" y="175"/>
                </a:lnTo>
                <a:lnTo>
                  <a:pt x="97" y="175"/>
                </a:lnTo>
                <a:lnTo>
                  <a:pt x="97" y="177"/>
                </a:lnTo>
                <a:lnTo>
                  <a:pt x="99" y="182"/>
                </a:lnTo>
                <a:lnTo>
                  <a:pt x="99" y="184"/>
                </a:lnTo>
                <a:lnTo>
                  <a:pt x="100" y="184"/>
                </a:lnTo>
                <a:lnTo>
                  <a:pt x="102" y="187"/>
                </a:lnTo>
                <a:lnTo>
                  <a:pt x="102" y="189"/>
                </a:lnTo>
                <a:lnTo>
                  <a:pt x="102" y="190"/>
                </a:lnTo>
                <a:lnTo>
                  <a:pt x="100" y="192"/>
                </a:lnTo>
                <a:lnTo>
                  <a:pt x="99" y="192"/>
                </a:lnTo>
                <a:lnTo>
                  <a:pt x="97" y="194"/>
                </a:lnTo>
                <a:lnTo>
                  <a:pt x="97" y="195"/>
                </a:lnTo>
                <a:lnTo>
                  <a:pt x="99" y="197"/>
                </a:lnTo>
                <a:lnTo>
                  <a:pt x="99" y="199"/>
                </a:lnTo>
                <a:lnTo>
                  <a:pt x="97" y="200"/>
                </a:lnTo>
                <a:lnTo>
                  <a:pt x="95" y="200"/>
                </a:lnTo>
                <a:lnTo>
                  <a:pt x="95" y="202"/>
                </a:lnTo>
                <a:lnTo>
                  <a:pt x="94" y="202"/>
                </a:lnTo>
                <a:lnTo>
                  <a:pt x="94" y="205"/>
                </a:lnTo>
                <a:lnTo>
                  <a:pt x="94" y="207"/>
                </a:lnTo>
                <a:lnTo>
                  <a:pt x="90" y="209"/>
                </a:lnTo>
                <a:lnTo>
                  <a:pt x="92" y="209"/>
                </a:lnTo>
                <a:lnTo>
                  <a:pt x="92" y="214"/>
                </a:lnTo>
                <a:lnTo>
                  <a:pt x="92" y="215"/>
                </a:lnTo>
                <a:lnTo>
                  <a:pt x="92" y="217"/>
                </a:lnTo>
                <a:lnTo>
                  <a:pt x="92" y="219"/>
                </a:lnTo>
                <a:lnTo>
                  <a:pt x="90" y="219"/>
                </a:lnTo>
                <a:lnTo>
                  <a:pt x="89" y="219"/>
                </a:lnTo>
                <a:lnTo>
                  <a:pt x="87" y="219"/>
                </a:lnTo>
                <a:lnTo>
                  <a:pt x="85" y="219"/>
                </a:lnTo>
                <a:lnTo>
                  <a:pt x="84" y="217"/>
                </a:lnTo>
                <a:lnTo>
                  <a:pt x="82" y="219"/>
                </a:lnTo>
                <a:lnTo>
                  <a:pt x="77" y="220"/>
                </a:lnTo>
                <a:lnTo>
                  <a:pt x="75" y="220"/>
                </a:lnTo>
                <a:lnTo>
                  <a:pt x="75" y="222"/>
                </a:lnTo>
                <a:lnTo>
                  <a:pt x="75" y="224"/>
                </a:lnTo>
                <a:lnTo>
                  <a:pt x="74" y="224"/>
                </a:lnTo>
                <a:lnTo>
                  <a:pt x="72" y="224"/>
                </a:lnTo>
                <a:lnTo>
                  <a:pt x="72" y="225"/>
                </a:lnTo>
                <a:lnTo>
                  <a:pt x="72" y="229"/>
                </a:lnTo>
                <a:lnTo>
                  <a:pt x="72" y="230"/>
                </a:lnTo>
                <a:lnTo>
                  <a:pt x="72" y="232"/>
                </a:lnTo>
                <a:lnTo>
                  <a:pt x="72" y="234"/>
                </a:lnTo>
                <a:lnTo>
                  <a:pt x="72" y="237"/>
                </a:lnTo>
                <a:lnTo>
                  <a:pt x="67" y="237"/>
                </a:lnTo>
                <a:lnTo>
                  <a:pt x="64" y="237"/>
                </a:lnTo>
                <a:lnTo>
                  <a:pt x="62" y="237"/>
                </a:lnTo>
                <a:lnTo>
                  <a:pt x="55" y="237"/>
                </a:lnTo>
                <a:lnTo>
                  <a:pt x="57" y="237"/>
                </a:lnTo>
                <a:lnTo>
                  <a:pt x="59" y="239"/>
                </a:lnTo>
                <a:lnTo>
                  <a:pt x="60" y="239"/>
                </a:lnTo>
                <a:lnTo>
                  <a:pt x="62" y="239"/>
                </a:lnTo>
                <a:lnTo>
                  <a:pt x="64" y="240"/>
                </a:lnTo>
                <a:lnTo>
                  <a:pt x="65" y="240"/>
                </a:lnTo>
                <a:lnTo>
                  <a:pt x="65" y="242"/>
                </a:lnTo>
                <a:lnTo>
                  <a:pt x="67" y="244"/>
                </a:lnTo>
                <a:lnTo>
                  <a:pt x="65" y="244"/>
                </a:lnTo>
                <a:lnTo>
                  <a:pt x="65" y="245"/>
                </a:lnTo>
                <a:lnTo>
                  <a:pt x="65" y="244"/>
                </a:lnTo>
                <a:lnTo>
                  <a:pt x="64" y="244"/>
                </a:lnTo>
                <a:lnTo>
                  <a:pt x="62" y="245"/>
                </a:lnTo>
                <a:lnTo>
                  <a:pt x="60" y="245"/>
                </a:lnTo>
                <a:lnTo>
                  <a:pt x="59" y="245"/>
                </a:lnTo>
                <a:lnTo>
                  <a:pt x="59" y="247"/>
                </a:lnTo>
                <a:lnTo>
                  <a:pt x="59" y="249"/>
                </a:lnTo>
                <a:lnTo>
                  <a:pt x="59" y="250"/>
                </a:lnTo>
                <a:lnTo>
                  <a:pt x="60" y="252"/>
                </a:lnTo>
                <a:lnTo>
                  <a:pt x="62" y="252"/>
                </a:lnTo>
                <a:lnTo>
                  <a:pt x="64" y="254"/>
                </a:lnTo>
                <a:lnTo>
                  <a:pt x="65" y="252"/>
                </a:lnTo>
                <a:lnTo>
                  <a:pt x="67" y="252"/>
                </a:lnTo>
                <a:lnTo>
                  <a:pt x="67" y="254"/>
                </a:lnTo>
                <a:lnTo>
                  <a:pt x="69" y="254"/>
                </a:lnTo>
                <a:lnTo>
                  <a:pt x="70" y="255"/>
                </a:lnTo>
                <a:lnTo>
                  <a:pt x="69" y="255"/>
                </a:lnTo>
                <a:lnTo>
                  <a:pt x="69" y="257"/>
                </a:lnTo>
                <a:lnTo>
                  <a:pt x="69" y="259"/>
                </a:lnTo>
                <a:lnTo>
                  <a:pt x="69" y="260"/>
                </a:lnTo>
                <a:lnTo>
                  <a:pt x="69" y="262"/>
                </a:lnTo>
                <a:lnTo>
                  <a:pt x="69" y="264"/>
                </a:lnTo>
                <a:lnTo>
                  <a:pt x="69" y="265"/>
                </a:lnTo>
                <a:lnTo>
                  <a:pt x="69" y="267"/>
                </a:lnTo>
                <a:lnTo>
                  <a:pt x="69" y="269"/>
                </a:lnTo>
                <a:lnTo>
                  <a:pt x="69" y="270"/>
                </a:lnTo>
                <a:lnTo>
                  <a:pt x="70" y="272"/>
                </a:lnTo>
                <a:lnTo>
                  <a:pt x="72" y="272"/>
                </a:lnTo>
                <a:lnTo>
                  <a:pt x="74" y="272"/>
                </a:lnTo>
                <a:lnTo>
                  <a:pt x="74" y="270"/>
                </a:lnTo>
                <a:lnTo>
                  <a:pt x="77" y="270"/>
                </a:lnTo>
                <a:lnTo>
                  <a:pt x="77" y="272"/>
                </a:lnTo>
                <a:lnTo>
                  <a:pt x="79" y="274"/>
                </a:lnTo>
                <a:lnTo>
                  <a:pt x="79" y="275"/>
                </a:lnTo>
                <a:lnTo>
                  <a:pt x="80" y="275"/>
                </a:lnTo>
                <a:lnTo>
                  <a:pt x="80" y="277"/>
                </a:lnTo>
                <a:lnTo>
                  <a:pt x="80" y="279"/>
                </a:lnTo>
                <a:lnTo>
                  <a:pt x="79" y="280"/>
                </a:lnTo>
                <a:lnTo>
                  <a:pt x="79" y="282"/>
                </a:lnTo>
                <a:lnTo>
                  <a:pt x="77" y="282"/>
                </a:lnTo>
                <a:lnTo>
                  <a:pt x="75" y="282"/>
                </a:lnTo>
                <a:lnTo>
                  <a:pt x="75" y="284"/>
                </a:lnTo>
                <a:lnTo>
                  <a:pt x="75" y="285"/>
                </a:lnTo>
                <a:lnTo>
                  <a:pt x="75" y="287"/>
                </a:lnTo>
                <a:lnTo>
                  <a:pt x="75" y="289"/>
                </a:lnTo>
                <a:lnTo>
                  <a:pt x="75" y="290"/>
                </a:lnTo>
                <a:lnTo>
                  <a:pt x="75" y="292"/>
                </a:lnTo>
                <a:lnTo>
                  <a:pt x="77" y="294"/>
                </a:lnTo>
                <a:lnTo>
                  <a:pt x="77" y="295"/>
                </a:lnTo>
                <a:lnTo>
                  <a:pt x="79" y="295"/>
                </a:lnTo>
                <a:lnTo>
                  <a:pt x="80" y="295"/>
                </a:lnTo>
                <a:lnTo>
                  <a:pt x="82" y="295"/>
                </a:lnTo>
                <a:lnTo>
                  <a:pt x="85" y="294"/>
                </a:lnTo>
                <a:lnTo>
                  <a:pt x="89" y="295"/>
                </a:lnTo>
                <a:lnTo>
                  <a:pt x="89" y="297"/>
                </a:lnTo>
                <a:lnTo>
                  <a:pt x="89" y="299"/>
                </a:lnTo>
                <a:lnTo>
                  <a:pt x="90" y="299"/>
                </a:lnTo>
                <a:lnTo>
                  <a:pt x="89" y="299"/>
                </a:lnTo>
                <a:lnTo>
                  <a:pt x="87" y="299"/>
                </a:lnTo>
                <a:lnTo>
                  <a:pt x="75" y="299"/>
                </a:lnTo>
                <a:lnTo>
                  <a:pt x="67" y="299"/>
                </a:lnTo>
                <a:lnTo>
                  <a:pt x="64" y="299"/>
                </a:lnTo>
                <a:lnTo>
                  <a:pt x="62" y="299"/>
                </a:lnTo>
                <a:lnTo>
                  <a:pt x="54" y="299"/>
                </a:lnTo>
                <a:lnTo>
                  <a:pt x="52" y="299"/>
                </a:lnTo>
                <a:lnTo>
                  <a:pt x="44" y="299"/>
                </a:lnTo>
                <a:lnTo>
                  <a:pt x="39" y="299"/>
                </a:lnTo>
                <a:lnTo>
                  <a:pt x="37" y="299"/>
                </a:lnTo>
                <a:lnTo>
                  <a:pt x="30" y="299"/>
                </a:lnTo>
                <a:lnTo>
                  <a:pt x="22" y="299"/>
                </a:lnTo>
                <a:lnTo>
                  <a:pt x="22" y="292"/>
                </a:lnTo>
                <a:lnTo>
                  <a:pt x="22" y="289"/>
                </a:lnTo>
                <a:lnTo>
                  <a:pt x="22" y="272"/>
                </a:lnTo>
                <a:lnTo>
                  <a:pt x="22" y="270"/>
                </a:lnTo>
                <a:lnTo>
                  <a:pt x="22" y="259"/>
                </a:lnTo>
                <a:lnTo>
                  <a:pt x="22" y="257"/>
                </a:lnTo>
                <a:lnTo>
                  <a:pt x="22" y="245"/>
                </a:lnTo>
                <a:lnTo>
                  <a:pt x="24" y="242"/>
                </a:lnTo>
                <a:lnTo>
                  <a:pt x="24" y="240"/>
                </a:lnTo>
                <a:lnTo>
                  <a:pt x="22" y="239"/>
                </a:lnTo>
                <a:lnTo>
                  <a:pt x="22" y="237"/>
                </a:lnTo>
                <a:lnTo>
                  <a:pt x="22" y="235"/>
                </a:lnTo>
                <a:lnTo>
                  <a:pt x="22" y="234"/>
                </a:lnTo>
                <a:lnTo>
                  <a:pt x="22" y="232"/>
                </a:lnTo>
                <a:lnTo>
                  <a:pt x="22" y="224"/>
                </a:lnTo>
                <a:lnTo>
                  <a:pt x="22" y="222"/>
                </a:lnTo>
                <a:lnTo>
                  <a:pt x="22" y="220"/>
                </a:lnTo>
                <a:lnTo>
                  <a:pt x="22" y="217"/>
                </a:lnTo>
                <a:lnTo>
                  <a:pt x="22" y="215"/>
                </a:lnTo>
                <a:lnTo>
                  <a:pt x="24" y="209"/>
                </a:lnTo>
                <a:lnTo>
                  <a:pt x="24" y="207"/>
                </a:lnTo>
                <a:lnTo>
                  <a:pt x="24" y="204"/>
                </a:lnTo>
                <a:lnTo>
                  <a:pt x="24" y="195"/>
                </a:lnTo>
                <a:lnTo>
                  <a:pt x="24" y="190"/>
                </a:lnTo>
                <a:lnTo>
                  <a:pt x="24" y="189"/>
                </a:lnTo>
                <a:lnTo>
                  <a:pt x="24" y="185"/>
                </a:lnTo>
                <a:lnTo>
                  <a:pt x="24" y="182"/>
                </a:lnTo>
                <a:lnTo>
                  <a:pt x="20" y="182"/>
                </a:lnTo>
                <a:lnTo>
                  <a:pt x="19" y="182"/>
                </a:lnTo>
                <a:lnTo>
                  <a:pt x="19" y="180"/>
                </a:lnTo>
                <a:lnTo>
                  <a:pt x="19" y="179"/>
                </a:lnTo>
                <a:lnTo>
                  <a:pt x="17" y="179"/>
                </a:lnTo>
                <a:lnTo>
                  <a:pt x="14" y="179"/>
                </a:lnTo>
                <a:lnTo>
                  <a:pt x="10" y="179"/>
                </a:lnTo>
                <a:lnTo>
                  <a:pt x="10" y="177"/>
                </a:lnTo>
                <a:lnTo>
                  <a:pt x="9" y="177"/>
                </a:lnTo>
                <a:lnTo>
                  <a:pt x="7" y="177"/>
                </a:lnTo>
                <a:lnTo>
                  <a:pt x="5" y="177"/>
                </a:lnTo>
                <a:lnTo>
                  <a:pt x="2" y="177"/>
                </a:lnTo>
                <a:lnTo>
                  <a:pt x="0" y="177"/>
                </a:lnTo>
                <a:lnTo>
                  <a:pt x="0" y="175"/>
                </a:lnTo>
                <a:lnTo>
                  <a:pt x="0" y="170"/>
                </a:lnTo>
                <a:lnTo>
                  <a:pt x="2" y="170"/>
                </a:lnTo>
                <a:lnTo>
                  <a:pt x="4" y="170"/>
                </a:lnTo>
                <a:lnTo>
                  <a:pt x="5" y="170"/>
                </a:lnTo>
                <a:lnTo>
                  <a:pt x="5" y="172"/>
                </a:lnTo>
                <a:lnTo>
                  <a:pt x="7" y="172"/>
                </a:lnTo>
                <a:lnTo>
                  <a:pt x="9" y="172"/>
                </a:lnTo>
                <a:lnTo>
                  <a:pt x="10" y="172"/>
                </a:lnTo>
                <a:lnTo>
                  <a:pt x="12" y="172"/>
                </a:lnTo>
                <a:lnTo>
                  <a:pt x="12" y="174"/>
                </a:lnTo>
                <a:lnTo>
                  <a:pt x="14" y="174"/>
                </a:lnTo>
                <a:lnTo>
                  <a:pt x="15" y="174"/>
                </a:lnTo>
                <a:lnTo>
                  <a:pt x="17" y="174"/>
                </a:lnTo>
                <a:lnTo>
                  <a:pt x="17" y="175"/>
                </a:lnTo>
                <a:lnTo>
                  <a:pt x="19" y="175"/>
                </a:lnTo>
                <a:lnTo>
                  <a:pt x="20" y="175"/>
                </a:lnTo>
                <a:lnTo>
                  <a:pt x="20" y="177"/>
                </a:lnTo>
                <a:lnTo>
                  <a:pt x="22" y="177"/>
                </a:lnTo>
                <a:lnTo>
                  <a:pt x="22" y="175"/>
                </a:lnTo>
                <a:lnTo>
                  <a:pt x="24" y="175"/>
                </a:lnTo>
                <a:lnTo>
                  <a:pt x="25" y="175"/>
                </a:lnTo>
                <a:lnTo>
                  <a:pt x="27" y="175"/>
                </a:lnTo>
                <a:lnTo>
                  <a:pt x="27" y="174"/>
                </a:lnTo>
                <a:lnTo>
                  <a:pt x="29" y="174"/>
                </a:lnTo>
                <a:lnTo>
                  <a:pt x="29" y="172"/>
                </a:lnTo>
                <a:lnTo>
                  <a:pt x="30" y="172"/>
                </a:lnTo>
                <a:lnTo>
                  <a:pt x="29" y="172"/>
                </a:lnTo>
                <a:lnTo>
                  <a:pt x="29" y="170"/>
                </a:lnTo>
                <a:lnTo>
                  <a:pt x="25" y="170"/>
                </a:lnTo>
                <a:lnTo>
                  <a:pt x="24" y="170"/>
                </a:lnTo>
                <a:lnTo>
                  <a:pt x="20" y="170"/>
                </a:lnTo>
                <a:lnTo>
                  <a:pt x="19" y="170"/>
                </a:lnTo>
                <a:lnTo>
                  <a:pt x="19" y="164"/>
                </a:lnTo>
                <a:lnTo>
                  <a:pt x="19" y="153"/>
                </a:lnTo>
                <a:lnTo>
                  <a:pt x="19" y="137"/>
                </a:lnTo>
                <a:lnTo>
                  <a:pt x="19" y="130"/>
                </a:lnTo>
                <a:lnTo>
                  <a:pt x="20" y="130"/>
                </a:lnTo>
                <a:lnTo>
                  <a:pt x="20" y="128"/>
                </a:lnTo>
                <a:lnTo>
                  <a:pt x="20" y="127"/>
                </a:lnTo>
                <a:lnTo>
                  <a:pt x="19" y="127"/>
                </a:lnTo>
                <a:lnTo>
                  <a:pt x="19" y="122"/>
                </a:lnTo>
                <a:lnTo>
                  <a:pt x="19" y="120"/>
                </a:lnTo>
                <a:lnTo>
                  <a:pt x="19" y="118"/>
                </a:lnTo>
                <a:lnTo>
                  <a:pt x="19" y="115"/>
                </a:lnTo>
                <a:lnTo>
                  <a:pt x="19" y="107"/>
                </a:lnTo>
                <a:lnTo>
                  <a:pt x="27" y="107"/>
                </a:lnTo>
                <a:lnTo>
                  <a:pt x="30" y="107"/>
                </a:lnTo>
                <a:lnTo>
                  <a:pt x="32" y="107"/>
                </a:lnTo>
                <a:lnTo>
                  <a:pt x="35" y="107"/>
                </a:lnTo>
                <a:lnTo>
                  <a:pt x="37" y="107"/>
                </a:lnTo>
                <a:lnTo>
                  <a:pt x="39" y="107"/>
                </a:lnTo>
                <a:lnTo>
                  <a:pt x="40" y="107"/>
                </a:lnTo>
                <a:lnTo>
                  <a:pt x="40" y="105"/>
                </a:lnTo>
                <a:lnTo>
                  <a:pt x="39" y="105"/>
                </a:lnTo>
                <a:lnTo>
                  <a:pt x="37" y="103"/>
                </a:lnTo>
                <a:lnTo>
                  <a:pt x="39" y="103"/>
                </a:lnTo>
                <a:lnTo>
                  <a:pt x="39" y="100"/>
                </a:lnTo>
                <a:lnTo>
                  <a:pt x="40" y="98"/>
                </a:lnTo>
                <a:lnTo>
                  <a:pt x="44" y="97"/>
                </a:lnTo>
                <a:lnTo>
                  <a:pt x="44" y="95"/>
                </a:lnTo>
                <a:lnTo>
                  <a:pt x="44" y="93"/>
                </a:lnTo>
                <a:lnTo>
                  <a:pt x="45" y="93"/>
                </a:lnTo>
                <a:lnTo>
                  <a:pt x="49" y="93"/>
                </a:lnTo>
                <a:lnTo>
                  <a:pt x="52" y="90"/>
                </a:lnTo>
                <a:lnTo>
                  <a:pt x="54" y="88"/>
                </a:lnTo>
                <a:lnTo>
                  <a:pt x="57" y="88"/>
                </a:lnTo>
                <a:lnTo>
                  <a:pt x="57" y="87"/>
                </a:lnTo>
                <a:lnTo>
                  <a:pt x="59" y="83"/>
                </a:lnTo>
                <a:lnTo>
                  <a:pt x="59" y="82"/>
                </a:lnTo>
                <a:lnTo>
                  <a:pt x="59" y="80"/>
                </a:lnTo>
                <a:lnTo>
                  <a:pt x="57" y="78"/>
                </a:lnTo>
                <a:lnTo>
                  <a:pt x="55" y="77"/>
                </a:lnTo>
                <a:lnTo>
                  <a:pt x="55" y="75"/>
                </a:lnTo>
                <a:lnTo>
                  <a:pt x="55" y="73"/>
                </a:lnTo>
                <a:lnTo>
                  <a:pt x="59" y="70"/>
                </a:lnTo>
                <a:lnTo>
                  <a:pt x="59" y="67"/>
                </a:lnTo>
                <a:lnTo>
                  <a:pt x="60" y="67"/>
                </a:lnTo>
                <a:lnTo>
                  <a:pt x="64" y="65"/>
                </a:lnTo>
                <a:lnTo>
                  <a:pt x="65" y="63"/>
                </a:lnTo>
                <a:lnTo>
                  <a:pt x="65" y="62"/>
                </a:lnTo>
                <a:lnTo>
                  <a:pt x="67" y="60"/>
                </a:lnTo>
                <a:lnTo>
                  <a:pt x="69" y="58"/>
                </a:lnTo>
                <a:lnTo>
                  <a:pt x="69" y="57"/>
                </a:lnTo>
                <a:lnTo>
                  <a:pt x="67" y="53"/>
                </a:lnTo>
                <a:lnTo>
                  <a:pt x="69" y="52"/>
                </a:lnTo>
                <a:lnTo>
                  <a:pt x="69" y="50"/>
                </a:lnTo>
                <a:lnTo>
                  <a:pt x="67" y="48"/>
                </a:lnTo>
                <a:lnTo>
                  <a:pt x="67" y="47"/>
                </a:lnTo>
                <a:lnTo>
                  <a:pt x="69" y="45"/>
                </a:lnTo>
                <a:lnTo>
                  <a:pt x="70" y="45"/>
                </a:lnTo>
                <a:lnTo>
                  <a:pt x="70" y="43"/>
                </a:lnTo>
                <a:lnTo>
                  <a:pt x="70" y="40"/>
                </a:lnTo>
                <a:lnTo>
                  <a:pt x="69" y="40"/>
                </a:lnTo>
                <a:lnTo>
                  <a:pt x="67" y="38"/>
                </a:lnTo>
                <a:lnTo>
                  <a:pt x="67" y="37"/>
                </a:lnTo>
                <a:lnTo>
                  <a:pt x="67" y="35"/>
                </a:lnTo>
                <a:lnTo>
                  <a:pt x="67" y="33"/>
                </a:lnTo>
                <a:lnTo>
                  <a:pt x="67" y="32"/>
                </a:lnTo>
                <a:lnTo>
                  <a:pt x="65" y="32"/>
                </a:lnTo>
                <a:lnTo>
                  <a:pt x="64" y="28"/>
                </a:lnTo>
                <a:lnTo>
                  <a:pt x="62" y="27"/>
                </a:lnTo>
                <a:lnTo>
                  <a:pt x="62" y="25"/>
                </a:lnTo>
                <a:lnTo>
                  <a:pt x="62" y="23"/>
                </a:lnTo>
                <a:lnTo>
                  <a:pt x="64" y="23"/>
                </a:lnTo>
                <a:lnTo>
                  <a:pt x="62" y="22"/>
                </a:lnTo>
                <a:lnTo>
                  <a:pt x="65" y="22"/>
                </a:lnTo>
                <a:lnTo>
                  <a:pt x="67" y="20"/>
                </a:lnTo>
                <a:lnTo>
                  <a:pt x="65" y="18"/>
                </a:lnTo>
                <a:lnTo>
                  <a:pt x="67" y="17"/>
                </a:lnTo>
                <a:lnTo>
                  <a:pt x="67" y="15"/>
                </a:lnTo>
                <a:lnTo>
                  <a:pt x="67" y="13"/>
                </a:lnTo>
                <a:lnTo>
                  <a:pt x="65" y="12"/>
                </a:lnTo>
                <a:lnTo>
                  <a:pt x="65" y="10"/>
                </a:lnTo>
                <a:lnTo>
                  <a:pt x="67" y="10"/>
                </a:lnTo>
                <a:lnTo>
                  <a:pt x="69" y="10"/>
                </a:lnTo>
                <a:lnTo>
                  <a:pt x="69" y="8"/>
                </a:lnTo>
                <a:lnTo>
                  <a:pt x="70" y="8"/>
                </a:lnTo>
                <a:lnTo>
                  <a:pt x="72" y="8"/>
                </a:lnTo>
                <a:lnTo>
                  <a:pt x="74" y="10"/>
                </a:lnTo>
                <a:lnTo>
                  <a:pt x="75" y="8"/>
                </a:lnTo>
                <a:lnTo>
                  <a:pt x="77" y="8"/>
                </a:lnTo>
                <a:lnTo>
                  <a:pt x="77" y="7"/>
                </a:lnTo>
                <a:lnTo>
                  <a:pt x="79" y="7"/>
                </a:lnTo>
                <a:lnTo>
                  <a:pt x="80" y="7"/>
                </a:lnTo>
                <a:lnTo>
                  <a:pt x="82" y="5"/>
                </a:lnTo>
                <a:lnTo>
                  <a:pt x="84" y="5"/>
                </a:lnTo>
                <a:lnTo>
                  <a:pt x="85" y="3"/>
                </a:lnTo>
                <a:lnTo>
                  <a:pt x="85" y="5"/>
                </a:lnTo>
                <a:lnTo>
                  <a:pt x="85" y="3"/>
                </a:lnTo>
                <a:lnTo>
                  <a:pt x="85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0" y="0"/>
                </a:lnTo>
                <a:lnTo>
                  <a:pt x="92" y="0"/>
                </a:lnTo>
                <a:lnTo>
                  <a:pt x="92" y="2"/>
                </a:lnTo>
                <a:lnTo>
                  <a:pt x="92" y="3"/>
                </a:lnTo>
                <a:lnTo>
                  <a:pt x="94" y="3"/>
                </a:lnTo>
                <a:lnTo>
                  <a:pt x="94" y="5"/>
                </a:lnTo>
                <a:lnTo>
                  <a:pt x="95" y="5"/>
                </a:lnTo>
                <a:lnTo>
                  <a:pt x="95" y="7"/>
                </a:lnTo>
                <a:lnTo>
                  <a:pt x="95" y="8"/>
                </a:lnTo>
                <a:lnTo>
                  <a:pt x="95" y="12"/>
                </a:lnTo>
                <a:lnTo>
                  <a:pt x="97" y="12"/>
                </a:lnTo>
                <a:lnTo>
                  <a:pt x="99" y="13"/>
                </a:lnTo>
                <a:lnTo>
                  <a:pt x="97" y="13"/>
                </a:lnTo>
                <a:lnTo>
                  <a:pt x="97" y="15"/>
                </a:lnTo>
                <a:lnTo>
                  <a:pt x="97" y="17"/>
                </a:lnTo>
                <a:lnTo>
                  <a:pt x="97" y="18"/>
                </a:lnTo>
                <a:lnTo>
                  <a:pt x="97" y="20"/>
                </a:lnTo>
                <a:lnTo>
                  <a:pt x="97" y="22"/>
                </a:lnTo>
                <a:lnTo>
                  <a:pt x="99" y="23"/>
                </a:lnTo>
                <a:lnTo>
                  <a:pt x="100" y="25"/>
                </a:lnTo>
                <a:lnTo>
                  <a:pt x="100" y="27"/>
                </a:lnTo>
                <a:lnTo>
                  <a:pt x="100" y="32"/>
                </a:lnTo>
                <a:lnTo>
                  <a:pt x="102" y="32"/>
                </a:lnTo>
                <a:lnTo>
                  <a:pt x="104" y="33"/>
                </a:lnTo>
                <a:lnTo>
                  <a:pt x="104" y="35"/>
                </a:lnTo>
                <a:lnTo>
                  <a:pt x="105" y="35"/>
                </a:lnTo>
                <a:lnTo>
                  <a:pt x="107" y="35"/>
                </a:lnTo>
                <a:lnTo>
                  <a:pt x="107" y="37"/>
                </a:lnTo>
                <a:lnTo>
                  <a:pt x="107" y="38"/>
                </a:lnTo>
                <a:lnTo>
                  <a:pt x="107" y="40"/>
                </a:lnTo>
                <a:lnTo>
                  <a:pt x="107" y="42"/>
                </a:lnTo>
                <a:lnTo>
                  <a:pt x="107" y="43"/>
                </a:lnTo>
                <a:lnTo>
                  <a:pt x="107" y="45"/>
                </a:lnTo>
                <a:lnTo>
                  <a:pt x="109" y="47"/>
                </a:lnTo>
                <a:lnTo>
                  <a:pt x="109" y="48"/>
                </a:lnTo>
                <a:lnTo>
                  <a:pt x="107" y="50"/>
                </a:lnTo>
                <a:close/>
              </a:path>
            </a:pathLst>
          </a:custGeom>
          <a:solidFill>
            <a:srgbClr val="84FA7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6"/>
          <p:cNvSpPr>
            <a:spLocks/>
          </p:cNvSpPr>
          <p:nvPr/>
        </p:nvSpPr>
        <p:spPr bwMode="auto">
          <a:xfrm>
            <a:off x="7185026" y="5867401"/>
            <a:ext cx="182563" cy="193675"/>
          </a:xfrm>
          <a:custGeom>
            <a:avLst/>
            <a:gdLst/>
            <a:ahLst/>
            <a:cxnLst>
              <a:cxn ang="0">
                <a:pos x="75" y="3"/>
              </a:cxn>
              <a:cxn ang="0">
                <a:pos x="75" y="15"/>
              </a:cxn>
              <a:cxn ang="0">
                <a:pos x="84" y="18"/>
              </a:cxn>
              <a:cxn ang="0">
                <a:pos x="84" y="25"/>
              </a:cxn>
              <a:cxn ang="0">
                <a:pos x="82" y="33"/>
              </a:cxn>
              <a:cxn ang="0">
                <a:pos x="84" y="40"/>
              </a:cxn>
              <a:cxn ang="0">
                <a:pos x="87" y="42"/>
              </a:cxn>
              <a:cxn ang="0">
                <a:pos x="89" y="45"/>
              </a:cxn>
              <a:cxn ang="0">
                <a:pos x="92" y="48"/>
              </a:cxn>
              <a:cxn ang="0">
                <a:pos x="92" y="53"/>
              </a:cxn>
              <a:cxn ang="0">
                <a:pos x="90" y="55"/>
              </a:cxn>
              <a:cxn ang="0">
                <a:pos x="89" y="62"/>
              </a:cxn>
              <a:cxn ang="0">
                <a:pos x="87" y="63"/>
              </a:cxn>
              <a:cxn ang="0">
                <a:pos x="87" y="67"/>
              </a:cxn>
              <a:cxn ang="0">
                <a:pos x="85" y="68"/>
              </a:cxn>
              <a:cxn ang="0">
                <a:pos x="87" y="72"/>
              </a:cxn>
              <a:cxn ang="0">
                <a:pos x="89" y="75"/>
              </a:cxn>
              <a:cxn ang="0">
                <a:pos x="89" y="77"/>
              </a:cxn>
              <a:cxn ang="0">
                <a:pos x="90" y="80"/>
              </a:cxn>
              <a:cxn ang="0">
                <a:pos x="90" y="83"/>
              </a:cxn>
              <a:cxn ang="0">
                <a:pos x="89" y="88"/>
              </a:cxn>
              <a:cxn ang="0">
                <a:pos x="87" y="88"/>
              </a:cxn>
              <a:cxn ang="0">
                <a:pos x="85" y="93"/>
              </a:cxn>
              <a:cxn ang="0">
                <a:pos x="85" y="97"/>
              </a:cxn>
              <a:cxn ang="0">
                <a:pos x="87" y="105"/>
              </a:cxn>
              <a:cxn ang="0">
                <a:pos x="90" y="108"/>
              </a:cxn>
              <a:cxn ang="0">
                <a:pos x="95" y="107"/>
              </a:cxn>
              <a:cxn ang="0">
                <a:pos x="102" y="107"/>
              </a:cxn>
              <a:cxn ang="0">
                <a:pos x="110" y="105"/>
              </a:cxn>
              <a:cxn ang="0">
                <a:pos x="114" y="108"/>
              </a:cxn>
              <a:cxn ang="0">
                <a:pos x="114" y="118"/>
              </a:cxn>
              <a:cxn ang="0">
                <a:pos x="107" y="122"/>
              </a:cxn>
              <a:cxn ang="0">
                <a:pos x="89" y="122"/>
              </a:cxn>
              <a:cxn ang="0">
                <a:pos x="70" y="122"/>
              </a:cxn>
              <a:cxn ang="0">
                <a:pos x="40" y="122"/>
              </a:cxn>
              <a:cxn ang="0">
                <a:pos x="32" y="122"/>
              </a:cxn>
              <a:cxn ang="0">
                <a:pos x="10" y="122"/>
              </a:cxn>
              <a:cxn ang="0">
                <a:pos x="10" y="108"/>
              </a:cxn>
              <a:cxn ang="0">
                <a:pos x="10" y="102"/>
              </a:cxn>
              <a:cxn ang="0">
                <a:pos x="4" y="97"/>
              </a:cxn>
              <a:cxn ang="0">
                <a:pos x="0" y="92"/>
              </a:cxn>
              <a:cxn ang="0">
                <a:pos x="0" y="87"/>
              </a:cxn>
              <a:cxn ang="0">
                <a:pos x="4" y="83"/>
              </a:cxn>
              <a:cxn ang="0">
                <a:pos x="4" y="78"/>
              </a:cxn>
              <a:cxn ang="0">
                <a:pos x="7" y="77"/>
              </a:cxn>
              <a:cxn ang="0">
                <a:pos x="7" y="73"/>
              </a:cxn>
              <a:cxn ang="0">
                <a:pos x="5" y="62"/>
              </a:cxn>
              <a:cxn ang="0">
                <a:pos x="5" y="52"/>
              </a:cxn>
              <a:cxn ang="0">
                <a:pos x="5" y="30"/>
              </a:cxn>
              <a:cxn ang="0">
                <a:pos x="14" y="23"/>
              </a:cxn>
              <a:cxn ang="0">
                <a:pos x="19" y="17"/>
              </a:cxn>
              <a:cxn ang="0">
                <a:pos x="22" y="10"/>
              </a:cxn>
              <a:cxn ang="0">
                <a:pos x="30" y="8"/>
              </a:cxn>
              <a:cxn ang="0">
                <a:pos x="35" y="7"/>
              </a:cxn>
              <a:cxn ang="0">
                <a:pos x="40" y="5"/>
              </a:cxn>
              <a:cxn ang="0">
                <a:pos x="47" y="5"/>
              </a:cxn>
              <a:cxn ang="0">
                <a:pos x="54" y="7"/>
              </a:cxn>
              <a:cxn ang="0">
                <a:pos x="62" y="0"/>
              </a:cxn>
            </a:cxnLst>
            <a:rect l="0" t="0" r="r" b="b"/>
            <a:pathLst>
              <a:path w="115" h="122">
                <a:moveTo>
                  <a:pt x="74" y="0"/>
                </a:move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5" y="3"/>
                </a:lnTo>
                <a:lnTo>
                  <a:pt x="77" y="3"/>
                </a:lnTo>
                <a:lnTo>
                  <a:pt x="77" y="5"/>
                </a:lnTo>
                <a:lnTo>
                  <a:pt x="77" y="8"/>
                </a:lnTo>
                <a:lnTo>
                  <a:pt x="75" y="10"/>
                </a:lnTo>
                <a:lnTo>
                  <a:pt x="75" y="12"/>
                </a:lnTo>
                <a:lnTo>
                  <a:pt x="75" y="15"/>
                </a:lnTo>
                <a:lnTo>
                  <a:pt x="77" y="15"/>
                </a:lnTo>
                <a:lnTo>
                  <a:pt x="79" y="15"/>
                </a:lnTo>
                <a:lnTo>
                  <a:pt x="80" y="15"/>
                </a:lnTo>
                <a:lnTo>
                  <a:pt x="82" y="15"/>
                </a:lnTo>
                <a:lnTo>
                  <a:pt x="84" y="15"/>
                </a:lnTo>
                <a:lnTo>
                  <a:pt x="84" y="18"/>
                </a:lnTo>
                <a:lnTo>
                  <a:pt x="84" y="20"/>
                </a:lnTo>
                <a:lnTo>
                  <a:pt x="85" y="20"/>
                </a:lnTo>
                <a:lnTo>
                  <a:pt x="85" y="23"/>
                </a:lnTo>
                <a:lnTo>
                  <a:pt x="84" y="25"/>
                </a:lnTo>
                <a:lnTo>
                  <a:pt x="84" y="25"/>
                </a:lnTo>
                <a:lnTo>
                  <a:pt x="84" y="25"/>
                </a:lnTo>
                <a:lnTo>
                  <a:pt x="84" y="27"/>
                </a:lnTo>
                <a:lnTo>
                  <a:pt x="84" y="28"/>
                </a:lnTo>
                <a:lnTo>
                  <a:pt x="84" y="28"/>
                </a:lnTo>
                <a:lnTo>
                  <a:pt x="82" y="30"/>
                </a:lnTo>
                <a:lnTo>
                  <a:pt x="82" y="32"/>
                </a:lnTo>
                <a:lnTo>
                  <a:pt x="82" y="33"/>
                </a:lnTo>
                <a:lnTo>
                  <a:pt x="84" y="37"/>
                </a:lnTo>
                <a:lnTo>
                  <a:pt x="84" y="37"/>
                </a:lnTo>
                <a:lnTo>
                  <a:pt x="84" y="38"/>
                </a:lnTo>
                <a:lnTo>
                  <a:pt x="84" y="38"/>
                </a:lnTo>
                <a:lnTo>
                  <a:pt x="84" y="40"/>
                </a:lnTo>
                <a:lnTo>
                  <a:pt x="84" y="40"/>
                </a:lnTo>
                <a:lnTo>
                  <a:pt x="82" y="42"/>
                </a:lnTo>
                <a:lnTo>
                  <a:pt x="84" y="43"/>
                </a:lnTo>
                <a:lnTo>
                  <a:pt x="85" y="43"/>
                </a:lnTo>
                <a:lnTo>
                  <a:pt x="87" y="42"/>
                </a:lnTo>
                <a:lnTo>
                  <a:pt x="89" y="40"/>
                </a:lnTo>
                <a:lnTo>
                  <a:pt x="87" y="42"/>
                </a:lnTo>
                <a:lnTo>
                  <a:pt x="87" y="42"/>
                </a:lnTo>
                <a:lnTo>
                  <a:pt x="87" y="43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5"/>
                </a:lnTo>
                <a:lnTo>
                  <a:pt x="90" y="45"/>
                </a:lnTo>
                <a:lnTo>
                  <a:pt x="90" y="47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2" y="48"/>
                </a:lnTo>
                <a:lnTo>
                  <a:pt x="92" y="48"/>
                </a:lnTo>
                <a:lnTo>
                  <a:pt x="94" y="52"/>
                </a:lnTo>
                <a:lnTo>
                  <a:pt x="94" y="52"/>
                </a:lnTo>
                <a:lnTo>
                  <a:pt x="94" y="52"/>
                </a:lnTo>
                <a:lnTo>
                  <a:pt x="94" y="53"/>
                </a:lnTo>
                <a:lnTo>
                  <a:pt x="92" y="53"/>
                </a:lnTo>
                <a:lnTo>
                  <a:pt x="92" y="53"/>
                </a:lnTo>
                <a:lnTo>
                  <a:pt x="92" y="55"/>
                </a:lnTo>
                <a:lnTo>
                  <a:pt x="90" y="53"/>
                </a:lnTo>
                <a:lnTo>
                  <a:pt x="90" y="55"/>
                </a:lnTo>
                <a:lnTo>
                  <a:pt x="90" y="55"/>
                </a:lnTo>
                <a:lnTo>
                  <a:pt x="90" y="55"/>
                </a:lnTo>
                <a:lnTo>
                  <a:pt x="90" y="57"/>
                </a:lnTo>
                <a:lnTo>
                  <a:pt x="90" y="58"/>
                </a:lnTo>
                <a:lnTo>
                  <a:pt x="89" y="58"/>
                </a:lnTo>
                <a:lnTo>
                  <a:pt x="89" y="60"/>
                </a:lnTo>
                <a:lnTo>
                  <a:pt x="89" y="60"/>
                </a:lnTo>
                <a:lnTo>
                  <a:pt x="89" y="62"/>
                </a:lnTo>
                <a:lnTo>
                  <a:pt x="89" y="62"/>
                </a:lnTo>
                <a:lnTo>
                  <a:pt x="89" y="62"/>
                </a:lnTo>
                <a:lnTo>
                  <a:pt x="87" y="62"/>
                </a:lnTo>
                <a:lnTo>
                  <a:pt x="87" y="62"/>
                </a:lnTo>
                <a:lnTo>
                  <a:pt x="89" y="62"/>
                </a:lnTo>
                <a:lnTo>
                  <a:pt x="87" y="63"/>
                </a:lnTo>
                <a:lnTo>
                  <a:pt x="87" y="63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8"/>
                </a:lnTo>
                <a:lnTo>
                  <a:pt x="87" y="68"/>
                </a:lnTo>
                <a:lnTo>
                  <a:pt x="85" y="68"/>
                </a:lnTo>
                <a:lnTo>
                  <a:pt x="85" y="68"/>
                </a:lnTo>
                <a:lnTo>
                  <a:pt x="87" y="70"/>
                </a:lnTo>
                <a:lnTo>
                  <a:pt x="87" y="70"/>
                </a:lnTo>
                <a:lnTo>
                  <a:pt x="87" y="72"/>
                </a:lnTo>
                <a:lnTo>
                  <a:pt x="87" y="72"/>
                </a:lnTo>
                <a:lnTo>
                  <a:pt x="87" y="72"/>
                </a:lnTo>
                <a:lnTo>
                  <a:pt x="87" y="72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90" y="77"/>
                </a:lnTo>
                <a:lnTo>
                  <a:pt x="90" y="77"/>
                </a:lnTo>
                <a:lnTo>
                  <a:pt x="89" y="77"/>
                </a:lnTo>
                <a:lnTo>
                  <a:pt x="89" y="78"/>
                </a:lnTo>
                <a:lnTo>
                  <a:pt x="89" y="78"/>
                </a:lnTo>
                <a:lnTo>
                  <a:pt x="89" y="78"/>
                </a:lnTo>
                <a:lnTo>
                  <a:pt x="89" y="78"/>
                </a:lnTo>
                <a:lnTo>
                  <a:pt x="89" y="78"/>
                </a:lnTo>
                <a:lnTo>
                  <a:pt x="90" y="80"/>
                </a:lnTo>
                <a:lnTo>
                  <a:pt x="90" y="82"/>
                </a:lnTo>
                <a:lnTo>
                  <a:pt x="90" y="82"/>
                </a:lnTo>
                <a:lnTo>
                  <a:pt x="90" y="83"/>
                </a:lnTo>
                <a:lnTo>
                  <a:pt x="90" y="83"/>
                </a:lnTo>
                <a:lnTo>
                  <a:pt x="90" y="83"/>
                </a:lnTo>
                <a:lnTo>
                  <a:pt x="90" y="83"/>
                </a:lnTo>
                <a:lnTo>
                  <a:pt x="90" y="85"/>
                </a:lnTo>
                <a:lnTo>
                  <a:pt x="90" y="87"/>
                </a:lnTo>
                <a:lnTo>
                  <a:pt x="90" y="87"/>
                </a:lnTo>
                <a:lnTo>
                  <a:pt x="90" y="87"/>
                </a:lnTo>
                <a:lnTo>
                  <a:pt x="90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90"/>
                </a:lnTo>
                <a:lnTo>
                  <a:pt x="87" y="90"/>
                </a:lnTo>
                <a:lnTo>
                  <a:pt x="87" y="92"/>
                </a:lnTo>
                <a:lnTo>
                  <a:pt x="87" y="92"/>
                </a:lnTo>
                <a:lnTo>
                  <a:pt x="87" y="93"/>
                </a:lnTo>
                <a:lnTo>
                  <a:pt x="85" y="93"/>
                </a:lnTo>
                <a:lnTo>
                  <a:pt x="85" y="93"/>
                </a:lnTo>
                <a:lnTo>
                  <a:pt x="85" y="93"/>
                </a:lnTo>
                <a:lnTo>
                  <a:pt x="85" y="95"/>
                </a:lnTo>
                <a:lnTo>
                  <a:pt x="85" y="95"/>
                </a:lnTo>
                <a:lnTo>
                  <a:pt x="85" y="97"/>
                </a:lnTo>
                <a:lnTo>
                  <a:pt x="85" y="97"/>
                </a:lnTo>
                <a:lnTo>
                  <a:pt x="87" y="100"/>
                </a:lnTo>
                <a:lnTo>
                  <a:pt x="87" y="100"/>
                </a:lnTo>
                <a:lnTo>
                  <a:pt x="85" y="102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7"/>
                </a:lnTo>
                <a:lnTo>
                  <a:pt x="89" y="107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2" y="107"/>
                </a:lnTo>
                <a:lnTo>
                  <a:pt x="92" y="107"/>
                </a:lnTo>
                <a:lnTo>
                  <a:pt x="92" y="107"/>
                </a:lnTo>
                <a:lnTo>
                  <a:pt x="94" y="107"/>
                </a:lnTo>
                <a:lnTo>
                  <a:pt x="94" y="107"/>
                </a:lnTo>
                <a:lnTo>
                  <a:pt x="95" y="107"/>
                </a:lnTo>
                <a:lnTo>
                  <a:pt x="95" y="107"/>
                </a:lnTo>
                <a:lnTo>
                  <a:pt x="95" y="107"/>
                </a:lnTo>
                <a:lnTo>
                  <a:pt x="97" y="108"/>
                </a:lnTo>
                <a:lnTo>
                  <a:pt x="99" y="108"/>
                </a:lnTo>
                <a:lnTo>
                  <a:pt x="102" y="107"/>
                </a:lnTo>
                <a:lnTo>
                  <a:pt x="102" y="107"/>
                </a:lnTo>
                <a:lnTo>
                  <a:pt x="102" y="105"/>
                </a:lnTo>
                <a:lnTo>
                  <a:pt x="104" y="105"/>
                </a:lnTo>
                <a:lnTo>
                  <a:pt x="107" y="105"/>
                </a:lnTo>
                <a:lnTo>
                  <a:pt x="109" y="103"/>
                </a:lnTo>
                <a:lnTo>
                  <a:pt x="110" y="105"/>
                </a:lnTo>
                <a:lnTo>
                  <a:pt x="110" y="105"/>
                </a:lnTo>
                <a:lnTo>
                  <a:pt x="110" y="105"/>
                </a:lnTo>
                <a:lnTo>
                  <a:pt x="110" y="105"/>
                </a:lnTo>
                <a:lnTo>
                  <a:pt x="110" y="107"/>
                </a:lnTo>
                <a:lnTo>
                  <a:pt x="110" y="107"/>
                </a:lnTo>
                <a:lnTo>
                  <a:pt x="112" y="108"/>
                </a:lnTo>
                <a:lnTo>
                  <a:pt x="114" y="108"/>
                </a:lnTo>
                <a:lnTo>
                  <a:pt x="115" y="110"/>
                </a:lnTo>
                <a:lnTo>
                  <a:pt x="115" y="113"/>
                </a:lnTo>
                <a:lnTo>
                  <a:pt x="115" y="113"/>
                </a:lnTo>
                <a:lnTo>
                  <a:pt x="115" y="113"/>
                </a:lnTo>
                <a:lnTo>
                  <a:pt x="114" y="118"/>
                </a:lnTo>
                <a:lnTo>
                  <a:pt x="114" y="118"/>
                </a:lnTo>
                <a:lnTo>
                  <a:pt x="114" y="118"/>
                </a:lnTo>
                <a:lnTo>
                  <a:pt x="112" y="120"/>
                </a:lnTo>
                <a:lnTo>
                  <a:pt x="112" y="120"/>
                </a:lnTo>
                <a:lnTo>
                  <a:pt x="110" y="120"/>
                </a:lnTo>
                <a:lnTo>
                  <a:pt x="110" y="122"/>
                </a:lnTo>
                <a:lnTo>
                  <a:pt x="107" y="122"/>
                </a:lnTo>
                <a:lnTo>
                  <a:pt x="102" y="122"/>
                </a:lnTo>
                <a:lnTo>
                  <a:pt x="102" y="122"/>
                </a:lnTo>
                <a:lnTo>
                  <a:pt x="95" y="122"/>
                </a:lnTo>
                <a:lnTo>
                  <a:pt x="92" y="122"/>
                </a:lnTo>
                <a:lnTo>
                  <a:pt x="92" y="122"/>
                </a:lnTo>
                <a:lnTo>
                  <a:pt x="89" y="122"/>
                </a:lnTo>
                <a:lnTo>
                  <a:pt x="87" y="122"/>
                </a:lnTo>
                <a:lnTo>
                  <a:pt x="74" y="122"/>
                </a:lnTo>
                <a:lnTo>
                  <a:pt x="72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67" y="122"/>
                </a:lnTo>
                <a:lnTo>
                  <a:pt x="64" y="122"/>
                </a:lnTo>
                <a:lnTo>
                  <a:pt x="59" y="122"/>
                </a:lnTo>
                <a:lnTo>
                  <a:pt x="47" y="122"/>
                </a:lnTo>
                <a:lnTo>
                  <a:pt x="40" y="122"/>
                </a:lnTo>
                <a:lnTo>
                  <a:pt x="40" y="122"/>
                </a:lnTo>
                <a:lnTo>
                  <a:pt x="39" y="122"/>
                </a:lnTo>
                <a:lnTo>
                  <a:pt x="37" y="122"/>
                </a:lnTo>
                <a:lnTo>
                  <a:pt x="34" y="122"/>
                </a:lnTo>
                <a:lnTo>
                  <a:pt x="32" y="122"/>
                </a:lnTo>
                <a:lnTo>
                  <a:pt x="32" y="122"/>
                </a:lnTo>
                <a:lnTo>
                  <a:pt x="32" y="122"/>
                </a:lnTo>
                <a:lnTo>
                  <a:pt x="30" y="122"/>
                </a:lnTo>
                <a:lnTo>
                  <a:pt x="27" y="122"/>
                </a:lnTo>
                <a:lnTo>
                  <a:pt x="19" y="122"/>
                </a:lnTo>
                <a:lnTo>
                  <a:pt x="15" y="122"/>
                </a:lnTo>
                <a:lnTo>
                  <a:pt x="10" y="122"/>
                </a:lnTo>
                <a:lnTo>
                  <a:pt x="10" y="122"/>
                </a:lnTo>
                <a:lnTo>
                  <a:pt x="10" y="120"/>
                </a:lnTo>
                <a:lnTo>
                  <a:pt x="10" y="120"/>
                </a:lnTo>
                <a:lnTo>
                  <a:pt x="10" y="115"/>
                </a:lnTo>
                <a:lnTo>
                  <a:pt x="10" y="112"/>
                </a:lnTo>
                <a:lnTo>
                  <a:pt x="10" y="108"/>
                </a:lnTo>
                <a:lnTo>
                  <a:pt x="10" y="108"/>
                </a:lnTo>
                <a:lnTo>
                  <a:pt x="10" y="107"/>
                </a:lnTo>
                <a:lnTo>
                  <a:pt x="10" y="107"/>
                </a:lnTo>
                <a:lnTo>
                  <a:pt x="10" y="105"/>
                </a:lnTo>
                <a:lnTo>
                  <a:pt x="10" y="103"/>
                </a:lnTo>
                <a:lnTo>
                  <a:pt x="10" y="103"/>
                </a:lnTo>
                <a:lnTo>
                  <a:pt x="10" y="102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7" y="97"/>
                </a:lnTo>
                <a:lnTo>
                  <a:pt x="4" y="97"/>
                </a:lnTo>
                <a:lnTo>
                  <a:pt x="4" y="97"/>
                </a:lnTo>
                <a:lnTo>
                  <a:pt x="0" y="97"/>
                </a:lnTo>
                <a:lnTo>
                  <a:pt x="0" y="93"/>
                </a:lnTo>
                <a:lnTo>
                  <a:pt x="0" y="93"/>
                </a:lnTo>
                <a:lnTo>
                  <a:pt x="0" y="93"/>
                </a:lnTo>
                <a:lnTo>
                  <a:pt x="0" y="92"/>
                </a:lnTo>
                <a:lnTo>
                  <a:pt x="0" y="92"/>
                </a:lnTo>
                <a:lnTo>
                  <a:pt x="0" y="90"/>
                </a:lnTo>
                <a:lnTo>
                  <a:pt x="0" y="88"/>
                </a:lnTo>
                <a:lnTo>
                  <a:pt x="0" y="88"/>
                </a:lnTo>
                <a:lnTo>
                  <a:pt x="0" y="88"/>
                </a:lnTo>
                <a:lnTo>
                  <a:pt x="0" y="87"/>
                </a:lnTo>
                <a:lnTo>
                  <a:pt x="0" y="87"/>
                </a:lnTo>
                <a:lnTo>
                  <a:pt x="0" y="87"/>
                </a:lnTo>
                <a:lnTo>
                  <a:pt x="2" y="87"/>
                </a:lnTo>
                <a:lnTo>
                  <a:pt x="2" y="87"/>
                </a:lnTo>
                <a:lnTo>
                  <a:pt x="2" y="85"/>
                </a:lnTo>
                <a:lnTo>
                  <a:pt x="2" y="83"/>
                </a:lnTo>
                <a:lnTo>
                  <a:pt x="4" y="83"/>
                </a:lnTo>
                <a:lnTo>
                  <a:pt x="4" y="82"/>
                </a:lnTo>
                <a:lnTo>
                  <a:pt x="4" y="80"/>
                </a:lnTo>
                <a:lnTo>
                  <a:pt x="4" y="78"/>
                </a:lnTo>
                <a:lnTo>
                  <a:pt x="4" y="78"/>
                </a:lnTo>
                <a:lnTo>
                  <a:pt x="4" y="78"/>
                </a:lnTo>
                <a:lnTo>
                  <a:pt x="4" y="78"/>
                </a:lnTo>
                <a:lnTo>
                  <a:pt x="4" y="78"/>
                </a:lnTo>
                <a:lnTo>
                  <a:pt x="4" y="77"/>
                </a:lnTo>
                <a:lnTo>
                  <a:pt x="5" y="77"/>
                </a:lnTo>
                <a:lnTo>
                  <a:pt x="5" y="77"/>
                </a:lnTo>
                <a:lnTo>
                  <a:pt x="7" y="77"/>
                </a:lnTo>
                <a:lnTo>
                  <a:pt x="7" y="77"/>
                </a:lnTo>
                <a:lnTo>
                  <a:pt x="7" y="75"/>
                </a:lnTo>
                <a:lnTo>
                  <a:pt x="9" y="75"/>
                </a:lnTo>
                <a:lnTo>
                  <a:pt x="9" y="73"/>
                </a:lnTo>
                <a:lnTo>
                  <a:pt x="9" y="73"/>
                </a:lnTo>
                <a:lnTo>
                  <a:pt x="9" y="73"/>
                </a:lnTo>
                <a:lnTo>
                  <a:pt x="7" y="73"/>
                </a:lnTo>
                <a:lnTo>
                  <a:pt x="7" y="73"/>
                </a:lnTo>
                <a:lnTo>
                  <a:pt x="5" y="73"/>
                </a:lnTo>
                <a:lnTo>
                  <a:pt x="5" y="73"/>
                </a:lnTo>
                <a:lnTo>
                  <a:pt x="5" y="72"/>
                </a:lnTo>
                <a:lnTo>
                  <a:pt x="5" y="70"/>
                </a:lnTo>
                <a:lnTo>
                  <a:pt x="5" y="62"/>
                </a:lnTo>
                <a:lnTo>
                  <a:pt x="5" y="60"/>
                </a:lnTo>
                <a:lnTo>
                  <a:pt x="5" y="58"/>
                </a:lnTo>
                <a:lnTo>
                  <a:pt x="5" y="57"/>
                </a:lnTo>
                <a:lnTo>
                  <a:pt x="5" y="53"/>
                </a:lnTo>
                <a:lnTo>
                  <a:pt x="5" y="53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45"/>
                </a:lnTo>
                <a:lnTo>
                  <a:pt x="5" y="45"/>
                </a:lnTo>
                <a:lnTo>
                  <a:pt x="5" y="40"/>
                </a:lnTo>
                <a:lnTo>
                  <a:pt x="5" y="30"/>
                </a:lnTo>
                <a:lnTo>
                  <a:pt x="5" y="28"/>
                </a:lnTo>
                <a:lnTo>
                  <a:pt x="7" y="28"/>
                </a:lnTo>
                <a:lnTo>
                  <a:pt x="10" y="28"/>
                </a:lnTo>
                <a:lnTo>
                  <a:pt x="12" y="28"/>
                </a:lnTo>
                <a:lnTo>
                  <a:pt x="12" y="27"/>
                </a:lnTo>
                <a:lnTo>
                  <a:pt x="14" y="23"/>
                </a:lnTo>
                <a:lnTo>
                  <a:pt x="14" y="23"/>
                </a:lnTo>
                <a:lnTo>
                  <a:pt x="15" y="22"/>
                </a:lnTo>
                <a:lnTo>
                  <a:pt x="17" y="22"/>
                </a:lnTo>
                <a:lnTo>
                  <a:pt x="17" y="20"/>
                </a:lnTo>
                <a:lnTo>
                  <a:pt x="17" y="17"/>
                </a:lnTo>
                <a:lnTo>
                  <a:pt x="19" y="17"/>
                </a:lnTo>
                <a:lnTo>
                  <a:pt x="20" y="15"/>
                </a:lnTo>
                <a:lnTo>
                  <a:pt x="20" y="15"/>
                </a:lnTo>
                <a:lnTo>
                  <a:pt x="19" y="12"/>
                </a:lnTo>
                <a:lnTo>
                  <a:pt x="19" y="10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4" y="10"/>
                </a:lnTo>
                <a:lnTo>
                  <a:pt x="25" y="10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2" y="8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39" y="7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4" y="5"/>
                </a:lnTo>
                <a:lnTo>
                  <a:pt x="45" y="5"/>
                </a:lnTo>
                <a:lnTo>
                  <a:pt x="45" y="5"/>
                </a:lnTo>
                <a:lnTo>
                  <a:pt x="47" y="5"/>
                </a:lnTo>
                <a:lnTo>
                  <a:pt x="47" y="5"/>
                </a:lnTo>
                <a:lnTo>
                  <a:pt x="47" y="7"/>
                </a:lnTo>
                <a:lnTo>
                  <a:pt x="49" y="7"/>
                </a:lnTo>
                <a:lnTo>
                  <a:pt x="49" y="7"/>
                </a:lnTo>
                <a:lnTo>
                  <a:pt x="50" y="7"/>
                </a:lnTo>
                <a:lnTo>
                  <a:pt x="54" y="7"/>
                </a:lnTo>
                <a:lnTo>
                  <a:pt x="54" y="7"/>
                </a:lnTo>
                <a:lnTo>
                  <a:pt x="54" y="5"/>
                </a:lnTo>
                <a:lnTo>
                  <a:pt x="54" y="5"/>
                </a:lnTo>
                <a:lnTo>
                  <a:pt x="54" y="5"/>
                </a:lnTo>
                <a:lnTo>
                  <a:pt x="54" y="5"/>
                </a:lnTo>
                <a:lnTo>
                  <a:pt x="54" y="0"/>
                </a:lnTo>
                <a:lnTo>
                  <a:pt x="62" y="0"/>
                </a:lnTo>
                <a:lnTo>
                  <a:pt x="62" y="0"/>
                </a:lnTo>
                <a:lnTo>
                  <a:pt x="67" y="0"/>
                </a:lnTo>
                <a:lnTo>
                  <a:pt x="69" y="0"/>
                </a:lnTo>
                <a:lnTo>
                  <a:pt x="74" y="0"/>
                </a:lnTo>
                <a:close/>
              </a:path>
            </a:pathLst>
          </a:custGeom>
          <a:solidFill>
            <a:srgbClr val="B5785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7"/>
          <p:cNvSpPr>
            <a:spLocks/>
          </p:cNvSpPr>
          <p:nvPr/>
        </p:nvSpPr>
        <p:spPr bwMode="auto">
          <a:xfrm>
            <a:off x="7856538" y="5349876"/>
            <a:ext cx="330200" cy="711200"/>
          </a:xfrm>
          <a:custGeom>
            <a:avLst/>
            <a:gdLst/>
            <a:ahLst/>
            <a:cxnLst>
              <a:cxn ang="0">
                <a:pos x="90" y="139"/>
              </a:cxn>
              <a:cxn ang="0">
                <a:pos x="98" y="152"/>
              </a:cxn>
              <a:cxn ang="0">
                <a:pos x="100" y="169"/>
              </a:cxn>
              <a:cxn ang="0">
                <a:pos x="93" y="187"/>
              </a:cxn>
              <a:cxn ang="0">
                <a:pos x="100" y="211"/>
              </a:cxn>
              <a:cxn ang="0">
                <a:pos x="102" y="229"/>
              </a:cxn>
              <a:cxn ang="0">
                <a:pos x="103" y="247"/>
              </a:cxn>
              <a:cxn ang="0">
                <a:pos x="98" y="262"/>
              </a:cxn>
              <a:cxn ang="0">
                <a:pos x="92" y="271"/>
              </a:cxn>
              <a:cxn ang="0">
                <a:pos x="85" y="282"/>
              </a:cxn>
              <a:cxn ang="0">
                <a:pos x="95" y="293"/>
              </a:cxn>
              <a:cxn ang="0">
                <a:pos x="112" y="291"/>
              </a:cxn>
              <a:cxn ang="0">
                <a:pos x="110" y="308"/>
              </a:cxn>
              <a:cxn ang="0">
                <a:pos x="110" y="323"/>
              </a:cxn>
              <a:cxn ang="0">
                <a:pos x="115" y="341"/>
              </a:cxn>
              <a:cxn ang="0">
                <a:pos x="130" y="351"/>
              </a:cxn>
              <a:cxn ang="0">
                <a:pos x="137" y="368"/>
              </a:cxn>
              <a:cxn ang="0">
                <a:pos x="150" y="378"/>
              </a:cxn>
              <a:cxn ang="0">
                <a:pos x="148" y="391"/>
              </a:cxn>
              <a:cxn ang="0">
                <a:pos x="163" y="394"/>
              </a:cxn>
              <a:cxn ang="0">
                <a:pos x="178" y="396"/>
              </a:cxn>
              <a:cxn ang="0">
                <a:pos x="190" y="409"/>
              </a:cxn>
              <a:cxn ang="0">
                <a:pos x="195" y="424"/>
              </a:cxn>
              <a:cxn ang="0">
                <a:pos x="208" y="438"/>
              </a:cxn>
              <a:cxn ang="0">
                <a:pos x="153" y="448"/>
              </a:cxn>
              <a:cxn ang="0">
                <a:pos x="83" y="443"/>
              </a:cxn>
              <a:cxn ang="0">
                <a:pos x="88" y="424"/>
              </a:cxn>
              <a:cxn ang="0">
                <a:pos x="87" y="411"/>
              </a:cxn>
              <a:cxn ang="0">
                <a:pos x="87" y="396"/>
              </a:cxn>
              <a:cxn ang="0">
                <a:pos x="85" y="378"/>
              </a:cxn>
              <a:cxn ang="0">
                <a:pos x="85" y="363"/>
              </a:cxn>
              <a:cxn ang="0">
                <a:pos x="70" y="356"/>
              </a:cxn>
              <a:cxn ang="0">
                <a:pos x="58" y="349"/>
              </a:cxn>
              <a:cxn ang="0">
                <a:pos x="63" y="333"/>
              </a:cxn>
              <a:cxn ang="0">
                <a:pos x="50" y="339"/>
              </a:cxn>
              <a:cxn ang="0">
                <a:pos x="36" y="348"/>
              </a:cxn>
              <a:cxn ang="0">
                <a:pos x="30" y="336"/>
              </a:cxn>
              <a:cxn ang="0">
                <a:pos x="8" y="313"/>
              </a:cxn>
              <a:cxn ang="0">
                <a:pos x="13" y="299"/>
              </a:cxn>
              <a:cxn ang="0">
                <a:pos x="26" y="277"/>
              </a:cxn>
              <a:cxn ang="0">
                <a:pos x="35" y="259"/>
              </a:cxn>
              <a:cxn ang="0">
                <a:pos x="33" y="236"/>
              </a:cxn>
              <a:cxn ang="0">
                <a:pos x="23" y="207"/>
              </a:cxn>
              <a:cxn ang="0">
                <a:pos x="18" y="184"/>
              </a:cxn>
              <a:cxn ang="0">
                <a:pos x="23" y="159"/>
              </a:cxn>
              <a:cxn ang="0">
                <a:pos x="33" y="137"/>
              </a:cxn>
              <a:cxn ang="0">
                <a:pos x="25" y="122"/>
              </a:cxn>
              <a:cxn ang="0">
                <a:pos x="15" y="104"/>
              </a:cxn>
              <a:cxn ang="0">
                <a:pos x="13" y="91"/>
              </a:cxn>
              <a:cxn ang="0">
                <a:pos x="20" y="74"/>
              </a:cxn>
              <a:cxn ang="0">
                <a:pos x="15" y="57"/>
              </a:cxn>
              <a:cxn ang="0">
                <a:pos x="13" y="40"/>
              </a:cxn>
              <a:cxn ang="0">
                <a:pos x="6" y="22"/>
              </a:cxn>
              <a:cxn ang="0">
                <a:pos x="5" y="9"/>
              </a:cxn>
              <a:cxn ang="0">
                <a:pos x="28" y="5"/>
              </a:cxn>
              <a:cxn ang="0">
                <a:pos x="41" y="15"/>
              </a:cxn>
              <a:cxn ang="0">
                <a:pos x="51" y="35"/>
              </a:cxn>
              <a:cxn ang="0">
                <a:pos x="63" y="49"/>
              </a:cxn>
              <a:cxn ang="0">
                <a:pos x="70" y="59"/>
              </a:cxn>
              <a:cxn ang="0">
                <a:pos x="78" y="65"/>
              </a:cxn>
              <a:cxn ang="0">
                <a:pos x="76" y="82"/>
              </a:cxn>
              <a:cxn ang="0">
                <a:pos x="78" y="99"/>
              </a:cxn>
              <a:cxn ang="0">
                <a:pos x="87" y="112"/>
              </a:cxn>
            </a:cxnLst>
            <a:rect l="0" t="0" r="r" b="b"/>
            <a:pathLst>
              <a:path w="208" h="448">
                <a:moveTo>
                  <a:pt x="87" y="122"/>
                </a:moveTo>
                <a:lnTo>
                  <a:pt x="87" y="124"/>
                </a:lnTo>
                <a:lnTo>
                  <a:pt x="87" y="126"/>
                </a:lnTo>
                <a:lnTo>
                  <a:pt x="87" y="127"/>
                </a:lnTo>
                <a:lnTo>
                  <a:pt x="87" y="129"/>
                </a:lnTo>
                <a:lnTo>
                  <a:pt x="87" y="131"/>
                </a:lnTo>
                <a:lnTo>
                  <a:pt x="87" y="132"/>
                </a:lnTo>
                <a:lnTo>
                  <a:pt x="85" y="134"/>
                </a:lnTo>
                <a:lnTo>
                  <a:pt x="87" y="136"/>
                </a:lnTo>
                <a:lnTo>
                  <a:pt x="88" y="136"/>
                </a:lnTo>
                <a:lnTo>
                  <a:pt x="88" y="137"/>
                </a:lnTo>
                <a:lnTo>
                  <a:pt x="88" y="139"/>
                </a:lnTo>
                <a:lnTo>
                  <a:pt x="90" y="139"/>
                </a:lnTo>
                <a:lnTo>
                  <a:pt x="90" y="141"/>
                </a:lnTo>
                <a:lnTo>
                  <a:pt x="92" y="141"/>
                </a:lnTo>
                <a:lnTo>
                  <a:pt x="92" y="142"/>
                </a:lnTo>
                <a:lnTo>
                  <a:pt x="92" y="144"/>
                </a:lnTo>
                <a:lnTo>
                  <a:pt x="93" y="146"/>
                </a:lnTo>
                <a:lnTo>
                  <a:pt x="93" y="147"/>
                </a:lnTo>
                <a:lnTo>
                  <a:pt x="95" y="149"/>
                </a:lnTo>
                <a:lnTo>
                  <a:pt x="95" y="151"/>
                </a:lnTo>
                <a:lnTo>
                  <a:pt x="97" y="149"/>
                </a:lnTo>
                <a:lnTo>
                  <a:pt x="98" y="151"/>
                </a:lnTo>
                <a:lnTo>
                  <a:pt x="98" y="149"/>
                </a:lnTo>
                <a:lnTo>
                  <a:pt x="98" y="151"/>
                </a:lnTo>
                <a:lnTo>
                  <a:pt x="98" y="152"/>
                </a:lnTo>
                <a:lnTo>
                  <a:pt x="98" y="154"/>
                </a:lnTo>
                <a:lnTo>
                  <a:pt x="97" y="154"/>
                </a:lnTo>
                <a:lnTo>
                  <a:pt x="97" y="156"/>
                </a:lnTo>
                <a:lnTo>
                  <a:pt x="98" y="156"/>
                </a:lnTo>
                <a:lnTo>
                  <a:pt x="98" y="157"/>
                </a:lnTo>
                <a:lnTo>
                  <a:pt x="98" y="159"/>
                </a:lnTo>
                <a:lnTo>
                  <a:pt x="100" y="159"/>
                </a:lnTo>
                <a:lnTo>
                  <a:pt x="98" y="161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8" y="167"/>
                </a:lnTo>
                <a:lnTo>
                  <a:pt x="100" y="169"/>
                </a:lnTo>
                <a:lnTo>
                  <a:pt x="100" y="171"/>
                </a:lnTo>
                <a:lnTo>
                  <a:pt x="100" y="172"/>
                </a:lnTo>
                <a:lnTo>
                  <a:pt x="100" y="174"/>
                </a:lnTo>
                <a:lnTo>
                  <a:pt x="100" y="176"/>
                </a:lnTo>
                <a:lnTo>
                  <a:pt x="100" y="177"/>
                </a:lnTo>
                <a:lnTo>
                  <a:pt x="98" y="177"/>
                </a:lnTo>
                <a:lnTo>
                  <a:pt x="97" y="177"/>
                </a:lnTo>
                <a:lnTo>
                  <a:pt x="95" y="177"/>
                </a:lnTo>
                <a:lnTo>
                  <a:pt x="95" y="179"/>
                </a:lnTo>
                <a:lnTo>
                  <a:pt x="95" y="181"/>
                </a:lnTo>
                <a:lnTo>
                  <a:pt x="93" y="184"/>
                </a:lnTo>
                <a:lnTo>
                  <a:pt x="93" y="186"/>
                </a:lnTo>
                <a:lnTo>
                  <a:pt x="93" y="187"/>
                </a:lnTo>
                <a:lnTo>
                  <a:pt x="93" y="191"/>
                </a:lnTo>
                <a:lnTo>
                  <a:pt x="93" y="194"/>
                </a:lnTo>
                <a:lnTo>
                  <a:pt x="93" y="196"/>
                </a:lnTo>
                <a:lnTo>
                  <a:pt x="93" y="197"/>
                </a:lnTo>
                <a:lnTo>
                  <a:pt x="93" y="199"/>
                </a:lnTo>
                <a:lnTo>
                  <a:pt x="95" y="199"/>
                </a:lnTo>
                <a:lnTo>
                  <a:pt x="95" y="201"/>
                </a:lnTo>
                <a:lnTo>
                  <a:pt x="97" y="202"/>
                </a:lnTo>
                <a:lnTo>
                  <a:pt x="97" y="204"/>
                </a:lnTo>
                <a:lnTo>
                  <a:pt x="97" y="206"/>
                </a:lnTo>
                <a:lnTo>
                  <a:pt x="98" y="207"/>
                </a:lnTo>
                <a:lnTo>
                  <a:pt x="98" y="209"/>
                </a:lnTo>
                <a:lnTo>
                  <a:pt x="100" y="211"/>
                </a:lnTo>
                <a:lnTo>
                  <a:pt x="100" y="212"/>
                </a:lnTo>
                <a:lnTo>
                  <a:pt x="100" y="214"/>
                </a:lnTo>
                <a:lnTo>
                  <a:pt x="102" y="216"/>
                </a:lnTo>
                <a:lnTo>
                  <a:pt x="103" y="217"/>
                </a:lnTo>
                <a:lnTo>
                  <a:pt x="102" y="217"/>
                </a:lnTo>
                <a:lnTo>
                  <a:pt x="102" y="219"/>
                </a:lnTo>
                <a:lnTo>
                  <a:pt x="102" y="221"/>
                </a:lnTo>
                <a:lnTo>
                  <a:pt x="102" y="222"/>
                </a:lnTo>
                <a:lnTo>
                  <a:pt x="102" y="224"/>
                </a:lnTo>
                <a:lnTo>
                  <a:pt x="102" y="226"/>
                </a:lnTo>
                <a:lnTo>
                  <a:pt x="103" y="227"/>
                </a:lnTo>
                <a:lnTo>
                  <a:pt x="103" y="229"/>
                </a:lnTo>
                <a:lnTo>
                  <a:pt x="102" y="229"/>
                </a:lnTo>
                <a:lnTo>
                  <a:pt x="102" y="231"/>
                </a:lnTo>
                <a:lnTo>
                  <a:pt x="102" y="232"/>
                </a:lnTo>
                <a:lnTo>
                  <a:pt x="100" y="234"/>
                </a:lnTo>
                <a:lnTo>
                  <a:pt x="98" y="234"/>
                </a:lnTo>
                <a:lnTo>
                  <a:pt x="100" y="236"/>
                </a:lnTo>
                <a:lnTo>
                  <a:pt x="100" y="237"/>
                </a:lnTo>
                <a:lnTo>
                  <a:pt x="102" y="237"/>
                </a:lnTo>
                <a:lnTo>
                  <a:pt x="102" y="239"/>
                </a:lnTo>
                <a:lnTo>
                  <a:pt x="102" y="241"/>
                </a:lnTo>
                <a:lnTo>
                  <a:pt x="103" y="242"/>
                </a:lnTo>
                <a:lnTo>
                  <a:pt x="103" y="244"/>
                </a:lnTo>
                <a:lnTo>
                  <a:pt x="103" y="246"/>
                </a:lnTo>
                <a:lnTo>
                  <a:pt x="103" y="247"/>
                </a:lnTo>
                <a:lnTo>
                  <a:pt x="102" y="247"/>
                </a:lnTo>
                <a:lnTo>
                  <a:pt x="102" y="249"/>
                </a:lnTo>
                <a:lnTo>
                  <a:pt x="98" y="251"/>
                </a:lnTo>
                <a:lnTo>
                  <a:pt x="97" y="251"/>
                </a:lnTo>
                <a:lnTo>
                  <a:pt x="97" y="252"/>
                </a:lnTo>
                <a:lnTo>
                  <a:pt x="97" y="254"/>
                </a:lnTo>
                <a:lnTo>
                  <a:pt x="97" y="256"/>
                </a:lnTo>
                <a:lnTo>
                  <a:pt x="97" y="257"/>
                </a:lnTo>
                <a:lnTo>
                  <a:pt x="98" y="259"/>
                </a:lnTo>
                <a:lnTo>
                  <a:pt x="97" y="259"/>
                </a:lnTo>
                <a:lnTo>
                  <a:pt x="97" y="261"/>
                </a:lnTo>
                <a:lnTo>
                  <a:pt x="98" y="261"/>
                </a:lnTo>
                <a:lnTo>
                  <a:pt x="98" y="262"/>
                </a:lnTo>
                <a:lnTo>
                  <a:pt x="100" y="262"/>
                </a:lnTo>
                <a:lnTo>
                  <a:pt x="100" y="264"/>
                </a:lnTo>
                <a:lnTo>
                  <a:pt x="98" y="266"/>
                </a:lnTo>
                <a:lnTo>
                  <a:pt x="98" y="267"/>
                </a:lnTo>
                <a:lnTo>
                  <a:pt x="98" y="269"/>
                </a:lnTo>
                <a:lnTo>
                  <a:pt x="98" y="271"/>
                </a:lnTo>
                <a:lnTo>
                  <a:pt x="97" y="269"/>
                </a:lnTo>
                <a:lnTo>
                  <a:pt x="95" y="269"/>
                </a:lnTo>
                <a:lnTo>
                  <a:pt x="93" y="269"/>
                </a:lnTo>
                <a:lnTo>
                  <a:pt x="93" y="271"/>
                </a:lnTo>
                <a:lnTo>
                  <a:pt x="93" y="272"/>
                </a:lnTo>
                <a:lnTo>
                  <a:pt x="92" y="272"/>
                </a:lnTo>
                <a:lnTo>
                  <a:pt x="92" y="271"/>
                </a:lnTo>
                <a:lnTo>
                  <a:pt x="92" y="269"/>
                </a:lnTo>
                <a:lnTo>
                  <a:pt x="90" y="269"/>
                </a:lnTo>
                <a:lnTo>
                  <a:pt x="90" y="271"/>
                </a:lnTo>
                <a:lnTo>
                  <a:pt x="90" y="272"/>
                </a:lnTo>
                <a:lnTo>
                  <a:pt x="88" y="272"/>
                </a:lnTo>
                <a:lnTo>
                  <a:pt x="88" y="274"/>
                </a:lnTo>
                <a:lnTo>
                  <a:pt x="87" y="274"/>
                </a:lnTo>
                <a:lnTo>
                  <a:pt x="83" y="276"/>
                </a:lnTo>
                <a:lnTo>
                  <a:pt x="83" y="277"/>
                </a:lnTo>
                <a:lnTo>
                  <a:pt x="82" y="277"/>
                </a:lnTo>
                <a:lnTo>
                  <a:pt x="83" y="279"/>
                </a:lnTo>
                <a:lnTo>
                  <a:pt x="83" y="281"/>
                </a:lnTo>
                <a:lnTo>
                  <a:pt x="85" y="282"/>
                </a:lnTo>
                <a:lnTo>
                  <a:pt x="85" y="286"/>
                </a:lnTo>
                <a:lnTo>
                  <a:pt x="85" y="288"/>
                </a:lnTo>
                <a:lnTo>
                  <a:pt x="87" y="288"/>
                </a:lnTo>
                <a:lnTo>
                  <a:pt x="87" y="289"/>
                </a:lnTo>
                <a:lnTo>
                  <a:pt x="88" y="289"/>
                </a:lnTo>
                <a:lnTo>
                  <a:pt x="88" y="291"/>
                </a:lnTo>
                <a:lnTo>
                  <a:pt x="90" y="291"/>
                </a:lnTo>
                <a:lnTo>
                  <a:pt x="90" y="293"/>
                </a:lnTo>
                <a:lnTo>
                  <a:pt x="92" y="294"/>
                </a:lnTo>
                <a:lnTo>
                  <a:pt x="92" y="296"/>
                </a:lnTo>
                <a:lnTo>
                  <a:pt x="93" y="294"/>
                </a:lnTo>
                <a:lnTo>
                  <a:pt x="93" y="293"/>
                </a:lnTo>
                <a:lnTo>
                  <a:pt x="95" y="293"/>
                </a:lnTo>
                <a:lnTo>
                  <a:pt x="97" y="294"/>
                </a:lnTo>
                <a:lnTo>
                  <a:pt x="98" y="294"/>
                </a:lnTo>
                <a:lnTo>
                  <a:pt x="100" y="296"/>
                </a:lnTo>
                <a:lnTo>
                  <a:pt x="102" y="296"/>
                </a:lnTo>
                <a:lnTo>
                  <a:pt x="103" y="296"/>
                </a:lnTo>
                <a:lnTo>
                  <a:pt x="105" y="294"/>
                </a:lnTo>
                <a:lnTo>
                  <a:pt x="107" y="296"/>
                </a:lnTo>
                <a:lnTo>
                  <a:pt x="107" y="294"/>
                </a:lnTo>
                <a:lnTo>
                  <a:pt x="108" y="294"/>
                </a:lnTo>
                <a:lnTo>
                  <a:pt x="108" y="293"/>
                </a:lnTo>
                <a:lnTo>
                  <a:pt x="110" y="291"/>
                </a:lnTo>
                <a:lnTo>
                  <a:pt x="110" y="293"/>
                </a:lnTo>
                <a:lnTo>
                  <a:pt x="112" y="291"/>
                </a:lnTo>
                <a:lnTo>
                  <a:pt x="113" y="293"/>
                </a:lnTo>
                <a:lnTo>
                  <a:pt x="115" y="293"/>
                </a:lnTo>
                <a:lnTo>
                  <a:pt x="115" y="294"/>
                </a:lnTo>
                <a:lnTo>
                  <a:pt x="115" y="296"/>
                </a:lnTo>
                <a:lnTo>
                  <a:pt x="115" y="298"/>
                </a:lnTo>
                <a:lnTo>
                  <a:pt x="115" y="299"/>
                </a:lnTo>
                <a:lnTo>
                  <a:pt x="115" y="301"/>
                </a:lnTo>
                <a:lnTo>
                  <a:pt x="115" y="303"/>
                </a:lnTo>
                <a:lnTo>
                  <a:pt x="113" y="303"/>
                </a:lnTo>
                <a:lnTo>
                  <a:pt x="113" y="304"/>
                </a:lnTo>
                <a:lnTo>
                  <a:pt x="113" y="306"/>
                </a:lnTo>
                <a:lnTo>
                  <a:pt x="112" y="308"/>
                </a:lnTo>
                <a:lnTo>
                  <a:pt x="110" y="308"/>
                </a:lnTo>
                <a:lnTo>
                  <a:pt x="110" y="309"/>
                </a:lnTo>
                <a:lnTo>
                  <a:pt x="112" y="309"/>
                </a:lnTo>
                <a:lnTo>
                  <a:pt x="112" y="311"/>
                </a:lnTo>
                <a:lnTo>
                  <a:pt x="110" y="311"/>
                </a:lnTo>
                <a:lnTo>
                  <a:pt x="110" y="313"/>
                </a:lnTo>
                <a:lnTo>
                  <a:pt x="112" y="313"/>
                </a:lnTo>
                <a:lnTo>
                  <a:pt x="110" y="314"/>
                </a:lnTo>
                <a:lnTo>
                  <a:pt x="112" y="316"/>
                </a:lnTo>
                <a:lnTo>
                  <a:pt x="112" y="318"/>
                </a:lnTo>
                <a:lnTo>
                  <a:pt x="110" y="318"/>
                </a:lnTo>
                <a:lnTo>
                  <a:pt x="110" y="319"/>
                </a:lnTo>
                <a:lnTo>
                  <a:pt x="110" y="321"/>
                </a:lnTo>
                <a:lnTo>
                  <a:pt x="110" y="323"/>
                </a:lnTo>
                <a:lnTo>
                  <a:pt x="110" y="324"/>
                </a:lnTo>
                <a:lnTo>
                  <a:pt x="108" y="326"/>
                </a:lnTo>
                <a:lnTo>
                  <a:pt x="110" y="326"/>
                </a:lnTo>
                <a:lnTo>
                  <a:pt x="110" y="328"/>
                </a:lnTo>
                <a:lnTo>
                  <a:pt x="110" y="329"/>
                </a:lnTo>
                <a:lnTo>
                  <a:pt x="110" y="331"/>
                </a:lnTo>
                <a:lnTo>
                  <a:pt x="110" y="333"/>
                </a:lnTo>
                <a:lnTo>
                  <a:pt x="112" y="336"/>
                </a:lnTo>
                <a:lnTo>
                  <a:pt x="112" y="338"/>
                </a:lnTo>
                <a:lnTo>
                  <a:pt x="112" y="339"/>
                </a:lnTo>
                <a:lnTo>
                  <a:pt x="113" y="339"/>
                </a:lnTo>
                <a:lnTo>
                  <a:pt x="115" y="339"/>
                </a:lnTo>
                <a:lnTo>
                  <a:pt x="115" y="341"/>
                </a:lnTo>
                <a:lnTo>
                  <a:pt x="115" y="343"/>
                </a:lnTo>
                <a:lnTo>
                  <a:pt x="117" y="343"/>
                </a:lnTo>
                <a:lnTo>
                  <a:pt x="118" y="343"/>
                </a:lnTo>
                <a:lnTo>
                  <a:pt x="120" y="343"/>
                </a:lnTo>
                <a:lnTo>
                  <a:pt x="122" y="343"/>
                </a:lnTo>
                <a:lnTo>
                  <a:pt x="123" y="344"/>
                </a:lnTo>
                <a:lnTo>
                  <a:pt x="122" y="344"/>
                </a:lnTo>
                <a:lnTo>
                  <a:pt x="123" y="348"/>
                </a:lnTo>
                <a:lnTo>
                  <a:pt x="123" y="349"/>
                </a:lnTo>
                <a:lnTo>
                  <a:pt x="125" y="349"/>
                </a:lnTo>
                <a:lnTo>
                  <a:pt x="127" y="349"/>
                </a:lnTo>
                <a:lnTo>
                  <a:pt x="128" y="349"/>
                </a:lnTo>
                <a:lnTo>
                  <a:pt x="130" y="351"/>
                </a:lnTo>
                <a:lnTo>
                  <a:pt x="132" y="353"/>
                </a:lnTo>
                <a:lnTo>
                  <a:pt x="132" y="354"/>
                </a:lnTo>
                <a:lnTo>
                  <a:pt x="132" y="356"/>
                </a:lnTo>
                <a:lnTo>
                  <a:pt x="132" y="358"/>
                </a:lnTo>
                <a:lnTo>
                  <a:pt x="130" y="358"/>
                </a:lnTo>
                <a:lnTo>
                  <a:pt x="130" y="359"/>
                </a:lnTo>
                <a:lnTo>
                  <a:pt x="130" y="361"/>
                </a:lnTo>
                <a:lnTo>
                  <a:pt x="132" y="361"/>
                </a:lnTo>
                <a:lnTo>
                  <a:pt x="133" y="363"/>
                </a:lnTo>
                <a:lnTo>
                  <a:pt x="135" y="363"/>
                </a:lnTo>
                <a:lnTo>
                  <a:pt x="137" y="364"/>
                </a:lnTo>
                <a:lnTo>
                  <a:pt x="137" y="366"/>
                </a:lnTo>
                <a:lnTo>
                  <a:pt x="137" y="368"/>
                </a:lnTo>
                <a:lnTo>
                  <a:pt x="138" y="368"/>
                </a:lnTo>
                <a:lnTo>
                  <a:pt x="137" y="369"/>
                </a:lnTo>
                <a:lnTo>
                  <a:pt x="137" y="371"/>
                </a:lnTo>
                <a:lnTo>
                  <a:pt x="137" y="374"/>
                </a:lnTo>
                <a:lnTo>
                  <a:pt x="138" y="374"/>
                </a:lnTo>
                <a:lnTo>
                  <a:pt x="140" y="374"/>
                </a:lnTo>
                <a:lnTo>
                  <a:pt x="140" y="376"/>
                </a:lnTo>
                <a:lnTo>
                  <a:pt x="142" y="374"/>
                </a:lnTo>
                <a:lnTo>
                  <a:pt x="143" y="374"/>
                </a:lnTo>
                <a:lnTo>
                  <a:pt x="145" y="376"/>
                </a:lnTo>
                <a:lnTo>
                  <a:pt x="147" y="376"/>
                </a:lnTo>
                <a:lnTo>
                  <a:pt x="148" y="378"/>
                </a:lnTo>
                <a:lnTo>
                  <a:pt x="150" y="378"/>
                </a:lnTo>
                <a:lnTo>
                  <a:pt x="150" y="379"/>
                </a:lnTo>
                <a:lnTo>
                  <a:pt x="148" y="379"/>
                </a:lnTo>
                <a:lnTo>
                  <a:pt x="147" y="381"/>
                </a:lnTo>
                <a:lnTo>
                  <a:pt x="145" y="381"/>
                </a:lnTo>
                <a:lnTo>
                  <a:pt x="145" y="383"/>
                </a:lnTo>
                <a:lnTo>
                  <a:pt x="147" y="384"/>
                </a:lnTo>
                <a:lnTo>
                  <a:pt x="145" y="384"/>
                </a:lnTo>
                <a:lnTo>
                  <a:pt x="145" y="386"/>
                </a:lnTo>
                <a:lnTo>
                  <a:pt x="147" y="386"/>
                </a:lnTo>
                <a:lnTo>
                  <a:pt x="147" y="388"/>
                </a:lnTo>
                <a:lnTo>
                  <a:pt x="145" y="389"/>
                </a:lnTo>
                <a:lnTo>
                  <a:pt x="147" y="389"/>
                </a:lnTo>
                <a:lnTo>
                  <a:pt x="148" y="391"/>
                </a:lnTo>
                <a:lnTo>
                  <a:pt x="150" y="391"/>
                </a:lnTo>
                <a:lnTo>
                  <a:pt x="152" y="391"/>
                </a:lnTo>
                <a:lnTo>
                  <a:pt x="153" y="391"/>
                </a:lnTo>
                <a:lnTo>
                  <a:pt x="153" y="393"/>
                </a:lnTo>
                <a:lnTo>
                  <a:pt x="155" y="393"/>
                </a:lnTo>
                <a:lnTo>
                  <a:pt x="155" y="394"/>
                </a:lnTo>
                <a:lnTo>
                  <a:pt x="157" y="394"/>
                </a:lnTo>
                <a:lnTo>
                  <a:pt x="157" y="393"/>
                </a:lnTo>
                <a:lnTo>
                  <a:pt x="158" y="393"/>
                </a:lnTo>
                <a:lnTo>
                  <a:pt x="160" y="393"/>
                </a:lnTo>
                <a:lnTo>
                  <a:pt x="162" y="393"/>
                </a:lnTo>
                <a:lnTo>
                  <a:pt x="162" y="394"/>
                </a:lnTo>
                <a:lnTo>
                  <a:pt x="163" y="394"/>
                </a:lnTo>
                <a:lnTo>
                  <a:pt x="165" y="394"/>
                </a:lnTo>
                <a:lnTo>
                  <a:pt x="165" y="396"/>
                </a:lnTo>
                <a:lnTo>
                  <a:pt x="167" y="396"/>
                </a:lnTo>
                <a:lnTo>
                  <a:pt x="167" y="398"/>
                </a:lnTo>
                <a:lnTo>
                  <a:pt x="168" y="398"/>
                </a:lnTo>
                <a:lnTo>
                  <a:pt x="170" y="398"/>
                </a:lnTo>
                <a:lnTo>
                  <a:pt x="172" y="398"/>
                </a:lnTo>
                <a:lnTo>
                  <a:pt x="172" y="399"/>
                </a:lnTo>
                <a:lnTo>
                  <a:pt x="173" y="398"/>
                </a:lnTo>
                <a:lnTo>
                  <a:pt x="173" y="396"/>
                </a:lnTo>
                <a:lnTo>
                  <a:pt x="175" y="396"/>
                </a:lnTo>
                <a:lnTo>
                  <a:pt x="177" y="396"/>
                </a:lnTo>
                <a:lnTo>
                  <a:pt x="178" y="396"/>
                </a:lnTo>
                <a:lnTo>
                  <a:pt x="180" y="396"/>
                </a:lnTo>
                <a:lnTo>
                  <a:pt x="180" y="398"/>
                </a:lnTo>
                <a:lnTo>
                  <a:pt x="180" y="399"/>
                </a:lnTo>
                <a:lnTo>
                  <a:pt x="182" y="399"/>
                </a:lnTo>
                <a:lnTo>
                  <a:pt x="182" y="401"/>
                </a:lnTo>
                <a:lnTo>
                  <a:pt x="183" y="401"/>
                </a:lnTo>
                <a:lnTo>
                  <a:pt x="187" y="403"/>
                </a:lnTo>
                <a:lnTo>
                  <a:pt x="188" y="403"/>
                </a:lnTo>
                <a:lnTo>
                  <a:pt x="188" y="404"/>
                </a:lnTo>
                <a:lnTo>
                  <a:pt x="190" y="404"/>
                </a:lnTo>
                <a:lnTo>
                  <a:pt x="190" y="406"/>
                </a:lnTo>
                <a:lnTo>
                  <a:pt x="192" y="408"/>
                </a:lnTo>
                <a:lnTo>
                  <a:pt x="190" y="409"/>
                </a:lnTo>
                <a:lnTo>
                  <a:pt x="188" y="409"/>
                </a:lnTo>
                <a:lnTo>
                  <a:pt x="188" y="411"/>
                </a:lnTo>
                <a:lnTo>
                  <a:pt x="190" y="411"/>
                </a:lnTo>
                <a:lnTo>
                  <a:pt x="190" y="413"/>
                </a:lnTo>
                <a:lnTo>
                  <a:pt x="190" y="414"/>
                </a:lnTo>
                <a:lnTo>
                  <a:pt x="192" y="414"/>
                </a:lnTo>
                <a:lnTo>
                  <a:pt x="192" y="416"/>
                </a:lnTo>
                <a:lnTo>
                  <a:pt x="192" y="418"/>
                </a:lnTo>
                <a:lnTo>
                  <a:pt x="192" y="419"/>
                </a:lnTo>
                <a:lnTo>
                  <a:pt x="192" y="421"/>
                </a:lnTo>
                <a:lnTo>
                  <a:pt x="193" y="423"/>
                </a:lnTo>
                <a:lnTo>
                  <a:pt x="193" y="424"/>
                </a:lnTo>
                <a:lnTo>
                  <a:pt x="195" y="424"/>
                </a:lnTo>
                <a:lnTo>
                  <a:pt x="195" y="426"/>
                </a:lnTo>
                <a:lnTo>
                  <a:pt x="197" y="428"/>
                </a:lnTo>
                <a:lnTo>
                  <a:pt x="198" y="428"/>
                </a:lnTo>
                <a:lnTo>
                  <a:pt x="198" y="429"/>
                </a:lnTo>
                <a:lnTo>
                  <a:pt x="200" y="429"/>
                </a:lnTo>
                <a:lnTo>
                  <a:pt x="200" y="431"/>
                </a:lnTo>
                <a:lnTo>
                  <a:pt x="202" y="431"/>
                </a:lnTo>
                <a:lnTo>
                  <a:pt x="203" y="431"/>
                </a:lnTo>
                <a:lnTo>
                  <a:pt x="205" y="431"/>
                </a:lnTo>
                <a:lnTo>
                  <a:pt x="205" y="433"/>
                </a:lnTo>
                <a:lnTo>
                  <a:pt x="207" y="434"/>
                </a:lnTo>
                <a:lnTo>
                  <a:pt x="207" y="436"/>
                </a:lnTo>
                <a:lnTo>
                  <a:pt x="208" y="438"/>
                </a:lnTo>
                <a:lnTo>
                  <a:pt x="208" y="439"/>
                </a:lnTo>
                <a:lnTo>
                  <a:pt x="208" y="441"/>
                </a:lnTo>
                <a:lnTo>
                  <a:pt x="208" y="443"/>
                </a:lnTo>
                <a:lnTo>
                  <a:pt x="207" y="444"/>
                </a:lnTo>
                <a:lnTo>
                  <a:pt x="207" y="446"/>
                </a:lnTo>
                <a:lnTo>
                  <a:pt x="205" y="446"/>
                </a:lnTo>
                <a:lnTo>
                  <a:pt x="207" y="446"/>
                </a:lnTo>
                <a:lnTo>
                  <a:pt x="207" y="448"/>
                </a:lnTo>
                <a:lnTo>
                  <a:pt x="197" y="448"/>
                </a:lnTo>
                <a:lnTo>
                  <a:pt x="187" y="448"/>
                </a:lnTo>
                <a:lnTo>
                  <a:pt x="178" y="448"/>
                </a:lnTo>
                <a:lnTo>
                  <a:pt x="163" y="448"/>
                </a:lnTo>
                <a:lnTo>
                  <a:pt x="153" y="448"/>
                </a:lnTo>
                <a:lnTo>
                  <a:pt x="145" y="448"/>
                </a:lnTo>
                <a:lnTo>
                  <a:pt x="135" y="448"/>
                </a:lnTo>
                <a:lnTo>
                  <a:pt x="132" y="448"/>
                </a:lnTo>
                <a:lnTo>
                  <a:pt x="128" y="448"/>
                </a:lnTo>
                <a:lnTo>
                  <a:pt x="107" y="448"/>
                </a:lnTo>
                <a:lnTo>
                  <a:pt x="105" y="448"/>
                </a:lnTo>
                <a:lnTo>
                  <a:pt x="97" y="448"/>
                </a:lnTo>
                <a:lnTo>
                  <a:pt x="87" y="448"/>
                </a:lnTo>
                <a:lnTo>
                  <a:pt x="87" y="446"/>
                </a:lnTo>
                <a:lnTo>
                  <a:pt x="85" y="446"/>
                </a:lnTo>
                <a:lnTo>
                  <a:pt x="85" y="444"/>
                </a:lnTo>
                <a:lnTo>
                  <a:pt x="85" y="443"/>
                </a:lnTo>
                <a:lnTo>
                  <a:pt x="83" y="443"/>
                </a:lnTo>
                <a:lnTo>
                  <a:pt x="83" y="441"/>
                </a:lnTo>
                <a:lnTo>
                  <a:pt x="82" y="439"/>
                </a:lnTo>
                <a:lnTo>
                  <a:pt x="82" y="438"/>
                </a:lnTo>
                <a:lnTo>
                  <a:pt x="83" y="436"/>
                </a:lnTo>
                <a:lnTo>
                  <a:pt x="85" y="434"/>
                </a:lnTo>
                <a:lnTo>
                  <a:pt x="87" y="433"/>
                </a:lnTo>
                <a:lnTo>
                  <a:pt x="88" y="433"/>
                </a:lnTo>
                <a:lnTo>
                  <a:pt x="88" y="431"/>
                </a:lnTo>
                <a:lnTo>
                  <a:pt x="90" y="429"/>
                </a:lnTo>
                <a:lnTo>
                  <a:pt x="92" y="428"/>
                </a:lnTo>
                <a:lnTo>
                  <a:pt x="90" y="426"/>
                </a:lnTo>
                <a:lnTo>
                  <a:pt x="90" y="424"/>
                </a:lnTo>
                <a:lnTo>
                  <a:pt x="88" y="424"/>
                </a:lnTo>
                <a:lnTo>
                  <a:pt x="88" y="423"/>
                </a:lnTo>
                <a:lnTo>
                  <a:pt x="87" y="423"/>
                </a:lnTo>
                <a:lnTo>
                  <a:pt x="87" y="421"/>
                </a:lnTo>
                <a:lnTo>
                  <a:pt x="87" y="419"/>
                </a:lnTo>
                <a:lnTo>
                  <a:pt x="85" y="419"/>
                </a:lnTo>
                <a:lnTo>
                  <a:pt x="85" y="418"/>
                </a:lnTo>
                <a:lnTo>
                  <a:pt x="83" y="416"/>
                </a:lnTo>
                <a:lnTo>
                  <a:pt x="82" y="416"/>
                </a:lnTo>
                <a:lnTo>
                  <a:pt x="82" y="414"/>
                </a:lnTo>
                <a:lnTo>
                  <a:pt x="82" y="413"/>
                </a:lnTo>
                <a:lnTo>
                  <a:pt x="83" y="413"/>
                </a:lnTo>
                <a:lnTo>
                  <a:pt x="85" y="413"/>
                </a:lnTo>
                <a:lnTo>
                  <a:pt x="87" y="411"/>
                </a:lnTo>
                <a:lnTo>
                  <a:pt x="87" y="409"/>
                </a:lnTo>
                <a:lnTo>
                  <a:pt x="87" y="408"/>
                </a:lnTo>
                <a:lnTo>
                  <a:pt x="88" y="408"/>
                </a:lnTo>
                <a:lnTo>
                  <a:pt x="88" y="406"/>
                </a:lnTo>
                <a:lnTo>
                  <a:pt x="90" y="406"/>
                </a:lnTo>
                <a:lnTo>
                  <a:pt x="90" y="404"/>
                </a:lnTo>
                <a:lnTo>
                  <a:pt x="90" y="403"/>
                </a:lnTo>
                <a:lnTo>
                  <a:pt x="88" y="403"/>
                </a:lnTo>
                <a:lnTo>
                  <a:pt x="90" y="401"/>
                </a:lnTo>
                <a:lnTo>
                  <a:pt x="90" y="399"/>
                </a:lnTo>
                <a:lnTo>
                  <a:pt x="88" y="398"/>
                </a:lnTo>
                <a:lnTo>
                  <a:pt x="88" y="396"/>
                </a:lnTo>
                <a:lnTo>
                  <a:pt x="87" y="396"/>
                </a:lnTo>
                <a:lnTo>
                  <a:pt x="85" y="394"/>
                </a:lnTo>
                <a:lnTo>
                  <a:pt x="85" y="393"/>
                </a:lnTo>
                <a:lnTo>
                  <a:pt x="83" y="393"/>
                </a:lnTo>
                <a:lnTo>
                  <a:pt x="82" y="391"/>
                </a:lnTo>
                <a:lnTo>
                  <a:pt x="83" y="389"/>
                </a:lnTo>
                <a:lnTo>
                  <a:pt x="82" y="388"/>
                </a:lnTo>
                <a:lnTo>
                  <a:pt x="85" y="386"/>
                </a:lnTo>
                <a:lnTo>
                  <a:pt x="85" y="384"/>
                </a:lnTo>
                <a:lnTo>
                  <a:pt x="85" y="383"/>
                </a:lnTo>
                <a:lnTo>
                  <a:pt x="83" y="383"/>
                </a:lnTo>
                <a:lnTo>
                  <a:pt x="85" y="381"/>
                </a:lnTo>
                <a:lnTo>
                  <a:pt x="85" y="379"/>
                </a:lnTo>
                <a:lnTo>
                  <a:pt x="85" y="378"/>
                </a:lnTo>
                <a:lnTo>
                  <a:pt x="85" y="376"/>
                </a:lnTo>
                <a:lnTo>
                  <a:pt x="85" y="374"/>
                </a:lnTo>
                <a:lnTo>
                  <a:pt x="87" y="374"/>
                </a:lnTo>
                <a:lnTo>
                  <a:pt x="88" y="374"/>
                </a:lnTo>
                <a:lnTo>
                  <a:pt x="88" y="373"/>
                </a:lnTo>
                <a:lnTo>
                  <a:pt x="88" y="371"/>
                </a:lnTo>
                <a:lnTo>
                  <a:pt x="90" y="369"/>
                </a:lnTo>
                <a:lnTo>
                  <a:pt x="92" y="368"/>
                </a:lnTo>
                <a:lnTo>
                  <a:pt x="90" y="366"/>
                </a:lnTo>
                <a:lnTo>
                  <a:pt x="88" y="366"/>
                </a:lnTo>
                <a:lnTo>
                  <a:pt x="88" y="364"/>
                </a:lnTo>
                <a:lnTo>
                  <a:pt x="87" y="364"/>
                </a:lnTo>
                <a:lnTo>
                  <a:pt x="85" y="363"/>
                </a:lnTo>
                <a:lnTo>
                  <a:pt x="87" y="363"/>
                </a:lnTo>
                <a:lnTo>
                  <a:pt x="87" y="361"/>
                </a:lnTo>
                <a:lnTo>
                  <a:pt x="85" y="361"/>
                </a:lnTo>
                <a:lnTo>
                  <a:pt x="83" y="359"/>
                </a:lnTo>
                <a:lnTo>
                  <a:pt x="82" y="359"/>
                </a:lnTo>
                <a:lnTo>
                  <a:pt x="80" y="359"/>
                </a:lnTo>
                <a:lnTo>
                  <a:pt x="78" y="359"/>
                </a:lnTo>
                <a:lnTo>
                  <a:pt x="76" y="358"/>
                </a:lnTo>
                <a:lnTo>
                  <a:pt x="75" y="358"/>
                </a:lnTo>
                <a:lnTo>
                  <a:pt x="73" y="358"/>
                </a:lnTo>
                <a:lnTo>
                  <a:pt x="73" y="356"/>
                </a:lnTo>
                <a:lnTo>
                  <a:pt x="71" y="356"/>
                </a:lnTo>
                <a:lnTo>
                  <a:pt x="70" y="356"/>
                </a:lnTo>
                <a:lnTo>
                  <a:pt x="68" y="358"/>
                </a:lnTo>
                <a:lnTo>
                  <a:pt x="66" y="356"/>
                </a:lnTo>
                <a:lnTo>
                  <a:pt x="65" y="356"/>
                </a:lnTo>
                <a:lnTo>
                  <a:pt x="65" y="358"/>
                </a:lnTo>
                <a:lnTo>
                  <a:pt x="65" y="356"/>
                </a:lnTo>
                <a:lnTo>
                  <a:pt x="63" y="356"/>
                </a:lnTo>
                <a:lnTo>
                  <a:pt x="61" y="356"/>
                </a:lnTo>
                <a:lnTo>
                  <a:pt x="60" y="354"/>
                </a:lnTo>
                <a:lnTo>
                  <a:pt x="58" y="354"/>
                </a:lnTo>
                <a:lnTo>
                  <a:pt x="58" y="353"/>
                </a:lnTo>
                <a:lnTo>
                  <a:pt x="56" y="351"/>
                </a:lnTo>
                <a:lnTo>
                  <a:pt x="58" y="351"/>
                </a:lnTo>
                <a:lnTo>
                  <a:pt x="58" y="349"/>
                </a:lnTo>
                <a:lnTo>
                  <a:pt x="58" y="348"/>
                </a:lnTo>
                <a:lnTo>
                  <a:pt x="58" y="346"/>
                </a:lnTo>
                <a:lnTo>
                  <a:pt x="58" y="344"/>
                </a:lnTo>
                <a:lnTo>
                  <a:pt x="60" y="344"/>
                </a:lnTo>
                <a:lnTo>
                  <a:pt x="60" y="343"/>
                </a:lnTo>
                <a:lnTo>
                  <a:pt x="60" y="341"/>
                </a:lnTo>
                <a:lnTo>
                  <a:pt x="58" y="341"/>
                </a:lnTo>
                <a:lnTo>
                  <a:pt x="58" y="339"/>
                </a:lnTo>
                <a:lnTo>
                  <a:pt x="60" y="339"/>
                </a:lnTo>
                <a:lnTo>
                  <a:pt x="60" y="338"/>
                </a:lnTo>
                <a:lnTo>
                  <a:pt x="61" y="336"/>
                </a:lnTo>
                <a:lnTo>
                  <a:pt x="63" y="334"/>
                </a:lnTo>
                <a:lnTo>
                  <a:pt x="63" y="333"/>
                </a:lnTo>
                <a:lnTo>
                  <a:pt x="61" y="331"/>
                </a:lnTo>
                <a:lnTo>
                  <a:pt x="60" y="331"/>
                </a:lnTo>
                <a:lnTo>
                  <a:pt x="58" y="329"/>
                </a:lnTo>
                <a:lnTo>
                  <a:pt x="56" y="329"/>
                </a:lnTo>
                <a:lnTo>
                  <a:pt x="53" y="329"/>
                </a:lnTo>
                <a:lnTo>
                  <a:pt x="53" y="331"/>
                </a:lnTo>
                <a:lnTo>
                  <a:pt x="53" y="333"/>
                </a:lnTo>
                <a:lnTo>
                  <a:pt x="53" y="334"/>
                </a:lnTo>
                <a:lnTo>
                  <a:pt x="51" y="334"/>
                </a:lnTo>
                <a:lnTo>
                  <a:pt x="51" y="336"/>
                </a:lnTo>
                <a:lnTo>
                  <a:pt x="50" y="336"/>
                </a:lnTo>
                <a:lnTo>
                  <a:pt x="50" y="338"/>
                </a:lnTo>
                <a:lnTo>
                  <a:pt x="50" y="339"/>
                </a:lnTo>
                <a:lnTo>
                  <a:pt x="50" y="341"/>
                </a:lnTo>
                <a:lnTo>
                  <a:pt x="48" y="341"/>
                </a:lnTo>
                <a:lnTo>
                  <a:pt x="48" y="343"/>
                </a:lnTo>
                <a:lnTo>
                  <a:pt x="46" y="343"/>
                </a:lnTo>
                <a:lnTo>
                  <a:pt x="45" y="343"/>
                </a:lnTo>
                <a:lnTo>
                  <a:pt x="45" y="344"/>
                </a:lnTo>
                <a:lnTo>
                  <a:pt x="43" y="344"/>
                </a:lnTo>
                <a:lnTo>
                  <a:pt x="41" y="344"/>
                </a:lnTo>
                <a:lnTo>
                  <a:pt x="41" y="346"/>
                </a:lnTo>
                <a:lnTo>
                  <a:pt x="40" y="346"/>
                </a:lnTo>
                <a:lnTo>
                  <a:pt x="40" y="348"/>
                </a:lnTo>
                <a:lnTo>
                  <a:pt x="38" y="348"/>
                </a:lnTo>
                <a:lnTo>
                  <a:pt x="36" y="348"/>
                </a:lnTo>
                <a:lnTo>
                  <a:pt x="35" y="349"/>
                </a:lnTo>
                <a:lnTo>
                  <a:pt x="36" y="349"/>
                </a:lnTo>
                <a:lnTo>
                  <a:pt x="36" y="351"/>
                </a:lnTo>
                <a:lnTo>
                  <a:pt x="35" y="351"/>
                </a:lnTo>
                <a:lnTo>
                  <a:pt x="33" y="351"/>
                </a:lnTo>
                <a:lnTo>
                  <a:pt x="31" y="351"/>
                </a:lnTo>
                <a:lnTo>
                  <a:pt x="28" y="351"/>
                </a:lnTo>
                <a:lnTo>
                  <a:pt x="26" y="351"/>
                </a:lnTo>
                <a:lnTo>
                  <a:pt x="26" y="346"/>
                </a:lnTo>
                <a:lnTo>
                  <a:pt x="28" y="346"/>
                </a:lnTo>
                <a:lnTo>
                  <a:pt x="30" y="346"/>
                </a:lnTo>
                <a:lnTo>
                  <a:pt x="30" y="338"/>
                </a:lnTo>
                <a:lnTo>
                  <a:pt x="30" y="336"/>
                </a:lnTo>
                <a:lnTo>
                  <a:pt x="28" y="336"/>
                </a:lnTo>
                <a:lnTo>
                  <a:pt x="28" y="331"/>
                </a:lnTo>
                <a:lnTo>
                  <a:pt x="25" y="331"/>
                </a:lnTo>
                <a:lnTo>
                  <a:pt x="21" y="331"/>
                </a:lnTo>
                <a:lnTo>
                  <a:pt x="21" y="328"/>
                </a:lnTo>
                <a:lnTo>
                  <a:pt x="18" y="328"/>
                </a:lnTo>
                <a:lnTo>
                  <a:pt x="18" y="323"/>
                </a:lnTo>
                <a:lnTo>
                  <a:pt x="13" y="323"/>
                </a:lnTo>
                <a:lnTo>
                  <a:pt x="13" y="318"/>
                </a:lnTo>
                <a:lnTo>
                  <a:pt x="10" y="318"/>
                </a:lnTo>
                <a:lnTo>
                  <a:pt x="10" y="314"/>
                </a:lnTo>
                <a:lnTo>
                  <a:pt x="8" y="314"/>
                </a:lnTo>
                <a:lnTo>
                  <a:pt x="8" y="313"/>
                </a:lnTo>
                <a:lnTo>
                  <a:pt x="0" y="313"/>
                </a:lnTo>
                <a:lnTo>
                  <a:pt x="0" y="309"/>
                </a:lnTo>
                <a:lnTo>
                  <a:pt x="0" y="304"/>
                </a:lnTo>
                <a:lnTo>
                  <a:pt x="0" y="303"/>
                </a:lnTo>
                <a:lnTo>
                  <a:pt x="1" y="303"/>
                </a:lnTo>
                <a:lnTo>
                  <a:pt x="3" y="303"/>
                </a:lnTo>
                <a:lnTo>
                  <a:pt x="3" y="301"/>
                </a:lnTo>
                <a:lnTo>
                  <a:pt x="5" y="301"/>
                </a:lnTo>
                <a:lnTo>
                  <a:pt x="6" y="303"/>
                </a:lnTo>
                <a:lnTo>
                  <a:pt x="8" y="303"/>
                </a:lnTo>
                <a:lnTo>
                  <a:pt x="10" y="303"/>
                </a:lnTo>
                <a:lnTo>
                  <a:pt x="11" y="301"/>
                </a:lnTo>
                <a:lnTo>
                  <a:pt x="13" y="299"/>
                </a:lnTo>
                <a:lnTo>
                  <a:pt x="13" y="296"/>
                </a:lnTo>
                <a:lnTo>
                  <a:pt x="13" y="294"/>
                </a:lnTo>
                <a:lnTo>
                  <a:pt x="13" y="293"/>
                </a:lnTo>
                <a:lnTo>
                  <a:pt x="11" y="291"/>
                </a:lnTo>
                <a:lnTo>
                  <a:pt x="11" y="289"/>
                </a:lnTo>
                <a:lnTo>
                  <a:pt x="13" y="288"/>
                </a:lnTo>
                <a:lnTo>
                  <a:pt x="15" y="288"/>
                </a:lnTo>
                <a:lnTo>
                  <a:pt x="20" y="288"/>
                </a:lnTo>
                <a:lnTo>
                  <a:pt x="23" y="288"/>
                </a:lnTo>
                <a:lnTo>
                  <a:pt x="23" y="286"/>
                </a:lnTo>
                <a:lnTo>
                  <a:pt x="25" y="282"/>
                </a:lnTo>
                <a:lnTo>
                  <a:pt x="25" y="279"/>
                </a:lnTo>
                <a:lnTo>
                  <a:pt x="26" y="277"/>
                </a:lnTo>
                <a:lnTo>
                  <a:pt x="28" y="276"/>
                </a:lnTo>
                <a:lnTo>
                  <a:pt x="30" y="277"/>
                </a:lnTo>
                <a:lnTo>
                  <a:pt x="31" y="279"/>
                </a:lnTo>
                <a:lnTo>
                  <a:pt x="33" y="281"/>
                </a:lnTo>
                <a:lnTo>
                  <a:pt x="35" y="281"/>
                </a:lnTo>
                <a:lnTo>
                  <a:pt x="35" y="279"/>
                </a:lnTo>
                <a:lnTo>
                  <a:pt x="36" y="277"/>
                </a:lnTo>
                <a:lnTo>
                  <a:pt x="36" y="274"/>
                </a:lnTo>
                <a:lnTo>
                  <a:pt x="35" y="271"/>
                </a:lnTo>
                <a:lnTo>
                  <a:pt x="33" y="269"/>
                </a:lnTo>
                <a:lnTo>
                  <a:pt x="33" y="264"/>
                </a:lnTo>
                <a:lnTo>
                  <a:pt x="33" y="262"/>
                </a:lnTo>
                <a:lnTo>
                  <a:pt x="35" y="259"/>
                </a:lnTo>
                <a:lnTo>
                  <a:pt x="36" y="257"/>
                </a:lnTo>
                <a:lnTo>
                  <a:pt x="38" y="257"/>
                </a:lnTo>
                <a:lnTo>
                  <a:pt x="40" y="256"/>
                </a:lnTo>
                <a:lnTo>
                  <a:pt x="41" y="254"/>
                </a:lnTo>
                <a:lnTo>
                  <a:pt x="41" y="251"/>
                </a:lnTo>
                <a:lnTo>
                  <a:pt x="40" y="249"/>
                </a:lnTo>
                <a:lnTo>
                  <a:pt x="40" y="247"/>
                </a:lnTo>
                <a:lnTo>
                  <a:pt x="40" y="242"/>
                </a:lnTo>
                <a:lnTo>
                  <a:pt x="40" y="239"/>
                </a:lnTo>
                <a:lnTo>
                  <a:pt x="40" y="234"/>
                </a:lnTo>
                <a:lnTo>
                  <a:pt x="38" y="234"/>
                </a:lnTo>
                <a:lnTo>
                  <a:pt x="36" y="236"/>
                </a:lnTo>
                <a:lnTo>
                  <a:pt x="33" y="236"/>
                </a:lnTo>
                <a:lnTo>
                  <a:pt x="30" y="236"/>
                </a:lnTo>
                <a:lnTo>
                  <a:pt x="26" y="234"/>
                </a:lnTo>
                <a:lnTo>
                  <a:pt x="25" y="232"/>
                </a:lnTo>
                <a:lnTo>
                  <a:pt x="21" y="231"/>
                </a:lnTo>
                <a:lnTo>
                  <a:pt x="20" y="229"/>
                </a:lnTo>
                <a:lnTo>
                  <a:pt x="20" y="224"/>
                </a:lnTo>
                <a:lnTo>
                  <a:pt x="20" y="221"/>
                </a:lnTo>
                <a:lnTo>
                  <a:pt x="18" y="216"/>
                </a:lnTo>
                <a:lnTo>
                  <a:pt x="18" y="211"/>
                </a:lnTo>
                <a:lnTo>
                  <a:pt x="18" y="209"/>
                </a:lnTo>
                <a:lnTo>
                  <a:pt x="20" y="207"/>
                </a:lnTo>
                <a:lnTo>
                  <a:pt x="21" y="207"/>
                </a:lnTo>
                <a:lnTo>
                  <a:pt x="23" y="207"/>
                </a:lnTo>
                <a:lnTo>
                  <a:pt x="25" y="206"/>
                </a:lnTo>
                <a:lnTo>
                  <a:pt x="25" y="204"/>
                </a:lnTo>
                <a:lnTo>
                  <a:pt x="23" y="199"/>
                </a:lnTo>
                <a:lnTo>
                  <a:pt x="23" y="197"/>
                </a:lnTo>
                <a:lnTo>
                  <a:pt x="21" y="196"/>
                </a:lnTo>
                <a:lnTo>
                  <a:pt x="20" y="196"/>
                </a:lnTo>
                <a:lnTo>
                  <a:pt x="16" y="196"/>
                </a:lnTo>
                <a:lnTo>
                  <a:pt x="16" y="194"/>
                </a:lnTo>
                <a:lnTo>
                  <a:pt x="16" y="192"/>
                </a:lnTo>
                <a:lnTo>
                  <a:pt x="16" y="191"/>
                </a:lnTo>
                <a:lnTo>
                  <a:pt x="18" y="189"/>
                </a:lnTo>
                <a:lnTo>
                  <a:pt x="18" y="187"/>
                </a:lnTo>
                <a:lnTo>
                  <a:pt x="18" y="184"/>
                </a:lnTo>
                <a:lnTo>
                  <a:pt x="20" y="181"/>
                </a:lnTo>
                <a:lnTo>
                  <a:pt x="20" y="177"/>
                </a:lnTo>
                <a:lnTo>
                  <a:pt x="21" y="176"/>
                </a:lnTo>
                <a:lnTo>
                  <a:pt x="25" y="176"/>
                </a:lnTo>
                <a:lnTo>
                  <a:pt x="26" y="176"/>
                </a:lnTo>
                <a:lnTo>
                  <a:pt x="26" y="174"/>
                </a:lnTo>
                <a:lnTo>
                  <a:pt x="26" y="172"/>
                </a:lnTo>
                <a:lnTo>
                  <a:pt x="25" y="169"/>
                </a:lnTo>
                <a:lnTo>
                  <a:pt x="23" y="166"/>
                </a:lnTo>
                <a:lnTo>
                  <a:pt x="23" y="164"/>
                </a:lnTo>
                <a:lnTo>
                  <a:pt x="23" y="162"/>
                </a:lnTo>
                <a:lnTo>
                  <a:pt x="23" y="161"/>
                </a:lnTo>
                <a:lnTo>
                  <a:pt x="23" y="159"/>
                </a:lnTo>
                <a:lnTo>
                  <a:pt x="25" y="159"/>
                </a:lnTo>
                <a:lnTo>
                  <a:pt x="26" y="159"/>
                </a:lnTo>
                <a:lnTo>
                  <a:pt x="28" y="159"/>
                </a:lnTo>
                <a:lnTo>
                  <a:pt x="28" y="157"/>
                </a:lnTo>
                <a:lnTo>
                  <a:pt x="30" y="157"/>
                </a:lnTo>
                <a:lnTo>
                  <a:pt x="31" y="156"/>
                </a:lnTo>
                <a:lnTo>
                  <a:pt x="31" y="154"/>
                </a:lnTo>
                <a:lnTo>
                  <a:pt x="31" y="151"/>
                </a:lnTo>
                <a:lnTo>
                  <a:pt x="31" y="147"/>
                </a:lnTo>
                <a:lnTo>
                  <a:pt x="33" y="146"/>
                </a:lnTo>
                <a:lnTo>
                  <a:pt x="33" y="142"/>
                </a:lnTo>
                <a:lnTo>
                  <a:pt x="33" y="141"/>
                </a:lnTo>
                <a:lnTo>
                  <a:pt x="33" y="137"/>
                </a:lnTo>
                <a:lnTo>
                  <a:pt x="35" y="136"/>
                </a:lnTo>
                <a:lnTo>
                  <a:pt x="35" y="134"/>
                </a:lnTo>
                <a:lnTo>
                  <a:pt x="33" y="134"/>
                </a:lnTo>
                <a:lnTo>
                  <a:pt x="31" y="134"/>
                </a:lnTo>
                <a:lnTo>
                  <a:pt x="30" y="134"/>
                </a:lnTo>
                <a:lnTo>
                  <a:pt x="28" y="131"/>
                </a:lnTo>
                <a:lnTo>
                  <a:pt x="25" y="129"/>
                </a:lnTo>
                <a:lnTo>
                  <a:pt x="25" y="127"/>
                </a:lnTo>
                <a:lnTo>
                  <a:pt x="23" y="126"/>
                </a:lnTo>
                <a:lnTo>
                  <a:pt x="23" y="124"/>
                </a:lnTo>
                <a:lnTo>
                  <a:pt x="25" y="124"/>
                </a:lnTo>
                <a:lnTo>
                  <a:pt x="23" y="124"/>
                </a:lnTo>
                <a:lnTo>
                  <a:pt x="25" y="122"/>
                </a:lnTo>
                <a:lnTo>
                  <a:pt x="23" y="121"/>
                </a:lnTo>
                <a:lnTo>
                  <a:pt x="21" y="119"/>
                </a:lnTo>
                <a:lnTo>
                  <a:pt x="20" y="117"/>
                </a:lnTo>
                <a:lnTo>
                  <a:pt x="20" y="116"/>
                </a:lnTo>
                <a:lnTo>
                  <a:pt x="20" y="114"/>
                </a:lnTo>
                <a:lnTo>
                  <a:pt x="20" y="112"/>
                </a:lnTo>
                <a:lnTo>
                  <a:pt x="20" y="111"/>
                </a:lnTo>
                <a:lnTo>
                  <a:pt x="18" y="109"/>
                </a:lnTo>
                <a:lnTo>
                  <a:pt x="20" y="109"/>
                </a:lnTo>
                <a:lnTo>
                  <a:pt x="18" y="107"/>
                </a:lnTo>
                <a:lnTo>
                  <a:pt x="16" y="106"/>
                </a:lnTo>
                <a:lnTo>
                  <a:pt x="15" y="106"/>
                </a:lnTo>
                <a:lnTo>
                  <a:pt x="15" y="104"/>
                </a:lnTo>
                <a:lnTo>
                  <a:pt x="13" y="102"/>
                </a:lnTo>
                <a:lnTo>
                  <a:pt x="11" y="102"/>
                </a:lnTo>
                <a:lnTo>
                  <a:pt x="13" y="101"/>
                </a:lnTo>
                <a:lnTo>
                  <a:pt x="13" y="99"/>
                </a:lnTo>
                <a:lnTo>
                  <a:pt x="13" y="97"/>
                </a:lnTo>
                <a:lnTo>
                  <a:pt x="11" y="97"/>
                </a:lnTo>
                <a:lnTo>
                  <a:pt x="11" y="96"/>
                </a:lnTo>
                <a:lnTo>
                  <a:pt x="13" y="94"/>
                </a:lnTo>
                <a:lnTo>
                  <a:pt x="15" y="94"/>
                </a:lnTo>
                <a:lnTo>
                  <a:pt x="16" y="94"/>
                </a:lnTo>
                <a:lnTo>
                  <a:pt x="16" y="92"/>
                </a:lnTo>
                <a:lnTo>
                  <a:pt x="15" y="91"/>
                </a:lnTo>
                <a:lnTo>
                  <a:pt x="13" y="91"/>
                </a:lnTo>
                <a:lnTo>
                  <a:pt x="11" y="89"/>
                </a:lnTo>
                <a:lnTo>
                  <a:pt x="13" y="87"/>
                </a:lnTo>
                <a:lnTo>
                  <a:pt x="13" y="86"/>
                </a:lnTo>
                <a:lnTo>
                  <a:pt x="13" y="84"/>
                </a:lnTo>
                <a:lnTo>
                  <a:pt x="11" y="82"/>
                </a:lnTo>
                <a:lnTo>
                  <a:pt x="13" y="81"/>
                </a:lnTo>
                <a:lnTo>
                  <a:pt x="11" y="79"/>
                </a:lnTo>
                <a:lnTo>
                  <a:pt x="13" y="77"/>
                </a:lnTo>
                <a:lnTo>
                  <a:pt x="15" y="77"/>
                </a:lnTo>
                <a:lnTo>
                  <a:pt x="16" y="77"/>
                </a:lnTo>
                <a:lnTo>
                  <a:pt x="18" y="77"/>
                </a:lnTo>
                <a:lnTo>
                  <a:pt x="20" y="75"/>
                </a:lnTo>
                <a:lnTo>
                  <a:pt x="20" y="74"/>
                </a:lnTo>
                <a:lnTo>
                  <a:pt x="18" y="70"/>
                </a:lnTo>
                <a:lnTo>
                  <a:pt x="16" y="70"/>
                </a:lnTo>
                <a:lnTo>
                  <a:pt x="16" y="69"/>
                </a:lnTo>
                <a:lnTo>
                  <a:pt x="15" y="69"/>
                </a:lnTo>
                <a:lnTo>
                  <a:pt x="15" y="67"/>
                </a:lnTo>
                <a:lnTo>
                  <a:pt x="15" y="65"/>
                </a:lnTo>
                <a:lnTo>
                  <a:pt x="15" y="64"/>
                </a:lnTo>
                <a:lnTo>
                  <a:pt x="15" y="62"/>
                </a:lnTo>
                <a:lnTo>
                  <a:pt x="13" y="60"/>
                </a:lnTo>
                <a:lnTo>
                  <a:pt x="15" y="59"/>
                </a:lnTo>
                <a:lnTo>
                  <a:pt x="13" y="59"/>
                </a:lnTo>
                <a:lnTo>
                  <a:pt x="13" y="57"/>
                </a:lnTo>
                <a:lnTo>
                  <a:pt x="15" y="57"/>
                </a:lnTo>
                <a:lnTo>
                  <a:pt x="15" y="55"/>
                </a:lnTo>
                <a:lnTo>
                  <a:pt x="15" y="54"/>
                </a:lnTo>
                <a:lnTo>
                  <a:pt x="13" y="54"/>
                </a:lnTo>
                <a:lnTo>
                  <a:pt x="13" y="52"/>
                </a:lnTo>
                <a:lnTo>
                  <a:pt x="13" y="50"/>
                </a:lnTo>
                <a:lnTo>
                  <a:pt x="11" y="49"/>
                </a:lnTo>
                <a:lnTo>
                  <a:pt x="13" y="49"/>
                </a:lnTo>
                <a:lnTo>
                  <a:pt x="11" y="47"/>
                </a:lnTo>
                <a:lnTo>
                  <a:pt x="13" y="47"/>
                </a:lnTo>
                <a:lnTo>
                  <a:pt x="15" y="44"/>
                </a:lnTo>
                <a:lnTo>
                  <a:pt x="15" y="42"/>
                </a:lnTo>
                <a:lnTo>
                  <a:pt x="13" y="42"/>
                </a:lnTo>
                <a:lnTo>
                  <a:pt x="13" y="40"/>
                </a:lnTo>
                <a:lnTo>
                  <a:pt x="11" y="39"/>
                </a:lnTo>
                <a:lnTo>
                  <a:pt x="11" y="37"/>
                </a:lnTo>
                <a:lnTo>
                  <a:pt x="11" y="35"/>
                </a:lnTo>
                <a:lnTo>
                  <a:pt x="10" y="35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9"/>
                </a:lnTo>
                <a:lnTo>
                  <a:pt x="8" y="29"/>
                </a:lnTo>
                <a:lnTo>
                  <a:pt x="6" y="27"/>
                </a:lnTo>
                <a:lnTo>
                  <a:pt x="6" y="25"/>
                </a:lnTo>
                <a:lnTo>
                  <a:pt x="6" y="24"/>
                </a:lnTo>
                <a:lnTo>
                  <a:pt x="6" y="22"/>
                </a:lnTo>
                <a:lnTo>
                  <a:pt x="5" y="20"/>
                </a:lnTo>
                <a:lnTo>
                  <a:pt x="3" y="20"/>
                </a:lnTo>
                <a:lnTo>
                  <a:pt x="1" y="20"/>
                </a:lnTo>
                <a:lnTo>
                  <a:pt x="1" y="19"/>
                </a:lnTo>
                <a:lnTo>
                  <a:pt x="0" y="19"/>
                </a:lnTo>
                <a:lnTo>
                  <a:pt x="0" y="17"/>
                </a:lnTo>
                <a:lnTo>
                  <a:pt x="1" y="15"/>
                </a:lnTo>
                <a:lnTo>
                  <a:pt x="3" y="15"/>
                </a:lnTo>
                <a:lnTo>
                  <a:pt x="3" y="14"/>
                </a:lnTo>
                <a:lnTo>
                  <a:pt x="3" y="12"/>
                </a:lnTo>
                <a:lnTo>
                  <a:pt x="1" y="10"/>
                </a:lnTo>
                <a:lnTo>
                  <a:pt x="3" y="10"/>
                </a:lnTo>
                <a:lnTo>
                  <a:pt x="5" y="9"/>
                </a:lnTo>
                <a:lnTo>
                  <a:pt x="5" y="7"/>
                </a:lnTo>
                <a:lnTo>
                  <a:pt x="8" y="5"/>
                </a:lnTo>
                <a:lnTo>
                  <a:pt x="10" y="5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21" y="0"/>
                </a:ln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8" y="5"/>
                </a:lnTo>
                <a:lnTo>
                  <a:pt x="28" y="4"/>
                </a:lnTo>
                <a:lnTo>
                  <a:pt x="31" y="4"/>
                </a:lnTo>
                <a:lnTo>
                  <a:pt x="31" y="2"/>
                </a:lnTo>
                <a:lnTo>
                  <a:pt x="33" y="2"/>
                </a:lnTo>
                <a:lnTo>
                  <a:pt x="35" y="2"/>
                </a:lnTo>
                <a:lnTo>
                  <a:pt x="35" y="5"/>
                </a:lnTo>
                <a:lnTo>
                  <a:pt x="35" y="7"/>
                </a:lnTo>
                <a:lnTo>
                  <a:pt x="36" y="9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40" y="14"/>
                </a:lnTo>
                <a:lnTo>
                  <a:pt x="41" y="15"/>
                </a:lnTo>
                <a:lnTo>
                  <a:pt x="41" y="17"/>
                </a:lnTo>
                <a:lnTo>
                  <a:pt x="43" y="20"/>
                </a:lnTo>
                <a:lnTo>
                  <a:pt x="43" y="22"/>
                </a:lnTo>
                <a:lnTo>
                  <a:pt x="45" y="25"/>
                </a:lnTo>
                <a:lnTo>
                  <a:pt x="45" y="27"/>
                </a:lnTo>
                <a:lnTo>
                  <a:pt x="46" y="27"/>
                </a:lnTo>
                <a:lnTo>
                  <a:pt x="46" y="29"/>
                </a:lnTo>
                <a:lnTo>
                  <a:pt x="48" y="30"/>
                </a:lnTo>
                <a:lnTo>
                  <a:pt x="48" y="32"/>
                </a:lnTo>
                <a:lnTo>
                  <a:pt x="50" y="32"/>
                </a:lnTo>
                <a:lnTo>
                  <a:pt x="50" y="34"/>
                </a:lnTo>
                <a:lnTo>
                  <a:pt x="50" y="35"/>
                </a:lnTo>
                <a:lnTo>
                  <a:pt x="51" y="35"/>
                </a:lnTo>
                <a:lnTo>
                  <a:pt x="51" y="37"/>
                </a:lnTo>
                <a:lnTo>
                  <a:pt x="53" y="39"/>
                </a:lnTo>
                <a:lnTo>
                  <a:pt x="53" y="40"/>
                </a:lnTo>
                <a:lnTo>
                  <a:pt x="55" y="40"/>
                </a:lnTo>
                <a:lnTo>
                  <a:pt x="55" y="42"/>
                </a:lnTo>
                <a:lnTo>
                  <a:pt x="56" y="44"/>
                </a:lnTo>
                <a:lnTo>
                  <a:pt x="58" y="44"/>
                </a:lnTo>
                <a:lnTo>
                  <a:pt x="60" y="44"/>
                </a:lnTo>
                <a:lnTo>
                  <a:pt x="60" y="45"/>
                </a:lnTo>
                <a:lnTo>
                  <a:pt x="60" y="47"/>
                </a:lnTo>
                <a:lnTo>
                  <a:pt x="61" y="47"/>
                </a:lnTo>
                <a:lnTo>
                  <a:pt x="63" y="47"/>
                </a:lnTo>
                <a:lnTo>
                  <a:pt x="63" y="49"/>
                </a:lnTo>
                <a:lnTo>
                  <a:pt x="61" y="49"/>
                </a:lnTo>
                <a:lnTo>
                  <a:pt x="61" y="50"/>
                </a:lnTo>
                <a:lnTo>
                  <a:pt x="61" y="52"/>
                </a:lnTo>
                <a:lnTo>
                  <a:pt x="63" y="52"/>
                </a:lnTo>
                <a:lnTo>
                  <a:pt x="61" y="52"/>
                </a:lnTo>
                <a:lnTo>
                  <a:pt x="61" y="54"/>
                </a:lnTo>
                <a:lnTo>
                  <a:pt x="61" y="55"/>
                </a:lnTo>
                <a:lnTo>
                  <a:pt x="63" y="55"/>
                </a:lnTo>
                <a:lnTo>
                  <a:pt x="63" y="57"/>
                </a:lnTo>
                <a:lnTo>
                  <a:pt x="65" y="57"/>
                </a:lnTo>
                <a:lnTo>
                  <a:pt x="66" y="55"/>
                </a:lnTo>
                <a:lnTo>
                  <a:pt x="68" y="57"/>
                </a:lnTo>
                <a:lnTo>
                  <a:pt x="70" y="59"/>
                </a:lnTo>
                <a:lnTo>
                  <a:pt x="71" y="59"/>
                </a:lnTo>
                <a:lnTo>
                  <a:pt x="70" y="60"/>
                </a:lnTo>
                <a:lnTo>
                  <a:pt x="71" y="60"/>
                </a:lnTo>
                <a:lnTo>
                  <a:pt x="70" y="62"/>
                </a:lnTo>
                <a:lnTo>
                  <a:pt x="70" y="64"/>
                </a:lnTo>
                <a:lnTo>
                  <a:pt x="71" y="62"/>
                </a:lnTo>
                <a:lnTo>
                  <a:pt x="73" y="64"/>
                </a:lnTo>
                <a:lnTo>
                  <a:pt x="73" y="65"/>
                </a:lnTo>
                <a:lnTo>
                  <a:pt x="75" y="65"/>
                </a:lnTo>
                <a:lnTo>
                  <a:pt x="75" y="67"/>
                </a:lnTo>
                <a:lnTo>
                  <a:pt x="75" y="65"/>
                </a:lnTo>
                <a:lnTo>
                  <a:pt x="76" y="65"/>
                </a:lnTo>
                <a:lnTo>
                  <a:pt x="78" y="65"/>
                </a:lnTo>
                <a:lnTo>
                  <a:pt x="78" y="69"/>
                </a:lnTo>
                <a:lnTo>
                  <a:pt x="80" y="69"/>
                </a:lnTo>
                <a:lnTo>
                  <a:pt x="78" y="69"/>
                </a:lnTo>
                <a:lnTo>
                  <a:pt x="78" y="70"/>
                </a:lnTo>
                <a:lnTo>
                  <a:pt x="75" y="72"/>
                </a:lnTo>
                <a:lnTo>
                  <a:pt x="75" y="74"/>
                </a:lnTo>
                <a:lnTo>
                  <a:pt x="73" y="74"/>
                </a:lnTo>
                <a:lnTo>
                  <a:pt x="73" y="75"/>
                </a:lnTo>
                <a:lnTo>
                  <a:pt x="75" y="77"/>
                </a:lnTo>
                <a:lnTo>
                  <a:pt x="76" y="77"/>
                </a:lnTo>
                <a:lnTo>
                  <a:pt x="76" y="79"/>
                </a:lnTo>
                <a:lnTo>
                  <a:pt x="76" y="81"/>
                </a:lnTo>
                <a:lnTo>
                  <a:pt x="76" y="82"/>
                </a:lnTo>
                <a:lnTo>
                  <a:pt x="78" y="82"/>
                </a:lnTo>
                <a:lnTo>
                  <a:pt x="80" y="84"/>
                </a:lnTo>
                <a:lnTo>
                  <a:pt x="82" y="84"/>
                </a:lnTo>
                <a:lnTo>
                  <a:pt x="82" y="86"/>
                </a:lnTo>
                <a:lnTo>
                  <a:pt x="82" y="87"/>
                </a:lnTo>
                <a:lnTo>
                  <a:pt x="82" y="89"/>
                </a:lnTo>
                <a:lnTo>
                  <a:pt x="82" y="91"/>
                </a:lnTo>
                <a:lnTo>
                  <a:pt x="80" y="92"/>
                </a:lnTo>
                <a:lnTo>
                  <a:pt x="80" y="96"/>
                </a:lnTo>
                <a:lnTo>
                  <a:pt x="78" y="97"/>
                </a:lnTo>
                <a:lnTo>
                  <a:pt x="80" y="97"/>
                </a:lnTo>
                <a:lnTo>
                  <a:pt x="80" y="99"/>
                </a:lnTo>
                <a:lnTo>
                  <a:pt x="78" y="99"/>
                </a:lnTo>
                <a:lnTo>
                  <a:pt x="80" y="99"/>
                </a:lnTo>
                <a:lnTo>
                  <a:pt x="80" y="101"/>
                </a:lnTo>
                <a:lnTo>
                  <a:pt x="80" y="102"/>
                </a:lnTo>
                <a:lnTo>
                  <a:pt x="82" y="102"/>
                </a:lnTo>
                <a:lnTo>
                  <a:pt x="82" y="104"/>
                </a:lnTo>
                <a:lnTo>
                  <a:pt x="83" y="104"/>
                </a:lnTo>
                <a:lnTo>
                  <a:pt x="83" y="106"/>
                </a:lnTo>
                <a:lnTo>
                  <a:pt x="83" y="107"/>
                </a:lnTo>
                <a:lnTo>
                  <a:pt x="85" y="107"/>
                </a:lnTo>
                <a:lnTo>
                  <a:pt x="85" y="109"/>
                </a:lnTo>
                <a:lnTo>
                  <a:pt x="85" y="111"/>
                </a:lnTo>
                <a:lnTo>
                  <a:pt x="85" y="112"/>
                </a:lnTo>
                <a:lnTo>
                  <a:pt x="87" y="112"/>
                </a:lnTo>
                <a:lnTo>
                  <a:pt x="87" y="114"/>
                </a:lnTo>
                <a:lnTo>
                  <a:pt x="87" y="116"/>
                </a:lnTo>
                <a:lnTo>
                  <a:pt x="87" y="117"/>
                </a:lnTo>
                <a:lnTo>
                  <a:pt x="87" y="119"/>
                </a:lnTo>
                <a:lnTo>
                  <a:pt x="85" y="121"/>
                </a:lnTo>
                <a:lnTo>
                  <a:pt x="87" y="122"/>
                </a:lnTo>
                <a:close/>
              </a:path>
            </a:pathLst>
          </a:custGeom>
          <a:solidFill>
            <a:srgbClr val="7E5DF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8"/>
          <p:cNvSpPr>
            <a:spLocks/>
          </p:cNvSpPr>
          <p:nvPr/>
        </p:nvSpPr>
        <p:spPr bwMode="auto">
          <a:xfrm>
            <a:off x="6483351" y="5973763"/>
            <a:ext cx="92075" cy="87313"/>
          </a:xfrm>
          <a:custGeom>
            <a:avLst/>
            <a:gdLst/>
            <a:ahLst/>
            <a:cxnLst>
              <a:cxn ang="0">
                <a:pos x="50" y="10"/>
              </a:cxn>
              <a:cxn ang="0">
                <a:pos x="52" y="21"/>
              </a:cxn>
              <a:cxn ang="0">
                <a:pos x="50" y="28"/>
              </a:cxn>
              <a:cxn ang="0">
                <a:pos x="55" y="30"/>
              </a:cxn>
              <a:cxn ang="0">
                <a:pos x="57" y="31"/>
              </a:cxn>
              <a:cxn ang="0">
                <a:pos x="58" y="55"/>
              </a:cxn>
              <a:cxn ang="0">
                <a:pos x="42" y="55"/>
              </a:cxn>
              <a:cxn ang="0">
                <a:pos x="38" y="55"/>
              </a:cxn>
              <a:cxn ang="0">
                <a:pos x="37" y="55"/>
              </a:cxn>
              <a:cxn ang="0">
                <a:pos x="27" y="55"/>
              </a:cxn>
              <a:cxn ang="0">
                <a:pos x="5" y="55"/>
              </a:cxn>
              <a:cxn ang="0">
                <a:pos x="5" y="51"/>
              </a:cxn>
              <a:cxn ang="0">
                <a:pos x="10" y="45"/>
              </a:cxn>
              <a:cxn ang="0">
                <a:pos x="15" y="41"/>
              </a:cxn>
              <a:cxn ang="0">
                <a:pos x="20" y="36"/>
              </a:cxn>
              <a:cxn ang="0">
                <a:pos x="20" y="36"/>
              </a:cxn>
              <a:cxn ang="0">
                <a:pos x="22" y="36"/>
              </a:cxn>
              <a:cxn ang="0">
                <a:pos x="22" y="35"/>
              </a:cxn>
              <a:cxn ang="0">
                <a:pos x="22" y="35"/>
              </a:cxn>
              <a:cxn ang="0">
                <a:pos x="23" y="35"/>
              </a:cxn>
              <a:cxn ang="0">
                <a:pos x="23" y="35"/>
              </a:cxn>
              <a:cxn ang="0">
                <a:pos x="23" y="33"/>
              </a:cxn>
              <a:cxn ang="0">
                <a:pos x="23" y="33"/>
              </a:cxn>
              <a:cxn ang="0">
                <a:pos x="25" y="33"/>
              </a:cxn>
              <a:cxn ang="0">
                <a:pos x="25" y="33"/>
              </a:cxn>
              <a:cxn ang="0">
                <a:pos x="25" y="33"/>
              </a:cxn>
              <a:cxn ang="0">
                <a:pos x="25" y="31"/>
              </a:cxn>
              <a:cxn ang="0">
                <a:pos x="27" y="31"/>
              </a:cxn>
              <a:cxn ang="0">
                <a:pos x="27" y="31"/>
              </a:cxn>
              <a:cxn ang="0">
                <a:pos x="27" y="31"/>
              </a:cxn>
              <a:cxn ang="0">
                <a:pos x="27" y="31"/>
              </a:cxn>
              <a:cxn ang="0">
                <a:pos x="28" y="30"/>
              </a:cxn>
              <a:cxn ang="0">
                <a:pos x="28" y="30"/>
              </a:cxn>
              <a:cxn ang="0">
                <a:pos x="28" y="30"/>
              </a:cxn>
              <a:cxn ang="0">
                <a:pos x="30" y="28"/>
              </a:cxn>
              <a:cxn ang="0">
                <a:pos x="30" y="28"/>
              </a:cxn>
              <a:cxn ang="0">
                <a:pos x="30" y="28"/>
              </a:cxn>
              <a:cxn ang="0">
                <a:pos x="32" y="28"/>
              </a:cxn>
              <a:cxn ang="0">
                <a:pos x="32" y="28"/>
              </a:cxn>
              <a:cxn ang="0">
                <a:pos x="33" y="28"/>
              </a:cxn>
              <a:cxn ang="0">
                <a:pos x="33" y="28"/>
              </a:cxn>
              <a:cxn ang="0">
                <a:pos x="33" y="28"/>
              </a:cxn>
              <a:cxn ang="0">
                <a:pos x="35" y="28"/>
              </a:cxn>
              <a:cxn ang="0">
                <a:pos x="35" y="28"/>
              </a:cxn>
              <a:cxn ang="0">
                <a:pos x="35" y="23"/>
              </a:cxn>
              <a:cxn ang="0">
                <a:pos x="30" y="15"/>
              </a:cxn>
              <a:cxn ang="0">
                <a:pos x="32" y="8"/>
              </a:cxn>
              <a:cxn ang="0">
                <a:pos x="30" y="5"/>
              </a:cxn>
              <a:cxn ang="0">
                <a:pos x="28" y="1"/>
              </a:cxn>
              <a:cxn ang="0">
                <a:pos x="28" y="0"/>
              </a:cxn>
              <a:cxn ang="0">
                <a:pos x="30" y="0"/>
              </a:cxn>
              <a:cxn ang="0">
                <a:pos x="32" y="0"/>
              </a:cxn>
              <a:cxn ang="0">
                <a:pos x="33" y="0"/>
              </a:cxn>
              <a:cxn ang="0">
                <a:pos x="35" y="0"/>
              </a:cxn>
              <a:cxn ang="0">
                <a:pos x="37" y="1"/>
              </a:cxn>
              <a:cxn ang="0">
                <a:pos x="38" y="3"/>
              </a:cxn>
              <a:cxn ang="0">
                <a:pos x="38" y="3"/>
              </a:cxn>
              <a:cxn ang="0">
                <a:pos x="38" y="6"/>
              </a:cxn>
              <a:cxn ang="0">
                <a:pos x="40" y="3"/>
              </a:cxn>
              <a:cxn ang="0">
                <a:pos x="40" y="1"/>
              </a:cxn>
              <a:cxn ang="0">
                <a:pos x="47" y="0"/>
              </a:cxn>
            </a:cxnLst>
            <a:rect l="0" t="0" r="r" b="b"/>
            <a:pathLst>
              <a:path w="58" h="55">
                <a:moveTo>
                  <a:pt x="50" y="0"/>
                </a:moveTo>
                <a:lnTo>
                  <a:pt x="50" y="5"/>
                </a:lnTo>
                <a:lnTo>
                  <a:pt x="50" y="5"/>
                </a:lnTo>
                <a:lnTo>
                  <a:pt x="50" y="8"/>
                </a:lnTo>
                <a:lnTo>
                  <a:pt x="50" y="10"/>
                </a:lnTo>
                <a:lnTo>
                  <a:pt x="50" y="10"/>
                </a:lnTo>
                <a:lnTo>
                  <a:pt x="50" y="11"/>
                </a:lnTo>
                <a:lnTo>
                  <a:pt x="50" y="15"/>
                </a:lnTo>
                <a:lnTo>
                  <a:pt x="50" y="18"/>
                </a:lnTo>
                <a:lnTo>
                  <a:pt x="52" y="21"/>
                </a:lnTo>
                <a:lnTo>
                  <a:pt x="52" y="21"/>
                </a:lnTo>
                <a:lnTo>
                  <a:pt x="52" y="23"/>
                </a:lnTo>
                <a:lnTo>
                  <a:pt x="50" y="25"/>
                </a:lnTo>
                <a:lnTo>
                  <a:pt x="50" y="26"/>
                </a:lnTo>
                <a:lnTo>
                  <a:pt x="50" y="28"/>
                </a:lnTo>
                <a:lnTo>
                  <a:pt x="52" y="28"/>
                </a:lnTo>
                <a:lnTo>
                  <a:pt x="53" y="28"/>
                </a:lnTo>
                <a:lnTo>
                  <a:pt x="55" y="28"/>
                </a:lnTo>
                <a:lnTo>
                  <a:pt x="55" y="28"/>
                </a:lnTo>
                <a:lnTo>
                  <a:pt x="55" y="30"/>
                </a:lnTo>
                <a:lnTo>
                  <a:pt x="55" y="30"/>
                </a:lnTo>
                <a:lnTo>
                  <a:pt x="57" y="30"/>
                </a:lnTo>
                <a:lnTo>
                  <a:pt x="57" y="30"/>
                </a:lnTo>
                <a:lnTo>
                  <a:pt x="57" y="31"/>
                </a:lnTo>
                <a:lnTo>
                  <a:pt x="57" y="31"/>
                </a:lnTo>
                <a:lnTo>
                  <a:pt x="57" y="35"/>
                </a:lnTo>
                <a:lnTo>
                  <a:pt x="58" y="35"/>
                </a:lnTo>
                <a:lnTo>
                  <a:pt x="58" y="40"/>
                </a:lnTo>
                <a:lnTo>
                  <a:pt x="58" y="53"/>
                </a:lnTo>
                <a:lnTo>
                  <a:pt x="58" y="55"/>
                </a:lnTo>
                <a:lnTo>
                  <a:pt x="55" y="55"/>
                </a:lnTo>
                <a:lnTo>
                  <a:pt x="50" y="55"/>
                </a:lnTo>
                <a:lnTo>
                  <a:pt x="45" y="55"/>
                </a:lnTo>
                <a:lnTo>
                  <a:pt x="45" y="55"/>
                </a:lnTo>
                <a:lnTo>
                  <a:pt x="42" y="55"/>
                </a:lnTo>
                <a:lnTo>
                  <a:pt x="42" y="55"/>
                </a:lnTo>
                <a:lnTo>
                  <a:pt x="40" y="55"/>
                </a:lnTo>
                <a:lnTo>
                  <a:pt x="40" y="55"/>
                </a:lnTo>
                <a:lnTo>
                  <a:pt x="38" y="55"/>
                </a:lnTo>
                <a:lnTo>
                  <a:pt x="38" y="55"/>
                </a:lnTo>
                <a:lnTo>
                  <a:pt x="38" y="55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3" y="55"/>
                </a:lnTo>
                <a:lnTo>
                  <a:pt x="32" y="55"/>
                </a:lnTo>
                <a:lnTo>
                  <a:pt x="27" y="55"/>
                </a:lnTo>
                <a:lnTo>
                  <a:pt x="13" y="55"/>
                </a:lnTo>
                <a:lnTo>
                  <a:pt x="13" y="55"/>
                </a:lnTo>
                <a:lnTo>
                  <a:pt x="12" y="55"/>
                </a:lnTo>
                <a:lnTo>
                  <a:pt x="8" y="55"/>
                </a:lnTo>
                <a:lnTo>
                  <a:pt x="5" y="55"/>
                </a:lnTo>
                <a:lnTo>
                  <a:pt x="0" y="55"/>
                </a:lnTo>
                <a:lnTo>
                  <a:pt x="2" y="53"/>
                </a:lnTo>
                <a:lnTo>
                  <a:pt x="3" y="53"/>
                </a:lnTo>
                <a:lnTo>
                  <a:pt x="3" y="51"/>
                </a:lnTo>
                <a:lnTo>
                  <a:pt x="5" y="51"/>
                </a:lnTo>
                <a:lnTo>
                  <a:pt x="7" y="50"/>
                </a:lnTo>
                <a:lnTo>
                  <a:pt x="7" y="48"/>
                </a:lnTo>
                <a:lnTo>
                  <a:pt x="7" y="48"/>
                </a:lnTo>
                <a:lnTo>
                  <a:pt x="10" y="45"/>
                </a:lnTo>
                <a:lnTo>
                  <a:pt x="10" y="45"/>
                </a:lnTo>
                <a:lnTo>
                  <a:pt x="10" y="43"/>
                </a:lnTo>
                <a:lnTo>
                  <a:pt x="12" y="41"/>
                </a:lnTo>
                <a:lnTo>
                  <a:pt x="13" y="41"/>
                </a:lnTo>
                <a:lnTo>
                  <a:pt x="15" y="41"/>
                </a:lnTo>
                <a:lnTo>
                  <a:pt x="15" y="41"/>
                </a:lnTo>
                <a:lnTo>
                  <a:pt x="15" y="41"/>
                </a:lnTo>
                <a:lnTo>
                  <a:pt x="17" y="38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2" y="36"/>
                </a:lnTo>
                <a:lnTo>
                  <a:pt x="22" y="36"/>
                </a:lnTo>
                <a:lnTo>
                  <a:pt x="22" y="36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7" y="28"/>
                </a:lnTo>
                <a:lnTo>
                  <a:pt x="37" y="26"/>
                </a:lnTo>
                <a:lnTo>
                  <a:pt x="35" y="26"/>
                </a:lnTo>
                <a:lnTo>
                  <a:pt x="35" y="23"/>
                </a:lnTo>
                <a:lnTo>
                  <a:pt x="30" y="23"/>
                </a:lnTo>
                <a:lnTo>
                  <a:pt x="30" y="23"/>
                </a:lnTo>
                <a:lnTo>
                  <a:pt x="30" y="20"/>
                </a:lnTo>
                <a:lnTo>
                  <a:pt x="30" y="18"/>
                </a:lnTo>
                <a:lnTo>
                  <a:pt x="30" y="15"/>
                </a:lnTo>
                <a:lnTo>
                  <a:pt x="30" y="13"/>
                </a:lnTo>
                <a:lnTo>
                  <a:pt x="30" y="10"/>
                </a:lnTo>
                <a:lnTo>
                  <a:pt x="30" y="8"/>
                </a:lnTo>
                <a:lnTo>
                  <a:pt x="32" y="8"/>
                </a:lnTo>
                <a:lnTo>
                  <a:pt x="32" y="8"/>
                </a:lnTo>
                <a:lnTo>
                  <a:pt x="30" y="8"/>
                </a:lnTo>
                <a:lnTo>
                  <a:pt x="30" y="8"/>
                </a:lnTo>
                <a:lnTo>
                  <a:pt x="30" y="8"/>
                </a:lnTo>
                <a:lnTo>
                  <a:pt x="30" y="6"/>
                </a:lnTo>
                <a:lnTo>
                  <a:pt x="30" y="5"/>
                </a:lnTo>
                <a:lnTo>
                  <a:pt x="30" y="3"/>
                </a:lnTo>
                <a:lnTo>
                  <a:pt x="30" y="3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1"/>
                </a:lnTo>
                <a:lnTo>
                  <a:pt x="37" y="1"/>
                </a:lnTo>
                <a:lnTo>
                  <a:pt x="37" y="1"/>
                </a:lnTo>
                <a:lnTo>
                  <a:pt x="37" y="1"/>
                </a:ln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5"/>
                </a:lnTo>
                <a:lnTo>
                  <a:pt x="38" y="6"/>
                </a:lnTo>
                <a:lnTo>
                  <a:pt x="38" y="6"/>
                </a:lnTo>
                <a:lnTo>
                  <a:pt x="38" y="6"/>
                </a:lnTo>
                <a:lnTo>
                  <a:pt x="38" y="6"/>
                </a:lnTo>
                <a:lnTo>
                  <a:pt x="40" y="6"/>
                </a:lnTo>
                <a:lnTo>
                  <a:pt x="40" y="3"/>
                </a:lnTo>
                <a:lnTo>
                  <a:pt x="40" y="3"/>
                </a:lnTo>
                <a:lnTo>
                  <a:pt x="40" y="1"/>
                </a:lnTo>
                <a:lnTo>
                  <a:pt x="40" y="1"/>
                </a:lnTo>
                <a:lnTo>
                  <a:pt x="40" y="1"/>
                </a:lnTo>
                <a:lnTo>
                  <a:pt x="40" y="1"/>
                </a:lnTo>
                <a:lnTo>
                  <a:pt x="40" y="1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7" y="0"/>
                </a:lnTo>
                <a:lnTo>
                  <a:pt x="48" y="0"/>
                </a:lnTo>
                <a:lnTo>
                  <a:pt x="48" y="0"/>
                </a:lnTo>
                <a:lnTo>
                  <a:pt x="50" y="0"/>
                </a:lnTo>
                <a:close/>
              </a:path>
            </a:pathLst>
          </a:custGeom>
          <a:solidFill>
            <a:srgbClr val="57AB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9"/>
          <p:cNvSpPr>
            <a:spLocks/>
          </p:cNvSpPr>
          <p:nvPr/>
        </p:nvSpPr>
        <p:spPr bwMode="auto">
          <a:xfrm>
            <a:off x="6958013" y="5694363"/>
            <a:ext cx="234950" cy="288925"/>
          </a:xfrm>
          <a:custGeom>
            <a:avLst/>
            <a:gdLst/>
            <a:ahLst/>
            <a:cxnLst>
              <a:cxn ang="0">
                <a:pos x="58" y="45"/>
              </a:cxn>
              <a:cxn ang="0">
                <a:pos x="56" y="52"/>
              </a:cxn>
              <a:cxn ang="0">
                <a:pos x="55" y="59"/>
              </a:cxn>
              <a:cxn ang="0">
                <a:pos x="53" y="67"/>
              </a:cxn>
              <a:cxn ang="0">
                <a:pos x="56" y="74"/>
              </a:cxn>
              <a:cxn ang="0">
                <a:pos x="63" y="79"/>
              </a:cxn>
              <a:cxn ang="0">
                <a:pos x="71" y="84"/>
              </a:cxn>
              <a:cxn ang="0">
                <a:pos x="82" y="79"/>
              </a:cxn>
              <a:cxn ang="0">
                <a:pos x="88" y="89"/>
              </a:cxn>
              <a:cxn ang="0">
                <a:pos x="95" y="91"/>
              </a:cxn>
              <a:cxn ang="0">
                <a:pos x="103" y="94"/>
              </a:cxn>
              <a:cxn ang="0">
                <a:pos x="107" y="104"/>
              </a:cxn>
              <a:cxn ang="0">
                <a:pos x="112" y="114"/>
              </a:cxn>
              <a:cxn ang="0">
                <a:pos x="128" y="114"/>
              </a:cxn>
              <a:cxn ang="0">
                <a:pos x="137" y="109"/>
              </a:cxn>
              <a:cxn ang="0">
                <a:pos x="143" y="111"/>
              </a:cxn>
              <a:cxn ang="0">
                <a:pos x="143" y="124"/>
              </a:cxn>
              <a:cxn ang="0">
                <a:pos x="140" y="131"/>
              </a:cxn>
              <a:cxn ang="0">
                <a:pos x="143" y="134"/>
              </a:cxn>
              <a:cxn ang="0">
                <a:pos x="148" y="154"/>
              </a:cxn>
              <a:cxn ang="0">
                <a:pos x="148" y="171"/>
              </a:cxn>
              <a:cxn ang="0">
                <a:pos x="140" y="182"/>
              </a:cxn>
              <a:cxn ang="0">
                <a:pos x="123" y="182"/>
              </a:cxn>
              <a:cxn ang="0">
                <a:pos x="113" y="172"/>
              </a:cxn>
              <a:cxn ang="0">
                <a:pos x="112" y="167"/>
              </a:cxn>
              <a:cxn ang="0">
                <a:pos x="107" y="157"/>
              </a:cxn>
              <a:cxn ang="0">
                <a:pos x="92" y="157"/>
              </a:cxn>
              <a:cxn ang="0">
                <a:pos x="80" y="157"/>
              </a:cxn>
              <a:cxn ang="0">
                <a:pos x="63" y="157"/>
              </a:cxn>
              <a:cxn ang="0">
                <a:pos x="50" y="157"/>
              </a:cxn>
              <a:cxn ang="0">
                <a:pos x="30" y="154"/>
              </a:cxn>
              <a:cxn ang="0">
                <a:pos x="25" y="161"/>
              </a:cxn>
              <a:cxn ang="0">
                <a:pos x="23" y="154"/>
              </a:cxn>
              <a:cxn ang="0">
                <a:pos x="20" y="147"/>
              </a:cxn>
              <a:cxn ang="0">
                <a:pos x="15" y="137"/>
              </a:cxn>
              <a:cxn ang="0">
                <a:pos x="11" y="131"/>
              </a:cxn>
              <a:cxn ang="0">
                <a:pos x="8" y="122"/>
              </a:cxn>
              <a:cxn ang="0">
                <a:pos x="8" y="114"/>
              </a:cxn>
              <a:cxn ang="0">
                <a:pos x="10" y="106"/>
              </a:cxn>
              <a:cxn ang="0">
                <a:pos x="5" y="101"/>
              </a:cxn>
              <a:cxn ang="0">
                <a:pos x="5" y="92"/>
              </a:cxn>
              <a:cxn ang="0">
                <a:pos x="8" y="81"/>
              </a:cxn>
              <a:cxn ang="0">
                <a:pos x="11" y="72"/>
              </a:cxn>
              <a:cxn ang="0">
                <a:pos x="10" y="60"/>
              </a:cxn>
              <a:cxn ang="0">
                <a:pos x="10" y="47"/>
              </a:cxn>
              <a:cxn ang="0">
                <a:pos x="5" y="40"/>
              </a:cxn>
              <a:cxn ang="0">
                <a:pos x="6" y="32"/>
              </a:cxn>
              <a:cxn ang="0">
                <a:pos x="5" y="24"/>
              </a:cxn>
              <a:cxn ang="0">
                <a:pos x="3" y="17"/>
              </a:cxn>
              <a:cxn ang="0">
                <a:pos x="1" y="9"/>
              </a:cxn>
              <a:cxn ang="0">
                <a:pos x="0" y="4"/>
              </a:cxn>
              <a:cxn ang="0">
                <a:pos x="5" y="2"/>
              </a:cxn>
              <a:cxn ang="0">
                <a:pos x="10" y="14"/>
              </a:cxn>
              <a:cxn ang="0">
                <a:pos x="13" y="25"/>
              </a:cxn>
              <a:cxn ang="0">
                <a:pos x="20" y="34"/>
              </a:cxn>
              <a:cxn ang="0">
                <a:pos x="26" y="27"/>
              </a:cxn>
              <a:cxn ang="0">
                <a:pos x="33" y="32"/>
              </a:cxn>
              <a:cxn ang="0">
                <a:pos x="43" y="35"/>
              </a:cxn>
            </a:cxnLst>
            <a:rect l="0" t="0" r="r" b="b"/>
            <a:pathLst>
              <a:path w="148" h="182">
                <a:moveTo>
                  <a:pt x="55" y="37"/>
                </a:moveTo>
                <a:lnTo>
                  <a:pt x="56" y="39"/>
                </a:lnTo>
                <a:lnTo>
                  <a:pt x="58" y="40"/>
                </a:lnTo>
                <a:lnTo>
                  <a:pt x="58" y="42"/>
                </a:lnTo>
                <a:lnTo>
                  <a:pt x="58" y="44"/>
                </a:lnTo>
                <a:lnTo>
                  <a:pt x="58" y="45"/>
                </a:lnTo>
                <a:lnTo>
                  <a:pt x="58" y="47"/>
                </a:lnTo>
                <a:lnTo>
                  <a:pt x="56" y="47"/>
                </a:lnTo>
                <a:lnTo>
                  <a:pt x="56" y="49"/>
                </a:lnTo>
                <a:lnTo>
                  <a:pt x="55" y="49"/>
                </a:lnTo>
                <a:lnTo>
                  <a:pt x="55" y="50"/>
                </a:lnTo>
                <a:lnTo>
                  <a:pt x="56" y="52"/>
                </a:lnTo>
                <a:lnTo>
                  <a:pt x="55" y="52"/>
                </a:lnTo>
                <a:lnTo>
                  <a:pt x="56" y="52"/>
                </a:lnTo>
                <a:lnTo>
                  <a:pt x="56" y="54"/>
                </a:lnTo>
                <a:lnTo>
                  <a:pt x="56" y="55"/>
                </a:lnTo>
                <a:lnTo>
                  <a:pt x="56" y="57"/>
                </a:lnTo>
                <a:lnTo>
                  <a:pt x="55" y="59"/>
                </a:lnTo>
                <a:lnTo>
                  <a:pt x="55" y="60"/>
                </a:lnTo>
                <a:lnTo>
                  <a:pt x="56" y="60"/>
                </a:lnTo>
                <a:lnTo>
                  <a:pt x="55" y="62"/>
                </a:lnTo>
                <a:lnTo>
                  <a:pt x="55" y="64"/>
                </a:lnTo>
                <a:lnTo>
                  <a:pt x="55" y="67"/>
                </a:lnTo>
                <a:lnTo>
                  <a:pt x="53" y="67"/>
                </a:lnTo>
                <a:lnTo>
                  <a:pt x="53" y="69"/>
                </a:lnTo>
                <a:lnTo>
                  <a:pt x="53" y="71"/>
                </a:lnTo>
                <a:lnTo>
                  <a:pt x="53" y="72"/>
                </a:lnTo>
                <a:lnTo>
                  <a:pt x="55" y="72"/>
                </a:lnTo>
                <a:lnTo>
                  <a:pt x="55" y="74"/>
                </a:lnTo>
                <a:lnTo>
                  <a:pt x="56" y="74"/>
                </a:lnTo>
                <a:lnTo>
                  <a:pt x="56" y="76"/>
                </a:lnTo>
                <a:lnTo>
                  <a:pt x="58" y="76"/>
                </a:lnTo>
                <a:lnTo>
                  <a:pt x="60" y="77"/>
                </a:lnTo>
                <a:lnTo>
                  <a:pt x="61" y="77"/>
                </a:lnTo>
                <a:lnTo>
                  <a:pt x="63" y="77"/>
                </a:lnTo>
                <a:lnTo>
                  <a:pt x="63" y="79"/>
                </a:lnTo>
                <a:lnTo>
                  <a:pt x="65" y="81"/>
                </a:lnTo>
                <a:lnTo>
                  <a:pt x="66" y="81"/>
                </a:lnTo>
                <a:lnTo>
                  <a:pt x="68" y="82"/>
                </a:lnTo>
                <a:lnTo>
                  <a:pt x="70" y="82"/>
                </a:lnTo>
                <a:lnTo>
                  <a:pt x="71" y="82"/>
                </a:lnTo>
                <a:lnTo>
                  <a:pt x="71" y="84"/>
                </a:lnTo>
                <a:lnTo>
                  <a:pt x="73" y="84"/>
                </a:lnTo>
                <a:lnTo>
                  <a:pt x="75" y="82"/>
                </a:lnTo>
                <a:lnTo>
                  <a:pt x="77" y="82"/>
                </a:lnTo>
                <a:lnTo>
                  <a:pt x="78" y="81"/>
                </a:lnTo>
                <a:lnTo>
                  <a:pt x="80" y="79"/>
                </a:lnTo>
                <a:lnTo>
                  <a:pt x="82" y="79"/>
                </a:lnTo>
                <a:lnTo>
                  <a:pt x="83" y="81"/>
                </a:lnTo>
                <a:lnTo>
                  <a:pt x="85" y="82"/>
                </a:lnTo>
                <a:lnTo>
                  <a:pt x="85" y="84"/>
                </a:lnTo>
                <a:lnTo>
                  <a:pt x="87" y="86"/>
                </a:lnTo>
                <a:lnTo>
                  <a:pt x="88" y="87"/>
                </a:lnTo>
                <a:lnTo>
                  <a:pt x="88" y="89"/>
                </a:lnTo>
                <a:lnTo>
                  <a:pt x="90" y="91"/>
                </a:lnTo>
                <a:lnTo>
                  <a:pt x="92" y="91"/>
                </a:lnTo>
                <a:lnTo>
                  <a:pt x="93" y="91"/>
                </a:lnTo>
                <a:lnTo>
                  <a:pt x="93" y="89"/>
                </a:lnTo>
                <a:lnTo>
                  <a:pt x="93" y="91"/>
                </a:lnTo>
                <a:lnTo>
                  <a:pt x="95" y="91"/>
                </a:lnTo>
                <a:lnTo>
                  <a:pt x="95" y="92"/>
                </a:lnTo>
                <a:lnTo>
                  <a:pt x="98" y="92"/>
                </a:lnTo>
                <a:lnTo>
                  <a:pt x="100" y="94"/>
                </a:lnTo>
                <a:lnTo>
                  <a:pt x="100" y="92"/>
                </a:lnTo>
                <a:lnTo>
                  <a:pt x="102" y="92"/>
                </a:lnTo>
                <a:lnTo>
                  <a:pt x="103" y="94"/>
                </a:lnTo>
                <a:lnTo>
                  <a:pt x="105" y="96"/>
                </a:lnTo>
                <a:lnTo>
                  <a:pt x="105" y="97"/>
                </a:lnTo>
                <a:lnTo>
                  <a:pt x="107" y="97"/>
                </a:lnTo>
                <a:lnTo>
                  <a:pt x="107" y="101"/>
                </a:lnTo>
                <a:lnTo>
                  <a:pt x="107" y="102"/>
                </a:lnTo>
                <a:lnTo>
                  <a:pt x="107" y="104"/>
                </a:lnTo>
                <a:lnTo>
                  <a:pt x="108" y="106"/>
                </a:lnTo>
                <a:lnTo>
                  <a:pt x="110" y="107"/>
                </a:lnTo>
                <a:lnTo>
                  <a:pt x="110" y="109"/>
                </a:lnTo>
                <a:lnTo>
                  <a:pt x="112" y="109"/>
                </a:lnTo>
                <a:lnTo>
                  <a:pt x="112" y="111"/>
                </a:lnTo>
                <a:lnTo>
                  <a:pt x="112" y="114"/>
                </a:lnTo>
                <a:lnTo>
                  <a:pt x="117" y="114"/>
                </a:lnTo>
                <a:lnTo>
                  <a:pt x="120" y="114"/>
                </a:lnTo>
                <a:lnTo>
                  <a:pt x="122" y="114"/>
                </a:lnTo>
                <a:lnTo>
                  <a:pt x="125" y="114"/>
                </a:lnTo>
                <a:lnTo>
                  <a:pt x="127" y="114"/>
                </a:lnTo>
                <a:lnTo>
                  <a:pt x="128" y="114"/>
                </a:lnTo>
                <a:lnTo>
                  <a:pt x="132" y="114"/>
                </a:lnTo>
                <a:lnTo>
                  <a:pt x="133" y="109"/>
                </a:lnTo>
                <a:lnTo>
                  <a:pt x="132" y="109"/>
                </a:lnTo>
                <a:lnTo>
                  <a:pt x="133" y="109"/>
                </a:lnTo>
                <a:lnTo>
                  <a:pt x="135" y="109"/>
                </a:lnTo>
                <a:lnTo>
                  <a:pt x="137" y="109"/>
                </a:lnTo>
                <a:lnTo>
                  <a:pt x="138" y="109"/>
                </a:lnTo>
                <a:lnTo>
                  <a:pt x="140" y="109"/>
                </a:lnTo>
                <a:lnTo>
                  <a:pt x="142" y="109"/>
                </a:lnTo>
                <a:lnTo>
                  <a:pt x="143" y="109"/>
                </a:lnTo>
                <a:lnTo>
                  <a:pt x="145" y="109"/>
                </a:lnTo>
                <a:lnTo>
                  <a:pt x="143" y="111"/>
                </a:lnTo>
                <a:lnTo>
                  <a:pt x="145" y="112"/>
                </a:lnTo>
                <a:lnTo>
                  <a:pt x="145" y="114"/>
                </a:lnTo>
                <a:lnTo>
                  <a:pt x="145" y="121"/>
                </a:lnTo>
                <a:lnTo>
                  <a:pt x="145" y="122"/>
                </a:lnTo>
                <a:lnTo>
                  <a:pt x="143" y="122"/>
                </a:lnTo>
                <a:lnTo>
                  <a:pt x="143" y="124"/>
                </a:lnTo>
                <a:lnTo>
                  <a:pt x="142" y="124"/>
                </a:lnTo>
                <a:lnTo>
                  <a:pt x="142" y="126"/>
                </a:lnTo>
                <a:lnTo>
                  <a:pt x="140" y="126"/>
                </a:lnTo>
                <a:lnTo>
                  <a:pt x="140" y="127"/>
                </a:lnTo>
                <a:lnTo>
                  <a:pt x="140" y="129"/>
                </a:lnTo>
                <a:lnTo>
                  <a:pt x="140" y="131"/>
                </a:lnTo>
                <a:lnTo>
                  <a:pt x="138" y="131"/>
                </a:lnTo>
                <a:lnTo>
                  <a:pt x="138" y="132"/>
                </a:lnTo>
                <a:lnTo>
                  <a:pt x="137" y="132"/>
                </a:lnTo>
                <a:lnTo>
                  <a:pt x="137" y="134"/>
                </a:lnTo>
                <a:lnTo>
                  <a:pt x="138" y="134"/>
                </a:lnTo>
                <a:lnTo>
                  <a:pt x="143" y="134"/>
                </a:lnTo>
                <a:lnTo>
                  <a:pt x="147" y="134"/>
                </a:lnTo>
                <a:lnTo>
                  <a:pt x="148" y="134"/>
                </a:lnTo>
                <a:lnTo>
                  <a:pt x="148" y="137"/>
                </a:lnTo>
                <a:lnTo>
                  <a:pt x="148" y="139"/>
                </a:lnTo>
                <a:lnTo>
                  <a:pt x="148" y="149"/>
                </a:lnTo>
                <a:lnTo>
                  <a:pt x="148" y="154"/>
                </a:lnTo>
                <a:lnTo>
                  <a:pt x="148" y="161"/>
                </a:lnTo>
                <a:lnTo>
                  <a:pt x="148" y="162"/>
                </a:lnTo>
                <a:lnTo>
                  <a:pt x="148" y="166"/>
                </a:lnTo>
                <a:lnTo>
                  <a:pt x="148" y="167"/>
                </a:lnTo>
                <a:lnTo>
                  <a:pt x="148" y="169"/>
                </a:lnTo>
                <a:lnTo>
                  <a:pt x="148" y="171"/>
                </a:lnTo>
                <a:lnTo>
                  <a:pt x="148" y="179"/>
                </a:lnTo>
                <a:lnTo>
                  <a:pt x="148" y="181"/>
                </a:lnTo>
                <a:lnTo>
                  <a:pt x="148" y="182"/>
                </a:lnTo>
                <a:lnTo>
                  <a:pt x="147" y="182"/>
                </a:lnTo>
                <a:lnTo>
                  <a:pt x="145" y="182"/>
                </a:lnTo>
                <a:lnTo>
                  <a:pt x="140" y="182"/>
                </a:lnTo>
                <a:lnTo>
                  <a:pt x="138" y="182"/>
                </a:lnTo>
                <a:lnTo>
                  <a:pt x="133" y="182"/>
                </a:lnTo>
                <a:lnTo>
                  <a:pt x="132" y="182"/>
                </a:lnTo>
                <a:lnTo>
                  <a:pt x="130" y="182"/>
                </a:lnTo>
                <a:lnTo>
                  <a:pt x="128" y="182"/>
                </a:lnTo>
                <a:lnTo>
                  <a:pt x="123" y="182"/>
                </a:lnTo>
                <a:lnTo>
                  <a:pt x="122" y="182"/>
                </a:lnTo>
                <a:lnTo>
                  <a:pt x="117" y="182"/>
                </a:lnTo>
                <a:lnTo>
                  <a:pt x="115" y="182"/>
                </a:lnTo>
                <a:lnTo>
                  <a:pt x="115" y="174"/>
                </a:lnTo>
                <a:lnTo>
                  <a:pt x="115" y="172"/>
                </a:lnTo>
                <a:lnTo>
                  <a:pt x="113" y="172"/>
                </a:lnTo>
                <a:lnTo>
                  <a:pt x="115" y="172"/>
                </a:lnTo>
                <a:lnTo>
                  <a:pt x="115" y="171"/>
                </a:lnTo>
                <a:lnTo>
                  <a:pt x="115" y="169"/>
                </a:lnTo>
                <a:lnTo>
                  <a:pt x="113" y="169"/>
                </a:lnTo>
                <a:lnTo>
                  <a:pt x="113" y="167"/>
                </a:lnTo>
                <a:lnTo>
                  <a:pt x="112" y="167"/>
                </a:lnTo>
                <a:lnTo>
                  <a:pt x="110" y="167"/>
                </a:lnTo>
                <a:lnTo>
                  <a:pt x="110" y="164"/>
                </a:lnTo>
                <a:lnTo>
                  <a:pt x="110" y="161"/>
                </a:lnTo>
                <a:lnTo>
                  <a:pt x="110" y="157"/>
                </a:lnTo>
                <a:lnTo>
                  <a:pt x="108" y="157"/>
                </a:lnTo>
                <a:lnTo>
                  <a:pt x="107" y="157"/>
                </a:lnTo>
                <a:lnTo>
                  <a:pt x="105" y="157"/>
                </a:lnTo>
                <a:lnTo>
                  <a:pt x="103" y="157"/>
                </a:lnTo>
                <a:lnTo>
                  <a:pt x="102" y="157"/>
                </a:lnTo>
                <a:lnTo>
                  <a:pt x="95" y="157"/>
                </a:lnTo>
                <a:lnTo>
                  <a:pt x="93" y="157"/>
                </a:lnTo>
                <a:lnTo>
                  <a:pt x="92" y="157"/>
                </a:lnTo>
                <a:lnTo>
                  <a:pt x="90" y="157"/>
                </a:lnTo>
                <a:lnTo>
                  <a:pt x="88" y="157"/>
                </a:lnTo>
                <a:lnTo>
                  <a:pt x="87" y="157"/>
                </a:lnTo>
                <a:lnTo>
                  <a:pt x="83" y="157"/>
                </a:lnTo>
                <a:lnTo>
                  <a:pt x="82" y="157"/>
                </a:lnTo>
                <a:lnTo>
                  <a:pt x="80" y="157"/>
                </a:lnTo>
                <a:lnTo>
                  <a:pt x="75" y="157"/>
                </a:lnTo>
                <a:lnTo>
                  <a:pt x="71" y="157"/>
                </a:lnTo>
                <a:lnTo>
                  <a:pt x="70" y="157"/>
                </a:lnTo>
                <a:lnTo>
                  <a:pt x="68" y="157"/>
                </a:lnTo>
                <a:lnTo>
                  <a:pt x="66" y="157"/>
                </a:lnTo>
                <a:lnTo>
                  <a:pt x="63" y="157"/>
                </a:lnTo>
                <a:lnTo>
                  <a:pt x="61" y="157"/>
                </a:lnTo>
                <a:lnTo>
                  <a:pt x="60" y="157"/>
                </a:lnTo>
                <a:lnTo>
                  <a:pt x="56" y="157"/>
                </a:lnTo>
                <a:lnTo>
                  <a:pt x="55" y="157"/>
                </a:lnTo>
                <a:lnTo>
                  <a:pt x="51" y="157"/>
                </a:lnTo>
                <a:lnTo>
                  <a:pt x="50" y="157"/>
                </a:lnTo>
                <a:lnTo>
                  <a:pt x="46" y="157"/>
                </a:lnTo>
                <a:lnTo>
                  <a:pt x="38" y="157"/>
                </a:lnTo>
                <a:lnTo>
                  <a:pt x="33" y="157"/>
                </a:lnTo>
                <a:lnTo>
                  <a:pt x="31" y="157"/>
                </a:lnTo>
                <a:lnTo>
                  <a:pt x="31" y="156"/>
                </a:lnTo>
                <a:lnTo>
                  <a:pt x="30" y="154"/>
                </a:lnTo>
                <a:lnTo>
                  <a:pt x="28" y="154"/>
                </a:lnTo>
                <a:lnTo>
                  <a:pt x="28" y="156"/>
                </a:lnTo>
                <a:lnTo>
                  <a:pt x="28" y="157"/>
                </a:lnTo>
                <a:lnTo>
                  <a:pt x="26" y="159"/>
                </a:lnTo>
                <a:lnTo>
                  <a:pt x="26" y="161"/>
                </a:lnTo>
                <a:lnTo>
                  <a:pt x="25" y="161"/>
                </a:lnTo>
                <a:lnTo>
                  <a:pt x="23" y="162"/>
                </a:lnTo>
                <a:lnTo>
                  <a:pt x="23" y="161"/>
                </a:lnTo>
                <a:lnTo>
                  <a:pt x="23" y="159"/>
                </a:lnTo>
                <a:lnTo>
                  <a:pt x="23" y="157"/>
                </a:lnTo>
                <a:lnTo>
                  <a:pt x="23" y="156"/>
                </a:lnTo>
                <a:lnTo>
                  <a:pt x="23" y="154"/>
                </a:lnTo>
                <a:lnTo>
                  <a:pt x="21" y="152"/>
                </a:lnTo>
                <a:lnTo>
                  <a:pt x="20" y="152"/>
                </a:lnTo>
                <a:lnTo>
                  <a:pt x="20" y="151"/>
                </a:lnTo>
                <a:lnTo>
                  <a:pt x="20" y="149"/>
                </a:lnTo>
                <a:lnTo>
                  <a:pt x="18" y="149"/>
                </a:lnTo>
                <a:lnTo>
                  <a:pt x="20" y="147"/>
                </a:lnTo>
                <a:lnTo>
                  <a:pt x="18" y="147"/>
                </a:lnTo>
                <a:lnTo>
                  <a:pt x="18" y="146"/>
                </a:lnTo>
                <a:lnTo>
                  <a:pt x="18" y="142"/>
                </a:lnTo>
                <a:lnTo>
                  <a:pt x="18" y="141"/>
                </a:lnTo>
                <a:lnTo>
                  <a:pt x="16" y="139"/>
                </a:lnTo>
                <a:lnTo>
                  <a:pt x="15" y="137"/>
                </a:lnTo>
                <a:lnTo>
                  <a:pt x="13" y="137"/>
                </a:lnTo>
                <a:lnTo>
                  <a:pt x="13" y="136"/>
                </a:lnTo>
                <a:lnTo>
                  <a:pt x="13" y="134"/>
                </a:lnTo>
                <a:lnTo>
                  <a:pt x="13" y="132"/>
                </a:lnTo>
                <a:lnTo>
                  <a:pt x="13" y="131"/>
                </a:lnTo>
                <a:lnTo>
                  <a:pt x="11" y="131"/>
                </a:lnTo>
                <a:lnTo>
                  <a:pt x="10" y="129"/>
                </a:lnTo>
                <a:lnTo>
                  <a:pt x="10" y="127"/>
                </a:lnTo>
                <a:lnTo>
                  <a:pt x="10" y="126"/>
                </a:lnTo>
                <a:lnTo>
                  <a:pt x="10" y="124"/>
                </a:lnTo>
                <a:lnTo>
                  <a:pt x="8" y="124"/>
                </a:lnTo>
                <a:lnTo>
                  <a:pt x="8" y="122"/>
                </a:lnTo>
                <a:lnTo>
                  <a:pt x="8" y="121"/>
                </a:lnTo>
                <a:lnTo>
                  <a:pt x="10" y="119"/>
                </a:lnTo>
                <a:lnTo>
                  <a:pt x="8" y="117"/>
                </a:lnTo>
                <a:lnTo>
                  <a:pt x="8" y="116"/>
                </a:lnTo>
                <a:lnTo>
                  <a:pt x="6" y="114"/>
                </a:lnTo>
                <a:lnTo>
                  <a:pt x="8" y="114"/>
                </a:lnTo>
                <a:lnTo>
                  <a:pt x="8" y="112"/>
                </a:lnTo>
                <a:lnTo>
                  <a:pt x="8" y="111"/>
                </a:lnTo>
                <a:lnTo>
                  <a:pt x="10" y="111"/>
                </a:lnTo>
                <a:lnTo>
                  <a:pt x="10" y="109"/>
                </a:lnTo>
                <a:lnTo>
                  <a:pt x="10" y="107"/>
                </a:lnTo>
                <a:lnTo>
                  <a:pt x="10" y="106"/>
                </a:lnTo>
                <a:lnTo>
                  <a:pt x="8" y="106"/>
                </a:lnTo>
                <a:lnTo>
                  <a:pt x="8" y="104"/>
                </a:lnTo>
                <a:lnTo>
                  <a:pt x="6" y="104"/>
                </a:lnTo>
                <a:lnTo>
                  <a:pt x="6" y="102"/>
                </a:lnTo>
                <a:lnTo>
                  <a:pt x="6" y="101"/>
                </a:lnTo>
                <a:lnTo>
                  <a:pt x="5" y="101"/>
                </a:lnTo>
                <a:lnTo>
                  <a:pt x="5" y="99"/>
                </a:lnTo>
                <a:lnTo>
                  <a:pt x="5" y="97"/>
                </a:lnTo>
                <a:lnTo>
                  <a:pt x="5" y="96"/>
                </a:lnTo>
                <a:lnTo>
                  <a:pt x="3" y="96"/>
                </a:lnTo>
                <a:lnTo>
                  <a:pt x="3" y="92"/>
                </a:lnTo>
                <a:lnTo>
                  <a:pt x="5" y="92"/>
                </a:lnTo>
                <a:lnTo>
                  <a:pt x="6" y="89"/>
                </a:lnTo>
                <a:lnTo>
                  <a:pt x="6" y="87"/>
                </a:lnTo>
                <a:lnTo>
                  <a:pt x="6" y="84"/>
                </a:lnTo>
                <a:lnTo>
                  <a:pt x="8" y="84"/>
                </a:lnTo>
                <a:lnTo>
                  <a:pt x="8" y="82"/>
                </a:lnTo>
                <a:lnTo>
                  <a:pt x="8" y="81"/>
                </a:lnTo>
                <a:lnTo>
                  <a:pt x="8" y="79"/>
                </a:lnTo>
                <a:lnTo>
                  <a:pt x="8" y="77"/>
                </a:lnTo>
                <a:lnTo>
                  <a:pt x="10" y="77"/>
                </a:lnTo>
                <a:lnTo>
                  <a:pt x="11" y="76"/>
                </a:lnTo>
                <a:lnTo>
                  <a:pt x="11" y="74"/>
                </a:lnTo>
                <a:lnTo>
                  <a:pt x="11" y="72"/>
                </a:lnTo>
                <a:lnTo>
                  <a:pt x="11" y="71"/>
                </a:lnTo>
                <a:lnTo>
                  <a:pt x="10" y="69"/>
                </a:lnTo>
                <a:lnTo>
                  <a:pt x="10" y="67"/>
                </a:lnTo>
                <a:lnTo>
                  <a:pt x="10" y="65"/>
                </a:lnTo>
                <a:lnTo>
                  <a:pt x="10" y="62"/>
                </a:lnTo>
                <a:lnTo>
                  <a:pt x="10" y="60"/>
                </a:lnTo>
                <a:lnTo>
                  <a:pt x="10" y="59"/>
                </a:lnTo>
                <a:lnTo>
                  <a:pt x="10" y="57"/>
                </a:lnTo>
                <a:lnTo>
                  <a:pt x="11" y="55"/>
                </a:lnTo>
                <a:lnTo>
                  <a:pt x="11" y="54"/>
                </a:lnTo>
                <a:lnTo>
                  <a:pt x="11" y="50"/>
                </a:lnTo>
                <a:lnTo>
                  <a:pt x="10" y="47"/>
                </a:lnTo>
                <a:lnTo>
                  <a:pt x="8" y="47"/>
                </a:lnTo>
                <a:lnTo>
                  <a:pt x="6" y="47"/>
                </a:lnTo>
                <a:lnTo>
                  <a:pt x="6" y="45"/>
                </a:lnTo>
                <a:lnTo>
                  <a:pt x="5" y="44"/>
                </a:lnTo>
                <a:lnTo>
                  <a:pt x="5" y="42"/>
                </a:lnTo>
                <a:lnTo>
                  <a:pt x="5" y="40"/>
                </a:lnTo>
                <a:lnTo>
                  <a:pt x="5" y="39"/>
                </a:lnTo>
                <a:lnTo>
                  <a:pt x="5" y="37"/>
                </a:lnTo>
                <a:lnTo>
                  <a:pt x="5" y="35"/>
                </a:lnTo>
                <a:lnTo>
                  <a:pt x="6" y="35"/>
                </a:lnTo>
                <a:lnTo>
                  <a:pt x="6" y="34"/>
                </a:lnTo>
                <a:lnTo>
                  <a:pt x="6" y="32"/>
                </a:lnTo>
                <a:lnTo>
                  <a:pt x="5" y="32"/>
                </a:lnTo>
                <a:lnTo>
                  <a:pt x="5" y="30"/>
                </a:lnTo>
                <a:lnTo>
                  <a:pt x="5" y="29"/>
                </a:lnTo>
                <a:lnTo>
                  <a:pt x="5" y="27"/>
                </a:lnTo>
                <a:lnTo>
                  <a:pt x="5" y="25"/>
                </a:lnTo>
                <a:lnTo>
                  <a:pt x="5" y="24"/>
                </a:lnTo>
                <a:lnTo>
                  <a:pt x="3" y="24"/>
                </a:lnTo>
                <a:lnTo>
                  <a:pt x="1" y="22"/>
                </a:lnTo>
                <a:lnTo>
                  <a:pt x="1" y="20"/>
                </a:lnTo>
                <a:lnTo>
                  <a:pt x="3" y="20"/>
                </a:lnTo>
                <a:lnTo>
                  <a:pt x="3" y="19"/>
                </a:lnTo>
                <a:lnTo>
                  <a:pt x="3" y="17"/>
                </a:lnTo>
                <a:lnTo>
                  <a:pt x="1" y="17"/>
                </a:lnTo>
                <a:lnTo>
                  <a:pt x="3" y="14"/>
                </a:lnTo>
                <a:lnTo>
                  <a:pt x="3" y="12"/>
                </a:lnTo>
                <a:lnTo>
                  <a:pt x="3" y="10"/>
                </a:lnTo>
                <a:lnTo>
                  <a:pt x="3" y="9"/>
                </a:lnTo>
                <a:lnTo>
                  <a:pt x="1" y="9"/>
                </a:lnTo>
                <a:lnTo>
                  <a:pt x="0" y="9"/>
                </a:lnTo>
                <a:lnTo>
                  <a:pt x="1" y="9"/>
                </a:lnTo>
                <a:lnTo>
                  <a:pt x="1" y="7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5" y="2"/>
                </a:lnTo>
                <a:lnTo>
                  <a:pt x="8" y="5"/>
                </a:lnTo>
                <a:lnTo>
                  <a:pt x="8" y="9"/>
                </a:lnTo>
                <a:lnTo>
                  <a:pt x="8" y="10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0" y="19"/>
                </a:lnTo>
                <a:lnTo>
                  <a:pt x="11" y="19"/>
                </a:lnTo>
                <a:lnTo>
                  <a:pt x="13" y="20"/>
                </a:lnTo>
                <a:lnTo>
                  <a:pt x="13" y="22"/>
                </a:lnTo>
                <a:lnTo>
                  <a:pt x="13" y="24"/>
                </a:lnTo>
                <a:lnTo>
                  <a:pt x="13" y="25"/>
                </a:lnTo>
                <a:lnTo>
                  <a:pt x="13" y="27"/>
                </a:lnTo>
                <a:lnTo>
                  <a:pt x="15" y="29"/>
                </a:lnTo>
                <a:lnTo>
                  <a:pt x="15" y="30"/>
                </a:lnTo>
                <a:lnTo>
                  <a:pt x="16" y="30"/>
                </a:lnTo>
                <a:lnTo>
                  <a:pt x="18" y="32"/>
                </a:lnTo>
                <a:lnTo>
                  <a:pt x="20" y="34"/>
                </a:lnTo>
                <a:lnTo>
                  <a:pt x="21" y="32"/>
                </a:lnTo>
                <a:lnTo>
                  <a:pt x="21" y="30"/>
                </a:lnTo>
                <a:lnTo>
                  <a:pt x="21" y="27"/>
                </a:lnTo>
                <a:lnTo>
                  <a:pt x="23" y="27"/>
                </a:lnTo>
                <a:lnTo>
                  <a:pt x="25" y="27"/>
                </a:lnTo>
                <a:lnTo>
                  <a:pt x="26" y="27"/>
                </a:lnTo>
                <a:lnTo>
                  <a:pt x="26" y="25"/>
                </a:lnTo>
                <a:lnTo>
                  <a:pt x="28" y="27"/>
                </a:lnTo>
                <a:lnTo>
                  <a:pt x="28" y="29"/>
                </a:lnTo>
                <a:lnTo>
                  <a:pt x="30" y="29"/>
                </a:lnTo>
                <a:lnTo>
                  <a:pt x="31" y="30"/>
                </a:lnTo>
                <a:lnTo>
                  <a:pt x="33" y="32"/>
                </a:lnTo>
                <a:lnTo>
                  <a:pt x="35" y="32"/>
                </a:lnTo>
                <a:lnTo>
                  <a:pt x="36" y="34"/>
                </a:lnTo>
                <a:lnTo>
                  <a:pt x="38" y="35"/>
                </a:lnTo>
                <a:lnTo>
                  <a:pt x="40" y="32"/>
                </a:lnTo>
                <a:lnTo>
                  <a:pt x="41" y="34"/>
                </a:lnTo>
                <a:lnTo>
                  <a:pt x="43" y="35"/>
                </a:lnTo>
                <a:lnTo>
                  <a:pt x="51" y="37"/>
                </a:lnTo>
                <a:lnTo>
                  <a:pt x="55" y="37"/>
                </a:lnTo>
                <a:close/>
              </a:path>
            </a:pathLst>
          </a:custGeom>
          <a:solidFill>
            <a:srgbClr val="6AD5E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100"/>
          <p:cNvSpPr>
            <a:spLocks noEditPoints="1"/>
          </p:cNvSpPr>
          <p:nvPr/>
        </p:nvSpPr>
        <p:spPr bwMode="auto">
          <a:xfrm>
            <a:off x="6496051" y="5795963"/>
            <a:ext cx="201613" cy="155575"/>
          </a:xfrm>
          <a:custGeom>
            <a:avLst/>
            <a:gdLst/>
            <a:ahLst/>
            <a:cxnLst>
              <a:cxn ang="0">
                <a:pos x="59" y="25"/>
              </a:cxn>
              <a:cxn ang="0">
                <a:pos x="60" y="18"/>
              </a:cxn>
              <a:cxn ang="0">
                <a:pos x="59" y="12"/>
              </a:cxn>
              <a:cxn ang="0">
                <a:pos x="65" y="17"/>
              </a:cxn>
              <a:cxn ang="0">
                <a:pos x="69" y="25"/>
              </a:cxn>
              <a:cxn ang="0">
                <a:pos x="102" y="27"/>
              </a:cxn>
              <a:cxn ang="0">
                <a:pos x="110" y="28"/>
              </a:cxn>
              <a:cxn ang="0">
                <a:pos x="110" y="50"/>
              </a:cxn>
              <a:cxn ang="0">
                <a:pos x="112" y="60"/>
              </a:cxn>
              <a:cxn ang="0">
                <a:pos x="117" y="62"/>
              </a:cxn>
              <a:cxn ang="0">
                <a:pos x="117" y="67"/>
              </a:cxn>
              <a:cxn ang="0">
                <a:pos x="120" y="72"/>
              </a:cxn>
              <a:cxn ang="0">
                <a:pos x="127" y="72"/>
              </a:cxn>
              <a:cxn ang="0">
                <a:pos x="125" y="82"/>
              </a:cxn>
              <a:cxn ang="0">
                <a:pos x="124" y="90"/>
              </a:cxn>
              <a:cxn ang="0">
                <a:pos x="120" y="95"/>
              </a:cxn>
              <a:cxn ang="0">
                <a:pos x="117" y="95"/>
              </a:cxn>
              <a:cxn ang="0">
                <a:pos x="110" y="97"/>
              </a:cxn>
              <a:cxn ang="0">
                <a:pos x="109" y="97"/>
              </a:cxn>
              <a:cxn ang="0">
                <a:pos x="105" y="98"/>
              </a:cxn>
              <a:cxn ang="0">
                <a:pos x="102" y="97"/>
              </a:cxn>
              <a:cxn ang="0">
                <a:pos x="97" y="98"/>
              </a:cxn>
              <a:cxn ang="0">
                <a:pos x="94" y="97"/>
              </a:cxn>
              <a:cxn ang="0">
                <a:pos x="87" y="95"/>
              </a:cxn>
              <a:cxn ang="0">
                <a:pos x="82" y="95"/>
              </a:cxn>
              <a:cxn ang="0">
                <a:pos x="74" y="93"/>
              </a:cxn>
              <a:cxn ang="0">
                <a:pos x="69" y="92"/>
              </a:cxn>
              <a:cxn ang="0">
                <a:pos x="59" y="88"/>
              </a:cxn>
              <a:cxn ang="0">
                <a:pos x="50" y="83"/>
              </a:cxn>
              <a:cxn ang="0">
                <a:pos x="35" y="83"/>
              </a:cxn>
              <a:cxn ang="0">
                <a:pos x="20" y="80"/>
              </a:cxn>
              <a:cxn ang="0">
                <a:pos x="10" y="80"/>
              </a:cxn>
              <a:cxn ang="0">
                <a:pos x="2" y="70"/>
              </a:cxn>
              <a:cxn ang="0">
                <a:pos x="2" y="60"/>
              </a:cxn>
              <a:cxn ang="0">
                <a:pos x="2" y="45"/>
              </a:cxn>
              <a:cxn ang="0">
                <a:pos x="17" y="35"/>
              </a:cxn>
              <a:cxn ang="0">
                <a:pos x="30" y="33"/>
              </a:cxn>
              <a:cxn ang="0">
                <a:pos x="27" y="28"/>
              </a:cxn>
              <a:cxn ang="0">
                <a:pos x="24" y="10"/>
              </a:cxn>
              <a:cxn ang="0">
                <a:pos x="27" y="1"/>
              </a:cxn>
              <a:cxn ang="0">
                <a:pos x="29" y="1"/>
              </a:cxn>
              <a:cxn ang="0">
                <a:pos x="30" y="5"/>
              </a:cxn>
              <a:cxn ang="0">
                <a:pos x="35" y="8"/>
              </a:cxn>
              <a:cxn ang="0">
                <a:pos x="37" y="15"/>
              </a:cxn>
              <a:cxn ang="0">
                <a:pos x="39" y="12"/>
              </a:cxn>
              <a:cxn ang="0">
                <a:pos x="44" y="12"/>
              </a:cxn>
              <a:cxn ang="0">
                <a:pos x="49" y="13"/>
              </a:cxn>
              <a:cxn ang="0">
                <a:pos x="52" y="18"/>
              </a:cxn>
              <a:cxn ang="0">
                <a:pos x="50" y="25"/>
              </a:cxn>
              <a:cxn ang="0">
                <a:pos x="52" y="28"/>
              </a:cxn>
              <a:cxn ang="0">
                <a:pos x="47" y="23"/>
              </a:cxn>
              <a:cxn ang="0">
                <a:pos x="49" y="23"/>
              </a:cxn>
            </a:cxnLst>
            <a:rect l="0" t="0" r="r" b="b"/>
            <a:pathLst>
              <a:path w="127" h="98">
                <a:moveTo>
                  <a:pt x="54" y="27"/>
                </a:moveTo>
                <a:lnTo>
                  <a:pt x="55" y="27"/>
                </a:lnTo>
                <a:lnTo>
                  <a:pt x="57" y="27"/>
                </a:lnTo>
                <a:lnTo>
                  <a:pt x="57" y="25"/>
                </a:lnTo>
                <a:lnTo>
                  <a:pt x="59" y="25"/>
                </a:lnTo>
                <a:lnTo>
                  <a:pt x="59" y="23"/>
                </a:lnTo>
                <a:lnTo>
                  <a:pt x="59" y="22"/>
                </a:lnTo>
                <a:lnTo>
                  <a:pt x="59" y="20"/>
                </a:lnTo>
                <a:lnTo>
                  <a:pt x="60" y="20"/>
                </a:lnTo>
                <a:lnTo>
                  <a:pt x="60" y="18"/>
                </a:lnTo>
                <a:lnTo>
                  <a:pt x="59" y="18"/>
                </a:lnTo>
                <a:lnTo>
                  <a:pt x="59" y="17"/>
                </a:lnTo>
                <a:lnTo>
                  <a:pt x="59" y="15"/>
                </a:lnTo>
                <a:lnTo>
                  <a:pt x="59" y="13"/>
                </a:lnTo>
                <a:lnTo>
                  <a:pt x="59" y="12"/>
                </a:lnTo>
                <a:lnTo>
                  <a:pt x="60" y="12"/>
                </a:lnTo>
                <a:lnTo>
                  <a:pt x="62" y="12"/>
                </a:lnTo>
                <a:lnTo>
                  <a:pt x="65" y="12"/>
                </a:lnTo>
                <a:lnTo>
                  <a:pt x="65" y="13"/>
                </a:lnTo>
                <a:lnTo>
                  <a:pt x="65" y="17"/>
                </a:lnTo>
                <a:lnTo>
                  <a:pt x="65" y="18"/>
                </a:lnTo>
                <a:lnTo>
                  <a:pt x="67" y="22"/>
                </a:lnTo>
                <a:lnTo>
                  <a:pt x="69" y="22"/>
                </a:lnTo>
                <a:lnTo>
                  <a:pt x="69" y="23"/>
                </a:lnTo>
                <a:lnTo>
                  <a:pt x="69" y="25"/>
                </a:lnTo>
                <a:lnTo>
                  <a:pt x="69" y="27"/>
                </a:lnTo>
                <a:lnTo>
                  <a:pt x="74" y="27"/>
                </a:lnTo>
                <a:lnTo>
                  <a:pt x="90" y="27"/>
                </a:lnTo>
                <a:lnTo>
                  <a:pt x="97" y="27"/>
                </a:lnTo>
                <a:lnTo>
                  <a:pt x="102" y="27"/>
                </a:lnTo>
                <a:lnTo>
                  <a:pt x="104" y="27"/>
                </a:lnTo>
                <a:lnTo>
                  <a:pt x="107" y="27"/>
                </a:lnTo>
                <a:lnTo>
                  <a:pt x="109" y="27"/>
                </a:lnTo>
                <a:lnTo>
                  <a:pt x="110" y="27"/>
                </a:lnTo>
                <a:lnTo>
                  <a:pt x="110" y="28"/>
                </a:lnTo>
                <a:lnTo>
                  <a:pt x="110" y="35"/>
                </a:lnTo>
                <a:lnTo>
                  <a:pt x="110" y="40"/>
                </a:lnTo>
                <a:lnTo>
                  <a:pt x="110" y="43"/>
                </a:lnTo>
                <a:lnTo>
                  <a:pt x="110" y="45"/>
                </a:lnTo>
                <a:lnTo>
                  <a:pt x="110" y="50"/>
                </a:lnTo>
                <a:lnTo>
                  <a:pt x="110" y="52"/>
                </a:lnTo>
                <a:lnTo>
                  <a:pt x="110" y="53"/>
                </a:lnTo>
                <a:lnTo>
                  <a:pt x="110" y="58"/>
                </a:lnTo>
                <a:lnTo>
                  <a:pt x="110" y="60"/>
                </a:lnTo>
                <a:lnTo>
                  <a:pt x="112" y="60"/>
                </a:lnTo>
                <a:lnTo>
                  <a:pt x="114" y="58"/>
                </a:lnTo>
                <a:lnTo>
                  <a:pt x="114" y="60"/>
                </a:lnTo>
                <a:lnTo>
                  <a:pt x="115" y="60"/>
                </a:lnTo>
                <a:lnTo>
                  <a:pt x="117" y="60"/>
                </a:lnTo>
                <a:lnTo>
                  <a:pt x="117" y="62"/>
                </a:lnTo>
                <a:lnTo>
                  <a:pt x="119" y="62"/>
                </a:lnTo>
                <a:lnTo>
                  <a:pt x="119" y="63"/>
                </a:lnTo>
                <a:lnTo>
                  <a:pt x="119" y="65"/>
                </a:lnTo>
                <a:lnTo>
                  <a:pt x="119" y="67"/>
                </a:lnTo>
                <a:lnTo>
                  <a:pt x="117" y="67"/>
                </a:lnTo>
                <a:lnTo>
                  <a:pt x="117" y="68"/>
                </a:lnTo>
                <a:lnTo>
                  <a:pt x="117" y="70"/>
                </a:lnTo>
                <a:lnTo>
                  <a:pt x="119" y="70"/>
                </a:lnTo>
                <a:lnTo>
                  <a:pt x="119" y="72"/>
                </a:lnTo>
                <a:lnTo>
                  <a:pt x="120" y="72"/>
                </a:lnTo>
                <a:lnTo>
                  <a:pt x="122" y="72"/>
                </a:lnTo>
                <a:lnTo>
                  <a:pt x="124" y="72"/>
                </a:lnTo>
                <a:lnTo>
                  <a:pt x="125" y="72"/>
                </a:lnTo>
                <a:lnTo>
                  <a:pt x="125" y="70"/>
                </a:lnTo>
                <a:lnTo>
                  <a:pt x="127" y="72"/>
                </a:lnTo>
                <a:lnTo>
                  <a:pt x="125" y="75"/>
                </a:lnTo>
                <a:lnTo>
                  <a:pt x="125" y="77"/>
                </a:lnTo>
                <a:lnTo>
                  <a:pt x="125" y="78"/>
                </a:lnTo>
                <a:lnTo>
                  <a:pt x="125" y="80"/>
                </a:lnTo>
                <a:lnTo>
                  <a:pt x="125" y="82"/>
                </a:lnTo>
                <a:lnTo>
                  <a:pt x="125" y="83"/>
                </a:lnTo>
                <a:lnTo>
                  <a:pt x="125" y="85"/>
                </a:lnTo>
                <a:lnTo>
                  <a:pt x="125" y="87"/>
                </a:lnTo>
                <a:lnTo>
                  <a:pt x="124" y="88"/>
                </a:lnTo>
                <a:lnTo>
                  <a:pt x="124" y="90"/>
                </a:lnTo>
                <a:lnTo>
                  <a:pt x="124" y="92"/>
                </a:lnTo>
                <a:lnTo>
                  <a:pt x="124" y="93"/>
                </a:lnTo>
                <a:lnTo>
                  <a:pt x="122" y="93"/>
                </a:lnTo>
                <a:lnTo>
                  <a:pt x="122" y="95"/>
                </a:lnTo>
                <a:lnTo>
                  <a:pt x="120" y="95"/>
                </a:lnTo>
                <a:lnTo>
                  <a:pt x="120" y="97"/>
                </a:lnTo>
                <a:lnTo>
                  <a:pt x="119" y="95"/>
                </a:lnTo>
                <a:lnTo>
                  <a:pt x="119" y="97"/>
                </a:lnTo>
                <a:lnTo>
                  <a:pt x="117" y="97"/>
                </a:lnTo>
                <a:lnTo>
                  <a:pt x="117" y="95"/>
                </a:lnTo>
                <a:lnTo>
                  <a:pt x="115" y="95"/>
                </a:lnTo>
                <a:lnTo>
                  <a:pt x="115" y="97"/>
                </a:lnTo>
                <a:lnTo>
                  <a:pt x="114" y="97"/>
                </a:lnTo>
                <a:lnTo>
                  <a:pt x="112" y="97"/>
                </a:lnTo>
                <a:lnTo>
                  <a:pt x="110" y="97"/>
                </a:lnTo>
                <a:lnTo>
                  <a:pt x="110" y="98"/>
                </a:lnTo>
                <a:lnTo>
                  <a:pt x="109" y="98"/>
                </a:lnTo>
                <a:lnTo>
                  <a:pt x="109" y="97"/>
                </a:lnTo>
                <a:lnTo>
                  <a:pt x="109" y="98"/>
                </a:lnTo>
                <a:lnTo>
                  <a:pt x="109" y="97"/>
                </a:lnTo>
                <a:lnTo>
                  <a:pt x="109" y="98"/>
                </a:lnTo>
                <a:lnTo>
                  <a:pt x="109" y="97"/>
                </a:lnTo>
                <a:lnTo>
                  <a:pt x="109" y="98"/>
                </a:lnTo>
                <a:lnTo>
                  <a:pt x="107" y="98"/>
                </a:lnTo>
                <a:lnTo>
                  <a:pt x="105" y="98"/>
                </a:lnTo>
                <a:lnTo>
                  <a:pt x="105" y="97"/>
                </a:lnTo>
                <a:lnTo>
                  <a:pt x="105" y="98"/>
                </a:lnTo>
                <a:lnTo>
                  <a:pt x="105" y="97"/>
                </a:lnTo>
                <a:lnTo>
                  <a:pt x="104" y="97"/>
                </a:lnTo>
                <a:lnTo>
                  <a:pt x="102" y="97"/>
                </a:lnTo>
                <a:lnTo>
                  <a:pt x="102" y="95"/>
                </a:lnTo>
                <a:lnTo>
                  <a:pt x="100" y="97"/>
                </a:lnTo>
                <a:lnTo>
                  <a:pt x="99" y="97"/>
                </a:lnTo>
                <a:lnTo>
                  <a:pt x="97" y="97"/>
                </a:lnTo>
                <a:lnTo>
                  <a:pt x="97" y="98"/>
                </a:lnTo>
                <a:lnTo>
                  <a:pt x="97" y="97"/>
                </a:lnTo>
                <a:lnTo>
                  <a:pt x="97" y="98"/>
                </a:lnTo>
                <a:lnTo>
                  <a:pt x="95" y="98"/>
                </a:lnTo>
                <a:lnTo>
                  <a:pt x="94" y="98"/>
                </a:lnTo>
                <a:lnTo>
                  <a:pt x="94" y="97"/>
                </a:lnTo>
                <a:lnTo>
                  <a:pt x="92" y="97"/>
                </a:lnTo>
                <a:lnTo>
                  <a:pt x="90" y="97"/>
                </a:lnTo>
                <a:lnTo>
                  <a:pt x="89" y="97"/>
                </a:lnTo>
                <a:lnTo>
                  <a:pt x="87" y="97"/>
                </a:lnTo>
                <a:lnTo>
                  <a:pt x="87" y="95"/>
                </a:lnTo>
                <a:lnTo>
                  <a:pt x="87" y="97"/>
                </a:lnTo>
                <a:lnTo>
                  <a:pt x="87" y="95"/>
                </a:lnTo>
                <a:lnTo>
                  <a:pt x="85" y="95"/>
                </a:lnTo>
                <a:lnTo>
                  <a:pt x="84" y="95"/>
                </a:lnTo>
                <a:lnTo>
                  <a:pt x="82" y="95"/>
                </a:lnTo>
                <a:lnTo>
                  <a:pt x="80" y="95"/>
                </a:lnTo>
                <a:lnTo>
                  <a:pt x="77" y="95"/>
                </a:lnTo>
                <a:lnTo>
                  <a:pt x="77" y="93"/>
                </a:lnTo>
                <a:lnTo>
                  <a:pt x="75" y="93"/>
                </a:lnTo>
                <a:lnTo>
                  <a:pt x="74" y="93"/>
                </a:lnTo>
                <a:lnTo>
                  <a:pt x="74" y="92"/>
                </a:lnTo>
                <a:lnTo>
                  <a:pt x="70" y="92"/>
                </a:lnTo>
                <a:lnTo>
                  <a:pt x="70" y="90"/>
                </a:lnTo>
                <a:lnTo>
                  <a:pt x="69" y="90"/>
                </a:lnTo>
                <a:lnTo>
                  <a:pt x="69" y="92"/>
                </a:lnTo>
                <a:lnTo>
                  <a:pt x="69" y="90"/>
                </a:lnTo>
                <a:lnTo>
                  <a:pt x="64" y="90"/>
                </a:lnTo>
                <a:lnTo>
                  <a:pt x="64" y="88"/>
                </a:lnTo>
                <a:lnTo>
                  <a:pt x="62" y="88"/>
                </a:lnTo>
                <a:lnTo>
                  <a:pt x="59" y="88"/>
                </a:lnTo>
                <a:lnTo>
                  <a:pt x="55" y="88"/>
                </a:lnTo>
                <a:lnTo>
                  <a:pt x="54" y="88"/>
                </a:lnTo>
                <a:lnTo>
                  <a:pt x="54" y="85"/>
                </a:lnTo>
                <a:lnTo>
                  <a:pt x="54" y="83"/>
                </a:lnTo>
                <a:lnTo>
                  <a:pt x="50" y="83"/>
                </a:lnTo>
                <a:lnTo>
                  <a:pt x="47" y="83"/>
                </a:lnTo>
                <a:lnTo>
                  <a:pt x="45" y="83"/>
                </a:lnTo>
                <a:lnTo>
                  <a:pt x="42" y="83"/>
                </a:lnTo>
                <a:lnTo>
                  <a:pt x="40" y="83"/>
                </a:lnTo>
                <a:lnTo>
                  <a:pt x="35" y="83"/>
                </a:lnTo>
                <a:lnTo>
                  <a:pt x="32" y="83"/>
                </a:lnTo>
                <a:lnTo>
                  <a:pt x="30" y="83"/>
                </a:lnTo>
                <a:lnTo>
                  <a:pt x="27" y="83"/>
                </a:lnTo>
                <a:lnTo>
                  <a:pt x="20" y="83"/>
                </a:lnTo>
                <a:lnTo>
                  <a:pt x="20" y="80"/>
                </a:lnTo>
                <a:lnTo>
                  <a:pt x="17" y="80"/>
                </a:lnTo>
                <a:lnTo>
                  <a:pt x="15" y="80"/>
                </a:lnTo>
                <a:lnTo>
                  <a:pt x="14" y="80"/>
                </a:lnTo>
                <a:lnTo>
                  <a:pt x="12" y="80"/>
                </a:lnTo>
                <a:lnTo>
                  <a:pt x="10" y="80"/>
                </a:lnTo>
                <a:lnTo>
                  <a:pt x="9" y="80"/>
                </a:lnTo>
                <a:lnTo>
                  <a:pt x="7" y="80"/>
                </a:lnTo>
                <a:lnTo>
                  <a:pt x="2" y="80"/>
                </a:lnTo>
                <a:lnTo>
                  <a:pt x="2" y="73"/>
                </a:lnTo>
                <a:lnTo>
                  <a:pt x="2" y="70"/>
                </a:lnTo>
                <a:lnTo>
                  <a:pt x="2" y="68"/>
                </a:lnTo>
                <a:lnTo>
                  <a:pt x="2" y="65"/>
                </a:lnTo>
                <a:lnTo>
                  <a:pt x="2" y="63"/>
                </a:lnTo>
                <a:lnTo>
                  <a:pt x="2" y="62"/>
                </a:lnTo>
                <a:lnTo>
                  <a:pt x="2" y="60"/>
                </a:lnTo>
                <a:lnTo>
                  <a:pt x="2" y="58"/>
                </a:lnTo>
                <a:lnTo>
                  <a:pt x="2" y="55"/>
                </a:lnTo>
                <a:lnTo>
                  <a:pt x="2" y="53"/>
                </a:lnTo>
                <a:lnTo>
                  <a:pt x="2" y="50"/>
                </a:lnTo>
                <a:lnTo>
                  <a:pt x="2" y="45"/>
                </a:lnTo>
                <a:lnTo>
                  <a:pt x="0" y="38"/>
                </a:lnTo>
                <a:lnTo>
                  <a:pt x="0" y="35"/>
                </a:lnTo>
                <a:lnTo>
                  <a:pt x="4" y="35"/>
                </a:lnTo>
                <a:lnTo>
                  <a:pt x="7" y="35"/>
                </a:lnTo>
                <a:lnTo>
                  <a:pt x="17" y="35"/>
                </a:lnTo>
                <a:lnTo>
                  <a:pt x="19" y="35"/>
                </a:lnTo>
                <a:lnTo>
                  <a:pt x="24" y="35"/>
                </a:lnTo>
                <a:lnTo>
                  <a:pt x="27" y="35"/>
                </a:lnTo>
                <a:lnTo>
                  <a:pt x="30" y="35"/>
                </a:lnTo>
                <a:lnTo>
                  <a:pt x="30" y="33"/>
                </a:lnTo>
                <a:lnTo>
                  <a:pt x="29" y="33"/>
                </a:lnTo>
                <a:lnTo>
                  <a:pt x="29" y="32"/>
                </a:lnTo>
                <a:lnTo>
                  <a:pt x="29" y="30"/>
                </a:lnTo>
                <a:lnTo>
                  <a:pt x="29" y="28"/>
                </a:lnTo>
                <a:lnTo>
                  <a:pt x="27" y="28"/>
                </a:lnTo>
                <a:lnTo>
                  <a:pt x="25" y="28"/>
                </a:lnTo>
                <a:lnTo>
                  <a:pt x="25" y="23"/>
                </a:lnTo>
                <a:lnTo>
                  <a:pt x="24" y="23"/>
                </a:lnTo>
                <a:lnTo>
                  <a:pt x="24" y="17"/>
                </a:lnTo>
                <a:lnTo>
                  <a:pt x="24" y="10"/>
                </a:lnTo>
                <a:lnTo>
                  <a:pt x="27" y="10"/>
                </a:lnTo>
                <a:lnTo>
                  <a:pt x="27" y="8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25" y="1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29" y="1"/>
                </a:lnTo>
                <a:lnTo>
                  <a:pt x="29" y="3"/>
                </a:lnTo>
                <a:lnTo>
                  <a:pt x="30" y="3"/>
                </a:lnTo>
                <a:lnTo>
                  <a:pt x="32" y="3"/>
                </a:lnTo>
                <a:lnTo>
                  <a:pt x="32" y="5"/>
                </a:lnTo>
                <a:lnTo>
                  <a:pt x="30" y="5"/>
                </a:lnTo>
                <a:lnTo>
                  <a:pt x="32" y="5"/>
                </a:lnTo>
                <a:lnTo>
                  <a:pt x="34" y="5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5" y="10"/>
                </a:lnTo>
                <a:lnTo>
                  <a:pt x="35" y="12"/>
                </a:lnTo>
                <a:lnTo>
                  <a:pt x="35" y="13"/>
                </a:lnTo>
                <a:lnTo>
                  <a:pt x="37" y="13"/>
                </a:lnTo>
                <a:lnTo>
                  <a:pt x="37" y="15"/>
                </a:lnTo>
                <a:lnTo>
                  <a:pt x="37" y="13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2"/>
                </a:lnTo>
                <a:lnTo>
                  <a:pt x="40" y="12"/>
                </a:lnTo>
                <a:lnTo>
                  <a:pt x="40" y="10"/>
                </a:lnTo>
                <a:lnTo>
                  <a:pt x="40" y="12"/>
                </a:lnTo>
                <a:lnTo>
                  <a:pt x="42" y="12"/>
                </a:lnTo>
                <a:lnTo>
                  <a:pt x="44" y="12"/>
                </a:lnTo>
                <a:lnTo>
                  <a:pt x="44" y="10"/>
                </a:lnTo>
                <a:lnTo>
                  <a:pt x="44" y="13"/>
                </a:lnTo>
                <a:lnTo>
                  <a:pt x="47" y="12"/>
                </a:lnTo>
                <a:lnTo>
                  <a:pt x="47" y="13"/>
                </a:lnTo>
                <a:lnTo>
                  <a:pt x="49" y="13"/>
                </a:lnTo>
                <a:lnTo>
                  <a:pt x="49" y="15"/>
                </a:lnTo>
                <a:lnTo>
                  <a:pt x="50" y="15"/>
                </a:lnTo>
                <a:lnTo>
                  <a:pt x="50" y="17"/>
                </a:lnTo>
                <a:lnTo>
                  <a:pt x="50" y="18"/>
                </a:lnTo>
                <a:lnTo>
                  <a:pt x="52" y="18"/>
                </a:lnTo>
                <a:lnTo>
                  <a:pt x="52" y="20"/>
                </a:lnTo>
                <a:lnTo>
                  <a:pt x="52" y="22"/>
                </a:lnTo>
                <a:lnTo>
                  <a:pt x="50" y="22"/>
                </a:lnTo>
                <a:lnTo>
                  <a:pt x="50" y="23"/>
                </a:lnTo>
                <a:lnTo>
                  <a:pt x="50" y="25"/>
                </a:lnTo>
                <a:lnTo>
                  <a:pt x="50" y="27"/>
                </a:lnTo>
                <a:lnTo>
                  <a:pt x="50" y="28"/>
                </a:lnTo>
                <a:lnTo>
                  <a:pt x="50" y="30"/>
                </a:lnTo>
                <a:lnTo>
                  <a:pt x="52" y="30"/>
                </a:lnTo>
                <a:lnTo>
                  <a:pt x="52" y="28"/>
                </a:lnTo>
                <a:lnTo>
                  <a:pt x="52" y="25"/>
                </a:lnTo>
                <a:lnTo>
                  <a:pt x="52" y="27"/>
                </a:lnTo>
                <a:lnTo>
                  <a:pt x="54" y="27"/>
                </a:lnTo>
                <a:close/>
                <a:moveTo>
                  <a:pt x="49" y="23"/>
                </a:moveTo>
                <a:lnTo>
                  <a:pt x="47" y="23"/>
                </a:lnTo>
                <a:lnTo>
                  <a:pt x="47" y="27"/>
                </a:lnTo>
                <a:lnTo>
                  <a:pt x="49" y="27"/>
                </a:lnTo>
                <a:lnTo>
                  <a:pt x="49" y="28"/>
                </a:lnTo>
                <a:lnTo>
                  <a:pt x="49" y="25"/>
                </a:lnTo>
                <a:lnTo>
                  <a:pt x="49" y="23"/>
                </a:lnTo>
                <a:close/>
              </a:path>
            </a:pathLst>
          </a:custGeom>
          <a:solidFill>
            <a:srgbClr val="EE77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1"/>
          <p:cNvSpPr>
            <a:spLocks/>
          </p:cNvSpPr>
          <p:nvPr/>
        </p:nvSpPr>
        <p:spPr bwMode="auto">
          <a:xfrm>
            <a:off x="5818188" y="4229101"/>
            <a:ext cx="609600" cy="477838"/>
          </a:xfrm>
          <a:custGeom>
            <a:avLst/>
            <a:gdLst/>
            <a:ahLst/>
            <a:cxnLst>
              <a:cxn ang="0">
                <a:pos x="369" y="37"/>
              </a:cxn>
              <a:cxn ang="0">
                <a:pos x="352" y="42"/>
              </a:cxn>
              <a:cxn ang="0">
                <a:pos x="357" y="67"/>
              </a:cxn>
              <a:cxn ang="0">
                <a:pos x="357" y="87"/>
              </a:cxn>
              <a:cxn ang="0">
                <a:pos x="365" y="112"/>
              </a:cxn>
              <a:cxn ang="0">
                <a:pos x="357" y="122"/>
              </a:cxn>
              <a:cxn ang="0">
                <a:pos x="347" y="132"/>
              </a:cxn>
              <a:cxn ang="0">
                <a:pos x="327" y="145"/>
              </a:cxn>
              <a:cxn ang="0">
                <a:pos x="314" y="160"/>
              </a:cxn>
              <a:cxn ang="0">
                <a:pos x="324" y="169"/>
              </a:cxn>
              <a:cxn ang="0">
                <a:pos x="314" y="186"/>
              </a:cxn>
              <a:cxn ang="0">
                <a:pos x="315" y="201"/>
              </a:cxn>
              <a:cxn ang="0">
                <a:pos x="322" y="211"/>
              </a:cxn>
              <a:cxn ang="0">
                <a:pos x="327" y="224"/>
              </a:cxn>
              <a:cxn ang="0">
                <a:pos x="334" y="234"/>
              </a:cxn>
              <a:cxn ang="0">
                <a:pos x="339" y="246"/>
              </a:cxn>
              <a:cxn ang="0">
                <a:pos x="280" y="256"/>
              </a:cxn>
              <a:cxn ang="0">
                <a:pos x="237" y="299"/>
              </a:cxn>
              <a:cxn ang="0">
                <a:pos x="190" y="299"/>
              </a:cxn>
              <a:cxn ang="0">
                <a:pos x="172" y="274"/>
              </a:cxn>
              <a:cxn ang="0">
                <a:pos x="135" y="274"/>
              </a:cxn>
              <a:cxn ang="0">
                <a:pos x="127" y="299"/>
              </a:cxn>
              <a:cxn ang="0">
                <a:pos x="73" y="301"/>
              </a:cxn>
              <a:cxn ang="0">
                <a:pos x="68" y="292"/>
              </a:cxn>
              <a:cxn ang="0">
                <a:pos x="62" y="284"/>
              </a:cxn>
              <a:cxn ang="0">
                <a:pos x="52" y="277"/>
              </a:cxn>
              <a:cxn ang="0">
                <a:pos x="43" y="266"/>
              </a:cxn>
              <a:cxn ang="0">
                <a:pos x="28" y="259"/>
              </a:cxn>
              <a:cxn ang="0">
                <a:pos x="37" y="246"/>
              </a:cxn>
              <a:cxn ang="0">
                <a:pos x="37" y="241"/>
              </a:cxn>
              <a:cxn ang="0">
                <a:pos x="38" y="221"/>
              </a:cxn>
              <a:cxn ang="0">
                <a:pos x="42" y="204"/>
              </a:cxn>
              <a:cxn ang="0">
                <a:pos x="43" y="181"/>
              </a:cxn>
              <a:cxn ang="0">
                <a:pos x="38" y="165"/>
              </a:cxn>
              <a:cxn ang="0">
                <a:pos x="35" y="145"/>
              </a:cxn>
              <a:cxn ang="0">
                <a:pos x="28" y="135"/>
              </a:cxn>
              <a:cxn ang="0">
                <a:pos x="8" y="127"/>
              </a:cxn>
              <a:cxn ang="0">
                <a:pos x="3" y="114"/>
              </a:cxn>
              <a:cxn ang="0">
                <a:pos x="1" y="99"/>
              </a:cxn>
              <a:cxn ang="0">
                <a:pos x="10" y="85"/>
              </a:cxn>
              <a:cxn ang="0">
                <a:pos x="45" y="84"/>
              </a:cxn>
              <a:cxn ang="0">
                <a:pos x="85" y="75"/>
              </a:cxn>
              <a:cxn ang="0">
                <a:pos x="118" y="72"/>
              </a:cxn>
              <a:cxn ang="0">
                <a:pos x="115" y="50"/>
              </a:cxn>
              <a:cxn ang="0">
                <a:pos x="137" y="39"/>
              </a:cxn>
              <a:cxn ang="0">
                <a:pos x="157" y="35"/>
              </a:cxn>
              <a:cxn ang="0">
                <a:pos x="173" y="29"/>
              </a:cxn>
              <a:cxn ang="0">
                <a:pos x="193" y="20"/>
              </a:cxn>
              <a:cxn ang="0">
                <a:pos x="197" y="22"/>
              </a:cxn>
              <a:cxn ang="0">
                <a:pos x="203" y="20"/>
              </a:cxn>
              <a:cxn ang="0">
                <a:pos x="249" y="32"/>
              </a:cxn>
              <a:cxn ang="0">
                <a:pos x="285" y="20"/>
              </a:cxn>
              <a:cxn ang="0">
                <a:pos x="305" y="24"/>
              </a:cxn>
              <a:cxn ang="0">
                <a:pos x="312" y="12"/>
              </a:cxn>
              <a:cxn ang="0">
                <a:pos x="319" y="2"/>
              </a:cxn>
              <a:cxn ang="0">
                <a:pos x="330" y="5"/>
              </a:cxn>
              <a:cxn ang="0">
                <a:pos x="344" y="14"/>
              </a:cxn>
              <a:cxn ang="0">
                <a:pos x="355" y="22"/>
              </a:cxn>
              <a:cxn ang="0">
                <a:pos x="369" y="22"/>
              </a:cxn>
              <a:cxn ang="0">
                <a:pos x="380" y="22"/>
              </a:cxn>
            </a:cxnLst>
            <a:rect l="0" t="0" r="r" b="b"/>
            <a:pathLst>
              <a:path w="384" h="301">
                <a:moveTo>
                  <a:pt x="384" y="35"/>
                </a:moveTo>
                <a:lnTo>
                  <a:pt x="382" y="35"/>
                </a:lnTo>
                <a:lnTo>
                  <a:pt x="380" y="39"/>
                </a:lnTo>
                <a:lnTo>
                  <a:pt x="379" y="39"/>
                </a:lnTo>
                <a:lnTo>
                  <a:pt x="377" y="40"/>
                </a:lnTo>
                <a:lnTo>
                  <a:pt x="375" y="39"/>
                </a:lnTo>
                <a:lnTo>
                  <a:pt x="370" y="35"/>
                </a:lnTo>
                <a:lnTo>
                  <a:pt x="369" y="35"/>
                </a:lnTo>
                <a:lnTo>
                  <a:pt x="369" y="37"/>
                </a:lnTo>
                <a:lnTo>
                  <a:pt x="367" y="39"/>
                </a:lnTo>
                <a:lnTo>
                  <a:pt x="365" y="40"/>
                </a:lnTo>
                <a:lnTo>
                  <a:pt x="362" y="40"/>
                </a:lnTo>
                <a:lnTo>
                  <a:pt x="360" y="40"/>
                </a:lnTo>
                <a:lnTo>
                  <a:pt x="359" y="39"/>
                </a:lnTo>
                <a:lnTo>
                  <a:pt x="359" y="37"/>
                </a:lnTo>
                <a:lnTo>
                  <a:pt x="355" y="39"/>
                </a:lnTo>
                <a:lnTo>
                  <a:pt x="352" y="40"/>
                </a:lnTo>
                <a:lnTo>
                  <a:pt x="352" y="42"/>
                </a:lnTo>
                <a:lnTo>
                  <a:pt x="349" y="45"/>
                </a:lnTo>
                <a:lnTo>
                  <a:pt x="349" y="49"/>
                </a:lnTo>
                <a:lnTo>
                  <a:pt x="354" y="54"/>
                </a:lnTo>
                <a:lnTo>
                  <a:pt x="352" y="57"/>
                </a:lnTo>
                <a:lnTo>
                  <a:pt x="350" y="59"/>
                </a:lnTo>
                <a:lnTo>
                  <a:pt x="347" y="62"/>
                </a:lnTo>
                <a:lnTo>
                  <a:pt x="349" y="64"/>
                </a:lnTo>
                <a:lnTo>
                  <a:pt x="354" y="64"/>
                </a:lnTo>
                <a:lnTo>
                  <a:pt x="357" y="67"/>
                </a:lnTo>
                <a:lnTo>
                  <a:pt x="355" y="69"/>
                </a:lnTo>
                <a:lnTo>
                  <a:pt x="359" y="74"/>
                </a:lnTo>
                <a:lnTo>
                  <a:pt x="360" y="74"/>
                </a:lnTo>
                <a:lnTo>
                  <a:pt x="355" y="80"/>
                </a:lnTo>
                <a:lnTo>
                  <a:pt x="357" y="82"/>
                </a:lnTo>
                <a:lnTo>
                  <a:pt x="359" y="82"/>
                </a:lnTo>
                <a:lnTo>
                  <a:pt x="360" y="84"/>
                </a:lnTo>
                <a:lnTo>
                  <a:pt x="359" y="85"/>
                </a:lnTo>
                <a:lnTo>
                  <a:pt x="357" y="87"/>
                </a:lnTo>
                <a:lnTo>
                  <a:pt x="359" y="89"/>
                </a:lnTo>
                <a:lnTo>
                  <a:pt x="360" y="92"/>
                </a:lnTo>
                <a:lnTo>
                  <a:pt x="364" y="92"/>
                </a:lnTo>
                <a:lnTo>
                  <a:pt x="364" y="95"/>
                </a:lnTo>
                <a:lnTo>
                  <a:pt x="357" y="100"/>
                </a:lnTo>
                <a:lnTo>
                  <a:pt x="367" y="107"/>
                </a:lnTo>
                <a:lnTo>
                  <a:pt x="367" y="110"/>
                </a:lnTo>
                <a:lnTo>
                  <a:pt x="367" y="112"/>
                </a:lnTo>
                <a:lnTo>
                  <a:pt x="365" y="112"/>
                </a:lnTo>
                <a:lnTo>
                  <a:pt x="364" y="112"/>
                </a:lnTo>
                <a:lnTo>
                  <a:pt x="364" y="114"/>
                </a:lnTo>
                <a:lnTo>
                  <a:pt x="362" y="115"/>
                </a:lnTo>
                <a:lnTo>
                  <a:pt x="360" y="115"/>
                </a:lnTo>
                <a:lnTo>
                  <a:pt x="357" y="115"/>
                </a:lnTo>
                <a:lnTo>
                  <a:pt x="355" y="115"/>
                </a:lnTo>
                <a:lnTo>
                  <a:pt x="357" y="119"/>
                </a:lnTo>
                <a:lnTo>
                  <a:pt x="357" y="120"/>
                </a:lnTo>
                <a:lnTo>
                  <a:pt x="357" y="122"/>
                </a:lnTo>
                <a:lnTo>
                  <a:pt x="355" y="122"/>
                </a:lnTo>
                <a:lnTo>
                  <a:pt x="354" y="122"/>
                </a:lnTo>
                <a:lnTo>
                  <a:pt x="354" y="124"/>
                </a:lnTo>
                <a:lnTo>
                  <a:pt x="354" y="125"/>
                </a:lnTo>
                <a:lnTo>
                  <a:pt x="352" y="129"/>
                </a:lnTo>
                <a:lnTo>
                  <a:pt x="350" y="127"/>
                </a:lnTo>
                <a:lnTo>
                  <a:pt x="349" y="129"/>
                </a:lnTo>
                <a:lnTo>
                  <a:pt x="349" y="130"/>
                </a:lnTo>
                <a:lnTo>
                  <a:pt x="347" y="132"/>
                </a:lnTo>
                <a:lnTo>
                  <a:pt x="344" y="139"/>
                </a:lnTo>
                <a:lnTo>
                  <a:pt x="342" y="139"/>
                </a:lnTo>
                <a:lnTo>
                  <a:pt x="339" y="137"/>
                </a:lnTo>
                <a:lnTo>
                  <a:pt x="337" y="137"/>
                </a:lnTo>
                <a:lnTo>
                  <a:pt x="335" y="137"/>
                </a:lnTo>
                <a:lnTo>
                  <a:pt x="335" y="139"/>
                </a:lnTo>
                <a:lnTo>
                  <a:pt x="334" y="139"/>
                </a:lnTo>
                <a:lnTo>
                  <a:pt x="329" y="142"/>
                </a:lnTo>
                <a:lnTo>
                  <a:pt x="327" y="145"/>
                </a:lnTo>
                <a:lnTo>
                  <a:pt x="325" y="145"/>
                </a:lnTo>
                <a:lnTo>
                  <a:pt x="319" y="149"/>
                </a:lnTo>
                <a:lnTo>
                  <a:pt x="317" y="149"/>
                </a:lnTo>
                <a:lnTo>
                  <a:pt x="312" y="154"/>
                </a:lnTo>
                <a:lnTo>
                  <a:pt x="312" y="155"/>
                </a:lnTo>
                <a:lnTo>
                  <a:pt x="310" y="157"/>
                </a:lnTo>
                <a:lnTo>
                  <a:pt x="310" y="159"/>
                </a:lnTo>
                <a:lnTo>
                  <a:pt x="312" y="159"/>
                </a:lnTo>
                <a:lnTo>
                  <a:pt x="314" y="160"/>
                </a:lnTo>
                <a:lnTo>
                  <a:pt x="315" y="162"/>
                </a:lnTo>
                <a:lnTo>
                  <a:pt x="317" y="162"/>
                </a:lnTo>
                <a:lnTo>
                  <a:pt x="317" y="164"/>
                </a:lnTo>
                <a:lnTo>
                  <a:pt x="319" y="164"/>
                </a:lnTo>
                <a:lnTo>
                  <a:pt x="319" y="165"/>
                </a:lnTo>
                <a:lnTo>
                  <a:pt x="320" y="165"/>
                </a:lnTo>
                <a:lnTo>
                  <a:pt x="322" y="167"/>
                </a:lnTo>
                <a:lnTo>
                  <a:pt x="322" y="169"/>
                </a:lnTo>
                <a:lnTo>
                  <a:pt x="324" y="169"/>
                </a:lnTo>
                <a:lnTo>
                  <a:pt x="325" y="170"/>
                </a:lnTo>
                <a:lnTo>
                  <a:pt x="325" y="172"/>
                </a:lnTo>
                <a:lnTo>
                  <a:pt x="325" y="174"/>
                </a:lnTo>
                <a:lnTo>
                  <a:pt x="324" y="176"/>
                </a:lnTo>
                <a:lnTo>
                  <a:pt x="320" y="177"/>
                </a:lnTo>
                <a:lnTo>
                  <a:pt x="319" y="179"/>
                </a:lnTo>
                <a:lnTo>
                  <a:pt x="315" y="181"/>
                </a:lnTo>
                <a:lnTo>
                  <a:pt x="315" y="184"/>
                </a:lnTo>
                <a:lnTo>
                  <a:pt x="314" y="186"/>
                </a:lnTo>
                <a:lnTo>
                  <a:pt x="314" y="187"/>
                </a:lnTo>
                <a:lnTo>
                  <a:pt x="314" y="189"/>
                </a:lnTo>
                <a:lnTo>
                  <a:pt x="314" y="191"/>
                </a:lnTo>
                <a:lnTo>
                  <a:pt x="314" y="192"/>
                </a:lnTo>
                <a:lnTo>
                  <a:pt x="315" y="194"/>
                </a:lnTo>
                <a:lnTo>
                  <a:pt x="315" y="196"/>
                </a:lnTo>
                <a:lnTo>
                  <a:pt x="314" y="196"/>
                </a:lnTo>
                <a:lnTo>
                  <a:pt x="312" y="199"/>
                </a:lnTo>
                <a:lnTo>
                  <a:pt x="315" y="201"/>
                </a:lnTo>
                <a:lnTo>
                  <a:pt x="317" y="199"/>
                </a:lnTo>
                <a:lnTo>
                  <a:pt x="317" y="201"/>
                </a:lnTo>
                <a:lnTo>
                  <a:pt x="319" y="201"/>
                </a:lnTo>
                <a:lnTo>
                  <a:pt x="320" y="202"/>
                </a:lnTo>
                <a:lnTo>
                  <a:pt x="322" y="204"/>
                </a:lnTo>
                <a:lnTo>
                  <a:pt x="325" y="206"/>
                </a:lnTo>
                <a:lnTo>
                  <a:pt x="324" y="207"/>
                </a:lnTo>
                <a:lnTo>
                  <a:pt x="322" y="209"/>
                </a:lnTo>
                <a:lnTo>
                  <a:pt x="322" y="211"/>
                </a:lnTo>
                <a:lnTo>
                  <a:pt x="322" y="212"/>
                </a:lnTo>
                <a:lnTo>
                  <a:pt x="320" y="211"/>
                </a:lnTo>
                <a:lnTo>
                  <a:pt x="320" y="214"/>
                </a:lnTo>
                <a:lnTo>
                  <a:pt x="322" y="214"/>
                </a:lnTo>
                <a:lnTo>
                  <a:pt x="322" y="216"/>
                </a:lnTo>
                <a:lnTo>
                  <a:pt x="324" y="217"/>
                </a:lnTo>
                <a:lnTo>
                  <a:pt x="325" y="221"/>
                </a:lnTo>
                <a:lnTo>
                  <a:pt x="327" y="222"/>
                </a:lnTo>
                <a:lnTo>
                  <a:pt x="327" y="224"/>
                </a:lnTo>
                <a:lnTo>
                  <a:pt x="329" y="224"/>
                </a:lnTo>
                <a:lnTo>
                  <a:pt x="330" y="226"/>
                </a:lnTo>
                <a:lnTo>
                  <a:pt x="330" y="227"/>
                </a:lnTo>
                <a:lnTo>
                  <a:pt x="329" y="227"/>
                </a:lnTo>
                <a:lnTo>
                  <a:pt x="330" y="229"/>
                </a:lnTo>
                <a:lnTo>
                  <a:pt x="332" y="231"/>
                </a:lnTo>
                <a:lnTo>
                  <a:pt x="332" y="232"/>
                </a:lnTo>
                <a:lnTo>
                  <a:pt x="332" y="234"/>
                </a:lnTo>
                <a:lnTo>
                  <a:pt x="334" y="234"/>
                </a:lnTo>
                <a:lnTo>
                  <a:pt x="335" y="236"/>
                </a:lnTo>
                <a:lnTo>
                  <a:pt x="337" y="236"/>
                </a:lnTo>
                <a:lnTo>
                  <a:pt x="339" y="237"/>
                </a:lnTo>
                <a:lnTo>
                  <a:pt x="339" y="239"/>
                </a:lnTo>
                <a:lnTo>
                  <a:pt x="337" y="239"/>
                </a:lnTo>
                <a:lnTo>
                  <a:pt x="339" y="241"/>
                </a:lnTo>
                <a:lnTo>
                  <a:pt x="339" y="242"/>
                </a:lnTo>
                <a:lnTo>
                  <a:pt x="339" y="244"/>
                </a:lnTo>
                <a:lnTo>
                  <a:pt x="339" y="246"/>
                </a:lnTo>
                <a:lnTo>
                  <a:pt x="337" y="247"/>
                </a:lnTo>
                <a:lnTo>
                  <a:pt x="335" y="249"/>
                </a:lnTo>
                <a:lnTo>
                  <a:pt x="335" y="254"/>
                </a:lnTo>
                <a:lnTo>
                  <a:pt x="337" y="254"/>
                </a:lnTo>
                <a:lnTo>
                  <a:pt x="339" y="256"/>
                </a:lnTo>
                <a:lnTo>
                  <a:pt x="319" y="256"/>
                </a:lnTo>
                <a:lnTo>
                  <a:pt x="284" y="256"/>
                </a:lnTo>
                <a:lnTo>
                  <a:pt x="282" y="256"/>
                </a:lnTo>
                <a:lnTo>
                  <a:pt x="280" y="256"/>
                </a:lnTo>
                <a:lnTo>
                  <a:pt x="267" y="256"/>
                </a:lnTo>
                <a:lnTo>
                  <a:pt x="265" y="256"/>
                </a:lnTo>
                <a:lnTo>
                  <a:pt x="257" y="256"/>
                </a:lnTo>
                <a:lnTo>
                  <a:pt x="252" y="256"/>
                </a:lnTo>
                <a:lnTo>
                  <a:pt x="249" y="256"/>
                </a:lnTo>
                <a:lnTo>
                  <a:pt x="249" y="267"/>
                </a:lnTo>
                <a:lnTo>
                  <a:pt x="249" y="297"/>
                </a:lnTo>
                <a:lnTo>
                  <a:pt x="249" y="299"/>
                </a:lnTo>
                <a:lnTo>
                  <a:pt x="237" y="299"/>
                </a:lnTo>
                <a:lnTo>
                  <a:pt x="232" y="299"/>
                </a:lnTo>
                <a:lnTo>
                  <a:pt x="227" y="299"/>
                </a:lnTo>
                <a:lnTo>
                  <a:pt x="223" y="299"/>
                </a:lnTo>
                <a:lnTo>
                  <a:pt x="222" y="299"/>
                </a:lnTo>
                <a:lnTo>
                  <a:pt x="218" y="299"/>
                </a:lnTo>
                <a:lnTo>
                  <a:pt x="208" y="299"/>
                </a:lnTo>
                <a:lnTo>
                  <a:pt x="205" y="299"/>
                </a:lnTo>
                <a:lnTo>
                  <a:pt x="193" y="299"/>
                </a:lnTo>
                <a:lnTo>
                  <a:pt x="190" y="299"/>
                </a:lnTo>
                <a:lnTo>
                  <a:pt x="190" y="297"/>
                </a:lnTo>
                <a:lnTo>
                  <a:pt x="190" y="296"/>
                </a:lnTo>
                <a:lnTo>
                  <a:pt x="190" y="294"/>
                </a:lnTo>
                <a:lnTo>
                  <a:pt x="190" y="289"/>
                </a:lnTo>
                <a:lnTo>
                  <a:pt x="190" y="287"/>
                </a:lnTo>
                <a:lnTo>
                  <a:pt x="188" y="276"/>
                </a:lnTo>
                <a:lnTo>
                  <a:pt x="173" y="276"/>
                </a:lnTo>
                <a:lnTo>
                  <a:pt x="173" y="274"/>
                </a:lnTo>
                <a:lnTo>
                  <a:pt x="172" y="274"/>
                </a:lnTo>
                <a:lnTo>
                  <a:pt x="172" y="276"/>
                </a:lnTo>
                <a:lnTo>
                  <a:pt x="170" y="274"/>
                </a:lnTo>
                <a:lnTo>
                  <a:pt x="167" y="274"/>
                </a:lnTo>
                <a:lnTo>
                  <a:pt x="160" y="274"/>
                </a:lnTo>
                <a:lnTo>
                  <a:pt x="157" y="274"/>
                </a:lnTo>
                <a:lnTo>
                  <a:pt x="153" y="274"/>
                </a:lnTo>
                <a:lnTo>
                  <a:pt x="137" y="272"/>
                </a:lnTo>
                <a:lnTo>
                  <a:pt x="135" y="272"/>
                </a:lnTo>
                <a:lnTo>
                  <a:pt x="135" y="274"/>
                </a:lnTo>
                <a:lnTo>
                  <a:pt x="135" y="272"/>
                </a:lnTo>
                <a:lnTo>
                  <a:pt x="133" y="272"/>
                </a:lnTo>
                <a:lnTo>
                  <a:pt x="132" y="272"/>
                </a:lnTo>
                <a:lnTo>
                  <a:pt x="127" y="272"/>
                </a:lnTo>
                <a:lnTo>
                  <a:pt x="127" y="276"/>
                </a:lnTo>
                <a:lnTo>
                  <a:pt x="127" y="282"/>
                </a:lnTo>
                <a:lnTo>
                  <a:pt x="127" y="284"/>
                </a:lnTo>
                <a:lnTo>
                  <a:pt x="127" y="296"/>
                </a:lnTo>
                <a:lnTo>
                  <a:pt x="127" y="299"/>
                </a:lnTo>
                <a:lnTo>
                  <a:pt x="100" y="299"/>
                </a:lnTo>
                <a:lnTo>
                  <a:pt x="100" y="301"/>
                </a:lnTo>
                <a:lnTo>
                  <a:pt x="98" y="301"/>
                </a:lnTo>
                <a:lnTo>
                  <a:pt x="98" y="299"/>
                </a:lnTo>
                <a:lnTo>
                  <a:pt x="80" y="299"/>
                </a:lnTo>
                <a:lnTo>
                  <a:pt x="77" y="299"/>
                </a:lnTo>
                <a:lnTo>
                  <a:pt x="77" y="301"/>
                </a:lnTo>
                <a:lnTo>
                  <a:pt x="75" y="301"/>
                </a:lnTo>
                <a:lnTo>
                  <a:pt x="73" y="301"/>
                </a:lnTo>
                <a:lnTo>
                  <a:pt x="72" y="301"/>
                </a:lnTo>
                <a:lnTo>
                  <a:pt x="72" y="299"/>
                </a:lnTo>
                <a:lnTo>
                  <a:pt x="70" y="299"/>
                </a:lnTo>
                <a:lnTo>
                  <a:pt x="67" y="299"/>
                </a:lnTo>
                <a:lnTo>
                  <a:pt x="67" y="296"/>
                </a:lnTo>
                <a:lnTo>
                  <a:pt x="65" y="296"/>
                </a:lnTo>
                <a:lnTo>
                  <a:pt x="65" y="294"/>
                </a:lnTo>
                <a:lnTo>
                  <a:pt x="68" y="294"/>
                </a:lnTo>
                <a:lnTo>
                  <a:pt x="68" y="292"/>
                </a:lnTo>
                <a:lnTo>
                  <a:pt x="67" y="292"/>
                </a:lnTo>
                <a:lnTo>
                  <a:pt x="65" y="292"/>
                </a:lnTo>
                <a:lnTo>
                  <a:pt x="65" y="291"/>
                </a:lnTo>
                <a:lnTo>
                  <a:pt x="63" y="291"/>
                </a:lnTo>
                <a:lnTo>
                  <a:pt x="63" y="289"/>
                </a:lnTo>
                <a:lnTo>
                  <a:pt x="63" y="287"/>
                </a:lnTo>
                <a:lnTo>
                  <a:pt x="63" y="286"/>
                </a:lnTo>
                <a:lnTo>
                  <a:pt x="62" y="286"/>
                </a:lnTo>
                <a:lnTo>
                  <a:pt x="62" y="284"/>
                </a:lnTo>
                <a:lnTo>
                  <a:pt x="58" y="284"/>
                </a:lnTo>
                <a:lnTo>
                  <a:pt x="58" y="282"/>
                </a:lnTo>
                <a:lnTo>
                  <a:pt x="58" y="281"/>
                </a:lnTo>
                <a:lnTo>
                  <a:pt x="57" y="281"/>
                </a:lnTo>
                <a:lnTo>
                  <a:pt x="57" y="279"/>
                </a:lnTo>
                <a:lnTo>
                  <a:pt x="55" y="279"/>
                </a:lnTo>
                <a:lnTo>
                  <a:pt x="53" y="279"/>
                </a:lnTo>
                <a:lnTo>
                  <a:pt x="53" y="277"/>
                </a:lnTo>
                <a:lnTo>
                  <a:pt x="52" y="277"/>
                </a:lnTo>
                <a:lnTo>
                  <a:pt x="48" y="277"/>
                </a:lnTo>
                <a:lnTo>
                  <a:pt x="48" y="276"/>
                </a:lnTo>
                <a:lnTo>
                  <a:pt x="48" y="274"/>
                </a:lnTo>
                <a:lnTo>
                  <a:pt x="47" y="271"/>
                </a:lnTo>
                <a:lnTo>
                  <a:pt x="45" y="271"/>
                </a:lnTo>
                <a:lnTo>
                  <a:pt x="45" y="269"/>
                </a:lnTo>
                <a:lnTo>
                  <a:pt x="45" y="267"/>
                </a:lnTo>
                <a:lnTo>
                  <a:pt x="43" y="267"/>
                </a:lnTo>
                <a:lnTo>
                  <a:pt x="43" y="266"/>
                </a:lnTo>
                <a:lnTo>
                  <a:pt x="40" y="266"/>
                </a:lnTo>
                <a:lnTo>
                  <a:pt x="40" y="264"/>
                </a:lnTo>
                <a:lnTo>
                  <a:pt x="38" y="264"/>
                </a:lnTo>
                <a:lnTo>
                  <a:pt x="37" y="262"/>
                </a:lnTo>
                <a:lnTo>
                  <a:pt x="35" y="262"/>
                </a:lnTo>
                <a:lnTo>
                  <a:pt x="33" y="262"/>
                </a:lnTo>
                <a:lnTo>
                  <a:pt x="30" y="261"/>
                </a:lnTo>
                <a:lnTo>
                  <a:pt x="30" y="259"/>
                </a:lnTo>
                <a:lnTo>
                  <a:pt x="28" y="259"/>
                </a:lnTo>
                <a:lnTo>
                  <a:pt x="28" y="257"/>
                </a:lnTo>
                <a:lnTo>
                  <a:pt x="28" y="256"/>
                </a:lnTo>
                <a:lnTo>
                  <a:pt x="33" y="256"/>
                </a:lnTo>
                <a:lnTo>
                  <a:pt x="33" y="254"/>
                </a:lnTo>
                <a:lnTo>
                  <a:pt x="37" y="254"/>
                </a:lnTo>
                <a:lnTo>
                  <a:pt x="37" y="251"/>
                </a:lnTo>
                <a:lnTo>
                  <a:pt x="37" y="249"/>
                </a:lnTo>
                <a:lnTo>
                  <a:pt x="37" y="247"/>
                </a:lnTo>
                <a:lnTo>
                  <a:pt x="37" y="246"/>
                </a:lnTo>
                <a:lnTo>
                  <a:pt x="38" y="246"/>
                </a:lnTo>
                <a:lnTo>
                  <a:pt x="40" y="246"/>
                </a:lnTo>
                <a:lnTo>
                  <a:pt x="42" y="246"/>
                </a:lnTo>
                <a:lnTo>
                  <a:pt x="40" y="246"/>
                </a:lnTo>
                <a:lnTo>
                  <a:pt x="38" y="244"/>
                </a:lnTo>
                <a:lnTo>
                  <a:pt x="37" y="242"/>
                </a:lnTo>
                <a:lnTo>
                  <a:pt x="37" y="241"/>
                </a:lnTo>
                <a:lnTo>
                  <a:pt x="38" y="241"/>
                </a:lnTo>
                <a:lnTo>
                  <a:pt x="37" y="241"/>
                </a:lnTo>
                <a:lnTo>
                  <a:pt x="35" y="241"/>
                </a:lnTo>
                <a:lnTo>
                  <a:pt x="35" y="239"/>
                </a:lnTo>
                <a:lnTo>
                  <a:pt x="33" y="239"/>
                </a:lnTo>
                <a:lnTo>
                  <a:pt x="33" y="236"/>
                </a:lnTo>
                <a:lnTo>
                  <a:pt x="33" y="232"/>
                </a:lnTo>
                <a:lnTo>
                  <a:pt x="37" y="227"/>
                </a:lnTo>
                <a:lnTo>
                  <a:pt x="37" y="224"/>
                </a:lnTo>
                <a:lnTo>
                  <a:pt x="37" y="222"/>
                </a:lnTo>
                <a:lnTo>
                  <a:pt x="38" y="221"/>
                </a:lnTo>
                <a:lnTo>
                  <a:pt x="38" y="219"/>
                </a:lnTo>
                <a:lnTo>
                  <a:pt x="42" y="219"/>
                </a:lnTo>
                <a:lnTo>
                  <a:pt x="42" y="217"/>
                </a:lnTo>
                <a:lnTo>
                  <a:pt x="42" y="214"/>
                </a:lnTo>
                <a:lnTo>
                  <a:pt x="43" y="212"/>
                </a:lnTo>
                <a:lnTo>
                  <a:pt x="43" y="211"/>
                </a:lnTo>
                <a:lnTo>
                  <a:pt x="43" y="206"/>
                </a:lnTo>
                <a:lnTo>
                  <a:pt x="43" y="204"/>
                </a:lnTo>
                <a:lnTo>
                  <a:pt x="42" y="204"/>
                </a:lnTo>
                <a:lnTo>
                  <a:pt x="42" y="202"/>
                </a:lnTo>
                <a:lnTo>
                  <a:pt x="42" y="201"/>
                </a:lnTo>
                <a:lnTo>
                  <a:pt x="43" y="201"/>
                </a:lnTo>
                <a:lnTo>
                  <a:pt x="43" y="199"/>
                </a:lnTo>
                <a:lnTo>
                  <a:pt x="43" y="197"/>
                </a:lnTo>
                <a:lnTo>
                  <a:pt x="43" y="196"/>
                </a:lnTo>
                <a:lnTo>
                  <a:pt x="43" y="189"/>
                </a:lnTo>
                <a:lnTo>
                  <a:pt x="43" y="186"/>
                </a:lnTo>
                <a:lnTo>
                  <a:pt x="43" y="181"/>
                </a:lnTo>
                <a:lnTo>
                  <a:pt x="42" y="181"/>
                </a:lnTo>
                <a:lnTo>
                  <a:pt x="42" y="177"/>
                </a:lnTo>
                <a:lnTo>
                  <a:pt x="42" y="176"/>
                </a:lnTo>
                <a:lnTo>
                  <a:pt x="40" y="174"/>
                </a:lnTo>
                <a:lnTo>
                  <a:pt x="40" y="172"/>
                </a:lnTo>
                <a:lnTo>
                  <a:pt x="38" y="172"/>
                </a:lnTo>
                <a:lnTo>
                  <a:pt x="38" y="170"/>
                </a:lnTo>
                <a:lnTo>
                  <a:pt x="38" y="167"/>
                </a:lnTo>
                <a:lnTo>
                  <a:pt x="38" y="165"/>
                </a:lnTo>
                <a:lnTo>
                  <a:pt x="38" y="160"/>
                </a:lnTo>
                <a:lnTo>
                  <a:pt x="38" y="157"/>
                </a:lnTo>
                <a:lnTo>
                  <a:pt x="38" y="152"/>
                </a:lnTo>
                <a:lnTo>
                  <a:pt x="38" y="150"/>
                </a:lnTo>
                <a:lnTo>
                  <a:pt x="38" y="147"/>
                </a:lnTo>
                <a:lnTo>
                  <a:pt x="37" y="149"/>
                </a:lnTo>
                <a:lnTo>
                  <a:pt x="37" y="147"/>
                </a:lnTo>
                <a:lnTo>
                  <a:pt x="35" y="147"/>
                </a:lnTo>
                <a:lnTo>
                  <a:pt x="35" y="145"/>
                </a:lnTo>
                <a:lnTo>
                  <a:pt x="33" y="145"/>
                </a:lnTo>
                <a:lnTo>
                  <a:pt x="33" y="149"/>
                </a:lnTo>
                <a:lnTo>
                  <a:pt x="31" y="149"/>
                </a:lnTo>
                <a:lnTo>
                  <a:pt x="31" y="147"/>
                </a:lnTo>
                <a:lnTo>
                  <a:pt x="30" y="147"/>
                </a:lnTo>
                <a:lnTo>
                  <a:pt x="30" y="144"/>
                </a:lnTo>
                <a:lnTo>
                  <a:pt x="30" y="140"/>
                </a:lnTo>
                <a:lnTo>
                  <a:pt x="30" y="135"/>
                </a:lnTo>
                <a:lnTo>
                  <a:pt x="28" y="135"/>
                </a:lnTo>
                <a:lnTo>
                  <a:pt x="23" y="135"/>
                </a:lnTo>
                <a:lnTo>
                  <a:pt x="20" y="135"/>
                </a:lnTo>
                <a:lnTo>
                  <a:pt x="13" y="135"/>
                </a:lnTo>
                <a:lnTo>
                  <a:pt x="11" y="135"/>
                </a:lnTo>
                <a:lnTo>
                  <a:pt x="3" y="135"/>
                </a:lnTo>
                <a:lnTo>
                  <a:pt x="3" y="134"/>
                </a:lnTo>
                <a:lnTo>
                  <a:pt x="5" y="132"/>
                </a:lnTo>
                <a:lnTo>
                  <a:pt x="6" y="129"/>
                </a:lnTo>
                <a:lnTo>
                  <a:pt x="8" y="127"/>
                </a:lnTo>
                <a:lnTo>
                  <a:pt x="8" y="125"/>
                </a:lnTo>
                <a:lnTo>
                  <a:pt x="6" y="124"/>
                </a:lnTo>
                <a:lnTo>
                  <a:pt x="3" y="120"/>
                </a:lnTo>
                <a:lnTo>
                  <a:pt x="3" y="119"/>
                </a:lnTo>
                <a:lnTo>
                  <a:pt x="1" y="119"/>
                </a:lnTo>
                <a:lnTo>
                  <a:pt x="1" y="117"/>
                </a:lnTo>
                <a:lnTo>
                  <a:pt x="0" y="115"/>
                </a:lnTo>
                <a:lnTo>
                  <a:pt x="1" y="114"/>
                </a:lnTo>
                <a:lnTo>
                  <a:pt x="3" y="114"/>
                </a:lnTo>
                <a:lnTo>
                  <a:pt x="5" y="114"/>
                </a:lnTo>
                <a:lnTo>
                  <a:pt x="5" y="112"/>
                </a:lnTo>
                <a:lnTo>
                  <a:pt x="5" y="110"/>
                </a:lnTo>
                <a:lnTo>
                  <a:pt x="3" y="109"/>
                </a:lnTo>
                <a:lnTo>
                  <a:pt x="1" y="107"/>
                </a:lnTo>
                <a:lnTo>
                  <a:pt x="3" y="104"/>
                </a:lnTo>
                <a:lnTo>
                  <a:pt x="3" y="102"/>
                </a:lnTo>
                <a:lnTo>
                  <a:pt x="3" y="100"/>
                </a:lnTo>
                <a:lnTo>
                  <a:pt x="1" y="99"/>
                </a:lnTo>
                <a:lnTo>
                  <a:pt x="1" y="97"/>
                </a:lnTo>
                <a:lnTo>
                  <a:pt x="0" y="95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1" y="89"/>
                </a:lnTo>
                <a:lnTo>
                  <a:pt x="5" y="87"/>
                </a:lnTo>
                <a:lnTo>
                  <a:pt x="10" y="87"/>
                </a:lnTo>
                <a:lnTo>
                  <a:pt x="10" y="85"/>
                </a:lnTo>
                <a:lnTo>
                  <a:pt x="11" y="84"/>
                </a:lnTo>
                <a:lnTo>
                  <a:pt x="20" y="84"/>
                </a:lnTo>
                <a:lnTo>
                  <a:pt x="23" y="84"/>
                </a:lnTo>
                <a:lnTo>
                  <a:pt x="26" y="84"/>
                </a:lnTo>
                <a:lnTo>
                  <a:pt x="28" y="84"/>
                </a:lnTo>
                <a:lnTo>
                  <a:pt x="33" y="84"/>
                </a:lnTo>
                <a:lnTo>
                  <a:pt x="37" y="84"/>
                </a:lnTo>
                <a:lnTo>
                  <a:pt x="43" y="84"/>
                </a:lnTo>
                <a:lnTo>
                  <a:pt x="45" y="84"/>
                </a:lnTo>
                <a:lnTo>
                  <a:pt x="50" y="84"/>
                </a:lnTo>
                <a:lnTo>
                  <a:pt x="52" y="84"/>
                </a:lnTo>
                <a:lnTo>
                  <a:pt x="57" y="84"/>
                </a:lnTo>
                <a:lnTo>
                  <a:pt x="57" y="75"/>
                </a:lnTo>
                <a:lnTo>
                  <a:pt x="65" y="75"/>
                </a:lnTo>
                <a:lnTo>
                  <a:pt x="70" y="75"/>
                </a:lnTo>
                <a:lnTo>
                  <a:pt x="77" y="75"/>
                </a:lnTo>
                <a:lnTo>
                  <a:pt x="78" y="75"/>
                </a:lnTo>
                <a:lnTo>
                  <a:pt x="85" y="75"/>
                </a:lnTo>
                <a:lnTo>
                  <a:pt x="88" y="75"/>
                </a:lnTo>
                <a:lnTo>
                  <a:pt x="90" y="75"/>
                </a:lnTo>
                <a:lnTo>
                  <a:pt x="97" y="79"/>
                </a:lnTo>
                <a:lnTo>
                  <a:pt x="102" y="82"/>
                </a:lnTo>
                <a:lnTo>
                  <a:pt x="108" y="77"/>
                </a:lnTo>
                <a:lnTo>
                  <a:pt x="118" y="80"/>
                </a:lnTo>
                <a:lnTo>
                  <a:pt x="122" y="77"/>
                </a:lnTo>
                <a:lnTo>
                  <a:pt x="118" y="74"/>
                </a:lnTo>
                <a:lnTo>
                  <a:pt x="118" y="72"/>
                </a:lnTo>
                <a:lnTo>
                  <a:pt x="117" y="67"/>
                </a:lnTo>
                <a:lnTo>
                  <a:pt x="117" y="65"/>
                </a:lnTo>
                <a:lnTo>
                  <a:pt x="115" y="62"/>
                </a:lnTo>
                <a:lnTo>
                  <a:pt x="115" y="60"/>
                </a:lnTo>
                <a:lnTo>
                  <a:pt x="117" y="60"/>
                </a:lnTo>
                <a:lnTo>
                  <a:pt x="118" y="59"/>
                </a:lnTo>
                <a:lnTo>
                  <a:pt x="120" y="55"/>
                </a:lnTo>
                <a:lnTo>
                  <a:pt x="118" y="55"/>
                </a:lnTo>
                <a:lnTo>
                  <a:pt x="115" y="50"/>
                </a:lnTo>
                <a:lnTo>
                  <a:pt x="115" y="47"/>
                </a:lnTo>
                <a:lnTo>
                  <a:pt x="115" y="44"/>
                </a:lnTo>
                <a:lnTo>
                  <a:pt x="117" y="40"/>
                </a:lnTo>
                <a:lnTo>
                  <a:pt x="122" y="40"/>
                </a:lnTo>
                <a:lnTo>
                  <a:pt x="123" y="39"/>
                </a:lnTo>
                <a:lnTo>
                  <a:pt x="125" y="39"/>
                </a:lnTo>
                <a:lnTo>
                  <a:pt x="132" y="37"/>
                </a:lnTo>
                <a:lnTo>
                  <a:pt x="135" y="39"/>
                </a:lnTo>
                <a:lnTo>
                  <a:pt x="137" y="39"/>
                </a:lnTo>
                <a:lnTo>
                  <a:pt x="138" y="40"/>
                </a:lnTo>
                <a:lnTo>
                  <a:pt x="138" y="42"/>
                </a:lnTo>
                <a:lnTo>
                  <a:pt x="140" y="44"/>
                </a:lnTo>
                <a:lnTo>
                  <a:pt x="142" y="44"/>
                </a:lnTo>
                <a:lnTo>
                  <a:pt x="145" y="39"/>
                </a:lnTo>
                <a:lnTo>
                  <a:pt x="147" y="37"/>
                </a:lnTo>
                <a:lnTo>
                  <a:pt x="150" y="35"/>
                </a:lnTo>
                <a:lnTo>
                  <a:pt x="153" y="35"/>
                </a:lnTo>
                <a:lnTo>
                  <a:pt x="157" y="35"/>
                </a:lnTo>
                <a:lnTo>
                  <a:pt x="158" y="37"/>
                </a:lnTo>
                <a:lnTo>
                  <a:pt x="160" y="37"/>
                </a:lnTo>
                <a:lnTo>
                  <a:pt x="162" y="37"/>
                </a:lnTo>
                <a:lnTo>
                  <a:pt x="165" y="37"/>
                </a:lnTo>
                <a:lnTo>
                  <a:pt x="167" y="35"/>
                </a:lnTo>
                <a:lnTo>
                  <a:pt x="167" y="34"/>
                </a:lnTo>
                <a:lnTo>
                  <a:pt x="168" y="32"/>
                </a:lnTo>
                <a:lnTo>
                  <a:pt x="170" y="29"/>
                </a:lnTo>
                <a:lnTo>
                  <a:pt x="173" y="29"/>
                </a:lnTo>
                <a:lnTo>
                  <a:pt x="177" y="29"/>
                </a:lnTo>
                <a:lnTo>
                  <a:pt x="178" y="25"/>
                </a:lnTo>
                <a:lnTo>
                  <a:pt x="180" y="24"/>
                </a:lnTo>
                <a:lnTo>
                  <a:pt x="182" y="22"/>
                </a:lnTo>
                <a:lnTo>
                  <a:pt x="183" y="20"/>
                </a:lnTo>
                <a:lnTo>
                  <a:pt x="187" y="19"/>
                </a:lnTo>
                <a:lnTo>
                  <a:pt x="190" y="20"/>
                </a:lnTo>
                <a:lnTo>
                  <a:pt x="192" y="20"/>
                </a:lnTo>
                <a:lnTo>
                  <a:pt x="193" y="20"/>
                </a:lnTo>
                <a:lnTo>
                  <a:pt x="193" y="22"/>
                </a:lnTo>
                <a:lnTo>
                  <a:pt x="193" y="24"/>
                </a:lnTo>
                <a:lnTo>
                  <a:pt x="195" y="24"/>
                </a:lnTo>
                <a:lnTo>
                  <a:pt x="195" y="25"/>
                </a:lnTo>
                <a:lnTo>
                  <a:pt x="195" y="24"/>
                </a:lnTo>
                <a:lnTo>
                  <a:pt x="197" y="24"/>
                </a:lnTo>
                <a:lnTo>
                  <a:pt x="197" y="22"/>
                </a:lnTo>
                <a:lnTo>
                  <a:pt x="195" y="22"/>
                </a:lnTo>
                <a:lnTo>
                  <a:pt x="197" y="22"/>
                </a:lnTo>
                <a:lnTo>
                  <a:pt x="197" y="20"/>
                </a:lnTo>
                <a:lnTo>
                  <a:pt x="197" y="19"/>
                </a:lnTo>
                <a:lnTo>
                  <a:pt x="195" y="19"/>
                </a:lnTo>
                <a:lnTo>
                  <a:pt x="195" y="17"/>
                </a:lnTo>
                <a:lnTo>
                  <a:pt x="197" y="17"/>
                </a:lnTo>
                <a:lnTo>
                  <a:pt x="195" y="17"/>
                </a:lnTo>
                <a:lnTo>
                  <a:pt x="195" y="15"/>
                </a:lnTo>
                <a:lnTo>
                  <a:pt x="202" y="15"/>
                </a:lnTo>
                <a:lnTo>
                  <a:pt x="203" y="20"/>
                </a:lnTo>
                <a:lnTo>
                  <a:pt x="205" y="37"/>
                </a:lnTo>
                <a:lnTo>
                  <a:pt x="213" y="35"/>
                </a:lnTo>
                <a:lnTo>
                  <a:pt x="217" y="34"/>
                </a:lnTo>
                <a:lnTo>
                  <a:pt x="227" y="34"/>
                </a:lnTo>
                <a:lnTo>
                  <a:pt x="229" y="34"/>
                </a:lnTo>
                <a:lnTo>
                  <a:pt x="239" y="40"/>
                </a:lnTo>
                <a:lnTo>
                  <a:pt x="244" y="37"/>
                </a:lnTo>
                <a:lnTo>
                  <a:pt x="245" y="35"/>
                </a:lnTo>
                <a:lnTo>
                  <a:pt x="249" y="32"/>
                </a:lnTo>
                <a:lnTo>
                  <a:pt x="255" y="27"/>
                </a:lnTo>
                <a:lnTo>
                  <a:pt x="262" y="29"/>
                </a:lnTo>
                <a:lnTo>
                  <a:pt x="265" y="25"/>
                </a:lnTo>
                <a:lnTo>
                  <a:pt x="275" y="25"/>
                </a:lnTo>
                <a:lnTo>
                  <a:pt x="279" y="29"/>
                </a:lnTo>
                <a:lnTo>
                  <a:pt x="280" y="29"/>
                </a:lnTo>
                <a:lnTo>
                  <a:pt x="282" y="27"/>
                </a:lnTo>
                <a:lnTo>
                  <a:pt x="284" y="22"/>
                </a:lnTo>
                <a:lnTo>
                  <a:pt x="285" y="20"/>
                </a:lnTo>
                <a:lnTo>
                  <a:pt x="287" y="19"/>
                </a:lnTo>
                <a:lnTo>
                  <a:pt x="289" y="19"/>
                </a:lnTo>
                <a:lnTo>
                  <a:pt x="292" y="20"/>
                </a:lnTo>
                <a:lnTo>
                  <a:pt x="295" y="22"/>
                </a:lnTo>
                <a:lnTo>
                  <a:pt x="299" y="24"/>
                </a:lnTo>
                <a:lnTo>
                  <a:pt x="300" y="24"/>
                </a:lnTo>
                <a:lnTo>
                  <a:pt x="302" y="25"/>
                </a:lnTo>
                <a:lnTo>
                  <a:pt x="304" y="24"/>
                </a:lnTo>
                <a:lnTo>
                  <a:pt x="305" y="24"/>
                </a:lnTo>
                <a:lnTo>
                  <a:pt x="305" y="22"/>
                </a:lnTo>
                <a:lnTo>
                  <a:pt x="304" y="20"/>
                </a:lnTo>
                <a:lnTo>
                  <a:pt x="302" y="17"/>
                </a:lnTo>
                <a:lnTo>
                  <a:pt x="302" y="15"/>
                </a:lnTo>
                <a:lnTo>
                  <a:pt x="302" y="14"/>
                </a:lnTo>
                <a:lnTo>
                  <a:pt x="305" y="14"/>
                </a:lnTo>
                <a:lnTo>
                  <a:pt x="307" y="12"/>
                </a:lnTo>
                <a:lnTo>
                  <a:pt x="309" y="12"/>
                </a:lnTo>
                <a:lnTo>
                  <a:pt x="312" y="12"/>
                </a:lnTo>
                <a:lnTo>
                  <a:pt x="312" y="9"/>
                </a:lnTo>
                <a:lnTo>
                  <a:pt x="310" y="5"/>
                </a:lnTo>
                <a:lnTo>
                  <a:pt x="310" y="4"/>
                </a:lnTo>
                <a:lnTo>
                  <a:pt x="312" y="2"/>
                </a:lnTo>
                <a:lnTo>
                  <a:pt x="314" y="2"/>
                </a:lnTo>
                <a:lnTo>
                  <a:pt x="315" y="2"/>
                </a:lnTo>
                <a:lnTo>
                  <a:pt x="317" y="0"/>
                </a:lnTo>
                <a:lnTo>
                  <a:pt x="319" y="0"/>
                </a:lnTo>
                <a:lnTo>
                  <a:pt x="319" y="2"/>
                </a:lnTo>
                <a:lnTo>
                  <a:pt x="319" y="4"/>
                </a:lnTo>
                <a:lnTo>
                  <a:pt x="320" y="4"/>
                </a:lnTo>
                <a:lnTo>
                  <a:pt x="322" y="0"/>
                </a:lnTo>
                <a:lnTo>
                  <a:pt x="324" y="0"/>
                </a:lnTo>
                <a:lnTo>
                  <a:pt x="324" y="2"/>
                </a:lnTo>
                <a:lnTo>
                  <a:pt x="327" y="0"/>
                </a:lnTo>
                <a:lnTo>
                  <a:pt x="329" y="2"/>
                </a:lnTo>
                <a:lnTo>
                  <a:pt x="329" y="4"/>
                </a:lnTo>
                <a:lnTo>
                  <a:pt x="330" y="5"/>
                </a:lnTo>
                <a:lnTo>
                  <a:pt x="332" y="7"/>
                </a:lnTo>
                <a:lnTo>
                  <a:pt x="334" y="9"/>
                </a:lnTo>
                <a:lnTo>
                  <a:pt x="335" y="9"/>
                </a:lnTo>
                <a:lnTo>
                  <a:pt x="337" y="9"/>
                </a:lnTo>
                <a:lnTo>
                  <a:pt x="339" y="9"/>
                </a:lnTo>
                <a:lnTo>
                  <a:pt x="340" y="9"/>
                </a:lnTo>
                <a:lnTo>
                  <a:pt x="342" y="9"/>
                </a:lnTo>
                <a:lnTo>
                  <a:pt x="344" y="12"/>
                </a:lnTo>
                <a:lnTo>
                  <a:pt x="344" y="14"/>
                </a:lnTo>
                <a:lnTo>
                  <a:pt x="345" y="15"/>
                </a:lnTo>
                <a:lnTo>
                  <a:pt x="345" y="17"/>
                </a:lnTo>
                <a:lnTo>
                  <a:pt x="347" y="17"/>
                </a:lnTo>
                <a:lnTo>
                  <a:pt x="347" y="19"/>
                </a:lnTo>
                <a:lnTo>
                  <a:pt x="349" y="20"/>
                </a:lnTo>
                <a:lnTo>
                  <a:pt x="350" y="20"/>
                </a:lnTo>
                <a:lnTo>
                  <a:pt x="352" y="20"/>
                </a:lnTo>
                <a:lnTo>
                  <a:pt x="354" y="22"/>
                </a:lnTo>
                <a:lnTo>
                  <a:pt x="355" y="22"/>
                </a:lnTo>
                <a:lnTo>
                  <a:pt x="355" y="20"/>
                </a:lnTo>
                <a:lnTo>
                  <a:pt x="357" y="20"/>
                </a:lnTo>
                <a:lnTo>
                  <a:pt x="359" y="20"/>
                </a:lnTo>
                <a:lnTo>
                  <a:pt x="360" y="19"/>
                </a:lnTo>
                <a:lnTo>
                  <a:pt x="362" y="20"/>
                </a:lnTo>
                <a:lnTo>
                  <a:pt x="364" y="20"/>
                </a:lnTo>
                <a:lnTo>
                  <a:pt x="364" y="22"/>
                </a:lnTo>
                <a:lnTo>
                  <a:pt x="367" y="22"/>
                </a:lnTo>
                <a:lnTo>
                  <a:pt x="369" y="22"/>
                </a:lnTo>
                <a:lnTo>
                  <a:pt x="370" y="22"/>
                </a:lnTo>
                <a:lnTo>
                  <a:pt x="370" y="20"/>
                </a:lnTo>
                <a:lnTo>
                  <a:pt x="372" y="19"/>
                </a:lnTo>
                <a:lnTo>
                  <a:pt x="374" y="19"/>
                </a:lnTo>
                <a:lnTo>
                  <a:pt x="375" y="20"/>
                </a:lnTo>
                <a:lnTo>
                  <a:pt x="377" y="22"/>
                </a:lnTo>
                <a:lnTo>
                  <a:pt x="379" y="20"/>
                </a:lnTo>
                <a:lnTo>
                  <a:pt x="380" y="20"/>
                </a:lnTo>
                <a:lnTo>
                  <a:pt x="380" y="22"/>
                </a:lnTo>
                <a:lnTo>
                  <a:pt x="379" y="24"/>
                </a:lnTo>
                <a:lnTo>
                  <a:pt x="379" y="25"/>
                </a:lnTo>
                <a:lnTo>
                  <a:pt x="379" y="29"/>
                </a:lnTo>
                <a:lnTo>
                  <a:pt x="380" y="30"/>
                </a:lnTo>
                <a:lnTo>
                  <a:pt x="382" y="32"/>
                </a:lnTo>
                <a:lnTo>
                  <a:pt x="384" y="35"/>
                </a:lnTo>
                <a:close/>
              </a:path>
            </a:pathLst>
          </a:custGeom>
          <a:solidFill>
            <a:srgbClr val="94484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2"/>
          <p:cNvSpPr>
            <a:spLocks/>
          </p:cNvSpPr>
          <p:nvPr/>
        </p:nvSpPr>
        <p:spPr bwMode="auto">
          <a:xfrm>
            <a:off x="5019676" y="3970338"/>
            <a:ext cx="744538" cy="495300"/>
          </a:xfrm>
          <a:custGeom>
            <a:avLst/>
            <a:gdLst/>
            <a:ahLst/>
            <a:cxnLst>
              <a:cxn ang="0">
                <a:pos x="114" y="10"/>
              </a:cxn>
              <a:cxn ang="0">
                <a:pos x="117" y="23"/>
              </a:cxn>
              <a:cxn ang="0">
                <a:pos x="132" y="16"/>
              </a:cxn>
              <a:cxn ang="0">
                <a:pos x="144" y="26"/>
              </a:cxn>
              <a:cxn ang="0">
                <a:pos x="159" y="36"/>
              </a:cxn>
              <a:cxn ang="0">
                <a:pos x="169" y="30"/>
              </a:cxn>
              <a:cxn ang="0">
                <a:pos x="184" y="20"/>
              </a:cxn>
              <a:cxn ang="0">
                <a:pos x="207" y="13"/>
              </a:cxn>
              <a:cxn ang="0">
                <a:pos x="242" y="13"/>
              </a:cxn>
              <a:cxn ang="0">
                <a:pos x="282" y="15"/>
              </a:cxn>
              <a:cxn ang="0">
                <a:pos x="311" y="26"/>
              </a:cxn>
              <a:cxn ang="0">
                <a:pos x="311" y="75"/>
              </a:cxn>
              <a:cxn ang="0">
                <a:pos x="322" y="70"/>
              </a:cxn>
              <a:cxn ang="0">
                <a:pos x="332" y="71"/>
              </a:cxn>
              <a:cxn ang="0">
                <a:pos x="339" y="71"/>
              </a:cxn>
              <a:cxn ang="0">
                <a:pos x="351" y="73"/>
              </a:cxn>
              <a:cxn ang="0">
                <a:pos x="361" y="71"/>
              </a:cxn>
              <a:cxn ang="0">
                <a:pos x="364" y="78"/>
              </a:cxn>
              <a:cxn ang="0">
                <a:pos x="371" y="71"/>
              </a:cxn>
              <a:cxn ang="0">
                <a:pos x="381" y="70"/>
              </a:cxn>
              <a:cxn ang="0">
                <a:pos x="388" y="73"/>
              </a:cxn>
              <a:cxn ang="0">
                <a:pos x="389" y="133"/>
              </a:cxn>
              <a:cxn ang="0">
                <a:pos x="384" y="173"/>
              </a:cxn>
              <a:cxn ang="0">
                <a:pos x="404" y="173"/>
              </a:cxn>
              <a:cxn ang="0">
                <a:pos x="429" y="175"/>
              </a:cxn>
              <a:cxn ang="0">
                <a:pos x="448" y="173"/>
              </a:cxn>
              <a:cxn ang="0">
                <a:pos x="454" y="175"/>
              </a:cxn>
              <a:cxn ang="0">
                <a:pos x="461" y="187"/>
              </a:cxn>
              <a:cxn ang="0">
                <a:pos x="466" y="200"/>
              </a:cxn>
              <a:cxn ang="0">
                <a:pos x="464" y="215"/>
              </a:cxn>
              <a:cxn ang="0">
                <a:pos x="463" y="230"/>
              </a:cxn>
              <a:cxn ang="0">
                <a:pos x="459" y="242"/>
              </a:cxn>
              <a:cxn ang="0">
                <a:pos x="463" y="253"/>
              </a:cxn>
              <a:cxn ang="0">
                <a:pos x="459" y="265"/>
              </a:cxn>
              <a:cxn ang="0">
                <a:pos x="463" y="278"/>
              </a:cxn>
              <a:cxn ang="0">
                <a:pos x="456" y="285"/>
              </a:cxn>
              <a:cxn ang="0">
                <a:pos x="463" y="290"/>
              </a:cxn>
              <a:cxn ang="0">
                <a:pos x="466" y="302"/>
              </a:cxn>
              <a:cxn ang="0">
                <a:pos x="464" y="308"/>
              </a:cxn>
              <a:cxn ang="0">
                <a:pos x="428" y="308"/>
              </a:cxn>
              <a:cxn ang="0">
                <a:pos x="383" y="308"/>
              </a:cxn>
              <a:cxn ang="0">
                <a:pos x="324" y="310"/>
              </a:cxn>
              <a:cxn ang="0">
                <a:pos x="224" y="310"/>
              </a:cxn>
              <a:cxn ang="0">
                <a:pos x="184" y="293"/>
              </a:cxn>
              <a:cxn ang="0">
                <a:pos x="184" y="250"/>
              </a:cxn>
              <a:cxn ang="0">
                <a:pos x="184" y="210"/>
              </a:cxn>
              <a:cxn ang="0">
                <a:pos x="177" y="160"/>
              </a:cxn>
              <a:cxn ang="0">
                <a:pos x="85" y="162"/>
              </a:cxn>
              <a:cxn ang="0">
                <a:pos x="24" y="160"/>
              </a:cxn>
              <a:cxn ang="0">
                <a:pos x="2" y="143"/>
              </a:cxn>
              <a:cxn ang="0">
                <a:pos x="2" y="88"/>
              </a:cxn>
              <a:cxn ang="0">
                <a:pos x="2" y="26"/>
              </a:cxn>
              <a:cxn ang="0">
                <a:pos x="17" y="28"/>
              </a:cxn>
              <a:cxn ang="0">
                <a:pos x="34" y="45"/>
              </a:cxn>
              <a:cxn ang="0">
                <a:pos x="57" y="46"/>
              </a:cxn>
              <a:cxn ang="0">
                <a:pos x="67" y="38"/>
              </a:cxn>
              <a:cxn ang="0">
                <a:pos x="80" y="41"/>
              </a:cxn>
              <a:cxn ang="0">
                <a:pos x="85" y="31"/>
              </a:cxn>
              <a:cxn ang="0">
                <a:pos x="85" y="18"/>
              </a:cxn>
              <a:cxn ang="0">
                <a:pos x="85" y="0"/>
              </a:cxn>
            </a:cxnLst>
            <a:rect l="0" t="0" r="r" b="b"/>
            <a:pathLst>
              <a:path w="469" h="312">
                <a:moveTo>
                  <a:pt x="92" y="0"/>
                </a:moveTo>
                <a:lnTo>
                  <a:pt x="94" y="1"/>
                </a:lnTo>
                <a:lnTo>
                  <a:pt x="95" y="3"/>
                </a:lnTo>
                <a:lnTo>
                  <a:pt x="99" y="5"/>
                </a:lnTo>
                <a:lnTo>
                  <a:pt x="104" y="6"/>
                </a:lnTo>
                <a:lnTo>
                  <a:pt x="107" y="6"/>
                </a:lnTo>
                <a:lnTo>
                  <a:pt x="110" y="8"/>
                </a:lnTo>
                <a:lnTo>
                  <a:pt x="112" y="8"/>
                </a:lnTo>
                <a:lnTo>
                  <a:pt x="114" y="8"/>
                </a:lnTo>
                <a:lnTo>
                  <a:pt x="114" y="10"/>
                </a:lnTo>
                <a:lnTo>
                  <a:pt x="112" y="10"/>
                </a:lnTo>
                <a:lnTo>
                  <a:pt x="110" y="10"/>
                </a:lnTo>
                <a:lnTo>
                  <a:pt x="110" y="11"/>
                </a:lnTo>
                <a:lnTo>
                  <a:pt x="114" y="13"/>
                </a:lnTo>
                <a:lnTo>
                  <a:pt x="114" y="15"/>
                </a:lnTo>
                <a:lnTo>
                  <a:pt x="114" y="16"/>
                </a:lnTo>
                <a:lnTo>
                  <a:pt x="114" y="18"/>
                </a:lnTo>
                <a:lnTo>
                  <a:pt x="114" y="21"/>
                </a:lnTo>
                <a:lnTo>
                  <a:pt x="114" y="23"/>
                </a:lnTo>
                <a:lnTo>
                  <a:pt x="117" y="23"/>
                </a:lnTo>
                <a:lnTo>
                  <a:pt x="119" y="21"/>
                </a:lnTo>
                <a:lnTo>
                  <a:pt x="120" y="21"/>
                </a:lnTo>
                <a:lnTo>
                  <a:pt x="122" y="21"/>
                </a:lnTo>
                <a:lnTo>
                  <a:pt x="125" y="21"/>
                </a:lnTo>
                <a:lnTo>
                  <a:pt x="129" y="23"/>
                </a:lnTo>
                <a:lnTo>
                  <a:pt x="130" y="23"/>
                </a:lnTo>
                <a:lnTo>
                  <a:pt x="130" y="21"/>
                </a:lnTo>
                <a:lnTo>
                  <a:pt x="132" y="21"/>
                </a:lnTo>
                <a:lnTo>
                  <a:pt x="132" y="20"/>
                </a:lnTo>
                <a:lnTo>
                  <a:pt x="132" y="16"/>
                </a:lnTo>
                <a:lnTo>
                  <a:pt x="132" y="15"/>
                </a:lnTo>
                <a:lnTo>
                  <a:pt x="134" y="16"/>
                </a:lnTo>
                <a:lnTo>
                  <a:pt x="135" y="18"/>
                </a:lnTo>
                <a:lnTo>
                  <a:pt x="137" y="20"/>
                </a:lnTo>
                <a:lnTo>
                  <a:pt x="139" y="20"/>
                </a:lnTo>
                <a:lnTo>
                  <a:pt x="139" y="21"/>
                </a:lnTo>
                <a:lnTo>
                  <a:pt x="139" y="23"/>
                </a:lnTo>
                <a:lnTo>
                  <a:pt x="140" y="23"/>
                </a:lnTo>
                <a:lnTo>
                  <a:pt x="142" y="25"/>
                </a:lnTo>
                <a:lnTo>
                  <a:pt x="144" y="26"/>
                </a:lnTo>
                <a:lnTo>
                  <a:pt x="144" y="28"/>
                </a:lnTo>
                <a:lnTo>
                  <a:pt x="144" y="30"/>
                </a:lnTo>
                <a:lnTo>
                  <a:pt x="144" y="33"/>
                </a:lnTo>
                <a:lnTo>
                  <a:pt x="145" y="33"/>
                </a:lnTo>
                <a:lnTo>
                  <a:pt x="147" y="33"/>
                </a:lnTo>
                <a:lnTo>
                  <a:pt x="150" y="36"/>
                </a:lnTo>
                <a:lnTo>
                  <a:pt x="154" y="35"/>
                </a:lnTo>
                <a:lnTo>
                  <a:pt x="154" y="36"/>
                </a:lnTo>
                <a:lnTo>
                  <a:pt x="157" y="36"/>
                </a:lnTo>
                <a:lnTo>
                  <a:pt x="159" y="36"/>
                </a:lnTo>
                <a:lnTo>
                  <a:pt x="161" y="36"/>
                </a:lnTo>
                <a:lnTo>
                  <a:pt x="161" y="35"/>
                </a:lnTo>
                <a:lnTo>
                  <a:pt x="162" y="35"/>
                </a:lnTo>
                <a:lnTo>
                  <a:pt x="164" y="36"/>
                </a:lnTo>
                <a:lnTo>
                  <a:pt x="164" y="35"/>
                </a:lnTo>
                <a:lnTo>
                  <a:pt x="164" y="31"/>
                </a:lnTo>
                <a:lnTo>
                  <a:pt x="164" y="30"/>
                </a:lnTo>
                <a:lnTo>
                  <a:pt x="167" y="30"/>
                </a:lnTo>
                <a:lnTo>
                  <a:pt x="169" y="28"/>
                </a:lnTo>
                <a:lnTo>
                  <a:pt x="169" y="30"/>
                </a:lnTo>
                <a:lnTo>
                  <a:pt x="171" y="30"/>
                </a:lnTo>
                <a:lnTo>
                  <a:pt x="172" y="30"/>
                </a:lnTo>
                <a:lnTo>
                  <a:pt x="174" y="28"/>
                </a:lnTo>
                <a:lnTo>
                  <a:pt x="176" y="30"/>
                </a:lnTo>
                <a:lnTo>
                  <a:pt x="177" y="28"/>
                </a:lnTo>
                <a:lnTo>
                  <a:pt x="181" y="28"/>
                </a:lnTo>
                <a:lnTo>
                  <a:pt x="182" y="26"/>
                </a:lnTo>
                <a:lnTo>
                  <a:pt x="184" y="26"/>
                </a:lnTo>
                <a:lnTo>
                  <a:pt x="184" y="25"/>
                </a:lnTo>
                <a:lnTo>
                  <a:pt x="184" y="20"/>
                </a:lnTo>
                <a:lnTo>
                  <a:pt x="184" y="18"/>
                </a:lnTo>
                <a:lnTo>
                  <a:pt x="184" y="15"/>
                </a:lnTo>
                <a:lnTo>
                  <a:pt x="184" y="13"/>
                </a:lnTo>
                <a:lnTo>
                  <a:pt x="186" y="13"/>
                </a:lnTo>
                <a:lnTo>
                  <a:pt x="187" y="13"/>
                </a:lnTo>
                <a:lnTo>
                  <a:pt x="189" y="13"/>
                </a:lnTo>
                <a:lnTo>
                  <a:pt x="192" y="13"/>
                </a:lnTo>
                <a:lnTo>
                  <a:pt x="201" y="13"/>
                </a:lnTo>
                <a:lnTo>
                  <a:pt x="204" y="13"/>
                </a:lnTo>
                <a:lnTo>
                  <a:pt x="207" y="13"/>
                </a:lnTo>
                <a:lnTo>
                  <a:pt x="216" y="13"/>
                </a:lnTo>
                <a:lnTo>
                  <a:pt x="217" y="13"/>
                </a:lnTo>
                <a:lnTo>
                  <a:pt x="221" y="13"/>
                </a:lnTo>
                <a:lnTo>
                  <a:pt x="224" y="13"/>
                </a:lnTo>
                <a:lnTo>
                  <a:pt x="226" y="13"/>
                </a:lnTo>
                <a:lnTo>
                  <a:pt x="231" y="13"/>
                </a:lnTo>
                <a:lnTo>
                  <a:pt x="232" y="13"/>
                </a:lnTo>
                <a:lnTo>
                  <a:pt x="234" y="13"/>
                </a:lnTo>
                <a:lnTo>
                  <a:pt x="239" y="13"/>
                </a:lnTo>
                <a:lnTo>
                  <a:pt x="242" y="13"/>
                </a:lnTo>
                <a:lnTo>
                  <a:pt x="251" y="13"/>
                </a:lnTo>
                <a:lnTo>
                  <a:pt x="252" y="13"/>
                </a:lnTo>
                <a:lnTo>
                  <a:pt x="254" y="13"/>
                </a:lnTo>
                <a:lnTo>
                  <a:pt x="257" y="13"/>
                </a:lnTo>
                <a:lnTo>
                  <a:pt x="266" y="13"/>
                </a:lnTo>
                <a:lnTo>
                  <a:pt x="271" y="15"/>
                </a:lnTo>
                <a:lnTo>
                  <a:pt x="276" y="15"/>
                </a:lnTo>
                <a:lnTo>
                  <a:pt x="277" y="15"/>
                </a:lnTo>
                <a:lnTo>
                  <a:pt x="281" y="15"/>
                </a:lnTo>
                <a:lnTo>
                  <a:pt x="282" y="15"/>
                </a:lnTo>
                <a:lnTo>
                  <a:pt x="284" y="15"/>
                </a:lnTo>
                <a:lnTo>
                  <a:pt x="286" y="15"/>
                </a:lnTo>
                <a:lnTo>
                  <a:pt x="289" y="15"/>
                </a:lnTo>
                <a:lnTo>
                  <a:pt x="289" y="18"/>
                </a:lnTo>
                <a:lnTo>
                  <a:pt x="294" y="18"/>
                </a:lnTo>
                <a:lnTo>
                  <a:pt x="299" y="18"/>
                </a:lnTo>
                <a:lnTo>
                  <a:pt x="301" y="18"/>
                </a:lnTo>
                <a:lnTo>
                  <a:pt x="306" y="18"/>
                </a:lnTo>
                <a:lnTo>
                  <a:pt x="311" y="18"/>
                </a:lnTo>
                <a:lnTo>
                  <a:pt x="311" y="26"/>
                </a:lnTo>
                <a:lnTo>
                  <a:pt x="311" y="28"/>
                </a:lnTo>
                <a:lnTo>
                  <a:pt x="311" y="36"/>
                </a:lnTo>
                <a:lnTo>
                  <a:pt x="311" y="41"/>
                </a:lnTo>
                <a:lnTo>
                  <a:pt x="311" y="43"/>
                </a:lnTo>
                <a:lnTo>
                  <a:pt x="311" y="46"/>
                </a:lnTo>
                <a:lnTo>
                  <a:pt x="311" y="48"/>
                </a:lnTo>
                <a:lnTo>
                  <a:pt x="311" y="51"/>
                </a:lnTo>
                <a:lnTo>
                  <a:pt x="311" y="68"/>
                </a:lnTo>
                <a:lnTo>
                  <a:pt x="311" y="70"/>
                </a:lnTo>
                <a:lnTo>
                  <a:pt x="311" y="75"/>
                </a:lnTo>
                <a:lnTo>
                  <a:pt x="312" y="75"/>
                </a:lnTo>
                <a:lnTo>
                  <a:pt x="314" y="75"/>
                </a:lnTo>
                <a:lnTo>
                  <a:pt x="314" y="73"/>
                </a:lnTo>
                <a:lnTo>
                  <a:pt x="316" y="73"/>
                </a:lnTo>
                <a:lnTo>
                  <a:pt x="316" y="71"/>
                </a:lnTo>
                <a:lnTo>
                  <a:pt x="317" y="71"/>
                </a:lnTo>
                <a:lnTo>
                  <a:pt x="319" y="71"/>
                </a:lnTo>
                <a:lnTo>
                  <a:pt x="321" y="71"/>
                </a:lnTo>
                <a:lnTo>
                  <a:pt x="321" y="70"/>
                </a:lnTo>
                <a:lnTo>
                  <a:pt x="322" y="70"/>
                </a:lnTo>
                <a:lnTo>
                  <a:pt x="324" y="70"/>
                </a:lnTo>
                <a:lnTo>
                  <a:pt x="326" y="71"/>
                </a:lnTo>
                <a:lnTo>
                  <a:pt x="326" y="70"/>
                </a:lnTo>
                <a:lnTo>
                  <a:pt x="327" y="70"/>
                </a:lnTo>
                <a:lnTo>
                  <a:pt x="327" y="71"/>
                </a:lnTo>
                <a:lnTo>
                  <a:pt x="329" y="71"/>
                </a:lnTo>
                <a:lnTo>
                  <a:pt x="329" y="70"/>
                </a:lnTo>
                <a:lnTo>
                  <a:pt x="331" y="70"/>
                </a:lnTo>
                <a:lnTo>
                  <a:pt x="331" y="71"/>
                </a:lnTo>
                <a:lnTo>
                  <a:pt x="332" y="71"/>
                </a:lnTo>
                <a:lnTo>
                  <a:pt x="332" y="70"/>
                </a:lnTo>
                <a:lnTo>
                  <a:pt x="334" y="70"/>
                </a:lnTo>
                <a:lnTo>
                  <a:pt x="336" y="70"/>
                </a:lnTo>
                <a:lnTo>
                  <a:pt x="336" y="71"/>
                </a:lnTo>
                <a:lnTo>
                  <a:pt x="334" y="71"/>
                </a:lnTo>
                <a:lnTo>
                  <a:pt x="336" y="71"/>
                </a:lnTo>
                <a:lnTo>
                  <a:pt x="336" y="73"/>
                </a:lnTo>
                <a:lnTo>
                  <a:pt x="337" y="73"/>
                </a:lnTo>
                <a:lnTo>
                  <a:pt x="337" y="71"/>
                </a:lnTo>
                <a:lnTo>
                  <a:pt x="339" y="71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3"/>
                </a:lnTo>
                <a:lnTo>
                  <a:pt x="346" y="73"/>
                </a:lnTo>
                <a:lnTo>
                  <a:pt x="347" y="73"/>
                </a:lnTo>
                <a:lnTo>
                  <a:pt x="347" y="71"/>
                </a:lnTo>
                <a:lnTo>
                  <a:pt x="349" y="71"/>
                </a:lnTo>
                <a:lnTo>
                  <a:pt x="349" y="73"/>
                </a:lnTo>
                <a:lnTo>
                  <a:pt x="351" y="73"/>
                </a:lnTo>
                <a:lnTo>
                  <a:pt x="353" y="73"/>
                </a:lnTo>
                <a:lnTo>
                  <a:pt x="354" y="73"/>
                </a:lnTo>
                <a:lnTo>
                  <a:pt x="354" y="71"/>
                </a:lnTo>
                <a:lnTo>
                  <a:pt x="356" y="71"/>
                </a:lnTo>
                <a:lnTo>
                  <a:pt x="356" y="70"/>
                </a:lnTo>
                <a:lnTo>
                  <a:pt x="358" y="70"/>
                </a:lnTo>
                <a:lnTo>
                  <a:pt x="358" y="71"/>
                </a:lnTo>
                <a:lnTo>
                  <a:pt x="359" y="71"/>
                </a:lnTo>
                <a:lnTo>
                  <a:pt x="361" y="73"/>
                </a:lnTo>
                <a:lnTo>
                  <a:pt x="361" y="71"/>
                </a:lnTo>
                <a:lnTo>
                  <a:pt x="361" y="73"/>
                </a:lnTo>
                <a:lnTo>
                  <a:pt x="363" y="73"/>
                </a:lnTo>
                <a:lnTo>
                  <a:pt x="363" y="75"/>
                </a:lnTo>
                <a:lnTo>
                  <a:pt x="363" y="73"/>
                </a:lnTo>
                <a:lnTo>
                  <a:pt x="363" y="75"/>
                </a:lnTo>
                <a:lnTo>
                  <a:pt x="363" y="76"/>
                </a:lnTo>
                <a:lnTo>
                  <a:pt x="364" y="76"/>
                </a:lnTo>
                <a:lnTo>
                  <a:pt x="363" y="76"/>
                </a:lnTo>
                <a:lnTo>
                  <a:pt x="364" y="76"/>
                </a:lnTo>
                <a:lnTo>
                  <a:pt x="364" y="78"/>
                </a:lnTo>
                <a:lnTo>
                  <a:pt x="366" y="78"/>
                </a:lnTo>
                <a:lnTo>
                  <a:pt x="366" y="76"/>
                </a:lnTo>
                <a:lnTo>
                  <a:pt x="366" y="75"/>
                </a:lnTo>
                <a:lnTo>
                  <a:pt x="368" y="75"/>
                </a:lnTo>
                <a:lnTo>
                  <a:pt x="369" y="75"/>
                </a:lnTo>
                <a:lnTo>
                  <a:pt x="371" y="75"/>
                </a:lnTo>
                <a:lnTo>
                  <a:pt x="373" y="75"/>
                </a:lnTo>
                <a:lnTo>
                  <a:pt x="371" y="75"/>
                </a:lnTo>
                <a:lnTo>
                  <a:pt x="371" y="73"/>
                </a:lnTo>
                <a:lnTo>
                  <a:pt x="371" y="71"/>
                </a:lnTo>
                <a:lnTo>
                  <a:pt x="373" y="70"/>
                </a:lnTo>
                <a:lnTo>
                  <a:pt x="373" y="71"/>
                </a:lnTo>
                <a:lnTo>
                  <a:pt x="374" y="71"/>
                </a:lnTo>
                <a:lnTo>
                  <a:pt x="374" y="70"/>
                </a:lnTo>
                <a:lnTo>
                  <a:pt x="374" y="71"/>
                </a:lnTo>
                <a:lnTo>
                  <a:pt x="376" y="71"/>
                </a:lnTo>
                <a:lnTo>
                  <a:pt x="378" y="71"/>
                </a:lnTo>
                <a:lnTo>
                  <a:pt x="379" y="71"/>
                </a:lnTo>
                <a:lnTo>
                  <a:pt x="379" y="70"/>
                </a:lnTo>
                <a:lnTo>
                  <a:pt x="381" y="70"/>
                </a:lnTo>
                <a:lnTo>
                  <a:pt x="383" y="70"/>
                </a:lnTo>
                <a:lnTo>
                  <a:pt x="383" y="68"/>
                </a:lnTo>
                <a:lnTo>
                  <a:pt x="383" y="66"/>
                </a:lnTo>
                <a:lnTo>
                  <a:pt x="384" y="66"/>
                </a:lnTo>
                <a:lnTo>
                  <a:pt x="384" y="65"/>
                </a:lnTo>
                <a:lnTo>
                  <a:pt x="386" y="65"/>
                </a:lnTo>
                <a:lnTo>
                  <a:pt x="386" y="66"/>
                </a:lnTo>
                <a:lnTo>
                  <a:pt x="386" y="68"/>
                </a:lnTo>
                <a:lnTo>
                  <a:pt x="388" y="68"/>
                </a:lnTo>
                <a:lnTo>
                  <a:pt x="388" y="73"/>
                </a:lnTo>
                <a:lnTo>
                  <a:pt x="388" y="76"/>
                </a:lnTo>
                <a:lnTo>
                  <a:pt x="386" y="76"/>
                </a:lnTo>
                <a:lnTo>
                  <a:pt x="384" y="76"/>
                </a:lnTo>
                <a:lnTo>
                  <a:pt x="384" y="78"/>
                </a:lnTo>
                <a:lnTo>
                  <a:pt x="388" y="78"/>
                </a:lnTo>
                <a:lnTo>
                  <a:pt x="388" y="85"/>
                </a:lnTo>
                <a:lnTo>
                  <a:pt x="388" y="115"/>
                </a:lnTo>
                <a:lnTo>
                  <a:pt x="388" y="118"/>
                </a:lnTo>
                <a:lnTo>
                  <a:pt x="388" y="121"/>
                </a:lnTo>
                <a:lnTo>
                  <a:pt x="389" y="133"/>
                </a:lnTo>
                <a:lnTo>
                  <a:pt x="388" y="138"/>
                </a:lnTo>
                <a:lnTo>
                  <a:pt x="384" y="150"/>
                </a:lnTo>
                <a:lnTo>
                  <a:pt x="384" y="152"/>
                </a:lnTo>
                <a:lnTo>
                  <a:pt x="383" y="158"/>
                </a:lnTo>
                <a:lnTo>
                  <a:pt x="383" y="160"/>
                </a:lnTo>
                <a:lnTo>
                  <a:pt x="383" y="163"/>
                </a:lnTo>
                <a:lnTo>
                  <a:pt x="383" y="170"/>
                </a:lnTo>
                <a:lnTo>
                  <a:pt x="383" y="172"/>
                </a:lnTo>
                <a:lnTo>
                  <a:pt x="383" y="173"/>
                </a:lnTo>
                <a:lnTo>
                  <a:pt x="384" y="173"/>
                </a:lnTo>
                <a:lnTo>
                  <a:pt x="386" y="173"/>
                </a:lnTo>
                <a:lnTo>
                  <a:pt x="389" y="173"/>
                </a:lnTo>
                <a:lnTo>
                  <a:pt x="393" y="173"/>
                </a:lnTo>
                <a:lnTo>
                  <a:pt x="394" y="173"/>
                </a:lnTo>
                <a:lnTo>
                  <a:pt x="396" y="173"/>
                </a:lnTo>
                <a:lnTo>
                  <a:pt x="398" y="173"/>
                </a:lnTo>
                <a:lnTo>
                  <a:pt x="399" y="173"/>
                </a:lnTo>
                <a:lnTo>
                  <a:pt x="401" y="173"/>
                </a:lnTo>
                <a:lnTo>
                  <a:pt x="403" y="173"/>
                </a:lnTo>
                <a:lnTo>
                  <a:pt x="404" y="173"/>
                </a:lnTo>
                <a:lnTo>
                  <a:pt x="406" y="173"/>
                </a:lnTo>
                <a:lnTo>
                  <a:pt x="408" y="173"/>
                </a:lnTo>
                <a:lnTo>
                  <a:pt x="411" y="173"/>
                </a:lnTo>
                <a:lnTo>
                  <a:pt x="413" y="173"/>
                </a:lnTo>
                <a:lnTo>
                  <a:pt x="416" y="175"/>
                </a:lnTo>
                <a:lnTo>
                  <a:pt x="418" y="175"/>
                </a:lnTo>
                <a:lnTo>
                  <a:pt x="421" y="175"/>
                </a:lnTo>
                <a:lnTo>
                  <a:pt x="423" y="175"/>
                </a:lnTo>
                <a:lnTo>
                  <a:pt x="428" y="175"/>
                </a:lnTo>
                <a:lnTo>
                  <a:pt x="429" y="175"/>
                </a:lnTo>
                <a:lnTo>
                  <a:pt x="431" y="175"/>
                </a:lnTo>
                <a:lnTo>
                  <a:pt x="433" y="173"/>
                </a:lnTo>
                <a:lnTo>
                  <a:pt x="434" y="173"/>
                </a:lnTo>
                <a:lnTo>
                  <a:pt x="436" y="173"/>
                </a:lnTo>
                <a:lnTo>
                  <a:pt x="436" y="175"/>
                </a:lnTo>
                <a:lnTo>
                  <a:pt x="438" y="175"/>
                </a:lnTo>
                <a:lnTo>
                  <a:pt x="439" y="175"/>
                </a:lnTo>
                <a:lnTo>
                  <a:pt x="443" y="175"/>
                </a:lnTo>
                <a:lnTo>
                  <a:pt x="444" y="175"/>
                </a:lnTo>
                <a:lnTo>
                  <a:pt x="448" y="173"/>
                </a:lnTo>
                <a:lnTo>
                  <a:pt x="449" y="173"/>
                </a:lnTo>
                <a:lnTo>
                  <a:pt x="449" y="172"/>
                </a:lnTo>
                <a:lnTo>
                  <a:pt x="449" y="167"/>
                </a:lnTo>
                <a:lnTo>
                  <a:pt x="449" y="168"/>
                </a:lnTo>
                <a:lnTo>
                  <a:pt x="451" y="168"/>
                </a:lnTo>
                <a:lnTo>
                  <a:pt x="451" y="170"/>
                </a:lnTo>
                <a:lnTo>
                  <a:pt x="453" y="170"/>
                </a:lnTo>
                <a:lnTo>
                  <a:pt x="453" y="172"/>
                </a:lnTo>
                <a:lnTo>
                  <a:pt x="453" y="173"/>
                </a:lnTo>
                <a:lnTo>
                  <a:pt x="454" y="175"/>
                </a:lnTo>
                <a:lnTo>
                  <a:pt x="456" y="175"/>
                </a:lnTo>
                <a:lnTo>
                  <a:pt x="456" y="177"/>
                </a:lnTo>
                <a:lnTo>
                  <a:pt x="458" y="177"/>
                </a:lnTo>
                <a:lnTo>
                  <a:pt x="459" y="177"/>
                </a:lnTo>
                <a:lnTo>
                  <a:pt x="459" y="178"/>
                </a:lnTo>
                <a:lnTo>
                  <a:pt x="458" y="180"/>
                </a:lnTo>
                <a:lnTo>
                  <a:pt x="458" y="182"/>
                </a:lnTo>
                <a:lnTo>
                  <a:pt x="459" y="183"/>
                </a:lnTo>
                <a:lnTo>
                  <a:pt x="461" y="185"/>
                </a:lnTo>
                <a:lnTo>
                  <a:pt x="461" y="187"/>
                </a:lnTo>
                <a:lnTo>
                  <a:pt x="461" y="188"/>
                </a:lnTo>
                <a:lnTo>
                  <a:pt x="461" y="190"/>
                </a:lnTo>
                <a:lnTo>
                  <a:pt x="461" y="192"/>
                </a:lnTo>
                <a:lnTo>
                  <a:pt x="463" y="192"/>
                </a:lnTo>
                <a:lnTo>
                  <a:pt x="463" y="193"/>
                </a:lnTo>
                <a:lnTo>
                  <a:pt x="464" y="195"/>
                </a:lnTo>
                <a:lnTo>
                  <a:pt x="464" y="197"/>
                </a:lnTo>
                <a:lnTo>
                  <a:pt x="464" y="198"/>
                </a:lnTo>
                <a:lnTo>
                  <a:pt x="466" y="198"/>
                </a:lnTo>
                <a:lnTo>
                  <a:pt x="466" y="200"/>
                </a:lnTo>
                <a:lnTo>
                  <a:pt x="468" y="200"/>
                </a:lnTo>
                <a:lnTo>
                  <a:pt x="468" y="202"/>
                </a:lnTo>
                <a:lnTo>
                  <a:pt x="468" y="203"/>
                </a:lnTo>
                <a:lnTo>
                  <a:pt x="468" y="205"/>
                </a:lnTo>
                <a:lnTo>
                  <a:pt x="468" y="207"/>
                </a:lnTo>
                <a:lnTo>
                  <a:pt x="466" y="208"/>
                </a:lnTo>
                <a:lnTo>
                  <a:pt x="466" y="210"/>
                </a:lnTo>
                <a:lnTo>
                  <a:pt x="464" y="212"/>
                </a:lnTo>
                <a:lnTo>
                  <a:pt x="464" y="213"/>
                </a:lnTo>
                <a:lnTo>
                  <a:pt x="464" y="215"/>
                </a:lnTo>
                <a:lnTo>
                  <a:pt x="464" y="217"/>
                </a:lnTo>
                <a:lnTo>
                  <a:pt x="464" y="218"/>
                </a:lnTo>
                <a:lnTo>
                  <a:pt x="464" y="220"/>
                </a:lnTo>
                <a:lnTo>
                  <a:pt x="464" y="222"/>
                </a:lnTo>
                <a:lnTo>
                  <a:pt x="464" y="223"/>
                </a:lnTo>
                <a:lnTo>
                  <a:pt x="464" y="225"/>
                </a:lnTo>
                <a:lnTo>
                  <a:pt x="464" y="227"/>
                </a:lnTo>
                <a:lnTo>
                  <a:pt x="464" y="228"/>
                </a:lnTo>
                <a:lnTo>
                  <a:pt x="463" y="228"/>
                </a:lnTo>
                <a:lnTo>
                  <a:pt x="463" y="230"/>
                </a:lnTo>
                <a:lnTo>
                  <a:pt x="463" y="232"/>
                </a:lnTo>
                <a:lnTo>
                  <a:pt x="461" y="232"/>
                </a:lnTo>
                <a:lnTo>
                  <a:pt x="461" y="233"/>
                </a:lnTo>
                <a:lnTo>
                  <a:pt x="459" y="233"/>
                </a:lnTo>
                <a:lnTo>
                  <a:pt x="459" y="235"/>
                </a:lnTo>
                <a:lnTo>
                  <a:pt x="461" y="237"/>
                </a:lnTo>
                <a:lnTo>
                  <a:pt x="459" y="237"/>
                </a:lnTo>
                <a:lnTo>
                  <a:pt x="459" y="238"/>
                </a:lnTo>
                <a:lnTo>
                  <a:pt x="459" y="240"/>
                </a:lnTo>
                <a:lnTo>
                  <a:pt x="459" y="242"/>
                </a:lnTo>
                <a:lnTo>
                  <a:pt x="459" y="243"/>
                </a:lnTo>
                <a:lnTo>
                  <a:pt x="461" y="243"/>
                </a:lnTo>
                <a:lnTo>
                  <a:pt x="461" y="245"/>
                </a:lnTo>
                <a:lnTo>
                  <a:pt x="461" y="247"/>
                </a:lnTo>
                <a:lnTo>
                  <a:pt x="459" y="248"/>
                </a:lnTo>
                <a:lnTo>
                  <a:pt x="459" y="250"/>
                </a:lnTo>
                <a:lnTo>
                  <a:pt x="461" y="250"/>
                </a:lnTo>
                <a:lnTo>
                  <a:pt x="461" y="252"/>
                </a:lnTo>
                <a:lnTo>
                  <a:pt x="461" y="253"/>
                </a:lnTo>
                <a:lnTo>
                  <a:pt x="463" y="253"/>
                </a:lnTo>
                <a:lnTo>
                  <a:pt x="464" y="255"/>
                </a:lnTo>
                <a:lnTo>
                  <a:pt x="464" y="257"/>
                </a:lnTo>
                <a:lnTo>
                  <a:pt x="464" y="258"/>
                </a:lnTo>
                <a:lnTo>
                  <a:pt x="464" y="260"/>
                </a:lnTo>
                <a:lnTo>
                  <a:pt x="463" y="260"/>
                </a:lnTo>
                <a:lnTo>
                  <a:pt x="463" y="262"/>
                </a:lnTo>
                <a:lnTo>
                  <a:pt x="461" y="262"/>
                </a:lnTo>
                <a:lnTo>
                  <a:pt x="461" y="263"/>
                </a:lnTo>
                <a:lnTo>
                  <a:pt x="459" y="263"/>
                </a:lnTo>
                <a:lnTo>
                  <a:pt x="459" y="265"/>
                </a:lnTo>
                <a:lnTo>
                  <a:pt x="458" y="267"/>
                </a:lnTo>
                <a:lnTo>
                  <a:pt x="458" y="268"/>
                </a:lnTo>
                <a:lnTo>
                  <a:pt x="459" y="268"/>
                </a:lnTo>
                <a:lnTo>
                  <a:pt x="461" y="270"/>
                </a:lnTo>
                <a:lnTo>
                  <a:pt x="461" y="272"/>
                </a:lnTo>
                <a:lnTo>
                  <a:pt x="463" y="272"/>
                </a:lnTo>
                <a:lnTo>
                  <a:pt x="463" y="273"/>
                </a:lnTo>
                <a:lnTo>
                  <a:pt x="463" y="275"/>
                </a:lnTo>
                <a:lnTo>
                  <a:pt x="463" y="277"/>
                </a:lnTo>
                <a:lnTo>
                  <a:pt x="463" y="278"/>
                </a:lnTo>
                <a:lnTo>
                  <a:pt x="461" y="278"/>
                </a:lnTo>
                <a:lnTo>
                  <a:pt x="461" y="280"/>
                </a:lnTo>
                <a:lnTo>
                  <a:pt x="461" y="282"/>
                </a:lnTo>
                <a:lnTo>
                  <a:pt x="459" y="282"/>
                </a:lnTo>
                <a:lnTo>
                  <a:pt x="459" y="283"/>
                </a:lnTo>
                <a:lnTo>
                  <a:pt x="459" y="285"/>
                </a:lnTo>
                <a:lnTo>
                  <a:pt x="458" y="285"/>
                </a:lnTo>
                <a:lnTo>
                  <a:pt x="458" y="283"/>
                </a:lnTo>
                <a:lnTo>
                  <a:pt x="456" y="283"/>
                </a:lnTo>
                <a:lnTo>
                  <a:pt x="456" y="285"/>
                </a:lnTo>
                <a:lnTo>
                  <a:pt x="456" y="287"/>
                </a:lnTo>
                <a:lnTo>
                  <a:pt x="456" y="288"/>
                </a:lnTo>
                <a:lnTo>
                  <a:pt x="456" y="290"/>
                </a:lnTo>
                <a:lnTo>
                  <a:pt x="456" y="292"/>
                </a:lnTo>
                <a:lnTo>
                  <a:pt x="456" y="293"/>
                </a:lnTo>
                <a:lnTo>
                  <a:pt x="458" y="293"/>
                </a:lnTo>
                <a:lnTo>
                  <a:pt x="459" y="293"/>
                </a:lnTo>
                <a:lnTo>
                  <a:pt x="459" y="290"/>
                </a:lnTo>
                <a:lnTo>
                  <a:pt x="461" y="290"/>
                </a:lnTo>
                <a:lnTo>
                  <a:pt x="463" y="290"/>
                </a:lnTo>
                <a:lnTo>
                  <a:pt x="461" y="292"/>
                </a:lnTo>
                <a:lnTo>
                  <a:pt x="461" y="293"/>
                </a:lnTo>
                <a:lnTo>
                  <a:pt x="461" y="295"/>
                </a:lnTo>
                <a:lnTo>
                  <a:pt x="461" y="297"/>
                </a:lnTo>
                <a:lnTo>
                  <a:pt x="461" y="298"/>
                </a:lnTo>
                <a:lnTo>
                  <a:pt x="463" y="298"/>
                </a:lnTo>
                <a:lnTo>
                  <a:pt x="464" y="298"/>
                </a:lnTo>
                <a:lnTo>
                  <a:pt x="466" y="298"/>
                </a:lnTo>
                <a:lnTo>
                  <a:pt x="466" y="300"/>
                </a:lnTo>
                <a:lnTo>
                  <a:pt x="466" y="302"/>
                </a:lnTo>
                <a:lnTo>
                  <a:pt x="468" y="302"/>
                </a:lnTo>
                <a:lnTo>
                  <a:pt x="468" y="303"/>
                </a:lnTo>
                <a:lnTo>
                  <a:pt x="468" y="305"/>
                </a:lnTo>
                <a:lnTo>
                  <a:pt x="468" y="307"/>
                </a:lnTo>
                <a:lnTo>
                  <a:pt x="468" y="308"/>
                </a:lnTo>
                <a:lnTo>
                  <a:pt x="469" y="308"/>
                </a:lnTo>
                <a:lnTo>
                  <a:pt x="469" y="310"/>
                </a:lnTo>
                <a:lnTo>
                  <a:pt x="468" y="310"/>
                </a:lnTo>
                <a:lnTo>
                  <a:pt x="468" y="312"/>
                </a:lnTo>
                <a:lnTo>
                  <a:pt x="464" y="308"/>
                </a:lnTo>
                <a:lnTo>
                  <a:pt x="463" y="308"/>
                </a:lnTo>
                <a:lnTo>
                  <a:pt x="461" y="308"/>
                </a:lnTo>
                <a:lnTo>
                  <a:pt x="458" y="308"/>
                </a:lnTo>
                <a:lnTo>
                  <a:pt x="454" y="308"/>
                </a:lnTo>
                <a:lnTo>
                  <a:pt x="448" y="308"/>
                </a:lnTo>
                <a:lnTo>
                  <a:pt x="446" y="308"/>
                </a:lnTo>
                <a:lnTo>
                  <a:pt x="443" y="308"/>
                </a:lnTo>
                <a:lnTo>
                  <a:pt x="438" y="308"/>
                </a:lnTo>
                <a:lnTo>
                  <a:pt x="433" y="308"/>
                </a:lnTo>
                <a:lnTo>
                  <a:pt x="428" y="308"/>
                </a:lnTo>
                <a:lnTo>
                  <a:pt x="424" y="308"/>
                </a:lnTo>
                <a:lnTo>
                  <a:pt x="421" y="308"/>
                </a:lnTo>
                <a:lnTo>
                  <a:pt x="416" y="308"/>
                </a:lnTo>
                <a:lnTo>
                  <a:pt x="413" y="308"/>
                </a:lnTo>
                <a:lnTo>
                  <a:pt x="404" y="308"/>
                </a:lnTo>
                <a:lnTo>
                  <a:pt x="399" y="308"/>
                </a:lnTo>
                <a:lnTo>
                  <a:pt x="389" y="308"/>
                </a:lnTo>
                <a:lnTo>
                  <a:pt x="388" y="308"/>
                </a:lnTo>
                <a:lnTo>
                  <a:pt x="386" y="308"/>
                </a:lnTo>
                <a:lnTo>
                  <a:pt x="383" y="308"/>
                </a:lnTo>
                <a:lnTo>
                  <a:pt x="379" y="308"/>
                </a:lnTo>
                <a:lnTo>
                  <a:pt x="366" y="310"/>
                </a:lnTo>
                <a:lnTo>
                  <a:pt x="361" y="310"/>
                </a:lnTo>
                <a:lnTo>
                  <a:pt x="342" y="310"/>
                </a:lnTo>
                <a:lnTo>
                  <a:pt x="341" y="310"/>
                </a:lnTo>
                <a:lnTo>
                  <a:pt x="339" y="310"/>
                </a:lnTo>
                <a:lnTo>
                  <a:pt x="337" y="310"/>
                </a:lnTo>
                <a:lnTo>
                  <a:pt x="336" y="310"/>
                </a:lnTo>
                <a:lnTo>
                  <a:pt x="334" y="310"/>
                </a:lnTo>
                <a:lnTo>
                  <a:pt x="324" y="310"/>
                </a:lnTo>
                <a:lnTo>
                  <a:pt x="316" y="310"/>
                </a:lnTo>
                <a:lnTo>
                  <a:pt x="311" y="310"/>
                </a:lnTo>
                <a:lnTo>
                  <a:pt x="304" y="310"/>
                </a:lnTo>
                <a:lnTo>
                  <a:pt x="297" y="310"/>
                </a:lnTo>
                <a:lnTo>
                  <a:pt x="274" y="310"/>
                </a:lnTo>
                <a:lnTo>
                  <a:pt x="266" y="310"/>
                </a:lnTo>
                <a:lnTo>
                  <a:pt x="244" y="310"/>
                </a:lnTo>
                <a:lnTo>
                  <a:pt x="241" y="310"/>
                </a:lnTo>
                <a:lnTo>
                  <a:pt x="226" y="310"/>
                </a:lnTo>
                <a:lnTo>
                  <a:pt x="224" y="310"/>
                </a:lnTo>
                <a:lnTo>
                  <a:pt x="219" y="310"/>
                </a:lnTo>
                <a:lnTo>
                  <a:pt x="211" y="310"/>
                </a:lnTo>
                <a:lnTo>
                  <a:pt x="201" y="310"/>
                </a:lnTo>
                <a:lnTo>
                  <a:pt x="199" y="310"/>
                </a:lnTo>
                <a:lnTo>
                  <a:pt x="187" y="310"/>
                </a:lnTo>
                <a:lnTo>
                  <a:pt x="184" y="310"/>
                </a:lnTo>
                <a:lnTo>
                  <a:pt x="184" y="307"/>
                </a:lnTo>
                <a:lnTo>
                  <a:pt x="184" y="300"/>
                </a:lnTo>
                <a:lnTo>
                  <a:pt x="184" y="298"/>
                </a:lnTo>
                <a:lnTo>
                  <a:pt x="184" y="293"/>
                </a:lnTo>
                <a:lnTo>
                  <a:pt x="184" y="283"/>
                </a:lnTo>
                <a:lnTo>
                  <a:pt x="184" y="262"/>
                </a:lnTo>
                <a:lnTo>
                  <a:pt x="186" y="253"/>
                </a:lnTo>
                <a:lnTo>
                  <a:pt x="184" y="253"/>
                </a:lnTo>
                <a:lnTo>
                  <a:pt x="184" y="252"/>
                </a:lnTo>
                <a:lnTo>
                  <a:pt x="186" y="252"/>
                </a:lnTo>
                <a:lnTo>
                  <a:pt x="184" y="252"/>
                </a:lnTo>
                <a:lnTo>
                  <a:pt x="186" y="252"/>
                </a:lnTo>
                <a:lnTo>
                  <a:pt x="186" y="250"/>
                </a:lnTo>
                <a:lnTo>
                  <a:pt x="184" y="250"/>
                </a:lnTo>
                <a:lnTo>
                  <a:pt x="184" y="248"/>
                </a:lnTo>
                <a:lnTo>
                  <a:pt x="184" y="250"/>
                </a:lnTo>
                <a:lnTo>
                  <a:pt x="184" y="248"/>
                </a:lnTo>
                <a:lnTo>
                  <a:pt x="184" y="247"/>
                </a:lnTo>
                <a:lnTo>
                  <a:pt x="184" y="248"/>
                </a:lnTo>
                <a:lnTo>
                  <a:pt x="184" y="247"/>
                </a:lnTo>
                <a:lnTo>
                  <a:pt x="184" y="237"/>
                </a:lnTo>
                <a:lnTo>
                  <a:pt x="184" y="222"/>
                </a:lnTo>
                <a:lnTo>
                  <a:pt x="184" y="212"/>
                </a:lnTo>
                <a:lnTo>
                  <a:pt x="184" y="210"/>
                </a:lnTo>
                <a:lnTo>
                  <a:pt x="184" y="207"/>
                </a:lnTo>
                <a:lnTo>
                  <a:pt x="184" y="202"/>
                </a:lnTo>
                <a:lnTo>
                  <a:pt x="184" y="200"/>
                </a:lnTo>
                <a:lnTo>
                  <a:pt x="186" y="200"/>
                </a:lnTo>
                <a:lnTo>
                  <a:pt x="184" y="198"/>
                </a:lnTo>
                <a:lnTo>
                  <a:pt x="184" y="182"/>
                </a:lnTo>
                <a:lnTo>
                  <a:pt x="184" y="170"/>
                </a:lnTo>
                <a:lnTo>
                  <a:pt x="184" y="160"/>
                </a:lnTo>
                <a:lnTo>
                  <a:pt x="179" y="160"/>
                </a:lnTo>
                <a:lnTo>
                  <a:pt x="177" y="160"/>
                </a:lnTo>
                <a:lnTo>
                  <a:pt x="174" y="160"/>
                </a:lnTo>
                <a:lnTo>
                  <a:pt x="169" y="160"/>
                </a:lnTo>
                <a:lnTo>
                  <a:pt x="166" y="160"/>
                </a:lnTo>
                <a:lnTo>
                  <a:pt x="147" y="160"/>
                </a:lnTo>
                <a:lnTo>
                  <a:pt x="139" y="160"/>
                </a:lnTo>
                <a:lnTo>
                  <a:pt x="119" y="160"/>
                </a:lnTo>
                <a:lnTo>
                  <a:pt x="107" y="162"/>
                </a:lnTo>
                <a:lnTo>
                  <a:pt x="92" y="162"/>
                </a:lnTo>
                <a:lnTo>
                  <a:pt x="87" y="162"/>
                </a:lnTo>
                <a:lnTo>
                  <a:pt x="85" y="162"/>
                </a:lnTo>
                <a:lnTo>
                  <a:pt x="82" y="162"/>
                </a:lnTo>
                <a:lnTo>
                  <a:pt x="74" y="162"/>
                </a:lnTo>
                <a:lnTo>
                  <a:pt x="70" y="162"/>
                </a:lnTo>
                <a:lnTo>
                  <a:pt x="65" y="162"/>
                </a:lnTo>
                <a:lnTo>
                  <a:pt x="54" y="162"/>
                </a:lnTo>
                <a:lnTo>
                  <a:pt x="47" y="162"/>
                </a:lnTo>
                <a:lnTo>
                  <a:pt x="44" y="162"/>
                </a:lnTo>
                <a:lnTo>
                  <a:pt x="39" y="162"/>
                </a:lnTo>
                <a:lnTo>
                  <a:pt x="34" y="162"/>
                </a:lnTo>
                <a:lnTo>
                  <a:pt x="24" y="160"/>
                </a:lnTo>
                <a:lnTo>
                  <a:pt x="20" y="160"/>
                </a:lnTo>
                <a:lnTo>
                  <a:pt x="19" y="160"/>
                </a:lnTo>
                <a:lnTo>
                  <a:pt x="17" y="160"/>
                </a:lnTo>
                <a:lnTo>
                  <a:pt x="5" y="160"/>
                </a:lnTo>
                <a:lnTo>
                  <a:pt x="2" y="160"/>
                </a:lnTo>
                <a:lnTo>
                  <a:pt x="2" y="155"/>
                </a:lnTo>
                <a:lnTo>
                  <a:pt x="2" y="153"/>
                </a:lnTo>
                <a:lnTo>
                  <a:pt x="2" y="150"/>
                </a:lnTo>
                <a:lnTo>
                  <a:pt x="2" y="147"/>
                </a:lnTo>
                <a:lnTo>
                  <a:pt x="2" y="143"/>
                </a:lnTo>
                <a:lnTo>
                  <a:pt x="2" y="128"/>
                </a:lnTo>
                <a:lnTo>
                  <a:pt x="2" y="125"/>
                </a:lnTo>
                <a:lnTo>
                  <a:pt x="2" y="115"/>
                </a:lnTo>
                <a:lnTo>
                  <a:pt x="2" y="105"/>
                </a:lnTo>
                <a:lnTo>
                  <a:pt x="2" y="103"/>
                </a:lnTo>
                <a:lnTo>
                  <a:pt x="2" y="100"/>
                </a:lnTo>
                <a:lnTo>
                  <a:pt x="0" y="93"/>
                </a:lnTo>
                <a:lnTo>
                  <a:pt x="0" y="90"/>
                </a:lnTo>
                <a:lnTo>
                  <a:pt x="2" y="90"/>
                </a:lnTo>
                <a:lnTo>
                  <a:pt x="2" y="88"/>
                </a:lnTo>
                <a:lnTo>
                  <a:pt x="2" y="85"/>
                </a:lnTo>
                <a:lnTo>
                  <a:pt x="2" y="73"/>
                </a:lnTo>
                <a:lnTo>
                  <a:pt x="2" y="66"/>
                </a:lnTo>
                <a:lnTo>
                  <a:pt x="2" y="60"/>
                </a:lnTo>
                <a:lnTo>
                  <a:pt x="2" y="55"/>
                </a:lnTo>
                <a:lnTo>
                  <a:pt x="2" y="46"/>
                </a:lnTo>
                <a:lnTo>
                  <a:pt x="2" y="41"/>
                </a:lnTo>
                <a:lnTo>
                  <a:pt x="2" y="26"/>
                </a:lnTo>
                <a:lnTo>
                  <a:pt x="2" y="25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5" y="30"/>
                </a:lnTo>
                <a:lnTo>
                  <a:pt x="7" y="30"/>
                </a:lnTo>
                <a:lnTo>
                  <a:pt x="9" y="28"/>
                </a:lnTo>
                <a:lnTo>
                  <a:pt x="10" y="30"/>
                </a:lnTo>
                <a:lnTo>
                  <a:pt x="12" y="30"/>
                </a:lnTo>
                <a:lnTo>
                  <a:pt x="12" y="28"/>
                </a:lnTo>
                <a:lnTo>
                  <a:pt x="14" y="28"/>
                </a:lnTo>
                <a:lnTo>
                  <a:pt x="17" y="28"/>
                </a:lnTo>
                <a:lnTo>
                  <a:pt x="20" y="28"/>
                </a:lnTo>
                <a:lnTo>
                  <a:pt x="22" y="31"/>
                </a:lnTo>
                <a:lnTo>
                  <a:pt x="24" y="33"/>
                </a:lnTo>
                <a:lnTo>
                  <a:pt x="24" y="35"/>
                </a:lnTo>
                <a:lnTo>
                  <a:pt x="25" y="35"/>
                </a:lnTo>
                <a:lnTo>
                  <a:pt x="25" y="36"/>
                </a:lnTo>
                <a:lnTo>
                  <a:pt x="27" y="38"/>
                </a:lnTo>
                <a:lnTo>
                  <a:pt x="29" y="40"/>
                </a:lnTo>
                <a:lnTo>
                  <a:pt x="30" y="43"/>
                </a:lnTo>
                <a:lnTo>
                  <a:pt x="34" y="45"/>
                </a:lnTo>
                <a:lnTo>
                  <a:pt x="34" y="46"/>
                </a:lnTo>
                <a:lnTo>
                  <a:pt x="37" y="48"/>
                </a:lnTo>
                <a:lnTo>
                  <a:pt x="42" y="51"/>
                </a:lnTo>
                <a:lnTo>
                  <a:pt x="47" y="53"/>
                </a:lnTo>
                <a:lnTo>
                  <a:pt x="49" y="53"/>
                </a:lnTo>
                <a:lnTo>
                  <a:pt x="50" y="53"/>
                </a:lnTo>
                <a:lnTo>
                  <a:pt x="52" y="53"/>
                </a:lnTo>
                <a:lnTo>
                  <a:pt x="52" y="51"/>
                </a:lnTo>
                <a:lnTo>
                  <a:pt x="54" y="50"/>
                </a:lnTo>
                <a:lnTo>
                  <a:pt x="57" y="46"/>
                </a:lnTo>
                <a:lnTo>
                  <a:pt x="59" y="45"/>
                </a:lnTo>
                <a:lnTo>
                  <a:pt x="60" y="45"/>
                </a:lnTo>
                <a:lnTo>
                  <a:pt x="59" y="43"/>
                </a:lnTo>
                <a:lnTo>
                  <a:pt x="59" y="41"/>
                </a:lnTo>
                <a:lnTo>
                  <a:pt x="59" y="40"/>
                </a:lnTo>
                <a:lnTo>
                  <a:pt x="60" y="40"/>
                </a:lnTo>
                <a:lnTo>
                  <a:pt x="62" y="38"/>
                </a:lnTo>
                <a:lnTo>
                  <a:pt x="64" y="36"/>
                </a:lnTo>
                <a:lnTo>
                  <a:pt x="65" y="36"/>
                </a:lnTo>
                <a:lnTo>
                  <a:pt x="67" y="38"/>
                </a:lnTo>
                <a:lnTo>
                  <a:pt x="67" y="40"/>
                </a:lnTo>
                <a:lnTo>
                  <a:pt x="67" y="41"/>
                </a:lnTo>
                <a:lnTo>
                  <a:pt x="69" y="41"/>
                </a:lnTo>
                <a:lnTo>
                  <a:pt x="69" y="43"/>
                </a:lnTo>
                <a:lnTo>
                  <a:pt x="72" y="43"/>
                </a:lnTo>
                <a:lnTo>
                  <a:pt x="74" y="43"/>
                </a:lnTo>
                <a:lnTo>
                  <a:pt x="75" y="43"/>
                </a:lnTo>
                <a:lnTo>
                  <a:pt x="77" y="43"/>
                </a:lnTo>
                <a:lnTo>
                  <a:pt x="79" y="43"/>
                </a:lnTo>
                <a:lnTo>
                  <a:pt x="80" y="41"/>
                </a:lnTo>
                <a:lnTo>
                  <a:pt x="82" y="41"/>
                </a:lnTo>
                <a:lnTo>
                  <a:pt x="85" y="41"/>
                </a:lnTo>
                <a:lnTo>
                  <a:pt x="89" y="41"/>
                </a:lnTo>
                <a:lnTo>
                  <a:pt x="90" y="41"/>
                </a:lnTo>
                <a:lnTo>
                  <a:pt x="89" y="40"/>
                </a:lnTo>
                <a:lnTo>
                  <a:pt x="89" y="38"/>
                </a:lnTo>
                <a:lnTo>
                  <a:pt x="87" y="36"/>
                </a:lnTo>
                <a:lnTo>
                  <a:pt x="87" y="35"/>
                </a:lnTo>
                <a:lnTo>
                  <a:pt x="87" y="33"/>
                </a:lnTo>
                <a:lnTo>
                  <a:pt x="85" y="31"/>
                </a:lnTo>
                <a:lnTo>
                  <a:pt x="85" y="28"/>
                </a:lnTo>
                <a:lnTo>
                  <a:pt x="87" y="26"/>
                </a:lnTo>
                <a:lnTo>
                  <a:pt x="89" y="26"/>
                </a:lnTo>
                <a:lnTo>
                  <a:pt x="89" y="25"/>
                </a:lnTo>
                <a:lnTo>
                  <a:pt x="87" y="23"/>
                </a:lnTo>
                <a:lnTo>
                  <a:pt x="85" y="21"/>
                </a:lnTo>
                <a:lnTo>
                  <a:pt x="84" y="20"/>
                </a:lnTo>
                <a:lnTo>
                  <a:pt x="82" y="18"/>
                </a:lnTo>
                <a:lnTo>
                  <a:pt x="84" y="18"/>
                </a:lnTo>
                <a:lnTo>
                  <a:pt x="85" y="18"/>
                </a:lnTo>
                <a:lnTo>
                  <a:pt x="87" y="18"/>
                </a:lnTo>
                <a:lnTo>
                  <a:pt x="89" y="16"/>
                </a:lnTo>
                <a:lnTo>
                  <a:pt x="89" y="15"/>
                </a:lnTo>
                <a:lnTo>
                  <a:pt x="90" y="13"/>
                </a:lnTo>
                <a:lnTo>
                  <a:pt x="90" y="11"/>
                </a:lnTo>
                <a:lnTo>
                  <a:pt x="90" y="10"/>
                </a:lnTo>
                <a:lnTo>
                  <a:pt x="90" y="8"/>
                </a:lnTo>
                <a:lnTo>
                  <a:pt x="87" y="3"/>
                </a:lnTo>
                <a:lnTo>
                  <a:pt x="85" y="1"/>
                </a:lnTo>
                <a:lnTo>
                  <a:pt x="85" y="0"/>
                </a:lnTo>
                <a:lnTo>
                  <a:pt x="87" y="0"/>
                </a:lnTo>
                <a:lnTo>
                  <a:pt x="90" y="0"/>
                </a:lnTo>
                <a:lnTo>
                  <a:pt x="92" y="0"/>
                </a:lnTo>
                <a:close/>
              </a:path>
            </a:pathLst>
          </a:custGeom>
          <a:solidFill>
            <a:srgbClr val="D465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3"/>
          <p:cNvSpPr>
            <a:spLocks/>
          </p:cNvSpPr>
          <p:nvPr/>
        </p:nvSpPr>
        <p:spPr bwMode="auto">
          <a:xfrm>
            <a:off x="5295901" y="2743201"/>
            <a:ext cx="771525" cy="923925"/>
          </a:xfrm>
          <a:custGeom>
            <a:avLst/>
            <a:gdLst/>
            <a:ahLst/>
            <a:cxnLst>
              <a:cxn ang="0">
                <a:pos x="60" y="13"/>
              </a:cxn>
              <a:cxn ang="0">
                <a:pos x="98" y="36"/>
              </a:cxn>
              <a:cxn ang="0">
                <a:pos x="125" y="50"/>
              </a:cxn>
              <a:cxn ang="0">
                <a:pos x="145" y="92"/>
              </a:cxn>
              <a:cxn ang="0">
                <a:pos x="170" y="97"/>
              </a:cxn>
              <a:cxn ang="0">
                <a:pos x="185" y="135"/>
              </a:cxn>
              <a:cxn ang="0">
                <a:pos x="204" y="165"/>
              </a:cxn>
              <a:cxn ang="0">
                <a:pos x="215" y="182"/>
              </a:cxn>
              <a:cxn ang="0">
                <a:pos x="247" y="205"/>
              </a:cxn>
              <a:cxn ang="0">
                <a:pos x="274" y="190"/>
              </a:cxn>
              <a:cxn ang="0">
                <a:pos x="304" y="208"/>
              </a:cxn>
              <a:cxn ang="0">
                <a:pos x="327" y="250"/>
              </a:cxn>
              <a:cxn ang="0">
                <a:pos x="344" y="275"/>
              </a:cxn>
              <a:cxn ang="0">
                <a:pos x="377" y="307"/>
              </a:cxn>
              <a:cxn ang="0">
                <a:pos x="399" y="332"/>
              </a:cxn>
              <a:cxn ang="0">
                <a:pos x="401" y="349"/>
              </a:cxn>
              <a:cxn ang="0">
                <a:pos x="422" y="354"/>
              </a:cxn>
              <a:cxn ang="0">
                <a:pos x="457" y="374"/>
              </a:cxn>
              <a:cxn ang="0">
                <a:pos x="471" y="402"/>
              </a:cxn>
              <a:cxn ang="0">
                <a:pos x="474" y="439"/>
              </a:cxn>
              <a:cxn ang="0">
                <a:pos x="484" y="460"/>
              </a:cxn>
              <a:cxn ang="0">
                <a:pos x="472" y="492"/>
              </a:cxn>
              <a:cxn ang="0">
                <a:pos x="446" y="497"/>
              </a:cxn>
              <a:cxn ang="0">
                <a:pos x="404" y="489"/>
              </a:cxn>
              <a:cxn ang="0">
                <a:pos x="376" y="489"/>
              </a:cxn>
              <a:cxn ang="0">
                <a:pos x="355" y="484"/>
              </a:cxn>
              <a:cxn ang="0">
                <a:pos x="339" y="480"/>
              </a:cxn>
              <a:cxn ang="0">
                <a:pos x="335" y="482"/>
              </a:cxn>
              <a:cxn ang="0">
                <a:pos x="332" y="502"/>
              </a:cxn>
              <a:cxn ang="0">
                <a:pos x="325" y="564"/>
              </a:cxn>
              <a:cxn ang="0">
                <a:pos x="314" y="554"/>
              </a:cxn>
              <a:cxn ang="0">
                <a:pos x="302" y="551"/>
              </a:cxn>
              <a:cxn ang="0">
                <a:pos x="285" y="559"/>
              </a:cxn>
              <a:cxn ang="0">
                <a:pos x="272" y="572"/>
              </a:cxn>
              <a:cxn ang="0">
                <a:pos x="254" y="576"/>
              </a:cxn>
              <a:cxn ang="0">
                <a:pos x="205" y="579"/>
              </a:cxn>
              <a:cxn ang="0">
                <a:pos x="168" y="572"/>
              </a:cxn>
              <a:cxn ang="0">
                <a:pos x="97" y="572"/>
              </a:cxn>
              <a:cxn ang="0">
                <a:pos x="78" y="529"/>
              </a:cxn>
              <a:cxn ang="0">
                <a:pos x="38" y="512"/>
              </a:cxn>
              <a:cxn ang="0">
                <a:pos x="17" y="502"/>
              </a:cxn>
              <a:cxn ang="0">
                <a:pos x="27" y="479"/>
              </a:cxn>
              <a:cxn ang="0">
                <a:pos x="42" y="457"/>
              </a:cxn>
              <a:cxn ang="0">
                <a:pos x="47" y="417"/>
              </a:cxn>
              <a:cxn ang="0">
                <a:pos x="32" y="397"/>
              </a:cxn>
              <a:cxn ang="0">
                <a:pos x="23" y="359"/>
              </a:cxn>
              <a:cxn ang="0">
                <a:pos x="12" y="352"/>
              </a:cxn>
              <a:cxn ang="0">
                <a:pos x="2" y="330"/>
              </a:cxn>
              <a:cxn ang="0">
                <a:pos x="20" y="312"/>
              </a:cxn>
              <a:cxn ang="0">
                <a:pos x="43" y="309"/>
              </a:cxn>
              <a:cxn ang="0">
                <a:pos x="63" y="337"/>
              </a:cxn>
              <a:cxn ang="0">
                <a:pos x="93" y="324"/>
              </a:cxn>
              <a:cxn ang="0">
                <a:pos x="117" y="305"/>
              </a:cxn>
              <a:cxn ang="0">
                <a:pos x="115" y="272"/>
              </a:cxn>
              <a:cxn ang="0">
                <a:pos x="108" y="228"/>
              </a:cxn>
              <a:cxn ang="0">
                <a:pos x="77" y="217"/>
              </a:cxn>
              <a:cxn ang="0">
                <a:pos x="33" y="192"/>
              </a:cxn>
              <a:cxn ang="0">
                <a:pos x="32" y="157"/>
              </a:cxn>
              <a:cxn ang="0">
                <a:pos x="38" y="97"/>
              </a:cxn>
              <a:cxn ang="0">
                <a:pos x="53" y="76"/>
              </a:cxn>
              <a:cxn ang="0">
                <a:pos x="35" y="56"/>
              </a:cxn>
              <a:cxn ang="0">
                <a:pos x="23" y="21"/>
              </a:cxn>
              <a:cxn ang="0">
                <a:pos x="43" y="0"/>
              </a:cxn>
            </a:cxnLst>
            <a:rect l="0" t="0" r="r" b="b"/>
            <a:pathLst>
              <a:path w="486" h="582">
                <a:moveTo>
                  <a:pt x="43" y="0"/>
                </a:moveTo>
                <a:lnTo>
                  <a:pt x="45" y="1"/>
                </a:lnTo>
                <a:lnTo>
                  <a:pt x="45" y="3"/>
                </a:lnTo>
                <a:lnTo>
                  <a:pt x="47" y="5"/>
                </a:lnTo>
                <a:lnTo>
                  <a:pt x="48" y="5"/>
                </a:lnTo>
                <a:lnTo>
                  <a:pt x="48" y="6"/>
                </a:lnTo>
                <a:lnTo>
                  <a:pt x="52" y="8"/>
                </a:lnTo>
                <a:lnTo>
                  <a:pt x="53" y="10"/>
                </a:lnTo>
                <a:lnTo>
                  <a:pt x="53" y="13"/>
                </a:lnTo>
                <a:lnTo>
                  <a:pt x="55" y="15"/>
                </a:lnTo>
                <a:lnTo>
                  <a:pt x="57" y="15"/>
                </a:lnTo>
                <a:lnTo>
                  <a:pt x="58" y="15"/>
                </a:lnTo>
                <a:lnTo>
                  <a:pt x="60" y="13"/>
                </a:lnTo>
                <a:lnTo>
                  <a:pt x="63" y="13"/>
                </a:lnTo>
                <a:lnTo>
                  <a:pt x="67" y="13"/>
                </a:lnTo>
                <a:lnTo>
                  <a:pt x="68" y="13"/>
                </a:lnTo>
                <a:lnTo>
                  <a:pt x="67" y="21"/>
                </a:lnTo>
                <a:lnTo>
                  <a:pt x="70" y="23"/>
                </a:lnTo>
                <a:lnTo>
                  <a:pt x="73" y="28"/>
                </a:lnTo>
                <a:lnTo>
                  <a:pt x="78" y="30"/>
                </a:lnTo>
                <a:lnTo>
                  <a:pt x="82" y="31"/>
                </a:lnTo>
                <a:lnTo>
                  <a:pt x="87" y="33"/>
                </a:lnTo>
                <a:lnTo>
                  <a:pt x="87" y="36"/>
                </a:lnTo>
                <a:lnTo>
                  <a:pt x="93" y="38"/>
                </a:lnTo>
                <a:lnTo>
                  <a:pt x="97" y="38"/>
                </a:lnTo>
                <a:lnTo>
                  <a:pt x="98" y="36"/>
                </a:lnTo>
                <a:lnTo>
                  <a:pt x="100" y="36"/>
                </a:lnTo>
                <a:lnTo>
                  <a:pt x="103" y="35"/>
                </a:lnTo>
                <a:lnTo>
                  <a:pt x="108" y="33"/>
                </a:lnTo>
                <a:lnTo>
                  <a:pt x="112" y="31"/>
                </a:lnTo>
                <a:lnTo>
                  <a:pt x="113" y="33"/>
                </a:lnTo>
                <a:lnTo>
                  <a:pt x="115" y="36"/>
                </a:lnTo>
                <a:lnTo>
                  <a:pt x="118" y="38"/>
                </a:lnTo>
                <a:lnTo>
                  <a:pt x="122" y="38"/>
                </a:lnTo>
                <a:lnTo>
                  <a:pt x="125" y="40"/>
                </a:lnTo>
                <a:lnTo>
                  <a:pt x="125" y="41"/>
                </a:lnTo>
                <a:lnTo>
                  <a:pt x="122" y="46"/>
                </a:lnTo>
                <a:lnTo>
                  <a:pt x="122" y="48"/>
                </a:lnTo>
                <a:lnTo>
                  <a:pt x="125" y="50"/>
                </a:lnTo>
                <a:lnTo>
                  <a:pt x="128" y="50"/>
                </a:lnTo>
                <a:lnTo>
                  <a:pt x="130" y="53"/>
                </a:lnTo>
                <a:lnTo>
                  <a:pt x="130" y="56"/>
                </a:lnTo>
                <a:lnTo>
                  <a:pt x="133" y="58"/>
                </a:lnTo>
                <a:lnTo>
                  <a:pt x="135" y="66"/>
                </a:lnTo>
                <a:lnTo>
                  <a:pt x="135" y="68"/>
                </a:lnTo>
                <a:lnTo>
                  <a:pt x="135" y="73"/>
                </a:lnTo>
                <a:lnTo>
                  <a:pt x="133" y="75"/>
                </a:lnTo>
                <a:lnTo>
                  <a:pt x="130" y="81"/>
                </a:lnTo>
                <a:lnTo>
                  <a:pt x="130" y="83"/>
                </a:lnTo>
                <a:lnTo>
                  <a:pt x="132" y="86"/>
                </a:lnTo>
                <a:lnTo>
                  <a:pt x="137" y="88"/>
                </a:lnTo>
                <a:lnTo>
                  <a:pt x="145" y="92"/>
                </a:lnTo>
                <a:lnTo>
                  <a:pt x="150" y="88"/>
                </a:lnTo>
                <a:lnTo>
                  <a:pt x="155" y="86"/>
                </a:lnTo>
                <a:lnTo>
                  <a:pt x="158" y="88"/>
                </a:lnTo>
                <a:lnTo>
                  <a:pt x="155" y="83"/>
                </a:lnTo>
                <a:lnTo>
                  <a:pt x="157" y="80"/>
                </a:lnTo>
                <a:lnTo>
                  <a:pt x="162" y="80"/>
                </a:lnTo>
                <a:lnTo>
                  <a:pt x="165" y="81"/>
                </a:lnTo>
                <a:lnTo>
                  <a:pt x="167" y="83"/>
                </a:lnTo>
                <a:lnTo>
                  <a:pt x="167" y="86"/>
                </a:lnTo>
                <a:lnTo>
                  <a:pt x="168" y="92"/>
                </a:lnTo>
                <a:lnTo>
                  <a:pt x="170" y="93"/>
                </a:lnTo>
                <a:lnTo>
                  <a:pt x="170" y="95"/>
                </a:lnTo>
                <a:lnTo>
                  <a:pt x="170" y="97"/>
                </a:lnTo>
                <a:lnTo>
                  <a:pt x="168" y="98"/>
                </a:lnTo>
                <a:lnTo>
                  <a:pt x="168" y="100"/>
                </a:lnTo>
                <a:lnTo>
                  <a:pt x="168" y="103"/>
                </a:lnTo>
                <a:lnTo>
                  <a:pt x="167" y="107"/>
                </a:lnTo>
                <a:lnTo>
                  <a:pt x="165" y="110"/>
                </a:lnTo>
                <a:lnTo>
                  <a:pt x="168" y="113"/>
                </a:lnTo>
                <a:lnTo>
                  <a:pt x="173" y="115"/>
                </a:lnTo>
                <a:lnTo>
                  <a:pt x="179" y="115"/>
                </a:lnTo>
                <a:lnTo>
                  <a:pt x="179" y="117"/>
                </a:lnTo>
                <a:lnTo>
                  <a:pt x="177" y="120"/>
                </a:lnTo>
                <a:lnTo>
                  <a:pt x="179" y="125"/>
                </a:lnTo>
                <a:lnTo>
                  <a:pt x="179" y="128"/>
                </a:lnTo>
                <a:lnTo>
                  <a:pt x="185" y="135"/>
                </a:lnTo>
                <a:lnTo>
                  <a:pt x="190" y="137"/>
                </a:lnTo>
                <a:lnTo>
                  <a:pt x="192" y="135"/>
                </a:lnTo>
                <a:lnTo>
                  <a:pt x="195" y="133"/>
                </a:lnTo>
                <a:lnTo>
                  <a:pt x="199" y="130"/>
                </a:lnTo>
                <a:lnTo>
                  <a:pt x="202" y="130"/>
                </a:lnTo>
                <a:lnTo>
                  <a:pt x="204" y="132"/>
                </a:lnTo>
                <a:lnTo>
                  <a:pt x="207" y="135"/>
                </a:lnTo>
                <a:lnTo>
                  <a:pt x="202" y="138"/>
                </a:lnTo>
                <a:lnTo>
                  <a:pt x="204" y="143"/>
                </a:lnTo>
                <a:lnTo>
                  <a:pt x="204" y="148"/>
                </a:lnTo>
                <a:lnTo>
                  <a:pt x="200" y="155"/>
                </a:lnTo>
                <a:lnTo>
                  <a:pt x="200" y="160"/>
                </a:lnTo>
                <a:lnTo>
                  <a:pt x="204" y="165"/>
                </a:lnTo>
                <a:lnTo>
                  <a:pt x="205" y="167"/>
                </a:lnTo>
                <a:lnTo>
                  <a:pt x="204" y="168"/>
                </a:lnTo>
                <a:lnTo>
                  <a:pt x="200" y="168"/>
                </a:lnTo>
                <a:lnTo>
                  <a:pt x="195" y="167"/>
                </a:lnTo>
                <a:lnTo>
                  <a:pt x="192" y="168"/>
                </a:lnTo>
                <a:lnTo>
                  <a:pt x="190" y="173"/>
                </a:lnTo>
                <a:lnTo>
                  <a:pt x="192" y="175"/>
                </a:lnTo>
                <a:lnTo>
                  <a:pt x="192" y="177"/>
                </a:lnTo>
                <a:lnTo>
                  <a:pt x="195" y="178"/>
                </a:lnTo>
                <a:lnTo>
                  <a:pt x="194" y="187"/>
                </a:lnTo>
                <a:lnTo>
                  <a:pt x="197" y="188"/>
                </a:lnTo>
                <a:lnTo>
                  <a:pt x="207" y="183"/>
                </a:lnTo>
                <a:lnTo>
                  <a:pt x="215" y="182"/>
                </a:lnTo>
                <a:lnTo>
                  <a:pt x="217" y="183"/>
                </a:lnTo>
                <a:lnTo>
                  <a:pt x="214" y="185"/>
                </a:lnTo>
                <a:lnTo>
                  <a:pt x="215" y="188"/>
                </a:lnTo>
                <a:lnTo>
                  <a:pt x="217" y="188"/>
                </a:lnTo>
                <a:lnTo>
                  <a:pt x="220" y="188"/>
                </a:lnTo>
                <a:lnTo>
                  <a:pt x="222" y="190"/>
                </a:lnTo>
                <a:lnTo>
                  <a:pt x="224" y="193"/>
                </a:lnTo>
                <a:lnTo>
                  <a:pt x="227" y="192"/>
                </a:lnTo>
                <a:lnTo>
                  <a:pt x="230" y="193"/>
                </a:lnTo>
                <a:lnTo>
                  <a:pt x="239" y="198"/>
                </a:lnTo>
                <a:lnTo>
                  <a:pt x="239" y="202"/>
                </a:lnTo>
                <a:lnTo>
                  <a:pt x="244" y="205"/>
                </a:lnTo>
                <a:lnTo>
                  <a:pt x="247" y="205"/>
                </a:lnTo>
                <a:lnTo>
                  <a:pt x="250" y="207"/>
                </a:lnTo>
                <a:lnTo>
                  <a:pt x="255" y="207"/>
                </a:lnTo>
                <a:lnTo>
                  <a:pt x="259" y="200"/>
                </a:lnTo>
                <a:lnTo>
                  <a:pt x="259" y="195"/>
                </a:lnTo>
                <a:lnTo>
                  <a:pt x="259" y="192"/>
                </a:lnTo>
                <a:lnTo>
                  <a:pt x="259" y="190"/>
                </a:lnTo>
                <a:lnTo>
                  <a:pt x="260" y="188"/>
                </a:lnTo>
                <a:lnTo>
                  <a:pt x="262" y="187"/>
                </a:lnTo>
                <a:lnTo>
                  <a:pt x="264" y="185"/>
                </a:lnTo>
                <a:lnTo>
                  <a:pt x="267" y="183"/>
                </a:lnTo>
                <a:lnTo>
                  <a:pt x="269" y="183"/>
                </a:lnTo>
                <a:lnTo>
                  <a:pt x="272" y="187"/>
                </a:lnTo>
                <a:lnTo>
                  <a:pt x="274" y="190"/>
                </a:lnTo>
                <a:lnTo>
                  <a:pt x="275" y="193"/>
                </a:lnTo>
                <a:lnTo>
                  <a:pt x="279" y="195"/>
                </a:lnTo>
                <a:lnTo>
                  <a:pt x="280" y="198"/>
                </a:lnTo>
                <a:lnTo>
                  <a:pt x="282" y="200"/>
                </a:lnTo>
                <a:lnTo>
                  <a:pt x="284" y="198"/>
                </a:lnTo>
                <a:lnTo>
                  <a:pt x="285" y="200"/>
                </a:lnTo>
                <a:lnTo>
                  <a:pt x="285" y="203"/>
                </a:lnTo>
                <a:lnTo>
                  <a:pt x="289" y="205"/>
                </a:lnTo>
                <a:lnTo>
                  <a:pt x="290" y="205"/>
                </a:lnTo>
                <a:lnTo>
                  <a:pt x="294" y="208"/>
                </a:lnTo>
                <a:lnTo>
                  <a:pt x="295" y="208"/>
                </a:lnTo>
                <a:lnTo>
                  <a:pt x="295" y="210"/>
                </a:lnTo>
                <a:lnTo>
                  <a:pt x="304" y="208"/>
                </a:lnTo>
                <a:lnTo>
                  <a:pt x="309" y="218"/>
                </a:lnTo>
                <a:lnTo>
                  <a:pt x="314" y="225"/>
                </a:lnTo>
                <a:lnTo>
                  <a:pt x="317" y="230"/>
                </a:lnTo>
                <a:lnTo>
                  <a:pt x="320" y="235"/>
                </a:lnTo>
                <a:lnTo>
                  <a:pt x="319" y="237"/>
                </a:lnTo>
                <a:lnTo>
                  <a:pt x="320" y="238"/>
                </a:lnTo>
                <a:lnTo>
                  <a:pt x="324" y="240"/>
                </a:lnTo>
                <a:lnTo>
                  <a:pt x="327" y="242"/>
                </a:lnTo>
                <a:lnTo>
                  <a:pt x="329" y="243"/>
                </a:lnTo>
                <a:lnTo>
                  <a:pt x="330" y="243"/>
                </a:lnTo>
                <a:lnTo>
                  <a:pt x="334" y="248"/>
                </a:lnTo>
                <a:lnTo>
                  <a:pt x="330" y="250"/>
                </a:lnTo>
                <a:lnTo>
                  <a:pt x="327" y="250"/>
                </a:lnTo>
                <a:lnTo>
                  <a:pt x="325" y="255"/>
                </a:lnTo>
                <a:lnTo>
                  <a:pt x="324" y="257"/>
                </a:lnTo>
                <a:lnTo>
                  <a:pt x="325" y="260"/>
                </a:lnTo>
                <a:lnTo>
                  <a:pt x="329" y="263"/>
                </a:lnTo>
                <a:lnTo>
                  <a:pt x="329" y="270"/>
                </a:lnTo>
                <a:lnTo>
                  <a:pt x="330" y="270"/>
                </a:lnTo>
                <a:lnTo>
                  <a:pt x="332" y="270"/>
                </a:lnTo>
                <a:lnTo>
                  <a:pt x="334" y="267"/>
                </a:lnTo>
                <a:lnTo>
                  <a:pt x="337" y="267"/>
                </a:lnTo>
                <a:lnTo>
                  <a:pt x="339" y="268"/>
                </a:lnTo>
                <a:lnTo>
                  <a:pt x="342" y="268"/>
                </a:lnTo>
                <a:lnTo>
                  <a:pt x="345" y="272"/>
                </a:lnTo>
                <a:lnTo>
                  <a:pt x="344" y="275"/>
                </a:lnTo>
                <a:lnTo>
                  <a:pt x="345" y="278"/>
                </a:lnTo>
                <a:lnTo>
                  <a:pt x="345" y="282"/>
                </a:lnTo>
                <a:lnTo>
                  <a:pt x="347" y="282"/>
                </a:lnTo>
                <a:lnTo>
                  <a:pt x="352" y="283"/>
                </a:lnTo>
                <a:lnTo>
                  <a:pt x="355" y="282"/>
                </a:lnTo>
                <a:lnTo>
                  <a:pt x="357" y="283"/>
                </a:lnTo>
                <a:lnTo>
                  <a:pt x="360" y="287"/>
                </a:lnTo>
                <a:lnTo>
                  <a:pt x="364" y="292"/>
                </a:lnTo>
                <a:lnTo>
                  <a:pt x="367" y="294"/>
                </a:lnTo>
                <a:lnTo>
                  <a:pt x="371" y="300"/>
                </a:lnTo>
                <a:lnTo>
                  <a:pt x="372" y="304"/>
                </a:lnTo>
                <a:lnTo>
                  <a:pt x="376" y="305"/>
                </a:lnTo>
                <a:lnTo>
                  <a:pt x="377" y="307"/>
                </a:lnTo>
                <a:lnTo>
                  <a:pt x="379" y="307"/>
                </a:lnTo>
                <a:lnTo>
                  <a:pt x="381" y="309"/>
                </a:lnTo>
                <a:lnTo>
                  <a:pt x="381" y="310"/>
                </a:lnTo>
                <a:lnTo>
                  <a:pt x="384" y="312"/>
                </a:lnTo>
                <a:lnTo>
                  <a:pt x="386" y="314"/>
                </a:lnTo>
                <a:lnTo>
                  <a:pt x="386" y="317"/>
                </a:lnTo>
                <a:lnTo>
                  <a:pt x="389" y="319"/>
                </a:lnTo>
                <a:lnTo>
                  <a:pt x="391" y="322"/>
                </a:lnTo>
                <a:lnTo>
                  <a:pt x="392" y="325"/>
                </a:lnTo>
                <a:lnTo>
                  <a:pt x="394" y="327"/>
                </a:lnTo>
                <a:lnTo>
                  <a:pt x="394" y="329"/>
                </a:lnTo>
                <a:lnTo>
                  <a:pt x="399" y="329"/>
                </a:lnTo>
                <a:lnTo>
                  <a:pt x="399" y="332"/>
                </a:lnTo>
                <a:lnTo>
                  <a:pt x="401" y="334"/>
                </a:lnTo>
                <a:lnTo>
                  <a:pt x="401" y="335"/>
                </a:lnTo>
                <a:lnTo>
                  <a:pt x="402" y="337"/>
                </a:lnTo>
                <a:lnTo>
                  <a:pt x="402" y="339"/>
                </a:lnTo>
                <a:lnTo>
                  <a:pt x="402" y="340"/>
                </a:lnTo>
                <a:lnTo>
                  <a:pt x="401" y="342"/>
                </a:lnTo>
                <a:lnTo>
                  <a:pt x="399" y="342"/>
                </a:lnTo>
                <a:lnTo>
                  <a:pt x="399" y="344"/>
                </a:lnTo>
                <a:lnTo>
                  <a:pt x="399" y="345"/>
                </a:lnTo>
                <a:lnTo>
                  <a:pt x="399" y="347"/>
                </a:lnTo>
                <a:lnTo>
                  <a:pt x="404" y="345"/>
                </a:lnTo>
                <a:lnTo>
                  <a:pt x="404" y="347"/>
                </a:lnTo>
                <a:lnTo>
                  <a:pt x="401" y="349"/>
                </a:lnTo>
                <a:lnTo>
                  <a:pt x="397" y="352"/>
                </a:lnTo>
                <a:lnTo>
                  <a:pt x="397" y="355"/>
                </a:lnTo>
                <a:lnTo>
                  <a:pt x="399" y="357"/>
                </a:lnTo>
                <a:lnTo>
                  <a:pt x="406" y="359"/>
                </a:lnTo>
                <a:lnTo>
                  <a:pt x="411" y="360"/>
                </a:lnTo>
                <a:lnTo>
                  <a:pt x="412" y="365"/>
                </a:lnTo>
                <a:lnTo>
                  <a:pt x="414" y="365"/>
                </a:lnTo>
                <a:lnTo>
                  <a:pt x="416" y="365"/>
                </a:lnTo>
                <a:lnTo>
                  <a:pt x="416" y="362"/>
                </a:lnTo>
                <a:lnTo>
                  <a:pt x="417" y="362"/>
                </a:lnTo>
                <a:lnTo>
                  <a:pt x="419" y="360"/>
                </a:lnTo>
                <a:lnTo>
                  <a:pt x="422" y="355"/>
                </a:lnTo>
                <a:lnTo>
                  <a:pt x="422" y="354"/>
                </a:lnTo>
                <a:lnTo>
                  <a:pt x="424" y="350"/>
                </a:lnTo>
                <a:lnTo>
                  <a:pt x="429" y="354"/>
                </a:lnTo>
                <a:lnTo>
                  <a:pt x="431" y="355"/>
                </a:lnTo>
                <a:lnTo>
                  <a:pt x="434" y="359"/>
                </a:lnTo>
                <a:lnTo>
                  <a:pt x="436" y="360"/>
                </a:lnTo>
                <a:lnTo>
                  <a:pt x="437" y="360"/>
                </a:lnTo>
                <a:lnTo>
                  <a:pt x="439" y="360"/>
                </a:lnTo>
                <a:lnTo>
                  <a:pt x="439" y="362"/>
                </a:lnTo>
                <a:lnTo>
                  <a:pt x="439" y="364"/>
                </a:lnTo>
                <a:lnTo>
                  <a:pt x="442" y="365"/>
                </a:lnTo>
                <a:lnTo>
                  <a:pt x="451" y="370"/>
                </a:lnTo>
                <a:lnTo>
                  <a:pt x="456" y="372"/>
                </a:lnTo>
                <a:lnTo>
                  <a:pt x="457" y="374"/>
                </a:lnTo>
                <a:lnTo>
                  <a:pt x="457" y="377"/>
                </a:lnTo>
                <a:lnTo>
                  <a:pt x="459" y="379"/>
                </a:lnTo>
                <a:lnTo>
                  <a:pt x="461" y="379"/>
                </a:lnTo>
                <a:lnTo>
                  <a:pt x="462" y="380"/>
                </a:lnTo>
                <a:lnTo>
                  <a:pt x="461" y="385"/>
                </a:lnTo>
                <a:lnTo>
                  <a:pt x="461" y="387"/>
                </a:lnTo>
                <a:lnTo>
                  <a:pt x="462" y="389"/>
                </a:lnTo>
                <a:lnTo>
                  <a:pt x="466" y="392"/>
                </a:lnTo>
                <a:lnTo>
                  <a:pt x="467" y="394"/>
                </a:lnTo>
                <a:lnTo>
                  <a:pt x="466" y="395"/>
                </a:lnTo>
                <a:lnTo>
                  <a:pt x="467" y="399"/>
                </a:lnTo>
                <a:lnTo>
                  <a:pt x="469" y="400"/>
                </a:lnTo>
                <a:lnTo>
                  <a:pt x="471" y="402"/>
                </a:lnTo>
                <a:lnTo>
                  <a:pt x="469" y="407"/>
                </a:lnTo>
                <a:lnTo>
                  <a:pt x="467" y="412"/>
                </a:lnTo>
                <a:lnTo>
                  <a:pt x="466" y="414"/>
                </a:lnTo>
                <a:lnTo>
                  <a:pt x="462" y="414"/>
                </a:lnTo>
                <a:lnTo>
                  <a:pt x="462" y="419"/>
                </a:lnTo>
                <a:lnTo>
                  <a:pt x="461" y="420"/>
                </a:lnTo>
                <a:lnTo>
                  <a:pt x="461" y="425"/>
                </a:lnTo>
                <a:lnTo>
                  <a:pt x="466" y="430"/>
                </a:lnTo>
                <a:lnTo>
                  <a:pt x="467" y="434"/>
                </a:lnTo>
                <a:lnTo>
                  <a:pt x="469" y="439"/>
                </a:lnTo>
                <a:lnTo>
                  <a:pt x="471" y="439"/>
                </a:lnTo>
                <a:lnTo>
                  <a:pt x="472" y="439"/>
                </a:lnTo>
                <a:lnTo>
                  <a:pt x="474" y="439"/>
                </a:lnTo>
                <a:lnTo>
                  <a:pt x="474" y="442"/>
                </a:lnTo>
                <a:lnTo>
                  <a:pt x="477" y="445"/>
                </a:lnTo>
                <a:lnTo>
                  <a:pt x="476" y="449"/>
                </a:lnTo>
                <a:lnTo>
                  <a:pt x="474" y="450"/>
                </a:lnTo>
                <a:lnTo>
                  <a:pt x="472" y="452"/>
                </a:lnTo>
                <a:lnTo>
                  <a:pt x="474" y="452"/>
                </a:lnTo>
                <a:lnTo>
                  <a:pt x="477" y="452"/>
                </a:lnTo>
                <a:lnTo>
                  <a:pt x="479" y="450"/>
                </a:lnTo>
                <a:lnTo>
                  <a:pt x="479" y="452"/>
                </a:lnTo>
                <a:lnTo>
                  <a:pt x="482" y="450"/>
                </a:lnTo>
                <a:lnTo>
                  <a:pt x="484" y="450"/>
                </a:lnTo>
                <a:lnTo>
                  <a:pt x="486" y="454"/>
                </a:lnTo>
                <a:lnTo>
                  <a:pt x="484" y="460"/>
                </a:lnTo>
                <a:lnTo>
                  <a:pt x="479" y="462"/>
                </a:lnTo>
                <a:lnTo>
                  <a:pt x="476" y="465"/>
                </a:lnTo>
                <a:lnTo>
                  <a:pt x="477" y="469"/>
                </a:lnTo>
                <a:lnTo>
                  <a:pt x="477" y="472"/>
                </a:lnTo>
                <a:lnTo>
                  <a:pt x="479" y="472"/>
                </a:lnTo>
                <a:lnTo>
                  <a:pt x="481" y="474"/>
                </a:lnTo>
                <a:lnTo>
                  <a:pt x="481" y="475"/>
                </a:lnTo>
                <a:lnTo>
                  <a:pt x="481" y="479"/>
                </a:lnTo>
                <a:lnTo>
                  <a:pt x="479" y="482"/>
                </a:lnTo>
                <a:lnTo>
                  <a:pt x="481" y="484"/>
                </a:lnTo>
                <a:lnTo>
                  <a:pt x="481" y="485"/>
                </a:lnTo>
                <a:lnTo>
                  <a:pt x="476" y="489"/>
                </a:lnTo>
                <a:lnTo>
                  <a:pt x="472" y="492"/>
                </a:lnTo>
                <a:lnTo>
                  <a:pt x="471" y="501"/>
                </a:lnTo>
                <a:lnTo>
                  <a:pt x="469" y="501"/>
                </a:lnTo>
                <a:lnTo>
                  <a:pt x="467" y="499"/>
                </a:lnTo>
                <a:lnTo>
                  <a:pt x="466" y="497"/>
                </a:lnTo>
                <a:lnTo>
                  <a:pt x="466" y="495"/>
                </a:lnTo>
                <a:lnTo>
                  <a:pt x="461" y="494"/>
                </a:lnTo>
                <a:lnTo>
                  <a:pt x="452" y="492"/>
                </a:lnTo>
                <a:lnTo>
                  <a:pt x="449" y="492"/>
                </a:lnTo>
                <a:lnTo>
                  <a:pt x="451" y="497"/>
                </a:lnTo>
                <a:lnTo>
                  <a:pt x="451" y="499"/>
                </a:lnTo>
                <a:lnTo>
                  <a:pt x="449" y="499"/>
                </a:lnTo>
                <a:lnTo>
                  <a:pt x="447" y="499"/>
                </a:lnTo>
                <a:lnTo>
                  <a:pt x="446" y="497"/>
                </a:lnTo>
                <a:lnTo>
                  <a:pt x="444" y="497"/>
                </a:lnTo>
                <a:lnTo>
                  <a:pt x="442" y="497"/>
                </a:lnTo>
                <a:lnTo>
                  <a:pt x="441" y="497"/>
                </a:lnTo>
                <a:lnTo>
                  <a:pt x="441" y="499"/>
                </a:lnTo>
                <a:lnTo>
                  <a:pt x="439" y="502"/>
                </a:lnTo>
                <a:lnTo>
                  <a:pt x="439" y="504"/>
                </a:lnTo>
                <a:lnTo>
                  <a:pt x="437" y="506"/>
                </a:lnTo>
                <a:lnTo>
                  <a:pt x="434" y="506"/>
                </a:lnTo>
                <a:lnTo>
                  <a:pt x="432" y="501"/>
                </a:lnTo>
                <a:lnTo>
                  <a:pt x="426" y="501"/>
                </a:lnTo>
                <a:lnTo>
                  <a:pt x="416" y="497"/>
                </a:lnTo>
                <a:lnTo>
                  <a:pt x="409" y="494"/>
                </a:lnTo>
                <a:lnTo>
                  <a:pt x="404" y="489"/>
                </a:lnTo>
                <a:lnTo>
                  <a:pt x="399" y="487"/>
                </a:lnTo>
                <a:lnTo>
                  <a:pt x="397" y="492"/>
                </a:lnTo>
                <a:lnTo>
                  <a:pt x="397" y="494"/>
                </a:lnTo>
                <a:lnTo>
                  <a:pt x="397" y="499"/>
                </a:lnTo>
                <a:lnTo>
                  <a:pt x="399" y="502"/>
                </a:lnTo>
                <a:lnTo>
                  <a:pt x="397" y="504"/>
                </a:lnTo>
                <a:lnTo>
                  <a:pt x="396" y="504"/>
                </a:lnTo>
                <a:lnTo>
                  <a:pt x="391" y="502"/>
                </a:lnTo>
                <a:lnTo>
                  <a:pt x="387" y="499"/>
                </a:lnTo>
                <a:lnTo>
                  <a:pt x="386" y="497"/>
                </a:lnTo>
                <a:lnTo>
                  <a:pt x="382" y="494"/>
                </a:lnTo>
                <a:lnTo>
                  <a:pt x="382" y="492"/>
                </a:lnTo>
                <a:lnTo>
                  <a:pt x="376" y="489"/>
                </a:lnTo>
                <a:lnTo>
                  <a:pt x="374" y="490"/>
                </a:lnTo>
                <a:lnTo>
                  <a:pt x="369" y="492"/>
                </a:lnTo>
                <a:lnTo>
                  <a:pt x="367" y="492"/>
                </a:lnTo>
                <a:lnTo>
                  <a:pt x="366" y="490"/>
                </a:lnTo>
                <a:lnTo>
                  <a:pt x="364" y="490"/>
                </a:lnTo>
                <a:lnTo>
                  <a:pt x="362" y="490"/>
                </a:lnTo>
                <a:lnTo>
                  <a:pt x="360" y="484"/>
                </a:lnTo>
                <a:lnTo>
                  <a:pt x="362" y="482"/>
                </a:lnTo>
                <a:lnTo>
                  <a:pt x="362" y="480"/>
                </a:lnTo>
                <a:lnTo>
                  <a:pt x="359" y="475"/>
                </a:lnTo>
                <a:lnTo>
                  <a:pt x="357" y="477"/>
                </a:lnTo>
                <a:lnTo>
                  <a:pt x="355" y="479"/>
                </a:lnTo>
                <a:lnTo>
                  <a:pt x="355" y="484"/>
                </a:lnTo>
                <a:lnTo>
                  <a:pt x="354" y="482"/>
                </a:lnTo>
                <a:lnTo>
                  <a:pt x="350" y="482"/>
                </a:lnTo>
                <a:lnTo>
                  <a:pt x="350" y="480"/>
                </a:lnTo>
                <a:lnTo>
                  <a:pt x="349" y="477"/>
                </a:lnTo>
                <a:lnTo>
                  <a:pt x="347" y="475"/>
                </a:lnTo>
                <a:lnTo>
                  <a:pt x="345" y="475"/>
                </a:lnTo>
                <a:lnTo>
                  <a:pt x="345" y="477"/>
                </a:lnTo>
                <a:lnTo>
                  <a:pt x="344" y="477"/>
                </a:lnTo>
                <a:lnTo>
                  <a:pt x="342" y="480"/>
                </a:lnTo>
                <a:lnTo>
                  <a:pt x="342" y="479"/>
                </a:lnTo>
                <a:lnTo>
                  <a:pt x="342" y="480"/>
                </a:lnTo>
                <a:lnTo>
                  <a:pt x="340" y="482"/>
                </a:lnTo>
                <a:lnTo>
                  <a:pt x="339" y="480"/>
                </a:lnTo>
                <a:lnTo>
                  <a:pt x="337" y="480"/>
                </a:lnTo>
                <a:lnTo>
                  <a:pt x="337" y="479"/>
                </a:lnTo>
                <a:lnTo>
                  <a:pt x="337" y="477"/>
                </a:lnTo>
                <a:lnTo>
                  <a:pt x="335" y="477"/>
                </a:lnTo>
                <a:lnTo>
                  <a:pt x="334" y="475"/>
                </a:lnTo>
                <a:lnTo>
                  <a:pt x="332" y="474"/>
                </a:lnTo>
                <a:lnTo>
                  <a:pt x="330" y="475"/>
                </a:lnTo>
                <a:lnTo>
                  <a:pt x="330" y="477"/>
                </a:lnTo>
                <a:lnTo>
                  <a:pt x="332" y="479"/>
                </a:lnTo>
                <a:lnTo>
                  <a:pt x="332" y="480"/>
                </a:lnTo>
                <a:lnTo>
                  <a:pt x="332" y="482"/>
                </a:lnTo>
                <a:lnTo>
                  <a:pt x="334" y="482"/>
                </a:lnTo>
                <a:lnTo>
                  <a:pt x="335" y="482"/>
                </a:lnTo>
                <a:lnTo>
                  <a:pt x="337" y="482"/>
                </a:lnTo>
                <a:lnTo>
                  <a:pt x="335" y="482"/>
                </a:lnTo>
                <a:lnTo>
                  <a:pt x="335" y="484"/>
                </a:lnTo>
                <a:lnTo>
                  <a:pt x="334" y="484"/>
                </a:lnTo>
                <a:lnTo>
                  <a:pt x="334" y="485"/>
                </a:lnTo>
                <a:lnTo>
                  <a:pt x="335" y="485"/>
                </a:lnTo>
                <a:lnTo>
                  <a:pt x="335" y="487"/>
                </a:lnTo>
                <a:lnTo>
                  <a:pt x="335" y="489"/>
                </a:lnTo>
                <a:lnTo>
                  <a:pt x="332" y="487"/>
                </a:lnTo>
                <a:lnTo>
                  <a:pt x="332" y="489"/>
                </a:lnTo>
                <a:lnTo>
                  <a:pt x="332" y="495"/>
                </a:lnTo>
                <a:lnTo>
                  <a:pt x="332" y="501"/>
                </a:lnTo>
                <a:lnTo>
                  <a:pt x="332" y="502"/>
                </a:lnTo>
                <a:lnTo>
                  <a:pt x="332" y="504"/>
                </a:lnTo>
                <a:lnTo>
                  <a:pt x="332" y="521"/>
                </a:lnTo>
                <a:lnTo>
                  <a:pt x="332" y="527"/>
                </a:lnTo>
                <a:lnTo>
                  <a:pt x="332" y="529"/>
                </a:lnTo>
                <a:lnTo>
                  <a:pt x="332" y="532"/>
                </a:lnTo>
                <a:lnTo>
                  <a:pt x="332" y="536"/>
                </a:lnTo>
                <a:lnTo>
                  <a:pt x="332" y="549"/>
                </a:lnTo>
                <a:lnTo>
                  <a:pt x="332" y="551"/>
                </a:lnTo>
                <a:lnTo>
                  <a:pt x="332" y="564"/>
                </a:lnTo>
                <a:lnTo>
                  <a:pt x="330" y="564"/>
                </a:lnTo>
                <a:lnTo>
                  <a:pt x="329" y="564"/>
                </a:lnTo>
                <a:lnTo>
                  <a:pt x="327" y="564"/>
                </a:lnTo>
                <a:lnTo>
                  <a:pt x="325" y="564"/>
                </a:lnTo>
                <a:lnTo>
                  <a:pt x="324" y="564"/>
                </a:lnTo>
                <a:lnTo>
                  <a:pt x="322" y="564"/>
                </a:lnTo>
                <a:lnTo>
                  <a:pt x="322" y="562"/>
                </a:lnTo>
                <a:lnTo>
                  <a:pt x="320" y="562"/>
                </a:lnTo>
                <a:lnTo>
                  <a:pt x="320" y="561"/>
                </a:lnTo>
                <a:lnTo>
                  <a:pt x="319" y="561"/>
                </a:lnTo>
                <a:lnTo>
                  <a:pt x="319" y="559"/>
                </a:lnTo>
                <a:lnTo>
                  <a:pt x="317" y="559"/>
                </a:lnTo>
                <a:lnTo>
                  <a:pt x="317" y="557"/>
                </a:lnTo>
                <a:lnTo>
                  <a:pt x="317" y="556"/>
                </a:lnTo>
                <a:lnTo>
                  <a:pt x="315" y="556"/>
                </a:lnTo>
                <a:lnTo>
                  <a:pt x="315" y="554"/>
                </a:lnTo>
                <a:lnTo>
                  <a:pt x="314" y="554"/>
                </a:lnTo>
                <a:lnTo>
                  <a:pt x="312" y="554"/>
                </a:lnTo>
                <a:lnTo>
                  <a:pt x="312" y="552"/>
                </a:lnTo>
                <a:lnTo>
                  <a:pt x="310" y="552"/>
                </a:lnTo>
                <a:lnTo>
                  <a:pt x="309" y="552"/>
                </a:lnTo>
                <a:lnTo>
                  <a:pt x="309" y="551"/>
                </a:lnTo>
                <a:lnTo>
                  <a:pt x="307" y="551"/>
                </a:lnTo>
                <a:lnTo>
                  <a:pt x="307" y="549"/>
                </a:lnTo>
                <a:lnTo>
                  <a:pt x="307" y="547"/>
                </a:lnTo>
                <a:lnTo>
                  <a:pt x="305" y="547"/>
                </a:lnTo>
                <a:lnTo>
                  <a:pt x="305" y="549"/>
                </a:lnTo>
                <a:lnTo>
                  <a:pt x="304" y="549"/>
                </a:lnTo>
                <a:lnTo>
                  <a:pt x="304" y="551"/>
                </a:lnTo>
                <a:lnTo>
                  <a:pt x="302" y="551"/>
                </a:lnTo>
                <a:lnTo>
                  <a:pt x="300" y="551"/>
                </a:lnTo>
                <a:lnTo>
                  <a:pt x="299" y="552"/>
                </a:lnTo>
                <a:lnTo>
                  <a:pt x="297" y="552"/>
                </a:lnTo>
                <a:lnTo>
                  <a:pt x="295" y="554"/>
                </a:lnTo>
                <a:lnTo>
                  <a:pt x="294" y="554"/>
                </a:lnTo>
                <a:lnTo>
                  <a:pt x="294" y="556"/>
                </a:lnTo>
                <a:lnTo>
                  <a:pt x="292" y="556"/>
                </a:lnTo>
                <a:lnTo>
                  <a:pt x="292" y="557"/>
                </a:lnTo>
                <a:lnTo>
                  <a:pt x="290" y="557"/>
                </a:lnTo>
                <a:lnTo>
                  <a:pt x="290" y="559"/>
                </a:lnTo>
                <a:lnTo>
                  <a:pt x="289" y="559"/>
                </a:lnTo>
                <a:lnTo>
                  <a:pt x="287" y="559"/>
                </a:lnTo>
                <a:lnTo>
                  <a:pt x="285" y="559"/>
                </a:lnTo>
                <a:lnTo>
                  <a:pt x="284" y="559"/>
                </a:lnTo>
                <a:lnTo>
                  <a:pt x="282" y="561"/>
                </a:lnTo>
                <a:lnTo>
                  <a:pt x="280" y="561"/>
                </a:lnTo>
                <a:lnTo>
                  <a:pt x="280" y="562"/>
                </a:lnTo>
                <a:lnTo>
                  <a:pt x="279" y="562"/>
                </a:lnTo>
                <a:lnTo>
                  <a:pt x="277" y="562"/>
                </a:lnTo>
                <a:lnTo>
                  <a:pt x="275" y="564"/>
                </a:lnTo>
                <a:lnTo>
                  <a:pt x="275" y="566"/>
                </a:lnTo>
                <a:lnTo>
                  <a:pt x="275" y="567"/>
                </a:lnTo>
                <a:lnTo>
                  <a:pt x="275" y="569"/>
                </a:lnTo>
                <a:lnTo>
                  <a:pt x="275" y="571"/>
                </a:lnTo>
                <a:lnTo>
                  <a:pt x="274" y="572"/>
                </a:lnTo>
                <a:lnTo>
                  <a:pt x="272" y="572"/>
                </a:lnTo>
                <a:lnTo>
                  <a:pt x="272" y="574"/>
                </a:lnTo>
                <a:lnTo>
                  <a:pt x="274" y="574"/>
                </a:lnTo>
                <a:lnTo>
                  <a:pt x="275" y="574"/>
                </a:lnTo>
                <a:lnTo>
                  <a:pt x="275" y="576"/>
                </a:lnTo>
                <a:lnTo>
                  <a:pt x="275" y="577"/>
                </a:lnTo>
                <a:lnTo>
                  <a:pt x="274" y="577"/>
                </a:lnTo>
                <a:lnTo>
                  <a:pt x="272" y="577"/>
                </a:lnTo>
                <a:lnTo>
                  <a:pt x="270" y="577"/>
                </a:lnTo>
                <a:lnTo>
                  <a:pt x="269" y="577"/>
                </a:lnTo>
                <a:lnTo>
                  <a:pt x="262" y="579"/>
                </a:lnTo>
                <a:lnTo>
                  <a:pt x="259" y="579"/>
                </a:lnTo>
                <a:lnTo>
                  <a:pt x="257" y="576"/>
                </a:lnTo>
                <a:lnTo>
                  <a:pt x="254" y="576"/>
                </a:lnTo>
                <a:lnTo>
                  <a:pt x="245" y="577"/>
                </a:lnTo>
                <a:lnTo>
                  <a:pt x="245" y="576"/>
                </a:lnTo>
                <a:lnTo>
                  <a:pt x="239" y="576"/>
                </a:lnTo>
                <a:lnTo>
                  <a:pt x="239" y="577"/>
                </a:lnTo>
                <a:lnTo>
                  <a:pt x="235" y="577"/>
                </a:lnTo>
                <a:lnTo>
                  <a:pt x="225" y="577"/>
                </a:lnTo>
                <a:lnTo>
                  <a:pt x="225" y="582"/>
                </a:lnTo>
                <a:lnTo>
                  <a:pt x="224" y="582"/>
                </a:lnTo>
                <a:lnTo>
                  <a:pt x="217" y="582"/>
                </a:lnTo>
                <a:lnTo>
                  <a:pt x="217" y="579"/>
                </a:lnTo>
                <a:lnTo>
                  <a:pt x="214" y="579"/>
                </a:lnTo>
                <a:lnTo>
                  <a:pt x="207" y="579"/>
                </a:lnTo>
                <a:lnTo>
                  <a:pt x="205" y="579"/>
                </a:lnTo>
                <a:lnTo>
                  <a:pt x="204" y="579"/>
                </a:lnTo>
                <a:lnTo>
                  <a:pt x="202" y="579"/>
                </a:lnTo>
                <a:lnTo>
                  <a:pt x="202" y="577"/>
                </a:lnTo>
                <a:lnTo>
                  <a:pt x="197" y="577"/>
                </a:lnTo>
                <a:lnTo>
                  <a:pt x="192" y="577"/>
                </a:lnTo>
                <a:lnTo>
                  <a:pt x="189" y="577"/>
                </a:lnTo>
                <a:lnTo>
                  <a:pt x="189" y="576"/>
                </a:lnTo>
                <a:lnTo>
                  <a:pt x="189" y="572"/>
                </a:lnTo>
                <a:lnTo>
                  <a:pt x="187" y="572"/>
                </a:lnTo>
                <a:lnTo>
                  <a:pt x="182" y="572"/>
                </a:lnTo>
                <a:lnTo>
                  <a:pt x="179" y="572"/>
                </a:lnTo>
                <a:lnTo>
                  <a:pt x="175" y="572"/>
                </a:lnTo>
                <a:lnTo>
                  <a:pt x="168" y="572"/>
                </a:lnTo>
                <a:lnTo>
                  <a:pt x="158" y="572"/>
                </a:lnTo>
                <a:lnTo>
                  <a:pt x="157" y="572"/>
                </a:lnTo>
                <a:lnTo>
                  <a:pt x="152" y="572"/>
                </a:lnTo>
                <a:lnTo>
                  <a:pt x="152" y="576"/>
                </a:lnTo>
                <a:lnTo>
                  <a:pt x="143" y="576"/>
                </a:lnTo>
                <a:lnTo>
                  <a:pt x="135" y="576"/>
                </a:lnTo>
                <a:lnTo>
                  <a:pt x="127" y="576"/>
                </a:lnTo>
                <a:lnTo>
                  <a:pt x="110" y="576"/>
                </a:lnTo>
                <a:lnTo>
                  <a:pt x="103" y="576"/>
                </a:lnTo>
                <a:lnTo>
                  <a:pt x="100" y="576"/>
                </a:lnTo>
                <a:lnTo>
                  <a:pt x="98" y="576"/>
                </a:lnTo>
                <a:lnTo>
                  <a:pt x="97" y="574"/>
                </a:lnTo>
                <a:lnTo>
                  <a:pt x="97" y="572"/>
                </a:lnTo>
                <a:lnTo>
                  <a:pt x="97" y="567"/>
                </a:lnTo>
                <a:lnTo>
                  <a:pt x="97" y="559"/>
                </a:lnTo>
                <a:lnTo>
                  <a:pt x="97" y="557"/>
                </a:lnTo>
                <a:lnTo>
                  <a:pt x="97" y="551"/>
                </a:lnTo>
                <a:lnTo>
                  <a:pt x="97" y="549"/>
                </a:lnTo>
                <a:lnTo>
                  <a:pt x="92" y="544"/>
                </a:lnTo>
                <a:lnTo>
                  <a:pt x="93" y="542"/>
                </a:lnTo>
                <a:lnTo>
                  <a:pt x="95" y="539"/>
                </a:lnTo>
                <a:lnTo>
                  <a:pt x="93" y="536"/>
                </a:lnTo>
                <a:lnTo>
                  <a:pt x="92" y="534"/>
                </a:lnTo>
                <a:lnTo>
                  <a:pt x="88" y="532"/>
                </a:lnTo>
                <a:lnTo>
                  <a:pt x="85" y="529"/>
                </a:lnTo>
                <a:lnTo>
                  <a:pt x="78" y="529"/>
                </a:lnTo>
                <a:lnTo>
                  <a:pt x="75" y="527"/>
                </a:lnTo>
                <a:lnTo>
                  <a:pt x="75" y="526"/>
                </a:lnTo>
                <a:lnTo>
                  <a:pt x="70" y="527"/>
                </a:lnTo>
                <a:lnTo>
                  <a:pt x="68" y="527"/>
                </a:lnTo>
                <a:lnTo>
                  <a:pt x="67" y="527"/>
                </a:lnTo>
                <a:lnTo>
                  <a:pt x="62" y="527"/>
                </a:lnTo>
                <a:lnTo>
                  <a:pt x="58" y="527"/>
                </a:lnTo>
                <a:lnTo>
                  <a:pt x="57" y="529"/>
                </a:lnTo>
                <a:lnTo>
                  <a:pt x="53" y="526"/>
                </a:lnTo>
                <a:lnTo>
                  <a:pt x="50" y="524"/>
                </a:lnTo>
                <a:lnTo>
                  <a:pt x="43" y="524"/>
                </a:lnTo>
                <a:lnTo>
                  <a:pt x="42" y="521"/>
                </a:lnTo>
                <a:lnTo>
                  <a:pt x="38" y="512"/>
                </a:lnTo>
                <a:lnTo>
                  <a:pt x="37" y="512"/>
                </a:lnTo>
                <a:lnTo>
                  <a:pt x="35" y="511"/>
                </a:lnTo>
                <a:lnTo>
                  <a:pt x="32" y="511"/>
                </a:lnTo>
                <a:lnTo>
                  <a:pt x="27" y="512"/>
                </a:lnTo>
                <a:lnTo>
                  <a:pt x="25" y="516"/>
                </a:lnTo>
                <a:lnTo>
                  <a:pt x="23" y="516"/>
                </a:lnTo>
                <a:lnTo>
                  <a:pt x="22" y="512"/>
                </a:lnTo>
                <a:lnTo>
                  <a:pt x="22" y="511"/>
                </a:lnTo>
                <a:lnTo>
                  <a:pt x="22" y="509"/>
                </a:lnTo>
                <a:lnTo>
                  <a:pt x="20" y="506"/>
                </a:lnTo>
                <a:lnTo>
                  <a:pt x="18" y="506"/>
                </a:lnTo>
                <a:lnTo>
                  <a:pt x="18" y="504"/>
                </a:lnTo>
                <a:lnTo>
                  <a:pt x="17" y="502"/>
                </a:lnTo>
                <a:lnTo>
                  <a:pt x="17" y="501"/>
                </a:lnTo>
                <a:lnTo>
                  <a:pt x="15" y="501"/>
                </a:lnTo>
                <a:lnTo>
                  <a:pt x="15" y="497"/>
                </a:lnTo>
                <a:lnTo>
                  <a:pt x="15" y="495"/>
                </a:lnTo>
                <a:lnTo>
                  <a:pt x="13" y="495"/>
                </a:lnTo>
                <a:lnTo>
                  <a:pt x="12" y="494"/>
                </a:lnTo>
                <a:lnTo>
                  <a:pt x="13" y="492"/>
                </a:lnTo>
                <a:lnTo>
                  <a:pt x="15" y="492"/>
                </a:lnTo>
                <a:lnTo>
                  <a:pt x="15" y="490"/>
                </a:lnTo>
                <a:lnTo>
                  <a:pt x="17" y="490"/>
                </a:lnTo>
                <a:lnTo>
                  <a:pt x="18" y="489"/>
                </a:lnTo>
                <a:lnTo>
                  <a:pt x="18" y="485"/>
                </a:lnTo>
                <a:lnTo>
                  <a:pt x="27" y="479"/>
                </a:lnTo>
                <a:lnTo>
                  <a:pt x="28" y="477"/>
                </a:lnTo>
                <a:lnTo>
                  <a:pt x="32" y="475"/>
                </a:lnTo>
                <a:lnTo>
                  <a:pt x="32" y="472"/>
                </a:lnTo>
                <a:lnTo>
                  <a:pt x="33" y="472"/>
                </a:lnTo>
                <a:lnTo>
                  <a:pt x="37" y="469"/>
                </a:lnTo>
                <a:lnTo>
                  <a:pt x="35" y="467"/>
                </a:lnTo>
                <a:lnTo>
                  <a:pt x="35" y="465"/>
                </a:lnTo>
                <a:lnTo>
                  <a:pt x="35" y="464"/>
                </a:lnTo>
                <a:lnTo>
                  <a:pt x="37" y="464"/>
                </a:lnTo>
                <a:lnTo>
                  <a:pt x="38" y="462"/>
                </a:lnTo>
                <a:lnTo>
                  <a:pt x="40" y="462"/>
                </a:lnTo>
                <a:lnTo>
                  <a:pt x="42" y="459"/>
                </a:lnTo>
                <a:lnTo>
                  <a:pt x="42" y="457"/>
                </a:lnTo>
                <a:lnTo>
                  <a:pt x="40" y="455"/>
                </a:lnTo>
                <a:lnTo>
                  <a:pt x="43" y="454"/>
                </a:lnTo>
                <a:lnTo>
                  <a:pt x="42" y="449"/>
                </a:lnTo>
                <a:lnTo>
                  <a:pt x="43" y="447"/>
                </a:lnTo>
                <a:lnTo>
                  <a:pt x="47" y="449"/>
                </a:lnTo>
                <a:lnTo>
                  <a:pt x="50" y="444"/>
                </a:lnTo>
                <a:lnTo>
                  <a:pt x="45" y="440"/>
                </a:lnTo>
                <a:lnTo>
                  <a:pt x="50" y="437"/>
                </a:lnTo>
                <a:lnTo>
                  <a:pt x="50" y="435"/>
                </a:lnTo>
                <a:lnTo>
                  <a:pt x="48" y="432"/>
                </a:lnTo>
                <a:lnTo>
                  <a:pt x="50" y="425"/>
                </a:lnTo>
                <a:lnTo>
                  <a:pt x="50" y="422"/>
                </a:lnTo>
                <a:lnTo>
                  <a:pt x="47" y="417"/>
                </a:lnTo>
                <a:lnTo>
                  <a:pt x="48" y="415"/>
                </a:lnTo>
                <a:lnTo>
                  <a:pt x="48" y="414"/>
                </a:lnTo>
                <a:lnTo>
                  <a:pt x="47" y="414"/>
                </a:lnTo>
                <a:lnTo>
                  <a:pt x="47" y="412"/>
                </a:lnTo>
                <a:lnTo>
                  <a:pt x="45" y="412"/>
                </a:lnTo>
                <a:lnTo>
                  <a:pt x="43" y="412"/>
                </a:lnTo>
                <a:lnTo>
                  <a:pt x="38" y="410"/>
                </a:lnTo>
                <a:lnTo>
                  <a:pt x="35" y="414"/>
                </a:lnTo>
                <a:lnTo>
                  <a:pt x="35" y="410"/>
                </a:lnTo>
                <a:lnTo>
                  <a:pt x="35" y="409"/>
                </a:lnTo>
                <a:lnTo>
                  <a:pt x="32" y="404"/>
                </a:lnTo>
                <a:lnTo>
                  <a:pt x="32" y="399"/>
                </a:lnTo>
                <a:lnTo>
                  <a:pt x="32" y="397"/>
                </a:lnTo>
                <a:lnTo>
                  <a:pt x="27" y="395"/>
                </a:lnTo>
                <a:lnTo>
                  <a:pt x="25" y="394"/>
                </a:lnTo>
                <a:lnTo>
                  <a:pt x="23" y="392"/>
                </a:lnTo>
                <a:lnTo>
                  <a:pt x="20" y="389"/>
                </a:lnTo>
                <a:lnTo>
                  <a:pt x="20" y="387"/>
                </a:lnTo>
                <a:lnTo>
                  <a:pt x="20" y="385"/>
                </a:lnTo>
                <a:lnTo>
                  <a:pt x="23" y="375"/>
                </a:lnTo>
                <a:lnTo>
                  <a:pt x="25" y="374"/>
                </a:lnTo>
                <a:lnTo>
                  <a:pt x="25" y="370"/>
                </a:lnTo>
                <a:lnTo>
                  <a:pt x="25" y="369"/>
                </a:lnTo>
                <a:lnTo>
                  <a:pt x="28" y="362"/>
                </a:lnTo>
                <a:lnTo>
                  <a:pt x="27" y="359"/>
                </a:lnTo>
                <a:lnTo>
                  <a:pt x="23" y="359"/>
                </a:lnTo>
                <a:lnTo>
                  <a:pt x="15" y="359"/>
                </a:lnTo>
                <a:lnTo>
                  <a:pt x="12" y="357"/>
                </a:lnTo>
                <a:lnTo>
                  <a:pt x="10" y="357"/>
                </a:lnTo>
                <a:lnTo>
                  <a:pt x="10" y="359"/>
                </a:lnTo>
                <a:lnTo>
                  <a:pt x="8" y="359"/>
                </a:lnTo>
                <a:lnTo>
                  <a:pt x="8" y="357"/>
                </a:lnTo>
                <a:lnTo>
                  <a:pt x="7" y="359"/>
                </a:lnTo>
                <a:lnTo>
                  <a:pt x="5" y="357"/>
                </a:lnTo>
                <a:lnTo>
                  <a:pt x="7" y="354"/>
                </a:lnTo>
                <a:lnTo>
                  <a:pt x="7" y="352"/>
                </a:lnTo>
                <a:lnTo>
                  <a:pt x="8" y="352"/>
                </a:lnTo>
                <a:lnTo>
                  <a:pt x="10" y="352"/>
                </a:lnTo>
                <a:lnTo>
                  <a:pt x="12" y="352"/>
                </a:lnTo>
                <a:lnTo>
                  <a:pt x="12" y="350"/>
                </a:lnTo>
                <a:lnTo>
                  <a:pt x="10" y="349"/>
                </a:lnTo>
                <a:lnTo>
                  <a:pt x="8" y="347"/>
                </a:lnTo>
                <a:lnTo>
                  <a:pt x="7" y="347"/>
                </a:lnTo>
                <a:lnTo>
                  <a:pt x="5" y="347"/>
                </a:lnTo>
                <a:lnTo>
                  <a:pt x="3" y="345"/>
                </a:lnTo>
                <a:lnTo>
                  <a:pt x="3" y="344"/>
                </a:lnTo>
                <a:lnTo>
                  <a:pt x="3" y="342"/>
                </a:lnTo>
                <a:lnTo>
                  <a:pt x="2" y="339"/>
                </a:lnTo>
                <a:lnTo>
                  <a:pt x="0" y="337"/>
                </a:lnTo>
                <a:lnTo>
                  <a:pt x="0" y="332"/>
                </a:lnTo>
                <a:lnTo>
                  <a:pt x="0" y="330"/>
                </a:lnTo>
                <a:lnTo>
                  <a:pt x="2" y="330"/>
                </a:lnTo>
                <a:lnTo>
                  <a:pt x="3" y="330"/>
                </a:lnTo>
                <a:lnTo>
                  <a:pt x="7" y="330"/>
                </a:lnTo>
                <a:lnTo>
                  <a:pt x="7" y="329"/>
                </a:lnTo>
                <a:lnTo>
                  <a:pt x="7" y="325"/>
                </a:lnTo>
                <a:lnTo>
                  <a:pt x="8" y="324"/>
                </a:lnTo>
                <a:lnTo>
                  <a:pt x="8" y="320"/>
                </a:lnTo>
                <a:lnTo>
                  <a:pt x="10" y="319"/>
                </a:lnTo>
                <a:lnTo>
                  <a:pt x="10" y="315"/>
                </a:lnTo>
                <a:lnTo>
                  <a:pt x="10" y="307"/>
                </a:lnTo>
                <a:lnTo>
                  <a:pt x="12" y="309"/>
                </a:lnTo>
                <a:lnTo>
                  <a:pt x="13" y="312"/>
                </a:lnTo>
                <a:lnTo>
                  <a:pt x="15" y="312"/>
                </a:lnTo>
                <a:lnTo>
                  <a:pt x="20" y="312"/>
                </a:lnTo>
                <a:lnTo>
                  <a:pt x="25" y="310"/>
                </a:lnTo>
                <a:lnTo>
                  <a:pt x="27" y="309"/>
                </a:lnTo>
                <a:lnTo>
                  <a:pt x="30" y="304"/>
                </a:lnTo>
                <a:lnTo>
                  <a:pt x="33" y="302"/>
                </a:lnTo>
                <a:lnTo>
                  <a:pt x="35" y="300"/>
                </a:lnTo>
                <a:lnTo>
                  <a:pt x="37" y="300"/>
                </a:lnTo>
                <a:lnTo>
                  <a:pt x="40" y="300"/>
                </a:lnTo>
                <a:lnTo>
                  <a:pt x="40" y="304"/>
                </a:lnTo>
                <a:lnTo>
                  <a:pt x="42" y="304"/>
                </a:lnTo>
                <a:lnTo>
                  <a:pt x="43" y="302"/>
                </a:lnTo>
                <a:lnTo>
                  <a:pt x="45" y="304"/>
                </a:lnTo>
                <a:lnTo>
                  <a:pt x="43" y="304"/>
                </a:lnTo>
                <a:lnTo>
                  <a:pt x="43" y="309"/>
                </a:lnTo>
                <a:lnTo>
                  <a:pt x="43" y="310"/>
                </a:lnTo>
                <a:lnTo>
                  <a:pt x="43" y="312"/>
                </a:lnTo>
                <a:lnTo>
                  <a:pt x="43" y="315"/>
                </a:lnTo>
                <a:lnTo>
                  <a:pt x="45" y="317"/>
                </a:lnTo>
                <a:lnTo>
                  <a:pt x="47" y="317"/>
                </a:lnTo>
                <a:lnTo>
                  <a:pt x="48" y="319"/>
                </a:lnTo>
                <a:lnTo>
                  <a:pt x="53" y="324"/>
                </a:lnTo>
                <a:lnTo>
                  <a:pt x="53" y="327"/>
                </a:lnTo>
                <a:lnTo>
                  <a:pt x="60" y="329"/>
                </a:lnTo>
                <a:lnTo>
                  <a:pt x="60" y="332"/>
                </a:lnTo>
                <a:lnTo>
                  <a:pt x="60" y="334"/>
                </a:lnTo>
                <a:lnTo>
                  <a:pt x="62" y="334"/>
                </a:lnTo>
                <a:lnTo>
                  <a:pt x="63" y="337"/>
                </a:lnTo>
                <a:lnTo>
                  <a:pt x="65" y="339"/>
                </a:lnTo>
                <a:lnTo>
                  <a:pt x="67" y="339"/>
                </a:lnTo>
                <a:lnTo>
                  <a:pt x="72" y="340"/>
                </a:lnTo>
                <a:lnTo>
                  <a:pt x="77" y="335"/>
                </a:lnTo>
                <a:lnTo>
                  <a:pt x="77" y="334"/>
                </a:lnTo>
                <a:lnTo>
                  <a:pt x="77" y="332"/>
                </a:lnTo>
                <a:lnTo>
                  <a:pt x="78" y="329"/>
                </a:lnTo>
                <a:lnTo>
                  <a:pt x="85" y="332"/>
                </a:lnTo>
                <a:lnTo>
                  <a:pt x="90" y="330"/>
                </a:lnTo>
                <a:lnTo>
                  <a:pt x="90" y="329"/>
                </a:lnTo>
                <a:lnTo>
                  <a:pt x="92" y="329"/>
                </a:lnTo>
                <a:lnTo>
                  <a:pt x="92" y="327"/>
                </a:lnTo>
                <a:lnTo>
                  <a:pt x="93" y="324"/>
                </a:lnTo>
                <a:lnTo>
                  <a:pt x="93" y="320"/>
                </a:lnTo>
                <a:lnTo>
                  <a:pt x="97" y="315"/>
                </a:lnTo>
                <a:lnTo>
                  <a:pt x="97" y="314"/>
                </a:lnTo>
                <a:lnTo>
                  <a:pt x="98" y="310"/>
                </a:lnTo>
                <a:lnTo>
                  <a:pt x="100" y="309"/>
                </a:lnTo>
                <a:lnTo>
                  <a:pt x="102" y="309"/>
                </a:lnTo>
                <a:lnTo>
                  <a:pt x="105" y="310"/>
                </a:lnTo>
                <a:lnTo>
                  <a:pt x="107" y="309"/>
                </a:lnTo>
                <a:lnTo>
                  <a:pt x="108" y="310"/>
                </a:lnTo>
                <a:lnTo>
                  <a:pt x="110" y="310"/>
                </a:lnTo>
                <a:lnTo>
                  <a:pt x="113" y="309"/>
                </a:lnTo>
                <a:lnTo>
                  <a:pt x="115" y="307"/>
                </a:lnTo>
                <a:lnTo>
                  <a:pt x="117" y="305"/>
                </a:lnTo>
                <a:lnTo>
                  <a:pt x="117" y="302"/>
                </a:lnTo>
                <a:lnTo>
                  <a:pt x="117" y="300"/>
                </a:lnTo>
                <a:lnTo>
                  <a:pt x="117" y="299"/>
                </a:lnTo>
                <a:lnTo>
                  <a:pt x="118" y="297"/>
                </a:lnTo>
                <a:lnTo>
                  <a:pt x="118" y="295"/>
                </a:lnTo>
                <a:lnTo>
                  <a:pt x="117" y="292"/>
                </a:lnTo>
                <a:lnTo>
                  <a:pt x="117" y="290"/>
                </a:lnTo>
                <a:lnTo>
                  <a:pt x="117" y="288"/>
                </a:lnTo>
                <a:lnTo>
                  <a:pt x="118" y="283"/>
                </a:lnTo>
                <a:lnTo>
                  <a:pt x="120" y="282"/>
                </a:lnTo>
                <a:lnTo>
                  <a:pt x="117" y="278"/>
                </a:lnTo>
                <a:lnTo>
                  <a:pt x="117" y="277"/>
                </a:lnTo>
                <a:lnTo>
                  <a:pt x="115" y="272"/>
                </a:lnTo>
                <a:lnTo>
                  <a:pt x="115" y="268"/>
                </a:lnTo>
                <a:lnTo>
                  <a:pt x="117" y="265"/>
                </a:lnTo>
                <a:lnTo>
                  <a:pt x="120" y="262"/>
                </a:lnTo>
                <a:lnTo>
                  <a:pt x="120" y="260"/>
                </a:lnTo>
                <a:lnTo>
                  <a:pt x="120" y="257"/>
                </a:lnTo>
                <a:lnTo>
                  <a:pt x="117" y="250"/>
                </a:lnTo>
                <a:lnTo>
                  <a:pt x="115" y="247"/>
                </a:lnTo>
                <a:lnTo>
                  <a:pt x="115" y="245"/>
                </a:lnTo>
                <a:lnTo>
                  <a:pt x="117" y="240"/>
                </a:lnTo>
                <a:lnTo>
                  <a:pt x="113" y="238"/>
                </a:lnTo>
                <a:lnTo>
                  <a:pt x="112" y="237"/>
                </a:lnTo>
                <a:lnTo>
                  <a:pt x="110" y="233"/>
                </a:lnTo>
                <a:lnTo>
                  <a:pt x="108" y="228"/>
                </a:lnTo>
                <a:lnTo>
                  <a:pt x="108" y="223"/>
                </a:lnTo>
                <a:lnTo>
                  <a:pt x="107" y="223"/>
                </a:lnTo>
                <a:lnTo>
                  <a:pt x="107" y="222"/>
                </a:lnTo>
                <a:lnTo>
                  <a:pt x="102" y="215"/>
                </a:lnTo>
                <a:lnTo>
                  <a:pt x="100" y="213"/>
                </a:lnTo>
                <a:lnTo>
                  <a:pt x="97" y="212"/>
                </a:lnTo>
                <a:lnTo>
                  <a:pt x="95" y="210"/>
                </a:lnTo>
                <a:lnTo>
                  <a:pt x="92" y="213"/>
                </a:lnTo>
                <a:lnTo>
                  <a:pt x="88" y="215"/>
                </a:lnTo>
                <a:lnTo>
                  <a:pt x="83" y="217"/>
                </a:lnTo>
                <a:lnTo>
                  <a:pt x="82" y="217"/>
                </a:lnTo>
                <a:lnTo>
                  <a:pt x="78" y="217"/>
                </a:lnTo>
                <a:lnTo>
                  <a:pt x="77" y="217"/>
                </a:lnTo>
                <a:lnTo>
                  <a:pt x="75" y="217"/>
                </a:lnTo>
                <a:lnTo>
                  <a:pt x="70" y="220"/>
                </a:lnTo>
                <a:lnTo>
                  <a:pt x="68" y="220"/>
                </a:lnTo>
                <a:lnTo>
                  <a:pt x="62" y="223"/>
                </a:lnTo>
                <a:lnTo>
                  <a:pt x="57" y="223"/>
                </a:lnTo>
                <a:lnTo>
                  <a:pt x="52" y="220"/>
                </a:lnTo>
                <a:lnTo>
                  <a:pt x="47" y="212"/>
                </a:lnTo>
                <a:lnTo>
                  <a:pt x="42" y="208"/>
                </a:lnTo>
                <a:lnTo>
                  <a:pt x="37" y="207"/>
                </a:lnTo>
                <a:lnTo>
                  <a:pt x="35" y="205"/>
                </a:lnTo>
                <a:lnTo>
                  <a:pt x="35" y="198"/>
                </a:lnTo>
                <a:lnTo>
                  <a:pt x="33" y="193"/>
                </a:lnTo>
                <a:lnTo>
                  <a:pt x="33" y="192"/>
                </a:lnTo>
                <a:lnTo>
                  <a:pt x="33" y="188"/>
                </a:lnTo>
                <a:lnTo>
                  <a:pt x="30" y="183"/>
                </a:lnTo>
                <a:lnTo>
                  <a:pt x="28" y="182"/>
                </a:lnTo>
                <a:lnTo>
                  <a:pt x="28" y="180"/>
                </a:lnTo>
                <a:lnTo>
                  <a:pt x="27" y="178"/>
                </a:lnTo>
                <a:lnTo>
                  <a:pt x="27" y="177"/>
                </a:lnTo>
                <a:lnTo>
                  <a:pt x="27" y="175"/>
                </a:lnTo>
                <a:lnTo>
                  <a:pt x="28" y="170"/>
                </a:lnTo>
                <a:lnTo>
                  <a:pt x="28" y="167"/>
                </a:lnTo>
                <a:lnTo>
                  <a:pt x="28" y="163"/>
                </a:lnTo>
                <a:lnTo>
                  <a:pt x="28" y="162"/>
                </a:lnTo>
                <a:lnTo>
                  <a:pt x="30" y="158"/>
                </a:lnTo>
                <a:lnTo>
                  <a:pt x="32" y="157"/>
                </a:lnTo>
                <a:lnTo>
                  <a:pt x="32" y="155"/>
                </a:lnTo>
                <a:lnTo>
                  <a:pt x="30" y="155"/>
                </a:lnTo>
                <a:lnTo>
                  <a:pt x="27" y="147"/>
                </a:lnTo>
                <a:lnTo>
                  <a:pt x="23" y="138"/>
                </a:lnTo>
                <a:lnTo>
                  <a:pt x="20" y="132"/>
                </a:lnTo>
                <a:lnTo>
                  <a:pt x="18" y="123"/>
                </a:lnTo>
                <a:lnTo>
                  <a:pt x="15" y="120"/>
                </a:lnTo>
                <a:lnTo>
                  <a:pt x="17" y="115"/>
                </a:lnTo>
                <a:lnTo>
                  <a:pt x="18" y="112"/>
                </a:lnTo>
                <a:lnTo>
                  <a:pt x="22" y="108"/>
                </a:lnTo>
                <a:lnTo>
                  <a:pt x="25" y="105"/>
                </a:lnTo>
                <a:lnTo>
                  <a:pt x="32" y="102"/>
                </a:lnTo>
                <a:lnTo>
                  <a:pt x="38" y="97"/>
                </a:lnTo>
                <a:lnTo>
                  <a:pt x="38" y="95"/>
                </a:lnTo>
                <a:lnTo>
                  <a:pt x="40" y="93"/>
                </a:lnTo>
                <a:lnTo>
                  <a:pt x="42" y="92"/>
                </a:lnTo>
                <a:lnTo>
                  <a:pt x="42" y="90"/>
                </a:lnTo>
                <a:lnTo>
                  <a:pt x="43" y="86"/>
                </a:lnTo>
                <a:lnTo>
                  <a:pt x="43" y="83"/>
                </a:lnTo>
                <a:lnTo>
                  <a:pt x="45" y="81"/>
                </a:lnTo>
                <a:lnTo>
                  <a:pt x="47" y="81"/>
                </a:lnTo>
                <a:lnTo>
                  <a:pt x="48" y="80"/>
                </a:lnTo>
                <a:lnTo>
                  <a:pt x="50" y="80"/>
                </a:lnTo>
                <a:lnTo>
                  <a:pt x="53" y="81"/>
                </a:lnTo>
                <a:lnTo>
                  <a:pt x="53" y="80"/>
                </a:lnTo>
                <a:lnTo>
                  <a:pt x="53" y="76"/>
                </a:lnTo>
                <a:lnTo>
                  <a:pt x="52" y="75"/>
                </a:lnTo>
                <a:lnTo>
                  <a:pt x="50" y="75"/>
                </a:lnTo>
                <a:lnTo>
                  <a:pt x="48" y="75"/>
                </a:lnTo>
                <a:lnTo>
                  <a:pt x="45" y="73"/>
                </a:lnTo>
                <a:lnTo>
                  <a:pt x="43" y="70"/>
                </a:lnTo>
                <a:lnTo>
                  <a:pt x="42" y="66"/>
                </a:lnTo>
                <a:lnTo>
                  <a:pt x="42" y="65"/>
                </a:lnTo>
                <a:lnTo>
                  <a:pt x="43" y="61"/>
                </a:lnTo>
                <a:lnTo>
                  <a:pt x="42" y="60"/>
                </a:lnTo>
                <a:lnTo>
                  <a:pt x="42" y="58"/>
                </a:lnTo>
                <a:lnTo>
                  <a:pt x="40" y="56"/>
                </a:lnTo>
                <a:lnTo>
                  <a:pt x="38" y="56"/>
                </a:lnTo>
                <a:lnTo>
                  <a:pt x="35" y="56"/>
                </a:lnTo>
                <a:lnTo>
                  <a:pt x="33" y="55"/>
                </a:lnTo>
                <a:lnTo>
                  <a:pt x="32" y="51"/>
                </a:lnTo>
                <a:lnTo>
                  <a:pt x="30" y="48"/>
                </a:lnTo>
                <a:lnTo>
                  <a:pt x="30" y="45"/>
                </a:lnTo>
                <a:lnTo>
                  <a:pt x="27" y="41"/>
                </a:lnTo>
                <a:lnTo>
                  <a:pt x="27" y="38"/>
                </a:lnTo>
                <a:lnTo>
                  <a:pt x="25" y="35"/>
                </a:lnTo>
                <a:lnTo>
                  <a:pt x="23" y="31"/>
                </a:lnTo>
                <a:lnTo>
                  <a:pt x="22" y="28"/>
                </a:lnTo>
                <a:lnTo>
                  <a:pt x="22" y="26"/>
                </a:lnTo>
                <a:lnTo>
                  <a:pt x="22" y="25"/>
                </a:lnTo>
                <a:lnTo>
                  <a:pt x="22" y="23"/>
                </a:lnTo>
                <a:lnTo>
                  <a:pt x="23" y="21"/>
                </a:lnTo>
                <a:lnTo>
                  <a:pt x="25" y="21"/>
                </a:lnTo>
                <a:lnTo>
                  <a:pt x="27" y="20"/>
                </a:lnTo>
                <a:lnTo>
                  <a:pt x="28" y="20"/>
                </a:lnTo>
                <a:lnTo>
                  <a:pt x="30" y="20"/>
                </a:lnTo>
                <a:lnTo>
                  <a:pt x="33" y="18"/>
                </a:lnTo>
                <a:lnTo>
                  <a:pt x="33" y="15"/>
                </a:lnTo>
                <a:lnTo>
                  <a:pt x="35" y="11"/>
                </a:lnTo>
                <a:lnTo>
                  <a:pt x="35" y="8"/>
                </a:lnTo>
                <a:lnTo>
                  <a:pt x="35" y="3"/>
                </a:lnTo>
                <a:lnTo>
                  <a:pt x="37" y="1"/>
                </a:lnTo>
                <a:lnTo>
                  <a:pt x="38" y="0"/>
                </a:lnTo>
                <a:lnTo>
                  <a:pt x="40" y="0"/>
                </a:lnTo>
                <a:lnTo>
                  <a:pt x="43" y="0"/>
                </a:lnTo>
                <a:close/>
              </a:path>
            </a:pathLst>
          </a:custGeom>
          <a:solidFill>
            <a:srgbClr val="FA577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4"/>
          <p:cNvSpPr>
            <a:spLocks/>
          </p:cNvSpPr>
          <p:nvPr/>
        </p:nvSpPr>
        <p:spPr bwMode="auto">
          <a:xfrm>
            <a:off x="2687638" y="1117601"/>
            <a:ext cx="1192213" cy="1408113"/>
          </a:xfrm>
          <a:custGeom>
            <a:avLst/>
            <a:gdLst/>
            <a:ahLst/>
            <a:cxnLst>
              <a:cxn ang="0">
                <a:pos x="716" y="636"/>
              </a:cxn>
              <a:cxn ang="0">
                <a:pos x="696" y="656"/>
              </a:cxn>
              <a:cxn ang="0">
                <a:pos x="685" y="663"/>
              </a:cxn>
              <a:cxn ang="0">
                <a:pos x="663" y="665"/>
              </a:cxn>
              <a:cxn ang="0">
                <a:pos x="651" y="651"/>
              </a:cxn>
              <a:cxn ang="0">
                <a:pos x="643" y="633"/>
              </a:cxn>
              <a:cxn ang="0">
                <a:pos x="628" y="638"/>
              </a:cxn>
              <a:cxn ang="0">
                <a:pos x="599" y="651"/>
              </a:cxn>
              <a:cxn ang="0">
                <a:pos x="588" y="678"/>
              </a:cxn>
              <a:cxn ang="0">
                <a:pos x="578" y="688"/>
              </a:cxn>
              <a:cxn ang="0">
                <a:pos x="576" y="705"/>
              </a:cxn>
              <a:cxn ang="0">
                <a:pos x="579" y="722"/>
              </a:cxn>
              <a:cxn ang="0">
                <a:pos x="581" y="740"/>
              </a:cxn>
              <a:cxn ang="0">
                <a:pos x="576" y="750"/>
              </a:cxn>
              <a:cxn ang="0">
                <a:pos x="561" y="757"/>
              </a:cxn>
              <a:cxn ang="0">
                <a:pos x="553" y="762"/>
              </a:cxn>
              <a:cxn ang="0">
                <a:pos x="531" y="767"/>
              </a:cxn>
              <a:cxn ang="0">
                <a:pos x="519" y="770"/>
              </a:cxn>
              <a:cxn ang="0">
                <a:pos x="513" y="782"/>
              </a:cxn>
              <a:cxn ang="0">
                <a:pos x="501" y="785"/>
              </a:cxn>
              <a:cxn ang="0">
                <a:pos x="482" y="783"/>
              </a:cxn>
              <a:cxn ang="0">
                <a:pos x="472" y="783"/>
              </a:cxn>
              <a:cxn ang="0">
                <a:pos x="474" y="797"/>
              </a:cxn>
              <a:cxn ang="0">
                <a:pos x="466" y="803"/>
              </a:cxn>
              <a:cxn ang="0">
                <a:pos x="451" y="810"/>
              </a:cxn>
              <a:cxn ang="0">
                <a:pos x="439" y="818"/>
              </a:cxn>
              <a:cxn ang="0">
                <a:pos x="444" y="828"/>
              </a:cxn>
              <a:cxn ang="0">
                <a:pos x="439" y="840"/>
              </a:cxn>
              <a:cxn ang="0">
                <a:pos x="419" y="850"/>
              </a:cxn>
              <a:cxn ang="0">
                <a:pos x="402" y="857"/>
              </a:cxn>
              <a:cxn ang="0">
                <a:pos x="384" y="872"/>
              </a:cxn>
              <a:cxn ang="0">
                <a:pos x="361" y="885"/>
              </a:cxn>
              <a:cxn ang="0">
                <a:pos x="309" y="848"/>
              </a:cxn>
              <a:cxn ang="0">
                <a:pos x="252" y="818"/>
              </a:cxn>
              <a:cxn ang="0">
                <a:pos x="222" y="802"/>
              </a:cxn>
              <a:cxn ang="0">
                <a:pos x="195" y="743"/>
              </a:cxn>
              <a:cxn ang="0">
                <a:pos x="174" y="732"/>
              </a:cxn>
              <a:cxn ang="0">
                <a:pos x="132" y="660"/>
              </a:cxn>
              <a:cxn ang="0">
                <a:pos x="150" y="618"/>
              </a:cxn>
              <a:cxn ang="0">
                <a:pos x="107" y="541"/>
              </a:cxn>
              <a:cxn ang="0">
                <a:pos x="93" y="520"/>
              </a:cxn>
              <a:cxn ang="0">
                <a:pos x="70" y="473"/>
              </a:cxn>
              <a:cxn ang="0">
                <a:pos x="50" y="436"/>
              </a:cxn>
              <a:cxn ang="0">
                <a:pos x="45" y="423"/>
              </a:cxn>
              <a:cxn ang="0">
                <a:pos x="8" y="361"/>
              </a:cxn>
              <a:cxn ang="0">
                <a:pos x="13" y="349"/>
              </a:cxn>
              <a:cxn ang="0">
                <a:pos x="83" y="349"/>
              </a:cxn>
              <a:cxn ang="0">
                <a:pos x="179" y="349"/>
              </a:cxn>
              <a:cxn ang="0">
                <a:pos x="285" y="349"/>
              </a:cxn>
              <a:cxn ang="0">
                <a:pos x="374" y="349"/>
              </a:cxn>
              <a:cxn ang="0">
                <a:pos x="377" y="346"/>
              </a:cxn>
              <a:cxn ang="0">
                <a:pos x="376" y="2"/>
              </a:cxn>
              <a:cxn ang="0">
                <a:pos x="444" y="2"/>
              </a:cxn>
              <a:cxn ang="0">
                <a:pos x="603" y="2"/>
              </a:cxn>
              <a:cxn ang="0">
                <a:pos x="700" y="2"/>
              </a:cxn>
              <a:cxn ang="0">
                <a:pos x="750" y="89"/>
              </a:cxn>
              <a:cxn ang="0">
                <a:pos x="741" y="439"/>
              </a:cxn>
            </a:cxnLst>
            <a:rect l="0" t="0" r="r" b="b"/>
            <a:pathLst>
              <a:path w="751" h="887">
                <a:moveTo>
                  <a:pt x="741" y="633"/>
                </a:moveTo>
                <a:lnTo>
                  <a:pt x="741" y="633"/>
                </a:lnTo>
                <a:lnTo>
                  <a:pt x="733" y="630"/>
                </a:lnTo>
                <a:lnTo>
                  <a:pt x="731" y="630"/>
                </a:lnTo>
                <a:lnTo>
                  <a:pt x="726" y="630"/>
                </a:lnTo>
                <a:lnTo>
                  <a:pt x="723" y="628"/>
                </a:lnTo>
                <a:lnTo>
                  <a:pt x="720" y="630"/>
                </a:lnTo>
                <a:lnTo>
                  <a:pt x="716" y="636"/>
                </a:lnTo>
                <a:lnTo>
                  <a:pt x="713" y="643"/>
                </a:lnTo>
                <a:lnTo>
                  <a:pt x="711" y="648"/>
                </a:lnTo>
                <a:lnTo>
                  <a:pt x="710" y="648"/>
                </a:lnTo>
                <a:lnTo>
                  <a:pt x="708" y="650"/>
                </a:lnTo>
                <a:lnTo>
                  <a:pt x="706" y="650"/>
                </a:lnTo>
                <a:lnTo>
                  <a:pt x="701" y="651"/>
                </a:lnTo>
                <a:lnTo>
                  <a:pt x="698" y="653"/>
                </a:lnTo>
                <a:lnTo>
                  <a:pt x="696" y="656"/>
                </a:lnTo>
                <a:lnTo>
                  <a:pt x="696" y="660"/>
                </a:lnTo>
                <a:lnTo>
                  <a:pt x="695" y="665"/>
                </a:lnTo>
                <a:lnTo>
                  <a:pt x="695" y="665"/>
                </a:lnTo>
                <a:lnTo>
                  <a:pt x="693" y="666"/>
                </a:lnTo>
                <a:lnTo>
                  <a:pt x="691" y="666"/>
                </a:lnTo>
                <a:lnTo>
                  <a:pt x="688" y="661"/>
                </a:lnTo>
                <a:lnTo>
                  <a:pt x="686" y="661"/>
                </a:lnTo>
                <a:lnTo>
                  <a:pt x="685" y="663"/>
                </a:lnTo>
                <a:lnTo>
                  <a:pt x="681" y="663"/>
                </a:lnTo>
                <a:lnTo>
                  <a:pt x="681" y="663"/>
                </a:lnTo>
                <a:lnTo>
                  <a:pt x="680" y="663"/>
                </a:lnTo>
                <a:lnTo>
                  <a:pt x="674" y="665"/>
                </a:lnTo>
                <a:lnTo>
                  <a:pt x="673" y="665"/>
                </a:lnTo>
                <a:lnTo>
                  <a:pt x="671" y="665"/>
                </a:lnTo>
                <a:lnTo>
                  <a:pt x="664" y="666"/>
                </a:lnTo>
                <a:lnTo>
                  <a:pt x="663" y="665"/>
                </a:lnTo>
                <a:lnTo>
                  <a:pt x="659" y="665"/>
                </a:lnTo>
                <a:lnTo>
                  <a:pt x="659" y="663"/>
                </a:lnTo>
                <a:lnTo>
                  <a:pt x="656" y="661"/>
                </a:lnTo>
                <a:lnTo>
                  <a:pt x="651" y="658"/>
                </a:lnTo>
                <a:lnTo>
                  <a:pt x="651" y="658"/>
                </a:lnTo>
                <a:lnTo>
                  <a:pt x="651" y="655"/>
                </a:lnTo>
                <a:lnTo>
                  <a:pt x="651" y="655"/>
                </a:lnTo>
                <a:lnTo>
                  <a:pt x="651" y="651"/>
                </a:lnTo>
                <a:lnTo>
                  <a:pt x="654" y="645"/>
                </a:lnTo>
                <a:lnTo>
                  <a:pt x="654" y="645"/>
                </a:lnTo>
                <a:lnTo>
                  <a:pt x="654" y="640"/>
                </a:lnTo>
                <a:lnTo>
                  <a:pt x="654" y="635"/>
                </a:lnTo>
                <a:lnTo>
                  <a:pt x="653" y="633"/>
                </a:lnTo>
                <a:lnTo>
                  <a:pt x="649" y="633"/>
                </a:lnTo>
                <a:lnTo>
                  <a:pt x="648" y="633"/>
                </a:lnTo>
                <a:lnTo>
                  <a:pt x="643" y="633"/>
                </a:lnTo>
                <a:lnTo>
                  <a:pt x="639" y="635"/>
                </a:lnTo>
                <a:lnTo>
                  <a:pt x="636" y="636"/>
                </a:lnTo>
                <a:lnTo>
                  <a:pt x="636" y="636"/>
                </a:lnTo>
                <a:lnTo>
                  <a:pt x="633" y="638"/>
                </a:lnTo>
                <a:lnTo>
                  <a:pt x="633" y="638"/>
                </a:lnTo>
                <a:lnTo>
                  <a:pt x="631" y="638"/>
                </a:lnTo>
                <a:lnTo>
                  <a:pt x="629" y="638"/>
                </a:lnTo>
                <a:lnTo>
                  <a:pt x="628" y="638"/>
                </a:lnTo>
                <a:lnTo>
                  <a:pt x="621" y="635"/>
                </a:lnTo>
                <a:lnTo>
                  <a:pt x="618" y="635"/>
                </a:lnTo>
                <a:lnTo>
                  <a:pt x="614" y="640"/>
                </a:lnTo>
                <a:lnTo>
                  <a:pt x="613" y="650"/>
                </a:lnTo>
                <a:lnTo>
                  <a:pt x="611" y="651"/>
                </a:lnTo>
                <a:lnTo>
                  <a:pt x="611" y="651"/>
                </a:lnTo>
                <a:lnTo>
                  <a:pt x="608" y="653"/>
                </a:lnTo>
                <a:lnTo>
                  <a:pt x="599" y="651"/>
                </a:lnTo>
                <a:lnTo>
                  <a:pt x="596" y="655"/>
                </a:lnTo>
                <a:lnTo>
                  <a:pt x="594" y="658"/>
                </a:lnTo>
                <a:lnTo>
                  <a:pt x="593" y="663"/>
                </a:lnTo>
                <a:lnTo>
                  <a:pt x="593" y="668"/>
                </a:lnTo>
                <a:lnTo>
                  <a:pt x="593" y="668"/>
                </a:lnTo>
                <a:lnTo>
                  <a:pt x="591" y="673"/>
                </a:lnTo>
                <a:lnTo>
                  <a:pt x="589" y="675"/>
                </a:lnTo>
                <a:lnTo>
                  <a:pt x="588" y="678"/>
                </a:lnTo>
                <a:lnTo>
                  <a:pt x="588" y="680"/>
                </a:lnTo>
                <a:lnTo>
                  <a:pt x="586" y="683"/>
                </a:lnTo>
                <a:lnTo>
                  <a:pt x="586" y="683"/>
                </a:lnTo>
                <a:lnTo>
                  <a:pt x="583" y="686"/>
                </a:lnTo>
                <a:lnTo>
                  <a:pt x="583" y="686"/>
                </a:lnTo>
                <a:lnTo>
                  <a:pt x="579" y="688"/>
                </a:lnTo>
                <a:lnTo>
                  <a:pt x="578" y="688"/>
                </a:lnTo>
                <a:lnTo>
                  <a:pt x="578" y="688"/>
                </a:lnTo>
                <a:lnTo>
                  <a:pt x="578" y="688"/>
                </a:lnTo>
                <a:lnTo>
                  <a:pt x="578" y="690"/>
                </a:lnTo>
                <a:lnTo>
                  <a:pt x="576" y="695"/>
                </a:lnTo>
                <a:lnTo>
                  <a:pt x="576" y="696"/>
                </a:lnTo>
                <a:lnTo>
                  <a:pt x="576" y="698"/>
                </a:lnTo>
                <a:lnTo>
                  <a:pt x="578" y="701"/>
                </a:lnTo>
                <a:lnTo>
                  <a:pt x="578" y="703"/>
                </a:lnTo>
                <a:lnTo>
                  <a:pt x="576" y="705"/>
                </a:lnTo>
                <a:lnTo>
                  <a:pt x="576" y="708"/>
                </a:lnTo>
                <a:lnTo>
                  <a:pt x="578" y="710"/>
                </a:lnTo>
                <a:lnTo>
                  <a:pt x="578" y="713"/>
                </a:lnTo>
                <a:lnTo>
                  <a:pt x="578" y="715"/>
                </a:lnTo>
                <a:lnTo>
                  <a:pt x="579" y="717"/>
                </a:lnTo>
                <a:lnTo>
                  <a:pt x="579" y="718"/>
                </a:lnTo>
                <a:lnTo>
                  <a:pt x="579" y="720"/>
                </a:lnTo>
                <a:lnTo>
                  <a:pt x="579" y="722"/>
                </a:lnTo>
                <a:lnTo>
                  <a:pt x="581" y="727"/>
                </a:lnTo>
                <a:lnTo>
                  <a:pt x="581" y="728"/>
                </a:lnTo>
                <a:lnTo>
                  <a:pt x="581" y="728"/>
                </a:lnTo>
                <a:lnTo>
                  <a:pt x="579" y="730"/>
                </a:lnTo>
                <a:lnTo>
                  <a:pt x="579" y="732"/>
                </a:lnTo>
                <a:lnTo>
                  <a:pt x="578" y="733"/>
                </a:lnTo>
                <a:lnTo>
                  <a:pt x="579" y="738"/>
                </a:lnTo>
                <a:lnTo>
                  <a:pt x="581" y="740"/>
                </a:lnTo>
                <a:lnTo>
                  <a:pt x="583" y="743"/>
                </a:lnTo>
                <a:lnTo>
                  <a:pt x="583" y="747"/>
                </a:lnTo>
                <a:lnTo>
                  <a:pt x="583" y="750"/>
                </a:lnTo>
                <a:lnTo>
                  <a:pt x="583" y="752"/>
                </a:lnTo>
                <a:lnTo>
                  <a:pt x="584" y="753"/>
                </a:lnTo>
                <a:lnTo>
                  <a:pt x="583" y="753"/>
                </a:lnTo>
                <a:lnTo>
                  <a:pt x="583" y="753"/>
                </a:lnTo>
                <a:lnTo>
                  <a:pt x="576" y="750"/>
                </a:lnTo>
                <a:lnTo>
                  <a:pt x="571" y="748"/>
                </a:lnTo>
                <a:lnTo>
                  <a:pt x="569" y="750"/>
                </a:lnTo>
                <a:lnTo>
                  <a:pt x="568" y="750"/>
                </a:lnTo>
                <a:lnTo>
                  <a:pt x="568" y="750"/>
                </a:lnTo>
                <a:lnTo>
                  <a:pt x="568" y="752"/>
                </a:lnTo>
                <a:lnTo>
                  <a:pt x="566" y="753"/>
                </a:lnTo>
                <a:lnTo>
                  <a:pt x="563" y="757"/>
                </a:lnTo>
                <a:lnTo>
                  <a:pt x="561" y="757"/>
                </a:lnTo>
                <a:lnTo>
                  <a:pt x="559" y="757"/>
                </a:lnTo>
                <a:lnTo>
                  <a:pt x="559" y="757"/>
                </a:lnTo>
                <a:lnTo>
                  <a:pt x="558" y="758"/>
                </a:lnTo>
                <a:lnTo>
                  <a:pt x="556" y="760"/>
                </a:lnTo>
                <a:lnTo>
                  <a:pt x="554" y="760"/>
                </a:lnTo>
                <a:lnTo>
                  <a:pt x="554" y="760"/>
                </a:lnTo>
                <a:lnTo>
                  <a:pt x="553" y="762"/>
                </a:lnTo>
                <a:lnTo>
                  <a:pt x="553" y="762"/>
                </a:lnTo>
                <a:lnTo>
                  <a:pt x="551" y="762"/>
                </a:lnTo>
                <a:lnTo>
                  <a:pt x="548" y="763"/>
                </a:lnTo>
                <a:lnTo>
                  <a:pt x="544" y="762"/>
                </a:lnTo>
                <a:lnTo>
                  <a:pt x="541" y="762"/>
                </a:lnTo>
                <a:lnTo>
                  <a:pt x="539" y="762"/>
                </a:lnTo>
                <a:lnTo>
                  <a:pt x="536" y="763"/>
                </a:lnTo>
                <a:lnTo>
                  <a:pt x="534" y="763"/>
                </a:lnTo>
                <a:lnTo>
                  <a:pt x="531" y="767"/>
                </a:lnTo>
                <a:lnTo>
                  <a:pt x="531" y="767"/>
                </a:lnTo>
                <a:lnTo>
                  <a:pt x="529" y="767"/>
                </a:lnTo>
                <a:lnTo>
                  <a:pt x="524" y="765"/>
                </a:lnTo>
                <a:lnTo>
                  <a:pt x="523" y="765"/>
                </a:lnTo>
                <a:lnTo>
                  <a:pt x="521" y="765"/>
                </a:lnTo>
                <a:lnTo>
                  <a:pt x="519" y="765"/>
                </a:lnTo>
                <a:lnTo>
                  <a:pt x="518" y="767"/>
                </a:lnTo>
                <a:lnTo>
                  <a:pt x="519" y="770"/>
                </a:lnTo>
                <a:lnTo>
                  <a:pt x="521" y="772"/>
                </a:lnTo>
                <a:lnTo>
                  <a:pt x="521" y="773"/>
                </a:lnTo>
                <a:lnTo>
                  <a:pt x="521" y="777"/>
                </a:lnTo>
                <a:lnTo>
                  <a:pt x="519" y="778"/>
                </a:lnTo>
                <a:lnTo>
                  <a:pt x="518" y="780"/>
                </a:lnTo>
                <a:lnTo>
                  <a:pt x="514" y="780"/>
                </a:lnTo>
                <a:lnTo>
                  <a:pt x="513" y="780"/>
                </a:lnTo>
                <a:lnTo>
                  <a:pt x="513" y="782"/>
                </a:lnTo>
                <a:lnTo>
                  <a:pt x="509" y="783"/>
                </a:lnTo>
                <a:lnTo>
                  <a:pt x="509" y="783"/>
                </a:lnTo>
                <a:lnTo>
                  <a:pt x="508" y="783"/>
                </a:lnTo>
                <a:lnTo>
                  <a:pt x="506" y="783"/>
                </a:lnTo>
                <a:lnTo>
                  <a:pt x="506" y="785"/>
                </a:lnTo>
                <a:lnTo>
                  <a:pt x="504" y="785"/>
                </a:lnTo>
                <a:lnTo>
                  <a:pt x="503" y="785"/>
                </a:lnTo>
                <a:lnTo>
                  <a:pt x="501" y="785"/>
                </a:lnTo>
                <a:lnTo>
                  <a:pt x="499" y="788"/>
                </a:lnTo>
                <a:lnTo>
                  <a:pt x="496" y="788"/>
                </a:lnTo>
                <a:lnTo>
                  <a:pt x="491" y="790"/>
                </a:lnTo>
                <a:lnTo>
                  <a:pt x="491" y="788"/>
                </a:lnTo>
                <a:lnTo>
                  <a:pt x="487" y="788"/>
                </a:lnTo>
                <a:lnTo>
                  <a:pt x="486" y="787"/>
                </a:lnTo>
                <a:lnTo>
                  <a:pt x="484" y="785"/>
                </a:lnTo>
                <a:lnTo>
                  <a:pt x="482" y="783"/>
                </a:lnTo>
                <a:lnTo>
                  <a:pt x="481" y="780"/>
                </a:lnTo>
                <a:lnTo>
                  <a:pt x="477" y="778"/>
                </a:lnTo>
                <a:lnTo>
                  <a:pt x="477" y="778"/>
                </a:lnTo>
                <a:lnTo>
                  <a:pt x="476" y="780"/>
                </a:lnTo>
                <a:lnTo>
                  <a:pt x="472" y="780"/>
                </a:lnTo>
                <a:lnTo>
                  <a:pt x="472" y="780"/>
                </a:lnTo>
                <a:lnTo>
                  <a:pt x="472" y="782"/>
                </a:lnTo>
                <a:lnTo>
                  <a:pt x="472" y="783"/>
                </a:lnTo>
                <a:lnTo>
                  <a:pt x="472" y="785"/>
                </a:lnTo>
                <a:lnTo>
                  <a:pt x="471" y="787"/>
                </a:lnTo>
                <a:lnTo>
                  <a:pt x="472" y="788"/>
                </a:lnTo>
                <a:lnTo>
                  <a:pt x="472" y="790"/>
                </a:lnTo>
                <a:lnTo>
                  <a:pt x="472" y="792"/>
                </a:lnTo>
                <a:lnTo>
                  <a:pt x="474" y="795"/>
                </a:lnTo>
                <a:lnTo>
                  <a:pt x="474" y="795"/>
                </a:lnTo>
                <a:lnTo>
                  <a:pt x="474" y="797"/>
                </a:lnTo>
                <a:lnTo>
                  <a:pt x="474" y="798"/>
                </a:lnTo>
                <a:lnTo>
                  <a:pt x="476" y="802"/>
                </a:lnTo>
                <a:lnTo>
                  <a:pt x="474" y="803"/>
                </a:lnTo>
                <a:lnTo>
                  <a:pt x="472" y="803"/>
                </a:lnTo>
                <a:lnTo>
                  <a:pt x="471" y="802"/>
                </a:lnTo>
                <a:lnTo>
                  <a:pt x="467" y="802"/>
                </a:lnTo>
                <a:lnTo>
                  <a:pt x="467" y="802"/>
                </a:lnTo>
                <a:lnTo>
                  <a:pt x="466" y="803"/>
                </a:lnTo>
                <a:lnTo>
                  <a:pt x="464" y="803"/>
                </a:lnTo>
                <a:lnTo>
                  <a:pt x="462" y="805"/>
                </a:lnTo>
                <a:lnTo>
                  <a:pt x="462" y="805"/>
                </a:lnTo>
                <a:lnTo>
                  <a:pt x="461" y="805"/>
                </a:lnTo>
                <a:lnTo>
                  <a:pt x="459" y="805"/>
                </a:lnTo>
                <a:lnTo>
                  <a:pt x="456" y="805"/>
                </a:lnTo>
                <a:lnTo>
                  <a:pt x="454" y="807"/>
                </a:lnTo>
                <a:lnTo>
                  <a:pt x="451" y="810"/>
                </a:lnTo>
                <a:lnTo>
                  <a:pt x="449" y="810"/>
                </a:lnTo>
                <a:lnTo>
                  <a:pt x="444" y="810"/>
                </a:lnTo>
                <a:lnTo>
                  <a:pt x="442" y="810"/>
                </a:lnTo>
                <a:lnTo>
                  <a:pt x="442" y="812"/>
                </a:lnTo>
                <a:lnTo>
                  <a:pt x="442" y="813"/>
                </a:lnTo>
                <a:lnTo>
                  <a:pt x="441" y="815"/>
                </a:lnTo>
                <a:lnTo>
                  <a:pt x="441" y="817"/>
                </a:lnTo>
                <a:lnTo>
                  <a:pt x="439" y="818"/>
                </a:lnTo>
                <a:lnTo>
                  <a:pt x="441" y="820"/>
                </a:lnTo>
                <a:lnTo>
                  <a:pt x="442" y="822"/>
                </a:lnTo>
                <a:lnTo>
                  <a:pt x="442" y="822"/>
                </a:lnTo>
                <a:lnTo>
                  <a:pt x="442" y="823"/>
                </a:lnTo>
                <a:lnTo>
                  <a:pt x="444" y="825"/>
                </a:lnTo>
                <a:lnTo>
                  <a:pt x="444" y="827"/>
                </a:lnTo>
                <a:lnTo>
                  <a:pt x="444" y="827"/>
                </a:lnTo>
                <a:lnTo>
                  <a:pt x="444" y="828"/>
                </a:lnTo>
                <a:lnTo>
                  <a:pt x="444" y="830"/>
                </a:lnTo>
                <a:lnTo>
                  <a:pt x="442" y="832"/>
                </a:lnTo>
                <a:lnTo>
                  <a:pt x="442" y="835"/>
                </a:lnTo>
                <a:lnTo>
                  <a:pt x="442" y="835"/>
                </a:lnTo>
                <a:lnTo>
                  <a:pt x="441" y="837"/>
                </a:lnTo>
                <a:lnTo>
                  <a:pt x="441" y="837"/>
                </a:lnTo>
                <a:lnTo>
                  <a:pt x="441" y="838"/>
                </a:lnTo>
                <a:lnTo>
                  <a:pt x="439" y="840"/>
                </a:lnTo>
                <a:lnTo>
                  <a:pt x="439" y="840"/>
                </a:lnTo>
                <a:lnTo>
                  <a:pt x="437" y="842"/>
                </a:lnTo>
                <a:lnTo>
                  <a:pt x="437" y="843"/>
                </a:lnTo>
                <a:lnTo>
                  <a:pt x="437" y="845"/>
                </a:lnTo>
                <a:lnTo>
                  <a:pt x="436" y="845"/>
                </a:lnTo>
                <a:lnTo>
                  <a:pt x="432" y="848"/>
                </a:lnTo>
                <a:lnTo>
                  <a:pt x="424" y="848"/>
                </a:lnTo>
                <a:lnTo>
                  <a:pt x="419" y="850"/>
                </a:lnTo>
                <a:lnTo>
                  <a:pt x="419" y="852"/>
                </a:lnTo>
                <a:lnTo>
                  <a:pt x="417" y="852"/>
                </a:lnTo>
                <a:lnTo>
                  <a:pt x="416" y="855"/>
                </a:lnTo>
                <a:lnTo>
                  <a:pt x="416" y="855"/>
                </a:lnTo>
                <a:lnTo>
                  <a:pt x="412" y="857"/>
                </a:lnTo>
                <a:lnTo>
                  <a:pt x="409" y="857"/>
                </a:lnTo>
                <a:lnTo>
                  <a:pt x="404" y="857"/>
                </a:lnTo>
                <a:lnTo>
                  <a:pt x="402" y="857"/>
                </a:lnTo>
                <a:lnTo>
                  <a:pt x="399" y="858"/>
                </a:lnTo>
                <a:lnTo>
                  <a:pt x="397" y="857"/>
                </a:lnTo>
                <a:lnTo>
                  <a:pt x="394" y="858"/>
                </a:lnTo>
                <a:lnTo>
                  <a:pt x="392" y="858"/>
                </a:lnTo>
                <a:lnTo>
                  <a:pt x="391" y="863"/>
                </a:lnTo>
                <a:lnTo>
                  <a:pt x="391" y="867"/>
                </a:lnTo>
                <a:lnTo>
                  <a:pt x="387" y="870"/>
                </a:lnTo>
                <a:lnTo>
                  <a:pt x="384" y="872"/>
                </a:lnTo>
                <a:lnTo>
                  <a:pt x="381" y="873"/>
                </a:lnTo>
                <a:lnTo>
                  <a:pt x="377" y="873"/>
                </a:lnTo>
                <a:lnTo>
                  <a:pt x="377" y="873"/>
                </a:lnTo>
                <a:lnTo>
                  <a:pt x="376" y="873"/>
                </a:lnTo>
                <a:lnTo>
                  <a:pt x="374" y="875"/>
                </a:lnTo>
                <a:lnTo>
                  <a:pt x="372" y="880"/>
                </a:lnTo>
                <a:lnTo>
                  <a:pt x="369" y="887"/>
                </a:lnTo>
                <a:lnTo>
                  <a:pt x="361" y="885"/>
                </a:lnTo>
                <a:lnTo>
                  <a:pt x="347" y="872"/>
                </a:lnTo>
                <a:lnTo>
                  <a:pt x="341" y="868"/>
                </a:lnTo>
                <a:lnTo>
                  <a:pt x="341" y="868"/>
                </a:lnTo>
                <a:lnTo>
                  <a:pt x="332" y="862"/>
                </a:lnTo>
                <a:lnTo>
                  <a:pt x="321" y="855"/>
                </a:lnTo>
                <a:lnTo>
                  <a:pt x="319" y="855"/>
                </a:lnTo>
                <a:lnTo>
                  <a:pt x="317" y="852"/>
                </a:lnTo>
                <a:lnTo>
                  <a:pt x="309" y="848"/>
                </a:lnTo>
                <a:lnTo>
                  <a:pt x="301" y="843"/>
                </a:lnTo>
                <a:lnTo>
                  <a:pt x="299" y="842"/>
                </a:lnTo>
                <a:lnTo>
                  <a:pt x="292" y="837"/>
                </a:lnTo>
                <a:lnTo>
                  <a:pt x="285" y="832"/>
                </a:lnTo>
                <a:lnTo>
                  <a:pt x="279" y="825"/>
                </a:lnTo>
                <a:lnTo>
                  <a:pt x="270" y="817"/>
                </a:lnTo>
                <a:lnTo>
                  <a:pt x="259" y="818"/>
                </a:lnTo>
                <a:lnTo>
                  <a:pt x="252" y="818"/>
                </a:lnTo>
                <a:lnTo>
                  <a:pt x="239" y="820"/>
                </a:lnTo>
                <a:lnTo>
                  <a:pt x="225" y="822"/>
                </a:lnTo>
                <a:lnTo>
                  <a:pt x="224" y="810"/>
                </a:lnTo>
                <a:lnTo>
                  <a:pt x="224" y="808"/>
                </a:lnTo>
                <a:lnTo>
                  <a:pt x="224" y="805"/>
                </a:lnTo>
                <a:lnTo>
                  <a:pt x="224" y="805"/>
                </a:lnTo>
                <a:lnTo>
                  <a:pt x="222" y="803"/>
                </a:lnTo>
                <a:lnTo>
                  <a:pt x="222" y="802"/>
                </a:lnTo>
                <a:lnTo>
                  <a:pt x="220" y="788"/>
                </a:lnTo>
                <a:lnTo>
                  <a:pt x="215" y="775"/>
                </a:lnTo>
                <a:lnTo>
                  <a:pt x="214" y="772"/>
                </a:lnTo>
                <a:lnTo>
                  <a:pt x="212" y="770"/>
                </a:lnTo>
                <a:lnTo>
                  <a:pt x="214" y="767"/>
                </a:lnTo>
                <a:lnTo>
                  <a:pt x="215" y="763"/>
                </a:lnTo>
                <a:lnTo>
                  <a:pt x="219" y="753"/>
                </a:lnTo>
                <a:lnTo>
                  <a:pt x="195" y="743"/>
                </a:lnTo>
                <a:lnTo>
                  <a:pt x="194" y="742"/>
                </a:lnTo>
                <a:lnTo>
                  <a:pt x="189" y="740"/>
                </a:lnTo>
                <a:lnTo>
                  <a:pt x="185" y="738"/>
                </a:lnTo>
                <a:lnTo>
                  <a:pt x="179" y="735"/>
                </a:lnTo>
                <a:lnTo>
                  <a:pt x="177" y="735"/>
                </a:lnTo>
                <a:lnTo>
                  <a:pt x="174" y="733"/>
                </a:lnTo>
                <a:lnTo>
                  <a:pt x="172" y="733"/>
                </a:lnTo>
                <a:lnTo>
                  <a:pt x="174" y="732"/>
                </a:lnTo>
                <a:lnTo>
                  <a:pt x="174" y="727"/>
                </a:lnTo>
                <a:lnTo>
                  <a:pt x="175" y="723"/>
                </a:lnTo>
                <a:lnTo>
                  <a:pt x="180" y="698"/>
                </a:lnTo>
                <a:lnTo>
                  <a:pt x="182" y="695"/>
                </a:lnTo>
                <a:lnTo>
                  <a:pt x="182" y="691"/>
                </a:lnTo>
                <a:lnTo>
                  <a:pt x="184" y="688"/>
                </a:lnTo>
                <a:lnTo>
                  <a:pt x="187" y="673"/>
                </a:lnTo>
                <a:lnTo>
                  <a:pt x="132" y="660"/>
                </a:lnTo>
                <a:lnTo>
                  <a:pt x="127" y="658"/>
                </a:lnTo>
                <a:lnTo>
                  <a:pt x="130" y="653"/>
                </a:lnTo>
                <a:lnTo>
                  <a:pt x="134" y="646"/>
                </a:lnTo>
                <a:lnTo>
                  <a:pt x="134" y="646"/>
                </a:lnTo>
                <a:lnTo>
                  <a:pt x="139" y="638"/>
                </a:lnTo>
                <a:lnTo>
                  <a:pt x="142" y="631"/>
                </a:lnTo>
                <a:lnTo>
                  <a:pt x="149" y="620"/>
                </a:lnTo>
                <a:lnTo>
                  <a:pt x="150" y="618"/>
                </a:lnTo>
                <a:lnTo>
                  <a:pt x="150" y="616"/>
                </a:lnTo>
                <a:lnTo>
                  <a:pt x="144" y="605"/>
                </a:lnTo>
                <a:lnTo>
                  <a:pt x="135" y="586"/>
                </a:lnTo>
                <a:lnTo>
                  <a:pt x="129" y="571"/>
                </a:lnTo>
                <a:lnTo>
                  <a:pt x="127" y="571"/>
                </a:lnTo>
                <a:lnTo>
                  <a:pt x="125" y="568"/>
                </a:lnTo>
                <a:lnTo>
                  <a:pt x="117" y="556"/>
                </a:lnTo>
                <a:lnTo>
                  <a:pt x="107" y="541"/>
                </a:lnTo>
                <a:lnTo>
                  <a:pt x="103" y="536"/>
                </a:lnTo>
                <a:lnTo>
                  <a:pt x="102" y="533"/>
                </a:lnTo>
                <a:lnTo>
                  <a:pt x="100" y="531"/>
                </a:lnTo>
                <a:lnTo>
                  <a:pt x="98" y="528"/>
                </a:lnTo>
                <a:lnTo>
                  <a:pt x="95" y="523"/>
                </a:lnTo>
                <a:lnTo>
                  <a:pt x="93" y="521"/>
                </a:lnTo>
                <a:lnTo>
                  <a:pt x="93" y="521"/>
                </a:lnTo>
                <a:lnTo>
                  <a:pt x="93" y="520"/>
                </a:lnTo>
                <a:lnTo>
                  <a:pt x="92" y="518"/>
                </a:lnTo>
                <a:lnTo>
                  <a:pt x="90" y="513"/>
                </a:lnTo>
                <a:lnTo>
                  <a:pt x="90" y="511"/>
                </a:lnTo>
                <a:lnTo>
                  <a:pt x="87" y="505"/>
                </a:lnTo>
                <a:lnTo>
                  <a:pt x="80" y="494"/>
                </a:lnTo>
                <a:lnTo>
                  <a:pt x="75" y="483"/>
                </a:lnTo>
                <a:lnTo>
                  <a:pt x="73" y="479"/>
                </a:lnTo>
                <a:lnTo>
                  <a:pt x="70" y="473"/>
                </a:lnTo>
                <a:lnTo>
                  <a:pt x="63" y="463"/>
                </a:lnTo>
                <a:lnTo>
                  <a:pt x="60" y="456"/>
                </a:lnTo>
                <a:lnTo>
                  <a:pt x="57" y="449"/>
                </a:lnTo>
                <a:lnTo>
                  <a:pt x="55" y="446"/>
                </a:lnTo>
                <a:lnTo>
                  <a:pt x="52" y="441"/>
                </a:lnTo>
                <a:lnTo>
                  <a:pt x="52" y="439"/>
                </a:lnTo>
                <a:lnTo>
                  <a:pt x="52" y="439"/>
                </a:lnTo>
                <a:lnTo>
                  <a:pt x="50" y="436"/>
                </a:lnTo>
                <a:lnTo>
                  <a:pt x="50" y="436"/>
                </a:lnTo>
                <a:lnTo>
                  <a:pt x="48" y="434"/>
                </a:lnTo>
                <a:lnTo>
                  <a:pt x="48" y="433"/>
                </a:lnTo>
                <a:lnTo>
                  <a:pt x="48" y="431"/>
                </a:lnTo>
                <a:lnTo>
                  <a:pt x="45" y="424"/>
                </a:lnTo>
                <a:lnTo>
                  <a:pt x="45" y="424"/>
                </a:lnTo>
                <a:lnTo>
                  <a:pt x="45" y="424"/>
                </a:lnTo>
                <a:lnTo>
                  <a:pt x="45" y="423"/>
                </a:lnTo>
                <a:lnTo>
                  <a:pt x="40" y="413"/>
                </a:lnTo>
                <a:lnTo>
                  <a:pt x="38" y="408"/>
                </a:lnTo>
                <a:lnTo>
                  <a:pt x="37" y="403"/>
                </a:lnTo>
                <a:lnTo>
                  <a:pt x="28" y="391"/>
                </a:lnTo>
                <a:lnTo>
                  <a:pt x="20" y="378"/>
                </a:lnTo>
                <a:lnTo>
                  <a:pt x="15" y="369"/>
                </a:lnTo>
                <a:lnTo>
                  <a:pt x="13" y="368"/>
                </a:lnTo>
                <a:lnTo>
                  <a:pt x="8" y="361"/>
                </a:lnTo>
                <a:lnTo>
                  <a:pt x="5" y="356"/>
                </a:lnTo>
                <a:lnTo>
                  <a:pt x="3" y="354"/>
                </a:lnTo>
                <a:lnTo>
                  <a:pt x="2" y="353"/>
                </a:lnTo>
                <a:lnTo>
                  <a:pt x="0" y="349"/>
                </a:lnTo>
                <a:lnTo>
                  <a:pt x="7" y="349"/>
                </a:lnTo>
                <a:lnTo>
                  <a:pt x="8" y="349"/>
                </a:lnTo>
                <a:lnTo>
                  <a:pt x="12" y="349"/>
                </a:lnTo>
                <a:lnTo>
                  <a:pt x="13" y="349"/>
                </a:lnTo>
                <a:lnTo>
                  <a:pt x="17" y="349"/>
                </a:lnTo>
                <a:lnTo>
                  <a:pt x="23" y="349"/>
                </a:lnTo>
                <a:lnTo>
                  <a:pt x="28" y="349"/>
                </a:lnTo>
                <a:lnTo>
                  <a:pt x="30" y="349"/>
                </a:lnTo>
                <a:lnTo>
                  <a:pt x="58" y="349"/>
                </a:lnTo>
                <a:lnTo>
                  <a:pt x="77" y="349"/>
                </a:lnTo>
                <a:lnTo>
                  <a:pt x="80" y="349"/>
                </a:lnTo>
                <a:lnTo>
                  <a:pt x="83" y="349"/>
                </a:lnTo>
                <a:lnTo>
                  <a:pt x="87" y="349"/>
                </a:lnTo>
                <a:lnTo>
                  <a:pt x="90" y="349"/>
                </a:lnTo>
                <a:lnTo>
                  <a:pt x="103" y="349"/>
                </a:lnTo>
                <a:lnTo>
                  <a:pt x="130" y="349"/>
                </a:lnTo>
                <a:lnTo>
                  <a:pt x="135" y="349"/>
                </a:lnTo>
                <a:lnTo>
                  <a:pt x="137" y="349"/>
                </a:lnTo>
                <a:lnTo>
                  <a:pt x="149" y="349"/>
                </a:lnTo>
                <a:lnTo>
                  <a:pt x="179" y="349"/>
                </a:lnTo>
                <a:lnTo>
                  <a:pt x="195" y="349"/>
                </a:lnTo>
                <a:lnTo>
                  <a:pt x="199" y="349"/>
                </a:lnTo>
                <a:lnTo>
                  <a:pt x="202" y="349"/>
                </a:lnTo>
                <a:lnTo>
                  <a:pt x="227" y="349"/>
                </a:lnTo>
                <a:lnTo>
                  <a:pt x="240" y="349"/>
                </a:lnTo>
                <a:lnTo>
                  <a:pt x="262" y="349"/>
                </a:lnTo>
                <a:lnTo>
                  <a:pt x="274" y="349"/>
                </a:lnTo>
                <a:lnTo>
                  <a:pt x="285" y="349"/>
                </a:lnTo>
                <a:lnTo>
                  <a:pt x="319" y="349"/>
                </a:lnTo>
                <a:lnTo>
                  <a:pt x="321" y="349"/>
                </a:lnTo>
                <a:lnTo>
                  <a:pt x="331" y="349"/>
                </a:lnTo>
                <a:lnTo>
                  <a:pt x="341" y="349"/>
                </a:lnTo>
                <a:lnTo>
                  <a:pt x="354" y="351"/>
                </a:lnTo>
                <a:lnTo>
                  <a:pt x="354" y="351"/>
                </a:lnTo>
                <a:lnTo>
                  <a:pt x="356" y="349"/>
                </a:lnTo>
                <a:lnTo>
                  <a:pt x="374" y="349"/>
                </a:lnTo>
                <a:lnTo>
                  <a:pt x="376" y="349"/>
                </a:lnTo>
                <a:lnTo>
                  <a:pt x="377" y="349"/>
                </a:lnTo>
                <a:lnTo>
                  <a:pt x="377" y="349"/>
                </a:lnTo>
                <a:lnTo>
                  <a:pt x="376" y="349"/>
                </a:lnTo>
                <a:lnTo>
                  <a:pt x="376" y="349"/>
                </a:lnTo>
                <a:lnTo>
                  <a:pt x="376" y="346"/>
                </a:lnTo>
                <a:lnTo>
                  <a:pt x="376" y="346"/>
                </a:lnTo>
                <a:lnTo>
                  <a:pt x="377" y="346"/>
                </a:lnTo>
                <a:lnTo>
                  <a:pt x="377" y="346"/>
                </a:lnTo>
                <a:lnTo>
                  <a:pt x="376" y="328"/>
                </a:lnTo>
                <a:lnTo>
                  <a:pt x="376" y="139"/>
                </a:lnTo>
                <a:lnTo>
                  <a:pt x="376" y="137"/>
                </a:lnTo>
                <a:lnTo>
                  <a:pt x="376" y="106"/>
                </a:lnTo>
                <a:lnTo>
                  <a:pt x="376" y="91"/>
                </a:lnTo>
                <a:lnTo>
                  <a:pt x="376" y="24"/>
                </a:lnTo>
                <a:lnTo>
                  <a:pt x="376" y="2"/>
                </a:lnTo>
                <a:lnTo>
                  <a:pt x="377" y="2"/>
                </a:lnTo>
                <a:lnTo>
                  <a:pt x="406" y="2"/>
                </a:lnTo>
                <a:lnTo>
                  <a:pt x="416" y="2"/>
                </a:lnTo>
                <a:lnTo>
                  <a:pt x="424" y="2"/>
                </a:lnTo>
                <a:lnTo>
                  <a:pt x="434" y="2"/>
                </a:lnTo>
                <a:lnTo>
                  <a:pt x="441" y="2"/>
                </a:lnTo>
                <a:lnTo>
                  <a:pt x="442" y="2"/>
                </a:lnTo>
                <a:lnTo>
                  <a:pt x="444" y="2"/>
                </a:lnTo>
                <a:lnTo>
                  <a:pt x="446" y="2"/>
                </a:lnTo>
                <a:lnTo>
                  <a:pt x="469" y="2"/>
                </a:lnTo>
                <a:lnTo>
                  <a:pt x="484" y="2"/>
                </a:lnTo>
                <a:lnTo>
                  <a:pt x="516" y="2"/>
                </a:lnTo>
                <a:lnTo>
                  <a:pt x="519" y="2"/>
                </a:lnTo>
                <a:lnTo>
                  <a:pt x="563" y="2"/>
                </a:lnTo>
                <a:lnTo>
                  <a:pt x="596" y="2"/>
                </a:lnTo>
                <a:lnTo>
                  <a:pt x="603" y="2"/>
                </a:lnTo>
                <a:lnTo>
                  <a:pt x="608" y="2"/>
                </a:lnTo>
                <a:lnTo>
                  <a:pt x="636" y="2"/>
                </a:lnTo>
                <a:lnTo>
                  <a:pt x="653" y="2"/>
                </a:lnTo>
                <a:lnTo>
                  <a:pt x="653" y="2"/>
                </a:lnTo>
                <a:lnTo>
                  <a:pt x="674" y="2"/>
                </a:lnTo>
                <a:lnTo>
                  <a:pt x="691" y="2"/>
                </a:lnTo>
                <a:lnTo>
                  <a:pt x="696" y="2"/>
                </a:lnTo>
                <a:lnTo>
                  <a:pt x="700" y="2"/>
                </a:lnTo>
                <a:lnTo>
                  <a:pt x="706" y="2"/>
                </a:lnTo>
                <a:lnTo>
                  <a:pt x="710" y="2"/>
                </a:lnTo>
                <a:lnTo>
                  <a:pt x="723" y="2"/>
                </a:lnTo>
                <a:lnTo>
                  <a:pt x="741" y="2"/>
                </a:lnTo>
                <a:lnTo>
                  <a:pt x="741" y="2"/>
                </a:lnTo>
                <a:lnTo>
                  <a:pt x="751" y="0"/>
                </a:lnTo>
                <a:lnTo>
                  <a:pt x="750" y="87"/>
                </a:lnTo>
                <a:lnTo>
                  <a:pt x="750" y="89"/>
                </a:lnTo>
                <a:lnTo>
                  <a:pt x="750" y="91"/>
                </a:lnTo>
                <a:lnTo>
                  <a:pt x="741" y="351"/>
                </a:lnTo>
                <a:lnTo>
                  <a:pt x="741" y="351"/>
                </a:lnTo>
                <a:lnTo>
                  <a:pt x="741" y="378"/>
                </a:lnTo>
                <a:lnTo>
                  <a:pt x="741" y="394"/>
                </a:lnTo>
                <a:lnTo>
                  <a:pt x="741" y="436"/>
                </a:lnTo>
                <a:lnTo>
                  <a:pt x="741" y="438"/>
                </a:lnTo>
                <a:lnTo>
                  <a:pt x="741" y="439"/>
                </a:lnTo>
                <a:lnTo>
                  <a:pt x="741" y="476"/>
                </a:lnTo>
                <a:lnTo>
                  <a:pt x="741" y="521"/>
                </a:lnTo>
                <a:lnTo>
                  <a:pt x="741" y="536"/>
                </a:lnTo>
                <a:lnTo>
                  <a:pt x="741" y="571"/>
                </a:lnTo>
                <a:lnTo>
                  <a:pt x="741" y="573"/>
                </a:lnTo>
                <a:lnTo>
                  <a:pt x="741" y="605"/>
                </a:lnTo>
                <a:lnTo>
                  <a:pt x="741" y="633"/>
                </a:lnTo>
                <a:close/>
              </a:path>
            </a:pathLst>
          </a:custGeom>
          <a:solidFill>
            <a:srgbClr val="568A4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5"/>
          <p:cNvSpPr>
            <a:spLocks noEditPoints="1"/>
          </p:cNvSpPr>
          <p:nvPr/>
        </p:nvSpPr>
        <p:spPr bwMode="auto">
          <a:xfrm>
            <a:off x="5627688" y="4038601"/>
            <a:ext cx="166688" cy="209550"/>
          </a:xfrm>
          <a:custGeom>
            <a:avLst/>
            <a:gdLst/>
            <a:ahLst/>
            <a:cxnLst>
              <a:cxn ang="0">
                <a:pos x="75" y="120"/>
              </a:cxn>
              <a:cxn ang="0">
                <a:pos x="40" y="0"/>
              </a:cxn>
              <a:cxn ang="0">
                <a:pos x="43" y="3"/>
              </a:cxn>
              <a:cxn ang="0">
                <a:pos x="46" y="0"/>
              </a:cxn>
              <a:cxn ang="0">
                <a:pos x="53" y="3"/>
              </a:cxn>
              <a:cxn ang="0">
                <a:pos x="61" y="5"/>
              </a:cxn>
              <a:cxn ang="0">
                <a:pos x="70" y="5"/>
              </a:cxn>
              <a:cxn ang="0">
                <a:pos x="76" y="17"/>
              </a:cxn>
              <a:cxn ang="0">
                <a:pos x="83" y="28"/>
              </a:cxn>
              <a:cxn ang="0">
                <a:pos x="86" y="42"/>
              </a:cxn>
              <a:cxn ang="0">
                <a:pos x="90" y="52"/>
              </a:cxn>
              <a:cxn ang="0">
                <a:pos x="105" y="58"/>
              </a:cxn>
              <a:cxn ang="0">
                <a:pos x="105" y="77"/>
              </a:cxn>
              <a:cxn ang="0">
                <a:pos x="103" y="94"/>
              </a:cxn>
              <a:cxn ang="0">
                <a:pos x="101" y="97"/>
              </a:cxn>
              <a:cxn ang="0">
                <a:pos x="95" y="97"/>
              </a:cxn>
              <a:cxn ang="0">
                <a:pos x="88" y="102"/>
              </a:cxn>
              <a:cxn ang="0">
                <a:pos x="85" y="105"/>
              </a:cxn>
              <a:cxn ang="0">
                <a:pos x="81" y="110"/>
              </a:cxn>
              <a:cxn ang="0">
                <a:pos x="78" y="114"/>
              </a:cxn>
              <a:cxn ang="0">
                <a:pos x="76" y="115"/>
              </a:cxn>
              <a:cxn ang="0">
                <a:pos x="73" y="110"/>
              </a:cxn>
              <a:cxn ang="0">
                <a:pos x="70" y="109"/>
              </a:cxn>
              <a:cxn ang="0">
                <a:pos x="70" y="114"/>
              </a:cxn>
              <a:cxn ang="0">
                <a:pos x="71" y="119"/>
              </a:cxn>
              <a:cxn ang="0">
                <a:pos x="70" y="120"/>
              </a:cxn>
              <a:cxn ang="0">
                <a:pos x="66" y="122"/>
              </a:cxn>
              <a:cxn ang="0">
                <a:pos x="65" y="130"/>
              </a:cxn>
              <a:cxn ang="0">
                <a:pos x="55" y="132"/>
              </a:cxn>
              <a:cxn ang="0">
                <a:pos x="50" y="130"/>
              </a:cxn>
              <a:cxn ang="0">
                <a:pos x="40" y="132"/>
              </a:cxn>
              <a:cxn ang="0">
                <a:pos x="30" y="130"/>
              </a:cxn>
              <a:cxn ang="0">
                <a:pos x="21" y="130"/>
              </a:cxn>
              <a:cxn ang="0">
                <a:pos x="15" y="130"/>
              </a:cxn>
              <a:cxn ang="0">
                <a:pos x="6" y="130"/>
              </a:cxn>
              <a:cxn ang="0">
                <a:pos x="0" y="129"/>
              </a:cxn>
              <a:cxn ang="0">
                <a:pos x="0" y="115"/>
              </a:cxn>
              <a:cxn ang="0">
                <a:pos x="6" y="90"/>
              </a:cxn>
              <a:cxn ang="0">
                <a:pos x="5" y="42"/>
              </a:cxn>
              <a:cxn ang="0">
                <a:pos x="3" y="33"/>
              </a:cxn>
              <a:cxn ang="0">
                <a:pos x="5" y="23"/>
              </a:cxn>
              <a:cxn ang="0">
                <a:pos x="5" y="18"/>
              </a:cxn>
              <a:cxn ang="0">
                <a:pos x="10" y="13"/>
              </a:cxn>
              <a:cxn ang="0">
                <a:pos x="11" y="8"/>
              </a:cxn>
              <a:cxn ang="0">
                <a:pos x="13" y="3"/>
              </a:cxn>
              <a:cxn ang="0">
                <a:pos x="20" y="3"/>
              </a:cxn>
              <a:cxn ang="0">
                <a:pos x="25" y="0"/>
              </a:cxn>
              <a:cxn ang="0">
                <a:pos x="30" y="2"/>
              </a:cxn>
              <a:cxn ang="0">
                <a:pos x="35" y="0"/>
              </a:cxn>
            </a:cxnLst>
            <a:rect l="0" t="0" r="r" b="b"/>
            <a:pathLst>
              <a:path w="105" h="132">
                <a:moveTo>
                  <a:pt x="75" y="122"/>
                </a:moveTo>
                <a:lnTo>
                  <a:pt x="73" y="122"/>
                </a:lnTo>
                <a:lnTo>
                  <a:pt x="73" y="120"/>
                </a:lnTo>
                <a:lnTo>
                  <a:pt x="75" y="120"/>
                </a:lnTo>
                <a:lnTo>
                  <a:pt x="75" y="122"/>
                </a:lnTo>
                <a:close/>
                <a:moveTo>
                  <a:pt x="36" y="0"/>
                </a:moveTo>
                <a:lnTo>
                  <a:pt x="38" y="0"/>
                </a:lnTo>
                <a:lnTo>
                  <a:pt x="40" y="0"/>
                </a:lnTo>
                <a:lnTo>
                  <a:pt x="41" y="0"/>
                </a:lnTo>
                <a:lnTo>
                  <a:pt x="41" y="2"/>
                </a:lnTo>
                <a:lnTo>
                  <a:pt x="43" y="2"/>
                </a:lnTo>
                <a:lnTo>
                  <a:pt x="43" y="3"/>
                </a:lnTo>
                <a:lnTo>
                  <a:pt x="45" y="3"/>
                </a:lnTo>
                <a:lnTo>
                  <a:pt x="45" y="2"/>
                </a:lnTo>
                <a:lnTo>
                  <a:pt x="46" y="2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0" y="3"/>
                </a:lnTo>
                <a:lnTo>
                  <a:pt x="53" y="3"/>
                </a:lnTo>
                <a:lnTo>
                  <a:pt x="53" y="5"/>
                </a:lnTo>
                <a:lnTo>
                  <a:pt x="55" y="5"/>
                </a:lnTo>
                <a:lnTo>
                  <a:pt x="56" y="5"/>
                </a:lnTo>
                <a:lnTo>
                  <a:pt x="61" y="5"/>
                </a:lnTo>
                <a:lnTo>
                  <a:pt x="63" y="5"/>
                </a:lnTo>
                <a:lnTo>
                  <a:pt x="65" y="5"/>
                </a:lnTo>
                <a:lnTo>
                  <a:pt x="66" y="5"/>
                </a:lnTo>
                <a:lnTo>
                  <a:pt x="70" y="5"/>
                </a:lnTo>
                <a:lnTo>
                  <a:pt x="75" y="5"/>
                </a:lnTo>
                <a:lnTo>
                  <a:pt x="76" y="5"/>
                </a:lnTo>
                <a:lnTo>
                  <a:pt x="76" y="10"/>
                </a:lnTo>
                <a:lnTo>
                  <a:pt x="76" y="17"/>
                </a:lnTo>
                <a:lnTo>
                  <a:pt x="80" y="17"/>
                </a:lnTo>
                <a:lnTo>
                  <a:pt x="80" y="23"/>
                </a:lnTo>
                <a:lnTo>
                  <a:pt x="81" y="23"/>
                </a:lnTo>
                <a:lnTo>
                  <a:pt x="83" y="28"/>
                </a:lnTo>
                <a:lnTo>
                  <a:pt x="83" y="30"/>
                </a:lnTo>
                <a:lnTo>
                  <a:pt x="85" y="38"/>
                </a:lnTo>
                <a:lnTo>
                  <a:pt x="86" y="38"/>
                </a:lnTo>
                <a:lnTo>
                  <a:pt x="86" y="42"/>
                </a:lnTo>
                <a:lnTo>
                  <a:pt x="86" y="47"/>
                </a:lnTo>
                <a:lnTo>
                  <a:pt x="90" y="47"/>
                </a:lnTo>
                <a:lnTo>
                  <a:pt x="90" y="50"/>
                </a:lnTo>
                <a:lnTo>
                  <a:pt x="90" y="52"/>
                </a:lnTo>
                <a:lnTo>
                  <a:pt x="90" y="53"/>
                </a:lnTo>
                <a:lnTo>
                  <a:pt x="93" y="53"/>
                </a:lnTo>
                <a:lnTo>
                  <a:pt x="105" y="53"/>
                </a:lnTo>
                <a:lnTo>
                  <a:pt x="105" y="58"/>
                </a:lnTo>
                <a:lnTo>
                  <a:pt x="105" y="68"/>
                </a:lnTo>
                <a:lnTo>
                  <a:pt x="105" y="70"/>
                </a:lnTo>
                <a:lnTo>
                  <a:pt x="105" y="72"/>
                </a:lnTo>
                <a:lnTo>
                  <a:pt x="105" y="77"/>
                </a:lnTo>
                <a:lnTo>
                  <a:pt x="105" y="85"/>
                </a:lnTo>
                <a:lnTo>
                  <a:pt x="105" y="94"/>
                </a:lnTo>
                <a:lnTo>
                  <a:pt x="105" y="95"/>
                </a:lnTo>
                <a:lnTo>
                  <a:pt x="103" y="94"/>
                </a:lnTo>
                <a:lnTo>
                  <a:pt x="101" y="94"/>
                </a:lnTo>
                <a:lnTo>
                  <a:pt x="101" y="92"/>
                </a:lnTo>
                <a:lnTo>
                  <a:pt x="101" y="94"/>
                </a:lnTo>
                <a:lnTo>
                  <a:pt x="101" y="97"/>
                </a:lnTo>
                <a:lnTo>
                  <a:pt x="100" y="97"/>
                </a:lnTo>
                <a:lnTo>
                  <a:pt x="98" y="97"/>
                </a:lnTo>
                <a:lnTo>
                  <a:pt x="96" y="97"/>
                </a:lnTo>
                <a:lnTo>
                  <a:pt x="95" y="97"/>
                </a:lnTo>
                <a:lnTo>
                  <a:pt x="93" y="97"/>
                </a:lnTo>
                <a:lnTo>
                  <a:pt x="90" y="97"/>
                </a:lnTo>
                <a:lnTo>
                  <a:pt x="90" y="100"/>
                </a:lnTo>
                <a:lnTo>
                  <a:pt x="88" y="102"/>
                </a:lnTo>
                <a:lnTo>
                  <a:pt x="86" y="102"/>
                </a:lnTo>
                <a:lnTo>
                  <a:pt x="85" y="102"/>
                </a:lnTo>
                <a:lnTo>
                  <a:pt x="85" y="104"/>
                </a:lnTo>
                <a:lnTo>
                  <a:pt x="85" y="105"/>
                </a:lnTo>
                <a:lnTo>
                  <a:pt x="85" y="109"/>
                </a:lnTo>
                <a:lnTo>
                  <a:pt x="85" y="110"/>
                </a:lnTo>
                <a:lnTo>
                  <a:pt x="83" y="110"/>
                </a:lnTo>
                <a:lnTo>
                  <a:pt x="81" y="110"/>
                </a:lnTo>
                <a:lnTo>
                  <a:pt x="80" y="110"/>
                </a:lnTo>
                <a:lnTo>
                  <a:pt x="78" y="110"/>
                </a:lnTo>
                <a:lnTo>
                  <a:pt x="78" y="112"/>
                </a:lnTo>
                <a:lnTo>
                  <a:pt x="78" y="114"/>
                </a:lnTo>
                <a:lnTo>
                  <a:pt x="78" y="115"/>
                </a:lnTo>
                <a:lnTo>
                  <a:pt x="76" y="115"/>
                </a:lnTo>
                <a:lnTo>
                  <a:pt x="76" y="117"/>
                </a:lnTo>
                <a:lnTo>
                  <a:pt x="76" y="115"/>
                </a:lnTo>
                <a:lnTo>
                  <a:pt x="76" y="114"/>
                </a:lnTo>
                <a:lnTo>
                  <a:pt x="75" y="114"/>
                </a:lnTo>
                <a:lnTo>
                  <a:pt x="75" y="112"/>
                </a:lnTo>
                <a:lnTo>
                  <a:pt x="73" y="110"/>
                </a:lnTo>
                <a:lnTo>
                  <a:pt x="75" y="109"/>
                </a:lnTo>
                <a:lnTo>
                  <a:pt x="73" y="107"/>
                </a:lnTo>
                <a:lnTo>
                  <a:pt x="70" y="107"/>
                </a:lnTo>
                <a:lnTo>
                  <a:pt x="70" y="109"/>
                </a:lnTo>
                <a:lnTo>
                  <a:pt x="70" y="110"/>
                </a:lnTo>
                <a:lnTo>
                  <a:pt x="68" y="110"/>
                </a:lnTo>
                <a:lnTo>
                  <a:pt x="70" y="112"/>
                </a:lnTo>
                <a:lnTo>
                  <a:pt x="70" y="114"/>
                </a:lnTo>
                <a:lnTo>
                  <a:pt x="70" y="115"/>
                </a:lnTo>
                <a:lnTo>
                  <a:pt x="71" y="115"/>
                </a:lnTo>
                <a:lnTo>
                  <a:pt x="71" y="117"/>
                </a:lnTo>
                <a:lnTo>
                  <a:pt x="71" y="119"/>
                </a:lnTo>
                <a:lnTo>
                  <a:pt x="71" y="117"/>
                </a:lnTo>
                <a:lnTo>
                  <a:pt x="70" y="117"/>
                </a:lnTo>
                <a:lnTo>
                  <a:pt x="70" y="119"/>
                </a:lnTo>
                <a:lnTo>
                  <a:pt x="70" y="120"/>
                </a:lnTo>
                <a:lnTo>
                  <a:pt x="71" y="120"/>
                </a:lnTo>
                <a:lnTo>
                  <a:pt x="71" y="122"/>
                </a:lnTo>
                <a:lnTo>
                  <a:pt x="70" y="122"/>
                </a:lnTo>
                <a:lnTo>
                  <a:pt x="66" y="122"/>
                </a:lnTo>
                <a:lnTo>
                  <a:pt x="66" y="124"/>
                </a:lnTo>
                <a:lnTo>
                  <a:pt x="66" y="129"/>
                </a:lnTo>
                <a:lnTo>
                  <a:pt x="66" y="130"/>
                </a:lnTo>
                <a:lnTo>
                  <a:pt x="65" y="130"/>
                </a:lnTo>
                <a:lnTo>
                  <a:pt x="61" y="132"/>
                </a:lnTo>
                <a:lnTo>
                  <a:pt x="60" y="132"/>
                </a:lnTo>
                <a:lnTo>
                  <a:pt x="56" y="132"/>
                </a:lnTo>
                <a:lnTo>
                  <a:pt x="55" y="132"/>
                </a:lnTo>
                <a:lnTo>
                  <a:pt x="53" y="132"/>
                </a:lnTo>
                <a:lnTo>
                  <a:pt x="53" y="130"/>
                </a:lnTo>
                <a:lnTo>
                  <a:pt x="51" y="130"/>
                </a:lnTo>
                <a:lnTo>
                  <a:pt x="50" y="130"/>
                </a:lnTo>
                <a:lnTo>
                  <a:pt x="48" y="132"/>
                </a:lnTo>
                <a:lnTo>
                  <a:pt x="46" y="132"/>
                </a:lnTo>
                <a:lnTo>
                  <a:pt x="45" y="132"/>
                </a:lnTo>
                <a:lnTo>
                  <a:pt x="40" y="132"/>
                </a:lnTo>
                <a:lnTo>
                  <a:pt x="38" y="132"/>
                </a:lnTo>
                <a:lnTo>
                  <a:pt x="35" y="132"/>
                </a:lnTo>
                <a:lnTo>
                  <a:pt x="33" y="132"/>
                </a:lnTo>
                <a:lnTo>
                  <a:pt x="30" y="130"/>
                </a:lnTo>
                <a:lnTo>
                  <a:pt x="28" y="130"/>
                </a:lnTo>
                <a:lnTo>
                  <a:pt x="25" y="130"/>
                </a:lnTo>
                <a:lnTo>
                  <a:pt x="23" y="130"/>
                </a:lnTo>
                <a:lnTo>
                  <a:pt x="21" y="130"/>
                </a:lnTo>
                <a:lnTo>
                  <a:pt x="20" y="130"/>
                </a:lnTo>
                <a:lnTo>
                  <a:pt x="18" y="130"/>
                </a:lnTo>
                <a:lnTo>
                  <a:pt x="16" y="130"/>
                </a:lnTo>
                <a:lnTo>
                  <a:pt x="15" y="130"/>
                </a:lnTo>
                <a:lnTo>
                  <a:pt x="13" y="130"/>
                </a:lnTo>
                <a:lnTo>
                  <a:pt x="11" y="130"/>
                </a:lnTo>
                <a:lnTo>
                  <a:pt x="10" y="130"/>
                </a:lnTo>
                <a:lnTo>
                  <a:pt x="6" y="130"/>
                </a:lnTo>
                <a:lnTo>
                  <a:pt x="3" y="130"/>
                </a:lnTo>
                <a:lnTo>
                  <a:pt x="1" y="130"/>
                </a:lnTo>
                <a:lnTo>
                  <a:pt x="0" y="130"/>
                </a:lnTo>
                <a:lnTo>
                  <a:pt x="0" y="129"/>
                </a:lnTo>
                <a:lnTo>
                  <a:pt x="0" y="127"/>
                </a:lnTo>
                <a:lnTo>
                  <a:pt x="0" y="120"/>
                </a:lnTo>
                <a:lnTo>
                  <a:pt x="0" y="117"/>
                </a:lnTo>
                <a:lnTo>
                  <a:pt x="0" y="115"/>
                </a:lnTo>
                <a:lnTo>
                  <a:pt x="1" y="109"/>
                </a:lnTo>
                <a:lnTo>
                  <a:pt x="1" y="107"/>
                </a:lnTo>
                <a:lnTo>
                  <a:pt x="5" y="95"/>
                </a:lnTo>
                <a:lnTo>
                  <a:pt x="6" y="90"/>
                </a:lnTo>
                <a:lnTo>
                  <a:pt x="5" y="78"/>
                </a:lnTo>
                <a:lnTo>
                  <a:pt x="5" y="75"/>
                </a:lnTo>
                <a:lnTo>
                  <a:pt x="5" y="72"/>
                </a:lnTo>
                <a:lnTo>
                  <a:pt x="5" y="42"/>
                </a:lnTo>
                <a:lnTo>
                  <a:pt x="5" y="35"/>
                </a:lnTo>
                <a:lnTo>
                  <a:pt x="1" y="35"/>
                </a:lnTo>
                <a:lnTo>
                  <a:pt x="1" y="33"/>
                </a:lnTo>
                <a:lnTo>
                  <a:pt x="3" y="33"/>
                </a:lnTo>
                <a:lnTo>
                  <a:pt x="5" y="33"/>
                </a:lnTo>
                <a:lnTo>
                  <a:pt x="5" y="30"/>
                </a:lnTo>
                <a:lnTo>
                  <a:pt x="5" y="25"/>
                </a:lnTo>
                <a:lnTo>
                  <a:pt x="5" y="23"/>
                </a:lnTo>
                <a:lnTo>
                  <a:pt x="6" y="23"/>
                </a:lnTo>
                <a:lnTo>
                  <a:pt x="5" y="22"/>
                </a:lnTo>
                <a:lnTo>
                  <a:pt x="5" y="20"/>
                </a:lnTo>
                <a:lnTo>
                  <a:pt x="5" y="18"/>
                </a:lnTo>
                <a:lnTo>
                  <a:pt x="6" y="17"/>
                </a:lnTo>
                <a:lnTo>
                  <a:pt x="6" y="15"/>
                </a:lnTo>
                <a:lnTo>
                  <a:pt x="8" y="13"/>
                </a:lnTo>
                <a:lnTo>
                  <a:pt x="10" y="13"/>
                </a:lnTo>
                <a:lnTo>
                  <a:pt x="10" y="12"/>
                </a:lnTo>
                <a:lnTo>
                  <a:pt x="10" y="10"/>
                </a:lnTo>
                <a:lnTo>
                  <a:pt x="11" y="10"/>
                </a:lnTo>
                <a:lnTo>
                  <a:pt x="11" y="8"/>
                </a:lnTo>
                <a:lnTo>
                  <a:pt x="11" y="7"/>
                </a:lnTo>
                <a:lnTo>
                  <a:pt x="13" y="7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6" y="3"/>
                </a:lnTo>
                <a:lnTo>
                  <a:pt x="18" y="3"/>
                </a:lnTo>
                <a:lnTo>
                  <a:pt x="20" y="3"/>
                </a:lnTo>
                <a:lnTo>
                  <a:pt x="20" y="2"/>
                </a:lnTo>
                <a:lnTo>
                  <a:pt x="21" y="2"/>
                </a:lnTo>
                <a:lnTo>
                  <a:pt x="23" y="2"/>
                </a:lnTo>
                <a:lnTo>
                  <a:pt x="25" y="0"/>
                </a:lnTo>
                <a:lnTo>
                  <a:pt x="26" y="0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1" y="2"/>
                </a:lnTo>
                <a:lnTo>
                  <a:pt x="33" y="2"/>
                </a:lnTo>
                <a:lnTo>
                  <a:pt x="33" y="0"/>
                </a:lnTo>
                <a:lnTo>
                  <a:pt x="35" y="0"/>
                </a:lnTo>
                <a:lnTo>
                  <a:pt x="36" y="0"/>
                </a:lnTo>
                <a:close/>
              </a:path>
            </a:pathLst>
          </a:custGeom>
          <a:solidFill>
            <a:srgbClr val="EEFA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6"/>
          <p:cNvSpPr>
            <a:spLocks/>
          </p:cNvSpPr>
          <p:nvPr/>
        </p:nvSpPr>
        <p:spPr bwMode="auto">
          <a:xfrm>
            <a:off x="5422901" y="3651251"/>
            <a:ext cx="320675" cy="161925"/>
          </a:xfrm>
          <a:custGeom>
            <a:avLst/>
            <a:gdLst/>
            <a:ahLst/>
            <a:cxnLst>
              <a:cxn ang="0">
                <a:pos x="190" y="14"/>
              </a:cxn>
              <a:cxn ang="0">
                <a:pos x="185" y="17"/>
              </a:cxn>
              <a:cxn ang="0">
                <a:pos x="194" y="19"/>
              </a:cxn>
              <a:cxn ang="0">
                <a:pos x="199" y="24"/>
              </a:cxn>
              <a:cxn ang="0">
                <a:pos x="200" y="29"/>
              </a:cxn>
              <a:cxn ang="0">
                <a:pos x="195" y="34"/>
              </a:cxn>
              <a:cxn ang="0">
                <a:pos x="190" y="40"/>
              </a:cxn>
              <a:cxn ang="0">
                <a:pos x="182" y="42"/>
              </a:cxn>
              <a:cxn ang="0">
                <a:pos x="185" y="50"/>
              </a:cxn>
              <a:cxn ang="0">
                <a:pos x="177" y="54"/>
              </a:cxn>
              <a:cxn ang="0">
                <a:pos x="162" y="45"/>
              </a:cxn>
              <a:cxn ang="0">
                <a:pos x="149" y="44"/>
              </a:cxn>
              <a:cxn ang="0">
                <a:pos x="139" y="49"/>
              </a:cxn>
              <a:cxn ang="0">
                <a:pos x="130" y="62"/>
              </a:cxn>
              <a:cxn ang="0">
                <a:pos x="129" y="67"/>
              </a:cxn>
              <a:cxn ang="0">
                <a:pos x="124" y="69"/>
              </a:cxn>
              <a:cxn ang="0">
                <a:pos x="120" y="72"/>
              </a:cxn>
              <a:cxn ang="0">
                <a:pos x="120" y="77"/>
              </a:cxn>
              <a:cxn ang="0">
                <a:pos x="122" y="80"/>
              </a:cxn>
              <a:cxn ang="0">
                <a:pos x="122" y="87"/>
              </a:cxn>
              <a:cxn ang="0">
                <a:pos x="115" y="90"/>
              </a:cxn>
              <a:cxn ang="0">
                <a:pos x="110" y="95"/>
              </a:cxn>
              <a:cxn ang="0">
                <a:pos x="104" y="99"/>
              </a:cxn>
              <a:cxn ang="0">
                <a:pos x="97" y="100"/>
              </a:cxn>
              <a:cxn ang="0">
                <a:pos x="95" y="94"/>
              </a:cxn>
              <a:cxn ang="0">
                <a:pos x="92" y="87"/>
              </a:cxn>
              <a:cxn ang="0">
                <a:pos x="82" y="85"/>
              </a:cxn>
              <a:cxn ang="0">
                <a:pos x="73" y="82"/>
              </a:cxn>
              <a:cxn ang="0">
                <a:pos x="67" y="82"/>
              </a:cxn>
              <a:cxn ang="0">
                <a:pos x="65" y="72"/>
              </a:cxn>
              <a:cxn ang="0">
                <a:pos x="68" y="64"/>
              </a:cxn>
              <a:cxn ang="0">
                <a:pos x="60" y="60"/>
              </a:cxn>
              <a:cxn ang="0">
                <a:pos x="53" y="65"/>
              </a:cxn>
              <a:cxn ang="0">
                <a:pos x="43" y="65"/>
              </a:cxn>
              <a:cxn ang="0">
                <a:pos x="35" y="64"/>
              </a:cxn>
              <a:cxn ang="0">
                <a:pos x="27" y="57"/>
              </a:cxn>
              <a:cxn ang="0">
                <a:pos x="20" y="57"/>
              </a:cxn>
              <a:cxn ang="0">
                <a:pos x="15" y="59"/>
              </a:cxn>
              <a:cxn ang="0">
                <a:pos x="12" y="55"/>
              </a:cxn>
              <a:cxn ang="0">
                <a:pos x="7" y="50"/>
              </a:cxn>
              <a:cxn ang="0">
                <a:pos x="7" y="45"/>
              </a:cxn>
              <a:cxn ang="0">
                <a:pos x="0" y="42"/>
              </a:cxn>
              <a:cxn ang="0">
                <a:pos x="5" y="39"/>
              </a:cxn>
              <a:cxn ang="0">
                <a:pos x="10" y="32"/>
              </a:cxn>
              <a:cxn ang="0">
                <a:pos x="15" y="37"/>
              </a:cxn>
              <a:cxn ang="0">
                <a:pos x="23" y="35"/>
              </a:cxn>
              <a:cxn ang="0">
                <a:pos x="20" y="27"/>
              </a:cxn>
              <a:cxn ang="0">
                <a:pos x="12" y="25"/>
              </a:cxn>
              <a:cxn ang="0">
                <a:pos x="10" y="19"/>
              </a:cxn>
              <a:cxn ang="0">
                <a:pos x="15" y="14"/>
              </a:cxn>
              <a:cxn ang="0">
                <a:pos x="17" y="4"/>
              </a:cxn>
              <a:cxn ang="0">
                <a:pos x="47" y="4"/>
              </a:cxn>
              <a:cxn ang="0">
                <a:pos x="78" y="0"/>
              </a:cxn>
              <a:cxn ang="0">
                <a:pos x="109" y="0"/>
              </a:cxn>
              <a:cxn ang="0">
                <a:pos x="122" y="7"/>
              </a:cxn>
              <a:cxn ang="0">
                <a:pos x="137" y="10"/>
              </a:cxn>
              <a:cxn ang="0">
                <a:pos x="159" y="4"/>
              </a:cxn>
              <a:cxn ang="0">
                <a:pos x="182" y="7"/>
              </a:cxn>
            </a:cxnLst>
            <a:rect l="0" t="0" r="r" b="b"/>
            <a:pathLst>
              <a:path w="202" h="102">
                <a:moveTo>
                  <a:pt x="189" y="5"/>
                </a:moveTo>
                <a:lnTo>
                  <a:pt x="189" y="7"/>
                </a:lnTo>
                <a:lnTo>
                  <a:pt x="190" y="9"/>
                </a:lnTo>
                <a:lnTo>
                  <a:pt x="190" y="10"/>
                </a:lnTo>
                <a:lnTo>
                  <a:pt x="190" y="12"/>
                </a:lnTo>
                <a:lnTo>
                  <a:pt x="190" y="14"/>
                </a:lnTo>
                <a:lnTo>
                  <a:pt x="190" y="15"/>
                </a:lnTo>
                <a:lnTo>
                  <a:pt x="189" y="17"/>
                </a:lnTo>
                <a:lnTo>
                  <a:pt x="187" y="17"/>
                </a:lnTo>
                <a:lnTo>
                  <a:pt x="187" y="15"/>
                </a:lnTo>
                <a:lnTo>
                  <a:pt x="185" y="15"/>
                </a:lnTo>
                <a:lnTo>
                  <a:pt x="185" y="17"/>
                </a:lnTo>
                <a:lnTo>
                  <a:pt x="185" y="19"/>
                </a:lnTo>
                <a:lnTo>
                  <a:pt x="187" y="19"/>
                </a:lnTo>
                <a:lnTo>
                  <a:pt x="189" y="19"/>
                </a:lnTo>
                <a:lnTo>
                  <a:pt x="190" y="19"/>
                </a:lnTo>
                <a:lnTo>
                  <a:pt x="192" y="20"/>
                </a:lnTo>
                <a:lnTo>
                  <a:pt x="194" y="19"/>
                </a:lnTo>
                <a:lnTo>
                  <a:pt x="195" y="19"/>
                </a:lnTo>
                <a:lnTo>
                  <a:pt x="195" y="20"/>
                </a:lnTo>
                <a:lnTo>
                  <a:pt x="195" y="22"/>
                </a:lnTo>
                <a:lnTo>
                  <a:pt x="197" y="22"/>
                </a:lnTo>
                <a:lnTo>
                  <a:pt x="197" y="24"/>
                </a:lnTo>
                <a:lnTo>
                  <a:pt x="199" y="24"/>
                </a:lnTo>
                <a:lnTo>
                  <a:pt x="199" y="25"/>
                </a:lnTo>
                <a:lnTo>
                  <a:pt x="200" y="25"/>
                </a:lnTo>
                <a:lnTo>
                  <a:pt x="200" y="27"/>
                </a:lnTo>
                <a:lnTo>
                  <a:pt x="202" y="27"/>
                </a:lnTo>
                <a:lnTo>
                  <a:pt x="202" y="29"/>
                </a:lnTo>
                <a:lnTo>
                  <a:pt x="200" y="29"/>
                </a:lnTo>
                <a:lnTo>
                  <a:pt x="200" y="30"/>
                </a:lnTo>
                <a:lnTo>
                  <a:pt x="199" y="30"/>
                </a:lnTo>
                <a:lnTo>
                  <a:pt x="197" y="30"/>
                </a:lnTo>
                <a:lnTo>
                  <a:pt x="197" y="32"/>
                </a:lnTo>
                <a:lnTo>
                  <a:pt x="195" y="32"/>
                </a:lnTo>
                <a:lnTo>
                  <a:pt x="195" y="34"/>
                </a:lnTo>
                <a:lnTo>
                  <a:pt x="194" y="35"/>
                </a:lnTo>
                <a:lnTo>
                  <a:pt x="192" y="35"/>
                </a:lnTo>
                <a:lnTo>
                  <a:pt x="192" y="37"/>
                </a:lnTo>
                <a:lnTo>
                  <a:pt x="192" y="39"/>
                </a:lnTo>
                <a:lnTo>
                  <a:pt x="190" y="39"/>
                </a:lnTo>
                <a:lnTo>
                  <a:pt x="190" y="40"/>
                </a:lnTo>
                <a:lnTo>
                  <a:pt x="189" y="40"/>
                </a:lnTo>
                <a:lnTo>
                  <a:pt x="187" y="42"/>
                </a:lnTo>
                <a:lnTo>
                  <a:pt x="185" y="42"/>
                </a:lnTo>
                <a:lnTo>
                  <a:pt x="184" y="40"/>
                </a:lnTo>
                <a:lnTo>
                  <a:pt x="182" y="40"/>
                </a:lnTo>
                <a:lnTo>
                  <a:pt x="182" y="42"/>
                </a:lnTo>
                <a:lnTo>
                  <a:pt x="184" y="42"/>
                </a:lnTo>
                <a:lnTo>
                  <a:pt x="184" y="44"/>
                </a:lnTo>
                <a:lnTo>
                  <a:pt x="185" y="45"/>
                </a:lnTo>
                <a:lnTo>
                  <a:pt x="185" y="47"/>
                </a:lnTo>
                <a:lnTo>
                  <a:pt x="185" y="49"/>
                </a:lnTo>
                <a:lnTo>
                  <a:pt x="185" y="50"/>
                </a:lnTo>
                <a:lnTo>
                  <a:pt x="184" y="50"/>
                </a:lnTo>
                <a:lnTo>
                  <a:pt x="184" y="52"/>
                </a:lnTo>
                <a:lnTo>
                  <a:pt x="184" y="54"/>
                </a:lnTo>
                <a:lnTo>
                  <a:pt x="182" y="54"/>
                </a:lnTo>
                <a:lnTo>
                  <a:pt x="180" y="54"/>
                </a:lnTo>
                <a:lnTo>
                  <a:pt x="177" y="54"/>
                </a:lnTo>
                <a:lnTo>
                  <a:pt x="177" y="52"/>
                </a:lnTo>
                <a:lnTo>
                  <a:pt x="169" y="52"/>
                </a:lnTo>
                <a:lnTo>
                  <a:pt x="164" y="52"/>
                </a:lnTo>
                <a:lnTo>
                  <a:pt x="162" y="52"/>
                </a:lnTo>
                <a:lnTo>
                  <a:pt x="162" y="49"/>
                </a:lnTo>
                <a:lnTo>
                  <a:pt x="162" y="45"/>
                </a:lnTo>
                <a:lnTo>
                  <a:pt x="162" y="44"/>
                </a:lnTo>
                <a:lnTo>
                  <a:pt x="159" y="44"/>
                </a:lnTo>
                <a:lnTo>
                  <a:pt x="157" y="44"/>
                </a:lnTo>
                <a:lnTo>
                  <a:pt x="155" y="44"/>
                </a:lnTo>
                <a:lnTo>
                  <a:pt x="150" y="44"/>
                </a:lnTo>
                <a:lnTo>
                  <a:pt x="149" y="44"/>
                </a:lnTo>
                <a:lnTo>
                  <a:pt x="147" y="44"/>
                </a:lnTo>
                <a:lnTo>
                  <a:pt x="144" y="44"/>
                </a:lnTo>
                <a:lnTo>
                  <a:pt x="140" y="44"/>
                </a:lnTo>
                <a:lnTo>
                  <a:pt x="139" y="44"/>
                </a:lnTo>
                <a:lnTo>
                  <a:pt x="139" y="47"/>
                </a:lnTo>
                <a:lnTo>
                  <a:pt x="139" y="49"/>
                </a:lnTo>
                <a:lnTo>
                  <a:pt x="139" y="52"/>
                </a:lnTo>
                <a:lnTo>
                  <a:pt x="140" y="52"/>
                </a:lnTo>
                <a:lnTo>
                  <a:pt x="139" y="55"/>
                </a:lnTo>
                <a:lnTo>
                  <a:pt x="139" y="57"/>
                </a:lnTo>
                <a:lnTo>
                  <a:pt x="139" y="62"/>
                </a:lnTo>
                <a:lnTo>
                  <a:pt x="130" y="62"/>
                </a:lnTo>
                <a:lnTo>
                  <a:pt x="130" y="64"/>
                </a:lnTo>
                <a:lnTo>
                  <a:pt x="130" y="62"/>
                </a:lnTo>
                <a:lnTo>
                  <a:pt x="129" y="62"/>
                </a:lnTo>
                <a:lnTo>
                  <a:pt x="129" y="64"/>
                </a:lnTo>
                <a:lnTo>
                  <a:pt x="129" y="65"/>
                </a:lnTo>
                <a:lnTo>
                  <a:pt x="129" y="67"/>
                </a:lnTo>
                <a:lnTo>
                  <a:pt x="127" y="67"/>
                </a:lnTo>
                <a:lnTo>
                  <a:pt x="125" y="67"/>
                </a:lnTo>
                <a:lnTo>
                  <a:pt x="125" y="65"/>
                </a:lnTo>
                <a:lnTo>
                  <a:pt x="124" y="65"/>
                </a:lnTo>
                <a:lnTo>
                  <a:pt x="124" y="67"/>
                </a:lnTo>
                <a:lnTo>
                  <a:pt x="124" y="69"/>
                </a:lnTo>
                <a:lnTo>
                  <a:pt x="125" y="70"/>
                </a:lnTo>
                <a:lnTo>
                  <a:pt x="125" y="72"/>
                </a:lnTo>
                <a:lnTo>
                  <a:pt x="124" y="72"/>
                </a:lnTo>
                <a:lnTo>
                  <a:pt x="122" y="70"/>
                </a:lnTo>
                <a:lnTo>
                  <a:pt x="122" y="72"/>
                </a:lnTo>
                <a:lnTo>
                  <a:pt x="120" y="72"/>
                </a:lnTo>
                <a:lnTo>
                  <a:pt x="120" y="74"/>
                </a:lnTo>
                <a:lnTo>
                  <a:pt x="119" y="74"/>
                </a:lnTo>
                <a:lnTo>
                  <a:pt x="117" y="75"/>
                </a:lnTo>
                <a:lnTo>
                  <a:pt x="119" y="75"/>
                </a:lnTo>
                <a:lnTo>
                  <a:pt x="119" y="77"/>
                </a:lnTo>
                <a:lnTo>
                  <a:pt x="120" y="77"/>
                </a:lnTo>
                <a:lnTo>
                  <a:pt x="122" y="75"/>
                </a:lnTo>
                <a:lnTo>
                  <a:pt x="122" y="77"/>
                </a:lnTo>
                <a:lnTo>
                  <a:pt x="124" y="77"/>
                </a:lnTo>
                <a:lnTo>
                  <a:pt x="124" y="79"/>
                </a:lnTo>
                <a:lnTo>
                  <a:pt x="122" y="79"/>
                </a:lnTo>
                <a:lnTo>
                  <a:pt x="122" y="80"/>
                </a:lnTo>
                <a:lnTo>
                  <a:pt x="120" y="80"/>
                </a:lnTo>
                <a:lnTo>
                  <a:pt x="119" y="82"/>
                </a:lnTo>
                <a:lnTo>
                  <a:pt x="120" y="82"/>
                </a:lnTo>
                <a:lnTo>
                  <a:pt x="122" y="84"/>
                </a:lnTo>
                <a:lnTo>
                  <a:pt x="122" y="85"/>
                </a:lnTo>
                <a:lnTo>
                  <a:pt x="122" y="87"/>
                </a:lnTo>
                <a:lnTo>
                  <a:pt x="120" y="87"/>
                </a:lnTo>
                <a:lnTo>
                  <a:pt x="119" y="87"/>
                </a:lnTo>
                <a:lnTo>
                  <a:pt x="119" y="89"/>
                </a:lnTo>
                <a:lnTo>
                  <a:pt x="117" y="89"/>
                </a:lnTo>
                <a:lnTo>
                  <a:pt x="117" y="90"/>
                </a:lnTo>
                <a:lnTo>
                  <a:pt x="115" y="90"/>
                </a:lnTo>
                <a:lnTo>
                  <a:pt x="115" y="92"/>
                </a:lnTo>
                <a:lnTo>
                  <a:pt x="114" y="92"/>
                </a:lnTo>
                <a:lnTo>
                  <a:pt x="114" y="94"/>
                </a:lnTo>
                <a:lnTo>
                  <a:pt x="112" y="94"/>
                </a:lnTo>
                <a:lnTo>
                  <a:pt x="110" y="94"/>
                </a:lnTo>
                <a:lnTo>
                  <a:pt x="110" y="95"/>
                </a:lnTo>
                <a:lnTo>
                  <a:pt x="109" y="95"/>
                </a:lnTo>
                <a:lnTo>
                  <a:pt x="107" y="95"/>
                </a:lnTo>
                <a:lnTo>
                  <a:pt x="105" y="95"/>
                </a:lnTo>
                <a:lnTo>
                  <a:pt x="105" y="97"/>
                </a:lnTo>
                <a:lnTo>
                  <a:pt x="104" y="97"/>
                </a:lnTo>
                <a:lnTo>
                  <a:pt x="104" y="99"/>
                </a:lnTo>
                <a:lnTo>
                  <a:pt x="104" y="100"/>
                </a:lnTo>
                <a:lnTo>
                  <a:pt x="102" y="100"/>
                </a:lnTo>
                <a:lnTo>
                  <a:pt x="100" y="100"/>
                </a:lnTo>
                <a:lnTo>
                  <a:pt x="100" y="102"/>
                </a:lnTo>
                <a:lnTo>
                  <a:pt x="99" y="102"/>
                </a:lnTo>
                <a:lnTo>
                  <a:pt x="97" y="100"/>
                </a:lnTo>
                <a:lnTo>
                  <a:pt x="97" y="99"/>
                </a:lnTo>
                <a:lnTo>
                  <a:pt x="95" y="99"/>
                </a:lnTo>
                <a:lnTo>
                  <a:pt x="95" y="97"/>
                </a:lnTo>
                <a:lnTo>
                  <a:pt x="97" y="97"/>
                </a:lnTo>
                <a:lnTo>
                  <a:pt x="95" y="95"/>
                </a:lnTo>
                <a:lnTo>
                  <a:pt x="95" y="94"/>
                </a:lnTo>
                <a:lnTo>
                  <a:pt x="95" y="92"/>
                </a:lnTo>
                <a:lnTo>
                  <a:pt x="93" y="92"/>
                </a:lnTo>
                <a:lnTo>
                  <a:pt x="93" y="90"/>
                </a:lnTo>
                <a:lnTo>
                  <a:pt x="92" y="90"/>
                </a:lnTo>
                <a:lnTo>
                  <a:pt x="92" y="89"/>
                </a:lnTo>
                <a:lnTo>
                  <a:pt x="92" y="87"/>
                </a:lnTo>
                <a:lnTo>
                  <a:pt x="90" y="87"/>
                </a:lnTo>
                <a:lnTo>
                  <a:pt x="88" y="85"/>
                </a:lnTo>
                <a:lnTo>
                  <a:pt x="87" y="87"/>
                </a:lnTo>
                <a:lnTo>
                  <a:pt x="85" y="87"/>
                </a:lnTo>
                <a:lnTo>
                  <a:pt x="83" y="87"/>
                </a:lnTo>
                <a:lnTo>
                  <a:pt x="82" y="85"/>
                </a:lnTo>
                <a:lnTo>
                  <a:pt x="80" y="84"/>
                </a:lnTo>
                <a:lnTo>
                  <a:pt x="78" y="84"/>
                </a:lnTo>
                <a:lnTo>
                  <a:pt x="78" y="82"/>
                </a:lnTo>
                <a:lnTo>
                  <a:pt x="77" y="82"/>
                </a:lnTo>
                <a:lnTo>
                  <a:pt x="75" y="82"/>
                </a:lnTo>
                <a:lnTo>
                  <a:pt x="73" y="82"/>
                </a:lnTo>
                <a:lnTo>
                  <a:pt x="72" y="82"/>
                </a:lnTo>
                <a:lnTo>
                  <a:pt x="72" y="84"/>
                </a:lnTo>
                <a:lnTo>
                  <a:pt x="70" y="84"/>
                </a:lnTo>
                <a:lnTo>
                  <a:pt x="68" y="84"/>
                </a:lnTo>
                <a:lnTo>
                  <a:pt x="67" y="84"/>
                </a:lnTo>
                <a:lnTo>
                  <a:pt x="67" y="82"/>
                </a:lnTo>
                <a:lnTo>
                  <a:pt x="65" y="80"/>
                </a:lnTo>
                <a:lnTo>
                  <a:pt x="65" y="79"/>
                </a:lnTo>
                <a:lnTo>
                  <a:pt x="65" y="77"/>
                </a:lnTo>
                <a:lnTo>
                  <a:pt x="65" y="75"/>
                </a:lnTo>
                <a:lnTo>
                  <a:pt x="65" y="74"/>
                </a:lnTo>
                <a:lnTo>
                  <a:pt x="65" y="72"/>
                </a:lnTo>
                <a:lnTo>
                  <a:pt x="67" y="72"/>
                </a:lnTo>
                <a:lnTo>
                  <a:pt x="68" y="70"/>
                </a:lnTo>
                <a:lnTo>
                  <a:pt x="68" y="69"/>
                </a:lnTo>
                <a:lnTo>
                  <a:pt x="68" y="67"/>
                </a:lnTo>
                <a:lnTo>
                  <a:pt x="68" y="65"/>
                </a:lnTo>
                <a:lnTo>
                  <a:pt x="68" y="64"/>
                </a:lnTo>
                <a:lnTo>
                  <a:pt x="67" y="64"/>
                </a:lnTo>
                <a:lnTo>
                  <a:pt x="67" y="62"/>
                </a:lnTo>
                <a:lnTo>
                  <a:pt x="65" y="60"/>
                </a:lnTo>
                <a:lnTo>
                  <a:pt x="63" y="60"/>
                </a:lnTo>
                <a:lnTo>
                  <a:pt x="62" y="60"/>
                </a:lnTo>
                <a:lnTo>
                  <a:pt x="60" y="60"/>
                </a:lnTo>
                <a:lnTo>
                  <a:pt x="58" y="60"/>
                </a:lnTo>
                <a:lnTo>
                  <a:pt x="58" y="62"/>
                </a:lnTo>
                <a:lnTo>
                  <a:pt x="57" y="62"/>
                </a:lnTo>
                <a:lnTo>
                  <a:pt x="55" y="64"/>
                </a:lnTo>
                <a:lnTo>
                  <a:pt x="53" y="64"/>
                </a:lnTo>
                <a:lnTo>
                  <a:pt x="53" y="65"/>
                </a:lnTo>
                <a:lnTo>
                  <a:pt x="52" y="65"/>
                </a:lnTo>
                <a:lnTo>
                  <a:pt x="50" y="65"/>
                </a:lnTo>
                <a:lnTo>
                  <a:pt x="48" y="65"/>
                </a:lnTo>
                <a:lnTo>
                  <a:pt x="47" y="65"/>
                </a:lnTo>
                <a:lnTo>
                  <a:pt x="45" y="65"/>
                </a:lnTo>
                <a:lnTo>
                  <a:pt x="43" y="65"/>
                </a:lnTo>
                <a:lnTo>
                  <a:pt x="42" y="65"/>
                </a:lnTo>
                <a:lnTo>
                  <a:pt x="40" y="65"/>
                </a:lnTo>
                <a:lnTo>
                  <a:pt x="38" y="65"/>
                </a:lnTo>
                <a:lnTo>
                  <a:pt x="37" y="65"/>
                </a:lnTo>
                <a:lnTo>
                  <a:pt x="37" y="64"/>
                </a:lnTo>
                <a:lnTo>
                  <a:pt x="35" y="64"/>
                </a:lnTo>
                <a:lnTo>
                  <a:pt x="33" y="62"/>
                </a:lnTo>
                <a:lnTo>
                  <a:pt x="32" y="62"/>
                </a:lnTo>
                <a:lnTo>
                  <a:pt x="30" y="60"/>
                </a:lnTo>
                <a:lnTo>
                  <a:pt x="28" y="60"/>
                </a:lnTo>
                <a:lnTo>
                  <a:pt x="28" y="59"/>
                </a:lnTo>
                <a:lnTo>
                  <a:pt x="27" y="57"/>
                </a:lnTo>
                <a:lnTo>
                  <a:pt x="25" y="57"/>
                </a:lnTo>
                <a:lnTo>
                  <a:pt x="25" y="55"/>
                </a:lnTo>
                <a:lnTo>
                  <a:pt x="23" y="55"/>
                </a:lnTo>
                <a:lnTo>
                  <a:pt x="22" y="55"/>
                </a:lnTo>
                <a:lnTo>
                  <a:pt x="20" y="55"/>
                </a:lnTo>
                <a:lnTo>
                  <a:pt x="20" y="57"/>
                </a:lnTo>
                <a:lnTo>
                  <a:pt x="18" y="57"/>
                </a:lnTo>
                <a:lnTo>
                  <a:pt x="18" y="55"/>
                </a:lnTo>
                <a:lnTo>
                  <a:pt x="17" y="55"/>
                </a:lnTo>
                <a:lnTo>
                  <a:pt x="17" y="57"/>
                </a:lnTo>
                <a:lnTo>
                  <a:pt x="17" y="59"/>
                </a:lnTo>
                <a:lnTo>
                  <a:pt x="15" y="59"/>
                </a:lnTo>
                <a:lnTo>
                  <a:pt x="15" y="60"/>
                </a:lnTo>
                <a:lnTo>
                  <a:pt x="13" y="60"/>
                </a:lnTo>
                <a:lnTo>
                  <a:pt x="13" y="59"/>
                </a:lnTo>
                <a:lnTo>
                  <a:pt x="13" y="57"/>
                </a:lnTo>
                <a:lnTo>
                  <a:pt x="12" y="57"/>
                </a:lnTo>
                <a:lnTo>
                  <a:pt x="12" y="55"/>
                </a:lnTo>
                <a:lnTo>
                  <a:pt x="10" y="55"/>
                </a:lnTo>
                <a:lnTo>
                  <a:pt x="10" y="54"/>
                </a:lnTo>
                <a:lnTo>
                  <a:pt x="10" y="52"/>
                </a:lnTo>
                <a:lnTo>
                  <a:pt x="8" y="52"/>
                </a:lnTo>
                <a:lnTo>
                  <a:pt x="8" y="50"/>
                </a:lnTo>
                <a:lnTo>
                  <a:pt x="7" y="50"/>
                </a:lnTo>
                <a:lnTo>
                  <a:pt x="7" y="49"/>
                </a:lnTo>
                <a:lnTo>
                  <a:pt x="5" y="49"/>
                </a:lnTo>
                <a:lnTo>
                  <a:pt x="5" y="47"/>
                </a:lnTo>
                <a:lnTo>
                  <a:pt x="7" y="47"/>
                </a:lnTo>
                <a:lnTo>
                  <a:pt x="8" y="45"/>
                </a:lnTo>
                <a:lnTo>
                  <a:pt x="7" y="45"/>
                </a:lnTo>
                <a:lnTo>
                  <a:pt x="7" y="44"/>
                </a:lnTo>
                <a:lnTo>
                  <a:pt x="5" y="44"/>
                </a:lnTo>
                <a:lnTo>
                  <a:pt x="3" y="44"/>
                </a:lnTo>
                <a:lnTo>
                  <a:pt x="2" y="44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lnTo>
                  <a:pt x="0" y="39"/>
                </a:lnTo>
                <a:lnTo>
                  <a:pt x="2" y="39"/>
                </a:lnTo>
                <a:lnTo>
                  <a:pt x="2" y="37"/>
                </a:lnTo>
                <a:lnTo>
                  <a:pt x="3" y="37"/>
                </a:lnTo>
                <a:lnTo>
                  <a:pt x="5" y="39"/>
                </a:lnTo>
                <a:lnTo>
                  <a:pt x="5" y="37"/>
                </a:lnTo>
                <a:lnTo>
                  <a:pt x="7" y="37"/>
                </a:lnTo>
                <a:lnTo>
                  <a:pt x="7" y="35"/>
                </a:lnTo>
                <a:lnTo>
                  <a:pt x="7" y="34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2" y="34"/>
                </a:lnTo>
                <a:lnTo>
                  <a:pt x="12" y="35"/>
                </a:lnTo>
                <a:lnTo>
                  <a:pt x="12" y="37"/>
                </a:lnTo>
                <a:lnTo>
                  <a:pt x="13" y="37"/>
                </a:lnTo>
                <a:lnTo>
                  <a:pt x="15" y="37"/>
                </a:lnTo>
                <a:lnTo>
                  <a:pt x="15" y="35"/>
                </a:lnTo>
                <a:lnTo>
                  <a:pt x="17" y="35"/>
                </a:lnTo>
                <a:lnTo>
                  <a:pt x="18" y="35"/>
                </a:lnTo>
                <a:lnTo>
                  <a:pt x="20" y="35"/>
                </a:lnTo>
                <a:lnTo>
                  <a:pt x="22" y="35"/>
                </a:lnTo>
                <a:lnTo>
                  <a:pt x="23" y="35"/>
                </a:lnTo>
                <a:lnTo>
                  <a:pt x="23" y="34"/>
                </a:lnTo>
                <a:lnTo>
                  <a:pt x="23" y="32"/>
                </a:lnTo>
                <a:lnTo>
                  <a:pt x="23" y="30"/>
                </a:lnTo>
                <a:lnTo>
                  <a:pt x="22" y="29"/>
                </a:lnTo>
                <a:lnTo>
                  <a:pt x="20" y="29"/>
                </a:lnTo>
                <a:lnTo>
                  <a:pt x="20" y="27"/>
                </a:lnTo>
                <a:lnTo>
                  <a:pt x="18" y="27"/>
                </a:lnTo>
                <a:lnTo>
                  <a:pt x="17" y="27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4"/>
                </a:lnTo>
                <a:lnTo>
                  <a:pt x="8" y="24"/>
                </a:lnTo>
                <a:lnTo>
                  <a:pt x="8" y="22"/>
                </a:lnTo>
                <a:lnTo>
                  <a:pt x="10" y="20"/>
                </a:lnTo>
                <a:lnTo>
                  <a:pt x="10" y="19"/>
                </a:lnTo>
                <a:lnTo>
                  <a:pt x="12" y="19"/>
                </a:lnTo>
                <a:lnTo>
                  <a:pt x="13" y="19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5" y="14"/>
                </a:lnTo>
                <a:lnTo>
                  <a:pt x="15" y="12"/>
                </a:lnTo>
                <a:lnTo>
                  <a:pt x="15" y="10"/>
                </a:lnTo>
                <a:lnTo>
                  <a:pt x="17" y="10"/>
                </a:lnTo>
                <a:lnTo>
                  <a:pt x="17" y="9"/>
                </a:lnTo>
                <a:lnTo>
                  <a:pt x="17" y="7"/>
                </a:lnTo>
                <a:lnTo>
                  <a:pt x="17" y="4"/>
                </a:lnTo>
                <a:lnTo>
                  <a:pt x="17" y="2"/>
                </a:lnTo>
                <a:lnTo>
                  <a:pt x="18" y="4"/>
                </a:lnTo>
                <a:lnTo>
                  <a:pt x="20" y="4"/>
                </a:lnTo>
                <a:lnTo>
                  <a:pt x="23" y="4"/>
                </a:lnTo>
                <a:lnTo>
                  <a:pt x="30" y="4"/>
                </a:lnTo>
                <a:lnTo>
                  <a:pt x="47" y="4"/>
                </a:lnTo>
                <a:lnTo>
                  <a:pt x="55" y="4"/>
                </a:lnTo>
                <a:lnTo>
                  <a:pt x="63" y="4"/>
                </a:lnTo>
                <a:lnTo>
                  <a:pt x="72" y="4"/>
                </a:lnTo>
                <a:lnTo>
                  <a:pt x="72" y="0"/>
                </a:lnTo>
                <a:lnTo>
                  <a:pt x="77" y="0"/>
                </a:lnTo>
                <a:lnTo>
                  <a:pt x="78" y="0"/>
                </a:lnTo>
                <a:lnTo>
                  <a:pt x="88" y="0"/>
                </a:lnTo>
                <a:lnTo>
                  <a:pt x="95" y="0"/>
                </a:lnTo>
                <a:lnTo>
                  <a:pt x="99" y="0"/>
                </a:lnTo>
                <a:lnTo>
                  <a:pt x="102" y="0"/>
                </a:lnTo>
                <a:lnTo>
                  <a:pt x="107" y="0"/>
                </a:lnTo>
                <a:lnTo>
                  <a:pt x="109" y="0"/>
                </a:lnTo>
                <a:lnTo>
                  <a:pt x="109" y="4"/>
                </a:lnTo>
                <a:lnTo>
                  <a:pt x="109" y="5"/>
                </a:lnTo>
                <a:lnTo>
                  <a:pt x="112" y="5"/>
                </a:lnTo>
                <a:lnTo>
                  <a:pt x="117" y="5"/>
                </a:lnTo>
                <a:lnTo>
                  <a:pt x="122" y="5"/>
                </a:lnTo>
                <a:lnTo>
                  <a:pt x="122" y="7"/>
                </a:lnTo>
                <a:lnTo>
                  <a:pt x="124" y="7"/>
                </a:lnTo>
                <a:lnTo>
                  <a:pt x="125" y="7"/>
                </a:lnTo>
                <a:lnTo>
                  <a:pt x="127" y="7"/>
                </a:lnTo>
                <a:lnTo>
                  <a:pt x="134" y="7"/>
                </a:lnTo>
                <a:lnTo>
                  <a:pt x="137" y="7"/>
                </a:lnTo>
                <a:lnTo>
                  <a:pt x="137" y="10"/>
                </a:lnTo>
                <a:lnTo>
                  <a:pt x="144" y="10"/>
                </a:lnTo>
                <a:lnTo>
                  <a:pt x="145" y="10"/>
                </a:lnTo>
                <a:lnTo>
                  <a:pt x="145" y="5"/>
                </a:lnTo>
                <a:lnTo>
                  <a:pt x="155" y="5"/>
                </a:lnTo>
                <a:lnTo>
                  <a:pt x="159" y="5"/>
                </a:lnTo>
                <a:lnTo>
                  <a:pt x="159" y="4"/>
                </a:lnTo>
                <a:lnTo>
                  <a:pt x="165" y="4"/>
                </a:lnTo>
                <a:lnTo>
                  <a:pt x="165" y="5"/>
                </a:lnTo>
                <a:lnTo>
                  <a:pt x="174" y="4"/>
                </a:lnTo>
                <a:lnTo>
                  <a:pt x="177" y="4"/>
                </a:lnTo>
                <a:lnTo>
                  <a:pt x="179" y="7"/>
                </a:lnTo>
                <a:lnTo>
                  <a:pt x="182" y="7"/>
                </a:lnTo>
                <a:lnTo>
                  <a:pt x="189" y="5"/>
                </a:lnTo>
                <a:close/>
              </a:path>
            </a:pathLst>
          </a:custGeom>
          <a:solidFill>
            <a:srgbClr val="D15A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7"/>
          <p:cNvSpPr>
            <a:spLocks/>
          </p:cNvSpPr>
          <p:nvPr/>
        </p:nvSpPr>
        <p:spPr bwMode="auto">
          <a:xfrm>
            <a:off x="4932363" y="3617913"/>
            <a:ext cx="276225" cy="436563"/>
          </a:xfrm>
          <a:custGeom>
            <a:avLst/>
            <a:gdLst/>
            <a:ahLst/>
            <a:cxnLst>
              <a:cxn ang="0">
                <a:pos x="154" y="18"/>
              </a:cxn>
              <a:cxn ang="0">
                <a:pos x="154" y="31"/>
              </a:cxn>
              <a:cxn ang="0">
                <a:pos x="154" y="38"/>
              </a:cxn>
              <a:cxn ang="0">
                <a:pos x="160" y="38"/>
              </a:cxn>
              <a:cxn ang="0">
                <a:pos x="172" y="38"/>
              </a:cxn>
              <a:cxn ang="0">
                <a:pos x="174" y="51"/>
              </a:cxn>
              <a:cxn ang="0">
                <a:pos x="172" y="68"/>
              </a:cxn>
              <a:cxn ang="0">
                <a:pos x="172" y="73"/>
              </a:cxn>
              <a:cxn ang="0">
                <a:pos x="169" y="78"/>
              </a:cxn>
              <a:cxn ang="0">
                <a:pos x="159" y="88"/>
              </a:cxn>
              <a:cxn ang="0">
                <a:pos x="157" y="110"/>
              </a:cxn>
              <a:cxn ang="0">
                <a:pos x="147" y="110"/>
              </a:cxn>
              <a:cxn ang="0">
                <a:pos x="147" y="160"/>
              </a:cxn>
              <a:cxn ang="0">
                <a:pos x="147" y="163"/>
              </a:cxn>
              <a:cxn ang="0">
                <a:pos x="147" y="163"/>
              </a:cxn>
              <a:cxn ang="0">
                <a:pos x="147" y="165"/>
              </a:cxn>
              <a:cxn ang="0">
                <a:pos x="149" y="168"/>
              </a:cxn>
              <a:cxn ang="0">
                <a:pos x="147" y="195"/>
              </a:cxn>
              <a:cxn ang="0">
                <a:pos x="149" y="213"/>
              </a:cxn>
              <a:cxn ang="0">
                <a:pos x="145" y="222"/>
              </a:cxn>
              <a:cxn ang="0">
                <a:pos x="145" y="230"/>
              </a:cxn>
              <a:cxn ang="0">
                <a:pos x="144" y="238"/>
              </a:cxn>
              <a:cxn ang="0">
                <a:pos x="142" y="245"/>
              </a:cxn>
              <a:cxn ang="0">
                <a:pos x="140" y="250"/>
              </a:cxn>
              <a:cxn ang="0">
                <a:pos x="142" y="258"/>
              </a:cxn>
              <a:cxn ang="0">
                <a:pos x="144" y="263"/>
              </a:cxn>
              <a:cxn ang="0">
                <a:pos x="129" y="265"/>
              </a:cxn>
              <a:cxn ang="0">
                <a:pos x="120" y="258"/>
              </a:cxn>
              <a:cxn ang="0">
                <a:pos x="114" y="265"/>
              </a:cxn>
              <a:cxn ang="0">
                <a:pos x="105" y="275"/>
              </a:cxn>
              <a:cxn ang="0">
                <a:pos x="89" y="267"/>
              </a:cxn>
              <a:cxn ang="0">
                <a:pos x="79" y="255"/>
              </a:cxn>
              <a:cxn ang="0">
                <a:pos x="67" y="252"/>
              </a:cxn>
              <a:cxn ang="0">
                <a:pos x="59" y="250"/>
              </a:cxn>
              <a:cxn ang="0">
                <a:pos x="57" y="245"/>
              </a:cxn>
              <a:cxn ang="0">
                <a:pos x="55" y="243"/>
              </a:cxn>
              <a:cxn ang="0">
                <a:pos x="54" y="245"/>
              </a:cxn>
              <a:cxn ang="0">
                <a:pos x="39" y="252"/>
              </a:cxn>
              <a:cxn ang="0">
                <a:pos x="13" y="243"/>
              </a:cxn>
              <a:cxn ang="0">
                <a:pos x="13" y="220"/>
              </a:cxn>
              <a:cxn ang="0">
                <a:pos x="13" y="192"/>
              </a:cxn>
              <a:cxn ang="0">
                <a:pos x="13" y="168"/>
              </a:cxn>
              <a:cxn ang="0">
                <a:pos x="13" y="158"/>
              </a:cxn>
              <a:cxn ang="0">
                <a:pos x="12" y="121"/>
              </a:cxn>
              <a:cxn ang="0">
                <a:pos x="12" y="100"/>
              </a:cxn>
              <a:cxn ang="0">
                <a:pos x="13" y="81"/>
              </a:cxn>
              <a:cxn ang="0">
                <a:pos x="5" y="76"/>
              </a:cxn>
              <a:cxn ang="0">
                <a:pos x="13" y="70"/>
              </a:cxn>
              <a:cxn ang="0">
                <a:pos x="12" y="50"/>
              </a:cxn>
              <a:cxn ang="0">
                <a:pos x="12" y="43"/>
              </a:cxn>
              <a:cxn ang="0">
                <a:pos x="12" y="21"/>
              </a:cxn>
              <a:cxn ang="0">
                <a:pos x="20" y="0"/>
              </a:cxn>
              <a:cxn ang="0">
                <a:pos x="55" y="0"/>
              </a:cxn>
              <a:cxn ang="0">
                <a:pos x="90" y="0"/>
              </a:cxn>
              <a:cxn ang="0">
                <a:pos x="142" y="0"/>
              </a:cxn>
              <a:cxn ang="0">
                <a:pos x="154" y="1"/>
              </a:cxn>
            </a:cxnLst>
            <a:rect l="0" t="0" r="r" b="b"/>
            <a:pathLst>
              <a:path w="174" h="275">
                <a:moveTo>
                  <a:pt x="154" y="5"/>
                </a:moveTo>
                <a:lnTo>
                  <a:pt x="154" y="5"/>
                </a:lnTo>
                <a:lnTo>
                  <a:pt x="154" y="6"/>
                </a:lnTo>
                <a:lnTo>
                  <a:pt x="154" y="6"/>
                </a:lnTo>
                <a:lnTo>
                  <a:pt x="154" y="8"/>
                </a:lnTo>
                <a:lnTo>
                  <a:pt x="154" y="11"/>
                </a:lnTo>
                <a:lnTo>
                  <a:pt x="154" y="18"/>
                </a:lnTo>
                <a:lnTo>
                  <a:pt x="154" y="23"/>
                </a:lnTo>
                <a:lnTo>
                  <a:pt x="154" y="25"/>
                </a:lnTo>
                <a:lnTo>
                  <a:pt x="154" y="26"/>
                </a:lnTo>
                <a:lnTo>
                  <a:pt x="154" y="26"/>
                </a:lnTo>
                <a:lnTo>
                  <a:pt x="154" y="28"/>
                </a:lnTo>
                <a:lnTo>
                  <a:pt x="154" y="31"/>
                </a:lnTo>
                <a:lnTo>
                  <a:pt x="154" y="31"/>
                </a:lnTo>
                <a:lnTo>
                  <a:pt x="154" y="31"/>
                </a:lnTo>
                <a:lnTo>
                  <a:pt x="154" y="35"/>
                </a:lnTo>
                <a:lnTo>
                  <a:pt x="154" y="35"/>
                </a:lnTo>
                <a:lnTo>
                  <a:pt x="154" y="36"/>
                </a:lnTo>
                <a:lnTo>
                  <a:pt x="154" y="38"/>
                </a:lnTo>
                <a:lnTo>
                  <a:pt x="154" y="38"/>
                </a:lnTo>
                <a:lnTo>
                  <a:pt x="154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38"/>
                </a:lnTo>
                <a:lnTo>
                  <a:pt x="160" y="38"/>
                </a:lnTo>
                <a:lnTo>
                  <a:pt x="162" y="38"/>
                </a:lnTo>
                <a:lnTo>
                  <a:pt x="164" y="38"/>
                </a:lnTo>
                <a:lnTo>
                  <a:pt x="169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40"/>
                </a:lnTo>
                <a:lnTo>
                  <a:pt x="172" y="45"/>
                </a:lnTo>
                <a:lnTo>
                  <a:pt x="172" y="45"/>
                </a:lnTo>
                <a:lnTo>
                  <a:pt x="174" y="46"/>
                </a:lnTo>
                <a:lnTo>
                  <a:pt x="174" y="51"/>
                </a:lnTo>
                <a:lnTo>
                  <a:pt x="174" y="51"/>
                </a:lnTo>
                <a:lnTo>
                  <a:pt x="174" y="55"/>
                </a:lnTo>
                <a:lnTo>
                  <a:pt x="174" y="58"/>
                </a:lnTo>
                <a:lnTo>
                  <a:pt x="172" y="60"/>
                </a:lnTo>
                <a:lnTo>
                  <a:pt x="172" y="60"/>
                </a:lnTo>
                <a:lnTo>
                  <a:pt x="172" y="66"/>
                </a:lnTo>
                <a:lnTo>
                  <a:pt x="172" y="68"/>
                </a:lnTo>
                <a:lnTo>
                  <a:pt x="172" y="68"/>
                </a:lnTo>
                <a:lnTo>
                  <a:pt x="172" y="71"/>
                </a:lnTo>
                <a:lnTo>
                  <a:pt x="172" y="71"/>
                </a:lnTo>
                <a:lnTo>
                  <a:pt x="172" y="71"/>
                </a:lnTo>
                <a:lnTo>
                  <a:pt x="172" y="73"/>
                </a:lnTo>
                <a:lnTo>
                  <a:pt x="172" y="73"/>
                </a:lnTo>
                <a:lnTo>
                  <a:pt x="172" y="73"/>
                </a:lnTo>
                <a:lnTo>
                  <a:pt x="172" y="73"/>
                </a:lnTo>
                <a:lnTo>
                  <a:pt x="172" y="76"/>
                </a:lnTo>
                <a:lnTo>
                  <a:pt x="172" y="76"/>
                </a:lnTo>
                <a:lnTo>
                  <a:pt x="172" y="78"/>
                </a:lnTo>
                <a:lnTo>
                  <a:pt x="170" y="78"/>
                </a:lnTo>
                <a:lnTo>
                  <a:pt x="170" y="78"/>
                </a:lnTo>
                <a:lnTo>
                  <a:pt x="169" y="78"/>
                </a:lnTo>
                <a:lnTo>
                  <a:pt x="169" y="78"/>
                </a:lnTo>
                <a:lnTo>
                  <a:pt x="164" y="78"/>
                </a:lnTo>
                <a:lnTo>
                  <a:pt x="159" y="78"/>
                </a:lnTo>
                <a:lnTo>
                  <a:pt x="159" y="78"/>
                </a:lnTo>
                <a:lnTo>
                  <a:pt x="159" y="78"/>
                </a:lnTo>
                <a:lnTo>
                  <a:pt x="159" y="81"/>
                </a:lnTo>
                <a:lnTo>
                  <a:pt x="159" y="88"/>
                </a:lnTo>
                <a:lnTo>
                  <a:pt x="159" y="93"/>
                </a:lnTo>
                <a:lnTo>
                  <a:pt x="159" y="93"/>
                </a:lnTo>
                <a:lnTo>
                  <a:pt x="159" y="101"/>
                </a:lnTo>
                <a:lnTo>
                  <a:pt x="159" y="105"/>
                </a:lnTo>
                <a:lnTo>
                  <a:pt x="159" y="106"/>
                </a:lnTo>
                <a:lnTo>
                  <a:pt x="159" y="110"/>
                </a:lnTo>
                <a:lnTo>
                  <a:pt x="157" y="110"/>
                </a:lnTo>
                <a:lnTo>
                  <a:pt x="154" y="110"/>
                </a:lnTo>
                <a:lnTo>
                  <a:pt x="149" y="110"/>
                </a:lnTo>
                <a:lnTo>
                  <a:pt x="149" y="110"/>
                </a:lnTo>
                <a:lnTo>
                  <a:pt x="149" y="110"/>
                </a:lnTo>
                <a:lnTo>
                  <a:pt x="149" y="110"/>
                </a:lnTo>
                <a:lnTo>
                  <a:pt x="149" y="110"/>
                </a:lnTo>
                <a:lnTo>
                  <a:pt x="147" y="110"/>
                </a:lnTo>
                <a:lnTo>
                  <a:pt x="147" y="110"/>
                </a:lnTo>
                <a:lnTo>
                  <a:pt x="147" y="110"/>
                </a:lnTo>
                <a:lnTo>
                  <a:pt x="147" y="115"/>
                </a:lnTo>
                <a:lnTo>
                  <a:pt x="147" y="131"/>
                </a:lnTo>
                <a:lnTo>
                  <a:pt x="147" y="150"/>
                </a:lnTo>
                <a:lnTo>
                  <a:pt x="147" y="160"/>
                </a:lnTo>
                <a:lnTo>
                  <a:pt x="147" y="160"/>
                </a:lnTo>
                <a:lnTo>
                  <a:pt x="147" y="160"/>
                </a:lnTo>
                <a:lnTo>
                  <a:pt x="147" y="162"/>
                </a:lnTo>
                <a:lnTo>
                  <a:pt x="147" y="162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5"/>
                </a:lnTo>
                <a:lnTo>
                  <a:pt x="147" y="168"/>
                </a:lnTo>
                <a:lnTo>
                  <a:pt x="147" y="168"/>
                </a:lnTo>
                <a:lnTo>
                  <a:pt x="147" y="168"/>
                </a:lnTo>
                <a:lnTo>
                  <a:pt x="147" y="168"/>
                </a:lnTo>
                <a:lnTo>
                  <a:pt x="149" y="168"/>
                </a:lnTo>
                <a:lnTo>
                  <a:pt x="149" y="168"/>
                </a:lnTo>
                <a:lnTo>
                  <a:pt x="149" y="168"/>
                </a:lnTo>
                <a:lnTo>
                  <a:pt x="149" y="168"/>
                </a:lnTo>
                <a:lnTo>
                  <a:pt x="149" y="170"/>
                </a:lnTo>
                <a:lnTo>
                  <a:pt x="147" y="177"/>
                </a:lnTo>
                <a:lnTo>
                  <a:pt x="147" y="177"/>
                </a:lnTo>
                <a:lnTo>
                  <a:pt x="147" y="182"/>
                </a:lnTo>
                <a:lnTo>
                  <a:pt x="147" y="182"/>
                </a:lnTo>
                <a:lnTo>
                  <a:pt x="147" y="195"/>
                </a:lnTo>
                <a:lnTo>
                  <a:pt x="147" y="195"/>
                </a:lnTo>
                <a:lnTo>
                  <a:pt x="147" y="197"/>
                </a:lnTo>
                <a:lnTo>
                  <a:pt x="147" y="203"/>
                </a:lnTo>
                <a:lnTo>
                  <a:pt x="147" y="203"/>
                </a:lnTo>
                <a:lnTo>
                  <a:pt x="147" y="205"/>
                </a:lnTo>
                <a:lnTo>
                  <a:pt x="147" y="208"/>
                </a:lnTo>
                <a:lnTo>
                  <a:pt x="149" y="213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22"/>
                </a:lnTo>
                <a:lnTo>
                  <a:pt x="147" y="222"/>
                </a:lnTo>
                <a:lnTo>
                  <a:pt x="147" y="222"/>
                </a:lnTo>
                <a:lnTo>
                  <a:pt x="145" y="222"/>
                </a:lnTo>
                <a:lnTo>
                  <a:pt x="142" y="222"/>
                </a:lnTo>
                <a:lnTo>
                  <a:pt x="142" y="222"/>
                </a:lnTo>
                <a:lnTo>
                  <a:pt x="142" y="222"/>
                </a:lnTo>
                <a:lnTo>
                  <a:pt x="140" y="222"/>
                </a:lnTo>
                <a:lnTo>
                  <a:pt x="140" y="223"/>
                </a:lnTo>
                <a:lnTo>
                  <a:pt x="142" y="225"/>
                </a:lnTo>
                <a:lnTo>
                  <a:pt x="145" y="230"/>
                </a:lnTo>
                <a:lnTo>
                  <a:pt x="145" y="232"/>
                </a:lnTo>
                <a:lnTo>
                  <a:pt x="145" y="233"/>
                </a:lnTo>
                <a:lnTo>
                  <a:pt x="145" y="235"/>
                </a:lnTo>
                <a:lnTo>
                  <a:pt x="145" y="235"/>
                </a:lnTo>
                <a:lnTo>
                  <a:pt x="144" y="237"/>
                </a:lnTo>
                <a:lnTo>
                  <a:pt x="144" y="238"/>
                </a:lnTo>
                <a:lnTo>
                  <a:pt x="144" y="238"/>
                </a:lnTo>
                <a:lnTo>
                  <a:pt x="142" y="240"/>
                </a:lnTo>
                <a:lnTo>
                  <a:pt x="140" y="240"/>
                </a:lnTo>
                <a:lnTo>
                  <a:pt x="139" y="240"/>
                </a:lnTo>
                <a:lnTo>
                  <a:pt x="137" y="240"/>
                </a:lnTo>
                <a:lnTo>
                  <a:pt x="139" y="242"/>
                </a:lnTo>
                <a:lnTo>
                  <a:pt x="140" y="243"/>
                </a:lnTo>
                <a:lnTo>
                  <a:pt x="142" y="245"/>
                </a:lnTo>
                <a:lnTo>
                  <a:pt x="142" y="245"/>
                </a:lnTo>
                <a:lnTo>
                  <a:pt x="144" y="247"/>
                </a:lnTo>
                <a:lnTo>
                  <a:pt x="144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0" y="250"/>
                </a:lnTo>
                <a:lnTo>
                  <a:pt x="140" y="250"/>
                </a:lnTo>
                <a:lnTo>
                  <a:pt x="140" y="253"/>
                </a:lnTo>
                <a:lnTo>
                  <a:pt x="142" y="255"/>
                </a:lnTo>
                <a:lnTo>
                  <a:pt x="142" y="257"/>
                </a:lnTo>
                <a:lnTo>
                  <a:pt x="142" y="258"/>
                </a:lnTo>
                <a:lnTo>
                  <a:pt x="142" y="258"/>
                </a:lnTo>
                <a:lnTo>
                  <a:pt x="142" y="258"/>
                </a:lnTo>
                <a:lnTo>
                  <a:pt x="144" y="260"/>
                </a:lnTo>
                <a:lnTo>
                  <a:pt x="144" y="262"/>
                </a:lnTo>
                <a:lnTo>
                  <a:pt x="144" y="262"/>
                </a:lnTo>
                <a:lnTo>
                  <a:pt x="145" y="263"/>
                </a:lnTo>
                <a:lnTo>
                  <a:pt x="144" y="263"/>
                </a:lnTo>
                <a:lnTo>
                  <a:pt x="144" y="263"/>
                </a:lnTo>
                <a:lnTo>
                  <a:pt x="144" y="263"/>
                </a:lnTo>
                <a:lnTo>
                  <a:pt x="140" y="263"/>
                </a:lnTo>
                <a:lnTo>
                  <a:pt x="137" y="263"/>
                </a:lnTo>
                <a:lnTo>
                  <a:pt x="135" y="263"/>
                </a:lnTo>
                <a:lnTo>
                  <a:pt x="134" y="265"/>
                </a:lnTo>
                <a:lnTo>
                  <a:pt x="132" y="265"/>
                </a:lnTo>
                <a:lnTo>
                  <a:pt x="130" y="265"/>
                </a:lnTo>
                <a:lnTo>
                  <a:pt x="129" y="265"/>
                </a:lnTo>
                <a:lnTo>
                  <a:pt x="127" y="265"/>
                </a:lnTo>
                <a:lnTo>
                  <a:pt x="124" y="265"/>
                </a:lnTo>
                <a:lnTo>
                  <a:pt x="124" y="263"/>
                </a:lnTo>
                <a:lnTo>
                  <a:pt x="122" y="263"/>
                </a:lnTo>
                <a:lnTo>
                  <a:pt x="122" y="262"/>
                </a:lnTo>
                <a:lnTo>
                  <a:pt x="122" y="260"/>
                </a:lnTo>
                <a:lnTo>
                  <a:pt x="120" y="258"/>
                </a:lnTo>
                <a:lnTo>
                  <a:pt x="119" y="258"/>
                </a:lnTo>
                <a:lnTo>
                  <a:pt x="117" y="260"/>
                </a:lnTo>
                <a:lnTo>
                  <a:pt x="115" y="262"/>
                </a:lnTo>
                <a:lnTo>
                  <a:pt x="114" y="262"/>
                </a:lnTo>
                <a:lnTo>
                  <a:pt x="114" y="263"/>
                </a:lnTo>
                <a:lnTo>
                  <a:pt x="114" y="265"/>
                </a:lnTo>
                <a:lnTo>
                  <a:pt x="114" y="265"/>
                </a:lnTo>
                <a:lnTo>
                  <a:pt x="115" y="267"/>
                </a:lnTo>
                <a:lnTo>
                  <a:pt x="114" y="267"/>
                </a:lnTo>
                <a:lnTo>
                  <a:pt x="112" y="268"/>
                </a:lnTo>
                <a:lnTo>
                  <a:pt x="109" y="272"/>
                </a:lnTo>
                <a:lnTo>
                  <a:pt x="107" y="273"/>
                </a:lnTo>
                <a:lnTo>
                  <a:pt x="107" y="275"/>
                </a:lnTo>
                <a:lnTo>
                  <a:pt x="105" y="275"/>
                </a:lnTo>
                <a:lnTo>
                  <a:pt x="105" y="275"/>
                </a:lnTo>
                <a:lnTo>
                  <a:pt x="104" y="275"/>
                </a:lnTo>
                <a:lnTo>
                  <a:pt x="102" y="275"/>
                </a:lnTo>
                <a:lnTo>
                  <a:pt x="97" y="273"/>
                </a:lnTo>
                <a:lnTo>
                  <a:pt x="92" y="270"/>
                </a:lnTo>
                <a:lnTo>
                  <a:pt x="89" y="268"/>
                </a:lnTo>
                <a:lnTo>
                  <a:pt x="89" y="267"/>
                </a:lnTo>
                <a:lnTo>
                  <a:pt x="85" y="265"/>
                </a:lnTo>
                <a:lnTo>
                  <a:pt x="84" y="262"/>
                </a:lnTo>
                <a:lnTo>
                  <a:pt x="82" y="260"/>
                </a:lnTo>
                <a:lnTo>
                  <a:pt x="80" y="258"/>
                </a:lnTo>
                <a:lnTo>
                  <a:pt x="80" y="257"/>
                </a:lnTo>
                <a:lnTo>
                  <a:pt x="79" y="257"/>
                </a:lnTo>
                <a:lnTo>
                  <a:pt x="79" y="255"/>
                </a:lnTo>
                <a:lnTo>
                  <a:pt x="77" y="253"/>
                </a:lnTo>
                <a:lnTo>
                  <a:pt x="75" y="250"/>
                </a:lnTo>
                <a:lnTo>
                  <a:pt x="75" y="250"/>
                </a:lnTo>
                <a:lnTo>
                  <a:pt x="72" y="250"/>
                </a:lnTo>
                <a:lnTo>
                  <a:pt x="69" y="250"/>
                </a:lnTo>
                <a:lnTo>
                  <a:pt x="67" y="250"/>
                </a:lnTo>
                <a:lnTo>
                  <a:pt x="67" y="252"/>
                </a:lnTo>
                <a:lnTo>
                  <a:pt x="67" y="252"/>
                </a:lnTo>
                <a:lnTo>
                  <a:pt x="65" y="252"/>
                </a:lnTo>
                <a:lnTo>
                  <a:pt x="64" y="250"/>
                </a:lnTo>
                <a:lnTo>
                  <a:pt x="62" y="252"/>
                </a:lnTo>
                <a:lnTo>
                  <a:pt x="60" y="252"/>
                </a:lnTo>
                <a:lnTo>
                  <a:pt x="59" y="250"/>
                </a:lnTo>
                <a:lnTo>
                  <a:pt x="59" y="250"/>
                </a:lnTo>
                <a:lnTo>
                  <a:pt x="59" y="248"/>
                </a:lnTo>
                <a:lnTo>
                  <a:pt x="57" y="248"/>
                </a:lnTo>
                <a:lnTo>
                  <a:pt x="57" y="247"/>
                </a:lnTo>
                <a:lnTo>
                  <a:pt x="57" y="247"/>
                </a:lnTo>
                <a:lnTo>
                  <a:pt x="57" y="247"/>
                </a:lnTo>
                <a:lnTo>
                  <a:pt x="57" y="245"/>
                </a:lnTo>
                <a:lnTo>
                  <a:pt x="57" y="245"/>
                </a:lnTo>
                <a:lnTo>
                  <a:pt x="57" y="245"/>
                </a:lnTo>
                <a:lnTo>
                  <a:pt x="57" y="243"/>
                </a:lnTo>
                <a:lnTo>
                  <a:pt x="57" y="243"/>
                </a:lnTo>
                <a:lnTo>
                  <a:pt x="57" y="243"/>
                </a:lnTo>
                <a:lnTo>
                  <a:pt x="57" y="243"/>
                </a:lnTo>
                <a:lnTo>
                  <a:pt x="57" y="243"/>
                </a:lnTo>
                <a:lnTo>
                  <a:pt x="55" y="243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4" y="242"/>
                </a:lnTo>
                <a:lnTo>
                  <a:pt x="54" y="243"/>
                </a:lnTo>
                <a:lnTo>
                  <a:pt x="54" y="245"/>
                </a:lnTo>
                <a:lnTo>
                  <a:pt x="54" y="245"/>
                </a:lnTo>
                <a:lnTo>
                  <a:pt x="54" y="245"/>
                </a:lnTo>
                <a:lnTo>
                  <a:pt x="52" y="248"/>
                </a:lnTo>
                <a:lnTo>
                  <a:pt x="52" y="248"/>
                </a:lnTo>
                <a:lnTo>
                  <a:pt x="49" y="248"/>
                </a:lnTo>
                <a:lnTo>
                  <a:pt x="47" y="250"/>
                </a:lnTo>
                <a:lnTo>
                  <a:pt x="45" y="250"/>
                </a:lnTo>
                <a:lnTo>
                  <a:pt x="39" y="252"/>
                </a:lnTo>
                <a:lnTo>
                  <a:pt x="35" y="252"/>
                </a:lnTo>
                <a:lnTo>
                  <a:pt x="29" y="252"/>
                </a:lnTo>
                <a:lnTo>
                  <a:pt x="22" y="250"/>
                </a:lnTo>
                <a:lnTo>
                  <a:pt x="17" y="248"/>
                </a:lnTo>
                <a:lnTo>
                  <a:pt x="13" y="247"/>
                </a:lnTo>
                <a:lnTo>
                  <a:pt x="13" y="245"/>
                </a:lnTo>
                <a:lnTo>
                  <a:pt x="13" y="243"/>
                </a:lnTo>
                <a:lnTo>
                  <a:pt x="13" y="238"/>
                </a:lnTo>
                <a:lnTo>
                  <a:pt x="13" y="238"/>
                </a:lnTo>
                <a:lnTo>
                  <a:pt x="13" y="233"/>
                </a:lnTo>
                <a:lnTo>
                  <a:pt x="13" y="232"/>
                </a:lnTo>
                <a:lnTo>
                  <a:pt x="13" y="232"/>
                </a:lnTo>
                <a:lnTo>
                  <a:pt x="13" y="228"/>
                </a:lnTo>
                <a:lnTo>
                  <a:pt x="13" y="220"/>
                </a:lnTo>
                <a:lnTo>
                  <a:pt x="13" y="217"/>
                </a:lnTo>
                <a:lnTo>
                  <a:pt x="13" y="210"/>
                </a:lnTo>
                <a:lnTo>
                  <a:pt x="13" y="208"/>
                </a:lnTo>
                <a:lnTo>
                  <a:pt x="13" y="202"/>
                </a:lnTo>
                <a:lnTo>
                  <a:pt x="13" y="202"/>
                </a:lnTo>
                <a:lnTo>
                  <a:pt x="13" y="195"/>
                </a:lnTo>
                <a:lnTo>
                  <a:pt x="13" y="192"/>
                </a:lnTo>
                <a:lnTo>
                  <a:pt x="13" y="188"/>
                </a:lnTo>
                <a:lnTo>
                  <a:pt x="13" y="183"/>
                </a:lnTo>
                <a:lnTo>
                  <a:pt x="13" y="178"/>
                </a:lnTo>
                <a:lnTo>
                  <a:pt x="13" y="173"/>
                </a:lnTo>
                <a:lnTo>
                  <a:pt x="13" y="172"/>
                </a:lnTo>
                <a:lnTo>
                  <a:pt x="13" y="170"/>
                </a:lnTo>
                <a:lnTo>
                  <a:pt x="13" y="168"/>
                </a:lnTo>
                <a:lnTo>
                  <a:pt x="13" y="167"/>
                </a:lnTo>
                <a:lnTo>
                  <a:pt x="13" y="165"/>
                </a:lnTo>
                <a:lnTo>
                  <a:pt x="13" y="162"/>
                </a:lnTo>
                <a:lnTo>
                  <a:pt x="13" y="162"/>
                </a:lnTo>
                <a:lnTo>
                  <a:pt x="13" y="160"/>
                </a:lnTo>
                <a:lnTo>
                  <a:pt x="13" y="160"/>
                </a:lnTo>
                <a:lnTo>
                  <a:pt x="13" y="158"/>
                </a:lnTo>
                <a:lnTo>
                  <a:pt x="13" y="155"/>
                </a:lnTo>
                <a:lnTo>
                  <a:pt x="13" y="146"/>
                </a:lnTo>
                <a:lnTo>
                  <a:pt x="13" y="136"/>
                </a:lnTo>
                <a:lnTo>
                  <a:pt x="13" y="131"/>
                </a:lnTo>
                <a:lnTo>
                  <a:pt x="13" y="130"/>
                </a:lnTo>
                <a:lnTo>
                  <a:pt x="13" y="125"/>
                </a:lnTo>
                <a:lnTo>
                  <a:pt x="12" y="121"/>
                </a:lnTo>
                <a:lnTo>
                  <a:pt x="12" y="110"/>
                </a:lnTo>
                <a:lnTo>
                  <a:pt x="12" y="108"/>
                </a:lnTo>
                <a:lnTo>
                  <a:pt x="12" y="108"/>
                </a:lnTo>
                <a:lnTo>
                  <a:pt x="12" y="106"/>
                </a:lnTo>
                <a:lnTo>
                  <a:pt x="12" y="106"/>
                </a:lnTo>
                <a:lnTo>
                  <a:pt x="12" y="101"/>
                </a:lnTo>
                <a:lnTo>
                  <a:pt x="12" y="100"/>
                </a:lnTo>
                <a:lnTo>
                  <a:pt x="12" y="98"/>
                </a:lnTo>
                <a:lnTo>
                  <a:pt x="12" y="98"/>
                </a:lnTo>
                <a:lnTo>
                  <a:pt x="12" y="96"/>
                </a:lnTo>
                <a:lnTo>
                  <a:pt x="12" y="93"/>
                </a:lnTo>
                <a:lnTo>
                  <a:pt x="13" y="83"/>
                </a:lnTo>
                <a:lnTo>
                  <a:pt x="13" y="83"/>
                </a:lnTo>
                <a:lnTo>
                  <a:pt x="13" y="81"/>
                </a:lnTo>
                <a:lnTo>
                  <a:pt x="13" y="81"/>
                </a:lnTo>
                <a:lnTo>
                  <a:pt x="13" y="78"/>
                </a:lnTo>
                <a:lnTo>
                  <a:pt x="13" y="78"/>
                </a:lnTo>
                <a:lnTo>
                  <a:pt x="13" y="78"/>
                </a:lnTo>
                <a:lnTo>
                  <a:pt x="13" y="78"/>
                </a:lnTo>
                <a:lnTo>
                  <a:pt x="10" y="76"/>
                </a:lnTo>
                <a:lnTo>
                  <a:pt x="5" y="76"/>
                </a:lnTo>
                <a:lnTo>
                  <a:pt x="3" y="76"/>
                </a:lnTo>
                <a:lnTo>
                  <a:pt x="2" y="75"/>
                </a:lnTo>
                <a:lnTo>
                  <a:pt x="0" y="73"/>
                </a:lnTo>
                <a:lnTo>
                  <a:pt x="0" y="70"/>
                </a:lnTo>
                <a:lnTo>
                  <a:pt x="2" y="70"/>
                </a:lnTo>
                <a:lnTo>
                  <a:pt x="2" y="70"/>
                </a:lnTo>
                <a:lnTo>
                  <a:pt x="13" y="70"/>
                </a:lnTo>
                <a:lnTo>
                  <a:pt x="13" y="70"/>
                </a:lnTo>
                <a:lnTo>
                  <a:pt x="13" y="68"/>
                </a:lnTo>
                <a:lnTo>
                  <a:pt x="13" y="66"/>
                </a:lnTo>
                <a:lnTo>
                  <a:pt x="12" y="61"/>
                </a:lnTo>
                <a:lnTo>
                  <a:pt x="12" y="51"/>
                </a:lnTo>
                <a:lnTo>
                  <a:pt x="12" y="50"/>
                </a:lnTo>
                <a:lnTo>
                  <a:pt x="12" y="50"/>
                </a:lnTo>
                <a:lnTo>
                  <a:pt x="12" y="50"/>
                </a:lnTo>
                <a:lnTo>
                  <a:pt x="12" y="48"/>
                </a:lnTo>
                <a:lnTo>
                  <a:pt x="13" y="48"/>
                </a:lnTo>
                <a:lnTo>
                  <a:pt x="13" y="46"/>
                </a:lnTo>
                <a:lnTo>
                  <a:pt x="12" y="45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1"/>
                </a:lnTo>
                <a:lnTo>
                  <a:pt x="12" y="38"/>
                </a:lnTo>
                <a:lnTo>
                  <a:pt x="12" y="31"/>
                </a:lnTo>
                <a:lnTo>
                  <a:pt x="12" y="25"/>
                </a:lnTo>
                <a:lnTo>
                  <a:pt x="12" y="23"/>
                </a:lnTo>
                <a:lnTo>
                  <a:pt x="12" y="21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2" y="5"/>
                </a:lnTo>
                <a:lnTo>
                  <a:pt x="12" y="1"/>
                </a:lnTo>
                <a:lnTo>
                  <a:pt x="12" y="0"/>
                </a:lnTo>
                <a:lnTo>
                  <a:pt x="20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9" y="0"/>
                </a:lnTo>
                <a:lnTo>
                  <a:pt x="47" y="0"/>
                </a:lnTo>
                <a:lnTo>
                  <a:pt x="55" y="0"/>
                </a:lnTo>
                <a:lnTo>
                  <a:pt x="55" y="0"/>
                </a:lnTo>
                <a:lnTo>
                  <a:pt x="57" y="0"/>
                </a:lnTo>
                <a:lnTo>
                  <a:pt x="57" y="0"/>
                </a:lnTo>
                <a:lnTo>
                  <a:pt x="57" y="0"/>
                </a:lnTo>
                <a:lnTo>
                  <a:pt x="59" y="0"/>
                </a:lnTo>
                <a:lnTo>
                  <a:pt x="87" y="0"/>
                </a:lnTo>
                <a:lnTo>
                  <a:pt x="90" y="0"/>
                </a:lnTo>
                <a:lnTo>
                  <a:pt x="94" y="0"/>
                </a:lnTo>
                <a:lnTo>
                  <a:pt x="125" y="0"/>
                </a:lnTo>
                <a:lnTo>
                  <a:pt x="130" y="0"/>
                </a:lnTo>
                <a:lnTo>
                  <a:pt x="137" y="0"/>
                </a:lnTo>
                <a:lnTo>
                  <a:pt x="140" y="0"/>
                </a:lnTo>
                <a:lnTo>
                  <a:pt x="140" y="0"/>
                </a:lnTo>
                <a:lnTo>
                  <a:pt x="142" y="0"/>
                </a:lnTo>
                <a:lnTo>
                  <a:pt x="142" y="0"/>
                </a:lnTo>
                <a:lnTo>
                  <a:pt x="142" y="0"/>
                </a:lnTo>
                <a:lnTo>
                  <a:pt x="147" y="0"/>
                </a:lnTo>
                <a:lnTo>
                  <a:pt x="149" y="0"/>
                </a:lnTo>
                <a:lnTo>
                  <a:pt x="149" y="0"/>
                </a:lnTo>
                <a:lnTo>
                  <a:pt x="154" y="0"/>
                </a:lnTo>
                <a:lnTo>
                  <a:pt x="154" y="1"/>
                </a:lnTo>
                <a:lnTo>
                  <a:pt x="154" y="5"/>
                </a:lnTo>
                <a:lnTo>
                  <a:pt x="154" y="5"/>
                </a:lnTo>
                <a:close/>
              </a:path>
            </a:pathLst>
          </a:custGeom>
          <a:solidFill>
            <a:srgbClr val="8C433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8"/>
          <p:cNvSpPr>
            <a:spLocks/>
          </p:cNvSpPr>
          <p:nvPr/>
        </p:nvSpPr>
        <p:spPr bwMode="auto">
          <a:xfrm>
            <a:off x="5676901" y="3768726"/>
            <a:ext cx="119063" cy="171450"/>
          </a:xfrm>
          <a:custGeom>
            <a:avLst/>
            <a:gdLst/>
            <a:ahLst/>
            <a:cxnLst>
              <a:cxn ang="0">
                <a:pos x="45" y="108"/>
              </a:cxn>
              <a:cxn ang="0">
                <a:pos x="37" y="107"/>
              </a:cxn>
              <a:cxn ang="0">
                <a:pos x="27" y="107"/>
              </a:cxn>
              <a:cxn ang="0">
                <a:pos x="15" y="107"/>
              </a:cxn>
              <a:cxn ang="0">
                <a:pos x="10" y="107"/>
              </a:cxn>
              <a:cxn ang="0">
                <a:pos x="10" y="103"/>
              </a:cxn>
              <a:cxn ang="0">
                <a:pos x="9" y="100"/>
              </a:cxn>
              <a:cxn ang="0">
                <a:pos x="10" y="97"/>
              </a:cxn>
              <a:cxn ang="0">
                <a:pos x="12" y="92"/>
              </a:cxn>
              <a:cxn ang="0">
                <a:pos x="9" y="90"/>
              </a:cxn>
              <a:cxn ang="0">
                <a:pos x="7" y="87"/>
              </a:cxn>
              <a:cxn ang="0">
                <a:pos x="4" y="85"/>
              </a:cxn>
              <a:cxn ang="0">
                <a:pos x="2" y="82"/>
              </a:cxn>
              <a:cxn ang="0">
                <a:pos x="4" y="78"/>
              </a:cxn>
              <a:cxn ang="0">
                <a:pos x="5" y="75"/>
              </a:cxn>
              <a:cxn ang="0">
                <a:pos x="5" y="73"/>
              </a:cxn>
              <a:cxn ang="0">
                <a:pos x="5" y="70"/>
              </a:cxn>
              <a:cxn ang="0">
                <a:pos x="5" y="65"/>
              </a:cxn>
              <a:cxn ang="0">
                <a:pos x="5" y="62"/>
              </a:cxn>
              <a:cxn ang="0">
                <a:pos x="4" y="58"/>
              </a:cxn>
              <a:cxn ang="0">
                <a:pos x="5" y="55"/>
              </a:cxn>
              <a:cxn ang="0">
                <a:pos x="5" y="50"/>
              </a:cxn>
              <a:cxn ang="0">
                <a:pos x="2" y="46"/>
              </a:cxn>
              <a:cxn ang="0">
                <a:pos x="0" y="41"/>
              </a:cxn>
              <a:cxn ang="0">
                <a:pos x="4" y="40"/>
              </a:cxn>
              <a:cxn ang="0">
                <a:pos x="4" y="36"/>
              </a:cxn>
              <a:cxn ang="0">
                <a:pos x="4" y="31"/>
              </a:cxn>
              <a:cxn ang="0">
                <a:pos x="5" y="28"/>
              </a:cxn>
              <a:cxn ang="0">
                <a:pos x="5" y="21"/>
              </a:cxn>
              <a:cxn ang="0">
                <a:pos x="9" y="20"/>
              </a:cxn>
              <a:cxn ang="0">
                <a:pos x="14" y="20"/>
              </a:cxn>
              <a:cxn ang="0">
                <a:pos x="19" y="20"/>
              </a:cxn>
              <a:cxn ang="0">
                <a:pos x="20" y="16"/>
              </a:cxn>
              <a:cxn ang="0">
                <a:pos x="24" y="13"/>
              </a:cxn>
              <a:cxn ang="0">
                <a:pos x="22" y="8"/>
              </a:cxn>
              <a:cxn ang="0">
                <a:pos x="19" y="6"/>
              </a:cxn>
              <a:cxn ang="0">
                <a:pos x="19" y="5"/>
              </a:cxn>
              <a:cxn ang="0">
                <a:pos x="24" y="5"/>
              </a:cxn>
              <a:cxn ang="0">
                <a:pos x="29" y="5"/>
              </a:cxn>
              <a:cxn ang="0">
                <a:pos x="34" y="5"/>
              </a:cxn>
              <a:cxn ang="0">
                <a:pos x="35" y="1"/>
              </a:cxn>
              <a:cxn ang="0">
                <a:pos x="39" y="1"/>
              </a:cxn>
              <a:cxn ang="0">
                <a:pos x="40" y="8"/>
              </a:cxn>
              <a:cxn ang="0">
                <a:pos x="47" y="15"/>
              </a:cxn>
              <a:cxn ang="0">
                <a:pos x="50" y="20"/>
              </a:cxn>
              <a:cxn ang="0">
                <a:pos x="45" y="25"/>
              </a:cxn>
              <a:cxn ang="0">
                <a:pos x="52" y="33"/>
              </a:cxn>
              <a:cxn ang="0">
                <a:pos x="55" y="41"/>
              </a:cxn>
              <a:cxn ang="0">
                <a:pos x="59" y="50"/>
              </a:cxn>
              <a:cxn ang="0">
                <a:pos x="60" y="65"/>
              </a:cxn>
              <a:cxn ang="0">
                <a:pos x="65" y="72"/>
              </a:cxn>
              <a:cxn ang="0">
                <a:pos x="74" y="80"/>
              </a:cxn>
              <a:cxn ang="0">
                <a:pos x="75" y="83"/>
              </a:cxn>
              <a:cxn ang="0">
                <a:pos x="72" y="92"/>
              </a:cxn>
              <a:cxn ang="0">
                <a:pos x="62" y="102"/>
              </a:cxn>
            </a:cxnLst>
            <a:rect l="0" t="0" r="r" b="b"/>
            <a:pathLst>
              <a:path w="75" h="108">
                <a:moveTo>
                  <a:pt x="62" y="108"/>
                </a:moveTo>
                <a:lnTo>
                  <a:pt x="57" y="108"/>
                </a:lnTo>
                <a:lnTo>
                  <a:pt x="45" y="108"/>
                </a:lnTo>
                <a:lnTo>
                  <a:pt x="44" y="108"/>
                </a:lnTo>
                <a:lnTo>
                  <a:pt x="42" y="108"/>
                </a:lnTo>
                <a:lnTo>
                  <a:pt x="37" y="107"/>
                </a:lnTo>
                <a:lnTo>
                  <a:pt x="35" y="107"/>
                </a:lnTo>
                <a:lnTo>
                  <a:pt x="29" y="107"/>
                </a:lnTo>
                <a:lnTo>
                  <a:pt x="27" y="107"/>
                </a:lnTo>
                <a:lnTo>
                  <a:pt x="25" y="107"/>
                </a:lnTo>
                <a:lnTo>
                  <a:pt x="17" y="107"/>
                </a:lnTo>
                <a:lnTo>
                  <a:pt x="15" y="107"/>
                </a:lnTo>
                <a:lnTo>
                  <a:pt x="14" y="107"/>
                </a:lnTo>
                <a:lnTo>
                  <a:pt x="12" y="107"/>
                </a:lnTo>
                <a:lnTo>
                  <a:pt x="10" y="107"/>
                </a:lnTo>
                <a:lnTo>
                  <a:pt x="12" y="105"/>
                </a:lnTo>
                <a:lnTo>
                  <a:pt x="10" y="105"/>
                </a:lnTo>
                <a:lnTo>
                  <a:pt x="10" y="103"/>
                </a:lnTo>
                <a:lnTo>
                  <a:pt x="10" y="102"/>
                </a:lnTo>
                <a:lnTo>
                  <a:pt x="9" y="102"/>
                </a:lnTo>
                <a:lnTo>
                  <a:pt x="9" y="100"/>
                </a:lnTo>
                <a:lnTo>
                  <a:pt x="10" y="100"/>
                </a:lnTo>
                <a:lnTo>
                  <a:pt x="10" y="98"/>
                </a:lnTo>
                <a:lnTo>
                  <a:pt x="10" y="97"/>
                </a:lnTo>
                <a:lnTo>
                  <a:pt x="10" y="95"/>
                </a:lnTo>
                <a:lnTo>
                  <a:pt x="12" y="93"/>
                </a:lnTo>
                <a:lnTo>
                  <a:pt x="12" y="92"/>
                </a:lnTo>
                <a:lnTo>
                  <a:pt x="10" y="92"/>
                </a:lnTo>
                <a:lnTo>
                  <a:pt x="9" y="92"/>
                </a:lnTo>
                <a:lnTo>
                  <a:pt x="9" y="90"/>
                </a:lnTo>
                <a:lnTo>
                  <a:pt x="7" y="90"/>
                </a:lnTo>
                <a:lnTo>
                  <a:pt x="7" y="88"/>
                </a:lnTo>
                <a:lnTo>
                  <a:pt x="7" y="87"/>
                </a:lnTo>
                <a:lnTo>
                  <a:pt x="7" y="85"/>
                </a:lnTo>
                <a:lnTo>
                  <a:pt x="5" y="85"/>
                </a:lnTo>
                <a:lnTo>
                  <a:pt x="4" y="85"/>
                </a:lnTo>
                <a:lnTo>
                  <a:pt x="4" y="83"/>
                </a:lnTo>
                <a:lnTo>
                  <a:pt x="2" y="83"/>
                </a:lnTo>
                <a:lnTo>
                  <a:pt x="2" y="82"/>
                </a:lnTo>
                <a:lnTo>
                  <a:pt x="2" y="80"/>
                </a:lnTo>
                <a:lnTo>
                  <a:pt x="4" y="80"/>
                </a:lnTo>
                <a:lnTo>
                  <a:pt x="4" y="78"/>
                </a:lnTo>
                <a:lnTo>
                  <a:pt x="5" y="78"/>
                </a:lnTo>
                <a:lnTo>
                  <a:pt x="5" y="77"/>
                </a:lnTo>
                <a:lnTo>
                  <a:pt x="5" y="75"/>
                </a:lnTo>
                <a:lnTo>
                  <a:pt x="5" y="73"/>
                </a:lnTo>
                <a:lnTo>
                  <a:pt x="4" y="73"/>
                </a:lnTo>
                <a:lnTo>
                  <a:pt x="5" y="73"/>
                </a:lnTo>
                <a:lnTo>
                  <a:pt x="4" y="73"/>
                </a:lnTo>
                <a:lnTo>
                  <a:pt x="4" y="72"/>
                </a:lnTo>
                <a:lnTo>
                  <a:pt x="5" y="70"/>
                </a:lnTo>
                <a:lnTo>
                  <a:pt x="5" y="68"/>
                </a:lnTo>
                <a:lnTo>
                  <a:pt x="5" y="67"/>
                </a:lnTo>
                <a:lnTo>
                  <a:pt x="5" y="65"/>
                </a:lnTo>
                <a:lnTo>
                  <a:pt x="4" y="65"/>
                </a:lnTo>
                <a:lnTo>
                  <a:pt x="5" y="63"/>
                </a:lnTo>
                <a:lnTo>
                  <a:pt x="5" y="62"/>
                </a:lnTo>
                <a:lnTo>
                  <a:pt x="4" y="62"/>
                </a:lnTo>
                <a:lnTo>
                  <a:pt x="4" y="60"/>
                </a:lnTo>
                <a:lnTo>
                  <a:pt x="4" y="58"/>
                </a:lnTo>
                <a:lnTo>
                  <a:pt x="4" y="57"/>
                </a:lnTo>
                <a:lnTo>
                  <a:pt x="5" y="57"/>
                </a:lnTo>
                <a:lnTo>
                  <a:pt x="5" y="55"/>
                </a:lnTo>
                <a:lnTo>
                  <a:pt x="5" y="53"/>
                </a:lnTo>
                <a:lnTo>
                  <a:pt x="5" y="51"/>
                </a:lnTo>
                <a:lnTo>
                  <a:pt x="5" y="50"/>
                </a:lnTo>
                <a:lnTo>
                  <a:pt x="4" y="48"/>
                </a:lnTo>
                <a:lnTo>
                  <a:pt x="4" y="46"/>
                </a:lnTo>
                <a:lnTo>
                  <a:pt x="2" y="46"/>
                </a:lnTo>
                <a:lnTo>
                  <a:pt x="2" y="45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2" y="40"/>
                </a:lnTo>
                <a:lnTo>
                  <a:pt x="4" y="40"/>
                </a:lnTo>
                <a:lnTo>
                  <a:pt x="2" y="38"/>
                </a:lnTo>
                <a:lnTo>
                  <a:pt x="4" y="38"/>
                </a:lnTo>
                <a:lnTo>
                  <a:pt x="4" y="36"/>
                </a:lnTo>
                <a:lnTo>
                  <a:pt x="4" y="35"/>
                </a:lnTo>
                <a:lnTo>
                  <a:pt x="4" y="33"/>
                </a:lnTo>
                <a:lnTo>
                  <a:pt x="4" y="31"/>
                </a:lnTo>
                <a:lnTo>
                  <a:pt x="5" y="31"/>
                </a:lnTo>
                <a:lnTo>
                  <a:pt x="5" y="30"/>
                </a:lnTo>
                <a:lnTo>
                  <a:pt x="5" y="28"/>
                </a:lnTo>
                <a:lnTo>
                  <a:pt x="5" y="26"/>
                </a:lnTo>
                <a:lnTo>
                  <a:pt x="5" y="23"/>
                </a:lnTo>
                <a:lnTo>
                  <a:pt x="5" y="21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0" y="20"/>
                </a:lnTo>
                <a:lnTo>
                  <a:pt x="12" y="20"/>
                </a:ln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19" y="20"/>
                </a:lnTo>
                <a:lnTo>
                  <a:pt x="20" y="20"/>
                </a:lnTo>
                <a:lnTo>
                  <a:pt x="20" y="18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4" y="13"/>
                </a:lnTo>
                <a:lnTo>
                  <a:pt x="24" y="10"/>
                </a:lnTo>
                <a:lnTo>
                  <a:pt x="22" y="10"/>
                </a:lnTo>
                <a:lnTo>
                  <a:pt x="22" y="8"/>
                </a:lnTo>
                <a:lnTo>
                  <a:pt x="22" y="6"/>
                </a:lnTo>
                <a:lnTo>
                  <a:pt x="20" y="6"/>
                </a:lnTo>
                <a:lnTo>
                  <a:pt x="19" y="6"/>
                </a:lnTo>
                <a:lnTo>
                  <a:pt x="17" y="6"/>
                </a:lnTo>
                <a:lnTo>
                  <a:pt x="17" y="5"/>
                </a:lnTo>
                <a:lnTo>
                  <a:pt x="19" y="5"/>
                </a:lnTo>
                <a:lnTo>
                  <a:pt x="20" y="5"/>
                </a:lnTo>
                <a:lnTo>
                  <a:pt x="22" y="5"/>
                </a:lnTo>
                <a:lnTo>
                  <a:pt x="24" y="5"/>
                </a:lnTo>
                <a:lnTo>
                  <a:pt x="25" y="5"/>
                </a:lnTo>
                <a:lnTo>
                  <a:pt x="27" y="5"/>
                </a:lnTo>
                <a:lnTo>
                  <a:pt x="29" y="5"/>
                </a:lnTo>
                <a:lnTo>
                  <a:pt x="30" y="5"/>
                </a:lnTo>
                <a:lnTo>
                  <a:pt x="32" y="5"/>
                </a:lnTo>
                <a:lnTo>
                  <a:pt x="34" y="5"/>
                </a:lnTo>
                <a:lnTo>
                  <a:pt x="35" y="5"/>
                </a:lnTo>
                <a:lnTo>
                  <a:pt x="35" y="3"/>
                </a:lnTo>
                <a:lnTo>
                  <a:pt x="35" y="1"/>
                </a:lnTo>
                <a:lnTo>
                  <a:pt x="35" y="0"/>
                </a:lnTo>
                <a:lnTo>
                  <a:pt x="39" y="0"/>
                </a:lnTo>
                <a:lnTo>
                  <a:pt x="39" y="1"/>
                </a:lnTo>
                <a:lnTo>
                  <a:pt x="40" y="5"/>
                </a:lnTo>
                <a:lnTo>
                  <a:pt x="40" y="6"/>
                </a:lnTo>
                <a:lnTo>
                  <a:pt x="40" y="8"/>
                </a:lnTo>
                <a:lnTo>
                  <a:pt x="40" y="11"/>
                </a:lnTo>
                <a:lnTo>
                  <a:pt x="42" y="11"/>
                </a:lnTo>
                <a:lnTo>
                  <a:pt x="47" y="15"/>
                </a:lnTo>
                <a:lnTo>
                  <a:pt x="50" y="15"/>
                </a:lnTo>
                <a:lnTo>
                  <a:pt x="50" y="18"/>
                </a:lnTo>
                <a:lnTo>
                  <a:pt x="50" y="20"/>
                </a:lnTo>
                <a:lnTo>
                  <a:pt x="47" y="21"/>
                </a:lnTo>
                <a:lnTo>
                  <a:pt x="45" y="23"/>
                </a:lnTo>
                <a:lnTo>
                  <a:pt x="45" y="25"/>
                </a:lnTo>
                <a:lnTo>
                  <a:pt x="45" y="30"/>
                </a:lnTo>
                <a:lnTo>
                  <a:pt x="49" y="33"/>
                </a:lnTo>
                <a:lnTo>
                  <a:pt x="52" y="33"/>
                </a:lnTo>
                <a:lnTo>
                  <a:pt x="54" y="36"/>
                </a:lnTo>
                <a:lnTo>
                  <a:pt x="55" y="38"/>
                </a:lnTo>
                <a:lnTo>
                  <a:pt x="55" y="41"/>
                </a:lnTo>
                <a:lnTo>
                  <a:pt x="57" y="46"/>
                </a:lnTo>
                <a:lnTo>
                  <a:pt x="59" y="48"/>
                </a:lnTo>
                <a:lnTo>
                  <a:pt x="59" y="50"/>
                </a:lnTo>
                <a:lnTo>
                  <a:pt x="59" y="58"/>
                </a:lnTo>
                <a:lnTo>
                  <a:pt x="59" y="60"/>
                </a:lnTo>
                <a:lnTo>
                  <a:pt x="60" y="65"/>
                </a:lnTo>
                <a:lnTo>
                  <a:pt x="60" y="68"/>
                </a:lnTo>
                <a:lnTo>
                  <a:pt x="64" y="72"/>
                </a:lnTo>
                <a:lnTo>
                  <a:pt x="65" y="72"/>
                </a:lnTo>
                <a:lnTo>
                  <a:pt x="67" y="75"/>
                </a:lnTo>
                <a:lnTo>
                  <a:pt x="69" y="77"/>
                </a:lnTo>
                <a:lnTo>
                  <a:pt x="74" y="80"/>
                </a:lnTo>
                <a:lnTo>
                  <a:pt x="75" y="80"/>
                </a:lnTo>
                <a:lnTo>
                  <a:pt x="75" y="82"/>
                </a:lnTo>
                <a:lnTo>
                  <a:pt x="75" y="83"/>
                </a:lnTo>
                <a:lnTo>
                  <a:pt x="75" y="85"/>
                </a:lnTo>
                <a:lnTo>
                  <a:pt x="75" y="88"/>
                </a:lnTo>
                <a:lnTo>
                  <a:pt x="72" y="92"/>
                </a:lnTo>
                <a:lnTo>
                  <a:pt x="67" y="95"/>
                </a:lnTo>
                <a:lnTo>
                  <a:pt x="64" y="97"/>
                </a:lnTo>
                <a:lnTo>
                  <a:pt x="62" y="102"/>
                </a:lnTo>
                <a:lnTo>
                  <a:pt x="62" y="108"/>
                </a:lnTo>
                <a:close/>
              </a:path>
            </a:pathLst>
          </a:custGeom>
          <a:solidFill>
            <a:srgbClr val="756CC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9"/>
          <p:cNvSpPr>
            <a:spLocks/>
          </p:cNvSpPr>
          <p:nvPr/>
        </p:nvSpPr>
        <p:spPr bwMode="auto">
          <a:xfrm>
            <a:off x="3879851" y="2689226"/>
            <a:ext cx="665163" cy="557213"/>
          </a:xfrm>
          <a:custGeom>
            <a:avLst/>
            <a:gdLst/>
            <a:ahLst/>
            <a:cxnLst>
              <a:cxn ang="0">
                <a:pos x="102" y="55"/>
              </a:cxn>
              <a:cxn ang="0">
                <a:pos x="144" y="72"/>
              </a:cxn>
              <a:cxn ang="0">
                <a:pos x="131" y="105"/>
              </a:cxn>
              <a:cxn ang="0">
                <a:pos x="156" y="109"/>
              </a:cxn>
              <a:cxn ang="0">
                <a:pos x="164" y="107"/>
              </a:cxn>
              <a:cxn ang="0">
                <a:pos x="174" y="114"/>
              </a:cxn>
              <a:cxn ang="0">
                <a:pos x="186" y="126"/>
              </a:cxn>
              <a:cxn ang="0">
                <a:pos x="202" y="122"/>
              </a:cxn>
              <a:cxn ang="0">
                <a:pos x="221" y="122"/>
              </a:cxn>
              <a:cxn ang="0">
                <a:pos x="236" y="142"/>
              </a:cxn>
              <a:cxn ang="0">
                <a:pos x="251" y="164"/>
              </a:cxn>
              <a:cxn ang="0">
                <a:pos x="269" y="177"/>
              </a:cxn>
              <a:cxn ang="0">
                <a:pos x="272" y="189"/>
              </a:cxn>
              <a:cxn ang="0">
                <a:pos x="287" y="186"/>
              </a:cxn>
              <a:cxn ang="0">
                <a:pos x="301" y="186"/>
              </a:cxn>
              <a:cxn ang="0">
                <a:pos x="309" y="199"/>
              </a:cxn>
              <a:cxn ang="0">
                <a:pos x="329" y="207"/>
              </a:cxn>
              <a:cxn ang="0">
                <a:pos x="346" y="229"/>
              </a:cxn>
              <a:cxn ang="0">
                <a:pos x="364" y="227"/>
              </a:cxn>
              <a:cxn ang="0">
                <a:pos x="376" y="229"/>
              </a:cxn>
              <a:cxn ang="0">
                <a:pos x="378" y="241"/>
              </a:cxn>
              <a:cxn ang="0">
                <a:pos x="376" y="252"/>
              </a:cxn>
              <a:cxn ang="0">
                <a:pos x="366" y="262"/>
              </a:cxn>
              <a:cxn ang="0">
                <a:pos x="383" y="276"/>
              </a:cxn>
              <a:cxn ang="0">
                <a:pos x="399" y="282"/>
              </a:cxn>
              <a:cxn ang="0">
                <a:pos x="413" y="309"/>
              </a:cxn>
              <a:cxn ang="0">
                <a:pos x="414" y="321"/>
              </a:cxn>
              <a:cxn ang="0">
                <a:pos x="403" y="329"/>
              </a:cxn>
              <a:cxn ang="0">
                <a:pos x="386" y="326"/>
              </a:cxn>
              <a:cxn ang="0">
                <a:pos x="378" y="338"/>
              </a:cxn>
              <a:cxn ang="0">
                <a:pos x="341" y="349"/>
              </a:cxn>
              <a:cxn ang="0">
                <a:pos x="311" y="348"/>
              </a:cxn>
              <a:cxn ang="0">
                <a:pos x="292" y="351"/>
              </a:cxn>
              <a:cxn ang="0">
                <a:pos x="209" y="349"/>
              </a:cxn>
              <a:cxn ang="0">
                <a:pos x="110" y="349"/>
              </a:cxn>
              <a:cxn ang="0">
                <a:pos x="22" y="349"/>
              </a:cxn>
              <a:cxn ang="0">
                <a:pos x="12" y="328"/>
              </a:cxn>
              <a:cxn ang="0">
                <a:pos x="29" y="301"/>
              </a:cxn>
              <a:cxn ang="0">
                <a:pos x="30" y="287"/>
              </a:cxn>
              <a:cxn ang="0">
                <a:pos x="49" y="309"/>
              </a:cxn>
              <a:cxn ang="0">
                <a:pos x="65" y="314"/>
              </a:cxn>
              <a:cxn ang="0">
                <a:pos x="82" y="312"/>
              </a:cxn>
              <a:cxn ang="0">
                <a:pos x="99" y="304"/>
              </a:cxn>
              <a:cxn ang="0">
                <a:pos x="100" y="294"/>
              </a:cxn>
              <a:cxn ang="0">
                <a:pos x="102" y="279"/>
              </a:cxn>
              <a:cxn ang="0">
                <a:pos x="104" y="262"/>
              </a:cxn>
              <a:cxn ang="0">
                <a:pos x="105" y="236"/>
              </a:cxn>
              <a:cxn ang="0">
                <a:pos x="131" y="227"/>
              </a:cxn>
              <a:cxn ang="0">
                <a:pos x="151" y="211"/>
              </a:cxn>
              <a:cxn ang="0">
                <a:pos x="141" y="189"/>
              </a:cxn>
              <a:cxn ang="0">
                <a:pos x="136" y="171"/>
              </a:cxn>
              <a:cxn ang="0">
                <a:pos x="109" y="149"/>
              </a:cxn>
              <a:cxn ang="0">
                <a:pos x="102" y="141"/>
              </a:cxn>
              <a:cxn ang="0">
                <a:pos x="92" y="126"/>
              </a:cxn>
              <a:cxn ang="0">
                <a:pos x="67" y="117"/>
              </a:cxn>
              <a:cxn ang="0">
                <a:pos x="42" y="95"/>
              </a:cxn>
              <a:cxn ang="0">
                <a:pos x="30" y="69"/>
              </a:cxn>
              <a:cxn ang="0">
                <a:pos x="42" y="67"/>
              </a:cxn>
              <a:cxn ang="0">
                <a:pos x="42" y="52"/>
              </a:cxn>
              <a:cxn ang="0">
                <a:pos x="52" y="39"/>
              </a:cxn>
              <a:cxn ang="0">
                <a:pos x="72" y="9"/>
              </a:cxn>
              <a:cxn ang="0">
                <a:pos x="79" y="4"/>
              </a:cxn>
              <a:cxn ang="0">
                <a:pos x="105" y="25"/>
              </a:cxn>
            </a:cxnLst>
            <a:rect l="0" t="0" r="r" b="b"/>
            <a:pathLst>
              <a:path w="419" h="351">
                <a:moveTo>
                  <a:pt x="105" y="27"/>
                </a:moveTo>
                <a:lnTo>
                  <a:pt x="102" y="27"/>
                </a:lnTo>
                <a:lnTo>
                  <a:pt x="92" y="27"/>
                </a:lnTo>
                <a:lnTo>
                  <a:pt x="85" y="39"/>
                </a:lnTo>
                <a:lnTo>
                  <a:pt x="84" y="45"/>
                </a:lnTo>
                <a:lnTo>
                  <a:pt x="90" y="50"/>
                </a:lnTo>
                <a:lnTo>
                  <a:pt x="94" y="54"/>
                </a:lnTo>
                <a:lnTo>
                  <a:pt x="102" y="55"/>
                </a:lnTo>
                <a:lnTo>
                  <a:pt x="107" y="55"/>
                </a:lnTo>
                <a:lnTo>
                  <a:pt x="112" y="55"/>
                </a:lnTo>
                <a:lnTo>
                  <a:pt x="122" y="49"/>
                </a:lnTo>
                <a:lnTo>
                  <a:pt x="132" y="50"/>
                </a:lnTo>
                <a:lnTo>
                  <a:pt x="139" y="57"/>
                </a:lnTo>
                <a:lnTo>
                  <a:pt x="137" y="67"/>
                </a:lnTo>
                <a:lnTo>
                  <a:pt x="139" y="70"/>
                </a:lnTo>
                <a:lnTo>
                  <a:pt x="144" y="72"/>
                </a:lnTo>
                <a:lnTo>
                  <a:pt x="147" y="77"/>
                </a:lnTo>
                <a:lnTo>
                  <a:pt x="142" y="84"/>
                </a:lnTo>
                <a:lnTo>
                  <a:pt x="139" y="85"/>
                </a:lnTo>
                <a:lnTo>
                  <a:pt x="137" y="89"/>
                </a:lnTo>
                <a:lnTo>
                  <a:pt x="136" y="94"/>
                </a:lnTo>
                <a:lnTo>
                  <a:pt x="132" y="99"/>
                </a:lnTo>
                <a:lnTo>
                  <a:pt x="129" y="104"/>
                </a:lnTo>
                <a:lnTo>
                  <a:pt x="131" y="105"/>
                </a:lnTo>
                <a:lnTo>
                  <a:pt x="132" y="107"/>
                </a:lnTo>
                <a:lnTo>
                  <a:pt x="134" y="112"/>
                </a:lnTo>
                <a:lnTo>
                  <a:pt x="139" y="115"/>
                </a:lnTo>
                <a:lnTo>
                  <a:pt x="141" y="115"/>
                </a:lnTo>
                <a:lnTo>
                  <a:pt x="146" y="115"/>
                </a:lnTo>
                <a:lnTo>
                  <a:pt x="152" y="119"/>
                </a:lnTo>
                <a:lnTo>
                  <a:pt x="154" y="115"/>
                </a:lnTo>
                <a:lnTo>
                  <a:pt x="156" y="109"/>
                </a:lnTo>
                <a:lnTo>
                  <a:pt x="156" y="107"/>
                </a:lnTo>
                <a:lnTo>
                  <a:pt x="154" y="104"/>
                </a:lnTo>
                <a:lnTo>
                  <a:pt x="156" y="102"/>
                </a:lnTo>
                <a:lnTo>
                  <a:pt x="157" y="102"/>
                </a:lnTo>
                <a:lnTo>
                  <a:pt x="159" y="105"/>
                </a:lnTo>
                <a:lnTo>
                  <a:pt x="161" y="107"/>
                </a:lnTo>
                <a:lnTo>
                  <a:pt x="162" y="107"/>
                </a:lnTo>
                <a:lnTo>
                  <a:pt x="164" y="107"/>
                </a:lnTo>
                <a:lnTo>
                  <a:pt x="164" y="109"/>
                </a:lnTo>
                <a:lnTo>
                  <a:pt x="166" y="109"/>
                </a:lnTo>
                <a:lnTo>
                  <a:pt x="167" y="110"/>
                </a:lnTo>
                <a:lnTo>
                  <a:pt x="171" y="109"/>
                </a:lnTo>
                <a:lnTo>
                  <a:pt x="172" y="109"/>
                </a:lnTo>
                <a:lnTo>
                  <a:pt x="172" y="110"/>
                </a:lnTo>
                <a:lnTo>
                  <a:pt x="174" y="112"/>
                </a:lnTo>
                <a:lnTo>
                  <a:pt x="174" y="114"/>
                </a:lnTo>
                <a:lnTo>
                  <a:pt x="174" y="117"/>
                </a:lnTo>
                <a:lnTo>
                  <a:pt x="176" y="120"/>
                </a:lnTo>
                <a:lnTo>
                  <a:pt x="177" y="126"/>
                </a:lnTo>
                <a:lnTo>
                  <a:pt x="179" y="129"/>
                </a:lnTo>
                <a:lnTo>
                  <a:pt x="182" y="129"/>
                </a:lnTo>
                <a:lnTo>
                  <a:pt x="184" y="129"/>
                </a:lnTo>
                <a:lnTo>
                  <a:pt x="186" y="127"/>
                </a:lnTo>
                <a:lnTo>
                  <a:pt x="186" y="126"/>
                </a:lnTo>
                <a:lnTo>
                  <a:pt x="189" y="120"/>
                </a:lnTo>
                <a:lnTo>
                  <a:pt x="191" y="119"/>
                </a:lnTo>
                <a:lnTo>
                  <a:pt x="194" y="120"/>
                </a:lnTo>
                <a:lnTo>
                  <a:pt x="196" y="120"/>
                </a:lnTo>
                <a:lnTo>
                  <a:pt x="197" y="122"/>
                </a:lnTo>
                <a:lnTo>
                  <a:pt x="199" y="122"/>
                </a:lnTo>
                <a:lnTo>
                  <a:pt x="201" y="122"/>
                </a:lnTo>
                <a:lnTo>
                  <a:pt x="202" y="122"/>
                </a:lnTo>
                <a:lnTo>
                  <a:pt x="204" y="122"/>
                </a:lnTo>
                <a:lnTo>
                  <a:pt x="207" y="122"/>
                </a:lnTo>
                <a:lnTo>
                  <a:pt x="209" y="122"/>
                </a:lnTo>
                <a:lnTo>
                  <a:pt x="212" y="124"/>
                </a:lnTo>
                <a:lnTo>
                  <a:pt x="216" y="124"/>
                </a:lnTo>
                <a:lnTo>
                  <a:pt x="217" y="122"/>
                </a:lnTo>
                <a:lnTo>
                  <a:pt x="219" y="122"/>
                </a:lnTo>
                <a:lnTo>
                  <a:pt x="221" y="122"/>
                </a:lnTo>
                <a:lnTo>
                  <a:pt x="226" y="122"/>
                </a:lnTo>
                <a:lnTo>
                  <a:pt x="229" y="126"/>
                </a:lnTo>
                <a:lnTo>
                  <a:pt x="229" y="127"/>
                </a:lnTo>
                <a:lnTo>
                  <a:pt x="231" y="127"/>
                </a:lnTo>
                <a:lnTo>
                  <a:pt x="234" y="131"/>
                </a:lnTo>
                <a:lnTo>
                  <a:pt x="236" y="134"/>
                </a:lnTo>
                <a:lnTo>
                  <a:pt x="236" y="137"/>
                </a:lnTo>
                <a:lnTo>
                  <a:pt x="236" y="142"/>
                </a:lnTo>
                <a:lnTo>
                  <a:pt x="236" y="144"/>
                </a:lnTo>
                <a:lnTo>
                  <a:pt x="236" y="146"/>
                </a:lnTo>
                <a:lnTo>
                  <a:pt x="237" y="146"/>
                </a:lnTo>
                <a:lnTo>
                  <a:pt x="241" y="151"/>
                </a:lnTo>
                <a:lnTo>
                  <a:pt x="244" y="152"/>
                </a:lnTo>
                <a:lnTo>
                  <a:pt x="247" y="157"/>
                </a:lnTo>
                <a:lnTo>
                  <a:pt x="249" y="159"/>
                </a:lnTo>
                <a:lnTo>
                  <a:pt x="251" y="164"/>
                </a:lnTo>
                <a:lnTo>
                  <a:pt x="254" y="169"/>
                </a:lnTo>
                <a:lnTo>
                  <a:pt x="256" y="171"/>
                </a:lnTo>
                <a:lnTo>
                  <a:pt x="257" y="174"/>
                </a:lnTo>
                <a:lnTo>
                  <a:pt x="262" y="176"/>
                </a:lnTo>
                <a:lnTo>
                  <a:pt x="264" y="176"/>
                </a:lnTo>
                <a:lnTo>
                  <a:pt x="264" y="177"/>
                </a:lnTo>
                <a:lnTo>
                  <a:pt x="264" y="176"/>
                </a:lnTo>
                <a:lnTo>
                  <a:pt x="269" y="177"/>
                </a:lnTo>
                <a:lnTo>
                  <a:pt x="271" y="177"/>
                </a:lnTo>
                <a:lnTo>
                  <a:pt x="272" y="179"/>
                </a:lnTo>
                <a:lnTo>
                  <a:pt x="271" y="181"/>
                </a:lnTo>
                <a:lnTo>
                  <a:pt x="271" y="182"/>
                </a:lnTo>
                <a:lnTo>
                  <a:pt x="272" y="182"/>
                </a:lnTo>
                <a:lnTo>
                  <a:pt x="271" y="186"/>
                </a:lnTo>
                <a:lnTo>
                  <a:pt x="271" y="187"/>
                </a:lnTo>
                <a:lnTo>
                  <a:pt x="272" y="189"/>
                </a:lnTo>
                <a:lnTo>
                  <a:pt x="274" y="191"/>
                </a:lnTo>
                <a:lnTo>
                  <a:pt x="277" y="191"/>
                </a:lnTo>
                <a:lnTo>
                  <a:pt x="279" y="192"/>
                </a:lnTo>
                <a:lnTo>
                  <a:pt x="281" y="191"/>
                </a:lnTo>
                <a:lnTo>
                  <a:pt x="282" y="189"/>
                </a:lnTo>
                <a:lnTo>
                  <a:pt x="282" y="186"/>
                </a:lnTo>
                <a:lnTo>
                  <a:pt x="286" y="186"/>
                </a:lnTo>
                <a:lnTo>
                  <a:pt x="287" y="186"/>
                </a:lnTo>
                <a:lnTo>
                  <a:pt x="291" y="187"/>
                </a:lnTo>
                <a:lnTo>
                  <a:pt x="292" y="186"/>
                </a:lnTo>
                <a:lnTo>
                  <a:pt x="294" y="186"/>
                </a:lnTo>
                <a:lnTo>
                  <a:pt x="294" y="184"/>
                </a:lnTo>
                <a:lnTo>
                  <a:pt x="296" y="186"/>
                </a:lnTo>
                <a:lnTo>
                  <a:pt x="297" y="186"/>
                </a:lnTo>
                <a:lnTo>
                  <a:pt x="299" y="186"/>
                </a:lnTo>
                <a:lnTo>
                  <a:pt x="301" y="186"/>
                </a:lnTo>
                <a:lnTo>
                  <a:pt x="301" y="187"/>
                </a:lnTo>
                <a:lnTo>
                  <a:pt x="301" y="189"/>
                </a:lnTo>
                <a:lnTo>
                  <a:pt x="302" y="191"/>
                </a:lnTo>
                <a:lnTo>
                  <a:pt x="304" y="191"/>
                </a:lnTo>
                <a:lnTo>
                  <a:pt x="306" y="194"/>
                </a:lnTo>
                <a:lnTo>
                  <a:pt x="306" y="196"/>
                </a:lnTo>
                <a:lnTo>
                  <a:pt x="308" y="197"/>
                </a:lnTo>
                <a:lnTo>
                  <a:pt x="309" y="199"/>
                </a:lnTo>
                <a:lnTo>
                  <a:pt x="311" y="197"/>
                </a:lnTo>
                <a:lnTo>
                  <a:pt x="313" y="197"/>
                </a:lnTo>
                <a:lnTo>
                  <a:pt x="316" y="197"/>
                </a:lnTo>
                <a:lnTo>
                  <a:pt x="323" y="201"/>
                </a:lnTo>
                <a:lnTo>
                  <a:pt x="324" y="202"/>
                </a:lnTo>
                <a:lnTo>
                  <a:pt x="326" y="204"/>
                </a:lnTo>
                <a:lnTo>
                  <a:pt x="328" y="206"/>
                </a:lnTo>
                <a:lnTo>
                  <a:pt x="329" y="207"/>
                </a:lnTo>
                <a:lnTo>
                  <a:pt x="331" y="212"/>
                </a:lnTo>
                <a:lnTo>
                  <a:pt x="336" y="216"/>
                </a:lnTo>
                <a:lnTo>
                  <a:pt x="339" y="221"/>
                </a:lnTo>
                <a:lnTo>
                  <a:pt x="343" y="222"/>
                </a:lnTo>
                <a:lnTo>
                  <a:pt x="344" y="222"/>
                </a:lnTo>
                <a:lnTo>
                  <a:pt x="344" y="224"/>
                </a:lnTo>
                <a:lnTo>
                  <a:pt x="344" y="227"/>
                </a:lnTo>
                <a:lnTo>
                  <a:pt x="346" y="229"/>
                </a:lnTo>
                <a:lnTo>
                  <a:pt x="348" y="229"/>
                </a:lnTo>
                <a:lnTo>
                  <a:pt x="349" y="227"/>
                </a:lnTo>
                <a:lnTo>
                  <a:pt x="349" y="226"/>
                </a:lnTo>
                <a:lnTo>
                  <a:pt x="354" y="227"/>
                </a:lnTo>
                <a:lnTo>
                  <a:pt x="356" y="227"/>
                </a:lnTo>
                <a:lnTo>
                  <a:pt x="359" y="229"/>
                </a:lnTo>
                <a:lnTo>
                  <a:pt x="363" y="229"/>
                </a:lnTo>
                <a:lnTo>
                  <a:pt x="364" y="227"/>
                </a:lnTo>
                <a:lnTo>
                  <a:pt x="366" y="226"/>
                </a:lnTo>
                <a:lnTo>
                  <a:pt x="368" y="226"/>
                </a:lnTo>
                <a:lnTo>
                  <a:pt x="369" y="226"/>
                </a:lnTo>
                <a:lnTo>
                  <a:pt x="369" y="227"/>
                </a:lnTo>
                <a:lnTo>
                  <a:pt x="371" y="229"/>
                </a:lnTo>
                <a:lnTo>
                  <a:pt x="373" y="229"/>
                </a:lnTo>
                <a:lnTo>
                  <a:pt x="374" y="227"/>
                </a:lnTo>
                <a:lnTo>
                  <a:pt x="376" y="229"/>
                </a:lnTo>
                <a:lnTo>
                  <a:pt x="374" y="231"/>
                </a:lnTo>
                <a:lnTo>
                  <a:pt x="376" y="232"/>
                </a:lnTo>
                <a:lnTo>
                  <a:pt x="378" y="232"/>
                </a:lnTo>
                <a:lnTo>
                  <a:pt x="379" y="232"/>
                </a:lnTo>
                <a:lnTo>
                  <a:pt x="381" y="234"/>
                </a:lnTo>
                <a:lnTo>
                  <a:pt x="379" y="237"/>
                </a:lnTo>
                <a:lnTo>
                  <a:pt x="378" y="239"/>
                </a:lnTo>
                <a:lnTo>
                  <a:pt x="378" y="241"/>
                </a:lnTo>
                <a:lnTo>
                  <a:pt x="378" y="242"/>
                </a:lnTo>
                <a:lnTo>
                  <a:pt x="378" y="244"/>
                </a:lnTo>
                <a:lnTo>
                  <a:pt x="378" y="246"/>
                </a:lnTo>
                <a:lnTo>
                  <a:pt x="378" y="247"/>
                </a:lnTo>
                <a:lnTo>
                  <a:pt x="378" y="249"/>
                </a:lnTo>
                <a:lnTo>
                  <a:pt x="379" y="251"/>
                </a:lnTo>
                <a:lnTo>
                  <a:pt x="379" y="252"/>
                </a:lnTo>
                <a:lnTo>
                  <a:pt x="376" y="252"/>
                </a:lnTo>
                <a:lnTo>
                  <a:pt x="374" y="252"/>
                </a:lnTo>
                <a:lnTo>
                  <a:pt x="374" y="254"/>
                </a:lnTo>
                <a:lnTo>
                  <a:pt x="373" y="254"/>
                </a:lnTo>
                <a:lnTo>
                  <a:pt x="369" y="256"/>
                </a:lnTo>
                <a:lnTo>
                  <a:pt x="368" y="256"/>
                </a:lnTo>
                <a:lnTo>
                  <a:pt x="364" y="257"/>
                </a:lnTo>
                <a:lnTo>
                  <a:pt x="363" y="259"/>
                </a:lnTo>
                <a:lnTo>
                  <a:pt x="366" y="262"/>
                </a:lnTo>
                <a:lnTo>
                  <a:pt x="368" y="264"/>
                </a:lnTo>
                <a:lnTo>
                  <a:pt x="369" y="264"/>
                </a:lnTo>
                <a:lnTo>
                  <a:pt x="371" y="264"/>
                </a:lnTo>
                <a:lnTo>
                  <a:pt x="376" y="264"/>
                </a:lnTo>
                <a:lnTo>
                  <a:pt x="378" y="264"/>
                </a:lnTo>
                <a:lnTo>
                  <a:pt x="381" y="269"/>
                </a:lnTo>
                <a:lnTo>
                  <a:pt x="383" y="272"/>
                </a:lnTo>
                <a:lnTo>
                  <a:pt x="383" y="276"/>
                </a:lnTo>
                <a:lnTo>
                  <a:pt x="384" y="279"/>
                </a:lnTo>
                <a:lnTo>
                  <a:pt x="386" y="277"/>
                </a:lnTo>
                <a:lnTo>
                  <a:pt x="388" y="277"/>
                </a:lnTo>
                <a:lnTo>
                  <a:pt x="389" y="276"/>
                </a:lnTo>
                <a:lnTo>
                  <a:pt x="394" y="277"/>
                </a:lnTo>
                <a:lnTo>
                  <a:pt x="396" y="277"/>
                </a:lnTo>
                <a:lnTo>
                  <a:pt x="398" y="279"/>
                </a:lnTo>
                <a:lnTo>
                  <a:pt x="399" y="282"/>
                </a:lnTo>
                <a:lnTo>
                  <a:pt x="403" y="282"/>
                </a:lnTo>
                <a:lnTo>
                  <a:pt x="403" y="284"/>
                </a:lnTo>
                <a:lnTo>
                  <a:pt x="403" y="287"/>
                </a:lnTo>
                <a:lnTo>
                  <a:pt x="403" y="292"/>
                </a:lnTo>
                <a:lnTo>
                  <a:pt x="403" y="294"/>
                </a:lnTo>
                <a:lnTo>
                  <a:pt x="403" y="297"/>
                </a:lnTo>
                <a:lnTo>
                  <a:pt x="404" y="301"/>
                </a:lnTo>
                <a:lnTo>
                  <a:pt x="413" y="309"/>
                </a:lnTo>
                <a:lnTo>
                  <a:pt x="414" y="311"/>
                </a:lnTo>
                <a:lnTo>
                  <a:pt x="416" y="311"/>
                </a:lnTo>
                <a:lnTo>
                  <a:pt x="418" y="311"/>
                </a:lnTo>
                <a:lnTo>
                  <a:pt x="419" y="309"/>
                </a:lnTo>
                <a:lnTo>
                  <a:pt x="419" y="314"/>
                </a:lnTo>
                <a:lnTo>
                  <a:pt x="419" y="317"/>
                </a:lnTo>
                <a:lnTo>
                  <a:pt x="418" y="317"/>
                </a:lnTo>
                <a:lnTo>
                  <a:pt x="414" y="321"/>
                </a:lnTo>
                <a:lnTo>
                  <a:pt x="413" y="321"/>
                </a:lnTo>
                <a:lnTo>
                  <a:pt x="411" y="322"/>
                </a:lnTo>
                <a:lnTo>
                  <a:pt x="409" y="324"/>
                </a:lnTo>
                <a:lnTo>
                  <a:pt x="409" y="326"/>
                </a:lnTo>
                <a:lnTo>
                  <a:pt x="408" y="328"/>
                </a:lnTo>
                <a:lnTo>
                  <a:pt x="406" y="329"/>
                </a:lnTo>
                <a:lnTo>
                  <a:pt x="404" y="329"/>
                </a:lnTo>
                <a:lnTo>
                  <a:pt x="403" y="329"/>
                </a:lnTo>
                <a:lnTo>
                  <a:pt x="398" y="328"/>
                </a:lnTo>
                <a:lnTo>
                  <a:pt x="396" y="326"/>
                </a:lnTo>
                <a:lnTo>
                  <a:pt x="394" y="326"/>
                </a:lnTo>
                <a:lnTo>
                  <a:pt x="393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6"/>
                </a:lnTo>
                <a:lnTo>
                  <a:pt x="386" y="326"/>
                </a:lnTo>
                <a:lnTo>
                  <a:pt x="386" y="324"/>
                </a:lnTo>
                <a:lnTo>
                  <a:pt x="384" y="326"/>
                </a:lnTo>
                <a:lnTo>
                  <a:pt x="381" y="329"/>
                </a:lnTo>
                <a:lnTo>
                  <a:pt x="378" y="331"/>
                </a:lnTo>
                <a:lnTo>
                  <a:pt x="376" y="333"/>
                </a:lnTo>
                <a:lnTo>
                  <a:pt x="376" y="334"/>
                </a:lnTo>
                <a:lnTo>
                  <a:pt x="378" y="336"/>
                </a:lnTo>
                <a:lnTo>
                  <a:pt x="378" y="338"/>
                </a:lnTo>
                <a:lnTo>
                  <a:pt x="374" y="339"/>
                </a:lnTo>
                <a:lnTo>
                  <a:pt x="373" y="341"/>
                </a:lnTo>
                <a:lnTo>
                  <a:pt x="371" y="341"/>
                </a:lnTo>
                <a:lnTo>
                  <a:pt x="368" y="344"/>
                </a:lnTo>
                <a:lnTo>
                  <a:pt x="366" y="348"/>
                </a:lnTo>
                <a:lnTo>
                  <a:pt x="366" y="349"/>
                </a:lnTo>
                <a:lnTo>
                  <a:pt x="354" y="349"/>
                </a:lnTo>
                <a:lnTo>
                  <a:pt x="341" y="349"/>
                </a:lnTo>
                <a:lnTo>
                  <a:pt x="339" y="349"/>
                </a:lnTo>
                <a:lnTo>
                  <a:pt x="338" y="349"/>
                </a:lnTo>
                <a:lnTo>
                  <a:pt x="329" y="349"/>
                </a:lnTo>
                <a:lnTo>
                  <a:pt x="328" y="349"/>
                </a:lnTo>
                <a:lnTo>
                  <a:pt x="324" y="349"/>
                </a:lnTo>
                <a:lnTo>
                  <a:pt x="323" y="349"/>
                </a:lnTo>
                <a:lnTo>
                  <a:pt x="311" y="349"/>
                </a:lnTo>
                <a:lnTo>
                  <a:pt x="311" y="348"/>
                </a:lnTo>
                <a:lnTo>
                  <a:pt x="306" y="346"/>
                </a:lnTo>
                <a:lnTo>
                  <a:pt x="306" y="348"/>
                </a:lnTo>
                <a:lnTo>
                  <a:pt x="306" y="349"/>
                </a:lnTo>
                <a:lnTo>
                  <a:pt x="299" y="349"/>
                </a:lnTo>
                <a:lnTo>
                  <a:pt x="297" y="349"/>
                </a:lnTo>
                <a:lnTo>
                  <a:pt x="294" y="349"/>
                </a:lnTo>
                <a:lnTo>
                  <a:pt x="292" y="349"/>
                </a:lnTo>
                <a:lnTo>
                  <a:pt x="292" y="351"/>
                </a:lnTo>
                <a:lnTo>
                  <a:pt x="291" y="351"/>
                </a:lnTo>
                <a:lnTo>
                  <a:pt x="287" y="351"/>
                </a:lnTo>
                <a:lnTo>
                  <a:pt x="287" y="349"/>
                </a:lnTo>
                <a:lnTo>
                  <a:pt x="274" y="349"/>
                </a:lnTo>
                <a:lnTo>
                  <a:pt x="264" y="349"/>
                </a:lnTo>
                <a:lnTo>
                  <a:pt x="242" y="349"/>
                </a:lnTo>
                <a:lnTo>
                  <a:pt x="221" y="349"/>
                </a:lnTo>
                <a:lnTo>
                  <a:pt x="209" y="349"/>
                </a:lnTo>
                <a:lnTo>
                  <a:pt x="206" y="349"/>
                </a:lnTo>
                <a:lnTo>
                  <a:pt x="201" y="349"/>
                </a:lnTo>
                <a:lnTo>
                  <a:pt x="197" y="349"/>
                </a:lnTo>
                <a:lnTo>
                  <a:pt x="196" y="349"/>
                </a:lnTo>
                <a:lnTo>
                  <a:pt x="172" y="349"/>
                </a:lnTo>
                <a:lnTo>
                  <a:pt x="127" y="349"/>
                </a:lnTo>
                <a:lnTo>
                  <a:pt x="114" y="349"/>
                </a:lnTo>
                <a:lnTo>
                  <a:pt x="110" y="349"/>
                </a:lnTo>
                <a:lnTo>
                  <a:pt x="109" y="349"/>
                </a:lnTo>
                <a:lnTo>
                  <a:pt x="107" y="349"/>
                </a:lnTo>
                <a:lnTo>
                  <a:pt x="100" y="349"/>
                </a:lnTo>
                <a:lnTo>
                  <a:pt x="97" y="349"/>
                </a:lnTo>
                <a:lnTo>
                  <a:pt x="82" y="349"/>
                </a:lnTo>
                <a:lnTo>
                  <a:pt x="55" y="349"/>
                </a:lnTo>
                <a:lnTo>
                  <a:pt x="35" y="349"/>
                </a:lnTo>
                <a:lnTo>
                  <a:pt x="22" y="349"/>
                </a:lnTo>
                <a:lnTo>
                  <a:pt x="15" y="349"/>
                </a:lnTo>
                <a:lnTo>
                  <a:pt x="4" y="349"/>
                </a:lnTo>
                <a:lnTo>
                  <a:pt x="0" y="349"/>
                </a:lnTo>
                <a:lnTo>
                  <a:pt x="0" y="346"/>
                </a:lnTo>
                <a:lnTo>
                  <a:pt x="0" y="344"/>
                </a:lnTo>
                <a:lnTo>
                  <a:pt x="7" y="338"/>
                </a:lnTo>
                <a:lnTo>
                  <a:pt x="10" y="328"/>
                </a:lnTo>
                <a:lnTo>
                  <a:pt x="12" y="328"/>
                </a:lnTo>
                <a:lnTo>
                  <a:pt x="15" y="328"/>
                </a:lnTo>
                <a:lnTo>
                  <a:pt x="17" y="331"/>
                </a:lnTo>
                <a:lnTo>
                  <a:pt x="20" y="326"/>
                </a:lnTo>
                <a:lnTo>
                  <a:pt x="24" y="314"/>
                </a:lnTo>
                <a:lnTo>
                  <a:pt x="27" y="312"/>
                </a:lnTo>
                <a:lnTo>
                  <a:pt x="29" y="309"/>
                </a:lnTo>
                <a:lnTo>
                  <a:pt x="29" y="302"/>
                </a:lnTo>
                <a:lnTo>
                  <a:pt x="29" y="301"/>
                </a:lnTo>
                <a:lnTo>
                  <a:pt x="27" y="297"/>
                </a:lnTo>
                <a:lnTo>
                  <a:pt x="22" y="294"/>
                </a:lnTo>
                <a:lnTo>
                  <a:pt x="20" y="291"/>
                </a:lnTo>
                <a:lnTo>
                  <a:pt x="20" y="289"/>
                </a:lnTo>
                <a:lnTo>
                  <a:pt x="20" y="287"/>
                </a:lnTo>
                <a:lnTo>
                  <a:pt x="22" y="286"/>
                </a:lnTo>
                <a:lnTo>
                  <a:pt x="25" y="286"/>
                </a:lnTo>
                <a:lnTo>
                  <a:pt x="30" y="287"/>
                </a:lnTo>
                <a:lnTo>
                  <a:pt x="39" y="294"/>
                </a:lnTo>
                <a:lnTo>
                  <a:pt x="40" y="296"/>
                </a:lnTo>
                <a:lnTo>
                  <a:pt x="44" y="297"/>
                </a:lnTo>
                <a:lnTo>
                  <a:pt x="42" y="302"/>
                </a:lnTo>
                <a:lnTo>
                  <a:pt x="44" y="304"/>
                </a:lnTo>
                <a:lnTo>
                  <a:pt x="45" y="307"/>
                </a:lnTo>
                <a:lnTo>
                  <a:pt x="45" y="309"/>
                </a:lnTo>
                <a:lnTo>
                  <a:pt x="49" y="309"/>
                </a:lnTo>
                <a:lnTo>
                  <a:pt x="49" y="307"/>
                </a:lnTo>
                <a:lnTo>
                  <a:pt x="50" y="304"/>
                </a:lnTo>
                <a:lnTo>
                  <a:pt x="52" y="302"/>
                </a:lnTo>
                <a:lnTo>
                  <a:pt x="55" y="302"/>
                </a:lnTo>
                <a:lnTo>
                  <a:pt x="57" y="304"/>
                </a:lnTo>
                <a:lnTo>
                  <a:pt x="62" y="309"/>
                </a:lnTo>
                <a:lnTo>
                  <a:pt x="64" y="312"/>
                </a:lnTo>
                <a:lnTo>
                  <a:pt x="65" y="314"/>
                </a:lnTo>
                <a:lnTo>
                  <a:pt x="67" y="314"/>
                </a:lnTo>
                <a:lnTo>
                  <a:pt x="69" y="312"/>
                </a:lnTo>
                <a:lnTo>
                  <a:pt x="74" y="311"/>
                </a:lnTo>
                <a:lnTo>
                  <a:pt x="75" y="309"/>
                </a:lnTo>
                <a:lnTo>
                  <a:pt x="77" y="311"/>
                </a:lnTo>
                <a:lnTo>
                  <a:pt x="77" y="312"/>
                </a:lnTo>
                <a:lnTo>
                  <a:pt x="80" y="314"/>
                </a:lnTo>
                <a:lnTo>
                  <a:pt x="82" y="312"/>
                </a:lnTo>
                <a:lnTo>
                  <a:pt x="82" y="311"/>
                </a:lnTo>
                <a:lnTo>
                  <a:pt x="85" y="306"/>
                </a:lnTo>
                <a:lnTo>
                  <a:pt x="87" y="306"/>
                </a:lnTo>
                <a:lnTo>
                  <a:pt x="90" y="304"/>
                </a:lnTo>
                <a:lnTo>
                  <a:pt x="92" y="304"/>
                </a:lnTo>
                <a:lnTo>
                  <a:pt x="94" y="304"/>
                </a:lnTo>
                <a:lnTo>
                  <a:pt x="95" y="304"/>
                </a:lnTo>
                <a:lnTo>
                  <a:pt x="99" y="304"/>
                </a:lnTo>
                <a:lnTo>
                  <a:pt x="100" y="304"/>
                </a:lnTo>
                <a:lnTo>
                  <a:pt x="104" y="306"/>
                </a:lnTo>
                <a:lnTo>
                  <a:pt x="104" y="304"/>
                </a:lnTo>
                <a:lnTo>
                  <a:pt x="104" y="302"/>
                </a:lnTo>
                <a:lnTo>
                  <a:pt x="102" y="299"/>
                </a:lnTo>
                <a:lnTo>
                  <a:pt x="102" y="297"/>
                </a:lnTo>
                <a:lnTo>
                  <a:pt x="100" y="296"/>
                </a:lnTo>
                <a:lnTo>
                  <a:pt x="100" y="294"/>
                </a:lnTo>
                <a:lnTo>
                  <a:pt x="100" y="292"/>
                </a:lnTo>
                <a:lnTo>
                  <a:pt x="100" y="291"/>
                </a:lnTo>
                <a:lnTo>
                  <a:pt x="102" y="289"/>
                </a:lnTo>
                <a:lnTo>
                  <a:pt x="105" y="287"/>
                </a:lnTo>
                <a:lnTo>
                  <a:pt x="107" y="286"/>
                </a:lnTo>
                <a:lnTo>
                  <a:pt x="105" y="286"/>
                </a:lnTo>
                <a:lnTo>
                  <a:pt x="102" y="282"/>
                </a:lnTo>
                <a:lnTo>
                  <a:pt x="102" y="279"/>
                </a:lnTo>
                <a:lnTo>
                  <a:pt x="104" y="276"/>
                </a:lnTo>
                <a:lnTo>
                  <a:pt x="105" y="274"/>
                </a:lnTo>
                <a:lnTo>
                  <a:pt x="107" y="271"/>
                </a:lnTo>
                <a:lnTo>
                  <a:pt x="107" y="269"/>
                </a:lnTo>
                <a:lnTo>
                  <a:pt x="109" y="266"/>
                </a:lnTo>
                <a:lnTo>
                  <a:pt x="109" y="264"/>
                </a:lnTo>
                <a:lnTo>
                  <a:pt x="105" y="264"/>
                </a:lnTo>
                <a:lnTo>
                  <a:pt x="104" y="262"/>
                </a:lnTo>
                <a:lnTo>
                  <a:pt x="102" y="261"/>
                </a:lnTo>
                <a:lnTo>
                  <a:pt x="102" y="259"/>
                </a:lnTo>
                <a:lnTo>
                  <a:pt x="104" y="252"/>
                </a:lnTo>
                <a:lnTo>
                  <a:pt x="105" y="251"/>
                </a:lnTo>
                <a:lnTo>
                  <a:pt x="107" y="246"/>
                </a:lnTo>
                <a:lnTo>
                  <a:pt x="109" y="242"/>
                </a:lnTo>
                <a:lnTo>
                  <a:pt x="110" y="239"/>
                </a:lnTo>
                <a:lnTo>
                  <a:pt x="105" y="236"/>
                </a:lnTo>
                <a:lnTo>
                  <a:pt x="104" y="234"/>
                </a:lnTo>
                <a:lnTo>
                  <a:pt x="104" y="231"/>
                </a:lnTo>
                <a:lnTo>
                  <a:pt x="105" y="229"/>
                </a:lnTo>
                <a:lnTo>
                  <a:pt x="107" y="227"/>
                </a:lnTo>
                <a:lnTo>
                  <a:pt x="110" y="226"/>
                </a:lnTo>
                <a:lnTo>
                  <a:pt x="114" y="227"/>
                </a:lnTo>
                <a:lnTo>
                  <a:pt x="126" y="227"/>
                </a:lnTo>
                <a:lnTo>
                  <a:pt x="131" y="227"/>
                </a:lnTo>
                <a:lnTo>
                  <a:pt x="142" y="229"/>
                </a:lnTo>
                <a:lnTo>
                  <a:pt x="144" y="219"/>
                </a:lnTo>
                <a:lnTo>
                  <a:pt x="144" y="217"/>
                </a:lnTo>
                <a:lnTo>
                  <a:pt x="142" y="212"/>
                </a:lnTo>
                <a:lnTo>
                  <a:pt x="149" y="216"/>
                </a:lnTo>
                <a:lnTo>
                  <a:pt x="151" y="216"/>
                </a:lnTo>
                <a:lnTo>
                  <a:pt x="151" y="212"/>
                </a:lnTo>
                <a:lnTo>
                  <a:pt x="151" y="211"/>
                </a:lnTo>
                <a:lnTo>
                  <a:pt x="149" y="209"/>
                </a:lnTo>
                <a:lnTo>
                  <a:pt x="147" y="204"/>
                </a:lnTo>
                <a:lnTo>
                  <a:pt x="147" y="202"/>
                </a:lnTo>
                <a:lnTo>
                  <a:pt x="147" y="199"/>
                </a:lnTo>
                <a:lnTo>
                  <a:pt x="146" y="197"/>
                </a:lnTo>
                <a:lnTo>
                  <a:pt x="142" y="194"/>
                </a:lnTo>
                <a:lnTo>
                  <a:pt x="141" y="191"/>
                </a:lnTo>
                <a:lnTo>
                  <a:pt x="141" y="189"/>
                </a:lnTo>
                <a:lnTo>
                  <a:pt x="141" y="186"/>
                </a:lnTo>
                <a:lnTo>
                  <a:pt x="139" y="184"/>
                </a:lnTo>
                <a:lnTo>
                  <a:pt x="139" y="182"/>
                </a:lnTo>
                <a:lnTo>
                  <a:pt x="139" y="179"/>
                </a:lnTo>
                <a:lnTo>
                  <a:pt x="141" y="176"/>
                </a:lnTo>
                <a:lnTo>
                  <a:pt x="141" y="174"/>
                </a:lnTo>
                <a:lnTo>
                  <a:pt x="137" y="172"/>
                </a:lnTo>
                <a:lnTo>
                  <a:pt x="136" y="171"/>
                </a:lnTo>
                <a:lnTo>
                  <a:pt x="136" y="169"/>
                </a:lnTo>
                <a:lnTo>
                  <a:pt x="134" y="169"/>
                </a:lnTo>
                <a:lnTo>
                  <a:pt x="127" y="166"/>
                </a:lnTo>
                <a:lnTo>
                  <a:pt x="126" y="164"/>
                </a:lnTo>
                <a:lnTo>
                  <a:pt x="124" y="164"/>
                </a:lnTo>
                <a:lnTo>
                  <a:pt x="122" y="161"/>
                </a:lnTo>
                <a:lnTo>
                  <a:pt x="121" y="161"/>
                </a:lnTo>
                <a:lnTo>
                  <a:pt x="109" y="149"/>
                </a:lnTo>
                <a:lnTo>
                  <a:pt x="109" y="147"/>
                </a:lnTo>
                <a:lnTo>
                  <a:pt x="109" y="146"/>
                </a:lnTo>
                <a:lnTo>
                  <a:pt x="109" y="144"/>
                </a:lnTo>
                <a:lnTo>
                  <a:pt x="107" y="144"/>
                </a:lnTo>
                <a:lnTo>
                  <a:pt x="104" y="146"/>
                </a:lnTo>
                <a:lnTo>
                  <a:pt x="102" y="144"/>
                </a:lnTo>
                <a:lnTo>
                  <a:pt x="102" y="142"/>
                </a:lnTo>
                <a:lnTo>
                  <a:pt x="102" y="141"/>
                </a:lnTo>
                <a:lnTo>
                  <a:pt x="102" y="139"/>
                </a:lnTo>
                <a:lnTo>
                  <a:pt x="102" y="137"/>
                </a:lnTo>
                <a:lnTo>
                  <a:pt x="102" y="136"/>
                </a:lnTo>
                <a:lnTo>
                  <a:pt x="100" y="132"/>
                </a:lnTo>
                <a:lnTo>
                  <a:pt x="100" y="131"/>
                </a:lnTo>
                <a:lnTo>
                  <a:pt x="99" y="129"/>
                </a:lnTo>
                <a:lnTo>
                  <a:pt x="95" y="129"/>
                </a:lnTo>
                <a:lnTo>
                  <a:pt x="92" y="126"/>
                </a:lnTo>
                <a:lnTo>
                  <a:pt x="89" y="122"/>
                </a:lnTo>
                <a:lnTo>
                  <a:pt x="85" y="119"/>
                </a:lnTo>
                <a:lnTo>
                  <a:pt x="84" y="119"/>
                </a:lnTo>
                <a:lnTo>
                  <a:pt x="82" y="120"/>
                </a:lnTo>
                <a:lnTo>
                  <a:pt x="80" y="120"/>
                </a:lnTo>
                <a:lnTo>
                  <a:pt x="75" y="119"/>
                </a:lnTo>
                <a:lnTo>
                  <a:pt x="70" y="117"/>
                </a:lnTo>
                <a:lnTo>
                  <a:pt x="67" y="117"/>
                </a:lnTo>
                <a:lnTo>
                  <a:pt x="60" y="117"/>
                </a:lnTo>
                <a:lnTo>
                  <a:pt x="59" y="114"/>
                </a:lnTo>
                <a:lnTo>
                  <a:pt x="55" y="110"/>
                </a:lnTo>
                <a:lnTo>
                  <a:pt x="54" y="109"/>
                </a:lnTo>
                <a:lnTo>
                  <a:pt x="54" y="107"/>
                </a:lnTo>
                <a:lnTo>
                  <a:pt x="52" y="105"/>
                </a:lnTo>
                <a:lnTo>
                  <a:pt x="45" y="99"/>
                </a:lnTo>
                <a:lnTo>
                  <a:pt x="42" y="95"/>
                </a:lnTo>
                <a:lnTo>
                  <a:pt x="37" y="90"/>
                </a:lnTo>
                <a:lnTo>
                  <a:pt x="35" y="87"/>
                </a:lnTo>
                <a:lnTo>
                  <a:pt x="34" y="85"/>
                </a:lnTo>
                <a:lnTo>
                  <a:pt x="30" y="79"/>
                </a:lnTo>
                <a:lnTo>
                  <a:pt x="29" y="75"/>
                </a:lnTo>
                <a:lnTo>
                  <a:pt x="29" y="74"/>
                </a:lnTo>
                <a:lnTo>
                  <a:pt x="29" y="72"/>
                </a:lnTo>
                <a:lnTo>
                  <a:pt x="30" y="69"/>
                </a:lnTo>
                <a:lnTo>
                  <a:pt x="34" y="72"/>
                </a:lnTo>
                <a:lnTo>
                  <a:pt x="35" y="72"/>
                </a:lnTo>
                <a:lnTo>
                  <a:pt x="37" y="70"/>
                </a:lnTo>
                <a:lnTo>
                  <a:pt x="35" y="69"/>
                </a:lnTo>
                <a:lnTo>
                  <a:pt x="35" y="65"/>
                </a:lnTo>
                <a:lnTo>
                  <a:pt x="39" y="65"/>
                </a:lnTo>
                <a:lnTo>
                  <a:pt x="39" y="64"/>
                </a:lnTo>
                <a:lnTo>
                  <a:pt x="42" y="67"/>
                </a:lnTo>
                <a:lnTo>
                  <a:pt x="44" y="67"/>
                </a:lnTo>
                <a:lnTo>
                  <a:pt x="44" y="65"/>
                </a:lnTo>
                <a:lnTo>
                  <a:pt x="40" y="62"/>
                </a:lnTo>
                <a:lnTo>
                  <a:pt x="40" y="59"/>
                </a:lnTo>
                <a:lnTo>
                  <a:pt x="40" y="55"/>
                </a:lnTo>
                <a:lnTo>
                  <a:pt x="40" y="54"/>
                </a:lnTo>
                <a:lnTo>
                  <a:pt x="40" y="52"/>
                </a:lnTo>
                <a:lnTo>
                  <a:pt x="42" y="52"/>
                </a:lnTo>
                <a:lnTo>
                  <a:pt x="44" y="52"/>
                </a:lnTo>
                <a:lnTo>
                  <a:pt x="45" y="50"/>
                </a:lnTo>
                <a:lnTo>
                  <a:pt x="45" y="49"/>
                </a:lnTo>
                <a:lnTo>
                  <a:pt x="42" y="44"/>
                </a:lnTo>
                <a:lnTo>
                  <a:pt x="44" y="44"/>
                </a:lnTo>
                <a:lnTo>
                  <a:pt x="47" y="47"/>
                </a:lnTo>
                <a:lnTo>
                  <a:pt x="52" y="45"/>
                </a:lnTo>
                <a:lnTo>
                  <a:pt x="52" y="39"/>
                </a:lnTo>
                <a:lnTo>
                  <a:pt x="59" y="30"/>
                </a:lnTo>
                <a:lnTo>
                  <a:pt x="59" y="27"/>
                </a:lnTo>
                <a:lnTo>
                  <a:pt x="60" y="24"/>
                </a:lnTo>
                <a:lnTo>
                  <a:pt x="62" y="20"/>
                </a:lnTo>
                <a:lnTo>
                  <a:pt x="67" y="15"/>
                </a:lnTo>
                <a:lnTo>
                  <a:pt x="70" y="10"/>
                </a:lnTo>
                <a:lnTo>
                  <a:pt x="72" y="10"/>
                </a:lnTo>
                <a:lnTo>
                  <a:pt x="72" y="9"/>
                </a:lnTo>
                <a:lnTo>
                  <a:pt x="72" y="5"/>
                </a:lnTo>
                <a:lnTo>
                  <a:pt x="72" y="4"/>
                </a:lnTo>
                <a:lnTo>
                  <a:pt x="72" y="2"/>
                </a:lnTo>
                <a:lnTo>
                  <a:pt x="74" y="2"/>
                </a:lnTo>
                <a:lnTo>
                  <a:pt x="75" y="2"/>
                </a:lnTo>
                <a:lnTo>
                  <a:pt x="77" y="0"/>
                </a:lnTo>
                <a:lnTo>
                  <a:pt x="79" y="2"/>
                </a:lnTo>
                <a:lnTo>
                  <a:pt x="79" y="4"/>
                </a:lnTo>
                <a:lnTo>
                  <a:pt x="80" y="4"/>
                </a:lnTo>
                <a:lnTo>
                  <a:pt x="82" y="4"/>
                </a:lnTo>
                <a:lnTo>
                  <a:pt x="90" y="10"/>
                </a:lnTo>
                <a:lnTo>
                  <a:pt x="97" y="15"/>
                </a:lnTo>
                <a:lnTo>
                  <a:pt x="99" y="17"/>
                </a:lnTo>
                <a:lnTo>
                  <a:pt x="102" y="19"/>
                </a:lnTo>
                <a:lnTo>
                  <a:pt x="104" y="22"/>
                </a:lnTo>
                <a:lnTo>
                  <a:pt x="105" y="25"/>
                </a:lnTo>
                <a:lnTo>
                  <a:pt x="105" y="27"/>
                </a:lnTo>
                <a:close/>
              </a:path>
            </a:pathLst>
          </a:custGeom>
          <a:solidFill>
            <a:srgbClr val="72F2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10"/>
          <p:cNvSpPr>
            <a:spLocks noEditPoints="1"/>
          </p:cNvSpPr>
          <p:nvPr/>
        </p:nvSpPr>
        <p:spPr bwMode="auto">
          <a:xfrm>
            <a:off x="5732463" y="4208463"/>
            <a:ext cx="122238" cy="241300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25" y="12"/>
              </a:cxn>
              <a:cxn ang="0">
                <a:pos x="32" y="10"/>
              </a:cxn>
              <a:cxn ang="0">
                <a:pos x="35" y="15"/>
              </a:cxn>
              <a:cxn ang="0">
                <a:pos x="40" y="18"/>
              </a:cxn>
              <a:cxn ang="0">
                <a:pos x="40" y="23"/>
              </a:cxn>
              <a:cxn ang="0">
                <a:pos x="44" y="28"/>
              </a:cxn>
              <a:cxn ang="0">
                <a:pos x="45" y="35"/>
              </a:cxn>
              <a:cxn ang="0">
                <a:pos x="47" y="42"/>
              </a:cxn>
              <a:cxn ang="0">
                <a:pos x="50" y="47"/>
              </a:cxn>
              <a:cxn ang="0">
                <a:pos x="52" y="53"/>
              </a:cxn>
              <a:cxn ang="0">
                <a:pos x="57" y="57"/>
              </a:cxn>
              <a:cxn ang="0">
                <a:pos x="60" y="62"/>
              </a:cxn>
              <a:cxn ang="0">
                <a:pos x="62" y="65"/>
              </a:cxn>
              <a:cxn ang="0">
                <a:pos x="67" y="68"/>
              </a:cxn>
              <a:cxn ang="0">
                <a:pos x="69" y="77"/>
              </a:cxn>
              <a:cxn ang="0">
                <a:pos x="72" y="83"/>
              </a:cxn>
              <a:cxn ang="0">
                <a:pos x="74" y="87"/>
              </a:cxn>
              <a:cxn ang="0">
                <a:pos x="77" y="92"/>
              </a:cxn>
              <a:cxn ang="0">
                <a:pos x="64" y="98"/>
              </a:cxn>
              <a:cxn ang="0">
                <a:pos x="54" y="105"/>
              </a:cxn>
              <a:cxn ang="0">
                <a:pos x="57" y="113"/>
              </a:cxn>
              <a:cxn ang="0">
                <a:pos x="59" y="123"/>
              </a:cxn>
              <a:cxn ang="0">
                <a:pos x="54" y="128"/>
              </a:cxn>
              <a:cxn ang="0">
                <a:pos x="60" y="137"/>
              </a:cxn>
              <a:cxn ang="0">
                <a:pos x="57" y="147"/>
              </a:cxn>
              <a:cxn ang="0">
                <a:pos x="37" y="148"/>
              </a:cxn>
              <a:cxn ang="0">
                <a:pos x="34" y="148"/>
              </a:cxn>
              <a:cxn ang="0">
                <a:pos x="17" y="148"/>
              </a:cxn>
              <a:cxn ang="0">
                <a:pos x="12" y="145"/>
              </a:cxn>
              <a:cxn ang="0">
                <a:pos x="10" y="140"/>
              </a:cxn>
              <a:cxn ang="0">
                <a:pos x="7" y="140"/>
              </a:cxn>
              <a:cxn ang="0">
                <a:pos x="9" y="133"/>
              </a:cxn>
              <a:cxn ang="0">
                <a:pos x="12" y="132"/>
              </a:cxn>
              <a:cxn ang="0">
                <a:pos x="14" y="125"/>
              </a:cxn>
              <a:cxn ang="0">
                <a:pos x="10" y="118"/>
              </a:cxn>
              <a:cxn ang="0">
                <a:pos x="12" y="113"/>
              </a:cxn>
              <a:cxn ang="0">
                <a:pos x="15" y="108"/>
              </a:cxn>
              <a:cxn ang="0">
                <a:pos x="12" y="102"/>
              </a:cxn>
              <a:cxn ang="0">
                <a:pos x="12" y="95"/>
              </a:cxn>
              <a:cxn ang="0">
                <a:pos x="10" y="88"/>
              </a:cxn>
              <a:cxn ang="0">
                <a:pos x="12" y="83"/>
              </a:cxn>
              <a:cxn ang="0">
                <a:pos x="15" y="78"/>
              </a:cxn>
              <a:cxn ang="0">
                <a:pos x="15" y="70"/>
              </a:cxn>
              <a:cxn ang="0">
                <a:pos x="15" y="62"/>
              </a:cxn>
              <a:cxn ang="0">
                <a:pos x="19" y="53"/>
              </a:cxn>
              <a:cxn ang="0">
                <a:pos x="15" y="48"/>
              </a:cxn>
              <a:cxn ang="0">
                <a:pos x="12" y="42"/>
              </a:cxn>
              <a:cxn ang="0">
                <a:pos x="10" y="33"/>
              </a:cxn>
              <a:cxn ang="0">
                <a:pos x="9" y="27"/>
              </a:cxn>
              <a:cxn ang="0">
                <a:pos x="4" y="22"/>
              </a:cxn>
              <a:cxn ang="0">
                <a:pos x="0" y="17"/>
              </a:cxn>
              <a:cxn ang="0">
                <a:pos x="4" y="13"/>
              </a:cxn>
              <a:cxn ang="0">
                <a:pos x="5" y="10"/>
              </a:cxn>
              <a:cxn ang="0">
                <a:pos x="2" y="3"/>
              </a:cxn>
              <a:cxn ang="0">
                <a:pos x="9" y="2"/>
              </a:cxn>
              <a:cxn ang="0">
                <a:pos x="10" y="8"/>
              </a:cxn>
              <a:cxn ang="0">
                <a:pos x="9" y="13"/>
              </a:cxn>
            </a:cxnLst>
            <a:rect l="0" t="0" r="r" b="b"/>
            <a:pathLst>
              <a:path w="77" h="152">
                <a:moveTo>
                  <a:pt x="12" y="8"/>
                </a:moveTo>
                <a:lnTo>
                  <a:pt x="14" y="10"/>
                </a:lnTo>
                <a:lnTo>
                  <a:pt x="15" y="10"/>
                </a:lnTo>
                <a:lnTo>
                  <a:pt x="15" y="12"/>
                </a:lnTo>
                <a:lnTo>
                  <a:pt x="17" y="12"/>
                </a:lnTo>
                <a:lnTo>
                  <a:pt x="19" y="12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5" y="12"/>
                </a:lnTo>
                <a:lnTo>
                  <a:pt x="27" y="12"/>
                </a:lnTo>
                <a:lnTo>
                  <a:pt x="29" y="12"/>
                </a:lnTo>
                <a:lnTo>
                  <a:pt x="30" y="12"/>
                </a:lnTo>
                <a:lnTo>
                  <a:pt x="30" y="10"/>
                </a:lnTo>
                <a:lnTo>
                  <a:pt x="32" y="10"/>
                </a:lnTo>
                <a:lnTo>
                  <a:pt x="32" y="12"/>
                </a:lnTo>
                <a:lnTo>
                  <a:pt x="32" y="13"/>
                </a:lnTo>
                <a:lnTo>
                  <a:pt x="34" y="13"/>
                </a:lnTo>
                <a:lnTo>
                  <a:pt x="35" y="13"/>
                </a:lnTo>
                <a:lnTo>
                  <a:pt x="35" y="15"/>
                </a:lnTo>
                <a:lnTo>
                  <a:pt x="37" y="15"/>
                </a:lnTo>
                <a:lnTo>
                  <a:pt x="37" y="17"/>
                </a:lnTo>
                <a:lnTo>
                  <a:pt x="39" y="17"/>
                </a:lnTo>
                <a:lnTo>
                  <a:pt x="39" y="18"/>
                </a:lnTo>
                <a:lnTo>
                  <a:pt x="40" y="18"/>
                </a:lnTo>
                <a:lnTo>
                  <a:pt x="40" y="20"/>
                </a:lnTo>
                <a:lnTo>
                  <a:pt x="42" y="20"/>
                </a:lnTo>
                <a:lnTo>
                  <a:pt x="42" y="22"/>
                </a:lnTo>
                <a:lnTo>
                  <a:pt x="42" y="23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42" y="27"/>
                </a:lnTo>
                <a:lnTo>
                  <a:pt x="42" y="28"/>
                </a:lnTo>
                <a:lnTo>
                  <a:pt x="44" y="28"/>
                </a:lnTo>
                <a:lnTo>
                  <a:pt x="44" y="30"/>
                </a:lnTo>
                <a:lnTo>
                  <a:pt x="44" y="32"/>
                </a:lnTo>
                <a:lnTo>
                  <a:pt x="45" y="32"/>
                </a:lnTo>
                <a:lnTo>
                  <a:pt x="45" y="33"/>
                </a:lnTo>
                <a:lnTo>
                  <a:pt x="45" y="35"/>
                </a:lnTo>
                <a:lnTo>
                  <a:pt x="45" y="37"/>
                </a:lnTo>
                <a:lnTo>
                  <a:pt x="45" y="38"/>
                </a:lnTo>
                <a:lnTo>
                  <a:pt x="47" y="38"/>
                </a:lnTo>
                <a:lnTo>
                  <a:pt x="49" y="40"/>
                </a:lnTo>
                <a:lnTo>
                  <a:pt x="47" y="42"/>
                </a:lnTo>
                <a:lnTo>
                  <a:pt x="47" y="43"/>
                </a:lnTo>
                <a:lnTo>
                  <a:pt x="49" y="43"/>
                </a:lnTo>
                <a:lnTo>
                  <a:pt x="49" y="45"/>
                </a:lnTo>
                <a:lnTo>
                  <a:pt x="50" y="45"/>
                </a:lnTo>
                <a:lnTo>
                  <a:pt x="50" y="47"/>
                </a:lnTo>
                <a:lnTo>
                  <a:pt x="52" y="48"/>
                </a:lnTo>
                <a:lnTo>
                  <a:pt x="54" y="50"/>
                </a:lnTo>
                <a:lnTo>
                  <a:pt x="52" y="50"/>
                </a:lnTo>
                <a:lnTo>
                  <a:pt x="52" y="52"/>
                </a:lnTo>
                <a:lnTo>
                  <a:pt x="52" y="53"/>
                </a:lnTo>
                <a:lnTo>
                  <a:pt x="54" y="53"/>
                </a:lnTo>
                <a:lnTo>
                  <a:pt x="55" y="53"/>
                </a:lnTo>
                <a:lnTo>
                  <a:pt x="55" y="55"/>
                </a:lnTo>
                <a:lnTo>
                  <a:pt x="55" y="57"/>
                </a:lnTo>
                <a:lnTo>
                  <a:pt x="57" y="57"/>
                </a:lnTo>
                <a:lnTo>
                  <a:pt x="57" y="58"/>
                </a:lnTo>
                <a:lnTo>
                  <a:pt x="59" y="58"/>
                </a:lnTo>
                <a:lnTo>
                  <a:pt x="59" y="60"/>
                </a:lnTo>
                <a:lnTo>
                  <a:pt x="60" y="60"/>
                </a:lnTo>
                <a:lnTo>
                  <a:pt x="60" y="62"/>
                </a:lnTo>
                <a:lnTo>
                  <a:pt x="62" y="62"/>
                </a:lnTo>
                <a:lnTo>
                  <a:pt x="62" y="63"/>
                </a:lnTo>
                <a:lnTo>
                  <a:pt x="60" y="63"/>
                </a:lnTo>
                <a:lnTo>
                  <a:pt x="60" y="65"/>
                </a:lnTo>
                <a:lnTo>
                  <a:pt x="62" y="65"/>
                </a:lnTo>
                <a:lnTo>
                  <a:pt x="64" y="65"/>
                </a:lnTo>
                <a:lnTo>
                  <a:pt x="65" y="65"/>
                </a:lnTo>
                <a:lnTo>
                  <a:pt x="67" y="65"/>
                </a:lnTo>
                <a:lnTo>
                  <a:pt x="67" y="67"/>
                </a:lnTo>
                <a:lnTo>
                  <a:pt x="67" y="68"/>
                </a:lnTo>
                <a:lnTo>
                  <a:pt x="67" y="70"/>
                </a:lnTo>
                <a:lnTo>
                  <a:pt x="69" y="72"/>
                </a:lnTo>
                <a:lnTo>
                  <a:pt x="69" y="73"/>
                </a:lnTo>
                <a:lnTo>
                  <a:pt x="69" y="75"/>
                </a:lnTo>
                <a:lnTo>
                  <a:pt x="69" y="77"/>
                </a:lnTo>
                <a:lnTo>
                  <a:pt x="70" y="78"/>
                </a:lnTo>
                <a:lnTo>
                  <a:pt x="70" y="80"/>
                </a:lnTo>
                <a:lnTo>
                  <a:pt x="72" y="80"/>
                </a:lnTo>
                <a:lnTo>
                  <a:pt x="72" y="82"/>
                </a:lnTo>
                <a:lnTo>
                  <a:pt x="72" y="83"/>
                </a:lnTo>
                <a:lnTo>
                  <a:pt x="72" y="85"/>
                </a:lnTo>
                <a:lnTo>
                  <a:pt x="74" y="85"/>
                </a:lnTo>
                <a:lnTo>
                  <a:pt x="75" y="85"/>
                </a:lnTo>
                <a:lnTo>
                  <a:pt x="74" y="85"/>
                </a:lnTo>
                <a:lnTo>
                  <a:pt x="74" y="87"/>
                </a:lnTo>
                <a:lnTo>
                  <a:pt x="74" y="88"/>
                </a:lnTo>
                <a:lnTo>
                  <a:pt x="74" y="90"/>
                </a:lnTo>
                <a:lnTo>
                  <a:pt x="75" y="90"/>
                </a:lnTo>
                <a:lnTo>
                  <a:pt x="77" y="90"/>
                </a:lnTo>
                <a:lnTo>
                  <a:pt x="77" y="92"/>
                </a:lnTo>
                <a:lnTo>
                  <a:pt x="77" y="93"/>
                </a:lnTo>
                <a:lnTo>
                  <a:pt x="77" y="97"/>
                </a:lnTo>
                <a:lnTo>
                  <a:pt x="74" y="97"/>
                </a:lnTo>
                <a:lnTo>
                  <a:pt x="65" y="97"/>
                </a:lnTo>
                <a:lnTo>
                  <a:pt x="64" y="98"/>
                </a:lnTo>
                <a:lnTo>
                  <a:pt x="64" y="100"/>
                </a:lnTo>
                <a:lnTo>
                  <a:pt x="59" y="100"/>
                </a:lnTo>
                <a:lnTo>
                  <a:pt x="55" y="102"/>
                </a:lnTo>
                <a:lnTo>
                  <a:pt x="54" y="103"/>
                </a:lnTo>
                <a:lnTo>
                  <a:pt x="54" y="105"/>
                </a:lnTo>
                <a:lnTo>
                  <a:pt x="54" y="107"/>
                </a:lnTo>
                <a:lnTo>
                  <a:pt x="54" y="108"/>
                </a:lnTo>
                <a:lnTo>
                  <a:pt x="55" y="110"/>
                </a:lnTo>
                <a:lnTo>
                  <a:pt x="55" y="112"/>
                </a:lnTo>
                <a:lnTo>
                  <a:pt x="57" y="113"/>
                </a:lnTo>
                <a:lnTo>
                  <a:pt x="57" y="115"/>
                </a:lnTo>
                <a:lnTo>
                  <a:pt x="57" y="117"/>
                </a:lnTo>
                <a:lnTo>
                  <a:pt x="55" y="120"/>
                </a:lnTo>
                <a:lnTo>
                  <a:pt x="57" y="122"/>
                </a:lnTo>
                <a:lnTo>
                  <a:pt x="59" y="123"/>
                </a:lnTo>
                <a:lnTo>
                  <a:pt x="59" y="125"/>
                </a:lnTo>
                <a:lnTo>
                  <a:pt x="59" y="127"/>
                </a:lnTo>
                <a:lnTo>
                  <a:pt x="57" y="127"/>
                </a:lnTo>
                <a:lnTo>
                  <a:pt x="55" y="127"/>
                </a:lnTo>
                <a:lnTo>
                  <a:pt x="54" y="128"/>
                </a:lnTo>
                <a:lnTo>
                  <a:pt x="55" y="130"/>
                </a:lnTo>
                <a:lnTo>
                  <a:pt x="55" y="132"/>
                </a:lnTo>
                <a:lnTo>
                  <a:pt x="57" y="132"/>
                </a:lnTo>
                <a:lnTo>
                  <a:pt x="57" y="133"/>
                </a:lnTo>
                <a:lnTo>
                  <a:pt x="60" y="137"/>
                </a:lnTo>
                <a:lnTo>
                  <a:pt x="62" y="138"/>
                </a:lnTo>
                <a:lnTo>
                  <a:pt x="62" y="140"/>
                </a:lnTo>
                <a:lnTo>
                  <a:pt x="60" y="142"/>
                </a:lnTo>
                <a:lnTo>
                  <a:pt x="59" y="145"/>
                </a:lnTo>
                <a:lnTo>
                  <a:pt x="57" y="147"/>
                </a:lnTo>
                <a:lnTo>
                  <a:pt x="57" y="148"/>
                </a:lnTo>
                <a:lnTo>
                  <a:pt x="54" y="148"/>
                </a:lnTo>
                <a:lnTo>
                  <a:pt x="45" y="148"/>
                </a:lnTo>
                <a:lnTo>
                  <a:pt x="39" y="148"/>
                </a:lnTo>
                <a:lnTo>
                  <a:pt x="37" y="148"/>
                </a:lnTo>
                <a:lnTo>
                  <a:pt x="37" y="150"/>
                </a:lnTo>
                <a:lnTo>
                  <a:pt x="37" y="152"/>
                </a:lnTo>
                <a:lnTo>
                  <a:pt x="35" y="152"/>
                </a:lnTo>
                <a:lnTo>
                  <a:pt x="34" y="152"/>
                </a:lnTo>
                <a:lnTo>
                  <a:pt x="34" y="148"/>
                </a:lnTo>
                <a:lnTo>
                  <a:pt x="30" y="148"/>
                </a:lnTo>
                <a:lnTo>
                  <a:pt x="29" y="148"/>
                </a:lnTo>
                <a:lnTo>
                  <a:pt x="22" y="148"/>
                </a:lnTo>
                <a:lnTo>
                  <a:pt x="19" y="148"/>
                </a:lnTo>
                <a:lnTo>
                  <a:pt x="17" y="148"/>
                </a:lnTo>
                <a:lnTo>
                  <a:pt x="15" y="148"/>
                </a:lnTo>
                <a:lnTo>
                  <a:pt x="14" y="148"/>
                </a:lnTo>
                <a:lnTo>
                  <a:pt x="12" y="148"/>
                </a:lnTo>
                <a:lnTo>
                  <a:pt x="12" y="147"/>
                </a:lnTo>
                <a:lnTo>
                  <a:pt x="12" y="145"/>
                </a:lnTo>
                <a:lnTo>
                  <a:pt x="12" y="143"/>
                </a:lnTo>
                <a:lnTo>
                  <a:pt x="12" y="142"/>
                </a:lnTo>
                <a:lnTo>
                  <a:pt x="14" y="140"/>
                </a:lnTo>
                <a:lnTo>
                  <a:pt x="12" y="140"/>
                </a:lnTo>
                <a:lnTo>
                  <a:pt x="10" y="140"/>
                </a:lnTo>
                <a:lnTo>
                  <a:pt x="10" y="143"/>
                </a:lnTo>
                <a:lnTo>
                  <a:pt x="9" y="143"/>
                </a:lnTo>
                <a:lnTo>
                  <a:pt x="7" y="143"/>
                </a:lnTo>
                <a:lnTo>
                  <a:pt x="7" y="142"/>
                </a:lnTo>
                <a:lnTo>
                  <a:pt x="7" y="140"/>
                </a:lnTo>
                <a:lnTo>
                  <a:pt x="7" y="138"/>
                </a:lnTo>
                <a:lnTo>
                  <a:pt x="7" y="137"/>
                </a:lnTo>
                <a:lnTo>
                  <a:pt x="7" y="135"/>
                </a:lnTo>
                <a:lnTo>
                  <a:pt x="7" y="133"/>
                </a:lnTo>
                <a:lnTo>
                  <a:pt x="9" y="133"/>
                </a:lnTo>
                <a:lnTo>
                  <a:pt x="9" y="135"/>
                </a:lnTo>
                <a:lnTo>
                  <a:pt x="10" y="135"/>
                </a:lnTo>
                <a:lnTo>
                  <a:pt x="10" y="133"/>
                </a:lnTo>
                <a:lnTo>
                  <a:pt x="10" y="132"/>
                </a:lnTo>
                <a:lnTo>
                  <a:pt x="12" y="132"/>
                </a:lnTo>
                <a:lnTo>
                  <a:pt x="12" y="130"/>
                </a:lnTo>
                <a:lnTo>
                  <a:pt x="12" y="128"/>
                </a:lnTo>
                <a:lnTo>
                  <a:pt x="14" y="128"/>
                </a:lnTo>
                <a:lnTo>
                  <a:pt x="14" y="127"/>
                </a:lnTo>
                <a:lnTo>
                  <a:pt x="14" y="125"/>
                </a:lnTo>
                <a:lnTo>
                  <a:pt x="14" y="123"/>
                </a:lnTo>
                <a:lnTo>
                  <a:pt x="14" y="122"/>
                </a:lnTo>
                <a:lnTo>
                  <a:pt x="12" y="122"/>
                </a:lnTo>
                <a:lnTo>
                  <a:pt x="12" y="120"/>
                </a:lnTo>
                <a:lnTo>
                  <a:pt x="10" y="118"/>
                </a:lnTo>
                <a:lnTo>
                  <a:pt x="9" y="118"/>
                </a:lnTo>
                <a:lnTo>
                  <a:pt x="9" y="117"/>
                </a:lnTo>
                <a:lnTo>
                  <a:pt x="10" y="115"/>
                </a:lnTo>
                <a:lnTo>
                  <a:pt x="10" y="113"/>
                </a:lnTo>
                <a:lnTo>
                  <a:pt x="12" y="113"/>
                </a:lnTo>
                <a:lnTo>
                  <a:pt x="12" y="112"/>
                </a:lnTo>
                <a:lnTo>
                  <a:pt x="14" y="112"/>
                </a:lnTo>
                <a:lnTo>
                  <a:pt x="14" y="110"/>
                </a:lnTo>
                <a:lnTo>
                  <a:pt x="15" y="110"/>
                </a:lnTo>
                <a:lnTo>
                  <a:pt x="15" y="108"/>
                </a:lnTo>
                <a:lnTo>
                  <a:pt x="15" y="107"/>
                </a:lnTo>
                <a:lnTo>
                  <a:pt x="15" y="105"/>
                </a:lnTo>
                <a:lnTo>
                  <a:pt x="14" y="103"/>
                </a:lnTo>
                <a:lnTo>
                  <a:pt x="12" y="103"/>
                </a:lnTo>
                <a:lnTo>
                  <a:pt x="12" y="102"/>
                </a:lnTo>
                <a:lnTo>
                  <a:pt x="12" y="100"/>
                </a:lnTo>
                <a:lnTo>
                  <a:pt x="10" y="100"/>
                </a:lnTo>
                <a:lnTo>
                  <a:pt x="10" y="98"/>
                </a:lnTo>
                <a:lnTo>
                  <a:pt x="12" y="97"/>
                </a:lnTo>
                <a:lnTo>
                  <a:pt x="12" y="95"/>
                </a:lnTo>
                <a:lnTo>
                  <a:pt x="12" y="93"/>
                </a:lnTo>
                <a:lnTo>
                  <a:pt x="10" y="93"/>
                </a:lnTo>
                <a:lnTo>
                  <a:pt x="10" y="92"/>
                </a:lnTo>
                <a:lnTo>
                  <a:pt x="10" y="90"/>
                </a:lnTo>
                <a:lnTo>
                  <a:pt x="10" y="88"/>
                </a:lnTo>
                <a:lnTo>
                  <a:pt x="10" y="87"/>
                </a:lnTo>
                <a:lnTo>
                  <a:pt x="12" y="87"/>
                </a:lnTo>
                <a:lnTo>
                  <a:pt x="10" y="85"/>
                </a:lnTo>
                <a:lnTo>
                  <a:pt x="10" y="83"/>
                </a:lnTo>
                <a:lnTo>
                  <a:pt x="12" y="83"/>
                </a:lnTo>
                <a:lnTo>
                  <a:pt x="12" y="82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5" y="78"/>
                </a:lnTo>
                <a:lnTo>
                  <a:pt x="15" y="77"/>
                </a:lnTo>
                <a:lnTo>
                  <a:pt x="15" y="75"/>
                </a:lnTo>
                <a:lnTo>
                  <a:pt x="15" y="73"/>
                </a:lnTo>
                <a:lnTo>
                  <a:pt x="15" y="72"/>
                </a:lnTo>
                <a:lnTo>
                  <a:pt x="15" y="70"/>
                </a:lnTo>
                <a:lnTo>
                  <a:pt x="15" y="68"/>
                </a:lnTo>
                <a:lnTo>
                  <a:pt x="15" y="67"/>
                </a:lnTo>
                <a:lnTo>
                  <a:pt x="15" y="65"/>
                </a:lnTo>
                <a:lnTo>
                  <a:pt x="15" y="63"/>
                </a:lnTo>
                <a:lnTo>
                  <a:pt x="15" y="62"/>
                </a:lnTo>
                <a:lnTo>
                  <a:pt x="17" y="60"/>
                </a:lnTo>
                <a:lnTo>
                  <a:pt x="17" y="58"/>
                </a:lnTo>
                <a:lnTo>
                  <a:pt x="19" y="57"/>
                </a:lnTo>
                <a:lnTo>
                  <a:pt x="19" y="55"/>
                </a:lnTo>
                <a:lnTo>
                  <a:pt x="19" y="53"/>
                </a:lnTo>
                <a:lnTo>
                  <a:pt x="19" y="52"/>
                </a:lnTo>
                <a:lnTo>
                  <a:pt x="19" y="50"/>
                </a:lnTo>
                <a:lnTo>
                  <a:pt x="17" y="50"/>
                </a:lnTo>
                <a:lnTo>
                  <a:pt x="17" y="48"/>
                </a:lnTo>
                <a:lnTo>
                  <a:pt x="15" y="48"/>
                </a:lnTo>
                <a:lnTo>
                  <a:pt x="15" y="47"/>
                </a:lnTo>
                <a:lnTo>
                  <a:pt x="15" y="45"/>
                </a:lnTo>
                <a:lnTo>
                  <a:pt x="14" y="43"/>
                </a:lnTo>
                <a:lnTo>
                  <a:pt x="14" y="42"/>
                </a:lnTo>
                <a:lnTo>
                  <a:pt x="12" y="42"/>
                </a:lnTo>
                <a:lnTo>
                  <a:pt x="12" y="40"/>
                </a:lnTo>
                <a:lnTo>
                  <a:pt x="12" y="38"/>
                </a:lnTo>
                <a:lnTo>
                  <a:pt x="12" y="37"/>
                </a:lnTo>
                <a:lnTo>
                  <a:pt x="12" y="35"/>
                </a:lnTo>
                <a:lnTo>
                  <a:pt x="10" y="33"/>
                </a:lnTo>
                <a:lnTo>
                  <a:pt x="9" y="32"/>
                </a:lnTo>
                <a:lnTo>
                  <a:pt x="9" y="30"/>
                </a:lnTo>
                <a:lnTo>
                  <a:pt x="10" y="28"/>
                </a:lnTo>
                <a:lnTo>
                  <a:pt x="10" y="27"/>
                </a:lnTo>
                <a:lnTo>
                  <a:pt x="9" y="27"/>
                </a:lnTo>
                <a:lnTo>
                  <a:pt x="7" y="27"/>
                </a:lnTo>
                <a:lnTo>
                  <a:pt x="7" y="25"/>
                </a:lnTo>
                <a:lnTo>
                  <a:pt x="5" y="25"/>
                </a:lnTo>
                <a:lnTo>
                  <a:pt x="4" y="23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4" y="15"/>
                </a:lnTo>
                <a:lnTo>
                  <a:pt x="5" y="15"/>
                </a:lnTo>
                <a:lnTo>
                  <a:pt x="5" y="13"/>
                </a:lnTo>
                <a:lnTo>
                  <a:pt x="4" y="13"/>
                </a:lnTo>
                <a:lnTo>
                  <a:pt x="4" y="12"/>
                </a:lnTo>
                <a:lnTo>
                  <a:pt x="4" y="10"/>
                </a:lnTo>
                <a:lnTo>
                  <a:pt x="5" y="10"/>
                </a:lnTo>
                <a:lnTo>
                  <a:pt x="5" y="12"/>
                </a:lnTo>
                <a:lnTo>
                  <a:pt x="5" y="10"/>
                </a:lnTo>
                <a:lnTo>
                  <a:pt x="5" y="8"/>
                </a:lnTo>
                <a:lnTo>
                  <a:pt x="4" y="8"/>
                </a:lnTo>
                <a:lnTo>
                  <a:pt x="4" y="7"/>
                </a:lnTo>
                <a:lnTo>
                  <a:pt x="4" y="5"/>
                </a:lnTo>
                <a:lnTo>
                  <a:pt x="2" y="3"/>
                </a:ln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7" y="0"/>
                </a:lnTo>
                <a:lnTo>
                  <a:pt x="9" y="2"/>
                </a:lnTo>
                <a:lnTo>
                  <a:pt x="7" y="3"/>
                </a:lnTo>
                <a:lnTo>
                  <a:pt x="9" y="5"/>
                </a:lnTo>
                <a:lnTo>
                  <a:pt x="9" y="7"/>
                </a:lnTo>
                <a:lnTo>
                  <a:pt x="10" y="7"/>
                </a:lnTo>
                <a:lnTo>
                  <a:pt x="10" y="8"/>
                </a:lnTo>
                <a:lnTo>
                  <a:pt x="10" y="10"/>
                </a:lnTo>
                <a:lnTo>
                  <a:pt x="10" y="8"/>
                </a:lnTo>
                <a:lnTo>
                  <a:pt x="12" y="8"/>
                </a:lnTo>
                <a:close/>
                <a:moveTo>
                  <a:pt x="9" y="15"/>
                </a:moveTo>
                <a:lnTo>
                  <a:pt x="9" y="13"/>
                </a:lnTo>
                <a:lnTo>
                  <a:pt x="7" y="13"/>
                </a:lnTo>
                <a:lnTo>
                  <a:pt x="7" y="15"/>
                </a:lnTo>
                <a:lnTo>
                  <a:pt x="9" y="15"/>
                </a:lnTo>
                <a:close/>
              </a:path>
            </a:pathLst>
          </a:custGeom>
          <a:solidFill>
            <a:srgbClr val="78BD5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11"/>
          <p:cNvSpPr>
            <a:spLocks/>
          </p:cNvSpPr>
          <p:nvPr/>
        </p:nvSpPr>
        <p:spPr bwMode="auto">
          <a:xfrm>
            <a:off x="5748338" y="4003676"/>
            <a:ext cx="600075" cy="358775"/>
          </a:xfrm>
          <a:custGeom>
            <a:avLst/>
            <a:gdLst/>
            <a:ahLst/>
            <a:cxnLst>
              <a:cxn ang="0">
                <a:pos x="267" y="40"/>
              </a:cxn>
              <a:cxn ang="0">
                <a:pos x="276" y="54"/>
              </a:cxn>
              <a:cxn ang="0">
                <a:pos x="283" y="49"/>
              </a:cxn>
              <a:cxn ang="0">
                <a:pos x="298" y="54"/>
              </a:cxn>
              <a:cxn ang="0">
                <a:pos x="311" y="62"/>
              </a:cxn>
              <a:cxn ang="0">
                <a:pos x="328" y="62"/>
              </a:cxn>
              <a:cxn ang="0">
                <a:pos x="344" y="82"/>
              </a:cxn>
              <a:cxn ang="0">
                <a:pos x="363" y="90"/>
              </a:cxn>
              <a:cxn ang="0">
                <a:pos x="369" y="102"/>
              </a:cxn>
              <a:cxn ang="0">
                <a:pos x="378" y="117"/>
              </a:cxn>
              <a:cxn ang="0">
                <a:pos x="368" y="142"/>
              </a:cxn>
              <a:cxn ang="0">
                <a:pos x="359" y="144"/>
              </a:cxn>
              <a:cxn ang="0">
                <a:pos x="353" y="154"/>
              </a:cxn>
              <a:cxn ang="0">
                <a:pos x="349" y="164"/>
              </a:cxn>
              <a:cxn ang="0">
                <a:pos x="336" y="162"/>
              </a:cxn>
              <a:cxn ang="0">
                <a:pos x="323" y="171"/>
              </a:cxn>
              <a:cxn ang="0">
                <a:pos x="288" y="179"/>
              </a:cxn>
              <a:cxn ang="0">
                <a:pos x="247" y="162"/>
              </a:cxn>
              <a:cxn ang="0">
                <a:pos x="241" y="161"/>
              </a:cxn>
              <a:cxn ang="0">
                <a:pos x="239" y="167"/>
              </a:cxn>
              <a:cxn ang="0">
                <a:pos x="231" y="161"/>
              </a:cxn>
              <a:cxn ang="0">
                <a:pos x="214" y="171"/>
              </a:cxn>
              <a:cxn ang="0">
                <a:pos x="202" y="179"/>
              </a:cxn>
              <a:cxn ang="0">
                <a:pos x="184" y="186"/>
              </a:cxn>
              <a:cxn ang="0">
                <a:pos x="167" y="181"/>
              </a:cxn>
              <a:cxn ang="0">
                <a:pos x="164" y="197"/>
              </a:cxn>
              <a:cxn ang="0">
                <a:pos x="162" y="214"/>
              </a:cxn>
              <a:cxn ang="0">
                <a:pos x="134" y="217"/>
              </a:cxn>
              <a:cxn ang="0">
                <a:pos x="101" y="217"/>
              </a:cxn>
              <a:cxn ang="0">
                <a:pos x="77" y="226"/>
              </a:cxn>
              <a:cxn ang="0">
                <a:pos x="65" y="219"/>
              </a:cxn>
              <a:cxn ang="0">
                <a:pos x="62" y="214"/>
              </a:cxn>
              <a:cxn ang="0">
                <a:pos x="59" y="204"/>
              </a:cxn>
              <a:cxn ang="0">
                <a:pos x="55" y="194"/>
              </a:cxn>
              <a:cxn ang="0">
                <a:pos x="50" y="191"/>
              </a:cxn>
              <a:cxn ang="0">
                <a:pos x="45" y="184"/>
              </a:cxn>
              <a:cxn ang="0">
                <a:pos x="42" y="177"/>
              </a:cxn>
              <a:cxn ang="0">
                <a:pos x="39" y="169"/>
              </a:cxn>
              <a:cxn ang="0">
                <a:pos x="34" y="161"/>
              </a:cxn>
              <a:cxn ang="0">
                <a:pos x="30" y="152"/>
              </a:cxn>
              <a:cxn ang="0">
                <a:pos x="29" y="146"/>
              </a:cxn>
              <a:cxn ang="0">
                <a:pos x="22" y="141"/>
              </a:cxn>
              <a:cxn ang="0">
                <a:pos x="14" y="141"/>
              </a:cxn>
              <a:cxn ang="0">
                <a:pos x="4" y="139"/>
              </a:cxn>
              <a:cxn ang="0">
                <a:pos x="7" y="132"/>
              </a:cxn>
              <a:cxn ang="0">
                <a:pos x="12" y="124"/>
              </a:cxn>
              <a:cxn ang="0">
                <a:pos x="24" y="119"/>
              </a:cxn>
              <a:cxn ang="0">
                <a:pos x="29" y="116"/>
              </a:cxn>
              <a:cxn ang="0">
                <a:pos x="29" y="75"/>
              </a:cxn>
              <a:cxn ang="0">
                <a:pos x="10" y="64"/>
              </a:cxn>
              <a:cxn ang="0">
                <a:pos x="4" y="39"/>
              </a:cxn>
              <a:cxn ang="0">
                <a:pos x="17" y="27"/>
              </a:cxn>
              <a:cxn ang="0">
                <a:pos x="27" y="19"/>
              </a:cxn>
              <a:cxn ang="0">
                <a:pos x="27" y="4"/>
              </a:cxn>
              <a:cxn ang="0">
                <a:pos x="59" y="0"/>
              </a:cxn>
              <a:cxn ang="0">
                <a:pos x="87" y="0"/>
              </a:cxn>
              <a:cxn ang="0">
                <a:pos x="114" y="0"/>
              </a:cxn>
              <a:cxn ang="0">
                <a:pos x="156" y="2"/>
              </a:cxn>
              <a:cxn ang="0">
                <a:pos x="172" y="7"/>
              </a:cxn>
              <a:cxn ang="0">
                <a:pos x="187" y="5"/>
              </a:cxn>
              <a:cxn ang="0">
                <a:pos x="221" y="14"/>
              </a:cxn>
              <a:cxn ang="0">
                <a:pos x="239" y="19"/>
              </a:cxn>
              <a:cxn ang="0">
                <a:pos x="251" y="19"/>
              </a:cxn>
            </a:cxnLst>
            <a:rect l="0" t="0" r="r" b="b"/>
            <a:pathLst>
              <a:path w="378" h="226">
                <a:moveTo>
                  <a:pt x="269" y="9"/>
                </a:moveTo>
                <a:lnTo>
                  <a:pt x="271" y="15"/>
                </a:lnTo>
                <a:lnTo>
                  <a:pt x="271" y="19"/>
                </a:lnTo>
                <a:lnTo>
                  <a:pt x="273" y="22"/>
                </a:lnTo>
                <a:lnTo>
                  <a:pt x="273" y="24"/>
                </a:lnTo>
                <a:lnTo>
                  <a:pt x="271" y="25"/>
                </a:lnTo>
                <a:lnTo>
                  <a:pt x="267" y="40"/>
                </a:lnTo>
                <a:lnTo>
                  <a:pt x="271" y="40"/>
                </a:lnTo>
                <a:lnTo>
                  <a:pt x="271" y="42"/>
                </a:lnTo>
                <a:lnTo>
                  <a:pt x="273" y="42"/>
                </a:lnTo>
                <a:lnTo>
                  <a:pt x="274" y="45"/>
                </a:lnTo>
                <a:lnTo>
                  <a:pt x="276" y="47"/>
                </a:lnTo>
                <a:lnTo>
                  <a:pt x="276" y="52"/>
                </a:lnTo>
                <a:lnTo>
                  <a:pt x="276" y="54"/>
                </a:lnTo>
                <a:lnTo>
                  <a:pt x="276" y="55"/>
                </a:lnTo>
                <a:lnTo>
                  <a:pt x="278" y="55"/>
                </a:lnTo>
                <a:lnTo>
                  <a:pt x="281" y="54"/>
                </a:lnTo>
                <a:lnTo>
                  <a:pt x="283" y="54"/>
                </a:lnTo>
                <a:lnTo>
                  <a:pt x="283" y="52"/>
                </a:lnTo>
                <a:lnTo>
                  <a:pt x="283" y="50"/>
                </a:lnTo>
                <a:lnTo>
                  <a:pt x="283" y="49"/>
                </a:lnTo>
                <a:lnTo>
                  <a:pt x="284" y="47"/>
                </a:lnTo>
                <a:lnTo>
                  <a:pt x="286" y="47"/>
                </a:lnTo>
                <a:lnTo>
                  <a:pt x="289" y="49"/>
                </a:lnTo>
                <a:lnTo>
                  <a:pt x="293" y="49"/>
                </a:lnTo>
                <a:lnTo>
                  <a:pt x="293" y="50"/>
                </a:lnTo>
                <a:lnTo>
                  <a:pt x="296" y="54"/>
                </a:lnTo>
                <a:lnTo>
                  <a:pt x="298" y="54"/>
                </a:lnTo>
                <a:lnTo>
                  <a:pt x="299" y="54"/>
                </a:lnTo>
                <a:lnTo>
                  <a:pt x="303" y="54"/>
                </a:lnTo>
                <a:lnTo>
                  <a:pt x="304" y="54"/>
                </a:lnTo>
                <a:lnTo>
                  <a:pt x="306" y="52"/>
                </a:lnTo>
                <a:lnTo>
                  <a:pt x="308" y="59"/>
                </a:lnTo>
                <a:lnTo>
                  <a:pt x="309" y="60"/>
                </a:lnTo>
                <a:lnTo>
                  <a:pt x="311" y="62"/>
                </a:lnTo>
                <a:lnTo>
                  <a:pt x="313" y="62"/>
                </a:lnTo>
                <a:lnTo>
                  <a:pt x="314" y="62"/>
                </a:lnTo>
                <a:lnTo>
                  <a:pt x="316" y="62"/>
                </a:lnTo>
                <a:lnTo>
                  <a:pt x="319" y="60"/>
                </a:lnTo>
                <a:lnTo>
                  <a:pt x="323" y="60"/>
                </a:lnTo>
                <a:lnTo>
                  <a:pt x="324" y="60"/>
                </a:lnTo>
                <a:lnTo>
                  <a:pt x="328" y="62"/>
                </a:lnTo>
                <a:lnTo>
                  <a:pt x="329" y="64"/>
                </a:lnTo>
                <a:lnTo>
                  <a:pt x="331" y="67"/>
                </a:lnTo>
                <a:lnTo>
                  <a:pt x="339" y="75"/>
                </a:lnTo>
                <a:lnTo>
                  <a:pt x="341" y="79"/>
                </a:lnTo>
                <a:lnTo>
                  <a:pt x="343" y="80"/>
                </a:lnTo>
                <a:lnTo>
                  <a:pt x="344" y="80"/>
                </a:lnTo>
                <a:lnTo>
                  <a:pt x="344" y="82"/>
                </a:lnTo>
                <a:lnTo>
                  <a:pt x="346" y="82"/>
                </a:lnTo>
                <a:lnTo>
                  <a:pt x="348" y="82"/>
                </a:lnTo>
                <a:lnTo>
                  <a:pt x="349" y="82"/>
                </a:lnTo>
                <a:lnTo>
                  <a:pt x="353" y="84"/>
                </a:lnTo>
                <a:lnTo>
                  <a:pt x="358" y="89"/>
                </a:lnTo>
                <a:lnTo>
                  <a:pt x="361" y="90"/>
                </a:lnTo>
                <a:lnTo>
                  <a:pt x="363" y="90"/>
                </a:lnTo>
                <a:lnTo>
                  <a:pt x="366" y="92"/>
                </a:lnTo>
                <a:lnTo>
                  <a:pt x="368" y="94"/>
                </a:lnTo>
                <a:lnTo>
                  <a:pt x="369" y="95"/>
                </a:lnTo>
                <a:lnTo>
                  <a:pt x="369" y="97"/>
                </a:lnTo>
                <a:lnTo>
                  <a:pt x="369" y="99"/>
                </a:lnTo>
                <a:lnTo>
                  <a:pt x="369" y="100"/>
                </a:lnTo>
                <a:lnTo>
                  <a:pt x="369" y="102"/>
                </a:lnTo>
                <a:lnTo>
                  <a:pt x="371" y="104"/>
                </a:lnTo>
                <a:lnTo>
                  <a:pt x="373" y="105"/>
                </a:lnTo>
                <a:lnTo>
                  <a:pt x="376" y="107"/>
                </a:lnTo>
                <a:lnTo>
                  <a:pt x="378" y="109"/>
                </a:lnTo>
                <a:lnTo>
                  <a:pt x="378" y="112"/>
                </a:lnTo>
                <a:lnTo>
                  <a:pt x="378" y="116"/>
                </a:lnTo>
                <a:lnTo>
                  <a:pt x="378" y="117"/>
                </a:lnTo>
                <a:lnTo>
                  <a:pt x="376" y="119"/>
                </a:lnTo>
                <a:lnTo>
                  <a:pt x="368" y="121"/>
                </a:lnTo>
                <a:lnTo>
                  <a:pt x="364" y="124"/>
                </a:lnTo>
                <a:lnTo>
                  <a:pt x="371" y="141"/>
                </a:lnTo>
                <a:lnTo>
                  <a:pt x="371" y="142"/>
                </a:lnTo>
                <a:lnTo>
                  <a:pt x="368" y="144"/>
                </a:lnTo>
                <a:lnTo>
                  <a:pt x="368" y="142"/>
                </a:lnTo>
                <a:lnTo>
                  <a:pt x="366" y="142"/>
                </a:lnTo>
                <a:lnTo>
                  <a:pt x="364" y="146"/>
                </a:lnTo>
                <a:lnTo>
                  <a:pt x="363" y="146"/>
                </a:lnTo>
                <a:lnTo>
                  <a:pt x="363" y="144"/>
                </a:lnTo>
                <a:lnTo>
                  <a:pt x="363" y="142"/>
                </a:lnTo>
                <a:lnTo>
                  <a:pt x="361" y="142"/>
                </a:lnTo>
                <a:lnTo>
                  <a:pt x="359" y="144"/>
                </a:lnTo>
                <a:lnTo>
                  <a:pt x="358" y="144"/>
                </a:lnTo>
                <a:lnTo>
                  <a:pt x="356" y="144"/>
                </a:lnTo>
                <a:lnTo>
                  <a:pt x="354" y="146"/>
                </a:lnTo>
                <a:lnTo>
                  <a:pt x="354" y="147"/>
                </a:lnTo>
                <a:lnTo>
                  <a:pt x="356" y="151"/>
                </a:lnTo>
                <a:lnTo>
                  <a:pt x="356" y="154"/>
                </a:lnTo>
                <a:lnTo>
                  <a:pt x="353" y="154"/>
                </a:lnTo>
                <a:lnTo>
                  <a:pt x="351" y="154"/>
                </a:lnTo>
                <a:lnTo>
                  <a:pt x="349" y="156"/>
                </a:lnTo>
                <a:lnTo>
                  <a:pt x="346" y="156"/>
                </a:lnTo>
                <a:lnTo>
                  <a:pt x="346" y="157"/>
                </a:lnTo>
                <a:lnTo>
                  <a:pt x="346" y="159"/>
                </a:lnTo>
                <a:lnTo>
                  <a:pt x="348" y="162"/>
                </a:lnTo>
                <a:lnTo>
                  <a:pt x="349" y="164"/>
                </a:lnTo>
                <a:lnTo>
                  <a:pt x="349" y="166"/>
                </a:lnTo>
                <a:lnTo>
                  <a:pt x="348" y="166"/>
                </a:lnTo>
                <a:lnTo>
                  <a:pt x="346" y="167"/>
                </a:lnTo>
                <a:lnTo>
                  <a:pt x="344" y="166"/>
                </a:lnTo>
                <a:lnTo>
                  <a:pt x="343" y="166"/>
                </a:lnTo>
                <a:lnTo>
                  <a:pt x="339" y="164"/>
                </a:lnTo>
                <a:lnTo>
                  <a:pt x="336" y="162"/>
                </a:lnTo>
                <a:lnTo>
                  <a:pt x="333" y="161"/>
                </a:lnTo>
                <a:lnTo>
                  <a:pt x="331" y="161"/>
                </a:lnTo>
                <a:lnTo>
                  <a:pt x="329" y="162"/>
                </a:lnTo>
                <a:lnTo>
                  <a:pt x="328" y="164"/>
                </a:lnTo>
                <a:lnTo>
                  <a:pt x="326" y="169"/>
                </a:lnTo>
                <a:lnTo>
                  <a:pt x="324" y="171"/>
                </a:lnTo>
                <a:lnTo>
                  <a:pt x="323" y="171"/>
                </a:lnTo>
                <a:lnTo>
                  <a:pt x="319" y="167"/>
                </a:lnTo>
                <a:lnTo>
                  <a:pt x="309" y="167"/>
                </a:lnTo>
                <a:lnTo>
                  <a:pt x="306" y="171"/>
                </a:lnTo>
                <a:lnTo>
                  <a:pt x="299" y="169"/>
                </a:lnTo>
                <a:lnTo>
                  <a:pt x="293" y="174"/>
                </a:lnTo>
                <a:lnTo>
                  <a:pt x="289" y="177"/>
                </a:lnTo>
                <a:lnTo>
                  <a:pt x="288" y="179"/>
                </a:lnTo>
                <a:lnTo>
                  <a:pt x="283" y="182"/>
                </a:lnTo>
                <a:lnTo>
                  <a:pt x="273" y="176"/>
                </a:lnTo>
                <a:lnTo>
                  <a:pt x="271" y="176"/>
                </a:lnTo>
                <a:lnTo>
                  <a:pt x="261" y="176"/>
                </a:lnTo>
                <a:lnTo>
                  <a:pt x="257" y="177"/>
                </a:lnTo>
                <a:lnTo>
                  <a:pt x="249" y="179"/>
                </a:lnTo>
                <a:lnTo>
                  <a:pt x="247" y="162"/>
                </a:lnTo>
                <a:lnTo>
                  <a:pt x="246" y="157"/>
                </a:lnTo>
                <a:lnTo>
                  <a:pt x="239" y="157"/>
                </a:lnTo>
                <a:lnTo>
                  <a:pt x="239" y="159"/>
                </a:lnTo>
                <a:lnTo>
                  <a:pt x="241" y="159"/>
                </a:lnTo>
                <a:lnTo>
                  <a:pt x="239" y="159"/>
                </a:lnTo>
                <a:lnTo>
                  <a:pt x="239" y="161"/>
                </a:lnTo>
                <a:lnTo>
                  <a:pt x="241" y="161"/>
                </a:lnTo>
                <a:lnTo>
                  <a:pt x="241" y="162"/>
                </a:lnTo>
                <a:lnTo>
                  <a:pt x="241" y="164"/>
                </a:lnTo>
                <a:lnTo>
                  <a:pt x="239" y="164"/>
                </a:lnTo>
                <a:lnTo>
                  <a:pt x="241" y="164"/>
                </a:lnTo>
                <a:lnTo>
                  <a:pt x="241" y="166"/>
                </a:lnTo>
                <a:lnTo>
                  <a:pt x="239" y="166"/>
                </a:lnTo>
                <a:lnTo>
                  <a:pt x="239" y="167"/>
                </a:lnTo>
                <a:lnTo>
                  <a:pt x="239" y="166"/>
                </a:lnTo>
                <a:lnTo>
                  <a:pt x="237" y="166"/>
                </a:lnTo>
                <a:lnTo>
                  <a:pt x="237" y="164"/>
                </a:lnTo>
                <a:lnTo>
                  <a:pt x="237" y="162"/>
                </a:lnTo>
                <a:lnTo>
                  <a:pt x="236" y="162"/>
                </a:lnTo>
                <a:lnTo>
                  <a:pt x="234" y="162"/>
                </a:lnTo>
                <a:lnTo>
                  <a:pt x="231" y="161"/>
                </a:lnTo>
                <a:lnTo>
                  <a:pt x="227" y="162"/>
                </a:lnTo>
                <a:lnTo>
                  <a:pt x="226" y="164"/>
                </a:lnTo>
                <a:lnTo>
                  <a:pt x="224" y="166"/>
                </a:lnTo>
                <a:lnTo>
                  <a:pt x="222" y="167"/>
                </a:lnTo>
                <a:lnTo>
                  <a:pt x="221" y="171"/>
                </a:lnTo>
                <a:lnTo>
                  <a:pt x="217" y="171"/>
                </a:lnTo>
                <a:lnTo>
                  <a:pt x="214" y="171"/>
                </a:lnTo>
                <a:lnTo>
                  <a:pt x="212" y="174"/>
                </a:lnTo>
                <a:lnTo>
                  <a:pt x="211" y="176"/>
                </a:lnTo>
                <a:lnTo>
                  <a:pt x="211" y="177"/>
                </a:lnTo>
                <a:lnTo>
                  <a:pt x="209" y="179"/>
                </a:lnTo>
                <a:lnTo>
                  <a:pt x="206" y="179"/>
                </a:lnTo>
                <a:lnTo>
                  <a:pt x="204" y="179"/>
                </a:lnTo>
                <a:lnTo>
                  <a:pt x="202" y="179"/>
                </a:lnTo>
                <a:lnTo>
                  <a:pt x="201" y="177"/>
                </a:lnTo>
                <a:lnTo>
                  <a:pt x="197" y="177"/>
                </a:lnTo>
                <a:lnTo>
                  <a:pt x="194" y="177"/>
                </a:lnTo>
                <a:lnTo>
                  <a:pt x="191" y="179"/>
                </a:lnTo>
                <a:lnTo>
                  <a:pt x="189" y="181"/>
                </a:lnTo>
                <a:lnTo>
                  <a:pt x="186" y="186"/>
                </a:lnTo>
                <a:lnTo>
                  <a:pt x="184" y="186"/>
                </a:lnTo>
                <a:lnTo>
                  <a:pt x="182" y="184"/>
                </a:lnTo>
                <a:lnTo>
                  <a:pt x="182" y="182"/>
                </a:lnTo>
                <a:lnTo>
                  <a:pt x="181" y="181"/>
                </a:lnTo>
                <a:lnTo>
                  <a:pt x="179" y="181"/>
                </a:lnTo>
                <a:lnTo>
                  <a:pt x="176" y="179"/>
                </a:lnTo>
                <a:lnTo>
                  <a:pt x="169" y="181"/>
                </a:lnTo>
                <a:lnTo>
                  <a:pt x="167" y="181"/>
                </a:lnTo>
                <a:lnTo>
                  <a:pt x="166" y="182"/>
                </a:lnTo>
                <a:lnTo>
                  <a:pt x="161" y="182"/>
                </a:lnTo>
                <a:lnTo>
                  <a:pt x="159" y="186"/>
                </a:lnTo>
                <a:lnTo>
                  <a:pt x="159" y="189"/>
                </a:lnTo>
                <a:lnTo>
                  <a:pt x="159" y="192"/>
                </a:lnTo>
                <a:lnTo>
                  <a:pt x="162" y="197"/>
                </a:lnTo>
                <a:lnTo>
                  <a:pt x="164" y="197"/>
                </a:lnTo>
                <a:lnTo>
                  <a:pt x="162" y="201"/>
                </a:lnTo>
                <a:lnTo>
                  <a:pt x="161" y="202"/>
                </a:lnTo>
                <a:lnTo>
                  <a:pt x="159" y="202"/>
                </a:lnTo>
                <a:lnTo>
                  <a:pt x="159" y="204"/>
                </a:lnTo>
                <a:lnTo>
                  <a:pt x="161" y="207"/>
                </a:lnTo>
                <a:lnTo>
                  <a:pt x="161" y="209"/>
                </a:lnTo>
                <a:lnTo>
                  <a:pt x="162" y="214"/>
                </a:lnTo>
                <a:lnTo>
                  <a:pt x="162" y="216"/>
                </a:lnTo>
                <a:lnTo>
                  <a:pt x="166" y="219"/>
                </a:lnTo>
                <a:lnTo>
                  <a:pt x="162" y="222"/>
                </a:lnTo>
                <a:lnTo>
                  <a:pt x="152" y="219"/>
                </a:lnTo>
                <a:lnTo>
                  <a:pt x="146" y="224"/>
                </a:lnTo>
                <a:lnTo>
                  <a:pt x="141" y="221"/>
                </a:lnTo>
                <a:lnTo>
                  <a:pt x="134" y="217"/>
                </a:lnTo>
                <a:lnTo>
                  <a:pt x="132" y="217"/>
                </a:lnTo>
                <a:lnTo>
                  <a:pt x="129" y="217"/>
                </a:lnTo>
                <a:lnTo>
                  <a:pt x="122" y="217"/>
                </a:lnTo>
                <a:lnTo>
                  <a:pt x="121" y="217"/>
                </a:lnTo>
                <a:lnTo>
                  <a:pt x="114" y="217"/>
                </a:lnTo>
                <a:lnTo>
                  <a:pt x="109" y="217"/>
                </a:lnTo>
                <a:lnTo>
                  <a:pt x="101" y="217"/>
                </a:lnTo>
                <a:lnTo>
                  <a:pt x="101" y="226"/>
                </a:lnTo>
                <a:lnTo>
                  <a:pt x="96" y="226"/>
                </a:lnTo>
                <a:lnTo>
                  <a:pt x="94" y="226"/>
                </a:lnTo>
                <a:lnTo>
                  <a:pt x="89" y="226"/>
                </a:lnTo>
                <a:lnTo>
                  <a:pt x="87" y="226"/>
                </a:lnTo>
                <a:lnTo>
                  <a:pt x="81" y="226"/>
                </a:lnTo>
                <a:lnTo>
                  <a:pt x="77" y="226"/>
                </a:lnTo>
                <a:lnTo>
                  <a:pt x="72" y="226"/>
                </a:lnTo>
                <a:lnTo>
                  <a:pt x="70" y="226"/>
                </a:lnTo>
                <a:lnTo>
                  <a:pt x="67" y="226"/>
                </a:lnTo>
                <a:lnTo>
                  <a:pt x="67" y="222"/>
                </a:lnTo>
                <a:lnTo>
                  <a:pt x="67" y="221"/>
                </a:lnTo>
                <a:lnTo>
                  <a:pt x="67" y="219"/>
                </a:lnTo>
                <a:lnTo>
                  <a:pt x="65" y="219"/>
                </a:lnTo>
                <a:lnTo>
                  <a:pt x="64" y="219"/>
                </a:lnTo>
                <a:lnTo>
                  <a:pt x="64" y="217"/>
                </a:lnTo>
                <a:lnTo>
                  <a:pt x="64" y="216"/>
                </a:lnTo>
                <a:lnTo>
                  <a:pt x="64" y="214"/>
                </a:lnTo>
                <a:lnTo>
                  <a:pt x="65" y="214"/>
                </a:lnTo>
                <a:lnTo>
                  <a:pt x="64" y="214"/>
                </a:lnTo>
                <a:lnTo>
                  <a:pt x="62" y="214"/>
                </a:lnTo>
                <a:lnTo>
                  <a:pt x="62" y="212"/>
                </a:lnTo>
                <a:lnTo>
                  <a:pt x="62" y="211"/>
                </a:lnTo>
                <a:lnTo>
                  <a:pt x="62" y="209"/>
                </a:lnTo>
                <a:lnTo>
                  <a:pt x="60" y="209"/>
                </a:lnTo>
                <a:lnTo>
                  <a:pt x="60" y="207"/>
                </a:lnTo>
                <a:lnTo>
                  <a:pt x="59" y="206"/>
                </a:lnTo>
                <a:lnTo>
                  <a:pt x="59" y="204"/>
                </a:lnTo>
                <a:lnTo>
                  <a:pt x="59" y="202"/>
                </a:lnTo>
                <a:lnTo>
                  <a:pt x="59" y="201"/>
                </a:lnTo>
                <a:lnTo>
                  <a:pt x="57" y="199"/>
                </a:lnTo>
                <a:lnTo>
                  <a:pt x="57" y="197"/>
                </a:lnTo>
                <a:lnTo>
                  <a:pt x="57" y="196"/>
                </a:lnTo>
                <a:lnTo>
                  <a:pt x="57" y="194"/>
                </a:lnTo>
                <a:lnTo>
                  <a:pt x="55" y="194"/>
                </a:lnTo>
                <a:lnTo>
                  <a:pt x="54" y="194"/>
                </a:lnTo>
                <a:lnTo>
                  <a:pt x="52" y="194"/>
                </a:lnTo>
                <a:lnTo>
                  <a:pt x="50" y="194"/>
                </a:lnTo>
                <a:lnTo>
                  <a:pt x="50" y="192"/>
                </a:lnTo>
                <a:lnTo>
                  <a:pt x="52" y="192"/>
                </a:lnTo>
                <a:lnTo>
                  <a:pt x="52" y="191"/>
                </a:lnTo>
                <a:lnTo>
                  <a:pt x="50" y="191"/>
                </a:lnTo>
                <a:lnTo>
                  <a:pt x="50" y="189"/>
                </a:lnTo>
                <a:lnTo>
                  <a:pt x="49" y="189"/>
                </a:lnTo>
                <a:lnTo>
                  <a:pt x="49" y="187"/>
                </a:lnTo>
                <a:lnTo>
                  <a:pt x="47" y="187"/>
                </a:lnTo>
                <a:lnTo>
                  <a:pt x="47" y="186"/>
                </a:lnTo>
                <a:lnTo>
                  <a:pt x="45" y="186"/>
                </a:lnTo>
                <a:lnTo>
                  <a:pt x="45" y="184"/>
                </a:lnTo>
                <a:lnTo>
                  <a:pt x="45" y="182"/>
                </a:lnTo>
                <a:lnTo>
                  <a:pt x="44" y="182"/>
                </a:lnTo>
                <a:lnTo>
                  <a:pt x="42" y="182"/>
                </a:lnTo>
                <a:lnTo>
                  <a:pt x="42" y="181"/>
                </a:lnTo>
                <a:lnTo>
                  <a:pt x="42" y="179"/>
                </a:lnTo>
                <a:lnTo>
                  <a:pt x="44" y="179"/>
                </a:lnTo>
                <a:lnTo>
                  <a:pt x="42" y="177"/>
                </a:lnTo>
                <a:lnTo>
                  <a:pt x="40" y="176"/>
                </a:lnTo>
                <a:lnTo>
                  <a:pt x="40" y="174"/>
                </a:lnTo>
                <a:lnTo>
                  <a:pt x="39" y="174"/>
                </a:lnTo>
                <a:lnTo>
                  <a:pt x="39" y="172"/>
                </a:lnTo>
                <a:lnTo>
                  <a:pt x="37" y="172"/>
                </a:lnTo>
                <a:lnTo>
                  <a:pt x="37" y="171"/>
                </a:lnTo>
                <a:lnTo>
                  <a:pt x="39" y="169"/>
                </a:lnTo>
                <a:lnTo>
                  <a:pt x="37" y="167"/>
                </a:lnTo>
                <a:lnTo>
                  <a:pt x="35" y="167"/>
                </a:lnTo>
                <a:lnTo>
                  <a:pt x="35" y="166"/>
                </a:lnTo>
                <a:lnTo>
                  <a:pt x="35" y="164"/>
                </a:lnTo>
                <a:lnTo>
                  <a:pt x="35" y="162"/>
                </a:lnTo>
                <a:lnTo>
                  <a:pt x="35" y="161"/>
                </a:lnTo>
                <a:lnTo>
                  <a:pt x="34" y="161"/>
                </a:lnTo>
                <a:lnTo>
                  <a:pt x="34" y="159"/>
                </a:lnTo>
                <a:lnTo>
                  <a:pt x="34" y="157"/>
                </a:lnTo>
                <a:lnTo>
                  <a:pt x="32" y="157"/>
                </a:lnTo>
                <a:lnTo>
                  <a:pt x="32" y="156"/>
                </a:lnTo>
                <a:lnTo>
                  <a:pt x="30" y="156"/>
                </a:lnTo>
                <a:lnTo>
                  <a:pt x="30" y="154"/>
                </a:lnTo>
                <a:lnTo>
                  <a:pt x="30" y="152"/>
                </a:lnTo>
                <a:lnTo>
                  <a:pt x="32" y="152"/>
                </a:lnTo>
                <a:lnTo>
                  <a:pt x="32" y="151"/>
                </a:lnTo>
                <a:lnTo>
                  <a:pt x="32" y="149"/>
                </a:lnTo>
                <a:lnTo>
                  <a:pt x="30" y="149"/>
                </a:lnTo>
                <a:lnTo>
                  <a:pt x="30" y="147"/>
                </a:lnTo>
                <a:lnTo>
                  <a:pt x="29" y="147"/>
                </a:lnTo>
                <a:lnTo>
                  <a:pt x="29" y="146"/>
                </a:lnTo>
                <a:lnTo>
                  <a:pt x="27" y="146"/>
                </a:lnTo>
                <a:lnTo>
                  <a:pt x="27" y="144"/>
                </a:lnTo>
                <a:lnTo>
                  <a:pt x="25" y="144"/>
                </a:lnTo>
                <a:lnTo>
                  <a:pt x="25" y="142"/>
                </a:lnTo>
                <a:lnTo>
                  <a:pt x="24" y="142"/>
                </a:lnTo>
                <a:lnTo>
                  <a:pt x="22" y="142"/>
                </a:lnTo>
                <a:lnTo>
                  <a:pt x="22" y="141"/>
                </a:lnTo>
                <a:lnTo>
                  <a:pt x="22" y="139"/>
                </a:lnTo>
                <a:lnTo>
                  <a:pt x="20" y="139"/>
                </a:lnTo>
                <a:lnTo>
                  <a:pt x="20" y="141"/>
                </a:lnTo>
                <a:lnTo>
                  <a:pt x="19" y="141"/>
                </a:lnTo>
                <a:lnTo>
                  <a:pt x="17" y="141"/>
                </a:lnTo>
                <a:lnTo>
                  <a:pt x="15" y="141"/>
                </a:lnTo>
                <a:lnTo>
                  <a:pt x="14" y="141"/>
                </a:lnTo>
                <a:lnTo>
                  <a:pt x="12" y="141"/>
                </a:lnTo>
                <a:lnTo>
                  <a:pt x="10" y="141"/>
                </a:lnTo>
                <a:lnTo>
                  <a:pt x="9" y="141"/>
                </a:lnTo>
                <a:lnTo>
                  <a:pt x="7" y="141"/>
                </a:lnTo>
                <a:lnTo>
                  <a:pt x="5" y="141"/>
                </a:lnTo>
                <a:lnTo>
                  <a:pt x="5" y="139"/>
                </a:lnTo>
                <a:lnTo>
                  <a:pt x="4" y="139"/>
                </a:lnTo>
                <a:lnTo>
                  <a:pt x="2" y="137"/>
                </a:lnTo>
                <a:lnTo>
                  <a:pt x="2" y="136"/>
                </a:lnTo>
                <a:lnTo>
                  <a:pt x="2" y="134"/>
                </a:lnTo>
                <a:lnTo>
                  <a:pt x="2" y="132"/>
                </a:lnTo>
                <a:lnTo>
                  <a:pt x="4" y="132"/>
                </a:lnTo>
                <a:lnTo>
                  <a:pt x="5" y="132"/>
                </a:lnTo>
                <a:lnTo>
                  <a:pt x="7" y="132"/>
                </a:lnTo>
                <a:lnTo>
                  <a:pt x="9" y="132"/>
                </a:lnTo>
                <a:lnTo>
                  <a:pt x="9" y="131"/>
                </a:lnTo>
                <a:lnTo>
                  <a:pt x="9" y="127"/>
                </a:lnTo>
                <a:lnTo>
                  <a:pt x="9" y="126"/>
                </a:lnTo>
                <a:lnTo>
                  <a:pt x="9" y="124"/>
                </a:lnTo>
                <a:lnTo>
                  <a:pt x="10" y="124"/>
                </a:lnTo>
                <a:lnTo>
                  <a:pt x="12" y="124"/>
                </a:lnTo>
                <a:lnTo>
                  <a:pt x="14" y="122"/>
                </a:lnTo>
                <a:lnTo>
                  <a:pt x="14" y="119"/>
                </a:lnTo>
                <a:lnTo>
                  <a:pt x="17" y="119"/>
                </a:lnTo>
                <a:lnTo>
                  <a:pt x="19" y="119"/>
                </a:lnTo>
                <a:lnTo>
                  <a:pt x="20" y="119"/>
                </a:lnTo>
                <a:lnTo>
                  <a:pt x="22" y="119"/>
                </a:lnTo>
                <a:lnTo>
                  <a:pt x="24" y="119"/>
                </a:lnTo>
                <a:lnTo>
                  <a:pt x="25" y="119"/>
                </a:lnTo>
                <a:lnTo>
                  <a:pt x="25" y="116"/>
                </a:lnTo>
                <a:lnTo>
                  <a:pt x="25" y="114"/>
                </a:lnTo>
                <a:lnTo>
                  <a:pt x="25" y="116"/>
                </a:lnTo>
                <a:lnTo>
                  <a:pt x="27" y="116"/>
                </a:lnTo>
                <a:lnTo>
                  <a:pt x="29" y="117"/>
                </a:lnTo>
                <a:lnTo>
                  <a:pt x="29" y="116"/>
                </a:lnTo>
                <a:lnTo>
                  <a:pt x="29" y="107"/>
                </a:lnTo>
                <a:lnTo>
                  <a:pt x="29" y="99"/>
                </a:lnTo>
                <a:lnTo>
                  <a:pt x="29" y="94"/>
                </a:lnTo>
                <a:lnTo>
                  <a:pt x="29" y="92"/>
                </a:lnTo>
                <a:lnTo>
                  <a:pt x="29" y="90"/>
                </a:lnTo>
                <a:lnTo>
                  <a:pt x="29" y="80"/>
                </a:lnTo>
                <a:lnTo>
                  <a:pt x="29" y="75"/>
                </a:lnTo>
                <a:lnTo>
                  <a:pt x="17" y="75"/>
                </a:lnTo>
                <a:lnTo>
                  <a:pt x="14" y="75"/>
                </a:lnTo>
                <a:lnTo>
                  <a:pt x="14" y="74"/>
                </a:lnTo>
                <a:lnTo>
                  <a:pt x="14" y="72"/>
                </a:lnTo>
                <a:lnTo>
                  <a:pt x="14" y="69"/>
                </a:lnTo>
                <a:lnTo>
                  <a:pt x="10" y="69"/>
                </a:lnTo>
                <a:lnTo>
                  <a:pt x="10" y="64"/>
                </a:lnTo>
                <a:lnTo>
                  <a:pt x="10" y="60"/>
                </a:lnTo>
                <a:lnTo>
                  <a:pt x="9" y="60"/>
                </a:lnTo>
                <a:lnTo>
                  <a:pt x="7" y="52"/>
                </a:lnTo>
                <a:lnTo>
                  <a:pt x="7" y="50"/>
                </a:lnTo>
                <a:lnTo>
                  <a:pt x="5" y="45"/>
                </a:lnTo>
                <a:lnTo>
                  <a:pt x="4" y="45"/>
                </a:lnTo>
                <a:lnTo>
                  <a:pt x="4" y="39"/>
                </a:lnTo>
                <a:lnTo>
                  <a:pt x="0" y="39"/>
                </a:lnTo>
                <a:lnTo>
                  <a:pt x="0" y="32"/>
                </a:lnTo>
                <a:lnTo>
                  <a:pt x="0" y="27"/>
                </a:lnTo>
                <a:lnTo>
                  <a:pt x="4" y="27"/>
                </a:lnTo>
                <a:lnTo>
                  <a:pt x="14" y="27"/>
                </a:lnTo>
                <a:lnTo>
                  <a:pt x="15" y="27"/>
                </a:lnTo>
                <a:lnTo>
                  <a:pt x="17" y="27"/>
                </a:lnTo>
                <a:lnTo>
                  <a:pt x="19" y="27"/>
                </a:lnTo>
                <a:lnTo>
                  <a:pt x="20" y="27"/>
                </a:lnTo>
                <a:lnTo>
                  <a:pt x="25" y="27"/>
                </a:lnTo>
                <a:lnTo>
                  <a:pt x="27" y="25"/>
                </a:lnTo>
                <a:lnTo>
                  <a:pt x="27" y="24"/>
                </a:lnTo>
                <a:lnTo>
                  <a:pt x="25" y="22"/>
                </a:lnTo>
                <a:lnTo>
                  <a:pt x="27" y="19"/>
                </a:lnTo>
                <a:lnTo>
                  <a:pt x="29" y="17"/>
                </a:lnTo>
                <a:lnTo>
                  <a:pt x="30" y="15"/>
                </a:lnTo>
                <a:lnTo>
                  <a:pt x="29" y="14"/>
                </a:lnTo>
                <a:lnTo>
                  <a:pt x="29" y="10"/>
                </a:lnTo>
                <a:lnTo>
                  <a:pt x="27" y="7"/>
                </a:lnTo>
                <a:lnTo>
                  <a:pt x="25" y="5"/>
                </a:lnTo>
                <a:lnTo>
                  <a:pt x="27" y="4"/>
                </a:lnTo>
                <a:lnTo>
                  <a:pt x="32" y="4"/>
                </a:lnTo>
                <a:lnTo>
                  <a:pt x="34" y="4"/>
                </a:lnTo>
                <a:lnTo>
                  <a:pt x="37" y="4"/>
                </a:lnTo>
                <a:lnTo>
                  <a:pt x="37" y="2"/>
                </a:lnTo>
                <a:lnTo>
                  <a:pt x="39" y="2"/>
                </a:lnTo>
                <a:lnTo>
                  <a:pt x="50" y="2"/>
                </a:lnTo>
                <a:lnTo>
                  <a:pt x="59" y="0"/>
                </a:lnTo>
                <a:lnTo>
                  <a:pt x="64" y="0"/>
                </a:lnTo>
                <a:lnTo>
                  <a:pt x="69" y="0"/>
                </a:lnTo>
                <a:lnTo>
                  <a:pt x="72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7" y="0"/>
                </a:lnTo>
                <a:lnTo>
                  <a:pt x="89" y="0"/>
                </a:lnTo>
                <a:lnTo>
                  <a:pt x="94" y="0"/>
                </a:lnTo>
                <a:lnTo>
                  <a:pt x="97" y="0"/>
                </a:lnTo>
                <a:lnTo>
                  <a:pt x="99" y="0"/>
                </a:lnTo>
                <a:lnTo>
                  <a:pt x="102" y="2"/>
                </a:lnTo>
                <a:lnTo>
                  <a:pt x="107" y="0"/>
                </a:lnTo>
                <a:lnTo>
                  <a:pt x="114" y="0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6" y="0"/>
                </a:lnTo>
                <a:lnTo>
                  <a:pt x="132" y="2"/>
                </a:lnTo>
                <a:lnTo>
                  <a:pt x="151" y="2"/>
                </a:lnTo>
                <a:lnTo>
                  <a:pt x="156" y="2"/>
                </a:lnTo>
                <a:lnTo>
                  <a:pt x="161" y="2"/>
                </a:lnTo>
                <a:lnTo>
                  <a:pt x="164" y="2"/>
                </a:lnTo>
                <a:lnTo>
                  <a:pt x="166" y="2"/>
                </a:lnTo>
                <a:lnTo>
                  <a:pt x="167" y="2"/>
                </a:lnTo>
                <a:lnTo>
                  <a:pt x="169" y="4"/>
                </a:lnTo>
                <a:lnTo>
                  <a:pt x="171" y="7"/>
                </a:lnTo>
                <a:lnTo>
                  <a:pt x="172" y="7"/>
                </a:lnTo>
                <a:lnTo>
                  <a:pt x="174" y="5"/>
                </a:lnTo>
                <a:lnTo>
                  <a:pt x="176" y="5"/>
                </a:lnTo>
                <a:lnTo>
                  <a:pt x="179" y="5"/>
                </a:lnTo>
                <a:lnTo>
                  <a:pt x="181" y="5"/>
                </a:lnTo>
                <a:lnTo>
                  <a:pt x="182" y="5"/>
                </a:lnTo>
                <a:lnTo>
                  <a:pt x="184" y="5"/>
                </a:lnTo>
                <a:lnTo>
                  <a:pt x="187" y="5"/>
                </a:lnTo>
                <a:lnTo>
                  <a:pt x="192" y="5"/>
                </a:lnTo>
                <a:lnTo>
                  <a:pt x="207" y="5"/>
                </a:lnTo>
                <a:lnTo>
                  <a:pt x="211" y="5"/>
                </a:lnTo>
                <a:lnTo>
                  <a:pt x="217" y="4"/>
                </a:lnTo>
                <a:lnTo>
                  <a:pt x="219" y="4"/>
                </a:lnTo>
                <a:lnTo>
                  <a:pt x="219" y="9"/>
                </a:lnTo>
                <a:lnTo>
                  <a:pt x="221" y="14"/>
                </a:lnTo>
                <a:lnTo>
                  <a:pt x="224" y="17"/>
                </a:lnTo>
                <a:lnTo>
                  <a:pt x="229" y="24"/>
                </a:lnTo>
                <a:lnTo>
                  <a:pt x="234" y="25"/>
                </a:lnTo>
                <a:lnTo>
                  <a:pt x="236" y="25"/>
                </a:lnTo>
                <a:lnTo>
                  <a:pt x="237" y="22"/>
                </a:lnTo>
                <a:lnTo>
                  <a:pt x="236" y="19"/>
                </a:lnTo>
                <a:lnTo>
                  <a:pt x="239" y="19"/>
                </a:lnTo>
                <a:lnTo>
                  <a:pt x="241" y="20"/>
                </a:lnTo>
                <a:lnTo>
                  <a:pt x="242" y="24"/>
                </a:lnTo>
                <a:lnTo>
                  <a:pt x="246" y="25"/>
                </a:lnTo>
                <a:lnTo>
                  <a:pt x="246" y="22"/>
                </a:lnTo>
                <a:lnTo>
                  <a:pt x="247" y="20"/>
                </a:lnTo>
                <a:lnTo>
                  <a:pt x="247" y="19"/>
                </a:lnTo>
                <a:lnTo>
                  <a:pt x="251" y="19"/>
                </a:lnTo>
                <a:lnTo>
                  <a:pt x="256" y="20"/>
                </a:lnTo>
                <a:lnTo>
                  <a:pt x="257" y="20"/>
                </a:lnTo>
                <a:lnTo>
                  <a:pt x="261" y="19"/>
                </a:lnTo>
                <a:lnTo>
                  <a:pt x="264" y="14"/>
                </a:lnTo>
                <a:lnTo>
                  <a:pt x="267" y="10"/>
                </a:lnTo>
                <a:lnTo>
                  <a:pt x="269" y="9"/>
                </a:lnTo>
                <a:close/>
              </a:path>
            </a:pathLst>
          </a:custGeom>
          <a:solidFill>
            <a:srgbClr val="8F407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2"/>
          <p:cNvSpPr>
            <a:spLocks/>
          </p:cNvSpPr>
          <p:nvPr/>
        </p:nvSpPr>
        <p:spPr bwMode="auto">
          <a:xfrm>
            <a:off x="5680076" y="3938588"/>
            <a:ext cx="161925" cy="107950"/>
          </a:xfrm>
          <a:custGeom>
            <a:avLst/>
            <a:gdLst/>
            <a:ahLst/>
            <a:cxnLst>
              <a:cxn ang="0">
                <a:pos x="67" y="21"/>
              </a:cxn>
              <a:cxn ang="0">
                <a:pos x="82" y="21"/>
              </a:cxn>
              <a:cxn ang="0">
                <a:pos x="98" y="23"/>
              </a:cxn>
              <a:cxn ang="0">
                <a:pos x="100" y="35"/>
              </a:cxn>
              <a:cxn ang="0">
                <a:pos x="82" y="43"/>
              </a:cxn>
              <a:cxn ang="0">
                <a:pos x="70" y="45"/>
              </a:cxn>
              <a:cxn ang="0">
                <a:pos x="72" y="51"/>
              </a:cxn>
              <a:cxn ang="0">
                <a:pos x="68" y="63"/>
              </a:cxn>
              <a:cxn ang="0">
                <a:pos x="63" y="68"/>
              </a:cxn>
              <a:cxn ang="0">
                <a:pos x="57" y="68"/>
              </a:cxn>
              <a:cxn ang="0">
                <a:pos x="37" y="68"/>
              </a:cxn>
              <a:cxn ang="0">
                <a:pos x="30" y="68"/>
              </a:cxn>
              <a:cxn ang="0">
                <a:pos x="17" y="66"/>
              </a:cxn>
              <a:cxn ang="0">
                <a:pos x="15" y="63"/>
              </a:cxn>
              <a:cxn ang="0">
                <a:pos x="17" y="60"/>
              </a:cxn>
              <a:cxn ang="0">
                <a:pos x="15" y="58"/>
              </a:cxn>
              <a:cxn ang="0">
                <a:pos x="15" y="56"/>
              </a:cxn>
              <a:cxn ang="0">
                <a:pos x="13" y="55"/>
              </a:cxn>
              <a:cxn ang="0">
                <a:pos x="12" y="53"/>
              </a:cxn>
              <a:cxn ang="0">
                <a:pos x="12" y="48"/>
              </a:cxn>
              <a:cxn ang="0">
                <a:pos x="12" y="46"/>
              </a:cxn>
              <a:cxn ang="0">
                <a:pos x="8" y="43"/>
              </a:cxn>
              <a:cxn ang="0">
                <a:pos x="8" y="43"/>
              </a:cxn>
              <a:cxn ang="0">
                <a:pos x="7" y="41"/>
              </a:cxn>
              <a:cxn ang="0">
                <a:pos x="8" y="40"/>
              </a:cxn>
              <a:cxn ang="0">
                <a:pos x="8" y="36"/>
              </a:cxn>
              <a:cxn ang="0">
                <a:pos x="10" y="35"/>
              </a:cxn>
              <a:cxn ang="0">
                <a:pos x="10" y="31"/>
              </a:cxn>
              <a:cxn ang="0">
                <a:pos x="10" y="30"/>
              </a:cxn>
              <a:cxn ang="0">
                <a:pos x="8" y="30"/>
              </a:cxn>
              <a:cxn ang="0">
                <a:pos x="8" y="28"/>
              </a:cxn>
              <a:cxn ang="0">
                <a:pos x="8" y="25"/>
              </a:cxn>
              <a:cxn ang="0">
                <a:pos x="7" y="23"/>
              </a:cxn>
              <a:cxn ang="0">
                <a:pos x="5" y="21"/>
              </a:cxn>
              <a:cxn ang="0">
                <a:pos x="3" y="21"/>
              </a:cxn>
              <a:cxn ang="0">
                <a:pos x="2" y="21"/>
              </a:cxn>
              <a:cxn ang="0">
                <a:pos x="2" y="20"/>
              </a:cxn>
              <a:cxn ang="0">
                <a:pos x="2" y="18"/>
              </a:cxn>
              <a:cxn ang="0">
                <a:pos x="2" y="16"/>
              </a:cxn>
              <a:cxn ang="0">
                <a:pos x="2" y="16"/>
              </a:cxn>
              <a:cxn ang="0">
                <a:pos x="0" y="13"/>
              </a:cxn>
              <a:cxn ang="0">
                <a:pos x="2" y="8"/>
              </a:cxn>
              <a:cxn ang="0">
                <a:pos x="2" y="6"/>
              </a:cxn>
              <a:cxn ang="0">
                <a:pos x="3" y="3"/>
              </a:cxn>
              <a:cxn ang="0">
                <a:pos x="3" y="1"/>
              </a:cxn>
              <a:cxn ang="0">
                <a:pos x="3" y="0"/>
              </a:cxn>
              <a:cxn ang="0">
                <a:pos x="7" y="0"/>
              </a:cxn>
              <a:cxn ang="0">
                <a:pos x="8" y="0"/>
              </a:cxn>
              <a:cxn ang="0">
                <a:pos x="8" y="0"/>
              </a:cxn>
              <a:cxn ang="0">
                <a:pos x="8" y="0"/>
              </a:cxn>
              <a:cxn ang="0">
                <a:pos x="10" y="0"/>
              </a:cxn>
              <a:cxn ang="0">
                <a:pos x="15" y="0"/>
              </a:cxn>
              <a:cxn ang="0">
                <a:pos x="27" y="0"/>
              </a:cxn>
              <a:cxn ang="0">
                <a:pos x="42" y="1"/>
              </a:cxn>
            </a:cxnLst>
            <a:rect l="0" t="0" r="r" b="b"/>
            <a:pathLst>
              <a:path w="102" h="68">
                <a:moveTo>
                  <a:pt x="60" y="1"/>
                </a:moveTo>
                <a:lnTo>
                  <a:pt x="60" y="1"/>
                </a:lnTo>
                <a:lnTo>
                  <a:pt x="60" y="10"/>
                </a:lnTo>
                <a:lnTo>
                  <a:pt x="60" y="11"/>
                </a:lnTo>
                <a:lnTo>
                  <a:pt x="62" y="16"/>
                </a:lnTo>
                <a:lnTo>
                  <a:pt x="67" y="21"/>
                </a:lnTo>
                <a:lnTo>
                  <a:pt x="70" y="16"/>
                </a:lnTo>
                <a:lnTo>
                  <a:pt x="72" y="15"/>
                </a:lnTo>
                <a:lnTo>
                  <a:pt x="73" y="15"/>
                </a:lnTo>
                <a:lnTo>
                  <a:pt x="73" y="15"/>
                </a:lnTo>
                <a:lnTo>
                  <a:pt x="80" y="18"/>
                </a:lnTo>
                <a:lnTo>
                  <a:pt x="82" y="21"/>
                </a:lnTo>
                <a:lnTo>
                  <a:pt x="85" y="20"/>
                </a:lnTo>
                <a:lnTo>
                  <a:pt x="88" y="21"/>
                </a:lnTo>
                <a:lnTo>
                  <a:pt x="93" y="21"/>
                </a:lnTo>
                <a:lnTo>
                  <a:pt x="95" y="20"/>
                </a:lnTo>
                <a:lnTo>
                  <a:pt x="98" y="21"/>
                </a:lnTo>
                <a:lnTo>
                  <a:pt x="98" y="23"/>
                </a:lnTo>
                <a:lnTo>
                  <a:pt x="98" y="28"/>
                </a:lnTo>
                <a:lnTo>
                  <a:pt x="98" y="28"/>
                </a:lnTo>
                <a:lnTo>
                  <a:pt x="98" y="28"/>
                </a:lnTo>
                <a:lnTo>
                  <a:pt x="97" y="30"/>
                </a:lnTo>
                <a:lnTo>
                  <a:pt x="97" y="31"/>
                </a:lnTo>
                <a:lnTo>
                  <a:pt x="100" y="35"/>
                </a:lnTo>
                <a:lnTo>
                  <a:pt x="102" y="36"/>
                </a:lnTo>
                <a:lnTo>
                  <a:pt x="102" y="40"/>
                </a:lnTo>
                <a:lnTo>
                  <a:pt x="102" y="41"/>
                </a:lnTo>
                <a:lnTo>
                  <a:pt x="93" y="43"/>
                </a:lnTo>
                <a:lnTo>
                  <a:pt x="93" y="43"/>
                </a:lnTo>
                <a:lnTo>
                  <a:pt x="82" y="43"/>
                </a:lnTo>
                <a:lnTo>
                  <a:pt x="82" y="43"/>
                </a:lnTo>
                <a:lnTo>
                  <a:pt x="80" y="43"/>
                </a:lnTo>
                <a:lnTo>
                  <a:pt x="80" y="45"/>
                </a:lnTo>
                <a:lnTo>
                  <a:pt x="77" y="45"/>
                </a:lnTo>
                <a:lnTo>
                  <a:pt x="75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68" y="46"/>
                </a:lnTo>
                <a:lnTo>
                  <a:pt x="70" y="48"/>
                </a:lnTo>
                <a:lnTo>
                  <a:pt x="72" y="51"/>
                </a:lnTo>
                <a:lnTo>
                  <a:pt x="72" y="51"/>
                </a:lnTo>
                <a:lnTo>
                  <a:pt x="72" y="55"/>
                </a:lnTo>
                <a:lnTo>
                  <a:pt x="72" y="55"/>
                </a:lnTo>
                <a:lnTo>
                  <a:pt x="73" y="56"/>
                </a:lnTo>
                <a:lnTo>
                  <a:pt x="72" y="58"/>
                </a:lnTo>
                <a:lnTo>
                  <a:pt x="70" y="60"/>
                </a:lnTo>
                <a:lnTo>
                  <a:pt x="68" y="63"/>
                </a:lnTo>
                <a:lnTo>
                  <a:pt x="70" y="65"/>
                </a:lnTo>
                <a:lnTo>
                  <a:pt x="70" y="66"/>
                </a:lnTo>
                <a:lnTo>
                  <a:pt x="70" y="66"/>
                </a:lnTo>
                <a:lnTo>
                  <a:pt x="70" y="66"/>
                </a:lnTo>
                <a:lnTo>
                  <a:pt x="68" y="68"/>
                </a:lnTo>
                <a:lnTo>
                  <a:pt x="63" y="68"/>
                </a:lnTo>
                <a:lnTo>
                  <a:pt x="62" y="68"/>
                </a:lnTo>
                <a:lnTo>
                  <a:pt x="62" y="68"/>
                </a:lnTo>
                <a:lnTo>
                  <a:pt x="60" y="68"/>
                </a:lnTo>
                <a:lnTo>
                  <a:pt x="58" y="68"/>
                </a:lnTo>
                <a:lnTo>
                  <a:pt x="58" y="68"/>
                </a:lnTo>
                <a:lnTo>
                  <a:pt x="57" y="68"/>
                </a:lnTo>
                <a:lnTo>
                  <a:pt x="47" y="68"/>
                </a:lnTo>
                <a:lnTo>
                  <a:pt x="43" y="68"/>
                </a:lnTo>
                <a:lnTo>
                  <a:pt x="43" y="68"/>
                </a:lnTo>
                <a:lnTo>
                  <a:pt x="42" y="68"/>
                </a:lnTo>
                <a:lnTo>
                  <a:pt x="42" y="68"/>
                </a:lnTo>
                <a:lnTo>
                  <a:pt x="37" y="68"/>
                </a:lnTo>
                <a:lnTo>
                  <a:pt x="33" y="68"/>
                </a:lnTo>
                <a:lnTo>
                  <a:pt x="33" y="68"/>
                </a:lnTo>
                <a:lnTo>
                  <a:pt x="32" y="68"/>
                </a:lnTo>
                <a:lnTo>
                  <a:pt x="32" y="68"/>
                </a:lnTo>
                <a:lnTo>
                  <a:pt x="32" y="68"/>
                </a:lnTo>
                <a:lnTo>
                  <a:pt x="30" y="68"/>
                </a:lnTo>
                <a:lnTo>
                  <a:pt x="28" y="68"/>
                </a:lnTo>
                <a:lnTo>
                  <a:pt x="23" y="68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7" y="66"/>
                </a:lnTo>
                <a:lnTo>
                  <a:pt x="17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1"/>
                </a:lnTo>
                <a:lnTo>
                  <a:pt x="17" y="61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58"/>
                </a:lnTo>
                <a:lnTo>
                  <a:pt x="17" y="58"/>
                </a:lnTo>
                <a:lnTo>
                  <a:pt x="15" y="58"/>
                </a:lnTo>
                <a:lnTo>
                  <a:pt x="15" y="58"/>
                </a:lnTo>
                <a:lnTo>
                  <a:pt x="15" y="58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3" y="55"/>
                </a:lnTo>
                <a:lnTo>
                  <a:pt x="13" y="53"/>
                </a:lnTo>
                <a:lnTo>
                  <a:pt x="13" y="53"/>
                </a:lnTo>
                <a:lnTo>
                  <a:pt x="13" y="53"/>
                </a:lnTo>
                <a:lnTo>
                  <a:pt x="13" y="53"/>
                </a:lnTo>
                <a:lnTo>
                  <a:pt x="13" y="53"/>
                </a:lnTo>
                <a:lnTo>
                  <a:pt x="12" y="53"/>
                </a:lnTo>
                <a:lnTo>
                  <a:pt x="12" y="51"/>
                </a:lnTo>
                <a:lnTo>
                  <a:pt x="12" y="51"/>
                </a:lnTo>
                <a:lnTo>
                  <a:pt x="12" y="51"/>
                </a:lnTo>
                <a:lnTo>
                  <a:pt x="12" y="50"/>
                </a:lnTo>
                <a:lnTo>
                  <a:pt x="12" y="50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6"/>
                </a:lnTo>
                <a:lnTo>
                  <a:pt x="12" y="46"/>
                </a:lnTo>
                <a:lnTo>
                  <a:pt x="12" y="46"/>
                </a:lnTo>
                <a:lnTo>
                  <a:pt x="10" y="46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1"/>
                </a:lnTo>
                <a:lnTo>
                  <a:pt x="8" y="41"/>
                </a:lnTo>
                <a:lnTo>
                  <a:pt x="8" y="41"/>
                </a:lnTo>
                <a:lnTo>
                  <a:pt x="8" y="41"/>
                </a:lnTo>
                <a:lnTo>
                  <a:pt x="7" y="41"/>
                </a:lnTo>
                <a:lnTo>
                  <a:pt x="7" y="41"/>
                </a:lnTo>
                <a:lnTo>
                  <a:pt x="7" y="41"/>
                </a:lnTo>
                <a:lnTo>
                  <a:pt x="7" y="40"/>
                </a:lnTo>
                <a:lnTo>
                  <a:pt x="7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36"/>
                </a:lnTo>
                <a:lnTo>
                  <a:pt x="8" y="36"/>
                </a:lnTo>
                <a:lnTo>
                  <a:pt x="8" y="36"/>
                </a:lnTo>
                <a:lnTo>
                  <a:pt x="8" y="36"/>
                </a:lnTo>
                <a:lnTo>
                  <a:pt x="8" y="36"/>
                </a:lnTo>
                <a:lnTo>
                  <a:pt x="10" y="36"/>
                </a:lnTo>
                <a:lnTo>
                  <a:pt x="10" y="36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3"/>
                </a:lnTo>
                <a:lnTo>
                  <a:pt x="8" y="33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28"/>
                </a:lnTo>
                <a:lnTo>
                  <a:pt x="8" y="28"/>
                </a:lnTo>
                <a:lnTo>
                  <a:pt x="8" y="28"/>
                </a:lnTo>
                <a:lnTo>
                  <a:pt x="8" y="28"/>
                </a:lnTo>
                <a:lnTo>
                  <a:pt x="8" y="28"/>
                </a:lnTo>
                <a:lnTo>
                  <a:pt x="8" y="26"/>
                </a:lnTo>
                <a:lnTo>
                  <a:pt x="8" y="26"/>
                </a:lnTo>
                <a:lnTo>
                  <a:pt x="8" y="26"/>
                </a:lnTo>
                <a:lnTo>
                  <a:pt x="8" y="26"/>
                </a:lnTo>
                <a:lnTo>
                  <a:pt x="8" y="25"/>
                </a:lnTo>
                <a:lnTo>
                  <a:pt x="8" y="25"/>
                </a:lnTo>
                <a:lnTo>
                  <a:pt x="7" y="25"/>
                </a:lnTo>
                <a:lnTo>
                  <a:pt x="7" y="23"/>
                </a:lnTo>
                <a:lnTo>
                  <a:pt x="7" y="23"/>
                </a:lnTo>
                <a:lnTo>
                  <a:pt x="7" y="23"/>
                </a:lnTo>
                <a:lnTo>
                  <a:pt x="7" y="23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5" y="21"/>
                </a:lnTo>
                <a:lnTo>
                  <a:pt x="5" y="21"/>
                </a:lnTo>
                <a:lnTo>
                  <a:pt x="5" y="21"/>
                </a:lnTo>
                <a:lnTo>
                  <a:pt x="5" y="21"/>
                </a:lnTo>
                <a:lnTo>
                  <a:pt x="5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2" y="21"/>
                </a:lnTo>
                <a:lnTo>
                  <a:pt x="2" y="21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5"/>
                </a:lnTo>
                <a:lnTo>
                  <a:pt x="2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2" y="8"/>
                </a:lnTo>
                <a:lnTo>
                  <a:pt x="2" y="8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33" y="0"/>
                </a:lnTo>
                <a:lnTo>
                  <a:pt x="35" y="0"/>
                </a:lnTo>
                <a:lnTo>
                  <a:pt x="40" y="1"/>
                </a:lnTo>
                <a:lnTo>
                  <a:pt x="40" y="1"/>
                </a:lnTo>
                <a:lnTo>
                  <a:pt x="42" y="1"/>
                </a:lnTo>
                <a:lnTo>
                  <a:pt x="42" y="1"/>
                </a:lnTo>
                <a:lnTo>
                  <a:pt x="43" y="1"/>
                </a:lnTo>
                <a:lnTo>
                  <a:pt x="55" y="1"/>
                </a:lnTo>
                <a:lnTo>
                  <a:pt x="60" y="1"/>
                </a:lnTo>
                <a:close/>
              </a:path>
            </a:pathLst>
          </a:custGeom>
          <a:solidFill>
            <a:srgbClr val="B3569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3"/>
          <p:cNvSpPr>
            <a:spLocks/>
          </p:cNvSpPr>
          <p:nvPr/>
        </p:nvSpPr>
        <p:spPr bwMode="auto">
          <a:xfrm>
            <a:off x="4214813" y="3635376"/>
            <a:ext cx="808038" cy="593725"/>
          </a:xfrm>
          <a:custGeom>
            <a:avLst/>
            <a:gdLst/>
            <a:ahLst/>
            <a:cxnLst>
              <a:cxn ang="0">
                <a:pos x="465" y="59"/>
              </a:cxn>
              <a:cxn ang="0">
                <a:pos x="464" y="82"/>
              </a:cxn>
              <a:cxn ang="0">
                <a:pos x="465" y="120"/>
              </a:cxn>
              <a:cxn ang="0">
                <a:pos x="465" y="161"/>
              </a:cxn>
              <a:cxn ang="0">
                <a:pos x="465" y="209"/>
              </a:cxn>
              <a:cxn ang="0">
                <a:pos x="487" y="241"/>
              </a:cxn>
              <a:cxn ang="0">
                <a:pos x="509" y="232"/>
              </a:cxn>
              <a:cxn ang="0">
                <a:pos x="509" y="299"/>
              </a:cxn>
              <a:cxn ang="0">
                <a:pos x="509" y="358"/>
              </a:cxn>
              <a:cxn ang="0">
                <a:pos x="459" y="371"/>
              </a:cxn>
              <a:cxn ang="0">
                <a:pos x="385" y="371"/>
              </a:cxn>
              <a:cxn ang="0">
                <a:pos x="317" y="371"/>
              </a:cxn>
              <a:cxn ang="0">
                <a:pos x="245" y="371"/>
              </a:cxn>
              <a:cxn ang="0">
                <a:pos x="207" y="363"/>
              </a:cxn>
              <a:cxn ang="0">
                <a:pos x="188" y="374"/>
              </a:cxn>
              <a:cxn ang="0">
                <a:pos x="180" y="348"/>
              </a:cxn>
              <a:cxn ang="0">
                <a:pos x="153" y="344"/>
              </a:cxn>
              <a:cxn ang="0">
                <a:pos x="142" y="332"/>
              </a:cxn>
              <a:cxn ang="0">
                <a:pos x="135" y="311"/>
              </a:cxn>
              <a:cxn ang="0">
                <a:pos x="148" y="291"/>
              </a:cxn>
              <a:cxn ang="0">
                <a:pos x="125" y="301"/>
              </a:cxn>
              <a:cxn ang="0">
                <a:pos x="108" y="296"/>
              </a:cxn>
              <a:cxn ang="0">
                <a:pos x="97" y="281"/>
              </a:cxn>
              <a:cxn ang="0">
                <a:pos x="85" y="262"/>
              </a:cxn>
              <a:cxn ang="0">
                <a:pos x="76" y="247"/>
              </a:cxn>
              <a:cxn ang="0">
                <a:pos x="68" y="232"/>
              </a:cxn>
              <a:cxn ang="0">
                <a:pos x="53" y="232"/>
              </a:cxn>
              <a:cxn ang="0">
                <a:pos x="43" y="212"/>
              </a:cxn>
              <a:cxn ang="0">
                <a:pos x="28" y="204"/>
              </a:cxn>
              <a:cxn ang="0">
                <a:pos x="13" y="204"/>
              </a:cxn>
              <a:cxn ang="0">
                <a:pos x="5" y="191"/>
              </a:cxn>
              <a:cxn ang="0">
                <a:pos x="0" y="176"/>
              </a:cxn>
              <a:cxn ang="0">
                <a:pos x="23" y="166"/>
              </a:cxn>
              <a:cxn ang="0">
                <a:pos x="40" y="147"/>
              </a:cxn>
              <a:cxn ang="0">
                <a:pos x="66" y="137"/>
              </a:cxn>
              <a:cxn ang="0">
                <a:pos x="86" y="141"/>
              </a:cxn>
              <a:cxn ang="0">
                <a:pos x="90" y="117"/>
              </a:cxn>
              <a:cxn ang="0">
                <a:pos x="95" y="92"/>
              </a:cxn>
              <a:cxn ang="0">
                <a:pos x="98" y="72"/>
              </a:cxn>
              <a:cxn ang="0">
                <a:pos x="110" y="62"/>
              </a:cxn>
              <a:cxn ang="0">
                <a:pos x="123" y="67"/>
              </a:cxn>
              <a:cxn ang="0">
                <a:pos x="127" y="49"/>
              </a:cxn>
              <a:cxn ang="0">
                <a:pos x="142" y="47"/>
              </a:cxn>
              <a:cxn ang="0">
                <a:pos x="153" y="40"/>
              </a:cxn>
              <a:cxn ang="0">
                <a:pos x="175" y="44"/>
              </a:cxn>
              <a:cxn ang="0">
                <a:pos x="210" y="4"/>
              </a:cxn>
              <a:cxn ang="0">
                <a:pos x="228" y="14"/>
              </a:cxn>
              <a:cxn ang="0">
                <a:pos x="248" y="15"/>
              </a:cxn>
              <a:cxn ang="0">
                <a:pos x="265" y="22"/>
              </a:cxn>
              <a:cxn ang="0">
                <a:pos x="277" y="35"/>
              </a:cxn>
              <a:cxn ang="0">
                <a:pos x="289" y="34"/>
              </a:cxn>
              <a:cxn ang="0">
                <a:pos x="287" y="19"/>
              </a:cxn>
              <a:cxn ang="0">
                <a:pos x="294" y="0"/>
              </a:cxn>
              <a:cxn ang="0">
                <a:pos x="302" y="20"/>
              </a:cxn>
              <a:cxn ang="0">
                <a:pos x="322" y="27"/>
              </a:cxn>
              <a:cxn ang="0">
                <a:pos x="340" y="15"/>
              </a:cxn>
              <a:cxn ang="0">
                <a:pos x="360" y="10"/>
              </a:cxn>
              <a:cxn ang="0">
                <a:pos x="380" y="17"/>
              </a:cxn>
              <a:cxn ang="0">
                <a:pos x="395" y="29"/>
              </a:cxn>
              <a:cxn ang="0">
                <a:pos x="417" y="25"/>
              </a:cxn>
              <a:cxn ang="0">
                <a:pos x="434" y="30"/>
              </a:cxn>
              <a:cxn ang="0">
                <a:pos x="445" y="32"/>
              </a:cxn>
            </a:cxnLst>
            <a:rect l="0" t="0" r="r" b="b"/>
            <a:pathLst>
              <a:path w="509" h="374">
                <a:moveTo>
                  <a:pt x="464" y="32"/>
                </a:moveTo>
                <a:lnTo>
                  <a:pt x="464" y="34"/>
                </a:lnTo>
                <a:lnTo>
                  <a:pt x="465" y="35"/>
                </a:lnTo>
                <a:lnTo>
                  <a:pt x="465" y="37"/>
                </a:lnTo>
                <a:lnTo>
                  <a:pt x="464" y="37"/>
                </a:lnTo>
                <a:lnTo>
                  <a:pt x="464" y="39"/>
                </a:lnTo>
                <a:lnTo>
                  <a:pt x="464" y="40"/>
                </a:lnTo>
                <a:lnTo>
                  <a:pt x="464" y="50"/>
                </a:lnTo>
                <a:lnTo>
                  <a:pt x="465" y="55"/>
                </a:lnTo>
                <a:lnTo>
                  <a:pt x="465" y="57"/>
                </a:lnTo>
                <a:lnTo>
                  <a:pt x="465" y="59"/>
                </a:lnTo>
                <a:lnTo>
                  <a:pt x="454" y="59"/>
                </a:lnTo>
                <a:lnTo>
                  <a:pt x="452" y="59"/>
                </a:lnTo>
                <a:lnTo>
                  <a:pt x="452" y="62"/>
                </a:lnTo>
                <a:lnTo>
                  <a:pt x="454" y="64"/>
                </a:lnTo>
                <a:lnTo>
                  <a:pt x="455" y="65"/>
                </a:lnTo>
                <a:lnTo>
                  <a:pt x="457" y="65"/>
                </a:lnTo>
                <a:lnTo>
                  <a:pt x="462" y="65"/>
                </a:lnTo>
                <a:lnTo>
                  <a:pt x="465" y="67"/>
                </a:lnTo>
                <a:lnTo>
                  <a:pt x="465" y="70"/>
                </a:lnTo>
                <a:lnTo>
                  <a:pt x="465" y="72"/>
                </a:lnTo>
                <a:lnTo>
                  <a:pt x="464" y="82"/>
                </a:lnTo>
                <a:lnTo>
                  <a:pt x="464" y="85"/>
                </a:lnTo>
                <a:lnTo>
                  <a:pt x="464" y="87"/>
                </a:lnTo>
                <a:lnTo>
                  <a:pt x="464" y="89"/>
                </a:lnTo>
                <a:lnTo>
                  <a:pt x="464" y="90"/>
                </a:lnTo>
                <a:lnTo>
                  <a:pt x="464" y="95"/>
                </a:lnTo>
                <a:lnTo>
                  <a:pt x="464" y="97"/>
                </a:lnTo>
                <a:lnTo>
                  <a:pt x="464" y="99"/>
                </a:lnTo>
                <a:lnTo>
                  <a:pt x="464" y="110"/>
                </a:lnTo>
                <a:lnTo>
                  <a:pt x="465" y="114"/>
                </a:lnTo>
                <a:lnTo>
                  <a:pt x="465" y="119"/>
                </a:lnTo>
                <a:lnTo>
                  <a:pt x="465" y="120"/>
                </a:lnTo>
                <a:lnTo>
                  <a:pt x="465" y="125"/>
                </a:lnTo>
                <a:lnTo>
                  <a:pt x="465" y="135"/>
                </a:lnTo>
                <a:lnTo>
                  <a:pt x="465" y="144"/>
                </a:lnTo>
                <a:lnTo>
                  <a:pt x="465" y="147"/>
                </a:lnTo>
                <a:lnTo>
                  <a:pt x="465" y="149"/>
                </a:lnTo>
                <a:lnTo>
                  <a:pt x="465" y="151"/>
                </a:lnTo>
                <a:lnTo>
                  <a:pt x="465" y="154"/>
                </a:lnTo>
                <a:lnTo>
                  <a:pt x="465" y="156"/>
                </a:lnTo>
                <a:lnTo>
                  <a:pt x="465" y="157"/>
                </a:lnTo>
                <a:lnTo>
                  <a:pt x="465" y="159"/>
                </a:lnTo>
                <a:lnTo>
                  <a:pt x="465" y="161"/>
                </a:lnTo>
                <a:lnTo>
                  <a:pt x="465" y="162"/>
                </a:lnTo>
                <a:lnTo>
                  <a:pt x="465" y="167"/>
                </a:lnTo>
                <a:lnTo>
                  <a:pt x="465" y="172"/>
                </a:lnTo>
                <a:lnTo>
                  <a:pt x="465" y="177"/>
                </a:lnTo>
                <a:lnTo>
                  <a:pt x="465" y="181"/>
                </a:lnTo>
                <a:lnTo>
                  <a:pt x="465" y="184"/>
                </a:lnTo>
                <a:lnTo>
                  <a:pt x="465" y="191"/>
                </a:lnTo>
                <a:lnTo>
                  <a:pt x="465" y="197"/>
                </a:lnTo>
                <a:lnTo>
                  <a:pt x="465" y="199"/>
                </a:lnTo>
                <a:lnTo>
                  <a:pt x="465" y="206"/>
                </a:lnTo>
                <a:lnTo>
                  <a:pt x="465" y="209"/>
                </a:lnTo>
                <a:lnTo>
                  <a:pt x="465" y="217"/>
                </a:lnTo>
                <a:lnTo>
                  <a:pt x="465" y="221"/>
                </a:lnTo>
                <a:lnTo>
                  <a:pt x="465" y="222"/>
                </a:lnTo>
                <a:lnTo>
                  <a:pt x="465" y="227"/>
                </a:lnTo>
                <a:lnTo>
                  <a:pt x="465" y="232"/>
                </a:lnTo>
                <a:lnTo>
                  <a:pt x="465" y="234"/>
                </a:lnTo>
                <a:lnTo>
                  <a:pt x="465" y="236"/>
                </a:lnTo>
                <a:lnTo>
                  <a:pt x="469" y="237"/>
                </a:lnTo>
                <a:lnTo>
                  <a:pt x="474" y="239"/>
                </a:lnTo>
                <a:lnTo>
                  <a:pt x="481" y="241"/>
                </a:lnTo>
                <a:lnTo>
                  <a:pt x="487" y="241"/>
                </a:lnTo>
                <a:lnTo>
                  <a:pt x="491" y="241"/>
                </a:lnTo>
                <a:lnTo>
                  <a:pt x="497" y="239"/>
                </a:lnTo>
                <a:lnTo>
                  <a:pt x="499" y="239"/>
                </a:lnTo>
                <a:lnTo>
                  <a:pt x="501" y="237"/>
                </a:lnTo>
                <a:lnTo>
                  <a:pt x="504" y="237"/>
                </a:lnTo>
                <a:lnTo>
                  <a:pt x="506" y="234"/>
                </a:lnTo>
                <a:lnTo>
                  <a:pt x="506" y="232"/>
                </a:lnTo>
                <a:lnTo>
                  <a:pt x="506" y="231"/>
                </a:lnTo>
                <a:lnTo>
                  <a:pt x="507" y="231"/>
                </a:lnTo>
                <a:lnTo>
                  <a:pt x="507" y="232"/>
                </a:lnTo>
                <a:lnTo>
                  <a:pt x="509" y="232"/>
                </a:lnTo>
                <a:lnTo>
                  <a:pt x="509" y="234"/>
                </a:lnTo>
                <a:lnTo>
                  <a:pt x="509" y="236"/>
                </a:lnTo>
                <a:lnTo>
                  <a:pt x="509" y="237"/>
                </a:lnTo>
                <a:lnTo>
                  <a:pt x="509" y="252"/>
                </a:lnTo>
                <a:lnTo>
                  <a:pt x="509" y="257"/>
                </a:lnTo>
                <a:lnTo>
                  <a:pt x="509" y="266"/>
                </a:lnTo>
                <a:lnTo>
                  <a:pt x="509" y="271"/>
                </a:lnTo>
                <a:lnTo>
                  <a:pt x="509" y="277"/>
                </a:lnTo>
                <a:lnTo>
                  <a:pt x="509" y="284"/>
                </a:lnTo>
                <a:lnTo>
                  <a:pt x="509" y="296"/>
                </a:lnTo>
                <a:lnTo>
                  <a:pt x="509" y="299"/>
                </a:lnTo>
                <a:lnTo>
                  <a:pt x="509" y="301"/>
                </a:lnTo>
                <a:lnTo>
                  <a:pt x="507" y="301"/>
                </a:lnTo>
                <a:lnTo>
                  <a:pt x="507" y="304"/>
                </a:lnTo>
                <a:lnTo>
                  <a:pt x="509" y="311"/>
                </a:lnTo>
                <a:lnTo>
                  <a:pt x="509" y="314"/>
                </a:lnTo>
                <a:lnTo>
                  <a:pt x="509" y="316"/>
                </a:lnTo>
                <a:lnTo>
                  <a:pt x="509" y="326"/>
                </a:lnTo>
                <a:lnTo>
                  <a:pt x="509" y="336"/>
                </a:lnTo>
                <a:lnTo>
                  <a:pt x="509" y="339"/>
                </a:lnTo>
                <a:lnTo>
                  <a:pt x="509" y="354"/>
                </a:lnTo>
                <a:lnTo>
                  <a:pt x="509" y="358"/>
                </a:lnTo>
                <a:lnTo>
                  <a:pt x="509" y="361"/>
                </a:lnTo>
                <a:lnTo>
                  <a:pt x="509" y="364"/>
                </a:lnTo>
                <a:lnTo>
                  <a:pt x="509" y="366"/>
                </a:lnTo>
                <a:lnTo>
                  <a:pt x="509" y="371"/>
                </a:lnTo>
                <a:lnTo>
                  <a:pt x="492" y="371"/>
                </a:lnTo>
                <a:lnTo>
                  <a:pt x="484" y="371"/>
                </a:lnTo>
                <a:lnTo>
                  <a:pt x="479" y="371"/>
                </a:lnTo>
                <a:lnTo>
                  <a:pt x="477" y="371"/>
                </a:lnTo>
                <a:lnTo>
                  <a:pt x="474" y="371"/>
                </a:lnTo>
                <a:lnTo>
                  <a:pt x="462" y="371"/>
                </a:lnTo>
                <a:lnTo>
                  <a:pt x="459" y="371"/>
                </a:lnTo>
                <a:lnTo>
                  <a:pt x="452" y="371"/>
                </a:lnTo>
                <a:lnTo>
                  <a:pt x="425" y="371"/>
                </a:lnTo>
                <a:lnTo>
                  <a:pt x="420" y="371"/>
                </a:lnTo>
                <a:lnTo>
                  <a:pt x="417" y="371"/>
                </a:lnTo>
                <a:lnTo>
                  <a:pt x="405" y="371"/>
                </a:lnTo>
                <a:lnTo>
                  <a:pt x="399" y="371"/>
                </a:lnTo>
                <a:lnTo>
                  <a:pt x="394" y="371"/>
                </a:lnTo>
                <a:lnTo>
                  <a:pt x="392" y="371"/>
                </a:lnTo>
                <a:lnTo>
                  <a:pt x="390" y="371"/>
                </a:lnTo>
                <a:lnTo>
                  <a:pt x="389" y="371"/>
                </a:lnTo>
                <a:lnTo>
                  <a:pt x="385" y="371"/>
                </a:lnTo>
                <a:lnTo>
                  <a:pt x="384" y="371"/>
                </a:lnTo>
                <a:lnTo>
                  <a:pt x="380" y="371"/>
                </a:lnTo>
                <a:lnTo>
                  <a:pt x="374" y="371"/>
                </a:lnTo>
                <a:lnTo>
                  <a:pt x="372" y="371"/>
                </a:lnTo>
                <a:lnTo>
                  <a:pt x="369" y="371"/>
                </a:lnTo>
                <a:lnTo>
                  <a:pt x="362" y="371"/>
                </a:lnTo>
                <a:lnTo>
                  <a:pt x="355" y="371"/>
                </a:lnTo>
                <a:lnTo>
                  <a:pt x="334" y="371"/>
                </a:lnTo>
                <a:lnTo>
                  <a:pt x="330" y="371"/>
                </a:lnTo>
                <a:lnTo>
                  <a:pt x="327" y="371"/>
                </a:lnTo>
                <a:lnTo>
                  <a:pt x="317" y="371"/>
                </a:lnTo>
                <a:lnTo>
                  <a:pt x="310" y="371"/>
                </a:lnTo>
                <a:lnTo>
                  <a:pt x="294" y="371"/>
                </a:lnTo>
                <a:lnTo>
                  <a:pt x="292" y="371"/>
                </a:lnTo>
                <a:lnTo>
                  <a:pt x="289" y="371"/>
                </a:lnTo>
                <a:lnTo>
                  <a:pt x="280" y="373"/>
                </a:lnTo>
                <a:lnTo>
                  <a:pt x="272" y="373"/>
                </a:lnTo>
                <a:lnTo>
                  <a:pt x="263" y="371"/>
                </a:lnTo>
                <a:lnTo>
                  <a:pt x="253" y="371"/>
                </a:lnTo>
                <a:lnTo>
                  <a:pt x="252" y="371"/>
                </a:lnTo>
                <a:lnTo>
                  <a:pt x="248" y="371"/>
                </a:lnTo>
                <a:lnTo>
                  <a:pt x="245" y="371"/>
                </a:lnTo>
                <a:lnTo>
                  <a:pt x="240" y="371"/>
                </a:lnTo>
                <a:lnTo>
                  <a:pt x="235" y="371"/>
                </a:lnTo>
                <a:lnTo>
                  <a:pt x="232" y="371"/>
                </a:lnTo>
                <a:lnTo>
                  <a:pt x="227" y="371"/>
                </a:lnTo>
                <a:lnTo>
                  <a:pt x="220" y="371"/>
                </a:lnTo>
                <a:lnTo>
                  <a:pt x="215" y="371"/>
                </a:lnTo>
                <a:lnTo>
                  <a:pt x="213" y="371"/>
                </a:lnTo>
                <a:lnTo>
                  <a:pt x="212" y="369"/>
                </a:lnTo>
                <a:lnTo>
                  <a:pt x="210" y="366"/>
                </a:lnTo>
                <a:lnTo>
                  <a:pt x="208" y="363"/>
                </a:lnTo>
                <a:lnTo>
                  <a:pt x="207" y="363"/>
                </a:lnTo>
                <a:lnTo>
                  <a:pt x="205" y="364"/>
                </a:lnTo>
                <a:lnTo>
                  <a:pt x="203" y="364"/>
                </a:lnTo>
                <a:lnTo>
                  <a:pt x="202" y="366"/>
                </a:lnTo>
                <a:lnTo>
                  <a:pt x="200" y="368"/>
                </a:lnTo>
                <a:lnTo>
                  <a:pt x="198" y="369"/>
                </a:lnTo>
                <a:lnTo>
                  <a:pt x="198" y="371"/>
                </a:lnTo>
                <a:lnTo>
                  <a:pt x="197" y="371"/>
                </a:lnTo>
                <a:lnTo>
                  <a:pt x="195" y="373"/>
                </a:lnTo>
                <a:lnTo>
                  <a:pt x="195" y="374"/>
                </a:lnTo>
                <a:lnTo>
                  <a:pt x="193" y="374"/>
                </a:lnTo>
                <a:lnTo>
                  <a:pt x="188" y="374"/>
                </a:lnTo>
                <a:lnTo>
                  <a:pt x="187" y="371"/>
                </a:lnTo>
                <a:lnTo>
                  <a:pt x="182" y="371"/>
                </a:lnTo>
                <a:lnTo>
                  <a:pt x="182" y="369"/>
                </a:lnTo>
                <a:lnTo>
                  <a:pt x="182" y="368"/>
                </a:lnTo>
                <a:lnTo>
                  <a:pt x="183" y="366"/>
                </a:lnTo>
                <a:lnTo>
                  <a:pt x="182" y="364"/>
                </a:lnTo>
                <a:lnTo>
                  <a:pt x="182" y="359"/>
                </a:lnTo>
                <a:lnTo>
                  <a:pt x="182" y="358"/>
                </a:lnTo>
                <a:lnTo>
                  <a:pt x="182" y="353"/>
                </a:lnTo>
                <a:lnTo>
                  <a:pt x="180" y="349"/>
                </a:lnTo>
                <a:lnTo>
                  <a:pt x="180" y="348"/>
                </a:lnTo>
                <a:lnTo>
                  <a:pt x="178" y="344"/>
                </a:lnTo>
                <a:lnTo>
                  <a:pt x="177" y="342"/>
                </a:lnTo>
                <a:lnTo>
                  <a:pt x="177" y="341"/>
                </a:lnTo>
                <a:lnTo>
                  <a:pt x="175" y="339"/>
                </a:lnTo>
                <a:lnTo>
                  <a:pt x="173" y="339"/>
                </a:lnTo>
                <a:lnTo>
                  <a:pt x="170" y="339"/>
                </a:lnTo>
                <a:lnTo>
                  <a:pt x="165" y="346"/>
                </a:lnTo>
                <a:lnTo>
                  <a:pt x="163" y="348"/>
                </a:lnTo>
                <a:lnTo>
                  <a:pt x="157" y="346"/>
                </a:lnTo>
                <a:lnTo>
                  <a:pt x="155" y="344"/>
                </a:lnTo>
                <a:lnTo>
                  <a:pt x="153" y="344"/>
                </a:lnTo>
                <a:lnTo>
                  <a:pt x="148" y="349"/>
                </a:lnTo>
                <a:lnTo>
                  <a:pt x="147" y="349"/>
                </a:lnTo>
                <a:lnTo>
                  <a:pt x="145" y="351"/>
                </a:lnTo>
                <a:lnTo>
                  <a:pt x="145" y="349"/>
                </a:lnTo>
                <a:lnTo>
                  <a:pt x="142" y="349"/>
                </a:lnTo>
                <a:lnTo>
                  <a:pt x="142" y="348"/>
                </a:lnTo>
                <a:lnTo>
                  <a:pt x="143" y="346"/>
                </a:lnTo>
                <a:lnTo>
                  <a:pt x="142" y="344"/>
                </a:lnTo>
                <a:lnTo>
                  <a:pt x="138" y="337"/>
                </a:lnTo>
                <a:lnTo>
                  <a:pt x="140" y="336"/>
                </a:lnTo>
                <a:lnTo>
                  <a:pt x="142" y="332"/>
                </a:lnTo>
                <a:lnTo>
                  <a:pt x="142" y="329"/>
                </a:lnTo>
                <a:lnTo>
                  <a:pt x="143" y="327"/>
                </a:lnTo>
                <a:lnTo>
                  <a:pt x="143" y="326"/>
                </a:lnTo>
                <a:lnTo>
                  <a:pt x="143" y="324"/>
                </a:lnTo>
                <a:lnTo>
                  <a:pt x="142" y="319"/>
                </a:lnTo>
                <a:lnTo>
                  <a:pt x="142" y="314"/>
                </a:lnTo>
                <a:lnTo>
                  <a:pt x="140" y="312"/>
                </a:lnTo>
                <a:lnTo>
                  <a:pt x="138" y="312"/>
                </a:lnTo>
                <a:lnTo>
                  <a:pt x="138" y="311"/>
                </a:lnTo>
                <a:lnTo>
                  <a:pt x="137" y="311"/>
                </a:lnTo>
                <a:lnTo>
                  <a:pt x="135" y="311"/>
                </a:lnTo>
                <a:lnTo>
                  <a:pt x="135" y="309"/>
                </a:lnTo>
                <a:lnTo>
                  <a:pt x="137" y="302"/>
                </a:lnTo>
                <a:lnTo>
                  <a:pt x="140" y="299"/>
                </a:lnTo>
                <a:lnTo>
                  <a:pt x="142" y="296"/>
                </a:lnTo>
                <a:lnTo>
                  <a:pt x="143" y="296"/>
                </a:lnTo>
                <a:lnTo>
                  <a:pt x="143" y="294"/>
                </a:lnTo>
                <a:lnTo>
                  <a:pt x="145" y="294"/>
                </a:lnTo>
                <a:lnTo>
                  <a:pt x="147" y="294"/>
                </a:lnTo>
                <a:lnTo>
                  <a:pt x="147" y="292"/>
                </a:lnTo>
                <a:lnTo>
                  <a:pt x="148" y="292"/>
                </a:lnTo>
                <a:lnTo>
                  <a:pt x="148" y="291"/>
                </a:lnTo>
                <a:lnTo>
                  <a:pt x="147" y="287"/>
                </a:lnTo>
                <a:lnTo>
                  <a:pt x="147" y="286"/>
                </a:lnTo>
                <a:lnTo>
                  <a:pt x="145" y="284"/>
                </a:lnTo>
                <a:lnTo>
                  <a:pt x="145" y="282"/>
                </a:lnTo>
                <a:lnTo>
                  <a:pt x="143" y="282"/>
                </a:lnTo>
                <a:lnTo>
                  <a:pt x="142" y="277"/>
                </a:lnTo>
                <a:lnTo>
                  <a:pt x="135" y="281"/>
                </a:lnTo>
                <a:lnTo>
                  <a:pt x="132" y="286"/>
                </a:lnTo>
                <a:lnTo>
                  <a:pt x="130" y="296"/>
                </a:lnTo>
                <a:lnTo>
                  <a:pt x="127" y="301"/>
                </a:lnTo>
                <a:lnTo>
                  <a:pt x="125" y="301"/>
                </a:lnTo>
                <a:lnTo>
                  <a:pt x="122" y="299"/>
                </a:lnTo>
                <a:lnTo>
                  <a:pt x="122" y="296"/>
                </a:lnTo>
                <a:lnTo>
                  <a:pt x="120" y="296"/>
                </a:lnTo>
                <a:lnTo>
                  <a:pt x="120" y="294"/>
                </a:lnTo>
                <a:lnTo>
                  <a:pt x="120" y="292"/>
                </a:lnTo>
                <a:lnTo>
                  <a:pt x="118" y="291"/>
                </a:lnTo>
                <a:lnTo>
                  <a:pt x="118" y="287"/>
                </a:lnTo>
                <a:lnTo>
                  <a:pt x="117" y="286"/>
                </a:lnTo>
                <a:lnTo>
                  <a:pt x="108" y="291"/>
                </a:lnTo>
                <a:lnTo>
                  <a:pt x="108" y="294"/>
                </a:lnTo>
                <a:lnTo>
                  <a:pt x="108" y="296"/>
                </a:lnTo>
                <a:lnTo>
                  <a:pt x="107" y="296"/>
                </a:lnTo>
                <a:lnTo>
                  <a:pt x="103" y="296"/>
                </a:lnTo>
                <a:lnTo>
                  <a:pt x="100" y="292"/>
                </a:lnTo>
                <a:lnTo>
                  <a:pt x="98" y="291"/>
                </a:lnTo>
                <a:lnTo>
                  <a:pt x="98" y="289"/>
                </a:lnTo>
                <a:lnTo>
                  <a:pt x="97" y="287"/>
                </a:lnTo>
                <a:lnTo>
                  <a:pt x="95" y="287"/>
                </a:lnTo>
                <a:lnTo>
                  <a:pt x="95" y="286"/>
                </a:lnTo>
                <a:lnTo>
                  <a:pt x="97" y="284"/>
                </a:lnTo>
                <a:lnTo>
                  <a:pt x="98" y="282"/>
                </a:lnTo>
                <a:lnTo>
                  <a:pt x="97" y="281"/>
                </a:lnTo>
                <a:lnTo>
                  <a:pt x="95" y="279"/>
                </a:lnTo>
                <a:lnTo>
                  <a:pt x="93" y="277"/>
                </a:lnTo>
                <a:lnTo>
                  <a:pt x="91" y="276"/>
                </a:lnTo>
                <a:lnTo>
                  <a:pt x="90" y="276"/>
                </a:lnTo>
                <a:lnTo>
                  <a:pt x="86" y="272"/>
                </a:lnTo>
                <a:lnTo>
                  <a:pt x="86" y="269"/>
                </a:lnTo>
                <a:lnTo>
                  <a:pt x="85" y="267"/>
                </a:lnTo>
                <a:lnTo>
                  <a:pt x="86" y="267"/>
                </a:lnTo>
                <a:lnTo>
                  <a:pt x="86" y="266"/>
                </a:lnTo>
                <a:lnTo>
                  <a:pt x="86" y="264"/>
                </a:lnTo>
                <a:lnTo>
                  <a:pt x="85" y="262"/>
                </a:lnTo>
                <a:lnTo>
                  <a:pt x="83" y="262"/>
                </a:lnTo>
                <a:lnTo>
                  <a:pt x="83" y="261"/>
                </a:lnTo>
                <a:lnTo>
                  <a:pt x="81" y="261"/>
                </a:lnTo>
                <a:lnTo>
                  <a:pt x="80" y="259"/>
                </a:lnTo>
                <a:lnTo>
                  <a:pt x="80" y="257"/>
                </a:lnTo>
                <a:lnTo>
                  <a:pt x="78" y="256"/>
                </a:lnTo>
                <a:lnTo>
                  <a:pt x="78" y="254"/>
                </a:lnTo>
                <a:lnTo>
                  <a:pt x="78" y="252"/>
                </a:lnTo>
                <a:lnTo>
                  <a:pt x="78" y="251"/>
                </a:lnTo>
                <a:lnTo>
                  <a:pt x="78" y="249"/>
                </a:lnTo>
                <a:lnTo>
                  <a:pt x="76" y="247"/>
                </a:lnTo>
                <a:lnTo>
                  <a:pt x="76" y="246"/>
                </a:lnTo>
                <a:lnTo>
                  <a:pt x="76" y="244"/>
                </a:lnTo>
                <a:lnTo>
                  <a:pt x="76" y="242"/>
                </a:lnTo>
                <a:lnTo>
                  <a:pt x="75" y="242"/>
                </a:lnTo>
                <a:lnTo>
                  <a:pt x="73" y="242"/>
                </a:lnTo>
                <a:lnTo>
                  <a:pt x="73" y="239"/>
                </a:lnTo>
                <a:lnTo>
                  <a:pt x="71" y="237"/>
                </a:lnTo>
                <a:lnTo>
                  <a:pt x="70" y="237"/>
                </a:lnTo>
                <a:lnTo>
                  <a:pt x="70" y="236"/>
                </a:lnTo>
                <a:lnTo>
                  <a:pt x="70" y="234"/>
                </a:lnTo>
                <a:lnTo>
                  <a:pt x="68" y="232"/>
                </a:lnTo>
                <a:lnTo>
                  <a:pt x="68" y="231"/>
                </a:lnTo>
                <a:lnTo>
                  <a:pt x="68" y="227"/>
                </a:lnTo>
                <a:lnTo>
                  <a:pt x="66" y="226"/>
                </a:lnTo>
                <a:lnTo>
                  <a:pt x="66" y="224"/>
                </a:lnTo>
                <a:lnTo>
                  <a:pt x="65" y="222"/>
                </a:lnTo>
                <a:lnTo>
                  <a:pt x="63" y="222"/>
                </a:lnTo>
                <a:lnTo>
                  <a:pt x="60" y="222"/>
                </a:lnTo>
                <a:lnTo>
                  <a:pt x="56" y="224"/>
                </a:lnTo>
                <a:lnTo>
                  <a:pt x="55" y="226"/>
                </a:lnTo>
                <a:lnTo>
                  <a:pt x="53" y="227"/>
                </a:lnTo>
                <a:lnTo>
                  <a:pt x="53" y="232"/>
                </a:lnTo>
                <a:lnTo>
                  <a:pt x="51" y="232"/>
                </a:lnTo>
                <a:lnTo>
                  <a:pt x="50" y="232"/>
                </a:lnTo>
                <a:lnTo>
                  <a:pt x="46" y="229"/>
                </a:lnTo>
                <a:lnTo>
                  <a:pt x="45" y="227"/>
                </a:lnTo>
                <a:lnTo>
                  <a:pt x="41" y="222"/>
                </a:lnTo>
                <a:lnTo>
                  <a:pt x="40" y="221"/>
                </a:lnTo>
                <a:lnTo>
                  <a:pt x="40" y="219"/>
                </a:lnTo>
                <a:lnTo>
                  <a:pt x="41" y="217"/>
                </a:lnTo>
                <a:lnTo>
                  <a:pt x="43" y="216"/>
                </a:lnTo>
                <a:lnTo>
                  <a:pt x="43" y="214"/>
                </a:lnTo>
                <a:lnTo>
                  <a:pt x="43" y="212"/>
                </a:lnTo>
                <a:lnTo>
                  <a:pt x="41" y="211"/>
                </a:lnTo>
                <a:lnTo>
                  <a:pt x="40" y="207"/>
                </a:lnTo>
                <a:lnTo>
                  <a:pt x="38" y="207"/>
                </a:lnTo>
                <a:lnTo>
                  <a:pt x="36" y="206"/>
                </a:lnTo>
                <a:lnTo>
                  <a:pt x="35" y="206"/>
                </a:lnTo>
                <a:lnTo>
                  <a:pt x="33" y="206"/>
                </a:lnTo>
                <a:lnTo>
                  <a:pt x="33" y="202"/>
                </a:lnTo>
                <a:lnTo>
                  <a:pt x="31" y="201"/>
                </a:lnTo>
                <a:lnTo>
                  <a:pt x="31" y="199"/>
                </a:lnTo>
                <a:lnTo>
                  <a:pt x="30" y="202"/>
                </a:lnTo>
                <a:lnTo>
                  <a:pt x="28" y="204"/>
                </a:lnTo>
                <a:lnTo>
                  <a:pt x="28" y="206"/>
                </a:lnTo>
                <a:lnTo>
                  <a:pt x="26" y="207"/>
                </a:lnTo>
                <a:lnTo>
                  <a:pt x="26" y="209"/>
                </a:lnTo>
                <a:lnTo>
                  <a:pt x="25" y="209"/>
                </a:lnTo>
                <a:lnTo>
                  <a:pt x="23" y="209"/>
                </a:lnTo>
                <a:lnTo>
                  <a:pt x="21" y="207"/>
                </a:lnTo>
                <a:lnTo>
                  <a:pt x="21" y="206"/>
                </a:lnTo>
                <a:lnTo>
                  <a:pt x="21" y="204"/>
                </a:lnTo>
                <a:lnTo>
                  <a:pt x="18" y="206"/>
                </a:lnTo>
                <a:lnTo>
                  <a:pt x="15" y="206"/>
                </a:lnTo>
                <a:lnTo>
                  <a:pt x="13" y="204"/>
                </a:lnTo>
                <a:lnTo>
                  <a:pt x="10" y="202"/>
                </a:lnTo>
                <a:lnTo>
                  <a:pt x="8" y="204"/>
                </a:lnTo>
                <a:lnTo>
                  <a:pt x="6" y="204"/>
                </a:lnTo>
                <a:lnTo>
                  <a:pt x="3" y="202"/>
                </a:lnTo>
                <a:lnTo>
                  <a:pt x="5" y="199"/>
                </a:lnTo>
                <a:lnTo>
                  <a:pt x="6" y="197"/>
                </a:lnTo>
                <a:lnTo>
                  <a:pt x="8" y="196"/>
                </a:lnTo>
                <a:lnTo>
                  <a:pt x="10" y="196"/>
                </a:lnTo>
                <a:lnTo>
                  <a:pt x="6" y="194"/>
                </a:lnTo>
                <a:lnTo>
                  <a:pt x="5" y="192"/>
                </a:lnTo>
                <a:lnTo>
                  <a:pt x="5" y="191"/>
                </a:lnTo>
                <a:lnTo>
                  <a:pt x="6" y="189"/>
                </a:lnTo>
                <a:lnTo>
                  <a:pt x="8" y="187"/>
                </a:lnTo>
                <a:lnTo>
                  <a:pt x="6" y="186"/>
                </a:lnTo>
                <a:lnTo>
                  <a:pt x="6" y="184"/>
                </a:lnTo>
                <a:lnTo>
                  <a:pt x="5" y="184"/>
                </a:lnTo>
                <a:lnTo>
                  <a:pt x="5" y="182"/>
                </a:lnTo>
                <a:lnTo>
                  <a:pt x="5" y="181"/>
                </a:lnTo>
                <a:lnTo>
                  <a:pt x="5" y="179"/>
                </a:lnTo>
                <a:lnTo>
                  <a:pt x="3" y="179"/>
                </a:lnTo>
                <a:lnTo>
                  <a:pt x="1" y="177"/>
                </a:lnTo>
                <a:lnTo>
                  <a:pt x="0" y="176"/>
                </a:lnTo>
                <a:lnTo>
                  <a:pt x="1" y="174"/>
                </a:lnTo>
                <a:lnTo>
                  <a:pt x="1" y="171"/>
                </a:lnTo>
                <a:lnTo>
                  <a:pt x="8" y="169"/>
                </a:lnTo>
                <a:lnTo>
                  <a:pt x="10" y="169"/>
                </a:lnTo>
                <a:lnTo>
                  <a:pt x="11" y="167"/>
                </a:lnTo>
                <a:lnTo>
                  <a:pt x="13" y="167"/>
                </a:lnTo>
                <a:lnTo>
                  <a:pt x="15" y="166"/>
                </a:lnTo>
                <a:lnTo>
                  <a:pt x="15" y="164"/>
                </a:lnTo>
                <a:lnTo>
                  <a:pt x="18" y="164"/>
                </a:lnTo>
                <a:lnTo>
                  <a:pt x="21" y="166"/>
                </a:lnTo>
                <a:lnTo>
                  <a:pt x="23" y="166"/>
                </a:lnTo>
                <a:lnTo>
                  <a:pt x="25" y="166"/>
                </a:lnTo>
                <a:lnTo>
                  <a:pt x="28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6"/>
                </a:lnTo>
                <a:lnTo>
                  <a:pt x="26" y="154"/>
                </a:lnTo>
                <a:lnTo>
                  <a:pt x="30" y="154"/>
                </a:lnTo>
                <a:lnTo>
                  <a:pt x="35" y="151"/>
                </a:lnTo>
                <a:lnTo>
                  <a:pt x="36" y="151"/>
                </a:lnTo>
                <a:lnTo>
                  <a:pt x="38" y="149"/>
                </a:lnTo>
                <a:lnTo>
                  <a:pt x="40" y="147"/>
                </a:lnTo>
                <a:lnTo>
                  <a:pt x="43" y="147"/>
                </a:lnTo>
                <a:lnTo>
                  <a:pt x="46" y="147"/>
                </a:lnTo>
                <a:lnTo>
                  <a:pt x="50" y="144"/>
                </a:lnTo>
                <a:lnTo>
                  <a:pt x="51" y="141"/>
                </a:lnTo>
                <a:lnTo>
                  <a:pt x="53" y="141"/>
                </a:lnTo>
                <a:lnTo>
                  <a:pt x="55" y="139"/>
                </a:lnTo>
                <a:lnTo>
                  <a:pt x="56" y="137"/>
                </a:lnTo>
                <a:lnTo>
                  <a:pt x="58" y="137"/>
                </a:lnTo>
                <a:lnTo>
                  <a:pt x="61" y="141"/>
                </a:lnTo>
                <a:lnTo>
                  <a:pt x="65" y="141"/>
                </a:lnTo>
                <a:lnTo>
                  <a:pt x="66" y="137"/>
                </a:lnTo>
                <a:lnTo>
                  <a:pt x="68" y="137"/>
                </a:lnTo>
                <a:lnTo>
                  <a:pt x="68" y="139"/>
                </a:lnTo>
                <a:lnTo>
                  <a:pt x="73" y="142"/>
                </a:lnTo>
                <a:lnTo>
                  <a:pt x="75" y="142"/>
                </a:lnTo>
                <a:lnTo>
                  <a:pt x="75" y="144"/>
                </a:lnTo>
                <a:lnTo>
                  <a:pt x="78" y="146"/>
                </a:lnTo>
                <a:lnTo>
                  <a:pt x="83" y="147"/>
                </a:lnTo>
                <a:lnTo>
                  <a:pt x="85" y="147"/>
                </a:lnTo>
                <a:lnTo>
                  <a:pt x="83" y="144"/>
                </a:lnTo>
                <a:lnTo>
                  <a:pt x="83" y="142"/>
                </a:lnTo>
                <a:lnTo>
                  <a:pt x="86" y="141"/>
                </a:lnTo>
                <a:lnTo>
                  <a:pt x="90" y="142"/>
                </a:lnTo>
                <a:lnTo>
                  <a:pt x="91" y="139"/>
                </a:lnTo>
                <a:lnTo>
                  <a:pt x="91" y="135"/>
                </a:lnTo>
                <a:lnTo>
                  <a:pt x="91" y="132"/>
                </a:lnTo>
                <a:lnTo>
                  <a:pt x="93" y="130"/>
                </a:lnTo>
                <a:lnTo>
                  <a:pt x="93" y="129"/>
                </a:lnTo>
                <a:lnTo>
                  <a:pt x="93" y="127"/>
                </a:lnTo>
                <a:lnTo>
                  <a:pt x="93" y="125"/>
                </a:lnTo>
                <a:lnTo>
                  <a:pt x="91" y="125"/>
                </a:lnTo>
                <a:lnTo>
                  <a:pt x="90" y="122"/>
                </a:lnTo>
                <a:lnTo>
                  <a:pt x="90" y="117"/>
                </a:lnTo>
                <a:lnTo>
                  <a:pt x="91" y="115"/>
                </a:lnTo>
                <a:lnTo>
                  <a:pt x="93" y="112"/>
                </a:lnTo>
                <a:lnTo>
                  <a:pt x="95" y="110"/>
                </a:lnTo>
                <a:lnTo>
                  <a:pt x="95" y="109"/>
                </a:lnTo>
                <a:lnTo>
                  <a:pt x="95" y="105"/>
                </a:lnTo>
                <a:lnTo>
                  <a:pt x="95" y="104"/>
                </a:lnTo>
                <a:lnTo>
                  <a:pt x="95" y="102"/>
                </a:lnTo>
                <a:lnTo>
                  <a:pt x="93" y="100"/>
                </a:lnTo>
                <a:lnTo>
                  <a:pt x="93" y="95"/>
                </a:lnTo>
                <a:lnTo>
                  <a:pt x="95" y="94"/>
                </a:lnTo>
                <a:lnTo>
                  <a:pt x="95" y="92"/>
                </a:lnTo>
                <a:lnTo>
                  <a:pt x="95" y="90"/>
                </a:lnTo>
                <a:lnTo>
                  <a:pt x="93" y="90"/>
                </a:lnTo>
                <a:lnTo>
                  <a:pt x="93" y="87"/>
                </a:lnTo>
                <a:lnTo>
                  <a:pt x="93" y="84"/>
                </a:lnTo>
                <a:lnTo>
                  <a:pt x="95" y="82"/>
                </a:lnTo>
                <a:lnTo>
                  <a:pt x="95" y="79"/>
                </a:lnTo>
                <a:lnTo>
                  <a:pt x="97" y="79"/>
                </a:lnTo>
                <a:lnTo>
                  <a:pt x="97" y="77"/>
                </a:lnTo>
                <a:lnTo>
                  <a:pt x="97" y="75"/>
                </a:lnTo>
                <a:lnTo>
                  <a:pt x="95" y="74"/>
                </a:lnTo>
                <a:lnTo>
                  <a:pt x="98" y="72"/>
                </a:lnTo>
                <a:lnTo>
                  <a:pt x="98" y="74"/>
                </a:lnTo>
                <a:lnTo>
                  <a:pt x="100" y="72"/>
                </a:lnTo>
                <a:lnTo>
                  <a:pt x="100" y="69"/>
                </a:lnTo>
                <a:lnTo>
                  <a:pt x="102" y="69"/>
                </a:lnTo>
                <a:lnTo>
                  <a:pt x="103" y="67"/>
                </a:lnTo>
                <a:lnTo>
                  <a:pt x="105" y="67"/>
                </a:lnTo>
                <a:lnTo>
                  <a:pt x="107" y="67"/>
                </a:lnTo>
                <a:lnTo>
                  <a:pt x="107" y="65"/>
                </a:lnTo>
                <a:lnTo>
                  <a:pt x="108" y="64"/>
                </a:lnTo>
                <a:lnTo>
                  <a:pt x="108" y="62"/>
                </a:lnTo>
                <a:lnTo>
                  <a:pt x="110" y="62"/>
                </a:lnTo>
                <a:lnTo>
                  <a:pt x="112" y="62"/>
                </a:lnTo>
                <a:lnTo>
                  <a:pt x="113" y="62"/>
                </a:lnTo>
                <a:lnTo>
                  <a:pt x="115" y="60"/>
                </a:lnTo>
                <a:lnTo>
                  <a:pt x="115" y="62"/>
                </a:lnTo>
                <a:lnTo>
                  <a:pt x="117" y="64"/>
                </a:lnTo>
                <a:lnTo>
                  <a:pt x="117" y="65"/>
                </a:lnTo>
                <a:lnTo>
                  <a:pt x="117" y="67"/>
                </a:lnTo>
                <a:lnTo>
                  <a:pt x="118" y="69"/>
                </a:lnTo>
                <a:lnTo>
                  <a:pt x="120" y="70"/>
                </a:lnTo>
                <a:lnTo>
                  <a:pt x="122" y="69"/>
                </a:lnTo>
                <a:lnTo>
                  <a:pt x="123" y="67"/>
                </a:lnTo>
                <a:lnTo>
                  <a:pt x="123" y="65"/>
                </a:lnTo>
                <a:lnTo>
                  <a:pt x="125" y="65"/>
                </a:lnTo>
                <a:lnTo>
                  <a:pt x="125" y="64"/>
                </a:lnTo>
                <a:lnTo>
                  <a:pt x="125" y="62"/>
                </a:lnTo>
                <a:lnTo>
                  <a:pt x="127" y="60"/>
                </a:lnTo>
                <a:lnTo>
                  <a:pt x="127" y="59"/>
                </a:lnTo>
                <a:lnTo>
                  <a:pt x="125" y="55"/>
                </a:lnTo>
                <a:lnTo>
                  <a:pt x="123" y="52"/>
                </a:lnTo>
                <a:lnTo>
                  <a:pt x="123" y="50"/>
                </a:lnTo>
                <a:lnTo>
                  <a:pt x="125" y="49"/>
                </a:lnTo>
                <a:lnTo>
                  <a:pt x="127" y="49"/>
                </a:lnTo>
                <a:lnTo>
                  <a:pt x="127" y="47"/>
                </a:lnTo>
                <a:lnTo>
                  <a:pt x="128" y="47"/>
                </a:lnTo>
                <a:lnTo>
                  <a:pt x="128" y="45"/>
                </a:lnTo>
                <a:lnTo>
                  <a:pt x="128" y="44"/>
                </a:lnTo>
                <a:lnTo>
                  <a:pt x="130" y="42"/>
                </a:lnTo>
                <a:lnTo>
                  <a:pt x="132" y="42"/>
                </a:lnTo>
                <a:lnTo>
                  <a:pt x="133" y="44"/>
                </a:lnTo>
                <a:lnTo>
                  <a:pt x="133" y="45"/>
                </a:lnTo>
                <a:lnTo>
                  <a:pt x="135" y="45"/>
                </a:lnTo>
                <a:lnTo>
                  <a:pt x="138" y="45"/>
                </a:lnTo>
                <a:lnTo>
                  <a:pt x="142" y="47"/>
                </a:lnTo>
                <a:lnTo>
                  <a:pt x="143" y="47"/>
                </a:lnTo>
                <a:lnTo>
                  <a:pt x="145" y="45"/>
                </a:lnTo>
                <a:lnTo>
                  <a:pt x="148" y="47"/>
                </a:lnTo>
                <a:lnTo>
                  <a:pt x="148" y="49"/>
                </a:lnTo>
                <a:lnTo>
                  <a:pt x="150" y="49"/>
                </a:lnTo>
                <a:lnTo>
                  <a:pt x="153" y="49"/>
                </a:lnTo>
                <a:lnTo>
                  <a:pt x="153" y="45"/>
                </a:lnTo>
                <a:lnTo>
                  <a:pt x="155" y="44"/>
                </a:lnTo>
                <a:lnTo>
                  <a:pt x="153" y="44"/>
                </a:lnTo>
                <a:lnTo>
                  <a:pt x="153" y="42"/>
                </a:lnTo>
                <a:lnTo>
                  <a:pt x="153" y="40"/>
                </a:lnTo>
                <a:lnTo>
                  <a:pt x="155" y="39"/>
                </a:lnTo>
                <a:lnTo>
                  <a:pt x="155" y="37"/>
                </a:lnTo>
                <a:lnTo>
                  <a:pt x="157" y="35"/>
                </a:lnTo>
                <a:lnTo>
                  <a:pt x="157" y="34"/>
                </a:lnTo>
                <a:lnTo>
                  <a:pt x="158" y="32"/>
                </a:lnTo>
                <a:lnTo>
                  <a:pt x="163" y="34"/>
                </a:lnTo>
                <a:lnTo>
                  <a:pt x="165" y="35"/>
                </a:lnTo>
                <a:lnTo>
                  <a:pt x="168" y="37"/>
                </a:lnTo>
                <a:lnTo>
                  <a:pt x="173" y="40"/>
                </a:lnTo>
                <a:lnTo>
                  <a:pt x="175" y="42"/>
                </a:lnTo>
                <a:lnTo>
                  <a:pt x="175" y="44"/>
                </a:lnTo>
                <a:lnTo>
                  <a:pt x="177" y="44"/>
                </a:lnTo>
                <a:lnTo>
                  <a:pt x="180" y="49"/>
                </a:lnTo>
                <a:lnTo>
                  <a:pt x="183" y="50"/>
                </a:lnTo>
                <a:lnTo>
                  <a:pt x="187" y="49"/>
                </a:lnTo>
                <a:lnTo>
                  <a:pt x="197" y="49"/>
                </a:lnTo>
                <a:lnTo>
                  <a:pt x="210" y="49"/>
                </a:lnTo>
                <a:lnTo>
                  <a:pt x="210" y="22"/>
                </a:lnTo>
                <a:lnTo>
                  <a:pt x="210" y="19"/>
                </a:lnTo>
                <a:lnTo>
                  <a:pt x="210" y="14"/>
                </a:lnTo>
                <a:lnTo>
                  <a:pt x="210" y="5"/>
                </a:lnTo>
                <a:lnTo>
                  <a:pt x="210" y="4"/>
                </a:lnTo>
                <a:lnTo>
                  <a:pt x="213" y="5"/>
                </a:lnTo>
                <a:lnTo>
                  <a:pt x="215" y="4"/>
                </a:lnTo>
                <a:lnTo>
                  <a:pt x="217" y="7"/>
                </a:lnTo>
                <a:lnTo>
                  <a:pt x="218" y="9"/>
                </a:lnTo>
                <a:lnTo>
                  <a:pt x="218" y="10"/>
                </a:lnTo>
                <a:lnTo>
                  <a:pt x="220" y="10"/>
                </a:lnTo>
                <a:lnTo>
                  <a:pt x="222" y="10"/>
                </a:lnTo>
                <a:lnTo>
                  <a:pt x="223" y="10"/>
                </a:lnTo>
                <a:lnTo>
                  <a:pt x="225" y="10"/>
                </a:lnTo>
                <a:lnTo>
                  <a:pt x="227" y="12"/>
                </a:lnTo>
                <a:lnTo>
                  <a:pt x="228" y="14"/>
                </a:lnTo>
                <a:lnTo>
                  <a:pt x="230" y="14"/>
                </a:lnTo>
                <a:lnTo>
                  <a:pt x="232" y="14"/>
                </a:lnTo>
                <a:lnTo>
                  <a:pt x="233" y="15"/>
                </a:lnTo>
                <a:lnTo>
                  <a:pt x="235" y="15"/>
                </a:lnTo>
                <a:lnTo>
                  <a:pt x="237" y="15"/>
                </a:lnTo>
                <a:lnTo>
                  <a:pt x="238" y="15"/>
                </a:lnTo>
                <a:lnTo>
                  <a:pt x="240" y="15"/>
                </a:lnTo>
                <a:lnTo>
                  <a:pt x="243" y="15"/>
                </a:lnTo>
                <a:lnTo>
                  <a:pt x="245" y="15"/>
                </a:lnTo>
                <a:lnTo>
                  <a:pt x="247" y="15"/>
                </a:lnTo>
                <a:lnTo>
                  <a:pt x="248" y="15"/>
                </a:lnTo>
                <a:lnTo>
                  <a:pt x="250" y="15"/>
                </a:lnTo>
                <a:lnTo>
                  <a:pt x="250" y="17"/>
                </a:lnTo>
                <a:lnTo>
                  <a:pt x="250" y="19"/>
                </a:lnTo>
                <a:lnTo>
                  <a:pt x="252" y="19"/>
                </a:lnTo>
                <a:lnTo>
                  <a:pt x="253" y="19"/>
                </a:lnTo>
                <a:lnTo>
                  <a:pt x="255" y="20"/>
                </a:lnTo>
                <a:lnTo>
                  <a:pt x="257" y="20"/>
                </a:lnTo>
                <a:lnTo>
                  <a:pt x="260" y="20"/>
                </a:lnTo>
                <a:lnTo>
                  <a:pt x="262" y="22"/>
                </a:lnTo>
                <a:lnTo>
                  <a:pt x="263" y="22"/>
                </a:lnTo>
                <a:lnTo>
                  <a:pt x="265" y="22"/>
                </a:lnTo>
                <a:lnTo>
                  <a:pt x="265" y="24"/>
                </a:lnTo>
                <a:lnTo>
                  <a:pt x="267" y="25"/>
                </a:lnTo>
                <a:lnTo>
                  <a:pt x="267" y="27"/>
                </a:lnTo>
                <a:lnTo>
                  <a:pt x="267" y="29"/>
                </a:lnTo>
                <a:lnTo>
                  <a:pt x="267" y="32"/>
                </a:lnTo>
                <a:lnTo>
                  <a:pt x="267" y="34"/>
                </a:lnTo>
                <a:lnTo>
                  <a:pt x="268" y="35"/>
                </a:lnTo>
                <a:lnTo>
                  <a:pt x="270" y="34"/>
                </a:lnTo>
                <a:lnTo>
                  <a:pt x="272" y="34"/>
                </a:lnTo>
                <a:lnTo>
                  <a:pt x="273" y="34"/>
                </a:lnTo>
                <a:lnTo>
                  <a:pt x="277" y="35"/>
                </a:lnTo>
                <a:lnTo>
                  <a:pt x="277" y="34"/>
                </a:lnTo>
                <a:lnTo>
                  <a:pt x="278" y="34"/>
                </a:lnTo>
                <a:lnTo>
                  <a:pt x="280" y="34"/>
                </a:lnTo>
                <a:lnTo>
                  <a:pt x="282" y="34"/>
                </a:lnTo>
                <a:lnTo>
                  <a:pt x="282" y="35"/>
                </a:lnTo>
                <a:lnTo>
                  <a:pt x="283" y="34"/>
                </a:lnTo>
                <a:lnTo>
                  <a:pt x="283" y="32"/>
                </a:lnTo>
                <a:lnTo>
                  <a:pt x="285" y="30"/>
                </a:lnTo>
                <a:lnTo>
                  <a:pt x="287" y="30"/>
                </a:lnTo>
                <a:lnTo>
                  <a:pt x="287" y="32"/>
                </a:lnTo>
                <a:lnTo>
                  <a:pt x="289" y="34"/>
                </a:lnTo>
                <a:lnTo>
                  <a:pt x="290" y="34"/>
                </a:lnTo>
                <a:lnTo>
                  <a:pt x="292" y="34"/>
                </a:lnTo>
                <a:lnTo>
                  <a:pt x="295" y="30"/>
                </a:lnTo>
                <a:lnTo>
                  <a:pt x="294" y="30"/>
                </a:lnTo>
                <a:lnTo>
                  <a:pt x="295" y="29"/>
                </a:lnTo>
                <a:lnTo>
                  <a:pt x="295" y="27"/>
                </a:lnTo>
                <a:lnTo>
                  <a:pt x="295" y="25"/>
                </a:lnTo>
                <a:lnTo>
                  <a:pt x="294" y="24"/>
                </a:lnTo>
                <a:lnTo>
                  <a:pt x="292" y="22"/>
                </a:lnTo>
                <a:lnTo>
                  <a:pt x="289" y="20"/>
                </a:lnTo>
                <a:lnTo>
                  <a:pt x="287" y="19"/>
                </a:lnTo>
                <a:lnTo>
                  <a:pt x="289" y="17"/>
                </a:lnTo>
                <a:lnTo>
                  <a:pt x="287" y="14"/>
                </a:lnTo>
                <a:lnTo>
                  <a:pt x="287" y="12"/>
                </a:lnTo>
                <a:lnTo>
                  <a:pt x="283" y="10"/>
                </a:lnTo>
                <a:lnTo>
                  <a:pt x="283" y="9"/>
                </a:lnTo>
                <a:lnTo>
                  <a:pt x="285" y="5"/>
                </a:lnTo>
                <a:lnTo>
                  <a:pt x="287" y="5"/>
                </a:lnTo>
                <a:lnTo>
                  <a:pt x="289" y="5"/>
                </a:lnTo>
                <a:lnTo>
                  <a:pt x="290" y="4"/>
                </a:lnTo>
                <a:lnTo>
                  <a:pt x="292" y="2"/>
                </a:lnTo>
                <a:lnTo>
                  <a:pt x="294" y="0"/>
                </a:lnTo>
                <a:lnTo>
                  <a:pt x="297" y="2"/>
                </a:lnTo>
                <a:lnTo>
                  <a:pt x="297" y="4"/>
                </a:lnTo>
                <a:lnTo>
                  <a:pt x="299" y="5"/>
                </a:lnTo>
                <a:lnTo>
                  <a:pt x="299" y="7"/>
                </a:lnTo>
                <a:lnTo>
                  <a:pt x="299" y="9"/>
                </a:lnTo>
                <a:lnTo>
                  <a:pt x="299" y="10"/>
                </a:lnTo>
                <a:lnTo>
                  <a:pt x="300" y="12"/>
                </a:lnTo>
                <a:lnTo>
                  <a:pt x="302" y="14"/>
                </a:lnTo>
                <a:lnTo>
                  <a:pt x="304" y="15"/>
                </a:lnTo>
                <a:lnTo>
                  <a:pt x="304" y="19"/>
                </a:lnTo>
                <a:lnTo>
                  <a:pt x="302" y="20"/>
                </a:lnTo>
                <a:lnTo>
                  <a:pt x="304" y="22"/>
                </a:lnTo>
                <a:lnTo>
                  <a:pt x="307" y="24"/>
                </a:lnTo>
                <a:lnTo>
                  <a:pt x="309" y="25"/>
                </a:lnTo>
                <a:lnTo>
                  <a:pt x="310" y="25"/>
                </a:lnTo>
                <a:lnTo>
                  <a:pt x="312" y="27"/>
                </a:lnTo>
                <a:lnTo>
                  <a:pt x="314" y="27"/>
                </a:lnTo>
                <a:lnTo>
                  <a:pt x="315" y="27"/>
                </a:lnTo>
                <a:lnTo>
                  <a:pt x="317" y="25"/>
                </a:lnTo>
                <a:lnTo>
                  <a:pt x="319" y="25"/>
                </a:lnTo>
                <a:lnTo>
                  <a:pt x="320" y="27"/>
                </a:lnTo>
                <a:lnTo>
                  <a:pt x="322" y="27"/>
                </a:lnTo>
                <a:lnTo>
                  <a:pt x="325" y="29"/>
                </a:lnTo>
                <a:lnTo>
                  <a:pt x="325" y="27"/>
                </a:lnTo>
                <a:lnTo>
                  <a:pt x="325" y="25"/>
                </a:lnTo>
                <a:lnTo>
                  <a:pt x="327" y="25"/>
                </a:lnTo>
                <a:lnTo>
                  <a:pt x="330" y="22"/>
                </a:lnTo>
                <a:lnTo>
                  <a:pt x="330" y="19"/>
                </a:lnTo>
                <a:lnTo>
                  <a:pt x="332" y="17"/>
                </a:lnTo>
                <a:lnTo>
                  <a:pt x="334" y="15"/>
                </a:lnTo>
                <a:lnTo>
                  <a:pt x="337" y="15"/>
                </a:lnTo>
                <a:lnTo>
                  <a:pt x="340" y="17"/>
                </a:lnTo>
                <a:lnTo>
                  <a:pt x="340" y="15"/>
                </a:lnTo>
                <a:lnTo>
                  <a:pt x="342" y="15"/>
                </a:lnTo>
                <a:lnTo>
                  <a:pt x="344" y="14"/>
                </a:lnTo>
                <a:lnTo>
                  <a:pt x="345" y="14"/>
                </a:lnTo>
                <a:lnTo>
                  <a:pt x="345" y="12"/>
                </a:lnTo>
                <a:lnTo>
                  <a:pt x="347" y="12"/>
                </a:lnTo>
                <a:lnTo>
                  <a:pt x="350" y="10"/>
                </a:lnTo>
                <a:lnTo>
                  <a:pt x="352" y="10"/>
                </a:lnTo>
                <a:lnTo>
                  <a:pt x="354" y="10"/>
                </a:lnTo>
                <a:lnTo>
                  <a:pt x="355" y="10"/>
                </a:lnTo>
                <a:lnTo>
                  <a:pt x="359" y="10"/>
                </a:lnTo>
                <a:lnTo>
                  <a:pt x="360" y="10"/>
                </a:lnTo>
                <a:lnTo>
                  <a:pt x="362" y="12"/>
                </a:lnTo>
                <a:lnTo>
                  <a:pt x="364" y="12"/>
                </a:lnTo>
                <a:lnTo>
                  <a:pt x="365" y="12"/>
                </a:lnTo>
                <a:lnTo>
                  <a:pt x="365" y="14"/>
                </a:lnTo>
                <a:lnTo>
                  <a:pt x="372" y="14"/>
                </a:lnTo>
                <a:lnTo>
                  <a:pt x="372" y="15"/>
                </a:lnTo>
                <a:lnTo>
                  <a:pt x="374" y="15"/>
                </a:lnTo>
                <a:lnTo>
                  <a:pt x="374" y="17"/>
                </a:lnTo>
                <a:lnTo>
                  <a:pt x="375" y="17"/>
                </a:lnTo>
                <a:lnTo>
                  <a:pt x="379" y="17"/>
                </a:lnTo>
                <a:lnTo>
                  <a:pt x="380" y="17"/>
                </a:lnTo>
                <a:lnTo>
                  <a:pt x="380" y="19"/>
                </a:lnTo>
                <a:lnTo>
                  <a:pt x="384" y="19"/>
                </a:lnTo>
                <a:lnTo>
                  <a:pt x="384" y="20"/>
                </a:lnTo>
                <a:lnTo>
                  <a:pt x="384" y="22"/>
                </a:lnTo>
                <a:lnTo>
                  <a:pt x="384" y="25"/>
                </a:lnTo>
                <a:lnTo>
                  <a:pt x="385" y="24"/>
                </a:lnTo>
                <a:lnTo>
                  <a:pt x="387" y="24"/>
                </a:lnTo>
                <a:lnTo>
                  <a:pt x="392" y="25"/>
                </a:lnTo>
                <a:lnTo>
                  <a:pt x="394" y="25"/>
                </a:lnTo>
                <a:lnTo>
                  <a:pt x="395" y="27"/>
                </a:lnTo>
                <a:lnTo>
                  <a:pt x="395" y="29"/>
                </a:lnTo>
                <a:lnTo>
                  <a:pt x="397" y="27"/>
                </a:lnTo>
                <a:lnTo>
                  <a:pt x="399" y="24"/>
                </a:lnTo>
                <a:lnTo>
                  <a:pt x="400" y="22"/>
                </a:lnTo>
                <a:lnTo>
                  <a:pt x="402" y="22"/>
                </a:lnTo>
                <a:lnTo>
                  <a:pt x="404" y="20"/>
                </a:lnTo>
                <a:lnTo>
                  <a:pt x="404" y="22"/>
                </a:lnTo>
                <a:lnTo>
                  <a:pt x="407" y="22"/>
                </a:lnTo>
                <a:lnTo>
                  <a:pt x="409" y="24"/>
                </a:lnTo>
                <a:lnTo>
                  <a:pt x="412" y="24"/>
                </a:lnTo>
                <a:lnTo>
                  <a:pt x="415" y="24"/>
                </a:lnTo>
                <a:lnTo>
                  <a:pt x="417" y="25"/>
                </a:lnTo>
                <a:lnTo>
                  <a:pt x="419" y="25"/>
                </a:lnTo>
                <a:lnTo>
                  <a:pt x="419" y="27"/>
                </a:lnTo>
                <a:lnTo>
                  <a:pt x="422" y="29"/>
                </a:lnTo>
                <a:lnTo>
                  <a:pt x="422" y="27"/>
                </a:lnTo>
                <a:lnTo>
                  <a:pt x="424" y="27"/>
                </a:lnTo>
                <a:lnTo>
                  <a:pt x="425" y="29"/>
                </a:lnTo>
                <a:lnTo>
                  <a:pt x="427" y="29"/>
                </a:lnTo>
                <a:lnTo>
                  <a:pt x="429" y="29"/>
                </a:lnTo>
                <a:lnTo>
                  <a:pt x="430" y="29"/>
                </a:lnTo>
                <a:lnTo>
                  <a:pt x="434" y="29"/>
                </a:lnTo>
                <a:lnTo>
                  <a:pt x="434" y="30"/>
                </a:lnTo>
                <a:lnTo>
                  <a:pt x="432" y="32"/>
                </a:lnTo>
                <a:lnTo>
                  <a:pt x="434" y="32"/>
                </a:lnTo>
                <a:lnTo>
                  <a:pt x="434" y="34"/>
                </a:lnTo>
                <a:lnTo>
                  <a:pt x="435" y="34"/>
                </a:lnTo>
                <a:lnTo>
                  <a:pt x="437" y="30"/>
                </a:lnTo>
                <a:lnTo>
                  <a:pt x="439" y="30"/>
                </a:lnTo>
                <a:lnTo>
                  <a:pt x="440" y="29"/>
                </a:lnTo>
                <a:lnTo>
                  <a:pt x="442" y="29"/>
                </a:lnTo>
                <a:lnTo>
                  <a:pt x="442" y="30"/>
                </a:lnTo>
                <a:lnTo>
                  <a:pt x="442" y="32"/>
                </a:lnTo>
                <a:lnTo>
                  <a:pt x="445" y="32"/>
                </a:lnTo>
                <a:lnTo>
                  <a:pt x="450" y="32"/>
                </a:lnTo>
                <a:lnTo>
                  <a:pt x="455" y="32"/>
                </a:lnTo>
                <a:lnTo>
                  <a:pt x="460" y="32"/>
                </a:lnTo>
                <a:lnTo>
                  <a:pt x="462" y="32"/>
                </a:lnTo>
                <a:lnTo>
                  <a:pt x="464" y="32"/>
                </a:lnTo>
                <a:close/>
              </a:path>
            </a:pathLst>
          </a:custGeom>
          <a:solidFill>
            <a:srgbClr val="9C884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4"/>
          <p:cNvSpPr>
            <a:spLocks/>
          </p:cNvSpPr>
          <p:nvPr/>
        </p:nvSpPr>
        <p:spPr bwMode="auto">
          <a:xfrm>
            <a:off x="5362576" y="2593976"/>
            <a:ext cx="922338" cy="911225"/>
          </a:xfrm>
          <a:custGeom>
            <a:avLst/>
            <a:gdLst/>
            <a:ahLst/>
            <a:cxnLst>
              <a:cxn ang="0">
                <a:pos x="499" y="15"/>
              </a:cxn>
              <a:cxn ang="0">
                <a:pos x="521" y="14"/>
              </a:cxn>
              <a:cxn ang="0">
                <a:pos x="537" y="25"/>
              </a:cxn>
              <a:cxn ang="0">
                <a:pos x="556" y="32"/>
              </a:cxn>
              <a:cxn ang="0">
                <a:pos x="567" y="44"/>
              </a:cxn>
              <a:cxn ang="0">
                <a:pos x="551" y="40"/>
              </a:cxn>
              <a:cxn ang="0">
                <a:pos x="547" y="82"/>
              </a:cxn>
              <a:cxn ang="0">
                <a:pos x="576" y="110"/>
              </a:cxn>
              <a:cxn ang="0">
                <a:pos x="576" y="137"/>
              </a:cxn>
              <a:cxn ang="0">
                <a:pos x="581" y="177"/>
              </a:cxn>
              <a:cxn ang="0">
                <a:pos x="576" y="229"/>
              </a:cxn>
              <a:cxn ang="0">
                <a:pos x="557" y="246"/>
              </a:cxn>
              <a:cxn ang="0">
                <a:pos x="547" y="272"/>
              </a:cxn>
              <a:cxn ang="0">
                <a:pos x="542" y="294"/>
              </a:cxn>
              <a:cxn ang="0">
                <a:pos x="534" y="319"/>
              </a:cxn>
              <a:cxn ang="0">
                <a:pos x="542" y="341"/>
              </a:cxn>
              <a:cxn ang="0">
                <a:pos x="542" y="393"/>
              </a:cxn>
              <a:cxn ang="0">
                <a:pos x="517" y="463"/>
              </a:cxn>
              <a:cxn ang="0">
                <a:pos x="482" y="453"/>
              </a:cxn>
              <a:cxn ang="0">
                <a:pos x="469" y="454"/>
              </a:cxn>
              <a:cxn ang="0">
                <a:pos x="475" y="466"/>
              </a:cxn>
              <a:cxn ang="0">
                <a:pos x="479" y="479"/>
              </a:cxn>
              <a:cxn ang="0">
                <a:pos x="482" y="491"/>
              </a:cxn>
              <a:cxn ang="0">
                <a:pos x="492" y="508"/>
              </a:cxn>
              <a:cxn ang="0">
                <a:pos x="504" y="519"/>
              </a:cxn>
              <a:cxn ang="0">
                <a:pos x="509" y="534"/>
              </a:cxn>
              <a:cxn ang="0">
                <a:pos x="505" y="553"/>
              </a:cxn>
              <a:cxn ang="0">
                <a:pos x="505" y="564"/>
              </a:cxn>
              <a:cxn ang="0">
                <a:pos x="495" y="573"/>
              </a:cxn>
              <a:cxn ang="0">
                <a:pos x="485" y="553"/>
              </a:cxn>
              <a:cxn ang="0">
                <a:pos x="457" y="563"/>
              </a:cxn>
              <a:cxn ang="0">
                <a:pos x="432" y="546"/>
              </a:cxn>
              <a:cxn ang="0">
                <a:pos x="420" y="508"/>
              </a:cxn>
              <a:cxn ang="0">
                <a:pos x="417" y="473"/>
              </a:cxn>
              <a:cxn ang="0">
                <a:pos x="380" y="448"/>
              </a:cxn>
              <a:cxn ang="0">
                <a:pos x="362" y="439"/>
              </a:cxn>
              <a:cxn ang="0">
                <a:pos x="350" y="419"/>
              </a:cxn>
              <a:cxn ang="0">
                <a:pos x="318" y="381"/>
              </a:cxn>
              <a:cxn ang="0">
                <a:pos x="287" y="364"/>
              </a:cxn>
              <a:cxn ang="0">
                <a:pos x="275" y="324"/>
              </a:cxn>
              <a:cxn ang="0">
                <a:pos x="233" y="287"/>
              </a:cxn>
              <a:cxn ang="0">
                <a:pos x="202" y="299"/>
              </a:cxn>
              <a:cxn ang="0">
                <a:pos x="152" y="281"/>
              </a:cxn>
              <a:cxn ang="0">
                <a:pos x="160" y="232"/>
              </a:cxn>
              <a:cxn ang="0">
                <a:pos x="126" y="207"/>
              </a:cxn>
              <a:cxn ang="0">
                <a:pos x="113" y="177"/>
              </a:cxn>
              <a:cxn ang="0">
                <a:pos x="88" y="147"/>
              </a:cxn>
              <a:cxn ang="0">
                <a:pos x="56" y="130"/>
              </a:cxn>
              <a:cxn ang="0">
                <a:pos x="15" y="109"/>
              </a:cxn>
              <a:cxn ang="0">
                <a:pos x="5" y="77"/>
              </a:cxn>
              <a:cxn ang="0">
                <a:pos x="50" y="77"/>
              </a:cxn>
              <a:cxn ang="0">
                <a:pos x="128" y="87"/>
              </a:cxn>
              <a:cxn ang="0">
                <a:pos x="182" y="59"/>
              </a:cxn>
              <a:cxn ang="0">
                <a:pos x="240" y="45"/>
              </a:cxn>
              <a:cxn ang="0">
                <a:pos x="325" y="42"/>
              </a:cxn>
              <a:cxn ang="0">
                <a:pos x="377" y="50"/>
              </a:cxn>
              <a:cxn ang="0">
                <a:pos x="399" y="44"/>
              </a:cxn>
              <a:cxn ang="0">
                <a:pos x="414" y="30"/>
              </a:cxn>
              <a:cxn ang="0">
                <a:pos x="430" y="20"/>
              </a:cxn>
              <a:cxn ang="0">
                <a:pos x="445" y="12"/>
              </a:cxn>
              <a:cxn ang="0">
                <a:pos x="467" y="9"/>
              </a:cxn>
              <a:cxn ang="0">
                <a:pos x="482" y="5"/>
              </a:cxn>
            </a:cxnLst>
            <a:rect l="0" t="0" r="r" b="b"/>
            <a:pathLst>
              <a:path w="581" h="574">
                <a:moveTo>
                  <a:pt x="485" y="7"/>
                </a:moveTo>
                <a:lnTo>
                  <a:pt x="487" y="7"/>
                </a:lnTo>
                <a:lnTo>
                  <a:pt x="487" y="9"/>
                </a:lnTo>
                <a:lnTo>
                  <a:pt x="489" y="9"/>
                </a:lnTo>
                <a:lnTo>
                  <a:pt x="489" y="10"/>
                </a:lnTo>
                <a:lnTo>
                  <a:pt x="490" y="10"/>
                </a:lnTo>
                <a:lnTo>
                  <a:pt x="490" y="12"/>
                </a:lnTo>
                <a:lnTo>
                  <a:pt x="492" y="12"/>
                </a:lnTo>
                <a:lnTo>
                  <a:pt x="492" y="14"/>
                </a:lnTo>
                <a:lnTo>
                  <a:pt x="494" y="15"/>
                </a:lnTo>
                <a:lnTo>
                  <a:pt x="495" y="15"/>
                </a:lnTo>
                <a:lnTo>
                  <a:pt x="497" y="15"/>
                </a:lnTo>
                <a:lnTo>
                  <a:pt x="497" y="17"/>
                </a:lnTo>
                <a:lnTo>
                  <a:pt x="499" y="17"/>
                </a:lnTo>
                <a:lnTo>
                  <a:pt x="499" y="15"/>
                </a:lnTo>
                <a:lnTo>
                  <a:pt x="500" y="17"/>
                </a:lnTo>
                <a:lnTo>
                  <a:pt x="502" y="17"/>
                </a:lnTo>
                <a:lnTo>
                  <a:pt x="504" y="17"/>
                </a:lnTo>
                <a:lnTo>
                  <a:pt x="505" y="17"/>
                </a:lnTo>
                <a:lnTo>
                  <a:pt x="507" y="17"/>
                </a:lnTo>
                <a:lnTo>
                  <a:pt x="509" y="17"/>
                </a:lnTo>
                <a:lnTo>
                  <a:pt x="510" y="17"/>
                </a:lnTo>
                <a:lnTo>
                  <a:pt x="510" y="15"/>
                </a:lnTo>
                <a:lnTo>
                  <a:pt x="512" y="15"/>
                </a:lnTo>
                <a:lnTo>
                  <a:pt x="514" y="14"/>
                </a:lnTo>
                <a:lnTo>
                  <a:pt x="516" y="14"/>
                </a:lnTo>
                <a:lnTo>
                  <a:pt x="516" y="12"/>
                </a:lnTo>
                <a:lnTo>
                  <a:pt x="517" y="14"/>
                </a:lnTo>
                <a:lnTo>
                  <a:pt x="519" y="14"/>
                </a:lnTo>
                <a:lnTo>
                  <a:pt x="521" y="14"/>
                </a:lnTo>
                <a:lnTo>
                  <a:pt x="522" y="14"/>
                </a:lnTo>
                <a:lnTo>
                  <a:pt x="522" y="15"/>
                </a:lnTo>
                <a:lnTo>
                  <a:pt x="524" y="15"/>
                </a:lnTo>
                <a:lnTo>
                  <a:pt x="524" y="17"/>
                </a:lnTo>
                <a:lnTo>
                  <a:pt x="526" y="17"/>
                </a:lnTo>
                <a:lnTo>
                  <a:pt x="526" y="19"/>
                </a:lnTo>
                <a:lnTo>
                  <a:pt x="527" y="20"/>
                </a:lnTo>
                <a:lnTo>
                  <a:pt x="527" y="22"/>
                </a:lnTo>
                <a:lnTo>
                  <a:pt x="529" y="22"/>
                </a:lnTo>
                <a:lnTo>
                  <a:pt x="529" y="24"/>
                </a:lnTo>
                <a:lnTo>
                  <a:pt x="531" y="25"/>
                </a:lnTo>
                <a:lnTo>
                  <a:pt x="532" y="25"/>
                </a:lnTo>
                <a:lnTo>
                  <a:pt x="534" y="25"/>
                </a:lnTo>
                <a:lnTo>
                  <a:pt x="536" y="25"/>
                </a:lnTo>
                <a:lnTo>
                  <a:pt x="537" y="25"/>
                </a:lnTo>
                <a:lnTo>
                  <a:pt x="539" y="25"/>
                </a:lnTo>
                <a:lnTo>
                  <a:pt x="541" y="25"/>
                </a:lnTo>
                <a:lnTo>
                  <a:pt x="542" y="25"/>
                </a:lnTo>
                <a:lnTo>
                  <a:pt x="544" y="25"/>
                </a:lnTo>
                <a:lnTo>
                  <a:pt x="546" y="25"/>
                </a:lnTo>
                <a:lnTo>
                  <a:pt x="546" y="24"/>
                </a:lnTo>
                <a:lnTo>
                  <a:pt x="547" y="24"/>
                </a:lnTo>
                <a:lnTo>
                  <a:pt x="549" y="24"/>
                </a:lnTo>
                <a:lnTo>
                  <a:pt x="551" y="24"/>
                </a:lnTo>
                <a:lnTo>
                  <a:pt x="552" y="25"/>
                </a:lnTo>
                <a:lnTo>
                  <a:pt x="552" y="27"/>
                </a:lnTo>
                <a:lnTo>
                  <a:pt x="554" y="29"/>
                </a:lnTo>
                <a:lnTo>
                  <a:pt x="554" y="30"/>
                </a:lnTo>
                <a:lnTo>
                  <a:pt x="554" y="32"/>
                </a:lnTo>
                <a:lnTo>
                  <a:pt x="556" y="32"/>
                </a:lnTo>
                <a:lnTo>
                  <a:pt x="556" y="34"/>
                </a:lnTo>
                <a:lnTo>
                  <a:pt x="557" y="34"/>
                </a:lnTo>
                <a:lnTo>
                  <a:pt x="557" y="35"/>
                </a:lnTo>
                <a:lnTo>
                  <a:pt x="559" y="35"/>
                </a:lnTo>
                <a:lnTo>
                  <a:pt x="561" y="35"/>
                </a:lnTo>
                <a:lnTo>
                  <a:pt x="562" y="37"/>
                </a:lnTo>
                <a:lnTo>
                  <a:pt x="564" y="37"/>
                </a:lnTo>
                <a:lnTo>
                  <a:pt x="564" y="39"/>
                </a:lnTo>
                <a:lnTo>
                  <a:pt x="566" y="39"/>
                </a:lnTo>
                <a:lnTo>
                  <a:pt x="566" y="40"/>
                </a:lnTo>
                <a:lnTo>
                  <a:pt x="567" y="40"/>
                </a:lnTo>
                <a:lnTo>
                  <a:pt x="567" y="42"/>
                </a:lnTo>
                <a:lnTo>
                  <a:pt x="569" y="42"/>
                </a:lnTo>
                <a:lnTo>
                  <a:pt x="567" y="42"/>
                </a:lnTo>
                <a:lnTo>
                  <a:pt x="567" y="44"/>
                </a:lnTo>
                <a:lnTo>
                  <a:pt x="567" y="45"/>
                </a:lnTo>
                <a:lnTo>
                  <a:pt x="566" y="45"/>
                </a:lnTo>
                <a:lnTo>
                  <a:pt x="566" y="44"/>
                </a:lnTo>
                <a:lnTo>
                  <a:pt x="564" y="44"/>
                </a:lnTo>
                <a:lnTo>
                  <a:pt x="564" y="45"/>
                </a:lnTo>
                <a:lnTo>
                  <a:pt x="562" y="45"/>
                </a:lnTo>
                <a:lnTo>
                  <a:pt x="561" y="45"/>
                </a:lnTo>
                <a:lnTo>
                  <a:pt x="559" y="45"/>
                </a:lnTo>
                <a:lnTo>
                  <a:pt x="557" y="45"/>
                </a:lnTo>
                <a:lnTo>
                  <a:pt x="556" y="44"/>
                </a:lnTo>
                <a:lnTo>
                  <a:pt x="554" y="44"/>
                </a:lnTo>
                <a:lnTo>
                  <a:pt x="552" y="44"/>
                </a:lnTo>
                <a:lnTo>
                  <a:pt x="551" y="44"/>
                </a:lnTo>
                <a:lnTo>
                  <a:pt x="551" y="42"/>
                </a:lnTo>
                <a:lnTo>
                  <a:pt x="551" y="40"/>
                </a:lnTo>
                <a:lnTo>
                  <a:pt x="549" y="40"/>
                </a:lnTo>
                <a:lnTo>
                  <a:pt x="549" y="39"/>
                </a:lnTo>
                <a:lnTo>
                  <a:pt x="549" y="40"/>
                </a:lnTo>
                <a:lnTo>
                  <a:pt x="547" y="40"/>
                </a:lnTo>
                <a:lnTo>
                  <a:pt x="547" y="50"/>
                </a:lnTo>
                <a:lnTo>
                  <a:pt x="547" y="54"/>
                </a:lnTo>
                <a:lnTo>
                  <a:pt x="549" y="59"/>
                </a:lnTo>
                <a:lnTo>
                  <a:pt x="549" y="60"/>
                </a:lnTo>
                <a:lnTo>
                  <a:pt x="547" y="62"/>
                </a:lnTo>
                <a:lnTo>
                  <a:pt x="547" y="64"/>
                </a:lnTo>
                <a:lnTo>
                  <a:pt x="547" y="72"/>
                </a:lnTo>
                <a:lnTo>
                  <a:pt x="547" y="74"/>
                </a:lnTo>
                <a:lnTo>
                  <a:pt x="547" y="77"/>
                </a:lnTo>
                <a:lnTo>
                  <a:pt x="547" y="80"/>
                </a:lnTo>
                <a:lnTo>
                  <a:pt x="547" y="82"/>
                </a:lnTo>
                <a:lnTo>
                  <a:pt x="547" y="85"/>
                </a:lnTo>
                <a:lnTo>
                  <a:pt x="547" y="89"/>
                </a:lnTo>
                <a:lnTo>
                  <a:pt x="547" y="92"/>
                </a:lnTo>
                <a:lnTo>
                  <a:pt x="549" y="92"/>
                </a:lnTo>
                <a:lnTo>
                  <a:pt x="567" y="92"/>
                </a:lnTo>
                <a:lnTo>
                  <a:pt x="576" y="92"/>
                </a:lnTo>
                <a:lnTo>
                  <a:pt x="576" y="94"/>
                </a:lnTo>
                <a:lnTo>
                  <a:pt x="576" y="95"/>
                </a:lnTo>
                <a:lnTo>
                  <a:pt x="576" y="97"/>
                </a:lnTo>
                <a:lnTo>
                  <a:pt x="576" y="99"/>
                </a:lnTo>
                <a:lnTo>
                  <a:pt x="576" y="102"/>
                </a:lnTo>
                <a:lnTo>
                  <a:pt x="576" y="104"/>
                </a:lnTo>
                <a:lnTo>
                  <a:pt x="576" y="105"/>
                </a:lnTo>
                <a:lnTo>
                  <a:pt x="576" y="109"/>
                </a:lnTo>
                <a:lnTo>
                  <a:pt x="576" y="110"/>
                </a:lnTo>
                <a:lnTo>
                  <a:pt x="576" y="112"/>
                </a:lnTo>
                <a:lnTo>
                  <a:pt x="576" y="114"/>
                </a:lnTo>
                <a:lnTo>
                  <a:pt x="576" y="117"/>
                </a:lnTo>
                <a:lnTo>
                  <a:pt x="576" y="119"/>
                </a:lnTo>
                <a:lnTo>
                  <a:pt x="576" y="120"/>
                </a:lnTo>
                <a:lnTo>
                  <a:pt x="576" y="122"/>
                </a:lnTo>
                <a:lnTo>
                  <a:pt x="576" y="124"/>
                </a:lnTo>
                <a:lnTo>
                  <a:pt x="576" y="125"/>
                </a:lnTo>
                <a:lnTo>
                  <a:pt x="576" y="127"/>
                </a:lnTo>
                <a:lnTo>
                  <a:pt x="576" y="129"/>
                </a:lnTo>
                <a:lnTo>
                  <a:pt x="576" y="130"/>
                </a:lnTo>
                <a:lnTo>
                  <a:pt x="576" y="132"/>
                </a:lnTo>
                <a:lnTo>
                  <a:pt x="576" y="134"/>
                </a:lnTo>
                <a:lnTo>
                  <a:pt x="576" y="135"/>
                </a:lnTo>
                <a:lnTo>
                  <a:pt x="576" y="137"/>
                </a:lnTo>
                <a:lnTo>
                  <a:pt x="576" y="139"/>
                </a:lnTo>
                <a:lnTo>
                  <a:pt x="576" y="140"/>
                </a:lnTo>
                <a:lnTo>
                  <a:pt x="576" y="142"/>
                </a:lnTo>
                <a:lnTo>
                  <a:pt x="576" y="144"/>
                </a:lnTo>
                <a:lnTo>
                  <a:pt x="576" y="145"/>
                </a:lnTo>
                <a:lnTo>
                  <a:pt x="576" y="149"/>
                </a:lnTo>
                <a:lnTo>
                  <a:pt x="577" y="149"/>
                </a:lnTo>
                <a:lnTo>
                  <a:pt x="579" y="149"/>
                </a:lnTo>
                <a:lnTo>
                  <a:pt x="581" y="149"/>
                </a:lnTo>
                <a:lnTo>
                  <a:pt x="581" y="152"/>
                </a:lnTo>
                <a:lnTo>
                  <a:pt x="581" y="157"/>
                </a:lnTo>
                <a:lnTo>
                  <a:pt x="581" y="162"/>
                </a:lnTo>
                <a:lnTo>
                  <a:pt x="581" y="164"/>
                </a:lnTo>
                <a:lnTo>
                  <a:pt x="581" y="169"/>
                </a:lnTo>
                <a:lnTo>
                  <a:pt x="581" y="177"/>
                </a:lnTo>
                <a:lnTo>
                  <a:pt x="581" y="180"/>
                </a:lnTo>
                <a:lnTo>
                  <a:pt x="581" y="187"/>
                </a:lnTo>
                <a:lnTo>
                  <a:pt x="581" y="189"/>
                </a:lnTo>
                <a:lnTo>
                  <a:pt x="581" y="191"/>
                </a:lnTo>
                <a:lnTo>
                  <a:pt x="581" y="194"/>
                </a:lnTo>
                <a:lnTo>
                  <a:pt x="581" y="197"/>
                </a:lnTo>
                <a:lnTo>
                  <a:pt x="581" y="201"/>
                </a:lnTo>
                <a:lnTo>
                  <a:pt x="581" y="204"/>
                </a:lnTo>
                <a:lnTo>
                  <a:pt x="581" y="206"/>
                </a:lnTo>
                <a:lnTo>
                  <a:pt x="579" y="206"/>
                </a:lnTo>
                <a:lnTo>
                  <a:pt x="579" y="214"/>
                </a:lnTo>
                <a:lnTo>
                  <a:pt x="579" y="219"/>
                </a:lnTo>
                <a:lnTo>
                  <a:pt x="579" y="229"/>
                </a:lnTo>
                <a:lnTo>
                  <a:pt x="577" y="229"/>
                </a:lnTo>
                <a:lnTo>
                  <a:pt x="576" y="229"/>
                </a:lnTo>
                <a:lnTo>
                  <a:pt x="574" y="229"/>
                </a:lnTo>
                <a:lnTo>
                  <a:pt x="574" y="231"/>
                </a:lnTo>
                <a:lnTo>
                  <a:pt x="572" y="232"/>
                </a:lnTo>
                <a:lnTo>
                  <a:pt x="571" y="232"/>
                </a:lnTo>
                <a:lnTo>
                  <a:pt x="571" y="234"/>
                </a:lnTo>
                <a:lnTo>
                  <a:pt x="571" y="236"/>
                </a:lnTo>
                <a:lnTo>
                  <a:pt x="569" y="236"/>
                </a:lnTo>
                <a:lnTo>
                  <a:pt x="569" y="237"/>
                </a:lnTo>
                <a:lnTo>
                  <a:pt x="567" y="237"/>
                </a:lnTo>
                <a:lnTo>
                  <a:pt x="566" y="237"/>
                </a:lnTo>
                <a:lnTo>
                  <a:pt x="566" y="239"/>
                </a:lnTo>
                <a:lnTo>
                  <a:pt x="564" y="241"/>
                </a:lnTo>
                <a:lnTo>
                  <a:pt x="562" y="242"/>
                </a:lnTo>
                <a:lnTo>
                  <a:pt x="561" y="244"/>
                </a:lnTo>
                <a:lnTo>
                  <a:pt x="557" y="246"/>
                </a:lnTo>
                <a:lnTo>
                  <a:pt x="556" y="246"/>
                </a:lnTo>
                <a:lnTo>
                  <a:pt x="554" y="247"/>
                </a:lnTo>
                <a:lnTo>
                  <a:pt x="552" y="247"/>
                </a:lnTo>
                <a:lnTo>
                  <a:pt x="552" y="249"/>
                </a:lnTo>
                <a:lnTo>
                  <a:pt x="551" y="251"/>
                </a:lnTo>
                <a:lnTo>
                  <a:pt x="551" y="252"/>
                </a:lnTo>
                <a:lnTo>
                  <a:pt x="551" y="254"/>
                </a:lnTo>
                <a:lnTo>
                  <a:pt x="549" y="257"/>
                </a:lnTo>
                <a:lnTo>
                  <a:pt x="549" y="259"/>
                </a:lnTo>
                <a:lnTo>
                  <a:pt x="547" y="261"/>
                </a:lnTo>
                <a:lnTo>
                  <a:pt x="547" y="262"/>
                </a:lnTo>
                <a:lnTo>
                  <a:pt x="546" y="264"/>
                </a:lnTo>
                <a:lnTo>
                  <a:pt x="547" y="269"/>
                </a:lnTo>
                <a:lnTo>
                  <a:pt x="547" y="271"/>
                </a:lnTo>
                <a:lnTo>
                  <a:pt x="547" y="272"/>
                </a:lnTo>
                <a:lnTo>
                  <a:pt x="547" y="274"/>
                </a:lnTo>
                <a:lnTo>
                  <a:pt x="547" y="276"/>
                </a:lnTo>
                <a:lnTo>
                  <a:pt x="549" y="276"/>
                </a:lnTo>
                <a:lnTo>
                  <a:pt x="549" y="277"/>
                </a:lnTo>
                <a:lnTo>
                  <a:pt x="547" y="282"/>
                </a:lnTo>
                <a:lnTo>
                  <a:pt x="547" y="286"/>
                </a:lnTo>
                <a:lnTo>
                  <a:pt x="549" y="287"/>
                </a:lnTo>
                <a:lnTo>
                  <a:pt x="551" y="289"/>
                </a:lnTo>
                <a:lnTo>
                  <a:pt x="549" y="289"/>
                </a:lnTo>
                <a:lnTo>
                  <a:pt x="549" y="291"/>
                </a:lnTo>
                <a:lnTo>
                  <a:pt x="547" y="291"/>
                </a:lnTo>
                <a:lnTo>
                  <a:pt x="546" y="291"/>
                </a:lnTo>
                <a:lnTo>
                  <a:pt x="544" y="291"/>
                </a:lnTo>
                <a:lnTo>
                  <a:pt x="544" y="292"/>
                </a:lnTo>
                <a:lnTo>
                  <a:pt x="542" y="294"/>
                </a:lnTo>
                <a:lnTo>
                  <a:pt x="541" y="296"/>
                </a:lnTo>
                <a:lnTo>
                  <a:pt x="537" y="297"/>
                </a:lnTo>
                <a:lnTo>
                  <a:pt x="536" y="299"/>
                </a:lnTo>
                <a:lnTo>
                  <a:pt x="532" y="302"/>
                </a:lnTo>
                <a:lnTo>
                  <a:pt x="531" y="304"/>
                </a:lnTo>
                <a:lnTo>
                  <a:pt x="531" y="307"/>
                </a:lnTo>
                <a:lnTo>
                  <a:pt x="531" y="309"/>
                </a:lnTo>
                <a:lnTo>
                  <a:pt x="532" y="311"/>
                </a:lnTo>
                <a:lnTo>
                  <a:pt x="532" y="312"/>
                </a:lnTo>
                <a:lnTo>
                  <a:pt x="534" y="312"/>
                </a:lnTo>
                <a:lnTo>
                  <a:pt x="532" y="314"/>
                </a:lnTo>
                <a:lnTo>
                  <a:pt x="532" y="316"/>
                </a:lnTo>
                <a:lnTo>
                  <a:pt x="534" y="316"/>
                </a:lnTo>
                <a:lnTo>
                  <a:pt x="534" y="317"/>
                </a:lnTo>
                <a:lnTo>
                  <a:pt x="534" y="319"/>
                </a:lnTo>
                <a:lnTo>
                  <a:pt x="534" y="321"/>
                </a:lnTo>
                <a:lnTo>
                  <a:pt x="536" y="321"/>
                </a:lnTo>
                <a:lnTo>
                  <a:pt x="537" y="321"/>
                </a:lnTo>
                <a:lnTo>
                  <a:pt x="537" y="322"/>
                </a:lnTo>
                <a:lnTo>
                  <a:pt x="541" y="322"/>
                </a:lnTo>
                <a:lnTo>
                  <a:pt x="541" y="324"/>
                </a:lnTo>
                <a:lnTo>
                  <a:pt x="542" y="326"/>
                </a:lnTo>
                <a:lnTo>
                  <a:pt x="544" y="329"/>
                </a:lnTo>
                <a:lnTo>
                  <a:pt x="542" y="329"/>
                </a:lnTo>
                <a:lnTo>
                  <a:pt x="542" y="331"/>
                </a:lnTo>
                <a:lnTo>
                  <a:pt x="542" y="332"/>
                </a:lnTo>
                <a:lnTo>
                  <a:pt x="542" y="334"/>
                </a:lnTo>
                <a:lnTo>
                  <a:pt x="542" y="336"/>
                </a:lnTo>
                <a:lnTo>
                  <a:pt x="542" y="339"/>
                </a:lnTo>
                <a:lnTo>
                  <a:pt x="542" y="341"/>
                </a:lnTo>
                <a:lnTo>
                  <a:pt x="541" y="344"/>
                </a:lnTo>
                <a:lnTo>
                  <a:pt x="542" y="344"/>
                </a:lnTo>
                <a:lnTo>
                  <a:pt x="542" y="346"/>
                </a:lnTo>
                <a:lnTo>
                  <a:pt x="549" y="344"/>
                </a:lnTo>
                <a:lnTo>
                  <a:pt x="549" y="347"/>
                </a:lnTo>
                <a:lnTo>
                  <a:pt x="547" y="351"/>
                </a:lnTo>
                <a:lnTo>
                  <a:pt x="547" y="352"/>
                </a:lnTo>
                <a:lnTo>
                  <a:pt x="547" y="356"/>
                </a:lnTo>
                <a:lnTo>
                  <a:pt x="547" y="357"/>
                </a:lnTo>
                <a:lnTo>
                  <a:pt x="547" y="359"/>
                </a:lnTo>
                <a:lnTo>
                  <a:pt x="546" y="366"/>
                </a:lnTo>
                <a:lnTo>
                  <a:pt x="544" y="381"/>
                </a:lnTo>
                <a:lnTo>
                  <a:pt x="544" y="384"/>
                </a:lnTo>
                <a:lnTo>
                  <a:pt x="544" y="386"/>
                </a:lnTo>
                <a:lnTo>
                  <a:pt x="542" y="393"/>
                </a:lnTo>
                <a:lnTo>
                  <a:pt x="542" y="399"/>
                </a:lnTo>
                <a:lnTo>
                  <a:pt x="541" y="409"/>
                </a:lnTo>
                <a:lnTo>
                  <a:pt x="541" y="411"/>
                </a:lnTo>
                <a:lnTo>
                  <a:pt x="541" y="413"/>
                </a:lnTo>
                <a:lnTo>
                  <a:pt x="541" y="419"/>
                </a:lnTo>
                <a:lnTo>
                  <a:pt x="539" y="426"/>
                </a:lnTo>
                <a:lnTo>
                  <a:pt x="539" y="436"/>
                </a:lnTo>
                <a:lnTo>
                  <a:pt x="539" y="439"/>
                </a:lnTo>
                <a:lnTo>
                  <a:pt x="537" y="454"/>
                </a:lnTo>
                <a:lnTo>
                  <a:pt x="536" y="454"/>
                </a:lnTo>
                <a:lnTo>
                  <a:pt x="531" y="456"/>
                </a:lnTo>
                <a:lnTo>
                  <a:pt x="527" y="458"/>
                </a:lnTo>
                <a:lnTo>
                  <a:pt x="526" y="459"/>
                </a:lnTo>
                <a:lnTo>
                  <a:pt x="519" y="463"/>
                </a:lnTo>
                <a:lnTo>
                  <a:pt x="517" y="463"/>
                </a:lnTo>
                <a:lnTo>
                  <a:pt x="514" y="464"/>
                </a:lnTo>
                <a:lnTo>
                  <a:pt x="510" y="466"/>
                </a:lnTo>
                <a:lnTo>
                  <a:pt x="509" y="468"/>
                </a:lnTo>
                <a:lnTo>
                  <a:pt x="507" y="468"/>
                </a:lnTo>
                <a:lnTo>
                  <a:pt x="504" y="469"/>
                </a:lnTo>
                <a:lnTo>
                  <a:pt x="500" y="471"/>
                </a:lnTo>
                <a:lnTo>
                  <a:pt x="499" y="471"/>
                </a:lnTo>
                <a:lnTo>
                  <a:pt x="497" y="469"/>
                </a:lnTo>
                <a:lnTo>
                  <a:pt x="497" y="468"/>
                </a:lnTo>
                <a:lnTo>
                  <a:pt x="494" y="466"/>
                </a:lnTo>
                <a:lnTo>
                  <a:pt x="492" y="464"/>
                </a:lnTo>
                <a:lnTo>
                  <a:pt x="490" y="461"/>
                </a:lnTo>
                <a:lnTo>
                  <a:pt x="489" y="461"/>
                </a:lnTo>
                <a:lnTo>
                  <a:pt x="484" y="454"/>
                </a:lnTo>
                <a:lnTo>
                  <a:pt x="482" y="453"/>
                </a:lnTo>
                <a:lnTo>
                  <a:pt x="474" y="444"/>
                </a:lnTo>
                <a:lnTo>
                  <a:pt x="472" y="443"/>
                </a:lnTo>
                <a:lnTo>
                  <a:pt x="470" y="443"/>
                </a:lnTo>
                <a:lnTo>
                  <a:pt x="469" y="443"/>
                </a:lnTo>
                <a:lnTo>
                  <a:pt x="469" y="444"/>
                </a:lnTo>
                <a:lnTo>
                  <a:pt x="469" y="446"/>
                </a:lnTo>
                <a:lnTo>
                  <a:pt x="469" y="448"/>
                </a:lnTo>
                <a:lnTo>
                  <a:pt x="469" y="449"/>
                </a:lnTo>
                <a:lnTo>
                  <a:pt x="470" y="449"/>
                </a:lnTo>
                <a:lnTo>
                  <a:pt x="469" y="449"/>
                </a:lnTo>
                <a:lnTo>
                  <a:pt x="469" y="451"/>
                </a:lnTo>
                <a:lnTo>
                  <a:pt x="469" y="453"/>
                </a:lnTo>
                <a:lnTo>
                  <a:pt x="467" y="453"/>
                </a:lnTo>
                <a:lnTo>
                  <a:pt x="467" y="454"/>
                </a:lnTo>
                <a:lnTo>
                  <a:pt x="469" y="454"/>
                </a:lnTo>
                <a:lnTo>
                  <a:pt x="469" y="456"/>
                </a:lnTo>
                <a:lnTo>
                  <a:pt x="470" y="456"/>
                </a:lnTo>
                <a:lnTo>
                  <a:pt x="472" y="456"/>
                </a:lnTo>
                <a:lnTo>
                  <a:pt x="472" y="458"/>
                </a:lnTo>
                <a:lnTo>
                  <a:pt x="472" y="459"/>
                </a:lnTo>
                <a:lnTo>
                  <a:pt x="472" y="461"/>
                </a:lnTo>
                <a:lnTo>
                  <a:pt x="474" y="461"/>
                </a:lnTo>
                <a:lnTo>
                  <a:pt x="474" y="463"/>
                </a:lnTo>
                <a:lnTo>
                  <a:pt x="475" y="463"/>
                </a:lnTo>
                <a:lnTo>
                  <a:pt x="475" y="464"/>
                </a:lnTo>
                <a:lnTo>
                  <a:pt x="474" y="464"/>
                </a:lnTo>
                <a:lnTo>
                  <a:pt x="475" y="464"/>
                </a:lnTo>
                <a:lnTo>
                  <a:pt x="475" y="466"/>
                </a:lnTo>
                <a:lnTo>
                  <a:pt x="474" y="466"/>
                </a:lnTo>
                <a:lnTo>
                  <a:pt x="475" y="466"/>
                </a:lnTo>
                <a:lnTo>
                  <a:pt x="475" y="468"/>
                </a:lnTo>
                <a:lnTo>
                  <a:pt x="475" y="469"/>
                </a:lnTo>
                <a:lnTo>
                  <a:pt x="475" y="471"/>
                </a:lnTo>
                <a:lnTo>
                  <a:pt x="475" y="473"/>
                </a:lnTo>
                <a:lnTo>
                  <a:pt x="477" y="473"/>
                </a:lnTo>
                <a:lnTo>
                  <a:pt x="479" y="474"/>
                </a:lnTo>
                <a:lnTo>
                  <a:pt x="479" y="476"/>
                </a:lnTo>
                <a:lnTo>
                  <a:pt x="480" y="476"/>
                </a:lnTo>
                <a:lnTo>
                  <a:pt x="480" y="478"/>
                </a:lnTo>
                <a:lnTo>
                  <a:pt x="479" y="478"/>
                </a:lnTo>
                <a:lnTo>
                  <a:pt x="480" y="478"/>
                </a:lnTo>
                <a:lnTo>
                  <a:pt x="480" y="479"/>
                </a:lnTo>
                <a:lnTo>
                  <a:pt x="479" y="479"/>
                </a:lnTo>
                <a:lnTo>
                  <a:pt x="479" y="481"/>
                </a:lnTo>
                <a:lnTo>
                  <a:pt x="479" y="479"/>
                </a:lnTo>
                <a:lnTo>
                  <a:pt x="477" y="479"/>
                </a:lnTo>
                <a:lnTo>
                  <a:pt x="477" y="481"/>
                </a:lnTo>
                <a:lnTo>
                  <a:pt x="479" y="481"/>
                </a:lnTo>
                <a:lnTo>
                  <a:pt x="479" y="483"/>
                </a:lnTo>
                <a:lnTo>
                  <a:pt x="477" y="483"/>
                </a:lnTo>
                <a:lnTo>
                  <a:pt x="475" y="483"/>
                </a:lnTo>
                <a:lnTo>
                  <a:pt x="477" y="483"/>
                </a:lnTo>
                <a:lnTo>
                  <a:pt x="477" y="484"/>
                </a:lnTo>
                <a:lnTo>
                  <a:pt x="477" y="486"/>
                </a:lnTo>
                <a:lnTo>
                  <a:pt x="479" y="486"/>
                </a:lnTo>
                <a:lnTo>
                  <a:pt x="479" y="488"/>
                </a:lnTo>
                <a:lnTo>
                  <a:pt x="480" y="488"/>
                </a:lnTo>
                <a:lnTo>
                  <a:pt x="480" y="489"/>
                </a:lnTo>
                <a:lnTo>
                  <a:pt x="480" y="491"/>
                </a:lnTo>
                <a:lnTo>
                  <a:pt x="482" y="491"/>
                </a:lnTo>
                <a:lnTo>
                  <a:pt x="482" y="493"/>
                </a:lnTo>
                <a:lnTo>
                  <a:pt x="482" y="494"/>
                </a:lnTo>
                <a:lnTo>
                  <a:pt x="482" y="496"/>
                </a:lnTo>
                <a:lnTo>
                  <a:pt x="484" y="496"/>
                </a:lnTo>
                <a:lnTo>
                  <a:pt x="484" y="498"/>
                </a:lnTo>
                <a:lnTo>
                  <a:pt x="484" y="499"/>
                </a:lnTo>
                <a:lnTo>
                  <a:pt x="485" y="499"/>
                </a:lnTo>
                <a:lnTo>
                  <a:pt x="487" y="499"/>
                </a:lnTo>
                <a:lnTo>
                  <a:pt x="487" y="501"/>
                </a:lnTo>
                <a:lnTo>
                  <a:pt x="487" y="503"/>
                </a:lnTo>
                <a:lnTo>
                  <a:pt x="489" y="503"/>
                </a:lnTo>
                <a:lnTo>
                  <a:pt x="489" y="504"/>
                </a:lnTo>
                <a:lnTo>
                  <a:pt x="490" y="504"/>
                </a:lnTo>
                <a:lnTo>
                  <a:pt x="490" y="506"/>
                </a:lnTo>
                <a:lnTo>
                  <a:pt x="492" y="508"/>
                </a:lnTo>
                <a:lnTo>
                  <a:pt x="494" y="508"/>
                </a:lnTo>
                <a:lnTo>
                  <a:pt x="494" y="509"/>
                </a:lnTo>
                <a:lnTo>
                  <a:pt x="495" y="509"/>
                </a:lnTo>
                <a:lnTo>
                  <a:pt x="494" y="511"/>
                </a:lnTo>
                <a:lnTo>
                  <a:pt x="495" y="511"/>
                </a:lnTo>
                <a:lnTo>
                  <a:pt x="497" y="511"/>
                </a:lnTo>
                <a:lnTo>
                  <a:pt x="497" y="513"/>
                </a:lnTo>
                <a:lnTo>
                  <a:pt x="497" y="514"/>
                </a:lnTo>
                <a:lnTo>
                  <a:pt x="497" y="516"/>
                </a:lnTo>
                <a:lnTo>
                  <a:pt x="499" y="516"/>
                </a:lnTo>
                <a:lnTo>
                  <a:pt x="499" y="518"/>
                </a:lnTo>
                <a:lnTo>
                  <a:pt x="500" y="518"/>
                </a:lnTo>
                <a:lnTo>
                  <a:pt x="500" y="519"/>
                </a:lnTo>
                <a:lnTo>
                  <a:pt x="502" y="519"/>
                </a:lnTo>
                <a:lnTo>
                  <a:pt x="504" y="519"/>
                </a:lnTo>
                <a:lnTo>
                  <a:pt x="504" y="521"/>
                </a:lnTo>
                <a:lnTo>
                  <a:pt x="504" y="523"/>
                </a:lnTo>
                <a:lnTo>
                  <a:pt x="505" y="523"/>
                </a:lnTo>
                <a:lnTo>
                  <a:pt x="505" y="524"/>
                </a:lnTo>
                <a:lnTo>
                  <a:pt x="507" y="526"/>
                </a:lnTo>
                <a:lnTo>
                  <a:pt x="509" y="526"/>
                </a:lnTo>
                <a:lnTo>
                  <a:pt x="509" y="528"/>
                </a:lnTo>
                <a:lnTo>
                  <a:pt x="509" y="529"/>
                </a:lnTo>
                <a:lnTo>
                  <a:pt x="509" y="531"/>
                </a:lnTo>
                <a:lnTo>
                  <a:pt x="510" y="531"/>
                </a:lnTo>
                <a:lnTo>
                  <a:pt x="510" y="533"/>
                </a:lnTo>
                <a:lnTo>
                  <a:pt x="510" y="534"/>
                </a:lnTo>
                <a:lnTo>
                  <a:pt x="510" y="536"/>
                </a:lnTo>
                <a:lnTo>
                  <a:pt x="509" y="536"/>
                </a:lnTo>
                <a:lnTo>
                  <a:pt x="509" y="534"/>
                </a:lnTo>
                <a:lnTo>
                  <a:pt x="509" y="536"/>
                </a:lnTo>
                <a:lnTo>
                  <a:pt x="509" y="538"/>
                </a:lnTo>
                <a:lnTo>
                  <a:pt x="509" y="539"/>
                </a:lnTo>
                <a:lnTo>
                  <a:pt x="507" y="539"/>
                </a:lnTo>
                <a:lnTo>
                  <a:pt x="507" y="541"/>
                </a:lnTo>
                <a:lnTo>
                  <a:pt x="509" y="541"/>
                </a:lnTo>
                <a:lnTo>
                  <a:pt x="507" y="541"/>
                </a:lnTo>
                <a:lnTo>
                  <a:pt x="507" y="543"/>
                </a:lnTo>
                <a:lnTo>
                  <a:pt x="507" y="544"/>
                </a:lnTo>
                <a:lnTo>
                  <a:pt x="507" y="546"/>
                </a:lnTo>
                <a:lnTo>
                  <a:pt x="507" y="548"/>
                </a:lnTo>
                <a:lnTo>
                  <a:pt x="507" y="549"/>
                </a:lnTo>
                <a:lnTo>
                  <a:pt x="507" y="551"/>
                </a:lnTo>
                <a:lnTo>
                  <a:pt x="505" y="551"/>
                </a:lnTo>
                <a:lnTo>
                  <a:pt x="505" y="553"/>
                </a:lnTo>
                <a:lnTo>
                  <a:pt x="505" y="554"/>
                </a:lnTo>
                <a:lnTo>
                  <a:pt x="507" y="554"/>
                </a:lnTo>
                <a:lnTo>
                  <a:pt x="505" y="554"/>
                </a:lnTo>
                <a:lnTo>
                  <a:pt x="505" y="556"/>
                </a:lnTo>
                <a:lnTo>
                  <a:pt x="505" y="554"/>
                </a:lnTo>
                <a:lnTo>
                  <a:pt x="505" y="556"/>
                </a:lnTo>
                <a:lnTo>
                  <a:pt x="504" y="556"/>
                </a:lnTo>
                <a:lnTo>
                  <a:pt x="504" y="558"/>
                </a:lnTo>
                <a:lnTo>
                  <a:pt x="504" y="559"/>
                </a:lnTo>
                <a:lnTo>
                  <a:pt x="504" y="561"/>
                </a:lnTo>
                <a:lnTo>
                  <a:pt x="505" y="561"/>
                </a:lnTo>
                <a:lnTo>
                  <a:pt x="505" y="563"/>
                </a:lnTo>
                <a:lnTo>
                  <a:pt x="504" y="563"/>
                </a:lnTo>
                <a:lnTo>
                  <a:pt x="504" y="564"/>
                </a:lnTo>
                <a:lnTo>
                  <a:pt x="505" y="564"/>
                </a:lnTo>
                <a:lnTo>
                  <a:pt x="505" y="566"/>
                </a:lnTo>
                <a:lnTo>
                  <a:pt x="504" y="568"/>
                </a:lnTo>
                <a:lnTo>
                  <a:pt x="505" y="568"/>
                </a:lnTo>
                <a:lnTo>
                  <a:pt x="504" y="568"/>
                </a:lnTo>
                <a:lnTo>
                  <a:pt x="505" y="569"/>
                </a:lnTo>
                <a:lnTo>
                  <a:pt x="505" y="571"/>
                </a:lnTo>
                <a:lnTo>
                  <a:pt x="505" y="569"/>
                </a:lnTo>
                <a:lnTo>
                  <a:pt x="504" y="569"/>
                </a:lnTo>
                <a:lnTo>
                  <a:pt x="502" y="569"/>
                </a:lnTo>
                <a:lnTo>
                  <a:pt x="502" y="571"/>
                </a:lnTo>
                <a:lnTo>
                  <a:pt x="500" y="571"/>
                </a:lnTo>
                <a:lnTo>
                  <a:pt x="500" y="573"/>
                </a:lnTo>
                <a:lnTo>
                  <a:pt x="499" y="573"/>
                </a:lnTo>
                <a:lnTo>
                  <a:pt x="497" y="573"/>
                </a:lnTo>
                <a:lnTo>
                  <a:pt x="495" y="573"/>
                </a:lnTo>
                <a:lnTo>
                  <a:pt x="492" y="574"/>
                </a:lnTo>
                <a:lnTo>
                  <a:pt x="492" y="573"/>
                </a:lnTo>
                <a:lnTo>
                  <a:pt x="492" y="571"/>
                </a:lnTo>
                <a:lnTo>
                  <a:pt x="490" y="569"/>
                </a:lnTo>
                <a:lnTo>
                  <a:pt x="492" y="569"/>
                </a:lnTo>
                <a:lnTo>
                  <a:pt x="494" y="566"/>
                </a:lnTo>
                <a:lnTo>
                  <a:pt x="492" y="566"/>
                </a:lnTo>
                <a:lnTo>
                  <a:pt x="490" y="563"/>
                </a:lnTo>
                <a:lnTo>
                  <a:pt x="492" y="554"/>
                </a:lnTo>
                <a:lnTo>
                  <a:pt x="492" y="553"/>
                </a:lnTo>
                <a:lnTo>
                  <a:pt x="492" y="551"/>
                </a:lnTo>
                <a:lnTo>
                  <a:pt x="489" y="551"/>
                </a:lnTo>
                <a:lnTo>
                  <a:pt x="489" y="549"/>
                </a:lnTo>
                <a:lnTo>
                  <a:pt x="485" y="551"/>
                </a:lnTo>
                <a:lnTo>
                  <a:pt x="485" y="553"/>
                </a:lnTo>
                <a:lnTo>
                  <a:pt x="484" y="553"/>
                </a:lnTo>
                <a:lnTo>
                  <a:pt x="482" y="551"/>
                </a:lnTo>
                <a:lnTo>
                  <a:pt x="480" y="551"/>
                </a:lnTo>
                <a:lnTo>
                  <a:pt x="479" y="551"/>
                </a:lnTo>
                <a:lnTo>
                  <a:pt x="477" y="551"/>
                </a:lnTo>
                <a:lnTo>
                  <a:pt x="474" y="551"/>
                </a:lnTo>
                <a:lnTo>
                  <a:pt x="472" y="551"/>
                </a:lnTo>
                <a:lnTo>
                  <a:pt x="469" y="553"/>
                </a:lnTo>
                <a:lnTo>
                  <a:pt x="467" y="556"/>
                </a:lnTo>
                <a:lnTo>
                  <a:pt x="465" y="559"/>
                </a:lnTo>
                <a:lnTo>
                  <a:pt x="465" y="561"/>
                </a:lnTo>
                <a:lnTo>
                  <a:pt x="462" y="563"/>
                </a:lnTo>
                <a:lnTo>
                  <a:pt x="460" y="561"/>
                </a:lnTo>
                <a:lnTo>
                  <a:pt x="457" y="561"/>
                </a:lnTo>
                <a:lnTo>
                  <a:pt x="457" y="563"/>
                </a:lnTo>
                <a:lnTo>
                  <a:pt x="457" y="561"/>
                </a:lnTo>
                <a:lnTo>
                  <a:pt x="455" y="559"/>
                </a:lnTo>
                <a:lnTo>
                  <a:pt x="452" y="558"/>
                </a:lnTo>
                <a:lnTo>
                  <a:pt x="450" y="556"/>
                </a:lnTo>
                <a:lnTo>
                  <a:pt x="447" y="554"/>
                </a:lnTo>
                <a:lnTo>
                  <a:pt x="444" y="556"/>
                </a:lnTo>
                <a:lnTo>
                  <a:pt x="442" y="556"/>
                </a:lnTo>
                <a:lnTo>
                  <a:pt x="442" y="554"/>
                </a:lnTo>
                <a:lnTo>
                  <a:pt x="444" y="548"/>
                </a:lnTo>
                <a:lnTo>
                  <a:pt x="442" y="544"/>
                </a:lnTo>
                <a:lnTo>
                  <a:pt x="440" y="544"/>
                </a:lnTo>
                <a:lnTo>
                  <a:pt x="437" y="546"/>
                </a:lnTo>
                <a:lnTo>
                  <a:pt x="437" y="544"/>
                </a:lnTo>
                <a:lnTo>
                  <a:pt x="435" y="546"/>
                </a:lnTo>
                <a:lnTo>
                  <a:pt x="432" y="546"/>
                </a:lnTo>
                <a:lnTo>
                  <a:pt x="430" y="546"/>
                </a:lnTo>
                <a:lnTo>
                  <a:pt x="432" y="544"/>
                </a:lnTo>
                <a:lnTo>
                  <a:pt x="434" y="543"/>
                </a:lnTo>
                <a:lnTo>
                  <a:pt x="435" y="539"/>
                </a:lnTo>
                <a:lnTo>
                  <a:pt x="432" y="536"/>
                </a:lnTo>
                <a:lnTo>
                  <a:pt x="432" y="533"/>
                </a:lnTo>
                <a:lnTo>
                  <a:pt x="430" y="533"/>
                </a:lnTo>
                <a:lnTo>
                  <a:pt x="429" y="533"/>
                </a:lnTo>
                <a:lnTo>
                  <a:pt x="427" y="533"/>
                </a:lnTo>
                <a:lnTo>
                  <a:pt x="425" y="528"/>
                </a:lnTo>
                <a:lnTo>
                  <a:pt x="424" y="524"/>
                </a:lnTo>
                <a:lnTo>
                  <a:pt x="419" y="519"/>
                </a:lnTo>
                <a:lnTo>
                  <a:pt x="419" y="514"/>
                </a:lnTo>
                <a:lnTo>
                  <a:pt x="420" y="513"/>
                </a:lnTo>
                <a:lnTo>
                  <a:pt x="420" y="508"/>
                </a:lnTo>
                <a:lnTo>
                  <a:pt x="424" y="508"/>
                </a:lnTo>
                <a:lnTo>
                  <a:pt x="425" y="506"/>
                </a:lnTo>
                <a:lnTo>
                  <a:pt x="427" y="501"/>
                </a:lnTo>
                <a:lnTo>
                  <a:pt x="429" y="496"/>
                </a:lnTo>
                <a:lnTo>
                  <a:pt x="427" y="494"/>
                </a:lnTo>
                <a:lnTo>
                  <a:pt x="425" y="493"/>
                </a:lnTo>
                <a:lnTo>
                  <a:pt x="424" y="489"/>
                </a:lnTo>
                <a:lnTo>
                  <a:pt x="425" y="488"/>
                </a:lnTo>
                <a:lnTo>
                  <a:pt x="424" y="486"/>
                </a:lnTo>
                <a:lnTo>
                  <a:pt x="420" y="483"/>
                </a:lnTo>
                <a:lnTo>
                  <a:pt x="419" y="481"/>
                </a:lnTo>
                <a:lnTo>
                  <a:pt x="419" y="479"/>
                </a:lnTo>
                <a:lnTo>
                  <a:pt x="420" y="474"/>
                </a:lnTo>
                <a:lnTo>
                  <a:pt x="419" y="473"/>
                </a:lnTo>
                <a:lnTo>
                  <a:pt x="417" y="473"/>
                </a:lnTo>
                <a:lnTo>
                  <a:pt x="415" y="471"/>
                </a:lnTo>
                <a:lnTo>
                  <a:pt x="415" y="468"/>
                </a:lnTo>
                <a:lnTo>
                  <a:pt x="414" y="466"/>
                </a:lnTo>
                <a:lnTo>
                  <a:pt x="409" y="464"/>
                </a:lnTo>
                <a:lnTo>
                  <a:pt x="400" y="459"/>
                </a:lnTo>
                <a:lnTo>
                  <a:pt x="397" y="458"/>
                </a:lnTo>
                <a:lnTo>
                  <a:pt x="397" y="456"/>
                </a:lnTo>
                <a:lnTo>
                  <a:pt x="397" y="454"/>
                </a:lnTo>
                <a:lnTo>
                  <a:pt x="395" y="454"/>
                </a:lnTo>
                <a:lnTo>
                  <a:pt x="394" y="454"/>
                </a:lnTo>
                <a:lnTo>
                  <a:pt x="392" y="453"/>
                </a:lnTo>
                <a:lnTo>
                  <a:pt x="389" y="449"/>
                </a:lnTo>
                <a:lnTo>
                  <a:pt x="387" y="448"/>
                </a:lnTo>
                <a:lnTo>
                  <a:pt x="382" y="444"/>
                </a:lnTo>
                <a:lnTo>
                  <a:pt x="380" y="448"/>
                </a:lnTo>
                <a:lnTo>
                  <a:pt x="380" y="449"/>
                </a:lnTo>
                <a:lnTo>
                  <a:pt x="377" y="454"/>
                </a:lnTo>
                <a:lnTo>
                  <a:pt x="375" y="456"/>
                </a:lnTo>
                <a:lnTo>
                  <a:pt x="374" y="456"/>
                </a:lnTo>
                <a:lnTo>
                  <a:pt x="374" y="459"/>
                </a:lnTo>
                <a:lnTo>
                  <a:pt x="372" y="459"/>
                </a:lnTo>
                <a:lnTo>
                  <a:pt x="370" y="459"/>
                </a:lnTo>
                <a:lnTo>
                  <a:pt x="369" y="454"/>
                </a:lnTo>
                <a:lnTo>
                  <a:pt x="364" y="453"/>
                </a:lnTo>
                <a:lnTo>
                  <a:pt x="357" y="451"/>
                </a:lnTo>
                <a:lnTo>
                  <a:pt x="355" y="449"/>
                </a:lnTo>
                <a:lnTo>
                  <a:pt x="355" y="446"/>
                </a:lnTo>
                <a:lnTo>
                  <a:pt x="359" y="443"/>
                </a:lnTo>
                <a:lnTo>
                  <a:pt x="362" y="441"/>
                </a:lnTo>
                <a:lnTo>
                  <a:pt x="362" y="439"/>
                </a:lnTo>
                <a:lnTo>
                  <a:pt x="357" y="441"/>
                </a:lnTo>
                <a:lnTo>
                  <a:pt x="357" y="439"/>
                </a:lnTo>
                <a:lnTo>
                  <a:pt x="357" y="438"/>
                </a:lnTo>
                <a:lnTo>
                  <a:pt x="357" y="436"/>
                </a:lnTo>
                <a:lnTo>
                  <a:pt x="359" y="436"/>
                </a:lnTo>
                <a:lnTo>
                  <a:pt x="360" y="434"/>
                </a:lnTo>
                <a:lnTo>
                  <a:pt x="360" y="433"/>
                </a:lnTo>
                <a:lnTo>
                  <a:pt x="360" y="431"/>
                </a:lnTo>
                <a:lnTo>
                  <a:pt x="359" y="429"/>
                </a:lnTo>
                <a:lnTo>
                  <a:pt x="359" y="428"/>
                </a:lnTo>
                <a:lnTo>
                  <a:pt x="357" y="426"/>
                </a:lnTo>
                <a:lnTo>
                  <a:pt x="357" y="423"/>
                </a:lnTo>
                <a:lnTo>
                  <a:pt x="352" y="423"/>
                </a:lnTo>
                <a:lnTo>
                  <a:pt x="352" y="421"/>
                </a:lnTo>
                <a:lnTo>
                  <a:pt x="350" y="419"/>
                </a:lnTo>
                <a:lnTo>
                  <a:pt x="349" y="416"/>
                </a:lnTo>
                <a:lnTo>
                  <a:pt x="347" y="413"/>
                </a:lnTo>
                <a:lnTo>
                  <a:pt x="344" y="411"/>
                </a:lnTo>
                <a:lnTo>
                  <a:pt x="344" y="408"/>
                </a:lnTo>
                <a:lnTo>
                  <a:pt x="342" y="406"/>
                </a:lnTo>
                <a:lnTo>
                  <a:pt x="339" y="404"/>
                </a:lnTo>
                <a:lnTo>
                  <a:pt x="339" y="403"/>
                </a:lnTo>
                <a:lnTo>
                  <a:pt x="337" y="401"/>
                </a:lnTo>
                <a:lnTo>
                  <a:pt x="335" y="401"/>
                </a:lnTo>
                <a:lnTo>
                  <a:pt x="334" y="399"/>
                </a:lnTo>
                <a:lnTo>
                  <a:pt x="330" y="398"/>
                </a:lnTo>
                <a:lnTo>
                  <a:pt x="329" y="394"/>
                </a:lnTo>
                <a:lnTo>
                  <a:pt x="325" y="388"/>
                </a:lnTo>
                <a:lnTo>
                  <a:pt x="322" y="386"/>
                </a:lnTo>
                <a:lnTo>
                  <a:pt x="318" y="381"/>
                </a:lnTo>
                <a:lnTo>
                  <a:pt x="315" y="377"/>
                </a:lnTo>
                <a:lnTo>
                  <a:pt x="313" y="376"/>
                </a:lnTo>
                <a:lnTo>
                  <a:pt x="310" y="377"/>
                </a:lnTo>
                <a:lnTo>
                  <a:pt x="305" y="376"/>
                </a:lnTo>
                <a:lnTo>
                  <a:pt x="303" y="376"/>
                </a:lnTo>
                <a:lnTo>
                  <a:pt x="303" y="372"/>
                </a:lnTo>
                <a:lnTo>
                  <a:pt x="302" y="369"/>
                </a:lnTo>
                <a:lnTo>
                  <a:pt x="303" y="366"/>
                </a:lnTo>
                <a:lnTo>
                  <a:pt x="300" y="362"/>
                </a:lnTo>
                <a:lnTo>
                  <a:pt x="297" y="362"/>
                </a:lnTo>
                <a:lnTo>
                  <a:pt x="295" y="361"/>
                </a:lnTo>
                <a:lnTo>
                  <a:pt x="292" y="361"/>
                </a:lnTo>
                <a:lnTo>
                  <a:pt x="290" y="364"/>
                </a:lnTo>
                <a:lnTo>
                  <a:pt x="288" y="364"/>
                </a:lnTo>
                <a:lnTo>
                  <a:pt x="287" y="364"/>
                </a:lnTo>
                <a:lnTo>
                  <a:pt x="287" y="357"/>
                </a:lnTo>
                <a:lnTo>
                  <a:pt x="283" y="354"/>
                </a:lnTo>
                <a:lnTo>
                  <a:pt x="282" y="351"/>
                </a:lnTo>
                <a:lnTo>
                  <a:pt x="283" y="349"/>
                </a:lnTo>
                <a:lnTo>
                  <a:pt x="285" y="344"/>
                </a:lnTo>
                <a:lnTo>
                  <a:pt x="288" y="344"/>
                </a:lnTo>
                <a:lnTo>
                  <a:pt x="292" y="342"/>
                </a:lnTo>
                <a:lnTo>
                  <a:pt x="288" y="337"/>
                </a:lnTo>
                <a:lnTo>
                  <a:pt x="287" y="337"/>
                </a:lnTo>
                <a:lnTo>
                  <a:pt x="285" y="336"/>
                </a:lnTo>
                <a:lnTo>
                  <a:pt x="282" y="334"/>
                </a:lnTo>
                <a:lnTo>
                  <a:pt x="278" y="332"/>
                </a:lnTo>
                <a:lnTo>
                  <a:pt x="277" y="331"/>
                </a:lnTo>
                <a:lnTo>
                  <a:pt x="278" y="329"/>
                </a:lnTo>
                <a:lnTo>
                  <a:pt x="275" y="324"/>
                </a:lnTo>
                <a:lnTo>
                  <a:pt x="272" y="319"/>
                </a:lnTo>
                <a:lnTo>
                  <a:pt x="267" y="312"/>
                </a:lnTo>
                <a:lnTo>
                  <a:pt x="262" y="302"/>
                </a:lnTo>
                <a:lnTo>
                  <a:pt x="253" y="304"/>
                </a:lnTo>
                <a:lnTo>
                  <a:pt x="253" y="302"/>
                </a:lnTo>
                <a:lnTo>
                  <a:pt x="252" y="302"/>
                </a:lnTo>
                <a:lnTo>
                  <a:pt x="248" y="299"/>
                </a:lnTo>
                <a:lnTo>
                  <a:pt x="247" y="299"/>
                </a:lnTo>
                <a:lnTo>
                  <a:pt x="243" y="297"/>
                </a:lnTo>
                <a:lnTo>
                  <a:pt x="243" y="294"/>
                </a:lnTo>
                <a:lnTo>
                  <a:pt x="242" y="292"/>
                </a:lnTo>
                <a:lnTo>
                  <a:pt x="240" y="294"/>
                </a:lnTo>
                <a:lnTo>
                  <a:pt x="238" y="292"/>
                </a:lnTo>
                <a:lnTo>
                  <a:pt x="237" y="289"/>
                </a:lnTo>
                <a:lnTo>
                  <a:pt x="233" y="287"/>
                </a:lnTo>
                <a:lnTo>
                  <a:pt x="232" y="284"/>
                </a:lnTo>
                <a:lnTo>
                  <a:pt x="230" y="281"/>
                </a:lnTo>
                <a:lnTo>
                  <a:pt x="227" y="277"/>
                </a:lnTo>
                <a:lnTo>
                  <a:pt x="225" y="277"/>
                </a:lnTo>
                <a:lnTo>
                  <a:pt x="222" y="279"/>
                </a:lnTo>
                <a:lnTo>
                  <a:pt x="220" y="281"/>
                </a:lnTo>
                <a:lnTo>
                  <a:pt x="218" y="282"/>
                </a:lnTo>
                <a:lnTo>
                  <a:pt x="217" y="284"/>
                </a:lnTo>
                <a:lnTo>
                  <a:pt x="217" y="286"/>
                </a:lnTo>
                <a:lnTo>
                  <a:pt x="217" y="289"/>
                </a:lnTo>
                <a:lnTo>
                  <a:pt x="217" y="294"/>
                </a:lnTo>
                <a:lnTo>
                  <a:pt x="213" y="301"/>
                </a:lnTo>
                <a:lnTo>
                  <a:pt x="208" y="301"/>
                </a:lnTo>
                <a:lnTo>
                  <a:pt x="205" y="299"/>
                </a:lnTo>
                <a:lnTo>
                  <a:pt x="202" y="299"/>
                </a:lnTo>
                <a:lnTo>
                  <a:pt x="197" y="296"/>
                </a:lnTo>
                <a:lnTo>
                  <a:pt x="197" y="292"/>
                </a:lnTo>
                <a:lnTo>
                  <a:pt x="188" y="287"/>
                </a:lnTo>
                <a:lnTo>
                  <a:pt x="185" y="286"/>
                </a:lnTo>
                <a:lnTo>
                  <a:pt x="182" y="287"/>
                </a:lnTo>
                <a:lnTo>
                  <a:pt x="180" y="284"/>
                </a:lnTo>
                <a:lnTo>
                  <a:pt x="178" y="282"/>
                </a:lnTo>
                <a:lnTo>
                  <a:pt x="175" y="282"/>
                </a:lnTo>
                <a:lnTo>
                  <a:pt x="173" y="282"/>
                </a:lnTo>
                <a:lnTo>
                  <a:pt x="172" y="279"/>
                </a:lnTo>
                <a:lnTo>
                  <a:pt x="175" y="277"/>
                </a:lnTo>
                <a:lnTo>
                  <a:pt x="173" y="276"/>
                </a:lnTo>
                <a:lnTo>
                  <a:pt x="165" y="277"/>
                </a:lnTo>
                <a:lnTo>
                  <a:pt x="155" y="282"/>
                </a:lnTo>
                <a:lnTo>
                  <a:pt x="152" y="281"/>
                </a:lnTo>
                <a:lnTo>
                  <a:pt x="153" y="272"/>
                </a:lnTo>
                <a:lnTo>
                  <a:pt x="150" y="271"/>
                </a:lnTo>
                <a:lnTo>
                  <a:pt x="150" y="269"/>
                </a:lnTo>
                <a:lnTo>
                  <a:pt x="148" y="267"/>
                </a:lnTo>
                <a:lnTo>
                  <a:pt x="150" y="262"/>
                </a:lnTo>
                <a:lnTo>
                  <a:pt x="153" y="261"/>
                </a:lnTo>
                <a:lnTo>
                  <a:pt x="158" y="262"/>
                </a:lnTo>
                <a:lnTo>
                  <a:pt x="162" y="262"/>
                </a:lnTo>
                <a:lnTo>
                  <a:pt x="163" y="261"/>
                </a:lnTo>
                <a:lnTo>
                  <a:pt x="162" y="259"/>
                </a:lnTo>
                <a:lnTo>
                  <a:pt x="158" y="254"/>
                </a:lnTo>
                <a:lnTo>
                  <a:pt x="158" y="249"/>
                </a:lnTo>
                <a:lnTo>
                  <a:pt x="162" y="242"/>
                </a:lnTo>
                <a:lnTo>
                  <a:pt x="162" y="237"/>
                </a:lnTo>
                <a:lnTo>
                  <a:pt x="160" y="232"/>
                </a:lnTo>
                <a:lnTo>
                  <a:pt x="165" y="229"/>
                </a:lnTo>
                <a:lnTo>
                  <a:pt x="162" y="226"/>
                </a:lnTo>
                <a:lnTo>
                  <a:pt x="160" y="224"/>
                </a:lnTo>
                <a:lnTo>
                  <a:pt x="157" y="224"/>
                </a:lnTo>
                <a:lnTo>
                  <a:pt x="153" y="227"/>
                </a:lnTo>
                <a:lnTo>
                  <a:pt x="150" y="229"/>
                </a:lnTo>
                <a:lnTo>
                  <a:pt x="148" y="231"/>
                </a:lnTo>
                <a:lnTo>
                  <a:pt x="143" y="229"/>
                </a:lnTo>
                <a:lnTo>
                  <a:pt x="137" y="222"/>
                </a:lnTo>
                <a:lnTo>
                  <a:pt x="137" y="219"/>
                </a:lnTo>
                <a:lnTo>
                  <a:pt x="135" y="214"/>
                </a:lnTo>
                <a:lnTo>
                  <a:pt x="137" y="211"/>
                </a:lnTo>
                <a:lnTo>
                  <a:pt x="137" y="209"/>
                </a:lnTo>
                <a:lnTo>
                  <a:pt x="131" y="209"/>
                </a:lnTo>
                <a:lnTo>
                  <a:pt x="126" y="207"/>
                </a:lnTo>
                <a:lnTo>
                  <a:pt x="123" y="204"/>
                </a:lnTo>
                <a:lnTo>
                  <a:pt x="125" y="201"/>
                </a:lnTo>
                <a:lnTo>
                  <a:pt x="126" y="197"/>
                </a:lnTo>
                <a:lnTo>
                  <a:pt x="126" y="194"/>
                </a:lnTo>
                <a:lnTo>
                  <a:pt x="126" y="192"/>
                </a:lnTo>
                <a:lnTo>
                  <a:pt x="128" y="191"/>
                </a:lnTo>
                <a:lnTo>
                  <a:pt x="128" y="189"/>
                </a:lnTo>
                <a:lnTo>
                  <a:pt x="128" y="187"/>
                </a:lnTo>
                <a:lnTo>
                  <a:pt x="126" y="186"/>
                </a:lnTo>
                <a:lnTo>
                  <a:pt x="125" y="180"/>
                </a:lnTo>
                <a:lnTo>
                  <a:pt x="125" y="177"/>
                </a:lnTo>
                <a:lnTo>
                  <a:pt x="123" y="175"/>
                </a:lnTo>
                <a:lnTo>
                  <a:pt x="120" y="174"/>
                </a:lnTo>
                <a:lnTo>
                  <a:pt x="115" y="174"/>
                </a:lnTo>
                <a:lnTo>
                  <a:pt x="113" y="177"/>
                </a:lnTo>
                <a:lnTo>
                  <a:pt x="116" y="182"/>
                </a:lnTo>
                <a:lnTo>
                  <a:pt x="113" y="180"/>
                </a:lnTo>
                <a:lnTo>
                  <a:pt x="108" y="182"/>
                </a:lnTo>
                <a:lnTo>
                  <a:pt x="103" y="186"/>
                </a:lnTo>
                <a:lnTo>
                  <a:pt x="95" y="182"/>
                </a:lnTo>
                <a:lnTo>
                  <a:pt x="90" y="180"/>
                </a:lnTo>
                <a:lnTo>
                  <a:pt x="88" y="177"/>
                </a:lnTo>
                <a:lnTo>
                  <a:pt x="88" y="175"/>
                </a:lnTo>
                <a:lnTo>
                  <a:pt x="91" y="169"/>
                </a:lnTo>
                <a:lnTo>
                  <a:pt x="93" y="167"/>
                </a:lnTo>
                <a:lnTo>
                  <a:pt x="93" y="162"/>
                </a:lnTo>
                <a:lnTo>
                  <a:pt x="93" y="160"/>
                </a:lnTo>
                <a:lnTo>
                  <a:pt x="91" y="152"/>
                </a:lnTo>
                <a:lnTo>
                  <a:pt x="88" y="150"/>
                </a:lnTo>
                <a:lnTo>
                  <a:pt x="88" y="147"/>
                </a:lnTo>
                <a:lnTo>
                  <a:pt x="86" y="144"/>
                </a:lnTo>
                <a:lnTo>
                  <a:pt x="83" y="144"/>
                </a:lnTo>
                <a:lnTo>
                  <a:pt x="80" y="142"/>
                </a:lnTo>
                <a:lnTo>
                  <a:pt x="80" y="140"/>
                </a:lnTo>
                <a:lnTo>
                  <a:pt x="83" y="135"/>
                </a:lnTo>
                <a:lnTo>
                  <a:pt x="83" y="134"/>
                </a:lnTo>
                <a:lnTo>
                  <a:pt x="80" y="132"/>
                </a:lnTo>
                <a:lnTo>
                  <a:pt x="76" y="132"/>
                </a:lnTo>
                <a:lnTo>
                  <a:pt x="73" y="130"/>
                </a:lnTo>
                <a:lnTo>
                  <a:pt x="71" y="127"/>
                </a:lnTo>
                <a:lnTo>
                  <a:pt x="70" y="125"/>
                </a:lnTo>
                <a:lnTo>
                  <a:pt x="66" y="127"/>
                </a:lnTo>
                <a:lnTo>
                  <a:pt x="61" y="129"/>
                </a:lnTo>
                <a:lnTo>
                  <a:pt x="58" y="130"/>
                </a:lnTo>
                <a:lnTo>
                  <a:pt x="56" y="130"/>
                </a:lnTo>
                <a:lnTo>
                  <a:pt x="55" y="132"/>
                </a:lnTo>
                <a:lnTo>
                  <a:pt x="51" y="132"/>
                </a:lnTo>
                <a:lnTo>
                  <a:pt x="45" y="130"/>
                </a:lnTo>
                <a:lnTo>
                  <a:pt x="45" y="127"/>
                </a:lnTo>
                <a:lnTo>
                  <a:pt x="40" y="125"/>
                </a:lnTo>
                <a:lnTo>
                  <a:pt x="36" y="124"/>
                </a:lnTo>
                <a:lnTo>
                  <a:pt x="31" y="122"/>
                </a:lnTo>
                <a:lnTo>
                  <a:pt x="28" y="117"/>
                </a:lnTo>
                <a:lnTo>
                  <a:pt x="25" y="115"/>
                </a:lnTo>
                <a:lnTo>
                  <a:pt x="26" y="107"/>
                </a:lnTo>
                <a:lnTo>
                  <a:pt x="25" y="107"/>
                </a:lnTo>
                <a:lnTo>
                  <a:pt x="21" y="107"/>
                </a:lnTo>
                <a:lnTo>
                  <a:pt x="18" y="107"/>
                </a:lnTo>
                <a:lnTo>
                  <a:pt x="16" y="109"/>
                </a:lnTo>
                <a:lnTo>
                  <a:pt x="15" y="109"/>
                </a:lnTo>
                <a:lnTo>
                  <a:pt x="13" y="109"/>
                </a:lnTo>
                <a:lnTo>
                  <a:pt x="11" y="107"/>
                </a:lnTo>
                <a:lnTo>
                  <a:pt x="11" y="104"/>
                </a:lnTo>
                <a:lnTo>
                  <a:pt x="10" y="102"/>
                </a:lnTo>
                <a:lnTo>
                  <a:pt x="6" y="100"/>
                </a:lnTo>
                <a:lnTo>
                  <a:pt x="6" y="99"/>
                </a:lnTo>
                <a:lnTo>
                  <a:pt x="5" y="99"/>
                </a:lnTo>
                <a:lnTo>
                  <a:pt x="3" y="97"/>
                </a:lnTo>
                <a:lnTo>
                  <a:pt x="3" y="95"/>
                </a:lnTo>
                <a:lnTo>
                  <a:pt x="1" y="94"/>
                </a:lnTo>
                <a:lnTo>
                  <a:pt x="0" y="90"/>
                </a:lnTo>
                <a:lnTo>
                  <a:pt x="0" y="89"/>
                </a:lnTo>
                <a:lnTo>
                  <a:pt x="1" y="85"/>
                </a:lnTo>
                <a:lnTo>
                  <a:pt x="3" y="82"/>
                </a:lnTo>
                <a:lnTo>
                  <a:pt x="5" y="77"/>
                </a:lnTo>
                <a:lnTo>
                  <a:pt x="6" y="75"/>
                </a:lnTo>
                <a:lnTo>
                  <a:pt x="10" y="72"/>
                </a:lnTo>
                <a:lnTo>
                  <a:pt x="11" y="72"/>
                </a:lnTo>
                <a:lnTo>
                  <a:pt x="15" y="72"/>
                </a:lnTo>
                <a:lnTo>
                  <a:pt x="15" y="74"/>
                </a:lnTo>
                <a:lnTo>
                  <a:pt x="15" y="75"/>
                </a:lnTo>
                <a:lnTo>
                  <a:pt x="18" y="74"/>
                </a:lnTo>
                <a:lnTo>
                  <a:pt x="23" y="72"/>
                </a:lnTo>
                <a:lnTo>
                  <a:pt x="25" y="72"/>
                </a:lnTo>
                <a:lnTo>
                  <a:pt x="30" y="72"/>
                </a:lnTo>
                <a:lnTo>
                  <a:pt x="30" y="70"/>
                </a:lnTo>
                <a:lnTo>
                  <a:pt x="36" y="74"/>
                </a:lnTo>
                <a:lnTo>
                  <a:pt x="45" y="77"/>
                </a:lnTo>
                <a:lnTo>
                  <a:pt x="45" y="75"/>
                </a:lnTo>
                <a:lnTo>
                  <a:pt x="50" y="77"/>
                </a:lnTo>
                <a:lnTo>
                  <a:pt x="58" y="79"/>
                </a:lnTo>
                <a:lnTo>
                  <a:pt x="66" y="79"/>
                </a:lnTo>
                <a:lnTo>
                  <a:pt x="80" y="80"/>
                </a:lnTo>
                <a:lnTo>
                  <a:pt x="85" y="84"/>
                </a:lnTo>
                <a:lnTo>
                  <a:pt x="88" y="84"/>
                </a:lnTo>
                <a:lnTo>
                  <a:pt x="90" y="87"/>
                </a:lnTo>
                <a:lnTo>
                  <a:pt x="91" y="89"/>
                </a:lnTo>
                <a:lnTo>
                  <a:pt x="98" y="94"/>
                </a:lnTo>
                <a:lnTo>
                  <a:pt x="105" y="95"/>
                </a:lnTo>
                <a:lnTo>
                  <a:pt x="108" y="94"/>
                </a:lnTo>
                <a:lnTo>
                  <a:pt x="111" y="94"/>
                </a:lnTo>
                <a:lnTo>
                  <a:pt x="113" y="94"/>
                </a:lnTo>
                <a:lnTo>
                  <a:pt x="120" y="92"/>
                </a:lnTo>
                <a:lnTo>
                  <a:pt x="126" y="90"/>
                </a:lnTo>
                <a:lnTo>
                  <a:pt x="128" y="87"/>
                </a:lnTo>
                <a:lnTo>
                  <a:pt x="130" y="85"/>
                </a:lnTo>
                <a:lnTo>
                  <a:pt x="131" y="84"/>
                </a:lnTo>
                <a:lnTo>
                  <a:pt x="137" y="77"/>
                </a:lnTo>
                <a:lnTo>
                  <a:pt x="138" y="72"/>
                </a:lnTo>
                <a:lnTo>
                  <a:pt x="138" y="70"/>
                </a:lnTo>
                <a:lnTo>
                  <a:pt x="138" y="69"/>
                </a:lnTo>
                <a:lnTo>
                  <a:pt x="140" y="65"/>
                </a:lnTo>
                <a:lnTo>
                  <a:pt x="143" y="64"/>
                </a:lnTo>
                <a:lnTo>
                  <a:pt x="148" y="62"/>
                </a:lnTo>
                <a:lnTo>
                  <a:pt x="155" y="60"/>
                </a:lnTo>
                <a:lnTo>
                  <a:pt x="163" y="59"/>
                </a:lnTo>
                <a:lnTo>
                  <a:pt x="167" y="59"/>
                </a:lnTo>
                <a:lnTo>
                  <a:pt x="175" y="59"/>
                </a:lnTo>
                <a:lnTo>
                  <a:pt x="178" y="59"/>
                </a:lnTo>
                <a:lnTo>
                  <a:pt x="182" y="59"/>
                </a:lnTo>
                <a:lnTo>
                  <a:pt x="192" y="60"/>
                </a:lnTo>
                <a:lnTo>
                  <a:pt x="193" y="60"/>
                </a:lnTo>
                <a:lnTo>
                  <a:pt x="192" y="59"/>
                </a:lnTo>
                <a:lnTo>
                  <a:pt x="197" y="59"/>
                </a:lnTo>
                <a:lnTo>
                  <a:pt x="203" y="55"/>
                </a:lnTo>
                <a:lnTo>
                  <a:pt x="210" y="52"/>
                </a:lnTo>
                <a:lnTo>
                  <a:pt x="218" y="45"/>
                </a:lnTo>
                <a:lnTo>
                  <a:pt x="223" y="44"/>
                </a:lnTo>
                <a:lnTo>
                  <a:pt x="223" y="42"/>
                </a:lnTo>
                <a:lnTo>
                  <a:pt x="223" y="40"/>
                </a:lnTo>
                <a:lnTo>
                  <a:pt x="228" y="42"/>
                </a:lnTo>
                <a:lnTo>
                  <a:pt x="228" y="40"/>
                </a:lnTo>
                <a:lnTo>
                  <a:pt x="230" y="40"/>
                </a:lnTo>
                <a:lnTo>
                  <a:pt x="235" y="42"/>
                </a:lnTo>
                <a:lnTo>
                  <a:pt x="240" y="45"/>
                </a:lnTo>
                <a:lnTo>
                  <a:pt x="252" y="52"/>
                </a:lnTo>
                <a:lnTo>
                  <a:pt x="260" y="54"/>
                </a:lnTo>
                <a:lnTo>
                  <a:pt x="270" y="57"/>
                </a:lnTo>
                <a:lnTo>
                  <a:pt x="277" y="60"/>
                </a:lnTo>
                <a:lnTo>
                  <a:pt x="277" y="57"/>
                </a:lnTo>
                <a:lnTo>
                  <a:pt x="280" y="57"/>
                </a:lnTo>
                <a:lnTo>
                  <a:pt x="280" y="50"/>
                </a:lnTo>
                <a:lnTo>
                  <a:pt x="287" y="50"/>
                </a:lnTo>
                <a:lnTo>
                  <a:pt x="290" y="42"/>
                </a:lnTo>
                <a:lnTo>
                  <a:pt x="303" y="40"/>
                </a:lnTo>
                <a:lnTo>
                  <a:pt x="307" y="40"/>
                </a:lnTo>
                <a:lnTo>
                  <a:pt x="315" y="42"/>
                </a:lnTo>
                <a:lnTo>
                  <a:pt x="318" y="42"/>
                </a:lnTo>
                <a:lnTo>
                  <a:pt x="320" y="42"/>
                </a:lnTo>
                <a:lnTo>
                  <a:pt x="325" y="42"/>
                </a:lnTo>
                <a:lnTo>
                  <a:pt x="334" y="42"/>
                </a:lnTo>
                <a:lnTo>
                  <a:pt x="337" y="42"/>
                </a:lnTo>
                <a:lnTo>
                  <a:pt x="339" y="42"/>
                </a:lnTo>
                <a:lnTo>
                  <a:pt x="340" y="42"/>
                </a:lnTo>
                <a:lnTo>
                  <a:pt x="340" y="37"/>
                </a:lnTo>
                <a:lnTo>
                  <a:pt x="349" y="37"/>
                </a:lnTo>
                <a:lnTo>
                  <a:pt x="350" y="37"/>
                </a:lnTo>
                <a:lnTo>
                  <a:pt x="357" y="37"/>
                </a:lnTo>
                <a:lnTo>
                  <a:pt x="369" y="37"/>
                </a:lnTo>
                <a:lnTo>
                  <a:pt x="374" y="35"/>
                </a:lnTo>
                <a:lnTo>
                  <a:pt x="375" y="35"/>
                </a:lnTo>
                <a:lnTo>
                  <a:pt x="377" y="35"/>
                </a:lnTo>
                <a:lnTo>
                  <a:pt x="377" y="47"/>
                </a:lnTo>
                <a:lnTo>
                  <a:pt x="377" y="49"/>
                </a:lnTo>
                <a:lnTo>
                  <a:pt x="377" y="50"/>
                </a:lnTo>
                <a:lnTo>
                  <a:pt x="379" y="50"/>
                </a:lnTo>
                <a:lnTo>
                  <a:pt x="380" y="50"/>
                </a:lnTo>
                <a:lnTo>
                  <a:pt x="382" y="50"/>
                </a:lnTo>
                <a:lnTo>
                  <a:pt x="384" y="50"/>
                </a:lnTo>
                <a:lnTo>
                  <a:pt x="385" y="50"/>
                </a:lnTo>
                <a:lnTo>
                  <a:pt x="387" y="50"/>
                </a:lnTo>
                <a:lnTo>
                  <a:pt x="389" y="50"/>
                </a:lnTo>
                <a:lnTo>
                  <a:pt x="390" y="50"/>
                </a:lnTo>
                <a:lnTo>
                  <a:pt x="390" y="49"/>
                </a:lnTo>
                <a:lnTo>
                  <a:pt x="392" y="49"/>
                </a:lnTo>
                <a:lnTo>
                  <a:pt x="392" y="47"/>
                </a:lnTo>
                <a:lnTo>
                  <a:pt x="394" y="47"/>
                </a:lnTo>
                <a:lnTo>
                  <a:pt x="395" y="45"/>
                </a:lnTo>
                <a:lnTo>
                  <a:pt x="397" y="45"/>
                </a:lnTo>
                <a:lnTo>
                  <a:pt x="399" y="44"/>
                </a:lnTo>
                <a:lnTo>
                  <a:pt x="400" y="44"/>
                </a:lnTo>
                <a:lnTo>
                  <a:pt x="400" y="42"/>
                </a:lnTo>
                <a:lnTo>
                  <a:pt x="402" y="42"/>
                </a:lnTo>
                <a:lnTo>
                  <a:pt x="402" y="40"/>
                </a:lnTo>
                <a:lnTo>
                  <a:pt x="404" y="40"/>
                </a:lnTo>
                <a:lnTo>
                  <a:pt x="405" y="39"/>
                </a:lnTo>
                <a:lnTo>
                  <a:pt x="405" y="37"/>
                </a:lnTo>
                <a:lnTo>
                  <a:pt x="407" y="37"/>
                </a:lnTo>
                <a:lnTo>
                  <a:pt x="407" y="35"/>
                </a:lnTo>
                <a:lnTo>
                  <a:pt x="409" y="35"/>
                </a:lnTo>
                <a:lnTo>
                  <a:pt x="409" y="34"/>
                </a:lnTo>
                <a:lnTo>
                  <a:pt x="410" y="34"/>
                </a:lnTo>
                <a:lnTo>
                  <a:pt x="410" y="32"/>
                </a:lnTo>
                <a:lnTo>
                  <a:pt x="412" y="32"/>
                </a:lnTo>
                <a:lnTo>
                  <a:pt x="414" y="30"/>
                </a:lnTo>
                <a:lnTo>
                  <a:pt x="415" y="30"/>
                </a:lnTo>
                <a:lnTo>
                  <a:pt x="415" y="29"/>
                </a:lnTo>
                <a:lnTo>
                  <a:pt x="417" y="29"/>
                </a:lnTo>
                <a:lnTo>
                  <a:pt x="419" y="29"/>
                </a:lnTo>
                <a:lnTo>
                  <a:pt x="420" y="27"/>
                </a:lnTo>
                <a:lnTo>
                  <a:pt x="422" y="27"/>
                </a:lnTo>
                <a:lnTo>
                  <a:pt x="424" y="27"/>
                </a:lnTo>
                <a:lnTo>
                  <a:pt x="424" y="25"/>
                </a:lnTo>
                <a:lnTo>
                  <a:pt x="425" y="25"/>
                </a:lnTo>
                <a:lnTo>
                  <a:pt x="427" y="25"/>
                </a:lnTo>
                <a:lnTo>
                  <a:pt x="427" y="24"/>
                </a:lnTo>
                <a:lnTo>
                  <a:pt x="429" y="24"/>
                </a:lnTo>
                <a:lnTo>
                  <a:pt x="429" y="22"/>
                </a:lnTo>
                <a:lnTo>
                  <a:pt x="429" y="20"/>
                </a:lnTo>
                <a:lnTo>
                  <a:pt x="430" y="20"/>
                </a:lnTo>
                <a:lnTo>
                  <a:pt x="432" y="20"/>
                </a:lnTo>
                <a:lnTo>
                  <a:pt x="432" y="19"/>
                </a:lnTo>
                <a:lnTo>
                  <a:pt x="434" y="19"/>
                </a:lnTo>
                <a:lnTo>
                  <a:pt x="434" y="20"/>
                </a:lnTo>
                <a:lnTo>
                  <a:pt x="435" y="20"/>
                </a:lnTo>
                <a:lnTo>
                  <a:pt x="435" y="19"/>
                </a:lnTo>
                <a:lnTo>
                  <a:pt x="437" y="19"/>
                </a:lnTo>
                <a:lnTo>
                  <a:pt x="437" y="17"/>
                </a:lnTo>
                <a:lnTo>
                  <a:pt x="439" y="17"/>
                </a:lnTo>
                <a:lnTo>
                  <a:pt x="439" y="15"/>
                </a:lnTo>
                <a:lnTo>
                  <a:pt x="440" y="14"/>
                </a:lnTo>
                <a:lnTo>
                  <a:pt x="442" y="14"/>
                </a:lnTo>
                <a:lnTo>
                  <a:pt x="442" y="12"/>
                </a:lnTo>
                <a:lnTo>
                  <a:pt x="444" y="12"/>
                </a:lnTo>
                <a:lnTo>
                  <a:pt x="445" y="12"/>
                </a:lnTo>
                <a:lnTo>
                  <a:pt x="447" y="12"/>
                </a:lnTo>
                <a:lnTo>
                  <a:pt x="449" y="12"/>
                </a:lnTo>
                <a:lnTo>
                  <a:pt x="450" y="12"/>
                </a:lnTo>
                <a:lnTo>
                  <a:pt x="452" y="12"/>
                </a:lnTo>
                <a:lnTo>
                  <a:pt x="454" y="12"/>
                </a:lnTo>
                <a:lnTo>
                  <a:pt x="455" y="12"/>
                </a:lnTo>
                <a:lnTo>
                  <a:pt x="457" y="12"/>
                </a:lnTo>
                <a:lnTo>
                  <a:pt x="459" y="12"/>
                </a:lnTo>
                <a:lnTo>
                  <a:pt x="460" y="12"/>
                </a:lnTo>
                <a:lnTo>
                  <a:pt x="460" y="10"/>
                </a:lnTo>
                <a:lnTo>
                  <a:pt x="462" y="10"/>
                </a:lnTo>
                <a:lnTo>
                  <a:pt x="464" y="10"/>
                </a:lnTo>
                <a:lnTo>
                  <a:pt x="465" y="10"/>
                </a:lnTo>
                <a:lnTo>
                  <a:pt x="465" y="9"/>
                </a:lnTo>
                <a:lnTo>
                  <a:pt x="467" y="9"/>
                </a:lnTo>
                <a:lnTo>
                  <a:pt x="467" y="7"/>
                </a:lnTo>
                <a:lnTo>
                  <a:pt x="469" y="5"/>
                </a:lnTo>
                <a:lnTo>
                  <a:pt x="469" y="4"/>
                </a:lnTo>
                <a:lnTo>
                  <a:pt x="470" y="4"/>
                </a:lnTo>
                <a:lnTo>
                  <a:pt x="472" y="4"/>
                </a:lnTo>
                <a:lnTo>
                  <a:pt x="472" y="2"/>
                </a:lnTo>
                <a:lnTo>
                  <a:pt x="474" y="2"/>
                </a:lnTo>
                <a:lnTo>
                  <a:pt x="475" y="0"/>
                </a:lnTo>
                <a:lnTo>
                  <a:pt x="477" y="0"/>
                </a:lnTo>
                <a:lnTo>
                  <a:pt x="477" y="2"/>
                </a:lnTo>
                <a:lnTo>
                  <a:pt x="479" y="2"/>
                </a:lnTo>
                <a:lnTo>
                  <a:pt x="480" y="2"/>
                </a:lnTo>
                <a:lnTo>
                  <a:pt x="480" y="4"/>
                </a:lnTo>
                <a:lnTo>
                  <a:pt x="482" y="4"/>
                </a:lnTo>
                <a:lnTo>
                  <a:pt x="482" y="5"/>
                </a:lnTo>
                <a:lnTo>
                  <a:pt x="484" y="5"/>
                </a:lnTo>
                <a:lnTo>
                  <a:pt x="484" y="7"/>
                </a:lnTo>
                <a:lnTo>
                  <a:pt x="485" y="7"/>
                </a:lnTo>
                <a:close/>
              </a:path>
            </a:pathLst>
          </a:custGeom>
          <a:solidFill>
            <a:srgbClr val="4B4E8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5"/>
          <p:cNvSpPr>
            <a:spLocks noEditPoints="1"/>
          </p:cNvSpPr>
          <p:nvPr/>
        </p:nvSpPr>
        <p:spPr bwMode="auto">
          <a:xfrm>
            <a:off x="3321051" y="3595688"/>
            <a:ext cx="479425" cy="561975"/>
          </a:xfrm>
          <a:custGeom>
            <a:avLst/>
            <a:gdLst/>
            <a:ahLst/>
            <a:cxnLst>
              <a:cxn ang="0">
                <a:pos x="154" y="324"/>
              </a:cxn>
              <a:cxn ang="0">
                <a:pos x="259" y="297"/>
              </a:cxn>
              <a:cxn ang="0">
                <a:pos x="270" y="292"/>
              </a:cxn>
              <a:cxn ang="0">
                <a:pos x="184" y="259"/>
              </a:cxn>
              <a:cxn ang="0">
                <a:pos x="87" y="244"/>
              </a:cxn>
              <a:cxn ang="0">
                <a:pos x="180" y="239"/>
              </a:cxn>
              <a:cxn ang="0">
                <a:pos x="169" y="256"/>
              </a:cxn>
              <a:cxn ang="0">
                <a:pos x="165" y="229"/>
              </a:cxn>
              <a:cxn ang="0">
                <a:pos x="174" y="224"/>
              </a:cxn>
              <a:cxn ang="0">
                <a:pos x="55" y="211"/>
              </a:cxn>
              <a:cxn ang="0">
                <a:pos x="145" y="244"/>
              </a:cxn>
              <a:cxn ang="0">
                <a:pos x="200" y="324"/>
              </a:cxn>
              <a:cxn ang="0">
                <a:pos x="172" y="344"/>
              </a:cxn>
              <a:cxn ang="0">
                <a:pos x="145" y="317"/>
              </a:cxn>
              <a:cxn ang="0">
                <a:pos x="129" y="289"/>
              </a:cxn>
              <a:cxn ang="0">
                <a:pos x="87" y="252"/>
              </a:cxn>
              <a:cxn ang="0">
                <a:pos x="70" y="237"/>
              </a:cxn>
              <a:cxn ang="0">
                <a:pos x="67" y="206"/>
              </a:cxn>
              <a:cxn ang="0">
                <a:pos x="73" y="164"/>
              </a:cxn>
              <a:cxn ang="0">
                <a:pos x="65" y="159"/>
              </a:cxn>
              <a:cxn ang="0">
                <a:pos x="80" y="157"/>
              </a:cxn>
              <a:cxn ang="0">
                <a:pos x="140" y="212"/>
              </a:cxn>
              <a:cxn ang="0">
                <a:pos x="100" y="201"/>
              </a:cxn>
              <a:cxn ang="0">
                <a:pos x="105" y="157"/>
              </a:cxn>
              <a:cxn ang="0">
                <a:pos x="97" y="147"/>
              </a:cxn>
              <a:cxn ang="0">
                <a:pos x="45" y="150"/>
              </a:cxn>
              <a:cxn ang="0">
                <a:pos x="127" y="120"/>
              </a:cxn>
              <a:cxn ang="0">
                <a:pos x="190" y="181"/>
              </a:cxn>
              <a:cxn ang="0">
                <a:pos x="262" y="271"/>
              </a:cxn>
              <a:cxn ang="0">
                <a:pos x="247" y="306"/>
              </a:cxn>
              <a:cxn ang="0">
                <a:pos x="224" y="314"/>
              </a:cxn>
              <a:cxn ang="0">
                <a:pos x="225" y="287"/>
              </a:cxn>
              <a:cxn ang="0">
                <a:pos x="190" y="272"/>
              </a:cxn>
              <a:cxn ang="0">
                <a:pos x="184" y="259"/>
              </a:cxn>
              <a:cxn ang="0">
                <a:pos x="189" y="241"/>
              </a:cxn>
              <a:cxn ang="0">
                <a:pos x="174" y="216"/>
              </a:cxn>
              <a:cxn ang="0">
                <a:pos x="165" y="202"/>
              </a:cxn>
              <a:cxn ang="0">
                <a:pos x="145" y="176"/>
              </a:cxn>
              <a:cxn ang="0">
                <a:pos x="119" y="122"/>
              </a:cxn>
              <a:cxn ang="0">
                <a:pos x="134" y="112"/>
              </a:cxn>
              <a:cxn ang="0">
                <a:pos x="114" y="84"/>
              </a:cxn>
              <a:cxn ang="0">
                <a:pos x="33" y="82"/>
              </a:cxn>
              <a:cxn ang="0">
                <a:pos x="107" y="75"/>
              </a:cxn>
              <a:cxn ang="0">
                <a:pos x="42" y="62"/>
              </a:cxn>
              <a:cxn ang="0">
                <a:pos x="110" y="115"/>
              </a:cxn>
              <a:cxn ang="0">
                <a:pos x="68" y="137"/>
              </a:cxn>
              <a:cxn ang="0">
                <a:pos x="94" y="92"/>
              </a:cxn>
              <a:cxn ang="0">
                <a:pos x="35" y="110"/>
              </a:cxn>
              <a:cxn ang="0">
                <a:pos x="33" y="105"/>
              </a:cxn>
              <a:cxn ang="0">
                <a:pos x="80" y="70"/>
              </a:cxn>
              <a:cxn ang="0">
                <a:pos x="48" y="57"/>
              </a:cxn>
              <a:cxn ang="0">
                <a:pos x="15" y="52"/>
              </a:cxn>
              <a:cxn ang="0">
                <a:pos x="10" y="40"/>
              </a:cxn>
              <a:cxn ang="0">
                <a:pos x="109" y="42"/>
              </a:cxn>
              <a:cxn ang="0">
                <a:pos x="17" y="24"/>
              </a:cxn>
              <a:cxn ang="0">
                <a:pos x="22" y="49"/>
              </a:cxn>
              <a:cxn ang="0">
                <a:pos x="289" y="181"/>
              </a:cxn>
              <a:cxn ang="0">
                <a:pos x="289" y="239"/>
              </a:cxn>
              <a:cxn ang="0">
                <a:pos x="259" y="256"/>
              </a:cxn>
              <a:cxn ang="0">
                <a:pos x="210" y="194"/>
              </a:cxn>
              <a:cxn ang="0">
                <a:pos x="184" y="149"/>
              </a:cxn>
              <a:cxn ang="0">
                <a:pos x="147" y="124"/>
              </a:cxn>
              <a:cxn ang="0">
                <a:pos x="174" y="29"/>
              </a:cxn>
            </a:cxnLst>
            <a:rect l="0" t="0" r="r" b="b"/>
            <a:pathLst>
              <a:path w="302" h="354">
                <a:moveTo>
                  <a:pt x="154" y="352"/>
                </a:moveTo>
                <a:lnTo>
                  <a:pt x="152" y="352"/>
                </a:lnTo>
                <a:lnTo>
                  <a:pt x="152" y="354"/>
                </a:lnTo>
                <a:lnTo>
                  <a:pt x="152" y="352"/>
                </a:lnTo>
                <a:lnTo>
                  <a:pt x="154" y="352"/>
                </a:lnTo>
                <a:close/>
                <a:moveTo>
                  <a:pt x="207" y="351"/>
                </a:moveTo>
                <a:lnTo>
                  <a:pt x="209" y="351"/>
                </a:lnTo>
                <a:lnTo>
                  <a:pt x="209" y="352"/>
                </a:lnTo>
                <a:lnTo>
                  <a:pt x="209" y="351"/>
                </a:lnTo>
                <a:lnTo>
                  <a:pt x="209" y="352"/>
                </a:lnTo>
                <a:lnTo>
                  <a:pt x="207" y="352"/>
                </a:lnTo>
                <a:lnTo>
                  <a:pt x="207" y="351"/>
                </a:lnTo>
                <a:close/>
                <a:moveTo>
                  <a:pt x="205" y="349"/>
                </a:moveTo>
                <a:lnTo>
                  <a:pt x="205" y="347"/>
                </a:lnTo>
                <a:lnTo>
                  <a:pt x="205" y="349"/>
                </a:lnTo>
                <a:close/>
                <a:moveTo>
                  <a:pt x="209" y="349"/>
                </a:moveTo>
                <a:lnTo>
                  <a:pt x="207" y="349"/>
                </a:lnTo>
                <a:lnTo>
                  <a:pt x="209" y="349"/>
                </a:lnTo>
                <a:lnTo>
                  <a:pt x="207" y="349"/>
                </a:lnTo>
                <a:lnTo>
                  <a:pt x="207" y="347"/>
                </a:lnTo>
                <a:lnTo>
                  <a:pt x="209" y="347"/>
                </a:lnTo>
                <a:lnTo>
                  <a:pt x="209" y="349"/>
                </a:lnTo>
                <a:close/>
                <a:moveTo>
                  <a:pt x="197" y="347"/>
                </a:moveTo>
                <a:lnTo>
                  <a:pt x="195" y="347"/>
                </a:lnTo>
                <a:lnTo>
                  <a:pt x="197" y="347"/>
                </a:lnTo>
                <a:close/>
                <a:moveTo>
                  <a:pt x="169" y="347"/>
                </a:moveTo>
                <a:lnTo>
                  <a:pt x="167" y="347"/>
                </a:lnTo>
                <a:lnTo>
                  <a:pt x="169" y="347"/>
                </a:lnTo>
                <a:close/>
                <a:moveTo>
                  <a:pt x="170" y="347"/>
                </a:moveTo>
                <a:lnTo>
                  <a:pt x="169" y="347"/>
                </a:lnTo>
                <a:lnTo>
                  <a:pt x="169" y="346"/>
                </a:lnTo>
                <a:lnTo>
                  <a:pt x="169" y="347"/>
                </a:lnTo>
                <a:lnTo>
                  <a:pt x="170" y="347"/>
                </a:lnTo>
                <a:close/>
                <a:moveTo>
                  <a:pt x="195" y="346"/>
                </a:moveTo>
                <a:lnTo>
                  <a:pt x="194" y="346"/>
                </a:lnTo>
                <a:lnTo>
                  <a:pt x="195" y="346"/>
                </a:lnTo>
                <a:close/>
                <a:moveTo>
                  <a:pt x="195" y="347"/>
                </a:moveTo>
                <a:lnTo>
                  <a:pt x="197" y="347"/>
                </a:lnTo>
                <a:lnTo>
                  <a:pt x="195" y="347"/>
                </a:lnTo>
                <a:lnTo>
                  <a:pt x="197" y="347"/>
                </a:lnTo>
                <a:lnTo>
                  <a:pt x="195" y="347"/>
                </a:lnTo>
                <a:lnTo>
                  <a:pt x="195" y="346"/>
                </a:lnTo>
                <a:lnTo>
                  <a:pt x="197" y="346"/>
                </a:lnTo>
                <a:lnTo>
                  <a:pt x="195" y="346"/>
                </a:lnTo>
                <a:lnTo>
                  <a:pt x="195" y="347"/>
                </a:lnTo>
                <a:close/>
                <a:moveTo>
                  <a:pt x="180" y="346"/>
                </a:moveTo>
                <a:lnTo>
                  <a:pt x="180" y="347"/>
                </a:lnTo>
                <a:lnTo>
                  <a:pt x="180" y="346"/>
                </a:lnTo>
                <a:lnTo>
                  <a:pt x="180" y="347"/>
                </a:lnTo>
                <a:lnTo>
                  <a:pt x="180" y="346"/>
                </a:lnTo>
                <a:close/>
                <a:moveTo>
                  <a:pt x="202" y="344"/>
                </a:moveTo>
                <a:lnTo>
                  <a:pt x="202" y="346"/>
                </a:lnTo>
                <a:lnTo>
                  <a:pt x="202" y="347"/>
                </a:lnTo>
                <a:lnTo>
                  <a:pt x="202" y="346"/>
                </a:lnTo>
                <a:lnTo>
                  <a:pt x="202" y="347"/>
                </a:lnTo>
                <a:lnTo>
                  <a:pt x="200" y="347"/>
                </a:lnTo>
                <a:lnTo>
                  <a:pt x="202" y="347"/>
                </a:lnTo>
                <a:lnTo>
                  <a:pt x="200" y="347"/>
                </a:lnTo>
                <a:lnTo>
                  <a:pt x="200" y="346"/>
                </a:lnTo>
                <a:lnTo>
                  <a:pt x="200" y="344"/>
                </a:lnTo>
                <a:lnTo>
                  <a:pt x="202" y="344"/>
                </a:lnTo>
                <a:close/>
                <a:moveTo>
                  <a:pt x="202" y="346"/>
                </a:moveTo>
                <a:lnTo>
                  <a:pt x="202" y="344"/>
                </a:lnTo>
                <a:lnTo>
                  <a:pt x="204" y="344"/>
                </a:lnTo>
                <a:lnTo>
                  <a:pt x="202" y="344"/>
                </a:lnTo>
                <a:lnTo>
                  <a:pt x="202" y="346"/>
                </a:lnTo>
                <a:close/>
                <a:moveTo>
                  <a:pt x="204" y="346"/>
                </a:moveTo>
                <a:lnTo>
                  <a:pt x="204" y="344"/>
                </a:lnTo>
                <a:lnTo>
                  <a:pt x="204" y="346"/>
                </a:lnTo>
                <a:close/>
                <a:moveTo>
                  <a:pt x="204" y="342"/>
                </a:moveTo>
                <a:lnTo>
                  <a:pt x="204" y="344"/>
                </a:lnTo>
                <a:lnTo>
                  <a:pt x="202" y="344"/>
                </a:lnTo>
                <a:lnTo>
                  <a:pt x="202" y="342"/>
                </a:lnTo>
                <a:lnTo>
                  <a:pt x="204" y="342"/>
                </a:lnTo>
                <a:close/>
                <a:moveTo>
                  <a:pt x="202" y="344"/>
                </a:moveTo>
                <a:lnTo>
                  <a:pt x="200" y="344"/>
                </a:lnTo>
                <a:lnTo>
                  <a:pt x="202" y="344"/>
                </a:lnTo>
                <a:lnTo>
                  <a:pt x="200" y="344"/>
                </a:lnTo>
                <a:lnTo>
                  <a:pt x="202" y="344"/>
                </a:lnTo>
                <a:lnTo>
                  <a:pt x="202" y="342"/>
                </a:lnTo>
                <a:lnTo>
                  <a:pt x="202" y="344"/>
                </a:lnTo>
                <a:close/>
                <a:moveTo>
                  <a:pt x="204" y="341"/>
                </a:moveTo>
                <a:lnTo>
                  <a:pt x="204" y="342"/>
                </a:lnTo>
                <a:lnTo>
                  <a:pt x="202" y="342"/>
                </a:lnTo>
                <a:lnTo>
                  <a:pt x="200" y="342"/>
                </a:lnTo>
                <a:lnTo>
                  <a:pt x="202" y="342"/>
                </a:lnTo>
                <a:lnTo>
                  <a:pt x="200" y="342"/>
                </a:lnTo>
                <a:lnTo>
                  <a:pt x="200" y="341"/>
                </a:lnTo>
                <a:lnTo>
                  <a:pt x="202" y="341"/>
                </a:lnTo>
                <a:lnTo>
                  <a:pt x="204" y="341"/>
                </a:lnTo>
                <a:close/>
                <a:moveTo>
                  <a:pt x="204" y="341"/>
                </a:moveTo>
                <a:lnTo>
                  <a:pt x="202" y="341"/>
                </a:lnTo>
                <a:lnTo>
                  <a:pt x="204" y="341"/>
                </a:lnTo>
                <a:lnTo>
                  <a:pt x="202" y="341"/>
                </a:lnTo>
                <a:lnTo>
                  <a:pt x="204" y="339"/>
                </a:lnTo>
                <a:lnTo>
                  <a:pt x="204" y="341"/>
                </a:lnTo>
                <a:close/>
                <a:moveTo>
                  <a:pt x="204" y="339"/>
                </a:moveTo>
                <a:lnTo>
                  <a:pt x="202" y="339"/>
                </a:lnTo>
                <a:lnTo>
                  <a:pt x="202" y="341"/>
                </a:lnTo>
                <a:lnTo>
                  <a:pt x="202" y="339"/>
                </a:lnTo>
                <a:lnTo>
                  <a:pt x="204" y="339"/>
                </a:lnTo>
                <a:close/>
                <a:moveTo>
                  <a:pt x="239" y="332"/>
                </a:moveTo>
                <a:lnTo>
                  <a:pt x="240" y="332"/>
                </a:lnTo>
                <a:lnTo>
                  <a:pt x="239" y="332"/>
                </a:lnTo>
                <a:close/>
                <a:moveTo>
                  <a:pt x="154" y="324"/>
                </a:moveTo>
                <a:lnTo>
                  <a:pt x="154" y="326"/>
                </a:lnTo>
                <a:lnTo>
                  <a:pt x="154" y="324"/>
                </a:lnTo>
                <a:close/>
                <a:moveTo>
                  <a:pt x="152" y="324"/>
                </a:moveTo>
                <a:lnTo>
                  <a:pt x="150" y="324"/>
                </a:lnTo>
                <a:lnTo>
                  <a:pt x="152" y="324"/>
                </a:lnTo>
                <a:lnTo>
                  <a:pt x="152" y="322"/>
                </a:lnTo>
                <a:lnTo>
                  <a:pt x="152" y="324"/>
                </a:lnTo>
                <a:close/>
                <a:moveTo>
                  <a:pt x="150" y="324"/>
                </a:moveTo>
                <a:lnTo>
                  <a:pt x="150" y="322"/>
                </a:lnTo>
                <a:lnTo>
                  <a:pt x="150" y="324"/>
                </a:lnTo>
                <a:close/>
                <a:moveTo>
                  <a:pt x="154" y="322"/>
                </a:moveTo>
                <a:lnTo>
                  <a:pt x="155" y="322"/>
                </a:lnTo>
                <a:lnTo>
                  <a:pt x="154" y="322"/>
                </a:lnTo>
                <a:close/>
                <a:moveTo>
                  <a:pt x="142" y="309"/>
                </a:moveTo>
                <a:lnTo>
                  <a:pt x="142" y="307"/>
                </a:lnTo>
                <a:lnTo>
                  <a:pt x="142" y="309"/>
                </a:lnTo>
                <a:close/>
                <a:moveTo>
                  <a:pt x="249" y="307"/>
                </a:moveTo>
                <a:lnTo>
                  <a:pt x="249" y="309"/>
                </a:lnTo>
                <a:lnTo>
                  <a:pt x="247" y="309"/>
                </a:lnTo>
                <a:lnTo>
                  <a:pt x="247" y="307"/>
                </a:lnTo>
                <a:lnTo>
                  <a:pt x="247" y="306"/>
                </a:lnTo>
                <a:lnTo>
                  <a:pt x="249" y="306"/>
                </a:lnTo>
                <a:lnTo>
                  <a:pt x="249" y="307"/>
                </a:lnTo>
                <a:close/>
                <a:moveTo>
                  <a:pt x="219" y="302"/>
                </a:moveTo>
                <a:lnTo>
                  <a:pt x="220" y="302"/>
                </a:lnTo>
                <a:lnTo>
                  <a:pt x="219" y="302"/>
                </a:lnTo>
                <a:close/>
                <a:moveTo>
                  <a:pt x="139" y="301"/>
                </a:moveTo>
                <a:lnTo>
                  <a:pt x="139" y="302"/>
                </a:lnTo>
                <a:lnTo>
                  <a:pt x="139" y="301"/>
                </a:lnTo>
                <a:lnTo>
                  <a:pt x="139" y="299"/>
                </a:lnTo>
                <a:lnTo>
                  <a:pt x="139" y="301"/>
                </a:lnTo>
                <a:close/>
                <a:moveTo>
                  <a:pt x="269" y="301"/>
                </a:moveTo>
                <a:lnTo>
                  <a:pt x="269" y="299"/>
                </a:lnTo>
                <a:lnTo>
                  <a:pt x="269" y="301"/>
                </a:lnTo>
                <a:close/>
                <a:moveTo>
                  <a:pt x="247" y="299"/>
                </a:moveTo>
                <a:lnTo>
                  <a:pt x="247" y="301"/>
                </a:lnTo>
                <a:lnTo>
                  <a:pt x="247" y="299"/>
                </a:lnTo>
                <a:lnTo>
                  <a:pt x="247" y="301"/>
                </a:lnTo>
                <a:lnTo>
                  <a:pt x="245" y="301"/>
                </a:lnTo>
                <a:lnTo>
                  <a:pt x="245" y="299"/>
                </a:lnTo>
                <a:lnTo>
                  <a:pt x="247" y="299"/>
                </a:lnTo>
                <a:close/>
                <a:moveTo>
                  <a:pt x="269" y="299"/>
                </a:moveTo>
                <a:lnTo>
                  <a:pt x="270" y="297"/>
                </a:lnTo>
                <a:lnTo>
                  <a:pt x="270" y="299"/>
                </a:lnTo>
                <a:lnTo>
                  <a:pt x="269" y="299"/>
                </a:lnTo>
                <a:close/>
                <a:moveTo>
                  <a:pt x="225" y="294"/>
                </a:moveTo>
                <a:lnTo>
                  <a:pt x="225" y="296"/>
                </a:lnTo>
                <a:lnTo>
                  <a:pt x="224" y="296"/>
                </a:lnTo>
                <a:lnTo>
                  <a:pt x="224" y="294"/>
                </a:lnTo>
                <a:lnTo>
                  <a:pt x="225" y="294"/>
                </a:lnTo>
                <a:close/>
                <a:moveTo>
                  <a:pt x="124" y="294"/>
                </a:moveTo>
                <a:lnTo>
                  <a:pt x="125" y="294"/>
                </a:lnTo>
                <a:lnTo>
                  <a:pt x="125" y="296"/>
                </a:lnTo>
                <a:lnTo>
                  <a:pt x="124" y="296"/>
                </a:lnTo>
                <a:lnTo>
                  <a:pt x="124" y="294"/>
                </a:lnTo>
                <a:close/>
                <a:moveTo>
                  <a:pt x="124" y="291"/>
                </a:moveTo>
                <a:lnTo>
                  <a:pt x="125" y="291"/>
                </a:lnTo>
                <a:lnTo>
                  <a:pt x="125" y="292"/>
                </a:lnTo>
                <a:lnTo>
                  <a:pt x="125" y="294"/>
                </a:lnTo>
                <a:lnTo>
                  <a:pt x="124" y="294"/>
                </a:lnTo>
                <a:lnTo>
                  <a:pt x="124" y="292"/>
                </a:lnTo>
                <a:lnTo>
                  <a:pt x="124" y="291"/>
                </a:lnTo>
                <a:lnTo>
                  <a:pt x="124" y="292"/>
                </a:lnTo>
                <a:lnTo>
                  <a:pt x="124" y="291"/>
                </a:lnTo>
                <a:close/>
                <a:moveTo>
                  <a:pt x="185" y="292"/>
                </a:moveTo>
                <a:lnTo>
                  <a:pt x="185" y="291"/>
                </a:lnTo>
                <a:lnTo>
                  <a:pt x="185" y="292"/>
                </a:lnTo>
                <a:close/>
                <a:moveTo>
                  <a:pt x="122" y="289"/>
                </a:moveTo>
                <a:lnTo>
                  <a:pt x="122" y="291"/>
                </a:lnTo>
                <a:lnTo>
                  <a:pt x="120" y="291"/>
                </a:lnTo>
                <a:lnTo>
                  <a:pt x="122" y="291"/>
                </a:lnTo>
                <a:lnTo>
                  <a:pt x="120" y="289"/>
                </a:lnTo>
                <a:lnTo>
                  <a:pt x="122" y="289"/>
                </a:lnTo>
                <a:close/>
                <a:moveTo>
                  <a:pt x="125" y="289"/>
                </a:moveTo>
                <a:lnTo>
                  <a:pt x="125" y="291"/>
                </a:lnTo>
                <a:lnTo>
                  <a:pt x="125" y="289"/>
                </a:lnTo>
                <a:close/>
                <a:moveTo>
                  <a:pt x="119" y="289"/>
                </a:moveTo>
                <a:lnTo>
                  <a:pt x="119" y="291"/>
                </a:lnTo>
                <a:lnTo>
                  <a:pt x="119" y="289"/>
                </a:lnTo>
                <a:close/>
                <a:moveTo>
                  <a:pt x="127" y="289"/>
                </a:moveTo>
                <a:lnTo>
                  <a:pt x="125" y="289"/>
                </a:lnTo>
                <a:lnTo>
                  <a:pt x="127" y="289"/>
                </a:lnTo>
                <a:lnTo>
                  <a:pt x="125" y="289"/>
                </a:lnTo>
                <a:lnTo>
                  <a:pt x="127" y="289"/>
                </a:lnTo>
                <a:lnTo>
                  <a:pt x="125" y="289"/>
                </a:lnTo>
                <a:lnTo>
                  <a:pt x="127" y="289"/>
                </a:lnTo>
                <a:close/>
                <a:moveTo>
                  <a:pt x="125" y="289"/>
                </a:moveTo>
                <a:lnTo>
                  <a:pt x="127" y="289"/>
                </a:lnTo>
                <a:lnTo>
                  <a:pt x="125" y="289"/>
                </a:lnTo>
                <a:close/>
                <a:moveTo>
                  <a:pt x="122" y="287"/>
                </a:moveTo>
                <a:lnTo>
                  <a:pt x="122" y="289"/>
                </a:lnTo>
                <a:lnTo>
                  <a:pt x="120" y="289"/>
                </a:lnTo>
                <a:lnTo>
                  <a:pt x="122" y="289"/>
                </a:lnTo>
                <a:lnTo>
                  <a:pt x="122" y="287"/>
                </a:lnTo>
                <a:lnTo>
                  <a:pt x="122" y="289"/>
                </a:lnTo>
                <a:lnTo>
                  <a:pt x="122" y="287"/>
                </a:lnTo>
                <a:close/>
                <a:moveTo>
                  <a:pt x="264" y="292"/>
                </a:moveTo>
                <a:lnTo>
                  <a:pt x="262" y="292"/>
                </a:lnTo>
                <a:lnTo>
                  <a:pt x="262" y="294"/>
                </a:lnTo>
                <a:lnTo>
                  <a:pt x="262" y="296"/>
                </a:lnTo>
                <a:lnTo>
                  <a:pt x="262" y="297"/>
                </a:lnTo>
                <a:lnTo>
                  <a:pt x="260" y="297"/>
                </a:lnTo>
                <a:lnTo>
                  <a:pt x="260" y="299"/>
                </a:lnTo>
                <a:lnTo>
                  <a:pt x="260" y="297"/>
                </a:lnTo>
                <a:lnTo>
                  <a:pt x="259" y="297"/>
                </a:lnTo>
                <a:lnTo>
                  <a:pt x="259" y="296"/>
                </a:lnTo>
                <a:lnTo>
                  <a:pt x="259" y="294"/>
                </a:lnTo>
                <a:lnTo>
                  <a:pt x="259" y="292"/>
                </a:lnTo>
                <a:lnTo>
                  <a:pt x="257" y="292"/>
                </a:lnTo>
                <a:lnTo>
                  <a:pt x="257" y="294"/>
                </a:lnTo>
                <a:lnTo>
                  <a:pt x="257" y="296"/>
                </a:lnTo>
                <a:lnTo>
                  <a:pt x="259" y="296"/>
                </a:lnTo>
                <a:lnTo>
                  <a:pt x="259" y="297"/>
                </a:lnTo>
                <a:lnTo>
                  <a:pt x="259" y="299"/>
                </a:lnTo>
                <a:lnTo>
                  <a:pt x="259" y="297"/>
                </a:lnTo>
                <a:lnTo>
                  <a:pt x="257" y="297"/>
                </a:lnTo>
                <a:lnTo>
                  <a:pt x="257" y="296"/>
                </a:lnTo>
                <a:lnTo>
                  <a:pt x="257" y="294"/>
                </a:lnTo>
                <a:lnTo>
                  <a:pt x="257" y="292"/>
                </a:lnTo>
                <a:lnTo>
                  <a:pt x="257" y="291"/>
                </a:lnTo>
                <a:lnTo>
                  <a:pt x="257" y="289"/>
                </a:lnTo>
                <a:lnTo>
                  <a:pt x="257" y="287"/>
                </a:lnTo>
                <a:lnTo>
                  <a:pt x="259" y="287"/>
                </a:lnTo>
                <a:lnTo>
                  <a:pt x="260" y="289"/>
                </a:lnTo>
                <a:lnTo>
                  <a:pt x="262" y="289"/>
                </a:lnTo>
                <a:lnTo>
                  <a:pt x="262" y="291"/>
                </a:lnTo>
                <a:lnTo>
                  <a:pt x="264" y="291"/>
                </a:lnTo>
                <a:lnTo>
                  <a:pt x="264" y="292"/>
                </a:lnTo>
                <a:close/>
                <a:moveTo>
                  <a:pt x="119" y="286"/>
                </a:moveTo>
                <a:lnTo>
                  <a:pt x="120" y="286"/>
                </a:lnTo>
                <a:lnTo>
                  <a:pt x="119" y="286"/>
                </a:lnTo>
                <a:close/>
                <a:moveTo>
                  <a:pt x="119" y="284"/>
                </a:moveTo>
                <a:lnTo>
                  <a:pt x="119" y="286"/>
                </a:lnTo>
                <a:lnTo>
                  <a:pt x="119" y="284"/>
                </a:lnTo>
                <a:lnTo>
                  <a:pt x="119" y="286"/>
                </a:lnTo>
                <a:lnTo>
                  <a:pt x="119" y="287"/>
                </a:lnTo>
                <a:lnTo>
                  <a:pt x="119" y="286"/>
                </a:lnTo>
                <a:lnTo>
                  <a:pt x="119" y="284"/>
                </a:lnTo>
                <a:close/>
                <a:moveTo>
                  <a:pt x="119" y="284"/>
                </a:moveTo>
                <a:lnTo>
                  <a:pt x="120" y="284"/>
                </a:lnTo>
                <a:lnTo>
                  <a:pt x="119" y="284"/>
                </a:lnTo>
                <a:lnTo>
                  <a:pt x="120" y="284"/>
                </a:lnTo>
                <a:lnTo>
                  <a:pt x="119" y="284"/>
                </a:lnTo>
                <a:close/>
                <a:moveTo>
                  <a:pt x="194" y="282"/>
                </a:moveTo>
                <a:lnTo>
                  <a:pt x="195" y="282"/>
                </a:lnTo>
                <a:lnTo>
                  <a:pt x="194" y="282"/>
                </a:lnTo>
                <a:close/>
                <a:moveTo>
                  <a:pt x="267" y="272"/>
                </a:moveTo>
                <a:lnTo>
                  <a:pt x="269" y="272"/>
                </a:lnTo>
                <a:lnTo>
                  <a:pt x="267" y="272"/>
                </a:lnTo>
                <a:lnTo>
                  <a:pt x="269" y="272"/>
                </a:lnTo>
                <a:lnTo>
                  <a:pt x="269" y="274"/>
                </a:lnTo>
                <a:lnTo>
                  <a:pt x="270" y="276"/>
                </a:lnTo>
                <a:lnTo>
                  <a:pt x="272" y="277"/>
                </a:lnTo>
                <a:lnTo>
                  <a:pt x="274" y="277"/>
                </a:lnTo>
                <a:lnTo>
                  <a:pt x="274" y="279"/>
                </a:lnTo>
                <a:lnTo>
                  <a:pt x="275" y="281"/>
                </a:lnTo>
                <a:lnTo>
                  <a:pt x="277" y="281"/>
                </a:lnTo>
                <a:lnTo>
                  <a:pt x="277" y="282"/>
                </a:lnTo>
                <a:lnTo>
                  <a:pt x="279" y="282"/>
                </a:lnTo>
                <a:lnTo>
                  <a:pt x="279" y="284"/>
                </a:lnTo>
                <a:lnTo>
                  <a:pt x="281" y="284"/>
                </a:lnTo>
                <a:lnTo>
                  <a:pt x="281" y="286"/>
                </a:lnTo>
                <a:lnTo>
                  <a:pt x="282" y="286"/>
                </a:lnTo>
                <a:lnTo>
                  <a:pt x="282" y="287"/>
                </a:lnTo>
                <a:lnTo>
                  <a:pt x="282" y="289"/>
                </a:lnTo>
                <a:lnTo>
                  <a:pt x="281" y="289"/>
                </a:lnTo>
                <a:lnTo>
                  <a:pt x="281" y="291"/>
                </a:lnTo>
                <a:lnTo>
                  <a:pt x="279" y="291"/>
                </a:lnTo>
                <a:lnTo>
                  <a:pt x="281" y="292"/>
                </a:lnTo>
                <a:lnTo>
                  <a:pt x="279" y="292"/>
                </a:lnTo>
                <a:lnTo>
                  <a:pt x="281" y="292"/>
                </a:lnTo>
                <a:lnTo>
                  <a:pt x="281" y="294"/>
                </a:lnTo>
                <a:lnTo>
                  <a:pt x="281" y="296"/>
                </a:lnTo>
                <a:lnTo>
                  <a:pt x="281" y="297"/>
                </a:lnTo>
                <a:lnTo>
                  <a:pt x="282" y="297"/>
                </a:lnTo>
                <a:lnTo>
                  <a:pt x="282" y="299"/>
                </a:lnTo>
                <a:lnTo>
                  <a:pt x="282" y="301"/>
                </a:lnTo>
                <a:lnTo>
                  <a:pt x="282" y="302"/>
                </a:lnTo>
                <a:lnTo>
                  <a:pt x="282" y="304"/>
                </a:lnTo>
                <a:lnTo>
                  <a:pt x="282" y="306"/>
                </a:lnTo>
                <a:lnTo>
                  <a:pt x="281" y="306"/>
                </a:lnTo>
                <a:lnTo>
                  <a:pt x="279" y="306"/>
                </a:lnTo>
                <a:lnTo>
                  <a:pt x="277" y="306"/>
                </a:lnTo>
                <a:lnTo>
                  <a:pt x="275" y="306"/>
                </a:lnTo>
                <a:lnTo>
                  <a:pt x="274" y="307"/>
                </a:lnTo>
                <a:lnTo>
                  <a:pt x="274" y="306"/>
                </a:lnTo>
                <a:lnTo>
                  <a:pt x="274" y="307"/>
                </a:lnTo>
                <a:lnTo>
                  <a:pt x="272" y="307"/>
                </a:lnTo>
                <a:lnTo>
                  <a:pt x="270" y="307"/>
                </a:lnTo>
                <a:lnTo>
                  <a:pt x="270" y="306"/>
                </a:lnTo>
                <a:lnTo>
                  <a:pt x="270" y="307"/>
                </a:lnTo>
                <a:lnTo>
                  <a:pt x="269" y="307"/>
                </a:lnTo>
                <a:lnTo>
                  <a:pt x="267" y="307"/>
                </a:lnTo>
                <a:lnTo>
                  <a:pt x="267" y="306"/>
                </a:lnTo>
                <a:lnTo>
                  <a:pt x="269" y="306"/>
                </a:lnTo>
                <a:lnTo>
                  <a:pt x="269" y="304"/>
                </a:lnTo>
                <a:lnTo>
                  <a:pt x="270" y="304"/>
                </a:lnTo>
                <a:lnTo>
                  <a:pt x="272" y="302"/>
                </a:lnTo>
                <a:lnTo>
                  <a:pt x="270" y="302"/>
                </a:lnTo>
                <a:lnTo>
                  <a:pt x="272" y="302"/>
                </a:lnTo>
                <a:lnTo>
                  <a:pt x="272" y="301"/>
                </a:lnTo>
                <a:lnTo>
                  <a:pt x="272" y="299"/>
                </a:lnTo>
                <a:lnTo>
                  <a:pt x="270" y="299"/>
                </a:lnTo>
                <a:lnTo>
                  <a:pt x="270" y="301"/>
                </a:lnTo>
                <a:lnTo>
                  <a:pt x="270" y="299"/>
                </a:lnTo>
                <a:lnTo>
                  <a:pt x="270" y="297"/>
                </a:lnTo>
                <a:lnTo>
                  <a:pt x="270" y="296"/>
                </a:lnTo>
                <a:lnTo>
                  <a:pt x="270" y="294"/>
                </a:lnTo>
                <a:lnTo>
                  <a:pt x="269" y="294"/>
                </a:lnTo>
                <a:lnTo>
                  <a:pt x="270" y="292"/>
                </a:lnTo>
                <a:lnTo>
                  <a:pt x="269" y="292"/>
                </a:lnTo>
                <a:lnTo>
                  <a:pt x="269" y="294"/>
                </a:lnTo>
                <a:lnTo>
                  <a:pt x="269" y="292"/>
                </a:lnTo>
                <a:lnTo>
                  <a:pt x="269" y="291"/>
                </a:lnTo>
                <a:lnTo>
                  <a:pt x="270" y="291"/>
                </a:lnTo>
                <a:lnTo>
                  <a:pt x="269" y="291"/>
                </a:lnTo>
                <a:lnTo>
                  <a:pt x="269" y="292"/>
                </a:lnTo>
                <a:lnTo>
                  <a:pt x="267" y="292"/>
                </a:lnTo>
                <a:lnTo>
                  <a:pt x="267" y="291"/>
                </a:lnTo>
                <a:lnTo>
                  <a:pt x="265" y="291"/>
                </a:lnTo>
                <a:lnTo>
                  <a:pt x="265" y="289"/>
                </a:lnTo>
                <a:lnTo>
                  <a:pt x="264" y="289"/>
                </a:lnTo>
                <a:lnTo>
                  <a:pt x="262" y="289"/>
                </a:lnTo>
                <a:lnTo>
                  <a:pt x="260" y="287"/>
                </a:lnTo>
                <a:lnTo>
                  <a:pt x="260" y="286"/>
                </a:lnTo>
                <a:lnTo>
                  <a:pt x="259" y="286"/>
                </a:lnTo>
                <a:lnTo>
                  <a:pt x="259" y="284"/>
                </a:lnTo>
                <a:lnTo>
                  <a:pt x="259" y="282"/>
                </a:lnTo>
                <a:lnTo>
                  <a:pt x="260" y="282"/>
                </a:lnTo>
                <a:lnTo>
                  <a:pt x="259" y="282"/>
                </a:lnTo>
                <a:lnTo>
                  <a:pt x="259" y="281"/>
                </a:lnTo>
                <a:lnTo>
                  <a:pt x="260" y="281"/>
                </a:lnTo>
                <a:lnTo>
                  <a:pt x="262" y="281"/>
                </a:lnTo>
                <a:lnTo>
                  <a:pt x="262" y="282"/>
                </a:lnTo>
                <a:lnTo>
                  <a:pt x="264" y="282"/>
                </a:lnTo>
                <a:lnTo>
                  <a:pt x="264" y="284"/>
                </a:lnTo>
                <a:lnTo>
                  <a:pt x="264" y="282"/>
                </a:lnTo>
                <a:lnTo>
                  <a:pt x="264" y="281"/>
                </a:lnTo>
                <a:lnTo>
                  <a:pt x="262" y="281"/>
                </a:lnTo>
                <a:lnTo>
                  <a:pt x="262" y="279"/>
                </a:lnTo>
                <a:lnTo>
                  <a:pt x="262" y="281"/>
                </a:lnTo>
                <a:lnTo>
                  <a:pt x="260" y="281"/>
                </a:lnTo>
                <a:lnTo>
                  <a:pt x="260" y="279"/>
                </a:lnTo>
                <a:lnTo>
                  <a:pt x="262" y="279"/>
                </a:lnTo>
                <a:lnTo>
                  <a:pt x="264" y="277"/>
                </a:lnTo>
                <a:lnTo>
                  <a:pt x="264" y="276"/>
                </a:lnTo>
                <a:lnTo>
                  <a:pt x="265" y="276"/>
                </a:lnTo>
                <a:lnTo>
                  <a:pt x="265" y="277"/>
                </a:lnTo>
                <a:lnTo>
                  <a:pt x="265" y="276"/>
                </a:lnTo>
                <a:lnTo>
                  <a:pt x="265" y="277"/>
                </a:lnTo>
                <a:lnTo>
                  <a:pt x="267" y="277"/>
                </a:lnTo>
                <a:lnTo>
                  <a:pt x="267" y="276"/>
                </a:lnTo>
                <a:lnTo>
                  <a:pt x="265" y="276"/>
                </a:lnTo>
                <a:lnTo>
                  <a:pt x="267" y="276"/>
                </a:lnTo>
                <a:lnTo>
                  <a:pt x="267" y="274"/>
                </a:lnTo>
                <a:lnTo>
                  <a:pt x="267" y="272"/>
                </a:lnTo>
                <a:close/>
                <a:moveTo>
                  <a:pt x="299" y="272"/>
                </a:moveTo>
                <a:lnTo>
                  <a:pt x="301" y="272"/>
                </a:lnTo>
                <a:lnTo>
                  <a:pt x="301" y="274"/>
                </a:lnTo>
                <a:lnTo>
                  <a:pt x="301" y="276"/>
                </a:lnTo>
                <a:lnTo>
                  <a:pt x="301" y="277"/>
                </a:lnTo>
                <a:lnTo>
                  <a:pt x="302" y="279"/>
                </a:lnTo>
                <a:lnTo>
                  <a:pt x="302" y="281"/>
                </a:lnTo>
                <a:lnTo>
                  <a:pt x="302" y="282"/>
                </a:lnTo>
                <a:lnTo>
                  <a:pt x="302" y="284"/>
                </a:lnTo>
                <a:lnTo>
                  <a:pt x="302" y="286"/>
                </a:lnTo>
                <a:lnTo>
                  <a:pt x="301" y="286"/>
                </a:lnTo>
                <a:lnTo>
                  <a:pt x="301" y="287"/>
                </a:lnTo>
                <a:lnTo>
                  <a:pt x="301" y="289"/>
                </a:lnTo>
                <a:lnTo>
                  <a:pt x="301" y="287"/>
                </a:lnTo>
                <a:lnTo>
                  <a:pt x="299" y="287"/>
                </a:lnTo>
                <a:lnTo>
                  <a:pt x="297" y="287"/>
                </a:lnTo>
                <a:lnTo>
                  <a:pt x="297" y="286"/>
                </a:lnTo>
                <a:lnTo>
                  <a:pt x="296" y="286"/>
                </a:lnTo>
                <a:lnTo>
                  <a:pt x="296" y="284"/>
                </a:lnTo>
                <a:lnTo>
                  <a:pt x="294" y="284"/>
                </a:lnTo>
                <a:lnTo>
                  <a:pt x="294" y="282"/>
                </a:lnTo>
                <a:lnTo>
                  <a:pt x="296" y="282"/>
                </a:lnTo>
                <a:lnTo>
                  <a:pt x="294" y="282"/>
                </a:lnTo>
                <a:lnTo>
                  <a:pt x="294" y="281"/>
                </a:lnTo>
                <a:lnTo>
                  <a:pt x="294" y="279"/>
                </a:lnTo>
                <a:lnTo>
                  <a:pt x="292" y="279"/>
                </a:lnTo>
                <a:lnTo>
                  <a:pt x="292" y="277"/>
                </a:lnTo>
                <a:lnTo>
                  <a:pt x="292" y="276"/>
                </a:lnTo>
                <a:lnTo>
                  <a:pt x="294" y="276"/>
                </a:lnTo>
                <a:lnTo>
                  <a:pt x="294" y="274"/>
                </a:lnTo>
                <a:lnTo>
                  <a:pt x="296" y="274"/>
                </a:lnTo>
                <a:lnTo>
                  <a:pt x="297" y="274"/>
                </a:lnTo>
                <a:lnTo>
                  <a:pt x="297" y="272"/>
                </a:lnTo>
                <a:lnTo>
                  <a:pt x="299" y="272"/>
                </a:lnTo>
                <a:close/>
                <a:moveTo>
                  <a:pt x="187" y="264"/>
                </a:moveTo>
                <a:lnTo>
                  <a:pt x="189" y="264"/>
                </a:lnTo>
                <a:lnTo>
                  <a:pt x="187" y="264"/>
                </a:lnTo>
                <a:close/>
                <a:moveTo>
                  <a:pt x="182" y="261"/>
                </a:moveTo>
                <a:lnTo>
                  <a:pt x="184" y="261"/>
                </a:lnTo>
                <a:lnTo>
                  <a:pt x="182" y="261"/>
                </a:lnTo>
                <a:close/>
                <a:moveTo>
                  <a:pt x="184" y="259"/>
                </a:moveTo>
                <a:lnTo>
                  <a:pt x="184" y="261"/>
                </a:lnTo>
                <a:lnTo>
                  <a:pt x="184" y="259"/>
                </a:lnTo>
                <a:lnTo>
                  <a:pt x="182" y="259"/>
                </a:lnTo>
                <a:lnTo>
                  <a:pt x="184" y="259"/>
                </a:lnTo>
                <a:close/>
                <a:moveTo>
                  <a:pt x="88" y="259"/>
                </a:moveTo>
                <a:lnTo>
                  <a:pt x="88" y="261"/>
                </a:lnTo>
                <a:lnTo>
                  <a:pt x="87" y="261"/>
                </a:lnTo>
                <a:lnTo>
                  <a:pt x="88" y="261"/>
                </a:lnTo>
                <a:lnTo>
                  <a:pt x="87" y="261"/>
                </a:lnTo>
                <a:lnTo>
                  <a:pt x="87" y="259"/>
                </a:lnTo>
                <a:lnTo>
                  <a:pt x="88" y="259"/>
                </a:lnTo>
                <a:close/>
                <a:moveTo>
                  <a:pt x="182" y="259"/>
                </a:moveTo>
                <a:lnTo>
                  <a:pt x="180" y="259"/>
                </a:lnTo>
                <a:lnTo>
                  <a:pt x="182" y="259"/>
                </a:lnTo>
                <a:lnTo>
                  <a:pt x="180" y="259"/>
                </a:lnTo>
                <a:lnTo>
                  <a:pt x="182" y="259"/>
                </a:lnTo>
                <a:close/>
                <a:moveTo>
                  <a:pt x="184" y="257"/>
                </a:moveTo>
                <a:lnTo>
                  <a:pt x="184" y="259"/>
                </a:lnTo>
                <a:lnTo>
                  <a:pt x="184" y="257"/>
                </a:lnTo>
                <a:close/>
                <a:moveTo>
                  <a:pt x="179" y="257"/>
                </a:moveTo>
                <a:lnTo>
                  <a:pt x="180" y="257"/>
                </a:lnTo>
                <a:lnTo>
                  <a:pt x="180" y="259"/>
                </a:lnTo>
                <a:lnTo>
                  <a:pt x="179" y="259"/>
                </a:lnTo>
                <a:lnTo>
                  <a:pt x="179" y="257"/>
                </a:lnTo>
                <a:close/>
                <a:moveTo>
                  <a:pt x="169" y="256"/>
                </a:moveTo>
                <a:lnTo>
                  <a:pt x="169" y="257"/>
                </a:lnTo>
                <a:lnTo>
                  <a:pt x="169" y="256"/>
                </a:lnTo>
                <a:close/>
                <a:moveTo>
                  <a:pt x="169" y="256"/>
                </a:moveTo>
                <a:lnTo>
                  <a:pt x="167" y="256"/>
                </a:lnTo>
                <a:lnTo>
                  <a:pt x="169" y="256"/>
                </a:lnTo>
                <a:close/>
                <a:moveTo>
                  <a:pt x="167" y="256"/>
                </a:moveTo>
                <a:lnTo>
                  <a:pt x="169" y="256"/>
                </a:lnTo>
                <a:lnTo>
                  <a:pt x="167" y="256"/>
                </a:lnTo>
                <a:lnTo>
                  <a:pt x="165" y="254"/>
                </a:lnTo>
                <a:lnTo>
                  <a:pt x="167" y="254"/>
                </a:lnTo>
                <a:lnTo>
                  <a:pt x="165" y="254"/>
                </a:lnTo>
                <a:lnTo>
                  <a:pt x="167" y="254"/>
                </a:lnTo>
                <a:lnTo>
                  <a:pt x="167" y="256"/>
                </a:lnTo>
                <a:close/>
                <a:moveTo>
                  <a:pt x="83" y="254"/>
                </a:moveTo>
                <a:lnTo>
                  <a:pt x="83" y="252"/>
                </a:lnTo>
                <a:lnTo>
                  <a:pt x="83" y="254"/>
                </a:lnTo>
                <a:close/>
                <a:moveTo>
                  <a:pt x="78" y="251"/>
                </a:moveTo>
                <a:lnTo>
                  <a:pt x="78" y="249"/>
                </a:lnTo>
                <a:lnTo>
                  <a:pt x="78" y="251"/>
                </a:lnTo>
                <a:close/>
                <a:moveTo>
                  <a:pt x="82" y="249"/>
                </a:moveTo>
                <a:lnTo>
                  <a:pt x="82" y="251"/>
                </a:lnTo>
                <a:lnTo>
                  <a:pt x="82" y="249"/>
                </a:lnTo>
                <a:close/>
                <a:moveTo>
                  <a:pt x="82" y="251"/>
                </a:moveTo>
                <a:lnTo>
                  <a:pt x="82" y="252"/>
                </a:lnTo>
                <a:lnTo>
                  <a:pt x="80" y="252"/>
                </a:lnTo>
                <a:lnTo>
                  <a:pt x="80" y="254"/>
                </a:lnTo>
                <a:lnTo>
                  <a:pt x="80" y="252"/>
                </a:lnTo>
                <a:lnTo>
                  <a:pt x="78" y="252"/>
                </a:lnTo>
                <a:lnTo>
                  <a:pt x="78" y="251"/>
                </a:lnTo>
                <a:lnTo>
                  <a:pt x="78" y="249"/>
                </a:lnTo>
                <a:lnTo>
                  <a:pt x="80" y="249"/>
                </a:lnTo>
                <a:lnTo>
                  <a:pt x="80" y="247"/>
                </a:lnTo>
                <a:lnTo>
                  <a:pt x="80" y="249"/>
                </a:lnTo>
                <a:lnTo>
                  <a:pt x="82" y="249"/>
                </a:lnTo>
                <a:lnTo>
                  <a:pt x="82" y="251"/>
                </a:lnTo>
                <a:close/>
                <a:moveTo>
                  <a:pt x="85" y="247"/>
                </a:moveTo>
                <a:lnTo>
                  <a:pt x="85" y="249"/>
                </a:lnTo>
                <a:lnTo>
                  <a:pt x="85" y="251"/>
                </a:lnTo>
                <a:lnTo>
                  <a:pt x="83" y="251"/>
                </a:lnTo>
                <a:lnTo>
                  <a:pt x="85" y="251"/>
                </a:lnTo>
                <a:lnTo>
                  <a:pt x="83" y="251"/>
                </a:lnTo>
                <a:lnTo>
                  <a:pt x="83" y="252"/>
                </a:lnTo>
                <a:lnTo>
                  <a:pt x="83" y="251"/>
                </a:lnTo>
                <a:lnTo>
                  <a:pt x="83" y="249"/>
                </a:lnTo>
                <a:lnTo>
                  <a:pt x="85" y="249"/>
                </a:lnTo>
                <a:lnTo>
                  <a:pt x="85" y="247"/>
                </a:lnTo>
                <a:close/>
                <a:moveTo>
                  <a:pt x="85" y="247"/>
                </a:moveTo>
                <a:lnTo>
                  <a:pt x="83" y="247"/>
                </a:lnTo>
                <a:lnTo>
                  <a:pt x="85" y="247"/>
                </a:lnTo>
                <a:lnTo>
                  <a:pt x="83" y="247"/>
                </a:lnTo>
                <a:lnTo>
                  <a:pt x="85" y="247"/>
                </a:lnTo>
                <a:close/>
                <a:moveTo>
                  <a:pt x="78" y="247"/>
                </a:moveTo>
                <a:lnTo>
                  <a:pt x="80" y="247"/>
                </a:lnTo>
                <a:lnTo>
                  <a:pt x="80" y="249"/>
                </a:lnTo>
                <a:lnTo>
                  <a:pt x="78" y="249"/>
                </a:lnTo>
                <a:lnTo>
                  <a:pt x="78" y="251"/>
                </a:lnTo>
                <a:lnTo>
                  <a:pt x="77" y="251"/>
                </a:lnTo>
                <a:lnTo>
                  <a:pt x="77" y="249"/>
                </a:lnTo>
                <a:lnTo>
                  <a:pt x="77" y="251"/>
                </a:lnTo>
                <a:lnTo>
                  <a:pt x="77" y="249"/>
                </a:lnTo>
                <a:lnTo>
                  <a:pt x="78" y="249"/>
                </a:lnTo>
                <a:lnTo>
                  <a:pt x="78" y="247"/>
                </a:lnTo>
                <a:lnTo>
                  <a:pt x="78" y="249"/>
                </a:lnTo>
                <a:lnTo>
                  <a:pt x="77" y="249"/>
                </a:lnTo>
                <a:lnTo>
                  <a:pt x="77" y="247"/>
                </a:lnTo>
                <a:lnTo>
                  <a:pt x="78" y="247"/>
                </a:lnTo>
                <a:lnTo>
                  <a:pt x="77" y="247"/>
                </a:lnTo>
                <a:lnTo>
                  <a:pt x="78" y="247"/>
                </a:lnTo>
                <a:close/>
                <a:moveTo>
                  <a:pt x="43" y="247"/>
                </a:moveTo>
                <a:lnTo>
                  <a:pt x="45" y="247"/>
                </a:lnTo>
                <a:lnTo>
                  <a:pt x="43" y="247"/>
                </a:lnTo>
                <a:close/>
                <a:moveTo>
                  <a:pt x="165" y="246"/>
                </a:moveTo>
                <a:lnTo>
                  <a:pt x="164" y="246"/>
                </a:lnTo>
                <a:lnTo>
                  <a:pt x="165" y="246"/>
                </a:lnTo>
                <a:close/>
                <a:moveTo>
                  <a:pt x="80" y="244"/>
                </a:moveTo>
                <a:lnTo>
                  <a:pt x="80" y="246"/>
                </a:lnTo>
                <a:lnTo>
                  <a:pt x="80" y="244"/>
                </a:lnTo>
                <a:close/>
                <a:moveTo>
                  <a:pt x="83" y="244"/>
                </a:moveTo>
                <a:lnTo>
                  <a:pt x="85" y="244"/>
                </a:lnTo>
                <a:lnTo>
                  <a:pt x="83" y="244"/>
                </a:lnTo>
                <a:lnTo>
                  <a:pt x="83" y="246"/>
                </a:lnTo>
                <a:lnTo>
                  <a:pt x="83" y="247"/>
                </a:lnTo>
                <a:lnTo>
                  <a:pt x="83" y="249"/>
                </a:lnTo>
                <a:lnTo>
                  <a:pt x="83" y="251"/>
                </a:lnTo>
                <a:lnTo>
                  <a:pt x="83" y="249"/>
                </a:lnTo>
                <a:lnTo>
                  <a:pt x="83" y="247"/>
                </a:lnTo>
                <a:lnTo>
                  <a:pt x="83" y="249"/>
                </a:lnTo>
                <a:lnTo>
                  <a:pt x="82" y="249"/>
                </a:lnTo>
                <a:lnTo>
                  <a:pt x="82" y="247"/>
                </a:lnTo>
                <a:lnTo>
                  <a:pt x="80" y="247"/>
                </a:lnTo>
                <a:lnTo>
                  <a:pt x="80" y="246"/>
                </a:lnTo>
                <a:lnTo>
                  <a:pt x="82" y="246"/>
                </a:lnTo>
                <a:lnTo>
                  <a:pt x="82" y="244"/>
                </a:lnTo>
                <a:lnTo>
                  <a:pt x="83" y="244"/>
                </a:lnTo>
                <a:close/>
                <a:moveTo>
                  <a:pt x="88" y="244"/>
                </a:moveTo>
                <a:lnTo>
                  <a:pt x="88" y="246"/>
                </a:lnTo>
                <a:lnTo>
                  <a:pt x="88" y="244"/>
                </a:lnTo>
                <a:lnTo>
                  <a:pt x="87" y="244"/>
                </a:lnTo>
                <a:lnTo>
                  <a:pt x="87" y="246"/>
                </a:lnTo>
                <a:lnTo>
                  <a:pt x="87" y="244"/>
                </a:lnTo>
                <a:lnTo>
                  <a:pt x="88" y="244"/>
                </a:lnTo>
                <a:lnTo>
                  <a:pt x="87" y="244"/>
                </a:lnTo>
                <a:lnTo>
                  <a:pt x="88" y="244"/>
                </a:lnTo>
                <a:close/>
                <a:moveTo>
                  <a:pt x="48" y="244"/>
                </a:moveTo>
                <a:lnTo>
                  <a:pt x="50" y="244"/>
                </a:lnTo>
                <a:lnTo>
                  <a:pt x="50" y="246"/>
                </a:lnTo>
                <a:lnTo>
                  <a:pt x="52" y="246"/>
                </a:lnTo>
                <a:lnTo>
                  <a:pt x="50" y="246"/>
                </a:lnTo>
                <a:lnTo>
                  <a:pt x="52" y="246"/>
                </a:lnTo>
                <a:lnTo>
                  <a:pt x="52" y="247"/>
                </a:lnTo>
                <a:lnTo>
                  <a:pt x="52" y="249"/>
                </a:lnTo>
                <a:lnTo>
                  <a:pt x="53" y="249"/>
                </a:lnTo>
                <a:lnTo>
                  <a:pt x="53" y="251"/>
                </a:lnTo>
                <a:lnTo>
                  <a:pt x="52" y="251"/>
                </a:lnTo>
                <a:lnTo>
                  <a:pt x="53" y="251"/>
                </a:lnTo>
                <a:lnTo>
                  <a:pt x="53" y="252"/>
                </a:lnTo>
                <a:lnTo>
                  <a:pt x="53" y="254"/>
                </a:lnTo>
                <a:lnTo>
                  <a:pt x="53" y="256"/>
                </a:lnTo>
                <a:lnTo>
                  <a:pt x="53" y="254"/>
                </a:lnTo>
                <a:lnTo>
                  <a:pt x="53" y="256"/>
                </a:lnTo>
                <a:lnTo>
                  <a:pt x="52" y="254"/>
                </a:lnTo>
                <a:lnTo>
                  <a:pt x="53" y="254"/>
                </a:lnTo>
                <a:lnTo>
                  <a:pt x="52" y="254"/>
                </a:lnTo>
                <a:lnTo>
                  <a:pt x="52" y="252"/>
                </a:lnTo>
                <a:lnTo>
                  <a:pt x="52" y="254"/>
                </a:lnTo>
                <a:lnTo>
                  <a:pt x="50" y="254"/>
                </a:lnTo>
                <a:lnTo>
                  <a:pt x="52" y="254"/>
                </a:lnTo>
                <a:lnTo>
                  <a:pt x="50" y="254"/>
                </a:lnTo>
                <a:lnTo>
                  <a:pt x="52" y="254"/>
                </a:lnTo>
                <a:lnTo>
                  <a:pt x="50" y="254"/>
                </a:lnTo>
                <a:lnTo>
                  <a:pt x="50" y="252"/>
                </a:lnTo>
                <a:lnTo>
                  <a:pt x="48" y="252"/>
                </a:lnTo>
                <a:lnTo>
                  <a:pt x="47" y="252"/>
                </a:lnTo>
                <a:lnTo>
                  <a:pt x="48" y="252"/>
                </a:lnTo>
                <a:lnTo>
                  <a:pt x="47" y="252"/>
                </a:lnTo>
                <a:lnTo>
                  <a:pt x="48" y="252"/>
                </a:lnTo>
                <a:lnTo>
                  <a:pt x="47" y="252"/>
                </a:lnTo>
                <a:lnTo>
                  <a:pt x="47" y="251"/>
                </a:lnTo>
                <a:lnTo>
                  <a:pt x="47" y="249"/>
                </a:lnTo>
                <a:lnTo>
                  <a:pt x="47" y="251"/>
                </a:lnTo>
                <a:lnTo>
                  <a:pt x="47" y="249"/>
                </a:lnTo>
                <a:lnTo>
                  <a:pt x="45" y="249"/>
                </a:lnTo>
                <a:lnTo>
                  <a:pt x="45" y="247"/>
                </a:lnTo>
                <a:lnTo>
                  <a:pt x="45" y="246"/>
                </a:lnTo>
                <a:lnTo>
                  <a:pt x="45" y="244"/>
                </a:lnTo>
                <a:lnTo>
                  <a:pt x="47" y="244"/>
                </a:lnTo>
                <a:lnTo>
                  <a:pt x="48" y="244"/>
                </a:lnTo>
                <a:close/>
                <a:moveTo>
                  <a:pt x="87" y="244"/>
                </a:moveTo>
                <a:lnTo>
                  <a:pt x="87" y="246"/>
                </a:lnTo>
                <a:lnTo>
                  <a:pt x="87" y="247"/>
                </a:lnTo>
                <a:lnTo>
                  <a:pt x="87" y="246"/>
                </a:lnTo>
                <a:lnTo>
                  <a:pt x="87" y="247"/>
                </a:lnTo>
                <a:lnTo>
                  <a:pt x="85" y="247"/>
                </a:lnTo>
                <a:lnTo>
                  <a:pt x="85" y="246"/>
                </a:lnTo>
                <a:lnTo>
                  <a:pt x="85" y="247"/>
                </a:lnTo>
                <a:lnTo>
                  <a:pt x="85" y="246"/>
                </a:lnTo>
                <a:lnTo>
                  <a:pt x="87" y="246"/>
                </a:lnTo>
                <a:lnTo>
                  <a:pt x="87" y="244"/>
                </a:lnTo>
                <a:close/>
                <a:moveTo>
                  <a:pt x="167" y="244"/>
                </a:moveTo>
                <a:lnTo>
                  <a:pt x="165" y="244"/>
                </a:lnTo>
                <a:lnTo>
                  <a:pt x="167" y="244"/>
                </a:lnTo>
                <a:lnTo>
                  <a:pt x="167" y="242"/>
                </a:lnTo>
                <a:lnTo>
                  <a:pt x="167" y="244"/>
                </a:lnTo>
                <a:close/>
                <a:moveTo>
                  <a:pt x="87" y="244"/>
                </a:moveTo>
                <a:lnTo>
                  <a:pt x="87" y="242"/>
                </a:lnTo>
                <a:lnTo>
                  <a:pt x="88" y="242"/>
                </a:lnTo>
                <a:lnTo>
                  <a:pt x="88" y="244"/>
                </a:lnTo>
                <a:lnTo>
                  <a:pt x="87" y="244"/>
                </a:lnTo>
                <a:close/>
                <a:moveTo>
                  <a:pt x="78" y="244"/>
                </a:moveTo>
                <a:lnTo>
                  <a:pt x="78" y="242"/>
                </a:lnTo>
                <a:lnTo>
                  <a:pt x="78" y="244"/>
                </a:lnTo>
                <a:close/>
                <a:moveTo>
                  <a:pt x="83" y="242"/>
                </a:moveTo>
                <a:lnTo>
                  <a:pt x="83" y="244"/>
                </a:lnTo>
                <a:lnTo>
                  <a:pt x="82" y="244"/>
                </a:lnTo>
                <a:lnTo>
                  <a:pt x="82" y="242"/>
                </a:lnTo>
                <a:lnTo>
                  <a:pt x="83" y="242"/>
                </a:lnTo>
                <a:lnTo>
                  <a:pt x="82" y="242"/>
                </a:lnTo>
                <a:lnTo>
                  <a:pt x="83" y="242"/>
                </a:lnTo>
                <a:close/>
                <a:moveTo>
                  <a:pt x="83" y="244"/>
                </a:moveTo>
                <a:lnTo>
                  <a:pt x="83" y="242"/>
                </a:lnTo>
                <a:lnTo>
                  <a:pt x="83" y="244"/>
                </a:lnTo>
                <a:close/>
                <a:moveTo>
                  <a:pt x="87" y="242"/>
                </a:moveTo>
                <a:lnTo>
                  <a:pt x="85" y="242"/>
                </a:lnTo>
                <a:lnTo>
                  <a:pt x="87" y="242"/>
                </a:lnTo>
                <a:close/>
                <a:moveTo>
                  <a:pt x="85" y="242"/>
                </a:moveTo>
                <a:lnTo>
                  <a:pt x="85" y="241"/>
                </a:lnTo>
                <a:lnTo>
                  <a:pt x="85" y="242"/>
                </a:lnTo>
                <a:lnTo>
                  <a:pt x="85" y="241"/>
                </a:lnTo>
                <a:lnTo>
                  <a:pt x="85" y="242"/>
                </a:lnTo>
                <a:close/>
                <a:moveTo>
                  <a:pt x="92" y="241"/>
                </a:moveTo>
                <a:lnTo>
                  <a:pt x="92" y="242"/>
                </a:lnTo>
                <a:lnTo>
                  <a:pt x="92" y="241"/>
                </a:lnTo>
                <a:close/>
                <a:moveTo>
                  <a:pt x="83" y="241"/>
                </a:moveTo>
                <a:lnTo>
                  <a:pt x="85" y="241"/>
                </a:lnTo>
                <a:lnTo>
                  <a:pt x="85" y="242"/>
                </a:lnTo>
                <a:lnTo>
                  <a:pt x="83" y="242"/>
                </a:lnTo>
                <a:lnTo>
                  <a:pt x="83" y="241"/>
                </a:lnTo>
                <a:close/>
                <a:moveTo>
                  <a:pt x="94" y="239"/>
                </a:moveTo>
                <a:lnTo>
                  <a:pt x="94" y="241"/>
                </a:lnTo>
                <a:lnTo>
                  <a:pt x="92" y="241"/>
                </a:lnTo>
                <a:lnTo>
                  <a:pt x="94" y="239"/>
                </a:lnTo>
                <a:close/>
                <a:moveTo>
                  <a:pt x="182" y="239"/>
                </a:moveTo>
                <a:lnTo>
                  <a:pt x="180" y="239"/>
                </a:lnTo>
                <a:lnTo>
                  <a:pt x="182" y="239"/>
                </a:lnTo>
                <a:close/>
                <a:moveTo>
                  <a:pt x="167" y="239"/>
                </a:moveTo>
                <a:lnTo>
                  <a:pt x="165" y="239"/>
                </a:lnTo>
                <a:lnTo>
                  <a:pt x="167" y="239"/>
                </a:lnTo>
                <a:close/>
                <a:moveTo>
                  <a:pt x="165" y="237"/>
                </a:moveTo>
                <a:lnTo>
                  <a:pt x="165" y="239"/>
                </a:lnTo>
                <a:lnTo>
                  <a:pt x="165" y="237"/>
                </a:lnTo>
                <a:lnTo>
                  <a:pt x="167" y="237"/>
                </a:lnTo>
                <a:lnTo>
                  <a:pt x="165" y="237"/>
                </a:lnTo>
                <a:close/>
                <a:moveTo>
                  <a:pt x="180" y="237"/>
                </a:moveTo>
                <a:lnTo>
                  <a:pt x="182" y="237"/>
                </a:lnTo>
                <a:lnTo>
                  <a:pt x="180" y="239"/>
                </a:lnTo>
                <a:lnTo>
                  <a:pt x="180" y="237"/>
                </a:lnTo>
                <a:close/>
                <a:moveTo>
                  <a:pt x="160" y="237"/>
                </a:moveTo>
                <a:lnTo>
                  <a:pt x="162" y="237"/>
                </a:lnTo>
                <a:lnTo>
                  <a:pt x="160" y="237"/>
                </a:lnTo>
                <a:close/>
                <a:moveTo>
                  <a:pt x="162" y="234"/>
                </a:moveTo>
                <a:lnTo>
                  <a:pt x="164" y="234"/>
                </a:lnTo>
                <a:lnTo>
                  <a:pt x="164" y="236"/>
                </a:lnTo>
                <a:lnTo>
                  <a:pt x="162" y="236"/>
                </a:lnTo>
                <a:lnTo>
                  <a:pt x="164" y="236"/>
                </a:lnTo>
                <a:lnTo>
                  <a:pt x="162" y="236"/>
                </a:lnTo>
                <a:lnTo>
                  <a:pt x="162" y="237"/>
                </a:lnTo>
                <a:lnTo>
                  <a:pt x="162" y="236"/>
                </a:lnTo>
                <a:lnTo>
                  <a:pt x="160" y="236"/>
                </a:lnTo>
                <a:lnTo>
                  <a:pt x="162" y="236"/>
                </a:lnTo>
                <a:lnTo>
                  <a:pt x="162" y="234"/>
                </a:lnTo>
                <a:close/>
                <a:moveTo>
                  <a:pt x="68" y="234"/>
                </a:moveTo>
                <a:lnTo>
                  <a:pt x="67" y="234"/>
                </a:lnTo>
                <a:lnTo>
                  <a:pt x="68" y="232"/>
                </a:lnTo>
                <a:lnTo>
                  <a:pt x="68" y="234"/>
                </a:lnTo>
                <a:close/>
                <a:moveTo>
                  <a:pt x="65" y="232"/>
                </a:moveTo>
                <a:lnTo>
                  <a:pt x="65" y="234"/>
                </a:lnTo>
                <a:lnTo>
                  <a:pt x="67" y="234"/>
                </a:lnTo>
                <a:lnTo>
                  <a:pt x="65" y="234"/>
                </a:lnTo>
                <a:lnTo>
                  <a:pt x="65" y="236"/>
                </a:lnTo>
                <a:lnTo>
                  <a:pt x="65" y="234"/>
                </a:lnTo>
                <a:lnTo>
                  <a:pt x="65" y="232"/>
                </a:lnTo>
                <a:close/>
                <a:moveTo>
                  <a:pt x="65" y="232"/>
                </a:moveTo>
                <a:lnTo>
                  <a:pt x="63" y="232"/>
                </a:lnTo>
                <a:lnTo>
                  <a:pt x="65" y="232"/>
                </a:lnTo>
                <a:close/>
                <a:moveTo>
                  <a:pt x="67" y="231"/>
                </a:moveTo>
                <a:lnTo>
                  <a:pt x="65" y="231"/>
                </a:lnTo>
                <a:lnTo>
                  <a:pt x="65" y="232"/>
                </a:lnTo>
                <a:lnTo>
                  <a:pt x="65" y="231"/>
                </a:lnTo>
                <a:lnTo>
                  <a:pt x="67" y="231"/>
                </a:lnTo>
                <a:lnTo>
                  <a:pt x="65" y="231"/>
                </a:lnTo>
                <a:lnTo>
                  <a:pt x="67" y="231"/>
                </a:lnTo>
                <a:close/>
                <a:moveTo>
                  <a:pt x="62" y="231"/>
                </a:moveTo>
                <a:lnTo>
                  <a:pt x="60" y="231"/>
                </a:lnTo>
                <a:lnTo>
                  <a:pt x="62" y="231"/>
                </a:lnTo>
                <a:close/>
                <a:moveTo>
                  <a:pt x="170" y="231"/>
                </a:moveTo>
                <a:lnTo>
                  <a:pt x="172" y="231"/>
                </a:lnTo>
                <a:lnTo>
                  <a:pt x="174" y="231"/>
                </a:lnTo>
                <a:lnTo>
                  <a:pt x="175" y="231"/>
                </a:lnTo>
                <a:lnTo>
                  <a:pt x="175" y="232"/>
                </a:lnTo>
                <a:lnTo>
                  <a:pt x="177" y="232"/>
                </a:lnTo>
                <a:lnTo>
                  <a:pt x="177" y="231"/>
                </a:lnTo>
                <a:lnTo>
                  <a:pt x="177" y="232"/>
                </a:lnTo>
                <a:lnTo>
                  <a:pt x="179" y="232"/>
                </a:lnTo>
                <a:lnTo>
                  <a:pt x="180" y="232"/>
                </a:lnTo>
                <a:lnTo>
                  <a:pt x="179" y="232"/>
                </a:lnTo>
                <a:lnTo>
                  <a:pt x="180" y="232"/>
                </a:lnTo>
                <a:lnTo>
                  <a:pt x="179" y="234"/>
                </a:lnTo>
                <a:lnTo>
                  <a:pt x="180" y="234"/>
                </a:lnTo>
                <a:lnTo>
                  <a:pt x="179" y="234"/>
                </a:lnTo>
                <a:lnTo>
                  <a:pt x="179" y="236"/>
                </a:lnTo>
                <a:lnTo>
                  <a:pt x="180" y="236"/>
                </a:lnTo>
                <a:lnTo>
                  <a:pt x="179" y="236"/>
                </a:lnTo>
                <a:lnTo>
                  <a:pt x="179" y="237"/>
                </a:lnTo>
                <a:lnTo>
                  <a:pt x="180" y="237"/>
                </a:lnTo>
                <a:lnTo>
                  <a:pt x="179" y="239"/>
                </a:lnTo>
                <a:lnTo>
                  <a:pt x="179" y="241"/>
                </a:lnTo>
                <a:lnTo>
                  <a:pt x="177" y="241"/>
                </a:lnTo>
                <a:lnTo>
                  <a:pt x="179" y="241"/>
                </a:lnTo>
                <a:lnTo>
                  <a:pt x="179" y="242"/>
                </a:lnTo>
                <a:lnTo>
                  <a:pt x="177" y="242"/>
                </a:lnTo>
                <a:lnTo>
                  <a:pt x="177" y="244"/>
                </a:lnTo>
                <a:lnTo>
                  <a:pt x="175" y="244"/>
                </a:lnTo>
                <a:lnTo>
                  <a:pt x="174" y="244"/>
                </a:lnTo>
                <a:lnTo>
                  <a:pt x="175" y="244"/>
                </a:lnTo>
                <a:lnTo>
                  <a:pt x="174" y="244"/>
                </a:lnTo>
                <a:lnTo>
                  <a:pt x="172" y="244"/>
                </a:lnTo>
                <a:lnTo>
                  <a:pt x="170" y="244"/>
                </a:lnTo>
                <a:lnTo>
                  <a:pt x="170" y="246"/>
                </a:lnTo>
                <a:lnTo>
                  <a:pt x="169" y="246"/>
                </a:lnTo>
                <a:lnTo>
                  <a:pt x="170" y="246"/>
                </a:lnTo>
                <a:lnTo>
                  <a:pt x="172" y="246"/>
                </a:lnTo>
                <a:lnTo>
                  <a:pt x="174" y="246"/>
                </a:lnTo>
                <a:lnTo>
                  <a:pt x="174" y="244"/>
                </a:lnTo>
                <a:lnTo>
                  <a:pt x="174" y="246"/>
                </a:lnTo>
                <a:lnTo>
                  <a:pt x="175" y="246"/>
                </a:lnTo>
                <a:lnTo>
                  <a:pt x="175" y="244"/>
                </a:lnTo>
                <a:lnTo>
                  <a:pt x="177" y="244"/>
                </a:lnTo>
                <a:lnTo>
                  <a:pt x="177" y="246"/>
                </a:lnTo>
                <a:lnTo>
                  <a:pt x="177" y="247"/>
                </a:lnTo>
                <a:lnTo>
                  <a:pt x="175" y="247"/>
                </a:lnTo>
                <a:lnTo>
                  <a:pt x="175" y="249"/>
                </a:lnTo>
                <a:lnTo>
                  <a:pt x="175" y="251"/>
                </a:lnTo>
                <a:lnTo>
                  <a:pt x="174" y="251"/>
                </a:lnTo>
                <a:lnTo>
                  <a:pt x="174" y="252"/>
                </a:lnTo>
                <a:lnTo>
                  <a:pt x="174" y="254"/>
                </a:lnTo>
                <a:lnTo>
                  <a:pt x="172" y="254"/>
                </a:lnTo>
                <a:lnTo>
                  <a:pt x="170" y="256"/>
                </a:lnTo>
                <a:lnTo>
                  <a:pt x="169" y="256"/>
                </a:lnTo>
                <a:lnTo>
                  <a:pt x="169" y="254"/>
                </a:lnTo>
                <a:lnTo>
                  <a:pt x="167" y="254"/>
                </a:lnTo>
                <a:lnTo>
                  <a:pt x="167" y="252"/>
                </a:lnTo>
                <a:lnTo>
                  <a:pt x="165" y="252"/>
                </a:lnTo>
                <a:lnTo>
                  <a:pt x="164" y="252"/>
                </a:lnTo>
                <a:lnTo>
                  <a:pt x="164" y="251"/>
                </a:lnTo>
                <a:lnTo>
                  <a:pt x="164" y="249"/>
                </a:lnTo>
                <a:lnTo>
                  <a:pt x="162" y="249"/>
                </a:lnTo>
                <a:lnTo>
                  <a:pt x="164" y="249"/>
                </a:lnTo>
                <a:lnTo>
                  <a:pt x="164" y="247"/>
                </a:lnTo>
                <a:lnTo>
                  <a:pt x="162" y="249"/>
                </a:lnTo>
                <a:lnTo>
                  <a:pt x="162" y="247"/>
                </a:lnTo>
                <a:lnTo>
                  <a:pt x="164" y="247"/>
                </a:lnTo>
                <a:lnTo>
                  <a:pt x="162" y="247"/>
                </a:lnTo>
                <a:lnTo>
                  <a:pt x="160" y="247"/>
                </a:lnTo>
                <a:lnTo>
                  <a:pt x="160" y="246"/>
                </a:lnTo>
                <a:lnTo>
                  <a:pt x="159" y="246"/>
                </a:lnTo>
                <a:lnTo>
                  <a:pt x="159" y="247"/>
                </a:lnTo>
                <a:lnTo>
                  <a:pt x="159" y="246"/>
                </a:lnTo>
                <a:lnTo>
                  <a:pt x="157" y="246"/>
                </a:lnTo>
                <a:lnTo>
                  <a:pt x="159" y="246"/>
                </a:lnTo>
                <a:lnTo>
                  <a:pt x="157" y="246"/>
                </a:lnTo>
                <a:lnTo>
                  <a:pt x="157" y="244"/>
                </a:lnTo>
                <a:lnTo>
                  <a:pt x="155" y="244"/>
                </a:lnTo>
                <a:lnTo>
                  <a:pt x="155" y="242"/>
                </a:lnTo>
                <a:lnTo>
                  <a:pt x="155" y="241"/>
                </a:lnTo>
                <a:lnTo>
                  <a:pt x="157" y="241"/>
                </a:lnTo>
                <a:lnTo>
                  <a:pt x="159" y="241"/>
                </a:lnTo>
                <a:lnTo>
                  <a:pt x="159" y="239"/>
                </a:lnTo>
                <a:lnTo>
                  <a:pt x="159" y="241"/>
                </a:lnTo>
                <a:lnTo>
                  <a:pt x="159" y="239"/>
                </a:lnTo>
                <a:lnTo>
                  <a:pt x="160" y="239"/>
                </a:lnTo>
                <a:lnTo>
                  <a:pt x="162" y="239"/>
                </a:lnTo>
                <a:lnTo>
                  <a:pt x="162" y="237"/>
                </a:lnTo>
                <a:lnTo>
                  <a:pt x="164" y="237"/>
                </a:lnTo>
                <a:lnTo>
                  <a:pt x="164" y="239"/>
                </a:lnTo>
                <a:lnTo>
                  <a:pt x="165" y="239"/>
                </a:lnTo>
                <a:lnTo>
                  <a:pt x="164" y="239"/>
                </a:lnTo>
                <a:lnTo>
                  <a:pt x="165" y="239"/>
                </a:lnTo>
                <a:lnTo>
                  <a:pt x="164" y="239"/>
                </a:lnTo>
                <a:lnTo>
                  <a:pt x="165" y="239"/>
                </a:lnTo>
                <a:lnTo>
                  <a:pt x="164" y="239"/>
                </a:lnTo>
                <a:lnTo>
                  <a:pt x="164" y="241"/>
                </a:lnTo>
                <a:lnTo>
                  <a:pt x="164" y="242"/>
                </a:lnTo>
                <a:lnTo>
                  <a:pt x="165" y="242"/>
                </a:lnTo>
                <a:lnTo>
                  <a:pt x="167" y="242"/>
                </a:lnTo>
                <a:lnTo>
                  <a:pt x="167" y="244"/>
                </a:lnTo>
                <a:lnTo>
                  <a:pt x="165" y="244"/>
                </a:lnTo>
                <a:lnTo>
                  <a:pt x="165" y="242"/>
                </a:lnTo>
                <a:lnTo>
                  <a:pt x="165" y="244"/>
                </a:lnTo>
                <a:lnTo>
                  <a:pt x="165" y="242"/>
                </a:lnTo>
                <a:lnTo>
                  <a:pt x="165" y="244"/>
                </a:lnTo>
                <a:lnTo>
                  <a:pt x="164" y="244"/>
                </a:lnTo>
                <a:lnTo>
                  <a:pt x="164" y="246"/>
                </a:lnTo>
                <a:lnTo>
                  <a:pt x="162" y="246"/>
                </a:lnTo>
                <a:lnTo>
                  <a:pt x="162" y="247"/>
                </a:lnTo>
                <a:lnTo>
                  <a:pt x="164" y="247"/>
                </a:lnTo>
                <a:lnTo>
                  <a:pt x="164" y="246"/>
                </a:lnTo>
                <a:lnTo>
                  <a:pt x="165" y="246"/>
                </a:lnTo>
                <a:lnTo>
                  <a:pt x="165" y="244"/>
                </a:lnTo>
                <a:lnTo>
                  <a:pt x="167" y="244"/>
                </a:lnTo>
                <a:lnTo>
                  <a:pt x="167" y="246"/>
                </a:lnTo>
                <a:lnTo>
                  <a:pt x="169" y="246"/>
                </a:lnTo>
                <a:lnTo>
                  <a:pt x="167" y="246"/>
                </a:lnTo>
                <a:lnTo>
                  <a:pt x="167" y="244"/>
                </a:lnTo>
                <a:lnTo>
                  <a:pt x="167" y="242"/>
                </a:lnTo>
                <a:lnTo>
                  <a:pt x="167" y="244"/>
                </a:lnTo>
                <a:lnTo>
                  <a:pt x="167" y="242"/>
                </a:lnTo>
                <a:lnTo>
                  <a:pt x="169" y="242"/>
                </a:lnTo>
                <a:lnTo>
                  <a:pt x="169" y="241"/>
                </a:lnTo>
                <a:lnTo>
                  <a:pt x="167" y="241"/>
                </a:lnTo>
                <a:lnTo>
                  <a:pt x="167" y="242"/>
                </a:lnTo>
                <a:lnTo>
                  <a:pt x="167" y="241"/>
                </a:lnTo>
                <a:lnTo>
                  <a:pt x="167" y="242"/>
                </a:lnTo>
                <a:lnTo>
                  <a:pt x="165" y="242"/>
                </a:lnTo>
                <a:lnTo>
                  <a:pt x="165" y="241"/>
                </a:lnTo>
                <a:lnTo>
                  <a:pt x="165" y="239"/>
                </a:lnTo>
                <a:lnTo>
                  <a:pt x="165" y="241"/>
                </a:lnTo>
                <a:lnTo>
                  <a:pt x="167" y="241"/>
                </a:lnTo>
                <a:lnTo>
                  <a:pt x="167" y="239"/>
                </a:lnTo>
                <a:lnTo>
                  <a:pt x="167" y="237"/>
                </a:lnTo>
                <a:lnTo>
                  <a:pt x="169" y="237"/>
                </a:lnTo>
                <a:lnTo>
                  <a:pt x="169" y="236"/>
                </a:lnTo>
                <a:lnTo>
                  <a:pt x="167" y="236"/>
                </a:lnTo>
                <a:lnTo>
                  <a:pt x="169" y="234"/>
                </a:lnTo>
                <a:lnTo>
                  <a:pt x="169" y="232"/>
                </a:lnTo>
                <a:lnTo>
                  <a:pt x="170" y="232"/>
                </a:lnTo>
                <a:lnTo>
                  <a:pt x="170" y="231"/>
                </a:lnTo>
                <a:close/>
                <a:moveTo>
                  <a:pt x="162" y="229"/>
                </a:moveTo>
                <a:lnTo>
                  <a:pt x="164" y="229"/>
                </a:lnTo>
                <a:lnTo>
                  <a:pt x="165" y="229"/>
                </a:lnTo>
                <a:lnTo>
                  <a:pt x="167" y="229"/>
                </a:lnTo>
                <a:lnTo>
                  <a:pt x="167" y="231"/>
                </a:lnTo>
                <a:lnTo>
                  <a:pt x="167" y="232"/>
                </a:lnTo>
                <a:lnTo>
                  <a:pt x="167" y="234"/>
                </a:lnTo>
                <a:lnTo>
                  <a:pt x="167" y="236"/>
                </a:lnTo>
                <a:lnTo>
                  <a:pt x="165" y="236"/>
                </a:lnTo>
                <a:lnTo>
                  <a:pt x="165" y="234"/>
                </a:lnTo>
                <a:lnTo>
                  <a:pt x="165" y="236"/>
                </a:lnTo>
                <a:lnTo>
                  <a:pt x="165" y="234"/>
                </a:lnTo>
                <a:lnTo>
                  <a:pt x="165" y="232"/>
                </a:lnTo>
                <a:lnTo>
                  <a:pt x="164" y="232"/>
                </a:lnTo>
                <a:lnTo>
                  <a:pt x="165" y="232"/>
                </a:lnTo>
                <a:lnTo>
                  <a:pt x="165" y="231"/>
                </a:lnTo>
                <a:lnTo>
                  <a:pt x="165" y="229"/>
                </a:lnTo>
                <a:lnTo>
                  <a:pt x="164" y="229"/>
                </a:lnTo>
                <a:lnTo>
                  <a:pt x="165" y="229"/>
                </a:lnTo>
                <a:lnTo>
                  <a:pt x="165" y="231"/>
                </a:lnTo>
                <a:lnTo>
                  <a:pt x="164" y="231"/>
                </a:lnTo>
                <a:lnTo>
                  <a:pt x="162" y="231"/>
                </a:lnTo>
                <a:lnTo>
                  <a:pt x="162" y="232"/>
                </a:lnTo>
                <a:lnTo>
                  <a:pt x="162" y="231"/>
                </a:lnTo>
                <a:lnTo>
                  <a:pt x="160" y="231"/>
                </a:lnTo>
                <a:lnTo>
                  <a:pt x="162" y="231"/>
                </a:lnTo>
                <a:lnTo>
                  <a:pt x="164" y="231"/>
                </a:lnTo>
                <a:lnTo>
                  <a:pt x="162" y="231"/>
                </a:lnTo>
                <a:lnTo>
                  <a:pt x="162" y="229"/>
                </a:lnTo>
                <a:lnTo>
                  <a:pt x="162" y="231"/>
                </a:lnTo>
                <a:lnTo>
                  <a:pt x="160" y="231"/>
                </a:lnTo>
                <a:lnTo>
                  <a:pt x="162" y="231"/>
                </a:lnTo>
                <a:lnTo>
                  <a:pt x="162" y="229"/>
                </a:lnTo>
                <a:close/>
                <a:moveTo>
                  <a:pt x="135" y="229"/>
                </a:moveTo>
                <a:lnTo>
                  <a:pt x="134" y="229"/>
                </a:lnTo>
                <a:lnTo>
                  <a:pt x="135" y="229"/>
                </a:lnTo>
                <a:close/>
                <a:moveTo>
                  <a:pt x="149" y="226"/>
                </a:moveTo>
                <a:lnTo>
                  <a:pt x="149" y="227"/>
                </a:lnTo>
                <a:lnTo>
                  <a:pt x="147" y="227"/>
                </a:lnTo>
                <a:lnTo>
                  <a:pt x="147" y="226"/>
                </a:lnTo>
                <a:lnTo>
                  <a:pt x="149" y="226"/>
                </a:lnTo>
                <a:close/>
                <a:moveTo>
                  <a:pt x="145" y="226"/>
                </a:moveTo>
                <a:lnTo>
                  <a:pt x="147" y="226"/>
                </a:lnTo>
                <a:lnTo>
                  <a:pt x="147" y="227"/>
                </a:lnTo>
                <a:lnTo>
                  <a:pt x="149" y="227"/>
                </a:lnTo>
                <a:lnTo>
                  <a:pt x="149" y="229"/>
                </a:lnTo>
                <a:lnTo>
                  <a:pt x="147" y="229"/>
                </a:lnTo>
                <a:lnTo>
                  <a:pt x="145" y="229"/>
                </a:lnTo>
                <a:lnTo>
                  <a:pt x="145" y="231"/>
                </a:lnTo>
                <a:lnTo>
                  <a:pt x="145" y="229"/>
                </a:lnTo>
                <a:lnTo>
                  <a:pt x="144" y="229"/>
                </a:lnTo>
                <a:lnTo>
                  <a:pt x="144" y="231"/>
                </a:lnTo>
                <a:lnTo>
                  <a:pt x="142" y="231"/>
                </a:lnTo>
                <a:lnTo>
                  <a:pt x="142" y="229"/>
                </a:lnTo>
                <a:lnTo>
                  <a:pt x="142" y="227"/>
                </a:lnTo>
                <a:lnTo>
                  <a:pt x="142" y="226"/>
                </a:lnTo>
                <a:lnTo>
                  <a:pt x="144" y="226"/>
                </a:lnTo>
                <a:lnTo>
                  <a:pt x="144" y="227"/>
                </a:lnTo>
                <a:lnTo>
                  <a:pt x="145" y="227"/>
                </a:lnTo>
                <a:lnTo>
                  <a:pt x="144" y="227"/>
                </a:lnTo>
                <a:lnTo>
                  <a:pt x="145" y="227"/>
                </a:lnTo>
                <a:lnTo>
                  <a:pt x="145" y="226"/>
                </a:lnTo>
                <a:close/>
                <a:moveTo>
                  <a:pt x="165" y="226"/>
                </a:moveTo>
                <a:lnTo>
                  <a:pt x="167" y="226"/>
                </a:lnTo>
                <a:lnTo>
                  <a:pt x="169" y="226"/>
                </a:lnTo>
                <a:lnTo>
                  <a:pt x="167" y="226"/>
                </a:lnTo>
                <a:lnTo>
                  <a:pt x="169" y="226"/>
                </a:lnTo>
                <a:lnTo>
                  <a:pt x="167" y="226"/>
                </a:lnTo>
                <a:lnTo>
                  <a:pt x="167" y="227"/>
                </a:lnTo>
                <a:lnTo>
                  <a:pt x="169" y="227"/>
                </a:lnTo>
                <a:lnTo>
                  <a:pt x="167" y="227"/>
                </a:lnTo>
                <a:lnTo>
                  <a:pt x="167" y="229"/>
                </a:lnTo>
                <a:lnTo>
                  <a:pt x="165" y="229"/>
                </a:lnTo>
                <a:lnTo>
                  <a:pt x="164" y="229"/>
                </a:lnTo>
                <a:lnTo>
                  <a:pt x="162" y="229"/>
                </a:lnTo>
                <a:lnTo>
                  <a:pt x="162" y="227"/>
                </a:lnTo>
                <a:lnTo>
                  <a:pt x="164" y="227"/>
                </a:lnTo>
                <a:lnTo>
                  <a:pt x="164" y="226"/>
                </a:lnTo>
                <a:lnTo>
                  <a:pt x="164" y="227"/>
                </a:lnTo>
                <a:lnTo>
                  <a:pt x="165" y="227"/>
                </a:lnTo>
                <a:lnTo>
                  <a:pt x="165" y="226"/>
                </a:lnTo>
                <a:lnTo>
                  <a:pt x="164" y="226"/>
                </a:lnTo>
                <a:lnTo>
                  <a:pt x="164" y="227"/>
                </a:lnTo>
                <a:lnTo>
                  <a:pt x="164" y="226"/>
                </a:lnTo>
                <a:lnTo>
                  <a:pt x="165" y="226"/>
                </a:lnTo>
                <a:close/>
                <a:moveTo>
                  <a:pt x="137" y="224"/>
                </a:moveTo>
                <a:lnTo>
                  <a:pt x="137" y="226"/>
                </a:lnTo>
                <a:lnTo>
                  <a:pt x="139" y="226"/>
                </a:lnTo>
                <a:lnTo>
                  <a:pt x="137" y="226"/>
                </a:lnTo>
                <a:lnTo>
                  <a:pt x="139" y="226"/>
                </a:lnTo>
                <a:lnTo>
                  <a:pt x="137" y="226"/>
                </a:lnTo>
                <a:lnTo>
                  <a:pt x="137" y="227"/>
                </a:lnTo>
                <a:lnTo>
                  <a:pt x="137" y="226"/>
                </a:lnTo>
                <a:lnTo>
                  <a:pt x="137" y="227"/>
                </a:lnTo>
                <a:lnTo>
                  <a:pt x="135" y="227"/>
                </a:lnTo>
                <a:lnTo>
                  <a:pt x="135" y="226"/>
                </a:lnTo>
                <a:lnTo>
                  <a:pt x="135" y="227"/>
                </a:lnTo>
                <a:lnTo>
                  <a:pt x="134" y="227"/>
                </a:lnTo>
                <a:lnTo>
                  <a:pt x="134" y="226"/>
                </a:lnTo>
                <a:lnTo>
                  <a:pt x="132" y="226"/>
                </a:lnTo>
                <a:lnTo>
                  <a:pt x="134" y="226"/>
                </a:lnTo>
                <a:lnTo>
                  <a:pt x="135" y="226"/>
                </a:lnTo>
                <a:lnTo>
                  <a:pt x="135" y="224"/>
                </a:lnTo>
                <a:lnTo>
                  <a:pt x="137" y="224"/>
                </a:lnTo>
                <a:close/>
                <a:moveTo>
                  <a:pt x="165" y="224"/>
                </a:moveTo>
                <a:lnTo>
                  <a:pt x="164" y="224"/>
                </a:lnTo>
                <a:lnTo>
                  <a:pt x="165" y="224"/>
                </a:lnTo>
                <a:close/>
                <a:moveTo>
                  <a:pt x="177" y="222"/>
                </a:moveTo>
                <a:lnTo>
                  <a:pt x="179" y="222"/>
                </a:lnTo>
                <a:lnTo>
                  <a:pt x="177" y="222"/>
                </a:lnTo>
                <a:close/>
                <a:moveTo>
                  <a:pt x="167" y="222"/>
                </a:moveTo>
                <a:lnTo>
                  <a:pt x="169" y="222"/>
                </a:lnTo>
                <a:lnTo>
                  <a:pt x="169" y="224"/>
                </a:lnTo>
                <a:lnTo>
                  <a:pt x="167" y="224"/>
                </a:lnTo>
                <a:lnTo>
                  <a:pt x="165" y="224"/>
                </a:lnTo>
                <a:lnTo>
                  <a:pt x="167" y="224"/>
                </a:lnTo>
                <a:lnTo>
                  <a:pt x="165" y="224"/>
                </a:lnTo>
                <a:lnTo>
                  <a:pt x="165" y="222"/>
                </a:lnTo>
                <a:lnTo>
                  <a:pt x="167" y="222"/>
                </a:lnTo>
                <a:close/>
                <a:moveTo>
                  <a:pt x="175" y="222"/>
                </a:moveTo>
                <a:lnTo>
                  <a:pt x="175" y="224"/>
                </a:lnTo>
                <a:lnTo>
                  <a:pt x="174" y="224"/>
                </a:lnTo>
                <a:lnTo>
                  <a:pt x="175" y="222"/>
                </a:lnTo>
                <a:lnTo>
                  <a:pt x="174" y="222"/>
                </a:lnTo>
                <a:lnTo>
                  <a:pt x="175" y="222"/>
                </a:lnTo>
                <a:lnTo>
                  <a:pt x="174" y="222"/>
                </a:lnTo>
                <a:lnTo>
                  <a:pt x="174" y="224"/>
                </a:lnTo>
                <a:lnTo>
                  <a:pt x="172" y="224"/>
                </a:lnTo>
                <a:lnTo>
                  <a:pt x="174" y="224"/>
                </a:lnTo>
                <a:lnTo>
                  <a:pt x="174" y="226"/>
                </a:lnTo>
                <a:lnTo>
                  <a:pt x="172" y="226"/>
                </a:lnTo>
                <a:lnTo>
                  <a:pt x="172" y="227"/>
                </a:lnTo>
                <a:lnTo>
                  <a:pt x="170" y="227"/>
                </a:lnTo>
                <a:lnTo>
                  <a:pt x="170" y="226"/>
                </a:lnTo>
                <a:lnTo>
                  <a:pt x="170" y="227"/>
                </a:lnTo>
                <a:lnTo>
                  <a:pt x="170" y="226"/>
                </a:lnTo>
                <a:lnTo>
                  <a:pt x="172" y="226"/>
                </a:lnTo>
                <a:lnTo>
                  <a:pt x="172" y="224"/>
                </a:lnTo>
                <a:lnTo>
                  <a:pt x="170" y="224"/>
                </a:lnTo>
                <a:lnTo>
                  <a:pt x="172" y="224"/>
                </a:lnTo>
                <a:lnTo>
                  <a:pt x="170" y="224"/>
                </a:lnTo>
                <a:lnTo>
                  <a:pt x="172" y="224"/>
                </a:lnTo>
                <a:lnTo>
                  <a:pt x="170" y="224"/>
                </a:lnTo>
                <a:lnTo>
                  <a:pt x="170" y="222"/>
                </a:lnTo>
                <a:lnTo>
                  <a:pt x="172" y="222"/>
                </a:lnTo>
                <a:lnTo>
                  <a:pt x="174" y="222"/>
                </a:lnTo>
                <a:lnTo>
                  <a:pt x="175" y="222"/>
                </a:lnTo>
                <a:close/>
                <a:moveTo>
                  <a:pt x="169" y="222"/>
                </a:moveTo>
                <a:lnTo>
                  <a:pt x="169" y="221"/>
                </a:lnTo>
                <a:lnTo>
                  <a:pt x="169" y="222"/>
                </a:lnTo>
                <a:close/>
                <a:moveTo>
                  <a:pt x="177" y="221"/>
                </a:moveTo>
                <a:lnTo>
                  <a:pt x="179" y="221"/>
                </a:lnTo>
                <a:lnTo>
                  <a:pt x="177" y="221"/>
                </a:lnTo>
                <a:close/>
                <a:moveTo>
                  <a:pt x="170" y="219"/>
                </a:moveTo>
                <a:lnTo>
                  <a:pt x="170" y="221"/>
                </a:lnTo>
                <a:lnTo>
                  <a:pt x="169" y="221"/>
                </a:lnTo>
                <a:lnTo>
                  <a:pt x="169" y="219"/>
                </a:lnTo>
                <a:lnTo>
                  <a:pt x="170" y="219"/>
                </a:lnTo>
                <a:close/>
                <a:moveTo>
                  <a:pt x="129" y="219"/>
                </a:moveTo>
                <a:lnTo>
                  <a:pt x="130" y="219"/>
                </a:lnTo>
                <a:lnTo>
                  <a:pt x="130" y="221"/>
                </a:lnTo>
                <a:lnTo>
                  <a:pt x="130" y="222"/>
                </a:lnTo>
                <a:lnTo>
                  <a:pt x="130" y="224"/>
                </a:lnTo>
                <a:lnTo>
                  <a:pt x="130" y="222"/>
                </a:lnTo>
                <a:lnTo>
                  <a:pt x="130" y="224"/>
                </a:lnTo>
                <a:lnTo>
                  <a:pt x="129" y="224"/>
                </a:lnTo>
                <a:lnTo>
                  <a:pt x="127" y="224"/>
                </a:lnTo>
                <a:lnTo>
                  <a:pt x="127" y="222"/>
                </a:lnTo>
                <a:lnTo>
                  <a:pt x="125" y="222"/>
                </a:lnTo>
                <a:lnTo>
                  <a:pt x="125" y="224"/>
                </a:lnTo>
                <a:lnTo>
                  <a:pt x="125" y="222"/>
                </a:lnTo>
                <a:lnTo>
                  <a:pt x="125" y="221"/>
                </a:lnTo>
                <a:lnTo>
                  <a:pt x="127" y="221"/>
                </a:lnTo>
                <a:lnTo>
                  <a:pt x="127" y="219"/>
                </a:lnTo>
                <a:lnTo>
                  <a:pt x="129" y="219"/>
                </a:lnTo>
                <a:lnTo>
                  <a:pt x="129" y="221"/>
                </a:lnTo>
                <a:lnTo>
                  <a:pt x="129" y="219"/>
                </a:lnTo>
                <a:close/>
                <a:moveTo>
                  <a:pt x="58" y="216"/>
                </a:moveTo>
                <a:lnTo>
                  <a:pt x="57" y="216"/>
                </a:lnTo>
                <a:lnTo>
                  <a:pt x="58" y="216"/>
                </a:lnTo>
                <a:close/>
                <a:moveTo>
                  <a:pt x="62" y="216"/>
                </a:moveTo>
                <a:lnTo>
                  <a:pt x="60" y="216"/>
                </a:lnTo>
                <a:lnTo>
                  <a:pt x="62" y="216"/>
                </a:lnTo>
                <a:lnTo>
                  <a:pt x="60" y="216"/>
                </a:lnTo>
                <a:lnTo>
                  <a:pt x="60" y="217"/>
                </a:lnTo>
                <a:lnTo>
                  <a:pt x="60" y="216"/>
                </a:lnTo>
                <a:lnTo>
                  <a:pt x="62" y="216"/>
                </a:lnTo>
                <a:lnTo>
                  <a:pt x="62" y="214"/>
                </a:lnTo>
                <a:lnTo>
                  <a:pt x="62" y="216"/>
                </a:lnTo>
                <a:lnTo>
                  <a:pt x="62" y="214"/>
                </a:lnTo>
                <a:lnTo>
                  <a:pt x="62" y="216"/>
                </a:lnTo>
                <a:close/>
                <a:moveTo>
                  <a:pt x="60" y="214"/>
                </a:moveTo>
                <a:lnTo>
                  <a:pt x="62" y="214"/>
                </a:lnTo>
                <a:lnTo>
                  <a:pt x="60" y="214"/>
                </a:lnTo>
                <a:close/>
                <a:moveTo>
                  <a:pt x="58" y="214"/>
                </a:moveTo>
                <a:lnTo>
                  <a:pt x="60" y="214"/>
                </a:lnTo>
                <a:lnTo>
                  <a:pt x="58" y="214"/>
                </a:lnTo>
                <a:close/>
                <a:moveTo>
                  <a:pt x="55" y="212"/>
                </a:moveTo>
                <a:lnTo>
                  <a:pt x="55" y="214"/>
                </a:lnTo>
                <a:lnTo>
                  <a:pt x="53" y="214"/>
                </a:lnTo>
                <a:lnTo>
                  <a:pt x="55" y="214"/>
                </a:lnTo>
                <a:lnTo>
                  <a:pt x="55" y="212"/>
                </a:lnTo>
                <a:close/>
                <a:moveTo>
                  <a:pt x="58" y="212"/>
                </a:moveTo>
                <a:lnTo>
                  <a:pt x="60" y="212"/>
                </a:lnTo>
                <a:lnTo>
                  <a:pt x="58" y="212"/>
                </a:lnTo>
                <a:close/>
                <a:moveTo>
                  <a:pt x="55" y="209"/>
                </a:moveTo>
                <a:lnTo>
                  <a:pt x="55" y="211"/>
                </a:lnTo>
                <a:lnTo>
                  <a:pt x="55" y="209"/>
                </a:lnTo>
                <a:close/>
                <a:moveTo>
                  <a:pt x="55" y="211"/>
                </a:moveTo>
                <a:lnTo>
                  <a:pt x="55" y="209"/>
                </a:lnTo>
                <a:lnTo>
                  <a:pt x="57" y="209"/>
                </a:lnTo>
                <a:lnTo>
                  <a:pt x="57" y="211"/>
                </a:lnTo>
                <a:lnTo>
                  <a:pt x="55" y="211"/>
                </a:lnTo>
                <a:close/>
                <a:moveTo>
                  <a:pt x="104" y="211"/>
                </a:moveTo>
                <a:lnTo>
                  <a:pt x="104" y="209"/>
                </a:lnTo>
                <a:lnTo>
                  <a:pt x="104" y="211"/>
                </a:lnTo>
                <a:close/>
                <a:moveTo>
                  <a:pt x="62" y="207"/>
                </a:moveTo>
                <a:lnTo>
                  <a:pt x="62" y="209"/>
                </a:lnTo>
                <a:lnTo>
                  <a:pt x="60" y="209"/>
                </a:lnTo>
                <a:lnTo>
                  <a:pt x="60" y="211"/>
                </a:lnTo>
                <a:lnTo>
                  <a:pt x="58" y="211"/>
                </a:lnTo>
                <a:lnTo>
                  <a:pt x="58" y="209"/>
                </a:lnTo>
                <a:lnTo>
                  <a:pt x="58" y="211"/>
                </a:lnTo>
                <a:lnTo>
                  <a:pt x="57" y="211"/>
                </a:lnTo>
                <a:lnTo>
                  <a:pt x="57" y="212"/>
                </a:lnTo>
                <a:lnTo>
                  <a:pt x="55" y="212"/>
                </a:lnTo>
                <a:lnTo>
                  <a:pt x="55" y="211"/>
                </a:lnTo>
                <a:lnTo>
                  <a:pt x="57" y="211"/>
                </a:lnTo>
                <a:lnTo>
                  <a:pt x="57" y="209"/>
                </a:lnTo>
                <a:lnTo>
                  <a:pt x="58" y="209"/>
                </a:lnTo>
                <a:lnTo>
                  <a:pt x="57" y="209"/>
                </a:lnTo>
                <a:lnTo>
                  <a:pt x="58" y="209"/>
                </a:lnTo>
                <a:lnTo>
                  <a:pt x="57" y="209"/>
                </a:lnTo>
                <a:lnTo>
                  <a:pt x="58" y="209"/>
                </a:lnTo>
                <a:lnTo>
                  <a:pt x="58" y="207"/>
                </a:lnTo>
                <a:lnTo>
                  <a:pt x="58" y="209"/>
                </a:lnTo>
                <a:lnTo>
                  <a:pt x="60" y="209"/>
                </a:lnTo>
                <a:lnTo>
                  <a:pt x="58" y="209"/>
                </a:lnTo>
                <a:lnTo>
                  <a:pt x="60" y="209"/>
                </a:lnTo>
                <a:lnTo>
                  <a:pt x="60" y="207"/>
                </a:lnTo>
                <a:lnTo>
                  <a:pt x="60" y="206"/>
                </a:lnTo>
                <a:lnTo>
                  <a:pt x="62" y="206"/>
                </a:lnTo>
                <a:lnTo>
                  <a:pt x="62" y="207"/>
                </a:lnTo>
                <a:close/>
                <a:moveTo>
                  <a:pt x="75" y="202"/>
                </a:moveTo>
                <a:lnTo>
                  <a:pt x="75" y="204"/>
                </a:lnTo>
                <a:lnTo>
                  <a:pt x="77" y="204"/>
                </a:lnTo>
                <a:lnTo>
                  <a:pt x="78" y="206"/>
                </a:lnTo>
                <a:lnTo>
                  <a:pt x="78" y="204"/>
                </a:lnTo>
                <a:lnTo>
                  <a:pt x="78" y="206"/>
                </a:lnTo>
                <a:lnTo>
                  <a:pt x="78" y="204"/>
                </a:lnTo>
                <a:lnTo>
                  <a:pt x="78" y="206"/>
                </a:lnTo>
                <a:lnTo>
                  <a:pt x="80" y="206"/>
                </a:lnTo>
                <a:lnTo>
                  <a:pt x="80" y="207"/>
                </a:lnTo>
                <a:lnTo>
                  <a:pt x="82" y="207"/>
                </a:lnTo>
                <a:lnTo>
                  <a:pt x="83" y="207"/>
                </a:lnTo>
                <a:lnTo>
                  <a:pt x="85" y="207"/>
                </a:lnTo>
                <a:lnTo>
                  <a:pt x="87" y="207"/>
                </a:lnTo>
                <a:lnTo>
                  <a:pt x="87" y="209"/>
                </a:lnTo>
                <a:lnTo>
                  <a:pt x="88" y="209"/>
                </a:lnTo>
                <a:lnTo>
                  <a:pt x="88" y="211"/>
                </a:lnTo>
                <a:lnTo>
                  <a:pt x="90" y="211"/>
                </a:lnTo>
                <a:lnTo>
                  <a:pt x="92" y="211"/>
                </a:lnTo>
                <a:lnTo>
                  <a:pt x="92" y="212"/>
                </a:lnTo>
                <a:lnTo>
                  <a:pt x="94" y="212"/>
                </a:lnTo>
                <a:lnTo>
                  <a:pt x="95" y="212"/>
                </a:lnTo>
                <a:lnTo>
                  <a:pt x="95" y="214"/>
                </a:lnTo>
                <a:lnTo>
                  <a:pt x="97" y="214"/>
                </a:lnTo>
                <a:lnTo>
                  <a:pt x="97" y="216"/>
                </a:lnTo>
                <a:lnTo>
                  <a:pt x="99" y="216"/>
                </a:lnTo>
                <a:lnTo>
                  <a:pt x="99" y="217"/>
                </a:lnTo>
                <a:lnTo>
                  <a:pt x="100" y="217"/>
                </a:lnTo>
                <a:lnTo>
                  <a:pt x="100" y="216"/>
                </a:lnTo>
                <a:lnTo>
                  <a:pt x="100" y="217"/>
                </a:lnTo>
                <a:lnTo>
                  <a:pt x="100" y="216"/>
                </a:lnTo>
                <a:lnTo>
                  <a:pt x="100" y="217"/>
                </a:lnTo>
                <a:lnTo>
                  <a:pt x="102" y="217"/>
                </a:lnTo>
                <a:lnTo>
                  <a:pt x="104" y="217"/>
                </a:lnTo>
                <a:lnTo>
                  <a:pt x="104" y="219"/>
                </a:lnTo>
                <a:lnTo>
                  <a:pt x="105" y="219"/>
                </a:lnTo>
                <a:lnTo>
                  <a:pt x="107" y="219"/>
                </a:lnTo>
                <a:lnTo>
                  <a:pt x="107" y="221"/>
                </a:lnTo>
                <a:lnTo>
                  <a:pt x="109" y="221"/>
                </a:lnTo>
                <a:lnTo>
                  <a:pt x="109" y="222"/>
                </a:lnTo>
                <a:lnTo>
                  <a:pt x="110" y="222"/>
                </a:lnTo>
                <a:lnTo>
                  <a:pt x="112" y="222"/>
                </a:lnTo>
                <a:lnTo>
                  <a:pt x="114" y="222"/>
                </a:lnTo>
                <a:lnTo>
                  <a:pt x="112" y="222"/>
                </a:lnTo>
                <a:lnTo>
                  <a:pt x="114" y="222"/>
                </a:lnTo>
                <a:lnTo>
                  <a:pt x="114" y="224"/>
                </a:lnTo>
                <a:lnTo>
                  <a:pt x="115" y="224"/>
                </a:lnTo>
                <a:lnTo>
                  <a:pt x="117" y="224"/>
                </a:lnTo>
                <a:lnTo>
                  <a:pt x="117" y="226"/>
                </a:lnTo>
                <a:lnTo>
                  <a:pt x="119" y="226"/>
                </a:lnTo>
                <a:lnTo>
                  <a:pt x="120" y="226"/>
                </a:lnTo>
                <a:lnTo>
                  <a:pt x="120" y="227"/>
                </a:lnTo>
                <a:lnTo>
                  <a:pt x="122" y="227"/>
                </a:lnTo>
                <a:lnTo>
                  <a:pt x="122" y="229"/>
                </a:lnTo>
                <a:lnTo>
                  <a:pt x="124" y="229"/>
                </a:lnTo>
                <a:lnTo>
                  <a:pt x="125" y="229"/>
                </a:lnTo>
                <a:lnTo>
                  <a:pt x="125" y="231"/>
                </a:lnTo>
                <a:lnTo>
                  <a:pt x="127" y="232"/>
                </a:lnTo>
                <a:lnTo>
                  <a:pt x="129" y="232"/>
                </a:lnTo>
                <a:lnTo>
                  <a:pt x="129" y="234"/>
                </a:lnTo>
                <a:lnTo>
                  <a:pt x="129" y="236"/>
                </a:lnTo>
                <a:lnTo>
                  <a:pt x="127" y="236"/>
                </a:lnTo>
                <a:lnTo>
                  <a:pt x="125" y="236"/>
                </a:lnTo>
                <a:lnTo>
                  <a:pt x="127" y="236"/>
                </a:lnTo>
                <a:lnTo>
                  <a:pt x="129" y="236"/>
                </a:lnTo>
                <a:lnTo>
                  <a:pt x="129" y="237"/>
                </a:lnTo>
                <a:lnTo>
                  <a:pt x="129" y="236"/>
                </a:lnTo>
                <a:lnTo>
                  <a:pt x="130" y="236"/>
                </a:lnTo>
                <a:lnTo>
                  <a:pt x="130" y="234"/>
                </a:lnTo>
                <a:lnTo>
                  <a:pt x="130" y="236"/>
                </a:lnTo>
                <a:lnTo>
                  <a:pt x="130" y="234"/>
                </a:lnTo>
                <a:lnTo>
                  <a:pt x="132" y="236"/>
                </a:lnTo>
                <a:lnTo>
                  <a:pt x="134" y="236"/>
                </a:lnTo>
                <a:lnTo>
                  <a:pt x="134" y="237"/>
                </a:lnTo>
                <a:lnTo>
                  <a:pt x="135" y="237"/>
                </a:lnTo>
                <a:lnTo>
                  <a:pt x="137" y="237"/>
                </a:lnTo>
                <a:lnTo>
                  <a:pt x="137" y="239"/>
                </a:lnTo>
                <a:lnTo>
                  <a:pt x="139" y="239"/>
                </a:lnTo>
                <a:lnTo>
                  <a:pt x="137" y="239"/>
                </a:lnTo>
                <a:lnTo>
                  <a:pt x="139" y="239"/>
                </a:lnTo>
                <a:lnTo>
                  <a:pt x="139" y="241"/>
                </a:lnTo>
                <a:lnTo>
                  <a:pt x="139" y="239"/>
                </a:lnTo>
                <a:lnTo>
                  <a:pt x="140" y="239"/>
                </a:lnTo>
                <a:lnTo>
                  <a:pt x="140" y="241"/>
                </a:lnTo>
                <a:lnTo>
                  <a:pt x="142" y="241"/>
                </a:lnTo>
                <a:lnTo>
                  <a:pt x="142" y="242"/>
                </a:lnTo>
                <a:lnTo>
                  <a:pt x="144" y="242"/>
                </a:lnTo>
                <a:lnTo>
                  <a:pt x="144" y="244"/>
                </a:lnTo>
                <a:lnTo>
                  <a:pt x="145" y="244"/>
                </a:lnTo>
                <a:lnTo>
                  <a:pt x="145" y="246"/>
                </a:lnTo>
                <a:lnTo>
                  <a:pt x="145" y="247"/>
                </a:lnTo>
                <a:lnTo>
                  <a:pt x="147" y="247"/>
                </a:lnTo>
                <a:lnTo>
                  <a:pt x="147" y="249"/>
                </a:lnTo>
                <a:lnTo>
                  <a:pt x="149" y="249"/>
                </a:lnTo>
                <a:lnTo>
                  <a:pt x="150" y="249"/>
                </a:lnTo>
                <a:lnTo>
                  <a:pt x="150" y="251"/>
                </a:lnTo>
                <a:lnTo>
                  <a:pt x="150" y="252"/>
                </a:lnTo>
                <a:lnTo>
                  <a:pt x="152" y="252"/>
                </a:lnTo>
                <a:lnTo>
                  <a:pt x="152" y="254"/>
                </a:lnTo>
                <a:lnTo>
                  <a:pt x="152" y="252"/>
                </a:lnTo>
                <a:lnTo>
                  <a:pt x="154" y="252"/>
                </a:lnTo>
                <a:lnTo>
                  <a:pt x="154" y="254"/>
                </a:lnTo>
                <a:lnTo>
                  <a:pt x="155" y="254"/>
                </a:lnTo>
                <a:lnTo>
                  <a:pt x="155" y="256"/>
                </a:lnTo>
                <a:lnTo>
                  <a:pt x="157" y="256"/>
                </a:lnTo>
                <a:lnTo>
                  <a:pt x="157" y="257"/>
                </a:lnTo>
                <a:lnTo>
                  <a:pt x="159" y="257"/>
                </a:lnTo>
                <a:lnTo>
                  <a:pt x="159" y="259"/>
                </a:lnTo>
                <a:lnTo>
                  <a:pt x="160" y="259"/>
                </a:lnTo>
                <a:lnTo>
                  <a:pt x="162" y="259"/>
                </a:lnTo>
                <a:lnTo>
                  <a:pt x="162" y="261"/>
                </a:lnTo>
                <a:lnTo>
                  <a:pt x="164" y="261"/>
                </a:lnTo>
                <a:lnTo>
                  <a:pt x="164" y="262"/>
                </a:lnTo>
                <a:lnTo>
                  <a:pt x="164" y="264"/>
                </a:lnTo>
                <a:lnTo>
                  <a:pt x="165" y="264"/>
                </a:lnTo>
                <a:lnTo>
                  <a:pt x="165" y="266"/>
                </a:lnTo>
                <a:lnTo>
                  <a:pt x="167" y="266"/>
                </a:lnTo>
                <a:lnTo>
                  <a:pt x="169" y="266"/>
                </a:lnTo>
                <a:lnTo>
                  <a:pt x="169" y="267"/>
                </a:lnTo>
                <a:lnTo>
                  <a:pt x="170" y="267"/>
                </a:lnTo>
                <a:lnTo>
                  <a:pt x="170" y="269"/>
                </a:lnTo>
                <a:lnTo>
                  <a:pt x="170" y="271"/>
                </a:lnTo>
                <a:lnTo>
                  <a:pt x="172" y="271"/>
                </a:lnTo>
                <a:lnTo>
                  <a:pt x="172" y="272"/>
                </a:lnTo>
                <a:lnTo>
                  <a:pt x="172" y="274"/>
                </a:lnTo>
                <a:lnTo>
                  <a:pt x="174" y="274"/>
                </a:lnTo>
                <a:lnTo>
                  <a:pt x="175" y="274"/>
                </a:lnTo>
                <a:lnTo>
                  <a:pt x="175" y="276"/>
                </a:lnTo>
                <a:lnTo>
                  <a:pt x="177" y="276"/>
                </a:lnTo>
                <a:lnTo>
                  <a:pt x="177" y="277"/>
                </a:lnTo>
                <a:lnTo>
                  <a:pt x="177" y="279"/>
                </a:lnTo>
                <a:lnTo>
                  <a:pt x="179" y="279"/>
                </a:lnTo>
                <a:lnTo>
                  <a:pt x="179" y="281"/>
                </a:lnTo>
                <a:lnTo>
                  <a:pt x="179" y="282"/>
                </a:lnTo>
                <a:lnTo>
                  <a:pt x="180" y="282"/>
                </a:lnTo>
                <a:lnTo>
                  <a:pt x="180" y="284"/>
                </a:lnTo>
                <a:lnTo>
                  <a:pt x="180" y="286"/>
                </a:lnTo>
                <a:lnTo>
                  <a:pt x="182" y="286"/>
                </a:lnTo>
                <a:lnTo>
                  <a:pt x="182" y="287"/>
                </a:lnTo>
                <a:lnTo>
                  <a:pt x="180" y="287"/>
                </a:lnTo>
                <a:lnTo>
                  <a:pt x="180" y="289"/>
                </a:lnTo>
                <a:lnTo>
                  <a:pt x="182" y="289"/>
                </a:lnTo>
                <a:lnTo>
                  <a:pt x="180" y="289"/>
                </a:lnTo>
                <a:lnTo>
                  <a:pt x="182" y="289"/>
                </a:lnTo>
                <a:lnTo>
                  <a:pt x="182" y="287"/>
                </a:lnTo>
                <a:lnTo>
                  <a:pt x="184" y="287"/>
                </a:lnTo>
                <a:lnTo>
                  <a:pt x="184" y="289"/>
                </a:lnTo>
                <a:lnTo>
                  <a:pt x="184" y="291"/>
                </a:lnTo>
                <a:lnTo>
                  <a:pt x="184" y="292"/>
                </a:lnTo>
                <a:lnTo>
                  <a:pt x="182" y="292"/>
                </a:lnTo>
                <a:lnTo>
                  <a:pt x="184" y="292"/>
                </a:lnTo>
                <a:lnTo>
                  <a:pt x="184" y="294"/>
                </a:lnTo>
                <a:lnTo>
                  <a:pt x="184" y="292"/>
                </a:lnTo>
                <a:lnTo>
                  <a:pt x="184" y="294"/>
                </a:lnTo>
                <a:lnTo>
                  <a:pt x="185" y="294"/>
                </a:lnTo>
                <a:lnTo>
                  <a:pt x="185" y="296"/>
                </a:lnTo>
                <a:lnTo>
                  <a:pt x="184" y="296"/>
                </a:lnTo>
                <a:lnTo>
                  <a:pt x="185" y="296"/>
                </a:lnTo>
                <a:lnTo>
                  <a:pt x="185" y="297"/>
                </a:lnTo>
                <a:lnTo>
                  <a:pt x="185" y="296"/>
                </a:lnTo>
                <a:lnTo>
                  <a:pt x="187" y="294"/>
                </a:lnTo>
                <a:lnTo>
                  <a:pt x="187" y="296"/>
                </a:lnTo>
                <a:lnTo>
                  <a:pt x="187" y="297"/>
                </a:lnTo>
                <a:lnTo>
                  <a:pt x="187" y="299"/>
                </a:lnTo>
                <a:lnTo>
                  <a:pt x="187" y="301"/>
                </a:lnTo>
                <a:lnTo>
                  <a:pt x="189" y="301"/>
                </a:lnTo>
                <a:lnTo>
                  <a:pt x="189" y="299"/>
                </a:lnTo>
                <a:lnTo>
                  <a:pt x="189" y="301"/>
                </a:lnTo>
                <a:lnTo>
                  <a:pt x="190" y="301"/>
                </a:lnTo>
                <a:lnTo>
                  <a:pt x="190" y="302"/>
                </a:lnTo>
                <a:lnTo>
                  <a:pt x="192" y="302"/>
                </a:lnTo>
                <a:lnTo>
                  <a:pt x="192" y="304"/>
                </a:lnTo>
                <a:lnTo>
                  <a:pt x="192" y="306"/>
                </a:lnTo>
                <a:lnTo>
                  <a:pt x="194" y="306"/>
                </a:lnTo>
                <a:lnTo>
                  <a:pt x="194" y="307"/>
                </a:lnTo>
                <a:lnTo>
                  <a:pt x="195" y="307"/>
                </a:lnTo>
                <a:lnTo>
                  <a:pt x="197" y="309"/>
                </a:lnTo>
                <a:lnTo>
                  <a:pt x="195" y="309"/>
                </a:lnTo>
                <a:lnTo>
                  <a:pt x="197" y="309"/>
                </a:lnTo>
                <a:lnTo>
                  <a:pt x="197" y="311"/>
                </a:lnTo>
                <a:lnTo>
                  <a:pt x="197" y="312"/>
                </a:lnTo>
                <a:lnTo>
                  <a:pt x="197" y="314"/>
                </a:lnTo>
                <a:lnTo>
                  <a:pt x="197" y="316"/>
                </a:lnTo>
                <a:lnTo>
                  <a:pt x="197" y="317"/>
                </a:lnTo>
                <a:lnTo>
                  <a:pt x="199" y="317"/>
                </a:lnTo>
                <a:lnTo>
                  <a:pt x="199" y="319"/>
                </a:lnTo>
                <a:lnTo>
                  <a:pt x="197" y="319"/>
                </a:lnTo>
                <a:lnTo>
                  <a:pt x="199" y="319"/>
                </a:lnTo>
                <a:lnTo>
                  <a:pt x="199" y="321"/>
                </a:lnTo>
                <a:lnTo>
                  <a:pt x="200" y="321"/>
                </a:lnTo>
                <a:lnTo>
                  <a:pt x="199" y="321"/>
                </a:lnTo>
                <a:lnTo>
                  <a:pt x="200" y="321"/>
                </a:lnTo>
                <a:lnTo>
                  <a:pt x="200" y="322"/>
                </a:lnTo>
                <a:lnTo>
                  <a:pt x="200" y="324"/>
                </a:lnTo>
                <a:lnTo>
                  <a:pt x="202" y="324"/>
                </a:lnTo>
                <a:lnTo>
                  <a:pt x="202" y="326"/>
                </a:lnTo>
                <a:lnTo>
                  <a:pt x="204" y="326"/>
                </a:lnTo>
                <a:lnTo>
                  <a:pt x="204" y="327"/>
                </a:lnTo>
                <a:lnTo>
                  <a:pt x="204" y="329"/>
                </a:lnTo>
                <a:lnTo>
                  <a:pt x="204" y="331"/>
                </a:lnTo>
                <a:lnTo>
                  <a:pt x="204" y="329"/>
                </a:lnTo>
                <a:lnTo>
                  <a:pt x="204" y="331"/>
                </a:lnTo>
                <a:lnTo>
                  <a:pt x="205" y="331"/>
                </a:lnTo>
                <a:lnTo>
                  <a:pt x="205" y="332"/>
                </a:lnTo>
                <a:lnTo>
                  <a:pt x="205" y="334"/>
                </a:lnTo>
                <a:lnTo>
                  <a:pt x="205" y="336"/>
                </a:lnTo>
                <a:lnTo>
                  <a:pt x="204" y="336"/>
                </a:lnTo>
                <a:lnTo>
                  <a:pt x="204" y="337"/>
                </a:lnTo>
                <a:lnTo>
                  <a:pt x="204" y="339"/>
                </a:lnTo>
                <a:lnTo>
                  <a:pt x="202" y="339"/>
                </a:lnTo>
                <a:lnTo>
                  <a:pt x="202" y="341"/>
                </a:lnTo>
                <a:lnTo>
                  <a:pt x="200" y="341"/>
                </a:lnTo>
                <a:lnTo>
                  <a:pt x="202" y="341"/>
                </a:lnTo>
                <a:lnTo>
                  <a:pt x="200" y="341"/>
                </a:lnTo>
                <a:lnTo>
                  <a:pt x="200" y="342"/>
                </a:lnTo>
                <a:lnTo>
                  <a:pt x="200" y="344"/>
                </a:lnTo>
                <a:lnTo>
                  <a:pt x="200" y="342"/>
                </a:lnTo>
                <a:lnTo>
                  <a:pt x="200" y="344"/>
                </a:lnTo>
                <a:lnTo>
                  <a:pt x="200" y="346"/>
                </a:lnTo>
                <a:lnTo>
                  <a:pt x="200" y="347"/>
                </a:lnTo>
                <a:lnTo>
                  <a:pt x="200" y="346"/>
                </a:lnTo>
                <a:lnTo>
                  <a:pt x="199" y="346"/>
                </a:lnTo>
                <a:lnTo>
                  <a:pt x="199" y="347"/>
                </a:lnTo>
                <a:lnTo>
                  <a:pt x="199" y="346"/>
                </a:lnTo>
                <a:lnTo>
                  <a:pt x="199" y="347"/>
                </a:lnTo>
                <a:lnTo>
                  <a:pt x="197" y="347"/>
                </a:lnTo>
                <a:lnTo>
                  <a:pt x="197" y="346"/>
                </a:lnTo>
                <a:lnTo>
                  <a:pt x="197" y="344"/>
                </a:lnTo>
                <a:lnTo>
                  <a:pt x="197" y="346"/>
                </a:lnTo>
                <a:lnTo>
                  <a:pt x="197" y="344"/>
                </a:lnTo>
                <a:lnTo>
                  <a:pt x="195" y="344"/>
                </a:lnTo>
                <a:lnTo>
                  <a:pt x="197" y="344"/>
                </a:lnTo>
                <a:lnTo>
                  <a:pt x="195" y="344"/>
                </a:lnTo>
                <a:lnTo>
                  <a:pt x="195" y="346"/>
                </a:lnTo>
                <a:lnTo>
                  <a:pt x="195" y="344"/>
                </a:lnTo>
                <a:lnTo>
                  <a:pt x="195" y="346"/>
                </a:lnTo>
                <a:lnTo>
                  <a:pt x="194" y="344"/>
                </a:lnTo>
                <a:lnTo>
                  <a:pt x="195" y="344"/>
                </a:lnTo>
                <a:lnTo>
                  <a:pt x="194" y="344"/>
                </a:lnTo>
                <a:lnTo>
                  <a:pt x="194" y="346"/>
                </a:lnTo>
                <a:lnTo>
                  <a:pt x="194" y="344"/>
                </a:lnTo>
                <a:lnTo>
                  <a:pt x="194" y="346"/>
                </a:lnTo>
                <a:lnTo>
                  <a:pt x="194" y="344"/>
                </a:lnTo>
                <a:lnTo>
                  <a:pt x="192" y="344"/>
                </a:lnTo>
                <a:lnTo>
                  <a:pt x="194" y="344"/>
                </a:lnTo>
                <a:lnTo>
                  <a:pt x="192" y="344"/>
                </a:lnTo>
                <a:lnTo>
                  <a:pt x="192" y="342"/>
                </a:lnTo>
                <a:lnTo>
                  <a:pt x="192" y="344"/>
                </a:lnTo>
                <a:lnTo>
                  <a:pt x="192" y="342"/>
                </a:lnTo>
                <a:lnTo>
                  <a:pt x="192" y="341"/>
                </a:lnTo>
                <a:lnTo>
                  <a:pt x="190" y="341"/>
                </a:lnTo>
                <a:lnTo>
                  <a:pt x="190" y="339"/>
                </a:lnTo>
                <a:lnTo>
                  <a:pt x="190" y="341"/>
                </a:lnTo>
                <a:lnTo>
                  <a:pt x="189" y="341"/>
                </a:lnTo>
                <a:lnTo>
                  <a:pt x="187" y="341"/>
                </a:lnTo>
                <a:lnTo>
                  <a:pt x="185" y="341"/>
                </a:lnTo>
                <a:lnTo>
                  <a:pt x="185" y="339"/>
                </a:lnTo>
                <a:lnTo>
                  <a:pt x="185" y="341"/>
                </a:lnTo>
                <a:lnTo>
                  <a:pt x="184" y="341"/>
                </a:lnTo>
                <a:lnTo>
                  <a:pt x="184" y="339"/>
                </a:lnTo>
                <a:lnTo>
                  <a:pt x="184" y="341"/>
                </a:lnTo>
                <a:lnTo>
                  <a:pt x="184" y="342"/>
                </a:lnTo>
                <a:lnTo>
                  <a:pt x="182" y="342"/>
                </a:lnTo>
                <a:lnTo>
                  <a:pt x="184" y="342"/>
                </a:lnTo>
                <a:lnTo>
                  <a:pt x="184" y="344"/>
                </a:lnTo>
                <a:lnTo>
                  <a:pt x="184" y="342"/>
                </a:lnTo>
                <a:lnTo>
                  <a:pt x="182" y="342"/>
                </a:lnTo>
                <a:lnTo>
                  <a:pt x="182" y="344"/>
                </a:lnTo>
                <a:lnTo>
                  <a:pt x="180" y="342"/>
                </a:lnTo>
                <a:lnTo>
                  <a:pt x="180" y="344"/>
                </a:lnTo>
                <a:lnTo>
                  <a:pt x="182" y="344"/>
                </a:lnTo>
                <a:lnTo>
                  <a:pt x="180" y="344"/>
                </a:lnTo>
                <a:lnTo>
                  <a:pt x="182" y="344"/>
                </a:lnTo>
                <a:lnTo>
                  <a:pt x="182" y="346"/>
                </a:lnTo>
                <a:lnTo>
                  <a:pt x="180" y="346"/>
                </a:lnTo>
                <a:lnTo>
                  <a:pt x="180" y="344"/>
                </a:lnTo>
                <a:lnTo>
                  <a:pt x="179" y="344"/>
                </a:lnTo>
                <a:lnTo>
                  <a:pt x="179" y="346"/>
                </a:lnTo>
                <a:lnTo>
                  <a:pt x="179" y="347"/>
                </a:lnTo>
                <a:lnTo>
                  <a:pt x="179" y="346"/>
                </a:lnTo>
                <a:lnTo>
                  <a:pt x="179" y="347"/>
                </a:lnTo>
                <a:lnTo>
                  <a:pt x="177" y="347"/>
                </a:lnTo>
                <a:lnTo>
                  <a:pt x="177" y="346"/>
                </a:lnTo>
                <a:lnTo>
                  <a:pt x="179" y="346"/>
                </a:lnTo>
                <a:lnTo>
                  <a:pt x="177" y="346"/>
                </a:lnTo>
                <a:lnTo>
                  <a:pt x="177" y="344"/>
                </a:lnTo>
                <a:lnTo>
                  <a:pt x="177" y="346"/>
                </a:lnTo>
                <a:lnTo>
                  <a:pt x="175" y="346"/>
                </a:lnTo>
                <a:lnTo>
                  <a:pt x="175" y="344"/>
                </a:lnTo>
                <a:lnTo>
                  <a:pt x="175" y="346"/>
                </a:lnTo>
                <a:lnTo>
                  <a:pt x="174" y="346"/>
                </a:lnTo>
                <a:lnTo>
                  <a:pt x="174" y="344"/>
                </a:lnTo>
                <a:lnTo>
                  <a:pt x="174" y="346"/>
                </a:lnTo>
                <a:lnTo>
                  <a:pt x="174" y="344"/>
                </a:lnTo>
                <a:lnTo>
                  <a:pt x="174" y="346"/>
                </a:lnTo>
                <a:lnTo>
                  <a:pt x="174" y="344"/>
                </a:lnTo>
                <a:lnTo>
                  <a:pt x="174" y="346"/>
                </a:lnTo>
                <a:lnTo>
                  <a:pt x="172" y="346"/>
                </a:lnTo>
                <a:lnTo>
                  <a:pt x="172" y="344"/>
                </a:lnTo>
                <a:lnTo>
                  <a:pt x="172" y="346"/>
                </a:lnTo>
                <a:lnTo>
                  <a:pt x="172" y="347"/>
                </a:lnTo>
                <a:lnTo>
                  <a:pt x="174" y="347"/>
                </a:lnTo>
                <a:lnTo>
                  <a:pt x="172" y="347"/>
                </a:lnTo>
                <a:lnTo>
                  <a:pt x="172" y="346"/>
                </a:lnTo>
                <a:lnTo>
                  <a:pt x="170" y="346"/>
                </a:lnTo>
                <a:lnTo>
                  <a:pt x="172" y="347"/>
                </a:lnTo>
                <a:lnTo>
                  <a:pt x="170" y="347"/>
                </a:lnTo>
                <a:lnTo>
                  <a:pt x="170" y="346"/>
                </a:lnTo>
                <a:lnTo>
                  <a:pt x="170" y="347"/>
                </a:lnTo>
                <a:lnTo>
                  <a:pt x="170" y="346"/>
                </a:lnTo>
                <a:lnTo>
                  <a:pt x="169" y="346"/>
                </a:lnTo>
                <a:lnTo>
                  <a:pt x="167" y="346"/>
                </a:lnTo>
                <a:lnTo>
                  <a:pt x="167" y="344"/>
                </a:lnTo>
                <a:lnTo>
                  <a:pt x="167" y="342"/>
                </a:lnTo>
                <a:lnTo>
                  <a:pt x="165" y="342"/>
                </a:lnTo>
                <a:lnTo>
                  <a:pt x="167" y="342"/>
                </a:lnTo>
                <a:lnTo>
                  <a:pt x="165" y="342"/>
                </a:lnTo>
                <a:lnTo>
                  <a:pt x="167" y="342"/>
                </a:lnTo>
                <a:lnTo>
                  <a:pt x="167" y="341"/>
                </a:lnTo>
                <a:lnTo>
                  <a:pt x="165" y="341"/>
                </a:lnTo>
                <a:lnTo>
                  <a:pt x="165" y="339"/>
                </a:lnTo>
                <a:lnTo>
                  <a:pt x="165" y="341"/>
                </a:lnTo>
                <a:lnTo>
                  <a:pt x="165" y="339"/>
                </a:lnTo>
                <a:lnTo>
                  <a:pt x="165" y="337"/>
                </a:lnTo>
                <a:lnTo>
                  <a:pt x="164" y="337"/>
                </a:lnTo>
                <a:lnTo>
                  <a:pt x="164" y="339"/>
                </a:lnTo>
                <a:lnTo>
                  <a:pt x="164" y="337"/>
                </a:lnTo>
                <a:lnTo>
                  <a:pt x="164" y="339"/>
                </a:lnTo>
                <a:lnTo>
                  <a:pt x="164" y="337"/>
                </a:lnTo>
                <a:lnTo>
                  <a:pt x="162" y="337"/>
                </a:lnTo>
                <a:lnTo>
                  <a:pt x="164" y="337"/>
                </a:lnTo>
                <a:lnTo>
                  <a:pt x="164" y="336"/>
                </a:lnTo>
                <a:lnTo>
                  <a:pt x="162" y="336"/>
                </a:lnTo>
                <a:lnTo>
                  <a:pt x="162" y="334"/>
                </a:lnTo>
                <a:lnTo>
                  <a:pt x="162" y="332"/>
                </a:lnTo>
                <a:lnTo>
                  <a:pt x="160" y="332"/>
                </a:lnTo>
                <a:lnTo>
                  <a:pt x="160" y="331"/>
                </a:lnTo>
                <a:lnTo>
                  <a:pt x="160" y="332"/>
                </a:lnTo>
                <a:lnTo>
                  <a:pt x="159" y="331"/>
                </a:lnTo>
                <a:lnTo>
                  <a:pt x="159" y="332"/>
                </a:lnTo>
                <a:lnTo>
                  <a:pt x="159" y="334"/>
                </a:lnTo>
                <a:lnTo>
                  <a:pt x="157" y="334"/>
                </a:lnTo>
                <a:lnTo>
                  <a:pt x="159" y="332"/>
                </a:lnTo>
                <a:lnTo>
                  <a:pt x="157" y="332"/>
                </a:lnTo>
                <a:lnTo>
                  <a:pt x="159" y="332"/>
                </a:lnTo>
                <a:lnTo>
                  <a:pt x="159" y="331"/>
                </a:lnTo>
                <a:lnTo>
                  <a:pt x="159" y="329"/>
                </a:lnTo>
                <a:lnTo>
                  <a:pt x="159" y="331"/>
                </a:lnTo>
                <a:lnTo>
                  <a:pt x="157" y="331"/>
                </a:lnTo>
                <a:lnTo>
                  <a:pt x="157" y="329"/>
                </a:lnTo>
                <a:lnTo>
                  <a:pt x="155" y="329"/>
                </a:lnTo>
                <a:lnTo>
                  <a:pt x="157" y="329"/>
                </a:lnTo>
                <a:lnTo>
                  <a:pt x="155" y="329"/>
                </a:lnTo>
                <a:lnTo>
                  <a:pt x="155" y="327"/>
                </a:lnTo>
                <a:lnTo>
                  <a:pt x="157" y="327"/>
                </a:lnTo>
                <a:lnTo>
                  <a:pt x="157" y="326"/>
                </a:lnTo>
                <a:lnTo>
                  <a:pt x="155" y="326"/>
                </a:lnTo>
                <a:lnTo>
                  <a:pt x="157" y="326"/>
                </a:lnTo>
                <a:lnTo>
                  <a:pt x="157" y="324"/>
                </a:lnTo>
                <a:lnTo>
                  <a:pt x="155" y="324"/>
                </a:lnTo>
                <a:lnTo>
                  <a:pt x="155" y="326"/>
                </a:lnTo>
                <a:lnTo>
                  <a:pt x="155" y="327"/>
                </a:lnTo>
                <a:lnTo>
                  <a:pt x="154" y="327"/>
                </a:lnTo>
                <a:lnTo>
                  <a:pt x="154" y="326"/>
                </a:lnTo>
                <a:lnTo>
                  <a:pt x="155" y="326"/>
                </a:lnTo>
                <a:lnTo>
                  <a:pt x="154" y="326"/>
                </a:lnTo>
                <a:lnTo>
                  <a:pt x="155" y="326"/>
                </a:lnTo>
                <a:lnTo>
                  <a:pt x="154" y="326"/>
                </a:lnTo>
                <a:lnTo>
                  <a:pt x="155" y="326"/>
                </a:lnTo>
                <a:lnTo>
                  <a:pt x="155" y="324"/>
                </a:lnTo>
                <a:lnTo>
                  <a:pt x="155" y="322"/>
                </a:lnTo>
                <a:lnTo>
                  <a:pt x="155" y="321"/>
                </a:lnTo>
                <a:lnTo>
                  <a:pt x="157" y="321"/>
                </a:lnTo>
                <a:lnTo>
                  <a:pt x="155" y="321"/>
                </a:lnTo>
                <a:lnTo>
                  <a:pt x="155" y="322"/>
                </a:lnTo>
                <a:lnTo>
                  <a:pt x="154" y="322"/>
                </a:lnTo>
                <a:lnTo>
                  <a:pt x="154" y="321"/>
                </a:lnTo>
                <a:lnTo>
                  <a:pt x="152" y="321"/>
                </a:lnTo>
                <a:lnTo>
                  <a:pt x="152" y="322"/>
                </a:lnTo>
                <a:lnTo>
                  <a:pt x="152" y="321"/>
                </a:lnTo>
                <a:lnTo>
                  <a:pt x="150" y="321"/>
                </a:lnTo>
                <a:lnTo>
                  <a:pt x="152" y="321"/>
                </a:lnTo>
                <a:lnTo>
                  <a:pt x="150" y="321"/>
                </a:lnTo>
                <a:lnTo>
                  <a:pt x="152" y="321"/>
                </a:lnTo>
                <a:lnTo>
                  <a:pt x="152" y="322"/>
                </a:lnTo>
                <a:lnTo>
                  <a:pt x="150" y="322"/>
                </a:lnTo>
                <a:lnTo>
                  <a:pt x="150" y="321"/>
                </a:lnTo>
                <a:lnTo>
                  <a:pt x="149" y="321"/>
                </a:lnTo>
                <a:lnTo>
                  <a:pt x="149" y="319"/>
                </a:lnTo>
                <a:lnTo>
                  <a:pt x="149" y="317"/>
                </a:lnTo>
                <a:lnTo>
                  <a:pt x="150" y="317"/>
                </a:lnTo>
                <a:lnTo>
                  <a:pt x="150" y="316"/>
                </a:lnTo>
                <a:lnTo>
                  <a:pt x="149" y="316"/>
                </a:lnTo>
                <a:lnTo>
                  <a:pt x="149" y="317"/>
                </a:lnTo>
                <a:lnTo>
                  <a:pt x="147" y="317"/>
                </a:lnTo>
                <a:lnTo>
                  <a:pt x="147" y="316"/>
                </a:lnTo>
                <a:lnTo>
                  <a:pt x="149" y="316"/>
                </a:lnTo>
                <a:lnTo>
                  <a:pt x="147" y="316"/>
                </a:lnTo>
                <a:lnTo>
                  <a:pt x="147" y="317"/>
                </a:lnTo>
                <a:lnTo>
                  <a:pt x="147" y="319"/>
                </a:lnTo>
                <a:lnTo>
                  <a:pt x="147" y="321"/>
                </a:lnTo>
                <a:lnTo>
                  <a:pt x="147" y="319"/>
                </a:lnTo>
                <a:lnTo>
                  <a:pt x="145" y="319"/>
                </a:lnTo>
                <a:lnTo>
                  <a:pt x="145" y="317"/>
                </a:lnTo>
                <a:lnTo>
                  <a:pt x="147" y="317"/>
                </a:lnTo>
                <a:lnTo>
                  <a:pt x="145" y="317"/>
                </a:lnTo>
                <a:lnTo>
                  <a:pt x="147" y="317"/>
                </a:lnTo>
                <a:lnTo>
                  <a:pt x="145" y="317"/>
                </a:lnTo>
                <a:lnTo>
                  <a:pt x="145" y="316"/>
                </a:lnTo>
                <a:lnTo>
                  <a:pt x="145" y="317"/>
                </a:lnTo>
                <a:lnTo>
                  <a:pt x="145" y="316"/>
                </a:lnTo>
                <a:lnTo>
                  <a:pt x="144" y="316"/>
                </a:lnTo>
                <a:lnTo>
                  <a:pt x="144" y="317"/>
                </a:lnTo>
                <a:lnTo>
                  <a:pt x="144" y="316"/>
                </a:lnTo>
                <a:lnTo>
                  <a:pt x="144" y="314"/>
                </a:lnTo>
                <a:lnTo>
                  <a:pt x="142" y="314"/>
                </a:lnTo>
                <a:lnTo>
                  <a:pt x="144" y="314"/>
                </a:lnTo>
                <a:lnTo>
                  <a:pt x="142" y="314"/>
                </a:lnTo>
                <a:lnTo>
                  <a:pt x="144" y="314"/>
                </a:lnTo>
                <a:lnTo>
                  <a:pt x="144" y="312"/>
                </a:lnTo>
                <a:lnTo>
                  <a:pt x="142" y="312"/>
                </a:lnTo>
                <a:lnTo>
                  <a:pt x="142" y="311"/>
                </a:lnTo>
                <a:lnTo>
                  <a:pt x="144" y="311"/>
                </a:lnTo>
                <a:lnTo>
                  <a:pt x="144" y="309"/>
                </a:lnTo>
                <a:lnTo>
                  <a:pt x="144" y="311"/>
                </a:lnTo>
                <a:lnTo>
                  <a:pt x="144" y="309"/>
                </a:lnTo>
                <a:lnTo>
                  <a:pt x="142" y="309"/>
                </a:lnTo>
                <a:lnTo>
                  <a:pt x="142" y="307"/>
                </a:lnTo>
                <a:lnTo>
                  <a:pt x="142" y="306"/>
                </a:lnTo>
                <a:lnTo>
                  <a:pt x="142" y="304"/>
                </a:lnTo>
                <a:lnTo>
                  <a:pt x="142" y="306"/>
                </a:lnTo>
                <a:lnTo>
                  <a:pt x="142" y="304"/>
                </a:lnTo>
                <a:lnTo>
                  <a:pt x="142" y="306"/>
                </a:lnTo>
                <a:lnTo>
                  <a:pt x="142" y="304"/>
                </a:lnTo>
                <a:lnTo>
                  <a:pt x="140" y="304"/>
                </a:lnTo>
                <a:lnTo>
                  <a:pt x="142" y="304"/>
                </a:lnTo>
                <a:lnTo>
                  <a:pt x="140" y="304"/>
                </a:lnTo>
                <a:lnTo>
                  <a:pt x="140" y="302"/>
                </a:lnTo>
                <a:lnTo>
                  <a:pt x="142" y="302"/>
                </a:lnTo>
                <a:lnTo>
                  <a:pt x="140" y="302"/>
                </a:lnTo>
                <a:lnTo>
                  <a:pt x="140" y="301"/>
                </a:lnTo>
                <a:lnTo>
                  <a:pt x="140" y="299"/>
                </a:lnTo>
                <a:lnTo>
                  <a:pt x="139" y="299"/>
                </a:lnTo>
                <a:lnTo>
                  <a:pt x="139" y="297"/>
                </a:lnTo>
                <a:lnTo>
                  <a:pt x="139" y="296"/>
                </a:lnTo>
                <a:lnTo>
                  <a:pt x="137" y="296"/>
                </a:lnTo>
                <a:lnTo>
                  <a:pt x="139" y="296"/>
                </a:lnTo>
                <a:lnTo>
                  <a:pt x="137" y="296"/>
                </a:lnTo>
                <a:lnTo>
                  <a:pt x="137" y="294"/>
                </a:lnTo>
                <a:lnTo>
                  <a:pt x="139" y="296"/>
                </a:lnTo>
                <a:lnTo>
                  <a:pt x="139" y="294"/>
                </a:lnTo>
                <a:lnTo>
                  <a:pt x="139" y="292"/>
                </a:lnTo>
                <a:lnTo>
                  <a:pt x="137" y="294"/>
                </a:lnTo>
                <a:lnTo>
                  <a:pt x="139" y="294"/>
                </a:lnTo>
                <a:lnTo>
                  <a:pt x="137" y="294"/>
                </a:lnTo>
                <a:lnTo>
                  <a:pt x="137" y="292"/>
                </a:lnTo>
                <a:lnTo>
                  <a:pt x="137" y="291"/>
                </a:lnTo>
                <a:lnTo>
                  <a:pt x="137" y="292"/>
                </a:lnTo>
                <a:lnTo>
                  <a:pt x="135" y="292"/>
                </a:lnTo>
                <a:lnTo>
                  <a:pt x="137" y="292"/>
                </a:lnTo>
                <a:lnTo>
                  <a:pt x="137" y="294"/>
                </a:lnTo>
                <a:lnTo>
                  <a:pt x="137" y="296"/>
                </a:lnTo>
                <a:lnTo>
                  <a:pt x="137" y="297"/>
                </a:lnTo>
                <a:lnTo>
                  <a:pt x="139" y="297"/>
                </a:lnTo>
                <a:lnTo>
                  <a:pt x="139" y="299"/>
                </a:lnTo>
                <a:lnTo>
                  <a:pt x="137" y="299"/>
                </a:lnTo>
                <a:lnTo>
                  <a:pt x="139" y="299"/>
                </a:lnTo>
                <a:lnTo>
                  <a:pt x="137" y="301"/>
                </a:lnTo>
                <a:lnTo>
                  <a:pt x="137" y="299"/>
                </a:lnTo>
                <a:lnTo>
                  <a:pt x="135" y="299"/>
                </a:lnTo>
                <a:lnTo>
                  <a:pt x="137" y="299"/>
                </a:lnTo>
                <a:lnTo>
                  <a:pt x="137" y="301"/>
                </a:lnTo>
                <a:lnTo>
                  <a:pt x="135" y="301"/>
                </a:lnTo>
                <a:lnTo>
                  <a:pt x="135" y="299"/>
                </a:lnTo>
                <a:lnTo>
                  <a:pt x="134" y="299"/>
                </a:lnTo>
                <a:lnTo>
                  <a:pt x="134" y="297"/>
                </a:lnTo>
                <a:lnTo>
                  <a:pt x="134" y="299"/>
                </a:lnTo>
                <a:lnTo>
                  <a:pt x="132" y="299"/>
                </a:lnTo>
                <a:lnTo>
                  <a:pt x="132" y="297"/>
                </a:lnTo>
                <a:lnTo>
                  <a:pt x="132" y="296"/>
                </a:lnTo>
                <a:lnTo>
                  <a:pt x="132" y="294"/>
                </a:lnTo>
                <a:lnTo>
                  <a:pt x="132" y="292"/>
                </a:lnTo>
                <a:lnTo>
                  <a:pt x="130" y="292"/>
                </a:lnTo>
                <a:lnTo>
                  <a:pt x="132" y="292"/>
                </a:lnTo>
                <a:lnTo>
                  <a:pt x="130" y="292"/>
                </a:lnTo>
                <a:lnTo>
                  <a:pt x="132" y="292"/>
                </a:lnTo>
                <a:lnTo>
                  <a:pt x="130" y="292"/>
                </a:lnTo>
                <a:lnTo>
                  <a:pt x="132" y="291"/>
                </a:lnTo>
                <a:lnTo>
                  <a:pt x="130" y="291"/>
                </a:lnTo>
                <a:lnTo>
                  <a:pt x="130" y="292"/>
                </a:lnTo>
                <a:lnTo>
                  <a:pt x="129" y="292"/>
                </a:lnTo>
                <a:lnTo>
                  <a:pt x="130" y="292"/>
                </a:lnTo>
                <a:lnTo>
                  <a:pt x="129" y="292"/>
                </a:lnTo>
                <a:lnTo>
                  <a:pt x="130" y="292"/>
                </a:lnTo>
                <a:lnTo>
                  <a:pt x="129" y="292"/>
                </a:lnTo>
                <a:lnTo>
                  <a:pt x="129" y="291"/>
                </a:lnTo>
                <a:lnTo>
                  <a:pt x="129" y="292"/>
                </a:lnTo>
                <a:lnTo>
                  <a:pt x="129" y="291"/>
                </a:lnTo>
                <a:lnTo>
                  <a:pt x="127" y="291"/>
                </a:lnTo>
                <a:lnTo>
                  <a:pt x="129" y="291"/>
                </a:lnTo>
                <a:lnTo>
                  <a:pt x="130" y="291"/>
                </a:lnTo>
                <a:lnTo>
                  <a:pt x="132" y="291"/>
                </a:lnTo>
                <a:lnTo>
                  <a:pt x="132" y="289"/>
                </a:lnTo>
                <a:lnTo>
                  <a:pt x="130" y="289"/>
                </a:lnTo>
                <a:lnTo>
                  <a:pt x="130" y="291"/>
                </a:lnTo>
                <a:lnTo>
                  <a:pt x="130" y="289"/>
                </a:lnTo>
                <a:lnTo>
                  <a:pt x="129" y="289"/>
                </a:lnTo>
                <a:lnTo>
                  <a:pt x="130" y="289"/>
                </a:lnTo>
                <a:lnTo>
                  <a:pt x="129" y="289"/>
                </a:lnTo>
                <a:lnTo>
                  <a:pt x="127" y="291"/>
                </a:lnTo>
                <a:lnTo>
                  <a:pt x="127" y="289"/>
                </a:lnTo>
                <a:lnTo>
                  <a:pt x="127" y="287"/>
                </a:lnTo>
                <a:lnTo>
                  <a:pt x="127" y="289"/>
                </a:lnTo>
                <a:lnTo>
                  <a:pt x="127" y="287"/>
                </a:lnTo>
                <a:lnTo>
                  <a:pt x="127" y="289"/>
                </a:lnTo>
                <a:lnTo>
                  <a:pt x="125" y="289"/>
                </a:lnTo>
                <a:lnTo>
                  <a:pt x="125" y="287"/>
                </a:lnTo>
                <a:lnTo>
                  <a:pt x="125" y="289"/>
                </a:lnTo>
                <a:lnTo>
                  <a:pt x="125" y="287"/>
                </a:lnTo>
                <a:lnTo>
                  <a:pt x="125" y="289"/>
                </a:lnTo>
                <a:lnTo>
                  <a:pt x="124" y="289"/>
                </a:lnTo>
                <a:lnTo>
                  <a:pt x="124" y="291"/>
                </a:lnTo>
                <a:lnTo>
                  <a:pt x="124" y="289"/>
                </a:lnTo>
                <a:lnTo>
                  <a:pt x="124" y="291"/>
                </a:lnTo>
                <a:lnTo>
                  <a:pt x="124" y="289"/>
                </a:lnTo>
                <a:lnTo>
                  <a:pt x="122" y="289"/>
                </a:lnTo>
                <a:lnTo>
                  <a:pt x="122" y="287"/>
                </a:lnTo>
                <a:lnTo>
                  <a:pt x="120" y="287"/>
                </a:lnTo>
                <a:lnTo>
                  <a:pt x="120" y="286"/>
                </a:lnTo>
                <a:lnTo>
                  <a:pt x="120" y="284"/>
                </a:lnTo>
                <a:lnTo>
                  <a:pt x="120" y="286"/>
                </a:lnTo>
                <a:lnTo>
                  <a:pt x="120" y="284"/>
                </a:lnTo>
                <a:lnTo>
                  <a:pt x="122" y="284"/>
                </a:lnTo>
                <a:lnTo>
                  <a:pt x="120" y="284"/>
                </a:lnTo>
                <a:lnTo>
                  <a:pt x="120" y="282"/>
                </a:lnTo>
                <a:lnTo>
                  <a:pt x="120" y="284"/>
                </a:lnTo>
                <a:lnTo>
                  <a:pt x="120" y="282"/>
                </a:lnTo>
                <a:lnTo>
                  <a:pt x="122" y="282"/>
                </a:lnTo>
                <a:lnTo>
                  <a:pt x="124" y="282"/>
                </a:lnTo>
                <a:lnTo>
                  <a:pt x="122" y="282"/>
                </a:lnTo>
                <a:lnTo>
                  <a:pt x="120" y="282"/>
                </a:lnTo>
                <a:lnTo>
                  <a:pt x="119" y="282"/>
                </a:lnTo>
                <a:lnTo>
                  <a:pt x="117" y="282"/>
                </a:lnTo>
                <a:lnTo>
                  <a:pt x="119" y="282"/>
                </a:lnTo>
                <a:lnTo>
                  <a:pt x="117" y="282"/>
                </a:lnTo>
                <a:lnTo>
                  <a:pt x="115" y="282"/>
                </a:lnTo>
                <a:lnTo>
                  <a:pt x="114" y="282"/>
                </a:lnTo>
                <a:lnTo>
                  <a:pt x="112" y="282"/>
                </a:lnTo>
                <a:lnTo>
                  <a:pt x="112" y="281"/>
                </a:lnTo>
                <a:lnTo>
                  <a:pt x="112" y="282"/>
                </a:lnTo>
                <a:lnTo>
                  <a:pt x="110" y="281"/>
                </a:lnTo>
                <a:lnTo>
                  <a:pt x="110" y="282"/>
                </a:lnTo>
                <a:lnTo>
                  <a:pt x="112" y="282"/>
                </a:lnTo>
                <a:lnTo>
                  <a:pt x="110" y="282"/>
                </a:lnTo>
                <a:lnTo>
                  <a:pt x="110" y="281"/>
                </a:lnTo>
                <a:lnTo>
                  <a:pt x="110" y="282"/>
                </a:lnTo>
                <a:lnTo>
                  <a:pt x="109" y="282"/>
                </a:lnTo>
                <a:lnTo>
                  <a:pt x="109" y="281"/>
                </a:lnTo>
                <a:lnTo>
                  <a:pt x="109" y="282"/>
                </a:lnTo>
                <a:lnTo>
                  <a:pt x="109" y="281"/>
                </a:lnTo>
                <a:lnTo>
                  <a:pt x="107" y="281"/>
                </a:lnTo>
                <a:lnTo>
                  <a:pt x="107" y="282"/>
                </a:lnTo>
                <a:lnTo>
                  <a:pt x="107" y="281"/>
                </a:lnTo>
                <a:lnTo>
                  <a:pt x="107" y="282"/>
                </a:lnTo>
                <a:lnTo>
                  <a:pt x="107" y="281"/>
                </a:lnTo>
                <a:lnTo>
                  <a:pt x="105" y="281"/>
                </a:lnTo>
                <a:lnTo>
                  <a:pt x="105" y="279"/>
                </a:lnTo>
                <a:lnTo>
                  <a:pt x="105" y="277"/>
                </a:lnTo>
                <a:lnTo>
                  <a:pt x="104" y="277"/>
                </a:lnTo>
                <a:lnTo>
                  <a:pt x="104" y="279"/>
                </a:lnTo>
                <a:lnTo>
                  <a:pt x="104" y="277"/>
                </a:lnTo>
                <a:lnTo>
                  <a:pt x="102" y="277"/>
                </a:lnTo>
                <a:lnTo>
                  <a:pt x="102" y="276"/>
                </a:lnTo>
                <a:lnTo>
                  <a:pt x="100" y="276"/>
                </a:lnTo>
                <a:lnTo>
                  <a:pt x="100" y="274"/>
                </a:lnTo>
                <a:lnTo>
                  <a:pt x="100" y="272"/>
                </a:lnTo>
                <a:lnTo>
                  <a:pt x="99" y="272"/>
                </a:lnTo>
                <a:lnTo>
                  <a:pt x="100" y="272"/>
                </a:lnTo>
                <a:lnTo>
                  <a:pt x="99" y="272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5" y="267"/>
                </a:lnTo>
                <a:lnTo>
                  <a:pt x="95" y="266"/>
                </a:lnTo>
                <a:lnTo>
                  <a:pt x="94" y="266"/>
                </a:lnTo>
                <a:lnTo>
                  <a:pt x="95" y="266"/>
                </a:lnTo>
                <a:lnTo>
                  <a:pt x="94" y="266"/>
                </a:lnTo>
                <a:lnTo>
                  <a:pt x="94" y="264"/>
                </a:lnTo>
                <a:lnTo>
                  <a:pt x="92" y="264"/>
                </a:lnTo>
                <a:lnTo>
                  <a:pt x="92" y="262"/>
                </a:lnTo>
                <a:lnTo>
                  <a:pt x="92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1"/>
                </a:lnTo>
                <a:lnTo>
                  <a:pt x="88" y="261"/>
                </a:lnTo>
                <a:lnTo>
                  <a:pt x="88" y="259"/>
                </a:lnTo>
                <a:lnTo>
                  <a:pt x="90" y="259"/>
                </a:lnTo>
                <a:lnTo>
                  <a:pt x="88" y="259"/>
                </a:lnTo>
                <a:lnTo>
                  <a:pt x="88" y="257"/>
                </a:lnTo>
                <a:lnTo>
                  <a:pt x="88" y="259"/>
                </a:lnTo>
                <a:lnTo>
                  <a:pt x="87" y="259"/>
                </a:lnTo>
                <a:lnTo>
                  <a:pt x="87" y="257"/>
                </a:lnTo>
                <a:lnTo>
                  <a:pt x="85" y="257"/>
                </a:lnTo>
                <a:lnTo>
                  <a:pt x="87" y="257"/>
                </a:lnTo>
                <a:lnTo>
                  <a:pt x="87" y="256"/>
                </a:lnTo>
                <a:lnTo>
                  <a:pt x="85" y="256"/>
                </a:lnTo>
                <a:lnTo>
                  <a:pt x="87" y="256"/>
                </a:lnTo>
                <a:lnTo>
                  <a:pt x="87" y="254"/>
                </a:lnTo>
                <a:lnTo>
                  <a:pt x="88" y="254"/>
                </a:lnTo>
                <a:lnTo>
                  <a:pt x="87" y="254"/>
                </a:lnTo>
                <a:lnTo>
                  <a:pt x="87" y="252"/>
                </a:lnTo>
                <a:lnTo>
                  <a:pt x="88" y="252"/>
                </a:lnTo>
                <a:lnTo>
                  <a:pt x="87" y="252"/>
                </a:lnTo>
                <a:lnTo>
                  <a:pt x="87" y="254"/>
                </a:lnTo>
                <a:lnTo>
                  <a:pt x="85" y="256"/>
                </a:lnTo>
                <a:lnTo>
                  <a:pt x="85" y="254"/>
                </a:lnTo>
                <a:lnTo>
                  <a:pt x="85" y="252"/>
                </a:lnTo>
                <a:lnTo>
                  <a:pt x="85" y="251"/>
                </a:lnTo>
                <a:lnTo>
                  <a:pt x="87" y="251"/>
                </a:lnTo>
                <a:lnTo>
                  <a:pt x="85" y="251"/>
                </a:lnTo>
                <a:lnTo>
                  <a:pt x="85" y="252"/>
                </a:lnTo>
                <a:lnTo>
                  <a:pt x="85" y="251"/>
                </a:lnTo>
                <a:lnTo>
                  <a:pt x="85" y="249"/>
                </a:lnTo>
                <a:lnTo>
                  <a:pt x="87" y="249"/>
                </a:lnTo>
                <a:lnTo>
                  <a:pt x="87" y="247"/>
                </a:lnTo>
                <a:lnTo>
                  <a:pt x="87" y="246"/>
                </a:lnTo>
                <a:lnTo>
                  <a:pt x="88" y="246"/>
                </a:lnTo>
                <a:lnTo>
                  <a:pt x="88" y="244"/>
                </a:lnTo>
                <a:lnTo>
                  <a:pt x="90" y="244"/>
                </a:lnTo>
                <a:lnTo>
                  <a:pt x="88" y="244"/>
                </a:lnTo>
                <a:lnTo>
                  <a:pt x="90" y="244"/>
                </a:lnTo>
                <a:lnTo>
                  <a:pt x="90" y="242"/>
                </a:lnTo>
                <a:lnTo>
                  <a:pt x="92" y="242"/>
                </a:lnTo>
                <a:lnTo>
                  <a:pt x="94" y="242"/>
                </a:lnTo>
                <a:lnTo>
                  <a:pt x="95" y="242"/>
                </a:lnTo>
                <a:lnTo>
                  <a:pt x="97" y="242"/>
                </a:lnTo>
                <a:lnTo>
                  <a:pt x="99" y="242"/>
                </a:lnTo>
                <a:lnTo>
                  <a:pt x="100" y="242"/>
                </a:lnTo>
                <a:lnTo>
                  <a:pt x="102" y="242"/>
                </a:lnTo>
                <a:lnTo>
                  <a:pt x="104" y="242"/>
                </a:lnTo>
                <a:lnTo>
                  <a:pt x="104" y="241"/>
                </a:lnTo>
                <a:lnTo>
                  <a:pt x="104" y="242"/>
                </a:lnTo>
                <a:lnTo>
                  <a:pt x="105" y="242"/>
                </a:lnTo>
                <a:lnTo>
                  <a:pt x="104" y="242"/>
                </a:lnTo>
                <a:lnTo>
                  <a:pt x="104" y="241"/>
                </a:lnTo>
                <a:lnTo>
                  <a:pt x="105" y="241"/>
                </a:lnTo>
                <a:lnTo>
                  <a:pt x="104" y="241"/>
                </a:lnTo>
                <a:lnTo>
                  <a:pt x="104" y="242"/>
                </a:lnTo>
                <a:lnTo>
                  <a:pt x="104" y="241"/>
                </a:lnTo>
                <a:lnTo>
                  <a:pt x="104" y="242"/>
                </a:lnTo>
                <a:lnTo>
                  <a:pt x="104" y="241"/>
                </a:lnTo>
                <a:lnTo>
                  <a:pt x="104" y="242"/>
                </a:lnTo>
                <a:lnTo>
                  <a:pt x="104" y="241"/>
                </a:lnTo>
                <a:lnTo>
                  <a:pt x="102" y="241"/>
                </a:lnTo>
                <a:lnTo>
                  <a:pt x="100" y="241"/>
                </a:lnTo>
                <a:lnTo>
                  <a:pt x="100" y="242"/>
                </a:lnTo>
                <a:lnTo>
                  <a:pt x="99" y="242"/>
                </a:lnTo>
                <a:lnTo>
                  <a:pt x="97" y="242"/>
                </a:lnTo>
                <a:lnTo>
                  <a:pt x="97" y="241"/>
                </a:lnTo>
                <a:lnTo>
                  <a:pt x="99" y="241"/>
                </a:lnTo>
                <a:lnTo>
                  <a:pt x="97" y="241"/>
                </a:lnTo>
                <a:lnTo>
                  <a:pt x="95" y="241"/>
                </a:lnTo>
                <a:lnTo>
                  <a:pt x="95" y="242"/>
                </a:lnTo>
                <a:lnTo>
                  <a:pt x="95" y="241"/>
                </a:lnTo>
                <a:lnTo>
                  <a:pt x="94" y="241"/>
                </a:lnTo>
                <a:lnTo>
                  <a:pt x="94" y="239"/>
                </a:lnTo>
                <a:lnTo>
                  <a:pt x="94" y="237"/>
                </a:lnTo>
                <a:lnTo>
                  <a:pt x="94" y="239"/>
                </a:lnTo>
                <a:lnTo>
                  <a:pt x="94" y="237"/>
                </a:lnTo>
                <a:lnTo>
                  <a:pt x="92" y="237"/>
                </a:lnTo>
                <a:lnTo>
                  <a:pt x="92" y="236"/>
                </a:lnTo>
                <a:lnTo>
                  <a:pt x="90" y="236"/>
                </a:lnTo>
                <a:lnTo>
                  <a:pt x="90" y="237"/>
                </a:lnTo>
                <a:lnTo>
                  <a:pt x="90" y="239"/>
                </a:lnTo>
                <a:lnTo>
                  <a:pt x="88" y="239"/>
                </a:lnTo>
                <a:lnTo>
                  <a:pt x="88" y="241"/>
                </a:lnTo>
                <a:lnTo>
                  <a:pt x="88" y="242"/>
                </a:lnTo>
                <a:lnTo>
                  <a:pt x="88" y="241"/>
                </a:lnTo>
                <a:lnTo>
                  <a:pt x="87" y="241"/>
                </a:lnTo>
                <a:lnTo>
                  <a:pt x="85" y="241"/>
                </a:lnTo>
                <a:lnTo>
                  <a:pt x="83" y="241"/>
                </a:lnTo>
                <a:lnTo>
                  <a:pt x="83" y="242"/>
                </a:lnTo>
                <a:lnTo>
                  <a:pt x="82" y="242"/>
                </a:lnTo>
                <a:lnTo>
                  <a:pt x="82" y="241"/>
                </a:lnTo>
                <a:lnTo>
                  <a:pt x="82" y="242"/>
                </a:lnTo>
                <a:lnTo>
                  <a:pt x="82" y="244"/>
                </a:lnTo>
                <a:lnTo>
                  <a:pt x="82" y="242"/>
                </a:lnTo>
                <a:lnTo>
                  <a:pt x="80" y="242"/>
                </a:lnTo>
                <a:lnTo>
                  <a:pt x="80" y="244"/>
                </a:lnTo>
                <a:lnTo>
                  <a:pt x="80" y="242"/>
                </a:lnTo>
                <a:lnTo>
                  <a:pt x="80" y="244"/>
                </a:lnTo>
                <a:lnTo>
                  <a:pt x="80" y="242"/>
                </a:lnTo>
                <a:lnTo>
                  <a:pt x="78" y="242"/>
                </a:lnTo>
                <a:lnTo>
                  <a:pt x="80" y="242"/>
                </a:lnTo>
                <a:lnTo>
                  <a:pt x="80" y="241"/>
                </a:lnTo>
                <a:lnTo>
                  <a:pt x="78" y="241"/>
                </a:lnTo>
                <a:lnTo>
                  <a:pt x="80" y="241"/>
                </a:lnTo>
                <a:lnTo>
                  <a:pt x="80" y="242"/>
                </a:lnTo>
                <a:lnTo>
                  <a:pt x="78" y="242"/>
                </a:lnTo>
                <a:lnTo>
                  <a:pt x="78" y="241"/>
                </a:lnTo>
                <a:lnTo>
                  <a:pt x="78" y="242"/>
                </a:lnTo>
                <a:lnTo>
                  <a:pt x="77" y="242"/>
                </a:lnTo>
                <a:lnTo>
                  <a:pt x="77" y="241"/>
                </a:lnTo>
                <a:lnTo>
                  <a:pt x="77" y="242"/>
                </a:lnTo>
                <a:lnTo>
                  <a:pt x="75" y="241"/>
                </a:lnTo>
                <a:lnTo>
                  <a:pt x="77" y="241"/>
                </a:lnTo>
                <a:lnTo>
                  <a:pt x="75" y="241"/>
                </a:lnTo>
                <a:lnTo>
                  <a:pt x="75" y="242"/>
                </a:lnTo>
                <a:lnTo>
                  <a:pt x="75" y="241"/>
                </a:lnTo>
                <a:lnTo>
                  <a:pt x="73" y="241"/>
                </a:lnTo>
                <a:lnTo>
                  <a:pt x="73" y="239"/>
                </a:lnTo>
                <a:lnTo>
                  <a:pt x="73" y="241"/>
                </a:lnTo>
                <a:lnTo>
                  <a:pt x="73" y="239"/>
                </a:lnTo>
                <a:lnTo>
                  <a:pt x="73" y="241"/>
                </a:lnTo>
                <a:lnTo>
                  <a:pt x="72" y="241"/>
                </a:lnTo>
                <a:lnTo>
                  <a:pt x="72" y="239"/>
                </a:lnTo>
                <a:lnTo>
                  <a:pt x="72" y="237"/>
                </a:lnTo>
                <a:lnTo>
                  <a:pt x="70" y="237"/>
                </a:lnTo>
                <a:lnTo>
                  <a:pt x="72" y="237"/>
                </a:lnTo>
                <a:lnTo>
                  <a:pt x="70" y="237"/>
                </a:lnTo>
                <a:lnTo>
                  <a:pt x="72" y="237"/>
                </a:lnTo>
                <a:lnTo>
                  <a:pt x="72" y="236"/>
                </a:lnTo>
                <a:lnTo>
                  <a:pt x="72" y="234"/>
                </a:lnTo>
                <a:lnTo>
                  <a:pt x="72" y="236"/>
                </a:lnTo>
                <a:lnTo>
                  <a:pt x="70" y="236"/>
                </a:lnTo>
                <a:lnTo>
                  <a:pt x="70" y="234"/>
                </a:lnTo>
                <a:lnTo>
                  <a:pt x="72" y="234"/>
                </a:lnTo>
                <a:lnTo>
                  <a:pt x="72" y="232"/>
                </a:lnTo>
                <a:lnTo>
                  <a:pt x="72" y="234"/>
                </a:lnTo>
                <a:lnTo>
                  <a:pt x="70" y="234"/>
                </a:lnTo>
                <a:lnTo>
                  <a:pt x="70" y="232"/>
                </a:lnTo>
                <a:lnTo>
                  <a:pt x="68" y="232"/>
                </a:lnTo>
                <a:lnTo>
                  <a:pt x="70" y="232"/>
                </a:lnTo>
                <a:lnTo>
                  <a:pt x="68" y="232"/>
                </a:lnTo>
                <a:lnTo>
                  <a:pt x="68" y="234"/>
                </a:lnTo>
                <a:lnTo>
                  <a:pt x="68" y="232"/>
                </a:lnTo>
                <a:lnTo>
                  <a:pt x="68" y="234"/>
                </a:lnTo>
                <a:lnTo>
                  <a:pt x="68" y="232"/>
                </a:lnTo>
                <a:lnTo>
                  <a:pt x="67" y="232"/>
                </a:lnTo>
                <a:lnTo>
                  <a:pt x="67" y="231"/>
                </a:lnTo>
                <a:lnTo>
                  <a:pt x="67" y="232"/>
                </a:lnTo>
                <a:lnTo>
                  <a:pt x="67" y="231"/>
                </a:lnTo>
                <a:lnTo>
                  <a:pt x="65" y="229"/>
                </a:lnTo>
                <a:lnTo>
                  <a:pt x="65" y="231"/>
                </a:lnTo>
                <a:lnTo>
                  <a:pt x="65" y="232"/>
                </a:lnTo>
                <a:lnTo>
                  <a:pt x="65" y="231"/>
                </a:lnTo>
                <a:lnTo>
                  <a:pt x="63" y="231"/>
                </a:lnTo>
                <a:lnTo>
                  <a:pt x="62" y="231"/>
                </a:lnTo>
                <a:lnTo>
                  <a:pt x="62" y="229"/>
                </a:lnTo>
                <a:lnTo>
                  <a:pt x="62" y="231"/>
                </a:lnTo>
                <a:lnTo>
                  <a:pt x="62" y="229"/>
                </a:lnTo>
                <a:lnTo>
                  <a:pt x="60" y="229"/>
                </a:lnTo>
                <a:lnTo>
                  <a:pt x="60" y="227"/>
                </a:lnTo>
                <a:lnTo>
                  <a:pt x="62" y="227"/>
                </a:lnTo>
                <a:lnTo>
                  <a:pt x="62" y="226"/>
                </a:lnTo>
                <a:lnTo>
                  <a:pt x="63" y="226"/>
                </a:lnTo>
                <a:lnTo>
                  <a:pt x="62" y="226"/>
                </a:lnTo>
                <a:lnTo>
                  <a:pt x="63" y="226"/>
                </a:lnTo>
                <a:lnTo>
                  <a:pt x="62" y="226"/>
                </a:lnTo>
                <a:lnTo>
                  <a:pt x="60" y="226"/>
                </a:lnTo>
                <a:lnTo>
                  <a:pt x="60" y="224"/>
                </a:lnTo>
                <a:lnTo>
                  <a:pt x="60" y="222"/>
                </a:lnTo>
                <a:lnTo>
                  <a:pt x="62" y="222"/>
                </a:lnTo>
                <a:lnTo>
                  <a:pt x="63" y="222"/>
                </a:lnTo>
                <a:lnTo>
                  <a:pt x="62" y="222"/>
                </a:lnTo>
                <a:lnTo>
                  <a:pt x="62" y="221"/>
                </a:lnTo>
                <a:lnTo>
                  <a:pt x="63" y="221"/>
                </a:lnTo>
                <a:lnTo>
                  <a:pt x="62" y="221"/>
                </a:lnTo>
                <a:lnTo>
                  <a:pt x="60" y="221"/>
                </a:lnTo>
                <a:lnTo>
                  <a:pt x="62" y="221"/>
                </a:lnTo>
                <a:lnTo>
                  <a:pt x="60" y="221"/>
                </a:lnTo>
                <a:lnTo>
                  <a:pt x="62" y="221"/>
                </a:lnTo>
                <a:lnTo>
                  <a:pt x="62" y="219"/>
                </a:lnTo>
                <a:lnTo>
                  <a:pt x="60" y="219"/>
                </a:lnTo>
                <a:lnTo>
                  <a:pt x="62" y="219"/>
                </a:lnTo>
                <a:lnTo>
                  <a:pt x="60" y="219"/>
                </a:lnTo>
                <a:lnTo>
                  <a:pt x="62" y="219"/>
                </a:lnTo>
                <a:lnTo>
                  <a:pt x="60" y="219"/>
                </a:lnTo>
                <a:lnTo>
                  <a:pt x="62" y="219"/>
                </a:lnTo>
                <a:lnTo>
                  <a:pt x="62" y="217"/>
                </a:lnTo>
                <a:lnTo>
                  <a:pt x="63" y="217"/>
                </a:lnTo>
                <a:lnTo>
                  <a:pt x="63" y="216"/>
                </a:lnTo>
                <a:lnTo>
                  <a:pt x="65" y="216"/>
                </a:lnTo>
                <a:lnTo>
                  <a:pt x="65" y="214"/>
                </a:lnTo>
                <a:lnTo>
                  <a:pt x="63" y="214"/>
                </a:lnTo>
                <a:lnTo>
                  <a:pt x="63" y="216"/>
                </a:lnTo>
                <a:lnTo>
                  <a:pt x="63" y="214"/>
                </a:lnTo>
                <a:lnTo>
                  <a:pt x="63" y="216"/>
                </a:lnTo>
                <a:lnTo>
                  <a:pt x="62" y="216"/>
                </a:lnTo>
                <a:lnTo>
                  <a:pt x="62" y="214"/>
                </a:lnTo>
                <a:lnTo>
                  <a:pt x="63" y="214"/>
                </a:lnTo>
                <a:lnTo>
                  <a:pt x="62" y="214"/>
                </a:lnTo>
                <a:lnTo>
                  <a:pt x="63" y="214"/>
                </a:lnTo>
                <a:lnTo>
                  <a:pt x="63" y="212"/>
                </a:lnTo>
                <a:lnTo>
                  <a:pt x="63" y="214"/>
                </a:lnTo>
                <a:lnTo>
                  <a:pt x="62" y="214"/>
                </a:lnTo>
                <a:lnTo>
                  <a:pt x="62" y="212"/>
                </a:lnTo>
                <a:lnTo>
                  <a:pt x="63" y="212"/>
                </a:lnTo>
                <a:lnTo>
                  <a:pt x="62" y="212"/>
                </a:lnTo>
                <a:lnTo>
                  <a:pt x="62" y="214"/>
                </a:lnTo>
                <a:lnTo>
                  <a:pt x="62" y="212"/>
                </a:lnTo>
                <a:lnTo>
                  <a:pt x="60" y="212"/>
                </a:lnTo>
                <a:lnTo>
                  <a:pt x="62" y="212"/>
                </a:lnTo>
                <a:lnTo>
                  <a:pt x="60" y="212"/>
                </a:lnTo>
                <a:lnTo>
                  <a:pt x="62" y="212"/>
                </a:lnTo>
                <a:lnTo>
                  <a:pt x="62" y="211"/>
                </a:lnTo>
                <a:lnTo>
                  <a:pt x="62" y="209"/>
                </a:lnTo>
                <a:lnTo>
                  <a:pt x="62" y="207"/>
                </a:lnTo>
                <a:lnTo>
                  <a:pt x="62" y="206"/>
                </a:lnTo>
                <a:lnTo>
                  <a:pt x="63" y="206"/>
                </a:lnTo>
                <a:lnTo>
                  <a:pt x="62" y="206"/>
                </a:lnTo>
                <a:lnTo>
                  <a:pt x="62" y="207"/>
                </a:lnTo>
                <a:lnTo>
                  <a:pt x="63" y="207"/>
                </a:lnTo>
                <a:lnTo>
                  <a:pt x="62" y="207"/>
                </a:lnTo>
                <a:lnTo>
                  <a:pt x="63" y="207"/>
                </a:lnTo>
                <a:lnTo>
                  <a:pt x="63" y="209"/>
                </a:lnTo>
                <a:lnTo>
                  <a:pt x="63" y="207"/>
                </a:lnTo>
                <a:lnTo>
                  <a:pt x="63" y="206"/>
                </a:lnTo>
                <a:lnTo>
                  <a:pt x="65" y="206"/>
                </a:lnTo>
                <a:lnTo>
                  <a:pt x="65" y="204"/>
                </a:lnTo>
                <a:lnTo>
                  <a:pt x="67" y="206"/>
                </a:lnTo>
                <a:lnTo>
                  <a:pt x="67" y="204"/>
                </a:lnTo>
                <a:lnTo>
                  <a:pt x="67" y="206"/>
                </a:lnTo>
                <a:lnTo>
                  <a:pt x="68" y="204"/>
                </a:lnTo>
                <a:lnTo>
                  <a:pt x="67" y="204"/>
                </a:lnTo>
                <a:lnTo>
                  <a:pt x="68" y="204"/>
                </a:lnTo>
                <a:lnTo>
                  <a:pt x="68" y="206"/>
                </a:lnTo>
                <a:lnTo>
                  <a:pt x="70" y="206"/>
                </a:lnTo>
                <a:lnTo>
                  <a:pt x="70" y="204"/>
                </a:lnTo>
                <a:lnTo>
                  <a:pt x="72" y="204"/>
                </a:lnTo>
                <a:lnTo>
                  <a:pt x="72" y="206"/>
                </a:lnTo>
                <a:lnTo>
                  <a:pt x="73" y="206"/>
                </a:lnTo>
                <a:lnTo>
                  <a:pt x="75" y="206"/>
                </a:lnTo>
                <a:lnTo>
                  <a:pt x="77" y="206"/>
                </a:lnTo>
                <a:lnTo>
                  <a:pt x="77" y="207"/>
                </a:lnTo>
                <a:lnTo>
                  <a:pt x="77" y="206"/>
                </a:lnTo>
                <a:lnTo>
                  <a:pt x="77" y="207"/>
                </a:lnTo>
                <a:lnTo>
                  <a:pt x="78" y="207"/>
                </a:lnTo>
                <a:lnTo>
                  <a:pt x="77" y="207"/>
                </a:lnTo>
                <a:lnTo>
                  <a:pt x="77" y="206"/>
                </a:lnTo>
                <a:lnTo>
                  <a:pt x="78" y="206"/>
                </a:lnTo>
                <a:lnTo>
                  <a:pt x="78" y="207"/>
                </a:lnTo>
                <a:lnTo>
                  <a:pt x="78" y="206"/>
                </a:lnTo>
                <a:lnTo>
                  <a:pt x="77" y="206"/>
                </a:lnTo>
                <a:lnTo>
                  <a:pt x="75" y="206"/>
                </a:lnTo>
                <a:lnTo>
                  <a:pt x="75" y="204"/>
                </a:lnTo>
                <a:lnTo>
                  <a:pt x="75" y="206"/>
                </a:lnTo>
                <a:lnTo>
                  <a:pt x="75" y="204"/>
                </a:lnTo>
                <a:lnTo>
                  <a:pt x="73" y="204"/>
                </a:lnTo>
                <a:lnTo>
                  <a:pt x="73" y="202"/>
                </a:lnTo>
                <a:lnTo>
                  <a:pt x="75" y="202"/>
                </a:lnTo>
                <a:close/>
                <a:moveTo>
                  <a:pt x="97" y="202"/>
                </a:moveTo>
                <a:lnTo>
                  <a:pt x="95" y="202"/>
                </a:lnTo>
                <a:lnTo>
                  <a:pt x="97" y="202"/>
                </a:lnTo>
                <a:close/>
                <a:moveTo>
                  <a:pt x="95" y="199"/>
                </a:moveTo>
                <a:lnTo>
                  <a:pt x="95" y="201"/>
                </a:lnTo>
                <a:lnTo>
                  <a:pt x="94" y="201"/>
                </a:lnTo>
                <a:lnTo>
                  <a:pt x="95" y="201"/>
                </a:lnTo>
                <a:lnTo>
                  <a:pt x="94" y="201"/>
                </a:lnTo>
                <a:lnTo>
                  <a:pt x="94" y="199"/>
                </a:lnTo>
                <a:lnTo>
                  <a:pt x="95" y="199"/>
                </a:lnTo>
                <a:close/>
                <a:moveTo>
                  <a:pt x="88" y="196"/>
                </a:moveTo>
                <a:lnTo>
                  <a:pt x="90" y="196"/>
                </a:lnTo>
                <a:lnTo>
                  <a:pt x="88" y="196"/>
                </a:lnTo>
                <a:close/>
                <a:moveTo>
                  <a:pt x="207" y="186"/>
                </a:moveTo>
                <a:lnTo>
                  <a:pt x="209" y="186"/>
                </a:lnTo>
                <a:lnTo>
                  <a:pt x="209" y="187"/>
                </a:lnTo>
                <a:lnTo>
                  <a:pt x="207" y="187"/>
                </a:lnTo>
                <a:lnTo>
                  <a:pt x="207" y="186"/>
                </a:lnTo>
                <a:lnTo>
                  <a:pt x="205" y="186"/>
                </a:lnTo>
                <a:lnTo>
                  <a:pt x="207" y="186"/>
                </a:lnTo>
                <a:close/>
                <a:moveTo>
                  <a:pt x="88" y="181"/>
                </a:moveTo>
                <a:lnTo>
                  <a:pt x="90" y="181"/>
                </a:lnTo>
                <a:lnTo>
                  <a:pt x="88" y="181"/>
                </a:lnTo>
                <a:close/>
                <a:moveTo>
                  <a:pt x="85" y="177"/>
                </a:moveTo>
                <a:lnTo>
                  <a:pt x="85" y="179"/>
                </a:lnTo>
                <a:lnTo>
                  <a:pt x="85" y="177"/>
                </a:lnTo>
                <a:lnTo>
                  <a:pt x="83" y="179"/>
                </a:lnTo>
                <a:lnTo>
                  <a:pt x="83" y="177"/>
                </a:lnTo>
                <a:lnTo>
                  <a:pt x="85" y="177"/>
                </a:lnTo>
                <a:close/>
                <a:moveTo>
                  <a:pt x="88" y="177"/>
                </a:moveTo>
                <a:lnTo>
                  <a:pt x="87" y="177"/>
                </a:lnTo>
                <a:lnTo>
                  <a:pt x="88" y="176"/>
                </a:lnTo>
                <a:lnTo>
                  <a:pt x="88" y="177"/>
                </a:lnTo>
                <a:close/>
                <a:moveTo>
                  <a:pt x="85" y="174"/>
                </a:moveTo>
                <a:lnTo>
                  <a:pt x="85" y="172"/>
                </a:lnTo>
                <a:lnTo>
                  <a:pt x="85" y="174"/>
                </a:lnTo>
                <a:close/>
                <a:moveTo>
                  <a:pt x="85" y="174"/>
                </a:moveTo>
                <a:lnTo>
                  <a:pt x="85" y="172"/>
                </a:lnTo>
                <a:lnTo>
                  <a:pt x="87" y="172"/>
                </a:lnTo>
                <a:lnTo>
                  <a:pt x="87" y="174"/>
                </a:lnTo>
                <a:lnTo>
                  <a:pt x="85" y="174"/>
                </a:lnTo>
                <a:close/>
                <a:moveTo>
                  <a:pt x="92" y="174"/>
                </a:moveTo>
                <a:lnTo>
                  <a:pt x="92" y="172"/>
                </a:lnTo>
                <a:lnTo>
                  <a:pt x="94" y="172"/>
                </a:lnTo>
                <a:lnTo>
                  <a:pt x="94" y="174"/>
                </a:lnTo>
                <a:lnTo>
                  <a:pt x="92" y="174"/>
                </a:lnTo>
                <a:close/>
                <a:moveTo>
                  <a:pt x="94" y="169"/>
                </a:moveTo>
                <a:lnTo>
                  <a:pt x="94" y="171"/>
                </a:lnTo>
                <a:lnTo>
                  <a:pt x="94" y="172"/>
                </a:lnTo>
                <a:lnTo>
                  <a:pt x="92" y="172"/>
                </a:lnTo>
                <a:lnTo>
                  <a:pt x="92" y="174"/>
                </a:lnTo>
                <a:lnTo>
                  <a:pt x="90" y="174"/>
                </a:lnTo>
                <a:lnTo>
                  <a:pt x="90" y="172"/>
                </a:lnTo>
                <a:lnTo>
                  <a:pt x="90" y="171"/>
                </a:lnTo>
                <a:lnTo>
                  <a:pt x="90" y="172"/>
                </a:lnTo>
                <a:lnTo>
                  <a:pt x="88" y="172"/>
                </a:lnTo>
                <a:lnTo>
                  <a:pt x="90" y="172"/>
                </a:lnTo>
                <a:lnTo>
                  <a:pt x="88" y="172"/>
                </a:lnTo>
                <a:lnTo>
                  <a:pt x="88" y="171"/>
                </a:lnTo>
                <a:lnTo>
                  <a:pt x="88" y="169"/>
                </a:lnTo>
                <a:lnTo>
                  <a:pt x="90" y="169"/>
                </a:lnTo>
                <a:lnTo>
                  <a:pt x="92" y="169"/>
                </a:lnTo>
                <a:lnTo>
                  <a:pt x="92" y="171"/>
                </a:lnTo>
                <a:lnTo>
                  <a:pt x="92" y="169"/>
                </a:lnTo>
                <a:lnTo>
                  <a:pt x="94" y="169"/>
                </a:lnTo>
                <a:close/>
                <a:moveTo>
                  <a:pt x="95" y="169"/>
                </a:moveTo>
                <a:lnTo>
                  <a:pt x="95" y="171"/>
                </a:lnTo>
                <a:lnTo>
                  <a:pt x="94" y="171"/>
                </a:lnTo>
                <a:lnTo>
                  <a:pt x="95" y="171"/>
                </a:lnTo>
                <a:lnTo>
                  <a:pt x="95" y="169"/>
                </a:lnTo>
                <a:lnTo>
                  <a:pt x="95" y="167"/>
                </a:lnTo>
                <a:lnTo>
                  <a:pt x="95" y="169"/>
                </a:lnTo>
                <a:close/>
                <a:moveTo>
                  <a:pt x="88" y="169"/>
                </a:moveTo>
                <a:lnTo>
                  <a:pt x="88" y="167"/>
                </a:lnTo>
                <a:lnTo>
                  <a:pt x="88" y="169"/>
                </a:lnTo>
                <a:close/>
                <a:moveTo>
                  <a:pt x="75" y="166"/>
                </a:moveTo>
                <a:lnTo>
                  <a:pt x="73" y="164"/>
                </a:lnTo>
                <a:lnTo>
                  <a:pt x="75" y="164"/>
                </a:lnTo>
                <a:lnTo>
                  <a:pt x="75" y="166"/>
                </a:lnTo>
                <a:close/>
                <a:moveTo>
                  <a:pt x="82" y="164"/>
                </a:moveTo>
                <a:lnTo>
                  <a:pt x="83" y="164"/>
                </a:lnTo>
                <a:lnTo>
                  <a:pt x="82" y="164"/>
                </a:lnTo>
                <a:close/>
                <a:moveTo>
                  <a:pt x="73" y="162"/>
                </a:moveTo>
                <a:lnTo>
                  <a:pt x="73" y="164"/>
                </a:lnTo>
                <a:lnTo>
                  <a:pt x="72" y="164"/>
                </a:lnTo>
                <a:lnTo>
                  <a:pt x="72" y="162"/>
                </a:lnTo>
                <a:lnTo>
                  <a:pt x="73" y="162"/>
                </a:lnTo>
                <a:close/>
                <a:moveTo>
                  <a:pt x="70" y="164"/>
                </a:moveTo>
                <a:lnTo>
                  <a:pt x="70" y="162"/>
                </a:lnTo>
                <a:lnTo>
                  <a:pt x="70" y="164"/>
                </a:lnTo>
                <a:close/>
                <a:moveTo>
                  <a:pt x="65" y="160"/>
                </a:moveTo>
                <a:lnTo>
                  <a:pt x="63" y="162"/>
                </a:lnTo>
                <a:lnTo>
                  <a:pt x="63" y="160"/>
                </a:lnTo>
                <a:lnTo>
                  <a:pt x="65" y="160"/>
                </a:lnTo>
                <a:close/>
                <a:moveTo>
                  <a:pt x="63" y="159"/>
                </a:moveTo>
                <a:lnTo>
                  <a:pt x="63" y="160"/>
                </a:lnTo>
                <a:lnTo>
                  <a:pt x="65" y="160"/>
                </a:lnTo>
                <a:lnTo>
                  <a:pt x="63" y="160"/>
                </a:lnTo>
                <a:lnTo>
                  <a:pt x="63" y="159"/>
                </a:lnTo>
                <a:close/>
                <a:moveTo>
                  <a:pt x="67" y="159"/>
                </a:moveTo>
                <a:lnTo>
                  <a:pt x="67" y="160"/>
                </a:lnTo>
                <a:lnTo>
                  <a:pt x="65" y="160"/>
                </a:lnTo>
                <a:lnTo>
                  <a:pt x="65" y="162"/>
                </a:lnTo>
                <a:lnTo>
                  <a:pt x="63" y="162"/>
                </a:lnTo>
                <a:lnTo>
                  <a:pt x="65" y="160"/>
                </a:lnTo>
                <a:lnTo>
                  <a:pt x="65" y="159"/>
                </a:lnTo>
                <a:lnTo>
                  <a:pt x="67" y="159"/>
                </a:lnTo>
                <a:close/>
                <a:moveTo>
                  <a:pt x="78" y="159"/>
                </a:moveTo>
                <a:lnTo>
                  <a:pt x="77" y="159"/>
                </a:lnTo>
                <a:lnTo>
                  <a:pt x="77" y="160"/>
                </a:lnTo>
                <a:lnTo>
                  <a:pt x="77" y="159"/>
                </a:lnTo>
                <a:lnTo>
                  <a:pt x="78" y="159"/>
                </a:lnTo>
                <a:close/>
                <a:moveTo>
                  <a:pt x="92" y="157"/>
                </a:moveTo>
                <a:lnTo>
                  <a:pt x="92" y="159"/>
                </a:lnTo>
                <a:lnTo>
                  <a:pt x="94" y="159"/>
                </a:lnTo>
                <a:lnTo>
                  <a:pt x="95" y="159"/>
                </a:lnTo>
                <a:lnTo>
                  <a:pt x="97" y="159"/>
                </a:lnTo>
                <a:lnTo>
                  <a:pt x="97" y="160"/>
                </a:lnTo>
                <a:lnTo>
                  <a:pt x="99" y="160"/>
                </a:lnTo>
                <a:lnTo>
                  <a:pt x="99" y="162"/>
                </a:lnTo>
                <a:lnTo>
                  <a:pt x="100" y="162"/>
                </a:lnTo>
                <a:lnTo>
                  <a:pt x="100" y="164"/>
                </a:lnTo>
                <a:lnTo>
                  <a:pt x="102" y="164"/>
                </a:lnTo>
                <a:lnTo>
                  <a:pt x="102" y="166"/>
                </a:lnTo>
                <a:lnTo>
                  <a:pt x="102" y="164"/>
                </a:lnTo>
                <a:lnTo>
                  <a:pt x="102" y="166"/>
                </a:lnTo>
                <a:lnTo>
                  <a:pt x="100" y="166"/>
                </a:lnTo>
                <a:lnTo>
                  <a:pt x="99" y="166"/>
                </a:lnTo>
                <a:lnTo>
                  <a:pt x="99" y="167"/>
                </a:lnTo>
                <a:lnTo>
                  <a:pt x="100" y="167"/>
                </a:lnTo>
                <a:lnTo>
                  <a:pt x="100" y="169"/>
                </a:lnTo>
                <a:lnTo>
                  <a:pt x="99" y="169"/>
                </a:lnTo>
                <a:lnTo>
                  <a:pt x="97" y="169"/>
                </a:lnTo>
                <a:lnTo>
                  <a:pt x="97" y="171"/>
                </a:lnTo>
                <a:lnTo>
                  <a:pt x="95" y="171"/>
                </a:lnTo>
                <a:lnTo>
                  <a:pt x="95" y="169"/>
                </a:lnTo>
                <a:lnTo>
                  <a:pt x="95" y="167"/>
                </a:lnTo>
                <a:lnTo>
                  <a:pt x="94" y="167"/>
                </a:lnTo>
                <a:lnTo>
                  <a:pt x="94" y="166"/>
                </a:lnTo>
                <a:lnTo>
                  <a:pt x="94" y="167"/>
                </a:lnTo>
                <a:lnTo>
                  <a:pt x="94" y="166"/>
                </a:lnTo>
                <a:lnTo>
                  <a:pt x="94" y="167"/>
                </a:lnTo>
                <a:lnTo>
                  <a:pt x="92" y="167"/>
                </a:lnTo>
                <a:lnTo>
                  <a:pt x="92" y="169"/>
                </a:lnTo>
                <a:lnTo>
                  <a:pt x="92" y="167"/>
                </a:lnTo>
                <a:lnTo>
                  <a:pt x="90" y="167"/>
                </a:lnTo>
                <a:lnTo>
                  <a:pt x="88" y="167"/>
                </a:lnTo>
                <a:lnTo>
                  <a:pt x="90" y="167"/>
                </a:lnTo>
                <a:lnTo>
                  <a:pt x="90" y="166"/>
                </a:lnTo>
                <a:lnTo>
                  <a:pt x="88" y="166"/>
                </a:lnTo>
                <a:lnTo>
                  <a:pt x="90" y="166"/>
                </a:lnTo>
                <a:lnTo>
                  <a:pt x="90" y="164"/>
                </a:lnTo>
                <a:lnTo>
                  <a:pt x="88" y="164"/>
                </a:lnTo>
                <a:lnTo>
                  <a:pt x="88" y="162"/>
                </a:lnTo>
                <a:lnTo>
                  <a:pt x="90" y="162"/>
                </a:lnTo>
                <a:lnTo>
                  <a:pt x="92" y="162"/>
                </a:lnTo>
                <a:lnTo>
                  <a:pt x="92" y="160"/>
                </a:lnTo>
                <a:lnTo>
                  <a:pt x="90" y="160"/>
                </a:lnTo>
                <a:lnTo>
                  <a:pt x="90" y="159"/>
                </a:lnTo>
                <a:lnTo>
                  <a:pt x="92" y="159"/>
                </a:lnTo>
                <a:lnTo>
                  <a:pt x="92" y="157"/>
                </a:lnTo>
                <a:close/>
                <a:moveTo>
                  <a:pt x="73" y="159"/>
                </a:moveTo>
                <a:lnTo>
                  <a:pt x="73" y="157"/>
                </a:lnTo>
                <a:lnTo>
                  <a:pt x="73" y="159"/>
                </a:lnTo>
                <a:close/>
                <a:moveTo>
                  <a:pt x="68" y="157"/>
                </a:moveTo>
                <a:lnTo>
                  <a:pt x="68" y="159"/>
                </a:lnTo>
                <a:lnTo>
                  <a:pt x="70" y="159"/>
                </a:lnTo>
                <a:lnTo>
                  <a:pt x="68" y="159"/>
                </a:lnTo>
                <a:lnTo>
                  <a:pt x="68" y="160"/>
                </a:lnTo>
                <a:lnTo>
                  <a:pt x="67" y="160"/>
                </a:lnTo>
                <a:lnTo>
                  <a:pt x="67" y="159"/>
                </a:lnTo>
                <a:lnTo>
                  <a:pt x="68" y="159"/>
                </a:lnTo>
                <a:lnTo>
                  <a:pt x="67" y="159"/>
                </a:lnTo>
                <a:lnTo>
                  <a:pt x="68" y="159"/>
                </a:lnTo>
                <a:lnTo>
                  <a:pt x="68" y="157"/>
                </a:lnTo>
                <a:close/>
                <a:moveTo>
                  <a:pt x="67" y="157"/>
                </a:moveTo>
                <a:lnTo>
                  <a:pt x="67" y="159"/>
                </a:lnTo>
                <a:lnTo>
                  <a:pt x="65" y="159"/>
                </a:lnTo>
                <a:lnTo>
                  <a:pt x="67" y="159"/>
                </a:lnTo>
                <a:lnTo>
                  <a:pt x="65" y="159"/>
                </a:lnTo>
                <a:lnTo>
                  <a:pt x="63" y="159"/>
                </a:lnTo>
                <a:lnTo>
                  <a:pt x="65" y="159"/>
                </a:lnTo>
                <a:lnTo>
                  <a:pt x="65" y="157"/>
                </a:lnTo>
                <a:lnTo>
                  <a:pt x="67" y="157"/>
                </a:lnTo>
                <a:close/>
                <a:moveTo>
                  <a:pt x="87" y="159"/>
                </a:moveTo>
                <a:lnTo>
                  <a:pt x="87" y="157"/>
                </a:lnTo>
                <a:lnTo>
                  <a:pt x="87" y="159"/>
                </a:lnTo>
                <a:close/>
                <a:moveTo>
                  <a:pt x="73" y="155"/>
                </a:moveTo>
                <a:lnTo>
                  <a:pt x="75" y="155"/>
                </a:lnTo>
                <a:lnTo>
                  <a:pt x="75" y="157"/>
                </a:lnTo>
                <a:lnTo>
                  <a:pt x="73" y="157"/>
                </a:lnTo>
                <a:lnTo>
                  <a:pt x="73" y="155"/>
                </a:lnTo>
                <a:lnTo>
                  <a:pt x="73" y="157"/>
                </a:lnTo>
                <a:lnTo>
                  <a:pt x="73" y="155"/>
                </a:lnTo>
                <a:close/>
                <a:moveTo>
                  <a:pt x="65" y="157"/>
                </a:moveTo>
                <a:lnTo>
                  <a:pt x="65" y="155"/>
                </a:lnTo>
                <a:lnTo>
                  <a:pt x="65" y="157"/>
                </a:lnTo>
                <a:close/>
                <a:moveTo>
                  <a:pt x="75" y="155"/>
                </a:moveTo>
                <a:lnTo>
                  <a:pt x="75" y="157"/>
                </a:lnTo>
                <a:lnTo>
                  <a:pt x="75" y="155"/>
                </a:lnTo>
                <a:close/>
                <a:moveTo>
                  <a:pt x="104" y="155"/>
                </a:moveTo>
                <a:lnTo>
                  <a:pt x="104" y="157"/>
                </a:lnTo>
                <a:lnTo>
                  <a:pt x="102" y="157"/>
                </a:lnTo>
                <a:lnTo>
                  <a:pt x="102" y="155"/>
                </a:lnTo>
                <a:lnTo>
                  <a:pt x="102" y="154"/>
                </a:lnTo>
                <a:lnTo>
                  <a:pt x="104" y="154"/>
                </a:lnTo>
                <a:lnTo>
                  <a:pt x="104" y="155"/>
                </a:lnTo>
                <a:close/>
                <a:moveTo>
                  <a:pt x="73" y="154"/>
                </a:moveTo>
                <a:lnTo>
                  <a:pt x="73" y="155"/>
                </a:lnTo>
                <a:lnTo>
                  <a:pt x="72" y="155"/>
                </a:lnTo>
                <a:lnTo>
                  <a:pt x="72" y="154"/>
                </a:lnTo>
                <a:lnTo>
                  <a:pt x="73" y="154"/>
                </a:lnTo>
                <a:close/>
                <a:moveTo>
                  <a:pt x="82" y="154"/>
                </a:moveTo>
                <a:lnTo>
                  <a:pt x="83" y="154"/>
                </a:lnTo>
                <a:lnTo>
                  <a:pt x="83" y="155"/>
                </a:lnTo>
                <a:lnTo>
                  <a:pt x="85" y="155"/>
                </a:lnTo>
                <a:lnTo>
                  <a:pt x="87" y="155"/>
                </a:lnTo>
                <a:lnTo>
                  <a:pt x="87" y="157"/>
                </a:lnTo>
                <a:lnTo>
                  <a:pt x="85" y="157"/>
                </a:lnTo>
                <a:lnTo>
                  <a:pt x="85" y="159"/>
                </a:lnTo>
                <a:lnTo>
                  <a:pt x="87" y="159"/>
                </a:lnTo>
                <a:lnTo>
                  <a:pt x="87" y="160"/>
                </a:lnTo>
                <a:lnTo>
                  <a:pt x="87" y="162"/>
                </a:lnTo>
                <a:lnTo>
                  <a:pt x="85" y="162"/>
                </a:lnTo>
                <a:lnTo>
                  <a:pt x="85" y="164"/>
                </a:lnTo>
                <a:lnTo>
                  <a:pt x="85" y="162"/>
                </a:lnTo>
                <a:lnTo>
                  <a:pt x="85" y="164"/>
                </a:lnTo>
                <a:lnTo>
                  <a:pt x="85" y="166"/>
                </a:lnTo>
                <a:lnTo>
                  <a:pt x="83" y="166"/>
                </a:lnTo>
                <a:lnTo>
                  <a:pt x="83" y="164"/>
                </a:lnTo>
                <a:lnTo>
                  <a:pt x="82" y="164"/>
                </a:lnTo>
                <a:lnTo>
                  <a:pt x="83" y="164"/>
                </a:lnTo>
                <a:lnTo>
                  <a:pt x="83" y="162"/>
                </a:lnTo>
                <a:lnTo>
                  <a:pt x="83" y="164"/>
                </a:lnTo>
                <a:lnTo>
                  <a:pt x="82" y="164"/>
                </a:lnTo>
                <a:lnTo>
                  <a:pt x="82" y="162"/>
                </a:lnTo>
                <a:lnTo>
                  <a:pt x="83" y="162"/>
                </a:lnTo>
                <a:lnTo>
                  <a:pt x="82" y="162"/>
                </a:lnTo>
                <a:lnTo>
                  <a:pt x="82" y="164"/>
                </a:lnTo>
                <a:lnTo>
                  <a:pt x="82" y="166"/>
                </a:lnTo>
                <a:lnTo>
                  <a:pt x="83" y="166"/>
                </a:lnTo>
                <a:lnTo>
                  <a:pt x="83" y="167"/>
                </a:lnTo>
                <a:lnTo>
                  <a:pt x="83" y="166"/>
                </a:lnTo>
                <a:lnTo>
                  <a:pt x="83" y="167"/>
                </a:lnTo>
                <a:lnTo>
                  <a:pt x="82" y="167"/>
                </a:lnTo>
                <a:lnTo>
                  <a:pt x="82" y="166"/>
                </a:lnTo>
                <a:lnTo>
                  <a:pt x="80" y="166"/>
                </a:lnTo>
                <a:lnTo>
                  <a:pt x="80" y="164"/>
                </a:lnTo>
                <a:lnTo>
                  <a:pt x="80" y="166"/>
                </a:lnTo>
                <a:lnTo>
                  <a:pt x="82" y="167"/>
                </a:lnTo>
                <a:lnTo>
                  <a:pt x="82" y="169"/>
                </a:lnTo>
                <a:lnTo>
                  <a:pt x="80" y="169"/>
                </a:lnTo>
                <a:lnTo>
                  <a:pt x="80" y="167"/>
                </a:lnTo>
                <a:lnTo>
                  <a:pt x="80" y="169"/>
                </a:lnTo>
                <a:lnTo>
                  <a:pt x="78" y="169"/>
                </a:lnTo>
                <a:lnTo>
                  <a:pt x="78" y="167"/>
                </a:lnTo>
                <a:lnTo>
                  <a:pt x="78" y="166"/>
                </a:lnTo>
                <a:lnTo>
                  <a:pt x="78" y="167"/>
                </a:lnTo>
                <a:lnTo>
                  <a:pt x="77" y="167"/>
                </a:lnTo>
                <a:lnTo>
                  <a:pt x="77" y="166"/>
                </a:lnTo>
                <a:lnTo>
                  <a:pt x="77" y="164"/>
                </a:lnTo>
                <a:lnTo>
                  <a:pt x="77" y="166"/>
                </a:lnTo>
                <a:lnTo>
                  <a:pt x="75" y="166"/>
                </a:lnTo>
                <a:lnTo>
                  <a:pt x="75" y="164"/>
                </a:lnTo>
                <a:lnTo>
                  <a:pt x="77" y="164"/>
                </a:lnTo>
                <a:lnTo>
                  <a:pt x="75" y="164"/>
                </a:lnTo>
                <a:lnTo>
                  <a:pt x="73" y="164"/>
                </a:lnTo>
                <a:lnTo>
                  <a:pt x="73" y="162"/>
                </a:lnTo>
                <a:lnTo>
                  <a:pt x="75" y="162"/>
                </a:lnTo>
                <a:lnTo>
                  <a:pt x="73" y="162"/>
                </a:lnTo>
                <a:lnTo>
                  <a:pt x="73" y="160"/>
                </a:lnTo>
                <a:lnTo>
                  <a:pt x="75" y="160"/>
                </a:lnTo>
                <a:lnTo>
                  <a:pt x="73" y="160"/>
                </a:lnTo>
                <a:lnTo>
                  <a:pt x="75" y="160"/>
                </a:lnTo>
                <a:lnTo>
                  <a:pt x="77" y="160"/>
                </a:lnTo>
                <a:lnTo>
                  <a:pt x="77" y="162"/>
                </a:lnTo>
                <a:lnTo>
                  <a:pt x="77" y="160"/>
                </a:lnTo>
                <a:lnTo>
                  <a:pt x="77" y="162"/>
                </a:lnTo>
                <a:lnTo>
                  <a:pt x="78" y="162"/>
                </a:lnTo>
                <a:lnTo>
                  <a:pt x="78" y="160"/>
                </a:lnTo>
                <a:lnTo>
                  <a:pt x="77" y="160"/>
                </a:lnTo>
                <a:lnTo>
                  <a:pt x="78" y="160"/>
                </a:lnTo>
                <a:lnTo>
                  <a:pt x="78" y="159"/>
                </a:lnTo>
                <a:lnTo>
                  <a:pt x="78" y="157"/>
                </a:lnTo>
                <a:lnTo>
                  <a:pt x="78" y="159"/>
                </a:lnTo>
                <a:lnTo>
                  <a:pt x="78" y="157"/>
                </a:lnTo>
                <a:lnTo>
                  <a:pt x="80" y="157"/>
                </a:lnTo>
                <a:lnTo>
                  <a:pt x="78" y="157"/>
                </a:lnTo>
                <a:lnTo>
                  <a:pt x="77" y="157"/>
                </a:lnTo>
                <a:lnTo>
                  <a:pt x="77" y="159"/>
                </a:lnTo>
                <a:lnTo>
                  <a:pt x="75" y="159"/>
                </a:lnTo>
                <a:lnTo>
                  <a:pt x="73" y="159"/>
                </a:lnTo>
                <a:lnTo>
                  <a:pt x="75" y="159"/>
                </a:lnTo>
                <a:lnTo>
                  <a:pt x="75" y="157"/>
                </a:lnTo>
                <a:lnTo>
                  <a:pt x="75" y="155"/>
                </a:lnTo>
                <a:lnTo>
                  <a:pt x="77" y="155"/>
                </a:lnTo>
                <a:lnTo>
                  <a:pt x="78" y="155"/>
                </a:lnTo>
                <a:lnTo>
                  <a:pt x="80" y="155"/>
                </a:lnTo>
                <a:lnTo>
                  <a:pt x="80" y="154"/>
                </a:lnTo>
                <a:lnTo>
                  <a:pt x="82" y="154"/>
                </a:lnTo>
                <a:close/>
                <a:moveTo>
                  <a:pt x="78" y="154"/>
                </a:moveTo>
                <a:lnTo>
                  <a:pt x="77" y="154"/>
                </a:lnTo>
                <a:lnTo>
                  <a:pt x="78" y="154"/>
                </a:lnTo>
                <a:close/>
                <a:moveTo>
                  <a:pt x="75" y="152"/>
                </a:moveTo>
                <a:lnTo>
                  <a:pt x="75" y="154"/>
                </a:lnTo>
                <a:lnTo>
                  <a:pt x="77" y="154"/>
                </a:lnTo>
                <a:lnTo>
                  <a:pt x="75" y="154"/>
                </a:lnTo>
                <a:lnTo>
                  <a:pt x="77" y="154"/>
                </a:lnTo>
                <a:lnTo>
                  <a:pt x="77" y="155"/>
                </a:lnTo>
                <a:lnTo>
                  <a:pt x="75" y="155"/>
                </a:lnTo>
                <a:lnTo>
                  <a:pt x="73" y="155"/>
                </a:lnTo>
                <a:lnTo>
                  <a:pt x="73" y="154"/>
                </a:lnTo>
                <a:lnTo>
                  <a:pt x="73" y="155"/>
                </a:lnTo>
                <a:lnTo>
                  <a:pt x="73" y="154"/>
                </a:lnTo>
                <a:lnTo>
                  <a:pt x="73" y="152"/>
                </a:lnTo>
                <a:lnTo>
                  <a:pt x="73" y="154"/>
                </a:lnTo>
                <a:lnTo>
                  <a:pt x="75" y="154"/>
                </a:lnTo>
                <a:lnTo>
                  <a:pt x="75" y="152"/>
                </a:lnTo>
                <a:close/>
                <a:moveTo>
                  <a:pt x="110" y="152"/>
                </a:moveTo>
                <a:lnTo>
                  <a:pt x="110" y="154"/>
                </a:lnTo>
                <a:lnTo>
                  <a:pt x="112" y="154"/>
                </a:lnTo>
                <a:lnTo>
                  <a:pt x="114" y="154"/>
                </a:lnTo>
                <a:lnTo>
                  <a:pt x="114" y="155"/>
                </a:lnTo>
                <a:lnTo>
                  <a:pt x="115" y="155"/>
                </a:lnTo>
                <a:lnTo>
                  <a:pt x="117" y="155"/>
                </a:lnTo>
                <a:lnTo>
                  <a:pt x="117" y="157"/>
                </a:lnTo>
                <a:lnTo>
                  <a:pt x="117" y="159"/>
                </a:lnTo>
                <a:lnTo>
                  <a:pt x="119" y="159"/>
                </a:lnTo>
                <a:lnTo>
                  <a:pt x="119" y="160"/>
                </a:lnTo>
                <a:lnTo>
                  <a:pt x="119" y="162"/>
                </a:lnTo>
                <a:lnTo>
                  <a:pt x="119" y="164"/>
                </a:lnTo>
                <a:lnTo>
                  <a:pt x="120" y="164"/>
                </a:lnTo>
                <a:lnTo>
                  <a:pt x="120" y="166"/>
                </a:lnTo>
                <a:lnTo>
                  <a:pt x="120" y="167"/>
                </a:lnTo>
                <a:lnTo>
                  <a:pt x="120" y="169"/>
                </a:lnTo>
                <a:lnTo>
                  <a:pt x="119" y="169"/>
                </a:lnTo>
                <a:lnTo>
                  <a:pt x="119" y="171"/>
                </a:lnTo>
                <a:lnTo>
                  <a:pt x="119" y="172"/>
                </a:lnTo>
                <a:lnTo>
                  <a:pt x="119" y="174"/>
                </a:lnTo>
                <a:lnTo>
                  <a:pt x="119" y="176"/>
                </a:lnTo>
                <a:lnTo>
                  <a:pt x="119" y="174"/>
                </a:lnTo>
                <a:lnTo>
                  <a:pt x="117" y="174"/>
                </a:lnTo>
                <a:lnTo>
                  <a:pt x="119" y="176"/>
                </a:lnTo>
                <a:lnTo>
                  <a:pt x="119" y="177"/>
                </a:lnTo>
                <a:lnTo>
                  <a:pt x="120" y="177"/>
                </a:lnTo>
                <a:lnTo>
                  <a:pt x="120" y="179"/>
                </a:lnTo>
                <a:lnTo>
                  <a:pt x="120" y="177"/>
                </a:lnTo>
                <a:lnTo>
                  <a:pt x="120" y="179"/>
                </a:lnTo>
                <a:lnTo>
                  <a:pt x="122" y="181"/>
                </a:lnTo>
                <a:lnTo>
                  <a:pt x="124" y="181"/>
                </a:lnTo>
                <a:lnTo>
                  <a:pt x="125" y="181"/>
                </a:lnTo>
                <a:lnTo>
                  <a:pt x="127" y="181"/>
                </a:lnTo>
                <a:lnTo>
                  <a:pt x="129" y="181"/>
                </a:lnTo>
                <a:lnTo>
                  <a:pt x="130" y="181"/>
                </a:lnTo>
                <a:lnTo>
                  <a:pt x="132" y="181"/>
                </a:lnTo>
                <a:lnTo>
                  <a:pt x="132" y="182"/>
                </a:lnTo>
                <a:lnTo>
                  <a:pt x="134" y="182"/>
                </a:lnTo>
                <a:lnTo>
                  <a:pt x="134" y="184"/>
                </a:lnTo>
                <a:lnTo>
                  <a:pt x="135" y="184"/>
                </a:lnTo>
                <a:lnTo>
                  <a:pt x="137" y="184"/>
                </a:lnTo>
                <a:lnTo>
                  <a:pt x="137" y="186"/>
                </a:lnTo>
                <a:lnTo>
                  <a:pt x="139" y="186"/>
                </a:lnTo>
                <a:lnTo>
                  <a:pt x="139" y="187"/>
                </a:lnTo>
                <a:lnTo>
                  <a:pt x="137" y="187"/>
                </a:lnTo>
                <a:lnTo>
                  <a:pt x="139" y="187"/>
                </a:lnTo>
                <a:lnTo>
                  <a:pt x="139" y="189"/>
                </a:lnTo>
                <a:lnTo>
                  <a:pt x="140" y="189"/>
                </a:lnTo>
                <a:lnTo>
                  <a:pt x="140" y="191"/>
                </a:lnTo>
                <a:lnTo>
                  <a:pt x="140" y="192"/>
                </a:lnTo>
                <a:lnTo>
                  <a:pt x="139" y="192"/>
                </a:lnTo>
                <a:lnTo>
                  <a:pt x="137" y="192"/>
                </a:lnTo>
                <a:lnTo>
                  <a:pt x="137" y="194"/>
                </a:lnTo>
                <a:lnTo>
                  <a:pt x="139" y="194"/>
                </a:lnTo>
                <a:lnTo>
                  <a:pt x="139" y="196"/>
                </a:lnTo>
                <a:lnTo>
                  <a:pt x="139" y="197"/>
                </a:lnTo>
                <a:lnTo>
                  <a:pt x="137" y="199"/>
                </a:lnTo>
                <a:lnTo>
                  <a:pt x="139" y="199"/>
                </a:lnTo>
                <a:lnTo>
                  <a:pt x="139" y="201"/>
                </a:lnTo>
                <a:lnTo>
                  <a:pt x="139" y="202"/>
                </a:lnTo>
                <a:lnTo>
                  <a:pt x="139" y="204"/>
                </a:lnTo>
                <a:lnTo>
                  <a:pt x="140" y="204"/>
                </a:lnTo>
                <a:lnTo>
                  <a:pt x="139" y="204"/>
                </a:lnTo>
                <a:lnTo>
                  <a:pt x="139" y="206"/>
                </a:lnTo>
                <a:lnTo>
                  <a:pt x="139" y="207"/>
                </a:lnTo>
                <a:lnTo>
                  <a:pt x="137" y="207"/>
                </a:lnTo>
                <a:lnTo>
                  <a:pt x="137" y="209"/>
                </a:lnTo>
                <a:lnTo>
                  <a:pt x="139" y="209"/>
                </a:lnTo>
                <a:lnTo>
                  <a:pt x="139" y="207"/>
                </a:lnTo>
                <a:lnTo>
                  <a:pt x="139" y="209"/>
                </a:lnTo>
                <a:lnTo>
                  <a:pt x="139" y="211"/>
                </a:lnTo>
                <a:lnTo>
                  <a:pt x="140" y="211"/>
                </a:lnTo>
                <a:lnTo>
                  <a:pt x="140" y="212"/>
                </a:lnTo>
                <a:lnTo>
                  <a:pt x="142" y="212"/>
                </a:lnTo>
                <a:lnTo>
                  <a:pt x="142" y="214"/>
                </a:lnTo>
                <a:lnTo>
                  <a:pt x="142" y="216"/>
                </a:lnTo>
                <a:lnTo>
                  <a:pt x="142" y="217"/>
                </a:lnTo>
                <a:lnTo>
                  <a:pt x="142" y="219"/>
                </a:lnTo>
                <a:lnTo>
                  <a:pt x="142" y="221"/>
                </a:lnTo>
                <a:lnTo>
                  <a:pt x="144" y="221"/>
                </a:lnTo>
                <a:lnTo>
                  <a:pt x="144" y="222"/>
                </a:lnTo>
                <a:lnTo>
                  <a:pt x="145" y="222"/>
                </a:lnTo>
                <a:lnTo>
                  <a:pt x="145" y="224"/>
                </a:lnTo>
                <a:lnTo>
                  <a:pt x="147" y="224"/>
                </a:lnTo>
                <a:lnTo>
                  <a:pt x="147" y="226"/>
                </a:lnTo>
                <a:lnTo>
                  <a:pt x="145" y="226"/>
                </a:lnTo>
                <a:lnTo>
                  <a:pt x="144" y="226"/>
                </a:lnTo>
                <a:lnTo>
                  <a:pt x="142" y="226"/>
                </a:lnTo>
                <a:lnTo>
                  <a:pt x="140" y="226"/>
                </a:lnTo>
                <a:lnTo>
                  <a:pt x="140" y="224"/>
                </a:lnTo>
                <a:lnTo>
                  <a:pt x="139" y="224"/>
                </a:lnTo>
                <a:lnTo>
                  <a:pt x="140" y="224"/>
                </a:lnTo>
                <a:lnTo>
                  <a:pt x="139" y="224"/>
                </a:lnTo>
                <a:lnTo>
                  <a:pt x="137" y="224"/>
                </a:lnTo>
                <a:lnTo>
                  <a:pt x="139" y="224"/>
                </a:lnTo>
                <a:lnTo>
                  <a:pt x="137" y="224"/>
                </a:lnTo>
                <a:lnTo>
                  <a:pt x="139" y="224"/>
                </a:lnTo>
                <a:lnTo>
                  <a:pt x="137" y="224"/>
                </a:lnTo>
                <a:lnTo>
                  <a:pt x="135" y="224"/>
                </a:lnTo>
                <a:lnTo>
                  <a:pt x="135" y="222"/>
                </a:lnTo>
                <a:lnTo>
                  <a:pt x="135" y="224"/>
                </a:lnTo>
                <a:lnTo>
                  <a:pt x="134" y="224"/>
                </a:lnTo>
                <a:lnTo>
                  <a:pt x="132" y="224"/>
                </a:lnTo>
                <a:lnTo>
                  <a:pt x="132" y="222"/>
                </a:lnTo>
                <a:lnTo>
                  <a:pt x="130" y="222"/>
                </a:lnTo>
                <a:lnTo>
                  <a:pt x="130" y="221"/>
                </a:lnTo>
                <a:lnTo>
                  <a:pt x="130" y="219"/>
                </a:lnTo>
                <a:lnTo>
                  <a:pt x="129" y="219"/>
                </a:lnTo>
                <a:lnTo>
                  <a:pt x="127" y="219"/>
                </a:lnTo>
                <a:lnTo>
                  <a:pt x="127" y="221"/>
                </a:lnTo>
                <a:lnTo>
                  <a:pt x="125" y="221"/>
                </a:lnTo>
                <a:lnTo>
                  <a:pt x="125" y="219"/>
                </a:lnTo>
                <a:lnTo>
                  <a:pt x="124" y="219"/>
                </a:lnTo>
                <a:lnTo>
                  <a:pt x="122" y="219"/>
                </a:lnTo>
                <a:lnTo>
                  <a:pt x="122" y="217"/>
                </a:lnTo>
                <a:lnTo>
                  <a:pt x="120" y="217"/>
                </a:lnTo>
                <a:lnTo>
                  <a:pt x="120" y="216"/>
                </a:lnTo>
                <a:lnTo>
                  <a:pt x="119" y="216"/>
                </a:lnTo>
                <a:lnTo>
                  <a:pt x="120" y="216"/>
                </a:lnTo>
                <a:lnTo>
                  <a:pt x="119" y="216"/>
                </a:lnTo>
                <a:lnTo>
                  <a:pt x="119" y="214"/>
                </a:lnTo>
                <a:lnTo>
                  <a:pt x="117" y="214"/>
                </a:lnTo>
                <a:lnTo>
                  <a:pt x="115" y="214"/>
                </a:lnTo>
                <a:lnTo>
                  <a:pt x="114" y="214"/>
                </a:lnTo>
                <a:lnTo>
                  <a:pt x="112" y="214"/>
                </a:lnTo>
                <a:lnTo>
                  <a:pt x="112" y="212"/>
                </a:lnTo>
                <a:lnTo>
                  <a:pt x="110" y="212"/>
                </a:lnTo>
                <a:lnTo>
                  <a:pt x="112" y="212"/>
                </a:lnTo>
                <a:lnTo>
                  <a:pt x="110" y="212"/>
                </a:lnTo>
                <a:lnTo>
                  <a:pt x="110" y="211"/>
                </a:lnTo>
                <a:lnTo>
                  <a:pt x="112" y="211"/>
                </a:lnTo>
                <a:lnTo>
                  <a:pt x="110" y="211"/>
                </a:lnTo>
                <a:lnTo>
                  <a:pt x="110" y="212"/>
                </a:lnTo>
                <a:lnTo>
                  <a:pt x="109" y="212"/>
                </a:lnTo>
                <a:lnTo>
                  <a:pt x="109" y="211"/>
                </a:lnTo>
                <a:lnTo>
                  <a:pt x="110" y="211"/>
                </a:lnTo>
                <a:lnTo>
                  <a:pt x="109" y="211"/>
                </a:lnTo>
                <a:lnTo>
                  <a:pt x="107" y="211"/>
                </a:lnTo>
                <a:lnTo>
                  <a:pt x="105" y="211"/>
                </a:lnTo>
                <a:lnTo>
                  <a:pt x="107" y="211"/>
                </a:lnTo>
                <a:lnTo>
                  <a:pt x="105" y="211"/>
                </a:lnTo>
                <a:lnTo>
                  <a:pt x="105" y="212"/>
                </a:lnTo>
                <a:lnTo>
                  <a:pt x="105" y="211"/>
                </a:lnTo>
                <a:lnTo>
                  <a:pt x="105" y="209"/>
                </a:lnTo>
                <a:lnTo>
                  <a:pt x="105" y="211"/>
                </a:lnTo>
                <a:lnTo>
                  <a:pt x="105" y="209"/>
                </a:lnTo>
                <a:lnTo>
                  <a:pt x="104" y="209"/>
                </a:lnTo>
                <a:lnTo>
                  <a:pt x="104" y="211"/>
                </a:lnTo>
                <a:lnTo>
                  <a:pt x="104" y="209"/>
                </a:lnTo>
                <a:lnTo>
                  <a:pt x="102" y="209"/>
                </a:lnTo>
                <a:lnTo>
                  <a:pt x="100" y="209"/>
                </a:lnTo>
                <a:lnTo>
                  <a:pt x="99" y="209"/>
                </a:lnTo>
                <a:lnTo>
                  <a:pt x="99" y="207"/>
                </a:lnTo>
                <a:lnTo>
                  <a:pt x="97" y="207"/>
                </a:lnTo>
                <a:lnTo>
                  <a:pt x="97" y="206"/>
                </a:lnTo>
                <a:lnTo>
                  <a:pt x="97" y="207"/>
                </a:lnTo>
                <a:lnTo>
                  <a:pt x="97" y="206"/>
                </a:lnTo>
                <a:lnTo>
                  <a:pt x="95" y="206"/>
                </a:lnTo>
                <a:lnTo>
                  <a:pt x="95" y="204"/>
                </a:lnTo>
                <a:lnTo>
                  <a:pt x="95" y="202"/>
                </a:lnTo>
                <a:lnTo>
                  <a:pt x="95" y="204"/>
                </a:lnTo>
                <a:lnTo>
                  <a:pt x="95" y="202"/>
                </a:lnTo>
                <a:lnTo>
                  <a:pt x="97" y="202"/>
                </a:lnTo>
                <a:lnTo>
                  <a:pt x="99" y="202"/>
                </a:lnTo>
                <a:lnTo>
                  <a:pt x="100" y="202"/>
                </a:lnTo>
                <a:lnTo>
                  <a:pt x="100" y="204"/>
                </a:lnTo>
                <a:lnTo>
                  <a:pt x="102" y="204"/>
                </a:lnTo>
                <a:lnTo>
                  <a:pt x="102" y="202"/>
                </a:lnTo>
                <a:lnTo>
                  <a:pt x="102" y="204"/>
                </a:lnTo>
                <a:lnTo>
                  <a:pt x="102" y="202"/>
                </a:lnTo>
                <a:lnTo>
                  <a:pt x="102" y="204"/>
                </a:lnTo>
                <a:lnTo>
                  <a:pt x="102" y="202"/>
                </a:lnTo>
                <a:lnTo>
                  <a:pt x="100" y="202"/>
                </a:lnTo>
                <a:lnTo>
                  <a:pt x="102" y="202"/>
                </a:lnTo>
                <a:lnTo>
                  <a:pt x="100" y="202"/>
                </a:lnTo>
                <a:lnTo>
                  <a:pt x="102" y="202"/>
                </a:lnTo>
                <a:lnTo>
                  <a:pt x="100" y="202"/>
                </a:lnTo>
                <a:lnTo>
                  <a:pt x="100" y="201"/>
                </a:lnTo>
                <a:lnTo>
                  <a:pt x="100" y="202"/>
                </a:lnTo>
                <a:lnTo>
                  <a:pt x="99" y="202"/>
                </a:lnTo>
                <a:lnTo>
                  <a:pt x="99" y="201"/>
                </a:lnTo>
                <a:lnTo>
                  <a:pt x="99" y="202"/>
                </a:lnTo>
                <a:lnTo>
                  <a:pt x="99" y="201"/>
                </a:lnTo>
                <a:lnTo>
                  <a:pt x="99" y="202"/>
                </a:lnTo>
                <a:lnTo>
                  <a:pt x="97" y="202"/>
                </a:lnTo>
                <a:lnTo>
                  <a:pt x="97" y="201"/>
                </a:lnTo>
                <a:lnTo>
                  <a:pt x="99" y="201"/>
                </a:lnTo>
                <a:lnTo>
                  <a:pt x="99" y="199"/>
                </a:lnTo>
                <a:lnTo>
                  <a:pt x="99" y="201"/>
                </a:lnTo>
                <a:lnTo>
                  <a:pt x="97" y="201"/>
                </a:lnTo>
                <a:lnTo>
                  <a:pt x="95" y="201"/>
                </a:lnTo>
                <a:lnTo>
                  <a:pt x="95" y="199"/>
                </a:lnTo>
                <a:lnTo>
                  <a:pt x="94" y="199"/>
                </a:lnTo>
                <a:lnTo>
                  <a:pt x="95" y="199"/>
                </a:lnTo>
                <a:lnTo>
                  <a:pt x="94" y="199"/>
                </a:lnTo>
                <a:lnTo>
                  <a:pt x="92" y="199"/>
                </a:lnTo>
                <a:lnTo>
                  <a:pt x="92" y="197"/>
                </a:lnTo>
                <a:lnTo>
                  <a:pt x="90" y="197"/>
                </a:lnTo>
                <a:lnTo>
                  <a:pt x="90" y="196"/>
                </a:lnTo>
                <a:lnTo>
                  <a:pt x="90" y="194"/>
                </a:lnTo>
                <a:lnTo>
                  <a:pt x="88" y="194"/>
                </a:lnTo>
                <a:lnTo>
                  <a:pt x="87" y="194"/>
                </a:lnTo>
                <a:lnTo>
                  <a:pt x="87" y="192"/>
                </a:lnTo>
                <a:lnTo>
                  <a:pt x="87" y="191"/>
                </a:lnTo>
                <a:lnTo>
                  <a:pt x="87" y="192"/>
                </a:lnTo>
                <a:lnTo>
                  <a:pt x="87" y="191"/>
                </a:lnTo>
                <a:lnTo>
                  <a:pt x="87" y="192"/>
                </a:lnTo>
                <a:lnTo>
                  <a:pt x="85" y="192"/>
                </a:lnTo>
                <a:lnTo>
                  <a:pt x="85" y="191"/>
                </a:lnTo>
                <a:lnTo>
                  <a:pt x="87" y="191"/>
                </a:lnTo>
                <a:lnTo>
                  <a:pt x="87" y="189"/>
                </a:lnTo>
                <a:lnTo>
                  <a:pt x="87" y="187"/>
                </a:lnTo>
                <a:lnTo>
                  <a:pt x="85" y="187"/>
                </a:lnTo>
                <a:lnTo>
                  <a:pt x="87" y="187"/>
                </a:lnTo>
                <a:lnTo>
                  <a:pt x="88" y="187"/>
                </a:lnTo>
                <a:lnTo>
                  <a:pt x="88" y="186"/>
                </a:lnTo>
                <a:lnTo>
                  <a:pt x="87" y="186"/>
                </a:lnTo>
                <a:lnTo>
                  <a:pt x="88" y="186"/>
                </a:lnTo>
                <a:lnTo>
                  <a:pt x="88" y="184"/>
                </a:lnTo>
                <a:lnTo>
                  <a:pt x="90" y="184"/>
                </a:lnTo>
                <a:lnTo>
                  <a:pt x="90" y="182"/>
                </a:lnTo>
                <a:lnTo>
                  <a:pt x="92" y="182"/>
                </a:lnTo>
                <a:lnTo>
                  <a:pt x="92" y="184"/>
                </a:lnTo>
                <a:lnTo>
                  <a:pt x="92" y="182"/>
                </a:lnTo>
                <a:lnTo>
                  <a:pt x="90" y="182"/>
                </a:lnTo>
                <a:lnTo>
                  <a:pt x="88" y="182"/>
                </a:lnTo>
                <a:lnTo>
                  <a:pt x="87" y="182"/>
                </a:lnTo>
                <a:lnTo>
                  <a:pt x="88" y="182"/>
                </a:lnTo>
                <a:lnTo>
                  <a:pt x="88" y="181"/>
                </a:lnTo>
                <a:lnTo>
                  <a:pt x="90" y="181"/>
                </a:lnTo>
                <a:lnTo>
                  <a:pt x="92" y="181"/>
                </a:lnTo>
                <a:lnTo>
                  <a:pt x="90" y="181"/>
                </a:lnTo>
                <a:lnTo>
                  <a:pt x="92" y="181"/>
                </a:lnTo>
                <a:lnTo>
                  <a:pt x="92" y="179"/>
                </a:lnTo>
                <a:lnTo>
                  <a:pt x="92" y="177"/>
                </a:lnTo>
                <a:lnTo>
                  <a:pt x="94" y="177"/>
                </a:lnTo>
                <a:lnTo>
                  <a:pt x="94" y="176"/>
                </a:lnTo>
                <a:lnTo>
                  <a:pt x="95" y="176"/>
                </a:lnTo>
                <a:lnTo>
                  <a:pt x="95" y="174"/>
                </a:lnTo>
                <a:lnTo>
                  <a:pt x="97" y="174"/>
                </a:lnTo>
                <a:lnTo>
                  <a:pt x="99" y="174"/>
                </a:lnTo>
                <a:lnTo>
                  <a:pt x="99" y="172"/>
                </a:lnTo>
                <a:lnTo>
                  <a:pt x="100" y="172"/>
                </a:lnTo>
                <a:lnTo>
                  <a:pt x="100" y="171"/>
                </a:lnTo>
                <a:lnTo>
                  <a:pt x="102" y="171"/>
                </a:lnTo>
                <a:lnTo>
                  <a:pt x="104" y="171"/>
                </a:lnTo>
                <a:lnTo>
                  <a:pt x="105" y="171"/>
                </a:lnTo>
                <a:lnTo>
                  <a:pt x="104" y="171"/>
                </a:lnTo>
                <a:lnTo>
                  <a:pt x="105" y="171"/>
                </a:lnTo>
                <a:lnTo>
                  <a:pt x="104" y="171"/>
                </a:lnTo>
                <a:lnTo>
                  <a:pt x="105" y="171"/>
                </a:lnTo>
                <a:lnTo>
                  <a:pt x="105" y="172"/>
                </a:lnTo>
                <a:lnTo>
                  <a:pt x="105" y="171"/>
                </a:lnTo>
                <a:lnTo>
                  <a:pt x="105" y="169"/>
                </a:lnTo>
                <a:lnTo>
                  <a:pt x="105" y="167"/>
                </a:lnTo>
                <a:lnTo>
                  <a:pt x="107" y="167"/>
                </a:lnTo>
                <a:lnTo>
                  <a:pt x="107" y="169"/>
                </a:lnTo>
                <a:lnTo>
                  <a:pt x="107" y="167"/>
                </a:lnTo>
                <a:lnTo>
                  <a:pt x="107" y="169"/>
                </a:lnTo>
                <a:lnTo>
                  <a:pt x="109" y="169"/>
                </a:lnTo>
                <a:lnTo>
                  <a:pt x="110" y="169"/>
                </a:lnTo>
                <a:lnTo>
                  <a:pt x="109" y="169"/>
                </a:lnTo>
                <a:lnTo>
                  <a:pt x="109" y="167"/>
                </a:lnTo>
                <a:lnTo>
                  <a:pt x="107" y="167"/>
                </a:lnTo>
                <a:lnTo>
                  <a:pt x="109" y="167"/>
                </a:lnTo>
                <a:lnTo>
                  <a:pt x="109" y="166"/>
                </a:lnTo>
                <a:lnTo>
                  <a:pt x="107" y="167"/>
                </a:lnTo>
                <a:lnTo>
                  <a:pt x="107" y="166"/>
                </a:lnTo>
                <a:lnTo>
                  <a:pt x="107" y="167"/>
                </a:lnTo>
                <a:lnTo>
                  <a:pt x="107" y="166"/>
                </a:lnTo>
                <a:lnTo>
                  <a:pt x="107" y="167"/>
                </a:lnTo>
                <a:lnTo>
                  <a:pt x="107" y="166"/>
                </a:lnTo>
                <a:lnTo>
                  <a:pt x="105" y="166"/>
                </a:lnTo>
                <a:lnTo>
                  <a:pt x="105" y="164"/>
                </a:lnTo>
                <a:lnTo>
                  <a:pt x="104" y="162"/>
                </a:lnTo>
                <a:lnTo>
                  <a:pt x="104" y="160"/>
                </a:lnTo>
                <a:lnTo>
                  <a:pt x="102" y="160"/>
                </a:lnTo>
                <a:lnTo>
                  <a:pt x="104" y="160"/>
                </a:lnTo>
                <a:lnTo>
                  <a:pt x="102" y="160"/>
                </a:lnTo>
                <a:lnTo>
                  <a:pt x="102" y="159"/>
                </a:lnTo>
                <a:lnTo>
                  <a:pt x="104" y="159"/>
                </a:lnTo>
                <a:lnTo>
                  <a:pt x="104" y="157"/>
                </a:lnTo>
                <a:lnTo>
                  <a:pt x="105" y="157"/>
                </a:lnTo>
                <a:lnTo>
                  <a:pt x="107" y="157"/>
                </a:lnTo>
                <a:lnTo>
                  <a:pt x="107" y="155"/>
                </a:lnTo>
                <a:lnTo>
                  <a:pt x="105" y="155"/>
                </a:lnTo>
                <a:lnTo>
                  <a:pt x="104" y="155"/>
                </a:lnTo>
                <a:lnTo>
                  <a:pt x="104" y="154"/>
                </a:lnTo>
                <a:lnTo>
                  <a:pt x="105" y="154"/>
                </a:lnTo>
                <a:lnTo>
                  <a:pt x="107" y="154"/>
                </a:lnTo>
                <a:lnTo>
                  <a:pt x="109" y="152"/>
                </a:lnTo>
                <a:lnTo>
                  <a:pt x="110" y="152"/>
                </a:lnTo>
                <a:close/>
                <a:moveTo>
                  <a:pt x="94" y="152"/>
                </a:moveTo>
                <a:lnTo>
                  <a:pt x="92" y="152"/>
                </a:lnTo>
                <a:lnTo>
                  <a:pt x="94" y="154"/>
                </a:lnTo>
                <a:lnTo>
                  <a:pt x="92" y="154"/>
                </a:lnTo>
                <a:lnTo>
                  <a:pt x="90" y="154"/>
                </a:lnTo>
                <a:lnTo>
                  <a:pt x="92" y="154"/>
                </a:lnTo>
                <a:lnTo>
                  <a:pt x="92" y="152"/>
                </a:lnTo>
                <a:lnTo>
                  <a:pt x="94" y="152"/>
                </a:lnTo>
                <a:close/>
                <a:moveTo>
                  <a:pt x="94" y="152"/>
                </a:moveTo>
                <a:lnTo>
                  <a:pt x="95" y="152"/>
                </a:lnTo>
                <a:lnTo>
                  <a:pt x="94" y="152"/>
                </a:lnTo>
                <a:close/>
                <a:moveTo>
                  <a:pt x="73" y="150"/>
                </a:moveTo>
                <a:lnTo>
                  <a:pt x="73" y="152"/>
                </a:lnTo>
                <a:lnTo>
                  <a:pt x="72" y="152"/>
                </a:lnTo>
                <a:lnTo>
                  <a:pt x="73" y="152"/>
                </a:lnTo>
                <a:lnTo>
                  <a:pt x="72" y="152"/>
                </a:lnTo>
                <a:lnTo>
                  <a:pt x="73" y="152"/>
                </a:lnTo>
                <a:lnTo>
                  <a:pt x="72" y="152"/>
                </a:lnTo>
                <a:lnTo>
                  <a:pt x="72" y="150"/>
                </a:lnTo>
                <a:lnTo>
                  <a:pt x="73" y="150"/>
                </a:lnTo>
                <a:close/>
                <a:moveTo>
                  <a:pt x="68" y="152"/>
                </a:moveTo>
                <a:lnTo>
                  <a:pt x="67" y="152"/>
                </a:lnTo>
                <a:lnTo>
                  <a:pt x="67" y="150"/>
                </a:lnTo>
                <a:lnTo>
                  <a:pt x="68" y="150"/>
                </a:lnTo>
                <a:lnTo>
                  <a:pt x="68" y="152"/>
                </a:lnTo>
                <a:close/>
                <a:moveTo>
                  <a:pt x="75" y="150"/>
                </a:moveTo>
                <a:lnTo>
                  <a:pt x="75" y="152"/>
                </a:lnTo>
                <a:lnTo>
                  <a:pt x="73" y="152"/>
                </a:lnTo>
                <a:lnTo>
                  <a:pt x="75" y="152"/>
                </a:lnTo>
                <a:lnTo>
                  <a:pt x="73" y="152"/>
                </a:lnTo>
                <a:lnTo>
                  <a:pt x="72" y="152"/>
                </a:lnTo>
                <a:lnTo>
                  <a:pt x="73" y="152"/>
                </a:lnTo>
                <a:lnTo>
                  <a:pt x="73" y="150"/>
                </a:lnTo>
                <a:lnTo>
                  <a:pt x="73" y="152"/>
                </a:lnTo>
                <a:lnTo>
                  <a:pt x="73" y="150"/>
                </a:lnTo>
                <a:lnTo>
                  <a:pt x="75" y="150"/>
                </a:lnTo>
                <a:close/>
                <a:moveTo>
                  <a:pt x="95" y="150"/>
                </a:moveTo>
                <a:lnTo>
                  <a:pt x="94" y="150"/>
                </a:lnTo>
                <a:lnTo>
                  <a:pt x="95" y="150"/>
                </a:lnTo>
                <a:close/>
                <a:moveTo>
                  <a:pt x="70" y="149"/>
                </a:moveTo>
                <a:lnTo>
                  <a:pt x="70" y="150"/>
                </a:lnTo>
                <a:lnTo>
                  <a:pt x="72" y="150"/>
                </a:lnTo>
                <a:lnTo>
                  <a:pt x="72" y="152"/>
                </a:lnTo>
                <a:lnTo>
                  <a:pt x="70" y="152"/>
                </a:lnTo>
                <a:lnTo>
                  <a:pt x="70" y="154"/>
                </a:lnTo>
                <a:lnTo>
                  <a:pt x="70" y="152"/>
                </a:lnTo>
                <a:lnTo>
                  <a:pt x="68" y="152"/>
                </a:lnTo>
                <a:lnTo>
                  <a:pt x="70" y="152"/>
                </a:lnTo>
                <a:lnTo>
                  <a:pt x="68" y="152"/>
                </a:lnTo>
                <a:lnTo>
                  <a:pt x="68" y="150"/>
                </a:lnTo>
                <a:lnTo>
                  <a:pt x="70" y="150"/>
                </a:lnTo>
                <a:lnTo>
                  <a:pt x="70" y="149"/>
                </a:lnTo>
                <a:close/>
                <a:moveTo>
                  <a:pt x="67" y="149"/>
                </a:moveTo>
                <a:lnTo>
                  <a:pt x="68" y="149"/>
                </a:lnTo>
                <a:lnTo>
                  <a:pt x="67" y="149"/>
                </a:lnTo>
                <a:lnTo>
                  <a:pt x="68" y="149"/>
                </a:lnTo>
                <a:lnTo>
                  <a:pt x="67" y="149"/>
                </a:lnTo>
                <a:close/>
                <a:moveTo>
                  <a:pt x="70" y="149"/>
                </a:moveTo>
                <a:lnTo>
                  <a:pt x="68" y="149"/>
                </a:lnTo>
                <a:lnTo>
                  <a:pt x="70" y="149"/>
                </a:lnTo>
                <a:lnTo>
                  <a:pt x="70" y="147"/>
                </a:lnTo>
                <a:lnTo>
                  <a:pt x="70" y="149"/>
                </a:lnTo>
                <a:close/>
                <a:moveTo>
                  <a:pt x="95" y="147"/>
                </a:moveTo>
                <a:lnTo>
                  <a:pt x="95" y="149"/>
                </a:lnTo>
                <a:lnTo>
                  <a:pt x="95" y="147"/>
                </a:lnTo>
                <a:lnTo>
                  <a:pt x="95" y="149"/>
                </a:lnTo>
                <a:lnTo>
                  <a:pt x="95" y="147"/>
                </a:lnTo>
                <a:close/>
                <a:moveTo>
                  <a:pt x="82" y="147"/>
                </a:moveTo>
                <a:lnTo>
                  <a:pt x="82" y="149"/>
                </a:lnTo>
                <a:lnTo>
                  <a:pt x="80" y="149"/>
                </a:lnTo>
                <a:lnTo>
                  <a:pt x="82" y="147"/>
                </a:lnTo>
                <a:close/>
                <a:moveTo>
                  <a:pt x="88" y="147"/>
                </a:moveTo>
                <a:lnTo>
                  <a:pt x="88" y="149"/>
                </a:lnTo>
                <a:lnTo>
                  <a:pt x="87" y="149"/>
                </a:lnTo>
                <a:lnTo>
                  <a:pt x="87" y="147"/>
                </a:lnTo>
                <a:lnTo>
                  <a:pt x="88" y="147"/>
                </a:lnTo>
                <a:close/>
                <a:moveTo>
                  <a:pt x="92" y="147"/>
                </a:moveTo>
                <a:lnTo>
                  <a:pt x="92" y="149"/>
                </a:lnTo>
                <a:lnTo>
                  <a:pt x="92" y="147"/>
                </a:lnTo>
                <a:lnTo>
                  <a:pt x="92" y="149"/>
                </a:lnTo>
                <a:lnTo>
                  <a:pt x="90" y="149"/>
                </a:lnTo>
                <a:lnTo>
                  <a:pt x="90" y="147"/>
                </a:lnTo>
                <a:lnTo>
                  <a:pt x="90" y="149"/>
                </a:lnTo>
                <a:lnTo>
                  <a:pt x="90" y="147"/>
                </a:lnTo>
                <a:lnTo>
                  <a:pt x="92" y="147"/>
                </a:lnTo>
                <a:close/>
                <a:moveTo>
                  <a:pt x="85" y="145"/>
                </a:moveTo>
                <a:lnTo>
                  <a:pt x="85" y="147"/>
                </a:lnTo>
                <a:lnTo>
                  <a:pt x="83" y="147"/>
                </a:lnTo>
                <a:lnTo>
                  <a:pt x="83" y="145"/>
                </a:lnTo>
                <a:lnTo>
                  <a:pt x="85" y="145"/>
                </a:lnTo>
                <a:lnTo>
                  <a:pt x="85" y="147"/>
                </a:lnTo>
                <a:lnTo>
                  <a:pt x="85" y="145"/>
                </a:lnTo>
                <a:close/>
                <a:moveTo>
                  <a:pt x="97" y="145"/>
                </a:moveTo>
                <a:lnTo>
                  <a:pt x="99" y="145"/>
                </a:lnTo>
                <a:lnTo>
                  <a:pt x="99" y="147"/>
                </a:lnTo>
                <a:lnTo>
                  <a:pt x="97" y="147"/>
                </a:lnTo>
                <a:lnTo>
                  <a:pt x="95" y="147"/>
                </a:lnTo>
                <a:lnTo>
                  <a:pt x="94" y="147"/>
                </a:lnTo>
                <a:lnTo>
                  <a:pt x="94" y="145"/>
                </a:lnTo>
                <a:lnTo>
                  <a:pt x="95" y="145"/>
                </a:lnTo>
                <a:lnTo>
                  <a:pt x="97" y="145"/>
                </a:lnTo>
                <a:close/>
                <a:moveTo>
                  <a:pt x="80" y="142"/>
                </a:moveTo>
                <a:lnTo>
                  <a:pt x="80" y="144"/>
                </a:lnTo>
                <a:lnTo>
                  <a:pt x="78" y="144"/>
                </a:lnTo>
                <a:lnTo>
                  <a:pt x="80" y="142"/>
                </a:lnTo>
                <a:lnTo>
                  <a:pt x="80" y="144"/>
                </a:lnTo>
                <a:lnTo>
                  <a:pt x="80" y="142"/>
                </a:lnTo>
                <a:close/>
                <a:moveTo>
                  <a:pt x="78" y="142"/>
                </a:moveTo>
                <a:lnTo>
                  <a:pt x="78" y="144"/>
                </a:lnTo>
                <a:lnTo>
                  <a:pt x="78" y="142"/>
                </a:lnTo>
                <a:lnTo>
                  <a:pt x="78" y="144"/>
                </a:lnTo>
                <a:lnTo>
                  <a:pt x="78" y="142"/>
                </a:lnTo>
                <a:close/>
                <a:moveTo>
                  <a:pt x="47" y="142"/>
                </a:moveTo>
                <a:lnTo>
                  <a:pt x="47" y="144"/>
                </a:lnTo>
                <a:lnTo>
                  <a:pt x="45" y="144"/>
                </a:lnTo>
                <a:lnTo>
                  <a:pt x="47" y="144"/>
                </a:lnTo>
                <a:lnTo>
                  <a:pt x="47" y="142"/>
                </a:lnTo>
                <a:close/>
                <a:moveTo>
                  <a:pt x="82" y="142"/>
                </a:moveTo>
                <a:lnTo>
                  <a:pt x="83" y="142"/>
                </a:lnTo>
                <a:lnTo>
                  <a:pt x="82" y="144"/>
                </a:lnTo>
                <a:lnTo>
                  <a:pt x="82" y="142"/>
                </a:lnTo>
                <a:lnTo>
                  <a:pt x="82" y="144"/>
                </a:lnTo>
                <a:lnTo>
                  <a:pt x="82" y="142"/>
                </a:lnTo>
                <a:close/>
                <a:moveTo>
                  <a:pt x="78" y="140"/>
                </a:moveTo>
                <a:lnTo>
                  <a:pt x="80" y="142"/>
                </a:lnTo>
                <a:lnTo>
                  <a:pt x="78" y="142"/>
                </a:lnTo>
                <a:lnTo>
                  <a:pt x="80" y="142"/>
                </a:lnTo>
                <a:lnTo>
                  <a:pt x="78" y="142"/>
                </a:lnTo>
                <a:lnTo>
                  <a:pt x="78" y="140"/>
                </a:lnTo>
                <a:close/>
                <a:moveTo>
                  <a:pt x="78" y="142"/>
                </a:moveTo>
                <a:lnTo>
                  <a:pt x="78" y="140"/>
                </a:lnTo>
                <a:lnTo>
                  <a:pt x="78" y="142"/>
                </a:lnTo>
                <a:close/>
                <a:moveTo>
                  <a:pt x="80" y="140"/>
                </a:moveTo>
                <a:lnTo>
                  <a:pt x="82" y="140"/>
                </a:lnTo>
                <a:lnTo>
                  <a:pt x="80" y="140"/>
                </a:lnTo>
                <a:lnTo>
                  <a:pt x="80" y="142"/>
                </a:lnTo>
                <a:lnTo>
                  <a:pt x="80" y="140"/>
                </a:lnTo>
                <a:lnTo>
                  <a:pt x="80" y="142"/>
                </a:lnTo>
                <a:lnTo>
                  <a:pt x="80" y="140"/>
                </a:lnTo>
                <a:close/>
                <a:moveTo>
                  <a:pt x="50" y="140"/>
                </a:moveTo>
                <a:lnTo>
                  <a:pt x="52" y="140"/>
                </a:lnTo>
                <a:lnTo>
                  <a:pt x="50" y="140"/>
                </a:lnTo>
                <a:close/>
                <a:moveTo>
                  <a:pt x="70" y="137"/>
                </a:moveTo>
                <a:lnTo>
                  <a:pt x="70" y="139"/>
                </a:lnTo>
                <a:lnTo>
                  <a:pt x="68" y="139"/>
                </a:lnTo>
                <a:lnTo>
                  <a:pt x="67" y="139"/>
                </a:lnTo>
                <a:lnTo>
                  <a:pt x="67" y="137"/>
                </a:lnTo>
                <a:lnTo>
                  <a:pt x="68" y="137"/>
                </a:lnTo>
                <a:lnTo>
                  <a:pt x="68" y="139"/>
                </a:lnTo>
                <a:lnTo>
                  <a:pt x="70" y="139"/>
                </a:lnTo>
                <a:lnTo>
                  <a:pt x="70" y="137"/>
                </a:lnTo>
                <a:close/>
                <a:moveTo>
                  <a:pt x="58" y="137"/>
                </a:moveTo>
                <a:lnTo>
                  <a:pt x="58" y="139"/>
                </a:lnTo>
                <a:lnTo>
                  <a:pt x="60" y="139"/>
                </a:lnTo>
                <a:lnTo>
                  <a:pt x="60" y="140"/>
                </a:lnTo>
                <a:lnTo>
                  <a:pt x="60" y="139"/>
                </a:lnTo>
                <a:lnTo>
                  <a:pt x="60" y="140"/>
                </a:lnTo>
                <a:lnTo>
                  <a:pt x="62" y="140"/>
                </a:lnTo>
                <a:lnTo>
                  <a:pt x="63" y="142"/>
                </a:lnTo>
                <a:lnTo>
                  <a:pt x="63" y="144"/>
                </a:lnTo>
                <a:lnTo>
                  <a:pt x="65" y="144"/>
                </a:lnTo>
                <a:lnTo>
                  <a:pt x="67" y="144"/>
                </a:lnTo>
                <a:lnTo>
                  <a:pt x="67" y="145"/>
                </a:lnTo>
                <a:lnTo>
                  <a:pt x="68" y="145"/>
                </a:lnTo>
                <a:lnTo>
                  <a:pt x="68" y="147"/>
                </a:lnTo>
                <a:lnTo>
                  <a:pt x="68" y="149"/>
                </a:lnTo>
                <a:lnTo>
                  <a:pt x="67" y="149"/>
                </a:lnTo>
                <a:lnTo>
                  <a:pt x="65" y="149"/>
                </a:lnTo>
                <a:lnTo>
                  <a:pt x="65" y="150"/>
                </a:lnTo>
                <a:lnTo>
                  <a:pt x="65" y="149"/>
                </a:lnTo>
                <a:lnTo>
                  <a:pt x="63" y="149"/>
                </a:lnTo>
                <a:lnTo>
                  <a:pt x="63" y="150"/>
                </a:lnTo>
                <a:lnTo>
                  <a:pt x="62" y="150"/>
                </a:lnTo>
                <a:lnTo>
                  <a:pt x="62" y="152"/>
                </a:lnTo>
                <a:lnTo>
                  <a:pt x="60" y="152"/>
                </a:lnTo>
                <a:lnTo>
                  <a:pt x="62" y="152"/>
                </a:lnTo>
                <a:lnTo>
                  <a:pt x="63" y="152"/>
                </a:lnTo>
                <a:lnTo>
                  <a:pt x="63" y="154"/>
                </a:lnTo>
                <a:lnTo>
                  <a:pt x="62" y="154"/>
                </a:lnTo>
                <a:lnTo>
                  <a:pt x="63" y="154"/>
                </a:lnTo>
                <a:lnTo>
                  <a:pt x="62" y="154"/>
                </a:lnTo>
                <a:lnTo>
                  <a:pt x="62" y="155"/>
                </a:lnTo>
                <a:lnTo>
                  <a:pt x="60" y="155"/>
                </a:lnTo>
                <a:lnTo>
                  <a:pt x="62" y="155"/>
                </a:lnTo>
                <a:lnTo>
                  <a:pt x="62" y="157"/>
                </a:lnTo>
                <a:lnTo>
                  <a:pt x="60" y="157"/>
                </a:lnTo>
                <a:lnTo>
                  <a:pt x="60" y="155"/>
                </a:lnTo>
                <a:lnTo>
                  <a:pt x="58" y="155"/>
                </a:lnTo>
                <a:lnTo>
                  <a:pt x="57" y="155"/>
                </a:lnTo>
                <a:lnTo>
                  <a:pt x="55" y="155"/>
                </a:lnTo>
                <a:lnTo>
                  <a:pt x="53" y="155"/>
                </a:lnTo>
                <a:lnTo>
                  <a:pt x="53" y="157"/>
                </a:lnTo>
                <a:lnTo>
                  <a:pt x="52" y="157"/>
                </a:lnTo>
                <a:lnTo>
                  <a:pt x="52" y="155"/>
                </a:lnTo>
                <a:lnTo>
                  <a:pt x="52" y="154"/>
                </a:lnTo>
                <a:lnTo>
                  <a:pt x="50" y="154"/>
                </a:lnTo>
                <a:lnTo>
                  <a:pt x="48" y="154"/>
                </a:lnTo>
                <a:lnTo>
                  <a:pt x="47" y="154"/>
                </a:lnTo>
                <a:lnTo>
                  <a:pt x="47" y="152"/>
                </a:lnTo>
                <a:lnTo>
                  <a:pt x="47" y="150"/>
                </a:lnTo>
                <a:lnTo>
                  <a:pt x="45" y="150"/>
                </a:lnTo>
                <a:lnTo>
                  <a:pt x="45" y="149"/>
                </a:lnTo>
                <a:lnTo>
                  <a:pt x="43" y="149"/>
                </a:lnTo>
                <a:lnTo>
                  <a:pt x="43" y="150"/>
                </a:lnTo>
                <a:lnTo>
                  <a:pt x="43" y="149"/>
                </a:lnTo>
                <a:lnTo>
                  <a:pt x="43" y="150"/>
                </a:lnTo>
                <a:lnTo>
                  <a:pt x="43" y="149"/>
                </a:lnTo>
                <a:lnTo>
                  <a:pt x="45" y="149"/>
                </a:lnTo>
                <a:lnTo>
                  <a:pt x="45" y="147"/>
                </a:lnTo>
                <a:lnTo>
                  <a:pt x="45" y="145"/>
                </a:lnTo>
                <a:lnTo>
                  <a:pt x="47" y="145"/>
                </a:lnTo>
                <a:lnTo>
                  <a:pt x="47" y="144"/>
                </a:lnTo>
                <a:lnTo>
                  <a:pt x="47" y="145"/>
                </a:lnTo>
                <a:lnTo>
                  <a:pt x="48" y="145"/>
                </a:lnTo>
                <a:lnTo>
                  <a:pt x="48" y="144"/>
                </a:lnTo>
                <a:lnTo>
                  <a:pt x="50" y="144"/>
                </a:lnTo>
                <a:lnTo>
                  <a:pt x="50" y="142"/>
                </a:lnTo>
                <a:lnTo>
                  <a:pt x="52" y="142"/>
                </a:lnTo>
                <a:lnTo>
                  <a:pt x="52" y="140"/>
                </a:lnTo>
                <a:lnTo>
                  <a:pt x="53" y="140"/>
                </a:lnTo>
                <a:lnTo>
                  <a:pt x="53" y="139"/>
                </a:lnTo>
                <a:lnTo>
                  <a:pt x="55" y="139"/>
                </a:lnTo>
                <a:lnTo>
                  <a:pt x="55" y="137"/>
                </a:lnTo>
                <a:lnTo>
                  <a:pt x="57" y="137"/>
                </a:lnTo>
                <a:lnTo>
                  <a:pt x="58" y="137"/>
                </a:lnTo>
                <a:close/>
                <a:moveTo>
                  <a:pt x="67" y="137"/>
                </a:moveTo>
                <a:lnTo>
                  <a:pt x="65" y="137"/>
                </a:lnTo>
                <a:lnTo>
                  <a:pt x="67" y="137"/>
                </a:lnTo>
                <a:close/>
                <a:moveTo>
                  <a:pt x="53" y="135"/>
                </a:moveTo>
                <a:lnTo>
                  <a:pt x="53" y="137"/>
                </a:lnTo>
                <a:lnTo>
                  <a:pt x="55" y="137"/>
                </a:lnTo>
                <a:lnTo>
                  <a:pt x="53" y="137"/>
                </a:lnTo>
                <a:lnTo>
                  <a:pt x="55" y="137"/>
                </a:lnTo>
                <a:lnTo>
                  <a:pt x="53" y="137"/>
                </a:lnTo>
                <a:lnTo>
                  <a:pt x="53" y="139"/>
                </a:lnTo>
                <a:lnTo>
                  <a:pt x="52" y="139"/>
                </a:lnTo>
                <a:lnTo>
                  <a:pt x="52" y="137"/>
                </a:lnTo>
                <a:lnTo>
                  <a:pt x="53" y="137"/>
                </a:lnTo>
                <a:lnTo>
                  <a:pt x="53" y="135"/>
                </a:lnTo>
                <a:lnTo>
                  <a:pt x="52" y="135"/>
                </a:lnTo>
                <a:lnTo>
                  <a:pt x="53" y="135"/>
                </a:lnTo>
                <a:close/>
                <a:moveTo>
                  <a:pt x="65" y="135"/>
                </a:moveTo>
                <a:lnTo>
                  <a:pt x="67" y="135"/>
                </a:lnTo>
                <a:lnTo>
                  <a:pt x="67" y="137"/>
                </a:lnTo>
                <a:lnTo>
                  <a:pt x="65" y="137"/>
                </a:lnTo>
                <a:lnTo>
                  <a:pt x="65" y="135"/>
                </a:lnTo>
                <a:close/>
                <a:moveTo>
                  <a:pt x="50" y="135"/>
                </a:moveTo>
                <a:lnTo>
                  <a:pt x="52" y="135"/>
                </a:lnTo>
                <a:lnTo>
                  <a:pt x="52" y="137"/>
                </a:lnTo>
                <a:lnTo>
                  <a:pt x="52" y="139"/>
                </a:lnTo>
                <a:lnTo>
                  <a:pt x="52" y="140"/>
                </a:lnTo>
                <a:lnTo>
                  <a:pt x="52" y="139"/>
                </a:lnTo>
                <a:lnTo>
                  <a:pt x="52" y="140"/>
                </a:lnTo>
                <a:lnTo>
                  <a:pt x="50" y="140"/>
                </a:lnTo>
                <a:lnTo>
                  <a:pt x="50" y="139"/>
                </a:lnTo>
                <a:lnTo>
                  <a:pt x="52" y="139"/>
                </a:lnTo>
                <a:lnTo>
                  <a:pt x="50" y="139"/>
                </a:lnTo>
                <a:lnTo>
                  <a:pt x="48" y="139"/>
                </a:lnTo>
                <a:lnTo>
                  <a:pt x="50" y="139"/>
                </a:lnTo>
                <a:lnTo>
                  <a:pt x="50" y="137"/>
                </a:lnTo>
                <a:lnTo>
                  <a:pt x="48" y="137"/>
                </a:lnTo>
                <a:lnTo>
                  <a:pt x="48" y="135"/>
                </a:lnTo>
                <a:lnTo>
                  <a:pt x="50" y="135"/>
                </a:lnTo>
                <a:close/>
                <a:moveTo>
                  <a:pt x="67" y="135"/>
                </a:moveTo>
                <a:lnTo>
                  <a:pt x="67" y="137"/>
                </a:lnTo>
                <a:lnTo>
                  <a:pt x="67" y="135"/>
                </a:lnTo>
                <a:close/>
                <a:moveTo>
                  <a:pt x="155" y="135"/>
                </a:moveTo>
                <a:lnTo>
                  <a:pt x="157" y="135"/>
                </a:lnTo>
                <a:lnTo>
                  <a:pt x="155" y="135"/>
                </a:lnTo>
                <a:lnTo>
                  <a:pt x="155" y="134"/>
                </a:lnTo>
                <a:lnTo>
                  <a:pt x="155" y="135"/>
                </a:lnTo>
                <a:close/>
                <a:moveTo>
                  <a:pt x="60" y="130"/>
                </a:moveTo>
                <a:lnTo>
                  <a:pt x="58" y="130"/>
                </a:lnTo>
                <a:lnTo>
                  <a:pt x="60" y="130"/>
                </a:lnTo>
                <a:close/>
                <a:moveTo>
                  <a:pt x="58" y="130"/>
                </a:moveTo>
                <a:lnTo>
                  <a:pt x="58" y="132"/>
                </a:lnTo>
                <a:lnTo>
                  <a:pt x="57" y="132"/>
                </a:lnTo>
                <a:lnTo>
                  <a:pt x="57" y="130"/>
                </a:lnTo>
                <a:lnTo>
                  <a:pt x="58" y="130"/>
                </a:lnTo>
                <a:lnTo>
                  <a:pt x="57" y="130"/>
                </a:lnTo>
                <a:lnTo>
                  <a:pt x="58" y="130"/>
                </a:lnTo>
                <a:close/>
                <a:moveTo>
                  <a:pt x="67" y="125"/>
                </a:moveTo>
                <a:lnTo>
                  <a:pt x="65" y="125"/>
                </a:lnTo>
                <a:lnTo>
                  <a:pt x="67" y="125"/>
                </a:lnTo>
                <a:close/>
                <a:moveTo>
                  <a:pt x="63" y="124"/>
                </a:moveTo>
                <a:lnTo>
                  <a:pt x="63" y="125"/>
                </a:lnTo>
                <a:lnTo>
                  <a:pt x="63" y="124"/>
                </a:lnTo>
                <a:close/>
                <a:moveTo>
                  <a:pt x="65" y="124"/>
                </a:moveTo>
                <a:lnTo>
                  <a:pt x="67" y="125"/>
                </a:lnTo>
                <a:lnTo>
                  <a:pt x="65" y="125"/>
                </a:lnTo>
                <a:lnTo>
                  <a:pt x="65" y="124"/>
                </a:lnTo>
                <a:close/>
                <a:moveTo>
                  <a:pt x="40" y="124"/>
                </a:moveTo>
                <a:lnTo>
                  <a:pt x="38" y="124"/>
                </a:lnTo>
                <a:lnTo>
                  <a:pt x="40" y="124"/>
                </a:lnTo>
                <a:close/>
                <a:moveTo>
                  <a:pt x="38" y="120"/>
                </a:moveTo>
                <a:lnTo>
                  <a:pt x="38" y="119"/>
                </a:lnTo>
                <a:lnTo>
                  <a:pt x="38" y="120"/>
                </a:lnTo>
                <a:lnTo>
                  <a:pt x="40" y="120"/>
                </a:lnTo>
                <a:lnTo>
                  <a:pt x="38" y="120"/>
                </a:lnTo>
                <a:lnTo>
                  <a:pt x="38" y="119"/>
                </a:lnTo>
                <a:lnTo>
                  <a:pt x="38" y="120"/>
                </a:lnTo>
                <a:close/>
                <a:moveTo>
                  <a:pt x="122" y="119"/>
                </a:moveTo>
                <a:lnTo>
                  <a:pt x="124" y="119"/>
                </a:lnTo>
                <a:lnTo>
                  <a:pt x="125" y="119"/>
                </a:lnTo>
                <a:lnTo>
                  <a:pt x="125" y="120"/>
                </a:lnTo>
                <a:lnTo>
                  <a:pt x="127" y="120"/>
                </a:lnTo>
                <a:lnTo>
                  <a:pt x="127" y="122"/>
                </a:lnTo>
                <a:lnTo>
                  <a:pt x="129" y="122"/>
                </a:lnTo>
                <a:lnTo>
                  <a:pt x="129" y="124"/>
                </a:lnTo>
                <a:lnTo>
                  <a:pt x="130" y="124"/>
                </a:lnTo>
                <a:lnTo>
                  <a:pt x="132" y="124"/>
                </a:lnTo>
                <a:lnTo>
                  <a:pt x="132" y="125"/>
                </a:lnTo>
                <a:lnTo>
                  <a:pt x="134" y="125"/>
                </a:lnTo>
                <a:lnTo>
                  <a:pt x="132" y="125"/>
                </a:lnTo>
                <a:lnTo>
                  <a:pt x="132" y="124"/>
                </a:lnTo>
                <a:lnTo>
                  <a:pt x="134" y="124"/>
                </a:lnTo>
                <a:lnTo>
                  <a:pt x="134" y="125"/>
                </a:lnTo>
                <a:lnTo>
                  <a:pt x="135" y="125"/>
                </a:lnTo>
                <a:lnTo>
                  <a:pt x="137" y="125"/>
                </a:lnTo>
                <a:lnTo>
                  <a:pt x="139" y="125"/>
                </a:lnTo>
                <a:lnTo>
                  <a:pt x="139" y="127"/>
                </a:lnTo>
                <a:lnTo>
                  <a:pt x="140" y="127"/>
                </a:lnTo>
                <a:lnTo>
                  <a:pt x="140" y="129"/>
                </a:lnTo>
                <a:lnTo>
                  <a:pt x="140" y="130"/>
                </a:lnTo>
                <a:lnTo>
                  <a:pt x="142" y="130"/>
                </a:lnTo>
                <a:lnTo>
                  <a:pt x="142" y="132"/>
                </a:lnTo>
                <a:lnTo>
                  <a:pt x="142" y="134"/>
                </a:lnTo>
                <a:lnTo>
                  <a:pt x="144" y="134"/>
                </a:lnTo>
                <a:lnTo>
                  <a:pt x="144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37"/>
                </a:lnTo>
                <a:lnTo>
                  <a:pt x="147" y="139"/>
                </a:lnTo>
                <a:lnTo>
                  <a:pt x="149" y="139"/>
                </a:lnTo>
                <a:lnTo>
                  <a:pt x="147" y="139"/>
                </a:lnTo>
                <a:lnTo>
                  <a:pt x="147" y="137"/>
                </a:lnTo>
                <a:lnTo>
                  <a:pt x="149" y="137"/>
                </a:lnTo>
                <a:lnTo>
                  <a:pt x="149" y="135"/>
                </a:lnTo>
                <a:lnTo>
                  <a:pt x="149" y="137"/>
                </a:lnTo>
                <a:lnTo>
                  <a:pt x="147" y="135"/>
                </a:lnTo>
                <a:lnTo>
                  <a:pt x="149" y="135"/>
                </a:lnTo>
                <a:lnTo>
                  <a:pt x="149" y="137"/>
                </a:lnTo>
                <a:lnTo>
                  <a:pt x="149" y="135"/>
                </a:lnTo>
                <a:lnTo>
                  <a:pt x="149" y="137"/>
                </a:lnTo>
                <a:lnTo>
                  <a:pt x="149" y="135"/>
                </a:lnTo>
                <a:lnTo>
                  <a:pt x="149" y="137"/>
                </a:lnTo>
                <a:lnTo>
                  <a:pt x="149" y="139"/>
                </a:lnTo>
                <a:lnTo>
                  <a:pt x="149" y="140"/>
                </a:lnTo>
                <a:lnTo>
                  <a:pt x="150" y="140"/>
                </a:lnTo>
                <a:lnTo>
                  <a:pt x="150" y="139"/>
                </a:lnTo>
                <a:lnTo>
                  <a:pt x="149" y="139"/>
                </a:lnTo>
                <a:lnTo>
                  <a:pt x="150" y="139"/>
                </a:lnTo>
                <a:lnTo>
                  <a:pt x="150" y="137"/>
                </a:lnTo>
                <a:lnTo>
                  <a:pt x="150" y="139"/>
                </a:lnTo>
                <a:lnTo>
                  <a:pt x="152" y="139"/>
                </a:lnTo>
                <a:lnTo>
                  <a:pt x="152" y="140"/>
                </a:lnTo>
                <a:lnTo>
                  <a:pt x="152" y="139"/>
                </a:lnTo>
                <a:lnTo>
                  <a:pt x="152" y="140"/>
                </a:lnTo>
                <a:lnTo>
                  <a:pt x="154" y="140"/>
                </a:lnTo>
                <a:lnTo>
                  <a:pt x="155" y="140"/>
                </a:lnTo>
                <a:lnTo>
                  <a:pt x="155" y="142"/>
                </a:lnTo>
                <a:lnTo>
                  <a:pt x="155" y="144"/>
                </a:lnTo>
                <a:lnTo>
                  <a:pt x="155" y="145"/>
                </a:lnTo>
                <a:lnTo>
                  <a:pt x="157" y="145"/>
                </a:lnTo>
                <a:lnTo>
                  <a:pt x="157" y="147"/>
                </a:lnTo>
                <a:lnTo>
                  <a:pt x="159" y="147"/>
                </a:lnTo>
                <a:lnTo>
                  <a:pt x="159" y="149"/>
                </a:lnTo>
                <a:lnTo>
                  <a:pt x="160" y="149"/>
                </a:lnTo>
                <a:lnTo>
                  <a:pt x="159" y="149"/>
                </a:lnTo>
                <a:lnTo>
                  <a:pt x="159" y="150"/>
                </a:lnTo>
                <a:lnTo>
                  <a:pt x="160" y="150"/>
                </a:lnTo>
                <a:lnTo>
                  <a:pt x="162" y="150"/>
                </a:lnTo>
                <a:lnTo>
                  <a:pt x="162" y="152"/>
                </a:lnTo>
                <a:lnTo>
                  <a:pt x="164" y="152"/>
                </a:lnTo>
                <a:lnTo>
                  <a:pt x="165" y="152"/>
                </a:lnTo>
                <a:lnTo>
                  <a:pt x="165" y="154"/>
                </a:lnTo>
                <a:lnTo>
                  <a:pt x="167" y="154"/>
                </a:lnTo>
                <a:lnTo>
                  <a:pt x="167" y="155"/>
                </a:lnTo>
                <a:lnTo>
                  <a:pt x="169" y="155"/>
                </a:lnTo>
                <a:lnTo>
                  <a:pt x="169" y="157"/>
                </a:lnTo>
                <a:lnTo>
                  <a:pt x="170" y="157"/>
                </a:lnTo>
                <a:lnTo>
                  <a:pt x="170" y="159"/>
                </a:lnTo>
                <a:lnTo>
                  <a:pt x="170" y="160"/>
                </a:lnTo>
                <a:lnTo>
                  <a:pt x="172" y="160"/>
                </a:lnTo>
                <a:lnTo>
                  <a:pt x="170" y="160"/>
                </a:lnTo>
                <a:lnTo>
                  <a:pt x="172" y="162"/>
                </a:lnTo>
                <a:lnTo>
                  <a:pt x="172" y="164"/>
                </a:lnTo>
                <a:lnTo>
                  <a:pt x="174" y="164"/>
                </a:lnTo>
                <a:lnTo>
                  <a:pt x="174" y="166"/>
                </a:lnTo>
                <a:lnTo>
                  <a:pt x="174" y="164"/>
                </a:lnTo>
                <a:lnTo>
                  <a:pt x="174" y="166"/>
                </a:lnTo>
                <a:lnTo>
                  <a:pt x="175" y="166"/>
                </a:lnTo>
                <a:lnTo>
                  <a:pt x="177" y="167"/>
                </a:lnTo>
                <a:lnTo>
                  <a:pt x="179" y="167"/>
                </a:lnTo>
                <a:lnTo>
                  <a:pt x="179" y="169"/>
                </a:lnTo>
                <a:lnTo>
                  <a:pt x="180" y="169"/>
                </a:lnTo>
                <a:lnTo>
                  <a:pt x="180" y="171"/>
                </a:lnTo>
                <a:lnTo>
                  <a:pt x="180" y="169"/>
                </a:lnTo>
                <a:lnTo>
                  <a:pt x="180" y="171"/>
                </a:lnTo>
                <a:lnTo>
                  <a:pt x="182" y="171"/>
                </a:lnTo>
                <a:lnTo>
                  <a:pt x="184" y="172"/>
                </a:lnTo>
                <a:lnTo>
                  <a:pt x="185" y="174"/>
                </a:lnTo>
                <a:lnTo>
                  <a:pt x="185" y="176"/>
                </a:lnTo>
                <a:lnTo>
                  <a:pt x="187" y="176"/>
                </a:lnTo>
                <a:lnTo>
                  <a:pt x="189" y="176"/>
                </a:lnTo>
                <a:lnTo>
                  <a:pt x="189" y="177"/>
                </a:lnTo>
                <a:lnTo>
                  <a:pt x="189" y="176"/>
                </a:lnTo>
                <a:lnTo>
                  <a:pt x="189" y="177"/>
                </a:lnTo>
                <a:lnTo>
                  <a:pt x="190" y="177"/>
                </a:lnTo>
                <a:lnTo>
                  <a:pt x="190" y="179"/>
                </a:lnTo>
                <a:lnTo>
                  <a:pt x="190" y="181"/>
                </a:lnTo>
                <a:lnTo>
                  <a:pt x="190" y="179"/>
                </a:lnTo>
                <a:lnTo>
                  <a:pt x="192" y="179"/>
                </a:lnTo>
                <a:lnTo>
                  <a:pt x="192" y="181"/>
                </a:lnTo>
                <a:lnTo>
                  <a:pt x="192" y="182"/>
                </a:lnTo>
                <a:lnTo>
                  <a:pt x="194" y="182"/>
                </a:lnTo>
                <a:lnTo>
                  <a:pt x="194" y="184"/>
                </a:lnTo>
                <a:lnTo>
                  <a:pt x="195" y="184"/>
                </a:lnTo>
                <a:lnTo>
                  <a:pt x="195" y="186"/>
                </a:lnTo>
                <a:lnTo>
                  <a:pt x="197" y="186"/>
                </a:lnTo>
                <a:lnTo>
                  <a:pt x="197" y="187"/>
                </a:lnTo>
                <a:lnTo>
                  <a:pt x="197" y="189"/>
                </a:lnTo>
                <a:lnTo>
                  <a:pt x="199" y="189"/>
                </a:lnTo>
                <a:lnTo>
                  <a:pt x="199" y="191"/>
                </a:lnTo>
                <a:lnTo>
                  <a:pt x="200" y="191"/>
                </a:lnTo>
                <a:lnTo>
                  <a:pt x="200" y="192"/>
                </a:lnTo>
                <a:lnTo>
                  <a:pt x="202" y="192"/>
                </a:lnTo>
                <a:lnTo>
                  <a:pt x="202" y="194"/>
                </a:lnTo>
                <a:lnTo>
                  <a:pt x="202" y="196"/>
                </a:lnTo>
                <a:lnTo>
                  <a:pt x="204" y="196"/>
                </a:lnTo>
                <a:lnTo>
                  <a:pt x="204" y="197"/>
                </a:lnTo>
                <a:lnTo>
                  <a:pt x="205" y="199"/>
                </a:lnTo>
                <a:lnTo>
                  <a:pt x="205" y="201"/>
                </a:lnTo>
                <a:lnTo>
                  <a:pt x="207" y="201"/>
                </a:lnTo>
                <a:lnTo>
                  <a:pt x="207" y="202"/>
                </a:lnTo>
                <a:lnTo>
                  <a:pt x="209" y="202"/>
                </a:lnTo>
                <a:lnTo>
                  <a:pt x="209" y="204"/>
                </a:lnTo>
                <a:lnTo>
                  <a:pt x="209" y="206"/>
                </a:lnTo>
                <a:lnTo>
                  <a:pt x="210" y="206"/>
                </a:lnTo>
                <a:lnTo>
                  <a:pt x="210" y="207"/>
                </a:lnTo>
                <a:lnTo>
                  <a:pt x="210" y="209"/>
                </a:lnTo>
                <a:lnTo>
                  <a:pt x="212" y="209"/>
                </a:lnTo>
                <a:lnTo>
                  <a:pt x="212" y="211"/>
                </a:lnTo>
                <a:lnTo>
                  <a:pt x="212" y="212"/>
                </a:lnTo>
                <a:lnTo>
                  <a:pt x="214" y="212"/>
                </a:lnTo>
                <a:lnTo>
                  <a:pt x="214" y="214"/>
                </a:lnTo>
                <a:lnTo>
                  <a:pt x="214" y="216"/>
                </a:lnTo>
                <a:lnTo>
                  <a:pt x="215" y="216"/>
                </a:lnTo>
                <a:lnTo>
                  <a:pt x="215" y="217"/>
                </a:lnTo>
                <a:lnTo>
                  <a:pt x="217" y="217"/>
                </a:lnTo>
                <a:lnTo>
                  <a:pt x="217" y="219"/>
                </a:lnTo>
                <a:lnTo>
                  <a:pt x="219" y="219"/>
                </a:lnTo>
                <a:lnTo>
                  <a:pt x="219" y="221"/>
                </a:lnTo>
                <a:lnTo>
                  <a:pt x="220" y="221"/>
                </a:lnTo>
                <a:lnTo>
                  <a:pt x="220" y="222"/>
                </a:lnTo>
                <a:lnTo>
                  <a:pt x="222" y="222"/>
                </a:lnTo>
                <a:lnTo>
                  <a:pt x="222" y="224"/>
                </a:lnTo>
                <a:lnTo>
                  <a:pt x="224" y="224"/>
                </a:lnTo>
                <a:lnTo>
                  <a:pt x="224" y="226"/>
                </a:lnTo>
                <a:lnTo>
                  <a:pt x="225" y="226"/>
                </a:lnTo>
                <a:lnTo>
                  <a:pt x="225" y="227"/>
                </a:lnTo>
                <a:lnTo>
                  <a:pt x="227" y="229"/>
                </a:lnTo>
                <a:lnTo>
                  <a:pt x="229" y="231"/>
                </a:lnTo>
                <a:lnTo>
                  <a:pt x="230" y="231"/>
                </a:lnTo>
                <a:lnTo>
                  <a:pt x="230" y="232"/>
                </a:lnTo>
                <a:lnTo>
                  <a:pt x="232" y="234"/>
                </a:lnTo>
                <a:lnTo>
                  <a:pt x="234" y="234"/>
                </a:lnTo>
                <a:lnTo>
                  <a:pt x="234" y="236"/>
                </a:lnTo>
                <a:lnTo>
                  <a:pt x="235" y="236"/>
                </a:lnTo>
                <a:lnTo>
                  <a:pt x="235" y="237"/>
                </a:lnTo>
                <a:lnTo>
                  <a:pt x="237" y="239"/>
                </a:lnTo>
                <a:lnTo>
                  <a:pt x="239" y="239"/>
                </a:lnTo>
                <a:lnTo>
                  <a:pt x="239" y="241"/>
                </a:lnTo>
                <a:lnTo>
                  <a:pt x="240" y="242"/>
                </a:lnTo>
                <a:lnTo>
                  <a:pt x="240" y="244"/>
                </a:lnTo>
                <a:lnTo>
                  <a:pt x="242" y="244"/>
                </a:lnTo>
                <a:lnTo>
                  <a:pt x="242" y="246"/>
                </a:lnTo>
                <a:lnTo>
                  <a:pt x="244" y="246"/>
                </a:lnTo>
                <a:lnTo>
                  <a:pt x="244" y="247"/>
                </a:lnTo>
                <a:lnTo>
                  <a:pt x="245" y="247"/>
                </a:lnTo>
                <a:lnTo>
                  <a:pt x="245" y="249"/>
                </a:lnTo>
                <a:lnTo>
                  <a:pt x="247" y="249"/>
                </a:lnTo>
                <a:lnTo>
                  <a:pt x="247" y="251"/>
                </a:lnTo>
                <a:lnTo>
                  <a:pt x="247" y="252"/>
                </a:lnTo>
                <a:lnTo>
                  <a:pt x="249" y="252"/>
                </a:lnTo>
                <a:lnTo>
                  <a:pt x="250" y="252"/>
                </a:lnTo>
                <a:lnTo>
                  <a:pt x="250" y="254"/>
                </a:lnTo>
                <a:lnTo>
                  <a:pt x="252" y="254"/>
                </a:lnTo>
                <a:lnTo>
                  <a:pt x="252" y="256"/>
                </a:lnTo>
                <a:lnTo>
                  <a:pt x="252" y="257"/>
                </a:lnTo>
                <a:lnTo>
                  <a:pt x="254" y="257"/>
                </a:lnTo>
                <a:lnTo>
                  <a:pt x="254" y="259"/>
                </a:lnTo>
                <a:lnTo>
                  <a:pt x="255" y="259"/>
                </a:lnTo>
                <a:lnTo>
                  <a:pt x="255" y="261"/>
                </a:lnTo>
                <a:lnTo>
                  <a:pt x="255" y="259"/>
                </a:lnTo>
                <a:lnTo>
                  <a:pt x="257" y="261"/>
                </a:lnTo>
                <a:lnTo>
                  <a:pt x="259" y="261"/>
                </a:lnTo>
                <a:lnTo>
                  <a:pt x="259" y="262"/>
                </a:lnTo>
                <a:lnTo>
                  <a:pt x="260" y="262"/>
                </a:lnTo>
                <a:lnTo>
                  <a:pt x="260" y="264"/>
                </a:lnTo>
                <a:lnTo>
                  <a:pt x="260" y="266"/>
                </a:lnTo>
                <a:lnTo>
                  <a:pt x="262" y="266"/>
                </a:lnTo>
                <a:lnTo>
                  <a:pt x="262" y="267"/>
                </a:lnTo>
                <a:lnTo>
                  <a:pt x="264" y="267"/>
                </a:lnTo>
                <a:lnTo>
                  <a:pt x="264" y="269"/>
                </a:lnTo>
                <a:lnTo>
                  <a:pt x="264" y="267"/>
                </a:lnTo>
                <a:lnTo>
                  <a:pt x="264" y="269"/>
                </a:lnTo>
                <a:lnTo>
                  <a:pt x="265" y="269"/>
                </a:lnTo>
                <a:lnTo>
                  <a:pt x="265" y="271"/>
                </a:lnTo>
                <a:lnTo>
                  <a:pt x="265" y="272"/>
                </a:lnTo>
                <a:lnTo>
                  <a:pt x="265" y="274"/>
                </a:lnTo>
                <a:lnTo>
                  <a:pt x="265" y="272"/>
                </a:lnTo>
                <a:lnTo>
                  <a:pt x="265" y="274"/>
                </a:lnTo>
                <a:lnTo>
                  <a:pt x="264" y="272"/>
                </a:lnTo>
                <a:lnTo>
                  <a:pt x="264" y="271"/>
                </a:lnTo>
                <a:lnTo>
                  <a:pt x="262" y="271"/>
                </a:lnTo>
                <a:lnTo>
                  <a:pt x="262" y="272"/>
                </a:lnTo>
                <a:lnTo>
                  <a:pt x="262" y="274"/>
                </a:lnTo>
                <a:lnTo>
                  <a:pt x="264" y="274"/>
                </a:lnTo>
                <a:lnTo>
                  <a:pt x="264" y="276"/>
                </a:lnTo>
                <a:lnTo>
                  <a:pt x="262" y="276"/>
                </a:lnTo>
                <a:lnTo>
                  <a:pt x="262" y="277"/>
                </a:lnTo>
                <a:lnTo>
                  <a:pt x="260" y="277"/>
                </a:lnTo>
                <a:lnTo>
                  <a:pt x="260" y="279"/>
                </a:lnTo>
                <a:lnTo>
                  <a:pt x="260" y="281"/>
                </a:lnTo>
                <a:lnTo>
                  <a:pt x="259" y="281"/>
                </a:lnTo>
                <a:lnTo>
                  <a:pt x="257" y="281"/>
                </a:lnTo>
                <a:lnTo>
                  <a:pt x="257" y="282"/>
                </a:lnTo>
                <a:lnTo>
                  <a:pt x="259" y="282"/>
                </a:lnTo>
                <a:lnTo>
                  <a:pt x="259" y="284"/>
                </a:lnTo>
                <a:lnTo>
                  <a:pt x="259" y="282"/>
                </a:lnTo>
                <a:lnTo>
                  <a:pt x="257" y="282"/>
                </a:lnTo>
                <a:lnTo>
                  <a:pt x="257" y="284"/>
                </a:lnTo>
                <a:lnTo>
                  <a:pt x="259" y="284"/>
                </a:lnTo>
                <a:lnTo>
                  <a:pt x="259" y="286"/>
                </a:lnTo>
                <a:lnTo>
                  <a:pt x="257" y="286"/>
                </a:lnTo>
                <a:lnTo>
                  <a:pt x="257" y="287"/>
                </a:lnTo>
                <a:lnTo>
                  <a:pt x="257" y="286"/>
                </a:lnTo>
                <a:lnTo>
                  <a:pt x="257" y="284"/>
                </a:lnTo>
                <a:lnTo>
                  <a:pt x="255" y="284"/>
                </a:lnTo>
                <a:lnTo>
                  <a:pt x="257" y="284"/>
                </a:lnTo>
                <a:lnTo>
                  <a:pt x="257" y="286"/>
                </a:lnTo>
                <a:lnTo>
                  <a:pt x="255" y="286"/>
                </a:lnTo>
                <a:lnTo>
                  <a:pt x="257" y="286"/>
                </a:lnTo>
                <a:lnTo>
                  <a:pt x="255" y="286"/>
                </a:lnTo>
                <a:lnTo>
                  <a:pt x="255" y="287"/>
                </a:lnTo>
                <a:lnTo>
                  <a:pt x="257" y="287"/>
                </a:lnTo>
                <a:lnTo>
                  <a:pt x="257" y="289"/>
                </a:lnTo>
                <a:lnTo>
                  <a:pt x="257" y="291"/>
                </a:lnTo>
                <a:lnTo>
                  <a:pt x="255" y="291"/>
                </a:lnTo>
                <a:lnTo>
                  <a:pt x="255" y="289"/>
                </a:lnTo>
                <a:lnTo>
                  <a:pt x="255" y="291"/>
                </a:lnTo>
                <a:lnTo>
                  <a:pt x="255" y="292"/>
                </a:lnTo>
                <a:lnTo>
                  <a:pt x="255" y="294"/>
                </a:lnTo>
                <a:lnTo>
                  <a:pt x="255" y="296"/>
                </a:lnTo>
                <a:lnTo>
                  <a:pt x="255" y="297"/>
                </a:lnTo>
                <a:lnTo>
                  <a:pt x="255" y="299"/>
                </a:lnTo>
                <a:lnTo>
                  <a:pt x="257" y="299"/>
                </a:lnTo>
                <a:lnTo>
                  <a:pt x="257" y="301"/>
                </a:lnTo>
                <a:lnTo>
                  <a:pt x="257" y="302"/>
                </a:lnTo>
                <a:lnTo>
                  <a:pt x="259" y="302"/>
                </a:lnTo>
                <a:lnTo>
                  <a:pt x="257" y="302"/>
                </a:lnTo>
                <a:lnTo>
                  <a:pt x="259" y="302"/>
                </a:lnTo>
                <a:lnTo>
                  <a:pt x="257" y="302"/>
                </a:lnTo>
                <a:lnTo>
                  <a:pt x="257" y="304"/>
                </a:lnTo>
                <a:lnTo>
                  <a:pt x="257" y="306"/>
                </a:lnTo>
                <a:lnTo>
                  <a:pt x="257" y="307"/>
                </a:lnTo>
                <a:lnTo>
                  <a:pt x="257" y="309"/>
                </a:lnTo>
                <a:lnTo>
                  <a:pt x="255" y="309"/>
                </a:lnTo>
                <a:lnTo>
                  <a:pt x="255" y="311"/>
                </a:lnTo>
                <a:lnTo>
                  <a:pt x="254" y="311"/>
                </a:lnTo>
                <a:lnTo>
                  <a:pt x="252" y="311"/>
                </a:lnTo>
                <a:lnTo>
                  <a:pt x="252" y="309"/>
                </a:lnTo>
                <a:lnTo>
                  <a:pt x="252" y="311"/>
                </a:lnTo>
                <a:lnTo>
                  <a:pt x="250" y="311"/>
                </a:lnTo>
                <a:lnTo>
                  <a:pt x="250" y="309"/>
                </a:lnTo>
                <a:lnTo>
                  <a:pt x="250" y="307"/>
                </a:lnTo>
                <a:lnTo>
                  <a:pt x="249" y="307"/>
                </a:lnTo>
                <a:lnTo>
                  <a:pt x="249" y="306"/>
                </a:lnTo>
                <a:lnTo>
                  <a:pt x="249" y="304"/>
                </a:lnTo>
                <a:lnTo>
                  <a:pt x="249" y="302"/>
                </a:lnTo>
                <a:lnTo>
                  <a:pt x="249" y="304"/>
                </a:lnTo>
                <a:lnTo>
                  <a:pt x="247" y="302"/>
                </a:lnTo>
                <a:lnTo>
                  <a:pt x="247" y="304"/>
                </a:lnTo>
                <a:lnTo>
                  <a:pt x="247" y="302"/>
                </a:lnTo>
                <a:lnTo>
                  <a:pt x="247" y="301"/>
                </a:lnTo>
                <a:lnTo>
                  <a:pt x="249" y="301"/>
                </a:lnTo>
                <a:lnTo>
                  <a:pt x="247" y="301"/>
                </a:lnTo>
                <a:lnTo>
                  <a:pt x="249" y="301"/>
                </a:lnTo>
                <a:lnTo>
                  <a:pt x="247" y="301"/>
                </a:lnTo>
                <a:lnTo>
                  <a:pt x="247" y="299"/>
                </a:lnTo>
                <a:lnTo>
                  <a:pt x="245" y="299"/>
                </a:lnTo>
                <a:lnTo>
                  <a:pt x="244" y="299"/>
                </a:lnTo>
                <a:lnTo>
                  <a:pt x="244" y="297"/>
                </a:lnTo>
                <a:lnTo>
                  <a:pt x="244" y="296"/>
                </a:lnTo>
                <a:lnTo>
                  <a:pt x="244" y="294"/>
                </a:lnTo>
                <a:lnTo>
                  <a:pt x="244" y="296"/>
                </a:lnTo>
                <a:lnTo>
                  <a:pt x="244" y="294"/>
                </a:lnTo>
                <a:lnTo>
                  <a:pt x="242" y="294"/>
                </a:lnTo>
                <a:lnTo>
                  <a:pt x="242" y="292"/>
                </a:lnTo>
                <a:lnTo>
                  <a:pt x="242" y="294"/>
                </a:lnTo>
                <a:lnTo>
                  <a:pt x="242" y="296"/>
                </a:lnTo>
                <a:lnTo>
                  <a:pt x="244" y="296"/>
                </a:lnTo>
                <a:lnTo>
                  <a:pt x="244" y="297"/>
                </a:lnTo>
                <a:lnTo>
                  <a:pt x="244" y="299"/>
                </a:lnTo>
                <a:lnTo>
                  <a:pt x="242" y="299"/>
                </a:lnTo>
                <a:lnTo>
                  <a:pt x="244" y="299"/>
                </a:lnTo>
                <a:lnTo>
                  <a:pt x="245" y="299"/>
                </a:lnTo>
                <a:lnTo>
                  <a:pt x="245" y="301"/>
                </a:lnTo>
                <a:lnTo>
                  <a:pt x="244" y="301"/>
                </a:lnTo>
                <a:lnTo>
                  <a:pt x="245" y="301"/>
                </a:lnTo>
                <a:lnTo>
                  <a:pt x="244" y="301"/>
                </a:lnTo>
                <a:lnTo>
                  <a:pt x="244" y="302"/>
                </a:lnTo>
                <a:lnTo>
                  <a:pt x="245" y="302"/>
                </a:lnTo>
                <a:lnTo>
                  <a:pt x="245" y="301"/>
                </a:lnTo>
                <a:lnTo>
                  <a:pt x="245" y="302"/>
                </a:lnTo>
                <a:lnTo>
                  <a:pt x="247" y="302"/>
                </a:lnTo>
                <a:lnTo>
                  <a:pt x="247" y="304"/>
                </a:lnTo>
                <a:lnTo>
                  <a:pt x="245" y="304"/>
                </a:lnTo>
                <a:lnTo>
                  <a:pt x="245" y="306"/>
                </a:lnTo>
                <a:lnTo>
                  <a:pt x="247" y="306"/>
                </a:lnTo>
                <a:lnTo>
                  <a:pt x="247" y="307"/>
                </a:lnTo>
                <a:lnTo>
                  <a:pt x="245" y="307"/>
                </a:lnTo>
                <a:lnTo>
                  <a:pt x="245" y="309"/>
                </a:lnTo>
                <a:lnTo>
                  <a:pt x="245" y="307"/>
                </a:lnTo>
                <a:lnTo>
                  <a:pt x="245" y="309"/>
                </a:lnTo>
                <a:lnTo>
                  <a:pt x="244" y="309"/>
                </a:lnTo>
                <a:lnTo>
                  <a:pt x="245" y="309"/>
                </a:lnTo>
                <a:lnTo>
                  <a:pt x="247" y="309"/>
                </a:lnTo>
                <a:lnTo>
                  <a:pt x="247" y="311"/>
                </a:lnTo>
                <a:lnTo>
                  <a:pt x="249" y="311"/>
                </a:lnTo>
                <a:lnTo>
                  <a:pt x="249" y="312"/>
                </a:lnTo>
                <a:lnTo>
                  <a:pt x="249" y="314"/>
                </a:lnTo>
                <a:lnTo>
                  <a:pt x="249" y="312"/>
                </a:lnTo>
                <a:lnTo>
                  <a:pt x="250" y="312"/>
                </a:lnTo>
                <a:lnTo>
                  <a:pt x="250" y="314"/>
                </a:lnTo>
                <a:lnTo>
                  <a:pt x="252" y="314"/>
                </a:lnTo>
                <a:lnTo>
                  <a:pt x="250" y="314"/>
                </a:lnTo>
                <a:lnTo>
                  <a:pt x="250" y="316"/>
                </a:lnTo>
                <a:lnTo>
                  <a:pt x="250" y="317"/>
                </a:lnTo>
                <a:lnTo>
                  <a:pt x="249" y="317"/>
                </a:lnTo>
                <a:lnTo>
                  <a:pt x="249" y="319"/>
                </a:lnTo>
                <a:lnTo>
                  <a:pt x="249" y="321"/>
                </a:lnTo>
                <a:lnTo>
                  <a:pt x="250" y="321"/>
                </a:lnTo>
                <a:lnTo>
                  <a:pt x="250" y="322"/>
                </a:lnTo>
                <a:lnTo>
                  <a:pt x="252" y="322"/>
                </a:lnTo>
                <a:lnTo>
                  <a:pt x="252" y="324"/>
                </a:lnTo>
                <a:lnTo>
                  <a:pt x="252" y="322"/>
                </a:lnTo>
                <a:lnTo>
                  <a:pt x="252" y="324"/>
                </a:lnTo>
                <a:lnTo>
                  <a:pt x="252" y="326"/>
                </a:lnTo>
                <a:lnTo>
                  <a:pt x="254" y="326"/>
                </a:lnTo>
                <a:lnTo>
                  <a:pt x="254" y="327"/>
                </a:lnTo>
                <a:lnTo>
                  <a:pt x="254" y="329"/>
                </a:lnTo>
                <a:lnTo>
                  <a:pt x="252" y="329"/>
                </a:lnTo>
                <a:lnTo>
                  <a:pt x="252" y="331"/>
                </a:lnTo>
                <a:lnTo>
                  <a:pt x="252" y="329"/>
                </a:lnTo>
                <a:lnTo>
                  <a:pt x="250" y="329"/>
                </a:lnTo>
                <a:lnTo>
                  <a:pt x="250" y="331"/>
                </a:lnTo>
                <a:lnTo>
                  <a:pt x="252" y="331"/>
                </a:lnTo>
                <a:lnTo>
                  <a:pt x="250" y="331"/>
                </a:lnTo>
                <a:lnTo>
                  <a:pt x="250" y="332"/>
                </a:lnTo>
                <a:lnTo>
                  <a:pt x="252" y="332"/>
                </a:lnTo>
                <a:lnTo>
                  <a:pt x="252" y="334"/>
                </a:lnTo>
                <a:lnTo>
                  <a:pt x="250" y="334"/>
                </a:lnTo>
                <a:lnTo>
                  <a:pt x="250" y="332"/>
                </a:lnTo>
                <a:lnTo>
                  <a:pt x="249" y="332"/>
                </a:lnTo>
                <a:lnTo>
                  <a:pt x="250" y="332"/>
                </a:lnTo>
                <a:lnTo>
                  <a:pt x="249" y="331"/>
                </a:lnTo>
                <a:lnTo>
                  <a:pt x="247" y="331"/>
                </a:lnTo>
                <a:lnTo>
                  <a:pt x="247" y="329"/>
                </a:lnTo>
                <a:lnTo>
                  <a:pt x="247" y="331"/>
                </a:lnTo>
                <a:lnTo>
                  <a:pt x="245" y="331"/>
                </a:lnTo>
                <a:lnTo>
                  <a:pt x="244" y="331"/>
                </a:lnTo>
                <a:lnTo>
                  <a:pt x="244" y="332"/>
                </a:lnTo>
                <a:lnTo>
                  <a:pt x="242" y="332"/>
                </a:lnTo>
                <a:lnTo>
                  <a:pt x="240" y="332"/>
                </a:lnTo>
                <a:lnTo>
                  <a:pt x="240" y="331"/>
                </a:lnTo>
                <a:lnTo>
                  <a:pt x="239" y="331"/>
                </a:lnTo>
                <a:lnTo>
                  <a:pt x="239" y="332"/>
                </a:lnTo>
                <a:lnTo>
                  <a:pt x="239" y="331"/>
                </a:lnTo>
                <a:lnTo>
                  <a:pt x="237" y="332"/>
                </a:lnTo>
                <a:lnTo>
                  <a:pt x="237" y="331"/>
                </a:lnTo>
                <a:lnTo>
                  <a:pt x="237" y="332"/>
                </a:lnTo>
                <a:lnTo>
                  <a:pt x="237" y="331"/>
                </a:lnTo>
                <a:lnTo>
                  <a:pt x="237" y="332"/>
                </a:lnTo>
                <a:lnTo>
                  <a:pt x="235" y="332"/>
                </a:lnTo>
                <a:lnTo>
                  <a:pt x="235" y="331"/>
                </a:lnTo>
                <a:lnTo>
                  <a:pt x="235" y="332"/>
                </a:lnTo>
                <a:lnTo>
                  <a:pt x="234" y="332"/>
                </a:lnTo>
                <a:lnTo>
                  <a:pt x="235" y="331"/>
                </a:lnTo>
                <a:lnTo>
                  <a:pt x="234" y="331"/>
                </a:lnTo>
                <a:lnTo>
                  <a:pt x="235" y="331"/>
                </a:lnTo>
                <a:lnTo>
                  <a:pt x="234" y="331"/>
                </a:lnTo>
                <a:lnTo>
                  <a:pt x="232" y="329"/>
                </a:lnTo>
                <a:lnTo>
                  <a:pt x="234" y="329"/>
                </a:lnTo>
                <a:lnTo>
                  <a:pt x="232" y="329"/>
                </a:lnTo>
                <a:lnTo>
                  <a:pt x="232" y="327"/>
                </a:lnTo>
                <a:lnTo>
                  <a:pt x="234" y="327"/>
                </a:lnTo>
                <a:lnTo>
                  <a:pt x="232" y="327"/>
                </a:lnTo>
                <a:lnTo>
                  <a:pt x="232" y="326"/>
                </a:lnTo>
                <a:lnTo>
                  <a:pt x="232" y="324"/>
                </a:lnTo>
                <a:lnTo>
                  <a:pt x="230" y="324"/>
                </a:lnTo>
                <a:lnTo>
                  <a:pt x="230" y="322"/>
                </a:lnTo>
                <a:lnTo>
                  <a:pt x="229" y="322"/>
                </a:lnTo>
                <a:lnTo>
                  <a:pt x="229" y="321"/>
                </a:lnTo>
                <a:lnTo>
                  <a:pt x="227" y="321"/>
                </a:lnTo>
                <a:lnTo>
                  <a:pt x="229" y="321"/>
                </a:lnTo>
                <a:lnTo>
                  <a:pt x="227" y="321"/>
                </a:lnTo>
                <a:lnTo>
                  <a:pt x="229" y="321"/>
                </a:lnTo>
                <a:lnTo>
                  <a:pt x="229" y="322"/>
                </a:lnTo>
                <a:lnTo>
                  <a:pt x="227" y="322"/>
                </a:lnTo>
                <a:lnTo>
                  <a:pt x="227" y="321"/>
                </a:lnTo>
                <a:lnTo>
                  <a:pt x="227" y="319"/>
                </a:lnTo>
                <a:lnTo>
                  <a:pt x="227" y="317"/>
                </a:lnTo>
                <a:lnTo>
                  <a:pt x="227" y="319"/>
                </a:lnTo>
                <a:lnTo>
                  <a:pt x="225" y="319"/>
                </a:lnTo>
                <a:lnTo>
                  <a:pt x="225" y="317"/>
                </a:lnTo>
                <a:lnTo>
                  <a:pt x="225" y="316"/>
                </a:lnTo>
                <a:lnTo>
                  <a:pt x="225" y="317"/>
                </a:lnTo>
                <a:lnTo>
                  <a:pt x="225" y="316"/>
                </a:lnTo>
                <a:lnTo>
                  <a:pt x="225" y="314"/>
                </a:lnTo>
                <a:lnTo>
                  <a:pt x="224" y="314"/>
                </a:lnTo>
                <a:lnTo>
                  <a:pt x="224" y="316"/>
                </a:lnTo>
                <a:lnTo>
                  <a:pt x="225" y="316"/>
                </a:lnTo>
                <a:lnTo>
                  <a:pt x="224" y="316"/>
                </a:lnTo>
                <a:lnTo>
                  <a:pt x="224" y="314"/>
                </a:lnTo>
                <a:lnTo>
                  <a:pt x="224" y="312"/>
                </a:lnTo>
                <a:lnTo>
                  <a:pt x="222" y="312"/>
                </a:lnTo>
                <a:lnTo>
                  <a:pt x="224" y="312"/>
                </a:lnTo>
                <a:lnTo>
                  <a:pt x="222" y="312"/>
                </a:lnTo>
                <a:lnTo>
                  <a:pt x="220" y="312"/>
                </a:lnTo>
                <a:lnTo>
                  <a:pt x="222" y="312"/>
                </a:lnTo>
                <a:lnTo>
                  <a:pt x="220" y="312"/>
                </a:lnTo>
                <a:lnTo>
                  <a:pt x="222" y="312"/>
                </a:lnTo>
                <a:lnTo>
                  <a:pt x="222" y="311"/>
                </a:lnTo>
                <a:lnTo>
                  <a:pt x="224" y="311"/>
                </a:lnTo>
                <a:lnTo>
                  <a:pt x="224" y="309"/>
                </a:lnTo>
                <a:lnTo>
                  <a:pt x="222" y="309"/>
                </a:lnTo>
                <a:lnTo>
                  <a:pt x="222" y="311"/>
                </a:lnTo>
                <a:lnTo>
                  <a:pt x="224" y="311"/>
                </a:lnTo>
                <a:lnTo>
                  <a:pt x="222" y="311"/>
                </a:lnTo>
                <a:lnTo>
                  <a:pt x="224" y="311"/>
                </a:lnTo>
                <a:lnTo>
                  <a:pt x="222" y="311"/>
                </a:lnTo>
                <a:lnTo>
                  <a:pt x="220" y="311"/>
                </a:lnTo>
                <a:lnTo>
                  <a:pt x="220" y="309"/>
                </a:lnTo>
                <a:lnTo>
                  <a:pt x="220" y="307"/>
                </a:lnTo>
                <a:lnTo>
                  <a:pt x="220" y="309"/>
                </a:lnTo>
                <a:lnTo>
                  <a:pt x="220" y="307"/>
                </a:lnTo>
                <a:lnTo>
                  <a:pt x="219" y="307"/>
                </a:lnTo>
                <a:lnTo>
                  <a:pt x="219" y="306"/>
                </a:lnTo>
                <a:lnTo>
                  <a:pt x="220" y="306"/>
                </a:lnTo>
                <a:lnTo>
                  <a:pt x="219" y="306"/>
                </a:lnTo>
                <a:lnTo>
                  <a:pt x="219" y="304"/>
                </a:lnTo>
                <a:lnTo>
                  <a:pt x="217" y="304"/>
                </a:lnTo>
                <a:lnTo>
                  <a:pt x="219" y="304"/>
                </a:lnTo>
                <a:lnTo>
                  <a:pt x="220" y="304"/>
                </a:lnTo>
                <a:lnTo>
                  <a:pt x="222" y="304"/>
                </a:lnTo>
                <a:lnTo>
                  <a:pt x="224" y="304"/>
                </a:lnTo>
                <a:lnTo>
                  <a:pt x="225" y="304"/>
                </a:lnTo>
                <a:lnTo>
                  <a:pt x="227" y="304"/>
                </a:lnTo>
                <a:lnTo>
                  <a:pt x="229" y="304"/>
                </a:lnTo>
                <a:lnTo>
                  <a:pt x="229" y="302"/>
                </a:lnTo>
                <a:lnTo>
                  <a:pt x="230" y="302"/>
                </a:lnTo>
                <a:lnTo>
                  <a:pt x="232" y="302"/>
                </a:lnTo>
                <a:lnTo>
                  <a:pt x="234" y="302"/>
                </a:lnTo>
                <a:lnTo>
                  <a:pt x="234" y="301"/>
                </a:lnTo>
                <a:lnTo>
                  <a:pt x="234" y="302"/>
                </a:lnTo>
                <a:lnTo>
                  <a:pt x="235" y="301"/>
                </a:lnTo>
                <a:lnTo>
                  <a:pt x="235" y="302"/>
                </a:lnTo>
                <a:lnTo>
                  <a:pt x="235" y="301"/>
                </a:lnTo>
                <a:lnTo>
                  <a:pt x="237" y="301"/>
                </a:lnTo>
                <a:lnTo>
                  <a:pt x="239" y="301"/>
                </a:lnTo>
                <a:lnTo>
                  <a:pt x="237" y="301"/>
                </a:lnTo>
                <a:lnTo>
                  <a:pt x="237" y="299"/>
                </a:lnTo>
                <a:lnTo>
                  <a:pt x="235" y="299"/>
                </a:lnTo>
                <a:lnTo>
                  <a:pt x="235" y="301"/>
                </a:lnTo>
                <a:lnTo>
                  <a:pt x="234" y="301"/>
                </a:lnTo>
                <a:lnTo>
                  <a:pt x="234" y="299"/>
                </a:lnTo>
                <a:lnTo>
                  <a:pt x="234" y="301"/>
                </a:lnTo>
                <a:lnTo>
                  <a:pt x="232" y="301"/>
                </a:lnTo>
                <a:lnTo>
                  <a:pt x="232" y="299"/>
                </a:lnTo>
                <a:lnTo>
                  <a:pt x="232" y="297"/>
                </a:lnTo>
                <a:lnTo>
                  <a:pt x="230" y="297"/>
                </a:lnTo>
                <a:lnTo>
                  <a:pt x="230" y="296"/>
                </a:lnTo>
                <a:lnTo>
                  <a:pt x="230" y="297"/>
                </a:lnTo>
                <a:lnTo>
                  <a:pt x="230" y="296"/>
                </a:lnTo>
                <a:lnTo>
                  <a:pt x="230" y="297"/>
                </a:lnTo>
                <a:lnTo>
                  <a:pt x="229" y="297"/>
                </a:lnTo>
                <a:lnTo>
                  <a:pt x="230" y="297"/>
                </a:lnTo>
                <a:lnTo>
                  <a:pt x="230" y="299"/>
                </a:lnTo>
                <a:lnTo>
                  <a:pt x="230" y="301"/>
                </a:lnTo>
                <a:lnTo>
                  <a:pt x="230" y="302"/>
                </a:lnTo>
                <a:lnTo>
                  <a:pt x="229" y="302"/>
                </a:lnTo>
                <a:lnTo>
                  <a:pt x="227" y="302"/>
                </a:lnTo>
                <a:lnTo>
                  <a:pt x="225" y="302"/>
                </a:lnTo>
                <a:lnTo>
                  <a:pt x="225" y="301"/>
                </a:lnTo>
                <a:lnTo>
                  <a:pt x="224" y="301"/>
                </a:lnTo>
                <a:lnTo>
                  <a:pt x="222" y="301"/>
                </a:lnTo>
                <a:lnTo>
                  <a:pt x="220" y="301"/>
                </a:lnTo>
                <a:lnTo>
                  <a:pt x="222" y="301"/>
                </a:lnTo>
                <a:lnTo>
                  <a:pt x="224" y="301"/>
                </a:lnTo>
                <a:lnTo>
                  <a:pt x="224" y="302"/>
                </a:lnTo>
                <a:lnTo>
                  <a:pt x="222" y="302"/>
                </a:lnTo>
                <a:lnTo>
                  <a:pt x="220" y="302"/>
                </a:lnTo>
                <a:lnTo>
                  <a:pt x="220" y="301"/>
                </a:lnTo>
                <a:lnTo>
                  <a:pt x="219" y="301"/>
                </a:lnTo>
                <a:lnTo>
                  <a:pt x="217" y="301"/>
                </a:lnTo>
                <a:lnTo>
                  <a:pt x="215" y="301"/>
                </a:lnTo>
                <a:lnTo>
                  <a:pt x="215" y="299"/>
                </a:lnTo>
                <a:lnTo>
                  <a:pt x="215" y="297"/>
                </a:lnTo>
                <a:lnTo>
                  <a:pt x="217" y="297"/>
                </a:lnTo>
                <a:lnTo>
                  <a:pt x="219" y="297"/>
                </a:lnTo>
                <a:lnTo>
                  <a:pt x="219" y="296"/>
                </a:lnTo>
                <a:lnTo>
                  <a:pt x="220" y="296"/>
                </a:lnTo>
                <a:lnTo>
                  <a:pt x="222" y="296"/>
                </a:lnTo>
                <a:lnTo>
                  <a:pt x="224" y="296"/>
                </a:lnTo>
                <a:lnTo>
                  <a:pt x="225" y="296"/>
                </a:lnTo>
                <a:lnTo>
                  <a:pt x="227" y="296"/>
                </a:lnTo>
                <a:lnTo>
                  <a:pt x="227" y="294"/>
                </a:lnTo>
                <a:lnTo>
                  <a:pt x="227" y="292"/>
                </a:lnTo>
                <a:lnTo>
                  <a:pt x="229" y="292"/>
                </a:lnTo>
                <a:lnTo>
                  <a:pt x="229" y="291"/>
                </a:lnTo>
                <a:lnTo>
                  <a:pt x="229" y="292"/>
                </a:lnTo>
                <a:lnTo>
                  <a:pt x="229" y="291"/>
                </a:lnTo>
                <a:lnTo>
                  <a:pt x="227" y="291"/>
                </a:lnTo>
                <a:lnTo>
                  <a:pt x="227" y="289"/>
                </a:lnTo>
                <a:lnTo>
                  <a:pt x="225" y="287"/>
                </a:lnTo>
                <a:lnTo>
                  <a:pt x="225" y="286"/>
                </a:lnTo>
                <a:lnTo>
                  <a:pt x="224" y="286"/>
                </a:lnTo>
                <a:lnTo>
                  <a:pt x="224" y="287"/>
                </a:lnTo>
                <a:lnTo>
                  <a:pt x="225" y="287"/>
                </a:lnTo>
                <a:lnTo>
                  <a:pt x="225" y="289"/>
                </a:lnTo>
                <a:lnTo>
                  <a:pt x="225" y="291"/>
                </a:lnTo>
                <a:lnTo>
                  <a:pt x="227" y="291"/>
                </a:lnTo>
                <a:lnTo>
                  <a:pt x="227" y="292"/>
                </a:lnTo>
                <a:lnTo>
                  <a:pt x="227" y="294"/>
                </a:lnTo>
                <a:lnTo>
                  <a:pt x="225" y="294"/>
                </a:lnTo>
                <a:lnTo>
                  <a:pt x="225" y="292"/>
                </a:lnTo>
                <a:lnTo>
                  <a:pt x="224" y="292"/>
                </a:lnTo>
                <a:lnTo>
                  <a:pt x="224" y="294"/>
                </a:lnTo>
                <a:lnTo>
                  <a:pt x="224" y="296"/>
                </a:lnTo>
                <a:lnTo>
                  <a:pt x="222" y="296"/>
                </a:lnTo>
                <a:lnTo>
                  <a:pt x="222" y="294"/>
                </a:lnTo>
                <a:lnTo>
                  <a:pt x="220" y="294"/>
                </a:lnTo>
                <a:lnTo>
                  <a:pt x="219" y="294"/>
                </a:lnTo>
                <a:lnTo>
                  <a:pt x="219" y="292"/>
                </a:lnTo>
                <a:lnTo>
                  <a:pt x="219" y="294"/>
                </a:lnTo>
                <a:lnTo>
                  <a:pt x="217" y="294"/>
                </a:lnTo>
                <a:lnTo>
                  <a:pt x="217" y="296"/>
                </a:lnTo>
                <a:lnTo>
                  <a:pt x="215" y="296"/>
                </a:lnTo>
                <a:lnTo>
                  <a:pt x="217" y="296"/>
                </a:lnTo>
                <a:lnTo>
                  <a:pt x="215" y="296"/>
                </a:lnTo>
                <a:lnTo>
                  <a:pt x="215" y="294"/>
                </a:lnTo>
                <a:lnTo>
                  <a:pt x="217" y="294"/>
                </a:lnTo>
                <a:lnTo>
                  <a:pt x="215" y="294"/>
                </a:lnTo>
                <a:lnTo>
                  <a:pt x="214" y="294"/>
                </a:lnTo>
                <a:lnTo>
                  <a:pt x="214" y="296"/>
                </a:lnTo>
                <a:lnTo>
                  <a:pt x="214" y="297"/>
                </a:lnTo>
                <a:lnTo>
                  <a:pt x="214" y="299"/>
                </a:lnTo>
                <a:lnTo>
                  <a:pt x="212" y="299"/>
                </a:lnTo>
                <a:lnTo>
                  <a:pt x="212" y="297"/>
                </a:lnTo>
                <a:lnTo>
                  <a:pt x="210" y="297"/>
                </a:lnTo>
                <a:lnTo>
                  <a:pt x="210" y="296"/>
                </a:lnTo>
                <a:lnTo>
                  <a:pt x="210" y="297"/>
                </a:lnTo>
                <a:lnTo>
                  <a:pt x="209" y="297"/>
                </a:lnTo>
                <a:lnTo>
                  <a:pt x="209" y="296"/>
                </a:lnTo>
                <a:lnTo>
                  <a:pt x="207" y="296"/>
                </a:lnTo>
                <a:lnTo>
                  <a:pt x="207" y="294"/>
                </a:lnTo>
                <a:lnTo>
                  <a:pt x="207" y="296"/>
                </a:lnTo>
                <a:lnTo>
                  <a:pt x="207" y="294"/>
                </a:lnTo>
                <a:lnTo>
                  <a:pt x="207" y="292"/>
                </a:lnTo>
                <a:lnTo>
                  <a:pt x="205" y="292"/>
                </a:lnTo>
                <a:lnTo>
                  <a:pt x="204" y="292"/>
                </a:lnTo>
                <a:lnTo>
                  <a:pt x="204" y="291"/>
                </a:lnTo>
                <a:lnTo>
                  <a:pt x="204" y="289"/>
                </a:lnTo>
                <a:lnTo>
                  <a:pt x="202" y="289"/>
                </a:lnTo>
                <a:lnTo>
                  <a:pt x="204" y="289"/>
                </a:lnTo>
                <a:lnTo>
                  <a:pt x="202" y="289"/>
                </a:lnTo>
                <a:lnTo>
                  <a:pt x="202" y="287"/>
                </a:lnTo>
                <a:lnTo>
                  <a:pt x="200" y="287"/>
                </a:lnTo>
                <a:lnTo>
                  <a:pt x="200" y="286"/>
                </a:lnTo>
                <a:lnTo>
                  <a:pt x="202" y="286"/>
                </a:lnTo>
                <a:lnTo>
                  <a:pt x="202" y="284"/>
                </a:lnTo>
                <a:lnTo>
                  <a:pt x="202" y="282"/>
                </a:lnTo>
                <a:lnTo>
                  <a:pt x="204" y="282"/>
                </a:lnTo>
                <a:lnTo>
                  <a:pt x="204" y="281"/>
                </a:lnTo>
                <a:lnTo>
                  <a:pt x="202" y="281"/>
                </a:lnTo>
                <a:lnTo>
                  <a:pt x="200" y="281"/>
                </a:lnTo>
                <a:lnTo>
                  <a:pt x="200" y="282"/>
                </a:lnTo>
                <a:lnTo>
                  <a:pt x="200" y="281"/>
                </a:lnTo>
                <a:lnTo>
                  <a:pt x="199" y="281"/>
                </a:lnTo>
                <a:lnTo>
                  <a:pt x="200" y="281"/>
                </a:lnTo>
                <a:lnTo>
                  <a:pt x="200" y="282"/>
                </a:lnTo>
                <a:lnTo>
                  <a:pt x="200" y="281"/>
                </a:lnTo>
                <a:lnTo>
                  <a:pt x="200" y="282"/>
                </a:lnTo>
                <a:lnTo>
                  <a:pt x="200" y="284"/>
                </a:lnTo>
                <a:lnTo>
                  <a:pt x="199" y="284"/>
                </a:lnTo>
                <a:lnTo>
                  <a:pt x="197" y="284"/>
                </a:lnTo>
                <a:lnTo>
                  <a:pt x="197" y="282"/>
                </a:lnTo>
                <a:lnTo>
                  <a:pt x="195" y="282"/>
                </a:lnTo>
                <a:lnTo>
                  <a:pt x="195" y="281"/>
                </a:lnTo>
                <a:lnTo>
                  <a:pt x="197" y="281"/>
                </a:lnTo>
                <a:lnTo>
                  <a:pt x="197" y="279"/>
                </a:lnTo>
                <a:lnTo>
                  <a:pt x="197" y="277"/>
                </a:lnTo>
                <a:lnTo>
                  <a:pt x="197" y="276"/>
                </a:lnTo>
                <a:lnTo>
                  <a:pt x="199" y="276"/>
                </a:lnTo>
                <a:lnTo>
                  <a:pt x="199" y="274"/>
                </a:lnTo>
                <a:lnTo>
                  <a:pt x="200" y="274"/>
                </a:lnTo>
                <a:lnTo>
                  <a:pt x="199" y="274"/>
                </a:lnTo>
                <a:lnTo>
                  <a:pt x="199" y="276"/>
                </a:lnTo>
                <a:lnTo>
                  <a:pt x="199" y="274"/>
                </a:lnTo>
                <a:lnTo>
                  <a:pt x="197" y="274"/>
                </a:lnTo>
                <a:lnTo>
                  <a:pt x="197" y="276"/>
                </a:lnTo>
                <a:lnTo>
                  <a:pt x="197" y="277"/>
                </a:lnTo>
                <a:lnTo>
                  <a:pt x="197" y="279"/>
                </a:lnTo>
                <a:lnTo>
                  <a:pt x="195" y="279"/>
                </a:lnTo>
                <a:lnTo>
                  <a:pt x="195" y="281"/>
                </a:lnTo>
                <a:lnTo>
                  <a:pt x="195" y="282"/>
                </a:lnTo>
                <a:lnTo>
                  <a:pt x="194" y="282"/>
                </a:lnTo>
                <a:lnTo>
                  <a:pt x="194" y="281"/>
                </a:lnTo>
                <a:lnTo>
                  <a:pt x="194" y="282"/>
                </a:lnTo>
                <a:lnTo>
                  <a:pt x="194" y="281"/>
                </a:lnTo>
                <a:lnTo>
                  <a:pt x="192" y="281"/>
                </a:lnTo>
                <a:lnTo>
                  <a:pt x="192" y="279"/>
                </a:lnTo>
                <a:lnTo>
                  <a:pt x="190" y="279"/>
                </a:lnTo>
                <a:lnTo>
                  <a:pt x="190" y="277"/>
                </a:lnTo>
                <a:lnTo>
                  <a:pt x="190" y="276"/>
                </a:lnTo>
                <a:lnTo>
                  <a:pt x="189" y="276"/>
                </a:lnTo>
                <a:lnTo>
                  <a:pt x="189" y="274"/>
                </a:lnTo>
                <a:lnTo>
                  <a:pt x="190" y="274"/>
                </a:lnTo>
                <a:lnTo>
                  <a:pt x="189" y="274"/>
                </a:lnTo>
                <a:lnTo>
                  <a:pt x="187" y="272"/>
                </a:lnTo>
                <a:lnTo>
                  <a:pt x="189" y="272"/>
                </a:lnTo>
                <a:lnTo>
                  <a:pt x="189" y="271"/>
                </a:lnTo>
                <a:lnTo>
                  <a:pt x="189" y="272"/>
                </a:lnTo>
                <a:lnTo>
                  <a:pt x="190" y="272"/>
                </a:lnTo>
                <a:lnTo>
                  <a:pt x="190" y="274"/>
                </a:lnTo>
                <a:lnTo>
                  <a:pt x="190" y="272"/>
                </a:lnTo>
                <a:lnTo>
                  <a:pt x="192" y="272"/>
                </a:lnTo>
                <a:lnTo>
                  <a:pt x="190" y="272"/>
                </a:lnTo>
                <a:lnTo>
                  <a:pt x="192" y="272"/>
                </a:lnTo>
                <a:lnTo>
                  <a:pt x="190" y="272"/>
                </a:lnTo>
                <a:lnTo>
                  <a:pt x="190" y="271"/>
                </a:lnTo>
                <a:lnTo>
                  <a:pt x="190" y="272"/>
                </a:lnTo>
                <a:lnTo>
                  <a:pt x="190" y="271"/>
                </a:lnTo>
                <a:lnTo>
                  <a:pt x="192" y="271"/>
                </a:lnTo>
                <a:lnTo>
                  <a:pt x="192" y="269"/>
                </a:lnTo>
                <a:lnTo>
                  <a:pt x="190" y="269"/>
                </a:lnTo>
                <a:lnTo>
                  <a:pt x="190" y="271"/>
                </a:lnTo>
                <a:lnTo>
                  <a:pt x="189" y="271"/>
                </a:lnTo>
                <a:lnTo>
                  <a:pt x="187" y="271"/>
                </a:lnTo>
                <a:lnTo>
                  <a:pt x="187" y="269"/>
                </a:lnTo>
                <a:lnTo>
                  <a:pt x="189" y="269"/>
                </a:lnTo>
                <a:lnTo>
                  <a:pt x="187" y="269"/>
                </a:lnTo>
                <a:lnTo>
                  <a:pt x="189" y="269"/>
                </a:lnTo>
                <a:lnTo>
                  <a:pt x="189" y="267"/>
                </a:lnTo>
                <a:lnTo>
                  <a:pt x="190" y="269"/>
                </a:lnTo>
                <a:lnTo>
                  <a:pt x="190" y="267"/>
                </a:lnTo>
                <a:lnTo>
                  <a:pt x="190" y="269"/>
                </a:lnTo>
                <a:lnTo>
                  <a:pt x="192" y="269"/>
                </a:lnTo>
                <a:lnTo>
                  <a:pt x="192" y="267"/>
                </a:lnTo>
                <a:lnTo>
                  <a:pt x="190" y="267"/>
                </a:lnTo>
                <a:lnTo>
                  <a:pt x="189" y="267"/>
                </a:lnTo>
                <a:lnTo>
                  <a:pt x="189" y="266"/>
                </a:lnTo>
                <a:lnTo>
                  <a:pt x="190" y="266"/>
                </a:lnTo>
                <a:lnTo>
                  <a:pt x="192" y="266"/>
                </a:lnTo>
                <a:lnTo>
                  <a:pt x="190" y="266"/>
                </a:lnTo>
                <a:lnTo>
                  <a:pt x="190" y="264"/>
                </a:lnTo>
                <a:lnTo>
                  <a:pt x="192" y="264"/>
                </a:lnTo>
                <a:lnTo>
                  <a:pt x="192" y="262"/>
                </a:lnTo>
                <a:lnTo>
                  <a:pt x="194" y="262"/>
                </a:lnTo>
                <a:lnTo>
                  <a:pt x="194" y="261"/>
                </a:lnTo>
                <a:lnTo>
                  <a:pt x="195" y="261"/>
                </a:lnTo>
                <a:lnTo>
                  <a:pt x="195" y="262"/>
                </a:lnTo>
                <a:lnTo>
                  <a:pt x="195" y="261"/>
                </a:lnTo>
                <a:lnTo>
                  <a:pt x="197" y="261"/>
                </a:lnTo>
                <a:lnTo>
                  <a:pt x="199" y="261"/>
                </a:lnTo>
                <a:lnTo>
                  <a:pt x="200" y="261"/>
                </a:lnTo>
                <a:lnTo>
                  <a:pt x="199" y="261"/>
                </a:lnTo>
                <a:lnTo>
                  <a:pt x="200" y="261"/>
                </a:lnTo>
                <a:lnTo>
                  <a:pt x="200" y="259"/>
                </a:lnTo>
                <a:lnTo>
                  <a:pt x="202" y="259"/>
                </a:lnTo>
                <a:lnTo>
                  <a:pt x="200" y="259"/>
                </a:lnTo>
                <a:lnTo>
                  <a:pt x="200" y="261"/>
                </a:lnTo>
                <a:lnTo>
                  <a:pt x="200" y="259"/>
                </a:lnTo>
                <a:lnTo>
                  <a:pt x="199" y="259"/>
                </a:lnTo>
                <a:lnTo>
                  <a:pt x="199" y="261"/>
                </a:lnTo>
                <a:lnTo>
                  <a:pt x="197" y="261"/>
                </a:lnTo>
                <a:lnTo>
                  <a:pt x="197" y="259"/>
                </a:lnTo>
                <a:lnTo>
                  <a:pt x="199" y="259"/>
                </a:lnTo>
                <a:lnTo>
                  <a:pt x="199" y="257"/>
                </a:lnTo>
                <a:lnTo>
                  <a:pt x="199" y="259"/>
                </a:lnTo>
                <a:lnTo>
                  <a:pt x="200" y="259"/>
                </a:lnTo>
                <a:lnTo>
                  <a:pt x="200" y="257"/>
                </a:lnTo>
                <a:lnTo>
                  <a:pt x="200" y="259"/>
                </a:lnTo>
                <a:lnTo>
                  <a:pt x="200" y="257"/>
                </a:lnTo>
                <a:lnTo>
                  <a:pt x="199" y="257"/>
                </a:lnTo>
                <a:lnTo>
                  <a:pt x="197" y="259"/>
                </a:lnTo>
                <a:lnTo>
                  <a:pt x="195" y="259"/>
                </a:lnTo>
                <a:lnTo>
                  <a:pt x="194" y="261"/>
                </a:lnTo>
                <a:lnTo>
                  <a:pt x="192" y="261"/>
                </a:lnTo>
                <a:lnTo>
                  <a:pt x="192" y="262"/>
                </a:lnTo>
                <a:lnTo>
                  <a:pt x="190" y="264"/>
                </a:lnTo>
                <a:lnTo>
                  <a:pt x="189" y="264"/>
                </a:lnTo>
                <a:lnTo>
                  <a:pt x="189" y="262"/>
                </a:lnTo>
                <a:lnTo>
                  <a:pt x="190" y="262"/>
                </a:lnTo>
                <a:lnTo>
                  <a:pt x="190" y="261"/>
                </a:lnTo>
                <a:lnTo>
                  <a:pt x="190" y="259"/>
                </a:lnTo>
                <a:lnTo>
                  <a:pt x="192" y="259"/>
                </a:lnTo>
                <a:lnTo>
                  <a:pt x="192" y="261"/>
                </a:lnTo>
                <a:lnTo>
                  <a:pt x="194" y="261"/>
                </a:lnTo>
                <a:lnTo>
                  <a:pt x="192" y="261"/>
                </a:lnTo>
                <a:lnTo>
                  <a:pt x="194" y="261"/>
                </a:lnTo>
                <a:lnTo>
                  <a:pt x="192" y="261"/>
                </a:lnTo>
                <a:lnTo>
                  <a:pt x="194" y="259"/>
                </a:lnTo>
                <a:lnTo>
                  <a:pt x="192" y="259"/>
                </a:lnTo>
                <a:lnTo>
                  <a:pt x="194" y="259"/>
                </a:lnTo>
                <a:lnTo>
                  <a:pt x="192" y="259"/>
                </a:lnTo>
                <a:lnTo>
                  <a:pt x="192" y="257"/>
                </a:lnTo>
                <a:lnTo>
                  <a:pt x="192" y="259"/>
                </a:lnTo>
                <a:lnTo>
                  <a:pt x="192" y="257"/>
                </a:lnTo>
                <a:lnTo>
                  <a:pt x="192" y="259"/>
                </a:lnTo>
                <a:lnTo>
                  <a:pt x="192" y="257"/>
                </a:lnTo>
                <a:lnTo>
                  <a:pt x="190" y="257"/>
                </a:lnTo>
                <a:lnTo>
                  <a:pt x="190" y="259"/>
                </a:lnTo>
                <a:lnTo>
                  <a:pt x="190" y="257"/>
                </a:lnTo>
                <a:lnTo>
                  <a:pt x="190" y="256"/>
                </a:lnTo>
                <a:lnTo>
                  <a:pt x="190" y="254"/>
                </a:lnTo>
                <a:lnTo>
                  <a:pt x="190" y="256"/>
                </a:lnTo>
                <a:lnTo>
                  <a:pt x="190" y="254"/>
                </a:lnTo>
                <a:lnTo>
                  <a:pt x="189" y="254"/>
                </a:lnTo>
                <a:lnTo>
                  <a:pt x="189" y="256"/>
                </a:lnTo>
                <a:lnTo>
                  <a:pt x="189" y="257"/>
                </a:lnTo>
                <a:lnTo>
                  <a:pt x="189" y="259"/>
                </a:lnTo>
                <a:lnTo>
                  <a:pt x="187" y="259"/>
                </a:lnTo>
                <a:lnTo>
                  <a:pt x="187" y="261"/>
                </a:lnTo>
                <a:lnTo>
                  <a:pt x="185" y="261"/>
                </a:lnTo>
                <a:lnTo>
                  <a:pt x="185" y="259"/>
                </a:lnTo>
                <a:lnTo>
                  <a:pt x="184" y="259"/>
                </a:lnTo>
                <a:lnTo>
                  <a:pt x="184" y="261"/>
                </a:lnTo>
                <a:lnTo>
                  <a:pt x="184" y="259"/>
                </a:lnTo>
                <a:lnTo>
                  <a:pt x="185" y="259"/>
                </a:lnTo>
                <a:lnTo>
                  <a:pt x="184" y="259"/>
                </a:lnTo>
                <a:lnTo>
                  <a:pt x="184" y="257"/>
                </a:lnTo>
                <a:lnTo>
                  <a:pt x="185" y="257"/>
                </a:lnTo>
                <a:lnTo>
                  <a:pt x="185" y="259"/>
                </a:lnTo>
                <a:lnTo>
                  <a:pt x="185" y="257"/>
                </a:lnTo>
                <a:lnTo>
                  <a:pt x="184" y="257"/>
                </a:lnTo>
                <a:lnTo>
                  <a:pt x="185" y="257"/>
                </a:lnTo>
                <a:lnTo>
                  <a:pt x="185" y="256"/>
                </a:lnTo>
                <a:lnTo>
                  <a:pt x="184" y="257"/>
                </a:lnTo>
                <a:lnTo>
                  <a:pt x="182" y="257"/>
                </a:lnTo>
                <a:lnTo>
                  <a:pt x="180" y="257"/>
                </a:lnTo>
                <a:lnTo>
                  <a:pt x="179" y="257"/>
                </a:lnTo>
                <a:lnTo>
                  <a:pt x="180" y="257"/>
                </a:lnTo>
                <a:lnTo>
                  <a:pt x="179" y="257"/>
                </a:lnTo>
                <a:lnTo>
                  <a:pt x="177" y="257"/>
                </a:lnTo>
                <a:lnTo>
                  <a:pt x="177" y="256"/>
                </a:lnTo>
                <a:lnTo>
                  <a:pt x="177" y="257"/>
                </a:lnTo>
                <a:lnTo>
                  <a:pt x="177" y="256"/>
                </a:lnTo>
                <a:lnTo>
                  <a:pt x="175" y="256"/>
                </a:lnTo>
                <a:lnTo>
                  <a:pt x="177" y="256"/>
                </a:lnTo>
                <a:lnTo>
                  <a:pt x="179" y="256"/>
                </a:lnTo>
                <a:lnTo>
                  <a:pt x="179" y="254"/>
                </a:lnTo>
                <a:lnTo>
                  <a:pt x="179" y="256"/>
                </a:lnTo>
                <a:lnTo>
                  <a:pt x="180" y="256"/>
                </a:lnTo>
                <a:lnTo>
                  <a:pt x="182" y="254"/>
                </a:lnTo>
                <a:lnTo>
                  <a:pt x="180" y="254"/>
                </a:lnTo>
                <a:lnTo>
                  <a:pt x="182" y="254"/>
                </a:lnTo>
                <a:lnTo>
                  <a:pt x="180" y="254"/>
                </a:lnTo>
                <a:lnTo>
                  <a:pt x="182" y="254"/>
                </a:lnTo>
                <a:lnTo>
                  <a:pt x="180" y="254"/>
                </a:lnTo>
                <a:lnTo>
                  <a:pt x="182" y="254"/>
                </a:lnTo>
                <a:lnTo>
                  <a:pt x="184" y="254"/>
                </a:lnTo>
                <a:lnTo>
                  <a:pt x="184" y="252"/>
                </a:lnTo>
                <a:lnTo>
                  <a:pt x="185" y="252"/>
                </a:lnTo>
                <a:lnTo>
                  <a:pt x="184" y="252"/>
                </a:lnTo>
                <a:lnTo>
                  <a:pt x="185" y="252"/>
                </a:lnTo>
                <a:lnTo>
                  <a:pt x="184" y="252"/>
                </a:lnTo>
                <a:lnTo>
                  <a:pt x="184" y="251"/>
                </a:lnTo>
                <a:lnTo>
                  <a:pt x="184" y="252"/>
                </a:lnTo>
                <a:lnTo>
                  <a:pt x="182" y="252"/>
                </a:lnTo>
                <a:lnTo>
                  <a:pt x="182" y="254"/>
                </a:lnTo>
                <a:lnTo>
                  <a:pt x="182" y="252"/>
                </a:lnTo>
                <a:lnTo>
                  <a:pt x="180" y="252"/>
                </a:lnTo>
                <a:lnTo>
                  <a:pt x="182" y="252"/>
                </a:lnTo>
                <a:lnTo>
                  <a:pt x="182" y="254"/>
                </a:lnTo>
                <a:lnTo>
                  <a:pt x="180" y="254"/>
                </a:lnTo>
                <a:lnTo>
                  <a:pt x="180" y="252"/>
                </a:lnTo>
                <a:lnTo>
                  <a:pt x="180" y="254"/>
                </a:lnTo>
                <a:lnTo>
                  <a:pt x="179" y="254"/>
                </a:lnTo>
                <a:lnTo>
                  <a:pt x="179" y="252"/>
                </a:lnTo>
                <a:lnTo>
                  <a:pt x="177" y="252"/>
                </a:lnTo>
                <a:lnTo>
                  <a:pt x="177" y="254"/>
                </a:lnTo>
                <a:lnTo>
                  <a:pt x="179" y="254"/>
                </a:lnTo>
                <a:lnTo>
                  <a:pt x="180" y="254"/>
                </a:lnTo>
                <a:lnTo>
                  <a:pt x="179" y="254"/>
                </a:lnTo>
                <a:lnTo>
                  <a:pt x="177" y="254"/>
                </a:lnTo>
                <a:lnTo>
                  <a:pt x="177" y="252"/>
                </a:lnTo>
                <a:lnTo>
                  <a:pt x="177" y="251"/>
                </a:lnTo>
                <a:lnTo>
                  <a:pt x="177" y="249"/>
                </a:lnTo>
                <a:lnTo>
                  <a:pt x="179" y="249"/>
                </a:lnTo>
                <a:lnTo>
                  <a:pt x="177" y="249"/>
                </a:lnTo>
                <a:lnTo>
                  <a:pt x="179" y="249"/>
                </a:lnTo>
                <a:lnTo>
                  <a:pt x="179" y="247"/>
                </a:lnTo>
                <a:lnTo>
                  <a:pt x="179" y="249"/>
                </a:lnTo>
                <a:lnTo>
                  <a:pt x="179" y="247"/>
                </a:lnTo>
                <a:lnTo>
                  <a:pt x="179" y="249"/>
                </a:lnTo>
                <a:lnTo>
                  <a:pt x="179" y="247"/>
                </a:lnTo>
                <a:lnTo>
                  <a:pt x="180" y="247"/>
                </a:lnTo>
                <a:lnTo>
                  <a:pt x="179" y="247"/>
                </a:lnTo>
                <a:lnTo>
                  <a:pt x="180" y="247"/>
                </a:lnTo>
                <a:lnTo>
                  <a:pt x="180" y="246"/>
                </a:lnTo>
                <a:lnTo>
                  <a:pt x="179" y="246"/>
                </a:lnTo>
                <a:lnTo>
                  <a:pt x="180" y="246"/>
                </a:lnTo>
                <a:lnTo>
                  <a:pt x="180" y="244"/>
                </a:lnTo>
                <a:lnTo>
                  <a:pt x="182" y="244"/>
                </a:lnTo>
                <a:lnTo>
                  <a:pt x="184" y="244"/>
                </a:lnTo>
                <a:lnTo>
                  <a:pt x="184" y="246"/>
                </a:lnTo>
                <a:lnTo>
                  <a:pt x="184" y="244"/>
                </a:lnTo>
                <a:lnTo>
                  <a:pt x="185" y="244"/>
                </a:lnTo>
                <a:lnTo>
                  <a:pt x="184" y="246"/>
                </a:lnTo>
                <a:lnTo>
                  <a:pt x="185" y="246"/>
                </a:lnTo>
                <a:lnTo>
                  <a:pt x="185" y="244"/>
                </a:lnTo>
                <a:lnTo>
                  <a:pt x="185" y="242"/>
                </a:lnTo>
                <a:lnTo>
                  <a:pt x="185" y="244"/>
                </a:lnTo>
                <a:lnTo>
                  <a:pt x="184" y="244"/>
                </a:lnTo>
                <a:lnTo>
                  <a:pt x="185" y="244"/>
                </a:lnTo>
                <a:lnTo>
                  <a:pt x="184" y="244"/>
                </a:lnTo>
                <a:lnTo>
                  <a:pt x="182" y="244"/>
                </a:lnTo>
                <a:lnTo>
                  <a:pt x="184" y="244"/>
                </a:lnTo>
                <a:lnTo>
                  <a:pt x="182" y="244"/>
                </a:lnTo>
                <a:lnTo>
                  <a:pt x="180" y="244"/>
                </a:lnTo>
                <a:lnTo>
                  <a:pt x="179" y="244"/>
                </a:lnTo>
                <a:lnTo>
                  <a:pt x="179" y="242"/>
                </a:lnTo>
                <a:lnTo>
                  <a:pt x="180" y="242"/>
                </a:lnTo>
                <a:lnTo>
                  <a:pt x="180" y="241"/>
                </a:lnTo>
                <a:lnTo>
                  <a:pt x="182" y="241"/>
                </a:lnTo>
                <a:lnTo>
                  <a:pt x="184" y="241"/>
                </a:lnTo>
                <a:lnTo>
                  <a:pt x="185" y="241"/>
                </a:lnTo>
                <a:lnTo>
                  <a:pt x="184" y="241"/>
                </a:lnTo>
                <a:lnTo>
                  <a:pt x="184" y="239"/>
                </a:lnTo>
                <a:lnTo>
                  <a:pt x="185" y="239"/>
                </a:lnTo>
                <a:lnTo>
                  <a:pt x="185" y="241"/>
                </a:lnTo>
                <a:lnTo>
                  <a:pt x="187" y="241"/>
                </a:lnTo>
                <a:lnTo>
                  <a:pt x="189" y="241"/>
                </a:lnTo>
                <a:lnTo>
                  <a:pt x="190" y="241"/>
                </a:lnTo>
                <a:lnTo>
                  <a:pt x="190" y="242"/>
                </a:lnTo>
                <a:lnTo>
                  <a:pt x="192" y="242"/>
                </a:lnTo>
                <a:lnTo>
                  <a:pt x="194" y="242"/>
                </a:lnTo>
                <a:lnTo>
                  <a:pt x="192" y="242"/>
                </a:lnTo>
                <a:lnTo>
                  <a:pt x="192" y="241"/>
                </a:lnTo>
                <a:lnTo>
                  <a:pt x="194" y="241"/>
                </a:lnTo>
                <a:lnTo>
                  <a:pt x="192" y="241"/>
                </a:lnTo>
                <a:lnTo>
                  <a:pt x="194" y="241"/>
                </a:lnTo>
                <a:lnTo>
                  <a:pt x="192" y="241"/>
                </a:lnTo>
                <a:lnTo>
                  <a:pt x="192" y="239"/>
                </a:lnTo>
                <a:lnTo>
                  <a:pt x="194" y="239"/>
                </a:lnTo>
                <a:lnTo>
                  <a:pt x="192" y="239"/>
                </a:lnTo>
                <a:lnTo>
                  <a:pt x="190" y="239"/>
                </a:lnTo>
                <a:lnTo>
                  <a:pt x="192" y="239"/>
                </a:lnTo>
                <a:lnTo>
                  <a:pt x="190" y="239"/>
                </a:lnTo>
                <a:lnTo>
                  <a:pt x="189" y="239"/>
                </a:lnTo>
                <a:lnTo>
                  <a:pt x="190" y="239"/>
                </a:lnTo>
                <a:lnTo>
                  <a:pt x="189" y="239"/>
                </a:lnTo>
                <a:lnTo>
                  <a:pt x="189" y="237"/>
                </a:lnTo>
                <a:lnTo>
                  <a:pt x="187" y="237"/>
                </a:lnTo>
                <a:lnTo>
                  <a:pt x="187" y="239"/>
                </a:lnTo>
                <a:lnTo>
                  <a:pt x="185" y="239"/>
                </a:lnTo>
                <a:lnTo>
                  <a:pt x="184" y="239"/>
                </a:lnTo>
                <a:lnTo>
                  <a:pt x="184" y="237"/>
                </a:lnTo>
                <a:lnTo>
                  <a:pt x="182" y="237"/>
                </a:lnTo>
                <a:lnTo>
                  <a:pt x="184" y="237"/>
                </a:lnTo>
                <a:lnTo>
                  <a:pt x="182" y="237"/>
                </a:lnTo>
                <a:lnTo>
                  <a:pt x="182" y="236"/>
                </a:lnTo>
                <a:lnTo>
                  <a:pt x="180" y="236"/>
                </a:lnTo>
                <a:lnTo>
                  <a:pt x="182" y="236"/>
                </a:lnTo>
                <a:lnTo>
                  <a:pt x="180" y="236"/>
                </a:lnTo>
                <a:lnTo>
                  <a:pt x="182" y="236"/>
                </a:lnTo>
                <a:lnTo>
                  <a:pt x="182" y="234"/>
                </a:lnTo>
                <a:lnTo>
                  <a:pt x="182" y="236"/>
                </a:lnTo>
                <a:lnTo>
                  <a:pt x="182" y="234"/>
                </a:lnTo>
                <a:lnTo>
                  <a:pt x="182" y="232"/>
                </a:lnTo>
                <a:lnTo>
                  <a:pt x="184" y="232"/>
                </a:lnTo>
                <a:lnTo>
                  <a:pt x="182" y="232"/>
                </a:lnTo>
                <a:lnTo>
                  <a:pt x="182" y="231"/>
                </a:lnTo>
                <a:lnTo>
                  <a:pt x="180" y="229"/>
                </a:lnTo>
                <a:lnTo>
                  <a:pt x="180" y="231"/>
                </a:lnTo>
                <a:lnTo>
                  <a:pt x="179" y="231"/>
                </a:lnTo>
                <a:lnTo>
                  <a:pt x="177" y="231"/>
                </a:lnTo>
                <a:lnTo>
                  <a:pt x="177" y="229"/>
                </a:lnTo>
                <a:lnTo>
                  <a:pt x="175" y="229"/>
                </a:lnTo>
                <a:lnTo>
                  <a:pt x="174" y="229"/>
                </a:lnTo>
                <a:lnTo>
                  <a:pt x="174" y="231"/>
                </a:lnTo>
                <a:lnTo>
                  <a:pt x="172" y="231"/>
                </a:lnTo>
                <a:lnTo>
                  <a:pt x="172" y="229"/>
                </a:lnTo>
                <a:lnTo>
                  <a:pt x="170" y="229"/>
                </a:lnTo>
                <a:lnTo>
                  <a:pt x="169" y="229"/>
                </a:lnTo>
                <a:lnTo>
                  <a:pt x="170" y="229"/>
                </a:lnTo>
                <a:lnTo>
                  <a:pt x="170" y="227"/>
                </a:lnTo>
                <a:lnTo>
                  <a:pt x="172" y="227"/>
                </a:lnTo>
                <a:lnTo>
                  <a:pt x="174" y="227"/>
                </a:lnTo>
                <a:lnTo>
                  <a:pt x="175" y="227"/>
                </a:lnTo>
                <a:lnTo>
                  <a:pt x="174" y="227"/>
                </a:lnTo>
                <a:lnTo>
                  <a:pt x="175" y="227"/>
                </a:lnTo>
                <a:lnTo>
                  <a:pt x="175" y="226"/>
                </a:lnTo>
                <a:lnTo>
                  <a:pt x="175" y="224"/>
                </a:lnTo>
                <a:lnTo>
                  <a:pt x="175" y="226"/>
                </a:lnTo>
                <a:lnTo>
                  <a:pt x="175" y="224"/>
                </a:lnTo>
                <a:lnTo>
                  <a:pt x="177" y="224"/>
                </a:lnTo>
                <a:lnTo>
                  <a:pt x="177" y="222"/>
                </a:lnTo>
                <a:lnTo>
                  <a:pt x="179" y="222"/>
                </a:lnTo>
                <a:lnTo>
                  <a:pt x="179" y="224"/>
                </a:lnTo>
                <a:lnTo>
                  <a:pt x="179" y="222"/>
                </a:lnTo>
                <a:lnTo>
                  <a:pt x="179" y="224"/>
                </a:lnTo>
                <a:lnTo>
                  <a:pt x="179" y="226"/>
                </a:lnTo>
                <a:lnTo>
                  <a:pt x="180" y="226"/>
                </a:lnTo>
                <a:lnTo>
                  <a:pt x="180" y="224"/>
                </a:lnTo>
                <a:lnTo>
                  <a:pt x="180" y="226"/>
                </a:lnTo>
                <a:lnTo>
                  <a:pt x="180" y="224"/>
                </a:lnTo>
                <a:lnTo>
                  <a:pt x="182" y="224"/>
                </a:lnTo>
                <a:lnTo>
                  <a:pt x="182" y="222"/>
                </a:lnTo>
                <a:lnTo>
                  <a:pt x="180" y="224"/>
                </a:lnTo>
                <a:lnTo>
                  <a:pt x="180" y="222"/>
                </a:lnTo>
                <a:lnTo>
                  <a:pt x="180" y="221"/>
                </a:lnTo>
                <a:lnTo>
                  <a:pt x="180" y="219"/>
                </a:lnTo>
                <a:lnTo>
                  <a:pt x="179" y="219"/>
                </a:lnTo>
                <a:lnTo>
                  <a:pt x="177" y="219"/>
                </a:lnTo>
                <a:lnTo>
                  <a:pt x="177" y="221"/>
                </a:lnTo>
                <a:lnTo>
                  <a:pt x="175" y="221"/>
                </a:lnTo>
                <a:lnTo>
                  <a:pt x="174" y="221"/>
                </a:lnTo>
                <a:lnTo>
                  <a:pt x="174" y="222"/>
                </a:lnTo>
                <a:lnTo>
                  <a:pt x="174" y="221"/>
                </a:lnTo>
                <a:lnTo>
                  <a:pt x="174" y="219"/>
                </a:lnTo>
                <a:lnTo>
                  <a:pt x="174" y="221"/>
                </a:lnTo>
                <a:lnTo>
                  <a:pt x="172" y="221"/>
                </a:lnTo>
                <a:lnTo>
                  <a:pt x="172" y="222"/>
                </a:lnTo>
                <a:lnTo>
                  <a:pt x="170" y="222"/>
                </a:lnTo>
                <a:lnTo>
                  <a:pt x="169" y="222"/>
                </a:lnTo>
                <a:lnTo>
                  <a:pt x="170" y="222"/>
                </a:lnTo>
                <a:lnTo>
                  <a:pt x="170" y="221"/>
                </a:lnTo>
                <a:lnTo>
                  <a:pt x="170" y="219"/>
                </a:lnTo>
                <a:lnTo>
                  <a:pt x="172" y="219"/>
                </a:lnTo>
                <a:lnTo>
                  <a:pt x="174" y="217"/>
                </a:lnTo>
                <a:lnTo>
                  <a:pt x="172" y="217"/>
                </a:lnTo>
                <a:lnTo>
                  <a:pt x="172" y="219"/>
                </a:lnTo>
                <a:lnTo>
                  <a:pt x="170" y="219"/>
                </a:lnTo>
                <a:lnTo>
                  <a:pt x="170" y="217"/>
                </a:lnTo>
                <a:lnTo>
                  <a:pt x="172" y="217"/>
                </a:lnTo>
                <a:lnTo>
                  <a:pt x="172" y="216"/>
                </a:lnTo>
                <a:lnTo>
                  <a:pt x="174" y="216"/>
                </a:lnTo>
                <a:lnTo>
                  <a:pt x="175" y="216"/>
                </a:lnTo>
                <a:lnTo>
                  <a:pt x="175" y="214"/>
                </a:lnTo>
                <a:lnTo>
                  <a:pt x="174" y="214"/>
                </a:lnTo>
                <a:lnTo>
                  <a:pt x="174" y="216"/>
                </a:lnTo>
                <a:lnTo>
                  <a:pt x="172" y="216"/>
                </a:lnTo>
                <a:lnTo>
                  <a:pt x="172" y="214"/>
                </a:lnTo>
                <a:lnTo>
                  <a:pt x="174" y="214"/>
                </a:lnTo>
                <a:lnTo>
                  <a:pt x="175" y="212"/>
                </a:lnTo>
                <a:lnTo>
                  <a:pt x="177" y="212"/>
                </a:lnTo>
                <a:lnTo>
                  <a:pt x="177" y="211"/>
                </a:lnTo>
                <a:lnTo>
                  <a:pt x="177" y="212"/>
                </a:lnTo>
                <a:lnTo>
                  <a:pt x="177" y="211"/>
                </a:lnTo>
                <a:lnTo>
                  <a:pt x="175" y="211"/>
                </a:lnTo>
                <a:lnTo>
                  <a:pt x="175" y="212"/>
                </a:lnTo>
                <a:lnTo>
                  <a:pt x="174" y="212"/>
                </a:lnTo>
                <a:lnTo>
                  <a:pt x="174" y="211"/>
                </a:lnTo>
                <a:lnTo>
                  <a:pt x="174" y="212"/>
                </a:lnTo>
                <a:lnTo>
                  <a:pt x="172" y="212"/>
                </a:lnTo>
                <a:lnTo>
                  <a:pt x="172" y="214"/>
                </a:lnTo>
                <a:lnTo>
                  <a:pt x="170" y="214"/>
                </a:lnTo>
                <a:lnTo>
                  <a:pt x="172" y="214"/>
                </a:lnTo>
                <a:lnTo>
                  <a:pt x="172" y="216"/>
                </a:lnTo>
                <a:lnTo>
                  <a:pt x="170" y="216"/>
                </a:lnTo>
                <a:lnTo>
                  <a:pt x="170" y="214"/>
                </a:lnTo>
                <a:lnTo>
                  <a:pt x="170" y="216"/>
                </a:lnTo>
                <a:lnTo>
                  <a:pt x="170" y="214"/>
                </a:lnTo>
                <a:lnTo>
                  <a:pt x="169" y="214"/>
                </a:lnTo>
                <a:lnTo>
                  <a:pt x="170" y="212"/>
                </a:lnTo>
                <a:lnTo>
                  <a:pt x="169" y="212"/>
                </a:lnTo>
                <a:lnTo>
                  <a:pt x="169" y="214"/>
                </a:lnTo>
                <a:lnTo>
                  <a:pt x="167" y="214"/>
                </a:lnTo>
                <a:lnTo>
                  <a:pt x="167" y="216"/>
                </a:lnTo>
                <a:lnTo>
                  <a:pt x="169" y="216"/>
                </a:lnTo>
                <a:lnTo>
                  <a:pt x="169" y="214"/>
                </a:lnTo>
                <a:lnTo>
                  <a:pt x="169" y="216"/>
                </a:lnTo>
                <a:lnTo>
                  <a:pt x="169" y="217"/>
                </a:lnTo>
                <a:lnTo>
                  <a:pt x="169" y="216"/>
                </a:lnTo>
                <a:lnTo>
                  <a:pt x="167" y="216"/>
                </a:lnTo>
                <a:lnTo>
                  <a:pt x="167" y="217"/>
                </a:lnTo>
                <a:lnTo>
                  <a:pt x="167" y="219"/>
                </a:lnTo>
                <a:lnTo>
                  <a:pt x="169" y="219"/>
                </a:lnTo>
                <a:lnTo>
                  <a:pt x="169" y="217"/>
                </a:lnTo>
                <a:lnTo>
                  <a:pt x="169" y="219"/>
                </a:lnTo>
                <a:lnTo>
                  <a:pt x="169" y="221"/>
                </a:lnTo>
                <a:lnTo>
                  <a:pt x="169" y="219"/>
                </a:lnTo>
                <a:lnTo>
                  <a:pt x="169" y="221"/>
                </a:lnTo>
                <a:lnTo>
                  <a:pt x="169" y="219"/>
                </a:lnTo>
                <a:lnTo>
                  <a:pt x="169" y="221"/>
                </a:lnTo>
                <a:lnTo>
                  <a:pt x="167" y="221"/>
                </a:lnTo>
                <a:lnTo>
                  <a:pt x="167" y="222"/>
                </a:lnTo>
                <a:lnTo>
                  <a:pt x="165" y="222"/>
                </a:lnTo>
                <a:lnTo>
                  <a:pt x="164" y="222"/>
                </a:lnTo>
                <a:lnTo>
                  <a:pt x="164" y="221"/>
                </a:lnTo>
                <a:lnTo>
                  <a:pt x="164" y="222"/>
                </a:lnTo>
                <a:lnTo>
                  <a:pt x="164" y="224"/>
                </a:lnTo>
                <a:lnTo>
                  <a:pt x="162" y="224"/>
                </a:lnTo>
                <a:lnTo>
                  <a:pt x="162" y="222"/>
                </a:lnTo>
                <a:lnTo>
                  <a:pt x="162" y="224"/>
                </a:lnTo>
                <a:lnTo>
                  <a:pt x="160" y="224"/>
                </a:lnTo>
                <a:lnTo>
                  <a:pt x="159" y="224"/>
                </a:lnTo>
                <a:lnTo>
                  <a:pt x="159" y="226"/>
                </a:lnTo>
                <a:lnTo>
                  <a:pt x="159" y="224"/>
                </a:lnTo>
                <a:lnTo>
                  <a:pt x="157" y="224"/>
                </a:lnTo>
                <a:lnTo>
                  <a:pt x="157" y="222"/>
                </a:lnTo>
                <a:lnTo>
                  <a:pt x="157" y="224"/>
                </a:lnTo>
                <a:lnTo>
                  <a:pt x="157" y="222"/>
                </a:lnTo>
                <a:lnTo>
                  <a:pt x="157" y="224"/>
                </a:lnTo>
                <a:lnTo>
                  <a:pt x="155" y="222"/>
                </a:lnTo>
                <a:lnTo>
                  <a:pt x="157" y="222"/>
                </a:lnTo>
                <a:lnTo>
                  <a:pt x="157" y="221"/>
                </a:lnTo>
                <a:lnTo>
                  <a:pt x="157" y="222"/>
                </a:lnTo>
                <a:lnTo>
                  <a:pt x="155" y="222"/>
                </a:lnTo>
                <a:lnTo>
                  <a:pt x="155" y="221"/>
                </a:lnTo>
                <a:lnTo>
                  <a:pt x="154" y="221"/>
                </a:lnTo>
                <a:lnTo>
                  <a:pt x="154" y="219"/>
                </a:lnTo>
                <a:lnTo>
                  <a:pt x="154" y="217"/>
                </a:lnTo>
                <a:lnTo>
                  <a:pt x="154" y="219"/>
                </a:lnTo>
                <a:lnTo>
                  <a:pt x="154" y="217"/>
                </a:lnTo>
                <a:lnTo>
                  <a:pt x="152" y="217"/>
                </a:lnTo>
                <a:lnTo>
                  <a:pt x="152" y="219"/>
                </a:lnTo>
                <a:lnTo>
                  <a:pt x="152" y="217"/>
                </a:lnTo>
                <a:lnTo>
                  <a:pt x="150" y="217"/>
                </a:lnTo>
                <a:lnTo>
                  <a:pt x="152" y="217"/>
                </a:lnTo>
                <a:lnTo>
                  <a:pt x="150" y="217"/>
                </a:lnTo>
                <a:lnTo>
                  <a:pt x="150" y="216"/>
                </a:lnTo>
                <a:lnTo>
                  <a:pt x="152" y="216"/>
                </a:lnTo>
                <a:lnTo>
                  <a:pt x="150" y="216"/>
                </a:lnTo>
                <a:lnTo>
                  <a:pt x="149" y="216"/>
                </a:lnTo>
                <a:lnTo>
                  <a:pt x="149" y="214"/>
                </a:lnTo>
                <a:lnTo>
                  <a:pt x="149" y="212"/>
                </a:lnTo>
                <a:lnTo>
                  <a:pt x="149" y="211"/>
                </a:lnTo>
                <a:lnTo>
                  <a:pt x="149" y="209"/>
                </a:lnTo>
                <a:lnTo>
                  <a:pt x="149" y="207"/>
                </a:lnTo>
                <a:lnTo>
                  <a:pt x="149" y="206"/>
                </a:lnTo>
                <a:lnTo>
                  <a:pt x="150" y="206"/>
                </a:lnTo>
                <a:lnTo>
                  <a:pt x="152" y="206"/>
                </a:lnTo>
                <a:lnTo>
                  <a:pt x="154" y="206"/>
                </a:lnTo>
                <a:lnTo>
                  <a:pt x="155" y="206"/>
                </a:lnTo>
                <a:lnTo>
                  <a:pt x="157" y="204"/>
                </a:lnTo>
                <a:lnTo>
                  <a:pt x="159" y="204"/>
                </a:lnTo>
                <a:lnTo>
                  <a:pt x="160" y="204"/>
                </a:lnTo>
                <a:lnTo>
                  <a:pt x="162" y="204"/>
                </a:lnTo>
                <a:lnTo>
                  <a:pt x="162" y="202"/>
                </a:lnTo>
                <a:lnTo>
                  <a:pt x="164" y="202"/>
                </a:lnTo>
                <a:lnTo>
                  <a:pt x="165" y="202"/>
                </a:lnTo>
                <a:lnTo>
                  <a:pt x="167" y="202"/>
                </a:lnTo>
                <a:lnTo>
                  <a:pt x="167" y="201"/>
                </a:lnTo>
                <a:lnTo>
                  <a:pt x="169" y="201"/>
                </a:lnTo>
                <a:lnTo>
                  <a:pt x="170" y="201"/>
                </a:lnTo>
                <a:lnTo>
                  <a:pt x="170" y="199"/>
                </a:lnTo>
                <a:lnTo>
                  <a:pt x="170" y="201"/>
                </a:lnTo>
                <a:lnTo>
                  <a:pt x="172" y="201"/>
                </a:lnTo>
                <a:lnTo>
                  <a:pt x="174" y="201"/>
                </a:lnTo>
                <a:lnTo>
                  <a:pt x="174" y="199"/>
                </a:lnTo>
                <a:lnTo>
                  <a:pt x="175" y="199"/>
                </a:lnTo>
                <a:lnTo>
                  <a:pt x="175" y="201"/>
                </a:lnTo>
                <a:lnTo>
                  <a:pt x="175" y="202"/>
                </a:lnTo>
                <a:lnTo>
                  <a:pt x="177" y="202"/>
                </a:lnTo>
                <a:lnTo>
                  <a:pt x="179" y="204"/>
                </a:lnTo>
                <a:lnTo>
                  <a:pt x="180" y="204"/>
                </a:lnTo>
                <a:lnTo>
                  <a:pt x="180" y="206"/>
                </a:lnTo>
                <a:lnTo>
                  <a:pt x="182" y="206"/>
                </a:lnTo>
                <a:lnTo>
                  <a:pt x="184" y="206"/>
                </a:lnTo>
                <a:lnTo>
                  <a:pt x="185" y="206"/>
                </a:lnTo>
                <a:lnTo>
                  <a:pt x="187" y="206"/>
                </a:lnTo>
                <a:lnTo>
                  <a:pt x="187" y="207"/>
                </a:lnTo>
                <a:lnTo>
                  <a:pt x="189" y="207"/>
                </a:lnTo>
                <a:lnTo>
                  <a:pt x="189" y="209"/>
                </a:lnTo>
                <a:lnTo>
                  <a:pt x="190" y="209"/>
                </a:lnTo>
                <a:lnTo>
                  <a:pt x="190" y="207"/>
                </a:lnTo>
                <a:lnTo>
                  <a:pt x="190" y="209"/>
                </a:lnTo>
                <a:lnTo>
                  <a:pt x="190" y="207"/>
                </a:lnTo>
                <a:lnTo>
                  <a:pt x="189" y="207"/>
                </a:lnTo>
                <a:lnTo>
                  <a:pt x="187" y="206"/>
                </a:lnTo>
                <a:lnTo>
                  <a:pt x="189" y="206"/>
                </a:lnTo>
                <a:lnTo>
                  <a:pt x="187" y="206"/>
                </a:lnTo>
                <a:lnTo>
                  <a:pt x="187" y="204"/>
                </a:lnTo>
                <a:lnTo>
                  <a:pt x="185" y="204"/>
                </a:lnTo>
                <a:lnTo>
                  <a:pt x="185" y="206"/>
                </a:lnTo>
                <a:lnTo>
                  <a:pt x="184" y="206"/>
                </a:lnTo>
                <a:lnTo>
                  <a:pt x="182" y="206"/>
                </a:lnTo>
                <a:lnTo>
                  <a:pt x="182" y="204"/>
                </a:lnTo>
                <a:lnTo>
                  <a:pt x="180" y="204"/>
                </a:lnTo>
                <a:lnTo>
                  <a:pt x="180" y="202"/>
                </a:lnTo>
                <a:lnTo>
                  <a:pt x="179" y="202"/>
                </a:lnTo>
                <a:lnTo>
                  <a:pt x="177" y="202"/>
                </a:lnTo>
                <a:lnTo>
                  <a:pt x="175" y="202"/>
                </a:lnTo>
                <a:lnTo>
                  <a:pt x="175" y="201"/>
                </a:lnTo>
                <a:lnTo>
                  <a:pt x="175" y="199"/>
                </a:lnTo>
                <a:lnTo>
                  <a:pt x="174" y="199"/>
                </a:lnTo>
                <a:lnTo>
                  <a:pt x="174" y="197"/>
                </a:lnTo>
                <a:lnTo>
                  <a:pt x="172" y="197"/>
                </a:lnTo>
                <a:lnTo>
                  <a:pt x="170" y="197"/>
                </a:lnTo>
                <a:lnTo>
                  <a:pt x="170" y="199"/>
                </a:lnTo>
                <a:lnTo>
                  <a:pt x="169" y="199"/>
                </a:lnTo>
                <a:lnTo>
                  <a:pt x="167" y="199"/>
                </a:lnTo>
                <a:lnTo>
                  <a:pt x="167" y="201"/>
                </a:lnTo>
                <a:lnTo>
                  <a:pt x="165" y="201"/>
                </a:lnTo>
                <a:lnTo>
                  <a:pt x="164" y="199"/>
                </a:lnTo>
                <a:lnTo>
                  <a:pt x="164" y="201"/>
                </a:lnTo>
                <a:lnTo>
                  <a:pt x="164" y="199"/>
                </a:lnTo>
                <a:lnTo>
                  <a:pt x="164" y="201"/>
                </a:lnTo>
                <a:lnTo>
                  <a:pt x="162" y="201"/>
                </a:lnTo>
                <a:lnTo>
                  <a:pt x="160" y="201"/>
                </a:lnTo>
                <a:lnTo>
                  <a:pt x="160" y="202"/>
                </a:lnTo>
                <a:lnTo>
                  <a:pt x="159" y="202"/>
                </a:lnTo>
                <a:lnTo>
                  <a:pt x="157" y="202"/>
                </a:lnTo>
                <a:lnTo>
                  <a:pt x="155" y="202"/>
                </a:lnTo>
                <a:lnTo>
                  <a:pt x="155" y="204"/>
                </a:lnTo>
                <a:lnTo>
                  <a:pt x="154" y="204"/>
                </a:lnTo>
                <a:lnTo>
                  <a:pt x="152" y="204"/>
                </a:lnTo>
                <a:lnTo>
                  <a:pt x="152" y="206"/>
                </a:lnTo>
                <a:lnTo>
                  <a:pt x="150" y="206"/>
                </a:lnTo>
                <a:lnTo>
                  <a:pt x="150" y="204"/>
                </a:lnTo>
                <a:lnTo>
                  <a:pt x="149" y="204"/>
                </a:lnTo>
                <a:lnTo>
                  <a:pt x="149" y="206"/>
                </a:lnTo>
                <a:lnTo>
                  <a:pt x="147" y="206"/>
                </a:lnTo>
                <a:lnTo>
                  <a:pt x="147" y="204"/>
                </a:lnTo>
                <a:lnTo>
                  <a:pt x="145" y="204"/>
                </a:lnTo>
                <a:lnTo>
                  <a:pt x="147" y="202"/>
                </a:lnTo>
                <a:lnTo>
                  <a:pt x="145" y="202"/>
                </a:lnTo>
                <a:lnTo>
                  <a:pt x="144" y="201"/>
                </a:lnTo>
                <a:lnTo>
                  <a:pt x="145" y="201"/>
                </a:lnTo>
                <a:lnTo>
                  <a:pt x="145" y="199"/>
                </a:lnTo>
                <a:lnTo>
                  <a:pt x="144" y="197"/>
                </a:lnTo>
                <a:lnTo>
                  <a:pt x="144" y="196"/>
                </a:lnTo>
                <a:lnTo>
                  <a:pt x="142" y="196"/>
                </a:lnTo>
                <a:lnTo>
                  <a:pt x="142" y="194"/>
                </a:lnTo>
                <a:lnTo>
                  <a:pt x="142" y="192"/>
                </a:lnTo>
                <a:lnTo>
                  <a:pt x="144" y="192"/>
                </a:lnTo>
                <a:lnTo>
                  <a:pt x="144" y="191"/>
                </a:lnTo>
                <a:lnTo>
                  <a:pt x="144" y="189"/>
                </a:lnTo>
                <a:lnTo>
                  <a:pt x="144" y="191"/>
                </a:lnTo>
                <a:lnTo>
                  <a:pt x="144" y="189"/>
                </a:lnTo>
                <a:lnTo>
                  <a:pt x="144" y="187"/>
                </a:lnTo>
                <a:lnTo>
                  <a:pt x="142" y="187"/>
                </a:lnTo>
                <a:lnTo>
                  <a:pt x="142" y="186"/>
                </a:lnTo>
                <a:lnTo>
                  <a:pt x="142" y="184"/>
                </a:lnTo>
                <a:lnTo>
                  <a:pt x="142" y="182"/>
                </a:lnTo>
                <a:lnTo>
                  <a:pt x="142" y="184"/>
                </a:lnTo>
                <a:lnTo>
                  <a:pt x="142" y="182"/>
                </a:lnTo>
                <a:lnTo>
                  <a:pt x="144" y="182"/>
                </a:lnTo>
                <a:lnTo>
                  <a:pt x="144" y="181"/>
                </a:lnTo>
                <a:lnTo>
                  <a:pt x="145" y="181"/>
                </a:lnTo>
                <a:lnTo>
                  <a:pt x="147" y="181"/>
                </a:lnTo>
                <a:lnTo>
                  <a:pt x="145" y="179"/>
                </a:lnTo>
                <a:lnTo>
                  <a:pt x="147" y="179"/>
                </a:lnTo>
                <a:lnTo>
                  <a:pt x="147" y="177"/>
                </a:lnTo>
                <a:lnTo>
                  <a:pt x="145" y="177"/>
                </a:lnTo>
                <a:lnTo>
                  <a:pt x="145" y="176"/>
                </a:lnTo>
                <a:lnTo>
                  <a:pt x="145" y="177"/>
                </a:lnTo>
                <a:lnTo>
                  <a:pt x="144" y="177"/>
                </a:lnTo>
                <a:lnTo>
                  <a:pt x="144" y="179"/>
                </a:lnTo>
                <a:lnTo>
                  <a:pt x="144" y="181"/>
                </a:lnTo>
                <a:lnTo>
                  <a:pt x="142" y="181"/>
                </a:lnTo>
                <a:lnTo>
                  <a:pt x="142" y="182"/>
                </a:lnTo>
                <a:lnTo>
                  <a:pt x="142" y="184"/>
                </a:lnTo>
                <a:lnTo>
                  <a:pt x="140" y="184"/>
                </a:lnTo>
                <a:lnTo>
                  <a:pt x="139" y="184"/>
                </a:lnTo>
                <a:lnTo>
                  <a:pt x="139" y="182"/>
                </a:lnTo>
                <a:lnTo>
                  <a:pt x="137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1"/>
                </a:lnTo>
                <a:lnTo>
                  <a:pt x="134" y="179"/>
                </a:lnTo>
                <a:lnTo>
                  <a:pt x="132" y="179"/>
                </a:lnTo>
                <a:lnTo>
                  <a:pt x="130" y="179"/>
                </a:lnTo>
                <a:lnTo>
                  <a:pt x="129" y="179"/>
                </a:lnTo>
                <a:lnTo>
                  <a:pt x="129" y="177"/>
                </a:lnTo>
                <a:lnTo>
                  <a:pt x="127" y="177"/>
                </a:lnTo>
                <a:lnTo>
                  <a:pt x="125" y="177"/>
                </a:lnTo>
                <a:lnTo>
                  <a:pt x="124" y="177"/>
                </a:lnTo>
                <a:lnTo>
                  <a:pt x="122" y="177"/>
                </a:lnTo>
                <a:lnTo>
                  <a:pt x="122" y="176"/>
                </a:lnTo>
                <a:lnTo>
                  <a:pt x="122" y="174"/>
                </a:lnTo>
                <a:lnTo>
                  <a:pt x="122" y="172"/>
                </a:lnTo>
                <a:lnTo>
                  <a:pt x="122" y="171"/>
                </a:lnTo>
                <a:lnTo>
                  <a:pt x="122" y="169"/>
                </a:lnTo>
                <a:lnTo>
                  <a:pt x="124" y="169"/>
                </a:lnTo>
                <a:lnTo>
                  <a:pt x="124" y="167"/>
                </a:lnTo>
                <a:lnTo>
                  <a:pt x="124" y="166"/>
                </a:lnTo>
                <a:lnTo>
                  <a:pt x="122" y="166"/>
                </a:lnTo>
                <a:lnTo>
                  <a:pt x="122" y="164"/>
                </a:lnTo>
                <a:lnTo>
                  <a:pt x="122" y="162"/>
                </a:lnTo>
                <a:lnTo>
                  <a:pt x="122" y="160"/>
                </a:lnTo>
                <a:lnTo>
                  <a:pt x="122" y="159"/>
                </a:lnTo>
                <a:lnTo>
                  <a:pt x="122" y="157"/>
                </a:lnTo>
                <a:lnTo>
                  <a:pt x="122" y="155"/>
                </a:lnTo>
                <a:lnTo>
                  <a:pt x="120" y="155"/>
                </a:lnTo>
                <a:lnTo>
                  <a:pt x="120" y="154"/>
                </a:lnTo>
                <a:lnTo>
                  <a:pt x="120" y="152"/>
                </a:lnTo>
                <a:lnTo>
                  <a:pt x="122" y="152"/>
                </a:lnTo>
                <a:lnTo>
                  <a:pt x="120" y="152"/>
                </a:lnTo>
                <a:lnTo>
                  <a:pt x="120" y="150"/>
                </a:lnTo>
                <a:lnTo>
                  <a:pt x="122" y="150"/>
                </a:lnTo>
                <a:lnTo>
                  <a:pt x="120" y="150"/>
                </a:lnTo>
                <a:lnTo>
                  <a:pt x="120" y="149"/>
                </a:lnTo>
                <a:lnTo>
                  <a:pt x="122" y="150"/>
                </a:lnTo>
                <a:lnTo>
                  <a:pt x="122" y="149"/>
                </a:lnTo>
                <a:lnTo>
                  <a:pt x="124" y="150"/>
                </a:lnTo>
                <a:lnTo>
                  <a:pt x="125" y="150"/>
                </a:lnTo>
                <a:lnTo>
                  <a:pt x="127" y="150"/>
                </a:lnTo>
                <a:lnTo>
                  <a:pt x="127" y="149"/>
                </a:lnTo>
                <a:lnTo>
                  <a:pt x="129" y="149"/>
                </a:lnTo>
                <a:lnTo>
                  <a:pt x="129" y="147"/>
                </a:lnTo>
                <a:lnTo>
                  <a:pt x="127" y="147"/>
                </a:lnTo>
                <a:lnTo>
                  <a:pt x="125" y="147"/>
                </a:lnTo>
                <a:lnTo>
                  <a:pt x="125" y="149"/>
                </a:lnTo>
                <a:lnTo>
                  <a:pt x="124" y="149"/>
                </a:lnTo>
                <a:lnTo>
                  <a:pt x="122" y="149"/>
                </a:lnTo>
                <a:lnTo>
                  <a:pt x="120" y="149"/>
                </a:lnTo>
                <a:lnTo>
                  <a:pt x="119" y="149"/>
                </a:lnTo>
                <a:lnTo>
                  <a:pt x="117" y="149"/>
                </a:lnTo>
                <a:lnTo>
                  <a:pt x="115" y="149"/>
                </a:lnTo>
                <a:lnTo>
                  <a:pt x="115" y="147"/>
                </a:lnTo>
                <a:lnTo>
                  <a:pt x="114" y="147"/>
                </a:lnTo>
                <a:lnTo>
                  <a:pt x="112" y="147"/>
                </a:lnTo>
                <a:lnTo>
                  <a:pt x="110" y="147"/>
                </a:lnTo>
                <a:lnTo>
                  <a:pt x="110" y="145"/>
                </a:lnTo>
                <a:lnTo>
                  <a:pt x="109" y="145"/>
                </a:lnTo>
                <a:lnTo>
                  <a:pt x="107" y="145"/>
                </a:lnTo>
                <a:lnTo>
                  <a:pt x="109" y="144"/>
                </a:lnTo>
                <a:lnTo>
                  <a:pt x="107" y="144"/>
                </a:lnTo>
                <a:lnTo>
                  <a:pt x="109" y="144"/>
                </a:lnTo>
                <a:lnTo>
                  <a:pt x="107" y="144"/>
                </a:lnTo>
                <a:lnTo>
                  <a:pt x="109" y="144"/>
                </a:lnTo>
                <a:lnTo>
                  <a:pt x="107" y="144"/>
                </a:lnTo>
                <a:lnTo>
                  <a:pt x="109" y="144"/>
                </a:lnTo>
                <a:lnTo>
                  <a:pt x="107" y="144"/>
                </a:lnTo>
                <a:lnTo>
                  <a:pt x="107" y="142"/>
                </a:lnTo>
                <a:lnTo>
                  <a:pt x="107" y="140"/>
                </a:lnTo>
                <a:lnTo>
                  <a:pt x="107" y="139"/>
                </a:lnTo>
                <a:lnTo>
                  <a:pt x="107" y="137"/>
                </a:lnTo>
                <a:lnTo>
                  <a:pt x="107" y="135"/>
                </a:lnTo>
                <a:lnTo>
                  <a:pt x="109" y="135"/>
                </a:lnTo>
                <a:lnTo>
                  <a:pt x="109" y="134"/>
                </a:lnTo>
                <a:lnTo>
                  <a:pt x="110" y="134"/>
                </a:lnTo>
                <a:lnTo>
                  <a:pt x="109" y="134"/>
                </a:lnTo>
                <a:lnTo>
                  <a:pt x="109" y="132"/>
                </a:lnTo>
                <a:lnTo>
                  <a:pt x="109" y="130"/>
                </a:lnTo>
                <a:lnTo>
                  <a:pt x="110" y="130"/>
                </a:lnTo>
                <a:lnTo>
                  <a:pt x="110" y="129"/>
                </a:lnTo>
                <a:lnTo>
                  <a:pt x="112" y="129"/>
                </a:lnTo>
                <a:lnTo>
                  <a:pt x="112" y="127"/>
                </a:lnTo>
                <a:lnTo>
                  <a:pt x="114" y="127"/>
                </a:lnTo>
                <a:lnTo>
                  <a:pt x="112" y="127"/>
                </a:lnTo>
                <a:lnTo>
                  <a:pt x="112" y="125"/>
                </a:lnTo>
                <a:lnTo>
                  <a:pt x="114" y="125"/>
                </a:lnTo>
                <a:lnTo>
                  <a:pt x="115" y="125"/>
                </a:lnTo>
                <a:lnTo>
                  <a:pt x="115" y="124"/>
                </a:lnTo>
                <a:lnTo>
                  <a:pt x="117" y="124"/>
                </a:lnTo>
                <a:lnTo>
                  <a:pt x="117" y="125"/>
                </a:lnTo>
                <a:lnTo>
                  <a:pt x="119" y="125"/>
                </a:lnTo>
                <a:lnTo>
                  <a:pt x="119" y="124"/>
                </a:lnTo>
                <a:lnTo>
                  <a:pt x="119" y="122"/>
                </a:lnTo>
                <a:lnTo>
                  <a:pt x="119" y="120"/>
                </a:lnTo>
                <a:lnTo>
                  <a:pt x="120" y="120"/>
                </a:lnTo>
                <a:lnTo>
                  <a:pt x="122" y="120"/>
                </a:lnTo>
                <a:lnTo>
                  <a:pt x="120" y="120"/>
                </a:lnTo>
                <a:lnTo>
                  <a:pt x="122" y="120"/>
                </a:lnTo>
                <a:lnTo>
                  <a:pt x="122" y="119"/>
                </a:lnTo>
                <a:close/>
                <a:moveTo>
                  <a:pt x="38" y="117"/>
                </a:moveTo>
                <a:lnTo>
                  <a:pt x="40" y="117"/>
                </a:lnTo>
                <a:lnTo>
                  <a:pt x="38" y="117"/>
                </a:lnTo>
                <a:close/>
                <a:moveTo>
                  <a:pt x="38" y="117"/>
                </a:moveTo>
                <a:lnTo>
                  <a:pt x="37" y="117"/>
                </a:lnTo>
                <a:lnTo>
                  <a:pt x="38" y="117"/>
                </a:lnTo>
                <a:close/>
                <a:moveTo>
                  <a:pt x="55" y="115"/>
                </a:moveTo>
                <a:lnTo>
                  <a:pt x="55" y="117"/>
                </a:lnTo>
                <a:lnTo>
                  <a:pt x="53" y="117"/>
                </a:lnTo>
                <a:lnTo>
                  <a:pt x="55" y="115"/>
                </a:lnTo>
                <a:close/>
                <a:moveTo>
                  <a:pt x="45" y="117"/>
                </a:moveTo>
                <a:lnTo>
                  <a:pt x="47" y="117"/>
                </a:lnTo>
                <a:lnTo>
                  <a:pt x="48" y="117"/>
                </a:lnTo>
                <a:lnTo>
                  <a:pt x="50" y="117"/>
                </a:lnTo>
                <a:lnTo>
                  <a:pt x="50" y="119"/>
                </a:lnTo>
                <a:lnTo>
                  <a:pt x="48" y="119"/>
                </a:lnTo>
                <a:lnTo>
                  <a:pt x="48" y="117"/>
                </a:lnTo>
                <a:lnTo>
                  <a:pt x="48" y="119"/>
                </a:lnTo>
                <a:lnTo>
                  <a:pt x="48" y="117"/>
                </a:lnTo>
                <a:lnTo>
                  <a:pt x="48" y="119"/>
                </a:lnTo>
                <a:lnTo>
                  <a:pt x="50" y="120"/>
                </a:lnTo>
                <a:lnTo>
                  <a:pt x="52" y="120"/>
                </a:lnTo>
                <a:lnTo>
                  <a:pt x="50" y="120"/>
                </a:lnTo>
                <a:lnTo>
                  <a:pt x="52" y="120"/>
                </a:lnTo>
                <a:lnTo>
                  <a:pt x="52" y="122"/>
                </a:lnTo>
                <a:lnTo>
                  <a:pt x="53" y="122"/>
                </a:lnTo>
                <a:lnTo>
                  <a:pt x="53" y="124"/>
                </a:lnTo>
                <a:lnTo>
                  <a:pt x="53" y="125"/>
                </a:lnTo>
                <a:lnTo>
                  <a:pt x="52" y="125"/>
                </a:lnTo>
                <a:lnTo>
                  <a:pt x="52" y="127"/>
                </a:lnTo>
                <a:lnTo>
                  <a:pt x="50" y="127"/>
                </a:lnTo>
                <a:lnTo>
                  <a:pt x="50" y="129"/>
                </a:lnTo>
                <a:lnTo>
                  <a:pt x="48" y="129"/>
                </a:lnTo>
                <a:lnTo>
                  <a:pt x="48" y="130"/>
                </a:lnTo>
                <a:lnTo>
                  <a:pt x="48" y="129"/>
                </a:lnTo>
                <a:lnTo>
                  <a:pt x="48" y="130"/>
                </a:lnTo>
                <a:lnTo>
                  <a:pt x="47" y="130"/>
                </a:lnTo>
                <a:lnTo>
                  <a:pt x="47" y="129"/>
                </a:lnTo>
                <a:lnTo>
                  <a:pt x="45" y="129"/>
                </a:lnTo>
                <a:lnTo>
                  <a:pt x="47" y="129"/>
                </a:lnTo>
                <a:lnTo>
                  <a:pt x="45" y="129"/>
                </a:lnTo>
                <a:lnTo>
                  <a:pt x="45" y="127"/>
                </a:lnTo>
                <a:lnTo>
                  <a:pt x="43" y="127"/>
                </a:lnTo>
                <a:lnTo>
                  <a:pt x="42" y="127"/>
                </a:lnTo>
                <a:lnTo>
                  <a:pt x="42" y="125"/>
                </a:lnTo>
                <a:lnTo>
                  <a:pt x="43" y="125"/>
                </a:lnTo>
                <a:lnTo>
                  <a:pt x="43" y="127"/>
                </a:lnTo>
                <a:lnTo>
                  <a:pt x="45" y="127"/>
                </a:lnTo>
                <a:lnTo>
                  <a:pt x="43" y="125"/>
                </a:lnTo>
                <a:lnTo>
                  <a:pt x="45" y="125"/>
                </a:lnTo>
                <a:lnTo>
                  <a:pt x="45" y="127"/>
                </a:lnTo>
                <a:lnTo>
                  <a:pt x="47" y="127"/>
                </a:lnTo>
                <a:lnTo>
                  <a:pt x="45" y="127"/>
                </a:lnTo>
                <a:lnTo>
                  <a:pt x="47" y="127"/>
                </a:lnTo>
                <a:lnTo>
                  <a:pt x="48" y="127"/>
                </a:lnTo>
                <a:lnTo>
                  <a:pt x="47" y="127"/>
                </a:lnTo>
                <a:lnTo>
                  <a:pt x="48" y="127"/>
                </a:lnTo>
                <a:lnTo>
                  <a:pt x="47" y="127"/>
                </a:lnTo>
                <a:lnTo>
                  <a:pt x="47" y="125"/>
                </a:lnTo>
                <a:lnTo>
                  <a:pt x="45" y="125"/>
                </a:lnTo>
                <a:lnTo>
                  <a:pt x="43" y="125"/>
                </a:lnTo>
                <a:lnTo>
                  <a:pt x="42" y="125"/>
                </a:lnTo>
                <a:lnTo>
                  <a:pt x="42" y="124"/>
                </a:lnTo>
                <a:lnTo>
                  <a:pt x="40" y="124"/>
                </a:lnTo>
                <a:lnTo>
                  <a:pt x="40" y="122"/>
                </a:lnTo>
                <a:lnTo>
                  <a:pt x="40" y="120"/>
                </a:lnTo>
                <a:lnTo>
                  <a:pt x="40" y="119"/>
                </a:lnTo>
                <a:lnTo>
                  <a:pt x="40" y="120"/>
                </a:lnTo>
                <a:lnTo>
                  <a:pt x="42" y="120"/>
                </a:lnTo>
                <a:lnTo>
                  <a:pt x="42" y="119"/>
                </a:lnTo>
                <a:lnTo>
                  <a:pt x="43" y="119"/>
                </a:lnTo>
                <a:lnTo>
                  <a:pt x="43" y="117"/>
                </a:lnTo>
                <a:lnTo>
                  <a:pt x="45" y="117"/>
                </a:lnTo>
                <a:lnTo>
                  <a:pt x="45" y="115"/>
                </a:lnTo>
                <a:lnTo>
                  <a:pt x="45" y="117"/>
                </a:lnTo>
                <a:close/>
                <a:moveTo>
                  <a:pt x="40" y="115"/>
                </a:moveTo>
                <a:lnTo>
                  <a:pt x="38" y="115"/>
                </a:lnTo>
                <a:lnTo>
                  <a:pt x="40" y="115"/>
                </a:lnTo>
                <a:close/>
                <a:moveTo>
                  <a:pt x="38" y="115"/>
                </a:moveTo>
                <a:lnTo>
                  <a:pt x="40" y="115"/>
                </a:lnTo>
                <a:lnTo>
                  <a:pt x="38" y="115"/>
                </a:lnTo>
                <a:close/>
                <a:moveTo>
                  <a:pt x="135" y="115"/>
                </a:moveTo>
                <a:lnTo>
                  <a:pt x="135" y="117"/>
                </a:lnTo>
                <a:lnTo>
                  <a:pt x="135" y="115"/>
                </a:lnTo>
                <a:lnTo>
                  <a:pt x="135" y="117"/>
                </a:lnTo>
                <a:lnTo>
                  <a:pt x="135" y="115"/>
                </a:lnTo>
                <a:lnTo>
                  <a:pt x="134" y="114"/>
                </a:lnTo>
                <a:lnTo>
                  <a:pt x="135" y="114"/>
                </a:lnTo>
                <a:lnTo>
                  <a:pt x="135" y="115"/>
                </a:lnTo>
                <a:close/>
                <a:moveTo>
                  <a:pt x="38" y="114"/>
                </a:moveTo>
                <a:lnTo>
                  <a:pt x="40" y="114"/>
                </a:lnTo>
                <a:lnTo>
                  <a:pt x="38" y="114"/>
                </a:lnTo>
                <a:close/>
                <a:moveTo>
                  <a:pt x="38" y="112"/>
                </a:moveTo>
                <a:lnTo>
                  <a:pt x="38" y="114"/>
                </a:lnTo>
                <a:lnTo>
                  <a:pt x="38" y="112"/>
                </a:lnTo>
                <a:close/>
                <a:moveTo>
                  <a:pt x="132" y="112"/>
                </a:moveTo>
                <a:lnTo>
                  <a:pt x="132" y="110"/>
                </a:lnTo>
                <a:lnTo>
                  <a:pt x="132" y="112"/>
                </a:lnTo>
                <a:lnTo>
                  <a:pt x="134" y="112"/>
                </a:lnTo>
                <a:lnTo>
                  <a:pt x="134" y="110"/>
                </a:lnTo>
                <a:lnTo>
                  <a:pt x="134" y="112"/>
                </a:lnTo>
                <a:lnTo>
                  <a:pt x="135" y="112"/>
                </a:lnTo>
                <a:lnTo>
                  <a:pt x="134" y="112"/>
                </a:lnTo>
                <a:lnTo>
                  <a:pt x="134" y="114"/>
                </a:lnTo>
                <a:lnTo>
                  <a:pt x="134" y="115"/>
                </a:lnTo>
                <a:lnTo>
                  <a:pt x="132" y="115"/>
                </a:lnTo>
                <a:lnTo>
                  <a:pt x="130" y="115"/>
                </a:lnTo>
                <a:lnTo>
                  <a:pt x="130" y="114"/>
                </a:lnTo>
                <a:lnTo>
                  <a:pt x="129" y="114"/>
                </a:lnTo>
                <a:lnTo>
                  <a:pt x="129" y="112"/>
                </a:lnTo>
                <a:lnTo>
                  <a:pt x="130" y="112"/>
                </a:lnTo>
                <a:lnTo>
                  <a:pt x="130" y="110"/>
                </a:lnTo>
                <a:lnTo>
                  <a:pt x="132" y="110"/>
                </a:lnTo>
                <a:lnTo>
                  <a:pt x="132" y="112"/>
                </a:lnTo>
                <a:close/>
                <a:moveTo>
                  <a:pt x="134" y="107"/>
                </a:moveTo>
                <a:lnTo>
                  <a:pt x="134" y="109"/>
                </a:lnTo>
                <a:lnTo>
                  <a:pt x="134" y="107"/>
                </a:lnTo>
                <a:close/>
                <a:moveTo>
                  <a:pt x="134" y="100"/>
                </a:moveTo>
                <a:lnTo>
                  <a:pt x="134" y="102"/>
                </a:lnTo>
                <a:lnTo>
                  <a:pt x="135" y="102"/>
                </a:lnTo>
                <a:lnTo>
                  <a:pt x="135" y="104"/>
                </a:lnTo>
                <a:lnTo>
                  <a:pt x="134" y="104"/>
                </a:lnTo>
                <a:lnTo>
                  <a:pt x="135" y="104"/>
                </a:lnTo>
                <a:lnTo>
                  <a:pt x="134" y="104"/>
                </a:lnTo>
                <a:lnTo>
                  <a:pt x="135" y="104"/>
                </a:lnTo>
                <a:lnTo>
                  <a:pt x="134" y="104"/>
                </a:lnTo>
                <a:lnTo>
                  <a:pt x="134" y="105"/>
                </a:lnTo>
                <a:lnTo>
                  <a:pt x="134" y="104"/>
                </a:lnTo>
                <a:lnTo>
                  <a:pt x="132" y="104"/>
                </a:lnTo>
                <a:lnTo>
                  <a:pt x="132" y="102"/>
                </a:lnTo>
                <a:lnTo>
                  <a:pt x="132" y="100"/>
                </a:lnTo>
                <a:lnTo>
                  <a:pt x="134" y="100"/>
                </a:lnTo>
                <a:lnTo>
                  <a:pt x="135" y="100"/>
                </a:lnTo>
                <a:lnTo>
                  <a:pt x="134" y="100"/>
                </a:lnTo>
                <a:close/>
                <a:moveTo>
                  <a:pt x="43" y="92"/>
                </a:moveTo>
                <a:lnTo>
                  <a:pt x="43" y="94"/>
                </a:lnTo>
                <a:lnTo>
                  <a:pt x="43" y="92"/>
                </a:lnTo>
                <a:lnTo>
                  <a:pt x="43" y="94"/>
                </a:lnTo>
                <a:lnTo>
                  <a:pt x="43" y="92"/>
                </a:lnTo>
                <a:close/>
                <a:moveTo>
                  <a:pt x="42" y="90"/>
                </a:moveTo>
                <a:lnTo>
                  <a:pt x="42" y="92"/>
                </a:lnTo>
                <a:lnTo>
                  <a:pt x="42" y="90"/>
                </a:lnTo>
                <a:lnTo>
                  <a:pt x="42" y="92"/>
                </a:lnTo>
                <a:lnTo>
                  <a:pt x="42" y="94"/>
                </a:lnTo>
                <a:lnTo>
                  <a:pt x="42" y="92"/>
                </a:lnTo>
                <a:lnTo>
                  <a:pt x="42" y="90"/>
                </a:lnTo>
                <a:close/>
                <a:moveTo>
                  <a:pt x="45" y="87"/>
                </a:moveTo>
                <a:lnTo>
                  <a:pt x="45" y="89"/>
                </a:lnTo>
                <a:lnTo>
                  <a:pt x="45" y="90"/>
                </a:lnTo>
                <a:lnTo>
                  <a:pt x="45" y="92"/>
                </a:lnTo>
                <a:lnTo>
                  <a:pt x="45" y="94"/>
                </a:lnTo>
                <a:lnTo>
                  <a:pt x="43" y="94"/>
                </a:lnTo>
                <a:lnTo>
                  <a:pt x="43" y="92"/>
                </a:lnTo>
                <a:lnTo>
                  <a:pt x="45" y="92"/>
                </a:lnTo>
                <a:lnTo>
                  <a:pt x="43" y="92"/>
                </a:lnTo>
                <a:lnTo>
                  <a:pt x="43" y="90"/>
                </a:lnTo>
                <a:lnTo>
                  <a:pt x="43" y="89"/>
                </a:lnTo>
                <a:lnTo>
                  <a:pt x="43" y="87"/>
                </a:lnTo>
                <a:lnTo>
                  <a:pt x="43" y="89"/>
                </a:lnTo>
                <a:lnTo>
                  <a:pt x="43" y="87"/>
                </a:lnTo>
                <a:lnTo>
                  <a:pt x="45" y="87"/>
                </a:lnTo>
                <a:close/>
                <a:moveTo>
                  <a:pt x="47" y="85"/>
                </a:moveTo>
                <a:lnTo>
                  <a:pt x="47" y="87"/>
                </a:lnTo>
                <a:lnTo>
                  <a:pt x="47" y="85"/>
                </a:lnTo>
                <a:close/>
                <a:moveTo>
                  <a:pt x="115" y="84"/>
                </a:moveTo>
                <a:lnTo>
                  <a:pt x="115" y="85"/>
                </a:lnTo>
                <a:lnTo>
                  <a:pt x="115" y="84"/>
                </a:lnTo>
                <a:close/>
                <a:moveTo>
                  <a:pt x="114" y="84"/>
                </a:moveTo>
                <a:lnTo>
                  <a:pt x="114" y="85"/>
                </a:lnTo>
                <a:lnTo>
                  <a:pt x="115" y="85"/>
                </a:lnTo>
                <a:lnTo>
                  <a:pt x="115" y="87"/>
                </a:lnTo>
                <a:lnTo>
                  <a:pt x="115" y="85"/>
                </a:lnTo>
                <a:lnTo>
                  <a:pt x="115" y="87"/>
                </a:lnTo>
                <a:lnTo>
                  <a:pt x="115" y="89"/>
                </a:lnTo>
                <a:lnTo>
                  <a:pt x="117" y="89"/>
                </a:lnTo>
                <a:lnTo>
                  <a:pt x="115" y="89"/>
                </a:lnTo>
                <a:lnTo>
                  <a:pt x="117" y="89"/>
                </a:lnTo>
                <a:lnTo>
                  <a:pt x="117" y="90"/>
                </a:lnTo>
                <a:lnTo>
                  <a:pt x="119" y="90"/>
                </a:lnTo>
                <a:lnTo>
                  <a:pt x="117" y="90"/>
                </a:lnTo>
                <a:lnTo>
                  <a:pt x="119" y="90"/>
                </a:lnTo>
                <a:lnTo>
                  <a:pt x="119" y="92"/>
                </a:lnTo>
                <a:lnTo>
                  <a:pt x="119" y="94"/>
                </a:lnTo>
                <a:lnTo>
                  <a:pt x="119" y="95"/>
                </a:lnTo>
                <a:lnTo>
                  <a:pt x="119" y="94"/>
                </a:lnTo>
                <a:lnTo>
                  <a:pt x="117" y="95"/>
                </a:lnTo>
                <a:lnTo>
                  <a:pt x="119" y="95"/>
                </a:lnTo>
                <a:lnTo>
                  <a:pt x="117" y="95"/>
                </a:lnTo>
                <a:lnTo>
                  <a:pt x="117" y="94"/>
                </a:lnTo>
                <a:lnTo>
                  <a:pt x="117" y="92"/>
                </a:lnTo>
                <a:lnTo>
                  <a:pt x="115" y="92"/>
                </a:lnTo>
                <a:lnTo>
                  <a:pt x="115" y="90"/>
                </a:lnTo>
                <a:lnTo>
                  <a:pt x="114" y="90"/>
                </a:lnTo>
                <a:lnTo>
                  <a:pt x="114" y="89"/>
                </a:lnTo>
                <a:lnTo>
                  <a:pt x="114" y="90"/>
                </a:lnTo>
                <a:lnTo>
                  <a:pt x="115" y="90"/>
                </a:lnTo>
                <a:lnTo>
                  <a:pt x="115" y="89"/>
                </a:lnTo>
                <a:lnTo>
                  <a:pt x="114" y="89"/>
                </a:lnTo>
                <a:lnTo>
                  <a:pt x="114" y="87"/>
                </a:lnTo>
                <a:lnTo>
                  <a:pt x="112" y="87"/>
                </a:lnTo>
                <a:lnTo>
                  <a:pt x="114" y="85"/>
                </a:lnTo>
                <a:lnTo>
                  <a:pt x="112" y="85"/>
                </a:lnTo>
                <a:lnTo>
                  <a:pt x="112" y="84"/>
                </a:lnTo>
                <a:lnTo>
                  <a:pt x="114" y="84"/>
                </a:lnTo>
                <a:close/>
                <a:moveTo>
                  <a:pt x="48" y="84"/>
                </a:moveTo>
                <a:lnTo>
                  <a:pt x="47" y="85"/>
                </a:lnTo>
                <a:lnTo>
                  <a:pt x="47" y="84"/>
                </a:lnTo>
                <a:lnTo>
                  <a:pt x="48" y="84"/>
                </a:lnTo>
                <a:close/>
                <a:moveTo>
                  <a:pt x="45" y="82"/>
                </a:moveTo>
                <a:lnTo>
                  <a:pt x="45" y="84"/>
                </a:lnTo>
                <a:lnTo>
                  <a:pt x="45" y="82"/>
                </a:lnTo>
                <a:close/>
                <a:moveTo>
                  <a:pt x="50" y="82"/>
                </a:moveTo>
                <a:lnTo>
                  <a:pt x="50" y="84"/>
                </a:lnTo>
                <a:lnTo>
                  <a:pt x="48" y="84"/>
                </a:lnTo>
                <a:lnTo>
                  <a:pt x="48" y="82"/>
                </a:lnTo>
                <a:lnTo>
                  <a:pt x="50" y="82"/>
                </a:lnTo>
                <a:close/>
                <a:moveTo>
                  <a:pt x="48" y="82"/>
                </a:moveTo>
                <a:lnTo>
                  <a:pt x="48" y="84"/>
                </a:lnTo>
                <a:lnTo>
                  <a:pt x="47" y="84"/>
                </a:lnTo>
                <a:lnTo>
                  <a:pt x="48" y="84"/>
                </a:lnTo>
                <a:lnTo>
                  <a:pt x="47" y="84"/>
                </a:lnTo>
                <a:lnTo>
                  <a:pt x="48" y="82"/>
                </a:lnTo>
                <a:close/>
                <a:moveTo>
                  <a:pt x="42" y="82"/>
                </a:moveTo>
                <a:lnTo>
                  <a:pt x="43" y="82"/>
                </a:lnTo>
                <a:lnTo>
                  <a:pt x="43" y="84"/>
                </a:lnTo>
                <a:lnTo>
                  <a:pt x="43" y="82"/>
                </a:lnTo>
                <a:lnTo>
                  <a:pt x="43" y="84"/>
                </a:lnTo>
                <a:lnTo>
                  <a:pt x="42" y="84"/>
                </a:lnTo>
                <a:lnTo>
                  <a:pt x="42" y="82"/>
                </a:lnTo>
                <a:lnTo>
                  <a:pt x="43" y="82"/>
                </a:lnTo>
                <a:lnTo>
                  <a:pt x="42" y="82"/>
                </a:lnTo>
                <a:close/>
                <a:moveTo>
                  <a:pt x="37" y="80"/>
                </a:moveTo>
                <a:lnTo>
                  <a:pt x="38" y="80"/>
                </a:lnTo>
                <a:lnTo>
                  <a:pt x="38" y="82"/>
                </a:lnTo>
                <a:lnTo>
                  <a:pt x="38" y="80"/>
                </a:lnTo>
                <a:lnTo>
                  <a:pt x="40" y="80"/>
                </a:lnTo>
                <a:lnTo>
                  <a:pt x="40" y="82"/>
                </a:lnTo>
                <a:lnTo>
                  <a:pt x="42" y="82"/>
                </a:lnTo>
                <a:lnTo>
                  <a:pt x="42" y="80"/>
                </a:lnTo>
                <a:lnTo>
                  <a:pt x="42" y="82"/>
                </a:lnTo>
                <a:lnTo>
                  <a:pt x="42" y="84"/>
                </a:lnTo>
                <a:lnTo>
                  <a:pt x="40" y="84"/>
                </a:lnTo>
                <a:lnTo>
                  <a:pt x="40" y="82"/>
                </a:lnTo>
                <a:lnTo>
                  <a:pt x="40" y="84"/>
                </a:lnTo>
                <a:lnTo>
                  <a:pt x="40" y="82"/>
                </a:lnTo>
                <a:lnTo>
                  <a:pt x="40" y="84"/>
                </a:lnTo>
                <a:lnTo>
                  <a:pt x="42" y="84"/>
                </a:lnTo>
                <a:lnTo>
                  <a:pt x="42" y="85"/>
                </a:lnTo>
                <a:lnTo>
                  <a:pt x="43" y="85"/>
                </a:lnTo>
                <a:lnTo>
                  <a:pt x="42" y="85"/>
                </a:lnTo>
                <a:lnTo>
                  <a:pt x="42" y="87"/>
                </a:lnTo>
                <a:lnTo>
                  <a:pt x="43" y="87"/>
                </a:lnTo>
                <a:lnTo>
                  <a:pt x="42" y="87"/>
                </a:lnTo>
                <a:lnTo>
                  <a:pt x="43" y="87"/>
                </a:lnTo>
                <a:lnTo>
                  <a:pt x="43" y="89"/>
                </a:lnTo>
                <a:lnTo>
                  <a:pt x="43" y="87"/>
                </a:lnTo>
                <a:lnTo>
                  <a:pt x="43" y="89"/>
                </a:lnTo>
                <a:lnTo>
                  <a:pt x="42" y="89"/>
                </a:lnTo>
                <a:lnTo>
                  <a:pt x="42" y="87"/>
                </a:lnTo>
                <a:lnTo>
                  <a:pt x="40" y="87"/>
                </a:lnTo>
                <a:lnTo>
                  <a:pt x="40" y="89"/>
                </a:lnTo>
                <a:lnTo>
                  <a:pt x="40" y="87"/>
                </a:lnTo>
                <a:lnTo>
                  <a:pt x="40" y="89"/>
                </a:lnTo>
                <a:lnTo>
                  <a:pt x="40" y="87"/>
                </a:lnTo>
                <a:lnTo>
                  <a:pt x="40" y="89"/>
                </a:lnTo>
                <a:lnTo>
                  <a:pt x="40" y="87"/>
                </a:lnTo>
                <a:lnTo>
                  <a:pt x="38" y="87"/>
                </a:lnTo>
                <a:lnTo>
                  <a:pt x="38" y="85"/>
                </a:lnTo>
                <a:lnTo>
                  <a:pt x="38" y="84"/>
                </a:lnTo>
                <a:lnTo>
                  <a:pt x="37" y="84"/>
                </a:lnTo>
                <a:lnTo>
                  <a:pt x="38" y="85"/>
                </a:lnTo>
                <a:lnTo>
                  <a:pt x="38" y="87"/>
                </a:lnTo>
                <a:lnTo>
                  <a:pt x="38" y="89"/>
                </a:lnTo>
                <a:lnTo>
                  <a:pt x="37" y="89"/>
                </a:lnTo>
                <a:lnTo>
                  <a:pt x="35" y="89"/>
                </a:lnTo>
                <a:lnTo>
                  <a:pt x="35" y="87"/>
                </a:lnTo>
                <a:lnTo>
                  <a:pt x="37" y="89"/>
                </a:lnTo>
                <a:lnTo>
                  <a:pt x="37" y="87"/>
                </a:lnTo>
                <a:lnTo>
                  <a:pt x="37" y="85"/>
                </a:lnTo>
                <a:lnTo>
                  <a:pt x="35" y="85"/>
                </a:lnTo>
                <a:lnTo>
                  <a:pt x="37" y="85"/>
                </a:lnTo>
                <a:lnTo>
                  <a:pt x="37" y="84"/>
                </a:lnTo>
                <a:lnTo>
                  <a:pt x="35" y="84"/>
                </a:lnTo>
                <a:lnTo>
                  <a:pt x="35" y="85"/>
                </a:lnTo>
                <a:lnTo>
                  <a:pt x="35" y="84"/>
                </a:lnTo>
                <a:lnTo>
                  <a:pt x="35" y="85"/>
                </a:lnTo>
                <a:lnTo>
                  <a:pt x="35" y="84"/>
                </a:lnTo>
                <a:lnTo>
                  <a:pt x="37" y="84"/>
                </a:lnTo>
                <a:lnTo>
                  <a:pt x="37" y="82"/>
                </a:lnTo>
                <a:lnTo>
                  <a:pt x="35" y="82"/>
                </a:lnTo>
                <a:lnTo>
                  <a:pt x="37" y="82"/>
                </a:lnTo>
                <a:lnTo>
                  <a:pt x="35" y="82"/>
                </a:lnTo>
                <a:lnTo>
                  <a:pt x="37" y="82"/>
                </a:lnTo>
                <a:lnTo>
                  <a:pt x="35" y="82"/>
                </a:lnTo>
                <a:lnTo>
                  <a:pt x="37" y="82"/>
                </a:lnTo>
                <a:lnTo>
                  <a:pt x="35" y="82"/>
                </a:lnTo>
                <a:lnTo>
                  <a:pt x="37" y="82"/>
                </a:lnTo>
                <a:lnTo>
                  <a:pt x="37" y="80"/>
                </a:lnTo>
                <a:lnTo>
                  <a:pt x="37" y="82"/>
                </a:lnTo>
                <a:lnTo>
                  <a:pt x="37" y="80"/>
                </a:lnTo>
                <a:close/>
                <a:moveTo>
                  <a:pt x="32" y="77"/>
                </a:moveTo>
                <a:lnTo>
                  <a:pt x="32" y="79"/>
                </a:lnTo>
                <a:lnTo>
                  <a:pt x="33" y="77"/>
                </a:lnTo>
                <a:lnTo>
                  <a:pt x="33" y="79"/>
                </a:lnTo>
                <a:lnTo>
                  <a:pt x="33" y="80"/>
                </a:lnTo>
                <a:lnTo>
                  <a:pt x="33" y="82"/>
                </a:lnTo>
                <a:lnTo>
                  <a:pt x="33" y="84"/>
                </a:lnTo>
                <a:lnTo>
                  <a:pt x="32" y="84"/>
                </a:lnTo>
                <a:lnTo>
                  <a:pt x="33" y="82"/>
                </a:lnTo>
                <a:lnTo>
                  <a:pt x="32" y="82"/>
                </a:lnTo>
                <a:lnTo>
                  <a:pt x="33" y="82"/>
                </a:lnTo>
                <a:lnTo>
                  <a:pt x="32" y="82"/>
                </a:lnTo>
                <a:lnTo>
                  <a:pt x="32" y="80"/>
                </a:lnTo>
                <a:lnTo>
                  <a:pt x="32" y="82"/>
                </a:lnTo>
                <a:lnTo>
                  <a:pt x="30" y="82"/>
                </a:lnTo>
                <a:lnTo>
                  <a:pt x="30" y="84"/>
                </a:lnTo>
                <a:lnTo>
                  <a:pt x="30" y="82"/>
                </a:lnTo>
                <a:lnTo>
                  <a:pt x="30" y="84"/>
                </a:lnTo>
                <a:lnTo>
                  <a:pt x="30" y="82"/>
                </a:lnTo>
                <a:lnTo>
                  <a:pt x="30" y="80"/>
                </a:lnTo>
                <a:lnTo>
                  <a:pt x="32" y="82"/>
                </a:lnTo>
                <a:lnTo>
                  <a:pt x="32" y="80"/>
                </a:lnTo>
                <a:lnTo>
                  <a:pt x="30" y="80"/>
                </a:lnTo>
                <a:lnTo>
                  <a:pt x="30" y="79"/>
                </a:lnTo>
                <a:lnTo>
                  <a:pt x="32" y="79"/>
                </a:lnTo>
                <a:lnTo>
                  <a:pt x="30" y="79"/>
                </a:lnTo>
                <a:lnTo>
                  <a:pt x="32" y="79"/>
                </a:lnTo>
                <a:lnTo>
                  <a:pt x="30" y="79"/>
                </a:lnTo>
                <a:lnTo>
                  <a:pt x="32" y="79"/>
                </a:lnTo>
                <a:lnTo>
                  <a:pt x="32" y="77"/>
                </a:lnTo>
                <a:close/>
                <a:moveTo>
                  <a:pt x="112" y="75"/>
                </a:moveTo>
                <a:lnTo>
                  <a:pt x="112" y="77"/>
                </a:lnTo>
                <a:lnTo>
                  <a:pt x="112" y="79"/>
                </a:lnTo>
                <a:lnTo>
                  <a:pt x="114" y="79"/>
                </a:lnTo>
                <a:lnTo>
                  <a:pt x="114" y="80"/>
                </a:lnTo>
                <a:lnTo>
                  <a:pt x="112" y="80"/>
                </a:lnTo>
                <a:lnTo>
                  <a:pt x="112" y="82"/>
                </a:lnTo>
                <a:lnTo>
                  <a:pt x="112" y="84"/>
                </a:lnTo>
                <a:lnTo>
                  <a:pt x="110" y="84"/>
                </a:lnTo>
                <a:lnTo>
                  <a:pt x="110" y="82"/>
                </a:lnTo>
                <a:lnTo>
                  <a:pt x="110" y="80"/>
                </a:lnTo>
                <a:lnTo>
                  <a:pt x="110" y="82"/>
                </a:lnTo>
                <a:lnTo>
                  <a:pt x="110" y="80"/>
                </a:lnTo>
                <a:lnTo>
                  <a:pt x="109" y="80"/>
                </a:lnTo>
                <a:lnTo>
                  <a:pt x="109" y="79"/>
                </a:lnTo>
                <a:lnTo>
                  <a:pt x="110" y="79"/>
                </a:lnTo>
                <a:lnTo>
                  <a:pt x="109" y="79"/>
                </a:lnTo>
                <a:lnTo>
                  <a:pt x="110" y="79"/>
                </a:lnTo>
                <a:lnTo>
                  <a:pt x="109" y="79"/>
                </a:lnTo>
                <a:lnTo>
                  <a:pt x="109" y="77"/>
                </a:lnTo>
                <a:lnTo>
                  <a:pt x="110" y="77"/>
                </a:lnTo>
                <a:lnTo>
                  <a:pt x="110" y="79"/>
                </a:lnTo>
                <a:lnTo>
                  <a:pt x="110" y="77"/>
                </a:lnTo>
                <a:lnTo>
                  <a:pt x="110" y="79"/>
                </a:lnTo>
                <a:lnTo>
                  <a:pt x="112" y="79"/>
                </a:lnTo>
                <a:lnTo>
                  <a:pt x="112" y="77"/>
                </a:lnTo>
                <a:lnTo>
                  <a:pt x="112" y="75"/>
                </a:lnTo>
                <a:close/>
                <a:moveTo>
                  <a:pt x="52" y="74"/>
                </a:moveTo>
                <a:lnTo>
                  <a:pt x="52" y="75"/>
                </a:lnTo>
                <a:lnTo>
                  <a:pt x="50" y="75"/>
                </a:lnTo>
                <a:lnTo>
                  <a:pt x="50" y="74"/>
                </a:lnTo>
                <a:lnTo>
                  <a:pt x="52" y="74"/>
                </a:lnTo>
                <a:close/>
                <a:moveTo>
                  <a:pt x="115" y="70"/>
                </a:moveTo>
                <a:lnTo>
                  <a:pt x="115" y="72"/>
                </a:lnTo>
                <a:lnTo>
                  <a:pt x="115" y="74"/>
                </a:lnTo>
                <a:lnTo>
                  <a:pt x="114" y="74"/>
                </a:lnTo>
                <a:lnTo>
                  <a:pt x="114" y="72"/>
                </a:lnTo>
                <a:lnTo>
                  <a:pt x="115" y="72"/>
                </a:lnTo>
                <a:lnTo>
                  <a:pt x="115" y="70"/>
                </a:lnTo>
                <a:close/>
                <a:moveTo>
                  <a:pt x="47" y="69"/>
                </a:moveTo>
                <a:lnTo>
                  <a:pt x="47" y="70"/>
                </a:lnTo>
                <a:lnTo>
                  <a:pt x="48" y="70"/>
                </a:lnTo>
                <a:lnTo>
                  <a:pt x="47" y="70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2" y="72"/>
                </a:lnTo>
                <a:lnTo>
                  <a:pt x="53" y="72"/>
                </a:lnTo>
                <a:lnTo>
                  <a:pt x="53" y="74"/>
                </a:lnTo>
                <a:lnTo>
                  <a:pt x="52" y="74"/>
                </a:lnTo>
                <a:lnTo>
                  <a:pt x="50" y="74"/>
                </a:lnTo>
                <a:lnTo>
                  <a:pt x="52" y="74"/>
                </a:lnTo>
                <a:lnTo>
                  <a:pt x="52" y="72"/>
                </a:lnTo>
                <a:lnTo>
                  <a:pt x="50" y="72"/>
                </a:lnTo>
                <a:lnTo>
                  <a:pt x="48" y="72"/>
                </a:lnTo>
                <a:lnTo>
                  <a:pt x="48" y="74"/>
                </a:lnTo>
                <a:lnTo>
                  <a:pt x="48" y="72"/>
                </a:lnTo>
                <a:lnTo>
                  <a:pt x="48" y="74"/>
                </a:lnTo>
                <a:lnTo>
                  <a:pt x="47" y="74"/>
                </a:lnTo>
                <a:lnTo>
                  <a:pt x="47" y="75"/>
                </a:lnTo>
                <a:lnTo>
                  <a:pt x="47" y="74"/>
                </a:lnTo>
                <a:lnTo>
                  <a:pt x="45" y="74"/>
                </a:lnTo>
                <a:lnTo>
                  <a:pt x="47" y="74"/>
                </a:lnTo>
                <a:lnTo>
                  <a:pt x="45" y="74"/>
                </a:lnTo>
                <a:lnTo>
                  <a:pt x="45" y="72"/>
                </a:lnTo>
                <a:lnTo>
                  <a:pt x="47" y="72"/>
                </a:lnTo>
                <a:lnTo>
                  <a:pt x="45" y="72"/>
                </a:lnTo>
                <a:lnTo>
                  <a:pt x="45" y="70"/>
                </a:lnTo>
                <a:lnTo>
                  <a:pt x="45" y="69"/>
                </a:lnTo>
                <a:lnTo>
                  <a:pt x="47" y="69"/>
                </a:lnTo>
                <a:close/>
                <a:moveTo>
                  <a:pt x="99" y="69"/>
                </a:moveTo>
                <a:lnTo>
                  <a:pt x="100" y="69"/>
                </a:lnTo>
                <a:lnTo>
                  <a:pt x="100" y="70"/>
                </a:lnTo>
                <a:lnTo>
                  <a:pt x="100" y="69"/>
                </a:lnTo>
                <a:lnTo>
                  <a:pt x="102" y="69"/>
                </a:lnTo>
                <a:lnTo>
                  <a:pt x="102" y="70"/>
                </a:lnTo>
                <a:lnTo>
                  <a:pt x="104" y="70"/>
                </a:lnTo>
                <a:lnTo>
                  <a:pt x="104" y="72"/>
                </a:lnTo>
                <a:lnTo>
                  <a:pt x="105" y="72"/>
                </a:lnTo>
                <a:lnTo>
                  <a:pt x="105" y="74"/>
                </a:lnTo>
                <a:lnTo>
                  <a:pt x="107" y="74"/>
                </a:lnTo>
                <a:lnTo>
                  <a:pt x="107" y="72"/>
                </a:lnTo>
                <a:lnTo>
                  <a:pt x="107" y="74"/>
                </a:lnTo>
                <a:lnTo>
                  <a:pt x="107" y="75"/>
                </a:lnTo>
                <a:lnTo>
                  <a:pt x="107" y="77"/>
                </a:lnTo>
                <a:lnTo>
                  <a:pt x="107" y="79"/>
                </a:lnTo>
                <a:lnTo>
                  <a:pt x="109" y="79"/>
                </a:lnTo>
                <a:lnTo>
                  <a:pt x="107" y="79"/>
                </a:lnTo>
                <a:lnTo>
                  <a:pt x="107" y="77"/>
                </a:lnTo>
                <a:lnTo>
                  <a:pt x="105" y="77"/>
                </a:lnTo>
                <a:lnTo>
                  <a:pt x="105" y="75"/>
                </a:lnTo>
                <a:lnTo>
                  <a:pt x="104" y="75"/>
                </a:lnTo>
                <a:lnTo>
                  <a:pt x="104" y="74"/>
                </a:lnTo>
                <a:lnTo>
                  <a:pt x="104" y="72"/>
                </a:lnTo>
                <a:lnTo>
                  <a:pt x="102" y="72"/>
                </a:lnTo>
                <a:lnTo>
                  <a:pt x="102" y="70"/>
                </a:lnTo>
                <a:lnTo>
                  <a:pt x="100" y="70"/>
                </a:lnTo>
                <a:lnTo>
                  <a:pt x="99" y="69"/>
                </a:lnTo>
                <a:close/>
                <a:moveTo>
                  <a:pt x="125" y="67"/>
                </a:moveTo>
                <a:lnTo>
                  <a:pt x="127" y="67"/>
                </a:lnTo>
                <a:lnTo>
                  <a:pt x="127" y="69"/>
                </a:lnTo>
                <a:lnTo>
                  <a:pt x="129" y="69"/>
                </a:lnTo>
                <a:lnTo>
                  <a:pt x="130" y="69"/>
                </a:lnTo>
                <a:lnTo>
                  <a:pt x="130" y="70"/>
                </a:lnTo>
                <a:lnTo>
                  <a:pt x="132" y="70"/>
                </a:lnTo>
                <a:lnTo>
                  <a:pt x="132" y="72"/>
                </a:lnTo>
                <a:lnTo>
                  <a:pt x="132" y="74"/>
                </a:lnTo>
                <a:lnTo>
                  <a:pt x="132" y="75"/>
                </a:lnTo>
                <a:lnTo>
                  <a:pt x="134" y="75"/>
                </a:lnTo>
                <a:lnTo>
                  <a:pt x="134" y="77"/>
                </a:lnTo>
                <a:lnTo>
                  <a:pt x="134" y="79"/>
                </a:lnTo>
                <a:lnTo>
                  <a:pt x="135" y="79"/>
                </a:lnTo>
                <a:lnTo>
                  <a:pt x="135" y="80"/>
                </a:lnTo>
                <a:lnTo>
                  <a:pt x="135" y="82"/>
                </a:lnTo>
                <a:lnTo>
                  <a:pt x="137" y="82"/>
                </a:lnTo>
                <a:lnTo>
                  <a:pt x="137" y="84"/>
                </a:lnTo>
                <a:lnTo>
                  <a:pt x="137" y="85"/>
                </a:lnTo>
                <a:lnTo>
                  <a:pt x="135" y="87"/>
                </a:lnTo>
                <a:lnTo>
                  <a:pt x="137" y="87"/>
                </a:lnTo>
                <a:lnTo>
                  <a:pt x="135" y="87"/>
                </a:lnTo>
                <a:lnTo>
                  <a:pt x="135" y="89"/>
                </a:lnTo>
                <a:lnTo>
                  <a:pt x="135" y="90"/>
                </a:lnTo>
                <a:lnTo>
                  <a:pt x="135" y="92"/>
                </a:lnTo>
                <a:lnTo>
                  <a:pt x="134" y="92"/>
                </a:lnTo>
                <a:lnTo>
                  <a:pt x="134" y="94"/>
                </a:lnTo>
                <a:lnTo>
                  <a:pt x="134" y="95"/>
                </a:lnTo>
                <a:lnTo>
                  <a:pt x="132" y="95"/>
                </a:lnTo>
                <a:lnTo>
                  <a:pt x="130" y="95"/>
                </a:lnTo>
                <a:lnTo>
                  <a:pt x="129" y="95"/>
                </a:lnTo>
                <a:lnTo>
                  <a:pt x="127" y="95"/>
                </a:lnTo>
                <a:lnTo>
                  <a:pt x="127" y="94"/>
                </a:lnTo>
                <a:lnTo>
                  <a:pt x="125" y="94"/>
                </a:lnTo>
                <a:lnTo>
                  <a:pt x="125" y="92"/>
                </a:lnTo>
                <a:lnTo>
                  <a:pt x="124" y="92"/>
                </a:lnTo>
                <a:lnTo>
                  <a:pt x="124" y="90"/>
                </a:lnTo>
                <a:lnTo>
                  <a:pt x="122" y="90"/>
                </a:lnTo>
                <a:lnTo>
                  <a:pt x="122" y="89"/>
                </a:lnTo>
                <a:lnTo>
                  <a:pt x="122" y="87"/>
                </a:lnTo>
                <a:lnTo>
                  <a:pt x="122" y="85"/>
                </a:lnTo>
                <a:lnTo>
                  <a:pt x="120" y="85"/>
                </a:lnTo>
                <a:lnTo>
                  <a:pt x="120" y="84"/>
                </a:lnTo>
                <a:lnTo>
                  <a:pt x="120" y="82"/>
                </a:lnTo>
                <a:lnTo>
                  <a:pt x="120" y="80"/>
                </a:lnTo>
                <a:lnTo>
                  <a:pt x="120" y="79"/>
                </a:lnTo>
                <a:lnTo>
                  <a:pt x="120" y="77"/>
                </a:lnTo>
                <a:lnTo>
                  <a:pt x="120" y="75"/>
                </a:lnTo>
                <a:lnTo>
                  <a:pt x="120" y="74"/>
                </a:lnTo>
                <a:lnTo>
                  <a:pt x="120" y="72"/>
                </a:lnTo>
                <a:lnTo>
                  <a:pt x="120" y="70"/>
                </a:lnTo>
                <a:lnTo>
                  <a:pt x="122" y="70"/>
                </a:lnTo>
                <a:lnTo>
                  <a:pt x="122" y="69"/>
                </a:lnTo>
                <a:lnTo>
                  <a:pt x="124" y="69"/>
                </a:lnTo>
                <a:lnTo>
                  <a:pt x="124" y="67"/>
                </a:lnTo>
                <a:lnTo>
                  <a:pt x="125" y="67"/>
                </a:lnTo>
                <a:lnTo>
                  <a:pt x="125" y="65"/>
                </a:lnTo>
                <a:lnTo>
                  <a:pt x="125" y="67"/>
                </a:lnTo>
                <a:close/>
                <a:moveTo>
                  <a:pt x="73" y="67"/>
                </a:moveTo>
                <a:lnTo>
                  <a:pt x="73" y="65"/>
                </a:lnTo>
                <a:lnTo>
                  <a:pt x="73" y="67"/>
                </a:lnTo>
                <a:close/>
                <a:moveTo>
                  <a:pt x="73" y="67"/>
                </a:moveTo>
                <a:lnTo>
                  <a:pt x="72" y="67"/>
                </a:lnTo>
                <a:lnTo>
                  <a:pt x="73" y="67"/>
                </a:lnTo>
                <a:lnTo>
                  <a:pt x="72" y="67"/>
                </a:lnTo>
                <a:lnTo>
                  <a:pt x="72" y="65"/>
                </a:lnTo>
                <a:lnTo>
                  <a:pt x="73" y="65"/>
                </a:lnTo>
                <a:lnTo>
                  <a:pt x="73" y="67"/>
                </a:lnTo>
                <a:close/>
                <a:moveTo>
                  <a:pt x="70" y="65"/>
                </a:moveTo>
                <a:lnTo>
                  <a:pt x="70" y="67"/>
                </a:lnTo>
                <a:lnTo>
                  <a:pt x="70" y="65"/>
                </a:lnTo>
                <a:close/>
                <a:moveTo>
                  <a:pt x="42" y="62"/>
                </a:moveTo>
                <a:lnTo>
                  <a:pt x="42" y="64"/>
                </a:lnTo>
                <a:lnTo>
                  <a:pt x="42" y="65"/>
                </a:lnTo>
                <a:lnTo>
                  <a:pt x="42" y="64"/>
                </a:lnTo>
                <a:lnTo>
                  <a:pt x="40" y="64"/>
                </a:lnTo>
                <a:lnTo>
                  <a:pt x="42" y="64"/>
                </a:lnTo>
                <a:lnTo>
                  <a:pt x="42" y="62"/>
                </a:lnTo>
                <a:lnTo>
                  <a:pt x="42" y="60"/>
                </a:lnTo>
                <a:lnTo>
                  <a:pt x="42" y="62"/>
                </a:lnTo>
                <a:lnTo>
                  <a:pt x="43" y="62"/>
                </a:lnTo>
                <a:lnTo>
                  <a:pt x="42" y="62"/>
                </a:lnTo>
                <a:close/>
                <a:moveTo>
                  <a:pt x="107" y="62"/>
                </a:moveTo>
                <a:lnTo>
                  <a:pt x="109" y="62"/>
                </a:lnTo>
                <a:lnTo>
                  <a:pt x="107" y="62"/>
                </a:lnTo>
                <a:lnTo>
                  <a:pt x="107" y="60"/>
                </a:lnTo>
                <a:lnTo>
                  <a:pt x="107" y="62"/>
                </a:lnTo>
                <a:close/>
                <a:moveTo>
                  <a:pt x="42" y="60"/>
                </a:moveTo>
                <a:lnTo>
                  <a:pt x="42" y="62"/>
                </a:lnTo>
                <a:lnTo>
                  <a:pt x="42" y="60"/>
                </a:lnTo>
                <a:lnTo>
                  <a:pt x="42" y="62"/>
                </a:lnTo>
                <a:lnTo>
                  <a:pt x="42" y="60"/>
                </a:lnTo>
                <a:close/>
                <a:moveTo>
                  <a:pt x="85" y="60"/>
                </a:moveTo>
                <a:lnTo>
                  <a:pt x="85" y="62"/>
                </a:lnTo>
                <a:lnTo>
                  <a:pt x="85" y="64"/>
                </a:lnTo>
                <a:lnTo>
                  <a:pt x="87" y="64"/>
                </a:lnTo>
                <a:lnTo>
                  <a:pt x="85" y="64"/>
                </a:lnTo>
                <a:lnTo>
                  <a:pt x="87" y="64"/>
                </a:lnTo>
                <a:lnTo>
                  <a:pt x="88" y="64"/>
                </a:lnTo>
                <a:lnTo>
                  <a:pt x="88" y="65"/>
                </a:lnTo>
                <a:lnTo>
                  <a:pt x="90" y="65"/>
                </a:lnTo>
                <a:lnTo>
                  <a:pt x="90" y="67"/>
                </a:lnTo>
                <a:lnTo>
                  <a:pt x="92" y="67"/>
                </a:lnTo>
                <a:lnTo>
                  <a:pt x="90" y="67"/>
                </a:lnTo>
                <a:lnTo>
                  <a:pt x="90" y="65"/>
                </a:lnTo>
                <a:lnTo>
                  <a:pt x="90" y="67"/>
                </a:lnTo>
                <a:lnTo>
                  <a:pt x="90" y="65"/>
                </a:lnTo>
                <a:lnTo>
                  <a:pt x="90" y="64"/>
                </a:lnTo>
                <a:lnTo>
                  <a:pt x="92" y="64"/>
                </a:lnTo>
                <a:lnTo>
                  <a:pt x="90" y="64"/>
                </a:lnTo>
                <a:lnTo>
                  <a:pt x="92" y="64"/>
                </a:lnTo>
                <a:lnTo>
                  <a:pt x="92" y="65"/>
                </a:lnTo>
                <a:lnTo>
                  <a:pt x="92" y="67"/>
                </a:lnTo>
                <a:lnTo>
                  <a:pt x="94" y="67"/>
                </a:lnTo>
                <a:lnTo>
                  <a:pt x="94" y="69"/>
                </a:lnTo>
                <a:lnTo>
                  <a:pt x="94" y="67"/>
                </a:lnTo>
                <a:lnTo>
                  <a:pt x="95" y="67"/>
                </a:lnTo>
                <a:lnTo>
                  <a:pt x="95" y="69"/>
                </a:lnTo>
                <a:lnTo>
                  <a:pt x="95" y="70"/>
                </a:lnTo>
                <a:lnTo>
                  <a:pt x="97" y="70"/>
                </a:lnTo>
                <a:lnTo>
                  <a:pt x="97" y="69"/>
                </a:lnTo>
                <a:lnTo>
                  <a:pt x="97" y="70"/>
                </a:lnTo>
                <a:lnTo>
                  <a:pt x="97" y="69"/>
                </a:lnTo>
                <a:lnTo>
                  <a:pt x="97" y="70"/>
                </a:lnTo>
                <a:lnTo>
                  <a:pt x="97" y="69"/>
                </a:lnTo>
                <a:lnTo>
                  <a:pt x="97" y="70"/>
                </a:lnTo>
                <a:lnTo>
                  <a:pt x="99" y="70"/>
                </a:lnTo>
                <a:lnTo>
                  <a:pt x="99" y="72"/>
                </a:lnTo>
                <a:lnTo>
                  <a:pt x="99" y="70"/>
                </a:lnTo>
                <a:lnTo>
                  <a:pt x="99" y="72"/>
                </a:lnTo>
                <a:lnTo>
                  <a:pt x="100" y="72"/>
                </a:lnTo>
                <a:lnTo>
                  <a:pt x="100" y="74"/>
                </a:lnTo>
                <a:lnTo>
                  <a:pt x="102" y="74"/>
                </a:lnTo>
                <a:lnTo>
                  <a:pt x="102" y="75"/>
                </a:lnTo>
                <a:lnTo>
                  <a:pt x="102" y="74"/>
                </a:lnTo>
                <a:lnTo>
                  <a:pt x="102" y="75"/>
                </a:lnTo>
                <a:lnTo>
                  <a:pt x="104" y="75"/>
                </a:lnTo>
                <a:lnTo>
                  <a:pt x="104" y="77"/>
                </a:lnTo>
                <a:lnTo>
                  <a:pt x="104" y="79"/>
                </a:lnTo>
                <a:lnTo>
                  <a:pt x="105" y="79"/>
                </a:lnTo>
                <a:lnTo>
                  <a:pt x="105" y="80"/>
                </a:lnTo>
                <a:lnTo>
                  <a:pt x="107" y="80"/>
                </a:lnTo>
                <a:lnTo>
                  <a:pt x="105" y="80"/>
                </a:lnTo>
                <a:lnTo>
                  <a:pt x="107" y="82"/>
                </a:lnTo>
                <a:lnTo>
                  <a:pt x="107" y="84"/>
                </a:lnTo>
                <a:lnTo>
                  <a:pt x="109" y="84"/>
                </a:lnTo>
                <a:lnTo>
                  <a:pt x="107" y="84"/>
                </a:lnTo>
                <a:lnTo>
                  <a:pt x="107" y="85"/>
                </a:lnTo>
                <a:lnTo>
                  <a:pt x="107" y="87"/>
                </a:lnTo>
                <a:lnTo>
                  <a:pt x="105" y="87"/>
                </a:lnTo>
                <a:lnTo>
                  <a:pt x="107" y="87"/>
                </a:lnTo>
                <a:lnTo>
                  <a:pt x="105" y="87"/>
                </a:lnTo>
                <a:lnTo>
                  <a:pt x="107" y="87"/>
                </a:lnTo>
                <a:lnTo>
                  <a:pt x="105" y="89"/>
                </a:lnTo>
                <a:lnTo>
                  <a:pt x="107" y="87"/>
                </a:lnTo>
                <a:lnTo>
                  <a:pt x="107" y="85"/>
                </a:lnTo>
                <a:lnTo>
                  <a:pt x="109" y="85"/>
                </a:lnTo>
                <a:lnTo>
                  <a:pt x="110" y="85"/>
                </a:lnTo>
                <a:lnTo>
                  <a:pt x="110" y="87"/>
                </a:lnTo>
                <a:lnTo>
                  <a:pt x="112" y="89"/>
                </a:lnTo>
                <a:lnTo>
                  <a:pt x="114" y="90"/>
                </a:lnTo>
                <a:lnTo>
                  <a:pt x="114" y="92"/>
                </a:lnTo>
                <a:lnTo>
                  <a:pt x="114" y="94"/>
                </a:lnTo>
                <a:lnTo>
                  <a:pt x="115" y="94"/>
                </a:lnTo>
                <a:lnTo>
                  <a:pt x="115" y="92"/>
                </a:lnTo>
                <a:lnTo>
                  <a:pt x="115" y="94"/>
                </a:lnTo>
                <a:lnTo>
                  <a:pt x="115" y="95"/>
                </a:lnTo>
                <a:lnTo>
                  <a:pt x="117" y="95"/>
                </a:lnTo>
                <a:lnTo>
                  <a:pt x="117" y="97"/>
                </a:lnTo>
                <a:lnTo>
                  <a:pt x="117" y="99"/>
                </a:lnTo>
                <a:lnTo>
                  <a:pt x="117" y="100"/>
                </a:lnTo>
                <a:lnTo>
                  <a:pt x="117" y="102"/>
                </a:lnTo>
                <a:lnTo>
                  <a:pt x="117" y="104"/>
                </a:lnTo>
                <a:lnTo>
                  <a:pt x="117" y="105"/>
                </a:lnTo>
                <a:lnTo>
                  <a:pt x="119" y="105"/>
                </a:lnTo>
                <a:lnTo>
                  <a:pt x="119" y="107"/>
                </a:lnTo>
                <a:lnTo>
                  <a:pt x="117" y="107"/>
                </a:lnTo>
                <a:lnTo>
                  <a:pt x="117" y="109"/>
                </a:lnTo>
                <a:lnTo>
                  <a:pt x="115" y="109"/>
                </a:lnTo>
                <a:lnTo>
                  <a:pt x="114" y="109"/>
                </a:lnTo>
                <a:lnTo>
                  <a:pt x="114" y="107"/>
                </a:lnTo>
                <a:lnTo>
                  <a:pt x="114" y="109"/>
                </a:lnTo>
                <a:lnTo>
                  <a:pt x="115" y="109"/>
                </a:lnTo>
                <a:lnTo>
                  <a:pt x="115" y="110"/>
                </a:lnTo>
                <a:lnTo>
                  <a:pt x="117" y="110"/>
                </a:lnTo>
                <a:lnTo>
                  <a:pt x="117" y="112"/>
                </a:lnTo>
                <a:lnTo>
                  <a:pt x="115" y="112"/>
                </a:lnTo>
                <a:lnTo>
                  <a:pt x="117" y="112"/>
                </a:lnTo>
                <a:lnTo>
                  <a:pt x="115" y="112"/>
                </a:lnTo>
                <a:lnTo>
                  <a:pt x="115" y="110"/>
                </a:lnTo>
                <a:lnTo>
                  <a:pt x="114" y="110"/>
                </a:lnTo>
                <a:lnTo>
                  <a:pt x="114" y="112"/>
                </a:lnTo>
                <a:lnTo>
                  <a:pt x="114" y="114"/>
                </a:lnTo>
                <a:lnTo>
                  <a:pt x="112" y="114"/>
                </a:lnTo>
                <a:lnTo>
                  <a:pt x="112" y="115"/>
                </a:lnTo>
                <a:lnTo>
                  <a:pt x="110" y="115"/>
                </a:lnTo>
                <a:lnTo>
                  <a:pt x="112" y="115"/>
                </a:lnTo>
                <a:lnTo>
                  <a:pt x="110" y="115"/>
                </a:lnTo>
                <a:lnTo>
                  <a:pt x="110" y="117"/>
                </a:lnTo>
                <a:lnTo>
                  <a:pt x="110" y="119"/>
                </a:lnTo>
                <a:lnTo>
                  <a:pt x="110" y="120"/>
                </a:lnTo>
                <a:lnTo>
                  <a:pt x="109" y="122"/>
                </a:lnTo>
                <a:lnTo>
                  <a:pt x="107" y="122"/>
                </a:lnTo>
                <a:lnTo>
                  <a:pt x="107" y="124"/>
                </a:lnTo>
                <a:lnTo>
                  <a:pt x="105" y="124"/>
                </a:lnTo>
                <a:lnTo>
                  <a:pt x="105" y="125"/>
                </a:lnTo>
                <a:lnTo>
                  <a:pt x="104" y="125"/>
                </a:lnTo>
                <a:lnTo>
                  <a:pt x="104" y="127"/>
                </a:lnTo>
                <a:lnTo>
                  <a:pt x="102" y="127"/>
                </a:lnTo>
                <a:lnTo>
                  <a:pt x="100" y="127"/>
                </a:lnTo>
                <a:lnTo>
                  <a:pt x="100" y="129"/>
                </a:lnTo>
                <a:lnTo>
                  <a:pt x="99" y="129"/>
                </a:lnTo>
                <a:lnTo>
                  <a:pt x="99" y="130"/>
                </a:lnTo>
                <a:lnTo>
                  <a:pt x="100" y="130"/>
                </a:lnTo>
                <a:lnTo>
                  <a:pt x="99" y="130"/>
                </a:lnTo>
                <a:lnTo>
                  <a:pt x="99" y="132"/>
                </a:lnTo>
                <a:lnTo>
                  <a:pt x="99" y="134"/>
                </a:lnTo>
                <a:lnTo>
                  <a:pt x="99" y="132"/>
                </a:lnTo>
                <a:lnTo>
                  <a:pt x="99" y="134"/>
                </a:lnTo>
                <a:lnTo>
                  <a:pt x="99" y="135"/>
                </a:lnTo>
                <a:lnTo>
                  <a:pt x="99" y="137"/>
                </a:lnTo>
                <a:lnTo>
                  <a:pt x="97" y="137"/>
                </a:lnTo>
                <a:lnTo>
                  <a:pt x="97" y="139"/>
                </a:lnTo>
                <a:lnTo>
                  <a:pt x="95" y="139"/>
                </a:lnTo>
                <a:lnTo>
                  <a:pt x="97" y="139"/>
                </a:lnTo>
                <a:lnTo>
                  <a:pt x="97" y="140"/>
                </a:lnTo>
                <a:lnTo>
                  <a:pt x="97" y="139"/>
                </a:lnTo>
                <a:lnTo>
                  <a:pt x="99" y="139"/>
                </a:lnTo>
                <a:lnTo>
                  <a:pt x="99" y="140"/>
                </a:lnTo>
                <a:lnTo>
                  <a:pt x="99" y="142"/>
                </a:lnTo>
                <a:lnTo>
                  <a:pt x="97" y="142"/>
                </a:lnTo>
                <a:lnTo>
                  <a:pt x="97" y="144"/>
                </a:lnTo>
                <a:lnTo>
                  <a:pt x="99" y="144"/>
                </a:lnTo>
                <a:lnTo>
                  <a:pt x="97" y="144"/>
                </a:lnTo>
                <a:lnTo>
                  <a:pt x="95" y="144"/>
                </a:lnTo>
                <a:lnTo>
                  <a:pt x="94" y="144"/>
                </a:lnTo>
                <a:lnTo>
                  <a:pt x="94" y="145"/>
                </a:lnTo>
                <a:lnTo>
                  <a:pt x="92" y="145"/>
                </a:lnTo>
                <a:lnTo>
                  <a:pt x="90" y="145"/>
                </a:lnTo>
                <a:lnTo>
                  <a:pt x="90" y="144"/>
                </a:lnTo>
                <a:lnTo>
                  <a:pt x="88" y="144"/>
                </a:lnTo>
                <a:lnTo>
                  <a:pt x="88" y="145"/>
                </a:lnTo>
                <a:lnTo>
                  <a:pt x="87" y="145"/>
                </a:lnTo>
                <a:lnTo>
                  <a:pt x="87" y="144"/>
                </a:lnTo>
                <a:lnTo>
                  <a:pt x="87" y="142"/>
                </a:lnTo>
                <a:lnTo>
                  <a:pt x="87" y="144"/>
                </a:lnTo>
                <a:lnTo>
                  <a:pt x="85" y="144"/>
                </a:lnTo>
                <a:lnTo>
                  <a:pt x="83" y="144"/>
                </a:lnTo>
                <a:lnTo>
                  <a:pt x="85" y="144"/>
                </a:lnTo>
                <a:lnTo>
                  <a:pt x="83" y="144"/>
                </a:lnTo>
                <a:lnTo>
                  <a:pt x="83" y="142"/>
                </a:lnTo>
                <a:lnTo>
                  <a:pt x="85" y="142"/>
                </a:lnTo>
                <a:lnTo>
                  <a:pt x="85" y="140"/>
                </a:lnTo>
                <a:lnTo>
                  <a:pt x="85" y="142"/>
                </a:lnTo>
                <a:lnTo>
                  <a:pt x="83" y="142"/>
                </a:lnTo>
                <a:lnTo>
                  <a:pt x="83" y="140"/>
                </a:lnTo>
                <a:lnTo>
                  <a:pt x="83" y="142"/>
                </a:lnTo>
                <a:lnTo>
                  <a:pt x="83" y="140"/>
                </a:lnTo>
                <a:lnTo>
                  <a:pt x="83" y="142"/>
                </a:lnTo>
                <a:lnTo>
                  <a:pt x="83" y="140"/>
                </a:lnTo>
                <a:lnTo>
                  <a:pt x="83" y="142"/>
                </a:lnTo>
                <a:lnTo>
                  <a:pt x="82" y="142"/>
                </a:lnTo>
                <a:lnTo>
                  <a:pt x="80" y="142"/>
                </a:lnTo>
                <a:lnTo>
                  <a:pt x="82" y="142"/>
                </a:lnTo>
                <a:lnTo>
                  <a:pt x="82" y="140"/>
                </a:lnTo>
                <a:lnTo>
                  <a:pt x="82" y="142"/>
                </a:lnTo>
                <a:lnTo>
                  <a:pt x="82" y="140"/>
                </a:lnTo>
                <a:lnTo>
                  <a:pt x="82" y="139"/>
                </a:lnTo>
                <a:lnTo>
                  <a:pt x="80" y="139"/>
                </a:lnTo>
                <a:lnTo>
                  <a:pt x="80" y="137"/>
                </a:lnTo>
                <a:lnTo>
                  <a:pt x="80" y="135"/>
                </a:lnTo>
                <a:lnTo>
                  <a:pt x="82" y="135"/>
                </a:lnTo>
                <a:lnTo>
                  <a:pt x="80" y="135"/>
                </a:lnTo>
                <a:lnTo>
                  <a:pt x="80" y="134"/>
                </a:lnTo>
                <a:lnTo>
                  <a:pt x="80" y="135"/>
                </a:lnTo>
                <a:lnTo>
                  <a:pt x="80" y="137"/>
                </a:lnTo>
                <a:lnTo>
                  <a:pt x="80" y="139"/>
                </a:lnTo>
                <a:lnTo>
                  <a:pt x="78" y="139"/>
                </a:lnTo>
                <a:lnTo>
                  <a:pt x="78" y="137"/>
                </a:lnTo>
                <a:lnTo>
                  <a:pt x="78" y="139"/>
                </a:lnTo>
                <a:lnTo>
                  <a:pt x="78" y="140"/>
                </a:lnTo>
                <a:lnTo>
                  <a:pt x="77" y="140"/>
                </a:lnTo>
                <a:lnTo>
                  <a:pt x="75" y="140"/>
                </a:lnTo>
                <a:lnTo>
                  <a:pt x="73" y="140"/>
                </a:lnTo>
                <a:lnTo>
                  <a:pt x="72" y="140"/>
                </a:lnTo>
                <a:lnTo>
                  <a:pt x="72" y="142"/>
                </a:lnTo>
                <a:lnTo>
                  <a:pt x="72" y="140"/>
                </a:lnTo>
                <a:lnTo>
                  <a:pt x="70" y="140"/>
                </a:lnTo>
                <a:lnTo>
                  <a:pt x="70" y="142"/>
                </a:lnTo>
                <a:lnTo>
                  <a:pt x="68" y="142"/>
                </a:lnTo>
                <a:lnTo>
                  <a:pt x="68" y="140"/>
                </a:lnTo>
                <a:lnTo>
                  <a:pt x="68" y="142"/>
                </a:lnTo>
                <a:lnTo>
                  <a:pt x="68" y="140"/>
                </a:lnTo>
                <a:lnTo>
                  <a:pt x="68" y="142"/>
                </a:lnTo>
                <a:lnTo>
                  <a:pt x="68" y="140"/>
                </a:lnTo>
                <a:lnTo>
                  <a:pt x="68" y="139"/>
                </a:lnTo>
                <a:lnTo>
                  <a:pt x="70" y="139"/>
                </a:lnTo>
                <a:lnTo>
                  <a:pt x="72" y="139"/>
                </a:lnTo>
                <a:lnTo>
                  <a:pt x="72" y="137"/>
                </a:lnTo>
                <a:lnTo>
                  <a:pt x="70" y="137"/>
                </a:lnTo>
                <a:lnTo>
                  <a:pt x="68" y="137"/>
                </a:lnTo>
                <a:lnTo>
                  <a:pt x="68" y="135"/>
                </a:lnTo>
                <a:lnTo>
                  <a:pt x="68" y="137"/>
                </a:lnTo>
                <a:lnTo>
                  <a:pt x="70" y="137"/>
                </a:lnTo>
                <a:lnTo>
                  <a:pt x="68" y="135"/>
                </a:lnTo>
                <a:lnTo>
                  <a:pt x="70" y="135"/>
                </a:lnTo>
                <a:lnTo>
                  <a:pt x="68" y="135"/>
                </a:lnTo>
                <a:lnTo>
                  <a:pt x="68" y="134"/>
                </a:lnTo>
                <a:lnTo>
                  <a:pt x="67" y="134"/>
                </a:lnTo>
                <a:lnTo>
                  <a:pt x="67" y="132"/>
                </a:lnTo>
                <a:lnTo>
                  <a:pt x="67" y="130"/>
                </a:lnTo>
                <a:lnTo>
                  <a:pt x="68" y="130"/>
                </a:lnTo>
                <a:lnTo>
                  <a:pt x="68" y="129"/>
                </a:lnTo>
                <a:lnTo>
                  <a:pt x="68" y="130"/>
                </a:lnTo>
                <a:lnTo>
                  <a:pt x="70" y="130"/>
                </a:lnTo>
                <a:lnTo>
                  <a:pt x="70" y="129"/>
                </a:lnTo>
                <a:lnTo>
                  <a:pt x="72" y="129"/>
                </a:lnTo>
                <a:lnTo>
                  <a:pt x="72" y="127"/>
                </a:lnTo>
                <a:lnTo>
                  <a:pt x="73" y="127"/>
                </a:lnTo>
                <a:lnTo>
                  <a:pt x="75" y="127"/>
                </a:lnTo>
                <a:lnTo>
                  <a:pt x="75" y="125"/>
                </a:lnTo>
                <a:lnTo>
                  <a:pt x="75" y="127"/>
                </a:lnTo>
                <a:lnTo>
                  <a:pt x="75" y="125"/>
                </a:lnTo>
                <a:lnTo>
                  <a:pt x="75" y="124"/>
                </a:lnTo>
                <a:lnTo>
                  <a:pt x="75" y="122"/>
                </a:lnTo>
                <a:lnTo>
                  <a:pt x="77" y="122"/>
                </a:lnTo>
                <a:lnTo>
                  <a:pt x="77" y="120"/>
                </a:lnTo>
                <a:lnTo>
                  <a:pt x="78" y="119"/>
                </a:lnTo>
                <a:lnTo>
                  <a:pt x="78" y="117"/>
                </a:lnTo>
                <a:lnTo>
                  <a:pt x="78" y="115"/>
                </a:lnTo>
                <a:lnTo>
                  <a:pt x="78" y="114"/>
                </a:lnTo>
                <a:lnTo>
                  <a:pt x="80" y="114"/>
                </a:lnTo>
                <a:lnTo>
                  <a:pt x="80" y="112"/>
                </a:lnTo>
                <a:lnTo>
                  <a:pt x="80" y="110"/>
                </a:lnTo>
                <a:lnTo>
                  <a:pt x="80" y="109"/>
                </a:lnTo>
                <a:lnTo>
                  <a:pt x="80" y="107"/>
                </a:lnTo>
                <a:lnTo>
                  <a:pt x="82" y="107"/>
                </a:lnTo>
                <a:lnTo>
                  <a:pt x="82" y="105"/>
                </a:lnTo>
                <a:lnTo>
                  <a:pt x="82" y="104"/>
                </a:lnTo>
                <a:lnTo>
                  <a:pt x="82" y="102"/>
                </a:lnTo>
                <a:lnTo>
                  <a:pt x="83" y="102"/>
                </a:lnTo>
                <a:lnTo>
                  <a:pt x="83" y="100"/>
                </a:lnTo>
                <a:lnTo>
                  <a:pt x="85" y="100"/>
                </a:lnTo>
                <a:lnTo>
                  <a:pt x="87" y="100"/>
                </a:lnTo>
                <a:lnTo>
                  <a:pt x="87" y="102"/>
                </a:lnTo>
                <a:lnTo>
                  <a:pt x="88" y="102"/>
                </a:lnTo>
                <a:lnTo>
                  <a:pt x="90" y="102"/>
                </a:lnTo>
                <a:lnTo>
                  <a:pt x="90" y="100"/>
                </a:lnTo>
                <a:lnTo>
                  <a:pt x="92" y="100"/>
                </a:lnTo>
                <a:lnTo>
                  <a:pt x="92" y="102"/>
                </a:lnTo>
                <a:lnTo>
                  <a:pt x="92" y="104"/>
                </a:lnTo>
                <a:lnTo>
                  <a:pt x="94" y="104"/>
                </a:lnTo>
                <a:lnTo>
                  <a:pt x="94" y="102"/>
                </a:lnTo>
                <a:lnTo>
                  <a:pt x="95" y="102"/>
                </a:lnTo>
                <a:lnTo>
                  <a:pt x="97" y="102"/>
                </a:lnTo>
                <a:lnTo>
                  <a:pt x="97" y="104"/>
                </a:lnTo>
                <a:lnTo>
                  <a:pt x="99" y="104"/>
                </a:lnTo>
                <a:lnTo>
                  <a:pt x="99" y="102"/>
                </a:lnTo>
                <a:lnTo>
                  <a:pt x="97" y="102"/>
                </a:lnTo>
                <a:lnTo>
                  <a:pt x="95" y="102"/>
                </a:lnTo>
                <a:lnTo>
                  <a:pt x="95" y="100"/>
                </a:lnTo>
                <a:lnTo>
                  <a:pt x="94" y="100"/>
                </a:lnTo>
                <a:lnTo>
                  <a:pt x="94" y="99"/>
                </a:lnTo>
                <a:lnTo>
                  <a:pt x="92" y="99"/>
                </a:lnTo>
                <a:lnTo>
                  <a:pt x="92" y="97"/>
                </a:lnTo>
                <a:lnTo>
                  <a:pt x="90" y="97"/>
                </a:lnTo>
                <a:lnTo>
                  <a:pt x="92" y="97"/>
                </a:lnTo>
                <a:lnTo>
                  <a:pt x="92" y="95"/>
                </a:lnTo>
                <a:lnTo>
                  <a:pt x="94" y="95"/>
                </a:lnTo>
                <a:lnTo>
                  <a:pt x="95" y="95"/>
                </a:lnTo>
                <a:lnTo>
                  <a:pt x="94" y="95"/>
                </a:lnTo>
                <a:lnTo>
                  <a:pt x="95" y="95"/>
                </a:lnTo>
                <a:lnTo>
                  <a:pt x="97" y="95"/>
                </a:lnTo>
                <a:lnTo>
                  <a:pt x="95" y="95"/>
                </a:lnTo>
                <a:lnTo>
                  <a:pt x="95" y="94"/>
                </a:lnTo>
                <a:lnTo>
                  <a:pt x="95" y="92"/>
                </a:lnTo>
                <a:lnTo>
                  <a:pt x="97" y="92"/>
                </a:lnTo>
                <a:lnTo>
                  <a:pt x="99" y="92"/>
                </a:lnTo>
                <a:lnTo>
                  <a:pt x="99" y="94"/>
                </a:lnTo>
                <a:lnTo>
                  <a:pt x="99" y="92"/>
                </a:lnTo>
                <a:lnTo>
                  <a:pt x="97" y="92"/>
                </a:lnTo>
                <a:lnTo>
                  <a:pt x="97" y="90"/>
                </a:lnTo>
                <a:lnTo>
                  <a:pt x="95" y="90"/>
                </a:lnTo>
                <a:lnTo>
                  <a:pt x="95" y="89"/>
                </a:lnTo>
                <a:lnTo>
                  <a:pt x="94" y="89"/>
                </a:lnTo>
                <a:lnTo>
                  <a:pt x="92" y="87"/>
                </a:lnTo>
                <a:lnTo>
                  <a:pt x="90" y="87"/>
                </a:lnTo>
                <a:lnTo>
                  <a:pt x="90" y="85"/>
                </a:lnTo>
                <a:lnTo>
                  <a:pt x="90" y="84"/>
                </a:lnTo>
                <a:lnTo>
                  <a:pt x="88" y="84"/>
                </a:lnTo>
                <a:lnTo>
                  <a:pt x="88" y="82"/>
                </a:lnTo>
                <a:lnTo>
                  <a:pt x="87" y="82"/>
                </a:lnTo>
                <a:lnTo>
                  <a:pt x="85" y="82"/>
                </a:lnTo>
                <a:lnTo>
                  <a:pt x="83" y="82"/>
                </a:lnTo>
                <a:lnTo>
                  <a:pt x="85" y="82"/>
                </a:lnTo>
                <a:lnTo>
                  <a:pt x="85" y="84"/>
                </a:lnTo>
                <a:lnTo>
                  <a:pt x="87" y="84"/>
                </a:lnTo>
                <a:lnTo>
                  <a:pt x="87" y="85"/>
                </a:lnTo>
                <a:lnTo>
                  <a:pt x="88" y="85"/>
                </a:lnTo>
                <a:lnTo>
                  <a:pt x="88" y="87"/>
                </a:lnTo>
                <a:lnTo>
                  <a:pt x="90" y="87"/>
                </a:lnTo>
                <a:lnTo>
                  <a:pt x="90" y="89"/>
                </a:lnTo>
                <a:lnTo>
                  <a:pt x="92" y="89"/>
                </a:lnTo>
                <a:lnTo>
                  <a:pt x="92" y="90"/>
                </a:lnTo>
                <a:lnTo>
                  <a:pt x="94" y="90"/>
                </a:lnTo>
                <a:lnTo>
                  <a:pt x="94" y="92"/>
                </a:lnTo>
                <a:lnTo>
                  <a:pt x="95" y="92"/>
                </a:lnTo>
                <a:lnTo>
                  <a:pt x="95" y="94"/>
                </a:lnTo>
                <a:lnTo>
                  <a:pt x="95" y="95"/>
                </a:lnTo>
                <a:lnTo>
                  <a:pt x="94" y="95"/>
                </a:lnTo>
                <a:lnTo>
                  <a:pt x="92" y="95"/>
                </a:lnTo>
                <a:lnTo>
                  <a:pt x="90" y="95"/>
                </a:lnTo>
                <a:lnTo>
                  <a:pt x="92" y="97"/>
                </a:lnTo>
                <a:lnTo>
                  <a:pt x="90" y="97"/>
                </a:lnTo>
                <a:lnTo>
                  <a:pt x="92" y="97"/>
                </a:lnTo>
                <a:lnTo>
                  <a:pt x="90" y="97"/>
                </a:lnTo>
                <a:lnTo>
                  <a:pt x="90" y="99"/>
                </a:lnTo>
                <a:lnTo>
                  <a:pt x="88" y="99"/>
                </a:lnTo>
                <a:lnTo>
                  <a:pt x="87" y="99"/>
                </a:lnTo>
                <a:lnTo>
                  <a:pt x="87" y="97"/>
                </a:lnTo>
                <a:lnTo>
                  <a:pt x="85" y="97"/>
                </a:lnTo>
                <a:lnTo>
                  <a:pt x="83" y="97"/>
                </a:lnTo>
                <a:lnTo>
                  <a:pt x="83" y="95"/>
                </a:lnTo>
                <a:lnTo>
                  <a:pt x="82" y="95"/>
                </a:lnTo>
                <a:lnTo>
                  <a:pt x="80" y="97"/>
                </a:lnTo>
                <a:lnTo>
                  <a:pt x="80" y="99"/>
                </a:lnTo>
                <a:lnTo>
                  <a:pt x="78" y="99"/>
                </a:lnTo>
                <a:lnTo>
                  <a:pt x="78" y="100"/>
                </a:lnTo>
                <a:lnTo>
                  <a:pt x="77" y="100"/>
                </a:lnTo>
                <a:lnTo>
                  <a:pt x="77" y="102"/>
                </a:lnTo>
                <a:lnTo>
                  <a:pt x="77" y="104"/>
                </a:lnTo>
                <a:lnTo>
                  <a:pt x="77" y="105"/>
                </a:lnTo>
                <a:lnTo>
                  <a:pt x="77" y="107"/>
                </a:lnTo>
                <a:lnTo>
                  <a:pt x="77" y="109"/>
                </a:lnTo>
                <a:lnTo>
                  <a:pt x="77" y="110"/>
                </a:lnTo>
                <a:lnTo>
                  <a:pt x="77" y="112"/>
                </a:lnTo>
                <a:lnTo>
                  <a:pt x="77" y="114"/>
                </a:lnTo>
                <a:lnTo>
                  <a:pt x="77" y="115"/>
                </a:lnTo>
                <a:lnTo>
                  <a:pt x="75" y="115"/>
                </a:lnTo>
                <a:lnTo>
                  <a:pt x="77" y="117"/>
                </a:lnTo>
                <a:lnTo>
                  <a:pt x="77" y="119"/>
                </a:lnTo>
                <a:lnTo>
                  <a:pt x="75" y="120"/>
                </a:lnTo>
                <a:lnTo>
                  <a:pt x="75" y="122"/>
                </a:lnTo>
                <a:lnTo>
                  <a:pt x="75" y="124"/>
                </a:lnTo>
                <a:lnTo>
                  <a:pt x="73" y="124"/>
                </a:lnTo>
                <a:lnTo>
                  <a:pt x="73" y="125"/>
                </a:lnTo>
                <a:lnTo>
                  <a:pt x="72" y="125"/>
                </a:lnTo>
                <a:lnTo>
                  <a:pt x="72" y="127"/>
                </a:lnTo>
                <a:lnTo>
                  <a:pt x="70" y="127"/>
                </a:lnTo>
                <a:lnTo>
                  <a:pt x="68" y="127"/>
                </a:lnTo>
                <a:lnTo>
                  <a:pt x="68" y="125"/>
                </a:lnTo>
                <a:lnTo>
                  <a:pt x="68" y="124"/>
                </a:lnTo>
                <a:lnTo>
                  <a:pt x="67" y="124"/>
                </a:lnTo>
                <a:lnTo>
                  <a:pt x="68" y="124"/>
                </a:lnTo>
                <a:lnTo>
                  <a:pt x="67" y="124"/>
                </a:lnTo>
                <a:lnTo>
                  <a:pt x="68" y="124"/>
                </a:lnTo>
                <a:lnTo>
                  <a:pt x="67" y="124"/>
                </a:lnTo>
                <a:lnTo>
                  <a:pt x="65" y="124"/>
                </a:lnTo>
                <a:lnTo>
                  <a:pt x="63" y="124"/>
                </a:lnTo>
                <a:lnTo>
                  <a:pt x="63" y="122"/>
                </a:lnTo>
                <a:lnTo>
                  <a:pt x="62" y="122"/>
                </a:lnTo>
                <a:lnTo>
                  <a:pt x="60" y="122"/>
                </a:lnTo>
                <a:lnTo>
                  <a:pt x="58" y="122"/>
                </a:lnTo>
                <a:lnTo>
                  <a:pt x="58" y="124"/>
                </a:lnTo>
                <a:lnTo>
                  <a:pt x="58" y="122"/>
                </a:lnTo>
                <a:lnTo>
                  <a:pt x="57" y="120"/>
                </a:lnTo>
                <a:lnTo>
                  <a:pt x="58" y="120"/>
                </a:lnTo>
                <a:lnTo>
                  <a:pt x="57" y="120"/>
                </a:lnTo>
                <a:lnTo>
                  <a:pt x="57" y="119"/>
                </a:lnTo>
                <a:lnTo>
                  <a:pt x="55" y="119"/>
                </a:lnTo>
                <a:lnTo>
                  <a:pt x="55" y="117"/>
                </a:lnTo>
                <a:lnTo>
                  <a:pt x="55" y="115"/>
                </a:lnTo>
                <a:lnTo>
                  <a:pt x="53" y="115"/>
                </a:lnTo>
                <a:lnTo>
                  <a:pt x="55" y="114"/>
                </a:lnTo>
                <a:lnTo>
                  <a:pt x="53" y="114"/>
                </a:lnTo>
                <a:lnTo>
                  <a:pt x="55" y="114"/>
                </a:lnTo>
                <a:lnTo>
                  <a:pt x="53" y="114"/>
                </a:lnTo>
                <a:lnTo>
                  <a:pt x="53" y="112"/>
                </a:lnTo>
                <a:lnTo>
                  <a:pt x="52" y="112"/>
                </a:lnTo>
                <a:lnTo>
                  <a:pt x="52" y="110"/>
                </a:lnTo>
                <a:lnTo>
                  <a:pt x="50" y="110"/>
                </a:lnTo>
                <a:lnTo>
                  <a:pt x="50" y="109"/>
                </a:lnTo>
                <a:lnTo>
                  <a:pt x="48" y="107"/>
                </a:lnTo>
                <a:lnTo>
                  <a:pt x="47" y="107"/>
                </a:lnTo>
                <a:lnTo>
                  <a:pt x="47" y="105"/>
                </a:lnTo>
                <a:lnTo>
                  <a:pt x="45" y="105"/>
                </a:lnTo>
                <a:lnTo>
                  <a:pt x="45" y="104"/>
                </a:lnTo>
                <a:lnTo>
                  <a:pt x="43" y="104"/>
                </a:lnTo>
                <a:lnTo>
                  <a:pt x="43" y="105"/>
                </a:lnTo>
                <a:lnTo>
                  <a:pt x="45" y="105"/>
                </a:lnTo>
                <a:lnTo>
                  <a:pt x="45" y="107"/>
                </a:lnTo>
                <a:lnTo>
                  <a:pt x="45" y="109"/>
                </a:lnTo>
                <a:lnTo>
                  <a:pt x="45" y="110"/>
                </a:lnTo>
                <a:lnTo>
                  <a:pt x="43" y="110"/>
                </a:lnTo>
                <a:lnTo>
                  <a:pt x="42" y="110"/>
                </a:lnTo>
                <a:lnTo>
                  <a:pt x="40" y="110"/>
                </a:lnTo>
                <a:lnTo>
                  <a:pt x="38" y="110"/>
                </a:lnTo>
                <a:lnTo>
                  <a:pt x="38" y="109"/>
                </a:lnTo>
                <a:lnTo>
                  <a:pt x="38" y="107"/>
                </a:lnTo>
                <a:lnTo>
                  <a:pt x="40" y="107"/>
                </a:lnTo>
                <a:lnTo>
                  <a:pt x="40" y="105"/>
                </a:lnTo>
                <a:lnTo>
                  <a:pt x="38" y="105"/>
                </a:lnTo>
                <a:lnTo>
                  <a:pt x="40" y="105"/>
                </a:lnTo>
                <a:lnTo>
                  <a:pt x="38" y="105"/>
                </a:lnTo>
                <a:lnTo>
                  <a:pt x="38" y="104"/>
                </a:lnTo>
                <a:lnTo>
                  <a:pt x="38" y="105"/>
                </a:lnTo>
                <a:lnTo>
                  <a:pt x="38" y="107"/>
                </a:lnTo>
                <a:lnTo>
                  <a:pt x="37" y="107"/>
                </a:lnTo>
                <a:lnTo>
                  <a:pt x="35" y="107"/>
                </a:lnTo>
                <a:lnTo>
                  <a:pt x="35" y="109"/>
                </a:lnTo>
                <a:lnTo>
                  <a:pt x="35" y="110"/>
                </a:lnTo>
                <a:lnTo>
                  <a:pt x="37" y="110"/>
                </a:lnTo>
                <a:lnTo>
                  <a:pt x="37" y="112"/>
                </a:lnTo>
                <a:lnTo>
                  <a:pt x="35" y="112"/>
                </a:lnTo>
                <a:lnTo>
                  <a:pt x="35" y="114"/>
                </a:lnTo>
                <a:lnTo>
                  <a:pt x="35" y="115"/>
                </a:lnTo>
                <a:lnTo>
                  <a:pt x="35" y="117"/>
                </a:lnTo>
                <a:lnTo>
                  <a:pt x="37" y="117"/>
                </a:lnTo>
                <a:lnTo>
                  <a:pt x="35" y="117"/>
                </a:lnTo>
                <a:lnTo>
                  <a:pt x="35" y="115"/>
                </a:lnTo>
                <a:lnTo>
                  <a:pt x="35" y="117"/>
                </a:lnTo>
                <a:lnTo>
                  <a:pt x="33" y="117"/>
                </a:lnTo>
                <a:lnTo>
                  <a:pt x="33" y="119"/>
                </a:lnTo>
                <a:lnTo>
                  <a:pt x="32" y="119"/>
                </a:lnTo>
                <a:lnTo>
                  <a:pt x="33" y="119"/>
                </a:lnTo>
                <a:lnTo>
                  <a:pt x="32" y="119"/>
                </a:lnTo>
                <a:lnTo>
                  <a:pt x="33" y="119"/>
                </a:lnTo>
                <a:lnTo>
                  <a:pt x="33" y="120"/>
                </a:lnTo>
                <a:lnTo>
                  <a:pt x="32" y="120"/>
                </a:lnTo>
                <a:lnTo>
                  <a:pt x="32" y="122"/>
                </a:lnTo>
                <a:lnTo>
                  <a:pt x="33" y="122"/>
                </a:lnTo>
                <a:lnTo>
                  <a:pt x="33" y="124"/>
                </a:lnTo>
                <a:lnTo>
                  <a:pt x="33" y="125"/>
                </a:lnTo>
                <a:lnTo>
                  <a:pt x="35" y="125"/>
                </a:lnTo>
                <a:lnTo>
                  <a:pt x="37" y="125"/>
                </a:lnTo>
                <a:lnTo>
                  <a:pt x="37" y="127"/>
                </a:lnTo>
                <a:lnTo>
                  <a:pt x="38" y="127"/>
                </a:lnTo>
                <a:lnTo>
                  <a:pt x="38" y="129"/>
                </a:lnTo>
                <a:lnTo>
                  <a:pt x="40" y="129"/>
                </a:lnTo>
                <a:lnTo>
                  <a:pt x="42" y="129"/>
                </a:lnTo>
                <a:lnTo>
                  <a:pt x="42" y="130"/>
                </a:lnTo>
                <a:lnTo>
                  <a:pt x="43" y="130"/>
                </a:lnTo>
                <a:lnTo>
                  <a:pt x="43" y="132"/>
                </a:lnTo>
                <a:lnTo>
                  <a:pt x="43" y="130"/>
                </a:lnTo>
                <a:lnTo>
                  <a:pt x="43" y="132"/>
                </a:lnTo>
                <a:lnTo>
                  <a:pt x="45" y="132"/>
                </a:lnTo>
                <a:lnTo>
                  <a:pt x="47" y="132"/>
                </a:lnTo>
                <a:lnTo>
                  <a:pt x="47" y="134"/>
                </a:lnTo>
                <a:lnTo>
                  <a:pt x="48" y="134"/>
                </a:lnTo>
                <a:lnTo>
                  <a:pt x="48" y="135"/>
                </a:lnTo>
                <a:lnTo>
                  <a:pt x="48" y="134"/>
                </a:lnTo>
                <a:lnTo>
                  <a:pt x="48" y="135"/>
                </a:lnTo>
                <a:lnTo>
                  <a:pt x="48" y="137"/>
                </a:lnTo>
                <a:lnTo>
                  <a:pt x="47" y="137"/>
                </a:lnTo>
                <a:lnTo>
                  <a:pt x="47" y="135"/>
                </a:lnTo>
                <a:lnTo>
                  <a:pt x="45" y="135"/>
                </a:lnTo>
                <a:lnTo>
                  <a:pt x="45" y="137"/>
                </a:lnTo>
                <a:lnTo>
                  <a:pt x="45" y="135"/>
                </a:lnTo>
                <a:lnTo>
                  <a:pt x="47" y="135"/>
                </a:lnTo>
                <a:lnTo>
                  <a:pt x="47" y="137"/>
                </a:lnTo>
                <a:lnTo>
                  <a:pt x="47" y="139"/>
                </a:lnTo>
                <a:lnTo>
                  <a:pt x="48" y="139"/>
                </a:lnTo>
                <a:lnTo>
                  <a:pt x="47" y="139"/>
                </a:lnTo>
                <a:lnTo>
                  <a:pt x="45" y="139"/>
                </a:lnTo>
                <a:lnTo>
                  <a:pt x="43" y="139"/>
                </a:lnTo>
                <a:lnTo>
                  <a:pt x="43" y="140"/>
                </a:lnTo>
                <a:lnTo>
                  <a:pt x="42" y="140"/>
                </a:lnTo>
                <a:lnTo>
                  <a:pt x="42" y="142"/>
                </a:lnTo>
                <a:lnTo>
                  <a:pt x="43" y="142"/>
                </a:lnTo>
                <a:lnTo>
                  <a:pt x="43" y="140"/>
                </a:lnTo>
                <a:lnTo>
                  <a:pt x="43" y="142"/>
                </a:lnTo>
                <a:lnTo>
                  <a:pt x="42" y="142"/>
                </a:lnTo>
                <a:lnTo>
                  <a:pt x="40" y="142"/>
                </a:lnTo>
                <a:lnTo>
                  <a:pt x="40" y="140"/>
                </a:lnTo>
                <a:lnTo>
                  <a:pt x="40" y="139"/>
                </a:lnTo>
                <a:lnTo>
                  <a:pt x="38" y="139"/>
                </a:lnTo>
                <a:lnTo>
                  <a:pt x="37" y="139"/>
                </a:lnTo>
                <a:lnTo>
                  <a:pt x="37" y="140"/>
                </a:lnTo>
                <a:lnTo>
                  <a:pt x="35" y="140"/>
                </a:lnTo>
                <a:lnTo>
                  <a:pt x="35" y="139"/>
                </a:lnTo>
                <a:lnTo>
                  <a:pt x="35" y="140"/>
                </a:lnTo>
                <a:lnTo>
                  <a:pt x="33" y="140"/>
                </a:lnTo>
                <a:lnTo>
                  <a:pt x="35" y="139"/>
                </a:lnTo>
                <a:lnTo>
                  <a:pt x="33" y="139"/>
                </a:lnTo>
                <a:lnTo>
                  <a:pt x="35" y="139"/>
                </a:lnTo>
                <a:lnTo>
                  <a:pt x="33" y="139"/>
                </a:lnTo>
                <a:lnTo>
                  <a:pt x="32" y="139"/>
                </a:lnTo>
                <a:lnTo>
                  <a:pt x="32" y="137"/>
                </a:lnTo>
                <a:lnTo>
                  <a:pt x="33" y="137"/>
                </a:lnTo>
                <a:lnTo>
                  <a:pt x="32" y="137"/>
                </a:lnTo>
                <a:lnTo>
                  <a:pt x="32" y="135"/>
                </a:lnTo>
                <a:lnTo>
                  <a:pt x="32" y="134"/>
                </a:lnTo>
                <a:lnTo>
                  <a:pt x="30" y="134"/>
                </a:lnTo>
                <a:lnTo>
                  <a:pt x="28" y="132"/>
                </a:lnTo>
                <a:lnTo>
                  <a:pt x="28" y="130"/>
                </a:lnTo>
                <a:lnTo>
                  <a:pt x="30" y="130"/>
                </a:lnTo>
                <a:lnTo>
                  <a:pt x="30" y="129"/>
                </a:lnTo>
                <a:lnTo>
                  <a:pt x="30" y="127"/>
                </a:lnTo>
                <a:lnTo>
                  <a:pt x="30" y="125"/>
                </a:lnTo>
                <a:lnTo>
                  <a:pt x="30" y="124"/>
                </a:lnTo>
                <a:lnTo>
                  <a:pt x="30" y="122"/>
                </a:lnTo>
                <a:lnTo>
                  <a:pt x="28" y="120"/>
                </a:lnTo>
                <a:lnTo>
                  <a:pt x="27" y="120"/>
                </a:lnTo>
                <a:lnTo>
                  <a:pt x="27" y="119"/>
                </a:lnTo>
                <a:lnTo>
                  <a:pt x="27" y="117"/>
                </a:lnTo>
                <a:lnTo>
                  <a:pt x="28" y="117"/>
                </a:lnTo>
                <a:lnTo>
                  <a:pt x="28" y="115"/>
                </a:lnTo>
                <a:lnTo>
                  <a:pt x="28" y="114"/>
                </a:lnTo>
                <a:lnTo>
                  <a:pt x="28" y="112"/>
                </a:lnTo>
                <a:lnTo>
                  <a:pt x="28" y="110"/>
                </a:lnTo>
                <a:lnTo>
                  <a:pt x="28" y="109"/>
                </a:lnTo>
                <a:lnTo>
                  <a:pt x="30" y="109"/>
                </a:lnTo>
                <a:lnTo>
                  <a:pt x="32" y="109"/>
                </a:lnTo>
                <a:lnTo>
                  <a:pt x="32" y="107"/>
                </a:lnTo>
                <a:lnTo>
                  <a:pt x="33" y="107"/>
                </a:lnTo>
                <a:lnTo>
                  <a:pt x="33" y="105"/>
                </a:lnTo>
                <a:lnTo>
                  <a:pt x="35" y="105"/>
                </a:lnTo>
                <a:lnTo>
                  <a:pt x="35" y="104"/>
                </a:lnTo>
                <a:lnTo>
                  <a:pt x="37" y="102"/>
                </a:lnTo>
                <a:lnTo>
                  <a:pt x="37" y="100"/>
                </a:lnTo>
                <a:lnTo>
                  <a:pt x="38" y="100"/>
                </a:lnTo>
                <a:lnTo>
                  <a:pt x="38" y="99"/>
                </a:lnTo>
                <a:lnTo>
                  <a:pt x="38" y="97"/>
                </a:lnTo>
                <a:lnTo>
                  <a:pt x="40" y="95"/>
                </a:lnTo>
                <a:lnTo>
                  <a:pt x="40" y="94"/>
                </a:lnTo>
                <a:lnTo>
                  <a:pt x="38" y="94"/>
                </a:lnTo>
                <a:lnTo>
                  <a:pt x="38" y="92"/>
                </a:lnTo>
                <a:lnTo>
                  <a:pt x="38" y="90"/>
                </a:lnTo>
                <a:lnTo>
                  <a:pt x="40" y="89"/>
                </a:lnTo>
                <a:lnTo>
                  <a:pt x="40" y="90"/>
                </a:lnTo>
                <a:lnTo>
                  <a:pt x="40" y="89"/>
                </a:lnTo>
                <a:lnTo>
                  <a:pt x="40" y="90"/>
                </a:lnTo>
                <a:lnTo>
                  <a:pt x="40" y="92"/>
                </a:lnTo>
                <a:lnTo>
                  <a:pt x="40" y="90"/>
                </a:lnTo>
                <a:lnTo>
                  <a:pt x="40" y="92"/>
                </a:lnTo>
                <a:lnTo>
                  <a:pt x="40" y="90"/>
                </a:lnTo>
                <a:lnTo>
                  <a:pt x="40" y="92"/>
                </a:lnTo>
                <a:lnTo>
                  <a:pt x="40" y="94"/>
                </a:lnTo>
                <a:lnTo>
                  <a:pt x="40" y="92"/>
                </a:lnTo>
                <a:lnTo>
                  <a:pt x="40" y="94"/>
                </a:lnTo>
                <a:lnTo>
                  <a:pt x="42" y="94"/>
                </a:lnTo>
                <a:lnTo>
                  <a:pt x="42" y="95"/>
                </a:lnTo>
                <a:lnTo>
                  <a:pt x="43" y="95"/>
                </a:lnTo>
                <a:lnTo>
                  <a:pt x="43" y="97"/>
                </a:lnTo>
                <a:lnTo>
                  <a:pt x="43" y="99"/>
                </a:lnTo>
                <a:lnTo>
                  <a:pt x="42" y="99"/>
                </a:lnTo>
                <a:lnTo>
                  <a:pt x="43" y="99"/>
                </a:lnTo>
                <a:lnTo>
                  <a:pt x="42" y="99"/>
                </a:lnTo>
                <a:lnTo>
                  <a:pt x="43" y="99"/>
                </a:lnTo>
                <a:lnTo>
                  <a:pt x="42" y="99"/>
                </a:lnTo>
                <a:lnTo>
                  <a:pt x="42" y="100"/>
                </a:lnTo>
                <a:lnTo>
                  <a:pt x="43" y="100"/>
                </a:lnTo>
                <a:lnTo>
                  <a:pt x="43" y="99"/>
                </a:lnTo>
                <a:lnTo>
                  <a:pt x="45" y="99"/>
                </a:lnTo>
                <a:lnTo>
                  <a:pt x="45" y="97"/>
                </a:lnTo>
                <a:lnTo>
                  <a:pt x="43" y="97"/>
                </a:lnTo>
                <a:lnTo>
                  <a:pt x="45" y="97"/>
                </a:lnTo>
                <a:lnTo>
                  <a:pt x="45" y="95"/>
                </a:lnTo>
                <a:lnTo>
                  <a:pt x="45" y="94"/>
                </a:lnTo>
                <a:lnTo>
                  <a:pt x="45" y="92"/>
                </a:lnTo>
                <a:lnTo>
                  <a:pt x="45" y="90"/>
                </a:lnTo>
                <a:lnTo>
                  <a:pt x="45" y="89"/>
                </a:lnTo>
                <a:lnTo>
                  <a:pt x="47" y="89"/>
                </a:lnTo>
                <a:lnTo>
                  <a:pt x="45" y="89"/>
                </a:lnTo>
                <a:lnTo>
                  <a:pt x="47" y="89"/>
                </a:lnTo>
                <a:lnTo>
                  <a:pt x="47" y="87"/>
                </a:lnTo>
                <a:lnTo>
                  <a:pt x="47" y="89"/>
                </a:lnTo>
                <a:lnTo>
                  <a:pt x="47" y="87"/>
                </a:lnTo>
                <a:lnTo>
                  <a:pt x="47" y="85"/>
                </a:lnTo>
                <a:lnTo>
                  <a:pt x="47" y="87"/>
                </a:lnTo>
                <a:lnTo>
                  <a:pt x="48" y="87"/>
                </a:lnTo>
                <a:lnTo>
                  <a:pt x="48" y="85"/>
                </a:lnTo>
                <a:lnTo>
                  <a:pt x="50" y="85"/>
                </a:lnTo>
                <a:lnTo>
                  <a:pt x="50" y="84"/>
                </a:lnTo>
                <a:lnTo>
                  <a:pt x="50" y="82"/>
                </a:lnTo>
                <a:lnTo>
                  <a:pt x="50" y="80"/>
                </a:lnTo>
                <a:lnTo>
                  <a:pt x="52" y="80"/>
                </a:lnTo>
                <a:lnTo>
                  <a:pt x="53" y="80"/>
                </a:lnTo>
                <a:lnTo>
                  <a:pt x="53" y="82"/>
                </a:lnTo>
                <a:lnTo>
                  <a:pt x="55" y="82"/>
                </a:lnTo>
                <a:lnTo>
                  <a:pt x="57" y="82"/>
                </a:lnTo>
                <a:lnTo>
                  <a:pt x="58" y="82"/>
                </a:lnTo>
                <a:lnTo>
                  <a:pt x="58" y="80"/>
                </a:lnTo>
                <a:lnTo>
                  <a:pt x="58" y="79"/>
                </a:lnTo>
                <a:lnTo>
                  <a:pt x="58" y="77"/>
                </a:lnTo>
                <a:lnTo>
                  <a:pt x="58" y="79"/>
                </a:lnTo>
                <a:lnTo>
                  <a:pt x="60" y="79"/>
                </a:lnTo>
                <a:lnTo>
                  <a:pt x="60" y="77"/>
                </a:lnTo>
                <a:lnTo>
                  <a:pt x="58" y="77"/>
                </a:lnTo>
                <a:lnTo>
                  <a:pt x="58" y="75"/>
                </a:lnTo>
                <a:lnTo>
                  <a:pt x="58" y="74"/>
                </a:lnTo>
                <a:lnTo>
                  <a:pt x="60" y="74"/>
                </a:lnTo>
                <a:lnTo>
                  <a:pt x="62" y="74"/>
                </a:lnTo>
                <a:lnTo>
                  <a:pt x="62" y="75"/>
                </a:lnTo>
                <a:lnTo>
                  <a:pt x="63" y="75"/>
                </a:lnTo>
                <a:lnTo>
                  <a:pt x="63" y="77"/>
                </a:lnTo>
                <a:lnTo>
                  <a:pt x="65" y="77"/>
                </a:lnTo>
                <a:lnTo>
                  <a:pt x="65" y="75"/>
                </a:lnTo>
                <a:lnTo>
                  <a:pt x="65" y="74"/>
                </a:lnTo>
                <a:lnTo>
                  <a:pt x="63" y="74"/>
                </a:lnTo>
                <a:lnTo>
                  <a:pt x="63" y="72"/>
                </a:lnTo>
                <a:lnTo>
                  <a:pt x="63" y="70"/>
                </a:lnTo>
                <a:lnTo>
                  <a:pt x="65" y="70"/>
                </a:lnTo>
                <a:lnTo>
                  <a:pt x="67" y="70"/>
                </a:lnTo>
                <a:lnTo>
                  <a:pt x="68" y="70"/>
                </a:lnTo>
                <a:lnTo>
                  <a:pt x="68" y="72"/>
                </a:lnTo>
                <a:lnTo>
                  <a:pt x="70" y="70"/>
                </a:lnTo>
                <a:lnTo>
                  <a:pt x="72" y="70"/>
                </a:lnTo>
                <a:lnTo>
                  <a:pt x="72" y="69"/>
                </a:lnTo>
                <a:lnTo>
                  <a:pt x="73" y="69"/>
                </a:lnTo>
                <a:lnTo>
                  <a:pt x="73" y="70"/>
                </a:lnTo>
                <a:lnTo>
                  <a:pt x="73" y="69"/>
                </a:lnTo>
                <a:lnTo>
                  <a:pt x="73" y="67"/>
                </a:lnTo>
                <a:lnTo>
                  <a:pt x="75" y="67"/>
                </a:lnTo>
                <a:lnTo>
                  <a:pt x="77" y="67"/>
                </a:lnTo>
                <a:lnTo>
                  <a:pt x="78" y="67"/>
                </a:lnTo>
                <a:lnTo>
                  <a:pt x="78" y="69"/>
                </a:lnTo>
                <a:lnTo>
                  <a:pt x="78" y="70"/>
                </a:lnTo>
                <a:lnTo>
                  <a:pt x="78" y="69"/>
                </a:lnTo>
                <a:lnTo>
                  <a:pt x="78" y="70"/>
                </a:lnTo>
                <a:lnTo>
                  <a:pt x="80" y="70"/>
                </a:lnTo>
                <a:lnTo>
                  <a:pt x="80" y="72"/>
                </a:lnTo>
                <a:lnTo>
                  <a:pt x="80" y="74"/>
                </a:lnTo>
                <a:lnTo>
                  <a:pt x="78" y="74"/>
                </a:lnTo>
                <a:lnTo>
                  <a:pt x="80" y="75"/>
                </a:lnTo>
                <a:lnTo>
                  <a:pt x="82" y="75"/>
                </a:lnTo>
                <a:lnTo>
                  <a:pt x="80" y="75"/>
                </a:lnTo>
                <a:lnTo>
                  <a:pt x="82" y="75"/>
                </a:lnTo>
                <a:lnTo>
                  <a:pt x="82" y="74"/>
                </a:lnTo>
                <a:lnTo>
                  <a:pt x="82" y="72"/>
                </a:lnTo>
                <a:lnTo>
                  <a:pt x="82" y="74"/>
                </a:lnTo>
                <a:lnTo>
                  <a:pt x="80" y="74"/>
                </a:lnTo>
                <a:lnTo>
                  <a:pt x="80" y="72"/>
                </a:lnTo>
                <a:lnTo>
                  <a:pt x="80" y="70"/>
                </a:lnTo>
                <a:lnTo>
                  <a:pt x="82" y="70"/>
                </a:lnTo>
                <a:lnTo>
                  <a:pt x="80" y="70"/>
                </a:lnTo>
                <a:lnTo>
                  <a:pt x="80" y="69"/>
                </a:lnTo>
                <a:lnTo>
                  <a:pt x="80" y="70"/>
                </a:lnTo>
                <a:lnTo>
                  <a:pt x="80" y="69"/>
                </a:lnTo>
                <a:lnTo>
                  <a:pt x="80" y="67"/>
                </a:lnTo>
                <a:lnTo>
                  <a:pt x="78" y="67"/>
                </a:lnTo>
                <a:lnTo>
                  <a:pt x="78" y="65"/>
                </a:lnTo>
                <a:lnTo>
                  <a:pt x="78" y="64"/>
                </a:lnTo>
                <a:lnTo>
                  <a:pt x="80" y="64"/>
                </a:lnTo>
                <a:lnTo>
                  <a:pt x="80" y="62"/>
                </a:lnTo>
                <a:lnTo>
                  <a:pt x="80" y="60"/>
                </a:lnTo>
                <a:lnTo>
                  <a:pt x="82" y="60"/>
                </a:lnTo>
                <a:lnTo>
                  <a:pt x="82" y="62"/>
                </a:lnTo>
                <a:lnTo>
                  <a:pt x="83" y="62"/>
                </a:lnTo>
                <a:lnTo>
                  <a:pt x="83" y="60"/>
                </a:lnTo>
                <a:lnTo>
                  <a:pt x="83" y="59"/>
                </a:lnTo>
                <a:lnTo>
                  <a:pt x="85" y="59"/>
                </a:lnTo>
                <a:lnTo>
                  <a:pt x="85" y="60"/>
                </a:lnTo>
                <a:close/>
                <a:moveTo>
                  <a:pt x="83" y="59"/>
                </a:moveTo>
                <a:lnTo>
                  <a:pt x="83" y="60"/>
                </a:lnTo>
                <a:lnTo>
                  <a:pt x="83" y="59"/>
                </a:lnTo>
                <a:close/>
                <a:moveTo>
                  <a:pt x="42" y="59"/>
                </a:moveTo>
                <a:lnTo>
                  <a:pt x="40" y="59"/>
                </a:lnTo>
                <a:lnTo>
                  <a:pt x="42" y="57"/>
                </a:lnTo>
                <a:lnTo>
                  <a:pt x="42" y="59"/>
                </a:lnTo>
                <a:close/>
                <a:moveTo>
                  <a:pt x="42" y="59"/>
                </a:moveTo>
                <a:lnTo>
                  <a:pt x="42" y="57"/>
                </a:lnTo>
                <a:lnTo>
                  <a:pt x="42" y="59"/>
                </a:lnTo>
                <a:close/>
                <a:moveTo>
                  <a:pt x="40" y="57"/>
                </a:moveTo>
                <a:lnTo>
                  <a:pt x="40" y="59"/>
                </a:lnTo>
                <a:lnTo>
                  <a:pt x="40" y="60"/>
                </a:lnTo>
                <a:lnTo>
                  <a:pt x="38" y="60"/>
                </a:lnTo>
                <a:lnTo>
                  <a:pt x="40" y="60"/>
                </a:lnTo>
                <a:lnTo>
                  <a:pt x="40" y="59"/>
                </a:lnTo>
                <a:lnTo>
                  <a:pt x="40" y="60"/>
                </a:lnTo>
                <a:lnTo>
                  <a:pt x="38" y="60"/>
                </a:lnTo>
                <a:lnTo>
                  <a:pt x="38" y="59"/>
                </a:lnTo>
                <a:lnTo>
                  <a:pt x="40" y="59"/>
                </a:lnTo>
                <a:lnTo>
                  <a:pt x="38" y="59"/>
                </a:lnTo>
                <a:lnTo>
                  <a:pt x="38" y="60"/>
                </a:lnTo>
                <a:lnTo>
                  <a:pt x="38" y="59"/>
                </a:lnTo>
                <a:lnTo>
                  <a:pt x="40" y="59"/>
                </a:lnTo>
                <a:lnTo>
                  <a:pt x="40" y="57"/>
                </a:lnTo>
                <a:close/>
                <a:moveTo>
                  <a:pt x="40" y="57"/>
                </a:moveTo>
                <a:lnTo>
                  <a:pt x="38" y="57"/>
                </a:lnTo>
                <a:lnTo>
                  <a:pt x="38" y="59"/>
                </a:lnTo>
                <a:lnTo>
                  <a:pt x="37" y="59"/>
                </a:lnTo>
                <a:lnTo>
                  <a:pt x="38" y="59"/>
                </a:lnTo>
                <a:lnTo>
                  <a:pt x="37" y="59"/>
                </a:lnTo>
                <a:lnTo>
                  <a:pt x="37" y="60"/>
                </a:lnTo>
                <a:lnTo>
                  <a:pt x="35" y="60"/>
                </a:lnTo>
                <a:lnTo>
                  <a:pt x="35" y="62"/>
                </a:lnTo>
                <a:lnTo>
                  <a:pt x="35" y="60"/>
                </a:lnTo>
                <a:lnTo>
                  <a:pt x="35" y="62"/>
                </a:lnTo>
                <a:lnTo>
                  <a:pt x="35" y="60"/>
                </a:lnTo>
                <a:lnTo>
                  <a:pt x="35" y="59"/>
                </a:lnTo>
                <a:lnTo>
                  <a:pt x="37" y="59"/>
                </a:lnTo>
                <a:lnTo>
                  <a:pt x="38" y="57"/>
                </a:lnTo>
                <a:lnTo>
                  <a:pt x="40" y="57"/>
                </a:lnTo>
                <a:close/>
                <a:moveTo>
                  <a:pt x="42" y="57"/>
                </a:moveTo>
                <a:lnTo>
                  <a:pt x="40" y="57"/>
                </a:lnTo>
                <a:lnTo>
                  <a:pt x="42" y="57"/>
                </a:lnTo>
                <a:close/>
                <a:moveTo>
                  <a:pt x="120" y="57"/>
                </a:moveTo>
                <a:lnTo>
                  <a:pt x="120" y="55"/>
                </a:lnTo>
                <a:lnTo>
                  <a:pt x="120" y="57"/>
                </a:lnTo>
                <a:close/>
                <a:moveTo>
                  <a:pt x="99" y="55"/>
                </a:moveTo>
                <a:lnTo>
                  <a:pt x="99" y="57"/>
                </a:lnTo>
                <a:lnTo>
                  <a:pt x="97" y="57"/>
                </a:lnTo>
                <a:lnTo>
                  <a:pt x="97" y="55"/>
                </a:lnTo>
                <a:lnTo>
                  <a:pt x="99" y="55"/>
                </a:lnTo>
                <a:close/>
                <a:moveTo>
                  <a:pt x="125" y="55"/>
                </a:moveTo>
                <a:lnTo>
                  <a:pt x="125" y="57"/>
                </a:lnTo>
                <a:lnTo>
                  <a:pt x="124" y="57"/>
                </a:lnTo>
                <a:lnTo>
                  <a:pt x="124" y="59"/>
                </a:lnTo>
                <a:lnTo>
                  <a:pt x="122" y="59"/>
                </a:lnTo>
                <a:lnTo>
                  <a:pt x="120" y="59"/>
                </a:lnTo>
                <a:lnTo>
                  <a:pt x="120" y="57"/>
                </a:lnTo>
                <a:lnTo>
                  <a:pt x="122" y="57"/>
                </a:lnTo>
                <a:lnTo>
                  <a:pt x="122" y="55"/>
                </a:lnTo>
                <a:lnTo>
                  <a:pt x="122" y="57"/>
                </a:lnTo>
                <a:lnTo>
                  <a:pt x="122" y="55"/>
                </a:lnTo>
                <a:lnTo>
                  <a:pt x="124" y="55"/>
                </a:lnTo>
                <a:lnTo>
                  <a:pt x="125" y="55"/>
                </a:lnTo>
                <a:close/>
                <a:moveTo>
                  <a:pt x="43" y="54"/>
                </a:moveTo>
                <a:lnTo>
                  <a:pt x="45" y="54"/>
                </a:lnTo>
                <a:lnTo>
                  <a:pt x="45" y="55"/>
                </a:lnTo>
                <a:lnTo>
                  <a:pt x="47" y="55"/>
                </a:lnTo>
                <a:lnTo>
                  <a:pt x="47" y="54"/>
                </a:lnTo>
                <a:lnTo>
                  <a:pt x="47" y="55"/>
                </a:lnTo>
                <a:lnTo>
                  <a:pt x="47" y="57"/>
                </a:lnTo>
                <a:lnTo>
                  <a:pt x="48" y="57"/>
                </a:lnTo>
                <a:lnTo>
                  <a:pt x="50" y="57"/>
                </a:lnTo>
                <a:lnTo>
                  <a:pt x="50" y="59"/>
                </a:lnTo>
                <a:lnTo>
                  <a:pt x="52" y="59"/>
                </a:lnTo>
                <a:lnTo>
                  <a:pt x="52" y="60"/>
                </a:lnTo>
                <a:lnTo>
                  <a:pt x="53" y="60"/>
                </a:lnTo>
                <a:lnTo>
                  <a:pt x="53" y="62"/>
                </a:lnTo>
                <a:lnTo>
                  <a:pt x="53" y="64"/>
                </a:lnTo>
                <a:lnTo>
                  <a:pt x="55" y="64"/>
                </a:lnTo>
                <a:lnTo>
                  <a:pt x="55" y="65"/>
                </a:lnTo>
                <a:lnTo>
                  <a:pt x="57" y="65"/>
                </a:lnTo>
                <a:lnTo>
                  <a:pt x="57" y="67"/>
                </a:lnTo>
                <a:lnTo>
                  <a:pt x="57" y="69"/>
                </a:lnTo>
                <a:lnTo>
                  <a:pt x="57" y="70"/>
                </a:lnTo>
                <a:lnTo>
                  <a:pt x="55" y="70"/>
                </a:lnTo>
                <a:lnTo>
                  <a:pt x="53" y="70"/>
                </a:lnTo>
                <a:lnTo>
                  <a:pt x="53" y="69"/>
                </a:lnTo>
                <a:lnTo>
                  <a:pt x="52" y="69"/>
                </a:lnTo>
                <a:lnTo>
                  <a:pt x="52" y="70"/>
                </a:lnTo>
                <a:lnTo>
                  <a:pt x="53" y="70"/>
                </a:lnTo>
                <a:lnTo>
                  <a:pt x="52" y="70"/>
                </a:lnTo>
                <a:lnTo>
                  <a:pt x="52" y="69"/>
                </a:lnTo>
                <a:lnTo>
                  <a:pt x="50" y="69"/>
                </a:lnTo>
                <a:lnTo>
                  <a:pt x="48" y="69"/>
                </a:lnTo>
                <a:lnTo>
                  <a:pt x="48" y="67"/>
                </a:lnTo>
                <a:lnTo>
                  <a:pt x="47" y="67"/>
                </a:lnTo>
                <a:lnTo>
                  <a:pt x="48" y="67"/>
                </a:lnTo>
                <a:lnTo>
                  <a:pt x="47" y="67"/>
                </a:lnTo>
                <a:lnTo>
                  <a:pt x="47" y="65"/>
                </a:lnTo>
                <a:lnTo>
                  <a:pt x="47" y="64"/>
                </a:lnTo>
                <a:lnTo>
                  <a:pt x="47" y="65"/>
                </a:lnTo>
                <a:lnTo>
                  <a:pt x="45" y="65"/>
                </a:lnTo>
                <a:lnTo>
                  <a:pt x="47" y="65"/>
                </a:lnTo>
                <a:lnTo>
                  <a:pt x="45" y="65"/>
                </a:lnTo>
                <a:lnTo>
                  <a:pt x="45" y="64"/>
                </a:lnTo>
                <a:lnTo>
                  <a:pt x="45" y="62"/>
                </a:lnTo>
                <a:lnTo>
                  <a:pt x="45" y="64"/>
                </a:lnTo>
                <a:lnTo>
                  <a:pt x="45" y="62"/>
                </a:lnTo>
                <a:lnTo>
                  <a:pt x="47" y="62"/>
                </a:lnTo>
                <a:lnTo>
                  <a:pt x="45" y="62"/>
                </a:lnTo>
                <a:lnTo>
                  <a:pt x="45" y="60"/>
                </a:lnTo>
                <a:lnTo>
                  <a:pt x="47" y="60"/>
                </a:lnTo>
                <a:lnTo>
                  <a:pt x="45" y="60"/>
                </a:lnTo>
                <a:lnTo>
                  <a:pt x="47" y="60"/>
                </a:lnTo>
                <a:lnTo>
                  <a:pt x="47" y="59"/>
                </a:lnTo>
                <a:lnTo>
                  <a:pt x="47" y="60"/>
                </a:lnTo>
                <a:lnTo>
                  <a:pt x="47" y="62"/>
                </a:lnTo>
                <a:lnTo>
                  <a:pt x="47" y="60"/>
                </a:lnTo>
                <a:lnTo>
                  <a:pt x="47" y="59"/>
                </a:lnTo>
                <a:lnTo>
                  <a:pt x="45" y="59"/>
                </a:lnTo>
                <a:lnTo>
                  <a:pt x="45" y="60"/>
                </a:lnTo>
                <a:lnTo>
                  <a:pt x="45" y="59"/>
                </a:lnTo>
                <a:lnTo>
                  <a:pt x="45" y="60"/>
                </a:lnTo>
                <a:lnTo>
                  <a:pt x="45" y="62"/>
                </a:lnTo>
                <a:lnTo>
                  <a:pt x="45" y="60"/>
                </a:lnTo>
                <a:lnTo>
                  <a:pt x="45" y="62"/>
                </a:lnTo>
                <a:lnTo>
                  <a:pt x="45" y="64"/>
                </a:lnTo>
                <a:lnTo>
                  <a:pt x="43" y="62"/>
                </a:lnTo>
                <a:lnTo>
                  <a:pt x="43" y="64"/>
                </a:lnTo>
                <a:lnTo>
                  <a:pt x="43" y="62"/>
                </a:lnTo>
                <a:lnTo>
                  <a:pt x="43" y="64"/>
                </a:lnTo>
                <a:lnTo>
                  <a:pt x="42" y="65"/>
                </a:lnTo>
                <a:lnTo>
                  <a:pt x="42" y="64"/>
                </a:lnTo>
                <a:lnTo>
                  <a:pt x="43" y="64"/>
                </a:lnTo>
                <a:lnTo>
                  <a:pt x="43" y="62"/>
                </a:lnTo>
                <a:lnTo>
                  <a:pt x="43" y="60"/>
                </a:lnTo>
                <a:lnTo>
                  <a:pt x="42" y="60"/>
                </a:lnTo>
                <a:lnTo>
                  <a:pt x="43" y="60"/>
                </a:lnTo>
                <a:lnTo>
                  <a:pt x="42" y="60"/>
                </a:lnTo>
                <a:lnTo>
                  <a:pt x="42" y="59"/>
                </a:lnTo>
                <a:lnTo>
                  <a:pt x="42" y="60"/>
                </a:lnTo>
                <a:lnTo>
                  <a:pt x="42" y="59"/>
                </a:lnTo>
                <a:lnTo>
                  <a:pt x="42" y="60"/>
                </a:lnTo>
                <a:lnTo>
                  <a:pt x="42" y="59"/>
                </a:lnTo>
                <a:lnTo>
                  <a:pt x="43" y="59"/>
                </a:lnTo>
                <a:lnTo>
                  <a:pt x="45" y="59"/>
                </a:lnTo>
                <a:lnTo>
                  <a:pt x="43" y="59"/>
                </a:lnTo>
                <a:lnTo>
                  <a:pt x="43" y="57"/>
                </a:lnTo>
                <a:lnTo>
                  <a:pt x="43" y="59"/>
                </a:lnTo>
                <a:lnTo>
                  <a:pt x="43" y="57"/>
                </a:lnTo>
                <a:lnTo>
                  <a:pt x="42" y="57"/>
                </a:lnTo>
                <a:lnTo>
                  <a:pt x="43" y="57"/>
                </a:lnTo>
                <a:lnTo>
                  <a:pt x="42" y="57"/>
                </a:lnTo>
                <a:lnTo>
                  <a:pt x="42" y="55"/>
                </a:lnTo>
                <a:lnTo>
                  <a:pt x="43" y="55"/>
                </a:lnTo>
                <a:lnTo>
                  <a:pt x="42" y="55"/>
                </a:lnTo>
                <a:lnTo>
                  <a:pt x="43" y="55"/>
                </a:lnTo>
                <a:lnTo>
                  <a:pt x="42" y="55"/>
                </a:lnTo>
                <a:lnTo>
                  <a:pt x="42" y="54"/>
                </a:lnTo>
                <a:lnTo>
                  <a:pt x="43" y="54"/>
                </a:lnTo>
                <a:close/>
                <a:moveTo>
                  <a:pt x="45" y="52"/>
                </a:moveTo>
                <a:lnTo>
                  <a:pt x="45" y="54"/>
                </a:lnTo>
                <a:lnTo>
                  <a:pt x="45" y="52"/>
                </a:lnTo>
                <a:lnTo>
                  <a:pt x="45" y="54"/>
                </a:lnTo>
                <a:lnTo>
                  <a:pt x="43" y="54"/>
                </a:lnTo>
                <a:lnTo>
                  <a:pt x="43" y="52"/>
                </a:lnTo>
                <a:lnTo>
                  <a:pt x="45" y="52"/>
                </a:lnTo>
                <a:close/>
                <a:moveTo>
                  <a:pt x="23" y="52"/>
                </a:moveTo>
                <a:lnTo>
                  <a:pt x="23" y="50"/>
                </a:lnTo>
                <a:lnTo>
                  <a:pt x="25" y="50"/>
                </a:lnTo>
                <a:lnTo>
                  <a:pt x="23" y="50"/>
                </a:lnTo>
                <a:lnTo>
                  <a:pt x="23" y="52"/>
                </a:lnTo>
                <a:close/>
                <a:moveTo>
                  <a:pt x="15" y="50"/>
                </a:moveTo>
                <a:lnTo>
                  <a:pt x="17" y="50"/>
                </a:lnTo>
                <a:lnTo>
                  <a:pt x="17" y="52"/>
                </a:lnTo>
                <a:lnTo>
                  <a:pt x="15" y="52"/>
                </a:lnTo>
                <a:lnTo>
                  <a:pt x="15" y="50"/>
                </a:lnTo>
                <a:lnTo>
                  <a:pt x="15" y="52"/>
                </a:lnTo>
                <a:lnTo>
                  <a:pt x="15" y="50"/>
                </a:lnTo>
                <a:close/>
                <a:moveTo>
                  <a:pt x="25" y="50"/>
                </a:moveTo>
                <a:lnTo>
                  <a:pt x="25" y="49"/>
                </a:lnTo>
                <a:lnTo>
                  <a:pt x="25" y="50"/>
                </a:lnTo>
                <a:close/>
                <a:moveTo>
                  <a:pt x="15" y="49"/>
                </a:moveTo>
                <a:lnTo>
                  <a:pt x="15" y="50"/>
                </a:lnTo>
                <a:lnTo>
                  <a:pt x="15" y="49"/>
                </a:lnTo>
                <a:lnTo>
                  <a:pt x="15" y="50"/>
                </a:lnTo>
                <a:lnTo>
                  <a:pt x="15" y="49"/>
                </a:lnTo>
                <a:close/>
                <a:moveTo>
                  <a:pt x="20" y="49"/>
                </a:moveTo>
                <a:lnTo>
                  <a:pt x="22" y="49"/>
                </a:lnTo>
                <a:lnTo>
                  <a:pt x="22" y="50"/>
                </a:lnTo>
                <a:lnTo>
                  <a:pt x="23" y="50"/>
                </a:lnTo>
                <a:lnTo>
                  <a:pt x="22" y="50"/>
                </a:lnTo>
                <a:lnTo>
                  <a:pt x="23" y="50"/>
                </a:lnTo>
                <a:lnTo>
                  <a:pt x="23" y="52"/>
                </a:lnTo>
                <a:lnTo>
                  <a:pt x="23" y="54"/>
                </a:lnTo>
                <a:lnTo>
                  <a:pt x="23" y="55"/>
                </a:lnTo>
                <a:lnTo>
                  <a:pt x="23" y="54"/>
                </a:lnTo>
                <a:lnTo>
                  <a:pt x="23" y="55"/>
                </a:lnTo>
                <a:lnTo>
                  <a:pt x="22" y="55"/>
                </a:lnTo>
                <a:lnTo>
                  <a:pt x="22" y="54"/>
                </a:lnTo>
                <a:lnTo>
                  <a:pt x="20" y="54"/>
                </a:lnTo>
                <a:lnTo>
                  <a:pt x="20" y="52"/>
                </a:lnTo>
                <a:lnTo>
                  <a:pt x="20" y="50"/>
                </a:lnTo>
                <a:lnTo>
                  <a:pt x="20" y="52"/>
                </a:lnTo>
                <a:lnTo>
                  <a:pt x="18" y="52"/>
                </a:lnTo>
                <a:lnTo>
                  <a:pt x="20" y="50"/>
                </a:lnTo>
                <a:lnTo>
                  <a:pt x="18" y="50"/>
                </a:lnTo>
                <a:lnTo>
                  <a:pt x="20" y="50"/>
                </a:lnTo>
                <a:lnTo>
                  <a:pt x="20" y="49"/>
                </a:lnTo>
                <a:close/>
                <a:moveTo>
                  <a:pt x="23" y="47"/>
                </a:moveTo>
                <a:lnTo>
                  <a:pt x="23" y="49"/>
                </a:lnTo>
                <a:lnTo>
                  <a:pt x="23" y="47"/>
                </a:lnTo>
                <a:close/>
                <a:moveTo>
                  <a:pt x="13" y="47"/>
                </a:moveTo>
                <a:lnTo>
                  <a:pt x="13" y="49"/>
                </a:lnTo>
                <a:lnTo>
                  <a:pt x="13" y="47"/>
                </a:lnTo>
                <a:lnTo>
                  <a:pt x="13" y="49"/>
                </a:lnTo>
                <a:lnTo>
                  <a:pt x="13" y="47"/>
                </a:lnTo>
                <a:lnTo>
                  <a:pt x="13" y="49"/>
                </a:lnTo>
                <a:lnTo>
                  <a:pt x="15" y="49"/>
                </a:lnTo>
                <a:lnTo>
                  <a:pt x="13" y="49"/>
                </a:lnTo>
                <a:lnTo>
                  <a:pt x="13" y="50"/>
                </a:lnTo>
                <a:lnTo>
                  <a:pt x="13" y="49"/>
                </a:lnTo>
                <a:lnTo>
                  <a:pt x="13" y="50"/>
                </a:lnTo>
                <a:lnTo>
                  <a:pt x="13" y="49"/>
                </a:lnTo>
                <a:lnTo>
                  <a:pt x="13" y="47"/>
                </a:lnTo>
                <a:lnTo>
                  <a:pt x="12" y="47"/>
                </a:lnTo>
                <a:lnTo>
                  <a:pt x="13" y="47"/>
                </a:lnTo>
                <a:close/>
                <a:moveTo>
                  <a:pt x="12" y="45"/>
                </a:moveTo>
                <a:lnTo>
                  <a:pt x="12" y="47"/>
                </a:lnTo>
                <a:lnTo>
                  <a:pt x="10" y="47"/>
                </a:lnTo>
                <a:lnTo>
                  <a:pt x="12" y="45"/>
                </a:lnTo>
                <a:lnTo>
                  <a:pt x="12" y="47"/>
                </a:lnTo>
                <a:lnTo>
                  <a:pt x="10" y="47"/>
                </a:lnTo>
                <a:lnTo>
                  <a:pt x="12" y="45"/>
                </a:lnTo>
                <a:close/>
                <a:moveTo>
                  <a:pt x="134" y="45"/>
                </a:moveTo>
                <a:lnTo>
                  <a:pt x="134" y="47"/>
                </a:lnTo>
                <a:lnTo>
                  <a:pt x="135" y="47"/>
                </a:lnTo>
                <a:lnTo>
                  <a:pt x="135" y="49"/>
                </a:lnTo>
                <a:lnTo>
                  <a:pt x="137" y="49"/>
                </a:lnTo>
                <a:lnTo>
                  <a:pt x="137" y="50"/>
                </a:lnTo>
                <a:lnTo>
                  <a:pt x="139" y="50"/>
                </a:lnTo>
                <a:lnTo>
                  <a:pt x="137" y="50"/>
                </a:lnTo>
                <a:lnTo>
                  <a:pt x="137" y="52"/>
                </a:lnTo>
                <a:lnTo>
                  <a:pt x="137" y="54"/>
                </a:lnTo>
                <a:lnTo>
                  <a:pt x="137" y="55"/>
                </a:lnTo>
                <a:lnTo>
                  <a:pt x="137" y="57"/>
                </a:lnTo>
                <a:lnTo>
                  <a:pt x="137" y="59"/>
                </a:lnTo>
                <a:lnTo>
                  <a:pt x="137" y="60"/>
                </a:lnTo>
                <a:lnTo>
                  <a:pt x="135" y="60"/>
                </a:lnTo>
                <a:lnTo>
                  <a:pt x="135" y="62"/>
                </a:lnTo>
                <a:lnTo>
                  <a:pt x="134" y="62"/>
                </a:lnTo>
                <a:lnTo>
                  <a:pt x="134" y="64"/>
                </a:lnTo>
                <a:lnTo>
                  <a:pt x="134" y="62"/>
                </a:lnTo>
                <a:lnTo>
                  <a:pt x="132" y="62"/>
                </a:lnTo>
                <a:lnTo>
                  <a:pt x="132" y="60"/>
                </a:lnTo>
                <a:lnTo>
                  <a:pt x="132" y="59"/>
                </a:lnTo>
                <a:lnTo>
                  <a:pt x="130" y="59"/>
                </a:lnTo>
                <a:lnTo>
                  <a:pt x="132" y="57"/>
                </a:lnTo>
                <a:lnTo>
                  <a:pt x="134" y="57"/>
                </a:lnTo>
                <a:lnTo>
                  <a:pt x="134" y="55"/>
                </a:lnTo>
                <a:lnTo>
                  <a:pt x="132" y="55"/>
                </a:lnTo>
                <a:lnTo>
                  <a:pt x="134" y="55"/>
                </a:lnTo>
                <a:lnTo>
                  <a:pt x="132" y="55"/>
                </a:lnTo>
                <a:lnTo>
                  <a:pt x="134" y="55"/>
                </a:lnTo>
                <a:lnTo>
                  <a:pt x="132" y="54"/>
                </a:lnTo>
                <a:lnTo>
                  <a:pt x="132" y="55"/>
                </a:lnTo>
                <a:lnTo>
                  <a:pt x="130" y="55"/>
                </a:lnTo>
                <a:lnTo>
                  <a:pt x="130" y="54"/>
                </a:lnTo>
                <a:lnTo>
                  <a:pt x="132" y="54"/>
                </a:lnTo>
                <a:lnTo>
                  <a:pt x="132" y="52"/>
                </a:lnTo>
                <a:lnTo>
                  <a:pt x="130" y="52"/>
                </a:lnTo>
                <a:lnTo>
                  <a:pt x="130" y="50"/>
                </a:lnTo>
                <a:lnTo>
                  <a:pt x="132" y="50"/>
                </a:lnTo>
                <a:lnTo>
                  <a:pt x="132" y="49"/>
                </a:lnTo>
                <a:lnTo>
                  <a:pt x="132" y="47"/>
                </a:lnTo>
                <a:lnTo>
                  <a:pt x="132" y="45"/>
                </a:lnTo>
                <a:lnTo>
                  <a:pt x="134" y="45"/>
                </a:lnTo>
                <a:close/>
                <a:moveTo>
                  <a:pt x="8" y="45"/>
                </a:moveTo>
                <a:lnTo>
                  <a:pt x="8" y="47"/>
                </a:lnTo>
                <a:lnTo>
                  <a:pt x="8" y="45"/>
                </a:lnTo>
                <a:close/>
                <a:moveTo>
                  <a:pt x="10" y="40"/>
                </a:moveTo>
                <a:lnTo>
                  <a:pt x="10" y="42"/>
                </a:lnTo>
                <a:lnTo>
                  <a:pt x="10" y="40"/>
                </a:lnTo>
                <a:lnTo>
                  <a:pt x="12" y="40"/>
                </a:lnTo>
                <a:lnTo>
                  <a:pt x="12" y="42"/>
                </a:lnTo>
                <a:lnTo>
                  <a:pt x="13" y="42"/>
                </a:lnTo>
                <a:lnTo>
                  <a:pt x="12" y="42"/>
                </a:lnTo>
                <a:lnTo>
                  <a:pt x="12" y="44"/>
                </a:lnTo>
                <a:lnTo>
                  <a:pt x="13" y="42"/>
                </a:lnTo>
                <a:lnTo>
                  <a:pt x="13" y="44"/>
                </a:lnTo>
                <a:lnTo>
                  <a:pt x="13" y="42"/>
                </a:lnTo>
                <a:lnTo>
                  <a:pt x="13" y="44"/>
                </a:lnTo>
                <a:lnTo>
                  <a:pt x="13" y="42"/>
                </a:lnTo>
                <a:lnTo>
                  <a:pt x="13" y="44"/>
                </a:lnTo>
                <a:lnTo>
                  <a:pt x="15" y="44"/>
                </a:lnTo>
                <a:lnTo>
                  <a:pt x="13" y="45"/>
                </a:lnTo>
                <a:lnTo>
                  <a:pt x="15" y="45"/>
                </a:lnTo>
                <a:lnTo>
                  <a:pt x="13" y="45"/>
                </a:lnTo>
                <a:lnTo>
                  <a:pt x="12" y="45"/>
                </a:lnTo>
                <a:lnTo>
                  <a:pt x="13" y="47"/>
                </a:lnTo>
                <a:lnTo>
                  <a:pt x="12" y="47"/>
                </a:lnTo>
                <a:lnTo>
                  <a:pt x="12" y="45"/>
                </a:lnTo>
                <a:lnTo>
                  <a:pt x="12" y="44"/>
                </a:lnTo>
                <a:lnTo>
                  <a:pt x="12" y="45"/>
                </a:lnTo>
                <a:lnTo>
                  <a:pt x="10" y="45"/>
                </a:lnTo>
                <a:lnTo>
                  <a:pt x="8" y="45"/>
                </a:lnTo>
                <a:lnTo>
                  <a:pt x="8" y="44"/>
                </a:lnTo>
                <a:lnTo>
                  <a:pt x="10" y="44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close/>
                <a:moveTo>
                  <a:pt x="104" y="35"/>
                </a:moveTo>
                <a:lnTo>
                  <a:pt x="104" y="37"/>
                </a:lnTo>
                <a:lnTo>
                  <a:pt x="102" y="37"/>
                </a:lnTo>
                <a:lnTo>
                  <a:pt x="102" y="35"/>
                </a:lnTo>
                <a:lnTo>
                  <a:pt x="104" y="35"/>
                </a:lnTo>
                <a:close/>
                <a:moveTo>
                  <a:pt x="110" y="34"/>
                </a:moveTo>
                <a:lnTo>
                  <a:pt x="112" y="34"/>
                </a:lnTo>
                <a:lnTo>
                  <a:pt x="110" y="34"/>
                </a:lnTo>
                <a:close/>
                <a:moveTo>
                  <a:pt x="114" y="30"/>
                </a:moveTo>
                <a:lnTo>
                  <a:pt x="114" y="32"/>
                </a:lnTo>
                <a:lnTo>
                  <a:pt x="114" y="30"/>
                </a:lnTo>
                <a:lnTo>
                  <a:pt x="114" y="32"/>
                </a:lnTo>
                <a:lnTo>
                  <a:pt x="115" y="32"/>
                </a:lnTo>
                <a:lnTo>
                  <a:pt x="117" y="32"/>
                </a:lnTo>
                <a:lnTo>
                  <a:pt x="119" y="32"/>
                </a:lnTo>
                <a:lnTo>
                  <a:pt x="119" y="34"/>
                </a:lnTo>
                <a:lnTo>
                  <a:pt x="119" y="32"/>
                </a:lnTo>
                <a:lnTo>
                  <a:pt x="120" y="32"/>
                </a:lnTo>
                <a:lnTo>
                  <a:pt x="120" y="34"/>
                </a:lnTo>
                <a:lnTo>
                  <a:pt x="122" y="34"/>
                </a:lnTo>
                <a:lnTo>
                  <a:pt x="122" y="35"/>
                </a:lnTo>
                <a:lnTo>
                  <a:pt x="124" y="35"/>
                </a:lnTo>
                <a:lnTo>
                  <a:pt x="124" y="37"/>
                </a:lnTo>
                <a:lnTo>
                  <a:pt x="125" y="37"/>
                </a:lnTo>
                <a:lnTo>
                  <a:pt x="125" y="39"/>
                </a:lnTo>
                <a:lnTo>
                  <a:pt x="127" y="39"/>
                </a:lnTo>
                <a:lnTo>
                  <a:pt x="127" y="40"/>
                </a:lnTo>
                <a:lnTo>
                  <a:pt x="129" y="40"/>
                </a:lnTo>
                <a:lnTo>
                  <a:pt x="130" y="42"/>
                </a:lnTo>
                <a:lnTo>
                  <a:pt x="130" y="44"/>
                </a:lnTo>
                <a:lnTo>
                  <a:pt x="132" y="44"/>
                </a:lnTo>
                <a:lnTo>
                  <a:pt x="132" y="45"/>
                </a:lnTo>
                <a:lnTo>
                  <a:pt x="132" y="47"/>
                </a:lnTo>
                <a:lnTo>
                  <a:pt x="130" y="47"/>
                </a:lnTo>
                <a:lnTo>
                  <a:pt x="130" y="49"/>
                </a:lnTo>
                <a:lnTo>
                  <a:pt x="130" y="47"/>
                </a:lnTo>
                <a:lnTo>
                  <a:pt x="130" y="49"/>
                </a:lnTo>
                <a:lnTo>
                  <a:pt x="132" y="49"/>
                </a:lnTo>
                <a:lnTo>
                  <a:pt x="130" y="49"/>
                </a:lnTo>
                <a:lnTo>
                  <a:pt x="132" y="49"/>
                </a:lnTo>
                <a:lnTo>
                  <a:pt x="130" y="49"/>
                </a:lnTo>
                <a:lnTo>
                  <a:pt x="130" y="50"/>
                </a:lnTo>
                <a:lnTo>
                  <a:pt x="130" y="52"/>
                </a:lnTo>
                <a:lnTo>
                  <a:pt x="129" y="52"/>
                </a:lnTo>
                <a:lnTo>
                  <a:pt x="129" y="54"/>
                </a:lnTo>
                <a:lnTo>
                  <a:pt x="127" y="54"/>
                </a:lnTo>
                <a:lnTo>
                  <a:pt x="127" y="52"/>
                </a:lnTo>
                <a:lnTo>
                  <a:pt x="127" y="54"/>
                </a:lnTo>
                <a:lnTo>
                  <a:pt x="125" y="54"/>
                </a:lnTo>
                <a:lnTo>
                  <a:pt x="125" y="55"/>
                </a:lnTo>
                <a:lnTo>
                  <a:pt x="124" y="55"/>
                </a:lnTo>
                <a:lnTo>
                  <a:pt x="122" y="55"/>
                </a:lnTo>
                <a:lnTo>
                  <a:pt x="120" y="55"/>
                </a:lnTo>
                <a:lnTo>
                  <a:pt x="119" y="55"/>
                </a:lnTo>
                <a:lnTo>
                  <a:pt x="119" y="54"/>
                </a:lnTo>
                <a:lnTo>
                  <a:pt x="119" y="55"/>
                </a:lnTo>
                <a:lnTo>
                  <a:pt x="119" y="54"/>
                </a:lnTo>
                <a:lnTo>
                  <a:pt x="117" y="54"/>
                </a:lnTo>
                <a:lnTo>
                  <a:pt x="117" y="55"/>
                </a:lnTo>
                <a:lnTo>
                  <a:pt x="115" y="55"/>
                </a:lnTo>
                <a:lnTo>
                  <a:pt x="115" y="54"/>
                </a:lnTo>
                <a:lnTo>
                  <a:pt x="114" y="54"/>
                </a:lnTo>
                <a:lnTo>
                  <a:pt x="114" y="52"/>
                </a:lnTo>
                <a:lnTo>
                  <a:pt x="112" y="52"/>
                </a:lnTo>
                <a:lnTo>
                  <a:pt x="112" y="50"/>
                </a:lnTo>
                <a:lnTo>
                  <a:pt x="112" y="49"/>
                </a:lnTo>
                <a:lnTo>
                  <a:pt x="110" y="49"/>
                </a:lnTo>
                <a:lnTo>
                  <a:pt x="110" y="47"/>
                </a:lnTo>
                <a:lnTo>
                  <a:pt x="109" y="47"/>
                </a:lnTo>
                <a:lnTo>
                  <a:pt x="109" y="45"/>
                </a:lnTo>
                <a:lnTo>
                  <a:pt x="109" y="44"/>
                </a:lnTo>
                <a:lnTo>
                  <a:pt x="107" y="44"/>
                </a:lnTo>
                <a:lnTo>
                  <a:pt x="107" y="42"/>
                </a:lnTo>
                <a:lnTo>
                  <a:pt x="109" y="42"/>
                </a:lnTo>
                <a:lnTo>
                  <a:pt x="107" y="42"/>
                </a:lnTo>
                <a:lnTo>
                  <a:pt x="109" y="42"/>
                </a:lnTo>
                <a:lnTo>
                  <a:pt x="107" y="42"/>
                </a:lnTo>
                <a:lnTo>
                  <a:pt x="109" y="40"/>
                </a:lnTo>
                <a:lnTo>
                  <a:pt x="109" y="39"/>
                </a:lnTo>
                <a:lnTo>
                  <a:pt x="110" y="39"/>
                </a:lnTo>
                <a:lnTo>
                  <a:pt x="110" y="37"/>
                </a:lnTo>
                <a:lnTo>
                  <a:pt x="112" y="37"/>
                </a:lnTo>
                <a:lnTo>
                  <a:pt x="114" y="37"/>
                </a:lnTo>
                <a:lnTo>
                  <a:pt x="115" y="37"/>
                </a:lnTo>
                <a:lnTo>
                  <a:pt x="117" y="37"/>
                </a:lnTo>
                <a:lnTo>
                  <a:pt x="117" y="39"/>
                </a:lnTo>
                <a:lnTo>
                  <a:pt x="119" y="39"/>
                </a:lnTo>
                <a:lnTo>
                  <a:pt x="120" y="39"/>
                </a:lnTo>
                <a:lnTo>
                  <a:pt x="120" y="40"/>
                </a:lnTo>
                <a:lnTo>
                  <a:pt x="122" y="40"/>
                </a:lnTo>
                <a:lnTo>
                  <a:pt x="124" y="40"/>
                </a:lnTo>
                <a:lnTo>
                  <a:pt x="122" y="40"/>
                </a:lnTo>
                <a:lnTo>
                  <a:pt x="122" y="39"/>
                </a:lnTo>
                <a:lnTo>
                  <a:pt x="120" y="39"/>
                </a:lnTo>
                <a:lnTo>
                  <a:pt x="119" y="39"/>
                </a:lnTo>
                <a:lnTo>
                  <a:pt x="119" y="37"/>
                </a:lnTo>
                <a:lnTo>
                  <a:pt x="117" y="37"/>
                </a:lnTo>
                <a:lnTo>
                  <a:pt x="117" y="35"/>
                </a:lnTo>
                <a:lnTo>
                  <a:pt x="115" y="35"/>
                </a:lnTo>
                <a:lnTo>
                  <a:pt x="115" y="37"/>
                </a:lnTo>
                <a:lnTo>
                  <a:pt x="114" y="37"/>
                </a:lnTo>
                <a:lnTo>
                  <a:pt x="112" y="37"/>
                </a:lnTo>
                <a:lnTo>
                  <a:pt x="110" y="37"/>
                </a:lnTo>
                <a:lnTo>
                  <a:pt x="112" y="37"/>
                </a:lnTo>
                <a:lnTo>
                  <a:pt x="110" y="37"/>
                </a:lnTo>
                <a:lnTo>
                  <a:pt x="110" y="35"/>
                </a:lnTo>
                <a:lnTo>
                  <a:pt x="112" y="35"/>
                </a:lnTo>
                <a:lnTo>
                  <a:pt x="110" y="35"/>
                </a:lnTo>
                <a:lnTo>
                  <a:pt x="112" y="35"/>
                </a:lnTo>
                <a:lnTo>
                  <a:pt x="114" y="35"/>
                </a:lnTo>
                <a:lnTo>
                  <a:pt x="114" y="34"/>
                </a:lnTo>
                <a:lnTo>
                  <a:pt x="115" y="34"/>
                </a:lnTo>
                <a:lnTo>
                  <a:pt x="115" y="32"/>
                </a:lnTo>
                <a:lnTo>
                  <a:pt x="114" y="32"/>
                </a:lnTo>
                <a:lnTo>
                  <a:pt x="114" y="34"/>
                </a:lnTo>
                <a:lnTo>
                  <a:pt x="114" y="32"/>
                </a:lnTo>
                <a:lnTo>
                  <a:pt x="114" y="34"/>
                </a:lnTo>
                <a:lnTo>
                  <a:pt x="112" y="34"/>
                </a:lnTo>
                <a:lnTo>
                  <a:pt x="112" y="32"/>
                </a:lnTo>
                <a:lnTo>
                  <a:pt x="112" y="34"/>
                </a:lnTo>
                <a:lnTo>
                  <a:pt x="114" y="34"/>
                </a:lnTo>
                <a:lnTo>
                  <a:pt x="114" y="32"/>
                </a:lnTo>
                <a:lnTo>
                  <a:pt x="112" y="32"/>
                </a:lnTo>
                <a:lnTo>
                  <a:pt x="114" y="32"/>
                </a:lnTo>
                <a:lnTo>
                  <a:pt x="114" y="30"/>
                </a:lnTo>
                <a:close/>
                <a:moveTo>
                  <a:pt x="58" y="29"/>
                </a:moveTo>
                <a:lnTo>
                  <a:pt x="60" y="29"/>
                </a:lnTo>
                <a:lnTo>
                  <a:pt x="58" y="29"/>
                </a:lnTo>
                <a:lnTo>
                  <a:pt x="60" y="29"/>
                </a:lnTo>
                <a:lnTo>
                  <a:pt x="60" y="30"/>
                </a:lnTo>
                <a:lnTo>
                  <a:pt x="58" y="30"/>
                </a:lnTo>
                <a:lnTo>
                  <a:pt x="58" y="29"/>
                </a:lnTo>
                <a:close/>
                <a:moveTo>
                  <a:pt x="87" y="29"/>
                </a:moveTo>
                <a:lnTo>
                  <a:pt x="85" y="29"/>
                </a:lnTo>
                <a:lnTo>
                  <a:pt x="85" y="27"/>
                </a:lnTo>
                <a:lnTo>
                  <a:pt x="87" y="29"/>
                </a:lnTo>
                <a:close/>
                <a:moveTo>
                  <a:pt x="8" y="27"/>
                </a:moveTo>
                <a:lnTo>
                  <a:pt x="8" y="25"/>
                </a:lnTo>
                <a:lnTo>
                  <a:pt x="10" y="27"/>
                </a:lnTo>
                <a:lnTo>
                  <a:pt x="8" y="27"/>
                </a:lnTo>
                <a:close/>
                <a:moveTo>
                  <a:pt x="20" y="25"/>
                </a:moveTo>
                <a:lnTo>
                  <a:pt x="22" y="25"/>
                </a:lnTo>
                <a:lnTo>
                  <a:pt x="22" y="27"/>
                </a:lnTo>
                <a:lnTo>
                  <a:pt x="22" y="25"/>
                </a:lnTo>
                <a:lnTo>
                  <a:pt x="22" y="27"/>
                </a:lnTo>
                <a:lnTo>
                  <a:pt x="20" y="27"/>
                </a:lnTo>
                <a:lnTo>
                  <a:pt x="20" y="25"/>
                </a:lnTo>
                <a:close/>
                <a:moveTo>
                  <a:pt x="58" y="25"/>
                </a:moveTo>
                <a:lnTo>
                  <a:pt x="60" y="25"/>
                </a:lnTo>
                <a:lnTo>
                  <a:pt x="58" y="25"/>
                </a:lnTo>
                <a:lnTo>
                  <a:pt x="58" y="27"/>
                </a:lnTo>
                <a:lnTo>
                  <a:pt x="58" y="25"/>
                </a:lnTo>
                <a:lnTo>
                  <a:pt x="57" y="25"/>
                </a:lnTo>
                <a:lnTo>
                  <a:pt x="58" y="25"/>
                </a:lnTo>
                <a:close/>
                <a:moveTo>
                  <a:pt x="85" y="25"/>
                </a:moveTo>
                <a:lnTo>
                  <a:pt x="85" y="27"/>
                </a:lnTo>
                <a:lnTo>
                  <a:pt x="85" y="25"/>
                </a:lnTo>
                <a:lnTo>
                  <a:pt x="85" y="27"/>
                </a:lnTo>
                <a:lnTo>
                  <a:pt x="85" y="29"/>
                </a:lnTo>
                <a:lnTo>
                  <a:pt x="85" y="27"/>
                </a:lnTo>
                <a:lnTo>
                  <a:pt x="85" y="29"/>
                </a:lnTo>
                <a:lnTo>
                  <a:pt x="83" y="27"/>
                </a:lnTo>
                <a:lnTo>
                  <a:pt x="83" y="25"/>
                </a:lnTo>
                <a:lnTo>
                  <a:pt x="85" y="25"/>
                </a:lnTo>
                <a:close/>
                <a:moveTo>
                  <a:pt x="87" y="25"/>
                </a:moveTo>
                <a:lnTo>
                  <a:pt x="88" y="25"/>
                </a:lnTo>
                <a:lnTo>
                  <a:pt x="88" y="27"/>
                </a:lnTo>
                <a:lnTo>
                  <a:pt x="90" y="27"/>
                </a:lnTo>
                <a:lnTo>
                  <a:pt x="88" y="27"/>
                </a:lnTo>
                <a:lnTo>
                  <a:pt x="87" y="27"/>
                </a:lnTo>
                <a:lnTo>
                  <a:pt x="87" y="25"/>
                </a:lnTo>
                <a:close/>
                <a:moveTo>
                  <a:pt x="22" y="25"/>
                </a:moveTo>
                <a:lnTo>
                  <a:pt x="23" y="25"/>
                </a:lnTo>
                <a:lnTo>
                  <a:pt x="23" y="27"/>
                </a:lnTo>
                <a:lnTo>
                  <a:pt x="22" y="27"/>
                </a:lnTo>
                <a:lnTo>
                  <a:pt x="22" y="25"/>
                </a:lnTo>
                <a:lnTo>
                  <a:pt x="22" y="27"/>
                </a:lnTo>
                <a:lnTo>
                  <a:pt x="22" y="25"/>
                </a:lnTo>
                <a:close/>
                <a:moveTo>
                  <a:pt x="17" y="24"/>
                </a:moveTo>
                <a:lnTo>
                  <a:pt x="17" y="25"/>
                </a:lnTo>
                <a:lnTo>
                  <a:pt x="18" y="25"/>
                </a:lnTo>
                <a:lnTo>
                  <a:pt x="18" y="27"/>
                </a:lnTo>
                <a:lnTo>
                  <a:pt x="20" y="27"/>
                </a:lnTo>
                <a:lnTo>
                  <a:pt x="20" y="29"/>
                </a:lnTo>
                <a:lnTo>
                  <a:pt x="22" y="29"/>
                </a:lnTo>
                <a:lnTo>
                  <a:pt x="22" y="27"/>
                </a:lnTo>
                <a:lnTo>
                  <a:pt x="22" y="29"/>
                </a:lnTo>
                <a:lnTo>
                  <a:pt x="22" y="27"/>
                </a:lnTo>
                <a:lnTo>
                  <a:pt x="23" y="27"/>
                </a:lnTo>
                <a:lnTo>
                  <a:pt x="23" y="29"/>
                </a:lnTo>
                <a:lnTo>
                  <a:pt x="23" y="30"/>
                </a:lnTo>
                <a:lnTo>
                  <a:pt x="25" y="30"/>
                </a:lnTo>
                <a:lnTo>
                  <a:pt x="25" y="32"/>
                </a:lnTo>
                <a:lnTo>
                  <a:pt x="27" y="32"/>
                </a:lnTo>
                <a:lnTo>
                  <a:pt x="28" y="32"/>
                </a:lnTo>
                <a:lnTo>
                  <a:pt x="28" y="34"/>
                </a:lnTo>
                <a:lnTo>
                  <a:pt x="30" y="35"/>
                </a:lnTo>
                <a:lnTo>
                  <a:pt x="30" y="37"/>
                </a:lnTo>
                <a:lnTo>
                  <a:pt x="32" y="37"/>
                </a:lnTo>
                <a:lnTo>
                  <a:pt x="32" y="39"/>
                </a:lnTo>
                <a:lnTo>
                  <a:pt x="33" y="39"/>
                </a:lnTo>
                <a:lnTo>
                  <a:pt x="35" y="39"/>
                </a:lnTo>
                <a:lnTo>
                  <a:pt x="35" y="40"/>
                </a:lnTo>
                <a:lnTo>
                  <a:pt x="37" y="40"/>
                </a:lnTo>
                <a:lnTo>
                  <a:pt x="38" y="42"/>
                </a:lnTo>
                <a:lnTo>
                  <a:pt x="40" y="42"/>
                </a:lnTo>
                <a:lnTo>
                  <a:pt x="40" y="44"/>
                </a:lnTo>
                <a:lnTo>
                  <a:pt x="40" y="45"/>
                </a:lnTo>
                <a:lnTo>
                  <a:pt x="42" y="45"/>
                </a:lnTo>
                <a:lnTo>
                  <a:pt x="42" y="47"/>
                </a:lnTo>
                <a:lnTo>
                  <a:pt x="43" y="47"/>
                </a:lnTo>
                <a:lnTo>
                  <a:pt x="43" y="49"/>
                </a:lnTo>
                <a:lnTo>
                  <a:pt x="43" y="50"/>
                </a:lnTo>
                <a:lnTo>
                  <a:pt x="43" y="49"/>
                </a:lnTo>
                <a:lnTo>
                  <a:pt x="43" y="50"/>
                </a:lnTo>
                <a:lnTo>
                  <a:pt x="45" y="50"/>
                </a:lnTo>
                <a:lnTo>
                  <a:pt x="43" y="52"/>
                </a:lnTo>
                <a:lnTo>
                  <a:pt x="43" y="50"/>
                </a:lnTo>
                <a:lnTo>
                  <a:pt x="43" y="52"/>
                </a:lnTo>
                <a:lnTo>
                  <a:pt x="42" y="54"/>
                </a:lnTo>
                <a:lnTo>
                  <a:pt x="42" y="55"/>
                </a:lnTo>
                <a:lnTo>
                  <a:pt x="40" y="55"/>
                </a:lnTo>
                <a:lnTo>
                  <a:pt x="38" y="55"/>
                </a:lnTo>
                <a:lnTo>
                  <a:pt x="37" y="55"/>
                </a:lnTo>
                <a:lnTo>
                  <a:pt x="37" y="57"/>
                </a:lnTo>
                <a:lnTo>
                  <a:pt x="35" y="57"/>
                </a:lnTo>
                <a:lnTo>
                  <a:pt x="37" y="57"/>
                </a:lnTo>
                <a:lnTo>
                  <a:pt x="35" y="57"/>
                </a:lnTo>
                <a:lnTo>
                  <a:pt x="35" y="59"/>
                </a:lnTo>
                <a:lnTo>
                  <a:pt x="35" y="57"/>
                </a:lnTo>
                <a:lnTo>
                  <a:pt x="33" y="57"/>
                </a:lnTo>
                <a:lnTo>
                  <a:pt x="33" y="55"/>
                </a:lnTo>
                <a:lnTo>
                  <a:pt x="32" y="55"/>
                </a:lnTo>
                <a:lnTo>
                  <a:pt x="32" y="57"/>
                </a:lnTo>
                <a:lnTo>
                  <a:pt x="32" y="55"/>
                </a:lnTo>
                <a:lnTo>
                  <a:pt x="32" y="57"/>
                </a:lnTo>
                <a:lnTo>
                  <a:pt x="32" y="55"/>
                </a:lnTo>
                <a:lnTo>
                  <a:pt x="30" y="55"/>
                </a:lnTo>
                <a:lnTo>
                  <a:pt x="30" y="54"/>
                </a:lnTo>
                <a:lnTo>
                  <a:pt x="32" y="54"/>
                </a:lnTo>
                <a:lnTo>
                  <a:pt x="32" y="52"/>
                </a:lnTo>
                <a:lnTo>
                  <a:pt x="32" y="50"/>
                </a:lnTo>
                <a:lnTo>
                  <a:pt x="32" y="52"/>
                </a:lnTo>
                <a:lnTo>
                  <a:pt x="32" y="54"/>
                </a:lnTo>
                <a:lnTo>
                  <a:pt x="30" y="54"/>
                </a:lnTo>
                <a:lnTo>
                  <a:pt x="30" y="52"/>
                </a:lnTo>
                <a:lnTo>
                  <a:pt x="30" y="54"/>
                </a:lnTo>
                <a:lnTo>
                  <a:pt x="28" y="54"/>
                </a:lnTo>
                <a:lnTo>
                  <a:pt x="27" y="54"/>
                </a:lnTo>
                <a:lnTo>
                  <a:pt x="28" y="54"/>
                </a:lnTo>
                <a:lnTo>
                  <a:pt x="28" y="52"/>
                </a:lnTo>
                <a:lnTo>
                  <a:pt x="27" y="52"/>
                </a:lnTo>
                <a:lnTo>
                  <a:pt x="28" y="52"/>
                </a:lnTo>
                <a:lnTo>
                  <a:pt x="27" y="52"/>
                </a:lnTo>
                <a:lnTo>
                  <a:pt x="28" y="52"/>
                </a:lnTo>
                <a:lnTo>
                  <a:pt x="27" y="52"/>
                </a:lnTo>
                <a:lnTo>
                  <a:pt x="28" y="52"/>
                </a:lnTo>
                <a:lnTo>
                  <a:pt x="27" y="52"/>
                </a:lnTo>
                <a:lnTo>
                  <a:pt x="28" y="50"/>
                </a:lnTo>
                <a:lnTo>
                  <a:pt x="27" y="50"/>
                </a:lnTo>
                <a:lnTo>
                  <a:pt x="27" y="49"/>
                </a:lnTo>
                <a:lnTo>
                  <a:pt x="27" y="50"/>
                </a:lnTo>
                <a:lnTo>
                  <a:pt x="27" y="49"/>
                </a:lnTo>
                <a:lnTo>
                  <a:pt x="27" y="50"/>
                </a:lnTo>
                <a:lnTo>
                  <a:pt x="27" y="52"/>
                </a:lnTo>
                <a:lnTo>
                  <a:pt x="25" y="52"/>
                </a:lnTo>
                <a:lnTo>
                  <a:pt x="25" y="54"/>
                </a:lnTo>
                <a:lnTo>
                  <a:pt x="25" y="52"/>
                </a:lnTo>
                <a:lnTo>
                  <a:pt x="25" y="50"/>
                </a:lnTo>
                <a:lnTo>
                  <a:pt x="25" y="49"/>
                </a:lnTo>
                <a:lnTo>
                  <a:pt x="25" y="47"/>
                </a:lnTo>
                <a:lnTo>
                  <a:pt x="23" y="47"/>
                </a:lnTo>
                <a:lnTo>
                  <a:pt x="25" y="47"/>
                </a:lnTo>
                <a:lnTo>
                  <a:pt x="25" y="49"/>
                </a:lnTo>
                <a:lnTo>
                  <a:pt x="23" y="49"/>
                </a:lnTo>
                <a:lnTo>
                  <a:pt x="23" y="47"/>
                </a:lnTo>
                <a:lnTo>
                  <a:pt x="25" y="47"/>
                </a:lnTo>
                <a:lnTo>
                  <a:pt x="23" y="47"/>
                </a:lnTo>
                <a:lnTo>
                  <a:pt x="25" y="47"/>
                </a:lnTo>
                <a:lnTo>
                  <a:pt x="23" y="47"/>
                </a:lnTo>
                <a:lnTo>
                  <a:pt x="23" y="45"/>
                </a:lnTo>
                <a:lnTo>
                  <a:pt x="23" y="47"/>
                </a:lnTo>
                <a:lnTo>
                  <a:pt x="22" y="47"/>
                </a:lnTo>
                <a:lnTo>
                  <a:pt x="22" y="49"/>
                </a:lnTo>
                <a:lnTo>
                  <a:pt x="22" y="47"/>
                </a:lnTo>
                <a:lnTo>
                  <a:pt x="20" y="47"/>
                </a:lnTo>
                <a:lnTo>
                  <a:pt x="20" y="49"/>
                </a:lnTo>
                <a:lnTo>
                  <a:pt x="20" y="47"/>
                </a:lnTo>
                <a:lnTo>
                  <a:pt x="18" y="47"/>
                </a:lnTo>
                <a:lnTo>
                  <a:pt x="20" y="47"/>
                </a:lnTo>
                <a:lnTo>
                  <a:pt x="20" y="45"/>
                </a:lnTo>
                <a:lnTo>
                  <a:pt x="20" y="47"/>
                </a:lnTo>
                <a:lnTo>
                  <a:pt x="20" y="45"/>
                </a:lnTo>
                <a:lnTo>
                  <a:pt x="18" y="44"/>
                </a:lnTo>
                <a:lnTo>
                  <a:pt x="20" y="44"/>
                </a:lnTo>
                <a:lnTo>
                  <a:pt x="18" y="44"/>
                </a:lnTo>
                <a:lnTo>
                  <a:pt x="20" y="44"/>
                </a:lnTo>
                <a:lnTo>
                  <a:pt x="18" y="44"/>
                </a:lnTo>
                <a:lnTo>
                  <a:pt x="18" y="42"/>
                </a:lnTo>
                <a:lnTo>
                  <a:pt x="18" y="44"/>
                </a:lnTo>
                <a:lnTo>
                  <a:pt x="17" y="44"/>
                </a:lnTo>
                <a:lnTo>
                  <a:pt x="18" y="45"/>
                </a:lnTo>
                <a:lnTo>
                  <a:pt x="17" y="45"/>
                </a:lnTo>
                <a:lnTo>
                  <a:pt x="17" y="47"/>
                </a:lnTo>
                <a:lnTo>
                  <a:pt x="15" y="47"/>
                </a:lnTo>
                <a:lnTo>
                  <a:pt x="17" y="47"/>
                </a:lnTo>
                <a:lnTo>
                  <a:pt x="15" y="47"/>
                </a:lnTo>
                <a:lnTo>
                  <a:pt x="15" y="45"/>
                </a:lnTo>
                <a:lnTo>
                  <a:pt x="15" y="44"/>
                </a:lnTo>
                <a:lnTo>
                  <a:pt x="15" y="42"/>
                </a:lnTo>
                <a:lnTo>
                  <a:pt x="13" y="42"/>
                </a:lnTo>
                <a:lnTo>
                  <a:pt x="15" y="42"/>
                </a:lnTo>
                <a:lnTo>
                  <a:pt x="15" y="40"/>
                </a:lnTo>
                <a:lnTo>
                  <a:pt x="13" y="40"/>
                </a:lnTo>
                <a:lnTo>
                  <a:pt x="13" y="42"/>
                </a:lnTo>
                <a:lnTo>
                  <a:pt x="12" y="42"/>
                </a:lnTo>
                <a:lnTo>
                  <a:pt x="13" y="42"/>
                </a:lnTo>
                <a:lnTo>
                  <a:pt x="13" y="40"/>
                </a:lnTo>
                <a:lnTo>
                  <a:pt x="13" y="42"/>
                </a:lnTo>
                <a:lnTo>
                  <a:pt x="13" y="40"/>
                </a:lnTo>
                <a:lnTo>
                  <a:pt x="12" y="40"/>
                </a:lnTo>
                <a:lnTo>
                  <a:pt x="12" y="39"/>
                </a:lnTo>
                <a:lnTo>
                  <a:pt x="10" y="39"/>
                </a:lnTo>
                <a:lnTo>
                  <a:pt x="12" y="39"/>
                </a:lnTo>
                <a:lnTo>
                  <a:pt x="12" y="37"/>
                </a:lnTo>
                <a:lnTo>
                  <a:pt x="10" y="37"/>
                </a:lnTo>
                <a:lnTo>
                  <a:pt x="12" y="37"/>
                </a:lnTo>
                <a:lnTo>
                  <a:pt x="12" y="35"/>
                </a:lnTo>
                <a:lnTo>
                  <a:pt x="13" y="35"/>
                </a:lnTo>
                <a:lnTo>
                  <a:pt x="13" y="37"/>
                </a:lnTo>
                <a:lnTo>
                  <a:pt x="13" y="35"/>
                </a:lnTo>
                <a:lnTo>
                  <a:pt x="13" y="34"/>
                </a:lnTo>
                <a:lnTo>
                  <a:pt x="12" y="34"/>
                </a:lnTo>
                <a:lnTo>
                  <a:pt x="13" y="34"/>
                </a:lnTo>
                <a:lnTo>
                  <a:pt x="13" y="32"/>
                </a:lnTo>
                <a:lnTo>
                  <a:pt x="15" y="32"/>
                </a:lnTo>
                <a:lnTo>
                  <a:pt x="13" y="32"/>
                </a:lnTo>
                <a:lnTo>
                  <a:pt x="15" y="32"/>
                </a:lnTo>
                <a:lnTo>
                  <a:pt x="15" y="30"/>
                </a:lnTo>
                <a:lnTo>
                  <a:pt x="15" y="29"/>
                </a:lnTo>
                <a:lnTo>
                  <a:pt x="17" y="29"/>
                </a:lnTo>
                <a:lnTo>
                  <a:pt x="15" y="29"/>
                </a:lnTo>
                <a:lnTo>
                  <a:pt x="17" y="29"/>
                </a:lnTo>
                <a:lnTo>
                  <a:pt x="15" y="29"/>
                </a:lnTo>
                <a:lnTo>
                  <a:pt x="17" y="29"/>
                </a:lnTo>
                <a:lnTo>
                  <a:pt x="15" y="29"/>
                </a:lnTo>
                <a:lnTo>
                  <a:pt x="17" y="29"/>
                </a:lnTo>
                <a:lnTo>
                  <a:pt x="15" y="29"/>
                </a:lnTo>
                <a:lnTo>
                  <a:pt x="15" y="27"/>
                </a:lnTo>
                <a:lnTo>
                  <a:pt x="17" y="27"/>
                </a:lnTo>
                <a:lnTo>
                  <a:pt x="15" y="27"/>
                </a:lnTo>
                <a:lnTo>
                  <a:pt x="15" y="25"/>
                </a:lnTo>
                <a:lnTo>
                  <a:pt x="15" y="24"/>
                </a:lnTo>
                <a:lnTo>
                  <a:pt x="17" y="24"/>
                </a:lnTo>
                <a:close/>
                <a:moveTo>
                  <a:pt x="15" y="20"/>
                </a:moveTo>
                <a:lnTo>
                  <a:pt x="13" y="20"/>
                </a:lnTo>
                <a:lnTo>
                  <a:pt x="15" y="20"/>
                </a:lnTo>
                <a:close/>
                <a:moveTo>
                  <a:pt x="0" y="15"/>
                </a:moveTo>
                <a:lnTo>
                  <a:pt x="0" y="14"/>
                </a:lnTo>
                <a:lnTo>
                  <a:pt x="0" y="15"/>
                </a:lnTo>
                <a:close/>
                <a:moveTo>
                  <a:pt x="10" y="12"/>
                </a:moveTo>
                <a:lnTo>
                  <a:pt x="8" y="12"/>
                </a:lnTo>
                <a:lnTo>
                  <a:pt x="10" y="12"/>
                </a:lnTo>
                <a:close/>
                <a:moveTo>
                  <a:pt x="10" y="9"/>
                </a:moveTo>
                <a:lnTo>
                  <a:pt x="10" y="10"/>
                </a:lnTo>
                <a:lnTo>
                  <a:pt x="10" y="12"/>
                </a:lnTo>
                <a:lnTo>
                  <a:pt x="10" y="10"/>
                </a:lnTo>
                <a:lnTo>
                  <a:pt x="10" y="9"/>
                </a:lnTo>
                <a:lnTo>
                  <a:pt x="12" y="9"/>
                </a:lnTo>
                <a:lnTo>
                  <a:pt x="10" y="9"/>
                </a:lnTo>
                <a:close/>
                <a:moveTo>
                  <a:pt x="275" y="4"/>
                </a:moveTo>
                <a:lnTo>
                  <a:pt x="275" y="14"/>
                </a:lnTo>
                <a:lnTo>
                  <a:pt x="274" y="29"/>
                </a:lnTo>
                <a:lnTo>
                  <a:pt x="274" y="35"/>
                </a:lnTo>
                <a:lnTo>
                  <a:pt x="274" y="37"/>
                </a:lnTo>
                <a:lnTo>
                  <a:pt x="274" y="44"/>
                </a:lnTo>
                <a:lnTo>
                  <a:pt x="274" y="60"/>
                </a:lnTo>
                <a:lnTo>
                  <a:pt x="274" y="65"/>
                </a:lnTo>
                <a:lnTo>
                  <a:pt x="274" y="82"/>
                </a:lnTo>
                <a:lnTo>
                  <a:pt x="274" y="92"/>
                </a:lnTo>
                <a:lnTo>
                  <a:pt x="274" y="109"/>
                </a:lnTo>
                <a:lnTo>
                  <a:pt x="274" y="144"/>
                </a:lnTo>
                <a:lnTo>
                  <a:pt x="274" y="154"/>
                </a:lnTo>
                <a:lnTo>
                  <a:pt x="277" y="157"/>
                </a:lnTo>
                <a:lnTo>
                  <a:pt x="282" y="167"/>
                </a:lnTo>
                <a:lnTo>
                  <a:pt x="286" y="174"/>
                </a:lnTo>
                <a:lnTo>
                  <a:pt x="287" y="176"/>
                </a:lnTo>
                <a:lnTo>
                  <a:pt x="287" y="179"/>
                </a:lnTo>
                <a:lnTo>
                  <a:pt x="289" y="181"/>
                </a:lnTo>
                <a:lnTo>
                  <a:pt x="289" y="182"/>
                </a:lnTo>
                <a:lnTo>
                  <a:pt x="289" y="184"/>
                </a:lnTo>
                <a:lnTo>
                  <a:pt x="296" y="196"/>
                </a:lnTo>
                <a:lnTo>
                  <a:pt x="296" y="197"/>
                </a:lnTo>
                <a:lnTo>
                  <a:pt x="301" y="206"/>
                </a:lnTo>
                <a:lnTo>
                  <a:pt x="301" y="204"/>
                </a:lnTo>
                <a:lnTo>
                  <a:pt x="301" y="206"/>
                </a:lnTo>
                <a:lnTo>
                  <a:pt x="301" y="204"/>
                </a:lnTo>
                <a:lnTo>
                  <a:pt x="299" y="204"/>
                </a:lnTo>
                <a:lnTo>
                  <a:pt x="297" y="204"/>
                </a:lnTo>
                <a:lnTo>
                  <a:pt x="296" y="204"/>
                </a:lnTo>
                <a:lnTo>
                  <a:pt x="296" y="202"/>
                </a:lnTo>
                <a:lnTo>
                  <a:pt x="294" y="202"/>
                </a:lnTo>
                <a:lnTo>
                  <a:pt x="292" y="202"/>
                </a:lnTo>
                <a:lnTo>
                  <a:pt x="291" y="202"/>
                </a:lnTo>
                <a:lnTo>
                  <a:pt x="291" y="201"/>
                </a:lnTo>
                <a:lnTo>
                  <a:pt x="289" y="199"/>
                </a:lnTo>
                <a:lnTo>
                  <a:pt x="287" y="199"/>
                </a:lnTo>
                <a:lnTo>
                  <a:pt x="287" y="201"/>
                </a:lnTo>
                <a:lnTo>
                  <a:pt x="289" y="201"/>
                </a:lnTo>
                <a:lnTo>
                  <a:pt x="287" y="202"/>
                </a:lnTo>
                <a:lnTo>
                  <a:pt x="287" y="204"/>
                </a:lnTo>
                <a:lnTo>
                  <a:pt x="289" y="206"/>
                </a:lnTo>
                <a:lnTo>
                  <a:pt x="291" y="206"/>
                </a:lnTo>
                <a:lnTo>
                  <a:pt x="292" y="206"/>
                </a:lnTo>
                <a:lnTo>
                  <a:pt x="292" y="207"/>
                </a:lnTo>
                <a:lnTo>
                  <a:pt x="294" y="207"/>
                </a:lnTo>
                <a:lnTo>
                  <a:pt x="296" y="207"/>
                </a:lnTo>
                <a:lnTo>
                  <a:pt x="296" y="209"/>
                </a:lnTo>
                <a:lnTo>
                  <a:pt x="297" y="209"/>
                </a:lnTo>
                <a:lnTo>
                  <a:pt x="299" y="209"/>
                </a:lnTo>
                <a:lnTo>
                  <a:pt x="299" y="211"/>
                </a:lnTo>
                <a:lnTo>
                  <a:pt x="299" y="212"/>
                </a:lnTo>
                <a:lnTo>
                  <a:pt x="297" y="212"/>
                </a:lnTo>
                <a:lnTo>
                  <a:pt x="297" y="214"/>
                </a:lnTo>
                <a:lnTo>
                  <a:pt x="297" y="216"/>
                </a:lnTo>
                <a:lnTo>
                  <a:pt x="297" y="217"/>
                </a:lnTo>
                <a:lnTo>
                  <a:pt x="296" y="217"/>
                </a:lnTo>
                <a:lnTo>
                  <a:pt x="297" y="217"/>
                </a:lnTo>
                <a:lnTo>
                  <a:pt x="297" y="219"/>
                </a:lnTo>
                <a:lnTo>
                  <a:pt x="297" y="221"/>
                </a:lnTo>
                <a:lnTo>
                  <a:pt x="297" y="222"/>
                </a:lnTo>
                <a:lnTo>
                  <a:pt x="299" y="224"/>
                </a:lnTo>
                <a:lnTo>
                  <a:pt x="299" y="226"/>
                </a:lnTo>
                <a:lnTo>
                  <a:pt x="299" y="227"/>
                </a:lnTo>
                <a:lnTo>
                  <a:pt x="299" y="229"/>
                </a:lnTo>
                <a:lnTo>
                  <a:pt x="299" y="231"/>
                </a:lnTo>
                <a:lnTo>
                  <a:pt x="299" y="232"/>
                </a:lnTo>
                <a:lnTo>
                  <a:pt x="299" y="234"/>
                </a:lnTo>
                <a:lnTo>
                  <a:pt x="299" y="236"/>
                </a:lnTo>
                <a:lnTo>
                  <a:pt x="299" y="237"/>
                </a:lnTo>
                <a:lnTo>
                  <a:pt x="301" y="237"/>
                </a:lnTo>
                <a:lnTo>
                  <a:pt x="301" y="239"/>
                </a:lnTo>
                <a:lnTo>
                  <a:pt x="299" y="239"/>
                </a:lnTo>
                <a:lnTo>
                  <a:pt x="297" y="239"/>
                </a:lnTo>
                <a:lnTo>
                  <a:pt x="296" y="239"/>
                </a:lnTo>
                <a:lnTo>
                  <a:pt x="294" y="239"/>
                </a:lnTo>
                <a:lnTo>
                  <a:pt x="292" y="239"/>
                </a:lnTo>
                <a:lnTo>
                  <a:pt x="291" y="239"/>
                </a:lnTo>
                <a:lnTo>
                  <a:pt x="291" y="237"/>
                </a:lnTo>
                <a:lnTo>
                  <a:pt x="289" y="237"/>
                </a:lnTo>
                <a:lnTo>
                  <a:pt x="289" y="236"/>
                </a:lnTo>
                <a:lnTo>
                  <a:pt x="287" y="234"/>
                </a:lnTo>
                <a:lnTo>
                  <a:pt x="287" y="232"/>
                </a:lnTo>
                <a:lnTo>
                  <a:pt x="286" y="231"/>
                </a:lnTo>
                <a:lnTo>
                  <a:pt x="286" y="229"/>
                </a:lnTo>
                <a:lnTo>
                  <a:pt x="284" y="229"/>
                </a:lnTo>
                <a:lnTo>
                  <a:pt x="284" y="227"/>
                </a:lnTo>
                <a:lnTo>
                  <a:pt x="284" y="229"/>
                </a:lnTo>
                <a:lnTo>
                  <a:pt x="282" y="229"/>
                </a:lnTo>
                <a:lnTo>
                  <a:pt x="282" y="227"/>
                </a:lnTo>
                <a:lnTo>
                  <a:pt x="281" y="227"/>
                </a:lnTo>
                <a:lnTo>
                  <a:pt x="281" y="226"/>
                </a:lnTo>
                <a:lnTo>
                  <a:pt x="281" y="224"/>
                </a:lnTo>
                <a:lnTo>
                  <a:pt x="279" y="224"/>
                </a:lnTo>
                <a:lnTo>
                  <a:pt x="279" y="222"/>
                </a:lnTo>
                <a:lnTo>
                  <a:pt x="281" y="222"/>
                </a:lnTo>
                <a:lnTo>
                  <a:pt x="279" y="221"/>
                </a:lnTo>
                <a:lnTo>
                  <a:pt x="279" y="222"/>
                </a:lnTo>
                <a:lnTo>
                  <a:pt x="279" y="224"/>
                </a:lnTo>
                <a:lnTo>
                  <a:pt x="279" y="226"/>
                </a:lnTo>
                <a:lnTo>
                  <a:pt x="281" y="226"/>
                </a:lnTo>
                <a:lnTo>
                  <a:pt x="281" y="227"/>
                </a:lnTo>
                <a:lnTo>
                  <a:pt x="281" y="229"/>
                </a:lnTo>
                <a:lnTo>
                  <a:pt x="282" y="229"/>
                </a:lnTo>
                <a:lnTo>
                  <a:pt x="282" y="231"/>
                </a:lnTo>
                <a:lnTo>
                  <a:pt x="284" y="231"/>
                </a:lnTo>
                <a:lnTo>
                  <a:pt x="284" y="232"/>
                </a:lnTo>
                <a:lnTo>
                  <a:pt x="286" y="232"/>
                </a:lnTo>
                <a:lnTo>
                  <a:pt x="286" y="234"/>
                </a:lnTo>
                <a:lnTo>
                  <a:pt x="286" y="236"/>
                </a:lnTo>
                <a:lnTo>
                  <a:pt x="287" y="236"/>
                </a:lnTo>
                <a:lnTo>
                  <a:pt x="286" y="236"/>
                </a:lnTo>
                <a:lnTo>
                  <a:pt x="287" y="236"/>
                </a:lnTo>
                <a:lnTo>
                  <a:pt x="287" y="237"/>
                </a:lnTo>
                <a:lnTo>
                  <a:pt x="287" y="239"/>
                </a:lnTo>
                <a:lnTo>
                  <a:pt x="289" y="239"/>
                </a:lnTo>
                <a:lnTo>
                  <a:pt x="289" y="241"/>
                </a:lnTo>
                <a:lnTo>
                  <a:pt x="291" y="241"/>
                </a:lnTo>
                <a:lnTo>
                  <a:pt x="291" y="242"/>
                </a:lnTo>
                <a:lnTo>
                  <a:pt x="291" y="244"/>
                </a:lnTo>
                <a:lnTo>
                  <a:pt x="291" y="242"/>
                </a:lnTo>
                <a:lnTo>
                  <a:pt x="291" y="241"/>
                </a:lnTo>
                <a:lnTo>
                  <a:pt x="289" y="241"/>
                </a:lnTo>
                <a:lnTo>
                  <a:pt x="289" y="239"/>
                </a:lnTo>
                <a:lnTo>
                  <a:pt x="291" y="239"/>
                </a:lnTo>
                <a:lnTo>
                  <a:pt x="291" y="241"/>
                </a:lnTo>
                <a:lnTo>
                  <a:pt x="292" y="241"/>
                </a:lnTo>
                <a:lnTo>
                  <a:pt x="294" y="241"/>
                </a:lnTo>
                <a:lnTo>
                  <a:pt x="296" y="241"/>
                </a:lnTo>
                <a:lnTo>
                  <a:pt x="297" y="241"/>
                </a:lnTo>
                <a:lnTo>
                  <a:pt x="299" y="241"/>
                </a:lnTo>
                <a:lnTo>
                  <a:pt x="299" y="242"/>
                </a:lnTo>
                <a:lnTo>
                  <a:pt x="299" y="244"/>
                </a:lnTo>
                <a:lnTo>
                  <a:pt x="299" y="246"/>
                </a:lnTo>
                <a:lnTo>
                  <a:pt x="299" y="247"/>
                </a:lnTo>
                <a:lnTo>
                  <a:pt x="299" y="249"/>
                </a:lnTo>
                <a:lnTo>
                  <a:pt x="299" y="251"/>
                </a:lnTo>
                <a:lnTo>
                  <a:pt x="299" y="252"/>
                </a:lnTo>
                <a:lnTo>
                  <a:pt x="299" y="254"/>
                </a:lnTo>
                <a:lnTo>
                  <a:pt x="299" y="256"/>
                </a:lnTo>
                <a:lnTo>
                  <a:pt x="301" y="256"/>
                </a:lnTo>
                <a:lnTo>
                  <a:pt x="301" y="257"/>
                </a:lnTo>
                <a:lnTo>
                  <a:pt x="299" y="257"/>
                </a:lnTo>
                <a:lnTo>
                  <a:pt x="301" y="259"/>
                </a:lnTo>
                <a:lnTo>
                  <a:pt x="299" y="259"/>
                </a:lnTo>
                <a:lnTo>
                  <a:pt x="301" y="259"/>
                </a:lnTo>
                <a:lnTo>
                  <a:pt x="301" y="261"/>
                </a:lnTo>
                <a:lnTo>
                  <a:pt x="299" y="261"/>
                </a:lnTo>
                <a:lnTo>
                  <a:pt x="299" y="262"/>
                </a:lnTo>
                <a:lnTo>
                  <a:pt x="299" y="264"/>
                </a:lnTo>
                <a:lnTo>
                  <a:pt x="299" y="266"/>
                </a:lnTo>
                <a:lnTo>
                  <a:pt x="299" y="267"/>
                </a:lnTo>
                <a:lnTo>
                  <a:pt x="297" y="267"/>
                </a:lnTo>
                <a:lnTo>
                  <a:pt x="297" y="269"/>
                </a:lnTo>
                <a:lnTo>
                  <a:pt x="297" y="271"/>
                </a:lnTo>
                <a:lnTo>
                  <a:pt x="296" y="271"/>
                </a:lnTo>
                <a:lnTo>
                  <a:pt x="294" y="271"/>
                </a:lnTo>
                <a:lnTo>
                  <a:pt x="294" y="272"/>
                </a:lnTo>
                <a:lnTo>
                  <a:pt x="294" y="271"/>
                </a:lnTo>
                <a:lnTo>
                  <a:pt x="294" y="272"/>
                </a:lnTo>
                <a:lnTo>
                  <a:pt x="294" y="271"/>
                </a:lnTo>
                <a:lnTo>
                  <a:pt x="296" y="271"/>
                </a:lnTo>
                <a:lnTo>
                  <a:pt x="296" y="272"/>
                </a:lnTo>
                <a:lnTo>
                  <a:pt x="296" y="274"/>
                </a:lnTo>
                <a:lnTo>
                  <a:pt x="294" y="274"/>
                </a:lnTo>
                <a:lnTo>
                  <a:pt x="292" y="274"/>
                </a:lnTo>
                <a:lnTo>
                  <a:pt x="291" y="274"/>
                </a:lnTo>
                <a:lnTo>
                  <a:pt x="291" y="276"/>
                </a:lnTo>
                <a:lnTo>
                  <a:pt x="289" y="276"/>
                </a:lnTo>
                <a:lnTo>
                  <a:pt x="289" y="277"/>
                </a:lnTo>
                <a:lnTo>
                  <a:pt x="291" y="277"/>
                </a:lnTo>
                <a:lnTo>
                  <a:pt x="291" y="279"/>
                </a:lnTo>
                <a:lnTo>
                  <a:pt x="291" y="281"/>
                </a:lnTo>
                <a:lnTo>
                  <a:pt x="292" y="281"/>
                </a:lnTo>
                <a:lnTo>
                  <a:pt x="292" y="282"/>
                </a:lnTo>
                <a:lnTo>
                  <a:pt x="292" y="284"/>
                </a:lnTo>
                <a:lnTo>
                  <a:pt x="292" y="286"/>
                </a:lnTo>
                <a:lnTo>
                  <a:pt x="294" y="286"/>
                </a:lnTo>
                <a:lnTo>
                  <a:pt x="292" y="286"/>
                </a:lnTo>
                <a:lnTo>
                  <a:pt x="292" y="287"/>
                </a:lnTo>
                <a:lnTo>
                  <a:pt x="292" y="286"/>
                </a:lnTo>
                <a:lnTo>
                  <a:pt x="292" y="287"/>
                </a:lnTo>
                <a:lnTo>
                  <a:pt x="292" y="286"/>
                </a:lnTo>
                <a:lnTo>
                  <a:pt x="292" y="287"/>
                </a:lnTo>
                <a:lnTo>
                  <a:pt x="292" y="286"/>
                </a:lnTo>
                <a:lnTo>
                  <a:pt x="292" y="287"/>
                </a:lnTo>
                <a:lnTo>
                  <a:pt x="291" y="287"/>
                </a:lnTo>
                <a:lnTo>
                  <a:pt x="291" y="286"/>
                </a:lnTo>
                <a:lnTo>
                  <a:pt x="289" y="286"/>
                </a:lnTo>
                <a:lnTo>
                  <a:pt x="289" y="284"/>
                </a:lnTo>
                <a:lnTo>
                  <a:pt x="287" y="284"/>
                </a:lnTo>
                <a:lnTo>
                  <a:pt x="289" y="284"/>
                </a:lnTo>
                <a:lnTo>
                  <a:pt x="287" y="284"/>
                </a:lnTo>
                <a:lnTo>
                  <a:pt x="287" y="282"/>
                </a:lnTo>
                <a:lnTo>
                  <a:pt x="286" y="282"/>
                </a:lnTo>
                <a:lnTo>
                  <a:pt x="286" y="284"/>
                </a:lnTo>
                <a:lnTo>
                  <a:pt x="284" y="282"/>
                </a:lnTo>
                <a:lnTo>
                  <a:pt x="284" y="284"/>
                </a:lnTo>
                <a:lnTo>
                  <a:pt x="284" y="282"/>
                </a:lnTo>
                <a:lnTo>
                  <a:pt x="282" y="282"/>
                </a:lnTo>
                <a:lnTo>
                  <a:pt x="282" y="281"/>
                </a:lnTo>
                <a:lnTo>
                  <a:pt x="281" y="281"/>
                </a:lnTo>
                <a:lnTo>
                  <a:pt x="281" y="279"/>
                </a:lnTo>
                <a:lnTo>
                  <a:pt x="279" y="279"/>
                </a:lnTo>
                <a:lnTo>
                  <a:pt x="279" y="277"/>
                </a:lnTo>
                <a:lnTo>
                  <a:pt x="277" y="277"/>
                </a:lnTo>
                <a:lnTo>
                  <a:pt x="277" y="276"/>
                </a:lnTo>
                <a:lnTo>
                  <a:pt x="275" y="276"/>
                </a:lnTo>
                <a:lnTo>
                  <a:pt x="275" y="274"/>
                </a:lnTo>
                <a:lnTo>
                  <a:pt x="274" y="274"/>
                </a:lnTo>
                <a:lnTo>
                  <a:pt x="272" y="272"/>
                </a:lnTo>
                <a:lnTo>
                  <a:pt x="272" y="271"/>
                </a:lnTo>
                <a:lnTo>
                  <a:pt x="270" y="271"/>
                </a:lnTo>
                <a:lnTo>
                  <a:pt x="270" y="269"/>
                </a:lnTo>
                <a:lnTo>
                  <a:pt x="269" y="269"/>
                </a:lnTo>
                <a:lnTo>
                  <a:pt x="269" y="267"/>
                </a:lnTo>
                <a:lnTo>
                  <a:pt x="267" y="267"/>
                </a:lnTo>
                <a:lnTo>
                  <a:pt x="267" y="266"/>
                </a:lnTo>
                <a:lnTo>
                  <a:pt x="265" y="266"/>
                </a:lnTo>
                <a:lnTo>
                  <a:pt x="265" y="264"/>
                </a:lnTo>
                <a:lnTo>
                  <a:pt x="264" y="264"/>
                </a:lnTo>
                <a:lnTo>
                  <a:pt x="264" y="262"/>
                </a:lnTo>
                <a:lnTo>
                  <a:pt x="264" y="261"/>
                </a:lnTo>
                <a:lnTo>
                  <a:pt x="262" y="261"/>
                </a:lnTo>
                <a:lnTo>
                  <a:pt x="262" y="259"/>
                </a:lnTo>
                <a:lnTo>
                  <a:pt x="260" y="259"/>
                </a:lnTo>
                <a:lnTo>
                  <a:pt x="260" y="257"/>
                </a:lnTo>
                <a:lnTo>
                  <a:pt x="259" y="257"/>
                </a:lnTo>
                <a:lnTo>
                  <a:pt x="259" y="256"/>
                </a:lnTo>
                <a:lnTo>
                  <a:pt x="257" y="256"/>
                </a:lnTo>
                <a:lnTo>
                  <a:pt x="257" y="254"/>
                </a:lnTo>
                <a:lnTo>
                  <a:pt x="255" y="254"/>
                </a:lnTo>
                <a:lnTo>
                  <a:pt x="255" y="252"/>
                </a:lnTo>
                <a:lnTo>
                  <a:pt x="254" y="252"/>
                </a:lnTo>
                <a:lnTo>
                  <a:pt x="252" y="252"/>
                </a:lnTo>
                <a:lnTo>
                  <a:pt x="252" y="251"/>
                </a:lnTo>
                <a:lnTo>
                  <a:pt x="250" y="251"/>
                </a:lnTo>
                <a:lnTo>
                  <a:pt x="250" y="249"/>
                </a:lnTo>
                <a:lnTo>
                  <a:pt x="249" y="247"/>
                </a:lnTo>
                <a:lnTo>
                  <a:pt x="247" y="247"/>
                </a:lnTo>
                <a:lnTo>
                  <a:pt x="247" y="246"/>
                </a:lnTo>
                <a:lnTo>
                  <a:pt x="245" y="244"/>
                </a:lnTo>
                <a:lnTo>
                  <a:pt x="244" y="244"/>
                </a:lnTo>
                <a:lnTo>
                  <a:pt x="244" y="242"/>
                </a:lnTo>
                <a:lnTo>
                  <a:pt x="242" y="242"/>
                </a:lnTo>
                <a:lnTo>
                  <a:pt x="242" y="241"/>
                </a:lnTo>
                <a:lnTo>
                  <a:pt x="240" y="241"/>
                </a:lnTo>
                <a:lnTo>
                  <a:pt x="240" y="239"/>
                </a:lnTo>
                <a:lnTo>
                  <a:pt x="239" y="239"/>
                </a:lnTo>
                <a:lnTo>
                  <a:pt x="239" y="237"/>
                </a:lnTo>
                <a:lnTo>
                  <a:pt x="237" y="237"/>
                </a:lnTo>
                <a:lnTo>
                  <a:pt x="237" y="236"/>
                </a:lnTo>
                <a:lnTo>
                  <a:pt x="235" y="236"/>
                </a:lnTo>
                <a:lnTo>
                  <a:pt x="235" y="234"/>
                </a:lnTo>
                <a:lnTo>
                  <a:pt x="234" y="234"/>
                </a:lnTo>
                <a:lnTo>
                  <a:pt x="234" y="232"/>
                </a:lnTo>
                <a:lnTo>
                  <a:pt x="234" y="231"/>
                </a:lnTo>
                <a:lnTo>
                  <a:pt x="235" y="231"/>
                </a:lnTo>
                <a:lnTo>
                  <a:pt x="235" y="229"/>
                </a:lnTo>
                <a:lnTo>
                  <a:pt x="237" y="229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9" y="227"/>
                </a:lnTo>
                <a:lnTo>
                  <a:pt x="240" y="227"/>
                </a:lnTo>
                <a:lnTo>
                  <a:pt x="239" y="227"/>
                </a:lnTo>
                <a:lnTo>
                  <a:pt x="240" y="227"/>
                </a:lnTo>
                <a:lnTo>
                  <a:pt x="239" y="227"/>
                </a:lnTo>
                <a:lnTo>
                  <a:pt x="239" y="226"/>
                </a:lnTo>
                <a:lnTo>
                  <a:pt x="237" y="226"/>
                </a:lnTo>
                <a:lnTo>
                  <a:pt x="235" y="227"/>
                </a:lnTo>
                <a:lnTo>
                  <a:pt x="237" y="227"/>
                </a:lnTo>
                <a:lnTo>
                  <a:pt x="235" y="227"/>
                </a:lnTo>
                <a:lnTo>
                  <a:pt x="235" y="229"/>
                </a:lnTo>
                <a:lnTo>
                  <a:pt x="235" y="227"/>
                </a:lnTo>
                <a:lnTo>
                  <a:pt x="234" y="227"/>
                </a:lnTo>
                <a:lnTo>
                  <a:pt x="234" y="229"/>
                </a:lnTo>
                <a:lnTo>
                  <a:pt x="234" y="231"/>
                </a:lnTo>
                <a:lnTo>
                  <a:pt x="234" y="232"/>
                </a:lnTo>
                <a:lnTo>
                  <a:pt x="232" y="232"/>
                </a:lnTo>
                <a:lnTo>
                  <a:pt x="232" y="231"/>
                </a:lnTo>
                <a:lnTo>
                  <a:pt x="230" y="231"/>
                </a:lnTo>
                <a:lnTo>
                  <a:pt x="230" y="229"/>
                </a:lnTo>
                <a:lnTo>
                  <a:pt x="229" y="229"/>
                </a:lnTo>
                <a:lnTo>
                  <a:pt x="229" y="227"/>
                </a:lnTo>
                <a:lnTo>
                  <a:pt x="227" y="227"/>
                </a:lnTo>
                <a:lnTo>
                  <a:pt x="227" y="226"/>
                </a:lnTo>
                <a:lnTo>
                  <a:pt x="225" y="226"/>
                </a:lnTo>
                <a:lnTo>
                  <a:pt x="225" y="224"/>
                </a:lnTo>
                <a:lnTo>
                  <a:pt x="224" y="224"/>
                </a:lnTo>
                <a:lnTo>
                  <a:pt x="224" y="222"/>
                </a:lnTo>
                <a:lnTo>
                  <a:pt x="222" y="222"/>
                </a:lnTo>
                <a:lnTo>
                  <a:pt x="222" y="221"/>
                </a:lnTo>
                <a:lnTo>
                  <a:pt x="220" y="221"/>
                </a:lnTo>
                <a:lnTo>
                  <a:pt x="220" y="219"/>
                </a:lnTo>
                <a:lnTo>
                  <a:pt x="220" y="217"/>
                </a:lnTo>
                <a:lnTo>
                  <a:pt x="219" y="217"/>
                </a:lnTo>
                <a:lnTo>
                  <a:pt x="219" y="216"/>
                </a:lnTo>
                <a:lnTo>
                  <a:pt x="217" y="216"/>
                </a:lnTo>
                <a:lnTo>
                  <a:pt x="217" y="214"/>
                </a:lnTo>
                <a:lnTo>
                  <a:pt x="215" y="214"/>
                </a:lnTo>
                <a:lnTo>
                  <a:pt x="215" y="212"/>
                </a:lnTo>
                <a:lnTo>
                  <a:pt x="215" y="211"/>
                </a:lnTo>
                <a:lnTo>
                  <a:pt x="214" y="211"/>
                </a:lnTo>
                <a:lnTo>
                  <a:pt x="214" y="209"/>
                </a:lnTo>
                <a:lnTo>
                  <a:pt x="212" y="207"/>
                </a:lnTo>
                <a:lnTo>
                  <a:pt x="212" y="206"/>
                </a:lnTo>
                <a:lnTo>
                  <a:pt x="210" y="206"/>
                </a:lnTo>
                <a:lnTo>
                  <a:pt x="210" y="204"/>
                </a:lnTo>
                <a:lnTo>
                  <a:pt x="210" y="202"/>
                </a:lnTo>
                <a:lnTo>
                  <a:pt x="209" y="202"/>
                </a:lnTo>
                <a:lnTo>
                  <a:pt x="210" y="202"/>
                </a:lnTo>
                <a:lnTo>
                  <a:pt x="209" y="202"/>
                </a:lnTo>
                <a:lnTo>
                  <a:pt x="209" y="201"/>
                </a:lnTo>
                <a:lnTo>
                  <a:pt x="207" y="199"/>
                </a:lnTo>
                <a:lnTo>
                  <a:pt x="207" y="197"/>
                </a:lnTo>
                <a:lnTo>
                  <a:pt x="205" y="197"/>
                </a:lnTo>
                <a:lnTo>
                  <a:pt x="205" y="196"/>
                </a:lnTo>
                <a:lnTo>
                  <a:pt x="205" y="194"/>
                </a:lnTo>
                <a:lnTo>
                  <a:pt x="204" y="194"/>
                </a:lnTo>
                <a:lnTo>
                  <a:pt x="204" y="192"/>
                </a:lnTo>
                <a:lnTo>
                  <a:pt x="205" y="192"/>
                </a:lnTo>
                <a:lnTo>
                  <a:pt x="205" y="191"/>
                </a:lnTo>
                <a:lnTo>
                  <a:pt x="205" y="192"/>
                </a:lnTo>
                <a:lnTo>
                  <a:pt x="205" y="191"/>
                </a:lnTo>
                <a:lnTo>
                  <a:pt x="204" y="191"/>
                </a:lnTo>
                <a:lnTo>
                  <a:pt x="204" y="189"/>
                </a:lnTo>
                <a:lnTo>
                  <a:pt x="205" y="189"/>
                </a:lnTo>
                <a:lnTo>
                  <a:pt x="207" y="189"/>
                </a:lnTo>
                <a:lnTo>
                  <a:pt x="207" y="191"/>
                </a:lnTo>
                <a:lnTo>
                  <a:pt x="207" y="192"/>
                </a:lnTo>
                <a:lnTo>
                  <a:pt x="209" y="192"/>
                </a:lnTo>
                <a:lnTo>
                  <a:pt x="209" y="194"/>
                </a:lnTo>
                <a:lnTo>
                  <a:pt x="210" y="194"/>
                </a:lnTo>
                <a:lnTo>
                  <a:pt x="210" y="196"/>
                </a:lnTo>
                <a:lnTo>
                  <a:pt x="212" y="196"/>
                </a:lnTo>
                <a:lnTo>
                  <a:pt x="212" y="194"/>
                </a:lnTo>
                <a:lnTo>
                  <a:pt x="212" y="196"/>
                </a:lnTo>
                <a:lnTo>
                  <a:pt x="214" y="196"/>
                </a:lnTo>
                <a:lnTo>
                  <a:pt x="214" y="197"/>
                </a:lnTo>
                <a:lnTo>
                  <a:pt x="215" y="197"/>
                </a:lnTo>
                <a:lnTo>
                  <a:pt x="215" y="199"/>
                </a:lnTo>
                <a:lnTo>
                  <a:pt x="217" y="199"/>
                </a:lnTo>
                <a:lnTo>
                  <a:pt x="217" y="197"/>
                </a:lnTo>
                <a:lnTo>
                  <a:pt x="215" y="197"/>
                </a:lnTo>
                <a:lnTo>
                  <a:pt x="215" y="196"/>
                </a:lnTo>
                <a:lnTo>
                  <a:pt x="214" y="196"/>
                </a:lnTo>
                <a:lnTo>
                  <a:pt x="214" y="194"/>
                </a:lnTo>
                <a:lnTo>
                  <a:pt x="212" y="194"/>
                </a:lnTo>
                <a:lnTo>
                  <a:pt x="212" y="192"/>
                </a:lnTo>
                <a:lnTo>
                  <a:pt x="210" y="192"/>
                </a:lnTo>
                <a:lnTo>
                  <a:pt x="210" y="191"/>
                </a:lnTo>
                <a:lnTo>
                  <a:pt x="210" y="189"/>
                </a:lnTo>
                <a:lnTo>
                  <a:pt x="210" y="187"/>
                </a:lnTo>
                <a:lnTo>
                  <a:pt x="210" y="189"/>
                </a:lnTo>
                <a:lnTo>
                  <a:pt x="210" y="187"/>
                </a:lnTo>
                <a:lnTo>
                  <a:pt x="210" y="186"/>
                </a:lnTo>
                <a:lnTo>
                  <a:pt x="209" y="186"/>
                </a:lnTo>
                <a:lnTo>
                  <a:pt x="209" y="184"/>
                </a:lnTo>
                <a:lnTo>
                  <a:pt x="209" y="182"/>
                </a:lnTo>
                <a:lnTo>
                  <a:pt x="207" y="182"/>
                </a:lnTo>
                <a:lnTo>
                  <a:pt x="207" y="181"/>
                </a:lnTo>
                <a:lnTo>
                  <a:pt x="207" y="182"/>
                </a:lnTo>
                <a:lnTo>
                  <a:pt x="207" y="184"/>
                </a:lnTo>
                <a:lnTo>
                  <a:pt x="209" y="184"/>
                </a:lnTo>
                <a:lnTo>
                  <a:pt x="207" y="184"/>
                </a:lnTo>
                <a:lnTo>
                  <a:pt x="207" y="186"/>
                </a:lnTo>
                <a:lnTo>
                  <a:pt x="205" y="186"/>
                </a:lnTo>
                <a:lnTo>
                  <a:pt x="204" y="186"/>
                </a:lnTo>
                <a:lnTo>
                  <a:pt x="204" y="184"/>
                </a:lnTo>
                <a:lnTo>
                  <a:pt x="202" y="184"/>
                </a:lnTo>
                <a:lnTo>
                  <a:pt x="202" y="182"/>
                </a:lnTo>
                <a:lnTo>
                  <a:pt x="200" y="182"/>
                </a:lnTo>
                <a:lnTo>
                  <a:pt x="199" y="182"/>
                </a:lnTo>
                <a:lnTo>
                  <a:pt x="199" y="181"/>
                </a:lnTo>
                <a:lnTo>
                  <a:pt x="199" y="179"/>
                </a:lnTo>
                <a:lnTo>
                  <a:pt x="197" y="179"/>
                </a:lnTo>
                <a:lnTo>
                  <a:pt x="197" y="177"/>
                </a:lnTo>
                <a:lnTo>
                  <a:pt x="195" y="177"/>
                </a:lnTo>
                <a:lnTo>
                  <a:pt x="194" y="176"/>
                </a:lnTo>
                <a:lnTo>
                  <a:pt x="194" y="174"/>
                </a:lnTo>
                <a:lnTo>
                  <a:pt x="192" y="174"/>
                </a:lnTo>
                <a:lnTo>
                  <a:pt x="192" y="172"/>
                </a:lnTo>
                <a:lnTo>
                  <a:pt x="192" y="171"/>
                </a:lnTo>
                <a:lnTo>
                  <a:pt x="192" y="169"/>
                </a:lnTo>
                <a:lnTo>
                  <a:pt x="192" y="167"/>
                </a:lnTo>
                <a:lnTo>
                  <a:pt x="194" y="167"/>
                </a:lnTo>
                <a:lnTo>
                  <a:pt x="192" y="167"/>
                </a:lnTo>
                <a:lnTo>
                  <a:pt x="194" y="167"/>
                </a:lnTo>
                <a:lnTo>
                  <a:pt x="194" y="166"/>
                </a:lnTo>
                <a:lnTo>
                  <a:pt x="192" y="166"/>
                </a:lnTo>
                <a:lnTo>
                  <a:pt x="192" y="167"/>
                </a:lnTo>
                <a:lnTo>
                  <a:pt x="190" y="167"/>
                </a:lnTo>
                <a:lnTo>
                  <a:pt x="192" y="169"/>
                </a:lnTo>
                <a:lnTo>
                  <a:pt x="192" y="171"/>
                </a:lnTo>
                <a:lnTo>
                  <a:pt x="192" y="172"/>
                </a:lnTo>
                <a:lnTo>
                  <a:pt x="190" y="172"/>
                </a:lnTo>
                <a:lnTo>
                  <a:pt x="189" y="172"/>
                </a:lnTo>
                <a:lnTo>
                  <a:pt x="189" y="171"/>
                </a:lnTo>
                <a:lnTo>
                  <a:pt x="189" y="172"/>
                </a:lnTo>
                <a:lnTo>
                  <a:pt x="189" y="171"/>
                </a:lnTo>
                <a:lnTo>
                  <a:pt x="187" y="171"/>
                </a:lnTo>
                <a:lnTo>
                  <a:pt x="187" y="169"/>
                </a:lnTo>
                <a:lnTo>
                  <a:pt x="185" y="169"/>
                </a:lnTo>
                <a:lnTo>
                  <a:pt x="185" y="167"/>
                </a:lnTo>
                <a:lnTo>
                  <a:pt x="184" y="167"/>
                </a:lnTo>
                <a:lnTo>
                  <a:pt x="184" y="166"/>
                </a:lnTo>
                <a:lnTo>
                  <a:pt x="182" y="166"/>
                </a:lnTo>
                <a:lnTo>
                  <a:pt x="182" y="164"/>
                </a:lnTo>
                <a:lnTo>
                  <a:pt x="180" y="164"/>
                </a:lnTo>
                <a:lnTo>
                  <a:pt x="180" y="162"/>
                </a:lnTo>
                <a:lnTo>
                  <a:pt x="179" y="162"/>
                </a:lnTo>
                <a:lnTo>
                  <a:pt x="179" y="160"/>
                </a:lnTo>
                <a:lnTo>
                  <a:pt x="177" y="160"/>
                </a:lnTo>
                <a:lnTo>
                  <a:pt x="177" y="159"/>
                </a:lnTo>
                <a:lnTo>
                  <a:pt x="175" y="159"/>
                </a:lnTo>
                <a:lnTo>
                  <a:pt x="175" y="157"/>
                </a:lnTo>
                <a:lnTo>
                  <a:pt x="174" y="157"/>
                </a:lnTo>
                <a:lnTo>
                  <a:pt x="174" y="155"/>
                </a:lnTo>
                <a:lnTo>
                  <a:pt x="174" y="154"/>
                </a:lnTo>
                <a:lnTo>
                  <a:pt x="172" y="154"/>
                </a:lnTo>
                <a:lnTo>
                  <a:pt x="172" y="152"/>
                </a:lnTo>
                <a:lnTo>
                  <a:pt x="170" y="152"/>
                </a:lnTo>
                <a:lnTo>
                  <a:pt x="170" y="150"/>
                </a:lnTo>
                <a:lnTo>
                  <a:pt x="169" y="150"/>
                </a:lnTo>
                <a:lnTo>
                  <a:pt x="169" y="149"/>
                </a:lnTo>
                <a:lnTo>
                  <a:pt x="169" y="147"/>
                </a:lnTo>
                <a:lnTo>
                  <a:pt x="170" y="147"/>
                </a:lnTo>
                <a:lnTo>
                  <a:pt x="170" y="149"/>
                </a:lnTo>
                <a:lnTo>
                  <a:pt x="170" y="147"/>
                </a:lnTo>
                <a:lnTo>
                  <a:pt x="172" y="147"/>
                </a:lnTo>
                <a:lnTo>
                  <a:pt x="174" y="147"/>
                </a:lnTo>
                <a:lnTo>
                  <a:pt x="175" y="147"/>
                </a:lnTo>
                <a:lnTo>
                  <a:pt x="175" y="149"/>
                </a:lnTo>
                <a:lnTo>
                  <a:pt x="177" y="149"/>
                </a:lnTo>
                <a:lnTo>
                  <a:pt x="179" y="149"/>
                </a:lnTo>
                <a:lnTo>
                  <a:pt x="180" y="149"/>
                </a:lnTo>
                <a:lnTo>
                  <a:pt x="182" y="149"/>
                </a:lnTo>
                <a:lnTo>
                  <a:pt x="184" y="149"/>
                </a:lnTo>
                <a:lnTo>
                  <a:pt x="185" y="149"/>
                </a:lnTo>
                <a:lnTo>
                  <a:pt x="185" y="150"/>
                </a:lnTo>
                <a:lnTo>
                  <a:pt x="187" y="150"/>
                </a:lnTo>
                <a:lnTo>
                  <a:pt x="189" y="150"/>
                </a:lnTo>
                <a:lnTo>
                  <a:pt x="187" y="150"/>
                </a:lnTo>
                <a:lnTo>
                  <a:pt x="187" y="149"/>
                </a:lnTo>
                <a:lnTo>
                  <a:pt x="185" y="149"/>
                </a:lnTo>
                <a:lnTo>
                  <a:pt x="185" y="147"/>
                </a:lnTo>
                <a:lnTo>
                  <a:pt x="184" y="147"/>
                </a:lnTo>
                <a:lnTo>
                  <a:pt x="182" y="147"/>
                </a:lnTo>
                <a:lnTo>
                  <a:pt x="180" y="147"/>
                </a:lnTo>
                <a:lnTo>
                  <a:pt x="179" y="147"/>
                </a:lnTo>
                <a:lnTo>
                  <a:pt x="177" y="147"/>
                </a:lnTo>
                <a:lnTo>
                  <a:pt x="175" y="147"/>
                </a:lnTo>
                <a:lnTo>
                  <a:pt x="175" y="145"/>
                </a:lnTo>
                <a:lnTo>
                  <a:pt x="175" y="147"/>
                </a:lnTo>
                <a:lnTo>
                  <a:pt x="175" y="145"/>
                </a:lnTo>
                <a:lnTo>
                  <a:pt x="174" y="145"/>
                </a:lnTo>
                <a:lnTo>
                  <a:pt x="172" y="145"/>
                </a:lnTo>
                <a:lnTo>
                  <a:pt x="170" y="145"/>
                </a:lnTo>
                <a:lnTo>
                  <a:pt x="170" y="147"/>
                </a:lnTo>
                <a:lnTo>
                  <a:pt x="169" y="147"/>
                </a:lnTo>
                <a:lnTo>
                  <a:pt x="169" y="149"/>
                </a:lnTo>
                <a:lnTo>
                  <a:pt x="167" y="147"/>
                </a:lnTo>
                <a:lnTo>
                  <a:pt x="165" y="147"/>
                </a:lnTo>
                <a:lnTo>
                  <a:pt x="165" y="145"/>
                </a:lnTo>
                <a:lnTo>
                  <a:pt x="164" y="145"/>
                </a:lnTo>
                <a:lnTo>
                  <a:pt x="164" y="144"/>
                </a:lnTo>
                <a:lnTo>
                  <a:pt x="162" y="144"/>
                </a:lnTo>
                <a:lnTo>
                  <a:pt x="162" y="142"/>
                </a:lnTo>
                <a:lnTo>
                  <a:pt x="160" y="142"/>
                </a:lnTo>
                <a:lnTo>
                  <a:pt x="160" y="140"/>
                </a:lnTo>
                <a:lnTo>
                  <a:pt x="160" y="139"/>
                </a:lnTo>
                <a:lnTo>
                  <a:pt x="159" y="140"/>
                </a:lnTo>
                <a:lnTo>
                  <a:pt x="159" y="139"/>
                </a:lnTo>
                <a:lnTo>
                  <a:pt x="159" y="137"/>
                </a:lnTo>
                <a:lnTo>
                  <a:pt x="160" y="137"/>
                </a:lnTo>
                <a:lnTo>
                  <a:pt x="160" y="135"/>
                </a:lnTo>
                <a:lnTo>
                  <a:pt x="162" y="135"/>
                </a:lnTo>
                <a:lnTo>
                  <a:pt x="164" y="135"/>
                </a:lnTo>
                <a:lnTo>
                  <a:pt x="164" y="134"/>
                </a:lnTo>
                <a:lnTo>
                  <a:pt x="165" y="134"/>
                </a:lnTo>
                <a:lnTo>
                  <a:pt x="165" y="132"/>
                </a:lnTo>
                <a:lnTo>
                  <a:pt x="164" y="132"/>
                </a:lnTo>
                <a:lnTo>
                  <a:pt x="164" y="130"/>
                </a:lnTo>
                <a:lnTo>
                  <a:pt x="164" y="129"/>
                </a:lnTo>
                <a:lnTo>
                  <a:pt x="162" y="129"/>
                </a:lnTo>
                <a:lnTo>
                  <a:pt x="164" y="129"/>
                </a:lnTo>
                <a:lnTo>
                  <a:pt x="162" y="129"/>
                </a:lnTo>
                <a:lnTo>
                  <a:pt x="164" y="129"/>
                </a:lnTo>
                <a:lnTo>
                  <a:pt x="164" y="127"/>
                </a:lnTo>
                <a:lnTo>
                  <a:pt x="164" y="129"/>
                </a:lnTo>
                <a:lnTo>
                  <a:pt x="164" y="127"/>
                </a:lnTo>
                <a:lnTo>
                  <a:pt x="165" y="127"/>
                </a:lnTo>
                <a:lnTo>
                  <a:pt x="165" y="129"/>
                </a:lnTo>
                <a:lnTo>
                  <a:pt x="167" y="129"/>
                </a:lnTo>
                <a:lnTo>
                  <a:pt x="165" y="129"/>
                </a:lnTo>
                <a:lnTo>
                  <a:pt x="165" y="127"/>
                </a:lnTo>
                <a:lnTo>
                  <a:pt x="165" y="125"/>
                </a:lnTo>
                <a:lnTo>
                  <a:pt x="164" y="125"/>
                </a:lnTo>
                <a:lnTo>
                  <a:pt x="162" y="125"/>
                </a:lnTo>
                <a:lnTo>
                  <a:pt x="160" y="125"/>
                </a:lnTo>
                <a:lnTo>
                  <a:pt x="160" y="124"/>
                </a:lnTo>
                <a:lnTo>
                  <a:pt x="160" y="125"/>
                </a:lnTo>
                <a:lnTo>
                  <a:pt x="159" y="125"/>
                </a:lnTo>
                <a:lnTo>
                  <a:pt x="159" y="127"/>
                </a:lnTo>
                <a:lnTo>
                  <a:pt x="160" y="127"/>
                </a:lnTo>
                <a:lnTo>
                  <a:pt x="160" y="125"/>
                </a:lnTo>
                <a:lnTo>
                  <a:pt x="160" y="127"/>
                </a:lnTo>
                <a:lnTo>
                  <a:pt x="162" y="127"/>
                </a:lnTo>
                <a:lnTo>
                  <a:pt x="162" y="129"/>
                </a:lnTo>
                <a:lnTo>
                  <a:pt x="162" y="130"/>
                </a:lnTo>
                <a:lnTo>
                  <a:pt x="164" y="130"/>
                </a:lnTo>
                <a:lnTo>
                  <a:pt x="164" y="132"/>
                </a:lnTo>
                <a:lnTo>
                  <a:pt x="162" y="132"/>
                </a:lnTo>
                <a:lnTo>
                  <a:pt x="162" y="134"/>
                </a:lnTo>
                <a:lnTo>
                  <a:pt x="160" y="134"/>
                </a:lnTo>
                <a:lnTo>
                  <a:pt x="160" y="132"/>
                </a:lnTo>
                <a:lnTo>
                  <a:pt x="160" y="134"/>
                </a:lnTo>
                <a:lnTo>
                  <a:pt x="159" y="134"/>
                </a:lnTo>
                <a:lnTo>
                  <a:pt x="159" y="135"/>
                </a:lnTo>
                <a:lnTo>
                  <a:pt x="157" y="135"/>
                </a:lnTo>
                <a:lnTo>
                  <a:pt x="157" y="134"/>
                </a:lnTo>
                <a:lnTo>
                  <a:pt x="155" y="134"/>
                </a:lnTo>
                <a:lnTo>
                  <a:pt x="155" y="132"/>
                </a:lnTo>
                <a:lnTo>
                  <a:pt x="154" y="132"/>
                </a:lnTo>
                <a:lnTo>
                  <a:pt x="154" y="134"/>
                </a:lnTo>
                <a:lnTo>
                  <a:pt x="155" y="134"/>
                </a:lnTo>
                <a:lnTo>
                  <a:pt x="154" y="134"/>
                </a:lnTo>
                <a:lnTo>
                  <a:pt x="154" y="132"/>
                </a:lnTo>
                <a:lnTo>
                  <a:pt x="152" y="132"/>
                </a:lnTo>
                <a:lnTo>
                  <a:pt x="152" y="130"/>
                </a:lnTo>
                <a:lnTo>
                  <a:pt x="150" y="130"/>
                </a:lnTo>
                <a:lnTo>
                  <a:pt x="152" y="130"/>
                </a:lnTo>
                <a:lnTo>
                  <a:pt x="152" y="129"/>
                </a:lnTo>
                <a:lnTo>
                  <a:pt x="152" y="130"/>
                </a:lnTo>
                <a:lnTo>
                  <a:pt x="152" y="129"/>
                </a:lnTo>
                <a:lnTo>
                  <a:pt x="150" y="129"/>
                </a:lnTo>
                <a:lnTo>
                  <a:pt x="152" y="129"/>
                </a:lnTo>
                <a:lnTo>
                  <a:pt x="150" y="129"/>
                </a:lnTo>
                <a:lnTo>
                  <a:pt x="150" y="127"/>
                </a:lnTo>
                <a:lnTo>
                  <a:pt x="149" y="127"/>
                </a:lnTo>
                <a:lnTo>
                  <a:pt x="149" y="125"/>
                </a:lnTo>
                <a:lnTo>
                  <a:pt x="147" y="125"/>
                </a:lnTo>
                <a:lnTo>
                  <a:pt x="147" y="124"/>
                </a:lnTo>
                <a:lnTo>
                  <a:pt x="149" y="124"/>
                </a:lnTo>
                <a:lnTo>
                  <a:pt x="147" y="124"/>
                </a:lnTo>
                <a:lnTo>
                  <a:pt x="149" y="124"/>
                </a:lnTo>
                <a:lnTo>
                  <a:pt x="147" y="124"/>
                </a:lnTo>
                <a:lnTo>
                  <a:pt x="147" y="122"/>
                </a:lnTo>
                <a:lnTo>
                  <a:pt x="147" y="120"/>
                </a:lnTo>
                <a:lnTo>
                  <a:pt x="145" y="120"/>
                </a:lnTo>
                <a:lnTo>
                  <a:pt x="145" y="119"/>
                </a:lnTo>
                <a:lnTo>
                  <a:pt x="145" y="117"/>
                </a:lnTo>
                <a:lnTo>
                  <a:pt x="145" y="115"/>
                </a:lnTo>
                <a:lnTo>
                  <a:pt x="145" y="114"/>
                </a:lnTo>
                <a:lnTo>
                  <a:pt x="144" y="112"/>
                </a:lnTo>
                <a:lnTo>
                  <a:pt x="142" y="112"/>
                </a:lnTo>
                <a:lnTo>
                  <a:pt x="142" y="110"/>
                </a:lnTo>
                <a:lnTo>
                  <a:pt x="142" y="109"/>
                </a:lnTo>
                <a:lnTo>
                  <a:pt x="142" y="107"/>
                </a:lnTo>
                <a:lnTo>
                  <a:pt x="140" y="107"/>
                </a:lnTo>
                <a:lnTo>
                  <a:pt x="140" y="109"/>
                </a:lnTo>
                <a:lnTo>
                  <a:pt x="140" y="107"/>
                </a:lnTo>
                <a:lnTo>
                  <a:pt x="140" y="105"/>
                </a:lnTo>
                <a:lnTo>
                  <a:pt x="140" y="104"/>
                </a:lnTo>
                <a:lnTo>
                  <a:pt x="142" y="104"/>
                </a:lnTo>
                <a:lnTo>
                  <a:pt x="142" y="102"/>
                </a:lnTo>
                <a:lnTo>
                  <a:pt x="144" y="102"/>
                </a:lnTo>
                <a:lnTo>
                  <a:pt x="144" y="100"/>
                </a:lnTo>
                <a:lnTo>
                  <a:pt x="142" y="100"/>
                </a:lnTo>
                <a:lnTo>
                  <a:pt x="142" y="99"/>
                </a:lnTo>
                <a:lnTo>
                  <a:pt x="142" y="97"/>
                </a:lnTo>
                <a:lnTo>
                  <a:pt x="142" y="95"/>
                </a:lnTo>
                <a:lnTo>
                  <a:pt x="142" y="94"/>
                </a:lnTo>
                <a:lnTo>
                  <a:pt x="142" y="92"/>
                </a:lnTo>
                <a:lnTo>
                  <a:pt x="144" y="90"/>
                </a:lnTo>
                <a:lnTo>
                  <a:pt x="144" y="92"/>
                </a:lnTo>
                <a:lnTo>
                  <a:pt x="145" y="92"/>
                </a:lnTo>
                <a:lnTo>
                  <a:pt x="145" y="94"/>
                </a:lnTo>
                <a:lnTo>
                  <a:pt x="145" y="95"/>
                </a:lnTo>
                <a:lnTo>
                  <a:pt x="147" y="95"/>
                </a:lnTo>
                <a:lnTo>
                  <a:pt x="147" y="97"/>
                </a:lnTo>
                <a:lnTo>
                  <a:pt x="145" y="97"/>
                </a:lnTo>
                <a:lnTo>
                  <a:pt x="147" y="97"/>
                </a:lnTo>
                <a:lnTo>
                  <a:pt x="147" y="95"/>
                </a:lnTo>
                <a:lnTo>
                  <a:pt x="147" y="94"/>
                </a:lnTo>
                <a:lnTo>
                  <a:pt x="147" y="92"/>
                </a:lnTo>
                <a:lnTo>
                  <a:pt x="147" y="94"/>
                </a:lnTo>
                <a:lnTo>
                  <a:pt x="147" y="92"/>
                </a:lnTo>
                <a:lnTo>
                  <a:pt x="147" y="90"/>
                </a:lnTo>
                <a:lnTo>
                  <a:pt x="145" y="90"/>
                </a:lnTo>
                <a:lnTo>
                  <a:pt x="147" y="90"/>
                </a:lnTo>
                <a:lnTo>
                  <a:pt x="145" y="90"/>
                </a:lnTo>
                <a:lnTo>
                  <a:pt x="144" y="90"/>
                </a:lnTo>
                <a:lnTo>
                  <a:pt x="144" y="89"/>
                </a:lnTo>
                <a:lnTo>
                  <a:pt x="144" y="87"/>
                </a:lnTo>
                <a:lnTo>
                  <a:pt x="144" y="85"/>
                </a:lnTo>
                <a:lnTo>
                  <a:pt x="145" y="85"/>
                </a:lnTo>
                <a:lnTo>
                  <a:pt x="145" y="84"/>
                </a:lnTo>
                <a:lnTo>
                  <a:pt x="145" y="82"/>
                </a:lnTo>
                <a:lnTo>
                  <a:pt x="144" y="82"/>
                </a:lnTo>
                <a:lnTo>
                  <a:pt x="144" y="80"/>
                </a:lnTo>
                <a:lnTo>
                  <a:pt x="144" y="79"/>
                </a:lnTo>
                <a:lnTo>
                  <a:pt x="144" y="77"/>
                </a:lnTo>
                <a:lnTo>
                  <a:pt x="144" y="75"/>
                </a:lnTo>
                <a:lnTo>
                  <a:pt x="144" y="74"/>
                </a:lnTo>
                <a:lnTo>
                  <a:pt x="142" y="74"/>
                </a:lnTo>
                <a:lnTo>
                  <a:pt x="142" y="72"/>
                </a:lnTo>
                <a:lnTo>
                  <a:pt x="142" y="70"/>
                </a:lnTo>
                <a:lnTo>
                  <a:pt x="142" y="69"/>
                </a:lnTo>
                <a:lnTo>
                  <a:pt x="144" y="69"/>
                </a:lnTo>
                <a:lnTo>
                  <a:pt x="144" y="67"/>
                </a:lnTo>
                <a:lnTo>
                  <a:pt x="144" y="65"/>
                </a:lnTo>
                <a:lnTo>
                  <a:pt x="144" y="64"/>
                </a:lnTo>
                <a:lnTo>
                  <a:pt x="144" y="62"/>
                </a:lnTo>
                <a:lnTo>
                  <a:pt x="145" y="62"/>
                </a:lnTo>
                <a:lnTo>
                  <a:pt x="145" y="60"/>
                </a:lnTo>
                <a:lnTo>
                  <a:pt x="144" y="60"/>
                </a:lnTo>
                <a:lnTo>
                  <a:pt x="144" y="59"/>
                </a:lnTo>
                <a:lnTo>
                  <a:pt x="145" y="59"/>
                </a:lnTo>
                <a:lnTo>
                  <a:pt x="145" y="57"/>
                </a:lnTo>
                <a:lnTo>
                  <a:pt x="145" y="55"/>
                </a:lnTo>
                <a:lnTo>
                  <a:pt x="144" y="54"/>
                </a:lnTo>
                <a:lnTo>
                  <a:pt x="144" y="52"/>
                </a:lnTo>
                <a:lnTo>
                  <a:pt x="144" y="50"/>
                </a:lnTo>
                <a:lnTo>
                  <a:pt x="144" y="49"/>
                </a:lnTo>
                <a:lnTo>
                  <a:pt x="145" y="49"/>
                </a:lnTo>
                <a:lnTo>
                  <a:pt x="144" y="47"/>
                </a:lnTo>
                <a:lnTo>
                  <a:pt x="145" y="45"/>
                </a:lnTo>
                <a:lnTo>
                  <a:pt x="147" y="45"/>
                </a:lnTo>
                <a:lnTo>
                  <a:pt x="147" y="44"/>
                </a:lnTo>
                <a:lnTo>
                  <a:pt x="149" y="44"/>
                </a:lnTo>
                <a:lnTo>
                  <a:pt x="150" y="44"/>
                </a:lnTo>
                <a:lnTo>
                  <a:pt x="150" y="42"/>
                </a:lnTo>
                <a:lnTo>
                  <a:pt x="152" y="42"/>
                </a:lnTo>
                <a:lnTo>
                  <a:pt x="154" y="42"/>
                </a:lnTo>
                <a:lnTo>
                  <a:pt x="155" y="42"/>
                </a:lnTo>
                <a:lnTo>
                  <a:pt x="157" y="42"/>
                </a:lnTo>
                <a:lnTo>
                  <a:pt x="159" y="42"/>
                </a:lnTo>
                <a:lnTo>
                  <a:pt x="160" y="42"/>
                </a:lnTo>
                <a:lnTo>
                  <a:pt x="160" y="40"/>
                </a:lnTo>
                <a:lnTo>
                  <a:pt x="162" y="40"/>
                </a:lnTo>
                <a:lnTo>
                  <a:pt x="164" y="39"/>
                </a:lnTo>
                <a:lnTo>
                  <a:pt x="165" y="39"/>
                </a:lnTo>
                <a:lnTo>
                  <a:pt x="167" y="35"/>
                </a:lnTo>
                <a:lnTo>
                  <a:pt x="170" y="32"/>
                </a:lnTo>
                <a:lnTo>
                  <a:pt x="172" y="30"/>
                </a:lnTo>
                <a:lnTo>
                  <a:pt x="174" y="30"/>
                </a:lnTo>
                <a:lnTo>
                  <a:pt x="174" y="29"/>
                </a:lnTo>
                <a:lnTo>
                  <a:pt x="175" y="29"/>
                </a:lnTo>
                <a:lnTo>
                  <a:pt x="175" y="27"/>
                </a:lnTo>
                <a:lnTo>
                  <a:pt x="177" y="27"/>
                </a:lnTo>
                <a:lnTo>
                  <a:pt x="179" y="27"/>
                </a:lnTo>
                <a:lnTo>
                  <a:pt x="180" y="25"/>
                </a:lnTo>
                <a:lnTo>
                  <a:pt x="182" y="25"/>
                </a:lnTo>
                <a:lnTo>
                  <a:pt x="182" y="24"/>
                </a:lnTo>
                <a:lnTo>
                  <a:pt x="184" y="24"/>
                </a:lnTo>
                <a:lnTo>
                  <a:pt x="185" y="22"/>
                </a:lnTo>
                <a:lnTo>
                  <a:pt x="187" y="22"/>
                </a:lnTo>
                <a:lnTo>
                  <a:pt x="189" y="22"/>
                </a:lnTo>
                <a:lnTo>
                  <a:pt x="189" y="24"/>
                </a:lnTo>
                <a:lnTo>
                  <a:pt x="189" y="22"/>
                </a:lnTo>
                <a:lnTo>
                  <a:pt x="190" y="22"/>
                </a:lnTo>
                <a:lnTo>
                  <a:pt x="192" y="22"/>
                </a:lnTo>
                <a:lnTo>
                  <a:pt x="194" y="24"/>
                </a:lnTo>
                <a:lnTo>
                  <a:pt x="195" y="24"/>
                </a:lnTo>
                <a:lnTo>
                  <a:pt x="197" y="24"/>
                </a:lnTo>
                <a:lnTo>
                  <a:pt x="204" y="25"/>
                </a:lnTo>
                <a:lnTo>
                  <a:pt x="205" y="25"/>
                </a:lnTo>
                <a:lnTo>
                  <a:pt x="207" y="25"/>
                </a:lnTo>
                <a:lnTo>
                  <a:pt x="209" y="25"/>
                </a:lnTo>
                <a:lnTo>
                  <a:pt x="210" y="25"/>
                </a:lnTo>
                <a:lnTo>
                  <a:pt x="212" y="25"/>
                </a:lnTo>
                <a:lnTo>
                  <a:pt x="214" y="25"/>
                </a:lnTo>
                <a:lnTo>
                  <a:pt x="214" y="27"/>
                </a:lnTo>
                <a:lnTo>
                  <a:pt x="217" y="29"/>
                </a:lnTo>
                <a:lnTo>
                  <a:pt x="219" y="29"/>
                </a:lnTo>
                <a:lnTo>
                  <a:pt x="219" y="30"/>
                </a:lnTo>
                <a:lnTo>
                  <a:pt x="220" y="30"/>
                </a:lnTo>
                <a:lnTo>
                  <a:pt x="220" y="32"/>
                </a:lnTo>
                <a:lnTo>
                  <a:pt x="222" y="32"/>
                </a:lnTo>
                <a:lnTo>
                  <a:pt x="222" y="34"/>
                </a:lnTo>
                <a:lnTo>
                  <a:pt x="224" y="34"/>
                </a:lnTo>
                <a:lnTo>
                  <a:pt x="225" y="35"/>
                </a:lnTo>
                <a:lnTo>
                  <a:pt x="227" y="35"/>
                </a:lnTo>
                <a:lnTo>
                  <a:pt x="229" y="35"/>
                </a:lnTo>
                <a:lnTo>
                  <a:pt x="230" y="35"/>
                </a:lnTo>
                <a:lnTo>
                  <a:pt x="232" y="34"/>
                </a:lnTo>
                <a:lnTo>
                  <a:pt x="234" y="32"/>
                </a:lnTo>
                <a:lnTo>
                  <a:pt x="235" y="30"/>
                </a:lnTo>
                <a:lnTo>
                  <a:pt x="235" y="29"/>
                </a:lnTo>
                <a:lnTo>
                  <a:pt x="239" y="27"/>
                </a:lnTo>
                <a:lnTo>
                  <a:pt x="239" y="25"/>
                </a:lnTo>
                <a:lnTo>
                  <a:pt x="239" y="24"/>
                </a:lnTo>
                <a:lnTo>
                  <a:pt x="240" y="24"/>
                </a:lnTo>
                <a:lnTo>
                  <a:pt x="242" y="24"/>
                </a:lnTo>
                <a:lnTo>
                  <a:pt x="244" y="24"/>
                </a:lnTo>
                <a:lnTo>
                  <a:pt x="244" y="22"/>
                </a:lnTo>
                <a:lnTo>
                  <a:pt x="245" y="22"/>
                </a:lnTo>
                <a:lnTo>
                  <a:pt x="245" y="20"/>
                </a:lnTo>
                <a:lnTo>
                  <a:pt x="247" y="20"/>
                </a:lnTo>
                <a:lnTo>
                  <a:pt x="247" y="19"/>
                </a:lnTo>
                <a:lnTo>
                  <a:pt x="249" y="19"/>
                </a:lnTo>
                <a:lnTo>
                  <a:pt x="249" y="17"/>
                </a:lnTo>
                <a:lnTo>
                  <a:pt x="250" y="19"/>
                </a:lnTo>
                <a:lnTo>
                  <a:pt x="252" y="19"/>
                </a:lnTo>
                <a:lnTo>
                  <a:pt x="254" y="19"/>
                </a:lnTo>
                <a:lnTo>
                  <a:pt x="254" y="17"/>
                </a:lnTo>
                <a:lnTo>
                  <a:pt x="254" y="15"/>
                </a:lnTo>
                <a:lnTo>
                  <a:pt x="255" y="15"/>
                </a:lnTo>
                <a:lnTo>
                  <a:pt x="257" y="15"/>
                </a:lnTo>
                <a:lnTo>
                  <a:pt x="259" y="15"/>
                </a:lnTo>
                <a:lnTo>
                  <a:pt x="260" y="14"/>
                </a:lnTo>
                <a:lnTo>
                  <a:pt x="262" y="14"/>
                </a:lnTo>
                <a:lnTo>
                  <a:pt x="264" y="14"/>
                </a:lnTo>
                <a:lnTo>
                  <a:pt x="264" y="12"/>
                </a:lnTo>
                <a:lnTo>
                  <a:pt x="265" y="10"/>
                </a:lnTo>
                <a:lnTo>
                  <a:pt x="265" y="9"/>
                </a:lnTo>
                <a:lnTo>
                  <a:pt x="267" y="9"/>
                </a:lnTo>
                <a:lnTo>
                  <a:pt x="269" y="9"/>
                </a:lnTo>
                <a:lnTo>
                  <a:pt x="269" y="7"/>
                </a:lnTo>
                <a:lnTo>
                  <a:pt x="270" y="5"/>
                </a:lnTo>
                <a:lnTo>
                  <a:pt x="272" y="4"/>
                </a:lnTo>
                <a:lnTo>
                  <a:pt x="274" y="2"/>
                </a:lnTo>
                <a:lnTo>
                  <a:pt x="275" y="0"/>
                </a:lnTo>
                <a:lnTo>
                  <a:pt x="275" y="2"/>
                </a:lnTo>
                <a:lnTo>
                  <a:pt x="275" y="4"/>
                </a:lnTo>
                <a:close/>
              </a:path>
            </a:pathLst>
          </a:custGeom>
          <a:solidFill>
            <a:srgbClr val="DD69F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/>
          </p:cNvSpPr>
          <p:nvPr/>
        </p:nvSpPr>
        <p:spPr bwMode="auto">
          <a:xfrm>
            <a:off x="4208463" y="3238501"/>
            <a:ext cx="344488" cy="258763"/>
          </a:xfrm>
          <a:custGeom>
            <a:avLst/>
            <a:gdLst/>
            <a:ahLst/>
            <a:cxnLst>
              <a:cxn ang="0">
                <a:pos x="162" y="7"/>
              </a:cxn>
              <a:cxn ang="0">
                <a:pos x="167" y="17"/>
              </a:cxn>
              <a:cxn ang="0">
                <a:pos x="172" y="32"/>
              </a:cxn>
              <a:cxn ang="0">
                <a:pos x="172" y="43"/>
              </a:cxn>
              <a:cxn ang="0">
                <a:pos x="179" y="47"/>
              </a:cxn>
              <a:cxn ang="0">
                <a:pos x="174" y="52"/>
              </a:cxn>
              <a:cxn ang="0">
                <a:pos x="179" y="60"/>
              </a:cxn>
              <a:cxn ang="0">
                <a:pos x="187" y="65"/>
              </a:cxn>
              <a:cxn ang="0">
                <a:pos x="196" y="67"/>
              </a:cxn>
              <a:cxn ang="0">
                <a:pos x="202" y="68"/>
              </a:cxn>
              <a:cxn ang="0">
                <a:pos x="201" y="77"/>
              </a:cxn>
              <a:cxn ang="0">
                <a:pos x="196" y="80"/>
              </a:cxn>
              <a:cxn ang="0">
                <a:pos x="189" y="85"/>
              </a:cxn>
              <a:cxn ang="0">
                <a:pos x="192" y="90"/>
              </a:cxn>
              <a:cxn ang="0">
                <a:pos x="194" y="93"/>
              </a:cxn>
              <a:cxn ang="0">
                <a:pos x="196" y="100"/>
              </a:cxn>
              <a:cxn ang="0">
                <a:pos x="197" y="107"/>
              </a:cxn>
              <a:cxn ang="0">
                <a:pos x="206" y="107"/>
              </a:cxn>
              <a:cxn ang="0">
                <a:pos x="209" y="113"/>
              </a:cxn>
              <a:cxn ang="0">
                <a:pos x="216" y="122"/>
              </a:cxn>
              <a:cxn ang="0">
                <a:pos x="217" y="142"/>
              </a:cxn>
              <a:cxn ang="0">
                <a:pos x="216" y="158"/>
              </a:cxn>
              <a:cxn ang="0">
                <a:pos x="209" y="158"/>
              </a:cxn>
              <a:cxn ang="0">
                <a:pos x="197" y="162"/>
              </a:cxn>
              <a:cxn ang="0">
                <a:pos x="191" y="162"/>
              </a:cxn>
              <a:cxn ang="0">
                <a:pos x="179" y="162"/>
              </a:cxn>
              <a:cxn ang="0">
                <a:pos x="172" y="162"/>
              </a:cxn>
              <a:cxn ang="0">
                <a:pos x="159" y="162"/>
              </a:cxn>
              <a:cxn ang="0">
                <a:pos x="144" y="162"/>
              </a:cxn>
              <a:cxn ang="0">
                <a:pos x="141" y="162"/>
              </a:cxn>
              <a:cxn ang="0">
                <a:pos x="137" y="162"/>
              </a:cxn>
              <a:cxn ang="0">
                <a:pos x="134" y="162"/>
              </a:cxn>
              <a:cxn ang="0">
                <a:pos x="109" y="162"/>
              </a:cxn>
              <a:cxn ang="0">
                <a:pos x="85" y="162"/>
              </a:cxn>
              <a:cxn ang="0">
                <a:pos x="79" y="162"/>
              </a:cxn>
              <a:cxn ang="0">
                <a:pos x="57" y="162"/>
              </a:cxn>
              <a:cxn ang="0">
                <a:pos x="7" y="160"/>
              </a:cxn>
              <a:cxn ang="0">
                <a:pos x="9" y="150"/>
              </a:cxn>
              <a:cxn ang="0">
                <a:pos x="20" y="145"/>
              </a:cxn>
              <a:cxn ang="0">
                <a:pos x="22" y="133"/>
              </a:cxn>
              <a:cxn ang="0">
                <a:pos x="4" y="130"/>
              </a:cxn>
              <a:cxn ang="0">
                <a:pos x="2" y="122"/>
              </a:cxn>
              <a:cxn ang="0">
                <a:pos x="2" y="95"/>
              </a:cxn>
              <a:cxn ang="0">
                <a:pos x="2" y="62"/>
              </a:cxn>
              <a:cxn ang="0">
                <a:pos x="2" y="27"/>
              </a:cxn>
              <a:cxn ang="0">
                <a:pos x="2" y="7"/>
              </a:cxn>
              <a:cxn ang="0">
                <a:pos x="67" y="3"/>
              </a:cxn>
              <a:cxn ang="0">
                <a:pos x="85" y="3"/>
              </a:cxn>
              <a:cxn ang="0">
                <a:pos x="87" y="3"/>
              </a:cxn>
              <a:cxn ang="0">
                <a:pos x="99" y="3"/>
              </a:cxn>
              <a:cxn ang="0">
                <a:pos x="104" y="3"/>
              </a:cxn>
              <a:cxn ang="0">
                <a:pos x="121" y="3"/>
              </a:cxn>
              <a:cxn ang="0">
                <a:pos x="134" y="3"/>
              </a:cxn>
            </a:cxnLst>
            <a:rect l="0" t="0" r="r" b="b"/>
            <a:pathLst>
              <a:path w="217" h="163">
                <a:moveTo>
                  <a:pt x="159" y="3"/>
                </a:moveTo>
                <a:lnTo>
                  <a:pt x="159" y="3"/>
                </a:lnTo>
                <a:lnTo>
                  <a:pt x="159" y="3"/>
                </a:lnTo>
                <a:lnTo>
                  <a:pt x="161" y="7"/>
                </a:lnTo>
                <a:lnTo>
                  <a:pt x="162" y="7"/>
                </a:lnTo>
                <a:lnTo>
                  <a:pt x="162" y="7"/>
                </a:lnTo>
                <a:lnTo>
                  <a:pt x="162" y="8"/>
                </a:lnTo>
                <a:lnTo>
                  <a:pt x="164" y="12"/>
                </a:lnTo>
                <a:lnTo>
                  <a:pt x="166" y="15"/>
                </a:lnTo>
                <a:lnTo>
                  <a:pt x="167" y="17"/>
                </a:lnTo>
                <a:lnTo>
                  <a:pt x="171" y="20"/>
                </a:lnTo>
                <a:lnTo>
                  <a:pt x="174" y="23"/>
                </a:lnTo>
                <a:lnTo>
                  <a:pt x="174" y="25"/>
                </a:lnTo>
                <a:lnTo>
                  <a:pt x="174" y="28"/>
                </a:lnTo>
                <a:lnTo>
                  <a:pt x="172" y="32"/>
                </a:lnTo>
                <a:lnTo>
                  <a:pt x="174" y="33"/>
                </a:lnTo>
                <a:lnTo>
                  <a:pt x="174" y="37"/>
                </a:lnTo>
                <a:lnTo>
                  <a:pt x="174" y="40"/>
                </a:lnTo>
                <a:lnTo>
                  <a:pt x="172" y="42"/>
                </a:lnTo>
                <a:lnTo>
                  <a:pt x="172" y="43"/>
                </a:lnTo>
                <a:lnTo>
                  <a:pt x="176" y="45"/>
                </a:lnTo>
                <a:lnTo>
                  <a:pt x="176" y="45"/>
                </a:lnTo>
                <a:lnTo>
                  <a:pt x="177" y="45"/>
                </a:lnTo>
                <a:lnTo>
                  <a:pt x="179" y="45"/>
                </a:lnTo>
                <a:lnTo>
                  <a:pt x="179" y="47"/>
                </a:lnTo>
                <a:lnTo>
                  <a:pt x="177" y="47"/>
                </a:lnTo>
                <a:lnTo>
                  <a:pt x="177" y="47"/>
                </a:lnTo>
                <a:lnTo>
                  <a:pt x="174" y="48"/>
                </a:lnTo>
                <a:lnTo>
                  <a:pt x="174" y="50"/>
                </a:lnTo>
                <a:lnTo>
                  <a:pt x="174" y="52"/>
                </a:lnTo>
                <a:lnTo>
                  <a:pt x="176" y="52"/>
                </a:lnTo>
                <a:lnTo>
                  <a:pt x="177" y="55"/>
                </a:lnTo>
                <a:lnTo>
                  <a:pt x="181" y="57"/>
                </a:lnTo>
                <a:lnTo>
                  <a:pt x="179" y="57"/>
                </a:lnTo>
                <a:lnTo>
                  <a:pt x="179" y="60"/>
                </a:lnTo>
                <a:lnTo>
                  <a:pt x="181" y="62"/>
                </a:lnTo>
                <a:lnTo>
                  <a:pt x="186" y="63"/>
                </a:lnTo>
                <a:lnTo>
                  <a:pt x="186" y="63"/>
                </a:lnTo>
                <a:lnTo>
                  <a:pt x="186" y="63"/>
                </a:lnTo>
                <a:lnTo>
                  <a:pt x="187" y="65"/>
                </a:lnTo>
                <a:lnTo>
                  <a:pt x="189" y="67"/>
                </a:lnTo>
                <a:lnTo>
                  <a:pt x="191" y="68"/>
                </a:lnTo>
                <a:lnTo>
                  <a:pt x="192" y="68"/>
                </a:lnTo>
                <a:lnTo>
                  <a:pt x="192" y="68"/>
                </a:lnTo>
                <a:lnTo>
                  <a:pt x="196" y="67"/>
                </a:lnTo>
                <a:lnTo>
                  <a:pt x="196" y="65"/>
                </a:lnTo>
                <a:lnTo>
                  <a:pt x="197" y="65"/>
                </a:lnTo>
                <a:lnTo>
                  <a:pt x="201" y="65"/>
                </a:lnTo>
                <a:lnTo>
                  <a:pt x="202" y="67"/>
                </a:lnTo>
                <a:lnTo>
                  <a:pt x="202" y="68"/>
                </a:lnTo>
                <a:lnTo>
                  <a:pt x="202" y="70"/>
                </a:lnTo>
                <a:lnTo>
                  <a:pt x="202" y="70"/>
                </a:lnTo>
                <a:lnTo>
                  <a:pt x="202" y="75"/>
                </a:lnTo>
                <a:lnTo>
                  <a:pt x="201" y="75"/>
                </a:lnTo>
                <a:lnTo>
                  <a:pt x="201" y="77"/>
                </a:lnTo>
                <a:lnTo>
                  <a:pt x="201" y="77"/>
                </a:lnTo>
                <a:lnTo>
                  <a:pt x="201" y="78"/>
                </a:lnTo>
                <a:lnTo>
                  <a:pt x="201" y="78"/>
                </a:lnTo>
                <a:lnTo>
                  <a:pt x="201" y="78"/>
                </a:lnTo>
                <a:lnTo>
                  <a:pt x="196" y="80"/>
                </a:lnTo>
                <a:lnTo>
                  <a:pt x="194" y="78"/>
                </a:lnTo>
                <a:lnTo>
                  <a:pt x="192" y="78"/>
                </a:lnTo>
                <a:lnTo>
                  <a:pt x="189" y="82"/>
                </a:lnTo>
                <a:lnTo>
                  <a:pt x="189" y="82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7"/>
                </a:lnTo>
                <a:lnTo>
                  <a:pt x="191" y="88"/>
                </a:lnTo>
                <a:lnTo>
                  <a:pt x="192" y="90"/>
                </a:lnTo>
                <a:lnTo>
                  <a:pt x="194" y="92"/>
                </a:lnTo>
                <a:lnTo>
                  <a:pt x="194" y="92"/>
                </a:lnTo>
                <a:lnTo>
                  <a:pt x="194" y="92"/>
                </a:lnTo>
                <a:lnTo>
                  <a:pt x="194" y="93"/>
                </a:lnTo>
                <a:lnTo>
                  <a:pt x="194" y="93"/>
                </a:lnTo>
                <a:lnTo>
                  <a:pt x="194" y="95"/>
                </a:lnTo>
                <a:lnTo>
                  <a:pt x="194" y="97"/>
                </a:lnTo>
                <a:lnTo>
                  <a:pt x="194" y="97"/>
                </a:lnTo>
                <a:lnTo>
                  <a:pt x="194" y="100"/>
                </a:lnTo>
                <a:lnTo>
                  <a:pt x="196" y="100"/>
                </a:lnTo>
                <a:lnTo>
                  <a:pt x="196" y="102"/>
                </a:lnTo>
                <a:lnTo>
                  <a:pt x="197" y="102"/>
                </a:lnTo>
                <a:lnTo>
                  <a:pt x="196" y="105"/>
                </a:lnTo>
                <a:lnTo>
                  <a:pt x="197" y="107"/>
                </a:lnTo>
                <a:lnTo>
                  <a:pt x="197" y="107"/>
                </a:lnTo>
                <a:lnTo>
                  <a:pt x="199" y="107"/>
                </a:lnTo>
                <a:lnTo>
                  <a:pt x="202" y="105"/>
                </a:lnTo>
                <a:lnTo>
                  <a:pt x="204" y="103"/>
                </a:lnTo>
                <a:lnTo>
                  <a:pt x="206" y="105"/>
                </a:lnTo>
                <a:lnTo>
                  <a:pt x="206" y="107"/>
                </a:lnTo>
                <a:lnTo>
                  <a:pt x="206" y="108"/>
                </a:lnTo>
                <a:lnTo>
                  <a:pt x="206" y="110"/>
                </a:lnTo>
                <a:lnTo>
                  <a:pt x="207" y="110"/>
                </a:lnTo>
                <a:lnTo>
                  <a:pt x="207" y="112"/>
                </a:lnTo>
                <a:lnTo>
                  <a:pt x="209" y="113"/>
                </a:lnTo>
                <a:lnTo>
                  <a:pt x="211" y="115"/>
                </a:lnTo>
                <a:lnTo>
                  <a:pt x="212" y="117"/>
                </a:lnTo>
                <a:lnTo>
                  <a:pt x="216" y="117"/>
                </a:lnTo>
                <a:lnTo>
                  <a:pt x="216" y="120"/>
                </a:lnTo>
                <a:lnTo>
                  <a:pt x="216" y="122"/>
                </a:lnTo>
                <a:lnTo>
                  <a:pt x="216" y="125"/>
                </a:lnTo>
                <a:lnTo>
                  <a:pt x="216" y="135"/>
                </a:lnTo>
                <a:lnTo>
                  <a:pt x="216" y="137"/>
                </a:lnTo>
                <a:lnTo>
                  <a:pt x="216" y="138"/>
                </a:lnTo>
                <a:lnTo>
                  <a:pt x="217" y="142"/>
                </a:lnTo>
                <a:lnTo>
                  <a:pt x="217" y="145"/>
                </a:lnTo>
                <a:lnTo>
                  <a:pt x="217" y="150"/>
                </a:lnTo>
                <a:lnTo>
                  <a:pt x="217" y="153"/>
                </a:lnTo>
                <a:lnTo>
                  <a:pt x="217" y="158"/>
                </a:lnTo>
                <a:lnTo>
                  <a:pt x="216" y="158"/>
                </a:lnTo>
                <a:lnTo>
                  <a:pt x="212" y="158"/>
                </a:lnTo>
                <a:lnTo>
                  <a:pt x="212" y="158"/>
                </a:lnTo>
                <a:lnTo>
                  <a:pt x="211" y="158"/>
                </a:lnTo>
                <a:lnTo>
                  <a:pt x="211" y="158"/>
                </a:lnTo>
                <a:lnTo>
                  <a:pt x="209" y="158"/>
                </a:lnTo>
                <a:lnTo>
                  <a:pt x="202" y="158"/>
                </a:lnTo>
                <a:lnTo>
                  <a:pt x="202" y="158"/>
                </a:lnTo>
                <a:lnTo>
                  <a:pt x="197" y="158"/>
                </a:lnTo>
                <a:lnTo>
                  <a:pt x="197" y="160"/>
                </a:lnTo>
                <a:lnTo>
                  <a:pt x="197" y="162"/>
                </a:lnTo>
                <a:lnTo>
                  <a:pt x="194" y="162"/>
                </a:lnTo>
                <a:lnTo>
                  <a:pt x="194" y="162"/>
                </a:lnTo>
                <a:lnTo>
                  <a:pt x="191" y="162"/>
                </a:lnTo>
                <a:lnTo>
                  <a:pt x="191" y="163"/>
                </a:lnTo>
                <a:lnTo>
                  <a:pt x="191" y="162"/>
                </a:lnTo>
                <a:lnTo>
                  <a:pt x="186" y="162"/>
                </a:lnTo>
                <a:lnTo>
                  <a:pt x="181" y="162"/>
                </a:lnTo>
                <a:lnTo>
                  <a:pt x="179" y="162"/>
                </a:lnTo>
                <a:lnTo>
                  <a:pt x="179" y="162"/>
                </a:lnTo>
                <a:lnTo>
                  <a:pt x="179" y="162"/>
                </a:lnTo>
                <a:lnTo>
                  <a:pt x="179" y="162"/>
                </a:lnTo>
                <a:lnTo>
                  <a:pt x="179" y="162"/>
                </a:lnTo>
                <a:lnTo>
                  <a:pt x="176" y="162"/>
                </a:lnTo>
                <a:lnTo>
                  <a:pt x="174" y="162"/>
                </a:lnTo>
                <a:lnTo>
                  <a:pt x="172" y="162"/>
                </a:lnTo>
                <a:lnTo>
                  <a:pt x="172" y="162"/>
                </a:lnTo>
                <a:lnTo>
                  <a:pt x="169" y="162"/>
                </a:lnTo>
                <a:lnTo>
                  <a:pt x="166" y="162"/>
                </a:lnTo>
                <a:lnTo>
                  <a:pt x="164" y="162"/>
                </a:lnTo>
                <a:lnTo>
                  <a:pt x="159" y="162"/>
                </a:lnTo>
                <a:lnTo>
                  <a:pt x="157" y="162"/>
                </a:lnTo>
                <a:lnTo>
                  <a:pt x="157" y="162"/>
                </a:lnTo>
                <a:lnTo>
                  <a:pt x="151" y="162"/>
                </a:lnTo>
                <a:lnTo>
                  <a:pt x="147" y="162"/>
                </a:lnTo>
                <a:lnTo>
                  <a:pt x="144" y="162"/>
                </a:lnTo>
                <a:lnTo>
                  <a:pt x="141" y="162"/>
                </a:lnTo>
                <a:lnTo>
                  <a:pt x="141" y="162"/>
                </a:lnTo>
                <a:lnTo>
                  <a:pt x="141" y="162"/>
                </a:lnTo>
                <a:lnTo>
                  <a:pt x="141" y="162"/>
                </a:lnTo>
                <a:lnTo>
                  <a:pt x="141" y="162"/>
                </a:lnTo>
                <a:lnTo>
                  <a:pt x="141" y="162"/>
                </a:lnTo>
                <a:lnTo>
                  <a:pt x="139" y="162"/>
                </a:lnTo>
                <a:lnTo>
                  <a:pt x="137" y="162"/>
                </a:lnTo>
                <a:lnTo>
                  <a:pt x="137" y="162"/>
                </a:lnTo>
                <a:lnTo>
                  <a:pt x="137" y="162"/>
                </a:lnTo>
                <a:lnTo>
                  <a:pt x="137" y="162"/>
                </a:lnTo>
                <a:lnTo>
                  <a:pt x="137" y="162"/>
                </a:lnTo>
                <a:lnTo>
                  <a:pt x="136" y="162"/>
                </a:lnTo>
                <a:lnTo>
                  <a:pt x="136" y="162"/>
                </a:lnTo>
                <a:lnTo>
                  <a:pt x="134" y="162"/>
                </a:lnTo>
                <a:lnTo>
                  <a:pt x="132" y="162"/>
                </a:lnTo>
                <a:lnTo>
                  <a:pt x="129" y="162"/>
                </a:lnTo>
                <a:lnTo>
                  <a:pt x="124" y="162"/>
                </a:lnTo>
                <a:lnTo>
                  <a:pt x="112" y="162"/>
                </a:lnTo>
                <a:lnTo>
                  <a:pt x="109" y="162"/>
                </a:lnTo>
                <a:lnTo>
                  <a:pt x="106" y="162"/>
                </a:lnTo>
                <a:lnTo>
                  <a:pt x="97" y="162"/>
                </a:lnTo>
                <a:lnTo>
                  <a:pt x="92" y="162"/>
                </a:lnTo>
                <a:lnTo>
                  <a:pt x="89" y="162"/>
                </a:lnTo>
                <a:lnTo>
                  <a:pt x="85" y="162"/>
                </a:lnTo>
                <a:lnTo>
                  <a:pt x="84" y="162"/>
                </a:lnTo>
                <a:lnTo>
                  <a:pt x="84" y="162"/>
                </a:lnTo>
                <a:lnTo>
                  <a:pt x="82" y="162"/>
                </a:lnTo>
                <a:lnTo>
                  <a:pt x="80" y="162"/>
                </a:lnTo>
                <a:lnTo>
                  <a:pt x="79" y="162"/>
                </a:lnTo>
                <a:lnTo>
                  <a:pt x="74" y="162"/>
                </a:lnTo>
                <a:lnTo>
                  <a:pt x="64" y="162"/>
                </a:lnTo>
                <a:lnTo>
                  <a:pt x="64" y="162"/>
                </a:lnTo>
                <a:lnTo>
                  <a:pt x="60" y="162"/>
                </a:lnTo>
                <a:lnTo>
                  <a:pt x="57" y="162"/>
                </a:lnTo>
                <a:lnTo>
                  <a:pt x="42" y="162"/>
                </a:lnTo>
                <a:lnTo>
                  <a:pt x="25" y="162"/>
                </a:lnTo>
                <a:lnTo>
                  <a:pt x="7" y="162"/>
                </a:lnTo>
                <a:lnTo>
                  <a:pt x="7" y="162"/>
                </a:lnTo>
                <a:lnTo>
                  <a:pt x="7" y="160"/>
                </a:lnTo>
                <a:lnTo>
                  <a:pt x="9" y="158"/>
                </a:lnTo>
                <a:lnTo>
                  <a:pt x="7" y="157"/>
                </a:lnTo>
                <a:lnTo>
                  <a:pt x="7" y="155"/>
                </a:lnTo>
                <a:lnTo>
                  <a:pt x="7" y="152"/>
                </a:lnTo>
                <a:lnTo>
                  <a:pt x="9" y="150"/>
                </a:lnTo>
                <a:lnTo>
                  <a:pt x="10" y="148"/>
                </a:lnTo>
                <a:lnTo>
                  <a:pt x="15" y="145"/>
                </a:lnTo>
                <a:lnTo>
                  <a:pt x="15" y="147"/>
                </a:lnTo>
                <a:lnTo>
                  <a:pt x="19" y="145"/>
                </a:lnTo>
                <a:lnTo>
                  <a:pt x="20" y="145"/>
                </a:lnTo>
                <a:lnTo>
                  <a:pt x="22" y="143"/>
                </a:lnTo>
                <a:lnTo>
                  <a:pt x="20" y="140"/>
                </a:lnTo>
                <a:lnTo>
                  <a:pt x="22" y="137"/>
                </a:lnTo>
                <a:lnTo>
                  <a:pt x="22" y="137"/>
                </a:lnTo>
                <a:lnTo>
                  <a:pt x="22" y="133"/>
                </a:lnTo>
                <a:lnTo>
                  <a:pt x="17" y="132"/>
                </a:lnTo>
                <a:lnTo>
                  <a:pt x="14" y="132"/>
                </a:lnTo>
                <a:lnTo>
                  <a:pt x="10" y="130"/>
                </a:lnTo>
                <a:lnTo>
                  <a:pt x="7" y="128"/>
                </a:lnTo>
                <a:lnTo>
                  <a:pt x="4" y="130"/>
                </a:lnTo>
                <a:lnTo>
                  <a:pt x="2" y="130"/>
                </a:lnTo>
                <a:lnTo>
                  <a:pt x="0" y="127"/>
                </a:lnTo>
                <a:lnTo>
                  <a:pt x="2" y="123"/>
                </a:lnTo>
                <a:lnTo>
                  <a:pt x="2" y="123"/>
                </a:lnTo>
                <a:lnTo>
                  <a:pt x="2" y="122"/>
                </a:lnTo>
                <a:lnTo>
                  <a:pt x="2" y="120"/>
                </a:lnTo>
                <a:lnTo>
                  <a:pt x="2" y="120"/>
                </a:lnTo>
                <a:lnTo>
                  <a:pt x="2" y="118"/>
                </a:lnTo>
                <a:lnTo>
                  <a:pt x="2" y="107"/>
                </a:lnTo>
                <a:lnTo>
                  <a:pt x="2" y="95"/>
                </a:lnTo>
                <a:lnTo>
                  <a:pt x="2" y="88"/>
                </a:lnTo>
                <a:lnTo>
                  <a:pt x="2" y="82"/>
                </a:lnTo>
                <a:lnTo>
                  <a:pt x="2" y="72"/>
                </a:lnTo>
                <a:lnTo>
                  <a:pt x="2" y="70"/>
                </a:lnTo>
                <a:lnTo>
                  <a:pt x="2" y="62"/>
                </a:lnTo>
                <a:lnTo>
                  <a:pt x="2" y="60"/>
                </a:lnTo>
                <a:lnTo>
                  <a:pt x="2" y="52"/>
                </a:lnTo>
                <a:lnTo>
                  <a:pt x="2" y="48"/>
                </a:lnTo>
                <a:lnTo>
                  <a:pt x="2" y="38"/>
                </a:lnTo>
                <a:lnTo>
                  <a:pt x="2" y="27"/>
                </a:lnTo>
                <a:lnTo>
                  <a:pt x="2" y="23"/>
                </a:lnTo>
                <a:lnTo>
                  <a:pt x="2" y="20"/>
                </a:lnTo>
                <a:lnTo>
                  <a:pt x="2" y="17"/>
                </a:lnTo>
                <a:lnTo>
                  <a:pt x="2" y="8"/>
                </a:lnTo>
                <a:lnTo>
                  <a:pt x="2" y="7"/>
                </a:lnTo>
                <a:lnTo>
                  <a:pt x="2" y="3"/>
                </a:lnTo>
                <a:lnTo>
                  <a:pt x="14" y="3"/>
                </a:lnTo>
                <a:lnTo>
                  <a:pt x="35" y="3"/>
                </a:lnTo>
                <a:lnTo>
                  <a:pt x="57" y="3"/>
                </a:lnTo>
                <a:lnTo>
                  <a:pt x="67" y="3"/>
                </a:lnTo>
                <a:lnTo>
                  <a:pt x="80" y="3"/>
                </a:lnTo>
                <a:lnTo>
                  <a:pt x="80" y="5"/>
                </a:lnTo>
                <a:lnTo>
                  <a:pt x="84" y="5"/>
                </a:lnTo>
                <a:lnTo>
                  <a:pt x="85" y="5"/>
                </a:lnTo>
                <a:lnTo>
                  <a:pt x="85" y="3"/>
                </a:lnTo>
                <a:lnTo>
                  <a:pt x="85" y="3"/>
                </a:lnTo>
                <a:lnTo>
                  <a:pt x="85" y="3"/>
                </a:lnTo>
                <a:lnTo>
                  <a:pt x="87" y="3"/>
                </a:lnTo>
                <a:lnTo>
                  <a:pt x="87" y="3"/>
                </a:lnTo>
                <a:lnTo>
                  <a:pt x="87" y="3"/>
                </a:lnTo>
                <a:lnTo>
                  <a:pt x="87" y="3"/>
                </a:lnTo>
                <a:lnTo>
                  <a:pt x="87" y="3"/>
                </a:lnTo>
                <a:lnTo>
                  <a:pt x="90" y="3"/>
                </a:lnTo>
                <a:lnTo>
                  <a:pt x="92" y="3"/>
                </a:lnTo>
                <a:lnTo>
                  <a:pt x="99" y="3"/>
                </a:lnTo>
                <a:lnTo>
                  <a:pt x="99" y="2"/>
                </a:lnTo>
                <a:lnTo>
                  <a:pt x="99" y="0"/>
                </a:lnTo>
                <a:lnTo>
                  <a:pt x="99" y="0"/>
                </a:lnTo>
                <a:lnTo>
                  <a:pt x="104" y="2"/>
                </a:lnTo>
                <a:lnTo>
                  <a:pt x="104" y="3"/>
                </a:lnTo>
                <a:lnTo>
                  <a:pt x="116" y="3"/>
                </a:lnTo>
                <a:lnTo>
                  <a:pt x="116" y="3"/>
                </a:lnTo>
                <a:lnTo>
                  <a:pt x="117" y="3"/>
                </a:lnTo>
                <a:lnTo>
                  <a:pt x="117" y="3"/>
                </a:lnTo>
                <a:lnTo>
                  <a:pt x="121" y="3"/>
                </a:lnTo>
                <a:lnTo>
                  <a:pt x="122" y="3"/>
                </a:lnTo>
                <a:lnTo>
                  <a:pt x="131" y="3"/>
                </a:lnTo>
                <a:lnTo>
                  <a:pt x="132" y="3"/>
                </a:lnTo>
                <a:lnTo>
                  <a:pt x="134" y="3"/>
                </a:lnTo>
                <a:lnTo>
                  <a:pt x="134" y="3"/>
                </a:lnTo>
                <a:lnTo>
                  <a:pt x="147" y="3"/>
                </a:lnTo>
                <a:lnTo>
                  <a:pt x="159" y="3"/>
                </a:lnTo>
                <a:close/>
              </a:path>
            </a:pathLst>
          </a:custGeom>
          <a:solidFill>
            <a:srgbClr val="802E4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7"/>
          <p:cNvSpPr>
            <a:spLocks noEditPoints="1"/>
          </p:cNvSpPr>
          <p:nvPr/>
        </p:nvSpPr>
        <p:spPr bwMode="auto">
          <a:xfrm>
            <a:off x="2651126" y="3611563"/>
            <a:ext cx="449263" cy="549275"/>
          </a:xfrm>
          <a:custGeom>
            <a:avLst/>
            <a:gdLst/>
            <a:ahLst/>
            <a:cxnLst>
              <a:cxn ang="0">
                <a:pos x="190" y="324"/>
              </a:cxn>
              <a:cxn ang="0">
                <a:pos x="197" y="326"/>
              </a:cxn>
              <a:cxn ang="0">
                <a:pos x="203" y="311"/>
              </a:cxn>
              <a:cxn ang="0">
                <a:pos x="133" y="289"/>
              </a:cxn>
              <a:cxn ang="0">
                <a:pos x="35" y="221"/>
              </a:cxn>
              <a:cxn ang="0">
                <a:pos x="142" y="197"/>
              </a:cxn>
              <a:cxn ang="0">
                <a:pos x="131" y="182"/>
              </a:cxn>
              <a:cxn ang="0">
                <a:pos x="111" y="177"/>
              </a:cxn>
              <a:cxn ang="0">
                <a:pos x="168" y="157"/>
              </a:cxn>
              <a:cxn ang="0">
                <a:pos x="180" y="157"/>
              </a:cxn>
              <a:cxn ang="0">
                <a:pos x="0" y="105"/>
              </a:cxn>
              <a:cxn ang="0">
                <a:pos x="170" y="54"/>
              </a:cxn>
              <a:cxn ang="0">
                <a:pos x="262" y="109"/>
              </a:cxn>
              <a:cxn ang="0">
                <a:pos x="235" y="184"/>
              </a:cxn>
              <a:cxn ang="0">
                <a:pos x="232" y="252"/>
              </a:cxn>
              <a:cxn ang="0">
                <a:pos x="212" y="311"/>
              </a:cxn>
              <a:cxn ang="0">
                <a:pos x="173" y="326"/>
              </a:cxn>
              <a:cxn ang="0">
                <a:pos x="178" y="327"/>
              </a:cxn>
              <a:cxn ang="0">
                <a:pos x="173" y="342"/>
              </a:cxn>
              <a:cxn ang="0">
                <a:pos x="126" y="344"/>
              </a:cxn>
              <a:cxn ang="0">
                <a:pos x="130" y="329"/>
              </a:cxn>
              <a:cxn ang="0">
                <a:pos x="110" y="317"/>
              </a:cxn>
              <a:cxn ang="0">
                <a:pos x="103" y="309"/>
              </a:cxn>
              <a:cxn ang="0">
                <a:pos x="103" y="299"/>
              </a:cxn>
              <a:cxn ang="0">
                <a:pos x="88" y="287"/>
              </a:cxn>
              <a:cxn ang="0">
                <a:pos x="101" y="276"/>
              </a:cxn>
              <a:cxn ang="0">
                <a:pos x="142" y="297"/>
              </a:cxn>
              <a:cxn ang="0">
                <a:pos x="121" y="261"/>
              </a:cxn>
              <a:cxn ang="0">
                <a:pos x="91" y="252"/>
              </a:cxn>
              <a:cxn ang="0">
                <a:pos x="83" y="227"/>
              </a:cxn>
              <a:cxn ang="0">
                <a:pos x="58" y="246"/>
              </a:cxn>
              <a:cxn ang="0">
                <a:pos x="46" y="227"/>
              </a:cxn>
              <a:cxn ang="0">
                <a:pos x="38" y="209"/>
              </a:cxn>
              <a:cxn ang="0">
                <a:pos x="66" y="207"/>
              </a:cxn>
              <a:cxn ang="0">
                <a:pos x="41" y="189"/>
              </a:cxn>
              <a:cxn ang="0">
                <a:pos x="35" y="179"/>
              </a:cxn>
              <a:cxn ang="0">
                <a:pos x="50" y="174"/>
              </a:cxn>
              <a:cxn ang="0">
                <a:pos x="25" y="156"/>
              </a:cxn>
              <a:cxn ang="0">
                <a:pos x="15" y="125"/>
              </a:cxn>
              <a:cxn ang="0">
                <a:pos x="13" y="95"/>
              </a:cxn>
              <a:cxn ang="0">
                <a:pos x="23" y="54"/>
              </a:cxn>
              <a:cxn ang="0">
                <a:pos x="26" y="24"/>
              </a:cxn>
              <a:cxn ang="0">
                <a:pos x="81" y="39"/>
              </a:cxn>
              <a:cxn ang="0">
                <a:pos x="115" y="67"/>
              </a:cxn>
              <a:cxn ang="0">
                <a:pos x="93" y="94"/>
              </a:cxn>
              <a:cxn ang="0">
                <a:pos x="111" y="77"/>
              </a:cxn>
              <a:cxn ang="0">
                <a:pos x="150" y="49"/>
              </a:cxn>
              <a:cxn ang="0">
                <a:pos x="173" y="72"/>
              </a:cxn>
              <a:cxn ang="0">
                <a:pos x="195" y="125"/>
              </a:cxn>
              <a:cxn ang="0">
                <a:pos x="147" y="157"/>
              </a:cxn>
              <a:cxn ang="0">
                <a:pos x="100" y="176"/>
              </a:cxn>
              <a:cxn ang="0">
                <a:pos x="110" y="194"/>
              </a:cxn>
              <a:cxn ang="0">
                <a:pos x="125" y="192"/>
              </a:cxn>
              <a:cxn ang="0">
                <a:pos x="145" y="191"/>
              </a:cxn>
              <a:cxn ang="0">
                <a:pos x="145" y="202"/>
              </a:cxn>
              <a:cxn ang="0">
                <a:pos x="155" y="189"/>
              </a:cxn>
              <a:cxn ang="0">
                <a:pos x="190" y="172"/>
              </a:cxn>
              <a:cxn ang="0">
                <a:pos x="198" y="129"/>
              </a:cxn>
              <a:cxn ang="0">
                <a:pos x="190" y="79"/>
              </a:cxn>
              <a:cxn ang="0">
                <a:pos x="230" y="69"/>
              </a:cxn>
              <a:cxn ang="0">
                <a:pos x="282" y="25"/>
              </a:cxn>
              <a:cxn ang="0">
                <a:pos x="41" y="12"/>
              </a:cxn>
              <a:cxn ang="0">
                <a:pos x="25" y="2"/>
              </a:cxn>
            </a:cxnLst>
            <a:rect l="0" t="0" r="r" b="b"/>
            <a:pathLst>
              <a:path w="283" h="346">
                <a:moveTo>
                  <a:pt x="152" y="342"/>
                </a:moveTo>
                <a:lnTo>
                  <a:pt x="153" y="341"/>
                </a:lnTo>
                <a:lnTo>
                  <a:pt x="152" y="342"/>
                </a:lnTo>
                <a:close/>
                <a:moveTo>
                  <a:pt x="197" y="331"/>
                </a:moveTo>
                <a:lnTo>
                  <a:pt x="198" y="332"/>
                </a:lnTo>
                <a:lnTo>
                  <a:pt x="198" y="331"/>
                </a:lnTo>
                <a:lnTo>
                  <a:pt x="200" y="331"/>
                </a:lnTo>
                <a:lnTo>
                  <a:pt x="200" y="332"/>
                </a:lnTo>
                <a:lnTo>
                  <a:pt x="200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4"/>
                </a:lnTo>
                <a:lnTo>
                  <a:pt x="203" y="336"/>
                </a:lnTo>
                <a:lnTo>
                  <a:pt x="202" y="336"/>
                </a:lnTo>
                <a:lnTo>
                  <a:pt x="200" y="336"/>
                </a:lnTo>
                <a:lnTo>
                  <a:pt x="198" y="336"/>
                </a:lnTo>
                <a:lnTo>
                  <a:pt x="197" y="336"/>
                </a:lnTo>
                <a:lnTo>
                  <a:pt x="195" y="336"/>
                </a:lnTo>
                <a:lnTo>
                  <a:pt x="195" y="334"/>
                </a:lnTo>
                <a:lnTo>
                  <a:pt x="197" y="334"/>
                </a:lnTo>
                <a:lnTo>
                  <a:pt x="197" y="332"/>
                </a:lnTo>
                <a:lnTo>
                  <a:pt x="197" y="331"/>
                </a:lnTo>
                <a:lnTo>
                  <a:pt x="195" y="331"/>
                </a:lnTo>
                <a:lnTo>
                  <a:pt x="197" y="331"/>
                </a:lnTo>
                <a:close/>
                <a:moveTo>
                  <a:pt x="175" y="329"/>
                </a:moveTo>
                <a:lnTo>
                  <a:pt x="173" y="329"/>
                </a:lnTo>
                <a:lnTo>
                  <a:pt x="173" y="327"/>
                </a:lnTo>
                <a:lnTo>
                  <a:pt x="173" y="329"/>
                </a:lnTo>
                <a:lnTo>
                  <a:pt x="175" y="329"/>
                </a:lnTo>
                <a:close/>
                <a:moveTo>
                  <a:pt x="100" y="324"/>
                </a:moveTo>
                <a:lnTo>
                  <a:pt x="100" y="326"/>
                </a:lnTo>
                <a:lnTo>
                  <a:pt x="98" y="326"/>
                </a:lnTo>
                <a:lnTo>
                  <a:pt x="98" y="327"/>
                </a:lnTo>
                <a:lnTo>
                  <a:pt x="98" y="326"/>
                </a:lnTo>
                <a:lnTo>
                  <a:pt x="96" y="327"/>
                </a:lnTo>
                <a:lnTo>
                  <a:pt x="96" y="326"/>
                </a:lnTo>
                <a:lnTo>
                  <a:pt x="98" y="326"/>
                </a:lnTo>
                <a:lnTo>
                  <a:pt x="98" y="324"/>
                </a:lnTo>
                <a:lnTo>
                  <a:pt x="98" y="326"/>
                </a:lnTo>
                <a:lnTo>
                  <a:pt x="98" y="324"/>
                </a:lnTo>
                <a:lnTo>
                  <a:pt x="98" y="326"/>
                </a:lnTo>
                <a:lnTo>
                  <a:pt x="98" y="324"/>
                </a:lnTo>
                <a:lnTo>
                  <a:pt x="100" y="324"/>
                </a:lnTo>
                <a:close/>
                <a:moveTo>
                  <a:pt x="101" y="324"/>
                </a:moveTo>
                <a:lnTo>
                  <a:pt x="100" y="324"/>
                </a:lnTo>
                <a:lnTo>
                  <a:pt x="101" y="324"/>
                </a:lnTo>
                <a:close/>
                <a:moveTo>
                  <a:pt x="177" y="322"/>
                </a:moveTo>
                <a:lnTo>
                  <a:pt x="177" y="324"/>
                </a:lnTo>
                <a:lnTo>
                  <a:pt x="178" y="324"/>
                </a:lnTo>
                <a:lnTo>
                  <a:pt x="177" y="324"/>
                </a:lnTo>
                <a:lnTo>
                  <a:pt x="177" y="322"/>
                </a:lnTo>
                <a:close/>
                <a:moveTo>
                  <a:pt x="190" y="324"/>
                </a:moveTo>
                <a:lnTo>
                  <a:pt x="190" y="322"/>
                </a:lnTo>
                <a:lnTo>
                  <a:pt x="188" y="322"/>
                </a:lnTo>
                <a:lnTo>
                  <a:pt x="190" y="322"/>
                </a:lnTo>
                <a:lnTo>
                  <a:pt x="190" y="324"/>
                </a:lnTo>
                <a:close/>
                <a:moveTo>
                  <a:pt x="182" y="322"/>
                </a:moveTo>
                <a:lnTo>
                  <a:pt x="180" y="322"/>
                </a:lnTo>
                <a:lnTo>
                  <a:pt x="182" y="321"/>
                </a:lnTo>
                <a:lnTo>
                  <a:pt x="182" y="322"/>
                </a:lnTo>
                <a:close/>
                <a:moveTo>
                  <a:pt x="187" y="319"/>
                </a:moveTo>
                <a:lnTo>
                  <a:pt x="188" y="319"/>
                </a:lnTo>
                <a:lnTo>
                  <a:pt x="188" y="321"/>
                </a:lnTo>
                <a:lnTo>
                  <a:pt x="188" y="322"/>
                </a:lnTo>
                <a:lnTo>
                  <a:pt x="188" y="321"/>
                </a:lnTo>
                <a:lnTo>
                  <a:pt x="187" y="321"/>
                </a:lnTo>
                <a:lnTo>
                  <a:pt x="187" y="319"/>
                </a:lnTo>
                <a:close/>
                <a:moveTo>
                  <a:pt x="208" y="319"/>
                </a:moveTo>
                <a:lnTo>
                  <a:pt x="210" y="319"/>
                </a:lnTo>
                <a:lnTo>
                  <a:pt x="208" y="321"/>
                </a:lnTo>
                <a:lnTo>
                  <a:pt x="210" y="321"/>
                </a:lnTo>
                <a:lnTo>
                  <a:pt x="210" y="319"/>
                </a:lnTo>
                <a:lnTo>
                  <a:pt x="210" y="321"/>
                </a:lnTo>
                <a:lnTo>
                  <a:pt x="210" y="319"/>
                </a:lnTo>
                <a:lnTo>
                  <a:pt x="210" y="321"/>
                </a:lnTo>
                <a:lnTo>
                  <a:pt x="210" y="319"/>
                </a:lnTo>
                <a:lnTo>
                  <a:pt x="210" y="321"/>
                </a:lnTo>
                <a:lnTo>
                  <a:pt x="212" y="319"/>
                </a:lnTo>
                <a:lnTo>
                  <a:pt x="212" y="321"/>
                </a:lnTo>
                <a:lnTo>
                  <a:pt x="212" y="322"/>
                </a:lnTo>
                <a:lnTo>
                  <a:pt x="212" y="324"/>
                </a:lnTo>
                <a:lnTo>
                  <a:pt x="212" y="326"/>
                </a:lnTo>
                <a:lnTo>
                  <a:pt x="210" y="326"/>
                </a:lnTo>
                <a:lnTo>
                  <a:pt x="208" y="326"/>
                </a:lnTo>
                <a:lnTo>
                  <a:pt x="208" y="327"/>
                </a:lnTo>
                <a:lnTo>
                  <a:pt x="207" y="327"/>
                </a:lnTo>
                <a:lnTo>
                  <a:pt x="205" y="327"/>
                </a:lnTo>
                <a:lnTo>
                  <a:pt x="205" y="329"/>
                </a:lnTo>
                <a:lnTo>
                  <a:pt x="203" y="329"/>
                </a:lnTo>
                <a:lnTo>
                  <a:pt x="203" y="327"/>
                </a:lnTo>
                <a:lnTo>
                  <a:pt x="202" y="329"/>
                </a:lnTo>
                <a:lnTo>
                  <a:pt x="200" y="329"/>
                </a:lnTo>
                <a:lnTo>
                  <a:pt x="198" y="329"/>
                </a:lnTo>
                <a:lnTo>
                  <a:pt x="197" y="329"/>
                </a:lnTo>
                <a:lnTo>
                  <a:pt x="197" y="331"/>
                </a:lnTo>
                <a:lnTo>
                  <a:pt x="197" y="329"/>
                </a:lnTo>
                <a:lnTo>
                  <a:pt x="195" y="329"/>
                </a:lnTo>
                <a:lnTo>
                  <a:pt x="195" y="327"/>
                </a:lnTo>
                <a:lnTo>
                  <a:pt x="195" y="326"/>
                </a:lnTo>
                <a:lnTo>
                  <a:pt x="193" y="326"/>
                </a:lnTo>
                <a:lnTo>
                  <a:pt x="195" y="326"/>
                </a:lnTo>
                <a:lnTo>
                  <a:pt x="195" y="324"/>
                </a:lnTo>
                <a:lnTo>
                  <a:pt x="197" y="324"/>
                </a:lnTo>
                <a:lnTo>
                  <a:pt x="197" y="326"/>
                </a:lnTo>
                <a:lnTo>
                  <a:pt x="197" y="324"/>
                </a:lnTo>
                <a:lnTo>
                  <a:pt x="197" y="326"/>
                </a:lnTo>
                <a:lnTo>
                  <a:pt x="198" y="326"/>
                </a:lnTo>
                <a:lnTo>
                  <a:pt x="198" y="324"/>
                </a:lnTo>
                <a:lnTo>
                  <a:pt x="200" y="324"/>
                </a:lnTo>
                <a:lnTo>
                  <a:pt x="200" y="322"/>
                </a:lnTo>
                <a:lnTo>
                  <a:pt x="202" y="322"/>
                </a:lnTo>
                <a:lnTo>
                  <a:pt x="203" y="322"/>
                </a:lnTo>
                <a:lnTo>
                  <a:pt x="203" y="321"/>
                </a:lnTo>
                <a:lnTo>
                  <a:pt x="205" y="321"/>
                </a:lnTo>
                <a:lnTo>
                  <a:pt x="207" y="321"/>
                </a:lnTo>
                <a:lnTo>
                  <a:pt x="207" y="319"/>
                </a:lnTo>
                <a:lnTo>
                  <a:pt x="208" y="319"/>
                </a:lnTo>
                <a:close/>
                <a:moveTo>
                  <a:pt x="202" y="317"/>
                </a:moveTo>
                <a:lnTo>
                  <a:pt x="200" y="317"/>
                </a:lnTo>
                <a:lnTo>
                  <a:pt x="202" y="317"/>
                </a:lnTo>
                <a:close/>
                <a:moveTo>
                  <a:pt x="195" y="314"/>
                </a:moveTo>
                <a:lnTo>
                  <a:pt x="195" y="316"/>
                </a:lnTo>
                <a:lnTo>
                  <a:pt x="197" y="316"/>
                </a:lnTo>
                <a:lnTo>
                  <a:pt x="198" y="316"/>
                </a:lnTo>
                <a:lnTo>
                  <a:pt x="200" y="316"/>
                </a:lnTo>
                <a:lnTo>
                  <a:pt x="200" y="317"/>
                </a:lnTo>
                <a:lnTo>
                  <a:pt x="200" y="319"/>
                </a:lnTo>
                <a:lnTo>
                  <a:pt x="200" y="317"/>
                </a:lnTo>
                <a:lnTo>
                  <a:pt x="198" y="319"/>
                </a:lnTo>
                <a:lnTo>
                  <a:pt x="197" y="319"/>
                </a:lnTo>
                <a:lnTo>
                  <a:pt x="195" y="319"/>
                </a:lnTo>
                <a:lnTo>
                  <a:pt x="193" y="319"/>
                </a:lnTo>
                <a:lnTo>
                  <a:pt x="192" y="319"/>
                </a:lnTo>
                <a:lnTo>
                  <a:pt x="192" y="321"/>
                </a:lnTo>
                <a:lnTo>
                  <a:pt x="193" y="321"/>
                </a:lnTo>
                <a:lnTo>
                  <a:pt x="192" y="321"/>
                </a:lnTo>
                <a:lnTo>
                  <a:pt x="192" y="319"/>
                </a:lnTo>
                <a:lnTo>
                  <a:pt x="190" y="319"/>
                </a:lnTo>
                <a:lnTo>
                  <a:pt x="190" y="317"/>
                </a:lnTo>
                <a:lnTo>
                  <a:pt x="188" y="317"/>
                </a:lnTo>
                <a:lnTo>
                  <a:pt x="190" y="317"/>
                </a:lnTo>
                <a:lnTo>
                  <a:pt x="192" y="317"/>
                </a:lnTo>
                <a:lnTo>
                  <a:pt x="192" y="316"/>
                </a:lnTo>
                <a:lnTo>
                  <a:pt x="192" y="314"/>
                </a:lnTo>
                <a:lnTo>
                  <a:pt x="193" y="314"/>
                </a:lnTo>
                <a:lnTo>
                  <a:pt x="193" y="316"/>
                </a:lnTo>
                <a:lnTo>
                  <a:pt x="193" y="314"/>
                </a:lnTo>
                <a:lnTo>
                  <a:pt x="195" y="314"/>
                </a:lnTo>
                <a:close/>
                <a:moveTo>
                  <a:pt x="193" y="312"/>
                </a:moveTo>
                <a:lnTo>
                  <a:pt x="193" y="314"/>
                </a:lnTo>
                <a:lnTo>
                  <a:pt x="193" y="312"/>
                </a:lnTo>
                <a:lnTo>
                  <a:pt x="195" y="314"/>
                </a:lnTo>
                <a:lnTo>
                  <a:pt x="193" y="314"/>
                </a:lnTo>
                <a:lnTo>
                  <a:pt x="193" y="312"/>
                </a:lnTo>
                <a:close/>
                <a:moveTo>
                  <a:pt x="202" y="311"/>
                </a:moveTo>
                <a:lnTo>
                  <a:pt x="203" y="311"/>
                </a:lnTo>
                <a:lnTo>
                  <a:pt x="203" y="312"/>
                </a:lnTo>
                <a:lnTo>
                  <a:pt x="202" y="312"/>
                </a:lnTo>
                <a:lnTo>
                  <a:pt x="202" y="311"/>
                </a:lnTo>
                <a:close/>
                <a:moveTo>
                  <a:pt x="100" y="297"/>
                </a:moveTo>
                <a:lnTo>
                  <a:pt x="100" y="299"/>
                </a:lnTo>
                <a:lnTo>
                  <a:pt x="98" y="299"/>
                </a:lnTo>
                <a:lnTo>
                  <a:pt x="98" y="297"/>
                </a:lnTo>
                <a:lnTo>
                  <a:pt x="96" y="297"/>
                </a:lnTo>
                <a:lnTo>
                  <a:pt x="98" y="297"/>
                </a:lnTo>
                <a:lnTo>
                  <a:pt x="96" y="297"/>
                </a:lnTo>
                <a:lnTo>
                  <a:pt x="98" y="297"/>
                </a:lnTo>
                <a:lnTo>
                  <a:pt x="100" y="297"/>
                </a:lnTo>
                <a:close/>
                <a:moveTo>
                  <a:pt x="138" y="291"/>
                </a:moveTo>
                <a:lnTo>
                  <a:pt x="140" y="291"/>
                </a:lnTo>
                <a:lnTo>
                  <a:pt x="138" y="292"/>
                </a:lnTo>
                <a:lnTo>
                  <a:pt x="138" y="291"/>
                </a:lnTo>
                <a:close/>
                <a:moveTo>
                  <a:pt x="115" y="292"/>
                </a:moveTo>
                <a:lnTo>
                  <a:pt x="115" y="291"/>
                </a:lnTo>
                <a:lnTo>
                  <a:pt x="116" y="291"/>
                </a:lnTo>
                <a:lnTo>
                  <a:pt x="115" y="292"/>
                </a:lnTo>
                <a:close/>
                <a:moveTo>
                  <a:pt x="140" y="291"/>
                </a:moveTo>
                <a:lnTo>
                  <a:pt x="142" y="292"/>
                </a:lnTo>
                <a:lnTo>
                  <a:pt x="140" y="292"/>
                </a:lnTo>
                <a:lnTo>
                  <a:pt x="140" y="291"/>
                </a:lnTo>
                <a:lnTo>
                  <a:pt x="140" y="292"/>
                </a:lnTo>
                <a:lnTo>
                  <a:pt x="140" y="291"/>
                </a:lnTo>
                <a:close/>
                <a:moveTo>
                  <a:pt x="137" y="287"/>
                </a:moveTo>
                <a:lnTo>
                  <a:pt x="137" y="289"/>
                </a:lnTo>
                <a:lnTo>
                  <a:pt x="135" y="289"/>
                </a:lnTo>
                <a:lnTo>
                  <a:pt x="137" y="289"/>
                </a:lnTo>
                <a:lnTo>
                  <a:pt x="137" y="287"/>
                </a:lnTo>
                <a:close/>
                <a:moveTo>
                  <a:pt x="137" y="287"/>
                </a:moveTo>
                <a:lnTo>
                  <a:pt x="138" y="287"/>
                </a:lnTo>
                <a:lnTo>
                  <a:pt x="138" y="289"/>
                </a:lnTo>
                <a:lnTo>
                  <a:pt x="140" y="289"/>
                </a:lnTo>
                <a:lnTo>
                  <a:pt x="140" y="291"/>
                </a:lnTo>
                <a:lnTo>
                  <a:pt x="138" y="289"/>
                </a:lnTo>
                <a:lnTo>
                  <a:pt x="138" y="291"/>
                </a:lnTo>
                <a:lnTo>
                  <a:pt x="138" y="289"/>
                </a:lnTo>
                <a:lnTo>
                  <a:pt x="138" y="287"/>
                </a:lnTo>
                <a:lnTo>
                  <a:pt x="137" y="287"/>
                </a:lnTo>
                <a:close/>
                <a:moveTo>
                  <a:pt x="138" y="284"/>
                </a:moveTo>
                <a:lnTo>
                  <a:pt x="138" y="286"/>
                </a:lnTo>
                <a:lnTo>
                  <a:pt x="138" y="287"/>
                </a:lnTo>
                <a:lnTo>
                  <a:pt x="137" y="287"/>
                </a:lnTo>
                <a:lnTo>
                  <a:pt x="135" y="287"/>
                </a:lnTo>
                <a:lnTo>
                  <a:pt x="137" y="287"/>
                </a:lnTo>
                <a:lnTo>
                  <a:pt x="135" y="287"/>
                </a:lnTo>
                <a:lnTo>
                  <a:pt x="137" y="287"/>
                </a:lnTo>
                <a:lnTo>
                  <a:pt x="137" y="289"/>
                </a:lnTo>
                <a:lnTo>
                  <a:pt x="135" y="289"/>
                </a:lnTo>
                <a:lnTo>
                  <a:pt x="133" y="289"/>
                </a:lnTo>
                <a:lnTo>
                  <a:pt x="133" y="287"/>
                </a:lnTo>
                <a:lnTo>
                  <a:pt x="131" y="287"/>
                </a:lnTo>
                <a:lnTo>
                  <a:pt x="131" y="286"/>
                </a:lnTo>
                <a:lnTo>
                  <a:pt x="133" y="286"/>
                </a:lnTo>
                <a:lnTo>
                  <a:pt x="135" y="286"/>
                </a:lnTo>
                <a:lnTo>
                  <a:pt x="137" y="286"/>
                </a:lnTo>
                <a:lnTo>
                  <a:pt x="137" y="284"/>
                </a:lnTo>
                <a:lnTo>
                  <a:pt x="138" y="284"/>
                </a:lnTo>
                <a:close/>
                <a:moveTo>
                  <a:pt x="110" y="269"/>
                </a:moveTo>
                <a:lnTo>
                  <a:pt x="111" y="269"/>
                </a:lnTo>
                <a:lnTo>
                  <a:pt x="110" y="269"/>
                </a:lnTo>
                <a:close/>
                <a:moveTo>
                  <a:pt x="53" y="234"/>
                </a:moveTo>
                <a:lnTo>
                  <a:pt x="53" y="236"/>
                </a:lnTo>
                <a:lnTo>
                  <a:pt x="55" y="236"/>
                </a:lnTo>
                <a:lnTo>
                  <a:pt x="53" y="236"/>
                </a:lnTo>
                <a:lnTo>
                  <a:pt x="55" y="236"/>
                </a:lnTo>
                <a:lnTo>
                  <a:pt x="53" y="236"/>
                </a:lnTo>
                <a:lnTo>
                  <a:pt x="53" y="234"/>
                </a:lnTo>
                <a:close/>
                <a:moveTo>
                  <a:pt x="48" y="222"/>
                </a:moveTo>
                <a:lnTo>
                  <a:pt x="48" y="221"/>
                </a:lnTo>
                <a:lnTo>
                  <a:pt x="48" y="222"/>
                </a:lnTo>
                <a:close/>
                <a:moveTo>
                  <a:pt x="35" y="221"/>
                </a:moveTo>
                <a:lnTo>
                  <a:pt x="36" y="221"/>
                </a:lnTo>
                <a:lnTo>
                  <a:pt x="35" y="221"/>
                </a:lnTo>
                <a:lnTo>
                  <a:pt x="36" y="221"/>
                </a:lnTo>
                <a:lnTo>
                  <a:pt x="38" y="221"/>
                </a:lnTo>
                <a:lnTo>
                  <a:pt x="38" y="222"/>
                </a:lnTo>
                <a:lnTo>
                  <a:pt x="40" y="222"/>
                </a:lnTo>
                <a:lnTo>
                  <a:pt x="41" y="222"/>
                </a:lnTo>
                <a:lnTo>
                  <a:pt x="41" y="224"/>
                </a:lnTo>
                <a:lnTo>
                  <a:pt x="43" y="224"/>
                </a:lnTo>
                <a:lnTo>
                  <a:pt x="43" y="226"/>
                </a:lnTo>
                <a:lnTo>
                  <a:pt x="45" y="226"/>
                </a:lnTo>
                <a:lnTo>
                  <a:pt x="45" y="227"/>
                </a:lnTo>
                <a:lnTo>
                  <a:pt x="43" y="227"/>
                </a:lnTo>
                <a:lnTo>
                  <a:pt x="41" y="227"/>
                </a:lnTo>
                <a:lnTo>
                  <a:pt x="40" y="227"/>
                </a:lnTo>
                <a:lnTo>
                  <a:pt x="40" y="229"/>
                </a:lnTo>
                <a:lnTo>
                  <a:pt x="40" y="227"/>
                </a:lnTo>
                <a:lnTo>
                  <a:pt x="38" y="227"/>
                </a:lnTo>
                <a:lnTo>
                  <a:pt x="38" y="226"/>
                </a:lnTo>
                <a:lnTo>
                  <a:pt x="38" y="227"/>
                </a:lnTo>
                <a:lnTo>
                  <a:pt x="38" y="226"/>
                </a:lnTo>
                <a:lnTo>
                  <a:pt x="38" y="224"/>
                </a:lnTo>
                <a:lnTo>
                  <a:pt x="36" y="224"/>
                </a:lnTo>
                <a:lnTo>
                  <a:pt x="38" y="224"/>
                </a:lnTo>
                <a:lnTo>
                  <a:pt x="36" y="224"/>
                </a:lnTo>
                <a:lnTo>
                  <a:pt x="36" y="222"/>
                </a:lnTo>
                <a:lnTo>
                  <a:pt x="36" y="224"/>
                </a:lnTo>
                <a:lnTo>
                  <a:pt x="36" y="222"/>
                </a:lnTo>
                <a:lnTo>
                  <a:pt x="35" y="222"/>
                </a:lnTo>
                <a:lnTo>
                  <a:pt x="35" y="221"/>
                </a:lnTo>
                <a:lnTo>
                  <a:pt x="35" y="222"/>
                </a:lnTo>
                <a:lnTo>
                  <a:pt x="35" y="221"/>
                </a:lnTo>
                <a:lnTo>
                  <a:pt x="35" y="222"/>
                </a:lnTo>
                <a:lnTo>
                  <a:pt x="33" y="222"/>
                </a:lnTo>
                <a:lnTo>
                  <a:pt x="33" y="221"/>
                </a:lnTo>
                <a:lnTo>
                  <a:pt x="35" y="221"/>
                </a:lnTo>
                <a:lnTo>
                  <a:pt x="33" y="221"/>
                </a:lnTo>
                <a:lnTo>
                  <a:pt x="33" y="222"/>
                </a:lnTo>
                <a:lnTo>
                  <a:pt x="33" y="221"/>
                </a:lnTo>
                <a:lnTo>
                  <a:pt x="33" y="222"/>
                </a:lnTo>
                <a:lnTo>
                  <a:pt x="33" y="221"/>
                </a:lnTo>
                <a:lnTo>
                  <a:pt x="35" y="221"/>
                </a:lnTo>
                <a:close/>
                <a:moveTo>
                  <a:pt x="33" y="219"/>
                </a:moveTo>
                <a:lnTo>
                  <a:pt x="35" y="219"/>
                </a:lnTo>
                <a:lnTo>
                  <a:pt x="35" y="221"/>
                </a:lnTo>
                <a:lnTo>
                  <a:pt x="33" y="221"/>
                </a:lnTo>
                <a:lnTo>
                  <a:pt x="33" y="219"/>
                </a:lnTo>
                <a:lnTo>
                  <a:pt x="33" y="221"/>
                </a:lnTo>
                <a:lnTo>
                  <a:pt x="33" y="219"/>
                </a:lnTo>
                <a:lnTo>
                  <a:pt x="33" y="221"/>
                </a:lnTo>
                <a:lnTo>
                  <a:pt x="33" y="219"/>
                </a:lnTo>
                <a:close/>
                <a:moveTo>
                  <a:pt x="36" y="204"/>
                </a:moveTo>
                <a:lnTo>
                  <a:pt x="36" y="206"/>
                </a:lnTo>
                <a:lnTo>
                  <a:pt x="36" y="204"/>
                </a:lnTo>
                <a:lnTo>
                  <a:pt x="36" y="206"/>
                </a:lnTo>
                <a:lnTo>
                  <a:pt x="36" y="204"/>
                </a:lnTo>
                <a:close/>
                <a:moveTo>
                  <a:pt x="135" y="204"/>
                </a:moveTo>
                <a:lnTo>
                  <a:pt x="133" y="204"/>
                </a:lnTo>
                <a:lnTo>
                  <a:pt x="135" y="204"/>
                </a:lnTo>
                <a:close/>
                <a:moveTo>
                  <a:pt x="46" y="201"/>
                </a:moveTo>
                <a:lnTo>
                  <a:pt x="46" y="202"/>
                </a:lnTo>
                <a:lnTo>
                  <a:pt x="48" y="202"/>
                </a:lnTo>
                <a:lnTo>
                  <a:pt x="48" y="204"/>
                </a:lnTo>
                <a:lnTo>
                  <a:pt x="50" y="204"/>
                </a:lnTo>
                <a:lnTo>
                  <a:pt x="50" y="206"/>
                </a:lnTo>
                <a:lnTo>
                  <a:pt x="48" y="206"/>
                </a:lnTo>
                <a:lnTo>
                  <a:pt x="46" y="206"/>
                </a:lnTo>
                <a:lnTo>
                  <a:pt x="46" y="204"/>
                </a:lnTo>
                <a:lnTo>
                  <a:pt x="48" y="204"/>
                </a:lnTo>
                <a:lnTo>
                  <a:pt x="48" y="202"/>
                </a:lnTo>
                <a:lnTo>
                  <a:pt x="46" y="202"/>
                </a:lnTo>
                <a:lnTo>
                  <a:pt x="45" y="202"/>
                </a:lnTo>
                <a:lnTo>
                  <a:pt x="45" y="201"/>
                </a:lnTo>
                <a:lnTo>
                  <a:pt x="46" y="201"/>
                </a:lnTo>
                <a:close/>
                <a:moveTo>
                  <a:pt x="142" y="199"/>
                </a:moveTo>
                <a:lnTo>
                  <a:pt x="142" y="201"/>
                </a:lnTo>
                <a:lnTo>
                  <a:pt x="140" y="201"/>
                </a:lnTo>
                <a:lnTo>
                  <a:pt x="140" y="199"/>
                </a:lnTo>
                <a:lnTo>
                  <a:pt x="142" y="199"/>
                </a:lnTo>
                <a:close/>
                <a:moveTo>
                  <a:pt x="142" y="197"/>
                </a:moveTo>
                <a:lnTo>
                  <a:pt x="143" y="197"/>
                </a:lnTo>
                <a:lnTo>
                  <a:pt x="142" y="197"/>
                </a:lnTo>
                <a:close/>
                <a:moveTo>
                  <a:pt x="46" y="196"/>
                </a:moveTo>
                <a:lnTo>
                  <a:pt x="46" y="197"/>
                </a:lnTo>
                <a:lnTo>
                  <a:pt x="46" y="196"/>
                </a:lnTo>
                <a:close/>
                <a:moveTo>
                  <a:pt x="145" y="194"/>
                </a:moveTo>
                <a:lnTo>
                  <a:pt x="145" y="192"/>
                </a:lnTo>
                <a:lnTo>
                  <a:pt x="147" y="192"/>
                </a:lnTo>
                <a:lnTo>
                  <a:pt x="147" y="194"/>
                </a:lnTo>
                <a:lnTo>
                  <a:pt x="145" y="194"/>
                </a:lnTo>
                <a:close/>
                <a:moveTo>
                  <a:pt x="150" y="191"/>
                </a:moveTo>
                <a:lnTo>
                  <a:pt x="150" y="192"/>
                </a:lnTo>
                <a:lnTo>
                  <a:pt x="150" y="191"/>
                </a:lnTo>
                <a:lnTo>
                  <a:pt x="152" y="191"/>
                </a:lnTo>
                <a:lnTo>
                  <a:pt x="152" y="192"/>
                </a:lnTo>
                <a:lnTo>
                  <a:pt x="153" y="192"/>
                </a:lnTo>
                <a:lnTo>
                  <a:pt x="152" y="192"/>
                </a:lnTo>
                <a:lnTo>
                  <a:pt x="152" y="194"/>
                </a:lnTo>
                <a:lnTo>
                  <a:pt x="150" y="196"/>
                </a:lnTo>
                <a:lnTo>
                  <a:pt x="148" y="196"/>
                </a:lnTo>
                <a:lnTo>
                  <a:pt x="147" y="196"/>
                </a:lnTo>
                <a:lnTo>
                  <a:pt x="147" y="194"/>
                </a:lnTo>
                <a:lnTo>
                  <a:pt x="148" y="194"/>
                </a:lnTo>
                <a:lnTo>
                  <a:pt x="148" y="192"/>
                </a:lnTo>
                <a:lnTo>
                  <a:pt x="150" y="192"/>
                </a:lnTo>
                <a:lnTo>
                  <a:pt x="150" y="191"/>
                </a:lnTo>
                <a:close/>
                <a:moveTo>
                  <a:pt x="152" y="191"/>
                </a:moveTo>
                <a:lnTo>
                  <a:pt x="153" y="191"/>
                </a:lnTo>
                <a:lnTo>
                  <a:pt x="152" y="191"/>
                </a:lnTo>
                <a:close/>
                <a:moveTo>
                  <a:pt x="153" y="191"/>
                </a:moveTo>
                <a:lnTo>
                  <a:pt x="153" y="192"/>
                </a:lnTo>
                <a:lnTo>
                  <a:pt x="153" y="191"/>
                </a:lnTo>
                <a:close/>
                <a:moveTo>
                  <a:pt x="45" y="189"/>
                </a:moveTo>
                <a:lnTo>
                  <a:pt x="45" y="187"/>
                </a:lnTo>
                <a:lnTo>
                  <a:pt x="45" y="189"/>
                </a:lnTo>
                <a:close/>
                <a:moveTo>
                  <a:pt x="128" y="184"/>
                </a:moveTo>
                <a:lnTo>
                  <a:pt x="126" y="184"/>
                </a:lnTo>
                <a:lnTo>
                  <a:pt x="126" y="186"/>
                </a:lnTo>
                <a:lnTo>
                  <a:pt x="126" y="184"/>
                </a:lnTo>
                <a:lnTo>
                  <a:pt x="128" y="184"/>
                </a:lnTo>
                <a:close/>
                <a:moveTo>
                  <a:pt x="135" y="184"/>
                </a:moveTo>
                <a:lnTo>
                  <a:pt x="135" y="182"/>
                </a:lnTo>
                <a:lnTo>
                  <a:pt x="135" y="184"/>
                </a:lnTo>
                <a:lnTo>
                  <a:pt x="135" y="182"/>
                </a:lnTo>
                <a:lnTo>
                  <a:pt x="135" y="184"/>
                </a:lnTo>
                <a:close/>
                <a:moveTo>
                  <a:pt x="155" y="184"/>
                </a:moveTo>
                <a:lnTo>
                  <a:pt x="153" y="184"/>
                </a:lnTo>
                <a:lnTo>
                  <a:pt x="153" y="182"/>
                </a:lnTo>
                <a:lnTo>
                  <a:pt x="155" y="182"/>
                </a:lnTo>
                <a:lnTo>
                  <a:pt x="155" y="184"/>
                </a:lnTo>
                <a:close/>
                <a:moveTo>
                  <a:pt x="135" y="182"/>
                </a:moveTo>
                <a:lnTo>
                  <a:pt x="133" y="182"/>
                </a:lnTo>
                <a:lnTo>
                  <a:pt x="135" y="182"/>
                </a:lnTo>
                <a:close/>
                <a:moveTo>
                  <a:pt x="131" y="182"/>
                </a:moveTo>
                <a:lnTo>
                  <a:pt x="133" y="182"/>
                </a:lnTo>
                <a:lnTo>
                  <a:pt x="131" y="182"/>
                </a:lnTo>
                <a:lnTo>
                  <a:pt x="131" y="184"/>
                </a:lnTo>
                <a:lnTo>
                  <a:pt x="130" y="184"/>
                </a:lnTo>
                <a:lnTo>
                  <a:pt x="131" y="184"/>
                </a:lnTo>
                <a:lnTo>
                  <a:pt x="131" y="182"/>
                </a:lnTo>
                <a:lnTo>
                  <a:pt x="131" y="184"/>
                </a:lnTo>
                <a:lnTo>
                  <a:pt x="131" y="182"/>
                </a:lnTo>
                <a:close/>
                <a:moveTo>
                  <a:pt x="135" y="181"/>
                </a:moveTo>
                <a:lnTo>
                  <a:pt x="135" y="182"/>
                </a:lnTo>
                <a:lnTo>
                  <a:pt x="135" y="181"/>
                </a:lnTo>
                <a:close/>
                <a:moveTo>
                  <a:pt x="157" y="181"/>
                </a:moveTo>
                <a:lnTo>
                  <a:pt x="158" y="181"/>
                </a:lnTo>
                <a:lnTo>
                  <a:pt x="158" y="182"/>
                </a:lnTo>
                <a:lnTo>
                  <a:pt x="157" y="182"/>
                </a:lnTo>
                <a:lnTo>
                  <a:pt x="155" y="182"/>
                </a:lnTo>
                <a:lnTo>
                  <a:pt x="155" y="181"/>
                </a:lnTo>
                <a:lnTo>
                  <a:pt x="157" y="181"/>
                </a:lnTo>
                <a:close/>
                <a:moveTo>
                  <a:pt x="131" y="177"/>
                </a:moveTo>
                <a:lnTo>
                  <a:pt x="133" y="179"/>
                </a:lnTo>
                <a:lnTo>
                  <a:pt x="131" y="179"/>
                </a:lnTo>
                <a:lnTo>
                  <a:pt x="133" y="179"/>
                </a:lnTo>
                <a:lnTo>
                  <a:pt x="131" y="179"/>
                </a:lnTo>
                <a:lnTo>
                  <a:pt x="133" y="179"/>
                </a:lnTo>
                <a:lnTo>
                  <a:pt x="133" y="181"/>
                </a:lnTo>
                <a:lnTo>
                  <a:pt x="131" y="181"/>
                </a:lnTo>
                <a:lnTo>
                  <a:pt x="130" y="181"/>
                </a:lnTo>
                <a:lnTo>
                  <a:pt x="130" y="182"/>
                </a:lnTo>
                <a:lnTo>
                  <a:pt x="128" y="182"/>
                </a:lnTo>
                <a:lnTo>
                  <a:pt x="130" y="182"/>
                </a:lnTo>
                <a:lnTo>
                  <a:pt x="128" y="182"/>
                </a:lnTo>
                <a:lnTo>
                  <a:pt x="128" y="184"/>
                </a:lnTo>
                <a:lnTo>
                  <a:pt x="128" y="182"/>
                </a:lnTo>
                <a:lnTo>
                  <a:pt x="126" y="182"/>
                </a:lnTo>
                <a:lnTo>
                  <a:pt x="126" y="181"/>
                </a:lnTo>
                <a:lnTo>
                  <a:pt x="126" y="182"/>
                </a:lnTo>
                <a:lnTo>
                  <a:pt x="126" y="181"/>
                </a:lnTo>
                <a:lnTo>
                  <a:pt x="128" y="181"/>
                </a:lnTo>
                <a:lnTo>
                  <a:pt x="128" y="179"/>
                </a:lnTo>
                <a:lnTo>
                  <a:pt x="128" y="177"/>
                </a:lnTo>
                <a:lnTo>
                  <a:pt x="130" y="177"/>
                </a:lnTo>
                <a:lnTo>
                  <a:pt x="131" y="177"/>
                </a:lnTo>
                <a:close/>
                <a:moveTo>
                  <a:pt x="36" y="177"/>
                </a:moveTo>
                <a:lnTo>
                  <a:pt x="36" y="179"/>
                </a:lnTo>
                <a:lnTo>
                  <a:pt x="36" y="177"/>
                </a:lnTo>
                <a:close/>
                <a:moveTo>
                  <a:pt x="111" y="177"/>
                </a:moveTo>
                <a:lnTo>
                  <a:pt x="110" y="177"/>
                </a:lnTo>
                <a:lnTo>
                  <a:pt x="110" y="179"/>
                </a:lnTo>
                <a:lnTo>
                  <a:pt x="111" y="179"/>
                </a:lnTo>
                <a:lnTo>
                  <a:pt x="110" y="179"/>
                </a:lnTo>
                <a:lnTo>
                  <a:pt x="110" y="177"/>
                </a:lnTo>
                <a:lnTo>
                  <a:pt x="111" y="177"/>
                </a:lnTo>
                <a:close/>
                <a:moveTo>
                  <a:pt x="38" y="176"/>
                </a:moveTo>
                <a:lnTo>
                  <a:pt x="38" y="177"/>
                </a:lnTo>
                <a:lnTo>
                  <a:pt x="38" y="176"/>
                </a:lnTo>
                <a:lnTo>
                  <a:pt x="38" y="177"/>
                </a:lnTo>
                <a:lnTo>
                  <a:pt x="36" y="177"/>
                </a:lnTo>
                <a:lnTo>
                  <a:pt x="36" y="176"/>
                </a:lnTo>
                <a:lnTo>
                  <a:pt x="38" y="176"/>
                </a:lnTo>
                <a:close/>
                <a:moveTo>
                  <a:pt x="38" y="174"/>
                </a:moveTo>
                <a:lnTo>
                  <a:pt x="36" y="174"/>
                </a:lnTo>
                <a:lnTo>
                  <a:pt x="38" y="174"/>
                </a:lnTo>
                <a:lnTo>
                  <a:pt x="36" y="172"/>
                </a:lnTo>
                <a:lnTo>
                  <a:pt x="38" y="172"/>
                </a:lnTo>
                <a:lnTo>
                  <a:pt x="38" y="174"/>
                </a:lnTo>
                <a:close/>
                <a:moveTo>
                  <a:pt x="43" y="174"/>
                </a:moveTo>
                <a:lnTo>
                  <a:pt x="43" y="172"/>
                </a:lnTo>
                <a:lnTo>
                  <a:pt x="43" y="174"/>
                </a:lnTo>
                <a:close/>
                <a:moveTo>
                  <a:pt x="135" y="172"/>
                </a:moveTo>
                <a:lnTo>
                  <a:pt x="135" y="174"/>
                </a:lnTo>
                <a:lnTo>
                  <a:pt x="135" y="172"/>
                </a:lnTo>
                <a:close/>
                <a:moveTo>
                  <a:pt x="145" y="171"/>
                </a:moveTo>
                <a:lnTo>
                  <a:pt x="143" y="171"/>
                </a:lnTo>
                <a:lnTo>
                  <a:pt x="145" y="171"/>
                </a:lnTo>
                <a:close/>
                <a:moveTo>
                  <a:pt x="137" y="171"/>
                </a:moveTo>
                <a:lnTo>
                  <a:pt x="137" y="169"/>
                </a:lnTo>
                <a:lnTo>
                  <a:pt x="138" y="169"/>
                </a:lnTo>
                <a:lnTo>
                  <a:pt x="138" y="171"/>
                </a:lnTo>
                <a:lnTo>
                  <a:pt x="137" y="171"/>
                </a:lnTo>
                <a:close/>
                <a:moveTo>
                  <a:pt x="36" y="167"/>
                </a:moveTo>
                <a:lnTo>
                  <a:pt x="36" y="169"/>
                </a:lnTo>
                <a:lnTo>
                  <a:pt x="36" y="167"/>
                </a:lnTo>
                <a:lnTo>
                  <a:pt x="35" y="167"/>
                </a:lnTo>
                <a:lnTo>
                  <a:pt x="36" y="167"/>
                </a:lnTo>
                <a:close/>
                <a:moveTo>
                  <a:pt x="143" y="167"/>
                </a:moveTo>
                <a:lnTo>
                  <a:pt x="145" y="167"/>
                </a:lnTo>
                <a:lnTo>
                  <a:pt x="145" y="169"/>
                </a:lnTo>
                <a:lnTo>
                  <a:pt x="143" y="169"/>
                </a:lnTo>
                <a:lnTo>
                  <a:pt x="143" y="171"/>
                </a:lnTo>
                <a:lnTo>
                  <a:pt x="143" y="169"/>
                </a:lnTo>
                <a:lnTo>
                  <a:pt x="142" y="169"/>
                </a:lnTo>
                <a:lnTo>
                  <a:pt x="142" y="167"/>
                </a:lnTo>
                <a:lnTo>
                  <a:pt x="143" y="167"/>
                </a:lnTo>
                <a:close/>
                <a:moveTo>
                  <a:pt x="36" y="159"/>
                </a:moveTo>
                <a:lnTo>
                  <a:pt x="36" y="161"/>
                </a:lnTo>
                <a:lnTo>
                  <a:pt x="35" y="161"/>
                </a:lnTo>
                <a:lnTo>
                  <a:pt x="36" y="161"/>
                </a:lnTo>
                <a:lnTo>
                  <a:pt x="35" y="161"/>
                </a:lnTo>
                <a:lnTo>
                  <a:pt x="35" y="159"/>
                </a:lnTo>
                <a:lnTo>
                  <a:pt x="36" y="159"/>
                </a:lnTo>
                <a:close/>
                <a:moveTo>
                  <a:pt x="168" y="157"/>
                </a:moveTo>
                <a:lnTo>
                  <a:pt x="168" y="156"/>
                </a:lnTo>
                <a:lnTo>
                  <a:pt x="170" y="157"/>
                </a:lnTo>
                <a:lnTo>
                  <a:pt x="168" y="157"/>
                </a:lnTo>
                <a:close/>
                <a:moveTo>
                  <a:pt x="170" y="157"/>
                </a:moveTo>
                <a:lnTo>
                  <a:pt x="170" y="156"/>
                </a:lnTo>
                <a:lnTo>
                  <a:pt x="172" y="156"/>
                </a:lnTo>
                <a:lnTo>
                  <a:pt x="172" y="157"/>
                </a:lnTo>
                <a:lnTo>
                  <a:pt x="170" y="157"/>
                </a:lnTo>
                <a:close/>
                <a:moveTo>
                  <a:pt x="183" y="144"/>
                </a:moveTo>
                <a:lnTo>
                  <a:pt x="182" y="144"/>
                </a:lnTo>
                <a:lnTo>
                  <a:pt x="182" y="145"/>
                </a:lnTo>
                <a:lnTo>
                  <a:pt x="182" y="144"/>
                </a:lnTo>
                <a:lnTo>
                  <a:pt x="183" y="144"/>
                </a:lnTo>
                <a:close/>
                <a:moveTo>
                  <a:pt x="185" y="142"/>
                </a:moveTo>
                <a:lnTo>
                  <a:pt x="185" y="144"/>
                </a:lnTo>
                <a:lnTo>
                  <a:pt x="183" y="144"/>
                </a:lnTo>
                <a:lnTo>
                  <a:pt x="183" y="142"/>
                </a:lnTo>
                <a:lnTo>
                  <a:pt x="183" y="144"/>
                </a:lnTo>
                <a:lnTo>
                  <a:pt x="183" y="142"/>
                </a:lnTo>
                <a:lnTo>
                  <a:pt x="185" y="142"/>
                </a:lnTo>
                <a:close/>
                <a:moveTo>
                  <a:pt x="193" y="142"/>
                </a:moveTo>
                <a:lnTo>
                  <a:pt x="193" y="144"/>
                </a:lnTo>
                <a:lnTo>
                  <a:pt x="192" y="144"/>
                </a:lnTo>
                <a:lnTo>
                  <a:pt x="193" y="144"/>
                </a:lnTo>
                <a:lnTo>
                  <a:pt x="193" y="145"/>
                </a:lnTo>
                <a:lnTo>
                  <a:pt x="192" y="147"/>
                </a:lnTo>
                <a:lnTo>
                  <a:pt x="193" y="149"/>
                </a:lnTo>
                <a:lnTo>
                  <a:pt x="193" y="150"/>
                </a:lnTo>
                <a:lnTo>
                  <a:pt x="193" y="152"/>
                </a:lnTo>
                <a:lnTo>
                  <a:pt x="193" y="154"/>
                </a:lnTo>
                <a:lnTo>
                  <a:pt x="192" y="154"/>
                </a:lnTo>
                <a:lnTo>
                  <a:pt x="192" y="156"/>
                </a:lnTo>
                <a:lnTo>
                  <a:pt x="192" y="157"/>
                </a:lnTo>
                <a:lnTo>
                  <a:pt x="192" y="159"/>
                </a:lnTo>
                <a:lnTo>
                  <a:pt x="190" y="161"/>
                </a:lnTo>
                <a:lnTo>
                  <a:pt x="188" y="161"/>
                </a:lnTo>
                <a:lnTo>
                  <a:pt x="188" y="162"/>
                </a:lnTo>
                <a:lnTo>
                  <a:pt x="188" y="164"/>
                </a:lnTo>
                <a:lnTo>
                  <a:pt x="188" y="166"/>
                </a:lnTo>
                <a:lnTo>
                  <a:pt x="187" y="166"/>
                </a:lnTo>
                <a:lnTo>
                  <a:pt x="187" y="167"/>
                </a:lnTo>
                <a:lnTo>
                  <a:pt x="187" y="169"/>
                </a:lnTo>
                <a:lnTo>
                  <a:pt x="185" y="169"/>
                </a:lnTo>
                <a:lnTo>
                  <a:pt x="185" y="171"/>
                </a:lnTo>
                <a:lnTo>
                  <a:pt x="185" y="169"/>
                </a:lnTo>
                <a:lnTo>
                  <a:pt x="185" y="167"/>
                </a:lnTo>
                <a:lnTo>
                  <a:pt x="183" y="167"/>
                </a:lnTo>
                <a:lnTo>
                  <a:pt x="183" y="166"/>
                </a:lnTo>
                <a:lnTo>
                  <a:pt x="183" y="164"/>
                </a:lnTo>
                <a:lnTo>
                  <a:pt x="183" y="162"/>
                </a:lnTo>
                <a:lnTo>
                  <a:pt x="183" y="161"/>
                </a:lnTo>
                <a:lnTo>
                  <a:pt x="182" y="161"/>
                </a:lnTo>
                <a:lnTo>
                  <a:pt x="182" y="159"/>
                </a:lnTo>
                <a:lnTo>
                  <a:pt x="180" y="159"/>
                </a:lnTo>
                <a:lnTo>
                  <a:pt x="180" y="157"/>
                </a:lnTo>
                <a:lnTo>
                  <a:pt x="180" y="156"/>
                </a:lnTo>
                <a:lnTo>
                  <a:pt x="180" y="154"/>
                </a:lnTo>
                <a:lnTo>
                  <a:pt x="178" y="154"/>
                </a:lnTo>
                <a:lnTo>
                  <a:pt x="178" y="152"/>
                </a:lnTo>
                <a:lnTo>
                  <a:pt x="178" y="150"/>
                </a:lnTo>
                <a:lnTo>
                  <a:pt x="180" y="150"/>
                </a:lnTo>
                <a:lnTo>
                  <a:pt x="180" y="149"/>
                </a:lnTo>
                <a:lnTo>
                  <a:pt x="180" y="147"/>
                </a:lnTo>
                <a:lnTo>
                  <a:pt x="180" y="145"/>
                </a:lnTo>
                <a:lnTo>
                  <a:pt x="182" y="145"/>
                </a:lnTo>
                <a:lnTo>
                  <a:pt x="183" y="145"/>
                </a:lnTo>
                <a:lnTo>
                  <a:pt x="183" y="144"/>
                </a:lnTo>
                <a:lnTo>
                  <a:pt x="185" y="144"/>
                </a:lnTo>
                <a:lnTo>
                  <a:pt x="185" y="142"/>
                </a:lnTo>
                <a:lnTo>
                  <a:pt x="187" y="142"/>
                </a:lnTo>
                <a:lnTo>
                  <a:pt x="187" y="140"/>
                </a:lnTo>
                <a:lnTo>
                  <a:pt x="188" y="140"/>
                </a:lnTo>
                <a:lnTo>
                  <a:pt x="188" y="139"/>
                </a:lnTo>
                <a:lnTo>
                  <a:pt x="190" y="137"/>
                </a:lnTo>
                <a:lnTo>
                  <a:pt x="192" y="137"/>
                </a:lnTo>
                <a:lnTo>
                  <a:pt x="192" y="135"/>
                </a:lnTo>
                <a:lnTo>
                  <a:pt x="193" y="135"/>
                </a:lnTo>
                <a:lnTo>
                  <a:pt x="192" y="135"/>
                </a:lnTo>
                <a:lnTo>
                  <a:pt x="193" y="135"/>
                </a:lnTo>
                <a:lnTo>
                  <a:pt x="192" y="135"/>
                </a:lnTo>
                <a:lnTo>
                  <a:pt x="193" y="137"/>
                </a:lnTo>
                <a:lnTo>
                  <a:pt x="193" y="139"/>
                </a:lnTo>
                <a:lnTo>
                  <a:pt x="193" y="140"/>
                </a:lnTo>
                <a:lnTo>
                  <a:pt x="193" y="142"/>
                </a:lnTo>
                <a:close/>
                <a:moveTo>
                  <a:pt x="5" y="99"/>
                </a:moveTo>
                <a:lnTo>
                  <a:pt x="5" y="100"/>
                </a:lnTo>
                <a:lnTo>
                  <a:pt x="5" y="99"/>
                </a:lnTo>
                <a:lnTo>
                  <a:pt x="5" y="100"/>
                </a:lnTo>
                <a:lnTo>
                  <a:pt x="6" y="100"/>
                </a:lnTo>
                <a:lnTo>
                  <a:pt x="5" y="100"/>
                </a:lnTo>
                <a:lnTo>
                  <a:pt x="6" y="100"/>
                </a:lnTo>
                <a:lnTo>
                  <a:pt x="6" y="102"/>
                </a:lnTo>
                <a:lnTo>
                  <a:pt x="6" y="104"/>
                </a:lnTo>
                <a:lnTo>
                  <a:pt x="6" y="105"/>
                </a:lnTo>
                <a:lnTo>
                  <a:pt x="5" y="105"/>
                </a:lnTo>
                <a:lnTo>
                  <a:pt x="3" y="105"/>
                </a:lnTo>
                <a:lnTo>
                  <a:pt x="5" y="105"/>
                </a:lnTo>
                <a:lnTo>
                  <a:pt x="5" y="107"/>
                </a:lnTo>
                <a:lnTo>
                  <a:pt x="3" y="107"/>
                </a:lnTo>
                <a:lnTo>
                  <a:pt x="5" y="107"/>
                </a:lnTo>
                <a:lnTo>
                  <a:pt x="3" y="107"/>
                </a:lnTo>
                <a:lnTo>
                  <a:pt x="5" y="107"/>
                </a:lnTo>
                <a:lnTo>
                  <a:pt x="3" y="107"/>
                </a:lnTo>
                <a:lnTo>
                  <a:pt x="3" y="105"/>
                </a:lnTo>
                <a:lnTo>
                  <a:pt x="1" y="107"/>
                </a:lnTo>
                <a:lnTo>
                  <a:pt x="1" y="105"/>
                </a:lnTo>
                <a:lnTo>
                  <a:pt x="0" y="105"/>
                </a:lnTo>
                <a:lnTo>
                  <a:pt x="1" y="105"/>
                </a:lnTo>
                <a:lnTo>
                  <a:pt x="0" y="105"/>
                </a:lnTo>
                <a:lnTo>
                  <a:pt x="1" y="105"/>
                </a:lnTo>
                <a:lnTo>
                  <a:pt x="0" y="105"/>
                </a:lnTo>
                <a:lnTo>
                  <a:pt x="1" y="105"/>
                </a:lnTo>
                <a:lnTo>
                  <a:pt x="1" y="104"/>
                </a:lnTo>
                <a:lnTo>
                  <a:pt x="0" y="105"/>
                </a:lnTo>
                <a:lnTo>
                  <a:pt x="0" y="104"/>
                </a:lnTo>
                <a:lnTo>
                  <a:pt x="1" y="104"/>
                </a:lnTo>
                <a:lnTo>
                  <a:pt x="0" y="104"/>
                </a:lnTo>
                <a:lnTo>
                  <a:pt x="0" y="102"/>
                </a:lnTo>
                <a:lnTo>
                  <a:pt x="0" y="104"/>
                </a:lnTo>
                <a:lnTo>
                  <a:pt x="0" y="102"/>
                </a:lnTo>
                <a:lnTo>
                  <a:pt x="0" y="100"/>
                </a:lnTo>
                <a:lnTo>
                  <a:pt x="1" y="100"/>
                </a:lnTo>
                <a:lnTo>
                  <a:pt x="0" y="100"/>
                </a:lnTo>
                <a:lnTo>
                  <a:pt x="1" y="100"/>
                </a:lnTo>
                <a:lnTo>
                  <a:pt x="0" y="100"/>
                </a:lnTo>
                <a:lnTo>
                  <a:pt x="1" y="100"/>
                </a:lnTo>
                <a:lnTo>
                  <a:pt x="3" y="100"/>
                </a:lnTo>
                <a:lnTo>
                  <a:pt x="1" y="100"/>
                </a:lnTo>
                <a:lnTo>
                  <a:pt x="3" y="100"/>
                </a:lnTo>
                <a:lnTo>
                  <a:pt x="1" y="100"/>
                </a:lnTo>
                <a:lnTo>
                  <a:pt x="3" y="100"/>
                </a:lnTo>
                <a:lnTo>
                  <a:pt x="5" y="100"/>
                </a:lnTo>
                <a:lnTo>
                  <a:pt x="3" y="100"/>
                </a:lnTo>
                <a:lnTo>
                  <a:pt x="5" y="100"/>
                </a:lnTo>
                <a:lnTo>
                  <a:pt x="3" y="100"/>
                </a:lnTo>
                <a:lnTo>
                  <a:pt x="5" y="100"/>
                </a:lnTo>
                <a:lnTo>
                  <a:pt x="3" y="99"/>
                </a:lnTo>
                <a:lnTo>
                  <a:pt x="5" y="99"/>
                </a:lnTo>
                <a:lnTo>
                  <a:pt x="3" y="99"/>
                </a:lnTo>
                <a:lnTo>
                  <a:pt x="5" y="99"/>
                </a:lnTo>
                <a:close/>
                <a:moveTo>
                  <a:pt x="13" y="90"/>
                </a:moveTo>
                <a:lnTo>
                  <a:pt x="11" y="90"/>
                </a:lnTo>
                <a:lnTo>
                  <a:pt x="13" y="90"/>
                </a:lnTo>
                <a:lnTo>
                  <a:pt x="11" y="90"/>
                </a:lnTo>
                <a:lnTo>
                  <a:pt x="13" y="90"/>
                </a:lnTo>
                <a:close/>
                <a:moveTo>
                  <a:pt x="110" y="85"/>
                </a:moveTo>
                <a:lnTo>
                  <a:pt x="110" y="87"/>
                </a:lnTo>
                <a:lnTo>
                  <a:pt x="110" y="85"/>
                </a:lnTo>
                <a:close/>
                <a:moveTo>
                  <a:pt x="187" y="80"/>
                </a:moveTo>
                <a:lnTo>
                  <a:pt x="188" y="80"/>
                </a:lnTo>
                <a:lnTo>
                  <a:pt x="188" y="82"/>
                </a:lnTo>
                <a:lnTo>
                  <a:pt x="188" y="80"/>
                </a:lnTo>
                <a:lnTo>
                  <a:pt x="187" y="80"/>
                </a:lnTo>
                <a:lnTo>
                  <a:pt x="187" y="79"/>
                </a:lnTo>
                <a:lnTo>
                  <a:pt x="187" y="80"/>
                </a:lnTo>
                <a:close/>
                <a:moveTo>
                  <a:pt x="172" y="54"/>
                </a:moveTo>
                <a:lnTo>
                  <a:pt x="170" y="54"/>
                </a:lnTo>
                <a:lnTo>
                  <a:pt x="172" y="54"/>
                </a:lnTo>
                <a:lnTo>
                  <a:pt x="170" y="54"/>
                </a:lnTo>
                <a:lnTo>
                  <a:pt x="172" y="54"/>
                </a:lnTo>
                <a:close/>
                <a:moveTo>
                  <a:pt x="115" y="54"/>
                </a:moveTo>
                <a:lnTo>
                  <a:pt x="115" y="52"/>
                </a:lnTo>
                <a:lnTo>
                  <a:pt x="115" y="54"/>
                </a:lnTo>
                <a:close/>
                <a:moveTo>
                  <a:pt x="167" y="50"/>
                </a:moveTo>
                <a:lnTo>
                  <a:pt x="167" y="49"/>
                </a:lnTo>
                <a:lnTo>
                  <a:pt x="165" y="49"/>
                </a:lnTo>
                <a:lnTo>
                  <a:pt x="167" y="49"/>
                </a:lnTo>
                <a:lnTo>
                  <a:pt x="167" y="50"/>
                </a:lnTo>
                <a:close/>
                <a:moveTo>
                  <a:pt x="38" y="24"/>
                </a:moveTo>
                <a:lnTo>
                  <a:pt x="40" y="24"/>
                </a:lnTo>
                <a:lnTo>
                  <a:pt x="40" y="25"/>
                </a:lnTo>
                <a:lnTo>
                  <a:pt x="38" y="25"/>
                </a:lnTo>
                <a:lnTo>
                  <a:pt x="36" y="25"/>
                </a:lnTo>
                <a:lnTo>
                  <a:pt x="36" y="24"/>
                </a:lnTo>
                <a:lnTo>
                  <a:pt x="38" y="24"/>
                </a:lnTo>
                <a:close/>
                <a:moveTo>
                  <a:pt x="277" y="59"/>
                </a:moveTo>
                <a:lnTo>
                  <a:pt x="277" y="60"/>
                </a:lnTo>
                <a:lnTo>
                  <a:pt x="277" y="62"/>
                </a:lnTo>
                <a:lnTo>
                  <a:pt x="277" y="64"/>
                </a:lnTo>
                <a:lnTo>
                  <a:pt x="275" y="65"/>
                </a:lnTo>
                <a:lnTo>
                  <a:pt x="277" y="64"/>
                </a:lnTo>
                <a:lnTo>
                  <a:pt x="277" y="65"/>
                </a:lnTo>
                <a:lnTo>
                  <a:pt x="277" y="67"/>
                </a:lnTo>
                <a:lnTo>
                  <a:pt x="275" y="67"/>
                </a:lnTo>
                <a:lnTo>
                  <a:pt x="275" y="69"/>
                </a:lnTo>
                <a:lnTo>
                  <a:pt x="275" y="70"/>
                </a:lnTo>
                <a:lnTo>
                  <a:pt x="275" y="72"/>
                </a:lnTo>
                <a:lnTo>
                  <a:pt x="275" y="74"/>
                </a:lnTo>
                <a:lnTo>
                  <a:pt x="273" y="75"/>
                </a:lnTo>
                <a:lnTo>
                  <a:pt x="273" y="77"/>
                </a:lnTo>
                <a:lnTo>
                  <a:pt x="273" y="79"/>
                </a:lnTo>
                <a:lnTo>
                  <a:pt x="273" y="80"/>
                </a:lnTo>
                <a:lnTo>
                  <a:pt x="273" y="82"/>
                </a:lnTo>
                <a:lnTo>
                  <a:pt x="272" y="82"/>
                </a:lnTo>
                <a:lnTo>
                  <a:pt x="272" y="84"/>
                </a:lnTo>
                <a:lnTo>
                  <a:pt x="272" y="85"/>
                </a:lnTo>
                <a:lnTo>
                  <a:pt x="272" y="87"/>
                </a:lnTo>
                <a:lnTo>
                  <a:pt x="272" y="89"/>
                </a:lnTo>
                <a:lnTo>
                  <a:pt x="270" y="89"/>
                </a:lnTo>
                <a:lnTo>
                  <a:pt x="270" y="90"/>
                </a:lnTo>
                <a:lnTo>
                  <a:pt x="270" y="92"/>
                </a:lnTo>
                <a:lnTo>
                  <a:pt x="268" y="94"/>
                </a:lnTo>
                <a:lnTo>
                  <a:pt x="268" y="95"/>
                </a:lnTo>
                <a:lnTo>
                  <a:pt x="268" y="97"/>
                </a:lnTo>
                <a:lnTo>
                  <a:pt x="267" y="97"/>
                </a:lnTo>
                <a:lnTo>
                  <a:pt x="267" y="99"/>
                </a:lnTo>
                <a:lnTo>
                  <a:pt x="265" y="102"/>
                </a:lnTo>
                <a:lnTo>
                  <a:pt x="263" y="104"/>
                </a:lnTo>
                <a:lnTo>
                  <a:pt x="263" y="105"/>
                </a:lnTo>
                <a:lnTo>
                  <a:pt x="262" y="107"/>
                </a:lnTo>
                <a:lnTo>
                  <a:pt x="262" y="109"/>
                </a:lnTo>
                <a:lnTo>
                  <a:pt x="260" y="110"/>
                </a:lnTo>
                <a:lnTo>
                  <a:pt x="260" y="112"/>
                </a:lnTo>
                <a:lnTo>
                  <a:pt x="258" y="112"/>
                </a:lnTo>
                <a:lnTo>
                  <a:pt x="258" y="114"/>
                </a:lnTo>
                <a:lnTo>
                  <a:pt x="257" y="115"/>
                </a:lnTo>
                <a:lnTo>
                  <a:pt x="257" y="117"/>
                </a:lnTo>
                <a:lnTo>
                  <a:pt x="255" y="119"/>
                </a:lnTo>
                <a:lnTo>
                  <a:pt x="255" y="120"/>
                </a:lnTo>
                <a:lnTo>
                  <a:pt x="253" y="122"/>
                </a:lnTo>
                <a:lnTo>
                  <a:pt x="252" y="124"/>
                </a:lnTo>
                <a:lnTo>
                  <a:pt x="252" y="125"/>
                </a:lnTo>
                <a:lnTo>
                  <a:pt x="250" y="127"/>
                </a:lnTo>
                <a:lnTo>
                  <a:pt x="250" y="129"/>
                </a:lnTo>
                <a:lnTo>
                  <a:pt x="248" y="130"/>
                </a:lnTo>
                <a:lnTo>
                  <a:pt x="248" y="132"/>
                </a:lnTo>
                <a:lnTo>
                  <a:pt x="247" y="134"/>
                </a:lnTo>
                <a:lnTo>
                  <a:pt x="245" y="135"/>
                </a:lnTo>
                <a:lnTo>
                  <a:pt x="245" y="137"/>
                </a:lnTo>
                <a:lnTo>
                  <a:pt x="245" y="139"/>
                </a:lnTo>
                <a:lnTo>
                  <a:pt x="243" y="139"/>
                </a:lnTo>
                <a:lnTo>
                  <a:pt x="243" y="140"/>
                </a:lnTo>
                <a:lnTo>
                  <a:pt x="242" y="142"/>
                </a:lnTo>
                <a:lnTo>
                  <a:pt x="242" y="144"/>
                </a:lnTo>
                <a:lnTo>
                  <a:pt x="242" y="145"/>
                </a:lnTo>
                <a:lnTo>
                  <a:pt x="240" y="145"/>
                </a:lnTo>
                <a:lnTo>
                  <a:pt x="240" y="147"/>
                </a:lnTo>
                <a:lnTo>
                  <a:pt x="240" y="149"/>
                </a:lnTo>
                <a:lnTo>
                  <a:pt x="240" y="150"/>
                </a:lnTo>
                <a:lnTo>
                  <a:pt x="238" y="150"/>
                </a:lnTo>
                <a:lnTo>
                  <a:pt x="238" y="152"/>
                </a:lnTo>
                <a:lnTo>
                  <a:pt x="238" y="154"/>
                </a:lnTo>
                <a:lnTo>
                  <a:pt x="238" y="156"/>
                </a:lnTo>
                <a:lnTo>
                  <a:pt x="240" y="156"/>
                </a:lnTo>
                <a:lnTo>
                  <a:pt x="240" y="157"/>
                </a:lnTo>
                <a:lnTo>
                  <a:pt x="240" y="159"/>
                </a:lnTo>
                <a:lnTo>
                  <a:pt x="240" y="161"/>
                </a:lnTo>
                <a:lnTo>
                  <a:pt x="240" y="162"/>
                </a:lnTo>
                <a:lnTo>
                  <a:pt x="240" y="164"/>
                </a:lnTo>
                <a:lnTo>
                  <a:pt x="240" y="166"/>
                </a:lnTo>
                <a:lnTo>
                  <a:pt x="240" y="167"/>
                </a:lnTo>
                <a:lnTo>
                  <a:pt x="240" y="169"/>
                </a:lnTo>
                <a:lnTo>
                  <a:pt x="240" y="171"/>
                </a:lnTo>
                <a:lnTo>
                  <a:pt x="240" y="172"/>
                </a:lnTo>
                <a:lnTo>
                  <a:pt x="240" y="174"/>
                </a:lnTo>
                <a:lnTo>
                  <a:pt x="240" y="176"/>
                </a:lnTo>
                <a:lnTo>
                  <a:pt x="238" y="176"/>
                </a:lnTo>
                <a:lnTo>
                  <a:pt x="238" y="177"/>
                </a:lnTo>
                <a:lnTo>
                  <a:pt x="238" y="179"/>
                </a:lnTo>
                <a:lnTo>
                  <a:pt x="237" y="179"/>
                </a:lnTo>
                <a:lnTo>
                  <a:pt x="237" y="181"/>
                </a:lnTo>
                <a:lnTo>
                  <a:pt x="237" y="182"/>
                </a:lnTo>
                <a:lnTo>
                  <a:pt x="235" y="184"/>
                </a:lnTo>
                <a:lnTo>
                  <a:pt x="235" y="186"/>
                </a:lnTo>
                <a:lnTo>
                  <a:pt x="233" y="187"/>
                </a:lnTo>
                <a:lnTo>
                  <a:pt x="233" y="189"/>
                </a:lnTo>
                <a:lnTo>
                  <a:pt x="233" y="191"/>
                </a:lnTo>
                <a:lnTo>
                  <a:pt x="232" y="191"/>
                </a:lnTo>
                <a:lnTo>
                  <a:pt x="233" y="191"/>
                </a:lnTo>
                <a:lnTo>
                  <a:pt x="232" y="192"/>
                </a:lnTo>
                <a:lnTo>
                  <a:pt x="232" y="194"/>
                </a:lnTo>
                <a:lnTo>
                  <a:pt x="232" y="196"/>
                </a:lnTo>
                <a:lnTo>
                  <a:pt x="230" y="196"/>
                </a:lnTo>
                <a:lnTo>
                  <a:pt x="230" y="197"/>
                </a:lnTo>
                <a:lnTo>
                  <a:pt x="230" y="199"/>
                </a:lnTo>
                <a:lnTo>
                  <a:pt x="230" y="202"/>
                </a:lnTo>
                <a:lnTo>
                  <a:pt x="230" y="204"/>
                </a:lnTo>
                <a:lnTo>
                  <a:pt x="230" y="206"/>
                </a:lnTo>
                <a:lnTo>
                  <a:pt x="230" y="207"/>
                </a:lnTo>
                <a:lnTo>
                  <a:pt x="230" y="209"/>
                </a:lnTo>
                <a:lnTo>
                  <a:pt x="230" y="211"/>
                </a:lnTo>
                <a:lnTo>
                  <a:pt x="232" y="211"/>
                </a:lnTo>
                <a:lnTo>
                  <a:pt x="232" y="212"/>
                </a:lnTo>
                <a:lnTo>
                  <a:pt x="232" y="214"/>
                </a:lnTo>
                <a:lnTo>
                  <a:pt x="232" y="216"/>
                </a:lnTo>
                <a:lnTo>
                  <a:pt x="232" y="217"/>
                </a:lnTo>
                <a:lnTo>
                  <a:pt x="230" y="217"/>
                </a:lnTo>
                <a:lnTo>
                  <a:pt x="230" y="219"/>
                </a:lnTo>
                <a:lnTo>
                  <a:pt x="228" y="221"/>
                </a:lnTo>
                <a:lnTo>
                  <a:pt x="228" y="222"/>
                </a:lnTo>
                <a:lnTo>
                  <a:pt x="227" y="222"/>
                </a:lnTo>
                <a:lnTo>
                  <a:pt x="227" y="224"/>
                </a:lnTo>
                <a:lnTo>
                  <a:pt x="227" y="226"/>
                </a:lnTo>
                <a:lnTo>
                  <a:pt x="227" y="227"/>
                </a:lnTo>
                <a:lnTo>
                  <a:pt x="225" y="229"/>
                </a:lnTo>
                <a:lnTo>
                  <a:pt x="225" y="231"/>
                </a:lnTo>
                <a:lnTo>
                  <a:pt x="227" y="231"/>
                </a:lnTo>
                <a:lnTo>
                  <a:pt x="227" y="232"/>
                </a:lnTo>
                <a:lnTo>
                  <a:pt x="227" y="234"/>
                </a:lnTo>
                <a:lnTo>
                  <a:pt x="228" y="234"/>
                </a:lnTo>
                <a:lnTo>
                  <a:pt x="228" y="236"/>
                </a:lnTo>
                <a:lnTo>
                  <a:pt x="228" y="237"/>
                </a:lnTo>
                <a:lnTo>
                  <a:pt x="230" y="237"/>
                </a:lnTo>
                <a:lnTo>
                  <a:pt x="230" y="239"/>
                </a:lnTo>
                <a:lnTo>
                  <a:pt x="228" y="239"/>
                </a:lnTo>
                <a:lnTo>
                  <a:pt x="228" y="241"/>
                </a:lnTo>
                <a:lnTo>
                  <a:pt x="230" y="241"/>
                </a:lnTo>
                <a:lnTo>
                  <a:pt x="230" y="242"/>
                </a:lnTo>
                <a:lnTo>
                  <a:pt x="230" y="244"/>
                </a:lnTo>
                <a:lnTo>
                  <a:pt x="230" y="246"/>
                </a:lnTo>
                <a:lnTo>
                  <a:pt x="232" y="246"/>
                </a:lnTo>
                <a:lnTo>
                  <a:pt x="232" y="247"/>
                </a:lnTo>
                <a:lnTo>
                  <a:pt x="232" y="249"/>
                </a:lnTo>
                <a:lnTo>
                  <a:pt x="232" y="251"/>
                </a:lnTo>
                <a:lnTo>
                  <a:pt x="232" y="252"/>
                </a:lnTo>
                <a:lnTo>
                  <a:pt x="233" y="252"/>
                </a:lnTo>
                <a:lnTo>
                  <a:pt x="233" y="254"/>
                </a:lnTo>
                <a:lnTo>
                  <a:pt x="233" y="256"/>
                </a:lnTo>
                <a:lnTo>
                  <a:pt x="233" y="257"/>
                </a:lnTo>
                <a:lnTo>
                  <a:pt x="233" y="259"/>
                </a:lnTo>
                <a:lnTo>
                  <a:pt x="233" y="261"/>
                </a:lnTo>
                <a:lnTo>
                  <a:pt x="233" y="262"/>
                </a:lnTo>
                <a:lnTo>
                  <a:pt x="233" y="264"/>
                </a:lnTo>
                <a:lnTo>
                  <a:pt x="232" y="264"/>
                </a:lnTo>
                <a:lnTo>
                  <a:pt x="232" y="266"/>
                </a:lnTo>
                <a:lnTo>
                  <a:pt x="232" y="267"/>
                </a:lnTo>
                <a:lnTo>
                  <a:pt x="230" y="267"/>
                </a:lnTo>
                <a:lnTo>
                  <a:pt x="230" y="269"/>
                </a:lnTo>
                <a:lnTo>
                  <a:pt x="230" y="271"/>
                </a:lnTo>
                <a:lnTo>
                  <a:pt x="230" y="272"/>
                </a:lnTo>
                <a:lnTo>
                  <a:pt x="230" y="274"/>
                </a:lnTo>
                <a:lnTo>
                  <a:pt x="232" y="274"/>
                </a:lnTo>
                <a:lnTo>
                  <a:pt x="232" y="276"/>
                </a:lnTo>
                <a:lnTo>
                  <a:pt x="232" y="277"/>
                </a:lnTo>
                <a:lnTo>
                  <a:pt x="232" y="279"/>
                </a:lnTo>
                <a:lnTo>
                  <a:pt x="230" y="279"/>
                </a:lnTo>
                <a:lnTo>
                  <a:pt x="230" y="281"/>
                </a:lnTo>
                <a:lnTo>
                  <a:pt x="228" y="281"/>
                </a:lnTo>
                <a:lnTo>
                  <a:pt x="228" y="282"/>
                </a:lnTo>
                <a:lnTo>
                  <a:pt x="228" y="284"/>
                </a:lnTo>
                <a:lnTo>
                  <a:pt x="228" y="286"/>
                </a:lnTo>
                <a:lnTo>
                  <a:pt x="227" y="286"/>
                </a:lnTo>
                <a:lnTo>
                  <a:pt x="227" y="287"/>
                </a:lnTo>
                <a:lnTo>
                  <a:pt x="227" y="289"/>
                </a:lnTo>
                <a:lnTo>
                  <a:pt x="227" y="291"/>
                </a:lnTo>
                <a:lnTo>
                  <a:pt x="225" y="291"/>
                </a:lnTo>
                <a:lnTo>
                  <a:pt x="225" y="292"/>
                </a:lnTo>
                <a:lnTo>
                  <a:pt x="225" y="294"/>
                </a:lnTo>
                <a:lnTo>
                  <a:pt x="223" y="294"/>
                </a:lnTo>
                <a:lnTo>
                  <a:pt x="223" y="296"/>
                </a:lnTo>
                <a:lnTo>
                  <a:pt x="223" y="297"/>
                </a:lnTo>
                <a:lnTo>
                  <a:pt x="223" y="299"/>
                </a:lnTo>
                <a:lnTo>
                  <a:pt x="223" y="301"/>
                </a:lnTo>
                <a:lnTo>
                  <a:pt x="223" y="302"/>
                </a:lnTo>
                <a:lnTo>
                  <a:pt x="222" y="304"/>
                </a:lnTo>
                <a:lnTo>
                  <a:pt x="222" y="306"/>
                </a:lnTo>
                <a:lnTo>
                  <a:pt x="220" y="306"/>
                </a:lnTo>
                <a:lnTo>
                  <a:pt x="220" y="307"/>
                </a:lnTo>
                <a:lnTo>
                  <a:pt x="220" y="309"/>
                </a:lnTo>
                <a:lnTo>
                  <a:pt x="220" y="311"/>
                </a:lnTo>
                <a:lnTo>
                  <a:pt x="218" y="311"/>
                </a:lnTo>
                <a:lnTo>
                  <a:pt x="218" y="312"/>
                </a:lnTo>
                <a:lnTo>
                  <a:pt x="217" y="312"/>
                </a:lnTo>
                <a:lnTo>
                  <a:pt x="215" y="312"/>
                </a:lnTo>
                <a:lnTo>
                  <a:pt x="213" y="312"/>
                </a:lnTo>
                <a:lnTo>
                  <a:pt x="213" y="311"/>
                </a:lnTo>
                <a:lnTo>
                  <a:pt x="212" y="311"/>
                </a:lnTo>
                <a:lnTo>
                  <a:pt x="210" y="311"/>
                </a:lnTo>
                <a:lnTo>
                  <a:pt x="208" y="311"/>
                </a:lnTo>
                <a:lnTo>
                  <a:pt x="207" y="311"/>
                </a:lnTo>
                <a:lnTo>
                  <a:pt x="207" y="309"/>
                </a:lnTo>
                <a:lnTo>
                  <a:pt x="205" y="309"/>
                </a:lnTo>
                <a:lnTo>
                  <a:pt x="205" y="311"/>
                </a:lnTo>
                <a:lnTo>
                  <a:pt x="205" y="309"/>
                </a:lnTo>
                <a:lnTo>
                  <a:pt x="205" y="311"/>
                </a:lnTo>
                <a:lnTo>
                  <a:pt x="205" y="309"/>
                </a:lnTo>
                <a:lnTo>
                  <a:pt x="203" y="309"/>
                </a:lnTo>
                <a:lnTo>
                  <a:pt x="203" y="311"/>
                </a:lnTo>
                <a:lnTo>
                  <a:pt x="203" y="309"/>
                </a:lnTo>
                <a:lnTo>
                  <a:pt x="203" y="311"/>
                </a:lnTo>
                <a:lnTo>
                  <a:pt x="203" y="309"/>
                </a:lnTo>
                <a:lnTo>
                  <a:pt x="202" y="309"/>
                </a:lnTo>
                <a:lnTo>
                  <a:pt x="200" y="309"/>
                </a:lnTo>
                <a:lnTo>
                  <a:pt x="200" y="311"/>
                </a:lnTo>
                <a:lnTo>
                  <a:pt x="200" y="309"/>
                </a:lnTo>
                <a:lnTo>
                  <a:pt x="198" y="309"/>
                </a:lnTo>
                <a:lnTo>
                  <a:pt x="198" y="311"/>
                </a:lnTo>
                <a:lnTo>
                  <a:pt x="197" y="311"/>
                </a:lnTo>
                <a:lnTo>
                  <a:pt x="195" y="311"/>
                </a:lnTo>
                <a:lnTo>
                  <a:pt x="197" y="311"/>
                </a:lnTo>
                <a:lnTo>
                  <a:pt x="195" y="311"/>
                </a:lnTo>
                <a:lnTo>
                  <a:pt x="193" y="311"/>
                </a:lnTo>
                <a:lnTo>
                  <a:pt x="193" y="312"/>
                </a:lnTo>
                <a:lnTo>
                  <a:pt x="192" y="312"/>
                </a:lnTo>
                <a:lnTo>
                  <a:pt x="193" y="314"/>
                </a:lnTo>
                <a:lnTo>
                  <a:pt x="192" y="314"/>
                </a:lnTo>
                <a:lnTo>
                  <a:pt x="192" y="316"/>
                </a:lnTo>
                <a:lnTo>
                  <a:pt x="190" y="316"/>
                </a:lnTo>
                <a:lnTo>
                  <a:pt x="190" y="314"/>
                </a:lnTo>
                <a:lnTo>
                  <a:pt x="188" y="314"/>
                </a:lnTo>
                <a:lnTo>
                  <a:pt x="187" y="314"/>
                </a:lnTo>
                <a:lnTo>
                  <a:pt x="185" y="312"/>
                </a:lnTo>
                <a:lnTo>
                  <a:pt x="185" y="314"/>
                </a:lnTo>
                <a:lnTo>
                  <a:pt x="183" y="314"/>
                </a:lnTo>
                <a:lnTo>
                  <a:pt x="183" y="316"/>
                </a:lnTo>
                <a:lnTo>
                  <a:pt x="183" y="314"/>
                </a:lnTo>
                <a:lnTo>
                  <a:pt x="183" y="316"/>
                </a:lnTo>
                <a:lnTo>
                  <a:pt x="182" y="316"/>
                </a:lnTo>
                <a:lnTo>
                  <a:pt x="180" y="316"/>
                </a:lnTo>
                <a:lnTo>
                  <a:pt x="180" y="317"/>
                </a:lnTo>
                <a:lnTo>
                  <a:pt x="180" y="316"/>
                </a:lnTo>
                <a:lnTo>
                  <a:pt x="178" y="317"/>
                </a:lnTo>
                <a:lnTo>
                  <a:pt x="177" y="317"/>
                </a:lnTo>
                <a:lnTo>
                  <a:pt x="177" y="319"/>
                </a:lnTo>
                <a:lnTo>
                  <a:pt x="175" y="319"/>
                </a:lnTo>
                <a:lnTo>
                  <a:pt x="173" y="321"/>
                </a:lnTo>
                <a:lnTo>
                  <a:pt x="173" y="322"/>
                </a:lnTo>
                <a:lnTo>
                  <a:pt x="173" y="324"/>
                </a:lnTo>
                <a:lnTo>
                  <a:pt x="173" y="326"/>
                </a:lnTo>
                <a:lnTo>
                  <a:pt x="175" y="326"/>
                </a:lnTo>
                <a:lnTo>
                  <a:pt x="173" y="326"/>
                </a:lnTo>
                <a:lnTo>
                  <a:pt x="175" y="326"/>
                </a:lnTo>
                <a:lnTo>
                  <a:pt x="173" y="326"/>
                </a:lnTo>
                <a:lnTo>
                  <a:pt x="172" y="326"/>
                </a:lnTo>
                <a:lnTo>
                  <a:pt x="172" y="324"/>
                </a:lnTo>
                <a:lnTo>
                  <a:pt x="172" y="326"/>
                </a:lnTo>
                <a:lnTo>
                  <a:pt x="170" y="326"/>
                </a:lnTo>
                <a:lnTo>
                  <a:pt x="168" y="326"/>
                </a:lnTo>
                <a:lnTo>
                  <a:pt x="168" y="324"/>
                </a:lnTo>
                <a:lnTo>
                  <a:pt x="168" y="326"/>
                </a:lnTo>
                <a:lnTo>
                  <a:pt x="168" y="324"/>
                </a:lnTo>
                <a:lnTo>
                  <a:pt x="168" y="322"/>
                </a:lnTo>
                <a:lnTo>
                  <a:pt x="167" y="322"/>
                </a:lnTo>
                <a:lnTo>
                  <a:pt x="167" y="321"/>
                </a:lnTo>
                <a:lnTo>
                  <a:pt x="165" y="319"/>
                </a:lnTo>
                <a:lnTo>
                  <a:pt x="165" y="317"/>
                </a:lnTo>
                <a:lnTo>
                  <a:pt x="163" y="317"/>
                </a:lnTo>
                <a:lnTo>
                  <a:pt x="162" y="316"/>
                </a:lnTo>
                <a:lnTo>
                  <a:pt x="160" y="316"/>
                </a:lnTo>
                <a:lnTo>
                  <a:pt x="158" y="316"/>
                </a:lnTo>
                <a:lnTo>
                  <a:pt x="158" y="317"/>
                </a:lnTo>
                <a:lnTo>
                  <a:pt x="160" y="317"/>
                </a:lnTo>
                <a:lnTo>
                  <a:pt x="160" y="319"/>
                </a:lnTo>
                <a:lnTo>
                  <a:pt x="162" y="319"/>
                </a:lnTo>
                <a:lnTo>
                  <a:pt x="162" y="321"/>
                </a:lnTo>
                <a:lnTo>
                  <a:pt x="163" y="321"/>
                </a:lnTo>
                <a:lnTo>
                  <a:pt x="165" y="322"/>
                </a:lnTo>
                <a:lnTo>
                  <a:pt x="165" y="324"/>
                </a:lnTo>
                <a:lnTo>
                  <a:pt x="167" y="324"/>
                </a:lnTo>
                <a:lnTo>
                  <a:pt x="165" y="324"/>
                </a:lnTo>
                <a:lnTo>
                  <a:pt x="167" y="324"/>
                </a:lnTo>
                <a:lnTo>
                  <a:pt x="165" y="324"/>
                </a:lnTo>
                <a:lnTo>
                  <a:pt x="167" y="324"/>
                </a:lnTo>
                <a:lnTo>
                  <a:pt x="167" y="326"/>
                </a:lnTo>
                <a:lnTo>
                  <a:pt x="165" y="326"/>
                </a:lnTo>
                <a:lnTo>
                  <a:pt x="167" y="326"/>
                </a:lnTo>
                <a:lnTo>
                  <a:pt x="167" y="327"/>
                </a:lnTo>
                <a:lnTo>
                  <a:pt x="167" y="329"/>
                </a:lnTo>
                <a:lnTo>
                  <a:pt x="168" y="329"/>
                </a:lnTo>
                <a:lnTo>
                  <a:pt x="170" y="331"/>
                </a:lnTo>
                <a:lnTo>
                  <a:pt x="172" y="331"/>
                </a:lnTo>
                <a:lnTo>
                  <a:pt x="173" y="331"/>
                </a:lnTo>
                <a:lnTo>
                  <a:pt x="172" y="331"/>
                </a:lnTo>
                <a:lnTo>
                  <a:pt x="173" y="331"/>
                </a:lnTo>
                <a:lnTo>
                  <a:pt x="173" y="329"/>
                </a:lnTo>
                <a:lnTo>
                  <a:pt x="175" y="329"/>
                </a:lnTo>
                <a:lnTo>
                  <a:pt x="175" y="331"/>
                </a:lnTo>
                <a:lnTo>
                  <a:pt x="175" y="329"/>
                </a:lnTo>
                <a:lnTo>
                  <a:pt x="177" y="329"/>
                </a:lnTo>
                <a:lnTo>
                  <a:pt x="177" y="327"/>
                </a:lnTo>
                <a:lnTo>
                  <a:pt x="178" y="327"/>
                </a:lnTo>
                <a:lnTo>
                  <a:pt x="180" y="327"/>
                </a:lnTo>
                <a:lnTo>
                  <a:pt x="178" y="327"/>
                </a:lnTo>
                <a:lnTo>
                  <a:pt x="178" y="326"/>
                </a:lnTo>
                <a:lnTo>
                  <a:pt x="177" y="326"/>
                </a:lnTo>
                <a:lnTo>
                  <a:pt x="177" y="324"/>
                </a:lnTo>
                <a:lnTo>
                  <a:pt x="178" y="324"/>
                </a:lnTo>
                <a:lnTo>
                  <a:pt x="178" y="326"/>
                </a:lnTo>
                <a:lnTo>
                  <a:pt x="178" y="324"/>
                </a:lnTo>
                <a:lnTo>
                  <a:pt x="178" y="326"/>
                </a:lnTo>
                <a:lnTo>
                  <a:pt x="180" y="326"/>
                </a:lnTo>
                <a:lnTo>
                  <a:pt x="180" y="324"/>
                </a:lnTo>
                <a:lnTo>
                  <a:pt x="178" y="324"/>
                </a:lnTo>
                <a:lnTo>
                  <a:pt x="180" y="324"/>
                </a:lnTo>
                <a:lnTo>
                  <a:pt x="180" y="326"/>
                </a:lnTo>
                <a:lnTo>
                  <a:pt x="182" y="326"/>
                </a:lnTo>
                <a:lnTo>
                  <a:pt x="182" y="327"/>
                </a:lnTo>
                <a:lnTo>
                  <a:pt x="183" y="327"/>
                </a:lnTo>
                <a:lnTo>
                  <a:pt x="185" y="327"/>
                </a:lnTo>
                <a:lnTo>
                  <a:pt x="185" y="326"/>
                </a:lnTo>
                <a:lnTo>
                  <a:pt x="187" y="326"/>
                </a:lnTo>
                <a:lnTo>
                  <a:pt x="187" y="327"/>
                </a:lnTo>
                <a:lnTo>
                  <a:pt x="188" y="327"/>
                </a:lnTo>
                <a:lnTo>
                  <a:pt x="188" y="326"/>
                </a:lnTo>
                <a:lnTo>
                  <a:pt x="190" y="326"/>
                </a:lnTo>
                <a:lnTo>
                  <a:pt x="190" y="327"/>
                </a:lnTo>
                <a:lnTo>
                  <a:pt x="192" y="327"/>
                </a:lnTo>
                <a:lnTo>
                  <a:pt x="193" y="327"/>
                </a:lnTo>
                <a:lnTo>
                  <a:pt x="193" y="329"/>
                </a:lnTo>
                <a:lnTo>
                  <a:pt x="193" y="331"/>
                </a:lnTo>
                <a:lnTo>
                  <a:pt x="195" y="331"/>
                </a:lnTo>
                <a:lnTo>
                  <a:pt x="195" y="332"/>
                </a:lnTo>
                <a:lnTo>
                  <a:pt x="193" y="332"/>
                </a:lnTo>
                <a:lnTo>
                  <a:pt x="193" y="334"/>
                </a:lnTo>
                <a:lnTo>
                  <a:pt x="192" y="334"/>
                </a:lnTo>
                <a:lnTo>
                  <a:pt x="190" y="334"/>
                </a:lnTo>
                <a:lnTo>
                  <a:pt x="192" y="334"/>
                </a:lnTo>
                <a:lnTo>
                  <a:pt x="192" y="336"/>
                </a:lnTo>
                <a:lnTo>
                  <a:pt x="190" y="336"/>
                </a:lnTo>
                <a:lnTo>
                  <a:pt x="188" y="336"/>
                </a:lnTo>
                <a:lnTo>
                  <a:pt x="187" y="336"/>
                </a:lnTo>
                <a:lnTo>
                  <a:pt x="187" y="337"/>
                </a:lnTo>
                <a:lnTo>
                  <a:pt x="185" y="337"/>
                </a:lnTo>
                <a:lnTo>
                  <a:pt x="183" y="337"/>
                </a:lnTo>
                <a:lnTo>
                  <a:pt x="185" y="339"/>
                </a:lnTo>
                <a:lnTo>
                  <a:pt x="183" y="339"/>
                </a:lnTo>
                <a:lnTo>
                  <a:pt x="182" y="339"/>
                </a:lnTo>
                <a:lnTo>
                  <a:pt x="180" y="339"/>
                </a:lnTo>
                <a:lnTo>
                  <a:pt x="180" y="341"/>
                </a:lnTo>
                <a:lnTo>
                  <a:pt x="178" y="342"/>
                </a:lnTo>
                <a:lnTo>
                  <a:pt x="177" y="342"/>
                </a:lnTo>
                <a:lnTo>
                  <a:pt x="175" y="342"/>
                </a:lnTo>
                <a:lnTo>
                  <a:pt x="173" y="342"/>
                </a:lnTo>
                <a:lnTo>
                  <a:pt x="172" y="342"/>
                </a:lnTo>
                <a:lnTo>
                  <a:pt x="172" y="341"/>
                </a:lnTo>
                <a:lnTo>
                  <a:pt x="170" y="341"/>
                </a:lnTo>
                <a:lnTo>
                  <a:pt x="168" y="341"/>
                </a:lnTo>
                <a:lnTo>
                  <a:pt x="167" y="341"/>
                </a:lnTo>
                <a:lnTo>
                  <a:pt x="165" y="341"/>
                </a:lnTo>
                <a:lnTo>
                  <a:pt x="165" y="339"/>
                </a:lnTo>
                <a:lnTo>
                  <a:pt x="163" y="339"/>
                </a:lnTo>
                <a:lnTo>
                  <a:pt x="162" y="339"/>
                </a:lnTo>
                <a:lnTo>
                  <a:pt x="162" y="337"/>
                </a:lnTo>
                <a:lnTo>
                  <a:pt x="162" y="336"/>
                </a:lnTo>
                <a:lnTo>
                  <a:pt x="162" y="334"/>
                </a:lnTo>
                <a:lnTo>
                  <a:pt x="160" y="334"/>
                </a:lnTo>
                <a:lnTo>
                  <a:pt x="160" y="332"/>
                </a:lnTo>
                <a:lnTo>
                  <a:pt x="160" y="331"/>
                </a:lnTo>
                <a:lnTo>
                  <a:pt x="158" y="331"/>
                </a:lnTo>
                <a:lnTo>
                  <a:pt x="158" y="329"/>
                </a:lnTo>
                <a:lnTo>
                  <a:pt x="157" y="329"/>
                </a:lnTo>
                <a:lnTo>
                  <a:pt x="157" y="331"/>
                </a:lnTo>
                <a:lnTo>
                  <a:pt x="158" y="332"/>
                </a:lnTo>
                <a:lnTo>
                  <a:pt x="158" y="334"/>
                </a:lnTo>
                <a:lnTo>
                  <a:pt x="160" y="334"/>
                </a:lnTo>
                <a:lnTo>
                  <a:pt x="160" y="336"/>
                </a:lnTo>
                <a:lnTo>
                  <a:pt x="160" y="337"/>
                </a:lnTo>
                <a:lnTo>
                  <a:pt x="160" y="339"/>
                </a:lnTo>
                <a:lnTo>
                  <a:pt x="158" y="339"/>
                </a:lnTo>
                <a:lnTo>
                  <a:pt x="158" y="341"/>
                </a:lnTo>
                <a:lnTo>
                  <a:pt x="157" y="341"/>
                </a:lnTo>
                <a:lnTo>
                  <a:pt x="155" y="341"/>
                </a:lnTo>
                <a:lnTo>
                  <a:pt x="153" y="341"/>
                </a:lnTo>
                <a:lnTo>
                  <a:pt x="152" y="341"/>
                </a:lnTo>
                <a:lnTo>
                  <a:pt x="152" y="342"/>
                </a:lnTo>
                <a:lnTo>
                  <a:pt x="150" y="342"/>
                </a:lnTo>
                <a:lnTo>
                  <a:pt x="150" y="344"/>
                </a:lnTo>
                <a:lnTo>
                  <a:pt x="148" y="344"/>
                </a:lnTo>
                <a:lnTo>
                  <a:pt x="147" y="344"/>
                </a:lnTo>
                <a:lnTo>
                  <a:pt x="145" y="346"/>
                </a:lnTo>
                <a:lnTo>
                  <a:pt x="145" y="344"/>
                </a:lnTo>
                <a:lnTo>
                  <a:pt x="143" y="344"/>
                </a:lnTo>
                <a:lnTo>
                  <a:pt x="143" y="346"/>
                </a:lnTo>
                <a:lnTo>
                  <a:pt x="143" y="344"/>
                </a:lnTo>
                <a:lnTo>
                  <a:pt x="142" y="344"/>
                </a:lnTo>
                <a:lnTo>
                  <a:pt x="140" y="344"/>
                </a:lnTo>
                <a:lnTo>
                  <a:pt x="138" y="346"/>
                </a:lnTo>
                <a:lnTo>
                  <a:pt x="137" y="346"/>
                </a:lnTo>
                <a:lnTo>
                  <a:pt x="135" y="346"/>
                </a:lnTo>
                <a:lnTo>
                  <a:pt x="133" y="346"/>
                </a:lnTo>
                <a:lnTo>
                  <a:pt x="131" y="346"/>
                </a:lnTo>
                <a:lnTo>
                  <a:pt x="131" y="344"/>
                </a:lnTo>
                <a:lnTo>
                  <a:pt x="130" y="344"/>
                </a:lnTo>
                <a:lnTo>
                  <a:pt x="128" y="344"/>
                </a:lnTo>
                <a:lnTo>
                  <a:pt x="126" y="344"/>
                </a:lnTo>
                <a:lnTo>
                  <a:pt x="126" y="342"/>
                </a:lnTo>
                <a:lnTo>
                  <a:pt x="128" y="342"/>
                </a:lnTo>
                <a:lnTo>
                  <a:pt x="128" y="341"/>
                </a:lnTo>
                <a:lnTo>
                  <a:pt x="130" y="341"/>
                </a:lnTo>
                <a:lnTo>
                  <a:pt x="130" y="339"/>
                </a:lnTo>
                <a:lnTo>
                  <a:pt x="128" y="339"/>
                </a:lnTo>
                <a:lnTo>
                  <a:pt x="130" y="339"/>
                </a:lnTo>
                <a:lnTo>
                  <a:pt x="130" y="337"/>
                </a:lnTo>
                <a:lnTo>
                  <a:pt x="131" y="337"/>
                </a:lnTo>
                <a:lnTo>
                  <a:pt x="131" y="339"/>
                </a:lnTo>
                <a:lnTo>
                  <a:pt x="133" y="337"/>
                </a:lnTo>
                <a:lnTo>
                  <a:pt x="135" y="337"/>
                </a:lnTo>
                <a:lnTo>
                  <a:pt x="137" y="337"/>
                </a:lnTo>
                <a:lnTo>
                  <a:pt x="138" y="337"/>
                </a:lnTo>
                <a:lnTo>
                  <a:pt x="138" y="336"/>
                </a:lnTo>
                <a:lnTo>
                  <a:pt x="138" y="337"/>
                </a:lnTo>
                <a:lnTo>
                  <a:pt x="138" y="336"/>
                </a:lnTo>
                <a:lnTo>
                  <a:pt x="140" y="336"/>
                </a:lnTo>
                <a:lnTo>
                  <a:pt x="140" y="334"/>
                </a:lnTo>
                <a:lnTo>
                  <a:pt x="138" y="334"/>
                </a:lnTo>
                <a:lnTo>
                  <a:pt x="137" y="334"/>
                </a:lnTo>
                <a:lnTo>
                  <a:pt x="137" y="336"/>
                </a:lnTo>
                <a:lnTo>
                  <a:pt x="135" y="336"/>
                </a:lnTo>
                <a:lnTo>
                  <a:pt x="133" y="336"/>
                </a:lnTo>
                <a:lnTo>
                  <a:pt x="131" y="336"/>
                </a:lnTo>
                <a:lnTo>
                  <a:pt x="130" y="336"/>
                </a:lnTo>
                <a:lnTo>
                  <a:pt x="130" y="334"/>
                </a:lnTo>
                <a:lnTo>
                  <a:pt x="130" y="332"/>
                </a:lnTo>
                <a:lnTo>
                  <a:pt x="130" y="334"/>
                </a:lnTo>
                <a:lnTo>
                  <a:pt x="128" y="334"/>
                </a:lnTo>
                <a:lnTo>
                  <a:pt x="128" y="332"/>
                </a:lnTo>
                <a:lnTo>
                  <a:pt x="130" y="332"/>
                </a:lnTo>
                <a:lnTo>
                  <a:pt x="130" y="331"/>
                </a:lnTo>
                <a:lnTo>
                  <a:pt x="130" y="329"/>
                </a:lnTo>
                <a:lnTo>
                  <a:pt x="131" y="329"/>
                </a:lnTo>
                <a:lnTo>
                  <a:pt x="131" y="327"/>
                </a:lnTo>
                <a:lnTo>
                  <a:pt x="130" y="326"/>
                </a:lnTo>
                <a:lnTo>
                  <a:pt x="130" y="324"/>
                </a:lnTo>
                <a:lnTo>
                  <a:pt x="131" y="324"/>
                </a:lnTo>
                <a:lnTo>
                  <a:pt x="131" y="322"/>
                </a:lnTo>
                <a:lnTo>
                  <a:pt x="130" y="321"/>
                </a:lnTo>
                <a:lnTo>
                  <a:pt x="131" y="321"/>
                </a:lnTo>
                <a:lnTo>
                  <a:pt x="131" y="319"/>
                </a:lnTo>
                <a:lnTo>
                  <a:pt x="130" y="319"/>
                </a:lnTo>
                <a:lnTo>
                  <a:pt x="130" y="321"/>
                </a:lnTo>
                <a:lnTo>
                  <a:pt x="130" y="322"/>
                </a:lnTo>
                <a:lnTo>
                  <a:pt x="128" y="322"/>
                </a:lnTo>
                <a:lnTo>
                  <a:pt x="128" y="324"/>
                </a:lnTo>
                <a:lnTo>
                  <a:pt x="128" y="326"/>
                </a:lnTo>
                <a:lnTo>
                  <a:pt x="128" y="327"/>
                </a:lnTo>
                <a:lnTo>
                  <a:pt x="130" y="327"/>
                </a:lnTo>
                <a:lnTo>
                  <a:pt x="130" y="329"/>
                </a:lnTo>
                <a:lnTo>
                  <a:pt x="128" y="329"/>
                </a:lnTo>
                <a:lnTo>
                  <a:pt x="128" y="331"/>
                </a:lnTo>
                <a:lnTo>
                  <a:pt x="128" y="332"/>
                </a:lnTo>
                <a:lnTo>
                  <a:pt x="128" y="334"/>
                </a:lnTo>
                <a:lnTo>
                  <a:pt x="126" y="334"/>
                </a:lnTo>
                <a:lnTo>
                  <a:pt x="126" y="336"/>
                </a:lnTo>
                <a:lnTo>
                  <a:pt x="126" y="337"/>
                </a:lnTo>
                <a:lnTo>
                  <a:pt x="125" y="339"/>
                </a:lnTo>
                <a:lnTo>
                  <a:pt x="125" y="341"/>
                </a:lnTo>
                <a:lnTo>
                  <a:pt x="123" y="341"/>
                </a:lnTo>
                <a:lnTo>
                  <a:pt x="123" y="339"/>
                </a:lnTo>
                <a:lnTo>
                  <a:pt x="121" y="339"/>
                </a:lnTo>
                <a:lnTo>
                  <a:pt x="121" y="337"/>
                </a:lnTo>
                <a:lnTo>
                  <a:pt x="120" y="337"/>
                </a:lnTo>
                <a:lnTo>
                  <a:pt x="120" y="336"/>
                </a:lnTo>
                <a:lnTo>
                  <a:pt x="118" y="336"/>
                </a:lnTo>
                <a:lnTo>
                  <a:pt x="116" y="336"/>
                </a:lnTo>
                <a:lnTo>
                  <a:pt x="116" y="334"/>
                </a:lnTo>
                <a:lnTo>
                  <a:pt x="115" y="334"/>
                </a:lnTo>
                <a:lnTo>
                  <a:pt x="115" y="332"/>
                </a:lnTo>
                <a:lnTo>
                  <a:pt x="116" y="332"/>
                </a:lnTo>
                <a:lnTo>
                  <a:pt x="116" y="331"/>
                </a:lnTo>
                <a:lnTo>
                  <a:pt x="118" y="331"/>
                </a:lnTo>
                <a:lnTo>
                  <a:pt x="120" y="331"/>
                </a:lnTo>
                <a:lnTo>
                  <a:pt x="120" y="329"/>
                </a:lnTo>
                <a:lnTo>
                  <a:pt x="120" y="327"/>
                </a:lnTo>
                <a:lnTo>
                  <a:pt x="118" y="327"/>
                </a:lnTo>
                <a:lnTo>
                  <a:pt x="116" y="327"/>
                </a:lnTo>
                <a:lnTo>
                  <a:pt x="116" y="329"/>
                </a:lnTo>
                <a:lnTo>
                  <a:pt x="115" y="329"/>
                </a:lnTo>
                <a:lnTo>
                  <a:pt x="115" y="327"/>
                </a:lnTo>
                <a:lnTo>
                  <a:pt x="113" y="327"/>
                </a:lnTo>
                <a:lnTo>
                  <a:pt x="113" y="329"/>
                </a:lnTo>
                <a:lnTo>
                  <a:pt x="111" y="329"/>
                </a:lnTo>
                <a:lnTo>
                  <a:pt x="111" y="327"/>
                </a:lnTo>
                <a:lnTo>
                  <a:pt x="110" y="327"/>
                </a:lnTo>
                <a:lnTo>
                  <a:pt x="110" y="326"/>
                </a:lnTo>
                <a:lnTo>
                  <a:pt x="110" y="324"/>
                </a:lnTo>
                <a:lnTo>
                  <a:pt x="111" y="324"/>
                </a:lnTo>
                <a:lnTo>
                  <a:pt x="111" y="322"/>
                </a:lnTo>
                <a:lnTo>
                  <a:pt x="113" y="322"/>
                </a:lnTo>
                <a:lnTo>
                  <a:pt x="113" y="321"/>
                </a:lnTo>
                <a:lnTo>
                  <a:pt x="115" y="321"/>
                </a:lnTo>
                <a:lnTo>
                  <a:pt x="115" y="319"/>
                </a:lnTo>
                <a:lnTo>
                  <a:pt x="115" y="317"/>
                </a:lnTo>
                <a:lnTo>
                  <a:pt x="116" y="317"/>
                </a:lnTo>
                <a:lnTo>
                  <a:pt x="115" y="317"/>
                </a:lnTo>
                <a:lnTo>
                  <a:pt x="115" y="316"/>
                </a:lnTo>
                <a:lnTo>
                  <a:pt x="113" y="316"/>
                </a:lnTo>
                <a:lnTo>
                  <a:pt x="113" y="317"/>
                </a:lnTo>
                <a:lnTo>
                  <a:pt x="111" y="317"/>
                </a:lnTo>
                <a:lnTo>
                  <a:pt x="110" y="317"/>
                </a:lnTo>
                <a:lnTo>
                  <a:pt x="108" y="317"/>
                </a:lnTo>
                <a:lnTo>
                  <a:pt x="108" y="316"/>
                </a:lnTo>
                <a:lnTo>
                  <a:pt x="108" y="314"/>
                </a:lnTo>
                <a:lnTo>
                  <a:pt x="106" y="314"/>
                </a:lnTo>
                <a:lnTo>
                  <a:pt x="108" y="314"/>
                </a:lnTo>
                <a:lnTo>
                  <a:pt x="106" y="314"/>
                </a:lnTo>
                <a:lnTo>
                  <a:pt x="106" y="312"/>
                </a:lnTo>
                <a:lnTo>
                  <a:pt x="105" y="312"/>
                </a:lnTo>
                <a:lnTo>
                  <a:pt x="106" y="312"/>
                </a:lnTo>
                <a:lnTo>
                  <a:pt x="105" y="312"/>
                </a:lnTo>
                <a:lnTo>
                  <a:pt x="105" y="311"/>
                </a:lnTo>
                <a:lnTo>
                  <a:pt x="106" y="311"/>
                </a:lnTo>
                <a:lnTo>
                  <a:pt x="106" y="309"/>
                </a:lnTo>
                <a:lnTo>
                  <a:pt x="108" y="309"/>
                </a:lnTo>
                <a:lnTo>
                  <a:pt x="110" y="309"/>
                </a:lnTo>
                <a:lnTo>
                  <a:pt x="111" y="309"/>
                </a:lnTo>
                <a:lnTo>
                  <a:pt x="113" y="309"/>
                </a:lnTo>
                <a:lnTo>
                  <a:pt x="113" y="307"/>
                </a:lnTo>
                <a:lnTo>
                  <a:pt x="115" y="307"/>
                </a:lnTo>
                <a:lnTo>
                  <a:pt x="115" y="306"/>
                </a:lnTo>
                <a:lnTo>
                  <a:pt x="116" y="306"/>
                </a:lnTo>
                <a:lnTo>
                  <a:pt x="118" y="306"/>
                </a:lnTo>
                <a:lnTo>
                  <a:pt x="120" y="306"/>
                </a:lnTo>
                <a:lnTo>
                  <a:pt x="120" y="304"/>
                </a:lnTo>
                <a:lnTo>
                  <a:pt x="121" y="304"/>
                </a:lnTo>
                <a:lnTo>
                  <a:pt x="123" y="304"/>
                </a:lnTo>
                <a:lnTo>
                  <a:pt x="123" y="302"/>
                </a:lnTo>
                <a:lnTo>
                  <a:pt x="125" y="302"/>
                </a:lnTo>
                <a:lnTo>
                  <a:pt x="126" y="302"/>
                </a:lnTo>
                <a:lnTo>
                  <a:pt x="126" y="301"/>
                </a:lnTo>
                <a:lnTo>
                  <a:pt x="125" y="301"/>
                </a:lnTo>
                <a:lnTo>
                  <a:pt x="123" y="301"/>
                </a:lnTo>
                <a:lnTo>
                  <a:pt x="121" y="302"/>
                </a:lnTo>
                <a:lnTo>
                  <a:pt x="120" y="302"/>
                </a:lnTo>
                <a:lnTo>
                  <a:pt x="120" y="304"/>
                </a:lnTo>
                <a:lnTo>
                  <a:pt x="118" y="304"/>
                </a:lnTo>
                <a:lnTo>
                  <a:pt x="116" y="304"/>
                </a:lnTo>
                <a:lnTo>
                  <a:pt x="115" y="304"/>
                </a:lnTo>
                <a:lnTo>
                  <a:pt x="115" y="306"/>
                </a:lnTo>
                <a:lnTo>
                  <a:pt x="113" y="306"/>
                </a:lnTo>
                <a:lnTo>
                  <a:pt x="111" y="306"/>
                </a:lnTo>
                <a:lnTo>
                  <a:pt x="111" y="307"/>
                </a:lnTo>
                <a:lnTo>
                  <a:pt x="110" y="307"/>
                </a:lnTo>
                <a:lnTo>
                  <a:pt x="110" y="309"/>
                </a:lnTo>
                <a:lnTo>
                  <a:pt x="108" y="309"/>
                </a:lnTo>
                <a:lnTo>
                  <a:pt x="108" y="307"/>
                </a:lnTo>
                <a:lnTo>
                  <a:pt x="108" y="309"/>
                </a:lnTo>
                <a:lnTo>
                  <a:pt x="108" y="307"/>
                </a:lnTo>
                <a:lnTo>
                  <a:pt x="108" y="309"/>
                </a:lnTo>
                <a:lnTo>
                  <a:pt x="106" y="309"/>
                </a:lnTo>
                <a:lnTo>
                  <a:pt x="105" y="309"/>
                </a:lnTo>
                <a:lnTo>
                  <a:pt x="103" y="309"/>
                </a:lnTo>
                <a:lnTo>
                  <a:pt x="105" y="309"/>
                </a:lnTo>
                <a:lnTo>
                  <a:pt x="105" y="311"/>
                </a:lnTo>
                <a:lnTo>
                  <a:pt x="103" y="311"/>
                </a:lnTo>
                <a:lnTo>
                  <a:pt x="105" y="311"/>
                </a:lnTo>
                <a:lnTo>
                  <a:pt x="103" y="311"/>
                </a:lnTo>
                <a:lnTo>
                  <a:pt x="103" y="312"/>
                </a:lnTo>
                <a:lnTo>
                  <a:pt x="103" y="311"/>
                </a:lnTo>
                <a:lnTo>
                  <a:pt x="101" y="311"/>
                </a:lnTo>
                <a:lnTo>
                  <a:pt x="103" y="311"/>
                </a:lnTo>
                <a:lnTo>
                  <a:pt x="101" y="311"/>
                </a:lnTo>
                <a:lnTo>
                  <a:pt x="100" y="311"/>
                </a:lnTo>
                <a:lnTo>
                  <a:pt x="100" y="309"/>
                </a:lnTo>
                <a:lnTo>
                  <a:pt x="98" y="309"/>
                </a:lnTo>
                <a:lnTo>
                  <a:pt x="96" y="309"/>
                </a:lnTo>
                <a:lnTo>
                  <a:pt x="96" y="307"/>
                </a:lnTo>
                <a:lnTo>
                  <a:pt x="96" y="309"/>
                </a:lnTo>
                <a:lnTo>
                  <a:pt x="96" y="307"/>
                </a:lnTo>
                <a:lnTo>
                  <a:pt x="95" y="309"/>
                </a:lnTo>
                <a:lnTo>
                  <a:pt x="95" y="307"/>
                </a:lnTo>
                <a:lnTo>
                  <a:pt x="95" y="309"/>
                </a:lnTo>
                <a:lnTo>
                  <a:pt x="95" y="307"/>
                </a:lnTo>
                <a:lnTo>
                  <a:pt x="95" y="309"/>
                </a:lnTo>
                <a:lnTo>
                  <a:pt x="93" y="309"/>
                </a:lnTo>
                <a:lnTo>
                  <a:pt x="93" y="307"/>
                </a:lnTo>
                <a:lnTo>
                  <a:pt x="91" y="307"/>
                </a:lnTo>
                <a:lnTo>
                  <a:pt x="90" y="307"/>
                </a:lnTo>
                <a:lnTo>
                  <a:pt x="90" y="309"/>
                </a:lnTo>
                <a:lnTo>
                  <a:pt x="88" y="309"/>
                </a:lnTo>
                <a:lnTo>
                  <a:pt x="86" y="309"/>
                </a:lnTo>
                <a:lnTo>
                  <a:pt x="88" y="309"/>
                </a:lnTo>
                <a:lnTo>
                  <a:pt x="86" y="307"/>
                </a:lnTo>
                <a:lnTo>
                  <a:pt x="88" y="307"/>
                </a:lnTo>
                <a:lnTo>
                  <a:pt x="88" y="306"/>
                </a:lnTo>
                <a:lnTo>
                  <a:pt x="88" y="304"/>
                </a:lnTo>
                <a:lnTo>
                  <a:pt x="90" y="304"/>
                </a:lnTo>
                <a:lnTo>
                  <a:pt x="88" y="304"/>
                </a:lnTo>
                <a:lnTo>
                  <a:pt x="88" y="302"/>
                </a:lnTo>
                <a:lnTo>
                  <a:pt x="90" y="302"/>
                </a:lnTo>
                <a:lnTo>
                  <a:pt x="90" y="301"/>
                </a:lnTo>
                <a:lnTo>
                  <a:pt x="88" y="301"/>
                </a:lnTo>
                <a:lnTo>
                  <a:pt x="90" y="301"/>
                </a:lnTo>
                <a:lnTo>
                  <a:pt x="88" y="301"/>
                </a:lnTo>
                <a:lnTo>
                  <a:pt x="90" y="301"/>
                </a:lnTo>
                <a:lnTo>
                  <a:pt x="91" y="301"/>
                </a:lnTo>
                <a:lnTo>
                  <a:pt x="93" y="301"/>
                </a:lnTo>
                <a:lnTo>
                  <a:pt x="95" y="301"/>
                </a:lnTo>
                <a:lnTo>
                  <a:pt x="95" y="299"/>
                </a:lnTo>
                <a:lnTo>
                  <a:pt x="96" y="299"/>
                </a:lnTo>
                <a:lnTo>
                  <a:pt x="98" y="299"/>
                </a:lnTo>
                <a:lnTo>
                  <a:pt x="100" y="299"/>
                </a:lnTo>
                <a:lnTo>
                  <a:pt x="101" y="299"/>
                </a:lnTo>
                <a:lnTo>
                  <a:pt x="103" y="299"/>
                </a:lnTo>
                <a:lnTo>
                  <a:pt x="103" y="297"/>
                </a:lnTo>
                <a:lnTo>
                  <a:pt x="101" y="297"/>
                </a:lnTo>
                <a:lnTo>
                  <a:pt x="101" y="296"/>
                </a:lnTo>
                <a:lnTo>
                  <a:pt x="101" y="294"/>
                </a:lnTo>
                <a:lnTo>
                  <a:pt x="101" y="292"/>
                </a:lnTo>
                <a:lnTo>
                  <a:pt x="101" y="294"/>
                </a:lnTo>
                <a:lnTo>
                  <a:pt x="101" y="292"/>
                </a:lnTo>
                <a:lnTo>
                  <a:pt x="101" y="291"/>
                </a:lnTo>
                <a:lnTo>
                  <a:pt x="103" y="291"/>
                </a:lnTo>
                <a:lnTo>
                  <a:pt x="105" y="291"/>
                </a:lnTo>
                <a:lnTo>
                  <a:pt x="103" y="291"/>
                </a:lnTo>
                <a:lnTo>
                  <a:pt x="105" y="291"/>
                </a:lnTo>
                <a:lnTo>
                  <a:pt x="106" y="291"/>
                </a:lnTo>
                <a:lnTo>
                  <a:pt x="108" y="291"/>
                </a:lnTo>
                <a:lnTo>
                  <a:pt x="108" y="289"/>
                </a:lnTo>
                <a:lnTo>
                  <a:pt x="110" y="289"/>
                </a:lnTo>
                <a:lnTo>
                  <a:pt x="111" y="289"/>
                </a:lnTo>
                <a:lnTo>
                  <a:pt x="113" y="289"/>
                </a:lnTo>
                <a:lnTo>
                  <a:pt x="113" y="291"/>
                </a:lnTo>
                <a:lnTo>
                  <a:pt x="115" y="291"/>
                </a:lnTo>
                <a:lnTo>
                  <a:pt x="115" y="292"/>
                </a:lnTo>
                <a:lnTo>
                  <a:pt x="115" y="294"/>
                </a:lnTo>
                <a:lnTo>
                  <a:pt x="116" y="294"/>
                </a:lnTo>
                <a:lnTo>
                  <a:pt x="116" y="296"/>
                </a:lnTo>
                <a:lnTo>
                  <a:pt x="116" y="294"/>
                </a:lnTo>
                <a:lnTo>
                  <a:pt x="116" y="292"/>
                </a:lnTo>
                <a:lnTo>
                  <a:pt x="116" y="291"/>
                </a:lnTo>
                <a:lnTo>
                  <a:pt x="116" y="289"/>
                </a:lnTo>
                <a:lnTo>
                  <a:pt x="118" y="289"/>
                </a:lnTo>
                <a:lnTo>
                  <a:pt x="118" y="287"/>
                </a:lnTo>
                <a:lnTo>
                  <a:pt x="116" y="287"/>
                </a:lnTo>
                <a:lnTo>
                  <a:pt x="116" y="286"/>
                </a:lnTo>
                <a:lnTo>
                  <a:pt x="115" y="286"/>
                </a:lnTo>
                <a:lnTo>
                  <a:pt x="113" y="286"/>
                </a:lnTo>
                <a:lnTo>
                  <a:pt x="111" y="286"/>
                </a:lnTo>
                <a:lnTo>
                  <a:pt x="110" y="286"/>
                </a:lnTo>
                <a:lnTo>
                  <a:pt x="108" y="286"/>
                </a:lnTo>
                <a:lnTo>
                  <a:pt x="108" y="287"/>
                </a:lnTo>
                <a:lnTo>
                  <a:pt x="106" y="287"/>
                </a:lnTo>
                <a:lnTo>
                  <a:pt x="105" y="287"/>
                </a:lnTo>
                <a:lnTo>
                  <a:pt x="103" y="287"/>
                </a:lnTo>
                <a:lnTo>
                  <a:pt x="101" y="287"/>
                </a:lnTo>
                <a:lnTo>
                  <a:pt x="100" y="287"/>
                </a:lnTo>
                <a:lnTo>
                  <a:pt x="100" y="289"/>
                </a:lnTo>
                <a:lnTo>
                  <a:pt x="100" y="287"/>
                </a:lnTo>
                <a:lnTo>
                  <a:pt x="98" y="289"/>
                </a:lnTo>
                <a:lnTo>
                  <a:pt x="96" y="289"/>
                </a:lnTo>
                <a:lnTo>
                  <a:pt x="95" y="289"/>
                </a:lnTo>
                <a:lnTo>
                  <a:pt x="93" y="287"/>
                </a:lnTo>
                <a:lnTo>
                  <a:pt x="91" y="287"/>
                </a:lnTo>
                <a:lnTo>
                  <a:pt x="90" y="287"/>
                </a:lnTo>
                <a:lnTo>
                  <a:pt x="88" y="287"/>
                </a:lnTo>
                <a:lnTo>
                  <a:pt x="88" y="289"/>
                </a:lnTo>
                <a:lnTo>
                  <a:pt x="88" y="287"/>
                </a:lnTo>
                <a:lnTo>
                  <a:pt x="88" y="289"/>
                </a:lnTo>
                <a:lnTo>
                  <a:pt x="88" y="287"/>
                </a:lnTo>
                <a:lnTo>
                  <a:pt x="86" y="287"/>
                </a:lnTo>
                <a:lnTo>
                  <a:pt x="86" y="289"/>
                </a:lnTo>
                <a:lnTo>
                  <a:pt x="86" y="287"/>
                </a:lnTo>
                <a:lnTo>
                  <a:pt x="85" y="289"/>
                </a:lnTo>
                <a:lnTo>
                  <a:pt x="83" y="289"/>
                </a:lnTo>
                <a:lnTo>
                  <a:pt x="83" y="291"/>
                </a:lnTo>
                <a:lnTo>
                  <a:pt x="81" y="291"/>
                </a:lnTo>
                <a:lnTo>
                  <a:pt x="80" y="291"/>
                </a:lnTo>
                <a:lnTo>
                  <a:pt x="78" y="291"/>
                </a:lnTo>
                <a:lnTo>
                  <a:pt x="78" y="289"/>
                </a:lnTo>
                <a:lnTo>
                  <a:pt x="78" y="287"/>
                </a:lnTo>
                <a:lnTo>
                  <a:pt x="80" y="287"/>
                </a:lnTo>
                <a:lnTo>
                  <a:pt x="80" y="286"/>
                </a:lnTo>
                <a:lnTo>
                  <a:pt x="80" y="287"/>
                </a:lnTo>
                <a:lnTo>
                  <a:pt x="80" y="286"/>
                </a:lnTo>
                <a:lnTo>
                  <a:pt x="81" y="286"/>
                </a:lnTo>
                <a:lnTo>
                  <a:pt x="83" y="286"/>
                </a:lnTo>
                <a:lnTo>
                  <a:pt x="83" y="284"/>
                </a:lnTo>
                <a:lnTo>
                  <a:pt x="83" y="282"/>
                </a:lnTo>
                <a:lnTo>
                  <a:pt x="85" y="282"/>
                </a:lnTo>
                <a:lnTo>
                  <a:pt x="85" y="281"/>
                </a:lnTo>
                <a:lnTo>
                  <a:pt x="85" y="279"/>
                </a:lnTo>
                <a:lnTo>
                  <a:pt x="86" y="279"/>
                </a:lnTo>
                <a:lnTo>
                  <a:pt x="86" y="277"/>
                </a:lnTo>
                <a:lnTo>
                  <a:pt x="88" y="277"/>
                </a:lnTo>
                <a:lnTo>
                  <a:pt x="86" y="277"/>
                </a:lnTo>
                <a:lnTo>
                  <a:pt x="86" y="276"/>
                </a:lnTo>
                <a:lnTo>
                  <a:pt x="85" y="276"/>
                </a:lnTo>
                <a:lnTo>
                  <a:pt x="85" y="274"/>
                </a:lnTo>
                <a:lnTo>
                  <a:pt x="86" y="274"/>
                </a:lnTo>
                <a:lnTo>
                  <a:pt x="85" y="274"/>
                </a:lnTo>
                <a:lnTo>
                  <a:pt x="86" y="274"/>
                </a:lnTo>
                <a:lnTo>
                  <a:pt x="85" y="274"/>
                </a:lnTo>
                <a:lnTo>
                  <a:pt x="86" y="274"/>
                </a:lnTo>
                <a:lnTo>
                  <a:pt x="86" y="272"/>
                </a:lnTo>
                <a:lnTo>
                  <a:pt x="88" y="272"/>
                </a:lnTo>
                <a:lnTo>
                  <a:pt x="90" y="272"/>
                </a:lnTo>
                <a:lnTo>
                  <a:pt x="90" y="274"/>
                </a:lnTo>
                <a:lnTo>
                  <a:pt x="91" y="274"/>
                </a:lnTo>
                <a:lnTo>
                  <a:pt x="91" y="276"/>
                </a:lnTo>
                <a:lnTo>
                  <a:pt x="93" y="276"/>
                </a:lnTo>
                <a:lnTo>
                  <a:pt x="95" y="276"/>
                </a:lnTo>
                <a:lnTo>
                  <a:pt x="95" y="274"/>
                </a:lnTo>
                <a:lnTo>
                  <a:pt x="96" y="274"/>
                </a:lnTo>
                <a:lnTo>
                  <a:pt x="96" y="276"/>
                </a:lnTo>
                <a:lnTo>
                  <a:pt x="98" y="276"/>
                </a:lnTo>
                <a:lnTo>
                  <a:pt x="100" y="276"/>
                </a:lnTo>
                <a:lnTo>
                  <a:pt x="101" y="276"/>
                </a:lnTo>
                <a:lnTo>
                  <a:pt x="103" y="276"/>
                </a:lnTo>
                <a:lnTo>
                  <a:pt x="103" y="274"/>
                </a:lnTo>
                <a:lnTo>
                  <a:pt x="103" y="276"/>
                </a:lnTo>
                <a:lnTo>
                  <a:pt x="103" y="274"/>
                </a:lnTo>
                <a:lnTo>
                  <a:pt x="103" y="276"/>
                </a:lnTo>
                <a:lnTo>
                  <a:pt x="103" y="274"/>
                </a:lnTo>
                <a:lnTo>
                  <a:pt x="105" y="276"/>
                </a:lnTo>
                <a:lnTo>
                  <a:pt x="106" y="276"/>
                </a:lnTo>
                <a:lnTo>
                  <a:pt x="108" y="276"/>
                </a:lnTo>
                <a:lnTo>
                  <a:pt x="110" y="276"/>
                </a:lnTo>
                <a:lnTo>
                  <a:pt x="110" y="277"/>
                </a:lnTo>
                <a:lnTo>
                  <a:pt x="110" y="276"/>
                </a:lnTo>
                <a:lnTo>
                  <a:pt x="111" y="277"/>
                </a:lnTo>
                <a:lnTo>
                  <a:pt x="113" y="277"/>
                </a:lnTo>
                <a:lnTo>
                  <a:pt x="113" y="276"/>
                </a:lnTo>
                <a:lnTo>
                  <a:pt x="115" y="276"/>
                </a:lnTo>
                <a:lnTo>
                  <a:pt x="116" y="276"/>
                </a:lnTo>
                <a:lnTo>
                  <a:pt x="118" y="276"/>
                </a:lnTo>
                <a:lnTo>
                  <a:pt x="120" y="276"/>
                </a:lnTo>
                <a:lnTo>
                  <a:pt x="121" y="276"/>
                </a:lnTo>
                <a:lnTo>
                  <a:pt x="121" y="277"/>
                </a:lnTo>
                <a:lnTo>
                  <a:pt x="123" y="277"/>
                </a:lnTo>
                <a:lnTo>
                  <a:pt x="125" y="277"/>
                </a:lnTo>
                <a:lnTo>
                  <a:pt x="125" y="279"/>
                </a:lnTo>
                <a:lnTo>
                  <a:pt x="125" y="281"/>
                </a:lnTo>
                <a:lnTo>
                  <a:pt x="123" y="281"/>
                </a:lnTo>
                <a:lnTo>
                  <a:pt x="123" y="282"/>
                </a:lnTo>
                <a:lnTo>
                  <a:pt x="123" y="284"/>
                </a:lnTo>
                <a:lnTo>
                  <a:pt x="125" y="284"/>
                </a:lnTo>
                <a:lnTo>
                  <a:pt x="126" y="284"/>
                </a:lnTo>
                <a:lnTo>
                  <a:pt x="128" y="284"/>
                </a:lnTo>
                <a:lnTo>
                  <a:pt x="128" y="286"/>
                </a:lnTo>
                <a:lnTo>
                  <a:pt x="128" y="287"/>
                </a:lnTo>
                <a:lnTo>
                  <a:pt x="130" y="287"/>
                </a:lnTo>
                <a:lnTo>
                  <a:pt x="130" y="289"/>
                </a:lnTo>
                <a:lnTo>
                  <a:pt x="131" y="289"/>
                </a:lnTo>
                <a:lnTo>
                  <a:pt x="133" y="289"/>
                </a:lnTo>
                <a:lnTo>
                  <a:pt x="135" y="289"/>
                </a:lnTo>
                <a:lnTo>
                  <a:pt x="137" y="289"/>
                </a:lnTo>
                <a:lnTo>
                  <a:pt x="138" y="289"/>
                </a:lnTo>
                <a:lnTo>
                  <a:pt x="138" y="291"/>
                </a:lnTo>
                <a:lnTo>
                  <a:pt x="137" y="291"/>
                </a:lnTo>
                <a:lnTo>
                  <a:pt x="138" y="291"/>
                </a:lnTo>
                <a:lnTo>
                  <a:pt x="138" y="292"/>
                </a:lnTo>
                <a:lnTo>
                  <a:pt x="138" y="294"/>
                </a:lnTo>
                <a:lnTo>
                  <a:pt x="138" y="296"/>
                </a:lnTo>
                <a:lnTo>
                  <a:pt x="140" y="297"/>
                </a:lnTo>
                <a:lnTo>
                  <a:pt x="140" y="299"/>
                </a:lnTo>
                <a:lnTo>
                  <a:pt x="140" y="297"/>
                </a:lnTo>
                <a:lnTo>
                  <a:pt x="140" y="299"/>
                </a:lnTo>
                <a:lnTo>
                  <a:pt x="142" y="299"/>
                </a:lnTo>
                <a:lnTo>
                  <a:pt x="142" y="297"/>
                </a:lnTo>
                <a:lnTo>
                  <a:pt x="142" y="299"/>
                </a:lnTo>
                <a:lnTo>
                  <a:pt x="142" y="297"/>
                </a:lnTo>
                <a:lnTo>
                  <a:pt x="140" y="297"/>
                </a:lnTo>
                <a:lnTo>
                  <a:pt x="140" y="296"/>
                </a:lnTo>
                <a:lnTo>
                  <a:pt x="140" y="294"/>
                </a:lnTo>
                <a:lnTo>
                  <a:pt x="140" y="292"/>
                </a:lnTo>
                <a:lnTo>
                  <a:pt x="142" y="292"/>
                </a:lnTo>
                <a:lnTo>
                  <a:pt x="142" y="291"/>
                </a:lnTo>
                <a:lnTo>
                  <a:pt x="142" y="289"/>
                </a:lnTo>
                <a:lnTo>
                  <a:pt x="142" y="291"/>
                </a:lnTo>
                <a:lnTo>
                  <a:pt x="142" y="289"/>
                </a:lnTo>
                <a:lnTo>
                  <a:pt x="143" y="289"/>
                </a:lnTo>
                <a:lnTo>
                  <a:pt x="143" y="287"/>
                </a:lnTo>
                <a:lnTo>
                  <a:pt x="142" y="287"/>
                </a:lnTo>
                <a:lnTo>
                  <a:pt x="142" y="286"/>
                </a:lnTo>
                <a:lnTo>
                  <a:pt x="142" y="284"/>
                </a:lnTo>
                <a:lnTo>
                  <a:pt x="140" y="282"/>
                </a:lnTo>
                <a:lnTo>
                  <a:pt x="140" y="281"/>
                </a:lnTo>
                <a:lnTo>
                  <a:pt x="138" y="281"/>
                </a:lnTo>
                <a:lnTo>
                  <a:pt x="137" y="281"/>
                </a:lnTo>
                <a:lnTo>
                  <a:pt x="137" y="279"/>
                </a:lnTo>
                <a:lnTo>
                  <a:pt x="135" y="279"/>
                </a:lnTo>
                <a:lnTo>
                  <a:pt x="133" y="279"/>
                </a:lnTo>
                <a:lnTo>
                  <a:pt x="133" y="277"/>
                </a:lnTo>
                <a:lnTo>
                  <a:pt x="131" y="277"/>
                </a:lnTo>
                <a:lnTo>
                  <a:pt x="130" y="277"/>
                </a:lnTo>
                <a:lnTo>
                  <a:pt x="130" y="276"/>
                </a:lnTo>
                <a:lnTo>
                  <a:pt x="128" y="276"/>
                </a:lnTo>
                <a:lnTo>
                  <a:pt x="128" y="274"/>
                </a:lnTo>
                <a:lnTo>
                  <a:pt x="126" y="274"/>
                </a:lnTo>
                <a:lnTo>
                  <a:pt x="126" y="272"/>
                </a:lnTo>
                <a:lnTo>
                  <a:pt x="125" y="272"/>
                </a:lnTo>
                <a:lnTo>
                  <a:pt x="123" y="272"/>
                </a:lnTo>
                <a:lnTo>
                  <a:pt x="123" y="271"/>
                </a:lnTo>
                <a:lnTo>
                  <a:pt x="123" y="269"/>
                </a:lnTo>
                <a:lnTo>
                  <a:pt x="121" y="269"/>
                </a:lnTo>
                <a:lnTo>
                  <a:pt x="120" y="269"/>
                </a:lnTo>
                <a:lnTo>
                  <a:pt x="120" y="267"/>
                </a:lnTo>
                <a:lnTo>
                  <a:pt x="121" y="269"/>
                </a:lnTo>
                <a:lnTo>
                  <a:pt x="121" y="267"/>
                </a:lnTo>
                <a:lnTo>
                  <a:pt x="121" y="266"/>
                </a:lnTo>
                <a:lnTo>
                  <a:pt x="123" y="266"/>
                </a:lnTo>
                <a:lnTo>
                  <a:pt x="123" y="264"/>
                </a:lnTo>
                <a:lnTo>
                  <a:pt x="121" y="264"/>
                </a:lnTo>
                <a:lnTo>
                  <a:pt x="121" y="262"/>
                </a:lnTo>
                <a:lnTo>
                  <a:pt x="121" y="264"/>
                </a:lnTo>
                <a:lnTo>
                  <a:pt x="121" y="262"/>
                </a:lnTo>
                <a:lnTo>
                  <a:pt x="121" y="264"/>
                </a:lnTo>
                <a:lnTo>
                  <a:pt x="121" y="262"/>
                </a:lnTo>
                <a:lnTo>
                  <a:pt x="120" y="262"/>
                </a:lnTo>
                <a:lnTo>
                  <a:pt x="121" y="262"/>
                </a:lnTo>
                <a:lnTo>
                  <a:pt x="121" y="261"/>
                </a:lnTo>
                <a:lnTo>
                  <a:pt x="120" y="261"/>
                </a:lnTo>
                <a:lnTo>
                  <a:pt x="118" y="261"/>
                </a:lnTo>
                <a:lnTo>
                  <a:pt x="118" y="262"/>
                </a:lnTo>
                <a:lnTo>
                  <a:pt x="118" y="261"/>
                </a:lnTo>
                <a:lnTo>
                  <a:pt x="116" y="261"/>
                </a:lnTo>
                <a:lnTo>
                  <a:pt x="115" y="261"/>
                </a:lnTo>
                <a:lnTo>
                  <a:pt x="113" y="259"/>
                </a:lnTo>
                <a:lnTo>
                  <a:pt x="111" y="259"/>
                </a:lnTo>
                <a:lnTo>
                  <a:pt x="111" y="257"/>
                </a:lnTo>
                <a:lnTo>
                  <a:pt x="110" y="257"/>
                </a:lnTo>
                <a:lnTo>
                  <a:pt x="110" y="259"/>
                </a:lnTo>
                <a:lnTo>
                  <a:pt x="108" y="259"/>
                </a:lnTo>
                <a:lnTo>
                  <a:pt x="106" y="259"/>
                </a:lnTo>
                <a:lnTo>
                  <a:pt x="106" y="257"/>
                </a:lnTo>
                <a:lnTo>
                  <a:pt x="105" y="257"/>
                </a:lnTo>
                <a:lnTo>
                  <a:pt x="103" y="257"/>
                </a:lnTo>
                <a:lnTo>
                  <a:pt x="101" y="257"/>
                </a:lnTo>
                <a:lnTo>
                  <a:pt x="100" y="257"/>
                </a:lnTo>
                <a:lnTo>
                  <a:pt x="98" y="257"/>
                </a:lnTo>
                <a:lnTo>
                  <a:pt x="98" y="256"/>
                </a:lnTo>
                <a:lnTo>
                  <a:pt x="96" y="256"/>
                </a:lnTo>
                <a:lnTo>
                  <a:pt x="95" y="256"/>
                </a:lnTo>
                <a:lnTo>
                  <a:pt x="95" y="254"/>
                </a:lnTo>
                <a:lnTo>
                  <a:pt x="95" y="252"/>
                </a:lnTo>
                <a:lnTo>
                  <a:pt x="96" y="252"/>
                </a:lnTo>
                <a:lnTo>
                  <a:pt x="98" y="252"/>
                </a:lnTo>
                <a:lnTo>
                  <a:pt x="98" y="251"/>
                </a:lnTo>
                <a:lnTo>
                  <a:pt x="98" y="249"/>
                </a:lnTo>
                <a:lnTo>
                  <a:pt x="98" y="247"/>
                </a:lnTo>
                <a:lnTo>
                  <a:pt x="96" y="247"/>
                </a:lnTo>
                <a:lnTo>
                  <a:pt x="96" y="246"/>
                </a:lnTo>
                <a:lnTo>
                  <a:pt x="98" y="246"/>
                </a:lnTo>
                <a:lnTo>
                  <a:pt x="98" y="244"/>
                </a:lnTo>
                <a:lnTo>
                  <a:pt x="98" y="242"/>
                </a:lnTo>
                <a:lnTo>
                  <a:pt x="96" y="242"/>
                </a:lnTo>
                <a:lnTo>
                  <a:pt x="96" y="241"/>
                </a:lnTo>
                <a:lnTo>
                  <a:pt x="96" y="239"/>
                </a:lnTo>
                <a:lnTo>
                  <a:pt x="96" y="237"/>
                </a:lnTo>
                <a:lnTo>
                  <a:pt x="96" y="236"/>
                </a:lnTo>
                <a:lnTo>
                  <a:pt x="95" y="236"/>
                </a:lnTo>
                <a:lnTo>
                  <a:pt x="95" y="237"/>
                </a:lnTo>
                <a:lnTo>
                  <a:pt x="95" y="239"/>
                </a:lnTo>
                <a:lnTo>
                  <a:pt x="95" y="241"/>
                </a:lnTo>
                <a:lnTo>
                  <a:pt x="95" y="242"/>
                </a:lnTo>
                <a:lnTo>
                  <a:pt x="95" y="244"/>
                </a:lnTo>
                <a:lnTo>
                  <a:pt x="95" y="246"/>
                </a:lnTo>
                <a:lnTo>
                  <a:pt x="95" y="247"/>
                </a:lnTo>
                <a:lnTo>
                  <a:pt x="93" y="247"/>
                </a:lnTo>
                <a:lnTo>
                  <a:pt x="93" y="249"/>
                </a:lnTo>
                <a:lnTo>
                  <a:pt x="93" y="251"/>
                </a:lnTo>
                <a:lnTo>
                  <a:pt x="91" y="251"/>
                </a:lnTo>
                <a:lnTo>
                  <a:pt x="91" y="252"/>
                </a:lnTo>
                <a:lnTo>
                  <a:pt x="90" y="252"/>
                </a:lnTo>
                <a:lnTo>
                  <a:pt x="88" y="252"/>
                </a:lnTo>
                <a:lnTo>
                  <a:pt x="88" y="251"/>
                </a:lnTo>
                <a:lnTo>
                  <a:pt x="86" y="251"/>
                </a:lnTo>
                <a:lnTo>
                  <a:pt x="85" y="251"/>
                </a:lnTo>
                <a:lnTo>
                  <a:pt x="83" y="251"/>
                </a:lnTo>
                <a:lnTo>
                  <a:pt x="85" y="251"/>
                </a:lnTo>
                <a:lnTo>
                  <a:pt x="83" y="251"/>
                </a:lnTo>
                <a:lnTo>
                  <a:pt x="83" y="249"/>
                </a:lnTo>
                <a:lnTo>
                  <a:pt x="81" y="249"/>
                </a:lnTo>
                <a:lnTo>
                  <a:pt x="80" y="249"/>
                </a:lnTo>
                <a:lnTo>
                  <a:pt x="81" y="249"/>
                </a:lnTo>
                <a:lnTo>
                  <a:pt x="80" y="249"/>
                </a:lnTo>
                <a:lnTo>
                  <a:pt x="80" y="247"/>
                </a:lnTo>
                <a:lnTo>
                  <a:pt x="80" y="249"/>
                </a:lnTo>
                <a:lnTo>
                  <a:pt x="80" y="247"/>
                </a:lnTo>
                <a:lnTo>
                  <a:pt x="78" y="247"/>
                </a:lnTo>
                <a:lnTo>
                  <a:pt x="80" y="247"/>
                </a:lnTo>
                <a:lnTo>
                  <a:pt x="78" y="247"/>
                </a:lnTo>
                <a:lnTo>
                  <a:pt x="76" y="247"/>
                </a:lnTo>
                <a:lnTo>
                  <a:pt x="76" y="246"/>
                </a:lnTo>
                <a:lnTo>
                  <a:pt x="76" y="247"/>
                </a:lnTo>
                <a:lnTo>
                  <a:pt x="76" y="246"/>
                </a:lnTo>
                <a:lnTo>
                  <a:pt x="78" y="246"/>
                </a:lnTo>
                <a:lnTo>
                  <a:pt x="78" y="244"/>
                </a:lnTo>
                <a:lnTo>
                  <a:pt x="80" y="244"/>
                </a:lnTo>
                <a:lnTo>
                  <a:pt x="81" y="244"/>
                </a:lnTo>
                <a:lnTo>
                  <a:pt x="81" y="242"/>
                </a:lnTo>
                <a:lnTo>
                  <a:pt x="83" y="242"/>
                </a:lnTo>
                <a:lnTo>
                  <a:pt x="83" y="241"/>
                </a:lnTo>
                <a:lnTo>
                  <a:pt x="85" y="241"/>
                </a:lnTo>
                <a:lnTo>
                  <a:pt x="85" y="239"/>
                </a:lnTo>
                <a:lnTo>
                  <a:pt x="83" y="239"/>
                </a:lnTo>
                <a:lnTo>
                  <a:pt x="85" y="239"/>
                </a:lnTo>
                <a:lnTo>
                  <a:pt x="85" y="237"/>
                </a:lnTo>
                <a:lnTo>
                  <a:pt x="85" y="236"/>
                </a:lnTo>
                <a:lnTo>
                  <a:pt x="85" y="234"/>
                </a:lnTo>
                <a:lnTo>
                  <a:pt x="85" y="236"/>
                </a:lnTo>
                <a:lnTo>
                  <a:pt x="83" y="236"/>
                </a:lnTo>
                <a:lnTo>
                  <a:pt x="81" y="236"/>
                </a:lnTo>
                <a:lnTo>
                  <a:pt x="81" y="234"/>
                </a:lnTo>
                <a:lnTo>
                  <a:pt x="83" y="234"/>
                </a:lnTo>
                <a:lnTo>
                  <a:pt x="83" y="232"/>
                </a:lnTo>
                <a:lnTo>
                  <a:pt x="83" y="231"/>
                </a:lnTo>
                <a:lnTo>
                  <a:pt x="81" y="231"/>
                </a:lnTo>
                <a:lnTo>
                  <a:pt x="81" y="232"/>
                </a:lnTo>
                <a:lnTo>
                  <a:pt x="81" y="231"/>
                </a:lnTo>
                <a:lnTo>
                  <a:pt x="81" y="229"/>
                </a:lnTo>
                <a:lnTo>
                  <a:pt x="83" y="229"/>
                </a:lnTo>
                <a:lnTo>
                  <a:pt x="85" y="229"/>
                </a:lnTo>
                <a:lnTo>
                  <a:pt x="85" y="227"/>
                </a:lnTo>
                <a:lnTo>
                  <a:pt x="83" y="227"/>
                </a:lnTo>
                <a:lnTo>
                  <a:pt x="83" y="226"/>
                </a:lnTo>
                <a:lnTo>
                  <a:pt x="85" y="226"/>
                </a:lnTo>
                <a:lnTo>
                  <a:pt x="85" y="224"/>
                </a:lnTo>
                <a:lnTo>
                  <a:pt x="83" y="224"/>
                </a:lnTo>
                <a:lnTo>
                  <a:pt x="83" y="226"/>
                </a:lnTo>
                <a:lnTo>
                  <a:pt x="83" y="224"/>
                </a:lnTo>
                <a:lnTo>
                  <a:pt x="83" y="226"/>
                </a:lnTo>
                <a:lnTo>
                  <a:pt x="83" y="227"/>
                </a:lnTo>
                <a:lnTo>
                  <a:pt x="81" y="227"/>
                </a:lnTo>
                <a:lnTo>
                  <a:pt x="80" y="227"/>
                </a:lnTo>
                <a:lnTo>
                  <a:pt x="80" y="229"/>
                </a:lnTo>
                <a:lnTo>
                  <a:pt x="80" y="231"/>
                </a:lnTo>
                <a:lnTo>
                  <a:pt x="80" y="232"/>
                </a:lnTo>
                <a:lnTo>
                  <a:pt x="80" y="234"/>
                </a:lnTo>
                <a:lnTo>
                  <a:pt x="78" y="234"/>
                </a:lnTo>
                <a:lnTo>
                  <a:pt x="78" y="236"/>
                </a:lnTo>
                <a:lnTo>
                  <a:pt x="80" y="236"/>
                </a:lnTo>
                <a:lnTo>
                  <a:pt x="80" y="237"/>
                </a:lnTo>
                <a:lnTo>
                  <a:pt x="80" y="239"/>
                </a:lnTo>
                <a:lnTo>
                  <a:pt x="78" y="239"/>
                </a:lnTo>
                <a:lnTo>
                  <a:pt x="76" y="239"/>
                </a:lnTo>
                <a:lnTo>
                  <a:pt x="76" y="241"/>
                </a:lnTo>
                <a:lnTo>
                  <a:pt x="75" y="241"/>
                </a:lnTo>
                <a:lnTo>
                  <a:pt x="75" y="239"/>
                </a:lnTo>
                <a:lnTo>
                  <a:pt x="73" y="239"/>
                </a:lnTo>
                <a:lnTo>
                  <a:pt x="73" y="241"/>
                </a:lnTo>
                <a:lnTo>
                  <a:pt x="73" y="239"/>
                </a:lnTo>
                <a:lnTo>
                  <a:pt x="73" y="241"/>
                </a:lnTo>
                <a:lnTo>
                  <a:pt x="71" y="241"/>
                </a:lnTo>
                <a:lnTo>
                  <a:pt x="73" y="241"/>
                </a:lnTo>
                <a:lnTo>
                  <a:pt x="71" y="241"/>
                </a:lnTo>
                <a:lnTo>
                  <a:pt x="70" y="241"/>
                </a:lnTo>
                <a:lnTo>
                  <a:pt x="68" y="241"/>
                </a:lnTo>
                <a:lnTo>
                  <a:pt x="68" y="242"/>
                </a:lnTo>
                <a:lnTo>
                  <a:pt x="66" y="242"/>
                </a:lnTo>
                <a:lnTo>
                  <a:pt x="66" y="244"/>
                </a:lnTo>
                <a:lnTo>
                  <a:pt x="65" y="244"/>
                </a:lnTo>
                <a:lnTo>
                  <a:pt x="63" y="244"/>
                </a:lnTo>
                <a:lnTo>
                  <a:pt x="61" y="244"/>
                </a:lnTo>
                <a:lnTo>
                  <a:pt x="60" y="244"/>
                </a:lnTo>
                <a:lnTo>
                  <a:pt x="58" y="244"/>
                </a:lnTo>
                <a:lnTo>
                  <a:pt x="60" y="244"/>
                </a:lnTo>
                <a:lnTo>
                  <a:pt x="60" y="246"/>
                </a:lnTo>
                <a:lnTo>
                  <a:pt x="58" y="246"/>
                </a:lnTo>
                <a:lnTo>
                  <a:pt x="58" y="244"/>
                </a:lnTo>
                <a:lnTo>
                  <a:pt x="58" y="246"/>
                </a:lnTo>
                <a:lnTo>
                  <a:pt x="58" y="244"/>
                </a:lnTo>
                <a:lnTo>
                  <a:pt x="58" y="246"/>
                </a:lnTo>
                <a:lnTo>
                  <a:pt x="58" y="244"/>
                </a:lnTo>
                <a:lnTo>
                  <a:pt x="58" y="246"/>
                </a:lnTo>
                <a:lnTo>
                  <a:pt x="58" y="244"/>
                </a:lnTo>
                <a:lnTo>
                  <a:pt x="58" y="246"/>
                </a:lnTo>
                <a:lnTo>
                  <a:pt x="56" y="244"/>
                </a:lnTo>
                <a:lnTo>
                  <a:pt x="56" y="246"/>
                </a:lnTo>
                <a:lnTo>
                  <a:pt x="56" y="244"/>
                </a:lnTo>
                <a:lnTo>
                  <a:pt x="56" y="246"/>
                </a:lnTo>
                <a:lnTo>
                  <a:pt x="56" y="244"/>
                </a:lnTo>
                <a:lnTo>
                  <a:pt x="56" y="246"/>
                </a:lnTo>
                <a:lnTo>
                  <a:pt x="55" y="244"/>
                </a:lnTo>
                <a:lnTo>
                  <a:pt x="55" y="242"/>
                </a:lnTo>
                <a:lnTo>
                  <a:pt x="55" y="244"/>
                </a:lnTo>
                <a:lnTo>
                  <a:pt x="55" y="242"/>
                </a:lnTo>
                <a:lnTo>
                  <a:pt x="55" y="241"/>
                </a:lnTo>
                <a:lnTo>
                  <a:pt x="56" y="241"/>
                </a:lnTo>
                <a:lnTo>
                  <a:pt x="56" y="239"/>
                </a:lnTo>
                <a:lnTo>
                  <a:pt x="56" y="237"/>
                </a:lnTo>
                <a:lnTo>
                  <a:pt x="56" y="239"/>
                </a:lnTo>
                <a:lnTo>
                  <a:pt x="56" y="237"/>
                </a:lnTo>
                <a:lnTo>
                  <a:pt x="55" y="237"/>
                </a:lnTo>
                <a:lnTo>
                  <a:pt x="55" y="236"/>
                </a:lnTo>
                <a:lnTo>
                  <a:pt x="56" y="236"/>
                </a:lnTo>
                <a:lnTo>
                  <a:pt x="55" y="236"/>
                </a:lnTo>
                <a:lnTo>
                  <a:pt x="56" y="236"/>
                </a:lnTo>
                <a:lnTo>
                  <a:pt x="58" y="236"/>
                </a:lnTo>
                <a:lnTo>
                  <a:pt x="60" y="236"/>
                </a:lnTo>
                <a:lnTo>
                  <a:pt x="61" y="236"/>
                </a:lnTo>
                <a:lnTo>
                  <a:pt x="63" y="236"/>
                </a:lnTo>
                <a:lnTo>
                  <a:pt x="63" y="234"/>
                </a:lnTo>
                <a:lnTo>
                  <a:pt x="65" y="234"/>
                </a:lnTo>
                <a:lnTo>
                  <a:pt x="65" y="232"/>
                </a:lnTo>
                <a:lnTo>
                  <a:pt x="63" y="232"/>
                </a:lnTo>
                <a:lnTo>
                  <a:pt x="63" y="231"/>
                </a:lnTo>
                <a:lnTo>
                  <a:pt x="65" y="231"/>
                </a:lnTo>
                <a:lnTo>
                  <a:pt x="65" y="229"/>
                </a:lnTo>
                <a:lnTo>
                  <a:pt x="63" y="229"/>
                </a:lnTo>
                <a:lnTo>
                  <a:pt x="61" y="229"/>
                </a:lnTo>
                <a:lnTo>
                  <a:pt x="60" y="229"/>
                </a:lnTo>
                <a:lnTo>
                  <a:pt x="58" y="229"/>
                </a:lnTo>
                <a:lnTo>
                  <a:pt x="56" y="229"/>
                </a:lnTo>
                <a:lnTo>
                  <a:pt x="55" y="229"/>
                </a:lnTo>
                <a:lnTo>
                  <a:pt x="53" y="229"/>
                </a:lnTo>
                <a:lnTo>
                  <a:pt x="51" y="229"/>
                </a:lnTo>
                <a:lnTo>
                  <a:pt x="50" y="229"/>
                </a:lnTo>
                <a:lnTo>
                  <a:pt x="50" y="231"/>
                </a:lnTo>
                <a:lnTo>
                  <a:pt x="50" y="229"/>
                </a:lnTo>
                <a:lnTo>
                  <a:pt x="48" y="229"/>
                </a:lnTo>
                <a:lnTo>
                  <a:pt x="48" y="231"/>
                </a:lnTo>
                <a:lnTo>
                  <a:pt x="48" y="229"/>
                </a:lnTo>
                <a:lnTo>
                  <a:pt x="46" y="229"/>
                </a:lnTo>
                <a:lnTo>
                  <a:pt x="48" y="229"/>
                </a:lnTo>
                <a:lnTo>
                  <a:pt x="46" y="229"/>
                </a:lnTo>
                <a:lnTo>
                  <a:pt x="46" y="231"/>
                </a:lnTo>
                <a:lnTo>
                  <a:pt x="46" y="229"/>
                </a:lnTo>
                <a:lnTo>
                  <a:pt x="46" y="227"/>
                </a:lnTo>
                <a:lnTo>
                  <a:pt x="46" y="226"/>
                </a:lnTo>
                <a:lnTo>
                  <a:pt x="46" y="224"/>
                </a:lnTo>
                <a:lnTo>
                  <a:pt x="48" y="224"/>
                </a:lnTo>
                <a:lnTo>
                  <a:pt x="48" y="222"/>
                </a:lnTo>
                <a:lnTo>
                  <a:pt x="48" y="224"/>
                </a:lnTo>
                <a:lnTo>
                  <a:pt x="48" y="222"/>
                </a:lnTo>
                <a:lnTo>
                  <a:pt x="48" y="224"/>
                </a:lnTo>
                <a:lnTo>
                  <a:pt x="50" y="222"/>
                </a:lnTo>
                <a:lnTo>
                  <a:pt x="50" y="221"/>
                </a:lnTo>
                <a:lnTo>
                  <a:pt x="48" y="221"/>
                </a:lnTo>
                <a:lnTo>
                  <a:pt x="48" y="219"/>
                </a:lnTo>
                <a:lnTo>
                  <a:pt x="48" y="217"/>
                </a:lnTo>
                <a:lnTo>
                  <a:pt x="50" y="217"/>
                </a:lnTo>
                <a:lnTo>
                  <a:pt x="51" y="217"/>
                </a:lnTo>
                <a:lnTo>
                  <a:pt x="53" y="216"/>
                </a:lnTo>
                <a:lnTo>
                  <a:pt x="53" y="217"/>
                </a:lnTo>
                <a:lnTo>
                  <a:pt x="53" y="216"/>
                </a:lnTo>
                <a:lnTo>
                  <a:pt x="53" y="217"/>
                </a:lnTo>
                <a:lnTo>
                  <a:pt x="53" y="216"/>
                </a:lnTo>
                <a:lnTo>
                  <a:pt x="51" y="216"/>
                </a:lnTo>
                <a:lnTo>
                  <a:pt x="50" y="216"/>
                </a:lnTo>
                <a:lnTo>
                  <a:pt x="48" y="216"/>
                </a:lnTo>
                <a:lnTo>
                  <a:pt x="46" y="216"/>
                </a:lnTo>
                <a:lnTo>
                  <a:pt x="46" y="217"/>
                </a:lnTo>
                <a:lnTo>
                  <a:pt x="46" y="216"/>
                </a:lnTo>
                <a:lnTo>
                  <a:pt x="46" y="217"/>
                </a:lnTo>
                <a:lnTo>
                  <a:pt x="46" y="216"/>
                </a:lnTo>
                <a:lnTo>
                  <a:pt x="46" y="217"/>
                </a:lnTo>
                <a:lnTo>
                  <a:pt x="45" y="217"/>
                </a:lnTo>
                <a:lnTo>
                  <a:pt x="45" y="219"/>
                </a:lnTo>
                <a:lnTo>
                  <a:pt x="43" y="219"/>
                </a:lnTo>
                <a:lnTo>
                  <a:pt x="43" y="217"/>
                </a:lnTo>
                <a:lnTo>
                  <a:pt x="41" y="217"/>
                </a:lnTo>
                <a:lnTo>
                  <a:pt x="40" y="217"/>
                </a:lnTo>
                <a:lnTo>
                  <a:pt x="38" y="217"/>
                </a:lnTo>
                <a:lnTo>
                  <a:pt x="38" y="216"/>
                </a:lnTo>
                <a:lnTo>
                  <a:pt x="38" y="214"/>
                </a:lnTo>
                <a:lnTo>
                  <a:pt x="38" y="216"/>
                </a:lnTo>
                <a:lnTo>
                  <a:pt x="40" y="216"/>
                </a:lnTo>
                <a:lnTo>
                  <a:pt x="40" y="214"/>
                </a:lnTo>
                <a:lnTo>
                  <a:pt x="41" y="214"/>
                </a:lnTo>
                <a:lnTo>
                  <a:pt x="41" y="216"/>
                </a:lnTo>
                <a:lnTo>
                  <a:pt x="41" y="214"/>
                </a:lnTo>
                <a:lnTo>
                  <a:pt x="41" y="212"/>
                </a:lnTo>
                <a:lnTo>
                  <a:pt x="40" y="212"/>
                </a:lnTo>
                <a:lnTo>
                  <a:pt x="40" y="211"/>
                </a:lnTo>
                <a:lnTo>
                  <a:pt x="38" y="211"/>
                </a:lnTo>
                <a:lnTo>
                  <a:pt x="38" y="209"/>
                </a:lnTo>
                <a:lnTo>
                  <a:pt x="38" y="211"/>
                </a:lnTo>
                <a:lnTo>
                  <a:pt x="36" y="211"/>
                </a:lnTo>
                <a:lnTo>
                  <a:pt x="36" y="209"/>
                </a:lnTo>
                <a:lnTo>
                  <a:pt x="38" y="209"/>
                </a:lnTo>
                <a:lnTo>
                  <a:pt x="36" y="209"/>
                </a:lnTo>
                <a:lnTo>
                  <a:pt x="36" y="207"/>
                </a:lnTo>
                <a:lnTo>
                  <a:pt x="36" y="209"/>
                </a:lnTo>
                <a:lnTo>
                  <a:pt x="36" y="207"/>
                </a:lnTo>
                <a:lnTo>
                  <a:pt x="36" y="209"/>
                </a:lnTo>
                <a:lnTo>
                  <a:pt x="36" y="207"/>
                </a:lnTo>
                <a:lnTo>
                  <a:pt x="36" y="209"/>
                </a:lnTo>
                <a:lnTo>
                  <a:pt x="35" y="209"/>
                </a:lnTo>
                <a:lnTo>
                  <a:pt x="35" y="207"/>
                </a:lnTo>
                <a:lnTo>
                  <a:pt x="36" y="207"/>
                </a:lnTo>
                <a:lnTo>
                  <a:pt x="35" y="207"/>
                </a:lnTo>
                <a:lnTo>
                  <a:pt x="35" y="206"/>
                </a:lnTo>
                <a:lnTo>
                  <a:pt x="35" y="207"/>
                </a:lnTo>
                <a:lnTo>
                  <a:pt x="35" y="206"/>
                </a:lnTo>
                <a:lnTo>
                  <a:pt x="36" y="206"/>
                </a:lnTo>
                <a:lnTo>
                  <a:pt x="38" y="206"/>
                </a:lnTo>
                <a:lnTo>
                  <a:pt x="40" y="206"/>
                </a:lnTo>
                <a:lnTo>
                  <a:pt x="40" y="204"/>
                </a:lnTo>
                <a:lnTo>
                  <a:pt x="41" y="204"/>
                </a:lnTo>
                <a:lnTo>
                  <a:pt x="40" y="204"/>
                </a:lnTo>
                <a:lnTo>
                  <a:pt x="41" y="204"/>
                </a:lnTo>
                <a:lnTo>
                  <a:pt x="41" y="202"/>
                </a:lnTo>
                <a:lnTo>
                  <a:pt x="41" y="204"/>
                </a:lnTo>
                <a:lnTo>
                  <a:pt x="41" y="202"/>
                </a:lnTo>
                <a:lnTo>
                  <a:pt x="43" y="202"/>
                </a:lnTo>
                <a:lnTo>
                  <a:pt x="45" y="202"/>
                </a:lnTo>
                <a:lnTo>
                  <a:pt x="43" y="204"/>
                </a:lnTo>
                <a:lnTo>
                  <a:pt x="45" y="204"/>
                </a:lnTo>
                <a:lnTo>
                  <a:pt x="46" y="204"/>
                </a:lnTo>
                <a:lnTo>
                  <a:pt x="46" y="206"/>
                </a:lnTo>
                <a:lnTo>
                  <a:pt x="48" y="206"/>
                </a:lnTo>
                <a:lnTo>
                  <a:pt x="48" y="207"/>
                </a:lnTo>
                <a:lnTo>
                  <a:pt x="50" y="207"/>
                </a:lnTo>
                <a:lnTo>
                  <a:pt x="51" y="207"/>
                </a:lnTo>
                <a:lnTo>
                  <a:pt x="51" y="209"/>
                </a:lnTo>
                <a:lnTo>
                  <a:pt x="53" y="209"/>
                </a:lnTo>
                <a:lnTo>
                  <a:pt x="55" y="209"/>
                </a:lnTo>
                <a:lnTo>
                  <a:pt x="55" y="207"/>
                </a:lnTo>
                <a:lnTo>
                  <a:pt x="53" y="207"/>
                </a:lnTo>
                <a:lnTo>
                  <a:pt x="55" y="207"/>
                </a:lnTo>
                <a:lnTo>
                  <a:pt x="55" y="206"/>
                </a:lnTo>
                <a:lnTo>
                  <a:pt x="56" y="206"/>
                </a:lnTo>
                <a:lnTo>
                  <a:pt x="58" y="206"/>
                </a:lnTo>
                <a:lnTo>
                  <a:pt x="58" y="207"/>
                </a:lnTo>
                <a:lnTo>
                  <a:pt x="60" y="207"/>
                </a:lnTo>
                <a:lnTo>
                  <a:pt x="60" y="209"/>
                </a:lnTo>
                <a:lnTo>
                  <a:pt x="61" y="207"/>
                </a:lnTo>
                <a:lnTo>
                  <a:pt x="61" y="209"/>
                </a:lnTo>
                <a:lnTo>
                  <a:pt x="63" y="209"/>
                </a:lnTo>
                <a:lnTo>
                  <a:pt x="65" y="209"/>
                </a:lnTo>
                <a:lnTo>
                  <a:pt x="65" y="207"/>
                </a:lnTo>
                <a:lnTo>
                  <a:pt x="66" y="207"/>
                </a:lnTo>
                <a:lnTo>
                  <a:pt x="66" y="206"/>
                </a:lnTo>
                <a:lnTo>
                  <a:pt x="66" y="207"/>
                </a:lnTo>
                <a:lnTo>
                  <a:pt x="66" y="206"/>
                </a:lnTo>
                <a:lnTo>
                  <a:pt x="68" y="206"/>
                </a:lnTo>
                <a:lnTo>
                  <a:pt x="68" y="204"/>
                </a:lnTo>
                <a:lnTo>
                  <a:pt x="70" y="204"/>
                </a:lnTo>
                <a:lnTo>
                  <a:pt x="68" y="204"/>
                </a:lnTo>
                <a:lnTo>
                  <a:pt x="68" y="202"/>
                </a:lnTo>
                <a:lnTo>
                  <a:pt x="68" y="204"/>
                </a:lnTo>
                <a:lnTo>
                  <a:pt x="66" y="204"/>
                </a:lnTo>
                <a:lnTo>
                  <a:pt x="68" y="204"/>
                </a:lnTo>
                <a:lnTo>
                  <a:pt x="66" y="204"/>
                </a:lnTo>
                <a:lnTo>
                  <a:pt x="66" y="206"/>
                </a:lnTo>
                <a:lnTo>
                  <a:pt x="65" y="206"/>
                </a:lnTo>
                <a:lnTo>
                  <a:pt x="63" y="206"/>
                </a:lnTo>
                <a:lnTo>
                  <a:pt x="61" y="206"/>
                </a:lnTo>
                <a:lnTo>
                  <a:pt x="60" y="206"/>
                </a:lnTo>
                <a:lnTo>
                  <a:pt x="60" y="204"/>
                </a:lnTo>
                <a:lnTo>
                  <a:pt x="58" y="204"/>
                </a:lnTo>
                <a:lnTo>
                  <a:pt x="56" y="204"/>
                </a:lnTo>
                <a:lnTo>
                  <a:pt x="55" y="204"/>
                </a:lnTo>
                <a:lnTo>
                  <a:pt x="53" y="204"/>
                </a:lnTo>
                <a:lnTo>
                  <a:pt x="51" y="204"/>
                </a:lnTo>
                <a:lnTo>
                  <a:pt x="51" y="202"/>
                </a:lnTo>
                <a:lnTo>
                  <a:pt x="50" y="201"/>
                </a:lnTo>
                <a:lnTo>
                  <a:pt x="50" y="199"/>
                </a:lnTo>
                <a:lnTo>
                  <a:pt x="50" y="197"/>
                </a:lnTo>
                <a:lnTo>
                  <a:pt x="50" y="199"/>
                </a:lnTo>
                <a:lnTo>
                  <a:pt x="48" y="199"/>
                </a:lnTo>
                <a:lnTo>
                  <a:pt x="48" y="197"/>
                </a:lnTo>
                <a:lnTo>
                  <a:pt x="48" y="196"/>
                </a:lnTo>
                <a:lnTo>
                  <a:pt x="48" y="194"/>
                </a:lnTo>
                <a:lnTo>
                  <a:pt x="48" y="192"/>
                </a:lnTo>
                <a:lnTo>
                  <a:pt x="46" y="192"/>
                </a:lnTo>
                <a:lnTo>
                  <a:pt x="46" y="191"/>
                </a:lnTo>
                <a:lnTo>
                  <a:pt x="45" y="191"/>
                </a:lnTo>
                <a:lnTo>
                  <a:pt x="46" y="191"/>
                </a:lnTo>
                <a:lnTo>
                  <a:pt x="46" y="189"/>
                </a:lnTo>
                <a:lnTo>
                  <a:pt x="46" y="191"/>
                </a:lnTo>
                <a:lnTo>
                  <a:pt x="45" y="191"/>
                </a:lnTo>
                <a:lnTo>
                  <a:pt x="43" y="191"/>
                </a:lnTo>
                <a:lnTo>
                  <a:pt x="43" y="192"/>
                </a:lnTo>
                <a:lnTo>
                  <a:pt x="43" y="191"/>
                </a:lnTo>
                <a:lnTo>
                  <a:pt x="43" y="192"/>
                </a:lnTo>
                <a:lnTo>
                  <a:pt x="43" y="191"/>
                </a:lnTo>
                <a:lnTo>
                  <a:pt x="43" y="192"/>
                </a:lnTo>
                <a:lnTo>
                  <a:pt x="43" y="191"/>
                </a:lnTo>
                <a:lnTo>
                  <a:pt x="41" y="191"/>
                </a:lnTo>
                <a:lnTo>
                  <a:pt x="43" y="191"/>
                </a:lnTo>
                <a:lnTo>
                  <a:pt x="41" y="192"/>
                </a:lnTo>
                <a:lnTo>
                  <a:pt x="41" y="191"/>
                </a:lnTo>
                <a:lnTo>
                  <a:pt x="41" y="189"/>
                </a:lnTo>
                <a:lnTo>
                  <a:pt x="43" y="189"/>
                </a:lnTo>
                <a:lnTo>
                  <a:pt x="43" y="191"/>
                </a:lnTo>
                <a:lnTo>
                  <a:pt x="43" y="189"/>
                </a:lnTo>
                <a:lnTo>
                  <a:pt x="45" y="189"/>
                </a:lnTo>
                <a:lnTo>
                  <a:pt x="45" y="191"/>
                </a:lnTo>
                <a:lnTo>
                  <a:pt x="45" y="189"/>
                </a:lnTo>
                <a:lnTo>
                  <a:pt x="45" y="187"/>
                </a:lnTo>
                <a:lnTo>
                  <a:pt x="45" y="186"/>
                </a:lnTo>
                <a:lnTo>
                  <a:pt x="45" y="184"/>
                </a:lnTo>
                <a:lnTo>
                  <a:pt x="43" y="184"/>
                </a:lnTo>
                <a:lnTo>
                  <a:pt x="45" y="184"/>
                </a:lnTo>
                <a:lnTo>
                  <a:pt x="45" y="182"/>
                </a:lnTo>
                <a:lnTo>
                  <a:pt x="43" y="182"/>
                </a:lnTo>
                <a:lnTo>
                  <a:pt x="43" y="184"/>
                </a:lnTo>
                <a:lnTo>
                  <a:pt x="45" y="184"/>
                </a:lnTo>
                <a:lnTo>
                  <a:pt x="43" y="184"/>
                </a:lnTo>
                <a:lnTo>
                  <a:pt x="43" y="186"/>
                </a:lnTo>
                <a:lnTo>
                  <a:pt x="43" y="184"/>
                </a:lnTo>
                <a:lnTo>
                  <a:pt x="41" y="184"/>
                </a:lnTo>
                <a:lnTo>
                  <a:pt x="40" y="184"/>
                </a:lnTo>
                <a:lnTo>
                  <a:pt x="40" y="186"/>
                </a:lnTo>
                <a:lnTo>
                  <a:pt x="38" y="186"/>
                </a:lnTo>
                <a:lnTo>
                  <a:pt x="40" y="186"/>
                </a:lnTo>
                <a:lnTo>
                  <a:pt x="38" y="186"/>
                </a:lnTo>
                <a:lnTo>
                  <a:pt x="38" y="184"/>
                </a:lnTo>
                <a:lnTo>
                  <a:pt x="36" y="184"/>
                </a:lnTo>
                <a:lnTo>
                  <a:pt x="35" y="184"/>
                </a:lnTo>
                <a:lnTo>
                  <a:pt x="36" y="184"/>
                </a:lnTo>
                <a:lnTo>
                  <a:pt x="35" y="184"/>
                </a:lnTo>
                <a:lnTo>
                  <a:pt x="35" y="182"/>
                </a:lnTo>
                <a:lnTo>
                  <a:pt x="33" y="182"/>
                </a:lnTo>
                <a:lnTo>
                  <a:pt x="33" y="184"/>
                </a:lnTo>
                <a:lnTo>
                  <a:pt x="33" y="182"/>
                </a:lnTo>
                <a:lnTo>
                  <a:pt x="35" y="182"/>
                </a:lnTo>
                <a:lnTo>
                  <a:pt x="33" y="182"/>
                </a:lnTo>
                <a:lnTo>
                  <a:pt x="33" y="181"/>
                </a:lnTo>
                <a:lnTo>
                  <a:pt x="33" y="182"/>
                </a:lnTo>
                <a:lnTo>
                  <a:pt x="33" y="181"/>
                </a:lnTo>
                <a:lnTo>
                  <a:pt x="33" y="179"/>
                </a:lnTo>
                <a:lnTo>
                  <a:pt x="31" y="179"/>
                </a:lnTo>
                <a:lnTo>
                  <a:pt x="31" y="177"/>
                </a:lnTo>
                <a:lnTo>
                  <a:pt x="30" y="177"/>
                </a:lnTo>
                <a:lnTo>
                  <a:pt x="30" y="176"/>
                </a:lnTo>
                <a:lnTo>
                  <a:pt x="30" y="177"/>
                </a:lnTo>
                <a:lnTo>
                  <a:pt x="31" y="177"/>
                </a:lnTo>
                <a:lnTo>
                  <a:pt x="31" y="176"/>
                </a:lnTo>
                <a:lnTo>
                  <a:pt x="31" y="177"/>
                </a:lnTo>
                <a:lnTo>
                  <a:pt x="31" y="176"/>
                </a:lnTo>
                <a:lnTo>
                  <a:pt x="33" y="177"/>
                </a:lnTo>
                <a:lnTo>
                  <a:pt x="35" y="177"/>
                </a:lnTo>
                <a:lnTo>
                  <a:pt x="36" y="177"/>
                </a:lnTo>
                <a:lnTo>
                  <a:pt x="35" y="179"/>
                </a:lnTo>
                <a:lnTo>
                  <a:pt x="36" y="179"/>
                </a:lnTo>
                <a:lnTo>
                  <a:pt x="36" y="181"/>
                </a:lnTo>
                <a:lnTo>
                  <a:pt x="38" y="181"/>
                </a:lnTo>
                <a:lnTo>
                  <a:pt x="38" y="182"/>
                </a:lnTo>
                <a:lnTo>
                  <a:pt x="36" y="182"/>
                </a:lnTo>
                <a:lnTo>
                  <a:pt x="38" y="182"/>
                </a:lnTo>
                <a:lnTo>
                  <a:pt x="38" y="181"/>
                </a:lnTo>
                <a:lnTo>
                  <a:pt x="38" y="179"/>
                </a:lnTo>
                <a:lnTo>
                  <a:pt x="38" y="177"/>
                </a:lnTo>
                <a:lnTo>
                  <a:pt x="38" y="179"/>
                </a:lnTo>
                <a:lnTo>
                  <a:pt x="40" y="179"/>
                </a:lnTo>
                <a:lnTo>
                  <a:pt x="40" y="177"/>
                </a:lnTo>
                <a:lnTo>
                  <a:pt x="40" y="176"/>
                </a:lnTo>
                <a:lnTo>
                  <a:pt x="38" y="176"/>
                </a:lnTo>
                <a:lnTo>
                  <a:pt x="40" y="176"/>
                </a:lnTo>
                <a:lnTo>
                  <a:pt x="40" y="174"/>
                </a:lnTo>
                <a:lnTo>
                  <a:pt x="41" y="174"/>
                </a:lnTo>
                <a:lnTo>
                  <a:pt x="43" y="174"/>
                </a:lnTo>
                <a:lnTo>
                  <a:pt x="43" y="176"/>
                </a:lnTo>
                <a:lnTo>
                  <a:pt x="43" y="177"/>
                </a:lnTo>
                <a:lnTo>
                  <a:pt x="41" y="177"/>
                </a:lnTo>
                <a:lnTo>
                  <a:pt x="40" y="177"/>
                </a:lnTo>
                <a:lnTo>
                  <a:pt x="41" y="177"/>
                </a:lnTo>
                <a:lnTo>
                  <a:pt x="41" y="179"/>
                </a:lnTo>
                <a:lnTo>
                  <a:pt x="43" y="179"/>
                </a:lnTo>
                <a:lnTo>
                  <a:pt x="43" y="177"/>
                </a:lnTo>
                <a:lnTo>
                  <a:pt x="43" y="179"/>
                </a:lnTo>
                <a:lnTo>
                  <a:pt x="43" y="177"/>
                </a:lnTo>
                <a:lnTo>
                  <a:pt x="43" y="179"/>
                </a:lnTo>
                <a:lnTo>
                  <a:pt x="45" y="179"/>
                </a:lnTo>
                <a:lnTo>
                  <a:pt x="43" y="179"/>
                </a:lnTo>
                <a:lnTo>
                  <a:pt x="45" y="179"/>
                </a:lnTo>
                <a:lnTo>
                  <a:pt x="46" y="179"/>
                </a:lnTo>
                <a:lnTo>
                  <a:pt x="45" y="179"/>
                </a:lnTo>
                <a:lnTo>
                  <a:pt x="45" y="177"/>
                </a:lnTo>
                <a:lnTo>
                  <a:pt x="45" y="176"/>
                </a:lnTo>
                <a:lnTo>
                  <a:pt x="46" y="176"/>
                </a:lnTo>
                <a:lnTo>
                  <a:pt x="45" y="176"/>
                </a:lnTo>
                <a:lnTo>
                  <a:pt x="46" y="176"/>
                </a:lnTo>
                <a:lnTo>
                  <a:pt x="46" y="177"/>
                </a:lnTo>
                <a:lnTo>
                  <a:pt x="46" y="176"/>
                </a:lnTo>
                <a:lnTo>
                  <a:pt x="46" y="177"/>
                </a:lnTo>
                <a:lnTo>
                  <a:pt x="48" y="177"/>
                </a:lnTo>
                <a:lnTo>
                  <a:pt x="48" y="179"/>
                </a:lnTo>
                <a:lnTo>
                  <a:pt x="48" y="177"/>
                </a:lnTo>
                <a:lnTo>
                  <a:pt x="48" y="176"/>
                </a:lnTo>
                <a:lnTo>
                  <a:pt x="46" y="176"/>
                </a:lnTo>
                <a:lnTo>
                  <a:pt x="48" y="176"/>
                </a:lnTo>
                <a:lnTo>
                  <a:pt x="48" y="174"/>
                </a:lnTo>
                <a:lnTo>
                  <a:pt x="50" y="174"/>
                </a:lnTo>
                <a:lnTo>
                  <a:pt x="48" y="174"/>
                </a:lnTo>
                <a:lnTo>
                  <a:pt x="50" y="174"/>
                </a:lnTo>
                <a:lnTo>
                  <a:pt x="48" y="174"/>
                </a:lnTo>
                <a:lnTo>
                  <a:pt x="48" y="172"/>
                </a:lnTo>
                <a:lnTo>
                  <a:pt x="46" y="172"/>
                </a:lnTo>
                <a:lnTo>
                  <a:pt x="46" y="171"/>
                </a:lnTo>
                <a:lnTo>
                  <a:pt x="45" y="171"/>
                </a:lnTo>
                <a:lnTo>
                  <a:pt x="43" y="171"/>
                </a:lnTo>
                <a:lnTo>
                  <a:pt x="41" y="171"/>
                </a:lnTo>
                <a:lnTo>
                  <a:pt x="40" y="171"/>
                </a:lnTo>
                <a:lnTo>
                  <a:pt x="41" y="171"/>
                </a:lnTo>
                <a:lnTo>
                  <a:pt x="40" y="171"/>
                </a:lnTo>
                <a:lnTo>
                  <a:pt x="40" y="169"/>
                </a:lnTo>
                <a:lnTo>
                  <a:pt x="40" y="171"/>
                </a:lnTo>
                <a:lnTo>
                  <a:pt x="38" y="171"/>
                </a:lnTo>
                <a:lnTo>
                  <a:pt x="38" y="169"/>
                </a:lnTo>
                <a:lnTo>
                  <a:pt x="36" y="169"/>
                </a:lnTo>
                <a:lnTo>
                  <a:pt x="36" y="167"/>
                </a:lnTo>
                <a:lnTo>
                  <a:pt x="36" y="166"/>
                </a:lnTo>
                <a:lnTo>
                  <a:pt x="36" y="164"/>
                </a:lnTo>
                <a:lnTo>
                  <a:pt x="36" y="162"/>
                </a:lnTo>
                <a:lnTo>
                  <a:pt x="36" y="161"/>
                </a:lnTo>
                <a:lnTo>
                  <a:pt x="36" y="159"/>
                </a:lnTo>
                <a:lnTo>
                  <a:pt x="35" y="159"/>
                </a:lnTo>
                <a:lnTo>
                  <a:pt x="35" y="157"/>
                </a:lnTo>
                <a:lnTo>
                  <a:pt x="35" y="159"/>
                </a:lnTo>
                <a:lnTo>
                  <a:pt x="33" y="159"/>
                </a:lnTo>
                <a:lnTo>
                  <a:pt x="33" y="157"/>
                </a:lnTo>
                <a:lnTo>
                  <a:pt x="35" y="157"/>
                </a:lnTo>
                <a:lnTo>
                  <a:pt x="33" y="157"/>
                </a:lnTo>
                <a:lnTo>
                  <a:pt x="35" y="157"/>
                </a:lnTo>
                <a:lnTo>
                  <a:pt x="35" y="156"/>
                </a:lnTo>
                <a:lnTo>
                  <a:pt x="36" y="156"/>
                </a:lnTo>
                <a:lnTo>
                  <a:pt x="36" y="154"/>
                </a:lnTo>
                <a:lnTo>
                  <a:pt x="38" y="154"/>
                </a:lnTo>
                <a:lnTo>
                  <a:pt x="38" y="152"/>
                </a:lnTo>
                <a:lnTo>
                  <a:pt x="36" y="152"/>
                </a:lnTo>
                <a:lnTo>
                  <a:pt x="36" y="150"/>
                </a:lnTo>
                <a:lnTo>
                  <a:pt x="36" y="152"/>
                </a:lnTo>
                <a:lnTo>
                  <a:pt x="35" y="152"/>
                </a:lnTo>
                <a:lnTo>
                  <a:pt x="33" y="152"/>
                </a:lnTo>
                <a:lnTo>
                  <a:pt x="33" y="154"/>
                </a:lnTo>
                <a:lnTo>
                  <a:pt x="31" y="154"/>
                </a:lnTo>
                <a:lnTo>
                  <a:pt x="31" y="156"/>
                </a:lnTo>
                <a:lnTo>
                  <a:pt x="30" y="156"/>
                </a:lnTo>
                <a:lnTo>
                  <a:pt x="30" y="157"/>
                </a:lnTo>
                <a:lnTo>
                  <a:pt x="30" y="159"/>
                </a:lnTo>
                <a:lnTo>
                  <a:pt x="28" y="159"/>
                </a:lnTo>
                <a:lnTo>
                  <a:pt x="28" y="157"/>
                </a:lnTo>
                <a:lnTo>
                  <a:pt x="28" y="159"/>
                </a:lnTo>
                <a:lnTo>
                  <a:pt x="28" y="157"/>
                </a:lnTo>
                <a:lnTo>
                  <a:pt x="26" y="157"/>
                </a:lnTo>
                <a:lnTo>
                  <a:pt x="26" y="156"/>
                </a:lnTo>
                <a:lnTo>
                  <a:pt x="25" y="156"/>
                </a:lnTo>
                <a:lnTo>
                  <a:pt x="25" y="154"/>
                </a:lnTo>
                <a:lnTo>
                  <a:pt x="25" y="152"/>
                </a:lnTo>
                <a:lnTo>
                  <a:pt x="23" y="152"/>
                </a:lnTo>
                <a:lnTo>
                  <a:pt x="21" y="152"/>
                </a:lnTo>
                <a:lnTo>
                  <a:pt x="20" y="152"/>
                </a:lnTo>
                <a:lnTo>
                  <a:pt x="21" y="152"/>
                </a:lnTo>
                <a:lnTo>
                  <a:pt x="20" y="152"/>
                </a:lnTo>
                <a:lnTo>
                  <a:pt x="21" y="152"/>
                </a:lnTo>
                <a:lnTo>
                  <a:pt x="20" y="152"/>
                </a:lnTo>
                <a:lnTo>
                  <a:pt x="20" y="154"/>
                </a:lnTo>
                <a:lnTo>
                  <a:pt x="20" y="152"/>
                </a:lnTo>
                <a:lnTo>
                  <a:pt x="20" y="150"/>
                </a:lnTo>
                <a:lnTo>
                  <a:pt x="18" y="150"/>
                </a:lnTo>
                <a:lnTo>
                  <a:pt x="16" y="150"/>
                </a:lnTo>
                <a:lnTo>
                  <a:pt x="15" y="150"/>
                </a:lnTo>
                <a:lnTo>
                  <a:pt x="15" y="149"/>
                </a:lnTo>
                <a:lnTo>
                  <a:pt x="15" y="147"/>
                </a:lnTo>
                <a:lnTo>
                  <a:pt x="13" y="147"/>
                </a:lnTo>
                <a:lnTo>
                  <a:pt x="13" y="145"/>
                </a:lnTo>
                <a:lnTo>
                  <a:pt x="13" y="147"/>
                </a:lnTo>
                <a:lnTo>
                  <a:pt x="13" y="145"/>
                </a:lnTo>
                <a:lnTo>
                  <a:pt x="13" y="144"/>
                </a:lnTo>
                <a:lnTo>
                  <a:pt x="13" y="142"/>
                </a:lnTo>
                <a:lnTo>
                  <a:pt x="15" y="142"/>
                </a:lnTo>
                <a:lnTo>
                  <a:pt x="15" y="140"/>
                </a:lnTo>
                <a:lnTo>
                  <a:pt x="13" y="142"/>
                </a:lnTo>
                <a:lnTo>
                  <a:pt x="13" y="140"/>
                </a:lnTo>
                <a:lnTo>
                  <a:pt x="15" y="140"/>
                </a:lnTo>
                <a:lnTo>
                  <a:pt x="13" y="140"/>
                </a:lnTo>
                <a:lnTo>
                  <a:pt x="15" y="140"/>
                </a:lnTo>
                <a:lnTo>
                  <a:pt x="15" y="139"/>
                </a:lnTo>
                <a:lnTo>
                  <a:pt x="16" y="139"/>
                </a:lnTo>
                <a:lnTo>
                  <a:pt x="18" y="139"/>
                </a:lnTo>
                <a:lnTo>
                  <a:pt x="16" y="139"/>
                </a:lnTo>
                <a:lnTo>
                  <a:pt x="16" y="137"/>
                </a:lnTo>
                <a:lnTo>
                  <a:pt x="18" y="137"/>
                </a:lnTo>
                <a:lnTo>
                  <a:pt x="20" y="137"/>
                </a:lnTo>
                <a:lnTo>
                  <a:pt x="21" y="135"/>
                </a:lnTo>
                <a:lnTo>
                  <a:pt x="21" y="134"/>
                </a:lnTo>
                <a:lnTo>
                  <a:pt x="21" y="135"/>
                </a:lnTo>
                <a:lnTo>
                  <a:pt x="21" y="134"/>
                </a:lnTo>
                <a:lnTo>
                  <a:pt x="20" y="134"/>
                </a:lnTo>
                <a:lnTo>
                  <a:pt x="18" y="134"/>
                </a:lnTo>
                <a:lnTo>
                  <a:pt x="18" y="132"/>
                </a:lnTo>
                <a:lnTo>
                  <a:pt x="16" y="132"/>
                </a:lnTo>
                <a:lnTo>
                  <a:pt x="15" y="132"/>
                </a:lnTo>
                <a:lnTo>
                  <a:pt x="15" y="130"/>
                </a:lnTo>
                <a:lnTo>
                  <a:pt x="15" y="129"/>
                </a:lnTo>
                <a:lnTo>
                  <a:pt x="15" y="127"/>
                </a:lnTo>
                <a:lnTo>
                  <a:pt x="16" y="127"/>
                </a:lnTo>
                <a:lnTo>
                  <a:pt x="16" y="125"/>
                </a:lnTo>
                <a:lnTo>
                  <a:pt x="15" y="125"/>
                </a:lnTo>
                <a:lnTo>
                  <a:pt x="15" y="127"/>
                </a:lnTo>
                <a:lnTo>
                  <a:pt x="15" y="125"/>
                </a:lnTo>
                <a:lnTo>
                  <a:pt x="13" y="125"/>
                </a:lnTo>
                <a:lnTo>
                  <a:pt x="13" y="124"/>
                </a:lnTo>
                <a:lnTo>
                  <a:pt x="13" y="122"/>
                </a:lnTo>
                <a:lnTo>
                  <a:pt x="13" y="124"/>
                </a:lnTo>
                <a:lnTo>
                  <a:pt x="11" y="122"/>
                </a:lnTo>
                <a:lnTo>
                  <a:pt x="11" y="124"/>
                </a:lnTo>
                <a:lnTo>
                  <a:pt x="11" y="122"/>
                </a:lnTo>
                <a:lnTo>
                  <a:pt x="11" y="124"/>
                </a:lnTo>
                <a:lnTo>
                  <a:pt x="11" y="122"/>
                </a:lnTo>
                <a:lnTo>
                  <a:pt x="11" y="124"/>
                </a:lnTo>
                <a:lnTo>
                  <a:pt x="10" y="124"/>
                </a:lnTo>
                <a:lnTo>
                  <a:pt x="10" y="122"/>
                </a:lnTo>
                <a:lnTo>
                  <a:pt x="11" y="122"/>
                </a:lnTo>
                <a:lnTo>
                  <a:pt x="10" y="122"/>
                </a:lnTo>
                <a:lnTo>
                  <a:pt x="11" y="122"/>
                </a:lnTo>
                <a:lnTo>
                  <a:pt x="11" y="120"/>
                </a:lnTo>
                <a:lnTo>
                  <a:pt x="10" y="120"/>
                </a:lnTo>
                <a:lnTo>
                  <a:pt x="10" y="119"/>
                </a:lnTo>
                <a:lnTo>
                  <a:pt x="10" y="117"/>
                </a:lnTo>
                <a:lnTo>
                  <a:pt x="8" y="115"/>
                </a:lnTo>
                <a:lnTo>
                  <a:pt x="8" y="117"/>
                </a:lnTo>
                <a:lnTo>
                  <a:pt x="8" y="115"/>
                </a:lnTo>
                <a:lnTo>
                  <a:pt x="8" y="117"/>
                </a:lnTo>
                <a:lnTo>
                  <a:pt x="8" y="115"/>
                </a:lnTo>
                <a:lnTo>
                  <a:pt x="8" y="117"/>
                </a:lnTo>
                <a:lnTo>
                  <a:pt x="8" y="115"/>
                </a:lnTo>
                <a:lnTo>
                  <a:pt x="8" y="114"/>
                </a:lnTo>
                <a:lnTo>
                  <a:pt x="8" y="112"/>
                </a:lnTo>
                <a:lnTo>
                  <a:pt x="10" y="112"/>
                </a:lnTo>
                <a:lnTo>
                  <a:pt x="8" y="112"/>
                </a:lnTo>
                <a:lnTo>
                  <a:pt x="10" y="112"/>
                </a:lnTo>
                <a:lnTo>
                  <a:pt x="8" y="110"/>
                </a:lnTo>
                <a:lnTo>
                  <a:pt x="8" y="109"/>
                </a:lnTo>
                <a:lnTo>
                  <a:pt x="8" y="107"/>
                </a:lnTo>
                <a:lnTo>
                  <a:pt x="8" y="105"/>
                </a:lnTo>
                <a:lnTo>
                  <a:pt x="10" y="105"/>
                </a:lnTo>
                <a:lnTo>
                  <a:pt x="11" y="105"/>
                </a:lnTo>
                <a:lnTo>
                  <a:pt x="11" y="104"/>
                </a:lnTo>
                <a:lnTo>
                  <a:pt x="13" y="104"/>
                </a:lnTo>
                <a:lnTo>
                  <a:pt x="13" y="102"/>
                </a:lnTo>
                <a:lnTo>
                  <a:pt x="11" y="102"/>
                </a:lnTo>
                <a:lnTo>
                  <a:pt x="11" y="100"/>
                </a:lnTo>
                <a:lnTo>
                  <a:pt x="11" y="99"/>
                </a:lnTo>
                <a:lnTo>
                  <a:pt x="11" y="97"/>
                </a:lnTo>
                <a:lnTo>
                  <a:pt x="11" y="99"/>
                </a:lnTo>
                <a:lnTo>
                  <a:pt x="13" y="99"/>
                </a:lnTo>
                <a:lnTo>
                  <a:pt x="15" y="99"/>
                </a:lnTo>
                <a:lnTo>
                  <a:pt x="15" y="97"/>
                </a:lnTo>
                <a:lnTo>
                  <a:pt x="15" y="95"/>
                </a:lnTo>
                <a:lnTo>
                  <a:pt x="13" y="95"/>
                </a:lnTo>
                <a:lnTo>
                  <a:pt x="15" y="95"/>
                </a:lnTo>
                <a:lnTo>
                  <a:pt x="15" y="94"/>
                </a:lnTo>
                <a:lnTo>
                  <a:pt x="15" y="92"/>
                </a:lnTo>
                <a:lnTo>
                  <a:pt x="15" y="90"/>
                </a:lnTo>
                <a:lnTo>
                  <a:pt x="15" y="89"/>
                </a:lnTo>
                <a:lnTo>
                  <a:pt x="15" y="87"/>
                </a:lnTo>
                <a:lnTo>
                  <a:pt x="13" y="87"/>
                </a:lnTo>
                <a:lnTo>
                  <a:pt x="13" y="85"/>
                </a:lnTo>
                <a:lnTo>
                  <a:pt x="13" y="84"/>
                </a:lnTo>
                <a:lnTo>
                  <a:pt x="13" y="82"/>
                </a:lnTo>
                <a:lnTo>
                  <a:pt x="15" y="82"/>
                </a:lnTo>
                <a:lnTo>
                  <a:pt x="15" y="80"/>
                </a:lnTo>
                <a:lnTo>
                  <a:pt x="16" y="80"/>
                </a:lnTo>
                <a:lnTo>
                  <a:pt x="16" y="79"/>
                </a:lnTo>
                <a:lnTo>
                  <a:pt x="18" y="79"/>
                </a:lnTo>
                <a:lnTo>
                  <a:pt x="18" y="80"/>
                </a:lnTo>
                <a:lnTo>
                  <a:pt x="20" y="80"/>
                </a:lnTo>
                <a:lnTo>
                  <a:pt x="20" y="79"/>
                </a:lnTo>
                <a:lnTo>
                  <a:pt x="21" y="79"/>
                </a:lnTo>
                <a:lnTo>
                  <a:pt x="21" y="77"/>
                </a:lnTo>
                <a:lnTo>
                  <a:pt x="20" y="77"/>
                </a:lnTo>
                <a:lnTo>
                  <a:pt x="20" y="75"/>
                </a:lnTo>
                <a:lnTo>
                  <a:pt x="20" y="77"/>
                </a:lnTo>
                <a:lnTo>
                  <a:pt x="20" y="75"/>
                </a:lnTo>
                <a:lnTo>
                  <a:pt x="21" y="75"/>
                </a:lnTo>
                <a:lnTo>
                  <a:pt x="21" y="74"/>
                </a:lnTo>
                <a:lnTo>
                  <a:pt x="23" y="74"/>
                </a:lnTo>
                <a:lnTo>
                  <a:pt x="25" y="74"/>
                </a:lnTo>
                <a:lnTo>
                  <a:pt x="25" y="72"/>
                </a:lnTo>
                <a:lnTo>
                  <a:pt x="26" y="72"/>
                </a:lnTo>
                <a:lnTo>
                  <a:pt x="28" y="72"/>
                </a:lnTo>
                <a:lnTo>
                  <a:pt x="28" y="70"/>
                </a:lnTo>
                <a:lnTo>
                  <a:pt x="28" y="72"/>
                </a:lnTo>
                <a:lnTo>
                  <a:pt x="26" y="72"/>
                </a:lnTo>
                <a:lnTo>
                  <a:pt x="25" y="70"/>
                </a:lnTo>
                <a:lnTo>
                  <a:pt x="25" y="69"/>
                </a:lnTo>
                <a:lnTo>
                  <a:pt x="26" y="69"/>
                </a:lnTo>
                <a:lnTo>
                  <a:pt x="26" y="67"/>
                </a:lnTo>
                <a:lnTo>
                  <a:pt x="26" y="65"/>
                </a:lnTo>
                <a:lnTo>
                  <a:pt x="25" y="65"/>
                </a:lnTo>
                <a:lnTo>
                  <a:pt x="23" y="65"/>
                </a:lnTo>
                <a:lnTo>
                  <a:pt x="23" y="64"/>
                </a:lnTo>
                <a:lnTo>
                  <a:pt x="23" y="62"/>
                </a:lnTo>
                <a:lnTo>
                  <a:pt x="23" y="60"/>
                </a:lnTo>
                <a:lnTo>
                  <a:pt x="23" y="59"/>
                </a:lnTo>
                <a:lnTo>
                  <a:pt x="23" y="57"/>
                </a:lnTo>
                <a:lnTo>
                  <a:pt x="21" y="57"/>
                </a:lnTo>
                <a:lnTo>
                  <a:pt x="23" y="57"/>
                </a:lnTo>
                <a:lnTo>
                  <a:pt x="23" y="55"/>
                </a:lnTo>
                <a:lnTo>
                  <a:pt x="21" y="55"/>
                </a:lnTo>
                <a:lnTo>
                  <a:pt x="23" y="55"/>
                </a:lnTo>
                <a:lnTo>
                  <a:pt x="23" y="54"/>
                </a:lnTo>
                <a:lnTo>
                  <a:pt x="21" y="54"/>
                </a:lnTo>
                <a:lnTo>
                  <a:pt x="21" y="52"/>
                </a:lnTo>
                <a:lnTo>
                  <a:pt x="23" y="52"/>
                </a:lnTo>
                <a:lnTo>
                  <a:pt x="23" y="50"/>
                </a:lnTo>
                <a:lnTo>
                  <a:pt x="25" y="50"/>
                </a:lnTo>
                <a:lnTo>
                  <a:pt x="23" y="50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8" y="47"/>
                </a:lnTo>
                <a:lnTo>
                  <a:pt x="16" y="47"/>
                </a:lnTo>
                <a:lnTo>
                  <a:pt x="18" y="47"/>
                </a:lnTo>
                <a:lnTo>
                  <a:pt x="16" y="47"/>
                </a:lnTo>
                <a:lnTo>
                  <a:pt x="18" y="47"/>
                </a:lnTo>
                <a:lnTo>
                  <a:pt x="18" y="45"/>
                </a:lnTo>
                <a:lnTo>
                  <a:pt x="16" y="45"/>
                </a:lnTo>
                <a:lnTo>
                  <a:pt x="18" y="45"/>
                </a:lnTo>
                <a:lnTo>
                  <a:pt x="16" y="45"/>
                </a:lnTo>
                <a:lnTo>
                  <a:pt x="18" y="45"/>
                </a:lnTo>
                <a:lnTo>
                  <a:pt x="18" y="44"/>
                </a:lnTo>
                <a:lnTo>
                  <a:pt x="18" y="42"/>
                </a:lnTo>
                <a:lnTo>
                  <a:pt x="20" y="42"/>
                </a:lnTo>
                <a:lnTo>
                  <a:pt x="21" y="40"/>
                </a:lnTo>
                <a:lnTo>
                  <a:pt x="21" y="39"/>
                </a:lnTo>
                <a:lnTo>
                  <a:pt x="23" y="39"/>
                </a:lnTo>
                <a:lnTo>
                  <a:pt x="23" y="37"/>
                </a:lnTo>
                <a:lnTo>
                  <a:pt x="23" y="35"/>
                </a:lnTo>
                <a:lnTo>
                  <a:pt x="25" y="35"/>
                </a:lnTo>
                <a:lnTo>
                  <a:pt x="25" y="34"/>
                </a:lnTo>
                <a:lnTo>
                  <a:pt x="26" y="32"/>
                </a:lnTo>
                <a:lnTo>
                  <a:pt x="28" y="32"/>
                </a:lnTo>
                <a:lnTo>
                  <a:pt x="28" y="30"/>
                </a:lnTo>
                <a:lnTo>
                  <a:pt x="30" y="30"/>
                </a:lnTo>
                <a:lnTo>
                  <a:pt x="30" y="29"/>
                </a:lnTo>
                <a:lnTo>
                  <a:pt x="30" y="27"/>
                </a:lnTo>
                <a:lnTo>
                  <a:pt x="28" y="27"/>
                </a:lnTo>
                <a:lnTo>
                  <a:pt x="26" y="27"/>
                </a:lnTo>
                <a:lnTo>
                  <a:pt x="25" y="27"/>
                </a:lnTo>
                <a:lnTo>
                  <a:pt x="23" y="27"/>
                </a:lnTo>
                <a:lnTo>
                  <a:pt x="21" y="27"/>
                </a:lnTo>
                <a:lnTo>
                  <a:pt x="21" y="29"/>
                </a:lnTo>
                <a:lnTo>
                  <a:pt x="20" y="29"/>
                </a:lnTo>
                <a:lnTo>
                  <a:pt x="20" y="27"/>
                </a:lnTo>
                <a:lnTo>
                  <a:pt x="20" y="25"/>
                </a:lnTo>
                <a:lnTo>
                  <a:pt x="20" y="24"/>
                </a:lnTo>
                <a:lnTo>
                  <a:pt x="21" y="24"/>
                </a:lnTo>
                <a:lnTo>
                  <a:pt x="21" y="25"/>
                </a:lnTo>
                <a:lnTo>
                  <a:pt x="23" y="25"/>
                </a:lnTo>
                <a:lnTo>
                  <a:pt x="25" y="25"/>
                </a:lnTo>
                <a:lnTo>
                  <a:pt x="26" y="25"/>
                </a:lnTo>
                <a:lnTo>
                  <a:pt x="26" y="24"/>
                </a:lnTo>
                <a:lnTo>
                  <a:pt x="28" y="24"/>
                </a:lnTo>
                <a:lnTo>
                  <a:pt x="30" y="24"/>
                </a:lnTo>
                <a:lnTo>
                  <a:pt x="31" y="24"/>
                </a:lnTo>
                <a:lnTo>
                  <a:pt x="31" y="25"/>
                </a:lnTo>
                <a:lnTo>
                  <a:pt x="33" y="27"/>
                </a:lnTo>
                <a:lnTo>
                  <a:pt x="35" y="27"/>
                </a:lnTo>
                <a:lnTo>
                  <a:pt x="36" y="27"/>
                </a:lnTo>
                <a:lnTo>
                  <a:pt x="36" y="29"/>
                </a:lnTo>
                <a:lnTo>
                  <a:pt x="38" y="29"/>
                </a:lnTo>
                <a:lnTo>
                  <a:pt x="38" y="30"/>
                </a:lnTo>
                <a:lnTo>
                  <a:pt x="40" y="30"/>
                </a:lnTo>
                <a:lnTo>
                  <a:pt x="41" y="29"/>
                </a:lnTo>
                <a:lnTo>
                  <a:pt x="43" y="29"/>
                </a:lnTo>
                <a:lnTo>
                  <a:pt x="43" y="30"/>
                </a:lnTo>
                <a:lnTo>
                  <a:pt x="45" y="30"/>
                </a:lnTo>
                <a:lnTo>
                  <a:pt x="45" y="29"/>
                </a:lnTo>
                <a:lnTo>
                  <a:pt x="46" y="29"/>
                </a:lnTo>
                <a:lnTo>
                  <a:pt x="46" y="30"/>
                </a:lnTo>
                <a:lnTo>
                  <a:pt x="48" y="30"/>
                </a:lnTo>
                <a:lnTo>
                  <a:pt x="48" y="32"/>
                </a:lnTo>
                <a:lnTo>
                  <a:pt x="50" y="32"/>
                </a:lnTo>
                <a:lnTo>
                  <a:pt x="50" y="34"/>
                </a:lnTo>
                <a:lnTo>
                  <a:pt x="50" y="35"/>
                </a:lnTo>
                <a:lnTo>
                  <a:pt x="51" y="35"/>
                </a:lnTo>
                <a:lnTo>
                  <a:pt x="53" y="35"/>
                </a:lnTo>
                <a:lnTo>
                  <a:pt x="55" y="35"/>
                </a:lnTo>
                <a:lnTo>
                  <a:pt x="55" y="34"/>
                </a:lnTo>
                <a:lnTo>
                  <a:pt x="55" y="35"/>
                </a:lnTo>
                <a:lnTo>
                  <a:pt x="56" y="35"/>
                </a:lnTo>
                <a:lnTo>
                  <a:pt x="55" y="35"/>
                </a:lnTo>
                <a:lnTo>
                  <a:pt x="56" y="35"/>
                </a:lnTo>
                <a:lnTo>
                  <a:pt x="56" y="37"/>
                </a:lnTo>
                <a:lnTo>
                  <a:pt x="58" y="37"/>
                </a:lnTo>
                <a:lnTo>
                  <a:pt x="60" y="37"/>
                </a:lnTo>
                <a:lnTo>
                  <a:pt x="60" y="39"/>
                </a:lnTo>
                <a:lnTo>
                  <a:pt x="61" y="39"/>
                </a:lnTo>
                <a:lnTo>
                  <a:pt x="63" y="39"/>
                </a:lnTo>
                <a:lnTo>
                  <a:pt x="65" y="39"/>
                </a:lnTo>
                <a:lnTo>
                  <a:pt x="65" y="40"/>
                </a:lnTo>
                <a:lnTo>
                  <a:pt x="66" y="40"/>
                </a:lnTo>
                <a:lnTo>
                  <a:pt x="68" y="40"/>
                </a:lnTo>
                <a:lnTo>
                  <a:pt x="68" y="42"/>
                </a:lnTo>
                <a:lnTo>
                  <a:pt x="70" y="42"/>
                </a:lnTo>
                <a:lnTo>
                  <a:pt x="71" y="42"/>
                </a:lnTo>
                <a:lnTo>
                  <a:pt x="71" y="40"/>
                </a:lnTo>
                <a:lnTo>
                  <a:pt x="73" y="40"/>
                </a:lnTo>
                <a:lnTo>
                  <a:pt x="75" y="40"/>
                </a:lnTo>
                <a:lnTo>
                  <a:pt x="76" y="40"/>
                </a:lnTo>
                <a:lnTo>
                  <a:pt x="78" y="40"/>
                </a:lnTo>
                <a:lnTo>
                  <a:pt x="80" y="40"/>
                </a:lnTo>
                <a:lnTo>
                  <a:pt x="80" y="39"/>
                </a:lnTo>
                <a:lnTo>
                  <a:pt x="81" y="39"/>
                </a:lnTo>
                <a:lnTo>
                  <a:pt x="83" y="39"/>
                </a:lnTo>
                <a:lnTo>
                  <a:pt x="83" y="37"/>
                </a:lnTo>
                <a:lnTo>
                  <a:pt x="85" y="37"/>
                </a:lnTo>
                <a:lnTo>
                  <a:pt x="86" y="37"/>
                </a:lnTo>
                <a:lnTo>
                  <a:pt x="88" y="37"/>
                </a:lnTo>
                <a:lnTo>
                  <a:pt x="88" y="35"/>
                </a:lnTo>
                <a:lnTo>
                  <a:pt x="90" y="35"/>
                </a:lnTo>
                <a:lnTo>
                  <a:pt x="91" y="35"/>
                </a:lnTo>
                <a:lnTo>
                  <a:pt x="93" y="35"/>
                </a:lnTo>
                <a:lnTo>
                  <a:pt x="95" y="35"/>
                </a:lnTo>
                <a:lnTo>
                  <a:pt x="95" y="34"/>
                </a:lnTo>
                <a:lnTo>
                  <a:pt x="95" y="35"/>
                </a:lnTo>
                <a:lnTo>
                  <a:pt x="95" y="34"/>
                </a:lnTo>
                <a:lnTo>
                  <a:pt x="96" y="34"/>
                </a:lnTo>
                <a:lnTo>
                  <a:pt x="95" y="34"/>
                </a:lnTo>
                <a:lnTo>
                  <a:pt x="96" y="34"/>
                </a:lnTo>
                <a:lnTo>
                  <a:pt x="98" y="34"/>
                </a:lnTo>
                <a:lnTo>
                  <a:pt x="98" y="35"/>
                </a:lnTo>
                <a:lnTo>
                  <a:pt x="98" y="37"/>
                </a:lnTo>
                <a:lnTo>
                  <a:pt x="100" y="37"/>
                </a:lnTo>
                <a:lnTo>
                  <a:pt x="101" y="37"/>
                </a:lnTo>
                <a:lnTo>
                  <a:pt x="101" y="39"/>
                </a:lnTo>
                <a:lnTo>
                  <a:pt x="103" y="39"/>
                </a:lnTo>
                <a:lnTo>
                  <a:pt x="101" y="39"/>
                </a:lnTo>
                <a:lnTo>
                  <a:pt x="103" y="39"/>
                </a:lnTo>
                <a:lnTo>
                  <a:pt x="103" y="40"/>
                </a:lnTo>
                <a:lnTo>
                  <a:pt x="105" y="40"/>
                </a:lnTo>
                <a:lnTo>
                  <a:pt x="105" y="42"/>
                </a:lnTo>
                <a:lnTo>
                  <a:pt x="106" y="42"/>
                </a:lnTo>
                <a:lnTo>
                  <a:pt x="108" y="42"/>
                </a:lnTo>
                <a:lnTo>
                  <a:pt x="108" y="44"/>
                </a:lnTo>
                <a:lnTo>
                  <a:pt x="110" y="44"/>
                </a:lnTo>
                <a:lnTo>
                  <a:pt x="111" y="44"/>
                </a:lnTo>
                <a:lnTo>
                  <a:pt x="111" y="45"/>
                </a:lnTo>
                <a:lnTo>
                  <a:pt x="111" y="47"/>
                </a:lnTo>
                <a:lnTo>
                  <a:pt x="111" y="49"/>
                </a:lnTo>
                <a:lnTo>
                  <a:pt x="110" y="49"/>
                </a:lnTo>
                <a:lnTo>
                  <a:pt x="110" y="50"/>
                </a:lnTo>
                <a:lnTo>
                  <a:pt x="111" y="50"/>
                </a:lnTo>
                <a:lnTo>
                  <a:pt x="113" y="50"/>
                </a:lnTo>
                <a:lnTo>
                  <a:pt x="113" y="52"/>
                </a:lnTo>
                <a:lnTo>
                  <a:pt x="113" y="54"/>
                </a:lnTo>
                <a:lnTo>
                  <a:pt x="113" y="55"/>
                </a:lnTo>
                <a:lnTo>
                  <a:pt x="111" y="57"/>
                </a:lnTo>
                <a:lnTo>
                  <a:pt x="111" y="59"/>
                </a:lnTo>
                <a:lnTo>
                  <a:pt x="111" y="60"/>
                </a:lnTo>
                <a:lnTo>
                  <a:pt x="111" y="62"/>
                </a:lnTo>
                <a:lnTo>
                  <a:pt x="113" y="62"/>
                </a:lnTo>
                <a:lnTo>
                  <a:pt x="113" y="64"/>
                </a:lnTo>
                <a:lnTo>
                  <a:pt x="115" y="64"/>
                </a:lnTo>
                <a:lnTo>
                  <a:pt x="115" y="65"/>
                </a:lnTo>
                <a:lnTo>
                  <a:pt x="115" y="67"/>
                </a:lnTo>
                <a:lnTo>
                  <a:pt x="113" y="67"/>
                </a:lnTo>
                <a:lnTo>
                  <a:pt x="113" y="65"/>
                </a:lnTo>
                <a:lnTo>
                  <a:pt x="113" y="67"/>
                </a:lnTo>
                <a:lnTo>
                  <a:pt x="111" y="67"/>
                </a:lnTo>
                <a:lnTo>
                  <a:pt x="111" y="69"/>
                </a:lnTo>
                <a:lnTo>
                  <a:pt x="111" y="70"/>
                </a:lnTo>
                <a:lnTo>
                  <a:pt x="111" y="72"/>
                </a:lnTo>
                <a:lnTo>
                  <a:pt x="110" y="74"/>
                </a:lnTo>
                <a:lnTo>
                  <a:pt x="108" y="74"/>
                </a:lnTo>
                <a:lnTo>
                  <a:pt x="108" y="75"/>
                </a:lnTo>
                <a:lnTo>
                  <a:pt x="106" y="75"/>
                </a:lnTo>
                <a:lnTo>
                  <a:pt x="105" y="77"/>
                </a:lnTo>
                <a:lnTo>
                  <a:pt x="103" y="77"/>
                </a:lnTo>
                <a:lnTo>
                  <a:pt x="101" y="77"/>
                </a:lnTo>
                <a:lnTo>
                  <a:pt x="103" y="77"/>
                </a:lnTo>
                <a:lnTo>
                  <a:pt x="101" y="77"/>
                </a:lnTo>
                <a:lnTo>
                  <a:pt x="101" y="79"/>
                </a:lnTo>
                <a:lnTo>
                  <a:pt x="100" y="80"/>
                </a:lnTo>
                <a:lnTo>
                  <a:pt x="98" y="80"/>
                </a:lnTo>
                <a:lnTo>
                  <a:pt x="98" y="82"/>
                </a:lnTo>
                <a:lnTo>
                  <a:pt x="98" y="84"/>
                </a:lnTo>
                <a:lnTo>
                  <a:pt x="96" y="84"/>
                </a:lnTo>
                <a:lnTo>
                  <a:pt x="96" y="85"/>
                </a:lnTo>
                <a:lnTo>
                  <a:pt x="95" y="85"/>
                </a:lnTo>
                <a:lnTo>
                  <a:pt x="93" y="87"/>
                </a:lnTo>
                <a:lnTo>
                  <a:pt x="91" y="87"/>
                </a:lnTo>
                <a:lnTo>
                  <a:pt x="91" y="89"/>
                </a:lnTo>
                <a:lnTo>
                  <a:pt x="93" y="89"/>
                </a:lnTo>
                <a:lnTo>
                  <a:pt x="95" y="89"/>
                </a:lnTo>
                <a:lnTo>
                  <a:pt x="95" y="87"/>
                </a:lnTo>
                <a:lnTo>
                  <a:pt x="96" y="87"/>
                </a:lnTo>
                <a:lnTo>
                  <a:pt x="96" y="89"/>
                </a:lnTo>
                <a:lnTo>
                  <a:pt x="95" y="89"/>
                </a:lnTo>
                <a:lnTo>
                  <a:pt x="95" y="90"/>
                </a:lnTo>
                <a:lnTo>
                  <a:pt x="96" y="89"/>
                </a:lnTo>
                <a:lnTo>
                  <a:pt x="96" y="90"/>
                </a:lnTo>
                <a:lnTo>
                  <a:pt x="96" y="89"/>
                </a:lnTo>
                <a:lnTo>
                  <a:pt x="96" y="90"/>
                </a:lnTo>
                <a:lnTo>
                  <a:pt x="96" y="92"/>
                </a:lnTo>
                <a:lnTo>
                  <a:pt x="98" y="92"/>
                </a:lnTo>
                <a:lnTo>
                  <a:pt x="98" y="90"/>
                </a:lnTo>
                <a:lnTo>
                  <a:pt x="98" y="92"/>
                </a:lnTo>
                <a:lnTo>
                  <a:pt x="96" y="92"/>
                </a:lnTo>
                <a:lnTo>
                  <a:pt x="96" y="94"/>
                </a:lnTo>
                <a:lnTo>
                  <a:pt x="96" y="92"/>
                </a:lnTo>
                <a:lnTo>
                  <a:pt x="95" y="92"/>
                </a:lnTo>
                <a:lnTo>
                  <a:pt x="95" y="94"/>
                </a:lnTo>
                <a:lnTo>
                  <a:pt x="93" y="94"/>
                </a:lnTo>
                <a:lnTo>
                  <a:pt x="93" y="95"/>
                </a:lnTo>
                <a:lnTo>
                  <a:pt x="93" y="94"/>
                </a:lnTo>
                <a:lnTo>
                  <a:pt x="93" y="95"/>
                </a:lnTo>
                <a:lnTo>
                  <a:pt x="93" y="94"/>
                </a:lnTo>
                <a:lnTo>
                  <a:pt x="95" y="94"/>
                </a:lnTo>
                <a:lnTo>
                  <a:pt x="95" y="95"/>
                </a:lnTo>
                <a:lnTo>
                  <a:pt x="96" y="95"/>
                </a:lnTo>
                <a:lnTo>
                  <a:pt x="95" y="95"/>
                </a:lnTo>
                <a:lnTo>
                  <a:pt x="95" y="97"/>
                </a:lnTo>
                <a:lnTo>
                  <a:pt x="95" y="99"/>
                </a:lnTo>
                <a:lnTo>
                  <a:pt x="96" y="99"/>
                </a:lnTo>
                <a:lnTo>
                  <a:pt x="96" y="97"/>
                </a:lnTo>
                <a:lnTo>
                  <a:pt x="98" y="97"/>
                </a:lnTo>
                <a:lnTo>
                  <a:pt x="98" y="95"/>
                </a:lnTo>
                <a:lnTo>
                  <a:pt x="100" y="95"/>
                </a:lnTo>
                <a:lnTo>
                  <a:pt x="101" y="94"/>
                </a:lnTo>
                <a:lnTo>
                  <a:pt x="100" y="94"/>
                </a:lnTo>
                <a:lnTo>
                  <a:pt x="101" y="92"/>
                </a:lnTo>
                <a:lnTo>
                  <a:pt x="103" y="92"/>
                </a:lnTo>
                <a:lnTo>
                  <a:pt x="103" y="90"/>
                </a:lnTo>
                <a:lnTo>
                  <a:pt x="105" y="90"/>
                </a:lnTo>
                <a:lnTo>
                  <a:pt x="105" y="89"/>
                </a:lnTo>
                <a:lnTo>
                  <a:pt x="106" y="89"/>
                </a:lnTo>
                <a:lnTo>
                  <a:pt x="108" y="89"/>
                </a:lnTo>
                <a:lnTo>
                  <a:pt x="108" y="87"/>
                </a:lnTo>
                <a:lnTo>
                  <a:pt x="108" y="89"/>
                </a:lnTo>
                <a:lnTo>
                  <a:pt x="108" y="90"/>
                </a:lnTo>
                <a:lnTo>
                  <a:pt x="110" y="89"/>
                </a:lnTo>
                <a:lnTo>
                  <a:pt x="111" y="89"/>
                </a:lnTo>
                <a:lnTo>
                  <a:pt x="110" y="89"/>
                </a:lnTo>
                <a:lnTo>
                  <a:pt x="111" y="89"/>
                </a:lnTo>
                <a:lnTo>
                  <a:pt x="111" y="87"/>
                </a:lnTo>
                <a:lnTo>
                  <a:pt x="110" y="87"/>
                </a:lnTo>
                <a:lnTo>
                  <a:pt x="110" y="85"/>
                </a:lnTo>
                <a:lnTo>
                  <a:pt x="111" y="85"/>
                </a:lnTo>
                <a:lnTo>
                  <a:pt x="111" y="84"/>
                </a:lnTo>
                <a:lnTo>
                  <a:pt x="113" y="84"/>
                </a:lnTo>
                <a:lnTo>
                  <a:pt x="113" y="82"/>
                </a:lnTo>
                <a:lnTo>
                  <a:pt x="115" y="82"/>
                </a:lnTo>
                <a:lnTo>
                  <a:pt x="115" y="80"/>
                </a:lnTo>
                <a:lnTo>
                  <a:pt x="116" y="80"/>
                </a:lnTo>
                <a:lnTo>
                  <a:pt x="116" y="79"/>
                </a:lnTo>
                <a:lnTo>
                  <a:pt x="116" y="80"/>
                </a:lnTo>
                <a:lnTo>
                  <a:pt x="115" y="80"/>
                </a:lnTo>
                <a:lnTo>
                  <a:pt x="115" y="79"/>
                </a:lnTo>
                <a:lnTo>
                  <a:pt x="116" y="79"/>
                </a:lnTo>
                <a:lnTo>
                  <a:pt x="115" y="79"/>
                </a:lnTo>
                <a:lnTo>
                  <a:pt x="113" y="79"/>
                </a:lnTo>
                <a:lnTo>
                  <a:pt x="113" y="77"/>
                </a:lnTo>
                <a:lnTo>
                  <a:pt x="115" y="77"/>
                </a:lnTo>
                <a:lnTo>
                  <a:pt x="115" y="75"/>
                </a:lnTo>
                <a:lnTo>
                  <a:pt x="113" y="75"/>
                </a:lnTo>
                <a:lnTo>
                  <a:pt x="113" y="77"/>
                </a:lnTo>
                <a:lnTo>
                  <a:pt x="113" y="79"/>
                </a:lnTo>
                <a:lnTo>
                  <a:pt x="111" y="79"/>
                </a:lnTo>
                <a:lnTo>
                  <a:pt x="111" y="77"/>
                </a:lnTo>
                <a:lnTo>
                  <a:pt x="113" y="77"/>
                </a:lnTo>
                <a:lnTo>
                  <a:pt x="113" y="75"/>
                </a:lnTo>
                <a:lnTo>
                  <a:pt x="115" y="75"/>
                </a:lnTo>
                <a:lnTo>
                  <a:pt x="115" y="74"/>
                </a:lnTo>
                <a:lnTo>
                  <a:pt x="115" y="72"/>
                </a:lnTo>
                <a:lnTo>
                  <a:pt x="115" y="70"/>
                </a:lnTo>
                <a:lnTo>
                  <a:pt x="115" y="69"/>
                </a:lnTo>
                <a:lnTo>
                  <a:pt x="116" y="69"/>
                </a:lnTo>
                <a:lnTo>
                  <a:pt x="116" y="67"/>
                </a:lnTo>
                <a:lnTo>
                  <a:pt x="118" y="67"/>
                </a:lnTo>
                <a:lnTo>
                  <a:pt x="118" y="65"/>
                </a:lnTo>
                <a:lnTo>
                  <a:pt x="120" y="65"/>
                </a:lnTo>
                <a:lnTo>
                  <a:pt x="121" y="65"/>
                </a:lnTo>
                <a:lnTo>
                  <a:pt x="121" y="64"/>
                </a:lnTo>
                <a:lnTo>
                  <a:pt x="121" y="62"/>
                </a:lnTo>
                <a:lnTo>
                  <a:pt x="123" y="62"/>
                </a:lnTo>
                <a:lnTo>
                  <a:pt x="125" y="62"/>
                </a:lnTo>
                <a:lnTo>
                  <a:pt x="126" y="62"/>
                </a:lnTo>
                <a:lnTo>
                  <a:pt x="128" y="62"/>
                </a:lnTo>
                <a:lnTo>
                  <a:pt x="128" y="60"/>
                </a:lnTo>
                <a:lnTo>
                  <a:pt x="130" y="60"/>
                </a:lnTo>
                <a:lnTo>
                  <a:pt x="131" y="60"/>
                </a:lnTo>
                <a:lnTo>
                  <a:pt x="131" y="59"/>
                </a:lnTo>
                <a:lnTo>
                  <a:pt x="133" y="59"/>
                </a:lnTo>
                <a:lnTo>
                  <a:pt x="133" y="57"/>
                </a:lnTo>
                <a:lnTo>
                  <a:pt x="135" y="59"/>
                </a:lnTo>
                <a:lnTo>
                  <a:pt x="133" y="57"/>
                </a:lnTo>
                <a:lnTo>
                  <a:pt x="135" y="57"/>
                </a:lnTo>
                <a:lnTo>
                  <a:pt x="135" y="55"/>
                </a:lnTo>
                <a:lnTo>
                  <a:pt x="137" y="55"/>
                </a:lnTo>
                <a:lnTo>
                  <a:pt x="137" y="54"/>
                </a:lnTo>
                <a:lnTo>
                  <a:pt x="138" y="54"/>
                </a:lnTo>
                <a:lnTo>
                  <a:pt x="138" y="55"/>
                </a:lnTo>
                <a:lnTo>
                  <a:pt x="138" y="54"/>
                </a:lnTo>
                <a:lnTo>
                  <a:pt x="138" y="55"/>
                </a:lnTo>
                <a:lnTo>
                  <a:pt x="140" y="55"/>
                </a:lnTo>
                <a:lnTo>
                  <a:pt x="140" y="54"/>
                </a:lnTo>
                <a:lnTo>
                  <a:pt x="140" y="52"/>
                </a:lnTo>
                <a:lnTo>
                  <a:pt x="138" y="52"/>
                </a:lnTo>
                <a:lnTo>
                  <a:pt x="138" y="50"/>
                </a:lnTo>
                <a:lnTo>
                  <a:pt x="140" y="50"/>
                </a:lnTo>
                <a:lnTo>
                  <a:pt x="142" y="50"/>
                </a:lnTo>
                <a:lnTo>
                  <a:pt x="143" y="50"/>
                </a:lnTo>
                <a:lnTo>
                  <a:pt x="145" y="50"/>
                </a:lnTo>
                <a:lnTo>
                  <a:pt x="147" y="50"/>
                </a:lnTo>
                <a:lnTo>
                  <a:pt x="147" y="49"/>
                </a:lnTo>
                <a:lnTo>
                  <a:pt x="148" y="49"/>
                </a:lnTo>
                <a:lnTo>
                  <a:pt x="148" y="50"/>
                </a:lnTo>
                <a:lnTo>
                  <a:pt x="148" y="49"/>
                </a:lnTo>
                <a:lnTo>
                  <a:pt x="148" y="50"/>
                </a:lnTo>
                <a:lnTo>
                  <a:pt x="148" y="49"/>
                </a:lnTo>
                <a:lnTo>
                  <a:pt x="150" y="49"/>
                </a:lnTo>
                <a:lnTo>
                  <a:pt x="150" y="47"/>
                </a:lnTo>
                <a:lnTo>
                  <a:pt x="152" y="47"/>
                </a:lnTo>
                <a:lnTo>
                  <a:pt x="152" y="49"/>
                </a:lnTo>
                <a:lnTo>
                  <a:pt x="152" y="47"/>
                </a:lnTo>
                <a:lnTo>
                  <a:pt x="153" y="47"/>
                </a:lnTo>
                <a:lnTo>
                  <a:pt x="153" y="49"/>
                </a:lnTo>
                <a:lnTo>
                  <a:pt x="153" y="47"/>
                </a:lnTo>
                <a:lnTo>
                  <a:pt x="155" y="47"/>
                </a:lnTo>
                <a:lnTo>
                  <a:pt x="153" y="47"/>
                </a:lnTo>
                <a:lnTo>
                  <a:pt x="155" y="47"/>
                </a:lnTo>
                <a:lnTo>
                  <a:pt x="155" y="49"/>
                </a:lnTo>
                <a:lnTo>
                  <a:pt x="155" y="47"/>
                </a:lnTo>
                <a:lnTo>
                  <a:pt x="155" y="49"/>
                </a:lnTo>
                <a:lnTo>
                  <a:pt x="155" y="47"/>
                </a:lnTo>
                <a:lnTo>
                  <a:pt x="157" y="47"/>
                </a:lnTo>
                <a:lnTo>
                  <a:pt x="158" y="47"/>
                </a:lnTo>
                <a:lnTo>
                  <a:pt x="160" y="47"/>
                </a:lnTo>
                <a:lnTo>
                  <a:pt x="160" y="45"/>
                </a:lnTo>
                <a:lnTo>
                  <a:pt x="160" y="47"/>
                </a:lnTo>
                <a:lnTo>
                  <a:pt x="162" y="47"/>
                </a:lnTo>
                <a:lnTo>
                  <a:pt x="160" y="47"/>
                </a:lnTo>
                <a:lnTo>
                  <a:pt x="162" y="47"/>
                </a:lnTo>
                <a:lnTo>
                  <a:pt x="163" y="47"/>
                </a:lnTo>
                <a:lnTo>
                  <a:pt x="163" y="49"/>
                </a:lnTo>
                <a:lnTo>
                  <a:pt x="165" y="49"/>
                </a:lnTo>
                <a:lnTo>
                  <a:pt x="165" y="50"/>
                </a:lnTo>
                <a:lnTo>
                  <a:pt x="167" y="50"/>
                </a:lnTo>
                <a:lnTo>
                  <a:pt x="168" y="50"/>
                </a:lnTo>
                <a:lnTo>
                  <a:pt x="168" y="52"/>
                </a:lnTo>
                <a:lnTo>
                  <a:pt x="170" y="52"/>
                </a:lnTo>
                <a:lnTo>
                  <a:pt x="170" y="54"/>
                </a:lnTo>
                <a:lnTo>
                  <a:pt x="170" y="55"/>
                </a:lnTo>
                <a:lnTo>
                  <a:pt x="170" y="57"/>
                </a:lnTo>
                <a:lnTo>
                  <a:pt x="172" y="57"/>
                </a:lnTo>
                <a:lnTo>
                  <a:pt x="172" y="59"/>
                </a:lnTo>
                <a:lnTo>
                  <a:pt x="170" y="59"/>
                </a:lnTo>
                <a:lnTo>
                  <a:pt x="172" y="59"/>
                </a:lnTo>
                <a:lnTo>
                  <a:pt x="172" y="57"/>
                </a:lnTo>
                <a:lnTo>
                  <a:pt x="170" y="57"/>
                </a:lnTo>
                <a:lnTo>
                  <a:pt x="172" y="57"/>
                </a:lnTo>
                <a:lnTo>
                  <a:pt x="173" y="57"/>
                </a:lnTo>
                <a:lnTo>
                  <a:pt x="173" y="59"/>
                </a:lnTo>
                <a:lnTo>
                  <a:pt x="175" y="60"/>
                </a:lnTo>
                <a:lnTo>
                  <a:pt x="175" y="62"/>
                </a:lnTo>
                <a:lnTo>
                  <a:pt x="175" y="64"/>
                </a:lnTo>
                <a:lnTo>
                  <a:pt x="173" y="64"/>
                </a:lnTo>
                <a:lnTo>
                  <a:pt x="173" y="65"/>
                </a:lnTo>
                <a:lnTo>
                  <a:pt x="173" y="67"/>
                </a:lnTo>
                <a:lnTo>
                  <a:pt x="173" y="69"/>
                </a:lnTo>
                <a:lnTo>
                  <a:pt x="172" y="69"/>
                </a:lnTo>
                <a:lnTo>
                  <a:pt x="173" y="70"/>
                </a:lnTo>
                <a:lnTo>
                  <a:pt x="173" y="72"/>
                </a:lnTo>
                <a:lnTo>
                  <a:pt x="175" y="72"/>
                </a:lnTo>
                <a:lnTo>
                  <a:pt x="177" y="74"/>
                </a:lnTo>
                <a:lnTo>
                  <a:pt x="178" y="74"/>
                </a:lnTo>
                <a:lnTo>
                  <a:pt x="180" y="74"/>
                </a:lnTo>
                <a:lnTo>
                  <a:pt x="182" y="74"/>
                </a:lnTo>
                <a:lnTo>
                  <a:pt x="180" y="74"/>
                </a:lnTo>
                <a:lnTo>
                  <a:pt x="180" y="75"/>
                </a:lnTo>
                <a:lnTo>
                  <a:pt x="182" y="75"/>
                </a:lnTo>
                <a:lnTo>
                  <a:pt x="183" y="75"/>
                </a:lnTo>
                <a:lnTo>
                  <a:pt x="185" y="75"/>
                </a:lnTo>
                <a:lnTo>
                  <a:pt x="185" y="77"/>
                </a:lnTo>
                <a:lnTo>
                  <a:pt x="185" y="79"/>
                </a:lnTo>
                <a:lnTo>
                  <a:pt x="187" y="79"/>
                </a:lnTo>
                <a:lnTo>
                  <a:pt x="187" y="80"/>
                </a:lnTo>
                <a:lnTo>
                  <a:pt x="187" y="82"/>
                </a:lnTo>
                <a:lnTo>
                  <a:pt x="187" y="80"/>
                </a:lnTo>
                <a:lnTo>
                  <a:pt x="187" y="82"/>
                </a:lnTo>
                <a:lnTo>
                  <a:pt x="188" y="82"/>
                </a:lnTo>
                <a:lnTo>
                  <a:pt x="188" y="84"/>
                </a:lnTo>
                <a:lnTo>
                  <a:pt x="188" y="85"/>
                </a:lnTo>
                <a:lnTo>
                  <a:pt x="190" y="85"/>
                </a:lnTo>
                <a:lnTo>
                  <a:pt x="190" y="87"/>
                </a:lnTo>
                <a:lnTo>
                  <a:pt x="190" y="89"/>
                </a:lnTo>
                <a:lnTo>
                  <a:pt x="192" y="89"/>
                </a:lnTo>
                <a:lnTo>
                  <a:pt x="192" y="90"/>
                </a:lnTo>
                <a:lnTo>
                  <a:pt x="192" y="92"/>
                </a:lnTo>
                <a:lnTo>
                  <a:pt x="192" y="94"/>
                </a:lnTo>
                <a:lnTo>
                  <a:pt x="192" y="95"/>
                </a:lnTo>
                <a:lnTo>
                  <a:pt x="192" y="97"/>
                </a:lnTo>
                <a:lnTo>
                  <a:pt x="190" y="97"/>
                </a:lnTo>
                <a:lnTo>
                  <a:pt x="190" y="99"/>
                </a:lnTo>
                <a:lnTo>
                  <a:pt x="190" y="100"/>
                </a:lnTo>
                <a:lnTo>
                  <a:pt x="190" y="102"/>
                </a:lnTo>
                <a:lnTo>
                  <a:pt x="190" y="104"/>
                </a:lnTo>
                <a:lnTo>
                  <a:pt x="192" y="104"/>
                </a:lnTo>
                <a:lnTo>
                  <a:pt x="192" y="105"/>
                </a:lnTo>
                <a:lnTo>
                  <a:pt x="193" y="107"/>
                </a:lnTo>
                <a:lnTo>
                  <a:pt x="195" y="109"/>
                </a:lnTo>
                <a:lnTo>
                  <a:pt x="195" y="110"/>
                </a:lnTo>
                <a:lnTo>
                  <a:pt x="197" y="110"/>
                </a:lnTo>
                <a:lnTo>
                  <a:pt x="197" y="112"/>
                </a:lnTo>
                <a:lnTo>
                  <a:pt x="197" y="114"/>
                </a:lnTo>
                <a:lnTo>
                  <a:pt x="198" y="114"/>
                </a:lnTo>
                <a:lnTo>
                  <a:pt x="198" y="115"/>
                </a:lnTo>
                <a:lnTo>
                  <a:pt x="198" y="117"/>
                </a:lnTo>
                <a:lnTo>
                  <a:pt x="198" y="119"/>
                </a:lnTo>
                <a:lnTo>
                  <a:pt x="198" y="120"/>
                </a:lnTo>
                <a:lnTo>
                  <a:pt x="198" y="122"/>
                </a:lnTo>
                <a:lnTo>
                  <a:pt x="197" y="122"/>
                </a:lnTo>
                <a:lnTo>
                  <a:pt x="197" y="124"/>
                </a:lnTo>
                <a:lnTo>
                  <a:pt x="197" y="125"/>
                </a:lnTo>
                <a:lnTo>
                  <a:pt x="195" y="125"/>
                </a:lnTo>
                <a:lnTo>
                  <a:pt x="195" y="127"/>
                </a:lnTo>
                <a:lnTo>
                  <a:pt x="195" y="129"/>
                </a:lnTo>
                <a:lnTo>
                  <a:pt x="195" y="130"/>
                </a:lnTo>
                <a:lnTo>
                  <a:pt x="193" y="130"/>
                </a:lnTo>
                <a:lnTo>
                  <a:pt x="192" y="130"/>
                </a:lnTo>
                <a:lnTo>
                  <a:pt x="192" y="132"/>
                </a:lnTo>
                <a:lnTo>
                  <a:pt x="190" y="132"/>
                </a:lnTo>
                <a:lnTo>
                  <a:pt x="190" y="134"/>
                </a:lnTo>
                <a:lnTo>
                  <a:pt x="188" y="134"/>
                </a:lnTo>
                <a:lnTo>
                  <a:pt x="188" y="135"/>
                </a:lnTo>
                <a:lnTo>
                  <a:pt x="187" y="134"/>
                </a:lnTo>
                <a:lnTo>
                  <a:pt x="187" y="135"/>
                </a:lnTo>
                <a:lnTo>
                  <a:pt x="185" y="135"/>
                </a:lnTo>
                <a:lnTo>
                  <a:pt x="185" y="137"/>
                </a:lnTo>
                <a:lnTo>
                  <a:pt x="183" y="137"/>
                </a:lnTo>
                <a:lnTo>
                  <a:pt x="182" y="137"/>
                </a:lnTo>
                <a:lnTo>
                  <a:pt x="182" y="139"/>
                </a:lnTo>
                <a:lnTo>
                  <a:pt x="180" y="139"/>
                </a:lnTo>
                <a:lnTo>
                  <a:pt x="180" y="140"/>
                </a:lnTo>
                <a:lnTo>
                  <a:pt x="180" y="142"/>
                </a:lnTo>
                <a:lnTo>
                  <a:pt x="178" y="142"/>
                </a:lnTo>
                <a:lnTo>
                  <a:pt x="178" y="144"/>
                </a:lnTo>
                <a:lnTo>
                  <a:pt x="178" y="145"/>
                </a:lnTo>
                <a:lnTo>
                  <a:pt x="178" y="147"/>
                </a:lnTo>
                <a:lnTo>
                  <a:pt x="177" y="147"/>
                </a:lnTo>
                <a:lnTo>
                  <a:pt x="177" y="149"/>
                </a:lnTo>
                <a:lnTo>
                  <a:pt x="175" y="149"/>
                </a:lnTo>
                <a:lnTo>
                  <a:pt x="173" y="149"/>
                </a:lnTo>
                <a:lnTo>
                  <a:pt x="175" y="149"/>
                </a:lnTo>
                <a:lnTo>
                  <a:pt x="173" y="149"/>
                </a:lnTo>
                <a:lnTo>
                  <a:pt x="172" y="150"/>
                </a:lnTo>
                <a:lnTo>
                  <a:pt x="172" y="152"/>
                </a:lnTo>
                <a:lnTo>
                  <a:pt x="172" y="154"/>
                </a:lnTo>
                <a:lnTo>
                  <a:pt x="170" y="154"/>
                </a:lnTo>
                <a:lnTo>
                  <a:pt x="168" y="154"/>
                </a:lnTo>
                <a:lnTo>
                  <a:pt x="167" y="154"/>
                </a:lnTo>
                <a:lnTo>
                  <a:pt x="167" y="156"/>
                </a:lnTo>
                <a:lnTo>
                  <a:pt x="165" y="156"/>
                </a:lnTo>
                <a:lnTo>
                  <a:pt x="165" y="154"/>
                </a:lnTo>
                <a:lnTo>
                  <a:pt x="163" y="154"/>
                </a:lnTo>
                <a:lnTo>
                  <a:pt x="162" y="154"/>
                </a:lnTo>
                <a:lnTo>
                  <a:pt x="162" y="156"/>
                </a:lnTo>
                <a:lnTo>
                  <a:pt x="160" y="156"/>
                </a:lnTo>
                <a:lnTo>
                  <a:pt x="158" y="157"/>
                </a:lnTo>
                <a:lnTo>
                  <a:pt x="157" y="157"/>
                </a:lnTo>
                <a:lnTo>
                  <a:pt x="155" y="157"/>
                </a:lnTo>
                <a:lnTo>
                  <a:pt x="153" y="157"/>
                </a:lnTo>
                <a:lnTo>
                  <a:pt x="153" y="156"/>
                </a:lnTo>
                <a:lnTo>
                  <a:pt x="152" y="156"/>
                </a:lnTo>
                <a:lnTo>
                  <a:pt x="150" y="157"/>
                </a:lnTo>
                <a:lnTo>
                  <a:pt x="148" y="157"/>
                </a:lnTo>
                <a:lnTo>
                  <a:pt x="147" y="157"/>
                </a:lnTo>
                <a:lnTo>
                  <a:pt x="147" y="159"/>
                </a:lnTo>
                <a:lnTo>
                  <a:pt x="145" y="159"/>
                </a:lnTo>
                <a:lnTo>
                  <a:pt x="143" y="159"/>
                </a:lnTo>
                <a:lnTo>
                  <a:pt x="143" y="161"/>
                </a:lnTo>
                <a:lnTo>
                  <a:pt x="142" y="162"/>
                </a:lnTo>
                <a:lnTo>
                  <a:pt x="142" y="164"/>
                </a:lnTo>
                <a:lnTo>
                  <a:pt x="140" y="164"/>
                </a:lnTo>
                <a:lnTo>
                  <a:pt x="140" y="166"/>
                </a:lnTo>
                <a:lnTo>
                  <a:pt x="140" y="167"/>
                </a:lnTo>
                <a:lnTo>
                  <a:pt x="138" y="167"/>
                </a:lnTo>
                <a:lnTo>
                  <a:pt x="138" y="169"/>
                </a:lnTo>
                <a:lnTo>
                  <a:pt x="137" y="169"/>
                </a:lnTo>
                <a:lnTo>
                  <a:pt x="137" y="167"/>
                </a:lnTo>
                <a:lnTo>
                  <a:pt x="137" y="169"/>
                </a:lnTo>
                <a:lnTo>
                  <a:pt x="137" y="167"/>
                </a:lnTo>
                <a:lnTo>
                  <a:pt x="137" y="169"/>
                </a:lnTo>
                <a:lnTo>
                  <a:pt x="135" y="169"/>
                </a:lnTo>
                <a:lnTo>
                  <a:pt x="133" y="169"/>
                </a:lnTo>
                <a:lnTo>
                  <a:pt x="133" y="171"/>
                </a:lnTo>
                <a:lnTo>
                  <a:pt x="131" y="171"/>
                </a:lnTo>
                <a:lnTo>
                  <a:pt x="131" y="172"/>
                </a:lnTo>
                <a:lnTo>
                  <a:pt x="131" y="171"/>
                </a:lnTo>
                <a:lnTo>
                  <a:pt x="131" y="172"/>
                </a:lnTo>
                <a:lnTo>
                  <a:pt x="130" y="172"/>
                </a:lnTo>
                <a:lnTo>
                  <a:pt x="128" y="172"/>
                </a:lnTo>
                <a:lnTo>
                  <a:pt x="126" y="172"/>
                </a:lnTo>
                <a:lnTo>
                  <a:pt x="126" y="174"/>
                </a:lnTo>
                <a:lnTo>
                  <a:pt x="125" y="174"/>
                </a:lnTo>
                <a:lnTo>
                  <a:pt x="123" y="174"/>
                </a:lnTo>
                <a:lnTo>
                  <a:pt x="121" y="174"/>
                </a:lnTo>
                <a:lnTo>
                  <a:pt x="121" y="176"/>
                </a:lnTo>
                <a:lnTo>
                  <a:pt x="121" y="174"/>
                </a:lnTo>
                <a:lnTo>
                  <a:pt x="120" y="174"/>
                </a:lnTo>
                <a:lnTo>
                  <a:pt x="120" y="176"/>
                </a:lnTo>
                <a:lnTo>
                  <a:pt x="118" y="176"/>
                </a:lnTo>
                <a:lnTo>
                  <a:pt x="118" y="177"/>
                </a:lnTo>
                <a:lnTo>
                  <a:pt x="118" y="176"/>
                </a:lnTo>
                <a:lnTo>
                  <a:pt x="118" y="177"/>
                </a:lnTo>
                <a:lnTo>
                  <a:pt x="118" y="176"/>
                </a:lnTo>
                <a:lnTo>
                  <a:pt x="116" y="176"/>
                </a:lnTo>
                <a:lnTo>
                  <a:pt x="116" y="177"/>
                </a:lnTo>
                <a:lnTo>
                  <a:pt x="115" y="177"/>
                </a:lnTo>
                <a:lnTo>
                  <a:pt x="113" y="177"/>
                </a:lnTo>
                <a:lnTo>
                  <a:pt x="111" y="177"/>
                </a:lnTo>
                <a:lnTo>
                  <a:pt x="111" y="176"/>
                </a:lnTo>
                <a:lnTo>
                  <a:pt x="110" y="176"/>
                </a:lnTo>
                <a:lnTo>
                  <a:pt x="108" y="176"/>
                </a:lnTo>
                <a:lnTo>
                  <a:pt x="106" y="176"/>
                </a:lnTo>
                <a:lnTo>
                  <a:pt x="105" y="176"/>
                </a:lnTo>
                <a:lnTo>
                  <a:pt x="103" y="176"/>
                </a:lnTo>
                <a:lnTo>
                  <a:pt x="101" y="176"/>
                </a:lnTo>
                <a:lnTo>
                  <a:pt x="100" y="176"/>
                </a:lnTo>
                <a:lnTo>
                  <a:pt x="100" y="177"/>
                </a:lnTo>
                <a:lnTo>
                  <a:pt x="98" y="177"/>
                </a:lnTo>
                <a:lnTo>
                  <a:pt x="96" y="177"/>
                </a:lnTo>
                <a:lnTo>
                  <a:pt x="96" y="179"/>
                </a:lnTo>
                <a:lnTo>
                  <a:pt x="95" y="179"/>
                </a:lnTo>
                <a:lnTo>
                  <a:pt x="95" y="181"/>
                </a:lnTo>
                <a:lnTo>
                  <a:pt x="95" y="182"/>
                </a:lnTo>
                <a:lnTo>
                  <a:pt x="95" y="184"/>
                </a:lnTo>
                <a:lnTo>
                  <a:pt x="93" y="184"/>
                </a:lnTo>
                <a:lnTo>
                  <a:pt x="93" y="186"/>
                </a:lnTo>
                <a:lnTo>
                  <a:pt x="93" y="187"/>
                </a:lnTo>
                <a:lnTo>
                  <a:pt x="95" y="187"/>
                </a:lnTo>
                <a:lnTo>
                  <a:pt x="95" y="189"/>
                </a:lnTo>
                <a:lnTo>
                  <a:pt x="95" y="187"/>
                </a:lnTo>
                <a:lnTo>
                  <a:pt x="95" y="186"/>
                </a:lnTo>
                <a:lnTo>
                  <a:pt x="96" y="184"/>
                </a:lnTo>
                <a:lnTo>
                  <a:pt x="96" y="182"/>
                </a:lnTo>
                <a:lnTo>
                  <a:pt x="96" y="181"/>
                </a:lnTo>
                <a:lnTo>
                  <a:pt x="98" y="181"/>
                </a:lnTo>
                <a:lnTo>
                  <a:pt x="98" y="179"/>
                </a:lnTo>
                <a:lnTo>
                  <a:pt x="100" y="179"/>
                </a:lnTo>
                <a:lnTo>
                  <a:pt x="101" y="179"/>
                </a:lnTo>
                <a:lnTo>
                  <a:pt x="101" y="177"/>
                </a:lnTo>
                <a:lnTo>
                  <a:pt x="103" y="177"/>
                </a:lnTo>
                <a:lnTo>
                  <a:pt x="105" y="177"/>
                </a:lnTo>
                <a:lnTo>
                  <a:pt x="106" y="177"/>
                </a:lnTo>
                <a:lnTo>
                  <a:pt x="106" y="179"/>
                </a:lnTo>
                <a:lnTo>
                  <a:pt x="106" y="177"/>
                </a:lnTo>
                <a:lnTo>
                  <a:pt x="106" y="179"/>
                </a:lnTo>
                <a:lnTo>
                  <a:pt x="106" y="177"/>
                </a:lnTo>
                <a:lnTo>
                  <a:pt x="108" y="177"/>
                </a:lnTo>
                <a:lnTo>
                  <a:pt x="108" y="179"/>
                </a:lnTo>
                <a:lnTo>
                  <a:pt x="110" y="179"/>
                </a:lnTo>
                <a:lnTo>
                  <a:pt x="110" y="181"/>
                </a:lnTo>
                <a:lnTo>
                  <a:pt x="111" y="181"/>
                </a:lnTo>
                <a:lnTo>
                  <a:pt x="111" y="182"/>
                </a:lnTo>
                <a:lnTo>
                  <a:pt x="110" y="182"/>
                </a:lnTo>
                <a:lnTo>
                  <a:pt x="111" y="182"/>
                </a:lnTo>
                <a:lnTo>
                  <a:pt x="111" y="184"/>
                </a:lnTo>
                <a:lnTo>
                  <a:pt x="110" y="184"/>
                </a:lnTo>
                <a:lnTo>
                  <a:pt x="110" y="186"/>
                </a:lnTo>
                <a:lnTo>
                  <a:pt x="110" y="187"/>
                </a:lnTo>
                <a:lnTo>
                  <a:pt x="108" y="187"/>
                </a:lnTo>
                <a:lnTo>
                  <a:pt x="108" y="189"/>
                </a:lnTo>
                <a:lnTo>
                  <a:pt x="108" y="191"/>
                </a:lnTo>
                <a:lnTo>
                  <a:pt x="108" y="192"/>
                </a:lnTo>
                <a:lnTo>
                  <a:pt x="106" y="192"/>
                </a:lnTo>
                <a:lnTo>
                  <a:pt x="106" y="194"/>
                </a:lnTo>
                <a:lnTo>
                  <a:pt x="106" y="192"/>
                </a:lnTo>
                <a:lnTo>
                  <a:pt x="106" y="194"/>
                </a:lnTo>
                <a:lnTo>
                  <a:pt x="108" y="194"/>
                </a:lnTo>
                <a:lnTo>
                  <a:pt x="110" y="194"/>
                </a:lnTo>
                <a:lnTo>
                  <a:pt x="110" y="192"/>
                </a:lnTo>
                <a:lnTo>
                  <a:pt x="110" y="191"/>
                </a:lnTo>
                <a:lnTo>
                  <a:pt x="110" y="189"/>
                </a:lnTo>
                <a:lnTo>
                  <a:pt x="111" y="189"/>
                </a:lnTo>
                <a:lnTo>
                  <a:pt x="110" y="189"/>
                </a:lnTo>
                <a:lnTo>
                  <a:pt x="111" y="189"/>
                </a:lnTo>
                <a:lnTo>
                  <a:pt x="111" y="187"/>
                </a:lnTo>
                <a:lnTo>
                  <a:pt x="111" y="186"/>
                </a:lnTo>
                <a:lnTo>
                  <a:pt x="113" y="186"/>
                </a:lnTo>
                <a:lnTo>
                  <a:pt x="113" y="184"/>
                </a:lnTo>
                <a:lnTo>
                  <a:pt x="115" y="184"/>
                </a:lnTo>
                <a:lnTo>
                  <a:pt x="115" y="182"/>
                </a:lnTo>
                <a:lnTo>
                  <a:pt x="116" y="182"/>
                </a:lnTo>
                <a:lnTo>
                  <a:pt x="115" y="182"/>
                </a:lnTo>
                <a:lnTo>
                  <a:pt x="116" y="182"/>
                </a:lnTo>
                <a:lnTo>
                  <a:pt x="116" y="184"/>
                </a:lnTo>
                <a:lnTo>
                  <a:pt x="115" y="186"/>
                </a:lnTo>
                <a:lnTo>
                  <a:pt x="116" y="186"/>
                </a:lnTo>
                <a:lnTo>
                  <a:pt x="115" y="186"/>
                </a:lnTo>
                <a:lnTo>
                  <a:pt x="113" y="186"/>
                </a:lnTo>
                <a:lnTo>
                  <a:pt x="113" y="187"/>
                </a:lnTo>
                <a:lnTo>
                  <a:pt x="115" y="187"/>
                </a:lnTo>
                <a:lnTo>
                  <a:pt x="116" y="187"/>
                </a:lnTo>
                <a:lnTo>
                  <a:pt x="116" y="186"/>
                </a:lnTo>
                <a:lnTo>
                  <a:pt x="118" y="186"/>
                </a:lnTo>
                <a:lnTo>
                  <a:pt x="118" y="184"/>
                </a:lnTo>
                <a:lnTo>
                  <a:pt x="116" y="184"/>
                </a:lnTo>
                <a:lnTo>
                  <a:pt x="118" y="182"/>
                </a:lnTo>
                <a:lnTo>
                  <a:pt x="120" y="182"/>
                </a:lnTo>
                <a:lnTo>
                  <a:pt x="120" y="181"/>
                </a:lnTo>
                <a:lnTo>
                  <a:pt x="120" y="182"/>
                </a:lnTo>
                <a:lnTo>
                  <a:pt x="121" y="182"/>
                </a:lnTo>
                <a:lnTo>
                  <a:pt x="120" y="182"/>
                </a:lnTo>
                <a:lnTo>
                  <a:pt x="120" y="184"/>
                </a:lnTo>
                <a:lnTo>
                  <a:pt x="118" y="184"/>
                </a:lnTo>
                <a:lnTo>
                  <a:pt x="120" y="184"/>
                </a:lnTo>
                <a:lnTo>
                  <a:pt x="118" y="184"/>
                </a:lnTo>
                <a:lnTo>
                  <a:pt x="118" y="186"/>
                </a:lnTo>
                <a:lnTo>
                  <a:pt x="118" y="187"/>
                </a:lnTo>
                <a:lnTo>
                  <a:pt x="120" y="187"/>
                </a:lnTo>
                <a:lnTo>
                  <a:pt x="120" y="189"/>
                </a:lnTo>
                <a:lnTo>
                  <a:pt x="120" y="191"/>
                </a:lnTo>
                <a:lnTo>
                  <a:pt x="120" y="189"/>
                </a:lnTo>
                <a:lnTo>
                  <a:pt x="121" y="189"/>
                </a:lnTo>
                <a:lnTo>
                  <a:pt x="121" y="187"/>
                </a:lnTo>
                <a:lnTo>
                  <a:pt x="123" y="187"/>
                </a:lnTo>
                <a:lnTo>
                  <a:pt x="125" y="187"/>
                </a:lnTo>
                <a:lnTo>
                  <a:pt x="126" y="187"/>
                </a:lnTo>
                <a:lnTo>
                  <a:pt x="125" y="187"/>
                </a:lnTo>
                <a:lnTo>
                  <a:pt x="125" y="189"/>
                </a:lnTo>
                <a:lnTo>
                  <a:pt x="125" y="191"/>
                </a:lnTo>
                <a:lnTo>
                  <a:pt x="125" y="192"/>
                </a:lnTo>
                <a:lnTo>
                  <a:pt x="126" y="192"/>
                </a:lnTo>
                <a:lnTo>
                  <a:pt x="126" y="191"/>
                </a:lnTo>
                <a:lnTo>
                  <a:pt x="126" y="192"/>
                </a:lnTo>
                <a:lnTo>
                  <a:pt x="125" y="192"/>
                </a:lnTo>
                <a:lnTo>
                  <a:pt x="125" y="194"/>
                </a:lnTo>
                <a:lnTo>
                  <a:pt x="123" y="194"/>
                </a:lnTo>
                <a:lnTo>
                  <a:pt x="125" y="194"/>
                </a:lnTo>
                <a:lnTo>
                  <a:pt x="126" y="194"/>
                </a:lnTo>
                <a:lnTo>
                  <a:pt x="126" y="192"/>
                </a:lnTo>
                <a:lnTo>
                  <a:pt x="126" y="191"/>
                </a:lnTo>
                <a:lnTo>
                  <a:pt x="128" y="191"/>
                </a:lnTo>
                <a:lnTo>
                  <a:pt x="128" y="189"/>
                </a:lnTo>
                <a:lnTo>
                  <a:pt x="130" y="189"/>
                </a:lnTo>
                <a:lnTo>
                  <a:pt x="130" y="187"/>
                </a:lnTo>
                <a:lnTo>
                  <a:pt x="131" y="187"/>
                </a:lnTo>
                <a:lnTo>
                  <a:pt x="130" y="187"/>
                </a:lnTo>
                <a:lnTo>
                  <a:pt x="131" y="187"/>
                </a:lnTo>
                <a:lnTo>
                  <a:pt x="131" y="186"/>
                </a:lnTo>
                <a:lnTo>
                  <a:pt x="131" y="187"/>
                </a:lnTo>
                <a:lnTo>
                  <a:pt x="133" y="187"/>
                </a:lnTo>
                <a:lnTo>
                  <a:pt x="133" y="186"/>
                </a:lnTo>
                <a:lnTo>
                  <a:pt x="135" y="186"/>
                </a:lnTo>
                <a:lnTo>
                  <a:pt x="137" y="186"/>
                </a:lnTo>
                <a:lnTo>
                  <a:pt x="137" y="184"/>
                </a:lnTo>
                <a:lnTo>
                  <a:pt x="137" y="182"/>
                </a:lnTo>
                <a:lnTo>
                  <a:pt x="138" y="182"/>
                </a:lnTo>
                <a:lnTo>
                  <a:pt x="138" y="184"/>
                </a:lnTo>
                <a:lnTo>
                  <a:pt x="140" y="184"/>
                </a:lnTo>
                <a:lnTo>
                  <a:pt x="140" y="182"/>
                </a:lnTo>
                <a:lnTo>
                  <a:pt x="142" y="182"/>
                </a:lnTo>
                <a:lnTo>
                  <a:pt x="143" y="182"/>
                </a:lnTo>
                <a:lnTo>
                  <a:pt x="143" y="184"/>
                </a:lnTo>
                <a:lnTo>
                  <a:pt x="145" y="184"/>
                </a:lnTo>
                <a:lnTo>
                  <a:pt x="145" y="182"/>
                </a:lnTo>
                <a:lnTo>
                  <a:pt x="147" y="182"/>
                </a:lnTo>
                <a:lnTo>
                  <a:pt x="148" y="182"/>
                </a:lnTo>
                <a:lnTo>
                  <a:pt x="150" y="182"/>
                </a:lnTo>
                <a:lnTo>
                  <a:pt x="150" y="181"/>
                </a:lnTo>
                <a:lnTo>
                  <a:pt x="150" y="182"/>
                </a:lnTo>
                <a:lnTo>
                  <a:pt x="152" y="182"/>
                </a:lnTo>
                <a:lnTo>
                  <a:pt x="152" y="181"/>
                </a:lnTo>
                <a:lnTo>
                  <a:pt x="153" y="181"/>
                </a:lnTo>
                <a:lnTo>
                  <a:pt x="153" y="182"/>
                </a:lnTo>
                <a:lnTo>
                  <a:pt x="152" y="182"/>
                </a:lnTo>
                <a:lnTo>
                  <a:pt x="152" y="184"/>
                </a:lnTo>
                <a:lnTo>
                  <a:pt x="152" y="186"/>
                </a:lnTo>
                <a:lnTo>
                  <a:pt x="150" y="186"/>
                </a:lnTo>
                <a:lnTo>
                  <a:pt x="148" y="187"/>
                </a:lnTo>
                <a:lnTo>
                  <a:pt x="147" y="187"/>
                </a:lnTo>
                <a:lnTo>
                  <a:pt x="147" y="189"/>
                </a:lnTo>
                <a:lnTo>
                  <a:pt x="145" y="189"/>
                </a:lnTo>
                <a:lnTo>
                  <a:pt x="145" y="191"/>
                </a:lnTo>
                <a:lnTo>
                  <a:pt x="143" y="191"/>
                </a:lnTo>
                <a:lnTo>
                  <a:pt x="143" y="192"/>
                </a:lnTo>
                <a:lnTo>
                  <a:pt x="142" y="192"/>
                </a:lnTo>
                <a:lnTo>
                  <a:pt x="142" y="194"/>
                </a:lnTo>
                <a:lnTo>
                  <a:pt x="140" y="194"/>
                </a:lnTo>
                <a:lnTo>
                  <a:pt x="140" y="196"/>
                </a:lnTo>
                <a:lnTo>
                  <a:pt x="138" y="196"/>
                </a:lnTo>
                <a:lnTo>
                  <a:pt x="137" y="196"/>
                </a:lnTo>
                <a:lnTo>
                  <a:pt x="137" y="197"/>
                </a:lnTo>
                <a:lnTo>
                  <a:pt x="135" y="197"/>
                </a:lnTo>
                <a:lnTo>
                  <a:pt x="135" y="199"/>
                </a:lnTo>
                <a:lnTo>
                  <a:pt x="133" y="199"/>
                </a:lnTo>
                <a:lnTo>
                  <a:pt x="133" y="201"/>
                </a:lnTo>
                <a:lnTo>
                  <a:pt x="133" y="202"/>
                </a:lnTo>
                <a:lnTo>
                  <a:pt x="131" y="202"/>
                </a:lnTo>
                <a:lnTo>
                  <a:pt x="131" y="204"/>
                </a:lnTo>
                <a:lnTo>
                  <a:pt x="131" y="206"/>
                </a:lnTo>
                <a:lnTo>
                  <a:pt x="131" y="207"/>
                </a:lnTo>
                <a:lnTo>
                  <a:pt x="131" y="209"/>
                </a:lnTo>
                <a:lnTo>
                  <a:pt x="130" y="209"/>
                </a:lnTo>
                <a:lnTo>
                  <a:pt x="130" y="211"/>
                </a:lnTo>
                <a:lnTo>
                  <a:pt x="128" y="211"/>
                </a:lnTo>
                <a:lnTo>
                  <a:pt x="130" y="211"/>
                </a:lnTo>
                <a:lnTo>
                  <a:pt x="130" y="212"/>
                </a:lnTo>
                <a:lnTo>
                  <a:pt x="130" y="214"/>
                </a:lnTo>
                <a:lnTo>
                  <a:pt x="130" y="216"/>
                </a:lnTo>
                <a:lnTo>
                  <a:pt x="131" y="214"/>
                </a:lnTo>
                <a:lnTo>
                  <a:pt x="131" y="212"/>
                </a:lnTo>
                <a:lnTo>
                  <a:pt x="133" y="212"/>
                </a:lnTo>
                <a:lnTo>
                  <a:pt x="133" y="211"/>
                </a:lnTo>
                <a:lnTo>
                  <a:pt x="133" y="209"/>
                </a:lnTo>
                <a:lnTo>
                  <a:pt x="135" y="209"/>
                </a:lnTo>
                <a:lnTo>
                  <a:pt x="135" y="207"/>
                </a:lnTo>
                <a:lnTo>
                  <a:pt x="137" y="207"/>
                </a:lnTo>
                <a:lnTo>
                  <a:pt x="135" y="207"/>
                </a:lnTo>
                <a:lnTo>
                  <a:pt x="135" y="206"/>
                </a:lnTo>
                <a:lnTo>
                  <a:pt x="137" y="206"/>
                </a:lnTo>
                <a:lnTo>
                  <a:pt x="137" y="204"/>
                </a:lnTo>
                <a:lnTo>
                  <a:pt x="137" y="202"/>
                </a:lnTo>
                <a:lnTo>
                  <a:pt x="137" y="201"/>
                </a:lnTo>
                <a:lnTo>
                  <a:pt x="138" y="201"/>
                </a:lnTo>
                <a:lnTo>
                  <a:pt x="140" y="201"/>
                </a:lnTo>
                <a:lnTo>
                  <a:pt x="140" y="202"/>
                </a:lnTo>
                <a:lnTo>
                  <a:pt x="138" y="202"/>
                </a:lnTo>
                <a:lnTo>
                  <a:pt x="140" y="202"/>
                </a:lnTo>
                <a:lnTo>
                  <a:pt x="140" y="201"/>
                </a:lnTo>
                <a:lnTo>
                  <a:pt x="142" y="201"/>
                </a:lnTo>
                <a:lnTo>
                  <a:pt x="142" y="202"/>
                </a:lnTo>
                <a:lnTo>
                  <a:pt x="142" y="201"/>
                </a:lnTo>
                <a:lnTo>
                  <a:pt x="143" y="201"/>
                </a:lnTo>
                <a:lnTo>
                  <a:pt x="143" y="202"/>
                </a:lnTo>
                <a:lnTo>
                  <a:pt x="145" y="202"/>
                </a:lnTo>
                <a:lnTo>
                  <a:pt x="145" y="201"/>
                </a:lnTo>
                <a:lnTo>
                  <a:pt x="143" y="201"/>
                </a:lnTo>
                <a:lnTo>
                  <a:pt x="145" y="201"/>
                </a:lnTo>
                <a:lnTo>
                  <a:pt x="143" y="199"/>
                </a:lnTo>
                <a:lnTo>
                  <a:pt x="145" y="199"/>
                </a:lnTo>
                <a:lnTo>
                  <a:pt x="145" y="201"/>
                </a:lnTo>
                <a:lnTo>
                  <a:pt x="145" y="199"/>
                </a:lnTo>
                <a:lnTo>
                  <a:pt x="147" y="199"/>
                </a:lnTo>
                <a:lnTo>
                  <a:pt x="145" y="199"/>
                </a:lnTo>
                <a:lnTo>
                  <a:pt x="145" y="197"/>
                </a:lnTo>
                <a:lnTo>
                  <a:pt x="145" y="199"/>
                </a:lnTo>
                <a:lnTo>
                  <a:pt x="147" y="199"/>
                </a:lnTo>
                <a:lnTo>
                  <a:pt x="147" y="197"/>
                </a:lnTo>
                <a:lnTo>
                  <a:pt x="148" y="197"/>
                </a:lnTo>
                <a:lnTo>
                  <a:pt x="148" y="199"/>
                </a:lnTo>
                <a:lnTo>
                  <a:pt x="147" y="199"/>
                </a:lnTo>
                <a:lnTo>
                  <a:pt x="148" y="199"/>
                </a:lnTo>
                <a:lnTo>
                  <a:pt x="147" y="199"/>
                </a:lnTo>
                <a:lnTo>
                  <a:pt x="147" y="201"/>
                </a:lnTo>
                <a:lnTo>
                  <a:pt x="148" y="201"/>
                </a:lnTo>
                <a:lnTo>
                  <a:pt x="148" y="199"/>
                </a:lnTo>
                <a:lnTo>
                  <a:pt x="150" y="199"/>
                </a:lnTo>
                <a:lnTo>
                  <a:pt x="150" y="197"/>
                </a:lnTo>
                <a:lnTo>
                  <a:pt x="150" y="199"/>
                </a:lnTo>
                <a:lnTo>
                  <a:pt x="152" y="197"/>
                </a:lnTo>
                <a:lnTo>
                  <a:pt x="153" y="197"/>
                </a:lnTo>
                <a:lnTo>
                  <a:pt x="155" y="197"/>
                </a:lnTo>
                <a:lnTo>
                  <a:pt x="157" y="197"/>
                </a:lnTo>
                <a:lnTo>
                  <a:pt x="157" y="199"/>
                </a:lnTo>
                <a:lnTo>
                  <a:pt x="158" y="199"/>
                </a:lnTo>
                <a:lnTo>
                  <a:pt x="160" y="199"/>
                </a:lnTo>
                <a:lnTo>
                  <a:pt x="160" y="201"/>
                </a:lnTo>
                <a:lnTo>
                  <a:pt x="160" y="199"/>
                </a:lnTo>
                <a:lnTo>
                  <a:pt x="162" y="199"/>
                </a:lnTo>
                <a:lnTo>
                  <a:pt x="162" y="197"/>
                </a:lnTo>
                <a:lnTo>
                  <a:pt x="162" y="196"/>
                </a:lnTo>
                <a:lnTo>
                  <a:pt x="163" y="196"/>
                </a:lnTo>
                <a:lnTo>
                  <a:pt x="165" y="196"/>
                </a:lnTo>
                <a:lnTo>
                  <a:pt x="167" y="196"/>
                </a:lnTo>
                <a:lnTo>
                  <a:pt x="167" y="194"/>
                </a:lnTo>
                <a:lnTo>
                  <a:pt x="165" y="194"/>
                </a:lnTo>
                <a:lnTo>
                  <a:pt x="165" y="192"/>
                </a:lnTo>
                <a:lnTo>
                  <a:pt x="163" y="192"/>
                </a:lnTo>
                <a:lnTo>
                  <a:pt x="162" y="192"/>
                </a:lnTo>
                <a:lnTo>
                  <a:pt x="160" y="192"/>
                </a:lnTo>
                <a:lnTo>
                  <a:pt x="158" y="192"/>
                </a:lnTo>
                <a:lnTo>
                  <a:pt x="157" y="192"/>
                </a:lnTo>
                <a:lnTo>
                  <a:pt x="158" y="192"/>
                </a:lnTo>
                <a:lnTo>
                  <a:pt x="158" y="191"/>
                </a:lnTo>
                <a:lnTo>
                  <a:pt x="157" y="191"/>
                </a:lnTo>
                <a:lnTo>
                  <a:pt x="157" y="189"/>
                </a:lnTo>
                <a:lnTo>
                  <a:pt x="155" y="189"/>
                </a:lnTo>
                <a:lnTo>
                  <a:pt x="155" y="187"/>
                </a:lnTo>
                <a:lnTo>
                  <a:pt x="155" y="186"/>
                </a:lnTo>
                <a:lnTo>
                  <a:pt x="155" y="184"/>
                </a:lnTo>
                <a:lnTo>
                  <a:pt x="155" y="182"/>
                </a:lnTo>
                <a:lnTo>
                  <a:pt x="157" y="182"/>
                </a:lnTo>
                <a:lnTo>
                  <a:pt x="158" y="182"/>
                </a:lnTo>
                <a:lnTo>
                  <a:pt x="160" y="181"/>
                </a:lnTo>
                <a:lnTo>
                  <a:pt x="162" y="181"/>
                </a:lnTo>
                <a:lnTo>
                  <a:pt x="163" y="181"/>
                </a:lnTo>
                <a:lnTo>
                  <a:pt x="165" y="181"/>
                </a:lnTo>
                <a:lnTo>
                  <a:pt x="163" y="181"/>
                </a:lnTo>
                <a:lnTo>
                  <a:pt x="163" y="182"/>
                </a:lnTo>
                <a:lnTo>
                  <a:pt x="165" y="182"/>
                </a:lnTo>
                <a:lnTo>
                  <a:pt x="167" y="182"/>
                </a:lnTo>
                <a:lnTo>
                  <a:pt x="168" y="182"/>
                </a:lnTo>
                <a:lnTo>
                  <a:pt x="170" y="182"/>
                </a:lnTo>
                <a:lnTo>
                  <a:pt x="172" y="182"/>
                </a:lnTo>
                <a:lnTo>
                  <a:pt x="172" y="184"/>
                </a:lnTo>
                <a:lnTo>
                  <a:pt x="173" y="184"/>
                </a:lnTo>
                <a:lnTo>
                  <a:pt x="175" y="184"/>
                </a:lnTo>
                <a:lnTo>
                  <a:pt x="177" y="184"/>
                </a:lnTo>
                <a:lnTo>
                  <a:pt x="177" y="182"/>
                </a:lnTo>
                <a:lnTo>
                  <a:pt x="178" y="182"/>
                </a:lnTo>
                <a:lnTo>
                  <a:pt x="177" y="182"/>
                </a:lnTo>
                <a:lnTo>
                  <a:pt x="177" y="184"/>
                </a:lnTo>
                <a:lnTo>
                  <a:pt x="178" y="184"/>
                </a:lnTo>
                <a:lnTo>
                  <a:pt x="178" y="186"/>
                </a:lnTo>
                <a:lnTo>
                  <a:pt x="178" y="187"/>
                </a:lnTo>
                <a:lnTo>
                  <a:pt x="180" y="187"/>
                </a:lnTo>
                <a:lnTo>
                  <a:pt x="178" y="189"/>
                </a:lnTo>
                <a:lnTo>
                  <a:pt x="180" y="189"/>
                </a:lnTo>
                <a:lnTo>
                  <a:pt x="180" y="187"/>
                </a:lnTo>
                <a:lnTo>
                  <a:pt x="182" y="187"/>
                </a:lnTo>
                <a:lnTo>
                  <a:pt x="182" y="186"/>
                </a:lnTo>
                <a:lnTo>
                  <a:pt x="182" y="184"/>
                </a:lnTo>
                <a:lnTo>
                  <a:pt x="182" y="182"/>
                </a:lnTo>
                <a:lnTo>
                  <a:pt x="183" y="182"/>
                </a:lnTo>
                <a:lnTo>
                  <a:pt x="183" y="181"/>
                </a:lnTo>
                <a:lnTo>
                  <a:pt x="183" y="179"/>
                </a:lnTo>
                <a:lnTo>
                  <a:pt x="183" y="177"/>
                </a:lnTo>
                <a:lnTo>
                  <a:pt x="185" y="177"/>
                </a:lnTo>
                <a:lnTo>
                  <a:pt x="185" y="179"/>
                </a:lnTo>
                <a:lnTo>
                  <a:pt x="187" y="177"/>
                </a:lnTo>
                <a:lnTo>
                  <a:pt x="187" y="179"/>
                </a:lnTo>
                <a:lnTo>
                  <a:pt x="187" y="177"/>
                </a:lnTo>
                <a:lnTo>
                  <a:pt x="187" y="176"/>
                </a:lnTo>
                <a:lnTo>
                  <a:pt x="187" y="174"/>
                </a:lnTo>
                <a:lnTo>
                  <a:pt x="187" y="172"/>
                </a:lnTo>
                <a:lnTo>
                  <a:pt x="188" y="172"/>
                </a:lnTo>
                <a:lnTo>
                  <a:pt x="188" y="171"/>
                </a:lnTo>
                <a:lnTo>
                  <a:pt x="188" y="172"/>
                </a:lnTo>
                <a:lnTo>
                  <a:pt x="190" y="172"/>
                </a:lnTo>
                <a:lnTo>
                  <a:pt x="190" y="174"/>
                </a:lnTo>
                <a:lnTo>
                  <a:pt x="190" y="176"/>
                </a:lnTo>
                <a:lnTo>
                  <a:pt x="192" y="176"/>
                </a:lnTo>
                <a:lnTo>
                  <a:pt x="193" y="176"/>
                </a:lnTo>
                <a:lnTo>
                  <a:pt x="193" y="174"/>
                </a:lnTo>
                <a:lnTo>
                  <a:pt x="192" y="174"/>
                </a:lnTo>
                <a:lnTo>
                  <a:pt x="193" y="172"/>
                </a:lnTo>
                <a:lnTo>
                  <a:pt x="192" y="172"/>
                </a:lnTo>
                <a:lnTo>
                  <a:pt x="190" y="172"/>
                </a:lnTo>
                <a:lnTo>
                  <a:pt x="190" y="171"/>
                </a:lnTo>
                <a:lnTo>
                  <a:pt x="188" y="171"/>
                </a:lnTo>
                <a:lnTo>
                  <a:pt x="188" y="169"/>
                </a:lnTo>
                <a:lnTo>
                  <a:pt x="188" y="167"/>
                </a:lnTo>
                <a:lnTo>
                  <a:pt x="188" y="166"/>
                </a:lnTo>
                <a:lnTo>
                  <a:pt x="190" y="166"/>
                </a:lnTo>
                <a:lnTo>
                  <a:pt x="188" y="166"/>
                </a:lnTo>
                <a:lnTo>
                  <a:pt x="188" y="164"/>
                </a:lnTo>
                <a:lnTo>
                  <a:pt x="190" y="162"/>
                </a:lnTo>
                <a:lnTo>
                  <a:pt x="188" y="162"/>
                </a:lnTo>
                <a:lnTo>
                  <a:pt x="190" y="162"/>
                </a:lnTo>
                <a:lnTo>
                  <a:pt x="190" y="161"/>
                </a:lnTo>
                <a:lnTo>
                  <a:pt x="190" y="162"/>
                </a:lnTo>
                <a:lnTo>
                  <a:pt x="188" y="162"/>
                </a:lnTo>
                <a:lnTo>
                  <a:pt x="190" y="161"/>
                </a:lnTo>
                <a:lnTo>
                  <a:pt x="192" y="161"/>
                </a:lnTo>
                <a:lnTo>
                  <a:pt x="192" y="159"/>
                </a:lnTo>
                <a:lnTo>
                  <a:pt x="192" y="157"/>
                </a:lnTo>
                <a:lnTo>
                  <a:pt x="193" y="157"/>
                </a:lnTo>
                <a:lnTo>
                  <a:pt x="192" y="157"/>
                </a:lnTo>
                <a:lnTo>
                  <a:pt x="192" y="156"/>
                </a:lnTo>
                <a:lnTo>
                  <a:pt x="193" y="154"/>
                </a:lnTo>
                <a:lnTo>
                  <a:pt x="193" y="152"/>
                </a:lnTo>
                <a:lnTo>
                  <a:pt x="193" y="150"/>
                </a:lnTo>
                <a:lnTo>
                  <a:pt x="193" y="149"/>
                </a:lnTo>
                <a:lnTo>
                  <a:pt x="193" y="147"/>
                </a:lnTo>
                <a:lnTo>
                  <a:pt x="193" y="145"/>
                </a:lnTo>
                <a:lnTo>
                  <a:pt x="193" y="144"/>
                </a:lnTo>
                <a:lnTo>
                  <a:pt x="193" y="142"/>
                </a:lnTo>
                <a:lnTo>
                  <a:pt x="193" y="140"/>
                </a:lnTo>
                <a:lnTo>
                  <a:pt x="193" y="142"/>
                </a:lnTo>
                <a:lnTo>
                  <a:pt x="195" y="142"/>
                </a:lnTo>
                <a:lnTo>
                  <a:pt x="195" y="140"/>
                </a:lnTo>
                <a:lnTo>
                  <a:pt x="195" y="139"/>
                </a:lnTo>
                <a:lnTo>
                  <a:pt x="193" y="137"/>
                </a:lnTo>
                <a:lnTo>
                  <a:pt x="193" y="135"/>
                </a:lnTo>
                <a:lnTo>
                  <a:pt x="193" y="134"/>
                </a:lnTo>
                <a:lnTo>
                  <a:pt x="195" y="134"/>
                </a:lnTo>
                <a:lnTo>
                  <a:pt x="195" y="132"/>
                </a:lnTo>
                <a:lnTo>
                  <a:pt x="195" y="130"/>
                </a:lnTo>
                <a:lnTo>
                  <a:pt x="197" y="130"/>
                </a:lnTo>
                <a:lnTo>
                  <a:pt x="197" y="129"/>
                </a:lnTo>
                <a:lnTo>
                  <a:pt x="198" y="129"/>
                </a:lnTo>
                <a:lnTo>
                  <a:pt x="198" y="127"/>
                </a:lnTo>
                <a:lnTo>
                  <a:pt x="198" y="125"/>
                </a:lnTo>
                <a:lnTo>
                  <a:pt x="200" y="124"/>
                </a:lnTo>
                <a:lnTo>
                  <a:pt x="200" y="122"/>
                </a:lnTo>
                <a:lnTo>
                  <a:pt x="200" y="120"/>
                </a:lnTo>
                <a:lnTo>
                  <a:pt x="200" y="119"/>
                </a:lnTo>
                <a:lnTo>
                  <a:pt x="202" y="119"/>
                </a:lnTo>
                <a:lnTo>
                  <a:pt x="202" y="117"/>
                </a:lnTo>
                <a:lnTo>
                  <a:pt x="202" y="115"/>
                </a:lnTo>
                <a:lnTo>
                  <a:pt x="202" y="114"/>
                </a:lnTo>
                <a:lnTo>
                  <a:pt x="202" y="112"/>
                </a:lnTo>
                <a:lnTo>
                  <a:pt x="202" y="110"/>
                </a:lnTo>
                <a:lnTo>
                  <a:pt x="200" y="110"/>
                </a:lnTo>
                <a:lnTo>
                  <a:pt x="200" y="109"/>
                </a:lnTo>
                <a:lnTo>
                  <a:pt x="198" y="107"/>
                </a:lnTo>
                <a:lnTo>
                  <a:pt x="198" y="105"/>
                </a:lnTo>
                <a:lnTo>
                  <a:pt x="197" y="105"/>
                </a:lnTo>
                <a:lnTo>
                  <a:pt x="197" y="104"/>
                </a:lnTo>
                <a:lnTo>
                  <a:pt x="195" y="104"/>
                </a:lnTo>
                <a:lnTo>
                  <a:pt x="195" y="102"/>
                </a:lnTo>
                <a:lnTo>
                  <a:pt x="195" y="100"/>
                </a:lnTo>
                <a:lnTo>
                  <a:pt x="195" y="99"/>
                </a:lnTo>
                <a:lnTo>
                  <a:pt x="195" y="97"/>
                </a:lnTo>
                <a:lnTo>
                  <a:pt x="195" y="95"/>
                </a:lnTo>
                <a:lnTo>
                  <a:pt x="195" y="94"/>
                </a:lnTo>
                <a:lnTo>
                  <a:pt x="195" y="92"/>
                </a:lnTo>
                <a:lnTo>
                  <a:pt x="195" y="90"/>
                </a:lnTo>
                <a:lnTo>
                  <a:pt x="195" y="89"/>
                </a:lnTo>
                <a:lnTo>
                  <a:pt x="195" y="87"/>
                </a:lnTo>
                <a:lnTo>
                  <a:pt x="193" y="87"/>
                </a:lnTo>
                <a:lnTo>
                  <a:pt x="193" y="85"/>
                </a:lnTo>
                <a:lnTo>
                  <a:pt x="193" y="84"/>
                </a:lnTo>
                <a:lnTo>
                  <a:pt x="193" y="82"/>
                </a:lnTo>
                <a:lnTo>
                  <a:pt x="192" y="82"/>
                </a:lnTo>
                <a:lnTo>
                  <a:pt x="192" y="80"/>
                </a:lnTo>
                <a:lnTo>
                  <a:pt x="192" y="79"/>
                </a:lnTo>
                <a:lnTo>
                  <a:pt x="193" y="79"/>
                </a:lnTo>
                <a:lnTo>
                  <a:pt x="192" y="79"/>
                </a:lnTo>
                <a:lnTo>
                  <a:pt x="192" y="80"/>
                </a:lnTo>
                <a:lnTo>
                  <a:pt x="192" y="79"/>
                </a:lnTo>
                <a:lnTo>
                  <a:pt x="193" y="79"/>
                </a:lnTo>
                <a:lnTo>
                  <a:pt x="193" y="77"/>
                </a:lnTo>
                <a:lnTo>
                  <a:pt x="193" y="75"/>
                </a:lnTo>
                <a:lnTo>
                  <a:pt x="193" y="74"/>
                </a:lnTo>
                <a:lnTo>
                  <a:pt x="192" y="75"/>
                </a:lnTo>
                <a:lnTo>
                  <a:pt x="192" y="74"/>
                </a:lnTo>
                <a:lnTo>
                  <a:pt x="192" y="75"/>
                </a:lnTo>
                <a:lnTo>
                  <a:pt x="193" y="75"/>
                </a:lnTo>
                <a:lnTo>
                  <a:pt x="193" y="77"/>
                </a:lnTo>
                <a:lnTo>
                  <a:pt x="193" y="79"/>
                </a:lnTo>
                <a:lnTo>
                  <a:pt x="192" y="79"/>
                </a:lnTo>
                <a:lnTo>
                  <a:pt x="190" y="79"/>
                </a:lnTo>
                <a:lnTo>
                  <a:pt x="190" y="77"/>
                </a:lnTo>
                <a:lnTo>
                  <a:pt x="190" y="75"/>
                </a:lnTo>
                <a:lnTo>
                  <a:pt x="188" y="75"/>
                </a:lnTo>
                <a:lnTo>
                  <a:pt x="188" y="74"/>
                </a:lnTo>
                <a:lnTo>
                  <a:pt x="187" y="72"/>
                </a:lnTo>
                <a:lnTo>
                  <a:pt x="187" y="70"/>
                </a:lnTo>
                <a:lnTo>
                  <a:pt x="185" y="70"/>
                </a:lnTo>
                <a:lnTo>
                  <a:pt x="183" y="70"/>
                </a:lnTo>
                <a:lnTo>
                  <a:pt x="183" y="69"/>
                </a:lnTo>
                <a:lnTo>
                  <a:pt x="182" y="69"/>
                </a:lnTo>
                <a:lnTo>
                  <a:pt x="182" y="67"/>
                </a:lnTo>
                <a:lnTo>
                  <a:pt x="182" y="65"/>
                </a:lnTo>
                <a:lnTo>
                  <a:pt x="183" y="65"/>
                </a:lnTo>
                <a:lnTo>
                  <a:pt x="182" y="65"/>
                </a:lnTo>
                <a:lnTo>
                  <a:pt x="182" y="67"/>
                </a:lnTo>
                <a:lnTo>
                  <a:pt x="182" y="65"/>
                </a:lnTo>
                <a:lnTo>
                  <a:pt x="183" y="65"/>
                </a:lnTo>
                <a:lnTo>
                  <a:pt x="185" y="65"/>
                </a:lnTo>
                <a:lnTo>
                  <a:pt x="185" y="67"/>
                </a:lnTo>
                <a:lnTo>
                  <a:pt x="187" y="67"/>
                </a:lnTo>
                <a:lnTo>
                  <a:pt x="187" y="69"/>
                </a:lnTo>
                <a:lnTo>
                  <a:pt x="188" y="69"/>
                </a:lnTo>
                <a:lnTo>
                  <a:pt x="190" y="69"/>
                </a:lnTo>
                <a:lnTo>
                  <a:pt x="190" y="70"/>
                </a:lnTo>
                <a:lnTo>
                  <a:pt x="192" y="70"/>
                </a:lnTo>
                <a:lnTo>
                  <a:pt x="193" y="70"/>
                </a:lnTo>
                <a:lnTo>
                  <a:pt x="195" y="70"/>
                </a:lnTo>
                <a:lnTo>
                  <a:pt x="197" y="72"/>
                </a:lnTo>
                <a:lnTo>
                  <a:pt x="198" y="72"/>
                </a:lnTo>
                <a:lnTo>
                  <a:pt x="200" y="70"/>
                </a:lnTo>
                <a:lnTo>
                  <a:pt x="200" y="72"/>
                </a:lnTo>
                <a:lnTo>
                  <a:pt x="202" y="72"/>
                </a:lnTo>
                <a:lnTo>
                  <a:pt x="203" y="72"/>
                </a:lnTo>
                <a:lnTo>
                  <a:pt x="205" y="70"/>
                </a:lnTo>
                <a:lnTo>
                  <a:pt x="207" y="72"/>
                </a:lnTo>
                <a:lnTo>
                  <a:pt x="207" y="70"/>
                </a:lnTo>
                <a:lnTo>
                  <a:pt x="208" y="70"/>
                </a:lnTo>
                <a:lnTo>
                  <a:pt x="208" y="72"/>
                </a:lnTo>
                <a:lnTo>
                  <a:pt x="210" y="72"/>
                </a:lnTo>
                <a:lnTo>
                  <a:pt x="212" y="72"/>
                </a:lnTo>
                <a:lnTo>
                  <a:pt x="213" y="72"/>
                </a:lnTo>
                <a:lnTo>
                  <a:pt x="215" y="72"/>
                </a:lnTo>
                <a:lnTo>
                  <a:pt x="217" y="72"/>
                </a:lnTo>
                <a:lnTo>
                  <a:pt x="218" y="72"/>
                </a:lnTo>
                <a:lnTo>
                  <a:pt x="220" y="72"/>
                </a:lnTo>
                <a:lnTo>
                  <a:pt x="222" y="72"/>
                </a:lnTo>
                <a:lnTo>
                  <a:pt x="223" y="72"/>
                </a:lnTo>
                <a:lnTo>
                  <a:pt x="225" y="70"/>
                </a:lnTo>
                <a:lnTo>
                  <a:pt x="227" y="70"/>
                </a:lnTo>
                <a:lnTo>
                  <a:pt x="228" y="70"/>
                </a:lnTo>
                <a:lnTo>
                  <a:pt x="230" y="70"/>
                </a:lnTo>
                <a:lnTo>
                  <a:pt x="230" y="69"/>
                </a:lnTo>
                <a:lnTo>
                  <a:pt x="232" y="69"/>
                </a:lnTo>
                <a:lnTo>
                  <a:pt x="233" y="69"/>
                </a:lnTo>
                <a:lnTo>
                  <a:pt x="233" y="67"/>
                </a:lnTo>
                <a:lnTo>
                  <a:pt x="235" y="67"/>
                </a:lnTo>
                <a:lnTo>
                  <a:pt x="237" y="67"/>
                </a:lnTo>
                <a:lnTo>
                  <a:pt x="238" y="67"/>
                </a:lnTo>
                <a:lnTo>
                  <a:pt x="238" y="65"/>
                </a:lnTo>
                <a:lnTo>
                  <a:pt x="240" y="65"/>
                </a:lnTo>
                <a:lnTo>
                  <a:pt x="240" y="64"/>
                </a:lnTo>
                <a:lnTo>
                  <a:pt x="242" y="64"/>
                </a:lnTo>
                <a:lnTo>
                  <a:pt x="243" y="64"/>
                </a:lnTo>
                <a:lnTo>
                  <a:pt x="243" y="62"/>
                </a:lnTo>
                <a:lnTo>
                  <a:pt x="245" y="62"/>
                </a:lnTo>
                <a:lnTo>
                  <a:pt x="245" y="60"/>
                </a:lnTo>
                <a:lnTo>
                  <a:pt x="247" y="60"/>
                </a:lnTo>
                <a:lnTo>
                  <a:pt x="248" y="60"/>
                </a:lnTo>
                <a:lnTo>
                  <a:pt x="248" y="59"/>
                </a:lnTo>
                <a:lnTo>
                  <a:pt x="248" y="60"/>
                </a:lnTo>
                <a:lnTo>
                  <a:pt x="250" y="60"/>
                </a:lnTo>
                <a:lnTo>
                  <a:pt x="252" y="59"/>
                </a:lnTo>
                <a:lnTo>
                  <a:pt x="253" y="59"/>
                </a:lnTo>
                <a:lnTo>
                  <a:pt x="253" y="57"/>
                </a:lnTo>
                <a:lnTo>
                  <a:pt x="255" y="57"/>
                </a:lnTo>
                <a:lnTo>
                  <a:pt x="255" y="59"/>
                </a:lnTo>
                <a:lnTo>
                  <a:pt x="257" y="59"/>
                </a:lnTo>
                <a:lnTo>
                  <a:pt x="257" y="57"/>
                </a:lnTo>
                <a:lnTo>
                  <a:pt x="258" y="57"/>
                </a:lnTo>
                <a:lnTo>
                  <a:pt x="260" y="55"/>
                </a:lnTo>
                <a:lnTo>
                  <a:pt x="262" y="55"/>
                </a:lnTo>
                <a:lnTo>
                  <a:pt x="262" y="54"/>
                </a:lnTo>
                <a:lnTo>
                  <a:pt x="263" y="54"/>
                </a:lnTo>
                <a:lnTo>
                  <a:pt x="263" y="52"/>
                </a:lnTo>
                <a:lnTo>
                  <a:pt x="265" y="52"/>
                </a:lnTo>
                <a:lnTo>
                  <a:pt x="267" y="50"/>
                </a:lnTo>
                <a:lnTo>
                  <a:pt x="267" y="49"/>
                </a:lnTo>
                <a:lnTo>
                  <a:pt x="268" y="49"/>
                </a:lnTo>
                <a:lnTo>
                  <a:pt x="270" y="47"/>
                </a:lnTo>
                <a:lnTo>
                  <a:pt x="270" y="45"/>
                </a:lnTo>
                <a:lnTo>
                  <a:pt x="272" y="44"/>
                </a:lnTo>
                <a:lnTo>
                  <a:pt x="273" y="40"/>
                </a:lnTo>
                <a:lnTo>
                  <a:pt x="275" y="37"/>
                </a:lnTo>
                <a:lnTo>
                  <a:pt x="277" y="37"/>
                </a:lnTo>
                <a:lnTo>
                  <a:pt x="277" y="35"/>
                </a:lnTo>
                <a:lnTo>
                  <a:pt x="277" y="34"/>
                </a:lnTo>
                <a:lnTo>
                  <a:pt x="278" y="34"/>
                </a:lnTo>
                <a:lnTo>
                  <a:pt x="278" y="32"/>
                </a:lnTo>
                <a:lnTo>
                  <a:pt x="278" y="30"/>
                </a:lnTo>
                <a:lnTo>
                  <a:pt x="280" y="30"/>
                </a:lnTo>
                <a:lnTo>
                  <a:pt x="280" y="29"/>
                </a:lnTo>
                <a:lnTo>
                  <a:pt x="280" y="27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2" y="22"/>
                </a:lnTo>
                <a:lnTo>
                  <a:pt x="283" y="22"/>
                </a:lnTo>
                <a:lnTo>
                  <a:pt x="282" y="24"/>
                </a:lnTo>
                <a:lnTo>
                  <a:pt x="282" y="25"/>
                </a:lnTo>
                <a:lnTo>
                  <a:pt x="282" y="27"/>
                </a:lnTo>
                <a:lnTo>
                  <a:pt x="282" y="29"/>
                </a:lnTo>
                <a:lnTo>
                  <a:pt x="280" y="29"/>
                </a:lnTo>
                <a:lnTo>
                  <a:pt x="280" y="30"/>
                </a:lnTo>
                <a:lnTo>
                  <a:pt x="280" y="32"/>
                </a:lnTo>
                <a:lnTo>
                  <a:pt x="280" y="34"/>
                </a:lnTo>
                <a:lnTo>
                  <a:pt x="280" y="35"/>
                </a:lnTo>
                <a:lnTo>
                  <a:pt x="280" y="37"/>
                </a:lnTo>
                <a:lnTo>
                  <a:pt x="280" y="39"/>
                </a:lnTo>
                <a:lnTo>
                  <a:pt x="280" y="40"/>
                </a:lnTo>
                <a:lnTo>
                  <a:pt x="278" y="42"/>
                </a:lnTo>
                <a:lnTo>
                  <a:pt x="278" y="44"/>
                </a:lnTo>
                <a:lnTo>
                  <a:pt x="278" y="45"/>
                </a:lnTo>
                <a:lnTo>
                  <a:pt x="278" y="47"/>
                </a:lnTo>
                <a:lnTo>
                  <a:pt x="278" y="49"/>
                </a:lnTo>
                <a:lnTo>
                  <a:pt x="278" y="50"/>
                </a:lnTo>
                <a:lnTo>
                  <a:pt x="278" y="52"/>
                </a:lnTo>
                <a:lnTo>
                  <a:pt x="277" y="52"/>
                </a:lnTo>
                <a:lnTo>
                  <a:pt x="277" y="54"/>
                </a:lnTo>
                <a:lnTo>
                  <a:pt x="277" y="55"/>
                </a:lnTo>
                <a:lnTo>
                  <a:pt x="277" y="57"/>
                </a:lnTo>
                <a:lnTo>
                  <a:pt x="277" y="59"/>
                </a:lnTo>
                <a:close/>
                <a:moveTo>
                  <a:pt x="33" y="17"/>
                </a:moveTo>
                <a:lnTo>
                  <a:pt x="33" y="19"/>
                </a:lnTo>
                <a:lnTo>
                  <a:pt x="33" y="17"/>
                </a:lnTo>
                <a:close/>
                <a:moveTo>
                  <a:pt x="30" y="2"/>
                </a:moveTo>
                <a:lnTo>
                  <a:pt x="31" y="2"/>
                </a:lnTo>
                <a:lnTo>
                  <a:pt x="33" y="2"/>
                </a:lnTo>
                <a:lnTo>
                  <a:pt x="35" y="2"/>
                </a:lnTo>
                <a:lnTo>
                  <a:pt x="36" y="2"/>
                </a:lnTo>
                <a:lnTo>
                  <a:pt x="36" y="4"/>
                </a:lnTo>
                <a:lnTo>
                  <a:pt x="36" y="2"/>
                </a:lnTo>
                <a:lnTo>
                  <a:pt x="36" y="4"/>
                </a:lnTo>
                <a:lnTo>
                  <a:pt x="36" y="2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0" y="5"/>
                </a:lnTo>
                <a:lnTo>
                  <a:pt x="40" y="7"/>
                </a:lnTo>
                <a:lnTo>
                  <a:pt x="41" y="7"/>
                </a:lnTo>
                <a:lnTo>
                  <a:pt x="43" y="7"/>
                </a:lnTo>
                <a:lnTo>
                  <a:pt x="41" y="7"/>
                </a:lnTo>
                <a:lnTo>
                  <a:pt x="41" y="9"/>
                </a:lnTo>
                <a:lnTo>
                  <a:pt x="41" y="10"/>
                </a:lnTo>
                <a:lnTo>
                  <a:pt x="43" y="10"/>
                </a:lnTo>
                <a:lnTo>
                  <a:pt x="41" y="10"/>
                </a:lnTo>
                <a:lnTo>
                  <a:pt x="41" y="12"/>
                </a:lnTo>
                <a:lnTo>
                  <a:pt x="40" y="12"/>
                </a:lnTo>
                <a:lnTo>
                  <a:pt x="38" y="12"/>
                </a:lnTo>
                <a:lnTo>
                  <a:pt x="38" y="14"/>
                </a:lnTo>
                <a:lnTo>
                  <a:pt x="38" y="15"/>
                </a:lnTo>
                <a:lnTo>
                  <a:pt x="40" y="15"/>
                </a:lnTo>
                <a:lnTo>
                  <a:pt x="40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38" y="24"/>
                </a:lnTo>
                <a:lnTo>
                  <a:pt x="38" y="22"/>
                </a:lnTo>
                <a:lnTo>
                  <a:pt x="36" y="22"/>
                </a:lnTo>
                <a:lnTo>
                  <a:pt x="35" y="22"/>
                </a:lnTo>
                <a:lnTo>
                  <a:pt x="33" y="22"/>
                </a:lnTo>
                <a:lnTo>
                  <a:pt x="33" y="20"/>
                </a:lnTo>
                <a:lnTo>
                  <a:pt x="35" y="20"/>
                </a:lnTo>
                <a:lnTo>
                  <a:pt x="35" y="19"/>
                </a:lnTo>
                <a:lnTo>
                  <a:pt x="35" y="17"/>
                </a:lnTo>
                <a:lnTo>
                  <a:pt x="35" y="15"/>
                </a:lnTo>
                <a:lnTo>
                  <a:pt x="35" y="17"/>
                </a:lnTo>
                <a:lnTo>
                  <a:pt x="35" y="15"/>
                </a:lnTo>
                <a:lnTo>
                  <a:pt x="35" y="14"/>
                </a:lnTo>
                <a:lnTo>
                  <a:pt x="33" y="14"/>
                </a:lnTo>
                <a:lnTo>
                  <a:pt x="33" y="15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28" y="14"/>
                </a:lnTo>
                <a:lnTo>
                  <a:pt x="30" y="14"/>
                </a:lnTo>
                <a:lnTo>
                  <a:pt x="28" y="14"/>
                </a:lnTo>
                <a:lnTo>
                  <a:pt x="28" y="12"/>
                </a:lnTo>
                <a:lnTo>
                  <a:pt x="30" y="12"/>
                </a:lnTo>
                <a:lnTo>
                  <a:pt x="28" y="12"/>
                </a:lnTo>
                <a:lnTo>
                  <a:pt x="26" y="12"/>
                </a:lnTo>
                <a:lnTo>
                  <a:pt x="25" y="12"/>
                </a:lnTo>
                <a:lnTo>
                  <a:pt x="23" y="12"/>
                </a:lnTo>
                <a:lnTo>
                  <a:pt x="21" y="12"/>
                </a:lnTo>
                <a:lnTo>
                  <a:pt x="21" y="10"/>
                </a:lnTo>
                <a:lnTo>
                  <a:pt x="23" y="10"/>
                </a:lnTo>
                <a:lnTo>
                  <a:pt x="23" y="9"/>
                </a:lnTo>
                <a:lnTo>
                  <a:pt x="21" y="9"/>
                </a:lnTo>
                <a:lnTo>
                  <a:pt x="21" y="10"/>
                </a:lnTo>
                <a:lnTo>
                  <a:pt x="21" y="9"/>
                </a:lnTo>
                <a:lnTo>
                  <a:pt x="23" y="9"/>
                </a:lnTo>
                <a:lnTo>
                  <a:pt x="23" y="7"/>
                </a:lnTo>
                <a:lnTo>
                  <a:pt x="21" y="7"/>
                </a:lnTo>
                <a:lnTo>
                  <a:pt x="21" y="5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30" y="0"/>
                </a:lnTo>
                <a:lnTo>
                  <a:pt x="30" y="2"/>
                </a:lnTo>
                <a:close/>
              </a:path>
            </a:pathLst>
          </a:custGeom>
          <a:solidFill>
            <a:srgbClr val="9656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8"/>
          <p:cNvSpPr>
            <a:spLocks/>
          </p:cNvSpPr>
          <p:nvPr/>
        </p:nvSpPr>
        <p:spPr bwMode="auto">
          <a:xfrm>
            <a:off x="5759451" y="4443413"/>
            <a:ext cx="127000" cy="209550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7" y="5"/>
              </a:cxn>
              <a:cxn ang="0">
                <a:pos x="68" y="14"/>
              </a:cxn>
              <a:cxn ang="0">
                <a:pos x="72" y="12"/>
              </a:cxn>
              <a:cxn ang="0">
                <a:pos x="75" y="15"/>
              </a:cxn>
              <a:cxn ang="0">
                <a:pos x="75" y="30"/>
              </a:cxn>
              <a:cxn ang="0">
                <a:pos x="77" y="37"/>
              </a:cxn>
              <a:cxn ang="0">
                <a:pos x="79" y="46"/>
              </a:cxn>
              <a:cxn ang="0">
                <a:pos x="80" y="61"/>
              </a:cxn>
              <a:cxn ang="0">
                <a:pos x="79" y="66"/>
              </a:cxn>
              <a:cxn ang="0">
                <a:pos x="80" y="71"/>
              </a:cxn>
              <a:cxn ang="0">
                <a:pos x="79" y="82"/>
              </a:cxn>
              <a:cxn ang="0">
                <a:pos x="74" y="87"/>
              </a:cxn>
              <a:cxn ang="0">
                <a:pos x="70" y="101"/>
              </a:cxn>
              <a:cxn ang="0">
                <a:pos x="74" y="106"/>
              </a:cxn>
              <a:cxn ang="0">
                <a:pos x="75" y="109"/>
              </a:cxn>
              <a:cxn ang="0">
                <a:pos x="75" y="111"/>
              </a:cxn>
              <a:cxn ang="0">
                <a:pos x="74" y="116"/>
              </a:cxn>
              <a:cxn ang="0">
                <a:pos x="65" y="121"/>
              </a:cxn>
              <a:cxn ang="0">
                <a:pos x="67" y="126"/>
              </a:cxn>
              <a:cxn ang="0">
                <a:pos x="68" y="132"/>
              </a:cxn>
              <a:cxn ang="0">
                <a:pos x="60" y="129"/>
              </a:cxn>
              <a:cxn ang="0">
                <a:pos x="55" y="129"/>
              </a:cxn>
              <a:cxn ang="0">
                <a:pos x="52" y="126"/>
              </a:cxn>
              <a:cxn ang="0">
                <a:pos x="50" y="119"/>
              </a:cxn>
              <a:cxn ang="0">
                <a:pos x="43" y="116"/>
              </a:cxn>
              <a:cxn ang="0">
                <a:pos x="32" y="114"/>
              </a:cxn>
              <a:cxn ang="0">
                <a:pos x="32" y="107"/>
              </a:cxn>
              <a:cxn ang="0">
                <a:pos x="33" y="102"/>
              </a:cxn>
              <a:cxn ang="0">
                <a:pos x="32" y="97"/>
              </a:cxn>
              <a:cxn ang="0">
                <a:pos x="33" y="91"/>
              </a:cxn>
              <a:cxn ang="0">
                <a:pos x="33" y="84"/>
              </a:cxn>
              <a:cxn ang="0">
                <a:pos x="32" y="77"/>
              </a:cxn>
              <a:cxn ang="0">
                <a:pos x="30" y="71"/>
              </a:cxn>
              <a:cxn ang="0">
                <a:pos x="32" y="66"/>
              </a:cxn>
              <a:cxn ang="0">
                <a:pos x="30" y="61"/>
              </a:cxn>
              <a:cxn ang="0">
                <a:pos x="25" y="59"/>
              </a:cxn>
              <a:cxn ang="0">
                <a:pos x="20" y="57"/>
              </a:cxn>
              <a:cxn ang="0">
                <a:pos x="15" y="56"/>
              </a:cxn>
              <a:cxn ang="0">
                <a:pos x="13" y="51"/>
              </a:cxn>
              <a:cxn ang="0">
                <a:pos x="12" y="49"/>
              </a:cxn>
              <a:cxn ang="0">
                <a:pos x="10" y="44"/>
              </a:cxn>
              <a:cxn ang="0">
                <a:pos x="10" y="41"/>
              </a:cxn>
              <a:cxn ang="0">
                <a:pos x="8" y="35"/>
              </a:cxn>
              <a:cxn ang="0">
                <a:pos x="8" y="32"/>
              </a:cxn>
              <a:cxn ang="0">
                <a:pos x="7" y="27"/>
              </a:cxn>
              <a:cxn ang="0">
                <a:pos x="5" y="22"/>
              </a:cxn>
              <a:cxn ang="0">
                <a:pos x="3" y="17"/>
              </a:cxn>
              <a:cxn ang="0">
                <a:pos x="3" y="10"/>
              </a:cxn>
              <a:cxn ang="0">
                <a:pos x="2" y="5"/>
              </a:cxn>
              <a:cxn ang="0">
                <a:pos x="0" y="0"/>
              </a:cxn>
              <a:cxn ang="0">
                <a:pos x="13" y="0"/>
              </a:cxn>
              <a:cxn ang="0">
                <a:pos x="20" y="4"/>
              </a:cxn>
              <a:cxn ang="0">
                <a:pos x="28" y="0"/>
              </a:cxn>
            </a:cxnLst>
            <a:rect l="0" t="0" r="r" b="b"/>
            <a:pathLst>
              <a:path w="80" h="132">
                <a:moveTo>
                  <a:pt x="40" y="0"/>
                </a:moveTo>
                <a:lnTo>
                  <a:pt x="48" y="0"/>
                </a:lnTo>
                <a:lnTo>
                  <a:pt x="50" y="0"/>
                </a:lnTo>
                <a:lnTo>
                  <a:pt x="57" y="0"/>
                </a:lnTo>
                <a:lnTo>
                  <a:pt x="60" y="0"/>
                </a:lnTo>
                <a:lnTo>
                  <a:pt x="65" y="0"/>
                </a:lnTo>
                <a:lnTo>
                  <a:pt x="67" y="0"/>
                </a:lnTo>
                <a:lnTo>
                  <a:pt x="67" y="5"/>
                </a:lnTo>
                <a:lnTo>
                  <a:pt x="67" y="9"/>
                </a:lnTo>
                <a:lnTo>
                  <a:pt x="67" y="12"/>
                </a:lnTo>
                <a:lnTo>
                  <a:pt x="68" y="12"/>
                </a:lnTo>
                <a:lnTo>
                  <a:pt x="68" y="14"/>
                </a:lnTo>
                <a:lnTo>
                  <a:pt x="70" y="14"/>
                </a:lnTo>
                <a:lnTo>
                  <a:pt x="70" y="10"/>
                </a:lnTo>
                <a:lnTo>
                  <a:pt x="72" y="10"/>
                </a:lnTo>
                <a:lnTo>
                  <a:pt x="72" y="12"/>
                </a:lnTo>
                <a:lnTo>
                  <a:pt x="74" y="12"/>
                </a:lnTo>
                <a:lnTo>
                  <a:pt x="74" y="14"/>
                </a:lnTo>
                <a:lnTo>
                  <a:pt x="75" y="12"/>
                </a:lnTo>
                <a:lnTo>
                  <a:pt x="75" y="15"/>
                </a:lnTo>
                <a:lnTo>
                  <a:pt x="75" y="17"/>
                </a:lnTo>
                <a:lnTo>
                  <a:pt x="75" y="22"/>
                </a:lnTo>
                <a:lnTo>
                  <a:pt x="75" y="25"/>
                </a:lnTo>
                <a:lnTo>
                  <a:pt x="75" y="30"/>
                </a:lnTo>
                <a:lnTo>
                  <a:pt x="75" y="32"/>
                </a:lnTo>
                <a:lnTo>
                  <a:pt x="75" y="35"/>
                </a:lnTo>
                <a:lnTo>
                  <a:pt x="75" y="37"/>
                </a:lnTo>
                <a:lnTo>
                  <a:pt x="77" y="37"/>
                </a:lnTo>
                <a:lnTo>
                  <a:pt x="77" y="39"/>
                </a:lnTo>
                <a:lnTo>
                  <a:pt x="79" y="41"/>
                </a:lnTo>
                <a:lnTo>
                  <a:pt x="79" y="42"/>
                </a:lnTo>
                <a:lnTo>
                  <a:pt x="79" y="46"/>
                </a:lnTo>
                <a:lnTo>
                  <a:pt x="80" y="46"/>
                </a:lnTo>
                <a:lnTo>
                  <a:pt x="80" y="51"/>
                </a:lnTo>
                <a:lnTo>
                  <a:pt x="80" y="54"/>
                </a:lnTo>
                <a:lnTo>
                  <a:pt x="80" y="61"/>
                </a:lnTo>
                <a:lnTo>
                  <a:pt x="80" y="62"/>
                </a:lnTo>
                <a:lnTo>
                  <a:pt x="80" y="64"/>
                </a:lnTo>
                <a:lnTo>
                  <a:pt x="80" y="66"/>
                </a:lnTo>
                <a:lnTo>
                  <a:pt x="79" y="66"/>
                </a:lnTo>
                <a:lnTo>
                  <a:pt x="79" y="67"/>
                </a:lnTo>
                <a:lnTo>
                  <a:pt x="79" y="69"/>
                </a:lnTo>
                <a:lnTo>
                  <a:pt x="80" y="69"/>
                </a:lnTo>
                <a:lnTo>
                  <a:pt x="80" y="71"/>
                </a:lnTo>
                <a:lnTo>
                  <a:pt x="80" y="76"/>
                </a:lnTo>
                <a:lnTo>
                  <a:pt x="80" y="77"/>
                </a:lnTo>
                <a:lnTo>
                  <a:pt x="79" y="79"/>
                </a:lnTo>
                <a:lnTo>
                  <a:pt x="79" y="82"/>
                </a:lnTo>
                <a:lnTo>
                  <a:pt x="79" y="84"/>
                </a:lnTo>
                <a:lnTo>
                  <a:pt x="75" y="84"/>
                </a:lnTo>
                <a:lnTo>
                  <a:pt x="75" y="86"/>
                </a:lnTo>
                <a:lnTo>
                  <a:pt x="74" y="87"/>
                </a:lnTo>
                <a:lnTo>
                  <a:pt x="74" y="89"/>
                </a:lnTo>
                <a:lnTo>
                  <a:pt x="74" y="92"/>
                </a:lnTo>
                <a:lnTo>
                  <a:pt x="70" y="97"/>
                </a:lnTo>
                <a:lnTo>
                  <a:pt x="70" y="101"/>
                </a:lnTo>
                <a:lnTo>
                  <a:pt x="70" y="104"/>
                </a:lnTo>
                <a:lnTo>
                  <a:pt x="72" y="104"/>
                </a:lnTo>
                <a:lnTo>
                  <a:pt x="72" y="106"/>
                </a:lnTo>
                <a:lnTo>
                  <a:pt x="74" y="106"/>
                </a:lnTo>
                <a:lnTo>
                  <a:pt x="75" y="106"/>
                </a:lnTo>
                <a:lnTo>
                  <a:pt x="74" y="106"/>
                </a:lnTo>
                <a:lnTo>
                  <a:pt x="74" y="107"/>
                </a:lnTo>
                <a:lnTo>
                  <a:pt x="75" y="109"/>
                </a:lnTo>
                <a:lnTo>
                  <a:pt x="77" y="111"/>
                </a:lnTo>
                <a:lnTo>
                  <a:pt x="79" y="111"/>
                </a:lnTo>
                <a:lnTo>
                  <a:pt x="77" y="111"/>
                </a:lnTo>
                <a:lnTo>
                  <a:pt x="75" y="111"/>
                </a:lnTo>
                <a:lnTo>
                  <a:pt x="74" y="111"/>
                </a:lnTo>
                <a:lnTo>
                  <a:pt x="74" y="112"/>
                </a:lnTo>
                <a:lnTo>
                  <a:pt x="74" y="114"/>
                </a:lnTo>
                <a:lnTo>
                  <a:pt x="74" y="116"/>
                </a:lnTo>
                <a:lnTo>
                  <a:pt x="74" y="119"/>
                </a:lnTo>
                <a:lnTo>
                  <a:pt x="70" y="119"/>
                </a:lnTo>
                <a:lnTo>
                  <a:pt x="70" y="121"/>
                </a:lnTo>
                <a:lnTo>
                  <a:pt x="65" y="121"/>
                </a:lnTo>
                <a:lnTo>
                  <a:pt x="65" y="122"/>
                </a:lnTo>
                <a:lnTo>
                  <a:pt x="65" y="124"/>
                </a:lnTo>
                <a:lnTo>
                  <a:pt x="67" y="124"/>
                </a:lnTo>
                <a:lnTo>
                  <a:pt x="67" y="126"/>
                </a:lnTo>
                <a:lnTo>
                  <a:pt x="70" y="127"/>
                </a:lnTo>
                <a:lnTo>
                  <a:pt x="70" y="129"/>
                </a:lnTo>
                <a:lnTo>
                  <a:pt x="70" y="132"/>
                </a:lnTo>
                <a:lnTo>
                  <a:pt x="68" y="132"/>
                </a:lnTo>
                <a:lnTo>
                  <a:pt x="63" y="132"/>
                </a:lnTo>
                <a:lnTo>
                  <a:pt x="60" y="132"/>
                </a:lnTo>
                <a:lnTo>
                  <a:pt x="60" y="131"/>
                </a:lnTo>
                <a:lnTo>
                  <a:pt x="60" y="129"/>
                </a:lnTo>
                <a:lnTo>
                  <a:pt x="58" y="131"/>
                </a:lnTo>
                <a:lnTo>
                  <a:pt x="57" y="131"/>
                </a:lnTo>
                <a:lnTo>
                  <a:pt x="57" y="129"/>
                </a:lnTo>
                <a:lnTo>
                  <a:pt x="55" y="129"/>
                </a:lnTo>
                <a:lnTo>
                  <a:pt x="55" y="127"/>
                </a:lnTo>
                <a:lnTo>
                  <a:pt x="53" y="127"/>
                </a:lnTo>
                <a:lnTo>
                  <a:pt x="52" y="127"/>
                </a:lnTo>
                <a:lnTo>
                  <a:pt x="52" y="126"/>
                </a:lnTo>
                <a:lnTo>
                  <a:pt x="50" y="126"/>
                </a:lnTo>
                <a:lnTo>
                  <a:pt x="50" y="122"/>
                </a:lnTo>
                <a:lnTo>
                  <a:pt x="50" y="121"/>
                </a:lnTo>
                <a:lnTo>
                  <a:pt x="50" y="119"/>
                </a:lnTo>
                <a:lnTo>
                  <a:pt x="48" y="117"/>
                </a:lnTo>
                <a:lnTo>
                  <a:pt x="47" y="117"/>
                </a:lnTo>
                <a:lnTo>
                  <a:pt x="47" y="116"/>
                </a:lnTo>
                <a:lnTo>
                  <a:pt x="43" y="116"/>
                </a:lnTo>
                <a:lnTo>
                  <a:pt x="38" y="116"/>
                </a:lnTo>
                <a:lnTo>
                  <a:pt x="35" y="114"/>
                </a:lnTo>
                <a:lnTo>
                  <a:pt x="33" y="114"/>
                </a:lnTo>
                <a:lnTo>
                  <a:pt x="32" y="114"/>
                </a:lnTo>
                <a:lnTo>
                  <a:pt x="32" y="112"/>
                </a:lnTo>
                <a:lnTo>
                  <a:pt x="32" y="111"/>
                </a:lnTo>
                <a:lnTo>
                  <a:pt x="32" y="109"/>
                </a:lnTo>
                <a:lnTo>
                  <a:pt x="32" y="107"/>
                </a:lnTo>
                <a:lnTo>
                  <a:pt x="33" y="107"/>
                </a:lnTo>
                <a:lnTo>
                  <a:pt x="33" y="106"/>
                </a:lnTo>
                <a:lnTo>
                  <a:pt x="33" y="104"/>
                </a:lnTo>
                <a:lnTo>
                  <a:pt x="33" y="102"/>
                </a:lnTo>
                <a:lnTo>
                  <a:pt x="33" y="101"/>
                </a:lnTo>
                <a:lnTo>
                  <a:pt x="32" y="101"/>
                </a:lnTo>
                <a:lnTo>
                  <a:pt x="32" y="99"/>
                </a:lnTo>
                <a:lnTo>
                  <a:pt x="32" y="97"/>
                </a:lnTo>
                <a:lnTo>
                  <a:pt x="32" y="96"/>
                </a:lnTo>
                <a:lnTo>
                  <a:pt x="32" y="94"/>
                </a:lnTo>
                <a:lnTo>
                  <a:pt x="32" y="92"/>
                </a:lnTo>
                <a:lnTo>
                  <a:pt x="33" y="91"/>
                </a:lnTo>
                <a:lnTo>
                  <a:pt x="33" y="89"/>
                </a:lnTo>
                <a:lnTo>
                  <a:pt x="33" y="87"/>
                </a:lnTo>
                <a:lnTo>
                  <a:pt x="33" y="86"/>
                </a:lnTo>
                <a:lnTo>
                  <a:pt x="33" y="84"/>
                </a:lnTo>
                <a:lnTo>
                  <a:pt x="33" y="82"/>
                </a:lnTo>
                <a:lnTo>
                  <a:pt x="33" y="81"/>
                </a:lnTo>
                <a:lnTo>
                  <a:pt x="33" y="79"/>
                </a:lnTo>
                <a:lnTo>
                  <a:pt x="32" y="77"/>
                </a:lnTo>
                <a:lnTo>
                  <a:pt x="32" y="76"/>
                </a:lnTo>
                <a:lnTo>
                  <a:pt x="30" y="74"/>
                </a:lnTo>
                <a:lnTo>
                  <a:pt x="30" y="72"/>
                </a:lnTo>
                <a:lnTo>
                  <a:pt x="30" y="71"/>
                </a:lnTo>
                <a:lnTo>
                  <a:pt x="30" y="69"/>
                </a:lnTo>
                <a:lnTo>
                  <a:pt x="32" y="69"/>
                </a:lnTo>
                <a:lnTo>
                  <a:pt x="32" y="67"/>
                </a:lnTo>
                <a:lnTo>
                  <a:pt x="32" y="66"/>
                </a:lnTo>
                <a:lnTo>
                  <a:pt x="30" y="66"/>
                </a:lnTo>
                <a:lnTo>
                  <a:pt x="30" y="64"/>
                </a:lnTo>
                <a:lnTo>
                  <a:pt x="30" y="62"/>
                </a:lnTo>
                <a:lnTo>
                  <a:pt x="30" y="61"/>
                </a:lnTo>
                <a:lnTo>
                  <a:pt x="28" y="61"/>
                </a:lnTo>
                <a:lnTo>
                  <a:pt x="28" y="59"/>
                </a:lnTo>
                <a:lnTo>
                  <a:pt x="27" y="59"/>
                </a:lnTo>
                <a:lnTo>
                  <a:pt x="25" y="59"/>
                </a:lnTo>
                <a:lnTo>
                  <a:pt x="23" y="59"/>
                </a:lnTo>
                <a:lnTo>
                  <a:pt x="23" y="57"/>
                </a:lnTo>
                <a:lnTo>
                  <a:pt x="22" y="57"/>
                </a:lnTo>
                <a:lnTo>
                  <a:pt x="20" y="57"/>
                </a:lnTo>
                <a:lnTo>
                  <a:pt x="18" y="57"/>
                </a:lnTo>
                <a:lnTo>
                  <a:pt x="17" y="57"/>
                </a:lnTo>
                <a:lnTo>
                  <a:pt x="17" y="56"/>
                </a:lnTo>
                <a:lnTo>
                  <a:pt x="15" y="56"/>
                </a:lnTo>
                <a:lnTo>
                  <a:pt x="15" y="54"/>
                </a:lnTo>
                <a:lnTo>
                  <a:pt x="13" y="54"/>
                </a:lnTo>
                <a:lnTo>
                  <a:pt x="13" y="52"/>
                </a:lnTo>
                <a:lnTo>
                  <a:pt x="13" y="51"/>
                </a:lnTo>
                <a:lnTo>
                  <a:pt x="15" y="51"/>
                </a:lnTo>
                <a:lnTo>
                  <a:pt x="13" y="51"/>
                </a:lnTo>
                <a:lnTo>
                  <a:pt x="13" y="49"/>
                </a:lnTo>
                <a:lnTo>
                  <a:pt x="12" y="49"/>
                </a:lnTo>
                <a:lnTo>
                  <a:pt x="12" y="47"/>
                </a:lnTo>
                <a:lnTo>
                  <a:pt x="12" y="46"/>
                </a:lnTo>
                <a:lnTo>
                  <a:pt x="12" y="44"/>
                </a:lnTo>
                <a:lnTo>
                  <a:pt x="10" y="44"/>
                </a:lnTo>
                <a:lnTo>
                  <a:pt x="10" y="42"/>
                </a:lnTo>
                <a:lnTo>
                  <a:pt x="10" y="41"/>
                </a:lnTo>
                <a:lnTo>
                  <a:pt x="12" y="41"/>
                </a:lnTo>
                <a:lnTo>
                  <a:pt x="10" y="41"/>
                </a:lnTo>
                <a:lnTo>
                  <a:pt x="10" y="39"/>
                </a:lnTo>
                <a:lnTo>
                  <a:pt x="10" y="37"/>
                </a:lnTo>
                <a:lnTo>
                  <a:pt x="8" y="37"/>
                </a:lnTo>
                <a:lnTo>
                  <a:pt x="8" y="35"/>
                </a:lnTo>
                <a:lnTo>
                  <a:pt x="10" y="35"/>
                </a:lnTo>
                <a:lnTo>
                  <a:pt x="8" y="35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8" y="29"/>
                </a:lnTo>
                <a:lnTo>
                  <a:pt x="7" y="29"/>
                </a:lnTo>
                <a:lnTo>
                  <a:pt x="7" y="27"/>
                </a:lnTo>
                <a:lnTo>
                  <a:pt x="7" y="25"/>
                </a:lnTo>
                <a:lnTo>
                  <a:pt x="5" y="25"/>
                </a:lnTo>
                <a:lnTo>
                  <a:pt x="5" y="24"/>
                </a:lnTo>
                <a:lnTo>
                  <a:pt x="5" y="22"/>
                </a:lnTo>
                <a:lnTo>
                  <a:pt x="3" y="22"/>
                </a:lnTo>
                <a:lnTo>
                  <a:pt x="3" y="20"/>
                </a:lnTo>
                <a:lnTo>
                  <a:pt x="3" y="19"/>
                </a:lnTo>
                <a:lnTo>
                  <a:pt x="3" y="17"/>
                </a:lnTo>
                <a:lnTo>
                  <a:pt x="3" y="15"/>
                </a:lnTo>
                <a:lnTo>
                  <a:pt x="3" y="14"/>
                </a:lnTo>
                <a:lnTo>
                  <a:pt x="3" y="12"/>
                </a:lnTo>
                <a:lnTo>
                  <a:pt x="3" y="10"/>
                </a:lnTo>
                <a:lnTo>
                  <a:pt x="2" y="10"/>
                </a:lnTo>
                <a:lnTo>
                  <a:pt x="2" y="9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12" y="0"/>
                </a:lnTo>
                <a:lnTo>
                  <a:pt x="13" y="0"/>
                </a:lnTo>
                <a:lnTo>
                  <a:pt x="17" y="0"/>
                </a:lnTo>
                <a:lnTo>
                  <a:pt x="17" y="4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8" y="0"/>
                </a:lnTo>
                <a:lnTo>
                  <a:pt x="37" y="0"/>
                </a:lnTo>
                <a:lnTo>
                  <a:pt x="40" y="0"/>
                </a:lnTo>
                <a:close/>
              </a:path>
            </a:pathLst>
          </a:custGeom>
          <a:solidFill>
            <a:srgbClr val="F2808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9"/>
          <p:cNvSpPr>
            <a:spLocks/>
          </p:cNvSpPr>
          <p:nvPr/>
        </p:nvSpPr>
        <p:spPr bwMode="auto">
          <a:xfrm>
            <a:off x="4013201" y="2732088"/>
            <a:ext cx="741363" cy="1174750"/>
          </a:xfrm>
          <a:custGeom>
            <a:avLst/>
            <a:gdLst/>
            <a:ahLst/>
            <a:cxnLst>
              <a:cxn ang="0">
                <a:pos x="295" y="13"/>
              </a:cxn>
              <a:cxn ang="0">
                <a:pos x="297" y="48"/>
              </a:cxn>
              <a:cxn ang="0">
                <a:pos x="317" y="77"/>
              </a:cxn>
              <a:cxn ang="0">
                <a:pos x="332" y="97"/>
              </a:cxn>
              <a:cxn ang="0">
                <a:pos x="359" y="115"/>
              </a:cxn>
              <a:cxn ang="0">
                <a:pos x="377" y="135"/>
              </a:cxn>
              <a:cxn ang="0">
                <a:pos x="379" y="164"/>
              </a:cxn>
              <a:cxn ang="0">
                <a:pos x="394" y="194"/>
              </a:cxn>
              <a:cxn ang="0">
                <a:pos x="405" y="207"/>
              </a:cxn>
              <a:cxn ang="0">
                <a:pos x="431" y="250"/>
              </a:cxn>
              <a:cxn ang="0">
                <a:pos x="454" y="312"/>
              </a:cxn>
              <a:cxn ang="0">
                <a:pos x="459" y="386"/>
              </a:cxn>
              <a:cxn ang="0">
                <a:pos x="461" y="397"/>
              </a:cxn>
              <a:cxn ang="0">
                <a:pos x="407" y="407"/>
              </a:cxn>
              <a:cxn ang="0">
                <a:pos x="407" y="492"/>
              </a:cxn>
              <a:cxn ang="0">
                <a:pos x="370" y="514"/>
              </a:cxn>
              <a:cxn ang="0">
                <a:pos x="375" y="528"/>
              </a:cxn>
              <a:cxn ang="0">
                <a:pos x="405" y="558"/>
              </a:cxn>
              <a:cxn ang="0">
                <a:pos x="399" y="574"/>
              </a:cxn>
              <a:cxn ang="0">
                <a:pos x="422" y="598"/>
              </a:cxn>
              <a:cxn ang="0">
                <a:pos x="399" y="603"/>
              </a:cxn>
              <a:cxn ang="0">
                <a:pos x="377" y="586"/>
              </a:cxn>
              <a:cxn ang="0">
                <a:pos x="347" y="579"/>
              </a:cxn>
              <a:cxn ang="0">
                <a:pos x="302" y="611"/>
              </a:cxn>
              <a:cxn ang="0">
                <a:pos x="275" y="616"/>
              </a:cxn>
              <a:cxn ang="0">
                <a:pos x="252" y="624"/>
              </a:cxn>
              <a:cxn ang="0">
                <a:pos x="237" y="631"/>
              </a:cxn>
              <a:cxn ang="0">
                <a:pos x="220" y="653"/>
              </a:cxn>
              <a:cxn ang="0">
                <a:pos x="220" y="694"/>
              </a:cxn>
              <a:cxn ang="0">
                <a:pos x="195" y="706"/>
              </a:cxn>
              <a:cxn ang="0">
                <a:pos x="153" y="725"/>
              </a:cxn>
              <a:cxn ang="0">
                <a:pos x="123" y="733"/>
              </a:cxn>
              <a:cxn ang="0">
                <a:pos x="105" y="704"/>
              </a:cxn>
              <a:cxn ang="0">
                <a:pos x="93" y="638"/>
              </a:cxn>
              <a:cxn ang="0">
                <a:pos x="115" y="614"/>
              </a:cxn>
              <a:cxn ang="0">
                <a:pos x="133" y="579"/>
              </a:cxn>
              <a:cxn ang="0">
                <a:pos x="150" y="549"/>
              </a:cxn>
              <a:cxn ang="0">
                <a:pos x="172" y="519"/>
              </a:cxn>
              <a:cxn ang="0">
                <a:pos x="165" y="496"/>
              </a:cxn>
              <a:cxn ang="0">
                <a:pos x="130" y="481"/>
              </a:cxn>
              <a:cxn ang="0">
                <a:pos x="247" y="481"/>
              </a:cxn>
              <a:cxn ang="0">
                <a:pos x="299" y="481"/>
              </a:cxn>
              <a:cxn ang="0">
                <a:pos x="340" y="469"/>
              </a:cxn>
              <a:cxn ang="0">
                <a:pos x="329" y="424"/>
              </a:cxn>
              <a:cxn ang="0">
                <a:pos x="312" y="401"/>
              </a:cxn>
              <a:cxn ang="0">
                <a:pos x="310" y="384"/>
              </a:cxn>
              <a:cxn ang="0">
                <a:pos x="297" y="359"/>
              </a:cxn>
              <a:cxn ang="0">
                <a:pos x="289" y="314"/>
              </a:cxn>
              <a:cxn ang="0">
                <a:pos x="319" y="302"/>
              </a:cxn>
              <a:cxn ang="0">
                <a:pos x="319" y="270"/>
              </a:cxn>
              <a:cxn ang="0">
                <a:pos x="292" y="237"/>
              </a:cxn>
              <a:cxn ang="0">
                <a:pos x="294" y="217"/>
              </a:cxn>
              <a:cxn ang="0">
                <a:pos x="280" y="200"/>
              </a:cxn>
              <a:cxn ang="0">
                <a:pos x="242" y="177"/>
              </a:cxn>
              <a:cxn ang="0">
                <a:pos x="210" y="157"/>
              </a:cxn>
              <a:cxn ang="0">
                <a:pos x="188" y="152"/>
              </a:cxn>
              <a:cxn ang="0">
                <a:pos x="152" y="115"/>
              </a:cxn>
              <a:cxn ang="0">
                <a:pos x="115" y="95"/>
              </a:cxn>
              <a:cxn ang="0">
                <a:pos x="87" y="82"/>
              </a:cxn>
              <a:cxn ang="0">
                <a:pos x="50" y="85"/>
              </a:cxn>
              <a:cxn ang="0">
                <a:pos x="18" y="28"/>
              </a:cxn>
              <a:cxn ang="0">
                <a:pos x="138" y="0"/>
              </a:cxn>
            </a:cxnLst>
            <a:rect l="0" t="0" r="r" b="b"/>
            <a:pathLst>
              <a:path w="467" h="740">
                <a:moveTo>
                  <a:pt x="267" y="2"/>
                </a:moveTo>
                <a:lnTo>
                  <a:pt x="269" y="3"/>
                </a:lnTo>
                <a:lnTo>
                  <a:pt x="270" y="3"/>
                </a:lnTo>
                <a:lnTo>
                  <a:pt x="272" y="3"/>
                </a:lnTo>
                <a:lnTo>
                  <a:pt x="274" y="3"/>
                </a:lnTo>
                <a:lnTo>
                  <a:pt x="275" y="3"/>
                </a:lnTo>
                <a:lnTo>
                  <a:pt x="277" y="3"/>
                </a:lnTo>
                <a:lnTo>
                  <a:pt x="279" y="3"/>
                </a:lnTo>
                <a:lnTo>
                  <a:pt x="280" y="5"/>
                </a:lnTo>
                <a:lnTo>
                  <a:pt x="280" y="7"/>
                </a:lnTo>
                <a:lnTo>
                  <a:pt x="282" y="7"/>
                </a:lnTo>
                <a:lnTo>
                  <a:pt x="284" y="8"/>
                </a:lnTo>
                <a:lnTo>
                  <a:pt x="287" y="10"/>
                </a:lnTo>
                <a:lnTo>
                  <a:pt x="287" y="12"/>
                </a:lnTo>
                <a:lnTo>
                  <a:pt x="289" y="13"/>
                </a:lnTo>
                <a:lnTo>
                  <a:pt x="292" y="13"/>
                </a:lnTo>
                <a:lnTo>
                  <a:pt x="292" y="12"/>
                </a:lnTo>
                <a:lnTo>
                  <a:pt x="295" y="13"/>
                </a:lnTo>
                <a:lnTo>
                  <a:pt x="295" y="17"/>
                </a:lnTo>
                <a:lnTo>
                  <a:pt x="294" y="17"/>
                </a:lnTo>
                <a:lnTo>
                  <a:pt x="292" y="20"/>
                </a:lnTo>
                <a:lnTo>
                  <a:pt x="292" y="23"/>
                </a:lnTo>
                <a:lnTo>
                  <a:pt x="290" y="23"/>
                </a:lnTo>
                <a:lnTo>
                  <a:pt x="289" y="23"/>
                </a:lnTo>
                <a:lnTo>
                  <a:pt x="285" y="27"/>
                </a:lnTo>
                <a:lnTo>
                  <a:pt x="287" y="30"/>
                </a:lnTo>
                <a:lnTo>
                  <a:pt x="287" y="32"/>
                </a:lnTo>
                <a:lnTo>
                  <a:pt x="289" y="33"/>
                </a:lnTo>
                <a:lnTo>
                  <a:pt x="289" y="35"/>
                </a:lnTo>
                <a:lnTo>
                  <a:pt x="292" y="35"/>
                </a:lnTo>
                <a:lnTo>
                  <a:pt x="292" y="37"/>
                </a:lnTo>
                <a:lnTo>
                  <a:pt x="294" y="40"/>
                </a:lnTo>
                <a:lnTo>
                  <a:pt x="294" y="43"/>
                </a:lnTo>
                <a:lnTo>
                  <a:pt x="295" y="45"/>
                </a:lnTo>
                <a:lnTo>
                  <a:pt x="295" y="47"/>
                </a:lnTo>
                <a:lnTo>
                  <a:pt x="297" y="48"/>
                </a:lnTo>
                <a:lnTo>
                  <a:pt x="297" y="50"/>
                </a:lnTo>
                <a:lnTo>
                  <a:pt x="297" y="52"/>
                </a:lnTo>
                <a:lnTo>
                  <a:pt x="299" y="52"/>
                </a:lnTo>
                <a:lnTo>
                  <a:pt x="299" y="53"/>
                </a:lnTo>
                <a:lnTo>
                  <a:pt x="300" y="53"/>
                </a:lnTo>
                <a:lnTo>
                  <a:pt x="300" y="55"/>
                </a:lnTo>
                <a:lnTo>
                  <a:pt x="300" y="57"/>
                </a:lnTo>
                <a:lnTo>
                  <a:pt x="304" y="57"/>
                </a:lnTo>
                <a:lnTo>
                  <a:pt x="309" y="63"/>
                </a:lnTo>
                <a:lnTo>
                  <a:pt x="310" y="63"/>
                </a:lnTo>
                <a:lnTo>
                  <a:pt x="312" y="63"/>
                </a:lnTo>
                <a:lnTo>
                  <a:pt x="314" y="63"/>
                </a:lnTo>
                <a:lnTo>
                  <a:pt x="315" y="65"/>
                </a:lnTo>
                <a:lnTo>
                  <a:pt x="315" y="67"/>
                </a:lnTo>
                <a:lnTo>
                  <a:pt x="317" y="68"/>
                </a:lnTo>
                <a:lnTo>
                  <a:pt x="317" y="72"/>
                </a:lnTo>
                <a:lnTo>
                  <a:pt x="315" y="73"/>
                </a:lnTo>
                <a:lnTo>
                  <a:pt x="317" y="77"/>
                </a:lnTo>
                <a:lnTo>
                  <a:pt x="317" y="78"/>
                </a:lnTo>
                <a:lnTo>
                  <a:pt x="317" y="80"/>
                </a:lnTo>
                <a:lnTo>
                  <a:pt x="317" y="82"/>
                </a:lnTo>
                <a:lnTo>
                  <a:pt x="317" y="83"/>
                </a:lnTo>
                <a:lnTo>
                  <a:pt x="317" y="85"/>
                </a:lnTo>
                <a:lnTo>
                  <a:pt x="319" y="85"/>
                </a:lnTo>
                <a:lnTo>
                  <a:pt x="319" y="87"/>
                </a:lnTo>
                <a:lnTo>
                  <a:pt x="320" y="87"/>
                </a:lnTo>
                <a:lnTo>
                  <a:pt x="320" y="88"/>
                </a:lnTo>
                <a:lnTo>
                  <a:pt x="322" y="88"/>
                </a:lnTo>
                <a:lnTo>
                  <a:pt x="324" y="90"/>
                </a:lnTo>
                <a:lnTo>
                  <a:pt x="325" y="90"/>
                </a:lnTo>
                <a:lnTo>
                  <a:pt x="327" y="92"/>
                </a:lnTo>
                <a:lnTo>
                  <a:pt x="329" y="92"/>
                </a:lnTo>
                <a:lnTo>
                  <a:pt x="329" y="93"/>
                </a:lnTo>
                <a:lnTo>
                  <a:pt x="330" y="95"/>
                </a:lnTo>
                <a:lnTo>
                  <a:pt x="330" y="97"/>
                </a:lnTo>
                <a:lnTo>
                  <a:pt x="332" y="97"/>
                </a:lnTo>
                <a:lnTo>
                  <a:pt x="334" y="95"/>
                </a:lnTo>
                <a:lnTo>
                  <a:pt x="334" y="97"/>
                </a:lnTo>
                <a:lnTo>
                  <a:pt x="335" y="99"/>
                </a:lnTo>
                <a:lnTo>
                  <a:pt x="337" y="100"/>
                </a:lnTo>
                <a:lnTo>
                  <a:pt x="339" y="100"/>
                </a:lnTo>
                <a:lnTo>
                  <a:pt x="339" y="104"/>
                </a:lnTo>
                <a:lnTo>
                  <a:pt x="342" y="107"/>
                </a:lnTo>
                <a:lnTo>
                  <a:pt x="347" y="109"/>
                </a:lnTo>
                <a:lnTo>
                  <a:pt x="350" y="110"/>
                </a:lnTo>
                <a:lnTo>
                  <a:pt x="352" y="109"/>
                </a:lnTo>
                <a:lnTo>
                  <a:pt x="354" y="109"/>
                </a:lnTo>
                <a:lnTo>
                  <a:pt x="354" y="107"/>
                </a:lnTo>
                <a:lnTo>
                  <a:pt x="355" y="107"/>
                </a:lnTo>
                <a:lnTo>
                  <a:pt x="357" y="109"/>
                </a:lnTo>
                <a:lnTo>
                  <a:pt x="357" y="110"/>
                </a:lnTo>
                <a:lnTo>
                  <a:pt x="357" y="112"/>
                </a:lnTo>
                <a:lnTo>
                  <a:pt x="357" y="114"/>
                </a:lnTo>
                <a:lnTo>
                  <a:pt x="359" y="115"/>
                </a:lnTo>
                <a:lnTo>
                  <a:pt x="362" y="115"/>
                </a:lnTo>
                <a:lnTo>
                  <a:pt x="362" y="117"/>
                </a:lnTo>
                <a:lnTo>
                  <a:pt x="364" y="117"/>
                </a:lnTo>
                <a:lnTo>
                  <a:pt x="365" y="119"/>
                </a:lnTo>
                <a:lnTo>
                  <a:pt x="367" y="120"/>
                </a:lnTo>
                <a:lnTo>
                  <a:pt x="367" y="122"/>
                </a:lnTo>
                <a:lnTo>
                  <a:pt x="365" y="124"/>
                </a:lnTo>
                <a:lnTo>
                  <a:pt x="365" y="125"/>
                </a:lnTo>
                <a:lnTo>
                  <a:pt x="364" y="125"/>
                </a:lnTo>
                <a:lnTo>
                  <a:pt x="365" y="125"/>
                </a:lnTo>
                <a:lnTo>
                  <a:pt x="365" y="127"/>
                </a:lnTo>
                <a:lnTo>
                  <a:pt x="367" y="129"/>
                </a:lnTo>
                <a:lnTo>
                  <a:pt x="369" y="130"/>
                </a:lnTo>
                <a:lnTo>
                  <a:pt x="372" y="132"/>
                </a:lnTo>
                <a:lnTo>
                  <a:pt x="374" y="134"/>
                </a:lnTo>
                <a:lnTo>
                  <a:pt x="374" y="135"/>
                </a:lnTo>
                <a:lnTo>
                  <a:pt x="375" y="135"/>
                </a:lnTo>
                <a:lnTo>
                  <a:pt x="377" y="135"/>
                </a:lnTo>
                <a:lnTo>
                  <a:pt x="380" y="137"/>
                </a:lnTo>
                <a:lnTo>
                  <a:pt x="380" y="139"/>
                </a:lnTo>
                <a:lnTo>
                  <a:pt x="380" y="140"/>
                </a:lnTo>
                <a:lnTo>
                  <a:pt x="380" y="142"/>
                </a:lnTo>
                <a:lnTo>
                  <a:pt x="380" y="144"/>
                </a:lnTo>
                <a:lnTo>
                  <a:pt x="380" y="145"/>
                </a:lnTo>
                <a:lnTo>
                  <a:pt x="382" y="145"/>
                </a:lnTo>
                <a:lnTo>
                  <a:pt x="382" y="149"/>
                </a:lnTo>
                <a:lnTo>
                  <a:pt x="382" y="150"/>
                </a:lnTo>
                <a:lnTo>
                  <a:pt x="384" y="152"/>
                </a:lnTo>
                <a:lnTo>
                  <a:pt x="382" y="152"/>
                </a:lnTo>
                <a:lnTo>
                  <a:pt x="380" y="152"/>
                </a:lnTo>
                <a:lnTo>
                  <a:pt x="379" y="154"/>
                </a:lnTo>
                <a:lnTo>
                  <a:pt x="379" y="155"/>
                </a:lnTo>
                <a:lnTo>
                  <a:pt x="377" y="157"/>
                </a:lnTo>
                <a:lnTo>
                  <a:pt x="379" y="160"/>
                </a:lnTo>
                <a:lnTo>
                  <a:pt x="379" y="162"/>
                </a:lnTo>
                <a:lnTo>
                  <a:pt x="379" y="164"/>
                </a:lnTo>
                <a:lnTo>
                  <a:pt x="380" y="165"/>
                </a:lnTo>
                <a:lnTo>
                  <a:pt x="382" y="169"/>
                </a:lnTo>
                <a:lnTo>
                  <a:pt x="385" y="170"/>
                </a:lnTo>
                <a:lnTo>
                  <a:pt x="387" y="170"/>
                </a:lnTo>
                <a:lnTo>
                  <a:pt x="387" y="172"/>
                </a:lnTo>
                <a:lnTo>
                  <a:pt x="387" y="174"/>
                </a:lnTo>
                <a:lnTo>
                  <a:pt x="387" y="175"/>
                </a:lnTo>
                <a:lnTo>
                  <a:pt x="387" y="177"/>
                </a:lnTo>
                <a:lnTo>
                  <a:pt x="389" y="179"/>
                </a:lnTo>
                <a:lnTo>
                  <a:pt x="390" y="179"/>
                </a:lnTo>
                <a:lnTo>
                  <a:pt x="390" y="180"/>
                </a:lnTo>
                <a:lnTo>
                  <a:pt x="392" y="182"/>
                </a:lnTo>
                <a:lnTo>
                  <a:pt x="392" y="184"/>
                </a:lnTo>
                <a:lnTo>
                  <a:pt x="392" y="185"/>
                </a:lnTo>
                <a:lnTo>
                  <a:pt x="392" y="187"/>
                </a:lnTo>
                <a:lnTo>
                  <a:pt x="390" y="189"/>
                </a:lnTo>
                <a:lnTo>
                  <a:pt x="390" y="190"/>
                </a:lnTo>
                <a:lnTo>
                  <a:pt x="394" y="194"/>
                </a:lnTo>
                <a:lnTo>
                  <a:pt x="394" y="195"/>
                </a:lnTo>
                <a:lnTo>
                  <a:pt x="395" y="195"/>
                </a:lnTo>
                <a:lnTo>
                  <a:pt x="395" y="194"/>
                </a:lnTo>
                <a:lnTo>
                  <a:pt x="397" y="194"/>
                </a:lnTo>
                <a:lnTo>
                  <a:pt x="399" y="197"/>
                </a:lnTo>
                <a:lnTo>
                  <a:pt x="400" y="197"/>
                </a:lnTo>
                <a:lnTo>
                  <a:pt x="400" y="195"/>
                </a:lnTo>
                <a:lnTo>
                  <a:pt x="402" y="195"/>
                </a:lnTo>
                <a:lnTo>
                  <a:pt x="404" y="197"/>
                </a:lnTo>
                <a:lnTo>
                  <a:pt x="404" y="199"/>
                </a:lnTo>
                <a:lnTo>
                  <a:pt x="405" y="200"/>
                </a:lnTo>
                <a:lnTo>
                  <a:pt x="405" y="202"/>
                </a:lnTo>
                <a:lnTo>
                  <a:pt x="407" y="202"/>
                </a:lnTo>
                <a:lnTo>
                  <a:pt x="409" y="202"/>
                </a:lnTo>
                <a:lnTo>
                  <a:pt x="410" y="204"/>
                </a:lnTo>
                <a:lnTo>
                  <a:pt x="410" y="205"/>
                </a:lnTo>
                <a:lnTo>
                  <a:pt x="409" y="205"/>
                </a:lnTo>
                <a:lnTo>
                  <a:pt x="405" y="207"/>
                </a:lnTo>
                <a:lnTo>
                  <a:pt x="405" y="209"/>
                </a:lnTo>
                <a:lnTo>
                  <a:pt x="404" y="210"/>
                </a:lnTo>
                <a:lnTo>
                  <a:pt x="405" y="212"/>
                </a:lnTo>
                <a:lnTo>
                  <a:pt x="407" y="214"/>
                </a:lnTo>
                <a:lnTo>
                  <a:pt x="410" y="217"/>
                </a:lnTo>
                <a:lnTo>
                  <a:pt x="412" y="219"/>
                </a:lnTo>
                <a:lnTo>
                  <a:pt x="412" y="220"/>
                </a:lnTo>
                <a:lnTo>
                  <a:pt x="414" y="222"/>
                </a:lnTo>
                <a:lnTo>
                  <a:pt x="417" y="225"/>
                </a:lnTo>
                <a:lnTo>
                  <a:pt x="421" y="227"/>
                </a:lnTo>
                <a:lnTo>
                  <a:pt x="422" y="230"/>
                </a:lnTo>
                <a:lnTo>
                  <a:pt x="426" y="234"/>
                </a:lnTo>
                <a:lnTo>
                  <a:pt x="426" y="235"/>
                </a:lnTo>
                <a:lnTo>
                  <a:pt x="427" y="239"/>
                </a:lnTo>
                <a:lnTo>
                  <a:pt x="429" y="242"/>
                </a:lnTo>
                <a:lnTo>
                  <a:pt x="429" y="245"/>
                </a:lnTo>
                <a:lnTo>
                  <a:pt x="429" y="247"/>
                </a:lnTo>
                <a:lnTo>
                  <a:pt x="431" y="250"/>
                </a:lnTo>
                <a:lnTo>
                  <a:pt x="432" y="252"/>
                </a:lnTo>
                <a:lnTo>
                  <a:pt x="434" y="254"/>
                </a:lnTo>
                <a:lnTo>
                  <a:pt x="437" y="255"/>
                </a:lnTo>
                <a:lnTo>
                  <a:pt x="439" y="259"/>
                </a:lnTo>
                <a:lnTo>
                  <a:pt x="442" y="265"/>
                </a:lnTo>
                <a:lnTo>
                  <a:pt x="446" y="267"/>
                </a:lnTo>
                <a:lnTo>
                  <a:pt x="447" y="269"/>
                </a:lnTo>
                <a:lnTo>
                  <a:pt x="449" y="269"/>
                </a:lnTo>
                <a:lnTo>
                  <a:pt x="454" y="269"/>
                </a:lnTo>
                <a:lnTo>
                  <a:pt x="454" y="270"/>
                </a:lnTo>
                <a:lnTo>
                  <a:pt x="452" y="282"/>
                </a:lnTo>
                <a:lnTo>
                  <a:pt x="452" y="289"/>
                </a:lnTo>
                <a:lnTo>
                  <a:pt x="452" y="292"/>
                </a:lnTo>
                <a:lnTo>
                  <a:pt x="454" y="292"/>
                </a:lnTo>
                <a:lnTo>
                  <a:pt x="454" y="294"/>
                </a:lnTo>
                <a:lnTo>
                  <a:pt x="454" y="301"/>
                </a:lnTo>
                <a:lnTo>
                  <a:pt x="454" y="302"/>
                </a:lnTo>
                <a:lnTo>
                  <a:pt x="454" y="312"/>
                </a:lnTo>
                <a:lnTo>
                  <a:pt x="454" y="319"/>
                </a:lnTo>
                <a:lnTo>
                  <a:pt x="454" y="322"/>
                </a:lnTo>
                <a:lnTo>
                  <a:pt x="454" y="331"/>
                </a:lnTo>
                <a:lnTo>
                  <a:pt x="454" y="332"/>
                </a:lnTo>
                <a:lnTo>
                  <a:pt x="454" y="342"/>
                </a:lnTo>
                <a:lnTo>
                  <a:pt x="454" y="344"/>
                </a:lnTo>
                <a:lnTo>
                  <a:pt x="454" y="351"/>
                </a:lnTo>
                <a:lnTo>
                  <a:pt x="454" y="354"/>
                </a:lnTo>
                <a:lnTo>
                  <a:pt x="454" y="356"/>
                </a:lnTo>
                <a:lnTo>
                  <a:pt x="454" y="357"/>
                </a:lnTo>
                <a:lnTo>
                  <a:pt x="454" y="364"/>
                </a:lnTo>
                <a:lnTo>
                  <a:pt x="454" y="367"/>
                </a:lnTo>
                <a:lnTo>
                  <a:pt x="454" y="369"/>
                </a:lnTo>
                <a:lnTo>
                  <a:pt x="452" y="381"/>
                </a:lnTo>
                <a:lnTo>
                  <a:pt x="454" y="382"/>
                </a:lnTo>
                <a:lnTo>
                  <a:pt x="456" y="382"/>
                </a:lnTo>
                <a:lnTo>
                  <a:pt x="457" y="384"/>
                </a:lnTo>
                <a:lnTo>
                  <a:pt x="459" y="386"/>
                </a:lnTo>
                <a:lnTo>
                  <a:pt x="459" y="387"/>
                </a:lnTo>
                <a:lnTo>
                  <a:pt x="461" y="387"/>
                </a:lnTo>
                <a:lnTo>
                  <a:pt x="462" y="387"/>
                </a:lnTo>
                <a:lnTo>
                  <a:pt x="466" y="387"/>
                </a:lnTo>
                <a:lnTo>
                  <a:pt x="467" y="387"/>
                </a:lnTo>
                <a:lnTo>
                  <a:pt x="467" y="389"/>
                </a:lnTo>
                <a:lnTo>
                  <a:pt x="467" y="391"/>
                </a:lnTo>
                <a:lnTo>
                  <a:pt x="467" y="392"/>
                </a:lnTo>
                <a:lnTo>
                  <a:pt x="466" y="392"/>
                </a:lnTo>
                <a:lnTo>
                  <a:pt x="464" y="391"/>
                </a:lnTo>
                <a:lnTo>
                  <a:pt x="461" y="387"/>
                </a:lnTo>
                <a:lnTo>
                  <a:pt x="459" y="389"/>
                </a:lnTo>
                <a:lnTo>
                  <a:pt x="459" y="391"/>
                </a:lnTo>
                <a:lnTo>
                  <a:pt x="459" y="392"/>
                </a:lnTo>
                <a:lnTo>
                  <a:pt x="461" y="394"/>
                </a:lnTo>
                <a:lnTo>
                  <a:pt x="464" y="394"/>
                </a:lnTo>
                <a:lnTo>
                  <a:pt x="462" y="396"/>
                </a:lnTo>
                <a:lnTo>
                  <a:pt x="461" y="397"/>
                </a:lnTo>
                <a:lnTo>
                  <a:pt x="461" y="399"/>
                </a:lnTo>
                <a:lnTo>
                  <a:pt x="461" y="401"/>
                </a:lnTo>
                <a:lnTo>
                  <a:pt x="452" y="399"/>
                </a:lnTo>
                <a:lnTo>
                  <a:pt x="446" y="399"/>
                </a:lnTo>
                <a:lnTo>
                  <a:pt x="444" y="399"/>
                </a:lnTo>
                <a:lnTo>
                  <a:pt x="439" y="401"/>
                </a:lnTo>
                <a:lnTo>
                  <a:pt x="436" y="401"/>
                </a:lnTo>
                <a:lnTo>
                  <a:pt x="434" y="401"/>
                </a:lnTo>
                <a:lnTo>
                  <a:pt x="432" y="401"/>
                </a:lnTo>
                <a:lnTo>
                  <a:pt x="426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1"/>
                </a:lnTo>
                <a:lnTo>
                  <a:pt x="410" y="401"/>
                </a:lnTo>
                <a:lnTo>
                  <a:pt x="409" y="401"/>
                </a:lnTo>
                <a:lnTo>
                  <a:pt x="407" y="401"/>
                </a:lnTo>
                <a:lnTo>
                  <a:pt x="407" y="404"/>
                </a:lnTo>
                <a:lnTo>
                  <a:pt x="407" y="407"/>
                </a:lnTo>
                <a:lnTo>
                  <a:pt x="407" y="412"/>
                </a:lnTo>
                <a:lnTo>
                  <a:pt x="407" y="414"/>
                </a:lnTo>
                <a:lnTo>
                  <a:pt x="407" y="419"/>
                </a:lnTo>
                <a:lnTo>
                  <a:pt x="407" y="426"/>
                </a:lnTo>
                <a:lnTo>
                  <a:pt x="409" y="436"/>
                </a:lnTo>
                <a:lnTo>
                  <a:pt x="409" y="437"/>
                </a:lnTo>
                <a:lnTo>
                  <a:pt x="409" y="442"/>
                </a:lnTo>
                <a:lnTo>
                  <a:pt x="409" y="454"/>
                </a:lnTo>
                <a:lnTo>
                  <a:pt x="409" y="462"/>
                </a:lnTo>
                <a:lnTo>
                  <a:pt x="409" y="469"/>
                </a:lnTo>
                <a:lnTo>
                  <a:pt x="409" y="471"/>
                </a:lnTo>
                <a:lnTo>
                  <a:pt x="409" y="479"/>
                </a:lnTo>
                <a:lnTo>
                  <a:pt x="409" y="481"/>
                </a:lnTo>
                <a:lnTo>
                  <a:pt x="409" y="484"/>
                </a:lnTo>
                <a:lnTo>
                  <a:pt x="409" y="487"/>
                </a:lnTo>
                <a:lnTo>
                  <a:pt x="407" y="487"/>
                </a:lnTo>
                <a:lnTo>
                  <a:pt x="407" y="491"/>
                </a:lnTo>
                <a:lnTo>
                  <a:pt x="407" y="492"/>
                </a:lnTo>
                <a:lnTo>
                  <a:pt x="407" y="496"/>
                </a:lnTo>
                <a:lnTo>
                  <a:pt x="407" y="504"/>
                </a:lnTo>
                <a:lnTo>
                  <a:pt x="407" y="506"/>
                </a:lnTo>
                <a:lnTo>
                  <a:pt x="407" y="508"/>
                </a:lnTo>
                <a:lnTo>
                  <a:pt x="405" y="508"/>
                </a:lnTo>
                <a:lnTo>
                  <a:pt x="402" y="508"/>
                </a:lnTo>
                <a:lnTo>
                  <a:pt x="402" y="509"/>
                </a:lnTo>
                <a:lnTo>
                  <a:pt x="399" y="509"/>
                </a:lnTo>
                <a:lnTo>
                  <a:pt x="392" y="509"/>
                </a:lnTo>
                <a:lnTo>
                  <a:pt x="390" y="509"/>
                </a:lnTo>
                <a:lnTo>
                  <a:pt x="385" y="509"/>
                </a:lnTo>
                <a:lnTo>
                  <a:pt x="374" y="509"/>
                </a:lnTo>
                <a:lnTo>
                  <a:pt x="372" y="509"/>
                </a:lnTo>
                <a:lnTo>
                  <a:pt x="370" y="509"/>
                </a:lnTo>
                <a:lnTo>
                  <a:pt x="367" y="509"/>
                </a:lnTo>
                <a:lnTo>
                  <a:pt x="369" y="511"/>
                </a:lnTo>
                <a:lnTo>
                  <a:pt x="370" y="513"/>
                </a:lnTo>
                <a:lnTo>
                  <a:pt x="370" y="514"/>
                </a:lnTo>
                <a:lnTo>
                  <a:pt x="369" y="514"/>
                </a:lnTo>
                <a:lnTo>
                  <a:pt x="367" y="514"/>
                </a:lnTo>
                <a:lnTo>
                  <a:pt x="365" y="516"/>
                </a:lnTo>
                <a:lnTo>
                  <a:pt x="365" y="518"/>
                </a:lnTo>
                <a:lnTo>
                  <a:pt x="365" y="519"/>
                </a:lnTo>
                <a:lnTo>
                  <a:pt x="364" y="523"/>
                </a:lnTo>
                <a:lnTo>
                  <a:pt x="364" y="524"/>
                </a:lnTo>
                <a:lnTo>
                  <a:pt x="362" y="526"/>
                </a:lnTo>
                <a:lnTo>
                  <a:pt x="360" y="528"/>
                </a:lnTo>
                <a:lnTo>
                  <a:pt x="362" y="528"/>
                </a:lnTo>
                <a:lnTo>
                  <a:pt x="364" y="529"/>
                </a:lnTo>
                <a:lnTo>
                  <a:pt x="365" y="531"/>
                </a:lnTo>
                <a:lnTo>
                  <a:pt x="365" y="533"/>
                </a:lnTo>
                <a:lnTo>
                  <a:pt x="369" y="531"/>
                </a:lnTo>
                <a:lnTo>
                  <a:pt x="372" y="531"/>
                </a:lnTo>
                <a:lnTo>
                  <a:pt x="374" y="529"/>
                </a:lnTo>
                <a:lnTo>
                  <a:pt x="374" y="528"/>
                </a:lnTo>
                <a:lnTo>
                  <a:pt x="375" y="528"/>
                </a:lnTo>
                <a:lnTo>
                  <a:pt x="377" y="529"/>
                </a:lnTo>
                <a:lnTo>
                  <a:pt x="379" y="529"/>
                </a:lnTo>
                <a:lnTo>
                  <a:pt x="379" y="531"/>
                </a:lnTo>
                <a:lnTo>
                  <a:pt x="380" y="531"/>
                </a:lnTo>
                <a:lnTo>
                  <a:pt x="382" y="531"/>
                </a:lnTo>
                <a:lnTo>
                  <a:pt x="384" y="533"/>
                </a:lnTo>
                <a:lnTo>
                  <a:pt x="385" y="534"/>
                </a:lnTo>
                <a:lnTo>
                  <a:pt x="387" y="536"/>
                </a:lnTo>
                <a:lnTo>
                  <a:pt x="389" y="536"/>
                </a:lnTo>
                <a:lnTo>
                  <a:pt x="390" y="536"/>
                </a:lnTo>
                <a:lnTo>
                  <a:pt x="390" y="538"/>
                </a:lnTo>
                <a:lnTo>
                  <a:pt x="392" y="539"/>
                </a:lnTo>
                <a:lnTo>
                  <a:pt x="394" y="541"/>
                </a:lnTo>
                <a:lnTo>
                  <a:pt x="395" y="544"/>
                </a:lnTo>
                <a:lnTo>
                  <a:pt x="400" y="549"/>
                </a:lnTo>
                <a:lnTo>
                  <a:pt x="402" y="551"/>
                </a:lnTo>
                <a:lnTo>
                  <a:pt x="402" y="553"/>
                </a:lnTo>
                <a:lnTo>
                  <a:pt x="405" y="558"/>
                </a:lnTo>
                <a:lnTo>
                  <a:pt x="405" y="559"/>
                </a:lnTo>
                <a:lnTo>
                  <a:pt x="405" y="561"/>
                </a:lnTo>
                <a:lnTo>
                  <a:pt x="399" y="561"/>
                </a:lnTo>
                <a:lnTo>
                  <a:pt x="399" y="563"/>
                </a:lnTo>
                <a:lnTo>
                  <a:pt x="395" y="563"/>
                </a:lnTo>
                <a:lnTo>
                  <a:pt x="392" y="561"/>
                </a:lnTo>
                <a:lnTo>
                  <a:pt x="390" y="563"/>
                </a:lnTo>
                <a:lnTo>
                  <a:pt x="389" y="563"/>
                </a:lnTo>
                <a:lnTo>
                  <a:pt x="389" y="564"/>
                </a:lnTo>
                <a:lnTo>
                  <a:pt x="387" y="564"/>
                </a:lnTo>
                <a:lnTo>
                  <a:pt x="387" y="566"/>
                </a:lnTo>
                <a:lnTo>
                  <a:pt x="387" y="568"/>
                </a:lnTo>
                <a:lnTo>
                  <a:pt x="390" y="569"/>
                </a:lnTo>
                <a:lnTo>
                  <a:pt x="392" y="571"/>
                </a:lnTo>
                <a:lnTo>
                  <a:pt x="394" y="571"/>
                </a:lnTo>
                <a:lnTo>
                  <a:pt x="395" y="573"/>
                </a:lnTo>
                <a:lnTo>
                  <a:pt x="397" y="573"/>
                </a:lnTo>
                <a:lnTo>
                  <a:pt x="399" y="574"/>
                </a:lnTo>
                <a:lnTo>
                  <a:pt x="399" y="576"/>
                </a:lnTo>
                <a:lnTo>
                  <a:pt x="400" y="574"/>
                </a:lnTo>
                <a:lnTo>
                  <a:pt x="402" y="574"/>
                </a:lnTo>
                <a:lnTo>
                  <a:pt x="405" y="574"/>
                </a:lnTo>
                <a:lnTo>
                  <a:pt x="405" y="576"/>
                </a:lnTo>
                <a:lnTo>
                  <a:pt x="409" y="576"/>
                </a:lnTo>
                <a:lnTo>
                  <a:pt x="410" y="578"/>
                </a:lnTo>
                <a:lnTo>
                  <a:pt x="410" y="579"/>
                </a:lnTo>
                <a:lnTo>
                  <a:pt x="414" y="581"/>
                </a:lnTo>
                <a:lnTo>
                  <a:pt x="414" y="583"/>
                </a:lnTo>
                <a:lnTo>
                  <a:pt x="416" y="586"/>
                </a:lnTo>
                <a:lnTo>
                  <a:pt x="414" y="588"/>
                </a:lnTo>
                <a:lnTo>
                  <a:pt x="416" y="589"/>
                </a:lnTo>
                <a:lnTo>
                  <a:pt x="419" y="591"/>
                </a:lnTo>
                <a:lnTo>
                  <a:pt x="421" y="593"/>
                </a:lnTo>
                <a:lnTo>
                  <a:pt x="422" y="594"/>
                </a:lnTo>
                <a:lnTo>
                  <a:pt x="422" y="596"/>
                </a:lnTo>
                <a:lnTo>
                  <a:pt x="422" y="598"/>
                </a:lnTo>
                <a:lnTo>
                  <a:pt x="421" y="599"/>
                </a:lnTo>
                <a:lnTo>
                  <a:pt x="422" y="599"/>
                </a:lnTo>
                <a:lnTo>
                  <a:pt x="419" y="603"/>
                </a:lnTo>
                <a:lnTo>
                  <a:pt x="417" y="603"/>
                </a:lnTo>
                <a:lnTo>
                  <a:pt x="416" y="603"/>
                </a:lnTo>
                <a:lnTo>
                  <a:pt x="414" y="601"/>
                </a:lnTo>
                <a:lnTo>
                  <a:pt x="414" y="599"/>
                </a:lnTo>
                <a:lnTo>
                  <a:pt x="412" y="599"/>
                </a:lnTo>
                <a:lnTo>
                  <a:pt x="410" y="601"/>
                </a:lnTo>
                <a:lnTo>
                  <a:pt x="410" y="603"/>
                </a:lnTo>
                <a:lnTo>
                  <a:pt x="409" y="604"/>
                </a:lnTo>
                <a:lnTo>
                  <a:pt x="409" y="603"/>
                </a:lnTo>
                <a:lnTo>
                  <a:pt x="407" y="603"/>
                </a:lnTo>
                <a:lnTo>
                  <a:pt x="405" y="603"/>
                </a:lnTo>
                <a:lnTo>
                  <a:pt x="404" y="603"/>
                </a:lnTo>
                <a:lnTo>
                  <a:pt x="404" y="604"/>
                </a:lnTo>
                <a:lnTo>
                  <a:pt x="400" y="603"/>
                </a:lnTo>
                <a:lnTo>
                  <a:pt x="399" y="603"/>
                </a:lnTo>
                <a:lnTo>
                  <a:pt x="397" y="603"/>
                </a:lnTo>
                <a:lnTo>
                  <a:pt x="395" y="604"/>
                </a:lnTo>
                <a:lnTo>
                  <a:pt x="394" y="603"/>
                </a:lnTo>
                <a:lnTo>
                  <a:pt x="394" y="601"/>
                </a:lnTo>
                <a:lnTo>
                  <a:pt x="394" y="598"/>
                </a:lnTo>
                <a:lnTo>
                  <a:pt x="394" y="596"/>
                </a:lnTo>
                <a:lnTo>
                  <a:pt x="394" y="594"/>
                </a:lnTo>
                <a:lnTo>
                  <a:pt x="392" y="593"/>
                </a:lnTo>
                <a:lnTo>
                  <a:pt x="392" y="591"/>
                </a:lnTo>
                <a:lnTo>
                  <a:pt x="390" y="591"/>
                </a:lnTo>
                <a:lnTo>
                  <a:pt x="389" y="591"/>
                </a:lnTo>
                <a:lnTo>
                  <a:pt x="387" y="589"/>
                </a:lnTo>
                <a:lnTo>
                  <a:pt x="384" y="589"/>
                </a:lnTo>
                <a:lnTo>
                  <a:pt x="382" y="589"/>
                </a:lnTo>
                <a:lnTo>
                  <a:pt x="380" y="588"/>
                </a:lnTo>
                <a:lnTo>
                  <a:pt x="379" y="588"/>
                </a:lnTo>
                <a:lnTo>
                  <a:pt x="377" y="588"/>
                </a:lnTo>
                <a:lnTo>
                  <a:pt x="377" y="586"/>
                </a:lnTo>
                <a:lnTo>
                  <a:pt x="377" y="584"/>
                </a:lnTo>
                <a:lnTo>
                  <a:pt x="375" y="584"/>
                </a:lnTo>
                <a:lnTo>
                  <a:pt x="374" y="584"/>
                </a:lnTo>
                <a:lnTo>
                  <a:pt x="372" y="584"/>
                </a:lnTo>
                <a:lnTo>
                  <a:pt x="370" y="584"/>
                </a:lnTo>
                <a:lnTo>
                  <a:pt x="367" y="584"/>
                </a:lnTo>
                <a:lnTo>
                  <a:pt x="365" y="584"/>
                </a:lnTo>
                <a:lnTo>
                  <a:pt x="364" y="584"/>
                </a:lnTo>
                <a:lnTo>
                  <a:pt x="362" y="584"/>
                </a:lnTo>
                <a:lnTo>
                  <a:pt x="360" y="584"/>
                </a:lnTo>
                <a:lnTo>
                  <a:pt x="359" y="583"/>
                </a:lnTo>
                <a:lnTo>
                  <a:pt x="357" y="583"/>
                </a:lnTo>
                <a:lnTo>
                  <a:pt x="355" y="583"/>
                </a:lnTo>
                <a:lnTo>
                  <a:pt x="354" y="581"/>
                </a:lnTo>
                <a:lnTo>
                  <a:pt x="352" y="579"/>
                </a:lnTo>
                <a:lnTo>
                  <a:pt x="350" y="579"/>
                </a:lnTo>
                <a:lnTo>
                  <a:pt x="349" y="579"/>
                </a:lnTo>
                <a:lnTo>
                  <a:pt x="347" y="579"/>
                </a:lnTo>
                <a:lnTo>
                  <a:pt x="345" y="579"/>
                </a:lnTo>
                <a:lnTo>
                  <a:pt x="345" y="578"/>
                </a:lnTo>
                <a:lnTo>
                  <a:pt x="344" y="576"/>
                </a:lnTo>
                <a:lnTo>
                  <a:pt x="342" y="573"/>
                </a:lnTo>
                <a:lnTo>
                  <a:pt x="340" y="574"/>
                </a:lnTo>
                <a:lnTo>
                  <a:pt x="337" y="573"/>
                </a:lnTo>
                <a:lnTo>
                  <a:pt x="337" y="574"/>
                </a:lnTo>
                <a:lnTo>
                  <a:pt x="337" y="583"/>
                </a:lnTo>
                <a:lnTo>
                  <a:pt x="337" y="588"/>
                </a:lnTo>
                <a:lnTo>
                  <a:pt x="337" y="591"/>
                </a:lnTo>
                <a:lnTo>
                  <a:pt x="337" y="618"/>
                </a:lnTo>
                <a:lnTo>
                  <a:pt x="324" y="618"/>
                </a:lnTo>
                <a:lnTo>
                  <a:pt x="314" y="618"/>
                </a:lnTo>
                <a:lnTo>
                  <a:pt x="310" y="619"/>
                </a:lnTo>
                <a:lnTo>
                  <a:pt x="307" y="618"/>
                </a:lnTo>
                <a:lnTo>
                  <a:pt x="304" y="613"/>
                </a:lnTo>
                <a:lnTo>
                  <a:pt x="302" y="613"/>
                </a:lnTo>
                <a:lnTo>
                  <a:pt x="302" y="611"/>
                </a:lnTo>
                <a:lnTo>
                  <a:pt x="300" y="609"/>
                </a:lnTo>
                <a:lnTo>
                  <a:pt x="295" y="606"/>
                </a:lnTo>
                <a:lnTo>
                  <a:pt x="292" y="604"/>
                </a:lnTo>
                <a:lnTo>
                  <a:pt x="290" y="603"/>
                </a:lnTo>
                <a:lnTo>
                  <a:pt x="285" y="601"/>
                </a:lnTo>
                <a:lnTo>
                  <a:pt x="284" y="603"/>
                </a:lnTo>
                <a:lnTo>
                  <a:pt x="284" y="604"/>
                </a:lnTo>
                <a:lnTo>
                  <a:pt x="282" y="606"/>
                </a:lnTo>
                <a:lnTo>
                  <a:pt x="282" y="608"/>
                </a:lnTo>
                <a:lnTo>
                  <a:pt x="280" y="609"/>
                </a:lnTo>
                <a:lnTo>
                  <a:pt x="280" y="611"/>
                </a:lnTo>
                <a:lnTo>
                  <a:pt x="280" y="613"/>
                </a:lnTo>
                <a:lnTo>
                  <a:pt x="282" y="613"/>
                </a:lnTo>
                <a:lnTo>
                  <a:pt x="280" y="614"/>
                </a:lnTo>
                <a:lnTo>
                  <a:pt x="280" y="618"/>
                </a:lnTo>
                <a:lnTo>
                  <a:pt x="277" y="618"/>
                </a:lnTo>
                <a:lnTo>
                  <a:pt x="275" y="618"/>
                </a:lnTo>
                <a:lnTo>
                  <a:pt x="275" y="616"/>
                </a:lnTo>
                <a:lnTo>
                  <a:pt x="272" y="614"/>
                </a:lnTo>
                <a:lnTo>
                  <a:pt x="270" y="616"/>
                </a:lnTo>
                <a:lnTo>
                  <a:pt x="269" y="616"/>
                </a:lnTo>
                <a:lnTo>
                  <a:pt x="265" y="614"/>
                </a:lnTo>
                <a:lnTo>
                  <a:pt x="262" y="614"/>
                </a:lnTo>
                <a:lnTo>
                  <a:pt x="260" y="614"/>
                </a:lnTo>
                <a:lnTo>
                  <a:pt x="260" y="613"/>
                </a:lnTo>
                <a:lnTo>
                  <a:pt x="259" y="611"/>
                </a:lnTo>
                <a:lnTo>
                  <a:pt x="257" y="611"/>
                </a:lnTo>
                <a:lnTo>
                  <a:pt x="255" y="613"/>
                </a:lnTo>
                <a:lnTo>
                  <a:pt x="255" y="614"/>
                </a:lnTo>
                <a:lnTo>
                  <a:pt x="255" y="616"/>
                </a:lnTo>
                <a:lnTo>
                  <a:pt x="254" y="616"/>
                </a:lnTo>
                <a:lnTo>
                  <a:pt x="254" y="618"/>
                </a:lnTo>
                <a:lnTo>
                  <a:pt x="252" y="618"/>
                </a:lnTo>
                <a:lnTo>
                  <a:pt x="250" y="619"/>
                </a:lnTo>
                <a:lnTo>
                  <a:pt x="250" y="621"/>
                </a:lnTo>
                <a:lnTo>
                  <a:pt x="252" y="624"/>
                </a:lnTo>
                <a:lnTo>
                  <a:pt x="254" y="628"/>
                </a:lnTo>
                <a:lnTo>
                  <a:pt x="254" y="629"/>
                </a:lnTo>
                <a:lnTo>
                  <a:pt x="252" y="631"/>
                </a:lnTo>
                <a:lnTo>
                  <a:pt x="252" y="633"/>
                </a:lnTo>
                <a:lnTo>
                  <a:pt x="252" y="634"/>
                </a:lnTo>
                <a:lnTo>
                  <a:pt x="250" y="634"/>
                </a:lnTo>
                <a:lnTo>
                  <a:pt x="250" y="636"/>
                </a:lnTo>
                <a:lnTo>
                  <a:pt x="249" y="638"/>
                </a:lnTo>
                <a:lnTo>
                  <a:pt x="247" y="639"/>
                </a:lnTo>
                <a:lnTo>
                  <a:pt x="245" y="638"/>
                </a:lnTo>
                <a:lnTo>
                  <a:pt x="244" y="636"/>
                </a:lnTo>
                <a:lnTo>
                  <a:pt x="244" y="634"/>
                </a:lnTo>
                <a:lnTo>
                  <a:pt x="244" y="633"/>
                </a:lnTo>
                <a:lnTo>
                  <a:pt x="242" y="631"/>
                </a:lnTo>
                <a:lnTo>
                  <a:pt x="242" y="629"/>
                </a:lnTo>
                <a:lnTo>
                  <a:pt x="240" y="631"/>
                </a:lnTo>
                <a:lnTo>
                  <a:pt x="239" y="631"/>
                </a:lnTo>
                <a:lnTo>
                  <a:pt x="237" y="631"/>
                </a:lnTo>
                <a:lnTo>
                  <a:pt x="235" y="631"/>
                </a:lnTo>
                <a:lnTo>
                  <a:pt x="235" y="633"/>
                </a:lnTo>
                <a:lnTo>
                  <a:pt x="234" y="634"/>
                </a:lnTo>
                <a:lnTo>
                  <a:pt x="234" y="636"/>
                </a:lnTo>
                <a:lnTo>
                  <a:pt x="232" y="636"/>
                </a:lnTo>
                <a:lnTo>
                  <a:pt x="230" y="636"/>
                </a:lnTo>
                <a:lnTo>
                  <a:pt x="229" y="638"/>
                </a:lnTo>
                <a:lnTo>
                  <a:pt x="227" y="638"/>
                </a:lnTo>
                <a:lnTo>
                  <a:pt x="227" y="641"/>
                </a:lnTo>
                <a:lnTo>
                  <a:pt x="225" y="643"/>
                </a:lnTo>
                <a:lnTo>
                  <a:pt x="225" y="641"/>
                </a:lnTo>
                <a:lnTo>
                  <a:pt x="222" y="643"/>
                </a:lnTo>
                <a:lnTo>
                  <a:pt x="224" y="644"/>
                </a:lnTo>
                <a:lnTo>
                  <a:pt x="224" y="646"/>
                </a:lnTo>
                <a:lnTo>
                  <a:pt x="224" y="648"/>
                </a:lnTo>
                <a:lnTo>
                  <a:pt x="222" y="648"/>
                </a:lnTo>
                <a:lnTo>
                  <a:pt x="222" y="651"/>
                </a:lnTo>
                <a:lnTo>
                  <a:pt x="220" y="653"/>
                </a:lnTo>
                <a:lnTo>
                  <a:pt x="220" y="656"/>
                </a:lnTo>
                <a:lnTo>
                  <a:pt x="220" y="659"/>
                </a:lnTo>
                <a:lnTo>
                  <a:pt x="222" y="659"/>
                </a:lnTo>
                <a:lnTo>
                  <a:pt x="222" y="661"/>
                </a:lnTo>
                <a:lnTo>
                  <a:pt x="222" y="663"/>
                </a:lnTo>
                <a:lnTo>
                  <a:pt x="220" y="664"/>
                </a:lnTo>
                <a:lnTo>
                  <a:pt x="220" y="669"/>
                </a:lnTo>
                <a:lnTo>
                  <a:pt x="222" y="671"/>
                </a:lnTo>
                <a:lnTo>
                  <a:pt x="222" y="673"/>
                </a:lnTo>
                <a:lnTo>
                  <a:pt x="222" y="674"/>
                </a:lnTo>
                <a:lnTo>
                  <a:pt x="222" y="678"/>
                </a:lnTo>
                <a:lnTo>
                  <a:pt x="222" y="679"/>
                </a:lnTo>
                <a:lnTo>
                  <a:pt x="220" y="681"/>
                </a:lnTo>
                <a:lnTo>
                  <a:pt x="218" y="684"/>
                </a:lnTo>
                <a:lnTo>
                  <a:pt x="217" y="686"/>
                </a:lnTo>
                <a:lnTo>
                  <a:pt x="217" y="691"/>
                </a:lnTo>
                <a:lnTo>
                  <a:pt x="218" y="694"/>
                </a:lnTo>
                <a:lnTo>
                  <a:pt x="220" y="694"/>
                </a:lnTo>
                <a:lnTo>
                  <a:pt x="220" y="696"/>
                </a:lnTo>
                <a:lnTo>
                  <a:pt x="220" y="698"/>
                </a:lnTo>
                <a:lnTo>
                  <a:pt x="220" y="699"/>
                </a:lnTo>
                <a:lnTo>
                  <a:pt x="218" y="701"/>
                </a:lnTo>
                <a:lnTo>
                  <a:pt x="218" y="704"/>
                </a:lnTo>
                <a:lnTo>
                  <a:pt x="218" y="708"/>
                </a:lnTo>
                <a:lnTo>
                  <a:pt x="217" y="711"/>
                </a:lnTo>
                <a:lnTo>
                  <a:pt x="213" y="710"/>
                </a:lnTo>
                <a:lnTo>
                  <a:pt x="210" y="711"/>
                </a:lnTo>
                <a:lnTo>
                  <a:pt x="210" y="713"/>
                </a:lnTo>
                <a:lnTo>
                  <a:pt x="212" y="716"/>
                </a:lnTo>
                <a:lnTo>
                  <a:pt x="210" y="716"/>
                </a:lnTo>
                <a:lnTo>
                  <a:pt x="205" y="715"/>
                </a:lnTo>
                <a:lnTo>
                  <a:pt x="202" y="713"/>
                </a:lnTo>
                <a:lnTo>
                  <a:pt x="202" y="711"/>
                </a:lnTo>
                <a:lnTo>
                  <a:pt x="200" y="711"/>
                </a:lnTo>
                <a:lnTo>
                  <a:pt x="195" y="708"/>
                </a:lnTo>
                <a:lnTo>
                  <a:pt x="195" y="706"/>
                </a:lnTo>
                <a:lnTo>
                  <a:pt x="193" y="706"/>
                </a:lnTo>
                <a:lnTo>
                  <a:pt x="192" y="710"/>
                </a:lnTo>
                <a:lnTo>
                  <a:pt x="188" y="710"/>
                </a:lnTo>
                <a:lnTo>
                  <a:pt x="185" y="706"/>
                </a:lnTo>
                <a:lnTo>
                  <a:pt x="183" y="706"/>
                </a:lnTo>
                <a:lnTo>
                  <a:pt x="182" y="708"/>
                </a:lnTo>
                <a:lnTo>
                  <a:pt x="180" y="710"/>
                </a:lnTo>
                <a:lnTo>
                  <a:pt x="178" y="710"/>
                </a:lnTo>
                <a:lnTo>
                  <a:pt x="177" y="713"/>
                </a:lnTo>
                <a:lnTo>
                  <a:pt x="173" y="716"/>
                </a:lnTo>
                <a:lnTo>
                  <a:pt x="170" y="716"/>
                </a:lnTo>
                <a:lnTo>
                  <a:pt x="167" y="716"/>
                </a:lnTo>
                <a:lnTo>
                  <a:pt x="165" y="718"/>
                </a:lnTo>
                <a:lnTo>
                  <a:pt x="163" y="720"/>
                </a:lnTo>
                <a:lnTo>
                  <a:pt x="162" y="720"/>
                </a:lnTo>
                <a:lnTo>
                  <a:pt x="157" y="723"/>
                </a:lnTo>
                <a:lnTo>
                  <a:pt x="153" y="723"/>
                </a:lnTo>
                <a:lnTo>
                  <a:pt x="153" y="725"/>
                </a:lnTo>
                <a:lnTo>
                  <a:pt x="153" y="730"/>
                </a:lnTo>
                <a:lnTo>
                  <a:pt x="153" y="731"/>
                </a:lnTo>
                <a:lnTo>
                  <a:pt x="155" y="733"/>
                </a:lnTo>
                <a:lnTo>
                  <a:pt x="152" y="735"/>
                </a:lnTo>
                <a:lnTo>
                  <a:pt x="150" y="735"/>
                </a:lnTo>
                <a:lnTo>
                  <a:pt x="148" y="735"/>
                </a:lnTo>
                <a:lnTo>
                  <a:pt x="145" y="733"/>
                </a:lnTo>
                <a:lnTo>
                  <a:pt x="142" y="733"/>
                </a:lnTo>
                <a:lnTo>
                  <a:pt x="142" y="735"/>
                </a:lnTo>
                <a:lnTo>
                  <a:pt x="140" y="736"/>
                </a:lnTo>
                <a:lnTo>
                  <a:pt x="138" y="736"/>
                </a:lnTo>
                <a:lnTo>
                  <a:pt x="137" y="738"/>
                </a:lnTo>
                <a:lnTo>
                  <a:pt x="135" y="738"/>
                </a:lnTo>
                <a:lnTo>
                  <a:pt x="128" y="740"/>
                </a:lnTo>
                <a:lnTo>
                  <a:pt x="127" y="740"/>
                </a:lnTo>
                <a:lnTo>
                  <a:pt x="123" y="740"/>
                </a:lnTo>
                <a:lnTo>
                  <a:pt x="123" y="736"/>
                </a:lnTo>
                <a:lnTo>
                  <a:pt x="123" y="733"/>
                </a:lnTo>
                <a:lnTo>
                  <a:pt x="122" y="731"/>
                </a:lnTo>
                <a:lnTo>
                  <a:pt x="120" y="728"/>
                </a:lnTo>
                <a:lnTo>
                  <a:pt x="118" y="728"/>
                </a:lnTo>
                <a:lnTo>
                  <a:pt x="120" y="726"/>
                </a:lnTo>
                <a:lnTo>
                  <a:pt x="122" y="726"/>
                </a:lnTo>
                <a:lnTo>
                  <a:pt x="122" y="725"/>
                </a:lnTo>
                <a:lnTo>
                  <a:pt x="122" y="723"/>
                </a:lnTo>
                <a:lnTo>
                  <a:pt x="122" y="721"/>
                </a:lnTo>
                <a:lnTo>
                  <a:pt x="122" y="720"/>
                </a:lnTo>
                <a:lnTo>
                  <a:pt x="120" y="718"/>
                </a:lnTo>
                <a:lnTo>
                  <a:pt x="117" y="720"/>
                </a:lnTo>
                <a:lnTo>
                  <a:pt x="115" y="718"/>
                </a:lnTo>
                <a:lnTo>
                  <a:pt x="112" y="716"/>
                </a:lnTo>
                <a:lnTo>
                  <a:pt x="107" y="715"/>
                </a:lnTo>
                <a:lnTo>
                  <a:pt x="107" y="713"/>
                </a:lnTo>
                <a:lnTo>
                  <a:pt x="107" y="711"/>
                </a:lnTo>
                <a:lnTo>
                  <a:pt x="105" y="706"/>
                </a:lnTo>
                <a:lnTo>
                  <a:pt x="105" y="704"/>
                </a:lnTo>
                <a:lnTo>
                  <a:pt x="107" y="703"/>
                </a:lnTo>
                <a:lnTo>
                  <a:pt x="105" y="699"/>
                </a:lnTo>
                <a:lnTo>
                  <a:pt x="103" y="696"/>
                </a:lnTo>
                <a:lnTo>
                  <a:pt x="98" y="693"/>
                </a:lnTo>
                <a:lnTo>
                  <a:pt x="100" y="689"/>
                </a:lnTo>
                <a:lnTo>
                  <a:pt x="98" y="688"/>
                </a:lnTo>
                <a:lnTo>
                  <a:pt x="97" y="686"/>
                </a:lnTo>
                <a:lnTo>
                  <a:pt x="93" y="683"/>
                </a:lnTo>
                <a:lnTo>
                  <a:pt x="90" y="679"/>
                </a:lnTo>
                <a:lnTo>
                  <a:pt x="88" y="678"/>
                </a:lnTo>
                <a:lnTo>
                  <a:pt x="87" y="674"/>
                </a:lnTo>
                <a:lnTo>
                  <a:pt x="88" y="673"/>
                </a:lnTo>
                <a:lnTo>
                  <a:pt x="88" y="669"/>
                </a:lnTo>
                <a:lnTo>
                  <a:pt x="88" y="659"/>
                </a:lnTo>
                <a:lnTo>
                  <a:pt x="88" y="636"/>
                </a:lnTo>
                <a:lnTo>
                  <a:pt x="90" y="638"/>
                </a:lnTo>
                <a:lnTo>
                  <a:pt x="92" y="636"/>
                </a:lnTo>
                <a:lnTo>
                  <a:pt x="93" y="638"/>
                </a:lnTo>
                <a:lnTo>
                  <a:pt x="95" y="636"/>
                </a:lnTo>
                <a:lnTo>
                  <a:pt x="97" y="634"/>
                </a:lnTo>
                <a:lnTo>
                  <a:pt x="98" y="633"/>
                </a:lnTo>
                <a:lnTo>
                  <a:pt x="100" y="629"/>
                </a:lnTo>
                <a:lnTo>
                  <a:pt x="102" y="628"/>
                </a:lnTo>
                <a:lnTo>
                  <a:pt x="103" y="629"/>
                </a:lnTo>
                <a:lnTo>
                  <a:pt x="105" y="629"/>
                </a:lnTo>
                <a:lnTo>
                  <a:pt x="105" y="628"/>
                </a:lnTo>
                <a:lnTo>
                  <a:pt x="107" y="628"/>
                </a:lnTo>
                <a:lnTo>
                  <a:pt x="108" y="628"/>
                </a:lnTo>
                <a:lnTo>
                  <a:pt x="108" y="624"/>
                </a:lnTo>
                <a:lnTo>
                  <a:pt x="110" y="623"/>
                </a:lnTo>
                <a:lnTo>
                  <a:pt x="112" y="623"/>
                </a:lnTo>
                <a:lnTo>
                  <a:pt x="113" y="621"/>
                </a:lnTo>
                <a:lnTo>
                  <a:pt x="113" y="619"/>
                </a:lnTo>
                <a:lnTo>
                  <a:pt x="113" y="618"/>
                </a:lnTo>
                <a:lnTo>
                  <a:pt x="115" y="616"/>
                </a:lnTo>
                <a:lnTo>
                  <a:pt x="115" y="614"/>
                </a:lnTo>
                <a:lnTo>
                  <a:pt x="115" y="613"/>
                </a:lnTo>
                <a:lnTo>
                  <a:pt x="117" y="611"/>
                </a:lnTo>
                <a:lnTo>
                  <a:pt x="118" y="609"/>
                </a:lnTo>
                <a:lnTo>
                  <a:pt x="120" y="608"/>
                </a:lnTo>
                <a:lnTo>
                  <a:pt x="120" y="604"/>
                </a:lnTo>
                <a:lnTo>
                  <a:pt x="125" y="601"/>
                </a:lnTo>
                <a:lnTo>
                  <a:pt x="128" y="601"/>
                </a:lnTo>
                <a:lnTo>
                  <a:pt x="135" y="599"/>
                </a:lnTo>
                <a:lnTo>
                  <a:pt x="137" y="598"/>
                </a:lnTo>
                <a:lnTo>
                  <a:pt x="140" y="596"/>
                </a:lnTo>
                <a:lnTo>
                  <a:pt x="140" y="594"/>
                </a:lnTo>
                <a:lnTo>
                  <a:pt x="138" y="593"/>
                </a:lnTo>
                <a:lnTo>
                  <a:pt x="138" y="591"/>
                </a:lnTo>
                <a:lnTo>
                  <a:pt x="137" y="588"/>
                </a:lnTo>
                <a:lnTo>
                  <a:pt x="137" y="586"/>
                </a:lnTo>
                <a:lnTo>
                  <a:pt x="135" y="584"/>
                </a:lnTo>
                <a:lnTo>
                  <a:pt x="133" y="581"/>
                </a:lnTo>
                <a:lnTo>
                  <a:pt x="133" y="579"/>
                </a:lnTo>
                <a:lnTo>
                  <a:pt x="133" y="578"/>
                </a:lnTo>
                <a:lnTo>
                  <a:pt x="135" y="574"/>
                </a:lnTo>
                <a:lnTo>
                  <a:pt x="135" y="573"/>
                </a:lnTo>
                <a:lnTo>
                  <a:pt x="137" y="569"/>
                </a:lnTo>
                <a:lnTo>
                  <a:pt x="138" y="571"/>
                </a:lnTo>
                <a:lnTo>
                  <a:pt x="140" y="571"/>
                </a:lnTo>
                <a:lnTo>
                  <a:pt x="142" y="571"/>
                </a:lnTo>
                <a:lnTo>
                  <a:pt x="143" y="568"/>
                </a:lnTo>
                <a:lnTo>
                  <a:pt x="147" y="566"/>
                </a:lnTo>
                <a:lnTo>
                  <a:pt x="150" y="564"/>
                </a:lnTo>
                <a:lnTo>
                  <a:pt x="150" y="561"/>
                </a:lnTo>
                <a:lnTo>
                  <a:pt x="152" y="561"/>
                </a:lnTo>
                <a:lnTo>
                  <a:pt x="152" y="559"/>
                </a:lnTo>
                <a:lnTo>
                  <a:pt x="150" y="558"/>
                </a:lnTo>
                <a:lnTo>
                  <a:pt x="148" y="556"/>
                </a:lnTo>
                <a:lnTo>
                  <a:pt x="148" y="554"/>
                </a:lnTo>
                <a:lnTo>
                  <a:pt x="148" y="551"/>
                </a:lnTo>
                <a:lnTo>
                  <a:pt x="150" y="549"/>
                </a:lnTo>
                <a:lnTo>
                  <a:pt x="150" y="548"/>
                </a:lnTo>
                <a:lnTo>
                  <a:pt x="152" y="548"/>
                </a:lnTo>
                <a:lnTo>
                  <a:pt x="152" y="546"/>
                </a:lnTo>
                <a:lnTo>
                  <a:pt x="153" y="544"/>
                </a:lnTo>
                <a:lnTo>
                  <a:pt x="153" y="543"/>
                </a:lnTo>
                <a:lnTo>
                  <a:pt x="153" y="541"/>
                </a:lnTo>
                <a:lnTo>
                  <a:pt x="160" y="539"/>
                </a:lnTo>
                <a:lnTo>
                  <a:pt x="162" y="539"/>
                </a:lnTo>
                <a:lnTo>
                  <a:pt x="163" y="538"/>
                </a:lnTo>
                <a:lnTo>
                  <a:pt x="163" y="534"/>
                </a:lnTo>
                <a:lnTo>
                  <a:pt x="167" y="531"/>
                </a:lnTo>
                <a:lnTo>
                  <a:pt x="167" y="529"/>
                </a:lnTo>
                <a:lnTo>
                  <a:pt x="168" y="526"/>
                </a:lnTo>
                <a:lnTo>
                  <a:pt x="167" y="524"/>
                </a:lnTo>
                <a:lnTo>
                  <a:pt x="168" y="521"/>
                </a:lnTo>
                <a:lnTo>
                  <a:pt x="170" y="521"/>
                </a:lnTo>
                <a:lnTo>
                  <a:pt x="172" y="521"/>
                </a:lnTo>
                <a:lnTo>
                  <a:pt x="172" y="519"/>
                </a:lnTo>
                <a:lnTo>
                  <a:pt x="172" y="518"/>
                </a:lnTo>
                <a:lnTo>
                  <a:pt x="173" y="518"/>
                </a:lnTo>
                <a:lnTo>
                  <a:pt x="173" y="516"/>
                </a:lnTo>
                <a:lnTo>
                  <a:pt x="173" y="514"/>
                </a:lnTo>
                <a:lnTo>
                  <a:pt x="172" y="514"/>
                </a:lnTo>
                <a:lnTo>
                  <a:pt x="170" y="513"/>
                </a:lnTo>
                <a:lnTo>
                  <a:pt x="168" y="511"/>
                </a:lnTo>
                <a:lnTo>
                  <a:pt x="168" y="509"/>
                </a:lnTo>
                <a:lnTo>
                  <a:pt x="172" y="504"/>
                </a:lnTo>
                <a:lnTo>
                  <a:pt x="170" y="504"/>
                </a:lnTo>
                <a:lnTo>
                  <a:pt x="172" y="502"/>
                </a:lnTo>
                <a:lnTo>
                  <a:pt x="173" y="501"/>
                </a:lnTo>
                <a:lnTo>
                  <a:pt x="173" y="499"/>
                </a:lnTo>
                <a:lnTo>
                  <a:pt x="172" y="499"/>
                </a:lnTo>
                <a:lnTo>
                  <a:pt x="170" y="496"/>
                </a:lnTo>
                <a:lnTo>
                  <a:pt x="167" y="496"/>
                </a:lnTo>
                <a:lnTo>
                  <a:pt x="165" y="494"/>
                </a:lnTo>
                <a:lnTo>
                  <a:pt x="165" y="496"/>
                </a:lnTo>
                <a:lnTo>
                  <a:pt x="160" y="497"/>
                </a:lnTo>
                <a:lnTo>
                  <a:pt x="158" y="497"/>
                </a:lnTo>
                <a:lnTo>
                  <a:pt x="155" y="496"/>
                </a:lnTo>
                <a:lnTo>
                  <a:pt x="153" y="492"/>
                </a:lnTo>
                <a:lnTo>
                  <a:pt x="152" y="492"/>
                </a:lnTo>
                <a:lnTo>
                  <a:pt x="145" y="491"/>
                </a:lnTo>
                <a:lnTo>
                  <a:pt x="142" y="492"/>
                </a:lnTo>
                <a:lnTo>
                  <a:pt x="138" y="494"/>
                </a:lnTo>
                <a:lnTo>
                  <a:pt x="137" y="497"/>
                </a:lnTo>
                <a:lnTo>
                  <a:pt x="133" y="497"/>
                </a:lnTo>
                <a:lnTo>
                  <a:pt x="132" y="494"/>
                </a:lnTo>
                <a:lnTo>
                  <a:pt x="128" y="489"/>
                </a:lnTo>
                <a:lnTo>
                  <a:pt x="130" y="487"/>
                </a:lnTo>
                <a:lnTo>
                  <a:pt x="130" y="486"/>
                </a:lnTo>
                <a:lnTo>
                  <a:pt x="132" y="484"/>
                </a:lnTo>
                <a:lnTo>
                  <a:pt x="132" y="482"/>
                </a:lnTo>
                <a:lnTo>
                  <a:pt x="130" y="482"/>
                </a:lnTo>
                <a:lnTo>
                  <a:pt x="130" y="481"/>
                </a:lnTo>
                <a:lnTo>
                  <a:pt x="148" y="481"/>
                </a:lnTo>
                <a:lnTo>
                  <a:pt x="165" y="481"/>
                </a:lnTo>
                <a:lnTo>
                  <a:pt x="180" y="481"/>
                </a:lnTo>
                <a:lnTo>
                  <a:pt x="183" y="481"/>
                </a:lnTo>
                <a:lnTo>
                  <a:pt x="187" y="481"/>
                </a:lnTo>
                <a:lnTo>
                  <a:pt x="197" y="481"/>
                </a:lnTo>
                <a:lnTo>
                  <a:pt x="202" y="481"/>
                </a:lnTo>
                <a:lnTo>
                  <a:pt x="203" y="481"/>
                </a:lnTo>
                <a:lnTo>
                  <a:pt x="205" y="481"/>
                </a:lnTo>
                <a:lnTo>
                  <a:pt x="207" y="481"/>
                </a:lnTo>
                <a:lnTo>
                  <a:pt x="208" y="481"/>
                </a:lnTo>
                <a:lnTo>
                  <a:pt x="212" y="481"/>
                </a:lnTo>
                <a:lnTo>
                  <a:pt x="215" y="481"/>
                </a:lnTo>
                <a:lnTo>
                  <a:pt x="220" y="481"/>
                </a:lnTo>
                <a:lnTo>
                  <a:pt x="229" y="481"/>
                </a:lnTo>
                <a:lnTo>
                  <a:pt x="232" y="481"/>
                </a:lnTo>
                <a:lnTo>
                  <a:pt x="235" y="481"/>
                </a:lnTo>
                <a:lnTo>
                  <a:pt x="247" y="481"/>
                </a:lnTo>
                <a:lnTo>
                  <a:pt x="252" y="481"/>
                </a:lnTo>
                <a:lnTo>
                  <a:pt x="255" y="481"/>
                </a:lnTo>
                <a:lnTo>
                  <a:pt x="257" y="481"/>
                </a:lnTo>
                <a:lnTo>
                  <a:pt x="259" y="481"/>
                </a:lnTo>
                <a:lnTo>
                  <a:pt x="260" y="481"/>
                </a:lnTo>
                <a:lnTo>
                  <a:pt x="262" y="481"/>
                </a:lnTo>
                <a:lnTo>
                  <a:pt x="264" y="481"/>
                </a:lnTo>
                <a:lnTo>
                  <a:pt x="267" y="481"/>
                </a:lnTo>
                <a:lnTo>
                  <a:pt x="270" y="481"/>
                </a:lnTo>
                <a:lnTo>
                  <a:pt x="274" y="481"/>
                </a:lnTo>
                <a:lnTo>
                  <a:pt x="280" y="481"/>
                </a:lnTo>
                <a:lnTo>
                  <a:pt x="282" y="481"/>
                </a:lnTo>
                <a:lnTo>
                  <a:pt x="287" y="481"/>
                </a:lnTo>
                <a:lnTo>
                  <a:pt x="289" y="481"/>
                </a:lnTo>
                <a:lnTo>
                  <a:pt x="292" y="481"/>
                </a:lnTo>
                <a:lnTo>
                  <a:pt x="295" y="481"/>
                </a:lnTo>
                <a:lnTo>
                  <a:pt x="297" y="481"/>
                </a:lnTo>
                <a:lnTo>
                  <a:pt x="299" y="481"/>
                </a:lnTo>
                <a:lnTo>
                  <a:pt x="302" y="481"/>
                </a:lnTo>
                <a:lnTo>
                  <a:pt x="304" y="481"/>
                </a:lnTo>
                <a:lnTo>
                  <a:pt x="309" y="481"/>
                </a:lnTo>
                <a:lnTo>
                  <a:pt x="314" y="481"/>
                </a:lnTo>
                <a:lnTo>
                  <a:pt x="314" y="482"/>
                </a:lnTo>
                <a:lnTo>
                  <a:pt x="314" y="481"/>
                </a:lnTo>
                <a:lnTo>
                  <a:pt x="317" y="481"/>
                </a:lnTo>
                <a:lnTo>
                  <a:pt x="320" y="481"/>
                </a:lnTo>
                <a:lnTo>
                  <a:pt x="320" y="479"/>
                </a:lnTo>
                <a:lnTo>
                  <a:pt x="320" y="477"/>
                </a:lnTo>
                <a:lnTo>
                  <a:pt x="325" y="477"/>
                </a:lnTo>
                <a:lnTo>
                  <a:pt x="332" y="477"/>
                </a:lnTo>
                <a:lnTo>
                  <a:pt x="334" y="477"/>
                </a:lnTo>
                <a:lnTo>
                  <a:pt x="335" y="477"/>
                </a:lnTo>
                <a:lnTo>
                  <a:pt x="339" y="477"/>
                </a:lnTo>
                <a:lnTo>
                  <a:pt x="340" y="477"/>
                </a:lnTo>
                <a:lnTo>
                  <a:pt x="340" y="472"/>
                </a:lnTo>
                <a:lnTo>
                  <a:pt x="340" y="469"/>
                </a:lnTo>
                <a:lnTo>
                  <a:pt x="340" y="464"/>
                </a:lnTo>
                <a:lnTo>
                  <a:pt x="340" y="461"/>
                </a:lnTo>
                <a:lnTo>
                  <a:pt x="339" y="457"/>
                </a:lnTo>
                <a:lnTo>
                  <a:pt x="339" y="456"/>
                </a:lnTo>
                <a:lnTo>
                  <a:pt x="339" y="454"/>
                </a:lnTo>
                <a:lnTo>
                  <a:pt x="339" y="444"/>
                </a:lnTo>
                <a:lnTo>
                  <a:pt x="339" y="441"/>
                </a:lnTo>
                <a:lnTo>
                  <a:pt x="339" y="439"/>
                </a:lnTo>
                <a:lnTo>
                  <a:pt x="339" y="436"/>
                </a:lnTo>
                <a:lnTo>
                  <a:pt x="335" y="436"/>
                </a:lnTo>
                <a:lnTo>
                  <a:pt x="334" y="434"/>
                </a:lnTo>
                <a:lnTo>
                  <a:pt x="332" y="432"/>
                </a:lnTo>
                <a:lnTo>
                  <a:pt x="330" y="431"/>
                </a:lnTo>
                <a:lnTo>
                  <a:pt x="330" y="429"/>
                </a:lnTo>
                <a:lnTo>
                  <a:pt x="329" y="429"/>
                </a:lnTo>
                <a:lnTo>
                  <a:pt x="329" y="427"/>
                </a:lnTo>
                <a:lnTo>
                  <a:pt x="329" y="426"/>
                </a:lnTo>
                <a:lnTo>
                  <a:pt x="329" y="424"/>
                </a:lnTo>
                <a:lnTo>
                  <a:pt x="327" y="422"/>
                </a:lnTo>
                <a:lnTo>
                  <a:pt x="325" y="424"/>
                </a:lnTo>
                <a:lnTo>
                  <a:pt x="322" y="426"/>
                </a:lnTo>
                <a:lnTo>
                  <a:pt x="320" y="426"/>
                </a:lnTo>
                <a:lnTo>
                  <a:pt x="319" y="424"/>
                </a:lnTo>
                <a:lnTo>
                  <a:pt x="320" y="421"/>
                </a:lnTo>
                <a:lnTo>
                  <a:pt x="319" y="421"/>
                </a:lnTo>
                <a:lnTo>
                  <a:pt x="319" y="419"/>
                </a:lnTo>
                <a:lnTo>
                  <a:pt x="317" y="419"/>
                </a:lnTo>
                <a:lnTo>
                  <a:pt x="317" y="416"/>
                </a:lnTo>
                <a:lnTo>
                  <a:pt x="317" y="414"/>
                </a:lnTo>
                <a:lnTo>
                  <a:pt x="317" y="412"/>
                </a:lnTo>
                <a:lnTo>
                  <a:pt x="317" y="411"/>
                </a:lnTo>
                <a:lnTo>
                  <a:pt x="315" y="409"/>
                </a:lnTo>
                <a:lnTo>
                  <a:pt x="314" y="407"/>
                </a:lnTo>
                <a:lnTo>
                  <a:pt x="312" y="406"/>
                </a:lnTo>
                <a:lnTo>
                  <a:pt x="312" y="404"/>
                </a:lnTo>
                <a:lnTo>
                  <a:pt x="312" y="401"/>
                </a:lnTo>
                <a:lnTo>
                  <a:pt x="315" y="397"/>
                </a:lnTo>
                <a:lnTo>
                  <a:pt x="317" y="397"/>
                </a:lnTo>
                <a:lnTo>
                  <a:pt x="319" y="399"/>
                </a:lnTo>
                <a:lnTo>
                  <a:pt x="324" y="397"/>
                </a:lnTo>
                <a:lnTo>
                  <a:pt x="324" y="396"/>
                </a:lnTo>
                <a:lnTo>
                  <a:pt x="324" y="394"/>
                </a:lnTo>
                <a:lnTo>
                  <a:pt x="325" y="394"/>
                </a:lnTo>
                <a:lnTo>
                  <a:pt x="325" y="389"/>
                </a:lnTo>
                <a:lnTo>
                  <a:pt x="325" y="387"/>
                </a:lnTo>
                <a:lnTo>
                  <a:pt x="325" y="386"/>
                </a:lnTo>
                <a:lnTo>
                  <a:pt x="324" y="384"/>
                </a:lnTo>
                <a:lnTo>
                  <a:pt x="320" y="384"/>
                </a:lnTo>
                <a:lnTo>
                  <a:pt x="319" y="384"/>
                </a:lnTo>
                <a:lnTo>
                  <a:pt x="319" y="386"/>
                </a:lnTo>
                <a:lnTo>
                  <a:pt x="315" y="387"/>
                </a:lnTo>
                <a:lnTo>
                  <a:pt x="314" y="387"/>
                </a:lnTo>
                <a:lnTo>
                  <a:pt x="312" y="386"/>
                </a:lnTo>
                <a:lnTo>
                  <a:pt x="310" y="384"/>
                </a:lnTo>
                <a:lnTo>
                  <a:pt x="309" y="382"/>
                </a:lnTo>
                <a:lnTo>
                  <a:pt x="304" y="381"/>
                </a:lnTo>
                <a:lnTo>
                  <a:pt x="302" y="379"/>
                </a:lnTo>
                <a:lnTo>
                  <a:pt x="302" y="376"/>
                </a:lnTo>
                <a:lnTo>
                  <a:pt x="304" y="376"/>
                </a:lnTo>
                <a:lnTo>
                  <a:pt x="300" y="374"/>
                </a:lnTo>
                <a:lnTo>
                  <a:pt x="299" y="371"/>
                </a:lnTo>
                <a:lnTo>
                  <a:pt x="297" y="371"/>
                </a:lnTo>
                <a:lnTo>
                  <a:pt x="297" y="369"/>
                </a:lnTo>
                <a:lnTo>
                  <a:pt x="297" y="367"/>
                </a:lnTo>
                <a:lnTo>
                  <a:pt x="300" y="366"/>
                </a:lnTo>
                <a:lnTo>
                  <a:pt x="302" y="366"/>
                </a:lnTo>
                <a:lnTo>
                  <a:pt x="302" y="364"/>
                </a:lnTo>
                <a:lnTo>
                  <a:pt x="300" y="364"/>
                </a:lnTo>
                <a:lnTo>
                  <a:pt x="299" y="364"/>
                </a:lnTo>
                <a:lnTo>
                  <a:pt x="295" y="362"/>
                </a:lnTo>
                <a:lnTo>
                  <a:pt x="295" y="361"/>
                </a:lnTo>
                <a:lnTo>
                  <a:pt x="297" y="359"/>
                </a:lnTo>
                <a:lnTo>
                  <a:pt x="297" y="356"/>
                </a:lnTo>
                <a:lnTo>
                  <a:pt x="297" y="352"/>
                </a:lnTo>
                <a:lnTo>
                  <a:pt x="295" y="351"/>
                </a:lnTo>
                <a:lnTo>
                  <a:pt x="297" y="347"/>
                </a:lnTo>
                <a:lnTo>
                  <a:pt x="297" y="344"/>
                </a:lnTo>
                <a:lnTo>
                  <a:pt x="297" y="342"/>
                </a:lnTo>
                <a:lnTo>
                  <a:pt x="294" y="339"/>
                </a:lnTo>
                <a:lnTo>
                  <a:pt x="290" y="336"/>
                </a:lnTo>
                <a:lnTo>
                  <a:pt x="289" y="334"/>
                </a:lnTo>
                <a:lnTo>
                  <a:pt x="287" y="331"/>
                </a:lnTo>
                <a:lnTo>
                  <a:pt x="285" y="327"/>
                </a:lnTo>
                <a:lnTo>
                  <a:pt x="285" y="326"/>
                </a:lnTo>
                <a:lnTo>
                  <a:pt x="284" y="326"/>
                </a:lnTo>
                <a:lnTo>
                  <a:pt x="282" y="322"/>
                </a:lnTo>
                <a:lnTo>
                  <a:pt x="282" y="321"/>
                </a:lnTo>
                <a:lnTo>
                  <a:pt x="284" y="317"/>
                </a:lnTo>
                <a:lnTo>
                  <a:pt x="287" y="314"/>
                </a:lnTo>
                <a:lnTo>
                  <a:pt x="289" y="314"/>
                </a:lnTo>
                <a:lnTo>
                  <a:pt x="290" y="312"/>
                </a:lnTo>
                <a:lnTo>
                  <a:pt x="294" y="311"/>
                </a:lnTo>
                <a:lnTo>
                  <a:pt x="294" y="309"/>
                </a:lnTo>
                <a:lnTo>
                  <a:pt x="292" y="307"/>
                </a:lnTo>
                <a:lnTo>
                  <a:pt x="292" y="306"/>
                </a:lnTo>
                <a:lnTo>
                  <a:pt x="294" y="304"/>
                </a:lnTo>
                <a:lnTo>
                  <a:pt x="297" y="302"/>
                </a:lnTo>
                <a:lnTo>
                  <a:pt x="300" y="299"/>
                </a:lnTo>
                <a:lnTo>
                  <a:pt x="302" y="297"/>
                </a:lnTo>
                <a:lnTo>
                  <a:pt x="302" y="299"/>
                </a:lnTo>
                <a:lnTo>
                  <a:pt x="304" y="299"/>
                </a:lnTo>
                <a:lnTo>
                  <a:pt x="305" y="299"/>
                </a:lnTo>
                <a:lnTo>
                  <a:pt x="307" y="299"/>
                </a:lnTo>
                <a:lnTo>
                  <a:pt x="309" y="299"/>
                </a:lnTo>
                <a:lnTo>
                  <a:pt x="310" y="299"/>
                </a:lnTo>
                <a:lnTo>
                  <a:pt x="312" y="299"/>
                </a:lnTo>
                <a:lnTo>
                  <a:pt x="314" y="301"/>
                </a:lnTo>
                <a:lnTo>
                  <a:pt x="319" y="302"/>
                </a:lnTo>
                <a:lnTo>
                  <a:pt x="320" y="302"/>
                </a:lnTo>
                <a:lnTo>
                  <a:pt x="322" y="302"/>
                </a:lnTo>
                <a:lnTo>
                  <a:pt x="324" y="301"/>
                </a:lnTo>
                <a:lnTo>
                  <a:pt x="325" y="299"/>
                </a:lnTo>
                <a:lnTo>
                  <a:pt x="325" y="297"/>
                </a:lnTo>
                <a:lnTo>
                  <a:pt x="327" y="295"/>
                </a:lnTo>
                <a:lnTo>
                  <a:pt x="329" y="294"/>
                </a:lnTo>
                <a:lnTo>
                  <a:pt x="330" y="294"/>
                </a:lnTo>
                <a:lnTo>
                  <a:pt x="334" y="290"/>
                </a:lnTo>
                <a:lnTo>
                  <a:pt x="335" y="290"/>
                </a:lnTo>
                <a:lnTo>
                  <a:pt x="335" y="287"/>
                </a:lnTo>
                <a:lnTo>
                  <a:pt x="335" y="282"/>
                </a:lnTo>
                <a:lnTo>
                  <a:pt x="334" y="284"/>
                </a:lnTo>
                <a:lnTo>
                  <a:pt x="332" y="284"/>
                </a:lnTo>
                <a:lnTo>
                  <a:pt x="330" y="284"/>
                </a:lnTo>
                <a:lnTo>
                  <a:pt x="329" y="282"/>
                </a:lnTo>
                <a:lnTo>
                  <a:pt x="320" y="274"/>
                </a:lnTo>
                <a:lnTo>
                  <a:pt x="319" y="270"/>
                </a:lnTo>
                <a:lnTo>
                  <a:pt x="319" y="267"/>
                </a:lnTo>
                <a:lnTo>
                  <a:pt x="319" y="265"/>
                </a:lnTo>
                <a:lnTo>
                  <a:pt x="319" y="260"/>
                </a:lnTo>
                <a:lnTo>
                  <a:pt x="319" y="257"/>
                </a:lnTo>
                <a:lnTo>
                  <a:pt x="319" y="255"/>
                </a:lnTo>
                <a:lnTo>
                  <a:pt x="315" y="255"/>
                </a:lnTo>
                <a:lnTo>
                  <a:pt x="314" y="252"/>
                </a:lnTo>
                <a:lnTo>
                  <a:pt x="312" y="250"/>
                </a:lnTo>
                <a:lnTo>
                  <a:pt x="310" y="250"/>
                </a:lnTo>
                <a:lnTo>
                  <a:pt x="305" y="249"/>
                </a:lnTo>
                <a:lnTo>
                  <a:pt x="304" y="250"/>
                </a:lnTo>
                <a:lnTo>
                  <a:pt x="302" y="250"/>
                </a:lnTo>
                <a:lnTo>
                  <a:pt x="300" y="252"/>
                </a:lnTo>
                <a:lnTo>
                  <a:pt x="299" y="249"/>
                </a:lnTo>
                <a:lnTo>
                  <a:pt x="299" y="245"/>
                </a:lnTo>
                <a:lnTo>
                  <a:pt x="297" y="242"/>
                </a:lnTo>
                <a:lnTo>
                  <a:pt x="294" y="237"/>
                </a:lnTo>
                <a:lnTo>
                  <a:pt x="292" y="237"/>
                </a:lnTo>
                <a:lnTo>
                  <a:pt x="287" y="237"/>
                </a:lnTo>
                <a:lnTo>
                  <a:pt x="285" y="237"/>
                </a:lnTo>
                <a:lnTo>
                  <a:pt x="284" y="237"/>
                </a:lnTo>
                <a:lnTo>
                  <a:pt x="282" y="235"/>
                </a:lnTo>
                <a:lnTo>
                  <a:pt x="279" y="232"/>
                </a:lnTo>
                <a:lnTo>
                  <a:pt x="280" y="230"/>
                </a:lnTo>
                <a:lnTo>
                  <a:pt x="284" y="229"/>
                </a:lnTo>
                <a:lnTo>
                  <a:pt x="285" y="229"/>
                </a:lnTo>
                <a:lnTo>
                  <a:pt x="289" y="227"/>
                </a:lnTo>
                <a:lnTo>
                  <a:pt x="290" y="227"/>
                </a:lnTo>
                <a:lnTo>
                  <a:pt x="290" y="225"/>
                </a:lnTo>
                <a:lnTo>
                  <a:pt x="292" y="225"/>
                </a:lnTo>
                <a:lnTo>
                  <a:pt x="295" y="225"/>
                </a:lnTo>
                <a:lnTo>
                  <a:pt x="295" y="224"/>
                </a:lnTo>
                <a:lnTo>
                  <a:pt x="294" y="222"/>
                </a:lnTo>
                <a:lnTo>
                  <a:pt x="294" y="220"/>
                </a:lnTo>
                <a:lnTo>
                  <a:pt x="294" y="219"/>
                </a:lnTo>
                <a:lnTo>
                  <a:pt x="294" y="217"/>
                </a:lnTo>
                <a:lnTo>
                  <a:pt x="294" y="215"/>
                </a:lnTo>
                <a:lnTo>
                  <a:pt x="294" y="214"/>
                </a:lnTo>
                <a:lnTo>
                  <a:pt x="294" y="212"/>
                </a:lnTo>
                <a:lnTo>
                  <a:pt x="295" y="210"/>
                </a:lnTo>
                <a:lnTo>
                  <a:pt x="297" y="207"/>
                </a:lnTo>
                <a:lnTo>
                  <a:pt x="295" y="205"/>
                </a:lnTo>
                <a:lnTo>
                  <a:pt x="294" y="205"/>
                </a:lnTo>
                <a:lnTo>
                  <a:pt x="292" y="205"/>
                </a:lnTo>
                <a:lnTo>
                  <a:pt x="290" y="204"/>
                </a:lnTo>
                <a:lnTo>
                  <a:pt x="292" y="202"/>
                </a:lnTo>
                <a:lnTo>
                  <a:pt x="290" y="200"/>
                </a:lnTo>
                <a:lnTo>
                  <a:pt x="289" y="202"/>
                </a:lnTo>
                <a:lnTo>
                  <a:pt x="287" y="202"/>
                </a:lnTo>
                <a:lnTo>
                  <a:pt x="285" y="200"/>
                </a:lnTo>
                <a:lnTo>
                  <a:pt x="285" y="199"/>
                </a:lnTo>
                <a:lnTo>
                  <a:pt x="284" y="199"/>
                </a:lnTo>
                <a:lnTo>
                  <a:pt x="282" y="199"/>
                </a:lnTo>
                <a:lnTo>
                  <a:pt x="280" y="200"/>
                </a:lnTo>
                <a:lnTo>
                  <a:pt x="279" y="202"/>
                </a:lnTo>
                <a:lnTo>
                  <a:pt x="275" y="202"/>
                </a:lnTo>
                <a:lnTo>
                  <a:pt x="272" y="200"/>
                </a:lnTo>
                <a:lnTo>
                  <a:pt x="270" y="200"/>
                </a:lnTo>
                <a:lnTo>
                  <a:pt x="265" y="199"/>
                </a:lnTo>
                <a:lnTo>
                  <a:pt x="265" y="200"/>
                </a:lnTo>
                <a:lnTo>
                  <a:pt x="264" y="202"/>
                </a:lnTo>
                <a:lnTo>
                  <a:pt x="262" y="202"/>
                </a:lnTo>
                <a:lnTo>
                  <a:pt x="260" y="200"/>
                </a:lnTo>
                <a:lnTo>
                  <a:pt x="260" y="197"/>
                </a:lnTo>
                <a:lnTo>
                  <a:pt x="260" y="195"/>
                </a:lnTo>
                <a:lnTo>
                  <a:pt x="259" y="195"/>
                </a:lnTo>
                <a:lnTo>
                  <a:pt x="255" y="194"/>
                </a:lnTo>
                <a:lnTo>
                  <a:pt x="252" y="189"/>
                </a:lnTo>
                <a:lnTo>
                  <a:pt x="247" y="185"/>
                </a:lnTo>
                <a:lnTo>
                  <a:pt x="245" y="180"/>
                </a:lnTo>
                <a:lnTo>
                  <a:pt x="244" y="179"/>
                </a:lnTo>
                <a:lnTo>
                  <a:pt x="242" y="177"/>
                </a:lnTo>
                <a:lnTo>
                  <a:pt x="240" y="175"/>
                </a:lnTo>
                <a:lnTo>
                  <a:pt x="239" y="174"/>
                </a:lnTo>
                <a:lnTo>
                  <a:pt x="232" y="170"/>
                </a:lnTo>
                <a:lnTo>
                  <a:pt x="229" y="170"/>
                </a:lnTo>
                <a:lnTo>
                  <a:pt x="227" y="170"/>
                </a:lnTo>
                <a:lnTo>
                  <a:pt x="225" y="172"/>
                </a:lnTo>
                <a:lnTo>
                  <a:pt x="224" y="170"/>
                </a:lnTo>
                <a:lnTo>
                  <a:pt x="222" y="169"/>
                </a:lnTo>
                <a:lnTo>
                  <a:pt x="222" y="167"/>
                </a:lnTo>
                <a:lnTo>
                  <a:pt x="220" y="164"/>
                </a:lnTo>
                <a:lnTo>
                  <a:pt x="218" y="164"/>
                </a:lnTo>
                <a:lnTo>
                  <a:pt x="217" y="162"/>
                </a:lnTo>
                <a:lnTo>
                  <a:pt x="217" y="160"/>
                </a:lnTo>
                <a:lnTo>
                  <a:pt x="217" y="159"/>
                </a:lnTo>
                <a:lnTo>
                  <a:pt x="215" y="159"/>
                </a:lnTo>
                <a:lnTo>
                  <a:pt x="213" y="159"/>
                </a:lnTo>
                <a:lnTo>
                  <a:pt x="212" y="159"/>
                </a:lnTo>
                <a:lnTo>
                  <a:pt x="210" y="157"/>
                </a:lnTo>
                <a:lnTo>
                  <a:pt x="210" y="159"/>
                </a:lnTo>
                <a:lnTo>
                  <a:pt x="208" y="159"/>
                </a:lnTo>
                <a:lnTo>
                  <a:pt x="207" y="160"/>
                </a:lnTo>
                <a:lnTo>
                  <a:pt x="203" y="159"/>
                </a:lnTo>
                <a:lnTo>
                  <a:pt x="202" y="159"/>
                </a:lnTo>
                <a:lnTo>
                  <a:pt x="198" y="159"/>
                </a:lnTo>
                <a:lnTo>
                  <a:pt x="198" y="162"/>
                </a:lnTo>
                <a:lnTo>
                  <a:pt x="197" y="164"/>
                </a:lnTo>
                <a:lnTo>
                  <a:pt x="195" y="165"/>
                </a:lnTo>
                <a:lnTo>
                  <a:pt x="193" y="164"/>
                </a:lnTo>
                <a:lnTo>
                  <a:pt x="190" y="164"/>
                </a:lnTo>
                <a:lnTo>
                  <a:pt x="188" y="162"/>
                </a:lnTo>
                <a:lnTo>
                  <a:pt x="187" y="160"/>
                </a:lnTo>
                <a:lnTo>
                  <a:pt x="187" y="159"/>
                </a:lnTo>
                <a:lnTo>
                  <a:pt x="188" y="155"/>
                </a:lnTo>
                <a:lnTo>
                  <a:pt x="187" y="155"/>
                </a:lnTo>
                <a:lnTo>
                  <a:pt x="187" y="154"/>
                </a:lnTo>
                <a:lnTo>
                  <a:pt x="188" y="152"/>
                </a:lnTo>
                <a:lnTo>
                  <a:pt x="187" y="150"/>
                </a:lnTo>
                <a:lnTo>
                  <a:pt x="185" y="150"/>
                </a:lnTo>
                <a:lnTo>
                  <a:pt x="180" y="149"/>
                </a:lnTo>
                <a:lnTo>
                  <a:pt x="180" y="150"/>
                </a:lnTo>
                <a:lnTo>
                  <a:pt x="180" y="149"/>
                </a:lnTo>
                <a:lnTo>
                  <a:pt x="178" y="149"/>
                </a:lnTo>
                <a:lnTo>
                  <a:pt x="173" y="147"/>
                </a:lnTo>
                <a:lnTo>
                  <a:pt x="172" y="144"/>
                </a:lnTo>
                <a:lnTo>
                  <a:pt x="170" y="142"/>
                </a:lnTo>
                <a:lnTo>
                  <a:pt x="167" y="137"/>
                </a:lnTo>
                <a:lnTo>
                  <a:pt x="165" y="132"/>
                </a:lnTo>
                <a:lnTo>
                  <a:pt x="163" y="130"/>
                </a:lnTo>
                <a:lnTo>
                  <a:pt x="160" y="125"/>
                </a:lnTo>
                <a:lnTo>
                  <a:pt x="157" y="124"/>
                </a:lnTo>
                <a:lnTo>
                  <a:pt x="153" y="119"/>
                </a:lnTo>
                <a:lnTo>
                  <a:pt x="152" y="119"/>
                </a:lnTo>
                <a:lnTo>
                  <a:pt x="152" y="117"/>
                </a:lnTo>
                <a:lnTo>
                  <a:pt x="152" y="115"/>
                </a:lnTo>
                <a:lnTo>
                  <a:pt x="152" y="110"/>
                </a:lnTo>
                <a:lnTo>
                  <a:pt x="152" y="107"/>
                </a:lnTo>
                <a:lnTo>
                  <a:pt x="150" y="104"/>
                </a:lnTo>
                <a:lnTo>
                  <a:pt x="147" y="100"/>
                </a:lnTo>
                <a:lnTo>
                  <a:pt x="145" y="100"/>
                </a:lnTo>
                <a:lnTo>
                  <a:pt x="145" y="99"/>
                </a:lnTo>
                <a:lnTo>
                  <a:pt x="142" y="95"/>
                </a:lnTo>
                <a:lnTo>
                  <a:pt x="137" y="95"/>
                </a:lnTo>
                <a:lnTo>
                  <a:pt x="135" y="95"/>
                </a:lnTo>
                <a:lnTo>
                  <a:pt x="133" y="95"/>
                </a:lnTo>
                <a:lnTo>
                  <a:pt x="132" y="97"/>
                </a:lnTo>
                <a:lnTo>
                  <a:pt x="128" y="97"/>
                </a:lnTo>
                <a:lnTo>
                  <a:pt x="125" y="95"/>
                </a:lnTo>
                <a:lnTo>
                  <a:pt x="123" y="95"/>
                </a:lnTo>
                <a:lnTo>
                  <a:pt x="120" y="95"/>
                </a:lnTo>
                <a:lnTo>
                  <a:pt x="118" y="95"/>
                </a:lnTo>
                <a:lnTo>
                  <a:pt x="117" y="95"/>
                </a:lnTo>
                <a:lnTo>
                  <a:pt x="115" y="95"/>
                </a:lnTo>
                <a:lnTo>
                  <a:pt x="113" y="95"/>
                </a:lnTo>
                <a:lnTo>
                  <a:pt x="112" y="93"/>
                </a:lnTo>
                <a:lnTo>
                  <a:pt x="110" y="93"/>
                </a:lnTo>
                <a:lnTo>
                  <a:pt x="107" y="92"/>
                </a:lnTo>
                <a:lnTo>
                  <a:pt x="105" y="93"/>
                </a:lnTo>
                <a:lnTo>
                  <a:pt x="102" y="99"/>
                </a:lnTo>
                <a:lnTo>
                  <a:pt x="102" y="100"/>
                </a:lnTo>
                <a:lnTo>
                  <a:pt x="100" y="102"/>
                </a:lnTo>
                <a:lnTo>
                  <a:pt x="98" y="102"/>
                </a:lnTo>
                <a:lnTo>
                  <a:pt x="95" y="102"/>
                </a:lnTo>
                <a:lnTo>
                  <a:pt x="93" y="99"/>
                </a:lnTo>
                <a:lnTo>
                  <a:pt x="92" y="93"/>
                </a:lnTo>
                <a:lnTo>
                  <a:pt x="90" y="90"/>
                </a:lnTo>
                <a:lnTo>
                  <a:pt x="90" y="87"/>
                </a:lnTo>
                <a:lnTo>
                  <a:pt x="90" y="85"/>
                </a:lnTo>
                <a:lnTo>
                  <a:pt x="88" y="83"/>
                </a:lnTo>
                <a:lnTo>
                  <a:pt x="88" y="82"/>
                </a:lnTo>
                <a:lnTo>
                  <a:pt x="87" y="82"/>
                </a:lnTo>
                <a:lnTo>
                  <a:pt x="83" y="83"/>
                </a:lnTo>
                <a:lnTo>
                  <a:pt x="82" y="82"/>
                </a:lnTo>
                <a:lnTo>
                  <a:pt x="80" y="82"/>
                </a:lnTo>
                <a:lnTo>
                  <a:pt x="80" y="80"/>
                </a:lnTo>
                <a:lnTo>
                  <a:pt x="78" y="80"/>
                </a:lnTo>
                <a:lnTo>
                  <a:pt x="77" y="80"/>
                </a:lnTo>
                <a:lnTo>
                  <a:pt x="75" y="78"/>
                </a:lnTo>
                <a:lnTo>
                  <a:pt x="73" y="75"/>
                </a:lnTo>
                <a:lnTo>
                  <a:pt x="72" y="75"/>
                </a:lnTo>
                <a:lnTo>
                  <a:pt x="70" y="77"/>
                </a:lnTo>
                <a:lnTo>
                  <a:pt x="72" y="80"/>
                </a:lnTo>
                <a:lnTo>
                  <a:pt x="72" y="82"/>
                </a:lnTo>
                <a:lnTo>
                  <a:pt x="70" y="88"/>
                </a:lnTo>
                <a:lnTo>
                  <a:pt x="68" y="92"/>
                </a:lnTo>
                <a:lnTo>
                  <a:pt x="62" y="88"/>
                </a:lnTo>
                <a:lnTo>
                  <a:pt x="57" y="88"/>
                </a:lnTo>
                <a:lnTo>
                  <a:pt x="55" y="88"/>
                </a:lnTo>
                <a:lnTo>
                  <a:pt x="50" y="85"/>
                </a:lnTo>
                <a:lnTo>
                  <a:pt x="48" y="80"/>
                </a:lnTo>
                <a:lnTo>
                  <a:pt x="47" y="78"/>
                </a:lnTo>
                <a:lnTo>
                  <a:pt x="45" y="77"/>
                </a:lnTo>
                <a:lnTo>
                  <a:pt x="48" y="72"/>
                </a:lnTo>
                <a:lnTo>
                  <a:pt x="52" y="67"/>
                </a:lnTo>
                <a:lnTo>
                  <a:pt x="53" y="62"/>
                </a:lnTo>
                <a:lnTo>
                  <a:pt x="55" y="58"/>
                </a:lnTo>
                <a:lnTo>
                  <a:pt x="58" y="57"/>
                </a:lnTo>
                <a:lnTo>
                  <a:pt x="63" y="50"/>
                </a:lnTo>
                <a:lnTo>
                  <a:pt x="60" y="45"/>
                </a:lnTo>
                <a:lnTo>
                  <a:pt x="55" y="43"/>
                </a:lnTo>
                <a:lnTo>
                  <a:pt x="53" y="40"/>
                </a:lnTo>
                <a:lnTo>
                  <a:pt x="55" y="30"/>
                </a:lnTo>
                <a:lnTo>
                  <a:pt x="48" y="23"/>
                </a:lnTo>
                <a:lnTo>
                  <a:pt x="38" y="22"/>
                </a:lnTo>
                <a:lnTo>
                  <a:pt x="28" y="28"/>
                </a:lnTo>
                <a:lnTo>
                  <a:pt x="23" y="28"/>
                </a:lnTo>
                <a:lnTo>
                  <a:pt x="18" y="28"/>
                </a:lnTo>
                <a:lnTo>
                  <a:pt x="10" y="27"/>
                </a:lnTo>
                <a:lnTo>
                  <a:pt x="6" y="23"/>
                </a:lnTo>
                <a:lnTo>
                  <a:pt x="0" y="18"/>
                </a:lnTo>
                <a:lnTo>
                  <a:pt x="1" y="12"/>
                </a:lnTo>
                <a:lnTo>
                  <a:pt x="8" y="0"/>
                </a:lnTo>
                <a:lnTo>
                  <a:pt x="18" y="0"/>
                </a:lnTo>
                <a:lnTo>
                  <a:pt x="21" y="0"/>
                </a:lnTo>
                <a:lnTo>
                  <a:pt x="30" y="0"/>
                </a:lnTo>
                <a:lnTo>
                  <a:pt x="43" y="0"/>
                </a:lnTo>
                <a:lnTo>
                  <a:pt x="88" y="2"/>
                </a:lnTo>
                <a:lnTo>
                  <a:pt x="100" y="2"/>
                </a:lnTo>
                <a:lnTo>
                  <a:pt x="103" y="2"/>
                </a:lnTo>
                <a:lnTo>
                  <a:pt x="105" y="2"/>
                </a:lnTo>
                <a:lnTo>
                  <a:pt x="103" y="2"/>
                </a:lnTo>
                <a:lnTo>
                  <a:pt x="103" y="0"/>
                </a:lnTo>
                <a:lnTo>
                  <a:pt x="120" y="0"/>
                </a:lnTo>
                <a:lnTo>
                  <a:pt x="135" y="0"/>
                </a:lnTo>
                <a:lnTo>
                  <a:pt x="138" y="0"/>
                </a:lnTo>
                <a:lnTo>
                  <a:pt x="180" y="0"/>
                </a:lnTo>
                <a:lnTo>
                  <a:pt x="185" y="0"/>
                </a:lnTo>
                <a:lnTo>
                  <a:pt x="200" y="0"/>
                </a:lnTo>
                <a:lnTo>
                  <a:pt x="215" y="0"/>
                </a:lnTo>
                <a:lnTo>
                  <a:pt x="224" y="0"/>
                </a:lnTo>
                <a:lnTo>
                  <a:pt x="225" y="0"/>
                </a:lnTo>
                <a:lnTo>
                  <a:pt x="247" y="2"/>
                </a:lnTo>
                <a:lnTo>
                  <a:pt x="267" y="2"/>
                </a:lnTo>
                <a:close/>
              </a:path>
            </a:pathLst>
          </a:custGeom>
          <a:solidFill>
            <a:srgbClr val="A15DB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20"/>
          <p:cNvSpPr>
            <a:spLocks/>
          </p:cNvSpPr>
          <p:nvPr/>
        </p:nvSpPr>
        <p:spPr bwMode="auto">
          <a:xfrm>
            <a:off x="3665538" y="3243263"/>
            <a:ext cx="622300" cy="601663"/>
          </a:xfrm>
          <a:custGeom>
            <a:avLst/>
            <a:gdLst/>
            <a:ahLst/>
            <a:cxnLst>
              <a:cxn ang="0">
                <a:pos x="344" y="45"/>
              </a:cxn>
              <a:cxn ang="0">
                <a:pos x="344" y="104"/>
              </a:cxn>
              <a:cxn ang="0">
                <a:pos x="352" y="127"/>
              </a:cxn>
              <a:cxn ang="0">
                <a:pos x="357" y="144"/>
              </a:cxn>
              <a:cxn ang="0">
                <a:pos x="349" y="159"/>
              </a:cxn>
              <a:cxn ang="0">
                <a:pos x="356" y="175"/>
              </a:cxn>
              <a:cxn ang="0">
                <a:pos x="384" y="174"/>
              </a:cxn>
              <a:cxn ang="0">
                <a:pos x="391" y="182"/>
              </a:cxn>
              <a:cxn ang="0">
                <a:pos x="391" y="197"/>
              </a:cxn>
              <a:cxn ang="0">
                <a:pos x="382" y="216"/>
              </a:cxn>
              <a:cxn ang="0">
                <a:pos x="369" y="227"/>
              </a:cxn>
              <a:cxn ang="0">
                <a:pos x="366" y="244"/>
              </a:cxn>
              <a:cxn ang="0">
                <a:pos x="352" y="257"/>
              </a:cxn>
              <a:cxn ang="0">
                <a:pos x="356" y="276"/>
              </a:cxn>
              <a:cxn ang="0">
                <a:pos x="334" y="292"/>
              </a:cxn>
              <a:cxn ang="0">
                <a:pos x="326" y="306"/>
              </a:cxn>
              <a:cxn ang="0">
                <a:pos x="312" y="316"/>
              </a:cxn>
              <a:cxn ang="0">
                <a:pos x="297" y="344"/>
              </a:cxn>
              <a:cxn ang="0">
                <a:pos x="301" y="322"/>
              </a:cxn>
              <a:cxn ang="0">
                <a:pos x="299" y="301"/>
              </a:cxn>
              <a:cxn ang="0">
                <a:pos x="309" y="289"/>
              </a:cxn>
              <a:cxn ang="0">
                <a:pos x="304" y="271"/>
              </a:cxn>
              <a:cxn ang="0">
                <a:pos x="311" y="251"/>
              </a:cxn>
              <a:cxn ang="0">
                <a:pos x="294" y="239"/>
              </a:cxn>
              <a:cxn ang="0">
                <a:pos x="286" y="216"/>
              </a:cxn>
              <a:cxn ang="0">
                <a:pos x="254" y="204"/>
              </a:cxn>
              <a:cxn ang="0">
                <a:pos x="225" y="212"/>
              </a:cxn>
              <a:cxn ang="0">
                <a:pos x="192" y="224"/>
              </a:cxn>
              <a:cxn ang="0">
                <a:pos x="182" y="216"/>
              </a:cxn>
              <a:cxn ang="0">
                <a:pos x="167" y="224"/>
              </a:cxn>
              <a:cxn ang="0">
                <a:pos x="142" y="226"/>
              </a:cxn>
              <a:cxn ang="0">
                <a:pos x="127" y="236"/>
              </a:cxn>
              <a:cxn ang="0">
                <a:pos x="134" y="277"/>
              </a:cxn>
              <a:cxn ang="0">
                <a:pos x="104" y="302"/>
              </a:cxn>
              <a:cxn ang="0">
                <a:pos x="69" y="314"/>
              </a:cxn>
              <a:cxn ang="0">
                <a:pos x="80" y="326"/>
              </a:cxn>
              <a:cxn ang="0">
                <a:pos x="70" y="369"/>
              </a:cxn>
              <a:cxn ang="0">
                <a:pos x="57" y="304"/>
              </a:cxn>
              <a:cxn ang="0">
                <a:pos x="58" y="224"/>
              </a:cxn>
              <a:cxn ang="0">
                <a:pos x="50" y="202"/>
              </a:cxn>
              <a:cxn ang="0">
                <a:pos x="35" y="192"/>
              </a:cxn>
              <a:cxn ang="0">
                <a:pos x="7" y="162"/>
              </a:cxn>
              <a:cxn ang="0">
                <a:pos x="5" y="140"/>
              </a:cxn>
              <a:cxn ang="0">
                <a:pos x="5" y="120"/>
              </a:cxn>
              <a:cxn ang="0">
                <a:pos x="23" y="117"/>
              </a:cxn>
              <a:cxn ang="0">
                <a:pos x="37" y="124"/>
              </a:cxn>
              <a:cxn ang="0">
                <a:pos x="43" y="97"/>
              </a:cxn>
              <a:cxn ang="0">
                <a:pos x="52" y="75"/>
              </a:cxn>
              <a:cxn ang="0">
                <a:pos x="47" y="60"/>
              </a:cxn>
              <a:cxn ang="0">
                <a:pos x="42" y="45"/>
              </a:cxn>
              <a:cxn ang="0">
                <a:pos x="50" y="35"/>
              </a:cxn>
              <a:cxn ang="0">
                <a:pos x="72" y="37"/>
              </a:cxn>
              <a:cxn ang="0">
                <a:pos x="104" y="27"/>
              </a:cxn>
              <a:cxn ang="0">
                <a:pos x="135" y="15"/>
              </a:cxn>
              <a:cxn ang="0">
                <a:pos x="140" y="4"/>
              </a:cxn>
              <a:cxn ang="0">
                <a:pos x="242" y="0"/>
              </a:cxn>
              <a:cxn ang="0">
                <a:pos x="341" y="0"/>
              </a:cxn>
            </a:cxnLst>
            <a:rect l="0" t="0" r="r" b="b"/>
            <a:pathLst>
              <a:path w="392" h="379">
                <a:moveTo>
                  <a:pt x="344" y="0"/>
                </a:moveTo>
                <a:lnTo>
                  <a:pt x="344" y="4"/>
                </a:lnTo>
                <a:lnTo>
                  <a:pt x="344" y="5"/>
                </a:lnTo>
                <a:lnTo>
                  <a:pt x="344" y="14"/>
                </a:lnTo>
                <a:lnTo>
                  <a:pt x="344" y="17"/>
                </a:lnTo>
                <a:lnTo>
                  <a:pt x="344" y="20"/>
                </a:lnTo>
                <a:lnTo>
                  <a:pt x="344" y="24"/>
                </a:lnTo>
                <a:lnTo>
                  <a:pt x="344" y="35"/>
                </a:lnTo>
                <a:lnTo>
                  <a:pt x="344" y="45"/>
                </a:lnTo>
                <a:lnTo>
                  <a:pt x="344" y="49"/>
                </a:lnTo>
                <a:lnTo>
                  <a:pt x="344" y="57"/>
                </a:lnTo>
                <a:lnTo>
                  <a:pt x="344" y="59"/>
                </a:lnTo>
                <a:lnTo>
                  <a:pt x="344" y="67"/>
                </a:lnTo>
                <a:lnTo>
                  <a:pt x="344" y="69"/>
                </a:lnTo>
                <a:lnTo>
                  <a:pt x="344" y="79"/>
                </a:lnTo>
                <a:lnTo>
                  <a:pt x="344" y="85"/>
                </a:lnTo>
                <a:lnTo>
                  <a:pt x="344" y="92"/>
                </a:lnTo>
                <a:lnTo>
                  <a:pt x="344" y="104"/>
                </a:lnTo>
                <a:lnTo>
                  <a:pt x="344" y="115"/>
                </a:lnTo>
                <a:lnTo>
                  <a:pt x="344" y="117"/>
                </a:lnTo>
                <a:lnTo>
                  <a:pt x="344" y="119"/>
                </a:lnTo>
                <a:lnTo>
                  <a:pt x="344" y="120"/>
                </a:lnTo>
                <a:lnTo>
                  <a:pt x="342" y="124"/>
                </a:lnTo>
                <a:lnTo>
                  <a:pt x="344" y="127"/>
                </a:lnTo>
                <a:lnTo>
                  <a:pt x="346" y="127"/>
                </a:lnTo>
                <a:lnTo>
                  <a:pt x="349" y="125"/>
                </a:lnTo>
                <a:lnTo>
                  <a:pt x="352" y="127"/>
                </a:lnTo>
                <a:lnTo>
                  <a:pt x="356" y="129"/>
                </a:lnTo>
                <a:lnTo>
                  <a:pt x="359" y="129"/>
                </a:lnTo>
                <a:lnTo>
                  <a:pt x="364" y="130"/>
                </a:lnTo>
                <a:lnTo>
                  <a:pt x="364" y="134"/>
                </a:lnTo>
                <a:lnTo>
                  <a:pt x="362" y="137"/>
                </a:lnTo>
                <a:lnTo>
                  <a:pt x="364" y="140"/>
                </a:lnTo>
                <a:lnTo>
                  <a:pt x="362" y="142"/>
                </a:lnTo>
                <a:lnTo>
                  <a:pt x="361" y="142"/>
                </a:lnTo>
                <a:lnTo>
                  <a:pt x="357" y="144"/>
                </a:lnTo>
                <a:lnTo>
                  <a:pt x="357" y="142"/>
                </a:lnTo>
                <a:lnTo>
                  <a:pt x="352" y="145"/>
                </a:lnTo>
                <a:lnTo>
                  <a:pt x="351" y="147"/>
                </a:lnTo>
                <a:lnTo>
                  <a:pt x="349" y="149"/>
                </a:lnTo>
                <a:lnTo>
                  <a:pt x="349" y="152"/>
                </a:lnTo>
                <a:lnTo>
                  <a:pt x="349" y="154"/>
                </a:lnTo>
                <a:lnTo>
                  <a:pt x="351" y="155"/>
                </a:lnTo>
                <a:lnTo>
                  <a:pt x="349" y="157"/>
                </a:lnTo>
                <a:lnTo>
                  <a:pt x="349" y="159"/>
                </a:lnTo>
                <a:lnTo>
                  <a:pt x="349" y="160"/>
                </a:lnTo>
                <a:lnTo>
                  <a:pt x="351" y="160"/>
                </a:lnTo>
                <a:lnTo>
                  <a:pt x="351" y="162"/>
                </a:lnTo>
                <a:lnTo>
                  <a:pt x="349" y="164"/>
                </a:lnTo>
                <a:lnTo>
                  <a:pt x="349" y="165"/>
                </a:lnTo>
                <a:lnTo>
                  <a:pt x="347" y="167"/>
                </a:lnTo>
                <a:lnTo>
                  <a:pt x="351" y="172"/>
                </a:lnTo>
                <a:lnTo>
                  <a:pt x="352" y="175"/>
                </a:lnTo>
                <a:lnTo>
                  <a:pt x="356" y="175"/>
                </a:lnTo>
                <a:lnTo>
                  <a:pt x="357" y="172"/>
                </a:lnTo>
                <a:lnTo>
                  <a:pt x="361" y="170"/>
                </a:lnTo>
                <a:lnTo>
                  <a:pt x="364" y="169"/>
                </a:lnTo>
                <a:lnTo>
                  <a:pt x="371" y="170"/>
                </a:lnTo>
                <a:lnTo>
                  <a:pt x="372" y="170"/>
                </a:lnTo>
                <a:lnTo>
                  <a:pt x="374" y="174"/>
                </a:lnTo>
                <a:lnTo>
                  <a:pt x="377" y="175"/>
                </a:lnTo>
                <a:lnTo>
                  <a:pt x="379" y="175"/>
                </a:lnTo>
                <a:lnTo>
                  <a:pt x="384" y="174"/>
                </a:lnTo>
                <a:lnTo>
                  <a:pt x="384" y="172"/>
                </a:lnTo>
                <a:lnTo>
                  <a:pt x="386" y="174"/>
                </a:lnTo>
                <a:lnTo>
                  <a:pt x="389" y="174"/>
                </a:lnTo>
                <a:lnTo>
                  <a:pt x="391" y="177"/>
                </a:lnTo>
                <a:lnTo>
                  <a:pt x="392" y="177"/>
                </a:lnTo>
                <a:lnTo>
                  <a:pt x="392" y="179"/>
                </a:lnTo>
                <a:lnTo>
                  <a:pt x="391" y="180"/>
                </a:lnTo>
                <a:lnTo>
                  <a:pt x="389" y="182"/>
                </a:lnTo>
                <a:lnTo>
                  <a:pt x="391" y="182"/>
                </a:lnTo>
                <a:lnTo>
                  <a:pt x="387" y="187"/>
                </a:lnTo>
                <a:lnTo>
                  <a:pt x="387" y="189"/>
                </a:lnTo>
                <a:lnTo>
                  <a:pt x="389" y="191"/>
                </a:lnTo>
                <a:lnTo>
                  <a:pt x="391" y="192"/>
                </a:lnTo>
                <a:lnTo>
                  <a:pt x="392" y="192"/>
                </a:lnTo>
                <a:lnTo>
                  <a:pt x="392" y="194"/>
                </a:lnTo>
                <a:lnTo>
                  <a:pt x="392" y="196"/>
                </a:lnTo>
                <a:lnTo>
                  <a:pt x="391" y="196"/>
                </a:lnTo>
                <a:lnTo>
                  <a:pt x="391" y="197"/>
                </a:lnTo>
                <a:lnTo>
                  <a:pt x="391" y="199"/>
                </a:lnTo>
                <a:lnTo>
                  <a:pt x="389" y="199"/>
                </a:lnTo>
                <a:lnTo>
                  <a:pt x="387" y="199"/>
                </a:lnTo>
                <a:lnTo>
                  <a:pt x="386" y="202"/>
                </a:lnTo>
                <a:lnTo>
                  <a:pt x="387" y="204"/>
                </a:lnTo>
                <a:lnTo>
                  <a:pt x="386" y="207"/>
                </a:lnTo>
                <a:lnTo>
                  <a:pt x="386" y="209"/>
                </a:lnTo>
                <a:lnTo>
                  <a:pt x="382" y="212"/>
                </a:lnTo>
                <a:lnTo>
                  <a:pt x="382" y="216"/>
                </a:lnTo>
                <a:lnTo>
                  <a:pt x="381" y="217"/>
                </a:lnTo>
                <a:lnTo>
                  <a:pt x="379" y="217"/>
                </a:lnTo>
                <a:lnTo>
                  <a:pt x="372" y="219"/>
                </a:lnTo>
                <a:lnTo>
                  <a:pt x="372" y="221"/>
                </a:lnTo>
                <a:lnTo>
                  <a:pt x="372" y="222"/>
                </a:lnTo>
                <a:lnTo>
                  <a:pt x="371" y="224"/>
                </a:lnTo>
                <a:lnTo>
                  <a:pt x="371" y="226"/>
                </a:lnTo>
                <a:lnTo>
                  <a:pt x="369" y="226"/>
                </a:lnTo>
                <a:lnTo>
                  <a:pt x="369" y="227"/>
                </a:lnTo>
                <a:lnTo>
                  <a:pt x="367" y="229"/>
                </a:lnTo>
                <a:lnTo>
                  <a:pt x="367" y="232"/>
                </a:lnTo>
                <a:lnTo>
                  <a:pt x="367" y="234"/>
                </a:lnTo>
                <a:lnTo>
                  <a:pt x="369" y="236"/>
                </a:lnTo>
                <a:lnTo>
                  <a:pt x="371" y="237"/>
                </a:lnTo>
                <a:lnTo>
                  <a:pt x="371" y="239"/>
                </a:lnTo>
                <a:lnTo>
                  <a:pt x="369" y="239"/>
                </a:lnTo>
                <a:lnTo>
                  <a:pt x="369" y="242"/>
                </a:lnTo>
                <a:lnTo>
                  <a:pt x="366" y="244"/>
                </a:lnTo>
                <a:lnTo>
                  <a:pt x="362" y="246"/>
                </a:lnTo>
                <a:lnTo>
                  <a:pt x="361" y="249"/>
                </a:lnTo>
                <a:lnTo>
                  <a:pt x="359" y="249"/>
                </a:lnTo>
                <a:lnTo>
                  <a:pt x="357" y="249"/>
                </a:lnTo>
                <a:lnTo>
                  <a:pt x="356" y="247"/>
                </a:lnTo>
                <a:lnTo>
                  <a:pt x="354" y="251"/>
                </a:lnTo>
                <a:lnTo>
                  <a:pt x="354" y="252"/>
                </a:lnTo>
                <a:lnTo>
                  <a:pt x="352" y="256"/>
                </a:lnTo>
                <a:lnTo>
                  <a:pt x="352" y="257"/>
                </a:lnTo>
                <a:lnTo>
                  <a:pt x="352" y="259"/>
                </a:lnTo>
                <a:lnTo>
                  <a:pt x="354" y="262"/>
                </a:lnTo>
                <a:lnTo>
                  <a:pt x="356" y="264"/>
                </a:lnTo>
                <a:lnTo>
                  <a:pt x="356" y="266"/>
                </a:lnTo>
                <a:lnTo>
                  <a:pt x="357" y="269"/>
                </a:lnTo>
                <a:lnTo>
                  <a:pt x="357" y="271"/>
                </a:lnTo>
                <a:lnTo>
                  <a:pt x="359" y="272"/>
                </a:lnTo>
                <a:lnTo>
                  <a:pt x="359" y="274"/>
                </a:lnTo>
                <a:lnTo>
                  <a:pt x="356" y="276"/>
                </a:lnTo>
                <a:lnTo>
                  <a:pt x="354" y="277"/>
                </a:lnTo>
                <a:lnTo>
                  <a:pt x="347" y="279"/>
                </a:lnTo>
                <a:lnTo>
                  <a:pt x="344" y="279"/>
                </a:lnTo>
                <a:lnTo>
                  <a:pt x="339" y="282"/>
                </a:lnTo>
                <a:lnTo>
                  <a:pt x="339" y="286"/>
                </a:lnTo>
                <a:lnTo>
                  <a:pt x="337" y="287"/>
                </a:lnTo>
                <a:lnTo>
                  <a:pt x="336" y="289"/>
                </a:lnTo>
                <a:lnTo>
                  <a:pt x="334" y="291"/>
                </a:lnTo>
                <a:lnTo>
                  <a:pt x="334" y="292"/>
                </a:lnTo>
                <a:lnTo>
                  <a:pt x="334" y="294"/>
                </a:lnTo>
                <a:lnTo>
                  <a:pt x="332" y="296"/>
                </a:lnTo>
                <a:lnTo>
                  <a:pt x="332" y="297"/>
                </a:lnTo>
                <a:lnTo>
                  <a:pt x="332" y="299"/>
                </a:lnTo>
                <a:lnTo>
                  <a:pt x="331" y="301"/>
                </a:lnTo>
                <a:lnTo>
                  <a:pt x="329" y="301"/>
                </a:lnTo>
                <a:lnTo>
                  <a:pt x="327" y="302"/>
                </a:lnTo>
                <a:lnTo>
                  <a:pt x="327" y="306"/>
                </a:lnTo>
                <a:lnTo>
                  <a:pt x="326" y="306"/>
                </a:lnTo>
                <a:lnTo>
                  <a:pt x="324" y="306"/>
                </a:lnTo>
                <a:lnTo>
                  <a:pt x="324" y="307"/>
                </a:lnTo>
                <a:lnTo>
                  <a:pt x="322" y="307"/>
                </a:lnTo>
                <a:lnTo>
                  <a:pt x="321" y="306"/>
                </a:lnTo>
                <a:lnTo>
                  <a:pt x="319" y="307"/>
                </a:lnTo>
                <a:lnTo>
                  <a:pt x="317" y="311"/>
                </a:lnTo>
                <a:lnTo>
                  <a:pt x="316" y="312"/>
                </a:lnTo>
                <a:lnTo>
                  <a:pt x="314" y="314"/>
                </a:lnTo>
                <a:lnTo>
                  <a:pt x="312" y="316"/>
                </a:lnTo>
                <a:lnTo>
                  <a:pt x="311" y="314"/>
                </a:lnTo>
                <a:lnTo>
                  <a:pt x="309" y="316"/>
                </a:lnTo>
                <a:lnTo>
                  <a:pt x="307" y="314"/>
                </a:lnTo>
                <a:lnTo>
                  <a:pt x="307" y="337"/>
                </a:lnTo>
                <a:lnTo>
                  <a:pt x="307" y="347"/>
                </a:lnTo>
                <a:lnTo>
                  <a:pt x="306" y="346"/>
                </a:lnTo>
                <a:lnTo>
                  <a:pt x="302" y="346"/>
                </a:lnTo>
                <a:lnTo>
                  <a:pt x="301" y="346"/>
                </a:lnTo>
                <a:lnTo>
                  <a:pt x="297" y="344"/>
                </a:lnTo>
                <a:lnTo>
                  <a:pt x="296" y="346"/>
                </a:lnTo>
                <a:lnTo>
                  <a:pt x="294" y="344"/>
                </a:lnTo>
                <a:lnTo>
                  <a:pt x="296" y="339"/>
                </a:lnTo>
                <a:lnTo>
                  <a:pt x="297" y="336"/>
                </a:lnTo>
                <a:lnTo>
                  <a:pt x="297" y="334"/>
                </a:lnTo>
                <a:lnTo>
                  <a:pt x="299" y="332"/>
                </a:lnTo>
                <a:lnTo>
                  <a:pt x="301" y="329"/>
                </a:lnTo>
                <a:lnTo>
                  <a:pt x="299" y="326"/>
                </a:lnTo>
                <a:lnTo>
                  <a:pt x="301" y="322"/>
                </a:lnTo>
                <a:lnTo>
                  <a:pt x="301" y="319"/>
                </a:lnTo>
                <a:lnTo>
                  <a:pt x="299" y="319"/>
                </a:lnTo>
                <a:lnTo>
                  <a:pt x="297" y="316"/>
                </a:lnTo>
                <a:lnTo>
                  <a:pt x="299" y="314"/>
                </a:lnTo>
                <a:lnTo>
                  <a:pt x="299" y="312"/>
                </a:lnTo>
                <a:lnTo>
                  <a:pt x="299" y="306"/>
                </a:lnTo>
                <a:lnTo>
                  <a:pt x="299" y="304"/>
                </a:lnTo>
                <a:lnTo>
                  <a:pt x="299" y="302"/>
                </a:lnTo>
                <a:lnTo>
                  <a:pt x="299" y="301"/>
                </a:lnTo>
                <a:lnTo>
                  <a:pt x="296" y="297"/>
                </a:lnTo>
                <a:lnTo>
                  <a:pt x="294" y="296"/>
                </a:lnTo>
                <a:lnTo>
                  <a:pt x="296" y="294"/>
                </a:lnTo>
                <a:lnTo>
                  <a:pt x="297" y="291"/>
                </a:lnTo>
                <a:lnTo>
                  <a:pt x="301" y="291"/>
                </a:lnTo>
                <a:lnTo>
                  <a:pt x="304" y="292"/>
                </a:lnTo>
                <a:lnTo>
                  <a:pt x="306" y="292"/>
                </a:lnTo>
                <a:lnTo>
                  <a:pt x="307" y="291"/>
                </a:lnTo>
                <a:lnTo>
                  <a:pt x="309" y="289"/>
                </a:lnTo>
                <a:lnTo>
                  <a:pt x="311" y="286"/>
                </a:lnTo>
                <a:lnTo>
                  <a:pt x="311" y="282"/>
                </a:lnTo>
                <a:lnTo>
                  <a:pt x="309" y="279"/>
                </a:lnTo>
                <a:lnTo>
                  <a:pt x="307" y="277"/>
                </a:lnTo>
                <a:lnTo>
                  <a:pt x="307" y="276"/>
                </a:lnTo>
                <a:lnTo>
                  <a:pt x="306" y="276"/>
                </a:lnTo>
                <a:lnTo>
                  <a:pt x="304" y="274"/>
                </a:lnTo>
                <a:lnTo>
                  <a:pt x="304" y="272"/>
                </a:lnTo>
                <a:lnTo>
                  <a:pt x="304" y="271"/>
                </a:lnTo>
                <a:lnTo>
                  <a:pt x="306" y="269"/>
                </a:lnTo>
                <a:lnTo>
                  <a:pt x="307" y="267"/>
                </a:lnTo>
                <a:lnTo>
                  <a:pt x="311" y="266"/>
                </a:lnTo>
                <a:lnTo>
                  <a:pt x="309" y="264"/>
                </a:lnTo>
                <a:lnTo>
                  <a:pt x="309" y="261"/>
                </a:lnTo>
                <a:lnTo>
                  <a:pt x="307" y="259"/>
                </a:lnTo>
                <a:lnTo>
                  <a:pt x="307" y="257"/>
                </a:lnTo>
                <a:lnTo>
                  <a:pt x="309" y="254"/>
                </a:lnTo>
                <a:lnTo>
                  <a:pt x="311" y="251"/>
                </a:lnTo>
                <a:lnTo>
                  <a:pt x="312" y="247"/>
                </a:lnTo>
                <a:lnTo>
                  <a:pt x="311" y="244"/>
                </a:lnTo>
                <a:lnTo>
                  <a:pt x="307" y="242"/>
                </a:lnTo>
                <a:lnTo>
                  <a:pt x="304" y="241"/>
                </a:lnTo>
                <a:lnTo>
                  <a:pt x="302" y="241"/>
                </a:lnTo>
                <a:lnTo>
                  <a:pt x="299" y="242"/>
                </a:lnTo>
                <a:lnTo>
                  <a:pt x="297" y="242"/>
                </a:lnTo>
                <a:lnTo>
                  <a:pt x="296" y="241"/>
                </a:lnTo>
                <a:lnTo>
                  <a:pt x="294" y="239"/>
                </a:lnTo>
                <a:lnTo>
                  <a:pt x="294" y="236"/>
                </a:lnTo>
                <a:lnTo>
                  <a:pt x="294" y="231"/>
                </a:lnTo>
                <a:lnTo>
                  <a:pt x="292" y="227"/>
                </a:lnTo>
                <a:lnTo>
                  <a:pt x="289" y="226"/>
                </a:lnTo>
                <a:lnTo>
                  <a:pt x="287" y="224"/>
                </a:lnTo>
                <a:lnTo>
                  <a:pt x="286" y="222"/>
                </a:lnTo>
                <a:lnTo>
                  <a:pt x="284" y="221"/>
                </a:lnTo>
                <a:lnTo>
                  <a:pt x="286" y="217"/>
                </a:lnTo>
                <a:lnTo>
                  <a:pt x="286" y="216"/>
                </a:lnTo>
                <a:lnTo>
                  <a:pt x="286" y="214"/>
                </a:lnTo>
                <a:lnTo>
                  <a:pt x="282" y="212"/>
                </a:lnTo>
                <a:lnTo>
                  <a:pt x="279" y="212"/>
                </a:lnTo>
                <a:lnTo>
                  <a:pt x="277" y="211"/>
                </a:lnTo>
                <a:lnTo>
                  <a:pt x="274" y="211"/>
                </a:lnTo>
                <a:lnTo>
                  <a:pt x="271" y="211"/>
                </a:lnTo>
                <a:lnTo>
                  <a:pt x="267" y="211"/>
                </a:lnTo>
                <a:lnTo>
                  <a:pt x="264" y="211"/>
                </a:lnTo>
                <a:lnTo>
                  <a:pt x="254" y="204"/>
                </a:lnTo>
                <a:lnTo>
                  <a:pt x="250" y="202"/>
                </a:lnTo>
                <a:lnTo>
                  <a:pt x="249" y="202"/>
                </a:lnTo>
                <a:lnTo>
                  <a:pt x="247" y="204"/>
                </a:lnTo>
                <a:lnTo>
                  <a:pt x="244" y="206"/>
                </a:lnTo>
                <a:lnTo>
                  <a:pt x="240" y="207"/>
                </a:lnTo>
                <a:lnTo>
                  <a:pt x="234" y="211"/>
                </a:lnTo>
                <a:lnTo>
                  <a:pt x="230" y="211"/>
                </a:lnTo>
                <a:lnTo>
                  <a:pt x="227" y="212"/>
                </a:lnTo>
                <a:lnTo>
                  <a:pt x="225" y="212"/>
                </a:lnTo>
                <a:lnTo>
                  <a:pt x="224" y="214"/>
                </a:lnTo>
                <a:lnTo>
                  <a:pt x="220" y="217"/>
                </a:lnTo>
                <a:lnTo>
                  <a:pt x="217" y="221"/>
                </a:lnTo>
                <a:lnTo>
                  <a:pt x="210" y="219"/>
                </a:lnTo>
                <a:lnTo>
                  <a:pt x="207" y="219"/>
                </a:lnTo>
                <a:lnTo>
                  <a:pt x="205" y="219"/>
                </a:lnTo>
                <a:lnTo>
                  <a:pt x="197" y="221"/>
                </a:lnTo>
                <a:lnTo>
                  <a:pt x="194" y="222"/>
                </a:lnTo>
                <a:lnTo>
                  <a:pt x="192" y="224"/>
                </a:lnTo>
                <a:lnTo>
                  <a:pt x="190" y="224"/>
                </a:lnTo>
                <a:lnTo>
                  <a:pt x="190" y="222"/>
                </a:lnTo>
                <a:lnTo>
                  <a:pt x="189" y="222"/>
                </a:lnTo>
                <a:lnTo>
                  <a:pt x="189" y="221"/>
                </a:lnTo>
                <a:lnTo>
                  <a:pt x="187" y="219"/>
                </a:lnTo>
                <a:lnTo>
                  <a:pt x="187" y="216"/>
                </a:lnTo>
                <a:lnTo>
                  <a:pt x="185" y="216"/>
                </a:lnTo>
                <a:lnTo>
                  <a:pt x="184" y="214"/>
                </a:lnTo>
                <a:lnTo>
                  <a:pt x="182" y="216"/>
                </a:lnTo>
                <a:lnTo>
                  <a:pt x="180" y="217"/>
                </a:lnTo>
                <a:lnTo>
                  <a:pt x="180" y="221"/>
                </a:lnTo>
                <a:lnTo>
                  <a:pt x="177" y="224"/>
                </a:lnTo>
                <a:lnTo>
                  <a:pt x="177" y="226"/>
                </a:lnTo>
                <a:lnTo>
                  <a:pt x="175" y="226"/>
                </a:lnTo>
                <a:lnTo>
                  <a:pt x="174" y="226"/>
                </a:lnTo>
                <a:lnTo>
                  <a:pt x="172" y="226"/>
                </a:lnTo>
                <a:lnTo>
                  <a:pt x="170" y="224"/>
                </a:lnTo>
                <a:lnTo>
                  <a:pt x="167" y="224"/>
                </a:lnTo>
                <a:lnTo>
                  <a:pt x="165" y="222"/>
                </a:lnTo>
                <a:lnTo>
                  <a:pt x="164" y="221"/>
                </a:lnTo>
                <a:lnTo>
                  <a:pt x="160" y="219"/>
                </a:lnTo>
                <a:lnTo>
                  <a:pt x="157" y="221"/>
                </a:lnTo>
                <a:lnTo>
                  <a:pt x="152" y="222"/>
                </a:lnTo>
                <a:lnTo>
                  <a:pt x="150" y="222"/>
                </a:lnTo>
                <a:lnTo>
                  <a:pt x="147" y="224"/>
                </a:lnTo>
                <a:lnTo>
                  <a:pt x="145" y="224"/>
                </a:lnTo>
                <a:lnTo>
                  <a:pt x="142" y="226"/>
                </a:lnTo>
                <a:lnTo>
                  <a:pt x="140" y="227"/>
                </a:lnTo>
                <a:lnTo>
                  <a:pt x="137" y="229"/>
                </a:lnTo>
                <a:lnTo>
                  <a:pt x="135" y="229"/>
                </a:lnTo>
                <a:lnTo>
                  <a:pt x="134" y="229"/>
                </a:lnTo>
                <a:lnTo>
                  <a:pt x="132" y="229"/>
                </a:lnTo>
                <a:lnTo>
                  <a:pt x="130" y="231"/>
                </a:lnTo>
                <a:lnTo>
                  <a:pt x="129" y="231"/>
                </a:lnTo>
                <a:lnTo>
                  <a:pt x="127" y="232"/>
                </a:lnTo>
                <a:lnTo>
                  <a:pt x="127" y="236"/>
                </a:lnTo>
                <a:lnTo>
                  <a:pt x="125" y="236"/>
                </a:lnTo>
                <a:lnTo>
                  <a:pt x="125" y="237"/>
                </a:lnTo>
                <a:lnTo>
                  <a:pt x="125" y="241"/>
                </a:lnTo>
                <a:lnTo>
                  <a:pt x="124" y="242"/>
                </a:lnTo>
                <a:lnTo>
                  <a:pt x="124" y="246"/>
                </a:lnTo>
                <a:lnTo>
                  <a:pt x="122" y="246"/>
                </a:lnTo>
                <a:lnTo>
                  <a:pt x="117" y="249"/>
                </a:lnTo>
                <a:lnTo>
                  <a:pt x="125" y="264"/>
                </a:lnTo>
                <a:lnTo>
                  <a:pt x="134" y="277"/>
                </a:lnTo>
                <a:lnTo>
                  <a:pt x="135" y="279"/>
                </a:lnTo>
                <a:lnTo>
                  <a:pt x="134" y="281"/>
                </a:lnTo>
                <a:lnTo>
                  <a:pt x="130" y="282"/>
                </a:lnTo>
                <a:lnTo>
                  <a:pt x="127" y="286"/>
                </a:lnTo>
                <a:lnTo>
                  <a:pt x="125" y="287"/>
                </a:lnTo>
                <a:lnTo>
                  <a:pt x="122" y="289"/>
                </a:lnTo>
                <a:lnTo>
                  <a:pt x="119" y="294"/>
                </a:lnTo>
                <a:lnTo>
                  <a:pt x="112" y="299"/>
                </a:lnTo>
                <a:lnTo>
                  <a:pt x="104" y="302"/>
                </a:lnTo>
                <a:lnTo>
                  <a:pt x="87" y="302"/>
                </a:lnTo>
                <a:lnTo>
                  <a:pt x="82" y="304"/>
                </a:lnTo>
                <a:lnTo>
                  <a:pt x="79" y="304"/>
                </a:lnTo>
                <a:lnTo>
                  <a:pt x="77" y="304"/>
                </a:lnTo>
                <a:lnTo>
                  <a:pt x="74" y="304"/>
                </a:lnTo>
                <a:lnTo>
                  <a:pt x="70" y="306"/>
                </a:lnTo>
                <a:lnTo>
                  <a:pt x="70" y="307"/>
                </a:lnTo>
                <a:lnTo>
                  <a:pt x="69" y="312"/>
                </a:lnTo>
                <a:lnTo>
                  <a:pt x="69" y="314"/>
                </a:lnTo>
                <a:lnTo>
                  <a:pt x="70" y="314"/>
                </a:lnTo>
                <a:lnTo>
                  <a:pt x="72" y="316"/>
                </a:lnTo>
                <a:lnTo>
                  <a:pt x="74" y="317"/>
                </a:lnTo>
                <a:lnTo>
                  <a:pt x="74" y="319"/>
                </a:lnTo>
                <a:lnTo>
                  <a:pt x="74" y="321"/>
                </a:lnTo>
                <a:lnTo>
                  <a:pt x="74" y="322"/>
                </a:lnTo>
                <a:lnTo>
                  <a:pt x="75" y="322"/>
                </a:lnTo>
                <a:lnTo>
                  <a:pt x="77" y="324"/>
                </a:lnTo>
                <a:lnTo>
                  <a:pt x="80" y="326"/>
                </a:lnTo>
                <a:lnTo>
                  <a:pt x="82" y="331"/>
                </a:lnTo>
                <a:lnTo>
                  <a:pt x="82" y="332"/>
                </a:lnTo>
                <a:lnTo>
                  <a:pt x="80" y="336"/>
                </a:lnTo>
                <a:lnTo>
                  <a:pt x="79" y="339"/>
                </a:lnTo>
                <a:lnTo>
                  <a:pt x="75" y="344"/>
                </a:lnTo>
                <a:lnTo>
                  <a:pt x="74" y="349"/>
                </a:lnTo>
                <a:lnTo>
                  <a:pt x="70" y="354"/>
                </a:lnTo>
                <a:lnTo>
                  <a:pt x="70" y="361"/>
                </a:lnTo>
                <a:lnTo>
                  <a:pt x="70" y="369"/>
                </a:lnTo>
                <a:lnTo>
                  <a:pt x="69" y="372"/>
                </a:lnTo>
                <a:lnTo>
                  <a:pt x="65" y="374"/>
                </a:lnTo>
                <a:lnTo>
                  <a:pt x="62" y="377"/>
                </a:lnTo>
                <a:lnTo>
                  <a:pt x="60" y="379"/>
                </a:lnTo>
                <a:lnTo>
                  <a:pt x="57" y="376"/>
                </a:lnTo>
                <a:lnTo>
                  <a:pt x="57" y="366"/>
                </a:lnTo>
                <a:lnTo>
                  <a:pt x="57" y="331"/>
                </a:lnTo>
                <a:lnTo>
                  <a:pt x="57" y="314"/>
                </a:lnTo>
                <a:lnTo>
                  <a:pt x="57" y="304"/>
                </a:lnTo>
                <a:lnTo>
                  <a:pt x="57" y="287"/>
                </a:lnTo>
                <a:lnTo>
                  <a:pt x="57" y="282"/>
                </a:lnTo>
                <a:lnTo>
                  <a:pt x="57" y="266"/>
                </a:lnTo>
                <a:lnTo>
                  <a:pt x="57" y="259"/>
                </a:lnTo>
                <a:lnTo>
                  <a:pt x="57" y="257"/>
                </a:lnTo>
                <a:lnTo>
                  <a:pt x="57" y="251"/>
                </a:lnTo>
                <a:lnTo>
                  <a:pt x="58" y="236"/>
                </a:lnTo>
                <a:lnTo>
                  <a:pt x="58" y="226"/>
                </a:lnTo>
                <a:lnTo>
                  <a:pt x="58" y="224"/>
                </a:lnTo>
                <a:lnTo>
                  <a:pt x="58" y="222"/>
                </a:lnTo>
                <a:lnTo>
                  <a:pt x="58" y="221"/>
                </a:lnTo>
                <a:lnTo>
                  <a:pt x="58" y="219"/>
                </a:lnTo>
                <a:lnTo>
                  <a:pt x="58" y="217"/>
                </a:lnTo>
                <a:lnTo>
                  <a:pt x="58" y="216"/>
                </a:lnTo>
                <a:lnTo>
                  <a:pt x="58" y="202"/>
                </a:lnTo>
                <a:lnTo>
                  <a:pt x="55" y="204"/>
                </a:lnTo>
                <a:lnTo>
                  <a:pt x="53" y="204"/>
                </a:lnTo>
                <a:lnTo>
                  <a:pt x="50" y="202"/>
                </a:lnTo>
                <a:lnTo>
                  <a:pt x="47" y="201"/>
                </a:lnTo>
                <a:lnTo>
                  <a:pt x="45" y="199"/>
                </a:lnTo>
                <a:lnTo>
                  <a:pt x="43" y="199"/>
                </a:lnTo>
                <a:lnTo>
                  <a:pt x="43" y="201"/>
                </a:lnTo>
                <a:lnTo>
                  <a:pt x="40" y="199"/>
                </a:lnTo>
                <a:lnTo>
                  <a:pt x="38" y="199"/>
                </a:lnTo>
                <a:lnTo>
                  <a:pt x="37" y="197"/>
                </a:lnTo>
                <a:lnTo>
                  <a:pt x="35" y="194"/>
                </a:lnTo>
                <a:lnTo>
                  <a:pt x="35" y="192"/>
                </a:lnTo>
                <a:lnTo>
                  <a:pt x="33" y="189"/>
                </a:lnTo>
                <a:lnTo>
                  <a:pt x="32" y="187"/>
                </a:lnTo>
                <a:lnTo>
                  <a:pt x="32" y="180"/>
                </a:lnTo>
                <a:lnTo>
                  <a:pt x="32" y="179"/>
                </a:lnTo>
                <a:lnTo>
                  <a:pt x="30" y="177"/>
                </a:lnTo>
                <a:lnTo>
                  <a:pt x="22" y="170"/>
                </a:lnTo>
                <a:lnTo>
                  <a:pt x="20" y="167"/>
                </a:lnTo>
                <a:lnTo>
                  <a:pt x="17" y="165"/>
                </a:lnTo>
                <a:lnTo>
                  <a:pt x="7" y="162"/>
                </a:lnTo>
                <a:lnTo>
                  <a:pt x="5" y="162"/>
                </a:lnTo>
                <a:lnTo>
                  <a:pt x="2" y="164"/>
                </a:lnTo>
                <a:lnTo>
                  <a:pt x="2" y="157"/>
                </a:lnTo>
                <a:lnTo>
                  <a:pt x="0" y="150"/>
                </a:lnTo>
                <a:lnTo>
                  <a:pt x="0" y="149"/>
                </a:lnTo>
                <a:lnTo>
                  <a:pt x="0" y="147"/>
                </a:lnTo>
                <a:lnTo>
                  <a:pt x="3" y="145"/>
                </a:lnTo>
                <a:lnTo>
                  <a:pt x="5" y="142"/>
                </a:lnTo>
                <a:lnTo>
                  <a:pt x="5" y="140"/>
                </a:lnTo>
                <a:lnTo>
                  <a:pt x="7" y="135"/>
                </a:lnTo>
                <a:lnTo>
                  <a:pt x="7" y="134"/>
                </a:lnTo>
                <a:lnTo>
                  <a:pt x="5" y="132"/>
                </a:lnTo>
                <a:lnTo>
                  <a:pt x="5" y="130"/>
                </a:lnTo>
                <a:lnTo>
                  <a:pt x="3" y="129"/>
                </a:lnTo>
                <a:lnTo>
                  <a:pt x="2" y="129"/>
                </a:lnTo>
                <a:lnTo>
                  <a:pt x="0" y="127"/>
                </a:lnTo>
                <a:lnTo>
                  <a:pt x="3" y="122"/>
                </a:lnTo>
                <a:lnTo>
                  <a:pt x="5" y="120"/>
                </a:lnTo>
                <a:lnTo>
                  <a:pt x="8" y="117"/>
                </a:lnTo>
                <a:lnTo>
                  <a:pt x="12" y="115"/>
                </a:lnTo>
                <a:lnTo>
                  <a:pt x="15" y="115"/>
                </a:lnTo>
                <a:lnTo>
                  <a:pt x="17" y="114"/>
                </a:lnTo>
                <a:lnTo>
                  <a:pt x="18" y="114"/>
                </a:lnTo>
                <a:lnTo>
                  <a:pt x="20" y="114"/>
                </a:lnTo>
                <a:lnTo>
                  <a:pt x="22" y="115"/>
                </a:lnTo>
                <a:lnTo>
                  <a:pt x="23" y="115"/>
                </a:lnTo>
                <a:lnTo>
                  <a:pt x="23" y="117"/>
                </a:lnTo>
                <a:lnTo>
                  <a:pt x="25" y="119"/>
                </a:lnTo>
                <a:lnTo>
                  <a:pt x="25" y="122"/>
                </a:lnTo>
                <a:lnTo>
                  <a:pt x="27" y="125"/>
                </a:lnTo>
                <a:lnTo>
                  <a:pt x="27" y="127"/>
                </a:lnTo>
                <a:lnTo>
                  <a:pt x="28" y="127"/>
                </a:lnTo>
                <a:lnTo>
                  <a:pt x="32" y="127"/>
                </a:lnTo>
                <a:lnTo>
                  <a:pt x="33" y="125"/>
                </a:lnTo>
                <a:lnTo>
                  <a:pt x="35" y="124"/>
                </a:lnTo>
                <a:lnTo>
                  <a:pt x="37" y="124"/>
                </a:lnTo>
                <a:lnTo>
                  <a:pt x="38" y="122"/>
                </a:lnTo>
                <a:lnTo>
                  <a:pt x="38" y="120"/>
                </a:lnTo>
                <a:lnTo>
                  <a:pt x="40" y="117"/>
                </a:lnTo>
                <a:lnTo>
                  <a:pt x="40" y="115"/>
                </a:lnTo>
                <a:lnTo>
                  <a:pt x="42" y="107"/>
                </a:lnTo>
                <a:lnTo>
                  <a:pt x="42" y="104"/>
                </a:lnTo>
                <a:lnTo>
                  <a:pt x="43" y="100"/>
                </a:lnTo>
                <a:lnTo>
                  <a:pt x="43" y="99"/>
                </a:lnTo>
                <a:lnTo>
                  <a:pt x="43" y="97"/>
                </a:lnTo>
                <a:lnTo>
                  <a:pt x="42" y="95"/>
                </a:lnTo>
                <a:lnTo>
                  <a:pt x="42" y="94"/>
                </a:lnTo>
                <a:lnTo>
                  <a:pt x="43" y="92"/>
                </a:lnTo>
                <a:lnTo>
                  <a:pt x="43" y="90"/>
                </a:lnTo>
                <a:lnTo>
                  <a:pt x="47" y="85"/>
                </a:lnTo>
                <a:lnTo>
                  <a:pt x="48" y="80"/>
                </a:lnTo>
                <a:lnTo>
                  <a:pt x="48" y="79"/>
                </a:lnTo>
                <a:lnTo>
                  <a:pt x="50" y="77"/>
                </a:lnTo>
                <a:lnTo>
                  <a:pt x="52" y="75"/>
                </a:lnTo>
                <a:lnTo>
                  <a:pt x="52" y="74"/>
                </a:lnTo>
                <a:lnTo>
                  <a:pt x="53" y="72"/>
                </a:lnTo>
                <a:lnTo>
                  <a:pt x="55" y="70"/>
                </a:lnTo>
                <a:lnTo>
                  <a:pt x="57" y="69"/>
                </a:lnTo>
                <a:lnTo>
                  <a:pt x="55" y="65"/>
                </a:lnTo>
                <a:lnTo>
                  <a:pt x="53" y="64"/>
                </a:lnTo>
                <a:lnTo>
                  <a:pt x="52" y="60"/>
                </a:lnTo>
                <a:lnTo>
                  <a:pt x="48" y="59"/>
                </a:lnTo>
                <a:lnTo>
                  <a:pt x="47" y="60"/>
                </a:lnTo>
                <a:lnTo>
                  <a:pt x="45" y="59"/>
                </a:lnTo>
                <a:lnTo>
                  <a:pt x="43" y="54"/>
                </a:lnTo>
                <a:lnTo>
                  <a:pt x="42" y="54"/>
                </a:lnTo>
                <a:lnTo>
                  <a:pt x="38" y="54"/>
                </a:lnTo>
                <a:lnTo>
                  <a:pt x="37" y="52"/>
                </a:lnTo>
                <a:lnTo>
                  <a:pt x="38" y="50"/>
                </a:lnTo>
                <a:lnTo>
                  <a:pt x="38" y="47"/>
                </a:lnTo>
                <a:lnTo>
                  <a:pt x="40" y="45"/>
                </a:lnTo>
                <a:lnTo>
                  <a:pt x="42" y="45"/>
                </a:lnTo>
                <a:lnTo>
                  <a:pt x="43" y="44"/>
                </a:lnTo>
                <a:lnTo>
                  <a:pt x="47" y="44"/>
                </a:lnTo>
                <a:lnTo>
                  <a:pt x="43" y="40"/>
                </a:lnTo>
                <a:lnTo>
                  <a:pt x="43" y="39"/>
                </a:lnTo>
                <a:lnTo>
                  <a:pt x="45" y="39"/>
                </a:lnTo>
                <a:lnTo>
                  <a:pt x="45" y="37"/>
                </a:lnTo>
                <a:lnTo>
                  <a:pt x="47" y="37"/>
                </a:lnTo>
                <a:lnTo>
                  <a:pt x="48" y="35"/>
                </a:lnTo>
                <a:lnTo>
                  <a:pt x="50" y="35"/>
                </a:lnTo>
                <a:lnTo>
                  <a:pt x="52" y="35"/>
                </a:lnTo>
                <a:lnTo>
                  <a:pt x="53" y="34"/>
                </a:lnTo>
                <a:lnTo>
                  <a:pt x="55" y="32"/>
                </a:lnTo>
                <a:lnTo>
                  <a:pt x="57" y="29"/>
                </a:lnTo>
                <a:lnTo>
                  <a:pt x="60" y="30"/>
                </a:lnTo>
                <a:lnTo>
                  <a:pt x="60" y="32"/>
                </a:lnTo>
                <a:lnTo>
                  <a:pt x="64" y="34"/>
                </a:lnTo>
                <a:lnTo>
                  <a:pt x="67" y="35"/>
                </a:lnTo>
                <a:lnTo>
                  <a:pt x="72" y="37"/>
                </a:lnTo>
                <a:lnTo>
                  <a:pt x="77" y="37"/>
                </a:lnTo>
                <a:lnTo>
                  <a:pt x="80" y="37"/>
                </a:lnTo>
                <a:lnTo>
                  <a:pt x="90" y="37"/>
                </a:lnTo>
                <a:lnTo>
                  <a:pt x="94" y="35"/>
                </a:lnTo>
                <a:lnTo>
                  <a:pt x="95" y="34"/>
                </a:lnTo>
                <a:lnTo>
                  <a:pt x="97" y="32"/>
                </a:lnTo>
                <a:lnTo>
                  <a:pt x="99" y="30"/>
                </a:lnTo>
                <a:lnTo>
                  <a:pt x="100" y="29"/>
                </a:lnTo>
                <a:lnTo>
                  <a:pt x="104" y="27"/>
                </a:lnTo>
                <a:lnTo>
                  <a:pt x="107" y="25"/>
                </a:lnTo>
                <a:lnTo>
                  <a:pt x="115" y="22"/>
                </a:lnTo>
                <a:lnTo>
                  <a:pt x="119" y="22"/>
                </a:lnTo>
                <a:lnTo>
                  <a:pt x="125" y="20"/>
                </a:lnTo>
                <a:lnTo>
                  <a:pt x="127" y="20"/>
                </a:lnTo>
                <a:lnTo>
                  <a:pt x="129" y="20"/>
                </a:lnTo>
                <a:lnTo>
                  <a:pt x="130" y="19"/>
                </a:lnTo>
                <a:lnTo>
                  <a:pt x="132" y="19"/>
                </a:lnTo>
                <a:lnTo>
                  <a:pt x="135" y="15"/>
                </a:lnTo>
                <a:lnTo>
                  <a:pt x="137" y="15"/>
                </a:lnTo>
                <a:lnTo>
                  <a:pt x="137" y="14"/>
                </a:lnTo>
                <a:lnTo>
                  <a:pt x="139" y="12"/>
                </a:lnTo>
                <a:lnTo>
                  <a:pt x="140" y="10"/>
                </a:lnTo>
                <a:lnTo>
                  <a:pt x="140" y="9"/>
                </a:lnTo>
                <a:lnTo>
                  <a:pt x="142" y="9"/>
                </a:lnTo>
                <a:lnTo>
                  <a:pt x="142" y="7"/>
                </a:lnTo>
                <a:lnTo>
                  <a:pt x="142" y="5"/>
                </a:lnTo>
                <a:lnTo>
                  <a:pt x="140" y="4"/>
                </a:lnTo>
                <a:lnTo>
                  <a:pt x="139" y="0"/>
                </a:lnTo>
                <a:lnTo>
                  <a:pt x="150" y="0"/>
                </a:lnTo>
                <a:lnTo>
                  <a:pt x="157" y="0"/>
                </a:lnTo>
                <a:lnTo>
                  <a:pt x="170" y="0"/>
                </a:lnTo>
                <a:lnTo>
                  <a:pt x="190" y="0"/>
                </a:lnTo>
                <a:lnTo>
                  <a:pt x="217" y="0"/>
                </a:lnTo>
                <a:lnTo>
                  <a:pt x="232" y="0"/>
                </a:lnTo>
                <a:lnTo>
                  <a:pt x="235" y="0"/>
                </a:lnTo>
                <a:lnTo>
                  <a:pt x="242" y="0"/>
                </a:lnTo>
                <a:lnTo>
                  <a:pt x="244" y="0"/>
                </a:lnTo>
                <a:lnTo>
                  <a:pt x="245" y="0"/>
                </a:lnTo>
                <a:lnTo>
                  <a:pt x="249" y="0"/>
                </a:lnTo>
                <a:lnTo>
                  <a:pt x="262" y="0"/>
                </a:lnTo>
                <a:lnTo>
                  <a:pt x="307" y="0"/>
                </a:lnTo>
                <a:lnTo>
                  <a:pt x="331" y="0"/>
                </a:lnTo>
                <a:lnTo>
                  <a:pt x="332" y="0"/>
                </a:lnTo>
                <a:lnTo>
                  <a:pt x="336" y="0"/>
                </a:lnTo>
                <a:lnTo>
                  <a:pt x="341" y="0"/>
                </a:lnTo>
                <a:lnTo>
                  <a:pt x="344" y="0"/>
                </a:lnTo>
                <a:close/>
              </a:path>
            </a:pathLst>
          </a:custGeom>
          <a:solidFill>
            <a:srgbClr val="84D18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21"/>
          <p:cNvSpPr>
            <a:spLocks/>
          </p:cNvSpPr>
          <p:nvPr/>
        </p:nvSpPr>
        <p:spPr bwMode="auto">
          <a:xfrm>
            <a:off x="957263" y="550863"/>
            <a:ext cx="4227513" cy="2184400"/>
          </a:xfrm>
          <a:custGeom>
            <a:avLst/>
            <a:gdLst/>
            <a:ahLst/>
            <a:cxnLst>
              <a:cxn ang="0">
                <a:pos x="2050" y="110"/>
              </a:cxn>
              <a:cxn ang="0">
                <a:pos x="2133" y="227"/>
              </a:cxn>
              <a:cxn ang="0">
                <a:pos x="2205" y="366"/>
              </a:cxn>
              <a:cxn ang="0">
                <a:pos x="2215" y="489"/>
              </a:cxn>
              <a:cxn ang="0">
                <a:pos x="2349" y="544"/>
              </a:cxn>
              <a:cxn ang="0">
                <a:pos x="2434" y="601"/>
              </a:cxn>
              <a:cxn ang="0">
                <a:pos x="2522" y="621"/>
              </a:cxn>
              <a:cxn ang="0">
                <a:pos x="2589" y="641"/>
              </a:cxn>
              <a:cxn ang="0">
                <a:pos x="2559" y="710"/>
              </a:cxn>
              <a:cxn ang="0">
                <a:pos x="2447" y="728"/>
              </a:cxn>
              <a:cxn ang="0">
                <a:pos x="2377" y="718"/>
              </a:cxn>
              <a:cxn ang="0">
                <a:pos x="2299" y="730"/>
              </a:cxn>
              <a:cxn ang="0">
                <a:pos x="2212" y="745"/>
              </a:cxn>
              <a:cxn ang="0">
                <a:pos x="2225" y="821"/>
              </a:cxn>
              <a:cxn ang="0">
                <a:pos x="2138" y="851"/>
              </a:cxn>
              <a:cxn ang="0">
                <a:pos x="2095" y="992"/>
              </a:cxn>
              <a:cxn ang="0">
                <a:pos x="2092" y="1105"/>
              </a:cxn>
              <a:cxn ang="0">
                <a:pos x="2189" y="1172"/>
              </a:cxn>
              <a:cxn ang="0">
                <a:pos x="2347" y="1174"/>
              </a:cxn>
              <a:cxn ang="0">
                <a:pos x="2382" y="1307"/>
              </a:cxn>
              <a:cxn ang="0">
                <a:pos x="2516" y="1294"/>
              </a:cxn>
              <a:cxn ang="0">
                <a:pos x="2653" y="1346"/>
              </a:cxn>
              <a:cxn ang="0">
                <a:pos x="2194" y="1376"/>
              </a:cxn>
              <a:cxn ang="0">
                <a:pos x="1940" y="1339"/>
              </a:cxn>
              <a:cxn ang="0">
                <a:pos x="1972" y="1254"/>
              </a:cxn>
              <a:cxn ang="0">
                <a:pos x="2030" y="1199"/>
              </a:cxn>
              <a:cxn ang="0">
                <a:pos x="1980" y="1159"/>
              </a:cxn>
              <a:cxn ang="0">
                <a:pos x="1893" y="1058"/>
              </a:cxn>
              <a:cxn ang="0">
                <a:pos x="1831" y="833"/>
              </a:cxn>
              <a:cxn ang="0">
                <a:pos x="1466" y="359"/>
              </a:cxn>
              <a:cxn ang="0">
                <a:pos x="1148" y="706"/>
              </a:cxn>
              <a:cxn ang="0">
                <a:pos x="991" y="514"/>
              </a:cxn>
              <a:cxn ang="0">
                <a:pos x="796" y="286"/>
              </a:cxn>
              <a:cxn ang="0">
                <a:pos x="721" y="142"/>
              </a:cxn>
              <a:cxn ang="0">
                <a:pos x="512" y="172"/>
              </a:cxn>
              <a:cxn ang="0">
                <a:pos x="365" y="332"/>
              </a:cxn>
              <a:cxn ang="0">
                <a:pos x="217" y="225"/>
              </a:cxn>
              <a:cxn ang="0">
                <a:pos x="46" y="28"/>
              </a:cxn>
              <a:cxn ang="0">
                <a:pos x="68" y="0"/>
              </a:cxn>
              <a:cxn ang="0">
                <a:pos x="155" y="0"/>
              </a:cxn>
              <a:cxn ang="0">
                <a:pos x="238" y="0"/>
              </a:cxn>
              <a:cxn ang="0">
                <a:pos x="325" y="0"/>
              </a:cxn>
              <a:cxn ang="0">
                <a:pos x="407" y="0"/>
              </a:cxn>
              <a:cxn ang="0">
                <a:pos x="494" y="0"/>
              </a:cxn>
              <a:cxn ang="0">
                <a:pos x="579" y="0"/>
              </a:cxn>
              <a:cxn ang="0">
                <a:pos x="666" y="0"/>
              </a:cxn>
              <a:cxn ang="0">
                <a:pos x="749" y="0"/>
              </a:cxn>
              <a:cxn ang="0">
                <a:pos x="830" y="0"/>
              </a:cxn>
              <a:cxn ang="0">
                <a:pos x="911" y="0"/>
              </a:cxn>
              <a:cxn ang="0">
                <a:pos x="995" y="0"/>
              </a:cxn>
              <a:cxn ang="0">
                <a:pos x="1082" y="0"/>
              </a:cxn>
              <a:cxn ang="0">
                <a:pos x="1168" y="0"/>
              </a:cxn>
              <a:cxn ang="0">
                <a:pos x="1254" y="0"/>
              </a:cxn>
              <a:cxn ang="0">
                <a:pos x="1335" y="0"/>
              </a:cxn>
              <a:cxn ang="0">
                <a:pos x="1422" y="0"/>
              </a:cxn>
              <a:cxn ang="0">
                <a:pos x="1507" y="0"/>
              </a:cxn>
              <a:cxn ang="0">
                <a:pos x="1594" y="0"/>
              </a:cxn>
              <a:cxn ang="0">
                <a:pos x="1681" y="0"/>
              </a:cxn>
              <a:cxn ang="0">
                <a:pos x="1768" y="0"/>
              </a:cxn>
              <a:cxn ang="0">
                <a:pos x="1851" y="0"/>
              </a:cxn>
              <a:cxn ang="0">
                <a:pos x="1931" y="0"/>
              </a:cxn>
              <a:cxn ang="0">
                <a:pos x="2017" y="0"/>
              </a:cxn>
            </a:cxnLst>
            <a:rect l="0" t="0" r="r" b="b"/>
            <a:pathLst>
              <a:path w="2663" h="1376">
                <a:moveTo>
                  <a:pt x="2063" y="0"/>
                </a:moveTo>
                <a:lnTo>
                  <a:pt x="2063" y="2"/>
                </a:lnTo>
                <a:lnTo>
                  <a:pt x="2063" y="3"/>
                </a:lnTo>
                <a:lnTo>
                  <a:pt x="2063" y="15"/>
                </a:lnTo>
                <a:lnTo>
                  <a:pt x="2063" y="39"/>
                </a:lnTo>
                <a:lnTo>
                  <a:pt x="2068" y="39"/>
                </a:lnTo>
                <a:lnTo>
                  <a:pt x="2072" y="39"/>
                </a:lnTo>
                <a:lnTo>
                  <a:pt x="2077" y="44"/>
                </a:lnTo>
                <a:lnTo>
                  <a:pt x="2077" y="47"/>
                </a:lnTo>
                <a:lnTo>
                  <a:pt x="2077" y="50"/>
                </a:lnTo>
                <a:lnTo>
                  <a:pt x="2075" y="54"/>
                </a:lnTo>
                <a:lnTo>
                  <a:pt x="2073" y="55"/>
                </a:lnTo>
                <a:lnTo>
                  <a:pt x="2067" y="55"/>
                </a:lnTo>
                <a:lnTo>
                  <a:pt x="2062" y="57"/>
                </a:lnTo>
                <a:lnTo>
                  <a:pt x="2060" y="57"/>
                </a:lnTo>
                <a:lnTo>
                  <a:pt x="2058" y="59"/>
                </a:lnTo>
                <a:lnTo>
                  <a:pt x="2057" y="59"/>
                </a:lnTo>
                <a:lnTo>
                  <a:pt x="2055" y="64"/>
                </a:lnTo>
                <a:lnTo>
                  <a:pt x="2057" y="65"/>
                </a:lnTo>
                <a:lnTo>
                  <a:pt x="2057" y="67"/>
                </a:lnTo>
                <a:lnTo>
                  <a:pt x="2058" y="69"/>
                </a:lnTo>
                <a:lnTo>
                  <a:pt x="2057" y="74"/>
                </a:lnTo>
                <a:lnTo>
                  <a:pt x="2050" y="79"/>
                </a:lnTo>
                <a:lnTo>
                  <a:pt x="2053" y="84"/>
                </a:lnTo>
                <a:lnTo>
                  <a:pt x="2048" y="89"/>
                </a:lnTo>
                <a:lnTo>
                  <a:pt x="2048" y="90"/>
                </a:lnTo>
                <a:lnTo>
                  <a:pt x="2050" y="92"/>
                </a:lnTo>
                <a:lnTo>
                  <a:pt x="2050" y="97"/>
                </a:lnTo>
                <a:lnTo>
                  <a:pt x="2052" y="99"/>
                </a:lnTo>
                <a:lnTo>
                  <a:pt x="2052" y="100"/>
                </a:lnTo>
                <a:lnTo>
                  <a:pt x="2050" y="102"/>
                </a:lnTo>
                <a:lnTo>
                  <a:pt x="2050" y="104"/>
                </a:lnTo>
                <a:lnTo>
                  <a:pt x="2050" y="105"/>
                </a:lnTo>
                <a:lnTo>
                  <a:pt x="2052" y="107"/>
                </a:lnTo>
                <a:lnTo>
                  <a:pt x="2053" y="107"/>
                </a:lnTo>
                <a:lnTo>
                  <a:pt x="2053" y="109"/>
                </a:lnTo>
                <a:lnTo>
                  <a:pt x="2052" y="110"/>
                </a:lnTo>
                <a:lnTo>
                  <a:pt x="2050" y="110"/>
                </a:lnTo>
                <a:lnTo>
                  <a:pt x="2052" y="112"/>
                </a:lnTo>
                <a:lnTo>
                  <a:pt x="2053" y="114"/>
                </a:lnTo>
                <a:lnTo>
                  <a:pt x="2053" y="115"/>
                </a:lnTo>
                <a:lnTo>
                  <a:pt x="2055" y="119"/>
                </a:lnTo>
                <a:lnTo>
                  <a:pt x="2057" y="120"/>
                </a:lnTo>
                <a:lnTo>
                  <a:pt x="2058" y="120"/>
                </a:lnTo>
                <a:lnTo>
                  <a:pt x="2058" y="122"/>
                </a:lnTo>
                <a:lnTo>
                  <a:pt x="2058" y="125"/>
                </a:lnTo>
                <a:lnTo>
                  <a:pt x="2063" y="134"/>
                </a:lnTo>
                <a:lnTo>
                  <a:pt x="2067" y="135"/>
                </a:lnTo>
                <a:lnTo>
                  <a:pt x="2073" y="140"/>
                </a:lnTo>
                <a:lnTo>
                  <a:pt x="2078" y="142"/>
                </a:lnTo>
                <a:lnTo>
                  <a:pt x="2088" y="147"/>
                </a:lnTo>
                <a:lnTo>
                  <a:pt x="2090" y="149"/>
                </a:lnTo>
                <a:lnTo>
                  <a:pt x="2090" y="152"/>
                </a:lnTo>
                <a:lnTo>
                  <a:pt x="2092" y="155"/>
                </a:lnTo>
                <a:lnTo>
                  <a:pt x="2093" y="159"/>
                </a:lnTo>
                <a:lnTo>
                  <a:pt x="2093" y="160"/>
                </a:lnTo>
                <a:lnTo>
                  <a:pt x="2095" y="160"/>
                </a:lnTo>
                <a:lnTo>
                  <a:pt x="2097" y="160"/>
                </a:lnTo>
                <a:lnTo>
                  <a:pt x="2098" y="165"/>
                </a:lnTo>
                <a:lnTo>
                  <a:pt x="2098" y="169"/>
                </a:lnTo>
                <a:lnTo>
                  <a:pt x="2102" y="170"/>
                </a:lnTo>
                <a:lnTo>
                  <a:pt x="2103" y="170"/>
                </a:lnTo>
                <a:lnTo>
                  <a:pt x="2105" y="170"/>
                </a:lnTo>
                <a:lnTo>
                  <a:pt x="2107" y="170"/>
                </a:lnTo>
                <a:lnTo>
                  <a:pt x="2108" y="172"/>
                </a:lnTo>
                <a:lnTo>
                  <a:pt x="2108" y="175"/>
                </a:lnTo>
                <a:lnTo>
                  <a:pt x="2112" y="180"/>
                </a:lnTo>
                <a:lnTo>
                  <a:pt x="2115" y="185"/>
                </a:lnTo>
                <a:lnTo>
                  <a:pt x="2115" y="189"/>
                </a:lnTo>
                <a:lnTo>
                  <a:pt x="2118" y="197"/>
                </a:lnTo>
                <a:lnTo>
                  <a:pt x="2120" y="200"/>
                </a:lnTo>
                <a:lnTo>
                  <a:pt x="2125" y="207"/>
                </a:lnTo>
                <a:lnTo>
                  <a:pt x="2128" y="217"/>
                </a:lnTo>
                <a:lnTo>
                  <a:pt x="2132" y="220"/>
                </a:lnTo>
                <a:lnTo>
                  <a:pt x="2133" y="224"/>
                </a:lnTo>
                <a:lnTo>
                  <a:pt x="2133" y="227"/>
                </a:lnTo>
                <a:lnTo>
                  <a:pt x="2135" y="230"/>
                </a:lnTo>
                <a:lnTo>
                  <a:pt x="2135" y="235"/>
                </a:lnTo>
                <a:lnTo>
                  <a:pt x="2140" y="246"/>
                </a:lnTo>
                <a:lnTo>
                  <a:pt x="2143" y="251"/>
                </a:lnTo>
                <a:lnTo>
                  <a:pt x="2145" y="257"/>
                </a:lnTo>
                <a:lnTo>
                  <a:pt x="2145" y="259"/>
                </a:lnTo>
                <a:lnTo>
                  <a:pt x="2150" y="267"/>
                </a:lnTo>
                <a:lnTo>
                  <a:pt x="2154" y="269"/>
                </a:lnTo>
                <a:lnTo>
                  <a:pt x="2154" y="271"/>
                </a:lnTo>
                <a:lnTo>
                  <a:pt x="2155" y="274"/>
                </a:lnTo>
                <a:lnTo>
                  <a:pt x="2155" y="282"/>
                </a:lnTo>
                <a:lnTo>
                  <a:pt x="2159" y="286"/>
                </a:lnTo>
                <a:lnTo>
                  <a:pt x="2160" y="289"/>
                </a:lnTo>
                <a:lnTo>
                  <a:pt x="2160" y="294"/>
                </a:lnTo>
                <a:lnTo>
                  <a:pt x="2160" y="302"/>
                </a:lnTo>
                <a:lnTo>
                  <a:pt x="2162" y="306"/>
                </a:lnTo>
                <a:lnTo>
                  <a:pt x="2165" y="309"/>
                </a:lnTo>
                <a:lnTo>
                  <a:pt x="2169" y="312"/>
                </a:lnTo>
                <a:lnTo>
                  <a:pt x="2175" y="316"/>
                </a:lnTo>
                <a:lnTo>
                  <a:pt x="2179" y="316"/>
                </a:lnTo>
                <a:lnTo>
                  <a:pt x="2184" y="312"/>
                </a:lnTo>
                <a:lnTo>
                  <a:pt x="2187" y="311"/>
                </a:lnTo>
                <a:lnTo>
                  <a:pt x="2190" y="312"/>
                </a:lnTo>
                <a:lnTo>
                  <a:pt x="2195" y="316"/>
                </a:lnTo>
                <a:lnTo>
                  <a:pt x="2199" y="317"/>
                </a:lnTo>
                <a:lnTo>
                  <a:pt x="2200" y="319"/>
                </a:lnTo>
                <a:lnTo>
                  <a:pt x="2200" y="322"/>
                </a:lnTo>
                <a:lnTo>
                  <a:pt x="2200" y="326"/>
                </a:lnTo>
                <a:lnTo>
                  <a:pt x="2200" y="329"/>
                </a:lnTo>
                <a:lnTo>
                  <a:pt x="2202" y="332"/>
                </a:lnTo>
                <a:lnTo>
                  <a:pt x="2200" y="341"/>
                </a:lnTo>
                <a:lnTo>
                  <a:pt x="2200" y="344"/>
                </a:lnTo>
                <a:lnTo>
                  <a:pt x="2204" y="349"/>
                </a:lnTo>
                <a:lnTo>
                  <a:pt x="2205" y="351"/>
                </a:lnTo>
                <a:lnTo>
                  <a:pt x="2207" y="359"/>
                </a:lnTo>
                <a:lnTo>
                  <a:pt x="2207" y="361"/>
                </a:lnTo>
                <a:lnTo>
                  <a:pt x="2205" y="361"/>
                </a:lnTo>
                <a:lnTo>
                  <a:pt x="2205" y="366"/>
                </a:lnTo>
                <a:lnTo>
                  <a:pt x="2207" y="369"/>
                </a:lnTo>
                <a:lnTo>
                  <a:pt x="2205" y="372"/>
                </a:lnTo>
                <a:lnTo>
                  <a:pt x="2204" y="377"/>
                </a:lnTo>
                <a:lnTo>
                  <a:pt x="2202" y="379"/>
                </a:lnTo>
                <a:lnTo>
                  <a:pt x="2199" y="387"/>
                </a:lnTo>
                <a:lnTo>
                  <a:pt x="2197" y="391"/>
                </a:lnTo>
                <a:lnTo>
                  <a:pt x="2194" y="396"/>
                </a:lnTo>
                <a:lnTo>
                  <a:pt x="2194" y="397"/>
                </a:lnTo>
                <a:lnTo>
                  <a:pt x="2190" y="404"/>
                </a:lnTo>
                <a:lnTo>
                  <a:pt x="2187" y="407"/>
                </a:lnTo>
                <a:lnTo>
                  <a:pt x="2185" y="409"/>
                </a:lnTo>
                <a:lnTo>
                  <a:pt x="2185" y="411"/>
                </a:lnTo>
                <a:lnTo>
                  <a:pt x="2185" y="414"/>
                </a:lnTo>
                <a:lnTo>
                  <a:pt x="2187" y="417"/>
                </a:lnTo>
                <a:lnTo>
                  <a:pt x="2189" y="421"/>
                </a:lnTo>
                <a:lnTo>
                  <a:pt x="2192" y="427"/>
                </a:lnTo>
                <a:lnTo>
                  <a:pt x="2194" y="427"/>
                </a:lnTo>
                <a:lnTo>
                  <a:pt x="2195" y="427"/>
                </a:lnTo>
                <a:lnTo>
                  <a:pt x="2197" y="427"/>
                </a:lnTo>
                <a:lnTo>
                  <a:pt x="2199" y="426"/>
                </a:lnTo>
                <a:lnTo>
                  <a:pt x="2202" y="424"/>
                </a:lnTo>
                <a:lnTo>
                  <a:pt x="2204" y="424"/>
                </a:lnTo>
                <a:lnTo>
                  <a:pt x="2205" y="426"/>
                </a:lnTo>
                <a:lnTo>
                  <a:pt x="2209" y="431"/>
                </a:lnTo>
                <a:lnTo>
                  <a:pt x="2215" y="437"/>
                </a:lnTo>
                <a:lnTo>
                  <a:pt x="2219" y="442"/>
                </a:lnTo>
                <a:lnTo>
                  <a:pt x="2220" y="448"/>
                </a:lnTo>
                <a:lnTo>
                  <a:pt x="2225" y="454"/>
                </a:lnTo>
                <a:lnTo>
                  <a:pt x="2227" y="456"/>
                </a:lnTo>
                <a:lnTo>
                  <a:pt x="2225" y="461"/>
                </a:lnTo>
                <a:lnTo>
                  <a:pt x="2224" y="466"/>
                </a:lnTo>
                <a:lnTo>
                  <a:pt x="2222" y="468"/>
                </a:lnTo>
                <a:lnTo>
                  <a:pt x="2220" y="469"/>
                </a:lnTo>
                <a:lnTo>
                  <a:pt x="2217" y="473"/>
                </a:lnTo>
                <a:lnTo>
                  <a:pt x="2214" y="478"/>
                </a:lnTo>
                <a:lnTo>
                  <a:pt x="2212" y="483"/>
                </a:lnTo>
                <a:lnTo>
                  <a:pt x="2212" y="486"/>
                </a:lnTo>
                <a:lnTo>
                  <a:pt x="2215" y="489"/>
                </a:lnTo>
                <a:lnTo>
                  <a:pt x="2219" y="486"/>
                </a:lnTo>
                <a:lnTo>
                  <a:pt x="2224" y="481"/>
                </a:lnTo>
                <a:lnTo>
                  <a:pt x="2225" y="478"/>
                </a:lnTo>
                <a:lnTo>
                  <a:pt x="2234" y="476"/>
                </a:lnTo>
                <a:lnTo>
                  <a:pt x="2239" y="476"/>
                </a:lnTo>
                <a:lnTo>
                  <a:pt x="2242" y="476"/>
                </a:lnTo>
                <a:lnTo>
                  <a:pt x="2247" y="479"/>
                </a:lnTo>
                <a:lnTo>
                  <a:pt x="2250" y="483"/>
                </a:lnTo>
                <a:lnTo>
                  <a:pt x="2257" y="489"/>
                </a:lnTo>
                <a:lnTo>
                  <a:pt x="2262" y="498"/>
                </a:lnTo>
                <a:lnTo>
                  <a:pt x="2265" y="503"/>
                </a:lnTo>
                <a:lnTo>
                  <a:pt x="2267" y="504"/>
                </a:lnTo>
                <a:lnTo>
                  <a:pt x="2272" y="506"/>
                </a:lnTo>
                <a:lnTo>
                  <a:pt x="2277" y="506"/>
                </a:lnTo>
                <a:lnTo>
                  <a:pt x="2280" y="506"/>
                </a:lnTo>
                <a:lnTo>
                  <a:pt x="2282" y="503"/>
                </a:lnTo>
                <a:lnTo>
                  <a:pt x="2285" y="499"/>
                </a:lnTo>
                <a:lnTo>
                  <a:pt x="2289" y="498"/>
                </a:lnTo>
                <a:lnTo>
                  <a:pt x="2292" y="499"/>
                </a:lnTo>
                <a:lnTo>
                  <a:pt x="2295" y="498"/>
                </a:lnTo>
                <a:lnTo>
                  <a:pt x="2297" y="498"/>
                </a:lnTo>
                <a:lnTo>
                  <a:pt x="2305" y="501"/>
                </a:lnTo>
                <a:lnTo>
                  <a:pt x="2307" y="499"/>
                </a:lnTo>
                <a:lnTo>
                  <a:pt x="2310" y="498"/>
                </a:lnTo>
                <a:lnTo>
                  <a:pt x="2317" y="496"/>
                </a:lnTo>
                <a:lnTo>
                  <a:pt x="2319" y="496"/>
                </a:lnTo>
                <a:lnTo>
                  <a:pt x="2320" y="496"/>
                </a:lnTo>
                <a:lnTo>
                  <a:pt x="2324" y="499"/>
                </a:lnTo>
                <a:lnTo>
                  <a:pt x="2324" y="503"/>
                </a:lnTo>
                <a:lnTo>
                  <a:pt x="2324" y="509"/>
                </a:lnTo>
                <a:lnTo>
                  <a:pt x="2327" y="518"/>
                </a:lnTo>
                <a:lnTo>
                  <a:pt x="2332" y="526"/>
                </a:lnTo>
                <a:lnTo>
                  <a:pt x="2335" y="529"/>
                </a:lnTo>
                <a:lnTo>
                  <a:pt x="2339" y="534"/>
                </a:lnTo>
                <a:lnTo>
                  <a:pt x="2341" y="536"/>
                </a:lnTo>
                <a:lnTo>
                  <a:pt x="2342" y="538"/>
                </a:lnTo>
                <a:lnTo>
                  <a:pt x="2346" y="539"/>
                </a:lnTo>
                <a:lnTo>
                  <a:pt x="2349" y="544"/>
                </a:lnTo>
                <a:lnTo>
                  <a:pt x="2351" y="544"/>
                </a:lnTo>
                <a:lnTo>
                  <a:pt x="2354" y="546"/>
                </a:lnTo>
                <a:lnTo>
                  <a:pt x="2359" y="548"/>
                </a:lnTo>
                <a:lnTo>
                  <a:pt x="2366" y="551"/>
                </a:lnTo>
                <a:lnTo>
                  <a:pt x="2366" y="558"/>
                </a:lnTo>
                <a:lnTo>
                  <a:pt x="2367" y="563"/>
                </a:lnTo>
                <a:lnTo>
                  <a:pt x="2369" y="564"/>
                </a:lnTo>
                <a:lnTo>
                  <a:pt x="2376" y="566"/>
                </a:lnTo>
                <a:lnTo>
                  <a:pt x="2377" y="566"/>
                </a:lnTo>
                <a:lnTo>
                  <a:pt x="2379" y="566"/>
                </a:lnTo>
                <a:lnTo>
                  <a:pt x="2384" y="568"/>
                </a:lnTo>
                <a:lnTo>
                  <a:pt x="2387" y="569"/>
                </a:lnTo>
                <a:lnTo>
                  <a:pt x="2389" y="569"/>
                </a:lnTo>
                <a:lnTo>
                  <a:pt x="2391" y="571"/>
                </a:lnTo>
                <a:lnTo>
                  <a:pt x="2392" y="569"/>
                </a:lnTo>
                <a:lnTo>
                  <a:pt x="2396" y="568"/>
                </a:lnTo>
                <a:lnTo>
                  <a:pt x="2397" y="566"/>
                </a:lnTo>
                <a:lnTo>
                  <a:pt x="2397" y="564"/>
                </a:lnTo>
                <a:lnTo>
                  <a:pt x="2401" y="564"/>
                </a:lnTo>
                <a:lnTo>
                  <a:pt x="2404" y="564"/>
                </a:lnTo>
                <a:lnTo>
                  <a:pt x="2406" y="569"/>
                </a:lnTo>
                <a:lnTo>
                  <a:pt x="2409" y="576"/>
                </a:lnTo>
                <a:lnTo>
                  <a:pt x="2411" y="578"/>
                </a:lnTo>
                <a:lnTo>
                  <a:pt x="2411" y="579"/>
                </a:lnTo>
                <a:lnTo>
                  <a:pt x="2409" y="581"/>
                </a:lnTo>
                <a:lnTo>
                  <a:pt x="2409" y="583"/>
                </a:lnTo>
                <a:lnTo>
                  <a:pt x="2409" y="584"/>
                </a:lnTo>
                <a:lnTo>
                  <a:pt x="2411" y="586"/>
                </a:lnTo>
                <a:lnTo>
                  <a:pt x="2417" y="588"/>
                </a:lnTo>
                <a:lnTo>
                  <a:pt x="2417" y="589"/>
                </a:lnTo>
                <a:lnTo>
                  <a:pt x="2419" y="593"/>
                </a:lnTo>
                <a:lnTo>
                  <a:pt x="2419" y="596"/>
                </a:lnTo>
                <a:lnTo>
                  <a:pt x="2421" y="596"/>
                </a:lnTo>
                <a:lnTo>
                  <a:pt x="2424" y="596"/>
                </a:lnTo>
                <a:lnTo>
                  <a:pt x="2426" y="598"/>
                </a:lnTo>
                <a:lnTo>
                  <a:pt x="2427" y="599"/>
                </a:lnTo>
                <a:lnTo>
                  <a:pt x="2429" y="601"/>
                </a:lnTo>
                <a:lnTo>
                  <a:pt x="2434" y="601"/>
                </a:lnTo>
                <a:lnTo>
                  <a:pt x="2442" y="603"/>
                </a:lnTo>
                <a:lnTo>
                  <a:pt x="2446" y="601"/>
                </a:lnTo>
                <a:lnTo>
                  <a:pt x="2449" y="599"/>
                </a:lnTo>
                <a:lnTo>
                  <a:pt x="2452" y="599"/>
                </a:lnTo>
                <a:lnTo>
                  <a:pt x="2454" y="599"/>
                </a:lnTo>
                <a:lnTo>
                  <a:pt x="2456" y="598"/>
                </a:lnTo>
                <a:lnTo>
                  <a:pt x="2461" y="596"/>
                </a:lnTo>
                <a:lnTo>
                  <a:pt x="2462" y="598"/>
                </a:lnTo>
                <a:lnTo>
                  <a:pt x="2466" y="601"/>
                </a:lnTo>
                <a:lnTo>
                  <a:pt x="2469" y="601"/>
                </a:lnTo>
                <a:lnTo>
                  <a:pt x="2472" y="601"/>
                </a:lnTo>
                <a:lnTo>
                  <a:pt x="2474" y="601"/>
                </a:lnTo>
                <a:lnTo>
                  <a:pt x="2474" y="598"/>
                </a:lnTo>
                <a:lnTo>
                  <a:pt x="2476" y="594"/>
                </a:lnTo>
                <a:lnTo>
                  <a:pt x="2476" y="591"/>
                </a:lnTo>
                <a:lnTo>
                  <a:pt x="2477" y="589"/>
                </a:lnTo>
                <a:lnTo>
                  <a:pt x="2481" y="589"/>
                </a:lnTo>
                <a:lnTo>
                  <a:pt x="2482" y="591"/>
                </a:lnTo>
                <a:lnTo>
                  <a:pt x="2484" y="594"/>
                </a:lnTo>
                <a:lnTo>
                  <a:pt x="2489" y="598"/>
                </a:lnTo>
                <a:lnTo>
                  <a:pt x="2492" y="604"/>
                </a:lnTo>
                <a:lnTo>
                  <a:pt x="2492" y="606"/>
                </a:lnTo>
                <a:lnTo>
                  <a:pt x="2494" y="606"/>
                </a:lnTo>
                <a:lnTo>
                  <a:pt x="2496" y="608"/>
                </a:lnTo>
                <a:lnTo>
                  <a:pt x="2496" y="611"/>
                </a:lnTo>
                <a:lnTo>
                  <a:pt x="2499" y="611"/>
                </a:lnTo>
                <a:lnTo>
                  <a:pt x="2499" y="613"/>
                </a:lnTo>
                <a:lnTo>
                  <a:pt x="2501" y="611"/>
                </a:lnTo>
                <a:lnTo>
                  <a:pt x="2504" y="606"/>
                </a:lnTo>
                <a:lnTo>
                  <a:pt x="2507" y="603"/>
                </a:lnTo>
                <a:lnTo>
                  <a:pt x="2509" y="603"/>
                </a:lnTo>
                <a:lnTo>
                  <a:pt x="2511" y="603"/>
                </a:lnTo>
                <a:lnTo>
                  <a:pt x="2511" y="604"/>
                </a:lnTo>
                <a:lnTo>
                  <a:pt x="2512" y="609"/>
                </a:lnTo>
                <a:lnTo>
                  <a:pt x="2517" y="616"/>
                </a:lnTo>
                <a:lnTo>
                  <a:pt x="2521" y="619"/>
                </a:lnTo>
                <a:lnTo>
                  <a:pt x="2521" y="621"/>
                </a:lnTo>
                <a:lnTo>
                  <a:pt x="2522" y="621"/>
                </a:lnTo>
                <a:lnTo>
                  <a:pt x="2524" y="624"/>
                </a:lnTo>
                <a:lnTo>
                  <a:pt x="2526" y="624"/>
                </a:lnTo>
                <a:lnTo>
                  <a:pt x="2529" y="623"/>
                </a:lnTo>
                <a:lnTo>
                  <a:pt x="2531" y="623"/>
                </a:lnTo>
                <a:lnTo>
                  <a:pt x="2533" y="624"/>
                </a:lnTo>
                <a:lnTo>
                  <a:pt x="2534" y="626"/>
                </a:lnTo>
                <a:lnTo>
                  <a:pt x="2536" y="626"/>
                </a:lnTo>
                <a:lnTo>
                  <a:pt x="2538" y="624"/>
                </a:lnTo>
                <a:lnTo>
                  <a:pt x="2539" y="624"/>
                </a:lnTo>
                <a:lnTo>
                  <a:pt x="2543" y="626"/>
                </a:lnTo>
                <a:lnTo>
                  <a:pt x="2544" y="626"/>
                </a:lnTo>
                <a:lnTo>
                  <a:pt x="2551" y="626"/>
                </a:lnTo>
                <a:lnTo>
                  <a:pt x="2553" y="624"/>
                </a:lnTo>
                <a:lnTo>
                  <a:pt x="2554" y="624"/>
                </a:lnTo>
                <a:lnTo>
                  <a:pt x="2556" y="624"/>
                </a:lnTo>
                <a:lnTo>
                  <a:pt x="2558" y="624"/>
                </a:lnTo>
                <a:lnTo>
                  <a:pt x="2559" y="626"/>
                </a:lnTo>
                <a:lnTo>
                  <a:pt x="2561" y="626"/>
                </a:lnTo>
                <a:lnTo>
                  <a:pt x="2563" y="626"/>
                </a:lnTo>
                <a:lnTo>
                  <a:pt x="2566" y="628"/>
                </a:lnTo>
                <a:lnTo>
                  <a:pt x="2569" y="628"/>
                </a:lnTo>
                <a:lnTo>
                  <a:pt x="2571" y="626"/>
                </a:lnTo>
                <a:lnTo>
                  <a:pt x="2574" y="621"/>
                </a:lnTo>
                <a:lnTo>
                  <a:pt x="2574" y="619"/>
                </a:lnTo>
                <a:lnTo>
                  <a:pt x="2576" y="619"/>
                </a:lnTo>
                <a:lnTo>
                  <a:pt x="2578" y="621"/>
                </a:lnTo>
                <a:lnTo>
                  <a:pt x="2579" y="623"/>
                </a:lnTo>
                <a:lnTo>
                  <a:pt x="2579" y="628"/>
                </a:lnTo>
                <a:lnTo>
                  <a:pt x="2581" y="628"/>
                </a:lnTo>
                <a:lnTo>
                  <a:pt x="2583" y="629"/>
                </a:lnTo>
                <a:lnTo>
                  <a:pt x="2584" y="631"/>
                </a:lnTo>
                <a:lnTo>
                  <a:pt x="2586" y="631"/>
                </a:lnTo>
                <a:lnTo>
                  <a:pt x="2588" y="631"/>
                </a:lnTo>
                <a:lnTo>
                  <a:pt x="2589" y="633"/>
                </a:lnTo>
                <a:lnTo>
                  <a:pt x="2591" y="634"/>
                </a:lnTo>
                <a:lnTo>
                  <a:pt x="2591" y="636"/>
                </a:lnTo>
                <a:lnTo>
                  <a:pt x="2591" y="639"/>
                </a:lnTo>
                <a:lnTo>
                  <a:pt x="2589" y="641"/>
                </a:lnTo>
                <a:lnTo>
                  <a:pt x="2588" y="643"/>
                </a:lnTo>
                <a:lnTo>
                  <a:pt x="2583" y="648"/>
                </a:lnTo>
                <a:lnTo>
                  <a:pt x="2581" y="651"/>
                </a:lnTo>
                <a:lnTo>
                  <a:pt x="2583" y="653"/>
                </a:lnTo>
                <a:lnTo>
                  <a:pt x="2583" y="656"/>
                </a:lnTo>
                <a:lnTo>
                  <a:pt x="2583" y="660"/>
                </a:lnTo>
                <a:lnTo>
                  <a:pt x="2586" y="665"/>
                </a:lnTo>
                <a:lnTo>
                  <a:pt x="2584" y="666"/>
                </a:lnTo>
                <a:lnTo>
                  <a:pt x="2583" y="671"/>
                </a:lnTo>
                <a:lnTo>
                  <a:pt x="2581" y="675"/>
                </a:lnTo>
                <a:lnTo>
                  <a:pt x="2579" y="676"/>
                </a:lnTo>
                <a:lnTo>
                  <a:pt x="2578" y="678"/>
                </a:lnTo>
                <a:lnTo>
                  <a:pt x="2576" y="681"/>
                </a:lnTo>
                <a:lnTo>
                  <a:pt x="2574" y="685"/>
                </a:lnTo>
                <a:lnTo>
                  <a:pt x="2574" y="688"/>
                </a:lnTo>
                <a:lnTo>
                  <a:pt x="2574" y="691"/>
                </a:lnTo>
                <a:lnTo>
                  <a:pt x="2574" y="693"/>
                </a:lnTo>
                <a:lnTo>
                  <a:pt x="2576" y="696"/>
                </a:lnTo>
                <a:lnTo>
                  <a:pt x="2576" y="698"/>
                </a:lnTo>
                <a:lnTo>
                  <a:pt x="2574" y="700"/>
                </a:lnTo>
                <a:lnTo>
                  <a:pt x="2569" y="698"/>
                </a:lnTo>
                <a:lnTo>
                  <a:pt x="2566" y="700"/>
                </a:lnTo>
                <a:lnTo>
                  <a:pt x="2566" y="701"/>
                </a:lnTo>
                <a:lnTo>
                  <a:pt x="2568" y="703"/>
                </a:lnTo>
                <a:lnTo>
                  <a:pt x="2568" y="705"/>
                </a:lnTo>
                <a:lnTo>
                  <a:pt x="2569" y="708"/>
                </a:lnTo>
                <a:lnTo>
                  <a:pt x="2571" y="710"/>
                </a:lnTo>
                <a:lnTo>
                  <a:pt x="2574" y="711"/>
                </a:lnTo>
                <a:lnTo>
                  <a:pt x="2576" y="711"/>
                </a:lnTo>
                <a:lnTo>
                  <a:pt x="2574" y="713"/>
                </a:lnTo>
                <a:lnTo>
                  <a:pt x="2573" y="713"/>
                </a:lnTo>
                <a:lnTo>
                  <a:pt x="2569" y="713"/>
                </a:lnTo>
                <a:lnTo>
                  <a:pt x="2568" y="713"/>
                </a:lnTo>
                <a:lnTo>
                  <a:pt x="2564" y="713"/>
                </a:lnTo>
                <a:lnTo>
                  <a:pt x="2561" y="713"/>
                </a:lnTo>
                <a:lnTo>
                  <a:pt x="2561" y="711"/>
                </a:lnTo>
                <a:lnTo>
                  <a:pt x="2559" y="711"/>
                </a:lnTo>
                <a:lnTo>
                  <a:pt x="2559" y="710"/>
                </a:lnTo>
                <a:lnTo>
                  <a:pt x="2558" y="708"/>
                </a:lnTo>
                <a:lnTo>
                  <a:pt x="2556" y="708"/>
                </a:lnTo>
                <a:lnTo>
                  <a:pt x="2554" y="706"/>
                </a:lnTo>
                <a:lnTo>
                  <a:pt x="2549" y="703"/>
                </a:lnTo>
                <a:lnTo>
                  <a:pt x="2548" y="703"/>
                </a:lnTo>
                <a:lnTo>
                  <a:pt x="2546" y="703"/>
                </a:lnTo>
                <a:lnTo>
                  <a:pt x="2543" y="701"/>
                </a:lnTo>
                <a:lnTo>
                  <a:pt x="2539" y="700"/>
                </a:lnTo>
                <a:lnTo>
                  <a:pt x="2536" y="700"/>
                </a:lnTo>
                <a:lnTo>
                  <a:pt x="2534" y="700"/>
                </a:lnTo>
                <a:lnTo>
                  <a:pt x="2533" y="700"/>
                </a:lnTo>
                <a:lnTo>
                  <a:pt x="2529" y="700"/>
                </a:lnTo>
                <a:lnTo>
                  <a:pt x="2526" y="700"/>
                </a:lnTo>
                <a:lnTo>
                  <a:pt x="2522" y="700"/>
                </a:lnTo>
                <a:lnTo>
                  <a:pt x="2521" y="700"/>
                </a:lnTo>
                <a:lnTo>
                  <a:pt x="2519" y="701"/>
                </a:lnTo>
                <a:lnTo>
                  <a:pt x="2517" y="703"/>
                </a:lnTo>
                <a:lnTo>
                  <a:pt x="2514" y="705"/>
                </a:lnTo>
                <a:lnTo>
                  <a:pt x="2507" y="706"/>
                </a:lnTo>
                <a:lnTo>
                  <a:pt x="2501" y="710"/>
                </a:lnTo>
                <a:lnTo>
                  <a:pt x="2491" y="711"/>
                </a:lnTo>
                <a:lnTo>
                  <a:pt x="2486" y="713"/>
                </a:lnTo>
                <a:lnTo>
                  <a:pt x="2482" y="715"/>
                </a:lnTo>
                <a:lnTo>
                  <a:pt x="2479" y="716"/>
                </a:lnTo>
                <a:lnTo>
                  <a:pt x="2476" y="721"/>
                </a:lnTo>
                <a:lnTo>
                  <a:pt x="2474" y="723"/>
                </a:lnTo>
                <a:lnTo>
                  <a:pt x="2471" y="725"/>
                </a:lnTo>
                <a:lnTo>
                  <a:pt x="2471" y="728"/>
                </a:lnTo>
                <a:lnTo>
                  <a:pt x="2471" y="730"/>
                </a:lnTo>
                <a:lnTo>
                  <a:pt x="2469" y="730"/>
                </a:lnTo>
                <a:lnTo>
                  <a:pt x="2467" y="730"/>
                </a:lnTo>
                <a:lnTo>
                  <a:pt x="2464" y="731"/>
                </a:lnTo>
                <a:lnTo>
                  <a:pt x="2462" y="733"/>
                </a:lnTo>
                <a:lnTo>
                  <a:pt x="2457" y="735"/>
                </a:lnTo>
                <a:lnTo>
                  <a:pt x="2452" y="736"/>
                </a:lnTo>
                <a:lnTo>
                  <a:pt x="2451" y="731"/>
                </a:lnTo>
                <a:lnTo>
                  <a:pt x="2449" y="730"/>
                </a:lnTo>
                <a:lnTo>
                  <a:pt x="2447" y="728"/>
                </a:lnTo>
                <a:lnTo>
                  <a:pt x="2444" y="731"/>
                </a:lnTo>
                <a:lnTo>
                  <a:pt x="2441" y="733"/>
                </a:lnTo>
                <a:lnTo>
                  <a:pt x="2439" y="738"/>
                </a:lnTo>
                <a:lnTo>
                  <a:pt x="2439" y="740"/>
                </a:lnTo>
                <a:lnTo>
                  <a:pt x="2441" y="743"/>
                </a:lnTo>
                <a:lnTo>
                  <a:pt x="2441" y="745"/>
                </a:lnTo>
                <a:lnTo>
                  <a:pt x="2437" y="745"/>
                </a:lnTo>
                <a:lnTo>
                  <a:pt x="2437" y="746"/>
                </a:lnTo>
                <a:lnTo>
                  <a:pt x="2436" y="750"/>
                </a:lnTo>
                <a:lnTo>
                  <a:pt x="2434" y="751"/>
                </a:lnTo>
                <a:lnTo>
                  <a:pt x="2432" y="753"/>
                </a:lnTo>
                <a:lnTo>
                  <a:pt x="2429" y="753"/>
                </a:lnTo>
                <a:lnTo>
                  <a:pt x="2426" y="755"/>
                </a:lnTo>
                <a:lnTo>
                  <a:pt x="2424" y="753"/>
                </a:lnTo>
                <a:lnTo>
                  <a:pt x="2422" y="750"/>
                </a:lnTo>
                <a:lnTo>
                  <a:pt x="2421" y="745"/>
                </a:lnTo>
                <a:lnTo>
                  <a:pt x="2421" y="740"/>
                </a:lnTo>
                <a:lnTo>
                  <a:pt x="2421" y="738"/>
                </a:lnTo>
                <a:lnTo>
                  <a:pt x="2417" y="733"/>
                </a:lnTo>
                <a:lnTo>
                  <a:pt x="2417" y="731"/>
                </a:lnTo>
                <a:lnTo>
                  <a:pt x="2416" y="728"/>
                </a:lnTo>
                <a:lnTo>
                  <a:pt x="2416" y="726"/>
                </a:lnTo>
                <a:lnTo>
                  <a:pt x="2416" y="718"/>
                </a:lnTo>
                <a:lnTo>
                  <a:pt x="2414" y="716"/>
                </a:lnTo>
                <a:lnTo>
                  <a:pt x="2412" y="716"/>
                </a:lnTo>
                <a:lnTo>
                  <a:pt x="2411" y="716"/>
                </a:lnTo>
                <a:lnTo>
                  <a:pt x="2407" y="715"/>
                </a:lnTo>
                <a:lnTo>
                  <a:pt x="2406" y="715"/>
                </a:lnTo>
                <a:lnTo>
                  <a:pt x="2404" y="716"/>
                </a:lnTo>
                <a:lnTo>
                  <a:pt x="2402" y="716"/>
                </a:lnTo>
                <a:lnTo>
                  <a:pt x="2401" y="716"/>
                </a:lnTo>
                <a:lnTo>
                  <a:pt x="2399" y="715"/>
                </a:lnTo>
                <a:lnTo>
                  <a:pt x="2397" y="715"/>
                </a:lnTo>
                <a:lnTo>
                  <a:pt x="2396" y="715"/>
                </a:lnTo>
                <a:lnTo>
                  <a:pt x="2394" y="713"/>
                </a:lnTo>
                <a:lnTo>
                  <a:pt x="2382" y="718"/>
                </a:lnTo>
                <a:lnTo>
                  <a:pt x="2381" y="716"/>
                </a:lnTo>
                <a:lnTo>
                  <a:pt x="2377" y="718"/>
                </a:lnTo>
                <a:lnTo>
                  <a:pt x="2374" y="718"/>
                </a:lnTo>
                <a:lnTo>
                  <a:pt x="2371" y="718"/>
                </a:lnTo>
                <a:lnTo>
                  <a:pt x="2367" y="720"/>
                </a:lnTo>
                <a:lnTo>
                  <a:pt x="2367" y="721"/>
                </a:lnTo>
                <a:lnTo>
                  <a:pt x="2366" y="723"/>
                </a:lnTo>
                <a:lnTo>
                  <a:pt x="2367" y="726"/>
                </a:lnTo>
                <a:lnTo>
                  <a:pt x="2369" y="730"/>
                </a:lnTo>
                <a:lnTo>
                  <a:pt x="2369" y="731"/>
                </a:lnTo>
                <a:lnTo>
                  <a:pt x="2366" y="736"/>
                </a:lnTo>
                <a:lnTo>
                  <a:pt x="2364" y="736"/>
                </a:lnTo>
                <a:lnTo>
                  <a:pt x="2361" y="736"/>
                </a:lnTo>
                <a:lnTo>
                  <a:pt x="2359" y="735"/>
                </a:lnTo>
                <a:lnTo>
                  <a:pt x="2356" y="735"/>
                </a:lnTo>
                <a:lnTo>
                  <a:pt x="2352" y="733"/>
                </a:lnTo>
                <a:lnTo>
                  <a:pt x="2351" y="731"/>
                </a:lnTo>
                <a:lnTo>
                  <a:pt x="2349" y="728"/>
                </a:lnTo>
                <a:lnTo>
                  <a:pt x="2346" y="726"/>
                </a:lnTo>
                <a:lnTo>
                  <a:pt x="2341" y="726"/>
                </a:lnTo>
                <a:lnTo>
                  <a:pt x="2339" y="726"/>
                </a:lnTo>
                <a:lnTo>
                  <a:pt x="2337" y="730"/>
                </a:lnTo>
                <a:lnTo>
                  <a:pt x="2335" y="733"/>
                </a:lnTo>
                <a:lnTo>
                  <a:pt x="2337" y="738"/>
                </a:lnTo>
                <a:lnTo>
                  <a:pt x="2334" y="741"/>
                </a:lnTo>
                <a:lnTo>
                  <a:pt x="2332" y="746"/>
                </a:lnTo>
                <a:lnTo>
                  <a:pt x="2332" y="753"/>
                </a:lnTo>
                <a:lnTo>
                  <a:pt x="2330" y="755"/>
                </a:lnTo>
                <a:lnTo>
                  <a:pt x="2329" y="756"/>
                </a:lnTo>
                <a:lnTo>
                  <a:pt x="2325" y="756"/>
                </a:lnTo>
                <a:lnTo>
                  <a:pt x="2320" y="755"/>
                </a:lnTo>
                <a:lnTo>
                  <a:pt x="2319" y="750"/>
                </a:lnTo>
                <a:lnTo>
                  <a:pt x="2317" y="746"/>
                </a:lnTo>
                <a:lnTo>
                  <a:pt x="2314" y="741"/>
                </a:lnTo>
                <a:lnTo>
                  <a:pt x="2312" y="736"/>
                </a:lnTo>
                <a:lnTo>
                  <a:pt x="2309" y="733"/>
                </a:lnTo>
                <a:lnTo>
                  <a:pt x="2305" y="733"/>
                </a:lnTo>
                <a:lnTo>
                  <a:pt x="2304" y="733"/>
                </a:lnTo>
                <a:lnTo>
                  <a:pt x="2302" y="733"/>
                </a:lnTo>
                <a:lnTo>
                  <a:pt x="2299" y="730"/>
                </a:lnTo>
                <a:lnTo>
                  <a:pt x="2295" y="728"/>
                </a:lnTo>
                <a:lnTo>
                  <a:pt x="2292" y="728"/>
                </a:lnTo>
                <a:lnTo>
                  <a:pt x="2287" y="726"/>
                </a:lnTo>
                <a:lnTo>
                  <a:pt x="2285" y="726"/>
                </a:lnTo>
                <a:lnTo>
                  <a:pt x="2284" y="728"/>
                </a:lnTo>
                <a:lnTo>
                  <a:pt x="2280" y="726"/>
                </a:lnTo>
                <a:lnTo>
                  <a:pt x="2277" y="723"/>
                </a:lnTo>
                <a:lnTo>
                  <a:pt x="2269" y="721"/>
                </a:lnTo>
                <a:lnTo>
                  <a:pt x="2265" y="718"/>
                </a:lnTo>
                <a:lnTo>
                  <a:pt x="2257" y="710"/>
                </a:lnTo>
                <a:lnTo>
                  <a:pt x="2255" y="706"/>
                </a:lnTo>
                <a:lnTo>
                  <a:pt x="2254" y="705"/>
                </a:lnTo>
                <a:lnTo>
                  <a:pt x="2252" y="700"/>
                </a:lnTo>
                <a:lnTo>
                  <a:pt x="2252" y="698"/>
                </a:lnTo>
                <a:lnTo>
                  <a:pt x="2250" y="698"/>
                </a:lnTo>
                <a:lnTo>
                  <a:pt x="2245" y="701"/>
                </a:lnTo>
                <a:lnTo>
                  <a:pt x="2237" y="703"/>
                </a:lnTo>
                <a:lnTo>
                  <a:pt x="2230" y="705"/>
                </a:lnTo>
                <a:lnTo>
                  <a:pt x="2220" y="706"/>
                </a:lnTo>
                <a:lnTo>
                  <a:pt x="2219" y="706"/>
                </a:lnTo>
                <a:lnTo>
                  <a:pt x="2215" y="708"/>
                </a:lnTo>
                <a:lnTo>
                  <a:pt x="2214" y="710"/>
                </a:lnTo>
                <a:lnTo>
                  <a:pt x="2207" y="710"/>
                </a:lnTo>
                <a:lnTo>
                  <a:pt x="2205" y="711"/>
                </a:lnTo>
                <a:lnTo>
                  <a:pt x="2204" y="715"/>
                </a:lnTo>
                <a:lnTo>
                  <a:pt x="2202" y="716"/>
                </a:lnTo>
                <a:lnTo>
                  <a:pt x="2202" y="718"/>
                </a:lnTo>
                <a:lnTo>
                  <a:pt x="2200" y="720"/>
                </a:lnTo>
                <a:lnTo>
                  <a:pt x="2202" y="725"/>
                </a:lnTo>
                <a:lnTo>
                  <a:pt x="2202" y="730"/>
                </a:lnTo>
                <a:lnTo>
                  <a:pt x="2202" y="733"/>
                </a:lnTo>
                <a:lnTo>
                  <a:pt x="2205" y="735"/>
                </a:lnTo>
                <a:lnTo>
                  <a:pt x="2207" y="738"/>
                </a:lnTo>
                <a:lnTo>
                  <a:pt x="2209" y="740"/>
                </a:lnTo>
                <a:lnTo>
                  <a:pt x="2209" y="741"/>
                </a:lnTo>
                <a:lnTo>
                  <a:pt x="2209" y="743"/>
                </a:lnTo>
                <a:lnTo>
                  <a:pt x="2210" y="743"/>
                </a:lnTo>
                <a:lnTo>
                  <a:pt x="2212" y="745"/>
                </a:lnTo>
                <a:lnTo>
                  <a:pt x="2215" y="750"/>
                </a:lnTo>
                <a:lnTo>
                  <a:pt x="2217" y="753"/>
                </a:lnTo>
                <a:lnTo>
                  <a:pt x="2217" y="756"/>
                </a:lnTo>
                <a:lnTo>
                  <a:pt x="2217" y="761"/>
                </a:lnTo>
                <a:lnTo>
                  <a:pt x="2219" y="765"/>
                </a:lnTo>
                <a:lnTo>
                  <a:pt x="2220" y="768"/>
                </a:lnTo>
                <a:lnTo>
                  <a:pt x="2220" y="771"/>
                </a:lnTo>
                <a:lnTo>
                  <a:pt x="2222" y="773"/>
                </a:lnTo>
                <a:lnTo>
                  <a:pt x="2224" y="776"/>
                </a:lnTo>
                <a:lnTo>
                  <a:pt x="2224" y="778"/>
                </a:lnTo>
                <a:lnTo>
                  <a:pt x="2222" y="780"/>
                </a:lnTo>
                <a:lnTo>
                  <a:pt x="2220" y="780"/>
                </a:lnTo>
                <a:lnTo>
                  <a:pt x="2217" y="780"/>
                </a:lnTo>
                <a:lnTo>
                  <a:pt x="2214" y="778"/>
                </a:lnTo>
                <a:lnTo>
                  <a:pt x="2209" y="776"/>
                </a:lnTo>
                <a:lnTo>
                  <a:pt x="2205" y="776"/>
                </a:lnTo>
                <a:lnTo>
                  <a:pt x="2204" y="776"/>
                </a:lnTo>
                <a:lnTo>
                  <a:pt x="2200" y="780"/>
                </a:lnTo>
                <a:lnTo>
                  <a:pt x="2200" y="783"/>
                </a:lnTo>
                <a:lnTo>
                  <a:pt x="2199" y="786"/>
                </a:lnTo>
                <a:lnTo>
                  <a:pt x="2199" y="788"/>
                </a:lnTo>
                <a:lnTo>
                  <a:pt x="2200" y="790"/>
                </a:lnTo>
                <a:lnTo>
                  <a:pt x="2202" y="791"/>
                </a:lnTo>
                <a:lnTo>
                  <a:pt x="2204" y="791"/>
                </a:lnTo>
                <a:lnTo>
                  <a:pt x="2204" y="793"/>
                </a:lnTo>
                <a:lnTo>
                  <a:pt x="2204" y="795"/>
                </a:lnTo>
                <a:lnTo>
                  <a:pt x="2205" y="803"/>
                </a:lnTo>
                <a:lnTo>
                  <a:pt x="2205" y="805"/>
                </a:lnTo>
                <a:lnTo>
                  <a:pt x="2207" y="806"/>
                </a:lnTo>
                <a:lnTo>
                  <a:pt x="2209" y="808"/>
                </a:lnTo>
                <a:lnTo>
                  <a:pt x="2210" y="810"/>
                </a:lnTo>
                <a:lnTo>
                  <a:pt x="2214" y="811"/>
                </a:lnTo>
                <a:lnTo>
                  <a:pt x="2219" y="811"/>
                </a:lnTo>
                <a:lnTo>
                  <a:pt x="2224" y="813"/>
                </a:lnTo>
                <a:lnTo>
                  <a:pt x="2225" y="816"/>
                </a:lnTo>
                <a:lnTo>
                  <a:pt x="2225" y="818"/>
                </a:lnTo>
                <a:lnTo>
                  <a:pt x="2225" y="820"/>
                </a:lnTo>
                <a:lnTo>
                  <a:pt x="2225" y="821"/>
                </a:lnTo>
                <a:lnTo>
                  <a:pt x="2224" y="825"/>
                </a:lnTo>
                <a:lnTo>
                  <a:pt x="2222" y="828"/>
                </a:lnTo>
                <a:lnTo>
                  <a:pt x="2220" y="830"/>
                </a:lnTo>
                <a:lnTo>
                  <a:pt x="2220" y="831"/>
                </a:lnTo>
                <a:lnTo>
                  <a:pt x="2225" y="840"/>
                </a:lnTo>
                <a:lnTo>
                  <a:pt x="2232" y="846"/>
                </a:lnTo>
                <a:lnTo>
                  <a:pt x="2235" y="850"/>
                </a:lnTo>
                <a:lnTo>
                  <a:pt x="2235" y="851"/>
                </a:lnTo>
                <a:lnTo>
                  <a:pt x="2235" y="853"/>
                </a:lnTo>
                <a:lnTo>
                  <a:pt x="2234" y="855"/>
                </a:lnTo>
                <a:lnTo>
                  <a:pt x="2232" y="855"/>
                </a:lnTo>
                <a:lnTo>
                  <a:pt x="2225" y="858"/>
                </a:lnTo>
                <a:lnTo>
                  <a:pt x="2219" y="862"/>
                </a:lnTo>
                <a:lnTo>
                  <a:pt x="2209" y="863"/>
                </a:lnTo>
                <a:lnTo>
                  <a:pt x="2202" y="867"/>
                </a:lnTo>
                <a:lnTo>
                  <a:pt x="2199" y="867"/>
                </a:lnTo>
                <a:lnTo>
                  <a:pt x="2195" y="870"/>
                </a:lnTo>
                <a:lnTo>
                  <a:pt x="2194" y="870"/>
                </a:lnTo>
                <a:lnTo>
                  <a:pt x="2192" y="873"/>
                </a:lnTo>
                <a:lnTo>
                  <a:pt x="2185" y="875"/>
                </a:lnTo>
                <a:lnTo>
                  <a:pt x="2182" y="873"/>
                </a:lnTo>
                <a:lnTo>
                  <a:pt x="2179" y="868"/>
                </a:lnTo>
                <a:lnTo>
                  <a:pt x="2174" y="868"/>
                </a:lnTo>
                <a:lnTo>
                  <a:pt x="2172" y="867"/>
                </a:lnTo>
                <a:lnTo>
                  <a:pt x="2169" y="865"/>
                </a:lnTo>
                <a:lnTo>
                  <a:pt x="2170" y="862"/>
                </a:lnTo>
                <a:lnTo>
                  <a:pt x="2170" y="857"/>
                </a:lnTo>
                <a:lnTo>
                  <a:pt x="2170" y="851"/>
                </a:lnTo>
                <a:lnTo>
                  <a:pt x="2165" y="846"/>
                </a:lnTo>
                <a:lnTo>
                  <a:pt x="2164" y="845"/>
                </a:lnTo>
                <a:lnTo>
                  <a:pt x="2152" y="841"/>
                </a:lnTo>
                <a:lnTo>
                  <a:pt x="2147" y="843"/>
                </a:lnTo>
                <a:lnTo>
                  <a:pt x="2145" y="843"/>
                </a:lnTo>
                <a:lnTo>
                  <a:pt x="2147" y="848"/>
                </a:lnTo>
                <a:lnTo>
                  <a:pt x="2145" y="851"/>
                </a:lnTo>
                <a:lnTo>
                  <a:pt x="2142" y="851"/>
                </a:lnTo>
                <a:lnTo>
                  <a:pt x="2140" y="850"/>
                </a:lnTo>
                <a:lnTo>
                  <a:pt x="2138" y="851"/>
                </a:lnTo>
                <a:lnTo>
                  <a:pt x="2137" y="855"/>
                </a:lnTo>
                <a:lnTo>
                  <a:pt x="2135" y="858"/>
                </a:lnTo>
                <a:lnTo>
                  <a:pt x="2133" y="862"/>
                </a:lnTo>
                <a:lnTo>
                  <a:pt x="2133" y="867"/>
                </a:lnTo>
                <a:lnTo>
                  <a:pt x="2135" y="872"/>
                </a:lnTo>
                <a:lnTo>
                  <a:pt x="2135" y="875"/>
                </a:lnTo>
                <a:lnTo>
                  <a:pt x="2138" y="877"/>
                </a:lnTo>
                <a:lnTo>
                  <a:pt x="2142" y="877"/>
                </a:lnTo>
                <a:lnTo>
                  <a:pt x="2142" y="878"/>
                </a:lnTo>
                <a:lnTo>
                  <a:pt x="2142" y="880"/>
                </a:lnTo>
                <a:lnTo>
                  <a:pt x="2140" y="882"/>
                </a:lnTo>
                <a:lnTo>
                  <a:pt x="2137" y="882"/>
                </a:lnTo>
                <a:lnTo>
                  <a:pt x="2137" y="883"/>
                </a:lnTo>
                <a:lnTo>
                  <a:pt x="2137" y="885"/>
                </a:lnTo>
                <a:lnTo>
                  <a:pt x="2138" y="888"/>
                </a:lnTo>
                <a:lnTo>
                  <a:pt x="2140" y="890"/>
                </a:lnTo>
                <a:lnTo>
                  <a:pt x="2142" y="893"/>
                </a:lnTo>
                <a:lnTo>
                  <a:pt x="2140" y="895"/>
                </a:lnTo>
                <a:lnTo>
                  <a:pt x="2138" y="898"/>
                </a:lnTo>
                <a:lnTo>
                  <a:pt x="2135" y="900"/>
                </a:lnTo>
                <a:lnTo>
                  <a:pt x="2133" y="903"/>
                </a:lnTo>
                <a:lnTo>
                  <a:pt x="2128" y="905"/>
                </a:lnTo>
                <a:lnTo>
                  <a:pt x="2125" y="910"/>
                </a:lnTo>
                <a:lnTo>
                  <a:pt x="2122" y="917"/>
                </a:lnTo>
                <a:lnTo>
                  <a:pt x="2117" y="923"/>
                </a:lnTo>
                <a:lnTo>
                  <a:pt x="2108" y="933"/>
                </a:lnTo>
                <a:lnTo>
                  <a:pt x="2107" y="937"/>
                </a:lnTo>
                <a:lnTo>
                  <a:pt x="2107" y="943"/>
                </a:lnTo>
                <a:lnTo>
                  <a:pt x="2107" y="952"/>
                </a:lnTo>
                <a:lnTo>
                  <a:pt x="2108" y="958"/>
                </a:lnTo>
                <a:lnTo>
                  <a:pt x="2110" y="962"/>
                </a:lnTo>
                <a:lnTo>
                  <a:pt x="2110" y="965"/>
                </a:lnTo>
                <a:lnTo>
                  <a:pt x="2110" y="975"/>
                </a:lnTo>
                <a:lnTo>
                  <a:pt x="2108" y="980"/>
                </a:lnTo>
                <a:lnTo>
                  <a:pt x="2107" y="983"/>
                </a:lnTo>
                <a:lnTo>
                  <a:pt x="2105" y="985"/>
                </a:lnTo>
                <a:lnTo>
                  <a:pt x="2102" y="988"/>
                </a:lnTo>
                <a:lnTo>
                  <a:pt x="2095" y="992"/>
                </a:lnTo>
                <a:lnTo>
                  <a:pt x="2087" y="995"/>
                </a:lnTo>
                <a:lnTo>
                  <a:pt x="2072" y="998"/>
                </a:lnTo>
                <a:lnTo>
                  <a:pt x="2068" y="998"/>
                </a:lnTo>
                <a:lnTo>
                  <a:pt x="2065" y="1002"/>
                </a:lnTo>
                <a:lnTo>
                  <a:pt x="2063" y="1008"/>
                </a:lnTo>
                <a:lnTo>
                  <a:pt x="2062" y="1018"/>
                </a:lnTo>
                <a:lnTo>
                  <a:pt x="2062" y="1025"/>
                </a:lnTo>
                <a:lnTo>
                  <a:pt x="2062" y="1033"/>
                </a:lnTo>
                <a:lnTo>
                  <a:pt x="2062" y="1038"/>
                </a:lnTo>
                <a:lnTo>
                  <a:pt x="2065" y="1043"/>
                </a:lnTo>
                <a:lnTo>
                  <a:pt x="2065" y="1045"/>
                </a:lnTo>
                <a:lnTo>
                  <a:pt x="2067" y="1048"/>
                </a:lnTo>
                <a:lnTo>
                  <a:pt x="2073" y="1053"/>
                </a:lnTo>
                <a:lnTo>
                  <a:pt x="2078" y="1053"/>
                </a:lnTo>
                <a:lnTo>
                  <a:pt x="2085" y="1053"/>
                </a:lnTo>
                <a:lnTo>
                  <a:pt x="2090" y="1053"/>
                </a:lnTo>
                <a:lnTo>
                  <a:pt x="2093" y="1053"/>
                </a:lnTo>
                <a:lnTo>
                  <a:pt x="2097" y="1055"/>
                </a:lnTo>
                <a:lnTo>
                  <a:pt x="2098" y="1060"/>
                </a:lnTo>
                <a:lnTo>
                  <a:pt x="2098" y="1064"/>
                </a:lnTo>
                <a:lnTo>
                  <a:pt x="2097" y="1069"/>
                </a:lnTo>
                <a:lnTo>
                  <a:pt x="2093" y="1072"/>
                </a:lnTo>
                <a:lnTo>
                  <a:pt x="2087" y="1079"/>
                </a:lnTo>
                <a:lnTo>
                  <a:pt x="2085" y="1080"/>
                </a:lnTo>
                <a:lnTo>
                  <a:pt x="2087" y="1082"/>
                </a:lnTo>
                <a:lnTo>
                  <a:pt x="2090" y="1087"/>
                </a:lnTo>
                <a:lnTo>
                  <a:pt x="2093" y="1092"/>
                </a:lnTo>
                <a:lnTo>
                  <a:pt x="2093" y="1094"/>
                </a:lnTo>
                <a:lnTo>
                  <a:pt x="2092" y="1094"/>
                </a:lnTo>
                <a:lnTo>
                  <a:pt x="2087" y="1094"/>
                </a:lnTo>
                <a:lnTo>
                  <a:pt x="2085" y="1095"/>
                </a:lnTo>
                <a:lnTo>
                  <a:pt x="2083" y="1095"/>
                </a:lnTo>
                <a:lnTo>
                  <a:pt x="2083" y="1097"/>
                </a:lnTo>
                <a:lnTo>
                  <a:pt x="2085" y="1099"/>
                </a:lnTo>
                <a:lnTo>
                  <a:pt x="2087" y="1100"/>
                </a:lnTo>
                <a:lnTo>
                  <a:pt x="2087" y="1102"/>
                </a:lnTo>
                <a:lnTo>
                  <a:pt x="2088" y="1104"/>
                </a:lnTo>
                <a:lnTo>
                  <a:pt x="2092" y="1105"/>
                </a:lnTo>
                <a:lnTo>
                  <a:pt x="2092" y="1109"/>
                </a:lnTo>
                <a:lnTo>
                  <a:pt x="2093" y="1110"/>
                </a:lnTo>
                <a:lnTo>
                  <a:pt x="2093" y="1114"/>
                </a:lnTo>
                <a:lnTo>
                  <a:pt x="2097" y="1115"/>
                </a:lnTo>
                <a:lnTo>
                  <a:pt x="2098" y="1119"/>
                </a:lnTo>
                <a:lnTo>
                  <a:pt x="2100" y="1120"/>
                </a:lnTo>
                <a:lnTo>
                  <a:pt x="2102" y="1122"/>
                </a:lnTo>
                <a:lnTo>
                  <a:pt x="2102" y="1125"/>
                </a:lnTo>
                <a:lnTo>
                  <a:pt x="2102" y="1129"/>
                </a:lnTo>
                <a:lnTo>
                  <a:pt x="2100" y="1130"/>
                </a:lnTo>
                <a:lnTo>
                  <a:pt x="2098" y="1130"/>
                </a:lnTo>
                <a:lnTo>
                  <a:pt x="2098" y="1132"/>
                </a:lnTo>
                <a:lnTo>
                  <a:pt x="2100" y="1134"/>
                </a:lnTo>
                <a:lnTo>
                  <a:pt x="2102" y="1135"/>
                </a:lnTo>
                <a:lnTo>
                  <a:pt x="2103" y="1137"/>
                </a:lnTo>
                <a:lnTo>
                  <a:pt x="2105" y="1139"/>
                </a:lnTo>
                <a:lnTo>
                  <a:pt x="2113" y="1147"/>
                </a:lnTo>
                <a:lnTo>
                  <a:pt x="2117" y="1150"/>
                </a:lnTo>
                <a:lnTo>
                  <a:pt x="2118" y="1152"/>
                </a:lnTo>
                <a:lnTo>
                  <a:pt x="2120" y="1154"/>
                </a:lnTo>
                <a:lnTo>
                  <a:pt x="2122" y="1154"/>
                </a:lnTo>
                <a:lnTo>
                  <a:pt x="2123" y="1152"/>
                </a:lnTo>
                <a:lnTo>
                  <a:pt x="2125" y="1152"/>
                </a:lnTo>
                <a:lnTo>
                  <a:pt x="2128" y="1150"/>
                </a:lnTo>
                <a:lnTo>
                  <a:pt x="2130" y="1149"/>
                </a:lnTo>
                <a:lnTo>
                  <a:pt x="2135" y="1144"/>
                </a:lnTo>
                <a:lnTo>
                  <a:pt x="2140" y="1139"/>
                </a:lnTo>
                <a:lnTo>
                  <a:pt x="2147" y="1134"/>
                </a:lnTo>
                <a:lnTo>
                  <a:pt x="2155" y="1130"/>
                </a:lnTo>
                <a:lnTo>
                  <a:pt x="2159" y="1135"/>
                </a:lnTo>
                <a:lnTo>
                  <a:pt x="2162" y="1147"/>
                </a:lnTo>
                <a:lnTo>
                  <a:pt x="2167" y="1157"/>
                </a:lnTo>
                <a:lnTo>
                  <a:pt x="2169" y="1160"/>
                </a:lnTo>
                <a:lnTo>
                  <a:pt x="2169" y="1162"/>
                </a:lnTo>
                <a:lnTo>
                  <a:pt x="2172" y="1170"/>
                </a:lnTo>
                <a:lnTo>
                  <a:pt x="2177" y="1174"/>
                </a:lnTo>
                <a:lnTo>
                  <a:pt x="2184" y="1174"/>
                </a:lnTo>
                <a:lnTo>
                  <a:pt x="2189" y="1172"/>
                </a:lnTo>
                <a:lnTo>
                  <a:pt x="2195" y="1169"/>
                </a:lnTo>
                <a:lnTo>
                  <a:pt x="2197" y="1167"/>
                </a:lnTo>
                <a:lnTo>
                  <a:pt x="2202" y="1164"/>
                </a:lnTo>
                <a:lnTo>
                  <a:pt x="2207" y="1159"/>
                </a:lnTo>
                <a:lnTo>
                  <a:pt x="2207" y="1157"/>
                </a:lnTo>
                <a:lnTo>
                  <a:pt x="2209" y="1155"/>
                </a:lnTo>
                <a:lnTo>
                  <a:pt x="2209" y="1150"/>
                </a:lnTo>
                <a:lnTo>
                  <a:pt x="2212" y="1149"/>
                </a:lnTo>
                <a:lnTo>
                  <a:pt x="2214" y="1147"/>
                </a:lnTo>
                <a:lnTo>
                  <a:pt x="2219" y="1150"/>
                </a:lnTo>
                <a:lnTo>
                  <a:pt x="2222" y="1152"/>
                </a:lnTo>
                <a:lnTo>
                  <a:pt x="2225" y="1152"/>
                </a:lnTo>
                <a:lnTo>
                  <a:pt x="2230" y="1152"/>
                </a:lnTo>
                <a:lnTo>
                  <a:pt x="2234" y="1147"/>
                </a:lnTo>
                <a:lnTo>
                  <a:pt x="2239" y="1137"/>
                </a:lnTo>
                <a:lnTo>
                  <a:pt x="2244" y="1129"/>
                </a:lnTo>
                <a:lnTo>
                  <a:pt x="2247" y="1124"/>
                </a:lnTo>
                <a:lnTo>
                  <a:pt x="2250" y="1120"/>
                </a:lnTo>
                <a:lnTo>
                  <a:pt x="2252" y="1120"/>
                </a:lnTo>
                <a:lnTo>
                  <a:pt x="2255" y="1122"/>
                </a:lnTo>
                <a:lnTo>
                  <a:pt x="2259" y="1125"/>
                </a:lnTo>
                <a:lnTo>
                  <a:pt x="2262" y="1129"/>
                </a:lnTo>
                <a:lnTo>
                  <a:pt x="2265" y="1132"/>
                </a:lnTo>
                <a:lnTo>
                  <a:pt x="2274" y="1140"/>
                </a:lnTo>
                <a:lnTo>
                  <a:pt x="2279" y="1145"/>
                </a:lnTo>
                <a:lnTo>
                  <a:pt x="2287" y="1155"/>
                </a:lnTo>
                <a:lnTo>
                  <a:pt x="2289" y="1157"/>
                </a:lnTo>
                <a:lnTo>
                  <a:pt x="2297" y="1160"/>
                </a:lnTo>
                <a:lnTo>
                  <a:pt x="2302" y="1160"/>
                </a:lnTo>
                <a:lnTo>
                  <a:pt x="2305" y="1157"/>
                </a:lnTo>
                <a:lnTo>
                  <a:pt x="2309" y="1155"/>
                </a:lnTo>
                <a:lnTo>
                  <a:pt x="2310" y="1154"/>
                </a:lnTo>
                <a:lnTo>
                  <a:pt x="2314" y="1154"/>
                </a:lnTo>
                <a:lnTo>
                  <a:pt x="2317" y="1152"/>
                </a:lnTo>
                <a:lnTo>
                  <a:pt x="2324" y="1155"/>
                </a:lnTo>
                <a:lnTo>
                  <a:pt x="2335" y="1162"/>
                </a:lnTo>
                <a:lnTo>
                  <a:pt x="2344" y="1170"/>
                </a:lnTo>
                <a:lnTo>
                  <a:pt x="2347" y="1174"/>
                </a:lnTo>
                <a:lnTo>
                  <a:pt x="2349" y="1179"/>
                </a:lnTo>
                <a:lnTo>
                  <a:pt x="2349" y="1180"/>
                </a:lnTo>
                <a:lnTo>
                  <a:pt x="2351" y="1182"/>
                </a:lnTo>
                <a:lnTo>
                  <a:pt x="2352" y="1184"/>
                </a:lnTo>
                <a:lnTo>
                  <a:pt x="2352" y="1185"/>
                </a:lnTo>
                <a:lnTo>
                  <a:pt x="2351" y="1187"/>
                </a:lnTo>
                <a:lnTo>
                  <a:pt x="2351" y="1189"/>
                </a:lnTo>
                <a:lnTo>
                  <a:pt x="2349" y="1190"/>
                </a:lnTo>
                <a:lnTo>
                  <a:pt x="2349" y="1194"/>
                </a:lnTo>
                <a:lnTo>
                  <a:pt x="2352" y="1199"/>
                </a:lnTo>
                <a:lnTo>
                  <a:pt x="2352" y="1202"/>
                </a:lnTo>
                <a:lnTo>
                  <a:pt x="2349" y="1209"/>
                </a:lnTo>
                <a:lnTo>
                  <a:pt x="2347" y="1212"/>
                </a:lnTo>
                <a:lnTo>
                  <a:pt x="2346" y="1214"/>
                </a:lnTo>
                <a:lnTo>
                  <a:pt x="2344" y="1217"/>
                </a:lnTo>
                <a:lnTo>
                  <a:pt x="2342" y="1220"/>
                </a:lnTo>
                <a:lnTo>
                  <a:pt x="2346" y="1222"/>
                </a:lnTo>
                <a:lnTo>
                  <a:pt x="2352" y="1230"/>
                </a:lnTo>
                <a:lnTo>
                  <a:pt x="2359" y="1235"/>
                </a:lnTo>
                <a:lnTo>
                  <a:pt x="2361" y="1240"/>
                </a:lnTo>
                <a:lnTo>
                  <a:pt x="2362" y="1242"/>
                </a:lnTo>
                <a:lnTo>
                  <a:pt x="2361" y="1247"/>
                </a:lnTo>
                <a:lnTo>
                  <a:pt x="2354" y="1252"/>
                </a:lnTo>
                <a:lnTo>
                  <a:pt x="2349" y="1255"/>
                </a:lnTo>
                <a:lnTo>
                  <a:pt x="2342" y="1260"/>
                </a:lnTo>
                <a:lnTo>
                  <a:pt x="2342" y="1264"/>
                </a:lnTo>
                <a:lnTo>
                  <a:pt x="2344" y="1266"/>
                </a:lnTo>
                <a:lnTo>
                  <a:pt x="2349" y="1272"/>
                </a:lnTo>
                <a:lnTo>
                  <a:pt x="2349" y="1274"/>
                </a:lnTo>
                <a:lnTo>
                  <a:pt x="2356" y="1284"/>
                </a:lnTo>
                <a:lnTo>
                  <a:pt x="2357" y="1286"/>
                </a:lnTo>
                <a:lnTo>
                  <a:pt x="2361" y="1289"/>
                </a:lnTo>
                <a:lnTo>
                  <a:pt x="2371" y="1292"/>
                </a:lnTo>
                <a:lnTo>
                  <a:pt x="2377" y="1294"/>
                </a:lnTo>
                <a:lnTo>
                  <a:pt x="2382" y="1296"/>
                </a:lnTo>
                <a:lnTo>
                  <a:pt x="2381" y="1299"/>
                </a:lnTo>
                <a:lnTo>
                  <a:pt x="2381" y="1306"/>
                </a:lnTo>
                <a:lnTo>
                  <a:pt x="2382" y="1307"/>
                </a:lnTo>
                <a:lnTo>
                  <a:pt x="2382" y="1311"/>
                </a:lnTo>
                <a:lnTo>
                  <a:pt x="2382" y="1312"/>
                </a:lnTo>
                <a:lnTo>
                  <a:pt x="2384" y="1314"/>
                </a:lnTo>
                <a:lnTo>
                  <a:pt x="2384" y="1317"/>
                </a:lnTo>
                <a:lnTo>
                  <a:pt x="2384" y="1321"/>
                </a:lnTo>
                <a:lnTo>
                  <a:pt x="2386" y="1326"/>
                </a:lnTo>
                <a:lnTo>
                  <a:pt x="2386" y="1327"/>
                </a:lnTo>
                <a:lnTo>
                  <a:pt x="2386" y="1329"/>
                </a:lnTo>
                <a:lnTo>
                  <a:pt x="2391" y="1327"/>
                </a:lnTo>
                <a:lnTo>
                  <a:pt x="2402" y="1327"/>
                </a:lnTo>
                <a:lnTo>
                  <a:pt x="2414" y="1319"/>
                </a:lnTo>
                <a:lnTo>
                  <a:pt x="2426" y="1312"/>
                </a:lnTo>
                <a:lnTo>
                  <a:pt x="2432" y="1307"/>
                </a:lnTo>
                <a:lnTo>
                  <a:pt x="2437" y="1302"/>
                </a:lnTo>
                <a:lnTo>
                  <a:pt x="2441" y="1301"/>
                </a:lnTo>
                <a:lnTo>
                  <a:pt x="2442" y="1301"/>
                </a:lnTo>
                <a:lnTo>
                  <a:pt x="2442" y="1304"/>
                </a:lnTo>
                <a:lnTo>
                  <a:pt x="2442" y="1307"/>
                </a:lnTo>
                <a:lnTo>
                  <a:pt x="2442" y="1311"/>
                </a:lnTo>
                <a:lnTo>
                  <a:pt x="2441" y="1321"/>
                </a:lnTo>
                <a:lnTo>
                  <a:pt x="2442" y="1324"/>
                </a:lnTo>
                <a:lnTo>
                  <a:pt x="2442" y="1326"/>
                </a:lnTo>
                <a:lnTo>
                  <a:pt x="2444" y="1326"/>
                </a:lnTo>
                <a:lnTo>
                  <a:pt x="2449" y="1326"/>
                </a:lnTo>
                <a:lnTo>
                  <a:pt x="2456" y="1321"/>
                </a:lnTo>
                <a:lnTo>
                  <a:pt x="2469" y="1307"/>
                </a:lnTo>
                <a:lnTo>
                  <a:pt x="2477" y="1299"/>
                </a:lnTo>
                <a:lnTo>
                  <a:pt x="2486" y="1294"/>
                </a:lnTo>
                <a:lnTo>
                  <a:pt x="2487" y="1292"/>
                </a:lnTo>
                <a:lnTo>
                  <a:pt x="2492" y="1292"/>
                </a:lnTo>
                <a:lnTo>
                  <a:pt x="2496" y="1294"/>
                </a:lnTo>
                <a:lnTo>
                  <a:pt x="2501" y="1296"/>
                </a:lnTo>
                <a:lnTo>
                  <a:pt x="2502" y="1294"/>
                </a:lnTo>
                <a:lnTo>
                  <a:pt x="2504" y="1294"/>
                </a:lnTo>
                <a:lnTo>
                  <a:pt x="2507" y="1294"/>
                </a:lnTo>
                <a:lnTo>
                  <a:pt x="2512" y="1294"/>
                </a:lnTo>
                <a:lnTo>
                  <a:pt x="2514" y="1294"/>
                </a:lnTo>
                <a:lnTo>
                  <a:pt x="2516" y="1294"/>
                </a:lnTo>
                <a:lnTo>
                  <a:pt x="2517" y="1292"/>
                </a:lnTo>
                <a:lnTo>
                  <a:pt x="2517" y="1289"/>
                </a:lnTo>
                <a:lnTo>
                  <a:pt x="2519" y="1286"/>
                </a:lnTo>
                <a:lnTo>
                  <a:pt x="2522" y="1284"/>
                </a:lnTo>
                <a:lnTo>
                  <a:pt x="2524" y="1282"/>
                </a:lnTo>
                <a:lnTo>
                  <a:pt x="2526" y="1279"/>
                </a:lnTo>
                <a:lnTo>
                  <a:pt x="2531" y="1277"/>
                </a:lnTo>
                <a:lnTo>
                  <a:pt x="2539" y="1276"/>
                </a:lnTo>
                <a:lnTo>
                  <a:pt x="2544" y="1286"/>
                </a:lnTo>
                <a:lnTo>
                  <a:pt x="2549" y="1289"/>
                </a:lnTo>
                <a:lnTo>
                  <a:pt x="2549" y="1294"/>
                </a:lnTo>
                <a:lnTo>
                  <a:pt x="2551" y="1301"/>
                </a:lnTo>
                <a:lnTo>
                  <a:pt x="2551" y="1302"/>
                </a:lnTo>
                <a:lnTo>
                  <a:pt x="2549" y="1307"/>
                </a:lnTo>
                <a:lnTo>
                  <a:pt x="2551" y="1309"/>
                </a:lnTo>
                <a:lnTo>
                  <a:pt x="2553" y="1309"/>
                </a:lnTo>
                <a:lnTo>
                  <a:pt x="2559" y="1307"/>
                </a:lnTo>
                <a:lnTo>
                  <a:pt x="2561" y="1307"/>
                </a:lnTo>
                <a:lnTo>
                  <a:pt x="2563" y="1306"/>
                </a:lnTo>
                <a:lnTo>
                  <a:pt x="2564" y="1302"/>
                </a:lnTo>
                <a:lnTo>
                  <a:pt x="2564" y="1301"/>
                </a:lnTo>
                <a:lnTo>
                  <a:pt x="2571" y="1297"/>
                </a:lnTo>
                <a:lnTo>
                  <a:pt x="2574" y="1296"/>
                </a:lnTo>
                <a:lnTo>
                  <a:pt x="2579" y="1296"/>
                </a:lnTo>
                <a:lnTo>
                  <a:pt x="2591" y="1302"/>
                </a:lnTo>
                <a:lnTo>
                  <a:pt x="2598" y="1311"/>
                </a:lnTo>
                <a:lnTo>
                  <a:pt x="2603" y="1319"/>
                </a:lnTo>
                <a:lnTo>
                  <a:pt x="2613" y="1331"/>
                </a:lnTo>
                <a:lnTo>
                  <a:pt x="2623" y="1337"/>
                </a:lnTo>
                <a:lnTo>
                  <a:pt x="2629" y="1337"/>
                </a:lnTo>
                <a:lnTo>
                  <a:pt x="2634" y="1336"/>
                </a:lnTo>
                <a:lnTo>
                  <a:pt x="2646" y="1334"/>
                </a:lnTo>
                <a:lnTo>
                  <a:pt x="2651" y="1332"/>
                </a:lnTo>
                <a:lnTo>
                  <a:pt x="2654" y="1332"/>
                </a:lnTo>
                <a:lnTo>
                  <a:pt x="2656" y="1336"/>
                </a:lnTo>
                <a:lnTo>
                  <a:pt x="2656" y="1339"/>
                </a:lnTo>
                <a:lnTo>
                  <a:pt x="2656" y="1341"/>
                </a:lnTo>
                <a:lnTo>
                  <a:pt x="2653" y="1346"/>
                </a:lnTo>
                <a:lnTo>
                  <a:pt x="2653" y="1352"/>
                </a:lnTo>
                <a:lnTo>
                  <a:pt x="2654" y="1361"/>
                </a:lnTo>
                <a:lnTo>
                  <a:pt x="2658" y="1369"/>
                </a:lnTo>
                <a:lnTo>
                  <a:pt x="2663" y="1376"/>
                </a:lnTo>
                <a:lnTo>
                  <a:pt x="2651" y="1376"/>
                </a:lnTo>
                <a:lnTo>
                  <a:pt x="2634" y="1376"/>
                </a:lnTo>
                <a:lnTo>
                  <a:pt x="2628" y="1376"/>
                </a:lnTo>
                <a:lnTo>
                  <a:pt x="2606" y="1376"/>
                </a:lnTo>
                <a:lnTo>
                  <a:pt x="2599" y="1376"/>
                </a:lnTo>
                <a:lnTo>
                  <a:pt x="2561" y="1376"/>
                </a:lnTo>
                <a:lnTo>
                  <a:pt x="2548" y="1376"/>
                </a:lnTo>
                <a:lnTo>
                  <a:pt x="2522" y="1376"/>
                </a:lnTo>
                <a:lnTo>
                  <a:pt x="2514" y="1376"/>
                </a:lnTo>
                <a:lnTo>
                  <a:pt x="2506" y="1376"/>
                </a:lnTo>
                <a:lnTo>
                  <a:pt x="2497" y="1376"/>
                </a:lnTo>
                <a:lnTo>
                  <a:pt x="2479" y="1376"/>
                </a:lnTo>
                <a:lnTo>
                  <a:pt x="2469" y="1376"/>
                </a:lnTo>
                <a:lnTo>
                  <a:pt x="2424" y="1376"/>
                </a:lnTo>
                <a:lnTo>
                  <a:pt x="2391" y="1376"/>
                </a:lnTo>
                <a:lnTo>
                  <a:pt x="2389" y="1376"/>
                </a:lnTo>
                <a:lnTo>
                  <a:pt x="2386" y="1376"/>
                </a:lnTo>
                <a:lnTo>
                  <a:pt x="2377" y="1376"/>
                </a:lnTo>
                <a:lnTo>
                  <a:pt x="2347" y="1376"/>
                </a:lnTo>
                <a:lnTo>
                  <a:pt x="2334" y="1376"/>
                </a:lnTo>
                <a:lnTo>
                  <a:pt x="2332" y="1376"/>
                </a:lnTo>
                <a:lnTo>
                  <a:pt x="2312" y="1376"/>
                </a:lnTo>
                <a:lnTo>
                  <a:pt x="2287" y="1376"/>
                </a:lnTo>
                <a:lnTo>
                  <a:pt x="2280" y="1376"/>
                </a:lnTo>
                <a:lnTo>
                  <a:pt x="2269" y="1376"/>
                </a:lnTo>
                <a:lnTo>
                  <a:pt x="2267" y="1376"/>
                </a:lnTo>
                <a:lnTo>
                  <a:pt x="2260" y="1376"/>
                </a:lnTo>
                <a:lnTo>
                  <a:pt x="2247" y="1376"/>
                </a:lnTo>
                <a:lnTo>
                  <a:pt x="2242" y="1376"/>
                </a:lnTo>
                <a:lnTo>
                  <a:pt x="2240" y="1376"/>
                </a:lnTo>
                <a:lnTo>
                  <a:pt x="2224" y="1376"/>
                </a:lnTo>
                <a:lnTo>
                  <a:pt x="2207" y="1376"/>
                </a:lnTo>
                <a:lnTo>
                  <a:pt x="2195" y="1376"/>
                </a:lnTo>
                <a:lnTo>
                  <a:pt x="2194" y="1376"/>
                </a:lnTo>
                <a:lnTo>
                  <a:pt x="2192" y="1376"/>
                </a:lnTo>
                <a:lnTo>
                  <a:pt x="2172" y="1376"/>
                </a:lnTo>
                <a:lnTo>
                  <a:pt x="2150" y="1374"/>
                </a:lnTo>
                <a:lnTo>
                  <a:pt x="2149" y="1374"/>
                </a:lnTo>
                <a:lnTo>
                  <a:pt x="2140" y="1374"/>
                </a:lnTo>
                <a:lnTo>
                  <a:pt x="2125" y="1374"/>
                </a:lnTo>
                <a:lnTo>
                  <a:pt x="2110" y="1374"/>
                </a:lnTo>
                <a:lnTo>
                  <a:pt x="2105" y="1374"/>
                </a:lnTo>
                <a:lnTo>
                  <a:pt x="2063" y="1374"/>
                </a:lnTo>
                <a:lnTo>
                  <a:pt x="2060" y="1374"/>
                </a:lnTo>
                <a:lnTo>
                  <a:pt x="2045" y="1374"/>
                </a:lnTo>
                <a:lnTo>
                  <a:pt x="2028" y="1374"/>
                </a:lnTo>
                <a:lnTo>
                  <a:pt x="2028" y="1376"/>
                </a:lnTo>
                <a:lnTo>
                  <a:pt x="2030" y="1376"/>
                </a:lnTo>
                <a:lnTo>
                  <a:pt x="2028" y="1376"/>
                </a:lnTo>
                <a:lnTo>
                  <a:pt x="2025" y="1376"/>
                </a:lnTo>
                <a:lnTo>
                  <a:pt x="2013" y="1376"/>
                </a:lnTo>
                <a:lnTo>
                  <a:pt x="1968" y="1374"/>
                </a:lnTo>
                <a:lnTo>
                  <a:pt x="1955" y="1374"/>
                </a:lnTo>
                <a:lnTo>
                  <a:pt x="1946" y="1374"/>
                </a:lnTo>
                <a:lnTo>
                  <a:pt x="1946" y="1372"/>
                </a:lnTo>
                <a:lnTo>
                  <a:pt x="1945" y="1369"/>
                </a:lnTo>
                <a:lnTo>
                  <a:pt x="1943" y="1366"/>
                </a:lnTo>
                <a:lnTo>
                  <a:pt x="1940" y="1364"/>
                </a:lnTo>
                <a:lnTo>
                  <a:pt x="1938" y="1362"/>
                </a:lnTo>
                <a:lnTo>
                  <a:pt x="1931" y="1357"/>
                </a:lnTo>
                <a:lnTo>
                  <a:pt x="1923" y="1351"/>
                </a:lnTo>
                <a:lnTo>
                  <a:pt x="1921" y="1351"/>
                </a:lnTo>
                <a:lnTo>
                  <a:pt x="1920" y="1351"/>
                </a:lnTo>
                <a:lnTo>
                  <a:pt x="1920" y="1349"/>
                </a:lnTo>
                <a:lnTo>
                  <a:pt x="1918" y="1347"/>
                </a:lnTo>
                <a:lnTo>
                  <a:pt x="1920" y="1347"/>
                </a:lnTo>
                <a:lnTo>
                  <a:pt x="1921" y="1346"/>
                </a:lnTo>
                <a:lnTo>
                  <a:pt x="1923" y="1344"/>
                </a:lnTo>
                <a:lnTo>
                  <a:pt x="1925" y="1342"/>
                </a:lnTo>
                <a:lnTo>
                  <a:pt x="1928" y="1341"/>
                </a:lnTo>
                <a:lnTo>
                  <a:pt x="1935" y="1341"/>
                </a:lnTo>
                <a:lnTo>
                  <a:pt x="1940" y="1339"/>
                </a:lnTo>
                <a:lnTo>
                  <a:pt x="1943" y="1341"/>
                </a:lnTo>
                <a:lnTo>
                  <a:pt x="1951" y="1344"/>
                </a:lnTo>
                <a:lnTo>
                  <a:pt x="1953" y="1344"/>
                </a:lnTo>
                <a:lnTo>
                  <a:pt x="1955" y="1346"/>
                </a:lnTo>
                <a:lnTo>
                  <a:pt x="1958" y="1344"/>
                </a:lnTo>
                <a:lnTo>
                  <a:pt x="1963" y="1339"/>
                </a:lnTo>
                <a:lnTo>
                  <a:pt x="1963" y="1336"/>
                </a:lnTo>
                <a:lnTo>
                  <a:pt x="1962" y="1334"/>
                </a:lnTo>
                <a:lnTo>
                  <a:pt x="1962" y="1332"/>
                </a:lnTo>
                <a:lnTo>
                  <a:pt x="1962" y="1331"/>
                </a:lnTo>
                <a:lnTo>
                  <a:pt x="1960" y="1319"/>
                </a:lnTo>
                <a:lnTo>
                  <a:pt x="1960" y="1316"/>
                </a:lnTo>
                <a:lnTo>
                  <a:pt x="1960" y="1312"/>
                </a:lnTo>
                <a:lnTo>
                  <a:pt x="1963" y="1307"/>
                </a:lnTo>
                <a:lnTo>
                  <a:pt x="1963" y="1306"/>
                </a:lnTo>
                <a:lnTo>
                  <a:pt x="1962" y="1299"/>
                </a:lnTo>
                <a:lnTo>
                  <a:pt x="1962" y="1296"/>
                </a:lnTo>
                <a:lnTo>
                  <a:pt x="1962" y="1294"/>
                </a:lnTo>
                <a:lnTo>
                  <a:pt x="1963" y="1294"/>
                </a:lnTo>
                <a:lnTo>
                  <a:pt x="1963" y="1292"/>
                </a:lnTo>
                <a:lnTo>
                  <a:pt x="1970" y="1289"/>
                </a:lnTo>
                <a:lnTo>
                  <a:pt x="1972" y="1287"/>
                </a:lnTo>
                <a:lnTo>
                  <a:pt x="1973" y="1284"/>
                </a:lnTo>
                <a:lnTo>
                  <a:pt x="1975" y="1279"/>
                </a:lnTo>
                <a:lnTo>
                  <a:pt x="1977" y="1277"/>
                </a:lnTo>
                <a:lnTo>
                  <a:pt x="1980" y="1276"/>
                </a:lnTo>
                <a:lnTo>
                  <a:pt x="1985" y="1274"/>
                </a:lnTo>
                <a:lnTo>
                  <a:pt x="1988" y="1274"/>
                </a:lnTo>
                <a:lnTo>
                  <a:pt x="1992" y="1274"/>
                </a:lnTo>
                <a:lnTo>
                  <a:pt x="1995" y="1274"/>
                </a:lnTo>
                <a:lnTo>
                  <a:pt x="1997" y="1272"/>
                </a:lnTo>
                <a:lnTo>
                  <a:pt x="1998" y="1271"/>
                </a:lnTo>
                <a:lnTo>
                  <a:pt x="1997" y="1266"/>
                </a:lnTo>
                <a:lnTo>
                  <a:pt x="1993" y="1260"/>
                </a:lnTo>
                <a:lnTo>
                  <a:pt x="1990" y="1259"/>
                </a:lnTo>
                <a:lnTo>
                  <a:pt x="1982" y="1257"/>
                </a:lnTo>
                <a:lnTo>
                  <a:pt x="1973" y="1254"/>
                </a:lnTo>
                <a:lnTo>
                  <a:pt x="1972" y="1254"/>
                </a:lnTo>
                <a:lnTo>
                  <a:pt x="1967" y="1252"/>
                </a:lnTo>
                <a:lnTo>
                  <a:pt x="1963" y="1250"/>
                </a:lnTo>
                <a:lnTo>
                  <a:pt x="1963" y="1247"/>
                </a:lnTo>
                <a:lnTo>
                  <a:pt x="1962" y="1244"/>
                </a:lnTo>
                <a:lnTo>
                  <a:pt x="1963" y="1240"/>
                </a:lnTo>
                <a:lnTo>
                  <a:pt x="1965" y="1239"/>
                </a:lnTo>
                <a:lnTo>
                  <a:pt x="1968" y="1235"/>
                </a:lnTo>
                <a:lnTo>
                  <a:pt x="1972" y="1235"/>
                </a:lnTo>
                <a:lnTo>
                  <a:pt x="1975" y="1234"/>
                </a:lnTo>
                <a:lnTo>
                  <a:pt x="1978" y="1229"/>
                </a:lnTo>
                <a:lnTo>
                  <a:pt x="1983" y="1227"/>
                </a:lnTo>
                <a:lnTo>
                  <a:pt x="1985" y="1229"/>
                </a:lnTo>
                <a:lnTo>
                  <a:pt x="1988" y="1232"/>
                </a:lnTo>
                <a:lnTo>
                  <a:pt x="1988" y="1234"/>
                </a:lnTo>
                <a:lnTo>
                  <a:pt x="1988" y="1235"/>
                </a:lnTo>
                <a:lnTo>
                  <a:pt x="1990" y="1235"/>
                </a:lnTo>
                <a:lnTo>
                  <a:pt x="1992" y="1237"/>
                </a:lnTo>
                <a:lnTo>
                  <a:pt x="1995" y="1239"/>
                </a:lnTo>
                <a:lnTo>
                  <a:pt x="2000" y="1240"/>
                </a:lnTo>
                <a:lnTo>
                  <a:pt x="2002" y="1240"/>
                </a:lnTo>
                <a:lnTo>
                  <a:pt x="2003" y="1239"/>
                </a:lnTo>
                <a:lnTo>
                  <a:pt x="2008" y="1237"/>
                </a:lnTo>
                <a:lnTo>
                  <a:pt x="2012" y="1235"/>
                </a:lnTo>
                <a:lnTo>
                  <a:pt x="2013" y="1235"/>
                </a:lnTo>
                <a:lnTo>
                  <a:pt x="2018" y="1232"/>
                </a:lnTo>
                <a:lnTo>
                  <a:pt x="2020" y="1230"/>
                </a:lnTo>
                <a:lnTo>
                  <a:pt x="2020" y="1227"/>
                </a:lnTo>
                <a:lnTo>
                  <a:pt x="2020" y="1224"/>
                </a:lnTo>
                <a:lnTo>
                  <a:pt x="2020" y="1220"/>
                </a:lnTo>
                <a:lnTo>
                  <a:pt x="2017" y="1214"/>
                </a:lnTo>
                <a:lnTo>
                  <a:pt x="2017" y="1212"/>
                </a:lnTo>
                <a:lnTo>
                  <a:pt x="2015" y="1210"/>
                </a:lnTo>
                <a:lnTo>
                  <a:pt x="2017" y="1209"/>
                </a:lnTo>
                <a:lnTo>
                  <a:pt x="2017" y="1207"/>
                </a:lnTo>
                <a:lnTo>
                  <a:pt x="2018" y="1204"/>
                </a:lnTo>
                <a:lnTo>
                  <a:pt x="2020" y="1202"/>
                </a:lnTo>
                <a:lnTo>
                  <a:pt x="2023" y="1200"/>
                </a:lnTo>
                <a:lnTo>
                  <a:pt x="2030" y="1199"/>
                </a:lnTo>
                <a:lnTo>
                  <a:pt x="2037" y="1197"/>
                </a:lnTo>
                <a:lnTo>
                  <a:pt x="2040" y="1197"/>
                </a:lnTo>
                <a:lnTo>
                  <a:pt x="2042" y="1195"/>
                </a:lnTo>
                <a:lnTo>
                  <a:pt x="2042" y="1192"/>
                </a:lnTo>
                <a:lnTo>
                  <a:pt x="2038" y="1190"/>
                </a:lnTo>
                <a:lnTo>
                  <a:pt x="2038" y="1189"/>
                </a:lnTo>
                <a:lnTo>
                  <a:pt x="2035" y="1185"/>
                </a:lnTo>
                <a:lnTo>
                  <a:pt x="2033" y="1184"/>
                </a:lnTo>
                <a:lnTo>
                  <a:pt x="2032" y="1182"/>
                </a:lnTo>
                <a:lnTo>
                  <a:pt x="2030" y="1175"/>
                </a:lnTo>
                <a:lnTo>
                  <a:pt x="2028" y="1174"/>
                </a:lnTo>
                <a:lnTo>
                  <a:pt x="2027" y="1172"/>
                </a:lnTo>
                <a:lnTo>
                  <a:pt x="2023" y="1172"/>
                </a:lnTo>
                <a:lnTo>
                  <a:pt x="2020" y="1174"/>
                </a:lnTo>
                <a:lnTo>
                  <a:pt x="2018" y="1174"/>
                </a:lnTo>
                <a:lnTo>
                  <a:pt x="2017" y="1175"/>
                </a:lnTo>
                <a:lnTo>
                  <a:pt x="2015" y="1175"/>
                </a:lnTo>
                <a:lnTo>
                  <a:pt x="2015" y="1174"/>
                </a:lnTo>
                <a:lnTo>
                  <a:pt x="2013" y="1172"/>
                </a:lnTo>
                <a:lnTo>
                  <a:pt x="2012" y="1169"/>
                </a:lnTo>
                <a:lnTo>
                  <a:pt x="2010" y="1167"/>
                </a:lnTo>
                <a:lnTo>
                  <a:pt x="2008" y="1165"/>
                </a:lnTo>
                <a:lnTo>
                  <a:pt x="2005" y="1162"/>
                </a:lnTo>
                <a:lnTo>
                  <a:pt x="2005" y="1160"/>
                </a:lnTo>
                <a:lnTo>
                  <a:pt x="2003" y="1160"/>
                </a:lnTo>
                <a:lnTo>
                  <a:pt x="2002" y="1157"/>
                </a:lnTo>
                <a:lnTo>
                  <a:pt x="1998" y="1155"/>
                </a:lnTo>
                <a:lnTo>
                  <a:pt x="1997" y="1157"/>
                </a:lnTo>
                <a:lnTo>
                  <a:pt x="1995" y="1157"/>
                </a:lnTo>
                <a:lnTo>
                  <a:pt x="1997" y="1160"/>
                </a:lnTo>
                <a:lnTo>
                  <a:pt x="1995" y="1164"/>
                </a:lnTo>
                <a:lnTo>
                  <a:pt x="1993" y="1165"/>
                </a:lnTo>
                <a:lnTo>
                  <a:pt x="1990" y="1165"/>
                </a:lnTo>
                <a:lnTo>
                  <a:pt x="1988" y="1165"/>
                </a:lnTo>
                <a:lnTo>
                  <a:pt x="1983" y="1164"/>
                </a:lnTo>
                <a:lnTo>
                  <a:pt x="1982" y="1164"/>
                </a:lnTo>
                <a:lnTo>
                  <a:pt x="1982" y="1162"/>
                </a:lnTo>
                <a:lnTo>
                  <a:pt x="1980" y="1159"/>
                </a:lnTo>
                <a:lnTo>
                  <a:pt x="1983" y="1152"/>
                </a:lnTo>
                <a:lnTo>
                  <a:pt x="1985" y="1147"/>
                </a:lnTo>
                <a:lnTo>
                  <a:pt x="1985" y="1144"/>
                </a:lnTo>
                <a:lnTo>
                  <a:pt x="1983" y="1139"/>
                </a:lnTo>
                <a:lnTo>
                  <a:pt x="1980" y="1132"/>
                </a:lnTo>
                <a:lnTo>
                  <a:pt x="1978" y="1132"/>
                </a:lnTo>
                <a:lnTo>
                  <a:pt x="1978" y="1134"/>
                </a:lnTo>
                <a:lnTo>
                  <a:pt x="1977" y="1135"/>
                </a:lnTo>
                <a:lnTo>
                  <a:pt x="1973" y="1134"/>
                </a:lnTo>
                <a:lnTo>
                  <a:pt x="1972" y="1134"/>
                </a:lnTo>
                <a:lnTo>
                  <a:pt x="1968" y="1132"/>
                </a:lnTo>
                <a:lnTo>
                  <a:pt x="1967" y="1129"/>
                </a:lnTo>
                <a:lnTo>
                  <a:pt x="1965" y="1129"/>
                </a:lnTo>
                <a:lnTo>
                  <a:pt x="1962" y="1130"/>
                </a:lnTo>
                <a:lnTo>
                  <a:pt x="1958" y="1130"/>
                </a:lnTo>
                <a:lnTo>
                  <a:pt x="1956" y="1129"/>
                </a:lnTo>
                <a:lnTo>
                  <a:pt x="1948" y="1127"/>
                </a:lnTo>
                <a:lnTo>
                  <a:pt x="1945" y="1125"/>
                </a:lnTo>
                <a:lnTo>
                  <a:pt x="1938" y="1122"/>
                </a:lnTo>
                <a:lnTo>
                  <a:pt x="1931" y="1114"/>
                </a:lnTo>
                <a:lnTo>
                  <a:pt x="1925" y="1110"/>
                </a:lnTo>
                <a:lnTo>
                  <a:pt x="1923" y="1109"/>
                </a:lnTo>
                <a:lnTo>
                  <a:pt x="1923" y="1107"/>
                </a:lnTo>
                <a:lnTo>
                  <a:pt x="1916" y="1102"/>
                </a:lnTo>
                <a:lnTo>
                  <a:pt x="1911" y="1097"/>
                </a:lnTo>
                <a:lnTo>
                  <a:pt x="1908" y="1095"/>
                </a:lnTo>
                <a:lnTo>
                  <a:pt x="1901" y="1087"/>
                </a:lnTo>
                <a:lnTo>
                  <a:pt x="1898" y="1084"/>
                </a:lnTo>
                <a:lnTo>
                  <a:pt x="1895" y="1085"/>
                </a:lnTo>
                <a:lnTo>
                  <a:pt x="1888" y="1087"/>
                </a:lnTo>
                <a:lnTo>
                  <a:pt x="1886" y="1084"/>
                </a:lnTo>
                <a:lnTo>
                  <a:pt x="1890" y="1080"/>
                </a:lnTo>
                <a:lnTo>
                  <a:pt x="1895" y="1075"/>
                </a:lnTo>
                <a:lnTo>
                  <a:pt x="1895" y="1072"/>
                </a:lnTo>
                <a:lnTo>
                  <a:pt x="1893" y="1070"/>
                </a:lnTo>
                <a:lnTo>
                  <a:pt x="1891" y="1067"/>
                </a:lnTo>
                <a:lnTo>
                  <a:pt x="1891" y="1062"/>
                </a:lnTo>
                <a:lnTo>
                  <a:pt x="1893" y="1058"/>
                </a:lnTo>
                <a:lnTo>
                  <a:pt x="1893" y="1057"/>
                </a:lnTo>
                <a:lnTo>
                  <a:pt x="1893" y="1055"/>
                </a:lnTo>
                <a:lnTo>
                  <a:pt x="1891" y="1053"/>
                </a:lnTo>
                <a:lnTo>
                  <a:pt x="1890" y="1052"/>
                </a:lnTo>
                <a:lnTo>
                  <a:pt x="1888" y="1050"/>
                </a:lnTo>
                <a:lnTo>
                  <a:pt x="1888" y="1048"/>
                </a:lnTo>
                <a:lnTo>
                  <a:pt x="1886" y="1047"/>
                </a:lnTo>
                <a:lnTo>
                  <a:pt x="1886" y="1045"/>
                </a:lnTo>
                <a:lnTo>
                  <a:pt x="1885" y="1042"/>
                </a:lnTo>
                <a:lnTo>
                  <a:pt x="1883" y="1035"/>
                </a:lnTo>
                <a:lnTo>
                  <a:pt x="1881" y="1032"/>
                </a:lnTo>
                <a:lnTo>
                  <a:pt x="1878" y="1030"/>
                </a:lnTo>
                <a:lnTo>
                  <a:pt x="1875" y="1028"/>
                </a:lnTo>
                <a:lnTo>
                  <a:pt x="1871" y="1028"/>
                </a:lnTo>
                <a:lnTo>
                  <a:pt x="1871" y="1027"/>
                </a:lnTo>
                <a:lnTo>
                  <a:pt x="1870" y="1025"/>
                </a:lnTo>
                <a:lnTo>
                  <a:pt x="1870" y="1020"/>
                </a:lnTo>
                <a:lnTo>
                  <a:pt x="1868" y="1018"/>
                </a:lnTo>
                <a:lnTo>
                  <a:pt x="1865" y="1017"/>
                </a:lnTo>
                <a:lnTo>
                  <a:pt x="1861" y="1012"/>
                </a:lnTo>
                <a:lnTo>
                  <a:pt x="1860" y="1007"/>
                </a:lnTo>
                <a:lnTo>
                  <a:pt x="1856" y="1005"/>
                </a:lnTo>
                <a:lnTo>
                  <a:pt x="1855" y="1005"/>
                </a:lnTo>
                <a:lnTo>
                  <a:pt x="1851" y="1003"/>
                </a:lnTo>
                <a:lnTo>
                  <a:pt x="1850" y="1000"/>
                </a:lnTo>
                <a:lnTo>
                  <a:pt x="1848" y="998"/>
                </a:lnTo>
                <a:lnTo>
                  <a:pt x="1846" y="998"/>
                </a:lnTo>
                <a:lnTo>
                  <a:pt x="1845" y="997"/>
                </a:lnTo>
                <a:lnTo>
                  <a:pt x="1841" y="997"/>
                </a:lnTo>
                <a:lnTo>
                  <a:pt x="1840" y="997"/>
                </a:lnTo>
                <a:lnTo>
                  <a:pt x="1836" y="997"/>
                </a:lnTo>
                <a:lnTo>
                  <a:pt x="1831" y="990"/>
                </a:lnTo>
                <a:lnTo>
                  <a:pt x="1831" y="962"/>
                </a:lnTo>
                <a:lnTo>
                  <a:pt x="1831" y="930"/>
                </a:lnTo>
                <a:lnTo>
                  <a:pt x="1831" y="928"/>
                </a:lnTo>
                <a:lnTo>
                  <a:pt x="1831" y="893"/>
                </a:lnTo>
                <a:lnTo>
                  <a:pt x="1831" y="878"/>
                </a:lnTo>
                <a:lnTo>
                  <a:pt x="1831" y="833"/>
                </a:lnTo>
                <a:lnTo>
                  <a:pt x="1831" y="796"/>
                </a:lnTo>
                <a:lnTo>
                  <a:pt x="1831" y="795"/>
                </a:lnTo>
                <a:lnTo>
                  <a:pt x="1831" y="793"/>
                </a:lnTo>
                <a:lnTo>
                  <a:pt x="1831" y="751"/>
                </a:lnTo>
                <a:lnTo>
                  <a:pt x="1831" y="735"/>
                </a:lnTo>
                <a:lnTo>
                  <a:pt x="1831" y="708"/>
                </a:lnTo>
                <a:lnTo>
                  <a:pt x="1840" y="448"/>
                </a:lnTo>
                <a:lnTo>
                  <a:pt x="1840" y="446"/>
                </a:lnTo>
                <a:lnTo>
                  <a:pt x="1840" y="444"/>
                </a:lnTo>
                <a:lnTo>
                  <a:pt x="1841" y="357"/>
                </a:lnTo>
                <a:lnTo>
                  <a:pt x="1831" y="359"/>
                </a:lnTo>
                <a:lnTo>
                  <a:pt x="1813" y="359"/>
                </a:lnTo>
                <a:lnTo>
                  <a:pt x="1800" y="359"/>
                </a:lnTo>
                <a:lnTo>
                  <a:pt x="1796" y="359"/>
                </a:lnTo>
                <a:lnTo>
                  <a:pt x="1790" y="359"/>
                </a:lnTo>
                <a:lnTo>
                  <a:pt x="1786" y="359"/>
                </a:lnTo>
                <a:lnTo>
                  <a:pt x="1781" y="359"/>
                </a:lnTo>
                <a:lnTo>
                  <a:pt x="1764" y="359"/>
                </a:lnTo>
                <a:lnTo>
                  <a:pt x="1743" y="359"/>
                </a:lnTo>
                <a:lnTo>
                  <a:pt x="1726" y="359"/>
                </a:lnTo>
                <a:lnTo>
                  <a:pt x="1698" y="359"/>
                </a:lnTo>
                <a:lnTo>
                  <a:pt x="1693" y="359"/>
                </a:lnTo>
                <a:lnTo>
                  <a:pt x="1686" y="359"/>
                </a:lnTo>
                <a:lnTo>
                  <a:pt x="1653" y="359"/>
                </a:lnTo>
                <a:lnTo>
                  <a:pt x="1609" y="359"/>
                </a:lnTo>
                <a:lnTo>
                  <a:pt x="1606" y="359"/>
                </a:lnTo>
                <a:lnTo>
                  <a:pt x="1574" y="359"/>
                </a:lnTo>
                <a:lnTo>
                  <a:pt x="1559" y="359"/>
                </a:lnTo>
                <a:lnTo>
                  <a:pt x="1536" y="359"/>
                </a:lnTo>
                <a:lnTo>
                  <a:pt x="1534" y="359"/>
                </a:lnTo>
                <a:lnTo>
                  <a:pt x="1532" y="359"/>
                </a:lnTo>
                <a:lnTo>
                  <a:pt x="1531" y="359"/>
                </a:lnTo>
                <a:lnTo>
                  <a:pt x="1524" y="359"/>
                </a:lnTo>
                <a:lnTo>
                  <a:pt x="1514" y="359"/>
                </a:lnTo>
                <a:lnTo>
                  <a:pt x="1506" y="359"/>
                </a:lnTo>
                <a:lnTo>
                  <a:pt x="1496" y="359"/>
                </a:lnTo>
                <a:lnTo>
                  <a:pt x="1467" y="359"/>
                </a:lnTo>
                <a:lnTo>
                  <a:pt x="1466" y="359"/>
                </a:lnTo>
                <a:lnTo>
                  <a:pt x="1466" y="381"/>
                </a:lnTo>
                <a:lnTo>
                  <a:pt x="1466" y="448"/>
                </a:lnTo>
                <a:lnTo>
                  <a:pt x="1466" y="463"/>
                </a:lnTo>
                <a:lnTo>
                  <a:pt x="1466" y="494"/>
                </a:lnTo>
                <a:lnTo>
                  <a:pt x="1466" y="496"/>
                </a:lnTo>
                <a:lnTo>
                  <a:pt x="1466" y="685"/>
                </a:lnTo>
                <a:lnTo>
                  <a:pt x="1467" y="703"/>
                </a:lnTo>
                <a:lnTo>
                  <a:pt x="1466" y="703"/>
                </a:lnTo>
                <a:lnTo>
                  <a:pt x="1466" y="706"/>
                </a:lnTo>
                <a:lnTo>
                  <a:pt x="1467" y="706"/>
                </a:lnTo>
                <a:lnTo>
                  <a:pt x="1466" y="706"/>
                </a:lnTo>
                <a:lnTo>
                  <a:pt x="1464" y="706"/>
                </a:lnTo>
                <a:lnTo>
                  <a:pt x="1446" y="706"/>
                </a:lnTo>
                <a:lnTo>
                  <a:pt x="1444" y="708"/>
                </a:lnTo>
                <a:lnTo>
                  <a:pt x="1431" y="706"/>
                </a:lnTo>
                <a:lnTo>
                  <a:pt x="1421" y="706"/>
                </a:lnTo>
                <a:lnTo>
                  <a:pt x="1411" y="706"/>
                </a:lnTo>
                <a:lnTo>
                  <a:pt x="1409" y="706"/>
                </a:lnTo>
                <a:lnTo>
                  <a:pt x="1375" y="706"/>
                </a:lnTo>
                <a:lnTo>
                  <a:pt x="1364" y="706"/>
                </a:lnTo>
                <a:lnTo>
                  <a:pt x="1352" y="706"/>
                </a:lnTo>
                <a:lnTo>
                  <a:pt x="1330" y="706"/>
                </a:lnTo>
                <a:lnTo>
                  <a:pt x="1317" y="706"/>
                </a:lnTo>
                <a:lnTo>
                  <a:pt x="1292" y="706"/>
                </a:lnTo>
                <a:lnTo>
                  <a:pt x="1289" y="706"/>
                </a:lnTo>
                <a:lnTo>
                  <a:pt x="1285" y="706"/>
                </a:lnTo>
                <a:lnTo>
                  <a:pt x="1269" y="706"/>
                </a:lnTo>
                <a:lnTo>
                  <a:pt x="1239" y="706"/>
                </a:lnTo>
                <a:lnTo>
                  <a:pt x="1227" y="706"/>
                </a:lnTo>
                <a:lnTo>
                  <a:pt x="1225" y="706"/>
                </a:lnTo>
                <a:lnTo>
                  <a:pt x="1220" y="706"/>
                </a:lnTo>
                <a:lnTo>
                  <a:pt x="1193" y="706"/>
                </a:lnTo>
                <a:lnTo>
                  <a:pt x="1180" y="706"/>
                </a:lnTo>
                <a:lnTo>
                  <a:pt x="1177" y="706"/>
                </a:lnTo>
                <a:lnTo>
                  <a:pt x="1173" y="706"/>
                </a:lnTo>
                <a:lnTo>
                  <a:pt x="1170" y="706"/>
                </a:lnTo>
                <a:lnTo>
                  <a:pt x="1167" y="706"/>
                </a:lnTo>
                <a:lnTo>
                  <a:pt x="1148" y="706"/>
                </a:lnTo>
                <a:lnTo>
                  <a:pt x="1120" y="706"/>
                </a:lnTo>
                <a:lnTo>
                  <a:pt x="1118" y="706"/>
                </a:lnTo>
                <a:lnTo>
                  <a:pt x="1113" y="706"/>
                </a:lnTo>
                <a:lnTo>
                  <a:pt x="1107" y="706"/>
                </a:lnTo>
                <a:lnTo>
                  <a:pt x="1103" y="706"/>
                </a:lnTo>
                <a:lnTo>
                  <a:pt x="1102" y="706"/>
                </a:lnTo>
                <a:lnTo>
                  <a:pt x="1098" y="706"/>
                </a:lnTo>
                <a:lnTo>
                  <a:pt x="1097" y="706"/>
                </a:lnTo>
                <a:lnTo>
                  <a:pt x="1090" y="706"/>
                </a:lnTo>
                <a:lnTo>
                  <a:pt x="1085" y="695"/>
                </a:lnTo>
                <a:lnTo>
                  <a:pt x="1085" y="693"/>
                </a:lnTo>
                <a:lnTo>
                  <a:pt x="1083" y="690"/>
                </a:lnTo>
                <a:lnTo>
                  <a:pt x="1082" y="683"/>
                </a:lnTo>
                <a:lnTo>
                  <a:pt x="1078" y="676"/>
                </a:lnTo>
                <a:lnTo>
                  <a:pt x="1077" y="668"/>
                </a:lnTo>
                <a:lnTo>
                  <a:pt x="1072" y="655"/>
                </a:lnTo>
                <a:lnTo>
                  <a:pt x="1065" y="646"/>
                </a:lnTo>
                <a:lnTo>
                  <a:pt x="1063" y="643"/>
                </a:lnTo>
                <a:lnTo>
                  <a:pt x="1047" y="623"/>
                </a:lnTo>
                <a:lnTo>
                  <a:pt x="1047" y="621"/>
                </a:lnTo>
                <a:lnTo>
                  <a:pt x="1043" y="616"/>
                </a:lnTo>
                <a:lnTo>
                  <a:pt x="1040" y="613"/>
                </a:lnTo>
                <a:lnTo>
                  <a:pt x="1038" y="609"/>
                </a:lnTo>
                <a:lnTo>
                  <a:pt x="1037" y="606"/>
                </a:lnTo>
                <a:lnTo>
                  <a:pt x="1033" y="601"/>
                </a:lnTo>
                <a:lnTo>
                  <a:pt x="1030" y="596"/>
                </a:lnTo>
                <a:lnTo>
                  <a:pt x="1028" y="589"/>
                </a:lnTo>
                <a:lnTo>
                  <a:pt x="1023" y="583"/>
                </a:lnTo>
                <a:lnTo>
                  <a:pt x="1023" y="579"/>
                </a:lnTo>
                <a:lnTo>
                  <a:pt x="1022" y="578"/>
                </a:lnTo>
                <a:lnTo>
                  <a:pt x="1018" y="573"/>
                </a:lnTo>
                <a:lnTo>
                  <a:pt x="1028" y="563"/>
                </a:lnTo>
                <a:lnTo>
                  <a:pt x="1032" y="559"/>
                </a:lnTo>
                <a:lnTo>
                  <a:pt x="1033" y="558"/>
                </a:lnTo>
                <a:lnTo>
                  <a:pt x="1030" y="554"/>
                </a:lnTo>
                <a:lnTo>
                  <a:pt x="1012" y="536"/>
                </a:lnTo>
                <a:lnTo>
                  <a:pt x="1010" y="534"/>
                </a:lnTo>
                <a:lnTo>
                  <a:pt x="991" y="514"/>
                </a:lnTo>
                <a:lnTo>
                  <a:pt x="985" y="508"/>
                </a:lnTo>
                <a:lnTo>
                  <a:pt x="985" y="506"/>
                </a:lnTo>
                <a:lnTo>
                  <a:pt x="983" y="506"/>
                </a:lnTo>
                <a:lnTo>
                  <a:pt x="975" y="496"/>
                </a:lnTo>
                <a:lnTo>
                  <a:pt x="966" y="483"/>
                </a:lnTo>
                <a:lnTo>
                  <a:pt x="960" y="469"/>
                </a:lnTo>
                <a:lnTo>
                  <a:pt x="953" y="459"/>
                </a:lnTo>
                <a:lnTo>
                  <a:pt x="950" y="454"/>
                </a:lnTo>
                <a:lnTo>
                  <a:pt x="948" y="454"/>
                </a:lnTo>
                <a:lnTo>
                  <a:pt x="941" y="449"/>
                </a:lnTo>
                <a:lnTo>
                  <a:pt x="940" y="449"/>
                </a:lnTo>
                <a:lnTo>
                  <a:pt x="936" y="448"/>
                </a:lnTo>
                <a:lnTo>
                  <a:pt x="935" y="446"/>
                </a:lnTo>
                <a:lnTo>
                  <a:pt x="933" y="446"/>
                </a:lnTo>
                <a:lnTo>
                  <a:pt x="928" y="442"/>
                </a:lnTo>
                <a:lnTo>
                  <a:pt x="923" y="441"/>
                </a:lnTo>
                <a:lnTo>
                  <a:pt x="920" y="439"/>
                </a:lnTo>
                <a:lnTo>
                  <a:pt x="916" y="436"/>
                </a:lnTo>
                <a:lnTo>
                  <a:pt x="873" y="409"/>
                </a:lnTo>
                <a:lnTo>
                  <a:pt x="860" y="387"/>
                </a:lnTo>
                <a:lnTo>
                  <a:pt x="863" y="372"/>
                </a:lnTo>
                <a:lnTo>
                  <a:pt x="846" y="367"/>
                </a:lnTo>
                <a:lnTo>
                  <a:pt x="848" y="359"/>
                </a:lnTo>
                <a:lnTo>
                  <a:pt x="850" y="347"/>
                </a:lnTo>
                <a:lnTo>
                  <a:pt x="850" y="346"/>
                </a:lnTo>
                <a:lnTo>
                  <a:pt x="850" y="344"/>
                </a:lnTo>
                <a:lnTo>
                  <a:pt x="841" y="332"/>
                </a:lnTo>
                <a:lnTo>
                  <a:pt x="840" y="329"/>
                </a:lnTo>
                <a:lnTo>
                  <a:pt x="838" y="326"/>
                </a:lnTo>
                <a:lnTo>
                  <a:pt x="833" y="314"/>
                </a:lnTo>
                <a:lnTo>
                  <a:pt x="831" y="312"/>
                </a:lnTo>
                <a:lnTo>
                  <a:pt x="830" y="312"/>
                </a:lnTo>
                <a:lnTo>
                  <a:pt x="818" y="312"/>
                </a:lnTo>
                <a:lnTo>
                  <a:pt x="816" y="312"/>
                </a:lnTo>
                <a:lnTo>
                  <a:pt x="813" y="307"/>
                </a:lnTo>
                <a:lnTo>
                  <a:pt x="804" y="299"/>
                </a:lnTo>
                <a:lnTo>
                  <a:pt x="796" y="291"/>
                </a:lnTo>
                <a:lnTo>
                  <a:pt x="796" y="286"/>
                </a:lnTo>
                <a:lnTo>
                  <a:pt x="794" y="279"/>
                </a:lnTo>
                <a:lnTo>
                  <a:pt x="794" y="274"/>
                </a:lnTo>
                <a:lnTo>
                  <a:pt x="793" y="271"/>
                </a:lnTo>
                <a:lnTo>
                  <a:pt x="791" y="271"/>
                </a:lnTo>
                <a:lnTo>
                  <a:pt x="783" y="269"/>
                </a:lnTo>
                <a:lnTo>
                  <a:pt x="773" y="266"/>
                </a:lnTo>
                <a:lnTo>
                  <a:pt x="758" y="262"/>
                </a:lnTo>
                <a:lnTo>
                  <a:pt x="753" y="261"/>
                </a:lnTo>
                <a:lnTo>
                  <a:pt x="748" y="259"/>
                </a:lnTo>
                <a:lnTo>
                  <a:pt x="746" y="259"/>
                </a:lnTo>
                <a:lnTo>
                  <a:pt x="743" y="254"/>
                </a:lnTo>
                <a:lnTo>
                  <a:pt x="741" y="251"/>
                </a:lnTo>
                <a:lnTo>
                  <a:pt x="739" y="247"/>
                </a:lnTo>
                <a:lnTo>
                  <a:pt x="738" y="246"/>
                </a:lnTo>
                <a:lnTo>
                  <a:pt x="734" y="239"/>
                </a:lnTo>
                <a:lnTo>
                  <a:pt x="733" y="235"/>
                </a:lnTo>
                <a:lnTo>
                  <a:pt x="738" y="225"/>
                </a:lnTo>
                <a:lnTo>
                  <a:pt x="739" y="224"/>
                </a:lnTo>
                <a:lnTo>
                  <a:pt x="739" y="220"/>
                </a:lnTo>
                <a:lnTo>
                  <a:pt x="738" y="220"/>
                </a:lnTo>
                <a:lnTo>
                  <a:pt x="738" y="219"/>
                </a:lnTo>
                <a:lnTo>
                  <a:pt x="721" y="207"/>
                </a:lnTo>
                <a:lnTo>
                  <a:pt x="723" y="204"/>
                </a:lnTo>
                <a:lnTo>
                  <a:pt x="724" y="200"/>
                </a:lnTo>
                <a:lnTo>
                  <a:pt x="724" y="199"/>
                </a:lnTo>
                <a:lnTo>
                  <a:pt x="726" y="197"/>
                </a:lnTo>
                <a:lnTo>
                  <a:pt x="729" y="194"/>
                </a:lnTo>
                <a:lnTo>
                  <a:pt x="733" y="190"/>
                </a:lnTo>
                <a:lnTo>
                  <a:pt x="733" y="189"/>
                </a:lnTo>
                <a:lnTo>
                  <a:pt x="733" y="180"/>
                </a:lnTo>
                <a:lnTo>
                  <a:pt x="733" y="177"/>
                </a:lnTo>
                <a:lnTo>
                  <a:pt x="733" y="175"/>
                </a:lnTo>
                <a:lnTo>
                  <a:pt x="733" y="172"/>
                </a:lnTo>
                <a:lnTo>
                  <a:pt x="733" y="165"/>
                </a:lnTo>
                <a:lnTo>
                  <a:pt x="733" y="160"/>
                </a:lnTo>
                <a:lnTo>
                  <a:pt x="733" y="159"/>
                </a:lnTo>
                <a:lnTo>
                  <a:pt x="728" y="150"/>
                </a:lnTo>
                <a:lnTo>
                  <a:pt x="721" y="142"/>
                </a:lnTo>
                <a:lnTo>
                  <a:pt x="716" y="137"/>
                </a:lnTo>
                <a:lnTo>
                  <a:pt x="714" y="137"/>
                </a:lnTo>
                <a:lnTo>
                  <a:pt x="711" y="135"/>
                </a:lnTo>
                <a:lnTo>
                  <a:pt x="709" y="135"/>
                </a:lnTo>
                <a:lnTo>
                  <a:pt x="708" y="134"/>
                </a:lnTo>
                <a:lnTo>
                  <a:pt x="698" y="122"/>
                </a:lnTo>
                <a:lnTo>
                  <a:pt x="696" y="114"/>
                </a:lnTo>
                <a:lnTo>
                  <a:pt x="696" y="110"/>
                </a:lnTo>
                <a:lnTo>
                  <a:pt x="689" y="107"/>
                </a:lnTo>
                <a:lnTo>
                  <a:pt x="688" y="105"/>
                </a:lnTo>
                <a:lnTo>
                  <a:pt x="684" y="104"/>
                </a:lnTo>
                <a:lnTo>
                  <a:pt x="674" y="97"/>
                </a:lnTo>
                <a:lnTo>
                  <a:pt x="669" y="94"/>
                </a:lnTo>
                <a:lnTo>
                  <a:pt x="668" y="92"/>
                </a:lnTo>
                <a:lnTo>
                  <a:pt x="651" y="74"/>
                </a:lnTo>
                <a:lnTo>
                  <a:pt x="648" y="75"/>
                </a:lnTo>
                <a:lnTo>
                  <a:pt x="639" y="80"/>
                </a:lnTo>
                <a:lnTo>
                  <a:pt x="621" y="90"/>
                </a:lnTo>
                <a:lnTo>
                  <a:pt x="619" y="92"/>
                </a:lnTo>
                <a:lnTo>
                  <a:pt x="616" y="94"/>
                </a:lnTo>
                <a:lnTo>
                  <a:pt x="606" y="99"/>
                </a:lnTo>
                <a:lnTo>
                  <a:pt x="602" y="102"/>
                </a:lnTo>
                <a:lnTo>
                  <a:pt x="596" y="105"/>
                </a:lnTo>
                <a:lnTo>
                  <a:pt x="592" y="107"/>
                </a:lnTo>
                <a:lnTo>
                  <a:pt x="584" y="112"/>
                </a:lnTo>
                <a:lnTo>
                  <a:pt x="582" y="112"/>
                </a:lnTo>
                <a:lnTo>
                  <a:pt x="566" y="122"/>
                </a:lnTo>
                <a:lnTo>
                  <a:pt x="556" y="124"/>
                </a:lnTo>
                <a:lnTo>
                  <a:pt x="552" y="125"/>
                </a:lnTo>
                <a:lnTo>
                  <a:pt x="521" y="132"/>
                </a:lnTo>
                <a:lnTo>
                  <a:pt x="512" y="135"/>
                </a:lnTo>
                <a:lnTo>
                  <a:pt x="509" y="137"/>
                </a:lnTo>
                <a:lnTo>
                  <a:pt x="491" y="145"/>
                </a:lnTo>
                <a:lnTo>
                  <a:pt x="502" y="154"/>
                </a:lnTo>
                <a:lnTo>
                  <a:pt x="509" y="157"/>
                </a:lnTo>
                <a:lnTo>
                  <a:pt x="512" y="160"/>
                </a:lnTo>
                <a:lnTo>
                  <a:pt x="512" y="167"/>
                </a:lnTo>
                <a:lnTo>
                  <a:pt x="512" y="172"/>
                </a:lnTo>
                <a:lnTo>
                  <a:pt x="507" y="180"/>
                </a:lnTo>
                <a:lnTo>
                  <a:pt x="506" y="185"/>
                </a:lnTo>
                <a:lnTo>
                  <a:pt x="501" y="194"/>
                </a:lnTo>
                <a:lnTo>
                  <a:pt x="496" y="197"/>
                </a:lnTo>
                <a:lnTo>
                  <a:pt x="491" y="199"/>
                </a:lnTo>
                <a:lnTo>
                  <a:pt x="489" y="199"/>
                </a:lnTo>
                <a:lnTo>
                  <a:pt x="484" y="200"/>
                </a:lnTo>
                <a:lnTo>
                  <a:pt x="471" y="195"/>
                </a:lnTo>
                <a:lnTo>
                  <a:pt x="469" y="194"/>
                </a:lnTo>
                <a:lnTo>
                  <a:pt x="469" y="200"/>
                </a:lnTo>
                <a:lnTo>
                  <a:pt x="469" y="205"/>
                </a:lnTo>
                <a:lnTo>
                  <a:pt x="469" y="209"/>
                </a:lnTo>
                <a:lnTo>
                  <a:pt x="469" y="212"/>
                </a:lnTo>
                <a:lnTo>
                  <a:pt x="471" y="220"/>
                </a:lnTo>
                <a:lnTo>
                  <a:pt x="471" y="225"/>
                </a:lnTo>
                <a:lnTo>
                  <a:pt x="471" y="227"/>
                </a:lnTo>
                <a:lnTo>
                  <a:pt x="471" y="239"/>
                </a:lnTo>
                <a:lnTo>
                  <a:pt x="471" y="240"/>
                </a:lnTo>
                <a:lnTo>
                  <a:pt x="471" y="244"/>
                </a:lnTo>
                <a:lnTo>
                  <a:pt x="471" y="246"/>
                </a:lnTo>
                <a:lnTo>
                  <a:pt x="471" y="257"/>
                </a:lnTo>
                <a:lnTo>
                  <a:pt x="466" y="261"/>
                </a:lnTo>
                <a:lnTo>
                  <a:pt x="466" y="262"/>
                </a:lnTo>
                <a:lnTo>
                  <a:pt x="467" y="267"/>
                </a:lnTo>
                <a:lnTo>
                  <a:pt x="466" y="271"/>
                </a:lnTo>
                <a:lnTo>
                  <a:pt x="466" y="272"/>
                </a:lnTo>
                <a:lnTo>
                  <a:pt x="451" y="297"/>
                </a:lnTo>
                <a:lnTo>
                  <a:pt x="451" y="301"/>
                </a:lnTo>
                <a:lnTo>
                  <a:pt x="446" y="301"/>
                </a:lnTo>
                <a:lnTo>
                  <a:pt x="430" y="301"/>
                </a:lnTo>
                <a:lnTo>
                  <a:pt x="425" y="301"/>
                </a:lnTo>
                <a:lnTo>
                  <a:pt x="409" y="302"/>
                </a:lnTo>
                <a:lnTo>
                  <a:pt x="405" y="302"/>
                </a:lnTo>
                <a:lnTo>
                  <a:pt x="404" y="304"/>
                </a:lnTo>
                <a:lnTo>
                  <a:pt x="397" y="309"/>
                </a:lnTo>
                <a:lnTo>
                  <a:pt x="384" y="319"/>
                </a:lnTo>
                <a:lnTo>
                  <a:pt x="374" y="327"/>
                </a:lnTo>
                <a:lnTo>
                  <a:pt x="365" y="332"/>
                </a:lnTo>
                <a:lnTo>
                  <a:pt x="360" y="336"/>
                </a:lnTo>
                <a:lnTo>
                  <a:pt x="355" y="339"/>
                </a:lnTo>
                <a:lnTo>
                  <a:pt x="354" y="341"/>
                </a:lnTo>
                <a:lnTo>
                  <a:pt x="337" y="351"/>
                </a:lnTo>
                <a:lnTo>
                  <a:pt x="334" y="352"/>
                </a:lnTo>
                <a:lnTo>
                  <a:pt x="330" y="356"/>
                </a:lnTo>
                <a:lnTo>
                  <a:pt x="325" y="357"/>
                </a:lnTo>
                <a:lnTo>
                  <a:pt x="322" y="359"/>
                </a:lnTo>
                <a:lnTo>
                  <a:pt x="320" y="359"/>
                </a:lnTo>
                <a:lnTo>
                  <a:pt x="319" y="362"/>
                </a:lnTo>
                <a:lnTo>
                  <a:pt x="292" y="391"/>
                </a:lnTo>
                <a:lnTo>
                  <a:pt x="282" y="392"/>
                </a:lnTo>
                <a:lnTo>
                  <a:pt x="277" y="392"/>
                </a:lnTo>
                <a:lnTo>
                  <a:pt x="282" y="366"/>
                </a:lnTo>
                <a:lnTo>
                  <a:pt x="282" y="364"/>
                </a:lnTo>
                <a:lnTo>
                  <a:pt x="282" y="359"/>
                </a:lnTo>
                <a:lnTo>
                  <a:pt x="280" y="354"/>
                </a:lnTo>
                <a:lnTo>
                  <a:pt x="280" y="351"/>
                </a:lnTo>
                <a:lnTo>
                  <a:pt x="277" y="336"/>
                </a:lnTo>
                <a:lnTo>
                  <a:pt x="275" y="331"/>
                </a:lnTo>
                <a:lnTo>
                  <a:pt x="272" y="314"/>
                </a:lnTo>
                <a:lnTo>
                  <a:pt x="272" y="309"/>
                </a:lnTo>
                <a:lnTo>
                  <a:pt x="270" y="307"/>
                </a:lnTo>
                <a:lnTo>
                  <a:pt x="269" y="299"/>
                </a:lnTo>
                <a:lnTo>
                  <a:pt x="267" y="291"/>
                </a:lnTo>
                <a:lnTo>
                  <a:pt x="265" y="282"/>
                </a:lnTo>
                <a:lnTo>
                  <a:pt x="264" y="274"/>
                </a:lnTo>
                <a:lnTo>
                  <a:pt x="262" y="271"/>
                </a:lnTo>
                <a:lnTo>
                  <a:pt x="260" y="271"/>
                </a:lnTo>
                <a:lnTo>
                  <a:pt x="259" y="269"/>
                </a:lnTo>
                <a:lnTo>
                  <a:pt x="252" y="262"/>
                </a:lnTo>
                <a:lnTo>
                  <a:pt x="250" y="259"/>
                </a:lnTo>
                <a:lnTo>
                  <a:pt x="248" y="259"/>
                </a:lnTo>
                <a:lnTo>
                  <a:pt x="247" y="257"/>
                </a:lnTo>
                <a:lnTo>
                  <a:pt x="243" y="252"/>
                </a:lnTo>
                <a:lnTo>
                  <a:pt x="238" y="249"/>
                </a:lnTo>
                <a:lnTo>
                  <a:pt x="220" y="230"/>
                </a:lnTo>
                <a:lnTo>
                  <a:pt x="217" y="225"/>
                </a:lnTo>
                <a:lnTo>
                  <a:pt x="215" y="225"/>
                </a:lnTo>
                <a:lnTo>
                  <a:pt x="213" y="224"/>
                </a:lnTo>
                <a:lnTo>
                  <a:pt x="205" y="215"/>
                </a:lnTo>
                <a:lnTo>
                  <a:pt x="197" y="205"/>
                </a:lnTo>
                <a:lnTo>
                  <a:pt x="195" y="204"/>
                </a:lnTo>
                <a:lnTo>
                  <a:pt x="192" y="200"/>
                </a:lnTo>
                <a:lnTo>
                  <a:pt x="190" y="199"/>
                </a:lnTo>
                <a:lnTo>
                  <a:pt x="188" y="197"/>
                </a:lnTo>
                <a:lnTo>
                  <a:pt x="178" y="187"/>
                </a:lnTo>
                <a:lnTo>
                  <a:pt x="173" y="180"/>
                </a:lnTo>
                <a:lnTo>
                  <a:pt x="148" y="155"/>
                </a:lnTo>
                <a:lnTo>
                  <a:pt x="138" y="145"/>
                </a:lnTo>
                <a:lnTo>
                  <a:pt x="137" y="144"/>
                </a:lnTo>
                <a:lnTo>
                  <a:pt x="133" y="142"/>
                </a:lnTo>
                <a:lnTo>
                  <a:pt x="128" y="135"/>
                </a:lnTo>
                <a:lnTo>
                  <a:pt x="127" y="134"/>
                </a:lnTo>
                <a:lnTo>
                  <a:pt x="125" y="132"/>
                </a:lnTo>
                <a:lnTo>
                  <a:pt x="115" y="122"/>
                </a:lnTo>
                <a:lnTo>
                  <a:pt x="100" y="107"/>
                </a:lnTo>
                <a:lnTo>
                  <a:pt x="95" y="102"/>
                </a:lnTo>
                <a:lnTo>
                  <a:pt x="92" y="99"/>
                </a:lnTo>
                <a:lnTo>
                  <a:pt x="87" y="94"/>
                </a:lnTo>
                <a:lnTo>
                  <a:pt x="85" y="92"/>
                </a:lnTo>
                <a:lnTo>
                  <a:pt x="83" y="92"/>
                </a:lnTo>
                <a:lnTo>
                  <a:pt x="82" y="89"/>
                </a:lnTo>
                <a:lnTo>
                  <a:pt x="78" y="85"/>
                </a:lnTo>
                <a:lnTo>
                  <a:pt x="77" y="84"/>
                </a:lnTo>
                <a:lnTo>
                  <a:pt x="77" y="82"/>
                </a:lnTo>
                <a:lnTo>
                  <a:pt x="75" y="79"/>
                </a:lnTo>
                <a:lnTo>
                  <a:pt x="73" y="75"/>
                </a:lnTo>
                <a:lnTo>
                  <a:pt x="72" y="74"/>
                </a:lnTo>
                <a:lnTo>
                  <a:pt x="72" y="70"/>
                </a:lnTo>
                <a:lnTo>
                  <a:pt x="68" y="55"/>
                </a:lnTo>
                <a:lnTo>
                  <a:pt x="67" y="50"/>
                </a:lnTo>
                <a:lnTo>
                  <a:pt x="67" y="49"/>
                </a:lnTo>
                <a:lnTo>
                  <a:pt x="65" y="44"/>
                </a:lnTo>
                <a:lnTo>
                  <a:pt x="63" y="35"/>
                </a:lnTo>
                <a:lnTo>
                  <a:pt x="46" y="28"/>
                </a:lnTo>
                <a:lnTo>
                  <a:pt x="43" y="25"/>
                </a:lnTo>
                <a:lnTo>
                  <a:pt x="40" y="25"/>
                </a:lnTo>
                <a:lnTo>
                  <a:pt x="38" y="23"/>
                </a:lnTo>
                <a:lnTo>
                  <a:pt x="33" y="20"/>
                </a:lnTo>
                <a:lnTo>
                  <a:pt x="30" y="18"/>
                </a:lnTo>
                <a:lnTo>
                  <a:pt x="10" y="8"/>
                </a:lnTo>
                <a:lnTo>
                  <a:pt x="1" y="3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5" y="0"/>
                </a:lnTo>
                <a:lnTo>
                  <a:pt x="36" y="0"/>
                </a:lnTo>
                <a:lnTo>
                  <a:pt x="38" y="0"/>
                </a:lnTo>
                <a:lnTo>
                  <a:pt x="41" y="0"/>
                </a:lnTo>
                <a:lnTo>
                  <a:pt x="43" y="0"/>
                </a:lnTo>
                <a:lnTo>
                  <a:pt x="45" y="0"/>
                </a:lnTo>
                <a:lnTo>
                  <a:pt x="48" y="0"/>
                </a:lnTo>
                <a:lnTo>
                  <a:pt x="50" y="0"/>
                </a:lnTo>
                <a:lnTo>
                  <a:pt x="53" y="0"/>
                </a:lnTo>
                <a:lnTo>
                  <a:pt x="55" y="0"/>
                </a:lnTo>
                <a:lnTo>
                  <a:pt x="56" y="0"/>
                </a:lnTo>
                <a:lnTo>
                  <a:pt x="60" y="0"/>
                </a:lnTo>
                <a:lnTo>
                  <a:pt x="62" y="0"/>
                </a:lnTo>
                <a:lnTo>
                  <a:pt x="63" y="0"/>
                </a:lnTo>
                <a:lnTo>
                  <a:pt x="67" y="0"/>
                </a:lnTo>
                <a:lnTo>
                  <a:pt x="68" y="0"/>
                </a:lnTo>
                <a:lnTo>
                  <a:pt x="70" y="0"/>
                </a:lnTo>
                <a:lnTo>
                  <a:pt x="73" y="0"/>
                </a:lnTo>
                <a:lnTo>
                  <a:pt x="75" y="0"/>
                </a:lnTo>
                <a:lnTo>
                  <a:pt x="78" y="0"/>
                </a:lnTo>
                <a:lnTo>
                  <a:pt x="80" y="0"/>
                </a:lnTo>
                <a:lnTo>
                  <a:pt x="82" y="0"/>
                </a:lnTo>
                <a:lnTo>
                  <a:pt x="85" y="0"/>
                </a:lnTo>
                <a:lnTo>
                  <a:pt x="87" y="0"/>
                </a:lnTo>
                <a:lnTo>
                  <a:pt x="88" y="0"/>
                </a:lnTo>
                <a:lnTo>
                  <a:pt x="92" y="0"/>
                </a:lnTo>
                <a:lnTo>
                  <a:pt x="93" y="0"/>
                </a:lnTo>
                <a:lnTo>
                  <a:pt x="97" y="0"/>
                </a:lnTo>
                <a:lnTo>
                  <a:pt x="98" y="0"/>
                </a:lnTo>
                <a:lnTo>
                  <a:pt x="100" y="0"/>
                </a:lnTo>
                <a:lnTo>
                  <a:pt x="103" y="0"/>
                </a:lnTo>
                <a:lnTo>
                  <a:pt x="105" y="0"/>
                </a:lnTo>
                <a:lnTo>
                  <a:pt x="107" y="0"/>
                </a:lnTo>
                <a:lnTo>
                  <a:pt x="110" y="0"/>
                </a:lnTo>
                <a:lnTo>
                  <a:pt x="112" y="0"/>
                </a:lnTo>
                <a:lnTo>
                  <a:pt x="113" y="0"/>
                </a:lnTo>
                <a:lnTo>
                  <a:pt x="117" y="0"/>
                </a:lnTo>
                <a:lnTo>
                  <a:pt x="118" y="0"/>
                </a:lnTo>
                <a:lnTo>
                  <a:pt x="122" y="0"/>
                </a:lnTo>
                <a:lnTo>
                  <a:pt x="123" y="0"/>
                </a:lnTo>
                <a:lnTo>
                  <a:pt x="125" y="0"/>
                </a:lnTo>
                <a:lnTo>
                  <a:pt x="128" y="0"/>
                </a:lnTo>
                <a:lnTo>
                  <a:pt x="130" y="0"/>
                </a:lnTo>
                <a:lnTo>
                  <a:pt x="132" y="0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42" y="0"/>
                </a:lnTo>
                <a:lnTo>
                  <a:pt x="143" y="0"/>
                </a:lnTo>
                <a:lnTo>
                  <a:pt x="147" y="0"/>
                </a:lnTo>
                <a:lnTo>
                  <a:pt x="148" y="0"/>
                </a:lnTo>
                <a:lnTo>
                  <a:pt x="150" y="0"/>
                </a:lnTo>
                <a:lnTo>
                  <a:pt x="153" y="0"/>
                </a:lnTo>
                <a:lnTo>
                  <a:pt x="155" y="0"/>
                </a:lnTo>
                <a:lnTo>
                  <a:pt x="157" y="0"/>
                </a:lnTo>
                <a:lnTo>
                  <a:pt x="160" y="0"/>
                </a:lnTo>
                <a:lnTo>
                  <a:pt x="162" y="0"/>
                </a:lnTo>
                <a:lnTo>
                  <a:pt x="163" y="0"/>
                </a:lnTo>
                <a:lnTo>
                  <a:pt x="167" y="0"/>
                </a:lnTo>
                <a:lnTo>
                  <a:pt x="168" y="0"/>
                </a:lnTo>
                <a:lnTo>
                  <a:pt x="172" y="0"/>
                </a:lnTo>
                <a:lnTo>
                  <a:pt x="173" y="0"/>
                </a:lnTo>
                <a:lnTo>
                  <a:pt x="175" y="0"/>
                </a:lnTo>
                <a:lnTo>
                  <a:pt x="178" y="0"/>
                </a:lnTo>
                <a:lnTo>
                  <a:pt x="180" y="0"/>
                </a:lnTo>
                <a:lnTo>
                  <a:pt x="182" y="0"/>
                </a:lnTo>
                <a:lnTo>
                  <a:pt x="185" y="0"/>
                </a:lnTo>
                <a:lnTo>
                  <a:pt x="187" y="0"/>
                </a:lnTo>
                <a:lnTo>
                  <a:pt x="188" y="0"/>
                </a:lnTo>
                <a:lnTo>
                  <a:pt x="192" y="0"/>
                </a:lnTo>
                <a:lnTo>
                  <a:pt x="193" y="0"/>
                </a:lnTo>
                <a:lnTo>
                  <a:pt x="197" y="0"/>
                </a:lnTo>
                <a:lnTo>
                  <a:pt x="198" y="0"/>
                </a:lnTo>
                <a:lnTo>
                  <a:pt x="200" y="0"/>
                </a:lnTo>
                <a:lnTo>
                  <a:pt x="203" y="0"/>
                </a:lnTo>
                <a:lnTo>
                  <a:pt x="205" y="0"/>
                </a:lnTo>
                <a:lnTo>
                  <a:pt x="207" y="0"/>
                </a:lnTo>
                <a:lnTo>
                  <a:pt x="210" y="0"/>
                </a:lnTo>
                <a:lnTo>
                  <a:pt x="212" y="0"/>
                </a:lnTo>
                <a:lnTo>
                  <a:pt x="213" y="0"/>
                </a:lnTo>
                <a:lnTo>
                  <a:pt x="217" y="0"/>
                </a:lnTo>
                <a:lnTo>
                  <a:pt x="218" y="0"/>
                </a:lnTo>
                <a:lnTo>
                  <a:pt x="222" y="0"/>
                </a:lnTo>
                <a:lnTo>
                  <a:pt x="223" y="0"/>
                </a:lnTo>
                <a:lnTo>
                  <a:pt x="225" y="0"/>
                </a:lnTo>
                <a:lnTo>
                  <a:pt x="227" y="0"/>
                </a:lnTo>
                <a:lnTo>
                  <a:pt x="228" y="0"/>
                </a:lnTo>
                <a:lnTo>
                  <a:pt x="230" y="0"/>
                </a:lnTo>
                <a:lnTo>
                  <a:pt x="232" y="0"/>
                </a:lnTo>
                <a:lnTo>
                  <a:pt x="235" y="0"/>
                </a:lnTo>
                <a:lnTo>
                  <a:pt x="237" y="0"/>
                </a:lnTo>
                <a:lnTo>
                  <a:pt x="238" y="0"/>
                </a:lnTo>
                <a:lnTo>
                  <a:pt x="242" y="0"/>
                </a:lnTo>
                <a:lnTo>
                  <a:pt x="243" y="0"/>
                </a:lnTo>
                <a:lnTo>
                  <a:pt x="247" y="0"/>
                </a:lnTo>
                <a:lnTo>
                  <a:pt x="248" y="0"/>
                </a:lnTo>
                <a:lnTo>
                  <a:pt x="250" y="0"/>
                </a:lnTo>
                <a:lnTo>
                  <a:pt x="254" y="0"/>
                </a:lnTo>
                <a:lnTo>
                  <a:pt x="255" y="0"/>
                </a:lnTo>
                <a:lnTo>
                  <a:pt x="257" y="0"/>
                </a:lnTo>
                <a:lnTo>
                  <a:pt x="260" y="0"/>
                </a:lnTo>
                <a:lnTo>
                  <a:pt x="262" y="0"/>
                </a:lnTo>
                <a:lnTo>
                  <a:pt x="264" y="0"/>
                </a:lnTo>
                <a:lnTo>
                  <a:pt x="267" y="0"/>
                </a:lnTo>
                <a:lnTo>
                  <a:pt x="269" y="0"/>
                </a:lnTo>
                <a:lnTo>
                  <a:pt x="272" y="0"/>
                </a:lnTo>
                <a:lnTo>
                  <a:pt x="274" y="0"/>
                </a:lnTo>
                <a:lnTo>
                  <a:pt x="275" y="0"/>
                </a:lnTo>
                <a:lnTo>
                  <a:pt x="279" y="0"/>
                </a:lnTo>
                <a:lnTo>
                  <a:pt x="280" y="0"/>
                </a:lnTo>
                <a:lnTo>
                  <a:pt x="282" y="0"/>
                </a:lnTo>
                <a:lnTo>
                  <a:pt x="285" y="0"/>
                </a:lnTo>
                <a:lnTo>
                  <a:pt x="287" y="0"/>
                </a:lnTo>
                <a:lnTo>
                  <a:pt x="289" y="0"/>
                </a:lnTo>
                <a:lnTo>
                  <a:pt x="292" y="0"/>
                </a:lnTo>
                <a:lnTo>
                  <a:pt x="294" y="0"/>
                </a:lnTo>
                <a:lnTo>
                  <a:pt x="297" y="0"/>
                </a:lnTo>
                <a:lnTo>
                  <a:pt x="299" y="0"/>
                </a:lnTo>
                <a:lnTo>
                  <a:pt x="300" y="0"/>
                </a:lnTo>
                <a:lnTo>
                  <a:pt x="304" y="0"/>
                </a:lnTo>
                <a:lnTo>
                  <a:pt x="305" y="0"/>
                </a:lnTo>
                <a:lnTo>
                  <a:pt x="307" y="0"/>
                </a:lnTo>
                <a:lnTo>
                  <a:pt x="310" y="0"/>
                </a:lnTo>
                <a:lnTo>
                  <a:pt x="312" y="0"/>
                </a:lnTo>
                <a:lnTo>
                  <a:pt x="314" y="0"/>
                </a:lnTo>
                <a:lnTo>
                  <a:pt x="317" y="0"/>
                </a:lnTo>
                <a:lnTo>
                  <a:pt x="319" y="0"/>
                </a:lnTo>
                <a:lnTo>
                  <a:pt x="322" y="0"/>
                </a:lnTo>
                <a:lnTo>
                  <a:pt x="324" y="0"/>
                </a:lnTo>
                <a:lnTo>
                  <a:pt x="325" y="0"/>
                </a:lnTo>
                <a:lnTo>
                  <a:pt x="329" y="0"/>
                </a:lnTo>
                <a:lnTo>
                  <a:pt x="330" y="0"/>
                </a:lnTo>
                <a:lnTo>
                  <a:pt x="332" y="0"/>
                </a:lnTo>
                <a:lnTo>
                  <a:pt x="335" y="0"/>
                </a:lnTo>
                <a:lnTo>
                  <a:pt x="337" y="0"/>
                </a:lnTo>
                <a:lnTo>
                  <a:pt x="339" y="0"/>
                </a:lnTo>
                <a:lnTo>
                  <a:pt x="342" y="0"/>
                </a:lnTo>
                <a:lnTo>
                  <a:pt x="344" y="0"/>
                </a:lnTo>
                <a:lnTo>
                  <a:pt x="347" y="0"/>
                </a:lnTo>
                <a:lnTo>
                  <a:pt x="349" y="0"/>
                </a:lnTo>
                <a:lnTo>
                  <a:pt x="350" y="0"/>
                </a:lnTo>
                <a:lnTo>
                  <a:pt x="352" y="0"/>
                </a:lnTo>
                <a:lnTo>
                  <a:pt x="354" y="0"/>
                </a:lnTo>
                <a:lnTo>
                  <a:pt x="355" y="0"/>
                </a:lnTo>
                <a:lnTo>
                  <a:pt x="357" y="0"/>
                </a:lnTo>
                <a:lnTo>
                  <a:pt x="360" y="0"/>
                </a:lnTo>
                <a:lnTo>
                  <a:pt x="362" y="0"/>
                </a:lnTo>
                <a:lnTo>
                  <a:pt x="365" y="0"/>
                </a:lnTo>
                <a:lnTo>
                  <a:pt x="367" y="0"/>
                </a:lnTo>
                <a:lnTo>
                  <a:pt x="369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9" y="0"/>
                </a:lnTo>
                <a:lnTo>
                  <a:pt x="380" y="0"/>
                </a:lnTo>
                <a:lnTo>
                  <a:pt x="382" y="0"/>
                </a:lnTo>
                <a:lnTo>
                  <a:pt x="385" y="0"/>
                </a:lnTo>
                <a:lnTo>
                  <a:pt x="387" y="0"/>
                </a:lnTo>
                <a:lnTo>
                  <a:pt x="390" y="0"/>
                </a:lnTo>
                <a:lnTo>
                  <a:pt x="392" y="0"/>
                </a:lnTo>
                <a:lnTo>
                  <a:pt x="394" y="0"/>
                </a:lnTo>
                <a:lnTo>
                  <a:pt x="397" y="0"/>
                </a:lnTo>
                <a:lnTo>
                  <a:pt x="399" y="0"/>
                </a:lnTo>
                <a:lnTo>
                  <a:pt x="400" y="0"/>
                </a:lnTo>
                <a:lnTo>
                  <a:pt x="402" y="0"/>
                </a:lnTo>
                <a:lnTo>
                  <a:pt x="404" y="0"/>
                </a:lnTo>
                <a:lnTo>
                  <a:pt x="405" y="0"/>
                </a:lnTo>
                <a:lnTo>
                  <a:pt x="407" y="0"/>
                </a:lnTo>
                <a:lnTo>
                  <a:pt x="410" y="0"/>
                </a:lnTo>
                <a:lnTo>
                  <a:pt x="412" y="0"/>
                </a:lnTo>
                <a:lnTo>
                  <a:pt x="415" y="0"/>
                </a:lnTo>
                <a:lnTo>
                  <a:pt x="417" y="0"/>
                </a:lnTo>
                <a:lnTo>
                  <a:pt x="419" y="0"/>
                </a:lnTo>
                <a:lnTo>
                  <a:pt x="422" y="0"/>
                </a:lnTo>
                <a:lnTo>
                  <a:pt x="424" y="0"/>
                </a:lnTo>
                <a:lnTo>
                  <a:pt x="425" y="0"/>
                </a:lnTo>
                <a:lnTo>
                  <a:pt x="429" y="0"/>
                </a:lnTo>
                <a:lnTo>
                  <a:pt x="430" y="0"/>
                </a:lnTo>
                <a:lnTo>
                  <a:pt x="432" y="0"/>
                </a:lnTo>
                <a:lnTo>
                  <a:pt x="435" y="0"/>
                </a:lnTo>
                <a:lnTo>
                  <a:pt x="437" y="0"/>
                </a:lnTo>
                <a:lnTo>
                  <a:pt x="440" y="0"/>
                </a:lnTo>
                <a:lnTo>
                  <a:pt x="442" y="0"/>
                </a:lnTo>
                <a:lnTo>
                  <a:pt x="444" y="0"/>
                </a:lnTo>
                <a:lnTo>
                  <a:pt x="447" y="0"/>
                </a:lnTo>
                <a:lnTo>
                  <a:pt x="449" y="0"/>
                </a:lnTo>
                <a:lnTo>
                  <a:pt x="451" y="0"/>
                </a:lnTo>
                <a:lnTo>
                  <a:pt x="454" y="0"/>
                </a:lnTo>
                <a:lnTo>
                  <a:pt x="456" y="0"/>
                </a:lnTo>
                <a:lnTo>
                  <a:pt x="457" y="0"/>
                </a:lnTo>
                <a:lnTo>
                  <a:pt x="461" y="0"/>
                </a:lnTo>
                <a:lnTo>
                  <a:pt x="462" y="0"/>
                </a:lnTo>
                <a:lnTo>
                  <a:pt x="466" y="0"/>
                </a:lnTo>
                <a:lnTo>
                  <a:pt x="467" y="0"/>
                </a:lnTo>
                <a:lnTo>
                  <a:pt x="469" y="0"/>
                </a:lnTo>
                <a:lnTo>
                  <a:pt x="472" y="0"/>
                </a:lnTo>
                <a:lnTo>
                  <a:pt x="474" y="0"/>
                </a:lnTo>
                <a:lnTo>
                  <a:pt x="476" y="0"/>
                </a:lnTo>
                <a:lnTo>
                  <a:pt x="479" y="0"/>
                </a:lnTo>
                <a:lnTo>
                  <a:pt x="481" y="0"/>
                </a:lnTo>
                <a:lnTo>
                  <a:pt x="482" y="0"/>
                </a:lnTo>
                <a:lnTo>
                  <a:pt x="486" y="0"/>
                </a:lnTo>
                <a:lnTo>
                  <a:pt x="487" y="0"/>
                </a:lnTo>
                <a:lnTo>
                  <a:pt x="491" y="0"/>
                </a:lnTo>
                <a:lnTo>
                  <a:pt x="492" y="0"/>
                </a:lnTo>
                <a:lnTo>
                  <a:pt x="494" y="0"/>
                </a:lnTo>
                <a:lnTo>
                  <a:pt x="497" y="0"/>
                </a:lnTo>
                <a:lnTo>
                  <a:pt x="499" y="0"/>
                </a:lnTo>
                <a:lnTo>
                  <a:pt x="501" y="0"/>
                </a:lnTo>
                <a:lnTo>
                  <a:pt x="504" y="0"/>
                </a:lnTo>
                <a:lnTo>
                  <a:pt x="506" y="0"/>
                </a:lnTo>
                <a:lnTo>
                  <a:pt x="507" y="0"/>
                </a:lnTo>
                <a:lnTo>
                  <a:pt x="511" y="0"/>
                </a:lnTo>
                <a:lnTo>
                  <a:pt x="512" y="0"/>
                </a:lnTo>
                <a:lnTo>
                  <a:pt x="514" y="0"/>
                </a:lnTo>
                <a:lnTo>
                  <a:pt x="516" y="0"/>
                </a:lnTo>
                <a:lnTo>
                  <a:pt x="517" y="0"/>
                </a:lnTo>
                <a:lnTo>
                  <a:pt x="519" y="0"/>
                </a:lnTo>
                <a:lnTo>
                  <a:pt x="522" y="0"/>
                </a:lnTo>
                <a:lnTo>
                  <a:pt x="524" y="0"/>
                </a:lnTo>
                <a:lnTo>
                  <a:pt x="526" y="0"/>
                </a:lnTo>
                <a:lnTo>
                  <a:pt x="529" y="0"/>
                </a:lnTo>
                <a:lnTo>
                  <a:pt x="531" y="0"/>
                </a:lnTo>
                <a:lnTo>
                  <a:pt x="532" y="0"/>
                </a:lnTo>
                <a:lnTo>
                  <a:pt x="536" y="0"/>
                </a:lnTo>
                <a:lnTo>
                  <a:pt x="537" y="0"/>
                </a:lnTo>
                <a:lnTo>
                  <a:pt x="541" y="0"/>
                </a:lnTo>
                <a:lnTo>
                  <a:pt x="542" y="0"/>
                </a:lnTo>
                <a:lnTo>
                  <a:pt x="544" y="0"/>
                </a:lnTo>
                <a:lnTo>
                  <a:pt x="547" y="0"/>
                </a:lnTo>
                <a:lnTo>
                  <a:pt x="549" y="0"/>
                </a:lnTo>
                <a:lnTo>
                  <a:pt x="551" y="0"/>
                </a:lnTo>
                <a:lnTo>
                  <a:pt x="554" y="0"/>
                </a:lnTo>
                <a:lnTo>
                  <a:pt x="556" y="0"/>
                </a:lnTo>
                <a:lnTo>
                  <a:pt x="557" y="0"/>
                </a:lnTo>
                <a:lnTo>
                  <a:pt x="561" y="0"/>
                </a:lnTo>
                <a:lnTo>
                  <a:pt x="562" y="0"/>
                </a:lnTo>
                <a:lnTo>
                  <a:pt x="566" y="0"/>
                </a:lnTo>
                <a:lnTo>
                  <a:pt x="567" y="0"/>
                </a:lnTo>
                <a:lnTo>
                  <a:pt x="569" y="0"/>
                </a:lnTo>
                <a:lnTo>
                  <a:pt x="572" y="0"/>
                </a:lnTo>
                <a:lnTo>
                  <a:pt x="574" y="0"/>
                </a:lnTo>
                <a:lnTo>
                  <a:pt x="576" y="0"/>
                </a:lnTo>
                <a:lnTo>
                  <a:pt x="579" y="0"/>
                </a:lnTo>
                <a:lnTo>
                  <a:pt x="581" y="0"/>
                </a:lnTo>
                <a:lnTo>
                  <a:pt x="582" y="0"/>
                </a:lnTo>
                <a:lnTo>
                  <a:pt x="586" y="0"/>
                </a:lnTo>
                <a:lnTo>
                  <a:pt x="587" y="0"/>
                </a:lnTo>
                <a:lnTo>
                  <a:pt x="591" y="0"/>
                </a:lnTo>
                <a:lnTo>
                  <a:pt x="592" y="0"/>
                </a:lnTo>
                <a:lnTo>
                  <a:pt x="594" y="0"/>
                </a:lnTo>
                <a:lnTo>
                  <a:pt x="597" y="0"/>
                </a:lnTo>
                <a:lnTo>
                  <a:pt x="599" y="0"/>
                </a:lnTo>
                <a:lnTo>
                  <a:pt x="601" y="0"/>
                </a:lnTo>
                <a:lnTo>
                  <a:pt x="604" y="0"/>
                </a:lnTo>
                <a:lnTo>
                  <a:pt x="606" y="0"/>
                </a:lnTo>
                <a:lnTo>
                  <a:pt x="607" y="0"/>
                </a:lnTo>
                <a:lnTo>
                  <a:pt x="611" y="0"/>
                </a:lnTo>
                <a:lnTo>
                  <a:pt x="612" y="0"/>
                </a:lnTo>
                <a:lnTo>
                  <a:pt x="616" y="0"/>
                </a:lnTo>
                <a:lnTo>
                  <a:pt x="617" y="0"/>
                </a:lnTo>
                <a:lnTo>
                  <a:pt x="619" y="0"/>
                </a:lnTo>
                <a:lnTo>
                  <a:pt x="622" y="0"/>
                </a:lnTo>
                <a:lnTo>
                  <a:pt x="624" y="0"/>
                </a:lnTo>
                <a:lnTo>
                  <a:pt x="626" y="0"/>
                </a:lnTo>
                <a:lnTo>
                  <a:pt x="629" y="0"/>
                </a:lnTo>
                <a:lnTo>
                  <a:pt x="631" y="0"/>
                </a:lnTo>
                <a:lnTo>
                  <a:pt x="633" y="0"/>
                </a:lnTo>
                <a:lnTo>
                  <a:pt x="636" y="0"/>
                </a:lnTo>
                <a:lnTo>
                  <a:pt x="638" y="0"/>
                </a:lnTo>
                <a:lnTo>
                  <a:pt x="641" y="0"/>
                </a:lnTo>
                <a:lnTo>
                  <a:pt x="643" y="0"/>
                </a:lnTo>
                <a:lnTo>
                  <a:pt x="644" y="0"/>
                </a:lnTo>
                <a:lnTo>
                  <a:pt x="648" y="0"/>
                </a:lnTo>
                <a:lnTo>
                  <a:pt x="649" y="0"/>
                </a:lnTo>
                <a:lnTo>
                  <a:pt x="651" y="0"/>
                </a:lnTo>
                <a:lnTo>
                  <a:pt x="654" y="0"/>
                </a:lnTo>
                <a:lnTo>
                  <a:pt x="656" y="0"/>
                </a:lnTo>
                <a:lnTo>
                  <a:pt x="659" y="0"/>
                </a:lnTo>
                <a:lnTo>
                  <a:pt x="661" y="0"/>
                </a:lnTo>
                <a:lnTo>
                  <a:pt x="663" y="0"/>
                </a:lnTo>
                <a:lnTo>
                  <a:pt x="666" y="0"/>
                </a:lnTo>
                <a:lnTo>
                  <a:pt x="668" y="0"/>
                </a:lnTo>
                <a:lnTo>
                  <a:pt x="669" y="0"/>
                </a:lnTo>
                <a:lnTo>
                  <a:pt x="673" y="0"/>
                </a:lnTo>
                <a:lnTo>
                  <a:pt x="674" y="0"/>
                </a:lnTo>
                <a:lnTo>
                  <a:pt x="676" y="0"/>
                </a:lnTo>
                <a:lnTo>
                  <a:pt x="679" y="0"/>
                </a:lnTo>
                <a:lnTo>
                  <a:pt x="681" y="0"/>
                </a:lnTo>
                <a:lnTo>
                  <a:pt x="684" y="0"/>
                </a:lnTo>
                <a:lnTo>
                  <a:pt x="686" y="0"/>
                </a:lnTo>
                <a:lnTo>
                  <a:pt x="688" y="0"/>
                </a:lnTo>
                <a:lnTo>
                  <a:pt x="691" y="0"/>
                </a:lnTo>
                <a:lnTo>
                  <a:pt x="693" y="0"/>
                </a:lnTo>
                <a:lnTo>
                  <a:pt x="694" y="0"/>
                </a:lnTo>
                <a:lnTo>
                  <a:pt x="696" y="0"/>
                </a:lnTo>
                <a:lnTo>
                  <a:pt x="698" y="0"/>
                </a:lnTo>
                <a:lnTo>
                  <a:pt x="699" y="0"/>
                </a:lnTo>
                <a:lnTo>
                  <a:pt x="701" y="0"/>
                </a:lnTo>
                <a:lnTo>
                  <a:pt x="704" y="0"/>
                </a:lnTo>
                <a:lnTo>
                  <a:pt x="706" y="0"/>
                </a:lnTo>
                <a:lnTo>
                  <a:pt x="709" y="0"/>
                </a:lnTo>
                <a:lnTo>
                  <a:pt x="711" y="0"/>
                </a:lnTo>
                <a:lnTo>
                  <a:pt x="713" y="0"/>
                </a:lnTo>
                <a:lnTo>
                  <a:pt x="716" y="0"/>
                </a:lnTo>
                <a:lnTo>
                  <a:pt x="718" y="0"/>
                </a:lnTo>
                <a:lnTo>
                  <a:pt x="719" y="0"/>
                </a:lnTo>
                <a:lnTo>
                  <a:pt x="723" y="0"/>
                </a:lnTo>
                <a:lnTo>
                  <a:pt x="724" y="0"/>
                </a:lnTo>
                <a:lnTo>
                  <a:pt x="726" y="0"/>
                </a:lnTo>
                <a:lnTo>
                  <a:pt x="729" y="0"/>
                </a:lnTo>
                <a:lnTo>
                  <a:pt x="731" y="0"/>
                </a:lnTo>
                <a:lnTo>
                  <a:pt x="734" y="0"/>
                </a:lnTo>
                <a:lnTo>
                  <a:pt x="736" y="0"/>
                </a:lnTo>
                <a:lnTo>
                  <a:pt x="738" y="0"/>
                </a:lnTo>
                <a:lnTo>
                  <a:pt x="741" y="0"/>
                </a:lnTo>
                <a:lnTo>
                  <a:pt x="743" y="0"/>
                </a:lnTo>
                <a:lnTo>
                  <a:pt x="744" y="0"/>
                </a:lnTo>
                <a:lnTo>
                  <a:pt x="748" y="0"/>
                </a:lnTo>
                <a:lnTo>
                  <a:pt x="749" y="0"/>
                </a:lnTo>
                <a:lnTo>
                  <a:pt x="751" y="0"/>
                </a:lnTo>
                <a:lnTo>
                  <a:pt x="753" y="0"/>
                </a:lnTo>
                <a:lnTo>
                  <a:pt x="754" y="0"/>
                </a:lnTo>
                <a:lnTo>
                  <a:pt x="756" y="0"/>
                </a:lnTo>
                <a:lnTo>
                  <a:pt x="758" y="0"/>
                </a:lnTo>
                <a:lnTo>
                  <a:pt x="759" y="0"/>
                </a:lnTo>
                <a:lnTo>
                  <a:pt x="761" y="0"/>
                </a:lnTo>
                <a:lnTo>
                  <a:pt x="763" y="0"/>
                </a:lnTo>
                <a:lnTo>
                  <a:pt x="766" y="0"/>
                </a:lnTo>
                <a:lnTo>
                  <a:pt x="768" y="0"/>
                </a:lnTo>
                <a:lnTo>
                  <a:pt x="769" y="0"/>
                </a:lnTo>
                <a:lnTo>
                  <a:pt x="773" y="0"/>
                </a:lnTo>
                <a:lnTo>
                  <a:pt x="774" y="0"/>
                </a:lnTo>
                <a:lnTo>
                  <a:pt x="776" y="0"/>
                </a:lnTo>
                <a:lnTo>
                  <a:pt x="779" y="0"/>
                </a:lnTo>
                <a:lnTo>
                  <a:pt x="781" y="0"/>
                </a:lnTo>
                <a:lnTo>
                  <a:pt x="784" y="0"/>
                </a:lnTo>
                <a:lnTo>
                  <a:pt x="786" y="0"/>
                </a:lnTo>
                <a:lnTo>
                  <a:pt x="788" y="0"/>
                </a:lnTo>
                <a:lnTo>
                  <a:pt x="791" y="0"/>
                </a:lnTo>
                <a:lnTo>
                  <a:pt x="793" y="0"/>
                </a:lnTo>
                <a:lnTo>
                  <a:pt x="794" y="0"/>
                </a:lnTo>
                <a:lnTo>
                  <a:pt x="798" y="0"/>
                </a:lnTo>
                <a:lnTo>
                  <a:pt x="799" y="0"/>
                </a:lnTo>
                <a:lnTo>
                  <a:pt x="801" y="0"/>
                </a:lnTo>
                <a:lnTo>
                  <a:pt x="804" y="0"/>
                </a:lnTo>
                <a:lnTo>
                  <a:pt x="806" y="0"/>
                </a:lnTo>
                <a:lnTo>
                  <a:pt x="809" y="0"/>
                </a:lnTo>
                <a:lnTo>
                  <a:pt x="811" y="0"/>
                </a:lnTo>
                <a:lnTo>
                  <a:pt x="813" y="0"/>
                </a:lnTo>
                <a:lnTo>
                  <a:pt x="814" y="0"/>
                </a:lnTo>
                <a:lnTo>
                  <a:pt x="816" y="0"/>
                </a:lnTo>
                <a:lnTo>
                  <a:pt x="818" y="0"/>
                </a:lnTo>
                <a:lnTo>
                  <a:pt x="819" y="0"/>
                </a:lnTo>
                <a:lnTo>
                  <a:pt x="823" y="0"/>
                </a:lnTo>
                <a:lnTo>
                  <a:pt x="825" y="0"/>
                </a:lnTo>
                <a:lnTo>
                  <a:pt x="826" y="0"/>
                </a:lnTo>
                <a:lnTo>
                  <a:pt x="830" y="0"/>
                </a:lnTo>
                <a:lnTo>
                  <a:pt x="831" y="0"/>
                </a:lnTo>
                <a:lnTo>
                  <a:pt x="835" y="0"/>
                </a:lnTo>
                <a:lnTo>
                  <a:pt x="836" y="0"/>
                </a:lnTo>
                <a:lnTo>
                  <a:pt x="838" y="0"/>
                </a:lnTo>
                <a:lnTo>
                  <a:pt x="841" y="0"/>
                </a:lnTo>
                <a:lnTo>
                  <a:pt x="843" y="0"/>
                </a:lnTo>
                <a:lnTo>
                  <a:pt x="845" y="0"/>
                </a:lnTo>
                <a:lnTo>
                  <a:pt x="848" y="0"/>
                </a:lnTo>
                <a:lnTo>
                  <a:pt x="850" y="0"/>
                </a:lnTo>
                <a:lnTo>
                  <a:pt x="851" y="0"/>
                </a:lnTo>
                <a:lnTo>
                  <a:pt x="855" y="0"/>
                </a:lnTo>
                <a:lnTo>
                  <a:pt x="856" y="0"/>
                </a:lnTo>
                <a:lnTo>
                  <a:pt x="858" y="0"/>
                </a:lnTo>
                <a:lnTo>
                  <a:pt x="860" y="0"/>
                </a:lnTo>
                <a:lnTo>
                  <a:pt x="861" y="0"/>
                </a:lnTo>
                <a:lnTo>
                  <a:pt x="863" y="0"/>
                </a:lnTo>
                <a:lnTo>
                  <a:pt x="866" y="0"/>
                </a:lnTo>
                <a:lnTo>
                  <a:pt x="868" y="0"/>
                </a:lnTo>
                <a:lnTo>
                  <a:pt x="870" y="0"/>
                </a:lnTo>
                <a:lnTo>
                  <a:pt x="873" y="0"/>
                </a:lnTo>
                <a:lnTo>
                  <a:pt x="875" y="0"/>
                </a:lnTo>
                <a:lnTo>
                  <a:pt x="876" y="0"/>
                </a:lnTo>
                <a:lnTo>
                  <a:pt x="880" y="0"/>
                </a:lnTo>
                <a:lnTo>
                  <a:pt x="881" y="0"/>
                </a:lnTo>
                <a:lnTo>
                  <a:pt x="883" y="0"/>
                </a:lnTo>
                <a:lnTo>
                  <a:pt x="885" y="0"/>
                </a:lnTo>
                <a:lnTo>
                  <a:pt x="886" y="0"/>
                </a:lnTo>
                <a:lnTo>
                  <a:pt x="888" y="0"/>
                </a:lnTo>
                <a:lnTo>
                  <a:pt x="891" y="0"/>
                </a:lnTo>
                <a:lnTo>
                  <a:pt x="893" y="0"/>
                </a:lnTo>
                <a:lnTo>
                  <a:pt x="895" y="0"/>
                </a:lnTo>
                <a:lnTo>
                  <a:pt x="898" y="0"/>
                </a:lnTo>
                <a:lnTo>
                  <a:pt x="900" y="0"/>
                </a:lnTo>
                <a:lnTo>
                  <a:pt x="901" y="0"/>
                </a:lnTo>
                <a:lnTo>
                  <a:pt x="905" y="0"/>
                </a:lnTo>
                <a:lnTo>
                  <a:pt x="906" y="0"/>
                </a:lnTo>
                <a:lnTo>
                  <a:pt x="910" y="0"/>
                </a:lnTo>
                <a:lnTo>
                  <a:pt x="911" y="0"/>
                </a:lnTo>
                <a:lnTo>
                  <a:pt x="913" y="0"/>
                </a:lnTo>
                <a:lnTo>
                  <a:pt x="916" y="0"/>
                </a:lnTo>
                <a:lnTo>
                  <a:pt x="918" y="0"/>
                </a:lnTo>
                <a:lnTo>
                  <a:pt x="920" y="0"/>
                </a:lnTo>
                <a:lnTo>
                  <a:pt x="923" y="0"/>
                </a:lnTo>
                <a:lnTo>
                  <a:pt x="925" y="0"/>
                </a:lnTo>
                <a:lnTo>
                  <a:pt x="926" y="0"/>
                </a:lnTo>
                <a:lnTo>
                  <a:pt x="930" y="0"/>
                </a:lnTo>
                <a:lnTo>
                  <a:pt x="931" y="0"/>
                </a:lnTo>
                <a:lnTo>
                  <a:pt x="935" y="0"/>
                </a:lnTo>
                <a:lnTo>
                  <a:pt x="936" y="0"/>
                </a:lnTo>
                <a:lnTo>
                  <a:pt x="938" y="0"/>
                </a:lnTo>
                <a:lnTo>
                  <a:pt x="941" y="0"/>
                </a:lnTo>
                <a:lnTo>
                  <a:pt x="943" y="0"/>
                </a:lnTo>
                <a:lnTo>
                  <a:pt x="945" y="0"/>
                </a:lnTo>
                <a:lnTo>
                  <a:pt x="948" y="0"/>
                </a:lnTo>
                <a:lnTo>
                  <a:pt x="950" y="0"/>
                </a:lnTo>
                <a:lnTo>
                  <a:pt x="953" y="0"/>
                </a:lnTo>
                <a:lnTo>
                  <a:pt x="955" y="0"/>
                </a:lnTo>
                <a:lnTo>
                  <a:pt x="956" y="0"/>
                </a:lnTo>
                <a:lnTo>
                  <a:pt x="958" y="0"/>
                </a:lnTo>
                <a:lnTo>
                  <a:pt x="960" y="0"/>
                </a:lnTo>
                <a:lnTo>
                  <a:pt x="961" y="0"/>
                </a:lnTo>
                <a:lnTo>
                  <a:pt x="963" y="0"/>
                </a:lnTo>
                <a:lnTo>
                  <a:pt x="966" y="0"/>
                </a:lnTo>
                <a:lnTo>
                  <a:pt x="968" y="0"/>
                </a:lnTo>
                <a:lnTo>
                  <a:pt x="970" y="0"/>
                </a:lnTo>
                <a:lnTo>
                  <a:pt x="973" y="0"/>
                </a:lnTo>
                <a:lnTo>
                  <a:pt x="975" y="0"/>
                </a:lnTo>
                <a:lnTo>
                  <a:pt x="978" y="0"/>
                </a:lnTo>
                <a:lnTo>
                  <a:pt x="980" y="0"/>
                </a:lnTo>
                <a:lnTo>
                  <a:pt x="981" y="0"/>
                </a:lnTo>
                <a:lnTo>
                  <a:pt x="985" y="0"/>
                </a:lnTo>
                <a:lnTo>
                  <a:pt x="986" y="0"/>
                </a:lnTo>
                <a:lnTo>
                  <a:pt x="988" y="0"/>
                </a:lnTo>
                <a:lnTo>
                  <a:pt x="991" y="0"/>
                </a:lnTo>
                <a:lnTo>
                  <a:pt x="993" y="0"/>
                </a:lnTo>
                <a:lnTo>
                  <a:pt x="995" y="0"/>
                </a:lnTo>
                <a:lnTo>
                  <a:pt x="998" y="0"/>
                </a:lnTo>
                <a:lnTo>
                  <a:pt x="1000" y="0"/>
                </a:lnTo>
                <a:lnTo>
                  <a:pt x="1003" y="0"/>
                </a:lnTo>
                <a:lnTo>
                  <a:pt x="1005" y="0"/>
                </a:lnTo>
                <a:lnTo>
                  <a:pt x="1006" y="0"/>
                </a:lnTo>
                <a:lnTo>
                  <a:pt x="1010" y="0"/>
                </a:lnTo>
                <a:lnTo>
                  <a:pt x="1012" y="0"/>
                </a:lnTo>
                <a:lnTo>
                  <a:pt x="1013" y="0"/>
                </a:lnTo>
                <a:lnTo>
                  <a:pt x="1017" y="0"/>
                </a:lnTo>
                <a:lnTo>
                  <a:pt x="1018" y="0"/>
                </a:lnTo>
                <a:lnTo>
                  <a:pt x="1020" y="0"/>
                </a:lnTo>
                <a:lnTo>
                  <a:pt x="1023" y="0"/>
                </a:lnTo>
                <a:lnTo>
                  <a:pt x="1025" y="0"/>
                </a:lnTo>
                <a:lnTo>
                  <a:pt x="1028" y="0"/>
                </a:lnTo>
                <a:lnTo>
                  <a:pt x="1030" y="0"/>
                </a:lnTo>
                <a:lnTo>
                  <a:pt x="1032" y="0"/>
                </a:lnTo>
                <a:lnTo>
                  <a:pt x="1035" y="0"/>
                </a:lnTo>
                <a:lnTo>
                  <a:pt x="1037" y="0"/>
                </a:lnTo>
                <a:lnTo>
                  <a:pt x="1038" y="0"/>
                </a:lnTo>
                <a:lnTo>
                  <a:pt x="1042" y="0"/>
                </a:lnTo>
                <a:lnTo>
                  <a:pt x="1043" y="0"/>
                </a:lnTo>
                <a:lnTo>
                  <a:pt x="1045" y="0"/>
                </a:lnTo>
                <a:lnTo>
                  <a:pt x="1048" y="0"/>
                </a:lnTo>
                <a:lnTo>
                  <a:pt x="1050" y="0"/>
                </a:lnTo>
                <a:lnTo>
                  <a:pt x="1053" y="0"/>
                </a:lnTo>
                <a:lnTo>
                  <a:pt x="1055" y="0"/>
                </a:lnTo>
                <a:lnTo>
                  <a:pt x="1057" y="0"/>
                </a:lnTo>
                <a:lnTo>
                  <a:pt x="1060" y="0"/>
                </a:lnTo>
                <a:lnTo>
                  <a:pt x="1062" y="0"/>
                </a:lnTo>
                <a:lnTo>
                  <a:pt x="1063" y="0"/>
                </a:lnTo>
                <a:lnTo>
                  <a:pt x="1067" y="0"/>
                </a:lnTo>
                <a:lnTo>
                  <a:pt x="1068" y="0"/>
                </a:lnTo>
                <a:lnTo>
                  <a:pt x="1070" y="0"/>
                </a:lnTo>
                <a:lnTo>
                  <a:pt x="1073" y="0"/>
                </a:lnTo>
                <a:lnTo>
                  <a:pt x="1075" y="0"/>
                </a:lnTo>
                <a:lnTo>
                  <a:pt x="1078" y="0"/>
                </a:lnTo>
                <a:lnTo>
                  <a:pt x="1080" y="0"/>
                </a:lnTo>
                <a:lnTo>
                  <a:pt x="1082" y="0"/>
                </a:lnTo>
                <a:lnTo>
                  <a:pt x="1085" y="0"/>
                </a:lnTo>
                <a:lnTo>
                  <a:pt x="1087" y="0"/>
                </a:lnTo>
                <a:lnTo>
                  <a:pt x="1088" y="0"/>
                </a:lnTo>
                <a:lnTo>
                  <a:pt x="1092" y="0"/>
                </a:lnTo>
                <a:lnTo>
                  <a:pt x="1093" y="0"/>
                </a:lnTo>
                <a:lnTo>
                  <a:pt x="1095" y="0"/>
                </a:lnTo>
                <a:lnTo>
                  <a:pt x="1098" y="0"/>
                </a:lnTo>
                <a:lnTo>
                  <a:pt x="1100" y="0"/>
                </a:lnTo>
                <a:lnTo>
                  <a:pt x="1103" y="0"/>
                </a:lnTo>
                <a:lnTo>
                  <a:pt x="1105" y="0"/>
                </a:lnTo>
                <a:lnTo>
                  <a:pt x="1107" y="0"/>
                </a:lnTo>
                <a:lnTo>
                  <a:pt x="1110" y="0"/>
                </a:lnTo>
                <a:lnTo>
                  <a:pt x="1112" y="0"/>
                </a:lnTo>
                <a:lnTo>
                  <a:pt x="1113" y="0"/>
                </a:lnTo>
                <a:lnTo>
                  <a:pt x="1117" y="0"/>
                </a:lnTo>
                <a:lnTo>
                  <a:pt x="1118" y="0"/>
                </a:lnTo>
                <a:lnTo>
                  <a:pt x="1120" y="0"/>
                </a:lnTo>
                <a:lnTo>
                  <a:pt x="1123" y="0"/>
                </a:lnTo>
                <a:lnTo>
                  <a:pt x="1125" y="0"/>
                </a:lnTo>
                <a:lnTo>
                  <a:pt x="1128" y="0"/>
                </a:lnTo>
                <a:lnTo>
                  <a:pt x="1130" y="0"/>
                </a:lnTo>
                <a:lnTo>
                  <a:pt x="1132" y="0"/>
                </a:lnTo>
                <a:lnTo>
                  <a:pt x="1135" y="0"/>
                </a:lnTo>
                <a:lnTo>
                  <a:pt x="1137" y="0"/>
                </a:lnTo>
                <a:lnTo>
                  <a:pt x="1138" y="0"/>
                </a:lnTo>
                <a:lnTo>
                  <a:pt x="1142" y="0"/>
                </a:lnTo>
                <a:lnTo>
                  <a:pt x="1143" y="0"/>
                </a:lnTo>
                <a:lnTo>
                  <a:pt x="1145" y="0"/>
                </a:lnTo>
                <a:lnTo>
                  <a:pt x="1148" y="0"/>
                </a:lnTo>
                <a:lnTo>
                  <a:pt x="1150" y="0"/>
                </a:lnTo>
                <a:lnTo>
                  <a:pt x="1153" y="0"/>
                </a:lnTo>
                <a:lnTo>
                  <a:pt x="1155" y="0"/>
                </a:lnTo>
                <a:lnTo>
                  <a:pt x="1157" y="0"/>
                </a:lnTo>
                <a:lnTo>
                  <a:pt x="1160" y="0"/>
                </a:lnTo>
                <a:lnTo>
                  <a:pt x="1162" y="0"/>
                </a:lnTo>
                <a:lnTo>
                  <a:pt x="1163" y="0"/>
                </a:lnTo>
                <a:lnTo>
                  <a:pt x="1167" y="0"/>
                </a:lnTo>
                <a:lnTo>
                  <a:pt x="1168" y="0"/>
                </a:lnTo>
                <a:lnTo>
                  <a:pt x="1170" y="0"/>
                </a:lnTo>
                <a:lnTo>
                  <a:pt x="1173" y="0"/>
                </a:lnTo>
                <a:lnTo>
                  <a:pt x="1175" y="0"/>
                </a:lnTo>
                <a:lnTo>
                  <a:pt x="1178" y="0"/>
                </a:lnTo>
                <a:lnTo>
                  <a:pt x="1180" y="0"/>
                </a:lnTo>
                <a:lnTo>
                  <a:pt x="1182" y="0"/>
                </a:lnTo>
                <a:lnTo>
                  <a:pt x="1185" y="0"/>
                </a:lnTo>
                <a:lnTo>
                  <a:pt x="1187" y="0"/>
                </a:lnTo>
                <a:lnTo>
                  <a:pt x="1188" y="0"/>
                </a:lnTo>
                <a:lnTo>
                  <a:pt x="1192" y="0"/>
                </a:lnTo>
                <a:lnTo>
                  <a:pt x="1193" y="0"/>
                </a:lnTo>
                <a:lnTo>
                  <a:pt x="1195" y="0"/>
                </a:lnTo>
                <a:lnTo>
                  <a:pt x="1198" y="0"/>
                </a:lnTo>
                <a:lnTo>
                  <a:pt x="1200" y="0"/>
                </a:lnTo>
                <a:lnTo>
                  <a:pt x="1204" y="0"/>
                </a:lnTo>
                <a:lnTo>
                  <a:pt x="1205" y="0"/>
                </a:lnTo>
                <a:lnTo>
                  <a:pt x="1207" y="0"/>
                </a:lnTo>
                <a:lnTo>
                  <a:pt x="1210" y="0"/>
                </a:lnTo>
                <a:lnTo>
                  <a:pt x="1212" y="0"/>
                </a:lnTo>
                <a:lnTo>
                  <a:pt x="1214" y="0"/>
                </a:lnTo>
                <a:lnTo>
                  <a:pt x="1217" y="0"/>
                </a:lnTo>
                <a:lnTo>
                  <a:pt x="1219" y="0"/>
                </a:lnTo>
                <a:lnTo>
                  <a:pt x="1222" y="0"/>
                </a:lnTo>
                <a:lnTo>
                  <a:pt x="1224" y="0"/>
                </a:lnTo>
                <a:lnTo>
                  <a:pt x="1225" y="0"/>
                </a:lnTo>
                <a:lnTo>
                  <a:pt x="1229" y="0"/>
                </a:lnTo>
                <a:lnTo>
                  <a:pt x="1230" y="0"/>
                </a:lnTo>
                <a:lnTo>
                  <a:pt x="1232" y="0"/>
                </a:lnTo>
                <a:lnTo>
                  <a:pt x="1235" y="0"/>
                </a:lnTo>
                <a:lnTo>
                  <a:pt x="1237" y="0"/>
                </a:lnTo>
                <a:lnTo>
                  <a:pt x="1239" y="0"/>
                </a:lnTo>
                <a:lnTo>
                  <a:pt x="1240" y="0"/>
                </a:lnTo>
                <a:lnTo>
                  <a:pt x="1242" y="0"/>
                </a:lnTo>
                <a:lnTo>
                  <a:pt x="1244" y="0"/>
                </a:lnTo>
                <a:lnTo>
                  <a:pt x="1247" y="0"/>
                </a:lnTo>
                <a:lnTo>
                  <a:pt x="1249" y="0"/>
                </a:lnTo>
                <a:lnTo>
                  <a:pt x="1250" y="0"/>
                </a:lnTo>
                <a:lnTo>
                  <a:pt x="1254" y="0"/>
                </a:lnTo>
                <a:lnTo>
                  <a:pt x="1255" y="0"/>
                </a:lnTo>
                <a:lnTo>
                  <a:pt x="1257" y="0"/>
                </a:lnTo>
                <a:lnTo>
                  <a:pt x="1260" y="0"/>
                </a:lnTo>
                <a:lnTo>
                  <a:pt x="1262" y="0"/>
                </a:lnTo>
                <a:lnTo>
                  <a:pt x="1264" y="0"/>
                </a:lnTo>
                <a:lnTo>
                  <a:pt x="1265" y="0"/>
                </a:lnTo>
                <a:lnTo>
                  <a:pt x="1267" y="0"/>
                </a:lnTo>
                <a:lnTo>
                  <a:pt x="1269" y="0"/>
                </a:lnTo>
                <a:lnTo>
                  <a:pt x="1270" y="0"/>
                </a:lnTo>
                <a:lnTo>
                  <a:pt x="1272" y="0"/>
                </a:lnTo>
                <a:lnTo>
                  <a:pt x="1274" y="0"/>
                </a:lnTo>
                <a:lnTo>
                  <a:pt x="1275" y="0"/>
                </a:lnTo>
                <a:lnTo>
                  <a:pt x="1279" y="0"/>
                </a:lnTo>
                <a:lnTo>
                  <a:pt x="1280" y="0"/>
                </a:lnTo>
                <a:lnTo>
                  <a:pt x="1282" y="0"/>
                </a:lnTo>
                <a:lnTo>
                  <a:pt x="1285" y="0"/>
                </a:lnTo>
                <a:lnTo>
                  <a:pt x="1287" y="0"/>
                </a:lnTo>
                <a:lnTo>
                  <a:pt x="1289" y="0"/>
                </a:lnTo>
                <a:lnTo>
                  <a:pt x="1292" y="0"/>
                </a:lnTo>
                <a:lnTo>
                  <a:pt x="1294" y="0"/>
                </a:lnTo>
                <a:lnTo>
                  <a:pt x="1297" y="0"/>
                </a:lnTo>
                <a:lnTo>
                  <a:pt x="1299" y="0"/>
                </a:lnTo>
                <a:lnTo>
                  <a:pt x="1300" y="0"/>
                </a:lnTo>
                <a:lnTo>
                  <a:pt x="1304" y="0"/>
                </a:lnTo>
                <a:lnTo>
                  <a:pt x="1305" y="0"/>
                </a:lnTo>
                <a:lnTo>
                  <a:pt x="1307" y="0"/>
                </a:lnTo>
                <a:lnTo>
                  <a:pt x="1310" y="0"/>
                </a:lnTo>
                <a:lnTo>
                  <a:pt x="1312" y="0"/>
                </a:lnTo>
                <a:lnTo>
                  <a:pt x="1314" y="0"/>
                </a:lnTo>
                <a:lnTo>
                  <a:pt x="1317" y="0"/>
                </a:lnTo>
                <a:lnTo>
                  <a:pt x="1319" y="0"/>
                </a:lnTo>
                <a:lnTo>
                  <a:pt x="1322" y="0"/>
                </a:lnTo>
                <a:lnTo>
                  <a:pt x="1324" y="0"/>
                </a:lnTo>
                <a:lnTo>
                  <a:pt x="1325" y="0"/>
                </a:lnTo>
                <a:lnTo>
                  <a:pt x="1329" y="0"/>
                </a:lnTo>
                <a:lnTo>
                  <a:pt x="1330" y="0"/>
                </a:lnTo>
                <a:lnTo>
                  <a:pt x="1332" y="0"/>
                </a:lnTo>
                <a:lnTo>
                  <a:pt x="1335" y="0"/>
                </a:lnTo>
                <a:lnTo>
                  <a:pt x="1337" y="0"/>
                </a:lnTo>
                <a:lnTo>
                  <a:pt x="1339" y="0"/>
                </a:lnTo>
                <a:lnTo>
                  <a:pt x="1342" y="0"/>
                </a:lnTo>
                <a:lnTo>
                  <a:pt x="1344" y="0"/>
                </a:lnTo>
                <a:lnTo>
                  <a:pt x="1347" y="0"/>
                </a:lnTo>
                <a:lnTo>
                  <a:pt x="1349" y="0"/>
                </a:lnTo>
                <a:lnTo>
                  <a:pt x="1350" y="0"/>
                </a:lnTo>
                <a:lnTo>
                  <a:pt x="1354" y="0"/>
                </a:lnTo>
                <a:lnTo>
                  <a:pt x="1355" y="0"/>
                </a:lnTo>
                <a:lnTo>
                  <a:pt x="1357" y="0"/>
                </a:lnTo>
                <a:lnTo>
                  <a:pt x="1360" y="0"/>
                </a:lnTo>
                <a:lnTo>
                  <a:pt x="1362" y="0"/>
                </a:lnTo>
                <a:lnTo>
                  <a:pt x="1364" y="0"/>
                </a:lnTo>
                <a:lnTo>
                  <a:pt x="1367" y="0"/>
                </a:lnTo>
                <a:lnTo>
                  <a:pt x="1369" y="0"/>
                </a:lnTo>
                <a:lnTo>
                  <a:pt x="1372" y="0"/>
                </a:lnTo>
                <a:lnTo>
                  <a:pt x="1374" y="0"/>
                </a:lnTo>
                <a:lnTo>
                  <a:pt x="1375" y="0"/>
                </a:lnTo>
                <a:lnTo>
                  <a:pt x="1379" y="0"/>
                </a:lnTo>
                <a:lnTo>
                  <a:pt x="1380" y="0"/>
                </a:lnTo>
                <a:lnTo>
                  <a:pt x="1382" y="0"/>
                </a:lnTo>
                <a:lnTo>
                  <a:pt x="1385" y="0"/>
                </a:lnTo>
                <a:lnTo>
                  <a:pt x="1387" y="0"/>
                </a:lnTo>
                <a:lnTo>
                  <a:pt x="1389" y="0"/>
                </a:lnTo>
                <a:lnTo>
                  <a:pt x="1392" y="0"/>
                </a:lnTo>
                <a:lnTo>
                  <a:pt x="1394" y="0"/>
                </a:lnTo>
                <a:lnTo>
                  <a:pt x="1397" y="0"/>
                </a:lnTo>
                <a:lnTo>
                  <a:pt x="1399" y="0"/>
                </a:lnTo>
                <a:lnTo>
                  <a:pt x="1401" y="0"/>
                </a:lnTo>
                <a:lnTo>
                  <a:pt x="1404" y="0"/>
                </a:lnTo>
                <a:lnTo>
                  <a:pt x="1406" y="0"/>
                </a:lnTo>
                <a:lnTo>
                  <a:pt x="1407" y="0"/>
                </a:lnTo>
                <a:lnTo>
                  <a:pt x="1411" y="0"/>
                </a:lnTo>
                <a:lnTo>
                  <a:pt x="1412" y="0"/>
                </a:lnTo>
                <a:lnTo>
                  <a:pt x="1414" y="0"/>
                </a:lnTo>
                <a:lnTo>
                  <a:pt x="1417" y="0"/>
                </a:lnTo>
                <a:lnTo>
                  <a:pt x="1419" y="0"/>
                </a:lnTo>
                <a:lnTo>
                  <a:pt x="1422" y="0"/>
                </a:lnTo>
                <a:lnTo>
                  <a:pt x="1424" y="0"/>
                </a:lnTo>
                <a:lnTo>
                  <a:pt x="1426" y="0"/>
                </a:lnTo>
                <a:lnTo>
                  <a:pt x="1429" y="0"/>
                </a:lnTo>
                <a:lnTo>
                  <a:pt x="1431" y="0"/>
                </a:lnTo>
                <a:lnTo>
                  <a:pt x="1432" y="0"/>
                </a:lnTo>
                <a:lnTo>
                  <a:pt x="1436" y="0"/>
                </a:lnTo>
                <a:lnTo>
                  <a:pt x="1437" y="0"/>
                </a:lnTo>
                <a:lnTo>
                  <a:pt x="1439" y="0"/>
                </a:lnTo>
                <a:lnTo>
                  <a:pt x="1442" y="0"/>
                </a:lnTo>
                <a:lnTo>
                  <a:pt x="1444" y="0"/>
                </a:lnTo>
                <a:lnTo>
                  <a:pt x="1447" y="0"/>
                </a:lnTo>
                <a:lnTo>
                  <a:pt x="1449" y="0"/>
                </a:lnTo>
                <a:lnTo>
                  <a:pt x="1451" y="0"/>
                </a:lnTo>
                <a:lnTo>
                  <a:pt x="1454" y="0"/>
                </a:lnTo>
                <a:lnTo>
                  <a:pt x="1456" y="0"/>
                </a:lnTo>
                <a:lnTo>
                  <a:pt x="1457" y="0"/>
                </a:lnTo>
                <a:lnTo>
                  <a:pt x="1461" y="0"/>
                </a:lnTo>
                <a:lnTo>
                  <a:pt x="1462" y="0"/>
                </a:lnTo>
                <a:lnTo>
                  <a:pt x="1464" y="0"/>
                </a:lnTo>
                <a:lnTo>
                  <a:pt x="1467" y="0"/>
                </a:lnTo>
                <a:lnTo>
                  <a:pt x="1469" y="0"/>
                </a:lnTo>
                <a:lnTo>
                  <a:pt x="1472" y="0"/>
                </a:lnTo>
                <a:lnTo>
                  <a:pt x="1474" y="0"/>
                </a:lnTo>
                <a:lnTo>
                  <a:pt x="1476" y="0"/>
                </a:lnTo>
                <a:lnTo>
                  <a:pt x="1479" y="0"/>
                </a:lnTo>
                <a:lnTo>
                  <a:pt x="1481" y="0"/>
                </a:lnTo>
                <a:lnTo>
                  <a:pt x="1482" y="0"/>
                </a:lnTo>
                <a:lnTo>
                  <a:pt x="1486" y="0"/>
                </a:lnTo>
                <a:lnTo>
                  <a:pt x="1487" y="0"/>
                </a:lnTo>
                <a:lnTo>
                  <a:pt x="1489" y="0"/>
                </a:lnTo>
                <a:lnTo>
                  <a:pt x="1492" y="0"/>
                </a:lnTo>
                <a:lnTo>
                  <a:pt x="1494" y="0"/>
                </a:lnTo>
                <a:lnTo>
                  <a:pt x="1497" y="0"/>
                </a:lnTo>
                <a:lnTo>
                  <a:pt x="1499" y="0"/>
                </a:lnTo>
                <a:lnTo>
                  <a:pt x="1501" y="0"/>
                </a:lnTo>
                <a:lnTo>
                  <a:pt x="1504" y="0"/>
                </a:lnTo>
                <a:lnTo>
                  <a:pt x="1506" y="0"/>
                </a:lnTo>
                <a:lnTo>
                  <a:pt x="1507" y="0"/>
                </a:lnTo>
                <a:lnTo>
                  <a:pt x="1511" y="0"/>
                </a:lnTo>
                <a:lnTo>
                  <a:pt x="1512" y="0"/>
                </a:lnTo>
                <a:lnTo>
                  <a:pt x="1516" y="0"/>
                </a:lnTo>
                <a:lnTo>
                  <a:pt x="1517" y="0"/>
                </a:lnTo>
                <a:lnTo>
                  <a:pt x="1519" y="0"/>
                </a:lnTo>
                <a:lnTo>
                  <a:pt x="1522" y="0"/>
                </a:lnTo>
                <a:lnTo>
                  <a:pt x="1524" y="0"/>
                </a:lnTo>
                <a:lnTo>
                  <a:pt x="1526" y="0"/>
                </a:lnTo>
                <a:lnTo>
                  <a:pt x="1529" y="0"/>
                </a:lnTo>
                <a:lnTo>
                  <a:pt x="1531" y="0"/>
                </a:lnTo>
                <a:lnTo>
                  <a:pt x="1532" y="0"/>
                </a:lnTo>
                <a:lnTo>
                  <a:pt x="1536" y="0"/>
                </a:lnTo>
                <a:lnTo>
                  <a:pt x="1537" y="0"/>
                </a:lnTo>
                <a:lnTo>
                  <a:pt x="1541" y="0"/>
                </a:lnTo>
                <a:lnTo>
                  <a:pt x="1542" y="0"/>
                </a:lnTo>
                <a:lnTo>
                  <a:pt x="1544" y="0"/>
                </a:lnTo>
                <a:lnTo>
                  <a:pt x="1547" y="0"/>
                </a:lnTo>
                <a:lnTo>
                  <a:pt x="1549" y="0"/>
                </a:lnTo>
                <a:lnTo>
                  <a:pt x="1551" y="0"/>
                </a:lnTo>
                <a:lnTo>
                  <a:pt x="1554" y="0"/>
                </a:lnTo>
                <a:lnTo>
                  <a:pt x="1556" y="0"/>
                </a:lnTo>
                <a:lnTo>
                  <a:pt x="1557" y="0"/>
                </a:lnTo>
                <a:lnTo>
                  <a:pt x="1561" y="0"/>
                </a:lnTo>
                <a:lnTo>
                  <a:pt x="1562" y="0"/>
                </a:lnTo>
                <a:lnTo>
                  <a:pt x="1566" y="0"/>
                </a:lnTo>
                <a:lnTo>
                  <a:pt x="1567" y="0"/>
                </a:lnTo>
                <a:lnTo>
                  <a:pt x="1569" y="0"/>
                </a:lnTo>
                <a:lnTo>
                  <a:pt x="1572" y="0"/>
                </a:lnTo>
                <a:lnTo>
                  <a:pt x="1574" y="0"/>
                </a:lnTo>
                <a:lnTo>
                  <a:pt x="1576" y="0"/>
                </a:lnTo>
                <a:lnTo>
                  <a:pt x="1579" y="0"/>
                </a:lnTo>
                <a:lnTo>
                  <a:pt x="1581" y="0"/>
                </a:lnTo>
                <a:lnTo>
                  <a:pt x="1583" y="0"/>
                </a:lnTo>
                <a:lnTo>
                  <a:pt x="1586" y="0"/>
                </a:lnTo>
                <a:lnTo>
                  <a:pt x="1588" y="0"/>
                </a:lnTo>
                <a:lnTo>
                  <a:pt x="1591" y="0"/>
                </a:lnTo>
                <a:lnTo>
                  <a:pt x="1593" y="0"/>
                </a:lnTo>
                <a:lnTo>
                  <a:pt x="1594" y="0"/>
                </a:lnTo>
                <a:lnTo>
                  <a:pt x="1598" y="0"/>
                </a:lnTo>
                <a:lnTo>
                  <a:pt x="1599" y="0"/>
                </a:lnTo>
                <a:lnTo>
                  <a:pt x="1601" y="0"/>
                </a:lnTo>
                <a:lnTo>
                  <a:pt x="1604" y="0"/>
                </a:lnTo>
                <a:lnTo>
                  <a:pt x="1606" y="0"/>
                </a:lnTo>
                <a:lnTo>
                  <a:pt x="1608" y="0"/>
                </a:lnTo>
                <a:lnTo>
                  <a:pt x="1611" y="0"/>
                </a:lnTo>
                <a:lnTo>
                  <a:pt x="1613" y="0"/>
                </a:lnTo>
                <a:lnTo>
                  <a:pt x="1616" y="0"/>
                </a:lnTo>
                <a:lnTo>
                  <a:pt x="1618" y="0"/>
                </a:lnTo>
                <a:lnTo>
                  <a:pt x="1619" y="0"/>
                </a:lnTo>
                <a:lnTo>
                  <a:pt x="1623" y="0"/>
                </a:lnTo>
                <a:lnTo>
                  <a:pt x="1624" y="0"/>
                </a:lnTo>
                <a:lnTo>
                  <a:pt x="1626" y="0"/>
                </a:lnTo>
                <a:lnTo>
                  <a:pt x="1629" y="0"/>
                </a:lnTo>
                <a:lnTo>
                  <a:pt x="1631" y="0"/>
                </a:lnTo>
                <a:lnTo>
                  <a:pt x="1633" y="0"/>
                </a:lnTo>
                <a:lnTo>
                  <a:pt x="1636" y="0"/>
                </a:lnTo>
                <a:lnTo>
                  <a:pt x="1638" y="0"/>
                </a:lnTo>
                <a:lnTo>
                  <a:pt x="1641" y="0"/>
                </a:lnTo>
                <a:lnTo>
                  <a:pt x="1643" y="0"/>
                </a:lnTo>
                <a:lnTo>
                  <a:pt x="1644" y="0"/>
                </a:lnTo>
                <a:lnTo>
                  <a:pt x="1648" y="0"/>
                </a:lnTo>
                <a:lnTo>
                  <a:pt x="1649" y="0"/>
                </a:lnTo>
                <a:lnTo>
                  <a:pt x="1651" y="0"/>
                </a:lnTo>
                <a:lnTo>
                  <a:pt x="1654" y="0"/>
                </a:lnTo>
                <a:lnTo>
                  <a:pt x="1656" y="0"/>
                </a:lnTo>
                <a:lnTo>
                  <a:pt x="1658" y="0"/>
                </a:lnTo>
                <a:lnTo>
                  <a:pt x="1661" y="0"/>
                </a:lnTo>
                <a:lnTo>
                  <a:pt x="1663" y="0"/>
                </a:lnTo>
                <a:lnTo>
                  <a:pt x="1666" y="0"/>
                </a:lnTo>
                <a:lnTo>
                  <a:pt x="1668" y="0"/>
                </a:lnTo>
                <a:lnTo>
                  <a:pt x="1669" y="0"/>
                </a:lnTo>
                <a:lnTo>
                  <a:pt x="1673" y="0"/>
                </a:lnTo>
                <a:lnTo>
                  <a:pt x="1674" y="0"/>
                </a:lnTo>
                <a:lnTo>
                  <a:pt x="1676" y="0"/>
                </a:lnTo>
                <a:lnTo>
                  <a:pt x="1679" y="0"/>
                </a:lnTo>
                <a:lnTo>
                  <a:pt x="1681" y="0"/>
                </a:lnTo>
                <a:lnTo>
                  <a:pt x="1683" y="0"/>
                </a:lnTo>
                <a:lnTo>
                  <a:pt x="1686" y="0"/>
                </a:lnTo>
                <a:lnTo>
                  <a:pt x="1688" y="0"/>
                </a:lnTo>
                <a:lnTo>
                  <a:pt x="1691" y="0"/>
                </a:lnTo>
                <a:lnTo>
                  <a:pt x="1693" y="0"/>
                </a:lnTo>
                <a:lnTo>
                  <a:pt x="1694" y="0"/>
                </a:lnTo>
                <a:lnTo>
                  <a:pt x="1698" y="0"/>
                </a:lnTo>
                <a:lnTo>
                  <a:pt x="1699" y="0"/>
                </a:lnTo>
                <a:lnTo>
                  <a:pt x="1701" y="0"/>
                </a:lnTo>
                <a:lnTo>
                  <a:pt x="1704" y="0"/>
                </a:lnTo>
                <a:lnTo>
                  <a:pt x="1706" y="0"/>
                </a:lnTo>
                <a:lnTo>
                  <a:pt x="1708" y="0"/>
                </a:lnTo>
                <a:lnTo>
                  <a:pt x="1711" y="0"/>
                </a:lnTo>
                <a:lnTo>
                  <a:pt x="1713" y="0"/>
                </a:lnTo>
                <a:lnTo>
                  <a:pt x="1716" y="0"/>
                </a:lnTo>
                <a:lnTo>
                  <a:pt x="1718" y="0"/>
                </a:lnTo>
                <a:lnTo>
                  <a:pt x="1719" y="0"/>
                </a:lnTo>
                <a:lnTo>
                  <a:pt x="1723" y="0"/>
                </a:lnTo>
                <a:lnTo>
                  <a:pt x="1724" y="0"/>
                </a:lnTo>
                <a:lnTo>
                  <a:pt x="1726" y="0"/>
                </a:lnTo>
                <a:lnTo>
                  <a:pt x="1729" y="0"/>
                </a:lnTo>
                <a:lnTo>
                  <a:pt x="1731" y="0"/>
                </a:lnTo>
                <a:lnTo>
                  <a:pt x="1733" y="0"/>
                </a:lnTo>
                <a:lnTo>
                  <a:pt x="1736" y="0"/>
                </a:lnTo>
                <a:lnTo>
                  <a:pt x="1738" y="0"/>
                </a:lnTo>
                <a:lnTo>
                  <a:pt x="1741" y="0"/>
                </a:lnTo>
                <a:lnTo>
                  <a:pt x="1743" y="0"/>
                </a:lnTo>
                <a:lnTo>
                  <a:pt x="1744" y="0"/>
                </a:lnTo>
                <a:lnTo>
                  <a:pt x="1748" y="0"/>
                </a:lnTo>
                <a:lnTo>
                  <a:pt x="1749" y="0"/>
                </a:lnTo>
                <a:lnTo>
                  <a:pt x="1751" y="0"/>
                </a:lnTo>
                <a:lnTo>
                  <a:pt x="1754" y="0"/>
                </a:lnTo>
                <a:lnTo>
                  <a:pt x="1756" y="0"/>
                </a:lnTo>
                <a:lnTo>
                  <a:pt x="1758" y="0"/>
                </a:lnTo>
                <a:lnTo>
                  <a:pt x="1761" y="0"/>
                </a:lnTo>
                <a:lnTo>
                  <a:pt x="1763" y="0"/>
                </a:lnTo>
                <a:lnTo>
                  <a:pt x="1766" y="0"/>
                </a:lnTo>
                <a:lnTo>
                  <a:pt x="1768" y="0"/>
                </a:lnTo>
                <a:lnTo>
                  <a:pt x="1770" y="0"/>
                </a:lnTo>
                <a:lnTo>
                  <a:pt x="1773" y="0"/>
                </a:lnTo>
                <a:lnTo>
                  <a:pt x="1775" y="0"/>
                </a:lnTo>
                <a:lnTo>
                  <a:pt x="1776" y="0"/>
                </a:lnTo>
                <a:lnTo>
                  <a:pt x="1780" y="0"/>
                </a:lnTo>
                <a:lnTo>
                  <a:pt x="1781" y="0"/>
                </a:lnTo>
                <a:lnTo>
                  <a:pt x="1783" y="0"/>
                </a:lnTo>
                <a:lnTo>
                  <a:pt x="1786" y="0"/>
                </a:lnTo>
                <a:lnTo>
                  <a:pt x="1788" y="0"/>
                </a:lnTo>
                <a:lnTo>
                  <a:pt x="1791" y="0"/>
                </a:lnTo>
                <a:lnTo>
                  <a:pt x="1793" y="0"/>
                </a:lnTo>
                <a:lnTo>
                  <a:pt x="1795" y="0"/>
                </a:lnTo>
                <a:lnTo>
                  <a:pt x="1798" y="0"/>
                </a:lnTo>
                <a:lnTo>
                  <a:pt x="1800" y="0"/>
                </a:lnTo>
                <a:lnTo>
                  <a:pt x="1801" y="0"/>
                </a:lnTo>
                <a:lnTo>
                  <a:pt x="1805" y="0"/>
                </a:lnTo>
                <a:lnTo>
                  <a:pt x="1806" y="0"/>
                </a:lnTo>
                <a:lnTo>
                  <a:pt x="1810" y="0"/>
                </a:lnTo>
                <a:lnTo>
                  <a:pt x="1811" y="0"/>
                </a:lnTo>
                <a:lnTo>
                  <a:pt x="1813" y="0"/>
                </a:lnTo>
                <a:lnTo>
                  <a:pt x="1816" y="0"/>
                </a:lnTo>
                <a:lnTo>
                  <a:pt x="1818" y="0"/>
                </a:lnTo>
                <a:lnTo>
                  <a:pt x="1820" y="0"/>
                </a:lnTo>
                <a:lnTo>
                  <a:pt x="1821" y="0"/>
                </a:lnTo>
                <a:lnTo>
                  <a:pt x="1823" y="0"/>
                </a:lnTo>
                <a:lnTo>
                  <a:pt x="1825" y="0"/>
                </a:lnTo>
                <a:lnTo>
                  <a:pt x="1826" y="0"/>
                </a:lnTo>
                <a:lnTo>
                  <a:pt x="1830" y="0"/>
                </a:lnTo>
                <a:lnTo>
                  <a:pt x="1831" y="0"/>
                </a:lnTo>
                <a:lnTo>
                  <a:pt x="1835" y="0"/>
                </a:lnTo>
                <a:lnTo>
                  <a:pt x="1836" y="0"/>
                </a:lnTo>
                <a:lnTo>
                  <a:pt x="1838" y="0"/>
                </a:lnTo>
                <a:lnTo>
                  <a:pt x="1841" y="0"/>
                </a:lnTo>
                <a:lnTo>
                  <a:pt x="1843" y="0"/>
                </a:lnTo>
                <a:lnTo>
                  <a:pt x="1845" y="0"/>
                </a:lnTo>
                <a:lnTo>
                  <a:pt x="1848" y="0"/>
                </a:lnTo>
                <a:lnTo>
                  <a:pt x="1850" y="0"/>
                </a:lnTo>
                <a:lnTo>
                  <a:pt x="1851" y="0"/>
                </a:lnTo>
                <a:lnTo>
                  <a:pt x="1855" y="0"/>
                </a:lnTo>
                <a:lnTo>
                  <a:pt x="1856" y="0"/>
                </a:lnTo>
                <a:lnTo>
                  <a:pt x="1860" y="0"/>
                </a:lnTo>
                <a:lnTo>
                  <a:pt x="1861" y="0"/>
                </a:lnTo>
                <a:lnTo>
                  <a:pt x="1863" y="0"/>
                </a:lnTo>
                <a:lnTo>
                  <a:pt x="1866" y="0"/>
                </a:lnTo>
                <a:lnTo>
                  <a:pt x="1868" y="0"/>
                </a:lnTo>
                <a:lnTo>
                  <a:pt x="1870" y="0"/>
                </a:lnTo>
                <a:lnTo>
                  <a:pt x="1873" y="0"/>
                </a:lnTo>
                <a:lnTo>
                  <a:pt x="1875" y="0"/>
                </a:lnTo>
                <a:lnTo>
                  <a:pt x="1876" y="0"/>
                </a:lnTo>
                <a:lnTo>
                  <a:pt x="1880" y="0"/>
                </a:lnTo>
                <a:lnTo>
                  <a:pt x="1881" y="0"/>
                </a:lnTo>
                <a:lnTo>
                  <a:pt x="1883" y="0"/>
                </a:lnTo>
                <a:lnTo>
                  <a:pt x="1885" y="0"/>
                </a:lnTo>
                <a:lnTo>
                  <a:pt x="1886" y="0"/>
                </a:lnTo>
                <a:lnTo>
                  <a:pt x="1888" y="0"/>
                </a:lnTo>
                <a:lnTo>
                  <a:pt x="1891" y="0"/>
                </a:lnTo>
                <a:lnTo>
                  <a:pt x="1893" y="0"/>
                </a:lnTo>
                <a:lnTo>
                  <a:pt x="1895" y="0"/>
                </a:lnTo>
                <a:lnTo>
                  <a:pt x="1898" y="0"/>
                </a:lnTo>
                <a:lnTo>
                  <a:pt x="1900" y="0"/>
                </a:lnTo>
                <a:lnTo>
                  <a:pt x="1901" y="0"/>
                </a:lnTo>
                <a:lnTo>
                  <a:pt x="1905" y="0"/>
                </a:lnTo>
                <a:lnTo>
                  <a:pt x="1906" y="0"/>
                </a:lnTo>
                <a:lnTo>
                  <a:pt x="1910" y="0"/>
                </a:lnTo>
                <a:lnTo>
                  <a:pt x="1911" y="0"/>
                </a:lnTo>
                <a:lnTo>
                  <a:pt x="1913" y="0"/>
                </a:lnTo>
                <a:lnTo>
                  <a:pt x="1915" y="0"/>
                </a:lnTo>
                <a:lnTo>
                  <a:pt x="1916" y="0"/>
                </a:lnTo>
                <a:lnTo>
                  <a:pt x="1918" y="0"/>
                </a:lnTo>
                <a:lnTo>
                  <a:pt x="1920" y="0"/>
                </a:lnTo>
                <a:lnTo>
                  <a:pt x="1923" y="0"/>
                </a:lnTo>
                <a:lnTo>
                  <a:pt x="1925" y="0"/>
                </a:lnTo>
                <a:lnTo>
                  <a:pt x="1926" y="0"/>
                </a:lnTo>
                <a:lnTo>
                  <a:pt x="1928" y="0"/>
                </a:lnTo>
                <a:lnTo>
                  <a:pt x="1930" y="0"/>
                </a:lnTo>
                <a:lnTo>
                  <a:pt x="1931" y="0"/>
                </a:lnTo>
                <a:lnTo>
                  <a:pt x="1935" y="0"/>
                </a:lnTo>
                <a:lnTo>
                  <a:pt x="1936" y="0"/>
                </a:lnTo>
                <a:lnTo>
                  <a:pt x="1938" y="0"/>
                </a:lnTo>
                <a:lnTo>
                  <a:pt x="1940" y="0"/>
                </a:lnTo>
                <a:lnTo>
                  <a:pt x="1941" y="0"/>
                </a:lnTo>
                <a:lnTo>
                  <a:pt x="1943" y="0"/>
                </a:lnTo>
                <a:lnTo>
                  <a:pt x="1945" y="0"/>
                </a:lnTo>
                <a:lnTo>
                  <a:pt x="1948" y="0"/>
                </a:lnTo>
                <a:lnTo>
                  <a:pt x="1950" y="0"/>
                </a:lnTo>
                <a:lnTo>
                  <a:pt x="1951" y="0"/>
                </a:lnTo>
                <a:lnTo>
                  <a:pt x="1955" y="0"/>
                </a:lnTo>
                <a:lnTo>
                  <a:pt x="1956" y="0"/>
                </a:lnTo>
                <a:lnTo>
                  <a:pt x="1960" y="0"/>
                </a:lnTo>
                <a:lnTo>
                  <a:pt x="1962" y="0"/>
                </a:lnTo>
                <a:lnTo>
                  <a:pt x="1963" y="0"/>
                </a:lnTo>
                <a:lnTo>
                  <a:pt x="1967" y="0"/>
                </a:lnTo>
                <a:lnTo>
                  <a:pt x="1968" y="0"/>
                </a:lnTo>
                <a:lnTo>
                  <a:pt x="1970" y="0"/>
                </a:lnTo>
                <a:lnTo>
                  <a:pt x="1973" y="0"/>
                </a:lnTo>
                <a:lnTo>
                  <a:pt x="1975" y="0"/>
                </a:lnTo>
                <a:lnTo>
                  <a:pt x="1977" y="0"/>
                </a:lnTo>
                <a:lnTo>
                  <a:pt x="1980" y="0"/>
                </a:lnTo>
                <a:lnTo>
                  <a:pt x="1982" y="0"/>
                </a:lnTo>
                <a:lnTo>
                  <a:pt x="1985" y="0"/>
                </a:lnTo>
                <a:lnTo>
                  <a:pt x="1987" y="0"/>
                </a:lnTo>
                <a:lnTo>
                  <a:pt x="1988" y="0"/>
                </a:lnTo>
                <a:lnTo>
                  <a:pt x="1992" y="0"/>
                </a:lnTo>
                <a:lnTo>
                  <a:pt x="1993" y="0"/>
                </a:lnTo>
                <a:lnTo>
                  <a:pt x="1995" y="0"/>
                </a:lnTo>
                <a:lnTo>
                  <a:pt x="1998" y="0"/>
                </a:lnTo>
                <a:lnTo>
                  <a:pt x="2000" y="0"/>
                </a:lnTo>
                <a:lnTo>
                  <a:pt x="2002" y="0"/>
                </a:lnTo>
                <a:lnTo>
                  <a:pt x="2005" y="0"/>
                </a:lnTo>
                <a:lnTo>
                  <a:pt x="2007" y="0"/>
                </a:lnTo>
                <a:lnTo>
                  <a:pt x="2010" y="0"/>
                </a:lnTo>
                <a:lnTo>
                  <a:pt x="2012" y="0"/>
                </a:lnTo>
                <a:lnTo>
                  <a:pt x="2013" y="0"/>
                </a:lnTo>
                <a:lnTo>
                  <a:pt x="2017" y="0"/>
                </a:lnTo>
                <a:lnTo>
                  <a:pt x="2018" y="0"/>
                </a:lnTo>
                <a:lnTo>
                  <a:pt x="2020" y="0"/>
                </a:lnTo>
                <a:lnTo>
                  <a:pt x="2023" y="0"/>
                </a:lnTo>
                <a:lnTo>
                  <a:pt x="2025" y="0"/>
                </a:lnTo>
                <a:lnTo>
                  <a:pt x="2027" y="0"/>
                </a:lnTo>
                <a:lnTo>
                  <a:pt x="2028" y="0"/>
                </a:lnTo>
                <a:lnTo>
                  <a:pt x="2030" y="0"/>
                </a:lnTo>
                <a:lnTo>
                  <a:pt x="2032" y="0"/>
                </a:lnTo>
                <a:lnTo>
                  <a:pt x="2033" y="0"/>
                </a:lnTo>
                <a:lnTo>
                  <a:pt x="2035" y="0"/>
                </a:lnTo>
                <a:lnTo>
                  <a:pt x="2037" y="0"/>
                </a:lnTo>
                <a:lnTo>
                  <a:pt x="2038" y="0"/>
                </a:lnTo>
                <a:lnTo>
                  <a:pt x="2040" y="0"/>
                </a:lnTo>
                <a:lnTo>
                  <a:pt x="2042" y="0"/>
                </a:lnTo>
                <a:lnTo>
                  <a:pt x="2043" y="0"/>
                </a:lnTo>
                <a:lnTo>
                  <a:pt x="2045" y="0"/>
                </a:lnTo>
                <a:lnTo>
                  <a:pt x="2048" y="0"/>
                </a:lnTo>
                <a:lnTo>
                  <a:pt x="2050" y="0"/>
                </a:lnTo>
                <a:lnTo>
                  <a:pt x="2052" y="0"/>
                </a:lnTo>
                <a:lnTo>
                  <a:pt x="2055" y="0"/>
                </a:lnTo>
                <a:lnTo>
                  <a:pt x="2057" y="0"/>
                </a:lnTo>
                <a:lnTo>
                  <a:pt x="2060" y="0"/>
                </a:lnTo>
                <a:lnTo>
                  <a:pt x="2062" y="0"/>
                </a:lnTo>
                <a:lnTo>
                  <a:pt x="2063" y="0"/>
                </a:lnTo>
                <a:close/>
              </a:path>
            </a:pathLst>
          </a:custGeom>
          <a:solidFill>
            <a:srgbClr val="E396D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2"/>
          <p:cNvSpPr>
            <a:spLocks/>
          </p:cNvSpPr>
          <p:nvPr/>
        </p:nvSpPr>
        <p:spPr bwMode="auto">
          <a:xfrm>
            <a:off x="4545013" y="4391026"/>
            <a:ext cx="376238" cy="355600"/>
          </a:xfrm>
          <a:custGeom>
            <a:avLst/>
            <a:gdLst/>
            <a:ahLst/>
            <a:cxnLst>
              <a:cxn ang="0">
                <a:pos x="182" y="217"/>
              </a:cxn>
              <a:cxn ang="0">
                <a:pos x="174" y="205"/>
              </a:cxn>
              <a:cxn ang="0">
                <a:pos x="167" y="192"/>
              </a:cxn>
              <a:cxn ang="0">
                <a:pos x="81" y="192"/>
              </a:cxn>
              <a:cxn ang="0">
                <a:pos x="72" y="179"/>
              </a:cxn>
              <a:cxn ang="0">
                <a:pos x="72" y="167"/>
              </a:cxn>
              <a:cxn ang="0">
                <a:pos x="82" y="152"/>
              </a:cxn>
              <a:cxn ang="0">
                <a:pos x="72" y="150"/>
              </a:cxn>
              <a:cxn ang="0">
                <a:pos x="69" y="140"/>
              </a:cxn>
              <a:cxn ang="0">
                <a:pos x="55" y="139"/>
              </a:cxn>
              <a:cxn ang="0">
                <a:pos x="45" y="132"/>
              </a:cxn>
              <a:cxn ang="0">
                <a:pos x="32" y="132"/>
              </a:cxn>
              <a:cxn ang="0">
                <a:pos x="27" y="120"/>
              </a:cxn>
              <a:cxn ang="0">
                <a:pos x="24" y="110"/>
              </a:cxn>
              <a:cxn ang="0">
                <a:pos x="20" y="102"/>
              </a:cxn>
              <a:cxn ang="0">
                <a:pos x="19" y="95"/>
              </a:cxn>
              <a:cxn ang="0">
                <a:pos x="17" y="80"/>
              </a:cxn>
              <a:cxn ang="0">
                <a:pos x="4" y="77"/>
              </a:cxn>
              <a:cxn ang="0">
                <a:pos x="0" y="53"/>
              </a:cxn>
              <a:cxn ang="0">
                <a:pos x="2" y="38"/>
              </a:cxn>
              <a:cxn ang="0">
                <a:pos x="15" y="30"/>
              </a:cxn>
              <a:cxn ang="0">
                <a:pos x="20" y="22"/>
              </a:cxn>
              <a:cxn ang="0">
                <a:pos x="19" y="12"/>
              </a:cxn>
              <a:cxn ang="0">
                <a:pos x="25" y="7"/>
              </a:cxn>
              <a:cxn ang="0">
                <a:pos x="30" y="2"/>
              </a:cxn>
              <a:cxn ang="0">
                <a:pos x="40" y="8"/>
              </a:cxn>
              <a:cxn ang="0">
                <a:pos x="49" y="25"/>
              </a:cxn>
              <a:cxn ang="0">
                <a:pos x="60" y="37"/>
              </a:cxn>
              <a:cxn ang="0">
                <a:pos x="77" y="47"/>
              </a:cxn>
              <a:cxn ang="0">
                <a:pos x="87" y="37"/>
              </a:cxn>
              <a:cxn ang="0">
                <a:pos x="94" y="23"/>
              </a:cxn>
              <a:cxn ang="0">
                <a:pos x="117" y="15"/>
              </a:cxn>
              <a:cxn ang="0">
                <a:pos x="139" y="8"/>
              </a:cxn>
              <a:cxn ang="0">
                <a:pos x="142" y="13"/>
              </a:cxn>
              <a:cxn ang="0">
                <a:pos x="149" y="23"/>
              </a:cxn>
              <a:cxn ang="0">
                <a:pos x="154" y="30"/>
              </a:cxn>
              <a:cxn ang="0">
                <a:pos x="156" y="38"/>
              </a:cxn>
              <a:cxn ang="0">
                <a:pos x="162" y="43"/>
              </a:cxn>
              <a:cxn ang="0">
                <a:pos x="167" y="52"/>
              </a:cxn>
              <a:cxn ang="0">
                <a:pos x="184" y="43"/>
              </a:cxn>
              <a:cxn ang="0">
                <a:pos x="199" y="45"/>
              </a:cxn>
              <a:cxn ang="0">
                <a:pos x="211" y="52"/>
              </a:cxn>
              <a:cxn ang="0">
                <a:pos x="217" y="58"/>
              </a:cxn>
              <a:cxn ang="0">
                <a:pos x="211" y="68"/>
              </a:cxn>
              <a:cxn ang="0">
                <a:pos x="219" y="74"/>
              </a:cxn>
              <a:cxn ang="0">
                <a:pos x="234" y="80"/>
              </a:cxn>
              <a:cxn ang="0">
                <a:pos x="237" y="92"/>
              </a:cxn>
              <a:cxn ang="0">
                <a:pos x="227" y="104"/>
              </a:cxn>
              <a:cxn ang="0">
                <a:pos x="219" y="112"/>
              </a:cxn>
              <a:cxn ang="0">
                <a:pos x="211" y="119"/>
              </a:cxn>
              <a:cxn ang="0">
                <a:pos x="209" y="127"/>
              </a:cxn>
              <a:cxn ang="0">
                <a:pos x="217" y="134"/>
              </a:cxn>
              <a:cxn ang="0">
                <a:pos x="201" y="145"/>
              </a:cxn>
              <a:cxn ang="0">
                <a:pos x="189" y="150"/>
              </a:cxn>
              <a:cxn ang="0">
                <a:pos x="182" y="157"/>
              </a:cxn>
              <a:cxn ang="0">
                <a:pos x="179" y="165"/>
              </a:cxn>
              <a:cxn ang="0">
                <a:pos x="181" y="177"/>
              </a:cxn>
              <a:cxn ang="0">
                <a:pos x="191" y="179"/>
              </a:cxn>
              <a:cxn ang="0">
                <a:pos x="191" y="187"/>
              </a:cxn>
              <a:cxn ang="0">
                <a:pos x="189" y="200"/>
              </a:cxn>
              <a:cxn ang="0">
                <a:pos x="192" y="210"/>
              </a:cxn>
              <a:cxn ang="0">
                <a:pos x="196" y="219"/>
              </a:cxn>
            </a:cxnLst>
            <a:rect l="0" t="0" r="r" b="b"/>
            <a:pathLst>
              <a:path w="237" h="224">
                <a:moveTo>
                  <a:pt x="196" y="220"/>
                </a:moveTo>
                <a:lnTo>
                  <a:pt x="194" y="224"/>
                </a:lnTo>
                <a:lnTo>
                  <a:pt x="191" y="224"/>
                </a:lnTo>
                <a:lnTo>
                  <a:pt x="189" y="222"/>
                </a:lnTo>
                <a:lnTo>
                  <a:pt x="187" y="220"/>
                </a:lnTo>
                <a:lnTo>
                  <a:pt x="184" y="219"/>
                </a:lnTo>
                <a:lnTo>
                  <a:pt x="182" y="217"/>
                </a:lnTo>
                <a:lnTo>
                  <a:pt x="181" y="217"/>
                </a:lnTo>
                <a:lnTo>
                  <a:pt x="181" y="214"/>
                </a:lnTo>
                <a:lnTo>
                  <a:pt x="179" y="214"/>
                </a:lnTo>
                <a:lnTo>
                  <a:pt x="177" y="210"/>
                </a:lnTo>
                <a:lnTo>
                  <a:pt x="176" y="209"/>
                </a:lnTo>
                <a:lnTo>
                  <a:pt x="174" y="207"/>
                </a:lnTo>
                <a:lnTo>
                  <a:pt x="174" y="205"/>
                </a:lnTo>
                <a:lnTo>
                  <a:pt x="172" y="202"/>
                </a:lnTo>
                <a:lnTo>
                  <a:pt x="172" y="200"/>
                </a:lnTo>
                <a:lnTo>
                  <a:pt x="172" y="199"/>
                </a:lnTo>
                <a:lnTo>
                  <a:pt x="171" y="195"/>
                </a:lnTo>
                <a:lnTo>
                  <a:pt x="171" y="194"/>
                </a:lnTo>
                <a:lnTo>
                  <a:pt x="169" y="192"/>
                </a:lnTo>
                <a:lnTo>
                  <a:pt x="167" y="192"/>
                </a:lnTo>
                <a:lnTo>
                  <a:pt x="166" y="190"/>
                </a:lnTo>
                <a:lnTo>
                  <a:pt x="164" y="192"/>
                </a:lnTo>
                <a:lnTo>
                  <a:pt x="162" y="192"/>
                </a:lnTo>
                <a:lnTo>
                  <a:pt x="159" y="194"/>
                </a:lnTo>
                <a:lnTo>
                  <a:pt x="119" y="194"/>
                </a:lnTo>
                <a:lnTo>
                  <a:pt x="81" y="194"/>
                </a:lnTo>
                <a:lnTo>
                  <a:pt x="81" y="192"/>
                </a:lnTo>
                <a:lnTo>
                  <a:pt x="79" y="190"/>
                </a:lnTo>
                <a:lnTo>
                  <a:pt x="77" y="189"/>
                </a:lnTo>
                <a:lnTo>
                  <a:pt x="77" y="185"/>
                </a:lnTo>
                <a:lnTo>
                  <a:pt x="77" y="182"/>
                </a:lnTo>
                <a:lnTo>
                  <a:pt x="75" y="180"/>
                </a:lnTo>
                <a:lnTo>
                  <a:pt x="74" y="180"/>
                </a:lnTo>
                <a:lnTo>
                  <a:pt x="72" y="179"/>
                </a:lnTo>
                <a:lnTo>
                  <a:pt x="72" y="177"/>
                </a:lnTo>
                <a:lnTo>
                  <a:pt x="70" y="177"/>
                </a:lnTo>
                <a:lnTo>
                  <a:pt x="69" y="175"/>
                </a:lnTo>
                <a:lnTo>
                  <a:pt x="69" y="174"/>
                </a:lnTo>
                <a:lnTo>
                  <a:pt x="70" y="170"/>
                </a:lnTo>
                <a:lnTo>
                  <a:pt x="70" y="169"/>
                </a:lnTo>
                <a:lnTo>
                  <a:pt x="72" y="167"/>
                </a:lnTo>
                <a:lnTo>
                  <a:pt x="75" y="165"/>
                </a:lnTo>
                <a:lnTo>
                  <a:pt x="79" y="164"/>
                </a:lnTo>
                <a:lnTo>
                  <a:pt x="79" y="160"/>
                </a:lnTo>
                <a:lnTo>
                  <a:pt x="82" y="159"/>
                </a:lnTo>
                <a:lnTo>
                  <a:pt x="82" y="157"/>
                </a:lnTo>
                <a:lnTo>
                  <a:pt x="82" y="154"/>
                </a:lnTo>
                <a:lnTo>
                  <a:pt x="82" y="152"/>
                </a:lnTo>
                <a:lnTo>
                  <a:pt x="82" y="150"/>
                </a:lnTo>
                <a:lnTo>
                  <a:pt x="79" y="150"/>
                </a:lnTo>
                <a:lnTo>
                  <a:pt x="77" y="152"/>
                </a:lnTo>
                <a:lnTo>
                  <a:pt x="75" y="150"/>
                </a:lnTo>
                <a:lnTo>
                  <a:pt x="74" y="150"/>
                </a:lnTo>
                <a:lnTo>
                  <a:pt x="74" y="152"/>
                </a:lnTo>
                <a:lnTo>
                  <a:pt x="72" y="150"/>
                </a:lnTo>
                <a:lnTo>
                  <a:pt x="70" y="149"/>
                </a:lnTo>
                <a:lnTo>
                  <a:pt x="72" y="147"/>
                </a:lnTo>
                <a:lnTo>
                  <a:pt x="72" y="145"/>
                </a:lnTo>
                <a:lnTo>
                  <a:pt x="74" y="145"/>
                </a:lnTo>
                <a:lnTo>
                  <a:pt x="72" y="142"/>
                </a:lnTo>
                <a:lnTo>
                  <a:pt x="70" y="140"/>
                </a:lnTo>
                <a:lnTo>
                  <a:pt x="69" y="140"/>
                </a:lnTo>
                <a:lnTo>
                  <a:pt x="65" y="137"/>
                </a:lnTo>
                <a:lnTo>
                  <a:pt x="64" y="137"/>
                </a:lnTo>
                <a:lnTo>
                  <a:pt x="64" y="139"/>
                </a:lnTo>
                <a:lnTo>
                  <a:pt x="62" y="139"/>
                </a:lnTo>
                <a:lnTo>
                  <a:pt x="60" y="140"/>
                </a:lnTo>
                <a:lnTo>
                  <a:pt x="57" y="140"/>
                </a:lnTo>
                <a:lnTo>
                  <a:pt x="55" y="139"/>
                </a:lnTo>
                <a:lnTo>
                  <a:pt x="54" y="139"/>
                </a:lnTo>
                <a:lnTo>
                  <a:pt x="54" y="137"/>
                </a:lnTo>
                <a:lnTo>
                  <a:pt x="52" y="134"/>
                </a:lnTo>
                <a:lnTo>
                  <a:pt x="50" y="132"/>
                </a:lnTo>
                <a:lnTo>
                  <a:pt x="49" y="130"/>
                </a:lnTo>
                <a:lnTo>
                  <a:pt x="45" y="130"/>
                </a:lnTo>
                <a:lnTo>
                  <a:pt x="45" y="132"/>
                </a:lnTo>
                <a:lnTo>
                  <a:pt x="44" y="134"/>
                </a:lnTo>
                <a:lnTo>
                  <a:pt x="42" y="134"/>
                </a:lnTo>
                <a:lnTo>
                  <a:pt x="40" y="132"/>
                </a:lnTo>
                <a:lnTo>
                  <a:pt x="37" y="130"/>
                </a:lnTo>
                <a:lnTo>
                  <a:pt x="35" y="130"/>
                </a:lnTo>
                <a:lnTo>
                  <a:pt x="34" y="132"/>
                </a:lnTo>
                <a:lnTo>
                  <a:pt x="32" y="132"/>
                </a:lnTo>
                <a:lnTo>
                  <a:pt x="32" y="130"/>
                </a:lnTo>
                <a:lnTo>
                  <a:pt x="30" y="129"/>
                </a:lnTo>
                <a:lnTo>
                  <a:pt x="30" y="125"/>
                </a:lnTo>
                <a:lnTo>
                  <a:pt x="30" y="124"/>
                </a:lnTo>
                <a:lnTo>
                  <a:pt x="29" y="122"/>
                </a:lnTo>
                <a:lnTo>
                  <a:pt x="29" y="120"/>
                </a:lnTo>
                <a:lnTo>
                  <a:pt x="27" y="120"/>
                </a:lnTo>
                <a:lnTo>
                  <a:pt x="25" y="119"/>
                </a:lnTo>
                <a:lnTo>
                  <a:pt x="25" y="117"/>
                </a:lnTo>
                <a:lnTo>
                  <a:pt x="25" y="115"/>
                </a:lnTo>
                <a:lnTo>
                  <a:pt x="24" y="114"/>
                </a:lnTo>
                <a:lnTo>
                  <a:pt x="22" y="112"/>
                </a:lnTo>
                <a:lnTo>
                  <a:pt x="22" y="110"/>
                </a:lnTo>
                <a:lnTo>
                  <a:pt x="24" y="110"/>
                </a:lnTo>
                <a:lnTo>
                  <a:pt x="24" y="109"/>
                </a:lnTo>
                <a:lnTo>
                  <a:pt x="25" y="109"/>
                </a:lnTo>
                <a:lnTo>
                  <a:pt x="24" y="107"/>
                </a:lnTo>
                <a:lnTo>
                  <a:pt x="24" y="105"/>
                </a:lnTo>
                <a:lnTo>
                  <a:pt x="22" y="105"/>
                </a:lnTo>
                <a:lnTo>
                  <a:pt x="22" y="104"/>
                </a:lnTo>
                <a:lnTo>
                  <a:pt x="20" y="102"/>
                </a:lnTo>
                <a:lnTo>
                  <a:pt x="20" y="100"/>
                </a:lnTo>
                <a:lnTo>
                  <a:pt x="20" y="99"/>
                </a:lnTo>
                <a:lnTo>
                  <a:pt x="20" y="97"/>
                </a:lnTo>
                <a:lnTo>
                  <a:pt x="20" y="95"/>
                </a:lnTo>
                <a:lnTo>
                  <a:pt x="19" y="95"/>
                </a:lnTo>
                <a:lnTo>
                  <a:pt x="20" y="95"/>
                </a:lnTo>
                <a:lnTo>
                  <a:pt x="19" y="95"/>
                </a:lnTo>
                <a:lnTo>
                  <a:pt x="19" y="94"/>
                </a:lnTo>
                <a:lnTo>
                  <a:pt x="19" y="92"/>
                </a:lnTo>
                <a:lnTo>
                  <a:pt x="19" y="90"/>
                </a:lnTo>
                <a:lnTo>
                  <a:pt x="17" y="90"/>
                </a:lnTo>
                <a:lnTo>
                  <a:pt x="17" y="89"/>
                </a:lnTo>
                <a:lnTo>
                  <a:pt x="17" y="87"/>
                </a:lnTo>
                <a:lnTo>
                  <a:pt x="17" y="80"/>
                </a:lnTo>
                <a:lnTo>
                  <a:pt x="17" y="79"/>
                </a:lnTo>
                <a:lnTo>
                  <a:pt x="17" y="77"/>
                </a:lnTo>
                <a:lnTo>
                  <a:pt x="15" y="77"/>
                </a:lnTo>
                <a:lnTo>
                  <a:pt x="15" y="75"/>
                </a:lnTo>
                <a:lnTo>
                  <a:pt x="15" y="77"/>
                </a:lnTo>
                <a:lnTo>
                  <a:pt x="7" y="77"/>
                </a:lnTo>
                <a:lnTo>
                  <a:pt x="4" y="77"/>
                </a:lnTo>
                <a:lnTo>
                  <a:pt x="2" y="72"/>
                </a:lnTo>
                <a:lnTo>
                  <a:pt x="2" y="68"/>
                </a:lnTo>
                <a:lnTo>
                  <a:pt x="2" y="67"/>
                </a:lnTo>
                <a:lnTo>
                  <a:pt x="2" y="65"/>
                </a:lnTo>
                <a:lnTo>
                  <a:pt x="4" y="57"/>
                </a:lnTo>
                <a:lnTo>
                  <a:pt x="2" y="55"/>
                </a:lnTo>
                <a:lnTo>
                  <a:pt x="0" y="53"/>
                </a:lnTo>
                <a:lnTo>
                  <a:pt x="0" y="52"/>
                </a:lnTo>
                <a:lnTo>
                  <a:pt x="2" y="48"/>
                </a:lnTo>
                <a:lnTo>
                  <a:pt x="2" y="47"/>
                </a:lnTo>
                <a:lnTo>
                  <a:pt x="4" y="47"/>
                </a:lnTo>
                <a:lnTo>
                  <a:pt x="4" y="45"/>
                </a:lnTo>
                <a:lnTo>
                  <a:pt x="4" y="42"/>
                </a:lnTo>
                <a:lnTo>
                  <a:pt x="2" y="38"/>
                </a:lnTo>
                <a:lnTo>
                  <a:pt x="4" y="38"/>
                </a:lnTo>
                <a:lnTo>
                  <a:pt x="5" y="37"/>
                </a:lnTo>
                <a:lnTo>
                  <a:pt x="7" y="37"/>
                </a:lnTo>
                <a:lnTo>
                  <a:pt x="9" y="35"/>
                </a:lnTo>
                <a:lnTo>
                  <a:pt x="12" y="32"/>
                </a:lnTo>
                <a:lnTo>
                  <a:pt x="14" y="32"/>
                </a:lnTo>
                <a:lnTo>
                  <a:pt x="15" y="30"/>
                </a:lnTo>
                <a:lnTo>
                  <a:pt x="17" y="30"/>
                </a:lnTo>
                <a:lnTo>
                  <a:pt x="19" y="30"/>
                </a:lnTo>
                <a:lnTo>
                  <a:pt x="20" y="28"/>
                </a:lnTo>
                <a:lnTo>
                  <a:pt x="20" y="27"/>
                </a:lnTo>
                <a:lnTo>
                  <a:pt x="19" y="27"/>
                </a:lnTo>
                <a:lnTo>
                  <a:pt x="20" y="23"/>
                </a:lnTo>
                <a:lnTo>
                  <a:pt x="20" y="22"/>
                </a:lnTo>
                <a:lnTo>
                  <a:pt x="20" y="20"/>
                </a:lnTo>
                <a:lnTo>
                  <a:pt x="22" y="20"/>
                </a:lnTo>
                <a:lnTo>
                  <a:pt x="22" y="17"/>
                </a:lnTo>
                <a:lnTo>
                  <a:pt x="24" y="15"/>
                </a:lnTo>
                <a:lnTo>
                  <a:pt x="22" y="15"/>
                </a:lnTo>
                <a:lnTo>
                  <a:pt x="20" y="13"/>
                </a:lnTo>
                <a:lnTo>
                  <a:pt x="19" y="12"/>
                </a:lnTo>
                <a:lnTo>
                  <a:pt x="19" y="10"/>
                </a:lnTo>
                <a:lnTo>
                  <a:pt x="17" y="10"/>
                </a:lnTo>
                <a:lnTo>
                  <a:pt x="19" y="10"/>
                </a:lnTo>
                <a:lnTo>
                  <a:pt x="20" y="10"/>
                </a:lnTo>
                <a:lnTo>
                  <a:pt x="22" y="10"/>
                </a:lnTo>
                <a:lnTo>
                  <a:pt x="25" y="8"/>
                </a:lnTo>
                <a:lnTo>
                  <a:pt x="25" y="7"/>
                </a:lnTo>
                <a:lnTo>
                  <a:pt x="25" y="5"/>
                </a:lnTo>
                <a:lnTo>
                  <a:pt x="24" y="5"/>
                </a:lnTo>
                <a:lnTo>
                  <a:pt x="25" y="3"/>
                </a:lnTo>
                <a:lnTo>
                  <a:pt x="27" y="3"/>
                </a:lnTo>
                <a:lnTo>
                  <a:pt x="29" y="3"/>
                </a:lnTo>
                <a:lnTo>
                  <a:pt x="29" y="2"/>
                </a:lnTo>
                <a:lnTo>
                  <a:pt x="30" y="2"/>
                </a:lnTo>
                <a:lnTo>
                  <a:pt x="32" y="3"/>
                </a:lnTo>
                <a:lnTo>
                  <a:pt x="32" y="0"/>
                </a:lnTo>
                <a:lnTo>
                  <a:pt x="35" y="0"/>
                </a:lnTo>
                <a:lnTo>
                  <a:pt x="37" y="0"/>
                </a:lnTo>
                <a:lnTo>
                  <a:pt x="40" y="5"/>
                </a:lnTo>
                <a:lnTo>
                  <a:pt x="40" y="7"/>
                </a:lnTo>
                <a:lnTo>
                  <a:pt x="40" y="8"/>
                </a:lnTo>
                <a:lnTo>
                  <a:pt x="42" y="10"/>
                </a:lnTo>
                <a:lnTo>
                  <a:pt x="44" y="12"/>
                </a:lnTo>
                <a:lnTo>
                  <a:pt x="45" y="15"/>
                </a:lnTo>
                <a:lnTo>
                  <a:pt x="45" y="17"/>
                </a:lnTo>
                <a:lnTo>
                  <a:pt x="44" y="18"/>
                </a:lnTo>
                <a:lnTo>
                  <a:pt x="49" y="22"/>
                </a:lnTo>
                <a:lnTo>
                  <a:pt x="49" y="25"/>
                </a:lnTo>
                <a:lnTo>
                  <a:pt x="50" y="28"/>
                </a:lnTo>
                <a:lnTo>
                  <a:pt x="52" y="35"/>
                </a:lnTo>
                <a:lnTo>
                  <a:pt x="55" y="38"/>
                </a:lnTo>
                <a:lnTo>
                  <a:pt x="57" y="38"/>
                </a:lnTo>
                <a:lnTo>
                  <a:pt x="57" y="40"/>
                </a:lnTo>
                <a:lnTo>
                  <a:pt x="60" y="40"/>
                </a:lnTo>
                <a:lnTo>
                  <a:pt x="60" y="37"/>
                </a:lnTo>
                <a:lnTo>
                  <a:pt x="64" y="32"/>
                </a:lnTo>
                <a:lnTo>
                  <a:pt x="67" y="33"/>
                </a:lnTo>
                <a:lnTo>
                  <a:pt x="69" y="33"/>
                </a:lnTo>
                <a:lnTo>
                  <a:pt x="70" y="37"/>
                </a:lnTo>
                <a:lnTo>
                  <a:pt x="74" y="38"/>
                </a:lnTo>
                <a:lnTo>
                  <a:pt x="75" y="40"/>
                </a:lnTo>
                <a:lnTo>
                  <a:pt x="77" y="47"/>
                </a:lnTo>
                <a:lnTo>
                  <a:pt x="79" y="47"/>
                </a:lnTo>
                <a:lnTo>
                  <a:pt x="82" y="47"/>
                </a:lnTo>
                <a:lnTo>
                  <a:pt x="82" y="45"/>
                </a:lnTo>
                <a:lnTo>
                  <a:pt x="84" y="43"/>
                </a:lnTo>
                <a:lnTo>
                  <a:pt x="84" y="40"/>
                </a:lnTo>
                <a:lnTo>
                  <a:pt x="86" y="40"/>
                </a:lnTo>
                <a:lnTo>
                  <a:pt x="87" y="37"/>
                </a:lnTo>
                <a:lnTo>
                  <a:pt x="91" y="32"/>
                </a:lnTo>
                <a:lnTo>
                  <a:pt x="92" y="32"/>
                </a:lnTo>
                <a:lnTo>
                  <a:pt x="94" y="32"/>
                </a:lnTo>
                <a:lnTo>
                  <a:pt x="94" y="30"/>
                </a:lnTo>
                <a:lnTo>
                  <a:pt x="94" y="28"/>
                </a:lnTo>
                <a:lnTo>
                  <a:pt x="94" y="27"/>
                </a:lnTo>
                <a:lnTo>
                  <a:pt x="94" y="23"/>
                </a:lnTo>
                <a:lnTo>
                  <a:pt x="97" y="20"/>
                </a:lnTo>
                <a:lnTo>
                  <a:pt x="101" y="20"/>
                </a:lnTo>
                <a:lnTo>
                  <a:pt x="101" y="18"/>
                </a:lnTo>
                <a:lnTo>
                  <a:pt x="102" y="18"/>
                </a:lnTo>
                <a:lnTo>
                  <a:pt x="106" y="22"/>
                </a:lnTo>
                <a:lnTo>
                  <a:pt x="109" y="22"/>
                </a:lnTo>
                <a:lnTo>
                  <a:pt x="117" y="15"/>
                </a:lnTo>
                <a:lnTo>
                  <a:pt x="116" y="12"/>
                </a:lnTo>
                <a:lnTo>
                  <a:pt x="119" y="12"/>
                </a:lnTo>
                <a:lnTo>
                  <a:pt x="121" y="10"/>
                </a:lnTo>
                <a:lnTo>
                  <a:pt x="126" y="15"/>
                </a:lnTo>
                <a:lnTo>
                  <a:pt x="129" y="10"/>
                </a:lnTo>
                <a:lnTo>
                  <a:pt x="134" y="8"/>
                </a:lnTo>
                <a:lnTo>
                  <a:pt x="139" y="8"/>
                </a:lnTo>
                <a:lnTo>
                  <a:pt x="141" y="7"/>
                </a:lnTo>
                <a:lnTo>
                  <a:pt x="142" y="7"/>
                </a:lnTo>
                <a:lnTo>
                  <a:pt x="144" y="7"/>
                </a:lnTo>
                <a:lnTo>
                  <a:pt x="146" y="8"/>
                </a:lnTo>
                <a:lnTo>
                  <a:pt x="146" y="10"/>
                </a:lnTo>
                <a:lnTo>
                  <a:pt x="144" y="12"/>
                </a:lnTo>
                <a:lnTo>
                  <a:pt x="142" y="13"/>
                </a:lnTo>
                <a:lnTo>
                  <a:pt x="144" y="13"/>
                </a:lnTo>
                <a:lnTo>
                  <a:pt x="144" y="15"/>
                </a:lnTo>
                <a:lnTo>
                  <a:pt x="144" y="17"/>
                </a:lnTo>
                <a:lnTo>
                  <a:pt x="144" y="22"/>
                </a:lnTo>
                <a:lnTo>
                  <a:pt x="146" y="23"/>
                </a:lnTo>
                <a:lnTo>
                  <a:pt x="147" y="23"/>
                </a:lnTo>
                <a:lnTo>
                  <a:pt x="149" y="23"/>
                </a:lnTo>
                <a:lnTo>
                  <a:pt x="151" y="23"/>
                </a:lnTo>
                <a:lnTo>
                  <a:pt x="151" y="25"/>
                </a:lnTo>
                <a:lnTo>
                  <a:pt x="151" y="27"/>
                </a:lnTo>
                <a:lnTo>
                  <a:pt x="151" y="28"/>
                </a:lnTo>
                <a:lnTo>
                  <a:pt x="151" y="30"/>
                </a:lnTo>
                <a:lnTo>
                  <a:pt x="152" y="30"/>
                </a:lnTo>
                <a:lnTo>
                  <a:pt x="154" y="30"/>
                </a:lnTo>
                <a:lnTo>
                  <a:pt x="154" y="32"/>
                </a:lnTo>
                <a:lnTo>
                  <a:pt x="152" y="33"/>
                </a:lnTo>
                <a:lnTo>
                  <a:pt x="154" y="35"/>
                </a:lnTo>
                <a:lnTo>
                  <a:pt x="156" y="35"/>
                </a:lnTo>
                <a:lnTo>
                  <a:pt x="157" y="35"/>
                </a:lnTo>
                <a:lnTo>
                  <a:pt x="156" y="37"/>
                </a:lnTo>
                <a:lnTo>
                  <a:pt x="156" y="38"/>
                </a:lnTo>
                <a:lnTo>
                  <a:pt x="154" y="38"/>
                </a:lnTo>
                <a:lnTo>
                  <a:pt x="156" y="38"/>
                </a:lnTo>
                <a:lnTo>
                  <a:pt x="156" y="40"/>
                </a:lnTo>
                <a:lnTo>
                  <a:pt x="157" y="40"/>
                </a:lnTo>
                <a:lnTo>
                  <a:pt x="159" y="42"/>
                </a:lnTo>
                <a:lnTo>
                  <a:pt x="161" y="43"/>
                </a:lnTo>
                <a:lnTo>
                  <a:pt x="162" y="43"/>
                </a:lnTo>
                <a:lnTo>
                  <a:pt x="164" y="45"/>
                </a:lnTo>
                <a:lnTo>
                  <a:pt x="164" y="47"/>
                </a:lnTo>
                <a:lnTo>
                  <a:pt x="162" y="48"/>
                </a:lnTo>
                <a:lnTo>
                  <a:pt x="162" y="50"/>
                </a:lnTo>
                <a:lnTo>
                  <a:pt x="162" y="52"/>
                </a:lnTo>
                <a:lnTo>
                  <a:pt x="164" y="52"/>
                </a:lnTo>
                <a:lnTo>
                  <a:pt x="167" y="52"/>
                </a:lnTo>
                <a:lnTo>
                  <a:pt x="169" y="50"/>
                </a:lnTo>
                <a:lnTo>
                  <a:pt x="171" y="50"/>
                </a:lnTo>
                <a:lnTo>
                  <a:pt x="172" y="48"/>
                </a:lnTo>
                <a:lnTo>
                  <a:pt x="177" y="48"/>
                </a:lnTo>
                <a:lnTo>
                  <a:pt x="181" y="47"/>
                </a:lnTo>
                <a:lnTo>
                  <a:pt x="182" y="45"/>
                </a:lnTo>
                <a:lnTo>
                  <a:pt x="184" y="43"/>
                </a:lnTo>
                <a:lnTo>
                  <a:pt x="186" y="43"/>
                </a:lnTo>
                <a:lnTo>
                  <a:pt x="187" y="42"/>
                </a:lnTo>
                <a:lnTo>
                  <a:pt x="189" y="43"/>
                </a:lnTo>
                <a:lnTo>
                  <a:pt x="192" y="45"/>
                </a:lnTo>
                <a:lnTo>
                  <a:pt x="196" y="45"/>
                </a:lnTo>
                <a:lnTo>
                  <a:pt x="197" y="45"/>
                </a:lnTo>
                <a:lnTo>
                  <a:pt x="199" y="45"/>
                </a:lnTo>
                <a:lnTo>
                  <a:pt x="201" y="45"/>
                </a:lnTo>
                <a:lnTo>
                  <a:pt x="201" y="47"/>
                </a:lnTo>
                <a:lnTo>
                  <a:pt x="202" y="47"/>
                </a:lnTo>
                <a:lnTo>
                  <a:pt x="204" y="47"/>
                </a:lnTo>
                <a:lnTo>
                  <a:pt x="206" y="48"/>
                </a:lnTo>
                <a:lnTo>
                  <a:pt x="209" y="50"/>
                </a:lnTo>
                <a:lnTo>
                  <a:pt x="211" y="52"/>
                </a:lnTo>
                <a:lnTo>
                  <a:pt x="212" y="52"/>
                </a:lnTo>
                <a:lnTo>
                  <a:pt x="214" y="52"/>
                </a:lnTo>
                <a:lnTo>
                  <a:pt x="216" y="52"/>
                </a:lnTo>
                <a:lnTo>
                  <a:pt x="216" y="53"/>
                </a:lnTo>
                <a:lnTo>
                  <a:pt x="217" y="55"/>
                </a:lnTo>
                <a:lnTo>
                  <a:pt x="217" y="57"/>
                </a:lnTo>
                <a:lnTo>
                  <a:pt x="217" y="58"/>
                </a:lnTo>
                <a:lnTo>
                  <a:pt x="216" y="58"/>
                </a:lnTo>
                <a:lnTo>
                  <a:pt x="214" y="58"/>
                </a:lnTo>
                <a:lnTo>
                  <a:pt x="214" y="60"/>
                </a:lnTo>
                <a:lnTo>
                  <a:pt x="214" y="62"/>
                </a:lnTo>
                <a:lnTo>
                  <a:pt x="212" y="65"/>
                </a:lnTo>
                <a:lnTo>
                  <a:pt x="211" y="67"/>
                </a:lnTo>
                <a:lnTo>
                  <a:pt x="211" y="68"/>
                </a:lnTo>
                <a:lnTo>
                  <a:pt x="211" y="70"/>
                </a:lnTo>
                <a:lnTo>
                  <a:pt x="212" y="72"/>
                </a:lnTo>
                <a:lnTo>
                  <a:pt x="212" y="74"/>
                </a:lnTo>
                <a:lnTo>
                  <a:pt x="212" y="75"/>
                </a:lnTo>
                <a:lnTo>
                  <a:pt x="216" y="77"/>
                </a:lnTo>
                <a:lnTo>
                  <a:pt x="217" y="75"/>
                </a:lnTo>
                <a:lnTo>
                  <a:pt x="219" y="74"/>
                </a:lnTo>
                <a:lnTo>
                  <a:pt x="221" y="74"/>
                </a:lnTo>
                <a:lnTo>
                  <a:pt x="222" y="75"/>
                </a:lnTo>
                <a:lnTo>
                  <a:pt x="224" y="77"/>
                </a:lnTo>
                <a:lnTo>
                  <a:pt x="226" y="77"/>
                </a:lnTo>
                <a:lnTo>
                  <a:pt x="231" y="77"/>
                </a:lnTo>
                <a:lnTo>
                  <a:pt x="232" y="79"/>
                </a:lnTo>
                <a:lnTo>
                  <a:pt x="234" y="80"/>
                </a:lnTo>
                <a:lnTo>
                  <a:pt x="236" y="82"/>
                </a:lnTo>
                <a:lnTo>
                  <a:pt x="236" y="84"/>
                </a:lnTo>
                <a:lnTo>
                  <a:pt x="236" y="85"/>
                </a:lnTo>
                <a:lnTo>
                  <a:pt x="236" y="87"/>
                </a:lnTo>
                <a:lnTo>
                  <a:pt x="236" y="89"/>
                </a:lnTo>
                <a:lnTo>
                  <a:pt x="236" y="90"/>
                </a:lnTo>
                <a:lnTo>
                  <a:pt x="237" y="92"/>
                </a:lnTo>
                <a:lnTo>
                  <a:pt x="237" y="95"/>
                </a:lnTo>
                <a:lnTo>
                  <a:pt x="234" y="95"/>
                </a:lnTo>
                <a:lnTo>
                  <a:pt x="231" y="97"/>
                </a:lnTo>
                <a:lnTo>
                  <a:pt x="231" y="100"/>
                </a:lnTo>
                <a:lnTo>
                  <a:pt x="231" y="102"/>
                </a:lnTo>
                <a:lnTo>
                  <a:pt x="229" y="102"/>
                </a:lnTo>
                <a:lnTo>
                  <a:pt x="227" y="104"/>
                </a:lnTo>
                <a:lnTo>
                  <a:pt x="227" y="105"/>
                </a:lnTo>
                <a:lnTo>
                  <a:pt x="224" y="109"/>
                </a:lnTo>
                <a:lnTo>
                  <a:pt x="224" y="110"/>
                </a:lnTo>
                <a:lnTo>
                  <a:pt x="224" y="112"/>
                </a:lnTo>
                <a:lnTo>
                  <a:pt x="222" y="112"/>
                </a:lnTo>
                <a:lnTo>
                  <a:pt x="221" y="112"/>
                </a:lnTo>
                <a:lnTo>
                  <a:pt x="219" y="112"/>
                </a:lnTo>
                <a:lnTo>
                  <a:pt x="217" y="109"/>
                </a:lnTo>
                <a:lnTo>
                  <a:pt x="216" y="109"/>
                </a:lnTo>
                <a:lnTo>
                  <a:pt x="216" y="110"/>
                </a:lnTo>
                <a:lnTo>
                  <a:pt x="214" y="112"/>
                </a:lnTo>
                <a:lnTo>
                  <a:pt x="212" y="114"/>
                </a:lnTo>
                <a:lnTo>
                  <a:pt x="212" y="117"/>
                </a:lnTo>
                <a:lnTo>
                  <a:pt x="211" y="119"/>
                </a:lnTo>
                <a:lnTo>
                  <a:pt x="212" y="120"/>
                </a:lnTo>
                <a:lnTo>
                  <a:pt x="211" y="120"/>
                </a:lnTo>
                <a:lnTo>
                  <a:pt x="209" y="120"/>
                </a:lnTo>
                <a:lnTo>
                  <a:pt x="207" y="122"/>
                </a:lnTo>
                <a:lnTo>
                  <a:pt x="207" y="124"/>
                </a:lnTo>
                <a:lnTo>
                  <a:pt x="207" y="125"/>
                </a:lnTo>
                <a:lnTo>
                  <a:pt x="209" y="127"/>
                </a:lnTo>
                <a:lnTo>
                  <a:pt x="211" y="127"/>
                </a:lnTo>
                <a:lnTo>
                  <a:pt x="212" y="127"/>
                </a:lnTo>
                <a:lnTo>
                  <a:pt x="212" y="129"/>
                </a:lnTo>
                <a:lnTo>
                  <a:pt x="216" y="130"/>
                </a:lnTo>
                <a:lnTo>
                  <a:pt x="217" y="130"/>
                </a:lnTo>
                <a:lnTo>
                  <a:pt x="217" y="132"/>
                </a:lnTo>
                <a:lnTo>
                  <a:pt x="217" y="134"/>
                </a:lnTo>
                <a:lnTo>
                  <a:pt x="217" y="137"/>
                </a:lnTo>
                <a:lnTo>
                  <a:pt x="216" y="139"/>
                </a:lnTo>
                <a:lnTo>
                  <a:pt x="214" y="140"/>
                </a:lnTo>
                <a:lnTo>
                  <a:pt x="212" y="142"/>
                </a:lnTo>
                <a:lnTo>
                  <a:pt x="209" y="144"/>
                </a:lnTo>
                <a:lnTo>
                  <a:pt x="207" y="144"/>
                </a:lnTo>
                <a:lnTo>
                  <a:pt x="201" y="145"/>
                </a:lnTo>
                <a:lnTo>
                  <a:pt x="199" y="144"/>
                </a:lnTo>
                <a:lnTo>
                  <a:pt x="197" y="142"/>
                </a:lnTo>
                <a:lnTo>
                  <a:pt x="196" y="144"/>
                </a:lnTo>
                <a:lnTo>
                  <a:pt x="196" y="147"/>
                </a:lnTo>
                <a:lnTo>
                  <a:pt x="192" y="147"/>
                </a:lnTo>
                <a:lnTo>
                  <a:pt x="191" y="147"/>
                </a:lnTo>
                <a:lnTo>
                  <a:pt x="189" y="150"/>
                </a:lnTo>
                <a:lnTo>
                  <a:pt x="187" y="150"/>
                </a:lnTo>
                <a:lnTo>
                  <a:pt x="186" y="150"/>
                </a:lnTo>
                <a:lnTo>
                  <a:pt x="186" y="154"/>
                </a:lnTo>
                <a:lnTo>
                  <a:pt x="184" y="154"/>
                </a:lnTo>
                <a:lnTo>
                  <a:pt x="182" y="154"/>
                </a:lnTo>
                <a:lnTo>
                  <a:pt x="182" y="155"/>
                </a:lnTo>
                <a:lnTo>
                  <a:pt x="182" y="157"/>
                </a:lnTo>
                <a:lnTo>
                  <a:pt x="181" y="157"/>
                </a:lnTo>
                <a:lnTo>
                  <a:pt x="179" y="159"/>
                </a:lnTo>
                <a:lnTo>
                  <a:pt x="179" y="160"/>
                </a:lnTo>
                <a:lnTo>
                  <a:pt x="177" y="160"/>
                </a:lnTo>
                <a:lnTo>
                  <a:pt x="177" y="162"/>
                </a:lnTo>
                <a:lnTo>
                  <a:pt x="179" y="164"/>
                </a:lnTo>
                <a:lnTo>
                  <a:pt x="179" y="165"/>
                </a:lnTo>
                <a:lnTo>
                  <a:pt x="181" y="167"/>
                </a:lnTo>
                <a:lnTo>
                  <a:pt x="179" y="169"/>
                </a:lnTo>
                <a:lnTo>
                  <a:pt x="179" y="170"/>
                </a:lnTo>
                <a:lnTo>
                  <a:pt x="179" y="172"/>
                </a:lnTo>
                <a:lnTo>
                  <a:pt x="179" y="174"/>
                </a:lnTo>
                <a:lnTo>
                  <a:pt x="181" y="175"/>
                </a:lnTo>
                <a:lnTo>
                  <a:pt x="181" y="177"/>
                </a:lnTo>
                <a:lnTo>
                  <a:pt x="182" y="179"/>
                </a:lnTo>
                <a:lnTo>
                  <a:pt x="184" y="180"/>
                </a:lnTo>
                <a:lnTo>
                  <a:pt x="186" y="180"/>
                </a:lnTo>
                <a:lnTo>
                  <a:pt x="187" y="180"/>
                </a:lnTo>
                <a:lnTo>
                  <a:pt x="187" y="179"/>
                </a:lnTo>
                <a:lnTo>
                  <a:pt x="191" y="177"/>
                </a:lnTo>
                <a:lnTo>
                  <a:pt x="191" y="179"/>
                </a:lnTo>
                <a:lnTo>
                  <a:pt x="192" y="179"/>
                </a:lnTo>
                <a:lnTo>
                  <a:pt x="194" y="179"/>
                </a:lnTo>
                <a:lnTo>
                  <a:pt x="194" y="180"/>
                </a:lnTo>
                <a:lnTo>
                  <a:pt x="194" y="184"/>
                </a:lnTo>
                <a:lnTo>
                  <a:pt x="194" y="185"/>
                </a:lnTo>
                <a:lnTo>
                  <a:pt x="192" y="187"/>
                </a:lnTo>
                <a:lnTo>
                  <a:pt x="191" y="187"/>
                </a:lnTo>
                <a:lnTo>
                  <a:pt x="191" y="190"/>
                </a:lnTo>
                <a:lnTo>
                  <a:pt x="191" y="192"/>
                </a:lnTo>
                <a:lnTo>
                  <a:pt x="191" y="194"/>
                </a:lnTo>
                <a:lnTo>
                  <a:pt x="189" y="194"/>
                </a:lnTo>
                <a:lnTo>
                  <a:pt x="189" y="195"/>
                </a:lnTo>
                <a:lnTo>
                  <a:pt x="187" y="199"/>
                </a:lnTo>
                <a:lnTo>
                  <a:pt x="189" y="200"/>
                </a:lnTo>
                <a:lnTo>
                  <a:pt x="191" y="200"/>
                </a:lnTo>
                <a:lnTo>
                  <a:pt x="191" y="202"/>
                </a:lnTo>
                <a:lnTo>
                  <a:pt x="191" y="204"/>
                </a:lnTo>
                <a:lnTo>
                  <a:pt x="191" y="205"/>
                </a:lnTo>
                <a:lnTo>
                  <a:pt x="192" y="207"/>
                </a:lnTo>
                <a:lnTo>
                  <a:pt x="194" y="209"/>
                </a:lnTo>
                <a:lnTo>
                  <a:pt x="192" y="210"/>
                </a:lnTo>
                <a:lnTo>
                  <a:pt x="192" y="212"/>
                </a:lnTo>
                <a:lnTo>
                  <a:pt x="194" y="212"/>
                </a:lnTo>
                <a:lnTo>
                  <a:pt x="196" y="214"/>
                </a:lnTo>
                <a:lnTo>
                  <a:pt x="196" y="215"/>
                </a:lnTo>
                <a:lnTo>
                  <a:pt x="194" y="217"/>
                </a:lnTo>
                <a:lnTo>
                  <a:pt x="194" y="219"/>
                </a:lnTo>
                <a:lnTo>
                  <a:pt x="196" y="219"/>
                </a:lnTo>
                <a:lnTo>
                  <a:pt x="196" y="220"/>
                </a:lnTo>
                <a:close/>
              </a:path>
            </a:pathLst>
          </a:custGeom>
          <a:solidFill>
            <a:srgbClr val="AAEB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3"/>
          <p:cNvSpPr>
            <a:spLocks noEditPoints="1"/>
          </p:cNvSpPr>
          <p:nvPr/>
        </p:nvSpPr>
        <p:spPr bwMode="auto">
          <a:xfrm>
            <a:off x="2825751" y="4098926"/>
            <a:ext cx="479425" cy="641350"/>
          </a:xfrm>
          <a:custGeom>
            <a:avLst/>
            <a:gdLst/>
            <a:ahLst/>
            <a:cxnLst>
              <a:cxn ang="0">
                <a:pos x="275" y="333"/>
              </a:cxn>
              <a:cxn ang="0">
                <a:pos x="297" y="351"/>
              </a:cxn>
              <a:cxn ang="0">
                <a:pos x="294" y="378"/>
              </a:cxn>
              <a:cxn ang="0">
                <a:pos x="279" y="389"/>
              </a:cxn>
              <a:cxn ang="0">
                <a:pos x="267" y="358"/>
              </a:cxn>
              <a:cxn ang="0">
                <a:pos x="289" y="309"/>
              </a:cxn>
              <a:cxn ang="0">
                <a:pos x="254" y="274"/>
              </a:cxn>
              <a:cxn ang="0">
                <a:pos x="242" y="254"/>
              </a:cxn>
              <a:cxn ang="0">
                <a:pos x="234" y="278"/>
              </a:cxn>
              <a:cxn ang="0">
                <a:pos x="220" y="242"/>
              </a:cxn>
              <a:cxn ang="0">
                <a:pos x="187" y="206"/>
              </a:cxn>
              <a:cxn ang="0">
                <a:pos x="198" y="199"/>
              </a:cxn>
              <a:cxn ang="0">
                <a:pos x="214" y="181"/>
              </a:cxn>
              <a:cxn ang="0">
                <a:pos x="198" y="194"/>
              </a:cxn>
              <a:cxn ang="0">
                <a:pos x="185" y="202"/>
              </a:cxn>
              <a:cxn ang="0">
                <a:pos x="183" y="166"/>
              </a:cxn>
              <a:cxn ang="0">
                <a:pos x="155" y="156"/>
              </a:cxn>
              <a:cxn ang="0">
                <a:pos x="177" y="149"/>
              </a:cxn>
              <a:cxn ang="0">
                <a:pos x="155" y="127"/>
              </a:cxn>
              <a:cxn ang="0">
                <a:pos x="195" y="119"/>
              </a:cxn>
              <a:cxn ang="0">
                <a:pos x="87" y="84"/>
              </a:cxn>
              <a:cxn ang="0">
                <a:pos x="47" y="77"/>
              </a:cxn>
              <a:cxn ang="0">
                <a:pos x="142" y="69"/>
              </a:cxn>
              <a:cxn ang="0">
                <a:pos x="167" y="116"/>
              </a:cxn>
              <a:cxn ang="0">
                <a:pos x="127" y="97"/>
              </a:cxn>
              <a:cxn ang="0">
                <a:pos x="11" y="39"/>
              </a:cxn>
              <a:cxn ang="0">
                <a:pos x="0" y="35"/>
              </a:cxn>
              <a:cxn ang="0">
                <a:pos x="172" y="45"/>
              </a:cxn>
              <a:cxn ang="0">
                <a:pos x="135" y="61"/>
              </a:cxn>
              <a:cxn ang="0">
                <a:pos x="117" y="77"/>
              </a:cxn>
              <a:cxn ang="0">
                <a:pos x="107" y="116"/>
              </a:cxn>
              <a:cxn ang="0">
                <a:pos x="142" y="141"/>
              </a:cxn>
              <a:cxn ang="0">
                <a:pos x="130" y="157"/>
              </a:cxn>
              <a:cxn ang="0">
                <a:pos x="163" y="189"/>
              </a:cxn>
              <a:cxn ang="0">
                <a:pos x="172" y="216"/>
              </a:cxn>
              <a:cxn ang="0">
                <a:pos x="192" y="221"/>
              </a:cxn>
              <a:cxn ang="0">
                <a:pos x="202" y="247"/>
              </a:cxn>
              <a:cxn ang="0">
                <a:pos x="225" y="268"/>
              </a:cxn>
              <a:cxn ang="0">
                <a:pos x="249" y="303"/>
              </a:cxn>
              <a:cxn ang="0">
                <a:pos x="264" y="294"/>
              </a:cxn>
              <a:cxn ang="0">
                <a:pos x="282" y="313"/>
              </a:cxn>
              <a:cxn ang="0">
                <a:pos x="254" y="339"/>
              </a:cxn>
              <a:cxn ang="0">
                <a:pos x="247" y="339"/>
              </a:cxn>
              <a:cxn ang="0">
                <a:pos x="227" y="319"/>
              </a:cxn>
              <a:cxn ang="0">
                <a:pos x="217" y="319"/>
              </a:cxn>
              <a:cxn ang="0">
                <a:pos x="197" y="286"/>
              </a:cxn>
              <a:cxn ang="0">
                <a:pos x="197" y="261"/>
              </a:cxn>
              <a:cxn ang="0">
                <a:pos x="165" y="236"/>
              </a:cxn>
              <a:cxn ang="0">
                <a:pos x="143" y="207"/>
              </a:cxn>
              <a:cxn ang="0">
                <a:pos x="120" y="192"/>
              </a:cxn>
              <a:cxn ang="0">
                <a:pos x="103" y="179"/>
              </a:cxn>
              <a:cxn ang="0">
                <a:pos x="110" y="159"/>
              </a:cxn>
              <a:cxn ang="0">
                <a:pos x="115" y="147"/>
              </a:cxn>
              <a:cxn ang="0">
                <a:pos x="95" y="142"/>
              </a:cxn>
              <a:cxn ang="0">
                <a:pos x="75" y="144"/>
              </a:cxn>
              <a:cxn ang="0">
                <a:pos x="77" y="127"/>
              </a:cxn>
              <a:cxn ang="0">
                <a:pos x="50" y="109"/>
              </a:cxn>
              <a:cxn ang="0">
                <a:pos x="72" y="91"/>
              </a:cxn>
              <a:cxn ang="0">
                <a:pos x="95" y="89"/>
              </a:cxn>
              <a:cxn ang="0">
                <a:pos x="53" y="64"/>
              </a:cxn>
              <a:cxn ang="0">
                <a:pos x="11" y="62"/>
              </a:cxn>
              <a:cxn ang="0">
                <a:pos x="43" y="39"/>
              </a:cxn>
              <a:cxn ang="0">
                <a:pos x="105" y="22"/>
              </a:cxn>
            </a:cxnLst>
            <a:rect l="0" t="0" r="r" b="b"/>
            <a:pathLst>
              <a:path w="302" h="404">
                <a:moveTo>
                  <a:pt x="294" y="404"/>
                </a:moveTo>
                <a:lnTo>
                  <a:pt x="292" y="404"/>
                </a:lnTo>
                <a:lnTo>
                  <a:pt x="294" y="404"/>
                </a:lnTo>
                <a:lnTo>
                  <a:pt x="292" y="404"/>
                </a:lnTo>
                <a:lnTo>
                  <a:pt x="294" y="404"/>
                </a:lnTo>
                <a:close/>
                <a:moveTo>
                  <a:pt x="289" y="399"/>
                </a:moveTo>
                <a:lnTo>
                  <a:pt x="290" y="399"/>
                </a:lnTo>
                <a:lnTo>
                  <a:pt x="289" y="399"/>
                </a:lnTo>
                <a:close/>
                <a:moveTo>
                  <a:pt x="287" y="396"/>
                </a:moveTo>
                <a:lnTo>
                  <a:pt x="287" y="398"/>
                </a:lnTo>
                <a:lnTo>
                  <a:pt x="287" y="396"/>
                </a:lnTo>
                <a:close/>
                <a:moveTo>
                  <a:pt x="264" y="349"/>
                </a:moveTo>
                <a:lnTo>
                  <a:pt x="264" y="351"/>
                </a:lnTo>
                <a:lnTo>
                  <a:pt x="265" y="351"/>
                </a:lnTo>
                <a:lnTo>
                  <a:pt x="264" y="351"/>
                </a:lnTo>
                <a:lnTo>
                  <a:pt x="264" y="349"/>
                </a:lnTo>
                <a:lnTo>
                  <a:pt x="262" y="349"/>
                </a:lnTo>
                <a:lnTo>
                  <a:pt x="262" y="348"/>
                </a:lnTo>
                <a:lnTo>
                  <a:pt x="264" y="348"/>
                </a:lnTo>
                <a:lnTo>
                  <a:pt x="264" y="349"/>
                </a:lnTo>
                <a:close/>
                <a:moveTo>
                  <a:pt x="250" y="348"/>
                </a:moveTo>
                <a:lnTo>
                  <a:pt x="250" y="349"/>
                </a:lnTo>
                <a:lnTo>
                  <a:pt x="252" y="349"/>
                </a:lnTo>
                <a:lnTo>
                  <a:pt x="250" y="349"/>
                </a:lnTo>
                <a:lnTo>
                  <a:pt x="250" y="351"/>
                </a:lnTo>
                <a:lnTo>
                  <a:pt x="252" y="351"/>
                </a:lnTo>
                <a:lnTo>
                  <a:pt x="252" y="353"/>
                </a:lnTo>
                <a:lnTo>
                  <a:pt x="250" y="353"/>
                </a:lnTo>
                <a:lnTo>
                  <a:pt x="252" y="353"/>
                </a:lnTo>
                <a:lnTo>
                  <a:pt x="250" y="353"/>
                </a:lnTo>
                <a:lnTo>
                  <a:pt x="250" y="351"/>
                </a:lnTo>
                <a:lnTo>
                  <a:pt x="249" y="351"/>
                </a:lnTo>
                <a:lnTo>
                  <a:pt x="247" y="351"/>
                </a:lnTo>
                <a:lnTo>
                  <a:pt x="249" y="351"/>
                </a:lnTo>
                <a:lnTo>
                  <a:pt x="247" y="351"/>
                </a:lnTo>
                <a:lnTo>
                  <a:pt x="247" y="349"/>
                </a:lnTo>
                <a:lnTo>
                  <a:pt x="247" y="351"/>
                </a:lnTo>
                <a:lnTo>
                  <a:pt x="249" y="351"/>
                </a:lnTo>
                <a:lnTo>
                  <a:pt x="249" y="349"/>
                </a:lnTo>
                <a:lnTo>
                  <a:pt x="247" y="349"/>
                </a:lnTo>
                <a:lnTo>
                  <a:pt x="249" y="349"/>
                </a:lnTo>
                <a:lnTo>
                  <a:pt x="247" y="349"/>
                </a:lnTo>
                <a:lnTo>
                  <a:pt x="249" y="349"/>
                </a:lnTo>
                <a:lnTo>
                  <a:pt x="249" y="348"/>
                </a:lnTo>
                <a:lnTo>
                  <a:pt x="249" y="349"/>
                </a:lnTo>
                <a:lnTo>
                  <a:pt x="250" y="349"/>
                </a:lnTo>
                <a:lnTo>
                  <a:pt x="250" y="348"/>
                </a:lnTo>
                <a:lnTo>
                  <a:pt x="249" y="348"/>
                </a:lnTo>
                <a:lnTo>
                  <a:pt x="250" y="348"/>
                </a:lnTo>
                <a:lnTo>
                  <a:pt x="249" y="348"/>
                </a:lnTo>
                <a:lnTo>
                  <a:pt x="250" y="348"/>
                </a:lnTo>
                <a:close/>
                <a:moveTo>
                  <a:pt x="245" y="348"/>
                </a:moveTo>
                <a:lnTo>
                  <a:pt x="247" y="348"/>
                </a:lnTo>
                <a:lnTo>
                  <a:pt x="245" y="348"/>
                </a:lnTo>
                <a:lnTo>
                  <a:pt x="247" y="348"/>
                </a:lnTo>
                <a:lnTo>
                  <a:pt x="245" y="348"/>
                </a:lnTo>
                <a:close/>
                <a:moveTo>
                  <a:pt x="247" y="346"/>
                </a:moveTo>
                <a:lnTo>
                  <a:pt x="247" y="348"/>
                </a:lnTo>
                <a:lnTo>
                  <a:pt x="247" y="346"/>
                </a:lnTo>
                <a:lnTo>
                  <a:pt x="247" y="348"/>
                </a:lnTo>
                <a:lnTo>
                  <a:pt x="247" y="346"/>
                </a:lnTo>
                <a:close/>
                <a:moveTo>
                  <a:pt x="287" y="339"/>
                </a:moveTo>
                <a:lnTo>
                  <a:pt x="289" y="339"/>
                </a:lnTo>
                <a:lnTo>
                  <a:pt x="289" y="341"/>
                </a:lnTo>
                <a:lnTo>
                  <a:pt x="289" y="343"/>
                </a:lnTo>
                <a:lnTo>
                  <a:pt x="289" y="341"/>
                </a:lnTo>
                <a:lnTo>
                  <a:pt x="287" y="341"/>
                </a:lnTo>
                <a:lnTo>
                  <a:pt x="287" y="339"/>
                </a:lnTo>
                <a:close/>
                <a:moveTo>
                  <a:pt x="239" y="338"/>
                </a:moveTo>
                <a:lnTo>
                  <a:pt x="240" y="338"/>
                </a:lnTo>
                <a:lnTo>
                  <a:pt x="239" y="338"/>
                </a:lnTo>
                <a:lnTo>
                  <a:pt x="240" y="338"/>
                </a:lnTo>
                <a:lnTo>
                  <a:pt x="240" y="339"/>
                </a:lnTo>
                <a:lnTo>
                  <a:pt x="239" y="339"/>
                </a:lnTo>
                <a:lnTo>
                  <a:pt x="239" y="338"/>
                </a:lnTo>
                <a:close/>
                <a:moveTo>
                  <a:pt x="275" y="333"/>
                </a:moveTo>
                <a:lnTo>
                  <a:pt x="275" y="334"/>
                </a:lnTo>
                <a:lnTo>
                  <a:pt x="275" y="333"/>
                </a:lnTo>
                <a:close/>
                <a:moveTo>
                  <a:pt x="272" y="333"/>
                </a:moveTo>
                <a:lnTo>
                  <a:pt x="274" y="334"/>
                </a:lnTo>
                <a:lnTo>
                  <a:pt x="275" y="334"/>
                </a:lnTo>
                <a:lnTo>
                  <a:pt x="275" y="333"/>
                </a:lnTo>
                <a:lnTo>
                  <a:pt x="277" y="333"/>
                </a:lnTo>
                <a:lnTo>
                  <a:pt x="277" y="334"/>
                </a:lnTo>
                <a:lnTo>
                  <a:pt x="277" y="333"/>
                </a:lnTo>
                <a:lnTo>
                  <a:pt x="277" y="334"/>
                </a:lnTo>
                <a:lnTo>
                  <a:pt x="277" y="333"/>
                </a:lnTo>
                <a:lnTo>
                  <a:pt x="277" y="334"/>
                </a:lnTo>
                <a:lnTo>
                  <a:pt x="279" y="334"/>
                </a:lnTo>
                <a:lnTo>
                  <a:pt x="280" y="334"/>
                </a:lnTo>
                <a:lnTo>
                  <a:pt x="280" y="336"/>
                </a:lnTo>
                <a:lnTo>
                  <a:pt x="282" y="336"/>
                </a:lnTo>
                <a:lnTo>
                  <a:pt x="282" y="338"/>
                </a:lnTo>
                <a:lnTo>
                  <a:pt x="280" y="336"/>
                </a:lnTo>
                <a:lnTo>
                  <a:pt x="280" y="338"/>
                </a:lnTo>
                <a:lnTo>
                  <a:pt x="282" y="338"/>
                </a:lnTo>
                <a:lnTo>
                  <a:pt x="282" y="339"/>
                </a:lnTo>
                <a:lnTo>
                  <a:pt x="284" y="339"/>
                </a:lnTo>
                <a:lnTo>
                  <a:pt x="284" y="341"/>
                </a:lnTo>
                <a:lnTo>
                  <a:pt x="285" y="341"/>
                </a:lnTo>
                <a:lnTo>
                  <a:pt x="287" y="341"/>
                </a:lnTo>
                <a:lnTo>
                  <a:pt x="285" y="343"/>
                </a:lnTo>
                <a:lnTo>
                  <a:pt x="284" y="343"/>
                </a:lnTo>
                <a:lnTo>
                  <a:pt x="284" y="341"/>
                </a:lnTo>
                <a:lnTo>
                  <a:pt x="284" y="343"/>
                </a:lnTo>
                <a:lnTo>
                  <a:pt x="284" y="341"/>
                </a:lnTo>
                <a:lnTo>
                  <a:pt x="282" y="341"/>
                </a:lnTo>
                <a:lnTo>
                  <a:pt x="282" y="339"/>
                </a:lnTo>
                <a:lnTo>
                  <a:pt x="280" y="339"/>
                </a:lnTo>
                <a:lnTo>
                  <a:pt x="280" y="341"/>
                </a:lnTo>
                <a:lnTo>
                  <a:pt x="279" y="341"/>
                </a:lnTo>
                <a:lnTo>
                  <a:pt x="279" y="343"/>
                </a:lnTo>
                <a:lnTo>
                  <a:pt x="279" y="341"/>
                </a:lnTo>
                <a:lnTo>
                  <a:pt x="280" y="341"/>
                </a:lnTo>
                <a:lnTo>
                  <a:pt x="280" y="343"/>
                </a:lnTo>
                <a:lnTo>
                  <a:pt x="280" y="341"/>
                </a:lnTo>
                <a:lnTo>
                  <a:pt x="280" y="343"/>
                </a:lnTo>
                <a:lnTo>
                  <a:pt x="282" y="343"/>
                </a:lnTo>
                <a:lnTo>
                  <a:pt x="282" y="344"/>
                </a:lnTo>
                <a:lnTo>
                  <a:pt x="284" y="344"/>
                </a:lnTo>
                <a:lnTo>
                  <a:pt x="284" y="343"/>
                </a:lnTo>
                <a:lnTo>
                  <a:pt x="285" y="344"/>
                </a:lnTo>
                <a:lnTo>
                  <a:pt x="287" y="344"/>
                </a:lnTo>
                <a:lnTo>
                  <a:pt x="287" y="346"/>
                </a:lnTo>
                <a:lnTo>
                  <a:pt x="287" y="348"/>
                </a:lnTo>
                <a:lnTo>
                  <a:pt x="287" y="349"/>
                </a:lnTo>
                <a:lnTo>
                  <a:pt x="285" y="349"/>
                </a:lnTo>
                <a:lnTo>
                  <a:pt x="287" y="349"/>
                </a:lnTo>
                <a:lnTo>
                  <a:pt x="285" y="349"/>
                </a:lnTo>
                <a:lnTo>
                  <a:pt x="287" y="349"/>
                </a:lnTo>
                <a:lnTo>
                  <a:pt x="289" y="349"/>
                </a:lnTo>
                <a:lnTo>
                  <a:pt x="289" y="348"/>
                </a:lnTo>
                <a:lnTo>
                  <a:pt x="289" y="349"/>
                </a:lnTo>
                <a:lnTo>
                  <a:pt x="289" y="351"/>
                </a:lnTo>
                <a:lnTo>
                  <a:pt x="290" y="351"/>
                </a:lnTo>
                <a:lnTo>
                  <a:pt x="290" y="353"/>
                </a:lnTo>
                <a:lnTo>
                  <a:pt x="290" y="351"/>
                </a:lnTo>
                <a:lnTo>
                  <a:pt x="290" y="349"/>
                </a:lnTo>
                <a:lnTo>
                  <a:pt x="290" y="348"/>
                </a:lnTo>
                <a:lnTo>
                  <a:pt x="289" y="348"/>
                </a:lnTo>
                <a:lnTo>
                  <a:pt x="290" y="346"/>
                </a:lnTo>
                <a:lnTo>
                  <a:pt x="290" y="348"/>
                </a:lnTo>
                <a:lnTo>
                  <a:pt x="292" y="348"/>
                </a:lnTo>
                <a:lnTo>
                  <a:pt x="294" y="348"/>
                </a:lnTo>
                <a:lnTo>
                  <a:pt x="294" y="346"/>
                </a:lnTo>
                <a:lnTo>
                  <a:pt x="295" y="346"/>
                </a:lnTo>
                <a:lnTo>
                  <a:pt x="295" y="348"/>
                </a:lnTo>
                <a:lnTo>
                  <a:pt x="295" y="349"/>
                </a:lnTo>
                <a:lnTo>
                  <a:pt x="294" y="349"/>
                </a:lnTo>
                <a:lnTo>
                  <a:pt x="295" y="349"/>
                </a:lnTo>
                <a:lnTo>
                  <a:pt x="295" y="351"/>
                </a:lnTo>
                <a:lnTo>
                  <a:pt x="297" y="351"/>
                </a:lnTo>
                <a:lnTo>
                  <a:pt x="297" y="349"/>
                </a:lnTo>
                <a:lnTo>
                  <a:pt x="297" y="348"/>
                </a:lnTo>
                <a:lnTo>
                  <a:pt x="299" y="348"/>
                </a:lnTo>
                <a:lnTo>
                  <a:pt x="300" y="348"/>
                </a:lnTo>
                <a:lnTo>
                  <a:pt x="299" y="348"/>
                </a:lnTo>
                <a:lnTo>
                  <a:pt x="299" y="349"/>
                </a:lnTo>
                <a:lnTo>
                  <a:pt x="300" y="349"/>
                </a:lnTo>
                <a:lnTo>
                  <a:pt x="300" y="348"/>
                </a:lnTo>
                <a:lnTo>
                  <a:pt x="300" y="349"/>
                </a:lnTo>
                <a:lnTo>
                  <a:pt x="302" y="351"/>
                </a:lnTo>
                <a:lnTo>
                  <a:pt x="302" y="353"/>
                </a:lnTo>
                <a:lnTo>
                  <a:pt x="302" y="351"/>
                </a:lnTo>
                <a:lnTo>
                  <a:pt x="302" y="353"/>
                </a:lnTo>
                <a:lnTo>
                  <a:pt x="302" y="354"/>
                </a:lnTo>
                <a:lnTo>
                  <a:pt x="300" y="354"/>
                </a:lnTo>
                <a:lnTo>
                  <a:pt x="302" y="354"/>
                </a:lnTo>
                <a:lnTo>
                  <a:pt x="300" y="354"/>
                </a:lnTo>
                <a:lnTo>
                  <a:pt x="302" y="354"/>
                </a:lnTo>
                <a:lnTo>
                  <a:pt x="300" y="356"/>
                </a:lnTo>
                <a:lnTo>
                  <a:pt x="300" y="354"/>
                </a:lnTo>
                <a:lnTo>
                  <a:pt x="300" y="356"/>
                </a:lnTo>
                <a:lnTo>
                  <a:pt x="299" y="356"/>
                </a:lnTo>
                <a:lnTo>
                  <a:pt x="299" y="358"/>
                </a:lnTo>
                <a:lnTo>
                  <a:pt x="297" y="358"/>
                </a:lnTo>
                <a:lnTo>
                  <a:pt x="295" y="358"/>
                </a:lnTo>
                <a:lnTo>
                  <a:pt x="295" y="359"/>
                </a:lnTo>
                <a:lnTo>
                  <a:pt x="295" y="358"/>
                </a:lnTo>
                <a:lnTo>
                  <a:pt x="294" y="358"/>
                </a:lnTo>
                <a:lnTo>
                  <a:pt x="294" y="359"/>
                </a:lnTo>
                <a:lnTo>
                  <a:pt x="294" y="361"/>
                </a:lnTo>
                <a:lnTo>
                  <a:pt x="292" y="361"/>
                </a:lnTo>
                <a:lnTo>
                  <a:pt x="290" y="361"/>
                </a:lnTo>
                <a:lnTo>
                  <a:pt x="290" y="359"/>
                </a:lnTo>
                <a:lnTo>
                  <a:pt x="289" y="359"/>
                </a:lnTo>
                <a:lnTo>
                  <a:pt x="289" y="358"/>
                </a:lnTo>
                <a:lnTo>
                  <a:pt x="287" y="358"/>
                </a:lnTo>
                <a:lnTo>
                  <a:pt x="285" y="358"/>
                </a:lnTo>
                <a:lnTo>
                  <a:pt x="285" y="359"/>
                </a:lnTo>
                <a:lnTo>
                  <a:pt x="285" y="361"/>
                </a:lnTo>
                <a:lnTo>
                  <a:pt x="285" y="363"/>
                </a:lnTo>
                <a:lnTo>
                  <a:pt x="284" y="363"/>
                </a:lnTo>
                <a:lnTo>
                  <a:pt x="282" y="361"/>
                </a:lnTo>
                <a:lnTo>
                  <a:pt x="282" y="359"/>
                </a:lnTo>
                <a:lnTo>
                  <a:pt x="280" y="359"/>
                </a:lnTo>
                <a:lnTo>
                  <a:pt x="280" y="358"/>
                </a:lnTo>
                <a:lnTo>
                  <a:pt x="280" y="356"/>
                </a:lnTo>
                <a:lnTo>
                  <a:pt x="279" y="356"/>
                </a:lnTo>
                <a:lnTo>
                  <a:pt x="279" y="354"/>
                </a:lnTo>
                <a:lnTo>
                  <a:pt x="279" y="356"/>
                </a:lnTo>
                <a:lnTo>
                  <a:pt x="277" y="356"/>
                </a:lnTo>
                <a:lnTo>
                  <a:pt x="277" y="358"/>
                </a:lnTo>
                <a:lnTo>
                  <a:pt x="277" y="359"/>
                </a:lnTo>
                <a:lnTo>
                  <a:pt x="277" y="361"/>
                </a:lnTo>
                <a:lnTo>
                  <a:pt x="279" y="363"/>
                </a:lnTo>
                <a:lnTo>
                  <a:pt x="279" y="364"/>
                </a:lnTo>
                <a:lnTo>
                  <a:pt x="280" y="364"/>
                </a:lnTo>
                <a:lnTo>
                  <a:pt x="280" y="366"/>
                </a:lnTo>
                <a:lnTo>
                  <a:pt x="279" y="366"/>
                </a:lnTo>
                <a:lnTo>
                  <a:pt x="280" y="366"/>
                </a:lnTo>
                <a:lnTo>
                  <a:pt x="279" y="366"/>
                </a:lnTo>
                <a:lnTo>
                  <a:pt x="280" y="366"/>
                </a:lnTo>
                <a:lnTo>
                  <a:pt x="280" y="368"/>
                </a:lnTo>
                <a:lnTo>
                  <a:pt x="282" y="368"/>
                </a:lnTo>
                <a:lnTo>
                  <a:pt x="284" y="368"/>
                </a:lnTo>
                <a:lnTo>
                  <a:pt x="284" y="369"/>
                </a:lnTo>
                <a:lnTo>
                  <a:pt x="285" y="369"/>
                </a:lnTo>
                <a:lnTo>
                  <a:pt x="287" y="369"/>
                </a:lnTo>
                <a:lnTo>
                  <a:pt x="287" y="371"/>
                </a:lnTo>
                <a:lnTo>
                  <a:pt x="289" y="371"/>
                </a:lnTo>
                <a:lnTo>
                  <a:pt x="290" y="371"/>
                </a:lnTo>
                <a:lnTo>
                  <a:pt x="290" y="373"/>
                </a:lnTo>
                <a:lnTo>
                  <a:pt x="292" y="373"/>
                </a:lnTo>
                <a:lnTo>
                  <a:pt x="292" y="374"/>
                </a:lnTo>
                <a:lnTo>
                  <a:pt x="294" y="374"/>
                </a:lnTo>
                <a:lnTo>
                  <a:pt x="294" y="376"/>
                </a:lnTo>
                <a:lnTo>
                  <a:pt x="294" y="378"/>
                </a:lnTo>
                <a:lnTo>
                  <a:pt x="294" y="376"/>
                </a:lnTo>
                <a:lnTo>
                  <a:pt x="292" y="376"/>
                </a:lnTo>
                <a:lnTo>
                  <a:pt x="294" y="376"/>
                </a:lnTo>
                <a:lnTo>
                  <a:pt x="292" y="376"/>
                </a:lnTo>
                <a:lnTo>
                  <a:pt x="290" y="376"/>
                </a:lnTo>
                <a:lnTo>
                  <a:pt x="289" y="376"/>
                </a:lnTo>
                <a:lnTo>
                  <a:pt x="289" y="374"/>
                </a:lnTo>
                <a:lnTo>
                  <a:pt x="287" y="374"/>
                </a:lnTo>
                <a:lnTo>
                  <a:pt x="287" y="373"/>
                </a:lnTo>
                <a:lnTo>
                  <a:pt x="285" y="373"/>
                </a:lnTo>
                <a:lnTo>
                  <a:pt x="285" y="371"/>
                </a:lnTo>
                <a:lnTo>
                  <a:pt x="284" y="371"/>
                </a:lnTo>
                <a:lnTo>
                  <a:pt x="282" y="371"/>
                </a:lnTo>
                <a:lnTo>
                  <a:pt x="280" y="371"/>
                </a:lnTo>
                <a:lnTo>
                  <a:pt x="280" y="373"/>
                </a:lnTo>
                <a:lnTo>
                  <a:pt x="280" y="374"/>
                </a:lnTo>
                <a:lnTo>
                  <a:pt x="282" y="374"/>
                </a:lnTo>
                <a:lnTo>
                  <a:pt x="284" y="374"/>
                </a:lnTo>
                <a:lnTo>
                  <a:pt x="284" y="376"/>
                </a:lnTo>
                <a:lnTo>
                  <a:pt x="284" y="378"/>
                </a:lnTo>
                <a:lnTo>
                  <a:pt x="284" y="379"/>
                </a:lnTo>
                <a:lnTo>
                  <a:pt x="285" y="379"/>
                </a:lnTo>
                <a:lnTo>
                  <a:pt x="285" y="381"/>
                </a:lnTo>
                <a:lnTo>
                  <a:pt x="287" y="381"/>
                </a:lnTo>
                <a:lnTo>
                  <a:pt x="287" y="383"/>
                </a:lnTo>
                <a:lnTo>
                  <a:pt x="289" y="383"/>
                </a:lnTo>
                <a:lnTo>
                  <a:pt x="289" y="384"/>
                </a:lnTo>
                <a:lnTo>
                  <a:pt x="289" y="386"/>
                </a:lnTo>
                <a:lnTo>
                  <a:pt x="287" y="386"/>
                </a:lnTo>
                <a:lnTo>
                  <a:pt x="285" y="386"/>
                </a:lnTo>
                <a:lnTo>
                  <a:pt x="284" y="386"/>
                </a:lnTo>
                <a:lnTo>
                  <a:pt x="282" y="388"/>
                </a:lnTo>
                <a:lnTo>
                  <a:pt x="282" y="389"/>
                </a:lnTo>
                <a:lnTo>
                  <a:pt x="284" y="389"/>
                </a:lnTo>
                <a:lnTo>
                  <a:pt x="282" y="389"/>
                </a:lnTo>
                <a:lnTo>
                  <a:pt x="284" y="389"/>
                </a:lnTo>
                <a:lnTo>
                  <a:pt x="284" y="391"/>
                </a:lnTo>
                <a:lnTo>
                  <a:pt x="285" y="391"/>
                </a:lnTo>
                <a:lnTo>
                  <a:pt x="285" y="393"/>
                </a:lnTo>
                <a:lnTo>
                  <a:pt x="287" y="393"/>
                </a:lnTo>
                <a:lnTo>
                  <a:pt x="285" y="393"/>
                </a:lnTo>
                <a:lnTo>
                  <a:pt x="287" y="393"/>
                </a:lnTo>
                <a:lnTo>
                  <a:pt x="285" y="393"/>
                </a:lnTo>
                <a:lnTo>
                  <a:pt x="287" y="393"/>
                </a:lnTo>
                <a:lnTo>
                  <a:pt x="287" y="394"/>
                </a:lnTo>
                <a:lnTo>
                  <a:pt x="285" y="394"/>
                </a:lnTo>
                <a:lnTo>
                  <a:pt x="285" y="396"/>
                </a:lnTo>
                <a:lnTo>
                  <a:pt x="285" y="394"/>
                </a:lnTo>
                <a:lnTo>
                  <a:pt x="285" y="396"/>
                </a:lnTo>
                <a:lnTo>
                  <a:pt x="284" y="396"/>
                </a:lnTo>
                <a:lnTo>
                  <a:pt x="284" y="394"/>
                </a:lnTo>
                <a:lnTo>
                  <a:pt x="285" y="394"/>
                </a:lnTo>
                <a:lnTo>
                  <a:pt x="284" y="394"/>
                </a:lnTo>
                <a:lnTo>
                  <a:pt x="285" y="394"/>
                </a:lnTo>
                <a:lnTo>
                  <a:pt x="284" y="394"/>
                </a:lnTo>
                <a:lnTo>
                  <a:pt x="285" y="394"/>
                </a:lnTo>
                <a:lnTo>
                  <a:pt x="284" y="394"/>
                </a:lnTo>
                <a:lnTo>
                  <a:pt x="285" y="393"/>
                </a:lnTo>
                <a:lnTo>
                  <a:pt x="284" y="393"/>
                </a:lnTo>
                <a:lnTo>
                  <a:pt x="285" y="393"/>
                </a:lnTo>
                <a:lnTo>
                  <a:pt x="284" y="393"/>
                </a:lnTo>
                <a:lnTo>
                  <a:pt x="282" y="393"/>
                </a:lnTo>
                <a:lnTo>
                  <a:pt x="280" y="393"/>
                </a:lnTo>
                <a:lnTo>
                  <a:pt x="282" y="393"/>
                </a:lnTo>
                <a:lnTo>
                  <a:pt x="280" y="393"/>
                </a:lnTo>
                <a:lnTo>
                  <a:pt x="280" y="391"/>
                </a:lnTo>
                <a:lnTo>
                  <a:pt x="280" y="393"/>
                </a:lnTo>
                <a:lnTo>
                  <a:pt x="280" y="391"/>
                </a:lnTo>
                <a:lnTo>
                  <a:pt x="280" y="393"/>
                </a:lnTo>
                <a:lnTo>
                  <a:pt x="280" y="391"/>
                </a:lnTo>
                <a:lnTo>
                  <a:pt x="282" y="391"/>
                </a:lnTo>
                <a:lnTo>
                  <a:pt x="280" y="391"/>
                </a:lnTo>
                <a:lnTo>
                  <a:pt x="280" y="389"/>
                </a:lnTo>
                <a:lnTo>
                  <a:pt x="279" y="389"/>
                </a:lnTo>
                <a:lnTo>
                  <a:pt x="280" y="389"/>
                </a:lnTo>
                <a:lnTo>
                  <a:pt x="279" y="389"/>
                </a:lnTo>
                <a:lnTo>
                  <a:pt x="279" y="388"/>
                </a:lnTo>
                <a:lnTo>
                  <a:pt x="277" y="388"/>
                </a:lnTo>
                <a:lnTo>
                  <a:pt x="277" y="386"/>
                </a:lnTo>
                <a:lnTo>
                  <a:pt x="275" y="386"/>
                </a:lnTo>
                <a:lnTo>
                  <a:pt x="275" y="384"/>
                </a:lnTo>
                <a:lnTo>
                  <a:pt x="274" y="384"/>
                </a:lnTo>
                <a:lnTo>
                  <a:pt x="275" y="384"/>
                </a:lnTo>
                <a:lnTo>
                  <a:pt x="274" y="384"/>
                </a:lnTo>
                <a:lnTo>
                  <a:pt x="275" y="384"/>
                </a:lnTo>
                <a:lnTo>
                  <a:pt x="274" y="384"/>
                </a:lnTo>
                <a:lnTo>
                  <a:pt x="275" y="384"/>
                </a:lnTo>
                <a:lnTo>
                  <a:pt x="274" y="384"/>
                </a:lnTo>
                <a:lnTo>
                  <a:pt x="274" y="383"/>
                </a:lnTo>
                <a:lnTo>
                  <a:pt x="274" y="384"/>
                </a:lnTo>
                <a:lnTo>
                  <a:pt x="274" y="383"/>
                </a:lnTo>
                <a:lnTo>
                  <a:pt x="274" y="381"/>
                </a:lnTo>
                <a:lnTo>
                  <a:pt x="274" y="379"/>
                </a:lnTo>
                <a:lnTo>
                  <a:pt x="272" y="379"/>
                </a:lnTo>
                <a:lnTo>
                  <a:pt x="270" y="379"/>
                </a:lnTo>
                <a:lnTo>
                  <a:pt x="270" y="378"/>
                </a:lnTo>
                <a:lnTo>
                  <a:pt x="270" y="379"/>
                </a:lnTo>
                <a:lnTo>
                  <a:pt x="270" y="378"/>
                </a:lnTo>
                <a:lnTo>
                  <a:pt x="272" y="378"/>
                </a:lnTo>
                <a:lnTo>
                  <a:pt x="272" y="376"/>
                </a:lnTo>
                <a:lnTo>
                  <a:pt x="274" y="376"/>
                </a:lnTo>
                <a:lnTo>
                  <a:pt x="274" y="374"/>
                </a:lnTo>
                <a:lnTo>
                  <a:pt x="274" y="376"/>
                </a:lnTo>
                <a:lnTo>
                  <a:pt x="274" y="374"/>
                </a:lnTo>
                <a:lnTo>
                  <a:pt x="274" y="376"/>
                </a:lnTo>
                <a:lnTo>
                  <a:pt x="275" y="374"/>
                </a:lnTo>
                <a:lnTo>
                  <a:pt x="275" y="373"/>
                </a:lnTo>
                <a:lnTo>
                  <a:pt x="275" y="371"/>
                </a:lnTo>
                <a:lnTo>
                  <a:pt x="275" y="373"/>
                </a:lnTo>
                <a:lnTo>
                  <a:pt x="275" y="371"/>
                </a:lnTo>
                <a:lnTo>
                  <a:pt x="275" y="373"/>
                </a:lnTo>
                <a:lnTo>
                  <a:pt x="275" y="371"/>
                </a:lnTo>
                <a:lnTo>
                  <a:pt x="275" y="369"/>
                </a:lnTo>
                <a:lnTo>
                  <a:pt x="275" y="368"/>
                </a:lnTo>
                <a:lnTo>
                  <a:pt x="275" y="366"/>
                </a:lnTo>
                <a:lnTo>
                  <a:pt x="274" y="366"/>
                </a:lnTo>
                <a:lnTo>
                  <a:pt x="274" y="368"/>
                </a:lnTo>
                <a:lnTo>
                  <a:pt x="272" y="368"/>
                </a:lnTo>
                <a:lnTo>
                  <a:pt x="272" y="366"/>
                </a:lnTo>
                <a:lnTo>
                  <a:pt x="270" y="366"/>
                </a:lnTo>
                <a:lnTo>
                  <a:pt x="272" y="366"/>
                </a:lnTo>
                <a:lnTo>
                  <a:pt x="270" y="366"/>
                </a:lnTo>
                <a:lnTo>
                  <a:pt x="270" y="364"/>
                </a:lnTo>
                <a:lnTo>
                  <a:pt x="272" y="364"/>
                </a:lnTo>
                <a:lnTo>
                  <a:pt x="270" y="364"/>
                </a:lnTo>
                <a:lnTo>
                  <a:pt x="270" y="363"/>
                </a:lnTo>
                <a:lnTo>
                  <a:pt x="269" y="363"/>
                </a:lnTo>
                <a:lnTo>
                  <a:pt x="270" y="363"/>
                </a:lnTo>
                <a:lnTo>
                  <a:pt x="269" y="363"/>
                </a:lnTo>
                <a:lnTo>
                  <a:pt x="269" y="361"/>
                </a:lnTo>
                <a:lnTo>
                  <a:pt x="269" y="363"/>
                </a:lnTo>
                <a:lnTo>
                  <a:pt x="269" y="361"/>
                </a:lnTo>
                <a:lnTo>
                  <a:pt x="270" y="361"/>
                </a:lnTo>
                <a:lnTo>
                  <a:pt x="269" y="361"/>
                </a:lnTo>
                <a:lnTo>
                  <a:pt x="270" y="361"/>
                </a:lnTo>
                <a:lnTo>
                  <a:pt x="269" y="361"/>
                </a:lnTo>
                <a:lnTo>
                  <a:pt x="270" y="361"/>
                </a:lnTo>
                <a:lnTo>
                  <a:pt x="269" y="361"/>
                </a:lnTo>
                <a:lnTo>
                  <a:pt x="270" y="361"/>
                </a:lnTo>
                <a:lnTo>
                  <a:pt x="269" y="361"/>
                </a:lnTo>
                <a:lnTo>
                  <a:pt x="270" y="361"/>
                </a:lnTo>
                <a:lnTo>
                  <a:pt x="270" y="359"/>
                </a:lnTo>
                <a:lnTo>
                  <a:pt x="270" y="358"/>
                </a:lnTo>
                <a:lnTo>
                  <a:pt x="269" y="358"/>
                </a:lnTo>
                <a:lnTo>
                  <a:pt x="269" y="359"/>
                </a:lnTo>
                <a:lnTo>
                  <a:pt x="267" y="359"/>
                </a:lnTo>
                <a:lnTo>
                  <a:pt x="269" y="359"/>
                </a:lnTo>
                <a:lnTo>
                  <a:pt x="267" y="359"/>
                </a:lnTo>
                <a:lnTo>
                  <a:pt x="269" y="358"/>
                </a:lnTo>
                <a:lnTo>
                  <a:pt x="267" y="358"/>
                </a:lnTo>
                <a:lnTo>
                  <a:pt x="269" y="358"/>
                </a:lnTo>
                <a:lnTo>
                  <a:pt x="267" y="358"/>
                </a:lnTo>
                <a:lnTo>
                  <a:pt x="267" y="356"/>
                </a:lnTo>
                <a:lnTo>
                  <a:pt x="269" y="356"/>
                </a:lnTo>
                <a:lnTo>
                  <a:pt x="267" y="356"/>
                </a:lnTo>
                <a:lnTo>
                  <a:pt x="269" y="356"/>
                </a:lnTo>
                <a:lnTo>
                  <a:pt x="269" y="358"/>
                </a:lnTo>
                <a:lnTo>
                  <a:pt x="269" y="356"/>
                </a:lnTo>
                <a:lnTo>
                  <a:pt x="270" y="354"/>
                </a:lnTo>
                <a:lnTo>
                  <a:pt x="269" y="354"/>
                </a:lnTo>
                <a:lnTo>
                  <a:pt x="270" y="354"/>
                </a:lnTo>
                <a:lnTo>
                  <a:pt x="270" y="353"/>
                </a:lnTo>
                <a:lnTo>
                  <a:pt x="269" y="351"/>
                </a:lnTo>
                <a:lnTo>
                  <a:pt x="269" y="349"/>
                </a:lnTo>
                <a:lnTo>
                  <a:pt x="267" y="349"/>
                </a:lnTo>
                <a:lnTo>
                  <a:pt x="265" y="349"/>
                </a:lnTo>
                <a:lnTo>
                  <a:pt x="265" y="348"/>
                </a:lnTo>
                <a:lnTo>
                  <a:pt x="265" y="346"/>
                </a:lnTo>
                <a:lnTo>
                  <a:pt x="267" y="346"/>
                </a:lnTo>
                <a:lnTo>
                  <a:pt x="265" y="346"/>
                </a:lnTo>
                <a:lnTo>
                  <a:pt x="267" y="346"/>
                </a:lnTo>
                <a:lnTo>
                  <a:pt x="265" y="346"/>
                </a:lnTo>
                <a:lnTo>
                  <a:pt x="265" y="344"/>
                </a:lnTo>
                <a:lnTo>
                  <a:pt x="267" y="344"/>
                </a:lnTo>
                <a:lnTo>
                  <a:pt x="265" y="343"/>
                </a:lnTo>
                <a:lnTo>
                  <a:pt x="267" y="343"/>
                </a:lnTo>
                <a:lnTo>
                  <a:pt x="265" y="343"/>
                </a:lnTo>
                <a:lnTo>
                  <a:pt x="267" y="343"/>
                </a:lnTo>
                <a:lnTo>
                  <a:pt x="267" y="341"/>
                </a:lnTo>
                <a:lnTo>
                  <a:pt x="267" y="339"/>
                </a:lnTo>
                <a:lnTo>
                  <a:pt x="269" y="339"/>
                </a:lnTo>
                <a:lnTo>
                  <a:pt x="267" y="339"/>
                </a:lnTo>
                <a:lnTo>
                  <a:pt x="267" y="338"/>
                </a:lnTo>
                <a:lnTo>
                  <a:pt x="269" y="336"/>
                </a:lnTo>
                <a:lnTo>
                  <a:pt x="269" y="334"/>
                </a:lnTo>
                <a:lnTo>
                  <a:pt x="269" y="333"/>
                </a:lnTo>
                <a:lnTo>
                  <a:pt x="269" y="334"/>
                </a:lnTo>
                <a:lnTo>
                  <a:pt x="270" y="334"/>
                </a:lnTo>
                <a:lnTo>
                  <a:pt x="270" y="333"/>
                </a:lnTo>
                <a:lnTo>
                  <a:pt x="272" y="333"/>
                </a:lnTo>
                <a:close/>
                <a:moveTo>
                  <a:pt x="272" y="333"/>
                </a:moveTo>
                <a:lnTo>
                  <a:pt x="274" y="333"/>
                </a:lnTo>
                <a:lnTo>
                  <a:pt x="272" y="333"/>
                </a:lnTo>
                <a:close/>
                <a:moveTo>
                  <a:pt x="269" y="331"/>
                </a:moveTo>
                <a:lnTo>
                  <a:pt x="267" y="331"/>
                </a:lnTo>
                <a:lnTo>
                  <a:pt x="267" y="329"/>
                </a:lnTo>
                <a:lnTo>
                  <a:pt x="269" y="329"/>
                </a:lnTo>
                <a:lnTo>
                  <a:pt x="269" y="331"/>
                </a:lnTo>
                <a:close/>
                <a:moveTo>
                  <a:pt x="250" y="329"/>
                </a:moveTo>
                <a:lnTo>
                  <a:pt x="250" y="331"/>
                </a:lnTo>
                <a:lnTo>
                  <a:pt x="250" y="329"/>
                </a:lnTo>
                <a:close/>
                <a:moveTo>
                  <a:pt x="250" y="329"/>
                </a:moveTo>
                <a:lnTo>
                  <a:pt x="250" y="328"/>
                </a:lnTo>
                <a:lnTo>
                  <a:pt x="250" y="329"/>
                </a:lnTo>
                <a:close/>
                <a:moveTo>
                  <a:pt x="247" y="321"/>
                </a:moveTo>
                <a:lnTo>
                  <a:pt x="247" y="323"/>
                </a:lnTo>
                <a:lnTo>
                  <a:pt x="247" y="321"/>
                </a:lnTo>
                <a:lnTo>
                  <a:pt x="247" y="323"/>
                </a:lnTo>
                <a:lnTo>
                  <a:pt x="245" y="323"/>
                </a:lnTo>
                <a:lnTo>
                  <a:pt x="247" y="321"/>
                </a:lnTo>
                <a:lnTo>
                  <a:pt x="245" y="321"/>
                </a:lnTo>
                <a:lnTo>
                  <a:pt x="247" y="321"/>
                </a:lnTo>
                <a:close/>
                <a:moveTo>
                  <a:pt x="230" y="321"/>
                </a:moveTo>
                <a:lnTo>
                  <a:pt x="229" y="321"/>
                </a:lnTo>
                <a:lnTo>
                  <a:pt x="229" y="319"/>
                </a:lnTo>
                <a:lnTo>
                  <a:pt x="230" y="319"/>
                </a:lnTo>
                <a:lnTo>
                  <a:pt x="230" y="321"/>
                </a:lnTo>
                <a:close/>
                <a:moveTo>
                  <a:pt x="259" y="311"/>
                </a:moveTo>
                <a:lnTo>
                  <a:pt x="257" y="311"/>
                </a:lnTo>
                <a:lnTo>
                  <a:pt x="259" y="311"/>
                </a:lnTo>
                <a:close/>
                <a:moveTo>
                  <a:pt x="260" y="309"/>
                </a:moveTo>
                <a:lnTo>
                  <a:pt x="260" y="311"/>
                </a:lnTo>
                <a:lnTo>
                  <a:pt x="259" y="311"/>
                </a:lnTo>
                <a:lnTo>
                  <a:pt x="259" y="309"/>
                </a:lnTo>
                <a:lnTo>
                  <a:pt x="260" y="309"/>
                </a:lnTo>
                <a:close/>
                <a:moveTo>
                  <a:pt x="289" y="309"/>
                </a:moveTo>
                <a:lnTo>
                  <a:pt x="289" y="311"/>
                </a:lnTo>
                <a:lnTo>
                  <a:pt x="289" y="309"/>
                </a:lnTo>
                <a:close/>
                <a:moveTo>
                  <a:pt x="262" y="309"/>
                </a:moveTo>
                <a:lnTo>
                  <a:pt x="260" y="309"/>
                </a:lnTo>
                <a:lnTo>
                  <a:pt x="262" y="309"/>
                </a:lnTo>
                <a:close/>
                <a:moveTo>
                  <a:pt x="282" y="301"/>
                </a:moveTo>
                <a:lnTo>
                  <a:pt x="282" y="303"/>
                </a:lnTo>
                <a:lnTo>
                  <a:pt x="282" y="301"/>
                </a:lnTo>
                <a:close/>
                <a:moveTo>
                  <a:pt x="279" y="301"/>
                </a:moveTo>
                <a:lnTo>
                  <a:pt x="280" y="301"/>
                </a:lnTo>
                <a:lnTo>
                  <a:pt x="280" y="303"/>
                </a:lnTo>
                <a:lnTo>
                  <a:pt x="279" y="303"/>
                </a:lnTo>
                <a:lnTo>
                  <a:pt x="277" y="303"/>
                </a:lnTo>
                <a:lnTo>
                  <a:pt x="279" y="303"/>
                </a:lnTo>
                <a:lnTo>
                  <a:pt x="277" y="301"/>
                </a:lnTo>
                <a:lnTo>
                  <a:pt x="279" y="301"/>
                </a:lnTo>
                <a:close/>
                <a:moveTo>
                  <a:pt x="203" y="298"/>
                </a:moveTo>
                <a:lnTo>
                  <a:pt x="202" y="298"/>
                </a:lnTo>
                <a:lnTo>
                  <a:pt x="202" y="296"/>
                </a:lnTo>
                <a:lnTo>
                  <a:pt x="203" y="296"/>
                </a:lnTo>
                <a:lnTo>
                  <a:pt x="203" y="298"/>
                </a:lnTo>
                <a:close/>
                <a:moveTo>
                  <a:pt x="239" y="294"/>
                </a:moveTo>
                <a:lnTo>
                  <a:pt x="237" y="294"/>
                </a:lnTo>
                <a:lnTo>
                  <a:pt x="239" y="294"/>
                </a:lnTo>
                <a:close/>
                <a:moveTo>
                  <a:pt x="265" y="291"/>
                </a:moveTo>
                <a:lnTo>
                  <a:pt x="265" y="293"/>
                </a:lnTo>
                <a:lnTo>
                  <a:pt x="265" y="291"/>
                </a:lnTo>
                <a:close/>
                <a:moveTo>
                  <a:pt x="235" y="293"/>
                </a:moveTo>
                <a:lnTo>
                  <a:pt x="235" y="291"/>
                </a:lnTo>
                <a:lnTo>
                  <a:pt x="237" y="291"/>
                </a:lnTo>
                <a:lnTo>
                  <a:pt x="237" y="293"/>
                </a:lnTo>
                <a:lnTo>
                  <a:pt x="235" y="293"/>
                </a:lnTo>
                <a:close/>
                <a:moveTo>
                  <a:pt x="242" y="291"/>
                </a:moveTo>
                <a:lnTo>
                  <a:pt x="242" y="293"/>
                </a:lnTo>
                <a:lnTo>
                  <a:pt x="240" y="293"/>
                </a:lnTo>
                <a:lnTo>
                  <a:pt x="240" y="291"/>
                </a:lnTo>
                <a:lnTo>
                  <a:pt x="242" y="291"/>
                </a:lnTo>
                <a:close/>
                <a:moveTo>
                  <a:pt x="240" y="289"/>
                </a:moveTo>
                <a:lnTo>
                  <a:pt x="240" y="291"/>
                </a:lnTo>
                <a:lnTo>
                  <a:pt x="240" y="289"/>
                </a:lnTo>
                <a:close/>
                <a:moveTo>
                  <a:pt x="249" y="289"/>
                </a:moveTo>
                <a:lnTo>
                  <a:pt x="249" y="288"/>
                </a:lnTo>
                <a:lnTo>
                  <a:pt x="249" y="289"/>
                </a:lnTo>
                <a:close/>
                <a:moveTo>
                  <a:pt x="244" y="283"/>
                </a:moveTo>
                <a:lnTo>
                  <a:pt x="242" y="283"/>
                </a:lnTo>
                <a:lnTo>
                  <a:pt x="244" y="283"/>
                </a:lnTo>
                <a:close/>
                <a:moveTo>
                  <a:pt x="240" y="281"/>
                </a:moveTo>
                <a:lnTo>
                  <a:pt x="240" y="283"/>
                </a:lnTo>
                <a:lnTo>
                  <a:pt x="239" y="283"/>
                </a:lnTo>
                <a:lnTo>
                  <a:pt x="237" y="283"/>
                </a:lnTo>
                <a:lnTo>
                  <a:pt x="239" y="283"/>
                </a:lnTo>
                <a:lnTo>
                  <a:pt x="239" y="281"/>
                </a:lnTo>
                <a:lnTo>
                  <a:pt x="239" y="283"/>
                </a:lnTo>
                <a:lnTo>
                  <a:pt x="239" y="281"/>
                </a:lnTo>
                <a:lnTo>
                  <a:pt x="240" y="281"/>
                </a:lnTo>
                <a:close/>
                <a:moveTo>
                  <a:pt x="234" y="281"/>
                </a:moveTo>
                <a:lnTo>
                  <a:pt x="234" y="279"/>
                </a:lnTo>
                <a:lnTo>
                  <a:pt x="235" y="279"/>
                </a:lnTo>
                <a:lnTo>
                  <a:pt x="235" y="281"/>
                </a:lnTo>
                <a:lnTo>
                  <a:pt x="234" y="281"/>
                </a:lnTo>
                <a:close/>
                <a:moveTo>
                  <a:pt x="237" y="279"/>
                </a:moveTo>
                <a:lnTo>
                  <a:pt x="235" y="279"/>
                </a:lnTo>
                <a:lnTo>
                  <a:pt x="235" y="278"/>
                </a:lnTo>
                <a:lnTo>
                  <a:pt x="235" y="279"/>
                </a:lnTo>
                <a:lnTo>
                  <a:pt x="237" y="279"/>
                </a:lnTo>
                <a:close/>
                <a:moveTo>
                  <a:pt x="190" y="276"/>
                </a:moveTo>
                <a:lnTo>
                  <a:pt x="190" y="278"/>
                </a:lnTo>
                <a:lnTo>
                  <a:pt x="190" y="276"/>
                </a:lnTo>
                <a:lnTo>
                  <a:pt x="190" y="278"/>
                </a:lnTo>
                <a:lnTo>
                  <a:pt x="188" y="278"/>
                </a:lnTo>
                <a:lnTo>
                  <a:pt x="188" y="276"/>
                </a:lnTo>
                <a:lnTo>
                  <a:pt x="190" y="276"/>
                </a:lnTo>
                <a:close/>
                <a:moveTo>
                  <a:pt x="249" y="274"/>
                </a:moveTo>
                <a:lnTo>
                  <a:pt x="250" y="276"/>
                </a:lnTo>
                <a:lnTo>
                  <a:pt x="249" y="276"/>
                </a:lnTo>
                <a:lnTo>
                  <a:pt x="249" y="274"/>
                </a:lnTo>
                <a:close/>
                <a:moveTo>
                  <a:pt x="252" y="274"/>
                </a:moveTo>
                <a:lnTo>
                  <a:pt x="254" y="274"/>
                </a:lnTo>
                <a:lnTo>
                  <a:pt x="254" y="276"/>
                </a:lnTo>
                <a:lnTo>
                  <a:pt x="252" y="276"/>
                </a:lnTo>
                <a:lnTo>
                  <a:pt x="250" y="276"/>
                </a:lnTo>
                <a:lnTo>
                  <a:pt x="250" y="274"/>
                </a:lnTo>
                <a:lnTo>
                  <a:pt x="252" y="274"/>
                </a:lnTo>
                <a:close/>
                <a:moveTo>
                  <a:pt x="257" y="273"/>
                </a:moveTo>
                <a:lnTo>
                  <a:pt x="259" y="273"/>
                </a:lnTo>
                <a:lnTo>
                  <a:pt x="257" y="273"/>
                </a:lnTo>
                <a:lnTo>
                  <a:pt x="255" y="273"/>
                </a:lnTo>
                <a:lnTo>
                  <a:pt x="257" y="273"/>
                </a:lnTo>
                <a:lnTo>
                  <a:pt x="257" y="271"/>
                </a:lnTo>
                <a:lnTo>
                  <a:pt x="257" y="273"/>
                </a:lnTo>
                <a:close/>
                <a:moveTo>
                  <a:pt x="222" y="268"/>
                </a:moveTo>
                <a:lnTo>
                  <a:pt x="224" y="268"/>
                </a:lnTo>
                <a:lnTo>
                  <a:pt x="222" y="268"/>
                </a:lnTo>
                <a:close/>
                <a:moveTo>
                  <a:pt x="220" y="263"/>
                </a:moveTo>
                <a:lnTo>
                  <a:pt x="222" y="263"/>
                </a:lnTo>
                <a:lnTo>
                  <a:pt x="222" y="264"/>
                </a:lnTo>
                <a:lnTo>
                  <a:pt x="222" y="266"/>
                </a:lnTo>
                <a:lnTo>
                  <a:pt x="220" y="264"/>
                </a:lnTo>
                <a:lnTo>
                  <a:pt x="220" y="263"/>
                </a:lnTo>
                <a:close/>
                <a:moveTo>
                  <a:pt x="244" y="263"/>
                </a:moveTo>
                <a:lnTo>
                  <a:pt x="242" y="263"/>
                </a:lnTo>
                <a:lnTo>
                  <a:pt x="242" y="264"/>
                </a:lnTo>
                <a:lnTo>
                  <a:pt x="240" y="264"/>
                </a:lnTo>
                <a:lnTo>
                  <a:pt x="240" y="263"/>
                </a:lnTo>
                <a:lnTo>
                  <a:pt x="242" y="263"/>
                </a:lnTo>
                <a:lnTo>
                  <a:pt x="244" y="263"/>
                </a:lnTo>
                <a:lnTo>
                  <a:pt x="244" y="261"/>
                </a:lnTo>
                <a:lnTo>
                  <a:pt x="244" y="263"/>
                </a:lnTo>
                <a:close/>
                <a:moveTo>
                  <a:pt x="180" y="263"/>
                </a:moveTo>
                <a:lnTo>
                  <a:pt x="182" y="261"/>
                </a:lnTo>
                <a:lnTo>
                  <a:pt x="182" y="263"/>
                </a:lnTo>
                <a:lnTo>
                  <a:pt x="180" y="263"/>
                </a:lnTo>
                <a:lnTo>
                  <a:pt x="180" y="261"/>
                </a:lnTo>
                <a:lnTo>
                  <a:pt x="180" y="263"/>
                </a:lnTo>
                <a:close/>
                <a:moveTo>
                  <a:pt x="215" y="258"/>
                </a:moveTo>
                <a:lnTo>
                  <a:pt x="215" y="256"/>
                </a:lnTo>
                <a:lnTo>
                  <a:pt x="217" y="258"/>
                </a:lnTo>
                <a:lnTo>
                  <a:pt x="215" y="258"/>
                </a:lnTo>
                <a:close/>
                <a:moveTo>
                  <a:pt x="182" y="256"/>
                </a:moveTo>
                <a:lnTo>
                  <a:pt x="180" y="256"/>
                </a:lnTo>
                <a:lnTo>
                  <a:pt x="182" y="256"/>
                </a:lnTo>
                <a:lnTo>
                  <a:pt x="180" y="256"/>
                </a:lnTo>
                <a:lnTo>
                  <a:pt x="182" y="256"/>
                </a:lnTo>
                <a:close/>
                <a:moveTo>
                  <a:pt x="222" y="254"/>
                </a:moveTo>
                <a:lnTo>
                  <a:pt x="222" y="252"/>
                </a:lnTo>
                <a:lnTo>
                  <a:pt x="222" y="254"/>
                </a:lnTo>
                <a:close/>
                <a:moveTo>
                  <a:pt x="217" y="251"/>
                </a:moveTo>
                <a:lnTo>
                  <a:pt x="217" y="252"/>
                </a:lnTo>
                <a:lnTo>
                  <a:pt x="217" y="254"/>
                </a:lnTo>
                <a:lnTo>
                  <a:pt x="217" y="256"/>
                </a:lnTo>
                <a:lnTo>
                  <a:pt x="215" y="256"/>
                </a:lnTo>
                <a:lnTo>
                  <a:pt x="215" y="254"/>
                </a:lnTo>
                <a:lnTo>
                  <a:pt x="215" y="252"/>
                </a:lnTo>
                <a:lnTo>
                  <a:pt x="215" y="251"/>
                </a:lnTo>
                <a:lnTo>
                  <a:pt x="217" y="251"/>
                </a:lnTo>
                <a:close/>
                <a:moveTo>
                  <a:pt x="215" y="249"/>
                </a:moveTo>
                <a:lnTo>
                  <a:pt x="215" y="247"/>
                </a:lnTo>
                <a:lnTo>
                  <a:pt x="215" y="249"/>
                </a:lnTo>
                <a:close/>
                <a:moveTo>
                  <a:pt x="239" y="246"/>
                </a:moveTo>
                <a:lnTo>
                  <a:pt x="240" y="246"/>
                </a:lnTo>
                <a:lnTo>
                  <a:pt x="242" y="246"/>
                </a:lnTo>
                <a:lnTo>
                  <a:pt x="244" y="246"/>
                </a:lnTo>
                <a:lnTo>
                  <a:pt x="245" y="246"/>
                </a:lnTo>
                <a:lnTo>
                  <a:pt x="247" y="246"/>
                </a:lnTo>
                <a:lnTo>
                  <a:pt x="247" y="247"/>
                </a:lnTo>
                <a:lnTo>
                  <a:pt x="247" y="249"/>
                </a:lnTo>
                <a:lnTo>
                  <a:pt x="247" y="251"/>
                </a:lnTo>
                <a:lnTo>
                  <a:pt x="245" y="251"/>
                </a:lnTo>
                <a:lnTo>
                  <a:pt x="245" y="252"/>
                </a:lnTo>
                <a:lnTo>
                  <a:pt x="245" y="254"/>
                </a:lnTo>
                <a:lnTo>
                  <a:pt x="245" y="252"/>
                </a:lnTo>
                <a:lnTo>
                  <a:pt x="245" y="254"/>
                </a:lnTo>
                <a:lnTo>
                  <a:pt x="244" y="254"/>
                </a:lnTo>
                <a:lnTo>
                  <a:pt x="242" y="254"/>
                </a:lnTo>
                <a:lnTo>
                  <a:pt x="244" y="254"/>
                </a:lnTo>
                <a:lnTo>
                  <a:pt x="242" y="256"/>
                </a:lnTo>
                <a:lnTo>
                  <a:pt x="242" y="254"/>
                </a:lnTo>
                <a:lnTo>
                  <a:pt x="242" y="256"/>
                </a:lnTo>
                <a:lnTo>
                  <a:pt x="242" y="258"/>
                </a:lnTo>
                <a:lnTo>
                  <a:pt x="240" y="258"/>
                </a:lnTo>
                <a:lnTo>
                  <a:pt x="242" y="258"/>
                </a:lnTo>
                <a:lnTo>
                  <a:pt x="240" y="258"/>
                </a:lnTo>
                <a:lnTo>
                  <a:pt x="240" y="259"/>
                </a:lnTo>
                <a:lnTo>
                  <a:pt x="239" y="259"/>
                </a:lnTo>
                <a:lnTo>
                  <a:pt x="239" y="261"/>
                </a:lnTo>
                <a:lnTo>
                  <a:pt x="237" y="261"/>
                </a:lnTo>
                <a:lnTo>
                  <a:pt x="237" y="263"/>
                </a:lnTo>
                <a:lnTo>
                  <a:pt x="235" y="263"/>
                </a:lnTo>
                <a:lnTo>
                  <a:pt x="235" y="264"/>
                </a:lnTo>
                <a:lnTo>
                  <a:pt x="235" y="266"/>
                </a:lnTo>
                <a:lnTo>
                  <a:pt x="235" y="268"/>
                </a:lnTo>
                <a:lnTo>
                  <a:pt x="235" y="269"/>
                </a:lnTo>
                <a:lnTo>
                  <a:pt x="234" y="269"/>
                </a:lnTo>
                <a:lnTo>
                  <a:pt x="234" y="271"/>
                </a:lnTo>
                <a:lnTo>
                  <a:pt x="234" y="273"/>
                </a:lnTo>
                <a:lnTo>
                  <a:pt x="232" y="273"/>
                </a:lnTo>
                <a:lnTo>
                  <a:pt x="230" y="273"/>
                </a:lnTo>
                <a:lnTo>
                  <a:pt x="230" y="274"/>
                </a:lnTo>
                <a:lnTo>
                  <a:pt x="232" y="274"/>
                </a:lnTo>
                <a:lnTo>
                  <a:pt x="232" y="273"/>
                </a:lnTo>
                <a:lnTo>
                  <a:pt x="234" y="273"/>
                </a:lnTo>
                <a:lnTo>
                  <a:pt x="235" y="273"/>
                </a:lnTo>
                <a:lnTo>
                  <a:pt x="235" y="271"/>
                </a:lnTo>
                <a:lnTo>
                  <a:pt x="235" y="273"/>
                </a:lnTo>
                <a:lnTo>
                  <a:pt x="237" y="273"/>
                </a:lnTo>
                <a:lnTo>
                  <a:pt x="237" y="271"/>
                </a:lnTo>
                <a:lnTo>
                  <a:pt x="237" y="269"/>
                </a:lnTo>
                <a:lnTo>
                  <a:pt x="237" y="271"/>
                </a:lnTo>
                <a:lnTo>
                  <a:pt x="237" y="269"/>
                </a:lnTo>
                <a:lnTo>
                  <a:pt x="237" y="268"/>
                </a:lnTo>
                <a:lnTo>
                  <a:pt x="237" y="266"/>
                </a:lnTo>
                <a:lnTo>
                  <a:pt x="239" y="266"/>
                </a:lnTo>
                <a:lnTo>
                  <a:pt x="240" y="266"/>
                </a:lnTo>
                <a:lnTo>
                  <a:pt x="240" y="268"/>
                </a:lnTo>
                <a:lnTo>
                  <a:pt x="239" y="268"/>
                </a:lnTo>
                <a:lnTo>
                  <a:pt x="239" y="269"/>
                </a:lnTo>
                <a:lnTo>
                  <a:pt x="239" y="271"/>
                </a:lnTo>
                <a:lnTo>
                  <a:pt x="240" y="271"/>
                </a:lnTo>
                <a:lnTo>
                  <a:pt x="240" y="269"/>
                </a:lnTo>
                <a:lnTo>
                  <a:pt x="242" y="269"/>
                </a:lnTo>
                <a:lnTo>
                  <a:pt x="244" y="269"/>
                </a:lnTo>
                <a:lnTo>
                  <a:pt x="244" y="268"/>
                </a:lnTo>
                <a:lnTo>
                  <a:pt x="245" y="268"/>
                </a:lnTo>
                <a:lnTo>
                  <a:pt x="245" y="269"/>
                </a:lnTo>
                <a:lnTo>
                  <a:pt x="244" y="269"/>
                </a:lnTo>
                <a:lnTo>
                  <a:pt x="244" y="271"/>
                </a:lnTo>
                <a:lnTo>
                  <a:pt x="242" y="271"/>
                </a:lnTo>
                <a:lnTo>
                  <a:pt x="244" y="271"/>
                </a:lnTo>
                <a:lnTo>
                  <a:pt x="242" y="271"/>
                </a:lnTo>
                <a:lnTo>
                  <a:pt x="242" y="273"/>
                </a:lnTo>
                <a:lnTo>
                  <a:pt x="244" y="273"/>
                </a:lnTo>
                <a:lnTo>
                  <a:pt x="242" y="273"/>
                </a:lnTo>
                <a:lnTo>
                  <a:pt x="242" y="274"/>
                </a:lnTo>
                <a:lnTo>
                  <a:pt x="242" y="276"/>
                </a:lnTo>
                <a:lnTo>
                  <a:pt x="242" y="274"/>
                </a:lnTo>
                <a:lnTo>
                  <a:pt x="242" y="276"/>
                </a:lnTo>
                <a:lnTo>
                  <a:pt x="242" y="274"/>
                </a:lnTo>
                <a:lnTo>
                  <a:pt x="244" y="274"/>
                </a:lnTo>
                <a:lnTo>
                  <a:pt x="244" y="276"/>
                </a:lnTo>
                <a:lnTo>
                  <a:pt x="242" y="276"/>
                </a:lnTo>
                <a:lnTo>
                  <a:pt x="240" y="276"/>
                </a:lnTo>
                <a:lnTo>
                  <a:pt x="242" y="276"/>
                </a:lnTo>
                <a:lnTo>
                  <a:pt x="240" y="276"/>
                </a:lnTo>
                <a:lnTo>
                  <a:pt x="239" y="276"/>
                </a:lnTo>
                <a:lnTo>
                  <a:pt x="237" y="276"/>
                </a:lnTo>
                <a:lnTo>
                  <a:pt x="235" y="276"/>
                </a:lnTo>
                <a:lnTo>
                  <a:pt x="235" y="274"/>
                </a:lnTo>
                <a:lnTo>
                  <a:pt x="234" y="274"/>
                </a:lnTo>
                <a:lnTo>
                  <a:pt x="234" y="276"/>
                </a:lnTo>
                <a:lnTo>
                  <a:pt x="234" y="278"/>
                </a:lnTo>
                <a:lnTo>
                  <a:pt x="234" y="279"/>
                </a:lnTo>
                <a:lnTo>
                  <a:pt x="234" y="281"/>
                </a:lnTo>
                <a:lnTo>
                  <a:pt x="232" y="281"/>
                </a:lnTo>
                <a:lnTo>
                  <a:pt x="232" y="283"/>
                </a:lnTo>
                <a:lnTo>
                  <a:pt x="232" y="281"/>
                </a:lnTo>
                <a:lnTo>
                  <a:pt x="230" y="283"/>
                </a:lnTo>
                <a:lnTo>
                  <a:pt x="230" y="281"/>
                </a:lnTo>
                <a:lnTo>
                  <a:pt x="229" y="281"/>
                </a:lnTo>
                <a:lnTo>
                  <a:pt x="229" y="279"/>
                </a:lnTo>
                <a:lnTo>
                  <a:pt x="229" y="278"/>
                </a:lnTo>
                <a:lnTo>
                  <a:pt x="229" y="276"/>
                </a:lnTo>
                <a:lnTo>
                  <a:pt x="229" y="274"/>
                </a:lnTo>
                <a:lnTo>
                  <a:pt x="227" y="274"/>
                </a:lnTo>
                <a:lnTo>
                  <a:pt x="225" y="274"/>
                </a:lnTo>
                <a:lnTo>
                  <a:pt x="225" y="273"/>
                </a:lnTo>
                <a:lnTo>
                  <a:pt x="227" y="273"/>
                </a:lnTo>
                <a:lnTo>
                  <a:pt x="225" y="273"/>
                </a:lnTo>
                <a:lnTo>
                  <a:pt x="227" y="271"/>
                </a:lnTo>
                <a:lnTo>
                  <a:pt x="227" y="269"/>
                </a:lnTo>
                <a:lnTo>
                  <a:pt x="225" y="269"/>
                </a:lnTo>
                <a:lnTo>
                  <a:pt x="225" y="268"/>
                </a:lnTo>
                <a:lnTo>
                  <a:pt x="225" y="266"/>
                </a:lnTo>
                <a:lnTo>
                  <a:pt x="225" y="264"/>
                </a:lnTo>
                <a:lnTo>
                  <a:pt x="225" y="263"/>
                </a:lnTo>
                <a:lnTo>
                  <a:pt x="225" y="261"/>
                </a:lnTo>
                <a:lnTo>
                  <a:pt x="224" y="261"/>
                </a:lnTo>
                <a:lnTo>
                  <a:pt x="224" y="259"/>
                </a:lnTo>
                <a:lnTo>
                  <a:pt x="224" y="258"/>
                </a:lnTo>
                <a:lnTo>
                  <a:pt x="224" y="256"/>
                </a:lnTo>
                <a:lnTo>
                  <a:pt x="222" y="256"/>
                </a:lnTo>
                <a:lnTo>
                  <a:pt x="222" y="254"/>
                </a:lnTo>
                <a:lnTo>
                  <a:pt x="224" y="254"/>
                </a:lnTo>
                <a:lnTo>
                  <a:pt x="225" y="254"/>
                </a:lnTo>
                <a:lnTo>
                  <a:pt x="225" y="252"/>
                </a:lnTo>
                <a:lnTo>
                  <a:pt x="225" y="251"/>
                </a:lnTo>
                <a:lnTo>
                  <a:pt x="227" y="251"/>
                </a:lnTo>
                <a:lnTo>
                  <a:pt x="227" y="252"/>
                </a:lnTo>
                <a:lnTo>
                  <a:pt x="229" y="252"/>
                </a:lnTo>
                <a:lnTo>
                  <a:pt x="229" y="251"/>
                </a:lnTo>
                <a:lnTo>
                  <a:pt x="230" y="251"/>
                </a:lnTo>
                <a:lnTo>
                  <a:pt x="230" y="249"/>
                </a:lnTo>
                <a:lnTo>
                  <a:pt x="232" y="249"/>
                </a:lnTo>
                <a:lnTo>
                  <a:pt x="234" y="249"/>
                </a:lnTo>
                <a:lnTo>
                  <a:pt x="234" y="247"/>
                </a:lnTo>
                <a:lnTo>
                  <a:pt x="235" y="247"/>
                </a:lnTo>
                <a:lnTo>
                  <a:pt x="235" y="246"/>
                </a:lnTo>
                <a:lnTo>
                  <a:pt x="237" y="246"/>
                </a:lnTo>
                <a:lnTo>
                  <a:pt x="239" y="246"/>
                </a:lnTo>
                <a:close/>
                <a:moveTo>
                  <a:pt x="230" y="244"/>
                </a:moveTo>
                <a:lnTo>
                  <a:pt x="232" y="244"/>
                </a:lnTo>
                <a:lnTo>
                  <a:pt x="232" y="246"/>
                </a:lnTo>
                <a:lnTo>
                  <a:pt x="234" y="246"/>
                </a:lnTo>
                <a:lnTo>
                  <a:pt x="232" y="246"/>
                </a:lnTo>
                <a:lnTo>
                  <a:pt x="232" y="247"/>
                </a:lnTo>
                <a:lnTo>
                  <a:pt x="232" y="246"/>
                </a:lnTo>
                <a:lnTo>
                  <a:pt x="230" y="246"/>
                </a:lnTo>
                <a:lnTo>
                  <a:pt x="230" y="244"/>
                </a:lnTo>
                <a:close/>
                <a:moveTo>
                  <a:pt x="225" y="239"/>
                </a:moveTo>
                <a:lnTo>
                  <a:pt x="225" y="241"/>
                </a:lnTo>
                <a:lnTo>
                  <a:pt x="225" y="242"/>
                </a:lnTo>
                <a:lnTo>
                  <a:pt x="224" y="242"/>
                </a:lnTo>
                <a:lnTo>
                  <a:pt x="224" y="244"/>
                </a:lnTo>
                <a:lnTo>
                  <a:pt x="224" y="246"/>
                </a:lnTo>
                <a:lnTo>
                  <a:pt x="224" y="247"/>
                </a:lnTo>
                <a:lnTo>
                  <a:pt x="224" y="249"/>
                </a:lnTo>
                <a:lnTo>
                  <a:pt x="225" y="249"/>
                </a:lnTo>
                <a:lnTo>
                  <a:pt x="224" y="249"/>
                </a:lnTo>
                <a:lnTo>
                  <a:pt x="224" y="251"/>
                </a:lnTo>
                <a:lnTo>
                  <a:pt x="222" y="249"/>
                </a:lnTo>
                <a:lnTo>
                  <a:pt x="220" y="249"/>
                </a:lnTo>
                <a:lnTo>
                  <a:pt x="220" y="247"/>
                </a:lnTo>
                <a:lnTo>
                  <a:pt x="219" y="247"/>
                </a:lnTo>
                <a:lnTo>
                  <a:pt x="219" y="246"/>
                </a:lnTo>
                <a:lnTo>
                  <a:pt x="219" y="244"/>
                </a:lnTo>
                <a:lnTo>
                  <a:pt x="220" y="244"/>
                </a:lnTo>
                <a:lnTo>
                  <a:pt x="220" y="242"/>
                </a:lnTo>
                <a:lnTo>
                  <a:pt x="219" y="242"/>
                </a:lnTo>
                <a:lnTo>
                  <a:pt x="220" y="242"/>
                </a:lnTo>
                <a:lnTo>
                  <a:pt x="220" y="241"/>
                </a:lnTo>
                <a:lnTo>
                  <a:pt x="220" y="242"/>
                </a:lnTo>
                <a:lnTo>
                  <a:pt x="220" y="241"/>
                </a:lnTo>
                <a:lnTo>
                  <a:pt x="222" y="241"/>
                </a:lnTo>
                <a:lnTo>
                  <a:pt x="224" y="241"/>
                </a:lnTo>
                <a:lnTo>
                  <a:pt x="224" y="239"/>
                </a:lnTo>
                <a:lnTo>
                  <a:pt x="224" y="241"/>
                </a:lnTo>
                <a:lnTo>
                  <a:pt x="224" y="239"/>
                </a:lnTo>
                <a:lnTo>
                  <a:pt x="225" y="239"/>
                </a:lnTo>
                <a:close/>
                <a:moveTo>
                  <a:pt x="168" y="237"/>
                </a:moveTo>
                <a:lnTo>
                  <a:pt x="168" y="239"/>
                </a:lnTo>
                <a:lnTo>
                  <a:pt x="168" y="237"/>
                </a:lnTo>
                <a:close/>
                <a:moveTo>
                  <a:pt x="229" y="237"/>
                </a:moveTo>
                <a:lnTo>
                  <a:pt x="229" y="239"/>
                </a:lnTo>
                <a:lnTo>
                  <a:pt x="227" y="239"/>
                </a:lnTo>
                <a:lnTo>
                  <a:pt x="227" y="237"/>
                </a:lnTo>
                <a:lnTo>
                  <a:pt x="229" y="237"/>
                </a:lnTo>
                <a:close/>
                <a:moveTo>
                  <a:pt x="193" y="224"/>
                </a:moveTo>
                <a:lnTo>
                  <a:pt x="192" y="224"/>
                </a:lnTo>
                <a:lnTo>
                  <a:pt x="193" y="224"/>
                </a:lnTo>
                <a:close/>
                <a:moveTo>
                  <a:pt x="198" y="222"/>
                </a:moveTo>
                <a:lnTo>
                  <a:pt x="198" y="224"/>
                </a:lnTo>
                <a:lnTo>
                  <a:pt x="197" y="224"/>
                </a:lnTo>
                <a:lnTo>
                  <a:pt x="197" y="222"/>
                </a:lnTo>
                <a:lnTo>
                  <a:pt x="197" y="224"/>
                </a:lnTo>
                <a:lnTo>
                  <a:pt x="197" y="222"/>
                </a:lnTo>
                <a:lnTo>
                  <a:pt x="198" y="222"/>
                </a:lnTo>
                <a:close/>
                <a:moveTo>
                  <a:pt x="182" y="219"/>
                </a:moveTo>
                <a:lnTo>
                  <a:pt x="182" y="217"/>
                </a:lnTo>
                <a:lnTo>
                  <a:pt x="183" y="219"/>
                </a:lnTo>
                <a:lnTo>
                  <a:pt x="182" y="219"/>
                </a:lnTo>
                <a:close/>
                <a:moveTo>
                  <a:pt x="173" y="219"/>
                </a:moveTo>
                <a:lnTo>
                  <a:pt x="175" y="219"/>
                </a:lnTo>
                <a:lnTo>
                  <a:pt x="173" y="219"/>
                </a:lnTo>
                <a:lnTo>
                  <a:pt x="173" y="217"/>
                </a:lnTo>
                <a:lnTo>
                  <a:pt x="173" y="219"/>
                </a:lnTo>
                <a:close/>
                <a:moveTo>
                  <a:pt x="175" y="217"/>
                </a:moveTo>
                <a:lnTo>
                  <a:pt x="177" y="217"/>
                </a:lnTo>
                <a:lnTo>
                  <a:pt x="177" y="219"/>
                </a:lnTo>
                <a:lnTo>
                  <a:pt x="175" y="219"/>
                </a:lnTo>
                <a:lnTo>
                  <a:pt x="175" y="217"/>
                </a:lnTo>
                <a:lnTo>
                  <a:pt x="175" y="219"/>
                </a:lnTo>
                <a:lnTo>
                  <a:pt x="175" y="217"/>
                </a:lnTo>
                <a:close/>
                <a:moveTo>
                  <a:pt x="188" y="207"/>
                </a:moveTo>
                <a:lnTo>
                  <a:pt x="188" y="209"/>
                </a:lnTo>
                <a:lnTo>
                  <a:pt x="188" y="207"/>
                </a:lnTo>
                <a:lnTo>
                  <a:pt x="190" y="207"/>
                </a:lnTo>
                <a:lnTo>
                  <a:pt x="190" y="209"/>
                </a:lnTo>
                <a:lnTo>
                  <a:pt x="190" y="207"/>
                </a:lnTo>
                <a:lnTo>
                  <a:pt x="190" y="209"/>
                </a:lnTo>
                <a:lnTo>
                  <a:pt x="188" y="209"/>
                </a:lnTo>
                <a:lnTo>
                  <a:pt x="188" y="207"/>
                </a:lnTo>
                <a:close/>
                <a:moveTo>
                  <a:pt x="190" y="207"/>
                </a:moveTo>
                <a:lnTo>
                  <a:pt x="188" y="207"/>
                </a:lnTo>
                <a:lnTo>
                  <a:pt x="190" y="207"/>
                </a:lnTo>
                <a:lnTo>
                  <a:pt x="188" y="207"/>
                </a:lnTo>
                <a:lnTo>
                  <a:pt x="190" y="207"/>
                </a:lnTo>
                <a:close/>
                <a:moveTo>
                  <a:pt x="210" y="207"/>
                </a:moveTo>
                <a:lnTo>
                  <a:pt x="208" y="207"/>
                </a:lnTo>
                <a:lnTo>
                  <a:pt x="210" y="207"/>
                </a:lnTo>
                <a:lnTo>
                  <a:pt x="210" y="206"/>
                </a:lnTo>
                <a:lnTo>
                  <a:pt x="210" y="207"/>
                </a:lnTo>
                <a:close/>
                <a:moveTo>
                  <a:pt x="212" y="206"/>
                </a:moveTo>
                <a:lnTo>
                  <a:pt x="210" y="206"/>
                </a:lnTo>
                <a:lnTo>
                  <a:pt x="212" y="206"/>
                </a:lnTo>
                <a:close/>
                <a:moveTo>
                  <a:pt x="187" y="206"/>
                </a:moveTo>
                <a:lnTo>
                  <a:pt x="188" y="206"/>
                </a:lnTo>
                <a:lnTo>
                  <a:pt x="187" y="206"/>
                </a:lnTo>
                <a:lnTo>
                  <a:pt x="187" y="207"/>
                </a:lnTo>
                <a:lnTo>
                  <a:pt x="187" y="206"/>
                </a:lnTo>
                <a:lnTo>
                  <a:pt x="187" y="207"/>
                </a:lnTo>
                <a:lnTo>
                  <a:pt x="185" y="207"/>
                </a:lnTo>
                <a:lnTo>
                  <a:pt x="185" y="206"/>
                </a:lnTo>
                <a:lnTo>
                  <a:pt x="187" y="206"/>
                </a:lnTo>
                <a:close/>
                <a:moveTo>
                  <a:pt x="214" y="204"/>
                </a:moveTo>
                <a:lnTo>
                  <a:pt x="214" y="206"/>
                </a:lnTo>
                <a:lnTo>
                  <a:pt x="214" y="207"/>
                </a:lnTo>
                <a:lnTo>
                  <a:pt x="212" y="207"/>
                </a:lnTo>
                <a:lnTo>
                  <a:pt x="212" y="206"/>
                </a:lnTo>
                <a:lnTo>
                  <a:pt x="214" y="206"/>
                </a:lnTo>
                <a:lnTo>
                  <a:pt x="212" y="206"/>
                </a:lnTo>
                <a:lnTo>
                  <a:pt x="214" y="204"/>
                </a:lnTo>
                <a:close/>
                <a:moveTo>
                  <a:pt x="222" y="206"/>
                </a:moveTo>
                <a:lnTo>
                  <a:pt x="224" y="206"/>
                </a:lnTo>
                <a:lnTo>
                  <a:pt x="222" y="206"/>
                </a:lnTo>
                <a:lnTo>
                  <a:pt x="224" y="206"/>
                </a:lnTo>
                <a:lnTo>
                  <a:pt x="224" y="207"/>
                </a:lnTo>
                <a:lnTo>
                  <a:pt x="225" y="207"/>
                </a:lnTo>
                <a:lnTo>
                  <a:pt x="225" y="209"/>
                </a:lnTo>
                <a:lnTo>
                  <a:pt x="227" y="209"/>
                </a:lnTo>
                <a:lnTo>
                  <a:pt x="227" y="211"/>
                </a:lnTo>
                <a:lnTo>
                  <a:pt x="227" y="212"/>
                </a:lnTo>
                <a:lnTo>
                  <a:pt x="227" y="214"/>
                </a:lnTo>
                <a:lnTo>
                  <a:pt x="225" y="214"/>
                </a:lnTo>
                <a:lnTo>
                  <a:pt x="225" y="216"/>
                </a:lnTo>
                <a:lnTo>
                  <a:pt x="224" y="216"/>
                </a:lnTo>
                <a:lnTo>
                  <a:pt x="222" y="216"/>
                </a:lnTo>
                <a:lnTo>
                  <a:pt x="222" y="217"/>
                </a:lnTo>
                <a:lnTo>
                  <a:pt x="220" y="217"/>
                </a:lnTo>
                <a:lnTo>
                  <a:pt x="219" y="217"/>
                </a:lnTo>
                <a:lnTo>
                  <a:pt x="219" y="216"/>
                </a:lnTo>
                <a:lnTo>
                  <a:pt x="217" y="216"/>
                </a:lnTo>
                <a:lnTo>
                  <a:pt x="215" y="216"/>
                </a:lnTo>
                <a:lnTo>
                  <a:pt x="215" y="214"/>
                </a:lnTo>
                <a:lnTo>
                  <a:pt x="215" y="216"/>
                </a:lnTo>
                <a:lnTo>
                  <a:pt x="215" y="214"/>
                </a:lnTo>
                <a:lnTo>
                  <a:pt x="214" y="214"/>
                </a:lnTo>
                <a:lnTo>
                  <a:pt x="212" y="214"/>
                </a:lnTo>
                <a:lnTo>
                  <a:pt x="210" y="214"/>
                </a:lnTo>
                <a:lnTo>
                  <a:pt x="210" y="212"/>
                </a:lnTo>
                <a:lnTo>
                  <a:pt x="210" y="211"/>
                </a:lnTo>
                <a:lnTo>
                  <a:pt x="212" y="211"/>
                </a:lnTo>
                <a:lnTo>
                  <a:pt x="212" y="209"/>
                </a:lnTo>
                <a:lnTo>
                  <a:pt x="214" y="209"/>
                </a:lnTo>
                <a:lnTo>
                  <a:pt x="214" y="211"/>
                </a:lnTo>
                <a:lnTo>
                  <a:pt x="214" y="209"/>
                </a:lnTo>
                <a:lnTo>
                  <a:pt x="215" y="209"/>
                </a:lnTo>
                <a:lnTo>
                  <a:pt x="215" y="211"/>
                </a:lnTo>
                <a:lnTo>
                  <a:pt x="215" y="209"/>
                </a:lnTo>
                <a:lnTo>
                  <a:pt x="217" y="209"/>
                </a:lnTo>
                <a:lnTo>
                  <a:pt x="217" y="207"/>
                </a:lnTo>
                <a:lnTo>
                  <a:pt x="217" y="209"/>
                </a:lnTo>
                <a:lnTo>
                  <a:pt x="219" y="209"/>
                </a:lnTo>
                <a:lnTo>
                  <a:pt x="219" y="207"/>
                </a:lnTo>
                <a:lnTo>
                  <a:pt x="220" y="207"/>
                </a:lnTo>
                <a:lnTo>
                  <a:pt x="220" y="206"/>
                </a:lnTo>
                <a:lnTo>
                  <a:pt x="220" y="204"/>
                </a:lnTo>
                <a:lnTo>
                  <a:pt x="222" y="204"/>
                </a:lnTo>
                <a:lnTo>
                  <a:pt x="222" y="206"/>
                </a:lnTo>
                <a:lnTo>
                  <a:pt x="220" y="206"/>
                </a:lnTo>
                <a:lnTo>
                  <a:pt x="222" y="206"/>
                </a:lnTo>
                <a:lnTo>
                  <a:pt x="222" y="204"/>
                </a:lnTo>
                <a:lnTo>
                  <a:pt x="222" y="206"/>
                </a:lnTo>
                <a:close/>
                <a:moveTo>
                  <a:pt x="205" y="201"/>
                </a:moveTo>
                <a:lnTo>
                  <a:pt x="203" y="201"/>
                </a:lnTo>
                <a:lnTo>
                  <a:pt x="205" y="201"/>
                </a:lnTo>
                <a:close/>
                <a:moveTo>
                  <a:pt x="212" y="199"/>
                </a:moveTo>
                <a:lnTo>
                  <a:pt x="212" y="201"/>
                </a:lnTo>
                <a:lnTo>
                  <a:pt x="210" y="201"/>
                </a:lnTo>
                <a:lnTo>
                  <a:pt x="210" y="199"/>
                </a:lnTo>
                <a:lnTo>
                  <a:pt x="212" y="199"/>
                </a:lnTo>
                <a:close/>
                <a:moveTo>
                  <a:pt x="203" y="196"/>
                </a:moveTo>
                <a:lnTo>
                  <a:pt x="205" y="197"/>
                </a:lnTo>
                <a:lnTo>
                  <a:pt x="205" y="199"/>
                </a:lnTo>
                <a:lnTo>
                  <a:pt x="203" y="199"/>
                </a:lnTo>
                <a:lnTo>
                  <a:pt x="203" y="201"/>
                </a:lnTo>
                <a:lnTo>
                  <a:pt x="202" y="201"/>
                </a:lnTo>
                <a:lnTo>
                  <a:pt x="200" y="201"/>
                </a:lnTo>
                <a:lnTo>
                  <a:pt x="198" y="201"/>
                </a:lnTo>
                <a:lnTo>
                  <a:pt x="198" y="199"/>
                </a:lnTo>
                <a:lnTo>
                  <a:pt x="197" y="199"/>
                </a:lnTo>
                <a:lnTo>
                  <a:pt x="197" y="197"/>
                </a:lnTo>
                <a:lnTo>
                  <a:pt x="198" y="197"/>
                </a:lnTo>
                <a:lnTo>
                  <a:pt x="200" y="197"/>
                </a:lnTo>
                <a:lnTo>
                  <a:pt x="200" y="196"/>
                </a:lnTo>
                <a:lnTo>
                  <a:pt x="200" y="197"/>
                </a:lnTo>
                <a:lnTo>
                  <a:pt x="202" y="197"/>
                </a:lnTo>
                <a:lnTo>
                  <a:pt x="202" y="196"/>
                </a:lnTo>
                <a:lnTo>
                  <a:pt x="202" y="197"/>
                </a:lnTo>
                <a:lnTo>
                  <a:pt x="203" y="197"/>
                </a:lnTo>
                <a:lnTo>
                  <a:pt x="203" y="196"/>
                </a:lnTo>
                <a:close/>
                <a:moveTo>
                  <a:pt x="210" y="196"/>
                </a:moveTo>
                <a:lnTo>
                  <a:pt x="208" y="196"/>
                </a:lnTo>
                <a:lnTo>
                  <a:pt x="208" y="197"/>
                </a:lnTo>
                <a:lnTo>
                  <a:pt x="210" y="197"/>
                </a:lnTo>
                <a:lnTo>
                  <a:pt x="210" y="199"/>
                </a:lnTo>
                <a:lnTo>
                  <a:pt x="210" y="201"/>
                </a:lnTo>
                <a:lnTo>
                  <a:pt x="210" y="202"/>
                </a:lnTo>
                <a:lnTo>
                  <a:pt x="208" y="202"/>
                </a:lnTo>
                <a:lnTo>
                  <a:pt x="210" y="201"/>
                </a:lnTo>
                <a:lnTo>
                  <a:pt x="208" y="201"/>
                </a:lnTo>
                <a:lnTo>
                  <a:pt x="208" y="202"/>
                </a:lnTo>
                <a:lnTo>
                  <a:pt x="208" y="201"/>
                </a:lnTo>
                <a:lnTo>
                  <a:pt x="208" y="202"/>
                </a:lnTo>
                <a:lnTo>
                  <a:pt x="207" y="202"/>
                </a:lnTo>
                <a:lnTo>
                  <a:pt x="207" y="204"/>
                </a:lnTo>
                <a:lnTo>
                  <a:pt x="205" y="204"/>
                </a:lnTo>
                <a:lnTo>
                  <a:pt x="205" y="206"/>
                </a:lnTo>
                <a:lnTo>
                  <a:pt x="207" y="206"/>
                </a:lnTo>
                <a:lnTo>
                  <a:pt x="205" y="206"/>
                </a:lnTo>
                <a:lnTo>
                  <a:pt x="205" y="207"/>
                </a:lnTo>
                <a:lnTo>
                  <a:pt x="203" y="207"/>
                </a:lnTo>
                <a:lnTo>
                  <a:pt x="203" y="206"/>
                </a:lnTo>
                <a:lnTo>
                  <a:pt x="202" y="204"/>
                </a:lnTo>
                <a:lnTo>
                  <a:pt x="202" y="202"/>
                </a:lnTo>
                <a:lnTo>
                  <a:pt x="203" y="202"/>
                </a:lnTo>
                <a:lnTo>
                  <a:pt x="205" y="202"/>
                </a:lnTo>
                <a:lnTo>
                  <a:pt x="207" y="201"/>
                </a:lnTo>
                <a:lnTo>
                  <a:pt x="208" y="199"/>
                </a:lnTo>
                <a:lnTo>
                  <a:pt x="208" y="197"/>
                </a:lnTo>
                <a:lnTo>
                  <a:pt x="208" y="196"/>
                </a:lnTo>
                <a:lnTo>
                  <a:pt x="210" y="196"/>
                </a:lnTo>
                <a:lnTo>
                  <a:pt x="210" y="194"/>
                </a:lnTo>
                <a:lnTo>
                  <a:pt x="210" y="196"/>
                </a:lnTo>
                <a:close/>
                <a:moveTo>
                  <a:pt x="214" y="191"/>
                </a:moveTo>
                <a:lnTo>
                  <a:pt x="214" y="192"/>
                </a:lnTo>
                <a:lnTo>
                  <a:pt x="212" y="192"/>
                </a:lnTo>
                <a:lnTo>
                  <a:pt x="212" y="191"/>
                </a:lnTo>
                <a:lnTo>
                  <a:pt x="214" y="191"/>
                </a:lnTo>
                <a:close/>
                <a:moveTo>
                  <a:pt x="182" y="189"/>
                </a:moveTo>
                <a:lnTo>
                  <a:pt x="183" y="189"/>
                </a:lnTo>
                <a:lnTo>
                  <a:pt x="182" y="189"/>
                </a:lnTo>
                <a:close/>
                <a:moveTo>
                  <a:pt x="214" y="189"/>
                </a:moveTo>
                <a:lnTo>
                  <a:pt x="214" y="187"/>
                </a:lnTo>
                <a:lnTo>
                  <a:pt x="214" y="189"/>
                </a:lnTo>
                <a:close/>
                <a:moveTo>
                  <a:pt x="178" y="187"/>
                </a:moveTo>
                <a:lnTo>
                  <a:pt x="180" y="187"/>
                </a:lnTo>
                <a:lnTo>
                  <a:pt x="180" y="189"/>
                </a:lnTo>
                <a:lnTo>
                  <a:pt x="180" y="187"/>
                </a:lnTo>
                <a:lnTo>
                  <a:pt x="178" y="187"/>
                </a:lnTo>
                <a:close/>
                <a:moveTo>
                  <a:pt x="215" y="186"/>
                </a:moveTo>
                <a:lnTo>
                  <a:pt x="215" y="187"/>
                </a:lnTo>
                <a:lnTo>
                  <a:pt x="215" y="186"/>
                </a:lnTo>
                <a:close/>
                <a:moveTo>
                  <a:pt x="214" y="182"/>
                </a:moveTo>
                <a:lnTo>
                  <a:pt x="214" y="181"/>
                </a:lnTo>
                <a:lnTo>
                  <a:pt x="214" y="182"/>
                </a:lnTo>
                <a:close/>
                <a:moveTo>
                  <a:pt x="167" y="182"/>
                </a:moveTo>
                <a:lnTo>
                  <a:pt x="165" y="182"/>
                </a:lnTo>
                <a:lnTo>
                  <a:pt x="165" y="181"/>
                </a:lnTo>
                <a:lnTo>
                  <a:pt x="167" y="181"/>
                </a:lnTo>
                <a:lnTo>
                  <a:pt x="167" y="182"/>
                </a:lnTo>
                <a:close/>
                <a:moveTo>
                  <a:pt x="215" y="179"/>
                </a:moveTo>
                <a:lnTo>
                  <a:pt x="215" y="181"/>
                </a:lnTo>
                <a:lnTo>
                  <a:pt x="214" y="181"/>
                </a:lnTo>
                <a:lnTo>
                  <a:pt x="214" y="179"/>
                </a:lnTo>
                <a:lnTo>
                  <a:pt x="214" y="181"/>
                </a:lnTo>
                <a:lnTo>
                  <a:pt x="214" y="179"/>
                </a:lnTo>
                <a:lnTo>
                  <a:pt x="215" y="179"/>
                </a:lnTo>
                <a:close/>
                <a:moveTo>
                  <a:pt x="160" y="179"/>
                </a:moveTo>
                <a:lnTo>
                  <a:pt x="162" y="179"/>
                </a:lnTo>
                <a:lnTo>
                  <a:pt x="162" y="181"/>
                </a:lnTo>
                <a:lnTo>
                  <a:pt x="163" y="181"/>
                </a:lnTo>
                <a:lnTo>
                  <a:pt x="163" y="182"/>
                </a:lnTo>
                <a:lnTo>
                  <a:pt x="165" y="182"/>
                </a:lnTo>
                <a:lnTo>
                  <a:pt x="165" y="184"/>
                </a:lnTo>
                <a:lnTo>
                  <a:pt x="165" y="186"/>
                </a:lnTo>
                <a:lnTo>
                  <a:pt x="165" y="187"/>
                </a:lnTo>
                <a:lnTo>
                  <a:pt x="163" y="187"/>
                </a:lnTo>
                <a:lnTo>
                  <a:pt x="163" y="186"/>
                </a:lnTo>
                <a:lnTo>
                  <a:pt x="163" y="184"/>
                </a:lnTo>
                <a:lnTo>
                  <a:pt x="162" y="184"/>
                </a:lnTo>
                <a:lnTo>
                  <a:pt x="162" y="182"/>
                </a:lnTo>
                <a:lnTo>
                  <a:pt x="162" y="181"/>
                </a:lnTo>
                <a:lnTo>
                  <a:pt x="160" y="181"/>
                </a:lnTo>
                <a:lnTo>
                  <a:pt x="162" y="181"/>
                </a:lnTo>
                <a:lnTo>
                  <a:pt x="160" y="181"/>
                </a:lnTo>
                <a:lnTo>
                  <a:pt x="160" y="179"/>
                </a:lnTo>
                <a:lnTo>
                  <a:pt x="160" y="181"/>
                </a:lnTo>
                <a:lnTo>
                  <a:pt x="160" y="179"/>
                </a:lnTo>
                <a:lnTo>
                  <a:pt x="158" y="179"/>
                </a:lnTo>
                <a:lnTo>
                  <a:pt x="158" y="177"/>
                </a:lnTo>
                <a:lnTo>
                  <a:pt x="160" y="177"/>
                </a:lnTo>
                <a:lnTo>
                  <a:pt x="160" y="179"/>
                </a:lnTo>
                <a:close/>
                <a:moveTo>
                  <a:pt x="142" y="167"/>
                </a:moveTo>
                <a:lnTo>
                  <a:pt x="143" y="167"/>
                </a:lnTo>
                <a:lnTo>
                  <a:pt x="142" y="167"/>
                </a:lnTo>
                <a:lnTo>
                  <a:pt x="142" y="169"/>
                </a:lnTo>
                <a:lnTo>
                  <a:pt x="142" y="167"/>
                </a:lnTo>
                <a:close/>
                <a:moveTo>
                  <a:pt x="202" y="159"/>
                </a:moveTo>
                <a:lnTo>
                  <a:pt x="203" y="159"/>
                </a:lnTo>
                <a:lnTo>
                  <a:pt x="203" y="161"/>
                </a:lnTo>
                <a:lnTo>
                  <a:pt x="202" y="161"/>
                </a:lnTo>
                <a:lnTo>
                  <a:pt x="203" y="161"/>
                </a:lnTo>
                <a:lnTo>
                  <a:pt x="203" y="162"/>
                </a:lnTo>
                <a:lnTo>
                  <a:pt x="203" y="164"/>
                </a:lnTo>
                <a:lnTo>
                  <a:pt x="205" y="164"/>
                </a:lnTo>
                <a:lnTo>
                  <a:pt x="207" y="164"/>
                </a:lnTo>
                <a:lnTo>
                  <a:pt x="207" y="166"/>
                </a:lnTo>
                <a:lnTo>
                  <a:pt x="208" y="166"/>
                </a:lnTo>
                <a:lnTo>
                  <a:pt x="208" y="167"/>
                </a:lnTo>
                <a:lnTo>
                  <a:pt x="210" y="167"/>
                </a:lnTo>
                <a:lnTo>
                  <a:pt x="210" y="169"/>
                </a:lnTo>
                <a:lnTo>
                  <a:pt x="210" y="171"/>
                </a:lnTo>
                <a:lnTo>
                  <a:pt x="208" y="171"/>
                </a:lnTo>
                <a:lnTo>
                  <a:pt x="208" y="172"/>
                </a:lnTo>
                <a:lnTo>
                  <a:pt x="207" y="172"/>
                </a:lnTo>
                <a:lnTo>
                  <a:pt x="207" y="174"/>
                </a:lnTo>
                <a:lnTo>
                  <a:pt x="208" y="174"/>
                </a:lnTo>
                <a:lnTo>
                  <a:pt x="210" y="174"/>
                </a:lnTo>
                <a:lnTo>
                  <a:pt x="208" y="174"/>
                </a:lnTo>
                <a:lnTo>
                  <a:pt x="208" y="176"/>
                </a:lnTo>
                <a:lnTo>
                  <a:pt x="210" y="176"/>
                </a:lnTo>
                <a:lnTo>
                  <a:pt x="208" y="176"/>
                </a:lnTo>
                <a:lnTo>
                  <a:pt x="207" y="176"/>
                </a:lnTo>
                <a:lnTo>
                  <a:pt x="208" y="177"/>
                </a:lnTo>
                <a:lnTo>
                  <a:pt x="207" y="177"/>
                </a:lnTo>
                <a:lnTo>
                  <a:pt x="205" y="177"/>
                </a:lnTo>
                <a:lnTo>
                  <a:pt x="205" y="179"/>
                </a:lnTo>
                <a:lnTo>
                  <a:pt x="205" y="181"/>
                </a:lnTo>
                <a:lnTo>
                  <a:pt x="205" y="182"/>
                </a:lnTo>
                <a:lnTo>
                  <a:pt x="207" y="182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9"/>
                </a:lnTo>
                <a:lnTo>
                  <a:pt x="205" y="189"/>
                </a:lnTo>
                <a:lnTo>
                  <a:pt x="205" y="191"/>
                </a:lnTo>
                <a:lnTo>
                  <a:pt x="205" y="192"/>
                </a:lnTo>
                <a:lnTo>
                  <a:pt x="203" y="194"/>
                </a:lnTo>
                <a:lnTo>
                  <a:pt x="202" y="194"/>
                </a:lnTo>
                <a:lnTo>
                  <a:pt x="200" y="194"/>
                </a:lnTo>
                <a:lnTo>
                  <a:pt x="198" y="194"/>
                </a:lnTo>
                <a:lnTo>
                  <a:pt x="197" y="194"/>
                </a:lnTo>
                <a:lnTo>
                  <a:pt x="197" y="196"/>
                </a:lnTo>
                <a:lnTo>
                  <a:pt x="195" y="196"/>
                </a:lnTo>
                <a:lnTo>
                  <a:pt x="195" y="194"/>
                </a:lnTo>
                <a:lnTo>
                  <a:pt x="193" y="194"/>
                </a:lnTo>
                <a:lnTo>
                  <a:pt x="193" y="192"/>
                </a:lnTo>
                <a:lnTo>
                  <a:pt x="192" y="192"/>
                </a:lnTo>
                <a:lnTo>
                  <a:pt x="192" y="191"/>
                </a:lnTo>
                <a:lnTo>
                  <a:pt x="190" y="189"/>
                </a:lnTo>
                <a:lnTo>
                  <a:pt x="188" y="189"/>
                </a:lnTo>
                <a:lnTo>
                  <a:pt x="188" y="187"/>
                </a:lnTo>
                <a:lnTo>
                  <a:pt x="188" y="186"/>
                </a:lnTo>
                <a:lnTo>
                  <a:pt x="187" y="186"/>
                </a:lnTo>
                <a:lnTo>
                  <a:pt x="185" y="186"/>
                </a:lnTo>
                <a:lnTo>
                  <a:pt x="185" y="184"/>
                </a:lnTo>
                <a:lnTo>
                  <a:pt x="183" y="184"/>
                </a:lnTo>
                <a:lnTo>
                  <a:pt x="182" y="184"/>
                </a:lnTo>
                <a:lnTo>
                  <a:pt x="182" y="182"/>
                </a:lnTo>
                <a:lnTo>
                  <a:pt x="180" y="182"/>
                </a:lnTo>
                <a:lnTo>
                  <a:pt x="180" y="184"/>
                </a:lnTo>
                <a:lnTo>
                  <a:pt x="182" y="184"/>
                </a:lnTo>
                <a:lnTo>
                  <a:pt x="182" y="186"/>
                </a:lnTo>
                <a:lnTo>
                  <a:pt x="182" y="187"/>
                </a:lnTo>
                <a:lnTo>
                  <a:pt x="180" y="187"/>
                </a:lnTo>
                <a:lnTo>
                  <a:pt x="178" y="187"/>
                </a:lnTo>
                <a:lnTo>
                  <a:pt x="178" y="189"/>
                </a:lnTo>
                <a:lnTo>
                  <a:pt x="180" y="189"/>
                </a:lnTo>
                <a:lnTo>
                  <a:pt x="180" y="191"/>
                </a:lnTo>
                <a:lnTo>
                  <a:pt x="178" y="191"/>
                </a:lnTo>
                <a:lnTo>
                  <a:pt x="180" y="191"/>
                </a:lnTo>
                <a:lnTo>
                  <a:pt x="180" y="192"/>
                </a:lnTo>
                <a:lnTo>
                  <a:pt x="182" y="192"/>
                </a:lnTo>
                <a:lnTo>
                  <a:pt x="182" y="191"/>
                </a:lnTo>
                <a:lnTo>
                  <a:pt x="182" y="192"/>
                </a:lnTo>
                <a:lnTo>
                  <a:pt x="183" y="192"/>
                </a:lnTo>
                <a:lnTo>
                  <a:pt x="183" y="191"/>
                </a:lnTo>
                <a:lnTo>
                  <a:pt x="183" y="192"/>
                </a:lnTo>
                <a:lnTo>
                  <a:pt x="185" y="192"/>
                </a:lnTo>
                <a:lnTo>
                  <a:pt x="185" y="194"/>
                </a:lnTo>
                <a:lnTo>
                  <a:pt x="187" y="194"/>
                </a:lnTo>
                <a:lnTo>
                  <a:pt x="187" y="196"/>
                </a:lnTo>
                <a:lnTo>
                  <a:pt x="188" y="196"/>
                </a:lnTo>
                <a:lnTo>
                  <a:pt x="188" y="197"/>
                </a:lnTo>
                <a:lnTo>
                  <a:pt x="188" y="199"/>
                </a:lnTo>
                <a:lnTo>
                  <a:pt x="190" y="199"/>
                </a:lnTo>
                <a:lnTo>
                  <a:pt x="190" y="201"/>
                </a:lnTo>
                <a:lnTo>
                  <a:pt x="188" y="201"/>
                </a:lnTo>
                <a:lnTo>
                  <a:pt x="187" y="201"/>
                </a:lnTo>
                <a:lnTo>
                  <a:pt x="187" y="202"/>
                </a:lnTo>
                <a:lnTo>
                  <a:pt x="188" y="202"/>
                </a:lnTo>
                <a:lnTo>
                  <a:pt x="187" y="202"/>
                </a:lnTo>
                <a:lnTo>
                  <a:pt x="187" y="201"/>
                </a:lnTo>
                <a:lnTo>
                  <a:pt x="185" y="201"/>
                </a:lnTo>
                <a:lnTo>
                  <a:pt x="185" y="199"/>
                </a:lnTo>
                <a:lnTo>
                  <a:pt x="183" y="199"/>
                </a:lnTo>
                <a:lnTo>
                  <a:pt x="183" y="197"/>
                </a:lnTo>
                <a:lnTo>
                  <a:pt x="182" y="197"/>
                </a:lnTo>
                <a:lnTo>
                  <a:pt x="182" y="196"/>
                </a:lnTo>
                <a:lnTo>
                  <a:pt x="180" y="194"/>
                </a:lnTo>
                <a:lnTo>
                  <a:pt x="180" y="192"/>
                </a:lnTo>
                <a:lnTo>
                  <a:pt x="178" y="192"/>
                </a:lnTo>
                <a:lnTo>
                  <a:pt x="178" y="191"/>
                </a:lnTo>
                <a:lnTo>
                  <a:pt x="177" y="189"/>
                </a:lnTo>
                <a:lnTo>
                  <a:pt x="177" y="191"/>
                </a:lnTo>
                <a:lnTo>
                  <a:pt x="178" y="191"/>
                </a:lnTo>
                <a:lnTo>
                  <a:pt x="178" y="192"/>
                </a:lnTo>
                <a:lnTo>
                  <a:pt x="178" y="194"/>
                </a:lnTo>
                <a:lnTo>
                  <a:pt x="180" y="194"/>
                </a:lnTo>
                <a:lnTo>
                  <a:pt x="180" y="196"/>
                </a:lnTo>
                <a:lnTo>
                  <a:pt x="182" y="196"/>
                </a:lnTo>
                <a:lnTo>
                  <a:pt x="182" y="197"/>
                </a:lnTo>
                <a:lnTo>
                  <a:pt x="183" y="197"/>
                </a:lnTo>
                <a:lnTo>
                  <a:pt x="183" y="199"/>
                </a:lnTo>
                <a:lnTo>
                  <a:pt x="183" y="201"/>
                </a:lnTo>
                <a:lnTo>
                  <a:pt x="185" y="201"/>
                </a:lnTo>
                <a:lnTo>
                  <a:pt x="185" y="202"/>
                </a:lnTo>
                <a:lnTo>
                  <a:pt x="185" y="204"/>
                </a:lnTo>
                <a:lnTo>
                  <a:pt x="185" y="206"/>
                </a:lnTo>
                <a:lnTo>
                  <a:pt x="183" y="206"/>
                </a:lnTo>
                <a:lnTo>
                  <a:pt x="182" y="206"/>
                </a:lnTo>
                <a:lnTo>
                  <a:pt x="180" y="206"/>
                </a:lnTo>
                <a:lnTo>
                  <a:pt x="180" y="204"/>
                </a:lnTo>
                <a:lnTo>
                  <a:pt x="180" y="206"/>
                </a:lnTo>
                <a:lnTo>
                  <a:pt x="180" y="204"/>
                </a:lnTo>
                <a:lnTo>
                  <a:pt x="178" y="204"/>
                </a:lnTo>
                <a:lnTo>
                  <a:pt x="178" y="202"/>
                </a:lnTo>
                <a:lnTo>
                  <a:pt x="177" y="202"/>
                </a:lnTo>
                <a:lnTo>
                  <a:pt x="177" y="201"/>
                </a:lnTo>
                <a:lnTo>
                  <a:pt x="177" y="199"/>
                </a:lnTo>
                <a:lnTo>
                  <a:pt x="175" y="199"/>
                </a:lnTo>
                <a:lnTo>
                  <a:pt x="175" y="197"/>
                </a:lnTo>
                <a:lnTo>
                  <a:pt x="175" y="196"/>
                </a:lnTo>
                <a:lnTo>
                  <a:pt x="173" y="196"/>
                </a:lnTo>
                <a:lnTo>
                  <a:pt x="173" y="194"/>
                </a:lnTo>
                <a:lnTo>
                  <a:pt x="172" y="194"/>
                </a:lnTo>
                <a:lnTo>
                  <a:pt x="172" y="192"/>
                </a:lnTo>
                <a:lnTo>
                  <a:pt x="170" y="191"/>
                </a:lnTo>
                <a:lnTo>
                  <a:pt x="170" y="189"/>
                </a:lnTo>
                <a:lnTo>
                  <a:pt x="168" y="187"/>
                </a:lnTo>
                <a:lnTo>
                  <a:pt x="168" y="186"/>
                </a:lnTo>
                <a:lnTo>
                  <a:pt x="168" y="184"/>
                </a:lnTo>
                <a:lnTo>
                  <a:pt x="170" y="184"/>
                </a:lnTo>
                <a:lnTo>
                  <a:pt x="172" y="184"/>
                </a:lnTo>
                <a:lnTo>
                  <a:pt x="172" y="186"/>
                </a:lnTo>
                <a:lnTo>
                  <a:pt x="173" y="186"/>
                </a:lnTo>
                <a:lnTo>
                  <a:pt x="173" y="184"/>
                </a:lnTo>
                <a:lnTo>
                  <a:pt x="172" y="184"/>
                </a:lnTo>
                <a:lnTo>
                  <a:pt x="170" y="182"/>
                </a:lnTo>
                <a:lnTo>
                  <a:pt x="170" y="181"/>
                </a:lnTo>
                <a:lnTo>
                  <a:pt x="168" y="181"/>
                </a:lnTo>
                <a:lnTo>
                  <a:pt x="168" y="179"/>
                </a:lnTo>
                <a:lnTo>
                  <a:pt x="167" y="179"/>
                </a:lnTo>
                <a:lnTo>
                  <a:pt x="165" y="177"/>
                </a:lnTo>
                <a:lnTo>
                  <a:pt x="165" y="176"/>
                </a:lnTo>
                <a:lnTo>
                  <a:pt x="163" y="176"/>
                </a:lnTo>
                <a:lnTo>
                  <a:pt x="162" y="174"/>
                </a:lnTo>
                <a:lnTo>
                  <a:pt x="162" y="172"/>
                </a:lnTo>
                <a:lnTo>
                  <a:pt x="160" y="172"/>
                </a:lnTo>
                <a:lnTo>
                  <a:pt x="160" y="171"/>
                </a:lnTo>
                <a:lnTo>
                  <a:pt x="158" y="171"/>
                </a:lnTo>
                <a:lnTo>
                  <a:pt x="158" y="169"/>
                </a:lnTo>
                <a:lnTo>
                  <a:pt x="157" y="169"/>
                </a:lnTo>
                <a:lnTo>
                  <a:pt x="157" y="167"/>
                </a:lnTo>
                <a:lnTo>
                  <a:pt x="158" y="167"/>
                </a:lnTo>
                <a:lnTo>
                  <a:pt x="158" y="166"/>
                </a:lnTo>
                <a:lnTo>
                  <a:pt x="160" y="166"/>
                </a:lnTo>
                <a:lnTo>
                  <a:pt x="160" y="164"/>
                </a:lnTo>
                <a:lnTo>
                  <a:pt x="162" y="164"/>
                </a:lnTo>
                <a:lnTo>
                  <a:pt x="162" y="162"/>
                </a:lnTo>
                <a:lnTo>
                  <a:pt x="163" y="162"/>
                </a:lnTo>
                <a:lnTo>
                  <a:pt x="163" y="161"/>
                </a:lnTo>
                <a:lnTo>
                  <a:pt x="165" y="161"/>
                </a:lnTo>
                <a:lnTo>
                  <a:pt x="167" y="161"/>
                </a:lnTo>
                <a:lnTo>
                  <a:pt x="168" y="161"/>
                </a:lnTo>
                <a:lnTo>
                  <a:pt x="170" y="161"/>
                </a:lnTo>
                <a:lnTo>
                  <a:pt x="172" y="161"/>
                </a:lnTo>
                <a:lnTo>
                  <a:pt x="172" y="162"/>
                </a:lnTo>
                <a:lnTo>
                  <a:pt x="173" y="162"/>
                </a:lnTo>
                <a:lnTo>
                  <a:pt x="173" y="161"/>
                </a:lnTo>
                <a:lnTo>
                  <a:pt x="175" y="161"/>
                </a:lnTo>
                <a:lnTo>
                  <a:pt x="175" y="162"/>
                </a:lnTo>
                <a:lnTo>
                  <a:pt x="177" y="162"/>
                </a:lnTo>
                <a:lnTo>
                  <a:pt x="178" y="162"/>
                </a:lnTo>
                <a:lnTo>
                  <a:pt x="178" y="161"/>
                </a:lnTo>
                <a:lnTo>
                  <a:pt x="180" y="161"/>
                </a:lnTo>
                <a:lnTo>
                  <a:pt x="180" y="162"/>
                </a:lnTo>
                <a:lnTo>
                  <a:pt x="182" y="162"/>
                </a:lnTo>
                <a:lnTo>
                  <a:pt x="183" y="162"/>
                </a:lnTo>
                <a:lnTo>
                  <a:pt x="185" y="162"/>
                </a:lnTo>
                <a:lnTo>
                  <a:pt x="185" y="164"/>
                </a:lnTo>
                <a:lnTo>
                  <a:pt x="185" y="166"/>
                </a:lnTo>
                <a:lnTo>
                  <a:pt x="183" y="166"/>
                </a:lnTo>
                <a:lnTo>
                  <a:pt x="182" y="166"/>
                </a:lnTo>
                <a:lnTo>
                  <a:pt x="180" y="166"/>
                </a:lnTo>
                <a:lnTo>
                  <a:pt x="178" y="166"/>
                </a:lnTo>
                <a:lnTo>
                  <a:pt x="177" y="166"/>
                </a:lnTo>
                <a:lnTo>
                  <a:pt x="175" y="166"/>
                </a:lnTo>
                <a:lnTo>
                  <a:pt x="173" y="166"/>
                </a:lnTo>
                <a:lnTo>
                  <a:pt x="172" y="166"/>
                </a:lnTo>
                <a:lnTo>
                  <a:pt x="170" y="166"/>
                </a:lnTo>
                <a:lnTo>
                  <a:pt x="168" y="166"/>
                </a:lnTo>
                <a:lnTo>
                  <a:pt x="167" y="166"/>
                </a:lnTo>
                <a:lnTo>
                  <a:pt x="167" y="167"/>
                </a:lnTo>
                <a:lnTo>
                  <a:pt x="165" y="169"/>
                </a:lnTo>
                <a:lnTo>
                  <a:pt x="165" y="171"/>
                </a:lnTo>
                <a:lnTo>
                  <a:pt x="167" y="171"/>
                </a:lnTo>
                <a:lnTo>
                  <a:pt x="167" y="169"/>
                </a:lnTo>
                <a:lnTo>
                  <a:pt x="168" y="169"/>
                </a:lnTo>
                <a:lnTo>
                  <a:pt x="170" y="169"/>
                </a:lnTo>
                <a:lnTo>
                  <a:pt x="172" y="169"/>
                </a:lnTo>
                <a:lnTo>
                  <a:pt x="173" y="167"/>
                </a:lnTo>
                <a:lnTo>
                  <a:pt x="175" y="167"/>
                </a:lnTo>
                <a:lnTo>
                  <a:pt x="175" y="169"/>
                </a:lnTo>
                <a:lnTo>
                  <a:pt x="175" y="171"/>
                </a:lnTo>
                <a:lnTo>
                  <a:pt x="173" y="171"/>
                </a:lnTo>
                <a:lnTo>
                  <a:pt x="173" y="172"/>
                </a:lnTo>
                <a:lnTo>
                  <a:pt x="172" y="172"/>
                </a:lnTo>
                <a:lnTo>
                  <a:pt x="173" y="172"/>
                </a:lnTo>
                <a:lnTo>
                  <a:pt x="173" y="174"/>
                </a:lnTo>
                <a:lnTo>
                  <a:pt x="175" y="174"/>
                </a:lnTo>
                <a:lnTo>
                  <a:pt x="177" y="174"/>
                </a:lnTo>
                <a:lnTo>
                  <a:pt x="177" y="172"/>
                </a:lnTo>
                <a:lnTo>
                  <a:pt x="178" y="171"/>
                </a:lnTo>
                <a:lnTo>
                  <a:pt x="178" y="169"/>
                </a:lnTo>
                <a:lnTo>
                  <a:pt x="180" y="169"/>
                </a:lnTo>
                <a:lnTo>
                  <a:pt x="182" y="169"/>
                </a:lnTo>
                <a:lnTo>
                  <a:pt x="182" y="167"/>
                </a:lnTo>
                <a:lnTo>
                  <a:pt x="183" y="167"/>
                </a:lnTo>
                <a:lnTo>
                  <a:pt x="183" y="169"/>
                </a:lnTo>
                <a:lnTo>
                  <a:pt x="185" y="171"/>
                </a:lnTo>
                <a:lnTo>
                  <a:pt x="187" y="171"/>
                </a:lnTo>
                <a:lnTo>
                  <a:pt x="187" y="172"/>
                </a:lnTo>
                <a:lnTo>
                  <a:pt x="188" y="174"/>
                </a:lnTo>
                <a:lnTo>
                  <a:pt x="187" y="174"/>
                </a:lnTo>
                <a:lnTo>
                  <a:pt x="187" y="176"/>
                </a:lnTo>
                <a:lnTo>
                  <a:pt x="188" y="176"/>
                </a:lnTo>
                <a:lnTo>
                  <a:pt x="190" y="176"/>
                </a:lnTo>
                <a:lnTo>
                  <a:pt x="190" y="174"/>
                </a:lnTo>
                <a:lnTo>
                  <a:pt x="190" y="172"/>
                </a:lnTo>
                <a:lnTo>
                  <a:pt x="188" y="172"/>
                </a:lnTo>
                <a:lnTo>
                  <a:pt x="188" y="171"/>
                </a:lnTo>
                <a:lnTo>
                  <a:pt x="188" y="169"/>
                </a:lnTo>
                <a:lnTo>
                  <a:pt x="190" y="169"/>
                </a:lnTo>
                <a:lnTo>
                  <a:pt x="190" y="167"/>
                </a:lnTo>
                <a:lnTo>
                  <a:pt x="190" y="166"/>
                </a:lnTo>
                <a:lnTo>
                  <a:pt x="192" y="166"/>
                </a:lnTo>
                <a:lnTo>
                  <a:pt x="192" y="164"/>
                </a:lnTo>
                <a:lnTo>
                  <a:pt x="193" y="164"/>
                </a:lnTo>
                <a:lnTo>
                  <a:pt x="193" y="162"/>
                </a:lnTo>
                <a:lnTo>
                  <a:pt x="195" y="162"/>
                </a:lnTo>
                <a:lnTo>
                  <a:pt x="193" y="162"/>
                </a:lnTo>
                <a:lnTo>
                  <a:pt x="195" y="162"/>
                </a:lnTo>
                <a:lnTo>
                  <a:pt x="195" y="161"/>
                </a:lnTo>
                <a:lnTo>
                  <a:pt x="197" y="161"/>
                </a:lnTo>
                <a:lnTo>
                  <a:pt x="198" y="161"/>
                </a:lnTo>
                <a:lnTo>
                  <a:pt x="198" y="159"/>
                </a:lnTo>
                <a:lnTo>
                  <a:pt x="198" y="161"/>
                </a:lnTo>
                <a:lnTo>
                  <a:pt x="198" y="159"/>
                </a:lnTo>
                <a:lnTo>
                  <a:pt x="200" y="159"/>
                </a:lnTo>
                <a:lnTo>
                  <a:pt x="202" y="159"/>
                </a:lnTo>
                <a:close/>
                <a:moveTo>
                  <a:pt x="175" y="159"/>
                </a:moveTo>
                <a:lnTo>
                  <a:pt x="177" y="159"/>
                </a:lnTo>
                <a:lnTo>
                  <a:pt x="175" y="159"/>
                </a:lnTo>
                <a:close/>
                <a:moveTo>
                  <a:pt x="152" y="152"/>
                </a:moveTo>
                <a:lnTo>
                  <a:pt x="152" y="154"/>
                </a:lnTo>
                <a:lnTo>
                  <a:pt x="153" y="154"/>
                </a:lnTo>
                <a:lnTo>
                  <a:pt x="155" y="154"/>
                </a:lnTo>
                <a:lnTo>
                  <a:pt x="155" y="156"/>
                </a:lnTo>
                <a:lnTo>
                  <a:pt x="155" y="157"/>
                </a:lnTo>
                <a:lnTo>
                  <a:pt x="157" y="157"/>
                </a:lnTo>
                <a:lnTo>
                  <a:pt x="157" y="159"/>
                </a:lnTo>
                <a:lnTo>
                  <a:pt x="158" y="161"/>
                </a:lnTo>
                <a:lnTo>
                  <a:pt x="158" y="162"/>
                </a:lnTo>
                <a:lnTo>
                  <a:pt x="158" y="164"/>
                </a:lnTo>
                <a:lnTo>
                  <a:pt x="157" y="164"/>
                </a:lnTo>
                <a:lnTo>
                  <a:pt x="157" y="166"/>
                </a:lnTo>
                <a:lnTo>
                  <a:pt x="157" y="167"/>
                </a:lnTo>
                <a:lnTo>
                  <a:pt x="155" y="166"/>
                </a:lnTo>
                <a:lnTo>
                  <a:pt x="155" y="164"/>
                </a:lnTo>
                <a:lnTo>
                  <a:pt x="153" y="164"/>
                </a:lnTo>
                <a:lnTo>
                  <a:pt x="153" y="162"/>
                </a:lnTo>
                <a:lnTo>
                  <a:pt x="152" y="162"/>
                </a:lnTo>
                <a:lnTo>
                  <a:pt x="152" y="161"/>
                </a:lnTo>
                <a:lnTo>
                  <a:pt x="150" y="161"/>
                </a:lnTo>
                <a:lnTo>
                  <a:pt x="150" y="159"/>
                </a:lnTo>
                <a:lnTo>
                  <a:pt x="150" y="157"/>
                </a:lnTo>
                <a:lnTo>
                  <a:pt x="150" y="156"/>
                </a:lnTo>
                <a:lnTo>
                  <a:pt x="150" y="154"/>
                </a:lnTo>
                <a:lnTo>
                  <a:pt x="150" y="152"/>
                </a:lnTo>
                <a:lnTo>
                  <a:pt x="152" y="152"/>
                </a:lnTo>
                <a:lnTo>
                  <a:pt x="152" y="151"/>
                </a:lnTo>
                <a:lnTo>
                  <a:pt x="152" y="152"/>
                </a:lnTo>
                <a:close/>
                <a:moveTo>
                  <a:pt x="97" y="151"/>
                </a:moveTo>
                <a:lnTo>
                  <a:pt x="98" y="151"/>
                </a:lnTo>
                <a:lnTo>
                  <a:pt x="97" y="151"/>
                </a:lnTo>
                <a:lnTo>
                  <a:pt x="97" y="149"/>
                </a:lnTo>
                <a:lnTo>
                  <a:pt x="98" y="149"/>
                </a:lnTo>
                <a:lnTo>
                  <a:pt x="97" y="151"/>
                </a:lnTo>
                <a:close/>
                <a:moveTo>
                  <a:pt x="110" y="149"/>
                </a:moveTo>
                <a:lnTo>
                  <a:pt x="112" y="149"/>
                </a:lnTo>
                <a:lnTo>
                  <a:pt x="112" y="151"/>
                </a:lnTo>
                <a:lnTo>
                  <a:pt x="113" y="151"/>
                </a:lnTo>
                <a:lnTo>
                  <a:pt x="115" y="151"/>
                </a:lnTo>
                <a:lnTo>
                  <a:pt x="115" y="152"/>
                </a:lnTo>
                <a:lnTo>
                  <a:pt x="113" y="152"/>
                </a:lnTo>
                <a:lnTo>
                  <a:pt x="115" y="152"/>
                </a:lnTo>
                <a:lnTo>
                  <a:pt x="113" y="152"/>
                </a:lnTo>
                <a:lnTo>
                  <a:pt x="113" y="154"/>
                </a:lnTo>
                <a:lnTo>
                  <a:pt x="115" y="154"/>
                </a:lnTo>
                <a:lnTo>
                  <a:pt x="113" y="154"/>
                </a:lnTo>
                <a:lnTo>
                  <a:pt x="112" y="154"/>
                </a:lnTo>
                <a:lnTo>
                  <a:pt x="112" y="152"/>
                </a:lnTo>
                <a:lnTo>
                  <a:pt x="113" y="152"/>
                </a:lnTo>
                <a:lnTo>
                  <a:pt x="112" y="152"/>
                </a:lnTo>
                <a:lnTo>
                  <a:pt x="112" y="151"/>
                </a:lnTo>
                <a:lnTo>
                  <a:pt x="110" y="149"/>
                </a:lnTo>
                <a:close/>
                <a:moveTo>
                  <a:pt x="187" y="147"/>
                </a:moveTo>
                <a:lnTo>
                  <a:pt x="187" y="149"/>
                </a:lnTo>
                <a:lnTo>
                  <a:pt x="188" y="149"/>
                </a:lnTo>
                <a:lnTo>
                  <a:pt x="190" y="149"/>
                </a:lnTo>
                <a:lnTo>
                  <a:pt x="190" y="151"/>
                </a:lnTo>
                <a:lnTo>
                  <a:pt x="188" y="151"/>
                </a:lnTo>
                <a:lnTo>
                  <a:pt x="188" y="152"/>
                </a:lnTo>
                <a:lnTo>
                  <a:pt x="187" y="152"/>
                </a:lnTo>
                <a:lnTo>
                  <a:pt x="188" y="152"/>
                </a:lnTo>
                <a:lnTo>
                  <a:pt x="187" y="152"/>
                </a:lnTo>
                <a:lnTo>
                  <a:pt x="187" y="154"/>
                </a:lnTo>
                <a:lnTo>
                  <a:pt x="185" y="154"/>
                </a:lnTo>
                <a:lnTo>
                  <a:pt x="183" y="154"/>
                </a:lnTo>
                <a:lnTo>
                  <a:pt x="183" y="156"/>
                </a:lnTo>
                <a:lnTo>
                  <a:pt x="183" y="154"/>
                </a:lnTo>
                <a:lnTo>
                  <a:pt x="182" y="154"/>
                </a:lnTo>
                <a:lnTo>
                  <a:pt x="182" y="152"/>
                </a:lnTo>
                <a:lnTo>
                  <a:pt x="183" y="152"/>
                </a:lnTo>
                <a:lnTo>
                  <a:pt x="183" y="151"/>
                </a:lnTo>
                <a:lnTo>
                  <a:pt x="183" y="149"/>
                </a:lnTo>
                <a:lnTo>
                  <a:pt x="185" y="149"/>
                </a:lnTo>
                <a:lnTo>
                  <a:pt x="185" y="147"/>
                </a:lnTo>
                <a:lnTo>
                  <a:pt x="187" y="147"/>
                </a:lnTo>
                <a:close/>
                <a:moveTo>
                  <a:pt x="172" y="147"/>
                </a:moveTo>
                <a:lnTo>
                  <a:pt x="173" y="147"/>
                </a:lnTo>
                <a:lnTo>
                  <a:pt x="175" y="147"/>
                </a:lnTo>
                <a:lnTo>
                  <a:pt x="175" y="149"/>
                </a:lnTo>
                <a:lnTo>
                  <a:pt x="177" y="149"/>
                </a:lnTo>
                <a:lnTo>
                  <a:pt x="177" y="151"/>
                </a:lnTo>
                <a:lnTo>
                  <a:pt x="178" y="151"/>
                </a:lnTo>
                <a:lnTo>
                  <a:pt x="178" y="152"/>
                </a:lnTo>
                <a:lnTo>
                  <a:pt x="178" y="154"/>
                </a:lnTo>
                <a:lnTo>
                  <a:pt x="178" y="156"/>
                </a:lnTo>
                <a:lnTo>
                  <a:pt x="177" y="156"/>
                </a:lnTo>
                <a:lnTo>
                  <a:pt x="175" y="156"/>
                </a:lnTo>
                <a:lnTo>
                  <a:pt x="173" y="156"/>
                </a:lnTo>
                <a:lnTo>
                  <a:pt x="172" y="156"/>
                </a:lnTo>
                <a:lnTo>
                  <a:pt x="172" y="154"/>
                </a:lnTo>
                <a:lnTo>
                  <a:pt x="172" y="156"/>
                </a:lnTo>
                <a:lnTo>
                  <a:pt x="170" y="156"/>
                </a:lnTo>
                <a:lnTo>
                  <a:pt x="168" y="156"/>
                </a:lnTo>
                <a:lnTo>
                  <a:pt x="168" y="154"/>
                </a:lnTo>
                <a:lnTo>
                  <a:pt x="168" y="156"/>
                </a:lnTo>
                <a:lnTo>
                  <a:pt x="167" y="154"/>
                </a:lnTo>
                <a:lnTo>
                  <a:pt x="167" y="156"/>
                </a:lnTo>
                <a:lnTo>
                  <a:pt x="165" y="156"/>
                </a:lnTo>
                <a:lnTo>
                  <a:pt x="163" y="156"/>
                </a:lnTo>
                <a:lnTo>
                  <a:pt x="162" y="156"/>
                </a:lnTo>
                <a:lnTo>
                  <a:pt x="160" y="156"/>
                </a:lnTo>
                <a:lnTo>
                  <a:pt x="158" y="156"/>
                </a:lnTo>
                <a:lnTo>
                  <a:pt x="158" y="154"/>
                </a:lnTo>
                <a:lnTo>
                  <a:pt x="157" y="154"/>
                </a:lnTo>
                <a:lnTo>
                  <a:pt x="157" y="152"/>
                </a:lnTo>
                <a:lnTo>
                  <a:pt x="155" y="152"/>
                </a:lnTo>
                <a:lnTo>
                  <a:pt x="155" y="151"/>
                </a:lnTo>
                <a:lnTo>
                  <a:pt x="153" y="151"/>
                </a:lnTo>
                <a:lnTo>
                  <a:pt x="153" y="149"/>
                </a:lnTo>
                <a:lnTo>
                  <a:pt x="153" y="151"/>
                </a:lnTo>
                <a:lnTo>
                  <a:pt x="152" y="149"/>
                </a:lnTo>
                <a:lnTo>
                  <a:pt x="153" y="149"/>
                </a:lnTo>
                <a:lnTo>
                  <a:pt x="155" y="149"/>
                </a:lnTo>
                <a:lnTo>
                  <a:pt x="157" y="149"/>
                </a:lnTo>
                <a:lnTo>
                  <a:pt x="158" y="149"/>
                </a:lnTo>
                <a:lnTo>
                  <a:pt x="160" y="149"/>
                </a:lnTo>
                <a:lnTo>
                  <a:pt x="162" y="149"/>
                </a:lnTo>
                <a:lnTo>
                  <a:pt x="163" y="149"/>
                </a:lnTo>
                <a:lnTo>
                  <a:pt x="165" y="149"/>
                </a:lnTo>
                <a:lnTo>
                  <a:pt x="165" y="147"/>
                </a:lnTo>
                <a:lnTo>
                  <a:pt x="167" y="147"/>
                </a:lnTo>
                <a:lnTo>
                  <a:pt x="168" y="147"/>
                </a:lnTo>
                <a:lnTo>
                  <a:pt x="170" y="147"/>
                </a:lnTo>
                <a:lnTo>
                  <a:pt x="172" y="147"/>
                </a:lnTo>
                <a:lnTo>
                  <a:pt x="172" y="146"/>
                </a:lnTo>
                <a:lnTo>
                  <a:pt x="172" y="147"/>
                </a:lnTo>
                <a:close/>
                <a:moveTo>
                  <a:pt x="185" y="146"/>
                </a:moveTo>
                <a:lnTo>
                  <a:pt x="185" y="144"/>
                </a:lnTo>
                <a:lnTo>
                  <a:pt x="185" y="146"/>
                </a:lnTo>
                <a:close/>
                <a:moveTo>
                  <a:pt x="108" y="144"/>
                </a:moveTo>
                <a:lnTo>
                  <a:pt x="108" y="142"/>
                </a:lnTo>
                <a:lnTo>
                  <a:pt x="110" y="142"/>
                </a:lnTo>
                <a:lnTo>
                  <a:pt x="108" y="142"/>
                </a:lnTo>
                <a:lnTo>
                  <a:pt x="108" y="144"/>
                </a:lnTo>
                <a:close/>
                <a:moveTo>
                  <a:pt x="202" y="139"/>
                </a:moveTo>
                <a:lnTo>
                  <a:pt x="200" y="139"/>
                </a:lnTo>
                <a:lnTo>
                  <a:pt x="202" y="139"/>
                </a:lnTo>
                <a:close/>
                <a:moveTo>
                  <a:pt x="170" y="134"/>
                </a:moveTo>
                <a:lnTo>
                  <a:pt x="170" y="136"/>
                </a:lnTo>
                <a:lnTo>
                  <a:pt x="168" y="136"/>
                </a:lnTo>
                <a:lnTo>
                  <a:pt x="170" y="134"/>
                </a:lnTo>
                <a:close/>
                <a:moveTo>
                  <a:pt x="72" y="126"/>
                </a:moveTo>
                <a:lnTo>
                  <a:pt x="70" y="126"/>
                </a:lnTo>
                <a:lnTo>
                  <a:pt x="72" y="126"/>
                </a:lnTo>
                <a:close/>
                <a:moveTo>
                  <a:pt x="60" y="126"/>
                </a:moveTo>
                <a:lnTo>
                  <a:pt x="60" y="124"/>
                </a:lnTo>
                <a:lnTo>
                  <a:pt x="60" y="126"/>
                </a:lnTo>
                <a:close/>
                <a:moveTo>
                  <a:pt x="153" y="122"/>
                </a:moveTo>
                <a:lnTo>
                  <a:pt x="155" y="122"/>
                </a:lnTo>
                <a:lnTo>
                  <a:pt x="155" y="124"/>
                </a:lnTo>
                <a:lnTo>
                  <a:pt x="157" y="124"/>
                </a:lnTo>
                <a:lnTo>
                  <a:pt x="158" y="124"/>
                </a:lnTo>
                <a:lnTo>
                  <a:pt x="158" y="126"/>
                </a:lnTo>
                <a:lnTo>
                  <a:pt x="158" y="127"/>
                </a:lnTo>
                <a:lnTo>
                  <a:pt x="157" y="127"/>
                </a:lnTo>
                <a:lnTo>
                  <a:pt x="155" y="127"/>
                </a:lnTo>
                <a:lnTo>
                  <a:pt x="153" y="127"/>
                </a:lnTo>
                <a:lnTo>
                  <a:pt x="152" y="127"/>
                </a:lnTo>
                <a:lnTo>
                  <a:pt x="152" y="126"/>
                </a:lnTo>
                <a:lnTo>
                  <a:pt x="152" y="127"/>
                </a:lnTo>
                <a:lnTo>
                  <a:pt x="153" y="127"/>
                </a:lnTo>
                <a:lnTo>
                  <a:pt x="153" y="129"/>
                </a:lnTo>
                <a:lnTo>
                  <a:pt x="155" y="129"/>
                </a:lnTo>
                <a:lnTo>
                  <a:pt x="157" y="129"/>
                </a:lnTo>
                <a:lnTo>
                  <a:pt x="158" y="129"/>
                </a:lnTo>
                <a:lnTo>
                  <a:pt x="160" y="129"/>
                </a:lnTo>
                <a:lnTo>
                  <a:pt x="162" y="129"/>
                </a:lnTo>
                <a:lnTo>
                  <a:pt x="162" y="127"/>
                </a:lnTo>
                <a:lnTo>
                  <a:pt x="163" y="127"/>
                </a:lnTo>
                <a:lnTo>
                  <a:pt x="165" y="127"/>
                </a:lnTo>
                <a:lnTo>
                  <a:pt x="167" y="127"/>
                </a:lnTo>
                <a:lnTo>
                  <a:pt x="168" y="127"/>
                </a:lnTo>
                <a:lnTo>
                  <a:pt x="170" y="127"/>
                </a:lnTo>
                <a:lnTo>
                  <a:pt x="172" y="127"/>
                </a:lnTo>
                <a:lnTo>
                  <a:pt x="172" y="129"/>
                </a:lnTo>
                <a:lnTo>
                  <a:pt x="172" y="131"/>
                </a:lnTo>
                <a:lnTo>
                  <a:pt x="170" y="131"/>
                </a:lnTo>
                <a:lnTo>
                  <a:pt x="168" y="131"/>
                </a:lnTo>
                <a:lnTo>
                  <a:pt x="168" y="132"/>
                </a:lnTo>
                <a:lnTo>
                  <a:pt x="167" y="132"/>
                </a:lnTo>
                <a:lnTo>
                  <a:pt x="167" y="134"/>
                </a:lnTo>
                <a:lnTo>
                  <a:pt x="165" y="134"/>
                </a:lnTo>
                <a:lnTo>
                  <a:pt x="163" y="134"/>
                </a:lnTo>
                <a:lnTo>
                  <a:pt x="163" y="136"/>
                </a:lnTo>
                <a:lnTo>
                  <a:pt x="162" y="136"/>
                </a:lnTo>
                <a:lnTo>
                  <a:pt x="160" y="136"/>
                </a:lnTo>
                <a:lnTo>
                  <a:pt x="160" y="137"/>
                </a:lnTo>
                <a:lnTo>
                  <a:pt x="158" y="137"/>
                </a:lnTo>
                <a:lnTo>
                  <a:pt x="157" y="137"/>
                </a:lnTo>
                <a:lnTo>
                  <a:pt x="155" y="137"/>
                </a:lnTo>
                <a:lnTo>
                  <a:pt x="153" y="137"/>
                </a:lnTo>
                <a:lnTo>
                  <a:pt x="153" y="136"/>
                </a:lnTo>
                <a:lnTo>
                  <a:pt x="152" y="136"/>
                </a:lnTo>
                <a:lnTo>
                  <a:pt x="150" y="136"/>
                </a:lnTo>
                <a:lnTo>
                  <a:pt x="148" y="136"/>
                </a:lnTo>
                <a:lnTo>
                  <a:pt x="147" y="136"/>
                </a:lnTo>
                <a:lnTo>
                  <a:pt x="145" y="136"/>
                </a:lnTo>
                <a:lnTo>
                  <a:pt x="143" y="136"/>
                </a:lnTo>
                <a:lnTo>
                  <a:pt x="142" y="136"/>
                </a:lnTo>
                <a:lnTo>
                  <a:pt x="140" y="136"/>
                </a:lnTo>
                <a:lnTo>
                  <a:pt x="140" y="134"/>
                </a:lnTo>
                <a:lnTo>
                  <a:pt x="138" y="134"/>
                </a:lnTo>
                <a:lnTo>
                  <a:pt x="138" y="132"/>
                </a:lnTo>
                <a:lnTo>
                  <a:pt x="137" y="132"/>
                </a:lnTo>
                <a:lnTo>
                  <a:pt x="137" y="131"/>
                </a:lnTo>
                <a:lnTo>
                  <a:pt x="135" y="129"/>
                </a:lnTo>
                <a:lnTo>
                  <a:pt x="135" y="127"/>
                </a:lnTo>
                <a:lnTo>
                  <a:pt x="137" y="127"/>
                </a:lnTo>
                <a:lnTo>
                  <a:pt x="137" y="126"/>
                </a:lnTo>
                <a:lnTo>
                  <a:pt x="138" y="126"/>
                </a:lnTo>
                <a:lnTo>
                  <a:pt x="140" y="126"/>
                </a:lnTo>
                <a:lnTo>
                  <a:pt x="142" y="126"/>
                </a:lnTo>
                <a:lnTo>
                  <a:pt x="142" y="127"/>
                </a:lnTo>
                <a:lnTo>
                  <a:pt x="143" y="127"/>
                </a:lnTo>
                <a:lnTo>
                  <a:pt x="143" y="126"/>
                </a:lnTo>
                <a:lnTo>
                  <a:pt x="145" y="126"/>
                </a:lnTo>
                <a:lnTo>
                  <a:pt x="147" y="126"/>
                </a:lnTo>
                <a:lnTo>
                  <a:pt x="148" y="126"/>
                </a:lnTo>
                <a:lnTo>
                  <a:pt x="148" y="124"/>
                </a:lnTo>
                <a:lnTo>
                  <a:pt x="150" y="124"/>
                </a:lnTo>
                <a:lnTo>
                  <a:pt x="150" y="122"/>
                </a:lnTo>
                <a:lnTo>
                  <a:pt x="152" y="122"/>
                </a:lnTo>
                <a:lnTo>
                  <a:pt x="153" y="122"/>
                </a:lnTo>
                <a:close/>
                <a:moveTo>
                  <a:pt x="165" y="121"/>
                </a:moveTo>
                <a:lnTo>
                  <a:pt x="165" y="122"/>
                </a:lnTo>
                <a:lnTo>
                  <a:pt x="163" y="121"/>
                </a:lnTo>
                <a:lnTo>
                  <a:pt x="165" y="121"/>
                </a:lnTo>
                <a:close/>
                <a:moveTo>
                  <a:pt x="200" y="117"/>
                </a:moveTo>
                <a:lnTo>
                  <a:pt x="198" y="117"/>
                </a:lnTo>
                <a:lnTo>
                  <a:pt x="198" y="119"/>
                </a:lnTo>
                <a:lnTo>
                  <a:pt x="197" y="119"/>
                </a:lnTo>
                <a:lnTo>
                  <a:pt x="195" y="119"/>
                </a:lnTo>
                <a:lnTo>
                  <a:pt x="195" y="121"/>
                </a:lnTo>
                <a:lnTo>
                  <a:pt x="197" y="119"/>
                </a:lnTo>
                <a:lnTo>
                  <a:pt x="197" y="121"/>
                </a:lnTo>
                <a:lnTo>
                  <a:pt x="195" y="121"/>
                </a:lnTo>
                <a:lnTo>
                  <a:pt x="193" y="121"/>
                </a:lnTo>
                <a:lnTo>
                  <a:pt x="192" y="121"/>
                </a:lnTo>
                <a:lnTo>
                  <a:pt x="192" y="119"/>
                </a:lnTo>
                <a:lnTo>
                  <a:pt x="192" y="121"/>
                </a:lnTo>
                <a:lnTo>
                  <a:pt x="192" y="119"/>
                </a:lnTo>
                <a:lnTo>
                  <a:pt x="192" y="121"/>
                </a:lnTo>
                <a:lnTo>
                  <a:pt x="192" y="119"/>
                </a:lnTo>
                <a:lnTo>
                  <a:pt x="192" y="121"/>
                </a:lnTo>
                <a:lnTo>
                  <a:pt x="192" y="119"/>
                </a:lnTo>
                <a:lnTo>
                  <a:pt x="190" y="119"/>
                </a:lnTo>
                <a:lnTo>
                  <a:pt x="192" y="119"/>
                </a:lnTo>
                <a:lnTo>
                  <a:pt x="193" y="119"/>
                </a:lnTo>
                <a:lnTo>
                  <a:pt x="193" y="117"/>
                </a:lnTo>
                <a:lnTo>
                  <a:pt x="195" y="117"/>
                </a:lnTo>
                <a:lnTo>
                  <a:pt x="197" y="117"/>
                </a:lnTo>
                <a:lnTo>
                  <a:pt x="198" y="117"/>
                </a:lnTo>
                <a:lnTo>
                  <a:pt x="200" y="117"/>
                </a:lnTo>
                <a:close/>
                <a:moveTo>
                  <a:pt x="108" y="116"/>
                </a:moveTo>
                <a:lnTo>
                  <a:pt x="110" y="117"/>
                </a:lnTo>
                <a:lnTo>
                  <a:pt x="108" y="117"/>
                </a:lnTo>
                <a:lnTo>
                  <a:pt x="108" y="116"/>
                </a:lnTo>
                <a:close/>
                <a:moveTo>
                  <a:pt x="185" y="112"/>
                </a:moveTo>
                <a:lnTo>
                  <a:pt x="187" y="112"/>
                </a:lnTo>
                <a:lnTo>
                  <a:pt x="185" y="112"/>
                </a:lnTo>
                <a:lnTo>
                  <a:pt x="187" y="112"/>
                </a:lnTo>
                <a:lnTo>
                  <a:pt x="185" y="112"/>
                </a:lnTo>
                <a:lnTo>
                  <a:pt x="185" y="111"/>
                </a:lnTo>
                <a:lnTo>
                  <a:pt x="185" y="112"/>
                </a:lnTo>
                <a:lnTo>
                  <a:pt x="185" y="111"/>
                </a:lnTo>
                <a:lnTo>
                  <a:pt x="185" y="112"/>
                </a:lnTo>
                <a:close/>
                <a:moveTo>
                  <a:pt x="192" y="107"/>
                </a:moveTo>
                <a:lnTo>
                  <a:pt x="193" y="107"/>
                </a:lnTo>
                <a:lnTo>
                  <a:pt x="192" y="107"/>
                </a:lnTo>
                <a:close/>
                <a:moveTo>
                  <a:pt x="178" y="107"/>
                </a:moveTo>
                <a:lnTo>
                  <a:pt x="180" y="107"/>
                </a:lnTo>
                <a:lnTo>
                  <a:pt x="180" y="109"/>
                </a:lnTo>
                <a:lnTo>
                  <a:pt x="178" y="109"/>
                </a:lnTo>
                <a:lnTo>
                  <a:pt x="177" y="109"/>
                </a:lnTo>
                <a:lnTo>
                  <a:pt x="177" y="107"/>
                </a:lnTo>
                <a:lnTo>
                  <a:pt x="178" y="107"/>
                </a:lnTo>
                <a:lnTo>
                  <a:pt x="178" y="106"/>
                </a:lnTo>
                <a:lnTo>
                  <a:pt x="178" y="107"/>
                </a:lnTo>
                <a:close/>
                <a:moveTo>
                  <a:pt x="177" y="107"/>
                </a:moveTo>
                <a:lnTo>
                  <a:pt x="177" y="106"/>
                </a:lnTo>
                <a:lnTo>
                  <a:pt x="177" y="107"/>
                </a:lnTo>
                <a:close/>
                <a:moveTo>
                  <a:pt x="187" y="94"/>
                </a:moveTo>
                <a:lnTo>
                  <a:pt x="185" y="94"/>
                </a:lnTo>
                <a:lnTo>
                  <a:pt x="187" y="94"/>
                </a:lnTo>
                <a:close/>
                <a:moveTo>
                  <a:pt x="185" y="92"/>
                </a:moveTo>
                <a:lnTo>
                  <a:pt x="185" y="94"/>
                </a:lnTo>
                <a:lnTo>
                  <a:pt x="185" y="92"/>
                </a:lnTo>
                <a:lnTo>
                  <a:pt x="183" y="92"/>
                </a:lnTo>
                <a:lnTo>
                  <a:pt x="185" y="92"/>
                </a:lnTo>
                <a:close/>
                <a:moveTo>
                  <a:pt x="43" y="89"/>
                </a:moveTo>
                <a:lnTo>
                  <a:pt x="43" y="91"/>
                </a:lnTo>
                <a:lnTo>
                  <a:pt x="43" y="89"/>
                </a:lnTo>
                <a:close/>
                <a:moveTo>
                  <a:pt x="47" y="87"/>
                </a:moveTo>
                <a:lnTo>
                  <a:pt x="47" y="89"/>
                </a:lnTo>
                <a:lnTo>
                  <a:pt x="45" y="89"/>
                </a:lnTo>
                <a:lnTo>
                  <a:pt x="45" y="87"/>
                </a:lnTo>
                <a:lnTo>
                  <a:pt x="45" y="89"/>
                </a:lnTo>
                <a:lnTo>
                  <a:pt x="45" y="87"/>
                </a:lnTo>
                <a:lnTo>
                  <a:pt x="47" y="87"/>
                </a:lnTo>
                <a:lnTo>
                  <a:pt x="45" y="87"/>
                </a:lnTo>
                <a:lnTo>
                  <a:pt x="47" y="87"/>
                </a:lnTo>
                <a:close/>
                <a:moveTo>
                  <a:pt x="43" y="86"/>
                </a:moveTo>
                <a:lnTo>
                  <a:pt x="45" y="86"/>
                </a:lnTo>
                <a:lnTo>
                  <a:pt x="45" y="87"/>
                </a:lnTo>
                <a:lnTo>
                  <a:pt x="43" y="87"/>
                </a:lnTo>
                <a:lnTo>
                  <a:pt x="43" y="86"/>
                </a:lnTo>
                <a:close/>
                <a:moveTo>
                  <a:pt x="87" y="82"/>
                </a:moveTo>
                <a:lnTo>
                  <a:pt x="87" y="84"/>
                </a:lnTo>
                <a:lnTo>
                  <a:pt x="87" y="82"/>
                </a:lnTo>
                <a:close/>
                <a:moveTo>
                  <a:pt x="48" y="77"/>
                </a:moveTo>
                <a:lnTo>
                  <a:pt x="50" y="77"/>
                </a:lnTo>
                <a:lnTo>
                  <a:pt x="50" y="79"/>
                </a:lnTo>
                <a:lnTo>
                  <a:pt x="50" y="77"/>
                </a:lnTo>
                <a:lnTo>
                  <a:pt x="50" y="79"/>
                </a:lnTo>
                <a:lnTo>
                  <a:pt x="52" y="79"/>
                </a:lnTo>
                <a:lnTo>
                  <a:pt x="53" y="79"/>
                </a:lnTo>
                <a:lnTo>
                  <a:pt x="55" y="79"/>
                </a:lnTo>
                <a:lnTo>
                  <a:pt x="57" y="79"/>
                </a:lnTo>
                <a:lnTo>
                  <a:pt x="58" y="79"/>
                </a:lnTo>
                <a:lnTo>
                  <a:pt x="58" y="81"/>
                </a:lnTo>
                <a:lnTo>
                  <a:pt x="60" y="81"/>
                </a:lnTo>
                <a:lnTo>
                  <a:pt x="62" y="81"/>
                </a:lnTo>
                <a:lnTo>
                  <a:pt x="63" y="81"/>
                </a:lnTo>
                <a:lnTo>
                  <a:pt x="65" y="81"/>
                </a:lnTo>
                <a:lnTo>
                  <a:pt x="67" y="81"/>
                </a:lnTo>
                <a:lnTo>
                  <a:pt x="67" y="82"/>
                </a:lnTo>
                <a:lnTo>
                  <a:pt x="68" y="82"/>
                </a:lnTo>
                <a:lnTo>
                  <a:pt x="70" y="82"/>
                </a:lnTo>
                <a:lnTo>
                  <a:pt x="70" y="84"/>
                </a:lnTo>
                <a:lnTo>
                  <a:pt x="72" y="84"/>
                </a:lnTo>
                <a:lnTo>
                  <a:pt x="72" y="86"/>
                </a:lnTo>
                <a:lnTo>
                  <a:pt x="73" y="86"/>
                </a:lnTo>
                <a:lnTo>
                  <a:pt x="72" y="87"/>
                </a:lnTo>
                <a:lnTo>
                  <a:pt x="70" y="87"/>
                </a:lnTo>
                <a:lnTo>
                  <a:pt x="68" y="87"/>
                </a:lnTo>
                <a:lnTo>
                  <a:pt x="67" y="87"/>
                </a:lnTo>
                <a:lnTo>
                  <a:pt x="65" y="87"/>
                </a:lnTo>
                <a:lnTo>
                  <a:pt x="63" y="87"/>
                </a:lnTo>
                <a:lnTo>
                  <a:pt x="63" y="89"/>
                </a:lnTo>
                <a:lnTo>
                  <a:pt x="62" y="89"/>
                </a:lnTo>
                <a:lnTo>
                  <a:pt x="60" y="89"/>
                </a:lnTo>
                <a:lnTo>
                  <a:pt x="58" y="89"/>
                </a:lnTo>
                <a:lnTo>
                  <a:pt x="57" y="89"/>
                </a:lnTo>
                <a:lnTo>
                  <a:pt x="55" y="89"/>
                </a:lnTo>
                <a:lnTo>
                  <a:pt x="53" y="89"/>
                </a:lnTo>
                <a:lnTo>
                  <a:pt x="52" y="89"/>
                </a:lnTo>
                <a:lnTo>
                  <a:pt x="52" y="91"/>
                </a:lnTo>
                <a:lnTo>
                  <a:pt x="50" y="91"/>
                </a:lnTo>
                <a:lnTo>
                  <a:pt x="48" y="91"/>
                </a:lnTo>
                <a:lnTo>
                  <a:pt x="47" y="91"/>
                </a:lnTo>
                <a:lnTo>
                  <a:pt x="47" y="89"/>
                </a:lnTo>
                <a:lnTo>
                  <a:pt x="48" y="89"/>
                </a:lnTo>
                <a:lnTo>
                  <a:pt x="47" y="89"/>
                </a:lnTo>
                <a:lnTo>
                  <a:pt x="48" y="89"/>
                </a:lnTo>
                <a:lnTo>
                  <a:pt x="48" y="87"/>
                </a:lnTo>
                <a:lnTo>
                  <a:pt x="48" y="89"/>
                </a:lnTo>
                <a:lnTo>
                  <a:pt x="48" y="87"/>
                </a:lnTo>
                <a:lnTo>
                  <a:pt x="48" y="89"/>
                </a:lnTo>
                <a:lnTo>
                  <a:pt x="48" y="87"/>
                </a:lnTo>
                <a:lnTo>
                  <a:pt x="50" y="87"/>
                </a:lnTo>
                <a:lnTo>
                  <a:pt x="48" y="86"/>
                </a:lnTo>
                <a:lnTo>
                  <a:pt x="48" y="84"/>
                </a:lnTo>
                <a:lnTo>
                  <a:pt x="47" y="84"/>
                </a:lnTo>
                <a:lnTo>
                  <a:pt x="47" y="82"/>
                </a:lnTo>
                <a:lnTo>
                  <a:pt x="47" y="84"/>
                </a:lnTo>
                <a:lnTo>
                  <a:pt x="45" y="84"/>
                </a:lnTo>
                <a:lnTo>
                  <a:pt x="47" y="84"/>
                </a:lnTo>
                <a:lnTo>
                  <a:pt x="47" y="82"/>
                </a:lnTo>
                <a:lnTo>
                  <a:pt x="45" y="82"/>
                </a:lnTo>
                <a:lnTo>
                  <a:pt x="45" y="84"/>
                </a:lnTo>
                <a:lnTo>
                  <a:pt x="43" y="84"/>
                </a:lnTo>
                <a:lnTo>
                  <a:pt x="43" y="82"/>
                </a:lnTo>
                <a:lnTo>
                  <a:pt x="42" y="82"/>
                </a:lnTo>
                <a:lnTo>
                  <a:pt x="42" y="81"/>
                </a:lnTo>
                <a:lnTo>
                  <a:pt x="40" y="81"/>
                </a:lnTo>
                <a:lnTo>
                  <a:pt x="40" y="79"/>
                </a:lnTo>
                <a:lnTo>
                  <a:pt x="38" y="79"/>
                </a:lnTo>
                <a:lnTo>
                  <a:pt x="40" y="77"/>
                </a:lnTo>
                <a:lnTo>
                  <a:pt x="42" y="77"/>
                </a:lnTo>
                <a:lnTo>
                  <a:pt x="43" y="77"/>
                </a:lnTo>
                <a:lnTo>
                  <a:pt x="45" y="77"/>
                </a:lnTo>
                <a:lnTo>
                  <a:pt x="45" y="79"/>
                </a:lnTo>
                <a:lnTo>
                  <a:pt x="45" y="77"/>
                </a:lnTo>
                <a:lnTo>
                  <a:pt x="47" y="77"/>
                </a:lnTo>
                <a:lnTo>
                  <a:pt x="47" y="79"/>
                </a:lnTo>
                <a:lnTo>
                  <a:pt x="47" y="77"/>
                </a:lnTo>
                <a:lnTo>
                  <a:pt x="47" y="79"/>
                </a:lnTo>
                <a:lnTo>
                  <a:pt x="47" y="77"/>
                </a:lnTo>
                <a:lnTo>
                  <a:pt x="47" y="79"/>
                </a:lnTo>
                <a:lnTo>
                  <a:pt x="47" y="77"/>
                </a:lnTo>
                <a:lnTo>
                  <a:pt x="48" y="77"/>
                </a:lnTo>
                <a:close/>
                <a:moveTo>
                  <a:pt x="33" y="77"/>
                </a:moveTo>
                <a:lnTo>
                  <a:pt x="35" y="77"/>
                </a:lnTo>
                <a:lnTo>
                  <a:pt x="33" y="77"/>
                </a:lnTo>
                <a:lnTo>
                  <a:pt x="33" y="79"/>
                </a:lnTo>
                <a:lnTo>
                  <a:pt x="33" y="77"/>
                </a:lnTo>
                <a:lnTo>
                  <a:pt x="33" y="79"/>
                </a:lnTo>
                <a:lnTo>
                  <a:pt x="32" y="79"/>
                </a:lnTo>
                <a:lnTo>
                  <a:pt x="32" y="77"/>
                </a:lnTo>
                <a:lnTo>
                  <a:pt x="32" y="79"/>
                </a:lnTo>
                <a:lnTo>
                  <a:pt x="30" y="79"/>
                </a:lnTo>
                <a:lnTo>
                  <a:pt x="30" y="77"/>
                </a:lnTo>
                <a:lnTo>
                  <a:pt x="30" y="79"/>
                </a:lnTo>
                <a:lnTo>
                  <a:pt x="30" y="77"/>
                </a:lnTo>
                <a:lnTo>
                  <a:pt x="30" y="79"/>
                </a:lnTo>
                <a:lnTo>
                  <a:pt x="30" y="77"/>
                </a:lnTo>
                <a:lnTo>
                  <a:pt x="30" y="79"/>
                </a:lnTo>
                <a:lnTo>
                  <a:pt x="30" y="77"/>
                </a:lnTo>
                <a:lnTo>
                  <a:pt x="30" y="79"/>
                </a:lnTo>
                <a:lnTo>
                  <a:pt x="30" y="77"/>
                </a:lnTo>
                <a:lnTo>
                  <a:pt x="30" y="79"/>
                </a:lnTo>
                <a:lnTo>
                  <a:pt x="30" y="77"/>
                </a:lnTo>
                <a:lnTo>
                  <a:pt x="32" y="77"/>
                </a:lnTo>
                <a:lnTo>
                  <a:pt x="33" y="77"/>
                </a:lnTo>
                <a:close/>
                <a:moveTo>
                  <a:pt x="32" y="72"/>
                </a:moveTo>
                <a:lnTo>
                  <a:pt x="32" y="74"/>
                </a:lnTo>
                <a:lnTo>
                  <a:pt x="30" y="74"/>
                </a:lnTo>
                <a:lnTo>
                  <a:pt x="32" y="74"/>
                </a:lnTo>
                <a:lnTo>
                  <a:pt x="30" y="74"/>
                </a:lnTo>
                <a:lnTo>
                  <a:pt x="30" y="72"/>
                </a:lnTo>
                <a:lnTo>
                  <a:pt x="32" y="72"/>
                </a:lnTo>
                <a:close/>
                <a:moveTo>
                  <a:pt x="48" y="74"/>
                </a:moveTo>
                <a:lnTo>
                  <a:pt x="48" y="72"/>
                </a:lnTo>
                <a:lnTo>
                  <a:pt x="50" y="72"/>
                </a:lnTo>
                <a:lnTo>
                  <a:pt x="48" y="72"/>
                </a:lnTo>
                <a:lnTo>
                  <a:pt x="48" y="74"/>
                </a:lnTo>
                <a:close/>
                <a:moveTo>
                  <a:pt x="118" y="72"/>
                </a:moveTo>
                <a:lnTo>
                  <a:pt x="117" y="72"/>
                </a:lnTo>
                <a:lnTo>
                  <a:pt x="117" y="71"/>
                </a:lnTo>
                <a:lnTo>
                  <a:pt x="117" y="72"/>
                </a:lnTo>
                <a:lnTo>
                  <a:pt x="118" y="72"/>
                </a:lnTo>
                <a:close/>
                <a:moveTo>
                  <a:pt x="25" y="71"/>
                </a:moveTo>
                <a:lnTo>
                  <a:pt x="25" y="72"/>
                </a:lnTo>
                <a:lnTo>
                  <a:pt x="23" y="72"/>
                </a:lnTo>
                <a:lnTo>
                  <a:pt x="23" y="71"/>
                </a:lnTo>
                <a:lnTo>
                  <a:pt x="21" y="71"/>
                </a:lnTo>
                <a:lnTo>
                  <a:pt x="21" y="72"/>
                </a:lnTo>
                <a:lnTo>
                  <a:pt x="21" y="71"/>
                </a:lnTo>
                <a:lnTo>
                  <a:pt x="23" y="71"/>
                </a:lnTo>
                <a:lnTo>
                  <a:pt x="25" y="71"/>
                </a:lnTo>
                <a:close/>
                <a:moveTo>
                  <a:pt x="27" y="71"/>
                </a:moveTo>
                <a:lnTo>
                  <a:pt x="28" y="71"/>
                </a:lnTo>
                <a:lnTo>
                  <a:pt x="28" y="72"/>
                </a:lnTo>
                <a:lnTo>
                  <a:pt x="30" y="72"/>
                </a:lnTo>
                <a:lnTo>
                  <a:pt x="28" y="72"/>
                </a:lnTo>
                <a:lnTo>
                  <a:pt x="30" y="72"/>
                </a:lnTo>
                <a:lnTo>
                  <a:pt x="28" y="72"/>
                </a:lnTo>
                <a:lnTo>
                  <a:pt x="27" y="72"/>
                </a:lnTo>
                <a:lnTo>
                  <a:pt x="27" y="71"/>
                </a:lnTo>
                <a:lnTo>
                  <a:pt x="28" y="71"/>
                </a:lnTo>
                <a:lnTo>
                  <a:pt x="27" y="71"/>
                </a:lnTo>
                <a:lnTo>
                  <a:pt x="25" y="71"/>
                </a:lnTo>
                <a:lnTo>
                  <a:pt x="27" y="71"/>
                </a:lnTo>
                <a:lnTo>
                  <a:pt x="27" y="69"/>
                </a:lnTo>
                <a:lnTo>
                  <a:pt x="27" y="71"/>
                </a:lnTo>
                <a:close/>
                <a:moveTo>
                  <a:pt x="138" y="69"/>
                </a:moveTo>
                <a:lnTo>
                  <a:pt x="138" y="67"/>
                </a:lnTo>
                <a:lnTo>
                  <a:pt x="138" y="69"/>
                </a:lnTo>
                <a:lnTo>
                  <a:pt x="140" y="69"/>
                </a:lnTo>
                <a:lnTo>
                  <a:pt x="142" y="69"/>
                </a:lnTo>
                <a:lnTo>
                  <a:pt x="143" y="69"/>
                </a:lnTo>
                <a:lnTo>
                  <a:pt x="145" y="69"/>
                </a:lnTo>
                <a:lnTo>
                  <a:pt x="145" y="71"/>
                </a:lnTo>
                <a:lnTo>
                  <a:pt x="147" y="71"/>
                </a:lnTo>
                <a:lnTo>
                  <a:pt x="148" y="71"/>
                </a:lnTo>
                <a:lnTo>
                  <a:pt x="148" y="72"/>
                </a:lnTo>
                <a:lnTo>
                  <a:pt x="148" y="74"/>
                </a:lnTo>
                <a:lnTo>
                  <a:pt x="150" y="74"/>
                </a:lnTo>
                <a:lnTo>
                  <a:pt x="150" y="76"/>
                </a:lnTo>
                <a:lnTo>
                  <a:pt x="152" y="76"/>
                </a:lnTo>
                <a:lnTo>
                  <a:pt x="152" y="77"/>
                </a:lnTo>
                <a:lnTo>
                  <a:pt x="153" y="77"/>
                </a:lnTo>
                <a:lnTo>
                  <a:pt x="155" y="77"/>
                </a:lnTo>
                <a:lnTo>
                  <a:pt x="157" y="77"/>
                </a:lnTo>
                <a:lnTo>
                  <a:pt x="158" y="77"/>
                </a:lnTo>
                <a:lnTo>
                  <a:pt x="160" y="77"/>
                </a:lnTo>
                <a:lnTo>
                  <a:pt x="160" y="79"/>
                </a:lnTo>
                <a:lnTo>
                  <a:pt x="162" y="79"/>
                </a:lnTo>
                <a:lnTo>
                  <a:pt x="163" y="79"/>
                </a:lnTo>
                <a:lnTo>
                  <a:pt x="165" y="79"/>
                </a:lnTo>
                <a:lnTo>
                  <a:pt x="165" y="81"/>
                </a:lnTo>
                <a:lnTo>
                  <a:pt x="167" y="81"/>
                </a:lnTo>
                <a:lnTo>
                  <a:pt x="168" y="81"/>
                </a:lnTo>
                <a:lnTo>
                  <a:pt x="170" y="81"/>
                </a:lnTo>
                <a:lnTo>
                  <a:pt x="170" y="82"/>
                </a:lnTo>
                <a:lnTo>
                  <a:pt x="172" y="82"/>
                </a:lnTo>
                <a:lnTo>
                  <a:pt x="172" y="84"/>
                </a:lnTo>
                <a:lnTo>
                  <a:pt x="173" y="84"/>
                </a:lnTo>
                <a:lnTo>
                  <a:pt x="175" y="84"/>
                </a:lnTo>
                <a:lnTo>
                  <a:pt x="175" y="86"/>
                </a:lnTo>
                <a:lnTo>
                  <a:pt x="177" y="86"/>
                </a:lnTo>
                <a:lnTo>
                  <a:pt x="177" y="87"/>
                </a:lnTo>
                <a:lnTo>
                  <a:pt x="178" y="87"/>
                </a:lnTo>
                <a:lnTo>
                  <a:pt x="178" y="89"/>
                </a:lnTo>
                <a:lnTo>
                  <a:pt x="180" y="89"/>
                </a:lnTo>
                <a:lnTo>
                  <a:pt x="180" y="91"/>
                </a:lnTo>
                <a:lnTo>
                  <a:pt x="178" y="91"/>
                </a:lnTo>
                <a:lnTo>
                  <a:pt x="178" y="92"/>
                </a:lnTo>
                <a:lnTo>
                  <a:pt x="177" y="92"/>
                </a:lnTo>
                <a:lnTo>
                  <a:pt x="177" y="94"/>
                </a:lnTo>
                <a:lnTo>
                  <a:pt x="175" y="94"/>
                </a:lnTo>
                <a:lnTo>
                  <a:pt x="173" y="94"/>
                </a:lnTo>
                <a:lnTo>
                  <a:pt x="173" y="96"/>
                </a:lnTo>
                <a:lnTo>
                  <a:pt x="173" y="97"/>
                </a:lnTo>
                <a:lnTo>
                  <a:pt x="175" y="99"/>
                </a:lnTo>
                <a:lnTo>
                  <a:pt x="175" y="101"/>
                </a:lnTo>
                <a:lnTo>
                  <a:pt x="177" y="101"/>
                </a:lnTo>
                <a:lnTo>
                  <a:pt x="177" y="102"/>
                </a:lnTo>
                <a:lnTo>
                  <a:pt x="177" y="104"/>
                </a:lnTo>
                <a:lnTo>
                  <a:pt x="177" y="106"/>
                </a:lnTo>
                <a:lnTo>
                  <a:pt x="175" y="106"/>
                </a:lnTo>
                <a:lnTo>
                  <a:pt x="173" y="106"/>
                </a:lnTo>
                <a:lnTo>
                  <a:pt x="173" y="107"/>
                </a:lnTo>
                <a:lnTo>
                  <a:pt x="175" y="107"/>
                </a:lnTo>
                <a:lnTo>
                  <a:pt x="175" y="109"/>
                </a:lnTo>
                <a:lnTo>
                  <a:pt x="177" y="109"/>
                </a:lnTo>
                <a:lnTo>
                  <a:pt x="177" y="111"/>
                </a:lnTo>
                <a:lnTo>
                  <a:pt x="177" y="109"/>
                </a:lnTo>
                <a:lnTo>
                  <a:pt x="177" y="111"/>
                </a:lnTo>
                <a:lnTo>
                  <a:pt x="175" y="109"/>
                </a:lnTo>
                <a:lnTo>
                  <a:pt x="173" y="109"/>
                </a:lnTo>
                <a:lnTo>
                  <a:pt x="173" y="107"/>
                </a:lnTo>
                <a:lnTo>
                  <a:pt x="172" y="109"/>
                </a:lnTo>
                <a:lnTo>
                  <a:pt x="172" y="107"/>
                </a:lnTo>
                <a:lnTo>
                  <a:pt x="172" y="109"/>
                </a:lnTo>
                <a:lnTo>
                  <a:pt x="170" y="109"/>
                </a:lnTo>
                <a:lnTo>
                  <a:pt x="172" y="109"/>
                </a:lnTo>
                <a:lnTo>
                  <a:pt x="172" y="111"/>
                </a:lnTo>
                <a:lnTo>
                  <a:pt x="170" y="111"/>
                </a:lnTo>
                <a:lnTo>
                  <a:pt x="170" y="112"/>
                </a:lnTo>
                <a:lnTo>
                  <a:pt x="170" y="114"/>
                </a:lnTo>
                <a:lnTo>
                  <a:pt x="170" y="112"/>
                </a:lnTo>
                <a:lnTo>
                  <a:pt x="170" y="114"/>
                </a:lnTo>
                <a:lnTo>
                  <a:pt x="168" y="114"/>
                </a:lnTo>
                <a:lnTo>
                  <a:pt x="167" y="114"/>
                </a:lnTo>
                <a:lnTo>
                  <a:pt x="167" y="116"/>
                </a:lnTo>
                <a:lnTo>
                  <a:pt x="168" y="116"/>
                </a:lnTo>
                <a:lnTo>
                  <a:pt x="168" y="117"/>
                </a:lnTo>
                <a:lnTo>
                  <a:pt x="168" y="116"/>
                </a:lnTo>
                <a:lnTo>
                  <a:pt x="167" y="116"/>
                </a:lnTo>
                <a:lnTo>
                  <a:pt x="165" y="116"/>
                </a:lnTo>
                <a:lnTo>
                  <a:pt x="165" y="117"/>
                </a:lnTo>
                <a:lnTo>
                  <a:pt x="163" y="117"/>
                </a:lnTo>
                <a:lnTo>
                  <a:pt x="163" y="119"/>
                </a:lnTo>
                <a:lnTo>
                  <a:pt x="165" y="119"/>
                </a:lnTo>
                <a:lnTo>
                  <a:pt x="163" y="119"/>
                </a:lnTo>
                <a:lnTo>
                  <a:pt x="165" y="119"/>
                </a:lnTo>
                <a:lnTo>
                  <a:pt x="165" y="121"/>
                </a:lnTo>
                <a:lnTo>
                  <a:pt x="163" y="119"/>
                </a:lnTo>
                <a:lnTo>
                  <a:pt x="163" y="121"/>
                </a:lnTo>
                <a:lnTo>
                  <a:pt x="163" y="119"/>
                </a:lnTo>
                <a:lnTo>
                  <a:pt x="162" y="119"/>
                </a:lnTo>
                <a:lnTo>
                  <a:pt x="162" y="117"/>
                </a:lnTo>
                <a:lnTo>
                  <a:pt x="160" y="117"/>
                </a:lnTo>
                <a:lnTo>
                  <a:pt x="162" y="117"/>
                </a:lnTo>
                <a:lnTo>
                  <a:pt x="160" y="117"/>
                </a:lnTo>
                <a:lnTo>
                  <a:pt x="158" y="117"/>
                </a:lnTo>
                <a:lnTo>
                  <a:pt x="157" y="117"/>
                </a:lnTo>
                <a:lnTo>
                  <a:pt x="155" y="117"/>
                </a:lnTo>
                <a:lnTo>
                  <a:pt x="155" y="116"/>
                </a:lnTo>
                <a:lnTo>
                  <a:pt x="153" y="116"/>
                </a:lnTo>
                <a:lnTo>
                  <a:pt x="152" y="116"/>
                </a:lnTo>
                <a:lnTo>
                  <a:pt x="150" y="116"/>
                </a:lnTo>
                <a:lnTo>
                  <a:pt x="148" y="116"/>
                </a:lnTo>
                <a:lnTo>
                  <a:pt x="148" y="114"/>
                </a:lnTo>
                <a:lnTo>
                  <a:pt x="147" y="114"/>
                </a:lnTo>
                <a:lnTo>
                  <a:pt x="145" y="114"/>
                </a:lnTo>
                <a:lnTo>
                  <a:pt x="143" y="114"/>
                </a:lnTo>
                <a:lnTo>
                  <a:pt x="142" y="114"/>
                </a:lnTo>
                <a:lnTo>
                  <a:pt x="140" y="114"/>
                </a:lnTo>
                <a:lnTo>
                  <a:pt x="140" y="116"/>
                </a:lnTo>
                <a:lnTo>
                  <a:pt x="142" y="116"/>
                </a:lnTo>
                <a:lnTo>
                  <a:pt x="143" y="116"/>
                </a:lnTo>
                <a:lnTo>
                  <a:pt x="145" y="116"/>
                </a:lnTo>
                <a:lnTo>
                  <a:pt x="147" y="116"/>
                </a:lnTo>
                <a:lnTo>
                  <a:pt x="148" y="116"/>
                </a:lnTo>
                <a:lnTo>
                  <a:pt x="147" y="116"/>
                </a:lnTo>
                <a:lnTo>
                  <a:pt x="147" y="117"/>
                </a:lnTo>
                <a:lnTo>
                  <a:pt x="145" y="117"/>
                </a:lnTo>
                <a:lnTo>
                  <a:pt x="143" y="117"/>
                </a:lnTo>
                <a:lnTo>
                  <a:pt x="143" y="119"/>
                </a:lnTo>
                <a:lnTo>
                  <a:pt x="142" y="119"/>
                </a:lnTo>
                <a:lnTo>
                  <a:pt x="142" y="121"/>
                </a:lnTo>
                <a:lnTo>
                  <a:pt x="140" y="121"/>
                </a:lnTo>
                <a:lnTo>
                  <a:pt x="140" y="119"/>
                </a:lnTo>
                <a:lnTo>
                  <a:pt x="140" y="117"/>
                </a:lnTo>
                <a:lnTo>
                  <a:pt x="138" y="117"/>
                </a:lnTo>
                <a:lnTo>
                  <a:pt x="140" y="117"/>
                </a:lnTo>
                <a:lnTo>
                  <a:pt x="138" y="117"/>
                </a:lnTo>
                <a:lnTo>
                  <a:pt x="138" y="116"/>
                </a:lnTo>
                <a:lnTo>
                  <a:pt x="137" y="116"/>
                </a:lnTo>
                <a:lnTo>
                  <a:pt x="137" y="114"/>
                </a:lnTo>
                <a:lnTo>
                  <a:pt x="135" y="114"/>
                </a:lnTo>
                <a:lnTo>
                  <a:pt x="135" y="112"/>
                </a:lnTo>
                <a:lnTo>
                  <a:pt x="137" y="112"/>
                </a:lnTo>
                <a:lnTo>
                  <a:pt x="135" y="112"/>
                </a:lnTo>
                <a:lnTo>
                  <a:pt x="137" y="112"/>
                </a:lnTo>
                <a:lnTo>
                  <a:pt x="137" y="111"/>
                </a:lnTo>
                <a:lnTo>
                  <a:pt x="135" y="111"/>
                </a:lnTo>
                <a:lnTo>
                  <a:pt x="135" y="109"/>
                </a:lnTo>
                <a:lnTo>
                  <a:pt x="133" y="109"/>
                </a:lnTo>
                <a:lnTo>
                  <a:pt x="133" y="107"/>
                </a:lnTo>
                <a:lnTo>
                  <a:pt x="132" y="107"/>
                </a:lnTo>
                <a:lnTo>
                  <a:pt x="132" y="106"/>
                </a:lnTo>
                <a:lnTo>
                  <a:pt x="130" y="106"/>
                </a:lnTo>
                <a:lnTo>
                  <a:pt x="130" y="104"/>
                </a:lnTo>
                <a:lnTo>
                  <a:pt x="128" y="104"/>
                </a:lnTo>
                <a:lnTo>
                  <a:pt x="128" y="102"/>
                </a:lnTo>
                <a:lnTo>
                  <a:pt x="128" y="101"/>
                </a:lnTo>
                <a:lnTo>
                  <a:pt x="127" y="101"/>
                </a:lnTo>
                <a:lnTo>
                  <a:pt x="127" y="99"/>
                </a:lnTo>
                <a:lnTo>
                  <a:pt x="127" y="97"/>
                </a:lnTo>
                <a:lnTo>
                  <a:pt x="127" y="96"/>
                </a:lnTo>
                <a:lnTo>
                  <a:pt x="125" y="96"/>
                </a:lnTo>
                <a:lnTo>
                  <a:pt x="127" y="94"/>
                </a:lnTo>
                <a:lnTo>
                  <a:pt x="125" y="94"/>
                </a:lnTo>
                <a:lnTo>
                  <a:pt x="125" y="92"/>
                </a:lnTo>
                <a:lnTo>
                  <a:pt x="125" y="91"/>
                </a:lnTo>
                <a:lnTo>
                  <a:pt x="125" y="89"/>
                </a:lnTo>
                <a:lnTo>
                  <a:pt x="125" y="87"/>
                </a:lnTo>
                <a:lnTo>
                  <a:pt x="123" y="87"/>
                </a:lnTo>
                <a:lnTo>
                  <a:pt x="123" y="86"/>
                </a:lnTo>
                <a:lnTo>
                  <a:pt x="122" y="86"/>
                </a:lnTo>
                <a:lnTo>
                  <a:pt x="122" y="84"/>
                </a:lnTo>
                <a:lnTo>
                  <a:pt x="120" y="82"/>
                </a:lnTo>
                <a:lnTo>
                  <a:pt x="120" y="81"/>
                </a:lnTo>
                <a:lnTo>
                  <a:pt x="122" y="81"/>
                </a:lnTo>
                <a:lnTo>
                  <a:pt x="122" y="79"/>
                </a:lnTo>
                <a:lnTo>
                  <a:pt x="122" y="77"/>
                </a:lnTo>
                <a:lnTo>
                  <a:pt x="120" y="77"/>
                </a:lnTo>
                <a:lnTo>
                  <a:pt x="120" y="76"/>
                </a:lnTo>
                <a:lnTo>
                  <a:pt x="122" y="76"/>
                </a:lnTo>
                <a:lnTo>
                  <a:pt x="123" y="76"/>
                </a:lnTo>
                <a:lnTo>
                  <a:pt x="123" y="74"/>
                </a:lnTo>
                <a:lnTo>
                  <a:pt x="123" y="72"/>
                </a:lnTo>
                <a:lnTo>
                  <a:pt x="125" y="74"/>
                </a:lnTo>
                <a:lnTo>
                  <a:pt x="125" y="72"/>
                </a:lnTo>
                <a:lnTo>
                  <a:pt x="127" y="72"/>
                </a:lnTo>
                <a:lnTo>
                  <a:pt x="127" y="71"/>
                </a:lnTo>
                <a:lnTo>
                  <a:pt x="128" y="71"/>
                </a:lnTo>
                <a:lnTo>
                  <a:pt x="130" y="69"/>
                </a:lnTo>
                <a:lnTo>
                  <a:pt x="132" y="69"/>
                </a:lnTo>
                <a:lnTo>
                  <a:pt x="133" y="67"/>
                </a:lnTo>
                <a:lnTo>
                  <a:pt x="133" y="69"/>
                </a:lnTo>
                <a:lnTo>
                  <a:pt x="133" y="67"/>
                </a:lnTo>
                <a:lnTo>
                  <a:pt x="135" y="67"/>
                </a:lnTo>
                <a:lnTo>
                  <a:pt x="135" y="69"/>
                </a:lnTo>
                <a:lnTo>
                  <a:pt x="137" y="69"/>
                </a:lnTo>
                <a:lnTo>
                  <a:pt x="137" y="67"/>
                </a:lnTo>
                <a:lnTo>
                  <a:pt x="138" y="67"/>
                </a:lnTo>
                <a:lnTo>
                  <a:pt x="138" y="69"/>
                </a:lnTo>
                <a:close/>
                <a:moveTo>
                  <a:pt x="155" y="66"/>
                </a:moveTo>
                <a:lnTo>
                  <a:pt x="155" y="67"/>
                </a:lnTo>
                <a:lnTo>
                  <a:pt x="153" y="67"/>
                </a:lnTo>
                <a:lnTo>
                  <a:pt x="153" y="66"/>
                </a:lnTo>
                <a:lnTo>
                  <a:pt x="152" y="66"/>
                </a:lnTo>
                <a:lnTo>
                  <a:pt x="153" y="66"/>
                </a:lnTo>
                <a:lnTo>
                  <a:pt x="153" y="64"/>
                </a:lnTo>
                <a:lnTo>
                  <a:pt x="153" y="66"/>
                </a:lnTo>
                <a:lnTo>
                  <a:pt x="155" y="66"/>
                </a:lnTo>
                <a:close/>
                <a:moveTo>
                  <a:pt x="110" y="64"/>
                </a:moveTo>
                <a:lnTo>
                  <a:pt x="108" y="64"/>
                </a:lnTo>
                <a:lnTo>
                  <a:pt x="108" y="62"/>
                </a:lnTo>
                <a:lnTo>
                  <a:pt x="110" y="62"/>
                </a:lnTo>
                <a:lnTo>
                  <a:pt x="110" y="64"/>
                </a:lnTo>
                <a:close/>
                <a:moveTo>
                  <a:pt x="3" y="54"/>
                </a:moveTo>
                <a:lnTo>
                  <a:pt x="1" y="54"/>
                </a:lnTo>
                <a:lnTo>
                  <a:pt x="3" y="54"/>
                </a:lnTo>
                <a:lnTo>
                  <a:pt x="1" y="54"/>
                </a:lnTo>
                <a:lnTo>
                  <a:pt x="3" y="54"/>
                </a:lnTo>
                <a:lnTo>
                  <a:pt x="3" y="52"/>
                </a:lnTo>
                <a:lnTo>
                  <a:pt x="3" y="54"/>
                </a:lnTo>
                <a:close/>
                <a:moveTo>
                  <a:pt x="43" y="35"/>
                </a:moveTo>
                <a:lnTo>
                  <a:pt x="42" y="35"/>
                </a:lnTo>
                <a:lnTo>
                  <a:pt x="42" y="37"/>
                </a:lnTo>
                <a:lnTo>
                  <a:pt x="42" y="35"/>
                </a:lnTo>
                <a:lnTo>
                  <a:pt x="43" y="34"/>
                </a:lnTo>
                <a:lnTo>
                  <a:pt x="43" y="35"/>
                </a:lnTo>
                <a:close/>
                <a:moveTo>
                  <a:pt x="1" y="34"/>
                </a:moveTo>
                <a:lnTo>
                  <a:pt x="3" y="34"/>
                </a:lnTo>
                <a:lnTo>
                  <a:pt x="5" y="34"/>
                </a:lnTo>
                <a:lnTo>
                  <a:pt x="5" y="35"/>
                </a:lnTo>
                <a:lnTo>
                  <a:pt x="6" y="35"/>
                </a:lnTo>
                <a:lnTo>
                  <a:pt x="6" y="37"/>
                </a:lnTo>
                <a:lnTo>
                  <a:pt x="8" y="37"/>
                </a:lnTo>
                <a:lnTo>
                  <a:pt x="8" y="39"/>
                </a:lnTo>
                <a:lnTo>
                  <a:pt x="10" y="39"/>
                </a:lnTo>
                <a:lnTo>
                  <a:pt x="11" y="39"/>
                </a:lnTo>
                <a:lnTo>
                  <a:pt x="13" y="39"/>
                </a:lnTo>
                <a:lnTo>
                  <a:pt x="15" y="40"/>
                </a:lnTo>
                <a:lnTo>
                  <a:pt x="16" y="40"/>
                </a:lnTo>
                <a:lnTo>
                  <a:pt x="18" y="40"/>
                </a:lnTo>
                <a:lnTo>
                  <a:pt x="18" y="42"/>
                </a:lnTo>
                <a:lnTo>
                  <a:pt x="20" y="42"/>
                </a:lnTo>
                <a:lnTo>
                  <a:pt x="21" y="42"/>
                </a:lnTo>
                <a:lnTo>
                  <a:pt x="23" y="42"/>
                </a:lnTo>
                <a:lnTo>
                  <a:pt x="25" y="42"/>
                </a:lnTo>
                <a:lnTo>
                  <a:pt x="25" y="40"/>
                </a:lnTo>
                <a:lnTo>
                  <a:pt x="27" y="40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3" y="40"/>
                </a:lnTo>
                <a:lnTo>
                  <a:pt x="35" y="40"/>
                </a:lnTo>
                <a:lnTo>
                  <a:pt x="35" y="42"/>
                </a:lnTo>
                <a:lnTo>
                  <a:pt x="35" y="44"/>
                </a:lnTo>
                <a:lnTo>
                  <a:pt x="37" y="44"/>
                </a:lnTo>
                <a:lnTo>
                  <a:pt x="37" y="45"/>
                </a:lnTo>
                <a:lnTo>
                  <a:pt x="37" y="47"/>
                </a:lnTo>
                <a:lnTo>
                  <a:pt x="35" y="47"/>
                </a:lnTo>
                <a:lnTo>
                  <a:pt x="35" y="49"/>
                </a:lnTo>
                <a:lnTo>
                  <a:pt x="33" y="49"/>
                </a:lnTo>
                <a:lnTo>
                  <a:pt x="32" y="49"/>
                </a:lnTo>
                <a:lnTo>
                  <a:pt x="30" y="49"/>
                </a:lnTo>
                <a:lnTo>
                  <a:pt x="28" y="49"/>
                </a:lnTo>
                <a:lnTo>
                  <a:pt x="28" y="47"/>
                </a:lnTo>
                <a:lnTo>
                  <a:pt x="27" y="47"/>
                </a:lnTo>
                <a:lnTo>
                  <a:pt x="27" y="49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6" y="49"/>
                </a:lnTo>
                <a:lnTo>
                  <a:pt x="16" y="47"/>
                </a:lnTo>
                <a:lnTo>
                  <a:pt x="15" y="47"/>
                </a:lnTo>
                <a:lnTo>
                  <a:pt x="13" y="47"/>
                </a:lnTo>
                <a:lnTo>
                  <a:pt x="11" y="47"/>
                </a:lnTo>
                <a:lnTo>
                  <a:pt x="11" y="49"/>
                </a:lnTo>
                <a:lnTo>
                  <a:pt x="11" y="47"/>
                </a:lnTo>
                <a:lnTo>
                  <a:pt x="10" y="47"/>
                </a:lnTo>
                <a:lnTo>
                  <a:pt x="8" y="47"/>
                </a:lnTo>
                <a:lnTo>
                  <a:pt x="8" y="45"/>
                </a:lnTo>
                <a:lnTo>
                  <a:pt x="6" y="45"/>
                </a:lnTo>
                <a:lnTo>
                  <a:pt x="8" y="45"/>
                </a:lnTo>
                <a:lnTo>
                  <a:pt x="6" y="45"/>
                </a:lnTo>
                <a:lnTo>
                  <a:pt x="6" y="44"/>
                </a:lnTo>
                <a:lnTo>
                  <a:pt x="5" y="44"/>
                </a:lnTo>
                <a:lnTo>
                  <a:pt x="3" y="44"/>
                </a:lnTo>
                <a:lnTo>
                  <a:pt x="1" y="44"/>
                </a:lnTo>
                <a:lnTo>
                  <a:pt x="3" y="42"/>
                </a:lnTo>
                <a:lnTo>
                  <a:pt x="1" y="42"/>
                </a:lnTo>
                <a:lnTo>
                  <a:pt x="0" y="42"/>
                </a:lnTo>
                <a:lnTo>
                  <a:pt x="0" y="40"/>
                </a:lnTo>
                <a:lnTo>
                  <a:pt x="0" y="39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0" y="39"/>
                </a:lnTo>
                <a:lnTo>
                  <a:pt x="1" y="37"/>
                </a:lnTo>
                <a:lnTo>
                  <a:pt x="1" y="39"/>
                </a:lnTo>
                <a:lnTo>
                  <a:pt x="1" y="37"/>
                </a:lnTo>
                <a:lnTo>
                  <a:pt x="1" y="39"/>
                </a:lnTo>
                <a:lnTo>
                  <a:pt x="1" y="37"/>
                </a:lnTo>
                <a:lnTo>
                  <a:pt x="1" y="35"/>
                </a:lnTo>
                <a:lnTo>
                  <a:pt x="1" y="37"/>
                </a:lnTo>
                <a:lnTo>
                  <a:pt x="1" y="35"/>
                </a:lnTo>
                <a:lnTo>
                  <a:pt x="1" y="37"/>
                </a:lnTo>
                <a:lnTo>
                  <a:pt x="1" y="35"/>
                </a:lnTo>
                <a:lnTo>
                  <a:pt x="0" y="35"/>
                </a:lnTo>
                <a:lnTo>
                  <a:pt x="1" y="35"/>
                </a:lnTo>
                <a:lnTo>
                  <a:pt x="1" y="34"/>
                </a:lnTo>
                <a:close/>
                <a:moveTo>
                  <a:pt x="105" y="19"/>
                </a:moveTo>
                <a:lnTo>
                  <a:pt x="105" y="20"/>
                </a:lnTo>
                <a:lnTo>
                  <a:pt x="105" y="19"/>
                </a:lnTo>
                <a:lnTo>
                  <a:pt x="105" y="20"/>
                </a:lnTo>
                <a:lnTo>
                  <a:pt x="103" y="20"/>
                </a:lnTo>
                <a:lnTo>
                  <a:pt x="105" y="19"/>
                </a:lnTo>
                <a:close/>
                <a:moveTo>
                  <a:pt x="105" y="19"/>
                </a:moveTo>
                <a:lnTo>
                  <a:pt x="103" y="19"/>
                </a:lnTo>
                <a:lnTo>
                  <a:pt x="105" y="19"/>
                </a:lnTo>
                <a:lnTo>
                  <a:pt x="105" y="17"/>
                </a:lnTo>
                <a:lnTo>
                  <a:pt x="105" y="19"/>
                </a:lnTo>
                <a:close/>
                <a:moveTo>
                  <a:pt x="143" y="7"/>
                </a:moveTo>
                <a:lnTo>
                  <a:pt x="143" y="9"/>
                </a:lnTo>
                <a:lnTo>
                  <a:pt x="143" y="10"/>
                </a:lnTo>
                <a:lnTo>
                  <a:pt x="145" y="10"/>
                </a:lnTo>
                <a:lnTo>
                  <a:pt x="147" y="10"/>
                </a:lnTo>
                <a:lnTo>
                  <a:pt x="147" y="12"/>
                </a:lnTo>
                <a:lnTo>
                  <a:pt x="147" y="14"/>
                </a:lnTo>
                <a:lnTo>
                  <a:pt x="147" y="15"/>
                </a:lnTo>
                <a:lnTo>
                  <a:pt x="147" y="17"/>
                </a:lnTo>
                <a:lnTo>
                  <a:pt x="147" y="19"/>
                </a:lnTo>
                <a:lnTo>
                  <a:pt x="148" y="19"/>
                </a:lnTo>
                <a:lnTo>
                  <a:pt x="148" y="20"/>
                </a:lnTo>
                <a:lnTo>
                  <a:pt x="148" y="22"/>
                </a:lnTo>
                <a:lnTo>
                  <a:pt x="148" y="24"/>
                </a:lnTo>
                <a:lnTo>
                  <a:pt x="148" y="25"/>
                </a:lnTo>
                <a:lnTo>
                  <a:pt x="148" y="27"/>
                </a:lnTo>
                <a:lnTo>
                  <a:pt x="147" y="27"/>
                </a:lnTo>
                <a:lnTo>
                  <a:pt x="147" y="29"/>
                </a:lnTo>
                <a:lnTo>
                  <a:pt x="145" y="29"/>
                </a:lnTo>
                <a:lnTo>
                  <a:pt x="145" y="30"/>
                </a:lnTo>
                <a:lnTo>
                  <a:pt x="145" y="29"/>
                </a:lnTo>
                <a:lnTo>
                  <a:pt x="145" y="30"/>
                </a:lnTo>
                <a:lnTo>
                  <a:pt x="143" y="30"/>
                </a:lnTo>
                <a:lnTo>
                  <a:pt x="145" y="30"/>
                </a:lnTo>
                <a:lnTo>
                  <a:pt x="147" y="30"/>
                </a:lnTo>
                <a:lnTo>
                  <a:pt x="148" y="32"/>
                </a:lnTo>
                <a:lnTo>
                  <a:pt x="150" y="32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2" y="35"/>
                </a:lnTo>
                <a:lnTo>
                  <a:pt x="150" y="35"/>
                </a:lnTo>
                <a:lnTo>
                  <a:pt x="150" y="37"/>
                </a:lnTo>
                <a:lnTo>
                  <a:pt x="152" y="37"/>
                </a:lnTo>
                <a:lnTo>
                  <a:pt x="153" y="37"/>
                </a:lnTo>
                <a:lnTo>
                  <a:pt x="153" y="35"/>
                </a:lnTo>
                <a:lnTo>
                  <a:pt x="152" y="35"/>
                </a:lnTo>
                <a:lnTo>
                  <a:pt x="153" y="34"/>
                </a:lnTo>
                <a:lnTo>
                  <a:pt x="155" y="34"/>
                </a:lnTo>
                <a:lnTo>
                  <a:pt x="157" y="34"/>
                </a:lnTo>
                <a:lnTo>
                  <a:pt x="158" y="34"/>
                </a:lnTo>
                <a:lnTo>
                  <a:pt x="160" y="34"/>
                </a:lnTo>
                <a:lnTo>
                  <a:pt x="160" y="35"/>
                </a:lnTo>
                <a:lnTo>
                  <a:pt x="162" y="35"/>
                </a:lnTo>
                <a:lnTo>
                  <a:pt x="160" y="35"/>
                </a:lnTo>
                <a:lnTo>
                  <a:pt x="160" y="37"/>
                </a:lnTo>
                <a:lnTo>
                  <a:pt x="162" y="37"/>
                </a:lnTo>
                <a:lnTo>
                  <a:pt x="162" y="39"/>
                </a:lnTo>
                <a:lnTo>
                  <a:pt x="162" y="40"/>
                </a:lnTo>
                <a:lnTo>
                  <a:pt x="163" y="40"/>
                </a:lnTo>
                <a:lnTo>
                  <a:pt x="162" y="40"/>
                </a:lnTo>
                <a:lnTo>
                  <a:pt x="162" y="42"/>
                </a:lnTo>
                <a:lnTo>
                  <a:pt x="162" y="44"/>
                </a:lnTo>
                <a:lnTo>
                  <a:pt x="163" y="44"/>
                </a:lnTo>
                <a:lnTo>
                  <a:pt x="163" y="45"/>
                </a:lnTo>
                <a:lnTo>
                  <a:pt x="165" y="47"/>
                </a:lnTo>
                <a:lnTo>
                  <a:pt x="167" y="47"/>
                </a:lnTo>
                <a:lnTo>
                  <a:pt x="168" y="47"/>
                </a:lnTo>
                <a:lnTo>
                  <a:pt x="170" y="47"/>
                </a:lnTo>
                <a:lnTo>
                  <a:pt x="168" y="45"/>
                </a:lnTo>
                <a:lnTo>
                  <a:pt x="170" y="47"/>
                </a:lnTo>
                <a:lnTo>
                  <a:pt x="170" y="45"/>
                </a:lnTo>
                <a:lnTo>
                  <a:pt x="172" y="45"/>
                </a:lnTo>
                <a:lnTo>
                  <a:pt x="172" y="47"/>
                </a:lnTo>
                <a:lnTo>
                  <a:pt x="173" y="47"/>
                </a:lnTo>
                <a:lnTo>
                  <a:pt x="173" y="49"/>
                </a:lnTo>
                <a:lnTo>
                  <a:pt x="173" y="50"/>
                </a:lnTo>
                <a:lnTo>
                  <a:pt x="173" y="52"/>
                </a:lnTo>
                <a:lnTo>
                  <a:pt x="173" y="54"/>
                </a:lnTo>
                <a:lnTo>
                  <a:pt x="173" y="56"/>
                </a:lnTo>
                <a:lnTo>
                  <a:pt x="173" y="57"/>
                </a:lnTo>
                <a:lnTo>
                  <a:pt x="173" y="59"/>
                </a:lnTo>
                <a:lnTo>
                  <a:pt x="173" y="61"/>
                </a:lnTo>
                <a:lnTo>
                  <a:pt x="175" y="61"/>
                </a:lnTo>
                <a:lnTo>
                  <a:pt x="175" y="62"/>
                </a:lnTo>
                <a:lnTo>
                  <a:pt x="177" y="62"/>
                </a:lnTo>
                <a:lnTo>
                  <a:pt x="175" y="62"/>
                </a:lnTo>
                <a:lnTo>
                  <a:pt x="175" y="64"/>
                </a:lnTo>
                <a:lnTo>
                  <a:pt x="177" y="64"/>
                </a:lnTo>
                <a:lnTo>
                  <a:pt x="177" y="66"/>
                </a:lnTo>
                <a:lnTo>
                  <a:pt x="175" y="66"/>
                </a:lnTo>
                <a:lnTo>
                  <a:pt x="175" y="67"/>
                </a:lnTo>
                <a:lnTo>
                  <a:pt x="177" y="67"/>
                </a:lnTo>
                <a:lnTo>
                  <a:pt x="178" y="67"/>
                </a:lnTo>
                <a:lnTo>
                  <a:pt x="180" y="67"/>
                </a:lnTo>
                <a:lnTo>
                  <a:pt x="178" y="67"/>
                </a:lnTo>
                <a:lnTo>
                  <a:pt x="180" y="67"/>
                </a:lnTo>
                <a:lnTo>
                  <a:pt x="178" y="67"/>
                </a:lnTo>
                <a:lnTo>
                  <a:pt x="180" y="67"/>
                </a:lnTo>
                <a:lnTo>
                  <a:pt x="180" y="69"/>
                </a:lnTo>
                <a:lnTo>
                  <a:pt x="178" y="69"/>
                </a:lnTo>
                <a:lnTo>
                  <a:pt x="180" y="69"/>
                </a:lnTo>
                <a:lnTo>
                  <a:pt x="178" y="69"/>
                </a:lnTo>
                <a:lnTo>
                  <a:pt x="178" y="71"/>
                </a:lnTo>
                <a:lnTo>
                  <a:pt x="180" y="71"/>
                </a:lnTo>
                <a:lnTo>
                  <a:pt x="178" y="71"/>
                </a:lnTo>
                <a:lnTo>
                  <a:pt x="177" y="71"/>
                </a:lnTo>
                <a:lnTo>
                  <a:pt x="177" y="72"/>
                </a:lnTo>
                <a:lnTo>
                  <a:pt x="177" y="71"/>
                </a:lnTo>
                <a:lnTo>
                  <a:pt x="175" y="71"/>
                </a:lnTo>
                <a:lnTo>
                  <a:pt x="173" y="71"/>
                </a:lnTo>
                <a:lnTo>
                  <a:pt x="172" y="71"/>
                </a:lnTo>
                <a:lnTo>
                  <a:pt x="170" y="71"/>
                </a:lnTo>
                <a:lnTo>
                  <a:pt x="170" y="69"/>
                </a:lnTo>
                <a:lnTo>
                  <a:pt x="170" y="67"/>
                </a:lnTo>
                <a:lnTo>
                  <a:pt x="172" y="67"/>
                </a:lnTo>
                <a:lnTo>
                  <a:pt x="170" y="67"/>
                </a:lnTo>
                <a:lnTo>
                  <a:pt x="170" y="66"/>
                </a:lnTo>
                <a:lnTo>
                  <a:pt x="170" y="67"/>
                </a:lnTo>
                <a:lnTo>
                  <a:pt x="168" y="67"/>
                </a:lnTo>
                <a:lnTo>
                  <a:pt x="167" y="67"/>
                </a:lnTo>
                <a:lnTo>
                  <a:pt x="165" y="67"/>
                </a:lnTo>
                <a:lnTo>
                  <a:pt x="163" y="67"/>
                </a:lnTo>
                <a:lnTo>
                  <a:pt x="162" y="67"/>
                </a:lnTo>
                <a:lnTo>
                  <a:pt x="160" y="67"/>
                </a:lnTo>
                <a:lnTo>
                  <a:pt x="160" y="66"/>
                </a:lnTo>
                <a:lnTo>
                  <a:pt x="158" y="66"/>
                </a:lnTo>
                <a:lnTo>
                  <a:pt x="157" y="66"/>
                </a:lnTo>
                <a:lnTo>
                  <a:pt x="155" y="66"/>
                </a:lnTo>
                <a:lnTo>
                  <a:pt x="155" y="64"/>
                </a:lnTo>
                <a:lnTo>
                  <a:pt x="153" y="64"/>
                </a:lnTo>
                <a:lnTo>
                  <a:pt x="152" y="64"/>
                </a:lnTo>
                <a:lnTo>
                  <a:pt x="152" y="66"/>
                </a:lnTo>
                <a:lnTo>
                  <a:pt x="152" y="64"/>
                </a:lnTo>
                <a:lnTo>
                  <a:pt x="150" y="64"/>
                </a:lnTo>
                <a:lnTo>
                  <a:pt x="148" y="62"/>
                </a:lnTo>
                <a:lnTo>
                  <a:pt x="147" y="62"/>
                </a:lnTo>
                <a:lnTo>
                  <a:pt x="147" y="61"/>
                </a:lnTo>
                <a:lnTo>
                  <a:pt x="145" y="61"/>
                </a:lnTo>
                <a:lnTo>
                  <a:pt x="143" y="59"/>
                </a:lnTo>
                <a:lnTo>
                  <a:pt x="142" y="61"/>
                </a:lnTo>
                <a:lnTo>
                  <a:pt x="140" y="61"/>
                </a:lnTo>
                <a:lnTo>
                  <a:pt x="140" y="59"/>
                </a:lnTo>
                <a:lnTo>
                  <a:pt x="138" y="59"/>
                </a:lnTo>
                <a:lnTo>
                  <a:pt x="137" y="59"/>
                </a:lnTo>
                <a:lnTo>
                  <a:pt x="137" y="61"/>
                </a:lnTo>
                <a:lnTo>
                  <a:pt x="135" y="61"/>
                </a:lnTo>
                <a:lnTo>
                  <a:pt x="135" y="62"/>
                </a:lnTo>
                <a:lnTo>
                  <a:pt x="135" y="61"/>
                </a:lnTo>
                <a:lnTo>
                  <a:pt x="133" y="61"/>
                </a:lnTo>
                <a:lnTo>
                  <a:pt x="133" y="62"/>
                </a:lnTo>
                <a:lnTo>
                  <a:pt x="133" y="61"/>
                </a:lnTo>
                <a:lnTo>
                  <a:pt x="132" y="61"/>
                </a:lnTo>
                <a:lnTo>
                  <a:pt x="133" y="61"/>
                </a:lnTo>
                <a:lnTo>
                  <a:pt x="132" y="61"/>
                </a:lnTo>
                <a:lnTo>
                  <a:pt x="130" y="61"/>
                </a:lnTo>
                <a:lnTo>
                  <a:pt x="128" y="61"/>
                </a:lnTo>
                <a:lnTo>
                  <a:pt x="128" y="62"/>
                </a:lnTo>
                <a:lnTo>
                  <a:pt x="127" y="62"/>
                </a:lnTo>
                <a:lnTo>
                  <a:pt x="127" y="64"/>
                </a:lnTo>
                <a:lnTo>
                  <a:pt x="125" y="64"/>
                </a:lnTo>
                <a:lnTo>
                  <a:pt x="125" y="62"/>
                </a:lnTo>
                <a:lnTo>
                  <a:pt x="125" y="64"/>
                </a:lnTo>
                <a:lnTo>
                  <a:pt x="123" y="64"/>
                </a:lnTo>
                <a:lnTo>
                  <a:pt x="123" y="66"/>
                </a:lnTo>
                <a:lnTo>
                  <a:pt x="122" y="66"/>
                </a:lnTo>
                <a:lnTo>
                  <a:pt x="120" y="66"/>
                </a:lnTo>
                <a:lnTo>
                  <a:pt x="122" y="66"/>
                </a:lnTo>
                <a:lnTo>
                  <a:pt x="120" y="66"/>
                </a:lnTo>
                <a:lnTo>
                  <a:pt x="118" y="66"/>
                </a:lnTo>
                <a:lnTo>
                  <a:pt x="117" y="66"/>
                </a:lnTo>
                <a:lnTo>
                  <a:pt x="115" y="66"/>
                </a:lnTo>
                <a:lnTo>
                  <a:pt x="115" y="64"/>
                </a:lnTo>
                <a:lnTo>
                  <a:pt x="113" y="64"/>
                </a:lnTo>
                <a:lnTo>
                  <a:pt x="112" y="64"/>
                </a:lnTo>
                <a:lnTo>
                  <a:pt x="110" y="64"/>
                </a:lnTo>
                <a:lnTo>
                  <a:pt x="110" y="62"/>
                </a:lnTo>
                <a:lnTo>
                  <a:pt x="108" y="62"/>
                </a:lnTo>
                <a:lnTo>
                  <a:pt x="110" y="62"/>
                </a:lnTo>
                <a:lnTo>
                  <a:pt x="108" y="62"/>
                </a:lnTo>
                <a:lnTo>
                  <a:pt x="107" y="62"/>
                </a:lnTo>
                <a:lnTo>
                  <a:pt x="105" y="62"/>
                </a:lnTo>
                <a:lnTo>
                  <a:pt x="105" y="64"/>
                </a:lnTo>
                <a:lnTo>
                  <a:pt x="105" y="62"/>
                </a:lnTo>
                <a:lnTo>
                  <a:pt x="107" y="64"/>
                </a:lnTo>
                <a:lnTo>
                  <a:pt x="105" y="64"/>
                </a:lnTo>
                <a:lnTo>
                  <a:pt x="103" y="64"/>
                </a:lnTo>
                <a:lnTo>
                  <a:pt x="103" y="62"/>
                </a:lnTo>
                <a:lnTo>
                  <a:pt x="102" y="62"/>
                </a:lnTo>
                <a:lnTo>
                  <a:pt x="102" y="64"/>
                </a:lnTo>
                <a:lnTo>
                  <a:pt x="103" y="64"/>
                </a:lnTo>
                <a:lnTo>
                  <a:pt x="105" y="64"/>
                </a:lnTo>
                <a:lnTo>
                  <a:pt x="103" y="64"/>
                </a:lnTo>
                <a:lnTo>
                  <a:pt x="102" y="64"/>
                </a:lnTo>
                <a:lnTo>
                  <a:pt x="102" y="66"/>
                </a:lnTo>
                <a:lnTo>
                  <a:pt x="103" y="66"/>
                </a:lnTo>
                <a:lnTo>
                  <a:pt x="103" y="67"/>
                </a:lnTo>
                <a:lnTo>
                  <a:pt x="102" y="67"/>
                </a:lnTo>
                <a:lnTo>
                  <a:pt x="103" y="67"/>
                </a:lnTo>
                <a:lnTo>
                  <a:pt x="102" y="67"/>
                </a:lnTo>
                <a:lnTo>
                  <a:pt x="102" y="69"/>
                </a:lnTo>
                <a:lnTo>
                  <a:pt x="103" y="69"/>
                </a:lnTo>
                <a:lnTo>
                  <a:pt x="102" y="69"/>
                </a:lnTo>
                <a:lnTo>
                  <a:pt x="102" y="67"/>
                </a:lnTo>
                <a:lnTo>
                  <a:pt x="103" y="67"/>
                </a:lnTo>
                <a:lnTo>
                  <a:pt x="103" y="66"/>
                </a:lnTo>
                <a:lnTo>
                  <a:pt x="105" y="66"/>
                </a:lnTo>
                <a:lnTo>
                  <a:pt x="105" y="67"/>
                </a:lnTo>
                <a:lnTo>
                  <a:pt x="107" y="67"/>
                </a:lnTo>
                <a:lnTo>
                  <a:pt x="108" y="67"/>
                </a:lnTo>
                <a:lnTo>
                  <a:pt x="110" y="67"/>
                </a:lnTo>
                <a:lnTo>
                  <a:pt x="112" y="67"/>
                </a:lnTo>
                <a:lnTo>
                  <a:pt x="113" y="67"/>
                </a:lnTo>
                <a:lnTo>
                  <a:pt x="115" y="67"/>
                </a:lnTo>
                <a:lnTo>
                  <a:pt x="115" y="69"/>
                </a:lnTo>
                <a:lnTo>
                  <a:pt x="117" y="69"/>
                </a:lnTo>
                <a:lnTo>
                  <a:pt x="115" y="69"/>
                </a:lnTo>
                <a:lnTo>
                  <a:pt x="115" y="71"/>
                </a:lnTo>
                <a:lnTo>
                  <a:pt x="117" y="71"/>
                </a:lnTo>
                <a:lnTo>
                  <a:pt x="115" y="71"/>
                </a:lnTo>
                <a:lnTo>
                  <a:pt x="115" y="72"/>
                </a:lnTo>
                <a:lnTo>
                  <a:pt x="115" y="74"/>
                </a:lnTo>
                <a:lnTo>
                  <a:pt x="115" y="76"/>
                </a:lnTo>
                <a:lnTo>
                  <a:pt x="115" y="77"/>
                </a:lnTo>
                <a:lnTo>
                  <a:pt x="117" y="77"/>
                </a:lnTo>
                <a:lnTo>
                  <a:pt x="117" y="79"/>
                </a:lnTo>
                <a:lnTo>
                  <a:pt x="118" y="79"/>
                </a:lnTo>
                <a:lnTo>
                  <a:pt x="118" y="81"/>
                </a:lnTo>
                <a:lnTo>
                  <a:pt x="118" y="82"/>
                </a:lnTo>
                <a:lnTo>
                  <a:pt x="118" y="84"/>
                </a:lnTo>
                <a:lnTo>
                  <a:pt x="118" y="82"/>
                </a:lnTo>
                <a:lnTo>
                  <a:pt x="120" y="82"/>
                </a:lnTo>
                <a:lnTo>
                  <a:pt x="120" y="84"/>
                </a:lnTo>
                <a:lnTo>
                  <a:pt x="122" y="84"/>
                </a:lnTo>
                <a:lnTo>
                  <a:pt x="122" y="86"/>
                </a:lnTo>
                <a:lnTo>
                  <a:pt x="122" y="87"/>
                </a:lnTo>
                <a:lnTo>
                  <a:pt x="123" y="87"/>
                </a:lnTo>
                <a:lnTo>
                  <a:pt x="123" y="89"/>
                </a:lnTo>
                <a:lnTo>
                  <a:pt x="123" y="91"/>
                </a:lnTo>
                <a:lnTo>
                  <a:pt x="125" y="91"/>
                </a:lnTo>
                <a:lnTo>
                  <a:pt x="125" y="92"/>
                </a:lnTo>
                <a:lnTo>
                  <a:pt x="125" y="94"/>
                </a:lnTo>
                <a:lnTo>
                  <a:pt x="125" y="96"/>
                </a:lnTo>
                <a:lnTo>
                  <a:pt x="125" y="97"/>
                </a:lnTo>
                <a:lnTo>
                  <a:pt x="125" y="99"/>
                </a:lnTo>
                <a:lnTo>
                  <a:pt x="123" y="99"/>
                </a:lnTo>
                <a:lnTo>
                  <a:pt x="123" y="101"/>
                </a:lnTo>
                <a:lnTo>
                  <a:pt x="123" y="99"/>
                </a:lnTo>
                <a:lnTo>
                  <a:pt x="123" y="101"/>
                </a:lnTo>
                <a:lnTo>
                  <a:pt x="122" y="101"/>
                </a:lnTo>
                <a:lnTo>
                  <a:pt x="120" y="101"/>
                </a:lnTo>
                <a:lnTo>
                  <a:pt x="118" y="99"/>
                </a:lnTo>
                <a:lnTo>
                  <a:pt x="117" y="99"/>
                </a:lnTo>
                <a:lnTo>
                  <a:pt x="115" y="99"/>
                </a:lnTo>
                <a:lnTo>
                  <a:pt x="113" y="99"/>
                </a:lnTo>
                <a:lnTo>
                  <a:pt x="113" y="101"/>
                </a:lnTo>
                <a:lnTo>
                  <a:pt x="115" y="101"/>
                </a:lnTo>
                <a:lnTo>
                  <a:pt x="115" y="99"/>
                </a:lnTo>
                <a:lnTo>
                  <a:pt x="115" y="101"/>
                </a:lnTo>
                <a:lnTo>
                  <a:pt x="117" y="101"/>
                </a:lnTo>
                <a:lnTo>
                  <a:pt x="117" y="99"/>
                </a:lnTo>
                <a:lnTo>
                  <a:pt x="117" y="101"/>
                </a:lnTo>
                <a:lnTo>
                  <a:pt x="117" y="99"/>
                </a:lnTo>
                <a:lnTo>
                  <a:pt x="117" y="101"/>
                </a:lnTo>
                <a:lnTo>
                  <a:pt x="118" y="101"/>
                </a:lnTo>
                <a:lnTo>
                  <a:pt x="117" y="101"/>
                </a:lnTo>
                <a:lnTo>
                  <a:pt x="117" y="102"/>
                </a:lnTo>
                <a:lnTo>
                  <a:pt x="118" y="102"/>
                </a:lnTo>
                <a:lnTo>
                  <a:pt x="120" y="102"/>
                </a:lnTo>
                <a:lnTo>
                  <a:pt x="120" y="104"/>
                </a:lnTo>
                <a:lnTo>
                  <a:pt x="122" y="104"/>
                </a:lnTo>
                <a:lnTo>
                  <a:pt x="122" y="102"/>
                </a:lnTo>
                <a:lnTo>
                  <a:pt x="123" y="102"/>
                </a:lnTo>
                <a:lnTo>
                  <a:pt x="123" y="104"/>
                </a:lnTo>
                <a:lnTo>
                  <a:pt x="125" y="104"/>
                </a:lnTo>
                <a:lnTo>
                  <a:pt x="127" y="104"/>
                </a:lnTo>
                <a:lnTo>
                  <a:pt x="127" y="106"/>
                </a:lnTo>
                <a:lnTo>
                  <a:pt x="127" y="107"/>
                </a:lnTo>
                <a:lnTo>
                  <a:pt x="125" y="107"/>
                </a:lnTo>
                <a:lnTo>
                  <a:pt x="123" y="107"/>
                </a:lnTo>
                <a:lnTo>
                  <a:pt x="122" y="107"/>
                </a:lnTo>
                <a:lnTo>
                  <a:pt x="122" y="109"/>
                </a:lnTo>
                <a:lnTo>
                  <a:pt x="120" y="109"/>
                </a:lnTo>
                <a:lnTo>
                  <a:pt x="120" y="111"/>
                </a:lnTo>
                <a:lnTo>
                  <a:pt x="120" y="112"/>
                </a:lnTo>
                <a:lnTo>
                  <a:pt x="118" y="112"/>
                </a:lnTo>
                <a:lnTo>
                  <a:pt x="117" y="112"/>
                </a:lnTo>
                <a:lnTo>
                  <a:pt x="115" y="112"/>
                </a:lnTo>
                <a:lnTo>
                  <a:pt x="115" y="114"/>
                </a:lnTo>
                <a:lnTo>
                  <a:pt x="113" y="114"/>
                </a:lnTo>
                <a:lnTo>
                  <a:pt x="112" y="114"/>
                </a:lnTo>
                <a:lnTo>
                  <a:pt x="112" y="116"/>
                </a:lnTo>
                <a:lnTo>
                  <a:pt x="112" y="114"/>
                </a:lnTo>
                <a:lnTo>
                  <a:pt x="112" y="116"/>
                </a:lnTo>
                <a:lnTo>
                  <a:pt x="110" y="116"/>
                </a:lnTo>
                <a:lnTo>
                  <a:pt x="108" y="116"/>
                </a:lnTo>
                <a:lnTo>
                  <a:pt x="107" y="116"/>
                </a:lnTo>
                <a:lnTo>
                  <a:pt x="108" y="116"/>
                </a:lnTo>
                <a:lnTo>
                  <a:pt x="108" y="117"/>
                </a:lnTo>
                <a:lnTo>
                  <a:pt x="107" y="117"/>
                </a:lnTo>
                <a:lnTo>
                  <a:pt x="107" y="116"/>
                </a:lnTo>
                <a:lnTo>
                  <a:pt x="105" y="116"/>
                </a:lnTo>
                <a:lnTo>
                  <a:pt x="107" y="116"/>
                </a:lnTo>
                <a:lnTo>
                  <a:pt x="105" y="117"/>
                </a:lnTo>
                <a:lnTo>
                  <a:pt x="107" y="117"/>
                </a:lnTo>
                <a:lnTo>
                  <a:pt x="107" y="116"/>
                </a:lnTo>
                <a:lnTo>
                  <a:pt x="107" y="117"/>
                </a:lnTo>
                <a:lnTo>
                  <a:pt x="108" y="117"/>
                </a:lnTo>
                <a:lnTo>
                  <a:pt x="110" y="117"/>
                </a:lnTo>
                <a:lnTo>
                  <a:pt x="112" y="117"/>
                </a:lnTo>
                <a:lnTo>
                  <a:pt x="112" y="116"/>
                </a:lnTo>
                <a:lnTo>
                  <a:pt x="112" y="117"/>
                </a:lnTo>
                <a:lnTo>
                  <a:pt x="112" y="116"/>
                </a:lnTo>
                <a:lnTo>
                  <a:pt x="113" y="116"/>
                </a:lnTo>
                <a:lnTo>
                  <a:pt x="115" y="117"/>
                </a:lnTo>
                <a:lnTo>
                  <a:pt x="117" y="117"/>
                </a:lnTo>
                <a:lnTo>
                  <a:pt x="118" y="117"/>
                </a:lnTo>
                <a:lnTo>
                  <a:pt x="118" y="116"/>
                </a:lnTo>
                <a:lnTo>
                  <a:pt x="120" y="116"/>
                </a:lnTo>
                <a:lnTo>
                  <a:pt x="120" y="114"/>
                </a:lnTo>
                <a:lnTo>
                  <a:pt x="122" y="114"/>
                </a:lnTo>
                <a:lnTo>
                  <a:pt x="122" y="112"/>
                </a:lnTo>
                <a:lnTo>
                  <a:pt x="123" y="112"/>
                </a:lnTo>
                <a:lnTo>
                  <a:pt x="123" y="111"/>
                </a:lnTo>
                <a:lnTo>
                  <a:pt x="125" y="111"/>
                </a:lnTo>
                <a:lnTo>
                  <a:pt x="125" y="112"/>
                </a:lnTo>
                <a:lnTo>
                  <a:pt x="125" y="111"/>
                </a:lnTo>
                <a:lnTo>
                  <a:pt x="125" y="112"/>
                </a:lnTo>
                <a:lnTo>
                  <a:pt x="125" y="111"/>
                </a:lnTo>
                <a:lnTo>
                  <a:pt x="127" y="111"/>
                </a:lnTo>
                <a:lnTo>
                  <a:pt x="127" y="112"/>
                </a:lnTo>
                <a:lnTo>
                  <a:pt x="128" y="112"/>
                </a:lnTo>
                <a:lnTo>
                  <a:pt x="128" y="114"/>
                </a:lnTo>
                <a:lnTo>
                  <a:pt x="130" y="114"/>
                </a:lnTo>
                <a:lnTo>
                  <a:pt x="128" y="114"/>
                </a:lnTo>
                <a:lnTo>
                  <a:pt x="128" y="116"/>
                </a:lnTo>
                <a:lnTo>
                  <a:pt x="130" y="116"/>
                </a:lnTo>
                <a:lnTo>
                  <a:pt x="132" y="117"/>
                </a:lnTo>
                <a:lnTo>
                  <a:pt x="133" y="117"/>
                </a:lnTo>
                <a:lnTo>
                  <a:pt x="133" y="119"/>
                </a:lnTo>
                <a:lnTo>
                  <a:pt x="135" y="119"/>
                </a:lnTo>
                <a:lnTo>
                  <a:pt x="135" y="121"/>
                </a:lnTo>
                <a:lnTo>
                  <a:pt x="137" y="121"/>
                </a:lnTo>
                <a:lnTo>
                  <a:pt x="137" y="122"/>
                </a:lnTo>
                <a:lnTo>
                  <a:pt x="135" y="122"/>
                </a:lnTo>
                <a:lnTo>
                  <a:pt x="133" y="122"/>
                </a:lnTo>
                <a:lnTo>
                  <a:pt x="132" y="122"/>
                </a:lnTo>
                <a:lnTo>
                  <a:pt x="132" y="121"/>
                </a:lnTo>
                <a:lnTo>
                  <a:pt x="130" y="121"/>
                </a:lnTo>
                <a:lnTo>
                  <a:pt x="130" y="122"/>
                </a:lnTo>
                <a:lnTo>
                  <a:pt x="132" y="122"/>
                </a:lnTo>
                <a:lnTo>
                  <a:pt x="132" y="124"/>
                </a:lnTo>
                <a:lnTo>
                  <a:pt x="133" y="124"/>
                </a:lnTo>
                <a:lnTo>
                  <a:pt x="132" y="126"/>
                </a:lnTo>
                <a:lnTo>
                  <a:pt x="132" y="127"/>
                </a:lnTo>
                <a:lnTo>
                  <a:pt x="130" y="127"/>
                </a:lnTo>
                <a:lnTo>
                  <a:pt x="130" y="129"/>
                </a:lnTo>
                <a:lnTo>
                  <a:pt x="128" y="129"/>
                </a:lnTo>
                <a:lnTo>
                  <a:pt x="128" y="131"/>
                </a:lnTo>
                <a:lnTo>
                  <a:pt x="130" y="131"/>
                </a:lnTo>
                <a:lnTo>
                  <a:pt x="132" y="131"/>
                </a:lnTo>
                <a:lnTo>
                  <a:pt x="132" y="129"/>
                </a:lnTo>
                <a:lnTo>
                  <a:pt x="133" y="129"/>
                </a:lnTo>
                <a:lnTo>
                  <a:pt x="135" y="131"/>
                </a:lnTo>
                <a:lnTo>
                  <a:pt x="137" y="131"/>
                </a:lnTo>
                <a:lnTo>
                  <a:pt x="137" y="132"/>
                </a:lnTo>
                <a:lnTo>
                  <a:pt x="137" y="134"/>
                </a:lnTo>
                <a:lnTo>
                  <a:pt x="138" y="134"/>
                </a:lnTo>
                <a:lnTo>
                  <a:pt x="138" y="136"/>
                </a:lnTo>
                <a:lnTo>
                  <a:pt x="137" y="136"/>
                </a:lnTo>
                <a:lnTo>
                  <a:pt x="137" y="137"/>
                </a:lnTo>
                <a:lnTo>
                  <a:pt x="138" y="137"/>
                </a:lnTo>
                <a:lnTo>
                  <a:pt x="138" y="139"/>
                </a:lnTo>
                <a:lnTo>
                  <a:pt x="138" y="137"/>
                </a:lnTo>
                <a:lnTo>
                  <a:pt x="138" y="139"/>
                </a:lnTo>
                <a:lnTo>
                  <a:pt x="140" y="139"/>
                </a:lnTo>
                <a:lnTo>
                  <a:pt x="142" y="141"/>
                </a:lnTo>
                <a:lnTo>
                  <a:pt x="143" y="141"/>
                </a:lnTo>
                <a:lnTo>
                  <a:pt x="145" y="141"/>
                </a:lnTo>
                <a:lnTo>
                  <a:pt x="147" y="141"/>
                </a:lnTo>
                <a:lnTo>
                  <a:pt x="148" y="141"/>
                </a:lnTo>
                <a:lnTo>
                  <a:pt x="148" y="139"/>
                </a:lnTo>
                <a:lnTo>
                  <a:pt x="150" y="139"/>
                </a:lnTo>
                <a:lnTo>
                  <a:pt x="150" y="141"/>
                </a:lnTo>
                <a:lnTo>
                  <a:pt x="152" y="141"/>
                </a:lnTo>
                <a:lnTo>
                  <a:pt x="153" y="141"/>
                </a:lnTo>
                <a:lnTo>
                  <a:pt x="155" y="141"/>
                </a:lnTo>
                <a:lnTo>
                  <a:pt x="155" y="142"/>
                </a:lnTo>
                <a:lnTo>
                  <a:pt x="157" y="142"/>
                </a:lnTo>
                <a:lnTo>
                  <a:pt x="158" y="142"/>
                </a:lnTo>
                <a:lnTo>
                  <a:pt x="158" y="141"/>
                </a:lnTo>
                <a:lnTo>
                  <a:pt x="160" y="141"/>
                </a:lnTo>
                <a:lnTo>
                  <a:pt x="162" y="141"/>
                </a:lnTo>
                <a:lnTo>
                  <a:pt x="163" y="141"/>
                </a:lnTo>
                <a:lnTo>
                  <a:pt x="165" y="141"/>
                </a:lnTo>
                <a:lnTo>
                  <a:pt x="165" y="139"/>
                </a:lnTo>
                <a:lnTo>
                  <a:pt x="167" y="139"/>
                </a:lnTo>
                <a:lnTo>
                  <a:pt x="168" y="137"/>
                </a:lnTo>
                <a:lnTo>
                  <a:pt x="170" y="137"/>
                </a:lnTo>
                <a:lnTo>
                  <a:pt x="170" y="139"/>
                </a:lnTo>
                <a:lnTo>
                  <a:pt x="172" y="139"/>
                </a:lnTo>
                <a:lnTo>
                  <a:pt x="170" y="139"/>
                </a:lnTo>
                <a:lnTo>
                  <a:pt x="170" y="141"/>
                </a:lnTo>
                <a:lnTo>
                  <a:pt x="168" y="141"/>
                </a:lnTo>
                <a:lnTo>
                  <a:pt x="167" y="141"/>
                </a:lnTo>
                <a:lnTo>
                  <a:pt x="167" y="142"/>
                </a:lnTo>
                <a:lnTo>
                  <a:pt x="165" y="142"/>
                </a:lnTo>
                <a:lnTo>
                  <a:pt x="163" y="142"/>
                </a:lnTo>
                <a:lnTo>
                  <a:pt x="163" y="144"/>
                </a:lnTo>
                <a:lnTo>
                  <a:pt x="162" y="144"/>
                </a:lnTo>
                <a:lnTo>
                  <a:pt x="160" y="144"/>
                </a:lnTo>
                <a:lnTo>
                  <a:pt x="158" y="144"/>
                </a:lnTo>
                <a:lnTo>
                  <a:pt x="157" y="144"/>
                </a:lnTo>
                <a:lnTo>
                  <a:pt x="155" y="144"/>
                </a:lnTo>
                <a:lnTo>
                  <a:pt x="153" y="144"/>
                </a:lnTo>
                <a:lnTo>
                  <a:pt x="152" y="144"/>
                </a:lnTo>
                <a:lnTo>
                  <a:pt x="150" y="144"/>
                </a:lnTo>
                <a:lnTo>
                  <a:pt x="150" y="146"/>
                </a:lnTo>
                <a:lnTo>
                  <a:pt x="148" y="146"/>
                </a:lnTo>
                <a:lnTo>
                  <a:pt x="148" y="147"/>
                </a:lnTo>
                <a:lnTo>
                  <a:pt x="147" y="147"/>
                </a:lnTo>
                <a:lnTo>
                  <a:pt x="145" y="147"/>
                </a:lnTo>
                <a:lnTo>
                  <a:pt x="147" y="147"/>
                </a:lnTo>
                <a:lnTo>
                  <a:pt x="147" y="149"/>
                </a:lnTo>
                <a:lnTo>
                  <a:pt x="145" y="149"/>
                </a:lnTo>
                <a:lnTo>
                  <a:pt x="147" y="149"/>
                </a:lnTo>
                <a:lnTo>
                  <a:pt x="145" y="149"/>
                </a:lnTo>
                <a:lnTo>
                  <a:pt x="147" y="149"/>
                </a:lnTo>
                <a:lnTo>
                  <a:pt x="145" y="149"/>
                </a:lnTo>
                <a:lnTo>
                  <a:pt x="145" y="151"/>
                </a:lnTo>
                <a:lnTo>
                  <a:pt x="145" y="152"/>
                </a:lnTo>
                <a:lnTo>
                  <a:pt x="145" y="154"/>
                </a:lnTo>
                <a:lnTo>
                  <a:pt x="143" y="154"/>
                </a:lnTo>
                <a:lnTo>
                  <a:pt x="143" y="152"/>
                </a:lnTo>
                <a:lnTo>
                  <a:pt x="142" y="152"/>
                </a:lnTo>
                <a:lnTo>
                  <a:pt x="142" y="151"/>
                </a:lnTo>
                <a:lnTo>
                  <a:pt x="140" y="151"/>
                </a:lnTo>
                <a:lnTo>
                  <a:pt x="140" y="149"/>
                </a:lnTo>
                <a:lnTo>
                  <a:pt x="138" y="149"/>
                </a:lnTo>
                <a:lnTo>
                  <a:pt x="137" y="149"/>
                </a:lnTo>
                <a:lnTo>
                  <a:pt x="135" y="149"/>
                </a:lnTo>
                <a:lnTo>
                  <a:pt x="135" y="151"/>
                </a:lnTo>
                <a:lnTo>
                  <a:pt x="133" y="151"/>
                </a:lnTo>
                <a:lnTo>
                  <a:pt x="132" y="151"/>
                </a:lnTo>
                <a:lnTo>
                  <a:pt x="132" y="152"/>
                </a:lnTo>
                <a:lnTo>
                  <a:pt x="130" y="152"/>
                </a:lnTo>
                <a:lnTo>
                  <a:pt x="128" y="152"/>
                </a:lnTo>
                <a:lnTo>
                  <a:pt x="128" y="154"/>
                </a:lnTo>
                <a:lnTo>
                  <a:pt x="128" y="156"/>
                </a:lnTo>
                <a:lnTo>
                  <a:pt x="130" y="156"/>
                </a:lnTo>
                <a:lnTo>
                  <a:pt x="130" y="157"/>
                </a:lnTo>
                <a:lnTo>
                  <a:pt x="132" y="157"/>
                </a:lnTo>
                <a:lnTo>
                  <a:pt x="130" y="157"/>
                </a:lnTo>
                <a:lnTo>
                  <a:pt x="130" y="156"/>
                </a:lnTo>
                <a:lnTo>
                  <a:pt x="128" y="154"/>
                </a:lnTo>
                <a:lnTo>
                  <a:pt x="130" y="154"/>
                </a:lnTo>
                <a:lnTo>
                  <a:pt x="132" y="154"/>
                </a:lnTo>
                <a:lnTo>
                  <a:pt x="132" y="152"/>
                </a:lnTo>
                <a:lnTo>
                  <a:pt x="133" y="152"/>
                </a:lnTo>
                <a:lnTo>
                  <a:pt x="135" y="152"/>
                </a:lnTo>
                <a:lnTo>
                  <a:pt x="135" y="151"/>
                </a:lnTo>
                <a:lnTo>
                  <a:pt x="137" y="151"/>
                </a:lnTo>
                <a:lnTo>
                  <a:pt x="137" y="152"/>
                </a:lnTo>
                <a:lnTo>
                  <a:pt x="138" y="152"/>
                </a:lnTo>
                <a:lnTo>
                  <a:pt x="140" y="152"/>
                </a:lnTo>
                <a:lnTo>
                  <a:pt x="140" y="154"/>
                </a:lnTo>
                <a:lnTo>
                  <a:pt x="142" y="154"/>
                </a:lnTo>
                <a:lnTo>
                  <a:pt x="142" y="156"/>
                </a:lnTo>
                <a:lnTo>
                  <a:pt x="143" y="156"/>
                </a:lnTo>
                <a:lnTo>
                  <a:pt x="143" y="157"/>
                </a:lnTo>
                <a:lnTo>
                  <a:pt x="143" y="159"/>
                </a:lnTo>
                <a:lnTo>
                  <a:pt x="142" y="159"/>
                </a:lnTo>
                <a:lnTo>
                  <a:pt x="142" y="161"/>
                </a:lnTo>
                <a:lnTo>
                  <a:pt x="140" y="161"/>
                </a:lnTo>
                <a:lnTo>
                  <a:pt x="140" y="162"/>
                </a:lnTo>
                <a:lnTo>
                  <a:pt x="140" y="164"/>
                </a:lnTo>
                <a:lnTo>
                  <a:pt x="138" y="164"/>
                </a:lnTo>
                <a:lnTo>
                  <a:pt x="138" y="166"/>
                </a:lnTo>
                <a:lnTo>
                  <a:pt x="138" y="167"/>
                </a:lnTo>
                <a:lnTo>
                  <a:pt x="137" y="167"/>
                </a:lnTo>
                <a:lnTo>
                  <a:pt x="137" y="169"/>
                </a:lnTo>
                <a:lnTo>
                  <a:pt x="135" y="169"/>
                </a:lnTo>
                <a:lnTo>
                  <a:pt x="137" y="169"/>
                </a:lnTo>
                <a:lnTo>
                  <a:pt x="138" y="169"/>
                </a:lnTo>
                <a:lnTo>
                  <a:pt x="138" y="167"/>
                </a:lnTo>
                <a:lnTo>
                  <a:pt x="138" y="166"/>
                </a:lnTo>
                <a:lnTo>
                  <a:pt x="140" y="166"/>
                </a:lnTo>
                <a:lnTo>
                  <a:pt x="142" y="166"/>
                </a:lnTo>
                <a:lnTo>
                  <a:pt x="142" y="167"/>
                </a:lnTo>
                <a:lnTo>
                  <a:pt x="142" y="169"/>
                </a:lnTo>
                <a:lnTo>
                  <a:pt x="143" y="169"/>
                </a:lnTo>
                <a:lnTo>
                  <a:pt x="143" y="167"/>
                </a:lnTo>
                <a:lnTo>
                  <a:pt x="143" y="166"/>
                </a:lnTo>
                <a:lnTo>
                  <a:pt x="143" y="164"/>
                </a:lnTo>
                <a:lnTo>
                  <a:pt x="143" y="166"/>
                </a:lnTo>
                <a:lnTo>
                  <a:pt x="145" y="166"/>
                </a:lnTo>
                <a:lnTo>
                  <a:pt x="147" y="166"/>
                </a:lnTo>
                <a:lnTo>
                  <a:pt x="148" y="167"/>
                </a:lnTo>
                <a:lnTo>
                  <a:pt x="150" y="167"/>
                </a:lnTo>
                <a:lnTo>
                  <a:pt x="150" y="169"/>
                </a:lnTo>
                <a:lnTo>
                  <a:pt x="150" y="171"/>
                </a:lnTo>
                <a:lnTo>
                  <a:pt x="150" y="172"/>
                </a:lnTo>
                <a:lnTo>
                  <a:pt x="152" y="172"/>
                </a:lnTo>
                <a:lnTo>
                  <a:pt x="152" y="171"/>
                </a:lnTo>
                <a:lnTo>
                  <a:pt x="153" y="171"/>
                </a:lnTo>
                <a:lnTo>
                  <a:pt x="153" y="172"/>
                </a:lnTo>
                <a:lnTo>
                  <a:pt x="155" y="172"/>
                </a:lnTo>
                <a:lnTo>
                  <a:pt x="155" y="174"/>
                </a:lnTo>
                <a:lnTo>
                  <a:pt x="157" y="174"/>
                </a:lnTo>
                <a:lnTo>
                  <a:pt x="157" y="176"/>
                </a:lnTo>
                <a:lnTo>
                  <a:pt x="157" y="177"/>
                </a:lnTo>
                <a:lnTo>
                  <a:pt x="158" y="177"/>
                </a:lnTo>
                <a:lnTo>
                  <a:pt x="157" y="179"/>
                </a:lnTo>
                <a:lnTo>
                  <a:pt x="157" y="177"/>
                </a:lnTo>
                <a:lnTo>
                  <a:pt x="157" y="179"/>
                </a:lnTo>
                <a:lnTo>
                  <a:pt x="158" y="179"/>
                </a:lnTo>
                <a:lnTo>
                  <a:pt x="157" y="179"/>
                </a:lnTo>
                <a:lnTo>
                  <a:pt x="157" y="181"/>
                </a:lnTo>
                <a:lnTo>
                  <a:pt x="158" y="181"/>
                </a:lnTo>
                <a:lnTo>
                  <a:pt x="158" y="182"/>
                </a:lnTo>
                <a:lnTo>
                  <a:pt x="160" y="182"/>
                </a:lnTo>
                <a:lnTo>
                  <a:pt x="160" y="184"/>
                </a:lnTo>
                <a:lnTo>
                  <a:pt x="160" y="186"/>
                </a:lnTo>
                <a:lnTo>
                  <a:pt x="160" y="187"/>
                </a:lnTo>
                <a:lnTo>
                  <a:pt x="162" y="187"/>
                </a:lnTo>
                <a:lnTo>
                  <a:pt x="163" y="187"/>
                </a:lnTo>
                <a:lnTo>
                  <a:pt x="163" y="189"/>
                </a:lnTo>
                <a:lnTo>
                  <a:pt x="162" y="189"/>
                </a:lnTo>
                <a:lnTo>
                  <a:pt x="163" y="189"/>
                </a:lnTo>
                <a:lnTo>
                  <a:pt x="163" y="191"/>
                </a:lnTo>
                <a:lnTo>
                  <a:pt x="163" y="192"/>
                </a:lnTo>
                <a:lnTo>
                  <a:pt x="165" y="192"/>
                </a:lnTo>
                <a:lnTo>
                  <a:pt x="165" y="194"/>
                </a:lnTo>
                <a:lnTo>
                  <a:pt x="163" y="194"/>
                </a:lnTo>
                <a:lnTo>
                  <a:pt x="163" y="192"/>
                </a:lnTo>
                <a:lnTo>
                  <a:pt x="163" y="194"/>
                </a:lnTo>
                <a:lnTo>
                  <a:pt x="162" y="194"/>
                </a:lnTo>
                <a:lnTo>
                  <a:pt x="162" y="192"/>
                </a:lnTo>
                <a:lnTo>
                  <a:pt x="162" y="194"/>
                </a:lnTo>
                <a:lnTo>
                  <a:pt x="160" y="192"/>
                </a:lnTo>
                <a:lnTo>
                  <a:pt x="158" y="192"/>
                </a:lnTo>
                <a:lnTo>
                  <a:pt x="157" y="192"/>
                </a:lnTo>
                <a:lnTo>
                  <a:pt x="157" y="191"/>
                </a:lnTo>
                <a:lnTo>
                  <a:pt x="155" y="191"/>
                </a:lnTo>
                <a:lnTo>
                  <a:pt x="153" y="191"/>
                </a:lnTo>
                <a:lnTo>
                  <a:pt x="153" y="189"/>
                </a:lnTo>
                <a:lnTo>
                  <a:pt x="152" y="189"/>
                </a:lnTo>
                <a:lnTo>
                  <a:pt x="152" y="191"/>
                </a:lnTo>
                <a:lnTo>
                  <a:pt x="153" y="191"/>
                </a:lnTo>
                <a:lnTo>
                  <a:pt x="153" y="192"/>
                </a:lnTo>
                <a:lnTo>
                  <a:pt x="155" y="192"/>
                </a:lnTo>
                <a:lnTo>
                  <a:pt x="157" y="192"/>
                </a:lnTo>
                <a:lnTo>
                  <a:pt x="157" y="194"/>
                </a:lnTo>
                <a:lnTo>
                  <a:pt x="158" y="194"/>
                </a:lnTo>
                <a:lnTo>
                  <a:pt x="160" y="194"/>
                </a:lnTo>
                <a:lnTo>
                  <a:pt x="160" y="196"/>
                </a:lnTo>
                <a:lnTo>
                  <a:pt x="162" y="196"/>
                </a:lnTo>
                <a:lnTo>
                  <a:pt x="162" y="197"/>
                </a:lnTo>
                <a:lnTo>
                  <a:pt x="163" y="197"/>
                </a:lnTo>
                <a:lnTo>
                  <a:pt x="162" y="197"/>
                </a:lnTo>
                <a:lnTo>
                  <a:pt x="163" y="197"/>
                </a:lnTo>
                <a:lnTo>
                  <a:pt x="163" y="199"/>
                </a:lnTo>
                <a:lnTo>
                  <a:pt x="165" y="199"/>
                </a:lnTo>
                <a:lnTo>
                  <a:pt x="165" y="201"/>
                </a:lnTo>
                <a:lnTo>
                  <a:pt x="167" y="201"/>
                </a:lnTo>
                <a:lnTo>
                  <a:pt x="167" y="202"/>
                </a:lnTo>
                <a:lnTo>
                  <a:pt x="165" y="202"/>
                </a:lnTo>
                <a:lnTo>
                  <a:pt x="163" y="204"/>
                </a:lnTo>
                <a:lnTo>
                  <a:pt x="163" y="206"/>
                </a:lnTo>
                <a:lnTo>
                  <a:pt x="162" y="206"/>
                </a:lnTo>
                <a:lnTo>
                  <a:pt x="160" y="206"/>
                </a:lnTo>
                <a:lnTo>
                  <a:pt x="162" y="206"/>
                </a:lnTo>
                <a:lnTo>
                  <a:pt x="163" y="206"/>
                </a:lnTo>
                <a:lnTo>
                  <a:pt x="165" y="206"/>
                </a:lnTo>
                <a:lnTo>
                  <a:pt x="165" y="204"/>
                </a:lnTo>
                <a:lnTo>
                  <a:pt x="167" y="204"/>
                </a:lnTo>
                <a:lnTo>
                  <a:pt x="167" y="206"/>
                </a:lnTo>
                <a:lnTo>
                  <a:pt x="168" y="206"/>
                </a:lnTo>
                <a:lnTo>
                  <a:pt x="168" y="204"/>
                </a:lnTo>
                <a:lnTo>
                  <a:pt x="168" y="206"/>
                </a:lnTo>
                <a:lnTo>
                  <a:pt x="170" y="206"/>
                </a:lnTo>
                <a:lnTo>
                  <a:pt x="170" y="207"/>
                </a:lnTo>
                <a:lnTo>
                  <a:pt x="172" y="207"/>
                </a:lnTo>
                <a:lnTo>
                  <a:pt x="172" y="209"/>
                </a:lnTo>
                <a:lnTo>
                  <a:pt x="173" y="209"/>
                </a:lnTo>
                <a:lnTo>
                  <a:pt x="172" y="209"/>
                </a:lnTo>
                <a:lnTo>
                  <a:pt x="172" y="207"/>
                </a:lnTo>
                <a:lnTo>
                  <a:pt x="173" y="207"/>
                </a:lnTo>
                <a:lnTo>
                  <a:pt x="172" y="207"/>
                </a:lnTo>
                <a:lnTo>
                  <a:pt x="173" y="207"/>
                </a:lnTo>
                <a:lnTo>
                  <a:pt x="175" y="207"/>
                </a:lnTo>
                <a:lnTo>
                  <a:pt x="177" y="209"/>
                </a:lnTo>
                <a:lnTo>
                  <a:pt x="177" y="211"/>
                </a:lnTo>
                <a:lnTo>
                  <a:pt x="177" y="212"/>
                </a:lnTo>
                <a:lnTo>
                  <a:pt x="177" y="211"/>
                </a:lnTo>
                <a:lnTo>
                  <a:pt x="177" y="212"/>
                </a:lnTo>
                <a:lnTo>
                  <a:pt x="175" y="212"/>
                </a:lnTo>
                <a:lnTo>
                  <a:pt x="173" y="212"/>
                </a:lnTo>
                <a:lnTo>
                  <a:pt x="173" y="214"/>
                </a:lnTo>
                <a:lnTo>
                  <a:pt x="175" y="214"/>
                </a:lnTo>
                <a:lnTo>
                  <a:pt x="175" y="216"/>
                </a:lnTo>
                <a:lnTo>
                  <a:pt x="175" y="214"/>
                </a:lnTo>
                <a:lnTo>
                  <a:pt x="173" y="214"/>
                </a:lnTo>
                <a:lnTo>
                  <a:pt x="173" y="216"/>
                </a:lnTo>
                <a:lnTo>
                  <a:pt x="172" y="216"/>
                </a:lnTo>
                <a:lnTo>
                  <a:pt x="172" y="214"/>
                </a:lnTo>
                <a:lnTo>
                  <a:pt x="170" y="214"/>
                </a:lnTo>
                <a:lnTo>
                  <a:pt x="172" y="214"/>
                </a:lnTo>
                <a:lnTo>
                  <a:pt x="172" y="216"/>
                </a:lnTo>
                <a:lnTo>
                  <a:pt x="172" y="214"/>
                </a:lnTo>
                <a:lnTo>
                  <a:pt x="170" y="214"/>
                </a:lnTo>
                <a:lnTo>
                  <a:pt x="170" y="216"/>
                </a:lnTo>
                <a:lnTo>
                  <a:pt x="172" y="216"/>
                </a:lnTo>
                <a:lnTo>
                  <a:pt x="173" y="216"/>
                </a:lnTo>
                <a:lnTo>
                  <a:pt x="172" y="216"/>
                </a:lnTo>
                <a:lnTo>
                  <a:pt x="173" y="216"/>
                </a:lnTo>
                <a:lnTo>
                  <a:pt x="172" y="216"/>
                </a:lnTo>
                <a:lnTo>
                  <a:pt x="170" y="216"/>
                </a:lnTo>
                <a:lnTo>
                  <a:pt x="170" y="217"/>
                </a:lnTo>
                <a:lnTo>
                  <a:pt x="172" y="217"/>
                </a:lnTo>
                <a:lnTo>
                  <a:pt x="170" y="217"/>
                </a:lnTo>
                <a:lnTo>
                  <a:pt x="172" y="217"/>
                </a:lnTo>
                <a:lnTo>
                  <a:pt x="170" y="217"/>
                </a:lnTo>
                <a:lnTo>
                  <a:pt x="168" y="217"/>
                </a:lnTo>
                <a:lnTo>
                  <a:pt x="168" y="216"/>
                </a:lnTo>
                <a:lnTo>
                  <a:pt x="167" y="216"/>
                </a:lnTo>
                <a:lnTo>
                  <a:pt x="165" y="216"/>
                </a:lnTo>
                <a:lnTo>
                  <a:pt x="165" y="214"/>
                </a:lnTo>
                <a:lnTo>
                  <a:pt x="163" y="214"/>
                </a:lnTo>
                <a:lnTo>
                  <a:pt x="165" y="214"/>
                </a:lnTo>
                <a:lnTo>
                  <a:pt x="165" y="216"/>
                </a:lnTo>
                <a:lnTo>
                  <a:pt x="165" y="217"/>
                </a:lnTo>
                <a:lnTo>
                  <a:pt x="167" y="217"/>
                </a:lnTo>
                <a:lnTo>
                  <a:pt x="168" y="217"/>
                </a:lnTo>
                <a:lnTo>
                  <a:pt x="167" y="217"/>
                </a:lnTo>
                <a:lnTo>
                  <a:pt x="168" y="217"/>
                </a:lnTo>
                <a:lnTo>
                  <a:pt x="167" y="217"/>
                </a:lnTo>
                <a:lnTo>
                  <a:pt x="167" y="219"/>
                </a:lnTo>
                <a:lnTo>
                  <a:pt x="167" y="221"/>
                </a:lnTo>
                <a:lnTo>
                  <a:pt x="168" y="219"/>
                </a:lnTo>
                <a:lnTo>
                  <a:pt x="168" y="217"/>
                </a:lnTo>
                <a:lnTo>
                  <a:pt x="168" y="219"/>
                </a:lnTo>
                <a:lnTo>
                  <a:pt x="170" y="219"/>
                </a:lnTo>
                <a:lnTo>
                  <a:pt x="168" y="219"/>
                </a:lnTo>
                <a:lnTo>
                  <a:pt x="170" y="219"/>
                </a:lnTo>
                <a:lnTo>
                  <a:pt x="172" y="219"/>
                </a:lnTo>
                <a:lnTo>
                  <a:pt x="172" y="217"/>
                </a:lnTo>
                <a:lnTo>
                  <a:pt x="172" y="219"/>
                </a:lnTo>
                <a:lnTo>
                  <a:pt x="173" y="219"/>
                </a:lnTo>
                <a:lnTo>
                  <a:pt x="172" y="219"/>
                </a:lnTo>
                <a:lnTo>
                  <a:pt x="173" y="219"/>
                </a:lnTo>
                <a:lnTo>
                  <a:pt x="172" y="219"/>
                </a:lnTo>
                <a:lnTo>
                  <a:pt x="173" y="219"/>
                </a:lnTo>
                <a:lnTo>
                  <a:pt x="175" y="219"/>
                </a:lnTo>
                <a:lnTo>
                  <a:pt x="175" y="221"/>
                </a:lnTo>
                <a:lnTo>
                  <a:pt x="177" y="221"/>
                </a:lnTo>
                <a:lnTo>
                  <a:pt x="178" y="221"/>
                </a:lnTo>
                <a:lnTo>
                  <a:pt x="180" y="221"/>
                </a:lnTo>
                <a:lnTo>
                  <a:pt x="178" y="221"/>
                </a:lnTo>
                <a:lnTo>
                  <a:pt x="180" y="221"/>
                </a:lnTo>
                <a:lnTo>
                  <a:pt x="178" y="221"/>
                </a:lnTo>
                <a:lnTo>
                  <a:pt x="178" y="222"/>
                </a:lnTo>
                <a:lnTo>
                  <a:pt x="178" y="224"/>
                </a:lnTo>
                <a:lnTo>
                  <a:pt x="178" y="226"/>
                </a:lnTo>
                <a:lnTo>
                  <a:pt x="177" y="226"/>
                </a:lnTo>
                <a:lnTo>
                  <a:pt x="177" y="227"/>
                </a:lnTo>
                <a:lnTo>
                  <a:pt x="178" y="227"/>
                </a:lnTo>
                <a:lnTo>
                  <a:pt x="180" y="227"/>
                </a:lnTo>
                <a:lnTo>
                  <a:pt x="180" y="226"/>
                </a:lnTo>
                <a:lnTo>
                  <a:pt x="180" y="224"/>
                </a:lnTo>
                <a:lnTo>
                  <a:pt x="182" y="224"/>
                </a:lnTo>
                <a:lnTo>
                  <a:pt x="182" y="222"/>
                </a:lnTo>
                <a:lnTo>
                  <a:pt x="183" y="222"/>
                </a:lnTo>
                <a:lnTo>
                  <a:pt x="185" y="222"/>
                </a:lnTo>
                <a:lnTo>
                  <a:pt x="185" y="221"/>
                </a:lnTo>
                <a:lnTo>
                  <a:pt x="185" y="219"/>
                </a:lnTo>
                <a:lnTo>
                  <a:pt x="187" y="219"/>
                </a:lnTo>
                <a:lnTo>
                  <a:pt x="187" y="221"/>
                </a:lnTo>
                <a:lnTo>
                  <a:pt x="188" y="221"/>
                </a:lnTo>
                <a:lnTo>
                  <a:pt x="190" y="221"/>
                </a:lnTo>
                <a:lnTo>
                  <a:pt x="192" y="221"/>
                </a:lnTo>
                <a:lnTo>
                  <a:pt x="192" y="222"/>
                </a:lnTo>
                <a:lnTo>
                  <a:pt x="192" y="224"/>
                </a:lnTo>
                <a:lnTo>
                  <a:pt x="190" y="224"/>
                </a:lnTo>
                <a:lnTo>
                  <a:pt x="190" y="226"/>
                </a:lnTo>
                <a:lnTo>
                  <a:pt x="192" y="226"/>
                </a:lnTo>
                <a:lnTo>
                  <a:pt x="190" y="226"/>
                </a:lnTo>
                <a:lnTo>
                  <a:pt x="190" y="227"/>
                </a:lnTo>
                <a:lnTo>
                  <a:pt x="188" y="227"/>
                </a:lnTo>
                <a:lnTo>
                  <a:pt x="187" y="227"/>
                </a:lnTo>
                <a:lnTo>
                  <a:pt x="187" y="229"/>
                </a:lnTo>
                <a:lnTo>
                  <a:pt x="185" y="229"/>
                </a:lnTo>
                <a:lnTo>
                  <a:pt x="185" y="231"/>
                </a:lnTo>
                <a:lnTo>
                  <a:pt x="185" y="232"/>
                </a:lnTo>
                <a:lnTo>
                  <a:pt x="183" y="232"/>
                </a:lnTo>
                <a:lnTo>
                  <a:pt x="183" y="234"/>
                </a:lnTo>
                <a:lnTo>
                  <a:pt x="183" y="232"/>
                </a:lnTo>
                <a:lnTo>
                  <a:pt x="185" y="232"/>
                </a:lnTo>
                <a:lnTo>
                  <a:pt x="185" y="231"/>
                </a:lnTo>
                <a:lnTo>
                  <a:pt x="187" y="231"/>
                </a:lnTo>
                <a:lnTo>
                  <a:pt x="187" y="229"/>
                </a:lnTo>
                <a:lnTo>
                  <a:pt x="188" y="229"/>
                </a:lnTo>
                <a:lnTo>
                  <a:pt x="190" y="229"/>
                </a:lnTo>
                <a:lnTo>
                  <a:pt x="190" y="227"/>
                </a:lnTo>
                <a:lnTo>
                  <a:pt x="190" y="229"/>
                </a:lnTo>
                <a:lnTo>
                  <a:pt x="190" y="227"/>
                </a:lnTo>
                <a:lnTo>
                  <a:pt x="192" y="227"/>
                </a:lnTo>
                <a:lnTo>
                  <a:pt x="192" y="226"/>
                </a:lnTo>
                <a:lnTo>
                  <a:pt x="193" y="226"/>
                </a:lnTo>
                <a:lnTo>
                  <a:pt x="195" y="226"/>
                </a:lnTo>
                <a:lnTo>
                  <a:pt x="195" y="224"/>
                </a:lnTo>
                <a:lnTo>
                  <a:pt x="195" y="226"/>
                </a:lnTo>
                <a:lnTo>
                  <a:pt x="195" y="224"/>
                </a:lnTo>
                <a:lnTo>
                  <a:pt x="197" y="224"/>
                </a:lnTo>
                <a:lnTo>
                  <a:pt x="198" y="224"/>
                </a:lnTo>
                <a:lnTo>
                  <a:pt x="198" y="226"/>
                </a:lnTo>
                <a:lnTo>
                  <a:pt x="198" y="227"/>
                </a:lnTo>
                <a:lnTo>
                  <a:pt x="200" y="227"/>
                </a:lnTo>
                <a:lnTo>
                  <a:pt x="202" y="227"/>
                </a:lnTo>
                <a:lnTo>
                  <a:pt x="203" y="227"/>
                </a:lnTo>
                <a:lnTo>
                  <a:pt x="203" y="229"/>
                </a:lnTo>
                <a:lnTo>
                  <a:pt x="205" y="229"/>
                </a:lnTo>
                <a:lnTo>
                  <a:pt x="205" y="231"/>
                </a:lnTo>
                <a:lnTo>
                  <a:pt x="203" y="231"/>
                </a:lnTo>
                <a:lnTo>
                  <a:pt x="203" y="232"/>
                </a:lnTo>
                <a:lnTo>
                  <a:pt x="202" y="232"/>
                </a:lnTo>
                <a:lnTo>
                  <a:pt x="203" y="232"/>
                </a:lnTo>
                <a:lnTo>
                  <a:pt x="203" y="234"/>
                </a:lnTo>
                <a:lnTo>
                  <a:pt x="202" y="234"/>
                </a:lnTo>
                <a:lnTo>
                  <a:pt x="203" y="234"/>
                </a:lnTo>
                <a:lnTo>
                  <a:pt x="203" y="236"/>
                </a:lnTo>
                <a:lnTo>
                  <a:pt x="203" y="237"/>
                </a:lnTo>
                <a:lnTo>
                  <a:pt x="203" y="236"/>
                </a:lnTo>
                <a:lnTo>
                  <a:pt x="202" y="236"/>
                </a:lnTo>
                <a:lnTo>
                  <a:pt x="202" y="237"/>
                </a:lnTo>
                <a:lnTo>
                  <a:pt x="200" y="237"/>
                </a:lnTo>
                <a:lnTo>
                  <a:pt x="198" y="237"/>
                </a:lnTo>
                <a:lnTo>
                  <a:pt x="198" y="239"/>
                </a:lnTo>
                <a:lnTo>
                  <a:pt x="197" y="239"/>
                </a:lnTo>
                <a:lnTo>
                  <a:pt x="197" y="241"/>
                </a:lnTo>
                <a:lnTo>
                  <a:pt x="198" y="241"/>
                </a:lnTo>
                <a:lnTo>
                  <a:pt x="198" y="239"/>
                </a:lnTo>
                <a:lnTo>
                  <a:pt x="200" y="239"/>
                </a:lnTo>
                <a:lnTo>
                  <a:pt x="202" y="239"/>
                </a:lnTo>
                <a:lnTo>
                  <a:pt x="202" y="237"/>
                </a:lnTo>
                <a:lnTo>
                  <a:pt x="203" y="237"/>
                </a:lnTo>
                <a:lnTo>
                  <a:pt x="205" y="237"/>
                </a:lnTo>
                <a:lnTo>
                  <a:pt x="205" y="239"/>
                </a:lnTo>
                <a:lnTo>
                  <a:pt x="205" y="241"/>
                </a:lnTo>
                <a:lnTo>
                  <a:pt x="203" y="241"/>
                </a:lnTo>
                <a:lnTo>
                  <a:pt x="203" y="242"/>
                </a:lnTo>
                <a:lnTo>
                  <a:pt x="203" y="244"/>
                </a:lnTo>
                <a:lnTo>
                  <a:pt x="202" y="244"/>
                </a:lnTo>
                <a:lnTo>
                  <a:pt x="202" y="246"/>
                </a:lnTo>
                <a:lnTo>
                  <a:pt x="203" y="246"/>
                </a:lnTo>
                <a:lnTo>
                  <a:pt x="202" y="246"/>
                </a:lnTo>
                <a:lnTo>
                  <a:pt x="202" y="247"/>
                </a:lnTo>
                <a:lnTo>
                  <a:pt x="203" y="247"/>
                </a:lnTo>
                <a:lnTo>
                  <a:pt x="203" y="246"/>
                </a:lnTo>
                <a:lnTo>
                  <a:pt x="205" y="246"/>
                </a:lnTo>
                <a:lnTo>
                  <a:pt x="205" y="244"/>
                </a:lnTo>
                <a:lnTo>
                  <a:pt x="205" y="242"/>
                </a:lnTo>
                <a:lnTo>
                  <a:pt x="205" y="241"/>
                </a:lnTo>
                <a:lnTo>
                  <a:pt x="207" y="241"/>
                </a:lnTo>
                <a:lnTo>
                  <a:pt x="207" y="239"/>
                </a:lnTo>
                <a:lnTo>
                  <a:pt x="208" y="239"/>
                </a:lnTo>
                <a:lnTo>
                  <a:pt x="207" y="239"/>
                </a:lnTo>
                <a:lnTo>
                  <a:pt x="207" y="241"/>
                </a:lnTo>
                <a:lnTo>
                  <a:pt x="208" y="241"/>
                </a:lnTo>
                <a:lnTo>
                  <a:pt x="210" y="241"/>
                </a:lnTo>
                <a:lnTo>
                  <a:pt x="210" y="239"/>
                </a:lnTo>
                <a:lnTo>
                  <a:pt x="212" y="239"/>
                </a:lnTo>
                <a:lnTo>
                  <a:pt x="212" y="241"/>
                </a:lnTo>
                <a:lnTo>
                  <a:pt x="214" y="241"/>
                </a:lnTo>
                <a:lnTo>
                  <a:pt x="214" y="242"/>
                </a:lnTo>
                <a:lnTo>
                  <a:pt x="214" y="244"/>
                </a:lnTo>
                <a:lnTo>
                  <a:pt x="214" y="246"/>
                </a:lnTo>
                <a:lnTo>
                  <a:pt x="214" y="247"/>
                </a:lnTo>
                <a:lnTo>
                  <a:pt x="214" y="249"/>
                </a:lnTo>
                <a:lnTo>
                  <a:pt x="214" y="251"/>
                </a:lnTo>
                <a:lnTo>
                  <a:pt x="212" y="251"/>
                </a:lnTo>
                <a:lnTo>
                  <a:pt x="212" y="252"/>
                </a:lnTo>
                <a:lnTo>
                  <a:pt x="212" y="254"/>
                </a:lnTo>
                <a:lnTo>
                  <a:pt x="212" y="256"/>
                </a:lnTo>
                <a:lnTo>
                  <a:pt x="212" y="258"/>
                </a:lnTo>
                <a:lnTo>
                  <a:pt x="210" y="258"/>
                </a:lnTo>
                <a:lnTo>
                  <a:pt x="210" y="259"/>
                </a:lnTo>
                <a:lnTo>
                  <a:pt x="210" y="261"/>
                </a:lnTo>
                <a:lnTo>
                  <a:pt x="208" y="261"/>
                </a:lnTo>
                <a:lnTo>
                  <a:pt x="208" y="263"/>
                </a:lnTo>
                <a:lnTo>
                  <a:pt x="208" y="264"/>
                </a:lnTo>
                <a:lnTo>
                  <a:pt x="210" y="264"/>
                </a:lnTo>
                <a:lnTo>
                  <a:pt x="208" y="264"/>
                </a:lnTo>
                <a:lnTo>
                  <a:pt x="210" y="264"/>
                </a:lnTo>
                <a:lnTo>
                  <a:pt x="210" y="266"/>
                </a:lnTo>
                <a:lnTo>
                  <a:pt x="208" y="266"/>
                </a:lnTo>
                <a:lnTo>
                  <a:pt x="210" y="266"/>
                </a:lnTo>
                <a:lnTo>
                  <a:pt x="210" y="264"/>
                </a:lnTo>
                <a:lnTo>
                  <a:pt x="210" y="263"/>
                </a:lnTo>
                <a:lnTo>
                  <a:pt x="212" y="263"/>
                </a:lnTo>
                <a:lnTo>
                  <a:pt x="212" y="261"/>
                </a:lnTo>
                <a:lnTo>
                  <a:pt x="214" y="261"/>
                </a:lnTo>
                <a:lnTo>
                  <a:pt x="215" y="259"/>
                </a:lnTo>
                <a:lnTo>
                  <a:pt x="215" y="258"/>
                </a:lnTo>
                <a:lnTo>
                  <a:pt x="217" y="258"/>
                </a:lnTo>
                <a:lnTo>
                  <a:pt x="217" y="259"/>
                </a:lnTo>
                <a:lnTo>
                  <a:pt x="217" y="258"/>
                </a:lnTo>
                <a:lnTo>
                  <a:pt x="217" y="259"/>
                </a:lnTo>
                <a:lnTo>
                  <a:pt x="219" y="259"/>
                </a:lnTo>
                <a:lnTo>
                  <a:pt x="219" y="261"/>
                </a:lnTo>
                <a:lnTo>
                  <a:pt x="219" y="263"/>
                </a:lnTo>
                <a:lnTo>
                  <a:pt x="219" y="264"/>
                </a:lnTo>
                <a:lnTo>
                  <a:pt x="219" y="266"/>
                </a:lnTo>
                <a:lnTo>
                  <a:pt x="220" y="266"/>
                </a:lnTo>
                <a:lnTo>
                  <a:pt x="220" y="268"/>
                </a:lnTo>
                <a:lnTo>
                  <a:pt x="220" y="269"/>
                </a:lnTo>
                <a:lnTo>
                  <a:pt x="219" y="269"/>
                </a:lnTo>
                <a:lnTo>
                  <a:pt x="217" y="269"/>
                </a:lnTo>
                <a:lnTo>
                  <a:pt x="217" y="271"/>
                </a:lnTo>
                <a:lnTo>
                  <a:pt x="215" y="271"/>
                </a:lnTo>
                <a:lnTo>
                  <a:pt x="215" y="273"/>
                </a:lnTo>
                <a:lnTo>
                  <a:pt x="215" y="274"/>
                </a:lnTo>
                <a:lnTo>
                  <a:pt x="217" y="274"/>
                </a:lnTo>
                <a:lnTo>
                  <a:pt x="219" y="273"/>
                </a:lnTo>
                <a:lnTo>
                  <a:pt x="220" y="273"/>
                </a:lnTo>
                <a:lnTo>
                  <a:pt x="220" y="271"/>
                </a:lnTo>
                <a:lnTo>
                  <a:pt x="222" y="271"/>
                </a:lnTo>
                <a:lnTo>
                  <a:pt x="222" y="269"/>
                </a:lnTo>
                <a:lnTo>
                  <a:pt x="224" y="269"/>
                </a:lnTo>
                <a:lnTo>
                  <a:pt x="224" y="268"/>
                </a:lnTo>
                <a:lnTo>
                  <a:pt x="224" y="269"/>
                </a:lnTo>
                <a:lnTo>
                  <a:pt x="224" y="268"/>
                </a:lnTo>
                <a:lnTo>
                  <a:pt x="225" y="268"/>
                </a:lnTo>
                <a:lnTo>
                  <a:pt x="225" y="269"/>
                </a:lnTo>
                <a:lnTo>
                  <a:pt x="225" y="271"/>
                </a:lnTo>
                <a:lnTo>
                  <a:pt x="225" y="273"/>
                </a:lnTo>
                <a:lnTo>
                  <a:pt x="225" y="271"/>
                </a:lnTo>
                <a:lnTo>
                  <a:pt x="225" y="273"/>
                </a:lnTo>
                <a:lnTo>
                  <a:pt x="225" y="274"/>
                </a:lnTo>
                <a:lnTo>
                  <a:pt x="227" y="274"/>
                </a:lnTo>
                <a:lnTo>
                  <a:pt x="225" y="274"/>
                </a:lnTo>
                <a:lnTo>
                  <a:pt x="224" y="274"/>
                </a:lnTo>
                <a:lnTo>
                  <a:pt x="222" y="276"/>
                </a:lnTo>
                <a:lnTo>
                  <a:pt x="224" y="276"/>
                </a:lnTo>
                <a:lnTo>
                  <a:pt x="222" y="276"/>
                </a:lnTo>
                <a:lnTo>
                  <a:pt x="224" y="276"/>
                </a:lnTo>
                <a:lnTo>
                  <a:pt x="225" y="276"/>
                </a:lnTo>
                <a:lnTo>
                  <a:pt x="227" y="276"/>
                </a:lnTo>
                <a:lnTo>
                  <a:pt x="227" y="278"/>
                </a:lnTo>
                <a:lnTo>
                  <a:pt x="227" y="279"/>
                </a:lnTo>
                <a:lnTo>
                  <a:pt x="227" y="281"/>
                </a:lnTo>
                <a:lnTo>
                  <a:pt x="227" y="283"/>
                </a:lnTo>
                <a:lnTo>
                  <a:pt x="227" y="281"/>
                </a:lnTo>
                <a:lnTo>
                  <a:pt x="225" y="281"/>
                </a:lnTo>
                <a:lnTo>
                  <a:pt x="225" y="283"/>
                </a:lnTo>
                <a:lnTo>
                  <a:pt x="227" y="283"/>
                </a:lnTo>
                <a:lnTo>
                  <a:pt x="229" y="283"/>
                </a:lnTo>
                <a:lnTo>
                  <a:pt x="229" y="284"/>
                </a:lnTo>
                <a:lnTo>
                  <a:pt x="229" y="286"/>
                </a:lnTo>
                <a:lnTo>
                  <a:pt x="227" y="286"/>
                </a:lnTo>
                <a:lnTo>
                  <a:pt x="229" y="286"/>
                </a:lnTo>
                <a:lnTo>
                  <a:pt x="229" y="288"/>
                </a:lnTo>
                <a:lnTo>
                  <a:pt x="227" y="288"/>
                </a:lnTo>
                <a:lnTo>
                  <a:pt x="229" y="288"/>
                </a:lnTo>
                <a:lnTo>
                  <a:pt x="227" y="288"/>
                </a:lnTo>
                <a:lnTo>
                  <a:pt x="229" y="288"/>
                </a:lnTo>
                <a:lnTo>
                  <a:pt x="229" y="289"/>
                </a:lnTo>
                <a:lnTo>
                  <a:pt x="229" y="288"/>
                </a:lnTo>
                <a:lnTo>
                  <a:pt x="229" y="289"/>
                </a:lnTo>
                <a:lnTo>
                  <a:pt x="229" y="288"/>
                </a:lnTo>
                <a:lnTo>
                  <a:pt x="229" y="289"/>
                </a:lnTo>
                <a:lnTo>
                  <a:pt x="230" y="289"/>
                </a:lnTo>
                <a:lnTo>
                  <a:pt x="229" y="289"/>
                </a:lnTo>
                <a:lnTo>
                  <a:pt x="230" y="289"/>
                </a:lnTo>
                <a:lnTo>
                  <a:pt x="230" y="291"/>
                </a:lnTo>
                <a:lnTo>
                  <a:pt x="230" y="293"/>
                </a:lnTo>
                <a:lnTo>
                  <a:pt x="230" y="294"/>
                </a:lnTo>
                <a:lnTo>
                  <a:pt x="230" y="296"/>
                </a:lnTo>
                <a:lnTo>
                  <a:pt x="232" y="296"/>
                </a:lnTo>
                <a:lnTo>
                  <a:pt x="232" y="298"/>
                </a:lnTo>
                <a:lnTo>
                  <a:pt x="232" y="296"/>
                </a:lnTo>
                <a:lnTo>
                  <a:pt x="232" y="294"/>
                </a:lnTo>
                <a:lnTo>
                  <a:pt x="232" y="293"/>
                </a:lnTo>
                <a:lnTo>
                  <a:pt x="232" y="291"/>
                </a:lnTo>
                <a:lnTo>
                  <a:pt x="232" y="289"/>
                </a:lnTo>
                <a:lnTo>
                  <a:pt x="234" y="289"/>
                </a:lnTo>
                <a:lnTo>
                  <a:pt x="235" y="289"/>
                </a:lnTo>
                <a:lnTo>
                  <a:pt x="234" y="289"/>
                </a:lnTo>
                <a:lnTo>
                  <a:pt x="235" y="289"/>
                </a:lnTo>
                <a:lnTo>
                  <a:pt x="235" y="291"/>
                </a:lnTo>
                <a:lnTo>
                  <a:pt x="235" y="293"/>
                </a:lnTo>
                <a:lnTo>
                  <a:pt x="235" y="294"/>
                </a:lnTo>
                <a:lnTo>
                  <a:pt x="237" y="294"/>
                </a:lnTo>
                <a:lnTo>
                  <a:pt x="239" y="294"/>
                </a:lnTo>
                <a:lnTo>
                  <a:pt x="239" y="296"/>
                </a:lnTo>
                <a:lnTo>
                  <a:pt x="239" y="298"/>
                </a:lnTo>
                <a:lnTo>
                  <a:pt x="240" y="298"/>
                </a:lnTo>
                <a:lnTo>
                  <a:pt x="240" y="299"/>
                </a:lnTo>
                <a:lnTo>
                  <a:pt x="242" y="299"/>
                </a:lnTo>
                <a:lnTo>
                  <a:pt x="242" y="301"/>
                </a:lnTo>
                <a:lnTo>
                  <a:pt x="244" y="301"/>
                </a:lnTo>
                <a:lnTo>
                  <a:pt x="244" y="303"/>
                </a:lnTo>
                <a:lnTo>
                  <a:pt x="244" y="304"/>
                </a:lnTo>
                <a:lnTo>
                  <a:pt x="245" y="304"/>
                </a:lnTo>
                <a:lnTo>
                  <a:pt x="245" y="306"/>
                </a:lnTo>
                <a:lnTo>
                  <a:pt x="247" y="306"/>
                </a:lnTo>
                <a:lnTo>
                  <a:pt x="247" y="304"/>
                </a:lnTo>
                <a:lnTo>
                  <a:pt x="249" y="304"/>
                </a:lnTo>
                <a:lnTo>
                  <a:pt x="249" y="303"/>
                </a:lnTo>
                <a:lnTo>
                  <a:pt x="247" y="303"/>
                </a:lnTo>
                <a:lnTo>
                  <a:pt x="249" y="303"/>
                </a:lnTo>
                <a:lnTo>
                  <a:pt x="249" y="301"/>
                </a:lnTo>
                <a:lnTo>
                  <a:pt x="250" y="301"/>
                </a:lnTo>
                <a:lnTo>
                  <a:pt x="249" y="301"/>
                </a:lnTo>
                <a:lnTo>
                  <a:pt x="249" y="299"/>
                </a:lnTo>
                <a:lnTo>
                  <a:pt x="247" y="299"/>
                </a:lnTo>
                <a:lnTo>
                  <a:pt x="245" y="298"/>
                </a:lnTo>
                <a:lnTo>
                  <a:pt x="244" y="298"/>
                </a:lnTo>
                <a:lnTo>
                  <a:pt x="244" y="296"/>
                </a:lnTo>
                <a:lnTo>
                  <a:pt x="244" y="294"/>
                </a:lnTo>
                <a:lnTo>
                  <a:pt x="242" y="294"/>
                </a:lnTo>
                <a:lnTo>
                  <a:pt x="244" y="294"/>
                </a:lnTo>
                <a:lnTo>
                  <a:pt x="242" y="294"/>
                </a:lnTo>
                <a:lnTo>
                  <a:pt x="242" y="293"/>
                </a:lnTo>
                <a:lnTo>
                  <a:pt x="244" y="293"/>
                </a:lnTo>
                <a:lnTo>
                  <a:pt x="244" y="294"/>
                </a:lnTo>
                <a:lnTo>
                  <a:pt x="244" y="293"/>
                </a:lnTo>
                <a:lnTo>
                  <a:pt x="244" y="291"/>
                </a:lnTo>
                <a:lnTo>
                  <a:pt x="244" y="289"/>
                </a:lnTo>
                <a:lnTo>
                  <a:pt x="245" y="289"/>
                </a:lnTo>
                <a:lnTo>
                  <a:pt x="245" y="288"/>
                </a:lnTo>
                <a:lnTo>
                  <a:pt x="247" y="288"/>
                </a:lnTo>
                <a:lnTo>
                  <a:pt x="247" y="289"/>
                </a:lnTo>
                <a:lnTo>
                  <a:pt x="249" y="289"/>
                </a:lnTo>
                <a:lnTo>
                  <a:pt x="249" y="291"/>
                </a:lnTo>
                <a:lnTo>
                  <a:pt x="250" y="293"/>
                </a:lnTo>
                <a:lnTo>
                  <a:pt x="250" y="291"/>
                </a:lnTo>
                <a:lnTo>
                  <a:pt x="250" y="289"/>
                </a:lnTo>
                <a:lnTo>
                  <a:pt x="250" y="288"/>
                </a:lnTo>
                <a:lnTo>
                  <a:pt x="249" y="288"/>
                </a:lnTo>
                <a:lnTo>
                  <a:pt x="250" y="288"/>
                </a:lnTo>
                <a:lnTo>
                  <a:pt x="250" y="286"/>
                </a:lnTo>
                <a:lnTo>
                  <a:pt x="252" y="286"/>
                </a:lnTo>
                <a:lnTo>
                  <a:pt x="252" y="284"/>
                </a:lnTo>
                <a:lnTo>
                  <a:pt x="254" y="284"/>
                </a:lnTo>
                <a:lnTo>
                  <a:pt x="255" y="284"/>
                </a:lnTo>
                <a:lnTo>
                  <a:pt x="257" y="284"/>
                </a:lnTo>
                <a:lnTo>
                  <a:pt x="257" y="283"/>
                </a:lnTo>
                <a:lnTo>
                  <a:pt x="259" y="283"/>
                </a:lnTo>
                <a:lnTo>
                  <a:pt x="259" y="281"/>
                </a:lnTo>
                <a:lnTo>
                  <a:pt x="259" y="283"/>
                </a:lnTo>
                <a:lnTo>
                  <a:pt x="259" y="284"/>
                </a:lnTo>
                <a:lnTo>
                  <a:pt x="259" y="283"/>
                </a:lnTo>
                <a:lnTo>
                  <a:pt x="259" y="284"/>
                </a:lnTo>
                <a:lnTo>
                  <a:pt x="260" y="284"/>
                </a:lnTo>
                <a:lnTo>
                  <a:pt x="262" y="284"/>
                </a:lnTo>
                <a:lnTo>
                  <a:pt x="264" y="284"/>
                </a:lnTo>
                <a:lnTo>
                  <a:pt x="265" y="284"/>
                </a:lnTo>
                <a:lnTo>
                  <a:pt x="265" y="286"/>
                </a:lnTo>
                <a:lnTo>
                  <a:pt x="264" y="286"/>
                </a:lnTo>
                <a:lnTo>
                  <a:pt x="264" y="288"/>
                </a:lnTo>
                <a:lnTo>
                  <a:pt x="262" y="288"/>
                </a:lnTo>
                <a:lnTo>
                  <a:pt x="262" y="289"/>
                </a:lnTo>
                <a:lnTo>
                  <a:pt x="260" y="289"/>
                </a:lnTo>
                <a:lnTo>
                  <a:pt x="262" y="289"/>
                </a:lnTo>
                <a:lnTo>
                  <a:pt x="260" y="289"/>
                </a:lnTo>
                <a:lnTo>
                  <a:pt x="260" y="291"/>
                </a:lnTo>
                <a:lnTo>
                  <a:pt x="262" y="291"/>
                </a:lnTo>
                <a:lnTo>
                  <a:pt x="262" y="289"/>
                </a:lnTo>
                <a:lnTo>
                  <a:pt x="264" y="289"/>
                </a:lnTo>
                <a:lnTo>
                  <a:pt x="264" y="288"/>
                </a:lnTo>
                <a:lnTo>
                  <a:pt x="265" y="288"/>
                </a:lnTo>
                <a:lnTo>
                  <a:pt x="265" y="286"/>
                </a:lnTo>
                <a:lnTo>
                  <a:pt x="265" y="288"/>
                </a:lnTo>
                <a:lnTo>
                  <a:pt x="265" y="289"/>
                </a:lnTo>
                <a:lnTo>
                  <a:pt x="265" y="291"/>
                </a:lnTo>
                <a:lnTo>
                  <a:pt x="265" y="293"/>
                </a:lnTo>
                <a:lnTo>
                  <a:pt x="264" y="293"/>
                </a:lnTo>
                <a:lnTo>
                  <a:pt x="264" y="294"/>
                </a:lnTo>
                <a:lnTo>
                  <a:pt x="262" y="294"/>
                </a:lnTo>
                <a:lnTo>
                  <a:pt x="262" y="296"/>
                </a:lnTo>
                <a:lnTo>
                  <a:pt x="262" y="298"/>
                </a:lnTo>
                <a:lnTo>
                  <a:pt x="262" y="296"/>
                </a:lnTo>
                <a:lnTo>
                  <a:pt x="264" y="296"/>
                </a:lnTo>
                <a:lnTo>
                  <a:pt x="264" y="294"/>
                </a:lnTo>
                <a:lnTo>
                  <a:pt x="265" y="294"/>
                </a:lnTo>
                <a:lnTo>
                  <a:pt x="265" y="296"/>
                </a:lnTo>
                <a:lnTo>
                  <a:pt x="265" y="294"/>
                </a:lnTo>
                <a:lnTo>
                  <a:pt x="265" y="296"/>
                </a:lnTo>
                <a:lnTo>
                  <a:pt x="267" y="296"/>
                </a:lnTo>
                <a:lnTo>
                  <a:pt x="267" y="294"/>
                </a:lnTo>
                <a:lnTo>
                  <a:pt x="269" y="294"/>
                </a:lnTo>
                <a:lnTo>
                  <a:pt x="270" y="294"/>
                </a:lnTo>
                <a:lnTo>
                  <a:pt x="270" y="293"/>
                </a:lnTo>
                <a:lnTo>
                  <a:pt x="272" y="293"/>
                </a:lnTo>
                <a:lnTo>
                  <a:pt x="274" y="293"/>
                </a:lnTo>
                <a:lnTo>
                  <a:pt x="274" y="294"/>
                </a:lnTo>
                <a:lnTo>
                  <a:pt x="274" y="296"/>
                </a:lnTo>
                <a:lnTo>
                  <a:pt x="275" y="298"/>
                </a:lnTo>
                <a:lnTo>
                  <a:pt x="275" y="299"/>
                </a:lnTo>
                <a:lnTo>
                  <a:pt x="274" y="301"/>
                </a:lnTo>
                <a:lnTo>
                  <a:pt x="272" y="303"/>
                </a:lnTo>
                <a:lnTo>
                  <a:pt x="274" y="303"/>
                </a:lnTo>
                <a:lnTo>
                  <a:pt x="274" y="304"/>
                </a:lnTo>
                <a:lnTo>
                  <a:pt x="275" y="304"/>
                </a:lnTo>
                <a:lnTo>
                  <a:pt x="274" y="304"/>
                </a:lnTo>
                <a:lnTo>
                  <a:pt x="275" y="306"/>
                </a:lnTo>
                <a:lnTo>
                  <a:pt x="274" y="306"/>
                </a:lnTo>
                <a:lnTo>
                  <a:pt x="272" y="306"/>
                </a:lnTo>
                <a:lnTo>
                  <a:pt x="270" y="306"/>
                </a:lnTo>
                <a:lnTo>
                  <a:pt x="269" y="306"/>
                </a:lnTo>
                <a:lnTo>
                  <a:pt x="267" y="306"/>
                </a:lnTo>
                <a:lnTo>
                  <a:pt x="265" y="306"/>
                </a:lnTo>
                <a:lnTo>
                  <a:pt x="264" y="306"/>
                </a:lnTo>
                <a:lnTo>
                  <a:pt x="264" y="308"/>
                </a:lnTo>
                <a:lnTo>
                  <a:pt x="262" y="308"/>
                </a:lnTo>
                <a:lnTo>
                  <a:pt x="260" y="308"/>
                </a:lnTo>
                <a:lnTo>
                  <a:pt x="260" y="309"/>
                </a:lnTo>
                <a:lnTo>
                  <a:pt x="259" y="309"/>
                </a:lnTo>
                <a:lnTo>
                  <a:pt x="257" y="309"/>
                </a:lnTo>
                <a:lnTo>
                  <a:pt x="257" y="311"/>
                </a:lnTo>
                <a:lnTo>
                  <a:pt x="257" y="309"/>
                </a:lnTo>
                <a:lnTo>
                  <a:pt x="257" y="311"/>
                </a:lnTo>
                <a:lnTo>
                  <a:pt x="255" y="311"/>
                </a:lnTo>
                <a:lnTo>
                  <a:pt x="255" y="313"/>
                </a:lnTo>
                <a:lnTo>
                  <a:pt x="257" y="313"/>
                </a:lnTo>
                <a:lnTo>
                  <a:pt x="259" y="313"/>
                </a:lnTo>
                <a:lnTo>
                  <a:pt x="259" y="311"/>
                </a:lnTo>
                <a:lnTo>
                  <a:pt x="260" y="311"/>
                </a:lnTo>
                <a:lnTo>
                  <a:pt x="262" y="311"/>
                </a:lnTo>
                <a:lnTo>
                  <a:pt x="262" y="309"/>
                </a:lnTo>
                <a:lnTo>
                  <a:pt x="264" y="309"/>
                </a:lnTo>
                <a:lnTo>
                  <a:pt x="265" y="309"/>
                </a:lnTo>
                <a:lnTo>
                  <a:pt x="265" y="311"/>
                </a:lnTo>
                <a:lnTo>
                  <a:pt x="265" y="309"/>
                </a:lnTo>
                <a:lnTo>
                  <a:pt x="265" y="311"/>
                </a:lnTo>
                <a:lnTo>
                  <a:pt x="267" y="311"/>
                </a:lnTo>
                <a:lnTo>
                  <a:pt x="267" y="309"/>
                </a:lnTo>
                <a:lnTo>
                  <a:pt x="267" y="311"/>
                </a:lnTo>
                <a:lnTo>
                  <a:pt x="267" y="313"/>
                </a:lnTo>
                <a:lnTo>
                  <a:pt x="267" y="314"/>
                </a:lnTo>
                <a:lnTo>
                  <a:pt x="267" y="316"/>
                </a:lnTo>
                <a:lnTo>
                  <a:pt x="269" y="316"/>
                </a:lnTo>
                <a:lnTo>
                  <a:pt x="269" y="314"/>
                </a:lnTo>
                <a:lnTo>
                  <a:pt x="270" y="314"/>
                </a:lnTo>
                <a:lnTo>
                  <a:pt x="270" y="313"/>
                </a:lnTo>
                <a:lnTo>
                  <a:pt x="272" y="313"/>
                </a:lnTo>
                <a:lnTo>
                  <a:pt x="272" y="311"/>
                </a:lnTo>
                <a:lnTo>
                  <a:pt x="274" y="311"/>
                </a:lnTo>
                <a:lnTo>
                  <a:pt x="274" y="313"/>
                </a:lnTo>
                <a:lnTo>
                  <a:pt x="275" y="313"/>
                </a:lnTo>
                <a:lnTo>
                  <a:pt x="275" y="314"/>
                </a:lnTo>
                <a:lnTo>
                  <a:pt x="274" y="314"/>
                </a:lnTo>
                <a:lnTo>
                  <a:pt x="275" y="314"/>
                </a:lnTo>
                <a:lnTo>
                  <a:pt x="277" y="314"/>
                </a:lnTo>
                <a:lnTo>
                  <a:pt x="277" y="313"/>
                </a:lnTo>
                <a:lnTo>
                  <a:pt x="277" y="314"/>
                </a:lnTo>
                <a:lnTo>
                  <a:pt x="279" y="314"/>
                </a:lnTo>
                <a:lnTo>
                  <a:pt x="279" y="313"/>
                </a:lnTo>
                <a:lnTo>
                  <a:pt x="280" y="313"/>
                </a:lnTo>
                <a:lnTo>
                  <a:pt x="282" y="313"/>
                </a:lnTo>
                <a:lnTo>
                  <a:pt x="282" y="311"/>
                </a:lnTo>
                <a:lnTo>
                  <a:pt x="284" y="311"/>
                </a:lnTo>
                <a:lnTo>
                  <a:pt x="284" y="309"/>
                </a:lnTo>
                <a:lnTo>
                  <a:pt x="285" y="309"/>
                </a:lnTo>
                <a:lnTo>
                  <a:pt x="285" y="311"/>
                </a:lnTo>
                <a:lnTo>
                  <a:pt x="287" y="311"/>
                </a:lnTo>
                <a:lnTo>
                  <a:pt x="285" y="311"/>
                </a:lnTo>
                <a:lnTo>
                  <a:pt x="287" y="311"/>
                </a:lnTo>
                <a:lnTo>
                  <a:pt x="287" y="313"/>
                </a:lnTo>
                <a:lnTo>
                  <a:pt x="287" y="314"/>
                </a:lnTo>
                <a:lnTo>
                  <a:pt x="289" y="314"/>
                </a:lnTo>
                <a:lnTo>
                  <a:pt x="290" y="314"/>
                </a:lnTo>
                <a:lnTo>
                  <a:pt x="290" y="316"/>
                </a:lnTo>
                <a:lnTo>
                  <a:pt x="289" y="316"/>
                </a:lnTo>
                <a:lnTo>
                  <a:pt x="289" y="314"/>
                </a:lnTo>
                <a:lnTo>
                  <a:pt x="289" y="316"/>
                </a:lnTo>
                <a:lnTo>
                  <a:pt x="287" y="316"/>
                </a:lnTo>
                <a:lnTo>
                  <a:pt x="287" y="318"/>
                </a:lnTo>
                <a:lnTo>
                  <a:pt x="289" y="318"/>
                </a:lnTo>
                <a:lnTo>
                  <a:pt x="287" y="318"/>
                </a:lnTo>
                <a:lnTo>
                  <a:pt x="289" y="318"/>
                </a:lnTo>
                <a:lnTo>
                  <a:pt x="289" y="319"/>
                </a:lnTo>
                <a:lnTo>
                  <a:pt x="289" y="321"/>
                </a:lnTo>
                <a:lnTo>
                  <a:pt x="289" y="323"/>
                </a:lnTo>
                <a:lnTo>
                  <a:pt x="287" y="323"/>
                </a:lnTo>
                <a:lnTo>
                  <a:pt x="287" y="324"/>
                </a:lnTo>
                <a:lnTo>
                  <a:pt x="287" y="326"/>
                </a:lnTo>
                <a:lnTo>
                  <a:pt x="285" y="326"/>
                </a:lnTo>
                <a:lnTo>
                  <a:pt x="285" y="328"/>
                </a:lnTo>
                <a:lnTo>
                  <a:pt x="285" y="326"/>
                </a:lnTo>
                <a:lnTo>
                  <a:pt x="285" y="328"/>
                </a:lnTo>
                <a:lnTo>
                  <a:pt x="284" y="328"/>
                </a:lnTo>
                <a:lnTo>
                  <a:pt x="282" y="328"/>
                </a:lnTo>
                <a:lnTo>
                  <a:pt x="282" y="329"/>
                </a:lnTo>
                <a:lnTo>
                  <a:pt x="280" y="329"/>
                </a:lnTo>
                <a:lnTo>
                  <a:pt x="279" y="329"/>
                </a:lnTo>
                <a:lnTo>
                  <a:pt x="277" y="329"/>
                </a:lnTo>
                <a:lnTo>
                  <a:pt x="277" y="331"/>
                </a:lnTo>
                <a:lnTo>
                  <a:pt x="277" y="329"/>
                </a:lnTo>
                <a:lnTo>
                  <a:pt x="275" y="329"/>
                </a:lnTo>
                <a:lnTo>
                  <a:pt x="274" y="329"/>
                </a:lnTo>
                <a:lnTo>
                  <a:pt x="272" y="329"/>
                </a:lnTo>
                <a:lnTo>
                  <a:pt x="270" y="329"/>
                </a:lnTo>
                <a:lnTo>
                  <a:pt x="270" y="331"/>
                </a:lnTo>
                <a:lnTo>
                  <a:pt x="270" y="329"/>
                </a:lnTo>
                <a:lnTo>
                  <a:pt x="269" y="329"/>
                </a:lnTo>
                <a:lnTo>
                  <a:pt x="270" y="329"/>
                </a:lnTo>
                <a:lnTo>
                  <a:pt x="269" y="329"/>
                </a:lnTo>
                <a:lnTo>
                  <a:pt x="264" y="331"/>
                </a:lnTo>
                <a:lnTo>
                  <a:pt x="264" y="333"/>
                </a:lnTo>
                <a:lnTo>
                  <a:pt x="265" y="333"/>
                </a:lnTo>
                <a:lnTo>
                  <a:pt x="265" y="334"/>
                </a:lnTo>
                <a:lnTo>
                  <a:pt x="264" y="334"/>
                </a:lnTo>
                <a:lnTo>
                  <a:pt x="264" y="336"/>
                </a:lnTo>
                <a:lnTo>
                  <a:pt x="264" y="338"/>
                </a:lnTo>
                <a:lnTo>
                  <a:pt x="264" y="339"/>
                </a:lnTo>
                <a:lnTo>
                  <a:pt x="264" y="338"/>
                </a:lnTo>
                <a:lnTo>
                  <a:pt x="264" y="339"/>
                </a:lnTo>
                <a:lnTo>
                  <a:pt x="262" y="339"/>
                </a:lnTo>
                <a:lnTo>
                  <a:pt x="262" y="341"/>
                </a:lnTo>
                <a:lnTo>
                  <a:pt x="260" y="341"/>
                </a:lnTo>
                <a:lnTo>
                  <a:pt x="260" y="343"/>
                </a:lnTo>
                <a:lnTo>
                  <a:pt x="260" y="341"/>
                </a:lnTo>
                <a:lnTo>
                  <a:pt x="259" y="341"/>
                </a:lnTo>
                <a:lnTo>
                  <a:pt x="259" y="343"/>
                </a:lnTo>
                <a:lnTo>
                  <a:pt x="257" y="343"/>
                </a:lnTo>
                <a:lnTo>
                  <a:pt x="255" y="343"/>
                </a:lnTo>
                <a:lnTo>
                  <a:pt x="255" y="341"/>
                </a:lnTo>
                <a:lnTo>
                  <a:pt x="255" y="343"/>
                </a:lnTo>
                <a:lnTo>
                  <a:pt x="255" y="341"/>
                </a:lnTo>
                <a:lnTo>
                  <a:pt x="254" y="341"/>
                </a:lnTo>
                <a:lnTo>
                  <a:pt x="255" y="341"/>
                </a:lnTo>
                <a:lnTo>
                  <a:pt x="254" y="341"/>
                </a:lnTo>
                <a:lnTo>
                  <a:pt x="255" y="341"/>
                </a:lnTo>
                <a:lnTo>
                  <a:pt x="254" y="341"/>
                </a:lnTo>
                <a:lnTo>
                  <a:pt x="254" y="339"/>
                </a:lnTo>
                <a:lnTo>
                  <a:pt x="252" y="339"/>
                </a:lnTo>
                <a:lnTo>
                  <a:pt x="254" y="339"/>
                </a:lnTo>
                <a:lnTo>
                  <a:pt x="254" y="338"/>
                </a:lnTo>
                <a:lnTo>
                  <a:pt x="254" y="339"/>
                </a:lnTo>
                <a:lnTo>
                  <a:pt x="252" y="338"/>
                </a:lnTo>
                <a:lnTo>
                  <a:pt x="252" y="336"/>
                </a:lnTo>
                <a:lnTo>
                  <a:pt x="252" y="338"/>
                </a:lnTo>
                <a:lnTo>
                  <a:pt x="254" y="338"/>
                </a:lnTo>
                <a:lnTo>
                  <a:pt x="254" y="336"/>
                </a:lnTo>
                <a:lnTo>
                  <a:pt x="252" y="336"/>
                </a:lnTo>
                <a:lnTo>
                  <a:pt x="254" y="336"/>
                </a:lnTo>
                <a:lnTo>
                  <a:pt x="252" y="336"/>
                </a:lnTo>
                <a:lnTo>
                  <a:pt x="252" y="334"/>
                </a:lnTo>
                <a:lnTo>
                  <a:pt x="252" y="333"/>
                </a:lnTo>
                <a:lnTo>
                  <a:pt x="250" y="333"/>
                </a:lnTo>
                <a:lnTo>
                  <a:pt x="250" y="331"/>
                </a:lnTo>
                <a:lnTo>
                  <a:pt x="252" y="331"/>
                </a:lnTo>
                <a:lnTo>
                  <a:pt x="252" y="329"/>
                </a:lnTo>
                <a:lnTo>
                  <a:pt x="252" y="328"/>
                </a:lnTo>
                <a:lnTo>
                  <a:pt x="250" y="328"/>
                </a:lnTo>
                <a:lnTo>
                  <a:pt x="250" y="326"/>
                </a:lnTo>
                <a:lnTo>
                  <a:pt x="250" y="324"/>
                </a:lnTo>
                <a:lnTo>
                  <a:pt x="249" y="324"/>
                </a:lnTo>
                <a:lnTo>
                  <a:pt x="249" y="323"/>
                </a:lnTo>
                <a:lnTo>
                  <a:pt x="249" y="321"/>
                </a:lnTo>
                <a:lnTo>
                  <a:pt x="247" y="321"/>
                </a:lnTo>
                <a:lnTo>
                  <a:pt x="247" y="319"/>
                </a:lnTo>
                <a:lnTo>
                  <a:pt x="245" y="318"/>
                </a:lnTo>
                <a:lnTo>
                  <a:pt x="245" y="316"/>
                </a:lnTo>
                <a:lnTo>
                  <a:pt x="244" y="316"/>
                </a:lnTo>
                <a:lnTo>
                  <a:pt x="244" y="314"/>
                </a:lnTo>
                <a:lnTo>
                  <a:pt x="242" y="314"/>
                </a:lnTo>
                <a:lnTo>
                  <a:pt x="242" y="313"/>
                </a:lnTo>
                <a:lnTo>
                  <a:pt x="240" y="313"/>
                </a:lnTo>
                <a:lnTo>
                  <a:pt x="240" y="311"/>
                </a:lnTo>
                <a:lnTo>
                  <a:pt x="240" y="309"/>
                </a:lnTo>
                <a:lnTo>
                  <a:pt x="239" y="309"/>
                </a:lnTo>
                <a:lnTo>
                  <a:pt x="239" y="308"/>
                </a:lnTo>
                <a:lnTo>
                  <a:pt x="237" y="308"/>
                </a:lnTo>
                <a:lnTo>
                  <a:pt x="237" y="306"/>
                </a:lnTo>
                <a:lnTo>
                  <a:pt x="237" y="308"/>
                </a:lnTo>
                <a:lnTo>
                  <a:pt x="237" y="309"/>
                </a:lnTo>
                <a:lnTo>
                  <a:pt x="239" y="309"/>
                </a:lnTo>
                <a:lnTo>
                  <a:pt x="237" y="309"/>
                </a:lnTo>
                <a:lnTo>
                  <a:pt x="239" y="309"/>
                </a:lnTo>
                <a:lnTo>
                  <a:pt x="239" y="311"/>
                </a:lnTo>
                <a:lnTo>
                  <a:pt x="239" y="313"/>
                </a:lnTo>
                <a:lnTo>
                  <a:pt x="239" y="314"/>
                </a:lnTo>
                <a:lnTo>
                  <a:pt x="240" y="314"/>
                </a:lnTo>
                <a:lnTo>
                  <a:pt x="240" y="316"/>
                </a:lnTo>
                <a:lnTo>
                  <a:pt x="240" y="318"/>
                </a:lnTo>
                <a:lnTo>
                  <a:pt x="242" y="318"/>
                </a:lnTo>
                <a:lnTo>
                  <a:pt x="240" y="318"/>
                </a:lnTo>
                <a:lnTo>
                  <a:pt x="242" y="318"/>
                </a:lnTo>
                <a:lnTo>
                  <a:pt x="242" y="319"/>
                </a:lnTo>
                <a:lnTo>
                  <a:pt x="244" y="321"/>
                </a:lnTo>
                <a:lnTo>
                  <a:pt x="244" y="323"/>
                </a:lnTo>
                <a:lnTo>
                  <a:pt x="245" y="324"/>
                </a:lnTo>
                <a:lnTo>
                  <a:pt x="245" y="326"/>
                </a:lnTo>
                <a:lnTo>
                  <a:pt x="245" y="328"/>
                </a:lnTo>
                <a:lnTo>
                  <a:pt x="247" y="328"/>
                </a:lnTo>
                <a:lnTo>
                  <a:pt x="247" y="329"/>
                </a:lnTo>
                <a:lnTo>
                  <a:pt x="247" y="331"/>
                </a:lnTo>
                <a:lnTo>
                  <a:pt x="247" y="333"/>
                </a:lnTo>
                <a:lnTo>
                  <a:pt x="245" y="333"/>
                </a:lnTo>
                <a:lnTo>
                  <a:pt x="245" y="334"/>
                </a:lnTo>
                <a:lnTo>
                  <a:pt x="247" y="334"/>
                </a:lnTo>
                <a:lnTo>
                  <a:pt x="245" y="334"/>
                </a:lnTo>
                <a:lnTo>
                  <a:pt x="245" y="336"/>
                </a:lnTo>
                <a:lnTo>
                  <a:pt x="247" y="336"/>
                </a:lnTo>
                <a:lnTo>
                  <a:pt x="247" y="338"/>
                </a:lnTo>
                <a:lnTo>
                  <a:pt x="245" y="338"/>
                </a:lnTo>
                <a:lnTo>
                  <a:pt x="247" y="338"/>
                </a:lnTo>
                <a:lnTo>
                  <a:pt x="247" y="339"/>
                </a:lnTo>
                <a:lnTo>
                  <a:pt x="247" y="341"/>
                </a:lnTo>
                <a:lnTo>
                  <a:pt x="247" y="339"/>
                </a:lnTo>
                <a:lnTo>
                  <a:pt x="247" y="341"/>
                </a:lnTo>
                <a:lnTo>
                  <a:pt x="247" y="343"/>
                </a:lnTo>
                <a:lnTo>
                  <a:pt x="245" y="343"/>
                </a:lnTo>
                <a:lnTo>
                  <a:pt x="245" y="341"/>
                </a:lnTo>
                <a:lnTo>
                  <a:pt x="244" y="341"/>
                </a:lnTo>
                <a:lnTo>
                  <a:pt x="244" y="339"/>
                </a:lnTo>
                <a:lnTo>
                  <a:pt x="244" y="341"/>
                </a:lnTo>
                <a:lnTo>
                  <a:pt x="244" y="339"/>
                </a:lnTo>
                <a:lnTo>
                  <a:pt x="244" y="341"/>
                </a:lnTo>
                <a:lnTo>
                  <a:pt x="242" y="341"/>
                </a:lnTo>
                <a:lnTo>
                  <a:pt x="244" y="341"/>
                </a:lnTo>
                <a:lnTo>
                  <a:pt x="242" y="341"/>
                </a:lnTo>
                <a:lnTo>
                  <a:pt x="244" y="341"/>
                </a:lnTo>
                <a:lnTo>
                  <a:pt x="244" y="343"/>
                </a:lnTo>
                <a:lnTo>
                  <a:pt x="244" y="341"/>
                </a:lnTo>
                <a:lnTo>
                  <a:pt x="244" y="343"/>
                </a:lnTo>
                <a:lnTo>
                  <a:pt x="242" y="343"/>
                </a:lnTo>
                <a:lnTo>
                  <a:pt x="242" y="341"/>
                </a:lnTo>
                <a:lnTo>
                  <a:pt x="240" y="341"/>
                </a:lnTo>
                <a:lnTo>
                  <a:pt x="242" y="341"/>
                </a:lnTo>
                <a:lnTo>
                  <a:pt x="240" y="341"/>
                </a:lnTo>
                <a:lnTo>
                  <a:pt x="240" y="339"/>
                </a:lnTo>
                <a:lnTo>
                  <a:pt x="240" y="338"/>
                </a:lnTo>
                <a:lnTo>
                  <a:pt x="240" y="336"/>
                </a:lnTo>
                <a:lnTo>
                  <a:pt x="239" y="336"/>
                </a:lnTo>
                <a:lnTo>
                  <a:pt x="239" y="334"/>
                </a:lnTo>
                <a:lnTo>
                  <a:pt x="237" y="334"/>
                </a:lnTo>
                <a:lnTo>
                  <a:pt x="239" y="334"/>
                </a:lnTo>
                <a:lnTo>
                  <a:pt x="239" y="336"/>
                </a:lnTo>
                <a:lnTo>
                  <a:pt x="239" y="334"/>
                </a:lnTo>
                <a:lnTo>
                  <a:pt x="239" y="336"/>
                </a:lnTo>
                <a:lnTo>
                  <a:pt x="237" y="336"/>
                </a:lnTo>
                <a:lnTo>
                  <a:pt x="237" y="334"/>
                </a:lnTo>
                <a:lnTo>
                  <a:pt x="237" y="336"/>
                </a:lnTo>
                <a:lnTo>
                  <a:pt x="237" y="334"/>
                </a:lnTo>
                <a:lnTo>
                  <a:pt x="235" y="334"/>
                </a:lnTo>
                <a:lnTo>
                  <a:pt x="235" y="336"/>
                </a:lnTo>
                <a:lnTo>
                  <a:pt x="235" y="334"/>
                </a:lnTo>
                <a:lnTo>
                  <a:pt x="234" y="334"/>
                </a:lnTo>
                <a:lnTo>
                  <a:pt x="234" y="333"/>
                </a:lnTo>
                <a:lnTo>
                  <a:pt x="234" y="334"/>
                </a:lnTo>
                <a:lnTo>
                  <a:pt x="234" y="333"/>
                </a:lnTo>
                <a:lnTo>
                  <a:pt x="235" y="333"/>
                </a:lnTo>
                <a:lnTo>
                  <a:pt x="237" y="333"/>
                </a:lnTo>
                <a:lnTo>
                  <a:pt x="235" y="333"/>
                </a:lnTo>
                <a:lnTo>
                  <a:pt x="235" y="331"/>
                </a:lnTo>
                <a:lnTo>
                  <a:pt x="237" y="331"/>
                </a:lnTo>
                <a:lnTo>
                  <a:pt x="235" y="331"/>
                </a:lnTo>
                <a:lnTo>
                  <a:pt x="235" y="329"/>
                </a:lnTo>
                <a:lnTo>
                  <a:pt x="234" y="329"/>
                </a:lnTo>
                <a:lnTo>
                  <a:pt x="235" y="329"/>
                </a:lnTo>
                <a:lnTo>
                  <a:pt x="235" y="328"/>
                </a:lnTo>
                <a:lnTo>
                  <a:pt x="234" y="328"/>
                </a:lnTo>
                <a:lnTo>
                  <a:pt x="234" y="326"/>
                </a:lnTo>
                <a:lnTo>
                  <a:pt x="232" y="326"/>
                </a:lnTo>
                <a:lnTo>
                  <a:pt x="232" y="324"/>
                </a:lnTo>
                <a:lnTo>
                  <a:pt x="232" y="326"/>
                </a:lnTo>
                <a:lnTo>
                  <a:pt x="232" y="324"/>
                </a:lnTo>
                <a:lnTo>
                  <a:pt x="230" y="324"/>
                </a:lnTo>
                <a:lnTo>
                  <a:pt x="232" y="324"/>
                </a:lnTo>
                <a:lnTo>
                  <a:pt x="232" y="323"/>
                </a:lnTo>
                <a:lnTo>
                  <a:pt x="230" y="323"/>
                </a:lnTo>
                <a:lnTo>
                  <a:pt x="230" y="321"/>
                </a:lnTo>
                <a:lnTo>
                  <a:pt x="230" y="323"/>
                </a:lnTo>
                <a:lnTo>
                  <a:pt x="230" y="321"/>
                </a:lnTo>
                <a:lnTo>
                  <a:pt x="230" y="319"/>
                </a:lnTo>
                <a:lnTo>
                  <a:pt x="230" y="321"/>
                </a:lnTo>
                <a:lnTo>
                  <a:pt x="230" y="319"/>
                </a:lnTo>
                <a:lnTo>
                  <a:pt x="229" y="319"/>
                </a:lnTo>
                <a:lnTo>
                  <a:pt x="229" y="321"/>
                </a:lnTo>
                <a:lnTo>
                  <a:pt x="229" y="319"/>
                </a:lnTo>
                <a:lnTo>
                  <a:pt x="229" y="318"/>
                </a:lnTo>
                <a:lnTo>
                  <a:pt x="227" y="318"/>
                </a:lnTo>
                <a:lnTo>
                  <a:pt x="227" y="319"/>
                </a:lnTo>
                <a:lnTo>
                  <a:pt x="229" y="319"/>
                </a:lnTo>
                <a:lnTo>
                  <a:pt x="227" y="319"/>
                </a:lnTo>
                <a:lnTo>
                  <a:pt x="227" y="318"/>
                </a:lnTo>
                <a:lnTo>
                  <a:pt x="227" y="316"/>
                </a:lnTo>
                <a:lnTo>
                  <a:pt x="227" y="314"/>
                </a:lnTo>
                <a:lnTo>
                  <a:pt x="229" y="314"/>
                </a:lnTo>
                <a:lnTo>
                  <a:pt x="227" y="314"/>
                </a:lnTo>
                <a:lnTo>
                  <a:pt x="227" y="313"/>
                </a:lnTo>
                <a:lnTo>
                  <a:pt x="227" y="314"/>
                </a:lnTo>
                <a:lnTo>
                  <a:pt x="225" y="314"/>
                </a:lnTo>
                <a:lnTo>
                  <a:pt x="225" y="313"/>
                </a:lnTo>
                <a:lnTo>
                  <a:pt x="225" y="311"/>
                </a:lnTo>
                <a:lnTo>
                  <a:pt x="225" y="309"/>
                </a:lnTo>
                <a:lnTo>
                  <a:pt x="224" y="309"/>
                </a:lnTo>
                <a:lnTo>
                  <a:pt x="225" y="308"/>
                </a:lnTo>
                <a:lnTo>
                  <a:pt x="227" y="308"/>
                </a:lnTo>
                <a:lnTo>
                  <a:pt x="225" y="308"/>
                </a:lnTo>
                <a:lnTo>
                  <a:pt x="225" y="306"/>
                </a:lnTo>
                <a:lnTo>
                  <a:pt x="225" y="304"/>
                </a:lnTo>
                <a:lnTo>
                  <a:pt x="225" y="303"/>
                </a:lnTo>
                <a:lnTo>
                  <a:pt x="224" y="303"/>
                </a:lnTo>
                <a:lnTo>
                  <a:pt x="225" y="303"/>
                </a:lnTo>
                <a:lnTo>
                  <a:pt x="224" y="303"/>
                </a:lnTo>
                <a:lnTo>
                  <a:pt x="224" y="301"/>
                </a:lnTo>
                <a:lnTo>
                  <a:pt x="224" y="299"/>
                </a:lnTo>
                <a:lnTo>
                  <a:pt x="222" y="299"/>
                </a:lnTo>
                <a:lnTo>
                  <a:pt x="222" y="298"/>
                </a:lnTo>
                <a:lnTo>
                  <a:pt x="220" y="298"/>
                </a:lnTo>
                <a:lnTo>
                  <a:pt x="220" y="299"/>
                </a:lnTo>
                <a:lnTo>
                  <a:pt x="222" y="299"/>
                </a:lnTo>
                <a:lnTo>
                  <a:pt x="222" y="301"/>
                </a:lnTo>
                <a:lnTo>
                  <a:pt x="222" y="303"/>
                </a:lnTo>
                <a:lnTo>
                  <a:pt x="222" y="304"/>
                </a:lnTo>
                <a:lnTo>
                  <a:pt x="222" y="306"/>
                </a:lnTo>
                <a:lnTo>
                  <a:pt x="222" y="308"/>
                </a:lnTo>
                <a:lnTo>
                  <a:pt x="224" y="308"/>
                </a:lnTo>
                <a:lnTo>
                  <a:pt x="224" y="309"/>
                </a:lnTo>
                <a:lnTo>
                  <a:pt x="224" y="311"/>
                </a:lnTo>
                <a:lnTo>
                  <a:pt x="224" y="313"/>
                </a:lnTo>
                <a:lnTo>
                  <a:pt x="225" y="313"/>
                </a:lnTo>
                <a:lnTo>
                  <a:pt x="224" y="313"/>
                </a:lnTo>
                <a:lnTo>
                  <a:pt x="224" y="314"/>
                </a:lnTo>
                <a:lnTo>
                  <a:pt x="224" y="316"/>
                </a:lnTo>
                <a:lnTo>
                  <a:pt x="224" y="318"/>
                </a:lnTo>
                <a:lnTo>
                  <a:pt x="225" y="318"/>
                </a:lnTo>
                <a:lnTo>
                  <a:pt x="224" y="318"/>
                </a:lnTo>
                <a:lnTo>
                  <a:pt x="225" y="318"/>
                </a:lnTo>
                <a:lnTo>
                  <a:pt x="224" y="318"/>
                </a:lnTo>
                <a:lnTo>
                  <a:pt x="224" y="319"/>
                </a:lnTo>
                <a:lnTo>
                  <a:pt x="224" y="321"/>
                </a:lnTo>
                <a:lnTo>
                  <a:pt x="225" y="321"/>
                </a:lnTo>
                <a:lnTo>
                  <a:pt x="225" y="323"/>
                </a:lnTo>
                <a:lnTo>
                  <a:pt x="224" y="323"/>
                </a:lnTo>
                <a:lnTo>
                  <a:pt x="225" y="323"/>
                </a:lnTo>
                <a:lnTo>
                  <a:pt x="224" y="323"/>
                </a:lnTo>
                <a:lnTo>
                  <a:pt x="224" y="324"/>
                </a:lnTo>
                <a:lnTo>
                  <a:pt x="224" y="323"/>
                </a:lnTo>
                <a:lnTo>
                  <a:pt x="224" y="324"/>
                </a:lnTo>
                <a:lnTo>
                  <a:pt x="224" y="323"/>
                </a:lnTo>
                <a:lnTo>
                  <a:pt x="222" y="321"/>
                </a:lnTo>
                <a:lnTo>
                  <a:pt x="222" y="319"/>
                </a:lnTo>
                <a:lnTo>
                  <a:pt x="222" y="321"/>
                </a:lnTo>
                <a:lnTo>
                  <a:pt x="222" y="319"/>
                </a:lnTo>
                <a:lnTo>
                  <a:pt x="222" y="321"/>
                </a:lnTo>
                <a:lnTo>
                  <a:pt x="222" y="319"/>
                </a:lnTo>
                <a:lnTo>
                  <a:pt x="222" y="321"/>
                </a:lnTo>
                <a:lnTo>
                  <a:pt x="222" y="319"/>
                </a:lnTo>
                <a:lnTo>
                  <a:pt x="222" y="321"/>
                </a:lnTo>
                <a:lnTo>
                  <a:pt x="220" y="321"/>
                </a:lnTo>
                <a:lnTo>
                  <a:pt x="220" y="319"/>
                </a:lnTo>
                <a:lnTo>
                  <a:pt x="220" y="321"/>
                </a:lnTo>
                <a:lnTo>
                  <a:pt x="220" y="319"/>
                </a:lnTo>
                <a:lnTo>
                  <a:pt x="220" y="321"/>
                </a:lnTo>
                <a:lnTo>
                  <a:pt x="220" y="319"/>
                </a:lnTo>
                <a:lnTo>
                  <a:pt x="220" y="321"/>
                </a:lnTo>
                <a:lnTo>
                  <a:pt x="219" y="321"/>
                </a:lnTo>
                <a:lnTo>
                  <a:pt x="219" y="319"/>
                </a:lnTo>
                <a:lnTo>
                  <a:pt x="217" y="319"/>
                </a:lnTo>
                <a:lnTo>
                  <a:pt x="219" y="319"/>
                </a:lnTo>
                <a:lnTo>
                  <a:pt x="217" y="319"/>
                </a:lnTo>
                <a:lnTo>
                  <a:pt x="217" y="318"/>
                </a:lnTo>
                <a:lnTo>
                  <a:pt x="219" y="318"/>
                </a:lnTo>
                <a:lnTo>
                  <a:pt x="217" y="318"/>
                </a:lnTo>
                <a:lnTo>
                  <a:pt x="217" y="316"/>
                </a:lnTo>
                <a:lnTo>
                  <a:pt x="215" y="316"/>
                </a:lnTo>
                <a:lnTo>
                  <a:pt x="215" y="314"/>
                </a:lnTo>
                <a:lnTo>
                  <a:pt x="215" y="316"/>
                </a:lnTo>
                <a:lnTo>
                  <a:pt x="215" y="314"/>
                </a:lnTo>
                <a:lnTo>
                  <a:pt x="215" y="316"/>
                </a:lnTo>
                <a:lnTo>
                  <a:pt x="214" y="316"/>
                </a:lnTo>
                <a:lnTo>
                  <a:pt x="214" y="314"/>
                </a:lnTo>
                <a:lnTo>
                  <a:pt x="214" y="316"/>
                </a:lnTo>
                <a:lnTo>
                  <a:pt x="214" y="314"/>
                </a:lnTo>
                <a:lnTo>
                  <a:pt x="214" y="316"/>
                </a:lnTo>
                <a:lnTo>
                  <a:pt x="214" y="314"/>
                </a:lnTo>
                <a:lnTo>
                  <a:pt x="214" y="313"/>
                </a:lnTo>
                <a:lnTo>
                  <a:pt x="212" y="313"/>
                </a:lnTo>
                <a:lnTo>
                  <a:pt x="212" y="314"/>
                </a:lnTo>
                <a:lnTo>
                  <a:pt x="212" y="313"/>
                </a:lnTo>
                <a:lnTo>
                  <a:pt x="212" y="311"/>
                </a:lnTo>
                <a:lnTo>
                  <a:pt x="212" y="309"/>
                </a:lnTo>
                <a:lnTo>
                  <a:pt x="210" y="309"/>
                </a:lnTo>
                <a:lnTo>
                  <a:pt x="210" y="308"/>
                </a:lnTo>
                <a:lnTo>
                  <a:pt x="210" y="306"/>
                </a:lnTo>
                <a:lnTo>
                  <a:pt x="208" y="306"/>
                </a:lnTo>
                <a:lnTo>
                  <a:pt x="208" y="304"/>
                </a:lnTo>
                <a:lnTo>
                  <a:pt x="210" y="304"/>
                </a:lnTo>
                <a:lnTo>
                  <a:pt x="208" y="304"/>
                </a:lnTo>
                <a:lnTo>
                  <a:pt x="210" y="304"/>
                </a:lnTo>
                <a:lnTo>
                  <a:pt x="208" y="304"/>
                </a:lnTo>
                <a:lnTo>
                  <a:pt x="210" y="304"/>
                </a:lnTo>
                <a:lnTo>
                  <a:pt x="210" y="303"/>
                </a:lnTo>
                <a:lnTo>
                  <a:pt x="208" y="303"/>
                </a:lnTo>
                <a:lnTo>
                  <a:pt x="210" y="303"/>
                </a:lnTo>
                <a:lnTo>
                  <a:pt x="208" y="303"/>
                </a:lnTo>
                <a:lnTo>
                  <a:pt x="210" y="303"/>
                </a:lnTo>
                <a:lnTo>
                  <a:pt x="208" y="303"/>
                </a:lnTo>
                <a:lnTo>
                  <a:pt x="208" y="301"/>
                </a:lnTo>
                <a:lnTo>
                  <a:pt x="207" y="301"/>
                </a:lnTo>
                <a:lnTo>
                  <a:pt x="207" y="299"/>
                </a:lnTo>
                <a:lnTo>
                  <a:pt x="207" y="298"/>
                </a:lnTo>
                <a:lnTo>
                  <a:pt x="205" y="298"/>
                </a:lnTo>
                <a:lnTo>
                  <a:pt x="205" y="296"/>
                </a:lnTo>
                <a:lnTo>
                  <a:pt x="203" y="296"/>
                </a:lnTo>
                <a:lnTo>
                  <a:pt x="202" y="296"/>
                </a:lnTo>
                <a:lnTo>
                  <a:pt x="203" y="296"/>
                </a:lnTo>
                <a:lnTo>
                  <a:pt x="202" y="296"/>
                </a:lnTo>
                <a:lnTo>
                  <a:pt x="202" y="298"/>
                </a:lnTo>
                <a:lnTo>
                  <a:pt x="202" y="296"/>
                </a:lnTo>
                <a:lnTo>
                  <a:pt x="202" y="294"/>
                </a:lnTo>
                <a:lnTo>
                  <a:pt x="200" y="294"/>
                </a:lnTo>
                <a:lnTo>
                  <a:pt x="200" y="293"/>
                </a:lnTo>
                <a:lnTo>
                  <a:pt x="200" y="294"/>
                </a:lnTo>
                <a:lnTo>
                  <a:pt x="200" y="293"/>
                </a:lnTo>
                <a:lnTo>
                  <a:pt x="198" y="293"/>
                </a:lnTo>
                <a:lnTo>
                  <a:pt x="198" y="291"/>
                </a:lnTo>
                <a:lnTo>
                  <a:pt x="198" y="293"/>
                </a:lnTo>
                <a:lnTo>
                  <a:pt x="197" y="293"/>
                </a:lnTo>
                <a:lnTo>
                  <a:pt x="197" y="291"/>
                </a:lnTo>
                <a:lnTo>
                  <a:pt x="198" y="291"/>
                </a:lnTo>
                <a:lnTo>
                  <a:pt x="197" y="291"/>
                </a:lnTo>
                <a:lnTo>
                  <a:pt x="198" y="291"/>
                </a:lnTo>
                <a:lnTo>
                  <a:pt x="197" y="291"/>
                </a:lnTo>
                <a:lnTo>
                  <a:pt x="198" y="291"/>
                </a:lnTo>
                <a:lnTo>
                  <a:pt x="197" y="291"/>
                </a:lnTo>
                <a:lnTo>
                  <a:pt x="197" y="289"/>
                </a:lnTo>
                <a:lnTo>
                  <a:pt x="198" y="289"/>
                </a:lnTo>
                <a:lnTo>
                  <a:pt x="197" y="289"/>
                </a:lnTo>
                <a:lnTo>
                  <a:pt x="197" y="288"/>
                </a:lnTo>
                <a:lnTo>
                  <a:pt x="197" y="286"/>
                </a:lnTo>
                <a:lnTo>
                  <a:pt x="197" y="284"/>
                </a:lnTo>
                <a:lnTo>
                  <a:pt x="197" y="286"/>
                </a:lnTo>
                <a:lnTo>
                  <a:pt x="198" y="286"/>
                </a:lnTo>
                <a:lnTo>
                  <a:pt x="197" y="286"/>
                </a:lnTo>
                <a:lnTo>
                  <a:pt x="198" y="286"/>
                </a:lnTo>
                <a:lnTo>
                  <a:pt x="197" y="286"/>
                </a:lnTo>
                <a:lnTo>
                  <a:pt x="197" y="284"/>
                </a:lnTo>
                <a:lnTo>
                  <a:pt x="197" y="283"/>
                </a:lnTo>
                <a:lnTo>
                  <a:pt x="195" y="283"/>
                </a:lnTo>
                <a:lnTo>
                  <a:pt x="195" y="284"/>
                </a:lnTo>
                <a:lnTo>
                  <a:pt x="193" y="284"/>
                </a:lnTo>
                <a:lnTo>
                  <a:pt x="192" y="284"/>
                </a:lnTo>
                <a:lnTo>
                  <a:pt x="193" y="284"/>
                </a:lnTo>
                <a:lnTo>
                  <a:pt x="192" y="284"/>
                </a:lnTo>
                <a:lnTo>
                  <a:pt x="192" y="283"/>
                </a:lnTo>
                <a:lnTo>
                  <a:pt x="190" y="283"/>
                </a:lnTo>
                <a:lnTo>
                  <a:pt x="188" y="283"/>
                </a:lnTo>
                <a:lnTo>
                  <a:pt x="188" y="281"/>
                </a:lnTo>
                <a:lnTo>
                  <a:pt x="188" y="283"/>
                </a:lnTo>
                <a:lnTo>
                  <a:pt x="188" y="281"/>
                </a:lnTo>
                <a:lnTo>
                  <a:pt x="188" y="279"/>
                </a:lnTo>
                <a:lnTo>
                  <a:pt x="190" y="279"/>
                </a:lnTo>
                <a:lnTo>
                  <a:pt x="190" y="278"/>
                </a:lnTo>
                <a:lnTo>
                  <a:pt x="190" y="279"/>
                </a:lnTo>
                <a:lnTo>
                  <a:pt x="190" y="278"/>
                </a:lnTo>
                <a:lnTo>
                  <a:pt x="192" y="278"/>
                </a:lnTo>
                <a:lnTo>
                  <a:pt x="193" y="276"/>
                </a:lnTo>
                <a:lnTo>
                  <a:pt x="193" y="274"/>
                </a:lnTo>
                <a:lnTo>
                  <a:pt x="192" y="276"/>
                </a:lnTo>
                <a:lnTo>
                  <a:pt x="192" y="274"/>
                </a:lnTo>
                <a:lnTo>
                  <a:pt x="190" y="274"/>
                </a:lnTo>
                <a:lnTo>
                  <a:pt x="190" y="276"/>
                </a:lnTo>
                <a:lnTo>
                  <a:pt x="190" y="274"/>
                </a:lnTo>
                <a:lnTo>
                  <a:pt x="188" y="274"/>
                </a:lnTo>
                <a:lnTo>
                  <a:pt x="187" y="276"/>
                </a:lnTo>
                <a:lnTo>
                  <a:pt x="185" y="276"/>
                </a:lnTo>
                <a:lnTo>
                  <a:pt x="185" y="274"/>
                </a:lnTo>
                <a:lnTo>
                  <a:pt x="183" y="274"/>
                </a:lnTo>
                <a:lnTo>
                  <a:pt x="183" y="273"/>
                </a:lnTo>
                <a:lnTo>
                  <a:pt x="185" y="273"/>
                </a:lnTo>
                <a:lnTo>
                  <a:pt x="183" y="273"/>
                </a:lnTo>
                <a:lnTo>
                  <a:pt x="185" y="273"/>
                </a:lnTo>
                <a:lnTo>
                  <a:pt x="185" y="271"/>
                </a:lnTo>
                <a:lnTo>
                  <a:pt x="185" y="269"/>
                </a:lnTo>
                <a:lnTo>
                  <a:pt x="183" y="269"/>
                </a:lnTo>
                <a:lnTo>
                  <a:pt x="183" y="268"/>
                </a:lnTo>
                <a:lnTo>
                  <a:pt x="183" y="269"/>
                </a:lnTo>
                <a:lnTo>
                  <a:pt x="183" y="268"/>
                </a:lnTo>
                <a:lnTo>
                  <a:pt x="182" y="268"/>
                </a:lnTo>
                <a:lnTo>
                  <a:pt x="182" y="266"/>
                </a:lnTo>
                <a:lnTo>
                  <a:pt x="182" y="268"/>
                </a:lnTo>
                <a:lnTo>
                  <a:pt x="182" y="266"/>
                </a:lnTo>
                <a:lnTo>
                  <a:pt x="182" y="268"/>
                </a:lnTo>
                <a:lnTo>
                  <a:pt x="180" y="266"/>
                </a:lnTo>
                <a:lnTo>
                  <a:pt x="182" y="266"/>
                </a:lnTo>
                <a:lnTo>
                  <a:pt x="180" y="266"/>
                </a:lnTo>
                <a:lnTo>
                  <a:pt x="180" y="264"/>
                </a:lnTo>
                <a:lnTo>
                  <a:pt x="182" y="264"/>
                </a:lnTo>
                <a:lnTo>
                  <a:pt x="182" y="263"/>
                </a:lnTo>
                <a:lnTo>
                  <a:pt x="182" y="264"/>
                </a:lnTo>
                <a:lnTo>
                  <a:pt x="182" y="263"/>
                </a:lnTo>
                <a:lnTo>
                  <a:pt x="182" y="261"/>
                </a:lnTo>
                <a:lnTo>
                  <a:pt x="183" y="261"/>
                </a:lnTo>
                <a:lnTo>
                  <a:pt x="183" y="263"/>
                </a:lnTo>
                <a:lnTo>
                  <a:pt x="183" y="261"/>
                </a:lnTo>
                <a:lnTo>
                  <a:pt x="182" y="261"/>
                </a:lnTo>
                <a:lnTo>
                  <a:pt x="182" y="259"/>
                </a:lnTo>
                <a:lnTo>
                  <a:pt x="183" y="259"/>
                </a:lnTo>
                <a:lnTo>
                  <a:pt x="183" y="258"/>
                </a:lnTo>
                <a:lnTo>
                  <a:pt x="185" y="258"/>
                </a:lnTo>
                <a:lnTo>
                  <a:pt x="187" y="258"/>
                </a:lnTo>
                <a:lnTo>
                  <a:pt x="188" y="258"/>
                </a:lnTo>
                <a:lnTo>
                  <a:pt x="190" y="258"/>
                </a:lnTo>
                <a:lnTo>
                  <a:pt x="192" y="258"/>
                </a:lnTo>
                <a:lnTo>
                  <a:pt x="190" y="258"/>
                </a:lnTo>
                <a:lnTo>
                  <a:pt x="192" y="258"/>
                </a:lnTo>
                <a:lnTo>
                  <a:pt x="193" y="259"/>
                </a:lnTo>
                <a:lnTo>
                  <a:pt x="195" y="259"/>
                </a:lnTo>
                <a:lnTo>
                  <a:pt x="195" y="261"/>
                </a:lnTo>
                <a:lnTo>
                  <a:pt x="197" y="261"/>
                </a:lnTo>
                <a:lnTo>
                  <a:pt x="197" y="263"/>
                </a:lnTo>
                <a:lnTo>
                  <a:pt x="198" y="263"/>
                </a:lnTo>
                <a:lnTo>
                  <a:pt x="198" y="261"/>
                </a:lnTo>
                <a:lnTo>
                  <a:pt x="198" y="259"/>
                </a:lnTo>
                <a:lnTo>
                  <a:pt x="198" y="258"/>
                </a:lnTo>
                <a:lnTo>
                  <a:pt x="197" y="258"/>
                </a:lnTo>
                <a:lnTo>
                  <a:pt x="197" y="256"/>
                </a:lnTo>
                <a:lnTo>
                  <a:pt x="195" y="256"/>
                </a:lnTo>
                <a:lnTo>
                  <a:pt x="195" y="254"/>
                </a:lnTo>
                <a:lnTo>
                  <a:pt x="195" y="256"/>
                </a:lnTo>
                <a:lnTo>
                  <a:pt x="193" y="256"/>
                </a:lnTo>
                <a:lnTo>
                  <a:pt x="192" y="256"/>
                </a:lnTo>
                <a:lnTo>
                  <a:pt x="192" y="254"/>
                </a:lnTo>
                <a:lnTo>
                  <a:pt x="190" y="254"/>
                </a:lnTo>
                <a:lnTo>
                  <a:pt x="190" y="252"/>
                </a:lnTo>
                <a:lnTo>
                  <a:pt x="188" y="252"/>
                </a:lnTo>
                <a:lnTo>
                  <a:pt x="190" y="251"/>
                </a:lnTo>
                <a:lnTo>
                  <a:pt x="190" y="249"/>
                </a:lnTo>
                <a:lnTo>
                  <a:pt x="190" y="247"/>
                </a:lnTo>
                <a:lnTo>
                  <a:pt x="190" y="249"/>
                </a:lnTo>
                <a:lnTo>
                  <a:pt x="188" y="249"/>
                </a:lnTo>
                <a:lnTo>
                  <a:pt x="187" y="249"/>
                </a:lnTo>
                <a:lnTo>
                  <a:pt x="185" y="249"/>
                </a:lnTo>
                <a:lnTo>
                  <a:pt x="185" y="251"/>
                </a:lnTo>
                <a:lnTo>
                  <a:pt x="187" y="251"/>
                </a:lnTo>
                <a:lnTo>
                  <a:pt x="185" y="251"/>
                </a:lnTo>
                <a:lnTo>
                  <a:pt x="185" y="252"/>
                </a:lnTo>
                <a:lnTo>
                  <a:pt x="183" y="252"/>
                </a:lnTo>
                <a:lnTo>
                  <a:pt x="183" y="254"/>
                </a:lnTo>
                <a:lnTo>
                  <a:pt x="182" y="254"/>
                </a:lnTo>
                <a:lnTo>
                  <a:pt x="180" y="254"/>
                </a:lnTo>
                <a:lnTo>
                  <a:pt x="180" y="256"/>
                </a:lnTo>
                <a:lnTo>
                  <a:pt x="178" y="256"/>
                </a:lnTo>
                <a:lnTo>
                  <a:pt x="178" y="254"/>
                </a:lnTo>
                <a:lnTo>
                  <a:pt x="178" y="252"/>
                </a:lnTo>
                <a:lnTo>
                  <a:pt x="177" y="252"/>
                </a:lnTo>
                <a:lnTo>
                  <a:pt x="177" y="251"/>
                </a:lnTo>
                <a:lnTo>
                  <a:pt x="175" y="251"/>
                </a:lnTo>
                <a:lnTo>
                  <a:pt x="175" y="249"/>
                </a:lnTo>
                <a:lnTo>
                  <a:pt x="177" y="249"/>
                </a:lnTo>
                <a:lnTo>
                  <a:pt x="175" y="249"/>
                </a:lnTo>
                <a:lnTo>
                  <a:pt x="175" y="247"/>
                </a:lnTo>
                <a:lnTo>
                  <a:pt x="175" y="246"/>
                </a:lnTo>
                <a:lnTo>
                  <a:pt x="177" y="246"/>
                </a:lnTo>
                <a:lnTo>
                  <a:pt x="177" y="244"/>
                </a:lnTo>
                <a:lnTo>
                  <a:pt x="177" y="242"/>
                </a:lnTo>
                <a:lnTo>
                  <a:pt x="175" y="242"/>
                </a:lnTo>
                <a:lnTo>
                  <a:pt x="175" y="244"/>
                </a:lnTo>
                <a:lnTo>
                  <a:pt x="173" y="244"/>
                </a:lnTo>
                <a:lnTo>
                  <a:pt x="175" y="244"/>
                </a:lnTo>
                <a:lnTo>
                  <a:pt x="173" y="244"/>
                </a:lnTo>
                <a:lnTo>
                  <a:pt x="175" y="244"/>
                </a:lnTo>
                <a:lnTo>
                  <a:pt x="173" y="246"/>
                </a:lnTo>
                <a:lnTo>
                  <a:pt x="172" y="246"/>
                </a:lnTo>
                <a:lnTo>
                  <a:pt x="172" y="244"/>
                </a:lnTo>
                <a:lnTo>
                  <a:pt x="172" y="242"/>
                </a:lnTo>
                <a:lnTo>
                  <a:pt x="170" y="242"/>
                </a:lnTo>
                <a:lnTo>
                  <a:pt x="172" y="242"/>
                </a:lnTo>
                <a:lnTo>
                  <a:pt x="172" y="241"/>
                </a:lnTo>
                <a:lnTo>
                  <a:pt x="172" y="239"/>
                </a:lnTo>
                <a:lnTo>
                  <a:pt x="170" y="239"/>
                </a:lnTo>
                <a:lnTo>
                  <a:pt x="170" y="237"/>
                </a:lnTo>
                <a:lnTo>
                  <a:pt x="170" y="236"/>
                </a:lnTo>
                <a:lnTo>
                  <a:pt x="170" y="237"/>
                </a:lnTo>
                <a:lnTo>
                  <a:pt x="168" y="237"/>
                </a:lnTo>
                <a:lnTo>
                  <a:pt x="168" y="236"/>
                </a:lnTo>
                <a:lnTo>
                  <a:pt x="170" y="236"/>
                </a:lnTo>
                <a:lnTo>
                  <a:pt x="170" y="234"/>
                </a:lnTo>
                <a:lnTo>
                  <a:pt x="168" y="234"/>
                </a:lnTo>
                <a:lnTo>
                  <a:pt x="168" y="236"/>
                </a:lnTo>
                <a:lnTo>
                  <a:pt x="168" y="237"/>
                </a:lnTo>
                <a:lnTo>
                  <a:pt x="168" y="236"/>
                </a:lnTo>
                <a:lnTo>
                  <a:pt x="167" y="236"/>
                </a:lnTo>
                <a:lnTo>
                  <a:pt x="167" y="237"/>
                </a:lnTo>
                <a:lnTo>
                  <a:pt x="167" y="236"/>
                </a:lnTo>
                <a:lnTo>
                  <a:pt x="165" y="236"/>
                </a:lnTo>
                <a:lnTo>
                  <a:pt x="163" y="236"/>
                </a:lnTo>
                <a:lnTo>
                  <a:pt x="163" y="234"/>
                </a:lnTo>
                <a:lnTo>
                  <a:pt x="162" y="234"/>
                </a:lnTo>
                <a:lnTo>
                  <a:pt x="162" y="232"/>
                </a:lnTo>
                <a:lnTo>
                  <a:pt x="160" y="232"/>
                </a:lnTo>
                <a:lnTo>
                  <a:pt x="160" y="234"/>
                </a:lnTo>
                <a:lnTo>
                  <a:pt x="158" y="232"/>
                </a:lnTo>
                <a:lnTo>
                  <a:pt x="160" y="232"/>
                </a:lnTo>
                <a:lnTo>
                  <a:pt x="158" y="232"/>
                </a:lnTo>
                <a:lnTo>
                  <a:pt x="160" y="232"/>
                </a:lnTo>
                <a:lnTo>
                  <a:pt x="158" y="232"/>
                </a:lnTo>
                <a:lnTo>
                  <a:pt x="158" y="231"/>
                </a:lnTo>
                <a:lnTo>
                  <a:pt x="158" y="232"/>
                </a:lnTo>
                <a:lnTo>
                  <a:pt x="158" y="231"/>
                </a:lnTo>
                <a:lnTo>
                  <a:pt x="157" y="231"/>
                </a:lnTo>
                <a:lnTo>
                  <a:pt x="158" y="231"/>
                </a:lnTo>
                <a:lnTo>
                  <a:pt x="157" y="231"/>
                </a:lnTo>
                <a:lnTo>
                  <a:pt x="158" y="231"/>
                </a:lnTo>
                <a:lnTo>
                  <a:pt x="157" y="231"/>
                </a:lnTo>
                <a:lnTo>
                  <a:pt x="155" y="231"/>
                </a:lnTo>
                <a:lnTo>
                  <a:pt x="153" y="231"/>
                </a:lnTo>
                <a:lnTo>
                  <a:pt x="153" y="229"/>
                </a:lnTo>
                <a:lnTo>
                  <a:pt x="152" y="229"/>
                </a:lnTo>
                <a:lnTo>
                  <a:pt x="150" y="229"/>
                </a:lnTo>
                <a:lnTo>
                  <a:pt x="150" y="227"/>
                </a:lnTo>
                <a:lnTo>
                  <a:pt x="148" y="227"/>
                </a:lnTo>
                <a:lnTo>
                  <a:pt x="148" y="226"/>
                </a:lnTo>
                <a:lnTo>
                  <a:pt x="147" y="226"/>
                </a:lnTo>
                <a:lnTo>
                  <a:pt x="147" y="224"/>
                </a:lnTo>
                <a:lnTo>
                  <a:pt x="147" y="222"/>
                </a:lnTo>
                <a:lnTo>
                  <a:pt x="145" y="222"/>
                </a:lnTo>
                <a:lnTo>
                  <a:pt x="147" y="222"/>
                </a:lnTo>
                <a:lnTo>
                  <a:pt x="147" y="221"/>
                </a:lnTo>
                <a:lnTo>
                  <a:pt x="148" y="221"/>
                </a:lnTo>
                <a:lnTo>
                  <a:pt x="148" y="222"/>
                </a:lnTo>
                <a:lnTo>
                  <a:pt x="148" y="221"/>
                </a:lnTo>
                <a:lnTo>
                  <a:pt x="150" y="221"/>
                </a:lnTo>
                <a:lnTo>
                  <a:pt x="148" y="221"/>
                </a:lnTo>
                <a:lnTo>
                  <a:pt x="150" y="221"/>
                </a:lnTo>
                <a:lnTo>
                  <a:pt x="152" y="221"/>
                </a:lnTo>
                <a:lnTo>
                  <a:pt x="153" y="221"/>
                </a:lnTo>
                <a:lnTo>
                  <a:pt x="153" y="219"/>
                </a:lnTo>
                <a:lnTo>
                  <a:pt x="152" y="219"/>
                </a:lnTo>
                <a:lnTo>
                  <a:pt x="150" y="219"/>
                </a:lnTo>
                <a:lnTo>
                  <a:pt x="150" y="221"/>
                </a:lnTo>
                <a:lnTo>
                  <a:pt x="148" y="221"/>
                </a:lnTo>
                <a:lnTo>
                  <a:pt x="148" y="219"/>
                </a:lnTo>
                <a:lnTo>
                  <a:pt x="147" y="219"/>
                </a:lnTo>
                <a:lnTo>
                  <a:pt x="145" y="219"/>
                </a:lnTo>
                <a:lnTo>
                  <a:pt x="145" y="221"/>
                </a:lnTo>
                <a:lnTo>
                  <a:pt x="143" y="221"/>
                </a:lnTo>
                <a:lnTo>
                  <a:pt x="143" y="219"/>
                </a:lnTo>
                <a:lnTo>
                  <a:pt x="142" y="219"/>
                </a:lnTo>
                <a:lnTo>
                  <a:pt x="142" y="217"/>
                </a:lnTo>
                <a:lnTo>
                  <a:pt x="143" y="217"/>
                </a:lnTo>
                <a:lnTo>
                  <a:pt x="143" y="216"/>
                </a:lnTo>
                <a:lnTo>
                  <a:pt x="143" y="217"/>
                </a:lnTo>
                <a:lnTo>
                  <a:pt x="142" y="216"/>
                </a:lnTo>
                <a:lnTo>
                  <a:pt x="142" y="217"/>
                </a:lnTo>
                <a:lnTo>
                  <a:pt x="142" y="216"/>
                </a:lnTo>
                <a:lnTo>
                  <a:pt x="142" y="217"/>
                </a:lnTo>
                <a:lnTo>
                  <a:pt x="142" y="216"/>
                </a:lnTo>
                <a:lnTo>
                  <a:pt x="140" y="216"/>
                </a:lnTo>
                <a:lnTo>
                  <a:pt x="138" y="216"/>
                </a:lnTo>
                <a:lnTo>
                  <a:pt x="138" y="214"/>
                </a:lnTo>
                <a:lnTo>
                  <a:pt x="137" y="214"/>
                </a:lnTo>
                <a:lnTo>
                  <a:pt x="137" y="212"/>
                </a:lnTo>
                <a:lnTo>
                  <a:pt x="138" y="212"/>
                </a:lnTo>
                <a:lnTo>
                  <a:pt x="138" y="211"/>
                </a:lnTo>
                <a:lnTo>
                  <a:pt x="137" y="211"/>
                </a:lnTo>
                <a:lnTo>
                  <a:pt x="138" y="211"/>
                </a:lnTo>
                <a:lnTo>
                  <a:pt x="138" y="209"/>
                </a:lnTo>
                <a:lnTo>
                  <a:pt x="140" y="209"/>
                </a:lnTo>
                <a:lnTo>
                  <a:pt x="142" y="209"/>
                </a:lnTo>
                <a:lnTo>
                  <a:pt x="143" y="209"/>
                </a:lnTo>
                <a:lnTo>
                  <a:pt x="143" y="207"/>
                </a:lnTo>
                <a:lnTo>
                  <a:pt x="145" y="207"/>
                </a:lnTo>
                <a:lnTo>
                  <a:pt x="147" y="207"/>
                </a:lnTo>
                <a:lnTo>
                  <a:pt x="147" y="206"/>
                </a:lnTo>
                <a:lnTo>
                  <a:pt x="145" y="206"/>
                </a:lnTo>
                <a:lnTo>
                  <a:pt x="143" y="206"/>
                </a:lnTo>
                <a:lnTo>
                  <a:pt x="143" y="207"/>
                </a:lnTo>
                <a:lnTo>
                  <a:pt x="142" y="207"/>
                </a:lnTo>
                <a:lnTo>
                  <a:pt x="140" y="207"/>
                </a:lnTo>
                <a:lnTo>
                  <a:pt x="140" y="209"/>
                </a:lnTo>
                <a:lnTo>
                  <a:pt x="138" y="209"/>
                </a:lnTo>
                <a:lnTo>
                  <a:pt x="137" y="209"/>
                </a:lnTo>
                <a:lnTo>
                  <a:pt x="137" y="211"/>
                </a:lnTo>
                <a:lnTo>
                  <a:pt x="135" y="211"/>
                </a:lnTo>
                <a:lnTo>
                  <a:pt x="135" y="212"/>
                </a:lnTo>
                <a:lnTo>
                  <a:pt x="135" y="211"/>
                </a:lnTo>
                <a:lnTo>
                  <a:pt x="133" y="211"/>
                </a:lnTo>
                <a:lnTo>
                  <a:pt x="133" y="209"/>
                </a:lnTo>
                <a:lnTo>
                  <a:pt x="132" y="209"/>
                </a:lnTo>
                <a:lnTo>
                  <a:pt x="133" y="207"/>
                </a:lnTo>
                <a:lnTo>
                  <a:pt x="132" y="207"/>
                </a:lnTo>
                <a:lnTo>
                  <a:pt x="133" y="207"/>
                </a:lnTo>
                <a:lnTo>
                  <a:pt x="132" y="207"/>
                </a:lnTo>
                <a:lnTo>
                  <a:pt x="130" y="207"/>
                </a:lnTo>
                <a:lnTo>
                  <a:pt x="128" y="207"/>
                </a:lnTo>
                <a:lnTo>
                  <a:pt x="128" y="206"/>
                </a:lnTo>
                <a:lnTo>
                  <a:pt x="128" y="207"/>
                </a:lnTo>
                <a:lnTo>
                  <a:pt x="128" y="206"/>
                </a:lnTo>
                <a:lnTo>
                  <a:pt x="128" y="207"/>
                </a:lnTo>
                <a:lnTo>
                  <a:pt x="127" y="207"/>
                </a:lnTo>
                <a:lnTo>
                  <a:pt x="127" y="206"/>
                </a:lnTo>
                <a:lnTo>
                  <a:pt x="127" y="204"/>
                </a:lnTo>
                <a:lnTo>
                  <a:pt x="127" y="206"/>
                </a:lnTo>
                <a:lnTo>
                  <a:pt x="128" y="206"/>
                </a:lnTo>
                <a:lnTo>
                  <a:pt x="128" y="204"/>
                </a:lnTo>
                <a:lnTo>
                  <a:pt x="130" y="204"/>
                </a:lnTo>
                <a:lnTo>
                  <a:pt x="128" y="204"/>
                </a:lnTo>
                <a:lnTo>
                  <a:pt x="127" y="204"/>
                </a:lnTo>
                <a:lnTo>
                  <a:pt x="127" y="202"/>
                </a:lnTo>
                <a:lnTo>
                  <a:pt x="127" y="204"/>
                </a:lnTo>
                <a:lnTo>
                  <a:pt x="125" y="204"/>
                </a:lnTo>
                <a:lnTo>
                  <a:pt x="127" y="204"/>
                </a:lnTo>
                <a:lnTo>
                  <a:pt x="125" y="204"/>
                </a:lnTo>
                <a:lnTo>
                  <a:pt x="125" y="202"/>
                </a:lnTo>
                <a:lnTo>
                  <a:pt x="123" y="202"/>
                </a:lnTo>
                <a:lnTo>
                  <a:pt x="123" y="201"/>
                </a:lnTo>
                <a:lnTo>
                  <a:pt x="123" y="202"/>
                </a:lnTo>
                <a:lnTo>
                  <a:pt x="123" y="201"/>
                </a:lnTo>
                <a:lnTo>
                  <a:pt x="123" y="199"/>
                </a:lnTo>
                <a:lnTo>
                  <a:pt x="125" y="199"/>
                </a:lnTo>
                <a:lnTo>
                  <a:pt x="125" y="197"/>
                </a:lnTo>
                <a:lnTo>
                  <a:pt x="127" y="197"/>
                </a:lnTo>
                <a:lnTo>
                  <a:pt x="127" y="199"/>
                </a:lnTo>
                <a:lnTo>
                  <a:pt x="128" y="199"/>
                </a:lnTo>
                <a:lnTo>
                  <a:pt x="130" y="199"/>
                </a:lnTo>
                <a:lnTo>
                  <a:pt x="132" y="199"/>
                </a:lnTo>
                <a:lnTo>
                  <a:pt x="132" y="197"/>
                </a:lnTo>
                <a:lnTo>
                  <a:pt x="133" y="197"/>
                </a:lnTo>
                <a:lnTo>
                  <a:pt x="133" y="196"/>
                </a:lnTo>
                <a:lnTo>
                  <a:pt x="132" y="196"/>
                </a:lnTo>
                <a:lnTo>
                  <a:pt x="130" y="196"/>
                </a:lnTo>
                <a:lnTo>
                  <a:pt x="130" y="197"/>
                </a:lnTo>
                <a:lnTo>
                  <a:pt x="128" y="197"/>
                </a:lnTo>
                <a:lnTo>
                  <a:pt x="128" y="196"/>
                </a:lnTo>
                <a:lnTo>
                  <a:pt x="127" y="196"/>
                </a:lnTo>
                <a:lnTo>
                  <a:pt x="125" y="196"/>
                </a:lnTo>
                <a:lnTo>
                  <a:pt x="125" y="197"/>
                </a:lnTo>
                <a:lnTo>
                  <a:pt x="125" y="196"/>
                </a:lnTo>
                <a:lnTo>
                  <a:pt x="123" y="196"/>
                </a:lnTo>
                <a:lnTo>
                  <a:pt x="123" y="194"/>
                </a:lnTo>
                <a:lnTo>
                  <a:pt x="123" y="196"/>
                </a:lnTo>
                <a:lnTo>
                  <a:pt x="123" y="194"/>
                </a:lnTo>
                <a:lnTo>
                  <a:pt x="122" y="194"/>
                </a:lnTo>
                <a:lnTo>
                  <a:pt x="120" y="194"/>
                </a:lnTo>
                <a:lnTo>
                  <a:pt x="120" y="196"/>
                </a:lnTo>
                <a:lnTo>
                  <a:pt x="120" y="194"/>
                </a:lnTo>
                <a:lnTo>
                  <a:pt x="120" y="192"/>
                </a:lnTo>
                <a:lnTo>
                  <a:pt x="118" y="192"/>
                </a:lnTo>
                <a:lnTo>
                  <a:pt x="120" y="192"/>
                </a:lnTo>
                <a:lnTo>
                  <a:pt x="118" y="192"/>
                </a:lnTo>
                <a:lnTo>
                  <a:pt x="120" y="192"/>
                </a:lnTo>
                <a:lnTo>
                  <a:pt x="120" y="191"/>
                </a:lnTo>
                <a:lnTo>
                  <a:pt x="120" y="192"/>
                </a:lnTo>
                <a:lnTo>
                  <a:pt x="120" y="191"/>
                </a:lnTo>
                <a:lnTo>
                  <a:pt x="122" y="191"/>
                </a:lnTo>
                <a:lnTo>
                  <a:pt x="120" y="191"/>
                </a:lnTo>
                <a:lnTo>
                  <a:pt x="120" y="189"/>
                </a:lnTo>
                <a:lnTo>
                  <a:pt x="120" y="191"/>
                </a:lnTo>
                <a:lnTo>
                  <a:pt x="120" y="189"/>
                </a:lnTo>
                <a:lnTo>
                  <a:pt x="118" y="189"/>
                </a:lnTo>
                <a:lnTo>
                  <a:pt x="118" y="187"/>
                </a:lnTo>
                <a:lnTo>
                  <a:pt x="120" y="187"/>
                </a:lnTo>
                <a:lnTo>
                  <a:pt x="122" y="187"/>
                </a:lnTo>
                <a:lnTo>
                  <a:pt x="122" y="186"/>
                </a:lnTo>
                <a:lnTo>
                  <a:pt x="123" y="186"/>
                </a:lnTo>
                <a:lnTo>
                  <a:pt x="123" y="184"/>
                </a:lnTo>
                <a:lnTo>
                  <a:pt x="123" y="186"/>
                </a:lnTo>
                <a:lnTo>
                  <a:pt x="125" y="186"/>
                </a:lnTo>
                <a:lnTo>
                  <a:pt x="127" y="186"/>
                </a:lnTo>
                <a:lnTo>
                  <a:pt x="127" y="184"/>
                </a:lnTo>
                <a:lnTo>
                  <a:pt x="127" y="186"/>
                </a:lnTo>
                <a:lnTo>
                  <a:pt x="128" y="186"/>
                </a:lnTo>
                <a:lnTo>
                  <a:pt x="128" y="187"/>
                </a:lnTo>
                <a:lnTo>
                  <a:pt x="128" y="186"/>
                </a:lnTo>
                <a:lnTo>
                  <a:pt x="130" y="186"/>
                </a:lnTo>
                <a:lnTo>
                  <a:pt x="130" y="184"/>
                </a:lnTo>
                <a:lnTo>
                  <a:pt x="128" y="184"/>
                </a:lnTo>
                <a:lnTo>
                  <a:pt x="128" y="182"/>
                </a:lnTo>
                <a:lnTo>
                  <a:pt x="127" y="184"/>
                </a:lnTo>
                <a:lnTo>
                  <a:pt x="127" y="182"/>
                </a:lnTo>
                <a:lnTo>
                  <a:pt x="127" y="184"/>
                </a:lnTo>
                <a:lnTo>
                  <a:pt x="125" y="184"/>
                </a:lnTo>
                <a:lnTo>
                  <a:pt x="125" y="182"/>
                </a:lnTo>
                <a:lnTo>
                  <a:pt x="123" y="182"/>
                </a:lnTo>
                <a:lnTo>
                  <a:pt x="123" y="184"/>
                </a:lnTo>
                <a:lnTo>
                  <a:pt x="122" y="184"/>
                </a:lnTo>
                <a:lnTo>
                  <a:pt x="120" y="184"/>
                </a:lnTo>
                <a:lnTo>
                  <a:pt x="120" y="186"/>
                </a:lnTo>
                <a:lnTo>
                  <a:pt x="118" y="186"/>
                </a:lnTo>
                <a:lnTo>
                  <a:pt x="118" y="184"/>
                </a:lnTo>
                <a:lnTo>
                  <a:pt x="118" y="186"/>
                </a:lnTo>
                <a:lnTo>
                  <a:pt x="118" y="184"/>
                </a:lnTo>
                <a:lnTo>
                  <a:pt x="118" y="186"/>
                </a:lnTo>
                <a:lnTo>
                  <a:pt x="118" y="184"/>
                </a:lnTo>
                <a:lnTo>
                  <a:pt x="118" y="182"/>
                </a:lnTo>
                <a:lnTo>
                  <a:pt x="118" y="181"/>
                </a:lnTo>
                <a:lnTo>
                  <a:pt x="117" y="181"/>
                </a:lnTo>
                <a:lnTo>
                  <a:pt x="117" y="182"/>
                </a:lnTo>
                <a:lnTo>
                  <a:pt x="117" y="184"/>
                </a:lnTo>
                <a:lnTo>
                  <a:pt x="117" y="186"/>
                </a:lnTo>
                <a:lnTo>
                  <a:pt x="117" y="184"/>
                </a:lnTo>
                <a:lnTo>
                  <a:pt x="115" y="186"/>
                </a:lnTo>
                <a:lnTo>
                  <a:pt x="115" y="184"/>
                </a:lnTo>
                <a:lnTo>
                  <a:pt x="115" y="186"/>
                </a:lnTo>
                <a:lnTo>
                  <a:pt x="113" y="186"/>
                </a:lnTo>
                <a:lnTo>
                  <a:pt x="112" y="186"/>
                </a:lnTo>
                <a:lnTo>
                  <a:pt x="112" y="184"/>
                </a:lnTo>
                <a:lnTo>
                  <a:pt x="110" y="184"/>
                </a:lnTo>
                <a:lnTo>
                  <a:pt x="110" y="182"/>
                </a:lnTo>
                <a:lnTo>
                  <a:pt x="108" y="182"/>
                </a:lnTo>
                <a:lnTo>
                  <a:pt x="108" y="181"/>
                </a:lnTo>
                <a:lnTo>
                  <a:pt x="108" y="179"/>
                </a:lnTo>
                <a:lnTo>
                  <a:pt x="108" y="177"/>
                </a:lnTo>
                <a:lnTo>
                  <a:pt x="108" y="179"/>
                </a:lnTo>
                <a:lnTo>
                  <a:pt x="110" y="179"/>
                </a:lnTo>
                <a:lnTo>
                  <a:pt x="110" y="177"/>
                </a:lnTo>
                <a:lnTo>
                  <a:pt x="108" y="177"/>
                </a:lnTo>
                <a:lnTo>
                  <a:pt x="107" y="177"/>
                </a:lnTo>
                <a:lnTo>
                  <a:pt x="107" y="179"/>
                </a:lnTo>
                <a:lnTo>
                  <a:pt x="107" y="177"/>
                </a:lnTo>
                <a:lnTo>
                  <a:pt x="107" y="179"/>
                </a:lnTo>
                <a:lnTo>
                  <a:pt x="105" y="179"/>
                </a:lnTo>
                <a:lnTo>
                  <a:pt x="103" y="179"/>
                </a:lnTo>
                <a:lnTo>
                  <a:pt x="103" y="177"/>
                </a:lnTo>
                <a:lnTo>
                  <a:pt x="102" y="177"/>
                </a:lnTo>
                <a:lnTo>
                  <a:pt x="102" y="176"/>
                </a:lnTo>
                <a:lnTo>
                  <a:pt x="103" y="176"/>
                </a:lnTo>
                <a:lnTo>
                  <a:pt x="103" y="174"/>
                </a:lnTo>
                <a:lnTo>
                  <a:pt x="102" y="174"/>
                </a:lnTo>
                <a:lnTo>
                  <a:pt x="102" y="176"/>
                </a:lnTo>
                <a:lnTo>
                  <a:pt x="102" y="174"/>
                </a:lnTo>
                <a:lnTo>
                  <a:pt x="100" y="174"/>
                </a:lnTo>
                <a:lnTo>
                  <a:pt x="100" y="176"/>
                </a:lnTo>
                <a:lnTo>
                  <a:pt x="100" y="174"/>
                </a:lnTo>
                <a:lnTo>
                  <a:pt x="98" y="174"/>
                </a:lnTo>
                <a:lnTo>
                  <a:pt x="98" y="172"/>
                </a:lnTo>
                <a:lnTo>
                  <a:pt x="98" y="174"/>
                </a:lnTo>
                <a:lnTo>
                  <a:pt x="98" y="172"/>
                </a:lnTo>
                <a:lnTo>
                  <a:pt x="97" y="172"/>
                </a:lnTo>
                <a:lnTo>
                  <a:pt x="97" y="171"/>
                </a:lnTo>
                <a:lnTo>
                  <a:pt x="95" y="171"/>
                </a:lnTo>
                <a:lnTo>
                  <a:pt x="95" y="169"/>
                </a:lnTo>
                <a:lnTo>
                  <a:pt x="95" y="167"/>
                </a:lnTo>
                <a:lnTo>
                  <a:pt x="95" y="169"/>
                </a:lnTo>
                <a:lnTo>
                  <a:pt x="95" y="167"/>
                </a:lnTo>
                <a:lnTo>
                  <a:pt x="93" y="167"/>
                </a:lnTo>
                <a:lnTo>
                  <a:pt x="93" y="166"/>
                </a:lnTo>
                <a:lnTo>
                  <a:pt x="95" y="166"/>
                </a:lnTo>
                <a:lnTo>
                  <a:pt x="93" y="166"/>
                </a:lnTo>
                <a:lnTo>
                  <a:pt x="92" y="166"/>
                </a:lnTo>
                <a:lnTo>
                  <a:pt x="92" y="164"/>
                </a:lnTo>
                <a:lnTo>
                  <a:pt x="90" y="164"/>
                </a:lnTo>
                <a:lnTo>
                  <a:pt x="90" y="162"/>
                </a:lnTo>
                <a:lnTo>
                  <a:pt x="88" y="162"/>
                </a:lnTo>
                <a:lnTo>
                  <a:pt x="90" y="162"/>
                </a:lnTo>
                <a:lnTo>
                  <a:pt x="88" y="162"/>
                </a:lnTo>
                <a:lnTo>
                  <a:pt x="88" y="161"/>
                </a:lnTo>
                <a:lnTo>
                  <a:pt x="90" y="161"/>
                </a:lnTo>
                <a:lnTo>
                  <a:pt x="88" y="161"/>
                </a:lnTo>
                <a:lnTo>
                  <a:pt x="90" y="161"/>
                </a:lnTo>
                <a:lnTo>
                  <a:pt x="88" y="161"/>
                </a:lnTo>
                <a:lnTo>
                  <a:pt x="88" y="159"/>
                </a:lnTo>
                <a:lnTo>
                  <a:pt x="90" y="157"/>
                </a:lnTo>
                <a:lnTo>
                  <a:pt x="90" y="156"/>
                </a:lnTo>
                <a:lnTo>
                  <a:pt x="92" y="156"/>
                </a:lnTo>
                <a:lnTo>
                  <a:pt x="93" y="156"/>
                </a:lnTo>
                <a:lnTo>
                  <a:pt x="93" y="154"/>
                </a:lnTo>
                <a:lnTo>
                  <a:pt x="95" y="154"/>
                </a:lnTo>
                <a:lnTo>
                  <a:pt x="95" y="152"/>
                </a:lnTo>
                <a:lnTo>
                  <a:pt x="97" y="152"/>
                </a:lnTo>
                <a:lnTo>
                  <a:pt x="97" y="151"/>
                </a:lnTo>
                <a:lnTo>
                  <a:pt x="98" y="151"/>
                </a:lnTo>
                <a:lnTo>
                  <a:pt x="100" y="151"/>
                </a:lnTo>
                <a:lnTo>
                  <a:pt x="100" y="149"/>
                </a:lnTo>
                <a:lnTo>
                  <a:pt x="100" y="151"/>
                </a:lnTo>
                <a:lnTo>
                  <a:pt x="102" y="151"/>
                </a:lnTo>
                <a:lnTo>
                  <a:pt x="102" y="149"/>
                </a:lnTo>
                <a:lnTo>
                  <a:pt x="102" y="151"/>
                </a:lnTo>
                <a:lnTo>
                  <a:pt x="103" y="151"/>
                </a:lnTo>
                <a:lnTo>
                  <a:pt x="103" y="152"/>
                </a:lnTo>
                <a:lnTo>
                  <a:pt x="102" y="152"/>
                </a:lnTo>
                <a:lnTo>
                  <a:pt x="102" y="151"/>
                </a:lnTo>
                <a:lnTo>
                  <a:pt x="100" y="151"/>
                </a:lnTo>
                <a:lnTo>
                  <a:pt x="102" y="152"/>
                </a:lnTo>
                <a:lnTo>
                  <a:pt x="100" y="152"/>
                </a:lnTo>
                <a:lnTo>
                  <a:pt x="102" y="152"/>
                </a:lnTo>
                <a:lnTo>
                  <a:pt x="102" y="154"/>
                </a:lnTo>
                <a:lnTo>
                  <a:pt x="103" y="154"/>
                </a:lnTo>
                <a:lnTo>
                  <a:pt x="105" y="154"/>
                </a:lnTo>
                <a:lnTo>
                  <a:pt x="105" y="156"/>
                </a:lnTo>
                <a:lnTo>
                  <a:pt x="105" y="154"/>
                </a:lnTo>
                <a:lnTo>
                  <a:pt x="105" y="156"/>
                </a:lnTo>
                <a:lnTo>
                  <a:pt x="105" y="154"/>
                </a:lnTo>
                <a:lnTo>
                  <a:pt x="105" y="156"/>
                </a:lnTo>
                <a:lnTo>
                  <a:pt x="107" y="156"/>
                </a:lnTo>
                <a:lnTo>
                  <a:pt x="107" y="157"/>
                </a:lnTo>
                <a:lnTo>
                  <a:pt x="107" y="159"/>
                </a:lnTo>
                <a:lnTo>
                  <a:pt x="108" y="159"/>
                </a:lnTo>
                <a:lnTo>
                  <a:pt x="110" y="159"/>
                </a:lnTo>
                <a:lnTo>
                  <a:pt x="110" y="161"/>
                </a:lnTo>
                <a:lnTo>
                  <a:pt x="108" y="162"/>
                </a:lnTo>
                <a:lnTo>
                  <a:pt x="108" y="164"/>
                </a:lnTo>
                <a:lnTo>
                  <a:pt x="110" y="164"/>
                </a:lnTo>
                <a:lnTo>
                  <a:pt x="110" y="162"/>
                </a:lnTo>
                <a:lnTo>
                  <a:pt x="110" y="164"/>
                </a:lnTo>
                <a:lnTo>
                  <a:pt x="112" y="164"/>
                </a:lnTo>
                <a:lnTo>
                  <a:pt x="112" y="162"/>
                </a:lnTo>
                <a:lnTo>
                  <a:pt x="112" y="161"/>
                </a:lnTo>
                <a:lnTo>
                  <a:pt x="112" y="159"/>
                </a:lnTo>
                <a:lnTo>
                  <a:pt x="110" y="159"/>
                </a:lnTo>
                <a:lnTo>
                  <a:pt x="112" y="159"/>
                </a:lnTo>
                <a:lnTo>
                  <a:pt x="110" y="159"/>
                </a:lnTo>
                <a:lnTo>
                  <a:pt x="110" y="157"/>
                </a:lnTo>
                <a:lnTo>
                  <a:pt x="108" y="157"/>
                </a:lnTo>
                <a:lnTo>
                  <a:pt x="108" y="156"/>
                </a:lnTo>
                <a:lnTo>
                  <a:pt x="108" y="154"/>
                </a:lnTo>
                <a:lnTo>
                  <a:pt x="107" y="154"/>
                </a:lnTo>
                <a:lnTo>
                  <a:pt x="107" y="152"/>
                </a:lnTo>
                <a:lnTo>
                  <a:pt x="105" y="152"/>
                </a:lnTo>
                <a:lnTo>
                  <a:pt x="105" y="151"/>
                </a:lnTo>
                <a:lnTo>
                  <a:pt x="103" y="151"/>
                </a:lnTo>
                <a:lnTo>
                  <a:pt x="103" y="149"/>
                </a:lnTo>
                <a:lnTo>
                  <a:pt x="103" y="147"/>
                </a:lnTo>
                <a:lnTo>
                  <a:pt x="105" y="147"/>
                </a:lnTo>
                <a:lnTo>
                  <a:pt x="103" y="147"/>
                </a:lnTo>
                <a:lnTo>
                  <a:pt x="105" y="147"/>
                </a:lnTo>
                <a:lnTo>
                  <a:pt x="105" y="146"/>
                </a:lnTo>
                <a:lnTo>
                  <a:pt x="107" y="146"/>
                </a:lnTo>
                <a:lnTo>
                  <a:pt x="107" y="147"/>
                </a:lnTo>
                <a:lnTo>
                  <a:pt x="108" y="147"/>
                </a:lnTo>
                <a:lnTo>
                  <a:pt x="108" y="149"/>
                </a:lnTo>
                <a:lnTo>
                  <a:pt x="110" y="151"/>
                </a:lnTo>
                <a:lnTo>
                  <a:pt x="110" y="152"/>
                </a:lnTo>
                <a:lnTo>
                  <a:pt x="112" y="152"/>
                </a:lnTo>
                <a:lnTo>
                  <a:pt x="112" y="154"/>
                </a:lnTo>
                <a:lnTo>
                  <a:pt x="113" y="154"/>
                </a:lnTo>
                <a:lnTo>
                  <a:pt x="113" y="156"/>
                </a:lnTo>
                <a:lnTo>
                  <a:pt x="113" y="157"/>
                </a:lnTo>
                <a:lnTo>
                  <a:pt x="115" y="157"/>
                </a:lnTo>
                <a:lnTo>
                  <a:pt x="115" y="159"/>
                </a:lnTo>
                <a:lnTo>
                  <a:pt x="117" y="159"/>
                </a:lnTo>
                <a:lnTo>
                  <a:pt x="118" y="159"/>
                </a:lnTo>
                <a:lnTo>
                  <a:pt x="118" y="161"/>
                </a:lnTo>
                <a:lnTo>
                  <a:pt x="120" y="162"/>
                </a:lnTo>
                <a:lnTo>
                  <a:pt x="120" y="164"/>
                </a:lnTo>
                <a:lnTo>
                  <a:pt x="122" y="164"/>
                </a:lnTo>
                <a:lnTo>
                  <a:pt x="122" y="166"/>
                </a:lnTo>
                <a:lnTo>
                  <a:pt x="123" y="166"/>
                </a:lnTo>
                <a:lnTo>
                  <a:pt x="123" y="164"/>
                </a:lnTo>
                <a:lnTo>
                  <a:pt x="122" y="164"/>
                </a:lnTo>
                <a:lnTo>
                  <a:pt x="123" y="164"/>
                </a:lnTo>
                <a:lnTo>
                  <a:pt x="122" y="164"/>
                </a:lnTo>
                <a:lnTo>
                  <a:pt x="122" y="162"/>
                </a:lnTo>
                <a:lnTo>
                  <a:pt x="120" y="162"/>
                </a:lnTo>
                <a:lnTo>
                  <a:pt x="120" y="161"/>
                </a:lnTo>
                <a:lnTo>
                  <a:pt x="120" y="159"/>
                </a:lnTo>
                <a:lnTo>
                  <a:pt x="118" y="159"/>
                </a:lnTo>
                <a:lnTo>
                  <a:pt x="118" y="157"/>
                </a:lnTo>
                <a:lnTo>
                  <a:pt x="117" y="157"/>
                </a:lnTo>
                <a:lnTo>
                  <a:pt x="117" y="156"/>
                </a:lnTo>
                <a:lnTo>
                  <a:pt x="115" y="154"/>
                </a:lnTo>
                <a:lnTo>
                  <a:pt x="115" y="152"/>
                </a:lnTo>
                <a:lnTo>
                  <a:pt x="115" y="154"/>
                </a:lnTo>
                <a:lnTo>
                  <a:pt x="117" y="154"/>
                </a:lnTo>
                <a:lnTo>
                  <a:pt x="117" y="152"/>
                </a:lnTo>
                <a:lnTo>
                  <a:pt x="115" y="152"/>
                </a:lnTo>
                <a:lnTo>
                  <a:pt x="117" y="152"/>
                </a:lnTo>
                <a:lnTo>
                  <a:pt x="117" y="154"/>
                </a:lnTo>
                <a:lnTo>
                  <a:pt x="118" y="154"/>
                </a:lnTo>
                <a:lnTo>
                  <a:pt x="118" y="152"/>
                </a:lnTo>
                <a:lnTo>
                  <a:pt x="118" y="151"/>
                </a:lnTo>
                <a:lnTo>
                  <a:pt x="117" y="151"/>
                </a:lnTo>
                <a:lnTo>
                  <a:pt x="117" y="149"/>
                </a:lnTo>
                <a:lnTo>
                  <a:pt x="117" y="147"/>
                </a:lnTo>
                <a:lnTo>
                  <a:pt x="115" y="147"/>
                </a:lnTo>
                <a:lnTo>
                  <a:pt x="115" y="146"/>
                </a:lnTo>
                <a:lnTo>
                  <a:pt x="115" y="144"/>
                </a:lnTo>
                <a:lnTo>
                  <a:pt x="113" y="144"/>
                </a:lnTo>
                <a:lnTo>
                  <a:pt x="113" y="142"/>
                </a:lnTo>
                <a:lnTo>
                  <a:pt x="113" y="141"/>
                </a:lnTo>
                <a:lnTo>
                  <a:pt x="112" y="141"/>
                </a:lnTo>
                <a:lnTo>
                  <a:pt x="112" y="142"/>
                </a:lnTo>
                <a:lnTo>
                  <a:pt x="113" y="142"/>
                </a:lnTo>
                <a:lnTo>
                  <a:pt x="112" y="142"/>
                </a:lnTo>
                <a:lnTo>
                  <a:pt x="110" y="142"/>
                </a:lnTo>
                <a:lnTo>
                  <a:pt x="110" y="141"/>
                </a:lnTo>
                <a:lnTo>
                  <a:pt x="108" y="141"/>
                </a:lnTo>
                <a:lnTo>
                  <a:pt x="110" y="141"/>
                </a:lnTo>
                <a:lnTo>
                  <a:pt x="108" y="141"/>
                </a:lnTo>
                <a:lnTo>
                  <a:pt x="108" y="139"/>
                </a:lnTo>
                <a:lnTo>
                  <a:pt x="107" y="141"/>
                </a:lnTo>
                <a:lnTo>
                  <a:pt x="108" y="141"/>
                </a:lnTo>
                <a:lnTo>
                  <a:pt x="108" y="142"/>
                </a:lnTo>
                <a:lnTo>
                  <a:pt x="107" y="142"/>
                </a:lnTo>
                <a:lnTo>
                  <a:pt x="107" y="141"/>
                </a:lnTo>
                <a:lnTo>
                  <a:pt x="105" y="141"/>
                </a:lnTo>
                <a:lnTo>
                  <a:pt x="103" y="141"/>
                </a:lnTo>
                <a:lnTo>
                  <a:pt x="102" y="141"/>
                </a:lnTo>
                <a:lnTo>
                  <a:pt x="102" y="139"/>
                </a:lnTo>
                <a:lnTo>
                  <a:pt x="100" y="139"/>
                </a:lnTo>
                <a:lnTo>
                  <a:pt x="100" y="137"/>
                </a:lnTo>
                <a:lnTo>
                  <a:pt x="102" y="137"/>
                </a:lnTo>
                <a:lnTo>
                  <a:pt x="100" y="137"/>
                </a:lnTo>
                <a:lnTo>
                  <a:pt x="100" y="136"/>
                </a:lnTo>
                <a:lnTo>
                  <a:pt x="98" y="134"/>
                </a:lnTo>
                <a:lnTo>
                  <a:pt x="98" y="136"/>
                </a:lnTo>
                <a:lnTo>
                  <a:pt x="98" y="134"/>
                </a:lnTo>
                <a:lnTo>
                  <a:pt x="98" y="132"/>
                </a:lnTo>
                <a:lnTo>
                  <a:pt x="98" y="131"/>
                </a:lnTo>
                <a:lnTo>
                  <a:pt x="97" y="129"/>
                </a:lnTo>
                <a:lnTo>
                  <a:pt x="97" y="127"/>
                </a:lnTo>
                <a:lnTo>
                  <a:pt x="95" y="127"/>
                </a:lnTo>
                <a:lnTo>
                  <a:pt x="95" y="126"/>
                </a:lnTo>
                <a:lnTo>
                  <a:pt x="95" y="127"/>
                </a:lnTo>
                <a:lnTo>
                  <a:pt x="95" y="126"/>
                </a:lnTo>
                <a:lnTo>
                  <a:pt x="95" y="127"/>
                </a:lnTo>
                <a:lnTo>
                  <a:pt x="95" y="126"/>
                </a:lnTo>
                <a:lnTo>
                  <a:pt x="95" y="124"/>
                </a:lnTo>
                <a:lnTo>
                  <a:pt x="93" y="124"/>
                </a:lnTo>
                <a:lnTo>
                  <a:pt x="93" y="122"/>
                </a:lnTo>
                <a:lnTo>
                  <a:pt x="93" y="124"/>
                </a:lnTo>
                <a:lnTo>
                  <a:pt x="93" y="122"/>
                </a:lnTo>
                <a:lnTo>
                  <a:pt x="92" y="122"/>
                </a:lnTo>
                <a:lnTo>
                  <a:pt x="92" y="124"/>
                </a:lnTo>
                <a:lnTo>
                  <a:pt x="93" y="124"/>
                </a:lnTo>
                <a:lnTo>
                  <a:pt x="93" y="126"/>
                </a:lnTo>
                <a:lnTo>
                  <a:pt x="92" y="126"/>
                </a:lnTo>
                <a:lnTo>
                  <a:pt x="92" y="124"/>
                </a:lnTo>
                <a:lnTo>
                  <a:pt x="92" y="126"/>
                </a:lnTo>
                <a:lnTo>
                  <a:pt x="92" y="127"/>
                </a:lnTo>
                <a:lnTo>
                  <a:pt x="92" y="129"/>
                </a:lnTo>
                <a:lnTo>
                  <a:pt x="93" y="129"/>
                </a:lnTo>
                <a:lnTo>
                  <a:pt x="93" y="131"/>
                </a:lnTo>
                <a:lnTo>
                  <a:pt x="93" y="132"/>
                </a:lnTo>
                <a:lnTo>
                  <a:pt x="95" y="132"/>
                </a:lnTo>
                <a:lnTo>
                  <a:pt x="95" y="134"/>
                </a:lnTo>
                <a:lnTo>
                  <a:pt x="97" y="134"/>
                </a:lnTo>
                <a:lnTo>
                  <a:pt x="97" y="136"/>
                </a:lnTo>
                <a:lnTo>
                  <a:pt x="97" y="137"/>
                </a:lnTo>
                <a:lnTo>
                  <a:pt x="97" y="139"/>
                </a:lnTo>
                <a:lnTo>
                  <a:pt x="95" y="139"/>
                </a:lnTo>
                <a:lnTo>
                  <a:pt x="95" y="141"/>
                </a:lnTo>
                <a:lnTo>
                  <a:pt x="97" y="141"/>
                </a:lnTo>
                <a:lnTo>
                  <a:pt x="95" y="141"/>
                </a:lnTo>
                <a:lnTo>
                  <a:pt x="95" y="142"/>
                </a:lnTo>
                <a:lnTo>
                  <a:pt x="97" y="142"/>
                </a:lnTo>
                <a:lnTo>
                  <a:pt x="97" y="144"/>
                </a:lnTo>
                <a:lnTo>
                  <a:pt x="95" y="144"/>
                </a:lnTo>
                <a:lnTo>
                  <a:pt x="95" y="142"/>
                </a:lnTo>
                <a:lnTo>
                  <a:pt x="95" y="144"/>
                </a:lnTo>
                <a:lnTo>
                  <a:pt x="95" y="142"/>
                </a:lnTo>
                <a:lnTo>
                  <a:pt x="93" y="142"/>
                </a:lnTo>
                <a:lnTo>
                  <a:pt x="95" y="142"/>
                </a:lnTo>
                <a:lnTo>
                  <a:pt x="95" y="144"/>
                </a:lnTo>
                <a:lnTo>
                  <a:pt x="93" y="144"/>
                </a:lnTo>
                <a:lnTo>
                  <a:pt x="93" y="142"/>
                </a:lnTo>
                <a:lnTo>
                  <a:pt x="92" y="142"/>
                </a:lnTo>
                <a:lnTo>
                  <a:pt x="92" y="144"/>
                </a:lnTo>
                <a:lnTo>
                  <a:pt x="90" y="144"/>
                </a:lnTo>
                <a:lnTo>
                  <a:pt x="90" y="146"/>
                </a:lnTo>
                <a:lnTo>
                  <a:pt x="88" y="146"/>
                </a:lnTo>
                <a:lnTo>
                  <a:pt x="88" y="147"/>
                </a:lnTo>
                <a:lnTo>
                  <a:pt x="88" y="149"/>
                </a:lnTo>
                <a:lnTo>
                  <a:pt x="90" y="151"/>
                </a:lnTo>
                <a:lnTo>
                  <a:pt x="88" y="151"/>
                </a:lnTo>
                <a:lnTo>
                  <a:pt x="90" y="151"/>
                </a:lnTo>
                <a:lnTo>
                  <a:pt x="88" y="151"/>
                </a:lnTo>
                <a:lnTo>
                  <a:pt x="90" y="151"/>
                </a:lnTo>
                <a:lnTo>
                  <a:pt x="90" y="152"/>
                </a:lnTo>
                <a:lnTo>
                  <a:pt x="88" y="152"/>
                </a:lnTo>
                <a:lnTo>
                  <a:pt x="88" y="154"/>
                </a:lnTo>
                <a:lnTo>
                  <a:pt x="88" y="156"/>
                </a:lnTo>
                <a:lnTo>
                  <a:pt x="88" y="157"/>
                </a:lnTo>
                <a:lnTo>
                  <a:pt x="87" y="157"/>
                </a:lnTo>
                <a:lnTo>
                  <a:pt x="88" y="157"/>
                </a:lnTo>
                <a:lnTo>
                  <a:pt x="87" y="157"/>
                </a:lnTo>
                <a:lnTo>
                  <a:pt x="87" y="156"/>
                </a:lnTo>
                <a:lnTo>
                  <a:pt x="87" y="157"/>
                </a:lnTo>
                <a:lnTo>
                  <a:pt x="87" y="156"/>
                </a:lnTo>
                <a:lnTo>
                  <a:pt x="85" y="156"/>
                </a:lnTo>
                <a:lnTo>
                  <a:pt x="85" y="154"/>
                </a:lnTo>
                <a:lnTo>
                  <a:pt x="87" y="154"/>
                </a:lnTo>
                <a:lnTo>
                  <a:pt x="87" y="152"/>
                </a:lnTo>
                <a:lnTo>
                  <a:pt x="85" y="152"/>
                </a:lnTo>
                <a:lnTo>
                  <a:pt x="85" y="154"/>
                </a:lnTo>
                <a:lnTo>
                  <a:pt x="85" y="156"/>
                </a:lnTo>
                <a:lnTo>
                  <a:pt x="83" y="156"/>
                </a:lnTo>
                <a:lnTo>
                  <a:pt x="83" y="157"/>
                </a:lnTo>
                <a:lnTo>
                  <a:pt x="83" y="156"/>
                </a:lnTo>
                <a:lnTo>
                  <a:pt x="83" y="157"/>
                </a:lnTo>
                <a:lnTo>
                  <a:pt x="83" y="156"/>
                </a:lnTo>
                <a:lnTo>
                  <a:pt x="82" y="156"/>
                </a:lnTo>
                <a:lnTo>
                  <a:pt x="83" y="156"/>
                </a:lnTo>
                <a:lnTo>
                  <a:pt x="82" y="156"/>
                </a:lnTo>
                <a:lnTo>
                  <a:pt x="83" y="156"/>
                </a:lnTo>
                <a:lnTo>
                  <a:pt x="82" y="156"/>
                </a:lnTo>
                <a:lnTo>
                  <a:pt x="82" y="154"/>
                </a:lnTo>
                <a:lnTo>
                  <a:pt x="82" y="156"/>
                </a:lnTo>
                <a:lnTo>
                  <a:pt x="82" y="154"/>
                </a:lnTo>
                <a:lnTo>
                  <a:pt x="82" y="156"/>
                </a:lnTo>
                <a:lnTo>
                  <a:pt x="82" y="154"/>
                </a:lnTo>
                <a:lnTo>
                  <a:pt x="80" y="154"/>
                </a:lnTo>
                <a:lnTo>
                  <a:pt x="82" y="154"/>
                </a:lnTo>
                <a:lnTo>
                  <a:pt x="80" y="154"/>
                </a:lnTo>
                <a:lnTo>
                  <a:pt x="82" y="154"/>
                </a:lnTo>
                <a:lnTo>
                  <a:pt x="80" y="154"/>
                </a:lnTo>
                <a:lnTo>
                  <a:pt x="80" y="152"/>
                </a:lnTo>
                <a:lnTo>
                  <a:pt x="80" y="154"/>
                </a:lnTo>
                <a:lnTo>
                  <a:pt x="80" y="152"/>
                </a:lnTo>
                <a:lnTo>
                  <a:pt x="80" y="151"/>
                </a:lnTo>
                <a:lnTo>
                  <a:pt x="78" y="151"/>
                </a:lnTo>
                <a:lnTo>
                  <a:pt x="80" y="151"/>
                </a:lnTo>
                <a:lnTo>
                  <a:pt x="78" y="151"/>
                </a:lnTo>
                <a:lnTo>
                  <a:pt x="78" y="149"/>
                </a:lnTo>
                <a:lnTo>
                  <a:pt x="78" y="151"/>
                </a:lnTo>
                <a:lnTo>
                  <a:pt x="78" y="149"/>
                </a:lnTo>
                <a:lnTo>
                  <a:pt x="77" y="149"/>
                </a:lnTo>
                <a:lnTo>
                  <a:pt x="78" y="149"/>
                </a:lnTo>
                <a:lnTo>
                  <a:pt x="78" y="147"/>
                </a:lnTo>
                <a:lnTo>
                  <a:pt x="77" y="147"/>
                </a:lnTo>
                <a:lnTo>
                  <a:pt x="77" y="149"/>
                </a:lnTo>
                <a:lnTo>
                  <a:pt x="77" y="147"/>
                </a:lnTo>
                <a:lnTo>
                  <a:pt x="77" y="146"/>
                </a:lnTo>
                <a:lnTo>
                  <a:pt x="77" y="147"/>
                </a:lnTo>
                <a:lnTo>
                  <a:pt x="77" y="146"/>
                </a:lnTo>
                <a:lnTo>
                  <a:pt x="77" y="144"/>
                </a:lnTo>
                <a:lnTo>
                  <a:pt x="75" y="144"/>
                </a:lnTo>
                <a:lnTo>
                  <a:pt x="75" y="146"/>
                </a:lnTo>
                <a:lnTo>
                  <a:pt x="75" y="144"/>
                </a:lnTo>
                <a:lnTo>
                  <a:pt x="75" y="146"/>
                </a:lnTo>
                <a:lnTo>
                  <a:pt x="73" y="146"/>
                </a:lnTo>
                <a:lnTo>
                  <a:pt x="73" y="144"/>
                </a:lnTo>
                <a:lnTo>
                  <a:pt x="73" y="146"/>
                </a:lnTo>
                <a:lnTo>
                  <a:pt x="73" y="144"/>
                </a:lnTo>
                <a:lnTo>
                  <a:pt x="73" y="146"/>
                </a:lnTo>
                <a:lnTo>
                  <a:pt x="73" y="144"/>
                </a:lnTo>
                <a:lnTo>
                  <a:pt x="75" y="144"/>
                </a:lnTo>
                <a:lnTo>
                  <a:pt x="75" y="142"/>
                </a:lnTo>
                <a:lnTo>
                  <a:pt x="75" y="141"/>
                </a:lnTo>
                <a:lnTo>
                  <a:pt x="73" y="141"/>
                </a:lnTo>
                <a:lnTo>
                  <a:pt x="73" y="142"/>
                </a:lnTo>
                <a:lnTo>
                  <a:pt x="72" y="142"/>
                </a:lnTo>
                <a:lnTo>
                  <a:pt x="70" y="142"/>
                </a:lnTo>
                <a:lnTo>
                  <a:pt x="70" y="141"/>
                </a:lnTo>
                <a:lnTo>
                  <a:pt x="70" y="142"/>
                </a:lnTo>
                <a:lnTo>
                  <a:pt x="70" y="141"/>
                </a:lnTo>
                <a:lnTo>
                  <a:pt x="68" y="141"/>
                </a:lnTo>
                <a:lnTo>
                  <a:pt x="67" y="141"/>
                </a:lnTo>
                <a:lnTo>
                  <a:pt x="67" y="139"/>
                </a:lnTo>
                <a:lnTo>
                  <a:pt x="67" y="141"/>
                </a:lnTo>
                <a:lnTo>
                  <a:pt x="67" y="139"/>
                </a:lnTo>
                <a:lnTo>
                  <a:pt x="65" y="141"/>
                </a:lnTo>
                <a:lnTo>
                  <a:pt x="65" y="139"/>
                </a:lnTo>
                <a:lnTo>
                  <a:pt x="65" y="141"/>
                </a:lnTo>
                <a:lnTo>
                  <a:pt x="65" y="139"/>
                </a:lnTo>
                <a:lnTo>
                  <a:pt x="65" y="141"/>
                </a:lnTo>
                <a:lnTo>
                  <a:pt x="65" y="139"/>
                </a:lnTo>
                <a:lnTo>
                  <a:pt x="65" y="137"/>
                </a:lnTo>
                <a:lnTo>
                  <a:pt x="63" y="137"/>
                </a:lnTo>
                <a:lnTo>
                  <a:pt x="63" y="136"/>
                </a:lnTo>
                <a:lnTo>
                  <a:pt x="63" y="137"/>
                </a:lnTo>
                <a:lnTo>
                  <a:pt x="63" y="136"/>
                </a:lnTo>
                <a:lnTo>
                  <a:pt x="65" y="136"/>
                </a:lnTo>
                <a:lnTo>
                  <a:pt x="65" y="134"/>
                </a:lnTo>
                <a:lnTo>
                  <a:pt x="63" y="134"/>
                </a:lnTo>
                <a:lnTo>
                  <a:pt x="63" y="136"/>
                </a:lnTo>
                <a:lnTo>
                  <a:pt x="63" y="134"/>
                </a:lnTo>
                <a:lnTo>
                  <a:pt x="63" y="136"/>
                </a:lnTo>
                <a:lnTo>
                  <a:pt x="63" y="134"/>
                </a:lnTo>
                <a:lnTo>
                  <a:pt x="62" y="134"/>
                </a:lnTo>
                <a:lnTo>
                  <a:pt x="62" y="132"/>
                </a:lnTo>
                <a:lnTo>
                  <a:pt x="62" y="131"/>
                </a:lnTo>
                <a:lnTo>
                  <a:pt x="60" y="131"/>
                </a:lnTo>
                <a:lnTo>
                  <a:pt x="62" y="131"/>
                </a:lnTo>
                <a:lnTo>
                  <a:pt x="60" y="131"/>
                </a:lnTo>
                <a:lnTo>
                  <a:pt x="60" y="129"/>
                </a:lnTo>
                <a:lnTo>
                  <a:pt x="60" y="127"/>
                </a:lnTo>
                <a:lnTo>
                  <a:pt x="60" y="126"/>
                </a:lnTo>
                <a:lnTo>
                  <a:pt x="62" y="126"/>
                </a:lnTo>
                <a:lnTo>
                  <a:pt x="60" y="126"/>
                </a:lnTo>
                <a:lnTo>
                  <a:pt x="62" y="126"/>
                </a:lnTo>
                <a:lnTo>
                  <a:pt x="62" y="124"/>
                </a:lnTo>
                <a:lnTo>
                  <a:pt x="62" y="126"/>
                </a:lnTo>
                <a:lnTo>
                  <a:pt x="62" y="124"/>
                </a:lnTo>
                <a:lnTo>
                  <a:pt x="62" y="126"/>
                </a:lnTo>
                <a:lnTo>
                  <a:pt x="62" y="124"/>
                </a:lnTo>
                <a:lnTo>
                  <a:pt x="63" y="124"/>
                </a:lnTo>
                <a:lnTo>
                  <a:pt x="63" y="122"/>
                </a:lnTo>
                <a:lnTo>
                  <a:pt x="63" y="124"/>
                </a:lnTo>
                <a:lnTo>
                  <a:pt x="63" y="122"/>
                </a:lnTo>
                <a:lnTo>
                  <a:pt x="65" y="122"/>
                </a:lnTo>
                <a:lnTo>
                  <a:pt x="67" y="122"/>
                </a:lnTo>
                <a:lnTo>
                  <a:pt x="68" y="122"/>
                </a:lnTo>
                <a:lnTo>
                  <a:pt x="70" y="122"/>
                </a:lnTo>
                <a:lnTo>
                  <a:pt x="70" y="124"/>
                </a:lnTo>
                <a:lnTo>
                  <a:pt x="68" y="124"/>
                </a:lnTo>
                <a:lnTo>
                  <a:pt x="68" y="126"/>
                </a:lnTo>
                <a:lnTo>
                  <a:pt x="70" y="126"/>
                </a:lnTo>
                <a:lnTo>
                  <a:pt x="72" y="126"/>
                </a:lnTo>
                <a:lnTo>
                  <a:pt x="72" y="127"/>
                </a:lnTo>
                <a:lnTo>
                  <a:pt x="73" y="127"/>
                </a:lnTo>
                <a:lnTo>
                  <a:pt x="75" y="127"/>
                </a:lnTo>
                <a:lnTo>
                  <a:pt x="77" y="127"/>
                </a:lnTo>
                <a:lnTo>
                  <a:pt x="78" y="127"/>
                </a:lnTo>
                <a:lnTo>
                  <a:pt x="80" y="127"/>
                </a:lnTo>
                <a:lnTo>
                  <a:pt x="80" y="126"/>
                </a:lnTo>
                <a:lnTo>
                  <a:pt x="80" y="127"/>
                </a:lnTo>
                <a:lnTo>
                  <a:pt x="78" y="126"/>
                </a:lnTo>
                <a:lnTo>
                  <a:pt x="77" y="126"/>
                </a:lnTo>
                <a:lnTo>
                  <a:pt x="75" y="126"/>
                </a:lnTo>
                <a:lnTo>
                  <a:pt x="75" y="124"/>
                </a:lnTo>
                <a:lnTo>
                  <a:pt x="73" y="124"/>
                </a:lnTo>
                <a:lnTo>
                  <a:pt x="73" y="126"/>
                </a:lnTo>
                <a:lnTo>
                  <a:pt x="72" y="126"/>
                </a:lnTo>
                <a:lnTo>
                  <a:pt x="72" y="124"/>
                </a:lnTo>
                <a:lnTo>
                  <a:pt x="70" y="124"/>
                </a:lnTo>
                <a:lnTo>
                  <a:pt x="70" y="122"/>
                </a:lnTo>
                <a:lnTo>
                  <a:pt x="68" y="122"/>
                </a:lnTo>
                <a:lnTo>
                  <a:pt x="67" y="122"/>
                </a:lnTo>
                <a:lnTo>
                  <a:pt x="67" y="121"/>
                </a:lnTo>
                <a:lnTo>
                  <a:pt x="67" y="119"/>
                </a:lnTo>
                <a:lnTo>
                  <a:pt x="68" y="119"/>
                </a:lnTo>
                <a:lnTo>
                  <a:pt x="68" y="117"/>
                </a:lnTo>
                <a:lnTo>
                  <a:pt x="70" y="117"/>
                </a:lnTo>
                <a:lnTo>
                  <a:pt x="72" y="117"/>
                </a:lnTo>
                <a:lnTo>
                  <a:pt x="72" y="116"/>
                </a:lnTo>
                <a:lnTo>
                  <a:pt x="70" y="116"/>
                </a:lnTo>
                <a:lnTo>
                  <a:pt x="70" y="117"/>
                </a:lnTo>
                <a:lnTo>
                  <a:pt x="68" y="117"/>
                </a:lnTo>
                <a:lnTo>
                  <a:pt x="67" y="117"/>
                </a:lnTo>
                <a:lnTo>
                  <a:pt x="67" y="119"/>
                </a:lnTo>
                <a:lnTo>
                  <a:pt x="67" y="121"/>
                </a:lnTo>
                <a:lnTo>
                  <a:pt x="67" y="119"/>
                </a:lnTo>
                <a:lnTo>
                  <a:pt x="67" y="121"/>
                </a:lnTo>
                <a:lnTo>
                  <a:pt x="65" y="121"/>
                </a:lnTo>
                <a:lnTo>
                  <a:pt x="63" y="121"/>
                </a:lnTo>
                <a:lnTo>
                  <a:pt x="62" y="121"/>
                </a:lnTo>
                <a:lnTo>
                  <a:pt x="60" y="121"/>
                </a:lnTo>
                <a:lnTo>
                  <a:pt x="60" y="119"/>
                </a:lnTo>
                <a:lnTo>
                  <a:pt x="60" y="121"/>
                </a:lnTo>
                <a:lnTo>
                  <a:pt x="60" y="119"/>
                </a:lnTo>
                <a:lnTo>
                  <a:pt x="58" y="119"/>
                </a:lnTo>
                <a:lnTo>
                  <a:pt x="57" y="119"/>
                </a:lnTo>
                <a:lnTo>
                  <a:pt x="57" y="117"/>
                </a:lnTo>
                <a:lnTo>
                  <a:pt x="57" y="119"/>
                </a:lnTo>
                <a:lnTo>
                  <a:pt x="57" y="117"/>
                </a:lnTo>
                <a:lnTo>
                  <a:pt x="55" y="117"/>
                </a:lnTo>
                <a:lnTo>
                  <a:pt x="53" y="117"/>
                </a:lnTo>
                <a:lnTo>
                  <a:pt x="53" y="116"/>
                </a:lnTo>
                <a:lnTo>
                  <a:pt x="53" y="114"/>
                </a:lnTo>
                <a:lnTo>
                  <a:pt x="52" y="114"/>
                </a:lnTo>
                <a:lnTo>
                  <a:pt x="50" y="114"/>
                </a:lnTo>
                <a:lnTo>
                  <a:pt x="52" y="112"/>
                </a:lnTo>
                <a:lnTo>
                  <a:pt x="50" y="112"/>
                </a:lnTo>
                <a:lnTo>
                  <a:pt x="48" y="112"/>
                </a:lnTo>
                <a:lnTo>
                  <a:pt x="48" y="111"/>
                </a:lnTo>
                <a:lnTo>
                  <a:pt x="50" y="111"/>
                </a:lnTo>
                <a:lnTo>
                  <a:pt x="50" y="109"/>
                </a:lnTo>
                <a:lnTo>
                  <a:pt x="52" y="109"/>
                </a:lnTo>
                <a:lnTo>
                  <a:pt x="53" y="109"/>
                </a:lnTo>
                <a:lnTo>
                  <a:pt x="53" y="107"/>
                </a:lnTo>
                <a:lnTo>
                  <a:pt x="53" y="109"/>
                </a:lnTo>
                <a:lnTo>
                  <a:pt x="55" y="109"/>
                </a:lnTo>
                <a:lnTo>
                  <a:pt x="57" y="109"/>
                </a:lnTo>
                <a:lnTo>
                  <a:pt x="57" y="107"/>
                </a:lnTo>
                <a:lnTo>
                  <a:pt x="58" y="107"/>
                </a:lnTo>
                <a:lnTo>
                  <a:pt x="60" y="107"/>
                </a:lnTo>
                <a:lnTo>
                  <a:pt x="60" y="106"/>
                </a:lnTo>
                <a:lnTo>
                  <a:pt x="60" y="104"/>
                </a:lnTo>
                <a:lnTo>
                  <a:pt x="58" y="106"/>
                </a:lnTo>
                <a:lnTo>
                  <a:pt x="57" y="106"/>
                </a:lnTo>
                <a:lnTo>
                  <a:pt x="57" y="107"/>
                </a:lnTo>
                <a:lnTo>
                  <a:pt x="55" y="107"/>
                </a:lnTo>
                <a:lnTo>
                  <a:pt x="53" y="107"/>
                </a:lnTo>
                <a:lnTo>
                  <a:pt x="53" y="106"/>
                </a:lnTo>
                <a:lnTo>
                  <a:pt x="53" y="107"/>
                </a:lnTo>
                <a:lnTo>
                  <a:pt x="52" y="107"/>
                </a:lnTo>
                <a:lnTo>
                  <a:pt x="52" y="109"/>
                </a:lnTo>
                <a:lnTo>
                  <a:pt x="50" y="109"/>
                </a:lnTo>
                <a:lnTo>
                  <a:pt x="50" y="107"/>
                </a:lnTo>
                <a:lnTo>
                  <a:pt x="48" y="109"/>
                </a:lnTo>
                <a:lnTo>
                  <a:pt x="48" y="107"/>
                </a:lnTo>
                <a:lnTo>
                  <a:pt x="47" y="107"/>
                </a:lnTo>
                <a:lnTo>
                  <a:pt x="48" y="107"/>
                </a:lnTo>
                <a:lnTo>
                  <a:pt x="48" y="106"/>
                </a:lnTo>
                <a:lnTo>
                  <a:pt x="47" y="106"/>
                </a:lnTo>
                <a:lnTo>
                  <a:pt x="45" y="106"/>
                </a:lnTo>
                <a:lnTo>
                  <a:pt x="45" y="104"/>
                </a:lnTo>
                <a:lnTo>
                  <a:pt x="47" y="102"/>
                </a:lnTo>
                <a:lnTo>
                  <a:pt x="45" y="102"/>
                </a:lnTo>
                <a:lnTo>
                  <a:pt x="45" y="104"/>
                </a:lnTo>
                <a:lnTo>
                  <a:pt x="43" y="104"/>
                </a:lnTo>
                <a:lnTo>
                  <a:pt x="45" y="102"/>
                </a:lnTo>
                <a:lnTo>
                  <a:pt x="43" y="102"/>
                </a:lnTo>
                <a:lnTo>
                  <a:pt x="43" y="101"/>
                </a:lnTo>
                <a:lnTo>
                  <a:pt x="43" y="102"/>
                </a:lnTo>
                <a:lnTo>
                  <a:pt x="42" y="102"/>
                </a:lnTo>
                <a:lnTo>
                  <a:pt x="42" y="101"/>
                </a:lnTo>
                <a:lnTo>
                  <a:pt x="42" y="99"/>
                </a:lnTo>
                <a:lnTo>
                  <a:pt x="43" y="99"/>
                </a:lnTo>
                <a:lnTo>
                  <a:pt x="43" y="97"/>
                </a:lnTo>
                <a:lnTo>
                  <a:pt x="43" y="96"/>
                </a:lnTo>
                <a:lnTo>
                  <a:pt x="45" y="96"/>
                </a:lnTo>
                <a:lnTo>
                  <a:pt x="45" y="94"/>
                </a:lnTo>
                <a:lnTo>
                  <a:pt x="47" y="94"/>
                </a:lnTo>
                <a:lnTo>
                  <a:pt x="48" y="94"/>
                </a:lnTo>
                <a:lnTo>
                  <a:pt x="50" y="94"/>
                </a:lnTo>
                <a:lnTo>
                  <a:pt x="48" y="94"/>
                </a:lnTo>
                <a:lnTo>
                  <a:pt x="50" y="94"/>
                </a:lnTo>
                <a:lnTo>
                  <a:pt x="52" y="94"/>
                </a:lnTo>
                <a:lnTo>
                  <a:pt x="53" y="94"/>
                </a:lnTo>
                <a:lnTo>
                  <a:pt x="55" y="94"/>
                </a:lnTo>
                <a:lnTo>
                  <a:pt x="57" y="94"/>
                </a:lnTo>
                <a:lnTo>
                  <a:pt x="57" y="92"/>
                </a:lnTo>
                <a:lnTo>
                  <a:pt x="55" y="92"/>
                </a:lnTo>
                <a:lnTo>
                  <a:pt x="57" y="92"/>
                </a:lnTo>
                <a:lnTo>
                  <a:pt x="58" y="92"/>
                </a:lnTo>
                <a:lnTo>
                  <a:pt x="60" y="92"/>
                </a:lnTo>
                <a:lnTo>
                  <a:pt x="62" y="92"/>
                </a:lnTo>
                <a:lnTo>
                  <a:pt x="63" y="92"/>
                </a:lnTo>
                <a:lnTo>
                  <a:pt x="63" y="94"/>
                </a:lnTo>
                <a:lnTo>
                  <a:pt x="65" y="94"/>
                </a:lnTo>
                <a:lnTo>
                  <a:pt x="67" y="96"/>
                </a:lnTo>
                <a:lnTo>
                  <a:pt x="68" y="96"/>
                </a:lnTo>
                <a:lnTo>
                  <a:pt x="68" y="97"/>
                </a:lnTo>
                <a:lnTo>
                  <a:pt x="68" y="96"/>
                </a:lnTo>
                <a:lnTo>
                  <a:pt x="70" y="96"/>
                </a:lnTo>
                <a:lnTo>
                  <a:pt x="70" y="97"/>
                </a:lnTo>
                <a:lnTo>
                  <a:pt x="70" y="99"/>
                </a:lnTo>
                <a:lnTo>
                  <a:pt x="72" y="99"/>
                </a:lnTo>
                <a:lnTo>
                  <a:pt x="72" y="101"/>
                </a:lnTo>
                <a:lnTo>
                  <a:pt x="73" y="101"/>
                </a:lnTo>
                <a:lnTo>
                  <a:pt x="75" y="101"/>
                </a:lnTo>
                <a:lnTo>
                  <a:pt x="75" y="102"/>
                </a:lnTo>
                <a:lnTo>
                  <a:pt x="77" y="102"/>
                </a:lnTo>
                <a:lnTo>
                  <a:pt x="77" y="101"/>
                </a:lnTo>
                <a:lnTo>
                  <a:pt x="78" y="101"/>
                </a:lnTo>
                <a:lnTo>
                  <a:pt x="77" y="101"/>
                </a:lnTo>
                <a:lnTo>
                  <a:pt x="75" y="101"/>
                </a:lnTo>
                <a:lnTo>
                  <a:pt x="75" y="99"/>
                </a:lnTo>
                <a:lnTo>
                  <a:pt x="73" y="99"/>
                </a:lnTo>
                <a:lnTo>
                  <a:pt x="72" y="99"/>
                </a:lnTo>
                <a:lnTo>
                  <a:pt x="72" y="97"/>
                </a:lnTo>
                <a:lnTo>
                  <a:pt x="72" y="96"/>
                </a:lnTo>
                <a:lnTo>
                  <a:pt x="70" y="96"/>
                </a:lnTo>
                <a:lnTo>
                  <a:pt x="70" y="94"/>
                </a:lnTo>
                <a:lnTo>
                  <a:pt x="68" y="94"/>
                </a:lnTo>
                <a:lnTo>
                  <a:pt x="68" y="92"/>
                </a:lnTo>
                <a:lnTo>
                  <a:pt x="67" y="92"/>
                </a:lnTo>
                <a:lnTo>
                  <a:pt x="67" y="91"/>
                </a:lnTo>
                <a:lnTo>
                  <a:pt x="68" y="91"/>
                </a:lnTo>
                <a:lnTo>
                  <a:pt x="68" y="89"/>
                </a:lnTo>
                <a:lnTo>
                  <a:pt x="70" y="89"/>
                </a:lnTo>
                <a:lnTo>
                  <a:pt x="70" y="91"/>
                </a:lnTo>
                <a:lnTo>
                  <a:pt x="72" y="91"/>
                </a:lnTo>
                <a:lnTo>
                  <a:pt x="72" y="92"/>
                </a:lnTo>
                <a:lnTo>
                  <a:pt x="73" y="92"/>
                </a:lnTo>
                <a:lnTo>
                  <a:pt x="75" y="92"/>
                </a:lnTo>
                <a:lnTo>
                  <a:pt x="75" y="94"/>
                </a:lnTo>
                <a:lnTo>
                  <a:pt x="75" y="92"/>
                </a:lnTo>
                <a:lnTo>
                  <a:pt x="75" y="94"/>
                </a:lnTo>
                <a:lnTo>
                  <a:pt x="77" y="94"/>
                </a:lnTo>
                <a:lnTo>
                  <a:pt x="77" y="96"/>
                </a:lnTo>
                <a:lnTo>
                  <a:pt x="77" y="97"/>
                </a:lnTo>
                <a:lnTo>
                  <a:pt x="78" y="97"/>
                </a:lnTo>
                <a:lnTo>
                  <a:pt x="78" y="96"/>
                </a:lnTo>
                <a:lnTo>
                  <a:pt x="78" y="97"/>
                </a:lnTo>
                <a:lnTo>
                  <a:pt x="80" y="97"/>
                </a:lnTo>
                <a:lnTo>
                  <a:pt x="80" y="99"/>
                </a:lnTo>
                <a:lnTo>
                  <a:pt x="82" y="99"/>
                </a:lnTo>
                <a:lnTo>
                  <a:pt x="83" y="99"/>
                </a:lnTo>
                <a:lnTo>
                  <a:pt x="83" y="101"/>
                </a:lnTo>
                <a:lnTo>
                  <a:pt x="83" y="99"/>
                </a:lnTo>
                <a:lnTo>
                  <a:pt x="82" y="99"/>
                </a:lnTo>
                <a:lnTo>
                  <a:pt x="82" y="97"/>
                </a:lnTo>
                <a:lnTo>
                  <a:pt x="80" y="97"/>
                </a:lnTo>
                <a:lnTo>
                  <a:pt x="80" y="96"/>
                </a:lnTo>
                <a:lnTo>
                  <a:pt x="82" y="96"/>
                </a:lnTo>
                <a:lnTo>
                  <a:pt x="82" y="97"/>
                </a:lnTo>
                <a:lnTo>
                  <a:pt x="82" y="96"/>
                </a:lnTo>
                <a:lnTo>
                  <a:pt x="80" y="96"/>
                </a:lnTo>
                <a:lnTo>
                  <a:pt x="80" y="94"/>
                </a:lnTo>
                <a:lnTo>
                  <a:pt x="78" y="94"/>
                </a:lnTo>
                <a:lnTo>
                  <a:pt x="78" y="92"/>
                </a:lnTo>
                <a:lnTo>
                  <a:pt x="77" y="92"/>
                </a:lnTo>
                <a:lnTo>
                  <a:pt x="77" y="91"/>
                </a:lnTo>
                <a:lnTo>
                  <a:pt x="75" y="91"/>
                </a:lnTo>
                <a:lnTo>
                  <a:pt x="73" y="91"/>
                </a:lnTo>
                <a:lnTo>
                  <a:pt x="73" y="89"/>
                </a:lnTo>
                <a:lnTo>
                  <a:pt x="75" y="89"/>
                </a:lnTo>
                <a:lnTo>
                  <a:pt x="75" y="87"/>
                </a:lnTo>
                <a:lnTo>
                  <a:pt x="77" y="87"/>
                </a:lnTo>
                <a:lnTo>
                  <a:pt x="78" y="87"/>
                </a:lnTo>
                <a:lnTo>
                  <a:pt x="80" y="89"/>
                </a:lnTo>
                <a:lnTo>
                  <a:pt x="80" y="91"/>
                </a:lnTo>
                <a:lnTo>
                  <a:pt x="82" y="91"/>
                </a:lnTo>
                <a:lnTo>
                  <a:pt x="82" y="92"/>
                </a:lnTo>
                <a:lnTo>
                  <a:pt x="83" y="92"/>
                </a:lnTo>
                <a:lnTo>
                  <a:pt x="83" y="94"/>
                </a:lnTo>
                <a:lnTo>
                  <a:pt x="85" y="94"/>
                </a:lnTo>
                <a:lnTo>
                  <a:pt x="87" y="94"/>
                </a:lnTo>
                <a:lnTo>
                  <a:pt x="87" y="92"/>
                </a:lnTo>
                <a:lnTo>
                  <a:pt x="87" y="91"/>
                </a:lnTo>
                <a:lnTo>
                  <a:pt x="85" y="91"/>
                </a:lnTo>
                <a:lnTo>
                  <a:pt x="85" y="92"/>
                </a:lnTo>
                <a:lnTo>
                  <a:pt x="83" y="92"/>
                </a:lnTo>
                <a:lnTo>
                  <a:pt x="83" y="91"/>
                </a:lnTo>
                <a:lnTo>
                  <a:pt x="82" y="91"/>
                </a:lnTo>
                <a:lnTo>
                  <a:pt x="82" y="89"/>
                </a:lnTo>
                <a:lnTo>
                  <a:pt x="82" y="87"/>
                </a:lnTo>
                <a:lnTo>
                  <a:pt x="80" y="87"/>
                </a:lnTo>
                <a:lnTo>
                  <a:pt x="80" y="86"/>
                </a:lnTo>
                <a:lnTo>
                  <a:pt x="80" y="84"/>
                </a:lnTo>
                <a:lnTo>
                  <a:pt x="80" y="82"/>
                </a:lnTo>
                <a:lnTo>
                  <a:pt x="80" y="84"/>
                </a:lnTo>
                <a:lnTo>
                  <a:pt x="80" y="82"/>
                </a:lnTo>
                <a:lnTo>
                  <a:pt x="82" y="82"/>
                </a:lnTo>
                <a:lnTo>
                  <a:pt x="83" y="82"/>
                </a:lnTo>
                <a:lnTo>
                  <a:pt x="85" y="82"/>
                </a:lnTo>
                <a:lnTo>
                  <a:pt x="85" y="84"/>
                </a:lnTo>
                <a:lnTo>
                  <a:pt x="87" y="84"/>
                </a:lnTo>
                <a:lnTo>
                  <a:pt x="88" y="84"/>
                </a:lnTo>
                <a:lnTo>
                  <a:pt x="88" y="86"/>
                </a:lnTo>
                <a:lnTo>
                  <a:pt x="88" y="87"/>
                </a:lnTo>
                <a:lnTo>
                  <a:pt x="90" y="87"/>
                </a:lnTo>
                <a:lnTo>
                  <a:pt x="90" y="89"/>
                </a:lnTo>
                <a:lnTo>
                  <a:pt x="92" y="89"/>
                </a:lnTo>
                <a:lnTo>
                  <a:pt x="92" y="91"/>
                </a:lnTo>
                <a:lnTo>
                  <a:pt x="93" y="91"/>
                </a:lnTo>
                <a:lnTo>
                  <a:pt x="95" y="91"/>
                </a:lnTo>
                <a:lnTo>
                  <a:pt x="95" y="89"/>
                </a:lnTo>
                <a:lnTo>
                  <a:pt x="93" y="89"/>
                </a:lnTo>
                <a:lnTo>
                  <a:pt x="92" y="89"/>
                </a:lnTo>
                <a:lnTo>
                  <a:pt x="92" y="87"/>
                </a:lnTo>
                <a:lnTo>
                  <a:pt x="90" y="87"/>
                </a:lnTo>
                <a:lnTo>
                  <a:pt x="90" y="86"/>
                </a:lnTo>
                <a:lnTo>
                  <a:pt x="88" y="84"/>
                </a:lnTo>
                <a:lnTo>
                  <a:pt x="88" y="82"/>
                </a:lnTo>
                <a:lnTo>
                  <a:pt x="87" y="82"/>
                </a:lnTo>
                <a:lnTo>
                  <a:pt x="85" y="81"/>
                </a:lnTo>
                <a:lnTo>
                  <a:pt x="83" y="81"/>
                </a:lnTo>
                <a:lnTo>
                  <a:pt x="82" y="81"/>
                </a:lnTo>
                <a:lnTo>
                  <a:pt x="80" y="81"/>
                </a:lnTo>
                <a:lnTo>
                  <a:pt x="78" y="81"/>
                </a:lnTo>
                <a:lnTo>
                  <a:pt x="78" y="82"/>
                </a:lnTo>
                <a:lnTo>
                  <a:pt x="77" y="82"/>
                </a:lnTo>
                <a:lnTo>
                  <a:pt x="75" y="82"/>
                </a:lnTo>
                <a:lnTo>
                  <a:pt x="73" y="82"/>
                </a:lnTo>
                <a:lnTo>
                  <a:pt x="73" y="81"/>
                </a:lnTo>
                <a:lnTo>
                  <a:pt x="72" y="81"/>
                </a:lnTo>
                <a:lnTo>
                  <a:pt x="70" y="81"/>
                </a:lnTo>
                <a:lnTo>
                  <a:pt x="68" y="81"/>
                </a:lnTo>
                <a:lnTo>
                  <a:pt x="68" y="79"/>
                </a:lnTo>
                <a:lnTo>
                  <a:pt x="67" y="79"/>
                </a:lnTo>
                <a:lnTo>
                  <a:pt x="67" y="77"/>
                </a:lnTo>
                <a:lnTo>
                  <a:pt x="65" y="77"/>
                </a:lnTo>
                <a:lnTo>
                  <a:pt x="63" y="77"/>
                </a:lnTo>
                <a:lnTo>
                  <a:pt x="62" y="77"/>
                </a:lnTo>
                <a:lnTo>
                  <a:pt x="62" y="76"/>
                </a:lnTo>
                <a:lnTo>
                  <a:pt x="63" y="77"/>
                </a:lnTo>
                <a:lnTo>
                  <a:pt x="63" y="76"/>
                </a:lnTo>
                <a:lnTo>
                  <a:pt x="63" y="77"/>
                </a:lnTo>
                <a:lnTo>
                  <a:pt x="63" y="76"/>
                </a:lnTo>
                <a:lnTo>
                  <a:pt x="62" y="76"/>
                </a:lnTo>
                <a:lnTo>
                  <a:pt x="62" y="74"/>
                </a:lnTo>
                <a:lnTo>
                  <a:pt x="60" y="74"/>
                </a:lnTo>
                <a:lnTo>
                  <a:pt x="58" y="74"/>
                </a:lnTo>
                <a:lnTo>
                  <a:pt x="57" y="74"/>
                </a:lnTo>
                <a:lnTo>
                  <a:pt x="55" y="74"/>
                </a:lnTo>
                <a:lnTo>
                  <a:pt x="53" y="74"/>
                </a:lnTo>
                <a:lnTo>
                  <a:pt x="52" y="74"/>
                </a:lnTo>
                <a:lnTo>
                  <a:pt x="50" y="74"/>
                </a:lnTo>
                <a:lnTo>
                  <a:pt x="50" y="72"/>
                </a:lnTo>
                <a:lnTo>
                  <a:pt x="48" y="72"/>
                </a:lnTo>
                <a:lnTo>
                  <a:pt x="47" y="72"/>
                </a:lnTo>
                <a:lnTo>
                  <a:pt x="47" y="74"/>
                </a:lnTo>
                <a:lnTo>
                  <a:pt x="45" y="74"/>
                </a:lnTo>
                <a:lnTo>
                  <a:pt x="43" y="74"/>
                </a:lnTo>
                <a:lnTo>
                  <a:pt x="43" y="72"/>
                </a:lnTo>
                <a:lnTo>
                  <a:pt x="42" y="72"/>
                </a:lnTo>
                <a:lnTo>
                  <a:pt x="43" y="71"/>
                </a:lnTo>
                <a:lnTo>
                  <a:pt x="43" y="72"/>
                </a:lnTo>
                <a:lnTo>
                  <a:pt x="43" y="71"/>
                </a:lnTo>
                <a:lnTo>
                  <a:pt x="45" y="71"/>
                </a:lnTo>
                <a:lnTo>
                  <a:pt x="47" y="71"/>
                </a:lnTo>
                <a:lnTo>
                  <a:pt x="47" y="69"/>
                </a:lnTo>
                <a:lnTo>
                  <a:pt x="48" y="69"/>
                </a:lnTo>
                <a:lnTo>
                  <a:pt x="48" y="67"/>
                </a:lnTo>
                <a:lnTo>
                  <a:pt x="50" y="67"/>
                </a:lnTo>
                <a:lnTo>
                  <a:pt x="52" y="67"/>
                </a:lnTo>
                <a:lnTo>
                  <a:pt x="53" y="67"/>
                </a:lnTo>
                <a:lnTo>
                  <a:pt x="53" y="66"/>
                </a:lnTo>
                <a:lnTo>
                  <a:pt x="55" y="66"/>
                </a:lnTo>
                <a:lnTo>
                  <a:pt x="55" y="64"/>
                </a:lnTo>
                <a:lnTo>
                  <a:pt x="57" y="64"/>
                </a:lnTo>
                <a:lnTo>
                  <a:pt x="58" y="64"/>
                </a:lnTo>
                <a:lnTo>
                  <a:pt x="60" y="64"/>
                </a:lnTo>
                <a:lnTo>
                  <a:pt x="60" y="62"/>
                </a:lnTo>
                <a:lnTo>
                  <a:pt x="62" y="62"/>
                </a:lnTo>
                <a:lnTo>
                  <a:pt x="60" y="62"/>
                </a:lnTo>
                <a:lnTo>
                  <a:pt x="58" y="62"/>
                </a:lnTo>
                <a:lnTo>
                  <a:pt x="57" y="62"/>
                </a:lnTo>
                <a:lnTo>
                  <a:pt x="57" y="61"/>
                </a:lnTo>
                <a:lnTo>
                  <a:pt x="55" y="61"/>
                </a:lnTo>
                <a:lnTo>
                  <a:pt x="55" y="62"/>
                </a:lnTo>
                <a:lnTo>
                  <a:pt x="55" y="64"/>
                </a:lnTo>
                <a:lnTo>
                  <a:pt x="53" y="64"/>
                </a:lnTo>
                <a:lnTo>
                  <a:pt x="53" y="66"/>
                </a:lnTo>
                <a:lnTo>
                  <a:pt x="52" y="66"/>
                </a:lnTo>
                <a:lnTo>
                  <a:pt x="50" y="66"/>
                </a:lnTo>
                <a:lnTo>
                  <a:pt x="48" y="66"/>
                </a:lnTo>
                <a:lnTo>
                  <a:pt x="48" y="67"/>
                </a:lnTo>
                <a:lnTo>
                  <a:pt x="47" y="67"/>
                </a:lnTo>
                <a:lnTo>
                  <a:pt x="47" y="69"/>
                </a:lnTo>
                <a:lnTo>
                  <a:pt x="45" y="69"/>
                </a:lnTo>
                <a:lnTo>
                  <a:pt x="45" y="67"/>
                </a:lnTo>
                <a:lnTo>
                  <a:pt x="47" y="67"/>
                </a:lnTo>
                <a:lnTo>
                  <a:pt x="47" y="66"/>
                </a:lnTo>
                <a:lnTo>
                  <a:pt x="45" y="66"/>
                </a:lnTo>
                <a:lnTo>
                  <a:pt x="45" y="67"/>
                </a:lnTo>
                <a:lnTo>
                  <a:pt x="43" y="67"/>
                </a:lnTo>
                <a:lnTo>
                  <a:pt x="43" y="69"/>
                </a:lnTo>
                <a:lnTo>
                  <a:pt x="42" y="69"/>
                </a:lnTo>
                <a:lnTo>
                  <a:pt x="42" y="71"/>
                </a:lnTo>
                <a:lnTo>
                  <a:pt x="40" y="71"/>
                </a:lnTo>
                <a:lnTo>
                  <a:pt x="42" y="71"/>
                </a:lnTo>
                <a:lnTo>
                  <a:pt x="40" y="71"/>
                </a:lnTo>
                <a:lnTo>
                  <a:pt x="38" y="71"/>
                </a:lnTo>
                <a:lnTo>
                  <a:pt x="38" y="72"/>
                </a:lnTo>
                <a:lnTo>
                  <a:pt x="37" y="72"/>
                </a:lnTo>
                <a:lnTo>
                  <a:pt x="37" y="71"/>
                </a:lnTo>
                <a:lnTo>
                  <a:pt x="37" y="72"/>
                </a:lnTo>
                <a:lnTo>
                  <a:pt x="35" y="72"/>
                </a:lnTo>
                <a:lnTo>
                  <a:pt x="35" y="71"/>
                </a:lnTo>
                <a:lnTo>
                  <a:pt x="35" y="72"/>
                </a:lnTo>
                <a:lnTo>
                  <a:pt x="33" y="72"/>
                </a:lnTo>
                <a:lnTo>
                  <a:pt x="32" y="72"/>
                </a:lnTo>
                <a:lnTo>
                  <a:pt x="32" y="71"/>
                </a:lnTo>
                <a:lnTo>
                  <a:pt x="30" y="71"/>
                </a:lnTo>
                <a:lnTo>
                  <a:pt x="30" y="69"/>
                </a:lnTo>
                <a:lnTo>
                  <a:pt x="30" y="67"/>
                </a:lnTo>
                <a:lnTo>
                  <a:pt x="28" y="67"/>
                </a:lnTo>
                <a:lnTo>
                  <a:pt x="28" y="69"/>
                </a:lnTo>
                <a:lnTo>
                  <a:pt x="28" y="67"/>
                </a:lnTo>
                <a:lnTo>
                  <a:pt x="28" y="66"/>
                </a:lnTo>
                <a:lnTo>
                  <a:pt x="28" y="67"/>
                </a:lnTo>
                <a:lnTo>
                  <a:pt x="27" y="67"/>
                </a:lnTo>
                <a:lnTo>
                  <a:pt x="28" y="67"/>
                </a:lnTo>
                <a:lnTo>
                  <a:pt x="27" y="67"/>
                </a:lnTo>
                <a:lnTo>
                  <a:pt x="27" y="69"/>
                </a:lnTo>
                <a:lnTo>
                  <a:pt x="25" y="69"/>
                </a:lnTo>
                <a:lnTo>
                  <a:pt x="25" y="71"/>
                </a:lnTo>
                <a:lnTo>
                  <a:pt x="25" y="69"/>
                </a:lnTo>
                <a:lnTo>
                  <a:pt x="23" y="69"/>
                </a:lnTo>
                <a:lnTo>
                  <a:pt x="21" y="69"/>
                </a:lnTo>
                <a:lnTo>
                  <a:pt x="21" y="71"/>
                </a:lnTo>
                <a:lnTo>
                  <a:pt x="20" y="71"/>
                </a:lnTo>
                <a:lnTo>
                  <a:pt x="18" y="71"/>
                </a:lnTo>
                <a:lnTo>
                  <a:pt x="18" y="72"/>
                </a:lnTo>
                <a:lnTo>
                  <a:pt x="18" y="71"/>
                </a:lnTo>
                <a:lnTo>
                  <a:pt x="18" y="72"/>
                </a:lnTo>
                <a:lnTo>
                  <a:pt x="18" y="71"/>
                </a:lnTo>
                <a:lnTo>
                  <a:pt x="16" y="71"/>
                </a:lnTo>
                <a:lnTo>
                  <a:pt x="16" y="72"/>
                </a:lnTo>
                <a:lnTo>
                  <a:pt x="16" y="71"/>
                </a:lnTo>
                <a:lnTo>
                  <a:pt x="15" y="71"/>
                </a:lnTo>
                <a:lnTo>
                  <a:pt x="16" y="71"/>
                </a:lnTo>
                <a:lnTo>
                  <a:pt x="16" y="69"/>
                </a:lnTo>
                <a:lnTo>
                  <a:pt x="15" y="69"/>
                </a:lnTo>
                <a:lnTo>
                  <a:pt x="13" y="69"/>
                </a:lnTo>
                <a:lnTo>
                  <a:pt x="13" y="67"/>
                </a:lnTo>
                <a:lnTo>
                  <a:pt x="11" y="67"/>
                </a:lnTo>
                <a:lnTo>
                  <a:pt x="11" y="66"/>
                </a:lnTo>
                <a:lnTo>
                  <a:pt x="10" y="66"/>
                </a:lnTo>
                <a:lnTo>
                  <a:pt x="11" y="66"/>
                </a:lnTo>
                <a:lnTo>
                  <a:pt x="11" y="64"/>
                </a:lnTo>
                <a:lnTo>
                  <a:pt x="11" y="66"/>
                </a:lnTo>
                <a:lnTo>
                  <a:pt x="11" y="64"/>
                </a:lnTo>
                <a:lnTo>
                  <a:pt x="13" y="64"/>
                </a:lnTo>
                <a:lnTo>
                  <a:pt x="11" y="64"/>
                </a:lnTo>
                <a:lnTo>
                  <a:pt x="11" y="62"/>
                </a:lnTo>
                <a:lnTo>
                  <a:pt x="13" y="62"/>
                </a:lnTo>
                <a:lnTo>
                  <a:pt x="11" y="62"/>
                </a:lnTo>
                <a:lnTo>
                  <a:pt x="13" y="62"/>
                </a:lnTo>
                <a:lnTo>
                  <a:pt x="11" y="62"/>
                </a:lnTo>
                <a:lnTo>
                  <a:pt x="13" y="61"/>
                </a:lnTo>
                <a:lnTo>
                  <a:pt x="11" y="61"/>
                </a:lnTo>
                <a:lnTo>
                  <a:pt x="13" y="61"/>
                </a:lnTo>
                <a:lnTo>
                  <a:pt x="11" y="59"/>
                </a:lnTo>
                <a:lnTo>
                  <a:pt x="11" y="61"/>
                </a:lnTo>
                <a:lnTo>
                  <a:pt x="11" y="59"/>
                </a:lnTo>
                <a:lnTo>
                  <a:pt x="13" y="59"/>
                </a:lnTo>
                <a:lnTo>
                  <a:pt x="15" y="59"/>
                </a:lnTo>
                <a:lnTo>
                  <a:pt x="16" y="59"/>
                </a:lnTo>
                <a:lnTo>
                  <a:pt x="16" y="57"/>
                </a:lnTo>
                <a:lnTo>
                  <a:pt x="15" y="57"/>
                </a:lnTo>
                <a:lnTo>
                  <a:pt x="15" y="59"/>
                </a:lnTo>
                <a:lnTo>
                  <a:pt x="13" y="59"/>
                </a:lnTo>
                <a:lnTo>
                  <a:pt x="11" y="59"/>
                </a:lnTo>
                <a:lnTo>
                  <a:pt x="10" y="59"/>
                </a:lnTo>
                <a:lnTo>
                  <a:pt x="8" y="59"/>
                </a:lnTo>
                <a:lnTo>
                  <a:pt x="6" y="59"/>
                </a:lnTo>
                <a:lnTo>
                  <a:pt x="8" y="59"/>
                </a:lnTo>
                <a:lnTo>
                  <a:pt x="6" y="59"/>
                </a:lnTo>
                <a:lnTo>
                  <a:pt x="6" y="57"/>
                </a:lnTo>
                <a:lnTo>
                  <a:pt x="5" y="57"/>
                </a:lnTo>
                <a:lnTo>
                  <a:pt x="6" y="57"/>
                </a:lnTo>
                <a:lnTo>
                  <a:pt x="5" y="57"/>
                </a:lnTo>
                <a:lnTo>
                  <a:pt x="5" y="56"/>
                </a:lnTo>
                <a:lnTo>
                  <a:pt x="6" y="56"/>
                </a:lnTo>
                <a:lnTo>
                  <a:pt x="5" y="56"/>
                </a:lnTo>
                <a:lnTo>
                  <a:pt x="3" y="56"/>
                </a:lnTo>
                <a:lnTo>
                  <a:pt x="3" y="54"/>
                </a:lnTo>
                <a:lnTo>
                  <a:pt x="5" y="54"/>
                </a:lnTo>
                <a:lnTo>
                  <a:pt x="3" y="54"/>
                </a:lnTo>
                <a:lnTo>
                  <a:pt x="3" y="56"/>
                </a:lnTo>
                <a:lnTo>
                  <a:pt x="3" y="54"/>
                </a:lnTo>
                <a:lnTo>
                  <a:pt x="3" y="52"/>
                </a:lnTo>
                <a:lnTo>
                  <a:pt x="3" y="50"/>
                </a:lnTo>
                <a:lnTo>
                  <a:pt x="3" y="52"/>
                </a:lnTo>
                <a:lnTo>
                  <a:pt x="3" y="50"/>
                </a:lnTo>
                <a:lnTo>
                  <a:pt x="5" y="50"/>
                </a:lnTo>
                <a:lnTo>
                  <a:pt x="6" y="50"/>
                </a:lnTo>
                <a:lnTo>
                  <a:pt x="8" y="50"/>
                </a:lnTo>
                <a:lnTo>
                  <a:pt x="8" y="49"/>
                </a:lnTo>
                <a:lnTo>
                  <a:pt x="10" y="49"/>
                </a:lnTo>
                <a:lnTo>
                  <a:pt x="10" y="50"/>
                </a:lnTo>
                <a:lnTo>
                  <a:pt x="11" y="50"/>
                </a:lnTo>
                <a:lnTo>
                  <a:pt x="13" y="50"/>
                </a:lnTo>
                <a:lnTo>
                  <a:pt x="15" y="50"/>
                </a:lnTo>
                <a:lnTo>
                  <a:pt x="16" y="50"/>
                </a:lnTo>
                <a:lnTo>
                  <a:pt x="18" y="50"/>
                </a:lnTo>
                <a:lnTo>
                  <a:pt x="20" y="50"/>
                </a:lnTo>
                <a:lnTo>
                  <a:pt x="20" y="49"/>
                </a:lnTo>
                <a:lnTo>
                  <a:pt x="21" y="50"/>
                </a:lnTo>
                <a:lnTo>
                  <a:pt x="23" y="50"/>
                </a:lnTo>
                <a:lnTo>
                  <a:pt x="25" y="50"/>
                </a:lnTo>
                <a:lnTo>
                  <a:pt x="27" y="50"/>
                </a:lnTo>
                <a:lnTo>
                  <a:pt x="28" y="50"/>
                </a:lnTo>
                <a:lnTo>
                  <a:pt x="30" y="50"/>
                </a:lnTo>
                <a:lnTo>
                  <a:pt x="32" y="50"/>
                </a:lnTo>
                <a:lnTo>
                  <a:pt x="33" y="49"/>
                </a:lnTo>
                <a:lnTo>
                  <a:pt x="35" y="49"/>
                </a:lnTo>
                <a:lnTo>
                  <a:pt x="37" y="49"/>
                </a:lnTo>
                <a:lnTo>
                  <a:pt x="37" y="47"/>
                </a:lnTo>
                <a:lnTo>
                  <a:pt x="37" y="45"/>
                </a:lnTo>
                <a:lnTo>
                  <a:pt x="37" y="44"/>
                </a:lnTo>
                <a:lnTo>
                  <a:pt x="37" y="42"/>
                </a:lnTo>
                <a:lnTo>
                  <a:pt x="37" y="40"/>
                </a:lnTo>
                <a:lnTo>
                  <a:pt x="38" y="40"/>
                </a:lnTo>
                <a:lnTo>
                  <a:pt x="40" y="40"/>
                </a:lnTo>
                <a:lnTo>
                  <a:pt x="40" y="39"/>
                </a:lnTo>
                <a:lnTo>
                  <a:pt x="42" y="39"/>
                </a:lnTo>
                <a:lnTo>
                  <a:pt x="43" y="40"/>
                </a:lnTo>
                <a:lnTo>
                  <a:pt x="45" y="40"/>
                </a:lnTo>
                <a:lnTo>
                  <a:pt x="45" y="39"/>
                </a:lnTo>
                <a:lnTo>
                  <a:pt x="43" y="39"/>
                </a:lnTo>
                <a:lnTo>
                  <a:pt x="45" y="39"/>
                </a:lnTo>
                <a:lnTo>
                  <a:pt x="43" y="39"/>
                </a:lnTo>
                <a:lnTo>
                  <a:pt x="43" y="37"/>
                </a:lnTo>
                <a:lnTo>
                  <a:pt x="43" y="35"/>
                </a:lnTo>
                <a:lnTo>
                  <a:pt x="45" y="35"/>
                </a:lnTo>
                <a:lnTo>
                  <a:pt x="47" y="35"/>
                </a:lnTo>
                <a:lnTo>
                  <a:pt x="48" y="35"/>
                </a:lnTo>
                <a:lnTo>
                  <a:pt x="50" y="35"/>
                </a:lnTo>
                <a:lnTo>
                  <a:pt x="52" y="34"/>
                </a:lnTo>
                <a:lnTo>
                  <a:pt x="53" y="34"/>
                </a:lnTo>
                <a:lnTo>
                  <a:pt x="55" y="34"/>
                </a:lnTo>
                <a:lnTo>
                  <a:pt x="57" y="34"/>
                </a:lnTo>
                <a:lnTo>
                  <a:pt x="57" y="35"/>
                </a:lnTo>
                <a:lnTo>
                  <a:pt x="57" y="34"/>
                </a:lnTo>
                <a:lnTo>
                  <a:pt x="58" y="34"/>
                </a:lnTo>
                <a:lnTo>
                  <a:pt x="58" y="35"/>
                </a:lnTo>
                <a:lnTo>
                  <a:pt x="58" y="34"/>
                </a:lnTo>
                <a:lnTo>
                  <a:pt x="58" y="35"/>
                </a:lnTo>
                <a:lnTo>
                  <a:pt x="60" y="35"/>
                </a:lnTo>
                <a:lnTo>
                  <a:pt x="62" y="35"/>
                </a:lnTo>
                <a:lnTo>
                  <a:pt x="63" y="35"/>
                </a:lnTo>
                <a:lnTo>
                  <a:pt x="62" y="35"/>
                </a:lnTo>
                <a:lnTo>
                  <a:pt x="63" y="35"/>
                </a:lnTo>
                <a:lnTo>
                  <a:pt x="63" y="37"/>
                </a:lnTo>
                <a:lnTo>
                  <a:pt x="65" y="37"/>
                </a:lnTo>
                <a:lnTo>
                  <a:pt x="67" y="37"/>
                </a:lnTo>
                <a:lnTo>
                  <a:pt x="68" y="37"/>
                </a:lnTo>
                <a:lnTo>
                  <a:pt x="70" y="37"/>
                </a:lnTo>
                <a:lnTo>
                  <a:pt x="70" y="35"/>
                </a:lnTo>
                <a:lnTo>
                  <a:pt x="70" y="37"/>
                </a:lnTo>
                <a:lnTo>
                  <a:pt x="70" y="35"/>
                </a:lnTo>
                <a:lnTo>
                  <a:pt x="72" y="35"/>
                </a:lnTo>
                <a:lnTo>
                  <a:pt x="73" y="35"/>
                </a:lnTo>
                <a:lnTo>
                  <a:pt x="75" y="35"/>
                </a:lnTo>
                <a:lnTo>
                  <a:pt x="75" y="34"/>
                </a:lnTo>
                <a:lnTo>
                  <a:pt x="77" y="34"/>
                </a:lnTo>
                <a:lnTo>
                  <a:pt x="78" y="32"/>
                </a:lnTo>
                <a:lnTo>
                  <a:pt x="80" y="32"/>
                </a:lnTo>
                <a:lnTo>
                  <a:pt x="82" y="32"/>
                </a:lnTo>
                <a:lnTo>
                  <a:pt x="83" y="32"/>
                </a:lnTo>
                <a:lnTo>
                  <a:pt x="83" y="30"/>
                </a:lnTo>
                <a:lnTo>
                  <a:pt x="83" y="32"/>
                </a:lnTo>
                <a:lnTo>
                  <a:pt x="83" y="30"/>
                </a:lnTo>
                <a:lnTo>
                  <a:pt x="83" y="32"/>
                </a:lnTo>
                <a:lnTo>
                  <a:pt x="85" y="32"/>
                </a:lnTo>
                <a:lnTo>
                  <a:pt x="87" y="32"/>
                </a:lnTo>
                <a:lnTo>
                  <a:pt x="87" y="34"/>
                </a:lnTo>
                <a:lnTo>
                  <a:pt x="85" y="34"/>
                </a:lnTo>
                <a:lnTo>
                  <a:pt x="85" y="35"/>
                </a:lnTo>
                <a:lnTo>
                  <a:pt x="83" y="35"/>
                </a:lnTo>
                <a:lnTo>
                  <a:pt x="85" y="35"/>
                </a:lnTo>
                <a:lnTo>
                  <a:pt x="87" y="35"/>
                </a:lnTo>
                <a:lnTo>
                  <a:pt x="87" y="34"/>
                </a:lnTo>
                <a:lnTo>
                  <a:pt x="88" y="34"/>
                </a:lnTo>
                <a:lnTo>
                  <a:pt x="90" y="34"/>
                </a:lnTo>
                <a:lnTo>
                  <a:pt x="92" y="34"/>
                </a:lnTo>
                <a:lnTo>
                  <a:pt x="90" y="34"/>
                </a:lnTo>
                <a:lnTo>
                  <a:pt x="92" y="34"/>
                </a:lnTo>
                <a:lnTo>
                  <a:pt x="92" y="35"/>
                </a:lnTo>
                <a:lnTo>
                  <a:pt x="93" y="35"/>
                </a:lnTo>
                <a:lnTo>
                  <a:pt x="93" y="34"/>
                </a:lnTo>
                <a:lnTo>
                  <a:pt x="93" y="32"/>
                </a:lnTo>
                <a:lnTo>
                  <a:pt x="95" y="32"/>
                </a:lnTo>
                <a:lnTo>
                  <a:pt x="95" y="30"/>
                </a:lnTo>
                <a:lnTo>
                  <a:pt x="97" y="30"/>
                </a:lnTo>
                <a:lnTo>
                  <a:pt x="98" y="30"/>
                </a:lnTo>
                <a:lnTo>
                  <a:pt x="98" y="29"/>
                </a:lnTo>
                <a:lnTo>
                  <a:pt x="97" y="30"/>
                </a:lnTo>
                <a:lnTo>
                  <a:pt x="97" y="29"/>
                </a:lnTo>
                <a:lnTo>
                  <a:pt x="98" y="29"/>
                </a:lnTo>
                <a:lnTo>
                  <a:pt x="100" y="29"/>
                </a:lnTo>
                <a:lnTo>
                  <a:pt x="100" y="27"/>
                </a:lnTo>
                <a:lnTo>
                  <a:pt x="102" y="27"/>
                </a:lnTo>
                <a:lnTo>
                  <a:pt x="102" y="25"/>
                </a:lnTo>
                <a:lnTo>
                  <a:pt x="102" y="24"/>
                </a:lnTo>
                <a:lnTo>
                  <a:pt x="103" y="24"/>
                </a:lnTo>
                <a:lnTo>
                  <a:pt x="103" y="22"/>
                </a:lnTo>
                <a:lnTo>
                  <a:pt x="105" y="22"/>
                </a:lnTo>
                <a:lnTo>
                  <a:pt x="105" y="20"/>
                </a:lnTo>
                <a:lnTo>
                  <a:pt x="103" y="20"/>
                </a:lnTo>
                <a:lnTo>
                  <a:pt x="105" y="20"/>
                </a:lnTo>
                <a:lnTo>
                  <a:pt x="105" y="19"/>
                </a:lnTo>
                <a:lnTo>
                  <a:pt x="107" y="20"/>
                </a:lnTo>
                <a:lnTo>
                  <a:pt x="107" y="19"/>
                </a:lnTo>
                <a:lnTo>
                  <a:pt x="108" y="19"/>
                </a:lnTo>
                <a:lnTo>
                  <a:pt x="110" y="19"/>
                </a:lnTo>
                <a:lnTo>
                  <a:pt x="112" y="19"/>
                </a:lnTo>
                <a:lnTo>
                  <a:pt x="112" y="17"/>
                </a:lnTo>
                <a:lnTo>
                  <a:pt x="110" y="17"/>
                </a:lnTo>
                <a:lnTo>
                  <a:pt x="110" y="15"/>
                </a:lnTo>
                <a:lnTo>
                  <a:pt x="110" y="14"/>
                </a:lnTo>
                <a:lnTo>
                  <a:pt x="108" y="14"/>
                </a:lnTo>
                <a:lnTo>
                  <a:pt x="110" y="14"/>
                </a:lnTo>
                <a:lnTo>
                  <a:pt x="110" y="15"/>
                </a:lnTo>
                <a:lnTo>
                  <a:pt x="110" y="14"/>
                </a:lnTo>
                <a:lnTo>
                  <a:pt x="110" y="15"/>
                </a:lnTo>
                <a:lnTo>
                  <a:pt x="112" y="15"/>
                </a:lnTo>
                <a:lnTo>
                  <a:pt x="110" y="15"/>
                </a:lnTo>
                <a:lnTo>
                  <a:pt x="112" y="15"/>
                </a:lnTo>
                <a:lnTo>
                  <a:pt x="113" y="15"/>
                </a:lnTo>
                <a:lnTo>
                  <a:pt x="115" y="15"/>
                </a:lnTo>
                <a:lnTo>
                  <a:pt x="117" y="14"/>
                </a:lnTo>
                <a:lnTo>
                  <a:pt x="117" y="12"/>
                </a:lnTo>
                <a:lnTo>
                  <a:pt x="118" y="12"/>
                </a:lnTo>
                <a:lnTo>
                  <a:pt x="120" y="10"/>
                </a:lnTo>
                <a:lnTo>
                  <a:pt x="122" y="9"/>
                </a:lnTo>
                <a:lnTo>
                  <a:pt x="122" y="7"/>
                </a:lnTo>
                <a:lnTo>
                  <a:pt x="123" y="7"/>
                </a:lnTo>
                <a:lnTo>
                  <a:pt x="125" y="9"/>
                </a:lnTo>
                <a:lnTo>
                  <a:pt x="125" y="7"/>
                </a:lnTo>
                <a:lnTo>
                  <a:pt x="127" y="7"/>
                </a:lnTo>
                <a:lnTo>
                  <a:pt x="127" y="9"/>
                </a:lnTo>
                <a:lnTo>
                  <a:pt x="128" y="9"/>
                </a:lnTo>
                <a:lnTo>
                  <a:pt x="130" y="9"/>
                </a:lnTo>
                <a:lnTo>
                  <a:pt x="130" y="7"/>
                </a:lnTo>
                <a:lnTo>
                  <a:pt x="132" y="7"/>
                </a:lnTo>
                <a:lnTo>
                  <a:pt x="133" y="7"/>
                </a:lnTo>
                <a:lnTo>
                  <a:pt x="133" y="9"/>
                </a:lnTo>
                <a:lnTo>
                  <a:pt x="135" y="9"/>
                </a:lnTo>
                <a:lnTo>
                  <a:pt x="137" y="7"/>
                </a:lnTo>
                <a:lnTo>
                  <a:pt x="138" y="7"/>
                </a:lnTo>
                <a:lnTo>
                  <a:pt x="138" y="5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40" y="0"/>
                </a:lnTo>
                <a:lnTo>
                  <a:pt x="142" y="0"/>
                </a:lnTo>
                <a:lnTo>
                  <a:pt x="142" y="2"/>
                </a:lnTo>
                <a:lnTo>
                  <a:pt x="143" y="2"/>
                </a:lnTo>
                <a:lnTo>
                  <a:pt x="143" y="4"/>
                </a:lnTo>
                <a:lnTo>
                  <a:pt x="143" y="5"/>
                </a:lnTo>
                <a:lnTo>
                  <a:pt x="143" y="7"/>
                </a:lnTo>
                <a:close/>
              </a:path>
            </a:pathLst>
          </a:custGeom>
          <a:solidFill>
            <a:srgbClr val="8139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4"/>
          <p:cNvSpPr>
            <a:spLocks/>
          </p:cNvSpPr>
          <p:nvPr/>
        </p:nvSpPr>
        <p:spPr bwMode="auto">
          <a:xfrm>
            <a:off x="5165726" y="3595688"/>
            <a:ext cx="355600" cy="431800"/>
          </a:xfrm>
          <a:custGeom>
            <a:avLst/>
            <a:gdLst/>
            <a:ahLst/>
            <a:cxnLst>
              <a:cxn ang="0">
                <a:pos x="175" y="52"/>
              </a:cxn>
              <a:cxn ang="0">
                <a:pos x="172" y="60"/>
              </a:cxn>
              <a:cxn ang="0">
                <a:pos x="182" y="64"/>
              </a:cxn>
              <a:cxn ang="0">
                <a:pos x="180" y="70"/>
              </a:cxn>
              <a:cxn ang="0">
                <a:pos x="174" y="67"/>
              </a:cxn>
              <a:cxn ang="0">
                <a:pos x="165" y="72"/>
              </a:cxn>
              <a:cxn ang="0">
                <a:pos x="165" y="79"/>
              </a:cxn>
              <a:cxn ang="0">
                <a:pos x="169" y="84"/>
              </a:cxn>
              <a:cxn ang="0">
                <a:pos x="174" y="92"/>
              </a:cxn>
              <a:cxn ang="0">
                <a:pos x="179" y="90"/>
              </a:cxn>
              <a:cxn ang="0">
                <a:pos x="187" y="92"/>
              </a:cxn>
              <a:cxn ang="0">
                <a:pos x="197" y="100"/>
              </a:cxn>
              <a:cxn ang="0">
                <a:pos x="197" y="132"/>
              </a:cxn>
              <a:cxn ang="0">
                <a:pos x="192" y="154"/>
              </a:cxn>
              <a:cxn ang="0">
                <a:pos x="180" y="169"/>
              </a:cxn>
              <a:cxn ang="0">
                <a:pos x="194" y="182"/>
              </a:cxn>
              <a:cxn ang="0">
                <a:pos x="204" y="194"/>
              </a:cxn>
              <a:cxn ang="0">
                <a:pos x="210" y="201"/>
              </a:cxn>
              <a:cxn ang="0">
                <a:pos x="219" y="246"/>
              </a:cxn>
              <a:cxn ang="0">
                <a:pos x="207" y="254"/>
              </a:cxn>
              <a:cxn ang="0">
                <a:pos x="185" y="251"/>
              </a:cxn>
              <a:cxn ang="0">
                <a:pos x="150" y="249"/>
              </a:cxn>
              <a:cxn ang="0">
                <a:pos x="125" y="249"/>
              </a:cxn>
              <a:cxn ang="0">
                <a:pos x="94" y="249"/>
              </a:cxn>
              <a:cxn ang="0">
                <a:pos x="89" y="264"/>
              </a:cxn>
              <a:cxn ang="0">
                <a:pos x="75" y="266"/>
              </a:cxn>
              <a:cxn ang="0">
                <a:pos x="67" y="272"/>
              </a:cxn>
              <a:cxn ang="0">
                <a:pos x="52" y="266"/>
              </a:cxn>
              <a:cxn ang="0">
                <a:pos x="45" y="256"/>
              </a:cxn>
              <a:cxn ang="0">
                <a:pos x="38" y="259"/>
              </a:cxn>
              <a:cxn ang="0">
                <a:pos x="22" y="257"/>
              </a:cxn>
              <a:cxn ang="0">
                <a:pos x="22" y="246"/>
              </a:cxn>
              <a:cxn ang="0">
                <a:pos x="2" y="237"/>
              </a:cxn>
              <a:cxn ang="0">
                <a:pos x="0" y="209"/>
              </a:cxn>
              <a:cxn ang="0">
                <a:pos x="0" y="176"/>
              </a:cxn>
              <a:cxn ang="0">
                <a:pos x="10" y="124"/>
              </a:cxn>
              <a:cxn ang="0">
                <a:pos x="12" y="92"/>
              </a:cxn>
              <a:cxn ang="0">
                <a:pos x="25" y="82"/>
              </a:cxn>
              <a:cxn ang="0">
                <a:pos x="25" y="54"/>
              </a:cxn>
              <a:cxn ang="0">
                <a:pos x="7" y="50"/>
              </a:cxn>
              <a:cxn ang="0">
                <a:pos x="7" y="25"/>
              </a:cxn>
              <a:cxn ang="0">
                <a:pos x="15" y="19"/>
              </a:cxn>
              <a:cxn ang="0">
                <a:pos x="22" y="7"/>
              </a:cxn>
              <a:cxn ang="0">
                <a:pos x="35" y="5"/>
              </a:cxn>
              <a:cxn ang="0">
                <a:pos x="47" y="0"/>
              </a:cxn>
              <a:cxn ang="0">
                <a:pos x="60" y="2"/>
              </a:cxn>
              <a:cxn ang="0">
                <a:pos x="69" y="7"/>
              </a:cxn>
              <a:cxn ang="0">
                <a:pos x="75" y="14"/>
              </a:cxn>
              <a:cxn ang="0">
                <a:pos x="87" y="17"/>
              </a:cxn>
              <a:cxn ang="0">
                <a:pos x="97" y="25"/>
              </a:cxn>
              <a:cxn ang="0">
                <a:pos x="105" y="25"/>
              </a:cxn>
              <a:cxn ang="0">
                <a:pos x="115" y="29"/>
              </a:cxn>
              <a:cxn ang="0">
                <a:pos x="125" y="29"/>
              </a:cxn>
              <a:cxn ang="0">
                <a:pos x="137" y="35"/>
              </a:cxn>
              <a:cxn ang="0">
                <a:pos x="149" y="37"/>
              </a:cxn>
              <a:cxn ang="0">
                <a:pos x="154" y="39"/>
              </a:cxn>
              <a:cxn ang="0">
                <a:pos x="160" y="40"/>
              </a:cxn>
              <a:cxn ang="0">
                <a:pos x="172" y="42"/>
              </a:cxn>
            </a:cxnLst>
            <a:rect l="0" t="0" r="r" b="b"/>
            <a:pathLst>
              <a:path w="224" h="272">
                <a:moveTo>
                  <a:pt x="179" y="44"/>
                </a:moveTo>
                <a:lnTo>
                  <a:pt x="179" y="45"/>
                </a:lnTo>
                <a:lnTo>
                  <a:pt x="177" y="45"/>
                </a:lnTo>
                <a:lnTo>
                  <a:pt x="177" y="47"/>
                </a:lnTo>
                <a:lnTo>
                  <a:pt x="177" y="49"/>
                </a:lnTo>
                <a:lnTo>
                  <a:pt x="177" y="50"/>
                </a:lnTo>
                <a:lnTo>
                  <a:pt x="177" y="52"/>
                </a:lnTo>
                <a:lnTo>
                  <a:pt x="175" y="52"/>
                </a:lnTo>
                <a:lnTo>
                  <a:pt x="175" y="54"/>
                </a:lnTo>
                <a:lnTo>
                  <a:pt x="174" y="54"/>
                </a:lnTo>
                <a:lnTo>
                  <a:pt x="172" y="54"/>
                </a:lnTo>
                <a:lnTo>
                  <a:pt x="172" y="55"/>
                </a:lnTo>
                <a:lnTo>
                  <a:pt x="170" y="57"/>
                </a:lnTo>
                <a:lnTo>
                  <a:pt x="170" y="59"/>
                </a:lnTo>
                <a:lnTo>
                  <a:pt x="172" y="59"/>
                </a:lnTo>
                <a:lnTo>
                  <a:pt x="172" y="60"/>
                </a:lnTo>
                <a:lnTo>
                  <a:pt x="174" y="60"/>
                </a:lnTo>
                <a:lnTo>
                  <a:pt x="175" y="60"/>
                </a:lnTo>
                <a:lnTo>
                  <a:pt x="177" y="60"/>
                </a:lnTo>
                <a:lnTo>
                  <a:pt x="179" y="60"/>
                </a:lnTo>
                <a:lnTo>
                  <a:pt x="179" y="62"/>
                </a:lnTo>
                <a:lnTo>
                  <a:pt x="180" y="62"/>
                </a:lnTo>
                <a:lnTo>
                  <a:pt x="182" y="62"/>
                </a:lnTo>
                <a:lnTo>
                  <a:pt x="182" y="64"/>
                </a:lnTo>
                <a:lnTo>
                  <a:pt x="184" y="64"/>
                </a:lnTo>
                <a:lnTo>
                  <a:pt x="185" y="65"/>
                </a:lnTo>
                <a:lnTo>
                  <a:pt x="185" y="67"/>
                </a:lnTo>
                <a:lnTo>
                  <a:pt x="185" y="69"/>
                </a:lnTo>
                <a:lnTo>
                  <a:pt x="185" y="70"/>
                </a:lnTo>
                <a:lnTo>
                  <a:pt x="184" y="70"/>
                </a:lnTo>
                <a:lnTo>
                  <a:pt x="182" y="70"/>
                </a:lnTo>
                <a:lnTo>
                  <a:pt x="180" y="70"/>
                </a:lnTo>
                <a:lnTo>
                  <a:pt x="179" y="70"/>
                </a:lnTo>
                <a:lnTo>
                  <a:pt x="177" y="70"/>
                </a:lnTo>
                <a:lnTo>
                  <a:pt x="177" y="72"/>
                </a:lnTo>
                <a:lnTo>
                  <a:pt x="175" y="72"/>
                </a:lnTo>
                <a:lnTo>
                  <a:pt x="174" y="72"/>
                </a:lnTo>
                <a:lnTo>
                  <a:pt x="174" y="70"/>
                </a:lnTo>
                <a:lnTo>
                  <a:pt x="174" y="69"/>
                </a:lnTo>
                <a:lnTo>
                  <a:pt x="174" y="67"/>
                </a:lnTo>
                <a:lnTo>
                  <a:pt x="172" y="67"/>
                </a:lnTo>
                <a:lnTo>
                  <a:pt x="170" y="67"/>
                </a:lnTo>
                <a:lnTo>
                  <a:pt x="169" y="69"/>
                </a:lnTo>
                <a:lnTo>
                  <a:pt x="169" y="70"/>
                </a:lnTo>
                <a:lnTo>
                  <a:pt x="169" y="72"/>
                </a:lnTo>
                <a:lnTo>
                  <a:pt x="167" y="72"/>
                </a:lnTo>
                <a:lnTo>
                  <a:pt x="167" y="74"/>
                </a:lnTo>
                <a:lnTo>
                  <a:pt x="165" y="72"/>
                </a:lnTo>
                <a:lnTo>
                  <a:pt x="164" y="72"/>
                </a:lnTo>
                <a:lnTo>
                  <a:pt x="164" y="74"/>
                </a:lnTo>
                <a:lnTo>
                  <a:pt x="162" y="74"/>
                </a:lnTo>
                <a:lnTo>
                  <a:pt x="162" y="75"/>
                </a:lnTo>
                <a:lnTo>
                  <a:pt x="162" y="77"/>
                </a:lnTo>
                <a:lnTo>
                  <a:pt x="162" y="79"/>
                </a:lnTo>
                <a:lnTo>
                  <a:pt x="164" y="79"/>
                </a:lnTo>
                <a:lnTo>
                  <a:pt x="165" y="79"/>
                </a:lnTo>
                <a:lnTo>
                  <a:pt x="167" y="79"/>
                </a:lnTo>
                <a:lnTo>
                  <a:pt x="169" y="79"/>
                </a:lnTo>
                <a:lnTo>
                  <a:pt x="169" y="80"/>
                </a:lnTo>
                <a:lnTo>
                  <a:pt x="170" y="80"/>
                </a:lnTo>
                <a:lnTo>
                  <a:pt x="169" y="82"/>
                </a:lnTo>
                <a:lnTo>
                  <a:pt x="167" y="82"/>
                </a:lnTo>
                <a:lnTo>
                  <a:pt x="167" y="84"/>
                </a:lnTo>
                <a:lnTo>
                  <a:pt x="169" y="84"/>
                </a:lnTo>
                <a:lnTo>
                  <a:pt x="169" y="85"/>
                </a:lnTo>
                <a:lnTo>
                  <a:pt x="170" y="85"/>
                </a:lnTo>
                <a:lnTo>
                  <a:pt x="170" y="87"/>
                </a:lnTo>
                <a:lnTo>
                  <a:pt x="172" y="87"/>
                </a:lnTo>
                <a:lnTo>
                  <a:pt x="172" y="89"/>
                </a:lnTo>
                <a:lnTo>
                  <a:pt x="172" y="90"/>
                </a:lnTo>
                <a:lnTo>
                  <a:pt x="174" y="90"/>
                </a:lnTo>
                <a:lnTo>
                  <a:pt x="174" y="92"/>
                </a:lnTo>
                <a:lnTo>
                  <a:pt x="175" y="92"/>
                </a:lnTo>
                <a:lnTo>
                  <a:pt x="175" y="94"/>
                </a:lnTo>
                <a:lnTo>
                  <a:pt x="175" y="95"/>
                </a:lnTo>
                <a:lnTo>
                  <a:pt x="177" y="95"/>
                </a:lnTo>
                <a:lnTo>
                  <a:pt x="177" y="94"/>
                </a:lnTo>
                <a:lnTo>
                  <a:pt x="179" y="94"/>
                </a:lnTo>
                <a:lnTo>
                  <a:pt x="179" y="92"/>
                </a:lnTo>
                <a:lnTo>
                  <a:pt x="179" y="90"/>
                </a:lnTo>
                <a:lnTo>
                  <a:pt x="180" y="90"/>
                </a:lnTo>
                <a:lnTo>
                  <a:pt x="180" y="92"/>
                </a:lnTo>
                <a:lnTo>
                  <a:pt x="182" y="92"/>
                </a:lnTo>
                <a:lnTo>
                  <a:pt x="182" y="90"/>
                </a:lnTo>
                <a:lnTo>
                  <a:pt x="184" y="90"/>
                </a:lnTo>
                <a:lnTo>
                  <a:pt x="185" y="90"/>
                </a:lnTo>
                <a:lnTo>
                  <a:pt x="187" y="90"/>
                </a:lnTo>
                <a:lnTo>
                  <a:pt x="187" y="92"/>
                </a:lnTo>
                <a:lnTo>
                  <a:pt x="189" y="92"/>
                </a:lnTo>
                <a:lnTo>
                  <a:pt x="190" y="94"/>
                </a:lnTo>
                <a:lnTo>
                  <a:pt x="190" y="95"/>
                </a:lnTo>
                <a:lnTo>
                  <a:pt x="192" y="95"/>
                </a:lnTo>
                <a:lnTo>
                  <a:pt x="194" y="97"/>
                </a:lnTo>
                <a:lnTo>
                  <a:pt x="195" y="97"/>
                </a:lnTo>
                <a:lnTo>
                  <a:pt x="197" y="99"/>
                </a:lnTo>
                <a:lnTo>
                  <a:pt x="197" y="100"/>
                </a:lnTo>
                <a:lnTo>
                  <a:pt x="197" y="105"/>
                </a:lnTo>
                <a:lnTo>
                  <a:pt x="197" y="117"/>
                </a:lnTo>
                <a:lnTo>
                  <a:pt x="197" y="124"/>
                </a:lnTo>
                <a:lnTo>
                  <a:pt x="197" y="125"/>
                </a:lnTo>
                <a:lnTo>
                  <a:pt x="195" y="125"/>
                </a:lnTo>
                <a:lnTo>
                  <a:pt x="195" y="129"/>
                </a:lnTo>
                <a:lnTo>
                  <a:pt x="197" y="130"/>
                </a:lnTo>
                <a:lnTo>
                  <a:pt x="197" y="132"/>
                </a:lnTo>
                <a:lnTo>
                  <a:pt x="197" y="135"/>
                </a:lnTo>
                <a:lnTo>
                  <a:pt x="197" y="139"/>
                </a:lnTo>
                <a:lnTo>
                  <a:pt x="197" y="140"/>
                </a:lnTo>
                <a:lnTo>
                  <a:pt x="197" y="147"/>
                </a:lnTo>
                <a:lnTo>
                  <a:pt x="197" y="150"/>
                </a:lnTo>
                <a:lnTo>
                  <a:pt x="197" y="155"/>
                </a:lnTo>
                <a:lnTo>
                  <a:pt x="194" y="154"/>
                </a:lnTo>
                <a:lnTo>
                  <a:pt x="192" y="154"/>
                </a:lnTo>
                <a:lnTo>
                  <a:pt x="190" y="155"/>
                </a:lnTo>
                <a:lnTo>
                  <a:pt x="187" y="155"/>
                </a:lnTo>
                <a:lnTo>
                  <a:pt x="184" y="157"/>
                </a:lnTo>
                <a:lnTo>
                  <a:pt x="182" y="157"/>
                </a:lnTo>
                <a:lnTo>
                  <a:pt x="180" y="159"/>
                </a:lnTo>
                <a:lnTo>
                  <a:pt x="180" y="162"/>
                </a:lnTo>
                <a:lnTo>
                  <a:pt x="179" y="166"/>
                </a:lnTo>
                <a:lnTo>
                  <a:pt x="180" y="169"/>
                </a:lnTo>
                <a:lnTo>
                  <a:pt x="182" y="172"/>
                </a:lnTo>
                <a:lnTo>
                  <a:pt x="182" y="174"/>
                </a:lnTo>
                <a:lnTo>
                  <a:pt x="184" y="176"/>
                </a:lnTo>
                <a:lnTo>
                  <a:pt x="185" y="176"/>
                </a:lnTo>
                <a:lnTo>
                  <a:pt x="187" y="179"/>
                </a:lnTo>
                <a:lnTo>
                  <a:pt x="189" y="181"/>
                </a:lnTo>
                <a:lnTo>
                  <a:pt x="192" y="181"/>
                </a:lnTo>
                <a:lnTo>
                  <a:pt x="194" y="182"/>
                </a:lnTo>
                <a:lnTo>
                  <a:pt x="194" y="186"/>
                </a:lnTo>
                <a:lnTo>
                  <a:pt x="195" y="186"/>
                </a:lnTo>
                <a:lnTo>
                  <a:pt x="197" y="189"/>
                </a:lnTo>
                <a:lnTo>
                  <a:pt x="197" y="191"/>
                </a:lnTo>
                <a:lnTo>
                  <a:pt x="199" y="191"/>
                </a:lnTo>
                <a:lnTo>
                  <a:pt x="200" y="191"/>
                </a:lnTo>
                <a:lnTo>
                  <a:pt x="200" y="192"/>
                </a:lnTo>
                <a:lnTo>
                  <a:pt x="204" y="194"/>
                </a:lnTo>
                <a:lnTo>
                  <a:pt x="205" y="194"/>
                </a:lnTo>
                <a:lnTo>
                  <a:pt x="207" y="196"/>
                </a:lnTo>
                <a:lnTo>
                  <a:pt x="207" y="197"/>
                </a:lnTo>
                <a:lnTo>
                  <a:pt x="207" y="199"/>
                </a:lnTo>
                <a:lnTo>
                  <a:pt x="205" y="199"/>
                </a:lnTo>
                <a:lnTo>
                  <a:pt x="207" y="199"/>
                </a:lnTo>
                <a:lnTo>
                  <a:pt x="209" y="199"/>
                </a:lnTo>
                <a:lnTo>
                  <a:pt x="210" y="201"/>
                </a:lnTo>
                <a:lnTo>
                  <a:pt x="219" y="206"/>
                </a:lnTo>
                <a:lnTo>
                  <a:pt x="219" y="209"/>
                </a:lnTo>
                <a:lnTo>
                  <a:pt x="219" y="222"/>
                </a:lnTo>
                <a:lnTo>
                  <a:pt x="219" y="229"/>
                </a:lnTo>
                <a:lnTo>
                  <a:pt x="219" y="237"/>
                </a:lnTo>
                <a:lnTo>
                  <a:pt x="219" y="239"/>
                </a:lnTo>
                <a:lnTo>
                  <a:pt x="219" y="241"/>
                </a:lnTo>
                <a:lnTo>
                  <a:pt x="219" y="246"/>
                </a:lnTo>
                <a:lnTo>
                  <a:pt x="220" y="246"/>
                </a:lnTo>
                <a:lnTo>
                  <a:pt x="222" y="246"/>
                </a:lnTo>
                <a:lnTo>
                  <a:pt x="224" y="249"/>
                </a:lnTo>
                <a:lnTo>
                  <a:pt x="224" y="254"/>
                </a:lnTo>
                <a:lnTo>
                  <a:pt x="219" y="254"/>
                </a:lnTo>
                <a:lnTo>
                  <a:pt x="214" y="254"/>
                </a:lnTo>
                <a:lnTo>
                  <a:pt x="209" y="254"/>
                </a:lnTo>
                <a:lnTo>
                  <a:pt x="207" y="254"/>
                </a:lnTo>
                <a:lnTo>
                  <a:pt x="202" y="254"/>
                </a:lnTo>
                <a:lnTo>
                  <a:pt x="197" y="254"/>
                </a:lnTo>
                <a:lnTo>
                  <a:pt x="197" y="251"/>
                </a:lnTo>
                <a:lnTo>
                  <a:pt x="194" y="251"/>
                </a:lnTo>
                <a:lnTo>
                  <a:pt x="192" y="251"/>
                </a:lnTo>
                <a:lnTo>
                  <a:pt x="190" y="251"/>
                </a:lnTo>
                <a:lnTo>
                  <a:pt x="189" y="251"/>
                </a:lnTo>
                <a:lnTo>
                  <a:pt x="185" y="251"/>
                </a:lnTo>
                <a:lnTo>
                  <a:pt x="184" y="251"/>
                </a:lnTo>
                <a:lnTo>
                  <a:pt x="179" y="251"/>
                </a:lnTo>
                <a:lnTo>
                  <a:pt x="174" y="249"/>
                </a:lnTo>
                <a:lnTo>
                  <a:pt x="165" y="249"/>
                </a:lnTo>
                <a:lnTo>
                  <a:pt x="162" y="249"/>
                </a:lnTo>
                <a:lnTo>
                  <a:pt x="160" y="249"/>
                </a:lnTo>
                <a:lnTo>
                  <a:pt x="159" y="249"/>
                </a:lnTo>
                <a:lnTo>
                  <a:pt x="150" y="249"/>
                </a:lnTo>
                <a:lnTo>
                  <a:pt x="147" y="249"/>
                </a:lnTo>
                <a:lnTo>
                  <a:pt x="142" y="249"/>
                </a:lnTo>
                <a:lnTo>
                  <a:pt x="140" y="249"/>
                </a:lnTo>
                <a:lnTo>
                  <a:pt x="139" y="249"/>
                </a:lnTo>
                <a:lnTo>
                  <a:pt x="134" y="249"/>
                </a:lnTo>
                <a:lnTo>
                  <a:pt x="132" y="249"/>
                </a:lnTo>
                <a:lnTo>
                  <a:pt x="129" y="249"/>
                </a:lnTo>
                <a:lnTo>
                  <a:pt x="125" y="249"/>
                </a:lnTo>
                <a:lnTo>
                  <a:pt x="124" y="249"/>
                </a:lnTo>
                <a:lnTo>
                  <a:pt x="115" y="249"/>
                </a:lnTo>
                <a:lnTo>
                  <a:pt x="112" y="249"/>
                </a:lnTo>
                <a:lnTo>
                  <a:pt x="109" y="249"/>
                </a:lnTo>
                <a:lnTo>
                  <a:pt x="100" y="249"/>
                </a:lnTo>
                <a:lnTo>
                  <a:pt x="97" y="249"/>
                </a:lnTo>
                <a:lnTo>
                  <a:pt x="95" y="249"/>
                </a:lnTo>
                <a:lnTo>
                  <a:pt x="94" y="249"/>
                </a:lnTo>
                <a:lnTo>
                  <a:pt x="92" y="249"/>
                </a:lnTo>
                <a:lnTo>
                  <a:pt x="92" y="251"/>
                </a:lnTo>
                <a:lnTo>
                  <a:pt x="92" y="254"/>
                </a:lnTo>
                <a:lnTo>
                  <a:pt x="92" y="256"/>
                </a:lnTo>
                <a:lnTo>
                  <a:pt x="92" y="261"/>
                </a:lnTo>
                <a:lnTo>
                  <a:pt x="92" y="262"/>
                </a:lnTo>
                <a:lnTo>
                  <a:pt x="90" y="262"/>
                </a:lnTo>
                <a:lnTo>
                  <a:pt x="89" y="264"/>
                </a:lnTo>
                <a:lnTo>
                  <a:pt x="85" y="264"/>
                </a:lnTo>
                <a:lnTo>
                  <a:pt x="84" y="266"/>
                </a:lnTo>
                <a:lnTo>
                  <a:pt x="82" y="264"/>
                </a:lnTo>
                <a:lnTo>
                  <a:pt x="80" y="266"/>
                </a:lnTo>
                <a:lnTo>
                  <a:pt x="79" y="266"/>
                </a:lnTo>
                <a:lnTo>
                  <a:pt x="77" y="266"/>
                </a:lnTo>
                <a:lnTo>
                  <a:pt x="77" y="264"/>
                </a:lnTo>
                <a:lnTo>
                  <a:pt x="75" y="266"/>
                </a:lnTo>
                <a:lnTo>
                  <a:pt x="72" y="266"/>
                </a:lnTo>
                <a:lnTo>
                  <a:pt x="72" y="267"/>
                </a:lnTo>
                <a:lnTo>
                  <a:pt x="72" y="271"/>
                </a:lnTo>
                <a:lnTo>
                  <a:pt x="72" y="272"/>
                </a:lnTo>
                <a:lnTo>
                  <a:pt x="70" y="271"/>
                </a:lnTo>
                <a:lnTo>
                  <a:pt x="69" y="271"/>
                </a:lnTo>
                <a:lnTo>
                  <a:pt x="69" y="272"/>
                </a:lnTo>
                <a:lnTo>
                  <a:pt x="67" y="272"/>
                </a:lnTo>
                <a:lnTo>
                  <a:pt x="65" y="272"/>
                </a:lnTo>
                <a:lnTo>
                  <a:pt x="62" y="272"/>
                </a:lnTo>
                <a:lnTo>
                  <a:pt x="62" y="271"/>
                </a:lnTo>
                <a:lnTo>
                  <a:pt x="58" y="272"/>
                </a:lnTo>
                <a:lnTo>
                  <a:pt x="55" y="269"/>
                </a:lnTo>
                <a:lnTo>
                  <a:pt x="53" y="269"/>
                </a:lnTo>
                <a:lnTo>
                  <a:pt x="52" y="269"/>
                </a:lnTo>
                <a:lnTo>
                  <a:pt x="52" y="266"/>
                </a:lnTo>
                <a:lnTo>
                  <a:pt x="52" y="264"/>
                </a:lnTo>
                <a:lnTo>
                  <a:pt x="52" y="262"/>
                </a:lnTo>
                <a:lnTo>
                  <a:pt x="50" y="261"/>
                </a:lnTo>
                <a:lnTo>
                  <a:pt x="48" y="259"/>
                </a:lnTo>
                <a:lnTo>
                  <a:pt x="47" y="259"/>
                </a:lnTo>
                <a:lnTo>
                  <a:pt x="47" y="257"/>
                </a:lnTo>
                <a:lnTo>
                  <a:pt x="47" y="256"/>
                </a:lnTo>
                <a:lnTo>
                  <a:pt x="45" y="256"/>
                </a:lnTo>
                <a:lnTo>
                  <a:pt x="43" y="254"/>
                </a:lnTo>
                <a:lnTo>
                  <a:pt x="42" y="252"/>
                </a:lnTo>
                <a:lnTo>
                  <a:pt x="40" y="251"/>
                </a:lnTo>
                <a:lnTo>
                  <a:pt x="40" y="252"/>
                </a:lnTo>
                <a:lnTo>
                  <a:pt x="40" y="256"/>
                </a:lnTo>
                <a:lnTo>
                  <a:pt x="40" y="257"/>
                </a:lnTo>
                <a:lnTo>
                  <a:pt x="38" y="257"/>
                </a:lnTo>
                <a:lnTo>
                  <a:pt x="38" y="259"/>
                </a:lnTo>
                <a:lnTo>
                  <a:pt x="37" y="259"/>
                </a:lnTo>
                <a:lnTo>
                  <a:pt x="33" y="257"/>
                </a:lnTo>
                <a:lnTo>
                  <a:pt x="30" y="257"/>
                </a:lnTo>
                <a:lnTo>
                  <a:pt x="28" y="257"/>
                </a:lnTo>
                <a:lnTo>
                  <a:pt x="27" y="257"/>
                </a:lnTo>
                <a:lnTo>
                  <a:pt x="25" y="259"/>
                </a:lnTo>
                <a:lnTo>
                  <a:pt x="22" y="259"/>
                </a:lnTo>
                <a:lnTo>
                  <a:pt x="22" y="257"/>
                </a:lnTo>
                <a:lnTo>
                  <a:pt x="22" y="254"/>
                </a:lnTo>
                <a:lnTo>
                  <a:pt x="22" y="252"/>
                </a:lnTo>
                <a:lnTo>
                  <a:pt x="22" y="251"/>
                </a:lnTo>
                <a:lnTo>
                  <a:pt x="22" y="249"/>
                </a:lnTo>
                <a:lnTo>
                  <a:pt x="18" y="247"/>
                </a:lnTo>
                <a:lnTo>
                  <a:pt x="18" y="246"/>
                </a:lnTo>
                <a:lnTo>
                  <a:pt x="20" y="246"/>
                </a:lnTo>
                <a:lnTo>
                  <a:pt x="22" y="246"/>
                </a:lnTo>
                <a:lnTo>
                  <a:pt x="22" y="244"/>
                </a:lnTo>
                <a:lnTo>
                  <a:pt x="20" y="244"/>
                </a:lnTo>
                <a:lnTo>
                  <a:pt x="18" y="244"/>
                </a:lnTo>
                <a:lnTo>
                  <a:pt x="15" y="242"/>
                </a:lnTo>
                <a:lnTo>
                  <a:pt x="12" y="242"/>
                </a:lnTo>
                <a:lnTo>
                  <a:pt x="7" y="241"/>
                </a:lnTo>
                <a:lnTo>
                  <a:pt x="3" y="239"/>
                </a:lnTo>
                <a:lnTo>
                  <a:pt x="2" y="237"/>
                </a:lnTo>
                <a:lnTo>
                  <a:pt x="0" y="236"/>
                </a:lnTo>
                <a:lnTo>
                  <a:pt x="0" y="229"/>
                </a:lnTo>
                <a:lnTo>
                  <a:pt x="2" y="227"/>
                </a:lnTo>
                <a:lnTo>
                  <a:pt x="0" y="222"/>
                </a:lnTo>
                <a:lnTo>
                  <a:pt x="0" y="219"/>
                </a:lnTo>
                <a:lnTo>
                  <a:pt x="0" y="217"/>
                </a:lnTo>
                <a:lnTo>
                  <a:pt x="0" y="211"/>
                </a:lnTo>
                <a:lnTo>
                  <a:pt x="0" y="209"/>
                </a:lnTo>
                <a:lnTo>
                  <a:pt x="0" y="196"/>
                </a:lnTo>
                <a:lnTo>
                  <a:pt x="0" y="191"/>
                </a:lnTo>
                <a:lnTo>
                  <a:pt x="2" y="184"/>
                </a:lnTo>
                <a:lnTo>
                  <a:pt x="2" y="182"/>
                </a:lnTo>
                <a:lnTo>
                  <a:pt x="0" y="182"/>
                </a:lnTo>
                <a:lnTo>
                  <a:pt x="0" y="179"/>
                </a:lnTo>
                <a:lnTo>
                  <a:pt x="0" y="177"/>
                </a:lnTo>
                <a:lnTo>
                  <a:pt x="0" y="176"/>
                </a:lnTo>
                <a:lnTo>
                  <a:pt x="0" y="174"/>
                </a:lnTo>
                <a:lnTo>
                  <a:pt x="0" y="164"/>
                </a:lnTo>
                <a:lnTo>
                  <a:pt x="0" y="145"/>
                </a:lnTo>
                <a:lnTo>
                  <a:pt x="0" y="129"/>
                </a:lnTo>
                <a:lnTo>
                  <a:pt x="0" y="124"/>
                </a:lnTo>
                <a:lnTo>
                  <a:pt x="2" y="124"/>
                </a:lnTo>
                <a:lnTo>
                  <a:pt x="7" y="124"/>
                </a:lnTo>
                <a:lnTo>
                  <a:pt x="10" y="124"/>
                </a:lnTo>
                <a:lnTo>
                  <a:pt x="12" y="124"/>
                </a:lnTo>
                <a:lnTo>
                  <a:pt x="12" y="120"/>
                </a:lnTo>
                <a:lnTo>
                  <a:pt x="12" y="119"/>
                </a:lnTo>
                <a:lnTo>
                  <a:pt x="12" y="115"/>
                </a:lnTo>
                <a:lnTo>
                  <a:pt x="12" y="107"/>
                </a:lnTo>
                <a:lnTo>
                  <a:pt x="12" y="102"/>
                </a:lnTo>
                <a:lnTo>
                  <a:pt x="12" y="95"/>
                </a:lnTo>
                <a:lnTo>
                  <a:pt x="12" y="92"/>
                </a:lnTo>
                <a:lnTo>
                  <a:pt x="17" y="92"/>
                </a:lnTo>
                <a:lnTo>
                  <a:pt x="22" y="92"/>
                </a:lnTo>
                <a:lnTo>
                  <a:pt x="23" y="92"/>
                </a:lnTo>
                <a:lnTo>
                  <a:pt x="25" y="92"/>
                </a:lnTo>
                <a:lnTo>
                  <a:pt x="25" y="90"/>
                </a:lnTo>
                <a:lnTo>
                  <a:pt x="25" y="87"/>
                </a:lnTo>
                <a:lnTo>
                  <a:pt x="25" y="85"/>
                </a:lnTo>
                <a:lnTo>
                  <a:pt x="25" y="82"/>
                </a:lnTo>
                <a:lnTo>
                  <a:pt x="25" y="80"/>
                </a:lnTo>
                <a:lnTo>
                  <a:pt x="25" y="74"/>
                </a:lnTo>
                <a:lnTo>
                  <a:pt x="27" y="72"/>
                </a:lnTo>
                <a:lnTo>
                  <a:pt x="27" y="69"/>
                </a:lnTo>
                <a:lnTo>
                  <a:pt x="27" y="65"/>
                </a:lnTo>
                <a:lnTo>
                  <a:pt x="27" y="60"/>
                </a:lnTo>
                <a:lnTo>
                  <a:pt x="25" y="59"/>
                </a:lnTo>
                <a:lnTo>
                  <a:pt x="25" y="54"/>
                </a:lnTo>
                <a:lnTo>
                  <a:pt x="25" y="52"/>
                </a:lnTo>
                <a:lnTo>
                  <a:pt x="22" y="52"/>
                </a:lnTo>
                <a:lnTo>
                  <a:pt x="17" y="52"/>
                </a:lnTo>
                <a:lnTo>
                  <a:pt x="15" y="52"/>
                </a:lnTo>
                <a:lnTo>
                  <a:pt x="13" y="52"/>
                </a:lnTo>
                <a:lnTo>
                  <a:pt x="8" y="52"/>
                </a:lnTo>
                <a:lnTo>
                  <a:pt x="7" y="52"/>
                </a:lnTo>
                <a:lnTo>
                  <a:pt x="7" y="50"/>
                </a:lnTo>
                <a:lnTo>
                  <a:pt x="7" y="49"/>
                </a:lnTo>
                <a:lnTo>
                  <a:pt x="7" y="45"/>
                </a:lnTo>
                <a:lnTo>
                  <a:pt x="7" y="42"/>
                </a:lnTo>
                <a:lnTo>
                  <a:pt x="7" y="40"/>
                </a:lnTo>
                <a:lnTo>
                  <a:pt x="7" y="39"/>
                </a:lnTo>
                <a:lnTo>
                  <a:pt x="7" y="37"/>
                </a:lnTo>
                <a:lnTo>
                  <a:pt x="7" y="32"/>
                </a:lnTo>
                <a:lnTo>
                  <a:pt x="7" y="25"/>
                </a:lnTo>
                <a:lnTo>
                  <a:pt x="7" y="22"/>
                </a:lnTo>
                <a:lnTo>
                  <a:pt x="7" y="20"/>
                </a:lnTo>
                <a:lnTo>
                  <a:pt x="7" y="19"/>
                </a:lnTo>
                <a:lnTo>
                  <a:pt x="8" y="20"/>
                </a:lnTo>
                <a:lnTo>
                  <a:pt x="10" y="22"/>
                </a:lnTo>
                <a:lnTo>
                  <a:pt x="13" y="20"/>
                </a:lnTo>
                <a:lnTo>
                  <a:pt x="13" y="19"/>
                </a:lnTo>
                <a:lnTo>
                  <a:pt x="15" y="19"/>
                </a:lnTo>
                <a:lnTo>
                  <a:pt x="15" y="17"/>
                </a:lnTo>
                <a:lnTo>
                  <a:pt x="15" y="15"/>
                </a:lnTo>
                <a:lnTo>
                  <a:pt x="15" y="14"/>
                </a:lnTo>
                <a:lnTo>
                  <a:pt x="17" y="14"/>
                </a:lnTo>
                <a:lnTo>
                  <a:pt x="17" y="10"/>
                </a:lnTo>
                <a:lnTo>
                  <a:pt x="18" y="9"/>
                </a:lnTo>
                <a:lnTo>
                  <a:pt x="18" y="7"/>
                </a:lnTo>
                <a:lnTo>
                  <a:pt x="22" y="7"/>
                </a:lnTo>
                <a:lnTo>
                  <a:pt x="25" y="7"/>
                </a:lnTo>
                <a:lnTo>
                  <a:pt x="25" y="9"/>
                </a:lnTo>
                <a:lnTo>
                  <a:pt x="28" y="9"/>
                </a:lnTo>
                <a:lnTo>
                  <a:pt x="30" y="7"/>
                </a:lnTo>
                <a:lnTo>
                  <a:pt x="32" y="7"/>
                </a:lnTo>
                <a:lnTo>
                  <a:pt x="33" y="7"/>
                </a:lnTo>
                <a:lnTo>
                  <a:pt x="35" y="7"/>
                </a:lnTo>
                <a:lnTo>
                  <a:pt x="35" y="5"/>
                </a:lnTo>
                <a:lnTo>
                  <a:pt x="35" y="4"/>
                </a:lnTo>
                <a:lnTo>
                  <a:pt x="37" y="4"/>
                </a:lnTo>
                <a:lnTo>
                  <a:pt x="38" y="2"/>
                </a:lnTo>
                <a:lnTo>
                  <a:pt x="40" y="2"/>
                </a:lnTo>
                <a:lnTo>
                  <a:pt x="42" y="2"/>
                </a:lnTo>
                <a:lnTo>
                  <a:pt x="42" y="0"/>
                </a:lnTo>
                <a:lnTo>
                  <a:pt x="45" y="0"/>
                </a:lnTo>
                <a:lnTo>
                  <a:pt x="47" y="0"/>
                </a:lnTo>
                <a:lnTo>
                  <a:pt x="50" y="0"/>
                </a:lnTo>
                <a:lnTo>
                  <a:pt x="52" y="0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8" y="0"/>
                </a:lnTo>
                <a:lnTo>
                  <a:pt x="60" y="0"/>
                </a:lnTo>
                <a:lnTo>
                  <a:pt x="60" y="2"/>
                </a:lnTo>
                <a:lnTo>
                  <a:pt x="62" y="2"/>
                </a:lnTo>
                <a:lnTo>
                  <a:pt x="62" y="4"/>
                </a:lnTo>
                <a:lnTo>
                  <a:pt x="63" y="4"/>
                </a:lnTo>
                <a:lnTo>
                  <a:pt x="63" y="5"/>
                </a:lnTo>
                <a:lnTo>
                  <a:pt x="65" y="5"/>
                </a:lnTo>
                <a:lnTo>
                  <a:pt x="65" y="7"/>
                </a:lnTo>
                <a:lnTo>
                  <a:pt x="67" y="7"/>
                </a:lnTo>
                <a:lnTo>
                  <a:pt x="69" y="7"/>
                </a:lnTo>
                <a:lnTo>
                  <a:pt x="69" y="9"/>
                </a:lnTo>
                <a:lnTo>
                  <a:pt x="70" y="9"/>
                </a:lnTo>
                <a:lnTo>
                  <a:pt x="70" y="10"/>
                </a:lnTo>
                <a:lnTo>
                  <a:pt x="72" y="10"/>
                </a:lnTo>
                <a:lnTo>
                  <a:pt x="74" y="10"/>
                </a:lnTo>
                <a:lnTo>
                  <a:pt x="74" y="12"/>
                </a:lnTo>
                <a:lnTo>
                  <a:pt x="75" y="12"/>
                </a:lnTo>
                <a:lnTo>
                  <a:pt x="75" y="14"/>
                </a:lnTo>
                <a:lnTo>
                  <a:pt x="77" y="14"/>
                </a:lnTo>
                <a:lnTo>
                  <a:pt x="79" y="14"/>
                </a:lnTo>
                <a:lnTo>
                  <a:pt x="79" y="15"/>
                </a:lnTo>
                <a:lnTo>
                  <a:pt x="80" y="15"/>
                </a:lnTo>
                <a:lnTo>
                  <a:pt x="82" y="15"/>
                </a:lnTo>
                <a:lnTo>
                  <a:pt x="84" y="15"/>
                </a:lnTo>
                <a:lnTo>
                  <a:pt x="85" y="17"/>
                </a:lnTo>
                <a:lnTo>
                  <a:pt x="87" y="17"/>
                </a:lnTo>
                <a:lnTo>
                  <a:pt x="87" y="19"/>
                </a:lnTo>
                <a:lnTo>
                  <a:pt x="89" y="19"/>
                </a:lnTo>
                <a:lnTo>
                  <a:pt x="90" y="20"/>
                </a:lnTo>
                <a:lnTo>
                  <a:pt x="92" y="22"/>
                </a:lnTo>
                <a:lnTo>
                  <a:pt x="94" y="22"/>
                </a:lnTo>
                <a:lnTo>
                  <a:pt x="95" y="24"/>
                </a:lnTo>
                <a:lnTo>
                  <a:pt x="97" y="24"/>
                </a:lnTo>
                <a:lnTo>
                  <a:pt x="97" y="25"/>
                </a:lnTo>
                <a:lnTo>
                  <a:pt x="99" y="25"/>
                </a:lnTo>
                <a:lnTo>
                  <a:pt x="99" y="27"/>
                </a:lnTo>
                <a:lnTo>
                  <a:pt x="100" y="27"/>
                </a:lnTo>
                <a:lnTo>
                  <a:pt x="102" y="29"/>
                </a:lnTo>
                <a:lnTo>
                  <a:pt x="102" y="27"/>
                </a:lnTo>
                <a:lnTo>
                  <a:pt x="104" y="27"/>
                </a:lnTo>
                <a:lnTo>
                  <a:pt x="104" y="25"/>
                </a:lnTo>
                <a:lnTo>
                  <a:pt x="105" y="25"/>
                </a:lnTo>
                <a:lnTo>
                  <a:pt x="107" y="25"/>
                </a:lnTo>
                <a:lnTo>
                  <a:pt x="107" y="27"/>
                </a:lnTo>
                <a:lnTo>
                  <a:pt x="109" y="27"/>
                </a:lnTo>
                <a:lnTo>
                  <a:pt x="109" y="29"/>
                </a:lnTo>
                <a:lnTo>
                  <a:pt x="110" y="29"/>
                </a:lnTo>
                <a:lnTo>
                  <a:pt x="112" y="29"/>
                </a:lnTo>
                <a:lnTo>
                  <a:pt x="114" y="29"/>
                </a:lnTo>
                <a:lnTo>
                  <a:pt x="115" y="29"/>
                </a:lnTo>
                <a:lnTo>
                  <a:pt x="117" y="29"/>
                </a:lnTo>
                <a:lnTo>
                  <a:pt x="119" y="29"/>
                </a:lnTo>
                <a:lnTo>
                  <a:pt x="120" y="30"/>
                </a:lnTo>
                <a:lnTo>
                  <a:pt x="122" y="29"/>
                </a:lnTo>
                <a:lnTo>
                  <a:pt x="124" y="29"/>
                </a:lnTo>
                <a:lnTo>
                  <a:pt x="124" y="27"/>
                </a:lnTo>
                <a:lnTo>
                  <a:pt x="125" y="27"/>
                </a:lnTo>
                <a:lnTo>
                  <a:pt x="125" y="29"/>
                </a:lnTo>
                <a:lnTo>
                  <a:pt x="127" y="29"/>
                </a:lnTo>
                <a:lnTo>
                  <a:pt x="129" y="30"/>
                </a:lnTo>
                <a:lnTo>
                  <a:pt x="130" y="32"/>
                </a:lnTo>
                <a:lnTo>
                  <a:pt x="132" y="32"/>
                </a:lnTo>
                <a:lnTo>
                  <a:pt x="134" y="34"/>
                </a:lnTo>
                <a:lnTo>
                  <a:pt x="135" y="34"/>
                </a:lnTo>
                <a:lnTo>
                  <a:pt x="137" y="34"/>
                </a:lnTo>
                <a:lnTo>
                  <a:pt x="137" y="35"/>
                </a:lnTo>
                <a:lnTo>
                  <a:pt x="139" y="35"/>
                </a:lnTo>
                <a:lnTo>
                  <a:pt x="140" y="35"/>
                </a:lnTo>
                <a:lnTo>
                  <a:pt x="142" y="35"/>
                </a:lnTo>
                <a:lnTo>
                  <a:pt x="144" y="35"/>
                </a:lnTo>
                <a:lnTo>
                  <a:pt x="145" y="35"/>
                </a:lnTo>
                <a:lnTo>
                  <a:pt x="147" y="35"/>
                </a:lnTo>
                <a:lnTo>
                  <a:pt x="149" y="35"/>
                </a:lnTo>
                <a:lnTo>
                  <a:pt x="149" y="37"/>
                </a:lnTo>
                <a:lnTo>
                  <a:pt x="150" y="37"/>
                </a:lnTo>
                <a:lnTo>
                  <a:pt x="152" y="37"/>
                </a:lnTo>
                <a:lnTo>
                  <a:pt x="154" y="37"/>
                </a:lnTo>
                <a:lnTo>
                  <a:pt x="154" y="35"/>
                </a:lnTo>
                <a:lnTo>
                  <a:pt x="155" y="35"/>
                </a:lnTo>
                <a:lnTo>
                  <a:pt x="155" y="37"/>
                </a:lnTo>
                <a:lnTo>
                  <a:pt x="154" y="37"/>
                </a:lnTo>
                <a:lnTo>
                  <a:pt x="154" y="39"/>
                </a:lnTo>
                <a:lnTo>
                  <a:pt x="152" y="39"/>
                </a:lnTo>
                <a:lnTo>
                  <a:pt x="152" y="40"/>
                </a:lnTo>
                <a:lnTo>
                  <a:pt x="154" y="40"/>
                </a:lnTo>
                <a:lnTo>
                  <a:pt x="155" y="40"/>
                </a:lnTo>
                <a:lnTo>
                  <a:pt x="157" y="40"/>
                </a:lnTo>
                <a:lnTo>
                  <a:pt x="157" y="39"/>
                </a:lnTo>
                <a:lnTo>
                  <a:pt x="159" y="40"/>
                </a:lnTo>
                <a:lnTo>
                  <a:pt x="160" y="40"/>
                </a:lnTo>
                <a:lnTo>
                  <a:pt x="162" y="40"/>
                </a:lnTo>
                <a:lnTo>
                  <a:pt x="164" y="40"/>
                </a:lnTo>
                <a:lnTo>
                  <a:pt x="164" y="42"/>
                </a:lnTo>
                <a:lnTo>
                  <a:pt x="165" y="42"/>
                </a:lnTo>
                <a:lnTo>
                  <a:pt x="167" y="42"/>
                </a:lnTo>
                <a:lnTo>
                  <a:pt x="169" y="42"/>
                </a:lnTo>
                <a:lnTo>
                  <a:pt x="170" y="42"/>
                </a:lnTo>
                <a:lnTo>
                  <a:pt x="172" y="42"/>
                </a:lnTo>
                <a:lnTo>
                  <a:pt x="174" y="42"/>
                </a:lnTo>
                <a:lnTo>
                  <a:pt x="175" y="42"/>
                </a:lnTo>
                <a:lnTo>
                  <a:pt x="175" y="44"/>
                </a:lnTo>
                <a:lnTo>
                  <a:pt x="177" y="44"/>
                </a:lnTo>
                <a:lnTo>
                  <a:pt x="179" y="44"/>
                </a:lnTo>
                <a:close/>
              </a:path>
            </a:pathLst>
          </a:custGeom>
          <a:solidFill>
            <a:srgbClr val="5395C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5"/>
          <p:cNvSpPr>
            <a:spLocks/>
          </p:cNvSpPr>
          <p:nvPr/>
        </p:nvSpPr>
        <p:spPr bwMode="auto">
          <a:xfrm>
            <a:off x="4584701" y="3365501"/>
            <a:ext cx="438150" cy="323850"/>
          </a:xfrm>
          <a:custGeom>
            <a:avLst/>
            <a:gdLst/>
            <a:ahLst/>
            <a:cxnLst>
              <a:cxn ang="0">
                <a:pos x="116" y="32"/>
              </a:cxn>
              <a:cxn ang="0">
                <a:pos x="129" y="45"/>
              </a:cxn>
              <a:cxn ang="0">
                <a:pos x="152" y="72"/>
              </a:cxn>
              <a:cxn ang="0">
                <a:pos x="187" y="95"/>
              </a:cxn>
              <a:cxn ang="0">
                <a:pos x="217" y="88"/>
              </a:cxn>
              <a:cxn ang="0">
                <a:pos x="242" y="83"/>
              </a:cxn>
              <a:cxn ang="0">
                <a:pos x="251" y="87"/>
              </a:cxn>
              <a:cxn ang="0">
                <a:pos x="256" y="92"/>
              </a:cxn>
              <a:cxn ang="0">
                <a:pos x="266" y="98"/>
              </a:cxn>
              <a:cxn ang="0">
                <a:pos x="276" y="105"/>
              </a:cxn>
              <a:cxn ang="0">
                <a:pos x="276" y="154"/>
              </a:cxn>
              <a:cxn ang="0">
                <a:pos x="249" y="159"/>
              </a:cxn>
              <a:cxn ang="0">
                <a:pos x="231" y="164"/>
              </a:cxn>
              <a:cxn ang="0">
                <a:pos x="231" y="190"/>
              </a:cxn>
              <a:cxn ang="0">
                <a:pos x="231" y="202"/>
              </a:cxn>
              <a:cxn ang="0">
                <a:pos x="217" y="202"/>
              </a:cxn>
              <a:cxn ang="0">
                <a:pos x="206" y="200"/>
              </a:cxn>
              <a:cxn ang="0">
                <a:pos x="201" y="202"/>
              </a:cxn>
              <a:cxn ang="0">
                <a:pos x="196" y="199"/>
              </a:cxn>
              <a:cxn ang="0">
                <a:pos x="189" y="197"/>
              </a:cxn>
              <a:cxn ang="0">
                <a:pos x="179" y="194"/>
              </a:cxn>
              <a:cxn ang="0">
                <a:pos x="171" y="190"/>
              </a:cxn>
              <a:cxn ang="0">
                <a:pos x="162" y="199"/>
              </a:cxn>
              <a:cxn ang="0">
                <a:pos x="151" y="192"/>
              </a:cxn>
              <a:cxn ang="0">
                <a:pos x="147" y="189"/>
              </a:cxn>
              <a:cxn ang="0">
                <a:pos x="141" y="187"/>
              </a:cxn>
              <a:cxn ang="0">
                <a:pos x="131" y="182"/>
              </a:cxn>
              <a:cxn ang="0">
                <a:pos x="117" y="180"/>
              </a:cxn>
              <a:cxn ang="0">
                <a:pos x="107" y="185"/>
              </a:cxn>
              <a:cxn ang="0">
                <a:pos x="99" y="187"/>
              </a:cxn>
              <a:cxn ang="0">
                <a:pos x="92" y="199"/>
              </a:cxn>
              <a:cxn ang="0">
                <a:pos x="84" y="195"/>
              </a:cxn>
              <a:cxn ang="0">
                <a:pos x="76" y="195"/>
              </a:cxn>
              <a:cxn ang="0">
                <a:pos x="69" y="184"/>
              </a:cxn>
              <a:cxn ang="0">
                <a:pos x="64" y="174"/>
              </a:cxn>
              <a:cxn ang="0">
                <a:pos x="56" y="175"/>
              </a:cxn>
              <a:cxn ang="0">
                <a:pos x="49" y="177"/>
              </a:cxn>
              <a:cxn ang="0">
                <a:pos x="39" y="177"/>
              </a:cxn>
              <a:cxn ang="0">
                <a:pos x="30" y="170"/>
              </a:cxn>
              <a:cxn ang="0">
                <a:pos x="29" y="164"/>
              </a:cxn>
              <a:cxn ang="0">
                <a:pos x="45" y="162"/>
              </a:cxn>
              <a:cxn ang="0">
                <a:pos x="35" y="145"/>
              </a:cxn>
              <a:cxn ang="0">
                <a:pos x="27" y="137"/>
              </a:cxn>
              <a:cxn ang="0">
                <a:pos x="19" y="130"/>
              </a:cxn>
              <a:cxn ang="0">
                <a:pos x="5" y="134"/>
              </a:cxn>
              <a:cxn ang="0">
                <a:pos x="2" y="127"/>
              </a:cxn>
              <a:cxn ang="0">
                <a:pos x="7" y="115"/>
              </a:cxn>
              <a:cxn ang="0">
                <a:pos x="10" y="110"/>
              </a:cxn>
              <a:cxn ang="0">
                <a:pos x="39" y="110"/>
              </a:cxn>
              <a:cxn ang="0">
                <a:pos x="47" y="107"/>
              </a:cxn>
              <a:cxn ang="0">
                <a:pos x="49" y="88"/>
              </a:cxn>
              <a:cxn ang="0">
                <a:pos x="49" y="63"/>
              </a:cxn>
              <a:cxn ang="0">
                <a:pos x="47" y="20"/>
              </a:cxn>
              <a:cxn ang="0">
                <a:pos x="49" y="2"/>
              </a:cxn>
              <a:cxn ang="0">
                <a:pos x="66" y="2"/>
              </a:cxn>
              <a:cxn ang="0">
                <a:pos x="76" y="2"/>
              </a:cxn>
            </a:cxnLst>
            <a:rect l="0" t="0" r="r" b="b"/>
            <a:pathLst>
              <a:path w="276" h="204">
                <a:moveTo>
                  <a:pt x="101" y="2"/>
                </a:moveTo>
                <a:lnTo>
                  <a:pt x="101" y="2"/>
                </a:lnTo>
                <a:lnTo>
                  <a:pt x="102" y="12"/>
                </a:lnTo>
                <a:lnTo>
                  <a:pt x="106" y="17"/>
                </a:lnTo>
                <a:lnTo>
                  <a:pt x="111" y="27"/>
                </a:lnTo>
                <a:lnTo>
                  <a:pt x="112" y="30"/>
                </a:lnTo>
                <a:lnTo>
                  <a:pt x="116" y="32"/>
                </a:lnTo>
                <a:lnTo>
                  <a:pt x="116" y="32"/>
                </a:lnTo>
                <a:lnTo>
                  <a:pt x="116" y="33"/>
                </a:lnTo>
                <a:lnTo>
                  <a:pt x="119" y="35"/>
                </a:lnTo>
                <a:lnTo>
                  <a:pt x="121" y="37"/>
                </a:lnTo>
                <a:lnTo>
                  <a:pt x="122" y="37"/>
                </a:lnTo>
                <a:lnTo>
                  <a:pt x="121" y="38"/>
                </a:lnTo>
                <a:lnTo>
                  <a:pt x="129" y="45"/>
                </a:lnTo>
                <a:lnTo>
                  <a:pt x="129" y="45"/>
                </a:lnTo>
                <a:lnTo>
                  <a:pt x="129" y="45"/>
                </a:lnTo>
                <a:lnTo>
                  <a:pt x="134" y="50"/>
                </a:lnTo>
                <a:lnTo>
                  <a:pt x="137" y="55"/>
                </a:lnTo>
                <a:lnTo>
                  <a:pt x="142" y="63"/>
                </a:lnTo>
                <a:lnTo>
                  <a:pt x="147" y="68"/>
                </a:lnTo>
                <a:lnTo>
                  <a:pt x="152" y="72"/>
                </a:lnTo>
                <a:lnTo>
                  <a:pt x="157" y="77"/>
                </a:lnTo>
                <a:lnTo>
                  <a:pt x="162" y="82"/>
                </a:lnTo>
                <a:lnTo>
                  <a:pt x="166" y="83"/>
                </a:lnTo>
                <a:lnTo>
                  <a:pt x="176" y="88"/>
                </a:lnTo>
                <a:lnTo>
                  <a:pt x="181" y="92"/>
                </a:lnTo>
                <a:lnTo>
                  <a:pt x="186" y="95"/>
                </a:lnTo>
                <a:lnTo>
                  <a:pt x="187" y="95"/>
                </a:lnTo>
                <a:lnTo>
                  <a:pt x="191" y="95"/>
                </a:lnTo>
                <a:lnTo>
                  <a:pt x="191" y="93"/>
                </a:lnTo>
                <a:lnTo>
                  <a:pt x="194" y="93"/>
                </a:lnTo>
                <a:lnTo>
                  <a:pt x="211" y="90"/>
                </a:lnTo>
                <a:lnTo>
                  <a:pt x="212" y="90"/>
                </a:lnTo>
                <a:lnTo>
                  <a:pt x="217" y="88"/>
                </a:lnTo>
                <a:lnTo>
                  <a:pt x="217" y="88"/>
                </a:lnTo>
                <a:lnTo>
                  <a:pt x="227" y="87"/>
                </a:lnTo>
                <a:lnTo>
                  <a:pt x="232" y="83"/>
                </a:lnTo>
                <a:lnTo>
                  <a:pt x="239" y="82"/>
                </a:lnTo>
                <a:lnTo>
                  <a:pt x="241" y="82"/>
                </a:lnTo>
                <a:lnTo>
                  <a:pt x="242" y="83"/>
                </a:lnTo>
                <a:lnTo>
                  <a:pt x="242" y="83"/>
                </a:lnTo>
                <a:lnTo>
                  <a:pt x="242" y="83"/>
                </a:lnTo>
                <a:lnTo>
                  <a:pt x="242" y="83"/>
                </a:lnTo>
                <a:lnTo>
                  <a:pt x="242" y="83"/>
                </a:lnTo>
                <a:lnTo>
                  <a:pt x="242" y="85"/>
                </a:lnTo>
                <a:lnTo>
                  <a:pt x="249" y="85"/>
                </a:lnTo>
                <a:lnTo>
                  <a:pt x="251" y="85"/>
                </a:lnTo>
                <a:lnTo>
                  <a:pt x="251" y="87"/>
                </a:lnTo>
                <a:lnTo>
                  <a:pt x="251" y="87"/>
                </a:lnTo>
                <a:lnTo>
                  <a:pt x="253" y="87"/>
                </a:lnTo>
                <a:lnTo>
                  <a:pt x="253" y="87"/>
                </a:lnTo>
                <a:lnTo>
                  <a:pt x="256" y="87"/>
                </a:lnTo>
                <a:lnTo>
                  <a:pt x="256" y="87"/>
                </a:lnTo>
                <a:lnTo>
                  <a:pt x="256" y="88"/>
                </a:lnTo>
                <a:lnTo>
                  <a:pt x="256" y="92"/>
                </a:lnTo>
                <a:lnTo>
                  <a:pt x="256" y="92"/>
                </a:lnTo>
                <a:lnTo>
                  <a:pt x="258" y="92"/>
                </a:lnTo>
                <a:lnTo>
                  <a:pt x="263" y="92"/>
                </a:lnTo>
                <a:lnTo>
                  <a:pt x="264" y="92"/>
                </a:lnTo>
                <a:lnTo>
                  <a:pt x="264" y="95"/>
                </a:lnTo>
                <a:lnTo>
                  <a:pt x="264" y="97"/>
                </a:lnTo>
                <a:lnTo>
                  <a:pt x="264" y="98"/>
                </a:lnTo>
                <a:lnTo>
                  <a:pt x="266" y="98"/>
                </a:lnTo>
                <a:lnTo>
                  <a:pt x="266" y="100"/>
                </a:lnTo>
                <a:lnTo>
                  <a:pt x="266" y="100"/>
                </a:lnTo>
                <a:lnTo>
                  <a:pt x="273" y="100"/>
                </a:lnTo>
                <a:lnTo>
                  <a:pt x="273" y="103"/>
                </a:lnTo>
                <a:lnTo>
                  <a:pt x="276" y="103"/>
                </a:lnTo>
                <a:lnTo>
                  <a:pt x="274" y="105"/>
                </a:lnTo>
                <a:lnTo>
                  <a:pt x="276" y="105"/>
                </a:lnTo>
                <a:lnTo>
                  <a:pt x="276" y="110"/>
                </a:lnTo>
                <a:lnTo>
                  <a:pt x="276" y="124"/>
                </a:lnTo>
                <a:lnTo>
                  <a:pt x="276" y="129"/>
                </a:lnTo>
                <a:lnTo>
                  <a:pt x="276" y="139"/>
                </a:lnTo>
                <a:lnTo>
                  <a:pt x="276" y="144"/>
                </a:lnTo>
                <a:lnTo>
                  <a:pt x="276" y="147"/>
                </a:lnTo>
                <a:lnTo>
                  <a:pt x="276" y="154"/>
                </a:lnTo>
                <a:lnTo>
                  <a:pt x="276" y="154"/>
                </a:lnTo>
                <a:lnTo>
                  <a:pt x="276" y="159"/>
                </a:lnTo>
                <a:lnTo>
                  <a:pt x="274" y="159"/>
                </a:lnTo>
                <a:lnTo>
                  <a:pt x="274" y="159"/>
                </a:lnTo>
                <a:lnTo>
                  <a:pt x="266" y="159"/>
                </a:lnTo>
                <a:lnTo>
                  <a:pt x="258" y="159"/>
                </a:lnTo>
                <a:lnTo>
                  <a:pt x="249" y="159"/>
                </a:lnTo>
                <a:lnTo>
                  <a:pt x="248" y="159"/>
                </a:lnTo>
                <a:lnTo>
                  <a:pt x="248" y="159"/>
                </a:lnTo>
                <a:lnTo>
                  <a:pt x="246" y="159"/>
                </a:lnTo>
                <a:lnTo>
                  <a:pt x="239" y="159"/>
                </a:lnTo>
                <a:lnTo>
                  <a:pt x="231" y="159"/>
                </a:lnTo>
                <a:lnTo>
                  <a:pt x="231" y="160"/>
                </a:lnTo>
                <a:lnTo>
                  <a:pt x="231" y="164"/>
                </a:lnTo>
                <a:lnTo>
                  <a:pt x="231" y="170"/>
                </a:lnTo>
                <a:lnTo>
                  <a:pt x="231" y="170"/>
                </a:lnTo>
                <a:lnTo>
                  <a:pt x="231" y="172"/>
                </a:lnTo>
                <a:lnTo>
                  <a:pt x="231" y="180"/>
                </a:lnTo>
                <a:lnTo>
                  <a:pt x="231" y="182"/>
                </a:lnTo>
                <a:lnTo>
                  <a:pt x="231" y="184"/>
                </a:lnTo>
                <a:lnTo>
                  <a:pt x="231" y="190"/>
                </a:lnTo>
                <a:lnTo>
                  <a:pt x="231" y="197"/>
                </a:lnTo>
                <a:lnTo>
                  <a:pt x="231" y="200"/>
                </a:lnTo>
                <a:lnTo>
                  <a:pt x="231" y="202"/>
                </a:lnTo>
                <a:lnTo>
                  <a:pt x="231" y="202"/>
                </a:lnTo>
                <a:lnTo>
                  <a:pt x="231" y="202"/>
                </a:lnTo>
                <a:lnTo>
                  <a:pt x="231" y="202"/>
                </a:lnTo>
                <a:lnTo>
                  <a:pt x="231" y="202"/>
                </a:lnTo>
                <a:lnTo>
                  <a:pt x="231" y="202"/>
                </a:lnTo>
                <a:lnTo>
                  <a:pt x="229" y="202"/>
                </a:lnTo>
                <a:lnTo>
                  <a:pt x="227" y="202"/>
                </a:lnTo>
                <a:lnTo>
                  <a:pt x="222" y="202"/>
                </a:lnTo>
                <a:lnTo>
                  <a:pt x="222" y="202"/>
                </a:lnTo>
                <a:lnTo>
                  <a:pt x="217" y="202"/>
                </a:lnTo>
                <a:lnTo>
                  <a:pt x="217" y="202"/>
                </a:lnTo>
                <a:lnTo>
                  <a:pt x="212" y="202"/>
                </a:lnTo>
                <a:lnTo>
                  <a:pt x="212" y="202"/>
                </a:lnTo>
                <a:lnTo>
                  <a:pt x="209" y="202"/>
                </a:lnTo>
                <a:lnTo>
                  <a:pt x="209" y="200"/>
                </a:lnTo>
                <a:lnTo>
                  <a:pt x="209" y="199"/>
                </a:lnTo>
                <a:lnTo>
                  <a:pt x="207" y="199"/>
                </a:lnTo>
                <a:lnTo>
                  <a:pt x="206" y="200"/>
                </a:lnTo>
                <a:lnTo>
                  <a:pt x="206" y="200"/>
                </a:lnTo>
                <a:lnTo>
                  <a:pt x="204" y="200"/>
                </a:lnTo>
                <a:lnTo>
                  <a:pt x="204" y="200"/>
                </a:lnTo>
                <a:lnTo>
                  <a:pt x="202" y="204"/>
                </a:lnTo>
                <a:lnTo>
                  <a:pt x="201" y="204"/>
                </a:lnTo>
                <a:lnTo>
                  <a:pt x="201" y="202"/>
                </a:lnTo>
                <a:lnTo>
                  <a:pt x="201" y="202"/>
                </a:lnTo>
                <a:lnTo>
                  <a:pt x="199" y="202"/>
                </a:lnTo>
                <a:lnTo>
                  <a:pt x="201" y="200"/>
                </a:lnTo>
                <a:lnTo>
                  <a:pt x="201" y="200"/>
                </a:lnTo>
                <a:lnTo>
                  <a:pt x="201" y="199"/>
                </a:lnTo>
                <a:lnTo>
                  <a:pt x="201" y="199"/>
                </a:lnTo>
                <a:lnTo>
                  <a:pt x="197" y="199"/>
                </a:lnTo>
                <a:lnTo>
                  <a:pt x="196" y="199"/>
                </a:lnTo>
                <a:lnTo>
                  <a:pt x="196" y="199"/>
                </a:lnTo>
                <a:lnTo>
                  <a:pt x="194" y="199"/>
                </a:lnTo>
                <a:lnTo>
                  <a:pt x="192" y="199"/>
                </a:lnTo>
                <a:lnTo>
                  <a:pt x="192" y="199"/>
                </a:lnTo>
                <a:lnTo>
                  <a:pt x="191" y="197"/>
                </a:lnTo>
                <a:lnTo>
                  <a:pt x="191" y="197"/>
                </a:lnTo>
                <a:lnTo>
                  <a:pt x="189" y="197"/>
                </a:lnTo>
                <a:lnTo>
                  <a:pt x="189" y="199"/>
                </a:lnTo>
                <a:lnTo>
                  <a:pt x="186" y="197"/>
                </a:lnTo>
                <a:lnTo>
                  <a:pt x="186" y="195"/>
                </a:lnTo>
                <a:lnTo>
                  <a:pt x="184" y="195"/>
                </a:lnTo>
                <a:lnTo>
                  <a:pt x="184" y="195"/>
                </a:lnTo>
                <a:lnTo>
                  <a:pt x="182" y="194"/>
                </a:lnTo>
                <a:lnTo>
                  <a:pt x="179" y="194"/>
                </a:lnTo>
                <a:lnTo>
                  <a:pt x="179" y="194"/>
                </a:lnTo>
                <a:lnTo>
                  <a:pt x="179" y="194"/>
                </a:lnTo>
                <a:lnTo>
                  <a:pt x="176" y="194"/>
                </a:lnTo>
                <a:lnTo>
                  <a:pt x="176" y="194"/>
                </a:lnTo>
                <a:lnTo>
                  <a:pt x="174" y="192"/>
                </a:lnTo>
                <a:lnTo>
                  <a:pt x="171" y="192"/>
                </a:lnTo>
                <a:lnTo>
                  <a:pt x="171" y="190"/>
                </a:lnTo>
                <a:lnTo>
                  <a:pt x="171" y="190"/>
                </a:lnTo>
                <a:lnTo>
                  <a:pt x="169" y="192"/>
                </a:lnTo>
                <a:lnTo>
                  <a:pt x="167" y="192"/>
                </a:lnTo>
                <a:lnTo>
                  <a:pt x="167" y="192"/>
                </a:lnTo>
                <a:lnTo>
                  <a:pt x="166" y="194"/>
                </a:lnTo>
                <a:lnTo>
                  <a:pt x="164" y="197"/>
                </a:lnTo>
                <a:lnTo>
                  <a:pt x="162" y="199"/>
                </a:lnTo>
                <a:lnTo>
                  <a:pt x="162" y="197"/>
                </a:lnTo>
                <a:lnTo>
                  <a:pt x="161" y="195"/>
                </a:lnTo>
                <a:lnTo>
                  <a:pt x="159" y="195"/>
                </a:lnTo>
                <a:lnTo>
                  <a:pt x="154" y="194"/>
                </a:lnTo>
                <a:lnTo>
                  <a:pt x="152" y="194"/>
                </a:lnTo>
                <a:lnTo>
                  <a:pt x="151" y="195"/>
                </a:lnTo>
                <a:lnTo>
                  <a:pt x="151" y="192"/>
                </a:lnTo>
                <a:lnTo>
                  <a:pt x="151" y="192"/>
                </a:lnTo>
                <a:lnTo>
                  <a:pt x="151" y="190"/>
                </a:lnTo>
                <a:lnTo>
                  <a:pt x="151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7"/>
                </a:lnTo>
                <a:lnTo>
                  <a:pt x="146" y="187"/>
                </a:lnTo>
                <a:lnTo>
                  <a:pt x="142" y="187"/>
                </a:lnTo>
                <a:lnTo>
                  <a:pt x="141" y="187"/>
                </a:lnTo>
                <a:lnTo>
                  <a:pt x="141" y="185"/>
                </a:lnTo>
                <a:lnTo>
                  <a:pt x="139" y="185"/>
                </a:lnTo>
                <a:lnTo>
                  <a:pt x="139" y="184"/>
                </a:lnTo>
                <a:lnTo>
                  <a:pt x="132" y="184"/>
                </a:lnTo>
                <a:lnTo>
                  <a:pt x="132" y="182"/>
                </a:lnTo>
                <a:lnTo>
                  <a:pt x="132" y="182"/>
                </a:lnTo>
                <a:lnTo>
                  <a:pt x="131" y="182"/>
                </a:lnTo>
                <a:lnTo>
                  <a:pt x="129" y="182"/>
                </a:lnTo>
                <a:lnTo>
                  <a:pt x="127" y="180"/>
                </a:lnTo>
                <a:lnTo>
                  <a:pt x="126" y="180"/>
                </a:lnTo>
                <a:lnTo>
                  <a:pt x="122" y="180"/>
                </a:lnTo>
                <a:lnTo>
                  <a:pt x="121" y="180"/>
                </a:lnTo>
                <a:lnTo>
                  <a:pt x="119" y="180"/>
                </a:lnTo>
                <a:lnTo>
                  <a:pt x="117" y="180"/>
                </a:lnTo>
                <a:lnTo>
                  <a:pt x="114" y="182"/>
                </a:lnTo>
                <a:lnTo>
                  <a:pt x="114" y="182"/>
                </a:lnTo>
                <a:lnTo>
                  <a:pt x="112" y="182"/>
                </a:lnTo>
                <a:lnTo>
                  <a:pt x="112" y="184"/>
                </a:lnTo>
                <a:lnTo>
                  <a:pt x="111" y="184"/>
                </a:lnTo>
                <a:lnTo>
                  <a:pt x="109" y="185"/>
                </a:lnTo>
                <a:lnTo>
                  <a:pt x="107" y="185"/>
                </a:lnTo>
                <a:lnTo>
                  <a:pt x="107" y="187"/>
                </a:lnTo>
                <a:lnTo>
                  <a:pt x="104" y="185"/>
                </a:lnTo>
                <a:lnTo>
                  <a:pt x="104" y="185"/>
                </a:lnTo>
                <a:lnTo>
                  <a:pt x="101" y="185"/>
                </a:lnTo>
                <a:lnTo>
                  <a:pt x="101" y="185"/>
                </a:lnTo>
                <a:lnTo>
                  <a:pt x="99" y="187"/>
                </a:lnTo>
                <a:lnTo>
                  <a:pt x="99" y="187"/>
                </a:lnTo>
                <a:lnTo>
                  <a:pt x="97" y="189"/>
                </a:lnTo>
                <a:lnTo>
                  <a:pt x="97" y="192"/>
                </a:lnTo>
                <a:lnTo>
                  <a:pt x="94" y="195"/>
                </a:lnTo>
                <a:lnTo>
                  <a:pt x="92" y="195"/>
                </a:lnTo>
                <a:lnTo>
                  <a:pt x="92" y="197"/>
                </a:lnTo>
                <a:lnTo>
                  <a:pt x="92" y="197"/>
                </a:lnTo>
                <a:lnTo>
                  <a:pt x="92" y="199"/>
                </a:lnTo>
                <a:lnTo>
                  <a:pt x="92" y="199"/>
                </a:lnTo>
                <a:lnTo>
                  <a:pt x="92" y="199"/>
                </a:lnTo>
                <a:lnTo>
                  <a:pt x="89" y="197"/>
                </a:lnTo>
                <a:lnTo>
                  <a:pt x="89" y="197"/>
                </a:lnTo>
                <a:lnTo>
                  <a:pt x="87" y="197"/>
                </a:lnTo>
                <a:lnTo>
                  <a:pt x="86" y="195"/>
                </a:lnTo>
                <a:lnTo>
                  <a:pt x="84" y="195"/>
                </a:lnTo>
                <a:lnTo>
                  <a:pt x="82" y="197"/>
                </a:lnTo>
                <a:lnTo>
                  <a:pt x="82" y="197"/>
                </a:lnTo>
                <a:lnTo>
                  <a:pt x="81" y="197"/>
                </a:lnTo>
                <a:lnTo>
                  <a:pt x="79" y="197"/>
                </a:lnTo>
                <a:lnTo>
                  <a:pt x="77" y="195"/>
                </a:lnTo>
                <a:lnTo>
                  <a:pt x="76" y="195"/>
                </a:lnTo>
                <a:lnTo>
                  <a:pt x="76" y="195"/>
                </a:lnTo>
                <a:lnTo>
                  <a:pt x="74" y="194"/>
                </a:lnTo>
                <a:lnTo>
                  <a:pt x="71" y="192"/>
                </a:lnTo>
                <a:lnTo>
                  <a:pt x="69" y="190"/>
                </a:lnTo>
                <a:lnTo>
                  <a:pt x="69" y="190"/>
                </a:lnTo>
                <a:lnTo>
                  <a:pt x="71" y="189"/>
                </a:lnTo>
                <a:lnTo>
                  <a:pt x="71" y="185"/>
                </a:lnTo>
                <a:lnTo>
                  <a:pt x="69" y="184"/>
                </a:lnTo>
                <a:lnTo>
                  <a:pt x="67" y="182"/>
                </a:lnTo>
                <a:lnTo>
                  <a:pt x="67" y="182"/>
                </a:lnTo>
                <a:lnTo>
                  <a:pt x="66" y="180"/>
                </a:lnTo>
                <a:lnTo>
                  <a:pt x="66" y="179"/>
                </a:lnTo>
                <a:lnTo>
                  <a:pt x="66" y="177"/>
                </a:lnTo>
                <a:lnTo>
                  <a:pt x="66" y="175"/>
                </a:lnTo>
                <a:lnTo>
                  <a:pt x="64" y="174"/>
                </a:lnTo>
                <a:lnTo>
                  <a:pt x="64" y="172"/>
                </a:lnTo>
                <a:lnTo>
                  <a:pt x="61" y="170"/>
                </a:lnTo>
                <a:lnTo>
                  <a:pt x="61" y="170"/>
                </a:lnTo>
                <a:lnTo>
                  <a:pt x="59" y="172"/>
                </a:lnTo>
                <a:lnTo>
                  <a:pt x="57" y="174"/>
                </a:lnTo>
                <a:lnTo>
                  <a:pt x="57" y="174"/>
                </a:lnTo>
                <a:lnTo>
                  <a:pt x="56" y="175"/>
                </a:lnTo>
                <a:lnTo>
                  <a:pt x="54" y="175"/>
                </a:lnTo>
                <a:lnTo>
                  <a:pt x="54" y="175"/>
                </a:lnTo>
                <a:lnTo>
                  <a:pt x="52" y="175"/>
                </a:lnTo>
                <a:lnTo>
                  <a:pt x="50" y="179"/>
                </a:lnTo>
                <a:lnTo>
                  <a:pt x="50" y="179"/>
                </a:lnTo>
                <a:lnTo>
                  <a:pt x="50" y="179"/>
                </a:lnTo>
                <a:lnTo>
                  <a:pt x="49" y="177"/>
                </a:lnTo>
                <a:lnTo>
                  <a:pt x="45" y="177"/>
                </a:lnTo>
                <a:lnTo>
                  <a:pt x="45" y="175"/>
                </a:lnTo>
                <a:lnTo>
                  <a:pt x="42" y="175"/>
                </a:lnTo>
                <a:lnTo>
                  <a:pt x="42" y="175"/>
                </a:lnTo>
                <a:lnTo>
                  <a:pt x="42" y="175"/>
                </a:lnTo>
                <a:lnTo>
                  <a:pt x="40" y="175"/>
                </a:lnTo>
                <a:lnTo>
                  <a:pt x="39" y="177"/>
                </a:lnTo>
                <a:lnTo>
                  <a:pt x="39" y="175"/>
                </a:lnTo>
                <a:lnTo>
                  <a:pt x="39" y="175"/>
                </a:lnTo>
                <a:lnTo>
                  <a:pt x="37" y="174"/>
                </a:lnTo>
                <a:lnTo>
                  <a:pt x="35" y="174"/>
                </a:lnTo>
                <a:lnTo>
                  <a:pt x="34" y="172"/>
                </a:lnTo>
                <a:lnTo>
                  <a:pt x="32" y="172"/>
                </a:lnTo>
                <a:lnTo>
                  <a:pt x="30" y="170"/>
                </a:lnTo>
                <a:lnTo>
                  <a:pt x="30" y="170"/>
                </a:lnTo>
                <a:lnTo>
                  <a:pt x="27" y="169"/>
                </a:lnTo>
                <a:lnTo>
                  <a:pt x="27" y="167"/>
                </a:lnTo>
                <a:lnTo>
                  <a:pt x="27" y="165"/>
                </a:lnTo>
                <a:lnTo>
                  <a:pt x="29" y="165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30" y="164"/>
                </a:lnTo>
                <a:lnTo>
                  <a:pt x="32" y="162"/>
                </a:lnTo>
                <a:lnTo>
                  <a:pt x="35" y="164"/>
                </a:lnTo>
                <a:lnTo>
                  <a:pt x="39" y="164"/>
                </a:lnTo>
                <a:lnTo>
                  <a:pt x="39" y="162"/>
                </a:lnTo>
                <a:lnTo>
                  <a:pt x="45" y="162"/>
                </a:lnTo>
                <a:lnTo>
                  <a:pt x="45" y="160"/>
                </a:lnTo>
                <a:lnTo>
                  <a:pt x="45" y="159"/>
                </a:lnTo>
                <a:lnTo>
                  <a:pt x="45" y="159"/>
                </a:lnTo>
                <a:lnTo>
                  <a:pt x="42" y="154"/>
                </a:lnTo>
                <a:lnTo>
                  <a:pt x="42" y="152"/>
                </a:lnTo>
                <a:lnTo>
                  <a:pt x="40" y="150"/>
                </a:lnTo>
                <a:lnTo>
                  <a:pt x="35" y="145"/>
                </a:lnTo>
                <a:lnTo>
                  <a:pt x="34" y="142"/>
                </a:lnTo>
                <a:lnTo>
                  <a:pt x="32" y="140"/>
                </a:lnTo>
                <a:lnTo>
                  <a:pt x="30" y="139"/>
                </a:lnTo>
                <a:lnTo>
                  <a:pt x="30" y="137"/>
                </a:lnTo>
                <a:lnTo>
                  <a:pt x="29" y="137"/>
                </a:lnTo>
                <a:lnTo>
                  <a:pt x="29" y="137"/>
                </a:lnTo>
                <a:lnTo>
                  <a:pt x="27" y="137"/>
                </a:lnTo>
                <a:lnTo>
                  <a:pt x="25" y="135"/>
                </a:lnTo>
                <a:lnTo>
                  <a:pt x="25" y="135"/>
                </a:lnTo>
                <a:lnTo>
                  <a:pt x="24" y="134"/>
                </a:lnTo>
                <a:lnTo>
                  <a:pt x="22" y="132"/>
                </a:lnTo>
                <a:lnTo>
                  <a:pt x="20" y="132"/>
                </a:lnTo>
                <a:lnTo>
                  <a:pt x="19" y="132"/>
                </a:lnTo>
                <a:lnTo>
                  <a:pt x="19" y="130"/>
                </a:lnTo>
                <a:lnTo>
                  <a:pt x="17" y="130"/>
                </a:lnTo>
                <a:lnTo>
                  <a:pt x="15" y="129"/>
                </a:lnTo>
                <a:lnTo>
                  <a:pt x="14" y="129"/>
                </a:lnTo>
                <a:lnTo>
                  <a:pt x="14" y="130"/>
                </a:lnTo>
                <a:lnTo>
                  <a:pt x="12" y="132"/>
                </a:lnTo>
                <a:lnTo>
                  <a:pt x="9" y="132"/>
                </a:lnTo>
                <a:lnTo>
                  <a:pt x="5" y="134"/>
                </a:lnTo>
                <a:lnTo>
                  <a:pt x="5" y="132"/>
                </a:lnTo>
                <a:lnTo>
                  <a:pt x="4" y="130"/>
                </a:lnTo>
                <a:lnTo>
                  <a:pt x="2" y="129"/>
                </a:lnTo>
                <a:lnTo>
                  <a:pt x="0" y="129"/>
                </a:lnTo>
                <a:lnTo>
                  <a:pt x="0" y="129"/>
                </a:lnTo>
                <a:lnTo>
                  <a:pt x="2" y="127"/>
                </a:lnTo>
                <a:lnTo>
                  <a:pt x="2" y="127"/>
                </a:lnTo>
                <a:lnTo>
                  <a:pt x="2" y="127"/>
                </a:lnTo>
                <a:lnTo>
                  <a:pt x="4" y="125"/>
                </a:lnTo>
                <a:lnTo>
                  <a:pt x="4" y="124"/>
                </a:lnTo>
                <a:lnTo>
                  <a:pt x="5" y="120"/>
                </a:lnTo>
                <a:lnTo>
                  <a:pt x="5" y="119"/>
                </a:lnTo>
                <a:lnTo>
                  <a:pt x="5" y="117"/>
                </a:lnTo>
                <a:lnTo>
                  <a:pt x="7" y="115"/>
                </a:lnTo>
                <a:lnTo>
                  <a:pt x="9" y="115"/>
                </a:lnTo>
                <a:lnTo>
                  <a:pt x="10" y="115"/>
                </a:lnTo>
                <a:lnTo>
                  <a:pt x="10" y="114"/>
                </a:lnTo>
                <a:lnTo>
                  <a:pt x="9" y="112"/>
                </a:lnTo>
                <a:lnTo>
                  <a:pt x="7" y="110"/>
                </a:lnTo>
                <a:lnTo>
                  <a:pt x="7" y="110"/>
                </a:lnTo>
                <a:lnTo>
                  <a:pt x="10" y="110"/>
                </a:lnTo>
                <a:lnTo>
                  <a:pt x="12" y="110"/>
                </a:lnTo>
                <a:lnTo>
                  <a:pt x="14" y="110"/>
                </a:lnTo>
                <a:lnTo>
                  <a:pt x="25" y="110"/>
                </a:lnTo>
                <a:lnTo>
                  <a:pt x="30" y="110"/>
                </a:lnTo>
                <a:lnTo>
                  <a:pt x="32" y="110"/>
                </a:lnTo>
                <a:lnTo>
                  <a:pt x="39" y="110"/>
                </a:lnTo>
                <a:lnTo>
                  <a:pt x="39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09"/>
                </a:lnTo>
                <a:lnTo>
                  <a:pt x="45" y="109"/>
                </a:lnTo>
                <a:lnTo>
                  <a:pt x="47" y="109"/>
                </a:lnTo>
                <a:lnTo>
                  <a:pt x="47" y="107"/>
                </a:lnTo>
                <a:lnTo>
                  <a:pt x="47" y="107"/>
                </a:lnTo>
                <a:lnTo>
                  <a:pt x="47" y="105"/>
                </a:lnTo>
                <a:lnTo>
                  <a:pt x="47" y="97"/>
                </a:lnTo>
                <a:lnTo>
                  <a:pt x="47" y="93"/>
                </a:lnTo>
                <a:lnTo>
                  <a:pt x="47" y="92"/>
                </a:lnTo>
                <a:lnTo>
                  <a:pt x="47" y="88"/>
                </a:lnTo>
                <a:lnTo>
                  <a:pt x="47" y="88"/>
                </a:lnTo>
                <a:lnTo>
                  <a:pt x="49" y="88"/>
                </a:lnTo>
                <a:lnTo>
                  <a:pt x="49" y="85"/>
                </a:lnTo>
                <a:lnTo>
                  <a:pt x="49" y="82"/>
                </a:lnTo>
                <a:lnTo>
                  <a:pt x="49" y="80"/>
                </a:lnTo>
                <a:lnTo>
                  <a:pt x="49" y="72"/>
                </a:lnTo>
                <a:lnTo>
                  <a:pt x="49" y="72"/>
                </a:lnTo>
                <a:lnTo>
                  <a:pt x="49" y="70"/>
                </a:lnTo>
                <a:lnTo>
                  <a:pt x="49" y="63"/>
                </a:lnTo>
                <a:lnTo>
                  <a:pt x="49" y="55"/>
                </a:lnTo>
                <a:lnTo>
                  <a:pt x="49" y="43"/>
                </a:lnTo>
                <a:lnTo>
                  <a:pt x="49" y="43"/>
                </a:lnTo>
                <a:lnTo>
                  <a:pt x="49" y="38"/>
                </a:lnTo>
                <a:lnTo>
                  <a:pt x="49" y="37"/>
                </a:lnTo>
                <a:lnTo>
                  <a:pt x="47" y="27"/>
                </a:lnTo>
                <a:lnTo>
                  <a:pt x="47" y="20"/>
                </a:lnTo>
                <a:lnTo>
                  <a:pt x="47" y="15"/>
                </a:lnTo>
                <a:lnTo>
                  <a:pt x="47" y="13"/>
                </a:lnTo>
                <a:lnTo>
                  <a:pt x="47" y="8"/>
                </a:lnTo>
                <a:lnTo>
                  <a:pt x="47" y="5"/>
                </a:lnTo>
                <a:lnTo>
                  <a:pt x="47" y="2"/>
                </a:lnTo>
                <a:lnTo>
                  <a:pt x="49" y="2"/>
                </a:lnTo>
                <a:lnTo>
                  <a:pt x="49" y="2"/>
                </a:lnTo>
                <a:lnTo>
                  <a:pt x="50" y="2"/>
                </a:lnTo>
                <a:lnTo>
                  <a:pt x="50" y="2"/>
                </a:lnTo>
                <a:lnTo>
                  <a:pt x="50" y="2"/>
                </a:lnTo>
                <a:lnTo>
                  <a:pt x="57" y="2"/>
                </a:lnTo>
                <a:lnTo>
                  <a:pt x="59" y="2"/>
                </a:lnTo>
                <a:lnTo>
                  <a:pt x="61" y="2"/>
                </a:lnTo>
                <a:lnTo>
                  <a:pt x="66" y="2"/>
                </a:lnTo>
                <a:lnTo>
                  <a:pt x="72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6" y="2"/>
                </a:lnTo>
                <a:lnTo>
                  <a:pt x="79" y="2"/>
                </a:lnTo>
                <a:lnTo>
                  <a:pt x="84" y="0"/>
                </a:lnTo>
                <a:lnTo>
                  <a:pt x="86" y="0"/>
                </a:lnTo>
                <a:lnTo>
                  <a:pt x="92" y="0"/>
                </a:lnTo>
                <a:lnTo>
                  <a:pt x="92" y="0"/>
                </a:lnTo>
                <a:lnTo>
                  <a:pt x="101" y="2"/>
                </a:lnTo>
                <a:close/>
              </a:path>
            </a:pathLst>
          </a:custGeom>
          <a:solidFill>
            <a:srgbClr val="78996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6"/>
          <p:cNvSpPr>
            <a:spLocks noEditPoints="1"/>
          </p:cNvSpPr>
          <p:nvPr/>
        </p:nvSpPr>
        <p:spPr bwMode="auto">
          <a:xfrm>
            <a:off x="3257551" y="3370263"/>
            <a:ext cx="500063" cy="311150"/>
          </a:xfrm>
          <a:custGeom>
            <a:avLst/>
            <a:gdLst/>
            <a:ahLst/>
            <a:cxnLst>
              <a:cxn ang="0">
                <a:pos x="87" y="141"/>
              </a:cxn>
              <a:cxn ang="0">
                <a:pos x="128" y="139"/>
              </a:cxn>
              <a:cxn ang="0">
                <a:pos x="130" y="157"/>
              </a:cxn>
              <a:cxn ang="0">
                <a:pos x="117" y="134"/>
              </a:cxn>
              <a:cxn ang="0">
                <a:pos x="150" y="154"/>
              </a:cxn>
              <a:cxn ang="0">
                <a:pos x="140" y="162"/>
              </a:cxn>
              <a:cxn ang="0">
                <a:pos x="113" y="131"/>
              </a:cxn>
              <a:cxn ang="0">
                <a:pos x="52" y="116"/>
              </a:cxn>
              <a:cxn ang="0">
                <a:pos x="68" y="111"/>
              </a:cxn>
              <a:cxn ang="0">
                <a:pos x="60" y="121"/>
              </a:cxn>
              <a:cxn ang="0">
                <a:pos x="53" y="104"/>
              </a:cxn>
              <a:cxn ang="0">
                <a:pos x="53" y="106"/>
              </a:cxn>
              <a:cxn ang="0">
                <a:pos x="40" y="100"/>
              </a:cxn>
              <a:cxn ang="0">
                <a:pos x="38" y="99"/>
              </a:cxn>
              <a:cxn ang="0">
                <a:pos x="65" y="92"/>
              </a:cxn>
              <a:cxn ang="0">
                <a:pos x="60" y="87"/>
              </a:cxn>
              <a:cxn ang="0">
                <a:pos x="67" y="100"/>
              </a:cxn>
              <a:cxn ang="0">
                <a:pos x="52" y="99"/>
              </a:cxn>
              <a:cxn ang="0">
                <a:pos x="57" y="87"/>
              </a:cxn>
              <a:cxn ang="0">
                <a:pos x="23" y="87"/>
              </a:cxn>
              <a:cxn ang="0">
                <a:pos x="45" y="97"/>
              </a:cxn>
              <a:cxn ang="0">
                <a:pos x="48" y="84"/>
              </a:cxn>
              <a:cxn ang="0">
                <a:pos x="48" y="79"/>
              </a:cxn>
              <a:cxn ang="0">
                <a:pos x="50" y="72"/>
              </a:cxn>
              <a:cxn ang="0">
                <a:pos x="27" y="52"/>
              </a:cxn>
              <a:cxn ang="0">
                <a:pos x="2" y="52"/>
              </a:cxn>
              <a:cxn ang="0">
                <a:pos x="42" y="39"/>
              </a:cxn>
              <a:cxn ang="0">
                <a:pos x="40" y="47"/>
              </a:cxn>
              <a:cxn ang="0">
                <a:pos x="58" y="39"/>
              </a:cxn>
              <a:cxn ang="0">
                <a:pos x="47" y="70"/>
              </a:cxn>
              <a:cxn ang="0">
                <a:pos x="27" y="85"/>
              </a:cxn>
              <a:cxn ang="0">
                <a:pos x="23" y="64"/>
              </a:cxn>
              <a:cxn ang="0">
                <a:pos x="30" y="47"/>
              </a:cxn>
              <a:cxn ang="0">
                <a:pos x="128" y="25"/>
              </a:cxn>
              <a:cxn ang="0">
                <a:pos x="255" y="5"/>
              </a:cxn>
              <a:cxn ang="0">
                <a:pos x="272" y="35"/>
              </a:cxn>
              <a:cxn ang="0">
                <a:pos x="310" y="124"/>
              </a:cxn>
              <a:cxn ang="0">
                <a:pos x="279" y="169"/>
              </a:cxn>
              <a:cxn ang="0">
                <a:pos x="217" y="169"/>
              </a:cxn>
              <a:cxn ang="0">
                <a:pos x="170" y="179"/>
              </a:cxn>
              <a:cxn ang="0">
                <a:pos x="152" y="157"/>
              </a:cxn>
              <a:cxn ang="0">
                <a:pos x="172" y="146"/>
              </a:cxn>
              <a:cxn ang="0">
                <a:pos x="152" y="132"/>
              </a:cxn>
              <a:cxn ang="0">
                <a:pos x="147" y="100"/>
              </a:cxn>
              <a:cxn ang="0">
                <a:pos x="142" y="127"/>
              </a:cxn>
              <a:cxn ang="0">
                <a:pos x="130" y="132"/>
              </a:cxn>
              <a:cxn ang="0">
                <a:pos x="115" y="127"/>
              </a:cxn>
              <a:cxn ang="0">
                <a:pos x="120" y="92"/>
              </a:cxn>
              <a:cxn ang="0">
                <a:pos x="125" y="85"/>
              </a:cxn>
              <a:cxn ang="0">
                <a:pos x="128" y="59"/>
              </a:cxn>
              <a:cxn ang="0">
                <a:pos x="127" y="39"/>
              </a:cxn>
              <a:cxn ang="0">
                <a:pos x="139" y="59"/>
              </a:cxn>
              <a:cxn ang="0">
                <a:pos x="164" y="92"/>
              </a:cxn>
              <a:cxn ang="0">
                <a:pos x="192" y="131"/>
              </a:cxn>
              <a:cxn ang="0">
                <a:pos x="190" y="124"/>
              </a:cxn>
              <a:cxn ang="0">
                <a:pos x="159" y="80"/>
              </a:cxn>
              <a:cxn ang="0">
                <a:pos x="145" y="54"/>
              </a:cxn>
              <a:cxn ang="0">
                <a:pos x="135" y="17"/>
              </a:cxn>
              <a:cxn ang="0">
                <a:pos x="175" y="15"/>
              </a:cxn>
              <a:cxn ang="0">
                <a:pos x="190" y="34"/>
              </a:cxn>
              <a:cxn ang="0">
                <a:pos x="212" y="44"/>
              </a:cxn>
              <a:cxn ang="0">
                <a:pos x="179" y="14"/>
              </a:cxn>
              <a:cxn ang="0">
                <a:pos x="205" y="10"/>
              </a:cxn>
            </a:cxnLst>
            <a:rect l="0" t="0" r="r" b="b"/>
            <a:pathLst>
              <a:path w="315" h="196">
                <a:moveTo>
                  <a:pt x="150" y="171"/>
                </a:moveTo>
                <a:lnTo>
                  <a:pt x="149" y="171"/>
                </a:lnTo>
                <a:lnTo>
                  <a:pt x="150" y="171"/>
                </a:lnTo>
                <a:close/>
                <a:moveTo>
                  <a:pt x="147" y="167"/>
                </a:moveTo>
                <a:lnTo>
                  <a:pt x="147" y="169"/>
                </a:lnTo>
                <a:lnTo>
                  <a:pt x="149" y="169"/>
                </a:lnTo>
                <a:lnTo>
                  <a:pt x="149" y="171"/>
                </a:lnTo>
                <a:lnTo>
                  <a:pt x="149" y="169"/>
                </a:lnTo>
                <a:lnTo>
                  <a:pt x="149" y="171"/>
                </a:lnTo>
                <a:lnTo>
                  <a:pt x="150" y="171"/>
                </a:lnTo>
                <a:lnTo>
                  <a:pt x="150" y="172"/>
                </a:lnTo>
                <a:lnTo>
                  <a:pt x="150" y="174"/>
                </a:lnTo>
                <a:lnTo>
                  <a:pt x="149" y="174"/>
                </a:lnTo>
                <a:lnTo>
                  <a:pt x="147" y="174"/>
                </a:lnTo>
                <a:lnTo>
                  <a:pt x="147" y="172"/>
                </a:lnTo>
                <a:lnTo>
                  <a:pt x="145" y="172"/>
                </a:lnTo>
                <a:lnTo>
                  <a:pt x="145" y="171"/>
                </a:lnTo>
                <a:lnTo>
                  <a:pt x="147" y="171"/>
                </a:lnTo>
                <a:lnTo>
                  <a:pt x="147" y="169"/>
                </a:lnTo>
                <a:lnTo>
                  <a:pt x="147" y="167"/>
                </a:lnTo>
                <a:close/>
                <a:moveTo>
                  <a:pt x="132" y="159"/>
                </a:moveTo>
                <a:lnTo>
                  <a:pt x="132" y="157"/>
                </a:lnTo>
                <a:lnTo>
                  <a:pt x="130" y="157"/>
                </a:lnTo>
                <a:lnTo>
                  <a:pt x="132" y="157"/>
                </a:lnTo>
                <a:lnTo>
                  <a:pt x="132" y="159"/>
                </a:lnTo>
                <a:close/>
                <a:moveTo>
                  <a:pt x="113" y="144"/>
                </a:moveTo>
                <a:lnTo>
                  <a:pt x="113" y="142"/>
                </a:lnTo>
                <a:lnTo>
                  <a:pt x="113" y="144"/>
                </a:lnTo>
                <a:close/>
                <a:moveTo>
                  <a:pt x="88" y="141"/>
                </a:moveTo>
                <a:lnTo>
                  <a:pt x="88" y="142"/>
                </a:lnTo>
                <a:lnTo>
                  <a:pt x="88" y="141"/>
                </a:lnTo>
                <a:lnTo>
                  <a:pt x="90" y="141"/>
                </a:lnTo>
                <a:lnTo>
                  <a:pt x="90" y="142"/>
                </a:lnTo>
                <a:lnTo>
                  <a:pt x="88" y="142"/>
                </a:lnTo>
                <a:lnTo>
                  <a:pt x="87" y="142"/>
                </a:lnTo>
                <a:lnTo>
                  <a:pt x="87" y="141"/>
                </a:lnTo>
                <a:lnTo>
                  <a:pt x="88" y="141"/>
                </a:lnTo>
                <a:close/>
                <a:moveTo>
                  <a:pt x="87" y="141"/>
                </a:moveTo>
                <a:lnTo>
                  <a:pt x="87" y="142"/>
                </a:lnTo>
                <a:lnTo>
                  <a:pt x="87" y="141"/>
                </a:lnTo>
                <a:close/>
                <a:moveTo>
                  <a:pt x="112" y="134"/>
                </a:moveTo>
                <a:lnTo>
                  <a:pt x="112" y="132"/>
                </a:lnTo>
                <a:lnTo>
                  <a:pt x="112" y="134"/>
                </a:lnTo>
                <a:close/>
                <a:moveTo>
                  <a:pt x="128" y="134"/>
                </a:moveTo>
                <a:lnTo>
                  <a:pt x="127" y="134"/>
                </a:lnTo>
                <a:lnTo>
                  <a:pt x="127" y="132"/>
                </a:lnTo>
                <a:lnTo>
                  <a:pt x="128" y="132"/>
                </a:lnTo>
                <a:lnTo>
                  <a:pt x="128" y="134"/>
                </a:lnTo>
                <a:close/>
                <a:moveTo>
                  <a:pt x="117" y="132"/>
                </a:moveTo>
                <a:lnTo>
                  <a:pt x="117" y="134"/>
                </a:lnTo>
                <a:lnTo>
                  <a:pt x="115" y="134"/>
                </a:lnTo>
                <a:lnTo>
                  <a:pt x="115" y="132"/>
                </a:lnTo>
                <a:lnTo>
                  <a:pt x="117" y="132"/>
                </a:lnTo>
                <a:close/>
                <a:moveTo>
                  <a:pt x="125" y="132"/>
                </a:moveTo>
                <a:lnTo>
                  <a:pt x="123" y="132"/>
                </a:lnTo>
                <a:lnTo>
                  <a:pt x="125" y="132"/>
                </a:lnTo>
                <a:lnTo>
                  <a:pt x="125" y="131"/>
                </a:lnTo>
                <a:lnTo>
                  <a:pt x="125" y="132"/>
                </a:lnTo>
                <a:close/>
                <a:moveTo>
                  <a:pt x="120" y="131"/>
                </a:moveTo>
                <a:lnTo>
                  <a:pt x="120" y="132"/>
                </a:lnTo>
                <a:lnTo>
                  <a:pt x="120" y="131"/>
                </a:lnTo>
                <a:lnTo>
                  <a:pt x="120" y="132"/>
                </a:lnTo>
                <a:lnTo>
                  <a:pt x="122" y="131"/>
                </a:lnTo>
                <a:lnTo>
                  <a:pt x="120" y="131"/>
                </a:lnTo>
                <a:lnTo>
                  <a:pt x="122" y="131"/>
                </a:lnTo>
                <a:lnTo>
                  <a:pt x="122" y="132"/>
                </a:lnTo>
                <a:lnTo>
                  <a:pt x="123" y="132"/>
                </a:lnTo>
                <a:lnTo>
                  <a:pt x="125" y="132"/>
                </a:lnTo>
                <a:lnTo>
                  <a:pt x="125" y="134"/>
                </a:lnTo>
                <a:lnTo>
                  <a:pt x="123" y="134"/>
                </a:lnTo>
                <a:lnTo>
                  <a:pt x="123" y="136"/>
                </a:lnTo>
                <a:lnTo>
                  <a:pt x="125" y="136"/>
                </a:lnTo>
                <a:lnTo>
                  <a:pt x="125" y="137"/>
                </a:lnTo>
                <a:lnTo>
                  <a:pt x="127" y="137"/>
                </a:lnTo>
                <a:lnTo>
                  <a:pt x="125" y="137"/>
                </a:lnTo>
                <a:lnTo>
                  <a:pt x="127" y="137"/>
                </a:lnTo>
                <a:lnTo>
                  <a:pt x="127" y="136"/>
                </a:lnTo>
                <a:lnTo>
                  <a:pt x="127" y="137"/>
                </a:lnTo>
                <a:lnTo>
                  <a:pt x="128" y="137"/>
                </a:lnTo>
                <a:lnTo>
                  <a:pt x="128" y="139"/>
                </a:lnTo>
                <a:lnTo>
                  <a:pt x="128" y="137"/>
                </a:lnTo>
                <a:lnTo>
                  <a:pt x="130" y="137"/>
                </a:lnTo>
                <a:lnTo>
                  <a:pt x="130" y="139"/>
                </a:lnTo>
                <a:lnTo>
                  <a:pt x="130" y="141"/>
                </a:lnTo>
                <a:lnTo>
                  <a:pt x="130" y="142"/>
                </a:lnTo>
                <a:lnTo>
                  <a:pt x="130" y="144"/>
                </a:lnTo>
                <a:lnTo>
                  <a:pt x="132" y="144"/>
                </a:lnTo>
                <a:lnTo>
                  <a:pt x="132" y="142"/>
                </a:lnTo>
                <a:lnTo>
                  <a:pt x="132" y="144"/>
                </a:lnTo>
                <a:lnTo>
                  <a:pt x="132" y="146"/>
                </a:lnTo>
                <a:lnTo>
                  <a:pt x="130" y="146"/>
                </a:lnTo>
                <a:lnTo>
                  <a:pt x="130" y="147"/>
                </a:lnTo>
                <a:lnTo>
                  <a:pt x="132" y="147"/>
                </a:lnTo>
                <a:lnTo>
                  <a:pt x="132" y="149"/>
                </a:lnTo>
                <a:lnTo>
                  <a:pt x="134" y="149"/>
                </a:lnTo>
                <a:lnTo>
                  <a:pt x="134" y="151"/>
                </a:lnTo>
                <a:lnTo>
                  <a:pt x="134" y="152"/>
                </a:lnTo>
                <a:lnTo>
                  <a:pt x="134" y="154"/>
                </a:lnTo>
                <a:lnTo>
                  <a:pt x="132" y="154"/>
                </a:lnTo>
                <a:lnTo>
                  <a:pt x="132" y="156"/>
                </a:lnTo>
                <a:lnTo>
                  <a:pt x="132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1"/>
                </a:lnTo>
                <a:lnTo>
                  <a:pt x="128" y="151"/>
                </a:lnTo>
                <a:lnTo>
                  <a:pt x="128" y="149"/>
                </a:lnTo>
                <a:lnTo>
                  <a:pt x="128" y="151"/>
                </a:lnTo>
                <a:lnTo>
                  <a:pt x="128" y="152"/>
                </a:lnTo>
                <a:lnTo>
                  <a:pt x="130" y="152"/>
                </a:lnTo>
                <a:lnTo>
                  <a:pt x="130" y="154"/>
                </a:lnTo>
                <a:lnTo>
                  <a:pt x="130" y="156"/>
                </a:lnTo>
                <a:lnTo>
                  <a:pt x="130" y="157"/>
                </a:lnTo>
                <a:lnTo>
                  <a:pt x="130" y="159"/>
                </a:lnTo>
                <a:lnTo>
                  <a:pt x="132" y="159"/>
                </a:lnTo>
                <a:lnTo>
                  <a:pt x="132" y="161"/>
                </a:lnTo>
                <a:lnTo>
                  <a:pt x="130" y="161"/>
                </a:lnTo>
                <a:lnTo>
                  <a:pt x="130" y="159"/>
                </a:lnTo>
                <a:lnTo>
                  <a:pt x="128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7"/>
                </a:lnTo>
                <a:lnTo>
                  <a:pt x="128" y="156"/>
                </a:lnTo>
                <a:lnTo>
                  <a:pt x="127" y="156"/>
                </a:lnTo>
                <a:lnTo>
                  <a:pt x="125" y="156"/>
                </a:lnTo>
                <a:lnTo>
                  <a:pt x="125" y="154"/>
                </a:lnTo>
                <a:lnTo>
                  <a:pt x="123" y="154"/>
                </a:lnTo>
                <a:lnTo>
                  <a:pt x="123" y="152"/>
                </a:lnTo>
                <a:lnTo>
                  <a:pt x="125" y="152"/>
                </a:lnTo>
                <a:lnTo>
                  <a:pt x="123" y="152"/>
                </a:lnTo>
                <a:lnTo>
                  <a:pt x="123" y="151"/>
                </a:lnTo>
                <a:lnTo>
                  <a:pt x="122" y="151"/>
                </a:lnTo>
                <a:lnTo>
                  <a:pt x="122" y="149"/>
                </a:lnTo>
                <a:lnTo>
                  <a:pt x="120" y="149"/>
                </a:lnTo>
                <a:lnTo>
                  <a:pt x="120" y="151"/>
                </a:lnTo>
                <a:lnTo>
                  <a:pt x="120" y="149"/>
                </a:lnTo>
                <a:lnTo>
                  <a:pt x="122" y="149"/>
                </a:lnTo>
                <a:lnTo>
                  <a:pt x="120" y="149"/>
                </a:lnTo>
                <a:lnTo>
                  <a:pt x="120" y="147"/>
                </a:lnTo>
                <a:lnTo>
                  <a:pt x="118" y="147"/>
                </a:lnTo>
                <a:lnTo>
                  <a:pt x="118" y="146"/>
                </a:lnTo>
                <a:lnTo>
                  <a:pt x="117" y="146"/>
                </a:lnTo>
                <a:lnTo>
                  <a:pt x="117" y="144"/>
                </a:lnTo>
                <a:lnTo>
                  <a:pt x="117" y="142"/>
                </a:lnTo>
                <a:lnTo>
                  <a:pt x="115" y="142"/>
                </a:lnTo>
                <a:lnTo>
                  <a:pt x="115" y="141"/>
                </a:lnTo>
                <a:lnTo>
                  <a:pt x="115" y="139"/>
                </a:lnTo>
                <a:lnTo>
                  <a:pt x="113" y="139"/>
                </a:lnTo>
                <a:lnTo>
                  <a:pt x="113" y="137"/>
                </a:lnTo>
                <a:lnTo>
                  <a:pt x="115" y="137"/>
                </a:lnTo>
                <a:lnTo>
                  <a:pt x="115" y="136"/>
                </a:lnTo>
                <a:lnTo>
                  <a:pt x="115" y="137"/>
                </a:lnTo>
                <a:lnTo>
                  <a:pt x="117" y="137"/>
                </a:lnTo>
                <a:lnTo>
                  <a:pt x="118" y="137"/>
                </a:lnTo>
                <a:lnTo>
                  <a:pt x="118" y="139"/>
                </a:lnTo>
                <a:lnTo>
                  <a:pt x="118" y="137"/>
                </a:lnTo>
                <a:lnTo>
                  <a:pt x="117" y="137"/>
                </a:lnTo>
                <a:lnTo>
                  <a:pt x="118" y="137"/>
                </a:lnTo>
                <a:lnTo>
                  <a:pt x="117" y="137"/>
                </a:lnTo>
                <a:lnTo>
                  <a:pt x="117" y="136"/>
                </a:lnTo>
                <a:lnTo>
                  <a:pt x="117" y="134"/>
                </a:lnTo>
                <a:lnTo>
                  <a:pt x="118" y="134"/>
                </a:lnTo>
                <a:lnTo>
                  <a:pt x="118" y="132"/>
                </a:lnTo>
                <a:lnTo>
                  <a:pt x="118" y="131"/>
                </a:lnTo>
                <a:lnTo>
                  <a:pt x="120" y="131"/>
                </a:lnTo>
                <a:close/>
                <a:moveTo>
                  <a:pt x="149" y="131"/>
                </a:moveTo>
                <a:lnTo>
                  <a:pt x="149" y="129"/>
                </a:lnTo>
                <a:lnTo>
                  <a:pt x="149" y="131"/>
                </a:lnTo>
                <a:lnTo>
                  <a:pt x="150" y="131"/>
                </a:lnTo>
                <a:lnTo>
                  <a:pt x="149" y="131"/>
                </a:lnTo>
                <a:lnTo>
                  <a:pt x="150" y="131"/>
                </a:lnTo>
                <a:lnTo>
                  <a:pt x="149" y="131"/>
                </a:lnTo>
                <a:lnTo>
                  <a:pt x="150" y="131"/>
                </a:lnTo>
                <a:lnTo>
                  <a:pt x="150" y="132"/>
                </a:lnTo>
                <a:lnTo>
                  <a:pt x="150" y="134"/>
                </a:lnTo>
                <a:lnTo>
                  <a:pt x="152" y="134"/>
                </a:lnTo>
                <a:lnTo>
                  <a:pt x="152" y="136"/>
                </a:lnTo>
                <a:lnTo>
                  <a:pt x="152" y="134"/>
                </a:lnTo>
                <a:lnTo>
                  <a:pt x="152" y="136"/>
                </a:lnTo>
                <a:lnTo>
                  <a:pt x="154" y="136"/>
                </a:lnTo>
                <a:lnTo>
                  <a:pt x="154" y="137"/>
                </a:lnTo>
                <a:lnTo>
                  <a:pt x="154" y="139"/>
                </a:lnTo>
                <a:lnTo>
                  <a:pt x="155" y="139"/>
                </a:lnTo>
                <a:lnTo>
                  <a:pt x="155" y="141"/>
                </a:lnTo>
                <a:lnTo>
                  <a:pt x="154" y="141"/>
                </a:lnTo>
                <a:lnTo>
                  <a:pt x="154" y="142"/>
                </a:lnTo>
                <a:lnTo>
                  <a:pt x="152" y="142"/>
                </a:lnTo>
                <a:lnTo>
                  <a:pt x="154" y="144"/>
                </a:lnTo>
                <a:lnTo>
                  <a:pt x="152" y="144"/>
                </a:lnTo>
                <a:lnTo>
                  <a:pt x="154" y="144"/>
                </a:lnTo>
                <a:lnTo>
                  <a:pt x="154" y="146"/>
                </a:lnTo>
                <a:lnTo>
                  <a:pt x="154" y="147"/>
                </a:lnTo>
                <a:lnTo>
                  <a:pt x="154" y="149"/>
                </a:lnTo>
                <a:lnTo>
                  <a:pt x="152" y="151"/>
                </a:lnTo>
                <a:lnTo>
                  <a:pt x="154" y="151"/>
                </a:lnTo>
                <a:lnTo>
                  <a:pt x="154" y="152"/>
                </a:lnTo>
                <a:lnTo>
                  <a:pt x="154" y="154"/>
                </a:lnTo>
                <a:lnTo>
                  <a:pt x="152" y="154"/>
                </a:lnTo>
                <a:lnTo>
                  <a:pt x="152" y="152"/>
                </a:lnTo>
                <a:lnTo>
                  <a:pt x="150" y="152"/>
                </a:lnTo>
                <a:lnTo>
                  <a:pt x="150" y="154"/>
                </a:lnTo>
                <a:lnTo>
                  <a:pt x="150" y="152"/>
                </a:lnTo>
                <a:lnTo>
                  <a:pt x="150" y="154"/>
                </a:lnTo>
                <a:lnTo>
                  <a:pt x="149" y="154"/>
                </a:lnTo>
                <a:lnTo>
                  <a:pt x="149" y="152"/>
                </a:lnTo>
                <a:lnTo>
                  <a:pt x="147" y="152"/>
                </a:lnTo>
                <a:lnTo>
                  <a:pt x="147" y="154"/>
                </a:lnTo>
                <a:lnTo>
                  <a:pt x="147" y="156"/>
                </a:lnTo>
                <a:lnTo>
                  <a:pt x="145" y="156"/>
                </a:lnTo>
                <a:lnTo>
                  <a:pt x="145" y="157"/>
                </a:lnTo>
                <a:lnTo>
                  <a:pt x="144" y="157"/>
                </a:lnTo>
                <a:lnTo>
                  <a:pt x="144" y="156"/>
                </a:lnTo>
                <a:lnTo>
                  <a:pt x="144" y="157"/>
                </a:lnTo>
                <a:lnTo>
                  <a:pt x="142" y="157"/>
                </a:lnTo>
                <a:lnTo>
                  <a:pt x="142" y="159"/>
                </a:lnTo>
                <a:lnTo>
                  <a:pt x="142" y="161"/>
                </a:lnTo>
                <a:lnTo>
                  <a:pt x="142" y="159"/>
                </a:lnTo>
                <a:lnTo>
                  <a:pt x="142" y="161"/>
                </a:lnTo>
                <a:lnTo>
                  <a:pt x="144" y="161"/>
                </a:lnTo>
                <a:lnTo>
                  <a:pt x="144" y="162"/>
                </a:lnTo>
                <a:lnTo>
                  <a:pt x="145" y="164"/>
                </a:lnTo>
                <a:lnTo>
                  <a:pt x="145" y="162"/>
                </a:lnTo>
                <a:lnTo>
                  <a:pt x="145" y="164"/>
                </a:lnTo>
                <a:lnTo>
                  <a:pt x="145" y="166"/>
                </a:lnTo>
                <a:lnTo>
                  <a:pt x="147" y="166"/>
                </a:lnTo>
                <a:lnTo>
                  <a:pt x="147" y="167"/>
                </a:lnTo>
                <a:lnTo>
                  <a:pt x="145" y="167"/>
                </a:lnTo>
                <a:lnTo>
                  <a:pt x="145" y="169"/>
                </a:lnTo>
                <a:lnTo>
                  <a:pt x="144" y="171"/>
                </a:lnTo>
                <a:lnTo>
                  <a:pt x="144" y="169"/>
                </a:lnTo>
                <a:lnTo>
                  <a:pt x="142" y="169"/>
                </a:lnTo>
                <a:lnTo>
                  <a:pt x="142" y="167"/>
                </a:lnTo>
                <a:lnTo>
                  <a:pt x="144" y="167"/>
                </a:lnTo>
                <a:lnTo>
                  <a:pt x="142" y="167"/>
                </a:lnTo>
                <a:lnTo>
                  <a:pt x="142" y="166"/>
                </a:lnTo>
                <a:lnTo>
                  <a:pt x="140" y="166"/>
                </a:lnTo>
                <a:lnTo>
                  <a:pt x="140" y="164"/>
                </a:lnTo>
                <a:lnTo>
                  <a:pt x="139" y="164"/>
                </a:lnTo>
                <a:lnTo>
                  <a:pt x="140" y="164"/>
                </a:lnTo>
                <a:lnTo>
                  <a:pt x="139" y="164"/>
                </a:lnTo>
                <a:lnTo>
                  <a:pt x="140" y="162"/>
                </a:lnTo>
                <a:lnTo>
                  <a:pt x="140" y="161"/>
                </a:lnTo>
                <a:lnTo>
                  <a:pt x="139" y="161"/>
                </a:lnTo>
                <a:lnTo>
                  <a:pt x="140" y="161"/>
                </a:lnTo>
                <a:lnTo>
                  <a:pt x="140" y="159"/>
                </a:lnTo>
                <a:lnTo>
                  <a:pt x="139" y="159"/>
                </a:lnTo>
                <a:lnTo>
                  <a:pt x="139" y="157"/>
                </a:lnTo>
                <a:lnTo>
                  <a:pt x="139" y="156"/>
                </a:lnTo>
                <a:lnTo>
                  <a:pt x="137" y="156"/>
                </a:lnTo>
                <a:lnTo>
                  <a:pt x="137" y="154"/>
                </a:lnTo>
                <a:lnTo>
                  <a:pt x="137" y="152"/>
                </a:lnTo>
                <a:lnTo>
                  <a:pt x="135" y="151"/>
                </a:lnTo>
                <a:lnTo>
                  <a:pt x="135" y="149"/>
                </a:lnTo>
                <a:lnTo>
                  <a:pt x="135" y="147"/>
                </a:lnTo>
                <a:lnTo>
                  <a:pt x="135" y="146"/>
                </a:lnTo>
                <a:lnTo>
                  <a:pt x="135" y="144"/>
                </a:lnTo>
                <a:lnTo>
                  <a:pt x="135" y="142"/>
                </a:lnTo>
                <a:lnTo>
                  <a:pt x="137" y="142"/>
                </a:lnTo>
                <a:lnTo>
                  <a:pt x="137" y="141"/>
                </a:lnTo>
                <a:lnTo>
                  <a:pt x="135" y="141"/>
                </a:lnTo>
                <a:lnTo>
                  <a:pt x="137" y="141"/>
                </a:lnTo>
                <a:lnTo>
                  <a:pt x="135" y="141"/>
                </a:lnTo>
                <a:lnTo>
                  <a:pt x="137" y="139"/>
                </a:lnTo>
                <a:lnTo>
                  <a:pt x="139" y="137"/>
                </a:lnTo>
                <a:lnTo>
                  <a:pt x="140" y="136"/>
                </a:lnTo>
                <a:lnTo>
                  <a:pt x="142" y="136"/>
                </a:lnTo>
                <a:lnTo>
                  <a:pt x="142" y="134"/>
                </a:lnTo>
                <a:lnTo>
                  <a:pt x="144" y="134"/>
                </a:lnTo>
                <a:lnTo>
                  <a:pt x="142" y="134"/>
                </a:lnTo>
                <a:lnTo>
                  <a:pt x="144" y="134"/>
                </a:lnTo>
                <a:lnTo>
                  <a:pt x="144" y="132"/>
                </a:lnTo>
                <a:lnTo>
                  <a:pt x="144" y="134"/>
                </a:lnTo>
                <a:lnTo>
                  <a:pt x="144" y="132"/>
                </a:lnTo>
                <a:lnTo>
                  <a:pt x="145" y="132"/>
                </a:lnTo>
                <a:lnTo>
                  <a:pt x="145" y="131"/>
                </a:lnTo>
                <a:lnTo>
                  <a:pt x="147" y="131"/>
                </a:lnTo>
                <a:lnTo>
                  <a:pt x="149" y="129"/>
                </a:lnTo>
                <a:lnTo>
                  <a:pt x="149" y="131"/>
                </a:lnTo>
                <a:lnTo>
                  <a:pt x="149" y="129"/>
                </a:lnTo>
                <a:lnTo>
                  <a:pt x="149" y="131"/>
                </a:lnTo>
                <a:close/>
                <a:moveTo>
                  <a:pt x="113" y="131"/>
                </a:moveTo>
                <a:lnTo>
                  <a:pt x="113" y="129"/>
                </a:lnTo>
                <a:lnTo>
                  <a:pt x="113" y="131"/>
                </a:lnTo>
                <a:close/>
                <a:moveTo>
                  <a:pt x="122" y="129"/>
                </a:moveTo>
                <a:lnTo>
                  <a:pt x="122" y="127"/>
                </a:lnTo>
                <a:lnTo>
                  <a:pt x="122" y="129"/>
                </a:lnTo>
                <a:close/>
                <a:moveTo>
                  <a:pt x="107" y="134"/>
                </a:moveTo>
                <a:lnTo>
                  <a:pt x="107" y="132"/>
                </a:lnTo>
                <a:lnTo>
                  <a:pt x="107" y="131"/>
                </a:lnTo>
                <a:lnTo>
                  <a:pt x="107" y="129"/>
                </a:lnTo>
                <a:lnTo>
                  <a:pt x="107" y="127"/>
                </a:lnTo>
                <a:lnTo>
                  <a:pt x="108" y="127"/>
                </a:lnTo>
                <a:lnTo>
                  <a:pt x="108" y="129"/>
                </a:lnTo>
                <a:lnTo>
                  <a:pt x="110" y="131"/>
                </a:lnTo>
                <a:lnTo>
                  <a:pt x="108" y="131"/>
                </a:lnTo>
                <a:lnTo>
                  <a:pt x="108" y="132"/>
                </a:lnTo>
                <a:lnTo>
                  <a:pt x="108" y="134"/>
                </a:lnTo>
                <a:lnTo>
                  <a:pt x="107" y="134"/>
                </a:lnTo>
                <a:close/>
                <a:moveTo>
                  <a:pt x="63" y="124"/>
                </a:moveTo>
                <a:lnTo>
                  <a:pt x="63" y="122"/>
                </a:lnTo>
                <a:lnTo>
                  <a:pt x="63" y="124"/>
                </a:lnTo>
                <a:close/>
                <a:moveTo>
                  <a:pt x="58" y="122"/>
                </a:moveTo>
                <a:lnTo>
                  <a:pt x="58" y="124"/>
                </a:lnTo>
                <a:lnTo>
                  <a:pt x="58" y="122"/>
                </a:lnTo>
                <a:lnTo>
                  <a:pt x="60" y="122"/>
                </a:lnTo>
                <a:lnTo>
                  <a:pt x="58" y="122"/>
                </a:lnTo>
                <a:close/>
                <a:moveTo>
                  <a:pt x="50" y="114"/>
                </a:moveTo>
                <a:lnTo>
                  <a:pt x="50" y="116"/>
                </a:lnTo>
                <a:lnTo>
                  <a:pt x="48" y="116"/>
                </a:lnTo>
                <a:lnTo>
                  <a:pt x="48" y="114"/>
                </a:lnTo>
                <a:lnTo>
                  <a:pt x="48" y="112"/>
                </a:lnTo>
                <a:lnTo>
                  <a:pt x="50" y="112"/>
                </a:lnTo>
                <a:lnTo>
                  <a:pt x="50" y="114"/>
                </a:lnTo>
                <a:close/>
                <a:moveTo>
                  <a:pt x="53" y="112"/>
                </a:moveTo>
                <a:lnTo>
                  <a:pt x="55" y="112"/>
                </a:lnTo>
                <a:lnTo>
                  <a:pt x="55" y="114"/>
                </a:lnTo>
                <a:lnTo>
                  <a:pt x="53" y="114"/>
                </a:lnTo>
                <a:lnTo>
                  <a:pt x="53" y="116"/>
                </a:lnTo>
                <a:lnTo>
                  <a:pt x="53" y="114"/>
                </a:lnTo>
                <a:lnTo>
                  <a:pt x="53" y="116"/>
                </a:lnTo>
                <a:lnTo>
                  <a:pt x="52" y="116"/>
                </a:lnTo>
                <a:lnTo>
                  <a:pt x="52" y="114"/>
                </a:lnTo>
                <a:lnTo>
                  <a:pt x="52" y="112"/>
                </a:lnTo>
                <a:lnTo>
                  <a:pt x="53" y="111"/>
                </a:lnTo>
                <a:lnTo>
                  <a:pt x="53" y="112"/>
                </a:lnTo>
                <a:close/>
                <a:moveTo>
                  <a:pt x="48" y="111"/>
                </a:moveTo>
                <a:lnTo>
                  <a:pt x="50" y="111"/>
                </a:lnTo>
                <a:lnTo>
                  <a:pt x="48" y="111"/>
                </a:lnTo>
                <a:lnTo>
                  <a:pt x="48" y="112"/>
                </a:lnTo>
                <a:lnTo>
                  <a:pt x="48" y="111"/>
                </a:lnTo>
                <a:lnTo>
                  <a:pt x="48" y="109"/>
                </a:lnTo>
                <a:lnTo>
                  <a:pt x="48" y="111"/>
                </a:lnTo>
                <a:close/>
                <a:moveTo>
                  <a:pt x="52" y="109"/>
                </a:moveTo>
                <a:lnTo>
                  <a:pt x="52" y="111"/>
                </a:lnTo>
                <a:lnTo>
                  <a:pt x="52" y="109"/>
                </a:lnTo>
                <a:close/>
                <a:moveTo>
                  <a:pt x="53" y="109"/>
                </a:moveTo>
                <a:lnTo>
                  <a:pt x="52" y="109"/>
                </a:lnTo>
                <a:lnTo>
                  <a:pt x="53" y="109"/>
                </a:lnTo>
                <a:close/>
                <a:moveTo>
                  <a:pt x="62" y="107"/>
                </a:moveTo>
                <a:lnTo>
                  <a:pt x="60" y="107"/>
                </a:lnTo>
                <a:lnTo>
                  <a:pt x="62" y="107"/>
                </a:lnTo>
                <a:close/>
                <a:moveTo>
                  <a:pt x="53" y="107"/>
                </a:moveTo>
                <a:lnTo>
                  <a:pt x="55" y="107"/>
                </a:lnTo>
                <a:lnTo>
                  <a:pt x="55" y="109"/>
                </a:lnTo>
                <a:lnTo>
                  <a:pt x="53" y="109"/>
                </a:lnTo>
                <a:lnTo>
                  <a:pt x="53" y="107"/>
                </a:lnTo>
                <a:lnTo>
                  <a:pt x="53" y="109"/>
                </a:lnTo>
                <a:lnTo>
                  <a:pt x="53" y="107"/>
                </a:lnTo>
                <a:close/>
                <a:moveTo>
                  <a:pt x="32" y="107"/>
                </a:moveTo>
                <a:lnTo>
                  <a:pt x="33" y="107"/>
                </a:lnTo>
                <a:lnTo>
                  <a:pt x="32" y="107"/>
                </a:lnTo>
                <a:lnTo>
                  <a:pt x="32" y="109"/>
                </a:lnTo>
                <a:lnTo>
                  <a:pt x="32" y="107"/>
                </a:lnTo>
                <a:close/>
                <a:moveTo>
                  <a:pt x="32" y="106"/>
                </a:moveTo>
                <a:lnTo>
                  <a:pt x="30" y="106"/>
                </a:lnTo>
                <a:lnTo>
                  <a:pt x="32" y="106"/>
                </a:lnTo>
                <a:close/>
                <a:moveTo>
                  <a:pt x="68" y="106"/>
                </a:moveTo>
                <a:lnTo>
                  <a:pt x="70" y="107"/>
                </a:lnTo>
                <a:lnTo>
                  <a:pt x="70" y="109"/>
                </a:lnTo>
                <a:lnTo>
                  <a:pt x="70" y="111"/>
                </a:lnTo>
                <a:lnTo>
                  <a:pt x="68" y="111"/>
                </a:lnTo>
                <a:lnTo>
                  <a:pt x="70" y="111"/>
                </a:lnTo>
                <a:lnTo>
                  <a:pt x="68" y="111"/>
                </a:lnTo>
                <a:lnTo>
                  <a:pt x="70" y="111"/>
                </a:lnTo>
                <a:lnTo>
                  <a:pt x="70" y="109"/>
                </a:lnTo>
                <a:lnTo>
                  <a:pt x="72" y="109"/>
                </a:lnTo>
                <a:lnTo>
                  <a:pt x="70" y="111"/>
                </a:lnTo>
                <a:lnTo>
                  <a:pt x="72" y="111"/>
                </a:lnTo>
                <a:lnTo>
                  <a:pt x="72" y="112"/>
                </a:lnTo>
                <a:lnTo>
                  <a:pt x="72" y="114"/>
                </a:lnTo>
                <a:lnTo>
                  <a:pt x="70" y="114"/>
                </a:lnTo>
                <a:lnTo>
                  <a:pt x="70" y="116"/>
                </a:lnTo>
                <a:lnTo>
                  <a:pt x="70" y="114"/>
                </a:lnTo>
                <a:lnTo>
                  <a:pt x="72" y="114"/>
                </a:lnTo>
                <a:lnTo>
                  <a:pt x="72" y="116"/>
                </a:lnTo>
                <a:lnTo>
                  <a:pt x="73" y="116"/>
                </a:lnTo>
                <a:lnTo>
                  <a:pt x="72" y="116"/>
                </a:lnTo>
                <a:lnTo>
                  <a:pt x="72" y="117"/>
                </a:lnTo>
                <a:lnTo>
                  <a:pt x="72" y="119"/>
                </a:lnTo>
                <a:lnTo>
                  <a:pt x="70" y="119"/>
                </a:lnTo>
                <a:lnTo>
                  <a:pt x="72" y="119"/>
                </a:lnTo>
                <a:lnTo>
                  <a:pt x="72" y="121"/>
                </a:lnTo>
                <a:lnTo>
                  <a:pt x="70" y="121"/>
                </a:lnTo>
                <a:lnTo>
                  <a:pt x="68" y="121"/>
                </a:lnTo>
                <a:lnTo>
                  <a:pt x="68" y="122"/>
                </a:lnTo>
                <a:lnTo>
                  <a:pt x="67" y="121"/>
                </a:lnTo>
                <a:lnTo>
                  <a:pt x="67" y="122"/>
                </a:lnTo>
                <a:lnTo>
                  <a:pt x="67" y="121"/>
                </a:lnTo>
                <a:lnTo>
                  <a:pt x="67" y="122"/>
                </a:lnTo>
                <a:lnTo>
                  <a:pt x="65" y="121"/>
                </a:lnTo>
                <a:lnTo>
                  <a:pt x="65" y="122"/>
                </a:lnTo>
                <a:lnTo>
                  <a:pt x="65" y="121"/>
                </a:lnTo>
                <a:lnTo>
                  <a:pt x="65" y="122"/>
                </a:lnTo>
                <a:lnTo>
                  <a:pt x="65" y="121"/>
                </a:lnTo>
                <a:lnTo>
                  <a:pt x="63" y="121"/>
                </a:lnTo>
                <a:lnTo>
                  <a:pt x="63" y="122"/>
                </a:lnTo>
                <a:lnTo>
                  <a:pt x="62" y="122"/>
                </a:lnTo>
                <a:lnTo>
                  <a:pt x="60" y="122"/>
                </a:lnTo>
                <a:lnTo>
                  <a:pt x="60" y="121"/>
                </a:lnTo>
                <a:lnTo>
                  <a:pt x="58" y="121"/>
                </a:lnTo>
                <a:lnTo>
                  <a:pt x="60" y="121"/>
                </a:lnTo>
                <a:lnTo>
                  <a:pt x="60" y="119"/>
                </a:lnTo>
                <a:lnTo>
                  <a:pt x="58" y="119"/>
                </a:lnTo>
                <a:lnTo>
                  <a:pt x="60" y="119"/>
                </a:lnTo>
                <a:lnTo>
                  <a:pt x="58" y="117"/>
                </a:lnTo>
                <a:lnTo>
                  <a:pt x="58" y="116"/>
                </a:lnTo>
                <a:lnTo>
                  <a:pt x="58" y="117"/>
                </a:lnTo>
                <a:lnTo>
                  <a:pt x="57" y="117"/>
                </a:lnTo>
                <a:lnTo>
                  <a:pt x="57" y="116"/>
                </a:lnTo>
                <a:lnTo>
                  <a:pt x="57" y="117"/>
                </a:lnTo>
                <a:lnTo>
                  <a:pt x="57" y="116"/>
                </a:lnTo>
                <a:lnTo>
                  <a:pt x="55" y="116"/>
                </a:lnTo>
                <a:lnTo>
                  <a:pt x="57" y="116"/>
                </a:lnTo>
                <a:lnTo>
                  <a:pt x="57" y="114"/>
                </a:lnTo>
                <a:lnTo>
                  <a:pt x="57" y="112"/>
                </a:lnTo>
                <a:lnTo>
                  <a:pt x="57" y="111"/>
                </a:lnTo>
                <a:lnTo>
                  <a:pt x="57" y="112"/>
                </a:lnTo>
                <a:lnTo>
                  <a:pt x="58" y="112"/>
                </a:lnTo>
                <a:lnTo>
                  <a:pt x="58" y="111"/>
                </a:lnTo>
                <a:lnTo>
                  <a:pt x="60" y="111"/>
                </a:lnTo>
                <a:lnTo>
                  <a:pt x="60" y="109"/>
                </a:lnTo>
                <a:lnTo>
                  <a:pt x="58" y="109"/>
                </a:lnTo>
                <a:lnTo>
                  <a:pt x="58" y="111"/>
                </a:lnTo>
                <a:lnTo>
                  <a:pt x="58" y="109"/>
                </a:lnTo>
                <a:lnTo>
                  <a:pt x="60" y="109"/>
                </a:lnTo>
                <a:lnTo>
                  <a:pt x="62" y="109"/>
                </a:lnTo>
                <a:lnTo>
                  <a:pt x="62" y="107"/>
                </a:lnTo>
                <a:lnTo>
                  <a:pt x="63" y="107"/>
                </a:lnTo>
                <a:lnTo>
                  <a:pt x="65" y="107"/>
                </a:lnTo>
                <a:lnTo>
                  <a:pt x="67" y="107"/>
                </a:lnTo>
                <a:lnTo>
                  <a:pt x="65" y="107"/>
                </a:lnTo>
                <a:lnTo>
                  <a:pt x="67" y="107"/>
                </a:lnTo>
                <a:lnTo>
                  <a:pt x="67" y="106"/>
                </a:lnTo>
                <a:lnTo>
                  <a:pt x="68" y="106"/>
                </a:lnTo>
                <a:close/>
                <a:moveTo>
                  <a:pt x="35" y="104"/>
                </a:moveTo>
                <a:lnTo>
                  <a:pt x="35" y="106"/>
                </a:lnTo>
                <a:lnTo>
                  <a:pt x="35" y="104"/>
                </a:lnTo>
                <a:lnTo>
                  <a:pt x="33" y="104"/>
                </a:lnTo>
                <a:lnTo>
                  <a:pt x="35" y="104"/>
                </a:lnTo>
                <a:close/>
                <a:moveTo>
                  <a:pt x="55" y="104"/>
                </a:moveTo>
                <a:lnTo>
                  <a:pt x="53" y="104"/>
                </a:lnTo>
                <a:lnTo>
                  <a:pt x="53" y="106"/>
                </a:lnTo>
                <a:lnTo>
                  <a:pt x="52" y="106"/>
                </a:lnTo>
                <a:lnTo>
                  <a:pt x="53" y="104"/>
                </a:lnTo>
                <a:lnTo>
                  <a:pt x="55" y="104"/>
                </a:lnTo>
                <a:close/>
                <a:moveTo>
                  <a:pt x="52" y="104"/>
                </a:moveTo>
                <a:lnTo>
                  <a:pt x="52" y="106"/>
                </a:lnTo>
                <a:lnTo>
                  <a:pt x="52" y="104"/>
                </a:lnTo>
                <a:lnTo>
                  <a:pt x="50" y="104"/>
                </a:lnTo>
                <a:lnTo>
                  <a:pt x="52" y="104"/>
                </a:lnTo>
                <a:close/>
                <a:moveTo>
                  <a:pt x="67" y="104"/>
                </a:moveTo>
                <a:lnTo>
                  <a:pt x="68" y="104"/>
                </a:lnTo>
                <a:lnTo>
                  <a:pt x="67" y="104"/>
                </a:lnTo>
                <a:lnTo>
                  <a:pt x="67" y="102"/>
                </a:lnTo>
                <a:lnTo>
                  <a:pt x="67" y="104"/>
                </a:lnTo>
                <a:close/>
                <a:moveTo>
                  <a:pt x="47" y="102"/>
                </a:moveTo>
                <a:lnTo>
                  <a:pt x="47" y="104"/>
                </a:lnTo>
                <a:lnTo>
                  <a:pt x="45" y="104"/>
                </a:lnTo>
                <a:lnTo>
                  <a:pt x="45" y="102"/>
                </a:lnTo>
                <a:lnTo>
                  <a:pt x="47" y="102"/>
                </a:lnTo>
                <a:close/>
                <a:moveTo>
                  <a:pt x="60" y="102"/>
                </a:moveTo>
                <a:lnTo>
                  <a:pt x="60" y="104"/>
                </a:lnTo>
                <a:lnTo>
                  <a:pt x="58" y="104"/>
                </a:lnTo>
                <a:lnTo>
                  <a:pt x="60" y="104"/>
                </a:lnTo>
                <a:lnTo>
                  <a:pt x="58" y="104"/>
                </a:lnTo>
                <a:lnTo>
                  <a:pt x="60" y="104"/>
                </a:lnTo>
                <a:lnTo>
                  <a:pt x="58" y="104"/>
                </a:lnTo>
                <a:lnTo>
                  <a:pt x="58" y="106"/>
                </a:lnTo>
                <a:lnTo>
                  <a:pt x="60" y="106"/>
                </a:lnTo>
                <a:lnTo>
                  <a:pt x="58" y="106"/>
                </a:lnTo>
                <a:lnTo>
                  <a:pt x="57" y="106"/>
                </a:lnTo>
                <a:lnTo>
                  <a:pt x="58" y="106"/>
                </a:lnTo>
                <a:lnTo>
                  <a:pt x="58" y="104"/>
                </a:lnTo>
                <a:lnTo>
                  <a:pt x="57" y="104"/>
                </a:lnTo>
                <a:lnTo>
                  <a:pt x="57" y="102"/>
                </a:lnTo>
                <a:lnTo>
                  <a:pt x="57" y="104"/>
                </a:lnTo>
                <a:lnTo>
                  <a:pt x="55" y="104"/>
                </a:lnTo>
                <a:lnTo>
                  <a:pt x="57" y="104"/>
                </a:lnTo>
                <a:lnTo>
                  <a:pt x="57" y="106"/>
                </a:lnTo>
                <a:lnTo>
                  <a:pt x="55" y="106"/>
                </a:lnTo>
                <a:lnTo>
                  <a:pt x="53" y="106"/>
                </a:lnTo>
                <a:lnTo>
                  <a:pt x="55" y="106"/>
                </a:lnTo>
                <a:lnTo>
                  <a:pt x="53" y="106"/>
                </a:lnTo>
                <a:lnTo>
                  <a:pt x="55" y="106"/>
                </a:lnTo>
                <a:lnTo>
                  <a:pt x="55" y="104"/>
                </a:lnTo>
                <a:lnTo>
                  <a:pt x="55" y="106"/>
                </a:lnTo>
                <a:lnTo>
                  <a:pt x="55" y="104"/>
                </a:lnTo>
                <a:lnTo>
                  <a:pt x="55" y="102"/>
                </a:lnTo>
                <a:lnTo>
                  <a:pt x="57" y="102"/>
                </a:lnTo>
                <a:lnTo>
                  <a:pt x="58" y="102"/>
                </a:lnTo>
                <a:lnTo>
                  <a:pt x="60" y="102"/>
                </a:lnTo>
                <a:close/>
                <a:moveTo>
                  <a:pt x="73" y="100"/>
                </a:moveTo>
                <a:lnTo>
                  <a:pt x="73" y="102"/>
                </a:lnTo>
                <a:lnTo>
                  <a:pt x="73" y="104"/>
                </a:lnTo>
                <a:lnTo>
                  <a:pt x="73" y="102"/>
                </a:lnTo>
                <a:lnTo>
                  <a:pt x="73" y="104"/>
                </a:lnTo>
                <a:lnTo>
                  <a:pt x="75" y="104"/>
                </a:lnTo>
                <a:lnTo>
                  <a:pt x="73" y="104"/>
                </a:lnTo>
                <a:lnTo>
                  <a:pt x="75" y="104"/>
                </a:lnTo>
                <a:lnTo>
                  <a:pt x="73" y="104"/>
                </a:lnTo>
                <a:lnTo>
                  <a:pt x="73" y="106"/>
                </a:lnTo>
                <a:lnTo>
                  <a:pt x="73" y="104"/>
                </a:lnTo>
                <a:lnTo>
                  <a:pt x="72" y="104"/>
                </a:lnTo>
                <a:lnTo>
                  <a:pt x="72" y="102"/>
                </a:lnTo>
                <a:lnTo>
                  <a:pt x="73" y="102"/>
                </a:lnTo>
                <a:lnTo>
                  <a:pt x="73" y="100"/>
                </a:lnTo>
                <a:close/>
                <a:moveTo>
                  <a:pt x="57" y="100"/>
                </a:moveTo>
                <a:lnTo>
                  <a:pt x="55" y="100"/>
                </a:lnTo>
                <a:lnTo>
                  <a:pt x="55" y="102"/>
                </a:lnTo>
                <a:lnTo>
                  <a:pt x="55" y="100"/>
                </a:lnTo>
                <a:lnTo>
                  <a:pt x="57" y="100"/>
                </a:lnTo>
                <a:close/>
                <a:moveTo>
                  <a:pt x="38" y="102"/>
                </a:moveTo>
                <a:lnTo>
                  <a:pt x="38" y="100"/>
                </a:lnTo>
                <a:lnTo>
                  <a:pt x="38" y="102"/>
                </a:lnTo>
                <a:close/>
                <a:moveTo>
                  <a:pt x="55" y="99"/>
                </a:moveTo>
                <a:lnTo>
                  <a:pt x="55" y="100"/>
                </a:lnTo>
                <a:lnTo>
                  <a:pt x="53" y="100"/>
                </a:lnTo>
                <a:lnTo>
                  <a:pt x="55" y="99"/>
                </a:lnTo>
                <a:close/>
                <a:moveTo>
                  <a:pt x="38" y="99"/>
                </a:moveTo>
                <a:lnTo>
                  <a:pt x="40" y="99"/>
                </a:lnTo>
                <a:lnTo>
                  <a:pt x="40" y="100"/>
                </a:lnTo>
                <a:lnTo>
                  <a:pt x="38" y="100"/>
                </a:lnTo>
                <a:lnTo>
                  <a:pt x="38" y="99"/>
                </a:lnTo>
                <a:close/>
                <a:moveTo>
                  <a:pt x="38" y="99"/>
                </a:moveTo>
                <a:lnTo>
                  <a:pt x="38" y="100"/>
                </a:lnTo>
                <a:lnTo>
                  <a:pt x="37" y="100"/>
                </a:lnTo>
                <a:lnTo>
                  <a:pt x="37" y="99"/>
                </a:lnTo>
                <a:lnTo>
                  <a:pt x="37" y="100"/>
                </a:lnTo>
                <a:lnTo>
                  <a:pt x="37" y="99"/>
                </a:lnTo>
                <a:lnTo>
                  <a:pt x="38" y="99"/>
                </a:lnTo>
                <a:close/>
                <a:moveTo>
                  <a:pt x="70" y="99"/>
                </a:moveTo>
                <a:lnTo>
                  <a:pt x="72" y="99"/>
                </a:lnTo>
                <a:lnTo>
                  <a:pt x="70" y="99"/>
                </a:lnTo>
                <a:lnTo>
                  <a:pt x="68" y="99"/>
                </a:lnTo>
                <a:lnTo>
                  <a:pt x="70" y="99"/>
                </a:lnTo>
                <a:lnTo>
                  <a:pt x="70" y="97"/>
                </a:lnTo>
                <a:lnTo>
                  <a:pt x="70" y="99"/>
                </a:lnTo>
                <a:close/>
                <a:moveTo>
                  <a:pt x="42" y="97"/>
                </a:moveTo>
                <a:lnTo>
                  <a:pt x="42" y="99"/>
                </a:lnTo>
                <a:lnTo>
                  <a:pt x="42" y="97"/>
                </a:lnTo>
                <a:close/>
                <a:moveTo>
                  <a:pt x="70" y="97"/>
                </a:moveTo>
                <a:lnTo>
                  <a:pt x="70" y="99"/>
                </a:lnTo>
                <a:lnTo>
                  <a:pt x="70" y="97"/>
                </a:lnTo>
                <a:close/>
                <a:moveTo>
                  <a:pt x="43" y="97"/>
                </a:moveTo>
                <a:lnTo>
                  <a:pt x="45" y="97"/>
                </a:lnTo>
                <a:lnTo>
                  <a:pt x="45" y="99"/>
                </a:lnTo>
                <a:lnTo>
                  <a:pt x="43" y="99"/>
                </a:lnTo>
                <a:lnTo>
                  <a:pt x="43" y="97"/>
                </a:lnTo>
                <a:lnTo>
                  <a:pt x="43" y="99"/>
                </a:lnTo>
                <a:lnTo>
                  <a:pt x="43" y="97"/>
                </a:lnTo>
                <a:lnTo>
                  <a:pt x="43" y="99"/>
                </a:lnTo>
                <a:lnTo>
                  <a:pt x="43" y="97"/>
                </a:lnTo>
                <a:lnTo>
                  <a:pt x="43" y="99"/>
                </a:lnTo>
                <a:lnTo>
                  <a:pt x="42" y="97"/>
                </a:lnTo>
                <a:lnTo>
                  <a:pt x="43" y="97"/>
                </a:lnTo>
                <a:lnTo>
                  <a:pt x="42" y="97"/>
                </a:lnTo>
                <a:lnTo>
                  <a:pt x="43" y="97"/>
                </a:lnTo>
                <a:close/>
                <a:moveTo>
                  <a:pt x="38" y="97"/>
                </a:moveTo>
                <a:lnTo>
                  <a:pt x="38" y="99"/>
                </a:lnTo>
                <a:lnTo>
                  <a:pt x="38" y="97"/>
                </a:lnTo>
                <a:lnTo>
                  <a:pt x="38" y="99"/>
                </a:lnTo>
                <a:lnTo>
                  <a:pt x="37" y="99"/>
                </a:lnTo>
                <a:lnTo>
                  <a:pt x="37" y="97"/>
                </a:lnTo>
                <a:lnTo>
                  <a:pt x="37" y="99"/>
                </a:lnTo>
                <a:lnTo>
                  <a:pt x="37" y="97"/>
                </a:lnTo>
                <a:lnTo>
                  <a:pt x="37" y="95"/>
                </a:lnTo>
                <a:lnTo>
                  <a:pt x="37" y="97"/>
                </a:lnTo>
                <a:lnTo>
                  <a:pt x="38" y="97"/>
                </a:lnTo>
                <a:lnTo>
                  <a:pt x="37" y="97"/>
                </a:lnTo>
                <a:lnTo>
                  <a:pt x="38" y="97"/>
                </a:lnTo>
                <a:close/>
                <a:moveTo>
                  <a:pt x="42" y="92"/>
                </a:moveTo>
                <a:lnTo>
                  <a:pt x="42" y="94"/>
                </a:lnTo>
                <a:lnTo>
                  <a:pt x="43" y="94"/>
                </a:lnTo>
                <a:lnTo>
                  <a:pt x="43" y="92"/>
                </a:lnTo>
                <a:lnTo>
                  <a:pt x="43" y="94"/>
                </a:lnTo>
                <a:lnTo>
                  <a:pt x="43" y="95"/>
                </a:lnTo>
                <a:lnTo>
                  <a:pt x="43" y="94"/>
                </a:lnTo>
                <a:lnTo>
                  <a:pt x="43" y="95"/>
                </a:lnTo>
                <a:lnTo>
                  <a:pt x="42" y="95"/>
                </a:lnTo>
                <a:lnTo>
                  <a:pt x="43" y="95"/>
                </a:lnTo>
                <a:lnTo>
                  <a:pt x="42" y="95"/>
                </a:lnTo>
                <a:lnTo>
                  <a:pt x="42" y="94"/>
                </a:lnTo>
                <a:lnTo>
                  <a:pt x="42" y="92"/>
                </a:lnTo>
                <a:close/>
                <a:moveTo>
                  <a:pt x="43" y="94"/>
                </a:moveTo>
                <a:lnTo>
                  <a:pt x="43" y="92"/>
                </a:lnTo>
                <a:lnTo>
                  <a:pt x="43" y="94"/>
                </a:lnTo>
                <a:close/>
                <a:moveTo>
                  <a:pt x="67" y="92"/>
                </a:moveTo>
                <a:lnTo>
                  <a:pt x="67" y="94"/>
                </a:lnTo>
                <a:lnTo>
                  <a:pt x="68" y="94"/>
                </a:lnTo>
                <a:lnTo>
                  <a:pt x="67" y="94"/>
                </a:lnTo>
                <a:lnTo>
                  <a:pt x="67" y="92"/>
                </a:lnTo>
                <a:close/>
                <a:moveTo>
                  <a:pt x="23" y="92"/>
                </a:moveTo>
                <a:lnTo>
                  <a:pt x="25" y="92"/>
                </a:lnTo>
                <a:lnTo>
                  <a:pt x="25" y="94"/>
                </a:lnTo>
                <a:lnTo>
                  <a:pt x="23" y="94"/>
                </a:lnTo>
                <a:lnTo>
                  <a:pt x="23" y="92"/>
                </a:lnTo>
                <a:close/>
                <a:moveTo>
                  <a:pt x="67" y="90"/>
                </a:moveTo>
                <a:lnTo>
                  <a:pt x="67" y="92"/>
                </a:lnTo>
                <a:lnTo>
                  <a:pt x="65" y="92"/>
                </a:lnTo>
                <a:lnTo>
                  <a:pt x="67" y="92"/>
                </a:lnTo>
                <a:lnTo>
                  <a:pt x="65" y="92"/>
                </a:lnTo>
                <a:lnTo>
                  <a:pt x="67" y="92"/>
                </a:lnTo>
                <a:lnTo>
                  <a:pt x="67" y="90"/>
                </a:lnTo>
                <a:lnTo>
                  <a:pt x="67" y="92"/>
                </a:lnTo>
                <a:lnTo>
                  <a:pt x="67" y="94"/>
                </a:lnTo>
                <a:lnTo>
                  <a:pt x="65" y="94"/>
                </a:lnTo>
                <a:lnTo>
                  <a:pt x="65" y="92"/>
                </a:lnTo>
                <a:lnTo>
                  <a:pt x="65" y="90"/>
                </a:lnTo>
                <a:lnTo>
                  <a:pt x="67" y="90"/>
                </a:lnTo>
                <a:close/>
                <a:moveTo>
                  <a:pt x="25" y="90"/>
                </a:moveTo>
                <a:lnTo>
                  <a:pt x="25" y="92"/>
                </a:lnTo>
                <a:lnTo>
                  <a:pt x="27" y="92"/>
                </a:lnTo>
                <a:lnTo>
                  <a:pt x="25" y="92"/>
                </a:lnTo>
                <a:lnTo>
                  <a:pt x="25" y="90"/>
                </a:lnTo>
                <a:close/>
                <a:moveTo>
                  <a:pt x="65" y="90"/>
                </a:moveTo>
                <a:lnTo>
                  <a:pt x="65" y="92"/>
                </a:lnTo>
                <a:lnTo>
                  <a:pt x="65" y="90"/>
                </a:lnTo>
                <a:lnTo>
                  <a:pt x="65" y="92"/>
                </a:lnTo>
                <a:lnTo>
                  <a:pt x="63" y="92"/>
                </a:lnTo>
                <a:lnTo>
                  <a:pt x="65" y="90"/>
                </a:lnTo>
                <a:close/>
                <a:moveTo>
                  <a:pt x="20" y="89"/>
                </a:moveTo>
                <a:lnTo>
                  <a:pt x="22" y="90"/>
                </a:lnTo>
                <a:lnTo>
                  <a:pt x="22" y="92"/>
                </a:lnTo>
                <a:lnTo>
                  <a:pt x="22" y="94"/>
                </a:lnTo>
                <a:lnTo>
                  <a:pt x="20" y="94"/>
                </a:lnTo>
                <a:lnTo>
                  <a:pt x="20" y="92"/>
                </a:lnTo>
                <a:lnTo>
                  <a:pt x="20" y="94"/>
                </a:lnTo>
                <a:lnTo>
                  <a:pt x="20" y="92"/>
                </a:lnTo>
                <a:lnTo>
                  <a:pt x="20" y="90"/>
                </a:lnTo>
                <a:lnTo>
                  <a:pt x="20" y="89"/>
                </a:lnTo>
                <a:close/>
                <a:moveTo>
                  <a:pt x="65" y="89"/>
                </a:moveTo>
                <a:lnTo>
                  <a:pt x="65" y="90"/>
                </a:lnTo>
                <a:lnTo>
                  <a:pt x="65" y="89"/>
                </a:lnTo>
                <a:lnTo>
                  <a:pt x="65" y="90"/>
                </a:lnTo>
                <a:lnTo>
                  <a:pt x="63" y="89"/>
                </a:lnTo>
                <a:lnTo>
                  <a:pt x="65" y="89"/>
                </a:lnTo>
                <a:close/>
                <a:moveTo>
                  <a:pt x="58" y="85"/>
                </a:moveTo>
                <a:lnTo>
                  <a:pt x="58" y="87"/>
                </a:lnTo>
                <a:lnTo>
                  <a:pt x="58" y="85"/>
                </a:lnTo>
                <a:lnTo>
                  <a:pt x="60" y="85"/>
                </a:lnTo>
                <a:lnTo>
                  <a:pt x="60" y="87"/>
                </a:lnTo>
                <a:lnTo>
                  <a:pt x="60" y="85"/>
                </a:lnTo>
                <a:lnTo>
                  <a:pt x="60" y="87"/>
                </a:lnTo>
                <a:lnTo>
                  <a:pt x="60" y="85"/>
                </a:lnTo>
                <a:lnTo>
                  <a:pt x="60" y="87"/>
                </a:lnTo>
                <a:lnTo>
                  <a:pt x="62" y="87"/>
                </a:lnTo>
                <a:lnTo>
                  <a:pt x="62" y="89"/>
                </a:lnTo>
                <a:lnTo>
                  <a:pt x="62" y="87"/>
                </a:lnTo>
                <a:lnTo>
                  <a:pt x="62" y="89"/>
                </a:lnTo>
                <a:lnTo>
                  <a:pt x="60" y="89"/>
                </a:lnTo>
                <a:lnTo>
                  <a:pt x="62" y="89"/>
                </a:lnTo>
                <a:lnTo>
                  <a:pt x="62" y="90"/>
                </a:lnTo>
                <a:lnTo>
                  <a:pt x="62" y="92"/>
                </a:lnTo>
                <a:lnTo>
                  <a:pt x="62" y="90"/>
                </a:lnTo>
                <a:lnTo>
                  <a:pt x="62" y="92"/>
                </a:lnTo>
                <a:lnTo>
                  <a:pt x="63" y="92"/>
                </a:lnTo>
                <a:lnTo>
                  <a:pt x="62" y="92"/>
                </a:lnTo>
                <a:lnTo>
                  <a:pt x="63" y="94"/>
                </a:lnTo>
                <a:lnTo>
                  <a:pt x="62" y="94"/>
                </a:lnTo>
                <a:lnTo>
                  <a:pt x="63" y="94"/>
                </a:lnTo>
                <a:lnTo>
                  <a:pt x="62" y="94"/>
                </a:lnTo>
                <a:lnTo>
                  <a:pt x="62" y="95"/>
                </a:lnTo>
                <a:lnTo>
                  <a:pt x="62" y="94"/>
                </a:lnTo>
                <a:lnTo>
                  <a:pt x="63" y="94"/>
                </a:lnTo>
                <a:lnTo>
                  <a:pt x="63" y="95"/>
                </a:lnTo>
                <a:lnTo>
                  <a:pt x="65" y="95"/>
                </a:lnTo>
                <a:lnTo>
                  <a:pt x="65" y="97"/>
                </a:lnTo>
                <a:lnTo>
                  <a:pt x="65" y="95"/>
                </a:lnTo>
                <a:lnTo>
                  <a:pt x="65" y="97"/>
                </a:lnTo>
                <a:lnTo>
                  <a:pt x="67" y="99"/>
                </a:lnTo>
                <a:lnTo>
                  <a:pt x="67" y="100"/>
                </a:lnTo>
                <a:lnTo>
                  <a:pt x="67" y="99"/>
                </a:lnTo>
                <a:lnTo>
                  <a:pt x="67" y="100"/>
                </a:lnTo>
                <a:lnTo>
                  <a:pt x="68" y="100"/>
                </a:lnTo>
                <a:lnTo>
                  <a:pt x="67" y="100"/>
                </a:lnTo>
                <a:lnTo>
                  <a:pt x="65" y="100"/>
                </a:lnTo>
                <a:lnTo>
                  <a:pt x="67" y="100"/>
                </a:lnTo>
                <a:lnTo>
                  <a:pt x="65" y="102"/>
                </a:lnTo>
                <a:lnTo>
                  <a:pt x="65" y="100"/>
                </a:lnTo>
                <a:lnTo>
                  <a:pt x="65" y="102"/>
                </a:lnTo>
                <a:lnTo>
                  <a:pt x="67" y="100"/>
                </a:lnTo>
                <a:lnTo>
                  <a:pt x="67" y="102"/>
                </a:lnTo>
                <a:lnTo>
                  <a:pt x="65" y="102"/>
                </a:lnTo>
                <a:lnTo>
                  <a:pt x="67" y="102"/>
                </a:lnTo>
                <a:lnTo>
                  <a:pt x="67" y="100"/>
                </a:lnTo>
                <a:lnTo>
                  <a:pt x="67" y="102"/>
                </a:lnTo>
                <a:lnTo>
                  <a:pt x="67" y="100"/>
                </a:lnTo>
                <a:lnTo>
                  <a:pt x="67" y="102"/>
                </a:lnTo>
                <a:lnTo>
                  <a:pt x="67" y="100"/>
                </a:lnTo>
                <a:lnTo>
                  <a:pt x="67" y="102"/>
                </a:lnTo>
                <a:lnTo>
                  <a:pt x="67" y="104"/>
                </a:lnTo>
                <a:lnTo>
                  <a:pt x="65" y="104"/>
                </a:lnTo>
                <a:lnTo>
                  <a:pt x="63" y="104"/>
                </a:lnTo>
                <a:lnTo>
                  <a:pt x="62" y="104"/>
                </a:lnTo>
                <a:lnTo>
                  <a:pt x="62" y="106"/>
                </a:lnTo>
                <a:lnTo>
                  <a:pt x="60" y="106"/>
                </a:lnTo>
                <a:lnTo>
                  <a:pt x="60" y="104"/>
                </a:lnTo>
                <a:lnTo>
                  <a:pt x="62" y="104"/>
                </a:lnTo>
                <a:lnTo>
                  <a:pt x="60" y="104"/>
                </a:lnTo>
                <a:lnTo>
                  <a:pt x="60" y="102"/>
                </a:lnTo>
                <a:lnTo>
                  <a:pt x="62" y="102"/>
                </a:lnTo>
                <a:lnTo>
                  <a:pt x="60" y="102"/>
                </a:lnTo>
                <a:lnTo>
                  <a:pt x="60" y="100"/>
                </a:lnTo>
                <a:lnTo>
                  <a:pt x="62" y="100"/>
                </a:lnTo>
                <a:lnTo>
                  <a:pt x="60" y="100"/>
                </a:lnTo>
                <a:lnTo>
                  <a:pt x="58" y="100"/>
                </a:lnTo>
                <a:lnTo>
                  <a:pt x="57" y="100"/>
                </a:lnTo>
                <a:lnTo>
                  <a:pt x="57" y="99"/>
                </a:lnTo>
                <a:lnTo>
                  <a:pt x="55" y="99"/>
                </a:lnTo>
                <a:lnTo>
                  <a:pt x="55" y="97"/>
                </a:lnTo>
                <a:lnTo>
                  <a:pt x="57" y="97"/>
                </a:lnTo>
                <a:lnTo>
                  <a:pt x="55" y="97"/>
                </a:lnTo>
                <a:lnTo>
                  <a:pt x="55" y="95"/>
                </a:lnTo>
                <a:lnTo>
                  <a:pt x="53" y="95"/>
                </a:lnTo>
                <a:lnTo>
                  <a:pt x="52" y="95"/>
                </a:lnTo>
                <a:lnTo>
                  <a:pt x="52" y="97"/>
                </a:lnTo>
                <a:lnTo>
                  <a:pt x="53" y="97"/>
                </a:lnTo>
                <a:lnTo>
                  <a:pt x="52" y="97"/>
                </a:lnTo>
                <a:lnTo>
                  <a:pt x="52" y="99"/>
                </a:lnTo>
                <a:lnTo>
                  <a:pt x="52" y="97"/>
                </a:lnTo>
                <a:lnTo>
                  <a:pt x="52" y="99"/>
                </a:lnTo>
                <a:lnTo>
                  <a:pt x="50" y="99"/>
                </a:lnTo>
                <a:lnTo>
                  <a:pt x="50" y="100"/>
                </a:lnTo>
                <a:lnTo>
                  <a:pt x="48" y="100"/>
                </a:lnTo>
                <a:lnTo>
                  <a:pt x="48" y="99"/>
                </a:lnTo>
                <a:lnTo>
                  <a:pt x="48" y="100"/>
                </a:lnTo>
                <a:lnTo>
                  <a:pt x="47" y="100"/>
                </a:lnTo>
                <a:lnTo>
                  <a:pt x="48" y="99"/>
                </a:lnTo>
                <a:lnTo>
                  <a:pt x="50" y="99"/>
                </a:lnTo>
                <a:lnTo>
                  <a:pt x="48" y="99"/>
                </a:lnTo>
                <a:lnTo>
                  <a:pt x="50" y="99"/>
                </a:lnTo>
                <a:lnTo>
                  <a:pt x="50" y="97"/>
                </a:lnTo>
                <a:lnTo>
                  <a:pt x="50" y="99"/>
                </a:lnTo>
                <a:lnTo>
                  <a:pt x="50" y="97"/>
                </a:lnTo>
                <a:lnTo>
                  <a:pt x="52" y="95"/>
                </a:lnTo>
                <a:lnTo>
                  <a:pt x="52" y="97"/>
                </a:lnTo>
                <a:lnTo>
                  <a:pt x="52" y="95"/>
                </a:lnTo>
                <a:lnTo>
                  <a:pt x="50" y="95"/>
                </a:lnTo>
                <a:lnTo>
                  <a:pt x="50" y="94"/>
                </a:lnTo>
                <a:lnTo>
                  <a:pt x="52" y="94"/>
                </a:lnTo>
                <a:lnTo>
                  <a:pt x="53" y="94"/>
                </a:lnTo>
                <a:lnTo>
                  <a:pt x="53" y="92"/>
                </a:lnTo>
                <a:lnTo>
                  <a:pt x="55" y="92"/>
                </a:lnTo>
                <a:lnTo>
                  <a:pt x="55" y="90"/>
                </a:lnTo>
                <a:lnTo>
                  <a:pt x="55" y="92"/>
                </a:lnTo>
                <a:lnTo>
                  <a:pt x="55" y="90"/>
                </a:lnTo>
                <a:lnTo>
                  <a:pt x="55" y="89"/>
                </a:lnTo>
                <a:lnTo>
                  <a:pt x="57" y="89"/>
                </a:lnTo>
                <a:lnTo>
                  <a:pt x="57" y="87"/>
                </a:lnTo>
                <a:lnTo>
                  <a:pt x="58" y="87"/>
                </a:lnTo>
                <a:lnTo>
                  <a:pt x="58" y="85"/>
                </a:lnTo>
                <a:close/>
                <a:moveTo>
                  <a:pt x="43" y="85"/>
                </a:moveTo>
                <a:lnTo>
                  <a:pt x="45" y="85"/>
                </a:lnTo>
                <a:lnTo>
                  <a:pt x="45" y="87"/>
                </a:lnTo>
                <a:lnTo>
                  <a:pt x="43" y="87"/>
                </a:lnTo>
                <a:lnTo>
                  <a:pt x="43" y="89"/>
                </a:lnTo>
                <a:lnTo>
                  <a:pt x="43" y="87"/>
                </a:lnTo>
                <a:lnTo>
                  <a:pt x="43" y="85"/>
                </a:lnTo>
                <a:close/>
                <a:moveTo>
                  <a:pt x="58" y="85"/>
                </a:moveTo>
                <a:lnTo>
                  <a:pt x="57" y="85"/>
                </a:lnTo>
                <a:lnTo>
                  <a:pt x="57" y="87"/>
                </a:lnTo>
                <a:lnTo>
                  <a:pt x="57" y="85"/>
                </a:lnTo>
                <a:lnTo>
                  <a:pt x="58" y="85"/>
                </a:lnTo>
                <a:close/>
                <a:moveTo>
                  <a:pt x="23" y="84"/>
                </a:moveTo>
                <a:lnTo>
                  <a:pt x="23" y="85"/>
                </a:lnTo>
                <a:lnTo>
                  <a:pt x="23" y="84"/>
                </a:lnTo>
                <a:lnTo>
                  <a:pt x="23" y="85"/>
                </a:lnTo>
                <a:lnTo>
                  <a:pt x="22" y="85"/>
                </a:lnTo>
                <a:lnTo>
                  <a:pt x="22" y="84"/>
                </a:lnTo>
                <a:lnTo>
                  <a:pt x="23" y="84"/>
                </a:lnTo>
                <a:close/>
                <a:moveTo>
                  <a:pt x="58" y="84"/>
                </a:moveTo>
                <a:lnTo>
                  <a:pt x="58" y="85"/>
                </a:lnTo>
                <a:lnTo>
                  <a:pt x="58" y="84"/>
                </a:lnTo>
                <a:lnTo>
                  <a:pt x="58" y="85"/>
                </a:lnTo>
                <a:lnTo>
                  <a:pt x="58" y="84"/>
                </a:lnTo>
                <a:close/>
                <a:moveTo>
                  <a:pt x="63" y="82"/>
                </a:moveTo>
                <a:lnTo>
                  <a:pt x="63" y="84"/>
                </a:lnTo>
                <a:lnTo>
                  <a:pt x="62" y="84"/>
                </a:lnTo>
                <a:lnTo>
                  <a:pt x="62" y="82"/>
                </a:lnTo>
                <a:lnTo>
                  <a:pt x="63" y="82"/>
                </a:lnTo>
                <a:close/>
                <a:moveTo>
                  <a:pt x="25" y="82"/>
                </a:moveTo>
                <a:lnTo>
                  <a:pt x="25" y="80"/>
                </a:lnTo>
                <a:lnTo>
                  <a:pt x="25" y="82"/>
                </a:lnTo>
                <a:lnTo>
                  <a:pt x="25" y="84"/>
                </a:lnTo>
                <a:lnTo>
                  <a:pt x="25" y="85"/>
                </a:lnTo>
                <a:lnTo>
                  <a:pt x="27" y="85"/>
                </a:lnTo>
                <a:lnTo>
                  <a:pt x="25" y="85"/>
                </a:lnTo>
                <a:lnTo>
                  <a:pt x="25" y="87"/>
                </a:lnTo>
                <a:lnTo>
                  <a:pt x="27" y="87"/>
                </a:lnTo>
                <a:lnTo>
                  <a:pt x="25" y="87"/>
                </a:lnTo>
                <a:lnTo>
                  <a:pt x="27" y="87"/>
                </a:lnTo>
                <a:lnTo>
                  <a:pt x="27" y="89"/>
                </a:lnTo>
                <a:lnTo>
                  <a:pt x="27" y="90"/>
                </a:lnTo>
                <a:lnTo>
                  <a:pt x="27" y="89"/>
                </a:lnTo>
                <a:lnTo>
                  <a:pt x="27" y="90"/>
                </a:lnTo>
                <a:lnTo>
                  <a:pt x="25" y="90"/>
                </a:lnTo>
                <a:lnTo>
                  <a:pt x="23" y="90"/>
                </a:lnTo>
                <a:lnTo>
                  <a:pt x="25" y="90"/>
                </a:lnTo>
                <a:lnTo>
                  <a:pt x="23" y="90"/>
                </a:lnTo>
                <a:lnTo>
                  <a:pt x="23" y="89"/>
                </a:lnTo>
                <a:lnTo>
                  <a:pt x="23" y="87"/>
                </a:lnTo>
                <a:lnTo>
                  <a:pt x="23" y="85"/>
                </a:lnTo>
                <a:lnTo>
                  <a:pt x="23" y="84"/>
                </a:lnTo>
                <a:lnTo>
                  <a:pt x="25" y="84"/>
                </a:lnTo>
                <a:lnTo>
                  <a:pt x="23" y="84"/>
                </a:lnTo>
                <a:lnTo>
                  <a:pt x="23" y="82"/>
                </a:lnTo>
                <a:lnTo>
                  <a:pt x="23" y="80"/>
                </a:lnTo>
                <a:lnTo>
                  <a:pt x="25" y="82"/>
                </a:lnTo>
                <a:close/>
                <a:moveTo>
                  <a:pt x="47" y="80"/>
                </a:moveTo>
                <a:lnTo>
                  <a:pt x="47" y="82"/>
                </a:lnTo>
                <a:lnTo>
                  <a:pt x="48" y="82"/>
                </a:lnTo>
                <a:lnTo>
                  <a:pt x="47" y="82"/>
                </a:lnTo>
                <a:lnTo>
                  <a:pt x="45" y="82"/>
                </a:lnTo>
                <a:lnTo>
                  <a:pt x="45" y="80"/>
                </a:lnTo>
                <a:lnTo>
                  <a:pt x="47" y="80"/>
                </a:lnTo>
                <a:close/>
                <a:moveTo>
                  <a:pt x="55" y="79"/>
                </a:moveTo>
                <a:lnTo>
                  <a:pt x="57" y="79"/>
                </a:lnTo>
                <a:lnTo>
                  <a:pt x="57" y="80"/>
                </a:lnTo>
                <a:lnTo>
                  <a:pt x="57" y="82"/>
                </a:lnTo>
                <a:lnTo>
                  <a:pt x="57" y="84"/>
                </a:lnTo>
                <a:lnTo>
                  <a:pt x="57" y="85"/>
                </a:lnTo>
                <a:lnTo>
                  <a:pt x="55" y="85"/>
                </a:lnTo>
                <a:lnTo>
                  <a:pt x="55" y="87"/>
                </a:lnTo>
                <a:lnTo>
                  <a:pt x="55" y="85"/>
                </a:lnTo>
                <a:lnTo>
                  <a:pt x="55" y="87"/>
                </a:lnTo>
                <a:lnTo>
                  <a:pt x="55" y="89"/>
                </a:lnTo>
                <a:lnTo>
                  <a:pt x="53" y="89"/>
                </a:lnTo>
                <a:lnTo>
                  <a:pt x="53" y="90"/>
                </a:lnTo>
                <a:lnTo>
                  <a:pt x="53" y="89"/>
                </a:lnTo>
                <a:lnTo>
                  <a:pt x="53" y="90"/>
                </a:lnTo>
                <a:lnTo>
                  <a:pt x="53" y="92"/>
                </a:lnTo>
                <a:lnTo>
                  <a:pt x="52" y="92"/>
                </a:lnTo>
                <a:lnTo>
                  <a:pt x="52" y="94"/>
                </a:lnTo>
                <a:lnTo>
                  <a:pt x="50" y="94"/>
                </a:lnTo>
                <a:lnTo>
                  <a:pt x="48" y="94"/>
                </a:lnTo>
                <a:lnTo>
                  <a:pt x="47" y="94"/>
                </a:lnTo>
                <a:lnTo>
                  <a:pt x="47" y="95"/>
                </a:lnTo>
                <a:lnTo>
                  <a:pt x="47" y="94"/>
                </a:lnTo>
                <a:lnTo>
                  <a:pt x="45" y="94"/>
                </a:lnTo>
                <a:lnTo>
                  <a:pt x="45" y="95"/>
                </a:lnTo>
                <a:lnTo>
                  <a:pt x="45" y="97"/>
                </a:lnTo>
                <a:lnTo>
                  <a:pt x="43" y="95"/>
                </a:lnTo>
                <a:lnTo>
                  <a:pt x="45" y="95"/>
                </a:lnTo>
                <a:lnTo>
                  <a:pt x="45" y="94"/>
                </a:lnTo>
                <a:lnTo>
                  <a:pt x="45" y="92"/>
                </a:lnTo>
                <a:lnTo>
                  <a:pt x="43" y="92"/>
                </a:lnTo>
                <a:lnTo>
                  <a:pt x="45" y="92"/>
                </a:lnTo>
                <a:lnTo>
                  <a:pt x="45" y="90"/>
                </a:lnTo>
                <a:lnTo>
                  <a:pt x="45" y="92"/>
                </a:lnTo>
                <a:lnTo>
                  <a:pt x="45" y="90"/>
                </a:lnTo>
                <a:lnTo>
                  <a:pt x="45" y="92"/>
                </a:lnTo>
                <a:lnTo>
                  <a:pt x="45" y="90"/>
                </a:lnTo>
                <a:lnTo>
                  <a:pt x="45" y="92"/>
                </a:lnTo>
                <a:lnTo>
                  <a:pt x="47" y="92"/>
                </a:lnTo>
                <a:lnTo>
                  <a:pt x="45" y="92"/>
                </a:lnTo>
                <a:lnTo>
                  <a:pt x="47" y="90"/>
                </a:lnTo>
                <a:lnTo>
                  <a:pt x="45" y="90"/>
                </a:lnTo>
                <a:lnTo>
                  <a:pt x="45" y="89"/>
                </a:lnTo>
                <a:lnTo>
                  <a:pt x="47" y="89"/>
                </a:lnTo>
                <a:lnTo>
                  <a:pt x="48" y="89"/>
                </a:lnTo>
                <a:lnTo>
                  <a:pt x="50" y="89"/>
                </a:lnTo>
                <a:lnTo>
                  <a:pt x="50" y="87"/>
                </a:lnTo>
                <a:lnTo>
                  <a:pt x="50" y="89"/>
                </a:lnTo>
                <a:lnTo>
                  <a:pt x="52" y="87"/>
                </a:lnTo>
                <a:lnTo>
                  <a:pt x="50" y="87"/>
                </a:lnTo>
                <a:lnTo>
                  <a:pt x="50" y="89"/>
                </a:lnTo>
                <a:lnTo>
                  <a:pt x="48" y="89"/>
                </a:lnTo>
                <a:lnTo>
                  <a:pt x="48" y="87"/>
                </a:lnTo>
                <a:lnTo>
                  <a:pt x="48" y="89"/>
                </a:lnTo>
                <a:lnTo>
                  <a:pt x="48" y="87"/>
                </a:lnTo>
                <a:lnTo>
                  <a:pt x="48" y="89"/>
                </a:lnTo>
                <a:lnTo>
                  <a:pt x="47" y="87"/>
                </a:lnTo>
                <a:lnTo>
                  <a:pt x="47" y="89"/>
                </a:lnTo>
                <a:lnTo>
                  <a:pt x="47" y="87"/>
                </a:lnTo>
                <a:lnTo>
                  <a:pt x="47" y="85"/>
                </a:lnTo>
                <a:lnTo>
                  <a:pt x="47" y="87"/>
                </a:lnTo>
                <a:lnTo>
                  <a:pt x="47" y="85"/>
                </a:lnTo>
                <a:lnTo>
                  <a:pt x="48" y="85"/>
                </a:lnTo>
                <a:lnTo>
                  <a:pt x="48" y="87"/>
                </a:lnTo>
                <a:lnTo>
                  <a:pt x="48" y="85"/>
                </a:lnTo>
                <a:lnTo>
                  <a:pt x="48" y="84"/>
                </a:lnTo>
                <a:lnTo>
                  <a:pt x="50" y="84"/>
                </a:lnTo>
                <a:lnTo>
                  <a:pt x="50" y="85"/>
                </a:lnTo>
                <a:lnTo>
                  <a:pt x="52" y="85"/>
                </a:lnTo>
                <a:lnTo>
                  <a:pt x="50" y="85"/>
                </a:lnTo>
                <a:lnTo>
                  <a:pt x="52" y="85"/>
                </a:lnTo>
                <a:lnTo>
                  <a:pt x="52" y="84"/>
                </a:lnTo>
                <a:lnTo>
                  <a:pt x="50" y="84"/>
                </a:lnTo>
                <a:lnTo>
                  <a:pt x="52" y="84"/>
                </a:lnTo>
                <a:lnTo>
                  <a:pt x="50" y="84"/>
                </a:lnTo>
                <a:lnTo>
                  <a:pt x="50" y="82"/>
                </a:lnTo>
                <a:lnTo>
                  <a:pt x="50" y="84"/>
                </a:lnTo>
                <a:lnTo>
                  <a:pt x="50" y="82"/>
                </a:lnTo>
                <a:lnTo>
                  <a:pt x="52" y="82"/>
                </a:lnTo>
                <a:lnTo>
                  <a:pt x="53" y="82"/>
                </a:lnTo>
                <a:lnTo>
                  <a:pt x="52" y="82"/>
                </a:lnTo>
                <a:lnTo>
                  <a:pt x="53" y="82"/>
                </a:lnTo>
                <a:lnTo>
                  <a:pt x="53" y="80"/>
                </a:lnTo>
                <a:lnTo>
                  <a:pt x="52" y="80"/>
                </a:lnTo>
                <a:lnTo>
                  <a:pt x="53" y="80"/>
                </a:lnTo>
                <a:lnTo>
                  <a:pt x="53" y="79"/>
                </a:lnTo>
                <a:lnTo>
                  <a:pt x="55" y="79"/>
                </a:lnTo>
                <a:close/>
                <a:moveTo>
                  <a:pt x="117" y="80"/>
                </a:moveTo>
                <a:lnTo>
                  <a:pt x="115" y="80"/>
                </a:lnTo>
                <a:lnTo>
                  <a:pt x="115" y="79"/>
                </a:lnTo>
                <a:lnTo>
                  <a:pt x="115" y="77"/>
                </a:lnTo>
                <a:lnTo>
                  <a:pt x="117" y="79"/>
                </a:lnTo>
                <a:lnTo>
                  <a:pt x="117" y="80"/>
                </a:lnTo>
                <a:close/>
                <a:moveTo>
                  <a:pt x="23" y="77"/>
                </a:moveTo>
                <a:lnTo>
                  <a:pt x="23" y="79"/>
                </a:lnTo>
                <a:lnTo>
                  <a:pt x="22" y="79"/>
                </a:lnTo>
                <a:lnTo>
                  <a:pt x="22" y="77"/>
                </a:lnTo>
                <a:lnTo>
                  <a:pt x="22" y="79"/>
                </a:lnTo>
                <a:lnTo>
                  <a:pt x="22" y="77"/>
                </a:lnTo>
                <a:lnTo>
                  <a:pt x="23" y="77"/>
                </a:lnTo>
                <a:close/>
                <a:moveTo>
                  <a:pt x="48" y="77"/>
                </a:moveTo>
                <a:lnTo>
                  <a:pt x="50" y="77"/>
                </a:lnTo>
                <a:lnTo>
                  <a:pt x="48" y="77"/>
                </a:lnTo>
                <a:lnTo>
                  <a:pt x="50" y="77"/>
                </a:lnTo>
                <a:lnTo>
                  <a:pt x="50" y="79"/>
                </a:lnTo>
                <a:lnTo>
                  <a:pt x="48" y="79"/>
                </a:lnTo>
                <a:lnTo>
                  <a:pt x="50" y="79"/>
                </a:lnTo>
                <a:lnTo>
                  <a:pt x="48" y="79"/>
                </a:lnTo>
                <a:lnTo>
                  <a:pt x="50" y="79"/>
                </a:lnTo>
                <a:lnTo>
                  <a:pt x="48" y="79"/>
                </a:lnTo>
                <a:lnTo>
                  <a:pt x="48" y="80"/>
                </a:lnTo>
                <a:lnTo>
                  <a:pt x="47" y="79"/>
                </a:lnTo>
                <a:lnTo>
                  <a:pt x="48" y="79"/>
                </a:lnTo>
                <a:lnTo>
                  <a:pt x="47" y="79"/>
                </a:lnTo>
                <a:lnTo>
                  <a:pt x="48" y="79"/>
                </a:lnTo>
                <a:lnTo>
                  <a:pt x="47" y="79"/>
                </a:lnTo>
                <a:lnTo>
                  <a:pt x="48" y="79"/>
                </a:lnTo>
                <a:lnTo>
                  <a:pt x="47" y="79"/>
                </a:lnTo>
                <a:lnTo>
                  <a:pt x="47" y="77"/>
                </a:lnTo>
                <a:lnTo>
                  <a:pt x="48" y="77"/>
                </a:lnTo>
                <a:close/>
                <a:moveTo>
                  <a:pt x="62" y="75"/>
                </a:moveTo>
                <a:lnTo>
                  <a:pt x="60" y="75"/>
                </a:lnTo>
                <a:lnTo>
                  <a:pt x="62" y="75"/>
                </a:lnTo>
                <a:lnTo>
                  <a:pt x="62" y="77"/>
                </a:lnTo>
                <a:lnTo>
                  <a:pt x="62" y="79"/>
                </a:lnTo>
                <a:lnTo>
                  <a:pt x="60" y="79"/>
                </a:lnTo>
                <a:lnTo>
                  <a:pt x="60" y="80"/>
                </a:lnTo>
                <a:lnTo>
                  <a:pt x="60" y="79"/>
                </a:lnTo>
                <a:lnTo>
                  <a:pt x="60" y="80"/>
                </a:lnTo>
                <a:lnTo>
                  <a:pt x="58" y="80"/>
                </a:lnTo>
                <a:lnTo>
                  <a:pt x="58" y="79"/>
                </a:lnTo>
                <a:lnTo>
                  <a:pt x="58" y="77"/>
                </a:lnTo>
                <a:lnTo>
                  <a:pt x="60" y="77"/>
                </a:lnTo>
                <a:lnTo>
                  <a:pt x="58" y="77"/>
                </a:lnTo>
                <a:lnTo>
                  <a:pt x="60" y="77"/>
                </a:lnTo>
                <a:lnTo>
                  <a:pt x="60" y="75"/>
                </a:lnTo>
                <a:lnTo>
                  <a:pt x="62" y="75"/>
                </a:lnTo>
                <a:close/>
                <a:moveTo>
                  <a:pt x="52" y="74"/>
                </a:moveTo>
                <a:lnTo>
                  <a:pt x="50" y="74"/>
                </a:lnTo>
                <a:lnTo>
                  <a:pt x="52" y="74"/>
                </a:lnTo>
                <a:close/>
                <a:moveTo>
                  <a:pt x="50" y="70"/>
                </a:moveTo>
                <a:lnTo>
                  <a:pt x="52" y="70"/>
                </a:lnTo>
                <a:lnTo>
                  <a:pt x="52" y="72"/>
                </a:lnTo>
                <a:lnTo>
                  <a:pt x="50" y="72"/>
                </a:lnTo>
                <a:lnTo>
                  <a:pt x="50" y="70"/>
                </a:lnTo>
                <a:lnTo>
                  <a:pt x="50" y="72"/>
                </a:lnTo>
                <a:lnTo>
                  <a:pt x="50" y="70"/>
                </a:lnTo>
                <a:close/>
                <a:moveTo>
                  <a:pt x="113" y="59"/>
                </a:moveTo>
                <a:lnTo>
                  <a:pt x="115" y="60"/>
                </a:lnTo>
                <a:lnTo>
                  <a:pt x="115" y="62"/>
                </a:lnTo>
                <a:lnTo>
                  <a:pt x="115" y="60"/>
                </a:lnTo>
                <a:lnTo>
                  <a:pt x="115" y="62"/>
                </a:lnTo>
                <a:lnTo>
                  <a:pt x="117" y="62"/>
                </a:lnTo>
                <a:lnTo>
                  <a:pt x="117" y="64"/>
                </a:lnTo>
                <a:lnTo>
                  <a:pt x="117" y="65"/>
                </a:lnTo>
                <a:lnTo>
                  <a:pt x="117" y="67"/>
                </a:lnTo>
                <a:lnTo>
                  <a:pt x="117" y="69"/>
                </a:lnTo>
                <a:lnTo>
                  <a:pt x="117" y="70"/>
                </a:lnTo>
                <a:lnTo>
                  <a:pt x="115" y="70"/>
                </a:lnTo>
                <a:lnTo>
                  <a:pt x="113" y="70"/>
                </a:lnTo>
                <a:lnTo>
                  <a:pt x="113" y="69"/>
                </a:lnTo>
                <a:lnTo>
                  <a:pt x="112" y="69"/>
                </a:lnTo>
                <a:lnTo>
                  <a:pt x="112" y="67"/>
                </a:lnTo>
                <a:lnTo>
                  <a:pt x="112" y="65"/>
                </a:lnTo>
                <a:lnTo>
                  <a:pt x="112" y="64"/>
                </a:lnTo>
                <a:lnTo>
                  <a:pt x="110" y="62"/>
                </a:lnTo>
                <a:lnTo>
                  <a:pt x="112" y="60"/>
                </a:lnTo>
                <a:lnTo>
                  <a:pt x="112" y="62"/>
                </a:lnTo>
                <a:lnTo>
                  <a:pt x="112" y="64"/>
                </a:lnTo>
                <a:lnTo>
                  <a:pt x="112" y="62"/>
                </a:lnTo>
                <a:lnTo>
                  <a:pt x="113" y="64"/>
                </a:lnTo>
                <a:lnTo>
                  <a:pt x="113" y="62"/>
                </a:lnTo>
                <a:lnTo>
                  <a:pt x="112" y="62"/>
                </a:lnTo>
                <a:lnTo>
                  <a:pt x="112" y="60"/>
                </a:lnTo>
                <a:lnTo>
                  <a:pt x="112" y="59"/>
                </a:lnTo>
                <a:lnTo>
                  <a:pt x="112" y="57"/>
                </a:lnTo>
                <a:lnTo>
                  <a:pt x="113" y="57"/>
                </a:lnTo>
                <a:lnTo>
                  <a:pt x="113" y="59"/>
                </a:lnTo>
                <a:close/>
                <a:moveTo>
                  <a:pt x="27" y="55"/>
                </a:moveTo>
                <a:lnTo>
                  <a:pt x="25" y="55"/>
                </a:lnTo>
                <a:lnTo>
                  <a:pt x="25" y="54"/>
                </a:lnTo>
                <a:lnTo>
                  <a:pt x="27" y="54"/>
                </a:lnTo>
                <a:lnTo>
                  <a:pt x="27" y="55"/>
                </a:lnTo>
                <a:close/>
                <a:moveTo>
                  <a:pt x="27" y="52"/>
                </a:moveTo>
                <a:lnTo>
                  <a:pt x="27" y="54"/>
                </a:lnTo>
                <a:lnTo>
                  <a:pt x="27" y="52"/>
                </a:lnTo>
                <a:close/>
                <a:moveTo>
                  <a:pt x="117" y="49"/>
                </a:moveTo>
                <a:lnTo>
                  <a:pt x="115" y="49"/>
                </a:lnTo>
                <a:lnTo>
                  <a:pt x="115" y="47"/>
                </a:lnTo>
                <a:lnTo>
                  <a:pt x="117" y="47"/>
                </a:lnTo>
                <a:lnTo>
                  <a:pt x="117" y="45"/>
                </a:lnTo>
                <a:lnTo>
                  <a:pt x="118" y="45"/>
                </a:lnTo>
                <a:lnTo>
                  <a:pt x="118" y="47"/>
                </a:lnTo>
                <a:lnTo>
                  <a:pt x="117" y="47"/>
                </a:lnTo>
                <a:lnTo>
                  <a:pt x="117" y="49"/>
                </a:lnTo>
                <a:close/>
                <a:moveTo>
                  <a:pt x="48" y="44"/>
                </a:moveTo>
                <a:lnTo>
                  <a:pt x="48" y="45"/>
                </a:lnTo>
                <a:lnTo>
                  <a:pt x="48" y="44"/>
                </a:lnTo>
                <a:close/>
                <a:moveTo>
                  <a:pt x="30" y="40"/>
                </a:moveTo>
                <a:lnTo>
                  <a:pt x="28" y="40"/>
                </a:lnTo>
                <a:lnTo>
                  <a:pt x="30" y="40"/>
                </a:lnTo>
                <a:lnTo>
                  <a:pt x="28" y="40"/>
                </a:lnTo>
                <a:lnTo>
                  <a:pt x="30" y="40"/>
                </a:lnTo>
                <a:close/>
                <a:moveTo>
                  <a:pt x="8" y="39"/>
                </a:moveTo>
                <a:lnTo>
                  <a:pt x="7" y="39"/>
                </a:lnTo>
                <a:lnTo>
                  <a:pt x="8" y="39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8" y="44"/>
                </a:lnTo>
                <a:lnTo>
                  <a:pt x="8" y="45"/>
                </a:lnTo>
                <a:lnTo>
                  <a:pt x="7" y="45"/>
                </a:lnTo>
                <a:lnTo>
                  <a:pt x="8" y="45"/>
                </a:lnTo>
                <a:lnTo>
                  <a:pt x="8" y="47"/>
                </a:lnTo>
                <a:lnTo>
                  <a:pt x="7" y="47"/>
                </a:lnTo>
                <a:lnTo>
                  <a:pt x="7" y="49"/>
                </a:lnTo>
                <a:lnTo>
                  <a:pt x="5" y="49"/>
                </a:lnTo>
                <a:lnTo>
                  <a:pt x="5" y="50"/>
                </a:lnTo>
                <a:lnTo>
                  <a:pt x="5" y="52"/>
                </a:lnTo>
                <a:lnTo>
                  <a:pt x="3" y="52"/>
                </a:lnTo>
                <a:lnTo>
                  <a:pt x="3" y="50"/>
                </a:lnTo>
                <a:lnTo>
                  <a:pt x="3" y="49"/>
                </a:lnTo>
                <a:lnTo>
                  <a:pt x="2" y="49"/>
                </a:lnTo>
                <a:lnTo>
                  <a:pt x="2" y="50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9"/>
                </a:lnTo>
                <a:lnTo>
                  <a:pt x="0" y="47"/>
                </a:lnTo>
                <a:lnTo>
                  <a:pt x="2" y="47"/>
                </a:lnTo>
                <a:lnTo>
                  <a:pt x="0" y="47"/>
                </a:lnTo>
                <a:lnTo>
                  <a:pt x="0" y="45"/>
                </a:lnTo>
                <a:lnTo>
                  <a:pt x="2" y="45"/>
                </a:lnTo>
                <a:lnTo>
                  <a:pt x="2" y="44"/>
                </a:lnTo>
                <a:lnTo>
                  <a:pt x="2" y="42"/>
                </a:lnTo>
                <a:lnTo>
                  <a:pt x="0" y="42"/>
                </a:lnTo>
                <a:lnTo>
                  <a:pt x="2" y="42"/>
                </a:lnTo>
                <a:lnTo>
                  <a:pt x="2" y="40"/>
                </a:lnTo>
                <a:lnTo>
                  <a:pt x="3" y="40"/>
                </a:lnTo>
                <a:lnTo>
                  <a:pt x="3" y="39"/>
                </a:lnTo>
                <a:lnTo>
                  <a:pt x="3" y="40"/>
                </a:lnTo>
                <a:lnTo>
                  <a:pt x="3" y="39"/>
                </a:lnTo>
                <a:lnTo>
                  <a:pt x="2" y="39"/>
                </a:lnTo>
                <a:lnTo>
                  <a:pt x="3" y="39"/>
                </a:lnTo>
                <a:lnTo>
                  <a:pt x="5" y="39"/>
                </a:lnTo>
                <a:lnTo>
                  <a:pt x="7" y="39"/>
                </a:lnTo>
                <a:lnTo>
                  <a:pt x="7" y="40"/>
                </a:lnTo>
                <a:lnTo>
                  <a:pt x="7" y="39"/>
                </a:lnTo>
                <a:lnTo>
                  <a:pt x="8" y="39"/>
                </a:lnTo>
                <a:close/>
                <a:moveTo>
                  <a:pt x="37" y="35"/>
                </a:moveTo>
                <a:lnTo>
                  <a:pt x="37" y="37"/>
                </a:lnTo>
                <a:lnTo>
                  <a:pt x="38" y="37"/>
                </a:lnTo>
                <a:lnTo>
                  <a:pt x="38" y="35"/>
                </a:lnTo>
                <a:lnTo>
                  <a:pt x="38" y="37"/>
                </a:lnTo>
                <a:lnTo>
                  <a:pt x="38" y="39"/>
                </a:lnTo>
                <a:lnTo>
                  <a:pt x="38" y="40"/>
                </a:lnTo>
                <a:lnTo>
                  <a:pt x="40" y="40"/>
                </a:lnTo>
                <a:lnTo>
                  <a:pt x="40" y="42"/>
                </a:lnTo>
                <a:lnTo>
                  <a:pt x="40" y="44"/>
                </a:lnTo>
                <a:lnTo>
                  <a:pt x="40" y="42"/>
                </a:lnTo>
                <a:lnTo>
                  <a:pt x="42" y="42"/>
                </a:lnTo>
                <a:lnTo>
                  <a:pt x="42" y="44"/>
                </a:lnTo>
                <a:lnTo>
                  <a:pt x="42" y="42"/>
                </a:lnTo>
                <a:lnTo>
                  <a:pt x="42" y="40"/>
                </a:lnTo>
                <a:lnTo>
                  <a:pt x="42" y="39"/>
                </a:lnTo>
                <a:lnTo>
                  <a:pt x="43" y="39"/>
                </a:lnTo>
                <a:lnTo>
                  <a:pt x="43" y="37"/>
                </a:lnTo>
                <a:lnTo>
                  <a:pt x="43" y="39"/>
                </a:lnTo>
                <a:lnTo>
                  <a:pt x="43" y="37"/>
                </a:lnTo>
                <a:lnTo>
                  <a:pt x="45" y="37"/>
                </a:lnTo>
                <a:lnTo>
                  <a:pt x="45" y="39"/>
                </a:lnTo>
                <a:lnTo>
                  <a:pt x="45" y="40"/>
                </a:lnTo>
                <a:lnTo>
                  <a:pt x="47" y="40"/>
                </a:lnTo>
                <a:lnTo>
                  <a:pt x="47" y="42"/>
                </a:lnTo>
                <a:lnTo>
                  <a:pt x="45" y="42"/>
                </a:lnTo>
                <a:lnTo>
                  <a:pt x="43" y="42"/>
                </a:lnTo>
                <a:lnTo>
                  <a:pt x="45" y="42"/>
                </a:lnTo>
                <a:lnTo>
                  <a:pt x="43" y="42"/>
                </a:lnTo>
                <a:lnTo>
                  <a:pt x="43" y="44"/>
                </a:lnTo>
                <a:lnTo>
                  <a:pt x="42" y="44"/>
                </a:lnTo>
                <a:lnTo>
                  <a:pt x="42" y="45"/>
                </a:lnTo>
                <a:lnTo>
                  <a:pt x="40" y="45"/>
                </a:lnTo>
                <a:lnTo>
                  <a:pt x="40" y="44"/>
                </a:lnTo>
                <a:lnTo>
                  <a:pt x="40" y="45"/>
                </a:lnTo>
                <a:lnTo>
                  <a:pt x="40" y="47"/>
                </a:lnTo>
                <a:lnTo>
                  <a:pt x="38" y="47"/>
                </a:lnTo>
                <a:lnTo>
                  <a:pt x="38" y="49"/>
                </a:lnTo>
                <a:lnTo>
                  <a:pt x="37" y="49"/>
                </a:lnTo>
                <a:lnTo>
                  <a:pt x="37" y="50"/>
                </a:lnTo>
                <a:lnTo>
                  <a:pt x="37" y="52"/>
                </a:lnTo>
                <a:lnTo>
                  <a:pt x="37" y="50"/>
                </a:lnTo>
                <a:lnTo>
                  <a:pt x="38" y="50"/>
                </a:lnTo>
                <a:lnTo>
                  <a:pt x="38" y="49"/>
                </a:lnTo>
                <a:lnTo>
                  <a:pt x="38" y="50"/>
                </a:lnTo>
                <a:lnTo>
                  <a:pt x="38" y="49"/>
                </a:lnTo>
                <a:lnTo>
                  <a:pt x="40" y="49"/>
                </a:lnTo>
                <a:lnTo>
                  <a:pt x="38" y="49"/>
                </a:lnTo>
                <a:lnTo>
                  <a:pt x="40" y="49"/>
                </a:lnTo>
                <a:lnTo>
                  <a:pt x="40" y="47"/>
                </a:lnTo>
                <a:lnTo>
                  <a:pt x="40" y="49"/>
                </a:lnTo>
                <a:lnTo>
                  <a:pt x="40" y="47"/>
                </a:lnTo>
                <a:lnTo>
                  <a:pt x="42" y="47"/>
                </a:lnTo>
                <a:lnTo>
                  <a:pt x="40" y="47"/>
                </a:lnTo>
                <a:lnTo>
                  <a:pt x="42" y="47"/>
                </a:lnTo>
                <a:lnTo>
                  <a:pt x="40" y="47"/>
                </a:lnTo>
                <a:lnTo>
                  <a:pt x="40" y="45"/>
                </a:lnTo>
                <a:lnTo>
                  <a:pt x="42" y="45"/>
                </a:lnTo>
                <a:lnTo>
                  <a:pt x="42" y="47"/>
                </a:lnTo>
                <a:lnTo>
                  <a:pt x="42" y="49"/>
                </a:lnTo>
                <a:lnTo>
                  <a:pt x="42" y="47"/>
                </a:lnTo>
                <a:lnTo>
                  <a:pt x="43" y="47"/>
                </a:lnTo>
                <a:lnTo>
                  <a:pt x="43" y="45"/>
                </a:lnTo>
                <a:lnTo>
                  <a:pt x="43" y="44"/>
                </a:lnTo>
                <a:lnTo>
                  <a:pt x="45" y="44"/>
                </a:lnTo>
                <a:lnTo>
                  <a:pt x="45" y="42"/>
                </a:lnTo>
                <a:lnTo>
                  <a:pt x="47" y="42"/>
                </a:lnTo>
                <a:lnTo>
                  <a:pt x="48" y="42"/>
                </a:lnTo>
                <a:lnTo>
                  <a:pt x="48" y="44"/>
                </a:lnTo>
                <a:lnTo>
                  <a:pt x="48" y="45"/>
                </a:lnTo>
                <a:lnTo>
                  <a:pt x="47" y="45"/>
                </a:lnTo>
                <a:lnTo>
                  <a:pt x="48" y="45"/>
                </a:lnTo>
                <a:lnTo>
                  <a:pt x="48" y="47"/>
                </a:lnTo>
                <a:lnTo>
                  <a:pt x="47" y="47"/>
                </a:lnTo>
                <a:lnTo>
                  <a:pt x="48" y="47"/>
                </a:lnTo>
                <a:lnTo>
                  <a:pt x="48" y="45"/>
                </a:lnTo>
                <a:lnTo>
                  <a:pt x="50" y="45"/>
                </a:lnTo>
                <a:lnTo>
                  <a:pt x="48" y="45"/>
                </a:lnTo>
                <a:lnTo>
                  <a:pt x="50" y="45"/>
                </a:lnTo>
                <a:lnTo>
                  <a:pt x="50" y="44"/>
                </a:lnTo>
                <a:lnTo>
                  <a:pt x="52" y="44"/>
                </a:lnTo>
                <a:lnTo>
                  <a:pt x="52" y="42"/>
                </a:lnTo>
                <a:lnTo>
                  <a:pt x="53" y="42"/>
                </a:lnTo>
                <a:lnTo>
                  <a:pt x="55" y="42"/>
                </a:lnTo>
                <a:lnTo>
                  <a:pt x="55" y="40"/>
                </a:lnTo>
                <a:lnTo>
                  <a:pt x="57" y="40"/>
                </a:lnTo>
                <a:lnTo>
                  <a:pt x="57" y="42"/>
                </a:lnTo>
                <a:lnTo>
                  <a:pt x="57" y="40"/>
                </a:lnTo>
                <a:lnTo>
                  <a:pt x="57" y="39"/>
                </a:lnTo>
                <a:lnTo>
                  <a:pt x="57" y="40"/>
                </a:lnTo>
                <a:lnTo>
                  <a:pt x="57" y="42"/>
                </a:lnTo>
                <a:lnTo>
                  <a:pt x="57" y="40"/>
                </a:lnTo>
                <a:lnTo>
                  <a:pt x="58" y="40"/>
                </a:lnTo>
                <a:lnTo>
                  <a:pt x="58" y="39"/>
                </a:lnTo>
                <a:lnTo>
                  <a:pt x="58" y="37"/>
                </a:lnTo>
                <a:lnTo>
                  <a:pt x="58" y="39"/>
                </a:lnTo>
                <a:lnTo>
                  <a:pt x="58" y="37"/>
                </a:lnTo>
                <a:lnTo>
                  <a:pt x="60" y="37"/>
                </a:lnTo>
                <a:lnTo>
                  <a:pt x="60" y="39"/>
                </a:lnTo>
                <a:lnTo>
                  <a:pt x="60" y="40"/>
                </a:lnTo>
                <a:lnTo>
                  <a:pt x="62" y="40"/>
                </a:lnTo>
                <a:lnTo>
                  <a:pt x="62" y="42"/>
                </a:lnTo>
                <a:lnTo>
                  <a:pt x="62" y="44"/>
                </a:lnTo>
                <a:lnTo>
                  <a:pt x="63" y="44"/>
                </a:lnTo>
                <a:lnTo>
                  <a:pt x="63" y="45"/>
                </a:lnTo>
                <a:lnTo>
                  <a:pt x="63" y="47"/>
                </a:lnTo>
                <a:lnTo>
                  <a:pt x="63" y="49"/>
                </a:lnTo>
                <a:lnTo>
                  <a:pt x="63" y="50"/>
                </a:lnTo>
                <a:lnTo>
                  <a:pt x="63" y="52"/>
                </a:lnTo>
                <a:lnTo>
                  <a:pt x="62" y="52"/>
                </a:lnTo>
                <a:lnTo>
                  <a:pt x="63" y="52"/>
                </a:lnTo>
                <a:lnTo>
                  <a:pt x="62" y="52"/>
                </a:lnTo>
                <a:lnTo>
                  <a:pt x="62" y="54"/>
                </a:lnTo>
                <a:lnTo>
                  <a:pt x="62" y="55"/>
                </a:lnTo>
                <a:lnTo>
                  <a:pt x="62" y="57"/>
                </a:lnTo>
                <a:lnTo>
                  <a:pt x="60" y="57"/>
                </a:lnTo>
                <a:lnTo>
                  <a:pt x="60" y="59"/>
                </a:lnTo>
                <a:lnTo>
                  <a:pt x="60" y="60"/>
                </a:lnTo>
                <a:lnTo>
                  <a:pt x="58" y="60"/>
                </a:lnTo>
                <a:lnTo>
                  <a:pt x="60" y="60"/>
                </a:lnTo>
                <a:lnTo>
                  <a:pt x="58" y="60"/>
                </a:lnTo>
                <a:lnTo>
                  <a:pt x="60" y="60"/>
                </a:lnTo>
                <a:lnTo>
                  <a:pt x="58" y="60"/>
                </a:lnTo>
                <a:lnTo>
                  <a:pt x="58" y="62"/>
                </a:lnTo>
                <a:lnTo>
                  <a:pt x="57" y="62"/>
                </a:lnTo>
                <a:lnTo>
                  <a:pt x="57" y="64"/>
                </a:lnTo>
                <a:lnTo>
                  <a:pt x="55" y="64"/>
                </a:lnTo>
                <a:lnTo>
                  <a:pt x="55" y="65"/>
                </a:lnTo>
                <a:lnTo>
                  <a:pt x="53" y="65"/>
                </a:lnTo>
                <a:lnTo>
                  <a:pt x="52" y="65"/>
                </a:lnTo>
                <a:lnTo>
                  <a:pt x="52" y="67"/>
                </a:lnTo>
                <a:lnTo>
                  <a:pt x="50" y="67"/>
                </a:lnTo>
                <a:lnTo>
                  <a:pt x="50" y="69"/>
                </a:lnTo>
                <a:lnTo>
                  <a:pt x="48" y="69"/>
                </a:lnTo>
                <a:lnTo>
                  <a:pt x="48" y="70"/>
                </a:lnTo>
                <a:lnTo>
                  <a:pt x="47" y="70"/>
                </a:lnTo>
                <a:lnTo>
                  <a:pt x="47" y="72"/>
                </a:lnTo>
                <a:lnTo>
                  <a:pt x="45" y="72"/>
                </a:lnTo>
                <a:lnTo>
                  <a:pt x="45" y="74"/>
                </a:lnTo>
                <a:lnTo>
                  <a:pt x="45" y="72"/>
                </a:lnTo>
                <a:lnTo>
                  <a:pt x="47" y="72"/>
                </a:lnTo>
                <a:lnTo>
                  <a:pt x="47" y="74"/>
                </a:lnTo>
                <a:lnTo>
                  <a:pt x="45" y="74"/>
                </a:lnTo>
                <a:lnTo>
                  <a:pt x="45" y="75"/>
                </a:lnTo>
                <a:lnTo>
                  <a:pt x="45" y="74"/>
                </a:lnTo>
                <a:lnTo>
                  <a:pt x="43" y="74"/>
                </a:lnTo>
                <a:lnTo>
                  <a:pt x="43" y="75"/>
                </a:lnTo>
                <a:lnTo>
                  <a:pt x="43" y="77"/>
                </a:lnTo>
                <a:lnTo>
                  <a:pt x="42" y="77"/>
                </a:lnTo>
                <a:lnTo>
                  <a:pt x="42" y="79"/>
                </a:lnTo>
                <a:lnTo>
                  <a:pt x="40" y="79"/>
                </a:lnTo>
                <a:lnTo>
                  <a:pt x="38" y="79"/>
                </a:lnTo>
                <a:lnTo>
                  <a:pt x="38" y="77"/>
                </a:lnTo>
                <a:lnTo>
                  <a:pt x="38" y="75"/>
                </a:lnTo>
                <a:lnTo>
                  <a:pt x="37" y="75"/>
                </a:lnTo>
                <a:lnTo>
                  <a:pt x="37" y="77"/>
                </a:lnTo>
                <a:lnTo>
                  <a:pt x="37" y="79"/>
                </a:lnTo>
                <a:lnTo>
                  <a:pt x="35" y="79"/>
                </a:lnTo>
                <a:lnTo>
                  <a:pt x="35" y="80"/>
                </a:lnTo>
                <a:lnTo>
                  <a:pt x="35" y="82"/>
                </a:lnTo>
                <a:lnTo>
                  <a:pt x="33" y="82"/>
                </a:lnTo>
                <a:lnTo>
                  <a:pt x="33" y="84"/>
                </a:lnTo>
                <a:lnTo>
                  <a:pt x="33" y="82"/>
                </a:lnTo>
                <a:lnTo>
                  <a:pt x="33" y="84"/>
                </a:lnTo>
                <a:lnTo>
                  <a:pt x="33" y="85"/>
                </a:lnTo>
                <a:lnTo>
                  <a:pt x="32" y="85"/>
                </a:lnTo>
                <a:lnTo>
                  <a:pt x="30" y="85"/>
                </a:lnTo>
                <a:lnTo>
                  <a:pt x="30" y="87"/>
                </a:lnTo>
                <a:lnTo>
                  <a:pt x="30" y="89"/>
                </a:lnTo>
                <a:lnTo>
                  <a:pt x="30" y="87"/>
                </a:lnTo>
                <a:lnTo>
                  <a:pt x="30" y="89"/>
                </a:lnTo>
                <a:lnTo>
                  <a:pt x="28" y="87"/>
                </a:lnTo>
                <a:lnTo>
                  <a:pt x="27" y="87"/>
                </a:lnTo>
                <a:lnTo>
                  <a:pt x="27" y="85"/>
                </a:lnTo>
                <a:lnTo>
                  <a:pt x="27" y="84"/>
                </a:lnTo>
                <a:lnTo>
                  <a:pt x="27" y="85"/>
                </a:lnTo>
                <a:lnTo>
                  <a:pt x="27" y="84"/>
                </a:lnTo>
                <a:lnTo>
                  <a:pt x="27" y="82"/>
                </a:lnTo>
                <a:lnTo>
                  <a:pt x="25" y="84"/>
                </a:lnTo>
                <a:lnTo>
                  <a:pt x="25" y="82"/>
                </a:lnTo>
                <a:lnTo>
                  <a:pt x="27" y="82"/>
                </a:lnTo>
                <a:lnTo>
                  <a:pt x="25" y="82"/>
                </a:lnTo>
                <a:lnTo>
                  <a:pt x="25" y="80"/>
                </a:lnTo>
                <a:lnTo>
                  <a:pt x="25" y="79"/>
                </a:lnTo>
                <a:lnTo>
                  <a:pt x="25" y="77"/>
                </a:lnTo>
                <a:lnTo>
                  <a:pt x="25" y="79"/>
                </a:lnTo>
                <a:lnTo>
                  <a:pt x="25" y="77"/>
                </a:lnTo>
                <a:lnTo>
                  <a:pt x="23" y="77"/>
                </a:lnTo>
                <a:lnTo>
                  <a:pt x="25" y="77"/>
                </a:lnTo>
                <a:lnTo>
                  <a:pt x="25" y="75"/>
                </a:lnTo>
                <a:lnTo>
                  <a:pt x="23" y="75"/>
                </a:lnTo>
                <a:lnTo>
                  <a:pt x="23" y="77"/>
                </a:lnTo>
                <a:lnTo>
                  <a:pt x="22" y="77"/>
                </a:lnTo>
                <a:lnTo>
                  <a:pt x="22" y="75"/>
                </a:lnTo>
                <a:lnTo>
                  <a:pt x="23" y="75"/>
                </a:lnTo>
                <a:lnTo>
                  <a:pt x="23" y="74"/>
                </a:lnTo>
                <a:lnTo>
                  <a:pt x="22" y="74"/>
                </a:lnTo>
                <a:lnTo>
                  <a:pt x="22" y="75"/>
                </a:lnTo>
                <a:lnTo>
                  <a:pt x="22" y="74"/>
                </a:lnTo>
                <a:lnTo>
                  <a:pt x="23" y="74"/>
                </a:lnTo>
                <a:lnTo>
                  <a:pt x="23" y="72"/>
                </a:lnTo>
                <a:lnTo>
                  <a:pt x="23" y="70"/>
                </a:lnTo>
                <a:lnTo>
                  <a:pt x="23" y="72"/>
                </a:lnTo>
                <a:lnTo>
                  <a:pt x="22" y="72"/>
                </a:lnTo>
                <a:lnTo>
                  <a:pt x="22" y="70"/>
                </a:lnTo>
                <a:lnTo>
                  <a:pt x="23" y="70"/>
                </a:lnTo>
                <a:lnTo>
                  <a:pt x="23" y="69"/>
                </a:lnTo>
                <a:lnTo>
                  <a:pt x="23" y="70"/>
                </a:lnTo>
                <a:lnTo>
                  <a:pt x="23" y="69"/>
                </a:lnTo>
                <a:lnTo>
                  <a:pt x="23" y="67"/>
                </a:lnTo>
                <a:lnTo>
                  <a:pt x="23" y="69"/>
                </a:lnTo>
                <a:lnTo>
                  <a:pt x="23" y="67"/>
                </a:lnTo>
                <a:lnTo>
                  <a:pt x="22" y="67"/>
                </a:lnTo>
                <a:lnTo>
                  <a:pt x="23" y="67"/>
                </a:lnTo>
                <a:lnTo>
                  <a:pt x="23" y="65"/>
                </a:lnTo>
                <a:lnTo>
                  <a:pt x="23" y="64"/>
                </a:lnTo>
                <a:lnTo>
                  <a:pt x="23" y="62"/>
                </a:lnTo>
                <a:lnTo>
                  <a:pt x="23" y="60"/>
                </a:lnTo>
                <a:lnTo>
                  <a:pt x="25" y="60"/>
                </a:lnTo>
                <a:lnTo>
                  <a:pt x="25" y="62"/>
                </a:lnTo>
                <a:lnTo>
                  <a:pt x="25" y="60"/>
                </a:lnTo>
                <a:lnTo>
                  <a:pt x="25" y="59"/>
                </a:lnTo>
                <a:lnTo>
                  <a:pt x="27" y="59"/>
                </a:lnTo>
                <a:lnTo>
                  <a:pt x="27" y="57"/>
                </a:lnTo>
                <a:lnTo>
                  <a:pt x="27" y="59"/>
                </a:lnTo>
                <a:lnTo>
                  <a:pt x="28" y="59"/>
                </a:lnTo>
                <a:lnTo>
                  <a:pt x="27" y="57"/>
                </a:lnTo>
                <a:lnTo>
                  <a:pt x="28" y="57"/>
                </a:lnTo>
                <a:lnTo>
                  <a:pt x="27" y="57"/>
                </a:lnTo>
                <a:lnTo>
                  <a:pt x="28" y="57"/>
                </a:lnTo>
                <a:lnTo>
                  <a:pt x="27" y="57"/>
                </a:lnTo>
                <a:lnTo>
                  <a:pt x="28" y="57"/>
                </a:lnTo>
                <a:lnTo>
                  <a:pt x="27" y="57"/>
                </a:lnTo>
                <a:lnTo>
                  <a:pt x="27" y="55"/>
                </a:lnTo>
                <a:lnTo>
                  <a:pt x="28" y="55"/>
                </a:lnTo>
                <a:lnTo>
                  <a:pt x="28" y="54"/>
                </a:lnTo>
                <a:lnTo>
                  <a:pt x="27" y="54"/>
                </a:lnTo>
                <a:lnTo>
                  <a:pt x="28" y="54"/>
                </a:lnTo>
                <a:lnTo>
                  <a:pt x="27" y="54"/>
                </a:lnTo>
                <a:lnTo>
                  <a:pt x="27" y="52"/>
                </a:lnTo>
                <a:lnTo>
                  <a:pt x="28" y="52"/>
                </a:lnTo>
                <a:lnTo>
                  <a:pt x="28" y="50"/>
                </a:lnTo>
                <a:lnTo>
                  <a:pt x="30" y="50"/>
                </a:lnTo>
                <a:lnTo>
                  <a:pt x="30" y="49"/>
                </a:lnTo>
                <a:lnTo>
                  <a:pt x="32" y="49"/>
                </a:lnTo>
                <a:lnTo>
                  <a:pt x="30" y="49"/>
                </a:lnTo>
                <a:lnTo>
                  <a:pt x="28" y="49"/>
                </a:lnTo>
                <a:lnTo>
                  <a:pt x="27" y="49"/>
                </a:lnTo>
                <a:lnTo>
                  <a:pt x="27" y="47"/>
                </a:lnTo>
                <a:lnTo>
                  <a:pt x="28" y="49"/>
                </a:lnTo>
                <a:lnTo>
                  <a:pt x="28" y="47"/>
                </a:lnTo>
                <a:lnTo>
                  <a:pt x="28" y="49"/>
                </a:lnTo>
                <a:lnTo>
                  <a:pt x="30" y="49"/>
                </a:lnTo>
                <a:lnTo>
                  <a:pt x="30" y="47"/>
                </a:lnTo>
                <a:lnTo>
                  <a:pt x="28" y="47"/>
                </a:lnTo>
                <a:lnTo>
                  <a:pt x="30" y="47"/>
                </a:lnTo>
                <a:lnTo>
                  <a:pt x="30" y="45"/>
                </a:lnTo>
                <a:lnTo>
                  <a:pt x="28" y="45"/>
                </a:lnTo>
                <a:lnTo>
                  <a:pt x="30" y="45"/>
                </a:lnTo>
                <a:lnTo>
                  <a:pt x="28" y="45"/>
                </a:lnTo>
                <a:lnTo>
                  <a:pt x="28" y="44"/>
                </a:lnTo>
                <a:lnTo>
                  <a:pt x="30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0" y="40"/>
                </a:lnTo>
                <a:lnTo>
                  <a:pt x="32" y="40"/>
                </a:lnTo>
                <a:lnTo>
                  <a:pt x="32" y="39"/>
                </a:lnTo>
                <a:lnTo>
                  <a:pt x="32" y="40"/>
                </a:lnTo>
                <a:lnTo>
                  <a:pt x="32" y="39"/>
                </a:lnTo>
                <a:lnTo>
                  <a:pt x="32" y="40"/>
                </a:lnTo>
                <a:lnTo>
                  <a:pt x="33" y="39"/>
                </a:lnTo>
                <a:lnTo>
                  <a:pt x="33" y="40"/>
                </a:lnTo>
                <a:lnTo>
                  <a:pt x="33" y="39"/>
                </a:lnTo>
                <a:lnTo>
                  <a:pt x="33" y="40"/>
                </a:lnTo>
                <a:lnTo>
                  <a:pt x="33" y="39"/>
                </a:lnTo>
                <a:lnTo>
                  <a:pt x="35" y="37"/>
                </a:lnTo>
                <a:lnTo>
                  <a:pt x="37" y="37"/>
                </a:lnTo>
                <a:lnTo>
                  <a:pt x="37" y="35"/>
                </a:lnTo>
                <a:close/>
                <a:moveTo>
                  <a:pt x="32" y="35"/>
                </a:moveTo>
                <a:lnTo>
                  <a:pt x="33" y="35"/>
                </a:lnTo>
                <a:lnTo>
                  <a:pt x="32" y="35"/>
                </a:lnTo>
                <a:close/>
                <a:moveTo>
                  <a:pt x="118" y="30"/>
                </a:moveTo>
                <a:lnTo>
                  <a:pt x="118" y="32"/>
                </a:lnTo>
                <a:lnTo>
                  <a:pt x="120" y="32"/>
                </a:lnTo>
                <a:lnTo>
                  <a:pt x="120" y="34"/>
                </a:lnTo>
                <a:lnTo>
                  <a:pt x="122" y="34"/>
                </a:lnTo>
                <a:lnTo>
                  <a:pt x="120" y="35"/>
                </a:lnTo>
                <a:lnTo>
                  <a:pt x="118" y="35"/>
                </a:lnTo>
                <a:lnTo>
                  <a:pt x="118" y="34"/>
                </a:lnTo>
                <a:lnTo>
                  <a:pt x="117" y="34"/>
                </a:lnTo>
                <a:lnTo>
                  <a:pt x="117" y="32"/>
                </a:lnTo>
                <a:lnTo>
                  <a:pt x="118" y="32"/>
                </a:lnTo>
                <a:lnTo>
                  <a:pt x="118" y="30"/>
                </a:lnTo>
                <a:close/>
                <a:moveTo>
                  <a:pt x="128" y="24"/>
                </a:moveTo>
                <a:lnTo>
                  <a:pt x="128" y="25"/>
                </a:lnTo>
                <a:lnTo>
                  <a:pt x="128" y="27"/>
                </a:lnTo>
                <a:lnTo>
                  <a:pt x="128" y="29"/>
                </a:lnTo>
                <a:lnTo>
                  <a:pt x="128" y="30"/>
                </a:lnTo>
                <a:lnTo>
                  <a:pt x="128" y="32"/>
                </a:lnTo>
                <a:lnTo>
                  <a:pt x="128" y="34"/>
                </a:lnTo>
                <a:lnTo>
                  <a:pt x="128" y="35"/>
                </a:lnTo>
                <a:lnTo>
                  <a:pt x="128" y="37"/>
                </a:lnTo>
                <a:lnTo>
                  <a:pt x="128" y="35"/>
                </a:lnTo>
                <a:lnTo>
                  <a:pt x="127" y="35"/>
                </a:lnTo>
                <a:lnTo>
                  <a:pt x="125" y="35"/>
                </a:lnTo>
                <a:lnTo>
                  <a:pt x="125" y="34"/>
                </a:lnTo>
                <a:lnTo>
                  <a:pt x="125" y="35"/>
                </a:lnTo>
                <a:lnTo>
                  <a:pt x="125" y="34"/>
                </a:lnTo>
                <a:lnTo>
                  <a:pt x="125" y="35"/>
                </a:lnTo>
                <a:lnTo>
                  <a:pt x="125" y="34"/>
                </a:lnTo>
                <a:lnTo>
                  <a:pt x="123" y="34"/>
                </a:lnTo>
                <a:lnTo>
                  <a:pt x="122" y="34"/>
                </a:lnTo>
                <a:lnTo>
                  <a:pt x="122" y="32"/>
                </a:lnTo>
                <a:lnTo>
                  <a:pt x="120" y="32"/>
                </a:lnTo>
                <a:lnTo>
                  <a:pt x="120" y="30"/>
                </a:lnTo>
                <a:lnTo>
                  <a:pt x="122" y="30"/>
                </a:lnTo>
                <a:lnTo>
                  <a:pt x="120" y="30"/>
                </a:lnTo>
                <a:lnTo>
                  <a:pt x="120" y="29"/>
                </a:lnTo>
                <a:lnTo>
                  <a:pt x="122" y="29"/>
                </a:lnTo>
                <a:lnTo>
                  <a:pt x="123" y="29"/>
                </a:lnTo>
                <a:lnTo>
                  <a:pt x="123" y="27"/>
                </a:lnTo>
                <a:lnTo>
                  <a:pt x="125" y="27"/>
                </a:lnTo>
                <a:lnTo>
                  <a:pt x="127" y="27"/>
                </a:lnTo>
                <a:lnTo>
                  <a:pt x="127" y="25"/>
                </a:lnTo>
                <a:lnTo>
                  <a:pt x="128" y="25"/>
                </a:lnTo>
                <a:lnTo>
                  <a:pt x="128" y="24"/>
                </a:lnTo>
                <a:close/>
                <a:moveTo>
                  <a:pt x="242" y="5"/>
                </a:moveTo>
                <a:lnTo>
                  <a:pt x="244" y="7"/>
                </a:lnTo>
                <a:lnTo>
                  <a:pt x="245" y="7"/>
                </a:lnTo>
                <a:lnTo>
                  <a:pt x="247" y="5"/>
                </a:lnTo>
                <a:lnTo>
                  <a:pt x="250" y="2"/>
                </a:lnTo>
                <a:lnTo>
                  <a:pt x="252" y="0"/>
                </a:lnTo>
                <a:lnTo>
                  <a:pt x="254" y="2"/>
                </a:lnTo>
                <a:lnTo>
                  <a:pt x="255" y="4"/>
                </a:lnTo>
                <a:lnTo>
                  <a:pt x="255" y="5"/>
                </a:lnTo>
                <a:lnTo>
                  <a:pt x="257" y="7"/>
                </a:lnTo>
                <a:lnTo>
                  <a:pt x="257" y="10"/>
                </a:lnTo>
                <a:lnTo>
                  <a:pt x="257" y="12"/>
                </a:lnTo>
                <a:lnTo>
                  <a:pt x="257" y="14"/>
                </a:lnTo>
                <a:lnTo>
                  <a:pt x="257" y="17"/>
                </a:lnTo>
                <a:lnTo>
                  <a:pt x="262" y="19"/>
                </a:lnTo>
                <a:lnTo>
                  <a:pt x="267" y="19"/>
                </a:lnTo>
                <a:lnTo>
                  <a:pt x="277" y="20"/>
                </a:lnTo>
                <a:lnTo>
                  <a:pt x="279" y="20"/>
                </a:lnTo>
                <a:lnTo>
                  <a:pt x="282" y="22"/>
                </a:lnTo>
                <a:lnTo>
                  <a:pt x="284" y="24"/>
                </a:lnTo>
                <a:lnTo>
                  <a:pt x="285" y="25"/>
                </a:lnTo>
                <a:lnTo>
                  <a:pt x="287" y="27"/>
                </a:lnTo>
                <a:lnTo>
                  <a:pt x="289" y="27"/>
                </a:lnTo>
                <a:lnTo>
                  <a:pt x="290" y="29"/>
                </a:lnTo>
                <a:lnTo>
                  <a:pt x="292" y="29"/>
                </a:lnTo>
                <a:lnTo>
                  <a:pt x="292" y="27"/>
                </a:lnTo>
                <a:lnTo>
                  <a:pt x="294" y="27"/>
                </a:lnTo>
                <a:lnTo>
                  <a:pt x="295" y="25"/>
                </a:lnTo>
                <a:lnTo>
                  <a:pt x="299" y="27"/>
                </a:lnTo>
                <a:lnTo>
                  <a:pt x="297" y="35"/>
                </a:lnTo>
                <a:lnTo>
                  <a:pt x="297" y="37"/>
                </a:lnTo>
                <a:lnTo>
                  <a:pt x="295" y="40"/>
                </a:lnTo>
                <a:lnTo>
                  <a:pt x="295" y="42"/>
                </a:lnTo>
                <a:lnTo>
                  <a:pt x="294" y="44"/>
                </a:lnTo>
                <a:lnTo>
                  <a:pt x="292" y="44"/>
                </a:lnTo>
                <a:lnTo>
                  <a:pt x="290" y="45"/>
                </a:lnTo>
                <a:lnTo>
                  <a:pt x="289" y="47"/>
                </a:lnTo>
                <a:lnTo>
                  <a:pt x="285" y="47"/>
                </a:lnTo>
                <a:lnTo>
                  <a:pt x="284" y="47"/>
                </a:lnTo>
                <a:lnTo>
                  <a:pt x="284" y="45"/>
                </a:lnTo>
                <a:lnTo>
                  <a:pt x="282" y="42"/>
                </a:lnTo>
                <a:lnTo>
                  <a:pt x="282" y="39"/>
                </a:lnTo>
                <a:lnTo>
                  <a:pt x="280" y="37"/>
                </a:lnTo>
                <a:lnTo>
                  <a:pt x="280" y="35"/>
                </a:lnTo>
                <a:lnTo>
                  <a:pt x="279" y="35"/>
                </a:lnTo>
                <a:lnTo>
                  <a:pt x="277" y="34"/>
                </a:lnTo>
                <a:lnTo>
                  <a:pt x="275" y="34"/>
                </a:lnTo>
                <a:lnTo>
                  <a:pt x="274" y="34"/>
                </a:lnTo>
                <a:lnTo>
                  <a:pt x="272" y="35"/>
                </a:lnTo>
                <a:lnTo>
                  <a:pt x="269" y="35"/>
                </a:lnTo>
                <a:lnTo>
                  <a:pt x="265" y="37"/>
                </a:lnTo>
                <a:lnTo>
                  <a:pt x="262" y="40"/>
                </a:lnTo>
                <a:lnTo>
                  <a:pt x="260" y="42"/>
                </a:lnTo>
                <a:lnTo>
                  <a:pt x="257" y="47"/>
                </a:lnTo>
                <a:lnTo>
                  <a:pt x="259" y="49"/>
                </a:lnTo>
                <a:lnTo>
                  <a:pt x="260" y="49"/>
                </a:lnTo>
                <a:lnTo>
                  <a:pt x="262" y="50"/>
                </a:lnTo>
                <a:lnTo>
                  <a:pt x="262" y="52"/>
                </a:lnTo>
                <a:lnTo>
                  <a:pt x="264" y="54"/>
                </a:lnTo>
                <a:lnTo>
                  <a:pt x="264" y="55"/>
                </a:lnTo>
                <a:lnTo>
                  <a:pt x="262" y="60"/>
                </a:lnTo>
                <a:lnTo>
                  <a:pt x="262" y="62"/>
                </a:lnTo>
                <a:lnTo>
                  <a:pt x="260" y="65"/>
                </a:lnTo>
                <a:lnTo>
                  <a:pt x="257" y="67"/>
                </a:lnTo>
                <a:lnTo>
                  <a:pt x="257" y="69"/>
                </a:lnTo>
                <a:lnTo>
                  <a:pt x="257" y="70"/>
                </a:lnTo>
                <a:lnTo>
                  <a:pt x="259" y="77"/>
                </a:lnTo>
                <a:lnTo>
                  <a:pt x="259" y="84"/>
                </a:lnTo>
                <a:lnTo>
                  <a:pt x="262" y="82"/>
                </a:lnTo>
                <a:lnTo>
                  <a:pt x="264" y="82"/>
                </a:lnTo>
                <a:lnTo>
                  <a:pt x="274" y="85"/>
                </a:lnTo>
                <a:lnTo>
                  <a:pt x="277" y="87"/>
                </a:lnTo>
                <a:lnTo>
                  <a:pt x="279" y="90"/>
                </a:lnTo>
                <a:lnTo>
                  <a:pt x="287" y="97"/>
                </a:lnTo>
                <a:lnTo>
                  <a:pt x="289" y="99"/>
                </a:lnTo>
                <a:lnTo>
                  <a:pt x="289" y="100"/>
                </a:lnTo>
                <a:lnTo>
                  <a:pt x="289" y="107"/>
                </a:lnTo>
                <a:lnTo>
                  <a:pt x="290" y="109"/>
                </a:lnTo>
                <a:lnTo>
                  <a:pt x="292" y="112"/>
                </a:lnTo>
                <a:lnTo>
                  <a:pt x="292" y="114"/>
                </a:lnTo>
                <a:lnTo>
                  <a:pt x="294" y="117"/>
                </a:lnTo>
                <a:lnTo>
                  <a:pt x="295" y="119"/>
                </a:lnTo>
                <a:lnTo>
                  <a:pt x="297" y="119"/>
                </a:lnTo>
                <a:lnTo>
                  <a:pt x="300" y="121"/>
                </a:lnTo>
                <a:lnTo>
                  <a:pt x="300" y="119"/>
                </a:lnTo>
                <a:lnTo>
                  <a:pt x="302" y="119"/>
                </a:lnTo>
                <a:lnTo>
                  <a:pt x="304" y="121"/>
                </a:lnTo>
                <a:lnTo>
                  <a:pt x="307" y="122"/>
                </a:lnTo>
                <a:lnTo>
                  <a:pt x="310" y="124"/>
                </a:lnTo>
                <a:lnTo>
                  <a:pt x="312" y="124"/>
                </a:lnTo>
                <a:lnTo>
                  <a:pt x="315" y="122"/>
                </a:lnTo>
                <a:lnTo>
                  <a:pt x="315" y="136"/>
                </a:lnTo>
                <a:lnTo>
                  <a:pt x="315" y="137"/>
                </a:lnTo>
                <a:lnTo>
                  <a:pt x="315" y="139"/>
                </a:lnTo>
                <a:lnTo>
                  <a:pt x="315" y="141"/>
                </a:lnTo>
                <a:lnTo>
                  <a:pt x="315" y="142"/>
                </a:lnTo>
                <a:lnTo>
                  <a:pt x="314" y="144"/>
                </a:lnTo>
                <a:lnTo>
                  <a:pt x="312" y="146"/>
                </a:lnTo>
                <a:lnTo>
                  <a:pt x="310" y="147"/>
                </a:lnTo>
                <a:lnTo>
                  <a:pt x="309" y="149"/>
                </a:lnTo>
                <a:lnTo>
                  <a:pt x="309" y="151"/>
                </a:lnTo>
                <a:lnTo>
                  <a:pt x="307" y="151"/>
                </a:lnTo>
                <a:lnTo>
                  <a:pt x="305" y="151"/>
                </a:lnTo>
                <a:lnTo>
                  <a:pt x="305" y="152"/>
                </a:lnTo>
                <a:lnTo>
                  <a:pt x="304" y="154"/>
                </a:lnTo>
                <a:lnTo>
                  <a:pt x="304" y="156"/>
                </a:lnTo>
                <a:lnTo>
                  <a:pt x="302" y="156"/>
                </a:lnTo>
                <a:lnTo>
                  <a:pt x="300" y="156"/>
                </a:lnTo>
                <a:lnTo>
                  <a:pt x="299" y="157"/>
                </a:lnTo>
                <a:lnTo>
                  <a:pt x="297" y="157"/>
                </a:lnTo>
                <a:lnTo>
                  <a:pt x="295" y="157"/>
                </a:lnTo>
                <a:lnTo>
                  <a:pt x="294" y="157"/>
                </a:lnTo>
                <a:lnTo>
                  <a:pt x="294" y="159"/>
                </a:lnTo>
                <a:lnTo>
                  <a:pt x="294" y="161"/>
                </a:lnTo>
                <a:lnTo>
                  <a:pt x="292" y="161"/>
                </a:lnTo>
                <a:lnTo>
                  <a:pt x="290" y="161"/>
                </a:lnTo>
                <a:lnTo>
                  <a:pt x="289" y="159"/>
                </a:lnTo>
                <a:lnTo>
                  <a:pt x="289" y="161"/>
                </a:lnTo>
                <a:lnTo>
                  <a:pt x="287" y="161"/>
                </a:lnTo>
                <a:lnTo>
                  <a:pt x="287" y="162"/>
                </a:lnTo>
                <a:lnTo>
                  <a:pt x="285" y="162"/>
                </a:lnTo>
                <a:lnTo>
                  <a:pt x="285" y="164"/>
                </a:lnTo>
                <a:lnTo>
                  <a:pt x="284" y="164"/>
                </a:lnTo>
                <a:lnTo>
                  <a:pt x="284" y="166"/>
                </a:lnTo>
                <a:lnTo>
                  <a:pt x="282" y="166"/>
                </a:lnTo>
                <a:lnTo>
                  <a:pt x="280" y="166"/>
                </a:lnTo>
                <a:lnTo>
                  <a:pt x="279" y="166"/>
                </a:lnTo>
                <a:lnTo>
                  <a:pt x="279" y="167"/>
                </a:lnTo>
                <a:lnTo>
                  <a:pt x="279" y="169"/>
                </a:lnTo>
                <a:lnTo>
                  <a:pt x="275" y="171"/>
                </a:lnTo>
                <a:lnTo>
                  <a:pt x="275" y="172"/>
                </a:lnTo>
                <a:lnTo>
                  <a:pt x="274" y="174"/>
                </a:lnTo>
                <a:lnTo>
                  <a:pt x="272" y="176"/>
                </a:lnTo>
                <a:lnTo>
                  <a:pt x="270" y="177"/>
                </a:lnTo>
                <a:lnTo>
                  <a:pt x="269" y="177"/>
                </a:lnTo>
                <a:lnTo>
                  <a:pt x="267" y="177"/>
                </a:lnTo>
                <a:lnTo>
                  <a:pt x="265" y="177"/>
                </a:lnTo>
                <a:lnTo>
                  <a:pt x="264" y="176"/>
                </a:lnTo>
                <a:lnTo>
                  <a:pt x="262" y="176"/>
                </a:lnTo>
                <a:lnTo>
                  <a:pt x="262" y="174"/>
                </a:lnTo>
                <a:lnTo>
                  <a:pt x="260" y="174"/>
                </a:lnTo>
                <a:lnTo>
                  <a:pt x="260" y="172"/>
                </a:lnTo>
                <a:lnTo>
                  <a:pt x="259" y="172"/>
                </a:lnTo>
                <a:lnTo>
                  <a:pt x="259" y="171"/>
                </a:lnTo>
                <a:lnTo>
                  <a:pt x="257" y="171"/>
                </a:lnTo>
                <a:lnTo>
                  <a:pt x="254" y="169"/>
                </a:lnTo>
                <a:lnTo>
                  <a:pt x="254" y="167"/>
                </a:lnTo>
                <a:lnTo>
                  <a:pt x="252" y="167"/>
                </a:lnTo>
                <a:lnTo>
                  <a:pt x="250" y="167"/>
                </a:lnTo>
                <a:lnTo>
                  <a:pt x="249" y="167"/>
                </a:lnTo>
                <a:lnTo>
                  <a:pt x="247" y="167"/>
                </a:lnTo>
                <a:lnTo>
                  <a:pt x="245" y="167"/>
                </a:lnTo>
                <a:lnTo>
                  <a:pt x="244" y="167"/>
                </a:lnTo>
                <a:lnTo>
                  <a:pt x="237" y="166"/>
                </a:lnTo>
                <a:lnTo>
                  <a:pt x="235" y="166"/>
                </a:lnTo>
                <a:lnTo>
                  <a:pt x="234" y="166"/>
                </a:lnTo>
                <a:lnTo>
                  <a:pt x="232" y="164"/>
                </a:lnTo>
                <a:lnTo>
                  <a:pt x="230" y="164"/>
                </a:lnTo>
                <a:lnTo>
                  <a:pt x="229" y="164"/>
                </a:lnTo>
                <a:lnTo>
                  <a:pt x="229" y="166"/>
                </a:lnTo>
                <a:lnTo>
                  <a:pt x="229" y="164"/>
                </a:lnTo>
                <a:lnTo>
                  <a:pt x="227" y="164"/>
                </a:lnTo>
                <a:lnTo>
                  <a:pt x="225" y="164"/>
                </a:lnTo>
                <a:lnTo>
                  <a:pt x="224" y="166"/>
                </a:lnTo>
                <a:lnTo>
                  <a:pt x="222" y="166"/>
                </a:lnTo>
                <a:lnTo>
                  <a:pt x="222" y="167"/>
                </a:lnTo>
                <a:lnTo>
                  <a:pt x="220" y="167"/>
                </a:lnTo>
                <a:lnTo>
                  <a:pt x="219" y="169"/>
                </a:lnTo>
                <a:lnTo>
                  <a:pt x="217" y="169"/>
                </a:lnTo>
                <a:lnTo>
                  <a:pt x="215" y="169"/>
                </a:lnTo>
                <a:lnTo>
                  <a:pt x="215" y="171"/>
                </a:lnTo>
                <a:lnTo>
                  <a:pt x="214" y="171"/>
                </a:lnTo>
                <a:lnTo>
                  <a:pt x="214" y="172"/>
                </a:lnTo>
                <a:lnTo>
                  <a:pt x="212" y="172"/>
                </a:lnTo>
                <a:lnTo>
                  <a:pt x="210" y="174"/>
                </a:lnTo>
                <a:lnTo>
                  <a:pt x="207" y="177"/>
                </a:lnTo>
                <a:lnTo>
                  <a:pt x="205" y="181"/>
                </a:lnTo>
                <a:lnTo>
                  <a:pt x="204" y="181"/>
                </a:lnTo>
                <a:lnTo>
                  <a:pt x="202" y="182"/>
                </a:lnTo>
                <a:lnTo>
                  <a:pt x="200" y="182"/>
                </a:lnTo>
                <a:lnTo>
                  <a:pt x="200" y="184"/>
                </a:lnTo>
                <a:lnTo>
                  <a:pt x="199" y="184"/>
                </a:lnTo>
                <a:lnTo>
                  <a:pt x="197" y="184"/>
                </a:lnTo>
                <a:lnTo>
                  <a:pt x="195" y="184"/>
                </a:lnTo>
                <a:lnTo>
                  <a:pt x="194" y="184"/>
                </a:lnTo>
                <a:lnTo>
                  <a:pt x="192" y="184"/>
                </a:lnTo>
                <a:lnTo>
                  <a:pt x="190" y="184"/>
                </a:lnTo>
                <a:lnTo>
                  <a:pt x="190" y="186"/>
                </a:lnTo>
                <a:lnTo>
                  <a:pt x="189" y="186"/>
                </a:lnTo>
                <a:lnTo>
                  <a:pt x="187" y="186"/>
                </a:lnTo>
                <a:lnTo>
                  <a:pt x="187" y="187"/>
                </a:lnTo>
                <a:lnTo>
                  <a:pt x="185" y="187"/>
                </a:lnTo>
                <a:lnTo>
                  <a:pt x="184" y="189"/>
                </a:lnTo>
                <a:lnTo>
                  <a:pt x="185" y="191"/>
                </a:lnTo>
                <a:lnTo>
                  <a:pt x="184" y="191"/>
                </a:lnTo>
                <a:lnTo>
                  <a:pt x="184" y="192"/>
                </a:lnTo>
                <a:lnTo>
                  <a:pt x="184" y="194"/>
                </a:lnTo>
                <a:lnTo>
                  <a:pt x="184" y="196"/>
                </a:lnTo>
                <a:lnTo>
                  <a:pt x="180" y="191"/>
                </a:lnTo>
                <a:lnTo>
                  <a:pt x="179" y="187"/>
                </a:lnTo>
                <a:lnTo>
                  <a:pt x="177" y="187"/>
                </a:lnTo>
                <a:lnTo>
                  <a:pt x="175" y="186"/>
                </a:lnTo>
                <a:lnTo>
                  <a:pt x="175" y="184"/>
                </a:lnTo>
                <a:lnTo>
                  <a:pt x="174" y="184"/>
                </a:lnTo>
                <a:lnTo>
                  <a:pt x="174" y="182"/>
                </a:lnTo>
                <a:lnTo>
                  <a:pt x="172" y="182"/>
                </a:lnTo>
                <a:lnTo>
                  <a:pt x="172" y="181"/>
                </a:lnTo>
                <a:lnTo>
                  <a:pt x="170" y="181"/>
                </a:lnTo>
                <a:lnTo>
                  <a:pt x="170" y="179"/>
                </a:lnTo>
                <a:lnTo>
                  <a:pt x="169" y="179"/>
                </a:lnTo>
                <a:lnTo>
                  <a:pt x="169" y="177"/>
                </a:lnTo>
                <a:lnTo>
                  <a:pt x="169" y="179"/>
                </a:lnTo>
                <a:lnTo>
                  <a:pt x="169" y="177"/>
                </a:lnTo>
                <a:lnTo>
                  <a:pt x="167" y="177"/>
                </a:lnTo>
                <a:lnTo>
                  <a:pt x="165" y="177"/>
                </a:lnTo>
                <a:lnTo>
                  <a:pt x="165" y="176"/>
                </a:lnTo>
                <a:lnTo>
                  <a:pt x="164" y="176"/>
                </a:lnTo>
                <a:lnTo>
                  <a:pt x="164" y="174"/>
                </a:lnTo>
                <a:lnTo>
                  <a:pt x="162" y="174"/>
                </a:lnTo>
                <a:lnTo>
                  <a:pt x="160" y="174"/>
                </a:lnTo>
                <a:lnTo>
                  <a:pt x="160" y="172"/>
                </a:lnTo>
                <a:lnTo>
                  <a:pt x="160" y="174"/>
                </a:lnTo>
                <a:lnTo>
                  <a:pt x="160" y="172"/>
                </a:lnTo>
                <a:lnTo>
                  <a:pt x="159" y="172"/>
                </a:lnTo>
                <a:lnTo>
                  <a:pt x="157" y="172"/>
                </a:lnTo>
                <a:lnTo>
                  <a:pt x="155" y="172"/>
                </a:lnTo>
                <a:lnTo>
                  <a:pt x="154" y="172"/>
                </a:lnTo>
                <a:lnTo>
                  <a:pt x="152" y="172"/>
                </a:lnTo>
                <a:lnTo>
                  <a:pt x="152" y="171"/>
                </a:lnTo>
                <a:lnTo>
                  <a:pt x="150" y="171"/>
                </a:lnTo>
                <a:lnTo>
                  <a:pt x="150" y="169"/>
                </a:lnTo>
                <a:lnTo>
                  <a:pt x="149" y="169"/>
                </a:lnTo>
                <a:lnTo>
                  <a:pt x="149" y="167"/>
                </a:lnTo>
                <a:lnTo>
                  <a:pt x="147" y="166"/>
                </a:lnTo>
                <a:lnTo>
                  <a:pt x="147" y="164"/>
                </a:lnTo>
                <a:lnTo>
                  <a:pt x="147" y="162"/>
                </a:lnTo>
                <a:lnTo>
                  <a:pt x="147" y="161"/>
                </a:lnTo>
                <a:lnTo>
                  <a:pt x="145" y="161"/>
                </a:lnTo>
                <a:lnTo>
                  <a:pt x="145" y="159"/>
                </a:lnTo>
                <a:lnTo>
                  <a:pt x="145" y="157"/>
                </a:lnTo>
                <a:lnTo>
                  <a:pt x="147" y="157"/>
                </a:lnTo>
                <a:lnTo>
                  <a:pt x="147" y="159"/>
                </a:lnTo>
                <a:lnTo>
                  <a:pt x="149" y="161"/>
                </a:lnTo>
                <a:lnTo>
                  <a:pt x="149" y="159"/>
                </a:lnTo>
                <a:lnTo>
                  <a:pt x="149" y="157"/>
                </a:lnTo>
                <a:lnTo>
                  <a:pt x="150" y="157"/>
                </a:lnTo>
                <a:lnTo>
                  <a:pt x="150" y="159"/>
                </a:lnTo>
                <a:lnTo>
                  <a:pt x="150" y="157"/>
                </a:lnTo>
                <a:lnTo>
                  <a:pt x="152" y="157"/>
                </a:lnTo>
                <a:lnTo>
                  <a:pt x="152" y="156"/>
                </a:lnTo>
                <a:lnTo>
                  <a:pt x="154" y="156"/>
                </a:lnTo>
                <a:lnTo>
                  <a:pt x="154" y="154"/>
                </a:lnTo>
                <a:lnTo>
                  <a:pt x="155" y="154"/>
                </a:lnTo>
                <a:lnTo>
                  <a:pt x="157" y="154"/>
                </a:lnTo>
                <a:lnTo>
                  <a:pt x="157" y="152"/>
                </a:lnTo>
                <a:lnTo>
                  <a:pt x="159" y="152"/>
                </a:lnTo>
                <a:lnTo>
                  <a:pt x="159" y="154"/>
                </a:lnTo>
                <a:lnTo>
                  <a:pt x="160" y="154"/>
                </a:lnTo>
                <a:lnTo>
                  <a:pt x="160" y="152"/>
                </a:lnTo>
                <a:lnTo>
                  <a:pt x="162" y="152"/>
                </a:lnTo>
                <a:lnTo>
                  <a:pt x="162" y="154"/>
                </a:lnTo>
                <a:lnTo>
                  <a:pt x="164" y="154"/>
                </a:lnTo>
                <a:lnTo>
                  <a:pt x="162" y="154"/>
                </a:lnTo>
                <a:lnTo>
                  <a:pt x="162" y="156"/>
                </a:lnTo>
                <a:lnTo>
                  <a:pt x="164" y="156"/>
                </a:lnTo>
                <a:lnTo>
                  <a:pt x="164" y="157"/>
                </a:lnTo>
                <a:lnTo>
                  <a:pt x="165" y="157"/>
                </a:lnTo>
                <a:lnTo>
                  <a:pt x="165" y="156"/>
                </a:lnTo>
                <a:lnTo>
                  <a:pt x="165" y="154"/>
                </a:lnTo>
                <a:lnTo>
                  <a:pt x="164" y="154"/>
                </a:lnTo>
                <a:lnTo>
                  <a:pt x="165" y="154"/>
                </a:lnTo>
                <a:lnTo>
                  <a:pt x="165" y="152"/>
                </a:lnTo>
                <a:lnTo>
                  <a:pt x="164" y="152"/>
                </a:lnTo>
                <a:lnTo>
                  <a:pt x="164" y="151"/>
                </a:lnTo>
                <a:lnTo>
                  <a:pt x="164" y="152"/>
                </a:lnTo>
                <a:lnTo>
                  <a:pt x="164" y="151"/>
                </a:lnTo>
                <a:lnTo>
                  <a:pt x="164" y="152"/>
                </a:lnTo>
                <a:lnTo>
                  <a:pt x="165" y="152"/>
                </a:lnTo>
                <a:lnTo>
                  <a:pt x="165" y="151"/>
                </a:lnTo>
                <a:lnTo>
                  <a:pt x="167" y="151"/>
                </a:lnTo>
                <a:lnTo>
                  <a:pt x="167" y="149"/>
                </a:lnTo>
                <a:lnTo>
                  <a:pt x="169" y="149"/>
                </a:lnTo>
                <a:lnTo>
                  <a:pt x="170" y="149"/>
                </a:lnTo>
                <a:lnTo>
                  <a:pt x="172" y="149"/>
                </a:lnTo>
                <a:lnTo>
                  <a:pt x="172" y="147"/>
                </a:lnTo>
                <a:lnTo>
                  <a:pt x="174" y="146"/>
                </a:lnTo>
                <a:lnTo>
                  <a:pt x="174" y="144"/>
                </a:lnTo>
                <a:lnTo>
                  <a:pt x="174" y="146"/>
                </a:lnTo>
                <a:lnTo>
                  <a:pt x="172" y="146"/>
                </a:lnTo>
                <a:lnTo>
                  <a:pt x="172" y="147"/>
                </a:lnTo>
                <a:lnTo>
                  <a:pt x="170" y="147"/>
                </a:lnTo>
                <a:lnTo>
                  <a:pt x="170" y="149"/>
                </a:lnTo>
                <a:lnTo>
                  <a:pt x="170" y="147"/>
                </a:lnTo>
                <a:lnTo>
                  <a:pt x="169" y="147"/>
                </a:lnTo>
                <a:lnTo>
                  <a:pt x="170" y="147"/>
                </a:lnTo>
                <a:lnTo>
                  <a:pt x="169" y="147"/>
                </a:lnTo>
                <a:lnTo>
                  <a:pt x="169" y="149"/>
                </a:lnTo>
                <a:lnTo>
                  <a:pt x="167" y="149"/>
                </a:lnTo>
                <a:lnTo>
                  <a:pt x="167" y="151"/>
                </a:lnTo>
                <a:lnTo>
                  <a:pt x="165" y="151"/>
                </a:lnTo>
                <a:lnTo>
                  <a:pt x="165" y="149"/>
                </a:lnTo>
                <a:lnTo>
                  <a:pt x="165" y="151"/>
                </a:lnTo>
                <a:lnTo>
                  <a:pt x="165" y="149"/>
                </a:lnTo>
                <a:lnTo>
                  <a:pt x="165" y="151"/>
                </a:lnTo>
                <a:lnTo>
                  <a:pt x="164" y="151"/>
                </a:lnTo>
                <a:lnTo>
                  <a:pt x="162" y="151"/>
                </a:lnTo>
                <a:lnTo>
                  <a:pt x="160" y="151"/>
                </a:lnTo>
                <a:lnTo>
                  <a:pt x="159" y="151"/>
                </a:lnTo>
                <a:lnTo>
                  <a:pt x="159" y="149"/>
                </a:lnTo>
                <a:lnTo>
                  <a:pt x="159" y="151"/>
                </a:lnTo>
                <a:lnTo>
                  <a:pt x="159" y="149"/>
                </a:lnTo>
                <a:lnTo>
                  <a:pt x="159" y="151"/>
                </a:lnTo>
                <a:lnTo>
                  <a:pt x="159" y="149"/>
                </a:lnTo>
                <a:lnTo>
                  <a:pt x="157" y="149"/>
                </a:lnTo>
                <a:lnTo>
                  <a:pt x="157" y="147"/>
                </a:lnTo>
                <a:lnTo>
                  <a:pt x="157" y="146"/>
                </a:lnTo>
                <a:lnTo>
                  <a:pt x="157" y="144"/>
                </a:lnTo>
                <a:lnTo>
                  <a:pt x="155" y="144"/>
                </a:lnTo>
                <a:lnTo>
                  <a:pt x="155" y="142"/>
                </a:lnTo>
                <a:lnTo>
                  <a:pt x="155" y="141"/>
                </a:lnTo>
                <a:lnTo>
                  <a:pt x="157" y="141"/>
                </a:lnTo>
                <a:lnTo>
                  <a:pt x="157" y="139"/>
                </a:lnTo>
                <a:lnTo>
                  <a:pt x="155" y="139"/>
                </a:lnTo>
                <a:lnTo>
                  <a:pt x="155" y="137"/>
                </a:lnTo>
                <a:lnTo>
                  <a:pt x="155" y="136"/>
                </a:lnTo>
                <a:lnTo>
                  <a:pt x="155" y="134"/>
                </a:lnTo>
                <a:lnTo>
                  <a:pt x="154" y="134"/>
                </a:lnTo>
                <a:lnTo>
                  <a:pt x="152" y="134"/>
                </a:lnTo>
                <a:lnTo>
                  <a:pt x="152" y="132"/>
                </a:lnTo>
                <a:lnTo>
                  <a:pt x="154" y="132"/>
                </a:lnTo>
                <a:lnTo>
                  <a:pt x="154" y="131"/>
                </a:lnTo>
                <a:lnTo>
                  <a:pt x="154" y="132"/>
                </a:lnTo>
                <a:lnTo>
                  <a:pt x="152" y="132"/>
                </a:lnTo>
                <a:lnTo>
                  <a:pt x="152" y="131"/>
                </a:lnTo>
                <a:lnTo>
                  <a:pt x="152" y="132"/>
                </a:lnTo>
                <a:lnTo>
                  <a:pt x="152" y="131"/>
                </a:lnTo>
                <a:lnTo>
                  <a:pt x="150" y="131"/>
                </a:lnTo>
                <a:lnTo>
                  <a:pt x="150" y="129"/>
                </a:lnTo>
                <a:lnTo>
                  <a:pt x="150" y="127"/>
                </a:lnTo>
                <a:lnTo>
                  <a:pt x="150" y="126"/>
                </a:lnTo>
                <a:lnTo>
                  <a:pt x="152" y="126"/>
                </a:lnTo>
                <a:lnTo>
                  <a:pt x="152" y="124"/>
                </a:lnTo>
                <a:lnTo>
                  <a:pt x="152" y="122"/>
                </a:lnTo>
                <a:lnTo>
                  <a:pt x="154" y="122"/>
                </a:lnTo>
                <a:lnTo>
                  <a:pt x="154" y="121"/>
                </a:lnTo>
                <a:lnTo>
                  <a:pt x="154" y="119"/>
                </a:lnTo>
                <a:lnTo>
                  <a:pt x="154" y="117"/>
                </a:lnTo>
                <a:lnTo>
                  <a:pt x="154" y="116"/>
                </a:lnTo>
                <a:lnTo>
                  <a:pt x="155" y="116"/>
                </a:lnTo>
                <a:lnTo>
                  <a:pt x="155" y="114"/>
                </a:lnTo>
                <a:lnTo>
                  <a:pt x="155" y="116"/>
                </a:lnTo>
                <a:lnTo>
                  <a:pt x="155" y="114"/>
                </a:lnTo>
                <a:lnTo>
                  <a:pt x="155" y="116"/>
                </a:lnTo>
                <a:lnTo>
                  <a:pt x="155" y="114"/>
                </a:lnTo>
                <a:lnTo>
                  <a:pt x="155" y="112"/>
                </a:lnTo>
                <a:lnTo>
                  <a:pt x="155" y="111"/>
                </a:lnTo>
                <a:lnTo>
                  <a:pt x="155" y="109"/>
                </a:lnTo>
                <a:lnTo>
                  <a:pt x="157" y="109"/>
                </a:lnTo>
                <a:lnTo>
                  <a:pt x="155" y="109"/>
                </a:lnTo>
                <a:lnTo>
                  <a:pt x="154" y="109"/>
                </a:lnTo>
                <a:lnTo>
                  <a:pt x="154" y="107"/>
                </a:lnTo>
                <a:lnTo>
                  <a:pt x="152" y="107"/>
                </a:lnTo>
                <a:lnTo>
                  <a:pt x="150" y="107"/>
                </a:lnTo>
                <a:lnTo>
                  <a:pt x="150" y="106"/>
                </a:lnTo>
                <a:lnTo>
                  <a:pt x="149" y="106"/>
                </a:lnTo>
                <a:lnTo>
                  <a:pt x="149" y="104"/>
                </a:lnTo>
                <a:lnTo>
                  <a:pt x="147" y="104"/>
                </a:lnTo>
                <a:lnTo>
                  <a:pt x="147" y="102"/>
                </a:lnTo>
                <a:lnTo>
                  <a:pt x="147" y="100"/>
                </a:lnTo>
                <a:lnTo>
                  <a:pt x="145" y="100"/>
                </a:lnTo>
                <a:lnTo>
                  <a:pt x="145" y="99"/>
                </a:lnTo>
                <a:lnTo>
                  <a:pt x="144" y="99"/>
                </a:lnTo>
                <a:lnTo>
                  <a:pt x="144" y="97"/>
                </a:lnTo>
                <a:lnTo>
                  <a:pt x="142" y="97"/>
                </a:lnTo>
                <a:lnTo>
                  <a:pt x="140" y="97"/>
                </a:lnTo>
                <a:lnTo>
                  <a:pt x="142" y="97"/>
                </a:lnTo>
                <a:lnTo>
                  <a:pt x="142" y="99"/>
                </a:lnTo>
                <a:lnTo>
                  <a:pt x="144" y="99"/>
                </a:lnTo>
                <a:lnTo>
                  <a:pt x="144" y="100"/>
                </a:lnTo>
                <a:lnTo>
                  <a:pt x="144" y="102"/>
                </a:lnTo>
                <a:lnTo>
                  <a:pt x="145" y="102"/>
                </a:lnTo>
                <a:lnTo>
                  <a:pt x="145" y="104"/>
                </a:lnTo>
                <a:lnTo>
                  <a:pt x="147" y="104"/>
                </a:lnTo>
                <a:lnTo>
                  <a:pt x="147" y="106"/>
                </a:lnTo>
                <a:lnTo>
                  <a:pt x="149" y="106"/>
                </a:lnTo>
                <a:lnTo>
                  <a:pt x="149" y="107"/>
                </a:lnTo>
                <a:lnTo>
                  <a:pt x="150" y="107"/>
                </a:lnTo>
                <a:lnTo>
                  <a:pt x="150" y="109"/>
                </a:lnTo>
                <a:lnTo>
                  <a:pt x="152" y="109"/>
                </a:lnTo>
                <a:lnTo>
                  <a:pt x="154" y="109"/>
                </a:lnTo>
                <a:lnTo>
                  <a:pt x="154" y="111"/>
                </a:lnTo>
                <a:lnTo>
                  <a:pt x="152" y="111"/>
                </a:lnTo>
                <a:lnTo>
                  <a:pt x="154" y="112"/>
                </a:lnTo>
                <a:lnTo>
                  <a:pt x="152" y="112"/>
                </a:lnTo>
                <a:lnTo>
                  <a:pt x="152" y="114"/>
                </a:lnTo>
                <a:lnTo>
                  <a:pt x="150" y="116"/>
                </a:lnTo>
                <a:lnTo>
                  <a:pt x="150" y="117"/>
                </a:lnTo>
                <a:lnTo>
                  <a:pt x="150" y="119"/>
                </a:lnTo>
                <a:lnTo>
                  <a:pt x="150" y="121"/>
                </a:lnTo>
                <a:lnTo>
                  <a:pt x="149" y="121"/>
                </a:lnTo>
                <a:lnTo>
                  <a:pt x="149" y="122"/>
                </a:lnTo>
                <a:lnTo>
                  <a:pt x="149" y="124"/>
                </a:lnTo>
                <a:lnTo>
                  <a:pt x="149" y="126"/>
                </a:lnTo>
                <a:lnTo>
                  <a:pt x="147" y="126"/>
                </a:lnTo>
                <a:lnTo>
                  <a:pt x="145" y="127"/>
                </a:lnTo>
                <a:lnTo>
                  <a:pt x="145" y="129"/>
                </a:lnTo>
                <a:lnTo>
                  <a:pt x="144" y="129"/>
                </a:lnTo>
                <a:lnTo>
                  <a:pt x="142" y="129"/>
                </a:lnTo>
                <a:lnTo>
                  <a:pt x="142" y="127"/>
                </a:lnTo>
                <a:lnTo>
                  <a:pt x="142" y="129"/>
                </a:lnTo>
                <a:lnTo>
                  <a:pt x="140" y="129"/>
                </a:lnTo>
                <a:lnTo>
                  <a:pt x="140" y="131"/>
                </a:lnTo>
                <a:lnTo>
                  <a:pt x="139" y="131"/>
                </a:lnTo>
                <a:lnTo>
                  <a:pt x="139" y="129"/>
                </a:lnTo>
                <a:lnTo>
                  <a:pt x="137" y="129"/>
                </a:lnTo>
                <a:lnTo>
                  <a:pt x="137" y="127"/>
                </a:lnTo>
                <a:lnTo>
                  <a:pt x="135" y="127"/>
                </a:lnTo>
                <a:lnTo>
                  <a:pt x="137" y="127"/>
                </a:lnTo>
                <a:lnTo>
                  <a:pt x="135" y="127"/>
                </a:lnTo>
                <a:lnTo>
                  <a:pt x="135" y="129"/>
                </a:lnTo>
                <a:lnTo>
                  <a:pt x="137" y="129"/>
                </a:lnTo>
                <a:lnTo>
                  <a:pt x="135" y="129"/>
                </a:lnTo>
                <a:lnTo>
                  <a:pt x="137" y="129"/>
                </a:lnTo>
                <a:lnTo>
                  <a:pt x="137" y="131"/>
                </a:lnTo>
                <a:lnTo>
                  <a:pt x="137" y="129"/>
                </a:lnTo>
                <a:lnTo>
                  <a:pt x="137" y="131"/>
                </a:lnTo>
                <a:lnTo>
                  <a:pt x="137" y="132"/>
                </a:lnTo>
                <a:lnTo>
                  <a:pt x="135" y="132"/>
                </a:lnTo>
                <a:lnTo>
                  <a:pt x="135" y="134"/>
                </a:lnTo>
                <a:lnTo>
                  <a:pt x="135" y="132"/>
                </a:lnTo>
                <a:lnTo>
                  <a:pt x="135" y="131"/>
                </a:lnTo>
                <a:lnTo>
                  <a:pt x="134" y="131"/>
                </a:lnTo>
                <a:lnTo>
                  <a:pt x="134" y="129"/>
                </a:lnTo>
                <a:lnTo>
                  <a:pt x="135" y="129"/>
                </a:lnTo>
                <a:lnTo>
                  <a:pt x="134" y="129"/>
                </a:lnTo>
                <a:lnTo>
                  <a:pt x="134" y="127"/>
                </a:lnTo>
                <a:lnTo>
                  <a:pt x="134" y="129"/>
                </a:lnTo>
                <a:lnTo>
                  <a:pt x="134" y="131"/>
                </a:lnTo>
                <a:lnTo>
                  <a:pt x="135" y="131"/>
                </a:lnTo>
                <a:lnTo>
                  <a:pt x="134" y="131"/>
                </a:lnTo>
                <a:lnTo>
                  <a:pt x="134" y="132"/>
                </a:lnTo>
                <a:lnTo>
                  <a:pt x="134" y="134"/>
                </a:lnTo>
                <a:lnTo>
                  <a:pt x="132" y="134"/>
                </a:lnTo>
                <a:lnTo>
                  <a:pt x="132" y="132"/>
                </a:lnTo>
                <a:lnTo>
                  <a:pt x="132" y="131"/>
                </a:lnTo>
                <a:lnTo>
                  <a:pt x="134" y="131"/>
                </a:lnTo>
                <a:lnTo>
                  <a:pt x="132" y="131"/>
                </a:lnTo>
                <a:lnTo>
                  <a:pt x="132" y="132"/>
                </a:lnTo>
                <a:lnTo>
                  <a:pt x="130" y="132"/>
                </a:lnTo>
                <a:lnTo>
                  <a:pt x="130" y="131"/>
                </a:lnTo>
                <a:lnTo>
                  <a:pt x="130" y="129"/>
                </a:lnTo>
                <a:lnTo>
                  <a:pt x="128" y="129"/>
                </a:lnTo>
                <a:lnTo>
                  <a:pt x="128" y="131"/>
                </a:lnTo>
                <a:lnTo>
                  <a:pt x="127" y="131"/>
                </a:lnTo>
                <a:lnTo>
                  <a:pt x="127" y="132"/>
                </a:lnTo>
                <a:lnTo>
                  <a:pt x="127" y="134"/>
                </a:lnTo>
                <a:lnTo>
                  <a:pt x="127" y="132"/>
                </a:lnTo>
                <a:lnTo>
                  <a:pt x="125" y="132"/>
                </a:lnTo>
                <a:lnTo>
                  <a:pt x="125" y="131"/>
                </a:lnTo>
                <a:lnTo>
                  <a:pt x="123" y="131"/>
                </a:lnTo>
                <a:lnTo>
                  <a:pt x="125" y="131"/>
                </a:lnTo>
                <a:lnTo>
                  <a:pt x="123" y="131"/>
                </a:lnTo>
                <a:lnTo>
                  <a:pt x="125" y="131"/>
                </a:lnTo>
                <a:lnTo>
                  <a:pt x="125" y="129"/>
                </a:lnTo>
                <a:lnTo>
                  <a:pt x="123" y="129"/>
                </a:lnTo>
                <a:lnTo>
                  <a:pt x="125" y="129"/>
                </a:lnTo>
                <a:lnTo>
                  <a:pt x="125" y="127"/>
                </a:lnTo>
                <a:lnTo>
                  <a:pt x="123" y="127"/>
                </a:lnTo>
                <a:lnTo>
                  <a:pt x="125" y="127"/>
                </a:lnTo>
                <a:lnTo>
                  <a:pt x="123" y="127"/>
                </a:lnTo>
                <a:lnTo>
                  <a:pt x="125" y="127"/>
                </a:lnTo>
                <a:lnTo>
                  <a:pt x="123" y="127"/>
                </a:lnTo>
                <a:lnTo>
                  <a:pt x="122" y="127"/>
                </a:lnTo>
                <a:lnTo>
                  <a:pt x="123" y="127"/>
                </a:lnTo>
                <a:lnTo>
                  <a:pt x="123" y="126"/>
                </a:lnTo>
                <a:lnTo>
                  <a:pt x="122" y="126"/>
                </a:lnTo>
                <a:lnTo>
                  <a:pt x="122" y="127"/>
                </a:lnTo>
                <a:lnTo>
                  <a:pt x="120" y="127"/>
                </a:lnTo>
                <a:lnTo>
                  <a:pt x="120" y="129"/>
                </a:lnTo>
                <a:lnTo>
                  <a:pt x="118" y="129"/>
                </a:lnTo>
                <a:lnTo>
                  <a:pt x="117" y="129"/>
                </a:lnTo>
                <a:lnTo>
                  <a:pt x="115" y="129"/>
                </a:lnTo>
                <a:lnTo>
                  <a:pt x="115" y="127"/>
                </a:lnTo>
                <a:lnTo>
                  <a:pt x="117" y="127"/>
                </a:lnTo>
                <a:lnTo>
                  <a:pt x="115" y="127"/>
                </a:lnTo>
                <a:lnTo>
                  <a:pt x="117" y="127"/>
                </a:lnTo>
                <a:lnTo>
                  <a:pt x="117" y="126"/>
                </a:lnTo>
                <a:lnTo>
                  <a:pt x="115" y="126"/>
                </a:lnTo>
                <a:lnTo>
                  <a:pt x="115" y="127"/>
                </a:lnTo>
                <a:lnTo>
                  <a:pt x="115" y="126"/>
                </a:lnTo>
                <a:lnTo>
                  <a:pt x="117" y="126"/>
                </a:lnTo>
                <a:lnTo>
                  <a:pt x="117" y="124"/>
                </a:lnTo>
                <a:lnTo>
                  <a:pt x="117" y="122"/>
                </a:lnTo>
                <a:lnTo>
                  <a:pt x="115" y="122"/>
                </a:lnTo>
                <a:lnTo>
                  <a:pt x="115" y="121"/>
                </a:lnTo>
                <a:lnTo>
                  <a:pt x="113" y="121"/>
                </a:lnTo>
                <a:lnTo>
                  <a:pt x="112" y="121"/>
                </a:lnTo>
                <a:lnTo>
                  <a:pt x="112" y="119"/>
                </a:lnTo>
                <a:lnTo>
                  <a:pt x="112" y="117"/>
                </a:lnTo>
                <a:lnTo>
                  <a:pt x="113" y="117"/>
                </a:lnTo>
                <a:lnTo>
                  <a:pt x="113" y="116"/>
                </a:lnTo>
                <a:lnTo>
                  <a:pt x="113" y="114"/>
                </a:lnTo>
                <a:lnTo>
                  <a:pt x="113" y="112"/>
                </a:lnTo>
                <a:lnTo>
                  <a:pt x="113" y="111"/>
                </a:lnTo>
                <a:lnTo>
                  <a:pt x="112" y="111"/>
                </a:lnTo>
                <a:lnTo>
                  <a:pt x="112" y="109"/>
                </a:lnTo>
                <a:lnTo>
                  <a:pt x="112" y="107"/>
                </a:lnTo>
                <a:lnTo>
                  <a:pt x="110" y="107"/>
                </a:lnTo>
                <a:lnTo>
                  <a:pt x="112" y="107"/>
                </a:lnTo>
                <a:lnTo>
                  <a:pt x="112" y="106"/>
                </a:lnTo>
                <a:lnTo>
                  <a:pt x="113" y="106"/>
                </a:lnTo>
                <a:lnTo>
                  <a:pt x="113" y="104"/>
                </a:lnTo>
                <a:lnTo>
                  <a:pt x="113" y="102"/>
                </a:lnTo>
                <a:lnTo>
                  <a:pt x="112" y="102"/>
                </a:lnTo>
                <a:lnTo>
                  <a:pt x="112" y="100"/>
                </a:lnTo>
                <a:lnTo>
                  <a:pt x="112" y="99"/>
                </a:lnTo>
                <a:lnTo>
                  <a:pt x="112" y="97"/>
                </a:lnTo>
                <a:lnTo>
                  <a:pt x="112" y="95"/>
                </a:lnTo>
                <a:lnTo>
                  <a:pt x="113" y="95"/>
                </a:lnTo>
                <a:lnTo>
                  <a:pt x="113" y="97"/>
                </a:lnTo>
                <a:lnTo>
                  <a:pt x="115" y="97"/>
                </a:lnTo>
                <a:lnTo>
                  <a:pt x="115" y="95"/>
                </a:lnTo>
                <a:lnTo>
                  <a:pt x="115" y="94"/>
                </a:lnTo>
                <a:lnTo>
                  <a:pt x="117" y="94"/>
                </a:lnTo>
                <a:lnTo>
                  <a:pt x="117" y="92"/>
                </a:lnTo>
                <a:lnTo>
                  <a:pt x="118" y="92"/>
                </a:lnTo>
                <a:lnTo>
                  <a:pt x="118" y="90"/>
                </a:lnTo>
                <a:lnTo>
                  <a:pt x="120" y="90"/>
                </a:lnTo>
                <a:lnTo>
                  <a:pt x="120" y="92"/>
                </a:lnTo>
                <a:lnTo>
                  <a:pt x="122" y="92"/>
                </a:lnTo>
                <a:lnTo>
                  <a:pt x="122" y="94"/>
                </a:lnTo>
                <a:lnTo>
                  <a:pt x="122" y="92"/>
                </a:lnTo>
                <a:lnTo>
                  <a:pt x="122" y="94"/>
                </a:lnTo>
                <a:lnTo>
                  <a:pt x="122" y="92"/>
                </a:lnTo>
                <a:lnTo>
                  <a:pt x="122" y="94"/>
                </a:lnTo>
                <a:lnTo>
                  <a:pt x="123" y="94"/>
                </a:lnTo>
                <a:lnTo>
                  <a:pt x="125" y="94"/>
                </a:lnTo>
                <a:lnTo>
                  <a:pt x="125" y="92"/>
                </a:lnTo>
                <a:lnTo>
                  <a:pt x="125" y="94"/>
                </a:lnTo>
                <a:lnTo>
                  <a:pt x="125" y="92"/>
                </a:lnTo>
                <a:lnTo>
                  <a:pt x="127" y="92"/>
                </a:lnTo>
                <a:lnTo>
                  <a:pt x="128" y="92"/>
                </a:lnTo>
                <a:lnTo>
                  <a:pt x="130" y="92"/>
                </a:lnTo>
                <a:lnTo>
                  <a:pt x="128" y="92"/>
                </a:lnTo>
                <a:lnTo>
                  <a:pt x="130" y="92"/>
                </a:lnTo>
                <a:lnTo>
                  <a:pt x="130" y="90"/>
                </a:lnTo>
                <a:lnTo>
                  <a:pt x="128" y="90"/>
                </a:lnTo>
                <a:lnTo>
                  <a:pt x="130" y="90"/>
                </a:lnTo>
                <a:lnTo>
                  <a:pt x="130" y="89"/>
                </a:lnTo>
                <a:lnTo>
                  <a:pt x="130" y="90"/>
                </a:lnTo>
                <a:lnTo>
                  <a:pt x="130" y="89"/>
                </a:lnTo>
                <a:lnTo>
                  <a:pt x="130" y="87"/>
                </a:lnTo>
                <a:lnTo>
                  <a:pt x="130" y="89"/>
                </a:lnTo>
                <a:lnTo>
                  <a:pt x="128" y="89"/>
                </a:lnTo>
                <a:lnTo>
                  <a:pt x="128" y="87"/>
                </a:lnTo>
                <a:lnTo>
                  <a:pt x="128" y="89"/>
                </a:lnTo>
                <a:lnTo>
                  <a:pt x="130" y="89"/>
                </a:lnTo>
                <a:lnTo>
                  <a:pt x="130" y="90"/>
                </a:lnTo>
                <a:lnTo>
                  <a:pt x="128" y="90"/>
                </a:lnTo>
                <a:lnTo>
                  <a:pt x="128" y="89"/>
                </a:lnTo>
                <a:lnTo>
                  <a:pt x="127" y="89"/>
                </a:lnTo>
                <a:lnTo>
                  <a:pt x="127" y="87"/>
                </a:lnTo>
                <a:lnTo>
                  <a:pt x="128" y="87"/>
                </a:lnTo>
                <a:lnTo>
                  <a:pt x="128" y="85"/>
                </a:lnTo>
                <a:lnTo>
                  <a:pt x="128" y="87"/>
                </a:lnTo>
                <a:lnTo>
                  <a:pt x="127" y="87"/>
                </a:lnTo>
                <a:lnTo>
                  <a:pt x="127" y="89"/>
                </a:lnTo>
                <a:lnTo>
                  <a:pt x="125" y="87"/>
                </a:lnTo>
                <a:lnTo>
                  <a:pt x="125" y="85"/>
                </a:lnTo>
                <a:lnTo>
                  <a:pt x="125" y="84"/>
                </a:lnTo>
                <a:lnTo>
                  <a:pt x="123" y="84"/>
                </a:lnTo>
                <a:lnTo>
                  <a:pt x="125" y="84"/>
                </a:lnTo>
                <a:lnTo>
                  <a:pt x="125" y="85"/>
                </a:lnTo>
                <a:lnTo>
                  <a:pt x="123" y="85"/>
                </a:lnTo>
                <a:lnTo>
                  <a:pt x="122" y="85"/>
                </a:lnTo>
                <a:lnTo>
                  <a:pt x="122" y="84"/>
                </a:lnTo>
                <a:lnTo>
                  <a:pt x="122" y="82"/>
                </a:lnTo>
                <a:lnTo>
                  <a:pt x="120" y="82"/>
                </a:lnTo>
                <a:lnTo>
                  <a:pt x="120" y="80"/>
                </a:lnTo>
                <a:lnTo>
                  <a:pt x="118" y="80"/>
                </a:lnTo>
                <a:lnTo>
                  <a:pt x="120" y="79"/>
                </a:lnTo>
                <a:lnTo>
                  <a:pt x="118" y="77"/>
                </a:lnTo>
                <a:lnTo>
                  <a:pt x="120" y="77"/>
                </a:lnTo>
                <a:lnTo>
                  <a:pt x="120" y="75"/>
                </a:lnTo>
                <a:lnTo>
                  <a:pt x="120" y="74"/>
                </a:lnTo>
                <a:lnTo>
                  <a:pt x="118" y="74"/>
                </a:lnTo>
                <a:lnTo>
                  <a:pt x="118" y="72"/>
                </a:lnTo>
                <a:lnTo>
                  <a:pt x="118" y="70"/>
                </a:lnTo>
                <a:lnTo>
                  <a:pt x="118" y="69"/>
                </a:lnTo>
                <a:lnTo>
                  <a:pt x="118" y="67"/>
                </a:lnTo>
                <a:lnTo>
                  <a:pt x="118" y="65"/>
                </a:lnTo>
                <a:lnTo>
                  <a:pt x="120" y="65"/>
                </a:lnTo>
                <a:lnTo>
                  <a:pt x="120" y="64"/>
                </a:lnTo>
                <a:lnTo>
                  <a:pt x="120" y="62"/>
                </a:lnTo>
                <a:lnTo>
                  <a:pt x="120" y="60"/>
                </a:lnTo>
                <a:lnTo>
                  <a:pt x="120" y="59"/>
                </a:lnTo>
                <a:lnTo>
                  <a:pt x="122" y="59"/>
                </a:lnTo>
                <a:lnTo>
                  <a:pt x="120" y="59"/>
                </a:lnTo>
                <a:lnTo>
                  <a:pt x="120" y="57"/>
                </a:lnTo>
                <a:lnTo>
                  <a:pt x="120" y="59"/>
                </a:lnTo>
                <a:lnTo>
                  <a:pt x="122" y="59"/>
                </a:lnTo>
                <a:lnTo>
                  <a:pt x="120" y="59"/>
                </a:lnTo>
                <a:lnTo>
                  <a:pt x="122" y="59"/>
                </a:lnTo>
                <a:lnTo>
                  <a:pt x="123" y="59"/>
                </a:lnTo>
                <a:lnTo>
                  <a:pt x="123" y="57"/>
                </a:lnTo>
                <a:lnTo>
                  <a:pt x="125" y="57"/>
                </a:lnTo>
                <a:lnTo>
                  <a:pt x="125" y="59"/>
                </a:lnTo>
                <a:lnTo>
                  <a:pt x="127" y="59"/>
                </a:lnTo>
                <a:lnTo>
                  <a:pt x="128" y="59"/>
                </a:lnTo>
                <a:lnTo>
                  <a:pt x="128" y="60"/>
                </a:lnTo>
                <a:lnTo>
                  <a:pt x="130" y="60"/>
                </a:lnTo>
                <a:lnTo>
                  <a:pt x="130" y="59"/>
                </a:lnTo>
                <a:lnTo>
                  <a:pt x="130" y="57"/>
                </a:lnTo>
                <a:lnTo>
                  <a:pt x="128" y="57"/>
                </a:lnTo>
                <a:lnTo>
                  <a:pt x="128" y="55"/>
                </a:lnTo>
                <a:lnTo>
                  <a:pt x="128" y="54"/>
                </a:lnTo>
                <a:lnTo>
                  <a:pt x="127" y="54"/>
                </a:lnTo>
                <a:lnTo>
                  <a:pt x="127" y="52"/>
                </a:lnTo>
                <a:lnTo>
                  <a:pt x="125" y="52"/>
                </a:lnTo>
                <a:lnTo>
                  <a:pt x="125" y="50"/>
                </a:lnTo>
                <a:lnTo>
                  <a:pt x="123" y="49"/>
                </a:lnTo>
                <a:lnTo>
                  <a:pt x="122" y="49"/>
                </a:lnTo>
                <a:lnTo>
                  <a:pt x="122" y="47"/>
                </a:lnTo>
                <a:lnTo>
                  <a:pt x="120" y="47"/>
                </a:lnTo>
                <a:lnTo>
                  <a:pt x="120" y="45"/>
                </a:lnTo>
                <a:lnTo>
                  <a:pt x="120" y="44"/>
                </a:lnTo>
                <a:lnTo>
                  <a:pt x="118" y="44"/>
                </a:lnTo>
                <a:lnTo>
                  <a:pt x="118" y="42"/>
                </a:lnTo>
                <a:lnTo>
                  <a:pt x="117" y="42"/>
                </a:lnTo>
                <a:lnTo>
                  <a:pt x="117" y="40"/>
                </a:lnTo>
                <a:lnTo>
                  <a:pt x="117" y="39"/>
                </a:lnTo>
                <a:lnTo>
                  <a:pt x="118" y="39"/>
                </a:lnTo>
                <a:lnTo>
                  <a:pt x="118" y="37"/>
                </a:lnTo>
                <a:lnTo>
                  <a:pt x="118" y="39"/>
                </a:lnTo>
                <a:lnTo>
                  <a:pt x="120" y="39"/>
                </a:lnTo>
                <a:lnTo>
                  <a:pt x="120" y="37"/>
                </a:lnTo>
                <a:lnTo>
                  <a:pt x="120" y="35"/>
                </a:lnTo>
                <a:lnTo>
                  <a:pt x="120" y="37"/>
                </a:lnTo>
                <a:lnTo>
                  <a:pt x="120" y="35"/>
                </a:lnTo>
                <a:lnTo>
                  <a:pt x="122" y="35"/>
                </a:lnTo>
                <a:lnTo>
                  <a:pt x="122" y="34"/>
                </a:lnTo>
                <a:lnTo>
                  <a:pt x="122" y="35"/>
                </a:lnTo>
                <a:lnTo>
                  <a:pt x="123" y="35"/>
                </a:lnTo>
                <a:lnTo>
                  <a:pt x="123" y="37"/>
                </a:lnTo>
                <a:lnTo>
                  <a:pt x="125" y="37"/>
                </a:lnTo>
                <a:lnTo>
                  <a:pt x="125" y="39"/>
                </a:lnTo>
                <a:lnTo>
                  <a:pt x="125" y="37"/>
                </a:lnTo>
                <a:lnTo>
                  <a:pt x="125" y="39"/>
                </a:lnTo>
                <a:lnTo>
                  <a:pt x="127" y="39"/>
                </a:lnTo>
                <a:lnTo>
                  <a:pt x="127" y="40"/>
                </a:lnTo>
                <a:lnTo>
                  <a:pt x="128" y="40"/>
                </a:lnTo>
                <a:lnTo>
                  <a:pt x="130" y="40"/>
                </a:lnTo>
                <a:lnTo>
                  <a:pt x="130" y="42"/>
                </a:lnTo>
                <a:lnTo>
                  <a:pt x="130" y="44"/>
                </a:lnTo>
                <a:lnTo>
                  <a:pt x="132" y="42"/>
                </a:lnTo>
                <a:lnTo>
                  <a:pt x="132" y="44"/>
                </a:lnTo>
                <a:lnTo>
                  <a:pt x="132" y="45"/>
                </a:lnTo>
                <a:lnTo>
                  <a:pt x="134" y="45"/>
                </a:lnTo>
                <a:lnTo>
                  <a:pt x="134" y="47"/>
                </a:lnTo>
                <a:lnTo>
                  <a:pt x="135" y="47"/>
                </a:lnTo>
                <a:lnTo>
                  <a:pt x="135" y="49"/>
                </a:lnTo>
                <a:lnTo>
                  <a:pt x="135" y="50"/>
                </a:lnTo>
                <a:lnTo>
                  <a:pt x="137" y="50"/>
                </a:lnTo>
                <a:lnTo>
                  <a:pt x="137" y="52"/>
                </a:lnTo>
                <a:lnTo>
                  <a:pt x="139" y="52"/>
                </a:lnTo>
                <a:lnTo>
                  <a:pt x="139" y="54"/>
                </a:lnTo>
                <a:lnTo>
                  <a:pt x="137" y="54"/>
                </a:lnTo>
                <a:lnTo>
                  <a:pt x="137" y="52"/>
                </a:lnTo>
                <a:lnTo>
                  <a:pt x="135" y="52"/>
                </a:lnTo>
                <a:lnTo>
                  <a:pt x="135" y="50"/>
                </a:lnTo>
                <a:lnTo>
                  <a:pt x="134" y="50"/>
                </a:lnTo>
                <a:lnTo>
                  <a:pt x="134" y="49"/>
                </a:lnTo>
                <a:lnTo>
                  <a:pt x="134" y="50"/>
                </a:lnTo>
                <a:lnTo>
                  <a:pt x="134" y="49"/>
                </a:lnTo>
                <a:lnTo>
                  <a:pt x="132" y="49"/>
                </a:lnTo>
                <a:lnTo>
                  <a:pt x="132" y="50"/>
                </a:lnTo>
                <a:lnTo>
                  <a:pt x="134" y="50"/>
                </a:lnTo>
                <a:lnTo>
                  <a:pt x="134" y="52"/>
                </a:lnTo>
                <a:lnTo>
                  <a:pt x="132" y="50"/>
                </a:lnTo>
                <a:lnTo>
                  <a:pt x="132" y="52"/>
                </a:lnTo>
                <a:lnTo>
                  <a:pt x="134" y="52"/>
                </a:lnTo>
                <a:lnTo>
                  <a:pt x="134" y="54"/>
                </a:lnTo>
                <a:lnTo>
                  <a:pt x="134" y="52"/>
                </a:lnTo>
                <a:lnTo>
                  <a:pt x="134" y="54"/>
                </a:lnTo>
                <a:lnTo>
                  <a:pt x="135" y="54"/>
                </a:lnTo>
                <a:lnTo>
                  <a:pt x="137" y="55"/>
                </a:lnTo>
                <a:lnTo>
                  <a:pt x="137" y="57"/>
                </a:lnTo>
                <a:lnTo>
                  <a:pt x="139" y="57"/>
                </a:lnTo>
                <a:lnTo>
                  <a:pt x="139" y="59"/>
                </a:lnTo>
                <a:lnTo>
                  <a:pt x="140" y="59"/>
                </a:lnTo>
                <a:lnTo>
                  <a:pt x="139" y="59"/>
                </a:lnTo>
                <a:lnTo>
                  <a:pt x="139" y="57"/>
                </a:lnTo>
                <a:lnTo>
                  <a:pt x="139" y="59"/>
                </a:lnTo>
                <a:lnTo>
                  <a:pt x="140" y="59"/>
                </a:lnTo>
                <a:lnTo>
                  <a:pt x="140" y="60"/>
                </a:lnTo>
                <a:lnTo>
                  <a:pt x="142" y="60"/>
                </a:lnTo>
                <a:lnTo>
                  <a:pt x="142" y="62"/>
                </a:lnTo>
                <a:lnTo>
                  <a:pt x="144" y="62"/>
                </a:lnTo>
                <a:lnTo>
                  <a:pt x="144" y="64"/>
                </a:lnTo>
                <a:lnTo>
                  <a:pt x="145" y="64"/>
                </a:lnTo>
                <a:lnTo>
                  <a:pt x="145" y="65"/>
                </a:lnTo>
                <a:lnTo>
                  <a:pt x="145" y="67"/>
                </a:lnTo>
                <a:lnTo>
                  <a:pt x="147" y="67"/>
                </a:lnTo>
                <a:lnTo>
                  <a:pt x="147" y="69"/>
                </a:lnTo>
                <a:lnTo>
                  <a:pt x="147" y="70"/>
                </a:lnTo>
                <a:lnTo>
                  <a:pt x="149" y="70"/>
                </a:lnTo>
                <a:lnTo>
                  <a:pt x="149" y="72"/>
                </a:lnTo>
                <a:lnTo>
                  <a:pt x="149" y="74"/>
                </a:lnTo>
                <a:lnTo>
                  <a:pt x="150" y="74"/>
                </a:lnTo>
                <a:lnTo>
                  <a:pt x="149" y="74"/>
                </a:lnTo>
                <a:lnTo>
                  <a:pt x="150" y="74"/>
                </a:lnTo>
                <a:lnTo>
                  <a:pt x="150" y="75"/>
                </a:lnTo>
                <a:lnTo>
                  <a:pt x="150" y="77"/>
                </a:lnTo>
                <a:lnTo>
                  <a:pt x="152" y="77"/>
                </a:lnTo>
                <a:lnTo>
                  <a:pt x="152" y="79"/>
                </a:lnTo>
                <a:lnTo>
                  <a:pt x="154" y="79"/>
                </a:lnTo>
                <a:lnTo>
                  <a:pt x="154" y="80"/>
                </a:lnTo>
                <a:lnTo>
                  <a:pt x="155" y="82"/>
                </a:lnTo>
                <a:lnTo>
                  <a:pt x="157" y="82"/>
                </a:lnTo>
                <a:lnTo>
                  <a:pt x="157" y="84"/>
                </a:lnTo>
                <a:lnTo>
                  <a:pt x="157" y="85"/>
                </a:lnTo>
                <a:lnTo>
                  <a:pt x="159" y="85"/>
                </a:lnTo>
                <a:lnTo>
                  <a:pt x="159" y="87"/>
                </a:lnTo>
                <a:lnTo>
                  <a:pt x="160" y="87"/>
                </a:lnTo>
                <a:lnTo>
                  <a:pt x="160" y="89"/>
                </a:lnTo>
                <a:lnTo>
                  <a:pt x="162" y="89"/>
                </a:lnTo>
                <a:lnTo>
                  <a:pt x="162" y="90"/>
                </a:lnTo>
                <a:lnTo>
                  <a:pt x="164" y="90"/>
                </a:lnTo>
                <a:lnTo>
                  <a:pt x="164" y="92"/>
                </a:lnTo>
                <a:lnTo>
                  <a:pt x="165" y="92"/>
                </a:lnTo>
                <a:lnTo>
                  <a:pt x="165" y="94"/>
                </a:lnTo>
                <a:lnTo>
                  <a:pt x="165" y="92"/>
                </a:lnTo>
                <a:lnTo>
                  <a:pt x="165" y="94"/>
                </a:lnTo>
                <a:lnTo>
                  <a:pt x="167" y="94"/>
                </a:lnTo>
                <a:lnTo>
                  <a:pt x="167" y="95"/>
                </a:lnTo>
                <a:lnTo>
                  <a:pt x="169" y="95"/>
                </a:lnTo>
                <a:lnTo>
                  <a:pt x="167" y="95"/>
                </a:lnTo>
                <a:lnTo>
                  <a:pt x="169" y="97"/>
                </a:lnTo>
                <a:lnTo>
                  <a:pt x="169" y="99"/>
                </a:lnTo>
                <a:lnTo>
                  <a:pt x="170" y="99"/>
                </a:lnTo>
                <a:lnTo>
                  <a:pt x="170" y="100"/>
                </a:lnTo>
                <a:lnTo>
                  <a:pt x="170" y="102"/>
                </a:lnTo>
                <a:lnTo>
                  <a:pt x="172" y="102"/>
                </a:lnTo>
                <a:lnTo>
                  <a:pt x="172" y="104"/>
                </a:lnTo>
                <a:lnTo>
                  <a:pt x="174" y="104"/>
                </a:lnTo>
                <a:lnTo>
                  <a:pt x="174" y="106"/>
                </a:lnTo>
                <a:lnTo>
                  <a:pt x="175" y="107"/>
                </a:lnTo>
                <a:lnTo>
                  <a:pt x="177" y="107"/>
                </a:lnTo>
                <a:lnTo>
                  <a:pt x="177" y="109"/>
                </a:lnTo>
                <a:lnTo>
                  <a:pt x="179" y="109"/>
                </a:lnTo>
                <a:lnTo>
                  <a:pt x="179" y="111"/>
                </a:lnTo>
                <a:lnTo>
                  <a:pt x="180" y="111"/>
                </a:lnTo>
                <a:lnTo>
                  <a:pt x="180" y="112"/>
                </a:lnTo>
                <a:lnTo>
                  <a:pt x="182" y="114"/>
                </a:lnTo>
                <a:lnTo>
                  <a:pt x="182" y="116"/>
                </a:lnTo>
                <a:lnTo>
                  <a:pt x="184" y="116"/>
                </a:lnTo>
                <a:lnTo>
                  <a:pt x="184" y="117"/>
                </a:lnTo>
                <a:lnTo>
                  <a:pt x="184" y="119"/>
                </a:lnTo>
                <a:lnTo>
                  <a:pt x="185" y="119"/>
                </a:lnTo>
                <a:lnTo>
                  <a:pt x="185" y="121"/>
                </a:lnTo>
                <a:lnTo>
                  <a:pt x="187" y="122"/>
                </a:lnTo>
                <a:lnTo>
                  <a:pt x="187" y="124"/>
                </a:lnTo>
                <a:lnTo>
                  <a:pt x="187" y="126"/>
                </a:lnTo>
                <a:lnTo>
                  <a:pt x="187" y="127"/>
                </a:lnTo>
                <a:lnTo>
                  <a:pt x="189" y="127"/>
                </a:lnTo>
                <a:lnTo>
                  <a:pt x="189" y="129"/>
                </a:lnTo>
                <a:lnTo>
                  <a:pt x="190" y="129"/>
                </a:lnTo>
                <a:lnTo>
                  <a:pt x="190" y="131"/>
                </a:lnTo>
                <a:lnTo>
                  <a:pt x="192" y="131"/>
                </a:lnTo>
                <a:lnTo>
                  <a:pt x="192" y="132"/>
                </a:lnTo>
                <a:lnTo>
                  <a:pt x="194" y="132"/>
                </a:lnTo>
                <a:lnTo>
                  <a:pt x="194" y="134"/>
                </a:lnTo>
                <a:lnTo>
                  <a:pt x="195" y="134"/>
                </a:lnTo>
                <a:lnTo>
                  <a:pt x="195" y="136"/>
                </a:lnTo>
                <a:lnTo>
                  <a:pt x="197" y="136"/>
                </a:lnTo>
                <a:lnTo>
                  <a:pt x="197" y="137"/>
                </a:lnTo>
                <a:lnTo>
                  <a:pt x="199" y="137"/>
                </a:lnTo>
                <a:lnTo>
                  <a:pt x="200" y="137"/>
                </a:lnTo>
                <a:lnTo>
                  <a:pt x="200" y="139"/>
                </a:lnTo>
                <a:lnTo>
                  <a:pt x="200" y="141"/>
                </a:lnTo>
                <a:lnTo>
                  <a:pt x="202" y="141"/>
                </a:lnTo>
                <a:lnTo>
                  <a:pt x="202" y="139"/>
                </a:lnTo>
                <a:lnTo>
                  <a:pt x="204" y="139"/>
                </a:lnTo>
                <a:lnTo>
                  <a:pt x="204" y="137"/>
                </a:lnTo>
                <a:lnTo>
                  <a:pt x="204" y="136"/>
                </a:lnTo>
                <a:lnTo>
                  <a:pt x="204" y="134"/>
                </a:lnTo>
                <a:lnTo>
                  <a:pt x="205" y="134"/>
                </a:lnTo>
                <a:lnTo>
                  <a:pt x="205" y="132"/>
                </a:lnTo>
                <a:lnTo>
                  <a:pt x="204" y="132"/>
                </a:lnTo>
                <a:lnTo>
                  <a:pt x="204" y="131"/>
                </a:lnTo>
                <a:lnTo>
                  <a:pt x="204" y="132"/>
                </a:lnTo>
                <a:lnTo>
                  <a:pt x="202" y="132"/>
                </a:lnTo>
                <a:lnTo>
                  <a:pt x="204" y="132"/>
                </a:lnTo>
                <a:lnTo>
                  <a:pt x="204" y="134"/>
                </a:lnTo>
                <a:lnTo>
                  <a:pt x="202" y="134"/>
                </a:lnTo>
                <a:lnTo>
                  <a:pt x="202" y="136"/>
                </a:lnTo>
                <a:lnTo>
                  <a:pt x="200" y="136"/>
                </a:lnTo>
                <a:lnTo>
                  <a:pt x="199" y="136"/>
                </a:lnTo>
                <a:lnTo>
                  <a:pt x="199" y="134"/>
                </a:lnTo>
                <a:lnTo>
                  <a:pt x="197" y="134"/>
                </a:lnTo>
                <a:lnTo>
                  <a:pt x="197" y="132"/>
                </a:lnTo>
                <a:lnTo>
                  <a:pt x="195" y="132"/>
                </a:lnTo>
                <a:lnTo>
                  <a:pt x="195" y="131"/>
                </a:lnTo>
                <a:lnTo>
                  <a:pt x="194" y="131"/>
                </a:lnTo>
                <a:lnTo>
                  <a:pt x="194" y="129"/>
                </a:lnTo>
                <a:lnTo>
                  <a:pt x="192" y="129"/>
                </a:lnTo>
                <a:lnTo>
                  <a:pt x="192" y="127"/>
                </a:lnTo>
                <a:lnTo>
                  <a:pt x="190" y="126"/>
                </a:lnTo>
                <a:lnTo>
                  <a:pt x="190" y="124"/>
                </a:lnTo>
                <a:lnTo>
                  <a:pt x="190" y="122"/>
                </a:lnTo>
                <a:lnTo>
                  <a:pt x="190" y="121"/>
                </a:lnTo>
                <a:lnTo>
                  <a:pt x="189" y="121"/>
                </a:lnTo>
                <a:lnTo>
                  <a:pt x="189" y="119"/>
                </a:lnTo>
                <a:lnTo>
                  <a:pt x="187" y="119"/>
                </a:lnTo>
                <a:lnTo>
                  <a:pt x="187" y="117"/>
                </a:lnTo>
                <a:lnTo>
                  <a:pt x="187" y="116"/>
                </a:lnTo>
                <a:lnTo>
                  <a:pt x="185" y="116"/>
                </a:lnTo>
                <a:lnTo>
                  <a:pt x="185" y="114"/>
                </a:lnTo>
                <a:lnTo>
                  <a:pt x="185" y="112"/>
                </a:lnTo>
                <a:lnTo>
                  <a:pt x="184" y="112"/>
                </a:lnTo>
                <a:lnTo>
                  <a:pt x="184" y="111"/>
                </a:lnTo>
                <a:lnTo>
                  <a:pt x="182" y="111"/>
                </a:lnTo>
                <a:lnTo>
                  <a:pt x="182" y="109"/>
                </a:lnTo>
                <a:lnTo>
                  <a:pt x="182" y="107"/>
                </a:lnTo>
                <a:lnTo>
                  <a:pt x="180" y="104"/>
                </a:lnTo>
                <a:lnTo>
                  <a:pt x="179" y="104"/>
                </a:lnTo>
                <a:lnTo>
                  <a:pt x="179" y="102"/>
                </a:lnTo>
                <a:lnTo>
                  <a:pt x="177" y="102"/>
                </a:lnTo>
                <a:lnTo>
                  <a:pt x="177" y="100"/>
                </a:lnTo>
                <a:lnTo>
                  <a:pt x="175" y="100"/>
                </a:lnTo>
                <a:lnTo>
                  <a:pt x="175" y="99"/>
                </a:lnTo>
                <a:lnTo>
                  <a:pt x="174" y="97"/>
                </a:lnTo>
                <a:lnTo>
                  <a:pt x="174" y="95"/>
                </a:lnTo>
                <a:lnTo>
                  <a:pt x="172" y="94"/>
                </a:lnTo>
                <a:lnTo>
                  <a:pt x="170" y="94"/>
                </a:lnTo>
                <a:lnTo>
                  <a:pt x="170" y="92"/>
                </a:lnTo>
                <a:lnTo>
                  <a:pt x="169" y="90"/>
                </a:lnTo>
                <a:lnTo>
                  <a:pt x="169" y="89"/>
                </a:lnTo>
                <a:lnTo>
                  <a:pt x="167" y="89"/>
                </a:lnTo>
                <a:lnTo>
                  <a:pt x="165" y="89"/>
                </a:lnTo>
                <a:lnTo>
                  <a:pt x="165" y="87"/>
                </a:lnTo>
                <a:lnTo>
                  <a:pt x="165" y="85"/>
                </a:lnTo>
                <a:lnTo>
                  <a:pt x="165" y="84"/>
                </a:lnTo>
                <a:lnTo>
                  <a:pt x="164" y="84"/>
                </a:lnTo>
                <a:lnTo>
                  <a:pt x="162" y="84"/>
                </a:lnTo>
                <a:lnTo>
                  <a:pt x="162" y="82"/>
                </a:lnTo>
                <a:lnTo>
                  <a:pt x="160" y="82"/>
                </a:lnTo>
                <a:lnTo>
                  <a:pt x="160" y="80"/>
                </a:lnTo>
                <a:lnTo>
                  <a:pt x="159" y="80"/>
                </a:lnTo>
                <a:lnTo>
                  <a:pt x="159" y="79"/>
                </a:lnTo>
                <a:lnTo>
                  <a:pt x="159" y="77"/>
                </a:lnTo>
                <a:lnTo>
                  <a:pt x="159" y="75"/>
                </a:lnTo>
                <a:lnTo>
                  <a:pt x="157" y="75"/>
                </a:lnTo>
                <a:lnTo>
                  <a:pt x="157" y="77"/>
                </a:lnTo>
                <a:lnTo>
                  <a:pt x="157" y="75"/>
                </a:lnTo>
                <a:lnTo>
                  <a:pt x="155" y="75"/>
                </a:lnTo>
                <a:lnTo>
                  <a:pt x="155" y="74"/>
                </a:lnTo>
                <a:lnTo>
                  <a:pt x="157" y="74"/>
                </a:lnTo>
                <a:lnTo>
                  <a:pt x="157" y="72"/>
                </a:lnTo>
                <a:lnTo>
                  <a:pt x="157" y="74"/>
                </a:lnTo>
                <a:lnTo>
                  <a:pt x="159" y="74"/>
                </a:lnTo>
                <a:lnTo>
                  <a:pt x="159" y="72"/>
                </a:lnTo>
                <a:lnTo>
                  <a:pt x="157" y="72"/>
                </a:lnTo>
                <a:lnTo>
                  <a:pt x="155" y="72"/>
                </a:lnTo>
                <a:lnTo>
                  <a:pt x="154" y="72"/>
                </a:lnTo>
                <a:lnTo>
                  <a:pt x="154" y="70"/>
                </a:lnTo>
                <a:lnTo>
                  <a:pt x="154" y="72"/>
                </a:lnTo>
                <a:lnTo>
                  <a:pt x="154" y="70"/>
                </a:lnTo>
                <a:lnTo>
                  <a:pt x="154" y="69"/>
                </a:lnTo>
                <a:lnTo>
                  <a:pt x="152" y="69"/>
                </a:lnTo>
                <a:lnTo>
                  <a:pt x="154" y="69"/>
                </a:lnTo>
                <a:lnTo>
                  <a:pt x="154" y="67"/>
                </a:lnTo>
                <a:lnTo>
                  <a:pt x="152" y="67"/>
                </a:lnTo>
                <a:lnTo>
                  <a:pt x="152" y="65"/>
                </a:lnTo>
                <a:lnTo>
                  <a:pt x="150" y="65"/>
                </a:lnTo>
                <a:lnTo>
                  <a:pt x="150" y="64"/>
                </a:lnTo>
                <a:lnTo>
                  <a:pt x="149" y="64"/>
                </a:lnTo>
                <a:lnTo>
                  <a:pt x="149" y="62"/>
                </a:lnTo>
                <a:lnTo>
                  <a:pt x="147" y="62"/>
                </a:lnTo>
                <a:lnTo>
                  <a:pt x="147" y="60"/>
                </a:lnTo>
                <a:lnTo>
                  <a:pt x="147" y="59"/>
                </a:lnTo>
                <a:lnTo>
                  <a:pt x="145" y="59"/>
                </a:lnTo>
                <a:lnTo>
                  <a:pt x="145" y="57"/>
                </a:lnTo>
                <a:lnTo>
                  <a:pt x="145" y="55"/>
                </a:lnTo>
                <a:lnTo>
                  <a:pt x="145" y="57"/>
                </a:lnTo>
                <a:lnTo>
                  <a:pt x="147" y="57"/>
                </a:lnTo>
                <a:lnTo>
                  <a:pt x="147" y="55"/>
                </a:lnTo>
                <a:lnTo>
                  <a:pt x="147" y="54"/>
                </a:lnTo>
                <a:lnTo>
                  <a:pt x="145" y="54"/>
                </a:lnTo>
                <a:lnTo>
                  <a:pt x="145" y="52"/>
                </a:lnTo>
                <a:lnTo>
                  <a:pt x="144" y="52"/>
                </a:lnTo>
                <a:lnTo>
                  <a:pt x="144" y="50"/>
                </a:lnTo>
                <a:lnTo>
                  <a:pt x="142" y="50"/>
                </a:lnTo>
                <a:lnTo>
                  <a:pt x="142" y="49"/>
                </a:lnTo>
                <a:lnTo>
                  <a:pt x="140" y="49"/>
                </a:lnTo>
                <a:lnTo>
                  <a:pt x="140" y="47"/>
                </a:lnTo>
                <a:lnTo>
                  <a:pt x="139" y="47"/>
                </a:lnTo>
                <a:lnTo>
                  <a:pt x="139" y="45"/>
                </a:lnTo>
                <a:lnTo>
                  <a:pt x="137" y="45"/>
                </a:lnTo>
                <a:lnTo>
                  <a:pt x="137" y="44"/>
                </a:lnTo>
                <a:lnTo>
                  <a:pt x="135" y="44"/>
                </a:lnTo>
                <a:lnTo>
                  <a:pt x="135" y="42"/>
                </a:lnTo>
                <a:lnTo>
                  <a:pt x="135" y="40"/>
                </a:lnTo>
                <a:lnTo>
                  <a:pt x="134" y="40"/>
                </a:lnTo>
                <a:lnTo>
                  <a:pt x="134" y="42"/>
                </a:lnTo>
                <a:lnTo>
                  <a:pt x="134" y="40"/>
                </a:lnTo>
                <a:lnTo>
                  <a:pt x="132" y="40"/>
                </a:lnTo>
                <a:lnTo>
                  <a:pt x="132" y="39"/>
                </a:lnTo>
                <a:lnTo>
                  <a:pt x="130" y="39"/>
                </a:lnTo>
                <a:lnTo>
                  <a:pt x="130" y="37"/>
                </a:lnTo>
                <a:lnTo>
                  <a:pt x="128" y="37"/>
                </a:lnTo>
                <a:lnTo>
                  <a:pt x="128" y="35"/>
                </a:lnTo>
                <a:lnTo>
                  <a:pt x="128" y="34"/>
                </a:lnTo>
                <a:lnTo>
                  <a:pt x="130" y="34"/>
                </a:lnTo>
                <a:lnTo>
                  <a:pt x="130" y="32"/>
                </a:lnTo>
                <a:lnTo>
                  <a:pt x="130" y="30"/>
                </a:lnTo>
                <a:lnTo>
                  <a:pt x="130" y="32"/>
                </a:lnTo>
                <a:lnTo>
                  <a:pt x="132" y="30"/>
                </a:lnTo>
                <a:lnTo>
                  <a:pt x="130" y="29"/>
                </a:lnTo>
                <a:lnTo>
                  <a:pt x="132" y="29"/>
                </a:lnTo>
                <a:lnTo>
                  <a:pt x="132" y="27"/>
                </a:lnTo>
                <a:lnTo>
                  <a:pt x="132" y="25"/>
                </a:lnTo>
                <a:lnTo>
                  <a:pt x="132" y="24"/>
                </a:lnTo>
                <a:lnTo>
                  <a:pt x="134" y="24"/>
                </a:lnTo>
                <a:lnTo>
                  <a:pt x="134" y="22"/>
                </a:lnTo>
                <a:lnTo>
                  <a:pt x="134" y="20"/>
                </a:lnTo>
                <a:lnTo>
                  <a:pt x="134" y="19"/>
                </a:lnTo>
                <a:lnTo>
                  <a:pt x="135" y="19"/>
                </a:lnTo>
                <a:lnTo>
                  <a:pt x="135" y="17"/>
                </a:lnTo>
                <a:lnTo>
                  <a:pt x="137" y="17"/>
                </a:lnTo>
                <a:lnTo>
                  <a:pt x="139" y="17"/>
                </a:lnTo>
                <a:lnTo>
                  <a:pt x="140" y="17"/>
                </a:lnTo>
                <a:lnTo>
                  <a:pt x="142" y="17"/>
                </a:lnTo>
                <a:lnTo>
                  <a:pt x="142" y="15"/>
                </a:lnTo>
                <a:lnTo>
                  <a:pt x="144" y="15"/>
                </a:lnTo>
                <a:lnTo>
                  <a:pt x="145" y="15"/>
                </a:lnTo>
                <a:lnTo>
                  <a:pt x="147" y="15"/>
                </a:lnTo>
                <a:lnTo>
                  <a:pt x="147" y="14"/>
                </a:lnTo>
                <a:lnTo>
                  <a:pt x="149" y="14"/>
                </a:lnTo>
                <a:lnTo>
                  <a:pt x="150" y="14"/>
                </a:lnTo>
                <a:lnTo>
                  <a:pt x="150" y="12"/>
                </a:lnTo>
                <a:lnTo>
                  <a:pt x="150" y="14"/>
                </a:lnTo>
                <a:lnTo>
                  <a:pt x="152" y="12"/>
                </a:lnTo>
                <a:lnTo>
                  <a:pt x="154" y="12"/>
                </a:lnTo>
                <a:lnTo>
                  <a:pt x="155" y="12"/>
                </a:lnTo>
                <a:lnTo>
                  <a:pt x="157" y="12"/>
                </a:lnTo>
                <a:lnTo>
                  <a:pt x="157" y="10"/>
                </a:lnTo>
                <a:lnTo>
                  <a:pt x="159" y="10"/>
                </a:lnTo>
                <a:lnTo>
                  <a:pt x="160" y="10"/>
                </a:lnTo>
                <a:lnTo>
                  <a:pt x="160" y="12"/>
                </a:lnTo>
                <a:lnTo>
                  <a:pt x="159" y="12"/>
                </a:lnTo>
                <a:lnTo>
                  <a:pt x="159" y="14"/>
                </a:lnTo>
                <a:lnTo>
                  <a:pt x="160" y="14"/>
                </a:lnTo>
                <a:lnTo>
                  <a:pt x="160" y="12"/>
                </a:lnTo>
                <a:lnTo>
                  <a:pt x="162" y="12"/>
                </a:lnTo>
                <a:lnTo>
                  <a:pt x="164" y="12"/>
                </a:lnTo>
                <a:lnTo>
                  <a:pt x="165" y="12"/>
                </a:lnTo>
                <a:lnTo>
                  <a:pt x="165" y="10"/>
                </a:lnTo>
                <a:lnTo>
                  <a:pt x="167" y="10"/>
                </a:lnTo>
                <a:lnTo>
                  <a:pt x="167" y="12"/>
                </a:lnTo>
                <a:lnTo>
                  <a:pt x="167" y="10"/>
                </a:lnTo>
                <a:lnTo>
                  <a:pt x="167" y="12"/>
                </a:lnTo>
                <a:lnTo>
                  <a:pt x="169" y="12"/>
                </a:lnTo>
                <a:lnTo>
                  <a:pt x="170" y="12"/>
                </a:lnTo>
                <a:lnTo>
                  <a:pt x="172" y="12"/>
                </a:lnTo>
                <a:lnTo>
                  <a:pt x="172" y="14"/>
                </a:lnTo>
                <a:lnTo>
                  <a:pt x="174" y="14"/>
                </a:lnTo>
                <a:lnTo>
                  <a:pt x="174" y="15"/>
                </a:lnTo>
                <a:lnTo>
                  <a:pt x="175" y="15"/>
                </a:lnTo>
                <a:lnTo>
                  <a:pt x="175" y="17"/>
                </a:lnTo>
                <a:lnTo>
                  <a:pt x="177" y="17"/>
                </a:lnTo>
                <a:lnTo>
                  <a:pt x="175" y="17"/>
                </a:lnTo>
                <a:lnTo>
                  <a:pt x="177" y="17"/>
                </a:lnTo>
                <a:lnTo>
                  <a:pt x="177" y="19"/>
                </a:lnTo>
                <a:lnTo>
                  <a:pt x="177" y="17"/>
                </a:lnTo>
                <a:lnTo>
                  <a:pt x="177" y="19"/>
                </a:lnTo>
                <a:lnTo>
                  <a:pt x="177" y="20"/>
                </a:lnTo>
                <a:lnTo>
                  <a:pt x="179" y="20"/>
                </a:lnTo>
                <a:lnTo>
                  <a:pt x="179" y="22"/>
                </a:lnTo>
                <a:lnTo>
                  <a:pt x="180" y="22"/>
                </a:lnTo>
                <a:lnTo>
                  <a:pt x="180" y="24"/>
                </a:lnTo>
                <a:lnTo>
                  <a:pt x="180" y="25"/>
                </a:lnTo>
                <a:lnTo>
                  <a:pt x="182" y="25"/>
                </a:lnTo>
                <a:lnTo>
                  <a:pt x="182" y="24"/>
                </a:lnTo>
                <a:lnTo>
                  <a:pt x="182" y="25"/>
                </a:lnTo>
                <a:lnTo>
                  <a:pt x="182" y="27"/>
                </a:lnTo>
                <a:lnTo>
                  <a:pt x="184" y="27"/>
                </a:lnTo>
                <a:lnTo>
                  <a:pt x="184" y="25"/>
                </a:lnTo>
                <a:lnTo>
                  <a:pt x="182" y="25"/>
                </a:lnTo>
                <a:lnTo>
                  <a:pt x="182" y="24"/>
                </a:lnTo>
                <a:lnTo>
                  <a:pt x="182" y="22"/>
                </a:lnTo>
                <a:lnTo>
                  <a:pt x="182" y="20"/>
                </a:lnTo>
                <a:lnTo>
                  <a:pt x="182" y="22"/>
                </a:lnTo>
                <a:lnTo>
                  <a:pt x="182" y="20"/>
                </a:lnTo>
                <a:lnTo>
                  <a:pt x="182" y="19"/>
                </a:lnTo>
                <a:lnTo>
                  <a:pt x="184" y="19"/>
                </a:lnTo>
                <a:lnTo>
                  <a:pt x="184" y="20"/>
                </a:lnTo>
                <a:lnTo>
                  <a:pt x="184" y="22"/>
                </a:lnTo>
                <a:lnTo>
                  <a:pt x="184" y="24"/>
                </a:lnTo>
                <a:lnTo>
                  <a:pt x="185" y="24"/>
                </a:lnTo>
                <a:lnTo>
                  <a:pt x="185" y="25"/>
                </a:lnTo>
                <a:lnTo>
                  <a:pt x="185" y="27"/>
                </a:lnTo>
                <a:lnTo>
                  <a:pt x="187" y="27"/>
                </a:lnTo>
                <a:lnTo>
                  <a:pt x="187" y="29"/>
                </a:lnTo>
                <a:lnTo>
                  <a:pt x="187" y="30"/>
                </a:lnTo>
                <a:lnTo>
                  <a:pt x="187" y="32"/>
                </a:lnTo>
                <a:lnTo>
                  <a:pt x="189" y="32"/>
                </a:lnTo>
                <a:lnTo>
                  <a:pt x="189" y="34"/>
                </a:lnTo>
                <a:lnTo>
                  <a:pt x="190" y="34"/>
                </a:lnTo>
                <a:lnTo>
                  <a:pt x="190" y="35"/>
                </a:lnTo>
                <a:lnTo>
                  <a:pt x="192" y="35"/>
                </a:lnTo>
                <a:lnTo>
                  <a:pt x="192" y="37"/>
                </a:lnTo>
                <a:lnTo>
                  <a:pt x="192" y="39"/>
                </a:lnTo>
                <a:lnTo>
                  <a:pt x="194" y="39"/>
                </a:lnTo>
                <a:lnTo>
                  <a:pt x="195" y="39"/>
                </a:lnTo>
                <a:lnTo>
                  <a:pt x="195" y="40"/>
                </a:lnTo>
                <a:lnTo>
                  <a:pt x="197" y="40"/>
                </a:lnTo>
                <a:lnTo>
                  <a:pt x="197" y="39"/>
                </a:lnTo>
                <a:lnTo>
                  <a:pt x="197" y="40"/>
                </a:lnTo>
                <a:lnTo>
                  <a:pt x="199" y="40"/>
                </a:lnTo>
                <a:lnTo>
                  <a:pt x="199" y="42"/>
                </a:lnTo>
                <a:lnTo>
                  <a:pt x="200" y="42"/>
                </a:lnTo>
                <a:lnTo>
                  <a:pt x="200" y="44"/>
                </a:lnTo>
                <a:lnTo>
                  <a:pt x="202" y="44"/>
                </a:lnTo>
                <a:lnTo>
                  <a:pt x="204" y="44"/>
                </a:lnTo>
                <a:lnTo>
                  <a:pt x="204" y="45"/>
                </a:lnTo>
                <a:lnTo>
                  <a:pt x="205" y="45"/>
                </a:lnTo>
                <a:lnTo>
                  <a:pt x="207" y="47"/>
                </a:lnTo>
                <a:lnTo>
                  <a:pt x="209" y="47"/>
                </a:lnTo>
                <a:lnTo>
                  <a:pt x="210" y="47"/>
                </a:lnTo>
                <a:lnTo>
                  <a:pt x="212" y="47"/>
                </a:lnTo>
                <a:lnTo>
                  <a:pt x="212" y="45"/>
                </a:lnTo>
                <a:lnTo>
                  <a:pt x="214" y="45"/>
                </a:lnTo>
                <a:lnTo>
                  <a:pt x="215" y="45"/>
                </a:lnTo>
                <a:lnTo>
                  <a:pt x="215" y="44"/>
                </a:lnTo>
                <a:lnTo>
                  <a:pt x="217" y="44"/>
                </a:lnTo>
                <a:lnTo>
                  <a:pt x="217" y="42"/>
                </a:lnTo>
                <a:lnTo>
                  <a:pt x="217" y="44"/>
                </a:lnTo>
                <a:lnTo>
                  <a:pt x="217" y="42"/>
                </a:lnTo>
                <a:lnTo>
                  <a:pt x="219" y="42"/>
                </a:lnTo>
                <a:lnTo>
                  <a:pt x="219" y="40"/>
                </a:lnTo>
                <a:lnTo>
                  <a:pt x="219" y="39"/>
                </a:lnTo>
                <a:lnTo>
                  <a:pt x="217" y="39"/>
                </a:lnTo>
                <a:lnTo>
                  <a:pt x="217" y="40"/>
                </a:lnTo>
                <a:lnTo>
                  <a:pt x="215" y="40"/>
                </a:lnTo>
                <a:lnTo>
                  <a:pt x="215" y="42"/>
                </a:lnTo>
                <a:lnTo>
                  <a:pt x="214" y="42"/>
                </a:lnTo>
                <a:lnTo>
                  <a:pt x="212" y="42"/>
                </a:lnTo>
                <a:lnTo>
                  <a:pt x="212" y="44"/>
                </a:lnTo>
                <a:lnTo>
                  <a:pt x="210" y="44"/>
                </a:lnTo>
                <a:lnTo>
                  <a:pt x="210" y="45"/>
                </a:lnTo>
                <a:lnTo>
                  <a:pt x="209" y="45"/>
                </a:lnTo>
                <a:lnTo>
                  <a:pt x="209" y="44"/>
                </a:lnTo>
                <a:lnTo>
                  <a:pt x="207" y="44"/>
                </a:lnTo>
                <a:lnTo>
                  <a:pt x="205" y="44"/>
                </a:lnTo>
                <a:lnTo>
                  <a:pt x="205" y="42"/>
                </a:lnTo>
                <a:lnTo>
                  <a:pt x="204" y="42"/>
                </a:lnTo>
                <a:lnTo>
                  <a:pt x="202" y="42"/>
                </a:lnTo>
                <a:lnTo>
                  <a:pt x="202" y="40"/>
                </a:lnTo>
                <a:lnTo>
                  <a:pt x="202" y="39"/>
                </a:lnTo>
                <a:lnTo>
                  <a:pt x="200" y="39"/>
                </a:lnTo>
                <a:lnTo>
                  <a:pt x="200" y="37"/>
                </a:lnTo>
                <a:lnTo>
                  <a:pt x="199" y="37"/>
                </a:lnTo>
                <a:lnTo>
                  <a:pt x="199" y="35"/>
                </a:lnTo>
                <a:lnTo>
                  <a:pt x="197" y="35"/>
                </a:lnTo>
                <a:lnTo>
                  <a:pt x="197" y="34"/>
                </a:lnTo>
                <a:lnTo>
                  <a:pt x="195" y="34"/>
                </a:lnTo>
                <a:lnTo>
                  <a:pt x="194" y="34"/>
                </a:lnTo>
                <a:lnTo>
                  <a:pt x="194" y="32"/>
                </a:lnTo>
                <a:lnTo>
                  <a:pt x="192" y="32"/>
                </a:lnTo>
                <a:lnTo>
                  <a:pt x="192" y="30"/>
                </a:lnTo>
                <a:lnTo>
                  <a:pt x="190" y="30"/>
                </a:lnTo>
                <a:lnTo>
                  <a:pt x="190" y="29"/>
                </a:lnTo>
                <a:lnTo>
                  <a:pt x="189" y="29"/>
                </a:lnTo>
                <a:lnTo>
                  <a:pt x="189" y="27"/>
                </a:lnTo>
                <a:lnTo>
                  <a:pt x="189" y="25"/>
                </a:lnTo>
                <a:lnTo>
                  <a:pt x="187" y="25"/>
                </a:lnTo>
                <a:lnTo>
                  <a:pt x="187" y="24"/>
                </a:lnTo>
                <a:lnTo>
                  <a:pt x="187" y="22"/>
                </a:lnTo>
                <a:lnTo>
                  <a:pt x="187" y="20"/>
                </a:lnTo>
                <a:lnTo>
                  <a:pt x="185" y="20"/>
                </a:lnTo>
                <a:lnTo>
                  <a:pt x="185" y="19"/>
                </a:lnTo>
                <a:lnTo>
                  <a:pt x="185" y="17"/>
                </a:lnTo>
                <a:lnTo>
                  <a:pt x="184" y="17"/>
                </a:lnTo>
                <a:lnTo>
                  <a:pt x="182" y="17"/>
                </a:lnTo>
                <a:lnTo>
                  <a:pt x="180" y="17"/>
                </a:lnTo>
                <a:lnTo>
                  <a:pt x="180" y="15"/>
                </a:lnTo>
                <a:lnTo>
                  <a:pt x="179" y="15"/>
                </a:lnTo>
                <a:lnTo>
                  <a:pt x="179" y="14"/>
                </a:lnTo>
                <a:lnTo>
                  <a:pt x="177" y="14"/>
                </a:lnTo>
                <a:lnTo>
                  <a:pt x="177" y="12"/>
                </a:lnTo>
                <a:lnTo>
                  <a:pt x="175" y="12"/>
                </a:lnTo>
                <a:lnTo>
                  <a:pt x="175" y="10"/>
                </a:lnTo>
                <a:lnTo>
                  <a:pt x="174" y="10"/>
                </a:lnTo>
                <a:lnTo>
                  <a:pt x="172" y="10"/>
                </a:lnTo>
                <a:lnTo>
                  <a:pt x="172" y="9"/>
                </a:lnTo>
                <a:lnTo>
                  <a:pt x="170" y="9"/>
                </a:lnTo>
                <a:lnTo>
                  <a:pt x="169" y="9"/>
                </a:lnTo>
                <a:lnTo>
                  <a:pt x="167" y="9"/>
                </a:lnTo>
                <a:lnTo>
                  <a:pt x="167" y="7"/>
                </a:lnTo>
                <a:lnTo>
                  <a:pt x="165" y="7"/>
                </a:lnTo>
                <a:lnTo>
                  <a:pt x="165" y="9"/>
                </a:lnTo>
                <a:lnTo>
                  <a:pt x="164" y="9"/>
                </a:lnTo>
                <a:lnTo>
                  <a:pt x="162" y="9"/>
                </a:lnTo>
                <a:lnTo>
                  <a:pt x="162" y="7"/>
                </a:lnTo>
                <a:lnTo>
                  <a:pt x="160" y="7"/>
                </a:lnTo>
                <a:lnTo>
                  <a:pt x="162" y="5"/>
                </a:lnTo>
                <a:lnTo>
                  <a:pt x="164" y="5"/>
                </a:lnTo>
                <a:lnTo>
                  <a:pt x="167" y="5"/>
                </a:lnTo>
                <a:lnTo>
                  <a:pt x="169" y="5"/>
                </a:lnTo>
                <a:lnTo>
                  <a:pt x="170" y="5"/>
                </a:lnTo>
                <a:lnTo>
                  <a:pt x="172" y="5"/>
                </a:lnTo>
                <a:lnTo>
                  <a:pt x="174" y="5"/>
                </a:lnTo>
                <a:lnTo>
                  <a:pt x="175" y="5"/>
                </a:lnTo>
                <a:lnTo>
                  <a:pt x="177" y="7"/>
                </a:lnTo>
                <a:lnTo>
                  <a:pt x="179" y="9"/>
                </a:lnTo>
                <a:lnTo>
                  <a:pt x="180" y="9"/>
                </a:lnTo>
                <a:lnTo>
                  <a:pt x="182" y="9"/>
                </a:lnTo>
                <a:lnTo>
                  <a:pt x="185" y="10"/>
                </a:lnTo>
                <a:lnTo>
                  <a:pt x="187" y="12"/>
                </a:lnTo>
                <a:lnTo>
                  <a:pt x="190" y="14"/>
                </a:lnTo>
                <a:lnTo>
                  <a:pt x="192" y="14"/>
                </a:lnTo>
                <a:lnTo>
                  <a:pt x="195" y="15"/>
                </a:lnTo>
                <a:lnTo>
                  <a:pt x="200" y="14"/>
                </a:lnTo>
                <a:lnTo>
                  <a:pt x="204" y="15"/>
                </a:lnTo>
                <a:lnTo>
                  <a:pt x="207" y="15"/>
                </a:lnTo>
                <a:lnTo>
                  <a:pt x="207" y="14"/>
                </a:lnTo>
                <a:lnTo>
                  <a:pt x="207" y="12"/>
                </a:lnTo>
                <a:lnTo>
                  <a:pt x="205" y="10"/>
                </a:lnTo>
                <a:lnTo>
                  <a:pt x="207" y="10"/>
                </a:lnTo>
                <a:lnTo>
                  <a:pt x="209" y="10"/>
                </a:lnTo>
                <a:lnTo>
                  <a:pt x="210" y="12"/>
                </a:lnTo>
                <a:lnTo>
                  <a:pt x="215" y="12"/>
                </a:lnTo>
                <a:lnTo>
                  <a:pt x="219" y="10"/>
                </a:lnTo>
                <a:lnTo>
                  <a:pt x="224" y="7"/>
                </a:lnTo>
                <a:lnTo>
                  <a:pt x="227" y="5"/>
                </a:lnTo>
                <a:lnTo>
                  <a:pt x="232" y="5"/>
                </a:lnTo>
                <a:lnTo>
                  <a:pt x="234" y="4"/>
                </a:lnTo>
                <a:lnTo>
                  <a:pt x="235" y="2"/>
                </a:lnTo>
                <a:lnTo>
                  <a:pt x="237" y="0"/>
                </a:lnTo>
                <a:lnTo>
                  <a:pt x="240" y="4"/>
                </a:lnTo>
                <a:lnTo>
                  <a:pt x="242" y="5"/>
                </a:lnTo>
                <a:close/>
              </a:path>
            </a:pathLst>
          </a:custGeom>
          <a:solidFill>
            <a:srgbClr val="A33B5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7"/>
          <p:cNvSpPr>
            <a:spLocks/>
          </p:cNvSpPr>
          <p:nvPr/>
        </p:nvSpPr>
        <p:spPr bwMode="auto">
          <a:xfrm>
            <a:off x="5449888" y="3721101"/>
            <a:ext cx="265113" cy="373063"/>
          </a:xfrm>
          <a:custGeom>
            <a:avLst/>
            <a:gdLst/>
            <a:ahLst/>
            <a:cxnLst>
              <a:cxn ang="0">
                <a:pos x="153" y="13"/>
              </a:cxn>
              <a:cxn ang="0">
                <a:pos x="158" y="20"/>
              </a:cxn>
              <a:cxn ang="0">
                <a:pos x="148" y="25"/>
              </a:cxn>
              <a:cxn ang="0">
                <a:pos x="153" y="33"/>
              </a:cxn>
              <a:cxn ang="0">
                <a:pos x="165" y="36"/>
              </a:cxn>
              <a:cxn ang="0">
                <a:pos x="163" y="50"/>
              </a:cxn>
              <a:cxn ang="0">
                <a:pos x="148" y="50"/>
              </a:cxn>
              <a:cxn ang="0">
                <a:pos x="147" y="65"/>
              </a:cxn>
              <a:cxn ang="0">
                <a:pos x="145" y="75"/>
              </a:cxn>
              <a:cxn ang="0">
                <a:pos x="147" y="87"/>
              </a:cxn>
              <a:cxn ang="0">
                <a:pos x="148" y="98"/>
              </a:cxn>
              <a:cxn ang="0">
                <a:pos x="148" y="108"/>
              </a:cxn>
              <a:cxn ang="0">
                <a:pos x="150" y="115"/>
              </a:cxn>
              <a:cxn ang="0">
                <a:pos x="153" y="125"/>
              </a:cxn>
              <a:cxn ang="0">
                <a:pos x="155" y="135"/>
              </a:cxn>
              <a:cxn ang="0">
                <a:pos x="147" y="145"/>
              </a:cxn>
              <a:cxn ang="0">
                <a:pos x="147" y="157"/>
              </a:cxn>
              <a:cxn ang="0">
                <a:pos x="153" y="165"/>
              </a:cxn>
              <a:cxn ang="0">
                <a:pos x="153" y="175"/>
              </a:cxn>
              <a:cxn ang="0">
                <a:pos x="157" y="185"/>
              </a:cxn>
              <a:cxn ang="0">
                <a:pos x="162" y="195"/>
              </a:cxn>
              <a:cxn ang="0">
                <a:pos x="155" y="203"/>
              </a:cxn>
              <a:cxn ang="0">
                <a:pos x="145" y="202"/>
              </a:cxn>
              <a:cxn ang="0">
                <a:pos x="132" y="202"/>
              </a:cxn>
              <a:cxn ang="0">
                <a:pos x="123" y="208"/>
              </a:cxn>
              <a:cxn ang="0">
                <a:pos x="117" y="220"/>
              </a:cxn>
              <a:cxn ang="0">
                <a:pos x="113" y="223"/>
              </a:cxn>
              <a:cxn ang="0">
                <a:pos x="103" y="228"/>
              </a:cxn>
              <a:cxn ang="0">
                <a:pos x="100" y="232"/>
              </a:cxn>
              <a:cxn ang="0">
                <a:pos x="93" y="233"/>
              </a:cxn>
              <a:cxn ang="0">
                <a:pos x="88" y="228"/>
              </a:cxn>
              <a:cxn ang="0">
                <a:pos x="78" y="230"/>
              </a:cxn>
              <a:cxn ang="0">
                <a:pos x="68" y="228"/>
              </a:cxn>
              <a:cxn ang="0">
                <a:pos x="61" y="227"/>
              </a:cxn>
              <a:cxn ang="0">
                <a:pos x="55" y="228"/>
              </a:cxn>
              <a:cxn ang="0">
                <a:pos x="43" y="230"/>
              </a:cxn>
              <a:cxn ang="0">
                <a:pos x="40" y="200"/>
              </a:cxn>
              <a:cxn ang="0">
                <a:pos x="41" y="167"/>
              </a:cxn>
              <a:cxn ang="0">
                <a:pos x="31" y="122"/>
              </a:cxn>
              <a:cxn ang="0">
                <a:pos x="21" y="113"/>
              </a:cxn>
              <a:cxn ang="0">
                <a:pos x="10" y="102"/>
              </a:cxn>
              <a:cxn ang="0">
                <a:pos x="1" y="80"/>
              </a:cxn>
              <a:cxn ang="0">
                <a:pos x="18" y="68"/>
              </a:cxn>
              <a:cxn ang="0">
                <a:pos x="18" y="45"/>
              </a:cxn>
              <a:cxn ang="0">
                <a:pos x="25" y="21"/>
              </a:cxn>
              <a:cxn ang="0">
                <a:pos x="38" y="20"/>
              </a:cxn>
              <a:cxn ang="0">
                <a:pos x="50" y="20"/>
              </a:cxn>
              <a:cxn ang="0">
                <a:pos x="48" y="31"/>
              </a:cxn>
              <a:cxn ang="0">
                <a:pos x="55" y="38"/>
              </a:cxn>
              <a:cxn ang="0">
                <a:pos x="68" y="43"/>
              </a:cxn>
              <a:cxn ang="0">
                <a:pos x="78" y="48"/>
              </a:cxn>
              <a:cxn ang="0">
                <a:pos x="83" y="58"/>
              </a:cxn>
              <a:cxn ang="0">
                <a:pos x="92" y="51"/>
              </a:cxn>
              <a:cxn ang="0">
                <a:pos x="100" y="45"/>
              </a:cxn>
              <a:cxn ang="0">
                <a:pos x="103" y="36"/>
              </a:cxn>
              <a:cxn ang="0">
                <a:pos x="102" y="31"/>
              </a:cxn>
              <a:cxn ang="0">
                <a:pos x="108" y="26"/>
              </a:cxn>
              <a:cxn ang="0">
                <a:pos x="112" y="20"/>
              </a:cxn>
              <a:cxn ang="0">
                <a:pos x="122" y="8"/>
              </a:cxn>
              <a:cxn ang="0">
                <a:pos x="138" y="0"/>
              </a:cxn>
              <a:cxn ang="0">
                <a:pos x="160" y="8"/>
              </a:cxn>
            </a:cxnLst>
            <a:rect l="0" t="0" r="r" b="b"/>
            <a:pathLst>
              <a:path w="167" h="235">
                <a:moveTo>
                  <a:pt x="163" y="10"/>
                </a:moveTo>
                <a:lnTo>
                  <a:pt x="163" y="11"/>
                </a:lnTo>
                <a:lnTo>
                  <a:pt x="162" y="11"/>
                </a:lnTo>
                <a:lnTo>
                  <a:pt x="160" y="11"/>
                </a:lnTo>
                <a:lnTo>
                  <a:pt x="158" y="11"/>
                </a:lnTo>
                <a:lnTo>
                  <a:pt x="158" y="13"/>
                </a:lnTo>
                <a:lnTo>
                  <a:pt x="157" y="13"/>
                </a:lnTo>
                <a:lnTo>
                  <a:pt x="155" y="13"/>
                </a:lnTo>
                <a:lnTo>
                  <a:pt x="153" y="13"/>
                </a:lnTo>
                <a:lnTo>
                  <a:pt x="153" y="15"/>
                </a:lnTo>
                <a:lnTo>
                  <a:pt x="152" y="15"/>
                </a:lnTo>
                <a:lnTo>
                  <a:pt x="152" y="16"/>
                </a:lnTo>
                <a:lnTo>
                  <a:pt x="153" y="16"/>
                </a:lnTo>
                <a:lnTo>
                  <a:pt x="153" y="18"/>
                </a:lnTo>
                <a:lnTo>
                  <a:pt x="153" y="20"/>
                </a:lnTo>
                <a:lnTo>
                  <a:pt x="155" y="20"/>
                </a:lnTo>
                <a:lnTo>
                  <a:pt x="157" y="20"/>
                </a:lnTo>
                <a:lnTo>
                  <a:pt x="158" y="20"/>
                </a:lnTo>
                <a:lnTo>
                  <a:pt x="158" y="21"/>
                </a:lnTo>
                <a:lnTo>
                  <a:pt x="158" y="23"/>
                </a:lnTo>
                <a:lnTo>
                  <a:pt x="157" y="25"/>
                </a:lnTo>
                <a:lnTo>
                  <a:pt x="155" y="25"/>
                </a:lnTo>
                <a:lnTo>
                  <a:pt x="153" y="23"/>
                </a:lnTo>
                <a:lnTo>
                  <a:pt x="152" y="23"/>
                </a:lnTo>
                <a:lnTo>
                  <a:pt x="150" y="23"/>
                </a:lnTo>
                <a:lnTo>
                  <a:pt x="148" y="23"/>
                </a:lnTo>
                <a:lnTo>
                  <a:pt x="148" y="25"/>
                </a:lnTo>
                <a:lnTo>
                  <a:pt x="150" y="25"/>
                </a:lnTo>
                <a:lnTo>
                  <a:pt x="150" y="26"/>
                </a:lnTo>
                <a:lnTo>
                  <a:pt x="152" y="26"/>
                </a:lnTo>
                <a:lnTo>
                  <a:pt x="152" y="28"/>
                </a:lnTo>
                <a:lnTo>
                  <a:pt x="152" y="30"/>
                </a:lnTo>
                <a:lnTo>
                  <a:pt x="152" y="31"/>
                </a:lnTo>
                <a:lnTo>
                  <a:pt x="152" y="33"/>
                </a:lnTo>
                <a:lnTo>
                  <a:pt x="153" y="35"/>
                </a:lnTo>
                <a:lnTo>
                  <a:pt x="153" y="33"/>
                </a:lnTo>
                <a:lnTo>
                  <a:pt x="155" y="33"/>
                </a:lnTo>
                <a:lnTo>
                  <a:pt x="157" y="33"/>
                </a:lnTo>
                <a:lnTo>
                  <a:pt x="158" y="33"/>
                </a:lnTo>
                <a:lnTo>
                  <a:pt x="158" y="35"/>
                </a:lnTo>
                <a:lnTo>
                  <a:pt x="160" y="35"/>
                </a:lnTo>
                <a:lnTo>
                  <a:pt x="160" y="36"/>
                </a:lnTo>
                <a:lnTo>
                  <a:pt x="162" y="36"/>
                </a:lnTo>
                <a:lnTo>
                  <a:pt x="163" y="36"/>
                </a:lnTo>
                <a:lnTo>
                  <a:pt x="165" y="36"/>
                </a:lnTo>
                <a:lnTo>
                  <a:pt x="165" y="38"/>
                </a:lnTo>
                <a:lnTo>
                  <a:pt x="165" y="40"/>
                </a:lnTo>
                <a:lnTo>
                  <a:pt x="167" y="40"/>
                </a:lnTo>
                <a:lnTo>
                  <a:pt x="167" y="43"/>
                </a:lnTo>
                <a:lnTo>
                  <a:pt x="167" y="46"/>
                </a:lnTo>
                <a:lnTo>
                  <a:pt x="165" y="46"/>
                </a:lnTo>
                <a:lnTo>
                  <a:pt x="163" y="46"/>
                </a:lnTo>
                <a:lnTo>
                  <a:pt x="163" y="48"/>
                </a:lnTo>
                <a:lnTo>
                  <a:pt x="163" y="50"/>
                </a:lnTo>
                <a:lnTo>
                  <a:pt x="162" y="50"/>
                </a:lnTo>
                <a:lnTo>
                  <a:pt x="160" y="50"/>
                </a:lnTo>
                <a:lnTo>
                  <a:pt x="158" y="50"/>
                </a:lnTo>
                <a:lnTo>
                  <a:pt x="157" y="50"/>
                </a:lnTo>
                <a:lnTo>
                  <a:pt x="155" y="50"/>
                </a:lnTo>
                <a:lnTo>
                  <a:pt x="153" y="50"/>
                </a:lnTo>
                <a:lnTo>
                  <a:pt x="152" y="50"/>
                </a:lnTo>
                <a:lnTo>
                  <a:pt x="150" y="50"/>
                </a:lnTo>
                <a:lnTo>
                  <a:pt x="148" y="50"/>
                </a:lnTo>
                <a:lnTo>
                  <a:pt x="148" y="51"/>
                </a:lnTo>
                <a:lnTo>
                  <a:pt x="148" y="53"/>
                </a:lnTo>
                <a:lnTo>
                  <a:pt x="148" y="56"/>
                </a:lnTo>
                <a:lnTo>
                  <a:pt x="148" y="58"/>
                </a:lnTo>
                <a:lnTo>
                  <a:pt x="148" y="60"/>
                </a:lnTo>
                <a:lnTo>
                  <a:pt x="148" y="61"/>
                </a:lnTo>
                <a:lnTo>
                  <a:pt x="147" y="61"/>
                </a:lnTo>
                <a:lnTo>
                  <a:pt x="147" y="63"/>
                </a:lnTo>
                <a:lnTo>
                  <a:pt x="147" y="65"/>
                </a:lnTo>
                <a:lnTo>
                  <a:pt x="147" y="66"/>
                </a:lnTo>
                <a:lnTo>
                  <a:pt x="147" y="68"/>
                </a:lnTo>
                <a:lnTo>
                  <a:pt x="145" y="68"/>
                </a:lnTo>
                <a:lnTo>
                  <a:pt x="147" y="70"/>
                </a:lnTo>
                <a:lnTo>
                  <a:pt x="145" y="70"/>
                </a:lnTo>
                <a:lnTo>
                  <a:pt x="143" y="70"/>
                </a:lnTo>
                <a:lnTo>
                  <a:pt x="143" y="71"/>
                </a:lnTo>
                <a:lnTo>
                  <a:pt x="143" y="73"/>
                </a:lnTo>
                <a:lnTo>
                  <a:pt x="145" y="75"/>
                </a:lnTo>
                <a:lnTo>
                  <a:pt x="145" y="76"/>
                </a:lnTo>
                <a:lnTo>
                  <a:pt x="147" y="76"/>
                </a:lnTo>
                <a:lnTo>
                  <a:pt x="147" y="78"/>
                </a:lnTo>
                <a:lnTo>
                  <a:pt x="148" y="80"/>
                </a:lnTo>
                <a:lnTo>
                  <a:pt x="148" y="81"/>
                </a:lnTo>
                <a:lnTo>
                  <a:pt x="148" y="83"/>
                </a:lnTo>
                <a:lnTo>
                  <a:pt x="148" y="85"/>
                </a:lnTo>
                <a:lnTo>
                  <a:pt x="148" y="87"/>
                </a:lnTo>
                <a:lnTo>
                  <a:pt x="147" y="87"/>
                </a:lnTo>
                <a:lnTo>
                  <a:pt x="147" y="88"/>
                </a:lnTo>
                <a:lnTo>
                  <a:pt x="147" y="90"/>
                </a:lnTo>
                <a:lnTo>
                  <a:pt x="147" y="92"/>
                </a:lnTo>
                <a:lnTo>
                  <a:pt x="148" y="92"/>
                </a:lnTo>
                <a:lnTo>
                  <a:pt x="148" y="93"/>
                </a:lnTo>
                <a:lnTo>
                  <a:pt x="147" y="95"/>
                </a:lnTo>
                <a:lnTo>
                  <a:pt x="148" y="95"/>
                </a:lnTo>
                <a:lnTo>
                  <a:pt x="148" y="97"/>
                </a:lnTo>
                <a:lnTo>
                  <a:pt x="148" y="98"/>
                </a:lnTo>
                <a:lnTo>
                  <a:pt x="148" y="100"/>
                </a:lnTo>
                <a:lnTo>
                  <a:pt x="147" y="102"/>
                </a:lnTo>
                <a:lnTo>
                  <a:pt x="147" y="103"/>
                </a:lnTo>
                <a:lnTo>
                  <a:pt x="148" y="103"/>
                </a:lnTo>
                <a:lnTo>
                  <a:pt x="147" y="103"/>
                </a:lnTo>
                <a:lnTo>
                  <a:pt x="148" y="103"/>
                </a:lnTo>
                <a:lnTo>
                  <a:pt x="148" y="105"/>
                </a:lnTo>
                <a:lnTo>
                  <a:pt x="148" y="107"/>
                </a:lnTo>
                <a:lnTo>
                  <a:pt x="148" y="108"/>
                </a:lnTo>
                <a:lnTo>
                  <a:pt x="147" y="108"/>
                </a:lnTo>
                <a:lnTo>
                  <a:pt x="147" y="110"/>
                </a:lnTo>
                <a:lnTo>
                  <a:pt x="145" y="110"/>
                </a:lnTo>
                <a:lnTo>
                  <a:pt x="145" y="112"/>
                </a:lnTo>
                <a:lnTo>
                  <a:pt x="145" y="113"/>
                </a:lnTo>
                <a:lnTo>
                  <a:pt x="147" y="113"/>
                </a:lnTo>
                <a:lnTo>
                  <a:pt x="147" y="115"/>
                </a:lnTo>
                <a:lnTo>
                  <a:pt x="148" y="115"/>
                </a:lnTo>
                <a:lnTo>
                  <a:pt x="150" y="115"/>
                </a:lnTo>
                <a:lnTo>
                  <a:pt x="150" y="117"/>
                </a:lnTo>
                <a:lnTo>
                  <a:pt x="150" y="118"/>
                </a:lnTo>
                <a:lnTo>
                  <a:pt x="150" y="120"/>
                </a:lnTo>
                <a:lnTo>
                  <a:pt x="152" y="120"/>
                </a:lnTo>
                <a:lnTo>
                  <a:pt x="152" y="122"/>
                </a:lnTo>
                <a:lnTo>
                  <a:pt x="153" y="122"/>
                </a:lnTo>
                <a:lnTo>
                  <a:pt x="155" y="122"/>
                </a:lnTo>
                <a:lnTo>
                  <a:pt x="155" y="123"/>
                </a:lnTo>
                <a:lnTo>
                  <a:pt x="153" y="125"/>
                </a:lnTo>
                <a:lnTo>
                  <a:pt x="153" y="127"/>
                </a:lnTo>
                <a:lnTo>
                  <a:pt x="153" y="128"/>
                </a:lnTo>
                <a:lnTo>
                  <a:pt x="153" y="130"/>
                </a:lnTo>
                <a:lnTo>
                  <a:pt x="152" y="130"/>
                </a:lnTo>
                <a:lnTo>
                  <a:pt x="152" y="132"/>
                </a:lnTo>
                <a:lnTo>
                  <a:pt x="153" y="132"/>
                </a:lnTo>
                <a:lnTo>
                  <a:pt x="153" y="133"/>
                </a:lnTo>
                <a:lnTo>
                  <a:pt x="153" y="135"/>
                </a:lnTo>
                <a:lnTo>
                  <a:pt x="155" y="135"/>
                </a:lnTo>
                <a:lnTo>
                  <a:pt x="153" y="137"/>
                </a:lnTo>
                <a:lnTo>
                  <a:pt x="152" y="137"/>
                </a:lnTo>
                <a:lnTo>
                  <a:pt x="150" y="137"/>
                </a:lnTo>
                <a:lnTo>
                  <a:pt x="148" y="137"/>
                </a:lnTo>
                <a:lnTo>
                  <a:pt x="148" y="138"/>
                </a:lnTo>
                <a:lnTo>
                  <a:pt x="148" y="140"/>
                </a:lnTo>
                <a:lnTo>
                  <a:pt x="148" y="142"/>
                </a:lnTo>
                <a:lnTo>
                  <a:pt x="147" y="143"/>
                </a:lnTo>
                <a:lnTo>
                  <a:pt x="147" y="145"/>
                </a:lnTo>
                <a:lnTo>
                  <a:pt x="145" y="147"/>
                </a:lnTo>
                <a:lnTo>
                  <a:pt x="145" y="148"/>
                </a:lnTo>
                <a:lnTo>
                  <a:pt x="145" y="150"/>
                </a:lnTo>
                <a:lnTo>
                  <a:pt x="145" y="152"/>
                </a:lnTo>
                <a:lnTo>
                  <a:pt x="147" y="152"/>
                </a:lnTo>
                <a:lnTo>
                  <a:pt x="147" y="153"/>
                </a:lnTo>
                <a:lnTo>
                  <a:pt x="145" y="155"/>
                </a:lnTo>
                <a:lnTo>
                  <a:pt x="147" y="155"/>
                </a:lnTo>
                <a:lnTo>
                  <a:pt x="147" y="157"/>
                </a:lnTo>
                <a:lnTo>
                  <a:pt x="147" y="158"/>
                </a:lnTo>
                <a:lnTo>
                  <a:pt x="148" y="158"/>
                </a:lnTo>
                <a:lnTo>
                  <a:pt x="150" y="158"/>
                </a:lnTo>
                <a:lnTo>
                  <a:pt x="152" y="158"/>
                </a:lnTo>
                <a:lnTo>
                  <a:pt x="152" y="160"/>
                </a:lnTo>
                <a:lnTo>
                  <a:pt x="152" y="162"/>
                </a:lnTo>
                <a:lnTo>
                  <a:pt x="153" y="162"/>
                </a:lnTo>
                <a:lnTo>
                  <a:pt x="153" y="163"/>
                </a:lnTo>
                <a:lnTo>
                  <a:pt x="153" y="165"/>
                </a:lnTo>
                <a:lnTo>
                  <a:pt x="153" y="167"/>
                </a:lnTo>
                <a:lnTo>
                  <a:pt x="155" y="167"/>
                </a:lnTo>
                <a:lnTo>
                  <a:pt x="155" y="168"/>
                </a:lnTo>
                <a:lnTo>
                  <a:pt x="153" y="170"/>
                </a:lnTo>
                <a:lnTo>
                  <a:pt x="155" y="170"/>
                </a:lnTo>
                <a:lnTo>
                  <a:pt x="155" y="172"/>
                </a:lnTo>
                <a:lnTo>
                  <a:pt x="155" y="173"/>
                </a:lnTo>
                <a:lnTo>
                  <a:pt x="153" y="173"/>
                </a:lnTo>
                <a:lnTo>
                  <a:pt x="153" y="175"/>
                </a:lnTo>
                <a:lnTo>
                  <a:pt x="153" y="177"/>
                </a:lnTo>
                <a:lnTo>
                  <a:pt x="152" y="177"/>
                </a:lnTo>
                <a:lnTo>
                  <a:pt x="152" y="178"/>
                </a:lnTo>
                <a:lnTo>
                  <a:pt x="153" y="178"/>
                </a:lnTo>
                <a:lnTo>
                  <a:pt x="153" y="180"/>
                </a:lnTo>
                <a:lnTo>
                  <a:pt x="155" y="182"/>
                </a:lnTo>
                <a:lnTo>
                  <a:pt x="155" y="183"/>
                </a:lnTo>
                <a:lnTo>
                  <a:pt x="157" y="183"/>
                </a:lnTo>
                <a:lnTo>
                  <a:pt x="157" y="185"/>
                </a:lnTo>
                <a:lnTo>
                  <a:pt x="157" y="187"/>
                </a:lnTo>
                <a:lnTo>
                  <a:pt x="157" y="188"/>
                </a:lnTo>
                <a:lnTo>
                  <a:pt x="157" y="190"/>
                </a:lnTo>
                <a:lnTo>
                  <a:pt x="158" y="190"/>
                </a:lnTo>
                <a:lnTo>
                  <a:pt x="158" y="192"/>
                </a:lnTo>
                <a:lnTo>
                  <a:pt x="160" y="192"/>
                </a:lnTo>
                <a:lnTo>
                  <a:pt x="160" y="193"/>
                </a:lnTo>
                <a:lnTo>
                  <a:pt x="160" y="195"/>
                </a:lnTo>
                <a:lnTo>
                  <a:pt x="162" y="195"/>
                </a:lnTo>
                <a:lnTo>
                  <a:pt x="162" y="197"/>
                </a:lnTo>
                <a:lnTo>
                  <a:pt x="162" y="198"/>
                </a:lnTo>
                <a:lnTo>
                  <a:pt x="160" y="198"/>
                </a:lnTo>
                <a:lnTo>
                  <a:pt x="160" y="200"/>
                </a:lnTo>
                <a:lnTo>
                  <a:pt x="158" y="200"/>
                </a:lnTo>
                <a:lnTo>
                  <a:pt x="158" y="202"/>
                </a:lnTo>
                <a:lnTo>
                  <a:pt x="157" y="202"/>
                </a:lnTo>
                <a:lnTo>
                  <a:pt x="157" y="203"/>
                </a:lnTo>
                <a:lnTo>
                  <a:pt x="155" y="203"/>
                </a:lnTo>
                <a:lnTo>
                  <a:pt x="155" y="202"/>
                </a:lnTo>
                <a:lnTo>
                  <a:pt x="153" y="202"/>
                </a:lnTo>
                <a:lnTo>
                  <a:pt x="153" y="200"/>
                </a:lnTo>
                <a:lnTo>
                  <a:pt x="152" y="200"/>
                </a:lnTo>
                <a:lnTo>
                  <a:pt x="150" y="200"/>
                </a:lnTo>
                <a:lnTo>
                  <a:pt x="148" y="200"/>
                </a:lnTo>
                <a:lnTo>
                  <a:pt x="147" y="200"/>
                </a:lnTo>
                <a:lnTo>
                  <a:pt x="145" y="200"/>
                </a:lnTo>
                <a:lnTo>
                  <a:pt x="145" y="202"/>
                </a:lnTo>
                <a:lnTo>
                  <a:pt x="143" y="202"/>
                </a:lnTo>
                <a:lnTo>
                  <a:pt x="142" y="202"/>
                </a:lnTo>
                <a:lnTo>
                  <a:pt x="140" y="202"/>
                </a:lnTo>
                <a:lnTo>
                  <a:pt x="138" y="202"/>
                </a:lnTo>
                <a:lnTo>
                  <a:pt x="138" y="200"/>
                </a:lnTo>
                <a:lnTo>
                  <a:pt x="137" y="200"/>
                </a:lnTo>
                <a:lnTo>
                  <a:pt x="135" y="202"/>
                </a:lnTo>
                <a:lnTo>
                  <a:pt x="133" y="202"/>
                </a:lnTo>
                <a:lnTo>
                  <a:pt x="132" y="202"/>
                </a:lnTo>
                <a:lnTo>
                  <a:pt x="132" y="203"/>
                </a:lnTo>
                <a:lnTo>
                  <a:pt x="130" y="203"/>
                </a:lnTo>
                <a:lnTo>
                  <a:pt x="128" y="203"/>
                </a:lnTo>
                <a:lnTo>
                  <a:pt x="127" y="203"/>
                </a:lnTo>
                <a:lnTo>
                  <a:pt x="125" y="203"/>
                </a:lnTo>
                <a:lnTo>
                  <a:pt x="125" y="205"/>
                </a:lnTo>
                <a:lnTo>
                  <a:pt x="125" y="207"/>
                </a:lnTo>
                <a:lnTo>
                  <a:pt x="123" y="207"/>
                </a:lnTo>
                <a:lnTo>
                  <a:pt x="123" y="208"/>
                </a:lnTo>
                <a:lnTo>
                  <a:pt x="123" y="210"/>
                </a:lnTo>
                <a:lnTo>
                  <a:pt x="122" y="210"/>
                </a:lnTo>
                <a:lnTo>
                  <a:pt x="122" y="212"/>
                </a:lnTo>
                <a:lnTo>
                  <a:pt x="122" y="213"/>
                </a:lnTo>
                <a:lnTo>
                  <a:pt x="120" y="213"/>
                </a:lnTo>
                <a:lnTo>
                  <a:pt x="118" y="215"/>
                </a:lnTo>
                <a:lnTo>
                  <a:pt x="118" y="217"/>
                </a:lnTo>
                <a:lnTo>
                  <a:pt x="117" y="218"/>
                </a:lnTo>
                <a:lnTo>
                  <a:pt x="117" y="220"/>
                </a:lnTo>
                <a:lnTo>
                  <a:pt x="117" y="222"/>
                </a:lnTo>
                <a:lnTo>
                  <a:pt x="118" y="223"/>
                </a:lnTo>
                <a:lnTo>
                  <a:pt x="117" y="223"/>
                </a:lnTo>
                <a:lnTo>
                  <a:pt x="117" y="225"/>
                </a:lnTo>
                <a:lnTo>
                  <a:pt x="115" y="225"/>
                </a:lnTo>
                <a:lnTo>
                  <a:pt x="115" y="223"/>
                </a:lnTo>
                <a:lnTo>
                  <a:pt x="115" y="222"/>
                </a:lnTo>
                <a:lnTo>
                  <a:pt x="113" y="222"/>
                </a:lnTo>
                <a:lnTo>
                  <a:pt x="113" y="223"/>
                </a:lnTo>
                <a:lnTo>
                  <a:pt x="112" y="223"/>
                </a:lnTo>
                <a:lnTo>
                  <a:pt x="112" y="225"/>
                </a:lnTo>
                <a:lnTo>
                  <a:pt x="112" y="227"/>
                </a:lnTo>
                <a:lnTo>
                  <a:pt x="110" y="227"/>
                </a:lnTo>
                <a:lnTo>
                  <a:pt x="108" y="227"/>
                </a:lnTo>
                <a:lnTo>
                  <a:pt x="108" y="228"/>
                </a:lnTo>
                <a:lnTo>
                  <a:pt x="107" y="228"/>
                </a:lnTo>
                <a:lnTo>
                  <a:pt x="105" y="228"/>
                </a:lnTo>
                <a:lnTo>
                  <a:pt x="103" y="228"/>
                </a:lnTo>
                <a:lnTo>
                  <a:pt x="103" y="227"/>
                </a:lnTo>
                <a:lnTo>
                  <a:pt x="103" y="228"/>
                </a:lnTo>
                <a:lnTo>
                  <a:pt x="102" y="228"/>
                </a:lnTo>
                <a:lnTo>
                  <a:pt x="102" y="227"/>
                </a:lnTo>
                <a:lnTo>
                  <a:pt x="100" y="228"/>
                </a:lnTo>
                <a:lnTo>
                  <a:pt x="100" y="230"/>
                </a:lnTo>
                <a:lnTo>
                  <a:pt x="100" y="232"/>
                </a:lnTo>
                <a:lnTo>
                  <a:pt x="102" y="232"/>
                </a:lnTo>
                <a:lnTo>
                  <a:pt x="100" y="232"/>
                </a:lnTo>
                <a:lnTo>
                  <a:pt x="98" y="232"/>
                </a:lnTo>
                <a:lnTo>
                  <a:pt x="97" y="232"/>
                </a:lnTo>
                <a:lnTo>
                  <a:pt x="95" y="232"/>
                </a:lnTo>
                <a:lnTo>
                  <a:pt x="95" y="233"/>
                </a:lnTo>
                <a:lnTo>
                  <a:pt x="95" y="235"/>
                </a:lnTo>
                <a:lnTo>
                  <a:pt x="93" y="235"/>
                </a:lnTo>
                <a:lnTo>
                  <a:pt x="93" y="233"/>
                </a:lnTo>
                <a:lnTo>
                  <a:pt x="92" y="233"/>
                </a:lnTo>
                <a:lnTo>
                  <a:pt x="93" y="233"/>
                </a:lnTo>
                <a:lnTo>
                  <a:pt x="92" y="233"/>
                </a:lnTo>
                <a:lnTo>
                  <a:pt x="92" y="232"/>
                </a:lnTo>
                <a:lnTo>
                  <a:pt x="92" y="230"/>
                </a:lnTo>
                <a:lnTo>
                  <a:pt x="92" y="232"/>
                </a:lnTo>
                <a:lnTo>
                  <a:pt x="92" y="230"/>
                </a:lnTo>
                <a:lnTo>
                  <a:pt x="90" y="230"/>
                </a:lnTo>
                <a:lnTo>
                  <a:pt x="90" y="228"/>
                </a:lnTo>
                <a:lnTo>
                  <a:pt x="90" y="230"/>
                </a:lnTo>
                <a:lnTo>
                  <a:pt x="88" y="228"/>
                </a:lnTo>
                <a:lnTo>
                  <a:pt x="87" y="228"/>
                </a:lnTo>
                <a:lnTo>
                  <a:pt x="87" y="227"/>
                </a:lnTo>
                <a:lnTo>
                  <a:pt x="85" y="227"/>
                </a:lnTo>
                <a:lnTo>
                  <a:pt x="85" y="228"/>
                </a:lnTo>
                <a:lnTo>
                  <a:pt x="83" y="228"/>
                </a:lnTo>
                <a:lnTo>
                  <a:pt x="83" y="230"/>
                </a:lnTo>
                <a:lnTo>
                  <a:pt x="82" y="230"/>
                </a:lnTo>
                <a:lnTo>
                  <a:pt x="80" y="230"/>
                </a:lnTo>
                <a:lnTo>
                  <a:pt x="78" y="230"/>
                </a:lnTo>
                <a:lnTo>
                  <a:pt x="78" y="228"/>
                </a:lnTo>
                <a:lnTo>
                  <a:pt x="76" y="228"/>
                </a:lnTo>
                <a:lnTo>
                  <a:pt x="76" y="230"/>
                </a:lnTo>
                <a:lnTo>
                  <a:pt x="75" y="230"/>
                </a:lnTo>
                <a:lnTo>
                  <a:pt x="73" y="230"/>
                </a:lnTo>
                <a:lnTo>
                  <a:pt x="71" y="230"/>
                </a:lnTo>
                <a:lnTo>
                  <a:pt x="70" y="230"/>
                </a:lnTo>
                <a:lnTo>
                  <a:pt x="68" y="230"/>
                </a:lnTo>
                <a:lnTo>
                  <a:pt x="68" y="228"/>
                </a:lnTo>
                <a:lnTo>
                  <a:pt x="66" y="228"/>
                </a:lnTo>
                <a:lnTo>
                  <a:pt x="66" y="230"/>
                </a:lnTo>
                <a:lnTo>
                  <a:pt x="65" y="230"/>
                </a:lnTo>
                <a:lnTo>
                  <a:pt x="65" y="228"/>
                </a:lnTo>
                <a:lnTo>
                  <a:pt x="63" y="228"/>
                </a:lnTo>
                <a:lnTo>
                  <a:pt x="65" y="228"/>
                </a:lnTo>
                <a:lnTo>
                  <a:pt x="65" y="227"/>
                </a:lnTo>
                <a:lnTo>
                  <a:pt x="63" y="227"/>
                </a:lnTo>
                <a:lnTo>
                  <a:pt x="61" y="227"/>
                </a:lnTo>
                <a:lnTo>
                  <a:pt x="61" y="228"/>
                </a:lnTo>
                <a:lnTo>
                  <a:pt x="60" y="228"/>
                </a:lnTo>
                <a:lnTo>
                  <a:pt x="60" y="227"/>
                </a:lnTo>
                <a:lnTo>
                  <a:pt x="58" y="227"/>
                </a:lnTo>
                <a:lnTo>
                  <a:pt x="58" y="228"/>
                </a:lnTo>
                <a:lnTo>
                  <a:pt x="56" y="228"/>
                </a:lnTo>
                <a:lnTo>
                  <a:pt x="56" y="227"/>
                </a:lnTo>
                <a:lnTo>
                  <a:pt x="55" y="227"/>
                </a:lnTo>
                <a:lnTo>
                  <a:pt x="55" y="228"/>
                </a:lnTo>
                <a:lnTo>
                  <a:pt x="53" y="227"/>
                </a:lnTo>
                <a:lnTo>
                  <a:pt x="51" y="227"/>
                </a:lnTo>
                <a:lnTo>
                  <a:pt x="50" y="227"/>
                </a:lnTo>
                <a:lnTo>
                  <a:pt x="50" y="228"/>
                </a:lnTo>
                <a:lnTo>
                  <a:pt x="48" y="228"/>
                </a:lnTo>
                <a:lnTo>
                  <a:pt x="46" y="228"/>
                </a:lnTo>
                <a:lnTo>
                  <a:pt x="45" y="228"/>
                </a:lnTo>
                <a:lnTo>
                  <a:pt x="45" y="230"/>
                </a:lnTo>
                <a:lnTo>
                  <a:pt x="43" y="230"/>
                </a:lnTo>
                <a:lnTo>
                  <a:pt x="43" y="232"/>
                </a:lnTo>
                <a:lnTo>
                  <a:pt x="41" y="232"/>
                </a:lnTo>
                <a:lnTo>
                  <a:pt x="40" y="232"/>
                </a:lnTo>
                <a:lnTo>
                  <a:pt x="40" y="227"/>
                </a:lnTo>
                <a:lnTo>
                  <a:pt x="40" y="225"/>
                </a:lnTo>
                <a:lnTo>
                  <a:pt x="40" y="208"/>
                </a:lnTo>
                <a:lnTo>
                  <a:pt x="40" y="205"/>
                </a:lnTo>
                <a:lnTo>
                  <a:pt x="40" y="203"/>
                </a:lnTo>
                <a:lnTo>
                  <a:pt x="40" y="200"/>
                </a:lnTo>
                <a:lnTo>
                  <a:pt x="40" y="198"/>
                </a:lnTo>
                <a:lnTo>
                  <a:pt x="40" y="193"/>
                </a:lnTo>
                <a:lnTo>
                  <a:pt x="40" y="185"/>
                </a:lnTo>
                <a:lnTo>
                  <a:pt x="40" y="183"/>
                </a:lnTo>
                <a:lnTo>
                  <a:pt x="40" y="175"/>
                </a:lnTo>
                <a:lnTo>
                  <a:pt x="45" y="175"/>
                </a:lnTo>
                <a:lnTo>
                  <a:pt x="45" y="170"/>
                </a:lnTo>
                <a:lnTo>
                  <a:pt x="43" y="167"/>
                </a:lnTo>
                <a:lnTo>
                  <a:pt x="41" y="167"/>
                </a:lnTo>
                <a:lnTo>
                  <a:pt x="40" y="167"/>
                </a:lnTo>
                <a:lnTo>
                  <a:pt x="40" y="162"/>
                </a:lnTo>
                <a:lnTo>
                  <a:pt x="40" y="160"/>
                </a:lnTo>
                <a:lnTo>
                  <a:pt x="40" y="158"/>
                </a:lnTo>
                <a:lnTo>
                  <a:pt x="40" y="150"/>
                </a:lnTo>
                <a:lnTo>
                  <a:pt x="40" y="143"/>
                </a:lnTo>
                <a:lnTo>
                  <a:pt x="40" y="130"/>
                </a:lnTo>
                <a:lnTo>
                  <a:pt x="40" y="127"/>
                </a:lnTo>
                <a:lnTo>
                  <a:pt x="31" y="122"/>
                </a:lnTo>
                <a:lnTo>
                  <a:pt x="30" y="120"/>
                </a:lnTo>
                <a:lnTo>
                  <a:pt x="28" y="120"/>
                </a:lnTo>
                <a:lnTo>
                  <a:pt x="26" y="120"/>
                </a:lnTo>
                <a:lnTo>
                  <a:pt x="28" y="120"/>
                </a:lnTo>
                <a:lnTo>
                  <a:pt x="28" y="118"/>
                </a:lnTo>
                <a:lnTo>
                  <a:pt x="28" y="117"/>
                </a:lnTo>
                <a:lnTo>
                  <a:pt x="26" y="115"/>
                </a:lnTo>
                <a:lnTo>
                  <a:pt x="25" y="115"/>
                </a:lnTo>
                <a:lnTo>
                  <a:pt x="21" y="113"/>
                </a:lnTo>
                <a:lnTo>
                  <a:pt x="21" y="112"/>
                </a:lnTo>
                <a:lnTo>
                  <a:pt x="20" y="112"/>
                </a:lnTo>
                <a:lnTo>
                  <a:pt x="18" y="112"/>
                </a:lnTo>
                <a:lnTo>
                  <a:pt x="18" y="110"/>
                </a:lnTo>
                <a:lnTo>
                  <a:pt x="16" y="107"/>
                </a:lnTo>
                <a:lnTo>
                  <a:pt x="15" y="107"/>
                </a:lnTo>
                <a:lnTo>
                  <a:pt x="15" y="103"/>
                </a:lnTo>
                <a:lnTo>
                  <a:pt x="13" y="102"/>
                </a:lnTo>
                <a:lnTo>
                  <a:pt x="10" y="102"/>
                </a:lnTo>
                <a:lnTo>
                  <a:pt x="8" y="100"/>
                </a:lnTo>
                <a:lnTo>
                  <a:pt x="6" y="97"/>
                </a:lnTo>
                <a:lnTo>
                  <a:pt x="5" y="97"/>
                </a:lnTo>
                <a:lnTo>
                  <a:pt x="3" y="95"/>
                </a:lnTo>
                <a:lnTo>
                  <a:pt x="3" y="93"/>
                </a:lnTo>
                <a:lnTo>
                  <a:pt x="1" y="90"/>
                </a:lnTo>
                <a:lnTo>
                  <a:pt x="0" y="87"/>
                </a:lnTo>
                <a:lnTo>
                  <a:pt x="1" y="83"/>
                </a:lnTo>
                <a:lnTo>
                  <a:pt x="1" y="80"/>
                </a:lnTo>
                <a:lnTo>
                  <a:pt x="3" y="78"/>
                </a:lnTo>
                <a:lnTo>
                  <a:pt x="5" y="78"/>
                </a:lnTo>
                <a:lnTo>
                  <a:pt x="8" y="76"/>
                </a:lnTo>
                <a:lnTo>
                  <a:pt x="11" y="76"/>
                </a:lnTo>
                <a:lnTo>
                  <a:pt x="13" y="75"/>
                </a:lnTo>
                <a:lnTo>
                  <a:pt x="15" y="75"/>
                </a:lnTo>
                <a:lnTo>
                  <a:pt x="18" y="76"/>
                </a:lnTo>
                <a:lnTo>
                  <a:pt x="18" y="71"/>
                </a:lnTo>
                <a:lnTo>
                  <a:pt x="18" y="68"/>
                </a:lnTo>
                <a:lnTo>
                  <a:pt x="18" y="61"/>
                </a:lnTo>
                <a:lnTo>
                  <a:pt x="18" y="60"/>
                </a:lnTo>
                <a:lnTo>
                  <a:pt x="18" y="56"/>
                </a:lnTo>
                <a:lnTo>
                  <a:pt x="18" y="53"/>
                </a:lnTo>
                <a:lnTo>
                  <a:pt x="18" y="51"/>
                </a:lnTo>
                <a:lnTo>
                  <a:pt x="16" y="50"/>
                </a:lnTo>
                <a:lnTo>
                  <a:pt x="16" y="46"/>
                </a:lnTo>
                <a:lnTo>
                  <a:pt x="18" y="46"/>
                </a:lnTo>
                <a:lnTo>
                  <a:pt x="18" y="45"/>
                </a:lnTo>
                <a:lnTo>
                  <a:pt x="18" y="38"/>
                </a:lnTo>
                <a:lnTo>
                  <a:pt x="18" y="26"/>
                </a:lnTo>
                <a:lnTo>
                  <a:pt x="18" y="21"/>
                </a:lnTo>
                <a:lnTo>
                  <a:pt x="18" y="20"/>
                </a:lnTo>
                <a:lnTo>
                  <a:pt x="20" y="20"/>
                </a:lnTo>
                <a:lnTo>
                  <a:pt x="20" y="21"/>
                </a:lnTo>
                <a:lnTo>
                  <a:pt x="21" y="21"/>
                </a:lnTo>
                <a:lnTo>
                  <a:pt x="23" y="21"/>
                </a:lnTo>
                <a:lnTo>
                  <a:pt x="25" y="21"/>
                </a:lnTo>
                <a:lnTo>
                  <a:pt x="26" y="21"/>
                </a:lnTo>
                <a:lnTo>
                  <a:pt x="28" y="21"/>
                </a:lnTo>
                <a:lnTo>
                  <a:pt x="30" y="21"/>
                </a:lnTo>
                <a:lnTo>
                  <a:pt x="31" y="21"/>
                </a:lnTo>
                <a:lnTo>
                  <a:pt x="33" y="21"/>
                </a:lnTo>
                <a:lnTo>
                  <a:pt x="35" y="21"/>
                </a:lnTo>
                <a:lnTo>
                  <a:pt x="36" y="21"/>
                </a:lnTo>
                <a:lnTo>
                  <a:pt x="36" y="20"/>
                </a:lnTo>
                <a:lnTo>
                  <a:pt x="38" y="20"/>
                </a:lnTo>
                <a:lnTo>
                  <a:pt x="40" y="18"/>
                </a:lnTo>
                <a:lnTo>
                  <a:pt x="41" y="18"/>
                </a:lnTo>
                <a:lnTo>
                  <a:pt x="41" y="16"/>
                </a:lnTo>
                <a:lnTo>
                  <a:pt x="43" y="16"/>
                </a:lnTo>
                <a:lnTo>
                  <a:pt x="45" y="16"/>
                </a:lnTo>
                <a:lnTo>
                  <a:pt x="46" y="16"/>
                </a:lnTo>
                <a:lnTo>
                  <a:pt x="48" y="16"/>
                </a:lnTo>
                <a:lnTo>
                  <a:pt x="50" y="18"/>
                </a:lnTo>
                <a:lnTo>
                  <a:pt x="50" y="20"/>
                </a:lnTo>
                <a:lnTo>
                  <a:pt x="51" y="20"/>
                </a:lnTo>
                <a:lnTo>
                  <a:pt x="51" y="21"/>
                </a:lnTo>
                <a:lnTo>
                  <a:pt x="51" y="23"/>
                </a:lnTo>
                <a:lnTo>
                  <a:pt x="51" y="25"/>
                </a:lnTo>
                <a:lnTo>
                  <a:pt x="51" y="26"/>
                </a:lnTo>
                <a:lnTo>
                  <a:pt x="50" y="28"/>
                </a:lnTo>
                <a:lnTo>
                  <a:pt x="48" y="28"/>
                </a:lnTo>
                <a:lnTo>
                  <a:pt x="48" y="30"/>
                </a:lnTo>
                <a:lnTo>
                  <a:pt x="48" y="31"/>
                </a:lnTo>
                <a:lnTo>
                  <a:pt x="48" y="33"/>
                </a:lnTo>
                <a:lnTo>
                  <a:pt x="48" y="35"/>
                </a:lnTo>
                <a:lnTo>
                  <a:pt x="48" y="36"/>
                </a:lnTo>
                <a:lnTo>
                  <a:pt x="50" y="38"/>
                </a:lnTo>
                <a:lnTo>
                  <a:pt x="50" y="40"/>
                </a:lnTo>
                <a:lnTo>
                  <a:pt x="51" y="40"/>
                </a:lnTo>
                <a:lnTo>
                  <a:pt x="53" y="40"/>
                </a:lnTo>
                <a:lnTo>
                  <a:pt x="55" y="40"/>
                </a:lnTo>
                <a:lnTo>
                  <a:pt x="55" y="38"/>
                </a:lnTo>
                <a:lnTo>
                  <a:pt x="56" y="38"/>
                </a:lnTo>
                <a:lnTo>
                  <a:pt x="58" y="38"/>
                </a:lnTo>
                <a:lnTo>
                  <a:pt x="60" y="38"/>
                </a:lnTo>
                <a:lnTo>
                  <a:pt x="61" y="38"/>
                </a:lnTo>
                <a:lnTo>
                  <a:pt x="61" y="40"/>
                </a:lnTo>
                <a:lnTo>
                  <a:pt x="63" y="40"/>
                </a:lnTo>
                <a:lnTo>
                  <a:pt x="65" y="41"/>
                </a:lnTo>
                <a:lnTo>
                  <a:pt x="66" y="43"/>
                </a:lnTo>
                <a:lnTo>
                  <a:pt x="68" y="43"/>
                </a:lnTo>
                <a:lnTo>
                  <a:pt x="70" y="43"/>
                </a:lnTo>
                <a:lnTo>
                  <a:pt x="71" y="41"/>
                </a:lnTo>
                <a:lnTo>
                  <a:pt x="73" y="43"/>
                </a:lnTo>
                <a:lnTo>
                  <a:pt x="75" y="43"/>
                </a:lnTo>
                <a:lnTo>
                  <a:pt x="75" y="45"/>
                </a:lnTo>
                <a:lnTo>
                  <a:pt x="75" y="46"/>
                </a:lnTo>
                <a:lnTo>
                  <a:pt x="76" y="46"/>
                </a:lnTo>
                <a:lnTo>
                  <a:pt x="76" y="48"/>
                </a:lnTo>
                <a:lnTo>
                  <a:pt x="78" y="48"/>
                </a:lnTo>
                <a:lnTo>
                  <a:pt x="78" y="50"/>
                </a:lnTo>
                <a:lnTo>
                  <a:pt x="78" y="51"/>
                </a:lnTo>
                <a:lnTo>
                  <a:pt x="80" y="53"/>
                </a:lnTo>
                <a:lnTo>
                  <a:pt x="78" y="53"/>
                </a:lnTo>
                <a:lnTo>
                  <a:pt x="78" y="55"/>
                </a:lnTo>
                <a:lnTo>
                  <a:pt x="80" y="55"/>
                </a:lnTo>
                <a:lnTo>
                  <a:pt x="80" y="56"/>
                </a:lnTo>
                <a:lnTo>
                  <a:pt x="82" y="58"/>
                </a:lnTo>
                <a:lnTo>
                  <a:pt x="83" y="58"/>
                </a:lnTo>
                <a:lnTo>
                  <a:pt x="83" y="56"/>
                </a:lnTo>
                <a:lnTo>
                  <a:pt x="85" y="56"/>
                </a:lnTo>
                <a:lnTo>
                  <a:pt x="87" y="56"/>
                </a:lnTo>
                <a:lnTo>
                  <a:pt x="87" y="55"/>
                </a:lnTo>
                <a:lnTo>
                  <a:pt x="87" y="53"/>
                </a:lnTo>
                <a:lnTo>
                  <a:pt x="88" y="53"/>
                </a:lnTo>
                <a:lnTo>
                  <a:pt x="88" y="51"/>
                </a:lnTo>
                <a:lnTo>
                  <a:pt x="90" y="51"/>
                </a:lnTo>
                <a:lnTo>
                  <a:pt x="92" y="51"/>
                </a:lnTo>
                <a:lnTo>
                  <a:pt x="93" y="51"/>
                </a:lnTo>
                <a:lnTo>
                  <a:pt x="93" y="50"/>
                </a:lnTo>
                <a:lnTo>
                  <a:pt x="95" y="50"/>
                </a:lnTo>
                <a:lnTo>
                  <a:pt x="97" y="50"/>
                </a:lnTo>
                <a:lnTo>
                  <a:pt x="97" y="48"/>
                </a:lnTo>
                <a:lnTo>
                  <a:pt x="98" y="48"/>
                </a:lnTo>
                <a:lnTo>
                  <a:pt x="98" y="46"/>
                </a:lnTo>
                <a:lnTo>
                  <a:pt x="100" y="46"/>
                </a:lnTo>
                <a:lnTo>
                  <a:pt x="100" y="45"/>
                </a:lnTo>
                <a:lnTo>
                  <a:pt x="102" y="45"/>
                </a:lnTo>
                <a:lnTo>
                  <a:pt x="102" y="43"/>
                </a:lnTo>
                <a:lnTo>
                  <a:pt x="103" y="43"/>
                </a:lnTo>
                <a:lnTo>
                  <a:pt x="105" y="43"/>
                </a:lnTo>
                <a:lnTo>
                  <a:pt x="105" y="41"/>
                </a:lnTo>
                <a:lnTo>
                  <a:pt x="105" y="40"/>
                </a:lnTo>
                <a:lnTo>
                  <a:pt x="103" y="38"/>
                </a:lnTo>
                <a:lnTo>
                  <a:pt x="102" y="38"/>
                </a:lnTo>
                <a:lnTo>
                  <a:pt x="103" y="36"/>
                </a:lnTo>
                <a:lnTo>
                  <a:pt x="105" y="36"/>
                </a:lnTo>
                <a:lnTo>
                  <a:pt x="105" y="35"/>
                </a:lnTo>
                <a:lnTo>
                  <a:pt x="107" y="35"/>
                </a:lnTo>
                <a:lnTo>
                  <a:pt x="107" y="33"/>
                </a:lnTo>
                <a:lnTo>
                  <a:pt x="105" y="33"/>
                </a:lnTo>
                <a:lnTo>
                  <a:pt x="105" y="31"/>
                </a:lnTo>
                <a:lnTo>
                  <a:pt x="103" y="33"/>
                </a:lnTo>
                <a:lnTo>
                  <a:pt x="102" y="33"/>
                </a:lnTo>
                <a:lnTo>
                  <a:pt x="102" y="31"/>
                </a:lnTo>
                <a:lnTo>
                  <a:pt x="100" y="31"/>
                </a:lnTo>
                <a:lnTo>
                  <a:pt x="102" y="30"/>
                </a:lnTo>
                <a:lnTo>
                  <a:pt x="103" y="30"/>
                </a:lnTo>
                <a:lnTo>
                  <a:pt x="103" y="28"/>
                </a:lnTo>
                <a:lnTo>
                  <a:pt x="105" y="28"/>
                </a:lnTo>
                <a:lnTo>
                  <a:pt x="105" y="26"/>
                </a:lnTo>
                <a:lnTo>
                  <a:pt x="107" y="28"/>
                </a:lnTo>
                <a:lnTo>
                  <a:pt x="108" y="28"/>
                </a:lnTo>
                <a:lnTo>
                  <a:pt x="108" y="26"/>
                </a:lnTo>
                <a:lnTo>
                  <a:pt x="107" y="25"/>
                </a:lnTo>
                <a:lnTo>
                  <a:pt x="107" y="23"/>
                </a:lnTo>
                <a:lnTo>
                  <a:pt x="107" y="21"/>
                </a:lnTo>
                <a:lnTo>
                  <a:pt x="108" y="21"/>
                </a:lnTo>
                <a:lnTo>
                  <a:pt x="108" y="23"/>
                </a:lnTo>
                <a:lnTo>
                  <a:pt x="110" y="23"/>
                </a:lnTo>
                <a:lnTo>
                  <a:pt x="112" y="23"/>
                </a:lnTo>
                <a:lnTo>
                  <a:pt x="112" y="21"/>
                </a:lnTo>
                <a:lnTo>
                  <a:pt x="112" y="20"/>
                </a:lnTo>
                <a:lnTo>
                  <a:pt x="112" y="18"/>
                </a:lnTo>
                <a:lnTo>
                  <a:pt x="113" y="18"/>
                </a:lnTo>
                <a:lnTo>
                  <a:pt x="113" y="20"/>
                </a:lnTo>
                <a:lnTo>
                  <a:pt x="113" y="18"/>
                </a:lnTo>
                <a:lnTo>
                  <a:pt x="122" y="18"/>
                </a:lnTo>
                <a:lnTo>
                  <a:pt x="122" y="13"/>
                </a:lnTo>
                <a:lnTo>
                  <a:pt x="122" y="11"/>
                </a:lnTo>
                <a:lnTo>
                  <a:pt x="123" y="8"/>
                </a:lnTo>
                <a:lnTo>
                  <a:pt x="122" y="8"/>
                </a:lnTo>
                <a:lnTo>
                  <a:pt x="122" y="5"/>
                </a:lnTo>
                <a:lnTo>
                  <a:pt x="122" y="3"/>
                </a:lnTo>
                <a:lnTo>
                  <a:pt x="122" y="0"/>
                </a:lnTo>
                <a:lnTo>
                  <a:pt x="123" y="0"/>
                </a:lnTo>
                <a:lnTo>
                  <a:pt x="127" y="0"/>
                </a:lnTo>
                <a:lnTo>
                  <a:pt x="130" y="0"/>
                </a:lnTo>
                <a:lnTo>
                  <a:pt x="132" y="0"/>
                </a:lnTo>
                <a:lnTo>
                  <a:pt x="133" y="0"/>
                </a:lnTo>
                <a:lnTo>
                  <a:pt x="138" y="0"/>
                </a:lnTo>
                <a:lnTo>
                  <a:pt x="140" y="0"/>
                </a:lnTo>
                <a:lnTo>
                  <a:pt x="142" y="0"/>
                </a:lnTo>
                <a:lnTo>
                  <a:pt x="145" y="0"/>
                </a:lnTo>
                <a:lnTo>
                  <a:pt x="145" y="1"/>
                </a:lnTo>
                <a:lnTo>
                  <a:pt x="145" y="5"/>
                </a:lnTo>
                <a:lnTo>
                  <a:pt x="145" y="8"/>
                </a:lnTo>
                <a:lnTo>
                  <a:pt x="147" y="8"/>
                </a:lnTo>
                <a:lnTo>
                  <a:pt x="152" y="8"/>
                </a:lnTo>
                <a:lnTo>
                  <a:pt x="160" y="8"/>
                </a:lnTo>
                <a:lnTo>
                  <a:pt x="160" y="10"/>
                </a:lnTo>
                <a:lnTo>
                  <a:pt x="163" y="10"/>
                </a:lnTo>
                <a:close/>
              </a:path>
            </a:pathLst>
          </a:custGeom>
          <a:solidFill>
            <a:srgbClr val="338B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8"/>
          <p:cNvSpPr>
            <a:spLocks/>
          </p:cNvSpPr>
          <p:nvPr/>
        </p:nvSpPr>
        <p:spPr bwMode="auto">
          <a:xfrm>
            <a:off x="4437063" y="2735263"/>
            <a:ext cx="1049338" cy="930275"/>
          </a:xfrm>
          <a:custGeom>
            <a:avLst/>
            <a:gdLst/>
            <a:ahLst/>
            <a:cxnLst>
              <a:cxn ang="0">
                <a:pos x="479" y="23"/>
              </a:cxn>
              <a:cxn ang="0">
                <a:pos x="489" y="56"/>
              </a:cxn>
              <a:cxn ang="0">
                <a:pos x="492" y="85"/>
              </a:cxn>
              <a:cxn ang="0">
                <a:pos x="511" y="102"/>
              </a:cxn>
              <a:cxn ang="0">
                <a:pos x="533" y="133"/>
              </a:cxn>
              <a:cxn ang="0">
                <a:pos x="568" y="152"/>
              </a:cxn>
              <a:cxn ang="0">
                <a:pos x="571" y="188"/>
              </a:cxn>
              <a:cxn ang="0">
                <a:pos x="616" y="222"/>
              </a:cxn>
              <a:cxn ang="0">
                <a:pos x="649" y="233"/>
              </a:cxn>
              <a:cxn ang="0">
                <a:pos x="658" y="282"/>
              </a:cxn>
              <a:cxn ang="0">
                <a:pos x="654" y="314"/>
              </a:cxn>
              <a:cxn ang="0">
                <a:pos x="631" y="334"/>
              </a:cxn>
              <a:cxn ang="0">
                <a:pos x="601" y="334"/>
              </a:cxn>
              <a:cxn ang="0">
                <a:pos x="581" y="309"/>
              </a:cxn>
              <a:cxn ang="0">
                <a:pos x="551" y="324"/>
              </a:cxn>
              <a:cxn ang="0">
                <a:pos x="544" y="350"/>
              </a:cxn>
              <a:cxn ang="0">
                <a:pos x="549" y="364"/>
              </a:cxn>
              <a:cxn ang="0">
                <a:pos x="561" y="394"/>
              </a:cxn>
              <a:cxn ang="0">
                <a:pos x="588" y="419"/>
              </a:cxn>
              <a:cxn ang="0">
                <a:pos x="584" y="459"/>
              </a:cxn>
              <a:cxn ang="0">
                <a:pos x="569" y="482"/>
              </a:cxn>
              <a:cxn ang="0">
                <a:pos x="558" y="507"/>
              </a:cxn>
              <a:cxn ang="0">
                <a:pos x="583" y="526"/>
              </a:cxn>
              <a:cxn ang="0">
                <a:pos x="629" y="537"/>
              </a:cxn>
              <a:cxn ang="0">
                <a:pos x="638" y="584"/>
              </a:cxn>
              <a:cxn ang="0">
                <a:pos x="619" y="582"/>
              </a:cxn>
              <a:cxn ang="0">
                <a:pos x="611" y="579"/>
              </a:cxn>
              <a:cxn ang="0">
                <a:pos x="591" y="574"/>
              </a:cxn>
              <a:cxn ang="0">
                <a:pos x="571" y="571"/>
              </a:cxn>
              <a:cxn ang="0">
                <a:pos x="556" y="567"/>
              </a:cxn>
              <a:cxn ang="0">
                <a:pos x="538" y="556"/>
              </a:cxn>
              <a:cxn ang="0">
                <a:pos x="522" y="547"/>
              </a:cxn>
              <a:cxn ang="0">
                <a:pos x="501" y="542"/>
              </a:cxn>
              <a:cxn ang="0">
                <a:pos x="481" y="549"/>
              </a:cxn>
              <a:cxn ang="0">
                <a:pos x="466" y="557"/>
              </a:cxn>
              <a:cxn ang="0">
                <a:pos x="369" y="551"/>
              </a:cxn>
              <a:cxn ang="0">
                <a:pos x="357" y="495"/>
              </a:cxn>
              <a:cxn ang="0">
                <a:pos x="335" y="480"/>
              </a:cxn>
              <a:cxn ang="0">
                <a:pos x="269" y="485"/>
              </a:cxn>
              <a:cxn ang="0">
                <a:pos x="209" y="430"/>
              </a:cxn>
              <a:cxn ang="0">
                <a:pos x="192" y="387"/>
              </a:cxn>
              <a:cxn ang="0">
                <a:pos x="189" y="380"/>
              </a:cxn>
              <a:cxn ang="0">
                <a:pos x="187" y="320"/>
              </a:cxn>
              <a:cxn ang="0">
                <a:pos x="179" y="265"/>
              </a:cxn>
              <a:cxn ang="0">
                <a:pos x="154" y="225"/>
              </a:cxn>
              <a:cxn ang="0">
                <a:pos x="142" y="200"/>
              </a:cxn>
              <a:cxn ang="0">
                <a:pos x="127" y="192"/>
              </a:cxn>
              <a:cxn ang="0">
                <a:pos x="120" y="168"/>
              </a:cxn>
              <a:cxn ang="0">
                <a:pos x="115" y="147"/>
              </a:cxn>
              <a:cxn ang="0">
                <a:pos x="100" y="127"/>
              </a:cxn>
              <a:cxn ang="0">
                <a:pos x="90" y="110"/>
              </a:cxn>
              <a:cxn ang="0">
                <a:pos x="67" y="95"/>
              </a:cxn>
              <a:cxn ang="0">
                <a:pos x="52" y="83"/>
              </a:cxn>
              <a:cxn ang="0">
                <a:pos x="43" y="61"/>
              </a:cxn>
              <a:cxn ang="0">
                <a:pos x="27" y="38"/>
              </a:cxn>
              <a:cxn ang="0">
                <a:pos x="28" y="11"/>
              </a:cxn>
              <a:cxn ang="0">
                <a:pos x="5" y="1"/>
              </a:cxn>
              <a:cxn ang="0">
                <a:pos x="88" y="0"/>
              </a:cxn>
              <a:cxn ang="0">
                <a:pos x="314" y="0"/>
              </a:cxn>
            </a:cxnLst>
            <a:rect l="0" t="0" r="r" b="b"/>
            <a:pathLst>
              <a:path w="661" h="586">
                <a:moveTo>
                  <a:pt x="471" y="0"/>
                </a:moveTo>
                <a:lnTo>
                  <a:pt x="471" y="1"/>
                </a:lnTo>
                <a:lnTo>
                  <a:pt x="469" y="3"/>
                </a:lnTo>
                <a:lnTo>
                  <a:pt x="471" y="6"/>
                </a:lnTo>
                <a:lnTo>
                  <a:pt x="472" y="8"/>
                </a:lnTo>
                <a:lnTo>
                  <a:pt x="472" y="10"/>
                </a:lnTo>
                <a:lnTo>
                  <a:pt x="472" y="11"/>
                </a:lnTo>
                <a:lnTo>
                  <a:pt x="472" y="13"/>
                </a:lnTo>
                <a:lnTo>
                  <a:pt x="476" y="15"/>
                </a:lnTo>
                <a:lnTo>
                  <a:pt x="476" y="13"/>
                </a:lnTo>
                <a:lnTo>
                  <a:pt x="477" y="15"/>
                </a:lnTo>
                <a:lnTo>
                  <a:pt x="477" y="18"/>
                </a:lnTo>
                <a:lnTo>
                  <a:pt x="477" y="20"/>
                </a:lnTo>
                <a:lnTo>
                  <a:pt x="479" y="23"/>
                </a:lnTo>
                <a:lnTo>
                  <a:pt x="481" y="25"/>
                </a:lnTo>
                <a:lnTo>
                  <a:pt x="481" y="28"/>
                </a:lnTo>
                <a:lnTo>
                  <a:pt x="482" y="30"/>
                </a:lnTo>
                <a:lnTo>
                  <a:pt x="482" y="31"/>
                </a:lnTo>
                <a:lnTo>
                  <a:pt x="481" y="33"/>
                </a:lnTo>
                <a:lnTo>
                  <a:pt x="481" y="35"/>
                </a:lnTo>
                <a:lnTo>
                  <a:pt x="481" y="36"/>
                </a:lnTo>
                <a:lnTo>
                  <a:pt x="482" y="38"/>
                </a:lnTo>
                <a:lnTo>
                  <a:pt x="486" y="41"/>
                </a:lnTo>
                <a:lnTo>
                  <a:pt x="489" y="48"/>
                </a:lnTo>
                <a:lnTo>
                  <a:pt x="489" y="50"/>
                </a:lnTo>
                <a:lnTo>
                  <a:pt x="489" y="51"/>
                </a:lnTo>
                <a:lnTo>
                  <a:pt x="489" y="53"/>
                </a:lnTo>
                <a:lnTo>
                  <a:pt x="489" y="56"/>
                </a:lnTo>
                <a:lnTo>
                  <a:pt x="487" y="58"/>
                </a:lnTo>
                <a:lnTo>
                  <a:pt x="486" y="60"/>
                </a:lnTo>
                <a:lnTo>
                  <a:pt x="486" y="61"/>
                </a:lnTo>
                <a:lnTo>
                  <a:pt x="486" y="63"/>
                </a:lnTo>
                <a:lnTo>
                  <a:pt x="486" y="66"/>
                </a:lnTo>
                <a:lnTo>
                  <a:pt x="486" y="68"/>
                </a:lnTo>
                <a:lnTo>
                  <a:pt x="486" y="70"/>
                </a:lnTo>
                <a:lnTo>
                  <a:pt x="487" y="75"/>
                </a:lnTo>
                <a:lnTo>
                  <a:pt x="489" y="76"/>
                </a:lnTo>
                <a:lnTo>
                  <a:pt x="491" y="78"/>
                </a:lnTo>
                <a:lnTo>
                  <a:pt x="491" y="80"/>
                </a:lnTo>
                <a:lnTo>
                  <a:pt x="491" y="81"/>
                </a:lnTo>
                <a:lnTo>
                  <a:pt x="489" y="83"/>
                </a:lnTo>
                <a:lnTo>
                  <a:pt x="492" y="85"/>
                </a:lnTo>
                <a:lnTo>
                  <a:pt x="492" y="88"/>
                </a:lnTo>
                <a:lnTo>
                  <a:pt x="492" y="90"/>
                </a:lnTo>
                <a:lnTo>
                  <a:pt x="494" y="91"/>
                </a:lnTo>
                <a:lnTo>
                  <a:pt x="494" y="95"/>
                </a:lnTo>
                <a:lnTo>
                  <a:pt x="496" y="97"/>
                </a:lnTo>
                <a:lnTo>
                  <a:pt x="496" y="98"/>
                </a:lnTo>
                <a:lnTo>
                  <a:pt x="499" y="98"/>
                </a:lnTo>
                <a:lnTo>
                  <a:pt x="501" y="100"/>
                </a:lnTo>
                <a:lnTo>
                  <a:pt x="502" y="100"/>
                </a:lnTo>
                <a:lnTo>
                  <a:pt x="504" y="100"/>
                </a:lnTo>
                <a:lnTo>
                  <a:pt x="506" y="100"/>
                </a:lnTo>
                <a:lnTo>
                  <a:pt x="507" y="100"/>
                </a:lnTo>
                <a:lnTo>
                  <a:pt x="509" y="102"/>
                </a:lnTo>
                <a:lnTo>
                  <a:pt x="511" y="102"/>
                </a:lnTo>
                <a:lnTo>
                  <a:pt x="516" y="102"/>
                </a:lnTo>
                <a:lnTo>
                  <a:pt x="516" y="103"/>
                </a:lnTo>
                <a:lnTo>
                  <a:pt x="517" y="105"/>
                </a:lnTo>
                <a:lnTo>
                  <a:pt x="519" y="105"/>
                </a:lnTo>
                <a:lnTo>
                  <a:pt x="521" y="107"/>
                </a:lnTo>
                <a:lnTo>
                  <a:pt x="521" y="108"/>
                </a:lnTo>
                <a:lnTo>
                  <a:pt x="522" y="110"/>
                </a:lnTo>
                <a:lnTo>
                  <a:pt x="522" y="113"/>
                </a:lnTo>
                <a:lnTo>
                  <a:pt x="528" y="115"/>
                </a:lnTo>
                <a:lnTo>
                  <a:pt x="529" y="122"/>
                </a:lnTo>
                <a:lnTo>
                  <a:pt x="531" y="125"/>
                </a:lnTo>
                <a:lnTo>
                  <a:pt x="531" y="128"/>
                </a:lnTo>
                <a:lnTo>
                  <a:pt x="531" y="130"/>
                </a:lnTo>
                <a:lnTo>
                  <a:pt x="533" y="133"/>
                </a:lnTo>
                <a:lnTo>
                  <a:pt x="533" y="135"/>
                </a:lnTo>
                <a:lnTo>
                  <a:pt x="534" y="138"/>
                </a:lnTo>
                <a:lnTo>
                  <a:pt x="536" y="143"/>
                </a:lnTo>
                <a:lnTo>
                  <a:pt x="539" y="145"/>
                </a:lnTo>
                <a:lnTo>
                  <a:pt x="541" y="147"/>
                </a:lnTo>
                <a:lnTo>
                  <a:pt x="544" y="148"/>
                </a:lnTo>
                <a:lnTo>
                  <a:pt x="548" y="148"/>
                </a:lnTo>
                <a:lnTo>
                  <a:pt x="549" y="148"/>
                </a:lnTo>
                <a:lnTo>
                  <a:pt x="549" y="145"/>
                </a:lnTo>
                <a:lnTo>
                  <a:pt x="551" y="145"/>
                </a:lnTo>
                <a:lnTo>
                  <a:pt x="553" y="145"/>
                </a:lnTo>
                <a:lnTo>
                  <a:pt x="559" y="143"/>
                </a:lnTo>
                <a:lnTo>
                  <a:pt x="564" y="143"/>
                </a:lnTo>
                <a:lnTo>
                  <a:pt x="568" y="152"/>
                </a:lnTo>
                <a:lnTo>
                  <a:pt x="571" y="160"/>
                </a:lnTo>
                <a:lnTo>
                  <a:pt x="573" y="160"/>
                </a:lnTo>
                <a:lnTo>
                  <a:pt x="573" y="162"/>
                </a:lnTo>
                <a:lnTo>
                  <a:pt x="571" y="163"/>
                </a:lnTo>
                <a:lnTo>
                  <a:pt x="569" y="167"/>
                </a:lnTo>
                <a:lnTo>
                  <a:pt x="569" y="168"/>
                </a:lnTo>
                <a:lnTo>
                  <a:pt x="569" y="172"/>
                </a:lnTo>
                <a:lnTo>
                  <a:pt x="569" y="175"/>
                </a:lnTo>
                <a:lnTo>
                  <a:pt x="568" y="180"/>
                </a:lnTo>
                <a:lnTo>
                  <a:pt x="568" y="182"/>
                </a:lnTo>
                <a:lnTo>
                  <a:pt x="568" y="183"/>
                </a:lnTo>
                <a:lnTo>
                  <a:pt x="569" y="185"/>
                </a:lnTo>
                <a:lnTo>
                  <a:pt x="569" y="187"/>
                </a:lnTo>
                <a:lnTo>
                  <a:pt x="571" y="188"/>
                </a:lnTo>
                <a:lnTo>
                  <a:pt x="574" y="193"/>
                </a:lnTo>
                <a:lnTo>
                  <a:pt x="574" y="197"/>
                </a:lnTo>
                <a:lnTo>
                  <a:pt x="574" y="198"/>
                </a:lnTo>
                <a:lnTo>
                  <a:pt x="576" y="203"/>
                </a:lnTo>
                <a:lnTo>
                  <a:pt x="576" y="210"/>
                </a:lnTo>
                <a:lnTo>
                  <a:pt x="578" y="212"/>
                </a:lnTo>
                <a:lnTo>
                  <a:pt x="583" y="213"/>
                </a:lnTo>
                <a:lnTo>
                  <a:pt x="588" y="217"/>
                </a:lnTo>
                <a:lnTo>
                  <a:pt x="593" y="225"/>
                </a:lnTo>
                <a:lnTo>
                  <a:pt x="598" y="228"/>
                </a:lnTo>
                <a:lnTo>
                  <a:pt x="603" y="228"/>
                </a:lnTo>
                <a:lnTo>
                  <a:pt x="609" y="225"/>
                </a:lnTo>
                <a:lnTo>
                  <a:pt x="611" y="225"/>
                </a:lnTo>
                <a:lnTo>
                  <a:pt x="616" y="222"/>
                </a:lnTo>
                <a:lnTo>
                  <a:pt x="618" y="222"/>
                </a:lnTo>
                <a:lnTo>
                  <a:pt x="619" y="222"/>
                </a:lnTo>
                <a:lnTo>
                  <a:pt x="623" y="222"/>
                </a:lnTo>
                <a:lnTo>
                  <a:pt x="624" y="222"/>
                </a:lnTo>
                <a:lnTo>
                  <a:pt x="629" y="220"/>
                </a:lnTo>
                <a:lnTo>
                  <a:pt x="633" y="218"/>
                </a:lnTo>
                <a:lnTo>
                  <a:pt x="636" y="215"/>
                </a:lnTo>
                <a:lnTo>
                  <a:pt x="638" y="217"/>
                </a:lnTo>
                <a:lnTo>
                  <a:pt x="641" y="218"/>
                </a:lnTo>
                <a:lnTo>
                  <a:pt x="643" y="220"/>
                </a:lnTo>
                <a:lnTo>
                  <a:pt x="648" y="227"/>
                </a:lnTo>
                <a:lnTo>
                  <a:pt x="648" y="228"/>
                </a:lnTo>
                <a:lnTo>
                  <a:pt x="649" y="228"/>
                </a:lnTo>
                <a:lnTo>
                  <a:pt x="649" y="233"/>
                </a:lnTo>
                <a:lnTo>
                  <a:pt x="651" y="238"/>
                </a:lnTo>
                <a:lnTo>
                  <a:pt x="653" y="242"/>
                </a:lnTo>
                <a:lnTo>
                  <a:pt x="654" y="243"/>
                </a:lnTo>
                <a:lnTo>
                  <a:pt x="658" y="245"/>
                </a:lnTo>
                <a:lnTo>
                  <a:pt x="656" y="250"/>
                </a:lnTo>
                <a:lnTo>
                  <a:pt x="656" y="252"/>
                </a:lnTo>
                <a:lnTo>
                  <a:pt x="658" y="255"/>
                </a:lnTo>
                <a:lnTo>
                  <a:pt x="661" y="262"/>
                </a:lnTo>
                <a:lnTo>
                  <a:pt x="661" y="265"/>
                </a:lnTo>
                <a:lnTo>
                  <a:pt x="661" y="267"/>
                </a:lnTo>
                <a:lnTo>
                  <a:pt x="658" y="270"/>
                </a:lnTo>
                <a:lnTo>
                  <a:pt x="656" y="273"/>
                </a:lnTo>
                <a:lnTo>
                  <a:pt x="656" y="277"/>
                </a:lnTo>
                <a:lnTo>
                  <a:pt x="658" y="282"/>
                </a:lnTo>
                <a:lnTo>
                  <a:pt x="658" y="283"/>
                </a:lnTo>
                <a:lnTo>
                  <a:pt x="661" y="287"/>
                </a:lnTo>
                <a:lnTo>
                  <a:pt x="659" y="288"/>
                </a:lnTo>
                <a:lnTo>
                  <a:pt x="658" y="293"/>
                </a:lnTo>
                <a:lnTo>
                  <a:pt x="658" y="295"/>
                </a:lnTo>
                <a:lnTo>
                  <a:pt x="658" y="297"/>
                </a:lnTo>
                <a:lnTo>
                  <a:pt x="659" y="300"/>
                </a:lnTo>
                <a:lnTo>
                  <a:pt x="659" y="302"/>
                </a:lnTo>
                <a:lnTo>
                  <a:pt x="658" y="304"/>
                </a:lnTo>
                <a:lnTo>
                  <a:pt x="658" y="305"/>
                </a:lnTo>
                <a:lnTo>
                  <a:pt x="658" y="307"/>
                </a:lnTo>
                <a:lnTo>
                  <a:pt x="658" y="310"/>
                </a:lnTo>
                <a:lnTo>
                  <a:pt x="656" y="312"/>
                </a:lnTo>
                <a:lnTo>
                  <a:pt x="654" y="314"/>
                </a:lnTo>
                <a:lnTo>
                  <a:pt x="651" y="315"/>
                </a:lnTo>
                <a:lnTo>
                  <a:pt x="649" y="315"/>
                </a:lnTo>
                <a:lnTo>
                  <a:pt x="648" y="314"/>
                </a:lnTo>
                <a:lnTo>
                  <a:pt x="646" y="315"/>
                </a:lnTo>
                <a:lnTo>
                  <a:pt x="643" y="314"/>
                </a:lnTo>
                <a:lnTo>
                  <a:pt x="641" y="314"/>
                </a:lnTo>
                <a:lnTo>
                  <a:pt x="639" y="315"/>
                </a:lnTo>
                <a:lnTo>
                  <a:pt x="638" y="319"/>
                </a:lnTo>
                <a:lnTo>
                  <a:pt x="638" y="320"/>
                </a:lnTo>
                <a:lnTo>
                  <a:pt x="634" y="325"/>
                </a:lnTo>
                <a:lnTo>
                  <a:pt x="634" y="329"/>
                </a:lnTo>
                <a:lnTo>
                  <a:pt x="633" y="332"/>
                </a:lnTo>
                <a:lnTo>
                  <a:pt x="633" y="334"/>
                </a:lnTo>
                <a:lnTo>
                  <a:pt x="631" y="334"/>
                </a:lnTo>
                <a:lnTo>
                  <a:pt x="631" y="335"/>
                </a:lnTo>
                <a:lnTo>
                  <a:pt x="626" y="337"/>
                </a:lnTo>
                <a:lnTo>
                  <a:pt x="619" y="334"/>
                </a:lnTo>
                <a:lnTo>
                  <a:pt x="618" y="337"/>
                </a:lnTo>
                <a:lnTo>
                  <a:pt x="618" y="339"/>
                </a:lnTo>
                <a:lnTo>
                  <a:pt x="618" y="340"/>
                </a:lnTo>
                <a:lnTo>
                  <a:pt x="613" y="345"/>
                </a:lnTo>
                <a:lnTo>
                  <a:pt x="608" y="344"/>
                </a:lnTo>
                <a:lnTo>
                  <a:pt x="606" y="344"/>
                </a:lnTo>
                <a:lnTo>
                  <a:pt x="604" y="342"/>
                </a:lnTo>
                <a:lnTo>
                  <a:pt x="603" y="339"/>
                </a:lnTo>
                <a:lnTo>
                  <a:pt x="601" y="339"/>
                </a:lnTo>
                <a:lnTo>
                  <a:pt x="601" y="337"/>
                </a:lnTo>
                <a:lnTo>
                  <a:pt x="601" y="334"/>
                </a:lnTo>
                <a:lnTo>
                  <a:pt x="594" y="332"/>
                </a:lnTo>
                <a:lnTo>
                  <a:pt x="594" y="329"/>
                </a:lnTo>
                <a:lnTo>
                  <a:pt x="589" y="324"/>
                </a:lnTo>
                <a:lnTo>
                  <a:pt x="588" y="322"/>
                </a:lnTo>
                <a:lnTo>
                  <a:pt x="586" y="322"/>
                </a:lnTo>
                <a:lnTo>
                  <a:pt x="584" y="320"/>
                </a:lnTo>
                <a:lnTo>
                  <a:pt x="584" y="317"/>
                </a:lnTo>
                <a:lnTo>
                  <a:pt x="584" y="315"/>
                </a:lnTo>
                <a:lnTo>
                  <a:pt x="584" y="314"/>
                </a:lnTo>
                <a:lnTo>
                  <a:pt x="584" y="309"/>
                </a:lnTo>
                <a:lnTo>
                  <a:pt x="586" y="309"/>
                </a:lnTo>
                <a:lnTo>
                  <a:pt x="584" y="307"/>
                </a:lnTo>
                <a:lnTo>
                  <a:pt x="583" y="309"/>
                </a:lnTo>
                <a:lnTo>
                  <a:pt x="581" y="309"/>
                </a:lnTo>
                <a:lnTo>
                  <a:pt x="581" y="305"/>
                </a:lnTo>
                <a:lnTo>
                  <a:pt x="578" y="305"/>
                </a:lnTo>
                <a:lnTo>
                  <a:pt x="576" y="305"/>
                </a:lnTo>
                <a:lnTo>
                  <a:pt x="574" y="307"/>
                </a:lnTo>
                <a:lnTo>
                  <a:pt x="571" y="309"/>
                </a:lnTo>
                <a:lnTo>
                  <a:pt x="568" y="314"/>
                </a:lnTo>
                <a:lnTo>
                  <a:pt x="566" y="315"/>
                </a:lnTo>
                <a:lnTo>
                  <a:pt x="561" y="317"/>
                </a:lnTo>
                <a:lnTo>
                  <a:pt x="556" y="317"/>
                </a:lnTo>
                <a:lnTo>
                  <a:pt x="554" y="317"/>
                </a:lnTo>
                <a:lnTo>
                  <a:pt x="553" y="314"/>
                </a:lnTo>
                <a:lnTo>
                  <a:pt x="551" y="312"/>
                </a:lnTo>
                <a:lnTo>
                  <a:pt x="551" y="320"/>
                </a:lnTo>
                <a:lnTo>
                  <a:pt x="551" y="324"/>
                </a:lnTo>
                <a:lnTo>
                  <a:pt x="549" y="325"/>
                </a:lnTo>
                <a:lnTo>
                  <a:pt x="549" y="329"/>
                </a:lnTo>
                <a:lnTo>
                  <a:pt x="548" y="330"/>
                </a:lnTo>
                <a:lnTo>
                  <a:pt x="548" y="334"/>
                </a:lnTo>
                <a:lnTo>
                  <a:pt x="548" y="335"/>
                </a:lnTo>
                <a:lnTo>
                  <a:pt x="544" y="335"/>
                </a:lnTo>
                <a:lnTo>
                  <a:pt x="543" y="335"/>
                </a:lnTo>
                <a:lnTo>
                  <a:pt x="541" y="335"/>
                </a:lnTo>
                <a:lnTo>
                  <a:pt x="541" y="337"/>
                </a:lnTo>
                <a:lnTo>
                  <a:pt x="541" y="342"/>
                </a:lnTo>
                <a:lnTo>
                  <a:pt x="543" y="344"/>
                </a:lnTo>
                <a:lnTo>
                  <a:pt x="544" y="347"/>
                </a:lnTo>
                <a:lnTo>
                  <a:pt x="544" y="349"/>
                </a:lnTo>
                <a:lnTo>
                  <a:pt x="544" y="350"/>
                </a:lnTo>
                <a:lnTo>
                  <a:pt x="546" y="352"/>
                </a:lnTo>
                <a:lnTo>
                  <a:pt x="548" y="352"/>
                </a:lnTo>
                <a:lnTo>
                  <a:pt x="549" y="352"/>
                </a:lnTo>
                <a:lnTo>
                  <a:pt x="551" y="354"/>
                </a:lnTo>
                <a:lnTo>
                  <a:pt x="553" y="355"/>
                </a:lnTo>
                <a:lnTo>
                  <a:pt x="553" y="357"/>
                </a:lnTo>
                <a:lnTo>
                  <a:pt x="551" y="357"/>
                </a:lnTo>
                <a:lnTo>
                  <a:pt x="549" y="357"/>
                </a:lnTo>
                <a:lnTo>
                  <a:pt x="548" y="357"/>
                </a:lnTo>
                <a:lnTo>
                  <a:pt x="548" y="359"/>
                </a:lnTo>
                <a:lnTo>
                  <a:pt x="546" y="362"/>
                </a:lnTo>
                <a:lnTo>
                  <a:pt x="548" y="364"/>
                </a:lnTo>
                <a:lnTo>
                  <a:pt x="549" y="362"/>
                </a:lnTo>
                <a:lnTo>
                  <a:pt x="549" y="364"/>
                </a:lnTo>
                <a:lnTo>
                  <a:pt x="551" y="364"/>
                </a:lnTo>
                <a:lnTo>
                  <a:pt x="551" y="362"/>
                </a:lnTo>
                <a:lnTo>
                  <a:pt x="553" y="362"/>
                </a:lnTo>
                <a:lnTo>
                  <a:pt x="556" y="364"/>
                </a:lnTo>
                <a:lnTo>
                  <a:pt x="564" y="364"/>
                </a:lnTo>
                <a:lnTo>
                  <a:pt x="568" y="364"/>
                </a:lnTo>
                <a:lnTo>
                  <a:pt x="569" y="367"/>
                </a:lnTo>
                <a:lnTo>
                  <a:pt x="566" y="374"/>
                </a:lnTo>
                <a:lnTo>
                  <a:pt x="566" y="375"/>
                </a:lnTo>
                <a:lnTo>
                  <a:pt x="566" y="379"/>
                </a:lnTo>
                <a:lnTo>
                  <a:pt x="564" y="380"/>
                </a:lnTo>
                <a:lnTo>
                  <a:pt x="561" y="390"/>
                </a:lnTo>
                <a:lnTo>
                  <a:pt x="561" y="392"/>
                </a:lnTo>
                <a:lnTo>
                  <a:pt x="561" y="394"/>
                </a:lnTo>
                <a:lnTo>
                  <a:pt x="564" y="397"/>
                </a:lnTo>
                <a:lnTo>
                  <a:pt x="566" y="399"/>
                </a:lnTo>
                <a:lnTo>
                  <a:pt x="568" y="400"/>
                </a:lnTo>
                <a:lnTo>
                  <a:pt x="573" y="402"/>
                </a:lnTo>
                <a:lnTo>
                  <a:pt x="573" y="404"/>
                </a:lnTo>
                <a:lnTo>
                  <a:pt x="573" y="409"/>
                </a:lnTo>
                <a:lnTo>
                  <a:pt x="576" y="414"/>
                </a:lnTo>
                <a:lnTo>
                  <a:pt x="576" y="415"/>
                </a:lnTo>
                <a:lnTo>
                  <a:pt x="576" y="419"/>
                </a:lnTo>
                <a:lnTo>
                  <a:pt x="579" y="415"/>
                </a:lnTo>
                <a:lnTo>
                  <a:pt x="584" y="417"/>
                </a:lnTo>
                <a:lnTo>
                  <a:pt x="586" y="417"/>
                </a:lnTo>
                <a:lnTo>
                  <a:pt x="588" y="417"/>
                </a:lnTo>
                <a:lnTo>
                  <a:pt x="588" y="419"/>
                </a:lnTo>
                <a:lnTo>
                  <a:pt x="589" y="419"/>
                </a:lnTo>
                <a:lnTo>
                  <a:pt x="589" y="420"/>
                </a:lnTo>
                <a:lnTo>
                  <a:pt x="588" y="422"/>
                </a:lnTo>
                <a:lnTo>
                  <a:pt x="591" y="427"/>
                </a:lnTo>
                <a:lnTo>
                  <a:pt x="591" y="430"/>
                </a:lnTo>
                <a:lnTo>
                  <a:pt x="589" y="437"/>
                </a:lnTo>
                <a:lnTo>
                  <a:pt x="591" y="440"/>
                </a:lnTo>
                <a:lnTo>
                  <a:pt x="591" y="442"/>
                </a:lnTo>
                <a:lnTo>
                  <a:pt x="586" y="445"/>
                </a:lnTo>
                <a:lnTo>
                  <a:pt x="591" y="449"/>
                </a:lnTo>
                <a:lnTo>
                  <a:pt x="588" y="454"/>
                </a:lnTo>
                <a:lnTo>
                  <a:pt x="584" y="452"/>
                </a:lnTo>
                <a:lnTo>
                  <a:pt x="583" y="454"/>
                </a:lnTo>
                <a:lnTo>
                  <a:pt x="584" y="459"/>
                </a:lnTo>
                <a:lnTo>
                  <a:pt x="581" y="460"/>
                </a:lnTo>
                <a:lnTo>
                  <a:pt x="583" y="462"/>
                </a:lnTo>
                <a:lnTo>
                  <a:pt x="583" y="464"/>
                </a:lnTo>
                <a:lnTo>
                  <a:pt x="581" y="467"/>
                </a:lnTo>
                <a:lnTo>
                  <a:pt x="579" y="467"/>
                </a:lnTo>
                <a:lnTo>
                  <a:pt x="578" y="469"/>
                </a:lnTo>
                <a:lnTo>
                  <a:pt x="576" y="469"/>
                </a:lnTo>
                <a:lnTo>
                  <a:pt x="576" y="470"/>
                </a:lnTo>
                <a:lnTo>
                  <a:pt x="576" y="472"/>
                </a:lnTo>
                <a:lnTo>
                  <a:pt x="578" y="474"/>
                </a:lnTo>
                <a:lnTo>
                  <a:pt x="574" y="477"/>
                </a:lnTo>
                <a:lnTo>
                  <a:pt x="573" y="477"/>
                </a:lnTo>
                <a:lnTo>
                  <a:pt x="573" y="480"/>
                </a:lnTo>
                <a:lnTo>
                  <a:pt x="569" y="482"/>
                </a:lnTo>
                <a:lnTo>
                  <a:pt x="568" y="484"/>
                </a:lnTo>
                <a:lnTo>
                  <a:pt x="559" y="490"/>
                </a:lnTo>
                <a:lnTo>
                  <a:pt x="559" y="494"/>
                </a:lnTo>
                <a:lnTo>
                  <a:pt x="558" y="495"/>
                </a:lnTo>
                <a:lnTo>
                  <a:pt x="556" y="495"/>
                </a:lnTo>
                <a:lnTo>
                  <a:pt x="556" y="497"/>
                </a:lnTo>
                <a:lnTo>
                  <a:pt x="554" y="497"/>
                </a:lnTo>
                <a:lnTo>
                  <a:pt x="553" y="499"/>
                </a:lnTo>
                <a:lnTo>
                  <a:pt x="554" y="500"/>
                </a:lnTo>
                <a:lnTo>
                  <a:pt x="556" y="500"/>
                </a:lnTo>
                <a:lnTo>
                  <a:pt x="556" y="502"/>
                </a:lnTo>
                <a:lnTo>
                  <a:pt x="556" y="506"/>
                </a:lnTo>
                <a:lnTo>
                  <a:pt x="558" y="506"/>
                </a:lnTo>
                <a:lnTo>
                  <a:pt x="558" y="507"/>
                </a:lnTo>
                <a:lnTo>
                  <a:pt x="559" y="509"/>
                </a:lnTo>
                <a:lnTo>
                  <a:pt x="559" y="511"/>
                </a:lnTo>
                <a:lnTo>
                  <a:pt x="561" y="511"/>
                </a:lnTo>
                <a:lnTo>
                  <a:pt x="563" y="514"/>
                </a:lnTo>
                <a:lnTo>
                  <a:pt x="563" y="516"/>
                </a:lnTo>
                <a:lnTo>
                  <a:pt x="563" y="517"/>
                </a:lnTo>
                <a:lnTo>
                  <a:pt x="564" y="521"/>
                </a:lnTo>
                <a:lnTo>
                  <a:pt x="566" y="521"/>
                </a:lnTo>
                <a:lnTo>
                  <a:pt x="568" y="517"/>
                </a:lnTo>
                <a:lnTo>
                  <a:pt x="573" y="516"/>
                </a:lnTo>
                <a:lnTo>
                  <a:pt x="576" y="516"/>
                </a:lnTo>
                <a:lnTo>
                  <a:pt x="578" y="517"/>
                </a:lnTo>
                <a:lnTo>
                  <a:pt x="579" y="517"/>
                </a:lnTo>
                <a:lnTo>
                  <a:pt x="583" y="526"/>
                </a:lnTo>
                <a:lnTo>
                  <a:pt x="584" y="529"/>
                </a:lnTo>
                <a:lnTo>
                  <a:pt x="591" y="529"/>
                </a:lnTo>
                <a:lnTo>
                  <a:pt x="594" y="531"/>
                </a:lnTo>
                <a:lnTo>
                  <a:pt x="598" y="534"/>
                </a:lnTo>
                <a:lnTo>
                  <a:pt x="599" y="532"/>
                </a:lnTo>
                <a:lnTo>
                  <a:pt x="603" y="532"/>
                </a:lnTo>
                <a:lnTo>
                  <a:pt x="608" y="532"/>
                </a:lnTo>
                <a:lnTo>
                  <a:pt x="609" y="532"/>
                </a:lnTo>
                <a:lnTo>
                  <a:pt x="611" y="532"/>
                </a:lnTo>
                <a:lnTo>
                  <a:pt x="616" y="531"/>
                </a:lnTo>
                <a:lnTo>
                  <a:pt x="616" y="532"/>
                </a:lnTo>
                <a:lnTo>
                  <a:pt x="619" y="534"/>
                </a:lnTo>
                <a:lnTo>
                  <a:pt x="626" y="534"/>
                </a:lnTo>
                <a:lnTo>
                  <a:pt x="629" y="537"/>
                </a:lnTo>
                <a:lnTo>
                  <a:pt x="633" y="539"/>
                </a:lnTo>
                <a:lnTo>
                  <a:pt x="634" y="541"/>
                </a:lnTo>
                <a:lnTo>
                  <a:pt x="636" y="544"/>
                </a:lnTo>
                <a:lnTo>
                  <a:pt x="634" y="547"/>
                </a:lnTo>
                <a:lnTo>
                  <a:pt x="633" y="549"/>
                </a:lnTo>
                <a:lnTo>
                  <a:pt x="638" y="554"/>
                </a:lnTo>
                <a:lnTo>
                  <a:pt x="638" y="556"/>
                </a:lnTo>
                <a:lnTo>
                  <a:pt x="638" y="562"/>
                </a:lnTo>
                <a:lnTo>
                  <a:pt x="638" y="564"/>
                </a:lnTo>
                <a:lnTo>
                  <a:pt x="638" y="572"/>
                </a:lnTo>
                <a:lnTo>
                  <a:pt x="638" y="577"/>
                </a:lnTo>
                <a:lnTo>
                  <a:pt x="638" y="579"/>
                </a:lnTo>
                <a:lnTo>
                  <a:pt x="638" y="581"/>
                </a:lnTo>
                <a:lnTo>
                  <a:pt x="638" y="584"/>
                </a:lnTo>
                <a:lnTo>
                  <a:pt x="638" y="586"/>
                </a:lnTo>
                <a:lnTo>
                  <a:pt x="636" y="586"/>
                </a:lnTo>
                <a:lnTo>
                  <a:pt x="634" y="586"/>
                </a:lnTo>
                <a:lnTo>
                  <a:pt x="634" y="584"/>
                </a:lnTo>
                <a:lnTo>
                  <a:pt x="633" y="584"/>
                </a:lnTo>
                <a:lnTo>
                  <a:pt x="631" y="584"/>
                </a:lnTo>
                <a:lnTo>
                  <a:pt x="629" y="584"/>
                </a:lnTo>
                <a:lnTo>
                  <a:pt x="628" y="584"/>
                </a:lnTo>
                <a:lnTo>
                  <a:pt x="626" y="584"/>
                </a:lnTo>
                <a:lnTo>
                  <a:pt x="624" y="584"/>
                </a:lnTo>
                <a:lnTo>
                  <a:pt x="623" y="584"/>
                </a:lnTo>
                <a:lnTo>
                  <a:pt x="623" y="582"/>
                </a:lnTo>
                <a:lnTo>
                  <a:pt x="621" y="582"/>
                </a:lnTo>
                <a:lnTo>
                  <a:pt x="619" y="582"/>
                </a:lnTo>
                <a:lnTo>
                  <a:pt x="618" y="582"/>
                </a:lnTo>
                <a:lnTo>
                  <a:pt x="616" y="581"/>
                </a:lnTo>
                <a:lnTo>
                  <a:pt x="616" y="582"/>
                </a:lnTo>
                <a:lnTo>
                  <a:pt x="614" y="582"/>
                </a:lnTo>
                <a:lnTo>
                  <a:pt x="613" y="582"/>
                </a:lnTo>
                <a:lnTo>
                  <a:pt x="611" y="582"/>
                </a:lnTo>
                <a:lnTo>
                  <a:pt x="611" y="581"/>
                </a:lnTo>
                <a:lnTo>
                  <a:pt x="613" y="581"/>
                </a:lnTo>
                <a:lnTo>
                  <a:pt x="613" y="579"/>
                </a:lnTo>
                <a:lnTo>
                  <a:pt x="614" y="579"/>
                </a:lnTo>
                <a:lnTo>
                  <a:pt x="614" y="577"/>
                </a:lnTo>
                <a:lnTo>
                  <a:pt x="613" y="577"/>
                </a:lnTo>
                <a:lnTo>
                  <a:pt x="613" y="579"/>
                </a:lnTo>
                <a:lnTo>
                  <a:pt x="611" y="579"/>
                </a:lnTo>
                <a:lnTo>
                  <a:pt x="609" y="579"/>
                </a:lnTo>
                <a:lnTo>
                  <a:pt x="608" y="579"/>
                </a:lnTo>
                <a:lnTo>
                  <a:pt x="608" y="577"/>
                </a:lnTo>
                <a:lnTo>
                  <a:pt x="606" y="577"/>
                </a:lnTo>
                <a:lnTo>
                  <a:pt x="604" y="577"/>
                </a:lnTo>
                <a:lnTo>
                  <a:pt x="603" y="577"/>
                </a:lnTo>
                <a:lnTo>
                  <a:pt x="601" y="577"/>
                </a:lnTo>
                <a:lnTo>
                  <a:pt x="599" y="577"/>
                </a:lnTo>
                <a:lnTo>
                  <a:pt x="598" y="577"/>
                </a:lnTo>
                <a:lnTo>
                  <a:pt x="596" y="577"/>
                </a:lnTo>
                <a:lnTo>
                  <a:pt x="596" y="576"/>
                </a:lnTo>
                <a:lnTo>
                  <a:pt x="594" y="576"/>
                </a:lnTo>
                <a:lnTo>
                  <a:pt x="593" y="576"/>
                </a:lnTo>
                <a:lnTo>
                  <a:pt x="591" y="574"/>
                </a:lnTo>
                <a:lnTo>
                  <a:pt x="589" y="574"/>
                </a:lnTo>
                <a:lnTo>
                  <a:pt x="588" y="572"/>
                </a:lnTo>
                <a:lnTo>
                  <a:pt x="586" y="571"/>
                </a:lnTo>
                <a:lnTo>
                  <a:pt x="584" y="571"/>
                </a:lnTo>
                <a:lnTo>
                  <a:pt x="584" y="569"/>
                </a:lnTo>
                <a:lnTo>
                  <a:pt x="583" y="569"/>
                </a:lnTo>
                <a:lnTo>
                  <a:pt x="583" y="571"/>
                </a:lnTo>
                <a:lnTo>
                  <a:pt x="581" y="571"/>
                </a:lnTo>
                <a:lnTo>
                  <a:pt x="579" y="572"/>
                </a:lnTo>
                <a:lnTo>
                  <a:pt x="578" y="571"/>
                </a:lnTo>
                <a:lnTo>
                  <a:pt x="576" y="571"/>
                </a:lnTo>
                <a:lnTo>
                  <a:pt x="574" y="571"/>
                </a:lnTo>
                <a:lnTo>
                  <a:pt x="573" y="571"/>
                </a:lnTo>
                <a:lnTo>
                  <a:pt x="571" y="571"/>
                </a:lnTo>
                <a:lnTo>
                  <a:pt x="569" y="571"/>
                </a:lnTo>
                <a:lnTo>
                  <a:pt x="568" y="571"/>
                </a:lnTo>
                <a:lnTo>
                  <a:pt x="568" y="569"/>
                </a:lnTo>
                <a:lnTo>
                  <a:pt x="566" y="569"/>
                </a:lnTo>
                <a:lnTo>
                  <a:pt x="566" y="567"/>
                </a:lnTo>
                <a:lnTo>
                  <a:pt x="564" y="567"/>
                </a:lnTo>
                <a:lnTo>
                  <a:pt x="563" y="567"/>
                </a:lnTo>
                <a:lnTo>
                  <a:pt x="563" y="569"/>
                </a:lnTo>
                <a:lnTo>
                  <a:pt x="561" y="569"/>
                </a:lnTo>
                <a:lnTo>
                  <a:pt x="561" y="571"/>
                </a:lnTo>
                <a:lnTo>
                  <a:pt x="559" y="569"/>
                </a:lnTo>
                <a:lnTo>
                  <a:pt x="558" y="569"/>
                </a:lnTo>
                <a:lnTo>
                  <a:pt x="558" y="567"/>
                </a:lnTo>
                <a:lnTo>
                  <a:pt x="556" y="567"/>
                </a:lnTo>
                <a:lnTo>
                  <a:pt x="556" y="566"/>
                </a:lnTo>
                <a:lnTo>
                  <a:pt x="554" y="566"/>
                </a:lnTo>
                <a:lnTo>
                  <a:pt x="553" y="564"/>
                </a:lnTo>
                <a:lnTo>
                  <a:pt x="551" y="564"/>
                </a:lnTo>
                <a:lnTo>
                  <a:pt x="549" y="562"/>
                </a:lnTo>
                <a:lnTo>
                  <a:pt x="548" y="561"/>
                </a:lnTo>
                <a:lnTo>
                  <a:pt x="546" y="561"/>
                </a:lnTo>
                <a:lnTo>
                  <a:pt x="546" y="559"/>
                </a:lnTo>
                <a:lnTo>
                  <a:pt x="544" y="559"/>
                </a:lnTo>
                <a:lnTo>
                  <a:pt x="543" y="557"/>
                </a:lnTo>
                <a:lnTo>
                  <a:pt x="541" y="557"/>
                </a:lnTo>
                <a:lnTo>
                  <a:pt x="539" y="557"/>
                </a:lnTo>
                <a:lnTo>
                  <a:pt x="538" y="557"/>
                </a:lnTo>
                <a:lnTo>
                  <a:pt x="538" y="556"/>
                </a:lnTo>
                <a:lnTo>
                  <a:pt x="536" y="556"/>
                </a:lnTo>
                <a:lnTo>
                  <a:pt x="534" y="556"/>
                </a:lnTo>
                <a:lnTo>
                  <a:pt x="534" y="554"/>
                </a:lnTo>
                <a:lnTo>
                  <a:pt x="533" y="554"/>
                </a:lnTo>
                <a:lnTo>
                  <a:pt x="533" y="552"/>
                </a:lnTo>
                <a:lnTo>
                  <a:pt x="531" y="552"/>
                </a:lnTo>
                <a:lnTo>
                  <a:pt x="529" y="552"/>
                </a:lnTo>
                <a:lnTo>
                  <a:pt x="529" y="551"/>
                </a:lnTo>
                <a:lnTo>
                  <a:pt x="528" y="551"/>
                </a:lnTo>
                <a:lnTo>
                  <a:pt x="528" y="549"/>
                </a:lnTo>
                <a:lnTo>
                  <a:pt x="526" y="549"/>
                </a:lnTo>
                <a:lnTo>
                  <a:pt x="524" y="549"/>
                </a:lnTo>
                <a:lnTo>
                  <a:pt x="524" y="547"/>
                </a:lnTo>
                <a:lnTo>
                  <a:pt x="522" y="547"/>
                </a:lnTo>
                <a:lnTo>
                  <a:pt x="522" y="546"/>
                </a:lnTo>
                <a:lnTo>
                  <a:pt x="521" y="546"/>
                </a:lnTo>
                <a:lnTo>
                  <a:pt x="521" y="544"/>
                </a:lnTo>
                <a:lnTo>
                  <a:pt x="519" y="544"/>
                </a:lnTo>
                <a:lnTo>
                  <a:pt x="519" y="542"/>
                </a:lnTo>
                <a:lnTo>
                  <a:pt x="517" y="542"/>
                </a:lnTo>
                <a:lnTo>
                  <a:pt x="516" y="542"/>
                </a:lnTo>
                <a:lnTo>
                  <a:pt x="514" y="542"/>
                </a:lnTo>
                <a:lnTo>
                  <a:pt x="512" y="542"/>
                </a:lnTo>
                <a:lnTo>
                  <a:pt x="511" y="542"/>
                </a:lnTo>
                <a:lnTo>
                  <a:pt x="509" y="542"/>
                </a:lnTo>
                <a:lnTo>
                  <a:pt x="506" y="542"/>
                </a:lnTo>
                <a:lnTo>
                  <a:pt x="504" y="542"/>
                </a:lnTo>
                <a:lnTo>
                  <a:pt x="501" y="542"/>
                </a:lnTo>
                <a:lnTo>
                  <a:pt x="501" y="544"/>
                </a:lnTo>
                <a:lnTo>
                  <a:pt x="499" y="544"/>
                </a:lnTo>
                <a:lnTo>
                  <a:pt x="497" y="544"/>
                </a:lnTo>
                <a:lnTo>
                  <a:pt x="496" y="546"/>
                </a:lnTo>
                <a:lnTo>
                  <a:pt x="494" y="546"/>
                </a:lnTo>
                <a:lnTo>
                  <a:pt x="494" y="547"/>
                </a:lnTo>
                <a:lnTo>
                  <a:pt x="494" y="549"/>
                </a:lnTo>
                <a:lnTo>
                  <a:pt x="492" y="549"/>
                </a:lnTo>
                <a:lnTo>
                  <a:pt x="491" y="549"/>
                </a:lnTo>
                <a:lnTo>
                  <a:pt x="489" y="549"/>
                </a:lnTo>
                <a:lnTo>
                  <a:pt x="487" y="551"/>
                </a:lnTo>
                <a:lnTo>
                  <a:pt x="484" y="551"/>
                </a:lnTo>
                <a:lnTo>
                  <a:pt x="484" y="549"/>
                </a:lnTo>
                <a:lnTo>
                  <a:pt x="481" y="549"/>
                </a:lnTo>
                <a:lnTo>
                  <a:pt x="477" y="549"/>
                </a:lnTo>
                <a:lnTo>
                  <a:pt x="477" y="551"/>
                </a:lnTo>
                <a:lnTo>
                  <a:pt x="476" y="552"/>
                </a:lnTo>
                <a:lnTo>
                  <a:pt x="476" y="556"/>
                </a:lnTo>
                <a:lnTo>
                  <a:pt x="474" y="556"/>
                </a:lnTo>
                <a:lnTo>
                  <a:pt x="474" y="557"/>
                </a:lnTo>
                <a:lnTo>
                  <a:pt x="474" y="559"/>
                </a:lnTo>
                <a:lnTo>
                  <a:pt x="474" y="561"/>
                </a:lnTo>
                <a:lnTo>
                  <a:pt x="472" y="561"/>
                </a:lnTo>
                <a:lnTo>
                  <a:pt x="472" y="562"/>
                </a:lnTo>
                <a:lnTo>
                  <a:pt x="469" y="564"/>
                </a:lnTo>
                <a:lnTo>
                  <a:pt x="467" y="562"/>
                </a:lnTo>
                <a:lnTo>
                  <a:pt x="466" y="561"/>
                </a:lnTo>
                <a:lnTo>
                  <a:pt x="466" y="557"/>
                </a:lnTo>
                <a:lnTo>
                  <a:pt x="466" y="556"/>
                </a:lnTo>
                <a:lnTo>
                  <a:pt x="461" y="556"/>
                </a:lnTo>
                <a:lnTo>
                  <a:pt x="459" y="556"/>
                </a:lnTo>
                <a:lnTo>
                  <a:pt x="454" y="556"/>
                </a:lnTo>
                <a:lnTo>
                  <a:pt x="452" y="556"/>
                </a:lnTo>
                <a:lnTo>
                  <a:pt x="449" y="556"/>
                </a:lnTo>
                <a:lnTo>
                  <a:pt x="442" y="556"/>
                </a:lnTo>
                <a:lnTo>
                  <a:pt x="437" y="556"/>
                </a:lnTo>
                <a:lnTo>
                  <a:pt x="406" y="556"/>
                </a:lnTo>
                <a:lnTo>
                  <a:pt x="402" y="556"/>
                </a:lnTo>
                <a:lnTo>
                  <a:pt x="399" y="556"/>
                </a:lnTo>
                <a:lnTo>
                  <a:pt x="371" y="556"/>
                </a:lnTo>
                <a:lnTo>
                  <a:pt x="369" y="556"/>
                </a:lnTo>
                <a:lnTo>
                  <a:pt x="369" y="551"/>
                </a:lnTo>
                <a:lnTo>
                  <a:pt x="369" y="544"/>
                </a:lnTo>
                <a:lnTo>
                  <a:pt x="369" y="541"/>
                </a:lnTo>
                <a:lnTo>
                  <a:pt x="369" y="536"/>
                </a:lnTo>
                <a:lnTo>
                  <a:pt x="369" y="526"/>
                </a:lnTo>
                <a:lnTo>
                  <a:pt x="369" y="521"/>
                </a:lnTo>
                <a:lnTo>
                  <a:pt x="369" y="507"/>
                </a:lnTo>
                <a:lnTo>
                  <a:pt x="369" y="502"/>
                </a:lnTo>
                <a:lnTo>
                  <a:pt x="367" y="502"/>
                </a:lnTo>
                <a:lnTo>
                  <a:pt x="369" y="500"/>
                </a:lnTo>
                <a:lnTo>
                  <a:pt x="366" y="500"/>
                </a:lnTo>
                <a:lnTo>
                  <a:pt x="366" y="497"/>
                </a:lnTo>
                <a:lnTo>
                  <a:pt x="359" y="497"/>
                </a:lnTo>
                <a:lnTo>
                  <a:pt x="359" y="495"/>
                </a:lnTo>
                <a:lnTo>
                  <a:pt x="357" y="495"/>
                </a:lnTo>
                <a:lnTo>
                  <a:pt x="357" y="494"/>
                </a:lnTo>
                <a:lnTo>
                  <a:pt x="357" y="492"/>
                </a:lnTo>
                <a:lnTo>
                  <a:pt x="357" y="489"/>
                </a:lnTo>
                <a:lnTo>
                  <a:pt x="356" y="489"/>
                </a:lnTo>
                <a:lnTo>
                  <a:pt x="351" y="489"/>
                </a:lnTo>
                <a:lnTo>
                  <a:pt x="349" y="489"/>
                </a:lnTo>
                <a:lnTo>
                  <a:pt x="349" y="485"/>
                </a:lnTo>
                <a:lnTo>
                  <a:pt x="349" y="484"/>
                </a:lnTo>
                <a:lnTo>
                  <a:pt x="346" y="484"/>
                </a:lnTo>
                <a:lnTo>
                  <a:pt x="344" y="484"/>
                </a:lnTo>
                <a:lnTo>
                  <a:pt x="344" y="482"/>
                </a:lnTo>
                <a:lnTo>
                  <a:pt x="342" y="482"/>
                </a:lnTo>
                <a:lnTo>
                  <a:pt x="335" y="482"/>
                </a:lnTo>
                <a:lnTo>
                  <a:pt x="335" y="480"/>
                </a:lnTo>
                <a:lnTo>
                  <a:pt x="334" y="479"/>
                </a:lnTo>
                <a:lnTo>
                  <a:pt x="332" y="479"/>
                </a:lnTo>
                <a:lnTo>
                  <a:pt x="325" y="480"/>
                </a:lnTo>
                <a:lnTo>
                  <a:pt x="320" y="484"/>
                </a:lnTo>
                <a:lnTo>
                  <a:pt x="310" y="485"/>
                </a:lnTo>
                <a:lnTo>
                  <a:pt x="305" y="487"/>
                </a:lnTo>
                <a:lnTo>
                  <a:pt x="304" y="487"/>
                </a:lnTo>
                <a:lnTo>
                  <a:pt x="287" y="490"/>
                </a:lnTo>
                <a:lnTo>
                  <a:pt x="284" y="490"/>
                </a:lnTo>
                <a:lnTo>
                  <a:pt x="284" y="492"/>
                </a:lnTo>
                <a:lnTo>
                  <a:pt x="280" y="492"/>
                </a:lnTo>
                <a:lnTo>
                  <a:pt x="279" y="492"/>
                </a:lnTo>
                <a:lnTo>
                  <a:pt x="274" y="489"/>
                </a:lnTo>
                <a:lnTo>
                  <a:pt x="269" y="485"/>
                </a:lnTo>
                <a:lnTo>
                  <a:pt x="259" y="480"/>
                </a:lnTo>
                <a:lnTo>
                  <a:pt x="255" y="479"/>
                </a:lnTo>
                <a:lnTo>
                  <a:pt x="250" y="474"/>
                </a:lnTo>
                <a:lnTo>
                  <a:pt x="245" y="469"/>
                </a:lnTo>
                <a:lnTo>
                  <a:pt x="240" y="465"/>
                </a:lnTo>
                <a:lnTo>
                  <a:pt x="235" y="460"/>
                </a:lnTo>
                <a:lnTo>
                  <a:pt x="230" y="452"/>
                </a:lnTo>
                <a:lnTo>
                  <a:pt x="227" y="447"/>
                </a:lnTo>
                <a:lnTo>
                  <a:pt x="222" y="442"/>
                </a:lnTo>
                <a:lnTo>
                  <a:pt x="214" y="435"/>
                </a:lnTo>
                <a:lnTo>
                  <a:pt x="215" y="434"/>
                </a:lnTo>
                <a:lnTo>
                  <a:pt x="214" y="434"/>
                </a:lnTo>
                <a:lnTo>
                  <a:pt x="212" y="432"/>
                </a:lnTo>
                <a:lnTo>
                  <a:pt x="209" y="430"/>
                </a:lnTo>
                <a:lnTo>
                  <a:pt x="209" y="429"/>
                </a:lnTo>
                <a:lnTo>
                  <a:pt x="205" y="427"/>
                </a:lnTo>
                <a:lnTo>
                  <a:pt x="204" y="424"/>
                </a:lnTo>
                <a:lnTo>
                  <a:pt x="199" y="414"/>
                </a:lnTo>
                <a:lnTo>
                  <a:pt x="195" y="409"/>
                </a:lnTo>
                <a:lnTo>
                  <a:pt x="194" y="399"/>
                </a:lnTo>
                <a:lnTo>
                  <a:pt x="194" y="397"/>
                </a:lnTo>
                <a:lnTo>
                  <a:pt x="194" y="395"/>
                </a:lnTo>
                <a:lnTo>
                  <a:pt x="195" y="394"/>
                </a:lnTo>
                <a:lnTo>
                  <a:pt x="197" y="392"/>
                </a:lnTo>
                <a:lnTo>
                  <a:pt x="194" y="392"/>
                </a:lnTo>
                <a:lnTo>
                  <a:pt x="192" y="390"/>
                </a:lnTo>
                <a:lnTo>
                  <a:pt x="192" y="389"/>
                </a:lnTo>
                <a:lnTo>
                  <a:pt x="192" y="387"/>
                </a:lnTo>
                <a:lnTo>
                  <a:pt x="194" y="385"/>
                </a:lnTo>
                <a:lnTo>
                  <a:pt x="197" y="389"/>
                </a:lnTo>
                <a:lnTo>
                  <a:pt x="199" y="390"/>
                </a:lnTo>
                <a:lnTo>
                  <a:pt x="200" y="390"/>
                </a:lnTo>
                <a:lnTo>
                  <a:pt x="200" y="389"/>
                </a:lnTo>
                <a:lnTo>
                  <a:pt x="200" y="387"/>
                </a:lnTo>
                <a:lnTo>
                  <a:pt x="200" y="385"/>
                </a:lnTo>
                <a:lnTo>
                  <a:pt x="199" y="385"/>
                </a:lnTo>
                <a:lnTo>
                  <a:pt x="195" y="385"/>
                </a:lnTo>
                <a:lnTo>
                  <a:pt x="194" y="385"/>
                </a:lnTo>
                <a:lnTo>
                  <a:pt x="192" y="385"/>
                </a:lnTo>
                <a:lnTo>
                  <a:pt x="192" y="384"/>
                </a:lnTo>
                <a:lnTo>
                  <a:pt x="190" y="382"/>
                </a:lnTo>
                <a:lnTo>
                  <a:pt x="189" y="380"/>
                </a:lnTo>
                <a:lnTo>
                  <a:pt x="187" y="380"/>
                </a:lnTo>
                <a:lnTo>
                  <a:pt x="185" y="379"/>
                </a:lnTo>
                <a:lnTo>
                  <a:pt x="187" y="367"/>
                </a:lnTo>
                <a:lnTo>
                  <a:pt x="187" y="365"/>
                </a:lnTo>
                <a:lnTo>
                  <a:pt x="187" y="362"/>
                </a:lnTo>
                <a:lnTo>
                  <a:pt x="187" y="355"/>
                </a:lnTo>
                <a:lnTo>
                  <a:pt x="187" y="354"/>
                </a:lnTo>
                <a:lnTo>
                  <a:pt x="187" y="352"/>
                </a:lnTo>
                <a:lnTo>
                  <a:pt x="187" y="349"/>
                </a:lnTo>
                <a:lnTo>
                  <a:pt x="187" y="342"/>
                </a:lnTo>
                <a:lnTo>
                  <a:pt x="187" y="340"/>
                </a:lnTo>
                <a:lnTo>
                  <a:pt x="187" y="330"/>
                </a:lnTo>
                <a:lnTo>
                  <a:pt x="187" y="329"/>
                </a:lnTo>
                <a:lnTo>
                  <a:pt x="187" y="320"/>
                </a:lnTo>
                <a:lnTo>
                  <a:pt x="187" y="317"/>
                </a:lnTo>
                <a:lnTo>
                  <a:pt x="187" y="310"/>
                </a:lnTo>
                <a:lnTo>
                  <a:pt x="187" y="300"/>
                </a:lnTo>
                <a:lnTo>
                  <a:pt x="187" y="299"/>
                </a:lnTo>
                <a:lnTo>
                  <a:pt x="187" y="292"/>
                </a:lnTo>
                <a:lnTo>
                  <a:pt x="187" y="290"/>
                </a:lnTo>
                <a:lnTo>
                  <a:pt x="185" y="290"/>
                </a:lnTo>
                <a:lnTo>
                  <a:pt x="185" y="287"/>
                </a:lnTo>
                <a:lnTo>
                  <a:pt x="185" y="280"/>
                </a:lnTo>
                <a:lnTo>
                  <a:pt x="187" y="268"/>
                </a:lnTo>
                <a:lnTo>
                  <a:pt x="187" y="267"/>
                </a:lnTo>
                <a:lnTo>
                  <a:pt x="182" y="267"/>
                </a:lnTo>
                <a:lnTo>
                  <a:pt x="180" y="267"/>
                </a:lnTo>
                <a:lnTo>
                  <a:pt x="179" y="265"/>
                </a:lnTo>
                <a:lnTo>
                  <a:pt x="175" y="263"/>
                </a:lnTo>
                <a:lnTo>
                  <a:pt x="172" y="257"/>
                </a:lnTo>
                <a:lnTo>
                  <a:pt x="170" y="253"/>
                </a:lnTo>
                <a:lnTo>
                  <a:pt x="167" y="252"/>
                </a:lnTo>
                <a:lnTo>
                  <a:pt x="165" y="250"/>
                </a:lnTo>
                <a:lnTo>
                  <a:pt x="164" y="248"/>
                </a:lnTo>
                <a:lnTo>
                  <a:pt x="162" y="245"/>
                </a:lnTo>
                <a:lnTo>
                  <a:pt x="162" y="243"/>
                </a:lnTo>
                <a:lnTo>
                  <a:pt x="162" y="240"/>
                </a:lnTo>
                <a:lnTo>
                  <a:pt x="160" y="237"/>
                </a:lnTo>
                <a:lnTo>
                  <a:pt x="159" y="233"/>
                </a:lnTo>
                <a:lnTo>
                  <a:pt x="159" y="232"/>
                </a:lnTo>
                <a:lnTo>
                  <a:pt x="155" y="228"/>
                </a:lnTo>
                <a:lnTo>
                  <a:pt x="154" y="225"/>
                </a:lnTo>
                <a:lnTo>
                  <a:pt x="150" y="223"/>
                </a:lnTo>
                <a:lnTo>
                  <a:pt x="147" y="220"/>
                </a:lnTo>
                <a:lnTo>
                  <a:pt x="145" y="218"/>
                </a:lnTo>
                <a:lnTo>
                  <a:pt x="145" y="217"/>
                </a:lnTo>
                <a:lnTo>
                  <a:pt x="143" y="215"/>
                </a:lnTo>
                <a:lnTo>
                  <a:pt x="140" y="212"/>
                </a:lnTo>
                <a:lnTo>
                  <a:pt x="138" y="210"/>
                </a:lnTo>
                <a:lnTo>
                  <a:pt x="137" y="208"/>
                </a:lnTo>
                <a:lnTo>
                  <a:pt x="138" y="207"/>
                </a:lnTo>
                <a:lnTo>
                  <a:pt x="138" y="205"/>
                </a:lnTo>
                <a:lnTo>
                  <a:pt x="142" y="203"/>
                </a:lnTo>
                <a:lnTo>
                  <a:pt x="143" y="203"/>
                </a:lnTo>
                <a:lnTo>
                  <a:pt x="143" y="202"/>
                </a:lnTo>
                <a:lnTo>
                  <a:pt x="142" y="200"/>
                </a:lnTo>
                <a:lnTo>
                  <a:pt x="140" y="200"/>
                </a:lnTo>
                <a:lnTo>
                  <a:pt x="138" y="200"/>
                </a:lnTo>
                <a:lnTo>
                  <a:pt x="138" y="198"/>
                </a:lnTo>
                <a:lnTo>
                  <a:pt x="137" y="197"/>
                </a:lnTo>
                <a:lnTo>
                  <a:pt x="137" y="195"/>
                </a:lnTo>
                <a:lnTo>
                  <a:pt x="135" y="193"/>
                </a:lnTo>
                <a:lnTo>
                  <a:pt x="133" y="193"/>
                </a:lnTo>
                <a:lnTo>
                  <a:pt x="133" y="195"/>
                </a:lnTo>
                <a:lnTo>
                  <a:pt x="132" y="195"/>
                </a:lnTo>
                <a:lnTo>
                  <a:pt x="130" y="192"/>
                </a:lnTo>
                <a:lnTo>
                  <a:pt x="128" y="192"/>
                </a:lnTo>
                <a:lnTo>
                  <a:pt x="128" y="193"/>
                </a:lnTo>
                <a:lnTo>
                  <a:pt x="127" y="193"/>
                </a:lnTo>
                <a:lnTo>
                  <a:pt x="127" y="192"/>
                </a:lnTo>
                <a:lnTo>
                  <a:pt x="123" y="188"/>
                </a:lnTo>
                <a:lnTo>
                  <a:pt x="123" y="187"/>
                </a:lnTo>
                <a:lnTo>
                  <a:pt x="125" y="185"/>
                </a:lnTo>
                <a:lnTo>
                  <a:pt x="125" y="183"/>
                </a:lnTo>
                <a:lnTo>
                  <a:pt x="125" y="182"/>
                </a:lnTo>
                <a:lnTo>
                  <a:pt x="125" y="180"/>
                </a:lnTo>
                <a:lnTo>
                  <a:pt x="123" y="178"/>
                </a:lnTo>
                <a:lnTo>
                  <a:pt x="123" y="177"/>
                </a:lnTo>
                <a:lnTo>
                  <a:pt x="122" y="177"/>
                </a:lnTo>
                <a:lnTo>
                  <a:pt x="120" y="175"/>
                </a:lnTo>
                <a:lnTo>
                  <a:pt x="120" y="173"/>
                </a:lnTo>
                <a:lnTo>
                  <a:pt x="120" y="172"/>
                </a:lnTo>
                <a:lnTo>
                  <a:pt x="120" y="170"/>
                </a:lnTo>
                <a:lnTo>
                  <a:pt x="120" y="168"/>
                </a:lnTo>
                <a:lnTo>
                  <a:pt x="118" y="168"/>
                </a:lnTo>
                <a:lnTo>
                  <a:pt x="115" y="167"/>
                </a:lnTo>
                <a:lnTo>
                  <a:pt x="113" y="163"/>
                </a:lnTo>
                <a:lnTo>
                  <a:pt x="112" y="162"/>
                </a:lnTo>
                <a:lnTo>
                  <a:pt x="112" y="160"/>
                </a:lnTo>
                <a:lnTo>
                  <a:pt x="112" y="158"/>
                </a:lnTo>
                <a:lnTo>
                  <a:pt x="110" y="155"/>
                </a:lnTo>
                <a:lnTo>
                  <a:pt x="112" y="153"/>
                </a:lnTo>
                <a:lnTo>
                  <a:pt x="112" y="152"/>
                </a:lnTo>
                <a:lnTo>
                  <a:pt x="113" y="150"/>
                </a:lnTo>
                <a:lnTo>
                  <a:pt x="115" y="150"/>
                </a:lnTo>
                <a:lnTo>
                  <a:pt x="117" y="150"/>
                </a:lnTo>
                <a:lnTo>
                  <a:pt x="115" y="148"/>
                </a:lnTo>
                <a:lnTo>
                  <a:pt x="115" y="147"/>
                </a:lnTo>
                <a:lnTo>
                  <a:pt x="115" y="143"/>
                </a:lnTo>
                <a:lnTo>
                  <a:pt x="113" y="143"/>
                </a:lnTo>
                <a:lnTo>
                  <a:pt x="113" y="142"/>
                </a:lnTo>
                <a:lnTo>
                  <a:pt x="113" y="140"/>
                </a:lnTo>
                <a:lnTo>
                  <a:pt x="113" y="138"/>
                </a:lnTo>
                <a:lnTo>
                  <a:pt x="113" y="137"/>
                </a:lnTo>
                <a:lnTo>
                  <a:pt x="113" y="135"/>
                </a:lnTo>
                <a:lnTo>
                  <a:pt x="110" y="133"/>
                </a:lnTo>
                <a:lnTo>
                  <a:pt x="108" y="133"/>
                </a:lnTo>
                <a:lnTo>
                  <a:pt x="107" y="133"/>
                </a:lnTo>
                <a:lnTo>
                  <a:pt x="107" y="132"/>
                </a:lnTo>
                <a:lnTo>
                  <a:pt x="105" y="130"/>
                </a:lnTo>
                <a:lnTo>
                  <a:pt x="102" y="128"/>
                </a:lnTo>
                <a:lnTo>
                  <a:pt x="100" y="127"/>
                </a:lnTo>
                <a:lnTo>
                  <a:pt x="98" y="125"/>
                </a:lnTo>
                <a:lnTo>
                  <a:pt x="98" y="123"/>
                </a:lnTo>
                <a:lnTo>
                  <a:pt x="97" y="123"/>
                </a:lnTo>
                <a:lnTo>
                  <a:pt x="98" y="123"/>
                </a:lnTo>
                <a:lnTo>
                  <a:pt x="98" y="122"/>
                </a:lnTo>
                <a:lnTo>
                  <a:pt x="100" y="120"/>
                </a:lnTo>
                <a:lnTo>
                  <a:pt x="100" y="118"/>
                </a:lnTo>
                <a:lnTo>
                  <a:pt x="98" y="117"/>
                </a:lnTo>
                <a:lnTo>
                  <a:pt x="97" y="115"/>
                </a:lnTo>
                <a:lnTo>
                  <a:pt x="95" y="115"/>
                </a:lnTo>
                <a:lnTo>
                  <a:pt x="95" y="113"/>
                </a:lnTo>
                <a:lnTo>
                  <a:pt x="92" y="113"/>
                </a:lnTo>
                <a:lnTo>
                  <a:pt x="90" y="112"/>
                </a:lnTo>
                <a:lnTo>
                  <a:pt x="90" y="110"/>
                </a:lnTo>
                <a:lnTo>
                  <a:pt x="90" y="108"/>
                </a:lnTo>
                <a:lnTo>
                  <a:pt x="90" y="107"/>
                </a:lnTo>
                <a:lnTo>
                  <a:pt x="88" y="105"/>
                </a:lnTo>
                <a:lnTo>
                  <a:pt x="87" y="105"/>
                </a:lnTo>
                <a:lnTo>
                  <a:pt x="87" y="107"/>
                </a:lnTo>
                <a:lnTo>
                  <a:pt x="85" y="107"/>
                </a:lnTo>
                <a:lnTo>
                  <a:pt x="83" y="108"/>
                </a:lnTo>
                <a:lnTo>
                  <a:pt x="80" y="107"/>
                </a:lnTo>
                <a:lnTo>
                  <a:pt x="75" y="105"/>
                </a:lnTo>
                <a:lnTo>
                  <a:pt x="72" y="102"/>
                </a:lnTo>
                <a:lnTo>
                  <a:pt x="72" y="98"/>
                </a:lnTo>
                <a:lnTo>
                  <a:pt x="70" y="98"/>
                </a:lnTo>
                <a:lnTo>
                  <a:pt x="68" y="97"/>
                </a:lnTo>
                <a:lnTo>
                  <a:pt x="67" y="95"/>
                </a:lnTo>
                <a:lnTo>
                  <a:pt x="67" y="93"/>
                </a:lnTo>
                <a:lnTo>
                  <a:pt x="65" y="95"/>
                </a:lnTo>
                <a:lnTo>
                  <a:pt x="63" y="95"/>
                </a:lnTo>
                <a:lnTo>
                  <a:pt x="63" y="93"/>
                </a:lnTo>
                <a:lnTo>
                  <a:pt x="62" y="91"/>
                </a:lnTo>
                <a:lnTo>
                  <a:pt x="62" y="90"/>
                </a:lnTo>
                <a:lnTo>
                  <a:pt x="60" y="90"/>
                </a:lnTo>
                <a:lnTo>
                  <a:pt x="58" y="88"/>
                </a:lnTo>
                <a:lnTo>
                  <a:pt x="57" y="88"/>
                </a:lnTo>
                <a:lnTo>
                  <a:pt x="55" y="86"/>
                </a:lnTo>
                <a:lnTo>
                  <a:pt x="53" y="86"/>
                </a:lnTo>
                <a:lnTo>
                  <a:pt x="53" y="85"/>
                </a:lnTo>
                <a:lnTo>
                  <a:pt x="52" y="85"/>
                </a:lnTo>
                <a:lnTo>
                  <a:pt x="52" y="83"/>
                </a:lnTo>
                <a:lnTo>
                  <a:pt x="50" y="83"/>
                </a:lnTo>
                <a:lnTo>
                  <a:pt x="50" y="81"/>
                </a:lnTo>
                <a:lnTo>
                  <a:pt x="50" y="80"/>
                </a:lnTo>
                <a:lnTo>
                  <a:pt x="50" y="78"/>
                </a:lnTo>
                <a:lnTo>
                  <a:pt x="50" y="76"/>
                </a:lnTo>
                <a:lnTo>
                  <a:pt x="50" y="75"/>
                </a:lnTo>
                <a:lnTo>
                  <a:pt x="48" y="71"/>
                </a:lnTo>
                <a:lnTo>
                  <a:pt x="50" y="70"/>
                </a:lnTo>
                <a:lnTo>
                  <a:pt x="50" y="66"/>
                </a:lnTo>
                <a:lnTo>
                  <a:pt x="48" y="65"/>
                </a:lnTo>
                <a:lnTo>
                  <a:pt x="48" y="63"/>
                </a:lnTo>
                <a:lnTo>
                  <a:pt x="47" y="61"/>
                </a:lnTo>
                <a:lnTo>
                  <a:pt x="45" y="61"/>
                </a:lnTo>
                <a:lnTo>
                  <a:pt x="43" y="61"/>
                </a:lnTo>
                <a:lnTo>
                  <a:pt x="42" y="61"/>
                </a:lnTo>
                <a:lnTo>
                  <a:pt x="37" y="55"/>
                </a:lnTo>
                <a:lnTo>
                  <a:pt x="33" y="55"/>
                </a:lnTo>
                <a:lnTo>
                  <a:pt x="33" y="53"/>
                </a:lnTo>
                <a:lnTo>
                  <a:pt x="33" y="51"/>
                </a:lnTo>
                <a:lnTo>
                  <a:pt x="32" y="51"/>
                </a:lnTo>
                <a:lnTo>
                  <a:pt x="32" y="50"/>
                </a:lnTo>
                <a:lnTo>
                  <a:pt x="30" y="50"/>
                </a:lnTo>
                <a:lnTo>
                  <a:pt x="30" y="48"/>
                </a:lnTo>
                <a:lnTo>
                  <a:pt x="30" y="46"/>
                </a:lnTo>
                <a:lnTo>
                  <a:pt x="28" y="45"/>
                </a:lnTo>
                <a:lnTo>
                  <a:pt x="28" y="43"/>
                </a:lnTo>
                <a:lnTo>
                  <a:pt x="27" y="41"/>
                </a:lnTo>
                <a:lnTo>
                  <a:pt x="27" y="38"/>
                </a:lnTo>
                <a:lnTo>
                  <a:pt x="25" y="35"/>
                </a:lnTo>
                <a:lnTo>
                  <a:pt x="25" y="33"/>
                </a:lnTo>
                <a:lnTo>
                  <a:pt x="22" y="33"/>
                </a:lnTo>
                <a:lnTo>
                  <a:pt x="22" y="31"/>
                </a:lnTo>
                <a:lnTo>
                  <a:pt x="20" y="30"/>
                </a:lnTo>
                <a:lnTo>
                  <a:pt x="20" y="28"/>
                </a:lnTo>
                <a:lnTo>
                  <a:pt x="18" y="25"/>
                </a:lnTo>
                <a:lnTo>
                  <a:pt x="22" y="21"/>
                </a:lnTo>
                <a:lnTo>
                  <a:pt x="23" y="21"/>
                </a:lnTo>
                <a:lnTo>
                  <a:pt x="25" y="21"/>
                </a:lnTo>
                <a:lnTo>
                  <a:pt x="25" y="18"/>
                </a:lnTo>
                <a:lnTo>
                  <a:pt x="27" y="15"/>
                </a:lnTo>
                <a:lnTo>
                  <a:pt x="28" y="15"/>
                </a:lnTo>
                <a:lnTo>
                  <a:pt x="28" y="11"/>
                </a:lnTo>
                <a:lnTo>
                  <a:pt x="25" y="10"/>
                </a:lnTo>
                <a:lnTo>
                  <a:pt x="25" y="11"/>
                </a:lnTo>
                <a:lnTo>
                  <a:pt x="22" y="11"/>
                </a:lnTo>
                <a:lnTo>
                  <a:pt x="20" y="10"/>
                </a:lnTo>
                <a:lnTo>
                  <a:pt x="20" y="8"/>
                </a:lnTo>
                <a:lnTo>
                  <a:pt x="17" y="6"/>
                </a:lnTo>
                <a:lnTo>
                  <a:pt x="15" y="5"/>
                </a:lnTo>
                <a:lnTo>
                  <a:pt x="13" y="5"/>
                </a:lnTo>
                <a:lnTo>
                  <a:pt x="13" y="3"/>
                </a:lnTo>
                <a:lnTo>
                  <a:pt x="12" y="1"/>
                </a:lnTo>
                <a:lnTo>
                  <a:pt x="10" y="1"/>
                </a:lnTo>
                <a:lnTo>
                  <a:pt x="8" y="1"/>
                </a:lnTo>
                <a:lnTo>
                  <a:pt x="7" y="1"/>
                </a:lnTo>
                <a:lnTo>
                  <a:pt x="5" y="1"/>
                </a:lnTo>
                <a:lnTo>
                  <a:pt x="3" y="1"/>
                </a:lnTo>
                <a:lnTo>
                  <a:pt x="2" y="1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15" y="0"/>
                </a:lnTo>
                <a:lnTo>
                  <a:pt x="32" y="0"/>
                </a:lnTo>
                <a:lnTo>
                  <a:pt x="48" y="0"/>
                </a:lnTo>
                <a:lnTo>
                  <a:pt x="50" y="0"/>
                </a:lnTo>
                <a:lnTo>
                  <a:pt x="55" y="0"/>
                </a:lnTo>
                <a:lnTo>
                  <a:pt x="68" y="0"/>
                </a:lnTo>
                <a:lnTo>
                  <a:pt x="75" y="0"/>
                </a:lnTo>
                <a:lnTo>
                  <a:pt x="77" y="0"/>
                </a:lnTo>
                <a:lnTo>
                  <a:pt x="88" y="0"/>
                </a:lnTo>
                <a:lnTo>
                  <a:pt x="95" y="0"/>
                </a:lnTo>
                <a:lnTo>
                  <a:pt x="120" y="0"/>
                </a:lnTo>
                <a:lnTo>
                  <a:pt x="140" y="0"/>
                </a:lnTo>
                <a:lnTo>
                  <a:pt x="142" y="0"/>
                </a:lnTo>
                <a:lnTo>
                  <a:pt x="155" y="0"/>
                </a:lnTo>
                <a:lnTo>
                  <a:pt x="185" y="0"/>
                </a:lnTo>
                <a:lnTo>
                  <a:pt x="194" y="0"/>
                </a:lnTo>
                <a:lnTo>
                  <a:pt x="197" y="0"/>
                </a:lnTo>
                <a:lnTo>
                  <a:pt x="199" y="0"/>
                </a:lnTo>
                <a:lnTo>
                  <a:pt x="232" y="0"/>
                </a:lnTo>
                <a:lnTo>
                  <a:pt x="277" y="0"/>
                </a:lnTo>
                <a:lnTo>
                  <a:pt x="287" y="0"/>
                </a:lnTo>
                <a:lnTo>
                  <a:pt x="305" y="0"/>
                </a:lnTo>
                <a:lnTo>
                  <a:pt x="314" y="0"/>
                </a:lnTo>
                <a:lnTo>
                  <a:pt x="322" y="0"/>
                </a:lnTo>
                <a:lnTo>
                  <a:pt x="330" y="0"/>
                </a:lnTo>
                <a:lnTo>
                  <a:pt x="356" y="0"/>
                </a:lnTo>
                <a:lnTo>
                  <a:pt x="369" y="0"/>
                </a:lnTo>
                <a:lnTo>
                  <a:pt x="407" y="0"/>
                </a:lnTo>
                <a:lnTo>
                  <a:pt x="414" y="0"/>
                </a:lnTo>
                <a:lnTo>
                  <a:pt x="436" y="0"/>
                </a:lnTo>
                <a:lnTo>
                  <a:pt x="442" y="0"/>
                </a:lnTo>
                <a:lnTo>
                  <a:pt x="459" y="0"/>
                </a:lnTo>
                <a:lnTo>
                  <a:pt x="471" y="0"/>
                </a:lnTo>
                <a:close/>
              </a:path>
            </a:pathLst>
          </a:custGeom>
          <a:solidFill>
            <a:srgbClr val="4F77B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9"/>
          <p:cNvSpPr>
            <a:spLocks noEditPoints="1"/>
          </p:cNvSpPr>
          <p:nvPr/>
        </p:nvSpPr>
        <p:spPr bwMode="auto">
          <a:xfrm>
            <a:off x="3638551" y="3563938"/>
            <a:ext cx="742950" cy="1017588"/>
          </a:xfrm>
          <a:custGeom>
            <a:avLst/>
            <a:gdLst/>
            <a:ahLst/>
            <a:cxnLst>
              <a:cxn ang="0">
                <a:pos x="142" y="584"/>
              </a:cxn>
              <a:cxn ang="0">
                <a:pos x="206" y="574"/>
              </a:cxn>
              <a:cxn ang="0">
                <a:pos x="191" y="611"/>
              </a:cxn>
              <a:cxn ang="0">
                <a:pos x="191" y="573"/>
              </a:cxn>
              <a:cxn ang="0">
                <a:pos x="86" y="561"/>
              </a:cxn>
              <a:cxn ang="0">
                <a:pos x="266" y="568"/>
              </a:cxn>
              <a:cxn ang="0">
                <a:pos x="196" y="544"/>
              </a:cxn>
              <a:cxn ang="0">
                <a:pos x="65" y="521"/>
              </a:cxn>
              <a:cxn ang="0">
                <a:pos x="236" y="563"/>
              </a:cxn>
              <a:cxn ang="0">
                <a:pos x="181" y="569"/>
              </a:cxn>
              <a:cxn ang="0">
                <a:pos x="197" y="549"/>
              </a:cxn>
              <a:cxn ang="0">
                <a:pos x="219" y="526"/>
              </a:cxn>
              <a:cxn ang="0">
                <a:pos x="72" y="493"/>
              </a:cxn>
              <a:cxn ang="0">
                <a:pos x="261" y="498"/>
              </a:cxn>
              <a:cxn ang="0">
                <a:pos x="257" y="511"/>
              </a:cxn>
              <a:cxn ang="0">
                <a:pos x="111" y="484"/>
              </a:cxn>
              <a:cxn ang="0">
                <a:pos x="144" y="579"/>
              </a:cxn>
              <a:cxn ang="0">
                <a:pos x="116" y="536"/>
              </a:cxn>
              <a:cxn ang="0">
                <a:pos x="89" y="486"/>
              </a:cxn>
              <a:cxn ang="0">
                <a:pos x="274" y="514"/>
              </a:cxn>
              <a:cxn ang="0">
                <a:pos x="77" y="459"/>
              </a:cxn>
              <a:cxn ang="0">
                <a:pos x="232" y="456"/>
              </a:cxn>
              <a:cxn ang="0">
                <a:pos x="34" y="414"/>
              </a:cxn>
              <a:cxn ang="0">
                <a:pos x="20" y="414"/>
              </a:cxn>
              <a:cxn ang="0">
                <a:pos x="30" y="401"/>
              </a:cxn>
              <a:cxn ang="0">
                <a:pos x="10" y="394"/>
              </a:cxn>
              <a:cxn ang="0">
                <a:pos x="40" y="377"/>
              </a:cxn>
              <a:cxn ang="0">
                <a:pos x="4" y="377"/>
              </a:cxn>
              <a:cxn ang="0">
                <a:pos x="87" y="424"/>
              </a:cxn>
              <a:cxn ang="0">
                <a:pos x="55" y="386"/>
              </a:cxn>
              <a:cxn ang="0">
                <a:pos x="84" y="332"/>
              </a:cxn>
              <a:cxn ang="0">
                <a:pos x="202" y="367"/>
              </a:cxn>
              <a:cxn ang="0">
                <a:pos x="221" y="513"/>
              </a:cxn>
              <a:cxn ang="0">
                <a:pos x="186" y="531"/>
              </a:cxn>
              <a:cxn ang="0">
                <a:pos x="201" y="433"/>
              </a:cxn>
              <a:cxn ang="0">
                <a:pos x="181" y="516"/>
              </a:cxn>
              <a:cxn ang="0">
                <a:pos x="144" y="499"/>
              </a:cxn>
              <a:cxn ang="0">
                <a:pos x="129" y="456"/>
              </a:cxn>
              <a:cxn ang="0">
                <a:pos x="142" y="433"/>
              </a:cxn>
              <a:cxn ang="0">
                <a:pos x="107" y="424"/>
              </a:cxn>
              <a:cxn ang="0">
                <a:pos x="146" y="372"/>
              </a:cxn>
              <a:cxn ang="0">
                <a:pos x="112" y="359"/>
              </a:cxn>
              <a:cxn ang="0">
                <a:pos x="81" y="354"/>
              </a:cxn>
              <a:cxn ang="0">
                <a:pos x="139" y="316"/>
              </a:cxn>
              <a:cxn ang="0">
                <a:pos x="171" y="207"/>
              </a:cxn>
              <a:cxn ang="0">
                <a:pos x="111" y="271"/>
              </a:cxn>
              <a:cxn ang="0">
                <a:pos x="162" y="191"/>
              </a:cxn>
              <a:cxn ang="0">
                <a:pos x="184" y="162"/>
              </a:cxn>
              <a:cxn ang="0">
                <a:pos x="356" y="194"/>
              </a:cxn>
              <a:cxn ang="0">
                <a:pos x="443" y="361"/>
              </a:cxn>
              <a:cxn ang="0">
                <a:pos x="358" y="518"/>
              </a:cxn>
              <a:cxn ang="0">
                <a:pos x="299" y="503"/>
              </a:cxn>
              <a:cxn ang="0">
                <a:pos x="301" y="483"/>
              </a:cxn>
              <a:cxn ang="0">
                <a:pos x="281" y="476"/>
              </a:cxn>
              <a:cxn ang="0">
                <a:pos x="226" y="394"/>
              </a:cxn>
              <a:cxn ang="0">
                <a:pos x="201" y="347"/>
              </a:cxn>
              <a:cxn ang="0">
                <a:pos x="162" y="272"/>
              </a:cxn>
              <a:cxn ang="0">
                <a:pos x="207" y="276"/>
              </a:cxn>
              <a:cxn ang="0">
                <a:pos x="191" y="249"/>
              </a:cxn>
              <a:cxn ang="0">
                <a:pos x="231" y="165"/>
              </a:cxn>
              <a:cxn ang="0">
                <a:pos x="201" y="109"/>
              </a:cxn>
              <a:cxn ang="0">
                <a:pos x="149" y="157"/>
              </a:cxn>
              <a:cxn ang="0">
                <a:pos x="99" y="130"/>
              </a:cxn>
            </a:cxnLst>
            <a:rect l="0" t="0" r="r" b="b"/>
            <a:pathLst>
              <a:path w="468" h="641">
                <a:moveTo>
                  <a:pt x="196" y="640"/>
                </a:moveTo>
                <a:lnTo>
                  <a:pt x="196" y="641"/>
                </a:lnTo>
                <a:lnTo>
                  <a:pt x="196" y="640"/>
                </a:lnTo>
                <a:lnTo>
                  <a:pt x="196" y="641"/>
                </a:lnTo>
                <a:lnTo>
                  <a:pt x="196" y="640"/>
                </a:lnTo>
                <a:close/>
                <a:moveTo>
                  <a:pt x="196" y="638"/>
                </a:moveTo>
                <a:lnTo>
                  <a:pt x="196" y="640"/>
                </a:lnTo>
                <a:lnTo>
                  <a:pt x="196" y="638"/>
                </a:lnTo>
                <a:close/>
                <a:moveTo>
                  <a:pt x="192" y="638"/>
                </a:moveTo>
                <a:lnTo>
                  <a:pt x="194" y="638"/>
                </a:lnTo>
                <a:lnTo>
                  <a:pt x="192" y="638"/>
                </a:lnTo>
                <a:close/>
                <a:moveTo>
                  <a:pt x="197" y="636"/>
                </a:moveTo>
                <a:lnTo>
                  <a:pt x="197" y="635"/>
                </a:lnTo>
                <a:lnTo>
                  <a:pt x="197" y="636"/>
                </a:lnTo>
                <a:close/>
                <a:moveTo>
                  <a:pt x="201" y="631"/>
                </a:moveTo>
                <a:lnTo>
                  <a:pt x="201" y="633"/>
                </a:lnTo>
                <a:lnTo>
                  <a:pt x="202" y="633"/>
                </a:lnTo>
                <a:lnTo>
                  <a:pt x="202" y="635"/>
                </a:lnTo>
                <a:lnTo>
                  <a:pt x="201" y="635"/>
                </a:lnTo>
                <a:lnTo>
                  <a:pt x="202" y="635"/>
                </a:lnTo>
                <a:lnTo>
                  <a:pt x="201" y="635"/>
                </a:lnTo>
                <a:lnTo>
                  <a:pt x="201" y="633"/>
                </a:lnTo>
                <a:lnTo>
                  <a:pt x="201" y="631"/>
                </a:lnTo>
                <a:close/>
                <a:moveTo>
                  <a:pt x="196" y="631"/>
                </a:moveTo>
                <a:lnTo>
                  <a:pt x="196" y="633"/>
                </a:lnTo>
                <a:lnTo>
                  <a:pt x="196" y="631"/>
                </a:lnTo>
                <a:close/>
                <a:moveTo>
                  <a:pt x="201" y="631"/>
                </a:moveTo>
                <a:lnTo>
                  <a:pt x="201" y="633"/>
                </a:lnTo>
                <a:lnTo>
                  <a:pt x="199" y="631"/>
                </a:lnTo>
                <a:lnTo>
                  <a:pt x="201" y="631"/>
                </a:lnTo>
                <a:lnTo>
                  <a:pt x="199" y="631"/>
                </a:lnTo>
                <a:lnTo>
                  <a:pt x="201" y="631"/>
                </a:lnTo>
                <a:close/>
                <a:moveTo>
                  <a:pt x="199" y="631"/>
                </a:moveTo>
                <a:lnTo>
                  <a:pt x="199" y="633"/>
                </a:lnTo>
                <a:lnTo>
                  <a:pt x="199" y="631"/>
                </a:lnTo>
                <a:close/>
                <a:moveTo>
                  <a:pt x="206" y="630"/>
                </a:moveTo>
                <a:lnTo>
                  <a:pt x="204" y="630"/>
                </a:lnTo>
                <a:lnTo>
                  <a:pt x="206" y="630"/>
                </a:lnTo>
                <a:close/>
                <a:moveTo>
                  <a:pt x="197" y="626"/>
                </a:moveTo>
                <a:lnTo>
                  <a:pt x="197" y="628"/>
                </a:lnTo>
                <a:lnTo>
                  <a:pt x="197" y="626"/>
                </a:lnTo>
                <a:lnTo>
                  <a:pt x="197" y="628"/>
                </a:lnTo>
                <a:lnTo>
                  <a:pt x="196" y="628"/>
                </a:lnTo>
                <a:lnTo>
                  <a:pt x="197" y="628"/>
                </a:lnTo>
                <a:lnTo>
                  <a:pt x="196" y="628"/>
                </a:lnTo>
                <a:lnTo>
                  <a:pt x="196" y="626"/>
                </a:lnTo>
                <a:lnTo>
                  <a:pt x="197" y="626"/>
                </a:lnTo>
                <a:close/>
                <a:moveTo>
                  <a:pt x="192" y="626"/>
                </a:moveTo>
                <a:lnTo>
                  <a:pt x="192" y="625"/>
                </a:lnTo>
                <a:lnTo>
                  <a:pt x="192" y="626"/>
                </a:lnTo>
                <a:close/>
                <a:moveTo>
                  <a:pt x="209" y="626"/>
                </a:moveTo>
                <a:lnTo>
                  <a:pt x="207" y="626"/>
                </a:lnTo>
                <a:lnTo>
                  <a:pt x="207" y="625"/>
                </a:lnTo>
                <a:lnTo>
                  <a:pt x="209" y="625"/>
                </a:lnTo>
                <a:lnTo>
                  <a:pt x="209" y="626"/>
                </a:lnTo>
                <a:close/>
                <a:moveTo>
                  <a:pt x="192" y="625"/>
                </a:moveTo>
                <a:lnTo>
                  <a:pt x="192" y="623"/>
                </a:lnTo>
                <a:lnTo>
                  <a:pt x="192" y="625"/>
                </a:lnTo>
                <a:close/>
                <a:moveTo>
                  <a:pt x="194" y="623"/>
                </a:moveTo>
                <a:lnTo>
                  <a:pt x="194" y="625"/>
                </a:lnTo>
                <a:lnTo>
                  <a:pt x="192" y="625"/>
                </a:lnTo>
                <a:lnTo>
                  <a:pt x="194" y="625"/>
                </a:lnTo>
                <a:lnTo>
                  <a:pt x="192" y="625"/>
                </a:lnTo>
                <a:lnTo>
                  <a:pt x="192" y="623"/>
                </a:lnTo>
                <a:lnTo>
                  <a:pt x="192" y="625"/>
                </a:lnTo>
                <a:lnTo>
                  <a:pt x="192" y="623"/>
                </a:lnTo>
                <a:lnTo>
                  <a:pt x="194" y="623"/>
                </a:lnTo>
                <a:close/>
                <a:moveTo>
                  <a:pt x="191" y="618"/>
                </a:moveTo>
                <a:lnTo>
                  <a:pt x="189" y="618"/>
                </a:lnTo>
                <a:lnTo>
                  <a:pt x="191" y="618"/>
                </a:lnTo>
                <a:lnTo>
                  <a:pt x="189" y="618"/>
                </a:lnTo>
                <a:lnTo>
                  <a:pt x="191" y="618"/>
                </a:lnTo>
                <a:lnTo>
                  <a:pt x="189" y="618"/>
                </a:lnTo>
                <a:lnTo>
                  <a:pt x="191" y="618"/>
                </a:lnTo>
                <a:lnTo>
                  <a:pt x="191" y="616"/>
                </a:lnTo>
                <a:lnTo>
                  <a:pt x="191" y="618"/>
                </a:lnTo>
                <a:close/>
                <a:moveTo>
                  <a:pt x="189" y="618"/>
                </a:moveTo>
                <a:lnTo>
                  <a:pt x="189" y="616"/>
                </a:lnTo>
                <a:lnTo>
                  <a:pt x="189" y="618"/>
                </a:lnTo>
                <a:lnTo>
                  <a:pt x="189" y="616"/>
                </a:lnTo>
                <a:lnTo>
                  <a:pt x="189" y="618"/>
                </a:lnTo>
                <a:close/>
                <a:moveTo>
                  <a:pt x="189" y="616"/>
                </a:moveTo>
                <a:lnTo>
                  <a:pt x="187" y="616"/>
                </a:lnTo>
                <a:lnTo>
                  <a:pt x="189" y="616"/>
                </a:lnTo>
                <a:close/>
                <a:moveTo>
                  <a:pt x="189" y="613"/>
                </a:moveTo>
                <a:lnTo>
                  <a:pt x="189" y="615"/>
                </a:lnTo>
                <a:lnTo>
                  <a:pt x="189" y="613"/>
                </a:lnTo>
                <a:close/>
                <a:moveTo>
                  <a:pt x="189" y="611"/>
                </a:moveTo>
                <a:lnTo>
                  <a:pt x="189" y="613"/>
                </a:lnTo>
                <a:lnTo>
                  <a:pt x="189" y="611"/>
                </a:lnTo>
                <a:lnTo>
                  <a:pt x="189" y="613"/>
                </a:lnTo>
                <a:lnTo>
                  <a:pt x="189" y="611"/>
                </a:lnTo>
                <a:close/>
                <a:moveTo>
                  <a:pt x="189" y="611"/>
                </a:moveTo>
                <a:lnTo>
                  <a:pt x="189" y="610"/>
                </a:lnTo>
                <a:lnTo>
                  <a:pt x="189" y="611"/>
                </a:lnTo>
                <a:close/>
                <a:moveTo>
                  <a:pt x="189" y="608"/>
                </a:moveTo>
                <a:lnTo>
                  <a:pt x="189" y="610"/>
                </a:lnTo>
                <a:lnTo>
                  <a:pt x="189" y="608"/>
                </a:lnTo>
                <a:close/>
                <a:moveTo>
                  <a:pt x="187" y="608"/>
                </a:moveTo>
                <a:lnTo>
                  <a:pt x="186" y="608"/>
                </a:lnTo>
                <a:lnTo>
                  <a:pt x="187" y="608"/>
                </a:lnTo>
                <a:lnTo>
                  <a:pt x="187" y="606"/>
                </a:lnTo>
                <a:lnTo>
                  <a:pt x="187" y="608"/>
                </a:lnTo>
                <a:close/>
                <a:moveTo>
                  <a:pt x="186" y="603"/>
                </a:moveTo>
                <a:lnTo>
                  <a:pt x="186" y="605"/>
                </a:lnTo>
                <a:lnTo>
                  <a:pt x="187" y="605"/>
                </a:lnTo>
                <a:lnTo>
                  <a:pt x="187" y="606"/>
                </a:lnTo>
                <a:lnTo>
                  <a:pt x="187" y="605"/>
                </a:lnTo>
                <a:lnTo>
                  <a:pt x="187" y="606"/>
                </a:lnTo>
                <a:lnTo>
                  <a:pt x="187" y="605"/>
                </a:lnTo>
                <a:lnTo>
                  <a:pt x="186" y="605"/>
                </a:lnTo>
                <a:lnTo>
                  <a:pt x="187" y="605"/>
                </a:lnTo>
                <a:lnTo>
                  <a:pt x="186" y="605"/>
                </a:lnTo>
                <a:lnTo>
                  <a:pt x="186" y="603"/>
                </a:lnTo>
                <a:close/>
                <a:moveTo>
                  <a:pt x="187" y="598"/>
                </a:moveTo>
                <a:lnTo>
                  <a:pt x="186" y="598"/>
                </a:lnTo>
                <a:lnTo>
                  <a:pt x="187" y="598"/>
                </a:lnTo>
                <a:close/>
                <a:moveTo>
                  <a:pt x="187" y="593"/>
                </a:moveTo>
                <a:lnTo>
                  <a:pt x="186" y="595"/>
                </a:lnTo>
                <a:lnTo>
                  <a:pt x="186" y="593"/>
                </a:lnTo>
                <a:lnTo>
                  <a:pt x="186" y="595"/>
                </a:lnTo>
                <a:lnTo>
                  <a:pt x="186" y="593"/>
                </a:lnTo>
                <a:lnTo>
                  <a:pt x="187" y="593"/>
                </a:lnTo>
                <a:close/>
                <a:moveTo>
                  <a:pt x="186" y="589"/>
                </a:moveTo>
                <a:lnTo>
                  <a:pt x="184" y="589"/>
                </a:lnTo>
                <a:lnTo>
                  <a:pt x="186" y="589"/>
                </a:lnTo>
                <a:close/>
                <a:moveTo>
                  <a:pt x="141" y="588"/>
                </a:moveTo>
                <a:lnTo>
                  <a:pt x="142" y="588"/>
                </a:lnTo>
                <a:lnTo>
                  <a:pt x="141" y="588"/>
                </a:lnTo>
                <a:lnTo>
                  <a:pt x="142" y="588"/>
                </a:lnTo>
                <a:lnTo>
                  <a:pt x="141" y="588"/>
                </a:lnTo>
                <a:close/>
                <a:moveTo>
                  <a:pt x="142" y="588"/>
                </a:moveTo>
                <a:lnTo>
                  <a:pt x="142" y="586"/>
                </a:lnTo>
                <a:lnTo>
                  <a:pt x="142" y="588"/>
                </a:lnTo>
                <a:close/>
                <a:moveTo>
                  <a:pt x="142" y="584"/>
                </a:moveTo>
                <a:lnTo>
                  <a:pt x="142" y="586"/>
                </a:lnTo>
                <a:lnTo>
                  <a:pt x="142" y="584"/>
                </a:lnTo>
                <a:lnTo>
                  <a:pt x="142" y="586"/>
                </a:lnTo>
                <a:lnTo>
                  <a:pt x="142" y="588"/>
                </a:lnTo>
                <a:lnTo>
                  <a:pt x="142" y="586"/>
                </a:lnTo>
                <a:lnTo>
                  <a:pt x="142" y="588"/>
                </a:lnTo>
                <a:lnTo>
                  <a:pt x="142" y="586"/>
                </a:lnTo>
                <a:lnTo>
                  <a:pt x="141" y="586"/>
                </a:lnTo>
                <a:lnTo>
                  <a:pt x="141" y="584"/>
                </a:lnTo>
                <a:lnTo>
                  <a:pt x="142" y="584"/>
                </a:lnTo>
                <a:close/>
                <a:moveTo>
                  <a:pt x="184" y="584"/>
                </a:moveTo>
                <a:lnTo>
                  <a:pt x="184" y="583"/>
                </a:lnTo>
                <a:lnTo>
                  <a:pt x="184" y="584"/>
                </a:lnTo>
                <a:close/>
                <a:moveTo>
                  <a:pt x="184" y="583"/>
                </a:moveTo>
                <a:lnTo>
                  <a:pt x="184" y="584"/>
                </a:lnTo>
                <a:lnTo>
                  <a:pt x="182" y="584"/>
                </a:lnTo>
                <a:lnTo>
                  <a:pt x="182" y="583"/>
                </a:lnTo>
                <a:lnTo>
                  <a:pt x="184" y="583"/>
                </a:lnTo>
                <a:close/>
                <a:moveTo>
                  <a:pt x="141" y="581"/>
                </a:moveTo>
                <a:lnTo>
                  <a:pt x="141" y="583"/>
                </a:lnTo>
                <a:lnTo>
                  <a:pt x="141" y="581"/>
                </a:lnTo>
                <a:lnTo>
                  <a:pt x="141" y="583"/>
                </a:lnTo>
                <a:lnTo>
                  <a:pt x="141" y="581"/>
                </a:lnTo>
                <a:close/>
                <a:moveTo>
                  <a:pt x="144" y="581"/>
                </a:moveTo>
                <a:lnTo>
                  <a:pt x="144" y="583"/>
                </a:lnTo>
                <a:lnTo>
                  <a:pt x="144" y="584"/>
                </a:lnTo>
                <a:lnTo>
                  <a:pt x="144" y="583"/>
                </a:lnTo>
                <a:lnTo>
                  <a:pt x="144" y="581"/>
                </a:lnTo>
                <a:close/>
                <a:moveTo>
                  <a:pt x="147" y="581"/>
                </a:moveTo>
                <a:lnTo>
                  <a:pt x="147" y="579"/>
                </a:lnTo>
                <a:lnTo>
                  <a:pt x="147" y="581"/>
                </a:lnTo>
                <a:close/>
                <a:moveTo>
                  <a:pt x="139" y="578"/>
                </a:moveTo>
                <a:lnTo>
                  <a:pt x="139" y="579"/>
                </a:lnTo>
                <a:lnTo>
                  <a:pt x="139" y="578"/>
                </a:lnTo>
                <a:lnTo>
                  <a:pt x="139" y="579"/>
                </a:lnTo>
                <a:lnTo>
                  <a:pt x="139" y="578"/>
                </a:lnTo>
                <a:close/>
                <a:moveTo>
                  <a:pt x="139" y="578"/>
                </a:moveTo>
                <a:lnTo>
                  <a:pt x="139" y="576"/>
                </a:lnTo>
                <a:lnTo>
                  <a:pt x="141" y="576"/>
                </a:lnTo>
                <a:lnTo>
                  <a:pt x="141" y="578"/>
                </a:lnTo>
                <a:lnTo>
                  <a:pt x="139" y="578"/>
                </a:lnTo>
                <a:close/>
                <a:moveTo>
                  <a:pt x="144" y="576"/>
                </a:moveTo>
                <a:lnTo>
                  <a:pt x="142" y="576"/>
                </a:lnTo>
                <a:lnTo>
                  <a:pt x="142" y="578"/>
                </a:lnTo>
                <a:lnTo>
                  <a:pt x="142" y="576"/>
                </a:lnTo>
                <a:lnTo>
                  <a:pt x="144" y="576"/>
                </a:lnTo>
                <a:lnTo>
                  <a:pt x="142" y="576"/>
                </a:lnTo>
                <a:lnTo>
                  <a:pt x="144" y="576"/>
                </a:lnTo>
                <a:close/>
                <a:moveTo>
                  <a:pt x="139" y="576"/>
                </a:moveTo>
                <a:lnTo>
                  <a:pt x="139" y="574"/>
                </a:lnTo>
                <a:lnTo>
                  <a:pt x="139" y="576"/>
                </a:lnTo>
                <a:close/>
                <a:moveTo>
                  <a:pt x="139" y="574"/>
                </a:moveTo>
                <a:lnTo>
                  <a:pt x="139" y="576"/>
                </a:lnTo>
                <a:lnTo>
                  <a:pt x="137" y="576"/>
                </a:lnTo>
                <a:lnTo>
                  <a:pt x="139" y="576"/>
                </a:lnTo>
                <a:lnTo>
                  <a:pt x="139" y="574"/>
                </a:lnTo>
                <a:close/>
                <a:moveTo>
                  <a:pt x="141" y="574"/>
                </a:moveTo>
                <a:lnTo>
                  <a:pt x="141" y="576"/>
                </a:lnTo>
                <a:lnTo>
                  <a:pt x="141" y="574"/>
                </a:lnTo>
                <a:close/>
                <a:moveTo>
                  <a:pt x="184" y="574"/>
                </a:moveTo>
                <a:lnTo>
                  <a:pt x="184" y="576"/>
                </a:lnTo>
                <a:lnTo>
                  <a:pt x="184" y="574"/>
                </a:lnTo>
                <a:lnTo>
                  <a:pt x="184" y="576"/>
                </a:lnTo>
                <a:lnTo>
                  <a:pt x="184" y="578"/>
                </a:lnTo>
                <a:lnTo>
                  <a:pt x="182" y="578"/>
                </a:lnTo>
                <a:lnTo>
                  <a:pt x="182" y="576"/>
                </a:lnTo>
                <a:lnTo>
                  <a:pt x="182" y="574"/>
                </a:lnTo>
                <a:lnTo>
                  <a:pt x="184" y="574"/>
                </a:lnTo>
                <a:close/>
                <a:moveTo>
                  <a:pt x="186" y="574"/>
                </a:moveTo>
                <a:lnTo>
                  <a:pt x="184" y="574"/>
                </a:lnTo>
                <a:lnTo>
                  <a:pt x="186" y="574"/>
                </a:lnTo>
                <a:lnTo>
                  <a:pt x="186" y="573"/>
                </a:lnTo>
                <a:lnTo>
                  <a:pt x="186" y="574"/>
                </a:lnTo>
                <a:close/>
                <a:moveTo>
                  <a:pt x="141" y="573"/>
                </a:moveTo>
                <a:lnTo>
                  <a:pt x="141" y="574"/>
                </a:lnTo>
                <a:lnTo>
                  <a:pt x="139" y="574"/>
                </a:lnTo>
                <a:lnTo>
                  <a:pt x="141" y="574"/>
                </a:lnTo>
                <a:lnTo>
                  <a:pt x="141" y="573"/>
                </a:lnTo>
                <a:lnTo>
                  <a:pt x="141" y="574"/>
                </a:lnTo>
                <a:lnTo>
                  <a:pt x="141" y="573"/>
                </a:lnTo>
                <a:close/>
                <a:moveTo>
                  <a:pt x="184" y="573"/>
                </a:moveTo>
                <a:lnTo>
                  <a:pt x="184" y="574"/>
                </a:lnTo>
                <a:lnTo>
                  <a:pt x="182" y="574"/>
                </a:lnTo>
                <a:lnTo>
                  <a:pt x="184" y="573"/>
                </a:lnTo>
                <a:close/>
                <a:moveTo>
                  <a:pt x="142" y="573"/>
                </a:moveTo>
                <a:lnTo>
                  <a:pt x="141" y="573"/>
                </a:lnTo>
                <a:lnTo>
                  <a:pt x="142" y="573"/>
                </a:lnTo>
                <a:close/>
                <a:moveTo>
                  <a:pt x="142" y="574"/>
                </a:moveTo>
                <a:lnTo>
                  <a:pt x="142" y="573"/>
                </a:lnTo>
                <a:lnTo>
                  <a:pt x="142" y="574"/>
                </a:lnTo>
                <a:close/>
                <a:moveTo>
                  <a:pt x="184" y="573"/>
                </a:moveTo>
                <a:lnTo>
                  <a:pt x="184" y="574"/>
                </a:lnTo>
                <a:lnTo>
                  <a:pt x="184" y="573"/>
                </a:lnTo>
                <a:close/>
                <a:moveTo>
                  <a:pt x="194" y="573"/>
                </a:moveTo>
                <a:lnTo>
                  <a:pt x="194" y="574"/>
                </a:lnTo>
                <a:lnTo>
                  <a:pt x="194" y="573"/>
                </a:lnTo>
                <a:lnTo>
                  <a:pt x="192" y="573"/>
                </a:lnTo>
                <a:lnTo>
                  <a:pt x="194" y="571"/>
                </a:lnTo>
                <a:lnTo>
                  <a:pt x="194" y="573"/>
                </a:lnTo>
                <a:close/>
                <a:moveTo>
                  <a:pt x="182" y="571"/>
                </a:moveTo>
                <a:lnTo>
                  <a:pt x="182" y="573"/>
                </a:lnTo>
                <a:lnTo>
                  <a:pt x="181" y="573"/>
                </a:lnTo>
                <a:lnTo>
                  <a:pt x="181" y="571"/>
                </a:lnTo>
                <a:lnTo>
                  <a:pt x="182" y="571"/>
                </a:lnTo>
                <a:close/>
                <a:moveTo>
                  <a:pt x="189" y="571"/>
                </a:moveTo>
                <a:lnTo>
                  <a:pt x="189" y="573"/>
                </a:lnTo>
                <a:lnTo>
                  <a:pt x="187" y="573"/>
                </a:lnTo>
                <a:lnTo>
                  <a:pt x="187" y="571"/>
                </a:lnTo>
                <a:lnTo>
                  <a:pt x="189" y="571"/>
                </a:lnTo>
                <a:close/>
                <a:moveTo>
                  <a:pt x="201" y="571"/>
                </a:moveTo>
                <a:lnTo>
                  <a:pt x="201" y="573"/>
                </a:lnTo>
                <a:lnTo>
                  <a:pt x="201" y="571"/>
                </a:lnTo>
                <a:lnTo>
                  <a:pt x="202" y="571"/>
                </a:lnTo>
                <a:lnTo>
                  <a:pt x="202" y="573"/>
                </a:lnTo>
                <a:lnTo>
                  <a:pt x="202" y="574"/>
                </a:lnTo>
                <a:lnTo>
                  <a:pt x="201" y="574"/>
                </a:lnTo>
                <a:lnTo>
                  <a:pt x="199" y="574"/>
                </a:lnTo>
                <a:lnTo>
                  <a:pt x="201" y="574"/>
                </a:lnTo>
                <a:lnTo>
                  <a:pt x="199" y="574"/>
                </a:lnTo>
                <a:lnTo>
                  <a:pt x="199" y="576"/>
                </a:lnTo>
                <a:lnTo>
                  <a:pt x="199" y="578"/>
                </a:lnTo>
                <a:lnTo>
                  <a:pt x="199" y="576"/>
                </a:lnTo>
                <a:lnTo>
                  <a:pt x="201" y="576"/>
                </a:lnTo>
                <a:lnTo>
                  <a:pt x="201" y="574"/>
                </a:lnTo>
                <a:lnTo>
                  <a:pt x="201" y="576"/>
                </a:lnTo>
                <a:lnTo>
                  <a:pt x="202" y="576"/>
                </a:lnTo>
                <a:lnTo>
                  <a:pt x="204" y="576"/>
                </a:lnTo>
                <a:lnTo>
                  <a:pt x="202" y="576"/>
                </a:lnTo>
                <a:lnTo>
                  <a:pt x="204" y="576"/>
                </a:lnTo>
                <a:lnTo>
                  <a:pt x="204" y="574"/>
                </a:lnTo>
                <a:lnTo>
                  <a:pt x="202" y="574"/>
                </a:lnTo>
                <a:lnTo>
                  <a:pt x="202" y="573"/>
                </a:lnTo>
                <a:lnTo>
                  <a:pt x="204" y="573"/>
                </a:lnTo>
                <a:lnTo>
                  <a:pt x="206" y="573"/>
                </a:lnTo>
                <a:lnTo>
                  <a:pt x="206" y="574"/>
                </a:lnTo>
                <a:lnTo>
                  <a:pt x="206" y="576"/>
                </a:lnTo>
                <a:lnTo>
                  <a:pt x="204" y="576"/>
                </a:lnTo>
                <a:lnTo>
                  <a:pt x="204" y="574"/>
                </a:lnTo>
                <a:lnTo>
                  <a:pt x="204" y="576"/>
                </a:lnTo>
                <a:lnTo>
                  <a:pt x="206" y="576"/>
                </a:lnTo>
                <a:lnTo>
                  <a:pt x="207" y="576"/>
                </a:lnTo>
                <a:lnTo>
                  <a:pt x="207" y="578"/>
                </a:lnTo>
                <a:lnTo>
                  <a:pt x="209" y="578"/>
                </a:lnTo>
                <a:lnTo>
                  <a:pt x="211" y="578"/>
                </a:lnTo>
                <a:lnTo>
                  <a:pt x="211" y="579"/>
                </a:lnTo>
                <a:lnTo>
                  <a:pt x="211" y="581"/>
                </a:lnTo>
                <a:lnTo>
                  <a:pt x="211" y="583"/>
                </a:lnTo>
                <a:lnTo>
                  <a:pt x="212" y="583"/>
                </a:lnTo>
                <a:lnTo>
                  <a:pt x="212" y="584"/>
                </a:lnTo>
                <a:lnTo>
                  <a:pt x="211" y="584"/>
                </a:lnTo>
                <a:lnTo>
                  <a:pt x="211" y="586"/>
                </a:lnTo>
                <a:lnTo>
                  <a:pt x="211" y="588"/>
                </a:lnTo>
                <a:lnTo>
                  <a:pt x="211" y="589"/>
                </a:lnTo>
                <a:lnTo>
                  <a:pt x="209" y="589"/>
                </a:lnTo>
                <a:lnTo>
                  <a:pt x="211" y="589"/>
                </a:lnTo>
                <a:lnTo>
                  <a:pt x="211" y="591"/>
                </a:lnTo>
                <a:lnTo>
                  <a:pt x="209" y="591"/>
                </a:lnTo>
                <a:lnTo>
                  <a:pt x="209" y="593"/>
                </a:lnTo>
                <a:lnTo>
                  <a:pt x="211" y="593"/>
                </a:lnTo>
                <a:lnTo>
                  <a:pt x="211" y="595"/>
                </a:lnTo>
                <a:lnTo>
                  <a:pt x="211" y="596"/>
                </a:lnTo>
                <a:lnTo>
                  <a:pt x="211" y="598"/>
                </a:lnTo>
                <a:lnTo>
                  <a:pt x="211" y="600"/>
                </a:lnTo>
                <a:lnTo>
                  <a:pt x="211" y="601"/>
                </a:lnTo>
                <a:lnTo>
                  <a:pt x="211" y="603"/>
                </a:lnTo>
                <a:lnTo>
                  <a:pt x="212" y="605"/>
                </a:lnTo>
                <a:lnTo>
                  <a:pt x="212" y="603"/>
                </a:lnTo>
                <a:lnTo>
                  <a:pt x="212" y="605"/>
                </a:lnTo>
                <a:lnTo>
                  <a:pt x="211" y="605"/>
                </a:lnTo>
                <a:lnTo>
                  <a:pt x="212" y="605"/>
                </a:lnTo>
                <a:lnTo>
                  <a:pt x="212" y="606"/>
                </a:lnTo>
                <a:lnTo>
                  <a:pt x="212" y="608"/>
                </a:lnTo>
                <a:lnTo>
                  <a:pt x="212" y="610"/>
                </a:lnTo>
                <a:lnTo>
                  <a:pt x="211" y="610"/>
                </a:lnTo>
                <a:lnTo>
                  <a:pt x="212" y="610"/>
                </a:lnTo>
                <a:lnTo>
                  <a:pt x="212" y="611"/>
                </a:lnTo>
                <a:lnTo>
                  <a:pt x="212" y="613"/>
                </a:lnTo>
                <a:lnTo>
                  <a:pt x="212" y="615"/>
                </a:lnTo>
                <a:lnTo>
                  <a:pt x="211" y="615"/>
                </a:lnTo>
                <a:lnTo>
                  <a:pt x="211" y="616"/>
                </a:lnTo>
                <a:lnTo>
                  <a:pt x="212" y="615"/>
                </a:lnTo>
                <a:lnTo>
                  <a:pt x="212" y="616"/>
                </a:lnTo>
                <a:lnTo>
                  <a:pt x="212" y="618"/>
                </a:lnTo>
                <a:lnTo>
                  <a:pt x="211" y="618"/>
                </a:lnTo>
                <a:lnTo>
                  <a:pt x="212" y="620"/>
                </a:lnTo>
                <a:lnTo>
                  <a:pt x="211" y="620"/>
                </a:lnTo>
                <a:lnTo>
                  <a:pt x="211" y="621"/>
                </a:lnTo>
                <a:lnTo>
                  <a:pt x="211" y="623"/>
                </a:lnTo>
                <a:lnTo>
                  <a:pt x="211" y="625"/>
                </a:lnTo>
                <a:lnTo>
                  <a:pt x="209" y="625"/>
                </a:lnTo>
                <a:lnTo>
                  <a:pt x="209" y="623"/>
                </a:lnTo>
                <a:lnTo>
                  <a:pt x="209" y="625"/>
                </a:lnTo>
                <a:lnTo>
                  <a:pt x="207" y="625"/>
                </a:lnTo>
                <a:lnTo>
                  <a:pt x="207" y="623"/>
                </a:lnTo>
                <a:lnTo>
                  <a:pt x="207" y="625"/>
                </a:lnTo>
                <a:lnTo>
                  <a:pt x="207" y="626"/>
                </a:lnTo>
                <a:lnTo>
                  <a:pt x="207" y="625"/>
                </a:lnTo>
                <a:lnTo>
                  <a:pt x="207" y="626"/>
                </a:lnTo>
                <a:lnTo>
                  <a:pt x="206" y="625"/>
                </a:lnTo>
                <a:lnTo>
                  <a:pt x="206" y="626"/>
                </a:lnTo>
                <a:lnTo>
                  <a:pt x="206" y="628"/>
                </a:lnTo>
                <a:lnTo>
                  <a:pt x="204" y="628"/>
                </a:lnTo>
                <a:lnTo>
                  <a:pt x="204" y="630"/>
                </a:lnTo>
                <a:lnTo>
                  <a:pt x="204" y="628"/>
                </a:lnTo>
                <a:lnTo>
                  <a:pt x="202" y="628"/>
                </a:lnTo>
                <a:lnTo>
                  <a:pt x="202" y="630"/>
                </a:lnTo>
                <a:lnTo>
                  <a:pt x="204" y="630"/>
                </a:lnTo>
                <a:lnTo>
                  <a:pt x="204" y="631"/>
                </a:lnTo>
                <a:lnTo>
                  <a:pt x="204" y="633"/>
                </a:lnTo>
                <a:lnTo>
                  <a:pt x="204" y="631"/>
                </a:lnTo>
                <a:lnTo>
                  <a:pt x="204" y="633"/>
                </a:lnTo>
                <a:lnTo>
                  <a:pt x="204" y="631"/>
                </a:lnTo>
                <a:lnTo>
                  <a:pt x="204" y="633"/>
                </a:lnTo>
                <a:lnTo>
                  <a:pt x="202" y="633"/>
                </a:lnTo>
                <a:lnTo>
                  <a:pt x="202" y="631"/>
                </a:lnTo>
                <a:lnTo>
                  <a:pt x="201" y="631"/>
                </a:lnTo>
                <a:lnTo>
                  <a:pt x="202" y="631"/>
                </a:lnTo>
                <a:lnTo>
                  <a:pt x="201" y="631"/>
                </a:lnTo>
                <a:lnTo>
                  <a:pt x="199" y="631"/>
                </a:lnTo>
                <a:lnTo>
                  <a:pt x="201" y="631"/>
                </a:lnTo>
                <a:lnTo>
                  <a:pt x="199" y="631"/>
                </a:lnTo>
                <a:lnTo>
                  <a:pt x="199" y="630"/>
                </a:lnTo>
                <a:lnTo>
                  <a:pt x="199" y="631"/>
                </a:lnTo>
                <a:lnTo>
                  <a:pt x="199" y="630"/>
                </a:lnTo>
                <a:lnTo>
                  <a:pt x="197" y="630"/>
                </a:lnTo>
                <a:lnTo>
                  <a:pt x="199" y="630"/>
                </a:lnTo>
                <a:lnTo>
                  <a:pt x="197" y="630"/>
                </a:lnTo>
                <a:lnTo>
                  <a:pt x="197" y="628"/>
                </a:lnTo>
                <a:lnTo>
                  <a:pt x="199" y="628"/>
                </a:lnTo>
                <a:lnTo>
                  <a:pt x="199" y="626"/>
                </a:lnTo>
                <a:lnTo>
                  <a:pt x="199" y="628"/>
                </a:lnTo>
                <a:lnTo>
                  <a:pt x="199" y="626"/>
                </a:lnTo>
                <a:lnTo>
                  <a:pt x="199" y="628"/>
                </a:lnTo>
                <a:lnTo>
                  <a:pt x="197" y="628"/>
                </a:lnTo>
                <a:lnTo>
                  <a:pt x="197" y="626"/>
                </a:lnTo>
                <a:lnTo>
                  <a:pt x="196" y="626"/>
                </a:lnTo>
                <a:lnTo>
                  <a:pt x="197" y="626"/>
                </a:lnTo>
                <a:lnTo>
                  <a:pt x="196" y="626"/>
                </a:lnTo>
                <a:lnTo>
                  <a:pt x="196" y="625"/>
                </a:lnTo>
                <a:lnTo>
                  <a:pt x="196" y="626"/>
                </a:lnTo>
                <a:lnTo>
                  <a:pt x="196" y="625"/>
                </a:lnTo>
                <a:lnTo>
                  <a:pt x="194" y="625"/>
                </a:lnTo>
                <a:lnTo>
                  <a:pt x="194" y="623"/>
                </a:lnTo>
                <a:lnTo>
                  <a:pt x="194" y="625"/>
                </a:lnTo>
                <a:lnTo>
                  <a:pt x="194" y="623"/>
                </a:lnTo>
                <a:lnTo>
                  <a:pt x="192" y="623"/>
                </a:lnTo>
                <a:lnTo>
                  <a:pt x="191" y="623"/>
                </a:lnTo>
                <a:lnTo>
                  <a:pt x="191" y="621"/>
                </a:lnTo>
                <a:lnTo>
                  <a:pt x="192" y="621"/>
                </a:lnTo>
                <a:lnTo>
                  <a:pt x="192" y="620"/>
                </a:lnTo>
                <a:lnTo>
                  <a:pt x="192" y="621"/>
                </a:lnTo>
                <a:lnTo>
                  <a:pt x="192" y="620"/>
                </a:lnTo>
                <a:lnTo>
                  <a:pt x="191" y="620"/>
                </a:lnTo>
                <a:lnTo>
                  <a:pt x="191" y="618"/>
                </a:lnTo>
                <a:lnTo>
                  <a:pt x="192" y="618"/>
                </a:lnTo>
                <a:lnTo>
                  <a:pt x="191" y="618"/>
                </a:lnTo>
                <a:lnTo>
                  <a:pt x="191" y="616"/>
                </a:lnTo>
                <a:lnTo>
                  <a:pt x="191" y="618"/>
                </a:lnTo>
                <a:lnTo>
                  <a:pt x="191" y="616"/>
                </a:lnTo>
                <a:lnTo>
                  <a:pt x="191" y="615"/>
                </a:lnTo>
                <a:lnTo>
                  <a:pt x="192" y="615"/>
                </a:lnTo>
                <a:lnTo>
                  <a:pt x="191" y="615"/>
                </a:lnTo>
                <a:lnTo>
                  <a:pt x="191" y="613"/>
                </a:lnTo>
                <a:lnTo>
                  <a:pt x="191" y="615"/>
                </a:lnTo>
                <a:lnTo>
                  <a:pt x="191" y="613"/>
                </a:lnTo>
                <a:lnTo>
                  <a:pt x="191" y="611"/>
                </a:lnTo>
                <a:lnTo>
                  <a:pt x="191" y="613"/>
                </a:lnTo>
                <a:lnTo>
                  <a:pt x="189" y="613"/>
                </a:lnTo>
                <a:lnTo>
                  <a:pt x="191" y="613"/>
                </a:lnTo>
                <a:lnTo>
                  <a:pt x="191" y="611"/>
                </a:lnTo>
                <a:lnTo>
                  <a:pt x="189" y="611"/>
                </a:lnTo>
                <a:lnTo>
                  <a:pt x="189" y="613"/>
                </a:lnTo>
                <a:lnTo>
                  <a:pt x="189" y="611"/>
                </a:lnTo>
                <a:lnTo>
                  <a:pt x="191" y="611"/>
                </a:lnTo>
                <a:lnTo>
                  <a:pt x="191" y="610"/>
                </a:lnTo>
                <a:lnTo>
                  <a:pt x="191" y="611"/>
                </a:lnTo>
                <a:lnTo>
                  <a:pt x="192" y="611"/>
                </a:lnTo>
                <a:lnTo>
                  <a:pt x="194" y="611"/>
                </a:lnTo>
                <a:lnTo>
                  <a:pt x="192" y="611"/>
                </a:lnTo>
                <a:lnTo>
                  <a:pt x="192" y="610"/>
                </a:lnTo>
                <a:lnTo>
                  <a:pt x="192" y="611"/>
                </a:lnTo>
                <a:lnTo>
                  <a:pt x="192" y="610"/>
                </a:lnTo>
                <a:lnTo>
                  <a:pt x="191" y="610"/>
                </a:lnTo>
                <a:lnTo>
                  <a:pt x="192" y="610"/>
                </a:lnTo>
                <a:lnTo>
                  <a:pt x="192" y="608"/>
                </a:lnTo>
                <a:lnTo>
                  <a:pt x="192" y="610"/>
                </a:lnTo>
                <a:lnTo>
                  <a:pt x="192" y="608"/>
                </a:lnTo>
                <a:lnTo>
                  <a:pt x="194" y="608"/>
                </a:lnTo>
                <a:lnTo>
                  <a:pt x="194" y="610"/>
                </a:lnTo>
                <a:lnTo>
                  <a:pt x="194" y="608"/>
                </a:lnTo>
                <a:lnTo>
                  <a:pt x="192" y="608"/>
                </a:lnTo>
                <a:lnTo>
                  <a:pt x="192" y="606"/>
                </a:lnTo>
                <a:lnTo>
                  <a:pt x="192" y="608"/>
                </a:lnTo>
                <a:lnTo>
                  <a:pt x="192" y="606"/>
                </a:lnTo>
                <a:lnTo>
                  <a:pt x="192" y="608"/>
                </a:lnTo>
                <a:lnTo>
                  <a:pt x="191" y="608"/>
                </a:lnTo>
                <a:lnTo>
                  <a:pt x="191" y="610"/>
                </a:lnTo>
                <a:lnTo>
                  <a:pt x="191" y="608"/>
                </a:lnTo>
                <a:lnTo>
                  <a:pt x="191" y="606"/>
                </a:lnTo>
                <a:lnTo>
                  <a:pt x="191" y="608"/>
                </a:lnTo>
                <a:lnTo>
                  <a:pt x="189" y="608"/>
                </a:lnTo>
                <a:lnTo>
                  <a:pt x="189" y="606"/>
                </a:lnTo>
                <a:lnTo>
                  <a:pt x="189" y="605"/>
                </a:lnTo>
                <a:lnTo>
                  <a:pt x="189" y="606"/>
                </a:lnTo>
                <a:lnTo>
                  <a:pt x="187" y="606"/>
                </a:lnTo>
                <a:lnTo>
                  <a:pt x="187" y="605"/>
                </a:lnTo>
                <a:lnTo>
                  <a:pt x="187" y="603"/>
                </a:lnTo>
                <a:lnTo>
                  <a:pt x="187" y="605"/>
                </a:lnTo>
                <a:lnTo>
                  <a:pt x="187" y="603"/>
                </a:lnTo>
                <a:lnTo>
                  <a:pt x="187" y="605"/>
                </a:lnTo>
                <a:lnTo>
                  <a:pt x="187" y="603"/>
                </a:lnTo>
                <a:lnTo>
                  <a:pt x="187" y="601"/>
                </a:lnTo>
                <a:lnTo>
                  <a:pt x="189" y="601"/>
                </a:lnTo>
                <a:lnTo>
                  <a:pt x="187" y="601"/>
                </a:lnTo>
                <a:lnTo>
                  <a:pt x="187" y="600"/>
                </a:lnTo>
                <a:lnTo>
                  <a:pt x="187" y="601"/>
                </a:lnTo>
                <a:lnTo>
                  <a:pt x="187" y="600"/>
                </a:lnTo>
                <a:lnTo>
                  <a:pt x="187" y="598"/>
                </a:lnTo>
                <a:lnTo>
                  <a:pt x="187" y="596"/>
                </a:lnTo>
                <a:lnTo>
                  <a:pt x="187" y="598"/>
                </a:lnTo>
                <a:lnTo>
                  <a:pt x="186" y="598"/>
                </a:lnTo>
                <a:lnTo>
                  <a:pt x="186" y="596"/>
                </a:lnTo>
                <a:lnTo>
                  <a:pt x="186" y="598"/>
                </a:lnTo>
                <a:lnTo>
                  <a:pt x="186" y="596"/>
                </a:lnTo>
                <a:lnTo>
                  <a:pt x="186" y="595"/>
                </a:lnTo>
                <a:lnTo>
                  <a:pt x="186" y="596"/>
                </a:lnTo>
                <a:lnTo>
                  <a:pt x="186" y="595"/>
                </a:lnTo>
                <a:lnTo>
                  <a:pt x="187" y="595"/>
                </a:lnTo>
                <a:lnTo>
                  <a:pt x="186" y="595"/>
                </a:lnTo>
                <a:lnTo>
                  <a:pt x="187" y="595"/>
                </a:lnTo>
                <a:lnTo>
                  <a:pt x="186" y="595"/>
                </a:lnTo>
                <a:lnTo>
                  <a:pt x="187" y="595"/>
                </a:lnTo>
                <a:lnTo>
                  <a:pt x="187" y="593"/>
                </a:lnTo>
                <a:lnTo>
                  <a:pt x="189" y="593"/>
                </a:lnTo>
                <a:lnTo>
                  <a:pt x="187" y="593"/>
                </a:lnTo>
                <a:lnTo>
                  <a:pt x="187" y="591"/>
                </a:lnTo>
                <a:lnTo>
                  <a:pt x="189" y="591"/>
                </a:lnTo>
                <a:lnTo>
                  <a:pt x="187" y="591"/>
                </a:lnTo>
                <a:lnTo>
                  <a:pt x="187" y="593"/>
                </a:lnTo>
                <a:lnTo>
                  <a:pt x="187" y="591"/>
                </a:lnTo>
                <a:lnTo>
                  <a:pt x="186" y="591"/>
                </a:lnTo>
                <a:lnTo>
                  <a:pt x="186" y="593"/>
                </a:lnTo>
                <a:lnTo>
                  <a:pt x="184" y="593"/>
                </a:lnTo>
                <a:lnTo>
                  <a:pt x="186" y="593"/>
                </a:lnTo>
                <a:lnTo>
                  <a:pt x="186" y="591"/>
                </a:lnTo>
                <a:lnTo>
                  <a:pt x="186" y="593"/>
                </a:lnTo>
                <a:lnTo>
                  <a:pt x="184" y="593"/>
                </a:lnTo>
                <a:lnTo>
                  <a:pt x="184" y="591"/>
                </a:lnTo>
                <a:lnTo>
                  <a:pt x="184" y="593"/>
                </a:lnTo>
                <a:lnTo>
                  <a:pt x="184" y="591"/>
                </a:lnTo>
                <a:lnTo>
                  <a:pt x="186" y="591"/>
                </a:lnTo>
                <a:lnTo>
                  <a:pt x="184" y="591"/>
                </a:lnTo>
                <a:lnTo>
                  <a:pt x="186" y="589"/>
                </a:lnTo>
                <a:lnTo>
                  <a:pt x="184" y="589"/>
                </a:lnTo>
                <a:lnTo>
                  <a:pt x="184" y="588"/>
                </a:lnTo>
                <a:lnTo>
                  <a:pt x="184" y="586"/>
                </a:lnTo>
                <a:lnTo>
                  <a:pt x="184" y="584"/>
                </a:lnTo>
                <a:lnTo>
                  <a:pt x="184" y="583"/>
                </a:lnTo>
                <a:lnTo>
                  <a:pt x="184" y="581"/>
                </a:lnTo>
                <a:lnTo>
                  <a:pt x="186" y="581"/>
                </a:lnTo>
                <a:lnTo>
                  <a:pt x="186" y="579"/>
                </a:lnTo>
                <a:lnTo>
                  <a:pt x="186" y="578"/>
                </a:lnTo>
                <a:lnTo>
                  <a:pt x="186" y="576"/>
                </a:lnTo>
                <a:lnTo>
                  <a:pt x="186" y="578"/>
                </a:lnTo>
                <a:lnTo>
                  <a:pt x="186" y="576"/>
                </a:lnTo>
                <a:lnTo>
                  <a:pt x="186" y="574"/>
                </a:lnTo>
                <a:lnTo>
                  <a:pt x="187" y="574"/>
                </a:lnTo>
                <a:lnTo>
                  <a:pt x="187" y="576"/>
                </a:lnTo>
                <a:lnTo>
                  <a:pt x="186" y="576"/>
                </a:lnTo>
                <a:lnTo>
                  <a:pt x="187" y="576"/>
                </a:lnTo>
                <a:lnTo>
                  <a:pt x="187" y="574"/>
                </a:lnTo>
                <a:lnTo>
                  <a:pt x="189" y="574"/>
                </a:lnTo>
                <a:lnTo>
                  <a:pt x="187" y="574"/>
                </a:lnTo>
                <a:lnTo>
                  <a:pt x="189" y="574"/>
                </a:lnTo>
                <a:lnTo>
                  <a:pt x="191" y="574"/>
                </a:lnTo>
                <a:lnTo>
                  <a:pt x="191" y="576"/>
                </a:lnTo>
                <a:lnTo>
                  <a:pt x="191" y="574"/>
                </a:lnTo>
                <a:lnTo>
                  <a:pt x="192" y="574"/>
                </a:lnTo>
                <a:lnTo>
                  <a:pt x="194" y="574"/>
                </a:lnTo>
                <a:lnTo>
                  <a:pt x="194" y="576"/>
                </a:lnTo>
                <a:lnTo>
                  <a:pt x="196" y="576"/>
                </a:lnTo>
                <a:lnTo>
                  <a:pt x="196" y="574"/>
                </a:lnTo>
                <a:lnTo>
                  <a:pt x="196" y="576"/>
                </a:lnTo>
                <a:lnTo>
                  <a:pt x="196" y="574"/>
                </a:lnTo>
                <a:lnTo>
                  <a:pt x="197" y="574"/>
                </a:lnTo>
                <a:lnTo>
                  <a:pt x="197" y="576"/>
                </a:lnTo>
                <a:lnTo>
                  <a:pt x="197" y="574"/>
                </a:lnTo>
                <a:lnTo>
                  <a:pt x="196" y="574"/>
                </a:lnTo>
                <a:lnTo>
                  <a:pt x="196" y="573"/>
                </a:lnTo>
                <a:lnTo>
                  <a:pt x="197" y="573"/>
                </a:lnTo>
                <a:lnTo>
                  <a:pt x="197" y="571"/>
                </a:lnTo>
                <a:lnTo>
                  <a:pt x="197" y="573"/>
                </a:lnTo>
                <a:lnTo>
                  <a:pt x="199" y="573"/>
                </a:lnTo>
                <a:lnTo>
                  <a:pt x="199" y="571"/>
                </a:lnTo>
                <a:lnTo>
                  <a:pt x="199" y="573"/>
                </a:lnTo>
                <a:lnTo>
                  <a:pt x="199" y="571"/>
                </a:lnTo>
                <a:lnTo>
                  <a:pt x="201" y="571"/>
                </a:lnTo>
                <a:close/>
                <a:moveTo>
                  <a:pt x="199" y="571"/>
                </a:moveTo>
                <a:lnTo>
                  <a:pt x="197" y="571"/>
                </a:lnTo>
                <a:lnTo>
                  <a:pt x="199" y="571"/>
                </a:lnTo>
                <a:close/>
                <a:moveTo>
                  <a:pt x="192" y="571"/>
                </a:moveTo>
                <a:lnTo>
                  <a:pt x="192" y="573"/>
                </a:lnTo>
                <a:lnTo>
                  <a:pt x="192" y="574"/>
                </a:lnTo>
                <a:lnTo>
                  <a:pt x="191" y="574"/>
                </a:lnTo>
                <a:lnTo>
                  <a:pt x="191" y="573"/>
                </a:lnTo>
                <a:lnTo>
                  <a:pt x="191" y="571"/>
                </a:lnTo>
                <a:lnTo>
                  <a:pt x="192" y="571"/>
                </a:lnTo>
                <a:close/>
                <a:moveTo>
                  <a:pt x="141" y="569"/>
                </a:moveTo>
                <a:lnTo>
                  <a:pt x="141" y="571"/>
                </a:lnTo>
                <a:lnTo>
                  <a:pt x="139" y="571"/>
                </a:lnTo>
                <a:lnTo>
                  <a:pt x="139" y="569"/>
                </a:lnTo>
                <a:lnTo>
                  <a:pt x="139" y="571"/>
                </a:lnTo>
                <a:lnTo>
                  <a:pt x="139" y="569"/>
                </a:lnTo>
                <a:lnTo>
                  <a:pt x="141" y="569"/>
                </a:lnTo>
                <a:lnTo>
                  <a:pt x="139" y="569"/>
                </a:lnTo>
                <a:lnTo>
                  <a:pt x="141" y="569"/>
                </a:lnTo>
                <a:lnTo>
                  <a:pt x="139" y="569"/>
                </a:lnTo>
                <a:lnTo>
                  <a:pt x="141" y="569"/>
                </a:lnTo>
                <a:close/>
                <a:moveTo>
                  <a:pt x="181" y="569"/>
                </a:moveTo>
                <a:lnTo>
                  <a:pt x="179" y="569"/>
                </a:lnTo>
                <a:lnTo>
                  <a:pt x="181" y="569"/>
                </a:lnTo>
                <a:close/>
                <a:moveTo>
                  <a:pt x="141" y="568"/>
                </a:moveTo>
                <a:lnTo>
                  <a:pt x="141" y="569"/>
                </a:lnTo>
                <a:lnTo>
                  <a:pt x="141" y="568"/>
                </a:lnTo>
                <a:close/>
                <a:moveTo>
                  <a:pt x="141" y="568"/>
                </a:moveTo>
                <a:lnTo>
                  <a:pt x="139" y="568"/>
                </a:lnTo>
                <a:lnTo>
                  <a:pt x="141" y="568"/>
                </a:lnTo>
                <a:close/>
                <a:moveTo>
                  <a:pt x="142" y="568"/>
                </a:moveTo>
                <a:lnTo>
                  <a:pt x="141" y="568"/>
                </a:lnTo>
                <a:lnTo>
                  <a:pt x="142" y="568"/>
                </a:lnTo>
                <a:close/>
                <a:moveTo>
                  <a:pt x="136" y="568"/>
                </a:moveTo>
                <a:lnTo>
                  <a:pt x="134" y="568"/>
                </a:lnTo>
                <a:lnTo>
                  <a:pt x="136" y="568"/>
                </a:lnTo>
                <a:lnTo>
                  <a:pt x="136" y="566"/>
                </a:lnTo>
                <a:lnTo>
                  <a:pt x="136" y="568"/>
                </a:lnTo>
                <a:close/>
                <a:moveTo>
                  <a:pt x="141" y="566"/>
                </a:moveTo>
                <a:lnTo>
                  <a:pt x="141" y="568"/>
                </a:lnTo>
                <a:lnTo>
                  <a:pt x="141" y="566"/>
                </a:lnTo>
                <a:lnTo>
                  <a:pt x="139" y="568"/>
                </a:lnTo>
                <a:lnTo>
                  <a:pt x="139" y="566"/>
                </a:lnTo>
                <a:lnTo>
                  <a:pt x="141" y="566"/>
                </a:lnTo>
                <a:close/>
                <a:moveTo>
                  <a:pt x="177" y="568"/>
                </a:moveTo>
                <a:lnTo>
                  <a:pt x="177" y="566"/>
                </a:lnTo>
                <a:lnTo>
                  <a:pt x="177" y="568"/>
                </a:lnTo>
                <a:close/>
                <a:moveTo>
                  <a:pt x="139" y="566"/>
                </a:moveTo>
                <a:lnTo>
                  <a:pt x="141" y="566"/>
                </a:lnTo>
                <a:lnTo>
                  <a:pt x="139" y="566"/>
                </a:lnTo>
                <a:close/>
                <a:moveTo>
                  <a:pt x="141" y="566"/>
                </a:moveTo>
                <a:lnTo>
                  <a:pt x="139" y="566"/>
                </a:lnTo>
                <a:lnTo>
                  <a:pt x="141" y="566"/>
                </a:lnTo>
                <a:lnTo>
                  <a:pt x="139" y="566"/>
                </a:lnTo>
                <a:lnTo>
                  <a:pt x="139" y="564"/>
                </a:lnTo>
                <a:lnTo>
                  <a:pt x="141" y="566"/>
                </a:lnTo>
                <a:close/>
                <a:moveTo>
                  <a:pt x="179" y="566"/>
                </a:moveTo>
                <a:lnTo>
                  <a:pt x="179" y="568"/>
                </a:lnTo>
                <a:lnTo>
                  <a:pt x="179" y="566"/>
                </a:lnTo>
                <a:lnTo>
                  <a:pt x="179" y="564"/>
                </a:lnTo>
                <a:lnTo>
                  <a:pt x="179" y="566"/>
                </a:lnTo>
                <a:close/>
                <a:moveTo>
                  <a:pt x="136" y="564"/>
                </a:moveTo>
                <a:lnTo>
                  <a:pt x="136" y="566"/>
                </a:lnTo>
                <a:lnTo>
                  <a:pt x="134" y="566"/>
                </a:lnTo>
                <a:lnTo>
                  <a:pt x="134" y="568"/>
                </a:lnTo>
                <a:lnTo>
                  <a:pt x="134" y="566"/>
                </a:lnTo>
                <a:lnTo>
                  <a:pt x="134" y="568"/>
                </a:lnTo>
                <a:lnTo>
                  <a:pt x="134" y="566"/>
                </a:lnTo>
                <a:lnTo>
                  <a:pt x="134" y="568"/>
                </a:lnTo>
                <a:lnTo>
                  <a:pt x="132" y="568"/>
                </a:lnTo>
                <a:lnTo>
                  <a:pt x="132" y="566"/>
                </a:lnTo>
                <a:lnTo>
                  <a:pt x="134" y="566"/>
                </a:lnTo>
                <a:lnTo>
                  <a:pt x="134" y="564"/>
                </a:lnTo>
                <a:lnTo>
                  <a:pt x="136" y="564"/>
                </a:lnTo>
                <a:close/>
                <a:moveTo>
                  <a:pt x="134" y="564"/>
                </a:moveTo>
                <a:lnTo>
                  <a:pt x="134" y="566"/>
                </a:lnTo>
                <a:lnTo>
                  <a:pt x="132" y="566"/>
                </a:lnTo>
                <a:lnTo>
                  <a:pt x="134" y="566"/>
                </a:lnTo>
                <a:lnTo>
                  <a:pt x="134" y="564"/>
                </a:lnTo>
                <a:close/>
                <a:moveTo>
                  <a:pt x="141" y="566"/>
                </a:moveTo>
                <a:lnTo>
                  <a:pt x="141" y="564"/>
                </a:lnTo>
                <a:lnTo>
                  <a:pt x="141" y="566"/>
                </a:lnTo>
                <a:close/>
                <a:moveTo>
                  <a:pt x="139" y="564"/>
                </a:moveTo>
                <a:lnTo>
                  <a:pt x="139" y="566"/>
                </a:lnTo>
                <a:lnTo>
                  <a:pt x="139" y="564"/>
                </a:lnTo>
                <a:lnTo>
                  <a:pt x="139" y="566"/>
                </a:lnTo>
                <a:lnTo>
                  <a:pt x="139" y="564"/>
                </a:lnTo>
                <a:close/>
                <a:moveTo>
                  <a:pt x="196" y="563"/>
                </a:moveTo>
                <a:lnTo>
                  <a:pt x="196" y="564"/>
                </a:lnTo>
                <a:lnTo>
                  <a:pt x="197" y="564"/>
                </a:lnTo>
                <a:lnTo>
                  <a:pt x="196" y="564"/>
                </a:lnTo>
                <a:lnTo>
                  <a:pt x="196" y="563"/>
                </a:lnTo>
                <a:close/>
                <a:moveTo>
                  <a:pt x="197" y="563"/>
                </a:moveTo>
                <a:lnTo>
                  <a:pt x="197" y="564"/>
                </a:lnTo>
                <a:lnTo>
                  <a:pt x="199" y="564"/>
                </a:lnTo>
                <a:lnTo>
                  <a:pt x="197" y="564"/>
                </a:lnTo>
                <a:lnTo>
                  <a:pt x="197" y="563"/>
                </a:lnTo>
                <a:close/>
                <a:moveTo>
                  <a:pt x="134" y="563"/>
                </a:moveTo>
                <a:lnTo>
                  <a:pt x="134" y="564"/>
                </a:lnTo>
                <a:lnTo>
                  <a:pt x="132" y="563"/>
                </a:lnTo>
                <a:lnTo>
                  <a:pt x="134" y="563"/>
                </a:lnTo>
                <a:close/>
                <a:moveTo>
                  <a:pt x="132" y="563"/>
                </a:moveTo>
                <a:lnTo>
                  <a:pt x="132" y="564"/>
                </a:lnTo>
                <a:lnTo>
                  <a:pt x="132" y="563"/>
                </a:lnTo>
                <a:close/>
                <a:moveTo>
                  <a:pt x="134" y="563"/>
                </a:moveTo>
                <a:lnTo>
                  <a:pt x="136" y="563"/>
                </a:lnTo>
                <a:lnTo>
                  <a:pt x="134" y="563"/>
                </a:lnTo>
                <a:close/>
                <a:moveTo>
                  <a:pt x="139" y="563"/>
                </a:moveTo>
                <a:lnTo>
                  <a:pt x="139" y="564"/>
                </a:lnTo>
                <a:lnTo>
                  <a:pt x="139" y="563"/>
                </a:lnTo>
                <a:lnTo>
                  <a:pt x="139" y="564"/>
                </a:lnTo>
                <a:lnTo>
                  <a:pt x="137" y="564"/>
                </a:lnTo>
                <a:lnTo>
                  <a:pt x="137" y="563"/>
                </a:lnTo>
                <a:lnTo>
                  <a:pt x="139" y="563"/>
                </a:lnTo>
                <a:lnTo>
                  <a:pt x="137" y="563"/>
                </a:lnTo>
                <a:lnTo>
                  <a:pt x="139" y="563"/>
                </a:lnTo>
                <a:close/>
                <a:moveTo>
                  <a:pt x="72" y="563"/>
                </a:moveTo>
                <a:lnTo>
                  <a:pt x="70" y="563"/>
                </a:lnTo>
                <a:lnTo>
                  <a:pt x="72" y="561"/>
                </a:lnTo>
                <a:lnTo>
                  <a:pt x="72" y="563"/>
                </a:lnTo>
                <a:close/>
                <a:moveTo>
                  <a:pt x="124" y="561"/>
                </a:moveTo>
                <a:lnTo>
                  <a:pt x="124" y="563"/>
                </a:lnTo>
                <a:lnTo>
                  <a:pt x="122" y="563"/>
                </a:lnTo>
                <a:lnTo>
                  <a:pt x="122" y="561"/>
                </a:lnTo>
                <a:lnTo>
                  <a:pt x="124" y="561"/>
                </a:lnTo>
                <a:close/>
                <a:moveTo>
                  <a:pt x="82" y="563"/>
                </a:moveTo>
                <a:lnTo>
                  <a:pt x="82" y="561"/>
                </a:lnTo>
                <a:lnTo>
                  <a:pt x="82" y="563"/>
                </a:lnTo>
                <a:close/>
                <a:moveTo>
                  <a:pt x="84" y="561"/>
                </a:moveTo>
                <a:lnTo>
                  <a:pt x="84" y="563"/>
                </a:lnTo>
                <a:lnTo>
                  <a:pt x="84" y="561"/>
                </a:lnTo>
                <a:close/>
                <a:moveTo>
                  <a:pt x="177" y="561"/>
                </a:moveTo>
                <a:lnTo>
                  <a:pt x="176" y="561"/>
                </a:lnTo>
                <a:lnTo>
                  <a:pt x="177" y="561"/>
                </a:lnTo>
                <a:close/>
                <a:moveTo>
                  <a:pt x="86" y="561"/>
                </a:moveTo>
                <a:lnTo>
                  <a:pt x="86" y="563"/>
                </a:lnTo>
                <a:lnTo>
                  <a:pt x="86" y="561"/>
                </a:lnTo>
                <a:lnTo>
                  <a:pt x="86" y="563"/>
                </a:lnTo>
                <a:lnTo>
                  <a:pt x="84" y="563"/>
                </a:lnTo>
                <a:lnTo>
                  <a:pt x="84" y="561"/>
                </a:lnTo>
                <a:lnTo>
                  <a:pt x="84" y="559"/>
                </a:lnTo>
                <a:lnTo>
                  <a:pt x="86" y="559"/>
                </a:lnTo>
                <a:lnTo>
                  <a:pt x="86" y="561"/>
                </a:lnTo>
                <a:lnTo>
                  <a:pt x="84" y="561"/>
                </a:lnTo>
                <a:lnTo>
                  <a:pt x="86" y="561"/>
                </a:lnTo>
                <a:close/>
                <a:moveTo>
                  <a:pt x="244" y="559"/>
                </a:moveTo>
                <a:lnTo>
                  <a:pt x="246" y="559"/>
                </a:lnTo>
                <a:lnTo>
                  <a:pt x="246" y="561"/>
                </a:lnTo>
                <a:lnTo>
                  <a:pt x="247" y="561"/>
                </a:lnTo>
                <a:lnTo>
                  <a:pt x="247" y="563"/>
                </a:lnTo>
                <a:lnTo>
                  <a:pt x="246" y="563"/>
                </a:lnTo>
                <a:lnTo>
                  <a:pt x="246" y="561"/>
                </a:lnTo>
                <a:lnTo>
                  <a:pt x="244" y="559"/>
                </a:lnTo>
                <a:close/>
                <a:moveTo>
                  <a:pt x="126" y="559"/>
                </a:moveTo>
                <a:lnTo>
                  <a:pt x="126" y="561"/>
                </a:lnTo>
                <a:lnTo>
                  <a:pt x="127" y="561"/>
                </a:lnTo>
                <a:lnTo>
                  <a:pt x="127" y="563"/>
                </a:lnTo>
                <a:lnTo>
                  <a:pt x="126" y="563"/>
                </a:lnTo>
                <a:lnTo>
                  <a:pt x="127" y="563"/>
                </a:lnTo>
                <a:lnTo>
                  <a:pt x="126" y="563"/>
                </a:lnTo>
                <a:lnTo>
                  <a:pt x="124" y="563"/>
                </a:lnTo>
                <a:lnTo>
                  <a:pt x="126" y="563"/>
                </a:lnTo>
                <a:lnTo>
                  <a:pt x="126" y="561"/>
                </a:lnTo>
                <a:lnTo>
                  <a:pt x="124" y="561"/>
                </a:lnTo>
                <a:lnTo>
                  <a:pt x="126" y="561"/>
                </a:lnTo>
                <a:lnTo>
                  <a:pt x="126" y="559"/>
                </a:lnTo>
                <a:lnTo>
                  <a:pt x="124" y="559"/>
                </a:lnTo>
                <a:lnTo>
                  <a:pt x="126" y="559"/>
                </a:lnTo>
                <a:close/>
                <a:moveTo>
                  <a:pt x="189" y="558"/>
                </a:moveTo>
                <a:lnTo>
                  <a:pt x="191" y="558"/>
                </a:lnTo>
                <a:lnTo>
                  <a:pt x="189" y="558"/>
                </a:lnTo>
                <a:close/>
                <a:moveTo>
                  <a:pt x="69" y="558"/>
                </a:moveTo>
                <a:lnTo>
                  <a:pt x="69" y="559"/>
                </a:lnTo>
                <a:lnTo>
                  <a:pt x="69" y="561"/>
                </a:lnTo>
                <a:lnTo>
                  <a:pt x="67" y="559"/>
                </a:lnTo>
                <a:lnTo>
                  <a:pt x="67" y="561"/>
                </a:lnTo>
                <a:lnTo>
                  <a:pt x="67" y="559"/>
                </a:lnTo>
                <a:lnTo>
                  <a:pt x="67" y="558"/>
                </a:lnTo>
                <a:lnTo>
                  <a:pt x="69" y="558"/>
                </a:lnTo>
                <a:close/>
                <a:moveTo>
                  <a:pt x="194" y="558"/>
                </a:moveTo>
                <a:lnTo>
                  <a:pt x="194" y="556"/>
                </a:lnTo>
                <a:lnTo>
                  <a:pt x="194" y="558"/>
                </a:lnTo>
                <a:close/>
                <a:moveTo>
                  <a:pt x="246" y="554"/>
                </a:moveTo>
                <a:lnTo>
                  <a:pt x="246" y="553"/>
                </a:lnTo>
                <a:lnTo>
                  <a:pt x="246" y="554"/>
                </a:lnTo>
                <a:lnTo>
                  <a:pt x="247" y="554"/>
                </a:lnTo>
                <a:lnTo>
                  <a:pt x="249" y="554"/>
                </a:lnTo>
                <a:lnTo>
                  <a:pt x="251" y="556"/>
                </a:lnTo>
                <a:lnTo>
                  <a:pt x="252" y="556"/>
                </a:lnTo>
                <a:lnTo>
                  <a:pt x="254" y="556"/>
                </a:lnTo>
                <a:lnTo>
                  <a:pt x="256" y="558"/>
                </a:lnTo>
                <a:lnTo>
                  <a:pt x="257" y="558"/>
                </a:lnTo>
                <a:lnTo>
                  <a:pt x="259" y="558"/>
                </a:lnTo>
                <a:lnTo>
                  <a:pt x="259" y="559"/>
                </a:lnTo>
                <a:lnTo>
                  <a:pt x="261" y="559"/>
                </a:lnTo>
                <a:lnTo>
                  <a:pt x="262" y="559"/>
                </a:lnTo>
                <a:lnTo>
                  <a:pt x="264" y="559"/>
                </a:lnTo>
                <a:lnTo>
                  <a:pt x="266" y="559"/>
                </a:lnTo>
                <a:lnTo>
                  <a:pt x="267" y="559"/>
                </a:lnTo>
                <a:lnTo>
                  <a:pt x="269" y="559"/>
                </a:lnTo>
                <a:lnTo>
                  <a:pt x="271" y="559"/>
                </a:lnTo>
                <a:lnTo>
                  <a:pt x="271" y="561"/>
                </a:lnTo>
                <a:lnTo>
                  <a:pt x="271" y="563"/>
                </a:lnTo>
                <a:lnTo>
                  <a:pt x="273" y="563"/>
                </a:lnTo>
                <a:lnTo>
                  <a:pt x="273" y="561"/>
                </a:lnTo>
                <a:lnTo>
                  <a:pt x="273" y="563"/>
                </a:lnTo>
                <a:lnTo>
                  <a:pt x="273" y="561"/>
                </a:lnTo>
                <a:lnTo>
                  <a:pt x="274" y="561"/>
                </a:lnTo>
                <a:lnTo>
                  <a:pt x="273" y="561"/>
                </a:lnTo>
                <a:lnTo>
                  <a:pt x="274" y="561"/>
                </a:lnTo>
                <a:lnTo>
                  <a:pt x="274" y="563"/>
                </a:lnTo>
                <a:lnTo>
                  <a:pt x="274" y="564"/>
                </a:lnTo>
                <a:lnTo>
                  <a:pt x="274" y="566"/>
                </a:lnTo>
                <a:lnTo>
                  <a:pt x="276" y="566"/>
                </a:lnTo>
                <a:lnTo>
                  <a:pt x="276" y="568"/>
                </a:lnTo>
                <a:lnTo>
                  <a:pt x="276" y="569"/>
                </a:lnTo>
                <a:lnTo>
                  <a:pt x="276" y="568"/>
                </a:lnTo>
                <a:lnTo>
                  <a:pt x="276" y="569"/>
                </a:lnTo>
                <a:lnTo>
                  <a:pt x="274" y="569"/>
                </a:lnTo>
                <a:lnTo>
                  <a:pt x="274" y="571"/>
                </a:lnTo>
                <a:lnTo>
                  <a:pt x="273" y="569"/>
                </a:lnTo>
                <a:lnTo>
                  <a:pt x="273" y="571"/>
                </a:lnTo>
                <a:lnTo>
                  <a:pt x="274" y="571"/>
                </a:lnTo>
                <a:lnTo>
                  <a:pt x="273" y="571"/>
                </a:lnTo>
                <a:lnTo>
                  <a:pt x="271" y="571"/>
                </a:lnTo>
                <a:lnTo>
                  <a:pt x="269" y="571"/>
                </a:lnTo>
                <a:lnTo>
                  <a:pt x="269" y="573"/>
                </a:lnTo>
                <a:lnTo>
                  <a:pt x="267" y="573"/>
                </a:lnTo>
                <a:lnTo>
                  <a:pt x="266" y="573"/>
                </a:lnTo>
                <a:lnTo>
                  <a:pt x="264" y="573"/>
                </a:lnTo>
                <a:lnTo>
                  <a:pt x="264" y="571"/>
                </a:lnTo>
                <a:lnTo>
                  <a:pt x="262" y="571"/>
                </a:lnTo>
                <a:lnTo>
                  <a:pt x="262" y="573"/>
                </a:lnTo>
                <a:lnTo>
                  <a:pt x="262" y="571"/>
                </a:lnTo>
                <a:lnTo>
                  <a:pt x="262" y="573"/>
                </a:lnTo>
                <a:lnTo>
                  <a:pt x="262" y="571"/>
                </a:lnTo>
                <a:lnTo>
                  <a:pt x="261" y="571"/>
                </a:lnTo>
                <a:lnTo>
                  <a:pt x="261" y="573"/>
                </a:lnTo>
                <a:lnTo>
                  <a:pt x="259" y="573"/>
                </a:lnTo>
                <a:lnTo>
                  <a:pt x="257" y="573"/>
                </a:lnTo>
                <a:lnTo>
                  <a:pt x="257" y="574"/>
                </a:lnTo>
                <a:lnTo>
                  <a:pt x="256" y="574"/>
                </a:lnTo>
                <a:lnTo>
                  <a:pt x="254" y="574"/>
                </a:lnTo>
                <a:lnTo>
                  <a:pt x="254" y="576"/>
                </a:lnTo>
                <a:lnTo>
                  <a:pt x="252" y="576"/>
                </a:lnTo>
                <a:lnTo>
                  <a:pt x="251" y="576"/>
                </a:lnTo>
                <a:lnTo>
                  <a:pt x="251" y="578"/>
                </a:lnTo>
                <a:lnTo>
                  <a:pt x="249" y="578"/>
                </a:lnTo>
                <a:lnTo>
                  <a:pt x="247" y="578"/>
                </a:lnTo>
                <a:lnTo>
                  <a:pt x="247" y="576"/>
                </a:lnTo>
                <a:lnTo>
                  <a:pt x="247" y="574"/>
                </a:lnTo>
                <a:lnTo>
                  <a:pt x="247" y="573"/>
                </a:lnTo>
                <a:lnTo>
                  <a:pt x="249" y="573"/>
                </a:lnTo>
                <a:lnTo>
                  <a:pt x="249" y="571"/>
                </a:lnTo>
                <a:lnTo>
                  <a:pt x="247" y="571"/>
                </a:lnTo>
                <a:lnTo>
                  <a:pt x="247" y="569"/>
                </a:lnTo>
                <a:lnTo>
                  <a:pt x="247" y="568"/>
                </a:lnTo>
                <a:lnTo>
                  <a:pt x="247" y="566"/>
                </a:lnTo>
                <a:lnTo>
                  <a:pt x="249" y="566"/>
                </a:lnTo>
                <a:lnTo>
                  <a:pt x="249" y="564"/>
                </a:lnTo>
                <a:lnTo>
                  <a:pt x="247" y="564"/>
                </a:lnTo>
                <a:lnTo>
                  <a:pt x="247" y="563"/>
                </a:lnTo>
                <a:lnTo>
                  <a:pt x="249" y="563"/>
                </a:lnTo>
                <a:lnTo>
                  <a:pt x="249" y="564"/>
                </a:lnTo>
                <a:lnTo>
                  <a:pt x="249" y="563"/>
                </a:lnTo>
                <a:lnTo>
                  <a:pt x="249" y="564"/>
                </a:lnTo>
                <a:lnTo>
                  <a:pt x="251" y="564"/>
                </a:lnTo>
                <a:lnTo>
                  <a:pt x="251" y="566"/>
                </a:lnTo>
                <a:lnTo>
                  <a:pt x="252" y="566"/>
                </a:lnTo>
                <a:lnTo>
                  <a:pt x="254" y="566"/>
                </a:lnTo>
                <a:lnTo>
                  <a:pt x="254" y="568"/>
                </a:lnTo>
                <a:lnTo>
                  <a:pt x="256" y="568"/>
                </a:lnTo>
                <a:lnTo>
                  <a:pt x="257" y="568"/>
                </a:lnTo>
                <a:lnTo>
                  <a:pt x="259" y="568"/>
                </a:lnTo>
                <a:lnTo>
                  <a:pt x="261" y="568"/>
                </a:lnTo>
                <a:lnTo>
                  <a:pt x="262" y="568"/>
                </a:lnTo>
                <a:lnTo>
                  <a:pt x="264" y="568"/>
                </a:lnTo>
                <a:lnTo>
                  <a:pt x="266" y="568"/>
                </a:lnTo>
                <a:lnTo>
                  <a:pt x="267" y="568"/>
                </a:lnTo>
                <a:lnTo>
                  <a:pt x="267" y="569"/>
                </a:lnTo>
                <a:lnTo>
                  <a:pt x="269" y="569"/>
                </a:lnTo>
                <a:lnTo>
                  <a:pt x="269" y="568"/>
                </a:lnTo>
                <a:lnTo>
                  <a:pt x="267" y="568"/>
                </a:lnTo>
                <a:lnTo>
                  <a:pt x="269" y="568"/>
                </a:lnTo>
                <a:lnTo>
                  <a:pt x="267" y="568"/>
                </a:lnTo>
                <a:lnTo>
                  <a:pt x="269" y="568"/>
                </a:lnTo>
                <a:lnTo>
                  <a:pt x="269" y="566"/>
                </a:lnTo>
                <a:lnTo>
                  <a:pt x="267" y="566"/>
                </a:lnTo>
                <a:lnTo>
                  <a:pt x="267" y="564"/>
                </a:lnTo>
                <a:lnTo>
                  <a:pt x="266" y="564"/>
                </a:lnTo>
                <a:lnTo>
                  <a:pt x="266" y="566"/>
                </a:lnTo>
                <a:lnTo>
                  <a:pt x="264" y="566"/>
                </a:lnTo>
                <a:lnTo>
                  <a:pt x="262" y="566"/>
                </a:lnTo>
                <a:lnTo>
                  <a:pt x="261" y="566"/>
                </a:lnTo>
                <a:lnTo>
                  <a:pt x="261" y="564"/>
                </a:lnTo>
                <a:lnTo>
                  <a:pt x="259" y="564"/>
                </a:lnTo>
                <a:lnTo>
                  <a:pt x="257" y="564"/>
                </a:lnTo>
                <a:lnTo>
                  <a:pt x="257" y="566"/>
                </a:lnTo>
                <a:lnTo>
                  <a:pt x="256" y="566"/>
                </a:lnTo>
                <a:lnTo>
                  <a:pt x="254" y="566"/>
                </a:lnTo>
                <a:lnTo>
                  <a:pt x="254" y="564"/>
                </a:lnTo>
                <a:lnTo>
                  <a:pt x="252" y="564"/>
                </a:lnTo>
                <a:lnTo>
                  <a:pt x="251" y="564"/>
                </a:lnTo>
                <a:lnTo>
                  <a:pt x="249" y="564"/>
                </a:lnTo>
                <a:lnTo>
                  <a:pt x="249" y="563"/>
                </a:lnTo>
                <a:lnTo>
                  <a:pt x="249" y="561"/>
                </a:lnTo>
                <a:lnTo>
                  <a:pt x="247" y="563"/>
                </a:lnTo>
                <a:lnTo>
                  <a:pt x="247" y="561"/>
                </a:lnTo>
                <a:lnTo>
                  <a:pt x="246" y="561"/>
                </a:lnTo>
                <a:lnTo>
                  <a:pt x="247" y="561"/>
                </a:lnTo>
                <a:lnTo>
                  <a:pt x="247" y="559"/>
                </a:lnTo>
                <a:lnTo>
                  <a:pt x="246" y="559"/>
                </a:lnTo>
                <a:lnTo>
                  <a:pt x="246" y="558"/>
                </a:lnTo>
                <a:lnTo>
                  <a:pt x="244" y="558"/>
                </a:lnTo>
                <a:lnTo>
                  <a:pt x="244" y="556"/>
                </a:lnTo>
                <a:lnTo>
                  <a:pt x="244" y="554"/>
                </a:lnTo>
                <a:lnTo>
                  <a:pt x="246" y="554"/>
                </a:lnTo>
                <a:lnTo>
                  <a:pt x="246" y="553"/>
                </a:lnTo>
                <a:lnTo>
                  <a:pt x="246" y="554"/>
                </a:lnTo>
                <a:close/>
                <a:moveTo>
                  <a:pt x="117" y="554"/>
                </a:moveTo>
                <a:lnTo>
                  <a:pt x="117" y="553"/>
                </a:lnTo>
                <a:lnTo>
                  <a:pt x="117" y="554"/>
                </a:lnTo>
                <a:close/>
                <a:moveTo>
                  <a:pt x="114" y="553"/>
                </a:moveTo>
                <a:lnTo>
                  <a:pt x="112" y="553"/>
                </a:lnTo>
                <a:lnTo>
                  <a:pt x="114" y="553"/>
                </a:lnTo>
                <a:close/>
                <a:moveTo>
                  <a:pt x="112" y="551"/>
                </a:moveTo>
                <a:lnTo>
                  <a:pt x="111" y="551"/>
                </a:lnTo>
                <a:lnTo>
                  <a:pt x="112" y="551"/>
                </a:lnTo>
                <a:close/>
                <a:moveTo>
                  <a:pt x="194" y="551"/>
                </a:moveTo>
                <a:lnTo>
                  <a:pt x="192" y="551"/>
                </a:lnTo>
                <a:lnTo>
                  <a:pt x="194" y="551"/>
                </a:lnTo>
                <a:close/>
                <a:moveTo>
                  <a:pt x="116" y="549"/>
                </a:moveTo>
                <a:lnTo>
                  <a:pt x="116" y="551"/>
                </a:lnTo>
                <a:lnTo>
                  <a:pt x="117" y="551"/>
                </a:lnTo>
                <a:lnTo>
                  <a:pt x="117" y="553"/>
                </a:lnTo>
                <a:lnTo>
                  <a:pt x="117" y="554"/>
                </a:lnTo>
                <a:lnTo>
                  <a:pt x="117" y="553"/>
                </a:lnTo>
                <a:lnTo>
                  <a:pt x="116" y="553"/>
                </a:lnTo>
                <a:lnTo>
                  <a:pt x="116" y="551"/>
                </a:lnTo>
                <a:lnTo>
                  <a:pt x="116" y="553"/>
                </a:lnTo>
                <a:lnTo>
                  <a:pt x="116" y="551"/>
                </a:lnTo>
                <a:lnTo>
                  <a:pt x="116" y="549"/>
                </a:lnTo>
                <a:lnTo>
                  <a:pt x="116" y="551"/>
                </a:lnTo>
                <a:lnTo>
                  <a:pt x="114" y="551"/>
                </a:lnTo>
                <a:lnTo>
                  <a:pt x="114" y="549"/>
                </a:lnTo>
                <a:lnTo>
                  <a:pt x="116" y="549"/>
                </a:lnTo>
                <a:close/>
                <a:moveTo>
                  <a:pt x="232" y="549"/>
                </a:moveTo>
                <a:lnTo>
                  <a:pt x="232" y="548"/>
                </a:lnTo>
                <a:lnTo>
                  <a:pt x="232" y="549"/>
                </a:lnTo>
                <a:close/>
                <a:moveTo>
                  <a:pt x="69" y="548"/>
                </a:moveTo>
                <a:lnTo>
                  <a:pt x="69" y="549"/>
                </a:lnTo>
                <a:lnTo>
                  <a:pt x="67" y="549"/>
                </a:lnTo>
                <a:lnTo>
                  <a:pt x="69" y="549"/>
                </a:lnTo>
                <a:lnTo>
                  <a:pt x="67" y="549"/>
                </a:lnTo>
                <a:lnTo>
                  <a:pt x="67" y="548"/>
                </a:lnTo>
                <a:lnTo>
                  <a:pt x="69" y="548"/>
                </a:lnTo>
                <a:close/>
                <a:moveTo>
                  <a:pt x="70" y="548"/>
                </a:moveTo>
                <a:lnTo>
                  <a:pt x="70" y="549"/>
                </a:lnTo>
                <a:lnTo>
                  <a:pt x="69" y="549"/>
                </a:lnTo>
                <a:lnTo>
                  <a:pt x="70" y="548"/>
                </a:lnTo>
                <a:lnTo>
                  <a:pt x="69" y="548"/>
                </a:lnTo>
                <a:lnTo>
                  <a:pt x="69" y="549"/>
                </a:lnTo>
                <a:lnTo>
                  <a:pt x="69" y="548"/>
                </a:lnTo>
                <a:lnTo>
                  <a:pt x="70" y="548"/>
                </a:lnTo>
                <a:lnTo>
                  <a:pt x="69" y="548"/>
                </a:lnTo>
                <a:lnTo>
                  <a:pt x="70" y="548"/>
                </a:lnTo>
                <a:lnTo>
                  <a:pt x="69" y="548"/>
                </a:lnTo>
                <a:lnTo>
                  <a:pt x="70" y="548"/>
                </a:lnTo>
                <a:close/>
                <a:moveTo>
                  <a:pt x="104" y="548"/>
                </a:moveTo>
                <a:lnTo>
                  <a:pt x="102" y="548"/>
                </a:lnTo>
                <a:lnTo>
                  <a:pt x="102" y="549"/>
                </a:lnTo>
                <a:lnTo>
                  <a:pt x="102" y="548"/>
                </a:lnTo>
                <a:lnTo>
                  <a:pt x="102" y="546"/>
                </a:lnTo>
                <a:lnTo>
                  <a:pt x="104" y="546"/>
                </a:lnTo>
                <a:lnTo>
                  <a:pt x="104" y="548"/>
                </a:lnTo>
                <a:close/>
                <a:moveTo>
                  <a:pt x="112" y="546"/>
                </a:moveTo>
                <a:lnTo>
                  <a:pt x="112" y="548"/>
                </a:lnTo>
                <a:lnTo>
                  <a:pt x="112" y="549"/>
                </a:lnTo>
                <a:lnTo>
                  <a:pt x="114" y="549"/>
                </a:lnTo>
                <a:lnTo>
                  <a:pt x="112" y="549"/>
                </a:lnTo>
                <a:lnTo>
                  <a:pt x="114" y="549"/>
                </a:lnTo>
                <a:lnTo>
                  <a:pt x="112" y="549"/>
                </a:lnTo>
                <a:lnTo>
                  <a:pt x="112" y="551"/>
                </a:lnTo>
                <a:lnTo>
                  <a:pt x="112" y="549"/>
                </a:lnTo>
                <a:lnTo>
                  <a:pt x="112" y="551"/>
                </a:lnTo>
                <a:lnTo>
                  <a:pt x="112" y="549"/>
                </a:lnTo>
                <a:lnTo>
                  <a:pt x="111" y="549"/>
                </a:lnTo>
                <a:lnTo>
                  <a:pt x="111" y="548"/>
                </a:lnTo>
                <a:lnTo>
                  <a:pt x="111" y="546"/>
                </a:lnTo>
                <a:lnTo>
                  <a:pt x="111" y="548"/>
                </a:lnTo>
                <a:lnTo>
                  <a:pt x="112" y="548"/>
                </a:lnTo>
                <a:lnTo>
                  <a:pt x="112" y="546"/>
                </a:lnTo>
                <a:close/>
                <a:moveTo>
                  <a:pt x="111" y="546"/>
                </a:moveTo>
                <a:lnTo>
                  <a:pt x="111" y="548"/>
                </a:lnTo>
                <a:lnTo>
                  <a:pt x="111" y="546"/>
                </a:lnTo>
                <a:lnTo>
                  <a:pt x="109" y="546"/>
                </a:lnTo>
                <a:lnTo>
                  <a:pt x="111" y="546"/>
                </a:lnTo>
                <a:close/>
                <a:moveTo>
                  <a:pt x="231" y="546"/>
                </a:moveTo>
                <a:lnTo>
                  <a:pt x="232" y="546"/>
                </a:lnTo>
                <a:lnTo>
                  <a:pt x="231" y="546"/>
                </a:lnTo>
                <a:close/>
                <a:moveTo>
                  <a:pt x="116" y="546"/>
                </a:moveTo>
                <a:lnTo>
                  <a:pt x="116" y="548"/>
                </a:lnTo>
                <a:lnTo>
                  <a:pt x="116" y="546"/>
                </a:lnTo>
                <a:lnTo>
                  <a:pt x="117" y="546"/>
                </a:lnTo>
                <a:lnTo>
                  <a:pt x="117" y="548"/>
                </a:lnTo>
                <a:lnTo>
                  <a:pt x="117" y="549"/>
                </a:lnTo>
                <a:lnTo>
                  <a:pt x="116" y="548"/>
                </a:lnTo>
                <a:lnTo>
                  <a:pt x="116" y="549"/>
                </a:lnTo>
                <a:lnTo>
                  <a:pt x="116" y="548"/>
                </a:lnTo>
                <a:lnTo>
                  <a:pt x="114" y="548"/>
                </a:lnTo>
                <a:lnTo>
                  <a:pt x="114" y="546"/>
                </a:lnTo>
                <a:lnTo>
                  <a:pt x="116" y="546"/>
                </a:lnTo>
                <a:close/>
                <a:moveTo>
                  <a:pt x="196" y="544"/>
                </a:moveTo>
                <a:lnTo>
                  <a:pt x="196" y="546"/>
                </a:lnTo>
                <a:lnTo>
                  <a:pt x="196" y="544"/>
                </a:lnTo>
                <a:close/>
                <a:moveTo>
                  <a:pt x="114" y="546"/>
                </a:moveTo>
                <a:lnTo>
                  <a:pt x="112" y="546"/>
                </a:lnTo>
                <a:lnTo>
                  <a:pt x="112" y="544"/>
                </a:lnTo>
                <a:lnTo>
                  <a:pt x="114" y="544"/>
                </a:lnTo>
                <a:lnTo>
                  <a:pt x="114" y="546"/>
                </a:lnTo>
                <a:close/>
                <a:moveTo>
                  <a:pt x="111" y="544"/>
                </a:moveTo>
                <a:lnTo>
                  <a:pt x="112" y="544"/>
                </a:lnTo>
                <a:lnTo>
                  <a:pt x="111" y="544"/>
                </a:lnTo>
                <a:lnTo>
                  <a:pt x="112" y="544"/>
                </a:lnTo>
                <a:lnTo>
                  <a:pt x="111" y="544"/>
                </a:lnTo>
                <a:lnTo>
                  <a:pt x="111" y="543"/>
                </a:lnTo>
                <a:lnTo>
                  <a:pt x="111" y="544"/>
                </a:lnTo>
                <a:close/>
                <a:moveTo>
                  <a:pt x="114" y="543"/>
                </a:moveTo>
                <a:lnTo>
                  <a:pt x="114" y="544"/>
                </a:lnTo>
                <a:lnTo>
                  <a:pt x="114" y="543"/>
                </a:lnTo>
                <a:lnTo>
                  <a:pt x="114" y="544"/>
                </a:lnTo>
                <a:lnTo>
                  <a:pt x="116" y="544"/>
                </a:lnTo>
                <a:lnTo>
                  <a:pt x="116" y="546"/>
                </a:lnTo>
                <a:lnTo>
                  <a:pt x="114" y="546"/>
                </a:lnTo>
                <a:lnTo>
                  <a:pt x="114" y="544"/>
                </a:lnTo>
                <a:lnTo>
                  <a:pt x="114" y="546"/>
                </a:lnTo>
                <a:lnTo>
                  <a:pt x="114" y="544"/>
                </a:lnTo>
                <a:lnTo>
                  <a:pt x="112" y="544"/>
                </a:lnTo>
                <a:lnTo>
                  <a:pt x="114" y="544"/>
                </a:lnTo>
                <a:lnTo>
                  <a:pt x="114" y="543"/>
                </a:lnTo>
                <a:close/>
                <a:moveTo>
                  <a:pt x="114" y="543"/>
                </a:moveTo>
                <a:lnTo>
                  <a:pt x="112" y="543"/>
                </a:lnTo>
                <a:lnTo>
                  <a:pt x="114" y="543"/>
                </a:lnTo>
                <a:close/>
                <a:moveTo>
                  <a:pt x="114" y="541"/>
                </a:moveTo>
                <a:lnTo>
                  <a:pt x="114" y="543"/>
                </a:lnTo>
                <a:lnTo>
                  <a:pt x="116" y="543"/>
                </a:lnTo>
                <a:lnTo>
                  <a:pt x="116" y="544"/>
                </a:lnTo>
                <a:lnTo>
                  <a:pt x="114" y="544"/>
                </a:lnTo>
                <a:lnTo>
                  <a:pt x="114" y="543"/>
                </a:lnTo>
                <a:lnTo>
                  <a:pt x="114" y="541"/>
                </a:lnTo>
                <a:close/>
                <a:moveTo>
                  <a:pt x="114" y="541"/>
                </a:moveTo>
                <a:lnTo>
                  <a:pt x="112" y="541"/>
                </a:lnTo>
                <a:lnTo>
                  <a:pt x="112" y="539"/>
                </a:lnTo>
                <a:lnTo>
                  <a:pt x="114" y="539"/>
                </a:lnTo>
                <a:lnTo>
                  <a:pt x="114" y="541"/>
                </a:lnTo>
                <a:close/>
                <a:moveTo>
                  <a:pt x="109" y="536"/>
                </a:moveTo>
                <a:lnTo>
                  <a:pt x="109" y="534"/>
                </a:lnTo>
                <a:lnTo>
                  <a:pt x="109" y="536"/>
                </a:lnTo>
                <a:close/>
                <a:moveTo>
                  <a:pt x="231" y="534"/>
                </a:moveTo>
                <a:lnTo>
                  <a:pt x="231" y="536"/>
                </a:lnTo>
                <a:lnTo>
                  <a:pt x="232" y="536"/>
                </a:lnTo>
                <a:lnTo>
                  <a:pt x="232" y="538"/>
                </a:lnTo>
                <a:lnTo>
                  <a:pt x="232" y="536"/>
                </a:lnTo>
                <a:lnTo>
                  <a:pt x="232" y="538"/>
                </a:lnTo>
                <a:lnTo>
                  <a:pt x="232" y="539"/>
                </a:lnTo>
                <a:lnTo>
                  <a:pt x="234" y="539"/>
                </a:lnTo>
                <a:lnTo>
                  <a:pt x="234" y="541"/>
                </a:lnTo>
                <a:lnTo>
                  <a:pt x="234" y="543"/>
                </a:lnTo>
                <a:lnTo>
                  <a:pt x="234" y="544"/>
                </a:lnTo>
                <a:lnTo>
                  <a:pt x="236" y="546"/>
                </a:lnTo>
                <a:lnTo>
                  <a:pt x="236" y="548"/>
                </a:lnTo>
                <a:lnTo>
                  <a:pt x="236" y="549"/>
                </a:lnTo>
                <a:lnTo>
                  <a:pt x="236" y="551"/>
                </a:lnTo>
                <a:lnTo>
                  <a:pt x="234" y="551"/>
                </a:lnTo>
                <a:lnTo>
                  <a:pt x="234" y="549"/>
                </a:lnTo>
                <a:lnTo>
                  <a:pt x="234" y="548"/>
                </a:lnTo>
                <a:lnTo>
                  <a:pt x="232" y="548"/>
                </a:lnTo>
                <a:lnTo>
                  <a:pt x="232" y="546"/>
                </a:lnTo>
                <a:lnTo>
                  <a:pt x="232" y="544"/>
                </a:lnTo>
                <a:lnTo>
                  <a:pt x="231" y="543"/>
                </a:lnTo>
                <a:lnTo>
                  <a:pt x="231" y="541"/>
                </a:lnTo>
                <a:lnTo>
                  <a:pt x="231" y="539"/>
                </a:lnTo>
                <a:lnTo>
                  <a:pt x="231" y="538"/>
                </a:lnTo>
                <a:lnTo>
                  <a:pt x="231" y="536"/>
                </a:lnTo>
                <a:lnTo>
                  <a:pt x="231" y="534"/>
                </a:lnTo>
                <a:close/>
                <a:moveTo>
                  <a:pt x="184" y="533"/>
                </a:moveTo>
                <a:lnTo>
                  <a:pt x="184" y="534"/>
                </a:lnTo>
                <a:lnTo>
                  <a:pt x="184" y="536"/>
                </a:lnTo>
                <a:lnTo>
                  <a:pt x="184" y="534"/>
                </a:lnTo>
                <a:lnTo>
                  <a:pt x="182" y="534"/>
                </a:lnTo>
                <a:lnTo>
                  <a:pt x="182" y="533"/>
                </a:lnTo>
                <a:lnTo>
                  <a:pt x="184" y="533"/>
                </a:lnTo>
                <a:close/>
                <a:moveTo>
                  <a:pt x="109" y="533"/>
                </a:moveTo>
                <a:lnTo>
                  <a:pt x="111" y="533"/>
                </a:lnTo>
                <a:lnTo>
                  <a:pt x="109" y="533"/>
                </a:lnTo>
                <a:lnTo>
                  <a:pt x="109" y="534"/>
                </a:lnTo>
                <a:lnTo>
                  <a:pt x="109" y="533"/>
                </a:lnTo>
                <a:close/>
                <a:moveTo>
                  <a:pt x="229" y="526"/>
                </a:moveTo>
                <a:lnTo>
                  <a:pt x="231" y="528"/>
                </a:lnTo>
                <a:lnTo>
                  <a:pt x="231" y="529"/>
                </a:lnTo>
                <a:lnTo>
                  <a:pt x="231" y="531"/>
                </a:lnTo>
                <a:lnTo>
                  <a:pt x="229" y="531"/>
                </a:lnTo>
                <a:lnTo>
                  <a:pt x="229" y="529"/>
                </a:lnTo>
                <a:lnTo>
                  <a:pt x="229" y="528"/>
                </a:lnTo>
                <a:lnTo>
                  <a:pt x="229" y="526"/>
                </a:lnTo>
                <a:close/>
                <a:moveTo>
                  <a:pt x="174" y="528"/>
                </a:moveTo>
                <a:lnTo>
                  <a:pt x="174" y="526"/>
                </a:lnTo>
                <a:lnTo>
                  <a:pt x="176" y="526"/>
                </a:lnTo>
                <a:lnTo>
                  <a:pt x="174" y="526"/>
                </a:lnTo>
                <a:lnTo>
                  <a:pt x="174" y="528"/>
                </a:lnTo>
                <a:close/>
                <a:moveTo>
                  <a:pt x="104" y="524"/>
                </a:moveTo>
                <a:lnTo>
                  <a:pt x="104" y="526"/>
                </a:lnTo>
                <a:lnTo>
                  <a:pt x="104" y="524"/>
                </a:lnTo>
                <a:close/>
                <a:moveTo>
                  <a:pt x="54" y="524"/>
                </a:moveTo>
                <a:lnTo>
                  <a:pt x="55" y="524"/>
                </a:lnTo>
                <a:lnTo>
                  <a:pt x="54" y="524"/>
                </a:lnTo>
                <a:close/>
                <a:moveTo>
                  <a:pt x="179" y="523"/>
                </a:moveTo>
                <a:lnTo>
                  <a:pt x="179" y="524"/>
                </a:lnTo>
                <a:lnTo>
                  <a:pt x="179" y="523"/>
                </a:lnTo>
                <a:lnTo>
                  <a:pt x="181" y="523"/>
                </a:lnTo>
                <a:lnTo>
                  <a:pt x="181" y="524"/>
                </a:lnTo>
                <a:lnTo>
                  <a:pt x="179" y="524"/>
                </a:lnTo>
                <a:lnTo>
                  <a:pt x="181" y="524"/>
                </a:lnTo>
                <a:lnTo>
                  <a:pt x="181" y="526"/>
                </a:lnTo>
                <a:lnTo>
                  <a:pt x="179" y="526"/>
                </a:lnTo>
                <a:lnTo>
                  <a:pt x="179" y="524"/>
                </a:lnTo>
                <a:lnTo>
                  <a:pt x="179" y="523"/>
                </a:lnTo>
                <a:close/>
                <a:moveTo>
                  <a:pt x="62" y="523"/>
                </a:moveTo>
                <a:lnTo>
                  <a:pt x="62" y="524"/>
                </a:lnTo>
                <a:lnTo>
                  <a:pt x="62" y="523"/>
                </a:lnTo>
                <a:lnTo>
                  <a:pt x="60" y="523"/>
                </a:lnTo>
                <a:lnTo>
                  <a:pt x="62" y="523"/>
                </a:lnTo>
                <a:close/>
                <a:moveTo>
                  <a:pt x="62" y="523"/>
                </a:moveTo>
                <a:lnTo>
                  <a:pt x="64" y="523"/>
                </a:lnTo>
                <a:lnTo>
                  <a:pt x="64" y="524"/>
                </a:lnTo>
                <a:lnTo>
                  <a:pt x="62" y="524"/>
                </a:lnTo>
                <a:lnTo>
                  <a:pt x="62" y="523"/>
                </a:lnTo>
                <a:lnTo>
                  <a:pt x="62" y="521"/>
                </a:lnTo>
                <a:lnTo>
                  <a:pt x="62" y="523"/>
                </a:lnTo>
                <a:close/>
                <a:moveTo>
                  <a:pt x="55" y="521"/>
                </a:moveTo>
                <a:lnTo>
                  <a:pt x="55" y="523"/>
                </a:lnTo>
                <a:lnTo>
                  <a:pt x="54" y="523"/>
                </a:lnTo>
                <a:lnTo>
                  <a:pt x="54" y="521"/>
                </a:lnTo>
                <a:lnTo>
                  <a:pt x="55" y="521"/>
                </a:lnTo>
                <a:close/>
                <a:moveTo>
                  <a:pt x="67" y="521"/>
                </a:moveTo>
                <a:lnTo>
                  <a:pt x="67" y="523"/>
                </a:lnTo>
                <a:lnTo>
                  <a:pt x="65" y="523"/>
                </a:lnTo>
                <a:lnTo>
                  <a:pt x="65" y="521"/>
                </a:lnTo>
                <a:lnTo>
                  <a:pt x="67" y="521"/>
                </a:lnTo>
                <a:close/>
                <a:moveTo>
                  <a:pt x="67" y="521"/>
                </a:moveTo>
                <a:lnTo>
                  <a:pt x="67" y="523"/>
                </a:lnTo>
                <a:lnTo>
                  <a:pt x="67" y="521"/>
                </a:lnTo>
                <a:lnTo>
                  <a:pt x="67" y="523"/>
                </a:lnTo>
                <a:lnTo>
                  <a:pt x="67" y="521"/>
                </a:lnTo>
                <a:close/>
                <a:moveTo>
                  <a:pt x="167" y="519"/>
                </a:moveTo>
                <a:lnTo>
                  <a:pt x="167" y="521"/>
                </a:lnTo>
                <a:lnTo>
                  <a:pt x="167" y="519"/>
                </a:lnTo>
                <a:close/>
                <a:moveTo>
                  <a:pt x="186" y="519"/>
                </a:moveTo>
                <a:lnTo>
                  <a:pt x="187" y="519"/>
                </a:lnTo>
                <a:lnTo>
                  <a:pt x="187" y="521"/>
                </a:lnTo>
                <a:lnTo>
                  <a:pt x="187" y="523"/>
                </a:lnTo>
                <a:lnTo>
                  <a:pt x="186" y="523"/>
                </a:lnTo>
                <a:lnTo>
                  <a:pt x="187" y="523"/>
                </a:lnTo>
                <a:lnTo>
                  <a:pt x="186" y="523"/>
                </a:lnTo>
                <a:lnTo>
                  <a:pt x="187" y="524"/>
                </a:lnTo>
                <a:lnTo>
                  <a:pt x="186" y="524"/>
                </a:lnTo>
                <a:lnTo>
                  <a:pt x="187" y="524"/>
                </a:lnTo>
                <a:lnTo>
                  <a:pt x="186" y="524"/>
                </a:lnTo>
                <a:lnTo>
                  <a:pt x="187" y="524"/>
                </a:lnTo>
                <a:lnTo>
                  <a:pt x="187" y="526"/>
                </a:lnTo>
                <a:lnTo>
                  <a:pt x="186" y="526"/>
                </a:lnTo>
                <a:lnTo>
                  <a:pt x="187" y="526"/>
                </a:lnTo>
                <a:lnTo>
                  <a:pt x="186" y="526"/>
                </a:lnTo>
                <a:lnTo>
                  <a:pt x="187" y="526"/>
                </a:lnTo>
                <a:lnTo>
                  <a:pt x="187" y="528"/>
                </a:lnTo>
                <a:lnTo>
                  <a:pt x="187" y="529"/>
                </a:lnTo>
                <a:lnTo>
                  <a:pt x="186" y="529"/>
                </a:lnTo>
                <a:lnTo>
                  <a:pt x="186" y="531"/>
                </a:lnTo>
                <a:lnTo>
                  <a:pt x="186" y="533"/>
                </a:lnTo>
                <a:lnTo>
                  <a:pt x="186" y="531"/>
                </a:lnTo>
                <a:lnTo>
                  <a:pt x="184" y="531"/>
                </a:lnTo>
                <a:lnTo>
                  <a:pt x="184" y="529"/>
                </a:lnTo>
                <a:lnTo>
                  <a:pt x="184" y="528"/>
                </a:lnTo>
                <a:lnTo>
                  <a:pt x="184" y="529"/>
                </a:lnTo>
                <a:lnTo>
                  <a:pt x="184" y="528"/>
                </a:lnTo>
                <a:lnTo>
                  <a:pt x="182" y="528"/>
                </a:lnTo>
                <a:lnTo>
                  <a:pt x="184" y="528"/>
                </a:lnTo>
                <a:lnTo>
                  <a:pt x="182" y="528"/>
                </a:lnTo>
                <a:lnTo>
                  <a:pt x="184" y="528"/>
                </a:lnTo>
                <a:lnTo>
                  <a:pt x="184" y="526"/>
                </a:lnTo>
                <a:lnTo>
                  <a:pt x="182" y="526"/>
                </a:lnTo>
                <a:lnTo>
                  <a:pt x="182" y="524"/>
                </a:lnTo>
                <a:lnTo>
                  <a:pt x="184" y="524"/>
                </a:lnTo>
                <a:lnTo>
                  <a:pt x="182" y="524"/>
                </a:lnTo>
                <a:lnTo>
                  <a:pt x="181" y="524"/>
                </a:lnTo>
                <a:lnTo>
                  <a:pt x="181" y="523"/>
                </a:lnTo>
                <a:lnTo>
                  <a:pt x="181" y="521"/>
                </a:lnTo>
                <a:lnTo>
                  <a:pt x="182" y="521"/>
                </a:lnTo>
                <a:lnTo>
                  <a:pt x="181" y="521"/>
                </a:lnTo>
                <a:lnTo>
                  <a:pt x="182" y="519"/>
                </a:lnTo>
                <a:lnTo>
                  <a:pt x="184" y="519"/>
                </a:lnTo>
                <a:lnTo>
                  <a:pt x="186" y="519"/>
                </a:lnTo>
                <a:close/>
                <a:moveTo>
                  <a:pt x="55" y="519"/>
                </a:moveTo>
                <a:lnTo>
                  <a:pt x="54" y="519"/>
                </a:lnTo>
                <a:lnTo>
                  <a:pt x="54" y="518"/>
                </a:lnTo>
                <a:lnTo>
                  <a:pt x="55" y="519"/>
                </a:lnTo>
                <a:close/>
                <a:moveTo>
                  <a:pt x="69" y="518"/>
                </a:moveTo>
                <a:lnTo>
                  <a:pt x="69" y="519"/>
                </a:lnTo>
                <a:lnTo>
                  <a:pt x="67" y="519"/>
                </a:lnTo>
                <a:lnTo>
                  <a:pt x="67" y="518"/>
                </a:lnTo>
                <a:lnTo>
                  <a:pt x="69" y="518"/>
                </a:lnTo>
                <a:close/>
                <a:moveTo>
                  <a:pt x="65" y="518"/>
                </a:moveTo>
                <a:lnTo>
                  <a:pt x="67" y="518"/>
                </a:lnTo>
                <a:lnTo>
                  <a:pt x="67" y="519"/>
                </a:lnTo>
                <a:lnTo>
                  <a:pt x="67" y="521"/>
                </a:lnTo>
                <a:lnTo>
                  <a:pt x="69" y="521"/>
                </a:lnTo>
                <a:lnTo>
                  <a:pt x="67" y="521"/>
                </a:lnTo>
                <a:lnTo>
                  <a:pt x="67" y="519"/>
                </a:lnTo>
                <a:lnTo>
                  <a:pt x="67" y="521"/>
                </a:lnTo>
                <a:lnTo>
                  <a:pt x="67" y="519"/>
                </a:lnTo>
                <a:lnTo>
                  <a:pt x="65" y="519"/>
                </a:lnTo>
                <a:lnTo>
                  <a:pt x="65" y="518"/>
                </a:lnTo>
                <a:lnTo>
                  <a:pt x="64" y="518"/>
                </a:lnTo>
                <a:lnTo>
                  <a:pt x="65" y="518"/>
                </a:lnTo>
                <a:close/>
                <a:moveTo>
                  <a:pt x="101" y="518"/>
                </a:moveTo>
                <a:lnTo>
                  <a:pt x="99" y="518"/>
                </a:lnTo>
                <a:lnTo>
                  <a:pt x="99" y="516"/>
                </a:lnTo>
                <a:lnTo>
                  <a:pt x="101" y="518"/>
                </a:lnTo>
                <a:close/>
                <a:moveTo>
                  <a:pt x="67" y="516"/>
                </a:moveTo>
                <a:lnTo>
                  <a:pt x="69" y="516"/>
                </a:lnTo>
                <a:lnTo>
                  <a:pt x="69" y="518"/>
                </a:lnTo>
                <a:lnTo>
                  <a:pt x="67" y="518"/>
                </a:lnTo>
                <a:lnTo>
                  <a:pt x="67" y="516"/>
                </a:lnTo>
                <a:lnTo>
                  <a:pt x="69" y="516"/>
                </a:lnTo>
                <a:lnTo>
                  <a:pt x="67" y="516"/>
                </a:lnTo>
                <a:close/>
                <a:moveTo>
                  <a:pt x="69" y="514"/>
                </a:moveTo>
                <a:lnTo>
                  <a:pt x="69" y="516"/>
                </a:lnTo>
                <a:lnTo>
                  <a:pt x="69" y="514"/>
                </a:lnTo>
                <a:close/>
                <a:moveTo>
                  <a:pt x="224" y="514"/>
                </a:moveTo>
                <a:lnTo>
                  <a:pt x="226" y="514"/>
                </a:lnTo>
                <a:lnTo>
                  <a:pt x="226" y="516"/>
                </a:lnTo>
                <a:lnTo>
                  <a:pt x="226" y="518"/>
                </a:lnTo>
                <a:lnTo>
                  <a:pt x="226" y="519"/>
                </a:lnTo>
                <a:lnTo>
                  <a:pt x="226" y="521"/>
                </a:lnTo>
                <a:lnTo>
                  <a:pt x="227" y="521"/>
                </a:lnTo>
                <a:lnTo>
                  <a:pt x="227" y="523"/>
                </a:lnTo>
                <a:lnTo>
                  <a:pt x="227" y="524"/>
                </a:lnTo>
                <a:lnTo>
                  <a:pt x="227" y="526"/>
                </a:lnTo>
                <a:lnTo>
                  <a:pt x="227" y="528"/>
                </a:lnTo>
                <a:lnTo>
                  <a:pt x="227" y="529"/>
                </a:lnTo>
                <a:lnTo>
                  <a:pt x="227" y="531"/>
                </a:lnTo>
                <a:lnTo>
                  <a:pt x="229" y="531"/>
                </a:lnTo>
                <a:lnTo>
                  <a:pt x="227" y="531"/>
                </a:lnTo>
                <a:lnTo>
                  <a:pt x="229" y="531"/>
                </a:lnTo>
                <a:lnTo>
                  <a:pt x="229" y="533"/>
                </a:lnTo>
                <a:lnTo>
                  <a:pt x="229" y="534"/>
                </a:lnTo>
                <a:lnTo>
                  <a:pt x="229" y="536"/>
                </a:lnTo>
                <a:lnTo>
                  <a:pt x="229" y="538"/>
                </a:lnTo>
                <a:lnTo>
                  <a:pt x="229" y="539"/>
                </a:lnTo>
                <a:lnTo>
                  <a:pt x="229" y="541"/>
                </a:lnTo>
                <a:lnTo>
                  <a:pt x="229" y="539"/>
                </a:lnTo>
                <a:lnTo>
                  <a:pt x="231" y="539"/>
                </a:lnTo>
                <a:lnTo>
                  <a:pt x="231" y="541"/>
                </a:lnTo>
                <a:lnTo>
                  <a:pt x="231" y="543"/>
                </a:lnTo>
                <a:lnTo>
                  <a:pt x="231" y="544"/>
                </a:lnTo>
                <a:lnTo>
                  <a:pt x="231" y="546"/>
                </a:lnTo>
                <a:lnTo>
                  <a:pt x="231" y="548"/>
                </a:lnTo>
                <a:lnTo>
                  <a:pt x="232" y="548"/>
                </a:lnTo>
                <a:lnTo>
                  <a:pt x="232" y="549"/>
                </a:lnTo>
                <a:lnTo>
                  <a:pt x="234" y="549"/>
                </a:lnTo>
                <a:lnTo>
                  <a:pt x="234" y="551"/>
                </a:lnTo>
                <a:lnTo>
                  <a:pt x="234" y="549"/>
                </a:lnTo>
                <a:lnTo>
                  <a:pt x="232" y="549"/>
                </a:lnTo>
                <a:lnTo>
                  <a:pt x="232" y="551"/>
                </a:lnTo>
                <a:lnTo>
                  <a:pt x="234" y="551"/>
                </a:lnTo>
                <a:lnTo>
                  <a:pt x="234" y="553"/>
                </a:lnTo>
                <a:lnTo>
                  <a:pt x="234" y="554"/>
                </a:lnTo>
                <a:lnTo>
                  <a:pt x="234" y="556"/>
                </a:lnTo>
                <a:lnTo>
                  <a:pt x="234" y="558"/>
                </a:lnTo>
                <a:lnTo>
                  <a:pt x="234" y="559"/>
                </a:lnTo>
                <a:lnTo>
                  <a:pt x="236" y="559"/>
                </a:lnTo>
                <a:lnTo>
                  <a:pt x="236" y="561"/>
                </a:lnTo>
                <a:lnTo>
                  <a:pt x="236" y="563"/>
                </a:lnTo>
                <a:lnTo>
                  <a:pt x="237" y="564"/>
                </a:lnTo>
                <a:lnTo>
                  <a:pt x="237" y="566"/>
                </a:lnTo>
                <a:lnTo>
                  <a:pt x="237" y="568"/>
                </a:lnTo>
                <a:lnTo>
                  <a:pt x="237" y="569"/>
                </a:lnTo>
                <a:lnTo>
                  <a:pt x="239" y="569"/>
                </a:lnTo>
                <a:lnTo>
                  <a:pt x="239" y="571"/>
                </a:lnTo>
                <a:lnTo>
                  <a:pt x="239" y="573"/>
                </a:lnTo>
                <a:lnTo>
                  <a:pt x="239" y="574"/>
                </a:lnTo>
                <a:lnTo>
                  <a:pt x="239" y="576"/>
                </a:lnTo>
                <a:lnTo>
                  <a:pt x="239" y="578"/>
                </a:lnTo>
                <a:lnTo>
                  <a:pt x="237" y="578"/>
                </a:lnTo>
                <a:lnTo>
                  <a:pt x="239" y="578"/>
                </a:lnTo>
                <a:lnTo>
                  <a:pt x="237" y="578"/>
                </a:lnTo>
                <a:lnTo>
                  <a:pt x="237" y="579"/>
                </a:lnTo>
                <a:lnTo>
                  <a:pt x="237" y="581"/>
                </a:lnTo>
                <a:lnTo>
                  <a:pt x="237" y="583"/>
                </a:lnTo>
                <a:lnTo>
                  <a:pt x="236" y="583"/>
                </a:lnTo>
                <a:lnTo>
                  <a:pt x="236" y="584"/>
                </a:lnTo>
                <a:lnTo>
                  <a:pt x="236" y="586"/>
                </a:lnTo>
                <a:lnTo>
                  <a:pt x="234" y="586"/>
                </a:lnTo>
                <a:lnTo>
                  <a:pt x="234" y="588"/>
                </a:lnTo>
                <a:lnTo>
                  <a:pt x="232" y="588"/>
                </a:lnTo>
                <a:lnTo>
                  <a:pt x="231" y="588"/>
                </a:lnTo>
                <a:lnTo>
                  <a:pt x="229" y="588"/>
                </a:lnTo>
                <a:lnTo>
                  <a:pt x="229" y="586"/>
                </a:lnTo>
                <a:lnTo>
                  <a:pt x="227" y="586"/>
                </a:lnTo>
                <a:lnTo>
                  <a:pt x="226" y="586"/>
                </a:lnTo>
                <a:lnTo>
                  <a:pt x="226" y="584"/>
                </a:lnTo>
                <a:lnTo>
                  <a:pt x="224" y="584"/>
                </a:lnTo>
                <a:lnTo>
                  <a:pt x="224" y="583"/>
                </a:lnTo>
                <a:lnTo>
                  <a:pt x="222" y="583"/>
                </a:lnTo>
                <a:lnTo>
                  <a:pt x="222" y="581"/>
                </a:lnTo>
                <a:lnTo>
                  <a:pt x="221" y="581"/>
                </a:lnTo>
                <a:lnTo>
                  <a:pt x="219" y="581"/>
                </a:lnTo>
                <a:lnTo>
                  <a:pt x="217" y="581"/>
                </a:lnTo>
                <a:lnTo>
                  <a:pt x="217" y="579"/>
                </a:lnTo>
                <a:lnTo>
                  <a:pt x="217" y="581"/>
                </a:lnTo>
                <a:lnTo>
                  <a:pt x="217" y="579"/>
                </a:lnTo>
                <a:lnTo>
                  <a:pt x="216" y="579"/>
                </a:lnTo>
                <a:lnTo>
                  <a:pt x="214" y="579"/>
                </a:lnTo>
                <a:lnTo>
                  <a:pt x="214" y="578"/>
                </a:lnTo>
                <a:lnTo>
                  <a:pt x="212" y="578"/>
                </a:lnTo>
                <a:lnTo>
                  <a:pt x="212" y="576"/>
                </a:lnTo>
                <a:lnTo>
                  <a:pt x="211" y="576"/>
                </a:lnTo>
                <a:lnTo>
                  <a:pt x="209" y="574"/>
                </a:lnTo>
                <a:lnTo>
                  <a:pt x="211" y="574"/>
                </a:lnTo>
                <a:lnTo>
                  <a:pt x="211" y="573"/>
                </a:lnTo>
                <a:lnTo>
                  <a:pt x="209" y="573"/>
                </a:lnTo>
                <a:lnTo>
                  <a:pt x="207" y="573"/>
                </a:lnTo>
                <a:lnTo>
                  <a:pt x="206" y="573"/>
                </a:lnTo>
                <a:lnTo>
                  <a:pt x="206" y="571"/>
                </a:lnTo>
                <a:lnTo>
                  <a:pt x="204" y="571"/>
                </a:lnTo>
                <a:lnTo>
                  <a:pt x="204" y="569"/>
                </a:lnTo>
                <a:lnTo>
                  <a:pt x="202" y="569"/>
                </a:lnTo>
                <a:lnTo>
                  <a:pt x="204" y="569"/>
                </a:lnTo>
                <a:lnTo>
                  <a:pt x="204" y="568"/>
                </a:lnTo>
                <a:lnTo>
                  <a:pt x="202" y="568"/>
                </a:lnTo>
                <a:lnTo>
                  <a:pt x="202" y="569"/>
                </a:lnTo>
                <a:lnTo>
                  <a:pt x="202" y="568"/>
                </a:lnTo>
                <a:lnTo>
                  <a:pt x="201" y="568"/>
                </a:lnTo>
                <a:lnTo>
                  <a:pt x="199" y="568"/>
                </a:lnTo>
                <a:lnTo>
                  <a:pt x="197" y="568"/>
                </a:lnTo>
                <a:lnTo>
                  <a:pt x="197" y="566"/>
                </a:lnTo>
                <a:lnTo>
                  <a:pt x="197" y="564"/>
                </a:lnTo>
                <a:lnTo>
                  <a:pt x="199" y="564"/>
                </a:lnTo>
                <a:lnTo>
                  <a:pt x="201" y="564"/>
                </a:lnTo>
                <a:lnTo>
                  <a:pt x="199" y="564"/>
                </a:lnTo>
                <a:lnTo>
                  <a:pt x="199" y="563"/>
                </a:lnTo>
                <a:lnTo>
                  <a:pt x="199" y="561"/>
                </a:lnTo>
                <a:lnTo>
                  <a:pt x="197" y="561"/>
                </a:lnTo>
                <a:lnTo>
                  <a:pt x="197" y="563"/>
                </a:lnTo>
                <a:lnTo>
                  <a:pt x="197" y="564"/>
                </a:lnTo>
                <a:lnTo>
                  <a:pt x="197" y="563"/>
                </a:lnTo>
                <a:lnTo>
                  <a:pt x="196" y="563"/>
                </a:lnTo>
                <a:lnTo>
                  <a:pt x="197" y="563"/>
                </a:lnTo>
                <a:lnTo>
                  <a:pt x="197" y="561"/>
                </a:lnTo>
                <a:lnTo>
                  <a:pt x="196" y="561"/>
                </a:lnTo>
                <a:lnTo>
                  <a:pt x="196" y="563"/>
                </a:lnTo>
                <a:lnTo>
                  <a:pt x="196" y="561"/>
                </a:lnTo>
                <a:lnTo>
                  <a:pt x="196" y="563"/>
                </a:lnTo>
                <a:lnTo>
                  <a:pt x="194" y="563"/>
                </a:lnTo>
                <a:lnTo>
                  <a:pt x="194" y="564"/>
                </a:lnTo>
                <a:lnTo>
                  <a:pt x="192" y="564"/>
                </a:lnTo>
                <a:lnTo>
                  <a:pt x="194" y="564"/>
                </a:lnTo>
                <a:lnTo>
                  <a:pt x="196" y="564"/>
                </a:lnTo>
                <a:lnTo>
                  <a:pt x="196" y="566"/>
                </a:lnTo>
                <a:lnTo>
                  <a:pt x="196" y="568"/>
                </a:lnTo>
                <a:lnTo>
                  <a:pt x="196" y="569"/>
                </a:lnTo>
                <a:lnTo>
                  <a:pt x="196" y="571"/>
                </a:lnTo>
                <a:lnTo>
                  <a:pt x="196" y="573"/>
                </a:lnTo>
                <a:lnTo>
                  <a:pt x="194" y="573"/>
                </a:lnTo>
                <a:lnTo>
                  <a:pt x="194" y="571"/>
                </a:lnTo>
                <a:lnTo>
                  <a:pt x="192" y="571"/>
                </a:lnTo>
                <a:lnTo>
                  <a:pt x="192" y="569"/>
                </a:lnTo>
                <a:lnTo>
                  <a:pt x="191" y="569"/>
                </a:lnTo>
                <a:lnTo>
                  <a:pt x="191" y="568"/>
                </a:lnTo>
                <a:lnTo>
                  <a:pt x="191" y="569"/>
                </a:lnTo>
                <a:lnTo>
                  <a:pt x="191" y="571"/>
                </a:lnTo>
                <a:lnTo>
                  <a:pt x="191" y="573"/>
                </a:lnTo>
                <a:lnTo>
                  <a:pt x="191" y="571"/>
                </a:lnTo>
                <a:lnTo>
                  <a:pt x="191" y="573"/>
                </a:lnTo>
                <a:lnTo>
                  <a:pt x="189" y="571"/>
                </a:lnTo>
                <a:lnTo>
                  <a:pt x="187" y="571"/>
                </a:lnTo>
                <a:lnTo>
                  <a:pt x="187" y="569"/>
                </a:lnTo>
                <a:lnTo>
                  <a:pt x="187" y="571"/>
                </a:lnTo>
                <a:lnTo>
                  <a:pt x="187" y="573"/>
                </a:lnTo>
                <a:lnTo>
                  <a:pt x="186" y="573"/>
                </a:lnTo>
                <a:lnTo>
                  <a:pt x="186" y="571"/>
                </a:lnTo>
                <a:lnTo>
                  <a:pt x="187" y="571"/>
                </a:lnTo>
                <a:lnTo>
                  <a:pt x="186" y="571"/>
                </a:lnTo>
                <a:lnTo>
                  <a:pt x="187" y="571"/>
                </a:lnTo>
                <a:lnTo>
                  <a:pt x="186" y="569"/>
                </a:lnTo>
                <a:lnTo>
                  <a:pt x="186" y="571"/>
                </a:lnTo>
                <a:lnTo>
                  <a:pt x="186" y="573"/>
                </a:lnTo>
                <a:lnTo>
                  <a:pt x="186" y="571"/>
                </a:lnTo>
                <a:lnTo>
                  <a:pt x="186" y="569"/>
                </a:lnTo>
                <a:lnTo>
                  <a:pt x="184" y="569"/>
                </a:lnTo>
                <a:lnTo>
                  <a:pt x="186" y="569"/>
                </a:lnTo>
                <a:lnTo>
                  <a:pt x="184" y="569"/>
                </a:lnTo>
                <a:lnTo>
                  <a:pt x="186" y="569"/>
                </a:lnTo>
                <a:lnTo>
                  <a:pt x="186" y="568"/>
                </a:lnTo>
                <a:lnTo>
                  <a:pt x="184" y="568"/>
                </a:lnTo>
                <a:lnTo>
                  <a:pt x="186" y="568"/>
                </a:lnTo>
                <a:lnTo>
                  <a:pt x="184" y="568"/>
                </a:lnTo>
                <a:lnTo>
                  <a:pt x="184" y="569"/>
                </a:lnTo>
                <a:lnTo>
                  <a:pt x="182" y="569"/>
                </a:lnTo>
                <a:lnTo>
                  <a:pt x="182" y="568"/>
                </a:lnTo>
                <a:lnTo>
                  <a:pt x="184" y="568"/>
                </a:lnTo>
                <a:lnTo>
                  <a:pt x="182" y="568"/>
                </a:lnTo>
                <a:lnTo>
                  <a:pt x="181" y="568"/>
                </a:lnTo>
                <a:lnTo>
                  <a:pt x="182" y="568"/>
                </a:lnTo>
                <a:lnTo>
                  <a:pt x="182" y="569"/>
                </a:lnTo>
                <a:lnTo>
                  <a:pt x="181" y="569"/>
                </a:lnTo>
                <a:lnTo>
                  <a:pt x="181" y="568"/>
                </a:lnTo>
                <a:lnTo>
                  <a:pt x="181" y="569"/>
                </a:lnTo>
                <a:lnTo>
                  <a:pt x="181" y="568"/>
                </a:lnTo>
                <a:lnTo>
                  <a:pt x="179" y="568"/>
                </a:lnTo>
                <a:lnTo>
                  <a:pt x="179" y="566"/>
                </a:lnTo>
                <a:lnTo>
                  <a:pt x="181" y="566"/>
                </a:lnTo>
                <a:lnTo>
                  <a:pt x="181" y="564"/>
                </a:lnTo>
                <a:lnTo>
                  <a:pt x="179" y="564"/>
                </a:lnTo>
                <a:lnTo>
                  <a:pt x="177" y="564"/>
                </a:lnTo>
                <a:lnTo>
                  <a:pt x="179" y="564"/>
                </a:lnTo>
                <a:lnTo>
                  <a:pt x="179" y="563"/>
                </a:lnTo>
                <a:lnTo>
                  <a:pt x="177" y="563"/>
                </a:lnTo>
                <a:lnTo>
                  <a:pt x="179" y="563"/>
                </a:lnTo>
                <a:lnTo>
                  <a:pt x="177" y="563"/>
                </a:lnTo>
                <a:lnTo>
                  <a:pt x="177" y="561"/>
                </a:lnTo>
                <a:lnTo>
                  <a:pt x="177" y="559"/>
                </a:lnTo>
                <a:lnTo>
                  <a:pt x="176" y="559"/>
                </a:lnTo>
                <a:lnTo>
                  <a:pt x="176" y="561"/>
                </a:lnTo>
                <a:lnTo>
                  <a:pt x="176" y="563"/>
                </a:lnTo>
                <a:lnTo>
                  <a:pt x="174" y="563"/>
                </a:lnTo>
                <a:lnTo>
                  <a:pt x="174" y="561"/>
                </a:lnTo>
                <a:lnTo>
                  <a:pt x="174" y="559"/>
                </a:lnTo>
                <a:lnTo>
                  <a:pt x="174" y="558"/>
                </a:lnTo>
                <a:lnTo>
                  <a:pt x="174" y="556"/>
                </a:lnTo>
                <a:lnTo>
                  <a:pt x="176" y="556"/>
                </a:lnTo>
                <a:lnTo>
                  <a:pt x="174" y="556"/>
                </a:lnTo>
                <a:lnTo>
                  <a:pt x="174" y="554"/>
                </a:lnTo>
                <a:lnTo>
                  <a:pt x="174" y="556"/>
                </a:lnTo>
                <a:lnTo>
                  <a:pt x="176" y="556"/>
                </a:lnTo>
                <a:lnTo>
                  <a:pt x="176" y="554"/>
                </a:lnTo>
                <a:lnTo>
                  <a:pt x="174" y="554"/>
                </a:lnTo>
                <a:lnTo>
                  <a:pt x="176" y="554"/>
                </a:lnTo>
                <a:lnTo>
                  <a:pt x="176" y="553"/>
                </a:lnTo>
                <a:lnTo>
                  <a:pt x="176" y="551"/>
                </a:lnTo>
                <a:lnTo>
                  <a:pt x="176" y="549"/>
                </a:lnTo>
                <a:lnTo>
                  <a:pt x="177" y="549"/>
                </a:lnTo>
                <a:lnTo>
                  <a:pt x="177" y="551"/>
                </a:lnTo>
                <a:lnTo>
                  <a:pt x="179" y="551"/>
                </a:lnTo>
                <a:lnTo>
                  <a:pt x="179" y="553"/>
                </a:lnTo>
                <a:lnTo>
                  <a:pt x="181" y="554"/>
                </a:lnTo>
                <a:lnTo>
                  <a:pt x="181" y="556"/>
                </a:lnTo>
                <a:lnTo>
                  <a:pt x="182" y="556"/>
                </a:lnTo>
                <a:lnTo>
                  <a:pt x="182" y="558"/>
                </a:lnTo>
                <a:lnTo>
                  <a:pt x="184" y="558"/>
                </a:lnTo>
                <a:lnTo>
                  <a:pt x="186" y="558"/>
                </a:lnTo>
                <a:lnTo>
                  <a:pt x="186" y="559"/>
                </a:lnTo>
                <a:lnTo>
                  <a:pt x="187" y="559"/>
                </a:lnTo>
                <a:lnTo>
                  <a:pt x="187" y="561"/>
                </a:lnTo>
                <a:lnTo>
                  <a:pt x="189" y="561"/>
                </a:lnTo>
                <a:lnTo>
                  <a:pt x="189" y="563"/>
                </a:lnTo>
                <a:lnTo>
                  <a:pt x="191" y="563"/>
                </a:lnTo>
                <a:lnTo>
                  <a:pt x="191" y="564"/>
                </a:lnTo>
                <a:lnTo>
                  <a:pt x="191" y="563"/>
                </a:lnTo>
                <a:lnTo>
                  <a:pt x="192" y="563"/>
                </a:lnTo>
                <a:lnTo>
                  <a:pt x="191" y="563"/>
                </a:lnTo>
                <a:lnTo>
                  <a:pt x="191" y="561"/>
                </a:lnTo>
                <a:lnTo>
                  <a:pt x="189" y="561"/>
                </a:lnTo>
                <a:lnTo>
                  <a:pt x="189" y="559"/>
                </a:lnTo>
                <a:lnTo>
                  <a:pt x="191" y="559"/>
                </a:lnTo>
                <a:lnTo>
                  <a:pt x="192" y="559"/>
                </a:lnTo>
                <a:lnTo>
                  <a:pt x="192" y="558"/>
                </a:lnTo>
                <a:lnTo>
                  <a:pt x="194" y="558"/>
                </a:lnTo>
                <a:lnTo>
                  <a:pt x="196" y="558"/>
                </a:lnTo>
                <a:lnTo>
                  <a:pt x="194" y="558"/>
                </a:lnTo>
                <a:lnTo>
                  <a:pt x="196" y="558"/>
                </a:lnTo>
                <a:lnTo>
                  <a:pt x="196" y="556"/>
                </a:lnTo>
                <a:lnTo>
                  <a:pt x="196" y="558"/>
                </a:lnTo>
                <a:lnTo>
                  <a:pt x="197" y="558"/>
                </a:lnTo>
                <a:lnTo>
                  <a:pt x="199" y="558"/>
                </a:lnTo>
                <a:lnTo>
                  <a:pt x="199" y="559"/>
                </a:lnTo>
                <a:lnTo>
                  <a:pt x="199" y="558"/>
                </a:lnTo>
                <a:lnTo>
                  <a:pt x="199" y="559"/>
                </a:lnTo>
                <a:lnTo>
                  <a:pt x="201" y="559"/>
                </a:lnTo>
                <a:lnTo>
                  <a:pt x="201" y="558"/>
                </a:lnTo>
                <a:lnTo>
                  <a:pt x="201" y="559"/>
                </a:lnTo>
                <a:lnTo>
                  <a:pt x="201" y="558"/>
                </a:lnTo>
                <a:lnTo>
                  <a:pt x="201" y="559"/>
                </a:lnTo>
                <a:lnTo>
                  <a:pt x="201" y="558"/>
                </a:lnTo>
                <a:lnTo>
                  <a:pt x="199" y="558"/>
                </a:lnTo>
                <a:lnTo>
                  <a:pt x="197" y="558"/>
                </a:lnTo>
                <a:lnTo>
                  <a:pt x="197" y="556"/>
                </a:lnTo>
                <a:lnTo>
                  <a:pt x="196" y="556"/>
                </a:lnTo>
                <a:lnTo>
                  <a:pt x="194" y="556"/>
                </a:lnTo>
                <a:lnTo>
                  <a:pt x="194" y="554"/>
                </a:lnTo>
                <a:lnTo>
                  <a:pt x="192" y="554"/>
                </a:lnTo>
                <a:lnTo>
                  <a:pt x="192" y="553"/>
                </a:lnTo>
                <a:lnTo>
                  <a:pt x="191" y="553"/>
                </a:lnTo>
                <a:lnTo>
                  <a:pt x="192" y="553"/>
                </a:lnTo>
                <a:lnTo>
                  <a:pt x="192" y="551"/>
                </a:lnTo>
                <a:lnTo>
                  <a:pt x="194" y="551"/>
                </a:lnTo>
                <a:lnTo>
                  <a:pt x="196" y="551"/>
                </a:lnTo>
                <a:lnTo>
                  <a:pt x="197" y="551"/>
                </a:lnTo>
                <a:lnTo>
                  <a:pt x="197" y="553"/>
                </a:lnTo>
                <a:lnTo>
                  <a:pt x="199" y="553"/>
                </a:lnTo>
                <a:lnTo>
                  <a:pt x="197" y="553"/>
                </a:lnTo>
                <a:lnTo>
                  <a:pt x="199" y="553"/>
                </a:lnTo>
                <a:lnTo>
                  <a:pt x="201" y="553"/>
                </a:lnTo>
                <a:lnTo>
                  <a:pt x="201" y="554"/>
                </a:lnTo>
                <a:lnTo>
                  <a:pt x="202" y="554"/>
                </a:lnTo>
                <a:lnTo>
                  <a:pt x="204" y="554"/>
                </a:lnTo>
                <a:lnTo>
                  <a:pt x="204" y="556"/>
                </a:lnTo>
                <a:lnTo>
                  <a:pt x="204" y="554"/>
                </a:lnTo>
                <a:lnTo>
                  <a:pt x="206" y="556"/>
                </a:lnTo>
                <a:lnTo>
                  <a:pt x="206" y="554"/>
                </a:lnTo>
                <a:lnTo>
                  <a:pt x="204" y="554"/>
                </a:lnTo>
                <a:lnTo>
                  <a:pt x="202" y="554"/>
                </a:lnTo>
                <a:lnTo>
                  <a:pt x="202" y="553"/>
                </a:lnTo>
                <a:lnTo>
                  <a:pt x="201" y="553"/>
                </a:lnTo>
                <a:lnTo>
                  <a:pt x="199" y="551"/>
                </a:lnTo>
                <a:lnTo>
                  <a:pt x="199" y="553"/>
                </a:lnTo>
                <a:lnTo>
                  <a:pt x="199" y="551"/>
                </a:lnTo>
                <a:lnTo>
                  <a:pt x="199" y="553"/>
                </a:lnTo>
                <a:lnTo>
                  <a:pt x="199" y="551"/>
                </a:lnTo>
                <a:lnTo>
                  <a:pt x="197" y="551"/>
                </a:lnTo>
                <a:lnTo>
                  <a:pt x="196" y="551"/>
                </a:lnTo>
                <a:lnTo>
                  <a:pt x="196" y="549"/>
                </a:lnTo>
                <a:lnTo>
                  <a:pt x="196" y="551"/>
                </a:lnTo>
                <a:lnTo>
                  <a:pt x="196" y="549"/>
                </a:lnTo>
                <a:lnTo>
                  <a:pt x="197" y="549"/>
                </a:lnTo>
                <a:lnTo>
                  <a:pt x="199" y="549"/>
                </a:lnTo>
                <a:lnTo>
                  <a:pt x="201" y="549"/>
                </a:lnTo>
                <a:lnTo>
                  <a:pt x="202" y="549"/>
                </a:lnTo>
                <a:lnTo>
                  <a:pt x="204" y="549"/>
                </a:lnTo>
                <a:lnTo>
                  <a:pt x="204" y="551"/>
                </a:lnTo>
                <a:lnTo>
                  <a:pt x="206" y="551"/>
                </a:lnTo>
                <a:lnTo>
                  <a:pt x="206" y="549"/>
                </a:lnTo>
                <a:lnTo>
                  <a:pt x="204" y="549"/>
                </a:lnTo>
                <a:lnTo>
                  <a:pt x="204" y="548"/>
                </a:lnTo>
                <a:lnTo>
                  <a:pt x="202" y="548"/>
                </a:lnTo>
                <a:lnTo>
                  <a:pt x="202" y="549"/>
                </a:lnTo>
                <a:lnTo>
                  <a:pt x="204" y="549"/>
                </a:lnTo>
                <a:lnTo>
                  <a:pt x="202" y="549"/>
                </a:lnTo>
                <a:lnTo>
                  <a:pt x="201" y="549"/>
                </a:lnTo>
                <a:lnTo>
                  <a:pt x="199" y="549"/>
                </a:lnTo>
                <a:lnTo>
                  <a:pt x="197" y="549"/>
                </a:lnTo>
                <a:lnTo>
                  <a:pt x="197" y="548"/>
                </a:lnTo>
                <a:lnTo>
                  <a:pt x="197" y="549"/>
                </a:lnTo>
                <a:lnTo>
                  <a:pt x="196" y="549"/>
                </a:lnTo>
                <a:lnTo>
                  <a:pt x="196" y="548"/>
                </a:lnTo>
                <a:lnTo>
                  <a:pt x="196" y="546"/>
                </a:lnTo>
                <a:lnTo>
                  <a:pt x="197" y="546"/>
                </a:lnTo>
                <a:lnTo>
                  <a:pt x="199" y="546"/>
                </a:lnTo>
                <a:lnTo>
                  <a:pt x="197" y="546"/>
                </a:lnTo>
                <a:lnTo>
                  <a:pt x="197" y="544"/>
                </a:lnTo>
                <a:lnTo>
                  <a:pt x="197" y="543"/>
                </a:lnTo>
                <a:lnTo>
                  <a:pt x="199" y="543"/>
                </a:lnTo>
                <a:lnTo>
                  <a:pt x="199" y="541"/>
                </a:lnTo>
                <a:lnTo>
                  <a:pt x="197" y="541"/>
                </a:lnTo>
                <a:lnTo>
                  <a:pt x="197" y="539"/>
                </a:lnTo>
                <a:lnTo>
                  <a:pt x="197" y="538"/>
                </a:lnTo>
                <a:lnTo>
                  <a:pt x="197" y="539"/>
                </a:lnTo>
                <a:lnTo>
                  <a:pt x="197" y="538"/>
                </a:lnTo>
                <a:lnTo>
                  <a:pt x="197" y="539"/>
                </a:lnTo>
                <a:lnTo>
                  <a:pt x="196" y="539"/>
                </a:lnTo>
                <a:lnTo>
                  <a:pt x="196" y="541"/>
                </a:lnTo>
                <a:lnTo>
                  <a:pt x="194" y="541"/>
                </a:lnTo>
                <a:lnTo>
                  <a:pt x="196" y="541"/>
                </a:lnTo>
                <a:lnTo>
                  <a:pt x="196" y="543"/>
                </a:lnTo>
                <a:lnTo>
                  <a:pt x="196" y="544"/>
                </a:lnTo>
                <a:lnTo>
                  <a:pt x="196" y="543"/>
                </a:lnTo>
                <a:lnTo>
                  <a:pt x="196" y="544"/>
                </a:lnTo>
                <a:lnTo>
                  <a:pt x="196" y="543"/>
                </a:lnTo>
                <a:lnTo>
                  <a:pt x="194" y="543"/>
                </a:lnTo>
                <a:lnTo>
                  <a:pt x="194" y="544"/>
                </a:lnTo>
                <a:lnTo>
                  <a:pt x="194" y="543"/>
                </a:lnTo>
                <a:lnTo>
                  <a:pt x="194" y="544"/>
                </a:lnTo>
                <a:lnTo>
                  <a:pt x="192" y="544"/>
                </a:lnTo>
                <a:lnTo>
                  <a:pt x="194" y="544"/>
                </a:lnTo>
                <a:lnTo>
                  <a:pt x="194" y="546"/>
                </a:lnTo>
                <a:lnTo>
                  <a:pt x="196" y="546"/>
                </a:lnTo>
                <a:lnTo>
                  <a:pt x="194" y="546"/>
                </a:lnTo>
                <a:lnTo>
                  <a:pt x="194" y="548"/>
                </a:lnTo>
                <a:lnTo>
                  <a:pt x="194" y="549"/>
                </a:lnTo>
                <a:lnTo>
                  <a:pt x="196" y="549"/>
                </a:lnTo>
                <a:lnTo>
                  <a:pt x="196" y="551"/>
                </a:lnTo>
                <a:lnTo>
                  <a:pt x="196" y="549"/>
                </a:lnTo>
                <a:lnTo>
                  <a:pt x="196" y="551"/>
                </a:lnTo>
                <a:lnTo>
                  <a:pt x="194" y="551"/>
                </a:lnTo>
                <a:lnTo>
                  <a:pt x="196" y="551"/>
                </a:lnTo>
                <a:lnTo>
                  <a:pt x="194" y="551"/>
                </a:lnTo>
                <a:lnTo>
                  <a:pt x="194" y="549"/>
                </a:lnTo>
                <a:lnTo>
                  <a:pt x="192" y="549"/>
                </a:lnTo>
                <a:lnTo>
                  <a:pt x="194" y="549"/>
                </a:lnTo>
                <a:lnTo>
                  <a:pt x="194" y="548"/>
                </a:lnTo>
                <a:lnTo>
                  <a:pt x="192" y="548"/>
                </a:lnTo>
                <a:lnTo>
                  <a:pt x="192" y="549"/>
                </a:lnTo>
                <a:lnTo>
                  <a:pt x="191" y="549"/>
                </a:lnTo>
                <a:lnTo>
                  <a:pt x="191" y="548"/>
                </a:lnTo>
                <a:lnTo>
                  <a:pt x="191" y="549"/>
                </a:lnTo>
                <a:lnTo>
                  <a:pt x="189" y="549"/>
                </a:lnTo>
                <a:lnTo>
                  <a:pt x="189" y="548"/>
                </a:lnTo>
                <a:lnTo>
                  <a:pt x="191" y="548"/>
                </a:lnTo>
                <a:lnTo>
                  <a:pt x="191" y="546"/>
                </a:lnTo>
                <a:lnTo>
                  <a:pt x="189" y="546"/>
                </a:lnTo>
                <a:lnTo>
                  <a:pt x="191" y="546"/>
                </a:lnTo>
                <a:lnTo>
                  <a:pt x="191" y="548"/>
                </a:lnTo>
                <a:lnTo>
                  <a:pt x="191" y="546"/>
                </a:lnTo>
                <a:lnTo>
                  <a:pt x="189" y="548"/>
                </a:lnTo>
                <a:lnTo>
                  <a:pt x="189" y="546"/>
                </a:lnTo>
                <a:lnTo>
                  <a:pt x="189" y="548"/>
                </a:lnTo>
                <a:lnTo>
                  <a:pt x="189" y="549"/>
                </a:lnTo>
                <a:lnTo>
                  <a:pt x="189" y="548"/>
                </a:lnTo>
                <a:lnTo>
                  <a:pt x="187" y="548"/>
                </a:lnTo>
                <a:lnTo>
                  <a:pt x="187" y="549"/>
                </a:lnTo>
                <a:lnTo>
                  <a:pt x="187" y="548"/>
                </a:lnTo>
                <a:lnTo>
                  <a:pt x="187" y="546"/>
                </a:lnTo>
                <a:lnTo>
                  <a:pt x="187" y="544"/>
                </a:lnTo>
                <a:lnTo>
                  <a:pt x="189" y="544"/>
                </a:lnTo>
                <a:lnTo>
                  <a:pt x="189" y="543"/>
                </a:lnTo>
                <a:lnTo>
                  <a:pt x="191" y="543"/>
                </a:lnTo>
                <a:lnTo>
                  <a:pt x="189" y="543"/>
                </a:lnTo>
                <a:lnTo>
                  <a:pt x="189" y="541"/>
                </a:lnTo>
                <a:lnTo>
                  <a:pt x="191" y="541"/>
                </a:lnTo>
                <a:lnTo>
                  <a:pt x="189" y="541"/>
                </a:lnTo>
                <a:lnTo>
                  <a:pt x="187" y="541"/>
                </a:lnTo>
                <a:lnTo>
                  <a:pt x="187" y="539"/>
                </a:lnTo>
                <a:lnTo>
                  <a:pt x="187" y="538"/>
                </a:lnTo>
                <a:lnTo>
                  <a:pt x="189" y="538"/>
                </a:lnTo>
                <a:lnTo>
                  <a:pt x="191" y="538"/>
                </a:lnTo>
                <a:lnTo>
                  <a:pt x="192" y="538"/>
                </a:lnTo>
                <a:lnTo>
                  <a:pt x="194" y="538"/>
                </a:lnTo>
                <a:lnTo>
                  <a:pt x="194" y="539"/>
                </a:lnTo>
                <a:lnTo>
                  <a:pt x="192" y="539"/>
                </a:lnTo>
                <a:lnTo>
                  <a:pt x="192" y="541"/>
                </a:lnTo>
                <a:lnTo>
                  <a:pt x="192" y="539"/>
                </a:lnTo>
                <a:lnTo>
                  <a:pt x="192" y="541"/>
                </a:lnTo>
                <a:lnTo>
                  <a:pt x="192" y="543"/>
                </a:lnTo>
                <a:lnTo>
                  <a:pt x="191" y="543"/>
                </a:lnTo>
                <a:lnTo>
                  <a:pt x="191" y="544"/>
                </a:lnTo>
                <a:lnTo>
                  <a:pt x="191" y="546"/>
                </a:lnTo>
                <a:lnTo>
                  <a:pt x="191" y="544"/>
                </a:lnTo>
                <a:lnTo>
                  <a:pt x="192" y="544"/>
                </a:lnTo>
                <a:lnTo>
                  <a:pt x="192" y="543"/>
                </a:lnTo>
                <a:lnTo>
                  <a:pt x="192" y="541"/>
                </a:lnTo>
                <a:lnTo>
                  <a:pt x="192" y="539"/>
                </a:lnTo>
                <a:lnTo>
                  <a:pt x="194" y="539"/>
                </a:lnTo>
                <a:lnTo>
                  <a:pt x="194" y="538"/>
                </a:lnTo>
                <a:lnTo>
                  <a:pt x="196" y="538"/>
                </a:lnTo>
                <a:lnTo>
                  <a:pt x="196" y="536"/>
                </a:lnTo>
                <a:lnTo>
                  <a:pt x="196" y="538"/>
                </a:lnTo>
                <a:lnTo>
                  <a:pt x="196" y="536"/>
                </a:lnTo>
                <a:lnTo>
                  <a:pt x="197" y="536"/>
                </a:lnTo>
                <a:lnTo>
                  <a:pt x="199" y="536"/>
                </a:lnTo>
                <a:lnTo>
                  <a:pt x="201" y="536"/>
                </a:lnTo>
                <a:lnTo>
                  <a:pt x="202" y="536"/>
                </a:lnTo>
                <a:lnTo>
                  <a:pt x="202" y="534"/>
                </a:lnTo>
                <a:lnTo>
                  <a:pt x="204" y="534"/>
                </a:lnTo>
                <a:lnTo>
                  <a:pt x="206" y="534"/>
                </a:lnTo>
                <a:lnTo>
                  <a:pt x="206" y="536"/>
                </a:lnTo>
                <a:lnTo>
                  <a:pt x="206" y="534"/>
                </a:lnTo>
                <a:lnTo>
                  <a:pt x="207" y="534"/>
                </a:lnTo>
                <a:lnTo>
                  <a:pt x="209" y="534"/>
                </a:lnTo>
                <a:lnTo>
                  <a:pt x="207" y="534"/>
                </a:lnTo>
                <a:lnTo>
                  <a:pt x="209" y="536"/>
                </a:lnTo>
                <a:lnTo>
                  <a:pt x="209" y="534"/>
                </a:lnTo>
                <a:lnTo>
                  <a:pt x="209" y="536"/>
                </a:lnTo>
                <a:lnTo>
                  <a:pt x="209" y="534"/>
                </a:lnTo>
                <a:lnTo>
                  <a:pt x="211" y="534"/>
                </a:lnTo>
                <a:lnTo>
                  <a:pt x="211" y="536"/>
                </a:lnTo>
                <a:lnTo>
                  <a:pt x="212" y="536"/>
                </a:lnTo>
                <a:lnTo>
                  <a:pt x="214" y="536"/>
                </a:lnTo>
                <a:lnTo>
                  <a:pt x="216" y="536"/>
                </a:lnTo>
                <a:lnTo>
                  <a:pt x="217" y="536"/>
                </a:lnTo>
                <a:lnTo>
                  <a:pt x="217" y="538"/>
                </a:lnTo>
                <a:lnTo>
                  <a:pt x="219" y="538"/>
                </a:lnTo>
                <a:lnTo>
                  <a:pt x="219" y="536"/>
                </a:lnTo>
                <a:lnTo>
                  <a:pt x="219" y="534"/>
                </a:lnTo>
                <a:lnTo>
                  <a:pt x="219" y="533"/>
                </a:lnTo>
                <a:lnTo>
                  <a:pt x="219" y="531"/>
                </a:lnTo>
                <a:lnTo>
                  <a:pt x="219" y="529"/>
                </a:lnTo>
                <a:lnTo>
                  <a:pt x="219" y="528"/>
                </a:lnTo>
                <a:lnTo>
                  <a:pt x="219" y="526"/>
                </a:lnTo>
                <a:lnTo>
                  <a:pt x="221" y="526"/>
                </a:lnTo>
                <a:lnTo>
                  <a:pt x="221" y="524"/>
                </a:lnTo>
                <a:lnTo>
                  <a:pt x="221" y="523"/>
                </a:lnTo>
                <a:lnTo>
                  <a:pt x="222" y="523"/>
                </a:lnTo>
                <a:lnTo>
                  <a:pt x="221" y="523"/>
                </a:lnTo>
                <a:lnTo>
                  <a:pt x="222" y="523"/>
                </a:lnTo>
                <a:lnTo>
                  <a:pt x="222" y="521"/>
                </a:lnTo>
                <a:lnTo>
                  <a:pt x="222" y="519"/>
                </a:lnTo>
                <a:lnTo>
                  <a:pt x="222" y="518"/>
                </a:lnTo>
                <a:lnTo>
                  <a:pt x="222" y="516"/>
                </a:lnTo>
                <a:lnTo>
                  <a:pt x="224" y="516"/>
                </a:lnTo>
                <a:lnTo>
                  <a:pt x="224" y="514"/>
                </a:lnTo>
                <a:lnTo>
                  <a:pt x="224" y="516"/>
                </a:lnTo>
                <a:lnTo>
                  <a:pt x="224" y="514"/>
                </a:lnTo>
                <a:close/>
                <a:moveTo>
                  <a:pt x="179" y="511"/>
                </a:moveTo>
                <a:lnTo>
                  <a:pt x="179" y="513"/>
                </a:lnTo>
                <a:lnTo>
                  <a:pt x="179" y="511"/>
                </a:lnTo>
                <a:lnTo>
                  <a:pt x="179" y="513"/>
                </a:lnTo>
                <a:lnTo>
                  <a:pt x="179" y="514"/>
                </a:lnTo>
                <a:lnTo>
                  <a:pt x="179" y="513"/>
                </a:lnTo>
                <a:lnTo>
                  <a:pt x="179" y="514"/>
                </a:lnTo>
                <a:lnTo>
                  <a:pt x="179" y="516"/>
                </a:lnTo>
                <a:lnTo>
                  <a:pt x="179" y="518"/>
                </a:lnTo>
                <a:lnTo>
                  <a:pt x="179" y="519"/>
                </a:lnTo>
                <a:lnTo>
                  <a:pt x="179" y="521"/>
                </a:lnTo>
                <a:lnTo>
                  <a:pt x="177" y="521"/>
                </a:lnTo>
                <a:lnTo>
                  <a:pt x="177" y="523"/>
                </a:lnTo>
                <a:lnTo>
                  <a:pt x="177" y="521"/>
                </a:lnTo>
                <a:lnTo>
                  <a:pt x="177" y="519"/>
                </a:lnTo>
                <a:lnTo>
                  <a:pt x="177" y="521"/>
                </a:lnTo>
                <a:lnTo>
                  <a:pt x="177" y="519"/>
                </a:lnTo>
                <a:lnTo>
                  <a:pt x="176" y="519"/>
                </a:lnTo>
                <a:lnTo>
                  <a:pt x="176" y="518"/>
                </a:lnTo>
                <a:lnTo>
                  <a:pt x="177" y="518"/>
                </a:lnTo>
                <a:lnTo>
                  <a:pt x="177" y="516"/>
                </a:lnTo>
                <a:lnTo>
                  <a:pt x="177" y="514"/>
                </a:lnTo>
                <a:lnTo>
                  <a:pt x="177" y="513"/>
                </a:lnTo>
                <a:lnTo>
                  <a:pt x="177" y="511"/>
                </a:lnTo>
                <a:lnTo>
                  <a:pt x="179" y="511"/>
                </a:lnTo>
                <a:close/>
                <a:moveTo>
                  <a:pt x="226" y="511"/>
                </a:moveTo>
                <a:lnTo>
                  <a:pt x="226" y="509"/>
                </a:lnTo>
                <a:lnTo>
                  <a:pt x="226" y="511"/>
                </a:lnTo>
                <a:close/>
                <a:moveTo>
                  <a:pt x="67" y="511"/>
                </a:moveTo>
                <a:lnTo>
                  <a:pt x="67" y="513"/>
                </a:lnTo>
                <a:lnTo>
                  <a:pt x="69" y="513"/>
                </a:lnTo>
                <a:lnTo>
                  <a:pt x="67" y="513"/>
                </a:lnTo>
                <a:lnTo>
                  <a:pt x="69" y="513"/>
                </a:lnTo>
                <a:lnTo>
                  <a:pt x="69" y="511"/>
                </a:lnTo>
                <a:lnTo>
                  <a:pt x="69" y="513"/>
                </a:lnTo>
                <a:lnTo>
                  <a:pt x="69" y="514"/>
                </a:lnTo>
                <a:lnTo>
                  <a:pt x="67" y="514"/>
                </a:lnTo>
                <a:lnTo>
                  <a:pt x="67" y="513"/>
                </a:lnTo>
                <a:lnTo>
                  <a:pt x="67" y="514"/>
                </a:lnTo>
                <a:lnTo>
                  <a:pt x="67" y="516"/>
                </a:lnTo>
                <a:lnTo>
                  <a:pt x="67" y="518"/>
                </a:lnTo>
                <a:lnTo>
                  <a:pt x="67" y="516"/>
                </a:lnTo>
                <a:lnTo>
                  <a:pt x="65" y="516"/>
                </a:lnTo>
                <a:lnTo>
                  <a:pt x="65" y="514"/>
                </a:lnTo>
                <a:lnTo>
                  <a:pt x="64" y="514"/>
                </a:lnTo>
                <a:lnTo>
                  <a:pt x="65" y="514"/>
                </a:lnTo>
                <a:lnTo>
                  <a:pt x="65" y="513"/>
                </a:lnTo>
                <a:lnTo>
                  <a:pt x="65" y="511"/>
                </a:lnTo>
                <a:lnTo>
                  <a:pt x="65" y="509"/>
                </a:lnTo>
                <a:lnTo>
                  <a:pt x="67" y="509"/>
                </a:lnTo>
                <a:lnTo>
                  <a:pt x="67" y="511"/>
                </a:lnTo>
                <a:close/>
                <a:moveTo>
                  <a:pt x="134" y="508"/>
                </a:moveTo>
                <a:lnTo>
                  <a:pt x="136" y="508"/>
                </a:lnTo>
                <a:lnTo>
                  <a:pt x="136" y="509"/>
                </a:lnTo>
                <a:lnTo>
                  <a:pt x="134" y="509"/>
                </a:lnTo>
                <a:lnTo>
                  <a:pt x="134" y="508"/>
                </a:lnTo>
                <a:lnTo>
                  <a:pt x="134" y="506"/>
                </a:lnTo>
                <a:lnTo>
                  <a:pt x="134" y="508"/>
                </a:lnTo>
                <a:close/>
                <a:moveTo>
                  <a:pt x="96" y="506"/>
                </a:moveTo>
                <a:lnTo>
                  <a:pt x="97" y="506"/>
                </a:lnTo>
                <a:lnTo>
                  <a:pt x="97" y="508"/>
                </a:lnTo>
                <a:lnTo>
                  <a:pt x="96" y="508"/>
                </a:lnTo>
                <a:lnTo>
                  <a:pt x="96" y="506"/>
                </a:lnTo>
                <a:lnTo>
                  <a:pt x="94" y="506"/>
                </a:lnTo>
                <a:lnTo>
                  <a:pt x="96" y="506"/>
                </a:lnTo>
                <a:close/>
                <a:moveTo>
                  <a:pt x="134" y="506"/>
                </a:moveTo>
                <a:lnTo>
                  <a:pt x="132" y="506"/>
                </a:lnTo>
                <a:lnTo>
                  <a:pt x="134" y="506"/>
                </a:lnTo>
                <a:close/>
                <a:moveTo>
                  <a:pt x="91" y="501"/>
                </a:moveTo>
                <a:lnTo>
                  <a:pt x="89" y="501"/>
                </a:lnTo>
                <a:lnTo>
                  <a:pt x="91" y="501"/>
                </a:lnTo>
                <a:close/>
                <a:moveTo>
                  <a:pt x="91" y="499"/>
                </a:moveTo>
                <a:lnTo>
                  <a:pt x="91" y="501"/>
                </a:lnTo>
                <a:lnTo>
                  <a:pt x="91" y="499"/>
                </a:lnTo>
                <a:lnTo>
                  <a:pt x="89" y="499"/>
                </a:lnTo>
                <a:lnTo>
                  <a:pt x="91" y="499"/>
                </a:lnTo>
                <a:close/>
                <a:moveTo>
                  <a:pt x="89" y="499"/>
                </a:moveTo>
                <a:lnTo>
                  <a:pt x="89" y="498"/>
                </a:lnTo>
                <a:lnTo>
                  <a:pt x="89" y="499"/>
                </a:lnTo>
                <a:close/>
                <a:moveTo>
                  <a:pt x="91" y="499"/>
                </a:moveTo>
                <a:lnTo>
                  <a:pt x="91" y="498"/>
                </a:lnTo>
                <a:lnTo>
                  <a:pt x="91" y="499"/>
                </a:lnTo>
                <a:close/>
                <a:moveTo>
                  <a:pt x="89" y="498"/>
                </a:moveTo>
                <a:lnTo>
                  <a:pt x="89" y="499"/>
                </a:lnTo>
                <a:lnTo>
                  <a:pt x="87" y="499"/>
                </a:lnTo>
                <a:lnTo>
                  <a:pt x="87" y="501"/>
                </a:lnTo>
                <a:lnTo>
                  <a:pt x="87" y="499"/>
                </a:lnTo>
                <a:lnTo>
                  <a:pt x="87" y="498"/>
                </a:lnTo>
                <a:lnTo>
                  <a:pt x="89" y="498"/>
                </a:lnTo>
                <a:close/>
                <a:moveTo>
                  <a:pt x="91" y="498"/>
                </a:moveTo>
                <a:lnTo>
                  <a:pt x="92" y="498"/>
                </a:lnTo>
                <a:lnTo>
                  <a:pt x="92" y="496"/>
                </a:lnTo>
                <a:lnTo>
                  <a:pt x="92" y="498"/>
                </a:lnTo>
                <a:lnTo>
                  <a:pt x="91" y="498"/>
                </a:lnTo>
                <a:lnTo>
                  <a:pt x="91" y="496"/>
                </a:lnTo>
                <a:lnTo>
                  <a:pt x="91" y="498"/>
                </a:lnTo>
                <a:close/>
                <a:moveTo>
                  <a:pt x="91" y="496"/>
                </a:moveTo>
                <a:lnTo>
                  <a:pt x="91" y="498"/>
                </a:lnTo>
                <a:lnTo>
                  <a:pt x="89" y="498"/>
                </a:lnTo>
                <a:lnTo>
                  <a:pt x="89" y="496"/>
                </a:lnTo>
                <a:lnTo>
                  <a:pt x="89" y="498"/>
                </a:lnTo>
                <a:lnTo>
                  <a:pt x="89" y="496"/>
                </a:lnTo>
                <a:lnTo>
                  <a:pt x="91" y="496"/>
                </a:lnTo>
                <a:close/>
                <a:moveTo>
                  <a:pt x="75" y="496"/>
                </a:moveTo>
                <a:lnTo>
                  <a:pt x="75" y="498"/>
                </a:lnTo>
                <a:lnTo>
                  <a:pt x="74" y="498"/>
                </a:lnTo>
                <a:lnTo>
                  <a:pt x="74" y="496"/>
                </a:lnTo>
                <a:lnTo>
                  <a:pt x="75" y="496"/>
                </a:lnTo>
                <a:close/>
                <a:moveTo>
                  <a:pt x="74" y="496"/>
                </a:moveTo>
                <a:lnTo>
                  <a:pt x="74" y="494"/>
                </a:lnTo>
                <a:lnTo>
                  <a:pt x="74" y="496"/>
                </a:lnTo>
                <a:close/>
                <a:moveTo>
                  <a:pt x="74" y="491"/>
                </a:moveTo>
                <a:lnTo>
                  <a:pt x="74" y="493"/>
                </a:lnTo>
                <a:lnTo>
                  <a:pt x="74" y="491"/>
                </a:lnTo>
                <a:lnTo>
                  <a:pt x="74" y="493"/>
                </a:lnTo>
                <a:lnTo>
                  <a:pt x="74" y="491"/>
                </a:lnTo>
                <a:lnTo>
                  <a:pt x="75" y="491"/>
                </a:lnTo>
                <a:lnTo>
                  <a:pt x="74" y="493"/>
                </a:lnTo>
                <a:lnTo>
                  <a:pt x="74" y="494"/>
                </a:lnTo>
                <a:lnTo>
                  <a:pt x="74" y="493"/>
                </a:lnTo>
                <a:lnTo>
                  <a:pt x="72" y="493"/>
                </a:lnTo>
                <a:lnTo>
                  <a:pt x="72" y="491"/>
                </a:lnTo>
                <a:lnTo>
                  <a:pt x="74" y="491"/>
                </a:lnTo>
                <a:lnTo>
                  <a:pt x="74" y="493"/>
                </a:lnTo>
                <a:lnTo>
                  <a:pt x="74" y="491"/>
                </a:lnTo>
                <a:lnTo>
                  <a:pt x="74" y="493"/>
                </a:lnTo>
                <a:lnTo>
                  <a:pt x="74" y="491"/>
                </a:lnTo>
                <a:close/>
                <a:moveTo>
                  <a:pt x="57" y="491"/>
                </a:moveTo>
                <a:lnTo>
                  <a:pt x="57" y="493"/>
                </a:lnTo>
                <a:lnTo>
                  <a:pt x="57" y="491"/>
                </a:lnTo>
                <a:lnTo>
                  <a:pt x="57" y="493"/>
                </a:lnTo>
                <a:lnTo>
                  <a:pt x="57" y="491"/>
                </a:lnTo>
                <a:close/>
                <a:moveTo>
                  <a:pt x="72" y="491"/>
                </a:moveTo>
                <a:lnTo>
                  <a:pt x="70" y="491"/>
                </a:lnTo>
                <a:lnTo>
                  <a:pt x="70" y="489"/>
                </a:lnTo>
                <a:lnTo>
                  <a:pt x="72" y="489"/>
                </a:lnTo>
                <a:lnTo>
                  <a:pt x="70" y="489"/>
                </a:lnTo>
                <a:lnTo>
                  <a:pt x="70" y="491"/>
                </a:lnTo>
                <a:lnTo>
                  <a:pt x="72" y="491"/>
                </a:lnTo>
                <a:close/>
                <a:moveTo>
                  <a:pt x="127" y="488"/>
                </a:moveTo>
                <a:lnTo>
                  <a:pt x="129" y="488"/>
                </a:lnTo>
                <a:lnTo>
                  <a:pt x="131" y="488"/>
                </a:lnTo>
                <a:lnTo>
                  <a:pt x="131" y="489"/>
                </a:lnTo>
                <a:lnTo>
                  <a:pt x="129" y="489"/>
                </a:lnTo>
                <a:lnTo>
                  <a:pt x="131" y="489"/>
                </a:lnTo>
                <a:lnTo>
                  <a:pt x="129" y="489"/>
                </a:lnTo>
                <a:lnTo>
                  <a:pt x="129" y="488"/>
                </a:lnTo>
                <a:lnTo>
                  <a:pt x="127" y="488"/>
                </a:lnTo>
                <a:close/>
                <a:moveTo>
                  <a:pt x="74" y="488"/>
                </a:moveTo>
                <a:lnTo>
                  <a:pt x="74" y="489"/>
                </a:lnTo>
                <a:lnTo>
                  <a:pt x="74" y="488"/>
                </a:lnTo>
                <a:close/>
                <a:moveTo>
                  <a:pt x="72" y="484"/>
                </a:moveTo>
                <a:lnTo>
                  <a:pt x="72" y="486"/>
                </a:lnTo>
                <a:lnTo>
                  <a:pt x="72" y="484"/>
                </a:lnTo>
                <a:lnTo>
                  <a:pt x="72" y="486"/>
                </a:lnTo>
                <a:lnTo>
                  <a:pt x="72" y="484"/>
                </a:lnTo>
                <a:close/>
                <a:moveTo>
                  <a:pt x="74" y="484"/>
                </a:moveTo>
                <a:lnTo>
                  <a:pt x="74" y="486"/>
                </a:lnTo>
                <a:lnTo>
                  <a:pt x="74" y="484"/>
                </a:lnTo>
                <a:close/>
                <a:moveTo>
                  <a:pt x="87" y="484"/>
                </a:moveTo>
                <a:lnTo>
                  <a:pt x="87" y="486"/>
                </a:lnTo>
                <a:lnTo>
                  <a:pt x="87" y="488"/>
                </a:lnTo>
                <a:lnTo>
                  <a:pt x="87" y="486"/>
                </a:lnTo>
                <a:lnTo>
                  <a:pt x="86" y="486"/>
                </a:lnTo>
                <a:lnTo>
                  <a:pt x="87" y="486"/>
                </a:lnTo>
                <a:lnTo>
                  <a:pt x="86" y="486"/>
                </a:lnTo>
                <a:lnTo>
                  <a:pt x="87" y="486"/>
                </a:lnTo>
                <a:lnTo>
                  <a:pt x="87" y="484"/>
                </a:lnTo>
                <a:lnTo>
                  <a:pt x="86" y="484"/>
                </a:lnTo>
                <a:lnTo>
                  <a:pt x="86" y="486"/>
                </a:lnTo>
                <a:lnTo>
                  <a:pt x="86" y="484"/>
                </a:lnTo>
                <a:lnTo>
                  <a:pt x="87" y="484"/>
                </a:lnTo>
                <a:close/>
                <a:moveTo>
                  <a:pt x="77" y="484"/>
                </a:moveTo>
                <a:lnTo>
                  <a:pt x="77" y="486"/>
                </a:lnTo>
                <a:lnTo>
                  <a:pt x="77" y="484"/>
                </a:lnTo>
                <a:lnTo>
                  <a:pt x="77" y="486"/>
                </a:lnTo>
                <a:lnTo>
                  <a:pt x="77" y="484"/>
                </a:lnTo>
                <a:lnTo>
                  <a:pt x="77" y="486"/>
                </a:lnTo>
                <a:lnTo>
                  <a:pt x="77" y="484"/>
                </a:lnTo>
                <a:close/>
                <a:moveTo>
                  <a:pt x="72" y="484"/>
                </a:moveTo>
                <a:lnTo>
                  <a:pt x="70" y="484"/>
                </a:lnTo>
                <a:lnTo>
                  <a:pt x="72" y="483"/>
                </a:lnTo>
                <a:lnTo>
                  <a:pt x="72" y="484"/>
                </a:lnTo>
                <a:close/>
                <a:moveTo>
                  <a:pt x="74" y="483"/>
                </a:moveTo>
                <a:lnTo>
                  <a:pt x="74" y="484"/>
                </a:lnTo>
                <a:lnTo>
                  <a:pt x="72" y="484"/>
                </a:lnTo>
                <a:lnTo>
                  <a:pt x="72" y="483"/>
                </a:lnTo>
                <a:lnTo>
                  <a:pt x="74" y="483"/>
                </a:lnTo>
                <a:lnTo>
                  <a:pt x="72" y="483"/>
                </a:lnTo>
                <a:lnTo>
                  <a:pt x="74" y="483"/>
                </a:lnTo>
                <a:lnTo>
                  <a:pt x="72" y="483"/>
                </a:lnTo>
                <a:lnTo>
                  <a:pt x="74" y="483"/>
                </a:lnTo>
                <a:close/>
                <a:moveTo>
                  <a:pt x="77" y="483"/>
                </a:moveTo>
                <a:lnTo>
                  <a:pt x="77" y="484"/>
                </a:lnTo>
                <a:lnTo>
                  <a:pt x="77" y="483"/>
                </a:lnTo>
                <a:lnTo>
                  <a:pt x="77" y="484"/>
                </a:lnTo>
                <a:lnTo>
                  <a:pt x="75" y="484"/>
                </a:lnTo>
                <a:lnTo>
                  <a:pt x="75" y="483"/>
                </a:lnTo>
                <a:lnTo>
                  <a:pt x="77" y="483"/>
                </a:lnTo>
                <a:lnTo>
                  <a:pt x="75" y="483"/>
                </a:lnTo>
                <a:lnTo>
                  <a:pt x="77" y="483"/>
                </a:lnTo>
                <a:close/>
                <a:moveTo>
                  <a:pt x="72" y="481"/>
                </a:moveTo>
                <a:lnTo>
                  <a:pt x="70" y="483"/>
                </a:lnTo>
                <a:lnTo>
                  <a:pt x="70" y="481"/>
                </a:lnTo>
                <a:lnTo>
                  <a:pt x="72" y="481"/>
                </a:lnTo>
                <a:close/>
                <a:moveTo>
                  <a:pt x="84" y="481"/>
                </a:moveTo>
                <a:lnTo>
                  <a:pt x="84" y="479"/>
                </a:lnTo>
                <a:lnTo>
                  <a:pt x="84" y="481"/>
                </a:lnTo>
                <a:close/>
                <a:moveTo>
                  <a:pt x="79" y="481"/>
                </a:moveTo>
                <a:lnTo>
                  <a:pt x="79" y="483"/>
                </a:lnTo>
                <a:lnTo>
                  <a:pt x="81" y="483"/>
                </a:lnTo>
                <a:lnTo>
                  <a:pt x="79" y="483"/>
                </a:lnTo>
                <a:lnTo>
                  <a:pt x="79" y="484"/>
                </a:lnTo>
                <a:lnTo>
                  <a:pt x="81" y="484"/>
                </a:lnTo>
                <a:lnTo>
                  <a:pt x="79" y="484"/>
                </a:lnTo>
                <a:lnTo>
                  <a:pt x="79" y="486"/>
                </a:lnTo>
                <a:lnTo>
                  <a:pt x="79" y="484"/>
                </a:lnTo>
                <a:lnTo>
                  <a:pt x="79" y="483"/>
                </a:lnTo>
                <a:lnTo>
                  <a:pt x="77" y="483"/>
                </a:lnTo>
                <a:lnTo>
                  <a:pt x="77" y="481"/>
                </a:lnTo>
                <a:lnTo>
                  <a:pt x="77" y="479"/>
                </a:lnTo>
                <a:lnTo>
                  <a:pt x="79" y="481"/>
                </a:lnTo>
                <a:close/>
                <a:moveTo>
                  <a:pt x="184" y="479"/>
                </a:moveTo>
                <a:lnTo>
                  <a:pt x="186" y="479"/>
                </a:lnTo>
                <a:lnTo>
                  <a:pt x="184" y="479"/>
                </a:lnTo>
                <a:lnTo>
                  <a:pt x="184" y="478"/>
                </a:lnTo>
                <a:lnTo>
                  <a:pt x="184" y="479"/>
                </a:lnTo>
                <a:close/>
                <a:moveTo>
                  <a:pt x="77" y="478"/>
                </a:moveTo>
                <a:lnTo>
                  <a:pt x="77" y="479"/>
                </a:lnTo>
                <a:lnTo>
                  <a:pt x="75" y="479"/>
                </a:lnTo>
                <a:lnTo>
                  <a:pt x="75" y="478"/>
                </a:lnTo>
                <a:lnTo>
                  <a:pt x="75" y="479"/>
                </a:lnTo>
                <a:lnTo>
                  <a:pt x="75" y="478"/>
                </a:lnTo>
                <a:lnTo>
                  <a:pt x="77" y="478"/>
                </a:lnTo>
                <a:close/>
                <a:moveTo>
                  <a:pt x="256" y="476"/>
                </a:moveTo>
                <a:lnTo>
                  <a:pt x="256" y="478"/>
                </a:lnTo>
                <a:lnTo>
                  <a:pt x="257" y="478"/>
                </a:lnTo>
                <a:lnTo>
                  <a:pt x="257" y="479"/>
                </a:lnTo>
                <a:lnTo>
                  <a:pt x="259" y="479"/>
                </a:lnTo>
                <a:lnTo>
                  <a:pt x="259" y="481"/>
                </a:lnTo>
                <a:lnTo>
                  <a:pt x="261" y="481"/>
                </a:lnTo>
                <a:lnTo>
                  <a:pt x="261" y="483"/>
                </a:lnTo>
                <a:lnTo>
                  <a:pt x="261" y="484"/>
                </a:lnTo>
                <a:lnTo>
                  <a:pt x="261" y="486"/>
                </a:lnTo>
                <a:lnTo>
                  <a:pt x="261" y="488"/>
                </a:lnTo>
                <a:lnTo>
                  <a:pt x="261" y="489"/>
                </a:lnTo>
                <a:lnTo>
                  <a:pt x="259" y="491"/>
                </a:lnTo>
                <a:lnTo>
                  <a:pt x="261" y="491"/>
                </a:lnTo>
                <a:lnTo>
                  <a:pt x="259" y="491"/>
                </a:lnTo>
                <a:lnTo>
                  <a:pt x="261" y="491"/>
                </a:lnTo>
                <a:lnTo>
                  <a:pt x="261" y="493"/>
                </a:lnTo>
                <a:lnTo>
                  <a:pt x="261" y="491"/>
                </a:lnTo>
                <a:lnTo>
                  <a:pt x="261" y="493"/>
                </a:lnTo>
                <a:lnTo>
                  <a:pt x="261" y="494"/>
                </a:lnTo>
                <a:lnTo>
                  <a:pt x="261" y="496"/>
                </a:lnTo>
                <a:lnTo>
                  <a:pt x="261" y="498"/>
                </a:lnTo>
                <a:lnTo>
                  <a:pt x="261" y="496"/>
                </a:lnTo>
                <a:lnTo>
                  <a:pt x="262" y="496"/>
                </a:lnTo>
                <a:lnTo>
                  <a:pt x="264" y="498"/>
                </a:lnTo>
                <a:lnTo>
                  <a:pt x="264" y="499"/>
                </a:lnTo>
                <a:lnTo>
                  <a:pt x="266" y="499"/>
                </a:lnTo>
                <a:lnTo>
                  <a:pt x="266" y="501"/>
                </a:lnTo>
                <a:lnTo>
                  <a:pt x="267" y="501"/>
                </a:lnTo>
                <a:lnTo>
                  <a:pt x="267" y="503"/>
                </a:lnTo>
                <a:lnTo>
                  <a:pt x="267" y="504"/>
                </a:lnTo>
                <a:lnTo>
                  <a:pt x="269" y="504"/>
                </a:lnTo>
                <a:lnTo>
                  <a:pt x="269" y="506"/>
                </a:lnTo>
                <a:lnTo>
                  <a:pt x="269" y="508"/>
                </a:lnTo>
                <a:lnTo>
                  <a:pt x="271" y="508"/>
                </a:lnTo>
                <a:lnTo>
                  <a:pt x="271" y="509"/>
                </a:lnTo>
                <a:lnTo>
                  <a:pt x="271" y="511"/>
                </a:lnTo>
                <a:lnTo>
                  <a:pt x="273" y="511"/>
                </a:lnTo>
                <a:lnTo>
                  <a:pt x="273" y="513"/>
                </a:lnTo>
                <a:lnTo>
                  <a:pt x="273" y="514"/>
                </a:lnTo>
                <a:lnTo>
                  <a:pt x="273" y="516"/>
                </a:lnTo>
                <a:lnTo>
                  <a:pt x="271" y="518"/>
                </a:lnTo>
                <a:lnTo>
                  <a:pt x="271" y="519"/>
                </a:lnTo>
                <a:lnTo>
                  <a:pt x="271" y="521"/>
                </a:lnTo>
                <a:lnTo>
                  <a:pt x="271" y="523"/>
                </a:lnTo>
                <a:lnTo>
                  <a:pt x="271" y="524"/>
                </a:lnTo>
                <a:lnTo>
                  <a:pt x="271" y="526"/>
                </a:lnTo>
                <a:lnTo>
                  <a:pt x="269" y="526"/>
                </a:lnTo>
                <a:lnTo>
                  <a:pt x="269" y="528"/>
                </a:lnTo>
                <a:lnTo>
                  <a:pt x="271" y="528"/>
                </a:lnTo>
                <a:lnTo>
                  <a:pt x="271" y="529"/>
                </a:lnTo>
                <a:lnTo>
                  <a:pt x="271" y="531"/>
                </a:lnTo>
                <a:lnTo>
                  <a:pt x="271" y="533"/>
                </a:lnTo>
                <a:lnTo>
                  <a:pt x="271" y="534"/>
                </a:lnTo>
                <a:lnTo>
                  <a:pt x="271" y="536"/>
                </a:lnTo>
                <a:lnTo>
                  <a:pt x="271" y="538"/>
                </a:lnTo>
                <a:lnTo>
                  <a:pt x="271" y="539"/>
                </a:lnTo>
                <a:lnTo>
                  <a:pt x="271" y="541"/>
                </a:lnTo>
                <a:lnTo>
                  <a:pt x="271" y="543"/>
                </a:lnTo>
                <a:lnTo>
                  <a:pt x="271" y="544"/>
                </a:lnTo>
                <a:lnTo>
                  <a:pt x="271" y="546"/>
                </a:lnTo>
                <a:lnTo>
                  <a:pt x="271" y="548"/>
                </a:lnTo>
                <a:lnTo>
                  <a:pt x="271" y="549"/>
                </a:lnTo>
                <a:lnTo>
                  <a:pt x="273" y="549"/>
                </a:lnTo>
                <a:lnTo>
                  <a:pt x="273" y="551"/>
                </a:lnTo>
                <a:lnTo>
                  <a:pt x="273" y="553"/>
                </a:lnTo>
                <a:lnTo>
                  <a:pt x="273" y="554"/>
                </a:lnTo>
                <a:lnTo>
                  <a:pt x="273" y="556"/>
                </a:lnTo>
                <a:lnTo>
                  <a:pt x="273" y="558"/>
                </a:lnTo>
                <a:lnTo>
                  <a:pt x="271" y="559"/>
                </a:lnTo>
                <a:lnTo>
                  <a:pt x="273" y="559"/>
                </a:lnTo>
                <a:lnTo>
                  <a:pt x="271" y="559"/>
                </a:lnTo>
                <a:lnTo>
                  <a:pt x="269" y="559"/>
                </a:lnTo>
                <a:lnTo>
                  <a:pt x="267" y="559"/>
                </a:lnTo>
                <a:lnTo>
                  <a:pt x="266" y="558"/>
                </a:lnTo>
                <a:lnTo>
                  <a:pt x="264" y="558"/>
                </a:lnTo>
                <a:lnTo>
                  <a:pt x="262" y="558"/>
                </a:lnTo>
                <a:lnTo>
                  <a:pt x="261" y="558"/>
                </a:lnTo>
                <a:lnTo>
                  <a:pt x="259" y="558"/>
                </a:lnTo>
                <a:lnTo>
                  <a:pt x="261" y="558"/>
                </a:lnTo>
                <a:lnTo>
                  <a:pt x="261" y="556"/>
                </a:lnTo>
                <a:lnTo>
                  <a:pt x="259" y="556"/>
                </a:lnTo>
                <a:lnTo>
                  <a:pt x="259" y="558"/>
                </a:lnTo>
                <a:lnTo>
                  <a:pt x="257" y="558"/>
                </a:lnTo>
                <a:lnTo>
                  <a:pt x="257" y="556"/>
                </a:lnTo>
                <a:lnTo>
                  <a:pt x="256" y="556"/>
                </a:lnTo>
                <a:lnTo>
                  <a:pt x="254" y="556"/>
                </a:lnTo>
                <a:lnTo>
                  <a:pt x="254" y="554"/>
                </a:lnTo>
                <a:lnTo>
                  <a:pt x="252" y="554"/>
                </a:lnTo>
                <a:lnTo>
                  <a:pt x="251" y="554"/>
                </a:lnTo>
                <a:lnTo>
                  <a:pt x="249" y="554"/>
                </a:lnTo>
                <a:lnTo>
                  <a:pt x="249" y="553"/>
                </a:lnTo>
                <a:lnTo>
                  <a:pt x="247" y="553"/>
                </a:lnTo>
                <a:lnTo>
                  <a:pt x="246" y="553"/>
                </a:lnTo>
                <a:lnTo>
                  <a:pt x="244" y="553"/>
                </a:lnTo>
                <a:lnTo>
                  <a:pt x="244" y="551"/>
                </a:lnTo>
                <a:lnTo>
                  <a:pt x="246" y="549"/>
                </a:lnTo>
                <a:lnTo>
                  <a:pt x="246" y="548"/>
                </a:lnTo>
                <a:lnTo>
                  <a:pt x="246" y="546"/>
                </a:lnTo>
                <a:lnTo>
                  <a:pt x="244" y="546"/>
                </a:lnTo>
                <a:lnTo>
                  <a:pt x="244" y="544"/>
                </a:lnTo>
                <a:lnTo>
                  <a:pt x="244" y="543"/>
                </a:lnTo>
                <a:lnTo>
                  <a:pt x="244" y="541"/>
                </a:lnTo>
                <a:lnTo>
                  <a:pt x="244" y="539"/>
                </a:lnTo>
                <a:lnTo>
                  <a:pt x="244" y="538"/>
                </a:lnTo>
                <a:lnTo>
                  <a:pt x="244" y="536"/>
                </a:lnTo>
                <a:lnTo>
                  <a:pt x="244" y="534"/>
                </a:lnTo>
                <a:lnTo>
                  <a:pt x="244" y="533"/>
                </a:lnTo>
                <a:lnTo>
                  <a:pt x="246" y="533"/>
                </a:lnTo>
                <a:lnTo>
                  <a:pt x="246" y="531"/>
                </a:lnTo>
                <a:lnTo>
                  <a:pt x="246" y="533"/>
                </a:lnTo>
                <a:lnTo>
                  <a:pt x="244" y="533"/>
                </a:lnTo>
                <a:lnTo>
                  <a:pt x="242" y="533"/>
                </a:lnTo>
                <a:lnTo>
                  <a:pt x="244" y="533"/>
                </a:lnTo>
                <a:lnTo>
                  <a:pt x="242" y="531"/>
                </a:lnTo>
                <a:lnTo>
                  <a:pt x="244" y="531"/>
                </a:lnTo>
                <a:lnTo>
                  <a:pt x="244" y="529"/>
                </a:lnTo>
                <a:lnTo>
                  <a:pt x="242" y="529"/>
                </a:lnTo>
                <a:lnTo>
                  <a:pt x="244" y="529"/>
                </a:lnTo>
                <a:lnTo>
                  <a:pt x="242" y="528"/>
                </a:lnTo>
                <a:lnTo>
                  <a:pt x="242" y="526"/>
                </a:lnTo>
                <a:lnTo>
                  <a:pt x="242" y="524"/>
                </a:lnTo>
                <a:lnTo>
                  <a:pt x="244" y="524"/>
                </a:lnTo>
                <a:lnTo>
                  <a:pt x="244" y="523"/>
                </a:lnTo>
                <a:lnTo>
                  <a:pt x="244" y="521"/>
                </a:lnTo>
                <a:lnTo>
                  <a:pt x="244" y="519"/>
                </a:lnTo>
                <a:lnTo>
                  <a:pt x="244" y="518"/>
                </a:lnTo>
                <a:lnTo>
                  <a:pt x="244" y="516"/>
                </a:lnTo>
                <a:lnTo>
                  <a:pt x="244" y="514"/>
                </a:lnTo>
                <a:lnTo>
                  <a:pt x="246" y="514"/>
                </a:lnTo>
                <a:lnTo>
                  <a:pt x="246" y="513"/>
                </a:lnTo>
                <a:lnTo>
                  <a:pt x="247" y="513"/>
                </a:lnTo>
                <a:lnTo>
                  <a:pt x="249" y="513"/>
                </a:lnTo>
                <a:lnTo>
                  <a:pt x="249" y="514"/>
                </a:lnTo>
                <a:lnTo>
                  <a:pt x="251" y="514"/>
                </a:lnTo>
                <a:lnTo>
                  <a:pt x="252" y="514"/>
                </a:lnTo>
                <a:lnTo>
                  <a:pt x="254" y="514"/>
                </a:lnTo>
                <a:lnTo>
                  <a:pt x="256" y="514"/>
                </a:lnTo>
                <a:lnTo>
                  <a:pt x="257" y="514"/>
                </a:lnTo>
                <a:lnTo>
                  <a:pt x="257" y="516"/>
                </a:lnTo>
                <a:lnTo>
                  <a:pt x="259" y="516"/>
                </a:lnTo>
                <a:lnTo>
                  <a:pt x="259" y="518"/>
                </a:lnTo>
                <a:lnTo>
                  <a:pt x="261" y="518"/>
                </a:lnTo>
                <a:lnTo>
                  <a:pt x="259" y="518"/>
                </a:lnTo>
                <a:lnTo>
                  <a:pt x="259" y="516"/>
                </a:lnTo>
                <a:lnTo>
                  <a:pt x="261" y="516"/>
                </a:lnTo>
                <a:lnTo>
                  <a:pt x="261" y="514"/>
                </a:lnTo>
                <a:lnTo>
                  <a:pt x="261" y="516"/>
                </a:lnTo>
                <a:lnTo>
                  <a:pt x="261" y="514"/>
                </a:lnTo>
                <a:lnTo>
                  <a:pt x="261" y="513"/>
                </a:lnTo>
                <a:lnTo>
                  <a:pt x="261" y="511"/>
                </a:lnTo>
                <a:lnTo>
                  <a:pt x="259" y="511"/>
                </a:lnTo>
                <a:lnTo>
                  <a:pt x="259" y="513"/>
                </a:lnTo>
                <a:lnTo>
                  <a:pt x="257" y="513"/>
                </a:lnTo>
                <a:lnTo>
                  <a:pt x="259" y="513"/>
                </a:lnTo>
                <a:lnTo>
                  <a:pt x="257" y="513"/>
                </a:lnTo>
                <a:lnTo>
                  <a:pt x="257" y="511"/>
                </a:lnTo>
                <a:lnTo>
                  <a:pt x="256" y="511"/>
                </a:lnTo>
                <a:lnTo>
                  <a:pt x="254" y="511"/>
                </a:lnTo>
                <a:lnTo>
                  <a:pt x="252" y="511"/>
                </a:lnTo>
                <a:lnTo>
                  <a:pt x="251" y="511"/>
                </a:lnTo>
                <a:lnTo>
                  <a:pt x="249" y="511"/>
                </a:lnTo>
                <a:lnTo>
                  <a:pt x="249" y="509"/>
                </a:lnTo>
                <a:lnTo>
                  <a:pt x="247" y="509"/>
                </a:lnTo>
                <a:lnTo>
                  <a:pt x="246" y="509"/>
                </a:lnTo>
                <a:lnTo>
                  <a:pt x="246" y="508"/>
                </a:lnTo>
                <a:lnTo>
                  <a:pt x="246" y="506"/>
                </a:lnTo>
                <a:lnTo>
                  <a:pt x="246" y="504"/>
                </a:lnTo>
                <a:lnTo>
                  <a:pt x="246" y="503"/>
                </a:lnTo>
                <a:lnTo>
                  <a:pt x="247" y="503"/>
                </a:lnTo>
                <a:lnTo>
                  <a:pt x="247" y="504"/>
                </a:lnTo>
                <a:lnTo>
                  <a:pt x="249" y="504"/>
                </a:lnTo>
                <a:lnTo>
                  <a:pt x="251" y="504"/>
                </a:lnTo>
                <a:lnTo>
                  <a:pt x="252" y="504"/>
                </a:lnTo>
                <a:lnTo>
                  <a:pt x="252" y="506"/>
                </a:lnTo>
                <a:lnTo>
                  <a:pt x="254" y="506"/>
                </a:lnTo>
                <a:lnTo>
                  <a:pt x="254" y="504"/>
                </a:lnTo>
                <a:lnTo>
                  <a:pt x="252" y="504"/>
                </a:lnTo>
                <a:lnTo>
                  <a:pt x="251" y="504"/>
                </a:lnTo>
                <a:lnTo>
                  <a:pt x="249" y="504"/>
                </a:lnTo>
                <a:lnTo>
                  <a:pt x="249" y="503"/>
                </a:lnTo>
                <a:lnTo>
                  <a:pt x="247" y="503"/>
                </a:lnTo>
                <a:lnTo>
                  <a:pt x="247" y="501"/>
                </a:lnTo>
                <a:lnTo>
                  <a:pt x="246" y="501"/>
                </a:lnTo>
                <a:lnTo>
                  <a:pt x="247" y="501"/>
                </a:lnTo>
                <a:lnTo>
                  <a:pt x="246" y="499"/>
                </a:lnTo>
                <a:lnTo>
                  <a:pt x="247" y="499"/>
                </a:lnTo>
                <a:lnTo>
                  <a:pt x="249" y="499"/>
                </a:lnTo>
                <a:lnTo>
                  <a:pt x="249" y="498"/>
                </a:lnTo>
                <a:lnTo>
                  <a:pt x="251" y="498"/>
                </a:lnTo>
                <a:lnTo>
                  <a:pt x="251" y="499"/>
                </a:lnTo>
                <a:lnTo>
                  <a:pt x="252" y="499"/>
                </a:lnTo>
                <a:lnTo>
                  <a:pt x="251" y="499"/>
                </a:lnTo>
                <a:lnTo>
                  <a:pt x="251" y="498"/>
                </a:lnTo>
                <a:lnTo>
                  <a:pt x="252" y="498"/>
                </a:lnTo>
                <a:lnTo>
                  <a:pt x="251" y="498"/>
                </a:lnTo>
                <a:lnTo>
                  <a:pt x="252" y="498"/>
                </a:lnTo>
                <a:lnTo>
                  <a:pt x="252" y="496"/>
                </a:lnTo>
                <a:lnTo>
                  <a:pt x="251" y="496"/>
                </a:lnTo>
                <a:lnTo>
                  <a:pt x="251" y="498"/>
                </a:lnTo>
                <a:lnTo>
                  <a:pt x="249" y="498"/>
                </a:lnTo>
                <a:lnTo>
                  <a:pt x="249" y="496"/>
                </a:lnTo>
                <a:lnTo>
                  <a:pt x="247" y="496"/>
                </a:lnTo>
                <a:lnTo>
                  <a:pt x="247" y="494"/>
                </a:lnTo>
                <a:lnTo>
                  <a:pt x="249" y="494"/>
                </a:lnTo>
                <a:lnTo>
                  <a:pt x="249" y="496"/>
                </a:lnTo>
                <a:lnTo>
                  <a:pt x="251" y="494"/>
                </a:lnTo>
                <a:lnTo>
                  <a:pt x="249" y="494"/>
                </a:lnTo>
                <a:lnTo>
                  <a:pt x="247" y="494"/>
                </a:lnTo>
                <a:lnTo>
                  <a:pt x="246" y="494"/>
                </a:lnTo>
                <a:lnTo>
                  <a:pt x="247" y="494"/>
                </a:lnTo>
                <a:lnTo>
                  <a:pt x="247" y="496"/>
                </a:lnTo>
                <a:lnTo>
                  <a:pt x="246" y="496"/>
                </a:lnTo>
                <a:lnTo>
                  <a:pt x="246" y="498"/>
                </a:lnTo>
                <a:lnTo>
                  <a:pt x="244" y="498"/>
                </a:lnTo>
                <a:lnTo>
                  <a:pt x="244" y="496"/>
                </a:lnTo>
                <a:lnTo>
                  <a:pt x="242" y="496"/>
                </a:lnTo>
                <a:lnTo>
                  <a:pt x="242" y="494"/>
                </a:lnTo>
                <a:lnTo>
                  <a:pt x="242" y="493"/>
                </a:lnTo>
                <a:lnTo>
                  <a:pt x="242" y="491"/>
                </a:lnTo>
                <a:lnTo>
                  <a:pt x="242" y="489"/>
                </a:lnTo>
                <a:lnTo>
                  <a:pt x="244" y="489"/>
                </a:lnTo>
                <a:lnTo>
                  <a:pt x="246" y="489"/>
                </a:lnTo>
                <a:lnTo>
                  <a:pt x="246" y="488"/>
                </a:lnTo>
                <a:lnTo>
                  <a:pt x="244" y="488"/>
                </a:lnTo>
                <a:lnTo>
                  <a:pt x="246" y="488"/>
                </a:lnTo>
                <a:lnTo>
                  <a:pt x="246" y="486"/>
                </a:lnTo>
                <a:lnTo>
                  <a:pt x="246" y="484"/>
                </a:lnTo>
                <a:lnTo>
                  <a:pt x="247" y="484"/>
                </a:lnTo>
                <a:lnTo>
                  <a:pt x="246" y="484"/>
                </a:lnTo>
                <a:lnTo>
                  <a:pt x="247" y="484"/>
                </a:lnTo>
                <a:lnTo>
                  <a:pt x="247" y="483"/>
                </a:lnTo>
                <a:lnTo>
                  <a:pt x="249" y="483"/>
                </a:lnTo>
                <a:lnTo>
                  <a:pt x="251" y="483"/>
                </a:lnTo>
                <a:lnTo>
                  <a:pt x="251" y="484"/>
                </a:lnTo>
                <a:lnTo>
                  <a:pt x="252" y="484"/>
                </a:lnTo>
                <a:lnTo>
                  <a:pt x="252" y="486"/>
                </a:lnTo>
                <a:lnTo>
                  <a:pt x="254" y="486"/>
                </a:lnTo>
                <a:lnTo>
                  <a:pt x="254" y="484"/>
                </a:lnTo>
                <a:lnTo>
                  <a:pt x="252" y="484"/>
                </a:lnTo>
                <a:lnTo>
                  <a:pt x="252" y="483"/>
                </a:lnTo>
                <a:lnTo>
                  <a:pt x="252" y="481"/>
                </a:lnTo>
                <a:lnTo>
                  <a:pt x="251" y="481"/>
                </a:lnTo>
                <a:lnTo>
                  <a:pt x="251" y="479"/>
                </a:lnTo>
                <a:lnTo>
                  <a:pt x="249" y="479"/>
                </a:lnTo>
                <a:lnTo>
                  <a:pt x="251" y="479"/>
                </a:lnTo>
                <a:lnTo>
                  <a:pt x="251" y="478"/>
                </a:lnTo>
                <a:lnTo>
                  <a:pt x="252" y="478"/>
                </a:lnTo>
                <a:lnTo>
                  <a:pt x="254" y="478"/>
                </a:lnTo>
                <a:lnTo>
                  <a:pt x="254" y="476"/>
                </a:lnTo>
                <a:lnTo>
                  <a:pt x="252" y="476"/>
                </a:lnTo>
                <a:lnTo>
                  <a:pt x="254" y="476"/>
                </a:lnTo>
                <a:lnTo>
                  <a:pt x="256" y="476"/>
                </a:lnTo>
                <a:close/>
                <a:moveTo>
                  <a:pt x="186" y="476"/>
                </a:moveTo>
                <a:lnTo>
                  <a:pt x="187" y="476"/>
                </a:lnTo>
                <a:lnTo>
                  <a:pt x="187" y="478"/>
                </a:lnTo>
                <a:lnTo>
                  <a:pt x="186" y="478"/>
                </a:lnTo>
                <a:lnTo>
                  <a:pt x="186" y="479"/>
                </a:lnTo>
                <a:lnTo>
                  <a:pt x="186" y="478"/>
                </a:lnTo>
                <a:lnTo>
                  <a:pt x="184" y="478"/>
                </a:lnTo>
                <a:lnTo>
                  <a:pt x="184" y="476"/>
                </a:lnTo>
                <a:lnTo>
                  <a:pt x="186" y="478"/>
                </a:lnTo>
                <a:lnTo>
                  <a:pt x="186" y="476"/>
                </a:lnTo>
                <a:close/>
                <a:moveTo>
                  <a:pt x="79" y="474"/>
                </a:moveTo>
                <a:lnTo>
                  <a:pt x="79" y="476"/>
                </a:lnTo>
                <a:lnTo>
                  <a:pt x="79" y="478"/>
                </a:lnTo>
                <a:lnTo>
                  <a:pt x="77" y="478"/>
                </a:lnTo>
                <a:lnTo>
                  <a:pt x="79" y="476"/>
                </a:lnTo>
                <a:lnTo>
                  <a:pt x="77" y="476"/>
                </a:lnTo>
                <a:lnTo>
                  <a:pt x="79" y="476"/>
                </a:lnTo>
                <a:lnTo>
                  <a:pt x="77" y="476"/>
                </a:lnTo>
                <a:lnTo>
                  <a:pt x="77" y="474"/>
                </a:lnTo>
                <a:lnTo>
                  <a:pt x="79" y="474"/>
                </a:lnTo>
                <a:close/>
                <a:moveTo>
                  <a:pt x="92" y="469"/>
                </a:moveTo>
                <a:lnTo>
                  <a:pt x="94" y="469"/>
                </a:lnTo>
                <a:lnTo>
                  <a:pt x="96" y="471"/>
                </a:lnTo>
                <a:lnTo>
                  <a:pt x="97" y="473"/>
                </a:lnTo>
                <a:lnTo>
                  <a:pt x="99" y="473"/>
                </a:lnTo>
                <a:lnTo>
                  <a:pt x="99" y="474"/>
                </a:lnTo>
                <a:lnTo>
                  <a:pt x="101" y="474"/>
                </a:lnTo>
                <a:lnTo>
                  <a:pt x="101" y="476"/>
                </a:lnTo>
                <a:lnTo>
                  <a:pt x="102" y="476"/>
                </a:lnTo>
                <a:lnTo>
                  <a:pt x="104" y="476"/>
                </a:lnTo>
                <a:lnTo>
                  <a:pt x="104" y="478"/>
                </a:lnTo>
                <a:lnTo>
                  <a:pt x="104" y="479"/>
                </a:lnTo>
                <a:lnTo>
                  <a:pt x="106" y="479"/>
                </a:lnTo>
                <a:lnTo>
                  <a:pt x="106" y="481"/>
                </a:lnTo>
                <a:lnTo>
                  <a:pt x="107" y="481"/>
                </a:lnTo>
                <a:lnTo>
                  <a:pt x="107" y="483"/>
                </a:lnTo>
                <a:lnTo>
                  <a:pt x="109" y="483"/>
                </a:lnTo>
                <a:lnTo>
                  <a:pt x="109" y="484"/>
                </a:lnTo>
                <a:lnTo>
                  <a:pt x="111" y="484"/>
                </a:lnTo>
                <a:lnTo>
                  <a:pt x="111" y="486"/>
                </a:lnTo>
                <a:lnTo>
                  <a:pt x="111" y="488"/>
                </a:lnTo>
                <a:lnTo>
                  <a:pt x="111" y="486"/>
                </a:lnTo>
                <a:lnTo>
                  <a:pt x="112" y="488"/>
                </a:lnTo>
                <a:lnTo>
                  <a:pt x="112" y="486"/>
                </a:lnTo>
                <a:lnTo>
                  <a:pt x="112" y="488"/>
                </a:lnTo>
                <a:lnTo>
                  <a:pt x="114" y="488"/>
                </a:lnTo>
                <a:lnTo>
                  <a:pt x="112" y="488"/>
                </a:lnTo>
                <a:lnTo>
                  <a:pt x="114" y="488"/>
                </a:lnTo>
                <a:lnTo>
                  <a:pt x="114" y="489"/>
                </a:lnTo>
                <a:lnTo>
                  <a:pt x="116" y="489"/>
                </a:lnTo>
                <a:lnTo>
                  <a:pt x="116" y="491"/>
                </a:lnTo>
                <a:lnTo>
                  <a:pt x="117" y="491"/>
                </a:lnTo>
                <a:lnTo>
                  <a:pt x="119" y="491"/>
                </a:lnTo>
                <a:lnTo>
                  <a:pt x="119" y="493"/>
                </a:lnTo>
                <a:lnTo>
                  <a:pt x="121" y="493"/>
                </a:lnTo>
                <a:lnTo>
                  <a:pt x="121" y="494"/>
                </a:lnTo>
                <a:lnTo>
                  <a:pt x="122" y="494"/>
                </a:lnTo>
                <a:lnTo>
                  <a:pt x="122" y="496"/>
                </a:lnTo>
                <a:lnTo>
                  <a:pt x="124" y="496"/>
                </a:lnTo>
                <a:lnTo>
                  <a:pt x="124" y="498"/>
                </a:lnTo>
                <a:lnTo>
                  <a:pt x="124" y="499"/>
                </a:lnTo>
                <a:lnTo>
                  <a:pt x="124" y="498"/>
                </a:lnTo>
                <a:lnTo>
                  <a:pt x="124" y="499"/>
                </a:lnTo>
                <a:lnTo>
                  <a:pt x="126" y="499"/>
                </a:lnTo>
                <a:lnTo>
                  <a:pt x="126" y="501"/>
                </a:lnTo>
                <a:lnTo>
                  <a:pt x="126" y="503"/>
                </a:lnTo>
                <a:lnTo>
                  <a:pt x="126" y="501"/>
                </a:lnTo>
                <a:lnTo>
                  <a:pt x="127" y="501"/>
                </a:lnTo>
                <a:lnTo>
                  <a:pt x="127" y="503"/>
                </a:lnTo>
                <a:lnTo>
                  <a:pt x="129" y="503"/>
                </a:lnTo>
                <a:lnTo>
                  <a:pt x="129" y="504"/>
                </a:lnTo>
                <a:lnTo>
                  <a:pt x="129" y="506"/>
                </a:lnTo>
                <a:lnTo>
                  <a:pt x="131" y="506"/>
                </a:lnTo>
                <a:lnTo>
                  <a:pt x="131" y="508"/>
                </a:lnTo>
                <a:lnTo>
                  <a:pt x="132" y="508"/>
                </a:lnTo>
                <a:lnTo>
                  <a:pt x="132" y="509"/>
                </a:lnTo>
                <a:lnTo>
                  <a:pt x="131" y="509"/>
                </a:lnTo>
                <a:lnTo>
                  <a:pt x="132" y="509"/>
                </a:lnTo>
                <a:lnTo>
                  <a:pt x="132" y="511"/>
                </a:lnTo>
                <a:lnTo>
                  <a:pt x="134" y="511"/>
                </a:lnTo>
                <a:lnTo>
                  <a:pt x="134" y="513"/>
                </a:lnTo>
                <a:lnTo>
                  <a:pt x="136" y="513"/>
                </a:lnTo>
                <a:lnTo>
                  <a:pt x="137" y="513"/>
                </a:lnTo>
                <a:lnTo>
                  <a:pt x="137" y="514"/>
                </a:lnTo>
                <a:lnTo>
                  <a:pt x="139" y="514"/>
                </a:lnTo>
                <a:lnTo>
                  <a:pt x="141" y="514"/>
                </a:lnTo>
                <a:lnTo>
                  <a:pt x="141" y="516"/>
                </a:lnTo>
                <a:lnTo>
                  <a:pt x="139" y="516"/>
                </a:lnTo>
                <a:lnTo>
                  <a:pt x="139" y="518"/>
                </a:lnTo>
                <a:lnTo>
                  <a:pt x="139" y="516"/>
                </a:lnTo>
                <a:lnTo>
                  <a:pt x="141" y="516"/>
                </a:lnTo>
                <a:lnTo>
                  <a:pt x="142" y="516"/>
                </a:lnTo>
                <a:lnTo>
                  <a:pt x="142" y="518"/>
                </a:lnTo>
                <a:lnTo>
                  <a:pt x="142" y="519"/>
                </a:lnTo>
                <a:lnTo>
                  <a:pt x="144" y="519"/>
                </a:lnTo>
                <a:lnTo>
                  <a:pt x="144" y="521"/>
                </a:lnTo>
                <a:lnTo>
                  <a:pt x="144" y="523"/>
                </a:lnTo>
                <a:lnTo>
                  <a:pt x="146" y="523"/>
                </a:lnTo>
                <a:lnTo>
                  <a:pt x="147" y="523"/>
                </a:lnTo>
                <a:lnTo>
                  <a:pt x="146" y="523"/>
                </a:lnTo>
                <a:lnTo>
                  <a:pt x="146" y="524"/>
                </a:lnTo>
                <a:lnTo>
                  <a:pt x="147" y="524"/>
                </a:lnTo>
                <a:lnTo>
                  <a:pt x="149" y="526"/>
                </a:lnTo>
                <a:lnTo>
                  <a:pt x="149" y="528"/>
                </a:lnTo>
                <a:lnTo>
                  <a:pt x="151" y="528"/>
                </a:lnTo>
                <a:lnTo>
                  <a:pt x="151" y="529"/>
                </a:lnTo>
                <a:lnTo>
                  <a:pt x="152" y="529"/>
                </a:lnTo>
                <a:lnTo>
                  <a:pt x="152" y="531"/>
                </a:lnTo>
                <a:lnTo>
                  <a:pt x="154" y="531"/>
                </a:lnTo>
                <a:lnTo>
                  <a:pt x="154" y="533"/>
                </a:lnTo>
                <a:lnTo>
                  <a:pt x="154" y="531"/>
                </a:lnTo>
                <a:lnTo>
                  <a:pt x="154" y="533"/>
                </a:lnTo>
                <a:lnTo>
                  <a:pt x="156" y="533"/>
                </a:lnTo>
                <a:lnTo>
                  <a:pt x="156" y="534"/>
                </a:lnTo>
                <a:lnTo>
                  <a:pt x="156" y="536"/>
                </a:lnTo>
                <a:lnTo>
                  <a:pt x="156" y="534"/>
                </a:lnTo>
                <a:lnTo>
                  <a:pt x="156" y="536"/>
                </a:lnTo>
                <a:lnTo>
                  <a:pt x="156" y="538"/>
                </a:lnTo>
                <a:lnTo>
                  <a:pt x="156" y="539"/>
                </a:lnTo>
                <a:lnTo>
                  <a:pt x="156" y="541"/>
                </a:lnTo>
                <a:lnTo>
                  <a:pt x="154" y="541"/>
                </a:lnTo>
                <a:lnTo>
                  <a:pt x="154" y="543"/>
                </a:lnTo>
                <a:lnTo>
                  <a:pt x="154" y="544"/>
                </a:lnTo>
                <a:lnTo>
                  <a:pt x="154" y="546"/>
                </a:lnTo>
                <a:lnTo>
                  <a:pt x="154" y="548"/>
                </a:lnTo>
                <a:lnTo>
                  <a:pt x="152" y="548"/>
                </a:lnTo>
                <a:lnTo>
                  <a:pt x="154" y="548"/>
                </a:lnTo>
                <a:lnTo>
                  <a:pt x="152" y="548"/>
                </a:lnTo>
                <a:lnTo>
                  <a:pt x="154" y="548"/>
                </a:lnTo>
                <a:lnTo>
                  <a:pt x="154" y="549"/>
                </a:lnTo>
                <a:lnTo>
                  <a:pt x="154" y="551"/>
                </a:lnTo>
                <a:lnTo>
                  <a:pt x="154" y="553"/>
                </a:lnTo>
                <a:lnTo>
                  <a:pt x="154" y="554"/>
                </a:lnTo>
                <a:lnTo>
                  <a:pt x="154" y="556"/>
                </a:lnTo>
                <a:lnTo>
                  <a:pt x="154" y="558"/>
                </a:lnTo>
                <a:lnTo>
                  <a:pt x="154" y="559"/>
                </a:lnTo>
                <a:lnTo>
                  <a:pt x="154" y="561"/>
                </a:lnTo>
                <a:lnTo>
                  <a:pt x="154" y="563"/>
                </a:lnTo>
                <a:lnTo>
                  <a:pt x="154" y="561"/>
                </a:lnTo>
                <a:lnTo>
                  <a:pt x="154" y="563"/>
                </a:lnTo>
                <a:lnTo>
                  <a:pt x="154" y="564"/>
                </a:lnTo>
                <a:lnTo>
                  <a:pt x="154" y="563"/>
                </a:lnTo>
                <a:lnTo>
                  <a:pt x="154" y="564"/>
                </a:lnTo>
                <a:lnTo>
                  <a:pt x="154" y="566"/>
                </a:lnTo>
                <a:lnTo>
                  <a:pt x="154" y="568"/>
                </a:lnTo>
                <a:lnTo>
                  <a:pt x="154" y="569"/>
                </a:lnTo>
                <a:lnTo>
                  <a:pt x="152" y="569"/>
                </a:lnTo>
                <a:lnTo>
                  <a:pt x="152" y="571"/>
                </a:lnTo>
                <a:lnTo>
                  <a:pt x="152" y="573"/>
                </a:lnTo>
                <a:lnTo>
                  <a:pt x="152" y="574"/>
                </a:lnTo>
                <a:lnTo>
                  <a:pt x="152" y="573"/>
                </a:lnTo>
                <a:lnTo>
                  <a:pt x="152" y="574"/>
                </a:lnTo>
                <a:lnTo>
                  <a:pt x="152" y="573"/>
                </a:lnTo>
                <a:lnTo>
                  <a:pt x="152" y="574"/>
                </a:lnTo>
                <a:lnTo>
                  <a:pt x="151" y="574"/>
                </a:lnTo>
                <a:lnTo>
                  <a:pt x="151" y="576"/>
                </a:lnTo>
                <a:lnTo>
                  <a:pt x="151" y="578"/>
                </a:lnTo>
                <a:lnTo>
                  <a:pt x="149" y="578"/>
                </a:lnTo>
                <a:lnTo>
                  <a:pt x="149" y="576"/>
                </a:lnTo>
                <a:lnTo>
                  <a:pt x="149" y="578"/>
                </a:lnTo>
                <a:lnTo>
                  <a:pt x="149" y="576"/>
                </a:lnTo>
                <a:lnTo>
                  <a:pt x="149" y="578"/>
                </a:lnTo>
                <a:lnTo>
                  <a:pt x="147" y="578"/>
                </a:lnTo>
                <a:lnTo>
                  <a:pt x="149" y="579"/>
                </a:lnTo>
                <a:lnTo>
                  <a:pt x="147" y="579"/>
                </a:lnTo>
                <a:lnTo>
                  <a:pt x="147" y="578"/>
                </a:lnTo>
                <a:lnTo>
                  <a:pt x="147" y="579"/>
                </a:lnTo>
                <a:lnTo>
                  <a:pt x="147" y="581"/>
                </a:lnTo>
                <a:lnTo>
                  <a:pt x="147" y="579"/>
                </a:lnTo>
                <a:lnTo>
                  <a:pt x="146" y="579"/>
                </a:lnTo>
                <a:lnTo>
                  <a:pt x="146" y="578"/>
                </a:lnTo>
                <a:lnTo>
                  <a:pt x="146" y="579"/>
                </a:lnTo>
                <a:lnTo>
                  <a:pt x="146" y="581"/>
                </a:lnTo>
                <a:lnTo>
                  <a:pt x="144" y="579"/>
                </a:lnTo>
                <a:lnTo>
                  <a:pt x="144" y="578"/>
                </a:lnTo>
                <a:lnTo>
                  <a:pt x="144" y="579"/>
                </a:lnTo>
                <a:lnTo>
                  <a:pt x="142" y="579"/>
                </a:lnTo>
                <a:lnTo>
                  <a:pt x="142" y="578"/>
                </a:lnTo>
                <a:lnTo>
                  <a:pt x="144" y="578"/>
                </a:lnTo>
                <a:lnTo>
                  <a:pt x="142" y="578"/>
                </a:lnTo>
                <a:lnTo>
                  <a:pt x="144" y="578"/>
                </a:lnTo>
                <a:lnTo>
                  <a:pt x="144" y="576"/>
                </a:lnTo>
                <a:lnTo>
                  <a:pt x="144" y="574"/>
                </a:lnTo>
                <a:lnTo>
                  <a:pt x="144" y="573"/>
                </a:lnTo>
                <a:lnTo>
                  <a:pt x="144" y="574"/>
                </a:lnTo>
                <a:lnTo>
                  <a:pt x="144" y="576"/>
                </a:lnTo>
                <a:lnTo>
                  <a:pt x="142" y="576"/>
                </a:lnTo>
                <a:lnTo>
                  <a:pt x="142" y="574"/>
                </a:lnTo>
                <a:lnTo>
                  <a:pt x="142" y="576"/>
                </a:lnTo>
                <a:lnTo>
                  <a:pt x="142" y="574"/>
                </a:lnTo>
                <a:lnTo>
                  <a:pt x="144" y="574"/>
                </a:lnTo>
                <a:lnTo>
                  <a:pt x="144" y="573"/>
                </a:lnTo>
                <a:lnTo>
                  <a:pt x="142" y="573"/>
                </a:lnTo>
                <a:lnTo>
                  <a:pt x="144" y="573"/>
                </a:lnTo>
                <a:lnTo>
                  <a:pt x="144" y="571"/>
                </a:lnTo>
                <a:lnTo>
                  <a:pt x="142" y="571"/>
                </a:lnTo>
                <a:lnTo>
                  <a:pt x="142" y="569"/>
                </a:lnTo>
                <a:lnTo>
                  <a:pt x="142" y="571"/>
                </a:lnTo>
                <a:lnTo>
                  <a:pt x="141" y="573"/>
                </a:lnTo>
                <a:lnTo>
                  <a:pt x="139" y="573"/>
                </a:lnTo>
                <a:lnTo>
                  <a:pt x="141" y="573"/>
                </a:lnTo>
                <a:lnTo>
                  <a:pt x="141" y="571"/>
                </a:lnTo>
                <a:lnTo>
                  <a:pt x="141" y="569"/>
                </a:lnTo>
                <a:lnTo>
                  <a:pt x="142" y="569"/>
                </a:lnTo>
                <a:lnTo>
                  <a:pt x="142" y="568"/>
                </a:lnTo>
                <a:lnTo>
                  <a:pt x="142" y="569"/>
                </a:lnTo>
                <a:lnTo>
                  <a:pt x="142" y="568"/>
                </a:lnTo>
                <a:lnTo>
                  <a:pt x="142" y="566"/>
                </a:lnTo>
                <a:lnTo>
                  <a:pt x="141" y="566"/>
                </a:lnTo>
                <a:lnTo>
                  <a:pt x="142" y="566"/>
                </a:lnTo>
                <a:lnTo>
                  <a:pt x="141" y="566"/>
                </a:lnTo>
                <a:lnTo>
                  <a:pt x="141" y="564"/>
                </a:lnTo>
                <a:lnTo>
                  <a:pt x="141" y="563"/>
                </a:lnTo>
                <a:lnTo>
                  <a:pt x="139" y="563"/>
                </a:lnTo>
                <a:lnTo>
                  <a:pt x="139" y="561"/>
                </a:lnTo>
                <a:lnTo>
                  <a:pt x="139" y="559"/>
                </a:lnTo>
                <a:lnTo>
                  <a:pt x="139" y="558"/>
                </a:lnTo>
                <a:lnTo>
                  <a:pt x="139" y="556"/>
                </a:lnTo>
                <a:lnTo>
                  <a:pt x="137" y="556"/>
                </a:lnTo>
                <a:lnTo>
                  <a:pt x="137" y="558"/>
                </a:lnTo>
                <a:lnTo>
                  <a:pt x="137" y="559"/>
                </a:lnTo>
                <a:lnTo>
                  <a:pt x="136" y="559"/>
                </a:lnTo>
                <a:lnTo>
                  <a:pt x="136" y="558"/>
                </a:lnTo>
                <a:lnTo>
                  <a:pt x="136" y="556"/>
                </a:lnTo>
                <a:lnTo>
                  <a:pt x="137" y="556"/>
                </a:lnTo>
                <a:lnTo>
                  <a:pt x="137" y="554"/>
                </a:lnTo>
                <a:lnTo>
                  <a:pt x="136" y="554"/>
                </a:lnTo>
                <a:lnTo>
                  <a:pt x="136" y="556"/>
                </a:lnTo>
                <a:lnTo>
                  <a:pt x="136" y="558"/>
                </a:lnTo>
                <a:lnTo>
                  <a:pt x="134" y="558"/>
                </a:lnTo>
                <a:lnTo>
                  <a:pt x="134" y="559"/>
                </a:lnTo>
                <a:lnTo>
                  <a:pt x="136" y="559"/>
                </a:lnTo>
                <a:lnTo>
                  <a:pt x="136" y="561"/>
                </a:lnTo>
                <a:lnTo>
                  <a:pt x="136" y="563"/>
                </a:lnTo>
                <a:lnTo>
                  <a:pt x="134" y="563"/>
                </a:lnTo>
                <a:lnTo>
                  <a:pt x="136" y="563"/>
                </a:lnTo>
                <a:lnTo>
                  <a:pt x="134" y="563"/>
                </a:lnTo>
                <a:lnTo>
                  <a:pt x="134" y="561"/>
                </a:lnTo>
                <a:lnTo>
                  <a:pt x="132" y="561"/>
                </a:lnTo>
                <a:lnTo>
                  <a:pt x="132" y="563"/>
                </a:lnTo>
                <a:lnTo>
                  <a:pt x="132" y="561"/>
                </a:lnTo>
                <a:lnTo>
                  <a:pt x="131" y="561"/>
                </a:lnTo>
                <a:lnTo>
                  <a:pt x="132" y="561"/>
                </a:lnTo>
                <a:lnTo>
                  <a:pt x="131" y="561"/>
                </a:lnTo>
                <a:lnTo>
                  <a:pt x="131" y="559"/>
                </a:lnTo>
                <a:lnTo>
                  <a:pt x="131" y="561"/>
                </a:lnTo>
                <a:lnTo>
                  <a:pt x="131" y="563"/>
                </a:lnTo>
                <a:lnTo>
                  <a:pt x="129" y="563"/>
                </a:lnTo>
                <a:lnTo>
                  <a:pt x="129" y="561"/>
                </a:lnTo>
                <a:lnTo>
                  <a:pt x="131" y="561"/>
                </a:lnTo>
                <a:lnTo>
                  <a:pt x="129" y="561"/>
                </a:lnTo>
                <a:lnTo>
                  <a:pt x="129" y="559"/>
                </a:lnTo>
                <a:lnTo>
                  <a:pt x="129" y="561"/>
                </a:lnTo>
                <a:lnTo>
                  <a:pt x="129" y="559"/>
                </a:lnTo>
                <a:lnTo>
                  <a:pt x="129" y="561"/>
                </a:lnTo>
                <a:lnTo>
                  <a:pt x="127" y="561"/>
                </a:lnTo>
                <a:lnTo>
                  <a:pt x="127" y="559"/>
                </a:lnTo>
                <a:lnTo>
                  <a:pt x="127" y="558"/>
                </a:lnTo>
                <a:lnTo>
                  <a:pt x="127" y="556"/>
                </a:lnTo>
                <a:lnTo>
                  <a:pt x="127" y="558"/>
                </a:lnTo>
                <a:lnTo>
                  <a:pt x="127" y="556"/>
                </a:lnTo>
                <a:lnTo>
                  <a:pt x="126" y="556"/>
                </a:lnTo>
                <a:lnTo>
                  <a:pt x="127" y="556"/>
                </a:lnTo>
                <a:lnTo>
                  <a:pt x="126" y="556"/>
                </a:lnTo>
                <a:lnTo>
                  <a:pt x="126" y="554"/>
                </a:lnTo>
                <a:lnTo>
                  <a:pt x="126" y="553"/>
                </a:lnTo>
                <a:lnTo>
                  <a:pt x="124" y="553"/>
                </a:lnTo>
                <a:lnTo>
                  <a:pt x="126" y="553"/>
                </a:lnTo>
                <a:lnTo>
                  <a:pt x="126" y="551"/>
                </a:lnTo>
                <a:lnTo>
                  <a:pt x="126" y="553"/>
                </a:lnTo>
                <a:lnTo>
                  <a:pt x="126" y="551"/>
                </a:lnTo>
                <a:lnTo>
                  <a:pt x="126" y="553"/>
                </a:lnTo>
                <a:lnTo>
                  <a:pt x="124" y="553"/>
                </a:lnTo>
                <a:lnTo>
                  <a:pt x="124" y="554"/>
                </a:lnTo>
                <a:lnTo>
                  <a:pt x="122" y="554"/>
                </a:lnTo>
                <a:lnTo>
                  <a:pt x="122" y="553"/>
                </a:lnTo>
                <a:lnTo>
                  <a:pt x="121" y="553"/>
                </a:lnTo>
                <a:lnTo>
                  <a:pt x="122" y="553"/>
                </a:lnTo>
                <a:lnTo>
                  <a:pt x="121" y="553"/>
                </a:lnTo>
                <a:lnTo>
                  <a:pt x="121" y="554"/>
                </a:lnTo>
                <a:lnTo>
                  <a:pt x="121" y="553"/>
                </a:lnTo>
                <a:lnTo>
                  <a:pt x="121" y="554"/>
                </a:lnTo>
                <a:lnTo>
                  <a:pt x="121" y="553"/>
                </a:lnTo>
                <a:lnTo>
                  <a:pt x="119" y="553"/>
                </a:lnTo>
                <a:lnTo>
                  <a:pt x="119" y="551"/>
                </a:lnTo>
                <a:lnTo>
                  <a:pt x="119" y="549"/>
                </a:lnTo>
                <a:lnTo>
                  <a:pt x="119" y="548"/>
                </a:lnTo>
                <a:lnTo>
                  <a:pt x="119" y="549"/>
                </a:lnTo>
                <a:lnTo>
                  <a:pt x="117" y="549"/>
                </a:lnTo>
                <a:lnTo>
                  <a:pt x="117" y="548"/>
                </a:lnTo>
                <a:lnTo>
                  <a:pt x="117" y="546"/>
                </a:lnTo>
                <a:lnTo>
                  <a:pt x="116" y="546"/>
                </a:lnTo>
                <a:lnTo>
                  <a:pt x="116" y="544"/>
                </a:lnTo>
                <a:lnTo>
                  <a:pt x="117" y="544"/>
                </a:lnTo>
                <a:lnTo>
                  <a:pt x="117" y="543"/>
                </a:lnTo>
                <a:lnTo>
                  <a:pt x="116" y="543"/>
                </a:lnTo>
                <a:lnTo>
                  <a:pt x="116" y="544"/>
                </a:lnTo>
                <a:lnTo>
                  <a:pt x="116" y="543"/>
                </a:lnTo>
                <a:lnTo>
                  <a:pt x="116" y="541"/>
                </a:lnTo>
                <a:lnTo>
                  <a:pt x="117" y="541"/>
                </a:lnTo>
                <a:lnTo>
                  <a:pt x="117" y="539"/>
                </a:lnTo>
                <a:lnTo>
                  <a:pt x="117" y="538"/>
                </a:lnTo>
                <a:lnTo>
                  <a:pt x="119" y="538"/>
                </a:lnTo>
                <a:lnTo>
                  <a:pt x="119" y="536"/>
                </a:lnTo>
                <a:lnTo>
                  <a:pt x="121" y="536"/>
                </a:lnTo>
                <a:lnTo>
                  <a:pt x="121" y="534"/>
                </a:lnTo>
                <a:lnTo>
                  <a:pt x="119" y="536"/>
                </a:lnTo>
                <a:lnTo>
                  <a:pt x="117" y="536"/>
                </a:lnTo>
                <a:lnTo>
                  <a:pt x="116" y="536"/>
                </a:lnTo>
                <a:lnTo>
                  <a:pt x="116" y="538"/>
                </a:lnTo>
                <a:lnTo>
                  <a:pt x="116" y="536"/>
                </a:lnTo>
                <a:lnTo>
                  <a:pt x="116" y="538"/>
                </a:lnTo>
                <a:lnTo>
                  <a:pt x="114" y="538"/>
                </a:lnTo>
                <a:lnTo>
                  <a:pt x="114" y="536"/>
                </a:lnTo>
                <a:lnTo>
                  <a:pt x="114" y="538"/>
                </a:lnTo>
                <a:lnTo>
                  <a:pt x="114" y="536"/>
                </a:lnTo>
                <a:lnTo>
                  <a:pt x="112" y="536"/>
                </a:lnTo>
                <a:lnTo>
                  <a:pt x="111" y="536"/>
                </a:lnTo>
                <a:lnTo>
                  <a:pt x="111" y="534"/>
                </a:lnTo>
                <a:lnTo>
                  <a:pt x="111" y="536"/>
                </a:lnTo>
                <a:lnTo>
                  <a:pt x="111" y="534"/>
                </a:lnTo>
                <a:lnTo>
                  <a:pt x="111" y="536"/>
                </a:lnTo>
                <a:lnTo>
                  <a:pt x="111" y="534"/>
                </a:lnTo>
                <a:lnTo>
                  <a:pt x="111" y="533"/>
                </a:lnTo>
                <a:lnTo>
                  <a:pt x="109" y="533"/>
                </a:lnTo>
                <a:lnTo>
                  <a:pt x="109" y="531"/>
                </a:lnTo>
                <a:lnTo>
                  <a:pt x="109" y="529"/>
                </a:lnTo>
                <a:lnTo>
                  <a:pt x="107" y="531"/>
                </a:lnTo>
                <a:lnTo>
                  <a:pt x="107" y="529"/>
                </a:lnTo>
                <a:lnTo>
                  <a:pt x="106" y="529"/>
                </a:lnTo>
                <a:lnTo>
                  <a:pt x="106" y="528"/>
                </a:lnTo>
                <a:lnTo>
                  <a:pt x="104" y="528"/>
                </a:lnTo>
                <a:lnTo>
                  <a:pt x="104" y="529"/>
                </a:lnTo>
                <a:lnTo>
                  <a:pt x="104" y="528"/>
                </a:lnTo>
                <a:lnTo>
                  <a:pt x="104" y="526"/>
                </a:lnTo>
                <a:lnTo>
                  <a:pt x="106" y="526"/>
                </a:lnTo>
                <a:lnTo>
                  <a:pt x="106" y="528"/>
                </a:lnTo>
                <a:lnTo>
                  <a:pt x="106" y="526"/>
                </a:lnTo>
                <a:lnTo>
                  <a:pt x="106" y="524"/>
                </a:lnTo>
                <a:lnTo>
                  <a:pt x="106" y="526"/>
                </a:lnTo>
                <a:lnTo>
                  <a:pt x="104" y="526"/>
                </a:lnTo>
                <a:lnTo>
                  <a:pt x="104" y="524"/>
                </a:lnTo>
                <a:lnTo>
                  <a:pt x="104" y="523"/>
                </a:lnTo>
                <a:lnTo>
                  <a:pt x="104" y="524"/>
                </a:lnTo>
                <a:lnTo>
                  <a:pt x="102" y="524"/>
                </a:lnTo>
                <a:lnTo>
                  <a:pt x="102" y="523"/>
                </a:lnTo>
                <a:lnTo>
                  <a:pt x="102" y="524"/>
                </a:lnTo>
                <a:lnTo>
                  <a:pt x="104" y="524"/>
                </a:lnTo>
                <a:lnTo>
                  <a:pt x="102" y="524"/>
                </a:lnTo>
                <a:lnTo>
                  <a:pt x="102" y="523"/>
                </a:lnTo>
                <a:lnTo>
                  <a:pt x="101" y="523"/>
                </a:lnTo>
                <a:lnTo>
                  <a:pt x="101" y="521"/>
                </a:lnTo>
                <a:lnTo>
                  <a:pt x="101" y="519"/>
                </a:lnTo>
                <a:lnTo>
                  <a:pt x="102" y="519"/>
                </a:lnTo>
                <a:lnTo>
                  <a:pt x="102" y="518"/>
                </a:lnTo>
                <a:lnTo>
                  <a:pt x="101" y="518"/>
                </a:lnTo>
                <a:lnTo>
                  <a:pt x="101" y="516"/>
                </a:lnTo>
                <a:lnTo>
                  <a:pt x="101" y="514"/>
                </a:lnTo>
                <a:lnTo>
                  <a:pt x="102" y="514"/>
                </a:lnTo>
                <a:lnTo>
                  <a:pt x="102" y="516"/>
                </a:lnTo>
                <a:lnTo>
                  <a:pt x="104" y="516"/>
                </a:lnTo>
                <a:lnTo>
                  <a:pt x="102" y="516"/>
                </a:lnTo>
                <a:lnTo>
                  <a:pt x="104" y="518"/>
                </a:lnTo>
                <a:lnTo>
                  <a:pt x="104" y="516"/>
                </a:lnTo>
                <a:lnTo>
                  <a:pt x="106" y="516"/>
                </a:lnTo>
                <a:lnTo>
                  <a:pt x="106" y="518"/>
                </a:lnTo>
                <a:lnTo>
                  <a:pt x="104" y="518"/>
                </a:lnTo>
                <a:lnTo>
                  <a:pt x="104" y="519"/>
                </a:lnTo>
                <a:lnTo>
                  <a:pt x="106" y="518"/>
                </a:lnTo>
                <a:lnTo>
                  <a:pt x="106" y="516"/>
                </a:lnTo>
                <a:lnTo>
                  <a:pt x="104" y="516"/>
                </a:lnTo>
                <a:lnTo>
                  <a:pt x="102" y="516"/>
                </a:lnTo>
                <a:lnTo>
                  <a:pt x="102" y="514"/>
                </a:lnTo>
                <a:lnTo>
                  <a:pt x="102" y="516"/>
                </a:lnTo>
                <a:lnTo>
                  <a:pt x="104" y="516"/>
                </a:lnTo>
                <a:lnTo>
                  <a:pt x="102" y="516"/>
                </a:lnTo>
                <a:lnTo>
                  <a:pt x="102" y="514"/>
                </a:lnTo>
                <a:lnTo>
                  <a:pt x="101" y="514"/>
                </a:lnTo>
                <a:lnTo>
                  <a:pt x="101" y="513"/>
                </a:lnTo>
                <a:lnTo>
                  <a:pt x="99" y="513"/>
                </a:lnTo>
                <a:lnTo>
                  <a:pt x="99" y="511"/>
                </a:lnTo>
                <a:lnTo>
                  <a:pt x="99" y="509"/>
                </a:lnTo>
                <a:lnTo>
                  <a:pt x="99" y="508"/>
                </a:lnTo>
                <a:lnTo>
                  <a:pt x="99" y="509"/>
                </a:lnTo>
                <a:lnTo>
                  <a:pt x="101" y="509"/>
                </a:lnTo>
                <a:lnTo>
                  <a:pt x="99" y="509"/>
                </a:lnTo>
                <a:lnTo>
                  <a:pt x="101" y="509"/>
                </a:lnTo>
                <a:lnTo>
                  <a:pt x="101" y="511"/>
                </a:lnTo>
                <a:lnTo>
                  <a:pt x="102" y="511"/>
                </a:lnTo>
                <a:lnTo>
                  <a:pt x="101" y="511"/>
                </a:lnTo>
                <a:lnTo>
                  <a:pt x="102" y="511"/>
                </a:lnTo>
                <a:lnTo>
                  <a:pt x="104" y="513"/>
                </a:lnTo>
                <a:lnTo>
                  <a:pt x="106" y="513"/>
                </a:lnTo>
                <a:lnTo>
                  <a:pt x="106" y="514"/>
                </a:lnTo>
                <a:lnTo>
                  <a:pt x="107" y="514"/>
                </a:lnTo>
                <a:lnTo>
                  <a:pt x="109" y="514"/>
                </a:lnTo>
                <a:lnTo>
                  <a:pt x="107" y="514"/>
                </a:lnTo>
                <a:lnTo>
                  <a:pt x="109" y="514"/>
                </a:lnTo>
                <a:lnTo>
                  <a:pt x="111" y="514"/>
                </a:lnTo>
                <a:lnTo>
                  <a:pt x="109" y="514"/>
                </a:lnTo>
                <a:lnTo>
                  <a:pt x="109" y="513"/>
                </a:lnTo>
                <a:lnTo>
                  <a:pt x="107" y="513"/>
                </a:lnTo>
                <a:lnTo>
                  <a:pt x="106" y="513"/>
                </a:lnTo>
                <a:lnTo>
                  <a:pt x="106" y="511"/>
                </a:lnTo>
                <a:lnTo>
                  <a:pt x="104" y="511"/>
                </a:lnTo>
                <a:lnTo>
                  <a:pt x="102" y="511"/>
                </a:lnTo>
                <a:lnTo>
                  <a:pt x="102" y="509"/>
                </a:lnTo>
                <a:lnTo>
                  <a:pt x="101" y="509"/>
                </a:lnTo>
                <a:lnTo>
                  <a:pt x="101" y="508"/>
                </a:lnTo>
                <a:lnTo>
                  <a:pt x="99" y="508"/>
                </a:lnTo>
                <a:lnTo>
                  <a:pt x="97" y="506"/>
                </a:lnTo>
                <a:lnTo>
                  <a:pt x="96" y="506"/>
                </a:lnTo>
                <a:lnTo>
                  <a:pt x="96" y="504"/>
                </a:lnTo>
                <a:lnTo>
                  <a:pt x="94" y="504"/>
                </a:lnTo>
                <a:lnTo>
                  <a:pt x="92" y="503"/>
                </a:lnTo>
                <a:lnTo>
                  <a:pt x="94" y="503"/>
                </a:lnTo>
                <a:lnTo>
                  <a:pt x="92" y="503"/>
                </a:lnTo>
                <a:lnTo>
                  <a:pt x="92" y="501"/>
                </a:lnTo>
                <a:lnTo>
                  <a:pt x="91" y="501"/>
                </a:lnTo>
                <a:lnTo>
                  <a:pt x="91" y="499"/>
                </a:lnTo>
                <a:lnTo>
                  <a:pt x="91" y="498"/>
                </a:lnTo>
                <a:lnTo>
                  <a:pt x="92" y="498"/>
                </a:lnTo>
                <a:lnTo>
                  <a:pt x="92" y="496"/>
                </a:lnTo>
                <a:lnTo>
                  <a:pt x="92" y="498"/>
                </a:lnTo>
                <a:lnTo>
                  <a:pt x="92" y="496"/>
                </a:lnTo>
                <a:lnTo>
                  <a:pt x="94" y="496"/>
                </a:lnTo>
                <a:lnTo>
                  <a:pt x="92" y="496"/>
                </a:lnTo>
                <a:lnTo>
                  <a:pt x="94" y="496"/>
                </a:lnTo>
                <a:lnTo>
                  <a:pt x="96" y="496"/>
                </a:lnTo>
                <a:lnTo>
                  <a:pt x="94" y="496"/>
                </a:lnTo>
                <a:lnTo>
                  <a:pt x="92" y="496"/>
                </a:lnTo>
                <a:lnTo>
                  <a:pt x="91" y="496"/>
                </a:lnTo>
                <a:lnTo>
                  <a:pt x="91" y="494"/>
                </a:lnTo>
                <a:lnTo>
                  <a:pt x="89" y="494"/>
                </a:lnTo>
                <a:lnTo>
                  <a:pt x="91" y="494"/>
                </a:lnTo>
                <a:lnTo>
                  <a:pt x="89" y="493"/>
                </a:lnTo>
                <a:lnTo>
                  <a:pt x="89" y="491"/>
                </a:lnTo>
                <a:lnTo>
                  <a:pt x="87" y="491"/>
                </a:lnTo>
                <a:lnTo>
                  <a:pt x="89" y="491"/>
                </a:lnTo>
                <a:lnTo>
                  <a:pt x="87" y="491"/>
                </a:lnTo>
                <a:lnTo>
                  <a:pt x="87" y="489"/>
                </a:lnTo>
                <a:lnTo>
                  <a:pt x="87" y="488"/>
                </a:lnTo>
                <a:lnTo>
                  <a:pt x="87" y="486"/>
                </a:lnTo>
                <a:lnTo>
                  <a:pt x="89" y="486"/>
                </a:lnTo>
                <a:lnTo>
                  <a:pt x="87" y="486"/>
                </a:lnTo>
                <a:lnTo>
                  <a:pt x="87" y="484"/>
                </a:lnTo>
                <a:lnTo>
                  <a:pt x="87" y="483"/>
                </a:lnTo>
                <a:lnTo>
                  <a:pt x="89" y="483"/>
                </a:lnTo>
                <a:lnTo>
                  <a:pt x="91" y="483"/>
                </a:lnTo>
                <a:lnTo>
                  <a:pt x="91" y="481"/>
                </a:lnTo>
                <a:lnTo>
                  <a:pt x="92" y="481"/>
                </a:lnTo>
                <a:lnTo>
                  <a:pt x="92" y="479"/>
                </a:lnTo>
                <a:lnTo>
                  <a:pt x="91" y="479"/>
                </a:lnTo>
                <a:lnTo>
                  <a:pt x="91" y="478"/>
                </a:lnTo>
                <a:lnTo>
                  <a:pt x="91" y="476"/>
                </a:lnTo>
                <a:lnTo>
                  <a:pt x="89" y="476"/>
                </a:lnTo>
                <a:lnTo>
                  <a:pt x="89" y="474"/>
                </a:lnTo>
                <a:lnTo>
                  <a:pt x="89" y="473"/>
                </a:lnTo>
                <a:lnTo>
                  <a:pt x="89" y="471"/>
                </a:lnTo>
                <a:lnTo>
                  <a:pt x="89" y="473"/>
                </a:lnTo>
                <a:lnTo>
                  <a:pt x="89" y="471"/>
                </a:lnTo>
                <a:lnTo>
                  <a:pt x="91" y="471"/>
                </a:lnTo>
                <a:lnTo>
                  <a:pt x="91" y="469"/>
                </a:lnTo>
                <a:lnTo>
                  <a:pt x="92" y="469"/>
                </a:lnTo>
                <a:close/>
                <a:moveTo>
                  <a:pt x="86" y="469"/>
                </a:moveTo>
                <a:lnTo>
                  <a:pt x="86" y="468"/>
                </a:lnTo>
                <a:lnTo>
                  <a:pt x="86" y="469"/>
                </a:lnTo>
                <a:close/>
                <a:moveTo>
                  <a:pt x="187" y="466"/>
                </a:moveTo>
                <a:lnTo>
                  <a:pt x="187" y="468"/>
                </a:lnTo>
                <a:lnTo>
                  <a:pt x="187" y="466"/>
                </a:lnTo>
                <a:lnTo>
                  <a:pt x="186" y="466"/>
                </a:lnTo>
                <a:lnTo>
                  <a:pt x="187" y="466"/>
                </a:lnTo>
                <a:close/>
                <a:moveTo>
                  <a:pt x="75" y="464"/>
                </a:moveTo>
                <a:lnTo>
                  <a:pt x="75" y="466"/>
                </a:lnTo>
                <a:lnTo>
                  <a:pt x="74" y="466"/>
                </a:lnTo>
                <a:lnTo>
                  <a:pt x="75" y="466"/>
                </a:lnTo>
                <a:lnTo>
                  <a:pt x="74" y="466"/>
                </a:lnTo>
                <a:lnTo>
                  <a:pt x="74" y="464"/>
                </a:lnTo>
                <a:lnTo>
                  <a:pt x="75" y="464"/>
                </a:lnTo>
                <a:close/>
                <a:moveTo>
                  <a:pt x="298" y="474"/>
                </a:moveTo>
                <a:lnTo>
                  <a:pt x="298" y="476"/>
                </a:lnTo>
                <a:lnTo>
                  <a:pt x="298" y="478"/>
                </a:lnTo>
                <a:lnTo>
                  <a:pt x="298" y="479"/>
                </a:lnTo>
                <a:lnTo>
                  <a:pt x="298" y="481"/>
                </a:lnTo>
                <a:lnTo>
                  <a:pt x="298" y="483"/>
                </a:lnTo>
                <a:lnTo>
                  <a:pt x="296" y="484"/>
                </a:lnTo>
                <a:lnTo>
                  <a:pt x="296" y="486"/>
                </a:lnTo>
                <a:lnTo>
                  <a:pt x="296" y="488"/>
                </a:lnTo>
                <a:lnTo>
                  <a:pt x="296" y="489"/>
                </a:lnTo>
                <a:lnTo>
                  <a:pt x="296" y="491"/>
                </a:lnTo>
                <a:lnTo>
                  <a:pt x="296" y="493"/>
                </a:lnTo>
                <a:lnTo>
                  <a:pt x="294" y="493"/>
                </a:lnTo>
                <a:lnTo>
                  <a:pt x="294" y="494"/>
                </a:lnTo>
                <a:lnTo>
                  <a:pt x="294" y="496"/>
                </a:lnTo>
                <a:lnTo>
                  <a:pt x="294" y="498"/>
                </a:lnTo>
                <a:lnTo>
                  <a:pt x="293" y="498"/>
                </a:lnTo>
                <a:lnTo>
                  <a:pt x="294" y="498"/>
                </a:lnTo>
                <a:lnTo>
                  <a:pt x="293" y="498"/>
                </a:lnTo>
                <a:lnTo>
                  <a:pt x="293" y="499"/>
                </a:lnTo>
                <a:lnTo>
                  <a:pt x="293" y="501"/>
                </a:lnTo>
                <a:lnTo>
                  <a:pt x="291" y="501"/>
                </a:lnTo>
                <a:lnTo>
                  <a:pt x="291" y="503"/>
                </a:lnTo>
                <a:lnTo>
                  <a:pt x="291" y="504"/>
                </a:lnTo>
                <a:lnTo>
                  <a:pt x="291" y="506"/>
                </a:lnTo>
                <a:lnTo>
                  <a:pt x="289" y="506"/>
                </a:lnTo>
                <a:lnTo>
                  <a:pt x="289" y="508"/>
                </a:lnTo>
                <a:lnTo>
                  <a:pt x="289" y="509"/>
                </a:lnTo>
                <a:lnTo>
                  <a:pt x="288" y="509"/>
                </a:lnTo>
                <a:lnTo>
                  <a:pt x="289" y="509"/>
                </a:lnTo>
                <a:lnTo>
                  <a:pt x="288" y="509"/>
                </a:lnTo>
                <a:lnTo>
                  <a:pt x="288" y="508"/>
                </a:lnTo>
                <a:lnTo>
                  <a:pt x="288" y="506"/>
                </a:lnTo>
                <a:lnTo>
                  <a:pt x="288" y="504"/>
                </a:lnTo>
                <a:lnTo>
                  <a:pt x="286" y="504"/>
                </a:lnTo>
                <a:lnTo>
                  <a:pt x="286" y="503"/>
                </a:lnTo>
                <a:lnTo>
                  <a:pt x="284" y="503"/>
                </a:lnTo>
                <a:lnTo>
                  <a:pt x="284" y="501"/>
                </a:lnTo>
                <a:lnTo>
                  <a:pt x="284" y="503"/>
                </a:lnTo>
                <a:lnTo>
                  <a:pt x="286" y="503"/>
                </a:lnTo>
                <a:lnTo>
                  <a:pt x="286" y="504"/>
                </a:lnTo>
                <a:lnTo>
                  <a:pt x="286" y="506"/>
                </a:lnTo>
                <a:lnTo>
                  <a:pt x="286" y="508"/>
                </a:lnTo>
                <a:lnTo>
                  <a:pt x="286" y="509"/>
                </a:lnTo>
                <a:lnTo>
                  <a:pt x="288" y="511"/>
                </a:lnTo>
                <a:lnTo>
                  <a:pt x="286" y="511"/>
                </a:lnTo>
                <a:lnTo>
                  <a:pt x="288" y="511"/>
                </a:lnTo>
                <a:lnTo>
                  <a:pt x="286" y="511"/>
                </a:lnTo>
                <a:lnTo>
                  <a:pt x="286" y="513"/>
                </a:lnTo>
                <a:lnTo>
                  <a:pt x="286" y="514"/>
                </a:lnTo>
                <a:lnTo>
                  <a:pt x="286" y="516"/>
                </a:lnTo>
                <a:lnTo>
                  <a:pt x="286" y="518"/>
                </a:lnTo>
                <a:lnTo>
                  <a:pt x="286" y="519"/>
                </a:lnTo>
                <a:lnTo>
                  <a:pt x="286" y="521"/>
                </a:lnTo>
                <a:lnTo>
                  <a:pt x="286" y="523"/>
                </a:lnTo>
                <a:lnTo>
                  <a:pt x="284" y="523"/>
                </a:lnTo>
                <a:lnTo>
                  <a:pt x="284" y="524"/>
                </a:lnTo>
                <a:lnTo>
                  <a:pt x="283" y="524"/>
                </a:lnTo>
                <a:lnTo>
                  <a:pt x="283" y="526"/>
                </a:lnTo>
                <a:lnTo>
                  <a:pt x="283" y="528"/>
                </a:lnTo>
                <a:lnTo>
                  <a:pt x="283" y="529"/>
                </a:lnTo>
                <a:lnTo>
                  <a:pt x="281" y="529"/>
                </a:lnTo>
                <a:lnTo>
                  <a:pt x="281" y="531"/>
                </a:lnTo>
                <a:lnTo>
                  <a:pt x="281" y="533"/>
                </a:lnTo>
                <a:lnTo>
                  <a:pt x="281" y="534"/>
                </a:lnTo>
                <a:lnTo>
                  <a:pt x="279" y="534"/>
                </a:lnTo>
                <a:lnTo>
                  <a:pt x="279" y="536"/>
                </a:lnTo>
                <a:lnTo>
                  <a:pt x="279" y="538"/>
                </a:lnTo>
                <a:lnTo>
                  <a:pt x="278" y="538"/>
                </a:lnTo>
                <a:lnTo>
                  <a:pt x="276" y="538"/>
                </a:lnTo>
                <a:lnTo>
                  <a:pt x="276" y="539"/>
                </a:lnTo>
                <a:lnTo>
                  <a:pt x="274" y="539"/>
                </a:lnTo>
                <a:lnTo>
                  <a:pt x="273" y="539"/>
                </a:lnTo>
                <a:lnTo>
                  <a:pt x="273" y="541"/>
                </a:lnTo>
                <a:lnTo>
                  <a:pt x="271" y="539"/>
                </a:lnTo>
                <a:lnTo>
                  <a:pt x="271" y="538"/>
                </a:lnTo>
                <a:lnTo>
                  <a:pt x="273" y="538"/>
                </a:lnTo>
                <a:lnTo>
                  <a:pt x="271" y="538"/>
                </a:lnTo>
                <a:lnTo>
                  <a:pt x="273" y="538"/>
                </a:lnTo>
                <a:lnTo>
                  <a:pt x="273" y="536"/>
                </a:lnTo>
                <a:lnTo>
                  <a:pt x="271" y="536"/>
                </a:lnTo>
                <a:lnTo>
                  <a:pt x="273" y="536"/>
                </a:lnTo>
                <a:lnTo>
                  <a:pt x="273" y="534"/>
                </a:lnTo>
                <a:lnTo>
                  <a:pt x="273" y="533"/>
                </a:lnTo>
                <a:lnTo>
                  <a:pt x="271" y="533"/>
                </a:lnTo>
                <a:lnTo>
                  <a:pt x="271" y="531"/>
                </a:lnTo>
                <a:lnTo>
                  <a:pt x="273" y="531"/>
                </a:lnTo>
                <a:lnTo>
                  <a:pt x="273" y="529"/>
                </a:lnTo>
                <a:lnTo>
                  <a:pt x="273" y="528"/>
                </a:lnTo>
                <a:lnTo>
                  <a:pt x="273" y="526"/>
                </a:lnTo>
                <a:lnTo>
                  <a:pt x="273" y="524"/>
                </a:lnTo>
                <a:lnTo>
                  <a:pt x="273" y="523"/>
                </a:lnTo>
                <a:lnTo>
                  <a:pt x="274" y="523"/>
                </a:lnTo>
                <a:lnTo>
                  <a:pt x="274" y="521"/>
                </a:lnTo>
                <a:lnTo>
                  <a:pt x="274" y="519"/>
                </a:lnTo>
                <a:lnTo>
                  <a:pt x="274" y="518"/>
                </a:lnTo>
                <a:lnTo>
                  <a:pt x="274" y="516"/>
                </a:lnTo>
                <a:lnTo>
                  <a:pt x="276" y="516"/>
                </a:lnTo>
                <a:lnTo>
                  <a:pt x="276" y="514"/>
                </a:lnTo>
                <a:lnTo>
                  <a:pt x="274" y="514"/>
                </a:lnTo>
                <a:lnTo>
                  <a:pt x="274" y="513"/>
                </a:lnTo>
                <a:lnTo>
                  <a:pt x="273" y="511"/>
                </a:lnTo>
                <a:lnTo>
                  <a:pt x="273" y="509"/>
                </a:lnTo>
                <a:lnTo>
                  <a:pt x="271" y="508"/>
                </a:lnTo>
                <a:lnTo>
                  <a:pt x="271" y="509"/>
                </a:lnTo>
                <a:lnTo>
                  <a:pt x="271" y="508"/>
                </a:lnTo>
                <a:lnTo>
                  <a:pt x="269" y="508"/>
                </a:lnTo>
                <a:lnTo>
                  <a:pt x="269" y="506"/>
                </a:lnTo>
                <a:lnTo>
                  <a:pt x="269" y="504"/>
                </a:lnTo>
                <a:lnTo>
                  <a:pt x="269" y="503"/>
                </a:lnTo>
                <a:lnTo>
                  <a:pt x="267" y="503"/>
                </a:lnTo>
                <a:lnTo>
                  <a:pt x="267" y="501"/>
                </a:lnTo>
                <a:lnTo>
                  <a:pt x="266" y="501"/>
                </a:lnTo>
                <a:lnTo>
                  <a:pt x="266" y="499"/>
                </a:lnTo>
                <a:lnTo>
                  <a:pt x="266" y="498"/>
                </a:lnTo>
                <a:lnTo>
                  <a:pt x="264" y="498"/>
                </a:lnTo>
                <a:lnTo>
                  <a:pt x="264" y="496"/>
                </a:lnTo>
                <a:lnTo>
                  <a:pt x="264" y="494"/>
                </a:lnTo>
                <a:lnTo>
                  <a:pt x="264" y="493"/>
                </a:lnTo>
                <a:lnTo>
                  <a:pt x="264" y="491"/>
                </a:lnTo>
                <a:lnTo>
                  <a:pt x="264" y="489"/>
                </a:lnTo>
                <a:lnTo>
                  <a:pt x="264" y="488"/>
                </a:lnTo>
                <a:lnTo>
                  <a:pt x="264" y="486"/>
                </a:lnTo>
                <a:lnTo>
                  <a:pt x="264" y="484"/>
                </a:lnTo>
                <a:lnTo>
                  <a:pt x="264" y="483"/>
                </a:lnTo>
                <a:lnTo>
                  <a:pt x="262" y="483"/>
                </a:lnTo>
                <a:lnTo>
                  <a:pt x="261" y="483"/>
                </a:lnTo>
                <a:lnTo>
                  <a:pt x="262" y="483"/>
                </a:lnTo>
                <a:lnTo>
                  <a:pt x="262" y="481"/>
                </a:lnTo>
                <a:lnTo>
                  <a:pt x="264" y="483"/>
                </a:lnTo>
                <a:lnTo>
                  <a:pt x="266" y="483"/>
                </a:lnTo>
                <a:lnTo>
                  <a:pt x="267" y="483"/>
                </a:lnTo>
                <a:lnTo>
                  <a:pt x="269" y="483"/>
                </a:lnTo>
                <a:lnTo>
                  <a:pt x="271" y="483"/>
                </a:lnTo>
                <a:lnTo>
                  <a:pt x="273" y="483"/>
                </a:lnTo>
                <a:lnTo>
                  <a:pt x="274" y="483"/>
                </a:lnTo>
                <a:lnTo>
                  <a:pt x="276" y="483"/>
                </a:lnTo>
                <a:lnTo>
                  <a:pt x="278" y="481"/>
                </a:lnTo>
                <a:lnTo>
                  <a:pt x="278" y="483"/>
                </a:lnTo>
                <a:lnTo>
                  <a:pt x="278" y="481"/>
                </a:lnTo>
                <a:lnTo>
                  <a:pt x="278" y="483"/>
                </a:lnTo>
                <a:lnTo>
                  <a:pt x="279" y="483"/>
                </a:lnTo>
                <a:lnTo>
                  <a:pt x="279" y="481"/>
                </a:lnTo>
                <a:lnTo>
                  <a:pt x="281" y="481"/>
                </a:lnTo>
                <a:lnTo>
                  <a:pt x="283" y="481"/>
                </a:lnTo>
                <a:lnTo>
                  <a:pt x="283" y="483"/>
                </a:lnTo>
                <a:lnTo>
                  <a:pt x="283" y="484"/>
                </a:lnTo>
                <a:lnTo>
                  <a:pt x="284" y="484"/>
                </a:lnTo>
                <a:lnTo>
                  <a:pt x="286" y="484"/>
                </a:lnTo>
                <a:lnTo>
                  <a:pt x="288" y="484"/>
                </a:lnTo>
                <a:lnTo>
                  <a:pt x="288" y="483"/>
                </a:lnTo>
                <a:lnTo>
                  <a:pt x="288" y="481"/>
                </a:lnTo>
                <a:lnTo>
                  <a:pt x="286" y="481"/>
                </a:lnTo>
                <a:lnTo>
                  <a:pt x="284" y="481"/>
                </a:lnTo>
                <a:lnTo>
                  <a:pt x="284" y="479"/>
                </a:lnTo>
                <a:lnTo>
                  <a:pt x="286" y="479"/>
                </a:lnTo>
                <a:lnTo>
                  <a:pt x="286" y="478"/>
                </a:lnTo>
                <a:lnTo>
                  <a:pt x="288" y="478"/>
                </a:lnTo>
                <a:lnTo>
                  <a:pt x="288" y="476"/>
                </a:lnTo>
                <a:lnTo>
                  <a:pt x="288" y="474"/>
                </a:lnTo>
                <a:lnTo>
                  <a:pt x="289" y="474"/>
                </a:lnTo>
                <a:lnTo>
                  <a:pt x="289" y="473"/>
                </a:lnTo>
                <a:lnTo>
                  <a:pt x="291" y="473"/>
                </a:lnTo>
                <a:lnTo>
                  <a:pt x="291" y="471"/>
                </a:lnTo>
                <a:lnTo>
                  <a:pt x="291" y="469"/>
                </a:lnTo>
                <a:lnTo>
                  <a:pt x="293" y="469"/>
                </a:lnTo>
                <a:lnTo>
                  <a:pt x="293" y="468"/>
                </a:lnTo>
                <a:lnTo>
                  <a:pt x="294" y="468"/>
                </a:lnTo>
                <a:lnTo>
                  <a:pt x="294" y="466"/>
                </a:lnTo>
                <a:lnTo>
                  <a:pt x="296" y="466"/>
                </a:lnTo>
                <a:lnTo>
                  <a:pt x="296" y="464"/>
                </a:lnTo>
                <a:lnTo>
                  <a:pt x="298" y="464"/>
                </a:lnTo>
                <a:lnTo>
                  <a:pt x="298" y="466"/>
                </a:lnTo>
                <a:lnTo>
                  <a:pt x="298" y="468"/>
                </a:lnTo>
                <a:lnTo>
                  <a:pt x="298" y="469"/>
                </a:lnTo>
                <a:lnTo>
                  <a:pt x="298" y="471"/>
                </a:lnTo>
                <a:lnTo>
                  <a:pt x="298" y="473"/>
                </a:lnTo>
                <a:lnTo>
                  <a:pt x="298" y="474"/>
                </a:lnTo>
                <a:close/>
                <a:moveTo>
                  <a:pt x="139" y="464"/>
                </a:moveTo>
                <a:lnTo>
                  <a:pt x="141" y="464"/>
                </a:lnTo>
                <a:lnTo>
                  <a:pt x="139" y="464"/>
                </a:lnTo>
                <a:close/>
                <a:moveTo>
                  <a:pt x="79" y="459"/>
                </a:moveTo>
                <a:lnTo>
                  <a:pt x="79" y="461"/>
                </a:lnTo>
                <a:lnTo>
                  <a:pt x="81" y="461"/>
                </a:lnTo>
                <a:lnTo>
                  <a:pt x="79" y="463"/>
                </a:lnTo>
                <a:lnTo>
                  <a:pt x="81" y="463"/>
                </a:lnTo>
                <a:lnTo>
                  <a:pt x="82" y="463"/>
                </a:lnTo>
                <a:lnTo>
                  <a:pt x="84" y="463"/>
                </a:lnTo>
                <a:lnTo>
                  <a:pt x="84" y="464"/>
                </a:lnTo>
                <a:lnTo>
                  <a:pt x="84" y="466"/>
                </a:lnTo>
                <a:lnTo>
                  <a:pt x="86" y="466"/>
                </a:lnTo>
                <a:lnTo>
                  <a:pt x="86" y="468"/>
                </a:lnTo>
                <a:lnTo>
                  <a:pt x="86" y="466"/>
                </a:lnTo>
                <a:lnTo>
                  <a:pt x="86" y="468"/>
                </a:lnTo>
                <a:lnTo>
                  <a:pt x="84" y="468"/>
                </a:lnTo>
                <a:lnTo>
                  <a:pt x="84" y="469"/>
                </a:lnTo>
                <a:lnTo>
                  <a:pt x="84" y="471"/>
                </a:lnTo>
                <a:lnTo>
                  <a:pt x="84" y="473"/>
                </a:lnTo>
                <a:lnTo>
                  <a:pt x="84" y="474"/>
                </a:lnTo>
                <a:lnTo>
                  <a:pt x="84" y="476"/>
                </a:lnTo>
                <a:lnTo>
                  <a:pt x="84" y="478"/>
                </a:lnTo>
                <a:lnTo>
                  <a:pt x="82" y="478"/>
                </a:lnTo>
                <a:lnTo>
                  <a:pt x="82" y="476"/>
                </a:lnTo>
                <a:lnTo>
                  <a:pt x="84" y="476"/>
                </a:lnTo>
                <a:lnTo>
                  <a:pt x="82" y="476"/>
                </a:lnTo>
                <a:lnTo>
                  <a:pt x="82" y="478"/>
                </a:lnTo>
                <a:lnTo>
                  <a:pt x="81" y="478"/>
                </a:lnTo>
                <a:lnTo>
                  <a:pt x="81" y="476"/>
                </a:lnTo>
                <a:lnTo>
                  <a:pt x="81" y="474"/>
                </a:lnTo>
                <a:lnTo>
                  <a:pt x="79" y="476"/>
                </a:lnTo>
                <a:lnTo>
                  <a:pt x="81" y="476"/>
                </a:lnTo>
                <a:lnTo>
                  <a:pt x="79" y="476"/>
                </a:lnTo>
                <a:lnTo>
                  <a:pt x="79" y="474"/>
                </a:lnTo>
                <a:lnTo>
                  <a:pt x="79" y="473"/>
                </a:lnTo>
                <a:lnTo>
                  <a:pt x="77" y="473"/>
                </a:lnTo>
                <a:lnTo>
                  <a:pt x="75" y="473"/>
                </a:lnTo>
                <a:lnTo>
                  <a:pt x="75" y="471"/>
                </a:lnTo>
                <a:lnTo>
                  <a:pt x="74" y="471"/>
                </a:lnTo>
                <a:lnTo>
                  <a:pt x="75" y="471"/>
                </a:lnTo>
                <a:lnTo>
                  <a:pt x="75" y="469"/>
                </a:lnTo>
                <a:lnTo>
                  <a:pt x="75" y="471"/>
                </a:lnTo>
                <a:lnTo>
                  <a:pt x="75" y="469"/>
                </a:lnTo>
                <a:lnTo>
                  <a:pt x="75" y="468"/>
                </a:lnTo>
                <a:lnTo>
                  <a:pt x="77" y="468"/>
                </a:lnTo>
                <a:lnTo>
                  <a:pt x="75" y="468"/>
                </a:lnTo>
                <a:lnTo>
                  <a:pt x="77" y="468"/>
                </a:lnTo>
                <a:lnTo>
                  <a:pt x="77" y="466"/>
                </a:lnTo>
                <a:lnTo>
                  <a:pt x="77" y="464"/>
                </a:lnTo>
                <a:lnTo>
                  <a:pt x="79" y="464"/>
                </a:lnTo>
                <a:lnTo>
                  <a:pt x="77" y="464"/>
                </a:lnTo>
                <a:lnTo>
                  <a:pt x="77" y="463"/>
                </a:lnTo>
                <a:lnTo>
                  <a:pt x="77" y="464"/>
                </a:lnTo>
                <a:lnTo>
                  <a:pt x="77" y="463"/>
                </a:lnTo>
                <a:lnTo>
                  <a:pt x="77" y="461"/>
                </a:lnTo>
                <a:lnTo>
                  <a:pt x="77" y="459"/>
                </a:lnTo>
                <a:lnTo>
                  <a:pt x="79" y="459"/>
                </a:lnTo>
                <a:close/>
                <a:moveTo>
                  <a:pt x="234" y="456"/>
                </a:moveTo>
                <a:lnTo>
                  <a:pt x="232" y="454"/>
                </a:lnTo>
                <a:lnTo>
                  <a:pt x="234" y="454"/>
                </a:lnTo>
                <a:lnTo>
                  <a:pt x="234" y="456"/>
                </a:lnTo>
                <a:close/>
                <a:moveTo>
                  <a:pt x="234" y="456"/>
                </a:moveTo>
                <a:lnTo>
                  <a:pt x="234" y="458"/>
                </a:lnTo>
                <a:lnTo>
                  <a:pt x="236" y="458"/>
                </a:lnTo>
                <a:lnTo>
                  <a:pt x="236" y="459"/>
                </a:lnTo>
                <a:lnTo>
                  <a:pt x="237" y="459"/>
                </a:lnTo>
                <a:lnTo>
                  <a:pt x="237" y="461"/>
                </a:lnTo>
                <a:lnTo>
                  <a:pt x="239" y="461"/>
                </a:lnTo>
                <a:lnTo>
                  <a:pt x="239" y="463"/>
                </a:lnTo>
                <a:lnTo>
                  <a:pt x="239" y="464"/>
                </a:lnTo>
                <a:lnTo>
                  <a:pt x="239" y="466"/>
                </a:lnTo>
                <a:lnTo>
                  <a:pt x="239" y="468"/>
                </a:lnTo>
                <a:lnTo>
                  <a:pt x="239" y="469"/>
                </a:lnTo>
                <a:lnTo>
                  <a:pt x="239" y="468"/>
                </a:lnTo>
                <a:lnTo>
                  <a:pt x="239" y="469"/>
                </a:lnTo>
                <a:lnTo>
                  <a:pt x="239" y="471"/>
                </a:lnTo>
                <a:lnTo>
                  <a:pt x="241" y="471"/>
                </a:lnTo>
                <a:lnTo>
                  <a:pt x="241" y="473"/>
                </a:lnTo>
                <a:lnTo>
                  <a:pt x="242" y="474"/>
                </a:lnTo>
                <a:lnTo>
                  <a:pt x="241" y="474"/>
                </a:lnTo>
                <a:lnTo>
                  <a:pt x="241" y="476"/>
                </a:lnTo>
                <a:lnTo>
                  <a:pt x="242" y="476"/>
                </a:lnTo>
                <a:lnTo>
                  <a:pt x="242" y="478"/>
                </a:lnTo>
                <a:lnTo>
                  <a:pt x="242" y="479"/>
                </a:lnTo>
                <a:lnTo>
                  <a:pt x="241" y="479"/>
                </a:lnTo>
                <a:lnTo>
                  <a:pt x="241" y="481"/>
                </a:lnTo>
                <a:lnTo>
                  <a:pt x="241" y="483"/>
                </a:lnTo>
                <a:lnTo>
                  <a:pt x="241" y="484"/>
                </a:lnTo>
                <a:lnTo>
                  <a:pt x="239" y="484"/>
                </a:lnTo>
                <a:lnTo>
                  <a:pt x="239" y="486"/>
                </a:lnTo>
                <a:lnTo>
                  <a:pt x="237" y="486"/>
                </a:lnTo>
                <a:lnTo>
                  <a:pt x="237" y="488"/>
                </a:lnTo>
                <a:lnTo>
                  <a:pt x="237" y="486"/>
                </a:lnTo>
                <a:lnTo>
                  <a:pt x="237" y="484"/>
                </a:lnTo>
                <a:lnTo>
                  <a:pt x="237" y="483"/>
                </a:lnTo>
                <a:lnTo>
                  <a:pt x="237" y="481"/>
                </a:lnTo>
                <a:lnTo>
                  <a:pt x="237" y="483"/>
                </a:lnTo>
                <a:lnTo>
                  <a:pt x="236" y="483"/>
                </a:lnTo>
                <a:lnTo>
                  <a:pt x="236" y="484"/>
                </a:lnTo>
                <a:lnTo>
                  <a:pt x="236" y="486"/>
                </a:lnTo>
                <a:lnTo>
                  <a:pt x="236" y="488"/>
                </a:lnTo>
                <a:lnTo>
                  <a:pt x="236" y="489"/>
                </a:lnTo>
                <a:lnTo>
                  <a:pt x="236" y="491"/>
                </a:lnTo>
                <a:lnTo>
                  <a:pt x="236" y="493"/>
                </a:lnTo>
                <a:lnTo>
                  <a:pt x="236" y="494"/>
                </a:lnTo>
                <a:lnTo>
                  <a:pt x="237" y="494"/>
                </a:lnTo>
                <a:lnTo>
                  <a:pt x="236" y="494"/>
                </a:lnTo>
                <a:lnTo>
                  <a:pt x="236" y="496"/>
                </a:lnTo>
                <a:lnTo>
                  <a:pt x="237" y="496"/>
                </a:lnTo>
                <a:lnTo>
                  <a:pt x="237" y="498"/>
                </a:lnTo>
                <a:lnTo>
                  <a:pt x="237" y="499"/>
                </a:lnTo>
                <a:lnTo>
                  <a:pt x="237" y="501"/>
                </a:lnTo>
                <a:lnTo>
                  <a:pt x="237" y="503"/>
                </a:lnTo>
                <a:lnTo>
                  <a:pt x="237" y="504"/>
                </a:lnTo>
                <a:lnTo>
                  <a:pt x="237" y="506"/>
                </a:lnTo>
                <a:lnTo>
                  <a:pt x="237" y="508"/>
                </a:lnTo>
                <a:lnTo>
                  <a:pt x="237" y="509"/>
                </a:lnTo>
                <a:lnTo>
                  <a:pt x="236" y="509"/>
                </a:lnTo>
                <a:lnTo>
                  <a:pt x="236" y="511"/>
                </a:lnTo>
                <a:lnTo>
                  <a:pt x="236" y="513"/>
                </a:lnTo>
                <a:lnTo>
                  <a:pt x="234" y="514"/>
                </a:lnTo>
                <a:lnTo>
                  <a:pt x="234" y="516"/>
                </a:lnTo>
                <a:lnTo>
                  <a:pt x="234" y="518"/>
                </a:lnTo>
                <a:lnTo>
                  <a:pt x="234" y="519"/>
                </a:lnTo>
                <a:lnTo>
                  <a:pt x="234" y="521"/>
                </a:lnTo>
                <a:lnTo>
                  <a:pt x="232" y="521"/>
                </a:lnTo>
                <a:lnTo>
                  <a:pt x="232" y="523"/>
                </a:lnTo>
                <a:lnTo>
                  <a:pt x="232" y="524"/>
                </a:lnTo>
                <a:lnTo>
                  <a:pt x="231" y="524"/>
                </a:lnTo>
                <a:lnTo>
                  <a:pt x="231" y="523"/>
                </a:lnTo>
                <a:lnTo>
                  <a:pt x="229" y="524"/>
                </a:lnTo>
                <a:lnTo>
                  <a:pt x="229" y="523"/>
                </a:lnTo>
                <a:lnTo>
                  <a:pt x="229" y="521"/>
                </a:lnTo>
                <a:lnTo>
                  <a:pt x="229" y="519"/>
                </a:lnTo>
                <a:lnTo>
                  <a:pt x="227" y="519"/>
                </a:lnTo>
                <a:lnTo>
                  <a:pt x="229" y="519"/>
                </a:lnTo>
                <a:lnTo>
                  <a:pt x="227" y="519"/>
                </a:lnTo>
                <a:lnTo>
                  <a:pt x="227" y="518"/>
                </a:lnTo>
                <a:lnTo>
                  <a:pt x="227" y="516"/>
                </a:lnTo>
                <a:lnTo>
                  <a:pt x="227" y="514"/>
                </a:lnTo>
                <a:lnTo>
                  <a:pt x="227" y="513"/>
                </a:lnTo>
                <a:lnTo>
                  <a:pt x="227" y="511"/>
                </a:lnTo>
                <a:lnTo>
                  <a:pt x="227" y="509"/>
                </a:lnTo>
                <a:lnTo>
                  <a:pt x="226" y="509"/>
                </a:lnTo>
                <a:lnTo>
                  <a:pt x="224" y="509"/>
                </a:lnTo>
                <a:lnTo>
                  <a:pt x="224" y="508"/>
                </a:lnTo>
                <a:lnTo>
                  <a:pt x="224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6" y="501"/>
                </a:lnTo>
                <a:lnTo>
                  <a:pt x="226" y="499"/>
                </a:lnTo>
                <a:lnTo>
                  <a:pt x="226" y="498"/>
                </a:lnTo>
                <a:lnTo>
                  <a:pt x="226" y="496"/>
                </a:lnTo>
                <a:lnTo>
                  <a:pt x="226" y="494"/>
                </a:lnTo>
                <a:lnTo>
                  <a:pt x="226" y="493"/>
                </a:lnTo>
                <a:lnTo>
                  <a:pt x="226" y="491"/>
                </a:lnTo>
                <a:lnTo>
                  <a:pt x="226" y="489"/>
                </a:lnTo>
                <a:lnTo>
                  <a:pt x="226" y="488"/>
                </a:lnTo>
                <a:lnTo>
                  <a:pt x="227" y="488"/>
                </a:lnTo>
                <a:lnTo>
                  <a:pt x="227" y="486"/>
                </a:lnTo>
                <a:lnTo>
                  <a:pt x="227" y="484"/>
                </a:lnTo>
                <a:lnTo>
                  <a:pt x="227" y="483"/>
                </a:lnTo>
                <a:lnTo>
                  <a:pt x="227" y="481"/>
                </a:lnTo>
                <a:lnTo>
                  <a:pt x="229" y="481"/>
                </a:lnTo>
                <a:lnTo>
                  <a:pt x="229" y="479"/>
                </a:lnTo>
                <a:lnTo>
                  <a:pt x="229" y="478"/>
                </a:lnTo>
                <a:lnTo>
                  <a:pt x="229" y="476"/>
                </a:lnTo>
                <a:lnTo>
                  <a:pt x="229" y="474"/>
                </a:lnTo>
                <a:lnTo>
                  <a:pt x="229" y="473"/>
                </a:lnTo>
                <a:lnTo>
                  <a:pt x="229" y="471"/>
                </a:lnTo>
                <a:lnTo>
                  <a:pt x="229" y="469"/>
                </a:lnTo>
                <a:lnTo>
                  <a:pt x="231" y="468"/>
                </a:lnTo>
                <a:lnTo>
                  <a:pt x="231" y="466"/>
                </a:lnTo>
                <a:lnTo>
                  <a:pt x="229" y="466"/>
                </a:lnTo>
                <a:lnTo>
                  <a:pt x="231" y="466"/>
                </a:lnTo>
                <a:lnTo>
                  <a:pt x="231" y="464"/>
                </a:lnTo>
                <a:lnTo>
                  <a:pt x="231" y="463"/>
                </a:lnTo>
                <a:lnTo>
                  <a:pt x="229" y="463"/>
                </a:lnTo>
                <a:lnTo>
                  <a:pt x="229" y="461"/>
                </a:lnTo>
                <a:lnTo>
                  <a:pt x="231" y="461"/>
                </a:lnTo>
                <a:lnTo>
                  <a:pt x="231" y="459"/>
                </a:lnTo>
                <a:lnTo>
                  <a:pt x="229" y="459"/>
                </a:lnTo>
                <a:lnTo>
                  <a:pt x="231" y="459"/>
                </a:lnTo>
                <a:lnTo>
                  <a:pt x="231" y="458"/>
                </a:lnTo>
                <a:lnTo>
                  <a:pt x="231" y="456"/>
                </a:lnTo>
                <a:lnTo>
                  <a:pt x="231" y="454"/>
                </a:lnTo>
                <a:lnTo>
                  <a:pt x="231" y="453"/>
                </a:lnTo>
                <a:lnTo>
                  <a:pt x="232" y="453"/>
                </a:lnTo>
                <a:lnTo>
                  <a:pt x="232" y="454"/>
                </a:lnTo>
                <a:lnTo>
                  <a:pt x="232" y="456"/>
                </a:lnTo>
                <a:lnTo>
                  <a:pt x="234" y="456"/>
                </a:lnTo>
                <a:close/>
                <a:moveTo>
                  <a:pt x="114" y="448"/>
                </a:moveTo>
                <a:lnTo>
                  <a:pt x="116" y="448"/>
                </a:lnTo>
                <a:lnTo>
                  <a:pt x="114" y="448"/>
                </a:lnTo>
                <a:close/>
                <a:moveTo>
                  <a:pt x="199" y="448"/>
                </a:moveTo>
                <a:lnTo>
                  <a:pt x="199" y="446"/>
                </a:lnTo>
                <a:lnTo>
                  <a:pt x="201" y="446"/>
                </a:lnTo>
                <a:lnTo>
                  <a:pt x="201" y="448"/>
                </a:lnTo>
                <a:lnTo>
                  <a:pt x="199" y="448"/>
                </a:lnTo>
                <a:close/>
                <a:moveTo>
                  <a:pt x="116" y="446"/>
                </a:moveTo>
                <a:lnTo>
                  <a:pt x="116" y="444"/>
                </a:lnTo>
                <a:lnTo>
                  <a:pt x="116" y="446"/>
                </a:lnTo>
                <a:close/>
                <a:moveTo>
                  <a:pt x="112" y="444"/>
                </a:moveTo>
                <a:lnTo>
                  <a:pt x="112" y="443"/>
                </a:lnTo>
                <a:lnTo>
                  <a:pt x="112" y="444"/>
                </a:lnTo>
                <a:close/>
                <a:moveTo>
                  <a:pt x="117" y="443"/>
                </a:moveTo>
                <a:lnTo>
                  <a:pt x="117" y="444"/>
                </a:lnTo>
                <a:lnTo>
                  <a:pt x="119" y="444"/>
                </a:lnTo>
                <a:lnTo>
                  <a:pt x="117" y="444"/>
                </a:lnTo>
                <a:lnTo>
                  <a:pt x="117" y="443"/>
                </a:lnTo>
                <a:close/>
                <a:moveTo>
                  <a:pt x="117" y="443"/>
                </a:moveTo>
                <a:lnTo>
                  <a:pt x="119" y="443"/>
                </a:lnTo>
                <a:lnTo>
                  <a:pt x="117" y="443"/>
                </a:lnTo>
                <a:close/>
                <a:moveTo>
                  <a:pt x="116" y="441"/>
                </a:moveTo>
                <a:lnTo>
                  <a:pt x="114" y="441"/>
                </a:lnTo>
                <a:lnTo>
                  <a:pt x="116" y="441"/>
                </a:lnTo>
                <a:close/>
                <a:moveTo>
                  <a:pt x="117" y="439"/>
                </a:moveTo>
                <a:lnTo>
                  <a:pt x="117" y="441"/>
                </a:lnTo>
                <a:lnTo>
                  <a:pt x="117" y="443"/>
                </a:lnTo>
                <a:lnTo>
                  <a:pt x="117" y="441"/>
                </a:lnTo>
                <a:lnTo>
                  <a:pt x="117" y="443"/>
                </a:lnTo>
                <a:lnTo>
                  <a:pt x="117" y="441"/>
                </a:lnTo>
                <a:lnTo>
                  <a:pt x="117" y="439"/>
                </a:lnTo>
                <a:close/>
                <a:moveTo>
                  <a:pt x="107" y="439"/>
                </a:moveTo>
                <a:lnTo>
                  <a:pt x="109" y="439"/>
                </a:lnTo>
                <a:lnTo>
                  <a:pt x="107" y="439"/>
                </a:lnTo>
                <a:close/>
                <a:moveTo>
                  <a:pt x="62" y="434"/>
                </a:moveTo>
                <a:lnTo>
                  <a:pt x="62" y="436"/>
                </a:lnTo>
                <a:lnTo>
                  <a:pt x="62" y="434"/>
                </a:lnTo>
                <a:close/>
                <a:moveTo>
                  <a:pt x="40" y="433"/>
                </a:moveTo>
                <a:lnTo>
                  <a:pt x="39" y="433"/>
                </a:lnTo>
                <a:lnTo>
                  <a:pt x="40" y="433"/>
                </a:lnTo>
                <a:close/>
                <a:moveTo>
                  <a:pt x="27" y="431"/>
                </a:moveTo>
                <a:lnTo>
                  <a:pt x="27" y="433"/>
                </a:lnTo>
                <a:lnTo>
                  <a:pt x="27" y="431"/>
                </a:lnTo>
                <a:close/>
                <a:moveTo>
                  <a:pt x="30" y="431"/>
                </a:moveTo>
                <a:lnTo>
                  <a:pt x="30" y="433"/>
                </a:lnTo>
                <a:lnTo>
                  <a:pt x="30" y="431"/>
                </a:lnTo>
                <a:close/>
                <a:moveTo>
                  <a:pt x="27" y="431"/>
                </a:moveTo>
                <a:lnTo>
                  <a:pt x="25" y="431"/>
                </a:lnTo>
                <a:lnTo>
                  <a:pt x="27" y="431"/>
                </a:lnTo>
                <a:close/>
                <a:moveTo>
                  <a:pt x="87" y="431"/>
                </a:moveTo>
                <a:lnTo>
                  <a:pt x="86" y="431"/>
                </a:lnTo>
                <a:lnTo>
                  <a:pt x="86" y="429"/>
                </a:lnTo>
                <a:lnTo>
                  <a:pt x="87" y="429"/>
                </a:lnTo>
                <a:lnTo>
                  <a:pt x="87" y="431"/>
                </a:lnTo>
                <a:close/>
                <a:moveTo>
                  <a:pt x="117" y="429"/>
                </a:moveTo>
                <a:lnTo>
                  <a:pt x="117" y="431"/>
                </a:lnTo>
                <a:lnTo>
                  <a:pt x="117" y="429"/>
                </a:lnTo>
                <a:lnTo>
                  <a:pt x="117" y="431"/>
                </a:lnTo>
                <a:lnTo>
                  <a:pt x="117" y="429"/>
                </a:lnTo>
                <a:close/>
                <a:moveTo>
                  <a:pt x="202" y="428"/>
                </a:moveTo>
                <a:lnTo>
                  <a:pt x="204" y="428"/>
                </a:lnTo>
                <a:lnTo>
                  <a:pt x="204" y="429"/>
                </a:lnTo>
                <a:lnTo>
                  <a:pt x="204" y="431"/>
                </a:lnTo>
                <a:lnTo>
                  <a:pt x="204" y="433"/>
                </a:lnTo>
                <a:lnTo>
                  <a:pt x="204" y="434"/>
                </a:lnTo>
                <a:lnTo>
                  <a:pt x="204" y="436"/>
                </a:lnTo>
                <a:lnTo>
                  <a:pt x="204" y="438"/>
                </a:lnTo>
                <a:lnTo>
                  <a:pt x="204" y="436"/>
                </a:lnTo>
                <a:lnTo>
                  <a:pt x="202" y="436"/>
                </a:lnTo>
                <a:lnTo>
                  <a:pt x="202" y="434"/>
                </a:lnTo>
                <a:lnTo>
                  <a:pt x="202" y="433"/>
                </a:lnTo>
                <a:lnTo>
                  <a:pt x="202" y="431"/>
                </a:lnTo>
                <a:lnTo>
                  <a:pt x="202" y="429"/>
                </a:lnTo>
                <a:lnTo>
                  <a:pt x="202" y="428"/>
                </a:lnTo>
                <a:close/>
                <a:moveTo>
                  <a:pt x="32" y="421"/>
                </a:moveTo>
                <a:lnTo>
                  <a:pt x="32" y="423"/>
                </a:lnTo>
                <a:lnTo>
                  <a:pt x="32" y="421"/>
                </a:lnTo>
                <a:close/>
                <a:moveTo>
                  <a:pt x="50" y="419"/>
                </a:moveTo>
                <a:lnTo>
                  <a:pt x="50" y="421"/>
                </a:lnTo>
                <a:lnTo>
                  <a:pt x="49" y="421"/>
                </a:lnTo>
                <a:lnTo>
                  <a:pt x="50" y="421"/>
                </a:lnTo>
                <a:lnTo>
                  <a:pt x="49" y="421"/>
                </a:lnTo>
                <a:lnTo>
                  <a:pt x="49" y="419"/>
                </a:lnTo>
                <a:lnTo>
                  <a:pt x="50" y="419"/>
                </a:lnTo>
                <a:lnTo>
                  <a:pt x="49" y="419"/>
                </a:lnTo>
                <a:lnTo>
                  <a:pt x="50" y="419"/>
                </a:lnTo>
                <a:close/>
                <a:moveTo>
                  <a:pt x="47" y="419"/>
                </a:moveTo>
                <a:lnTo>
                  <a:pt x="47" y="421"/>
                </a:lnTo>
                <a:lnTo>
                  <a:pt x="47" y="419"/>
                </a:lnTo>
                <a:close/>
                <a:moveTo>
                  <a:pt x="70" y="419"/>
                </a:moveTo>
                <a:lnTo>
                  <a:pt x="70" y="418"/>
                </a:lnTo>
                <a:lnTo>
                  <a:pt x="70" y="419"/>
                </a:lnTo>
                <a:close/>
                <a:moveTo>
                  <a:pt x="47" y="418"/>
                </a:moveTo>
                <a:lnTo>
                  <a:pt x="49" y="418"/>
                </a:lnTo>
                <a:lnTo>
                  <a:pt x="49" y="416"/>
                </a:lnTo>
                <a:lnTo>
                  <a:pt x="49" y="418"/>
                </a:lnTo>
                <a:lnTo>
                  <a:pt x="49" y="419"/>
                </a:lnTo>
                <a:lnTo>
                  <a:pt x="47" y="419"/>
                </a:lnTo>
                <a:lnTo>
                  <a:pt x="47" y="418"/>
                </a:lnTo>
                <a:lnTo>
                  <a:pt x="47" y="419"/>
                </a:lnTo>
                <a:lnTo>
                  <a:pt x="47" y="418"/>
                </a:lnTo>
                <a:lnTo>
                  <a:pt x="47" y="416"/>
                </a:lnTo>
                <a:lnTo>
                  <a:pt x="47" y="418"/>
                </a:lnTo>
                <a:close/>
                <a:moveTo>
                  <a:pt x="45" y="414"/>
                </a:moveTo>
                <a:lnTo>
                  <a:pt x="45" y="416"/>
                </a:lnTo>
                <a:lnTo>
                  <a:pt x="44" y="414"/>
                </a:lnTo>
                <a:lnTo>
                  <a:pt x="44" y="416"/>
                </a:lnTo>
                <a:lnTo>
                  <a:pt x="44" y="414"/>
                </a:lnTo>
                <a:lnTo>
                  <a:pt x="45" y="414"/>
                </a:lnTo>
                <a:close/>
                <a:moveTo>
                  <a:pt x="19" y="414"/>
                </a:moveTo>
                <a:lnTo>
                  <a:pt x="19" y="413"/>
                </a:lnTo>
                <a:lnTo>
                  <a:pt x="19" y="414"/>
                </a:lnTo>
                <a:close/>
                <a:moveTo>
                  <a:pt x="45" y="414"/>
                </a:moveTo>
                <a:lnTo>
                  <a:pt x="45" y="413"/>
                </a:lnTo>
                <a:lnTo>
                  <a:pt x="45" y="414"/>
                </a:lnTo>
                <a:close/>
                <a:moveTo>
                  <a:pt x="37" y="413"/>
                </a:moveTo>
                <a:lnTo>
                  <a:pt x="39" y="413"/>
                </a:lnTo>
                <a:lnTo>
                  <a:pt x="37" y="413"/>
                </a:lnTo>
                <a:lnTo>
                  <a:pt x="37" y="414"/>
                </a:lnTo>
                <a:lnTo>
                  <a:pt x="37" y="413"/>
                </a:lnTo>
                <a:close/>
                <a:moveTo>
                  <a:pt x="45" y="413"/>
                </a:moveTo>
                <a:lnTo>
                  <a:pt x="47" y="413"/>
                </a:lnTo>
                <a:lnTo>
                  <a:pt x="47" y="414"/>
                </a:lnTo>
                <a:lnTo>
                  <a:pt x="45" y="414"/>
                </a:lnTo>
                <a:lnTo>
                  <a:pt x="45" y="413"/>
                </a:lnTo>
                <a:close/>
                <a:moveTo>
                  <a:pt x="35" y="411"/>
                </a:moveTo>
                <a:lnTo>
                  <a:pt x="35" y="413"/>
                </a:lnTo>
                <a:lnTo>
                  <a:pt x="37" y="413"/>
                </a:lnTo>
                <a:lnTo>
                  <a:pt x="37" y="414"/>
                </a:lnTo>
                <a:lnTo>
                  <a:pt x="37" y="416"/>
                </a:lnTo>
                <a:lnTo>
                  <a:pt x="37" y="414"/>
                </a:lnTo>
                <a:lnTo>
                  <a:pt x="35" y="414"/>
                </a:lnTo>
                <a:lnTo>
                  <a:pt x="34" y="414"/>
                </a:lnTo>
                <a:lnTo>
                  <a:pt x="34" y="413"/>
                </a:lnTo>
                <a:lnTo>
                  <a:pt x="34" y="411"/>
                </a:lnTo>
                <a:lnTo>
                  <a:pt x="35" y="411"/>
                </a:lnTo>
                <a:close/>
                <a:moveTo>
                  <a:pt x="27" y="411"/>
                </a:moveTo>
                <a:lnTo>
                  <a:pt x="29" y="411"/>
                </a:lnTo>
                <a:lnTo>
                  <a:pt x="29" y="413"/>
                </a:lnTo>
                <a:lnTo>
                  <a:pt x="29" y="411"/>
                </a:lnTo>
                <a:lnTo>
                  <a:pt x="30" y="413"/>
                </a:lnTo>
                <a:lnTo>
                  <a:pt x="30" y="414"/>
                </a:lnTo>
                <a:lnTo>
                  <a:pt x="30" y="413"/>
                </a:lnTo>
                <a:lnTo>
                  <a:pt x="32" y="413"/>
                </a:lnTo>
                <a:lnTo>
                  <a:pt x="32" y="414"/>
                </a:lnTo>
                <a:lnTo>
                  <a:pt x="30" y="414"/>
                </a:lnTo>
                <a:lnTo>
                  <a:pt x="32" y="414"/>
                </a:lnTo>
                <a:lnTo>
                  <a:pt x="32" y="416"/>
                </a:lnTo>
                <a:lnTo>
                  <a:pt x="32" y="414"/>
                </a:lnTo>
                <a:lnTo>
                  <a:pt x="32" y="416"/>
                </a:lnTo>
                <a:lnTo>
                  <a:pt x="34" y="416"/>
                </a:lnTo>
                <a:lnTo>
                  <a:pt x="34" y="414"/>
                </a:lnTo>
                <a:lnTo>
                  <a:pt x="34" y="416"/>
                </a:lnTo>
                <a:lnTo>
                  <a:pt x="35" y="416"/>
                </a:lnTo>
                <a:lnTo>
                  <a:pt x="37" y="416"/>
                </a:lnTo>
                <a:lnTo>
                  <a:pt x="37" y="418"/>
                </a:lnTo>
                <a:lnTo>
                  <a:pt x="37" y="419"/>
                </a:lnTo>
                <a:lnTo>
                  <a:pt x="39" y="419"/>
                </a:lnTo>
                <a:lnTo>
                  <a:pt x="39" y="421"/>
                </a:lnTo>
                <a:lnTo>
                  <a:pt x="37" y="421"/>
                </a:lnTo>
                <a:lnTo>
                  <a:pt x="39" y="421"/>
                </a:lnTo>
                <a:lnTo>
                  <a:pt x="40" y="421"/>
                </a:lnTo>
                <a:lnTo>
                  <a:pt x="40" y="423"/>
                </a:lnTo>
                <a:lnTo>
                  <a:pt x="39" y="423"/>
                </a:lnTo>
                <a:lnTo>
                  <a:pt x="40" y="423"/>
                </a:lnTo>
                <a:lnTo>
                  <a:pt x="39" y="423"/>
                </a:lnTo>
                <a:lnTo>
                  <a:pt x="40" y="424"/>
                </a:lnTo>
                <a:lnTo>
                  <a:pt x="42" y="424"/>
                </a:lnTo>
                <a:lnTo>
                  <a:pt x="42" y="423"/>
                </a:lnTo>
                <a:lnTo>
                  <a:pt x="42" y="424"/>
                </a:lnTo>
                <a:lnTo>
                  <a:pt x="44" y="424"/>
                </a:lnTo>
                <a:lnTo>
                  <a:pt x="44" y="426"/>
                </a:lnTo>
                <a:lnTo>
                  <a:pt x="45" y="426"/>
                </a:lnTo>
                <a:lnTo>
                  <a:pt x="44" y="426"/>
                </a:lnTo>
                <a:lnTo>
                  <a:pt x="44" y="428"/>
                </a:lnTo>
                <a:lnTo>
                  <a:pt x="45" y="428"/>
                </a:lnTo>
                <a:lnTo>
                  <a:pt x="44" y="428"/>
                </a:lnTo>
                <a:lnTo>
                  <a:pt x="45" y="429"/>
                </a:lnTo>
                <a:lnTo>
                  <a:pt x="44" y="429"/>
                </a:lnTo>
                <a:lnTo>
                  <a:pt x="42" y="429"/>
                </a:lnTo>
                <a:lnTo>
                  <a:pt x="44" y="429"/>
                </a:lnTo>
                <a:lnTo>
                  <a:pt x="42" y="429"/>
                </a:lnTo>
                <a:lnTo>
                  <a:pt x="44" y="429"/>
                </a:lnTo>
                <a:lnTo>
                  <a:pt x="44" y="431"/>
                </a:lnTo>
                <a:lnTo>
                  <a:pt x="42" y="431"/>
                </a:lnTo>
                <a:lnTo>
                  <a:pt x="40" y="431"/>
                </a:lnTo>
                <a:lnTo>
                  <a:pt x="42" y="431"/>
                </a:lnTo>
                <a:lnTo>
                  <a:pt x="40" y="431"/>
                </a:lnTo>
                <a:lnTo>
                  <a:pt x="40" y="433"/>
                </a:lnTo>
                <a:lnTo>
                  <a:pt x="40" y="431"/>
                </a:lnTo>
                <a:lnTo>
                  <a:pt x="39" y="431"/>
                </a:lnTo>
                <a:lnTo>
                  <a:pt x="39" y="429"/>
                </a:lnTo>
                <a:lnTo>
                  <a:pt x="39" y="428"/>
                </a:lnTo>
                <a:lnTo>
                  <a:pt x="39" y="426"/>
                </a:lnTo>
                <a:lnTo>
                  <a:pt x="39" y="428"/>
                </a:lnTo>
                <a:lnTo>
                  <a:pt x="37" y="428"/>
                </a:lnTo>
                <a:lnTo>
                  <a:pt x="37" y="426"/>
                </a:lnTo>
                <a:lnTo>
                  <a:pt x="37" y="428"/>
                </a:lnTo>
                <a:lnTo>
                  <a:pt x="37" y="426"/>
                </a:lnTo>
                <a:lnTo>
                  <a:pt x="35" y="426"/>
                </a:lnTo>
                <a:lnTo>
                  <a:pt x="37" y="426"/>
                </a:lnTo>
                <a:lnTo>
                  <a:pt x="35" y="426"/>
                </a:lnTo>
                <a:lnTo>
                  <a:pt x="37" y="426"/>
                </a:lnTo>
                <a:lnTo>
                  <a:pt x="35" y="426"/>
                </a:lnTo>
                <a:lnTo>
                  <a:pt x="34" y="426"/>
                </a:lnTo>
                <a:lnTo>
                  <a:pt x="34" y="428"/>
                </a:lnTo>
                <a:lnTo>
                  <a:pt x="34" y="426"/>
                </a:lnTo>
                <a:lnTo>
                  <a:pt x="34" y="424"/>
                </a:lnTo>
                <a:lnTo>
                  <a:pt x="32" y="424"/>
                </a:lnTo>
                <a:lnTo>
                  <a:pt x="34" y="424"/>
                </a:lnTo>
                <a:lnTo>
                  <a:pt x="34" y="423"/>
                </a:lnTo>
                <a:lnTo>
                  <a:pt x="35" y="423"/>
                </a:lnTo>
                <a:lnTo>
                  <a:pt x="35" y="421"/>
                </a:lnTo>
                <a:lnTo>
                  <a:pt x="34" y="421"/>
                </a:lnTo>
                <a:lnTo>
                  <a:pt x="34" y="423"/>
                </a:lnTo>
                <a:lnTo>
                  <a:pt x="34" y="421"/>
                </a:lnTo>
                <a:lnTo>
                  <a:pt x="32" y="421"/>
                </a:lnTo>
                <a:lnTo>
                  <a:pt x="32" y="423"/>
                </a:lnTo>
                <a:lnTo>
                  <a:pt x="32" y="424"/>
                </a:lnTo>
                <a:lnTo>
                  <a:pt x="32" y="426"/>
                </a:lnTo>
                <a:lnTo>
                  <a:pt x="32" y="428"/>
                </a:lnTo>
                <a:lnTo>
                  <a:pt x="32" y="429"/>
                </a:lnTo>
                <a:lnTo>
                  <a:pt x="32" y="431"/>
                </a:lnTo>
                <a:lnTo>
                  <a:pt x="34" y="431"/>
                </a:lnTo>
                <a:lnTo>
                  <a:pt x="32" y="431"/>
                </a:lnTo>
                <a:lnTo>
                  <a:pt x="32" y="429"/>
                </a:lnTo>
                <a:lnTo>
                  <a:pt x="32" y="431"/>
                </a:lnTo>
                <a:lnTo>
                  <a:pt x="30" y="431"/>
                </a:lnTo>
                <a:lnTo>
                  <a:pt x="30" y="429"/>
                </a:lnTo>
                <a:lnTo>
                  <a:pt x="30" y="431"/>
                </a:lnTo>
                <a:lnTo>
                  <a:pt x="29" y="431"/>
                </a:lnTo>
                <a:lnTo>
                  <a:pt x="30" y="431"/>
                </a:lnTo>
                <a:lnTo>
                  <a:pt x="29" y="431"/>
                </a:lnTo>
                <a:lnTo>
                  <a:pt x="29" y="433"/>
                </a:lnTo>
                <a:lnTo>
                  <a:pt x="27" y="431"/>
                </a:lnTo>
                <a:lnTo>
                  <a:pt x="29" y="431"/>
                </a:lnTo>
                <a:lnTo>
                  <a:pt x="29" y="429"/>
                </a:lnTo>
                <a:lnTo>
                  <a:pt x="27" y="429"/>
                </a:lnTo>
                <a:lnTo>
                  <a:pt x="27" y="431"/>
                </a:lnTo>
                <a:lnTo>
                  <a:pt x="27" y="429"/>
                </a:lnTo>
                <a:lnTo>
                  <a:pt x="27" y="428"/>
                </a:lnTo>
                <a:lnTo>
                  <a:pt x="27" y="426"/>
                </a:lnTo>
                <a:lnTo>
                  <a:pt x="27" y="424"/>
                </a:lnTo>
                <a:lnTo>
                  <a:pt x="27" y="426"/>
                </a:lnTo>
                <a:lnTo>
                  <a:pt x="27" y="424"/>
                </a:lnTo>
                <a:lnTo>
                  <a:pt x="27" y="426"/>
                </a:lnTo>
                <a:lnTo>
                  <a:pt x="27" y="424"/>
                </a:lnTo>
                <a:lnTo>
                  <a:pt x="27" y="423"/>
                </a:lnTo>
                <a:lnTo>
                  <a:pt x="25" y="423"/>
                </a:lnTo>
                <a:lnTo>
                  <a:pt x="27" y="423"/>
                </a:lnTo>
                <a:lnTo>
                  <a:pt x="25" y="423"/>
                </a:lnTo>
                <a:lnTo>
                  <a:pt x="25" y="424"/>
                </a:lnTo>
                <a:lnTo>
                  <a:pt x="25" y="423"/>
                </a:lnTo>
                <a:lnTo>
                  <a:pt x="25" y="421"/>
                </a:lnTo>
                <a:lnTo>
                  <a:pt x="24" y="421"/>
                </a:lnTo>
                <a:lnTo>
                  <a:pt x="24" y="419"/>
                </a:lnTo>
                <a:lnTo>
                  <a:pt x="24" y="421"/>
                </a:lnTo>
                <a:lnTo>
                  <a:pt x="22" y="423"/>
                </a:lnTo>
                <a:lnTo>
                  <a:pt x="22" y="421"/>
                </a:lnTo>
                <a:lnTo>
                  <a:pt x="20" y="421"/>
                </a:lnTo>
                <a:lnTo>
                  <a:pt x="20" y="419"/>
                </a:lnTo>
                <a:lnTo>
                  <a:pt x="20" y="421"/>
                </a:lnTo>
                <a:lnTo>
                  <a:pt x="20" y="419"/>
                </a:lnTo>
                <a:lnTo>
                  <a:pt x="19" y="419"/>
                </a:lnTo>
                <a:lnTo>
                  <a:pt x="19" y="418"/>
                </a:lnTo>
                <a:lnTo>
                  <a:pt x="19" y="416"/>
                </a:lnTo>
                <a:lnTo>
                  <a:pt x="20" y="416"/>
                </a:lnTo>
                <a:lnTo>
                  <a:pt x="20" y="414"/>
                </a:lnTo>
                <a:lnTo>
                  <a:pt x="19" y="414"/>
                </a:lnTo>
                <a:lnTo>
                  <a:pt x="19" y="413"/>
                </a:lnTo>
                <a:lnTo>
                  <a:pt x="20" y="413"/>
                </a:lnTo>
                <a:lnTo>
                  <a:pt x="22" y="413"/>
                </a:lnTo>
                <a:lnTo>
                  <a:pt x="22" y="414"/>
                </a:lnTo>
                <a:lnTo>
                  <a:pt x="24" y="414"/>
                </a:lnTo>
                <a:lnTo>
                  <a:pt x="22" y="414"/>
                </a:lnTo>
                <a:lnTo>
                  <a:pt x="24" y="416"/>
                </a:lnTo>
                <a:lnTo>
                  <a:pt x="24" y="414"/>
                </a:lnTo>
                <a:lnTo>
                  <a:pt x="25" y="414"/>
                </a:lnTo>
                <a:lnTo>
                  <a:pt x="27" y="414"/>
                </a:lnTo>
                <a:lnTo>
                  <a:pt x="25" y="414"/>
                </a:lnTo>
                <a:lnTo>
                  <a:pt x="27" y="414"/>
                </a:lnTo>
                <a:lnTo>
                  <a:pt x="27" y="413"/>
                </a:lnTo>
                <a:lnTo>
                  <a:pt x="25" y="413"/>
                </a:lnTo>
                <a:lnTo>
                  <a:pt x="24" y="413"/>
                </a:lnTo>
                <a:lnTo>
                  <a:pt x="24" y="411"/>
                </a:lnTo>
                <a:lnTo>
                  <a:pt x="25" y="411"/>
                </a:lnTo>
                <a:lnTo>
                  <a:pt x="27" y="411"/>
                </a:lnTo>
                <a:lnTo>
                  <a:pt x="25" y="411"/>
                </a:lnTo>
                <a:lnTo>
                  <a:pt x="27" y="411"/>
                </a:lnTo>
                <a:close/>
                <a:moveTo>
                  <a:pt x="34" y="406"/>
                </a:moveTo>
                <a:lnTo>
                  <a:pt x="34" y="404"/>
                </a:lnTo>
                <a:lnTo>
                  <a:pt x="34" y="406"/>
                </a:lnTo>
                <a:close/>
                <a:moveTo>
                  <a:pt x="37" y="403"/>
                </a:moveTo>
                <a:lnTo>
                  <a:pt x="35" y="403"/>
                </a:lnTo>
                <a:lnTo>
                  <a:pt x="37" y="403"/>
                </a:lnTo>
                <a:lnTo>
                  <a:pt x="37" y="401"/>
                </a:lnTo>
                <a:lnTo>
                  <a:pt x="37" y="403"/>
                </a:lnTo>
                <a:close/>
                <a:moveTo>
                  <a:pt x="37" y="401"/>
                </a:moveTo>
                <a:lnTo>
                  <a:pt x="39" y="401"/>
                </a:lnTo>
                <a:lnTo>
                  <a:pt x="39" y="403"/>
                </a:lnTo>
                <a:lnTo>
                  <a:pt x="39" y="401"/>
                </a:lnTo>
                <a:lnTo>
                  <a:pt x="39" y="403"/>
                </a:lnTo>
                <a:lnTo>
                  <a:pt x="40" y="403"/>
                </a:lnTo>
                <a:lnTo>
                  <a:pt x="40" y="404"/>
                </a:lnTo>
                <a:lnTo>
                  <a:pt x="40" y="406"/>
                </a:lnTo>
                <a:lnTo>
                  <a:pt x="40" y="408"/>
                </a:lnTo>
                <a:lnTo>
                  <a:pt x="42" y="406"/>
                </a:lnTo>
                <a:lnTo>
                  <a:pt x="42" y="408"/>
                </a:lnTo>
                <a:lnTo>
                  <a:pt x="42" y="406"/>
                </a:lnTo>
                <a:lnTo>
                  <a:pt x="42" y="408"/>
                </a:lnTo>
                <a:lnTo>
                  <a:pt x="42" y="409"/>
                </a:lnTo>
                <a:lnTo>
                  <a:pt x="42" y="411"/>
                </a:lnTo>
                <a:lnTo>
                  <a:pt x="44" y="411"/>
                </a:lnTo>
                <a:lnTo>
                  <a:pt x="42" y="411"/>
                </a:lnTo>
                <a:lnTo>
                  <a:pt x="42" y="409"/>
                </a:lnTo>
                <a:lnTo>
                  <a:pt x="44" y="409"/>
                </a:lnTo>
                <a:lnTo>
                  <a:pt x="42" y="409"/>
                </a:lnTo>
                <a:lnTo>
                  <a:pt x="44" y="409"/>
                </a:lnTo>
                <a:lnTo>
                  <a:pt x="42" y="409"/>
                </a:lnTo>
                <a:lnTo>
                  <a:pt x="42" y="408"/>
                </a:lnTo>
                <a:lnTo>
                  <a:pt x="44" y="408"/>
                </a:lnTo>
                <a:lnTo>
                  <a:pt x="44" y="406"/>
                </a:lnTo>
                <a:lnTo>
                  <a:pt x="44" y="408"/>
                </a:lnTo>
                <a:lnTo>
                  <a:pt x="45" y="408"/>
                </a:lnTo>
                <a:lnTo>
                  <a:pt x="45" y="409"/>
                </a:lnTo>
                <a:lnTo>
                  <a:pt x="45" y="411"/>
                </a:lnTo>
                <a:lnTo>
                  <a:pt x="45" y="413"/>
                </a:lnTo>
                <a:lnTo>
                  <a:pt x="44" y="413"/>
                </a:lnTo>
                <a:lnTo>
                  <a:pt x="45" y="413"/>
                </a:lnTo>
                <a:lnTo>
                  <a:pt x="44" y="413"/>
                </a:lnTo>
                <a:lnTo>
                  <a:pt x="45" y="413"/>
                </a:lnTo>
                <a:lnTo>
                  <a:pt x="44" y="413"/>
                </a:lnTo>
                <a:lnTo>
                  <a:pt x="45" y="413"/>
                </a:lnTo>
                <a:lnTo>
                  <a:pt x="45" y="414"/>
                </a:lnTo>
                <a:lnTo>
                  <a:pt x="44" y="414"/>
                </a:lnTo>
                <a:lnTo>
                  <a:pt x="44" y="413"/>
                </a:lnTo>
                <a:lnTo>
                  <a:pt x="44" y="414"/>
                </a:lnTo>
                <a:lnTo>
                  <a:pt x="42" y="414"/>
                </a:lnTo>
                <a:lnTo>
                  <a:pt x="44" y="414"/>
                </a:lnTo>
                <a:lnTo>
                  <a:pt x="44" y="416"/>
                </a:lnTo>
                <a:lnTo>
                  <a:pt x="42" y="416"/>
                </a:lnTo>
                <a:lnTo>
                  <a:pt x="42" y="414"/>
                </a:lnTo>
                <a:lnTo>
                  <a:pt x="40" y="416"/>
                </a:lnTo>
                <a:lnTo>
                  <a:pt x="40" y="418"/>
                </a:lnTo>
                <a:lnTo>
                  <a:pt x="40" y="416"/>
                </a:lnTo>
                <a:lnTo>
                  <a:pt x="40" y="418"/>
                </a:lnTo>
                <a:lnTo>
                  <a:pt x="40" y="416"/>
                </a:lnTo>
                <a:lnTo>
                  <a:pt x="40" y="418"/>
                </a:lnTo>
                <a:lnTo>
                  <a:pt x="39" y="416"/>
                </a:lnTo>
                <a:lnTo>
                  <a:pt x="40" y="416"/>
                </a:lnTo>
                <a:lnTo>
                  <a:pt x="39" y="416"/>
                </a:lnTo>
                <a:lnTo>
                  <a:pt x="39" y="414"/>
                </a:lnTo>
                <a:lnTo>
                  <a:pt x="39" y="413"/>
                </a:lnTo>
                <a:lnTo>
                  <a:pt x="39" y="411"/>
                </a:lnTo>
                <a:lnTo>
                  <a:pt x="39" y="413"/>
                </a:lnTo>
                <a:lnTo>
                  <a:pt x="37" y="413"/>
                </a:lnTo>
                <a:lnTo>
                  <a:pt x="37" y="411"/>
                </a:lnTo>
                <a:lnTo>
                  <a:pt x="35" y="411"/>
                </a:lnTo>
                <a:lnTo>
                  <a:pt x="37" y="411"/>
                </a:lnTo>
                <a:lnTo>
                  <a:pt x="35" y="411"/>
                </a:lnTo>
                <a:lnTo>
                  <a:pt x="37" y="411"/>
                </a:lnTo>
                <a:lnTo>
                  <a:pt x="37" y="409"/>
                </a:lnTo>
                <a:lnTo>
                  <a:pt x="37" y="408"/>
                </a:lnTo>
                <a:lnTo>
                  <a:pt x="39" y="408"/>
                </a:lnTo>
                <a:lnTo>
                  <a:pt x="37" y="408"/>
                </a:lnTo>
                <a:lnTo>
                  <a:pt x="37" y="409"/>
                </a:lnTo>
                <a:lnTo>
                  <a:pt x="35" y="409"/>
                </a:lnTo>
                <a:lnTo>
                  <a:pt x="35" y="411"/>
                </a:lnTo>
                <a:lnTo>
                  <a:pt x="35" y="409"/>
                </a:lnTo>
                <a:lnTo>
                  <a:pt x="35" y="411"/>
                </a:lnTo>
                <a:lnTo>
                  <a:pt x="34" y="411"/>
                </a:lnTo>
                <a:lnTo>
                  <a:pt x="35" y="411"/>
                </a:lnTo>
                <a:lnTo>
                  <a:pt x="34" y="411"/>
                </a:lnTo>
                <a:lnTo>
                  <a:pt x="34" y="409"/>
                </a:lnTo>
                <a:lnTo>
                  <a:pt x="34" y="408"/>
                </a:lnTo>
                <a:lnTo>
                  <a:pt x="34" y="406"/>
                </a:lnTo>
                <a:lnTo>
                  <a:pt x="34" y="404"/>
                </a:lnTo>
                <a:lnTo>
                  <a:pt x="35" y="404"/>
                </a:lnTo>
                <a:lnTo>
                  <a:pt x="35" y="403"/>
                </a:lnTo>
                <a:lnTo>
                  <a:pt x="37" y="403"/>
                </a:lnTo>
                <a:lnTo>
                  <a:pt x="37" y="401"/>
                </a:lnTo>
                <a:close/>
                <a:moveTo>
                  <a:pt x="15" y="399"/>
                </a:moveTo>
                <a:lnTo>
                  <a:pt x="15" y="401"/>
                </a:lnTo>
                <a:lnTo>
                  <a:pt x="17" y="401"/>
                </a:lnTo>
                <a:lnTo>
                  <a:pt x="17" y="403"/>
                </a:lnTo>
                <a:lnTo>
                  <a:pt x="15" y="403"/>
                </a:lnTo>
                <a:lnTo>
                  <a:pt x="15" y="401"/>
                </a:lnTo>
                <a:lnTo>
                  <a:pt x="15" y="403"/>
                </a:lnTo>
                <a:lnTo>
                  <a:pt x="15" y="401"/>
                </a:lnTo>
                <a:lnTo>
                  <a:pt x="15" y="403"/>
                </a:lnTo>
                <a:lnTo>
                  <a:pt x="15" y="401"/>
                </a:lnTo>
                <a:lnTo>
                  <a:pt x="14" y="401"/>
                </a:lnTo>
                <a:lnTo>
                  <a:pt x="15" y="401"/>
                </a:lnTo>
                <a:lnTo>
                  <a:pt x="14" y="401"/>
                </a:lnTo>
                <a:lnTo>
                  <a:pt x="15" y="401"/>
                </a:lnTo>
                <a:lnTo>
                  <a:pt x="14" y="401"/>
                </a:lnTo>
                <a:lnTo>
                  <a:pt x="15" y="401"/>
                </a:lnTo>
                <a:lnTo>
                  <a:pt x="15" y="399"/>
                </a:lnTo>
                <a:close/>
                <a:moveTo>
                  <a:pt x="32" y="399"/>
                </a:moveTo>
                <a:lnTo>
                  <a:pt x="30" y="399"/>
                </a:lnTo>
                <a:lnTo>
                  <a:pt x="32" y="399"/>
                </a:lnTo>
                <a:lnTo>
                  <a:pt x="30" y="399"/>
                </a:lnTo>
                <a:lnTo>
                  <a:pt x="30" y="401"/>
                </a:lnTo>
                <a:lnTo>
                  <a:pt x="30" y="399"/>
                </a:lnTo>
                <a:lnTo>
                  <a:pt x="32" y="399"/>
                </a:lnTo>
                <a:close/>
                <a:moveTo>
                  <a:pt x="15" y="399"/>
                </a:moveTo>
                <a:lnTo>
                  <a:pt x="15" y="401"/>
                </a:lnTo>
                <a:lnTo>
                  <a:pt x="14" y="401"/>
                </a:lnTo>
                <a:lnTo>
                  <a:pt x="14" y="399"/>
                </a:lnTo>
                <a:lnTo>
                  <a:pt x="15" y="399"/>
                </a:lnTo>
                <a:lnTo>
                  <a:pt x="14" y="399"/>
                </a:lnTo>
                <a:lnTo>
                  <a:pt x="15" y="399"/>
                </a:lnTo>
                <a:close/>
                <a:moveTo>
                  <a:pt x="24" y="399"/>
                </a:moveTo>
                <a:lnTo>
                  <a:pt x="22" y="399"/>
                </a:lnTo>
                <a:lnTo>
                  <a:pt x="24" y="399"/>
                </a:lnTo>
                <a:close/>
                <a:moveTo>
                  <a:pt x="37" y="399"/>
                </a:moveTo>
                <a:lnTo>
                  <a:pt x="37" y="401"/>
                </a:lnTo>
                <a:lnTo>
                  <a:pt x="35" y="401"/>
                </a:lnTo>
                <a:lnTo>
                  <a:pt x="37" y="401"/>
                </a:lnTo>
                <a:lnTo>
                  <a:pt x="35" y="401"/>
                </a:lnTo>
                <a:lnTo>
                  <a:pt x="35" y="403"/>
                </a:lnTo>
                <a:lnTo>
                  <a:pt x="35" y="404"/>
                </a:lnTo>
                <a:lnTo>
                  <a:pt x="34" y="404"/>
                </a:lnTo>
                <a:lnTo>
                  <a:pt x="34" y="406"/>
                </a:lnTo>
                <a:lnTo>
                  <a:pt x="32" y="406"/>
                </a:lnTo>
                <a:lnTo>
                  <a:pt x="34" y="406"/>
                </a:lnTo>
                <a:lnTo>
                  <a:pt x="32" y="406"/>
                </a:lnTo>
                <a:lnTo>
                  <a:pt x="32" y="404"/>
                </a:lnTo>
                <a:lnTo>
                  <a:pt x="32" y="406"/>
                </a:lnTo>
                <a:lnTo>
                  <a:pt x="32" y="404"/>
                </a:lnTo>
                <a:lnTo>
                  <a:pt x="30" y="404"/>
                </a:lnTo>
                <a:lnTo>
                  <a:pt x="30" y="403"/>
                </a:lnTo>
                <a:lnTo>
                  <a:pt x="29" y="403"/>
                </a:lnTo>
                <a:lnTo>
                  <a:pt x="30" y="403"/>
                </a:lnTo>
                <a:lnTo>
                  <a:pt x="30" y="401"/>
                </a:lnTo>
                <a:lnTo>
                  <a:pt x="32" y="401"/>
                </a:lnTo>
                <a:lnTo>
                  <a:pt x="32" y="399"/>
                </a:lnTo>
                <a:lnTo>
                  <a:pt x="34" y="399"/>
                </a:lnTo>
                <a:lnTo>
                  <a:pt x="35" y="399"/>
                </a:lnTo>
                <a:lnTo>
                  <a:pt x="37" y="399"/>
                </a:lnTo>
                <a:close/>
                <a:moveTo>
                  <a:pt x="22" y="399"/>
                </a:moveTo>
                <a:lnTo>
                  <a:pt x="22" y="401"/>
                </a:lnTo>
                <a:lnTo>
                  <a:pt x="20" y="401"/>
                </a:lnTo>
                <a:lnTo>
                  <a:pt x="20" y="399"/>
                </a:lnTo>
                <a:lnTo>
                  <a:pt x="22" y="399"/>
                </a:lnTo>
                <a:close/>
                <a:moveTo>
                  <a:pt x="15" y="398"/>
                </a:moveTo>
                <a:lnTo>
                  <a:pt x="14" y="399"/>
                </a:lnTo>
                <a:lnTo>
                  <a:pt x="14" y="398"/>
                </a:lnTo>
                <a:lnTo>
                  <a:pt x="15" y="398"/>
                </a:lnTo>
                <a:close/>
                <a:moveTo>
                  <a:pt x="17" y="398"/>
                </a:moveTo>
                <a:lnTo>
                  <a:pt x="19" y="398"/>
                </a:lnTo>
                <a:lnTo>
                  <a:pt x="19" y="399"/>
                </a:lnTo>
                <a:lnTo>
                  <a:pt x="19" y="401"/>
                </a:lnTo>
                <a:lnTo>
                  <a:pt x="20" y="401"/>
                </a:lnTo>
                <a:lnTo>
                  <a:pt x="20" y="399"/>
                </a:lnTo>
                <a:lnTo>
                  <a:pt x="19" y="399"/>
                </a:lnTo>
                <a:lnTo>
                  <a:pt x="20" y="399"/>
                </a:lnTo>
                <a:lnTo>
                  <a:pt x="20" y="401"/>
                </a:lnTo>
                <a:lnTo>
                  <a:pt x="22" y="401"/>
                </a:lnTo>
                <a:lnTo>
                  <a:pt x="22" y="403"/>
                </a:lnTo>
                <a:lnTo>
                  <a:pt x="24" y="403"/>
                </a:lnTo>
                <a:lnTo>
                  <a:pt x="22" y="403"/>
                </a:lnTo>
                <a:lnTo>
                  <a:pt x="24" y="403"/>
                </a:lnTo>
                <a:lnTo>
                  <a:pt x="22" y="403"/>
                </a:lnTo>
                <a:lnTo>
                  <a:pt x="22" y="401"/>
                </a:lnTo>
                <a:lnTo>
                  <a:pt x="22" y="403"/>
                </a:lnTo>
                <a:lnTo>
                  <a:pt x="22" y="401"/>
                </a:lnTo>
                <a:lnTo>
                  <a:pt x="24" y="401"/>
                </a:lnTo>
                <a:lnTo>
                  <a:pt x="25" y="401"/>
                </a:lnTo>
                <a:lnTo>
                  <a:pt x="27" y="401"/>
                </a:lnTo>
                <a:lnTo>
                  <a:pt x="27" y="403"/>
                </a:lnTo>
                <a:lnTo>
                  <a:pt x="29" y="403"/>
                </a:lnTo>
                <a:lnTo>
                  <a:pt x="27" y="403"/>
                </a:lnTo>
                <a:lnTo>
                  <a:pt x="29" y="403"/>
                </a:lnTo>
                <a:lnTo>
                  <a:pt x="27" y="403"/>
                </a:lnTo>
                <a:lnTo>
                  <a:pt x="29" y="403"/>
                </a:lnTo>
                <a:lnTo>
                  <a:pt x="29" y="404"/>
                </a:lnTo>
                <a:lnTo>
                  <a:pt x="30" y="404"/>
                </a:lnTo>
                <a:lnTo>
                  <a:pt x="30" y="406"/>
                </a:lnTo>
                <a:lnTo>
                  <a:pt x="32" y="406"/>
                </a:lnTo>
                <a:lnTo>
                  <a:pt x="32" y="408"/>
                </a:lnTo>
                <a:lnTo>
                  <a:pt x="32" y="409"/>
                </a:lnTo>
                <a:lnTo>
                  <a:pt x="34" y="409"/>
                </a:lnTo>
                <a:lnTo>
                  <a:pt x="34" y="411"/>
                </a:lnTo>
                <a:lnTo>
                  <a:pt x="34" y="409"/>
                </a:lnTo>
                <a:lnTo>
                  <a:pt x="34" y="411"/>
                </a:lnTo>
                <a:lnTo>
                  <a:pt x="32" y="411"/>
                </a:lnTo>
                <a:lnTo>
                  <a:pt x="34" y="411"/>
                </a:lnTo>
                <a:lnTo>
                  <a:pt x="34" y="413"/>
                </a:lnTo>
                <a:lnTo>
                  <a:pt x="34" y="414"/>
                </a:lnTo>
                <a:lnTo>
                  <a:pt x="32" y="414"/>
                </a:lnTo>
                <a:lnTo>
                  <a:pt x="32" y="413"/>
                </a:lnTo>
                <a:lnTo>
                  <a:pt x="30" y="413"/>
                </a:lnTo>
                <a:lnTo>
                  <a:pt x="30" y="411"/>
                </a:lnTo>
                <a:lnTo>
                  <a:pt x="29" y="411"/>
                </a:lnTo>
                <a:lnTo>
                  <a:pt x="27" y="411"/>
                </a:lnTo>
                <a:lnTo>
                  <a:pt x="27" y="409"/>
                </a:lnTo>
                <a:lnTo>
                  <a:pt x="27" y="408"/>
                </a:lnTo>
                <a:lnTo>
                  <a:pt x="25" y="408"/>
                </a:lnTo>
                <a:lnTo>
                  <a:pt x="27" y="408"/>
                </a:lnTo>
                <a:lnTo>
                  <a:pt x="25" y="408"/>
                </a:lnTo>
                <a:lnTo>
                  <a:pt x="24" y="408"/>
                </a:lnTo>
                <a:lnTo>
                  <a:pt x="24" y="406"/>
                </a:lnTo>
                <a:lnTo>
                  <a:pt x="24" y="408"/>
                </a:lnTo>
                <a:lnTo>
                  <a:pt x="24" y="406"/>
                </a:lnTo>
                <a:lnTo>
                  <a:pt x="24" y="408"/>
                </a:lnTo>
                <a:lnTo>
                  <a:pt x="24" y="406"/>
                </a:lnTo>
                <a:lnTo>
                  <a:pt x="22" y="406"/>
                </a:lnTo>
                <a:lnTo>
                  <a:pt x="24" y="406"/>
                </a:lnTo>
                <a:lnTo>
                  <a:pt x="22" y="406"/>
                </a:lnTo>
                <a:lnTo>
                  <a:pt x="22" y="404"/>
                </a:lnTo>
                <a:lnTo>
                  <a:pt x="24" y="404"/>
                </a:lnTo>
                <a:lnTo>
                  <a:pt x="22" y="404"/>
                </a:lnTo>
                <a:lnTo>
                  <a:pt x="24" y="404"/>
                </a:lnTo>
                <a:lnTo>
                  <a:pt x="22" y="404"/>
                </a:lnTo>
                <a:lnTo>
                  <a:pt x="20" y="404"/>
                </a:lnTo>
                <a:lnTo>
                  <a:pt x="22" y="404"/>
                </a:lnTo>
                <a:lnTo>
                  <a:pt x="20" y="404"/>
                </a:lnTo>
                <a:lnTo>
                  <a:pt x="20" y="403"/>
                </a:lnTo>
                <a:lnTo>
                  <a:pt x="19" y="403"/>
                </a:lnTo>
                <a:lnTo>
                  <a:pt x="17" y="403"/>
                </a:lnTo>
                <a:lnTo>
                  <a:pt x="15" y="403"/>
                </a:lnTo>
                <a:lnTo>
                  <a:pt x="17" y="403"/>
                </a:lnTo>
                <a:lnTo>
                  <a:pt x="17" y="401"/>
                </a:lnTo>
                <a:lnTo>
                  <a:pt x="17" y="399"/>
                </a:lnTo>
                <a:lnTo>
                  <a:pt x="15" y="399"/>
                </a:lnTo>
                <a:lnTo>
                  <a:pt x="17" y="399"/>
                </a:lnTo>
                <a:lnTo>
                  <a:pt x="15" y="399"/>
                </a:lnTo>
                <a:lnTo>
                  <a:pt x="17" y="399"/>
                </a:lnTo>
                <a:lnTo>
                  <a:pt x="15" y="399"/>
                </a:lnTo>
                <a:lnTo>
                  <a:pt x="15" y="398"/>
                </a:lnTo>
                <a:lnTo>
                  <a:pt x="17" y="398"/>
                </a:lnTo>
                <a:close/>
                <a:moveTo>
                  <a:pt x="12" y="396"/>
                </a:moveTo>
                <a:lnTo>
                  <a:pt x="14" y="396"/>
                </a:lnTo>
                <a:lnTo>
                  <a:pt x="12" y="396"/>
                </a:lnTo>
                <a:close/>
                <a:moveTo>
                  <a:pt x="7" y="394"/>
                </a:moveTo>
                <a:lnTo>
                  <a:pt x="9" y="394"/>
                </a:lnTo>
                <a:lnTo>
                  <a:pt x="10" y="394"/>
                </a:lnTo>
                <a:lnTo>
                  <a:pt x="10" y="396"/>
                </a:lnTo>
                <a:lnTo>
                  <a:pt x="12" y="396"/>
                </a:lnTo>
                <a:lnTo>
                  <a:pt x="14" y="396"/>
                </a:lnTo>
                <a:lnTo>
                  <a:pt x="14" y="398"/>
                </a:lnTo>
                <a:lnTo>
                  <a:pt x="12" y="398"/>
                </a:lnTo>
                <a:lnTo>
                  <a:pt x="10" y="398"/>
                </a:lnTo>
                <a:lnTo>
                  <a:pt x="10" y="396"/>
                </a:lnTo>
                <a:lnTo>
                  <a:pt x="10" y="398"/>
                </a:lnTo>
                <a:lnTo>
                  <a:pt x="10" y="396"/>
                </a:lnTo>
                <a:lnTo>
                  <a:pt x="10" y="398"/>
                </a:lnTo>
                <a:lnTo>
                  <a:pt x="9" y="398"/>
                </a:lnTo>
                <a:lnTo>
                  <a:pt x="10" y="398"/>
                </a:lnTo>
                <a:lnTo>
                  <a:pt x="9" y="398"/>
                </a:lnTo>
                <a:lnTo>
                  <a:pt x="9" y="396"/>
                </a:lnTo>
                <a:lnTo>
                  <a:pt x="10" y="396"/>
                </a:lnTo>
                <a:lnTo>
                  <a:pt x="9" y="396"/>
                </a:lnTo>
                <a:lnTo>
                  <a:pt x="9" y="394"/>
                </a:lnTo>
                <a:lnTo>
                  <a:pt x="7" y="394"/>
                </a:lnTo>
                <a:close/>
                <a:moveTo>
                  <a:pt x="12" y="394"/>
                </a:moveTo>
                <a:lnTo>
                  <a:pt x="12" y="396"/>
                </a:lnTo>
                <a:lnTo>
                  <a:pt x="12" y="394"/>
                </a:lnTo>
                <a:lnTo>
                  <a:pt x="10" y="394"/>
                </a:lnTo>
                <a:lnTo>
                  <a:pt x="12" y="394"/>
                </a:lnTo>
                <a:close/>
                <a:moveTo>
                  <a:pt x="107" y="394"/>
                </a:moveTo>
                <a:lnTo>
                  <a:pt x="107" y="396"/>
                </a:lnTo>
                <a:lnTo>
                  <a:pt x="106" y="396"/>
                </a:lnTo>
                <a:lnTo>
                  <a:pt x="106" y="398"/>
                </a:lnTo>
                <a:lnTo>
                  <a:pt x="106" y="399"/>
                </a:lnTo>
                <a:lnTo>
                  <a:pt x="107" y="399"/>
                </a:lnTo>
                <a:lnTo>
                  <a:pt x="106" y="401"/>
                </a:lnTo>
                <a:lnTo>
                  <a:pt x="107" y="401"/>
                </a:lnTo>
                <a:lnTo>
                  <a:pt x="106" y="401"/>
                </a:lnTo>
                <a:lnTo>
                  <a:pt x="104" y="401"/>
                </a:lnTo>
                <a:lnTo>
                  <a:pt x="104" y="403"/>
                </a:lnTo>
                <a:lnTo>
                  <a:pt x="102" y="403"/>
                </a:lnTo>
                <a:lnTo>
                  <a:pt x="102" y="401"/>
                </a:lnTo>
                <a:lnTo>
                  <a:pt x="102" y="399"/>
                </a:lnTo>
                <a:lnTo>
                  <a:pt x="101" y="399"/>
                </a:lnTo>
                <a:lnTo>
                  <a:pt x="101" y="398"/>
                </a:lnTo>
                <a:lnTo>
                  <a:pt x="101" y="396"/>
                </a:lnTo>
                <a:lnTo>
                  <a:pt x="102" y="396"/>
                </a:lnTo>
                <a:lnTo>
                  <a:pt x="104" y="396"/>
                </a:lnTo>
                <a:lnTo>
                  <a:pt x="104" y="394"/>
                </a:lnTo>
                <a:lnTo>
                  <a:pt x="104" y="396"/>
                </a:lnTo>
                <a:lnTo>
                  <a:pt x="104" y="394"/>
                </a:lnTo>
                <a:lnTo>
                  <a:pt x="106" y="394"/>
                </a:lnTo>
                <a:lnTo>
                  <a:pt x="106" y="393"/>
                </a:lnTo>
                <a:lnTo>
                  <a:pt x="106" y="394"/>
                </a:lnTo>
                <a:lnTo>
                  <a:pt x="107" y="394"/>
                </a:lnTo>
                <a:close/>
                <a:moveTo>
                  <a:pt x="121" y="391"/>
                </a:moveTo>
                <a:lnTo>
                  <a:pt x="122" y="391"/>
                </a:lnTo>
                <a:lnTo>
                  <a:pt x="122" y="393"/>
                </a:lnTo>
                <a:lnTo>
                  <a:pt x="121" y="393"/>
                </a:lnTo>
                <a:lnTo>
                  <a:pt x="119" y="393"/>
                </a:lnTo>
                <a:lnTo>
                  <a:pt x="119" y="391"/>
                </a:lnTo>
                <a:lnTo>
                  <a:pt x="121" y="391"/>
                </a:lnTo>
                <a:close/>
                <a:moveTo>
                  <a:pt x="50" y="389"/>
                </a:moveTo>
                <a:lnTo>
                  <a:pt x="50" y="391"/>
                </a:lnTo>
                <a:lnTo>
                  <a:pt x="50" y="389"/>
                </a:lnTo>
                <a:close/>
                <a:moveTo>
                  <a:pt x="7" y="387"/>
                </a:moveTo>
                <a:lnTo>
                  <a:pt x="7" y="389"/>
                </a:lnTo>
                <a:lnTo>
                  <a:pt x="9" y="389"/>
                </a:lnTo>
                <a:lnTo>
                  <a:pt x="9" y="391"/>
                </a:lnTo>
                <a:lnTo>
                  <a:pt x="7" y="391"/>
                </a:lnTo>
                <a:lnTo>
                  <a:pt x="7" y="389"/>
                </a:lnTo>
                <a:lnTo>
                  <a:pt x="5" y="389"/>
                </a:lnTo>
                <a:lnTo>
                  <a:pt x="5" y="387"/>
                </a:lnTo>
                <a:lnTo>
                  <a:pt x="7" y="387"/>
                </a:lnTo>
                <a:close/>
                <a:moveTo>
                  <a:pt x="104" y="387"/>
                </a:moveTo>
                <a:lnTo>
                  <a:pt x="104" y="389"/>
                </a:lnTo>
                <a:lnTo>
                  <a:pt x="102" y="387"/>
                </a:lnTo>
                <a:lnTo>
                  <a:pt x="104" y="387"/>
                </a:lnTo>
                <a:lnTo>
                  <a:pt x="102" y="387"/>
                </a:lnTo>
                <a:lnTo>
                  <a:pt x="104" y="387"/>
                </a:lnTo>
                <a:close/>
                <a:moveTo>
                  <a:pt x="49" y="387"/>
                </a:moveTo>
                <a:lnTo>
                  <a:pt x="49" y="389"/>
                </a:lnTo>
                <a:lnTo>
                  <a:pt x="50" y="389"/>
                </a:lnTo>
                <a:lnTo>
                  <a:pt x="49" y="389"/>
                </a:lnTo>
                <a:lnTo>
                  <a:pt x="49" y="387"/>
                </a:lnTo>
                <a:lnTo>
                  <a:pt x="49" y="389"/>
                </a:lnTo>
                <a:lnTo>
                  <a:pt x="49" y="387"/>
                </a:lnTo>
                <a:close/>
                <a:moveTo>
                  <a:pt x="50" y="387"/>
                </a:moveTo>
                <a:lnTo>
                  <a:pt x="50" y="386"/>
                </a:lnTo>
                <a:lnTo>
                  <a:pt x="52" y="386"/>
                </a:lnTo>
                <a:lnTo>
                  <a:pt x="52" y="387"/>
                </a:lnTo>
                <a:lnTo>
                  <a:pt x="50" y="387"/>
                </a:lnTo>
                <a:close/>
                <a:moveTo>
                  <a:pt x="54" y="386"/>
                </a:moveTo>
                <a:lnTo>
                  <a:pt x="54" y="387"/>
                </a:lnTo>
                <a:lnTo>
                  <a:pt x="52" y="387"/>
                </a:lnTo>
                <a:lnTo>
                  <a:pt x="54" y="387"/>
                </a:lnTo>
                <a:lnTo>
                  <a:pt x="52" y="387"/>
                </a:lnTo>
                <a:lnTo>
                  <a:pt x="52" y="386"/>
                </a:lnTo>
                <a:lnTo>
                  <a:pt x="54" y="386"/>
                </a:lnTo>
                <a:close/>
                <a:moveTo>
                  <a:pt x="45" y="386"/>
                </a:moveTo>
                <a:lnTo>
                  <a:pt x="44" y="386"/>
                </a:lnTo>
                <a:lnTo>
                  <a:pt x="45" y="386"/>
                </a:lnTo>
                <a:close/>
                <a:moveTo>
                  <a:pt x="5" y="386"/>
                </a:moveTo>
                <a:lnTo>
                  <a:pt x="5" y="387"/>
                </a:lnTo>
                <a:lnTo>
                  <a:pt x="5" y="386"/>
                </a:lnTo>
                <a:close/>
                <a:moveTo>
                  <a:pt x="44" y="384"/>
                </a:moveTo>
                <a:lnTo>
                  <a:pt x="45" y="384"/>
                </a:lnTo>
                <a:lnTo>
                  <a:pt x="45" y="386"/>
                </a:lnTo>
                <a:lnTo>
                  <a:pt x="45" y="384"/>
                </a:lnTo>
                <a:lnTo>
                  <a:pt x="44" y="384"/>
                </a:lnTo>
                <a:lnTo>
                  <a:pt x="45" y="384"/>
                </a:lnTo>
                <a:lnTo>
                  <a:pt x="44" y="384"/>
                </a:lnTo>
                <a:close/>
                <a:moveTo>
                  <a:pt x="45" y="381"/>
                </a:moveTo>
                <a:lnTo>
                  <a:pt x="47" y="381"/>
                </a:lnTo>
                <a:lnTo>
                  <a:pt x="45" y="381"/>
                </a:lnTo>
                <a:lnTo>
                  <a:pt x="47" y="381"/>
                </a:lnTo>
                <a:lnTo>
                  <a:pt x="45" y="382"/>
                </a:lnTo>
                <a:lnTo>
                  <a:pt x="45" y="381"/>
                </a:lnTo>
                <a:lnTo>
                  <a:pt x="44" y="381"/>
                </a:lnTo>
                <a:lnTo>
                  <a:pt x="45" y="381"/>
                </a:lnTo>
                <a:close/>
                <a:moveTo>
                  <a:pt x="5" y="379"/>
                </a:moveTo>
                <a:lnTo>
                  <a:pt x="5" y="381"/>
                </a:lnTo>
                <a:lnTo>
                  <a:pt x="5" y="382"/>
                </a:lnTo>
                <a:lnTo>
                  <a:pt x="4" y="382"/>
                </a:lnTo>
                <a:lnTo>
                  <a:pt x="4" y="381"/>
                </a:lnTo>
                <a:lnTo>
                  <a:pt x="4" y="379"/>
                </a:lnTo>
                <a:lnTo>
                  <a:pt x="4" y="381"/>
                </a:lnTo>
                <a:lnTo>
                  <a:pt x="5" y="381"/>
                </a:lnTo>
                <a:lnTo>
                  <a:pt x="4" y="379"/>
                </a:lnTo>
                <a:lnTo>
                  <a:pt x="5" y="379"/>
                </a:lnTo>
                <a:close/>
                <a:moveTo>
                  <a:pt x="49" y="381"/>
                </a:moveTo>
                <a:lnTo>
                  <a:pt x="47" y="381"/>
                </a:lnTo>
                <a:lnTo>
                  <a:pt x="47" y="379"/>
                </a:lnTo>
                <a:lnTo>
                  <a:pt x="49" y="379"/>
                </a:lnTo>
                <a:lnTo>
                  <a:pt x="49" y="381"/>
                </a:lnTo>
                <a:close/>
                <a:moveTo>
                  <a:pt x="47" y="379"/>
                </a:moveTo>
                <a:lnTo>
                  <a:pt x="47" y="381"/>
                </a:lnTo>
                <a:lnTo>
                  <a:pt x="47" y="379"/>
                </a:lnTo>
                <a:close/>
                <a:moveTo>
                  <a:pt x="40" y="377"/>
                </a:moveTo>
                <a:lnTo>
                  <a:pt x="42" y="377"/>
                </a:lnTo>
                <a:lnTo>
                  <a:pt x="40" y="377"/>
                </a:lnTo>
                <a:close/>
                <a:moveTo>
                  <a:pt x="45" y="377"/>
                </a:moveTo>
                <a:lnTo>
                  <a:pt x="47" y="377"/>
                </a:lnTo>
                <a:lnTo>
                  <a:pt x="45" y="377"/>
                </a:lnTo>
                <a:lnTo>
                  <a:pt x="45" y="379"/>
                </a:lnTo>
                <a:lnTo>
                  <a:pt x="44" y="379"/>
                </a:lnTo>
                <a:lnTo>
                  <a:pt x="44" y="381"/>
                </a:lnTo>
                <a:lnTo>
                  <a:pt x="44" y="379"/>
                </a:lnTo>
                <a:lnTo>
                  <a:pt x="42" y="379"/>
                </a:lnTo>
                <a:lnTo>
                  <a:pt x="42" y="377"/>
                </a:lnTo>
                <a:lnTo>
                  <a:pt x="44" y="377"/>
                </a:lnTo>
                <a:lnTo>
                  <a:pt x="45" y="377"/>
                </a:lnTo>
                <a:close/>
                <a:moveTo>
                  <a:pt x="47" y="377"/>
                </a:moveTo>
                <a:lnTo>
                  <a:pt x="45" y="377"/>
                </a:lnTo>
                <a:lnTo>
                  <a:pt x="47" y="377"/>
                </a:lnTo>
                <a:close/>
                <a:moveTo>
                  <a:pt x="2" y="377"/>
                </a:moveTo>
                <a:lnTo>
                  <a:pt x="0" y="377"/>
                </a:lnTo>
                <a:lnTo>
                  <a:pt x="0" y="376"/>
                </a:lnTo>
                <a:lnTo>
                  <a:pt x="2" y="376"/>
                </a:lnTo>
                <a:lnTo>
                  <a:pt x="0" y="377"/>
                </a:lnTo>
                <a:lnTo>
                  <a:pt x="2" y="377"/>
                </a:lnTo>
                <a:close/>
                <a:moveTo>
                  <a:pt x="17" y="376"/>
                </a:moveTo>
                <a:lnTo>
                  <a:pt x="19" y="376"/>
                </a:lnTo>
                <a:lnTo>
                  <a:pt x="19" y="377"/>
                </a:lnTo>
                <a:lnTo>
                  <a:pt x="20" y="377"/>
                </a:lnTo>
                <a:lnTo>
                  <a:pt x="19" y="377"/>
                </a:lnTo>
                <a:lnTo>
                  <a:pt x="20" y="377"/>
                </a:lnTo>
                <a:lnTo>
                  <a:pt x="20" y="379"/>
                </a:lnTo>
                <a:lnTo>
                  <a:pt x="19" y="379"/>
                </a:lnTo>
                <a:lnTo>
                  <a:pt x="20" y="379"/>
                </a:lnTo>
                <a:lnTo>
                  <a:pt x="22" y="379"/>
                </a:lnTo>
                <a:lnTo>
                  <a:pt x="22" y="377"/>
                </a:lnTo>
                <a:lnTo>
                  <a:pt x="22" y="379"/>
                </a:lnTo>
                <a:lnTo>
                  <a:pt x="22" y="377"/>
                </a:lnTo>
                <a:lnTo>
                  <a:pt x="22" y="379"/>
                </a:lnTo>
                <a:lnTo>
                  <a:pt x="24" y="379"/>
                </a:lnTo>
                <a:lnTo>
                  <a:pt x="22" y="379"/>
                </a:lnTo>
                <a:lnTo>
                  <a:pt x="24" y="381"/>
                </a:lnTo>
                <a:lnTo>
                  <a:pt x="22" y="381"/>
                </a:lnTo>
                <a:lnTo>
                  <a:pt x="24" y="381"/>
                </a:lnTo>
                <a:lnTo>
                  <a:pt x="22" y="381"/>
                </a:lnTo>
                <a:lnTo>
                  <a:pt x="24" y="381"/>
                </a:lnTo>
                <a:lnTo>
                  <a:pt x="24" y="382"/>
                </a:lnTo>
                <a:lnTo>
                  <a:pt x="25" y="382"/>
                </a:lnTo>
                <a:lnTo>
                  <a:pt x="25" y="384"/>
                </a:lnTo>
                <a:lnTo>
                  <a:pt x="27" y="384"/>
                </a:lnTo>
                <a:lnTo>
                  <a:pt x="27" y="386"/>
                </a:lnTo>
                <a:lnTo>
                  <a:pt x="29" y="386"/>
                </a:lnTo>
                <a:lnTo>
                  <a:pt x="27" y="386"/>
                </a:lnTo>
                <a:lnTo>
                  <a:pt x="29" y="386"/>
                </a:lnTo>
                <a:lnTo>
                  <a:pt x="27" y="386"/>
                </a:lnTo>
                <a:lnTo>
                  <a:pt x="29" y="386"/>
                </a:lnTo>
                <a:lnTo>
                  <a:pt x="29" y="387"/>
                </a:lnTo>
                <a:lnTo>
                  <a:pt x="27" y="387"/>
                </a:lnTo>
                <a:lnTo>
                  <a:pt x="29" y="387"/>
                </a:lnTo>
                <a:lnTo>
                  <a:pt x="27" y="387"/>
                </a:lnTo>
                <a:lnTo>
                  <a:pt x="27" y="389"/>
                </a:lnTo>
                <a:lnTo>
                  <a:pt x="29" y="387"/>
                </a:lnTo>
                <a:lnTo>
                  <a:pt x="30" y="387"/>
                </a:lnTo>
                <a:lnTo>
                  <a:pt x="30" y="389"/>
                </a:lnTo>
                <a:lnTo>
                  <a:pt x="32" y="389"/>
                </a:lnTo>
                <a:lnTo>
                  <a:pt x="32" y="391"/>
                </a:lnTo>
                <a:lnTo>
                  <a:pt x="32" y="393"/>
                </a:lnTo>
                <a:lnTo>
                  <a:pt x="34" y="393"/>
                </a:lnTo>
                <a:lnTo>
                  <a:pt x="34" y="394"/>
                </a:lnTo>
                <a:lnTo>
                  <a:pt x="34" y="396"/>
                </a:lnTo>
                <a:lnTo>
                  <a:pt x="34" y="394"/>
                </a:lnTo>
                <a:lnTo>
                  <a:pt x="34" y="396"/>
                </a:lnTo>
                <a:lnTo>
                  <a:pt x="34" y="398"/>
                </a:lnTo>
                <a:lnTo>
                  <a:pt x="32" y="398"/>
                </a:lnTo>
                <a:lnTo>
                  <a:pt x="30" y="399"/>
                </a:lnTo>
                <a:lnTo>
                  <a:pt x="30" y="401"/>
                </a:lnTo>
                <a:lnTo>
                  <a:pt x="29" y="401"/>
                </a:lnTo>
                <a:lnTo>
                  <a:pt x="27" y="401"/>
                </a:lnTo>
                <a:lnTo>
                  <a:pt x="27" y="399"/>
                </a:lnTo>
                <a:lnTo>
                  <a:pt x="25" y="399"/>
                </a:lnTo>
                <a:lnTo>
                  <a:pt x="24" y="399"/>
                </a:lnTo>
                <a:lnTo>
                  <a:pt x="25" y="399"/>
                </a:lnTo>
                <a:lnTo>
                  <a:pt x="24" y="398"/>
                </a:lnTo>
                <a:lnTo>
                  <a:pt x="22" y="398"/>
                </a:lnTo>
                <a:lnTo>
                  <a:pt x="20" y="398"/>
                </a:lnTo>
                <a:lnTo>
                  <a:pt x="20" y="396"/>
                </a:lnTo>
                <a:lnTo>
                  <a:pt x="20" y="398"/>
                </a:lnTo>
                <a:lnTo>
                  <a:pt x="19" y="398"/>
                </a:lnTo>
                <a:lnTo>
                  <a:pt x="19" y="396"/>
                </a:lnTo>
                <a:lnTo>
                  <a:pt x="17" y="396"/>
                </a:lnTo>
                <a:lnTo>
                  <a:pt x="19" y="396"/>
                </a:lnTo>
                <a:lnTo>
                  <a:pt x="17" y="396"/>
                </a:lnTo>
                <a:lnTo>
                  <a:pt x="15" y="396"/>
                </a:lnTo>
                <a:lnTo>
                  <a:pt x="14" y="396"/>
                </a:lnTo>
                <a:lnTo>
                  <a:pt x="15" y="396"/>
                </a:lnTo>
                <a:lnTo>
                  <a:pt x="14" y="396"/>
                </a:lnTo>
                <a:lnTo>
                  <a:pt x="14" y="394"/>
                </a:lnTo>
                <a:lnTo>
                  <a:pt x="12" y="394"/>
                </a:lnTo>
                <a:lnTo>
                  <a:pt x="14" y="394"/>
                </a:lnTo>
                <a:lnTo>
                  <a:pt x="14" y="393"/>
                </a:lnTo>
                <a:lnTo>
                  <a:pt x="14" y="394"/>
                </a:lnTo>
                <a:lnTo>
                  <a:pt x="12" y="394"/>
                </a:lnTo>
                <a:lnTo>
                  <a:pt x="12" y="393"/>
                </a:lnTo>
                <a:lnTo>
                  <a:pt x="12" y="394"/>
                </a:lnTo>
                <a:lnTo>
                  <a:pt x="10" y="394"/>
                </a:lnTo>
                <a:lnTo>
                  <a:pt x="12" y="394"/>
                </a:lnTo>
                <a:lnTo>
                  <a:pt x="10" y="394"/>
                </a:lnTo>
                <a:lnTo>
                  <a:pt x="10" y="393"/>
                </a:lnTo>
                <a:lnTo>
                  <a:pt x="10" y="394"/>
                </a:lnTo>
                <a:lnTo>
                  <a:pt x="9" y="394"/>
                </a:lnTo>
                <a:lnTo>
                  <a:pt x="9" y="393"/>
                </a:lnTo>
                <a:lnTo>
                  <a:pt x="9" y="394"/>
                </a:lnTo>
                <a:lnTo>
                  <a:pt x="9" y="393"/>
                </a:lnTo>
                <a:lnTo>
                  <a:pt x="9" y="391"/>
                </a:lnTo>
                <a:lnTo>
                  <a:pt x="9" y="393"/>
                </a:lnTo>
                <a:lnTo>
                  <a:pt x="9" y="391"/>
                </a:lnTo>
                <a:lnTo>
                  <a:pt x="10" y="391"/>
                </a:lnTo>
                <a:lnTo>
                  <a:pt x="10" y="393"/>
                </a:lnTo>
                <a:lnTo>
                  <a:pt x="10" y="391"/>
                </a:lnTo>
                <a:lnTo>
                  <a:pt x="9" y="391"/>
                </a:lnTo>
                <a:lnTo>
                  <a:pt x="9" y="389"/>
                </a:lnTo>
                <a:lnTo>
                  <a:pt x="7" y="389"/>
                </a:lnTo>
                <a:lnTo>
                  <a:pt x="7" y="387"/>
                </a:lnTo>
                <a:lnTo>
                  <a:pt x="5" y="387"/>
                </a:lnTo>
                <a:lnTo>
                  <a:pt x="7" y="387"/>
                </a:lnTo>
                <a:lnTo>
                  <a:pt x="7" y="386"/>
                </a:lnTo>
                <a:lnTo>
                  <a:pt x="5" y="386"/>
                </a:lnTo>
                <a:lnTo>
                  <a:pt x="5" y="384"/>
                </a:lnTo>
                <a:lnTo>
                  <a:pt x="7" y="384"/>
                </a:lnTo>
                <a:lnTo>
                  <a:pt x="5" y="384"/>
                </a:lnTo>
                <a:lnTo>
                  <a:pt x="5" y="382"/>
                </a:lnTo>
                <a:lnTo>
                  <a:pt x="5" y="381"/>
                </a:lnTo>
                <a:lnTo>
                  <a:pt x="7" y="381"/>
                </a:lnTo>
                <a:lnTo>
                  <a:pt x="7" y="382"/>
                </a:lnTo>
                <a:lnTo>
                  <a:pt x="7" y="381"/>
                </a:lnTo>
                <a:lnTo>
                  <a:pt x="5" y="381"/>
                </a:lnTo>
                <a:lnTo>
                  <a:pt x="5" y="382"/>
                </a:lnTo>
                <a:lnTo>
                  <a:pt x="5" y="381"/>
                </a:lnTo>
                <a:lnTo>
                  <a:pt x="5" y="379"/>
                </a:lnTo>
                <a:lnTo>
                  <a:pt x="4" y="377"/>
                </a:lnTo>
                <a:lnTo>
                  <a:pt x="5" y="377"/>
                </a:lnTo>
                <a:lnTo>
                  <a:pt x="5" y="379"/>
                </a:lnTo>
                <a:lnTo>
                  <a:pt x="5" y="381"/>
                </a:lnTo>
                <a:lnTo>
                  <a:pt x="5" y="379"/>
                </a:lnTo>
                <a:lnTo>
                  <a:pt x="5" y="377"/>
                </a:lnTo>
                <a:lnTo>
                  <a:pt x="5" y="376"/>
                </a:lnTo>
                <a:lnTo>
                  <a:pt x="5" y="377"/>
                </a:lnTo>
                <a:lnTo>
                  <a:pt x="5" y="376"/>
                </a:lnTo>
                <a:lnTo>
                  <a:pt x="7" y="376"/>
                </a:lnTo>
                <a:lnTo>
                  <a:pt x="7" y="377"/>
                </a:lnTo>
                <a:lnTo>
                  <a:pt x="7" y="376"/>
                </a:lnTo>
                <a:lnTo>
                  <a:pt x="9" y="376"/>
                </a:lnTo>
                <a:lnTo>
                  <a:pt x="10" y="376"/>
                </a:lnTo>
                <a:lnTo>
                  <a:pt x="12" y="376"/>
                </a:lnTo>
                <a:lnTo>
                  <a:pt x="14" y="376"/>
                </a:lnTo>
                <a:lnTo>
                  <a:pt x="15" y="377"/>
                </a:lnTo>
                <a:lnTo>
                  <a:pt x="15" y="376"/>
                </a:lnTo>
                <a:lnTo>
                  <a:pt x="15" y="377"/>
                </a:lnTo>
                <a:lnTo>
                  <a:pt x="15" y="379"/>
                </a:lnTo>
                <a:lnTo>
                  <a:pt x="14" y="379"/>
                </a:lnTo>
                <a:lnTo>
                  <a:pt x="15" y="379"/>
                </a:lnTo>
                <a:lnTo>
                  <a:pt x="14" y="381"/>
                </a:lnTo>
                <a:lnTo>
                  <a:pt x="15" y="381"/>
                </a:lnTo>
                <a:lnTo>
                  <a:pt x="15" y="379"/>
                </a:lnTo>
                <a:lnTo>
                  <a:pt x="15" y="377"/>
                </a:lnTo>
                <a:lnTo>
                  <a:pt x="17" y="377"/>
                </a:lnTo>
                <a:lnTo>
                  <a:pt x="15" y="376"/>
                </a:lnTo>
                <a:lnTo>
                  <a:pt x="17" y="376"/>
                </a:lnTo>
                <a:lnTo>
                  <a:pt x="15" y="376"/>
                </a:lnTo>
                <a:lnTo>
                  <a:pt x="17" y="376"/>
                </a:lnTo>
                <a:close/>
                <a:moveTo>
                  <a:pt x="15" y="376"/>
                </a:moveTo>
                <a:lnTo>
                  <a:pt x="14" y="376"/>
                </a:lnTo>
                <a:lnTo>
                  <a:pt x="15" y="376"/>
                </a:lnTo>
                <a:lnTo>
                  <a:pt x="15" y="374"/>
                </a:lnTo>
                <a:lnTo>
                  <a:pt x="15" y="376"/>
                </a:lnTo>
                <a:close/>
                <a:moveTo>
                  <a:pt x="9" y="374"/>
                </a:moveTo>
                <a:lnTo>
                  <a:pt x="7" y="374"/>
                </a:lnTo>
                <a:lnTo>
                  <a:pt x="9" y="374"/>
                </a:lnTo>
                <a:close/>
                <a:moveTo>
                  <a:pt x="10" y="374"/>
                </a:moveTo>
                <a:lnTo>
                  <a:pt x="12" y="374"/>
                </a:lnTo>
                <a:lnTo>
                  <a:pt x="12" y="376"/>
                </a:lnTo>
                <a:lnTo>
                  <a:pt x="10" y="376"/>
                </a:lnTo>
                <a:lnTo>
                  <a:pt x="10" y="374"/>
                </a:lnTo>
                <a:lnTo>
                  <a:pt x="9" y="374"/>
                </a:lnTo>
                <a:lnTo>
                  <a:pt x="10" y="374"/>
                </a:lnTo>
                <a:close/>
                <a:moveTo>
                  <a:pt x="40" y="369"/>
                </a:moveTo>
                <a:lnTo>
                  <a:pt x="39" y="369"/>
                </a:lnTo>
                <a:lnTo>
                  <a:pt x="39" y="367"/>
                </a:lnTo>
                <a:lnTo>
                  <a:pt x="40" y="367"/>
                </a:lnTo>
                <a:lnTo>
                  <a:pt x="40" y="369"/>
                </a:lnTo>
                <a:close/>
                <a:moveTo>
                  <a:pt x="209" y="366"/>
                </a:moveTo>
                <a:lnTo>
                  <a:pt x="211" y="366"/>
                </a:lnTo>
                <a:lnTo>
                  <a:pt x="209" y="366"/>
                </a:lnTo>
                <a:close/>
                <a:moveTo>
                  <a:pt x="199" y="362"/>
                </a:moveTo>
                <a:lnTo>
                  <a:pt x="201" y="362"/>
                </a:lnTo>
                <a:lnTo>
                  <a:pt x="202" y="362"/>
                </a:lnTo>
                <a:lnTo>
                  <a:pt x="204" y="362"/>
                </a:lnTo>
                <a:lnTo>
                  <a:pt x="204" y="364"/>
                </a:lnTo>
                <a:lnTo>
                  <a:pt x="206" y="364"/>
                </a:lnTo>
                <a:lnTo>
                  <a:pt x="207" y="364"/>
                </a:lnTo>
                <a:lnTo>
                  <a:pt x="207" y="366"/>
                </a:lnTo>
                <a:lnTo>
                  <a:pt x="206" y="366"/>
                </a:lnTo>
                <a:lnTo>
                  <a:pt x="204" y="366"/>
                </a:lnTo>
                <a:lnTo>
                  <a:pt x="204" y="364"/>
                </a:lnTo>
                <a:lnTo>
                  <a:pt x="202" y="364"/>
                </a:lnTo>
                <a:lnTo>
                  <a:pt x="201" y="364"/>
                </a:lnTo>
                <a:lnTo>
                  <a:pt x="199" y="364"/>
                </a:lnTo>
                <a:lnTo>
                  <a:pt x="199" y="362"/>
                </a:lnTo>
                <a:lnTo>
                  <a:pt x="197" y="362"/>
                </a:lnTo>
                <a:lnTo>
                  <a:pt x="199" y="362"/>
                </a:lnTo>
                <a:close/>
                <a:moveTo>
                  <a:pt x="54" y="359"/>
                </a:moveTo>
                <a:lnTo>
                  <a:pt x="54" y="361"/>
                </a:lnTo>
                <a:lnTo>
                  <a:pt x="54" y="362"/>
                </a:lnTo>
                <a:lnTo>
                  <a:pt x="55" y="362"/>
                </a:lnTo>
                <a:lnTo>
                  <a:pt x="55" y="364"/>
                </a:lnTo>
                <a:lnTo>
                  <a:pt x="55" y="366"/>
                </a:lnTo>
                <a:lnTo>
                  <a:pt x="57" y="366"/>
                </a:lnTo>
                <a:lnTo>
                  <a:pt x="57" y="367"/>
                </a:lnTo>
                <a:lnTo>
                  <a:pt x="59" y="369"/>
                </a:lnTo>
                <a:lnTo>
                  <a:pt x="59" y="371"/>
                </a:lnTo>
                <a:lnTo>
                  <a:pt x="60" y="371"/>
                </a:lnTo>
                <a:lnTo>
                  <a:pt x="59" y="371"/>
                </a:lnTo>
                <a:lnTo>
                  <a:pt x="60" y="371"/>
                </a:lnTo>
                <a:lnTo>
                  <a:pt x="60" y="372"/>
                </a:lnTo>
                <a:lnTo>
                  <a:pt x="60" y="374"/>
                </a:lnTo>
                <a:lnTo>
                  <a:pt x="60" y="372"/>
                </a:lnTo>
                <a:lnTo>
                  <a:pt x="62" y="372"/>
                </a:lnTo>
                <a:lnTo>
                  <a:pt x="62" y="374"/>
                </a:lnTo>
                <a:lnTo>
                  <a:pt x="62" y="376"/>
                </a:lnTo>
                <a:lnTo>
                  <a:pt x="62" y="374"/>
                </a:lnTo>
                <a:lnTo>
                  <a:pt x="62" y="376"/>
                </a:lnTo>
                <a:lnTo>
                  <a:pt x="64" y="376"/>
                </a:lnTo>
                <a:lnTo>
                  <a:pt x="65" y="376"/>
                </a:lnTo>
                <a:lnTo>
                  <a:pt x="65" y="377"/>
                </a:lnTo>
                <a:lnTo>
                  <a:pt x="67" y="379"/>
                </a:lnTo>
                <a:lnTo>
                  <a:pt x="67" y="381"/>
                </a:lnTo>
                <a:lnTo>
                  <a:pt x="67" y="382"/>
                </a:lnTo>
                <a:lnTo>
                  <a:pt x="69" y="382"/>
                </a:lnTo>
                <a:lnTo>
                  <a:pt x="69" y="384"/>
                </a:lnTo>
                <a:lnTo>
                  <a:pt x="69" y="386"/>
                </a:lnTo>
                <a:lnTo>
                  <a:pt x="70" y="386"/>
                </a:lnTo>
                <a:lnTo>
                  <a:pt x="69" y="387"/>
                </a:lnTo>
                <a:lnTo>
                  <a:pt x="70" y="387"/>
                </a:lnTo>
                <a:lnTo>
                  <a:pt x="70" y="389"/>
                </a:lnTo>
                <a:lnTo>
                  <a:pt x="70" y="391"/>
                </a:lnTo>
                <a:lnTo>
                  <a:pt x="72" y="391"/>
                </a:lnTo>
                <a:lnTo>
                  <a:pt x="72" y="393"/>
                </a:lnTo>
                <a:lnTo>
                  <a:pt x="74" y="393"/>
                </a:lnTo>
                <a:lnTo>
                  <a:pt x="75" y="393"/>
                </a:lnTo>
                <a:lnTo>
                  <a:pt x="75" y="394"/>
                </a:lnTo>
                <a:lnTo>
                  <a:pt x="77" y="394"/>
                </a:lnTo>
                <a:lnTo>
                  <a:pt x="77" y="396"/>
                </a:lnTo>
                <a:lnTo>
                  <a:pt x="79" y="398"/>
                </a:lnTo>
                <a:lnTo>
                  <a:pt x="81" y="399"/>
                </a:lnTo>
                <a:lnTo>
                  <a:pt x="82" y="399"/>
                </a:lnTo>
                <a:lnTo>
                  <a:pt x="82" y="401"/>
                </a:lnTo>
                <a:lnTo>
                  <a:pt x="84" y="401"/>
                </a:lnTo>
                <a:lnTo>
                  <a:pt x="84" y="403"/>
                </a:lnTo>
                <a:lnTo>
                  <a:pt x="86" y="403"/>
                </a:lnTo>
                <a:lnTo>
                  <a:pt x="86" y="404"/>
                </a:lnTo>
                <a:lnTo>
                  <a:pt x="86" y="406"/>
                </a:lnTo>
                <a:lnTo>
                  <a:pt x="86" y="408"/>
                </a:lnTo>
                <a:lnTo>
                  <a:pt x="87" y="408"/>
                </a:lnTo>
                <a:lnTo>
                  <a:pt x="87" y="409"/>
                </a:lnTo>
                <a:lnTo>
                  <a:pt x="86" y="409"/>
                </a:lnTo>
                <a:lnTo>
                  <a:pt x="86" y="411"/>
                </a:lnTo>
                <a:lnTo>
                  <a:pt x="86" y="413"/>
                </a:lnTo>
                <a:lnTo>
                  <a:pt x="87" y="413"/>
                </a:lnTo>
                <a:lnTo>
                  <a:pt x="87" y="414"/>
                </a:lnTo>
                <a:lnTo>
                  <a:pt x="87" y="416"/>
                </a:lnTo>
                <a:lnTo>
                  <a:pt x="87" y="418"/>
                </a:lnTo>
                <a:lnTo>
                  <a:pt x="87" y="419"/>
                </a:lnTo>
                <a:lnTo>
                  <a:pt x="87" y="421"/>
                </a:lnTo>
                <a:lnTo>
                  <a:pt x="87" y="423"/>
                </a:lnTo>
                <a:lnTo>
                  <a:pt x="87" y="424"/>
                </a:lnTo>
                <a:lnTo>
                  <a:pt x="89" y="424"/>
                </a:lnTo>
                <a:lnTo>
                  <a:pt x="89" y="426"/>
                </a:lnTo>
                <a:lnTo>
                  <a:pt x="87" y="426"/>
                </a:lnTo>
                <a:lnTo>
                  <a:pt x="87" y="428"/>
                </a:lnTo>
                <a:lnTo>
                  <a:pt x="86" y="428"/>
                </a:lnTo>
                <a:lnTo>
                  <a:pt x="84" y="428"/>
                </a:lnTo>
                <a:lnTo>
                  <a:pt x="84" y="429"/>
                </a:lnTo>
                <a:lnTo>
                  <a:pt x="82" y="429"/>
                </a:lnTo>
                <a:lnTo>
                  <a:pt x="84" y="428"/>
                </a:lnTo>
                <a:lnTo>
                  <a:pt x="82" y="428"/>
                </a:lnTo>
                <a:lnTo>
                  <a:pt x="82" y="429"/>
                </a:lnTo>
                <a:lnTo>
                  <a:pt x="82" y="428"/>
                </a:lnTo>
                <a:lnTo>
                  <a:pt x="81" y="428"/>
                </a:lnTo>
                <a:lnTo>
                  <a:pt x="79" y="428"/>
                </a:lnTo>
                <a:lnTo>
                  <a:pt x="81" y="428"/>
                </a:lnTo>
                <a:lnTo>
                  <a:pt x="81" y="426"/>
                </a:lnTo>
                <a:lnTo>
                  <a:pt x="79" y="426"/>
                </a:lnTo>
                <a:lnTo>
                  <a:pt x="81" y="426"/>
                </a:lnTo>
                <a:lnTo>
                  <a:pt x="79" y="426"/>
                </a:lnTo>
                <a:lnTo>
                  <a:pt x="79" y="428"/>
                </a:lnTo>
                <a:lnTo>
                  <a:pt x="79" y="426"/>
                </a:lnTo>
                <a:lnTo>
                  <a:pt x="77" y="426"/>
                </a:lnTo>
                <a:lnTo>
                  <a:pt x="79" y="426"/>
                </a:lnTo>
                <a:lnTo>
                  <a:pt x="77" y="426"/>
                </a:lnTo>
                <a:lnTo>
                  <a:pt x="75" y="426"/>
                </a:lnTo>
                <a:lnTo>
                  <a:pt x="77" y="426"/>
                </a:lnTo>
                <a:lnTo>
                  <a:pt x="77" y="424"/>
                </a:lnTo>
                <a:lnTo>
                  <a:pt x="75" y="424"/>
                </a:lnTo>
                <a:lnTo>
                  <a:pt x="75" y="423"/>
                </a:lnTo>
                <a:lnTo>
                  <a:pt x="74" y="423"/>
                </a:lnTo>
                <a:lnTo>
                  <a:pt x="74" y="421"/>
                </a:lnTo>
                <a:lnTo>
                  <a:pt x="72" y="421"/>
                </a:lnTo>
                <a:lnTo>
                  <a:pt x="74" y="421"/>
                </a:lnTo>
                <a:lnTo>
                  <a:pt x="72" y="421"/>
                </a:lnTo>
                <a:lnTo>
                  <a:pt x="72" y="419"/>
                </a:lnTo>
                <a:lnTo>
                  <a:pt x="70" y="419"/>
                </a:lnTo>
                <a:lnTo>
                  <a:pt x="70" y="418"/>
                </a:lnTo>
                <a:lnTo>
                  <a:pt x="70" y="419"/>
                </a:lnTo>
                <a:lnTo>
                  <a:pt x="70" y="418"/>
                </a:lnTo>
                <a:lnTo>
                  <a:pt x="69" y="418"/>
                </a:lnTo>
                <a:lnTo>
                  <a:pt x="69" y="416"/>
                </a:lnTo>
                <a:lnTo>
                  <a:pt x="69" y="418"/>
                </a:lnTo>
                <a:lnTo>
                  <a:pt x="69" y="416"/>
                </a:lnTo>
                <a:lnTo>
                  <a:pt x="67" y="416"/>
                </a:lnTo>
                <a:lnTo>
                  <a:pt x="67" y="414"/>
                </a:lnTo>
                <a:lnTo>
                  <a:pt x="67" y="416"/>
                </a:lnTo>
                <a:lnTo>
                  <a:pt x="67" y="414"/>
                </a:lnTo>
                <a:lnTo>
                  <a:pt x="65" y="414"/>
                </a:lnTo>
                <a:lnTo>
                  <a:pt x="65" y="413"/>
                </a:lnTo>
                <a:lnTo>
                  <a:pt x="64" y="413"/>
                </a:lnTo>
                <a:lnTo>
                  <a:pt x="64" y="411"/>
                </a:lnTo>
                <a:lnTo>
                  <a:pt x="64" y="409"/>
                </a:lnTo>
                <a:lnTo>
                  <a:pt x="64" y="408"/>
                </a:lnTo>
                <a:lnTo>
                  <a:pt x="64" y="406"/>
                </a:lnTo>
                <a:lnTo>
                  <a:pt x="62" y="406"/>
                </a:lnTo>
                <a:lnTo>
                  <a:pt x="64" y="406"/>
                </a:lnTo>
                <a:lnTo>
                  <a:pt x="62" y="406"/>
                </a:lnTo>
                <a:lnTo>
                  <a:pt x="64" y="404"/>
                </a:lnTo>
                <a:lnTo>
                  <a:pt x="62" y="404"/>
                </a:lnTo>
                <a:lnTo>
                  <a:pt x="62" y="403"/>
                </a:lnTo>
                <a:lnTo>
                  <a:pt x="60" y="403"/>
                </a:lnTo>
                <a:lnTo>
                  <a:pt x="62" y="403"/>
                </a:lnTo>
                <a:lnTo>
                  <a:pt x="60" y="403"/>
                </a:lnTo>
                <a:lnTo>
                  <a:pt x="60" y="401"/>
                </a:lnTo>
                <a:lnTo>
                  <a:pt x="60" y="399"/>
                </a:lnTo>
                <a:lnTo>
                  <a:pt x="59" y="399"/>
                </a:lnTo>
                <a:lnTo>
                  <a:pt x="59" y="398"/>
                </a:lnTo>
                <a:lnTo>
                  <a:pt x="60" y="398"/>
                </a:lnTo>
                <a:lnTo>
                  <a:pt x="59" y="398"/>
                </a:lnTo>
                <a:lnTo>
                  <a:pt x="59" y="396"/>
                </a:lnTo>
                <a:lnTo>
                  <a:pt x="59" y="398"/>
                </a:lnTo>
                <a:lnTo>
                  <a:pt x="59" y="396"/>
                </a:lnTo>
                <a:lnTo>
                  <a:pt x="57" y="396"/>
                </a:lnTo>
                <a:lnTo>
                  <a:pt x="59" y="396"/>
                </a:lnTo>
                <a:lnTo>
                  <a:pt x="57" y="396"/>
                </a:lnTo>
                <a:lnTo>
                  <a:pt x="57" y="394"/>
                </a:lnTo>
                <a:lnTo>
                  <a:pt x="57" y="393"/>
                </a:lnTo>
                <a:lnTo>
                  <a:pt x="59" y="393"/>
                </a:lnTo>
                <a:lnTo>
                  <a:pt x="59" y="391"/>
                </a:lnTo>
                <a:lnTo>
                  <a:pt x="59" y="393"/>
                </a:lnTo>
                <a:lnTo>
                  <a:pt x="57" y="391"/>
                </a:lnTo>
                <a:lnTo>
                  <a:pt x="57" y="393"/>
                </a:lnTo>
                <a:lnTo>
                  <a:pt x="57" y="391"/>
                </a:lnTo>
                <a:lnTo>
                  <a:pt x="57" y="393"/>
                </a:lnTo>
                <a:lnTo>
                  <a:pt x="55" y="391"/>
                </a:lnTo>
                <a:lnTo>
                  <a:pt x="55" y="393"/>
                </a:lnTo>
                <a:lnTo>
                  <a:pt x="55" y="391"/>
                </a:lnTo>
                <a:lnTo>
                  <a:pt x="55" y="389"/>
                </a:lnTo>
                <a:lnTo>
                  <a:pt x="55" y="391"/>
                </a:lnTo>
                <a:lnTo>
                  <a:pt x="55" y="389"/>
                </a:lnTo>
                <a:lnTo>
                  <a:pt x="54" y="389"/>
                </a:lnTo>
                <a:lnTo>
                  <a:pt x="55" y="389"/>
                </a:lnTo>
                <a:lnTo>
                  <a:pt x="54" y="389"/>
                </a:lnTo>
                <a:lnTo>
                  <a:pt x="55" y="391"/>
                </a:lnTo>
                <a:lnTo>
                  <a:pt x="55" y="393"/>
                </a:lnTo>
                <a:lnTo>
                  <a:pt x="55" y="394"/>
                </a:lnTo>
                <a:lnTo>
                  <a:pt x="57" y="394"/>
                </a:lnTo>
                <a:lnTo>
                  <a:pt x="57" y="396"/>
                </a:lnTo>
                <a:lnTo>
                  <a:pt x="57" y="398"/>
                </a:lnTo>
                <a:lnTo>
                  <a:pt x="59" y="398"/>
                </a:lnTo>
                <a:lnTo>
                  <a:pt x="59" y="399"/>
                </a:lnTo>
                <a:lnTo>
                  <a:pt x="59" y="401"/>
                </a:lnTo>
                <a:lnTo>
                  <a:pt x="57" y="401"/>
                </a:lnTo>
                <a:lnTo>
                  <a:pt x="57" y="399"/>
                </a:lnTo>
                <a:lnTo>
                  <a:pt x="57" y="398"/>
                </a:lnTo>
                <a:lnTo>
                  <a:pt x="55" y="398"/>
                </a:lnTo>
                <a:lnTo>
                  <a:pt x="55" y="396"/>
                </a:lnTo>
                <a:lnTo>
                  <a:pt x="54" y="396"/>
                </a:lnTo>
                <a:lnTo>
                  <a:pt x="55" y="396"/>
                </a:lnTo>
                <a:lnTo>
                  <a:pt x="54" y="396"/>
                </a:lnTo>
                <a:lnTo>
                  <a:pt x="54" y="394"/>
                </a:lnTo>
                <a:lnTo>
                  <a:pt x="54" y="393"/>
                </a:lnTo>
                <a:lnTo>
                  <a:pt x="52" y="393"/>
                </a:lnTo>
                <a:lnTo>
                  <a:pt x="54" y="393"/>
                </a:lnTo>
                <a:lnTo>
                  <a:pt x="52" y="393"/>
                </a:lnTo>
                <a:lnTo>
                  <a:pt x="52" y="391"/>
                </a:lnTo>
                <a:lnTo>
                  <a:pt x="52" y="389"/>
                </a:lnTo>
                <a:lnTo>
                  <a:pt x="52" y="391"/>
                </a:lnTo>
                <a:lnTo>
                  <a:pt x="52" y="389"/>
                </a:lnTo>
                <a:lnTo>
                  <a:pt x="52" y="387"/>
                </a:lnTo>
                <a:lnTo>
                  <a:pt x="52" y="389"/>
                </a:lnTo>
                <a:lnTo>
                  <a:pt x="54" y="389"/>
                </a:lnTo>
                <a:lnTo>
                  <a:pt x="54" y="387"/>
                </a:lnTo>
                <a:lnTo>
                  <a:pt x="55" y="387"/>
                </a:lnTo>
                <a:lnTo>
                  <a:pt x="57" y="387"/>
                </a:lnTo>
                <a:lnTo>
                  <a:pt x="57" y="386"/>
                </a:lnTo>
                <a:lnTo>
                  <a:pt x="57" y="387"/>
                </a:lnTo>
                <a:lnTo>
                  <a:pt x="55" y="387"/>
                </a:lnTo>
                <a:lnTo>
                  <a:pt x="55" y="386"/>
                </a:lnTo>
                <a:lnTo>
                  <a:pt x="55" y="387"/>
                </a:lnTo>
                <a:lnTo>
                  <a:pt x="55" y="386"/>
                </a:lnTo>
                <a:lnTo>
                  <a:pt x="55" y="387"/>
                </a:lnTo>
                <a:lnTo>
                  <a:pt x="54" y="387"/>
                </a:lnTo>
                <a:lnTo>
                  <a:pt x="54" y="386"/>
                </a:lnTo>
                <a:lnTo>
                  <a:pt x="55" y="386"/>
                </a:lnTo>
                <a:lnTo>
                  <a:pt x="54" y="386"/>
                </a:lnTo>
                <a:lnTo>
                  <a:pt x="54" y="384"/>
                </a:lnTo>
                <a:lnTo>
                  <a:pt x="54" y="386"/>
                </a:lnTo>
                <a:lnTo>
                  <a:pt x="52" y="386"/>
                </a:lnTo>
                <a:lnTo>
                  <a:pt x="52" y="384"/>
                </a:lnTo>
                <a:lnTo>
                  <a:pt x="52" y="382"/>
                </a:lnTo>
                <a:lnTo>
                  <a:pt x="52" y="384"/>
                </a:lnTo>
                <a:lnTo>
                  <a:pt x="52" y="386"/>
                </a:lnTo>
                <a:lnTo>
                  <a:pt x="50" y="386"/>
                </a:lnTo>
                <a:lnTo>
                  <a:pt x="52" y="386"/>
                </a:lnTo>
                <a:lnTo>
                  <a:pt x="50" y="386"/>
                </a:lnTo>
                <a:lnTo>
                  <a:pt x="50" y="384"/>
                </a:lnTo>
                <a:lnTo>
                  <a:pt x="49" y="384"/>
                </a:lnTo>
                <a:lnTo>
                  <a:pt x="49" y="382"/>
                </a:lnTo>
                <a:lnTo>
                  <a:pt x="47" y="382"/>
                </a:lnTo>
                <a:lnTo>
                  <a:pt x="49" y="382"/>
                </a:lnTo>
                <a:lnTo>
                  <a:pt x="47" y="382"/>
                </a:lnTo>
                <a:lnTo>
                  <a:pt x="49" y="382"/>
                </a:lnTo>
                <a:lnTo>
                  <a:pt x="49" y="384"/>
                </a:lnTo>
                <a:lnTo>
                  <a:pt x="49" y="382"/>
                </a:lnTo>
                <a:lnTo>
                  <a:pt x="49" y="384"/>
                </a:lnTo>
                <a:lnTo>
                  <a:pt x="49" y="386"/>
                </a:lnTo>
                <a:lnTo>
                  <a:pt x="49" y="384"/>
                </a:lnTo>
                <a:lnTo>
                  <a:pt x="49" y="386"/>
                </a:lnTo>
                <a:lnTo>
                  <a:pt x="47" y="386"/>
                </a:lnTo>
                <a:lnTo>
                  <a:pt x="49" y="386"/>
                </a:lnTo>
                <a:lnTo>
                  <a:pt x="47" y="386"/>
                </a:lnTo>
                <a:lnTo>
                  <a:pt x="49" y="386"/>
                </a:lnTo>
                <a:lnTo>
                  <a:pt x="47" y="386"/>
                </a:lnTo>
                <a:lnTo>
                  <a:pt x="47" y="387"/>
                </a:lnTo>
                <a:lnTo>
                  <a:pt x="49" y="387"/>
                </a:lnTo>
                <a:lnTo>
                  <a:pt x="49" y="389"/>
                </a:lnTo>
                <a:lnTo>
                  <a:pt x="47" y="387"/>
                </a:lnTo>
                <a:lnTo>
                  <a:pt x="49" y="387"/>
                </a:lnTo>
                <a:lnTo>
                  <a:pt x="47" y="387"/>
                </a:lnTo>
                <a:lnTo>
                  <a:pt x="47" y="386"/>
                </a:lnTo>
                <a:lnTo>
                  <a:pt x="45" y="386"/>
                </a:lnTo>
                <a:lnTo>
                  <a:pt x="45" y="384"/>
                </a:lnTo>
                <a:lnTo>
                  <a:pt x="45" y="386"/>
                </a:lnTo>
                <a:lnTo>
                  <a:pt x="45" y="384"/>
                </a:lnTo>
                <a:lnTo>
                  <a:pt x="44" y="384"/>
                </a:lnTo>
                <a:lnTo>
                  <a:pt x="45" y="384"/>
                </a:lnTo>
                <a:lnTo>
                  <a:pt x="44" y="384"/>
                </a:lnTo>
                <a:lnTo>
                  <a:pt x="44" y="382"/>
                </a:lnTo>
                <a:lnTo>
                  <a:pt x="45" y="382"/>
                </a:lnTo>
                <a:lnTo>
                  <a:pt x="47" y="381"/>
                </a:lnTo>
                <a:lnTo>
                  <a:pt x="49" y="381"/>
                </a:lnTo>
                <a:lnTo>
                  <a:pt x="49" y="382"/>
                </a:lnTo>
                <a:lnTo>
                  <a:pt x="47" y="382"/>
                </a:lnTo>
                <a:lnTo>
                  <a:pt x="49" y="382"/>
                </a:lnTo>
                <a:lnTo>
                  <a:pt x="50" y="382"/>
                </a:lnTo>
                <a:lnTo>
                  <a:pt x="50" y="381"/>
                </a:lnTo>
                <a:lnTo>
                  <a:pt x="52" y="381"/>
                </a:lnTo>
                <a:lnTo>
                  <a:pt x="52" y="382"/>
                </a:lnTo>
                <a:lnTo>
                  <a:pt x="52" y="381"/>
                </a:lnTo>
                <a:lnTo>
                  <a:pt x="54" y="381"/>
                </a:lnTo>
                <a:lnTo>
                  <a:pt x="54" y="379"/>
                </a:lnTo>
                <a:lnTo>
                  <a:pt x="55" y="379"/>
                </a:lnTo>
                <a:lnTo>
                  <a:pt x="54" y="379"/>
                </a:lnTo>
                <a:lnTo>
                  <a:pt x="54" y="377"/>
                </a:lnTo>
                <a:lnTo>
                  <a:pt x="54" y="379"/>
                </a:lnTo>
                <a:lnTo>
                  <a:pt x="52" y="379"/>
                </a:lnTo>
                <a:lnTo>
                  <a:pt x="52" y="377"/>
                </a:lnTo>
                <a:lnTo>
                  <a:pt x="52" y="379"/>
                </a:lnTo>
                <a:lnTo>
                  <a:pt x="50" y="381"/>
                </a:lnTo>
                <a:lnTo>
                  <a:pt x="49" y="381"/>
                </a:lnTo>
                <a:lnTo>
                  <a:pt x="49" y="379"/>
                </a:lnTo>
                <a:lnTo>
                  <a:pt x="50" y="379"/>
                </a:lnTo>
                <a:lnTo>
                  <a:pt x="49" y="379"/>
                </a:lnTo>
                <a:lnTo>
                  <a:pt x="50" y="377"/>
                </a:lnTo>
                <a:lnTo>
                  <a:pt x="49" y="377"/>
                </a:lnTo>
                <a:lnTo>
                  <a:pt x="49" y="379"/>
                </a:lnTo>
                <a:lnTo>
                  <a:pt x="47" y="379"/>
                </a:lnTo>
                <a:lnTo>
                  <a:pt x="47" y="377"/>
                </a:lnTo>
                <a:lnTo>
                  <a:pt x="45" y="377"/>
                </a:lnTo>
                <a:lnTo>
                  <a:pt x="47" y="377"/>
                </a:lnTo>
                <a:lnTo>
                  <a:pt x="49" y="377"/>
                </a:lnTo>
                <a:lnTo>
                  <a:pt x="47" y="377"/>
                </a:lnTo>
                <a:lnTo>
                  <a:pt x="49" y="377"/>
                </a:lnTo>
                <a:lnTo>
                  <a:pt x="47" y="377"/>
                </a:lnTo>
                <a:lnTo>
                  <a:pt x="47" y="376"/>
                </a:lnTo>
                <a:lnTo>
                  <a:pt x="45" y="376"/>
                </a:lnTo>
                <a:lnTo>
                  <a:pt x="45" y="374"/>
                </a:lnTo>
                <a:lnTo>
                  <a:pt x="45" y="376"/>
                </a:lnTo>
                <a:lnTo>
                  <a:pt x="44" y="376"/>
                </a:lnTo>
                <a:lnTo>
                  <a:pt x="44" y="377"/>
                </a:lnTo>
                <a:lnTo>
                  <a:pt x="42" y="377"/>
                </a:lnTo>
                <a:lnTo>
                  <a:pt x="40" y="377"/>
                </a:lnTo>
                <a:lnTo>
                  <a:pt x="40" y="376"/>
                </a:lnTo>
                <a:lnTo>
                  <a:pt x="40" y="374"/>
                </a:lnTo>
                <a:lnTo>
                  <a:pt x="40" y="372"/>
                </a:lnTo>
                <a:lnTo>
                  <a:pt x="42" y="372"/>
                </a:lnTo>
                <a:lnTo>
                  <a:pt x="40" y="371"/>
                </a:lnTo>
                <a:lnTo>
                  <a:pt x="42" y="371"/>
                </a:lnTo>
                <a:lnTo>
                  <a:pt x="42" y="372"/>
                </a:lnTo>
                <a:lnTo>
                  <a:pt x="42" y="371"/>
                </a:lnTo>
                <a:lnTo>
                  <a:pt x="40" y="371"/>
                </a:lnTo>
                <a:lnTo>
                  <a:pt x="40" y="372"/>
                </a:lnTo>
                <a:lnTo>
                  <a:pt x="40" y="371"/>
                </a:lnTo>
                <a:lnTo>
                  <a:pt x="40" y="372"/>
                </a:lnTo>
                <a:lnTo>
                  <a:pt x="39" y="372"/>
                </a:lnTo>
                <a:lnTo>
                  <a:pt x="39" y="371"/>
                </a:lnTo>
                <a:lnTo>
                  <a:pt x="40" y="371"/>
                </a:lnTo>
                <a:lnTo>
                  <a:pt x="40" y="369"/>
                </a:lnTo>
                <a:lnTo>
                  <a:pt x="42" y="369"/>
                </a:lnTo>
                <a:lnTo>
                  <a:pt x="42" y="367"/>
                </a:lnTo>
                <a:lnTo>
                  <a:pt x="40" y="367"/>
                </a:lnTo>
                <a:lnTo>
                  <a:pt x="40" y="366"/>
                </a:lnTo>
                <a:lnTo>
                  <a:pt x="40" y="364"/>
                </a:lnTo>
                <a:lnTo>
                  <a:pt x="42" y="364"/>
                </a:lnTo>
                <a:lnTo>
                  <a:pt x="42" y="366"/>
                </a:lnTo>
                <a:lnTo>
                  <a:pt x="44" y="366"/>
                </a:lnTo>
                <a:lnTo>
                  <a:pt x="44" y="364"/>
                </a:lnTo>
                <a:lnTo>
                  <a:pt x="44" y="366"/>
                </a:lnTo>
                <a:lnTo>
                  <a:pt x="44" y="364"/>
                </a:lnTo>
                <a:lnTo>
                  <a:pt x="44" y="362"/>
                </a:lnTo>
                <a:lnTo>
                  <a:pt x="44" y="364"/>
                </a:lnTo>
                <a:lnTo>
                  <a:pt x="45" y="364"/>
                </a:lnTo>
                <a:lnTo>
                  <a:pt x="45" y="362"/>
                </a:lnTo>
                <a:lnTo>
                  <a:pt x="44" y="362"/>
                </a:lnTo>
                <a:lnTo>
                  <a:pt x="45" y="361"/>
                </a:lnTo>
                <a:lnTo>
                  <a:pt x="45" y="362"/>
                </a:lnTo>
                <a:lnTo>
                  <a:pt x="45" y="361"/>
                </a:lnTo>
                <a:lnTo>
                  <a:pt x="47" y="361"/>
                </a:lnTo>
                <a:lnTo>
                  <a:pt x="49" y="361"/>
                </a:lnTo>
                <a:lnTo>
                  <a:pt x="49" y="359"/>
                </a:lnTo>
                <a:lnTo>
                  <a:pt x="50" y="359"/>
                </a:lnTo>
                <a:lnTo>
                  <a:pt x="52" y="359"/>
                </a:lnTo>
                <a:lnTo>
                  <a:pt x="54" y="359"/>
                </a:lnTo>
                <a:close/>
                <a:moveTo>
                  <a:pt x="87" y="346"/>
                </a:moveTo>
                <a:lnTo>
                  <a:pt x="86" y="346"/>
                </a:lnTo>
                <a:lnTo>
                  <a:pt x="87" y="344"/>
                </a:lnTo>
                <a:lnTo>
                  <a:pt x="87" y="346"/>
                </a:lnTo>
                <a:close/>
                <a:moveTo>
                  <a:pt x="84" y="331"/>
                </a:moveTo>
                <a:lnTo>
                  <a:pt x="84" y="332"/>
                </a:lnTo>
                <a:lnTo>
                  <a:pt x="82" y="332"/>
                </a:lnTo>
                <a:lnTo>
                  <a:pt x="81" y="332"/>
                </a:lnTo>
                <a:lnTo>
                  <a:pt x="81" y="334"/>
                </a:lnTo>
                <a:lnTo>
                  <a:pt x="82" y="334"/>
                </a:lnTo>
                <a:lnTo>
                  <a:pt x="84" y="334"/>
                </a:lnTo>
                <a:lnTo>
                  <a:pt x="84" y="332"/>
                </a:lnTo>
                <a:lnTo>
                  <a:pt x="86" y="332"/>
                </a:lnTo>
                <a:lnTo>
                  <a:pt x="86" y="331"/>
                </a:lnTo>
                <a:lnTo>
                  <a:pt x="87" y="331"/>
                </a:lnTo>
                <a:lnTo>
                  <a:pt x="87" y="332"/>
                </a:lnTo>
                <a:lnTo>
                  <a:pt x="86" y="332"/>
                </a:lnTo>
                <a:lnTo>
                  <a:pt x="86" y="334"/>
                </a:lnTo>
                <a:lnTo>
                  <a:pt x="84" y="334"/>
                </a:lnTo>
                <a:lnTo>
                  <a:pt x="84" y="336"/>
                </a:lnTo>
                <a:lnTo>
                  <a:pt x="82" y="336"/>
                </a:lnTo>
                <a:lnTo>
                  <a:pt x="82" y="337"/>
                </a:lnTo>
                <a:lnTo>
                  <a:pt x="81" y="337"/>
                </a:lnTo>
                <a:lnTo>
                  <a:pt x="81" y="339"/>
                </a:lnTo>
                <a:lnTo>
                  <a:pt x="79" y="339"/>
                </a:lnTo>
                <a:lnTo>
                  <a:pt x="81" y="339"/>
                </a:lnTo>
                <a:lnTo>
                  <a:pt x="81" y="341"/>
                </a:lnTo>
                <a:lnTo>
                  <a:pt x="79" y="341"/>
                </a:lnTo>
                <a:lnTo>
                  <a:pt x="79" y="342"/>
                </a:lnTo>
                <a:lnTo>
                  <a:pt x="79" y="344"/>
                </a:lnTo>
                <a:lnTo>
                  <a:pt x="77" y="344"/>
                </a:lnTo>
                <a:lnTo>
                  <a:pt x="77" y="346"/>
                </a:lnTo>
                <a:lnTo>
                  <a:pt x="75" y="346"/>
                </a:lnTo>
                <a:lnTo>
                  <a:pt x="75" y="344"/>
                </a:lnTo>
                <a:lnTo>
                  <a:pt x="75" y="342"/>
                </a:lnTo>
                <a:lnTo>
                  <a:pt x="75" y="341"/>
                </a:lnTo>
                <a:lnTo>
                  <a:pt x="74" y="341"/>
                </a:lnTo>
                <a:lnTo>
                  <a:pt x="75" y="341"/>
                </a:lnTo>
                <a:lnTo>
                  <a:pt x="74" y="341"/>
                </a:lnTo>
                <a:lnTo>
                  <a:pt x="75" y="341"/>
                </a:lnTo>
                <a:lnTo>
                  <a:pt x="75" y="339"/>
                </a:lnTo>
                <a:lnTo>
                  <a:pt x="75" y="337"/>
                </a:lnTo>
                <a:lnTo>
                  <a:pt x="77" y="337"/>
                </a:lnTo>
                <a:lnTo>
                  <a:pt x="77" y="336"/>
                </a:lnTo>
                <a:lnTo>
                  <a:pt x="79" y="336"/>
                </a:lnTo>
                <a:lnTo>
                  <a:pt x="77" y="336"/>
                </a:lnTo>
                <a:lnTo>
                  <a:pt x="77" y="337"/>
                </a:lnTo>
                <a:lnTo>
                  <a:pt x="75" y="337"/>
                </a:lnTo>
                <a:lnTo>
                  <a:pt x="75" y="339"/>
                </a:lnTo>
                <a:lnTo>
                  <a:pt x="74" y="339"/>
                </a:lnTo>
                <a:lnTo>
                  <a:pt x="74" y="337"/>
                </a:lnTo>
                <a:lnTo>
                  <a:pt x="74" y="336"/>
                </a:lnTo>
                <a:lnTo>
                  <a:pt x="75" y="336"/>
                </a:lnTo>
                <a:lnTo>
                  <a:pt x="77" y="336"/>
                </a:lnTo>
                <a:lnTo>
                  <a:pt x="79" y="336"/>
                </a:lnTo>
                <a:lnTo>
                  <a:pt x="79" y="334"/>
                </a:lnTo>
                <a:lnTo>
                  <a:pt x="77" y="334"/>
                </a:lnTo>
                <a:lnTo>
                  <a:pt x="75" y="334"/>
                </a:lnTo>
                <a:lnTo>
                  <a:pt x="74" y="334"/>
                </a:lnTo>
                <a:lnTo>
                  <a:pt x="74" y="332"/>
                </a:lnTo>
                <a:lnTo>
                  <a:pt x="74" y="334"/>
                </a:lnTo>
                <a:lnTo>
                  <a:pt x="74" y="332"/>
                </a:lnTo>
                <a:lnTo>
                  <a:pt x="75" y="331"/>
                </a:lnTo>
                <a:lnTo>
                  <a:pt x="77" y="331"/>
                </a:lnTo>
                <a:lnTo>
                  <a:pt x="79" y="331"/>
                </a:lnTo>
                <a:lnTo>
                  <a:pt x="81" y="331"/>
                </a:lnTo>
                <a:lnTo>
                  <a:pt x="82" y="331"/>
                </a:lnTo>
                <a:lnTo>
                  <a:pt x="84" y="331"/>
                </a:lnTo>
                <a:close/>
                <a:moveTo>
                  <a:pt x="137" y="324"/>
                </a:moveTo>
                <a:lnTo>
                  <a:pt x="139" y="324"/>
                </a:lnTo>
                <a:lnTo>
                  <a:pt x="141" y="324"/>
                </a:lnTo>
                <a:lnTo>
                  <a:pt x="141" y="326"/>
                </a:lnTo>
                <a:lnTo>
                  <a:pt x="142" y="326"/>
                </a:lnTo>
                <a:lnTo>
                  <a:pt x="144" y="327"/>
                </a:lnTo>
                <a:lnTo>
                  <a:pt x="146" y="327"/>
                </a:lnTo>
                <a:lnTo>
                  <a:pt x="146" y="329"/>
                </a:lnTo>
                <a:lnTo>
                  <a:pt x="146" y="331"/>
                </a:lnTo>
                <a:lnTo>
                  <a:pt x="147" y="329"/>
                </a:lnTo>
                <a:lnTo>
                  <a:pt x="147" y="331"/>
                </a:lnTo>
                <a:lnTo>
                  <a:pt x="147" y="329"/>
                </a:lnTo>
                <a:lnTo>
                  <a:pt x="147" y="331"/>
                </a:lnTo>
                <a:lnTo>
                  <a:pt x="149" y="331"/>
                </a:lnTo>
                <a:lnTo>
                  <a:pt x="149" y="329"/>
                </a:lnTo>
                <a:lnTo>
                  <a:pt x="151" y="329"/>
                </a:lnTo>
                <a:lnTo>
                  <a:pt x="152" y="329"/>
                </a:lnTo>
                <a:lnTo>
                  <a:pt x="154" y="329"/>
                </a:lnTo>
                <a:lnTo>
                  <a:pt x="156" y="329"/>
                </a:lnTo>
                <a:lnTo>
                  <a:pt x="157" y="329"/>
                </a:lnTo>
                <a:lnTo>
                  <a:pt x="157" y="327"/>
                </a:lnTo>
                <a:lnTo>
                  <a:pt x="159" y="327"/>
                </a:lnTo>
                <a:lnTo>
                  <a:pt x="159" y="326"/>
                </a:lnTo>
                <a:lnTo>
                  <a:pt x="159" y="327"/>
                </a:lnTo>
                <a:lnTo>
                  <a:pt x="161" y="327"/>
                </a:lnTo>
                <a:lnTo>
                  <a:pt x="161" y="329"/>
                </a:lnTo>
                <a:lnTo>
                  <a:pt x="162" y="329"/>
                </a:lnTo>
                <a:lnTo>
                  <a:pt x="162" y="331"/>
                </a:lnTo>
                <a:lnTo>
                  <a:pt x="162" y="332"/>
                </a:lnTo>
                <a:lnTo>
                  <a:pt x="162" y="334"/>
                </a:lnTo>
                <a:lnTo>
                  <a:pt x="164" y="334"/>
                </a:lnTo>
                <a:lnTo>
                  <a:pt x="164" y="336"/>
                </a:lnTo>
                <a:lnTo>
                  <a:pt x="164" y="337"/>
                </a:lnTo>
                <a:lnTo>
                  <a:pt x="166" y="337"/>
                </a:lnTo>
                <a:lnTo>
                  <a:pt x="166" y="339"/>
                </a:lnTo>
                <a:lnTo>
                  <a:pt x="167" y="339"/>
                </a:lnTo>
                <a:lnTo>
                  <a:pt x="169" y="341"/>
                </a:lnTo>
                <a:lnTo>
                  <a:pt x="171" y="341"/>
                </a:lnTo>
                <a:lnTo>
                  <a:pt x="171" y="342"/>
                </a:lnTo>
                <a:lnTo>
                  <a:pt x="172" y="342"/>
                </a:lnTo>
                <a:lnTo>
                  <a:pt x="172" y="344"/>
                </a:lnTo>
                <a:lnTo>
                  <a:pt x="174" y="344"/>
                </a:lnTo>
                <a:lnTo>
                  <a:pt x="174" y="346"/>
                </a:lnTo>
                <a:lnTo>
                  <a:pt x="176" y="346"/>
                </a:lnTo>
                <a:lnTo>
                  <a:pt x="176" y="347"/>
                </a:lnTo>
                <a:lnTo>
                  <a:pt x="177" y="347"/>
                </a:lnTo>
                <a:lnTo>
                  <a:pt x="177" y="349"/>
                </a:lnTo>
                <a:lnTo>
                  <a:pt x="179" y="349"/>
                </a:lnTo>
                <a:lnTo>
                  <a:pt x="179" y="351"/>
                </a:lnTo>
                <a:lnTo>
                  <a:pt x="181" y="351"/>
                </a:lnTo>
                <a:lnTo>
                  <a:pt x="181" y="352"/>
                </a:lnTo>
                <a:lnTo>
                  <a:pt x="182" y="352"/>
                </a:lnTo>
                <a:lnTo>
                  <a:pt x="184" y="354"/>
                </a:lnTo>
                <a:lnTo>
                  <a:pt x="186" y="356"/>
                </a:lnTo>
                <a:lnTo>
                  <a:pt x="187" y="357"/>
                </a:lnTo>
                <a:lnTo>
                  <a:pt x="189" y="357"/>
                </a:lnTo>
                <a:lnTo>
                  <a:pt x="189" y="359"/>
                </a:lnTo>
                <a:lnTo>
                  <a:pt x="191" y="359"/>
                </a:lnTo>
                <a:lnTo>
                  <a:pt x="191" y="361"/>
                </a:lnTo>
                <a:lnTo>
                  <a:pt x="192" y="361"/>
                </a:lnTo>
                <a:lnTo>
                  <a:pt x="192" y="362"/>
                </a:lnTo>
                <a:lnTo>
                  <a:pt x="194" y="362"/>
                </a:lnTo>
                <a:lnTo>
                  <a:pt x="194" y="364"/>
                </a:lnTo>
                <a:lnTo>
                  <a:pt x="196" y="364"/>
                </a:lnTo>
                <a:lnTo>
                  <a:pt x="196" y="366"/>
                </a:lnTo>
                <a:lnTo>
                  <a:pt x="197" y="366"/>
                </a:lnTo>
                <a:lnTo>
                  <a:pt x="197" y="367"/>
                </a:lnTo>
                <a:lnTo>
                  <a:pt x="199" y="369"/>
                </a:lnTo>
                <a:lnTo>
                  <a:pt x="197" y="369"/>
                </a:lnTo>
                <a:lnTo>
                  <a:pt x="199" y="369"/>
                </a:lnTo>
                <a:lnTo>
                  <a:pt x="199" y="367"/>
                </a:lnTo>
                <a:lnTo>
                  <a:pt x="201" y="367"/>
                </a:lnTo>
                <a:lnTo>
                  <a:pt x="202" y="367"/>
                </a:lnTo>
                <a:lnTo>
                  <a:pt x="204" y="367"/>
                </a:lnTo>
                <a:lnTo>
                  <a:pt x="204" y="369"/>
                </a:lnTo>
                <a:lnTo>
                  <a:pt x="206" y="369"/>
                </a:lnTo>
                <a:lnTo>
                  <a:pt x="207" y="369"/>
                </a:lnTo>
                <a:lnTo>
                  <a:pt x="209" y="369"/>
                </a:lnTo>
                <a:lnTo>
                  <a:pt x="209" y="371"/>
                </a:lnTo>
                <a:lnTo>
                  <a:pt x="211" y="371"/>
                </a:lnTo>
                <a:lnTo>
                  <a:pt x="211" y="372"/>
                </a:lnTo>
                <a:lnTo>
                  <a:pt x="211" y="374"/>
                </a:lnTo>
                <a:lnTo>
                  <a:pt x="212" y="374"/>
                </a:lnTo>
                <a:lnTo>
                  <a:pt x="212" y="376"/>
                </a:lnTo>
                <a:lnTo>
                  <a:pt x="214" y="376"/>
                </a:lnTo>
                <a:lnTo>
                  <a:pt x="214" y="377"/>
                </a:lnTo>
                <a:lnTo>
                  <a:pt x="214" y="379"/>
                </a:lnTo>
                <a:lnTo>
                  <a:pt x="214" y="381"/>
                </a:lnTo>
                <a:lnTo>
                  <a:pt x="216" y="381"/>
                </a:lnTo>
                <a:lnTo>
                  <a:pt x="216" y="382"/>
                </a:lnTo>
                <a:lnTo>
                  <a:pt x="217" y="382"/>
                </a:lnTo>
                <a:lnTo>
                  <a:pt x="217" y="384"/>
                </a:lnTo>
                <a:lnTo>
                  <a:pt x="219" y="386"/>
                </a:lnTo>
                <a:lnTo>
                  <a:pt x="219" y="387"/>
                </a:lnTo>
                <a:lnTo>
                  <a:pt x="219" y="389"/>
                </a:lnTo>
                <a:lnTo>
                  <a:pt x="221" y="389"/>
                </a:lnTo>
                <a:lnTo>
                  <a:pt x="219" y="389"/>
                </a:lnTo>
                <a:lnTo>
                  <a:pt x="219" y="391"/>
                </a:lnTo>
                <a:lnTo>
                  <a:pt x="221" y="391"/>
                </a:lnTo>
                <a:lnTo>
                  <a:pt x="221" y="393"/>
                </a:lnTo>
                <a:lnTo>
                  <a:pt x="221" y="394"/>
                </a:lnTo>
                <a:lnTo>
                  <a:pt x="221" y="396"/>
                </a:lnTo>
                <a:lnTo>
                  <a:pt x="222" y="396"/>
                </a:lnTo>
                <a:lnTo>
                  <a:pt x="222" y="398"/>
                </a:lnTo>
                <a:lnTo>
                  <a:pt x="221" y="398"/>
                </a:lnTo>
                <a:lnTo>
                  <a:pt x="222" y="398"/>
                </a:lnTo>
                <a:lnTo>
                  <a:pt x="222" y="399"/>
                </a:lnTo>
                <a:lnTo>
                  <a:pt x="222" y="401"/>
                </a:lnTo>
                <a:lnTo>
                  <a:pt x="224" y="401"/>
                </a:lnTo>
                <a:lnTo>
                  <a:pt x="224" y="403"/>
                </a:lnTo>
                <a:lnTo>
                  <a:pt x="224" y="404"/>
                </a:lnTo>
                <a:lnTo>
                  <a:pt x="224" y="406"/>
                </a:lnTo>
                <a:lnTo>
                  <a:pt x="226" y="406"/>
                </a:lnTo>
                <a:lnTo>
                  <a:pt x="226" y="408"/>
                </a:lnTo>
                <a:lnTo>
                  <a:pt x="226" y="409"/>
                </a:lnTo>
                <a:lnTo>
                  <a:pt x="227" y="409"/>
                </a:lnTo>
                <a:lnTo>
                  <a:pt x="227" y="411"/>
                </a:lnTo>
                <a:lnTo>
                  <a:pt x="227" y="413"/>
                </a:lnTo>
                <a:lnTo>
                  <a:pt x="227" y="414"/>
                </a:lnTo>
                <a:lnTo>
                  <a:pt x="227" y="416"/>
                </a:lnTo>
                <a:lnTo>
                  <a:pt x="227" y="418"/>
                </a:lnTo>
                <a:lnTo>
                  <a:pt x="227" y="419"/>
                </a:lnTo>
                <a:lnTo>
                  <a:pt x="227" y="421"/>
                </a:lnTo>
                <a:lnTo>
                  <a:pt x="227" y="423"/>
                </a:lnTo>
                <a:lnTo>
                  <a:pt x="229" y="423"/>
                </a:lnTo>
                <a:lnTo>
                  <a:pt x="229" y="424"/>
                </a:lnTo>
                <a:lnTo>
                  <a:pt x="229" y="426"/>
                </a:lnTo>
                <a:lnTo>
                  <a:pt x="229" y="428"/>
                </a:lnTo>
                <a:lnTo>
                  <a:pt x="229" y="429"/>
                </a:lnTo>
                <a:lnTo>
                  <a:pt x="229" y="431"/>
                </a:lnTo>
                <a:lnTo>
                  <a:pt x="229" y="433"/>
                </a:lnTo>
                <a:lnTo>
                  <a:pt x="229" y="434"/>
                </a:lnTo>
                <a:lnTo>
                  <a:pt x="229" y="436"/>
                </a:lnTo>
                <a:lnTo>
                  <a:pt x="229" y="438"/>
                </a:lnTo>
                <a:lnTo>
                  <a:pt x="229" y="439"/>
                </a:lnTo>
                <a:lnTo>
                  <a:pt x="229" y="441"/>
                </a:lnTo>
                <a:lnTo>
                  <a:pt x="229" y="443"/>
                </a:lnTo>
                <a:lnTo>
                  <a:pt x="229" y="444"/>
                </a:lnTo>
                <a:lnTo>
                  <a:pt x="229" y="446"/>
                </a:lnTo>
                <a:lnTo>
                  <a:pt x="229" y="448"/>
                </a:lnTo>
                <a:lnTo>
                  <a:pt x="229" y="449"/>
                </a:lnTo>
                <a:lnTo>
                  <a:pt x="229" y="451"/>
                </a:lnTo>
                <a:lnTo>
                  <a:pt x="229" y="449"/>
                </a:lnTo>
                <a:lnTo>
                  <a:pt x="229" y="451"/>
                </a:lnTo>
                <a:lnTo>
                  <a:pt x="229" y="449"/>
                </a:lnTo>
                <a:lnTo>
                  <a:pt x="229" y="451"/>
                </a:lnTo>
                <a:lnTo>
                  <a:pt x="227" y="451"/>
                </a:lnTo>
                <a:lnTo>
                  <a:pt x="227" y="453"/>
                </a:lnTo>
                <a:lnTo>
                  <a:pt x="226" y="453"/>
                </a:lnTo>
                <a:lnTo>
                  <a:pt x="227" y="453"/>
                </a:lnTo>
                <a:lnTo>
                  <a:pt x="226" y="453"/>
                </a:lnTo>
                <a:lnTo>
                  <a:pt x="226" y="451"/>
                </a:lnTo>
                <a:lnTo>
                  <a:pt x="226" y="453"/>
                </a:lnTo>
                <a:lnTo>
                  <a:pt x="226" y="454"/>
                </a:lnTo>
                <a:lnTo>
                  <a:pt x="226" y="456"/>
                </a:lnTo>
                <a:lnTo>
                  <a:pt x="226" y="458"/>
                </a:lnTo>
                <a:lnTo>
                  <a:pt x="226" y="459"/>
                </a:lnTo>
                <a:lnTo>
                  <a:pt x="226" y="461"/>
                </a:lnTo>
                <a:lnTo>
                  <a:pt x="226" y="463"/>
                </a:lnTo>
                <a:lnTo>
                  <a:pt x="226" y="464"/>
                </a:lnTo>
                <a:lnTo>
                  <a:pt x="226" y="466"/>
                </a:lnTo>
                <a:lnTo>
                  <a:pt x="226" y="468"/>
                </a:lnTo>
                <a:lnTo>
                  <a:pt x="224" y="468"/>
                </a:lnTo>
                <a:lnTo>
                  <a:pt x="224" y="466"/>
                </a:lnTo>
                <a:lnTo>
                  <a:pt x="224" y="468"/>
                </a:lnTo>
                <a:lnTo>
                  <a:pt x="226" y="468"/>
                </a:lnTo>
                <a:lnTo>
                  <a:pt x="226" y="469"/>
                </a:lnTo>
                <a:lnTo>
                  <a:pt x="226" y="471"/>
                </a:lnTo>
                <a:lnTo>
                  <a:pt x="226" y="473"/>
                </a:lnTo>
                <a:lnTo>
                  <a:pt x="226" y="474"/>
                </a:lnTo>
                <a:lnTo>
                  <a:pt x="226" y="476"/>
                </a:lnTo>
                <a:lnTo>
                  <a:pt x="226" y="478"/>
                </a:lnTo>
                <a:lnTo>
                  <a:pt x="226" y="479"/>
                </a:lnTo>
                <a:lnTo>
                  <a:pt x="224" y="479"/>
                </a:lnTo>
                <a:lnTo>
                  <a:pt x="224" y="481"/>
                </a:lnTo>
                <a:lnTo>
                  <a:pt x="224" y="483"/>
                </a:lnTo>
                <a:lnTo>
                  <a:pt x="224" y="484"/>
                </a:lnTo>
                <a:lnTo>
                  <a:pt x="224" y="486"/>
                </a:lnTo>
                <a:lnTo>
                  <a:pt x="222" y="486"/>
                </a:lnTo>
                <a:lnTo>
                  <a:pt x="222" y="488"/>
                </a:lnTo>
                <a:lnTo>
                  <a:pt x="222" y="489"/>
                </a:lnTo>
                <a:lnTo>
                  <a:pt x="222" y="491"/>
                </a:lnTo>
                <a:lnTo>
                  <a:pt x="222" y="493"/>
                </a:lnTo>
                <a:lnTo>
                  <a:pt x="222" y="494"/>
                </a:lnTo>
                <a:lnTo>
                  <a:pt x="222" y="496"/>
                </a:lnTo>
                <a:lnTo>
                  <a:pt x="221" y="498"/>
                </a:lnTo>
                <a:lnTo>
                  <a:pt x="219" y="498"/>
                </a:lnTo>
                <a:lnTo>
                  <a:pt x="219" y="496"/>
                </a:lnTo>
                <a:lnTo>
                  <a:pt x="219" y="494"/>
                </a:lnTo>
                <a:lnTo>
                  <a:pt x="219" y="493"/>
                </a:lnTo>
                <a:lnTo>
                  <a:pt x="217" y="493"/>
                </a:lnTo>
                <a:lnTo>
                  <a:pt x="217" y="491"/>
                </a:lnTo>
                <a:lnTo>
                  <a:pt x="217" y="493"/>
                </a:lnTo>
                <a:lnTo>
                  <a:pt x="216" y="493"/>
                </a:lnTo>
                <a:lnTo>
                  <a:pt x="217" y="493"/>
                </a:lnTo>
                <a:lnTo>
                  <a:pt x="217" y="494"/>
                </a:lnTo>
                <a:lnTo>
                  <a:pt x="217" y="496"/>
                </a:lnTo>
                <a:lnTo>
                  <a:pt x="217" y="498"/>
                </a:lnTo>
                <a:lnTo>
                  <a:pt x="219" y="499"/>
                </a:lnTo>
                <a:lnTo>
                  <a:pt x="219" y="501"/>
                </a:lnTo>
                <a:lnTo>
                  <a:pt x="219" y="503"/>
                </a:lnTo>
                <a:lnTo>
                  <a:pt x="219" y="504"/>
                </a:lnTo>
                <a:lnTo>
                  <a:pt x="219" y="506"/>
                </a:lnTo>
                <a:lnTo>
                  <a:pt x="219" y="508"/>
                </a:lnTo>
                <a:lnTo>
                  <a:pt x="221" y="508"/>
                </a:lnTo>
                <a:lnTo>
                  <a:pt x="221" y="509"/>
                </a:lnTo>
                <a:lnTo>
                  <a:pt x="221" y="511"/>
                </a:lnTo>
                <a:lnTo>
                  <a:pt x="221" y="513"/>
                </a:lnTo>
                <a:lnTo>
                  <a:pt x="221" y="511"/>
                </a:lnTo>
                <a:lnTo>
                  <a:pt x="219" y="511"/>
                </a:lnTo>
                <a:lnTo>
                  <a:pt x="219" y="513"/>
                </a:lnTo>
                <a:lnTo>
                  <a:pt x="219" y="514"/>
                </a:lnTo>
                <a:lnTo>
                  <a:pt x="217" y="514"/>
                </a:lnTo>
                <a:lnTo>
                  <a:pt x="217" y="516"/>
                </a:lnTo>
                <a:lnTo>
                  <a:pt x="216" y="516"/>
                </a:lnTo>
                <a:lnTo>
                  <a:pt x="216" y="514"/>
                </a:lnTo>
                <a:lnTo>
                  <a:pt x="214" y="516"/>
                </a:lnTo>
                <a:lnTo>
                  <a:pt x="214" y="518"/>
                </a:lnTo>
                <a:lnTo>
                  <a:pt x="212" y="518"/>
                </a:lnTo>
                <a:lnTo>
                  <a:pt x="211" y="518"/>
                </a:lnTo>
                <a:lnTo>
                  <a:pt x="211" y="519"/>
                </a:lnTo>
                <a:lnTo>
                  <a:pt x="211" y="521"/>
                </a:lnTo>
                <a:lnTo>
                  <a:pt x="209" y="521"/>
                </a:lnTo>
                <a:lnTo>
                  <a:pt x="211" y="521"/>
                </a:lnTo>
                <a:lnTo>
                  <a:pt x="211" y="523"/>
                </a:lnTo>
                <a:lnTo>
                  <a:pt x="211" y="524"/>
                </a:lnTo>
                <a:lnTo>
                  <a:pt x="209" y="524"/>
                </a:lnTo>
                <a:lnTo>
                  <a:pt x="209" y="526"/>
                </a:lnTo>
                <a:lnTo>
                  <a:pt x="209" y="524"/>
                </a:lnTo>
                <a:lnTo>
                  <a:pt x="209" y="526"/>
                </a:lnTo>
                <a:lnTo>
                  <a:pt x="207" y="526"/>
                </a:lnTo>
                <a:lnTo>
                  <a:pt x="207" y="528"/>
                </a:lnTo>
                <a:lnTo>
                  <a:pt x="206" y="528"/>
                </a:lnTo>
                <a:lnTo>
                  <a:pt x="206" y="526"/>
                </a:lnTo>
                <a:lnTo>
                  <a:pt x="204" y="526"/>
                </a:lnTo>
                <a:lnTo>
                  <a:pt x="202" y="526"/>
                </a:lnTo>
                <a:lnTo>
                  <a:pt x="202" y="524"/>
                </a:lnTo>
                <a:lnTo>
                  <a:pt x="202" y="526"/>
                </a:lnTo>
                <a:lnTo>
                  <a:pt x="202" y="524"/>
                </a:lnTo>
                <a:lnTo>
                  <a:pt x="201" y="524"/>
                </a:lnTo>
                <a:lnTo>
                  <a:pt x="202" y="524"/>
                </a:lnTo>
                <a:lnTo>
                  <a:pt x="201" y="524"/>
                </a:lnTo>
                <a:lnTo>
                  <a:pt x="201" y="526"/>
                </a:lnTo>
                <a:lnTo>
                  <a:pt x="202" y="526"/>
                </a:lnTo>
                <a:lnTo>
                  <a:pt x="204" y="526"/>
                </a:lnTo>
                <a:lnTo>
                  <a:pt x="204" y="528"/>
                </a:lnTo>
                <a:lnTo>
                  <a:pt x="206" y="529"/>
                </a:lnTo>
                <a:lnTo>
                  <a:pt x="207" y="529"/>
                </a:lnTo>
                <a:lnTo>
                  <a:pt x="207" y="528"/>
                </a:lnTo>
                <a:lnTo>
                  <a:pt x="209" y="528"/>
                </a:lnTo>
                <a:lnTo>
                  <a:pt x="209" y="526"/>
                </a:lnTo>
                <a:lnTo>
                  <a:pt x="211" y="526"/>
                </a:lnTo>
                <a:lnTo>
                  <a:pt x="211" y="524"/>
                </a:lnTo>
                <a:lnTo>
                  <a:pt x="212" y="524"/>
                </a:lnTo>
                <a:lnTo>
                  <a:pt x="212" y="523"/>
                </a:lnTo>
                <a:lnTo>
                  <a:pt x="211" y="523"/>
                </a:lnTo>
                <a:lnTo>
                  <a:pt x="212" y="523"/>
                </a:lnTo>
                <a:lnTo>
                  <a:pt x="211" y="523"/>
                </a:lnTo>
                <a:lnTo>
                  <a:pt x="211" y="521"/>
                </a:lnTo>
                <a:lnTo>
                  <a:pt x="212" y="521"/>
                </a:lnTo>
                <a:lnTo>
                  <a:pt x="212" y="519"/>
                </a:lnTo>
                <a:lnTo>
                  <a:pt x="214" y="519"/>
                </a:lnTo>
                <a:lnTo>
                  <a:pt x="214" y="518"/>
                </a:lnTo>
                <a:lnTo>
                  <a:pt x="214" y="516"/>
                </a:lnTo>
                <a:lnTo>
                  <a:pt x="216" y="516"/>
                </a:lnTo>
                <a:lnTo>
                  <a:pt x="217" y="516"/>
                </a:lnTo>
                <a:lnTo>
                  <a:pt x="217" y="518"/>
                </a:lnTo>
                <a:lnTo>
                  <a:pt x="219" y="516"/>
                </a:lnTo>
                <a:lnTo>
                  <a:pt x="219" y="518"/>
                </a:lnTo>
                <a:lnTo>
                  <a:pt x="219" y="516"/>
                </a:lnTo>
                <a:lnTo>
                  <a:pt x="221" y="516"/>
                </a:lnTo>
                <a:lnTo>
                  <a:pt x="221" y="518"/>
                </a:lnTo>
                <a:lnTo>
                  <a:pt x="221" y="519"/>
                </a:lnTo>
                <a:lnTo>
                  <a:pt x="219" y="519"/>
                </a:lnTo>
                <a:lnTo>
                  <a:pt x="219" y="521"/>
                </a:lnTo>
                <a:lnTo>
                  <a:pt x="219" y="523"/>
                </a:lnTo>
                <a:lnTo>
                  <a:pt x="219" y="524"/>
                </a:lnTo>
                <a:lnTo>
                  <a:pt x="217" y="524"/>
                </a:lnTo>
                <a:lnTo>
                  <a:pt x="217" y="526"/>
                </a:lnTo>
                <a:lnTo>
                  <a:pt x="217" y="524"/>
                </a:lnTo>
                <a:lnTo>
                  <a:pt x="217" y="526"/>
                </a:lnTo>
                <a:lnTo>
                  <a:pt x="217" y="528"/>
                </a:lnTo>
                <a:lnTo>
                  <a:pt x="217" y="529"/>
                </a:lnTo>
                <a:lnTo>
                  <a:pt x="216" y="529"/>
                </a:lnTo>
                <a:lnTo>
                  <a:pt x="217" y="529"/>
                </a:lnTo>
                <a:lnTo>
                  <a:pt x="216" y="529"/>
                </a:lnTo>
                <a:lnTo>
                  <a:pt x="216" y="531"/>
                </a:lnTo>
                <a:lnTo>
                  <a:pt x="217" y="531"/>
                </a:lnTo>
                <a:lnTo>
                  <a:pt x="216" y="531"/>
                </a:lnTo>
                <a:lnTo>
                  <a:pt x="217" y="531"/>
                </a:lnTo>
                <a:lnTo>
                  <a:pt x="216" y="531"/>
                </a:lnTo>
                <a:lnTo>
                  <a:pt x="216" y="533"/>
                </a:lnTo>
                <a:lnTo>
                  <a:pt x="217" y="533"/>
                </a:lnTo>
                <a:lnTo>
                  <a:pt x="217" y="534"/>
                </a:lnTo>
                <a:lnTo>
                  <a:pt x="216" y="534"/>
                </a:lnTo>
                <a:lnTo>
                  <a:pt x="216" y="536"/>
                </a:lnTo>
                <a:lnTo>
                  <a:pt x="214" y="534"/>
                </a:lnTo>
                <a:lnTo>
                  <a:pt x="214" y="536"/>
                </a:lnTo>
                <a:lnTo>
                  <a:pt x="214" y="534"/>
                </a:lnTo>
                <a:lnTo>
                  <a:pt x="212" y="534"/>
                </a:lnTo>
                <a:lnTo>
                  <a:pt x="214" y="534"/>
                </a:lnTo>
                <a:lnTo>
                  <a:pt x="214" y="536"/>
                </a:lnTo>
                <a:lnTo>
                  <a:pt x="214" y="534"/>
                </a:lnTo>
                <a:lnTo>
                  <a:pt x="212" y="534"/>
                </a:lnTo>
                <a:lnTo>
                  <a:pt x="211" y="534"/>
                </a:lnTo>
                <a:lnTo>
                  <a:pt x="209" y="534"/>
                </a:lnTo>
                <a:lnTo>
                  <a:pt x="209" y="533"/>
                </a:lnTo>
                <a:lnTo>
                  <a:pt x="209" y="534"/>
                </a:lnTo>
                <a:lnTo>
                  <a:pt x="209" y="533"/>
                </a:lnTo>
                <a:lnTo>
                  <a:pt x="207" y="533"/>
                </a:lnTo>
                <a:lnTo>
                  <a:pt x="206" y="533"/>
                </a:lnTo>
                <a:lnTo>
                  <a:pt x="206" y="534"/>
                </a:lnTo>
                <a:lnTo>
                  <a:pt x="206" y="533"/>
                </a:lnTo>
                <a:lnTo>
                  <a:pt x="206" y="534"/>
                </a:lnTo>
                <a:lnTo>
                  <a:pt x="204" y="534"/>
                </a:lnTo>
                <a:lnTo>
                  <a:pt x="204" y="533"/>
                </a:lnTo>
                <a:lnTo>
                  <a:pt x="204" y="534"/>
                </a:lnTo>
                <a:lnTo>
                  <a:pt x="202" y="534"/>
                </a:lnTo>
                <a:lnTo>
                  <a:pt x="201" y="534"/>
                </a:lnTo>
                <a:lnTo>
                  <a:pt x="199" y="534"/>
                </a:lnTo>
                <a:lnTo>
                  <a:pt x="197" y="534"/>
                </a:lnTo>
                <a:lnTo>
                  <a:pt x="196" y="534"/>
                </a:lnTo>
                <a:lnTo>
                  <a:pt x="196" y="533"/>
                </a:lnTo>
                <a:lnTo>
                  <a:pt x="194" y="533"/>
                </a:lnTo>
                <a:lnTo>
                  <a:pt x="196" y="533"/>
                </a:lnTo>
                <a:lnTo>
                  <a:pt x="196" y="531"/>
                </a:lnTo>
                <a:lnTo>
                  <a:pt x="194" y="531"/>
                </a:lnTo>
                <a:lnTo>
                  <a:pt x="194" y="533"/>
                </a:lnTo>
                <a:lnTo>
                  <a:pt x="194" y="534"/>
                </a:lnTo>
                <a:lnTo>
                  <a:pt x="194" y="536"/>
                </a:lnTo>
                <a:lnTo>
                  <a:pt x="192" y="536"/>
                </a:lnTo>
                <a:lnTo>
                  <a:pt x="192" y="534"/>
                </a:lnTo>
                <a:lnTo>
                  <a:pt x="192" y="536"/>
                </a:lnTo>
                <a:lnTo>
                  <a:pt x="192" y="534"/>
                </a:lnTo>
                <a:lnTo>
                  <a:pt x="192" y="536"/>
                </a:lnTo>
                <a:lnTo>
                  <a:pt x="191" y="536"/>
                </a:lnTo>
                <a:lnTo>
                  <a:pt x="189" y="536"/>
                </a:lnTo>
                <a:lnTo>
                  <a:pt x="187" y="536"/>
                </a:lnTo>
                <a:lnTo>
                  <a:pt x="186" y="536"/>
                </a:lnTo>
                <a:lnTo>
                  <a:pt x="186" y="534"/>
                </a:lnTo>
                <a:lnTo>
                  <a:pt x="186" y="533"/>
                </a:lnTo>
                <a:lnTo>
                  <a:pt x="187" y="533"/>
                </a:lnTo>
                <a:lnTo>
                  <a:pt x="186" y="531"/>
                </a:lnTo>
                <a:lnTo>
                  <a:pt x="187" y="531"/>
                </a:lnTo>
                <a:lnTo>
                  <a:pt x="187" y="529"/>
                </a:lnTo>
                <a:lnTo>
                  <a:pt x="187" y="528"/>
                </a:lnTo>
                <a:lnTo>
                  <a:pt x="187" y="526"/>
                </a:lnTo>
                <a:lnTo>
                  <a:pt x="187" y="524"/>
                </a:lnTo>
                <a:lnTo>
                  <a:pt x="187" y="523"/>
                </a:lnTo>
                <a:lnTo>
                  <a:pt x="187" y="521"/>
                </a:lnTo>
                <a:lnTo>
                  <a:pt x="189" y="521"/>
                </a:lnTo>
                <a:lnTo>
                  <a:pt x="191" y="521"/>
                </a:lnTo>
                <a:lnTo>
                  <a:pt x="189" y="521"/>
                </a:lnTo>
                <a:lnTo>
                  <a:pt x="191" y="521"/>
                </a:lnTo>
                <a:lnTo>
                  <a:pt x="191" y="519"/>
                </a:lnTo>
                <a:lnTo>
                  <a:pt x="189" y="519"/>
                </a:lnTo>
                <a:lnTo>
                  <a:pt x="189" y="518"/>
                </a:lnTo>
                <a:lnTo>
                  <a:pt x="189" y="516"/>
                </a:lnTo>
                <a:lnTo>
                  <a:pt x="191" y="516"/>
                </a:lnTo>
                <a:lnTo>
                  <a:pt x="189" y="516"/>
                </a:lnTo>
                <a:lnTo>
                  <a:pt x="191" y="516"/>
                </a:lnTo>
                <a:lnTo>
                  <a:pt x="191" y="514"/>
                </a:lnTo>
                <a:lnTo>
                  <a:pt x="189" y="514"/>
                </a:lnTo>
                <a:lnTo>
                  <a:pt x="189" y="513"/>
                </a:lnTo>
                <a:lnTo>
                  <a:pt x="189" y="511"/>
                </a:lnTo>
                <a:lnTo>
                  <a:pt x="189" y="509"/>
                </a:lnTo>
                <a:lnTo>
                  <a:pt x="189" y="508"/>
                </a:lnTo>
                <a:lnTo>
                  <a:pt x="189" y="506"/>
                </a:lnTo>
                <a:lnTo>
                  <a:pt x="189" y="504"/>
                </a:lnTo>
                <a:lnTo>
                  <a:pt x="189" y="503"/>
                </a:lnTo>
                <a:lnTo>
                  <a:pt x="187" y="503"/>
                </a:lnTo>
                <a:lnTo>
                  <a:pt x="187" y="501"/>
                </a:lnTo>
                <a:lnTo>
                  <a:pt x="187" y="499"/>
                </a:lnTo>
                <a:lnTo>
                  <a:pt x="187" y="498"/>
                </a:lnTo>
                <a:lnTo>
                  <a:pt x="187" y="496"/>
                </a:lnTo>
                <a:lnTo>
                  <a:pt x="186" y="496"/>
                </a:lnTo>
                <a:lnTo>
                  <a:pt x="186" y="494"/>
                </a:lnTo>
                <a:lnTo>
                  <a:pt x="187" y="494"/>
                </a:lnTo>
                <a:lnTo>
                  <a:pt x="186" y="494"/>
                </a:lnTo>
                <a:lnTo>
                  <a:pt x="187" y="494"/>
                </a:lnTo>
                <a:lnTo>
                  <a:pt x="186" y="493"/>
                </a:lnTo>
                <a:lnTo>
                  <a:pt x="187" y="493"/>
                </a:lnTo>
                <a:lnTo>
                  <a:pt x="189" y="493"/>
                </a:lnTo>
                <a:lnTo>
                  <a:pt x="191" y="494"/>
                </a:lnTo>
                <a:lnTo>
                  <a:pt x="191" y="493"/>
                </a:lnTo>
                <a:lnTo>
                  <a:pt x="191" y="494"/>
                </a:lnTo>
                <a:lnTo>
                  <a:pt x="192" y="494"/>
                </a:lnTo>
                <a:lnTo>
                  <a:pt x="192" y="493"/>
                </a:lnTo>
                <a:lnTo>
                  <a:pt x="192" y="494"/>
                </a:lnTo>
                <a:lnTo>
                  <a:pt x="192" y="493"/>
                </a:lnTo>
                <a:lnTo>
                  <a:pt x="191" y="493"/>
                </a:lnTo>
                <a:lnTo>
                  <a:pt x="189" y="493"/>
                </a:lnTo>
                <a:lnTo>
                  <a:pt x="187" y="493"/>
                </a:lnTo>
                <a:lnTo>
                  <a:pt x="187" y="491"/>
                </a:lnTo>
                <a:lnTo>
                  <a:pt x="186" y="491"/>
                </a:lnTo>
                <a:lnTo>
                  <a:pt x="187" y="491"/>
                </a:lnTo>
                <a:lnTo>
                  <a:pt x="187" y="489"/>
                </a:lnTo>
                <a:lnTo>
                  <a:pt x="186" y="489"/>
                </a:lnTo>
                <a:lnTo>
                  <a:pt x="187" y="489"/>
                </a:lnTo>
                <a:lnTo>
                  <a:pt x="187" y="488"/>
                </a:lnTo>
                <a:lnTo>
                  <a:pt x="187" y="486"/>
                </a:lnTo>
                <a:lnTo>
                  <a:pt x="187" y="488"/>
                </a:lnTo>
                <a:lnTo>
                  <a:pt x="187" y="486"/>
                </a:lnTo>
                <a:lnTo>
                  <a:pt x="189" y="486"/>
                </a:lnTo>
                <a:lnTo>
                  <a:pt x="187" y="486"/>
                </a:lnTo>
                <a:lnTo>
                  <a:pt x="189" y="486"/>
                </a:lnTo>
                <a:lnTo>
                  <a:pt x="189" y="484"/>
                </a:lnTo>
                <a:lnTo>
                  <a:pt x="189" y="486"/>
                </a:lnTo>
                <a:lnTo>
                  <a:pt x="189" y="484"/>
                </a:lnTo>
                <a:lnTo>
                  <a:pt x="189" y="483"/>
                </a:lnTo>
                <a:lnTo>
                  <a:pt x="191" y="483"/>
                </a:lnTo>
                <a:lnTo>
                  <a:pt x="191" y="481"/>
                </a:lnTo>
                <a:lnTo>
                  <a:pt x="191" y="479"/>
                </a:lnTo>
                <a:lnTo>
                  <a:pt x="191" y="478"/>
                </a:lnTo>
                <a:lnTo>
                  <a:pt x="191" y="476"/>
                </a:lnTo>
                <a:lnTo>
                  <a:pt x="192" y="476"/>
                </a:lnTo>
                <a:lnTo>
                  <a:pt x="192" y="474"/>
                </a:lnTo>
                <a:lnTo>
                  <a:pt x="192" y="473"/>
                </a:lnTo>
                <a:lnTo>
                  <a:pt x="192" y="471"/>
                </a:lnTo>
                <a:lnTo>
                  <a:pt x="191" y="471"/>
                </a:lnTo>
                <a:lnTo>
                  <a:pt x="192" y="471"/>
                </a:lnTo>
                <a:lnTo>
                  <a:pt x="191" y="471"/>
                </a:lnTo>
                <a:lnTo>
                  <a:pt x="191" y="469"/>
                </a:lnTo>
                <a:lnTo>
                  <a:pt x="192" y="469"/>
                </a:lnTo>
                <a:lnTo>
                  <a:pt x="192" y="468"/>
                </a:lnTo>
                <a:lnTo>
                  <a:pt x="192" y="466"/>
                </a:lnTo>
                <a:lnTo>
                  <a:pt x="194" y="466"/>
                </a:lnTo>
                <a:lnTo>
                  <a:pt x="194" y="464"/>
                </a:lnTo>
                <a:lnTo>
                  <a:pt x="194" y="463"/>
                </a:lnTo>
                <a:lnTo>
                  <a:pt x="194" y="461"/>
                </a:lnTo>
                <a:lnTo>
                  <a:pt x="196" y="461"/>
                </a:lnTo>
                <a:lnTo>
                  <a:pt x="196" y="459"/>
                </a:lnTo>
                <a:lnTo>
                  <a:pt x="196" y="458"/>
                </a:lnTo>
                <a:lnTo>
                  <a:pt x="197" y="458"/>
                </a:lnTo>
                <a:lnTo>
                  <a:pt x="197" y="456"/>
                </a:lnTo>
                <a:lnTo>
                  <a:pt x="199" y="458"/>
                </a:lnTo>
                <a:lnTo>
                  <a:pt x="199" y="459"/>
                </a:lnTo>
                <a:lnTo>
                  <a:pt x="201" y="459"/>
                </a:lnTo>
                <a:lnTo>
                  <a:pt x="201" y="458"/>
                </a:lnTo>
                <a:lnTo>
                  <a:pt x="199" y="458"/>
                </a:lnTo>
                <a:lnTo>
                  <a:pt x="199" y="456"/>
                </a:lnTo>
                <a:lnTo>
                  <a:pt x="199" y="454"/>
                </a:lnTo>
                <a:lnTo>
                  <a:pt x="199" y="453"/>
                </a:lnTo>
                <a:lnTo>
                  <a:pt x="201" y="453"/>
                </a:lnTo>
                <a:lnTo>
                  <a:pt x="201" y="451"/>
                </a:lnTo>
                <a:lnTo>
                  <a:pt x="202" y="451"/>
                </a:lnTo>
                <a:lnTo>
                  <a:pt x="204" y="451"/>
                </a:lnTo>
                <a:lnTo>
                  <a:pt x="204" y="449"/>
                </a:lnTo>
                <a:lnTo>
                  <a:pt x="204" y="448"/>
                </a:lnTo>
                <a:lnTo>
                  <a:pt x="206" y="448"/>
                </a:lnTo>
                <a:lnTo>
                  <a:pt x="206" y="446"/>
                </a:lnTo>
                <a:lnTo>
                  <a:pt x="206" y="444"/>
                </a:lnTo>
                <a:lnTo>
                  <a:pt x="206" y="443"/>
                </a:lnTo>
                <a:lnTo>
                  <a:pt x="206" y="441"/>
                </a:lnTo>
                <a:lnTo>
                  <a:pt x="206" y="439"/>
                </a:lnTo>
                <a:lnTo>
                  <a:pt x="206" y="438"/>
                </a:lnTo>
                <a:lnTo>
                  <a:pt x="206" y="436"/>
                </a:lnTo>
                <a:lnTo>
                  <a:pt x="206" y="434"/>
                </a:lnTo>
                <a:lnTo>
                  <a:pt x="206" y="433"/>
                </a:lnTo>
                <a:lnTo>
                  <a:pt x="206" y="431"/>
                </a:lnTo>
                <a:lnTo>
                  <a:pt x="206" y="429"/>
                </a:lnTo>
                <a:lnTo>
                  <a:pt x="206" y="428"/>
                </a:lnTo>
                <a:lnTo>
                  <a:pt x="204" y="428"/>
                </a:lnTo>
                <a:lnTo>
                  <a:pt x="204" y="426"/>
                </a:lnTo>
                <a:lnTo>
                  <a:pt x="202" y="426"/>
                </a:lnTo>
                <a:lnTo>
                  <a:pt x="202" y="428"/>
                </a:lnTo>
                <a:lnTo>
                  <a:pt x="202" y="426"/>
                </a:lnTo>
                <a:lnTo>
                  <a:pt x="201" y="426"/>
                </a:lnTo>
                <a:lnTo>
                  <a:pt x="202" y="426"/>
                </a:lnTo>
                <a:lnTo>
                  <a:pt x="201" y="426"/>
                </a:lnTo>
                <a:lnTo>
                  <a:pt x="201" y="428"/>
                </a:lnTo>
                <a:lnTo>
                  <a:pt x="199" y="428"/>
                </a:lnTo>
                <a:lnTo>
                  <a:pt x="199" y="429"/>
                </a:lnTo>
                <a:lnTo>
                  <a:pt x="199" y="428"/>
                </a:lnTo>
                <a:lnTo>
                  <a:pt x="199" y="429"/>
                </a:lnTo>
                <a:lnTo>
                  <a:pt x="201" y="429"/>
                </a:lnTo>
                <a:lnTo>
                  <a:pt x="201" y="431"/>
                </a:lnTo>
                <a:lnTo>
                  <a:pt x="201" y="433"/>
                </a:lnTo>
                <a:lnTo>
                  <a:pt x="201" y="431"/>
                </a:lnTo>
                <a:lnTo>
                  <a:pt x="201" y="433"/>
                </a:lnTo>
                <a:lnTo>
                  <a:pt x="201" y="434"/>
                </a:lnTo>
                <a:lnTo>
                  <a:pt x="201" y="436"/>
                </a:lnTo>
                <a:lnTo>
                  <a:pt x="201" y="438"/>
                </a:lnTo>
                <a:lnTo>
                  <a:pt x="202" y="438"/>
                </a:lnTo>
                <a:lnTo>
                  <a:pt x="202" y="439"/>
                </a:lnTo>
                <a:lnTo>
                  <a:pt x="202" y="441"/>
                </a:lnTo>
                <a:lnTo>
                  <a:pt x="201" y="443"/>
                </a:lnTo>
                <a:lnTo>
                  <a:pt x="202" y="443"/>
                </a:lnTo>
                <a:lnTo>
                  <a:pt x="201" y="443"/>
                </a:lnTo>
                <a:lnTo>
                  <a:pt x="201" y="444"/>
                </a:lnTo>
                <a:lnTo>
                  <a:pt x="201" y="446"/>
                </a:lnTo>
                <a:lnTo>
                  <a:pt x="199" y="446"/>
                </a:lnTo>
                <a:lnTo>
                  <a:pt x="199" y="448"/>
                </a:lnTo>
                <a:lnTo>
                  <a:pt x="197" y="448"/>
                </a:lnTo>
                <a:lnTo>
                  <a:pt x="197" y="449"/>
                </a:lnTo>
                <a:lnTo>
                  <a:pt x="196" y="449"/>
                </a:lnTo>
                <a:lnTo>
                  <a:pt x="196" y="448"/>
                </a:lnTo>
                <a:lnTo>
                  <a:pt x="196" y="449"/>
                </a:lnTo>
                <a:lnTo>
                  <a:pt x="194" y="449"/>
                </a:lnTo>
                <a:lnTo>
                  <a:pt x="194" y="448"/>
                </a:lnTo>
                <a:lnTo>
                  <a:pt x="194" y="446"/>
                </a:lnTo>
                <a:lnTo>
                  <a:pt x="192" y="446"/>
                </a:lnTo>
                <a:lnTo>
                  <a:pt x="192" y="444"/>
                </a:lnTo>
                <a:lnTo>
                  <a:pt x="192" y="443"/>
                </a:lnTo>
                <a:lnTo>
                  <a:pt x="191" y="443"/>
                </a:lnTo>
                <a:lnTo>
                  <a:pt x="191" y="441"/>
                </a:lnTo>
                <a:lnTo>
                  <a:pt x="191" y="439"/>
                </a:lnTo>
                <a:lnTo>
                  <a:pt x="189" y="439"/>
                </a:lnTo>
                <a:lnTo>
                  <a:pt x="189" y="441"/>
                </a:lnTo>
                <a:lnTo>
                  <a:pt x="191" y="441"/>
                </a:lnTo>
                <a:lnTo>
                  <a:pt x="191" y="443"/>
                </a:lnTo>
                <a:lnTo>
                  <a:pt x="189" y="443"/>
                </a:lnTo>
                <a:lnTo>
                  <a:pt x="191" y="443"/>
                </a:lnTo>
                <a:lnTo>
                  <a:pt x="191" y="444"/>
                </a:lnTo>
                <a:lnTo>
                  <a:pt x="191" y="446"/>
                </a:lnTo>
                <a:lnTo>
                  <a:pt x="192" y="448"/>
                </a:lnTo>
                <a:lnTo>
                  <a:pt x="192" y="449"/>
                </a:lnTo>
                <a:lnTo>
                  <a:pt x="192" y="451"/>
                </a:lnTo>
                <a:lnTo>
                  <a:pt x="194" y="451"/>
                </a:lnTo>
                <a:lnTo>
                  <a:pt x="194" y="453"/>
                </a:lnTo>
                <a:lnTo>
                  <a:pt x="192" y="453"/>
                </a:lnTo>
                <a:lnTo>
                  <a:pt x="192" y="454"/>
                </a:lnTo>
                <a:lnTo>
                  <a:pt x="192" y="456"/>
                </a:lnTo>
                <a:lnTo>
                  <a:pt x="192" y="458"/>
                </a:lnTo>
                <a:lnTo>
                  <a:pt x="192" y="459"/>
                </a:lnTo>
                <a:lnTo>
                  <a:pt x="191" y="459"/>
                </a:lnTo>
                <a:lnTo>
                  <a:pt x="191" y="461"/>
                </a:lnTo>
                <a:lnTo>
                  <a:pt x="191" y="463"/>
                </a:lnTo>
                <a:lnTo>
                  <a:pt x="189" y="463"/>
                </a:lnTo>
                <a:lnTo>
                  <a:pt x="189" y="464"/>
                </a:lnTo>
                <a:lnTo>
                  <a:pt x="189" y="466"/>
                </a:lnTo>
                <a:lnTo>
                  <a:pt x="187" y="466"/>
                </a:lnTo>
                <a:lnTo>
                  <a:pt x="186" y="466"/>
                </a:lnTo>
                <a:lnTo>
                  <a:pt x="186" y="464"/>
                </a:lnTo>
                <a:lnTo>
                  <a:pt x="184" y="464"/>
                </a:lnTo>
                <a:lnTo>
                  <a:pt x="182" y="464"/>
                </a:lnTo>
                <a:lnTo>
                  <a:pt x="182" y="463"/>
                </a:lnTo>
                <a:lnTo>
                  <a:pt x="181" y="463"/>
                </a:lnTo>
                <a:lnTo>
                  <a:pt x="179" y="463"/>
                </a:lnTo>
                <a:lnTo>
                  <a:pt x="177" y="463"/>
                </a:lnTo>
                <a:lnTo>
                  <a:pt x="179" y="463"/>
                </a:lnTo>
                <a:lnTo>
                  <a:pt x="179" y="464"/>
                </a:lnTo>
                <a:lnTo>
                  <a:pt x="181" y="464"/>
                </a:lnTo>
                <a:lnTo>
                  <a:pt x="181" y="463"/>
                </a:lnTo>
                <a:lnTo>
                  <a:pt x="182" y="464"/>
                </a:lnTo>
                <a:lnTo>
                  <a:pt x="184" y="464"/>
                </a:lnTo>
                <a:lnTo>
                  <a:pt x="184" y="466"/>
                </a:lnTo>
                <a:lnTo>
                  <a:pt x="186" y="466"/>
                </a:lnTo>
                <a:lnTo>
                  <a:pt x="186" y="468"/>
                </a:lnTo>
                <a:lnTo>
                  <a:pt x="187" y="468"/>
                </a:lnTo>
                <a:lnTo>
                  <a:pt x="187" y="469"/>
                </a:lnTo>
                <a:lnTo>
                  <a:pt x="187" y="471"/>
                </a:lnTo>
                <a:lnTo>
                  <a:pt x="187" y="473"/>
                </a:lnTo>
                <a:lnTo>
                  <a:pt x="187" y="471"/>
                </a:lnTo>
                <a:lnTo>
                  <a:pt x="187" y="473"/>
                </a:lnTo>
                <a:lnTo>
                  <a:pt x="186" y="471"/>
                </a:lnTo>
                <a:lnTo>
                  <a:pt x="186" y="473"/>
                </a:lnTo>
                <a:lnTo>
                  <a:pt x="187" y="473"/>
                </a:lnTo>
                <a:lnTo>
                  <a:pt x="187" y="474"/>
                </a:lnTo>
                <a:lnTo>
                  <a:pt x="187" y="476"/>
                </a:lnTo>
                <a:lnTo>
                  <a:pt x="186" y="476"/>
                </a:lnTo>
                <a:lnTo>
                  <a:pt x="186" y="474"/>
                </a:lnTo>
                <a:lnTo>
                  <a:pt x="186" y="473"/>
                </a:lnTo>
                <a:lnTo>
                  <a:pt x="186" y="471"/>
                </a:lnTo>
                <a:lnTo>
                  <a:pt x="184" y="471"/>
                </a:lnTo>
                <a:lnTo>
                  <a:pt x="184" y="473"/>
                </a:lnTo>
                <a:lnTo>
                  <a:pt x="184" y="474"/>
                </a:lnTo>
                <a:lnTo>
                  <a:pt x="184" y="476"/>
                </a:lnTo>
                <a:lnTo>
                  <a:pt x="184" y="474"/>
                </a:lnTo>
                <a:lnTo>
                  <a:pt x="184" y="476"/>
                </a:lnTo>
                <a:lnTo>
                  <a:pt x="184" y="478"/>
                </a:lnTo>
                <a:lnTo>
                  <a:pt x="184" y="479"/>
                </a:lnTo>
                <a:lnTo>
                  <a:pt x="184" y="481"/>
                </a:lnTo>
                <a:lnTo>
                  <a:pt x="182" y="481"/>
                </a:lnTo>
                <a:lnTo>
                  <a:pt x="184" y="481"/>
                </a:lnTo>
                <a:lnTo>
                  <a:pt x="184" y="483"/>
                </a:lnTo>
                <a:lnTo>
                  <a:pt x="184" y="484"/>
                </a:lnTo>
                <a:lnTo>
                  <a:pt x="184" y="486"/>
                </a:lnTo>
                <a:lnTo>
                  <a:pt x="182" y="486"/>
                </a:lnTo>
                <a:lnTo>
                  <a:pt x="182" y="488"/>
                </a:lnTo>
                <a:lnTo>
                  <a:pt x="182" y="489"/>
                </a:lnTo>
                <a:lnTo>
                  <a:pt x="182" y="491"/>
                </a:lnTo>
                <a:lnTo>
                  <a:pt x="181" y="491"/>
                </a:lnTo>
                <a:lnTo>
                  <a:pt x="181" y="493"/>
                </a:lnTo>
                <a:lnTo>
                  <a:pt x="181" y="494"/>
                </a:lnTo>
                <a:lnTo>
                  <a:pt x="181" y="496"/>
                </a:lnTo>
                <a:lnTo>
                  <a:pt x="181" y="498"/>
                </a:lnTo>
                <a:lnTo>
                  <a:pt x="181" y="499"/>
                </a:lnTo>
                <a:lnTo>
                  <a:pt x="181" y="501"/>
                </a:lnTo>
                <a:lnTo>
                  <a:pt x="181" y="499"/>
                </a:lnTo>
                <a:lnTo>
                  <a:pt x="181" y="501"/>
                </a:lnTo>
                <a:lnTo>
                  <a:pt x="181" y="499"/>
                </a:lnTo>
                <a:lnTo>
                  <a:pt x="181" y="501"/>
                </a:lnTo>
                <a:lnTo>
                  <a:pt x="181" y="499"/>
                </a:lnTo>
                <a:lnTo>
                  <a:pt x="182" y="499"/>
                </a:lnTo>
                <a:lnTo>
                  <a:pt x="182" y="501"/>
                </a:lnTo>
                <a:lnTo>
                  <a:pt x="184" y="501"/>
                </a:lnTo>
                <a:lnTo>
                  <a:pt x="184" y="503"/>
                </a:lnTo>
                <a:lnTo>
                  <a:pt x="184" y="504"/>
                </a:lnTo>
                <a:lnTo>
                  <a:pt x="186" y="506"/>
                </a:lnTo>
                <a:lnTo>
                  <a:pt x="186" y="508"/>
                </a:lnTo>
                <a:lnTo>
                  <a:pt x="186" y="509"/>
                </a:lnTo>
                <a:lnTo>
                  <a:pt x="186" y="511"/>
                </a:lnTo>
                <a:lnTo>
                  <a:pt x="186" y="513"/>
                </a:lnTo>
                <a:lnTo>
                  <a:pt x="186" y="514"/>
                </a:lnTo>
                <a:lnTo>
                  <a:pt x="186" y="516"/>
                </a:lnTo>
                <a:lnTo>
                  <a:pt x="186" y="518"/>
                </a:lnTo>
                <a:lnTo>
                  <a:pt x="184" y="518"/>
                </a:lnTo>
                <a:lnTo>
                  <a:pt x="184" y="516"/>
                </a:lnTo>
                <a:lnTo>
                  <a:pt x="184" y="518"/>
                </a:lnTo>
                <a:lnTo>
                  <a:pt x="182" y="518"/>
                </a:lnTo>
                <a:lnTo>
                  <a:pt x="181" y="518"/>
                </a:lnTo>
                <a:lnTo>
                  <a:pt x="181" y="516"/>
                </a:lnTo>
                <a:lnTo>
                  <a:pt x="182" y="516"/>
                </a:lnTo>
                <a:lnTo>
                  <a:pt x="182" y="514"/>
                </a:lnTo>
                <a:lnTo>
                  <a:pt x="181" y="514"/>
                </a:lnTo>
                <a:lnTo>
                  <a:pt x="181" y="513"/>
                </a:lnTo>
                <a:lnTo>
                  <a:pt x="182" y="513"/>
                </a:lnTo>
                <a:lnTo>
                  <a:pt x="181" y="513"/>
                </a:lnTo>
                <a:lnTo>
                  <a:pt x="181" y="511"/>
                </a:lnTo>
                <a:lnTo>
                  <a:pt x="181" y="513"/>
                </a:lnTo>
                <a:lnTo>
                  <a:pt x="179" y="513"/>
                </a:lnTo>
                <a:lnTo>
                  <a:pt x="179" y="511"/>
                </a:lnTo>
                <a:lnTo>
                  <a:pt x="179" y="509"/>
                </a:lnTo>
                <a:lnTo>
                  <a:pt x="179" y="508"/>
                </a:lnTo>
                <a:lnTo>
                  <a:pt x="181" y="508"/>
                </a:lnTo>
                <a:lnTo>
                  <a:pt x="181" y="506"/>
                </a:lnTo>
                <a:lnTo>
                  <a:pt x="179" y="506"/>
                </a:lnTo>
                <a:lnTo>
                  <a:pt x="179" y="508"/>
                </a:lnTo>
                <a:lnTo>
                  <a:pt x="179" y="509"/>
                </a:lnTo>
                <a:lnTo>
                  <a:pt x="179" y="508"/>
                </a:lnTo>
                <a:lnTo>
                  <a:pt x="177" y="508"/>
                </a:lnTo>
                <a:lnTo>
                  <a:pt x="179" y="508"/>
                </a:lnTo>
                <a:lnTo>
                  <a:pt x="177" y="508"/>
                </a:lnTo>
                <a:lnTo>
                  <a:pt x="177" y="506"/>
                </a:lnTo>
                <a:lnTo>
                  <a:pt x="179" y="506"/>
                </a:lnTo>
                <a:lnTo>
                  <a:pt x="179" y="504"/>
                </a:lnTo>
                <a:lnTo>
                  <a:pt x="177" y="504"/>
                </a:lnTo>
                <a:lnTo>
                  <a:pt x="177" y="503"/>
                </a:lnTo>
                <a:lnTo>
                  <a:pt x="177" y="504"/>
                </a:lnTo>
                <a:lnTo>
                  <a:pt x="177" y="506"/>
                </a:lnTo>
                <a:lnTo>
                  <a:pt x="177" y="508"/>
                </a:lnTo>
                <a:lnTo>
                  <a:pt x="177" y="509"/>
                </a:lnTo>
                <a:lnTo>
                  <a:pt x="177" y="511"/>
                </a:lnTo>
                <a:lnTo>
                  <a:pt x="177" y="513"/>
                </a:lnTo>
                <a:lnTo>
                  <a:pt x="176" y="513"/>
                </a:lnTo>
                <a:lnTo>
                  <a:pt x="176" y="514"/>
                </a:lnTo>
                <a:lnTo>
                  <a:pt x="176" y="516"/>
                </a:lnTo>
                <a:lnTo>
                  <a:pt x="174" y="516"/>
                </a:lnTo>
                <a:lnTo>
                  <a:pt x="176" y="516"/>
                </a:lnTo>
                <a:lnTo>
                  <a:pt x="176" y="514"/>
                </a:lnTo>
                <a:lnTo>
                  <a:pt x="174" y="514"/>
                </a:lnTo>
                <a:lnTo>
                  <a:pt x="176" y="514"/>
                </a:lnTo>
                <a:lnTo>
                  <a:pt x="174" y="514"/>
                </a:lnTo>
                <a:lnTo>
                  <a:pt x="174" y="513"/>
                </a:lnTo>
                <a:lnTo>
                  <a:pt x="174" y="514"/>
                </a:lnTo>
                <a:lnTo>
                  <a:pt x="172" y="514"/>
                </a:lnTo>
                <a:lnTo>
                  <a:pt x="174" y="514"/>
                </a:lnTo>
                <a:lnTo>
                  <a:pt x="172" y="514"/>
                </a:lnTo>
                <a:lnTo>
                  <a:pt x="171" y="514"/>
                </a:lnTo>
                <a:lnTo>
                  <a:pt x="172" y="514"/>
                </a:lnTo>
                <a:lnTo>
                  <a:pt x="172" y="516"/>
                </a:lnTo>
                <a:lnTo>
                  <a:pt x="171" y="516"/>
                </a:lnTo>
                <a:lnTo>
                  <a:pt x="169" y="516"/>
                </a:lnTo>
                <a:lnTo>
                  <a:pt x="167" y="516"/>
                </a:lnTo>
                <a:lnTo>
                  <a:pt x="166" y="516"/>
                </a:lnTo>
                <a:lnTo>
                  <a:pt x="167" y="516"/>
                </a:lnTo>
                <a:lnTo>
                  <a:pt x="169" y="516"/>
                </a:lnTo>
                <a:lnTo>
                  <a:pt x="169" y="518"/>
                </a:lnTo>
                <a:lnTo>
                  <a:pt x="171" y="518"/>
                </a:lnTo>
                <a:lnTo>
                  <a:pt x="172" y="518"/>
                </a:lnTo>
                <a:lnTo>
                  <a:pt x="172" y="519"/>
                </a:lnTo>
                <a:lnTo>
                  <a:pt x="171" y="519"/>
                </a:lnTo>
                <a:lnTo>
                  <a:pt x="171" y="518"/>
                </a:lnTo>
                <a:lnTo>
                  <a:pt x="171" y="519"/>
                </a:lnTo>
                <a:lnTo>
                  <a:pt x="169" y="519"/>
                </a:lnTo>
                <a:lnTo>
                  <a:pt x="171" y="521"/>
                </a:lnTo>
                <a:lnTo>
                  <a:pt x="169" y="521"/>
                </a:lnTo>
                <a:lnTo>
                  <a:pt x="169" y="519"/>
                </a:lnTo>
                <a:lnTo>
                  <a:pt x="169" y="521"/>
                </a:lnTo>
                <a:lnTo>
                  <a:pt x="167" y="521"/>
                </a:lnTo>
                <a:lnTo>
                  <a:pt x="167" y="519"/>
                </a:lnTo>
                <a:lnTo>
                  <a:pt x="167" y="518"/>
                </a:lnTo>
                <a:lnTo>
                  <a:pt x="166" y="518"/>
                </a:lnTo>
                <a:lnTo>
                  <a:pt x="166" y="519"/>
                </a:lnTo>
                <a:lnTo>
                  <a:pt x="164" y="519"/>
                </a:lnTo>
                <a:lnTo>
                  <a:pt x="166" y="519"/>
                </a:lnTo>
                <a:lnTo>
                  <a:pt x="164" y="519"/>
                </a:lnTo>
                <a:lnTo>
                  <a:pt x="162" y="519"/>
                </a:lnTo>
                <a:lnTo>
                  <a:pt x="164" y="521"/>
                </a:lnTo>
                <a:lnTo>
                  <a:pt x="164" y="523"/>
                </a:lnTo>
                <a:lnTo>
                  <a:pt x="164" y="521"/>
                </a:lnTo>
                <a:lnTo>
                  <a:pt x="164" y="523"/>
                </a:lnTo>
                <a:lnTo>
                  <a:pt x="164" y="521"/>
                </a:lnTo>
                <a:lnTo>
                  <a:pt x="164" y="523"/>
                </a:lnTo>
                <a:lnTo>
                  <a:pt x="162" y="523"/>
                </a:lnTo>
                <a:lnTo>
                  <a:pt x="162" y="521"/>
                </a:lnTo>
                <a:lnTo>
                  <a:pt x="161" y="519"/>
                </a:lnTo>
                <a:lnTo>
                  <a:pt x="159" y="519"/>
                </a:lnTo>
                <a:lnTo>
                  <a:pt x="157" y="519"/>
                </a:lnTo>
                <a:lnTo>
                  <a:pt x="157" y="518"/>
                </a:lnTo>
                <a:lnTo>
                  <a:pt x="156" y="518"/>
                </a:lnTo>
                <a:lnTo>
                  <a:pt x="156" y="516"/>
                </a:lnTo>
                <a:lnTo>
                  <a:pt x="156" y="514"/>
                </a:lnTo>
                <a:lnTo>
                  <a:pt x="154" y="514"/>
                </a:lnTo>
                <a:lnTo>
                  <a:pt x="152" y="514"/>
                </a:lnTo>
                <a:lnTo>
                  <a:pt x="152" y="513"/>
                </a:lnTo>
                <a:lnTo>
                  <a:pt x="151" y="513"/>
                </a:lnTo>
                <a:lnTo>
                  <a:pt x="152" y="513"/>
                </a:lnTo>
                <a:lnTo>
                  <a:pt x="151" y="513"/>
                </a:lnTo>
                <a:lnTo>
                  <a:pt x="151" y="511"/>
                </a:lnTo>
                <a:lnTo>
                  <a:pt x="149" y="511"/>
                </a:lnTo>
                <a:lnTo>
                  <a:pt x="147" y="511"/>
                </a:lnTo>
                <a:lnTo>
                  <a:pt x="147" y="509"/>
                </a:lnTo>
                <a:lnTo>
                  <a:pt x="146" y="509"/>
                </a:lnTo>
                <a:lnTo>
                  <a:pt x="144" y="509"/>
                </a:lnTo>
                <a:lnTo>
                  <a:pt x="144" y="508"/>
                </a:lnTo>
                <a:lnTo>
                  <a:pt x="144" y="509"/>
                </a:lnTo>
                <a:lnTo>
                  <a:pt x="144" y="508"/>
                </a:lnTo>
                <a:lnTo>
                  <a:pt x="142" y="508"/>
                </a:lnTo>
                <a:lnTo>
                  <a:pt x="142" y="506"/>
                </a:lnTo>
                <a:lnTo>
                  <a:pt x="141" y="506"/>
                </a:lnTo>
                <a:lnTo>
                  <a:pt x="142" y="506"/>
                </a:lnTo>
                <a:lnTo>
                  <a:pt x="142" y="504"/>
                </a:lnTo>
                <a:lnTo>
                  <a:pt x="142" y="503"/>
                </a:lnTo>
                <a:lnTo>
                  <a:pt x="142" y="504"/>
                </a:lnTo>
                <a:lnTo>
                  <a:pt x="142" y="503"/>
                </a:lnTo>
                <a:lnTo>
                  <a:pt x="142" y="501"/>
                </a:lnTo>
                <a:lnTo>
                  <a:pt x="144" y="501"/>
                </a:lnTo>
                <a:lnTo>
                  <a:pt x="146" y="501"/>
                </a:lnTo>
                <a:lnTo>
                  <a:pt x="147" y="501"/>
                </a:lnTo>
                <a:lnTo>
                  <a:pt x="146" y="501"/>
                </a:lnTo>
                <a:lnTo>
                  <a:pt x="146" y="499"/>
                </a:lnTo>
                <a:lnTo>
                  <a:pt x="147" y="499"/>
                </a:lnTo>
                <a:lnTo>
                  <a:pt x="147" y="498"/>
                </a:lnTo>
                <a:lnTo>
                  <a:pt x="147" y="499"/>
                </a:lnTo>
                <a:lnTo>
                  <a:pt x="147" y="498"/>
                </a:lnTo>
                <a:lnTo>
                  <a:pt x="147" y="496"/>
                </a:lnTo>
                <a:lnTo>
                  <a:pt x="147" y="494"/>
                </a:lnTo>
                <a:lnTo>
                  <a:pt x="146" y="494"/>
                </a:lnTo>
                <a:lnTo>
                  <a:pt x="146" y="496"/>
                </a:lnTo>
                <a:lnTo>
                  <a:pt x="146" y="498"/>
                </a:lnTo>
                <a:lnTo>
                  <a:pt x="146" y="499"/>
                </a:lnTo>
                <a:lnTo>
                  <a:pt x="146" y="501"/>
                </a:lnTo>
                <a:lnTo>
                  <a:pt x="146" y="499"/>
                </a:lnTo>
                <a:lnTo>
                  <a:pt x="144" y="499"/>
                </a:lnTo>
                <a:lnTo>
                  <a:pt x="146" y="499"/>
                </a:lnTo>
                <a:lnTo>
                  <a:pt x="144" y="499"/>
                </a:lnTo>
                <a:lnTo>
                  <a:pt x="142" y="499"/>
                </a:lnTo>
                <a:lnTo>
                  <a:pt x="142" y="501"/>
                </a:lnTo>
                <a:lnTo>
                  <a:pt x="142" y="503"/>
                </a:lnTo>
                <a:lnTo>
                  <a:pt x="141" y="503"/>
                </a:lnTo>
                <a:lnTo>
                  <a:pt x="141" y="504"/>
                </a:lnTo>
                <a:lnTo>
                  <a:pt x="142" y="504"/>
                </a:lnTo>
                <a:lnTo>
                  <a:pt x="141" y="504"/>
                </a:lnTo>
                <a:lnTo>
                  <a:pt x="142" y="504"/>
                </a:lnTo>
                <a:lnTo>
                  <a:pt x="141" y="504"/>
                </a:lnTo>
                <a:lnTo>
                  <a:pt x="139" y="504"/>
                </a:lnTo>
                <a:lnTo>
                  <a:pt x="139" y="503"/>
                </a:lnTo>
                <a:lnTo>
                  <a:pt x="139" y="504"/>
                </a:lnTo>
                <a:lnTo>
                  <a:pt x="141" y="504"/>
                </a:lnTo>
                <a:lnTo>
                  <a:pt x="139" y="504"/>
                </a:lnTo>
                <a:lnTo>
                  <a:pt x="139" y="503"/>
                </a:lnTo>
                <a:lnTo>
                  <a:pt x="137" y="503"/>
                </a:lnTo>
                <a:lnTo>
                  <a:pt x="137" y="501"/>
                </a:lnTo>
                <a:lnTo>
                  <a:pt x="136" y="501"/>
                </a:lnTo>
                <a:lnTo>
                  <a:pt x="136" y="499"/>
                </a:lnTo>
                <a:lnTo>
                  <a:pt x="134" y="499"/>
                </a:lnTo>
                <a:lnTo>
                  <a:pt x="134" y="498"/>
                </a:lnTo>
                <a:lnTo>
                  <a:pt x="132" y="498"/>
                </a:lnTo>
                <a:lnTo>
                  <a:pt x="132" y="496"/>
                </a:lnTo>
                <a:lnTo>
                  <a:pt x="131" y="496"/>
                </a:lnTo>
                <a:lnTo>
                  <a:pt x="131" y="494"/>
                </a:lnTo>
                <a:lnTo>
                  <a:pt x="131" y="493"/>
                </a:lnTo>
                <a:lnTo>
                  <a:pt x="131" y="491"/>
                </a:lnTo>
                <a:lnTo>
                  <a:pt x="131" y="493"/>
                </a:lnTo>
                <a:lnTo>
                  <a:pt x="129" y="493"/>
                </a:lnTo>
                <a:lnTo>
                  <a:pt x="131" y="493"/>
                </a:lnTo>
                <a:lnTo>
                  <a:pt x="129" y="493"/>
                </a:lnTo>
                <a:lnTo>
                  <a:pt x="129" y="491"/>
                </a:lnTo>
                <a:lnTo>
                  <a:pt x="131" y="491"/>
                </a:lnTo>
                <a:lnTo>
                  <a:pt x="131" y="489"/>
                </a:lnTo>
                <a:lnTo>
                  <a:pt x="132" y="489"/>
                </a:lnTo>
                <a:lnTo>
                  <a:pt x="134" y="489"/>
                </a:lnTo>
                <a:lnTo>
                  <a:pt x="136" y="489"/>
                </a:lnTo>
                <a:lnTo>
                  <a:pt x="137" y="489"/>
                </a:lnTo>
                <a:lnTo>
                  <a:pt x="137" y="488"/>
                </a:lnTo>
                <a:lnTo>
                  <a:pt x="139" y="488"/>
                </a:lnTo>
                <a:lnTo>
                  <a:pt x="139" y="486"/>
                </a:lnTo>
                <a:lnTo>
                  <a:pt x="141" y="486"/>
                </a:lnTo>
                <a:lnTo>
                  <a:pt x="142" y="486"/>
                </a:lnTo>
                <a:lnTo>
                  <a:pt x="144" y="486"/>
                </a:lnTo>
                <a:lnTo>
                  <a:pt x="144" y="484"/>
                </a:lnTo>
                <a:lnTo>
                  <a:pt x="146" y="484"/>
                </a:lnTo>
                <a:lnTo>
                  <a:pt x="144" y="484"/>
                </a:lnTo>
                <a:lnTo>
                  <a:pt x="142" y="484"/>
                </a:lnTo>
                <a:lnTo>
                  <a:pt x="142" y="483"/>
                </a:lnTo>
                <a:lnTo>
                  <a:pt x="142" y="484"/>
                </a:lnTo>
                <a:lnTo>
                  <a:pt x="141" y="484"/>
                </a:lnTo>
                <a:lnTo>
                  <a:pt x="141" y="483"/>
                </a:lnTo>
                <a:lnTo>
                  <a:pt x="141" y="484"/>
                </a:lnTo>
                <a:lnTo>
                  <a:pt x="141" y="486"/>
                </a:lnTo>
                <a:lnTo>
                  <a:pt x="139" y="486"/>
                </a:lnTo>
                <a:lnTo>
                  <a:pt x="139" y="488"/>
                </a:lnTo>
                <a:lnTo>
                  <a:pt x="137" y="488"/>
                </a:lnTo>
                <a:lnTo>
                  <a:pt x="136" y="488"/>
                </a:lnTo>
                <a:lnTo>
                  <a:pt x="134" y="488"/>
                </a:lnTo>
                <a:lnTo>
                  <a:pt x="132" y="488"/>
                </a:lnTo>
                <a:lnTo>
                  <a:pt x="131" y="488"/>
                </a:lnTo>
                <a:lnTo>
                  <a:pt x="129" y="488"/>
                </a:lnTo>
                <a:lnTo>
                  <a:pt x="127" y="488"/>
                </a:lnTo>
                <a:lnTo>
                  <a:pt x="127" y="486"/>
                </a:lnTo>
                <a:lnTo>
                  <a:pt x="126" y="484"/>
                </a:lnTo>
                <a:lnTo>
                  <a:pt x="126" y="483"/>
                </a:lnTo>
                <a:lnTo>
                  <a:pt x="124" y="483"/>
                </a:lnTo>
                <a:lnTo>
                  <a:pt x="126" y="483"/>
                </a:lnTo>
                <a:lnTo>
                  <a:pt x="124" y="483"/>
                </a:lnTo>
                <a:lnTo>
                  <a:pt x="124" y="481"/>
                </a:lnTo>
                <a:lnTo>
                  <a:pt x="126" y="481"/>
                </a:lnTo>
                <a:lnTo>
                  <a:pt x="126" y="483"/>
                </a:lnTo>
                <a:lnTo>
                  <a:pt x="127" y="483"/>
                </a:lnTo>
                <a:lnTo>
                  <a:pt x="129" y="483"/>
                </a:lnTo>
                <a:lnTo>
                  <a:pt x="131" y="483"/>
                </a:lnTo>
                <a:lnTo>
                  <a:pt x="132" y="483"/>
                </a:lnTo>
                <a:lnTo>
                  <a:pt x="132" y="481"/>
                </a:lnTo>
                <a:lnTo>
                  <a:pt x="131" y="481"/>
                </a:lnTo>
                <a:lnTo>
                  <a:pt x="131" y="483"/>
                </a:lnTo>
                <a:lnTo>
                  <a:pt x="131" y="481"/>
                </a:lnTo>
                <a:lnTo>
                  <a:pt x="129" y="481"/>
                </a:lnTo>
                <a:lnTo>
                  <a:pt x="127" y="481"/>
                </a:lnTo>
                <a:lnTo>
                  <a:pt x="126" y="481"/>
                </a:lnTo>
                <a:lnTo>
                  <a:pt x="124" y="481"/>
                </a:lnTo>
                <a:lnTo>
                  <a:pt x="124" y="479"/>
                </a:lnTo>
                <a:lnTo>
                  <a:pt x="126" y="479"/>
                </a:lnTo>
                <a:lnTo>
                  <a:pt x="126" y="478"/>
                </a:lnTo>
                <a:lnTo>
                  <a:pt x="127" y="478"/>
                </a:lnTo>
                <a:lnTo>
                  <a:pt x="129" y="478"/>
                </a:lnTo>
                <a:lnTo>
                  <a:pt x="129" y="476"/>
                </a:lnTo>
                <a:lnTo>
                  <a:pt x="127" y="476"/>
                </a:lnTo>
                <a:lnTo>
                  <a:pt x="127" y="478"/>
                </a:lnTo>
                <a:lnTo>
                  <a:pt x="126" y="478"/>
                </a:lnTo>
                <a:lnTo>
                  <a:pt x="126" y="479"/>
                </a:lnTo>
                <a:lnTo>
                  <a:pt x="124" y="479"/>
                </a:lnTo>
                <a:lnTo>
                  <a:pt x="122" y="479"/>
                </a:lnTo>
                <a:lnTo>
                  <a:pt x="122" y="478"/>
                </a:lnTo>
                <a:lnTo>
                  <a:pt x="122" y="476"/>
                </a:lnTo>
                <a:lnTo>
                  <a:pt x="121" y="476"/>
                </a:lnTo>
                <a:lnTo>
                  <a:pt x="121" y="474"/>
                </a:lnTo>
                <a:lnTo>
                  <a:pt x="121" y="473"/>
                </a:lnTo>
                <a:lnTo>
                  <a:pt x="121" y="471"/>
                </a:lnTo>
                <a:lnTo>
                  <a:pt x="121" y="469"/>
                </a:lnTo>
                <a:lnTo>
                  <a:pt x="119" y="469"/>
                </a:lnTo>
                <a:lnTo>
                  <a:pt x="119" y="468"/>
                </a:lnTo>
                <a:lnTo>
                  <a:pt x="119" y="466"/>
                </a:lnTo>
                <a:lnTo>
                  <a:pt x="119" y="464"/>
                </a:lnTo>
                <a:lnTo>
                  <a:pt x="117" y="464"/>
                </a:lnTo>
                <a:lnTo>
                  <a:pt x="117" y="463"/>
                </a:lnTo>
                <a:lnTo>
                  <a:pt x="117" y="461"/>
                </a:lnTo>
                <a:lnTo>
                  <a:pt x="119" y="461"/>
                </a:lnTo>
                <a:lnTo>
                  <a:pt x="119" y="459"/>
                </a:lnTo>
                <a:lnTo>
                  <a:pt x="119" y="458"/>
                </a:lnTo>
                <a:lnTo>
                  <a:pt x="117" y="458"/>
                </a:lnTo>
                <a:lnTo>
                  <a:pt x="119" y="458"/>
                </a:lnTo>
                <a:lnTo>
                  <a:pt x="117" y="458"/>
                </a:lnTo>
                <a:lnTo>
                  <a:pt x="119" y="458"/>
                </a:lnTo>
                <a:lnTo>
                  <a:pt x="117" y="458"/>
                </a:lnTo>
                <a:lnTo>
                  <a:pt x="117" y="456"/>
                </a:lnTo>
                <a:lnTo>
                  <a:pt x="119" y="456"/>
                </a:lnTo>
                <a:lnTo>
                  <a:pt x="117" y="456"/>
                </a:lnTo>
                <a:lnTo>
                  <a:pt x="119" y="456"/>
                </a:lnTo>
                <a:lnTo>
                  <a:pt x="117" y="456"/>
                </a:lnTo>
                <a:lnTo>
                  <a:pt x="119" y="456"/>
                </a:lnTo>
                <a:lnTo>
                  <a:pt x="117" y="456"/>
                </a:lnTo>
                <a:lnTo>
                  <a:pt x="119" y="454"/>
                </a:lnTo>
                <a:lnTo>
                  <a:pt x="119" y="453"/>
                </a:lnTo>
                <a:lnTo>
                  <a:pt x="121" y="453"/>
                </a:lnTo>
                <a:lnTo>
                  <a:pt x="122" y="453"/>
                </a:lnTo>
                <a:lnTo>
                  <a:pt x="124" y="453"/>
                </a:lnTo>
                <a:lnTo>
                  <a:pt x="124" y="454"/>
                </a:lnTo>
                <a:lnTo>
                  <a:pt x="126" y="454"/>
                </a:lnTo>
                <a:lnTo>
                  <a:pt x="127" y="454"/>
                </a:lnTo>
                <a:lnTo>
                  <a:pt x="127" y="456"/>
                </a:lnTo>
                <a:lnTo>
                  <a:pt x="129" y="456"/>
                </a:lnTo>
                <a:lnTo>
                  <a:pt x="131" y="456"/>
                </a:lnTo>
                <a:lnTo>
                  <a:pt x="131" y="458"/>
                </a:lnTo>
                <a:lnTo>
                  <a:pt x="131" y="459"/>
                </a:lnTo>
                <a:lnTo>
                  <a:pt x="132" y="459"/>
                </a:lnTo>
                <a:lnTo>
                  <a:pt x="132" y="458"/>
                </a:lnTo>
                <a:lnTo>
                  <a:pt x="132" y="459"/>
                </a:lnTo>
                <a:lnTo>
                  <a:pt x="134" y="459"/>
                </a:lnTo>
                <a:lnTo>
                  <a:pt x="136" y="459"/>
                </a:lnTo>
                <a:lnTo>
                  <a:pt x="136" y="461"/>
                </a:lnTo>
                <a:lnTo>
                  <a:pt x="137" y="461"/>
                </a:lnTo>
                <a:lnTo>
                  <a:pt x="137" y="463"/>
                </a:lnTo>
                <a:lnTo>
                  <a:pt x="137" y="464"/>
                </a:lnTo>
                <a:lnTo>
                  <a:pt x="139" y="464"/>
                </a:lnTo>
                <a:lnTo>
                  <a:pt x="141" y="464"/>
                </a:lnTo>
                <a:lnTo>
                  <a:pt x="141" y="466"/>
                </a:lnTo>
                <a:lnTo>
                  <a:pt x="142" y="466"/>
                </a:lnTo>
                <a:lnTo>
                  <a:pt x="142" y="464"/>
                </a:lnTo>
                <a:lnTo>
                  <a:pt x="141" y="464"/>
                </a:lnTo>
                <a:lnTo>
                  <a:pt x="139" y="464"/>
                </a:lnTo>
                <a:lnTo>
                  <a:pt x="139" y="463"/>
                </a:lnTo>
                <a:lnTo>
                  <a:pt x="137" y="463"/>
                </a:lnTo>
                <a:lnTo>
                  <a:pt x="137" y="461"/>
                </a:lnTo>
                <a:lnTo>
                  <a:pt x="136" y="461"/>
                </a:lnTo>
                <a:lnTo>
                  <a:pt x="137" y="461"/>
                </a:lnTo>
                <a:lnTo>
                  <a:pt x="137" y="459"/>
                </a:lnTo>
                <a:lnTo>
                  <a:pt x="136" y="459"/>
                </a:lnTo>
                <a:lnTo>
                  <a:pt x="137" y="459"/>
                </a:lnTo>
                <a:lnTo>
                  <a:pt x="136" y="459"/>
                </a:lnTo>
                <a:lnTo>
                  <a:pt x="137" y="459"/>
                </a:lnTo>
                <a:lnTo>
                  <a:pt x="136" y="459"/>
                </a:lnTo>
                <a:lnTo>
                  <a:pt x="136" y="458"/>
                </a:lnTo>
                <a:lnTo>
                  <a:pt x="137" y="458"/>
                </a:lnTo>
                <a:lnTo>
                  <a:pt x="136" y="458"/>
                </a:lnTo>
                <a:lnTo>
                  <a:pt x="136" y="456"/>
                </a:lnTo>
                <a:lnTo>
                  <a:pt x="134" y="456"/>
                </a:lnTo>
                <a:lnTo>
                  <a:pt x="132" y="456"/>
                </a:lnTo>
                <a:lnTo>
                  <a:pt x="134" y="456"/>
                </a:lnTo>
                <a:lnTo>
                  <a:pt x="132" y="456"/>
                </a:lnTo>
                <a:lnTo>
                  <a:pt x="131" y="456"/>
                </a:lnTo>
                <a:lnTo>
                  <a:pt x="131" y="454"/>
                </a:lnTo>
                <a:lnTo>
                  <a:pt x="129" y="454"/>
                </a:lnTo>
                <a:lnTo>
                  <a:pt x="129" y="453"/>
                </a:lnTo>
                <a:lnTo>
                  <a:pt x="127" y="453"/>
                </a:lnTo>
                <a:lnTo>
                  <a:pt x="126" y="453"/>
                </a:lnTo>
                <a:lnTo>
                  <a:pt x="126" y="451"/>
                </a:lnTo>
                <a:lnTo>
                  <a:pt x="126" y="449"/>
                </a:lnTo>
                <a:lnTo>
                  <a:pt x="127" y="449"/>
                </a:lnTo>
                <a:lnTo>
                  <a:pt x="127" y="448"/>
                </a:lnTo>
                <a:lnTo>
                  <a:pt x="129" y="448"/>
                </a:lnTo>
                <a:lnTo>
                  <a:pt x="131" y="448"/>
                </a:lnTo>
                <a:lnTo>
                  <a:pt x="132" y="446"/>
                </a:lnTo>
                <a:lnTo>
                  <a:pt x="134" y="446"/>
                </a:lnTo>
                <a:lnTo>
                  <a:pt x="136" y="446"/>
                </a:lnTo>
                <a:lnTo>
                  <a:pt x="136" y="444"/>
                </a:lnTo>
                <a:lnTo>
                  <a:pt x="137" y="446"/>
                </a:lnTo>
                <a:lnTo>
                  <a:pt x="137" y="444"/>
                </a:lnTo>
                <a:lnTo>
                  <a:pt x="137" y="443"/>
                </a:lnTo>
                <a:lnTo>
                  <a:pt x="139" y="443"/>
                </a:lnTo>
                <a:lnTo>
                  <a:pt x="139" y="441"/>
                </a:lnTo>
                <a:lnTo>
                  <a:pt x="141" y="441"/>
                </a:lnTo>
                <a:lnTo>
                  <a:pt x="141" y="439"/>
                </a:lnTo>
                <a:lnTo>
                  <a:pt x="142" y="439"/>
                </a:lnTo>
                <a:lnTo>
                  <a:pt x="142" y="438"/>
                </a:lnTo>
                <a:lnTo>
                  <a:pt x="142" y="439"/>
                </a:lnTo>
                <a:lnTo>
                  <a:pt x="144" y="438"/>
                </a:lnTo>
                <a:lnTo>
                  <a:pt x="146" y="438"/>
                </a:lnTo>
                <a:lnTo>
                  <a:pt x="146" y="436"/>
                </a:lnTo>
                <a:lnTo>
                  <a:pt x="147" y="436"/>
                </a:lnTo>
                <a:lnTo>
                  <a:pt x="147" y="434"/>
                </a:lnTo>
                <a:lnTo>
                  <a:pt x="146" y="434"/>
                </a:lnTo>
                <a:lnTo>
                  <a:pt x="144" y="434"/>
                </a:lnTo>
                <a:lnTo>
                  <a:pt x="146" y="434"/>
                </a:lnTo>
                <a:lnTo>
                  <a:pt x="146" y="433"/>
                </a:lnTo>
                <a:lnTo>
                  <a:pt x="146" y="431"/>
                </a:lnTo>
                <a:lnTo>
                  <a:pt x="147" y="431"/>
                </a:lnTo>
                <a:lnTo>
                  <a:pt x="147" y="429"/>
                </a:lnTo>
                <a:lnTo>
                  <a:pt x="147" y="428"/>
                </a:lnTo>
                <a:lnTo>
                  <a:pt x="149" y="428"/>
                </a:lnTo>
                <a:lnTo>
                  <a:pt x="149" y="426"/>
                </a:lnTo>
                <a:lnTo>
                  <a:pt x="151" y="426"/>
                </a:lnTo>
                <a:lnTo>
                  <a:pt x="152" y="426"/>
                </a:lnTo>
                <a:lnTo>
                  <a:pt x="152" y="424"/>
                </a:lnTo>
                <a:lnTo>
                  <a:pt x="151" y="424"/>
                </a:lnTo>
                <a:lnTo>
                  <a:pt x="149" y="424"/>
                </a:lnTo>
                <a:lnTo>
                  <a:pt x="149" y="426"/>
                </a:lnTo>
                <a:lnTo>
                  <a:pt x="147" y="426"/>
                </a:lnTo>
                <a:lnTo>
                  <a:pt x="147" y="424"/>
                </a:lnTo>
                <a:lnTo>
                  <a:pt x="147" y="423"/>
                </a:lnTo>
                <a:lnTo>
                  <a:pt x="147" y="421"/>
                </a:lnTo>
                <a:lnTo>
                  <a:pt x="149" y="421"/>
                </a:lnTo>
                <a:lnTo>
                  <a:pt x="149" y="419"/>
                </a:lnTo>
                <a:lnTo>
                  <a:pt x="151" y="419"/>
                </a:lnTo>
                <a:lnTo>
                  <a:pt x="151" y="418"/>
                </a:lnTo>
                <a:lnTo>
                  <a:pt x="152" y="418"/>
                </a:lnTo>
                <a:lnTo>
                  <a:pt x="152" y="416"/>
                </a:lnTo>
                <a:lnTo>
                  <a:pt x="152" y="414"/>
                </a:lnTo>
                <a:lnTo>
                  <a:pt x="154" y="414"/>
                </a:lnTo>
                <a:lnTo>
                  <a:pt x="154" y="413"/>
                </a:lnTo>
                <a:lnTo>
                  <a:pt x="156" y="413"/>
                </a:lnTo>
                <a:lnTo>
                  <a:pt x="156" y="411"/>
                </a:lnTo>
                <a:lnTo>
                  <a:pt x="156" y="409"/>
                </a:lnTo>
                <a:lnTo>
                  <a:pt x="157" y="409"/>
                </a:lnTo>
                <a:lnTo>
                  <a:pt x="159" y="409"/>
                </a:lnTo>
                <a:lnTo>
                  <a:pt x="159" y="411"/>
                </a:lnTo>
                <a:lnTo>
                  <a:pt x="159" y="409"/>
                </a:lnTo>
                <a:lnTo>
                  <a:pt x="161" y="409"/>
                </a:lnTo>
                <a:lnTo>
                  <a:pt x="161" y="408"/>
                </a:lnTo>
                <a:lnTo>
                  <a:pt x="159" y="408"/>
                </a:lnTo>
                <a:lnTo>
                  <a:pt x="157" y="408"/>
                </a:lnTo>
                <a:lnTo>
                  <a:pt x="156" y="408"/>
                </a:lnTo>
                <a:lnTo>
                  <a:pt x="156" y="409"/>
                </a:lnTo>
                <a:lnTo>
                  <a:pt x="156" y="408"/>
                </a:lnTo>
                <a:lnTo>
                  <a:pt x="154" y="409"/>
                </a:lnTo>
                <a:lnTo>
                  <a:pt x="154" y="411"/>
                </a:lnTo>
                <a:lnTo>
                  <a:pt x="154" y="413"/>
                </a:lnTo>
                <a:lnTo>
                  <a:pt x="152" y="413"/>
                </a:lnTo>
                <a:lnTo>
                  <a:pt x="151" y="413"/>
                </a:lnTo>
                <a:lnTo>
                  <a:pt x="151" y="414"/>
                </a:lnTo>
                <a:lnTo>
                  <a:pt x="151" y="416"/>
                </a:lnTo>
                <a:lnTo>
                  <a:pt x="149" y="416"/>
                </a:lnTo>
                <a:lnTo>
                  <a:pt x="149" y="418"/>
                </a:lnTo>
                <a:lnTo>
                  <a:pt x="149" y="416"/>
                </a:lnTo>
                <a:lnTo>
                  <a:pt x="149" y="418"/>
                </a:lnTo>
                <a:lnTo>
                  <a:pt x="147" y="418"/>
                </a:lnTo>
                <a:lnTo>
                  <a:pt x="147" y="419"/>
                </a:lnTo>
                <a:lnTo>
                  <a:pt x="147" y="421"/>
                </a:lnTo>
                <a:lnTo>
                  <a:pt x="146" y="421"/>
                </a:lnTo>
                <a:lnTo>
                  <a:pt x="146" y="423"/>
                </a:lnTo>
                <a:lnTo>
                  <a:pt x="146" y="424"/>
                </a:lnTo>
                <a:lnTo>
                  <a:pt x="146" y="426"/>
                </a:lnTo>
                <a:lnTo>
                  <a:pt x="146" y="428"/>
                </a:lnTo>
                <a:lnTo>
                  <a:pt x="146" y="429"/>
                </a:lnTo>
                <a:lnTo>
                  <a:pt x="144" y="429"/>
                </a:lnTo>
                <a:lnTo>
                  <a:pt x="144" y="431"/>
                </a:lnTo>
                <a:lnTo>
                  <a:pt x="142" y="433"/>
                </a:lnTo>
                <a:lnTo>
                  <a:pt x="142" y="434"/>
                </a:lnTo>
                <a:lnTo>
                  <a:pt x="141" y="434"/>
                </a:lnTo>
                <a:lnTo>
                  <a:pt x="141" y="436"/>
                </a:lnTo>
                <a:lnTo>
                  <a:pt x="139" y="436"/>
                </a:lnTo>
                <a:lnTo>
                  <a:pt x="139" y="438"/>
                </a:lnTo>
                <a:lnTo>
                  <a:pt x="137" y="438"/>
                </a:lnTo>
                <a:lnTo>
                  <a:pt x="137" y="439"/>
                </a:lnTo>
                <a:lnTo>
                  <a:pt x="136" y="441"/>
                </a:lnTo>
                <a:lnTo>
                  <a:pt x="134" y="441"/>
                </a:lnTo>
                <a:lnTo>
                  <a:pt x="134" y="443"/>
                </a:lnTo>
                <a:lnTo>
                  <a:pt x="132" y="443"/>
                </a:lnTo>
                <a:lnTo>
                  <a:pt x="132" y="444"/>
                </a:lnTo>
                <a:lnTo>
                  <a:pt x="131" y="444"/>
                </a:lnTo>
                <a:lnTo>
                  <a:pt x="129" y="444"/>
                </a:lnTo>
                <a:lnTo>
                  <a:pt x="129" y="446"/>
                </a:lnTo>
                <a:lnTo>
                  <a:pt x="127" y="446"/>
                </a:lnTo>
                <a:lnTo>
                  <a:pt x="126" y="446"/>
                </a:lnTo>
                <a:lnTo>
                  <a:pt x="124" y="446"/>
                </a:lnTo>
                <a:lnTo>
                  <a:pt x="124" y="448"/>
                </a:lnTo>
                <a:lnTo>
                  <a:pt x="124" y="446"/>
                </a:lnTo>
                <a:lnTo>
                  <a:pt x="124" y="448"/>
                </a:lnTo>
                <a:lnTo>
                  <a:pt x="122" y="448"/>
                </a:lnTo>
                <a:lnTo>
                  <a:pt x="121" y="448"/>
                </a:lnTo>
                <a:lnTo>
                  <a:pt x="121" y="446"/>
                </a:lnTo>
                <a:lnTo>
                  <a:pt x="121" y="448"/>
                </a:lnTo>
                <a:lnTo>
                  <a:pt x="119" y="448"/>
                </a:lnTo>
                <a:lnTo>
                  <a:pt x="119" y="446"/>
                </a:lnTo>
                <a:lnTo>
                  <a:pt x="119" y="444"/>
                </a:lnTo>
                <a:lnTo>
                  <a:pt x="119" y="443"/>
                </a:lnTo>
                <a:lnTo>
                  <a:pt x="119" y="441"/>
                </a:lnTo>
                <a:lnTo>
                  <a:pt x="119" y="443"/>
                </a:lnTo>
                <a:lnTo>
                  <a:pt x="119" y="441"/>
                </a:lnTo>
                <a:lnTo>
                  <a:pt x="119" y="439"/>
                </a:lnTo>
                <a:lnTo>
                  <a:pt x="119" y="438"/>
                </a:lnTo>
                <a:lnTo>
                  <a:pt x="119" y="436"/>
                </a:lnTo>
                <a:lnTo>
                  <a:pt x="117" y="436"/>
                </a:lnTo>
                <a:lnTo>
                  <a:pt x="119" y="436"/>
                </a:lnTo>
                <a:lnTo>
                  <a:pt x="119" y="434"/>
                </a:lnTo>
                <a:lnTo>
                  <a:pt x="117" y="434"/>
                </a:lnTo>
                <a:lnTo>
                  <a:pt x="117" y="436"/>
                </a:lnTo>
                <a:lnTo>
                  <a:pt x="117" y="434"/>
                </a:lnTo>
                <a:lnTo>
                  <a:pt x="119" y="434"/>
                </a:lnTo>
                <a:lnTo>
                  <a:pt x="119" y="433"/>
                </a:lnTo>
                <a:lnTo>
                  <a:pt x="117" y="433"/>
                </a:lnTo>
                <a:lnTo>
                  <a:pt x="119" y="433"/>
                </a:lnTo>
                <a:lnTo>
                  <a:pt x="117" y="431"/>
                </a:lnTo>
                <a:lnTo>
                  <a:pt x="119" y="431"/>
                </a:lnTo>
                <a:lnTo>
                  <a:pt x="119" y="429"/>
                </a:lnTo>
                <a:lnTo>
                  <a:pt x="117" y="429"/>
                </a:lnTo>
                <a:lnTo>
                  <a:pt x="117" y="428"/>
                </a:lnTo>
                <a:lnTo>
                  <a:pt x="119" y="428"/>
                </a:lnTo>
                <a:lnTo>
                  <a:pt x="117" y="428"/>
                </a:lnTo>
                <a:lnTo>
                  <a:pt x="119" y="428"/>
                </a:lnTo>
                <a:lnTo>
                  <a:pt x="117" y="428"/>
                </a:lnTo>
                <a:lnTo>
                  <a:pt x="117" y="426"/>
                </a:lnTo>
                <a:lnTo>
                  <a:pt x="119" y="426"/>
                </a:lnTo>
                <a:lnTo>
                  <a:pt x="119" y="424"/>
                </a:lnTo>
                <a:lnTo>
                  <a:pt x="119" y="423"/>
                </a:lnTo>
                <a:lnTo>
                  <a:pt x="117" y="423"/>
                </a:lnTo>
                <a:lnTo>
                  <a:pt x="119" y="423"/>
                </a:lnTo>
                <a:lnTo>
                  <a:pt x="117" y="423"/>
                </a:lnTo>
                <a:lnTo>
                  <a:pt x="117" y="424"/>
                </a:lnTo>
                <a:lnTo>
                  <a:pt x="117" y="426"/>
                </a:lnTo>
                <a:lnTo>
                  <a:pt x="117" y="428"/>
                </a:lnTo>
                <a:lnTo>
                  <a:pt x="116" y="428"/>
                </a:lnTo>
                <a:lnTo>
                  <a:pt x="116" y="426"/>
                </a:lnTo>
                <a:lnTo>
                  <a:pt x="116" y="428"/>
                </a:lnTo>
                <a:lnTo>
                  <a:pt x="114" y="428"/>
                </a:lnTo>
                <a:lnTo>
                  <a:pt x="116" y="428"/>
                </a:lnTo>
                <a:lnTo>
                  <a:pt x="116" y="429"/>
                </a:lnTo>
                <a:lnTo>
                  <a:pt x="116" y="428"/>
                </a:lnTo>
                <a:lnTo>
                  <a:pt x="116" y="429"/>
                </a:lnTo>
                <a:lnTo>
                  <a:pt x="116" y="431"/>
                </a:lnTo>
                <a:lnTo>
                  <a:pt x="116" y="433"/>
                </a:lnTo>
                <a:lnTo>
                  <a:pt x="116" y="434"/>
                </a:lnTo>
                <a:lnTo>
                  <a:pt x="117" y="434"/>
                </a:lnTo>
                <a:lnTo>
                  <a:pt x="117" y="436"/>
                </a:lnTo>
                <a:lnTo>
                  <a:pt x="117" y="438"/>
                </a:lnTo>
                <a:lnTo>
                  <a:pt x="117" y="439"/>
                </a:lnTo>
                <a:lnTo>
                  <a:pt x="116" y="439"/>
                </a:lnTo>
                <a:lnTo>
                  <a:pt x="116" y="438"/>
                </a:lnTo>
                <a:lnTo>
                  <a:pt x="116" y="439"/>
                </a:lnTo>
                <a:lnTo>
                  <a:pt x="116" y="438"/>
                </a:lnTo>
                <a:lnTo>
                  <a:pt x="116" y="436"/>
                </a:lnTo>
                <a:lnTo>
                  <a:pt x="116" y="434"/>
                </a:lnTo>
                <a:lnTo>
                  <a:pt x="116" y="436"/>
                </a:lnTo>
                <a:lnTo>
                  <a:pt x="116" y="438"/>
                </a:lnTo>
                <a:lnTo>
                  <a:pt x="114" y="438"/>
                </a:lnTo>
                <a:lnTo>
                  <a:pt x="116" y="438"/>
                </a:lnTo>
                <a:lnTo>
                  <a:pt x="116" y="439"/>
                </a:lnTo>
                <a:lnTo>
                  <a:pt x="114" y="439"/>
                </a:lnTo>
                <a:lnTo>
                  <a:pt x="112" y="439"/>
                </a:lnTo>
                <a:lnTo>
                  <a:pt x="112" y="441"/>
                </a:lnTo>
                <a:lnTo>
                  <a:pt x="114" y="441"/>
                </a:lnTo>
                <a:lnTo>
                  <a:pt x="114" y="443"/>
                </a:lnTo>
                <a:lnTo>
                  <a:pt x="114" y="441"/>
                </a:lnTo>
                <a:lnTo>
                  <a:pt x="112" y="441"/>
                </a:lnTo>
                <a:lnTo>
                  <a:pt x="111" y="441"/>
                </a:lnTo>
                <a:lnTo>
                  <a:pt x="112" y="441"/>
                </a:lnTo>
                <a:lnTo>
                  <a:pt x="111" y="439"/>
                </a:lnTo>
                <a:lnTo>
                  <a:pt x="112" y="439"/>
                </a:lnTo>
                <a:lnTo>
                  <a:pt x="111" y="439"/>
                </a:lnTo>
                <a:lnTo>
                  <a:pt x="112" y="439"/>
                </a:lnTo>
                <a:lnTo>
                  <a:pt x="112" y="438"/>
                </a:lnTo>
                <a:lnTo>
                  <a:pt x="111" y="438"/>
                </a:lnTo>
                <a:lnTo>
                  <a:pt x="111" y="436"/>
                </a:lnTo>
                <a:lnTo>
                  <a:pt x="109" y="438"/>
                </a:lnTo>
                <a:lnTo>
                  <a:pt x="109" y="436"/>
                </a:lnTo>
                <a:lnTo>
                  <a:pt x="109" y="434"/>
                </a:lnTo>
                <a:lnTo>
                  <a:pt x="109" y="433"/>
                </a:lnTo>
                <a:lnTo>
                  <a:pt x="107" y="433"/>
                </a:lnTo>
                <a:lnTo>
                  <a:pt x="109" y="433"/>
                </a:lnTo>
                <a:lnTo>
                  <a:pt x="109" y="431"/>
                </a:lnTo>
                <a:lnTo>
                  <a:pt x="107" y="431"/>
                </a:lnTo>
                <a:lnTo>
                  <a:pt x="107" y="433"/>
                </a:lnTo>
                <a:lnTo>
                  <a:pt x="107" y="431"/>
                </a:lnTo>
                <a:lnTo>
                  <a:pt x="107" y="433"/>
                </a:lnTo>
                <a:lnTo>
                  <a:pt x="107" y="431"/>
                </a:lnTo>
                <a:lnTo>
                  <a:pt x="107" y="429"/>
                </a:lnTo>
                <a:lnTo>
                  <a:pt x="106" y="429"/>
                </a:lnTo>
                <a:lnTo>
                  <a:pt x="107" y="429"/>
                </a:lnTo>
                <a:lnTo>
                  <a:pt x="106" y="429"/>
                </a:lnTo>
                <a:lnTo>
                  <a:pt x="106" y="428"/>
                </a:lnTo>
                <a:lnTo>
                  <a:pt x="107" y="428"/>
                </a:lnTo>
                <a:lnTo>
                  <a:pt x="106" y="426"/>
                </a:lnTo>
                <a:lnTo>
                  <a:pt x="107" y="426"/>
                </a:lnTo>
                <a:lnTo>
                  <a:pt x="107" y="428"/>
                </a:lnTo>
                <a:lnTo>
                  <a:pt x="109" y="428"/>
                </a:lnTo>
                <a:lnTo>
                  <a:pt x="111" y="428"/>
                </a:lnTo>
                <a:lnTo>
                  <a:pt x="109" y="428"/>
                </a:lnTo>
                <a:lnTo>
                  <a:pt x="109" y="426"/>
                </a:lnTo>
                <a:lnTo>
                  <a:pt x="109" y="428"/>
                </a:lnTo>
                <a:lnTo>
                  <a:pt x="109" y="426"/>
                </a:lnTo>
                <a:lnTo>
                  <a:pt x="107" y="426"/>
                </a:lnTo>
                <a:lnTo>
                  <a:pt x="107" y="424"/>
                </a:lnTo>
                <a:lnTo>
                  <a:pt x="107" y="423"/>
                </a:lnTo>
                <a:lnTo>
                  <a:pt x="107" y="424"/>
                </a:lnTo>
                <a:lnTo>
                  <a:pt x="106" y="423"/>
                </a:lnTo>
                <a:lnTo>
                  <a:pt x="106" y="421"/>
                </a:lnTo>
                <a:lnTo>
                  <a:pt x="107" y="421"/>
                </a:lnTo>
                <a:lnTo>
                  <a:pt x="107" y="419"/>
                </a:lnTo>
                <a:lnTo>
                  <a:pt x="106" y="419"/>
                </a:lnTo>
                <a:lnTo>
                  <a:pt x="106" y="418"/>
                </a:lnTo>
                <a:lnTo>
                  <a:pt x="106" y="416"/>
                </a:lnTo>
                <a:lnTo>
                  <a:pt x="107" y="416"/>
                </a:lnTo>
                <a:lnTo>
                  <a:pt x="107" y="414"/>
                </a:lnTo>
                <a:lnTo>
                  <a:pt x="106" y="414"/>
                </a:lnTo>
                <a:lnTo>
                  <a:pt x="107" y="414"/>
                </a:lnTo>
                <a:lnTo>
                  <a:pt x="107" y="413"/>
                </a:lnTo>
                <a:lnTo>
                  <a:pt x="107" y="411"/>
                </a:lnTo>
                <a:lnTo>
                  <a:pt x="107" y="409"/>
                </a:lnTo>
                <a:lnTo>
                  <a:pt x="109" y="409"/>
                </a:lnTo>
                <a:lnTo>
                  <a:pt x="109" y="408"/>
                </a:lnTo>
                <a:lnTo>
                  <a:pt x="109" y="406"/>
                </a:lnTo>
                <a:lnTo>
                  <a:pt x="111" y="406"/>
                </a:lnTo>
                <a:lnTo>
                  <a:pt x="111" y="404"/>
                </a:lnTo>
                <a:lnTo>
                  <a:pt x="111" y="403"/>
                </a:lnTo>
                <a:lnTo>
                  <a:pt x="111" y="401"/>
                </a:lnTo>
                <a:lnTo>
                  <a:pt x="112" y="401"/>
                </a:lnTo>
                <a:lnTo>
                  <a:pt x="114" y="401"/>
                </a:lnTo>
                <a:lnTo>
                  <a:pt x="112" y="401"/>
                </a:lnTo>
                <a:lnTo>
                  <a:pt x="112" y="399"/>
                </a:lnTo>
                <a:lnTo>
                  <a:pt x="112" y="398"/>
                </a:lnTo>
                <a:lnTo>
                  <a:pt x="112" y="399"/>
                </a:lnTo>
                <a:lnTo>
                  <a:pt x="111" y="399"/>
                </a:lnTo>
                <a:lnTo>
                  <a:pt x="111" y="398"/>
                </a:lnTo>
                <a:lnTo>
                  <a:pt x="109" y="398"/>
                </a:lnTo>
                <a:lnTo>
                  <a:pt x="111" y="398"/>
                </a:lnTo>
                <a:lnTo>
                  <a:pt x="109" y="398"/>
                </a:lnTo>
                <a:lnTo>
                  <a:pt x="109" y="396"/>
                </a:lnTo>
                <a:lnTo>
                  <a:pt x="109" y="398"/>
                </a:lnTo>
                <a:lnTo>
                  <a:pt x="109" y="396"/>
                </a:lnTo>
                <a:lnTo>
                  <a:pt x="111" y="396"/>
                </a:lnTo>
                <a:lnTo>
                  <a:pt x="111" y="394"/>
                </a:lnTo>
                <a:lnTo>
                  <a:pt x="112" y="396"/>
                </a:lnTo>
                <a:lnTo>
                  <a:pt x="112" y="394"/>
                </a:lnTo>
                <a:lnTo>
                  <a:pt x="112" y="396"/>
                </a:lnTo>
                <a:lnTo>
                  <a:pt x="112" y="394"/>
                </a:lnTo>
                <a:lnTo>
                  <a:pt x="114" y="394"/>
                </a:lnTo>
                <a:lnTo>
                  <a:pt x="114" y="396"/>
                </a:lnTo>
                <a:lnTo>
                  <a:pt x="114" y="394"/>
                </a:lnTo>
                <a:lnTo>
                  <a:pt x="116" y="394"/>
                </a:lnTo>
                <a:lnTo>
                  <a:pt x="117" y="394"/>
                </a:lnTo>
                <a:lnTo>
                  <a:pt x="119" y="394"/>
                </a:lnTo>
                <a:lnTo>
                  <a:pt x="119" y="393"/>
                </a:lnTo>
                <a:lnTo>
                  <a:pt x="121" y="393"/>
                </a:lnTo>
                <a:lnTo>
                  <a:pt x="121" y="394"/>
                </a:lnTo>
                <a:lnTo>
                  <a:pt x="121" y="396"/>
                </a:lnTo>
                <a:lnTo>
                  <a:pt x="121" y="398"/>
                </a:lnTo>
                <a:lnTo>
                  <a:pt x="121" y="399"/>
                </a:lnTo>
                <a:lnTo>
                  <a:pt x="121" y="401"/>
                </a:lnTo>
                <a:lnTo>
                  <a:pt x="121" y="399"/>
                </a:lnTo>
                <a:lnTo>
                  <a:pt x="122" y="399"/>
                </a:lnTo>
                <a:lnTo>
                  <a:pt x="122" y="398"/>
                </a:lnTo>
                <a:lnTo>
                  <a:pt x="122" y="396"/>
                </a:lnTo>
                <a:lnTo>
                  <a:pt x="124" y="398"/>
                </a:lnTo>
                <a:lnTo>
                  <a:pt x="124" y="396"/>
                </a:lnTo>
                <a:lnTo>
                  <a:pt x="126" y="396"/>
                </a:lnTo>
                <a:lnTo>
                  <a:pt x="124" y="396"/>
                </a:lnTo>
                <a:lnTo>
                  <a:pt x="124" y="394"/>
                </a:lnTo>
                <a:lnTo>
                  <a:pt x="122" y="394"/>
                </a:lnTo>
                <a:lnTo>
                  <a:pt x="124" y="394"/>
                </a:lnTo>
                <a:lnTo>
                  <a:pt x="124" y="393"/>
                </a:lnTo>
                <a:lnTo>
                  <a:pt x="122" y="393"/>
                </a:lnTo>
                <a:lnTo>
                  <a:pt x="122" y="391"/>
                </a:lnTo>
                <a:lnTo>
                  <a:pt x="122" y="393"/>
                </a:lnTo>
                <a:lnTo>
                  <a:pt x="124" y="393"/>
                </a:lnTo>
                <a:lnTo>
                  <a:pt x="126" y="393"/>
                </a:lnTo>
                <a:lnTo>
                  <a:pt x="126" y="391"/>
                </a:lnTo>
                <a:lnTo>
                  <a:pt x="126" y="389"/>
                </a:lnTo>
                <a:lnTo>
                  <a:pt x="127" y="389"/>
                </a:lnTo>
                <a:lnTo>
                  <a:pt x="127" y="387"/>
                </a:lnTo>
                <a:lnTo>
                  <a:pt x="127" y="386"/>
                </a:lnTo>
                <a:lnTo>
                  <a:pt x="127" y="384"/>
                </a:lnTo>
                <a:lnTo>
                  <a:pt x="127" y="382"/>
                </a:lnTo>
                <a:lnTo>
                  <a:pt x="126" y="382"/>
                </a:lnTo>
                <a:lnTo>
                  <a:pt x="126" y="381"/>
                </a:lnTo>
                <a:lnTo>
                  <a:pt x="127" y="381"/>
                </a:lnTo>
                <a:lnTo>
                  <a:pt x="127" y="379"/>
                </a:lnTo>
                <a:lnTo>
                  <a:pt x="127" y="377"/>
                </a:lnTo>
                <a:lnTo>
                  <a:pt x="127" y="376"/>
                </a:lnTo>
                <a:lnTo>
                  <a:pt x="127" y="374"/>
                </a:lnTo>
                <a:lnTo>
                  <a:pt x="127" y="372"/>
                </a:lnTo>
                <a:lnTo>
                  <a:pt x="127" y="371"/>
                </a:lnTo>
                <a:lnTo>
                  <a:pt x="127" y="369"/>
                </a:lnTo>
                <a:lnTo>
                  <a:pt x="126" y="367"/>
                </a:lnTo>
                <a:lnTo>
                  <a:pt x="127" y="367"/>
                </a:lnTo>
                <a:lnTo>
                  <a:pt x="127" y="366"/>
                </a:lnTo>
                <a:lnTo>
                  <a:pt x="126" y="366"/>
                </a:lnTo>
                <a:lnTo>
                  <a:pt x="126" y="364"/>
                </a:lnTo>
                <a:lnTo>
                  <a:pt x="126" y="362"/>
                </a:lnTo>
                <a:lnTo>
                  <a:pt x="126" y="361"/>
                </a:lnTo>
                <a:lnTo>
                  <a:pt x="126" y="359"/>
                </a:lnTo>
                <a:lnTo>
                  <a:pt x="127" y="359"/>
                </a:lnTo>
                <a:lnTo>
                  <a:pt x="127" y="357"/>
                </a:lnTo>
                <a:lnTo>
                  <a:pt x="129" y="357"/>
                </a:lnTo>
                <a:lnTo>
                  <a:pt x="131" y="357"/>
                </a:lnTo>
                <a:lnTo>
                  <a:pt x="131" y="356"/>
                </a:lnTo>
                <a:lnTo>
                  <a:pt x="131" y="357"/>
                </a:lnTo>
                <a:lnTo>
                  <a:pt x="131" y="356"/>
                </a:lnTo>
                <a:lnTo>
                  <a:pt x="132" y="354"/>
                </a:lnTo>
                <a:lnTo>
                  <a:pt x="132" y="352"/>
                </a:lnTo>
                <a:lnTo>
                  <a:pt x="132" y="354"/>
                </a:lnTo>
                <a:lnTo>
                  <a:pt x="134" y="354"/>
                </a:lnTo>
                <a:lnTo>
                  <a:pt x="136" y="354"/>
                </a:lnTo>
                <a:lnTo>
                  <a:pt x="136" y="356"/>
                </a:lnTo>
                <a:lnTo>
                  <a:pt x="136" y="357"/>
                </a:lnTo>
                <a:lnTo>
                  <a:pt x="136" y="356"/>
                </a:lnTo>
                <a:lnTo>
                  <a:pt x="136" y="357"/>
                </a:lnTo>
                <a:lnTo>
                  <a:pt x="137" y="357"/>
                </a:lnTo>
                <a:lnTo>
                  <a:pt x="139" y="357"/>
                </a:lnTo>
                <a:lnTo>
                  <a:pt x="141" y="357"/>
                </a:lnTo>
                <a:lnTo>
                  <a:pt x="141" y="359"/>
                </a:lnTo>
                <a:lnTo>
                  <a:pt x="142" y="359"/>
                </a:lnTo>
                <a:lnTo>
                  <a:pt x="142" y="361"/>
                </a:lnTo>
                <a:lnTo>
                  <a:pt x="142" y="362"/>
                </a:lnTo>
                <a:lnTo>
                  <a:pt x="142" y="361"/>
                </a:lnTo>
                <a:lnTo>
                  <a:pt x="144" y="361"/>
                </a:lnTo>
                <a:lnTo>
                  <a:pt x="144" y="362"/>
                </a:lnTo>
                <a:lnTo>
                  <a:pt x="144" y="364"/>
                </a:lnTo>
                <a:lnTo>
                  <a:pt x="144" y="362"/>
                </a:lnTo>
                <a:lnTo>
                  <a:pt x="144" y="364"/>
                </a:lnTo>
                <a:lnTo>
                  <a:pt x="144" y="366"/>
                </a:lnTo>
                <a:lnTo>
                  <a:pt x="144" y="367"/>
                </a:lnTo>
                <a:lnTo>
                  <a:pt x="144" y="369"/>
                </a:lnTo>
                <a:lnTo>
                  <a:pt x="146" y="369"/>
                </a:lnTo>
                <a:lnTo>
                  <a:pt x="146" y="371"/>
                </a:lnTo>
                <a:lnTo>
                  <a:pt x="146" y="372"/>
                </a:lnTo>
                <a:lnTo>
                  <a:pt x="144" y="372"/>
                </a:lnTo>
                <a:lnTo>
                  <a:pt x="146" y="372"/>
                </a:lnTo>
                <a:lnTo>
                  <a:pt x="146" y="374"/>
                </a:lnTo>
                <a:lnTo>
                  <a:pt x="147" y="376"/>
                </a:lnTo>
                <a:lnTo>
                  <a:pt x="147" y="374"/>
                </a:lnTo>
                <a:lnTo>
                  <a:pt x="147" y="372"/>
                </a:lnTo>
                <a:lnTo>
                  <a:pt x="147" y="371"/>
                </a:lnTo>
                <a:lnTo>
                  <a:pt x="146" y="369"/>
                </a:lnTo>
                <a:lnTo>
                  <a:pt x="146" y="367"/>
                </a:lnTo>
                <a:lnTo>
                  <a:pt x="146" y="366"/>
                </a:lnTo>
                <a:lnTo>
                  <a:pt x="146" y="364"/>
                </a:lnTo>
                <a:lnTo>
                  <a:pt x="144" y="364"/>
                </a:lnTo>
                <a:lnTo>
                  <a:pt x="146" y="364"/>
                </a:lnTo>
                <a:lnTo>
                  <a:pt x="147" y="364"/>
                </a:lnTo>
                <a:lnTo>
                  <a:pt x="149" y="366"/>
                </a:lnTo>
                <a:lnTo>
                  <a:pt x="151" y="366"/>
                </a:lnTo>
                <a:lnTo>
                  <a:pt x="151" y="367"/>
                </a:lnTo>
                <a:lnTo>
                  <a:pt x="152" y="369"/>
                </a:lnTo>
                <a:lnTo>
                  <a:pt x="154" y="369"/>
                </a:lnTo>
                <a:lnTo>
                  <a:pt x="154" y="367"/>
                </a:lnTo>
                <a:lnTo>
                  <a:pt x="156" y="367"/>
                </a:lnTo>
                <a:lnTo>
                  <a:pt x="157" y="367"/>
                </a:lnTo>
                <a:lnTo>
                  <a:pt x="157" y="366"/>
                </a:lnTo>
                <a:lnTo>
                  <a:pt x="157" y="367"/>
                </a:lnTo>
                <a:lnTo>
                  <a:pt x="159" y="367"/>
                </a:lnTo>
                <a:lnTo>
                  <a:pt x="161" y="367"/>
                </a:lnTo>
                <a:lnTo>
                  <a:pt x="162" y="369"/>
                </a:lnTo>
                <a:lnTo>
                  <a:pt x="162" y="367"/>
                </a:lnTo>
                <a:lnTo>
                  <a:pt x="161" y="366"/>
                </a:lnTo>
                <a:lnTo>
                  <a:pt x="159" y="366"/>
                </a:lnTo>
                <a:lnTo>
                  <a:pt x="157" y="366"/>
                </a:lnTo>
                <a:lnTo>
                  <a:pt x="156" y="366"/>
                </a:lnTo>
                <a:lnTo>
                  <a:pt x="154" y="366"/>
                </a:lnTo>
                <a:lnTo>
                  <a:pt x="154" y="367"/>
                </a:lnTo>
                <a:lnTo>
                  <a:pt x="152" y="367"/>
                </a:lnTo>
                <a:lnTo>
                  <a:pt x="151" y="366"/>
                </a:lnTo>
                <a:lnTo>
                  <a:pt x="152" y="366"/>
                </a:lnTo>
                <a:lnTo>
                  <a:pt x="151" y="366"/>
                </a:lnTo>
                <a:lnTo>
                  <a:pt x="151" y="364"/>
                </a:lnTo>
                <a:lnTo>
                  <a:pt x="149" y="364"/>
                </a:lnTo>
                <a:lnTo>
                  <a:pt x="147" y="364"/>
                </a:lnTo>
                <a:lnTo>
                  <a:pt x="149" y="362"/>
                </a:lnTo>
                <a:lnTo>
                  <a:pt x="147" y="362"/>
                </a:lnTo>
                <a:lnTo>
                  <a:pt x="146" y="361"/>
                </a:lnTo>
                <a:lnTo>
                  <a:pt x="144" y="361"/>
                </a:lnTo>
                <a:lnTo>
                  <a:pt x="144" y="359"/>
                </a:lnTo>
                <a:lnTo>
                  <a:pt x="144" y="357"/>
                </a:lnTo>
                <a:lnTo>
                  <a:pt x="142" y="357"/>
                </a:lnTo>
                <a:lnTo>
                  <a:pt x="141" y="357"/>
                </a:lnTo>
                <a:lnTo>
                  <a:pt x="141" y="356"/>
                </a:lnTo>
                <a:lnTo>
                  <a:pt x="139" y="356"/>
                </a:lnTo>
                <a:lnTo>
                  <a:pt x="137" y="356"/>
                </a:lnTo>
                <a:lnTo>
                  <a:pt x="137" y="354"/>
                </a:lnTo>
                <a:lnTo>
                  <a:pt x="136" y="354"/>
                </a:lnTo>
                <a:lnTo>
                  <a:pt x="136" y="356"/>
                </a:lnTo>
                <a:lnTo>
                  <a:pt x="136" y="354"/>
                </a:lnTo>
                <a:lnTo>
                  <a:pt x="134" y="354"/>
                </a:lnTo>
                <a:lnTo>
                  <a:pt x="134" y="352"/>
                </a:lnTo>
                <a:lnTo>
                  <a:pt x="132" y="352"/>
                </a:lnTo>
                <a:lnTo>
                  <a:pt x="132" y="351"/>
                </a:lnTo>
                <a:lnTo>
                  <a:pt x="132" y="349"/>
                </a:lnTo>
                <a:lnTo>
                  <a:pt x="131" y="349"/>
                </a:lnTo>
                <a:lnTo>
                  <a:pt x="131" y="347"/>
                </a:lnTo>
                <a:lnTo>
                  <a:pt x="131" y="346"/>
                </a:lnTo>
                <a:lnTo>
                  <a:pt x="131" y="344"/>
                </a:lnTo>
                <a:lnTo>
                  <a:pt x="131" y="342"/>
                </a:lnTo>
                <a:lnTo>
                  <a:pt x="129" y="342"/>
                </a:lnTo>
                <a:lnTo>
                  <a:pt x="129" y="341"/>
                </a:lnTo>
                <a:lnTo>
                  <a:pt x="127" y="341"/>
                </a:lnTo>
                <a:lnTo>
                  <a:pt x="127" y="339"/>
                </a:lnTo>
                <a:lnTo>
                  <a:pt x="127" y="337"/>
                </a:lnTo>
                <a:lnTo>
                  <a:pt x="127" y="336"/>
                </a:lnTo>
                <a:lnTo>
                  <a:pt x="126" y="336"/>
                </a:lnTo>
                <a:lnTo>
                  <a:pt x="126" y="334"/>
                </a:lnTo>
                <a:lnTo>
                  <a:pt x="127" y="334"/>
                </a:lnTo>
                <a:lnTo>
                  <a:pt x="127" y="336"/>
                </a:lnTo>
                <a:lnTo>
                  <a:pt x="129" y="336"/>
                </a:lnTo>
                <a:lnTo>
                  <a:pt x="129" y="334"/>
                </a:lnTo>
                <a:lnTo>
                  <a:pt x="129" y="332"/>
                </a:lnTo>
                <a:lnTo>
                  <a:pt x="127" y="332"/>
                </a:lnTo>
                <a:lnTo>
                  <a:pt x="126" y="332"/>
                </a:lnTo>
                <a:lnTo>
                  <a:pt x="126" y="331"/>
                </a:lnTo>
                <a:lnTo>
                  <a:pt x="126" y="329"/>
                </a:lnTo>
                <a:lnTo>
                  <a:pt x="127" y="329"/>
                </a:lnTo>
                <a:lnTo>
                  <a:pt x="127" y="327"/>
                </a:lnTo>
                <a:lnTo>
                  <a:pt x="129" y="327"/>
                </a:lnTo>
                <a:lnTo>
                  <a:pt x="131" y="327"/>
                </a:lnTo>
                <a:lnTo>
                  <a:pt x="131" y="326"/>
                </a:lnTo>
                <a:lnTo>
                  <a:pt x="132" y="326"/>
                </a:lnTo>
                <a:lnTo>
                  <a:pt x="134" y="324"/>
                </a:lnTo>
                <a:lnTo>
                  <a:pt x="136" y="324"/>
                </a:lnTo>
                <a:lnTo>
                  <a:pt x="137" y="324"/>
                </a:lnTo>
                <a:close/>
                <a:moveTo>
                  <a:pt x="94" y="317"/>
                </a:moveTo>
                <a:lnTo>
                  <a:pt x="96" y="317"/>
                </a:lnTo>
                <a:lnTo>
                  <a:pt x="96" y="319"/>
                </a:lnTo>
                <a:lnTo>
                  <a:pt x="97" y="319"/>
                </a:lnTo>
                <a:lnTo>
                  <a:pt x="99" y="321"/>
                </a:lnTo>
                <a:lnTo>
                  <a:pt x="99" y="319"/>
                </a:lnTo>
                <a:lnTo>
                  <a:pt x="99" y="321"/>
                </a:lnTo>
                <a:lnTo>
                  <a:pt x="101" y="321"/>
                </a:lnTo>
                <a:lnTo>
                  <a:pt x="102" y="321"/>
                </a:lnTo>
                <a:lnTo>
                  <a:pt x="102" y="322"/>
                </a:lnTo>
                <a:lnTo>
                  <a:pt x="102" y="324"/>
                </a:lnTo>
                <a:lnTo>
                  <a:pt x="104" y="324"/>
                </a:lnTo>
                <a:lnTo>
                  <a:pt x="106" y="324"/>
                </a:lnTo>
                <a:lnTo>
                  <a:pt x="104" y="326"/>
                </a:lnTo>
                <a:lnTo>
                  <a:pt x="106" y="326"/>
                </a:lnTo>
                <a:lnTo>
                  <a:pt x="107" y="326"/>
                </a:lnTo>
                <a:lnTo>
                  <a:pt x="107" y="327"/>
                </a:lnTo>
                <a:lnTo>
                  <a:pt x="109" y="327"/>
                </a:lnTo>
                <a:lnTo>
                  <a:pt x="109" y="329"/>
                </a:lnTo>
                <a:lnTo>
                  <a:pt x="111" y="329"/>
                </a:lnTo>
                <a:lnTo>
                  <a:pt x="111" y="331"/>
                </a:lnTo>
                <a:lnTo>
                  <a:pt x="111" y="332"/>
                </a:lnTo>
                <a:lnTo>
                  <a:pt x="111" y="334"/>
                </a:lnTo>
                <a:lnTo>
                  <a:pt x="111" y="336"/>
                </a:lnTo>
                <a:lnTo>
                  <a:pt x="111" y="337"/>
                </a:lnTo>
                <a:lnTo>
                  <a:pt x="111" y="339"/>
                </a:lnTo>
                <a:lnTo>
                  <a:pt x="111" y="341"/>
                </a:lnTo>
                <a:lnTo>
                  <a:pt x="111" y="342"/>
                </a:lnTo>
                <a:lnTo>
                  <a:pt x="111" y="344"/>
                </a:lnTo>
                <a:lnTo>
                  <a:pt x="111" y="342"/>
                </a:lnTo>
                <a:lnTo>
                  <a:pt x="112" y="344"/>
                </a:lnTo>
                <a:lnTo>
                  <a:pt x="112" y="346"/>
                </a:lnTo>
                <a:lnTo>
                  <a:pt x="114" y="346"/>
                </a:lnTo>
                <a:lnTo>
                  <a:pt x="114" y="347"/>
                </a:lnTo>
                <a:lnTo>
                  <a:pt x="114" y="349"/>
                </a:lnTo>
                <a:lnTo>
                  <a:pt x="114" y="351"/>
                </a:lnTo>
                <a:lnTo>
                  <a:pt x="114" y="352"/>
                </a:lnTo>
                <a:lnTo>
                  <a:pt x="114" y="354"/>
                </a:lnTo>
                <a:lnTo>
                  <a:pt x="116" y="354"/>
                </a:lnTo>
                <a:lnTo>
                  <a:pt x="116" y="356"/>
                </a:lnTo>
                <a:lnTo>
                  <a:pt x="114" y="356"/>
                </a:lnTo>
                <a:lnTo>
                  <a:pt x="112" y="356"/>
                </a:lnTo>
                <a:lnTo>
                  <a:pt x="112" y="357"/>
                </a:lnTo>
                <a:lnTo>
                  <a:pt x="111" y="357"/>
                </a:lnTo>
                <a:lnTo>
                  <a:pt x="112" y="359"/>
                </a:lnTo>
                <a:lnTo>
                  <a:pt x="112" y="361"/>
                </a:lnTo>
                <a:lnTo>
                  <a:pt x="111" y="361"/>
                </a:lnTo>
                <a:lnTo>
                  <a:pt x="111" y="362"/>
                </a:lnTo>
                <a:lnTo>
                  <a:pt x="111" y="364"/>
                </a:lnTo>
                <a:lnTo>
                  <a:pt x="112" y="364"/>
                </a:lnTo>
                <a:lnTo>
                  <a:pt x="112" y="366"/>
                </a:lnTo>
                <a:lnTo>
                  <a:pt x="112" y="367"/>
                </a:lnTo>
                <a:lnTo>
                  <a:pt x="112" y="369"/>
                </a:lnTo>
                <a:lnTo>
                  <a:pt x="111" y="369"/>
                </a:lnTo>
                <a:lnTo>
                  <a:pt x="112" y="371"/>
                </a:lnTo>
                <a:lnTo>
                  <a:pt x="111" y="371"/>
                </a:lnTo>
                <a:lnTo>
                  <a:pt x="112" y="371"/>
                </a:lnTo>
                <a:lnTo>
                  <a:pt x="111" y="371"/>
                </a:lnTo>
                <a:lnTo>
                  <a:pt x="112" y="371"/>
                </a:lnTo>
                <a:lnTo>
                  <a:pt x="112" y="372"/>
                </a:lnTo>
                <a:lnTo>
                  <a:pt x="112" y="374"/>
                </a:lnTo>
                <a:lnTo>
                  <a:pt x="114" y="374"/>
                </a:lnTo>
                <a:lnTo>
                  <a:pt x="112" y="374"/>
                </a:lnTo>
                <a:lnTo>
                  <a:pt x="114" y="374"/>
                </a:lnTo>
                <a:lnTo>
                  <a:pt x="114" y="376"/>
                </a:lnTo>
                <a:lnTo>
                  <a:pt x="116" y="376"/>
                </a:lnTo>
                <a:lnTo>
                  <a:pt x="116" y="377"/>
                </a:lnTo>
                <a:lnTo>
                  <a:pt x="116" y="379"/>
                </a:lnTo>
                <a:lnTo>
                  <a:pt x="117" y="381"/>
                </a:lnTo>
                <a:lnTo>
                  <a:pt x="117" y="382"/>
                </a:lnTo>
                <a:lnTo>
                  <a:pt x="117" y="384"/>
                </a:lnTo>
                <a:lnTo>
                  <a:pt x="116" y="384"/>
                </a:lnTo>
                <a:lnTo>
                  <a:pt x="116" y="386"/>
                </a:lnTo>
                <a:lnTo>
                  <a:pt x="116" y="387"/>
                </a:lnTo>
                <a:lnTo>
                  <a:pt x="114" y="387"/>
                </a:lnTo>
                <a:lnTo>
                  <a:pt x="112" y="387"/>
                </a:lnTo>
                <a:lnTo>
                  <a:pt x="111" y="387"/>
                </a:lnTo>
                <a:lnTo>
                  <a:pt x="111" y="389"/>
                </a:lnTo>
                <a:lnTo>
                  <a:pt x="111" y="387"/>
                </a:lnTo>
                <a:lnTo>
                  <a:pt x="109" y="387"/>
                </a:lnTo>
                <a:lnTo>
                  <a:pt x="111" y="387"/>
                </a:lnTo>
                <a:lnTo>
                  <a:pt x="111" y="386"/>
                </a:lnTo>
                <a:lnTo>
                  <a:pt x="109" y="386"/>
                </a:lnTo>
                <a:lnTo>
                  <a:pt x="109" y="384"/>
                </a:lnTo>
                <a:lnTo>
                  <a:pt x="107" y="384"/>
                </a:lnTo>
                <a:lnTo>
                  <a:pt x="107" y="386"/>
                </a:lnTo>
                <a:lnTo>
                  <a:pt x="106" y="386"/>
                </a:lnTo>
                <a:lnTo>
                  <a:pt x="104" y="384"/>
                </a:lnTo>
                <a:lnTo>
                  <a:pt x="106" y="386"/>
                </a:lnTo>
                <a:lnTo>
                  <a:pt x="104" y="386"/>
                </a:lnTo>
                <a:lnTo>
                  <a:pt x="104" y="387"/>
                </a:lnTo>
                <a:lnTo>
                  <a:pt x="104" y="386"/>
                </a:lnTo>
                <a:lnTo>
                  <a:pt x="104" y="387"/>
                </a:lnTo>
                <a:lnTo>
                  <a:pt x="102" y="387"/>
                </a:lnTo>
                <a:lnTo>
                  <a:pt x="102" y="386"/>
                </a:lnTo>
                <a:lnTo>
                  <a:pt x="102" y="387"/>
                </a:lnTo>
                <a:lnTo>
                  <a:pt x="102" y="389"/>
                </a:lnTo>
                <a:lnTo>
                  <a:pt x="101" y="389"/>
                </a:lnTo>
                <a:lnTo>
                  <a:pt x="99" y="389"/>
                </a:lnTo>
                <a:lnTo>
                  <a:pt x="97" y="389"/>
                </a:lnTo>
                <a:lnTo>
                  <a:pt x="99" y="389"/>
                </a:lnTo>
                <a:lnTo>
                  <a:pt x="97" y="389"/>
                </a:lnTo>
                <a:lnTo>
                  <a:pt x="96" y="389"/>
                </a:lnTo>
                <a:lnTo>
                  <a:pt x="96" y="391"/>
                </a:lnTo>
                <a:lnTo>
                  <a:pt x="96" y="389"/>
                </a:lnTo>
                <a:lnTo>
                  <a:pt x="96" y="391"/>
                </a:lnTo>
                <a:lnTo>
                  <a:pt x="94" y="389"/>
                </a:lnTo>
                <a:lnTo>
                  <a:pt x="96" y="389"/>
                </a:lnTo>
                <a:lnTo>
                  <a:pt x="94" y="389"/>
                </a:lnTo>
                <a:lnTo>
                  <a:pt x="94" y="387"/>
                </a:lnTo>
                <a:lnTo>
                  <a:pt x="96" y="387"/>
                </a:lnTo>
                <a:lnTo>
                  <a:pt x="96" y="386"/>
                </a:lnTo>
                <a:lnTo>
                  <a:pt x="94" y="386"/>
                </a:lnTo>
                <a:lnTo>
                  <a:pt x="92" y="386"/>
                </a:lnTo>
                <a:lnTo>
                  <a:pt x="94" y="386"/>
                </a:lnTo>
                <a:lnTo>
                  <a:pt x="94" y="387"/>
                </a:lnTo>
                <a:lnTo>
                  <a:pt x="94" y="389"/>
                </a:lnTo>
                <a:lnTo>
                  <a:pt x="94" y="391"/>
                </a:lnTo>
                <a:lnTo>
                  <a:pt x="92" y="391"/>
                </a:lnTo>
                <a:lnTo>
                  <a:pt x="92" y="393"/>
                </a:lnTo>
                <a:lnTo>
                  <a:pt x="91" y="393"/>
                </a:lnTo>
                <a:lnTo>
                  <a:pt x="91" y="391"/>
                </a:lnTo>
                <a:lnTo>
                  <a:pt x="91" y="389"/>
                </a:lnTo>
                <a:lnTo>
                  <a:pt x="91" y="387"/>
                </a:lnTo>
                <a:lnTo>
                  <a:pt x="89" y="387"/>
                </a:lnTo>
                <a:lnTo>
                  <a:pt x="89" y="386"/>
                </a:lnTo>
                <a:lnTo>
                  <a:pt x="89" y="384"/>
                </a:lnTo>
                <a:lnTo>
                  <a:pt x="87" y="384"/>
                </a:lnTo>
                <a:lnTo>
                  <a:pt x="87" y="386"/>
                </a:lnTo>
                <a:lnTo>
                  <a:pt x="86" y="386"/>
                </a:lnTo>
                <a:lnTo>
                  <a:pt x="86" y="384"/>
                </a:lnTo>
                <a:lnTo>
                  <a:pt x="84" y="384"/>
                </a:lnTo>
                <a:lnTo>
                  <a:pt x="84" y="382"/>
                </a:lnTo>
                <a:lnTo>
                  <a:pt x="82" y="382"/>
                </a:lnTo>
                <a:lnTo>
                  <a:pt x="82" y="381"/>
                </a:lnTo>
                <a:lnTo>
                  <a:pt x="82" y="379"/>
                </a:lnTo>
                <a:lnTo>
                  <a:pt x="82" y="377"/>
                </a:lnTo>
                <a:lnTo>
                  <a:pt x="81" y="377"/>
                </a:lnTo>
                <a:lnTo>
                  <a:pt x="81" y="376"/>
                </a:lnTo>
                <a:lnTo>
                  <a:pt x="81" y="374"/>
                </a:lnTo>
                <a:lnTo>
                  <a:pt x="81" y="372"/>
                </a:lnTo>
                <a:lnTo>
                  <a:pt x="79" y="372"/>
                </a:lnTo>
                <a:lnTo>
                  <a:pt x="81" y="372"/>
                </a:lnTo>
                <a:lnTo>
                  <a:pt x="81" y="371"/>
                </a:lnTo>
                <a:lnTo>
                  <a:pt x="79" y="371"/>
                </a:lnTo>
                <a:lnTo>
                  <a:pt x="81" y="371"/>
                </a:lnTo>
                <a:lnTo>
                  <a:pt x="79" y="369"/>
                </a:lnTo>
                <a:lnTo>
                  <a:pt x="81" y="369"/>
                </a:lnTo>
                <a:lnTo>
                  <a:pt x="79" y="369"/>
                </a:lnTo>
                <a:lnTo>
                  <a:pt x="81" y="369"/>
                </a:lnTo>
                <a:lnTo>
                  <a:pt x="79" y="369"/>
                </a:lnTo>
                <a:lnTo>
                  <a:pt x="79" y="367"/>
                </a:lnTo>
                <a:lnTo>
                  <a:pt x="79" y="369"/>
                </a:lnTo>
                <a:lnTo>
                  <a:pt x="79" y="367"/>
                </a:lnTo>
                <a:lnTo>
                  <a:pt x="79" y="366"/>
                </a:lnTo>
                <a:lnTo>
                  <a:pt x="79" y="364"/>
                </a:lnTo>
                <a:lnTo>
                  <a:pt x="79" y="362"/>
                </a:lnTo>
                <a:lnTo>
                  <a:pt x="81" y="362"/>
                </a:lnTo>
                <a:lnTo>
                  <a:pt x="79" y="362"/>
                </a:lnTo>
                <a:lnTo>
                  <a:pt x="81" y="362"/>
                </a:lnTo>
                <a:lnTo>
                  <a:pt x="79" y="362"/>
                </a:lnTo>
                <a:lnTo>
                  <a:pt x="81" y="361"/>
                </a:lnTo>
                <a:lnTo>
                  <a:pt x="81" y="359"/>
                </a:lnTo>
                <a:lnTo>
                  <a:pt x="81" y="357"/>
                </a:lnTo>
                <a:lnTo>
                  <a:pt x="82" y="357"/>
                </a:lnTo>
                <a:lnTo>
                  <a:pt x="84" y="357"/>
                </a:lnTo>
                <a:lnTo>
                  <a:pt x="86" y="357"/>
                </a:lnTo>
                <a:lnTo>
                  <a:pt x="84" y="357"/>
                </a:lnTo>
                <a:lnTo>
                  <a:pt x="84" y="356"/>
                </a:lnTo>
                <a:lnTo>
                  <a:pt x="84" y="357"/>
                </a:lnTo>
                <a:lnTo>
                  <a:pt x="82" y="357"/>
                </a:lnTo>
                <a:lnTo>
                  <a:pt x="82" y="356"/>
                </a:lnTo>
                <a:lnTo>
                  <a:pt x="82" y="357"/>
                </a:lnTo>
                <a:lnTo>
                  <a:pt x="81" y="357"/>
                </a:lnTo>
                <a:lnTo>
                  <a:pt x="79" y="357"/>
                </a:lnTo>
                <a:lnTo>
                  <a:pt x="79" y="356"/>
                </a:lnTo>
                <a:lnTo>
                  <a:pt x="81" y="356"/>
                </a:lnTo>
                <a:lnTo>
                  <a:pt x="79" y="356"/>
                </a:lnTo>
                <a:lnTo>
                  <a:pt x="81" y="356"/>
                </a:lnTo>
                <a:lnTo>
                  <a:pt x="81" y="354"/>
                </a:lnTo>
                <a:lnTo>
                  <a:pt x="79" y="354"/>
                </a:lnTo>
                <a:lnTo>
                  <a:pt x="81" y="354"/>
                </a:lnTo>
                <a:lnTo>
                  <a:pt x="79" y="354"/>
                </a:lnTo>
                <a:lnTo>
                  <a:pt x="81" y="354"/>
                </a:lnTo>
                <a:lnTo>
                  <a:pt x="79" y="354"/>
                </a:lnTo>
                <a:lnTo>
                  <a:pt x="81" y="354"/>
                </a:lnTo>
                <a:lnTo>
                  <a:pt x="81" y="352"/>
                </a:lnTo>
                <a:lnTo>
                  <a:pt x="82" y="352"/>
                </a:lnTo>
                <a:lnTo>
                  <a:pt x="82" y="351"/>
                </a:lnTo>
                <a:lnTo>
                  <a:pt x="84" y="351"/>
                </a:lnTo>
                <a:lnTo>
                  <a:pt x="84" y="349"/>
                </a:lnTo>
                <a:lnTo>
                  <a:pt x="86" y="349"/>
                </a:lnTo>
                <a:lnTo>
                  <a:pt x="87" y="349"/>
                </a:lnTo>
                <a:lnTo>
                  <a:pt x="87" y="347"/>
                </a:lnTo>
                <a:lnTo>
                  <a:pt x="89" y="347"/>
                </a:lnTo>
                <a:lnTo>
                  <a:pt x="89" y="346"/>
                </a:lnTo>
                <a:lnTo>
                  <a:pt x="87" y="346"/>
                </a:lnTo>
                <a:lnTo>
                  <a:pt x="87" y="344"/>
                </a:lnTo>
                <a:lnTo>
                  <a:pt x="89" y="344"/>
                </a:lnTo>
                <a:lnTo>
                  <a:pt x="89" y="342"/>
                </a:lnTo>
                <a:lnTo>
                  <a:pt x="91" y="342"/>
                </a:lnTo>
                <a:lnTo>
                  <a:pt x="91" y="341"/>
                </a:lnTo>
                <a:lnTo>
                  <a:pt x="92" y="341"/>
                </a:lnTo>
                <a:lnTo>
                  <a:pt x="92" y="339"/>
                </a:lnTo>
                <a:lnTo>
                  <a:pt x="92" y="337"/>
                </a:lnTo>
                <a:lnTo>
                  <a:pt x="94" y="337"/>
                </a:lnTo>
                <a:lnTo>
                  <a:pt x="94" y="336"/>
                </a:lnTo>
                <a:lnTo>
                  <a:pt x="96" y="336"/>
                </a:lnTo>
                <a:lnTo>
                  <a:pt x="96" y="334"/>
                </a:lnTo>
                <a:lnTo>
                  <a:pt x="96" y="332"/>
                </a:lnTo>
                <a:lnTo>
                  <a:pt x="94" y="332"/>
                </a:lnTo>
                <a:lnTo>
                  <a:pt x="94" y="331"/>
                </a:lnTo>
                <a:lnTo>
                  <a:pt x="94" y="329"/>
                </a:lnTo>
                <a:lnTo>
                  <a:pt x="94" y="327"/>
                </a:lnTo>
                <a:lnTo>
                  <a:pt x="92" y="327"/>
                </a:lnTo>
                <a:lnTo>
                  <a:pt x="94" y="327"/>
                </a:lnTo>
                <a:lnTo>
                  <a:pt x="94" y="326"/>
                </a:lnTo>
                <a:lnTo>
                  <a:pt x="92" y="326"/>
                </a:lnTo>
                <a:lnTo>
                  <a:pt x="92" y="324"/>
                </a:lnTo>
                <a:lnTo>
                  <a:pt x="92" y="322"/>
                </a:lnTo>
                <a:lnTo>
                  <a:pt x="91" y="322"/>
                </a:lnTo>
                <a:lnTo>
                  <a:pt x="91" y="321"/>
                </a:lnTo>
                <a:lnTo>
                  <a:pt x="91" y="319"/>
                </a:lnTo>
                <a:lnTo>
                  <a:pt x="92" y="319"/>
                </a:lnTo>
                <a:lnTo>
                  <a:pt x="92" y="317"/>
                </a:lnTo>
                <a:lnTo>
                  <a:pt x="94" y="317"/>
                </a:lnTo>
                <a:close/>
                <a:moveTo>
                  <a:pt x="191" y="257"/>
                </a:moveTo>
                <a:lnTo>
                  <a:pt x="191" y="259"/>
                </a:lnTo>
                <a:lnTo>
                  <a:pt x="191" y="261"/>
                </a:lnTo>
                <a:lnTo>
                  <a:pt x="192" y="261"/>
                </a:lnTo>
                <a:lnTo>
                  <a:pt x="192" y="262"/>
                </a:lnTo>
                <a:lnTo>
                  <a:pt x="192" y="264"/>
                </a:lnTo>
                <a:lnTo>
                  <a:pt x="194" y="264"/>
                </a:lnTo>
                <a:lnTo>
                  <a:pt x="192" y="264"/>
                </a:lnTo>
                <a:lnTo>
                  <a:pt x="192" y="262"/>
                </a:lnTo>
                <a:lnTo>
                  <a:pt x="191" y="262"/>
                </a:lnTo>
                <a:lnTo>
                  <a:pt x="189" y="262"/>
                </a:lnTo>
                <a:lnTo>
                  <a:pt x="189" y="261"/>
                </a:lnTo>
                <a:lnTo>
                  <a:pt x="187" y="261"/>
                </a:lnTo>
                <a:lnTo>
                  <a:pt x="187" y="259"/>
                </a:lnTo>
                <a:lnTo>
                  <a:pt x="187" y="257"/>
                </a:lnTo>
                <a:lnTo>
                  <a:pt x="189" y="257"/>
                </a:lnTo>
                <a:lnTo>
                  <a:pt x="191" y="257"/>
                </a:lnTo>
                <a:close/>
                <a:moveTo>
                  <a:pt x="141" y="256"/>
                </a:moveTo>
                <a:lnTo>
                  <a:pt x="142" y="256"/>
                </a:lnTo>
                <a:lnTo>
                  <a:pt x="142" y="257"/>
                </a:lnTo>
                <a:lnTo>
                  <a:pt x="142" y="259"/>
                </a:lnTo>
                <a:lnTo>
                  <a:pt x="142" y="261"/>
                </a:lnTo>
                <a:lnTo>
                  <a:pt x="142" y="262"/>
                </a:lnTo>
                <a:lnTo>
                  <a:pt x="144" y="262"/>
                </a:lnTo>
                <a:lnTo>
                  <a:pt x="142" y="262"/>
                </a:lnTo>
                <a:lnTo>
                  <a:pt x="142" y="264"/>
                </a:lnTo>
                <a:lnTo>
                  <a:pt x="142" y="266"/>
                </a:lnTo>
                <a:lnTo>
                  <a:pt x="142" y="267"/>
                </a:lnTo>
                <a:lnTo>
                  <a:pt x="142" y="269"/>
                </a:lnTo>
                <a:lnTo>
                  <a:pt x="144" y="269"/>
                </a:lnTo>
                <a:lnTo>
                  <a:pt x="144" y="271"/>
                </a:lnTo>
                <a:lnTo>
                  <a:pt x="146" y="271"/>
                </a:lnTo>
                <a:lnTo>
                  <a:pt x="144" y="272"/>
                </a:lnTo>
                <a:lnTo>
                  <a:pt x="146" y="272"/>
                </a:lnTo>
                <a:lnTo>
                  <a:pt x="146" y="274"/>
                </a:lnTo>
                <a:lnTo>
                  <a:pt x="144" y="274"/>
                </a:lnTo>
                <a:lnTo>
                  <a:pt x="146" y="276"/>
                </a:lnTo>
                <a:lnTo>
                  <a:pt x="146" y="277"/>
                </a:lnTo>
                <a:lnTo>
                  <a:pt x="146" y="279"/>
                </a:lnTo>
                <a:lnTo>
                  <a:pt x="147" y="279"/>
                </a:lnTo>
                <a:lnTo>
                  <a:pt x="147" y="281"/>
                </a:lnTo>
                <a:lnTo>
                  <a:pt x="147" y="282"/>
                </a:lnTo>
                <a:lnTo>
                  <a:pt x="149" y="282"/>
                </a:lnTo>
                <a:lnTo>
                  <a:pt x="149" y="284"/>
                </a:lnTo>
                <a:lnTo>
                  <a:pt x="151" y="284"/>
                </a:lnTo>
                <a:lnTo>
                  <a:pt x="151" y="286"/>
                </a:lnTo>
                <a:lnTo>
                  <a:pt x="151" y="284"/>
                </a:lnTo>
                <a:lnTo>
                  <a:pt x="151" y="286"/>
                </a:lnTo>
                <a:lnTo>
                  <a:pt x="152" y="286"/>
                </a:lnTo>
                <a:lnTo>
                  <a:pt x="152" y="287"/>
                </a:lnTo>
                <a:lnTo>
                  <a:pt x="154" y="287"/>
                </a:lnTo>
                <a:lnTo>
                  <a:pt x="154" y="289"/>
                </a:lnTo>
                <a:lnTo>
                  <a:pt x="154" y="291"/>
                </a:lnTo>
                <a:lnTo>
                  <a:pt x="156" y="291"/>
                </a:lnTo>
                <a:lnTo>
                  <a:pt x="156" y="292"/>
                </a:lnTo>
                <a:lnTo>
                  <a:pt x="156" y="294"/>
                </a:lnTo>
                <a:lnTo>
                  <a:pt x="156" y="296"/>
                </a:lnTo>
                <a:lnTo>
                  <a:pt x="157" y="296"/>
                </a:lnTo>
                <a:lnTo>
                  <a:pt x="157" y="297"/>
                </a:lnTo>
                <a:lnTo>
                  <a:pt x="157" y="299"/>
                </a:lnTo>
                <a:lnTo>
                  <a:pt x="157" y="301"/>
                </a:lnTo>
                <a:lnTo>
                  <a:pt x="157" y="302"/>
                </a:lnTo>
                <a:lnTo>
                  <a:pt x="157" y="304"/>
                </a:lnTo>
                <a:lnTo>
                  <a:pt x="157" y="306"/>
                </a:lnTo>
                <a:lnTo>
                  <a:pt x="157" y="307"/>
                </a:lnTo>
                <a:lnTo>
                  <a:pt x="156" y="309"/>
                </a:lnTo>
                <a:lnTo>
                  <a:pt x="156" y="311"/>
                </a:lnTo>
                <a:lnTo>
                  <a:pt x="156" y="312"/>
                </a:lnTo>
                <a:lnTo>
                  <a:pt x="156" y="314"/>
                </a:lnTo>
                <a:lnTo>
                  <a:pt x="156" y="316"/>
                </a:lnTo>
                <a:lnTo>
                  <a:pt x="156" y="317"/>
                </a:lnTo>
                <a:lnTo>
                  <a:pt x="156" y="319"/>
                </a:lnTo>
                <a:lnTo>
                  <a:pt x="154" y="319"/>
                </a:lnTo>
                <a:lnTo>
                  <a:pt x="154" y="321"/>
                </a:lnTo>
                <a:lnTo>
                  <a:pt x="152" y="321"/>
                </a:lnTo>
                <a:lnTo>
                  <a:pt x="152" y="322"/>
                </a:lnTo>
                <a:lnTo>
                  <a:pt x="151" y="322"/>
                </a:lnTo>
                <a:lnTo>
                  <a:pt x="149" y="322"/>
                </a:lnTo>
                <a:lnTo>
                  <a:pt x="149" y="321"/>
                </a:lnTo>
                <a:lnTo>
                  <a:pt x="147" y="321"/>
                </a:lnTo>
                <a:lnTo>
                  <a:pt x="147" y="319"/>
                </a:lnTo>
                <a:lnTo>
                  <a:pt x="146" y="319"/>
                </a:lnTo>
                <a:lnTo>
                  <a:pt x="144" y="317"/>
                </a:lnTo>
                <a:lnTo>
                  <a:pt x="144" y="316"/>
                </a:lnTo>
                <a:lnTo>
                  <a:pt x="144" y="314"/>
                </a:lnTo>
                <a:lnTo>
                  <a:pt x="142" y="314"/>
                </a:lnTo>
                <a:lnTo>
                  <a:pt x="142" y="316"/>
                </a:lnTo>
                <a:lnTo>
                  <a:pt x="141" y="316"/>
                </a:lnTo>
                <a:lnTo>
                  <a:pt x="139" y="316"/>
                </a:lnTo>
                <a:lnTo>
                  <a:pt x="139" y="314"/>
                </a:lnTo>
                <a:lnTo>
                  <a:pt x="137" y="316"/>
                </a:lnTo>
                <a:lnTo>
                  <a:pt x="137" y="314"/>
                </a:lnTo>
                <a:lnTo>
                  <a:pt x="136" y="314"/>
                </a:lnTo>
                <a:lnTo>
                  <a:pt x="136" y="316"/>
                </a:lnTo>
                <a:lnTo>
                  <a:pt x="134" y="316"/>
                </a:lnTo>
                <a:lnTo>
                  <a:pt x="132" y="316"/>
                </a:lnTo>
                <a:lnTo>
                  <a:pt x="131" y="316"/>
                </a:lnTo>
                <a:lnTo>
                  <a:pt x="131" y="317"/>
                </a:lnTo>
                <a:lnTo>
                  <a:pt x="131" y="316"/>
                </a:lnTo>
                <a:lnTo>
                  <a:pt x="131" y="317"/>
                </a:lnTo>
                <a:lnTo>
                  <a:pt x="131" y="319"/>
                </a:lnTo>
                <a:lnTo>
                  <a:pt x="129" y="319"/>
                </a:lnTo>
                <a:lnTo>
                  <a:pt x="127" y="319"/>
                </a:lnTo>
                <a:lnTo>
                  <a:pt x="127" y="321"/>
                </a:lnTo>
                <a:lnTo>
                  <a:pt x="126" y="321"/>
                </a:lnTo>
                <a:lnTo>
                  <a:pt x="124" y="321"/>
                </a:lnTo>
                <a:lnTo>
                  <a:pt x="124" y="322"/>
                </a:lnTo>
                <a:lnTo>
                  <a:pt x="122" y="322"/>
                </a:lnTo>
                <a:lnTo>
                  <a:pt x="121" y="322"/>
                </a:lnTo>
                <a:lnTo>
                  <a:pt x="119" y="322"/>
                </a:lnTo>
                <a:lnTo>
                  <a:pt x="119" y="321"/>
                </a:lnTo>
                <a:lnTo>
                  <a:pt x="117" y="321"/>
                </a:lnTo>
                <a:lnTo>
                  <a:pt x="117" y="319"/>
                </a:lnTo>
                <a:lnTo>
                  <a:pt x="116" y="319"/>
                </a:lnTo>
                <a:lnTo>
                  <a:pt x="116" y="317"/>
                </a:lnTo>
                <a:lnTo>
                  <a:pt x="116" y="316"/>
                </a:lnTo>
                <a:lnTo>
                  <a:pt x="114" y="314"/>
                </a:lnTo>
                <a:lnTo>
                  <a:pt x="116" y="314"/>
                </a:lnTo>
                <a:lnTo>
                  <a:pt x="116" y="312"/>
                </a:lnTo>
                <a:lnTo>
                  <a:pt x="116" y="311"/>
                </a:lnTo>
                <a:lnTo>
                  <a:pt x="116" y="309"/>
                </a:lnTo>
                <a:lnTo>
                  <a:pt x="117" y="309"/>
                </a:lnTo>
                <a:lnTo>
                  <a:pt x="117" y="307"/>
                </a:lnTo>
                <a:lnTo>
                  <a:pt x="117" y="306"/>
                </a:lnTo>
                <a:lnTo>
                  <a:pt x="117" y="304"/>
                </a:lnTo>
                <a:lnTo>
                  <a:pt x="119" y="304"/>
                </a:lnTo>
                <a:lnTo>
                  <a:pt x="119" y="302"/>
                </a:lnTo>
                <a:lnTo>
                  <a:pt x="121" y="301"/>
                </a:lnTo>
                <a:lnTo>
                  <a:pt x="121" y="299"/>
                </a:lnTo>
                <a:lnTo>
                  <a:pt x="121" y="297"/>
                </a:lnTo>
                <a:lnTo>
                  <a:pt x="122" y="297"/>
                </a:lnTo>
                <a:lnTo>
                  <a:pt x="122" y="296"/>
                </a:lnTo>
                <a:lnTo>
                  <a:pt x="122" y="294"/>
                </a:lnTo>
                <a:lnTo>
                  <a:pt x="122" y="292"/>
                </a:lnTo>
                <a:lnTo>
                  <a:pt x="124" y="292"/>
                </a:lnTo>
                <a:lnTo>
                  <a:pt x="124" y="291"/>
                </a:lnTo>
                <a:lnTo>
                  <a:pt x="126" y="291"/>
                </a:lnTo>
                <a:lnTo>
                  <a:pt x="126" y="289"/>
                </a:lnTo>
                <a:lnTo>
                  <a:pt x="126" y="287"/>
                </a:lnTo>
                <a:lnTo>
                  <a:pt x="127" y="287"/>
                </a:lnTo>
                <a:lnTo>
                  <a:pt x="129" y="287"/>
                </a:lnTo>
                <a:lnTo>
                  <a:pt x="129" y="286"/>
                </a:lnTo>
                <a:lnTo>
                  <a:pt x="131" y="286"/>
                </a:lnTo>
                <a:lnTo>
                  <a:pt x="131" y="284"/>
                </a:lnTo>
                <a:lnTo>
                  <a:pt x="132" y="284"/>
                </a:lnTo>
                <a:lnTo>
                  <a:pt x="132" y="282"/>
                </a:lnTo>
                <a:lnTo>
                  <a:pt x="132" y="281"/>
                </a:lnTo>
                <a:lnTo>
                  <a:pt x="132" y="279"/>
                </a:lnTo>
                <a:lnTo>
                  <a:pt x="132" y="277"/>
                </a:lnTo>
                <a:lnTo>
                  <a:pt x="132" y="276"/>
                </a:lnTo>
                <a:lnTo>
                  <a:pt x="132" y="274"/>
                </a:lnTo>
                <a:lnTo>
                  <a:pt x="132" y="272"/>
                </a:lnTo>
                <a:lnTo>
                  <a:pt x="131" y="272"/>
                </a:lnTo>
                <a:lnTo>
                  <a:pt x="131" y="271"/>
                </a:lnTo>
                <a:lnTo>
                  <a:pt x="131" y="269"/>
                </a:lnTo>
                <a:lnTo>
                  <a:pt x="131" y="267"/>
                </a:lnTo>
                <a:lnTo>
                  <a:pt x="131" y="266"/>
                </a:lnTo>
                <a:lnTo>
                  <a:pt x="132" y="266"/>
                </a:lnTo>
                <a:lnTo>
                  <a:pt x="132" y="264"/>
                </a:lnTo>
                <a:lnTo>
                  <a:pt x="134" y="262"/>
                </a:lnTo>
                <a:lnTo>
                  <a:pt x="134" y="261"/>
                </a:lnTo>
                <a:lnTo>
                  <a:pt x="136" y="261"/>
                </a:lnTo>
                <a:lnTo>
                  <a:pt x="136" y="259"/>
                </a:lnTo>
                <a:lnTo>
                  <a:pt x="136" y="257"/>
                </a:lnTo>
                <a:lnTo>
                  <a:pt x="137" y="257"/>
                </a:lnTo>
                <a:lnTo>
                  <a:pt x="137" y="256"/>
                </a:lnTo>
                <a:lnTo>
                  <a:pt x="139" y="256"/>
                </a:lnTo>
                <a:lnTo>
                  <a:pt x="141" y="254"/>
                </a:lnTo>
                <a:lnTo>
                  <a:pt x="141" y="256"/>
                </a:lnTo>
                <a:close/>
                <a:moveTo>
                  <a:pt x="167" y="236"/>
                </a:moveTo>
                <a:lnTo>
                  <a:pt x="167" y="237"/>
                </a:lnTo>
                <a:lnTo>
                  <a:pt x="166" y="239"/>
                </a:lnTo>
                <a:lnTo>
                  <a:pt x="166" y="241"/>
                </a:lnTo>
                <a:lnTo>
                  <a:pt x="164" y="241"/>
                </a:lnTo>
                <a:lnTo>
                  <a:pt x="162" y="241"/>
                </a:lnTo>
                <a:lnTo>
                  <a:pt x="162" y="239"/>
                </a:lnTo>
                <a:lnTo>
                  <a:pt x="164" y="239"/>
                </a:lnTo>
                <a:lnTo>
                  <a:pt x="164" y="237"/>
                </a:lnTo>
                <a:lnTo>
                  <a:pt x="162" y="237"/>
                </a:lnTo>
                <a:lnTo>
                  <a:pt x="164" y="237"/>
                </a:lnTo>
                <a:lnTo>
                  <a:pt x="162" y="237"/>
                </a:lnTo>
                <a:lnTo>
                  <a:pt x="162" y="236"/>
                </a:lnTo>
                <a:lnTo>
                  <a:pt x="164" y="236"/>
                </a:lnTo>
                <a:lnTo>
                  <a:pt x="164" y="234"/>
                </a:lnTo>
                <a:lnTo>
                  <a:pt x="166" y="234"/>
                </a:lnTo>
                <a:lnTo>
                  <a:pt x="166" y="232"/>
                </a:lnTo>
                <a:lnTo>
                  <a:pt x="166" y="231"/>
                </a:lnTo>
                <a:lnTo>
                  <a:pt x="166" y="229"/>
                </a:lnTo>
                <a:lnTo>
                  <a:pt x="166" y="227"/>
                </a:lnTo>
                <a:lnTo>
                  <a:pt x="167" y="227"/>
                </a:lnTo>
                <a:lnTo>
                  <a:pt x="167" y="229"/>
                </a:lnTo>
                <a:lnTo>
                  <a:pt x="167" y="231"/>
                </a:lnTo>
                <a:lnTo>
                  <a:pt x="169" y="232"/>
                </a:lnTo>
                <a:lnTo>
                  <a:pt x="167" y="232"/>
                </a:lnTo>
                <a:lnTo>
                  <a:pt x="167" y="234"/>
                </a:lnTo>
                <a:lnTo>
                  <a:pt x="167" y="236"/>
                </a:lnTo>
                <a:close/>
                <a:moveTo>
                  <a:pt x="171" y="216"/>
                </a:moveTo>
                <a:lnTo>
                  <a:pt x="171" y="217"/>
                </a:lnTo>
                <a:lnTo>
                  <a:pt x="169" y="217"/>
                </a:lnTo>
                <a:lnTo>
                  <a:pt x="169" y="219"/>
                </a:lnTo>
                <a:lnTo>
                  <a:pt x="169" y="221"/>
                </a:lnTo>
                <a:lnTo>
                  <a:pt x="169" y="219"/>
                </a:lnTo>
                <a:lnTo>
                  <a:pt x="169" y="221"/>
                </a:lnTo>
                <a:lnTo>
                  <a:pt x="169" y="219"/>
                </a:lnTo>
                <a:lnTo>
                  <a:pt x="167" y="219"/>
                </a:lnTo>
                <a:lnTo>
                  <a:pt x="167" y="217"/>
                </a:lnTo>
                <a:lnTo>
                  <a:pt x="169" y="217"/>
                </a:lnTo>
                <a:lnTo>
                  <a:pt x="169" y="216"/>
                </a:lnTo>
                <a:lnTo>
                  <a:pt x="171" y="216"/>
                </a:lnTo>
                <a:close/>
                <a:moveTo>
                  <a:pt x="166" y="199"/>
                </a:moveTo>
                <a:lnTo>
                  <a:pt x="167" y="199"/>
                </a:lnTo>
                <a:lnTo>
                  <a:pt x="169" y="199"/>
                </a:lnTo>
                <a:lnTo>
                  <a:pt x="167" y="199"/>
                </a:lnTo>
                <a:lnTo>
                  <a:pt x="169" y="199"/>
                </a:lnTo>
                <a:lnTo>
                  <a:pt x="169" y="201"/>
                </a:lnTo>
                <a:lnTo>
                  <a:pt x="171" y="201"/>
                </a:lnTo>
                <a:lnTo>
                  <a:pt x="172" y="201"/>
                </a:lnTo>
                <a:lnTo>
                  <a:pt x="174" y="201"/>
                </a:lnTo>
                <a:lnTo>
                  <a:pt x="174" y="202"/>
                </a:lnTo>
                <a:lnTo>
                  <a:pt x="174" y="204"/>
                </a:lnTo>
                <a:lnTo>
                  <a:pt x="172" y="204"/>
                </a:lnTo>
                <a:lnTo>
                  <a:pt x="172" y="206"/>
                </a:lnTo>
                <a:lnTo>
                  <a:pt x="172" y="207"/>
                </a:lnTo>
                <a:lnTo>
                  <a:pt x="171" y="207"/>
                </a:lnTo>
                <a:lnTo>
                  <a:pt x="171" y="209"/>
                </a:lnTo>
                <a:lnTo>
                  <a:pt x="169" y="211"/>
                </a:lnTo>
                <a:lnTo>
                  <a:pt x="167" y="212"/>
                </a:lnTo>
                <a:lnTo>
                  <a:pt x="167" y="214"/>
                </a:lnTo>
                <a:lnTo>
                  <a:pt x="166" y="214"/>
                </a:lnTo>
                <a:lnTo>
                  <a:pt x="164" y="214"/>
                </a:lnTo>
                <a:lnTo>
                  <a:pt x="164" y="216"/>
                </a:lnTo>
                <a:lnTo>
                  <a:pt x="162" y="217"/>
                </a:lnTo>
                <a:lnTo>
                  <a:pt x="162" y="219"/>
                </a:lnTo>
                <a:lnTo>
                  <a:pt x="162" y="221"/>
                </a:lnTo>
                <a:lnTo>
                  <a:pt x="164" y="221"/>
                </a:lnTo>
                <a:lnTo>
                  <a:pt x="164" y="222"/>
                </a:lnTo>
                <a:lnTo>
                  <a:pt x="166" y="222"/>
                </a:lnTo>
                <a:lnTo>
                  <a:pt x="166" y="224"/>
                </a:lnTo>
                <a:lnTo>
                  <a:pt x="164" y="224"/>
                </a:lnTo>
                <a:lnTo>
                  <a:pt x="164" y="226"/>
                </a:lnTo>
                <a:lnTo>
                  <a:pt x="164" y="227"/>
                </a:lnTo>
                <a:lnTo>
                  <a:pt x="164" y="229"/>
                </a:lnTo>
                <a:lnTo>
                  <a:pt x="162" y="229"/>
                </a:lnTo>
                <a:lnTo>
                  <a:pt x="164" y="229"/>
                </a:lnTo>
                <a:lnTo>
                  <a:pt x="164" y="231"/>
                </a:lnTo>
                <a:lnTo>
                  <a:pt x="164" y="232"/>
                </a:lnTo>
                <a:lnTo>
                  <a:pt x="164" y="234"/>
                </a:lnTo>
                <a:lnTo>
                  <a:pt x="162" y="234"/>
                </a:lnTo>
                <a:lnTo>
                  <a:pt x="162" y="236"/>
                </a:lnTo>
                <a:lnTo>
                  <a:pt x="162" y="237"/>
                </a:lnTo>
                <a:lnTo>
                  <a:pt x="162" y="239"/>
                </a:lnTo>
                <a:lnTo>
                  <a:pt x="162" y="241"/>
                </a:lnTo>
                <a:lnTo>
                  <a:pt x="162" y="242"/>
                </a:lnTo>
                <a:lnTo>
                  <a:pt x="164" y="244"/>
                </a:lnTo>
                <a:lnTo>
                  <a:pt x="164" y="246"/>
                </a:lnTo>
                <a:lnTo>
                  <a:pt x="162" y="246"/>
                </a:lnTo>
                <a:lnTo>
                  <a:pt x="162" y="247"/>
                </a:lnTo>
                <a:lnTo>
                  <a:pt x="161" y="247"/>
                </a:lnTo>
                <a:lnTo>
                  <a:pt x="159" y="247"/>
                </a:lnTo>
                <a:lnTo>
                  <a:pt x="159" y="246"/>
                </a:lnTo>
                <a:lnTo>
                  <a:pt x="157" y="246"/>
                </a:lnTo>
                <a:lnTo>
                  <a:pt x="156" y="246"/>
                </a:lnTo>
                <a:lnTo>
                  <a:pt x="154" y="246"/>
                </a:lnTo>
                <a:lnTo>
                  <a:pt x="154" y="244"/>
                </a:lnTo>
                <a:lnTo>
                  <a:pt x="152" y="244"/>
                </a:lnTo>
                <a:lnTo>
                  <a:pt x="152" y="242"/>
                </a:lnTo>
                <a:lnTo>
                  <a:pt x="151" y="242"/>
                </a:lnTo>
                <a:lnTo>
                  <a:pt x="151" y="241"/>
                </a:lnTo>
                <a:lnTo>
                  <a:pt x="152" y="241"/>
                </a:lnTo>
                <a:lnTo>
                  <a:pt x="152" y="239"/>
                </a:lnTo>
                <a:lnTo>
                  <a:pt x="151" y="239"/>
                </a:lnTo>
                <a:lnTo>
                  <a:pt x="149" y="239"/>
                </a:lnTo>
                <a:lnTo>
                  <a:pt x="149" y="241"/>
                </a:lnTo>
                <a:lnTo>
                  <a:pt x="149" y="242"/>
                </a:lnTo>
                <a:lnTo>
                  <a:pt x="147" y="242"/>
                </a:lnTo>
                <a:lnTo>
                  <a:pt x="146" y="242"/>
                </a:lnTo>
                <a:lnTo>
                  <a:pt x="146" y="244"/>
                </a:lnTo>
                <a:lnTo>
                  <a:pt x="144" y="244"/>
                </a:lnTo>
                <a:lnTo>
                  <a:pt x="142" y="244"/>
                </a:lnTo>
                <a:lnTo>
                  <a:pt x="142" y="246"/>
                </a:lnTo>
                <a:lnTo>
                  <a:pt x="141" y="247"/>
                </a:lnTo>
                <a:lnTo>
                  <a:pt x="141" y="249"/>
                </a:lnTo>
                <a:lnTo>
                  <a:pt x="139" y="249"/>
                </a:lnTo>
                <a:lnTo>
                  <a:pt x="139" y="251"/>
                </a:lnTo>
                <a:lnTo>
                  <a:pt x="139" y="249"/>
                </a:lnTo>
                <a:lnTo>
                  <a:pt x="139" y="247"/>
                </a:lnTo>
                <a:lnTo>
                  <a:pt x="137" y="247"/>
                </a:lnTo>
                <a:lnTo>
                  <a:pt x="137" y="249"/>
                </a:lnTo>
                <a:lnTo>
                  <a:pt x="137" y="251"/>
                </a:lnTo>
                <a:lnTo>
                  <a:pt x="136" y="251"/>
                </a:lnTo>
                <a:lnTo>
                  <a:pt x="136" y="252"/>
                </a:lnTo>
                <a:lnTo>
                  <a:pt x="134" y="252"/>
                </a:lnTo>
                <a:lnTo>
                  <a:pt x="134" y="254"/>
                </a:lnTo>
                <a:lnTo>
                  <a:pt x="132" y="254"/>
                </a:lnTo>
                <a:lnTo>
                  <a:pt x="132" y="256"/>
                </a:lnTo>
                <a:lnTo>
                  <a:pt x="131" y="256"/>
                </a:lnTo>
                <a:lnTo>
                  <a:pt x="131" y="257"/>
                </a:lnTo>
                <a:lnTo>
                  <a:pt x="131" y="259"/>
                </a:lnTo>
                <a:lnTo>
                  <a:pt x="129" y="259"/>
                </a:lnTo>
                <a:lnTo>
                  <a:pt x="129" y="261"/>
                </a:lnTo>
                <a:lnTo>
                  <a:pt x="129" y="259"/>
                </a:lnTo>
                <a:lnTo>
                  <a:pt x="129" y="261"/>
                </a:lnTo>
                <a:lnTo>
                  <a:pt x="127" y="261"/>
                </a:lnTo>
                <a:lnTo>
                  <a:pt x="127" y="262"/>
                </a:lnTo>
                <a:lnTo>
                  <a:pt x="126" y="262"/>
                </a:lnTo>
                <a:lnTo>
                  <a:pt x="126" y="264"/>
                </a:lnTo>
                <a:lnTo>
                  <a:pt x="126" y="266"/>
                </a:lnTo>
                <a:lnTo>
                  <a:pt x="126" y="267"/>
                </a:lnTo>
                <a:lnTo>
                  <a:pt x="124" y="267"/>
                </a:lnTo>
                <a:lnTo>
                  <a:pt x="124" y="269"/>
                </a:lnTo>
                <a:lnTo>
                  <a:pt x="124" y="271"/>
                </a:lnTo>
                <a:lnTo>
                  <a:pt x="124" y="272"/>
                </a:lnTo>
                <a:lnTo>
                  <a:pt x="126" y="272"/>
                </a:lnTo>
                <a:lnTo>
                  <a:pt x="126" y="274"/>
                </a:lnTo>
                <a:lnTo>
                  <a:pt x="127" y="274"/>
                </a:lnTo>
                <a:lnTo>
                  <a:pt x="127" y="276"/>
                </a:lnTo>
                <a:lnTo>
                  <a:pt x="127" y="277"/>
                </a:lnTo>
                <a:lnTo>
                  <a:pt x="127" y="279"/>
                </a:lnTo>
                <a:lnTo>
                  <a:pt x="127" y="281"/>
                </a:lnTo>
                <a:lnTo>
                  <a:pt x="127" y="282"/>
                </a:lnTo>
                <a:lnTo>
                  <a:pt x="126" y="282"/>
                </a:lnTo>
                <a:lnTo>
                  <a:pt x="124" y="282"/>
                </a:lnTo>
                <a:lnTo>
                  <a:pt x="122" y="282"/>
                </a:lnTo>
                <a:lnTo>
                  <a:pt x="122" y="284"/>
                </a:lnTo>
                <a:lnTo>
                  <a:pt x="121" y="286"/>
                </a:lnTo>
                <a:lnTo>
                  <a:pt x="119" y="287"/>
                </a:lnTo>
                <a:lnTo>
                  <a:pt x="117" y="289"/>
                </a:lnTo>
                <a:lnTo>
                  <a:pt x="117" y="291"/>
                </a:lnTo>
                <a:lnTo>
                  <a:pt x="116" y="291"/>
                </a:lnTo>
                <a:lnTo>
                  <a:pt x="116" y="292"/>
                </a:lnTo>
                <a:lnTo>
                  <a:pt x="116" y="294"/>
                </a:lnTo>
                <a:lnTo>
                  <a:pt x="116" y="296"/>
                </a:lnTo>
                <a:lnTo>
                  <a:pt x="116" y="297"/>
                </a:lnTo>
                <a:lnTo>
                  <a:pt x="114" y="297"/>
                </a:lnTo>
                <a:lnTo>
                  <a:pt x="114" y="299"/>
                </a:lnTo>
                <a:lnTo>
                  <a:pt x="112" y="299"/>
                </a:lnTo>
                <a:lnTo>
                  <a:pt x="112" y="301"/>
                </a:lnTo>
                <a:lnTo>
                  <a:pt x="112" y="299"/>
                </a:lnTo>
                <a:lnTo>
                  <a:pt x="112" y="301"/>
                </a:lnTo>
                <a:lnTo>
                  <a:pt x="112" y="299"/>
                </a:lnTo>
                <a:lnTo>
                  <a:pt x="112" y="297"/>
                </a:lnTo>
                <a:lnTo>
                  <a:pt x="112" y="296"/>
                </a:lnTo>
                <a:lnTo>
                  <a:pt x="111" y="296"/>
                </a:lnTo>
                <a:lnTo>
                  <a:pt x="111" y="294"/>
                </a:lnTo>
                <a:lnTo>
                  <a:pt x="111" y="292"/>
                </a:lnTo>
                <a:lnTo>
                  <a:pt x="109" y="291"/>
                </a:lnTo>
                <a:lnTo>
                  <a:pt x="109" y="289"/>
                </a:lnTo>
                <a:lnTo>
                  <a:pt x="109" y="287"/>
                </a:lnTo>
                <a:lnTo>
                  <a:pt x="109" y="286"/>
                </a:lnTo>
                <a:lnTo>
                  <a:pt x="109" y="284"/>
                </a:lnTo>
                <a:lnTo>
                  <a:pt x="111" y="284"/>
                </a:lnTo>
                <a:lnTo>
                  <a:pt x="111" y="282"/>
                </a:lnTo>
                <a:lnTo>
                  <a:pt x="111" y="281"/>
                </a:lnTo>
                <a:lnTo>
                  <a:pt x="111" y="279"/>
                </a:lnTo>
                <a:lnTo>
                  <a:pt x="111" y="277"/>
                </a:lnTo>
                <a:lnTo>
                  <a:pt x="111" y="276"/>
                </a:lnTo>
                <a:lnTo>
                  <a:pt x="111" y="274"/>
                </a:lnTo>
                <a:lnTo>
                  <a:pt x="111" y="272"/>
                </a:lnTo>
                <a:lnTo>
                  <a:pt x="111" y="271"/>
                </a:lnTo>
                <a:lnTo>
                  <a:pt x="111" y="269"/>
                </a:lnTo>
                <a:lnTo>
                  <a:pt x="111" y="267"/>
                </a:lnTo>
                <a:lnTo>
                  <a:pt x="111" y="266"/>
                </a:lnTo>
                <a:lnTo>
                  <a:pt x="111" y="264"/>
                </a:lnTo>
                <a:lnTo>
                  <a:pt x="111" y="262"/>
                </a:lnTo>
                <a:lnTo>
                  <a:pt x="111" y="261"/>
                </a:lnTo>
                <a:lnTo>
                  <a:pt x="111" y="259"/>
                </a:lnTo>
                <a:lnTo>
                  <a:pt x="111" y="257"/>
                </a:lnTo>
                <a:lnTo>
                  <a:pt x="112" y="257"/>
                </a:lnTo>
                <a:lnTo>
                  <a:pt x="112" y="256"/>
                </a:lnTo>
                <a:lnTo>
                  <a:pt x="112" y="254"/>
                </a:lnTo>
                <a:lnTo>
                  <a:pt x="112" y="252"/>
                </a:lnTo>
                <a:lnTo>
                  <a:pt x="112" y="251"/>
                </a:lnTo>
                <a:lnTo>
                  <a:pt x="111" y="251"/>
                </a:lnTo>
                <a:lnTo>
                  <a:pt x="112" y="251"/>
                </a:lnTo>
                <a:lnTo>
                  <a:pt x="112" y="249"/>
                </a:lnTo>
                <a:lnTo>
                  <a:pt x="111" y="249"/>
                </a:lnTo>
                <a:lnTo>
                  <a:pt x="111" y="247"/>
                </a:lnTo>
                <a:lnTo>
                  <a:pt x="111" y="246"/>
                </a:lnTo>
                <a:lnTo>
                  <a:pt x="111" y="244"/>
                </a:lnTo>
                <a:lnTo>
                  <a:pt x="111" y="242"/>
                </a:lnTo>
                <a:lnTo>
                  <a:pt x="109" y="242"/>
                </a:lnTo>
                <a:lnTo>
                  <a:pt x="109" y="241"/>
                </a:lnTo>
                <a:lnTo>
                  <a:pt x="111" y="241"/>
                </a:lnTo>
                <a:lnTo>
                  <a:pt x="109" y="241"/>
                </a:lnTo>
                <a:lnTo>
                  <a:pt x="111" y="241"/>
                </a:lnTo>
                <a:lnTo>
                  <a:pt x="109" y="241"/>
                </a:lnTo>
                <a:lnTo>
                  <a:pt x="109" y="239"/>
                </a:lnTo>
                <a:lnTo>
                  <a:pt x="109" y="237"/>
                </a:lnTo>
                <a:lnTo>
                  <a:pt x="111" y="237"/>
                </a:lnTo>
                <a:lnTo>
                  <a:pt x="109" y="237"/>
                </a:lnTo>
                <a:lnTo>
                  <a:pt x="109" y="236"/>
                </a:lnTo>
                <a:lnTo>
                  <a:pt x="109" y="234"/>
                </a:lnTo>
                <a:lnTo>
                  <a:pt x="109" y="232"/>
                </a:lnTo>
                <a:lnTo>
                  <a:pt x="109" y="231"/>
                </a:lnTo>
                <a:lnTo>
                  <a:pt x="109" y="229"/>
                </a:lnTo>
                <a:lnTo>
                  <a:pt x="111" y="229"/>
                </a:lnTo>
                <a:lnTo>
                  <a:pt x="109" y="229"/>
                </a:lnTo>
                <a:lnTo>
                  <a:pt x="111" y="227"/>
                </a:lnTo>
                <a:lnTo>
                  <a:pt x="111" y="226"/>
                </a:lnTo>
                <a:lnTo>
                  <a:pt x="112" y="226"/>
                </a:lnTo>
                <a:lnTo>
                  <a:pt x="112" y="224"/>
                </a:lnTo>
                <a:lnTo>
                  <a:pt x="114" y="224"/>
                </a:lnTo>
                <a:lnTo>
                  <a:pt x="114" y="222"/>
                </a:lnTo>
                <a:lnTo>
                  <a:pt x="116" y="222"/>
                </a:lnTo>
                <a:lnTo>
                  <a:pt x="117" y="221"/>
                </a:lnTo>
                <a:lnTo>
                  <a:pt x="119" y="221"/>
                </a:lnTo>
                <a:lnTo>
                  <a:pt x="119" y="219"/>
                </a:lnTo>
                <a:lnTo>
                  <a:pt x="121" y="219"/>
                </a:lnTo>
                <a:lnTo>
                  <a:pt x="121" y="217"/>
                </a:lnTo>
                <a:lnTo>
                  <a:pt x="122" y="217"/>
                </a:lnTo>
                <a:lnTo>
                  <a:pt x="122" y="216"/>
                </a:lnTo>
                <a:lnTo>
                  <a:pt x="124" y="216"/>
                </a:lnTo>
                <a:lnTo>
                  <a:pt x="124" y="214"/>
                </a:lnTo>
                <a:lnTo>
                  <a:pt x="126" y="214"/>
                </a:lnTo>
                <a:lnTo>
                  <a:pt x="126" y="212"/>
                </a:lnTo>
                <a:lnTo>
                  <a:pt x="127" y="212"/>
                </a:lnTo>
                <a:lnTo>
                  <a:pt x="127" y="211"/>
                </a:lnTo>
                <a:lnTo>
                  <a:pt x="129" y="211"/>
                </a:lnTo>
                <a:lnTo>
                  <a:pt x="129" y="212"/>
                </a:lnTo>
                <a:lnTo>
                  <a:pt x="131" y="212"/>
                </a:lnTo>
                <a:lnTo>
                  <a:pt x="132" y="212"/>
                </a:lnTo>
                <a:lnTo>
                  <a:pt x="132" y="211"/>
                </a:lnTo>
                <a:lnTo>
                  <a:pt x="134" y="211"/>
                </a:lnTo>
                <a:lnTo>
                  <a:pt x="134" y="209"/>
                </a:lnTo>
                <a:lnTo>
                  <a:pt x="136" y="209"/>
                </a:lnTo>
                <a:lnTo>
                  <a:pt x="137" y="209"/>
                </a:lnTo>
                <a:lnTo>
                  <a:pt x="137" y="207"/>
                </a:lnTo>
                <a:lnTo>
                  <a:pt x="139" y="207"/>
                </a:lnTo>
                <a:lnTo>
                  <a:pt x="139" y="206"/>
                </a:lnTo>
                <a:lnTo>
                  <a:pt x="139" y="207"/>
                </a:lnTo>
                <a:lnTo>
                  <a:pt x="139" y="206"/>
                </a:lnTo>
                <a:lnTo>
                  <a:pt x="141" y="206"/>
                </a:lnTo>
                <a:lnTo>
                  <a:pt x="142" y="206"/>
                </a:lnTo>
                <a:lnTo>
                  <a:pt x="144" y="206"/>
                </a:lnTo>
                <a:lnTo>
                  <a:pt x="144" y="204"/>
                </a:lnTo>
                <a:lnTo>
                  <a:pt x="146" y="204"/>
                </a:lnTo>
                <a:lnTo>
                  <a:pt x="146" y="202"/>
                </a:lnTo>
                <a:lnTo>
                  <a:pt x="147" y="202"/>
                </a:lnTo>
                <a:lnTo>
                  <a:pt x="149" y="202"/>
                </a:lnTo>
                <a:lnTo>
                  <a:pt x="151" y="202"/>
                </a:lnTo>
                <a:lnTo>
                  <a:pt x="151" y="204"/>
                </a:lnTo>
                <a:lnTo>
                  <a:pt x="152" y="204"/>
                </a:lnTo>
                <a:lnTo>
                  <a:pt x="152" y="206"/>
                </a:lnTo>
                <a:lnTo>
                  <a:pt x="154" y="206"/>
                </a:lnTo>
                <a:lnTo>
                  <a:pt x="156" y="206"/>
                </a:lnTo>
                <a:lnTo>
                  <a:pt x="156" y="204"/>
                </a:lnTo>
                <a:lnTo>
                  <a:pt x="157" y="204"/>
                </a:lnTo>
                <a:lnTo>
                  <a:pt x="159" y="204"/>
                </a:lnTo>
                <a:lnTo>
                  <a:pt x="161" y="202"/>
                </a:lnTo>
                <a:lnTo>
                  <a:pt x="159" y="202"/>
                </a:lnTo>
                <a:lnTo>
                  <a:pt x="161" y="202"/>
                </a:lnTo>
                <a:lnTo>
                  <a:pt x="159" y="202"/>
                </a:lnTo>
                <a:lnTo>
                  <a:pt x="159" y="201"/>
                </a:lnTo>
                <a:lnTo>
                  <a:pt x="161" y="201"/>
                </a:lnTo>
                <a:lnTo>
                  <a:pt x="162" y="202"/>
                </a:lnTo>
                <a:lnTo>
                  <a:pt x="162" y="201"/>
                </a:lnTo>
                <a:lnTo>
                  <a:pt x="164" y="201"/>
                </a:lnTo>
                <a:lnTo>
                  <a:pt x="164" y="199"/>
                </a:lnTo>
                <a:lnTo>
                  <a:pt x="166" y="199"/>
                </a:lnTo>
                <a:close/>
                <a:moveTo>
                  <a:pt x="167" y="184"/>
                </a:moveTo>
                <a:lnTo>
                  <a:pt x="167" y="186"/>
                </a:lnTo>
                <a:lnTo>
                  <a:pt x="169" y="186"/>
                </a:lnTo>
                <a:lnTo>
                  <a:pt x="171" y="186"/>
                </a:lnTo>
                <a:lnTo>
                  <a:pt x="171" y="187"/>
                </a:lnTo>
                <a:lnTo>
                  <a:pt x="171" y="189"/>
                </a:lnTo>
                <a:lnTo>
                  <a:pt x="172" y="189"/>
                </a:lnTo>
                <a:lnTo>
                  <a:pt x="172" y="191"/>
                </a:lnTo>
                <a:lnTo>
                  <a:pt x="171" y="191"/>
                </a:lnTo>
                <a:lnTo>
                  <a:pt x="172" y="191"/>
                </a:lnTo>
                <a:lnTo>
                  <a:pt x="172" y="192"/>
                </a:lnTo>
                <a:lnTo>
                  <a:pt x="172" y="194"/>
                </a:lnTo>
                <a:lnTo>
                  <a:pt x="172" y="196"/>
                </a:lnTo>
                <a:lnTo>
                  <a:pt x="172" y="197"/>
                </a:lnTo>
                <a:lnTo>
                  <a:pt x="171" y="197"/>
                </a:lnTo>
                <a:lnTo>
                  <a:pt x="171" y="196"/>
                </a:lnTo>
                <a:lnTo>
                  <a:pt x="171" y="194"/>
                </a:lnTo>
                <a:lnTo>
                  <a:pt x="171" y="192"/>
                </a:lnTo>
                <a:lnTo>
                  <a:pt x="171" y="194"/>
                </a:lnTo>
                <a:lnTo>
                  <a:pt x="169" y="194"/>
                </a:lnTo>
                <a:lnTo>
                  <a:pt x="169" y="196"/>
                </a:lnTo>
                <a:lnTo>
                  <a:pt x="167" y="196"/>
                </a:lnTo>
                <a:lnTo>
                  <a:pt x="166" y="197"/>
                </a:lnTo>
                <a:lnTo>
                  <a:pt x="164" y="197"/>
                </a:lnTo>
                <a:lnTo>
                  <a:pt x="162" y="197"/>
                </a:lnTo>
                <a:lnTo>
                  <a:pt x="162" y="199"/>
                </a:lnTo>
                <a:lnTo>
                  <a:pt x="161" y="199"/>
                </a:lnTo>
                <a:lnTo>
                  <a:pt x="161" y="197"/>
                </a:lnTo>
                <a:lnTo>
                  <a:pt x="162" y="197"/>
                </a:lnTo>
                <a:lnTo>
                  <a:pt x="162" y="196"/>
                </a:lnTo>
                <a:lnTo>
                  <a:pt x="164" y="196"/>
                </a:lnTo>
                <a:lnTo>
                  <a:pt x="164" y="194"/>
                </a:lnTo>
                <a:lnTo>
                  <a:pt x="164" y="192"/>
                </a:lnTo>
                <a:lnTo>
                  <a:pt x="162" y="192"/>
                </a:lnTo>
                <a:lnTo>
                  <a:pt x="162" y="191"/>
                </a:lnTo>
                <a:lnTo>
                  <a:pt x="162" y="189"/>
                </a:lnTo>
                <a:lnTo>
                  <a:pt x="164" y="189"/>
                </a:lnTo>
                <a:lnTo>
                  <a:pt x="164" y="187"/>
                </a:lnTo>
                <a:lnTo>
                  <a:pt x="166" y="187"/>
                </a:lnTo>
                <a:lnTo>
                  <a:pt x="166" y="186"/>
                </a:lnTo>
                <a:lnTo>
                  <a:pt x="167" y="186"/>
                </a:lnTo>
                <a:lnTo>
                  <a:pt x="167" y="184"/>
                </a:lnTo>
                <a:close/>
                <a:moveTo>
                  <a:pt x="146" y="187"/>
                </a:moveTo>
                <a:lnTo>
                  <a:pt x="146" y="186"/>
                </a:lnTo>
                <a:lnTo>
                  <a:pt x="147" y="186"/>
                </a:lnTo>
                <a:lnTo>
                  <a:pt x="147" y="184"/>
                </a:lnTo>
                <a:lnTo>
                  <a:pt x="149" y="184"/>
                </a:lnTo>
                <a:lnTo>
                  <a:pt x="149" y="186"/>
                </a:lnTo>
                <a:lnTo>
                  <a:pt x="147" y="186"/>
                </a:lnTo>
                <a:lnTo>
                  <a:pt x="146" y="186"/>
                </a:lnTo>
                <a:lnTo>
                  <a:pt x="146" y="187"/>
                </a:lnTo>
                <a:close/>
                <a:moveTo>
                  <a:pt x="166" y="180"/>
                </a:moveTo>
                <a:lnTo>
                  <a:pt x="167" y="180"/>
                </a:lnTo>
                <a:lnTo>
                  <a:pt x="167" y="182"/>
                </a:lnTo>
                <a:lnTo>
                  <a:pt x="166" y="182"/>
                </a:lnTo>
                <a:lnTo>
                  <a:pt x="164" y="184"/>
                </a:lnTo>
                <a:lnTo>
                  <a:pt x="162" y="184"/>
                </a:lnTo>
                <a:lnTo>
                  <a:pt x="162" y="186"/>
                </a:lnTo>
                <a:lnTo>
                  <a:pt x="161" y="187"/>
                </a:lnTo>
                <a:lnTo>
                  <a:pt x="159" y="187"/>
                </a:lnTo>
                <a:lnTo>
                  <a:pt x="159" y="189"/>
                </a:lnTo>
                <a:lnTo>
                  <a:pt x="159" y="191"/>
                </a:lnTo>
                <a:lnTo>
                  <a:pt x="159" y="192"/>
                </a:lnTo>
                <a:lnTo>
                  <a:pt x="161" y="192"/>
                </a:lnTo>
                <a:lnTo>
                  <a:pt x="161" y="194"/>
                </a:lnTo>
                <a:lnTo>
                  <a:pt x="161" y="196"/>
                </a:lnTo>
                <a:lnTo>
                  <a:pt x="159" y="196"/>
                </a:lnTo>
                <a:lnTo>
                  <a:pt x="159" y="197"/>
                </a:lnTo>
                <a:lnTo>
                  <a:pt x="157" y="196"/>
                </a:lnTo>
                <a:lnTo>
                  <a:pt x="157" y="197"/>
                </a:lnTo>
                <a:lnTo>
                  <a:pt x="156" y="197"/>
                </a:lnTo>
                <a:lnTo>
                  <a:pt x="156" y="199"/>
                </a:lnTo>
                <a:lnTo>
                  <a:pt x="154" y="201"/>
                </a:lnTo>
                <a:lnTo>
                  <a:pt x="152" y="201"/>
                </a:lnTo>
                <a:lnTo>
                  <a:pt x="151" y="201"/>
                </a:lnTo>
                <a:lnTo>
                  <a:pt x="151" y="199"/>
                </a:lnTo>
                <a:lnTo>
                  <a:pt x="149" y="199"/>
                </a:lnTo>
                <a:lnTo>
                  <a:pt x="149" y="197"/>
                </a:lnTo>
                <a:lnTo>
                  <a:pt x="147" y="197"/>
                </a:lnTo>
                <a:lnTo>
                  <a:pt x="146" y="199"/>
                </a:lnTo>
                <a:lnTo>
                  <a:pt x="144" y="199"/>
                </a:lnTo>
                <a:lnTo>
                  <a:pt x="144" y="201"/>
                </a:lnTo>
                <a:lnTo>
                  <a:pt x="142" y="201"/>
                </a:lnTo>
                <a:lnTo>
                  <a:pt x="142" y="202"/>
                </a:lnTo>
                <a:lnTo>
                  <a:pt x="141" y="202"/>
                </a:lnTo>
                <a:lnTo>
                  <a:pt x="141" y="204"/>
                </a:lnTo>
                <a:lnTo>
                  <a:pt x="139" y="204"/>
                </a:lnTo>
                <a:lnTo>
                  <a:pt x="139" y="206"/>
                </a:lnTo>
                <a:lnTo>
                  <a:pt x="137" y="206"/>
                </a:lnTo>
                <a:lnTo>
                  <a:pt x="137" y="207"/>
                </a:lnTo>
                <a:lnTo>
                  <a:pt x="136" y="207"/>
                </a:lnTo>
                <a:lnTo>
                  <a:pt x="134" y="207"/>
                </a:lnTo>
                <a:lnTo>
                  <a:pt x="134" y="209"/>
                </a:lnTo>
                <a:lnTo>
                  <a:pt x="132" y="209"/>
                </a:lnTo>
                <a:lnTo>
                  <a:pt x="132" y="211"/>
                </a:lnTo>
                <a:lnTo>
                  <a:pt x="131" y="211"/>
                </a:lnTo>
                <a:lnTo>
                  <a:pt x="131" y="209"/>
                </a:lnTo>
                <a:lnTo>
                  <a:pt x="131" y="207"/>
                </a:lnTo>
                <a:lnTo>
                  <a:pt x="129" y="207"/>
                </a:lnTo>
                <a:lnTo>
                  <a:pt x="127" y="207"/>
                </a:lnTo>
                <a:lnTo>
                  <a:pt x="127" y="206"/>
                </a:lnTo>
                <a:lnTo>
                  <a:pt x="129" y="206"/>
                </a:lnTo>
                <a:lnTo>
                  <a:pt x="127" y="206"/>
                </a:lnTo>
                <a:lnTo>
                  <a:pt x="127" y="204"/>
                </a:lnTo>
                <a:lnTo>
                  <a:pt x="129" y="204"/>
                </a:lnTo>
                <a:lnTo>
                  <a:pt x="129" y="202"/>
                </a:lnTo>
                <a:lnTo>
                  <a:pt x="131" y="202"/>
                </a:lnTo>
                <a:lnTo>
                  <a:pt x="131" y="201"/>
                </a:lnTo>
                <a:lnTo>
                  <a:pt x="132" y="201"/>
                </a:lnTo>
                <a:lnTo>
                  <a:pt x="132" y="199"/>
                </a:lnTo>
                <a:lnTo>
                  <a:pt x="134" y="199"/>
                </a:lnTo>
                <a:lnTo>
                  <a:pt x="136" y="199"/>
                </a:lnTo>
                <a:lnTo>
                  <a:pt x="137" y="199"/>
                </a:lnTo>
                <a:lnTo>
                  <a:pt x="137" y="197"/>
                </a:lnTo>
                <a:lnTo>
                  <a:pt x="139" y="197"/>
                </a:lnTo>
                <a:lnTo>
                  <a:pt x="139" y="196"/>
                </a:lnTo>
                <a:lnTo>
                  <a:pt x="141" y="196"/>
                </a:lnTo>
                <a:lnTo>
                  <a:pt x="141" y="194"/>
                </a:lnTo>
                <a:lnTo>
                  <a:pt x="142" y="194"/>
                </a:lnTo>
                <a:lnTo>
                  <a:pt x="144" y="194"/>
                </a:lnTo>
                <a:lnTo>
                  <a:pt x="144" y="192"/>
                </a:lnTo>
                <a:lnTo>
                  <a:pt x="146" y="192"/>
                </a:lnTo>
                <a:lnTo>
                  <a:pt x="147" y="192"/>
                </a:lnTo>
                <a:lnTo>
                  <a:pt x="149" y="192"/>
                </a:lnTo>
                <a:lnTo>
                  <a:pt x="149" y="191"/>
                </a:lnTo>
                <a:lnTo>
                  <a:pt x="151" y="191"/>
                </a:lnTo>
                <a:lnTo>
                  <a:pt x="151" y="189"/>
                </a:lnTo>
                <a:lnTo>
                  <a:pt x="152" y="189"/>
                </a:lnTo>
                <a:lnTo>
                  <a:pt x="154" y="189"/>
                </a:lnTo>
                <a:lnTo>
                  <a:pt x="154" y="187"/>
                </a:lnTo>
                <a:lnTo>
                  <a:pt x="156" y="187"/>
                </a:lnTo>
                <a:lnTo>
                  <a:pt x="156" y="186"/>
                </a:lnTo>
                <a:lnTo>
                  <a:pt x="157" y="186"/>
                </a:lnTo>
                <a:lnTo>
                  <a:pt x="157" y="184"/>
                </a:lnTo>
                <a:lnTo>
                  <a:pt x="159" y="182"/>
                </a:lnTo>
                <a:lnTo>
                  <a:pt x="161" y="182"/>
                </a:lnTo>
                <a:lnTo>
                  <a:pt x="161" y="180"/>
                </a:lnTo>
                <a:lnTo>
                  <a:pt x="162" y="180"/>
                </a:lnTo>
                <a:lnTo>
                  <a:pt x="164" y="180"/>
                </a:lnTo>
                <a:lnTo>
                  <a:pt x="166" y="180"/>
                </a:lnTo>
                <a:close/>
                <a:moveTo>
                  <a:pt x="147" y="167"/>
                </a:moveTo>
                <a:lnTo>
                  <a:pt x="147" y="165"/>
                </a:lnTo>
                <a:lnTo>
                  <a:pt x="149" y="167"/>
                </a:lnTo>
                <a:lnTo>
                  <a:pt x="147" y="167"/>
                </a:lnTo>
                <a:close/>
                <a:moveTo>
                  <a:pt x="197" y="152"/>
                </a:moveTo>
                <a:lnTo>
                  <a:pt x="197" y="154"/>
                </a:lnTo>
                <a:lnTo>
                  <a:pt x="196" y="152"/>
                </a:lnTo>
                <a:lnTo>
                  <a:pt x="197" y="152"/>
                </a:lnTo>
                <a:lnTo>
                  <a:pt x="196" y="152"/>
                </a:lnTo>
                <a:lnTo>
                  <a:pt x="197" y="152"/>
                </a:lnTo>
                <a:close/>
                <a:moveTo>
                  <a:pt x="191" y="150"/>
                </a:moveTo>
                <a:lnTo>
                  <a:pt x="192" y="150"/>
                </a:lnTo>
                <a:lnTo>
                  <a:pt x="192" y="152"/>
                </a:lnTo>
                <a:lnTo>
                  <a:pt x="192" y="154"/>
                </a:lnTo>
                <a:lnTo>
                  <a:pt x="192" y="155"/>
                </a:lnTo>
                <a:lnTo>
                  <a:pt x="192" y="157"/>
                </a:lnTo>
                <a:lnTo>
                  <a:pt x="192" y="159"/>
                </a:lnTo>
                <a:lnTo>
                  <a:pt x="192" y="160"/>
                </a:lnTo>
                <a:lnTo>
                  <a:pt x="191" y="160"/>
                </a:lnTo>
                <a:lnTo>
                  <a:pt x="191" y="162"/>
                </a:lnTo>
                <a:lnTo>
                  <a:pt x="191" y="164"/>
                </a:lnTo>
                <a:lnTo>
                  <a:pt x="189" y="164"/>
                </a:lnTo>
                <a:lnTo>
                  <a:pt x="189" y="165"/>
                </a:lnTo>
                <a:lnTo>
                  <a:pt x="187" y="165"/>
                </a:lnTo>
                <a:lnTo>
                  <a:pt x="187" y="167"/>
                </a:lnTo>
                <a:lnTo>
                  <a:pt x="186" y="167"/>
                </a:lnTo>
                <a:lnTo>
                  <a:pt x="186" y="165"/>
                </a:lnTo>
                <a:lnTo>
                  <a:pt x="184" y="165"/>
                </a:lnTo>
                <a:lnTo>
                  <a:pt x="184" y="164"/>
                </a:lnTo>
                <a:lnTo>
                  <a:pt x="184" y="162"/>
                </a:lnTo>
                <a:lnTo>
                  <a:pt x="184" y="160"/>
                </a:lnTo>
                <a:lnTo>
                  <a:pt x="184" y="159"/>
                </a:lnTo>
                <a:lnTo>
                  <a:pt x="186" y="159"/>
                </a:lnTo>
                <a:lnTo>
                  <a:pt x="186" y="157"/>
                </a:lnTo>
                <a:lnTo>
                  <a:pt x="187" y="157"/>
                </a:lnTo>
                <a:lnTo>
                  <a:pt x="187" y="155"/>
                </a:lnTo>
                <a:lnTo>
                  <a:pt x="187" y="154"/>
                </a:lnTo>
                <a:lnTo>
                  <a:pt x="189" y="154"/>
                </a:lnTo>
                <a:lnTo>
                  <a:pt x="189" y="152"/>
                </a:lnTo>
                <a:lnTo>
                  <a:pt x="191" y="152"/>
                </a:lnTo>
                <a:lnTo>
                  <a:pt x="191" y="150"/>
                </a:lnTo>
                <a:close/>
                <a:moveTo>
                  <a:pt x="202" y="110"/>
                </a:moveTo>
                <a:lnTo>
                  <a:pt x="202" y="109"/>
                </a:lnTo>
                <a:lnTo>
                  <a:pt x="202" y="110"/>
                </a:lnTo>
                <a:close/>
                <a:moveTo>
                  <a:pt x="204" y="110"/>
                </a:moveTo>
                <a:lnTo>
                  <a:pt x="202" y="110"/>
                </a:lnTo>
                <a:lnTo>
                  <a:pt x="202" y="109"/>
                </a:lnTo>
                <a:lnTo>
                  <a:pt x="204" y="109"/>
                </a:lnTo>
                <a:lnTo>
                  <a:pt x="204" y="110"/>
                </a:lnTo>
                <a:close/>
                <a:moveTo>
                  <a:pt x="202" y="109"/>
                </a:moveTo>
                <a:lnTo>
                  <a:pt x="204" y="109"/>
                </a:lnTo>
                <a:lnTo>
                  <a:pt x="202" y="109"/>
                </a:lnTo>
                <a:close/>
                <a:moveTo>
                  <a:pt x="204" y="109"/>
                </a:moveTo>
                <a:lnTo>
                  <a:pt x="202" y="109"/>
                </a:lnTo>
                <a:lnTo>
                  <a:pt x="202" y="107"/>
                </a:lnTo>
                <a:lnTo>
                  <a:pt x="204" y="109"/>
                </a:lnTo>
                <a:close/>
                <a:moveTo>
                  <a:pt x="206" y="107"/>
                </a:moveTo>
                <a:lnTo>
                  <a:pt x="207" y="107"/>
                </a:lnTo>
                <a:lnTo>
                  <a:pt x="207" y="109"/>
                </a:lnTo>
                <a:lnTo>
                  <a:pt x="206" y="109"/>
                </a:lnTo>
                <a:lnTo>
                  <a:pt x="206" y="107"/>
                </a:lnTo>
                <a:close/>
                <a:moveTo>
                  <a:pt x="206" y="107"/>
                </a:moveTo>
                <a:lnTo>
                  <a:pt x="206" y="109"/>
                </a:lnTo>
                <a:lnTo>
                  <a:pt x="204" y="109"/>
                </a:lnTo>
                <a:lnTo>
                  <a:pt x="206" y="109"/>
                </a:lnTo>
                <a:lnTo>
                  <a:pt x="204" y="109"/>
                </a:lnTo>
                <a:lnTo>
                  <a:pt x="204" y="107"/>
                </a:lnTo>
                <a:lnTo>
                  <a:pt x="206" y="107"/>
                </a:lnTo>
                <a:close/>
                <a:moveTo>
                  <a:pt x="281" y="9"/>
                </a:moveTo>
                <a:lnTo>
                  <a:pt x="284" y="9"/>
                </a:lnTo>
                <a:lnTo>
                  <a:pt x="288" y="9"/>
                </a:lnTo>
                <a:lnTo>
                  <a:pt x="291" y="9"/>
                </a:lnTo>
                <a:lnTo>
                  <a:pt x="294" y="9"/>
                </a:lnTo>
                <a:lnTo>
                  <a:pt x="296" y="10"/>
                </a:lnTo>
                <a:lnTo>
                  <a:pt x="299" y="10"/>
                </a:lnTo>
                <a:lnTo>
                  <a:pt x="303" y="12"/>
                </a:lnTo>
                <a:lnTo>
                  <a:pt x="303" y="14"/>
                </a:lnTo>
                <a:lnTo>
                  <a:pt x="303" y="15"/>
                </a:lnTo>
                <a:lnTo>
                  <a:pt x="301" y="19"/>
                </a:lnTo>
                <a:lnTo>
                  <a:pt x="303" y="20"/>
                </a:lnTo>
                <a:lnTo>
                  <a:pt x="304" y="22"/>
                </a:lnTo>
                <a:lnTo>
                  <a:pt x="306" y="24"/>
                </a:lnTo>
                <a:lnTo>
                  <a:pt x="309" y="25"/>
                </a:lnTo>
                <a:lnTo>
                  <a:pt x="311" y="29"/>
                </a:lnTo>
                <a:lnTo>
                  <a:pt x="311" y="34"/>
                </a:lnTo>
                <a:lnTo>
                  <a:pt x="311" y="37"/>
                </a:lnTo>
                <a:lnTo>
                  <a:pt x="313" y="39"/>
                </a:lnTo>
                <a:lnTo>
                  <a:pt x="314" y="40"/>
                </a:lnTo>
                <a:lnTo>
                  <a:pt x="316" y="40"/>
                </a:lnTo>
                <a:lnTo>
                  <a:pt x="319" y="39"/>
                </a:lnTo>
                <a:lnTo>
                  <a:pt x="321" y="39"/>
                </a:lnTo>
                <a:lnTo>
                  <a:pt x="324" y="40"/>
                </a:lnTo>
                <a:lnTo>
                  <a:pt x="328" y="42"/>
                </a:lnTo>
                <a:lnTo>
                  <a:pt x="329" y="45"/>
                </a:lnTo>
                <a:lnTo>
                  <a:pt x="328" y="49"/>
                </a:lnTo>
                <a:lnTo>
                  <a:pt x="326" y="52"/>
                </a:lnTo>
                <a:lnTo>
                  <a:pt x="324" y="55"/>
                </a:lnTo>
                <a:lnTo>
                  <a:pt x="324" y="57"/>
                </a:lnTo>
                <a:lnTo>
                  <a:pt x="326" y="59"/>
                </a:lnTo>
                <a:lnTo>
                  <a:pt x="326" y="62"/>
                </a:lnTo>
                <a:lnTo>
                  <a:pt x="328" y="64"/>
                </a:lnTo>
                <a:lnTo>
                  <a:pt x="324" y="65"/>
                </a:lnTo>
                <a:lnTo>
                  <a:pt x="323" y="67"/>
                </a:lnTo>
                <a:lnTo>
                  <a:pt x="321" y="69"/>
                </a:lnTo>
                <a:lnTo>
                  <a:pt x="321" y="70"/>
                </a:lnTo>
                <a:lnTo>
                  <a:pt x="321" y="72"/>
                </a:lnTo>
                <a:lnTo>
                  <a:pt x="323" y="74"/>
                </a:lnTo>
                <a:lnTo>
                  <a:pt x="324" y="74"/>
                </a:lnTo>
                <a:lnTo>
                  <a:pt x="324" y="75"/>
                </a:lnTo>
                <a:lnTo>
                  <a:pt x="326" y="77"/>
                </a:lnTo>
                <a:lnTo>
                  <a:pt x="328" y="80"/>
                </a:lnTo>
                <a:lnTo>
                  <a:pt x="328" y="84"/>
                </a:lnTo>
                <a:lnTo>
                  <a:pt x="326" y="87"/>
                </a:lnTo>
                <a:lnTo>
                  <a:pt x="324" y="89"/>
                </a:lnTo>
                <a:lnTo>
                  <a:pt x="323" y="90"/>
                </a:lnTo>
                <a:lnTo>
                  <a:pt x="321" y="90"/>
                </a:lnTo>
                <a:lnTo>
                  <a:pt x="318" y="89"/>
                </a:lnTo>
                <a:lnTo>
                  <a:pt x="314" y="89"/>
                </a:lnTo>
                <a:lnTo>
                  <a:pt x="313" y="92"/>
                </a:lnTo>
                <a:lnTo>
                  <a:pt x="311" y="94"/>
                </a:lnTo>
                <a:lnTo>
                  <a:pt x="313" y="95"/>
                </a:lnTo>
                <a:lnTo>
                  <a:pt x="316" y="99"/>
                </a:lnTo>
                <a:lnTo>
                  <a:pt x="316" y="100"/>
                </a:lnTo>
                <a:lnTo>
                  <a:pt x="316" y="102"/>
                </a:lnTo>
                <a:lnTo>
                  <a:pt x="316" y="104"/>
                </a:lnTo>
                <a:lnTo>
                  <a:pt x="316" y="110"/>
                </a:lnTo>
                <a:lnTo>
                  <a:pt x="316" y="112"/>
                </a:lnTo>
                <a:lnTo>
                  <a:pt x="314" y="114"/>
                </a:lnTo>
                <a:lnTo>
                  <a:pt x="316" y="117"/>
                </a:lnTo>
                <a:lnTo>
                  <a:pt x="318" y="117"/>
                </a:lnTo>
                <a:lnTo>
                  <a:pt x="318" y="120"/>
                </a:lnTo>
                <a:lnTo>
                  <a:pt x="316" y="124"/>
                </a:lnTo>
                <a:lnTo>
                  <a:pt x="318" y="127"/>
                </a:lnTo>
                <a:lnTo>
                  <a:pt x="316" y="130"/>
                </a:lnTo>
                <a:lnTo>
                  <a:pt x="314" y="132"/>
                </a:lnTo>
                <a:lnTo>
                  <a:pt x="314" y="134"/>
                </a:lnTo>
                <a:lnTo>
                  <a:pt x="313" y="137"/>
                </a:lnTo>
                <a:lnTo>
                  <a:pt x="311" y="142"/>
                </a:lnTo>
                <a:lnTo>
                  <a:pt x="313" y="144"/>
                </a:lnTo>
                <a:lnTo>
                  <a:pt x="314" y="142"/>
                </a:lnTo>
                <a:lnTo>
                  <a:pt x="318" y="144"/>
                </a:lnTo>
                <a:lnTo>
                  <a:pt x="319" y="144"/>
                </a:lnTo>
                <a:lnTo>
                  <a:pt x="323" y="144"/>
                </a:lnTo>
                <a:lnTo>
                  <a:pt x="324" y="145"/>
                </a:lnTo>
                <a:lnTo>
                  <a:pt x="324" y="149"/>
                </a:lnTo>
                <a:lnTo>
                  <a:pt x="323" y="150"/>
                </a:lnTo>
                <a:lnTo>
                  <a:pt x="324" y="154"/>
                </a:lnTo>
                <a:lnTo>
                  <a:pt x="326" y="155"/>
                </a:lnTo>
                <a:lnTo>
                  <a:pt x="329" y="159"/>
                </a:lnTo>
                <a:lnTo>
                  <a:pt x="333" y="162"/>
                </a:lnTo>
                <a:lnTo>
                  <a:pt x="334" y="164"/>
                </a:lnTo>
                <a:lnTo>
                  <a:pt x="336" y="165"/>
                </a:lnTo>
                <a:lnTo>
                  <a:pt x="334" y="169"/>
                </a:lnTo>
                <a:lnTo>
                  <a:pt x="339" y="172"/>
                </a:lnTo>
                <a:lnTo>
                  <a:pt x="341" y="175"/>
                </a:lnTo>
                <a:lnTo>
                  <a:pt x="343" y="179"/>
                </a:lnTo>
                <a:lnTo>
                  <a:pt x="341" y="180"/>
                </a:lnTo>
                <a:lnTo>
                  <a:pt x="341" y="182"/>
                </a:lnTo>
                <a:lnTo>
                  <a:pt x="343" y="187"/>
                </a:lnTo>
                <a:lnTo>
                  <a:pt x="343" y="189"/>
                </a:lnTo>
                <a:lnTo>
                  <a:pt x="343" y="191"/>
                </a:lnTo>
                <a:lnTo>
                  <a:pt x="348" y="192"/>
                </a:lnTo>
                <a:lnTo>
                  <a:pt x="351" y="194"/>
                </a:lnTo>
                <a:lnTo>
                  <a:pt x="353" y="196"/>
                </a:lnTo>
                <a:lnTo>
                  <a:pt x="356" y="194"/>
                </a:lnTo>
                <a:lnTo>
                  <a:pt x="358" y="196"/>
                </a:lnTo>
                <a:lnTo>
                  <a:pt x="358" y="197"/>
                </a:lnTo>
                <a:lnTo>
                  <a:pt x="358" y="199"/>
                </a:lnTo>
                <a:lnTo>
                  <a:pt x="358" y="201"/>
                </a:lnTo>
                <a:lnTo>
                  <a:pt x="358" y="202"/>
                </a:lnTo>
                <a:lnTo>
                  <a:pt x="356" y="202"/>
                </a:lnTo>
                <a:lnTo>
                  <a:pt x="354" y="204"/>
                </a:lnTo>
                <a:lnTo>
                  <a:pt x="356" y="204"/>
                </a:lnTo>
                <a:lnTo>
                  <a:pt x="358" y="207"/>
                </a:lnTo>
                <a:lnTo>
                  <a:pt x="359" y="209"/>
                </a:lnTo>
                <a:lnTo>
                  <a:pt x="359" y="212"/>
                </a:lnTo>
                <a:lnTo>
                  <a:pt x="359" y="216"/>
                </a:lnTo>
                <a:lnTo>
                  <a:pt x="363" y="216"/>
                </a:lnTo>
                <a:lnTo>
                  <a:pt x="364" y="216"/>
                </a:lnTo>
                <a:lnTo>
                  <a:pt x="364" y="219"/>
                </a:lnTo>
                <a:lnTo>
                  <a:pt x="363" y="221"/>
                </a:lnTo>
                <a:lnTo>
                  <a:pt x="364" y="222"/>
                </a:lnTo>
                <a:lnTo>
                  <a:pt x="366" y="224"/>
                </a:lnTo>
                <a:lnTo>
                  <a:pt x="368" y="224"/>
                </a:lnTo>
                <a:lnTo>
                  <a:pt x="368" y="226"/>
                </a:lnTo>
                <a:lnTo>
                  <a:pt x="368" y="227"/>
                </a:lnTo>
                <a:lnTo>
                  <a:pt x="368" y="229"/>
                </a:lnTo>
                <a:lnTo>
                  <a:pt x="369" y="229"/>
                </a:lnTo>
                <a:lnTo>
                  <a:pt x="369" y="231"/>
                </a:lnTo>
                <a:lnTo>
                  <a:pt x="371" y="232"/>
                </a:lnTo>
                <a:lnTo>
                  <a:pt x="369" y="234"/>
                </a:lnTo>
                <a:lnTo>
                  <a:pt x="368" y="236"/>
                </a:lnTo>
                <a:lnTo>
                  <a:pt x="368" y="237"/>
                </a:lnTo>
                <a:lnTo>
                  <a:pt x="369" y="239"/>
                </a:lnTo>
                <a:lnTo>
                  <a:pt x="373" y="241"/>
                </a:lnTo>
                <a:lnTo>
                  <a:pt x="371" y="241"/>
                </a:lnTo>
                <a:lnTo>
                  <a:pt x="369" y="242"/>
                </a:lnTo>
                <a:lnTo>
                  <a:pt x="368" y="244"/>
                </a:lnTo>
                <a:lnTo>
                  <a:pt x="366" y="247"/>
                </a:lnTo>
                <a:lnTo>
                  <a:pt x="369" y="249"/>
                </a:lnTo>
                <a:lnTo>
                  <a:pt x="371" y="249"/>
                </a:lnTo>
                <a:lnTo>
                  <a:pt x="373" y="247"/>
                </a:lnTo>
                <a:lnTo>
                  <a:pt x="376" y="249"/>
                </a:lnTo>
                <a:lnTo>
                  <a:pt x="378" y="251"/>
                </a:lnTo>
                <a:lnTo>
                  <a:pt x="381" y="251"/>
                </a:lnTo>
                <a:lnTo>
                  <a:pt x="384" y="249"/>
                </a:lnTo>
                <a:lnTo>
                  <a:pt x="384" y="251"/>
                </a:lnTo>
                <a:lnTo>
                  <a:pt x="384" y="252"/>
                </a:lnTo>
                <a:lnTo>
                  <a:pt x="386" y="254"/>
                </a:lnTo>
                <a:lnTo>
                  <a:pt x="388" y="254"/>
                </a:lnTo>
                <a:lnTo>
                  <a:pt x="389" y="254"/>
                </a:lnTo>
                <a:lnTo>
                  <a:pt x="389" y="252"/>
                </a:lnTo>
                <a:lnTo>
                  <a:pt x="391" y="251"/>
                </a:lnTo>
                <a:lnTo>
                  <a:pt x="391" y="249"/>
                </a:lnTo>
                <a:lnTo>
                  <a:pt x="393" y="247"/>
                </a:lnTo>
                <a:lnTo>
                  <a:pt x="394" y="244"/>
                </a:lnTo>
                <a:lnTo>
                  <a:pt x="394" y="246"/>
                </a:lnTo>
                <a:lnTo>
                  <a:pt x="396" y="247"/>
                </a:lnTo>
                <a:lnTo>
                  <a:pt x="396" y="251"/>
                </a:lnTo>
                <a:lnTo>
                  <a:pt x="398" y="251"/>
                </a:lnTo>
                <a:lnTo>
                  <a:pt x="399" y="251"/>
                </a:lnTo>
                <a:lnTo>
                  <a:pt x="401" y="252"/>
                </a:lnTo>
                <a:lnTo>
                  <a:pt x="403" y="252"/>
                </a:lnTo>
                <a:lnTo>
                  <a:pt x="404" y="256"/>
                </a:lnTo>
                <a:lnTo>
                  <a:pt x="406" y="257"/>
                </a:lnTo>
                <a:lnTo>
                  <a:pt x="406" y="259"/>
                </a:lnTo>
                <a:lnTo>
                  <a:pt x="406" y="261"/>
                </a:lnTo>
                <a:lnTo>
                  <a:pt x="404" y="262"/>
                </a:lnTo>
                <a:lnTo>
                  <a:pt x="403" y="264"/>
                </a:lnTo>
                <a:lnTo>
                  <a:pt x="403" y="266"/>
                </a:lnTo>
                <a:lnTo>
                  <a:pt x="404" y="267"/>
                </a:lnTo>
                <a:lnTo>
                  <a:pt x="408" y="272"/>
                </a:lnTo>
                <a:lnTo>
                  <a:pt x="409" y="274"/>
                </a:lnTo>
                <a:lnTo>
                  <a:pt x="413" y="277"/>
                </a:lnTo>
                <a:lnTo>
                  <a:pt x="414" y="277"/>
                </a:lnTo>
                <a:lnTo>
                  <a:pt x="416" y="277"/>
                </a:lnTo>
                <a:lnTo>
                  <a:pt x="416" y="272"/>
                </a:lnTo>
                <a:lnTo>
                  <a:pt x="418" y="271"/>
                </a:lnTo>
                <a:lnTo>
                  <a:pt x="419" y="269"/>
                </a:lnTo>
                <a:lnTo>
                  <a:pt x="423" y="267"/>
                </a:lnTo>
                <a:lnTo>
                  <a:pt x="426" y="267"/>
                </a:lnTo>
                <a:lnTo>
                  <a:pt x="428" y="267"/>
                </a:lnTo>
                <a:lnTo>
                  <a:pt x="429" y="269"/>
                </a:lnTo>
                <a:lnTo>
                  <a:pt x="429" y="271"/>
                </a:lnTo>
                <a:lnTo>
                  <a:pt x="431" y="272"/>
                </a:lnTo>
                <a:lnTo>
                  <a:pt x="431" y="276"/>
                </a:lnTo>
                <a:lnTo>
                  <a:pt x="431" y="277"/>
                </a:lnTo>
                <a:lnTo>
                  <a:pt x="433" y="279"/>
                </a:lnTo>
                <a:lnTo>
                  <a:pt x="433" y="281"/>
                </a:lnTo>
                <a:lnTo>
                  <a:pt x="433" y="282"/>
                </a:lnTo>
                <a:lnTo>
                  <a:pt x="434" y="282"/>
                </a:lnTo>
                <a:lnTo>
                  <a:pt x="436" y="284"/>
                </a:lnTo>
                <a:lnTo>
                  <a:pt x="436" y="287"/>
                </a:lnTo>
                <a:lnTo>
                  <a:pt x="438" y="287"/>
                </a:lnTo>
                <a:lnTo>
                  <a:pt x="439" y="287"/>
                </a:lnTo>
                <a:lnTo>
                  <a:pt x="439" y="289"/>
                </a:lnTo>
                <a:lnTo>
                  <a:pt x="439" y="291"/>
                </a:lnTo>
                <a:lnTo>
                  <a:pt x="439" y="292"/>
                </a:lnTo>
                <a:lnTo>
                  <a:pt x="441" y="294"/>
                </a:lnTo>
                <a:lnTo>
                  <a:pt x="441" y="296"/>
                </a:lnTo>
                <a:lnTo>
                  <a:pt x="441" y="297"/>
                </a:lnTo>
                <a:lnTo>
                  <a:pt x="441" y="299"/>
                </a:lnTo>
                <a:lnTo>
                  <a:pt x="441" y="301"/>
                </a:lnTo>
                <a:lnTo>
                  <a:pt x="443" y="302"/>
                </a:lnTo>
                <a:lnTo>
                  <a:pt x="443" y="304"/>
                </a:lnTo>
                <a:lnTo>
                  <a:pt x="444" y="306"/>
                </a:lnTo>
                <a:lnTo>
                  <a:pt x="446" y="306"/>
                </a:lnTo>
                <a:lnTo>
                  <a:pt x="446" y="307"/>
                </a:lnTo>
                <a:lnTo>
                  <a:pt x="448" y="307"/>
                </a:lnTo>
                <a:lnTo>
                  <a:pt x="449" y="309"/>
                </a:lnTo>
                <a:lnTo>
                  <a:pt x="449" y="311"/>
                </a:lnTo>
                <a:lnTo>
                  <a:pt x="449" y="312"/>
                </a:lnTo>
                <a:lnTo>
                  <a:pt x="448" y="312"/>
                </a:lnTo>
                <a:lnTo>
                  <a:pt x="449" y="314"/>
                </a:lnTo>
                <a:lnTo>
                  <a:pt x="449" y="317"/>
                </a:lnTo>
                <a:lnTo>
                  <a:pt x="453" y="321"/>
                </a:lnTo>
                <a:lnTo>
                  <a:pt x="454" y="321"/>
                </a:lnTo>
                <a:lnTo>
                  <a:pt x="456" y="322"/>
                </a:lnTo>
                <a:lnTo>
                  <a:pt x="458" y="324"/>
                </a:lnTo>
                <a:lnTo>
                  <a:pt x="460" y="326"/>
                </a:lnTo>
                <a:lnTo>
                  <a:pt x="461" y="327"/>
                </a:lnTo>
                <a:lnTo>
                  <a:pt x="460" y="329"/>
                </a:lnTo>
                <a:lnTo>
                  <a:pt x="458" y="331"/>
                </a:lnTo>
                <a:lnTo>
                  <a:pt x="458" y="332"/>
                </a:lnTo>
                <a:lnTo>
                  <a:pt x="458" y="336"/>
                </a:lnTo>
                <a:lnTo>
                  <a:pt x="456" y="339"/>
                </a:lnTo>
                <a:lnTo>
                  <a:pt x="456" y="341"/>
                </a:lnTo>
                <a:lnTo>
                  <a:pt x="454" y="346"/>
                </a:lnTo>
                <a:lnTo>
                  <a:pt x="453" y="349"/>
                </a:lnTo>
                <a:lnTo>
                  <a:pt x="451" y="351"/>
                </a:lnTo>
                <a:lnTo>
                  <a:pt x="449" y="352"/>
                </a:lnTo>
                <a:lnTo>
                  <a:pt x="448" y="351"/>
                </a:lnTo>
                <a:lnTo>
                  <a:pt x="446" y="347"/>
                </a:lnTo>
                <a:lnTo>
                  <a:pt x="444" y="347"/>
                </a:lnTo>
                <a:lnTo>
                  <a:pt x="443" y="346"/>
                </a:lnTo>
                <a:lnTo>
                  <a:pt x="441" y="347"/>
                </a:lnTo>
                <a:lnTo>
                  <a:pt x="441" y="349"/>
                </a:lnTo>
                <a:lnTo>
                  <a:pt x="441" y="356"/>
                </a:lnTo>
                <a:lnTo>
                  <a:pt x="443" y="357"/>
                </a:lnTo>
                <a:lnTo>
                  <a:pt x="443" y="361"/>
                </a:lnTo>
                <a:lnTo>
                  <a:pt x="443" y="362"/>
                </a:lnTo>
                <a:lnTo>
                  <a:pt x="441" y="362"/>
                </a:lnTo>
                <a:lnTo>
                  <a:pt x="439" y="362"/>
                </a:lnTo>
                <a:lnTo>
                  <a:pt x="436" y="362"/>
                </a:lnTo>
                <a:lnTo>
                  <a:pt x="436" y="361"/>
                </a:lnTo>
                <a:lnTo>
                  <a:pt x="434" y="361"/>
                </a:lnTo>
                <a:lnTo>
                  <a:pt x="433" y="361"/>
                </a:lnTo>
                <a:lnTo>
                  <a:pt x="433" y="362"/>
                </a:lnTo>
                <a:lnTo>
                  <a:pt x="433" y="366"/>
                </a:lnTo>
                <a:lnTo>
                  <a:pt x="433" y="367"/>
                </a:lnTo>
                <a:lnTo>
                  <a:pt x="433" y="369"/>
                </a:lnTo>
                <a:lnTo>
                  <a:pt x="431" y="367"/>
                </a:lnTo>
                <a:lnTo>
                  <a:pt x="429" y="367"/>
                </a:lnTo>
                <a:lnTo>
                  <a:pt x="428" y="367"/>
                </a:lnTo>
                <a:lnTo>
                  <a:pt x="426" y="367"/>
                </a:lnTo>
                <a:lnTo>
                  <a:pt x="426" y="369"/>
                </a:lnTo>
                <a:lnTo>
                  <a:pt x="424" y="371"/>
                </a:lnTo>
                <a:lnTo>
                  <a:pt x="424" y="372"/>
                </a:lnTo>
                <a:lnTo>
                  <a:pt x="424" y="374"/>
                </a:lnTo>
                <a:lnTo>
                  <a:pt x="423" y="374"/>
                </a:lnTo>
                <a:lnTo>
                  <a:pt x="419" y="374"/>
                </a:lnTo>
                <a:lnTo>
                  <a:pt x="421" y="377"/>
                </a:lnTo>
                <a:lnTo>
                  <a:pt x="421" y="379"/>
                </a:lnTo>
                <a:lnTo>
                  <a:pt x="423" y="381"/>
                </a:lnTo>
                <a:lnTo>
                  <a:pt x="424" y="379"/>
                </a:lnTo>
                <a:lnTo>
                  <a:pt x="426" y="379"/>
                </a:lnTo>
                <a:lnTo>
                  <a:pt x="428" y="381"/>
                </a:lnTo>
                <a:lnTo>
                  <a:pt x="426" y="382"/>
                </a:lnTo>
                <a:lnTo>
                  <a:pt x="426" y="384"/>
                </a:lnTo>
                <a:lnTo>
                  <a:pt x="424" y="387"/>
                </a:lnTo>
                <a:lnTo>
                  <a:pt x="426" y="389"/>
                </a:lnTo>
                <a:lnTo>
                  <a:pt x="428" y="389"/>
                </a:lnTo>
                <a:lnTo>
                  <a:pt x="431" y="391"/>
                </a:lnTo>
                <a:lnTo>
                  <a:pt x="438" y="391"/>
                </a:lnTo>
                <a:lnTo>
                  <a:pt x="441" y="393"/>
                </a:lnTo>
                <a:lnTo>
                  <a:pt x="444" y="394"/>
                </a:lnTo>
                <a:lnTo>
                  <a:pt x="448" y="396"/>
                </a:lnTo>
                <a:lnTo>
                  <a:pt x="451" y="399"/>
                </a:lnTo>
                <a:lnTo>
                  <a:pt x="454" y="403"/>
                </a:lnTo>
                <a:lnTo>
                  <a:pt x="460" y="408"/>
                </a:lnTo>
                <a:lnTo>
                  <a:pt x="463" y="413"/>
                </a:lnTo>
                <a:lnTo>
                  <a:pt x="463" y="414"/>
                </a:lnTo>
                <a:lnTo>
                  <a:pt x="463" y="416"/>
                </a:lnTo>
                <a:lnTo>
                  <a:pt x="463" y="418"/>
                </a:lnTo>
                <a:lnTo>
                  <a:pt x="461" y="419"/>
                </a:lnTo>
                <a:lnTo>
                  <a:pt x="460" y="421"/>
                </a:lnTo>
                <a:lnTo>
                  <a:pt x="460" y="423"/>
                </a:lnTo>
                <a:lnTo>
                  <a:pt x="461" y="424"/>
                </a:lnTo>
                <a:lnTo>
                  <a:pt x="463" y="426"/>
                </a:lnTo>
                <a:lnTo>
                  <a:pt x="465" y="428"/>
                </a:lnTo>
                <a:lnTo>
                  <a:pt x="461" y="431"/>
                </a:lnTo>
                <a:lnTo>
                  <a:pt x="458" y="434"/>
                </a:lnTo>
                <a:lnTo>
                  <a:pt x="454" y="436"/>
                </a:lnTo>
                <a:lnTo>
                  <a:pt x="453" y="444"/>
                </a:lnTo>
                <a:lnTo>
                  <a:pt x="453" y="446"/>
                </a:lnTo>
                <a:lnTo>
                  <a:pt x="454" y="446"/>
                </a:lnTo>
                <a:lnTo>
                  <a:pt x="456" y="448"/>
                </a:lnTo>
                <a:lnTo>
                  <a:pt x="456" y="451"/>
                </a:lnTo>
                <a:lnTo>
                  <a:pt x="458" y="453"/>
                </a:lnTo>
                <a:lnTo>
                  <a:pt x="461" y="454"/>
                </a:lnTo>
                <a:lnTo>
                  <a:pt x="461" y="458"/>
                </a:lnTo>
                <a:lnTo>
                  <a:pt x="465" y="459"/>
                </a:lnTo>
                <a:lnTo>
                  <a:pt x="466" y="461"/>
                </a:lnTo>
                <a:lnTo>
                  <a:pt x="466" y="468"/>
                </a:lnTo>
                <a:lnTo>
                  <a:pt x="468" y="469"/>
                </a:lnTo>
                <a:lnTo>
                  <a:pt x="466" y="471"/>
                </a:lnTo>
                <a:lnTo>
                  <a:pt x="463" y="473"/>
                </a:lnTo>
                <a:lnTo>
                  <a:pt x="461" y="471"/>
                </a:lnTo>
                <a:lnTo>
                  <a:pt x="456" y="474"/>
                </a:lnTo>
                <a:lnTo>
                  <a:pt x="454" y="473"/>
                </a:lnTo>
                <a:lnTo>
                  <a:pt x="453" y="473"/>
                </a:lnTo>
                <a:lnTo>
                  <a:pt x="451" y="476"/>
                </a:lnTo>
                <a:lnTo>
                  <a:pt x="451" y="478"/>
                </a:lnTo>
                <a:lnTo>
                  <a:pt x="448" y="479"/>
                </a:lnTo>
                <a:lnTo>
                  <a:pt x="444" y="478"/>
                </a:lnTo>
                <a:lnTo>
                  <a:pt x="443" y="474"/>
                </a:lnTo>
                <a:lnTo>
                  <a:pt x="439" y="478"/>
                </a:lnTo>
                <a:lnTo>
                  <a:pt x="438" y="483"/>
                </a:lnTo>
                <a:lnTo>
                  <a:pt x="438" y="486"/>
                </a:lnTo>
                <a:lnTo>
                  <a:pt x="439" y="491"/>
                </a:lnTo>
                <a:lnTo>
                  <a:pt x="439" y="493"/>
                </a:lnTo>
                <a:lnTo>
                  <a:pt x="436" y="493"/>
                </a:lnTo>
                <a:lnTo>
                  <a:pt x="434" y="496"/>
                </a:lnTo>
                <a:lnTo>
                  <a:pt x="431" y="499"/>
                </a:lnTo>
                <a:lnTo>
                  <a:pt x="424" y="503"/>
                </a:lnTo>
                <a:lnTo>
                  <a:pt x="421" y="506"/>
                </a:lnTo>
                <a:lnTo>
                  <a:pt x="421" y="508"/>
                </a:lnTo>
                <a:lnTo>
                  <a:pt x="418" y="509"/>
                </a:lnTo>
                <a:lnTo>
                  <a:pt x="416" y="509"/>
                </a:lnTo>
                <a:lnTo>
                  <a:pt x="411" y="508"/>
                </a:lnTo>
                <a:lnTo>
                  <a:pt x="411" y="509"/>
                </a:lnTo>
                <a:lnTo>
                  <a:pt x="408" y="508"/>
                </a:lnTo>
                <a:lnTo>
                  <a:pt x="404" y="509"/>
                </a:lnTo>
                <a:lnTo>
                  <a:pt x="399" y="501"/>
                </a:lnTo>
                <a:lnTo>
                  <a:pt x="398" y="499"/>
                </a:lnTo>
                <a:lnTo>
                  <a:pt x="394" y="498"/>
                </a:lnTo>
                <a:lnTo>
                  <a:pt x="394" y="494"/>
                </a:lnTo>
                <a:lnTo>
                  <a:pt x="396" y="493"/>
                </a:lnTo>
                <a:lnTo>
                  <a:pt x="396" y="491"/>
                </a:lnTo>
                <a:lnTo>
                  <a:pt x="398" y="489"/>
                </a:lnTo>
                <a:lnTo>
                  <a:pt x="399" y="484"/>
                </a:lnTo>
                <a:lnTo>
                  <a:pt x="398" y="483"/>
                </a:lnTo>
                <a:lnTo>
                  <a:pt x="396" y="483"/>
                </a:lnTo>
                <a:lnTo>
                  <a:pt x="393" y="483"/>
                </a:lnTo>
                <a:lnTo>
                  <a:pt x="389" y="483"/>
                </a:lnTo>
                <a:lnTo>
                  <a:pt x="386" y="481"/>
                </a:lnTo>
                <a:lnTo>
                  <a:pt x="384" y="481"/>
                </a:lnTo>
                <a:lnTo>
                  <a:pt x="383" y="479"/>
                </a:lnTo>
                <a:lnTo>
                  <a:pt x="381" y="481"/>
                </a:lnTo>
                <a:lnTo>
                  <a:pt x="379" y="483"/>
                </a:lnTo>
                <a:lnTo>
                  <a:pt x="378" y="483"/>
                </a:lnTo>
                <a:lnTo>
                  <a:pt x="378" y="484"/>
                </a:lnTo>
                <a:lnTo>
                  <a:pt x="376" y="486"/>
                </a:lnTo>
                <a:lnTo>
                  <a:pt x="376" y="488"/>
                </a:lnTo>
                <a:lnTo>
                  <a:pt x="376" y="489"/>
                </a:lnTo>
                <a:lnTo>
                  <a:pt x="378" y="491"/>
                </a:lnTo>
                <a:lnTo>
                  <a:pt x="376" y="491"/>
                </a:lnTo>
                <a:lnTo>
                  <a:pt x="376" y="493"/>
                </a:lnTo>
                <a:lnTo>
                  <a:pt x="376" y="494"/>
                </a:lnTo>
                <a:lnTo>
                  <a:pt x="376" y="496"/>
                </a:lnTo>
                <a:lnTo>
                  <a:pt x="376" y="498"/>
                </a:lnTo>
                <a:lnTo>
                  <a:pt x="376" y="499"/>
                </a:lnTo>
                <a:lnTo>
                  <a:pt x="376" y="501"/>
                </a:lnTo>
                <a:lnTo>
                  <a:pt x="374" y="503"/>
                </a:lnTo>
                <a:lnTo>
                  <a:pt x="373" y="501"/>
                </a:lnTo>
                <a:lnTo>
                  <a:pt x="371" y="503"/>
                </a:lnTo>
                <a:lnTo>
                  <a:pt x="369" y="504"/>
                </a:lnTo>
                <a:lnTo>
                  <a:pt x="368" y="506"/>
                </a:lnTo>
                <a:lnTo>
                  <a:pt x="364" y="508"/>
                </a:lnTo>
                <a:lnTo>
                  <a:pt x="364" y="511"/>
                </a:lnTo>
                <a:lnTo>
                  <a:pt x="364" y="513"/>
                </a:lnTo>
                <a:lnTo>
                  <a:pt x="364" y="514"/>
                </a:lnTo>
                <a:lnTo>
                  <a:pt x="361" y="516"/>
                </a:lnTo>
                <a:lnTo>
                  <a:pt x="359" y="518"/>
                </a:lnTo>
                <a:lnTo>
                  <a:pt x="358" y="518"/>
                </a:lnTo>
                <a:lnTo>
                  <a:pt x="356" y="518"/>
                </a:lnTo>
                <a:lnTo>
                  <a:pt x="353" y="518"/>
                </a:lnTo>
                <a:lnTo>
                  <a:pt x="353" y="514"/>
                </a:lnTo>
                <a:lnTo>
                  <a:pt x="351" y="514"/>
                </a:lnTo>
                <a:lnTo>
                  <a:pt x="349" y="513"/>
                </a:lnTo>
                <a:lnTo>
                  <a:pt x="344" y="513"/>
                </a:lnTo>
                <a:lnTo>
                  <a:pt x="341" y="514"/>
                </a:lnTo>
                <a:lnTo>
                  <a:pt x="339" y="513"/>
                </a:lnTo>
                <a:lnTo>
                  <a:pt x="339" y="511"/>
                </a:lnTo>
                <a:lnTo>
                  <a:pt x="339" y="508"/>
                </a:lnTo>
                <a:lnTo>
                  <a:pt x="338" y="504"/>
                </a:lnTo>
                <a:lnTo>
                  <a:pt x="338" y="503"/>
                </a:lnTo>
                <a:lnTo>
                  <a:pt x="336" y="501"/>
                </a:lnTo>
                <a:lnTo>
                  <a:pt x="333" y="504"/>
                </a:lnTo>
                <a:lnTo>
                  <a:pt x="331" y="504"/>
                </a:lnTo>
                <a:lnTo>
                  <a:pt x="329" y="504"/>
                </a:lnTo>
                <a:lnTo>
                  <a:pt x="328" y="503"/>
                </a:lnTo>
                <a:lnTo>
                  <a:pt x="326" y="503"/>
                </a:lnTo>
                <a:lnTo>
                  <a:pt x="326" y="504"/>
                </a:lnTo>
                <a:lnTo>
                  <a:pt x="326" y="506"/>
                </a:lnTo>
                <a:lnTo>
                  <a:pt x="326" y="508"/>
                </a:lnTo>
                <a:lnTo>
                  <a:pt x="324" y="508"/>
                </a:lnTo>
                <a:lnTo>
                  <a:pt x="324" y="509"/>
                </a:lnTo>
                <a:lnTo>
                  <a:pt x="324" y="508"/>
                </a:lnTo>
                <a:lnTo>
                  <a:pt x="324" y="504"/>
                </a:lnTo>
                <a:lnTo>
                  <a:pt x="323" y="503"/>
                </a:lnTo>
                <a:lnTo>
                  <a:pt x="323" y="501"/>
                </a:lnTo>
                <a:lnTo>
                  <a:pt x="321" y="501"/>
                </a:lnTo>
                <a:lnTo>
                  <a:pt x="318" y="504"/>
                </a:lnTo>
                <a:lnTo>
                  <a:pt x="313" y="508"/>
                </a:lnTo>
                <a:lnTo>
                  <a:pt x="309" y="511"/>
                </a:lnTo>
                <a:lnTo>
                  <a:pt x="304" y="513"/>
                </a:lnTo>
                <a:lnTo>
                  <a:pt x="303" y="513"/>
                </a:lnTo>
                <a:lnTo>
                  <a:pt x="303" y="511"/>
                </a:lnTo>
                <a:lnTo>
                  <a:pt x="301" y="511"/>
                </a:lnTo>
                <a:lnTo>
                  <a:pt x="298" y="513"/>
                </a:lnTo>
                <a:lnTo>
                  <a:pt x="298" y="516"/>
                </a:lnTo>
                <a:lnTo>
                  <a:pt x="298" y="518"/>
                </a:lnTo>
                <a:lnTo>
                  <a:pt x="298" y="519"/>
                </a:lnTo>
                <a:lnTo>
                  <a:pt x="299" y="521"/>
                </a:lnTo>
                <a:lnTo>
                  <a:pt x="303" y="523"/>
                </a:lnTo>
                <a:lnTo>
                  <a:pt x="304" y="523"/>
                </a:lnTo>
                <a:lnTo>
                  <a:pt x="303" y="531"/>
                </a:lnTo>
                <a:lnTo>
                  <a:pt x="301" y="533"/>
                </a:lnTo>
                <a:lnTo>
                  <a:pt x="298" y="529"/>
                </a:lnTo>
                <a:lnTo>
                  <a:pt x="296" y="531"/>
                </a:lnTo>
                <a:lnTo>
                  <a:pt x="294" y="533"/>
                </a:lnTo>
                <a:lnTo>
                  <a:pt x="293" y="533"/>
                </a:lnTo>
                <a:lnTo>
                  <a:pt x="291" y="534"/>
                </a:lnTo>
                <a:lnTo>
                  <a:pt x="293" y="536"/>
                </a:lnTo>
                <a:lnTo>
                  <a:pt x="293" y="538"/>
                </a:lnTo>
                <a:lnTo>
                  <a:pt x="291" y="539"/>
                </a:lnTo>
                <a:lnTo>
                  <a:pt x="289" y="541"/>
                </a:lnTo>
                <a:lnTo>
                  <a:pt x="289" y="543"/>
                </a:lnTo>
                <a:lnTo>
                  <a:pt x="293" y="544"/>
                </a:lnTo>
                <a:lnTo>
                  <a:pt x="293" y="546"/>
                </a:lnTo>
                <a:lnTo>
                  <a:pt x="293" y="548"/>
                </a:lnTo>
                <a:lnTo>
                  <a:pt x="293" y="549"/>
                </a:lnTo>
                <a:lnTo>
                  <a:pt x="293" y="551"/>
                </a:lnTo>
                <a:lnTo>
                  <a:pt x="291" y="551"/>
                </a:lnTo>
                <a:lnTo>
                  <a:pt x="291" y="558"/>
                </a:lnTo>
                <a:lnTo>
                  <a:pt x="289" y="559"/>
                </a:lnTo>
                <a:lnTo>
                  <a:pt x="289" y="563"/>
                </a:lnTo>
                <a:lnTo>
                  <a:pt x="293" y="566"/>
                </a:lnTo>
                <a:lnTo>
                  <a:pt x="293" y="569"/>
                </a:lnTo>
                <a:lnTo>
                  <a:pt x="293" y="571"/>
                </a:lnTo>
                <a:lnTo>
                  <a:pt x="289" y="571"/>
                </a:lnTo>
                <a:lnTo>
                  <a:pt x="288" y="571"/>
                </a:lnTo>
                <a:lnTo>
                  <a:pt x="286" y="571"/>
                </a:lnTo>
                <a:lnTo>
                  <a:pt x="284" y="571"/>
                </a:lnTo>
                <a:lnTo>
                  <a:pt x="283" y="571"/>
                </a:lnTo>
                <a:lnTo>
                  <a:pt x="283" y="569"/>
                </a:lnTo>
                <a:lnTo>
                  <a:pt x="283" y="568"/>
                </a:lnTo>
                <a:lnTo>
                  <a:pt x="281" y="568"/>
                </a:lnTo>
                <a:lnTo>
                  <a:pt x="281" y="566"/>
                </a:lnTo>
                <a:lnTo>
                  <a:pt x="281" y="564"/>
                </a:lnTo>
                <a:lnTo>
                  <a:pt x="281" y="563"/>
                </a:lnTo>
                <a:lnTo>
                  <a:pt x="281" y="561"/>
                </a:lnTo>
                <a:lnTo>
                  <a:pt x="281" y="559"/>
                </a:lnTo>
                <a:lnTo>
                  <a:pt x="279" y="559"/>
                </a:lnTo>
                <a:lnTo>
                  <a:pt x="279" y="558"/>
                </a:lnTo>
                <a:lnTo>
                  <a:pt x="279" y="556"/>
                </a:lnTo>
                <a:lnTo>
                  <a:pt x="281" y="556"/>
                </a:lnTo>
                <a:lnTo>
                  <a:pt x="281" y="554"/>
                </a:lnTo>
                <a:lnTo>
                  <a:pt x="279" y="553"/>
                </a:lnTo>
                <a:lnTo>
                  <a:pt x="281" y="553"/>
                </a:lnTo>
                <a:lnTo>
                  <a:pt x="281" y="551"/>
                </a:lnTo>
                <a:lnTo>
                  <a:pt x="279" y="551"/>
                </a:lnTo>
                <a:lnTo>
                  <a:pt x="279" y="549"/>
                </a:lnTo>
                <a:lnTo>
                  <a:pt x="281" y="549"/>
                </a:lnTo>
                <a:lnTo>
                  <a:pt x="281" y="548"/>
                </a:lnTo>
                <a:lnTo>
                  <a:pt x="279" y="548"/>
                </a:lnTo>
                <a:lnTo>
                  <a:pt x="279" y="546"/>
                </a:lnTo>
                <a:lnTo>
                  <a:pt x="281" y="544"/>
                </a:lnTo>
                <a:lnTo>
                  <a:pt x="281" y="546"/>
                </a:lnTo>
                <a:lnTo>
                  <a:pt x="283" y="546"/>
                </a:lnTo>
                <a:lnTo>
                  <a:pt x="283" y="544"/>
                </a:lnTo>
                <a:lnTo>
                  <a:pt x="283" y="543"/>
                </a:lnTo>
                <a:lnTo>
                  <a:pt x="284" y="543"/>
                </a:lnTo>
                <a:lnTo>
                  <a:pt x="284" y="541"/>
                </a:lnTo>
                <a:lnTo>
                  <a:pt x="284" y="539"/>
                </a:lnTo>
                <a:lnTo>
                  <a:pt x="286" y="539"/>
                </a:lnTo>
                <a:lnTo>
                  <a:pt x="286" y="538"/>
                </a:lnTo>
                <a:lnTo>
                  <a:pt x="286" y="536"/>
                </a:lnTo>
                <a:lnTo>
                  <a:pt x="288" y="536"/>
                </a:lnTo>
                <a:lnTo>
                  <a:pt x="288" y="534"/>
                </a:lnTo>
                <a:lnTo>
                  <a:pt x="288" y="533"/>
                </a:lnTo>
                <a:lnTo>
                  <a:pt x="289" y="533"/>
                </a:lnTo>
                <a:lnTo>
                  <a:pt x="289" y="531"/>
                </a:lnTo>
                <a:lnTo>
                  <a:pt x="289" y="529"/>
                </a:lnTo>
                <a:lnTo>
                  <a:pt x="291" y="529"/>
                </a:lnTo>
                <a:lnTo>
                  <a:pt x="291" y="528"/>
                </a:lnTo>
                <a:lnTo>
                  <a:pt x="291" y="526"/>
                </a:lnTo>
                <a:lnTo>
                  <a:pt x="293" y="524"/>
                </a:lnTo>
                <a:lnTo>
                  <a:pt x="293" y="523"/>
                </a:lnTo>
                <a:lnTo>
                  <a:pt x="293" y="521"/>
                </a:lnTo>
                <a:lnTo>
                  <a:pt x="293" y="519"/>
                </a:lnTo>
                <a:lnTo>
                  <a:pt x="294" y="519"/>
                </a:lnTo>
                <a:lnTo>
                  <a:pt x="293" y="518"/>
                </a:lnTo>
                <a:lnTo>
                  <a:pt x="294" y="518"/>
                </a:lnTo>
                <a:lnTo>
                  <a:pt x="293" y="518"/>
                </a:lnTo>
                <a:lnTo>
                  <a:pt x="293" y="516"/>
                </a:lnTo>
                <a:lnTo>
                  <a:pt x="294" y="514"/>
                </a:lnTo>
                <a:lnTo>
                  <a:pt x="294" y="513"/>
                </a:lnTo>
                <a:lnTo>
                  <a:pt x="294" y="511"/>
                </a:lnTo>
                <a:lnTo>
                  <a:pt x="296" y="511"/>
                </a:lnTo>
                <a:lnTo>
                  <a:pt x="296" y="509"/>
                </a:lnTo>
                <a:lnTo>
                  <a:pt x="298" y="509"/>
                </a:lnTo>
                <a:lnTo>
                  <a:pt x="298" y="508"/>
                </a:lnTo>
                <a:lnTo>
                  <a:pt x="298" y="506"/>
                </a:lnTo>
                <a:lnTo>
                  <a:pt x="299" y="506"/>
                </a:lnTo>
                <a:lnTo>
                  <a:pt x="299" y="504"/>
                </a:lnTo>
                <a:lnTo>
                  <a:pt x="299" y="503"/>
                </a:lnTo>
                <a:lnTo>
                  <a:pt x="301" y="503"/>
                </a:lnTo>
                <a:lnTo>
                  <a:pt x="299" y="503"/>
                </a:lnTo>
                <a:lnTo>
                  <a:pt x="301" y="503"/>
                </a:lnTo>
                <a:lnTo>
                  <a:pt x="299" y="503"/>
                </a:lnTo>
                <a:lnTo>
                  <a:pt x="299" y="501"/>
                </a:lnTo>
                <a:lnTo>
                  <a:pt x="299" y="499"/>
                </a:lnTo>
                <a:lnTo>
                  <a:pt x="301" y="499"/>
                </a:lnTo>
                <a:lnTo>
                  <a:pt x="301" y="498"/>
                </a:lnTo>
                <a:lnTo>
                  <a:pt x="301" y="496"/>
                </a:lnTo>
                <a:lnTo>
                  <a:pt x="301" y="494"/>
                </a:lnTo>
                <a:lnTo>
                  <a:pt x="303" y="494"/>
                </a:lnTo>
                <a:lnTo>
                  <a:pt x="303" y="493"/>
                </a:lnTo>
                <a:lnTo>
                  <a:pt x="303" y="491"/>
                </a:lnTo>
                <a:lnTo>
                  <a:pt x="304" y="491"/>
                </a:lnTo>
                <a:lnTo>
                  <a:pt x="304" y="489"/>
                </a:lnTo>
                <a:lnTo>
                  <a:pt x="306" y="489"/>
                </a:lnTo>
                <a:lnTo>
                  <a:pt x="306" y="488"/>
                </a:lnTo>
                <a:lnTo>
                  <a:pt x="308" y="488"/>
                </a:lnTo>
                <a:lnTo>
                  <a:pt x="309" y="488"/>
                </a:lnTo>
                <a:lnTo>
                  <a:pt x="311" y="488"/>
                </a:lnTo>
                <a:lnTo>
                  <a:pt x="311" y="489"/>
                </a:lnTo>
                <a:lnTo>
                  <a:pt x="313" y="489"/>
                </a:lnTo>
                <a:lnTo>
                  <a:pt x="314" y="489"/>
                </a:lnTo>
                <a:lnTo>
                  <a:pt x="314" y="491"/>
                </a:lnTo>
                <a:lnTo>
                  <a:pt x="316" y="491"/>
                </a:lnTo>
                <a:lnTo>
                  <a:pt x="318" y="491"/>
                </a:lnTo>
                <a:lnTo>
                  <a:pt x="318" y="493"/>
                </a:lnTo>
                <a:lnTo>
                  <a:pt x="319" y="493"/>
                </a:lnTo>
                <a:lnTo>
                  <a:pt x="321" y="493"/>
                </a:lnTo>
                <a:lnTo>
                  <a:pt x="323" y="493"/>
                </a:lnTo>
                <a:lnTo>
                  <a:pt x="324" y="493"/>
                </a:lnTo>
                <a:lnTo>
                  <a:pt x="324" y="494"/>
                </a:lnTo>
                <a:lnTo>
                  <a:pt x="326" y="494"/>
                </a:lnTo>
                <a:lnTo>
                  <a:pt x="328" y="494"/>
                </a:lnTo>
                <a:lnTo>
                  <a:pt x="329" y="494"/>
                </a:lnTo>
                <a:lnTo>
                  <a:pt x="331" y="494"/>
                </a:lnTo>
                <a:lnTo>
                  <a:pt x="331" y="496"/>
                </a:lnTo>
                <a:lnTo>
                  <a:pt x="333" y="496"/>
                </a:lnTo>
                <a:lnTo>
                  <a:pt x="333" y="498"/>
                </a:lnTo>
                <a:lnTo>
                  <a:pt x="334" y="498"/>
                </a:lnTo>
                <a:lnTo>
                  <a:pt x="336" y="498"/>
                </a:lnTo>
                <a:lnTo>
                  <a:pt x="338" y="498"/>
                </a:lnTo>
                <a:lnTo>
                  <a:pt x="338" y="496"/>
                </a:lnTo>
                <a:lnTo>
                  <a:pt x="339" y="496"/>
                </a:lnTo>
                <a:lnTo>
                  <a:pt x="341" y="496"/>
                </a:lnTo>
                <a:lnTo>
                  <a:pt x="343" y="496"/>
                </a:lnTo>
                <a:lnTo>
                  <a:pt x="343" y="494"/>
                </a:lnTo>
                <a:lnTo>
                  <a:pt x="344" y="494"/>
                </a:lnTo>
                <a:lnTo>
                  <a:pt x="344" y="493"/>
                </a:lnTo>
                <a:lnTo>
                  <a:pt x="346" y="493"/>
                </a:lnTo>
                <a:lnTo>
                  <a:pt x="346" y="491"/>
                </a:lnTo>
                <a:lnTo>
                  <a:pt x="348" y="491"/>
                </a:lnTo>
                <a:lnTo>
                  <a:pt x="348" y="493"/>
                </a:lnTo>
                <a:lnTo>
                  <a:pt x="348" y="494"/>
                </a:lnTo>
                <a:lnTo>
                  <a:pt x="348" y="496"/>
                </a:lnTo>
                <a:lnTo>
                  <a:pt x="348" y="494"/>
                </a:lnTo>
                <a:lnTo>
                  <a:pt x="349" y="494"/>
                </a:lnTo>
                <a:lnTo>
                  <a:pt x="349" y="496"/>
                </a:lnTo>
                <a:lnTo>
                  <a:pt x="349" y="494"/>
                </a:lnTo>
                <a:lnTo>
                  <a:pt x="351" y="494"/>
                </a:lnTo>
                <a:lnTo>
                  <a:pt x="351" y="496"/>
                </a:lnTo>
                <a:lnTo>
                  <a:pt x="351" y="498"/>
                </a:lnTo>
                <a:lnTo>
                  <a:pt x="353" y="498"/>
                </a:lnTo>
                <a:lnTo>
                  <a:pt x="354" y="498"/>
                </a:lnTo>
                <a:lnTo>
                  <a:pt x="356" y="498"/>
                </a:lnTo>
                <a:lnTo>
                  <a:pt x="356" y="496"/>
                </a:lnTo>
                <a:lnTo>
                  <a:pt x="356" y="498"/>
                </a:lnTo>
                <a:lnTo>
                  <a:pt x="356" y="496"/>
                </a:lnTo>
                <a:lnTo>
                  <a:pt x="354" y="496"/>
                </a:lnTo>
                <a:lnTo>
                  <a:pt x="354" y="494"/>
                </a:lnTo>
                <a:lnTo>
                  <a:pt x="353" y="494"/>
                </a:lnTo>
                <a:lnTo>
                  <a:pt x="353" y="496"/>
                </a:lnTo>
                <a:lnTo>
                  <a:pt x="353" y="494"/>
                </a:lnTo>
                <a:lnTo>
                  <a:pt x="353" y="496"/>
                </a:lnTo>
                <a:lnTo>
                  <a:pt x="353" y="494"/>
                </a:lnTo>
                <a:lnTo>
                  <a:pt x="351" y="494"/>
                </a:lnTo>
                <a:lnTo>
                  <a:pt x="353" y="494"/>
                </a:lnTo>
                <a:lnTo>
                  <a:pt x="351" y="494"/>
                </a:lnTo>
                <a:lnTo>
                  <a:pt x="351" y="493"/>
                </a:lnTo>
                <a:lnTo>
                  <a:pt x="349" y="493"/>
                </a:lnTo>
                <a:lnTo>
                  <a:pt x="348" y="493"/>
                </a:lnTo>
                <a:lnTo>
                  <a:pt x="348" y="491"/>
                </a:lnTo>
                <a:lnTo>
                  <a:pt x="346" y="491"/>
                </a:lnTo>
                <a:lnTo>
                  <a:pt x="348" y="491"/>
                </a:lnTo>
                <a:lnTo>
                  <a:pt x="348" y="489"/>
                </a:lnTo>
                <a:lnTo>
                  <a:pt x="346" y="489"/>
                </a:lnTo>
                <a:lnTo>
                  <a:pt x="346" y="491"/>
                </a:lnTo>
                <a:lnTo>
                  <a:pt x="346" y="489"/>
                </a:lnTo>
                <a:lnTo>
                  <a:pt x="344" y="489"/>
                </a:lnTo>
                <a:lnTo>
                  <a:pt x="344" y="491"/>
                </a:lnTo>
                <a:lnTo>
                  <a:pt x="343" y="491"/>
                </a:lnTo>
                <a:lnTo>
                  <a:pt x="343" y="493"/>
                </a:lnTo>
                <a:lnTo>
                  <a:pt x="341" y="493"/>
                </a:lnTo>
                <a:lnTo>
                  <a:pt x="339" y="494"/>
                </a:lnTo>
                <a:lnTo>
                  <a:pt x="338" y="494"/>
                </a:lnTo>
                <a:lnTo>
                  <a:pt x="336" y="494"/>
                </a:lnTo>
                <a:lnTo>
                  <a:pt x="336" y="496"/>
                </a:lnTo>
                <a:lnTo>
                  <a:pt x="334" y="496"/>
                </a:lnTo>
                <a:lnTo>
                  <a:pt x="334" y="494"/>
                </a:lnTo>
                <a:lnTo>
                  <a:pt x="334" y="493"/>
                </a:lnTo>
                <a:lnTo>
                  <a:pt x="333" y="493"/>
                </a:lnTo>
                <a:lnTo>
                  <a:pt x="333" y="491"/>
                </a:lnTo>
                <a:lnTo>
                  <a:pt x="331" y="491"/>
                </a:lnTo>
                <a:lnTo>
                  <a:pt x="329" y="491"/>
                </a:lnTo>
                <a:lnTo>
                  <a:pt x="328" y="491"/>
                </a:lnTo>
                <a:lnTo>
                  <a:pt x="328" y="489"/>
                </a:lnTo>
                <a:lnTo>
                  <a:pt x="328" y="488"/>
                </a:lnTo>
                <a:lnTo>
                  <a:pt x="328" y="486"/>
                </a:lnTo>
                <a:lnTo>
                  <a:pt x="328" y="484"/>
                </a:lnTo>
                <a:lnTo>
                  <a:pt x="326" y="483"/>
                </a:lnTo>
                <a:lnTo>
                  <a:pt x="326" y="481"/>
                </a:lnTo>
                <a:lnTo>
                  <a:pt x="324" y="481"/>
                </a:lnTo>
                <a:lnTo>
                  <a:pt x="324" y="483"/>
                </a:lnTo>
                <a:lnTo>
                  <a:pt x="324" y="484"/>
                </a:lnTo>
                <a:lnTo>
                  <a:pt x="324" y="486"/>
                </a:lnTo>
                <a:lnTo>
                  <a:pt x="324" y="488"/>
                </a:lnTo>
                <a:lnTo>
                  <a:pt x="324" y="489"/>
                </a:lnTo>
                <a:lnTo>
                  <a:pt x="323" y="489"/>
                </a:lnTo>
                <a:lnTo>
                  <a:pt x="321" y="489"/>
                </a:lnTo>
                <a:lnTo>
                  <a:pt x="319" y="489"/>
                </a:lnTo>
                <a:lnTo>
                  <a:pt x="318" y="489"/>
                </a:lnTo>
                <a:lnTo>
                  <a:pt x="318" y="488"/>
                </a:lnTo>
                <a:lnTo>
                  <a:pt x="316" y="488"/>
                </a:lnTo>
                <a:lnTo>
                  <a:pt x="314" y="488"/>
                </a:lnTo>
                <a:lnTo>
                  <a:pt x="314" y="486"/>
                </a:lnTo>
                <a:lnTo>
                  <a:pt x="313" y="486"/>
                </a:lnTo>
                <a:lnTo>
                  <a:pt x="311" y="486"/>
                </a:lnTo>
                <a:lnTo>
                  <a:pt x="311" y="484"/>
                </a:lnTo>
                <a:lnTo>
                  <a:pt x="309" y="484"/>
                </a:lnTo>
                <a:lnTo>
                  <a:pt x="308" y="484"/>
                </a:lnTo>
                <a:lnTo>
                  <a:pt x="306" y="484"/>
                </a:lnTo>
                <a:lnTo>
                  <a:pt x="304" y="484"/>
                </a:lnTo>
                <a:lnTo>
                  <a:pt x="304" y="486"/>
                </a:lnTo>
                <a:lnTo>
                  <a:pt x="303" y="486"/>
                </a:lnTo>
                <a:lnTo>
                  <a:pt x="301" y="486"/>
                </a:lnTo>
                <a:lnTo>
                  <a:pt x="301" y="484"/>
                </a:lnTo>
                <a:lnTo>
                  <a:pt x="301" y="483"/>
                </a:lnTo>
                <a:lnTo>
                  <a:pt x="301" y="481"/>
                </a:lnTo>
                <a:lnTo>
                  <a:pt x="301" y="479"/>
                </a:lnTo>
                <a:lnTo>
                  <a:pt x="301" y="478"/>
                </a:lnTo>
                <a:lnTo>
                  <a:pt x="301" y="476"/>
                </a:lnTo>
                <a:lnTo>
                  <a:pt x="301" y="474"/>
                </a:lnTo>
                <a:lnTo>
                  <a:pt x="303" y="474"/>
                </a:lnTo>
                <a:lnTo>
                  <a:pt x="303" y="473"/>
                </a:lnTo>
                <a:lnTo>
                  <a:pt x="301" y="473"/>
                </a:lnTo>
                <a:lnTo>
                  <a:pt x="301" y="471"/>
                </a:lnTo>
                <a:lnTo>
                  <a:pt x="301" y="469"/>
                </a:lnTo>
                <a:lnTo>
                  <a:pt x="301" y="468"/>
                </a:lnTo>
                <a:lnTo>
                  <a:pt x="303" y="468"/>
                </a:lnTo>
                <a:lnTo>
                  <a:pt x="303" y="466"/>
                </a:lnTo>
                <a:lnTo>
                  <a:pt x="301" y="466"/>
                </a:lnTo>
                <a:lnTo>
                  <a:pt x="301" y="464"/>
                </a:lnTo>
                <a:lnTo>
                  <a:pt x="299" y="464"/>
                </a:lnTo>
                <a:lnTo>
                  <a:pt x="299" y="466"/>
                </a:lnTo>
                <a:lnTo>
                  <a:pt x="299" y="464"/>
                </a:lnTo>
                <a:lnTo>
                  <a:pt x="299" y="463"/>
                </a:lnTo>
                <a:lnTo>
                  <a:pt x="299" y="461"/>
                </a:lnTo>
                <a:lnTo>
                  <a:pt x="299" y="459"/>
                </a:lnTo>
                <a:lnTo>
                  <a:pt x="301" y="459"/>
                </a:lnTo>
                <a:lnTo>
                  <a:pt x="301" y="458"/>
                </a:lnTo>
                <a:lnTo>
                  <a:pt x="299" y="458"/>
                </a:lnTo>
                <a:lnTo>
                  <a:pt x="299" y="456"/>
                </a:lnTo>
                <a:lnTo>
                  <a:pt x="299" y="454"/>
                </a:lnTo>
                <a:lnTo>
                  <a:pt x="301" y="454"/>
                </a:lnTo>
                <a:lnTo>
                  <a:pt x="301" y="453"/>
                </a:lnTo>
                <a:lnTo>
                  <a:pt x="301" y="451"/>
                </a:lnTo>
                <a:lnTo>
                  <a:pt x="301" y="449"/>
                </a:lnTo>
                <a:lnTo>
                  <a:pt x="303" y="449"/>
                </a:lnTo>
                <a:lnTo>
                  <a:pt x="303" y="451"/>
                </a:lnTo>
                <a:lnTo>
                  <a:pt x="303" y="453"/>
                </a:lnTo>
                <a:lnTo>
                  <a:pt x="301" y="453"/>
                </a:lnTo>
                <a:lnTo>
                  <a:pt x="303" y="454"/>
                </a:lnTo>
                <a:lnTo>
                  <a:pt x="304" y="454"/>
                </a:lnTo>
                <a:lnTo>
                  <a:pt x="304" y="453"/>
                </a:lnTo>
                <a:lnTo>
                  <a:pt x="304" y="451"/>
                </a:lnTo>
                <a:lnTo>
                  <a:pt x="304" y="453"/>
                </a:lnTo>
                <a:lnTo>
                  <a:pt x="304" y="451"/>
                </a:lnTo>
                <a:lnTo>
                  <a:pt x="303" y="451"/>
                </a:lnTo>
                <a:lnTo>
                  <a:pt x="303" y="449"/>
                </a:lnTo>
                <a:lnTo>
                  <a:pt x="303" y="448"/>
                </a:lnTo>
                <a:lnTo>
                  <a:pt x="304" y="448"/>
                </a:lnTo>
                <a:lnTo>
                  <a:pt x="306" y="448"/>
                </a:lnTo>
                <a:lnTo>
                  <a:pt x="308" y="448"/>
                </a:lnTo>
                <a:lnTo>
                  <a:pt x="309" y="448"/>
                </a:lnTo>
                <a:lnTo>
                  <a:pt x="311" y="448"/>
                </a:lnTo>
                <a:lnTo>
                  <a:pt x="311" y="446"/>
                </a:lnTo>
                <a:lnTo>
                  <a:pt x="313" y="446"/>
                </a:lnTo>
                <a:lnTo>
                  <a:pt x="314" y="446"/>
                </a:lnTo>
                <a:lnTo>
                  <a:pt x="314" y="444"/>
                </a:lnTo>
                <a:lnTo>
                  <a:pt x="316" y="444"/>
                </a:lnTo>
                <a:lnTo>
                  <a:pt x="318" y="444"/>
                </a:lnTo>
                <a:lnTo>
                  <a:pt x="316" y="444"/>
                </a:lnTo>
                <a:lnTo>
                  <a:pt x="318" y="444"/>
                </a:lnTo>
                <a:lnTo>
                  <a:pt x="318" y="446"/>
                </a:lnTo>
                <a:lnTo>
                  <a:pt x="319" y="446"/>
                </a:lnTo>
                <a:lnTo>
                  <a:pt x="321" y="446"/>
                </a:lnTo>
                <a:lnTo>
                  <a:pt x="319" y="446"/>
                </a:lnTo>
                <a:lnTo>
                  <a:pt x="319" y="444"/>
                </a:lnTo>
                <a:lnTo>
                  <a:pt x="318" y="444"/>
                </a:lnTo>
                <a:lnTo>
                  <a:pt x="319" y="443"/>
                </a:lnTo>
                <a:lnTo>
                  <a:pt x="319" y="441"/>
                </a:lnTo>
                <a:lnTo>
                  <a:pt x="318" y="441"/>
                </a:lnTo>
                <a:lnTo>
                  <a:pt x="319" y="441"/>
                </a:lnTo>
                <a:lnTo>
                  <a:pt x="318" y="441"/>
                </a:lnTo>
                <a:lnTo>
                  <a:pt x="318" y="443"/>
                </a:lnTo>
                <a:lnTo>
                  <a:pt x="316" y="441"/>
                </a:lnTo>
                <a:lnTo>
                  <a:pt x="316" y="443"/>
                </a:lnTo>
                <a:lnTo>
                  <a:pt x="314" y="443"/>
                </a:lnTo>
                <a:lnTo>
                  <a:pt x="313" y="443"/>
                </a:lnTo>
                <a:lnTo>
                  <a:pt x="311" y="443"/>
                </a:lnTo>
                <a:lnTo>
                  <a:pt x="311" y="444"/>
                </a:lnTo>
                <a:lnTo>
                  <a:pt x="309" y="444"/>
                </a:lnTo>
                <a:lnTo>
                  <a:pt x="308" y="444"/>
                </a:lnTo>
                <a:lnTo>
                  <a:pt x="306" y="444"/>
                </a:lnTo>
                <a:lnTo>
                  <a:pt x="304" y="444"/>
                </a:lnTo>
                <a:lnTo>
                  <a:pt x="303" y="444"/>
                </a:lnTo>
                <a:lnTo>
                  <a:pt x="303" y="443"/>
                </a:lnTo>
                <a:lnTo>
                  <a:pt x="301" y="443"/>
                </a:lnTo>
                <a:lnTo>
                  <a:pt x="301" y="441"/>
                </a:lnTo>
                <a:lnTo>
                  <a:pt x="303" y="441"/>
                </a:lnTo>
                <a:lnTo>
                  <a:pt x="301" y="441"/>
                </a:lnTo>
                <a:lnTo>
                  <a:pt x="303" y="441"/>
                </a:lnTo>
                <a:lnTo>
                  <a:pt x="303" y="439"/>
                </a:lnTo>
                <a:lnTo>
                  <a:pt x="301" y="439"/>
                </a:lnTo>
                <a:lnTo>
                  <a:pt x="301" y="438"/>
                </a:lnTo>
                <a:lnTo>
                  <a:pt x="301" y="439"/>
                </a:lnTo>
                <a:lnTo>
                  <a:pt x="301" y="441"/>
                </a:lnTo>
                <a:lnTo>
                  <a:pt x="299" y="441"/>
                </a:lnTo>
                <a:lnTo>
                  <a:pt x="299" y="443"/>
                </a:lnTo>
                <a:lnTo>
                  <a:pt x="299" y="444"/>
                </a:lnTo>
                <a:lnTo>
                  <a:pt x="299" y="446"/>
                </a:lnTo>
                <a:lnTo>
                  <a:pt x="299" y="448"/>
                </a:lnTo>
                <a:lnTo>
                  <a:pt x="298" y="448"/>
                </a:lnTo>
                <a:lnTo>
                  <a:pt x="298" y="449"/>
                </a:lnTo>
                <a:lnTo>
                  <a:pt x="296" y="449"/>
                </a:lnTo>
                <a:lnTo>
                  <a:pt x="296" y="451"/>
                </a:lnTo>
                <a:lnTo>
                  <a:pt x="298" y="451"/>
                </a:lnTo>
                <a:lnTo>
                  <a:pt x="296" y="451"/>
                </a:lnTo>
                <a:lnTo>
                  <a:pt x="296" y="453"/>
                </a:lnTo>
                <a:lnTo>
                  <a:pt x="296" y="454"/>
                </a:lnTo>
                <a:lnTo>
                  <a:pt x="296" y="456"/>
                </a:lnTo>
                <a:lnTo>
                  <a:pt x="296" y="458"/>
                </a:lnTo>
                <a:lnTo>
                  <a:pt x="296" y="459"/>
                </a:lnTo>
                <a:lnTo>
                  <a:pt x="294" y="459"/>
                </a:lnTo>
                <a:lnTo>
                  <a:pt x="294" y="461"/>
                </a:lnTo>
                <a:lnTo>
                  <a:pt x="293" y="461"/>
                </a:lnTo>
                <a:lnTo>
                  <a:pt x="293" y="463"/>
                </a:lnTo>
                <a:lnTo>
                  <a:pt x="291" y="463"/>
                </a:lnTo>
                <a:lnTo>
                  <a:pt x="291" y="464"/>
                </a:lnTo>
                <a:lnTo>
                  <a:pt x="289" y="464"/>
                </a:lnTo>
                <a:lnTo>
                  <a:pt x="288" y="464"/>
                </a:lnTo>
                <a:lnTo>
                  <a:pt x="286" y="464"/>
                </a:lnTo>
                <a:lnTo>
                  <a:pt x="286" y="466"/>
                </a:lnTo>
                <a:lnTo>
                  <a:pt x="286" y="464"/>
                </a:lnTo>
                <a:lnTo>
                  <a:pt x="286" y="466"/>
                </a:lnTo>
                <a:lnTo>
                  <a:pt x="284" y="466"/>
                </a:lnTo>
                <a:lnTo>
                  <a:pt x="286" y="466"/>
                </a:lnTo>
                <a:lnTo>
                  <a:pt x="286" y="468"/>
                </a:lnTo>
                <a:lnTo>
                  <a:pt x="286" y="466"/>
                </a:lnTo>
                <a:lnTo>
                  <a:pt x="286" y="468"/>
                </a:lnTo>
                <a:lnTo>
                  <a:pt x="288" y="468"/>
                </a:lnTo>
                <a:lnTo>
                  <a:pt x="288" y="466"/>
                </a:lnTo>
                <a:lnTo>
                  <a:pt x="288" y="468"/>
                </a:lnTo>
                <a:lnTo>
                  <a:pt x="288" y="469"/>
                </a:lnTo>
                <a:lnTo>
                  <a:pt x="286" y="469"/>
                </a:lnTo>
                <a:lnTo>
                  <a:pt x="286" y="471"/>
                </a:lnTo>
                <a:lnTo>
                  <a:pt x="286" y="473"/>
                </a:lnTo>
                <a:lnTo>
                  <a:pt x="284" y="473"/>
                </a:lnTo>
                <a:lnTo>
                  <a:pt x="284" y="474"/>
                </a:lnTo>
                <a:lnTo>
                  <a:pt x="283" y="474"/>
                </a:lnTo>
                <a:lnTo>
                  <a:pt x="283" y="476"/>
                </a:lnTo>
                <a:lnTo>
                  <a:pt x="281" y="476"/>
                </a:lnTo>
                <a:lnTo>
                  <a:pt x="281" y="478"/>
                </a:lnTo>
                <a:lnTo>
                  <a:pt x="279" y="478"/>
                </a:lnTo>
                <a:lnTo>
                  <a:pt x="278" y="478"/>
                </a:lnTo>
                <a:lnTo>
                  <a:pt x="276" y="478"/>
                </a:lnTo>
                <a:lnTo>
                  <a:pt x="274" y="478"/>
                </a:lnTo>
                <a:lnTo>
                  <a:pt x="273" y="478"/>
                </a:lnTo>
                <a:lnTo>
                  <a:pt x="271" y="478"/>
                </a:lnTo>
                <a:lnTo>
                  <a:pt x="269" y="478"/>
                </a:lnTo>
                <a:lnTo>
                  <a:pt x="267" y="478"/>
                </a:lnTo>
                <a:lnTo>
                  <a:pt x="266" y="478"/>
                </a:lnTo>
                <a:lnTo>
                  <a:pt x="264" y="478"/>
                </a:lnTo>
                <a:lnTo>
                  <a:pt x="262" y="478"/>
                </a:lnTo>
                <a:lnTo>
                  <a:pt x="262" y="476"/>
                </a:lnTo>
                <a:lnTo>
                  <a:pt x="261" y="476"/>
                </a:lnTo>
                <a:lnTo>
                  <a:pt x="261" y="474"/>
                </a:lnTo>
                <a:lnTo>
                  <a:pt x="259" y="474"/>
                </a:lnTo>
                <a:lnTo>
                  <a:pt x="257" y="474"/>
                </a:lnTo>
                <a:lnTo>
                  <a:pt x="256" y="474"/>
                </a:lnTo>
                <a:lnTo>
                  <a:pt x="256" y="473"/>
                </a:lnTo>
                <a:lnTo>
                  <a:pt x="254" y="473"/>
                </a:lnTo>
                <a:lnTo>
                  <a:pt x="254" y="471"/>
                </a:lnTo>
                <a:lnTo>
                  <a:pt x="254" y="469"/>
                </a:lnTo>
                <a:lnTo>
                  <a:pt x="254" y="468"/>
                </a:lnTo>
                <a:lnTo>
                  <a:pt x="254" y="466"/>
                </a:lnTo>
                <a:lnTo>
                  <a:pt x="256" y="466"/>
                </a:lnTo>
                <a:lnTo>
                  <a:pt x="254" y="466"/>
                </a:lnTo>
                <a:lnTo>
                  <a:pt x="252" y="466"/>
                </a:lnTo>
                <a:lnTo>
                  <a:pt x="252" y="468"/>
                </a:lnTo>
                <a:lnTo>
                  <a:pt x="252" y="469"/>
                </a:lnTo>
                <a:lnTo>
                  <a:pt x="251" y="469"/>
                </a:lnTo>
                <a:lnTo>
                  <a:pt x="249" y="471"/>
                </a:lnTo>
                <a:lnTo>
                  <a:pt x="247" y="471"/>
                </a:lnTo>
                <a:lnTo>
                  <a:pt x="247" y="473"/>
                </a:lnTo>
                <a:lnTo>
                  <a:pt x="246" y="473"/>
                </a:lnTo>
                <a:lnTo>
                  <a:pt x="246" y="471"/>
                </a:lnTo>
                <a:lnTo>
                  <a:pt x="244" y="471"/>
                </a:lnTo>
                <a:lnTo>
                  <a:pt x="244" y="469"/>
                </a:lnTo>
                <a:lnTo>
                  <a:pt x="242" y="469"/>
                </a:lnTo>
                <a:lnTo>
                  <a:pt x="242" y="468"/>
                </a:lnTo>
                <a:lnTo>
                  <a:pt x="242" y="466"/>
                </a:lnTo>
                <a:lnTo>
                  <a:pt x="242" y="464"/>
                </a:lnTo>
                <a:lnTo>
                  <a:pt x="242" y="463"/>
                </a:lnTo>
                <a:lnTo>
                  <a:pt x="241" y="463"/>
                </a:lnTo>
                <a:lnTo>
                  <a:pt x="241" y="461"/>
                </a:lnTo>
                <a:lnTo>
                  <a:pt x="241" y="459"/>
                </a:lnTo>
                <a:lnTo>
                  <a:pt x="239" y="459"/>
                </a:lnTo>
                <a:lnTo>
                  <a:pt x="237" y="459"/>
                </a:lnTo>
                <a:lnTo>
                  <a:pt x="237" y="458"/>
                </a:lnTo>
                <a:lnTo>
                  <a:pt x="237" y="456"/>
                </a:lnTo>
                <a:lnTo>
                  <a:pt x="236" y="456"/>
                </a:lnTo>
                <a:lnTo>
                  <a:pt x="236" y="454"/>
                </a:lnTo>
                <a:lnTo>
                  <a:pt x="234" y="453"/>
                </a:lnTo>
                <a:lnTo>
                  <a:pt x="234" y="451"/>
                </a:lnTo>
                <a:lnTo>
                  <a:pt x="234" y="449"/>
                </a:lnTo>
                <a:lnTo>
                  <a:pt x="234" y="448"/>
                </a:lnTo>
                <a:lnTo>
                  <a:pt x="234" y="446"/>
                </a:lnTo>
                <a:lnTo>
                  <a:pt x="234" y="444"/>
                </a:lnTo>
                <a:lnTo>
                  <a:pt x="234" y="443"/>
                </a:lnTo>
                <a:lnTo>
                  <a:pt x="234" y="441"/>
                </a:lnTo>
                <a:lnTo>
                  <a:pt x="236" y="441"/>
                </a:lnTo>
                <a:lnTo>
                  <a:pt x="236" y="443"/>
                </a:lnTo>
                <a:lnTo>
                  <a:pt x="237" y="443"/>
                </a:lnTo>
                <a:lnTo>
                  <a:pt x="239" y="443"/>
                </a:lnTo>
                <a:lnTo>
                  <a:pt x="239" y="441"/>
                </a:lnTo>
                <a:lnTo>
                  <a:pt x="241" y="441"/>
                </a:lnTo>
                <a:lnTo>
                  <a:pt x="242" y="441"/>
                </a:lnTo>
                <a:lnTo>
                  <a:pt x="244" y="441"/>
                </a:lnTo>
                <a:lnTo>
                  <a:pt x="246" y="441"/>
                </a:lnTo>
                <a:lnTo>
                  <a:pt x="246" y="439"/>
                </a:lnTo>
                <a:lnTo>
                  <a:pt x="247" y="439"/>
                </a:lnTo>
                <a:lnTo>
                  <a:pt x="247" y="438"/>
                </a:lnTo>
                <a:lnTo>
                  <a:pt x="249" y="438"/>
                </a:lnTo>
                <a:lnTo>
                  <a:pt x="249" y="436"/>
                </a:lnTo>
                <a:lnTo>
                  <a:pt x="251" y="436"/>
                </a:lnTo>
                <a:lnTo>
                  <a:pt x="249" y="436"/>
                </a:lnTo>
                <a:lnTo>
                  <a:pt x="251" y="436"/>
                </a:lnTo>
                <a:lnTo>
                  <a:pt x="251" y="434"/>
                </a:lnTo>
                <a:lnTo>
                  <a:pt x="249" y="434"/>
                </a:lnTo>
                <a:lnTo>
                  <a:pt x="247" y="434"/>
                </a:lnTo>
                <a:lnTo>
                  <a:pt x="247" y="436"/>
                </a:lnTo>
                <a:lnTo>
                  <a:pt x="246" y="436"/>
                </a:lnTo>
                <a:lnTo>
                  <a:pt x="244" y="436"/>
                </a:lnTo>
                <a:lnTo>
                  <a:pt x="246" y="436"/>
                </a:lnTo>
                <a:lnTo>
                  <a:pt x="246" y="438"/>
                </a:lnTo>
                <a:lnTo>
                  <a:pt x="244" y="438"/>
                </a:lnTo>
                <a:lnTo>
                  <a:pt x="242" y="438"/>
                </a:lnTo>
                <a:lnTo>
                  <a:pt x="242" y="439"/>
                </a:lnTo>
                <a:lnTo>
                  <a:pt x="241" y="439"/>
                </a:lnTo>
                <a:lnTo>
                  <a:pt x="239" y="439"/>
                </a:lnTo>
                <a:lnTo>
                  <a:pt x="239" y="441"/>
                </a:lnTo>
                <a:lnTo>
                  <a:pt x="237" y="441"/>
                </a:lnTo>
                <a:lnTo>
                  <a:pt x="236" y="441"/>
                </a:lnTo>
                <a:lnTo>
                  <a:pt x="236" y="439"/>
                </a:lnTo>
                <a:lnTo>
                  <a:pt x="234" y="439"/>
                </a:lnTo>
                <a:lnTo>
                  <a:pt x="234" y="438"/>
                </a:lnTo>
                <a:lnTo>
                  <a:pt x="232" y="438"/>
                </a:lnTo>
                <a:lnTo>
                  <a:pt x="232" y="436"/>
                </a:lnTo>
                <a:lnTo>
                  <a:pt x="234" y="436"/>
                </a:lnTo>
                <a:lnTo>
                  <a:pt x="234" y="434"/>
                </a:lnTo>
                <a:lnTo>
                  <a:pt x="232" y="434"/>
                </a:lnTo>
                <a:lnTo>
                  <a:pt x="234" y="434"/>
                </a:lnTo>
                <a:lnTo>
                  <a:pt x="232" y="434"/>
                </a:lnTo>
                <a:lnTo>
                  <a:pt x="232" y="433"/>
                </a:lnTo>
                <a:lnTo>
                  <a:pt x="232" y="431"/>
                </a:lnTo>
                <a:lnTo>
                  <a:pt x="232" y="429"/>
                </a:lnTo>
                <a:lnTo>
                  <a:pt x="232" y="428"/>
                </a:lnTo>
                <a:lnTo>
                  <a:pt x="232" y="426"/>
                </a:lnTo>
                <a:lnTo>
                  <a:pt x="232" y="424"/>
                </a:lnTo>
                <a:lnTo>
                  <a:pt x="231" y="424"/>
                </a:lnTo>
                <a:lnTo>
                  <a:pt x="231" y="423"/>
                </a:lnTo>
                <a:lnTo>
                  <a:pt x="232" y="423"/>
                </a:lnTo>
                <a:lnTo>
                  <a:pt x="231" y="423"/>
                </a:lnTo>
                <a:lnTo>
                  <a:pt x="231" y="421"/>
                </a:lnTo>
                <a:lnTo>
                  <a:pt x="231" y="419"/>
                </a:lnTo>
                <a:lnTo>
                  <a:pt x="231" y="418"/>
                </a:lnTo>
                <a:lnTo>
                  <a:pt x="231" y="416"/>
                </a:lnTo>
                <a:lnTo>
                  <a:pt x="231" y="414"/>
                </a:lnTo>
                <a:lnTo>
                  <a:pt x="232" y="414"/>
                </a:lnTo>
                <a:lnTo>
                  <a:pt x="232" y="413"/>
                </a:lnTo>
                <a:lnTo>
                  <a:pt x="231" y="413"/>
                </a:lnTo>
                <a:lnTo>
                  <a:pt x="229" y="413"/>
                </a:lnTo>
                <a:lnTo>
                  <a:pt x="229" y="411"/>
                </a:lnTo>
                <a:lnTo>
                  <a:pt x="229" y="409"/>
                </a:lnTo>
                <a:lnTo>
                  <a:pt x="229" y="408"/>
                </a:lnTo>
                <a:lnTo>
                  <a:pt x="229" y="406"/>
                </a:lnTo>
                <a:lnTo>
                  <a:pt x="227" y="404"/>
                </a:lnTo>
                <a:lnTo>
                  <a:pt x="227" y="403"/>
                </a:lnTo>
                <a:lnTo>
                  <a:pt x="227" y="401"/>
                </a:lnTo>
                <a:lnTo>
                  <a:pt x="226" y="401"/>
                </a:lnTo>
                <a:lnTo>
                  <a:pt x="226" y="399"/>
                </a:lnTo>
                <a:lnTo>
                  <a:pt x="226" y="398"/>
                </a:lnTo>
                <a:lnTo>
                  <a:pt x="224" y="398"/>
                </a:lnTo>
                <a:lnTo>
                  <a:pt x="224" y="396"/>
                </a:lnTo>
                <a:lnTo>
                  <a:pt x="226" y="396"/>
                </a:lnTo>
                <a:lnTo>
                  <a:pt x="226" y="394"/>
                </a:lnTo>
                <a:lnTo>
                  <a:pt x="226" y="393"/>
                </a:lnTo>
                <a:lnTo>
                  <a:pt x="227" y="393"/>
                </a:lnTo>
                <a:lnTo>
                  <a:pt x="227" y="391"/>
                </a:lnTo>
                <a:lnTo>
                  <a:pt x="229" y="391"/>
                </a:lnTo>
                <a:lnTo>
                  <a:pt x="229" y="389"/>
                </a:lnTo>
                <a:lnTo>
                  <a:pt x="229" y="391"/>
                </a:lnTo>
                <a:lnTo>
                  <a:pt x="231" y="391"/>
                </a:lnTo>
                <a:lnTo>
                  <a:pt x="231" y="389"/>
                </a:lnTo>
                <a:lnTo>
                  <a:pt x="231" y="391"/>
                </a:lnTo>
                <a:lnTo>
                  <a:pt x="232" y="391"/>
                </a:lnTo>
                <a:lnTo>
                  <a:pt x="232" y="389"/>
                </a:lnTo>
                <a:lnTo>
                  <a:pt x="234" y="389"/>
                </a:lnTo>
                <a:lnTo>
                  <a:pt x="236" y="389"/>
                </a:lnTo>
                <a:lnTo>
                  <a:pt x="237" y="389"/>
                </a:lnTo>
                <a:lnTo>
                  <a:pt x="239" y="389"/>
                </a:lnTo>
                <a:lnTo>
                  <a:pt x="239" y="387"/>
                </a:lnTo>
                <a:lnTo>
                  <a:pt x="241" y="387"/>
                </a:lnTo>
                <a:lnTo>
                  <a:pt x="241" y="389"/>
                </a:lnTo>
                <a:lnTo>
                  <a:pt x="241" y="387"/>
                </a:lnTo>
                <a:lnTo>
                  <a:pt x="242" y="387"/>
                </a:lnTo>
                <a:lnTo>
                  <a:pt x="241" y="387"/>
                </a:lnTo>
                <a:lnTo>
                  <a:pt x="242" y="387"/>
                </a:lnTo>
                <a:lnTo>
                  <a:pt x="244" y="387"/>
                </a:lnTo>
                <a:lnTo>
                  <a:pt x="244" y="389"/>
                </a:lnTo>
                <a:lnTo>
                  <a:pt x="244" y="391"/>
                </a:lnTo>
                <a:lnTo>
                  <a:pt x="246" y="391"/>
                </a:lnTo>
                <a:lnTo>
                  <a:pt x="247" y="391"/>
                </a:lnTo>
                <a:lnTo>
                  <a:pt x="247" y="393"/>
                </a:lnTo>
                <a:lnTo>
                  <a:pt x="249" y="393"/>
                </a:lnTo>
                <a:lnTo>
                  <a:pt x="247" y="393"/>
                </a:lnTo>
                <a:lnTo>
                  <a:pt x="247" y="391"/>
                </a:lnTo>
                <a:lnTo>
                  <a:pt x="249" y="391"/>
                </a:lnTo>
                <a:lnTo>
                  <a:pt x="247" y="391"/>
                </a:lnTo>
                <a:lnTo>
                  <a:pt x="247" y="389"/>
                </a:lnTo>
                <a:lnTo>
                  <a:pt x="247" y="391"/>
                </a:lnTo>
                <a:lnTo>
                  <a:pt x="249" y="391"/>
                </a:lnTo>
                <a:lnTo>
                  <a:pt x="247" y="389"/>
                </a:lnTo>
                <a:lnTo>
                  <a:pt x="247" y="387"/>
                </a:lnTo>
                <a:lnTo>
                  <a:pt x="246" y="387"/>
                </a:lnTo>
                <a:lnTo>
                  <a:pt x="246" y="386"/>
                </a:lnTo>
                <a:lnTo>
                  <a:pt x="244" y="386"/>
                </a:lnTo>
                <a:lnTo>
                  <a:pt x="244" y="384"/>
                </a:lnTo>
                <a:lnTo>
                  <a:pt x="242" y="384"/>
                </a:lnTo>
                <a:lnTo>
                  <a:pt x="242" y="386"/>
                </a:lnTo>
                <a:lnTo>
                  <a:pt x="242" y="384"/>
                </a:lnTo>
                <a:lnTo>
                  <a:pt x="241" y="384"/>
                </a:lnTo>
                <a:lnTo>
                  <a:pt x="239" y="384"/>
                </a:lnTo>
                <a:lnTo>
                  <a:pt x="239" y="386"/>
                </a:lnTo>
                <a:lnTo>
                  <a:pt x="237" y="386"/>
                </a:lnTo>
                <a:lnTo>
                  <a:pt x="237" y="387"/>
                </a:lnTo>
                <a:lnTo>
                  <a:pt x="236" y="387"/>
                </a:lnTo>
                <a:lnTo>
                  <a:pt x="234" y="387"/>
                </a:lnTo>
                <a:lnTo>
                  <a:pt x="232" y="387"/>
                </a:lnTo>
                <a:lnTo>
                  <a:pt x="231" y="387"/>
                </a:lnTo>
                <a:lnTo>
                  <a:pt x="229" y="387"/>
                </a:lnTo>
                <a:lnTo>
                  <a:pt x="227" y="387"/>
                </a:lnTo>
                <a:lnTo>
                  <a:pt x="226" y="387"/>
                </a:lnTo>
                <a:lnTo>
                  <a:pt x="226" y="389"/>
                </a:lnTo>
                <a:lnTo>
                  <a:pt x="224" y="389"/>
                </a:lnTo>
                <a:lnTo>
                  <a:pt x="224" y="391"/>
                </a:lnTo>
                <a:lnTo>
                  <a:pt x="222" y="391"/>
                </a:lnTo>
                <a:lnTo>
                  <a:pt x="222" y="389"/>
                </a:lnTo>
                <a:lnTo>
                  <a:pt x="222" y="387"/>
                </a:lnTo>
                <a:lnTo>
                  <a:pt x="222" y="386"/>
                </a:lnTo>
                <a:lnTo>
                  <a:pt x="221" y="386"/>
                </a:lnTo>
                <a:lnTo>
                  <a:pt x="221" y="384"/>
                </a:lnTo>
                <a:lnTo>
                  <a:pt x="221" y="382"/>
                </a:lnTo>
                <a:lnTo>
                  <a:pt x="221" y="381"/>
                </a:lnTo>
                <a:lnTo>
                  <a:pt x="222" y="381"/>
                </a:lnTo>
                <a:lnTo>
                  <a:pt x="222" y="379"/>
                </a:lnTo>
                <a:lnTo>
                  <a:pt x="224" y="379"/>
                </a:lnTo>
                <a:lnTo>
                  <a:pt x="224" y="377"/>
                </a:lnTo>
                <a:lnTo>
                  <a:pt x="226" y="379"/>
                </a:lnTo>
                <a:lnTo>
                  <a:pt x="227" y="379"/>
                </a:lnTo>
                <a:lnTo>
                  <a:pt x="229" y="379"/>
                </a:lnTo>
                <a:lnTo>
                  <a:pt x="231" y="379"/>
                </a:lnTo>
                <a:lnTo>
                  <a:pt x="232" y="379"/>
                </a:lnTo>
                <a:lnTo>
                  <a:pt x="232" y="377"/>
                </a:lnTo>
                <a:lnTo>
                  <a:pt x="234" y="377"/>
                </a:lnTo>
                <a:lnTo>
                  <a:pt x="236" y="376"/>
                </a:lnTo>
                <a:lnTo>
                  <a:pt x="237" y="376"/>
                </a:lnTo>
                <a:lnTo>
                  <a:pt x="237" y="374"/>
                </a:lnTo>
                <a:lnTo>
                  <a:pt x="237" y="372"/>
                </a:lnTo>
                <a:lnTo>
                  <a:pt x="236" y="372"/>
                </a:lnTo>
                <a:lnTo>
                  <a:pt x="234" y="374"/>
                </a:lnTo>
                <a:lnTo>
                  <a:pt x="232" y="374"/>
                </a:lnTo>
                <a:lnTo>
                  <a:pt x="232" y="376"/>
                </a:lnTo>
                <a:lnTo>
                  <a:pt x="231" y="376"/>
                </a:lnTo>
                <a:lnTo>
                  <a:pt x="231" y="377"/>
                </a:lnTo>
                <a:lnTo>
                  <a:pt x="229" y="377"/>
                </a:lnTo>
                <a:lnTo>
                  <a:pt x="227" y="377"/>
                </a:lnTo>
                <a:lnTo>
                  <a:pt x="227" y="376"/>
                </a:lnTo>
                <a:lnTo>
                  <a:pt x="226" y="376"/>
                </a:lnTo>
                <a:lnTo>
                  <a:pt x="224" y="376"/>
                </a:lnTo>
                <a:lnTo>
                  <a:pt x="222" y="376"/>
                </a:lnTo>
                <a:lnTo>
                  <a:pt x="221" y="377"/>
                </a:lnTo>
                <a:lnTo>
                  <a:pt x="219" y="377"/>
                </a:lnTo>
                <a:lnTo>
                  <a:pt x="219" y="376"/>
                </a:lnTo>
                <a:lnTo>
                  <a:pt x="217" y="376"/>
                </a:lnTo>
                <a:lnTo>
                  <a:pt x="217" y="374"/>
                </a:lnTo>
                <a:lnTo>
                  <a:pt x="217" y="372"/>
                </a:lnTo>
                <a:lnTo>
                  <a:pt x="217" y="371"/>
                </a:lnTo>
                <a:lnTo>
                  <a:pt x="216" y="371"/>
                </a:lnTo>
                <a:lnTo>
                  <a:pt x="216" y="369"/>
                </a:lnTo>
                <a:lnTo>
                  <a:pt x="214" y="369"/>
                </a:lnTo>
                <a:lnTo>
                  <a:pt x="214" y="367"/>
                </a:lnTo>
                <a:lnTo>
                  <a:pt x="212" y="367"/>
                </a:lnTo>
                <a:lnTo>
                  <a:pt x="212" y="366"/>
                </a:lnTo>
                <a:lnTo>
                  <a:pt x="211" y="366"/>
                </a:lnTo>
                <a:lnTo>
                  <a:pt x="209" y="364"/>
                </a:lnTo>
                <a:lnTo>
                  <a:pt x="211" y="364"/>
                </a:lnTo>
                <a:lnTo>
                  <a:pt x="209" y="364"/>
                </a:lnTo>
                <a:lnTo>
                  <a:pt x="209" y="362"/>
                </a:lnTo>
                <a:lnTo>
                  <a:pt x="207" y="362"/>
                </a:lnTo>
                <a:lnTo>
                  <a:pt x="207" y="361"/>
                </a:lnTo>
                <a:lnTo>
                  <a:pt x="207" y="359"/>
                </a:lnTo>
                <a:lnTo>
                  <a:pt x="206" y="357"/>
                </a:lnTo>
                <a:lnTo>
                  <a:pt x="206" y="356"/>
                </a:lnTo>
                <a:lnTo>
                  <a:pt x="206" y="354"/>
                </a:lnTo>
                <a:lnTo>
                  <a:pt x="204" y="352"/>
                </a:lnTo>
                <a:lnTo>
                  <a:pt x="204" y="351"/>
                </a:lnTo>
                <a:lnTo>
                  <a:pt x="204" y="349"/>
                </a:lnTo>
                <a:lnTo>
                  <a:pt x="202" y="349"/>
                </a:lnTo>
                <a:lnTo>
                  <a:pt x="202" y="347"/>
                </a:lnTo>
                <a:lnTo>
                  <a:pt x="202" y="346"/>
                </a:lnTo>
                <a:lnTo>
                  <a:pt x="201" y="346"/>
                </a:lnTo>
                <a:lnTo>
                  <a:pt x="202" y="346"/>
                </a:lnTo>
                <a:lnTo>
                  <a:pt x="202" y="344"/>
                </a:lnTo>
                <a:lnTo>
                  <a:pt x="201" y="344"/>
                </a:lnTo>
                <a:lnTo>
                  <a:pt x="201" y="342"/>
                </a:lnTo>
                <a:lnTo>
                  <a:pt x="199" y="342"/>
                </a:lnTo>
                <a:lnTo>
                  <a:pt x="201" y="342"/>
                </a:lnTo>
                <a:lnTo>
                  <a:pt x="199" y="344"/>
                </a:lnTo>
                <a:lnTo>
                  <a:pt x="201" y="346"/>
                </a:lnTo>
                <a:lnTo>
                  <a:pt x="201" y="347"/>
                </a:lnTo>
                <a:lnTo>
                  <a:pt x="201" y="349"/>
                </a:lnTo>
                <a:lnTo>
                  <a:pt x="202" y="351"/>
                </a:lnTo>
                <a:lnTo>
                  <a:pt x="201" y="351"/>
                </a:lnTo>
                <a:lnTo>
                  <a:pt x="202" y="351"/>
                </a:lnTo>
                <a:lnTo>
                  <a:pt x="202" y="352"/>
                </a:lnTo>
                <a:lnTo>
                  <a:pt x="202" y="354"/>
                </a:lnTo>
                <a:lnTo>
                  <a:pt x="202" y="356"/>
                </a:lnTo>
                <a:lnTo>
                  <a:pt x="204" y="356"/>
                </a:lnTo>
                <a:lnTo>
                  <a:pt x="204" y="357"/>
                </a:lnTo>
                <a:lnTo>
                  <a:pt x="204" y="359"/>
                </a:lnTo>
                <a:lnTo>
                  <a:pt x="204" y="361"/>
                </a:lnTo>
                <a:lnTo>
                  <a:pt x="206" y="361"/>
                </a:lnTo>
                <a:lnTo>
                  <a:pt x="206" y="362"/>
                </a:lnTo>
                <a:lnTo>
                  <a:pt x="204" y="362"/>
                </a:lnTo>
                <a:lnTo>
                  <a:pt x="204" y="361"/>
                </a:lnTo>
                <a:lnTo>
                  <a:pt x="202" y="361"/>
                </a:lnTo>
                <a:lnTo>
                  <a:pt x="201" y="361"/>
                </a:lnTo>
                <a:lnTo>
                  <a:pt x="199" y="361"/>
                </a:lnTo>
                <a:lnTo>
                  <a:pt x="199" y="359"/>
                </a:lnTo>
                <a:lnTo>
                  <a:pt x="197" y="359"/>
                </a:lnTo>
                <a:lnTo>
                  <a:pt x="196" y="357"/>
                </a:lnTo>
                <a:lnTo>
                  <a:pt x="194" y="357"/>
                </a:lnTo>
                <a:lnTo>
                  <a:pt x="194" y="356"/>
                </a:lnTo>
                <a:lnTo>
                  <a:pt x="192" y="356"/>
                </a:lnTo>
                <a:lnTo>
                  <a:pt x="191" y="354"/>
                </a:lnTo>
                <a:lnTo>
                  <a:pt x="189" y="354"/>
                </a:lnTo>
                <a:lnTo>
                  <a:pt x="189" y="352"/>
                </a:lnTo>
                <a:lnTo>
                  <a:pt x="187" y="352"/>
                </a:lnTo>
                <a:lnTo>
                  <a:pt x="187" y="351"/>
                </a:lnTo>
                <a:lnTo>
                  <a:pt x="186" y="351"/>
                </a:lnTo>
                <a:lnTo>
                  <a:pt x="186" y="349"/>
                </a:lnTo>
                <a:lnTo>
                  <a:pt x="184" y="349"/>
                </a:lnTo>
                <a:lnTo>
                  <a:pt x="184" y="347"/>
                </a:lnTo>
                <a:lnTo>
                  <a:pt x="182" y="347"/>
                </a:lnTo>
                <a:lnTo>
                  <a:pt x="182" y="346"/>
                </a:lnTo>
                <a:lnTo>
                  <a:pt x="181" y="346"/>
                </a:lnTo>
                <a:lnTo>
                  <a:pt x="181" y="344"/>
                </a:lnTo>
                <a:lnTo>
                  <a:pt x="179" y="344"/>
                </a:lnTo>
                <a:lnTo>
                  <a:pt x="179" y="342"/>
                </a:lnTo>
                <a:lnTo>
                  <a:pt x="177" y="342"/>
                </a:lnTo>
                <a:lnTo>
                  <a:pt x="177" y="341"/>
                </a:lnTo>
                <a:lnTo>
                  <a:pt x="176" y="341"/>
                </a:lnTo>
                <a:lnTo>
                  <a:pt x="176" y="339"/>
                </a:lnTo>
                <a:lnTo>
                  <a:pt x="174" y="339"/>
                </a:lnTo>
                <a:lnTo>
                  <a:pt x="174" y="337"/>
                </a:lnTo>
                <a:lnTo>
                  <a:pt x="172" y="337"/>
                </a:lnTo>
                <a:lnTo>
                  <a:pt x="172" y="336"/>
                </a:lnTo>
                <a:lnTo>
                  <a:pt x="171" y="336"/>
                </a:lnTo>
                <a:lnTo>
                  <a:pt x="169" y="334"/>
                </a:lnTo>
                <a:lnTo>
                  <a:pt x="169" y="332"/>
                </a:lnTo>
                <a:lnTo>
                  <a:pt x="167" y="332"/>
                </a:lnTo>
                <a:lnTo>
                  <a:pt x="167" y="331"/>
                </a:lnTo>
                <a:lnTo>
                  <a:pt x="169" y="331"/>
                </a:lnTo>
                <a:lnTo>
                  <a:pt x="167" y="331"/>
                </a:lnTo>
                <a:lnTo>
                  <a:pt x="167" y="329"/>
                </a:lnTo>
                <a:lnTo>
                  <a:pt x="166" y="329"/>
                </a:lnTo>
                <a:lnTo>
                  <a:pt x="166" y="327"/>
                </a:lnTo>
                <a:lnTo>
                  <a:pt x="164" y="326"/>
                </a:lnTo>
                <a:lnTo>
                  <a:pt x="164" y="324"/>
                </a:lnTo>
                <a:lnTo>
                  <a:pt x="162" y="324"/>
                </a:lnTo>
                <a:lnTo>
                  <a:pt x="162" y="322"/>
                </a:lnTo>
                <a:lnTo>
                  <a:pt x="164" y="321"/>
                </a:lnTo>
                <a:lnTo>
                  <a:pt x="162" y="321"/>
                </a:lnTo>
                <a:lnTo>
                  <a:pt x="162" y="319"/>
                </a:lnTo>
                <a:lnTo>
                  <a:pt x="164" y="319"/>
                </a:lnTo>
                <a:lnTo>
                  <a:pt x="162" y="319"/>
                </a:lnTo>
                <a:lnTo>
                  <a:pt x="162" y="317"/>
                </a:lnTo>
                <a:lnTo>
                  <a:pt x="162" y="316"/>
                </a:lnTo>
                <a:lnTo>
                  <a:pt x="164" y="316"/>
                </a:lnTo>
                <a:lnTo>
                  <a:pt x="164" y="314"/>
                </a:lnTo>
                <a:lnTo>
                  <a:pt x="162" y="314"/>
                </a:lnTo>
                <a:lnTo>
                  <a:pt x="164" y="312"/>
                </a:lnTo>
                <a:lnTo>
                  <a:pt x="162" y="312"/>
                </a:lnTo>
                <a:lnTo>
                  <a:pt x="162" y="311"/>
                </a:lnTo>
                <a:lnTo>
                  <a:pt x="164" y="311"/>
                </a:lnTo>
                <a:lnTo>
                  <a:pt x="166" y="311"/>
                </a:lnTo>
                <a:lnTo>
                  <a:pt x="166" y="309"/>
                </a:lnTo>
                <a:lnTo>
                  <a:pt x="167" y="309"/>
                </a:lnTo>
                <a:lnTo>
                  <a:pt x="167" y="307"/>
                </a:lnTo>
                <a:lnTo>
                  <a:pt x="169" y="307"/>
                </a:lnTo>
                <a:lnTo>
                  <a:pt x="171" y="307"/>
                </a:lnTo>
                <a:lnTo>
                  <a:pt x="171" y="306"/>
                </a:lnTo>
                <a:lnTo>
                  <a:pt x="169" y="306"/>
                </a:lnTo>
                <a:lnTo>
                  <a:pt x="167" y="306"/>
                </a:lnTo>
                <a:lnTo>
                  <a:pt x="166" y="306"/>
                </a:lnTo>
                <a:lnTo>
                  <a:pt x="166" y="307"/>
                </a:lnTo>
                <a:lnTo>
                  <a:pt x="164" y="307"/>
                </a:lnTo>
                <a:lnTo>
                  <a:pt x="162" y="307"/>
                </a:lnTo>
                <a:lnTo>
                  <a:pt x="162" y="309"/>
                </a:lnTo>
                <a:lnTo>
                  <a:pt x="162" y="307"/>
                </a:lnTo>
                <a:lnTo>
                  <a:pt x="162" y="306"/>
                </a:lnTo>
                <a:lnTo>
                  <a:pt x="162" y="304"/>
                </a:lnTo>
                <a:lnTo>
                  <a:pt x="164" y="304"/>
                </a:lnTo>
                <a:lnTo>
                  <a:pt x="164" y="302"/>
                </a:lnTo>
                <a:lnTo>
                  <a:pt x="164" y="301"/>
                </a:lnTo>
                <a:lnTo>
                  <a:pt x="164" y="299"/>
                </a:lnTo>
                <a:lnTo>
                  <a:pt x="164" y="297"/>
                </a:lnTo>
                <a:lnTo>
                  <a:pt x="162" y="297"/>
                </a:lnTo>
                <a:lnTo>
                  <a:pt x="164" y="297"/>
                </a:lnTo>
                <a:lnTo>
                  <a:pt x="164" y="296"/>
                </a:lnTo>
                <a:lnTo>
                  <a:pt x="164" y="294"/>
                </a:lnTo>
                <a:lnTo>
                  <a:pt x="164" y="292"/>
                </a:lnTo>
                <a:lnTo>
                  <a:pt x="162" y="292"/>
                </a:lnTo>
                <a:lnTo>
                  <a:pt x="162" y="291"/>
                </a:lnTo>
                <a:lnTo>
                  <a:pt x="162" y="289"/>
                </a:lnTo>
                <a:lnTo>
                  <a:pt x="161" y="289"/>
                </a:lnTo>
                <a:lnTo>
                  <a:pt x="161" y="287"/>
                </a:lnTo>
                <a:lnTo>
                  <a:pt x="161" y="286"/>
                </a:lnTo>
                <a:lnTo>
                  <a:pt x="161" y="284"/>
                </a:lnTo>
                <a:lnTo>
                  <a:pt x="162" y="284"/>
                </a:lnTo>
                <a:lnTo>
                  <a:pt x="162" y="282"/>
                </a:lnTo>
                <a:lnTo>
                  <a:pt x="164" y="282"/>
                </a:lnTo>
                <a:lnTo>
                  <a:pt x="164" y="281"/>
                </a:lnTo>
                <a:lnTo>
                  <a:pt x="166" y="281"/>
                </a:lnTo>
                <a:lnTo>
                  <a:pt x="166" y="279"/>
                </a:lnTo>
                <a:lnTo>
                  <a:pt x="166" y="277"/>
                </a:lnTo>
                <a:lnTo>
                  <a:pt x="166" y="276"/>
                </a:lnTo>
                <a:lnTo>
                  <a:pt x="167" y="276"/>
                </a:lnTo>
                <a:lnTo>
                  <a:pt x="167" y="274"/>
                </a:lnTo>
                <a:lnTo>
                  <a:pt x="169" y="274"/>
                </a:lnTo>
                <a:lnTo>
                  <a:pt x="171" y="274"/>
                </a:lnTo>
                <a:lnTo>
                  <a:pt x="171" y="276"/>
                </a:lnTo>
                <a:lnTo>
                  <a:pt x="172" y="276"/>
                </a:lnTo>
                <a:lnTo>
                  <a:pt x="172" y="274"/>
                </a:lnTo>
                <a:lnTo>
                  <a:pt x="172" y="272"/>
                </a:lnTo>
                <a:lnTo>
                  <a:pt x="171" y="272"/>
                </a:lnTo>
                <a:lnTo>
                  <a:pt x="171" y="271"/>
                </a:lnTo>
                <a:lnTo>
                  <a:pt x="169" y="271"/>
                </a:lnTo>
                <a:lnTo>
                  <a:pt x="169" y="272"/>
                </a:lnTo>
                <a:lnTo>
                  <a:pt x="169" y="271"/>
                </a:lnTo>
                <a:lnTo>
                  <a:pt x="167" y="271"/>
                </a:lnTo>
                <a:lnTo>
                  <a:pt x="166" y="271"/>
                </a:lnTo>
                <a:lnTo>
                  <a:pt x="164" y="271"/>
                </a:lnTo>
                <a:lnTo>
                  <a:pt x="164" y="272"/>
                </a:lnTo>
                <a:lnTo>
                  <a:pt x="162" y="272"/>
                </a:lnTo>
                <a:lnTo>
                  <a:pt x="162" y="274"/>
                </a:lnTo>
                <a:lnTo>
                  <a:pt x="161" y="274"/>
                </a:lnTo>
                <a:lnTo>
                  <a:pt x="161" y="276"/>
                </a:lnTo>
                <a:lnTo>
                  <a:pt x="161" y="277"/>
                </a:lnTo>
                <a:lnTo>
                  <a:pt x="159" y="277"/>
                </a:lnTo>
                <a:lnTo>
                  <a:pt x="159" y="279"/>
                </a:lnTo>
                <a:lnTo>
                  <a:pt x="159" y="281"/>
                </a:lnTo>
                <a:lnTo>
                  <a:pt x="157" y="281"/>
                </a:lnTo>
                <a:lnTo>
                  <a:pt x="157" y="282"/>
                </a:lnTo>
                <a:lnTo>
                  <a:pt x="157" y="281"/>
                </a:lnTo>
                <a:lnTo>
                  <a:pt x="156" y="281"/>
                </a:lnTo>
                <a:lnTo>
                  <a:pt x="156" y="279"/>
                </a:lnTo>
                <a:lnTo>
                  <a:pt x="154" y="279"/>
                </a:lnTo>
                <a:lnTo>
                  <a:pt x="154" y="277"/>
                </a:lnTo>
                <a:lnTo>
                  <a:pt x="152" y="277"/>
                </a:lnTo>
                <a:lnTo>
                  <a:pt x="152" y="276"/>
                </a:lnTo>
                <a:lnTo>
                  <a:pt x="151" y="276"/>
                </a:lnTo>
                <a:lnTo>
                  <a:pt x="151" y="274"/>
                </a:lnTo>
                <a:lnTo>
                  <a:pt x="151" y="272"/>
                </a:lnTo>
                <a:lnTo>
                  <a:pt x="151" y="271"/>
                </a:lnTo>
                <a:lnTo>
                  <a:pt x="149" y="271"/>
                </a:lnTo>
                <a:lnTo>
                  <a:pt x="149" y="269"/>
                </a:lnTo>
                <a:lnTo>
                  <a:pt x="149" y="267"/>
                </a:lnTo>
                <a:lnTo>
                  <a:pt x="147" y="267"/>
                </a:lnTo>
                <a:lnTo>
                  <a:pt x="147" y="266"/>
                </a:lnTo>
                <a:lnTo>
                  <a:pt x="147" y="264"/>
                </a:lnTo>
                <a:lnTo>
                  <a:pt x="149" y="264"/>
                </a:lnTo>
                <a:lnTo>
                  <a:pt x="149" y="262"/>
                </a:lnTo>
                <a:lnTo>
                  <a:pt x="149" y="261"/>
                </a:lnTo>
                <a:lnTo>
                  <a:pt x="147" y="261"/>
                </a:lnTo>
                <a:lnTo>
                  <a:pt x="149" y="261"/>
                </a:lnTo>
                <a:lnTo>
                  <a:pt x="149" y="259"/>
                </a:lnTo>
                <a:lnTo>
                  <a:pt x="147" y="259"/>
                </a:lnTo>
                <a:lnTo>
                  <a:pt x="147" y="257"/>
                </a:lnTo>
                <a:lnTo>
                  <a:pt x="149" y="256"/>
                </a:lnTo>
                <a:lnTo>
                  <a:pt x="149" y="254"/>
                </a:lnTo>
                <a:lnTo>
                  <a:pt x="147" y="254"/>
                </a:lnTo>
                <a:lnTo>
                  <a:pt x="146" y="254"/>
                </a:lnTo>
                <a:lnTo>
                  <a:pt x="146" y="252"/>
                </a:lnTo>
                <a:lnTo>
                  <a:pt x="146" y="251"/>
                </a:lnTo>
                <a:lnTo>
                  <a:pt x="147" y="251"/>
                </a:lnTo>
                <a:lnTo>
                  <a:pt x="147" y="249"/>
                </a:lnTo>
                <a:lnTo>
                  <a:pt x="149" y="249"/>
                </a:lnTo>
                <a:lnTo>
                  <a:pt x="151" y="251"/>
                </a:lnTo>
                <a:lnTo>
                  <a:pt x="152" y="251"/>
                </a:lnTo>
                <a:lnTo>
                  <a:pt x="152" y="252"/>
                </a:lnTo>
                <a:lnTo>
                  <a:pt x="154" y="252"/>
                </a:lnTo>
                <a:lnTo>
                  <a:pt x="156" y="252"/>
                </a:lnTo>
                <a:lnTo>
                  <a:pt x="156" y="254"/>
                </a:lnTo>
                <a:lnTo>
                  <a:pt x="156" y="256"/>
                </a:lnTo>
                <a:lnTo>
                  <a:pt x="157" y="256"/>
                </a:lnTo>
                <a:lnTo>
                  <a:pt x="157" y="254"/>
                </a:lnTo>
                <a:lnTo>
                  <a:pt x="159" y="256"/>
                </a:lnTo>
                <a:lnTo>
                  <a:pt x="161" y="256"/>
                </a:lnTo>
                <a:lnTo>
                  <a:pt x="162" y="256"/>
                </a:lnTo>
                <a:lnTo>
                  <a:pt x="164" y="256"/>
                </a:lnTo>
                <a:lnTo>
                  <a:pt x="166" y="256"/>
                </a:lnTo>
                <a:lnTo>
                  <a:pt x="167" y="256"/>
                </a:lnTo>
                <a:lnTo>
                  <a:pt x="167" y="254"/>
                </a:lnTo>
                <a:lnTo>
                  <a:pt x="169" y="254"/>
                </a:lnTo>
                <a:lnTo>
                  <a:pt x="169" y="252"/>
                </a:lnTo>
                <a:lnTo>
                  <a:pt x="171" y="252"/>
                </a:lnTo>
                <a:lnTo>
                  <a:pt x="171" y="251"/>
                </a:lnTo>
                <a:lnTo>
                  <a:pt x="171" y="249"/>
                </a:lnTo>
                <a:lnTo>
                  <a:pt x="172" y="249"/>
                </a:lnTo>
                <a:lnTo>
                  <a:pt x="172" y="247"/>
                </a:lnTo>
                <a:lnTo>
                  <a:pt x="174" y="247"/>
                </a:lnTo>
                <a:lnTo>
                  <a:pt x="174" y="246"/>
                </a:lnTo>
                <a:lnTo>
                  <a:pt x="176" y="246"/>
                </a:lnTo>
                <a:lnTo>
                  <a:pt x="176" y="244"/>
                </a:lnTo>
                <a:lnTo>
                  <a:pt x="177" y="244"/>
                </a:lnTo>
                <a:lnTo>
                  <a:pt x="177" y="246"/>
                </a:lnTo>
                <a:lnTo>
                  <a:pt x="177" y="247"/>
                </a:lnTo>
                <a:lnTo>
                  <a:pt x="179" y="247"/>
                </a:lnTo>
                <a:lnTo>
                  <a:pt x="179" y="249"/>
                </a:lnTo>
                <a:lnTo>
                  <a:pt x="179" y="251"/>
                </a:lnTo>
                <a:lnTo>
                  <a:pt x="181" y="251"/>
                </a:lnTo>
                <a:lnTo>
                  <a:pt x="181" y="252"/>
                </a:lnTo>
                <a:lnTo>
                  <a:pt x="181" y="254"/>
                </a:lnTo>
                <a:lnTo>
                  <a:pt x="182" y="254"/>
                </a:lnTo>
                <a:lnTo>
                  <a:pt x="182" y="256"/>
                </a:lnTo>
                <a:lnTo>
                  <a:pt x="182" y="257"/>
                </a:lnTo>
                <a:lnTo>
                  <a:pt x="184" y="257"/>
                </a:lnTo>
                <a:lnTo>
                  <a:pt x="184" y="259"/>
                </a:lnTo>
                <a:lnTo>
                  <a:pt x="184" y="261"/>
                </a:lnTo>
                <a:lnTo>
                  <a:pt x="184" y="262"/>
                </a:lnTo>
                <a:lnTo>
                  <a:pt x="184" y="264"/>
                </a:lnTo>
                <a:lnTo>
                  <a:pt x="184" y="266"/>
                </a:lnTo>
                <a:lnTo>
                  <a:pt x="184" y="267"/>
                </a:lnTo>
                <a:lnTo>
                  <a:pt x="186" y="267"/>
                </a:lnTo>
                <a:lnTo>
                  <a:pt x="186" y="269"/>
                </a:lnTo>
                <a:lnTo>
                  <a:pt x="186" y="267"/>
                </a:lnTo>
                <a:lnTo>
                  <a:pt x="187" y="267"/>
                </a:lnTo>
                <a:lnTo>
                  <a:pt x="187" y="269"/>
                </a:lnTo>
                <a:lnTo>
                  <a:pt x="189" y="269"/>
                </a:lnTo>
                <a:lnTo>
                  <a:pt x="191" y="269"/>
                </a:lnTo>
                <a:lnTo>
                  <a:pt x="191" y="267"/>
                </a:lnTo>
                <a:lnTo>
                  <a:pt x="192" y="269"/>
                </a:lnTo>
                <a:lnTo>
                  <a:pt x="192" y="271"/>
                </a:lnTo>
                <a:lnTo>
                  <a:pt x="194" y="271"/>
                </a:lnTo>
                <a:lnTo>
                  <a:pt x="196" y="272"/>
                </a:lnTo>
                <a:lnTo>
                  <a:pt x="196" y="274"/>
                </a:lnTo>
                <a:lnTo>
                  <a:pt x="197" y="274"/>
                </a:lnTo>
                <a:lnTo>
                  <a:pt x="197" y="276"/>
                </a:lnTo>
                <a:lnTo>
                  <a:pt x="197" y="277"/>
                </a:lnTo>
                <a:lnTo>
                  <a:pt x="199" y="277"/>
                </a:lnTo>
                <a:lnTo>
                  <a:pt x="199" y="279"/>
                </a:lnTo>
                <a:lnTo>
                  <a:pt x="199" y="281"/>
                </a:lnTo>
                <a:lnTo>
                  <a:pt x="201" y="281"/>
                </a:lnTo>
                <a:lnTo>
                  <a:pt x="201" y="279"/>
                </a:lnTo>
                <a:lnTo>
                  <a:pt x="201" y="277"/>
                </a:lnTo>
                <a:lnTo>
                  <a:pt x="201" y="276"/>
                </a:lnTo>
                <a:lnTo>
                  <a:pt x="199" y="276"/>
                </a:lnTo>
                <a:lnTo>
                  <a:pt x="199" y="274"/>
                </a:lnTo>
                <a:lnTo>
                  <a:pt x="197" y="274"/>
                </a:lnTo>
                <a:lnTo>
                  <a:pt x="197" y="272"/>
                </a:lnTo>
                <a:lnTo>
                  <a:pt x="197" y="271"/>
                </a:lnTo>
                <a:lnTo>
                  <a:pt x="196" y="271"/>
                </a:lnTo>
                <a:lnTo>
                  <a:pt x="196" y="269"/>
                </a:lnTo>
                <a:lnTo>
                  <a:pt x="194" y="269"/>
                </a:lnTo>
                <a:lnTo>
                  <a:pt x="196" y="269"/>
                </a:lnTo>
                <a:lnTo>
                  <a:pt x="194" y="269"/>
                </a:lnTo>
                <a:lnTo>
                  <a:pt x="194" y="267"/>
                </a:lnTo>
                <a:lnTo>
                  <a:pt x="196" y="267"/>
                </a:lnTo>
                <a:lnTo>
                  <a:pt x="196" y="269"/>
                </a:lnTo>
                <a:lnTo>
                  <a:pt x="197" y="269"/>
                </a:lnTo>
                <a:lnTo>
                  <a:pt x="199" y="269"/>
                </a:lnTo>
                <a:lnTo>
                  <a:pt x="201" y="271"/>
                </a:lnTo>
                <a:lnTo>
                  <a:pt x="202" y="271"/>
                </a:lnTo>
                <a:lnTo>
                  <a:pt x="202" y="272"/>
                </a:lnTo>
                <a:lnTo>
                  <a:pt x="204" y="272"/>
                </a:lnTo>
                <a:lnTo>
                  <a:pt x="206" y="272"/>
                </a:lnTo>
                <a:lnTo>
                  <a:pt x="206" y="274"/>
                </a:lnTo>
                <a:lnTo>
                  <a:pt x="206" y="276"/>
                </a:lnTo>
                <a:lnTo>
                  <a:pt x="207" y="276"/>
                </a:lnTo>
                <a:lnTo>
                  <a:pt x="207" y="277"/>
                </a:lnTo>
                <a:lnTo>
                  <a:pt x="209" y="277"/>
                </a:lnTo>
                <a:lnTo>
                  <a:pt x="209" y="279"/>
                </a:lnTo>
                <a:lnTo>
                  <a:pt x="211" y="279"/>
                </a:lnTo>
                <a:lnTo>
                  <a:pt x="211" y="281"/>
                </a:lnTo>
                <a:lnTo>
                  <a:pt x="212" y="281"/>
                </a:lnTo>
                <a:lnTo>
                  <a:pt x="212" y="282"/>
                </a:lnTo>
                <a:lnTo>
                  <a:pt x="214" y="282"/>
                </a:lnTo>
                <a:lnTo>
                  <a:pt x="214" y="284"/>
                </a:lnTo>
                <a:lnTo>
                  <a:pt x="216" y="284"/>
                </a:lnTo>
                <a:lnTo>
                  <a:pt x="217" y="284"/>
                </a:lnTo>
                <a:lnTo>
                  <a:pt x="217" y="286"/>
                </a:lnTo>
                <a:lnTo>
                  <a:pt x="219" y="286"/>
                </a:lnTo>
                <a:lnTo>
                  <a:pt x="219" y="287"/>
                </a:lnTo>
                <a:lnTo>
                  <a:pt x="219" y="289"/>
                </a:lnTo>
                <a:lnTo>
                  <a:pt x="221" y="289"/>
                </a:lnTo>
                <a:lnTo>
                  <a:pt x="221" y="291"/>
                </a:lnTo>
                <a:lnTo>
                  <a:pt x="222" y="291"/>
                </a:lnTo>
                <a:lnTo>
                  <a:pt x="224" y="292"/>
                </a:lnTo>
                <a:lnTo>
                  <a:pt x="226" y="292"/>
                </a:lnTo>
                <a:lnTo>
                  <a:pt x="226" y="294"/>
                </a:lnTo>
                <a:lnTo>
                  <a:pt x="227" y="294"/>
                </a:lnTo>
                <a:lnTo>
                  <a:pt x="227" y="296"/>
                </a:lnTo>
                <a:lnTo>
                  <a:pt x="229" y="296"/>
                </a:lnTo>
                <a:lnTo>
                  <a:pt x="229" y="297"/>
                </a:lnTo>
                <a:lnTo>
                  <a:pt x="231" y="297"/>
                </a:lnTo>
                <a:lnTo>
                  <a:pt x="231" y="296"/>
                </a:lnTo>
                <a:lnTo>
                  <a:pt x="231" y="297"/>
                </a:lnTo>
                <a:lnTo>
                  <a:pt x="232" y="297"/>
                </a:lnTo>
                <a:lnTo>
                  <a:pt x="234" y="297"/>
                </a:lnTo>
                <a:lnTo>
                  <a:pt x="236" y="297"/>
                </a:lnTo>
                <a:lnTo>
                  <a:pt x="236" y="299"/>
                </a:lnTo>
                <a:lnTo>
                  <a:pt x="236" y="301"/>
                </a:lnTo>
                <a:lnTo>
                  <a:pt x="234" y="301"/>
                </a:lnTo>
                <a:lnTo>
                  <a:pt x="234" y="302"/>
                </a:lnTo>
                <a:lnTo>
                  <a:pt x="234" y="304"/>
                </a:lnTo>
                <a:lnTo>
                  <a:pt x="234" y="306"/>
                </a:lnTo>
                <a:lnTo>
                  <a:pt x="234" y="307"/>
                </a:lnTo>
                <a:lnTo>
                  <a:pt x="234" y="309"/>
                </a:lnTo>
                <a:lnTo>
                  <a:pt x="232" y="311"/>
                </a:lnTo>
                <a:lnTo>
                  <a:pt x="234" y="311"/>
                </a:lnTo>
                <a:lnTo>
                  <a:pt x="232" y="312"/>
                </a:lnTo>
                <a:lnTo>
                  <a:pt x="234" y="312"/>
                </a:lnTo>
                <a:lnTo>
                  <a:pt x="234" y="314"/>
                </a:lnTo>
                <a:lnTo>
                  <a:pt x="234" y="316"/>
                </a:lnTo>
                <a:lnTo>
                  <a:pt x="236" y="316"/>
                </a:lnTo>
                <a:lnTo>
                  <a:pt x="236" y="317"/>
                </a:lnTo>
                <a:lnTo>
                  <a:pt x="237" y="317"/>
                </a:lnTo>
                <a:lnTo>
                  <a:pt x="237" y="319"/>
                </a:lnTo>
                <a:lnTo>
                  <a:pt x="239" y="319"/>
                </a:lnTo>
                <a:lnTo>
                  <a:pt x="237" y="317"/>
                </a:lnTo>
                <a:lnTo>
                  <a:pt x="239" y="317"/>
                </a:lnTo>
                <a:lnTo>
                  <a:pt x="239" y="319"/>
                </a:lnTo>
                <a:lnTo>
                  <a:pt x="239" y="317"/>
                </a:lnTo>
                <a:lnTo>
                  <a:pt x="237" y="317"/>
                </a:lnTo>
                <a:lnTo>
                  <a:pt x="237" y="316"/>
                </a:lnTo>
                <a:lnTo>
                  <a:pt x="237" y="314"/>
                </a:lnTo>
                <a:lnTo>
                  <a:pt x="236" y="314"/>
                </a:lnTo>
                <a:lnTo>
                  <a:pt x="236" y="312"/>
                </a:lnTo>
                <a:lnTo>
                  <a:pt x="236" y="311"/>
                </a:lnTo>
                <a:lnTo>
                  <a:pt x="236" y="309"/>
                </a:lnTo>
                <a:lnTo>
                  <a:pt x="234" y="309"/>
                </a:lnTo>
                <a:lnTo>
                  <a:pt x="236" y="309"/>
                </a:lnTo>
                <a:lnTo>
                  <a:pt x="236" y="307"/>
                </a:lnTo>
                <a:lnTo>
                  <a:pt x="236" y="306"/>
                </a:lnTo>
                <a:lnTo>
                  <a:pt x="234" y="306"/>
                </a:lnTo>
                <a:lnTo>
                  <a:pt x="236" y="306"/>
                </a:lnTo>
                <a:lnTo>
                  <a:pt x="234" y="304"/>
                </a:lnTo>
                <a:lnTo>
                  <a:pt x="236" y="304"/>
                </a:lnTo>
                <a:lnTo>
                  <a:pt x="236" y="302"/>
                </a:lnTo>
                <a:lnTo>
                  <a:pt x="236" y="301"/>
                </a:lnTo>
                <a:lnTo>
                  <a:pt x="236" y="299"/>
                </a:lnTo>
                <a:lnTo>
                  <a:pt x="237" y="299"/>
                </a:lnTo>
                <a:lnTo>
                  <a:pt x="237" y="297"/>
                </a:lnTo>
                <a:lnTo>
                  <a:pt x="236" y="297"/>
                </a:lnTo>
                <a:lnTo>
                  <a:pt x="237" y="297"/>
                </a:lnTo>
                <a:lnTo>
                  <a:pt x="236" y="297"/>
                </a:lnTo>
                <a:lnTo>
                  <a:pt x="236" y="296"/>
                </a:lnTo>
                <a:lnTo>
                  <a:pt x="234" y="296"/>
                </a:lnTo>
                <a:lnTo>
                  <a:pt x="232" y="296"/>
                </a:lnTo>
                <a:lnTo>
                  <a:pt x="231" y="296"/>
                </a:lnTo>
                <a:lnTo>
                  <a:pt x="229" y="296"/>
                </a:lnTo>
                <a:lnTo>
                  <a:pt x="229" y="294"/>
                </a:lnTo>
                <a:lnTo>
                  <a:pt x="227" y="289"/>
                </a:lnTo>
                <a:lnTo>
                  <a:pt x="227" y="287"/>
                </a:lnTo>
                <a:lnTo>
                  <a:pt x="226" y="287"/>
                </a:lnTo>
                <a:lnTo>
                  <a:pt x="226" y="286"/>
                </a:lnTo>
                <a:lnTo>
                  <a:pt x="224" y="286"/>
                </a:lnTo>
                <a:lnTo>
                  <a:pt x="224" y="284"/>
                </a:lnTo>
                <a:lnTo>
                  <a:pt x="224" y="282"/>
                </a:lnTo>
                <a:lnTo>
                  <a:pt x="224" y="281"/>
                </a:lnTo>
                <a:lnTo>
                  <a:pt x="222" y="281"/>
                </a:lnTo>
                <a:lnTo>
                  <a:pt x="221" y="281"/>
                </a:lnTo>
                <a:lnTo>
                  <a:pt x="221" y="279"/>
                </a:lnTo>
                <a:lnTo>
                  <a:pt x="219" y="279"/>
                </a:lnTo>
                <a:lnTo>
                  <a:pt x="217" y="279"/>
                </a:lnTo>
                <a:lnTo>
                  <a:pt x="216" y="277"/>
                </a:lnTo>
                <a:lnTo>
                  <a:pt x="216" y="276"/>
                </a:lnTo>
                <a:lnTo>
                  <a:pt x="216" y="274"/>
                </a:lnTo>
                <a:lnTo>
                  <a:pt x="217" y="274"/>
                </a:lnTo>
                <a:lnTo>
                  <a:pt x="217" y="272"/>
                </a:lnTo>
                <a:lnTo>
                  <a:pt x="217" y="271"/>
                </a:lnTo>
                <a:lnTo>
                  <a:pt x="216" y="271"/>
                </a:lnTo>
                <a:lnTo>
                  <a:pt x="216" y="269"/>
                </a:lnTo>
                <a:lnTo>
                  <a:pt x="214" y="269"/>
                </a:lnTo>
                <a:lnTo>
                  <a:pt x="214" y="267"/>
                </a:lnTo>
                <a:lnTo>
                  <a:pt x="212" y="267"/>
                </a:lnTo>
                <a:lnTo>
                  <a:pt x="211" y="267"/>
                </a:lnTo>
                <a:lnTo>
                  <a:pt x="211" y="266"/>
                </a:lnTo>
                <a:lnTo>
                  <a:pt x="209" y="266"/>
                </a:lnTo>
                <a:lnTo>
                  <a:pt x="207" y="266"/>
                </a:lnTo>
                <a:lnTo>
                  <a:pt x="207" y="264"/>
                </a:lnTo>
                <a:lnTo>
                  <a:pt x="206" y="264"/>
                </a:lnTo>
                <a:lnTo>
                  <a:pt x="204" y="264"/>
                </a:lnTo>
                <a:lnTo>
                  <a:pt x="202" y="266"/>
                </a:lnTo>
                <a:lnTo>
                  <a:pt x="202" y="264"/>
                </a:lnTo>
                <a:lnTo>
                  <a:pt x="201" y="264"/>
                </a:lnTo>
                <a:lnTo>
                  <a:pt x="199" y="264"/>
                </a:lnTo>
                <a:lnTo>
                  <a:pt x="199" y="262"/>
                </a:lnTo>
                <a:lnTo>
                  <a:pt x="197" y="262"/>
                </a:lnTo>
                <a:lnTo>
                  <a:pt x="197" y="261"/>
                </a:lnTo>
                <a:lnTo>
                  <a:pt x="196" y="259"/>
                </a:lnTo>
                <a:lnTo>
                  <a:pt x="196" y="257"/>
                </a:lnTo>
                <a:lnTo>
                  <a:pt x="196" y="256"/>
                </a:lnTo>
                <a:lnTo>
                  <a:pt x="196" y="254"/>
                </a:lnTo>
                <a:lnTo>
                  <a:pt x="194" y="254"/>
                </a:lnTo>
                <a:lnTo>
                  <a:pt x="194" y="252"/>
                </a:lnTo>
                <a:lnTo>
                  <a:pt x="192" y="252"/>
                </a:lnTo>
                <a:lnTo>
                  <a:pt x="192" y="251"/>
                </a:lnTo>
                <a:lnTo>
                  <a:pt x="192" y="249"/>
                </a:lnTo>
                <a:lnTo>
                  <a:pt x="191" y="249"/>
                </a:lnTo>
                <a:lnTo>
                  <a:pt x="191" y="247"/>
                </a:lnTo>
                <a:lnTo>
                  <a:pt x="189" y="247"/>
                </a:lnTo>
                <a:lnTo>
                  <a:pt x="189" y="249"/>
                </a:lnTo>
                <a:lnTo>
                  <a:pt x="191" y="249"/>
                </a:lnTo>
                <a:lnTo>
                  <a:pt x="191" y="251"/>
                </a:lnTo>
                <a:lnTo>
                  <a:pt x="191" y="252"/>
                </a:lnTo>
                <a:lnTo>
                  <a:pt x="189" y="252"/>
                </a:lnTo>
                <a:lnTo>
                  <a:pt x="187" y="252"/>
                </a:lnTo>
                <a:lnTo>
                  <a:pt x="187" y="251"/>
                </a:lnTo>
                <a:lnTo>
                  <a:pt x="186" y="251"/>
                </a:lnTo>
                <a:lnTo>
                  <a:pt x="186" y="249"/>
                </a:lnTo>
                <a:lnTo>
                  <a:pt x="184" y="249"/>
                </a:lnTo>
                <a:lnTo>
                  <a:pt x="184" y="247"/>
                </a:lnTo>
                <a:lnTo>
                  <a:pt x="184" y="246"/>
                </a:lnTo>
                <a:lnTo>
                  <a:pt x="184" y="247"/>
                </a:lnTo>
                <a:lnTo>
                  <a:pt x="186" y="247"/>
                </a:lnTo>
                <a:lnTo>
                  <a:pt x="186" y="246"/>
                </a:lnTo>
                <a:lnTo>
                  <a:pt x="184" y="246"/>
                </a:lnTo>
                <a:lnTo>
                  <a:pt x="184" y="244"/>
                </a:lnTo>
                <a:lnTo>
                  <a:pt x="186" y="244"/>
                </a:lnTo>
                <a:lnTo>
                  <a:pt x="184" y="244"/>
                </a:lnTo>
                <a:lnTo>
                  <a:pt x="184" y="242"/>
                </a:lnTo>
                <a:lnTo>
                  <a:pt x="182" y="242"/>
                </a:lnTo>
                <a:lnTo>
                  <a:pt x="182" y="241"/>
                </a:lnTo>
                <a:lnTo>
                  <a:pt x="182" y="239"/>
                </a:lnTo>
                <a:lnTo>
                  <a:pt x="181" y="239"/>
                </a:lnTo>
                <a:lnTo>
                  <a:pt x="181" y="237"/>
                </a:lnTo>
                <a:lnTo>
                  <a:pt x="179" y="237"/>
                </a:lnTo>
                <a:lnTo>
                  <a:pt x="179" y="236"/>
                </a:lnTo>
                <a:lnTo>
                  <a:pt x="179" y="234"/>
                </a:lnTo>
                <a:lnTo>
                  <a:pt x="177" y="234"/>
                </a:lnTo>
                <a:lnTo>
                  <a:pt x="177" y="232"/>
                </a:lnTo>
                <a:lnTo>
                  <a:pt x="176" y="232"/>
                </a:lnTo>
                <a:lnTo>
                  <a:pt x="176" y="231"/>
                </a:lnTo>
                <a:lnTo>
                  <a:pt x="176" y="229"/>
                </a:lnTo>
                <a:lnTo>
                  <a:pt x="174" y="229"/>
                </a:lnTo>
                <a:lnTo>
                  <a:pt x="174" y="227"/>
                </a:lnTo>
                <a:lnTo>
                  <a:pt x="174" y="226"/>
                </a:lnTo>
                <a:lnTo>
                  <a:pt x="174" y="224"/>
                </a:lnTo>
                <a:lnTo>
                  <a:pt x="172" y="222"/>
                </a:lnTo>
                <a:lnTo>
                  <a:pt x="174" y="222"/>
                </a:lnTo>
                <a:lnTo>
                  <a:pt x="172" y="222"/>
                </a:lnTo>
                <a:lnTo>
                  <a:pt x="172" y="221"/>
                </a:lnTo>
                <a:lnTo>
                  <a:pt x="172" y="219"/>
                </a:lnTo>
                <a:lnTo>
                  <a:pt x="174" y="217"/>
                </a:lnTo>
                <a:lnTo>
                  <a:pt x="176" y="217"/>
                </a:lnTo>
                <a:lnTo>
                  <a:pt x="176" y="216"/>
                </a:lnTo>
                <a:lnTo>
                  <a:pt x="174" y="216"/>
                </a:lnTo>
                <a:lnTo>
                  <a:pt x="176" y="216"/>
                </a:lnTo>
                <a:lnTo>
                  <a:pt x="176" y="214"/>
                </a:lnTo>
                <a:lnTo>
                  <a:pt x="177" y="214"/>
                </a:lnTo>
                <a:lnTo>
                  <a:pt x="177" y="212"/>
                </a:lnTo>
                <a:lnTo>
                  <a:pt x="179" y="212"/>
                </a:lnTo>
                <a:lnTo>
                  <a:pt x="179" y="211"/>
                </a:lnTo>
                <a:lnTo>
                  <a:pt x="179" y="209"/>
                </a:lnTo>
                <a:lnTo>
                  <a:pt x="179" y="207"/>
                </a:lnTo>
                <a:lnTo>
                  <a:pt x="181" y="207"/>
                </a:lnTo>
                <a:lnTo>
                  <a:pt x="181" y="206"/>
                </a:lnTo>
                <a:lnTo>
                  <a:pt x="181" y="204"/>
                </a:lnTo>
                <a:lnTo>
                  <a:pt x="181" y="202"/>
                </a:lnTo>
                <a:lnTo>
                  <a:pt x="182" y="202"/>
                </a:lnTo>
                <a:lnTo>
                  <a:pt x="181" y="202"/>
                </a:lnTo>
                <a:lnTo>
                  <a:pt x="182" y="201"/>
                </a:lnTo>
                <a:lnTo>
                  <a:pt x="182" y="199"/>
                </a:lnTo>
                <a:lnTo>
                  <a:pt x="182" y="197"/>
                </a:lnTo>
                <a:lnTo>
                  <a:pt x="182" y="196"/>
                </a:lnTo>
                <a:lnTo>
                  <a:pt x="184" y="196"/>
                </a:lnTo>
                <a:lnTo>
                  <a:pt x="182" y="196"/>
                </a:lnTo>
                <a:lnTo>
                  <a:pt x="182" y="197"/>
                </a:lnTo>
                <a:lnTo>
                  <a:pt x="181" y="197"/>
                </a:lnTo>
                <a:lnTo>
                  <a:pt x="181" y="196"/>
                </a:lnTo>
                <a:lnTo>
                  <a:pt x="181" y="194"/>
                </a:lnTo>
                <a:lnTo>
                  <a:pt x="179" y="194"/>
                </a:lnTo>
                <a:lnTo>
                  <a:pt x="179" y="192"/>
                </a:lnTo>
                <a:lnTo>
                  <a:pt x="179" y="191"/>
                </a:lnTo>
                <a:lnTo>
                  <a:pt x="177" y="191"/>
                </a:lnTo>
                <a:lnTo>
                  <a:pt x="179" y="189"/>
                </a:lnTo>
                <a:lnTo>
                  <a:pt x="179" y="187"/>
                </a:lnTo>
                <a:lnTo>
                  <a:pt x="177" y="187"/>
                </a:lnTo>
                <a:lnTo>
                  <a:pt x="177" y="186"/>
                </a:lnTo>
                <a:lnTo>
                  <a:pt x="177" y="184"/>
                </a:lnTo>
                <a:lnTo>
                  <a:pt x="177" y="182"/>
                </a:lnTo>
                <a:lnTo>
                  <a:pt x="177" y="180"/>
                </a:lnTo>
                <a:lnTo>
                  <a:pt x="177" y="182"/>
                </a:lnTo>
                <a:lnTo>
                  <a:pt x="179" y="182"/>
                </a:lnTo>
                <a:lnTo>
                  <a:pt x="179" y="180"/>
                </a:lnTo>
                <a:lnTo>
                  <a:pt x="179" y="179"/>
                </a:lnTo>
                <a:lnTo>
                  <a:pt x="181" y="179"/>
                </a:lnTo>
                <a:lnTo>
                  <a:pt x="181" y="177"/>
                </a:lnTo>
                <a:lnTo>
                  <a:pt x="182" y="175"/>
                </a:lnTo>
                <a:lnTo>
                  <a:pt x="184" y="175"/>
                </a:lnTo>
                <a:lnTo>
                  <a:pt x="184" y="174"/>
                </a:lnTo>
                <a:lnTo>
                  <a:pt x="186" y="174"/>
                </a:lnTo>
                <a:lnTo>
                  <a:pt x="187" y="174"/>
                </a:lnTo>
                <a:lnTo>
                  <a:pt x="187" y="172"/>
                </a:lnTo>
                <a:lnTo>
                  <a:pt x="189" y="172"/>
                </a:lnTo>
                <a:lnTo>
                  <a:pt x="189" y="170"/>
                </a:lnTo>
                <a:lnTo>
                  <a:pt x="191" y="170"/>
                </a:lnTo>
                <a:lnTo>
                  <a:pt x="192" y="169"/>
                </a:lnTo>
                <a:lnTo>
                  <a:pt x="194" y="169"/>
                </a:lnTo>
                <a:lnTo>
                  <a:pt x="196" y="165"/>
                </a:lnTo>
                <a:lnTo>
                  <a:pt x="196" y="164"/>
                </a:lnTo>
                <a:lnTo>
                  <a:pt x="197" y="164"/>
                </a:lnTo>
                <a:lnTo>
                  <a:pt x="197" y="162"/>
                </a:lnTo>
                <a:lnTo>
                  <a:pt x="197" y="160"/>
                </a:lnTo>
                <a:lnTo>
                  <a:pt x="199" y="160"/>
                </a:lnTo>
                <a:lnTo>
                  <a:pt x="199" y="159"/>
                </a:lnTo>
                <a:lnTo>
                  <a:pt x="201" y="159"/>
                </a:lnTo>
                <a:lnTo>
                  <a:pt x="201" y="157"/>
                </a:lnTo>
                <a:lnTo>
                  <a:pt x="202" y="157"/>
                </a:lnTo>
                <a:lnTo>
                  <a:pt x="202" y="155"/>
                </a:lnTo>
                <a:lnTo>
                  <a:pt x="202" y="157"/>
                </a:lnTo>
                <a:lnTo>
                  <a:pt x="202" y="155"/>
                </a:lnTo>
                <a:lnTo>
                  <a:pt x="204" y="155"/>
                </a:lnTo>
                <a:lnTo>
                  <a:pt x="206" y="155"/>
                </a:lnTo>
                <a:lnTo>
                  <a:pt x="206" y="157"/>
                </a:lnTo>
                <a:lnTo>
                  <a:pt x="207" y="157"/>
                </a:lnTo>
                <a:lnTo>
                  <a:pt x="207" y="159"/>
                </a:lnTo>
                <a:lnTo>
                  <a:pt x="209" y="159"/>
                </a:lnTo>
                <a:lnTo>
                  <a:pt x="209" y="160"/>
                </a:lnTo>
                <a:lnTo>
                  <a:pt x="211" y="160"/>
                </a:lnTo>
                <a:lnTo>
                  <a:pt x="212" y="160"/>
                </a:lnTo>
                <a:lnTo>
                  <a:pt x="212" y="162"/>
                </a:lnTo>
                <a:lnTo>
                  <a:pt x="214" y="162"/>
                </a:lnTo>
                <a:lnTo>
                  <a:pt x="216" y="162"/>
                </a:lnTo>
                <a:lnTo>
                  <a:pt x="216" y="164"/>
                </a:lnTo>
                <a:lnTo>
                  <a:pt x="217" y="164"/>
                </a:lnTo>
                <a:lnTo>
                  <a:pt x="217" y="162"/>
                </a:lnTo>
                <a:lnTo>
                  <a:pt x="219" y="162"/>
                </a:lnTo>
                <a:lnTo>
                  <a:pt x="219" y="164"/>
                </a:lnTo>
                <a:lnTo>
                  <a:pt x="221" y="164"/>
                </a:lnTo>
                <a:lnTo>
                  <a:pt x="222" y="164"/>
                </a:lnTo>
                <a:lnTo>
                  <a:pt x="222" y="162"/>
                </a:lnTo>
                <a:lnTo>
                  <a:pt x="224" y="162"/>
                </a:lnTo>
                <a:lnTo>
                  <a:pt x="226" y="162"/>
                </a:lnTo>
                <a:lnTo>
                  <a:pt x="227" y="162"/>
                </a:lnTo>
                <a:lnTo>
                  <a:pt x="227" y="164"/>
                </a:lnTo>
                <a:lnTo>
                  <a:pt x="229" y="164"/>
                </a:lnTo>
                <a:lnTo>
                  <a:pt x="231" y="165"/>
                </a:lnTo>
                <a:lnTo>
                  <a:pt x="231" y="164"/>
                </a:lnTo>
                <a:lnTo>
                  <a:pt x="231" y="165"/>
                </a:lnTo>
                <a:lnTo>
                  <a:pt x="231" y="164"/>
                </a:lnTo>
                <a:lnTo>
                  <a:pt x="232" y="164"/>
                </a:lnTo>
                <a:lnTo>
                  <a:pt x="232" y="165"/>
                </a:lnTo>
                <a:lnTo>
                  <a:pt x="234" y="165"/>
                </a:lnTo>
                <a:lnTo>
                  <a:pt x="234" y="167"/>
                </a:lnTo>
                <a:lnTo>
                  <a:pt x="236" y="165"/>
                </a:lnTo>
                <a:lnTo>
                  <a:pt x="236" y="164"/>
                </a:lnTo>
                <a:lnTo>
                  <a:pt x="236" y="162"/>
                </a:lnTo>
                <a:lnTo>
                  <a:pt x="234" y="162"/>
                </a:lnTo>
                <a:lnTo>
                  <a:pt x="236" y="162"/>
                </a:lnTo>
                <a:lnTo>
                  <a:pt x="234" y="162"/>
                </a:lnTo>
                <a:lnTo>
                  <a:pt x="236" y="162"/>
                </a:lnTo>
                <a:lnTo>
                  <a:pt x="236" y="160"/>
                </a:lnTo>
                <a:lnTo>
                  <a:pt x="234" y="160"/>
                </a:lnTo>
                <a:lnTo>
                  <a:pt x="234" y="159"/>
                </a:lnTo>
                <a:lnTo>
                  <a:pt x="232" y="159"/>
                </a:lnTo>
                <a:lnTo>
                  <a:pt x="231" y="159"/>
                </a:lnTo>
                <a:lnTo>
                  <a:pt x="231" y="157"/>
                </a:lnTo>
                <a:lnTo>
                  <a:pt x="229" y="157"/>
                </a:lnTo>
                <a:lnTo>
                  <a:pt x="227" y="157"/>
                </a:lnTo>
                <a:lnTo>
                  <a:pt x="226" y="157"/>
                </a:lnTo>
                <a:lnTo>
                  <a:pt x="224" y="157"/>
                </a:lnTo>
                <a:lnTo>
                  <a:pt x="222" y="157"/>
                </a:lnTo>
                <a:lnTo>
                  <a:pt x="222" y="159"/>
                </a:lnTo>
                <a:lnTo>
                  <a:pt x="221" y="159"/>
                </a:lnTo>
                <a:lnTo>
                  <a:pt x="219" y="159"/>
                </a:lnTo>
                <a:lnTo>
                  <a:pt x="217" y="159"/>
                </a:lnTo>
                <a:lnTo>
                  <a:pt x="216" y="159"/>
                </a:lnTo>
                <a:lnTo>
                  <a:pt x="214" y="159"/>
                </a:lnTo>
                <a:lnTo>
                  <a:pt x="212" y="159"/>
                </a:lnTo>
                <a:lnTo>
                  <a:pt x="212" y="157"/>
                </a:lnTo>
                <a:lnTo>
                  <a:pt x="211" y="157"/>
                </a:lnTo>
                <a:lnTo>
                  <a:pt x="211" y="155"/>
                </a:lnTo>
                <a:lnTo>
                  <a:pt x="209" y="155"/>
                </a:lnTo>
                <a:lnTo>
                  <a:pt x="209" y="154"/>
                </a:lnTo>
                <a:lnTo>
                  <a:pt x="207" y="154"/>
                </a:lnTo>
                <a:lnTo>
                  <a:pt x="207" y="152"/>
                </a:lnTo>
                <a:lnTo>
                  <a:pt x="206" y="152"/>
                </a:lnTo>
                <a:lnTo>
                  <a:pt x="204" y="152"/>
                </a:lnTo>
                <a:lnTo>
                  <a:pt x="204" y="154"/>
                </a:lnTo>
                <a:lnTo>
                  <a:pt x="202" y="154"/>
                </a:lnTo>
                <a:lnTo>
                  <a:pt x="202" y="152"/>
                </a:lnTo>
                <a:lnTo>
                  <a:pt x="202" y="150"/>
                </a:lnTo>
                <a:lnTo>
                  <a:pt x="202" y="149"/>
                </a:lnTo>
                <a:lnTo>
                  <a:pt x="201" y="150"/>
                </a:lnTo>
                <a:lnTo>
                  <a:pt x="201" y="152"/>
                </a:lnTo>
                <a:lnTo>
                  <a:pt x="199" y="152"/>
                </a:lnTo>
                <a:lnTo>
                  <a:pt x="199" y="150"/>
                </a:lnTo>
                <a:lnTo>
                  <a:pt x="197" y="150"/>
                </a:lnTo>
                <a:lnTo>
                  <a:pt x="197" y="152"/>
                </a:lnTo>
                <a:lnTo>
                  <a:pt x="197" y="150"/>
                </a:lnTo>
                <a:lnTo>
                  <a:pt x="196" y="150"/>
                </a:lnTo>
                <a:lnTo>
                  <a:pt x="196" y="149"/>
                </a:lnTo>
                <a:lnTo>
                  <a:pt x="196" y="147"/>
                </a:lnTo>
                <a:lnTo>
                  <a:pt x="194" y="147"/>
                </a:lnTo>
                <a:lnTo>
                  <a:pt x="196" y="147"/>
                </a:lnTo>
                <a:lnTo>
                  <a:pt x="196" y="145"/>
                </a:lnTo>
                <a:lnTo>
                  <a:pt x="196" y="144"/>
                </a:lnTo>
                <a:lnTo>
                  <a:pt x="194" y="142"/>
                </a:lnTo>
                <a:lnTo>
                  <a:pt x="194" y="140"/>
                </a:lnTo>
                <a:lnTo>
                  <a:pt x="196" y="140"/>
                </a:lnTo>
                <a:lnTo>
                  <a:pt x="196" y="139"/>
                </a:lnTo>
                <a:lnTo>
                  <a:pt x="197" y="139"/>
                </a:lnTo>
                <a:lnTo>
                  <a:pt x="197" y="140"/>
                </a:lnTo>
                <a:lnTo>
                  <a:pt x="199" y="140"/>
                </a:lnTo>
                <a:lnTo>
                  <a:pt x="199" y="142"/>
                </a:lnTo>
                <a:lnTo>
                  <a:pt x="201" y="142"/>
                </a:lnTo>
                <a:lnTo>
                  <a:pt x="201" y="144"/>
                </a:lnTo>
                <a:lnTo>
                  <a:pt x="201" y="145"/>
                </a:lnTo>
                <a:lnTo>
                  <a:pt x="202" y="145"/>
                </a:lnTo>
                <a:lnTo>
                  <a:pt x="202" y="144"/>
                </a:lnTo>
                <a:lnTo>
                  <a:pt x="202" y="142"/>
                </a:lnTo>
                <a:lnTo>
                  <a:pt x="201" y="142"/>
                </a:lnTo>
                <a:lnTo>
                  <a:pt x="201" y="140"/>
                </a:lnTo>
                <a:lnTo>
                  <a:pt x="199" y="139"/>
                </a:lnTo>
                <a:lnTo>
                  <a:pt x="199" y="137"/>
                </a:lnTo>
                <a:lnTo>
                  <a:pt x="199" y="135"/>
                </a:lnTo>
                <a:lnTo>
                  <a:pt x="201" y="135"/>
                </a:lnTo>
                <a:lnTo>
                  <a:pt x="201" y="134"/>
                </a:lnTo>
                <a:lnTo>
                  <a:pt x="202" y="132"/>
                </a:lnTo>
                <a:lnTo>
                  <a:pt x="202" y="130"/>
                </a:lnTo>
                <a:lnTo>
                  <a:pt x="204" y="130"/>
                </a:lnTo>
                <a:lnTo>
                  <a:pt x="204" y="129"/>
                </a:lnTo>
                <a:lnTo>
                  <a:pt x="204" y="127"/>
                </a:lnTo>
                <a:lnTo>
                  <a:pt x="206" y="125"/>
                </a:lnTo>
                <a:lnTo>
                  <a:pt x="206" y="124"/>
                </a:lnTo>
                <a:lnTo>
                  <a:pt x="206" y="122"/>
                </a:lnTo>
                <a:lnTo>
                  <a:pt x="206" y="120"/>
                </a:lnTo>
                <a:lnTo>
                  <a:pt x="206" y="119"/>
                </a:lnTo>
                <a:lnTo>
                  <a:pt x="206" y="117"/>
                </a:lnTo>
                <a:lnTo>
                  <a:pt x="206" y="115"/>
                </a:lnTo>
                <a:lnTo>
                  <a:pt x="206" y="114"/>
                </a:lnTo>
                <a:lnTo>
                  <a:pt x="206" y="112"/>
                </a:lnTo>
                <a:lnTo>
                  <a:pt x="206" y="110"/>
                </a:lnTo>
                <a:lnTo>
                  <a:pt x="207" y="110"/>
                </a:lnTo>
                <a:lnTo>
                  <a:pt x="207" y="109"/>
                </a:lnTo>
                <a:lnTo>
                  <a:pt x="209" y="109"/>
                </a:lnTo>
                <a:lnTo>
                  <a:pt x="209" y="107"/>
                </a:lnTo>
                <a:lnTo>
                  <a:pt x="211" y="107"/>
                </a:lnTo>
                <a:lnTo>
                  <a:pt x="211" y="105"/>
                </a:lnTo>
                <a:lnTo>
                  <a:pt x="212" y="105"/>
                </a:lnTo>
                <a:lnTo>
                  <a:pt x="212" y="104"/>
                </a:lnTo>
                <a:lnTo>
                  <a:pt x="214" y="104"/>
                </a:lnTo>
                <a:lnTo>
                  <a:pt x="214" y="102"/>
                </a:lnTo>
                <a:lnTo>
                  <a:pt x="214" y="100"/>
                </a:lnTo>
                <a:lnTo>
                  <a:pt x="212" y="100"/>
                </a:lnTo>
                <a:lnTo>
                  <a:pt x="211" y="100"/>
                </a:lnTo>
                <a:lnTo>
                  <a:pt x="212" y="100"/>
                </a:lnTo>
                <a:lnTo>
                  <a:pt x="211" y="100"/>
                </a:lnTo>
                <a:lnTo>
                  <a:pt x="211" y="102"/>
                </a:lnTo>
                <a:lnTo>
                  <a:pt x="211" y="104"/>
                </a:lnTo>
                <a:lnTo>
                  <a:pt x="209" y="104"/>
                </a:lnTo>
                <a:lnTo>
                  <a:pt x="209" y="105"/>
                </a:lnTo>
                <a:lnTo>
                  <a:pt x="207" y="105"/>
                </a:lnTo>
                <a:lnTo>
                  <a:pt x="206" y="107"/>
                </a:lnTo>
                <a:lnTo>
                  <a:pt x="204" y="107"/>
                </a:lnTo>
                <a:lnTo>
                  <a:pt x="204" y="109"/>
                </a:lnTo>
                <a:lnTo>
                  <a:pt x="202" y="107"/>
                </a:lnTo>
                <a:lnTo>
                  <a:pt x="201" y="107"/>
                </a:lnTo>
                <a:lnTo>
                  <a:pt x="201" y="105"/>
                </a:lnTo>
                <a:lnTo>
                  <a:pt x="201" y="107"/>
                </a:lnTo>
                <a:lnTo>
                  <a:pt x="201" y="109"/>
                </a:lnTo>
                <a:lnTo>
                  <a:pt x="199" y="107"/>
                </a:lnTo>
                <a:lnTo>
                  <a:pt x="201" y="109"/>
                </a:lnTo>
                <a:lnTo>
                  <a:pt x="201" y="107"/>
                </a:lnTo>
                <a:lnTo>
                  <a:pt x="202" y="107"/>
                </a:lnTo>
                <a:lnTo>
                  <a:pt x="202" y="109"/>
                </a:lnTo>
                <a:lnTo>
                  <a:pt x="201" y="110"/>
                </a:lnTo>
                <a:lnTo>
                  <a:pt x="201" y="109"/>
                </a:lnTo>
                <a:lnTo>
                  <a:pt x="202" y="109"/>
                </a:lnTo>
                <a:lnTo>
                  <a:pt x="201" y="109"/>
                </a:lnTo>
                <a:lnTo>
                  <a:pt x="201" y="107"/>
                </a:lnTo>
                <a:lnTo>
                  <a:pt x="201" y="109"/>
                </a:lnTo>
                <a:lnTo>
                  <a:pt x="201" y="110"/>
                </a:lnTo>
                <a:lnTo>
                  <a:pt x="201" y="112"/>
                </a:lnTo>
                <a:lnTo>
                  <a:pt x="201" y="114"/>
                </a:lnTo>
                <a:lnTo>
                  <a:pt x="201" y="112"/>
                </a:lnTo>
                <a:lnTo>
                  <a:pt x="201" y="110"/>
                </a:lnTo>
                <a:lnTo>
                  <a:pt x="199" y="110"/>
                </a:lnTo>
                <a:lnTo>
                  <a:pt x="199" y="112"/>
                </a:lnTo>
                <a:lnTo>
                  <a:pt x="199" y="110"/>
                </a:lnTo>
                <a:lnTo>
                  <a:pt x="199" y="112"/>
                </a:lnTo>
                <a:lnTo>
                  <a:pt x="199" y="110"/>
                </a:lnTo>
                <a:lnTo>
                  <a:pt x="199" y="112"/>
                </a:lnTo>
                <a:lnTo>
                  <a:pt x="197" y="112"/>
                </a:lnTo>
                <a:lnTo>
                  <a:pt x="197" y="114"/>
                </a:lnTo>
                <a:lnTo>
                  <a:pt x="197" y="115"/>
                </a:lnTo>
                <a:lnTo>
                  <a:pt x="197" y="117"/>
                </a:lnTo>
                <a:lnTo>
                  <a:pt x="197" y="119"/>
                </a:lnTo>
                <a:lnTo>
                  <a:pt x="197" y="120"/>
                </a:lnTo>
                <a:lnTo>
                  <a:pt x="197" y="122"/>
                </a:lnTo>
                <a:lnTo>
                  <a:pt x="196" y="122"/>
                </a:lnTo>
                <a:lnTo>
                  <a:pt x="196" y="124"/>
                </a:lnTo>
                <a:lnTo>
                  <a:pt x="196" y="125"/>
                </a:lnTo>
                <a:lnTo>
                  <a:pt x="196" y="127"/>
                </a:lnTo>
                <a:lnTo>
                  <a:pt x="196" y="129"/>
                </a:lnTo>
                <a:lnTo>
                  <a:pt x="194" y="129"/>
                </a:lnTo>
                <a:lnTo>
                  <a:pt x="194" y="130"/>
                </a:lnTo>
                <a:lnTo>
                  <a:pt x="194" y="132"/>
                </a:lnTo>
                <a:lnTo>
                  <a:pt x="192" y="132"/>
                </a:lnTo>
                <a:lnTo>
                  <a:pt x="192" y="134"/>
                </a:lnTo>
                <a:lnTo>
                  <a:pt x="192" y="135"/>
                </a:lnTo>
                <a:lnTo>
                  <a:pt x="191" y="135"/>
                </a:lnTo>
                <a:lnTo>
                  <a:pt x="189" y="135"/>
                </a:lnTo>
                <a:lnTo>
                  <a:pt x="189" y="137"/>
                </a:lnTo>
                <a:lnTo>
                  <a:pt x="189" y="135"/>
                </a:lnTo>
                <a:lnTo>
                  <a:pt x="187" y="135"/>
                </a:lnTo>
                <a:lnTo>
                  <a:pt x="187" y="137"/>
                </a:lnTo>
                <a:lnTo>
                  <a:pt x="186" y="137"/>
                </a:lnTo>
                <a:lnTo>
                  <a:pt x="186" y="139"/>
                </a:lnTo>
                <a:lnTo>
                  <a:pt x="186" y="140"/>
                </a:lnTo>
                <a:lnTo>
                  <a:pt x="186" y="142"/>
                </a:lnTo>
                <a:lnTo>
                  <a:pt x="184" y="142"/>
                </a:lnTo>
                <a:lnTo>
                  <a:pt x="184" y="140"/>
                </a:lnTo>
                <a:lnTo>
                  <a:pt x="182" y="140"/>
                </a:lnTo>
                <a:lnTo>
                  <a:pt x="182" y="142"/>
                </a:lnTo>
                <a:lnTo>
                  <a:pt x="182" y="140"/>
                </a:lnTo>
                <a:lnTo>
                  <a:pt x="181" y="142"/>
                </a:lnTo>
                <a:lnTo>
                  <a:pt x="181" y="140"/>
                </a:lnTo>
                <a:lnTo>
                  <a:pt x="181" y="142"/>
                </a:lnTo>
                <a:lnTo>
                  <a:pt x="181" y="144"/>
                </a:lnTo>
                <a:lnTo>
                  <a:pt x="181" y="145"/>
                </a:lnTo>
                <a:lnTo>
                  <a:pt x="181" y="147"/>
                </a:lnTo>
                <a:lnTo>
                  <a:pt x="181" y="149"/>
                </a:lnTo>
                <a:lnTo>
                  <a:pt x="181" y="150"/>
                </a:lnTo>
                <a:lnTo>
                  <a:pt x="179" y="150"/>
                </a:lnTo>
                <a:lnTo>
                  <a:pt x="179" y="152"/>
                </a:lnTo>
                <a:lnTo>
                  <a:pt x="177" y="152"/>
                </a:lnTo>
                <a:lnTo>
                  <a:pt x="177" y="154"/>
                </a:lnTo>
                <a:lnTo>
                  <a:pt x="177" y="155"/>
                </a:lnTo>
                <a:lnTo>
                  <a:pt x="176" y="155"/>
                </a:lnTo>
                <a:lnTo>
                  <a:pt x="176" y="154"/>
                </a:lnTo>
                <a:lnTo>
                  <a:pt x="174" y="154"/>
                </a:lnTo>
                <a:lnTo>
                  <a:pt x="174" y="152"/>
                </a:lnTo>
                <a:lnTo>
                  <a:pt x="172" y="152"/>
                </a:lnTo>
                <a:lnTo>
                  <a:pt x="172" y="154"/>
                </a:lnTo>
                <a:lnTo>
                  <a:pt x="171" y="154"/>
                </a:lnTo>
                <a:lnTo>
                  <a:pt x="171" y="155"/>
                </a:lnTo>
                <a:lnTo>
                  <a:pt x="171" y="154"/>
                </a:lnTo>
                <a:lnTo>
                  <a:pt x="171" y="155"/>
                </a:lnTo>
                <a:lnTo>
                  <a:pt x="169" y="157"/>
                </a:lnTo>
                <a:lnTo>
                  <a:pt x="169" y="159"/>
                </a:lnTo>
                <a:lnTo>
                  <a:pt x="169" y="160"/>
                </a:lnTo>
                <a:lnTo>
                  <a:pt x="167" y="160"/>
                </a:lnTo>
                <a:lnTo>
                  <a:pt x="167" y="162"/>
                </a:lnTo>
                <a:lnTo>
                  <a:pt x="167" y="164"/>
                </a:lnTo>
                <a:lnTo>
                  <a:pt x="167" y="165"/>
                </a:lnTo>
                <a:lnTo>
                  <a:pt x="167" y="167"/>
                </a:lnTo>
                <a:lnTo>
                  <a:pt x="166" y="167"/>
                </a:lnTo>
                <a:lnTo>
                  <a:pt x="166" y="169"/>
                </a:lnTo>
                <a:lnTo>
                  <a:pt x="164" y="169"/>
                </a:lnTo>
                <a:lnTo>
                  <a:pt x="164" y="167"/>
                </a:lnTo>
                <a:lnTo>
                  <a:pt x="164" y="169"/>
                </a:lnTo>
                <a:lnTo>
                  <a:pt x="164" y="167"/>
                </a:lnTo>
                <a:lnTo>
                  <a:pt x="162" y="169"/>
                </a:lnTo>
                <a:lnTo>
                  <a:pt x="162" y="167"/>
                </a:lnTo>
                <a:lnTo>
                  <a:pt x="161" y="167"/>
                </a:lnTo>
                <a:lnTo>
                  <a:pt x="161" y="169"/>
                </a:lnTo>
                <a:lnTo>
                  <a:pt x="162" y="169"/>
                </a:lnTo>
                <a:lnTo>
                  <a:pt x="161" y="169"/>
                </a:lnTo>
                <a:lnTo>
                  <a:pt x="161" y="170"/>
                </a:lnTo>
                <a:lnTo>
                  <a:pt x="162" y="170"/>
                </a:lnTo>
                <a:lnTo>
                  <a:pt x="161" y="170"/>
                </a:lnTo>
                <a:lnTo>
                  <a:pt x="162" y="170"/>
                </a:lnTo>
                <a:lnTo>
                  <a:pt x="161" y="170"/>
                </a:lnTo>
                <a:lnTo>
                  <a:pt x="161" y="172"/>
                </a:lnTo>
                <a:lnTo>
                  <a:pt x="159" y="172"/>
                </a:lnTo>
                <a:lnTo>
                  <a:pt x="159" y="174"/>
                </a:lnTo>
                <a:lnTo>
                  <a:pt x="157" y="174"/>
                </a:lnTo>
                <a:lnTo>
                  <a:pt x="157" y="175"/>
                </a:lnTo>
                <a:lnTo>
                  <a:pt x="156" y="175"/>
                </a:lnTo>
                <a:lnTo>
                  <a:pt x="157" y="175"/>
                </a:lnTo>
                <a:lnTo>
                  <a:pt x="156" y="175"/>
                </a:lnTo>
                <a:lnTo>
                  <a:pt x="156" y="177"/>
                </a:lnTo>
                <a:lnTo>
                  <a:pt x="156" y="179"/>
                </a:lnTo>
                <a:lnTo>
                  <a:pt x="154" y="179"/>
                </a:lnTo>
                <a:lnTo>
                  <a:pt x="154" y="180"/>
                </a:lnTo>
                <a:lnTo>
                  <a:pt x="152" y="180"/>
                </a:lnTo>
                <a:lnTo>
                  <a:pt x="152" y="182"/>
                </a:lnTo>
                <a:lnTo>
                  <a:pt x="152" y="180"/>
                </a:lnTo>
                <a:lnTo>
                  <a:pt x="151" y="180"/>
                </a:lnTo>
                <a:lnTo>
                  <a:pt x="152" y="180"/>
                </a:lnTo>
                <a:lnTo>
                  <a:pt x="152" y="179"/>
                </a:lnTo>
                <a:lnTo>
                  <a:pt x="154" y="179"/>
                </a:lnTo>
                <a:lnTo>
                  <a:pt x="154" y="177"/>
                </a:lnTo>
                <a:lnTo>
                  <a:pt x="152" y="177"/>
                </a:lnTo>
                <a:lnTo>
                  <a:pt x="152" y="175"/>
                </a:lnTo>
                <a:lnTo>
                  <a:pt x="151" y="175"/>
                </a:lnTo>
                <a:lnTo>
                  <a:pt x="151" y="174"/>
                </a:lnTo>
                <a:lnTo>
                  <a:pt x="149" y="174"/>
                </a:lnTo>
                <a:lnTo>
                  <a:pt x="149" y="172"/>
                </a:lnTo>
                <a:lnTo>
                  <a:pt x="151" y="172"/>
                </a:lnTo>
                <a:lnTo>
                  <a:pt x="149" y="172"/>
                </a:lnTo>
                <a:lnTo>
                  <a:pt x="149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5"/>
                </a:lnTo>
                <a:lnTo>
                  <a:pt x="149" y="164"/>
                </a:lnTo>
                <a:lnTo>
                  <a:pt x="149" y="162"/>
                </a:lnTo>
                <a:lnTo>
                  <a:pt x="149" y="160"/>
                </a:lnTo>
                <a:lnTo>
                  <a:pt x="151" y="159"/>
                </a:lnTo>
                <a:lnTo>
                  <a:pt x="151" y="157"/>
                </a:lnTo>
                <a:lnTo>
                  <a:pt x="151" y="155"/>
                </a:lnTo>
                <a:lnTo>
                  <a:pt x="149" y="154"/>
                </a:lnTo>
                <a:lnTo>
                  <a:pt x="149" y="155"/>
                </a:lnTo>
                <a:lnTo>
                  <a:pt x="151" y="157"/>
                </a:lnTo>
                <a:lnTo>
                  <a:pt x="149" y="159"/>
                </a:lnTo>
                <a:lnTo>
                  <a:pt x="149" y="157"/>
                </a:lnTo>
                <a:lnTo>
                  <a:pt x="149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0"/>
                </a:lnTo>
                <a:lnTo>
                  <a:pt x="147" y="149"/>
                </a:lnTo>
                <a:lnTo>
                  <a:pt x="147" y="147"/>
                </a:lnTo>
                <a:lnTo>
                  <a:pt x="146" y="147"/>
                </a:lnTo>
                <a:lnTo>
                  <a:pt x="146" y="145"/>
                </a:lnTo>
                <a:lnTo>
                  <a:pt x="144" y="145"/>
                </a:lnTo>
                <a:lnTo>
                  <a:pt x="144" y="144"/>
                </a:lnTo>
                <a:lnTo>
                  <a:pt x="142" y="144"/>
                </a:lnTo>
                <a:lnTo>
                  <a:pt x="141" y="144"/>
                </a:lnTo>
                <a:lnTo>
                  <a:pt x="139" y="144"/>
                </a:lnTo>
                <a:lnTo>
                  <a:pt x="137" y="144"/>
                </a:lnTo>
                <a:lnTo>
                  <a:pt x="137" y="142"/>
                </a:lnTo>
                <a:lnTo>
                  <a:pt x="136" y="142"/>
                </a:lnTo>
                <a:lnTo>
                  <a:pt x="136" y="144"/>
                </a:lnTo>
                <a:lnTo>
                  <a:pt x="137" y="144"/>
                </a:lnTo>
                <a:lnTo>
                  <a:pt x="137" y="145"/>
                </a:lnTo>
                <a:lnTo>
                  <a:pt x="137" y="147"/>
                </a:lnTo>
                <a:lnTo>
                  <a:pt x="137" y="145"/>
                </a:lnTo>
                <a:lnTo>
                  <a:pt x="139" y="145"/>
                </a:lnTo>
                <a:lnTo>
                  <a:pt x="139" y="147"/>
                </a:lnTo>
                <a:lnTo>
                  <a:pt x="141" y="147"/>
                </a:lnTo>
                <a:lnTo>
                  <a:pt x="141" y="145"/>
                </a:lnTo>
                <a:lnTo>
                  <a:pt x="142" y="145"/>
                </a:lnTo>
                <a:lnTo>
                  <a:pt x="144" y="145"/>
                </a:lnTo>
                <a:lnTo>
                  <a:pt x="144" y="147"/>
                </a:lnTo>
                <a:lnTo>
                  <a:pt x="144" y="149"/>
                </a:lnTo>
                <a:lnTo>
                  <a:pt x="146" y="150"/>
                </a:lnTo>
                <a:lnTo>
                  <a:pt x="146" y="152"/>
                </a:lnTo>
                <a:lnTo>
                  <a:pt x="146" y="154"/>
                </a:lnTo>
                <a:lnTo>
                  <a:pt x="146" y="155"/>
                </a:lnTo>
                <a:lnTo>
                  <a:pt x="147" y="155"/>
                </a:lnTo>
                <a:lnTo>
                  <a:pt x="147" y="157"/>
                </a:lnTo>
                <a:lnTo>
                  <a:pt x="147" y="159"/>
                </a:lnTo>
                <a:lnTo>
                  <a:pt x="147" y="160"/>
                </a:lnTo>
                <a:lnTo>
                  <a:pt x="146" y="160"/>
                </a:lnTo>
                <a:lnTo>
                  <a:pt x="147" y="160"/>
                </a:lnTo>
                <a:lnTo>
                  <a:pt x="146" y="160"/>
                </a:lnTo>
                <a:lnTo>
                  <a:pt x="146" y="162"/>
                </a:lnTo>
                <a:lnTo>
                  <a:pt x="146" y="164"/>
                </a:lnTo>
                <a:lnTo>
                  <a:pt x="146" y="165"/>
                </a:lnTo>
                <a:lnTo>
                  <a:pt x="146" y="167"/>
                </a:lnTo>
                <a:lnTo>
                  <a:pt x="147" y="167"/>
                </a:lnTo>
                <a:lnTo>
                  <a:pt x="147" y="169"/>
                </a:lnTo>
                <a:lnTo>
                  <a:pt x="147" y="170"/>
                </a:lnTo>
                <a:lnTo>
                  <a:pt x="147" y="169"/>
                </a:lnTo>
                <a:lnTo>
                  <a:pt x="147" y="170"/>
                </a:lnTo>
                <a:lnTo>
                  <a:pt x="147" y="172"/>
                </a:lnTo>
                <a:lnTo>
                  <a:pt x="149" y="174"/>
                </a:lnTo>
                <a:lnTo>
                  <a:pt x="149" y="175"/>
                </a:lnTo>
                <a:lnTo>
                  <a:pt x="149" y="177"/>
                </a:lnTo>
                <a:lnTo>
                  <a:pt x="149" y="179"/>
                </a:lnTo>
                <a:lnTo>
                  <a:pt x="149" y="180"/>
                </a:lnTo>
                <a:lnTo>
                  <a:pt x="147" y="180"/>
                </a:lnTo>
                <a:lnTo>
                  <a:pt x="147" y="182"/>
                </a:lnTo>
                <a:lnTo>
                  <a:pt x="146" y="182"/>
                </a:lnTo>
                <a:lnTo>
                  <a:pt x="146" y="184"/>
                </a:lnTo>
                <a:lnTo>
                  <a:pt x="144" y="184"/>
                </a:lnTo>
                <a:lnTo>
                  <a:pt x="142" y="184"/>
                </a:lnTo>
                <a:lnTo>
                  <a:pt x="142" y="186"/>
                </a:lnTo>
                <a:lnTo>
                  <a:pt x="141" y="186"/>
                </a:lnTo>
                <a:lnTo>
                  <a:pt x="141" y="184"/>
                </a:lnTo>
                <a:lnTo>
                  <a:pt x="139" y="184"/>
                </a:lnTo>
                <a:lnTo>
                  <a:pt x="139" y="182"/>
                </a:lnTo>
                <a:lnTo>
                  <a:pt x="137" y="182"/>
                </a:lnTo>
                <a:lnTo>
                  <a:pt x="137" y="184"/>
                </a:lnTo>
                <a:lnTo>
                  <a:pt x="137" y="186"/>
                </a:lnTo>
                <a:lnTo>
                  <a:pt x="137" y="187"/>
                </a:lnTo>
                <a:lnTo>
                  <a:pt x="136" y="187"/>
                </a:lnTo>
                <a:lnTo>
                  <a:pt x="136" y="189"/>
                </a:lnTo>
                <a:lnTo>
                  <a:pt x="134" y="191"/>
                </a:lnTo>
                <a:lnTo>
                  <a:pt x="132" y="191"/>
                </a:lnTo>
                <a:lnTo>
                  <a:pt x="132" y="192"/>
                </a:lnTo>
                <a:lnTo>
                  <a:pt x="131" y="192"/>
                </a:lnTo>
                <a:lnTo>
                  <a:pt x="129" y="194"/>
                </a:lnTo>
                <a:lnTo>
                  <a:pt x="127" y="194"/>
                </a:lnTo>
                <a:lnTo>
                  <a:pt x="127" y="196"/>
                </a:lnTo>
                <a:lnTo>
                  <a:pt x="126" y="194"/>
                </a:lnTo>
                <a:lnTo>
                  <a:pt x="126" y="196"/>
                </a:lnTo>
                <a:lnTo>
                  <a:pt x="126" y="194"/>
                </a:lnTo>
                <a:lnTo>
                  <a:pt x="126" y="196"/>
                </a:lnTo>
                <a:lnTo>
                  <a:pt x="124" y="196"/>
                </a:lnTo>
                <a:lnTo>
                  <a:pt x="124" y="197"/>
                </a:lnTo>
                <a:lnTo>
                  <a:pt x="122" y="197"/>
                </a:lnTo>
                <a:lnTo>
                  <a:pt x="121" y="199"/>
                </a:lnTo>
                <a:lnTo>
                  <a:pt x="121" y="201"/>
                </a:lnTo>
                <a:lnTo>
                  <a:pt x="119" y="201"/>
                </a:lnTo>
                <a:lnTo>
                  <a:pt x="119" y="202"/>
                </a:lnTo>
                <a:lnTo>
                  <a:pt x="119" y="204"/>
                </a:lnTo>
                <a:lnTo>
                  <a:pt x="117" y="204"/>
                </a:lnTo>
                <a:lnTo>
                  <a:pt x="117" y="206"/>
                </a:lnTo>
                <a:lnTo>
                  <a:pt x="117" y="207"/>
                </a:lnTo>
                <a:lnTo>
                  <a:pt x="117" y="209"/>
                </a:lnTo>
                <a:lnTo>
                  <a:pt x="116" y="209"/>
                </a:lnTo>
                <a:lnTo>
                  <a:pt x="116" y="211"/>
                </a:lnTo>
                <a:lnTo>
                  <a:pt x="114" y="212"/>
                </a:lnTo>
                <a:lnTo>
                  <a:pt x="112" y="212"/>
                </a:lnTo>
                <a:lnTo>
                  <a:pt x="112" y="214"/>
                </a:lnTo>
                <a:lnTo>
                  <a:pt x="111" y="214"/>
                </a:lnTo>
                <a:lnTo>
                  <a:pt x="111" y="216"/>
                </a:lnTo>
                <a:lnTo>
                  <a:pt x="109" y="216"/>
                </a:lnTo>
                <a:lnTo>
                  <a:pt x="107" y="216"/>
                </a:lnTo>
                <a:lnTo>
                  <a:pt x="107" y="217"/>
                </a:lnTo>
                <a:lnTo>
                  <a:pt x="106" y="217"/>
                </a:lnTo>
                <a:lnTo>
                  <a:pt x="106" y="219"/>
                </a:lnTo>
                <a:lnTo>
                  <a:pt x="104" y="219"/>
                </a:lnTo>
                <a:lnTo>
                  <a:pt x="104" y="221"/>
                </a:lnTo>
                <a:lnTo>
                  <a:pt x="102" y="221"/>
                </a:lnTo>
                <a:lnTo>
                  <a:pt x="102" y="222"/>
                </a:lnTo>
                <a:lnTo>
                  <a:pt x="101" y="222"/>
                </a:lnTo>
                <a:lnTo>
                  <a:pt x="101" y="224"/>
                </a:lnTo>
                <a:lnTo>
                  <a:pt x="101" y="226"/>
                </a:lnTo>
                <a:lnTo>
                  <a:pt x="96" y="217"/>
                </a:lnTo>
                <a:lnTo>
                  <a:pt x="96" y="216"/>
                </a:lnTo>
                <a:lnTo>
                  <a:pt x="89" y="204"/>
                </a:lnTo>
                <a:lnTo>
                  <a:pt x="89" y="202"/>
                </a:lnTo>
                <a:lnTo>
                  <a:pt x="89" y="201"/>
                </a:lnTo>
                <a:lnTo>
                  <a:pt x="87" y="199"/>
                </a:lnTo>
                <a:lnTo>
                  <a:pt x="87" y="196"/>
                </a:lnTo>
                <a:lnTo>
                  <a:pt x="86" y="194"/>
                </a:lnTo>
                <a:lnTo>
                  <a:pt x="82" y="187"/>
                </a:lnTo>
                <a:lnTo>
                  <a:pt x="77" y="177"/>
                </a:lnTo>
                <a:lnTo>
                  <a:pt x="79" y="175"/>
                </a:lnTo>
                <a:lnTo>
                  <a:pt x="82" y="172"/>
                </a:lnTo>
                <a:lnTo>
                  <a:pt x="86" y="170"/>
                </a:lnTo>
                <a:lnTo>
                  <a:pt x="87" y="167"/>
                </a:lnTo>
                <a:lnTo>
                  <a:pt x="87" y="159"/>
                </a:lnTo>
                <a:lnTo>
                  <a:pt x="87" y="152"/>
                </a:lnTo>
                <a:lnTo>
                  <a:pt x="91" y="147"/>
                </a:lnTo>
                <a:lnTo>
                  <a:pt x="92" y="142"/>
                </a:lnTo>
                <a:lnTo>
                  <a:pt x="96" y="137"/>
                </a:lnTo>
                <a:lnTo>
                  <a:pt x="97" y="134"/>
                </a:lnTo>
                <a:lnTo>
                  <a:pt x="99" y="130"/>
                </a:lnTo>
                <a:lnTo>
                  <a:pt x="99" y="129"/>
                </a:lnTo>
                <a:lnTo>
                  <a:pt x="97" y="124"/>
                </a:lnTo>
                <a:lnTo>
                  <a:pt x="94" y="122"/>
                </a:lnTo>
                <a:lnTo>
                  <a:pt x="92" y="120"/>
                </a:lnTo>
                <a:lnTo>
                  <a:pt x="91" y="120"/>
                </a:lnTo>
                <a:lnTo>
                  <a:pt x="91" y="119"/>
                </a:lnTo>
                <a:lnTo>
                  <a:pt x="91" y="117"/>
                </a:lnTo>
                <a:lnTo>
                  <a:pt x="91" y="115"/>
                </a:lnTo>
                <a:lnTo>
                  <a:pt x="89" y="114"/>
                </a:lnTo>
                <a:lnTo>
                  <a:pt x="87" y="112"/>
                </a:lnTo>
                <a:lnTo>
                  <a:pt x="86" y="112"/>
                </a:lnTo>
                <a:lnTo>
                  <a:pt x="86" y="110"/>
                </a:lnTo>
                <a:lnTo>
                  <a:pt x="87" y="105"/>
                </a:lnTo>
                <a:lnTo>
                  <a:pt x="87" y="104"/>
                </a:lnTo>
                <a:lnTo>
                  <a:pt x="91" y="102"/>
                </a:lnTo>
                <a:lnTo>
                  <a:pt x="94" y="102"/>
                </a:lnTo>
                <a:lnTo>
                  <a:pt x="96" y="102"/>
                </a:lnTo>
                <a:lnTo>
                  <a:pt x="99" y="102"/>
                </a:lnTo>
                <a:lnTo>
                  <a:pt x="104" y="100"/>
                </a:lnTo>
                <a:lnTo>
                  <a:pt x="121" y="100"/>
                </a:lnTo>
                <a:lnTo>
                  <a:pt x="129" y="97"/>
                </a:lnTo>
                <a:lnTo>
                  <a:pt x="136" y="92"/>
                </a:lnTo>
                <a:lnTo>
                  <a:pt x="139" y="87"/>
                </a:lnTo>
                <a:lnTo>
                  <a:pt x="142" y="85"/>
                </a:lnTo>
                <a:lnTo>
                  <a:pt x="144" y="84"/>
                </a:lnTo>
                <a:lnTo>
                  <a:pt x="147" y="80"/>
                </a:lnTo>
                <a:lnTo>
                  <a:pt x="151" y="79"/>
                </a:lnTo>
                <a:lnTo>
                  <a:pt x="152" y="77"/>
                </a:lnTo>
                <a:lnTo>
                  <a:pt x="151" y="75"/>
                </a:lnTo>
                <a:lnTo>
                  <a:pt x="142" y="62"/>
                </a:lnTo>
                <a:lnTo>
                  <a:pt x="134" y="47"/>
                </a:lnTo>
                <a:lnTo>
                  <a:pt x="139" y="44"/>
                </a:lnTo>
                <a:lnTo>
                  <a:pt x="141" y="44"/>
                </a:lnTo>
                <a:lnTo>
                  <a:pt x="141" y="40"/>
                </a:lnTo>
                <a:lnTo>
                  <a:pt x="142" y="39"/>
                </a:lnTo>
                <a:lnTo>
                  <a:pt x="142" y="35"/>
                </a:lnTo>
                <a:lnTo>
                  <a:pt x="142" y="34"/>
                </a:lnTo>
                <a:lnTo>
                  <a:pt x="144" y="34"/>
                </a:lnTo>
                <a:lnTo>
                  <a:pt x="144" y="30"/>
                </a:lnTo>
                <a:lnTo>
                  <a:pt x="146" y="29"/>
                </a:lnTo>
                <a:lnTo>
                  <a:pt x="147" y="29"/>
                </a:lnTo>
                <a:lnTo>
                  <a:pt x="149" y="27"/>
                </a:lnTo>
                <a:lnTo>
                  <a:pt x="151" y="27"/>
                </a:lnTo>
                <a:lnTo>
                  <a:pt x="152" y="27"/>
                </a:lnTo>
                <a:lnTo>
                  <a:pt x="154" y="27"/>
                </a:lnTo>
                <a:lnTo>
                  <a:pt x="157" y="25"/>
                </a:lnTo>
                <a:lnTo>
                  <a:pt x="159" y="24"/>
                </a:lnTo>
                <a:lnTo>
                  <a:pt x="162" y="22"/>
                </a:lnTo>
                <a:lnTo>
                  <a:pt x="164" y="22"/>
                </a:lnTo>
                <a:lnTo>
                  <a:pt x="167" y="20"/>
                </a:lnTo>
                <a:lnTo>
                  <a:pt x="169" y="20"/>
                </a:lnTo>
                <a:lnTo>
                  <a:pt x="174" y="19"/>
                </a:lnTo>
                <a:lnTo>
                  <a:pt x="177" y="17"/>
                </a:lnTo>
                <a:lnTo>
                  <a:pt x="181" y="19"/>
                </a:lnTo>
                <a:lnTo>
                  <a:pt x="182" y="20"/>
                </a:lnTo>
                <a:lnTo>
                  <a:pt x="184" y="22"/>
                </a:lnTo>
                <a:lnTo>
                  <a:pt x="187" y="22"/>
                </a:lnTo>
                <a:lnTo>
                  <a:pt x="189" y="24"/>
                </a:lnTo>
                <a:lnTo>
                  <a:pt x="191" y="24"/>
                </a:lnTo>
                <a:lnTo>
                  <a:pt x="192" y="24"/>
                </a:lnTo>
                <a:lnTo>
                  <a:pt x="194" y="24"/>
                </a:lnTo>
                <a:lnTo>
                  <a:pt x="194" y="22"/>
                </a:lnTo>
                <a:lnTo>
                  <a:pt x="197" y="19"/>
                </a:lnTo>
                <a:lnTo>
                  <a:pt x="197" y="15"/>
                </a:lnTo>
                <a:lnTo>
                  <a:pt x="199" y="14"/>
                </a:lnTo>
                <a:lnTo>
                  <a:pt x="201" y="12"/>
                </a:lnTo>
                <a:lnTo>
                  <a:pt x="202" y="14"/>
                </a:lnTo>
                <a:lnTo>
                  <a:pt x="204" y="14"/>
                </a:lnTo>
                <a:lnTo>
                  <a:pt x="204" y="17"/>
                </a:lnTo>
                <a:lnTo>
                  <a:pt x="206" y="19"/>
                </a:lnTo>
                <a:lnTo>
                  <a:pt x="206" y="20"/>
                </a:lnTo>
                <a:lnTo>
                  <a:pt x="207" y="20"/>
                </a:lnTo>
                <a:lnTo>
                  <a:pt x="207" y="22"/>
                </a:lnTo>
                <a:lnTo>
                  <a:pt x="209" y="22"/>
                </a:lnTo>
                <a:lnTo>
                  <a:pt x="211" y="20"/>
                </a:lnTo>
                <a:lnTo>
                  <a:pt x="214" y="19"/>
                </a:lnTo>
                <a:lnTo>
                  <a:pt x="222" y="17"/>
                </a:lnTo>
                <a:lnTo>
                  <a:pt x="224" y="17"/>
                </a:lnTo>
                <a:lnTo>
                  <a:pt x="227" y="17"/>
                </a:lnTo>
                <a:lnTo>
                  <a:pt x="234" y="19"/>
                </a:lnTo>
                <a:lnTo>
                  <a:pt x="237" y="15"/>
                </a:lnTo>
                <a:lnTo>
                  <a:pt x="241" y="12"/>
                </a:lnTo>
                <a:lnTo>
                  <a:pt x="242" y="10"/>
                </a:lnTo>
                <a:lnTo>
                  <a:pt x="244" y="10"/>
                </a:lnTo>
                <a:lnTo>
                  <a:pt x="247" y="9"/>
                </a:lnTo>
                <a:lnTo>
                  <a:pt x="251" y="9"/>
                </a:lnTo>
                <a:lnTo>
                  <a:pt x="257" y="5"/>
                </a:lnTo>
                <a:lnTo>
                  <a:pt x="261" y="4"/>
                </a:lnTo>
                <a:lnTo>
                  <a:pt x="264" y="2"/>
                </a:lnTo>
                <a:lnTo>
                  <a:pt x="266" y="0"/>
                </a:lnTo>
                <a:lnTo>
                  <a:pt x="267" y="0"/>
                </a:lnTo>
                <a:lnTo>
                  <a:pt x="271" y="2"/>
                </a:lnTo>
                <a:lnTo>
                  <a:pt x="281" y="9"/>
                </a:lnTo>
                <a:close/>
              </a:path>
            </a:pathLst>
          </a:custGeom>
          <a:solidFill>
            <a:srgbClr val="F097B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30"/>
          <p:cNvSpPr>
            <a:spLocks/>
          </p:cNvSpPr>
          <p:nvPr/>
        </p:nvSpPr>
        <p:spPr bwMode="auto">
          <a:xfrm>
            <a:off x="6130926" y="2560638"/>
            <a:ext cx="227013" cy="123825"/>
          </a:xfrm>
          <a:custGeom>
            <a:avLst/>
            <a:gdLst/>
            <a:ahLst/>
            <a:cxnLst>
              <a:cxn ang="0">
                <a:pos x="140" y="76"/>
              </a:cxn>
              <a:cxn ang="0">
                <a:pos x="132" y="75"/>
              </a:cxn>
              <a:cxn ang="0">
                <a:pos x="127" y="71"/>
              </a:cxn>
              <a:cxn ang="0">
                <a:pos x="122" y="70"/>
              </a:cxn>
              <a:cxn ang="0">
                <a:pos x="115" y="71"/>
              </a:cxn>
              <a:cxn ang="0">
                <a:pos x="110" y="70"/>
              </a:cxn>
              <a:cxn ang="0">
                <a:pos x="105" y="66"/>
              </a:cxn>
              <a:cxn ang="0">
                <a:pos x="98" y="68"/>
              </a:cxn>
              <a:cxn ang="0">
                <a:pos x="93" y="65"/>
              </a:cxn>
              <a:cxn ang="0">
                <a:pos x="88" y="63"/>
              </a:cxn>
              <a:cxn ang="0">
                <a:pos x="83" y="61"/>
              </a:cxn>
              <a:cxn ang="0">
                <a:pos x="80" y="58"/>
              </a:cxn>
              <a:cxn ang="0">
                <a:pos x="73" y="56"/>
              </a:cxn>
              <a:cxn ang="0">
                <a:pos x="70" y="53"/>
              </a:cxn>
              <a:cxn ang="0">
                <a:pos x="68" y="46"/>
              </a:cxn>
              <a:cxn ang="0">
                <a:pos x="62" y="45"/>
              </a:cxn>
              <a:cxn ang="0">
                <a:pos x="57" y="46"/>
              </a:cxn>
              <a:cxn ang="0">
                <a:pos x="50" y="46"/>
              </a:cxn>
              <a:cxn ang="0">
                <a:pos x="45" y="43"/>
              </a:cxn>
              <a:cxn ang="0">
                <a:pos x="42" y="38"/>
              </a:cxn>
              <a:cxn ang="0">
                <a:pos x="38" y="35"/>
              </a:cxn>
              <a:cxn ang="0">
                <a:pos x="32" y="33"/>
              </a:cxn>
              <a:cxn ang="0">
                <a:pos x="26" y="36"/>
              </a:cxn>
              <a:cxn ang="0">
                <a:pos x="21" y="38"/>
              </a:cxn>
              <a:cxn ang="0">
                <a:pos x="15" y="36"/>
              </a:cxn>
              <a:cxn ang="0">
                <a:pos x="11" y="36"/>
              </a:cxn>
              <a:cxn ang="0">
                <a:pos x="6" y="33"/>
              </a:cxn>
              <a:cxn ang="0">
                <a:pos x="3" y="30"/>
              </a:cxn>
              <a:cxn ang="0">
                <a:pos x="1" y="25"/>
              </a:cxn>
              <a:cxn ang="0">
                <a:pos x="1" y="10"/>
              </a:cxn>
              <a:cxn ang="0">
                <a:pos x="15" y="0"/>
              </a:cxn>
              <a:cxn ang="0">
                <a:pos x="25" y="0"/>
              </a:cxn>
              <a:cxn ang="0">
                <a:pos x="33" y="1"/>
              </a:cxn>
              <a:cxn ang="0">
                <a:pos x="40" y="0"/>
              </a:cxn>
              <a:cxn ang="0">
                <a:pos x="47" y="0"/>
              </a:cxn>
              <a:cxn ang="0">
                <a:pos x="53" y="0"/>
              </a:cxn>
              <a:cxn ang="0">
                <a:pos x="60" y="0"/>
              </a:cxn>
              <a:cxn ang="0">
                <a:pos x="67" y="0"/>
              </a:cxn>
              <a:cxn ang="0">
                <a:pos x="73" y="0"/>
              </a:cxn>
              <a:cxn ang="0">
                <a:pos x="83" y="3"/>
              </a:cxn>
              <a:cxn ang="0">
                <a:pos x="80" y="6"/>
              </a:cxn>
              <a:cxn ang="0">
                <a:pos x="78" y="11"/>
              </a:cxn>
              <a:cxn ang="0">
                <a:pos x="78" y="18"/>
              </a:cxn>
              <a:cxn ang="0">
                <a:pos x="85" y="18"/>
              </a:cxn>
              <a:cxn ang="0">
                <a:pos x="88" y="18"/>
              </a:cxn>
              <a:cxn ang="0">
                <a:pos x="90" y="23"/>
              </a:cxn>
              <a:cxn ang="0">
                <a:pos x="97" y="23"/>
              </a:cxn>
              <a:cxn ang="0">
                <a:pos x="103" y="23"/>
              </a:cxn>
              <a:cxn ang="0">
                <a:pos x="108" y="25"/>
              </a:cxn>
              <a:cxn ang="0">
                <a:pos x="112" y="28"/>
              </a:cxn>
              <a:cxn ang="0">
                <a:pos x="117" y="30"/>
              </a:cxn>
              <a:cxn ang="0">
                <a:pos x="120" y="35"/>
              </a:cxn>
              <a:cxn ang="0">
                <a:pos x="125" y="36"/>
              </a:cxn>
              <a:cxn ang="0">
                <a:pos x="125" y="43"/>
              </a:cxn>
              <a:cxn ang="0">
                <a:pos x="130" y="45"/>
              </a:cxn>
              <a:cxn ang="0">
                <a:pos x="132" y="50"/>
              </a:cxn>
              <a:cxn ang="0">
                <a:pos x="135" y="55"/>
              </a:cxn>
              <a:cxn ang="0">
                <a:pos x="137" y="60"/>
              </a:cxn>
              <a:cxn ang="0">
                <a:pos x="140" y="63"/>
              </a:cxn>
              <a:cxn ang="0">
                <a:pos x="143" y="66"/>
              </a:cxn>
              <a:cxn ang="0">
                <a:pos x="143" y="73"/>
              </a:cxn>
            </a:cxnLst>
            <a:rect l="0" t="0" r="r" b="b"/>
            <a:pathLst>
              <a:path w="143" h="78">
                <a:moveTo>
                  <a:pt x="143" y="78"/>
                </a:moveTo>
                <a:lnTo>
                  <a:pt x="142" y="78"/>
                </a:lnTo>
                <a:lnTo>
                  <a:pt x="142" y="76"/>
                </a:lnTo>
                <a:lnTo>
                  <a:pt x="140" y="76"/>
                </a:lnTo>
                <a:lnTo>
                  <a:pt x="137" y="76"/>
                </a:lnTo>
                <a:lnTo>
                  <a:pt x="135" y="76"/>
                </a:lnTo>
                <a:lnTo>
                  <a:pt x="132" y="76"/>
                </a:lnTo>
                <a:lnTo>
                  <a:pt x="132" y="75"/>
                </a:lnTo>
                <a:lnTo>
                  <a:pt x="130" y="75"/>
                </a:lnTo>
                <a:lnTo>
                  <a:pt x="128" y="73"/>
                </a:lnTo>
                <a:lnTo>
                  <a:pt x="128" y="71"/>
                </a:lnTo>
                <a:lnTo>
                  <a:pt x="127" y="71"/>
                </a:lnTo>
                <a:lnTo>
                  <a:pt x="125" y="71"/>
                </a:lnTo>
                <a:lnTo>
                  <a:pt x="123" y="71"/>
                </a:lnTo>
                <a:lnTo>
                  <a:pt x="123" y="70"/>
                </a:lnTo>
                <a:lnTo>
                  <a:pt x="122" y="70"/>
                </a:lnTo>
                <a:lnTo>
                  <a:pt x="120" y="71"/>
                </a:lnTo>
                <a:lnTo>
                  <a:pt x="118" y="71"/>
                </a:lnTo>
                <a:lnTo>
                  <a:pt x="117" y="71"/>
                </a:lnTo>
                <a:lnTo>
                  <a:pt x="115" y="71"/>
                </a:lnTo>
                <a:lnTo>
                  <a:pt x="113" y="71"/>
                </a:lnTo>
                <a:lnTo>
                  <a:pt x="112" y="71"/>
                </a:lnTo>
                <a:lnTo>
                  <a:pt x="112" y="70"/>
                </a:lnTo>
                <a:lnTo>
                  <a:pt x="110" y="70"/>
                </a:lnTo>
                <a:lnTo>
                  <a:pt x="108" y="68"/>
                </a:lnTo>
                <a:lnTo>
                  <a:pt x="107" y="68"/>
                </a:lnTo>
                <a:lnTo>
                  <a:pt x="105" y="68"/>
                </a:lnTo>
                <a:lnTo>
                  <a:pt x="105" y="66"/>
                </a:lnTo>
                <a:lnTo>
                  <a:pt x="103" y="66"/>
                </a:lnTo>
                <a:lnTo>
                  <a:pt x="102" y="66"/>
                </a:lnTo>
                <a:lnTo>
                  <a:pt x="100" y="68"/>
                </a:lnTo>
                <a:lnTo>
                  <a:pt x="98" y="68"/>
                </a:lnTo>
                <a:lnTo>
                  <a:pt x="97" y="68"/>
                </a:lnTo>
                <a:lnTo>
                  <a:pt x="95" y="66"/>
                </a:lnTo>
                <a:lnTo>
                  <a:pt x="93" y="66"/>
                </a:lnTo>
                <a:lnTo>
                  <a:pt x="93" y="65"/>
                </a:lnTo>
                <a:lnTo>
                  <a:pt x="92" y="65"/>
                </a:lnTo>
                <a:lnTo>
                  <a:pt x="90" y="65"/>
                </a:lnTo>
                <a:lnTo>
                  <a:pt x="88" y="65"/>
                </a:lnTo>
                <a:lnTo>
                  <a:pt x="88" y="63"/>
                </a:lnTo>
                <a:lnTo>
                  <a:pt x="87" y="63"/>
                </a:lnTo>
                <a:lnTo>
                  <a:pt x="85" y="63"/>
                </a:lnTo>
                <a:lnTo>
                  <a:pt x="83" y="63"/>
                </a:lnTo>
                <a:lnTo>
                  <a:pt x="83" y="61"/>
                </a:lnTo>
                <a:lnTo>
                  <a:pt x="82" y="61"/>
                </a:lnTo>
                <a:lnTo>
                  <a:pt x="82" y="60"/>
                </a:lnTo>
                <a:lnTo>
                  <a:pt x="80" y="60"/>
                </a:lnTo>
                <a:lnTo>
                  <a:pt x="80" y="58"/>
                </a:lnTo>
                <a:lnTo>
                  <a:pt x="78" y="58"/>
                </a:lnTo>
                <a:lnTo>
                  <a:pt x="77" y="56"/>
                </a:lnTo>
                <a:lnTo>
                  <a:pt x="75" y="56"/>
                </a:lnTo>
                <a:lnTo>
                  <a:pt x="73" y="56"/>
                </a:lnTo>
                <a:lnTo>
                  <a:pt x="73" y="55"/>
                </a:lnTo>
                <a:lnTo>
                  <a:pt x="72" y="55"/>
                </a:lnTo>
                <a:lnTo>
                  <a:pt x="72" y="53"/>
                </a:lnTo>
                <a:lnTo>
                  <a:pt x="70" y="53"/>
                </a:lnTo>
                <a:lnTo>
                  <a:pt x="70" y="51"/>
                </a:lnTo>
                <a:lnTo>
                  <a:pt x="70" y="50"/>
                </a:lnTo>
                <a:lnTo>
                  <a:pt x="68" y="48"/>
                </a:lnTo>
                <a:lnTo>
                  <a:pt x="68" y="46"/>
                </a:lnTo>
                <a:lnTo>
                  <a:pt x="67" y="45"/>
                </a:lnTo>
                <a:lnTo>
                  <a:pt x="65" y="45"/>
                </a:lnTo>
                <a:lnTo>
                  <a:pt x="63" y="45"/>
                </a:lnTo>
                <a:lnTo>
                  <a:pt x="62" y="45"/>
                </a:lnTo>
                <a:lnTo>
                  <a:pt x="62" y="46"/>
                </a:lnTo>
                <a:lnTo>
                  <a:pt x="60" y="46"/>
                </a:lnTo>
                <a:lnTo>
                  <a:pt x="58" y="46"/>
                </a:lnTo>
                <a:lnTo>
                  <a:pt x="57" y="46"/>
                </a:lnTo>
                <a:lnTo>
                  <a:pt x="55" y="46"/>
                </a:lnTo>
                <a:lnTo>
                  <a:pt x="53" y="46"/>
                </a:lnTo>
                <a:lnTo>
                  <a:pt x="52" y="46"/>
                </a:lnTo>
                <a:lnTo>
                  <a:pt x="50" y="46"/>
                </a:lnTo>
                <a:lnTo>
                  <a:pt x="48" y="46"/>
                </a:lnTo>
                <a:lnTo>
                  <a:pt x="47" y="46"/>
                </a:lnTo>
                <a:lnTo>
                  <a:pt x="45" y="45"/>
                </a:lnTo>
                <a:lnTo>
                  <a:pt x="45" y="43"/>
                </a:lnTo>
                <a:lnTo>
                  <a:pt x="43" y="43"/>
                </a:lnTo>
                <a:lnTo>
                  <a:pt x="43" y="41"/>
                </a:lnTo>
                <a:lnTo>
                  <a:pt x="42" y="40"/>
                </a:lnTo>
                <a:lnTo>
                  <a:pt x="42" y="38"/>
                </a:lnTo>
                <a:lnTo>
                  <a:pt x="40" y="38"/>
                </a:lnTo>
                <a:lnTo>
                  <a:pt x="40" y="36"/>
                </a:lnTo>
                <a:lnTo>
                  <a:pt x="38" y="36"/>
                </a:lnTo>
                <a:lnTo>
                  <a:pt x="38" y="35"/>
                </a:lnTo>
                <a:lnTo>
                  <a:pt x="37" y="35"/>
                </a:lnTo>
                <a:lnTo>
                  <a:pt x="35" y="35"/>
                </a:lnTo>
                <a:lnTo>
                  <a:pt x="33" y="35"/>
                </a:lnTo>
                <a:lnTo>
                  <a:pt x="32" y="33"/>
                </a:lnTo>
                <a:lnTo>
                  <a:pt x="32" y="35"/>
                </a:lnTo>
                <a:lnTo>
                  <a:pt x="30" y="35"/>
                </a:lnTo>
                <a:lnTo>
                  <a:pt x="28" y="36"/>
                </a:lnTo>
                <a:lnTo>
                  <a:pt x="26" y="36"/>
                </a:lnTo>
                <a:lnTo>
                  <a:pt x="26" y="38"/>
                </a:lnTo>
                <a:lnTo>
                  <a:pt x="25" y="38"/>
                </a:lnTo>
                <a:lnTo>
                  <a:pt x="23" y="38"/>
                </a:lnTo>
                <a:lnTo>
                  <a:pt x="21" y="38"/>
                </a:lnTo>
                <a:lnTo>
                  <a:pt x="20" y="38"/>
                </a:lnTo>
                <a:lnTo>
                  <a:pt x="18" y="38"/>
                </a:lnTo>
                <a:lnTo>
                  <a:pt x="16" y="38"/>
                </a:lnTo>
                <a:lnTo>
                  <a:pt x="15" y="36"/>
                </a:lnTo>
                <a:lnTo>
                  <a:pt x="15" y="38"/>
                </a:lnTo>
                <a:lnTo>
                  <a:pt x="13" y="38"/>
                </a:lnTo>
                <a:lnTo>
                  <a:pt x="13" y="36"/>
                </a:lnTo>
                <a:lnTo>
                  <a:pt x="11" y="36"/>
                </a:lnTo>
                <a:lnTo>
                  <a:pt x="10" y="36"/>
                </a:lnTo>
                <a:lnTo>
                  <a:pt x="8" y="35"/>
                </a:lnTo>
                <a:lnTo>
                  <a:pt x="8" y="33"/>
                </a:lnTo>
                <a:lnTo>
                  <a:pt x="6" y="33"/>
                </a:lnTo>
                <a:lnTo>
                  <a:pt x="6" y="31"/>
                </a:lnTo>
                <a:lnTo>
                  <a:pt x="5" y="31"/>
                </a:lnTo>
                <a:lnTo>
                  <a:pt x="5" y="30"/>
                </a:lnTo>
                <a:lnTo>
                  <a:pt x="3" y="30"/>
                </a:lnTo>
                <a:lnTo>
                  <a:pt x="3" y="28"/>
                </a:lnTo>
                <a:lnTo>
                  <a:pt x="1" y="28"/>
                </a:lnTo>
                <a:lnTo>
                  <a:pt x="1" y="26"/>
                </a:lnTo>
                <a:lnTo>
                  <a:pt x="1" y="25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0" y="0"/>
                </a:lnTo>
                <a:lnTo>
                  <a:pt x="5" y="0"/>
                </a:lnTo>
                <a:lnTo>
                  <a:pt x="10" y="0"/>
                </a:lnTo>
                <a:lnTo>
                  <a:pt x="15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3" y="1"/>
                </a:lnTo>
                <a:lnTo>
                  <a:pt x="33" y="0"/>
                </a:lnTo>
                <a:lnTo>
                  <a:pt x="35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3" y="0"/>
                </a:lnTo>
                <a:lnTo>
                  <a:pt x="45" y="0"/>
                </a:lnTo>
                <a:lnTo>
                  <a:pt x="47" y="0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3" y="0"/>
                </a:lnTo>
                <a:lnTo>
                  <a:pt x="65" y="0"/>
                </a:lnTo>
                <a:lnTo>
                  <a:pt x="67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7" y="0"/>
                </a:lnTo>
                <a:lnTo>
                  <a:pt x="83" y="0"/>
                </a:lnTo>
                <a:lnTo>
                  <a:pt x="83" y="1"/>
                </a:lnTo>
                <a:lnTo>
                  <a:pt x="83" y="3"/>
                </a:lnTo>
                <a:lnTo>
                  <a:pt x="83" y="5"/>
                </a:lnTo>
                <a:lnTo>
                  <a:pt x="82" y="5"/>
                </a:lnTo>
                <a:lnTo>
                  <a:pt x="82" y="6"/>
                </a:lnTo>
                <a:lnTo>
                  <a:pt x="80" y="6"/>
                </a:lnTo>
                <a:lnTo>
                  <a:pt x="80" y="8"/>
                </a:lnTo>
                <a:lnTo>
                  <a:pt x="80" y="10"/>
                </a:lnTo>
                <a:lnTo>
                  <a:pt x="78" y="10"/>
                </a:lnTo>
                <a:lnTo>
                  <a:pt x="78" y="11"/>
                </a:lnTo>
                <a:lnTo>
                  <a:pt x="78" y="13"/>
                </a:lnTo>
                <a:lnTo>
                  <a:pt x="78" y="15"/>
                </a:lnTo>
                <a:lnTo>
                  <a:pt x="78" y="16"/>
                </a:lnTo>
                <a:lnTo>
                  <a:pt x="78" y="18"/>
                </a:lnTo>
                <a:lnTo>
                  <a:pt x="80" y="18"/>
                </a:lnTo>
                <a:lnTo>
                  <a:pt x="82" y="18"/>
                </a:lnTo>
                <a:lnTo>
                  <a:pt x="83" y="18"/>
                </a:lnTo>
                <a:lnTo>
                  <a:pt x="85" y="18"/>
                </a:lnTo>
                <a:lnTo>
                  <a:pt x="87" y="18"/>
                </a:lnTo>
                <a:lnTo>
                  <a:pt x="87" y="20"/>
                </a:lnTo>
                <a:lnTo>
                  <a:pt x="87" y="18"/>
                </a:lnTo>
                <a:lnTo>
                  <a:pt x="88" y="18"/>
                </a:lnTo>
                <a:lnTo>
                  <a:pt x="88" y="20"/>
                </a:lnTo>
                <a:lnTo>
                  <a:pt x="90" y="20"/>
                </a:lnTo>
                <a:lnTo>
                  <a:pt x="90" y="21"/>
                </a:lnTo>
                <a:lnTo>
                  <a:pt x="90" y="23"/>
                </a:lnTo>
                <a:lnTo>
                  <a:pt x="92" y="23"/>
                </a:lnTo>
                <a:lnTo>
                  <a:pt x="93" y="23"/>
                </a:lnTo>
                <a:lnTo>
                  <a:pt x="95" y="23"/>
                </a:lnTo>
                <a:lnTo>
                  <a:pt x="97" y="23"/>
                </a:lnTo>
                <a:lnTo>
                  <a:pt x="98" y="23"/>
                </a:lnTo>
                <a:lnTo>
                  <a:pt x="100" y="23"/>
                </a:lnTo>
                <a:lnTo>
                  <a:pt x="102" y="23"/>
                </a:lnTo>
                <a:lnTo>
                  <a:pt x="103" y="23"/>
                </a:lnTo>
                <a:lnTo>
                  <a:pt x="103" y="25"/>
                </a:lnTo>
                <a:lnTo>
                  <a:pt x="105" y="25"/>
                </a:lnTo>
                <a:lnTo>
                  <a:pt x="107" y="25"/>
                </a:lnTo>
                <a:lnTo>
                  <a:pt x="108" y="25"/>
                </a:lnTo>
                <a:lnTo>
                  <a:pt x="110" y="25"/>
                </a:lnTo>
                <a:lnTo>
                  <a:pt x="110" y="26"/>
                </a:lnTo>
                <a:lnTo>
                  <a:pt x="112" y="26"/>
                </a:lnTo>
                <a:lnTo>
                  <a:pt x="112" y="28"/>
                </a:lnTo>
                <a:lnTo>
                  <a:pt x="113" y="28"/>
                </a:lnTo>
                <a:lnTo>
                  <a:pt x="115" y="28"/>
                </a:lnTo>
                <a:lnTo>
                  <a:pt x="117" y="28"/>
                </a:lnTo>
                <a:lnTo>
                  <a:pt x="117" y="30"/>
                </a:lnTo>
                <a:lnTo>
                  <a:pt x="117" y="31"/>
                </a:lnTo>
                <a:lnTo>
                  <a:pt x="118" y="33"/>
                </a:lnTo>
                <a:lnTo>
                  <a:pt x="120" y="33"/>
                </a:lnTo>
                <a:lnTo>
                  <a:pt x="120" y="35"/>
                </a:lnTo>
                <a:lnTo>
                  <a:pt x="122" y="35"/>
                </a:lnTo>
                <a:lnTo>
                  <a:pt x="122" y="36"/>
                </a:lnTo>
                <a:lnTo>
                  <a:pt x="123" y="36"/>
                </a:lnTo>
                <a:lnTo>
                  <a:pt x="125" y="36"/>
                </a:lnTo>
                <a:lnTo>
                  <a:pt x="125" y="38"/>
                </a:lnTo>
                <a:lnTo>
                  <a:pt x="125" y="40"/>
                </a:lnTo>
                <a:lnTo>
                  <a:pt x="125" y="41"/>
                </a:lnTo>
                <a:lnTo>
                  <a:pt x="125" y="43"/>
                </a:lnTo>
                <a:lnTo>
                  <a:pt x="127" y="43"/>
                </a:lnTo>
                <a:lnTo>
                  <a:pt x="128" y="43"/>
                </a:lnTo>
                <a:lnTo>
                  <a:pt x="128" y="45"/>
                </a:lnTo>
                <a:lnTo>
                  <a:pt x="130" y="45"/>
                </a:lnTo>
                <a:lnTo>
                  <a:pt x="130" y="46"/>
                </a:lnTo>
                <a:lnTo>
                  <a:pt x="130" y="48"/>
                </a:lnTo>
                <a:lnTo>
                  <a:pt x="132" y="48"/>
                </a:lnTo>
                <a:lnTo>
                  <a:pt x="132" y="50"/>
                </a:lnTo>
                <a:lnTo>
                  <a:pt x="132" y="51"/>
                </a:lnTo>
                <a:lnTo>
                  <a:pt x="132" y="53"/>
                </a:lnTo>
                <a:lnTo>
                  <a:pt x="133" y="53"/>
                </a:lnTo>
                <a:lnTo>
                  <a:pt x="135" y="55"/>
                </a:lnTo>
                <a:lnTo>
                  <a:pt x="135" y="56"/>
                </a:lnTo>
                <a:lnTo>
                  <a:pt x="137" y="56"/>
                </a:lnTo>
                <a:lnTo>
                  <a:pt x="137" y="58"/>
                </a:lnTo>
                <a:lnTo>
                  <a:pt x="137" y="60"/>
                </a:lnTo>
                <a:lnTo>
                  <a:pt x="138" y="60"/>
                </a:lnTo>
                <a:lnTo>
                  <a:pt x="138" y="61"/>
                </a:lnTo>
                <a:lnTo>
                  <a:pt x="140" y="61"/>
                </a:lnTo>
                <a:lnTo>
                  <a:pt x="140" y="63"/>
                </a:lnTo>
                <a:lnTo>
                  <a:pt x="140" y="65"/>
                </a:lnTo>
                <a:lnTo>
                  <a:pt x="142" y="65"/>
                </a:lnTo>
                <a:lnTo>
                  <a:pt x="142" y="66"/>
                </a:lnTo>
                <a:lnTo>
                  <a:pt x="143" y="66"/>
                </a:lnTo>
                <a:lnTo>
                  <a:pt x="143" y="68"/>
                </a:lnTo>
                <a:lnTo>
                  <a:pt x="143" y="70"/>
                </a:lnTo>
                <a:lnTo>
                  <a:pt x="143" y="71"/>
                </a:lnTo>
                <a:lnTo>
                  <a:pt x="143" y="73"/>
                </a:lnTo>
                <a:lnTo>
                  <a:pt x="143" y="75"/>
                </a:lnTo>
                <a:lnTo>
                  <a:pt x="143" y="76"/>
                </a:lnTo>
                <a:lnTo>
                  <a:pt x="143" y="78"/>
                </a:lnTo>
                <a:close/>
              </a:path>
            </a:pathLst>
          </a:custGeom>
          <a:solidFill>
            <a:srgbClr val="FAA4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31"/>
          <p:cNvSpPr>
            <a:spLocks/>
          </p:cNvSpPr>
          <p:nvPr/>
        </p:nvSpPr>
        <p:spPr bwMode="auto">
          <a:xfrm>
            <a:off x="6099176" y="4627563"/>
            <a:ext cx="306388" cy="234950"/>
          </a:xfrm>
          <a:custGeom>
            <a:avLst/>
            <a:gdLst/>
            <a:ahLst/>
            <a:cxnLst>
              <a:cxn ang="0">
                <a:pos x="128" y="145"/>
              </a:cxn>
              <a:cxn ang="0">
                <a:pos x="112" y="130"/>
              </a:cxn>
              <a:cxn ang="0">
                <a:pos x="108" y="128"/>
              </a:cxn>
              <a:cxn ang="0">
                <a:pos x="90" y="128"/>
              </a:cxn>
              <a:cxn ang="0">
                <a:pos x="68" y="137"/>
              </a:cxn>
              <a:cxn ang="0">
                <a:pos x="41" y="140"/>
              </a:cxn>
              <a:cxn ang="0">
                <a:pos x="31" y="145"/>
              </a:cxn>
              <a:cxn ang="0">
                <a:pos x="23" y="145"/>
              </a:cxn>
              <a:cxn ang="0">
                <a:pos x="8" y="148"/>
              </a:cxn>
              <a:cxn ang="0">
                <a:pos x="5" y="145"/>
              </a:cxn>
              <a:cxn ang="0">
                <a:pos x="0" y="145"/>
              </a:cxn>
              <a:cxn ang="0">
                <a:pos x="0" y="138"/>
              </a:cxn>
              <a:cxn ang="0">
                <a:pos x="8" y="133"/>
              </a:cxn>
              <a:cxn ang="0">
                <a:pos x="8" y="120"/>
              </a:cxn>
              <a:cxn ang="0">
                <a:pos x="11" y="105"/>
              </a:cxn>
              <a:cxn ang="0">
                <a:pos x="15" y="100"/>
              </a:cxn>
              <a:cxn ang="0">
                <a:pos x="11" y="98"/>
              </a:cxn>
              <a:cxn ang="0">
                <a:pos x="11" y="78"/>
              </a:cxn>
              <a:cxn ang="0">
                <a:pos x="11" y="48"/>
              </a:cxn>
              <a:cxn ang="0">
                <a:pos x="13" y="48"/>
              </a:cxn>
              <a:cxn ang="0">
                <a:pos x="28" y="48"/>
              </a:cxn>
              <a:cxn ang="0">
                <a:pos x="50" y="48"/>
              </a:cxn>
              <a:cxn ang="0">
                <a:pos x="72" y="5"/>
              </a:cxn>
              <a:cxn ang="0">
                <a:pos x="103" y="5"/>
              </a:cxn>
              <a:cxn ang="0">
                <a:pos x="163" y="6"/>
              </a:cxn>
              <a:cxn ang="0">
                <a:pos x="170" y="0"/>
              </a:cxn>
              <a:cxn ang="0">
                <a:pos x="177" y="5"/>
              </a:cxn>
              <a:cxn ang="0">
                <a:pos x="177" y="13"/>
              </a:cxn>
              <a:cxn ang="0">
                <a:pos x="178" y="23"/>
              </a:cxn>
              <a:cxn ang="0">
                <a:pos x="175" y="31"/>
              </a:cxn>
              <a:cxn ang="0">
                <a:pos x="180" y="40"/>
              </a:cxn>
              <a:cxn ang="0">
                <a:pos x="175" y="45"/>
              </a:cxn>
              <a:cxn ang="0">
                <a:pos x="172" y="46"/>
              </a:cxn>
              <a:cxn ang="0">
                <a:pos x="170" y="53"/>
              </a:cxn>
              <a:cxn ang="0">
                <a:pos x="178" y="55"/>
              </a:cxn>
              <a:cxn ang="0">
                <a:pos x="183" y="55"/>
              </a:cxn>
              <a:cxn ang="0">
                <a:pos x="185" y="61"/>
              </a:cxn>
              <a:cxn ang="0">
                <a:pos x="187" y="65"/>
              </a:cxn>
              <a:cxn ang="0">
                <a:pos x="188" y="65"/>
              </a:cxn>
              <a:cxn ang="0">
                <a:pos x="188" y="66"/>
              </a:cxn>
              <a:cxn ang="0">
                <a:pos x="183" y="76"/>
              </a:cxn>
              <a:cxn ang="0">
                <a:pos x="185" y="81"/>
              </a:cxn>
              <a:cxn ang="0">
                <a:pos x="192" y="88"/>
              </a:cxn>
              <a:cxn ang="0">
                <a:pos x="193" y="96"/>
              </a:cxn>
              <a:cxn ang="0">
                <a:pos x="180" y="96"/>
              </a:cxn>
              <a:cxn ang="0">
                <a:pos x="175" y="98"/>
              </a:cxn>
              <a:cxn ang="0">
                <a:pos x="172" y="113"/>
              </a:cxn>
              <a:cxn ang="0">
                <a:pos x="168" y="118"/>
              </a:cxn>
              <a:cxn ang="0">
                <a:pos x="170" y="125"/>
              </a:cxn>
              <a:cxn ang="0">
                <a:pos x="163" y="128"/>
              </a:cxn>
              <a:cxn ang="0">
                <a:pos x="163" y="132"/>
              </a:cxn>
              <a:cxn ang="0">
                <a:pos x="152" y="130"/>
              </a:cxn>
              <a:cxn ang="0">
                <a:pos x="140" y="135"/>
              </a:cxn>
              <a:cxn ang="0">
                <a:pos x="135" y="140"/>
              </a:cxn>
            </a:cxnLst>
            <a:rect l="0" t="0" r="r" b="b"/>
            <a:pathLst>
              <a:path w="193" h="148">
                <a:moveTo>
                  <a:pt x="133" y="143"/>
                </a:moveTo>
                <a:lnTo>
                  <a:pt x="133" y="143"/>
                </a:lnTo>
                <a:lnTo>
                  <a:pt x="132" y="143"/>
                </a:lnTo>
                <a:lnTo>
                  <a:pt x="132" y="143"/>
                </a:lnTo>
                <a:lnTo>
                  <a:pt x="130" y="145"/>
                </a:lnTo>
                <a:lnTo>
                  <a:pt x="128" y="145"/>
                </a:lnTo>
                <a:lnTo>
                  <a:pt x="123" y="145"/>
                </a:lnTo>
                <a:lnTo>
                  <a:pt x="120" y="143"/>
                </a:lnTo>
                <a:lnTo>
                  <a:pt x="115" y="143"/>
                </a:lnTo>
                <a:lnTo>
                  <a:pt x="113" y="143"/>
                </a:lnTo>
                <a:lnTo>
                  <a:pt x="112" y="130"/>
                </a:lnTo>
                <a:lnTo>
                  <a:pt x="112" y="130"/>
                </a:lnTo>
                <a:lnTo>
                  <a:pt x="112" y="130"/>
                </a:lnTo>
                <a:lnTo>
                  <a:pt x="112" y="130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08" y="128"/>
                </a:lnTo>
                <a:lnTo>
                  <a:pt x="108" y="123"/>
                </a:lnTo>
                <a:lnTo>
                  <a:pt x="105" y="123"/>
                </a:lnTo>
                <a:lnTo>
                  <a:pt x="93" y="123"/>
                </a:lnTo>
                <a:lnTo>
                  <a:pt x="90" y="123"/>
                </a:lnTo>
                <a:lnTo>
                  <a:pt x="90" y="125"/>
                </a:lnTo>
                <a:lnTo>
                  <a:pt x="90" y="128"/>
                </a:lnTo>
                <a:lnTo>
                  <a:pt x="90" y="137"/>
                </a:lnTo>
                <a:lnTo>
                  <a:pt x="85" y="137"/>
                </a:lnTo>
                <a:lnTo>
                  <a:pt x="85" y="137"/>
                </a:lnTo>
                <a:lnTo>
                  <a:pt x="85" y="137"/>
                </a:lnTo>
                <a:lnTo>
                  <a:pt x="85" y="137"/>
                </a:lnTo>
                <a:lnTo>
                  <a:pt x="68" y="137"/>
                </a:lnTo>
                <a:lnTo>
                  <a:pt x="60" y="137"/>
                </a:lnTo>
                <a:lnTo>
                  <a:pt x="58" y="137"/>
                </a:lnTo>
                <a:lnTo>
                  <a:pt x="58" y="137"/>
                </a:lnTo>
                <a:lnTo>
                  <a:pt x="50" y="137"/>
                </a:lnTo>
                <a:lnTo>
                  <a:pt x="41" y="137"/>
                </a:lnTo>
                <a:lnTo>
                  <a:pt x="41" y="140"/>
                </a:lnTo>
                <a:lnTo>
                  <a:pt x="38" y="140"/>
                </a:lnTo>
                <a:lnTo>
                  <a:pt x="36" y="140"/>
                </a:lnTo>
                <a:lnTo>
                  <a:pt x="36" y="142"/>
                </a:lnTo>
                <a:lnTo>
                  <a:pt x="36" y="145"/>
                </a:lnTo>
                <a:lnTo>
                  <a:pt x="33" y="145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0" y="145"/>
                </a:lnTo>
                <a:lnTo>
                  <a:pt x="25" y="145"/>
                </a:lnTo>
                <a:lnTo>
                  <a:pt x="25" y="145"/>
                </a:lnTo>
                <a:lnTo>
                  <a:pt x="23" y="145"/>
                </a:lnTo>
                <a:lnTo>
                  <a:pt x="13" y="145"/>
                </a:lnTo>
                <a:lnTo>
                  <a:pt x="11" y="145"/>
                </a:lnTo>
                <a:lnTo>
                  <a:pt x="11" y="148"/>
                </a:lnTo>
                <a:lnTo>
                  <a:pt x="11" y="148"/>
                </a:lnTo>
                <a:lnTo>
                  <a:pt x="8" y="148"/>
                </a:lnTo>
                <a:lnTo>
                  <a:pt x="8" y="148"/>
                </a:lnTo>
                <a:lnTo>
                  <a:pt x="8" y="148"/>
                </a:lnTo>
                <a:lnTo>
                  <a:pt x="6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1" y="145"/>
                </a:lnTo>
                <a:lnTo>
                  <a:pt x="1" y="145"/>
                </a:lnTo>
                <a:lnTo>
                  <a:pt x="0" y="145"/>
                </a:lnTo>
                <a:lnTo>
                  <a:pt x="0" y="145"/>
                </a:lnTo>
                <a:lnTo>
                  <a:pt x="0" y="145"/>
                </a:lnTo>
                <a:lnTo>
                  <a:pt x="0" y="140"/>
                </a:lnTo>
                <a:lnTo>
                  <a:pt x="0" y="140"/>
                </a:lnTo>
                <a:lnTo>
                  <a:pt x="0" y="140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7"/>
                </a:lnTo>
                <a:lnTo>
                  <a:pt x="0" y="137"/>
                </a:lnTo>
                <a:lnTo>
                  <a:pt x="0" y="137"/>
                </a:lnTo>
                <a:lnTo>
                  <a:pt x="0" y="133"/>
                </a:lnTo>
                <a:lnTo>
                  <a:pt x="8" y="133"/>
                </a:lnTo>
                <a:lnTo>
                  <a:pt x="8" y="130"/>
                </a:lnTo>
                <a:lnTo>
                  <a:pt x="8" y="130"/>
                </a:lnTo>
                <a:lnTo>
                  <a:pt x="8" y="128"/>
                </a:lnTo>
                <a:lnTo>
                  <a:pt x="8" y="125"/>
                </a:lnTo>
                <a:lnTo>
                  <a:pt x="8" y="125"/>
                </a:lnTo>
                <a:lnTo>
                  <a:pt x="8" y="120"/>
                </a:lnTo>
                <a:lnTo>
                  <a:pt x="8" y="120"/>
                </a:lnTo>
                <a:lnTo>
                  <a:pt x="8" y="118"/>
                </a:lnTo>
                <a:lnTo>
                  <a:pt x="8" y="115"/>
                </a:lnTo>
                <a:lnTo>
                  <a:pt x="11" y="115"/>
                </a:lnTo>
                <a:lnTo>
                  <a:pt x="11" y="113"/>
                </a:lnTo>
                <a:lnTo>
                  <a:pt x="11" y="105"/>
                </a:lnTo>
                <a:lnTo>
                  <a:pt x="11" y="105"/>
                </a:lnTo>
                <a:lnTo>
                  <a:pt x="11" y="103"/>
                </a:lnTo>
                <a:lnTo>
                  <a:pt x="11" y="103"/>
                </a:lnTo>
                <a:lnTo>
                  <a:pt x="13" y="100"/>
                </a:lnTo>
                <a:lnTo>
                  <a:pt x="13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3" y="100"/>
                </a:lnTo>
                <a:lnTo>
                  <a:pt x="11" y="100"/>
                </a:lnTo>
                <a:lnTo>
                  <a:pt x="11" y="100"/>
                </a:lnTo>
                <a:lnTo>
                  <a:pt x="11" y="98"/>
                </a:lnTo>
                <a:lnTo>
                  <a:pt x="11" y="88"/>
                </a:lnTo>
                <a:lnTo>
                  <a:pt x="11" y="86"/>
                </a:lnTo>
                <a:lnTo>
                  <a:pt x="11" y="86"/>
                </a:lnTo>
                <a:lnTo>
                  <a:pt x="11" y="81"/>
                </a:lnTo>
                <a:lnTo>
                  <a:pt x="11" y="80"/>
                </a:lnTo>
                <a:lnTo>
                  <a:pt x="11" y="78"/>
                </a:lnTo>
                <a:lnTo>
                  <a:pt x="11" y="66"/>
                </a:lnTo>
                <a:lnTo>
                  <a:pt x="11" y="63"/>
                </a:lnTo>
                <a:lnTo>
                  <a:pt x="11" y="60"/>
                </a:lnTo>
                <a:lnTo>
                  <a:pt x="11" y="60"/>
                </a:lnTo>
                <a:lnTo>
                  <a:pt x="11" y="58"/>
                </a:lnTo>
                <a:lnTo>
                  <a:pt x="11" y="48"/>
                </a:lnTo>
                <a:lnTo>
                  <a:pt x="11" y="48"/>
                </a:lnTo>
                <a:lnTo>
                  <a:pt x="11" y="48"/>
                </a:lnTo>
                <a:lnTo>
                  <a:pt x="11" y="48"/>
                </a:lnTo>
                <a:lnTo>
                  <a:pt x="13" y="48"/>
                </a:lnTo>
                <a:lnTo>
                  <a:pt x="13" y="48"/>
                </a:lnTo>
                <a:lnTo>
                  <a:pt x="13" y="48"/>
                </a:lnTo>
                <a:lnTo>
                  <a:pt x="13" y="48"/>
                </a:lnTo>
                <a:lnTo>
                  <a:pt x="13" y="48"/>
                </a:lnTo>
                <a:lnTo>
                  <a:pt x="13" y="48"/>
                </a:lnTo>
                <a:lnTo>
                  <a:pt x="16" y="48"/>
                </a:lnTo>
                <a:lnTo>
                  <a:pt x="16" y="48"/>
                </a:lnTo>
                <a:lnTo>
                  <a:pt x="28" y="48"/>
                </a:lnTo>
                <a:lnTo>
                  <a:pt x="31" y="48"/>
                </a:lnTo>
                <a:lnTo>
                  <a:pt x="41" y="48"/>
                </a:lnTo>
                <a:lnTo>
                  <a:pt x="45" y="48"/>
                </a:lnTo>
                <a:lnTo>
                  <a:pt x="46" y="48"/>
                </a:lnTo>
                <a:lnTo>
                  <a:pt x="50" y="48"/>
                </a:lnTo>
                <a:lnTo>
                  <a:pt x="50" y="48"/>
                </a:lnTo>
                <a:lnTo>
                  <a:pt x="55" y="48"/>
                </a:lnTo>
                <a:lnTo>
                  <a:pt x="60" y="48"/>
                </a:lnTo>
                <a:lnTo>
                  <a:pt x="72" y="48"/>
                </a:lnTo>
                <a:lnTo>
                  <a:pt x="72" y="46"/>
                </a:lnTo>
                <a:lnTo>
                  <a:pt x="72" y="16"/>
                </a:lnTo>
                <a:lnTo>
                  <a:pt x="72" y="5"/>
                </a:lnTo>
                <a:lnTo>
                  <a:pt x="75" y="5"/>
                </a:lnTo>
                <a:lnTo>
                  <a:pt x="80" y="5"/>
                </a:lnTo>
                <a:lnTo>
                  <a:pt x="88" y="5"/>
                </a:lnTo>
                <a:lnTo>
                  <a:pt x="88" y="5"/>
                </a:lnTo>
                <a:lnTo>
                  <a:pt x="90" y="5"/>
                </a:lnTo>
                <a:lnTo>
                  <a:pt x="103" y="5"/>
                </a:lnTo>
                <a:lnTo>
                  <a:pt x="105" y="5"/>
                </a:lnTo>
                <a:lnTo>
                  <a:pt x="105" y="5"/>
                </a:lnTo>
                <a:lnTo>
                  <a:pt x="107" y="5"/>
                </a:lnTo>
                <a:lnTo>
                  <a:pt x="142" y="5"/>
                </a:lnTo>
                <a:lnTo>
                  <a:pt x="162" y="5"/>
                </a:lnTo>
                <a:lnTo>
                  <a:pt x="163" y="6"/>
                </a:lnTo>
                <a:lnTo>
                  <a:pt x="163" y="6"/>
                </a:lnTo>
                <a:lnTo>
                  <a:pt x="165" y="6"/>
                </a:lnTo>
                <a:lnTo>
                  <a:pt x="165" y="5"/>
                </a:lnTo>
                <a:lnTo>
                  <a:pt x="167" y="1"/>
                </a:lnTo>
                <a:lnTo>
                  <a:pt x="168" y="0"/>
                </a:lnTo>
                <a:lnTo>
                  <a:pt x="170" y="0"/>
                </a:lnTo>
                <a:lnTo>
                  <a:pt x="170" y="0"/>
                </a:lnTo>
                <a:lnTo>
                  <a:pt x="172" y="0"/>
                </a:lnTo>
                <a:lnTo>
                  <a:pt x="172" y="0"/>
                </a:lnTo>
                <a:lnTo>
                  <a:pt x="173" y="0"/>
                </a:lnTo>
                <a:lnTo>
                  <a:pt x="175" y="0"/>
                </a:lnTo>
                <a:lnTo>
                  <a:pt x="177" y="5"/>
                </a:lnTo>
                <a:lnTo>
                  <a:pt x="177" y="6"/>
                </a:lnTo>
                <a:lnTo>
                  <a:pt x="177" y="8"/>
                </a:lnTo>
                <a:lnTo>
                  <a:pt x="175" y="10"/>
                </a:lnTo>
                <a:lnTo>
                  <a:pt x="175" y="11"/>
                </a:lnTo>
                <a:lnTo>
                  <a:pt x="177" y="13"/>
                </a:lnTo>
                <a:lnTo>
                  <a:pt x="177" y="13"/>
                </a:lnTo>
                <a:lnTo>
                  <a:pt x="177" y="15"/>
                </a:lnTo>
                <a:lnTo>
                  <a:pt x="178" y="15"/>
                </a:lnTo>
                <a:lnTo>
                  <a:pt x="178" y="16"/>
                </a:lnTo>
                <a:lnTo>
                  <a:pt x="178" y="20"/>
                </a:lnTo>
                <a:lnTo>
                  <a:pt x="178" y="21"/>
                </a:lnTo>
                <a:lnTo>
                  <a:pt x="178" y="23"/>
                </a:lnTo>
                <a:lnTo>
                  <a:pt x="178" y="23"/>
                </a:lnTo>
                <a:lnTo>
                  <a:pt x="177" y="23"/>
                </a:lnTo>
                <a:lnTo>
                  <a:pt x="175" y="25"/>
                </a:lnTo>
                <a:lnTo>
                  <a:pt x="175" y="26"/>
                </a:lnTo>
                <a:lnTo>
                  <a:pt x="175" y="28"/>
                </a:lnTo>
                <a:lnTo>
                  <a:pt x="175" y="31"/>
                </a:lnTo>
                <a:lnTo>
                  <a:pt x="175" y="31"/>
                </a:lnTo>
                <a:lnTo>
                  <a:pt x="175" y="33"/>
                </a:lnTo>
                <a:lnTo>
                  <a:pt x="175" y="36"/>
                </a:lnTo>
                <a:lnTo>
                  <a:pt x="177" y="38"/>
                </a:lnTo>
                <a:lnTo>
                  <a:pt x="178" y="38"/>
                </a:lnTo>
                <a:lnTo>
                  <a:pt x="180" y="40"/>
                </a:lnTo>
                <a:lnTo>
                  <a:pt x="180" y="41"/>
                </a:lnTo>
                <a:lnTo>
                  <a:pt x="180" y="41"/>
                </a:lnTo>
                <a:lnTo>
                  <a:pt x="178" y="41"/>
                </a:lnTo>
                <a:lnTo>
                  <a:pt x="177" y="41"/>
                </a:lnTo>
                <a:lnTo>
                  <a:pt x="177" y="43"/>
                </a:lnTo>
                <a:lnTo>
                  <a:pt x="175" y="45"/>
                </a:lnTo>
                <a:lnTo>
                  <a:pt x="175" y="45"/>
                </a:lnTo>
                <a:lnTo>
                  <a:pt x="173" y="45"/>
                </a:lnTo>
                <a:lnTo>
                  <a:pt x="173" y="46"/>
                </a:lnTo>
                <a:lnTo>
                  <a:pt x="173" y="46"/>
                </a:lnTo>
                <a:lnTo>
                  <a:pt x="173" y="46"/>
                </a:lnTo>
                <a:lnTo>
                  <a:pt x="172" y="46"/>
                </a:lnTo>
                <a:lnTo>
                  <a:pt x="172" y="48"/>
                </a:lnTo>
                <a:lnTo>
                  <a:pt x="173" y="48"/>
                </a:lnTo>
                <a:lnTo>
                  <a:pt x="173" y="50"/>
                </a:lnTo>
                <a:lnTo>
                  <a:pt x="172" y="51"/>
                </a:lnTo>
                <a:lnTo>
                  <a:pt x="170" y="53"/>
                </a:lnTo>
                <a:lnTo>
                  <a:pt x="170" y="53"/>
                </a:lnTo>
                <a:lnTo>
                  <a:pt x="170" y="55"/>
                </a:lnTo>
                <a:lnTo>
                  <a:pt x="172" y="55"/>
                </a:lnTo>
                <a:lnTo>
                  <a:pt x="173" y="53"/>
                </a:lnTo>
                <a:lnTo>
                  <a:pt x="175" y="53"/>
                </a:lnTo>
                <a:lnTo>
                  <a:pt x="177" y="53"/>
                </a:lnTo>
                <a:lnTo>
                  <a:pt x="178" y="55"/>
                </a:lnTo>
                <a:lnTo>
                  <a:pt x="178" y="55"/>
                </a:lnTo>
                <a:lnTo>
                  <a:pt x="180" y="53"/>
                </a:lnTo>
                <a:lnTo>
                  <a:pt x="182" y="51"/>
                </a:lnTo>
                <a:lnTo>
                  <a:pt x="182" y="53"/>
                </a:lnTo>
                <a:lnTo>
                  <a:pt x="183" y="53"/>
                </a:lnTo>
                <a:lnTo>
                  <a:pt x="183" y="55"/>
                </a:lnTo>
                <a:lnTo>
                  <a:pt x="183" y="56"/>
                </a:lnTo>
                <a:lnTo>
                  <a:pt x="183" y="56"/>
                </a:lnTo>
                <a:lnTo>
                  <a:pt x="183" y="58"/>
                </a:lnTo>
                <a:lnTo>
                  <a:pt x="183" y="60"/>
                </a:lnTo>
                <a:lnTo>
                  <a:pt x="185" y="60"/>
                </a:lnTo>
                <a:lnTo>
                  <a:pt x="185" y="61"/>
                </a:lnTo>
                <a:lnTo>
                  <a:pt x="185" y="61"/>
                </a:lnTo>
                <a:lnTo>
                  <a:pt x="185" y="61"/>
                </a:lnTo>
                <a:lnTo>
                  <a:pt x="187" y="63"/>
                </a:lnTo>
                <a:lnTo>
                  <a:pt x="187" y="63"/>
                </a:lnTo>
                <a:lnTo>
                  <a:pt x="187" y="63"/>
                </a:lnTo>
                <a:lnTo>
                  <a:pt x="187" y="65"/>
                </a:lnTo>
                <a:lnTo>
                  <a:pt x="187" y="65"/>
                </a:lnTo>
                <a:lnTo>
                  <a:pt x="187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6"/>
                </a:lnTo>
                <a:lnTo>
                  <a:pt x="188" y="66"/>
                </a:lnTo>
                <a:lnTo>
                  <a:pt x="188" y="66"/>
                </a:lnTo>
                <a:lnTo>
                  <a:pt x="188" y="66"/>
                </a:lnTo>
                <a:lnTo>
                  <a:pt x="187" y="66"/>
                </a:lnTo>
                <a:lnTo>
                  <a:pt x="187" y="70"/>
                </a:lnTo>
                <a:lnTo>
                  <a:pt x="187" y="71"/>
                </a:lnTo>
                <a:lnTo>
                  <a:pt x="187" y="73"/>
                </a:lnTo>
                <a:lnTo>
                  <a:pt x="183" y="76"/>
                </a:lnTo>
                <a:lnTo>
                  <a:pt x="183" y="76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5" y="80"/>
                </a:lnTo>
                <a:lnTo>
                  <a:pt x="185" y="81"/>
                </a:lnTo>
                <a:lnTo>
                  <a:pt x="185" y="83"/>
                </a:lnTo>
                <a:lnTo>
                  <a:pt x="188" y="85"/>
                </a:lnTo>
                <a:lnTo>
                  <a:pt x="190" y="83"/>
                </a:lnTo>
                <a:lnTo>
                  <a:pt x="190" y="83"/>
                </a:lnTo>
                <a:lnTo>
                  <a:pt x="192" y="85"/>
                </a:lnTo>
                <a:lnTo>
                  <a:pt x="192" y="88"/>
                </a:lnTo>
                <a:lnTo>
                  <a:pt x="192" y="90"/>
                </a:lnTo>
                <a:lnTo>
                  <a:pt x="192" y="91"/>
                </a:lnTo>
                <a:lnTo>
                  <a:pt x="192" y="91"/>
                </a:lnTo>
                <a:lnTo>
                  <a:pt x="192" y="93"/>
                </a:lnTo>
                <a:lnTo>
                  <a:pt x="193" y="93"/>
                </a:lnTo>
                <a:lnTo>
                  <a:pt x="193" y="96"/>
                </a:lnTo>
                <a:lnTo>
                  <a:pt x="192" y="96"/>
                </a:lnTo>
                <a:lnTo>
                  <a:pt x="190" y="96"/>
                </a:lnTo>
                <a:lnTo>
                  <a:pt x="188" y="96"/>
                </a:lnTo>
                <a:lnTo>
                  <a:pt x="183" y="95"/>
                </a:lnTo>
                <a:lnTo>
                  <a:pt x="182" y="95"/>
                </a:lnTo>
                <a:lnTo>
                  <a:pt x="180" y="96"/>
                </a:lnTo>
                <a:lnTo>
                  <a:pt x="178" y="96"/>
                </a:lnTo>
                <a:lnTo>
                  <a:pt x="178" y="96"/>
                </a:lnTo>
                <a:lnTo>
                  <a:pt x="177" y="95"/>
                </a:lnTo>
                <a:lnTo>
                  <a:pt x="177" y="96"/>
                </a:lnTo>
                <a:lnTo>
                  <a:pt x="175" y="96"/>
                </a:lnTo>
                <a:lnTo>
                  <a:pt x="175" y="98"/>
                </a:lnTo>
                <a:lnTo>
                  <a:pt x="175" y="101"/>
                </a:lnTo>
                <a:lnTo>
                  <a:pt x="175" y="103"/>
                </a:lnTo>
                <a:lnTo>
                  <a:pt x="175" y="106"/>
                </a:lnTo>
                <a:lnTo>
                  <a:pt x="173" y="110"/>
                </a:lnTo>
                <a:lnTo>
                  <a:pt x="173" y="111"/>
                </a:lnTo>
                <a:lnTo>
                  <a:pt x="172" y="113"/>
                </a:lnTo>
                <a:lnTo>
                  <a:pt x="168" y="113"/>
                </a:lnTo>
                <a:lnTo>
                  <a:pt x="167" y="113"/>
                </a:lnTo>
                <a:lnTo>
                  <a:pt x="163" y="113"/>
                </a:lnTo>
                <a:lnTo>
                  <a:pt x="163" y="115"/>
                </a:lnTo>
                <a:lnTo>
                  <a:pt x="167" y="116"/>
                </a:lnTo>
                <a:lnTo>
                  <a:pt x="168" y="118"/>
                </a:lnTo>
                <a:lnTo>
                  <a:pt x="170" y="120"/>
                </a:lnTo>
                <a:lnTo>
                  <a:pt x="170" y="120"/>
                </a:lnTo>
                <a:lnTo>
                  <a:pt x="172" y="121"/>
                </a:lnTo>
                <a:lnTo>
                  <a:pt x="172" y="123"/>
                </a:lnTo>
                <a:lnTo>
                  <a:pt x="172" y="123"/>
                </a:lnTo>
                <a:lnTo>
                  <a:pt x="170" y="125"/>
                </a:lnTo>
                <a:lnTo>
                  <a:pt x="170" y="125"/>
                </a:lnTo>
                <a:lnTo>
                  <a:pt x="170" y="125"/>
                </a:lnTo>
                <a:lnTo>
                  <a:pt x="167" y="127"/>
                </a:lnTo>
                <a:lnTo>
                  <a:pt x="165" y="127"/>
                </a:lnTo>
                <a:lnTo>
                  <a:pt x="163" y="128"/>
                </a:lnTo>
                <a:lnTo>
                  <a:pt x="163" y="128"/>
                </a:lnTo>
                <a:lnTo>
                  <a:pt x="165" y="128"/>
                </a:lnTo>
                <a:lnTo>
                  <a:pt x="163" y="130"/>
                </a:lnTo>
                <a:lnTo>
                  <a:pt x="163" y="130"/>
                </a:lnTo>
                <a:lnTo>
                  <a:pt x="163" y="130"/>
                </a:lnTo>
                <a:lnTo>
                  <a:pt x="163" y="130"/>
                </a:lnTo>
                <a:lnTo>
                  <a:pt x="163" y="132"/>
                </a:lnTo>
                <a:lnTo>
                  <a:pt x="163" y="132"/>
                </a:lnTo>
                <a:lnTo>
                  <a:pt x="162" y="132"/>
                </a:lnTo>
                <a:lnTo>
                  <a:pt x="162" y="133"/>
                </a:lnTo>
                <a:lnTo>
                  <a:pt x="158" y="132"/>
                </a:lnTo>
                <a:lnTo>
                  <a:pt x="153" y="130"/>
                </a:lnTo>
                <a:lnTo>
                  <a:pt x="152" y="130"/>
                </a:lnTo>
                <a:lnTo>
                  <a:pt x="150" y="130"/>
                </a:lnTo>
                <a:lnTo>
                  <a:pt x="148" y="132"/>
                </a:lnTo>
                <a:lnTo>
                  <a:pt x="145" y="132"/>
                </a:lnTo>
                <a:lnTo>
                  <a:pt x="142" y="135"/>
                </a:lnTo>
                <a:lnTo>
                  <a:pt x="142" y="135"/>
                </a:lnTo>
                <a:lnTo>
                  <a:pt x="140" y="135"/>
                </a:lnTo>
                <a:lnTo>
                  <a:pt x="140" y="135"/>
                </a:lnTo>
                <a:lnTo>
                  <a:pt x="140" y="137"/>
                </a:lnTo>
                <a:lnTo>
                  <a:pt x="138" y="137"/>
                </a:lnTo>
                <a:lnTo>
                  <a:pt x="137" y="138"/>
                </a:lnTo>
                <a:lnTo>
                  <a:pt x="135" y="140"/>
                </a:lnTo>
                <a:lnTo>
                  <a:pt x="135" y="140"/>
                </a:lnTo>
                <a:lnTo>
                  <a:pt x="133" y="142"/>
                </a:lnTo>
                <a:lnTo>
                  <a:pt x="133" y="142"/>
                </a:lnTo>
                <a:lnTo>
                  <a:pt x="133" y="143"/>
                </a:lnTo>
                <a:lnTo>
                  <a:pt x="133" y="143"/>
                </a:lnTo>
                <a:close/>
              </a:path>
            </a:pathLst>
          </a:custGeom>
          <a:solidFill>
            <a:srgbClr val="B0A0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2"/>
          <p:cNvSpPr>
            <a:spLocks noEditPoints="1"/>
          </p:cNvSpPr>
          <p:nvPr/>
        </p:nvSpPr>
        <p:spPr bwMode="auto">
          <a:xfrm>
            <a:off x="3273426" y="2114551"/>
            <a:ext cx="925513" cy="1301750"/>
          </a:xfrm>
          <a:custGeom>
            <a:avLst/>
            <a:gdLst/>
            <a:ahLst/>
            <a:cxnLst>
              <a:cxn ang="0">
                <a:pos x="150" y="780"/>
              </a:cxn>
              <a:cxn ang="0">
                <a:pos x="129" y="805"/>
              </a:cxn>
              <a:cxn ang="0">
                <a:pos x="139" y="788"/>
              </a:cxn>
              <a:cxn ang="0">
                <a:pos x="160" y="711"/>
              </a:cxn>
              <a:cxn ang="0">
                <a:pos x="147" y="751"/>
              </a:cxn>
              <a:cxn ang="0">
                <a:pos x="127" y="775"/>
              </a:cxn>
              <a:cxn ang="0">
                <a:pos x="107" y="796"/>
              </a:cxn>
              <a:cxn ang="0">
                <a:pos x="88" y="803"/>
              </a:cxn>
              <a:cxn ang="0">
                <a:pos x="239" y="599"/>
              </a:cxn>
              <a:cxn ang="0">
                <a:pos x="239" y="569"/>
              </a:cxn>
              <a:cxn ang="0">
                <a:pos x="235" y="581"/>
              </a:cxn>
              <a:cxn ang="0">
                <a:pos x="396" y="20"/>
              </a:cxn>
              <a:cxn ang="0">
                <a:pos x="452" y="112"/>
              </a:cxn>
              <a:cxn ang="0">
                <a:pos x="539" y="170"/>
              </a:cxn>
              <a:cxn ang="0">
                <a:pos x="561" y="235"/>
              </a:cxn>
              <a:cxn ang="0">
                <a:pos x="538" y="287"/>
              </a:cxn>
              <a:cxn ang="0">
                <a:pos x="462" y="361"/>
              </a:cxn>
              <a:cxn ang="0">
                <a:pos x="417" y="431"/>
              </a:cxn>
              <a:cxn ang="0">
                <a:pos x="484" y="503"/>
              </a:cxn>
              <a:cxn ang="0">
                <a:pos x="524" y="574"/>
              </a:cxn>
              <a:cxn ang="0">
                <a:pos x="482" y="656"/>
              </a:cxn>
              <a:cxn ang="0">
                <a:pos x="424" y="664"/>
              </a:cxn>
              <a:cxn ang="0">
                <a:pos x="382" y="726"/>
              </a:cxn>
              <a:cxn ang="0">
                <a:pos x="289" y="756"/>
              </a:cxn>
              <a:cxn ang="0">
                <a:pos x="280" y="820"/>
              </a:cxn>
              <a:cxn ang="0">
                <a:pos x="195" y="801"/>
              </a:cxn>
              <a:cxn ang="0">
                <a:pos x="155" y="781"/>
              </a:cxn>
              <a:cxn ang="0">
                <a:pos x="172" y="760"/>
              </a:cxn>
              <a:cxn ang="0">
                <a:pos x="167" y="760"/>
              </a:cxn>
              <a:cxn ang="0">
                <a:pos x="175" y="733"/>
              </a:cxn>
              <a:cxn ang="0">
                <a:pos x="192" y="691"/>
              </a:cxn>
              <a:cxn ang="0">
                <a:pos x="215" y="658"/>
              </a:cxn>
              <a:cxn ang="0">
                <a:pos x="230" y="624"/>
              </a:cxn>
              <a:cxn ang="0">
                <a:pos x="247" y="593"/>
              </a:cxn>
              <a:cxn ang="0">
                <a:pos x="265" y="569"/>
              </a:cxn>
              <a:cxn ang="0">
                <a:pos x="280" y="566"/>
              </a:cxn>
              <a:cxn ang="0">
                <a:pos x="245" y="581"/>
              </a:cxn>
              <a:cxn ang="0">
                <a:pos x="234" y="549"/>
              </a:cxn>
              <a:cxn ang="0">
                <a:pos x="224" y="509"/>
              </a:cxn>
              <a:cxn ang="0">
                <a:pos x="232" y="558"/>
              </a:cxn>
              <a:cxn ang="0">
                <a:pos x="219" y="589"/>
              </a:cxn>
              <a:cxn ang="0">
                <a:pos x="229" y="586"/>
              </a:cxn>
              <a:cxn ang="0">
                <a:pos x="224" y="601"/>
              </a:cxn>
              <a:cxn ang="0">
                <a:pos x="212" y="641"/>
              </a:cxn>
              <a:cxn ang="0">
                <a:pos x="195" y="674"/>
              </a:cxn>
              <a:cxn ang="0">
                <a:pos x="175" y="713"/>
              </a:cxn>
              <a:cxn ang="0">
                <a:pos x="162" y="693"/>
              </a:cxn>
              <a:cxn ang="0">
                <a:pos x="174" y="653"/>
              </a:cxn>
              <a:cxn ang="0">
                <a:pos x="199" y="621"/>
              </a:cxn>
              <a:cxn ang="0">
                <a:pos x="187" y="588"/>
              </a:cxn>
              <a:cxn ang="0">
                <a:pos x="177" y="549"/>
              </a:cxn>
              <a:cxn ang="0">
                <a:pos x="172" y="511"/>
              </a:cxn>
              <a:cxn ang="0">
                <a:pos x="165" y="476"/>
              </a:cxn>
              <a:cxn ang="0">
                <a:pos x="182" y="441"/>
              </a:cxn>
              <a:cxn ang="0">
                <a:pos x="190" y="419"/>
              </a:cxn>
              <a:cxn ang="0">
                <a:pos x="73" y="299"/>
              </a:cxn>
              <a:cxn ang="0">
                <a:pos x="48" y="224"/>
              </a:cxn>
              <a:cxn ang="0">
                <a:pos x="97" y="175"/>
              </a:cxn>
              <a:cxn ang="0">
                <a:pos x="144" y="152"/>
              </a:cxn>
              <a:cxn ang="0">
                <a:pos x="215" y="125"/>
              </a:cxn>
              <a:cxn ang="0">
                <a:pos x="224" y="35"/>
              </a:cxn>
              <a:cxn ang="0">
                <a:pos x="316" y="35"/>
              </a:cxn>
            </a:cxnLst>
            <a:rect l="0" t="0" r="r" b="b"/>
            <a:pathLst>
              <a:path w="583" h="820">
                <a:moveTo>
                  <a:pt x="98" y="806"/>
                </a:moveTo>
                <a:lnTo>
                  <a:pt x="97" y="806"/>
                </a:lnTo>
                <a:lnTo>
                  <a:pt x="98" y="806"/>
                </a:lnTo>
                <a:lnTo>
                  <a:pt x="97" y="806"/>
                </a:lnTo>
                <a:lnTo>
                  <a:pt x="97" y="805"/>
                </a:lnTo>
                <a:lnTo>
                  <a:pt x="98" y="805"/>
                </a:lnTo>
                <a:lnTo>
                  <a:pt x="98" y="806"/>
                </a:lnTo>
                <a:close/>
                <a:moveTo>
                  <a:pt x="87" y="805"/>
                </a:moveTo>
                <a:lnTo>
                  <a:pt x="88" y="805"/>
                </a:lnTo>
                <a:lnTo>
                  <a:pt x="87" y="805"/>
                </a:lnTo>
                <a:close/>
                <a:moveTo>
                  <a:pt x="125" y="795"/>
                </a:moveTo>
                <a:lnTo>
                  <a:pt x="125" y="796"/>
                </a:lnTo>
                <a:lnTo>
                  <a:pt x="124" y="796"/>
                </a:lnTo>
                <a:lnTo>
                  <a:pt x="124" y="798"/>
                </a:lnTo>
                <a:lnTo>
                  <a:pt x="122" y="800"/>
                </a:lnTo>
                <a:lnTo>
                  <a:pt x="120" y="800"/>
                </a:lnTo>
                <a:lnTo>
                  <a:pt x="120" y="798"/>
                </a:lnTo>
                <a:lnTo>
                  <a:pt x="122" y="798"/>
                </a:lnTo>
                <a:lnTo>
                  <a:pt x="120" y="798"/>
                </a:lnTo>
                <a:lnTo>
                  <a:pt x="122" y="798"/>
                </a:lnTo>
                <a:lnTo>
                  <a:pt x="122" y="796"/>
                </a:lnTo>
                <a:lnTo>
                  <a:pt x="122" y="795"/>
                </a:lnTo>
                <a:lnTo>
                  <a:pt x="124" y="795"/>
                </a:lnTo>
                <a:lnTo>
                  <a:pt x="124" y="796"/>
                </a:lnTo>
                <a:lnTo>
                  <a:pt x="124" y="795"/>
                </a:lnTo>
                <a:lnTo>
                  <a:pt x="125" y="795"/>
                </a:lnTo>
                <a:close/>
                <a:moveTo>
                  <a:pt x="150" y="775"/>
                </a:moveTo>
                <a:lnTo>
                  <a:pt x="152" y="775"/>
                </a:lnTo>
                <a:lnTo>
                  <a:pt x="152" y="776"/>
                </a:lnTo>
                <a:lnTo>
                  <a:pt x="150" y="776"/>
                </a:lnTo>
                <a:lnTo>
                  <a:pt x="150" y="778"/>
                </a:lnTo>
                <a:lnTo>
                  <a:pt x="150" y="780"/>
                </a:lnTo>
                <a:lnTo>
                  <a:pt x="149" y="780"/>
                </a:lnTo>
                <a:lnTo>
                  <a:pt x="149" y="781"/>
                </a:lnTo>
                <a:lnTo>
                  <a:pt x="150" y="781"/>
                </a:lnTo>
                <a:lnTo>
                  <a:pt x="150" y="780"/>
                </a:lnTo>
                <a:lnTo>
                  <a:pt x="152" y="780"/>
                </a:lnTo>
                <a:lnTo>
                  <a:pt x="152" y="778"/>
                </a:lnTo>
                <a:lnTo>
                  <a:pt x="154" y="778"/>
                </a:lnTo>
                <a:lnTo>
                  <a:pt x="154" y="776"/>
                </a:lnTo>
                <a:lnTo>
                  <a:pt x="154" y="778"/>
                </a:lnTo>
                <a:lnTo>
                  <a:pt x="154" y="780"/>
                </a:lnTo>
                <a:lnTo>
                  <a:pt x="154" y="781"/>
                </a:lnTo>
                <a:lnTo>
                  <a:pt x="152" y="781"/>
                </a:lnTo>
                <a:lnTo>
                  <a:pt x="152" y="783"/>
                </a:lnTo>
                <a:lnTo>
                  <a:pt x="152" y="785"/>
                </a:lnTo>
                <a:lnTo>
                  <a:pt x="152" y="786"/>
                </a:lnTo>
                <a:lnTo>
                  <a:pt x="152" y="788"/>
                </a:lnTo>
                <a:lnTo>
                  <a:pt x="152" y="790"/>
                </a:lnTo>
                <a:lnTo>
                  <a:pt x="152" y="791"/>
                </a:lnTo>
                <a:lnTo>
                  <a:pt x="152" y="793"/>
                </a:lnTo>
                <a:lnTo>
                  <a:pt x="150" y="793"/>
                </a:lnTo>
                <a:lnTo>
                  <a:pt x="150" y="795"/>
                </a:lnTo>
                <a:lnTo>
                  <a:pt x="149" y="796"/>
                </a:lnTo>
                <a:lnTo>
                  <a:pt x="149" y="798"/>
                </a:lnTo>
                <a:lnTo>
                  <a:pt x="147" y="798"/>
                </a:lnTo>
                <a:lnTo>
                  <a:pt x="147" y="800"/>
                </a:lnTo>
                <a:lnTo>
                  <a:pt x="145" y="800"/>
                </a:lnTo>
                <a:lnTo>
                  <a:pt x="144" y="800"/>
                </a:lnTo>
                <a:lnTo>
                  <a:pt x="144" y="801"/>
                </a:lnTo>
                <a:lnTo>
                  <a:pt x="142" y="801"/>
                </a:lnTo>
                <a:lnTo>
                  <a:pt x="140" y="801"/>
                </a:lnTo>
                <a:lnTo>
                  <a:pt x="139" y="801"/>
                </a:lnTo>
                <a:lnTo>
                  <a:pt x="137" y="803"/>
                </a:lnTo>
                <a:lnTo>
                  <a:pt x="135" y="803"/>
                </a:lnTo>
                <a:lnTo>
                  <a:pt x="134" y="803"/>
                </a:lnTo>
                <a:lnTo>
                  <a:pt x="132" y="803"/>
                </a:lnTo>
                <a:lnTo>
                  <a:pt x="132" y="805"/>
                </a:lnTo>
                <a:lnTo>
                  <a:pt x="130" y="805"/>
                </a:lnTo>
                <a:lnTo>
                  <a:pt x="129" y="805"/>
                </a:lnTo>
                <a:lnTo>
                  <a:pt x="129" y="803"/>
                </a:lnTo>
                <a:lnTo>
                  <a:pt x="129" y="805"/>
                </a:lnTo>
                <a:lnTo>
                  <a:pt x="129" y="803"/>
                </a:lnTo>
                <a:lnTo>
                  <a:pt x="127" y="805"/>
                </a:lnTo>
                <a:lnTo>
                  <a:pt x="127" y="803"/>
                </a:lnTo>
                <a:lnTo>
                  <a:pt x="127" y="805"/>
                </a:lnTo>
                <a:lnTo>
                  <a:pt x="125" y="805"/>
                </a:lnTo>
                <a:lnTo>
                  <a:pt x="124" y="805"/>
                </a:lnTo>
                <a:lnTo>
                  <a:pt x="124" y="806"/>
                </a:lnTo>
                <a:lnTo>
                  <a:pt x="124" y="805"/>
                </a:lnTo>
                <a:lnTo>
                  <a:pt x="124" y="806"/>
                </a:lnTo>
                <a:lnTo>
                  <a:pt x="122" y="806"/>
                </a:lnTo>
                <a:lnTo>
                  <a:pt x="122" y="808"/>
                </a:lnTo>
                <a:lnTo>
                  <a:pt x="122" y="806"/>
                </a:lnTo>
                <a:lnTo>
                  <a:pt x="120" y="806"/>
                </a:lnTo>
                <a:lnTo>
                  <a:pt x="122" y="806"/>
                </a:lnTo>
                <a:lnTo>
                  <a:pt x="120" y="806"/>
                </a:lnTo>
                <a:lnTo>
                  <a:pt x="120" y="805"/>
                </a:lnTo>
                <a:lnTo>
                  <a:pt x="122" y="803"/>
                </a:lnTo>
                <a:lnTo>
                  <a:pt x="122" y="801"/>
                </a:lnTo>
                <a:lnTo>
                  <a:pt x="122" y="800"/>
                </a:lnTo>
                <a:lnTo>
                  <a:pt x="124" y="800"/>
                </a:lnTo>
                <a:lnTo>
                  <a:pt x="124" y="798"/>
                </a:lnTo>
                <a:lnTo>
                  <a:pt x="125" y="798"/>
                </a:lnTo>
                <a:lnTo>
                  <a:pt x="125" y="796"/>
                </a:lnTo>
                <a:lnTo>
                  <a:pt x="127" y="796"/>
                </a:lnTo>
                <a:lnTo>
                  <a:pt x="127" y="795"/>
                </a:lnTo>
                <a:lnTo>
                  <a:pt x="129" y="795"/>
                </a:lnTo>
                <a:lnTo>
                  <a:pt x="129" y="793"/>
                </a:lnTo>
                <a:lnTo>
                  <a:pt x="129" y="791"/>
                </a:lnTo>
                <a:lnTo>
                  <a:pt x="130" y="791"/>
                </a:lnTo>
                <a:lnTo>
                  <a:pt x="132" y="791"/>
                </a:lnTo>
                <a:lnTo>
                  <a:pt x="132" y="790"/>
                </a:lnTo>
                <a:lnTo>
                  <a:pt x="134" y="790"/>
                </a:lnTo>
                <a:lnTo>
                  <a:pt x="135" y="790"/>
                </a:lnTo>
                <a:lnTo>
                  <a:pt x="137" y="790"/>
                </a:lnTo>
                <a:lnTo>
                  <a:pt x="137" y="788"/>
                </a:lnTo>
                <a:lnTo>
                  <a:pt x="139" y="788"/>
                </a:lnTo>
                <a:lnTo>
                  <a:pt x="139" y="786"/>
                </a:lnTo>
                <a:lnTo>
                  <a:pt x="139" y="788"/>
                </a:lnTo>
                <a:lnTo>
                  <a:pt x="139" y="786"/>
                </a:lnTo>
                <a:lnTo>
                  <a:pt x="139" y="788"/>
                </a:lnTo>
                <a:lnTo>
                  <a:pt x="140" y="788"/>
                </a:lnTo>
                <a:lnTo>
                  <a:pt x="140" y="786"/>
                </a:lnTo>
                <a:lnTo>
                  <a:pt x="140" y="785"/>
                </a:lnTo>
                <a:lnTo>
                  <a:pt x="142" y="785"/>
                </a:lnTo>
                <a:lnTo>
                  <a:pt x="142" y="786"/>
                </a:lnTo>
                <a:lnTo>
                  <a:pt x="142" y="785"/>
                </a:lnTo>
                <a:lnTo>
                  <a:pt x="144" y="785"/>
                </a:lnTo>
                <a:lnTo>
                  <a:pt x="144" y="783"/>
                </a:lnTo>
                <a:lnTo>
                  <a:pt x="144" y="781"/>
                </a:lnTo>
                <a:lnTo>
                  <a:pt x="145" y="781"/>
                </a:lnTo>
                <a:lnTo>
                  <a:pt x="145" y="780"/>
                </a:lnTo>
                <a:lnTo>
                  <a:pt x="145" y="778"/>
                </a:lnTo>
                <a:lnTo>
                  <a:pt x="147" y="778"/>
                </a:lnTo>
                <a:lnTo>
                  <a:pt x="147" y="776"/>
                </a:lnTo>
                <a:lnTo>
                  <a:pt x="149" y="775"/>
                </a:lnTo>
                <a:lnTo>
                  <a:pt x="149" y="776"/>
                </a:lnTo>
                <a:lnTo>
                  <a:pt x="149" y="775"/>
                </a:lnTo>
                <a:lnTo>
                  <a:pt x="150" y="775"/>
                </a:lnTo>
                <a:lnTo>
                  <a:pt x="150" y="773"/>
                </a:lnTo>
                <a:lnTo>
                  <a:pt x="150" y="775"/>
                </a:lnTo>
                <a:lnTo>
                  <a:pt x="150" y="773"/>
                </a:lnTo>
                <a:lnTo>
                  <a:pt x="150" y="775"/>
                </a:lnTo>
                <a:close/>
                <a:moveTo>
                  <a:pt x="154" y="696"/>
                </a:moveTo>
                <a:lnTo>
                  <a:pt x="157" y="701"/>
                </a:lnTo>
                <a:lnTo>
                  <a:pt x="157" y="703"/>
                </a:lnTo>
                <a:lnTo>
                  <a:pt x="157" y="705"/>
                </a:lnTo>
                <a:lnTo>
                  <a:pt x="157" y="706"/>
                </a:lnTo>
                <a:lnTo>
                  <a:pt x="159" y="706"/>
                </a:lnTo>
                <a:lnTo>
                  <a:pt x="159" y="708"/>
                </a:lnTo>
                <a:lnTo>
                  <a:pt x="159" y="710"/>
                </a:lnTo>
                <a:lnTo>
                  <a:pt x="159" y="711"/>
                </a:lnTo>
                <a:lnTo>
                  <a:pt x="160" y="711"/>
                </a:lnTo>
                <a:lnTo>
                  <a:pt x="160" y="713"/>
                </a:lnTo>
                <a:lnTo>
                  <a:pt x="160" y="715"/>
                </a:lnTo>
                <a:lnTo>
                  <a:pt x="162" y="715"/>
                </a:lnTo>
                <a:lnTo>
                  <a:pt x="162" y="716"/>
                </a:lnTo>
                <a:lnTo>
                  <a:pt x="162" y="718"/>
                </a:lnTo>
                <a:lnTo>
                  <a:pt x="162" y="720"/>
                </a:lnTo>
                <a:lnTo>
                  <a:pt x="162" y="721"/>
                </a:lnTo>
                <a:lnTo>
                  <a:pt x="162" y="723"/>
                </a:lnTo>
                <a:lnTo>
                  <a:pt x="162" y="725"/>
                </a:lnTo>
                <a:lnTo>
                  <a:pt x="162" y="726"/>
                </a:lnTo>
                <a:lnTo>
                  <a:pt x="160" y="726"/>
                </a:lnTo>
                <a:lnTo>
                  <a:pt x="160" y="728"/>
                </a:lnTo>
                <a:lnTo>
                  <a:pt x="160" y="730"/>
                </a:lnTo>
                <a:lnTo>
                  <a:pt x="159" y="730"/>
                </a:lnTo>
                <a:lnTo>
                  <a:pt x="160" y="730"/>
                </a:lnTo>
                <a:lnTo>
                  <a:pt x="159" y="730"/>
                </a:lnTo>
                <a:lnTo>
                  <a:pt x="159" y="731"/>
                </a:lnTo>
                <a:lnTo>
                  <a:pt x="159" y="733"/>
                </a:lnTo>
                <a:lnTo>
                  <a:pt x="157" y="733"/>
                </a:lnTo>
                <a:lnTo>
                  <a:pt x="157" y="735"/>
                </a:lnTo>
                <a:lnTo>
                  <a:pt x="157" y="736"/>
                </a:lnTo>
                <a:lnTo>
                  <a:pt x="155" y="736"/>
                </a:lnTo>
                <a:lnTo>
                  <a:pt x="155" y="738"/>
                </a:lnTo>
                <a:lnTo>
                  <a:pt x="155" y="740"/>
                </a:lnTo>
                <a:lnTo>
                  <a:pt x="154" y="740"/>
                </a:lnTo>
                <a:lnTo>
                  <a:pt x="154" y="741"/>
                </a:lnTo>
                <a:lnTo>
                  <a:pt x="154" y="743"/>
                </a:lnTo>
                <a:lnTo>
                  <a:pt x="152" y="743"/>
                </a:lnTo>
                <a:lnTo>
                  <a:pt x="152" y="745"/>
                </a:lnTo>
                <a:lnTo>
                  <a:pt x="150" y="745"/>
                </a:lnTo>
                <a:lnTo>
                  <a:pt x="150" y="746"/>
                </a:lnTo>
                <a:lnTo>
                  <a:pt x="149" y="746"/>
                </a:lnTo>
                <a:lnTo>
                  <a:pt x="149" y="748"/>
                </a:lnTo>
                <a:lnTo>
                  <a:pt x="147" y="748"/>
                </a:lnTo>
                <a:lnTo>
                  <a:pt x="147" y="750"/>
                </a:lnTo>
                <a:lnTo>
                  <a:pt x="147" y="751"/>
                </a:lnTo>
                <a:lnTo>
                  <a:pt x="147" y="753"/>
                </a:lnTo>
                <a:lnTo>
                  <a:pt x="145" y="753"/>
                </a:lnTo>
                <a:lnTo>
                  <a:pt x="145" y="755"/>
                </a:lnTo>
                <a:lnTo>
                  <a:pt x="144" y="755"/>
                </a:lnTo>
                <a:lnTo>
                  <a:pt x="144" y="756"/>
                </a:lnTo>
                <a:lnTo>
                  <a:pt x="144" y="758"/>
                </a:lnTo>
                <a:lnTo>
                  <a:pt x="142" y="758"/>
                </a:lnTo>
                <a:lnTo>
                  <a:pt x="140" y="758"/>
                </a:lnTo>
                <a:lnTo>
                  <a:pt x="140" y="760"/>
                </a:lnTo>
                <a:lnTo>
                  <a:pt x="140" y="761"/>
                </a:lnTo>
                <a:lnTo>
                  <a:pt x="140" y="763"/>
                </a:lnTo>
                <a:lnTo>
                  <a:pt x="140" y="765"/>
                </a:lnTo>
                <a:lnTo>
                  <a:pt x="140" y="763"/>
                </a:lnTo>
                <a:lnTo>
                  <a:pt x="140" y="765"/>
                </a:lnTo>
                <a:lnTo>
                  <a:pt x="139" y="765"/>
                </a:lnTo>
                <a:lnTo>
                  <a:pt x="139" y="763"/>
                </a:lnTo>
                <a:lnTo>
                  <a:pt x="139" y="765"/>
                </a:lnTo>
                <a:lnTo>
                  <a:pt x="139" y="766"/>
                </a:lnTo>
                <a:lnTo>
                  <a:pt x="137" y="766"/>
                </a:lnTo>
                <a:lnTo>
                  <a:pt x="137" y="768"/>
                </a:lnTo>
                <a:lnTo>
                  <a:pt x="135" y="768"/>
                </a:lnTo>
                <a:lnTo>
                  <a:pt x="135" y="766"/>
                </a:lnTo>
                <a:lnTo>
                  <a:pt x="135" y="765"/>
                </a:lnTo>
                <a:lnTo>
                  <a:pt x="134" y="765"/>
                </a:lnTo>
                <a:lnTo>
                  <a:pt x="134" y="766"/>
                </a:lnTo>
                <a:lnTo>
                  <a:pt x="134" y="768"/>
                </a:lnTo>
                <a:lnTo>
                  <a:pt x="134" y="770"/>
                </a:lnTo>
                <a:lnTo>
                  <a:pt x="132" y="770"/>
                </a:lnTo>
                <a:lnTo>
                  <a:pt x="132" y="771"/>
                </a:lnTo>
                <a:lnTo>
                  <a:pt x="132" y="770"/>
                </a:lnTo>
                <a:lnTo>
                  <a:pt x="130" y="770"/>
                </a:lnTo>
                <a:lnTo>
                  <a:pt x="130" y="771"/>
                </a:lnTo>
                <a:lnTo>
                  <a:pt x="129" y="771"/>
                </a:lnTo>
                <a:lnTo>
                  <a:pt x="129" y="773"/>
                </a:lnTo>
                <a:lnTo>
                  <a:pt x="127" y="773"/>
                </a:lnTo>
                <a:lnTo>
                  <a:pt x="127" y="775"/>
                </a:lnTo>
                <a:lnTo>
                  <a:pt x="125" y="775"/>
                </a:lnTo>
                <a:lnTo>
                  <a:pt x="127" y="775"/>
                </a:lnTo>
                <a:lnTo>
                  <a:pt x="125" y="775"/>
                </a:lnTo>
                <a:lnTo>
                  <a:pt x="125" y="773"/>
                </a:lnTo>
                <a:lnTo>
                  <a:pt x="124" y="773"/>
                </a:lnTo>
                <a:lnTo>
                  <a:pt x="124" y="775"/>
                </a:lnTo>
                <a:lnTo>
                  <a:pt x="125" y="775"/>
                </a:lnTo>
                <a:lnTo>
                  <a:pt x="125" y="776"/>
                </a:lnTo>
                <a:lnTo>
                  <a:pt x="124" y="776"/>
                </a:lnTo>
                <a:lnTo>
                  <a:pt x="124" y="778"/>
                </a:lnTo>
                <a:lnTo>
                  <a:pt x="122" y="778"/>
                </a:lnTo>
                <a:lnTo>
                  <a:pt x="120" y="778"/>
                </a:lnTo>
                <a:lnTo>
                  <a:pt x="120" y="780"/>
                </a:lnTo>
                <a:lnTo>
                  <a:pt x="118" y="780"/>
                </a:lnTo>
                <a:lnTo>
                  <a:pt x="118" y="781"/>
                </a:lnTo>
                <a:lnTo>
                  <a:pt x="118" y="780"/>
                </a:lnTo>
                <a:lnTo>
                  <a:pt x="118" y="781"/>
                </a:lnTo>
                <a:lnTo>
                  <a:pt x="117" y="781"/>
                </a:lnTo>
                <a:lnTo>
                  <a:pt x="117" y="783"/>
                </a:lnTo>
                <a:lnTo>
                  <a:pt x="115" y="783"/>
                </a:lnTo>
                <a:lnTo>
                  <a:pt x="115" y="785"/>
                </a:lnTo>
                <a:lnTo>
                  <a:pt x="113" y="785"/>
                </a:lnTo>
                <a:lnTo>
                  <a:pt x="110" y="788"/>
                </a:lnTo>
                <a:lnTo>
                  <a:pt x="110" y="790"/>
                </a:lnTo>
                <a:lnTo>
                  <a:pt x="108" y="790"/>
                </a:lnTo>
                <a:lnTo>
                  <a:pt x="110" y="790"/>
                </a:lnTo>
                <a:lnTo>
                  <a:pt x="110" y="791"/>
                </a:lnTo>
                <a:lnTo>
                  <a:pt x="108" y="791"/>
                </a:lnTo>
                <a:lnTo>
                  <a:pt x="108" y="793"/>
                </a:lnTo>
                <a:lnTo>
                  <a:pt x="108" y="795"/>
                </a:lnTo>
                <a:lnTo>
                  <a:pt x="108" y="793"/>
                </a:lnTo>
                <a:lnTo>
                  <a:pt x="108" y="795"/>
                </a:lnTo>
                <a:lnTo>
                  <a:pt x="107" y="795"/>
                </a:lnTo>
                <a:lnTo>
                  <a:pt x="107" y="796"/>
                </a:lnTo>
                <a:lnTo>
                  <a:pt x="107" y="795"/>
                </a:lnTo>
                <a:lnTo>
                  <a:pt x="107" y="796"/>
                </a:lnTo>
                <a:lnTo>
                  <a:pt x="107" y="798"/>
                </a:lnTo>
                <a:lnTo>
                  <a:pt x="105" y="798"/>
                </a:lnTo>
                <a:lnTo>
                  <a:pt x="107" y="798"/>
                </a:lnTo>
                <a:lnTo>
                  <a:pt x="107" y="800"/>
                </a:lnTo>
                <a:lnTo>
                  <a:pt x="105" y="800"/>
                </a:lnTo>
                <a:lnTo>
                  <a:pt x="105" y="801"/>
                </a:lnTo>
                <a:lnTo>
                  <a:pt x="105" y="803"/>
                </a:lnTo>
                <a:lnTo>
                  <a:pt x="103" y="803"/>
                </a:lnTo>
                <a:lnTo>
                  <a:pt x="103" y="805"/>
                </a:lnTo>
                <a:lnTo>
                  <a:pt x="102" y="805"/>
                </a:lnTo>
                <a:lnTo>
                  <a:pt x="102" y="803"/>
                </a:lnTo>
                <a:lnTo>
                  <a:pt x="100" y="803"/>
                </a:lnTo>
                <a:lnTo>
                  <a:pt x="100" y="801"/>
                </a:lnTo>
                <a:lnTo>
                  <a:pt x="100" y="800"/>
                </a:lnTo>
                <a:lnTo>
                  <a:pt x="98" y="800"/>
                </a:lnTo>
                <a:lnTo>
                  <a:pt x="97" y="800"/>
                </a:lnTo>
                <a:lnTo>
                  <a:pt x="95" y="800"/>
                </a:lnTo>
                <a:lnTo>
                  <a:pt x="97" y="800"/>
                </a:lnTo>
                <a:lnTo>
                  <a:pt x="95" y="800"/>
                </a:lnTo>
                <a:lnTo>
                  <a:pt x="95" y="798"/>
                </a:lnTo>
                <a:lnTo>
                  <a:pt x="93" y="798"/>
                </a:lnTo>
                <a:lnTo>
                  <a:pt x="93" y="800"/>
                </a:lnTo>
                <a:lnTo>
                  <a:pt x="95" y="800"/>
                </a:lnTo>
                <a:lnTo>
                  <a:pt x="95" y="801"/>
                </a:lnTo>
                <a:lnTo>
                  <a:pt x="95" y="803"/>
                </a:lnTo>
                <a:lnTo>
                  <a:pt x="97" y="803"/>
                </a:lnTo>
                <a:lnTo>
                  <a:pt x="95" y="805"/>
                </a:lnTo>
                <a:lnTo>
                  <a:pt x="95" y="803"/>
                </a:lnTo>
                <a:lnTo>
                  <a:pt x="95" y="805"/>
                </a:lnTo>
                <a:lnTo>
                  <a:pt x="93" y="805"/>
                </a:lnTo>
                <a:lnTo>
                  <a:pt x="92" y="805"/>
                </a:lnTo>
                <a:lnTo>
                  <a:pt x="92" y="803"/>
                </a:lnTo>
                <a:lnTo>
                  <a:pt x="92" y="805"/>
                </a:lnTo>
                <a:lnTo>
                  <a:pt x="92" y="803"/>
                </a:lnTo>
                <a:lnTo>
                  <a:pt x="90" y="803"/>
                </a:lnTo>
                <a:lnTo>
                  <a:pt x="88" y="803"/>
                </a:lnTo>
                <a:lnTo>
                  <a:pt x="88" y="801"/>
                </a:lnTo>
                <a:lnTo>
                  <a:pt x="87" y="801"/>
                </a:lnTo>
                <a:lnTo>
                  <a:pt x="87" y="800"/>
                </a:lnTo>
                <a:lnTo>
                  <a:pt x="85" y="800"/>
                </a:lnTo>
                <a:lnTo>
                  <a:pt x="83" y="800"/>
                </a:lnTo>
                <a:lnTo>
                  <a:pt x="83" y="798"/>
                </a:lnTo>
                <a:lnTo>
                  <a:pt x="82" y="798"/>
                </a:lnTo>
                <a:lnTo>
                  <a:pt x="77" y="801"/>
                </a:lnTo>
                <a:lnTo>
                  <a:pt x="75" y="798"/>
                </a:lnTo>
                <a:lnTo>
                  <a:pt x="77" y="793"/>
                </a:lnTo>
                <a:lnTo>
                  <a:pt x="73" y="790"/>
                </a:lnTo>
                <a:lnTo>
                  <a:pt x="70" y="786"/>
                </a:lnTo>
                <a:lnTo>
                  <a:pt x="77" y="780"/>
                </a:lnTo>
                <a:lnTo>
                  <a:pt x="78" y="780"/>
                </a:lnTo>
                <a:lnTo>
                  <a:pt x="80" y="780"/>
                </a:lnTo>
                <a:lnTo>
                  <a:pt x="87" y="776"/>
                </a:lnTo>
                <a:lnTo>
                  <a:pt x="98" y="766"/>
                </a:lnTo>
                <a:lnTo>
                  <a:pt x="102" y="763"/>
                </a:lnTo>
                <a:lnTo>
                  <a:pt x="107" y="758"/>
                </a:lnTo>
                <a:lnTo>
                  <a:pt x="113" y="751"/>
                </a:lnTo>
                <a:lnTo>
                  <a:pt x="120" y="743"/>
                </a:lnTo>
                <a:lnTo>
                  <a:pt x="127" y="736"/>
                </a:lnTo>
                <a:lnTo>
                  <a:pt x="139" y="721"/>
                </a:lnTo>
                <a:lnTo>
                  <a:pt x="140" y="718"/>
                </a:lnTo>
                <a:lnTo>
                  <a:pt x="145" y="711"/>
                </a:lnTo>
                <a:lnTo>
                  <a:pt x="145" y="708"/>
                </a:lnTo>
                <a:lnTo>
                  <a:pt x="154" y="696"/>
                </a:lnTo>
                <a:close/>
                <a:moveTo>
                  <a:pt x="242" y="593"/>
                </a:moveTo>
                <a:lnTo>
                  <a:pt x="242" y="594"/>
                </a:lnTo>
                <a:lnTo>
                  <a:pt x="240" y="594"/>
                </a:lnTo>
                <a:lnTo>
                  <a:pt x="240" y="596"/>
                </a:lnTo>
                <a:lnTo>
                  <a:pt x="240" y="598"/>
                </a:lnTo>
                <a:lnTo>
                  <a:pt x="239" y="598"/>
                </a:lnTo>
                <a:lnTo>
                  <a:pt x="239" y="599"/>
                </a:lnTo>
                <a:lnTo>
                  <a:pt x="239" y="598"/>
                </a:lnTo>
                <a:lnTo>
                  <a:pt x="239" y="599"/>
                </a:lnTo>
                <a:lnTo>
                  <a:pt x="237" y="599"/>
                </a:lnTo>
                <a:lnTo>
                  <a:pt x="237" y="601"/>
                </a:lnTo>
                <a:lnTo>
                  <a:pt x="237" y="603"/>
                </a:lnTo>
                <a:lnTo>
                  <a:pt x="235" y="603"/>
                </a:lnTo>
                <a:lnTo>
                  <a:pt x="235" y="601"/>
                </a:lnTo>
                <a:lnTo>
                  <a:pt x="237" y="599"/>
                </a:lnTo>
                <a:lnTo>
                  <a:pt x="237" y="598"/>
                </a:lnTo>
                <a:lnTo>
                  <a:pt x="239" y="596"/>
                </a:lnTo>
                <a:lnTo>
                  <a:pt x="237" y="596"/>
                </a:lnTo>
                <a:lnTo>
                  <a:pt x="239" y="596"/>
                </a:lnTo>
                <a:lnTo>
                  <a:pt x="239" y="594"/>
                </a:lnTo>
                <a:lnTo>
                  <a:pt x="240" y="594"/>
                </a:lnTo>
                <a:lnTo>
                  <a:pt x="240" y="593"/>
                </a:lnTo>
                <a:lnTo>
                  <a:pt x="240" y="591"/>
                </a:lnTo>
                <a:lnTo>
                  <a:pt x="242" y="591"/>
                </a:lnTo>
                <a:lnTo>
                  <a:pt x="242" y="593"/>
                </a:lnTo>
                <a:close/>
                <a:moveTo>
                  <a:pt x="232" y="591"/>
                </a:moveTo>
                <a:lnTo>
                  <a:pt x="230" y="593"/>
                </a:lnTo>
                <a:lnTo>
                  <a:pt x="230" y="591"/>
                </a:lnTo>
                <a:lnTo>
                  <a:pt x="232" y="591"/>
                </a:lnTo>
                <a:lnTo>
                  <a:pt x="232" y="589"/>
                </a:lnTo>
                <a:lnTo>
                  <a:pt x="232" y="591"/>
                </a:lnTo>
                <a:close/>
                <a:moveTo>
                  <a:pt x="245" y="586"/>
                </a:moveTo>
                <a:lnTo>
                  <a:pt x="245" y="584"/>
                </a:lnTo>
                <a:lnTo>
                  <a:pt x="245" y="583"/>
                </a:lnTo>
                <a:lnTo>
                  <a:pt x="247" y="583"/>
                </a:lnTo>
                <a:lnTo>
                  <a:pt x="245" y="583"/>
                </a:lnTo>
                <a:lnTo>
                  <a:pt x="245" y="584"/>
                </a:lnTo>
                <a:lnTo>
                  <a:pt x="247" y="584"/>
                </a:lnTo>
                <a:lnTo>
                  <a:pt x="245" y="586"/>
                </a:lnTo>
                <a:close/>
                <a:moveTo>
                  <a:pt x="237" y="564"/>
                </a:moveTo>
                <a:lnTo>
                  <a:pt x="237" y="566"/>
                </a:lnTo>
                <a:lnTo>
                  <a:pt x="237" y="564"/>
                </a:lnTo>
                <a:lnTo>
                  <a:pt x="237" y="566"/>
                </a:lnTo>
                <a:lnTo>
                  <a:pt x="237" y="568"/>
                </a:lnTo>
                <a:lnTo>
                  <a:pt x="239" y="569"/>
                </a:lnTo>
                <a:lnTo>
                  <a:pt x="239" y="571"/>
                </a:lnTo>
                <a:lnTo>
                  <a:pt x="239" y="573"/>
                </a:lnTo>
                <a:lnTo>
                  <a:pt x="239" y="574"/>
                </a:lnTo>
                <a:lnTo>
                  <a:pt x="239" y="576"/>
                </a:lnTo>
                <a:lnTo>
                  <a:pt x="240" y="576"/>
                </a:lnTo>
                <a:lnTo>
                  <a:pt x="240" y="578"/>
                </a:lnTo>
                <a:lnTo>
                  <a:pt x="240" y="579"/>
                </a:lnTo>
                <a:lnTo>
                  <a:pt x="240" y="581"/>
                </a:lnTo>
                <a:lnTo>
                  <a:pt x="240" y="583"/>
                </a:lnTo>
                <a:lnTo>
                  <a:pt x="240" y="584"/>
                </a:lnTo>
                <a:lnTo>
                  <a:pt x="240" y="586"/>
                </a:lnTo>
                <a:lnTo>
                  <a:pt x="240" y="588"/>
                </a:lnTo>
                <a:lnTo>
                  <a:pt x="239" y="588"/>
                </a:lnTo>
                <a:lnTo>
                  <a:pt x="239" y="589"/>
                </a:lnTo>
                <a:lnTo>
                  <a:pt x="237" y="589"/>
                </a:lnTo>
                <a:lnTo>
                  <a:pt x="237" y="591"/>
                </a:lnTo>
                <a:lnTo>
                  <a:pt x="235" y="591"/>
                </a:lnTo>
                <a:lnTo>
                  <a:pt x="235" y="589"/>
                </a:lnTo>
                <a:lnTo>
                  <a:pt x="235" y="588"/>
                </a:lnTo>
                <a:lnTo>
                  <a:pt x="237" y="588"/>
                </a:lnTo>
                <a:lnTo>
                  <a:pt x="237" y="586"/>
                </a:lnTo>
                <a:lnTo>
                  <a:pt x="239" y="586"/>
                </a:lnTo>
                <a:lnTo>
                  <a:pt x="239" y="584"/>
                </a:lnTo>
                <a:lnTo>
                  <a:pt x="239" y="583"/>
                </a:lnTo>
                <a:lnTo>
                  <a:pt x="239" y="581"/>
                </a:lnTo>
                <a:lnTo>
                  <a:pt x="237" y="581"/>
                </a:lnTo>
                <a:lnTo>
                  <a:pt x="237" y="583"/>
                </a:lnTo>
                <a:lnTo>
                  <a:pt x="237" y="584"/>
                </a:lnTo>
                <a:lnTo>
                  <a:pt x="237" y="586"/>
                </a:lnTo>
                <a:lnTo>
                  <a:pt x="235" y="586"/>
                </a:lnTo>
                <a:lnTo>
                  <a:pt x="237" y="586"/>
                </a:lnTo>
                <a:lnTo>
                  <a:pt x="235" y="588"/>
                </a:lnTo>
                <a:lnTo>
                  <a:pt x="235" y="586"/>
                </a:lnTo>
                <a:lnTo>
                  <a:pt x="235" y="584"/>
                </a:lnTo>
                <a:lnTo>
                  <a:pt x="235" y="583"/>
                </a:lnTo>
                <a:lnTo>
                  <a:pt x="235" y="581"/>
                </a:lnTo>
                <a:lnTo>
                  <a:pt x="235" y="579"/>
                </a:lnTo>
                <a:lnTo>
                  <a:pt x="235" y="578"/>
                </a:lnTo>
                <a:lnTo>
                  <a:pt x="235" y="576"/>
                </a:lnTo>
                <a:lnTo>
                  <a:pt x="237" y="576"/>
                </a:lnTo>
                <a:lnTo>
                  <a:pt x="237" y="574"/>
                </a:lnTo>
                <a:lnTo>
                  <a:pt x="235" y="573"/>
                </a:lnTo>
                <a:lnTo>
                  <a:pt x="235" y="571"/>
                </a:lnTo>
                <a:lnTo>
                  <a:pt x="235" y="569"/>
                </a:lnTo>
                <a:lnTo>
                  <a:pt x="235" y="568"/>
                </a:lnTo>
                <a:lnTo>
                  <a:pt x="234" y="568"/>
                </a:lnTo>
                <a:lnTo>
                  <a:pt x="234" y="566"/>
                </a:lnTo>
                <a:lnTo>
                  <a:pt x="234" y="564"/>
                </a:lnTo>
                <a:lnTo>
                  <a:pt x="235" y="564"/>
                </a:lnTo>
                <a:lnTo>
                  <a:pt x="237" y="564"/>
                </a:lnTo>
                <a:close/>
                <a:moveTo>
                  <a:pt x="234" y="563"/>
                </a:moveTo>
                <a:lnTo>
                  <a:pt x="234" y="564"/>
                </a:lnTo>
                <a:lnTo>
                  <a:pt x="234" y="566"/>
                </a:lnTo>
                <a:lnTo>
                  <a:pt x="234" y="568"/>
                </a:lnTo>
                <a:lnTo>
                  <a:pt x="232" y="568"/>
                </a:lnTo>
                <a:lnTo>
                  <a:pt x="232" y="566"/>
                </a:lnTo>
                <a:lnTo>
                  <a:pt x="232" y="564"/>
                </a:lnTo>
                <a:lnTo>
                  <a:pt x="232" y="563"/>
                </a:lnTo>
                <a:lnTo>
                  <a:pt x="234" y="563"/>
                </a:lnTo>
                <a:close/>
                <a:moveTo>
                  <a:pt x="357" y="2"/>
                </a:moveTo>
                <a:lnTo>
                  <a:pt x="362" y="2"/>
                </a:lnTo>
                <a:lnTo>
                  <a:pt x="364" y="2"/>
                </a:lnTo>
                <a:lnTo>
                  <a:pt x="372" y="5"/>
                </a:lnTo>
                <a:lnTo>
                  <a:pt x="377" y="12"/>
                </a:lnTo>
                <a:lnTo>
                  <a:pt x="381" y="12"/>
                </a:lnTo>
                <a:lnTo>
                  <a:pt x="382" y="12"/>
                </a:lnTo>
                <a:lnTo>
                  <a:pt x="386" y="12"/>
                </a:lnTo>
                <a:lnTo>
                  <a:pt x="387" y="13"/>
                </a:lnTo>
                <a:lnTo>
                  <a:pt x="389" y="13"/>
                </a:lnTo>
                <a:lnTo>
                  <a:pt x="391" y="15"/>
                </a:lnTo>
                <a:lnTo>
                  <a:pt x="392" y="18"/>
                </a:lnTo>
                <a:lnTo>
                  <a:pt x="396" y="20"/>
                </a:lnTo>
                <a:lnTo>
                  <a:pt x="397" y="20"/>
                </a:lnTo>
                <a:lnTo>
                  <a:pt x="401" y="22"/>
                </a:lnTo>
                <a:lnTo>
                  <a:pt x="402" y="27"/>
                </a:lnTo>
                <a:lnTo>
                  <a:pt x="406" y="32"/>
                </a:lnTo>
                <a:lnTo>
                  <a:pt x="409" y="33"/>
                </a:lnTo>
                <a:lnTo>
                  <a:pt x="411" y="35"/>
                </a:lnTo>
                <a:lnTo>
                  <a:pt x="411" y="40"/>
                </a:lnTo>
                <a:lnTo>
                  <a:pt x="412" y="42"/>
                </a:lnTo>
                <a:lnTo>
                  <a:pt x="412" y="43"/>
                </a:lnTo>
                <a:lnTo>
                  <a:pt x="416" y="43"/>
                </a:lnTo>
                <a:lnTo>
                  <a:pt x="419" y="45"/>
                </a:lnTo>
                <a:lnTo>
                  <a:pt x="422" y="47"/>
                </a:lnTo>
                <a:lnTo>
                  <a:pt x="424" y="50"/>
                </a:lnTo>
                <a:lnTo>
                  <a:pt x="426" y="57"/>
                </a:lnTo>
                <a:lnTo>
                  <a:pt x="427" y="60"/>
                </a:lnTo>
                <a:lnTo>
                  <a:pt x="427" y="62"/>
                </a:lnTo>
                <a:lnTo>
                  <a:pt x="429" y="63"/>
                </a:lnTo>
                <a:lnTo>
                  <a:pt x="429" y="65"/>
                </a:lnTo>
                <a:lnTo>
                  <a:pt x="431" y="67"/>
                </a:lnTo>
                <a:lnTo>
                  <a:pt x="432" y="68"/>
                </a:lnTo>
                <a:lnTo>
                  <a:pt x="434" y="70"/>
                </a:lnTo>
                <a:lnTo>
                  <a:pt x="434" y="72"/>
                </a:lnTo>
                <a:lnTo>
                  <a:pt x="434" y="73"/>
                </a:lnTo>
                <a:lnTo>
                  <a:pt x="432" y="77"/>
                </a:lnTo>
                <a:lnTo>
                  <a:pt x="432" y="82"/>
                </a:lnTo>
                <a:lnTo>
                  <a:pt x="434" y="85"/>
                </a:lnTo>
                <a:lnTo>
                  <a:pt x="436" y="87"/>
                </a:lnTo>
                <a:lnTo>
                  <a:pt x="436" y="90"/>
                </a:lnTo>
                <a:lnTo>
                  <a:pt x="431" y="95"/>
                </a:lnTo>
                <a:lnTo>
                  <a:pt x="427" y="99"/>
                </a:lnTo>
                <a:lnTo>
                  <a:pt x="429" y="102"/>
                </a:lnTo>
                <a:lnTo>
                  <a:pt x="436" y="100"/>
                </a:lnTo>
                <a:lnTo>
                  <a:pt x="439" y="99"/>
                </a:lnTo>
                <a:lnTo>
                  <a:pt x="442" y="102"/>
                </a:lnTo>
                <a:lnTo>
                  <a:pt x="449" y="110"/>
                </a:lnTo>
                <a:lnTo>
                  <a:pt x="452" y="112"/>
                </a:lnTo>
                <a:lnTo>
                  <a:pt x="457" y="117"/>
                </a:lnTo>
                <a:lnTo>
                  <a:pt x="464" y="122"/>
                </a:lnTo>
                <a:lnTo>
                  <a:pt x="464" y="124"/>
                </a:lnTo>
                <a:lnTo>
                  <a:pt x="466" y="125"/>
                </a:lnTo>
                <a:lnTo>
                  <a:pt x="472" y="129"/>
                </a:lnTo>
                <a:lnTo>
                  <a:pt x="479" y="137"/>
                </a:lnTo>
                <a:lnTo>
                  <a:pt x="486" y="140"/>
                </a:lnTo>
                <a:lnTo>
                  <a:pt x="489" y="142"/>
                </a:lnTo>
                <a:lnTo>
                  <a:pt x="497" y="144"/>
                </a:lnTo>
                <a:lnTo>
                  <a:pt x="499" y="145"/>
                </a:lnTo>
                <a:lnTo>
                  <a:pt x="503" y="145"/>
                </a:lnTo>
                <a:lnTo>
                  <a:pt x="506" y="144"/>
                </a:lnTo>
                <a:lnTo>
                  <a:pt x="508" y="144"/>
                </a:lnTo>
                <a:lnTo>
                  <a:pt x="509" y="147"/>
                </a:lnTo>
                <a:lnTo>
                  <a:pt x="513" y="149"/>
                </a:lnTo>
                <a:lnTo>
                  <a:pt x="514" y="149"/>
                </a:lnTo>
                <a:lnTo>
                  <a:pt x="518" y="150"/>
                </a:lnTo>
                <a:lnTo>
                  <a:pt x="519" y="149"/>
                </a:lnTo>
                <a:lnTo>
                  <a:pt x="519" y="147"/>
                </a:lnTo>
                <a:lnTo>
                  <a:pt x="521" y="147"/>
                </a:lnTo>
                <a:lnTo>
                  <a:pt x="524" y="154"/>
                </a:lnTo>
                <a:lnTo>
                  <a:pt x="526" y="159"/>
                </a:lnTo>
                <a:lnTo>
                  <a:pt x="526" y="162"/>
                </a:lnTo>
                <a:lnTo>
                  <a:pt x="524" y="167"/>
                </a:lnTo>
                <a:lnTo>
                  <a:pt x="521" y="174"/>
                </a:lnTo>
                <a:lnTo>
                  <a:pt x="523" y="177"/>
                </a:lnTo>
                <a:lnTo>
                  <a:pt x="523" y="179"/>
                </a:lnTo>
                <a:lnTo>
                  <a:pt x="524" y="179"/>
                </a:lnTo>
                <a:lnTo>
                  <a:pt x="529" y="180"/>
                </a:lnTo>
                <a:lnTo>
                  <a:pt x="531" y="180"/>
                </a:lnTo>
                <a:lnTo>
                  <a:pt x="534" y="180"/>
                </a:lnTo>
                <a:lnTo>
                  <a:pt x="536" y="179"/>
                </a:lnTo>
                <a:lnTo>
                  <a:pt x="538" y="175"/>
                </a:lnTo>
                <a:lnTo>
                  <a:pt x="536" y="172"/>
                </a:lnTo>
                <a:lnTo>
                  <a:pt x="538" y="172"/>
                </a:lnTo>
                <a:lnTo>
                  <a:pt x="539" y="170"/>
                </a:lnTo>
                <a:lnTo>
                  <a:pt x="543" y="172"/>
                </a:lnTo>
                <a:lnTo>
                  <a:pt x="544" y="175"/>
                </a:lnTo>
                <a:lnTo>
                  <a:pt x="546" y="175"/>
                </a:lnTo>
                <a:lnTo>
                  <a:pt x="546" y="177"/>
                </a:lnTo>
                <a:lnTo>
                  <a:pt x="549" y="180"/>
                </a:lnTo>
                <a:lnTo>
                  <a:pt x="551" y="182"/>
                </a:lnTo>
                <a:lnTo>
                  <a:pt x="553" y="184"/>
                </a:lnTo>
                <a:lnTo>
                  <a:pt x="554" y="187"/>
                </a:lnTo>
                <a:lnTo>
                  <a:pt x="556" y="189"/>
                </a:lnTo>
                <a:lnTo>
                  <a:pt x="556" y="190"/>
                </a:lnTo>
                <a:lnTo>
                  <a:pt x="558" y="190"/>
                </a:lnTo>
                <a:lnTo>
                  <a:pt x="559" y="189"/>
                </a:lnTo>
                <a:lnTo>
                  <a:pt x="561" y="189"/>
                </a:lnTo>
                <a:lnTo>
                  <a:pt x="564" y="187"/>
                </a:lnTo>
                <a:lnTo>
                  <a:pt x="568" y="187"/>
                </a:lnTo>
                <a:lnTo>
                  <a:pt x="569" y="189"/>
                </a:lnTo>
                <a:lnTo>
                  <a:pt x="571" y="190"/>
                </a:lnTo>
                <a:lnTo>
                  <a:pt x="573" y="197"/>
                </a:lnTo>
                <a:lnTo>
                  <a:pt x="574" y="199"/>
                </a:lnTo>
                <a:lnTo>
                  <a:pt x="576" y="200"/>
                </a:lnTo>
                <a:lnTo>
                  <a:pt x="579" y="204"/>
                </a:lnTo>
                <a:lnTo>
                  <a:pt x="579" y="205"/>
                </a:lnTo>
                <a:lnTo>
                  <a:pt x="583" y="207"/>
                </a:lnTo>
                <a:lnTo>
                  <a:pt x="583" y="210"/>
                </a:lnTo>
                <a:lnTo>
                  <a:pt x="581" y="212"/>
                </a:lnTo>
                <a:lnTo>
                  <a:pt x="578" y="212"/>
                </a:lnTo>
                <a:lnTo>
                  <a:pt x="571" y="214"/>
                </a:lnTo>
                <a:lnTo>
                  <a:pt x="564" y="215"/>
                </a:lnTo>
                <a:lnTo>
                  <a:pt x="561" y="217"/>
                </a:lnTo>
                <a:lnTo>
                  <a:pt x="559" y="219"/>
                </a:lnTo>
                <a:lnTo>
                  <a:pt x="558" y="222"/>
                </a:lnTo>
                <a:lnTo>
                  <a:pt x="558" y="224"/>
                </a:lnTo>
                <a:lnTo>
                  <a:pt x="556" y="225"/>
                </a:lnTo>
                <a:lnTo>
                  <a:pt x="558" y="227"/>
                </a:lnTo>
                <a:lnTo>
                  <a:pt x="558" y="229"/>
                </a:lnTo>
                <a:lnTo>
                  <a:pt x="561" y="235"/>
                </a:lnTo>
                <a:lnTo>
                  <a:pt x="561" y="239"/>
                </a:lnTo>
                <a:lnTo>
                  <a:pt x="561" y="242"/>
                </a:lnTo>
                <a:lnTo>
                  <a:pt x="561" y="245"/>
                </a:lnTo>
                <a:lnTo>
                  <a:pt x="559" y="247"/>
                </a:lnTo>
                <a:lnTo>
                  <a:pt x="554" y="250"/>
                </a:lnTo>
                <a:lnTo>
                  <a:pt x="553" y="250"/>
                </a:lnTo>
                <a:lnTo>
                  <a:pt x="549" y="252"/>
                </a:lnTo>
                <a:lnTo>
                  <a:pt x="544" y="254"/>
                </a:lnTo>
                <a:lnTo>
                  <a:pt x="543" y="255"/>
                </a:lnTo>
                <a:lnTo>
                  <a:pt x="541" y="255"/>
                </a:lnTo>
                <a:lnTo>
                  <a:pt x="536" y="254"/>
                </a:lnTo>
                <a:lnTo>
                  <a:pt x="533" y="252"/>
                </a:lnTo>
                <a:lnTo>
                  <a:pt x="531" y="250"/>
                </a:lnTo>
                <a:lnTo>
                  <a:pt x="529" y="250"/>
                </a:lnTo>
                <a:lnTo>
                  <a:pt x="529" y="249"/>
                </a:lnTo>
                <a:lnTo>
                  <a:pt x="529" y="247"/>
                </a:lnTo>
                <a:lnTo>
                  <a:pt x="526" y="244"/>
                </a:lnTo>
                <a:lnTo>
                  <a:pt x="524" y="242"/>
                </a:lnTo>
                <a:lnTo>
                  <a:pt x="519" y="244"/>
                </a:lnTo>
                <a:lnTo>
                  <a:pt x="516" y="249"/>
                </a:lnTo>
                <a:lnTo>
                  <a:pt x="513" y="250"/>
                </a:lnTo>
                <a:lnTo>
                  <a:pt x="509" y="250"/>
                </a:lnTo>
                <a:lnTo>
                  <a:pt x="506" y="254"/>
                </a:lnTo>
                <a:lnTo>
                  <a:pt x="504" y="255"/>
                </a:lnTo>
                <a:lnTo>
                  <a:pt x="503" y="259"/>
                </a:lnTo>
                <a:lnTo>
                  <a:pt x="504" y="262"/>
                </a:lnTo>
                <a:lnTo>
                  <a:pt x="504" y="265"/>
                </a:lnTo>
                <a:lnTo>
                  <a:pt x="508" y="267"/>
                </a:lnTo>
                <a:lnTo>
                  <a:pt x="513" y="269"/>
                </a:lnTo>
                <a:lnTo>
                  <a:pt x="514" y="269"/>
                </a:lnTo>
                <a:lnTo>
                  <a:pt x="523" y="272"/>
                </a:lnTo>
                <a:lnTo>
                  <a:pt x="531" y="274"/>
                </a:lnTo>
                <a:lnTo>
                  <a:pt x="534" y="275"/>
                </a:lnTo>
                <a:lnTo>
                  <a:pt x="538" y="281"/>
                </a:lnTo>
                <a:lnTo>
                  <a:pt x="539" y="286"/>
                </a:lnTo>
                <a:lnTo>
                  <a:pt x="538" y="287"/>
                </a:lnTo>
                <a:lnTo>
                  <a:pt x="536" y="289"/>
                </a:lnTo>
                <a:lnTo>
                  <a:pt x="533" y="289"/>
                </a:lnTo>
                <a:lnTo>
                  <a:pt x="529" y="289"/>
                </a:lnTo>
                <a:lnTo>
                  <a:pt x="526" y="289"/>
                </a:lnTo>
                <a:lnTo>
                  <a:pt x="521" y="291"/>
                </a:lnTo>
                <a:lnTo>
                  <a:pt x="518" y="292"/>
                </a:lnTo>
                <a:lnTo>
                  <a:pt x="516" y="294"/>
                </a:lnTo>
                <a:lnTo>
                  <a:pt x="514" y="299"/>
                </a:lnTo>
                <a:lnTo>
                  <a:pt x="513" y="302"/>
                </a:lnTo>
                <a:lnTo>
                  <a:pt x="511" y="304"/>
                </a:lnTo>
                <a:lnTo>
                  <a:pt x="504" y="307"/>
                </a:lnTo>
                <a:lnTo>
                  <a:pt x="504" y="309"/>
                </a:lnTo>
                <a:lnTo>
                  <a:pt x="503" y="309"/>
                </a:lnTo>
                <a:lnTo>
                  <a:pt x="503" y="311"/>
                </a:lnTo>
                <a:lnTo>
                  <a:pt x="503" y="314"/>
                </a:lnTo>
                <a:lnTo>
                  <a:pt x="504" y="321"/>
                </a:lnTo>
                <a:lnTo>
                  <a:pt x="504" y="322"/>
                </a:lnTo>
                <a:lnTo>
                  <a:pt x="501" y="327"/>
                </a:lnTo>
                <a:lnTo>
                  <a:pt x="501" y="331"/>
                </a:lnTo>
                <a:lnTo>
                  <a:pt x="501" y="334"/>
                </a:lnTo>
                <a:lnTo>
                  <a:pt x="503" y="346"/>
                </a:lnTo>
                <a:lnTo>
                  <a:pt x="503" y="347"/>
                </a:lnTo>
                <a:lnTo>
                  <a:pt x="503" y="349"/>
                </a:lnTo>
                <a:lnTo>
                  <a:pt x="504" y="351"/>
                </a:lnTo>
                <a:lnTo>
                  <a:pt x="504" y="354"/>
                </a:lnTo>
                <a:lnTo>
                  <a:pt x="499" y="359"/>
                </a:lnTo>
                <a:lnTo>
                  <a:pt x="496" y="361"/>
                </a:lnTo>
                <a:lnTo>
                  <a:pt x="494" y="359"/>
                </a:lnTo>
                <a:lnTo>
                  <a:pt x="492" y="359"/>
                </a:lnTo>
                <a:lnTo>
                  <a:pt x="484" y="356"/>
                </a:lnTo>
                <a:lnTo>
                  <a:pt x="481" y="354"/>
                </a:lnTo>
                <a:lnTo>
                  <a:pt x="476" y="356"/>
                </a:lnTo>
                <a:lnTo>
                  <a:pt x="469" y="356"/>
                </a:lnTo>
                <a:lnTo>
                  <a:pt x="466" y="357"/>
                </a:lnTo>
                <a:lnTo>
                  <a:pt x="464" y="359"/>
                </a:lnTo>
                <a:lnTo>
                  <a:pt x="462" y="361"/>
                </a:lnTo>
                <a:lnTo>
                  <a:pt x="461" y="362"/>
                </a:lnTo>
                <a:lnTo>
                  <a:pt x="459" y="362"/>
                </a:lnTo>
                <a:lnTo>
                  <a:pt x="457" y="364"/>
                </a:lnTo>
                <a:lnTo>
                  <a:pt x="456" y="364"/>
                </a:lnTo>
                <a:lnTo>
                  <a:pt x="454" y="364"/>
                </a:lnTo>
                <a:lnTo>
                  <a:pt x="454" y="366"/>
                </a:lnTo>
                <a:lnTo>
                  <a:pt x="454" y="367"/>
                </a:lnTo>
                <a:lnTo>
                  <a:pt x="454" y="371"/>
                </a:lnTo>
                <a:lnTo>
                  <a:pt x="454" y="372"/>
                </a:lnTo>
                <a:lnTo>
                  <a:pt x="452" y="372"/>
                </a:lnTo>
                <a:lnTo>
                  <a:pt x="449" y="377"/>
                </a:lnTo>
                <a:lnTo>
                  <a:pt x="444" y="382"/>
                </a:lnTo>
                <a:lnTo>
                  <a:pt x="442" y="386"/>
                </a:lnTo>
                <a:lnTo>
                  <a:pt x="441" y="389"/>
                </a:lnTo>
                <a:lnTo>
                  <a:pt x="441" y="392"/>
                </a:lnTo>
                <a:lnTo>
                  <a:pt x="434" y="401"/>
                </a:lnTo>
                <a:lnTo>
                  <a:pt x="434" y="407"/>
                </a:lnTo>
                <a:lnTo>
                  <a:pt x="429" y="409"/>
                </a:lnTo>
                <a:lnTo>
                  <a:pt x="426" y="406"/>
                </a:lnTo>
                <a:lnTo>
                  <a:pt x="424" y="406"/>
                </a:lnTo>
                <a:lnTo>
                  <a:pt x="427" y="411"/>
                </a:lnTo>
                <a:lnTo>
                  <a:pt x="427" y="412"/>
                </a:lnTo>
                <a:lnTo>
                  <a:pt x="426" y="414"/>
                </a:lnTo>
                <a:lnTo>
                  <a:pt x="424" y="414"/>
                </a:lnTo>
                <a:lnTo>
                  <a:pt x="422" y="414"/>
                </a:lnTo>
                <a:lnTo>
                  <a:pt x="422" y="416"/>
                </a:lnTo>
                <a:lnTo>
                  <a:pt x="422" y="417"/>
                </a:lnTo>
                <a:lnTo>
                  <a:pt x="422" y="421"/>
                </a:lnTo>
                <a:lnTo>
                  <a:pt x="422" y="424"/>
                </a:lnTo>
                <a:lnTo>
                  <a:pt x="426" y="427"/>
                </a:lnTo>
                <a:lnTo>
                  <a:pt x="426" y="429"/>
                </a:lnTo>
                <a:lnTo>
                  <a:pt x="424" y="429"/>
                </a:lnTo>
                <a:lnTo>
                  <a:pt x="421" y="426"/>
                </a:lnTo>
                <a:lnTo>
                  <a:pt x="421" y="427"/>
                </a:lnTo>
                <a:lnTo>
                  <a:pt x="417" y="427"/>
                </a:lnTo>
                <a:lnTo>
                  <a:pt x="417" y="431"/>
                </a:lnTo>
                <a:lnTo>
                  <a:pt x="419" y="432"/>
                </a:lnTo>
                <a:lnTo>
                  <a:pt x="417" y="434"/>
                </a:lnTo>
                <a:lnTo>
                  <a:pt x="416" y="434"/>
                </a:lnTo>
                <a:lnTo>
                  <a:pt x="412" y="431"/>
                </a:lnTo>
                <a:lnTo>
                  <a:pt x="411" y="434"/>
                </a:lnTo>
                <a:lnTo>
                  <a:pt x="411" y="436"/>
                </a:lnTo>
                <a:lnTo>
                  <a:pt x="411" y="437"/>
                </a:lnTo>
                <a:lnTo>
                  <a:pt x="412" y="441"/>
                </a:lnTo>
                <a:lnTo>
                  <a:pt x="416" y="447"/>
                </a:lnTo>
                <a:lnTo>
                  <a:pt x="417" y="449"/>
                </a:lnTo>
                <a:lnTo>
                  <a:pt x="419" y="452"/>
                </a:lnTo>
                <a:lnTo>
                  <a:pt x="424" y="457"/>
                </a:lnTo>
                <a:lnTo>
                  <a:pt x="427" y="461"/>
                </a:lnTo>
                <a:lnTo>
                  <a:pt x="434" y="467"/>
                </a:lnTo>
                <a:lnTo>
                  <a:pt x="436" y="469"/>
                </a:lnTo>
                <a:lnTo>
                  <a:pt x="436" y="471"/>
                </a:lnTo>
                <a:lnTo>
                  <a:pt x="437" y="472"/>
                </a:lnTo>
                <a:lnTo>
                  <a:pt x="441" y="476"/>
                </a:lnTo>
                <a:lnTo>
                  <a:pt x="442" y="479"/>
                </a:lnTo>
                <a:lnTo>
                  <a:pt x="449" y="479"/>
                </a:lnTo>
                <a:lnTo>
                  <a:pt x="452" y="479"/>
                </a:lnTo>
                <a:lnTo>
                  <a:pt x="457" y="481"/>
                </a:lnTo>
                <a:lnTo>
                  <a:pt x="462" y="482"/>
                </a:lnTo>
                <a:lnTo>
                  <a:pt x="464" y="482"/>
                </a:lnTo>
                <a:lnTo>
                  <a:pt x="466" y="481"/>
                </a:lnTo>
                <a:lnTo>
                  <a:pt x="467" y="481"/>
                </a:lnTo>
                <a:lnTo>
                  <a:pt x="471" y="484"/>
                </a:lnTo>
                <a:lnTo>
                  <a:pt x="474" y="488"/>
                </a:lnTo>
                <a:lnTo>
                  <a:pt x="477" y="491"/>
                </a:lnTo>
                <a:lnTo>
                  <a:pt x="481" y="491"/>
                </a:lnTo>
                <a:lnTo>
                  <a:pt x="482" y="493"/>
                </a:lnTo>
                <a:lnTo>
                  <a:pt x="482" y="494"/>
                </a:lnTo>
                <a:lnTo>
                  <a:pt x="484" y="498"/>
                </a:lnTo>
                <a:lnTo>
                  <a:pt x="484" y="499"/>
                </a:lnTo>
                <a:lnTo>
                  <a:pt x="484" y="501"/>
                </a:lnTo>
                <a:lnTo>
                  <a:pt x="484" y="503"/>
                </a:lnTo>
                <a:lnTo>
                  <a:pt x="484" y="504"/>
                </a:lnTo>
                <a:lnTo>
                  <a:pt x="484" y="506"/>
                </a:lnTo>
                <a:lnTo>
                  <a:pt x="486" y="508"/>
                </a:lnTo>
                <a:lnTo>
                  <a:pt x="489" y="506"/>
                </a:lnTo>
                <a:lnTo>
                  <a:pt x="491" y="506"/>
                </a:lnTo>
                <a:lnTo>
                  <a:pt x="491" y="508"/>
                </a:lnTo>
                <a:lnTo>
                  <a:pt x="491" y="509"/>
                </a:lnTo>
                <a:lnTo>
                  <a:pt x="491" y="511"/>
                </a:lnTo>
                <a:lnTo>
                  <a:pt x="503" y="523"/>
                </a:lnTo>
                <a:lnTo>
                  <a:pt x="504" y="523"/>
                </a:lnTo>
                <a:lnTo>
                  <a:pt x="506" y="526"/>
                </a:lnTo>
                <a:lnTo>
                  <a:pt x="508" y="526"/>
                </a:lnTo>
                <a:lnTo>
                  <a:pt x="509" y="528"/>
                </a:lnTo>
                <a:lnTo>
                  <a:pt x="516" y="531"/>
                </a:lnTo>
                <a:lnTo>
                  <a:pt x="518" y="531"/>
                </a:lnTo>
                <a:lnTo>
                  <a:pt x="518" y="533"/>
                </a:lnTo>
                <a:lnTo>
                  <a:pt x="519" y="534"/>
                </a:lnTo>
                <a:lnTo>
                  <a:pt x="523" y="536"/>
                </a:lnTo>
                <a:lnTo>
                  <a:pt x="523" y="538"/>
                </a:lnTo>
                <a:lnTo>
                  <a:pt x="521" y="541"/>
                </a:lnTo>
                <a:lnTo>
                  <a:pt x="521" y="544"/>
                </a:lnTo>
                <a:lnTo>
                  <a:pt x="521" y="546"/>
                </a:lnTo>
                <a:lnTo>
                  <a:pt x="523" y="548"/>
                </a:lnTo>
                <a:lnTo>
                  <a:pt x="523" y="551"/>
                </a:lnTo>
                <a:lnTo>
                  <a:pt x="523" y="553"/>
                </a:lnTo>
                <a:lnTo>
                  <a:pt x="524" y="556"/>
                </a:lnTo>
                <a:lnTo>
                  <a:pt x="528" y="559"/>
                </a:lnTo>
                <a:lnTo>
                  <a:pt x="529" y="561"/>
                </a:lnTo>
                <a:lnTo>
                  <a:pt x="529" y="564"/>
                </a:lnTo>
                <a:lnTo>
                  <a:pt x="529" y="566"/>
                </a:lnTo>
                <a:lnTo>
                  <a:pt x="531" y="571"/>
                </a:lnTo>
                <a:lnTo>
                  <a:pt x="533" y="573"/>
                </a:lnTo>
                <a:lnTo>
                  <a:pt x="533" y="574"/>
                </a:lnTo>
                <a:lnTo>
                  <a:pt x="533" y="578"/>
                </a:lnTo>
                <a:lnTo>
                  <a:pt x="531" y="578"/>
                </a:lnTo>
                <a:lnTo>
                  <a:pt x="524" y="574"/>
                </a:lnTo>
                <a:lnTo>
                  <a:pt x="526" y="579"/>
                </a:lnTo>
                <a:lnTo>
                  <a:pt x="526" y="581"/>
                </a:lnTo>
                <a:lnTo>
                  <a:pt x="524" y="591"/>
                </a:lnTo>
                <a:lnTo>
                  <a:pt x="513" y="589"/>
                </a:lnTo>
                <a:lnTo>
                  <a:pt x="508" y="589"/>
                </a:lnTo>
                <a:lnTo>
                  <a:pt x="496" y="589"/>
                </a:lnTo>
                <a:lnTo>
                  <a:pt x="492" y="588"/>
                </a:lnTo>
                <a:lnTo>
                  <a:pt x="489" y="589"/>
                </a:lnTo>
                <a:lnTo>
                  <a:pt x="487" y="591"/>
                </a:lnTo>
                <a:lnTo>
                  <a:pt x="486" y="593"/>
                </a:lnTo>
                <a:lnTo>
                  <a:pt x="486" y="596"/>
                </a:lnTo>
                <a:lnTo>
                  <a:pt x="487" y="598"/>
                </a:lnTo>
                <a:lnTo>
                  <a:pt x="492" y="601"/>
                </a:lnTo>
                <a:lnTo>
                  <a:pt x="491" y="604"/>
                </a:lnTo>
                <a:lnTo>
                  <a:pt x="489" y="608"/>
                </a:lnTo>
                <a:lnTo>
                  <a:pt x="487" y="613"/>
                </a:lnTo>
                <a:lnTo>
                  <a:pt x="486" y="614"/>
                </a:lnTo>
                <a:lnTo>
                  <a:pt x="484" y="621"/>
                </a:lnTo>
                <a:lnTo>
                  <a:pt x="484" y="623"/>
                </a:lnTo>
                <a:lnTo>
                  <a:pt x="486" y="624"/>
                </a:lnTo>
                <a:lnTo>
                  <a:pt x="487" y="626"/>
                </a:lnTo>
                <a:lnTo>
                  <a:pt x="491" y="626"/>
                </a:lnTo>
                <a:lnTo>
                  <a:pt x="491" y="628"/>
                </a:lnTo>
                <a:lnTo>
                  <a:pt x="489" y="631"/>
                </a:lnTo>
                <a:lnTo>
                  <a:pt x="489" y="633"/>
                </a:lnTo>
                <a:lnTo>
                  <a:pt x="487" y="636"/>
                </a:lnTo>
                <a:lnTo>
                  <a:pt x="486" y="638"/>
                </a:lnTo>
                <a:lnTo>
                  <a:pt x="484" y="641"/>
                </a:lnTo>
                <a:lnTo>
                  <a:pt x="484" y="644"/>
                </a:lnTo>
                <a:lnTo>
                  <a:pt x="487" y="648"/>
                </a:lnTo>
                <a:lnTo>
                  <a:pt x="489" y="648"/>
                </a:lnTo>
                <a:lnTo>
                  <a:pt x="487" y="649"/>
                </a:lnTo>
                <a:lnTo>
                  <a:pt x="484" y="651"/>
                </a:lnTo>
                <a:lnTo>
                  <a:pt x="482" y="653"/>
                </a:lnTo>
                <a:lnTo>
                  <a:pt x="482" y="654"/>
                </a:lnTo>
                <a:lnTo>
                  <a:pt x="482" y="656"/>
                </a:lnTo>
                <a:lnTo>
                  <a:pt x="482" y="658"/>
                </a:lnTo>
                <a:lnTo>
                  <a:pt x="484" y="659"/>
                </a:lnTo>
                <a:lnTo>
                  <a:pt x="484" y="661"/>
                </a:lnTo>
                <a:lnTo>
                  <a:pt x="486" y="664"/>
                </a:lnTo>
                <a:lnTo>
                  <a:pt x="486" y="666"/>
                </a:lnTo>
                <a:lnTo>
                  <a:pt x="486" y="668"/>
                </a:lnTo>
                <a:lnTo>
                  <a:pt x="482" y="666"/>
                </a:lnTo>
                <a:lnTo>
                  <a:pt x="481" y="666"/>
                </a:lnTo>
                <a:lnTo>
                  <a:pt x="477" y="666"/>
                </a:lnTo>
                <a:lnTo>
                  <a:pt x="476" y="666"/>
                </a:lnTo>
                <a:lnTo>
                  <a:pt x="474" y="666"/>
                </a:lnTo>
                <a:lnTo>
                  <a:pt x="472" y="666"/>
                </a:lnTo>
                <a:lnTo>
                  <a:pt x="469" y="668"/>
                </a:lnTo>
                <a:lnTo>
                  <a:pt x="467" y="668"/>
                </a:lnTo>
                <a:lnTo>
                  <a:pt x="464" y="673"/>
                </a:lnTo>
                <a:lnTo>
                  <a:pt x="464" y="674"/>
                </a:lnTo>
                <a:lnTo>
                  <a:pt x="462" y="676"/>
                </a:lnTo>
                <a:lnTo>
                  <a:pt x="459" y="674"/>
                </a:lnTo>
                <a:lnTo>
                  <a:pt x="459" y="673"/>
                </a:lnTo>
                <a:lnTo>
                  <a:pt x="457" y="671"/>
                </a:lnTo>
                <a:lnTo>
                  <a:pt x="456" y="673"/>
                </a:lnTo>
                <a:lnTo>
                  <a:pt x="451" y="674"/>
                </a:lnTo>
                <a:lnTo>
                  <a:pt x="449" y="676"/>
                </a:lnTo>
                <a:lnTo>
                  <a:pt x="447" y="676"/>
                </a:lnTo>
                <a:lnTo>
                  <a:pt x="446" y="674"/>
                </a:lnTo>
                <a:lnTo>
                  <a:pt x="444" y="671"/>
                </a:lnTo>
                <a:lnTo>
                  <a:pt x="439" y="666"/>
                </a:lnTo>
                <a:lnTo>
                  <a:pt x="437" y="664"/>
                </a:lnTo>
                <a:lnTo>
                  <a:pt x="434" y="664"/>
                </a:lnTo>
                <a:lnTo>
                  <a:pt x="432" y="666"/>
                </a:lnTo>
                <a:lnTo>
                  <a:pt x="431" y="669"/>
                </a:lnTo>
                <a:lnTo>
                  <a:pt x="431" y="671"/>
                </a:lnTo>
                <a:lnTo>
                  <a:pt x="427" y="671"/>
                </a:lnTo>
                <a:lnTo>
                  <a:pt x="427" y="669"/>
                </a:lnTo>
                <a:lnTo>
                  <a:pt x="426" y="666"/>
                </a:lnTo>
                <a:lnTo>
                  <a:pt x="424" y="664"/>
                </a:lnTo>
                <a:lnTo>
                  <a:pt x="426" y="659"/>
                </a:lnTo>
                <a:lnTo>
                  <a:pt x="422" y="658"/>
                </a:lnTo>
                <a:lnTo>
                  <a:pt x="421" y="656"/>
                </a:lnTo>
                <a:lnTo>
                  <a:pt x="412" y="649"/>
                </a:lnTo>
                <a:lnTo>
                  <a:pt x="407" y="648"/>
                </a:lnTo>
                <a:lnTo>
                  <a:pt x="404" y="648"/>
                </a:lnTo>
                <a:lnTo>
                  <a:pt x="402" y="649"/>
                </a:lnTo>
                <a:lnTo>
                  <a:pt x="402" y="651"/>
                </a:lnTo>
                <a:lnTo>
                  <a:pt x="402" y="653"/>
                </a:lnTo>
                <a:lnTo>
                  <a:pt x="404" y="656"/>
                </a:lnTo>
                <a:lnTo>
                  <a:pt x="409" y="659"/>
                </a:lnTo>
                <a:lnTo>
                  <a:pt x="411" y="663"/>
                </a:lnTo>
                <a:lnTo>
                  <a:pt x="411" y="664"/>
                </a:lnTo>
                <a:lnTo>
                  <a:pt x="411" y="671"/>
                </a:lnTo>
                <a:lnTo>
                  <a:pt x="409" y="674"/>
                </a:lnTo>
                <a:lnTo>
                  <a:pt x="406" y="676"/>
                </a:lnTo>
                <a:lnTo>
                  <a:pt x="402" y="688"/>
                </a:lnTo>
                <a:lnTo>
                  <a:pt x="399" y="693"/>
                </a:lnTo>
                <a:lnTo>
                  <a:pt x="397" y="690"/>
                </a:lnTo>
                <a:lnTo>
                  <a:pt x="394" y="690"/>
                </a:lnTo>
                <a:lnTo>
                  <a:pt x="392" y="690"/>
                </a:lnTo>
                <a:lnTo>
                  <a:pt x="389" y="700"/>
                </a:lnTo>
                <a:lnTo>
                  <a:pt x="382" y="706"/>
                </a:lnTo>
                <a:lnTo>
                  <a:pt x="382" y="708"/>
                </a:lnTo>
                <a:lnTo>
                  <a:pt x="382" y="711"/>
                </a:lnTo>
                <a:lnTo>
                  <a:pt x="386" y="711"/>
                </a:lnTo>
                <a:lnTo>
                  <a:pt x="387" y="715"/>
                </a:lnTo>
                <a:lnTo>
                  <a:pt x="389" y="716"/>
                </a:lnTo>
                <a:lnTo>
                  <a:pt x="389" y="718"/>
                </a:lnTo>
                <a:lnTo>
                  <a:pt x="389" y="720"/>
                </a:lnTo>
                <a:lnTo>
                  <a:pt x="387" y="720"/>
                </a:lnTo>
                <a:lnTo>
                  <a:pt x="387" y="721"/>
                </a:lnTo>
                <a:lnTo>
                  <a:pt x="386" y="723"/>
                </a:lnTo>
                <a:lnTo>
                  <a:pt x="384" y="725"/>
                </a:lnTo>
                <a:lnTo>
                  <a:pt x="384" y="726"/>
                </a:lnTo>
                <a:lnTo>
                  <a:pt x="382" y="726"/>
                </a:lnTo>
                <a:lnTo>
                  <a:pt x="379" y="730"/>
                </a:lnTo>
                <a:lnTo>
                  <a:pt x="377" y="730"/>
                </a:lnTo>
                <a:lnTo>
                  <a:pt x="376" y="731"/>
                </a:lnTo>
                <a:lnTo>
                  <a:pt x="374" y="731"/>
                </a:lnTo>
                <a:lnTo>
                  <a:pt x="372" y="731"/>
                </a:lnTo>
                <a:lnTo>
                  <a:pt x="366" y="733"/>
                </a:lnTo>
                <a:lnTo>
                  <a:pt x="362" y="733"/>
                </a:lnTo>
                <a:lnTo>
                  <a:pt x="354" y="736"/>
                </a:lnTo>
                <a:lnTo>
                  <a:pt x="351" y="738"/>
                </a:lnTo>
                <a:lnTo>
                  <a:pt x="347" y="740"/>
                </a:lnTo>
                <a:lnTo>
                  <a:pt x="346" y="741"/>
                </a:lnTo>
                <a:lnTo>
                  <a:pt x="344" y="743"/>
                </a:lnTo>
                <a:lnTo>
                  <a:pt x="342" y="745"/>
                </a:lnTo>
                <a:lnTo>
                  <a:pt x="341" y="746"/>
                </a:lnTo>
                <a:lnTo>
                  <a:pt x="337" y="748"/>
                </a:lnTo>
                <a:lnTo>
                  <a:pt x="327" y="748"/>
                </a:lnTo>
                <a:lnTo>
                  <a:pt x="324" y="748"/>
                </a:lnTo>
                <a:lnTo>
                  <a:pt x="319" y="748"/>
                </a:lnTo>
                <a:lnTo>
                  <a:pt x="314" y="746"/>
                </a:lnTo>
                <a:lnTo>
                  <a:pt x="311" y="745"/>
                </a:lnTo>
                <a:lnTo>
                  <a:pt x="307" y="743"/>
                </a:lnTo>
                <a:lnTo>
                  <a:pt x="307" y="741"/>
                </a:lnTo>
                <a:lnTo>
                  <a:pt x="304" y="740"/>
                </a:lnTo>
                <a:lnTo>
                  <a:pt x="302" y="743"/>
                </a:lnTo>
                <a:lnTo>
                  <a:pt x="300" y="745"/>
                </a:lnTo>
                <a:lnTo>
                  <a:pt x="299" y="746"/>
                </a:lnTo>
                <a:lnTo>
                  <a:pt x="297" y="746"/>
                </a:lnTo>
                <a:lnTo>
                  <a:pt x="295" y="746"/>
                </a:lnTo>
                <a:lnTo>
                  <a:pt x="294" y="748"/>
                </a:lnTo>
                <a:lnTo>
                  <a:pt x="292" y="748"/>
                </a:lnTo>
                <a:lnTo>
                  <a:pt x="292" y="750"/>
                </a:lnTo>
                <a:lnTo>
                  <a:pt x="290" y="750"/>
                </a:lnTo>
                <a:lnTo>
                  <a:pt x="290" y="751"/>
                </a:lnTo>
                <a:lnTo>
                  <a:pt x="294" y="755"/>
                </a:lnTo>
                <a:lnTo>
                  <a:pt x="290" y="755"/>
                </a:lnTo>
                <a:lnTo>
                  <a:pt x="289" y="756"/>
                </a:lnTo>
                <a:lnTo>
                  <a:pt x="287" y="756"/>
                </a:lnTo>
                <a:lnTo>
                  <a:pt x="285" y="758"/>
                </a:lnTo>
                <a:lnTo>
                  <a:pt x="285" y="761"/>
                </a:lnTo>
                <a:lnTo>
                  <a:pt x="284" y="763"/>
                </a:lnTo>
                <a:lnTo>
                  <a:pt x="285" y="765"/>
                </a:lnTo>
                <a:lnTo>
                  <a:pt x="289" y="765"/>
                </a:lnTo>
                <a:lnTo>
                  <a:pt x="290" y="765"/>
                </a:lnTo>
                <a:lnTo>
                  <a:pt x="292" y="770"/>
                </a:lnTo>
                <a:lnTo>
                  <a:pt x="294" y="771"/>
                </a:lnTo>
                <a:lnTo>
                  <a:pt x="295" y="770"/>
                </a:lnTo>
                <a:lnTo>
                  <a:pt x="299" y="771"/>
                </a:lnTo>
                <a:lnTo>
                  <a:pt x="300" y="775"/>
                </a:lnTo>
                <a:lnTo>
                  <a:pt x="302" y="776"/>
                </a:lnTo>
                <a:lnTo>
                  <a:pt x="304" y="780"/>
                </a:lnTo>
                <a:lnTo>
                  <a:pt x="302" y="781"/>
                </a:lnTo>
                <a:lnTo>
                  <a:pt x="300" y="783"/>
                </a:lnTo>
                <a:lnTo>
                  <a:pt x="299" y="785"/>
                </a:lnTo>
                <a:lnTo>
                  <a:pt x="299" y="786"/>
                </a:lnTo>
                <a:lnTo>
                  <a:pt x="297" y="788"/>
                </a:lnTo>
                <a:lnTo>
                  <a:pt x="295" y="790"/>
                </a:lnTo>
                <a:lnTo>
                  <a:pt x="295" y="791"/>
                </a:lnTo>
                <a:lnTo>
                  <a:pt x="294" y="796"/>
                </a:lnTo>
                <a:lnTo>
                  <a:pt x="290" y="801"/>
                </a:lnTo>
                <a:lnTo>
                  <a:pt x="290" y="803"/>
                </a:lnTo>
                <a:lnTo>
                  <a:pt x="289" y="805"/>
                </a:lnTo>
                <a:lnTo>
                  <a:pt x="289" y="806"/>
                </a:lnTo>
                <a:lnTo>
                  <a:pt x="290" y="808"/>
                </a:lnTo>
                <a:lnTo>
                  <a:pt x="290" y="810"/>
                </a:lnTo>
                <a:lnTo>
                  <a:pt x="290" y="811"/>
                </a:lnTo>
                <a:lnTo>
                  <a:pt x="289" y="815"/>
                </a:lnTo>
                <a:lnTo>
                  <a:pt x="289" y="818"/>
                </a:lnTo>
                <a:lnTo>
                  <a:pt x="285" y="816"/>
                </a:lnTo>
                <a:lnTo>
                  <a:pt x="284" y="818"/>
                </a:lnTo>
                <a:lnTo>
                  <a:pt x="282" y="818"/>
                </a:lnTo>
                <a:lnTo>
                  <a:pt x="282" y="820"/>
                </a:lnTo>
                <a:lnTo>
                  <a:pt x="280" y="820"/>
                </a:lnTo>
                <a:lnTo>
                  <a:pt x="279" y="818"/>
                </a:lnTo>
                <a:lnTo>
                  <a:pt x="277" y="818"/>
                </a:lnTo>
                <a:lnTo>
                  <a:pt x="275" y="816"/>
                </a:lnTo>
                <a:lnTo>
                  <a:pt x="274" y="815"/>
                </a:lnTo>
                <a:lnTo>
                  <a:pt x="272" y="813"/>
                </a:lnTo>
                <a:lnTo>
                  <a:pt x="269" y="811"/>
                </a:lnTo>
                <a:lnTo>
                  <a:pt x="267" y="811"/>
                </a:lnTo>
                <a:lnTo>
                  <a:pt x="257" y="810"/>
                </a:lnTo>
                <a:lnTo>
                  <a:pt x="252" y="810"/>
                </a:lnTo>
                <a:lnTo>
                  <a:pt x="247" y="808"/>
                </a:lnTo>
                <a:lnTo>
                  <a:pt x="247" y="805"/>
                </a:lnTo>
                <a:lnTo>
                  <a:pt x="247" y="803"/>
                </a:lnTo>
                <a:lnTo>
                  <a:pt x="247" y="801"/>
                </a:lnTo>
                <a:lnTo>
                  <a:pt x="247" y="798"/>
                </a:lnTo>
                <a:lnTo>
                  <a:pt x="245" y="796"/>
                </a:lnTo>
                <a:lnTo>
                  <a:pt x="245" y="795"/>
                </a:lnTo>
                <a:lnTo>
                  <a:pt x="244" y="793"/>
                </a:lnTo>
                <a:lnTo>
                  <a:pt x="242" y="791"/>
                </a:lnTo>
                <a:lnTo>
                  <a:pt x="240" y="793"/>
                </a:lnTo>
                <a:lnTo>
                  <a:pt x="237" y="796"/>
                </a:lnTo>
                <a:lnTo>
                  <a:pt x="235" y="798"/>
                </a:lnTo>
                <a:lnTo>
                  <a:pt x="234" y="798"/>
                </a:lnTo>
                <a:lnTo>
                  <a:pt x="232" y="796"/>
                </a:lnTo>
                <a:lnTo>
                  <a:pt x="230" y="795"/>
                </a:lnTo>
                <a:lnTo>
                  <a:pt x="227" y="791"/>
                </a:lnTo>
                <a:lnTo>
                  <a:pt x="225" y="793"/>
                </a:lnTo>
                <a:lnTo>
                  <a:pt x="224" y="795"/>
                </a:lnTo>
                <a:lnTo>
                  <a:pt x="222" y="796"/>
                </a:lnTo>
                <a:lnTo>
                  <a:pt x="217" y="796"/>
                </a:lnTo>
                <a:lnTo>
                  <a:pt x="214" y="798"/>
                </a:lnTo>
                <a:lnTo>
                  <a:pt x="209" y="801"/>
                </a:lnTo>
                <a:lnTo>
                  <a:pt x="205" y="803"/>
                </a:lnTo>
                <a:lnTo>
                  <a:pt x="200" y="803"/>
                </a:lnTo>
                <a:lnTo>
                  <a:pt x="199" y="801"/>
                </a:lnTo>
                <a:lnTo>
                  <a:pt x="197" y="801"/>
                </a:lnTo>
                <a:lnTo>
                  <a:pt x="195" y="801"/>
                </a:lnTo>
                <a:lnTo>
                  <a:pt x="197" y="803"/>
                </a:lnTo>
                <a:lnTo>
                  <a:pt x="197" y="805"/>
                </a:lnTo>
                <a:lnTo>
                  <a:pt x="197" y="806"/>
                </a:lnTo>
                <a:lnTo>
                  <a:pt x="194" y="806"/>
                </a:lnTo>
                <a:lnTo>
                  <a:pt x="190" y="805"/>
                </a:lnTo>
                <a:lnTo>
                  <a:pt x="185" y="806"/>
                </a:lnTo>
                <a:lnTo>
                  <a:pt x="182" y="805"/>
                </a:lnTo>
                <a:lnTo>
                  <a:pt x="180" y="805"/>
                </a:lnTo>
                <a:lnTo>
                  <a:pt x="177" y="803"/>
                </a:lnTo>
                <a:lnTo>
                  <a:pt x="175" y="801"/>
                </a:lnTo>
                <a:lnTo>
                  <a:pt x="172" y="800"/>
                </a:lnTo>
                <a:lnTo>
                  <a:pt x="170" y="800"/>
                </a:lnTo>
                <a:lnTo>
                  <a:pt x="169" y="800"/>
                </a:lnTo>
                <a:lnTo>
                  <a:pt x="167" y="798"/>
                </a:lnTo>
                <a:lnTo>
                  <a:pt x="165" y="796"/>
                </a:lnTo>
                <a:lnTo>
                  <a:pt x="164" y="796"/>
                </a:lnTo>
                <a:lnTo>
                  <a:pt x="162" y="796"/>
                </a:lnTo>
                <a:lnTo>
                  <a:pt x="160" y="796"/>
                </a:lnTo>
                <a:lnTo>
                  <a:pt x="159" y="796"/>
                </a:lnTo>
                <a:lnTo>
                  <a:pt x="157" y="796"/>
                </a:lnTo>
                <a:lnTo>
                  <a:pt x="154" y="796"/>
                </a:lnTo>
                <a:lnTo>
                  <a:pt x="152" y="796"/>
                </a:lnTo>
                <a:lnTo>
                  <a:pt x="150" y="798"/>
                </a:lnTo>
                <a:lnTo>
                  <a:pt x="150" y="796"/>
                </a:lnTo>
                <a:lnTo>
                  <a:pt x="152" y="796"/>
                </a:lnTo>
                <a:lnTo>
                  <a:pt x="152" y="795"/>
                </a:lnTo>
                <a:lnTo>
                  <a:pt x="154" y="795"/>
                </a:lnTo>
                <a:lnTo>
                  <a:pt x="154" y="793"/>
                </a:lnTo>
                <a:lnTo>
                  <a:pt x="154" y="791"/>
                </a:lnTo>
                <a:lnTo>
                  <a:pt x="154" y="790"/>
                </a:lnTo>
                <a:lnTo>
                  <a:pt x="155" y="790"/>
                </a:lnTo>
                <a:lnTo>
                  <a:pt x="155" y="788"/>
                </a:lnTo>
                <a:lnTo>
                  <a:pt x="155" y="786"/>
                </a:lnTo>
                <a:lnTo>
                  <a:pt x="155" y="785"/>
                </a:lnTo>
                <a:lnTo>
                  <a:pt x="155" y="783"/>
                </a:lnTo>
                <a:lnTo>
                  <a:pt x="155" y="781"/>
                </a:lnTo>
                <a:lnTo>
                  <a:pt x="157" y="781"/>
                </a:lnTo>
                <a:lnTo>
                  <a:pt x="157" y="780"/>
                </a:lnTo>
                <a:lnTo>
                  <a:pt x="157" y="781"/>
                </a:lnTo>
                <a:lnTo>
                  <a:pt x="159" y="781"/>
                </a:lnTo>
                <a:lnTo>
                  <a:pt x="160" y="783"/>
                </a:lnTo>
                <a:lnTo>
                  <a:pt x="160" y="781"/>
                </a:lnTo>
                <a:lnTo>
                  <a:pt x="162" y="781"/>
                </a:lnTo>
                <a:lnTo>
                  <a:pt x="162" y="783"/>
                </a:lnTo>
                <a:lnTo>
                  <a:pt x="164" y="783"/>
                </a:lnTo>
                <a:lnTo>
                  <a:pt x="164" y="781"/>
                </a:lnTo>
                <a:lnTo>
                  <a:pt x="162" y="781"/>
                </a:lnTo>
                <a:lnTo>
                  <a:pt x="160" y="781"/>
                </a:lnTo>
                <a:lnTo>
                  <a:pt x="160" y="780"/>
                </a:lnTo>
                <a:lnTo>
                  <a:pt x="159" y="780"/>
                </a:lnTo>
                <a:lnTo>
                  <a:pt x="159" y="778"/>
                </a:lnTo>
                <a:lnTo>
                  <a:pt x="159" y="776"/>
                </a:lnTo>
                <a:lnTo>
                  <a:pt x="159" y="775"/>
                </a:lnTo>
                <a:lnTo>
                  <a:pt x="159" y="773"/>
                </a:lnTo>
                <a:lnTo>
                  <a:pt x="160" y="773"/>
                </a:lnTo>
                <a:lnTo>
                  <a:pt x="160" y="771"/>
                </a:lnTo>
                <a:lnTo>
                  <a:pt x="159" y="771"/>
                </a:lnTo>
                <a:lnTo>
                  <a:pt x="159" y="770"/>
                </a:lnTo>
                <a:lnTo>
                  <a:pt x="160" y="770"/>
                </a:lnTo>
                <a:lnTo>
                  <a:pt x="160" y="768"/>
                </a:lnTo>
                <a:lnTo>
                  <a:pt x="162" y="768"/>
                </a:lnTo>
                <a:lnTo>
                  <a:pt x="162" y="766"/>
                </a:lnTo>
                <a:lnTo>
                  <a:pt x="162" y="765"/>
                </a:lnTo>
                <a:lnTo>
                  <a:pt x="164" y="765"/>
                </a:lnTo>
                <a:lnTo>
                  <a:pt x="165" y="765"/>
                </a:lnTo>
                <a:lnTo>
                  <a:pt x="167" y="765"/>
                </a:lnTo>
                <a:lnTo>
                  <a:pt x="167" y="763"/>
                </a:lnTo>
                <a:lnTo>
                  <a:pt x="169" y="763"/>
                </a:lnTo>
                <a:lnTo>
                  <a:pt x="170" y="763"/>
                </a:lnTo>
                <a:lnTo>
                  <a:pt x="170" y="761"/>
                </a:lnTo>
                <a:lnTo>
                  <a:pt x="170" y="760"/>
                </a:lnTo>
                <a:lnTo>
                  <a:pt x="172" y="760"/>
                </a:lnTo>
                <a:lnTo>
                  <a:pt x="172" y="758"/>
                </a:lnTo>
                <a:lnTo>
                  <a:pt x="174" y="758"/>
                </a:lnTo>
                <a:lnTo>
                  <a:pt x="174" y="756"/>
                </a:lnTo>
                <a:lnTo>
                  <a:pt x="175" y="756"/>
                </a:lnTo>
                <a:lnTo>
                  <a:pt x="177" y="756"/>
                </a:lnTo>
                <a:lnTo>
                  <a:pt x="177" y="755"/>
                </a:lnTo>
                <a:lnTo>
                  <a:pt x="175" y="755"/>
                </a:lnTo>
                <a:lnTo>
                  <a:pt x="175" y="753"/>
                </a:lnTo>
                <a:lnTo>
                  <a:pt x="177" y="753"/>
                </a:lnTo>
                <a:lnTo>
                  <a:pt x="177" y="751"/>
                </a:lnTo>
                <a:lnTo>
                  <a:pt x="177" y="750"/>
                </a:lnTo>
                <a:lnTo>
                  <a:pt x="179" y="750"/>
                </a:lnTo>
                <a:lnTo>
                  <a:pt x="179" y="748"/>
                </a:lnTo>
                <a:lnTo>
                  <a:pt x="180" y="748"/>
                </a:lnTo>
                <a:lnTo>
                  <a:pt x="180" y="746"/>
                </a:lnTo>
                <a:lnTo>
                  <a:pt x="180" y="748"/>
                </a:lnTo>
                <a:lnTo>
                  <a:pt x="180" y="746"/>
                </a:lnTo>
                <a:lnTo>
                  <a:pt x="180" y="745"/>
                </a:lnTo>
                <a:lnTo>
                  <a:pt x="179" y="745"/>
                </a:lnTo>
                <a:lnTo>
                  <a:pt x="179" y="743"/>
                </a:lnTo>
                <a:lnTo>
                  <a:pt x="177" y="745"/>
                </a:lnTo>
                <a:lnTo>
                  <a:pt x="175" y="745"/>
                </a:lnTo>
                <a:lnTo>
                  <a:pt x="175" y="746"/>
                </a:lnTo>
                <a:lnTo>
                  <a:pt x="174" y="746"/>
                </a:lnTo>
                <a:lnTo>
                  <a:pt x="174" y="748"/>
                </a:lnTo>
                <a:lnTo>
                  <a:pt x="174" y="750"/>
                </a:lnTo>
                <a:lnTo>
                  <a:pt x="172" y="750"/>
                </a:lnTo>
                <a:lnTo>
                  <a:pt x="172" y="751"/>
                </a:lnTo>
                <a:lnTo>
                  <a:pt x="172" y="753"/>
                </a:lnTo>
                <a:lnTo>
                  <a:pt x="170" y="753"/>
                </a:lnTo>
                <a:lnTo>
                  <a:pt x="170" y="755"/>
                </a:lnTo>
                <a:lnTo>
                  <a:pt x="169" y="755"/>
                </a:lnTo>
                <a:lnTo>
                  <a:pt x="169" y="756"/>
                </a:lnTo>
                <a:lnTo>
                  <a:pt x="169" y="758"/>
                </a:lnTo>
                <a:lnTo>
                  <a:pt x="167" y="758"/>
                </a:lnTo>
                <a:lnTo>
                  <a:pt x="167" y="760"/>
                </a:lnTo>
                <a:lnTo>
                  <a:pt x="165" y="760"/>
                </a:lnTo>
                <a:lnTo>
                  <a:pt x="164" y="760"/>
                </a:lnTo>
                <a:lnTo>
                  <a:pt x="162" y="760"/>
                </a:lnTo>
                <a:lnTo>
                  <a:pt x="160" y="760"/>
                </a:lnTo>
                <a:lnTo>
                  <a:pt x="160" y="761"/>
                </a:lnTo>
                <a:lnTo>
                  <a:pt x="160" y="760"/>
                </a:lnTo>
                <a:lnTo>
                  <a:pt x="160" y="761"/>
                </a:lnTo>
                <a:lnTo>
                  <a:pt x="159" y="761"/>
                </a:lnTo>
                <a:lnTo>
                  <a:pt x="160" y="761"/>
                </a:lnTo>
                <a:lnTo>
                  <a:pt x="159" y="761"/>
                </a:lnTo>
                <a:lnTo>
                  <a:pt x="159" y="760"/>
                </a:lnTo>
                <a:lnTo>
                  <a:pt x="159" y="758"/>
                </a:lnTo>
                <a:lnTo>
                  <a:pt x="159" y="756"/>
                </a:lnTo>
                <a:lnTo>
                  <a:pt x="160" y="756"/>
                </a:lnTo>
                <a:lnTo>
                  <a:pt x="160" y="755"/>
                </a:lnTo>
                <a:lnTo>
                  <a:pt x="160" y="753"/>
                </a:lnTo>
                <a:lnTo>
                  <a:pt x="162" y="753"/>
                </a:lnTo>
                <a:lnTo>
                  <a:pt x="162" y="751"/>
                </a:lnTo>
                <a:lnTo>
                  <a:pt x="164" y="751"/>
                </a:lnTo>
                <a:lnTo>
                  <a:pt x="164" y="750"/>
                </a:lnTo>
                <a:lnTo>
                  <a:pt x="165" y="748"/>
                </a:lnTo>
                <a:lnTo>
                  <a:pt x="165" y="746"/>
                </a:lnTo>
                <a:lnTo>
                  <a:pt x="167" y="746"/>
                </a:lnTo>
                <a:lnTo>
                  <a:pt x="167" y="745"/>
                </a:lnTo>
                <a:lnTo>
                  <a:pt x="169" y="745"/>
                </a:lnTo>
                <a:lnTo>
                  <a:pt x="169" y="743"/>
                </a:lnTo>
                <a:lnTo>
                  <a:pt x="170" y="743"/>
                </a:lnTo>
                <a:lnTo>
                  <a:pt x="170" y="741"/>
                </a:lnTo>
                <a:lnTo>
                  <a:pt x="170" y="740"/>
                </a:lnTo>
                <a:lnTo>
                  <a:pt x="172" y="740"/>
                </a:lnTo>
                <a:lnTo>
                  <a:pt x="172" y="738"/>
                </a:lnTo>
                <a:lnTo>
                  <a:pt x="174" y="738"/>
                </a:lnTo>
                <a:lnTo>
                  <a:pt x="174" y="736"/>
                </a:lnTo>
                <a:lnTo>
                  <a:pt x="174" y="735"/>
                </a:lnTo>
                <a:lnTo>
                  <a:pt x="175" y="735"/>
                </a:lnTo>
                <a:lnTo>
                  <a:pt x="175" y="733"/>
                </a:lnTo>
                <a:lnTo>
                  <a:pt x="175" y="731"/>
                </a:lnTo>
                <a:lnTo>
                  <a:pt x="177" y="731"/>
                </a:lnTo>
                <a:lnTo>
                  <a:pt x="177" y="730"/>
                </a:lnTo>
                <a:lnTo>
                  <a:pt x="179" y="730"/>
                </a:lnTo>
                <a:lnTo>
                  <a:pt x="179" y="728"/>
                </a:lnTo>
                <a:lnTo>
                  <a:pt x="179" y="726"/>
                </a:lnTo>
                <a:lnTo>
                  <a:pt x="180" y="726"/>
                </a:lnTo>
                <a:lnTo>
                  <a:pt x="180" y="725"/>
                </a:lnTo>
                <a:lnTo>
                  <a:pt x="182" y="723"/>
                </a:lnTo>
                <a:lnTo>
                  <a:pt x="184" y="723"/>
                </a:lnTo>
                <a:lnTo>
                  <a:pt x="184" y="721"/>
                </a:lnTo>
                <a:lnTo>
                  <a:pt x="185" y="721"/>
                </a:lnTo>
                <a:lnTo>
                  <a:pt x="185" y="720"/>
                </a:lnTo>
                <a:lnTo>
                  <a:pt x="187" y="720"/>
                </a:lnTo>
                <a:lnTo>
                  <a:pt x="189" y="718"/>
                </a:lnTo>
                <a:lnTo>
                  <a:pt x="190" y="715"/>
                </a:lnTo>
                <a:lnTo>
                  <a:pt x="190" y="713"/>
                </a:lnTo>
                <a:lnTo>
                  <a:pt x="190" y="711"/>
                </a:lnTo>
                <a:lnTo>
                  <a:pt x="190" y="710"/>
                </a:lnTo>
                <a:lnTo>
                  <a:pt x="190" y="708"/>
                </a:lnTo>
                <a:lnTo>
                  <a:pt x="189" y="708"/>
                </a:lnTo>
                <a:lnTo>
                  <a:pt x="190" y="708"/>
                </a:lnTo>
                <a:lnTo>
                  <a:pt x="190" y="706"/>
                </a:lnTo>
                <a:lnTo>
                  <a:pt x="190" y="705"/>
                </a:lnTo>
                <a:lnTo>
                  <a:pt x="190" y="703"/>
                </a:lnTo>
                <a:lnTo>
                  <a:pt x="190" y="701"/>
                </a:lnTo>
                <a:lnTo>
                  <a:pt x="192" y="701"/>
                </a:lnTo>
                <a:lnTo>
                  <a:pt x="190" y="701"/>
                </a:lnTo>
                <a:lnTo>
                  <a:pt x="192" y="701"/>
                </a:lnTo>
                <a:lnTo>
                  <a:pt x="192" y="700"/>
                </a:lnTo>
                <a:lnTo>
                  <a:pt x="192" y="698"/>
                </a:lnTo>
                <a:lnTo>
                  <a:pt x="194" y="696"/>
                </a:lnTo>
                <a:lnTo>
                  <a:pt x="194" y="695"/>
                </a:lnTo>
                <a:lnTo>
                  <a:pt x="192" y="695"/>
                </a:lnTo>
                <a:lnTo>
                  <a:pt x="192" y="693"/>
                </a:lnTo>
                <a:lnTo>
                  <a:pt x="192" y="691"/>
                </a:lnTo>
                <a:lnTo>
                  <a:pt x="194" y="691"/>
                </a:lnTo>
                <a:lnTo>
                  <a:pt x="194" y="690"/>
                </a:lnTo>
                <a:lnTo>
                  <a:pt x="194" y="688"/>
                </a:lnTo>
                <a:lnTo>
                  <a:pt x="195" y="688"/>
                </a:lnTo>
                <a:lnTo>
                  <a:pt x="195" y="686"/>
                </a:lnTo>
                <a:lnTo>
                  <a:pt x="197" y="686"/>
                </a:lnTo>
                <a:lnTo>
                  <a:pt x="197" y="684"/>
                </a:lnTo>
                <a:lnTo>
                  <a:pt x="197" y="683"/>
                </a:lnTo>
                <a:lnTo>
                  <a:pt x="197" y="684"/>
                </a:lnTo>
                <a:lnTo>
                  <a:pt x="197" y="683"/>
                </a:lnTo>
                <a:lnTo>
                  <a:pt x="199" y="683"/>
                </a:lnTo>
                <a:lnTo>
                  <a:pt x="199" y="681"/>
                </a:lnTo>
                <a:lnTo>
                  <a:pt x="199" y="679"/>
                </a:lnTo>
                <a:lnTo>
                  <a:pt x="199" y="678"/>
                </a:lnTo>
                <a:lnTo>
                  <a:pt x="200" y="678"/>
                </a:lnTo>
                <a:lnTo>
                  <a:pt x="200" y="676"/>
                </a:lnTo>
                <a:lnTo>
                  <a:pt x="202" y="676"/>
                </a:lnTo>
                <a:lnTo>
                  <a:pt x="202" y="674"/>
                </a:lnTo>
                <a:lnTo>
                  <a:pt x="204" y="673"/>
                </a:lnTo>
                <a:lnTo>
                  <a:pt x="204" y="671"/>
                </a:lnTo>
                <a:lnTo>
                  <a:pt x="205" y="671"/>
                </a:lnTo>
                <a:lnTo>
                  <a:pt x="205" y="669"/>
                </a:lnTo>
                <a:lnTo>
                  <a:pt x="207" y="669"/>
                </a:lnTo>
                <a:lnTo>
                  <a:pt x="207" y="668"/>
                </a:lnTo>
                <a:lnTo>
                  <a:pt x="209" y="668"/>
                </a:lnTo>
                <a:lnTo>
                  <a:pt x="207" y="668"/>
                </a:lnTo>
                <a:lnTo>
                  <a:pt x="209" y="668"/>
                </a:lnTo>
                <a:lnTo>
                  <a:pt x="209" y="666"/>
                </a:lnTo>
                <a:lnTo>
                  <a:pt x="210" y="666"/>
                </a:lnTo>
                <a:lnTo>
                  <a:pt x="210" y="664"/>
                </a:lnTo>
                <a:lnTo>
                  <a:pt x="212" y="663"/>
                </a:lnTo>
                <a:lnTo>
                  <a:pt x="212" y="661"/>
                </a:lnTo>
                <a:lnTo>
                  <a:pt x="214" y="661"/>
                </a:lnTo>
                <a:lnTo>
                  <a:pt x="214" y="659"/>
                </a:lnTo>
                <a:lnTo>
                  <a:pt x="214" y="658"/>
                </a:lnTo>
                <a:lnTo>
                  <a:pt x="215" y="658"/>
                </a:lnTo>
                <a:lnTo>
                  <a:pt x="215" y="656"/>
                </a:lnTo>
                <a:lnTo>
                  <a:pt x="215" y="654"/>
                </a:lnTo>
                <a:lnTo>
                  <a:pt x="217" y="654"/>
                </a:lnTo>
                <a:lnTo>
                  <a:pt x="217" y="653"/>
                </a:lnTo>
                <a:lnTo>
                  <a:pt x="217" y="654"/>
                </a:lnTo>
                <a:lnTo>
                  <a:pt x="215" y="654"/>
                </a:lnTo>
                <a:lnTo>
                  <a:pt x="215" y="653"/>
                </a:lnTo>
                <a:lnTo>
                  <a:pt x="215" y="654"/>
                </a:lnTo>
                <a:lnTo>
                  <a:pt x="215" y="653"/>
                </a:lnTo>
                <a:lnTo>
                  <a:pt x="215" y="651"/>
                </a:lnTo>
                <a:lnTo>
                  <a:pt x="215" y="649"/>
                </a:lnTo>
                <a:lnTo>
                  <a:pt x="217" y="649"/>
                </a:lnTo>
                <a:lnTo>
                  <a:pt x="217" y="648"/>
                </a:lnTo>
                <a:lnTo>
                  <a:pt x="217" y="646"/>
                </a:lnTo>
                <a:lnTo>
                  <a:pt x="217" y="644"/>
                </a:lnTo>
                <a:lnTo>
                  <a:pt x="217" y="643"/>
                </a:lnTo>
                <a:lnTo>
                  <a:pt x="217" y="641"/>
                </a:lnTo>
                <a:lnTo>
                  <a:pt x="219" y="641"/>
                </a:lnTo>
                <a:lnTo>
                  <a:pt x="219" y="639"/>
                </a:lnTo>
                <a:lnTo>
                  <a:pt x="220" y="639"/>
                </a:lnTo>
                <a:lnTo>
                  <a:pt x="220" y="638"/>
                </a:lnTo>
                <a:lnTo>
                  <a:pt x="220" y="636"/>
                </a:lnTo>
                <a:lnTo>
                  <a:pt x="222" y="636"/>
                </a:lnTo>
                <a:lnTo>
                  <a:pt x="222" y="634"/>
                </a:lnTo>
                <a:lnTo>
                  <a:pt x="224" y="633"/>
                </a:lnTo>
                <a:lnTo>
                  <a:pt x="224" y="631"/>
                </a:lnTo>
                <a:lnTo>
                  <a:pt x="224" y="629"/>
                </a:lnTo>
                <a:lnTo>
                  <a:pt x="224" y="628"/>
                </a:lnTo>
                <a:lnTo>
                  <a:pt x="224" y="626"/>
                </a:lnTo>
                <a:lnTo>
                  <a:pt x="225" y="626"/>
                </a:lnTo>
                <a:lnTo>
                  <a:pt x="227" y="626"/>
                </a:lnTo>
                <a:lnTo>
                  <a:pt x="227" y="624"/>
                </a:lnTo>
                <a:lnTo>
                  <a:pt x="229" y="624"/>
                </a:lnTo>
                <a:lnTo>
                  <a:pt x="229" y="626"/>
                </a:lnTo>
                <a:lnTo>
                  <a:pt x="229" y="624"/>
                </a:lnTo>
                <a:lnTo>
                  <a:pt x="230" y="624"/>
                </a:lnTo>
                <a:lnTo>
                  <a:pt x="232" y="624"/>
                </a:lnTo>
                <a:lnTo>
                  <a:pt x="232" y="623"/>
                </a:lnTo>
                <a:lnTo>
                  <a:pt x="234" y="623"/>
                </a:lnTo>
                <a:lnTo>
                  <a:pt x="234" y="621"/>
                </a:lnTo>
                <a:lnTo>
                  <a:pt x="234" y="623"/>
                </a:lnTo>
                <a:lnTo>
                  <a:pt x="235" y="623"/>
                </a:lnTo>
                <a:lnTo>
                  <a:pt x="235" y="621"/>
                </a:lnTo>
                <a:lnTo>
                  <a:pt x="235" y="619"/>
                </a:lnTo>
                <a:lnTo>
                  <a:pt x="235" y="618"/>
                </a:lnTo>
                <a:lnTo>
                  <a:pt x="235" y="616"/>
                </a:lnTo>
                <a:lnTo>
                  <a:pt x="235" y="618"/>
                </a:lnTo>
                <a:lnTo>
                  <a:pt x="237" y="619"/>
                </a:lnTo>
                <a:lnTo>
                  <a:pt x="237" y="618"/>
                </a:lnTo>
                <a:lnTo>
                  <a:pt x="237" y="616"/>
                </a:lnTo>
                <a:lnTo>
                  <a:pt x="237" y="614"/>
                </a:lnTo>
                <a:lnTo>
                  <a:pt x="237" y="616"/>
                </a:lnTo>
                <a:lnTo>
                  <a:pt x="237" y="614"/>
                </a:lnTo>
                <a:lnTo>
                  <a:pt x="237" y="613"/>
                </a:lnTo>
                <a:lnTo>
                  <a:pt x="237" y="611"/>
                </a:lnTo>
                <a:lnTo>
                  <a:pt x="239" y="609"/>
                </a:lnTo>
                <a:lnTo>
                  <a:pt x="237" y="609"/>
                </a:lnTo>
                <a:lnTo>
                  <a:pt x="239" y="609"/>
                </a:lnTo>
                <a:lnTo>
                  <a:pt x="239" y="608"/>
                </a:lnTo>
                <a:lnTo>
                  <a:pt x="239" y="606"/>
                </a:lnTo>
                <a:lnTo>
                  <a:pt x="240" y="606"/>
                </a:lnTo>
                <a:lnTo>
                  <a:pt x="240" y="604"/>
                </a:lnTo>
                <a:lnTo>
                  <a:pt x="240" y="603"/>
                </a:lnTo>
                <a:lnTo>
                  <a:pt x="240" y="601"/>
                </a:lnTo>
                <a:lnTo>
                  <a:pt x="242" y="599"/>
                </a:lnTo>
                <a:lnTo>
                  <a:pt x="242" y="598"/>
                </a:lnTo>
                <a:lnTo>
                  <a:pt x="244" y="598"/>
                </a:lnTo>
                <a:lnTo>
                  <a:pt x="244" y="596"/>
                </a:lnTo>
                <a:lnTo>
                  <a:pt x="245" y="596"/>
                </a:lnTo>
                <a:lnTo>
                  <a:pt x="245" y="594"/>
                </a:lnTo>
                <a:lnTo>
                  <a:pt x="247" y="594"/>
                </a:lnTo>
                <a:lnTo>
                  <a:pt x="247" y="593"/>
                </a:lnTo>
                <a:lnTo>
                  <a:pt x="247" y="591"/>
                </a:lnTo>
                <a:lnTo>
                  <a:pt x="245" y="591"/>
                </a:lnTo>
                <a:lnTo>
                  <a:pt x="245" y="589"/>
                </a:lnTo>
                <a:lnTo>
                  <a:pt x="245" y="588"/>
                </a:lnTo>
                <a:lnTo>
                  <a:pt x="247" y="588"/>
                </a:lnTo>
                <a:lnTo>
                  <a:pt x="247" y="586"/>
                </a:lnTo>
                <a:lnTo>
                  <a:pt x="247" y="588"/>
                </a:lnTo>
                <a:lnTo>
                  <a:pt x="247" y="589"/>
                </a:lnTo>
                <a:lnTo>
                  <a:pt x="247" y="591"/>
                </a:lnTo>
                <a:lnTo>
                  <a:pt x="249" y="591"/>
                </a:lnTo>
                <a:lnTo>
                  <a:pt x="249" y="589"/>
                </a:lnTo>
                <a:lnTo>
                  <a:pt x="249" y="588"/>
                </a:lnTo>
                <a:lnTo>
                  <a:pt x="249" y="586"/>
                </a:lnTo>
                <a:lnTo>
                  <a:pt x="250" y="586"/>
                </a:lnTo>
                <a:lnTo>
                  <a:pt x="250" y="584"/>
                </a:lnTo>
                <a:lnTo>
                  <a:pt x="249" y="584"/>
                </a:lnTo>
                <a:lnTo>
                  <a:pt x="249" y="583"/>
                </a:lnTo>
                <a:lnTo>
                  <a:pt x="250" y="583"/>
                </a:lnTo>
                <a:lnTo>
                  <a:pt x="250" y="581"/>
                </a:lnTo>
                <a:lnTo>
                  <a:pt x="250" y="579"/>
                </a:lnTo>
                <a:lnTo>
                  <a:pt x="250" y="578"/>
                </a:lnTo>
                <a:lnTo>
                  <a:pt x="252" y="578"/>
                </a:lnTo>
                <a:lnTo>
                  <a:pt x="250" y="576"/>
                </a:lnTo>
                <a:lnTo>
                  <a:pt x="250" y="574"/>
                </a:lnTo>
                <a:lnTo>
                  <a:pt x="252" y="574"/>
                </a:lnTo>
                <a:lnTo>
                  <a:pt x="252" y="573"/>
                </a:lnTo>
                <a:lnTo>
                  <a:pt x="254" y="573"/>
                </a:lnTo>
                <a:lnTo>
                  <a:pt x="255" y="573"/>
                </a:lnTo>
                <a:lnTo>
                  <a:pt x="255" y="571"/>
                </a:lnTo>
                <a:lnTo>
                  <a:pt x="257" y="571"/>
                </a:lnTo>
                <a:lnTo>
                  <a:pt x="257" y="569"/>
                </a:lnTo>
                <a:lnTo>
                  <a:pt x="259" y="569"/>
                </a:lnTo>
                <a:lnTo>
                  <a:pt x="260" y="569"/>
                </a:lnTo>
                <a:lnTo>
                  <a:pt x="262" y="569"/>
                </a:lnTo>
                <a:lnTo>
                  <a:pt x="264" y="569"/>
                </a:lnTo>
                <a:lnTo>
                  <a:pt x="265" y="569"/>
                </a:lnTo>
                <a:lnTo>
                  <a:pt x="267" y="569"/>
                </a:lnTo>
                <a:lnTo>
                  <a:pt x="267" y="571"/>
                </a:lnTo>
                <a:lnTo>
                  <a:pt x="269" y="571"/>
                </a:lnTo>
                <a:lnTo>
                  <a:pt x="270" y="571"/>
                </a:lnTo>
                <a:lnTo>
                  <a:pt x="272" y="571"/>
                </a:lnTo>
                <a:lnTo>
                  <a:pt x="274" y="571"/>
                </a:lnTo>
                <a:lnTo>
                  <a:pt x="275" y="571"/>
                </a:lnTo>
                <a:lnTo>
                  <a:pt x="277" y="571"/>
                </a:lnTo>
                <a:lnTo>
                  <a:pt x="279" y="571"/>
                </a:lnTo>
                <a:lnTo>
                  <a:pt x="280" y="571"/>
                </a:lnTo>
                <a:lnTo>
                  <a:pt x="280" y="569"/>
                </a:lnTo>
                <a:lnTo>
                  <a:pt x="280" y="571"/>
                </a:lnTo>
                <a:lnTo>
                  <a:pt x="280" y="569"/>
                </a:lnTo>
                <a:lnTo>
                  <a:pt x="282" y="569"/>
                </a:lnTo>
                <a:lnTo>
                  <a:pt x="282" y="568"/>
                </a:lnTo>
                <a:lnTo>
                  <a:pt x="284" y="568"/>
                </a:lnTo>
                <a:lnTo>
                  <a:pt x="284" y="566"/>
                </a:lnTo>
                <a:lnTo>
                  <a:pt x="284" y="564"/>
                </a:lnTo>
                <a:lnTo>
                  <a:pt x="285" y="564"/>
                </a:lnTo>
                <a:lnTo>
                  <a:pt x="287" y="564"/>
                </a:lnTo>
                <a:lnTo>
                  <a:pt x="287" y="563"/>
                </a:lnTo>
                <a:lnTo>
                  <a:pt x="289" y="561"/>
                </a:lnTo>
                <a:lnTo>
                  <a:pt x="289" y="559"/>
                </a:lnTo>
                <a:lnTo>
                  <a:pt x="289" y="558"/>
                </a:lnTo>
                <a:lnTo>
                  <a:pt x="287" y="558"/>
                </a:lnTo>
                <a:lnTo>
                  <a:pt x="287" y="559"/>
                </a:lnTo>
                <a:lnTo>
                  <a:pt x="285" y="559"/>
                </a:lnTo>
                <a:lnTo>
                  <a:pt x="285" y="558"/>
                </a:lnTo>
                <a:lnTo>
                  <a:pt x="284" y="558"/>
                </a:lnTo>
                <a:lnTo>
                  <a:pt x="284" y="559"/>
                </a:lnTo>
                <a:lnTo>
                  <a:pt x="282" y="559"/>
                </a:lnTo>
                <a:lnTo>
                  <a:pt x="282" y="561"/>
                </a:lnTo>
                <a:lnTo>
                  <a:pt x="282" y="563"/>
                </a:lnTo>
                <a:lnTo>
                  <a:pt x="280" y="563"/>
                </a:lnTo>
                <a:lnTo>
                  <a:pt x="280" y="564"/>
                </a:lnTo>
                <a:lnTo>
                  <a:pt x="280" y="566"/>
                </a:lnTo>
                <a:lnTo>
                  <a:pt x="279" y="566"/>
                </a:lnTo>
                <a:lnTo>
                  <a:pt x="279" y="568"/>
                </a:lnTo>
                <a:lnTo>
                  <a:pt x="277" y="568"/>
                </a:lnTo>
                <a:lnTo>
                  <a:pt x="275" y="568"/>
                </a:lnTo>
                <a:lnTo>
                  <a:pt x="275" y="566"/>
                </a:lnTo>
                <a:lnTo>
                  <a:pt x="274" y="566"/>
                </a:lnTo>
                <a:lnTo>
                  <a:pt x="272" y="566"/>
                </a:lnTo>
                <a:lnTo>
                  <a:pt x="270" y="566"/>
                </a:lnTo>
                <a:lnTo>
                  <a:pt x="269" y="566"/>
                </a:lnTo>
                <a:lnTo>
                  <a:pt x="267" y="566"/>
                </a:lnTo>
                <a:lnTo>
                  <a:pt x="265" y="564"/>
                </a:lnTo>
                <a:lnTo>
                  <a:pt x="264" y="564"/>
                </a:lnTo>
                <a:lnTo>
                  <a:pt x="262" y="564"/>
                </a:lnTo>
                <a:lnTo>
                  <a:pt x="262" y="566"/>
                </a:lnTo>
                <a:lnTo>
                  <a:pt x="260" y="564"/>
                </a:lnTo>
                <a:lnTo>
                  <a:pt x="259" y="564"/>
                </a:lnTo>
                <a:lnTo>
                  <a:pt x="257" y="564"/>
                </a:lnTo>
                <a:lnTo>
                  <a:pt x="257" y="566"/>
                </a:lnTo>
                <a:lnTo>
                  <a:pt x="255" y="566"/>
                </a:lnTo>
                <a:lnTo>
                  <a:pt x="254" y="566"/>
                </a:lnTo>
                <a:lnTo>
                  <a:pt x="254" y="568"/>
                </a:lnTo>
                <a:lnTo>
                  <a:pt x="252" y="568"/>
                </a:lnTo>
                <a:lnTo>
                  <a:pt x="252" y="569"/>
                </a:lnTo>
                <a:lnTo>
                  <a:pt x="250" y="569"/>
                </a:lnTo>
                <a:lnTo>
                  <a:pt x="250" y="571"/>
                </a:lnTo>
                <a:lnTo>
                  <a:pt x="249" y="571"/>
                </a:lnTo>
                <a:lnTo>
                  <a:pt x="249" y="573"/>
                </a:lnTo>
                <a:lnTo>
                  <a:pt x="249" y="574"/>
                </a:lnTo>
                <a:lnTo>
                  <a:pt x="249" y="576"/>
                </a:lnTo>
                <a:lnTo>
                  <a:pt x="247" y="576"/>
                </a:lnTo>
                <a:lnTo>
                  <a:pt x="247" y="578"/>
                </a:lnTo>
                <a:lnTo>
                  <a:pt x="245" y="578"/>
                </a:lnTo>
                <a:lnTo>
                  <a:pt x="245" y="579"/>
                </a:lnTo>
                <a:lnTo>
                  <a:pt x="247" y="579"/>
                </a:lnTo>
                <a:lnTo>
                  <a:pt x="245" y="579"/>
                </a:lnTo>
                <a:lnTo>
                  <a:pt x="245" y="581"/>
                </a:lnTo>
                <a:lnTo>
                  <a:pt x="244" y="581"/>
                </a:lnTo>
                <a:lnTo>
                  <a:pt x="244" y="579"/>
                </a:lnTo>
                <a:lnTo>
                  <a:pt x="242" y="579"/>
                </a:lnTo>
                <a:lnTo>
                  <a:pt x="244" y="579"/>
                </a:lnTo>
                <a:lnTo>
                  <a:pt x="242" y="579"/>
                </a:lnTo>
                <a:lnTo>
                  <a:pt x="242" y="578"/>
                </a:lnTo>
                <a:lnTo>
                  <a:pt x="244" y="578"/>
                </a:lnTo>
                <a:lnTo>
                  <a:pt x="244" y="576"/>
                </a:lnTo>
                <a:lnTo>
                  <a:pt x="242" y="578"/>
                </a:lnTo>
                <a:lnTo>
                  <a:pt x="242" y="576"/>
                </a:lnTo>
                <a:lnTo>
                  <a:pt x="244" y="576"/>
                </a:lnTo>
                <a:lnTo>
                  <a:pt x="242" y="576"/>
                </a:lnTo>
                <a:lnTo>
                  <a:pt x="242" y="574"/>
                </a:lnTo>
                <a:lnTo>
                  <a:pt x="242" y="573"/>
                </a:lnTo>
                <a:lnTo>
                  <a:pt x="240" y="573"/>
                </a:lnTo>
                <a:lnTo>
                  <a:pt x="242" y="573"/>
                </a:lnTo>
                <a:lnTo>
                  <a:pt x="242" y="571"/>
                </a:lnTo>
                <a:lnTo>
                  <a:pt x="240" y="571"/>
                </a:lnTo>
                <a:lnTo>
                  <a:pt x="242" y="571"/>
                </a:lnTo>
                <a:lnTo>
                  <a:pt x="242" y="569"/>
                </a:lnTo>
                <a:lnTo>
                  <a:pt x="240" y="569"/>
                </a:lnTo>
                <a:lnTo>
                  <a:pt x="240" y="568"/>
                </a:lnTo>
                <a:lnTo>
                  <a:pt x="240" y="566"/>
                </a:lnTo>
                <a:lnTo>
                  <a:pt x="240" y="564"/>
                </a:lnTo>
                <a:lnTo>
                  <a:pt x="240" y="563"/>
                </a:lnTo>
                <a:lnTo>
                  <a:pt x="240" y="561"/>
                </a:lnTo>
                <a:lnTo>
                  <a:pt x="239" y="559"/>
                </a:lnTo>
                <a:lnTo>
                  <a:pt x="237" y="559"/>
                </a:lnTo>
                <a:lnTo>
                  <a:pt x="237" y="558"/>
                </a:lnTo>
                <a:lnTo>
                  <a:pt x="237" y="556"/>
                </a:lnTo>
                <a:lnTo>
                  <a:pt x="235" y="556"/>
                </a:lnTo>
                <a:lnTo>
                  <a:pt x="235" y="554"/>
                </a:lnTo>
                <a:lnTo>
                  <a:pt x="235" y="553"/>
                </a:lnTo>
                <a:lnTo>
                  <a:pt x="235" y="551"/>
                </a:lnTo>
                <a:lnTo>
                  <a:pt x="234" y="551"/>
                </a:lnTo>
                <a:lnTo>
                  <a:pt x="234" y="549"/>
                </a:lnTo>
                <a:lnTo>
                  <a:pt x="234" y="548"/>
                </a:lnTo>
                <a:lnTo>
                  <a:pt x="234" y="546"/>
                </a:lnTo>
                <a:lnTo>
                  <a:pt x="234" y="544"/>
                </a:lnTo>
                <a:lnTo>
                  <a:pt x="232" y="544"/>
                </a:lnTo>
                <a:lnTo>
                  <a:pt x="232" y="543"/>
                </a:lnTo>
                <a:lnTo>
                  <a:pt x="232" y="541"/>
                </a:lnTo>
                <a:lnTo>
                  <a:pt x="232" y="539"/>
                </a:lnTo>
                <a:lnTo>
                  <a:pt x="232" y="538"/>
                </a:lnTo>
                <a:lnTo>
                  <a:pt x="232" y="536"/>
                </a:lnTo>
                <a:lnTo>
                  <a:pt x="232" y="534"/>
                </a:lnTo>
                <a:lnTo>
                  <a:pt x="232" y="533"/>
                </a:lnTo>
                <a:lnTo>
                  <a:pt x="230" y="533"/>
                </a:lnTo>
                <a:lnTo>
                  <a:pt x="230" y="531"/>
                </a:lnTo>
                <a:lnTo>
                  <a:pt x="229" y="531"/>
                </a:lnTo>
                <a:lnTo>
                  <a:pt x="229" y="529"/>
                </a:lnTo>
                <a:lnTo>
                  <a:pt x="230" y="529"/>
                </a:lnTo>
                <a:lnTo>
                  <a:pt x="229" y="529"/>
                </a:lnTo>
                <a:lnTo>
                  <a:pt x="230" y="529"/>
                </a:lnTo>
                <a:lnTo>
                  <a:pt x="230" y="528"/>
                </a:lnTo>
                <a:lnTo>
                  <a:pt x="229" y="528"/>
                </a:lnTo>
                <a:lnTo>
                  <a:pt x="229" y="526"/>
                </a:lnTo>
                <a:lnTo>
                  <a:pt x="230" y="526"/>
                </a:lnTo>
                <a:lnTo>
                  <a:pt x="230" y="524"/>
                </a:lnTo>
                <a:lnTo>
                  <a:pt x="230" y="523"/>
                </a:lnTo>
                <a:lnTo>
                  <a:pt x="230" y="521"/>
                </a:lnTo>
                <a:lnTo>
                  <a:pt x="230" y="519"/>
                </a:lnTo>
                <a:lnTo>
                  <a:pt x="230" y="518"/>
                </a:lnTo>
                <a:lnTo>
                  <a:pt x="229" y="518"/>
                </a:lnTo>
                <a:lnTo>
                  <a:pt x="229" y="516"/>
                </a:lnTo>
                <a:lnTo>
                  <a:pt x="229" y="514"/>
                </a:lnTo>
                <a:lnTo>
                  <a:pt x="229" y="513"/>
                </a:lnTo>
                <a:lnTo>
                  <a:pt x="227" y="511"/>
                </a:lnTo>
                <a:lnTo>
                  <a:pt x="227" y="509"/>
                </a:lnTo>
                <a:lnTo>
                  <a:pt x="225" y="509"/>
                </a:lnTo>
                <a:lnTo>
                  <a:pt x="225" y="508"/>
                </a:lnTo>
                <a:lnTo>
                  <a:pt x="224" y="509"/>
                </a:lnTo>
                <a:lnTo>
                  <a:pt x="224" y="511"/>
                </a:lnTo>
                <a:lnTo>
                  <a:pt x="224" y="513"/>
                </a:lnTo>
                <a:lnTo>
                  <a:pt x="224" y="514"/>
                </a:lnTo>
                <a:lnTo>
                  <a:pt x="225" y="514"/>
                </a:lnTo>
                <a:lnTo>
                  <a:pt x="225" y="516"/>
                </a:lnTo>
                <a:lnTo>
                  <a:pt x="225" y="518"/>
                </a:lnTo>
                <a:lnTo>
                  <a:pt x="225" y="519"/>
                </a:lnTo>
                <a:lnTo>
                  <a:pt x="225" y="521"/>
                </a:lnTo>
                <a:lnTo>
                  <a:pt x="227" y="521"/>
                </a:lnTo>
                <a:lnTo>
                  <a:pt x="227" y="523"/>
                </a:lnTo>
                <a:lnTo>
                  <a:pt x="227" y="524"/>
                </a:lnTo>
                <a:lnTo>
                  <a:pt x="225" y="524"/>
                </a:lnTo>
                <a:lnTo>
                  <a:pt x="225" y="526"/>
                </a:lnTo>
                <a:lnTo>
                  <a:pt x="225" y="528"/>
                </a:lnTo>
                <a:lnTo>
                  <a:pt x="225" y="529"/>
                </a:lnTo>
                <a:lnTo>
                  <a:pt x="225" y="531"/>
                </a:lnTo>
                <a:lnTo>
                  <a:pt x="225" y="533"/>
                </a:lnTo>
                <a:lnTo>
                  <a:pt x="227" y="534"/>
                </a:lnTo>
                <a:lnTo>
                  <a:pt x="227" y="536"/>
                </a:lnTo>
                <a:lnTo>
                  <a:pt x="227" y="538"/>
                </a:lnTo>
                <a:lnTo>
                  <a:pt x="227" y="539"/>
                </a:lnTo>
                <a:lnTo>
                  <a:pt x="227" y="541"/>
                </a:lnTo>
                <a:lnTo>
                  <a:pt x="227" y="543"/>
                </a:lnTo>
                <a:lnTo>
                  <a:pt x="229" y="544"/>
                </a:lnTo>
                <a:lnTo>
                  <a:pt x="229" y="546"/>
                </a:lnTo>
                <a:lnTo>
                  <a:pt x="229" y="548"/>
                </a:lnTo>
                <a:lnTo>
                  <a:pt x="229" y="549"/>
                </a:lnTo>
                <a:lnTo>
                  <a:pt x="230" y="549"/>
                </a:lnTo>
                <a:lnTo>
                  <a:pt x="230" y="551"/>
                </a:lnTo>
                <a:lnTo>
                  <a:pt x="230" y="553"/>
                </a:lnTo>
                <a:lnTo>
                  <a:pt x="230" y="554"/>
                </a:lnTo>
                <a:lnTo>
                  <a:pt x="232" y="554"/>
                </a:lnTo>
                <a:lnTo>
                  <a:pt x="232" y="556"/>
                </a:lnTo>
                <a:lnTo>
                  <a:pt x="230" y="556"/>
                </a:lnTo>
                <a:lnTo>
                  <a:pt x="232" y="556"/>
                </a:lnTo>
                <a:lnTo>
                  <a:pt x="232" y="558"/>
                </a:lnTo>
                <a:lnTo>
                  <a:pt x="232" y="559"/>
                </a:lnTo>
                <a:lnTo>
                  <a:pt x="232" y="561"/>
                </a:lnTo>
                <a:lnTo>
                  <a:pt x="232" y="563"/>
                </a:lnTo>
                <a:lnTo>
                  <a:pt x="232" y="564"/>
                </a:lnTo>
                <a:lnTo>
                  <a:pt x="230" y="564"/>
                </a:lnTo>
                <a:lnTo>
                  <a:pt x="230" y="566"/>
                </a:lnTo>
                <a:lnTo>
                  <a:pt x="230" y="568"/>
                </a:lnTo>
                <a:lnTo>
                  <a:pt x="230" y="569"/>
                </a:lnTo>
                <a:lnTo>
                  <a:pt x="230" y="571"/>
                </a:lnTo>
                <a:lnTo>
                  <a:pt x="230" y="573"/>
                </a:lnTo>
                <a:lnTo>
                  <a:pt x="230" y="574"/>
                </a:lnTo>
                <a:lnTo>
                  <a:pt x="229" y="574"/>
                </a:lnTo>
                <a:lnTo>
                  <a:pt x="230" y="574"/>
                </a:lnTo>
                <a:lnTo>
                  <a:pt x="229" y="574"/>
                </a:lnTo>
                <a:lnTo>
                  <a:pt x="229" y="576"/>
                </a:lnTo>
                <a:lnTo>
                  <a:pt x="229" y="574"/>
                </a:lnTo>
                <a:lnTo>
                  <a:pt x="227" y="576"/>
                </a:lnTo>
                <a:lnTo>
                  <a:pt x="225" y="576"/>
                </a:lnTo>
                <a:lnTo>
                  <a:pt x="225" y="578"/>
                </a:lnTo>
                <a:lnTo>
                  <a:pt x="224" y="578"/>
                </a:lnTo>
                <a:lnTo>
                  <a:pt x="222" y="578"/>
                </a:lnTo>
                <a:lnTo>
                  <a:pt x="222" y="579"/>
                </a:lnTo>
                <a:lnTo>
                  <a:pt x="222" y="578"/>
                </a:lnTo>
                <a:lnTo>
                  <a:pt x="222" y="579"/>
                </a:lnTo>
                <a:lnTo>
                  <a:pt x="224" y="579"/>
                </a:lnTo>
                <a:lnTo>
                  <a:pt x="222" y="579"/>
                </a:lnTo>
                <a:lnTo>
                  <a:pt x="222" y="581"/>
                </a:lnTo>
                <a:lnTo>
                  <a:pt x="222" y="579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4"/>
                </a:lnTo>
                <a:lnTo>
                  <a:pt x="220" y="586"/>
                </a:lnTo>
                <a:lnTo>
                  <a:pt x="220" y="588"/>
                </a:lnTo>
                <a:lnTo>
                  <a:pt x="220" y="589"/>
                </a:lnTo>
                <a:lnTo>
                  <a:pt x="219" y="589"/>
                </a:lnTo>
                <a:lnTo>
                  <a:pt x="219" y="591"/>
                </a:lnTo>
                <a:lnTo>
                  <a:pt x="220" y="591"/>
                </a:lnTo>
                <a:lnTo>
                  <a:pt x="219" y="591"/>
                </a:lnTo>
                <a:lnTo>
                  <a:pt x="219" y="593"/>
                </a:lnTo>
                <a:lnTo>
                  <a:pt x="220" y="593"/>
                </a:lnTo>
                <a:lnTo>
                  <a:pt x="220" y="594"/>
                </a:lnTo>
                <a:lnTo>
                  <a:pt x="220" y="596"/>
                </a:lnTo>
                <a:lnTo>
                  <a:pt x="220" y="598"/>
                </a:lnTo>
                <a:lnTo>
                  <a:pt x="220" y="599"/>
                </a:lnTo>
                <a:lnTo>
                  <a:pt x="220" y="598"/>
                </a:lnTo>
                <a:lnTo>
                  <a:pt x="222" y="598"/>
                </a:lnTo>
                <a:lnTo>
                  <a:pt x="222" y="596"/>
                </a:lnTo>
                <a:lnTo>
                  <a:pt x="222" y="594"/>
                </a:lnTo>
                <a:lnTo>
                  <a:pt x="222" y="593"/>
                </a:lnTo>
                <a:lnTo>
                  <a:pt x="224" y="593"/>
                </a:lnTo>
                <a:lnTo>
                  <a:pt x="224" y="591"/>
                </a:lnTo>
                <a:lnTo>
                  <a:pt x="224" y="589"/>
                </a:lnTo>
                <a:lnTo>
                  <a:pt x="225" y="589"/>
                </a:lnTo>
                <a:lnTo>
                  <a:pt x="224" y="589"/>
                </a:lnTo>
                <a:lnTo>
                  <a:pt x="225" y="589"/>
                </a:lnTo>
                <a:lnTo>
                  <a:pt x="225" y="588"/>
                </a:lnTo>
                <a:lnTo>
                  <a:pt x="224" y="588"/>
                </a:lnTo>
                <a:lnTo>
                  <a:pt x="224" y="589"/>
                </a:lnTo>
                <a:lnTo>
                  <a:pt x="224" y="588"/>
                </a:lnTo>
                <a:lnTo>
                  <a:pt x="224" y="586"/>
                </a:lnTo>
                <a:lnTo>
                  <a:pt x="224" y="584"/>
                </a:lnTo>
                <a:lnTo>
                  <a:pt x="224" y="583"/>
                </a:lnTo>
                <a:lnTo>
                  <a:pt x="225" y="583"/>
                </a:lnTo>
                <a:lnTo>
                  <a:pt x="225" y="581"/>
                </a:lnTo>
                <a:lnTo>
                  <a:pt x="225" y="579"/>
                </a:lnTo>
                <a:lnTo>
                  <a:pt x="227" y="579"/>
                </a:lnTo>
                <a:lnTo>
                  <a:pt x="229" y="579"/>
                </a:lnTo>
                <a:lnTo>
                  <a:pt x="229" y="581"/>
                </a:lnTo>
                <a:lnTo>
                  <a:pt x="229" y="583"/>
                </a:lnTo>
                <a:lnTo>
                  <a:pt x="229" y="584"/>
                </a:lnTo>
                <a:lnTo>
                  <a:pt x="229" y="586"/>
                </a:lnTo>
                <a:lnTo>
                  <a:pt x="227" y="588"/>
                </a:lnTo>
                <a:lnTo>
                  <a:pt x="227" y="589"/>
                </a:lnTo>
                <a:lnTo>
                  <a:pt x="225" y="589"/>
                </a:lnTo>
                <a:lnTo>
                  <a:pt x="225" y="591"/>
                </a:lnTo>
                <a:lnTo>
                  <a:pt x="224" y="591"/>
                </a:lnTo>
                <a:lnTo>
                  <a:pt x="224" y="593"/>
                </a:lnTo>
                <a:lnTo>
                  <a:pt x="224" y="594"/>
                </a:lnTo>
                <a:lnTo>
                  <a:pt x="224" y="596"/>
                </a:lnTo>
                <a:lnTo>
                  <a:pt x="224" y="598"/>
                </a:lnTo>
                <a:lnTo>
                  <a:pt x="224" y="596"/>
                </a:lnTo>
                <a:lnTo>
                  <a:pt x="225" y="596"/>
                </a:lnTo>
                <a:lnTo>
                  <a:pt x="225" y="598"/>
                </a:lnTo>
                <a:lnTo>
                  <a:pt x="227" y="598"/>
                </a:lnTo>
                <a:lnTo>
                  <a:pt x="227" y="596"/>
                </a:lnTo>
                <a:lnTo>
                  <a:pt x="227" y="594"/>
                </a:lnTo>
                <a:lnTo>
                  <a:pt x="227" y="593"/>
                </a:lnTo>
                <a:lnTo>
                  <a:pt x="229" y="593"/>
                </a:lnTo>
                <a:lnTo>
                  <a:pt x="229" y="591"/>
                </a:lnTo>
                <a:lnTo>
                  <a:pt x="229" y="589"/>
                </a:lnTo>
                <a:lnTo>
                  <a:pt x="230" y="589"/>
                </a:lnTo>
                <a:lnTo>
                  <a:pt x="229" y="589"/>
                </a:lnTo>
                <a:lnTo>
                  <a:pt x="229" y="591"/>
                </a:lnTo>
                <a:lnTo>
                  <a:pt x="229" y="593"/>
                </a:lnTo>
                <a:lnTo>
                  <a:pt x="230" y="593"/>
                </a:lnTo>
                <a:lnTo>
                  <a:pt x="230" y="594"/>
                </a:lnTo>
                <a:lnTo>
                  <a:pt x="232" y="594"/>
                </a:lnTo>
                <a:lnTo>
                  <a:pt x="230" y="594"/>
                </a:lnTo>
                <a:lnTo>
                  <a:pt x="230" y="596"/>
                </a:lnTo>
                <a:lnTo>
                  <a:pt x="230" y="594"/>
                </a:lnTo>
                <a:lnTo>
                  <a:pt x="229" y="594"/>
                </a:lnTo>
                <a:lnTo>
                  <a:pt x="229" y="596"/>
                </a:lnTo>
                <a:lnTo>
                  <a:pt x="229" y="598"/>
                </a:lnTo>
                <a:lnTo>
                  <a:pt x="227" y="599"/>
                </a:lnTo>
                <a:lnTo>
                  <a:pt x="225" y="599"/>
                </a:lnTo>
                <a:lnTo>
                  <a:pt x="225" y="601"/>
                </a:lnTo>
                <a:lnTo>
                  <a:pt x="224" y="601"/>
                </a:lnTo>
                <a:lnTo>
                  <a:pt x="224" y="603"/>
                </a:lnTo>
                <a:lnTo>
                  <a:pt x="222" y="603"/>
                </a:lnTo>
                <a:lnTo>
                  <a:pt x="222" y="604"/>
                </a:lnTo>
                <a:lnTo>
                  <a:pt x="222" y="606"/>
                </a:lnTo>
                <a:lnTo>
                  <a:pt x="220" y="608"/>
                </a:lnTo>
                <a:lnTo>
                  <a:pt x="220" y="609"/>
                </a:lnTo>
                <a:lnTo>
                  <a:pt x="220" y="611"/>
                </a:lnTo>
                <a:lnTo>
                  <a:pt x="220" y="613"/>
                </a:lnTo>
                <a:lnTo>
                  <a:pt x="222" y="613"/>
                </a:lnTo>
                <a:lnTo>
                  <a:pt x="222" y="614"/>
                </a:lnTo>
                <a:lnTo>
                  <a:pt x="222" y="616"/>
                </a:lnTo>
                <a:lnTo>
                  <a:pt x="224" y="616"/>
                </a:lnTo>
                <a:lnTo>
                  <a:pt x="224" y="618"/>
                </a:lnTo>
                <a:lnTo>
                  <a:pt x="224" y="619"/>
                </a:lnTo>
                <a:lnTo>
                  <a:pt x="224" y="621"/>
                </a:lnTo>
                <a:lnTo>
                  <a:pt x="222" y="621"/>
                </a:lnTo>
                <a:lnTo>
                  <a:pt x="222" y="623"/>
                </a:lnTo>
                <a:lnTo>
                  <a:pt x="220" y="623"/>
                </a:lnTo>
                <a:lnTo>
                  <a:pt x="220" y="624"/>
                </a:lnTo>
                <a:lnTo>
                  <a:pt x="219" y="624"/>
                </a:lnTo>
                <a:lnTo>
                  <a:pt x="217" y="624"/>
                </a:lnTo>
                <a:lnTo>
                  <a:pt x="217" y="626"/>
                </a:lnTo>
                <a:lnTo>
                  <a:pt x="219" y="626"/>
                </a:lnTo>
                <a:lnTo>
                  <a:pt x="219" y="628"/>
                </a:lnTo>
                <a:lnTo>
                  <a:pt x="219" y="629"/>
                </a:lnTo>
                <a:lnTo>
                  <a:pt x="217" y="629"/>
                </a:lnTo>
                <a:lnTo>
                  <a:pt x="217" y="631"/>
                </a:lnTo>
                <a:lnTo>
                  <a:pt x="217" y="633"/>
                </a:lnTo>
                <a:lnTo>
                  <a:pt x="215" y="633"/>
                </a:lnTo>
                <a:lnTo>
                  <a:pt x="215" y="634"/>
                </a:lnTo>
                <a:lnTo>
                  <a:pt x="215" y="636"/>
                </a:lnTo>
                <a:lnTo>
                  <a:pt x="214" y="636"/>
                </a:lnTo>
                <a:lnTo>
                  <a:pt x="214" y="638"/>
                </a:lnTo>
                <a:lnTo>
                  <a:pt x="214" y="639"/>
                </a:lnTo>
                <a:lnTo>
                  <a:pt x="212" y="639"/>
                </a:lnTo>
                <a:lnTo>
                  <a:pt x="212" y="641"/>
                </a:lnTo>
                <a:lnTo>
                  <a:pt x="212" y="643"/>
                </a:lnTo>
                <a:lnTo>
                  <a:pt x="210" y="643"/>
                </a:lnTo>
                <a:lnTo>
                  <a:pt x="210" y="644"/>
                </a:lnTo>
                <a:lnTo>
                  <a:pt x="210" y="646"/>
                </a:lnTo>
                <a:lnTo>
                  <a:pt x="210" y="644"/>
                </a:lnTo>
                <a:lnTo>
                  <a:pt x="210" y="646"/>
                </a:lnTo>
                <a:lnTo>
                  <a:pt x="210" y="648"/>
                </a:lnTo>
                <a:lnTo>
                  <a:pt x="210" y="649"/>
                </a:lnTo>
                <a:lnTo>
                  <a:pt x="210" y="651"/>
                </a:lnTo>
                <a:lnTo>
                  <a:pt x="210" y="653"/>
                </a:lnTo>
                <a:lnTo>
                  <a:pt x="210" y="654"/>
                </a:lnTo>
                <a:lnTo>
                  <a:pt x="209" y="654"/>
                </a:lnTo>
                <a:lnTo>
                  <a:pt x="209" y="656"/>
                </a:lnTo>
                <a:lnTo>
                  <a:pt x="209" y="658"/>
                </a:lnTo>
                <a:lnTo>
                  <a:pt x="209" y="659"/>
                </a:lnTo>
                <a:lnTo>
                  <a:pt x="207" y="659"/>
                </a:lnTo>
                <a:lnTo>
                  <a:pt x="207" y="661"/>
                </a:lnTo>
                <a:lnTo>
                  <a:pt x="205" y="661"/>
                </a:lnTo>
                <a:lnTo>
                  <a:pt x="205" y="663"/>
                </a:lnTo>
                <a:lnTo>
                  <a:pt x="204" y="663"/>
                </a:lnTo>
                <a:lnTo>
                  <a:pt x="204" y="664"/>
                </a:lnTo>
                <a:lnTo>
                  <a:pt x="204" y="663"/>
                </a:lnTo>
                <a:lnTo>
                  <a:pt x="204" y="664"/>
                </a:lnTo>
                <a:lnTo>
                  <a:pt x="204" y="666"/>
                </a:lnTo>
                <a:lnTo>
                  <a:pt x="202" y="666"/>
                </a:lnTo>
                <a:lnTo>
                  <a:pt x="202" y="668"/>
                </a:lnTo>
                <a:lnTo>
                  <a:pt x="200" y="668"/>
                </a:lnTo>
                <a:lnTo>
                  <a:pt x="200" y="669"/>
                </a:lnTo>
                <a:lnTo>
                  <a:pt x="199" y="669"/>
                </a:lnTo>
                <a:lnTo>
                  <a:pt x="199" y="671"/>
                </a:lnTo>
                <a:lnTo>
                  <a:pt x="197" y="671"/>
                </a:lnTo>
                <a:lnTo>
                  <a:pt x="197" y="673"/>
                </a:lnTo>
                <a:lnTo>
                  <a:pt x="197" y="671"/>
                </a:lnTo>
                <a:lnTo>
                  <a:pt x="197" y="673"/>
                </a:lnTo>
                <a:lnTo>
                  <a:pt x="197" y="674"/>
                </a:lnTo>
                <a:lnTo>
                  <a:pt x="195" y="674"/>
                </a:lnTo>
                <a:lnTo>
                  <a:pt x="195" y="676"/>
                </a:lnTo>
                <a:lnTo>
                  <a:pt x="195" y="678"/>
                </a:lnTo>
                <a:lnTo>
                  <a:pt x="194" y="678"/>
                </a:lnTo>
                <a:lnTo>
                  <a:pt x="194" y="679"/>
                </a:lnTo>
                <a:lnTo>
                  <a:pt x="192" y="679"/>
                </a:lnTo>
                <a:lnTo>
                  <a:pt x="192" y="681"/>
                </a:lnTo>
                <a:lnTo>
                  <a:pt x="192" y="683"/>
                </a:lnTo>
                <a:lnTo>
                  <a:pt x="190" y="683"/>
                </a:lnTo>
                <a:lnTo>
                  <a:pt x="189" y="684"/>
                </a:lnTo>
                <a:lnTo>
                  <a:pt x="189" y="686"/>
                </a:lnTo>
                <a:lnTo>
                  <a:pt x="189" y="688"/>
                </a:lnTo>
                <a:lnTo>
                  <a:pt x="187" y="688"/>
                </a:lnTo>
                <a:lnTo>
                  <a:pt x="187" y="690"/>
                </a:lnTo>
                <a:lnTo>
                  <a:pt x="187" y="691"/>
                </a:lnTo>
                <a:lnTo>
                  <a:pt x="185" y="691"/>
                </a:lnTo>
                <a:lnTo>
                  <a:pt x="185" y="693"/>
                </a:lnTo>
                <a:lnTo>
                  <a:pt x="185" y="695"/>
                </a:lnTo>
                <a:lnTo>
                  <a:pt x="185" y="696"/>
                </a:lnTo>
                <a:lnTo>
                  <a:pt x="185" y="698"/>
                </a:lnTo>
                <a:lnTo>
                  <a:pt x="185" y="700"/>
                </a:lnTo>
                <a:lnTo>
                  <a:pt x="184" y="700"/>
                </a:lnTo>
                <a:lnTo>
                  <a:pt x="184" y="701"/>
                </a:lnTo>
                <a:lnTo>
                  <a:pt x="184" y="703"/>
                </a:lnTo>
                <a:lnTo>
                  <a:pt x="184" y="705"/>
                </a:lnTo>
                <a:lnTo>
                  <a:pt x="182" y="705"/>
                </a:lnTo>
                <a:lnTo>
                  <a:pt x="182" y="706"/>
                </a:lnTo>
                <a:lnTo>
                  <a:pt x="180" y="706"/>
                </a:lnTo>
                <a:lnTo>
                  <a:pt x="180" y="708"/>
                </a:lnTo>
                <a:lnTo>
                  <a:pt x="180" y="710"/>
                </a:lnTo>
                <a:lnTo>
                  <a:pt x="179" y="710"/>
                </a:lnTo>
                <a:lnTo>
                  <a:pt x="180" y="710"/>
                </a:lnTo>
                <a:lnTo>
                  <a:pt x="179" y="710"/>
                </a:lnTo>
                <a:lnTo>
                  <a:pt x="179" y="711"/>
                </a:lnTo>
                <a:lnTo>
                  <a:pt x="177" y="711"/>
                </a:lnTo>
                <a:lnTo>
                  <a:pt x="177" y="713"/>
                </a:lnTo>
                <a:lnTo>
                  <a:pt x="175" y="713"/>
                </a:lnTo>
                <a:lnTo>
                  <a:pt x="175" y="715"/>
                </a:lnTo>
                <a:lnTo>
                  <a:pt x="174" y="715"/>
                </a:lnTo>
                <a:lnTo>
                  <a:pt x="174" y="716"/>
                </a:lnTo>
                <a:lnTo>
                  <a:pt x="172" y="716"/>
                </a:lnTo>
                <a:lnTo>
                  <a:pt x="170" y="716"/>
                </a:lnTo>
                <a:lnTo>
                  <a:pt x="172" y="716"/>
                </a:lnTo>
                <a:lnTo>
                  <a:pt x="172" y="715"/>
                </a:lnTo>
                <a:lnTo>
                  <a:pt x="170" y="715"/>
                </a:lnTo>
                <a:lnTo>
                  <a:pt x="170" y="716"/>
                </a:lnTo>
                <a:lnTo>
                  <a:pt x="170" y="715"/>
                </a:lnTo>
                <a:lnTo>
                  <a:pt x="169" y="715"/>
                </a:lnTo>
                <a:lnTo>
                  <a:pt x="169" y="713"/>
                </a:lnTo>
                <a:lnTo>
                  <a:pt x="169" y="711"/>
                </a:lnTo>
                <a:lnTo>
                  <a:pt x="169" y="710"/>
                </a:lnTo>
                <a:lnTo>
                  <a:pt x="167" y="710"/>
                </a:lnTo>
                <a:lnTo>
                  <a:pt x="167" y="708"/>
                </a:lnTo>
                <a:lnTo>
                  <a:pt x="167" y="706"/>
                </a:lnTo>
                <a:lnTo>
                  <a:pt x="167" y="708"/>
                </a:lnTo>
                <a:lnTo>
                  <a:pt x="167" y="706"/>
                </a:lnTo>
                <a:lnTo>
                  <a:pt x="167" y="705"/>
                </a:lnTo>
                <a:lnTo>
                  <a:pt x="167" y="703"/>
                </a:lnTo>
                <a:lnTo>
                  <a:pt x="165" y="703"/>
                </a:lnTo>
                <a:lnTo>
                  <a:pt x="167" y="703"/>
                </a:lnTo>
                <a:lnTo>
                  <a:pt x="165" y="703"/>
                </a:lnTo>
                <a:lnTo>
                  <a:pt x="165" y="701"/>
                </a:lnTo>
                <a:lnTo>
                  <a:pt x="165" y="700"/>
                </a:lnTo>
                <a:lnTo>
                  <a:pt x="165" y="698"/>
                </a:lnTo>
                <a:lnTo>
                  <a:pt x="167" y="698"/>
                </a:lnTo>
                <a:lnTo>
                  <a:pt x="165" y="698"/>
                </a:lnTo>
                <a:lnTo>
                  <a:pt x="165" y="696"/>
                </a:lnTo>
                <a:lnTo>
                  <a:pt x="165" y="695"/>
                </a:lnTo>
                <a:lnTo>
                  <a:pt x="164" y="695"/>
                </a:lnTo>
                <a:lnTo>
                  <a:pt x="164" y="693"/>
                </a:lnTo>
                <a:lnTo>
                  <a:pt x="164" y="695"/>
                </a:lnTo>
                <a:lnTo>
                  <a:pt x="164" y="693"/>
                </a:lnTo>
                <a:lnTo>
                  <a:pt x="162" y="693"/>
                </a:lnTo>
                <a:lnTo>
                  <a:pt x="162" y="691"/>
                </a:lnTo>
                <a:lnTo>
                  <a:pt x="162" y="690"/>
                </a:lnTo>
                <a:lnTo>
                  <a:pt x="160" y="690"/>
                </a:lnTo>
                <a:lnTo>
                  <a:pt x="160" y="688"/>
                </a:lnTo>
                <a:lnTo>
                  <a:pt x="160" y="686"/>
                </a:lnTo>
                <a:lnTo>
                  <a:pt x="160" y="684"/>
                </a:lnTo>
                <a:lnTo>
                  <a:pt x="160" y="683"/>
                </a:lnTo>
                <a:lnTo>
                  <a:pt x="160" y="681"/>
                </a:lnTo>
                <a:lnTo>
                  <a:pt x="162" y="681"/>
                </a:lnTo>
                <a:lnTo>
                  <a:pt x="162" y="679"/>
                </a:lnTo>
                <a:lnTo>
                  <a:pt x="162" y="678"/>
                </a:lnTo>
                <a:lnTo>
                  <a:pt x="164" y="678"/>
                </a:lnTo>
                <a:lnTo>
                  <a:pt x="164" y="676"/>
                </a:lnTo>
                <a:lnTo>
                  <a:pt x="165" y="676"/>
                </a:lnTo>
                <a:lnTo>
                  <a:pt x="165" y="674"/>
                </a:lnTo>
                <a:lnTo>
                  <a:pt x="165" y="673"/>
                </a:lnTo>
                <a:lnTo>
                  <a:pt x="165" y="671"/>
                </a:lnTo>
                <a:lnTo>
                  <a:pt x="165" y="669"/>
                </a:lnTo>
                <a:lnTo>
                  <a:pt x="165" y="668"/>
                </a:lnTo>
                <a:lnTo>
                  <a:pt x="167" y="668"/>
                </a:lnTo>
                <a:lnTo>
                  <a:pt x="165" y="668"/>
                </a:lnTo>
                <a:lnTo>
                  <a:pt x="167" y="668"/>
                </a:lnTo>
                <a:lnTo>
                  <a:pt x="167" y="666"/>
                </a:lnTo>
                <a:lnTo>
                  <a:pt x="167" y="664"/>
                </a:lnTo>
                <a:lnTo>
                  <a:pt x="167" y="663"/>
                </a:lnTo>
                <a:lnTo>
                  <a:pt x="169" y="663"/>
                </a:lnTo>
                <a:lnTo>
                  <a:pt x="169" y="661"/>
                </a:lnTo>
                <a:lnTo>
                  <a:pt x="170" y="659"/>
                </a:lnTo>
                <a:lnTo>
                  <a:pt x="170" y="658"/>
                </a:lnTo>
                <a:lnTo>
                  <a:pt x="172" y="658"/>
                </a:lnTo>
                <a:lnTo>
                  <a:pt x="172" y="656"/>
                </a:lnTo>
                <a:lnTo>
                  <a:pt x="172" y="654"/>
                </a:lnTo>
                <a:lnTo>
                  <a:pt x="172" y="653"/>
                </a:lnTo>
                <a:lnTo>
                  <a:pt x="174" y="653"/>
                </a:lnTo>
                <a:lnTo>
                  <a:pt x="172" y="653"/>
                </a:lnTo>
                <a:lnTo>
                  <a:pt x="174" y="653"/>
                </a:lnTo>
                <a:lnTo>
                  <a:pt x="174" y="651"/>
                </a:lnTo>
                <a:lnTo>
                  <a:pt x="174" y="649"/>
                </a:lnTo>
                <a:lnTo>
                  <a:pt x="175" y="649"/>
                </a:lnTo>
                <a:lnTo>
                  <a:pt x="175" y="648"/>
                </a:lnTo>
                <a:lnTo>
                  <a:pt x="177" y="648"/>
                </a:lnTo>
                <a:lnTo>
                  <a:pt x="177" y="646"/>
                </a:lnTo>
                <a:lnTo>
                  <a:pt x="179" y="646"/>
                </a:lnTo>
                <a:lnTo>
                  <a:pt x="179" y="644"/>
                </a:lnTo>
                <a:lnTo>
                  <a:pt x="179" y="646"/>
                </a:lnTo>
                <a:lnTo>
                  <a:pt x="179" y="644"/>
                </a:lnTo>
                <a:lnTo>
                  <a:pt x="180" y="644"/>
                </a:lnTo>
                <a:lnTo>
                  <a:pt x="180" y="643"/>
                </a:lnTo>
                <a:lnTo>
                  <a:pt x="182" y="643"/>
                </a:lnTo>
                <a:lnTo>
                  <a:pt x="180" y="643"/>
                </a:lnTo>
                <a:lnTo>
                  <a:pt x="182" y="641"/>
                </a:lnTo>
                <a:lnTo>
                  <a:pt x="184" y="641"/>
                </a:lnTo>
                <a:lnTo>
                  <a:pt x="184" y="639"/>
                </a:lnTo>
                <a:lnTo>
                  <a:pt x="185" y="638"/>
                </a:lnTo>
                <a:lnTo>
                  <a:pt x="185" y="636"/>
                </a:lnTo>
                <a:lnTo>
                  <a:pt x="187" y="636"/>
                </a:lnTo>
                <a:lnTo>
                  <a:pt x="187" y="634"/>
                </a:lnTo>
                <a:lnTo>
                  <a:pt x="187" y="633"/>
                </a:lnTo>
                <a:lnTo>
                  <a:pt x="189" y="633"/>
                </a:lnTo>
                <a:lnTo>
                  <a:pt x="189" y="631"/>
                </a:lnTo>
                <a:lnTo>
                  <a:pt x="190" y="631"/>
                </a:lnTo>
                <a:lnTo>
                  <a:pt x="190" y="629"/>
                </a:lnTo>
                <a:lnTo>
                  <a:pt x="192" y="629"/>
                </a:lnTo>
                <a:lnTo>
                  <a:pt x="192" y="628"/>
                </a:lnTo>
                <a:lnTo>
                  <a:pt x="194" y="628"/>
                </a:lnTo>
                <a:lnTo>
                  <a:pt x="194" y="626"/>
                </a:lnTo>
                <a:lnTo>
                  <a:pt x="195" y="626"/>
                </a:lnTo>
                <a:lnTo>
                  <a:pt x="195" y="624"/>
                </a:lnTo>
                <a:lnTo>
                  <a:pt x="197" y="624"/>
                </a:lnTo>
                <a:lnTo>
                  <a:pt x="197" y="623"/>
                </a:lnTo>
                <a:lnTo>
                  <a:pt x="199" y="623"/>
                </a:lnTo>
                <a:lnTo>
                  <a:pt x="199" y="621"/>
                </a:lnTo>
                <a:lnTo>
                  <a:pt x="199" y="619"/>
                </a:lnTo>
                <a:lnTo>
                  <a:pt x="200" y="619"/>
                </a:lnTo>
                <a:lnTo>
                  <a:pt x="200" y="618"/>
                </a:lnTo>
                <a:lnTo>
                  <a:pt x="199" y="618"/>
                </a:lnTo>
                <a:lnTo>
                  <a:pt x="199" y="616"/>
                </a:lnTo>
                <a:lnTo>
                  <a:pt x="197" y="616"/>
                </a:lnTo>
                <a:lnTo>
                  <a:pt x="197" y="614"/>
                </a:lnTo>
                <a:lnTo>
                  <a:pt x="197" y="613"/>
                </a:lnTo>
                <a:lnTo>
                  <a:pt x="197" y="611"/>
                </a:lnTo>
                <a:lnTo>
                  <a:pt x="195" y="611"/>
                </a:lnTo>
                <a:lnTo>
                  <a:pt x="197" y="609"/>
                </a:lnTo>
                <a:lnTo>
                  <a:pt x="195" y="609"/>
                </a:lnTo>
                <a:lnTo>
                  <a:pt x="195" y="608"/>
                </a:lnTo>
                <a:lnTo>
                  <a:pt x="194" y="608"/>
                </a:lnTo>
                <a:lnTo>
                  <a:pt x="192" y="608"/>
                </a:lnTo>
                <a:lnTo>
                  <a:pt x="192" y="606"/>
                </a:lnTo>
                <a:lnTo>
                  <a:pt x="190" y="606"/>
                </a:lnTo>
                <a:lnTo>
                  <a:pt x="190" y="604"/>
                </a:lnTo>
                <a:lnTo>
                  <a:pt x="190" y="603"/>
                </a:lnTo>
                <a:lnTo>
                  <a:pt x="189" y="603"/>
                </a:lnTo>
                <a:lnTo>
                  <a:pt x="189" y="601"/>
                </a:lnTo>
                <a:lnTo>
                  <a:pt x="190" y="601"/>
                </a:lnTo>
                <a:lnTo>
                  <a:pt x="189" y="601"/>
                </a:lnTo>
                <a:lnTo>
                  <a:pt x="190" y="601"/>
                </a:lnTo>
                <a:lnTo>
                  <a:pt x="190" y="599"/>
                </a:lnTo>
                <a:lnTo>
                  <a:pt x="190" y="598"/>
                </a:lnTo>
                <a:lnTo>
                  <a:pt x="190" y="596"/>
                </a:lnTo>
                <a:lnTo>
                  <a:pt x="189" y="596"/>
                </a:lnTo>
                <a:lnTo>
                  <a:pt x="189" y="594"/>
                </a:lnTo>
                <a:lnTo>
                  <a:pt x="189" y="593"/>
                </a:lnTo>
                <a:lnTo>
                  <a:pt x="189" y="591"/>
                </a:lnTo>
                <a:lnTo>
                  <a:pt x="187" y="591"/>
                </a:lnTo>
                <a:lnTo>
                  <a:pt x="189" y="591"/>
                </a:lnTo>
                <a:lnTo>
                  <a:pt x="187" y="591"/>
                </a:lnTo>
                <a:lnTo>
                  <a:pt x="187" y="589"/>
                </a:lnTo>
                <a:lnTo>
                  <a:pt x="187" y="588"/>
                </a:lnTo>
                <a:lnTo>
                  <a:pt x="187" y="586"/>
                </a:lnTo>
                <a:lnTo>
                  <a:pt x="187" y="584"/>
                </a:lnTo>
                <a:lnTo>
                  <a:pt x="189" y="584"/>
                </a:lnTo>
                <a:lnTo>
                  <a:pt x="187" y="584"/>
                </a:lnTo>
                <a:lnTo>
                  <a:pt x="187" y="583"/>
                </a:lnTo>
                <a:lnTo>
                  <a:pt x="187" y="581"/>
                </a:lnTo>
                <a:lnTo>
                  <a:pt x="187" y="579"/>
                </a:lnTo>
                <a:lnTo>
                  <a:pt x="187" y="578"/>
                </a:lnTo>
                <a:lnTo>
                  <a:pt x="189" y="578"/>
                </a:lnTo>
                <a:lnTo>
                  <a:pt x="189" y="576"/>
                </a:lnTo>
                <a:lnTo>
                  <a:pt x="187" y="576"/>
                </a:lnTo>
                <a:lnTo>
                  <a:pt x="187" y="574"/>
                </a:lnTo>
                <a:lnTo>
                  <a:pt x="187" y="573"/>
                </a:lnTo>
                <a:lnTo>
                  <a:pt x="187" y="571"/>
                </a:lnTo>
                <a:lnTo>
                  <a:pt x="187" y="569"/>
                </a:lnTo>
                <a:lnTo>
                  <a:pt x="187" y="568"/>
                </a:lnTo>
                <a:lnTo>
                  <a:pt x="185" y="568"/>
                </a:lnTo>
                <a:lnTo>
                  <a:pt x="187" y="568"/>
                </a:lnTo>
                <a:lnTo>
                  <a:pt x="187" y="566"/>
                </a:lnTo>
                <a:lnTo>
                  <a:pt x="185" y="566"/>
                </a:lnTo>
                <a:lnTo>
                  <a:pt x="187" y="566"/>
                </a:lnTo>
                <a:lnTo>
                  <a:pt x="185" y="566"/>
                </a:lnTo>
                <a:lnTo>
                  <a:pt x="185" y="564"/>
                </a:lnTo>
                <a:lnTo>
                  <a:pt x="185" y="563"/>
                </a:lnTo>
                <a:lnTo>
                  <a:pt x="184" y="563"/>
                </a:lnTo>
                <a:lnTo>
                  <a:pt x="184" y="561"/>
                </a:lnTo>
                <a:lnTo>
                  <a:pt x="182" y="561"/>
                </a:lnTo>
                <a:lnTo>
                  <a:pt x="182" y="559"/>
                </a:lnTo>
                <a:lnTo>
                  <a:pt x="182" y="558"/>
                </a:lnTo>
                <a:lnTo>
                  <a:pt x="180" y="558"/>
                </a:lnTo>
                <a:lnTo>
                  <a:pt x="180" y="556"/>
                </a:lnTo>
                <a:lnTo>
                  <a:pt x="179" y="554"/>
                </a:lnTo>
                <a:lnTo>
                  <a:pt x="179" y="553"/>
                </a:lnTo>
                <a:lnTo>
                  <a:pt x="177" y="553"/>
                </a:lnTo>
                <a:lnTo>
                  <a:pt x="177" y="551"/>
                </a:lnTo>
                <a:lnTo>
                  <a:pt x="177" y="549"/>
                </a:lnTo>
                <a:lnTo>
                  <a:pt x="177" y="548"/>
                </a:lnTo>
                <a:lnTo>
                  <a:pt x="177" y="546"/>
                </a:lnTo>
                <a:lnTo>
                  <a:pt x="177" y="544"/>
                </a:lnTo>
                <a:lnTo>
                  <a:pt x="175" y="544"/>
                </a:lnTo>
                <a:lnTo>
                  <a:pt x="175" y="543"/>
                </a:lnTo>
                <a:lnTo>
                  <a:pt x="174" y="543"/>
                </a:lnTo>
                <a:lnTo>
                  <a:pt x="174" y="541"/>
                </a:lnTo>
                <a:lnTo>
                  <a:pt x="174" y="539"/>
                </a:lnTo>
                <a:lnTo>
                  <a:pt x="174" y="538"/>
                </a:lnTo>
                <a:lnTo>
                  <a:pt x="174" y="536"/>
                </a:lnTo>
                <a:lnTo>
                  <a:pt x="172" y="536"/>
                </a:lnTo>
                <a:lnTo>
                  <a:pt x="172" y="534"/>
                </a:lnTo>
                <a:lnTo>
                  <a:pt x="172" y="533"/>
                </a:lnTo>
                <a:lnTo>
                  <a:pt x="170" y="533"/>
                </a:lnTo>
                <a:lnTo>
                  <a:pt x="170" y="531"/>
                </a:lnTo>
                <a:lnTo>
                  <a:pt x="170" y="529"/>
                </a:lnTo>
                <a:lnTo>
                  <a:pt x="170" y="528"/>
                </a:lnTo>
                <a:lnTo>
                  <a:pt x="170" y="526"/>
                </a:lnTo>
                <a:lnTo>
                  <a:pt x="170" y="524"/>
                </a:lnTo>
                <a:lnTo>
                  <a:pt x="170" y="523"/>
                </a:lnTo>
                <a:lnTo>
                  <a:pt x="172" y="523"/>
                </a:lnTo>
                <a:lnTo>
                  <a:pt x="170" y="523"/>
                </a:lnTo>
                <a:lnTo>
                  <a:pt x="170" y="521"/>
                </a:lnTo>
                <a:lnTo>
                  <a:pt x="170" y="519"/>
                </a:lnTo>
                <a:lnTo>
                  <a:pt x="172" y="519"/>
                </a:lnTo>
                <a:lnTo>
                  <a:pt x="172" y="518"/>
                </a:lnTo>
                <a:lnTo>
                  <a:pt x="170" y="518"/>
                </a:lnTo>
                <a:lnTo>
                  <a:pt x="172" y="518"/>
                </a:lnTo>
                <a:lnTo>
                  <a:pt x="170" y="518"/>
                </a:lnTo>
                <a:lnTo>
                  <a:pt x="172" y="518"/>
                </a:lnTo>
                <a:lnTo>
                  <a:pt x="172" y="516"/>
                </a:lnTo>
                <a:lnTo>
                  <a:pt x="170" y="516"/>
                </a:lnTo>
                <a:lnTo>
                  <a:pt x="170" y="514"/>
                </a:lnTo>
                <a:lnTo>
                  <a:pt x="172" y="514"/>
                </a:lnTo>
                <a:lnTo>
                  <a:pt x="172" y="513"/>
                </a:lnTo>
                <a:lnTo>
                  <a:pt x="172" y="511"/>
                </a:lnTo>
                <a:lnTo>
                  <a:pt x="174" y="511"/>
                </a:lnTo>
                <a:lnTo>
                  <a:pt x="174" y="509"/>
                </a:lnTo>
                <a:lnTo>
                  <a:pt x="174" y="508"/>
                </a:lnTo>
                <a:lnTo>
                  <a:pt x="174" y="506"/>
                </a:lnTo>
                <a:lnTo>
                  <a:pt x="174" y="504"/>
                </a:lnTo>
                <a:lnTo>
                  <a:pt x="174" y="503"/>
                </a:lnTo>
                <a:lnTo>
                  <a:pt x="174" y="501"/>
                </a:lnTo>
                <a:lnTo>
                  <a:pt x="174" y="499"/>
                </a:lnTo>
                <a:lnTo>
                  <a:pt x="174" y="498"/>
                </a:lnTo>
                <a:lnTo>
                  <a:pt x="174" y="496"/>
                </a:lnTo>
                <a:lnTo>
                  <a:pt x="174" y="494"/>
                </a:lnTo>
                <a:lnTo>
                  <a:pt x="174" y="493"/>
                </a:lnTo>
                <a:lnTo>
                  <a:pt x="175" y="493"/>
                </a:lnTo>
                <a:lnTo>
                  <a:pt x="174" y="493"/>
                </a:lnTo>
                <a:lnTo>
                  <a:pt x="175" y="493"/>
                </a:lnTo>
                <a:lnTo>
                  <a:pt x="174" y="493"/>
                </a:lnTo>
                <a:lnTo>
                  <a:pt x="175" y="491"/>
                </a:lnTo>
                <a:lnTo>
                  <a:pt x="174" y="491"/>
                </a:lnTo>
                <a:lnTo>
                  <a:pt x="172" y="491"/>
                </a:lnTo>
                <a:lnTo>
                  <a:pt x="172" y="489"/>
                </a:lnTo>
                <a:lnTo>
                  <a:pt x="172" y="488"/>
                </a:lnTo>
                <a:lnTo>
                  <a:pt x="170" y="488"/>
                </a:lnTo>
                <a:lnTo>
                  <a:pt x="169" y="488"/>
                </a:lnTo>
                <a:lnTo>
                  <a:pt x="169" y="486"/>
                </a:lnTo>
                <a:lnTo>
                  <a:pt x="169" y="484"/>
                </a:lnTo>
                <a:lnTo>
                  <a:pt x="167" y="484"/>
                </a:lnTo>
                <a:lnTo>
                  <a:pt x="167" y="482"/>
                </a:lnTo>
                <a:lnTo>
                  <a:pt x="167" y="481"/>
                </a:lnTo>
                <a:lnTo>
                  <a:pt x="165" y="481"/>
                </a:lnTo>
                <a:lnTo>
                  <a:pt x="165" y="479"/>
                </a:lnTo>
                <a:lnTo>
                  <a:pt x="167" y="479"/>
                </a:lnTo>
                <a:lnTo>
                  <a:pt x="167" y="477"/>
                </a:lnTo>
                <a:lnTo>
                  <a:pt x="165" y="477"/>
                </a:lnTo>
                <a:lnTo>
                  <a:pt x="167" y="477"/>
                </a:lnTo>
                <a:lnTo>
                  <a:pt x="167" y="476"/>
                </a:lnTo>
                <a:lnTo>
                  <a:pt x="165" y="476"/>
                </a:lnTo>
                <a:lnTo>
                  <a:pt x="165" y="474"/>
                </a:lnTo>
                <a:lnTo>
                  <a:pt x="165" y="472"/>
                </a:lnTo>
                <a:lnTo>
                  <a:pt x="165" y="471"/>
                </a:lnTo>
                <a:lnTo>
                  <a:pt x="165" y="469"/>
                </a:lnTo>
                <a:lnTo>
                  <a:pt x="165" y="471"/>
                </a:lnTo>
                <a:lnTo>
                  <a:pt x="167" y="471"/>
                </a:lnTo>
                <a:lnTo>
                  <a:pt x="167" y="469"/>
                </a:lnTo>
                <a:lnTo>
                  <a:pt x="165" y="469"/>
                </a:lnTo>
                <a:lnTo>
                  <a:pt x="165" y="467"/>
                </a:lnTo>
                <a:lnTo>
                  <a:pt x="165" y="466"/>
                </a:lnTo>
                <a:lnTo>
                  <a:pt x="167" y="466"/>
                </a:lnTo>
                <a:lnTo>
                  <a:pt x="167" y="464"/>
                </a:lnTo>
                <a:lnTo>
                  <a:pt x="167" y="462"/>
                </a:lnTo>
                <a:lnTo>
                  <a:pt x="169" y="462"/>
                </a:lnTo>
                <a:lnTo>
                  <a:pt x="169" y="461"/>
                </a:lnTo>
                <a:lnTo>
                  <a:pt x="170" y="459"/>
                </a:lnTo>
                <a:lnTo>
                  <a:pt x="170" y="457"/>
                </a:lnTo>
                <a:lnTo>
                  <a:pt x="170" y="456"/>
                </a:lnTo>
                <a:lnTo>
                  <a:pt x="172" y="456"/>
                </a:lnTo>
                <a:lnTo>
                  <a:pt x="172" y="454"/>
                </a:lnTo>
                <a:lnTo>
                  <a:pt x="174" y="454"/>
                </a:lnTo>
                <a:lnTo>
                  <a:pt x="174" y="452"/>
                </a:lnTo>
                <a:lnTo>
                  <a:pt x="175" y="452"/>
                </a:lnTo>
                <a:lnTo>
                  <a:pt x="175" y="451"/>
                </a:lnTo>
                <a:lnTo>
                  <a:pt x="177" y="451"/>
                </a:lnTo>
                <a:lnTo>
                  <a:pt x="177" y="449"/>
                </a:lnTo>
                <a:lnTo>
                  <a:pt x="179" y="449"/>
                </a:lnTo>
                <a:lnTo>
                  <a:pt x="177" y="449"/>
                </a:lnTo>
                <a:lnTo>
                  <a:pt x="179" y="449"/>
                </a:lnTo>
                <a:lnTo>
                  <a:pt x="179" y="447"/>
                </a:lnTo>
                <a:lnTo>
                  <a:pt x="179" y="446"/>
                </a:lnTo>
                <a:lnTo>
                  <a:pt x="180" y="446"/>
                </a:lnTo>
                <a:lnTo>
                  <a:pt x="180" y="444"/>
                </a:lnTo>
                <a:lnTo>
                  <a:pt x="180" y="442"/>
                </a:lnTo>
                <a:lnTo>
                  <a:pt x="180" y="441"/>
                </a:lnTo>
                <a:lnTo>
                  <a:pt x="182" y="441"/>
                </a:lnTo>
                <a:lnTo>
                  <a:pt x="182" y="439"/>
                </a:lnTo>
                <a:lnTo>
                  <a:pt x="184" y="439"/>
                </a:lnTo>
                <a:lnTo>
                  <a:pt x="184" y="437"/>
                </a:lnTo>
                <a:lnTo>
                  <a:pt x="184" y="436"/>
                </a:lnTo>
                <a:lnTo>
                  <a:pt x="184" y="434"/>
                </a:lnTo>
                <a:lnTo>
                  <a:pt x="185" y="434"/>
                </a:lnTo>
                <a:lnTo>
                  <a:pt x="185" y="432"/>
                </a:lnTo>
                <a:lnTo>
                  <a:pt x="187" y="432"/>
                </a:lnTo>
                <a:lnTo>
                  <a:pt x="187" y="431"/>
                </a:lnTo>
                <a:lnTo>
                  <a:pt x="187" y="429"/>
                </a:lnTo>
                <a:lnTo>
                  <a:pt x="187" y="427"/>
                </a:lnTo>
                <a:lnTo>
                  <a:pt x="189" y="427"/>
                </a:lnTo>
                <a:lnTo>
                  <a:pt x="190" y="427"/>
                </a:lnTo>
                <a:lnTo>
                  <a:pt x="190" y="426"/>
                </a:lnTo>
                <a:lnTo>
                  <a:pt x="189" y="426"/>
                </a:lnTo>
                <a:lnTo>
                  <a:pt x="190" y="426"/>
                </a:lnTo>
                <a:lnTo>
                  <a:pt x="190" y="424"/>
                </a:lnTo>
                <a:lnTo>
                  <a:pt x="190" y="422"/>
                </a:lnTo>
                <a:lnTo>
                  <a:pt x="192" y="422"/>
                </a:lnTo>
                <a:lnTo>
                  <a:pt x="192" y="421"/>
                </a:lnTo>
                <a:lnTo>
                  <a:pt x="192" y="419"/>
                </a:lnTo>
                <a:lnTo>
                  <a:pt x="192" y="417"/>
                </a:lnTo>
                <a:lnTo>
                  <a:pt x="192" y="416"/>
                </a:lnTo>
                <a:lnTo>
                  <a:pt x="192" y="414"/>
                </a:lnTo>
                <a:lnTo>
                  <a:pt x="192" y="412"/>
                </a:lnTo>
                <a:lnTo>
                  <a:pt x="192" y="414"/>
                </a:lnTo>
                <a:lnTo>
                  <a:pt x="192" y="412"/>
                </a:lnTo>
                <a:lnTo>
                  <a:pt x="192" y="411"/>
                </a:lnTo>
                <a:lnTo>
                  <a:pt x="190" y="411"/>
                </a:lnTo>
                <a:lnTo>
                  <a:pt x="190" y="412"/>
                </a:lnTo>
                <a:lnTo>
                  <a:pt x="189" y="412"/>
                </a:lnTo>
                <a:lnTo>
                  <a:pt x="189" y="414"/>
                </a:lnTo>
                <a:lnTo>
                  <a:pt x="189" y="416"/>
                </a:lnTo>
                <a:lnTo>
                  <a:pt x="189" y="417"/>
                </a:lnTo>
                <a:lnTo>
                  <a:pt x="189" y="419"/>
                </a:lnTo>
                <a:lnTo>
                  <a:pt x="190" y="419"/>
                </a:lnTo>
                <a:lnTo>
                  <a:pt x="189" y="424"/>
                </a:lnTo>
                <a:lnTo>
                  <a:pt x="187" y="424"/>
                </a:lnTo>
                <a:lnTo>
                  <a:pt x="189" y="422"/>
                </a:lnTo>
                <a:lnTo>
                  <a:pt x="189" y="421"/>
                </a:lnTo>
                <a:lnTo>
                  <a:pt x="190" y="419"/>
                </a:lnTo>
                <a:lnTo>
                  <a:pt x="187" y="419"/>
                </a:lnTo>
                <a:lnTo>
                  <a:pt x="189" y="394"/>
                </a:lnTo>
                <a:lnTo>
                  <a:pt x="190" y="391"/>
                </a:lnTo>
                <a:lnTo>
                  <a:pt x="190" y="387"/>
                </a:lnTo>
                <a:lnTo>
                  <a:pt x="185" y="377"/>
                </a:lnTo>
                <a:lnTo>
                  <a:pt x="184" y="376"/>
                </a:lnTo>
                <a:lnTo>
                  <a:pt x="184" y="374"/>
                </a:lnTo>
                <a:lnTo>
                  <a:pt x="179" y="367"/>
                </a:lnTo>
                <a:lnTo>
                  <a:pt x="175" y="357"/>
                </a:lnTo>
                <a:lnTo>
                  <a:pt x="172" y="351"/>
                </a:lnTo>
                <a:lnTo>
                  <a:pt x="147" y="359"/>
                </a:lnTo>
                <a:lnTo>
                  <a:pt x="134" y="352"/>
                </a:lnTo>
                <a:lnTo>
                  <a:pt x="130" y="351"/>
                </a:lnTo>
                <a:lnTo>
                  <a:pt x="118" y="346"/>
                </a:lnTo>
                <a:lnTo>
                  <a:pt x="113" y="346"/>
                </a:lnTo>
                <a:lnTo>
                  <a:pt x="112" y="339"/>
                </a:lnTo>
                <a:lnTo>
                  <a:pt x="108" y="326"/>
                </a:lnTo>
                <a:lnTo>
                  <a:pt x="108" y="322"/>
                </a:lnTo>
                <a:lnTo>
                  <a:pt x="105" y="311"/>
                </a:lnTo>
                <a:lnTo>
                  <a:pt x="102" y="311"/>
                </a:lnTo>
                <a:lnTo>
                  <a:pt x="100" y="311"/>
                </a:lnTo>
                <a:lnTo>
                  <a:pt x="98" y="311"/>
                </a:lnTo>
                <a:lnTo>
                  <a:pt x="93" y="309"/>
                </a:lnTo>
                <a:lnTo>
                  <a:pt x="90" y="309"/>
                </a:lnTo>
                <a:lnTo>
                  <a:pt x="87" y="309"/>
                </a:lnTo>
                <a:lnTo>
                  <a:pt x="87" y="307"/>
                </a:lnTo>
                <a:lnTo>
                  <a:pt x="83" y="307"/>
                </a:lnTo>
                <a:lnTo>
                  <a:pt x="78" y="304"/>
                </a:lnTo>
                <a:lnTo>
                  <a:pt x="77" y="302"/>
                </a:lnTo>
                <a:lnTo>
                  <a:pt x="75" y="302"/>
                </a:lnTo>
                <a:lnTo>
                  <a:pt x="73" y="299"/>
                </a:lnTo>
                <a:lnTo>
                  <a:pt x="70" y="297"/>
                </a:lnTo>
                <a:lnTo>
                  <a:pt x="70" y="296"/>
                </a:lnTo>
                <a:lnTo>
                  <a:pt x="67" y="292"/>
                </a:lnTo>
                <a:lnTo>
                  <a:pt x="65" y="291"/>
                </a:lnTo>
                <a:lnTo>
                  <a:pt x="62" y="286"/>
                </a:lnTo>
                <a:lnTo>
                  <a:pt x="58" y="282"/>
                </a:lnTo>
                <a:lnTo>
                  <a:pt x="57" y="281"/>
                </a:lnTo>
                <a:lnTo>
                  <a:pt x="55" y="279"/>
                </a:lnTo>
                <a:lnTo>
                  <a:pt x="52" y="275"/>
                </a:lnTo>
                <a:lnTo>
                  <a:pt x="48" y="270"/>
                </a:lnTo>
                <a:lnTo>
                  <a:pt x="38" y="267"/>
                </a:lnTo>
                <a:lnTo>
                  <a:pt x="35" y="267"/>
                </a:lnTo>
                <a:lnTo>
                  <a:pt x="32" y="265"/>
                </a:lnTo>
                <a:lnTo>
                  <a:pt x="12" y="262"/>
                </a:lnTo>
                <a:lnTo>
                  <a:pt x="8" y="260"/>
                </a:lnTo>
                <a:lnTo>
                  <a:pt x="5" y="260"/>
                </a:lnTo>
                <a:lnTo>
                  <a:pt x="0" y="259"/>
                </a:lnTo>
                <a:lnTo>
                  <a:pt x="3" y="252"/>
                </a:lnTo>
                <a:lnTo>
                  <a:pt x="5" y="247"/>
                </a:lnTo>
                <a:lnTo>
                  <a:pt x="7" y="245"/>
                </a:lnTo>
                <a:lnTo>
                  <a:pt x="8" y="245"/>
                </a:lnTo>
                <a:lnTo>
                  <a:pt x="12" y="245"/>
                </a:lnTo>
                <a:lnTo>
                  <a:pt x="15" y="244"/>
                </a:lnTo>
                <a:lnTo>
                  <a:pt x="18" y="242"/>
                </a:lnTo>
                <a:lnTo>
                  <a:pt x="22" y="239"/>
                </a:lnTo>
                <a:lnTo>
                  <a:pt x="22" y="235"/>
                </a:lnTo>
                <a:lnTo>
                  <a:pt x="23" y="230"/>
                </a:lnTo>
                <a:lnTo>
                  <a:pt x="25" y="230"/>
                </a:lnTo>
                <a:lnTo>
                  <a:pt x="28" y="229"/>
                </a:lnTo>
                <a:lnTo>
                  <a:pt x="30" y="230"/>
                </a:lnTo>
                <a:lnTo>
                  <a:pt x="33" y="229"/>
                </a:lnTo>
                <a:lnTo>
                  <a:pt x="35" y="229"/>
                </a:lnTo>
                <a:lnTo>
                  <a:pt x="40" y="229"/>
                </a:lnTo>
                <a:lnTo>
                  <a:pt x="43" y="229"/>
                </a:lnTo>
                <a:lnTo>
                  <a:pt x="47" y="227"/>
                </a:lnTo>
                <a:lnTo>
                  <a:pt x="48" y="224"/>
                </a:lnTo>
                <a:lnTo>
                  <a:pt x="50" y="224"/>
                </a:lnTo>
                <a:lnTo>
                  <a:pt x="50" y="222"/>
                </a:lnTo>
                <a:lnTo>
                  <a:pt x="55" y="220"/>
                </a:lnTo>
                <a:lnTo>
                  <a:pt x="63" y="220"/>
                </a:lnTo>
                <a:lnTo>
                  <a:pt x="67" y="217"/>
                </a:lnTo>
                <a:lnTo>
                  <a:pt x="68" y="217"/>
                </a:lnTo>
                <a:lnTo>
                  <a:pt x="68" y="215"/>
                </a:lnTo>
                <a:lnTo>
                  <a:pt x="68" y="214"/>
                </a:lnTo>
                <a:lnTo>
                  <a:pt x="70" y="212"/>
                </a:lnTo>
                <a:lnTo>
                  <a:pt x="72" y="210"/>
                </a:lnTo>
                <a:lnTo>
                  <a:pt x="72" y="209"/>
                </a:lnTo>
                <a:lnTo>
                  <a:pt x="73" y="207"/>
                </a:lnTo>
                <a:lnTo>
                  <a:pt x="73" y="204"/>
                </a:lnTo>
                <a:lnTo>
                  <a:pt x="75" y="202"/>
                </a:lnTo>
                <a:lnTo>
                  <a:pt x="75" y="200"/>
                </a:lnTo>
                <a:lnTo>
                  <a:pt x="75" y="199"/>
                </a:lnTo>
                <a:lnTo>
                  <a:pt x="75" y="197"/>
                </a:lnTo>
                <a:lnTo>
                  <a:pt x="73" y="195"/>
                </a:lnTo>
                <a:lnTo>
                  <a:pt x="73" y="194"/>
                </a:lnTo>
                <a:lnTo>
                  <a:pt x="72" y="192"/>
                </a:lnTo>
                <a:lnTo>
                  <a:pt x="70" y="190"/>
                </a:lnTo>
                <a:lnTo>
                  <a:pt x="72" y="189"/>
                </a:lnTo>
                <a:lnTo>
                  <a:pt x="72" y="187"/>
                </a:lnTo>
                <a:lnTo>
                  <a:pt x="73" y="185"/>
                </a:lnTo>
                <a:lnTo>
                  <a:pt x="73" y="184"/>
                </a:lnTo>
                <a:lnTo>
                  <a:pt x="73" y="182"/>
                </a:lnTo>
                <a:lnTo>
                  <a:pt x="75" y="182"/>
                </a:lnTo>
                <a:lnTo>
                  <a:pt x="80" y="182"/>
                </a:lnTo>
                <a:lnTo>
                  <a:pt x="82" y="182"/>
                </a:lnTo>
                <a:lnTo>
                  <a:pt x="85" y="179"/>
                </a:lnTo>
                <a:lnTo>
                  <a:pt x="87" y="177"/>
                </a:lnTo>
                <a:lnTo>
                  <a:pt x="90" y="177"/>
                </a:lnTo>
                <a:lnTo>
                  <a:pt x="92" y="177"/>
                </a:lnTo>
                <a:lnTo>
                  <a:pt x="93" y="177"/>
                </a:lnTo>
                <a:lnTo>
                  <a:pt x="95" y="175"/>
                </a:lnTo>
                <a:lnTo>
                  <a:pt x="97" y="175"/>
                </a:lnTo>
                <a:lnTo>
                  <a:pt x="98" y="174"/>
                </a:lnTo>
                <a:lnTo>
                  <a:pt x="102" y="174"/>
                </a:lnTo>
                <a:lnTo>
                  <a:pt x="103" y="175"/>
                </a:lnTo>
                <a:lnTo>
                  <a:pt x="105" y="175"/>
                </a:lnTo>
                <a:lnTo>
                  <a:pt x="107" y="174"/>
                </a:lnTo>
                <a:lnTo>
                  <a:pt x="105" y="170"/>
                </a:lnTo>
                <a:lnTo>
                  <a:pt x="105" y="169"/>
                </a:lnTo>
                <a:lnTo>
                  <a:pt x="105" y="167"/>
                </a:lnTo>
                <a:lnTo>
                  <a:pt x="103" y="164"/>
                </a:lnTo>
                <a:lnTo>
                  <a:pt x="103" y="162"/>
                </a:lnTo>
                <a:lnTo>
                  <a:pt x="103" y="160"/>
                </a:lnTo>
                <a:lnTo>
                  <a:pt x="102" y="159"/>
                </a:lnTo>
                <a:lnTo>
                  <a:pt x="103" y="157"/>
                </a:lnTo>
                <a:lnTo>
                  <a:pt x="103" y="155"/>
                </a:lnTo>
                <a:lnTo>
                  <a:pt x="103" y="154"/>
                </a:lnTo>
                <a:lnTo>
                  <a:pt x="103" y="152"/>
                </a:lnTo>
                <a:lnTo>
                  <a:pt x="107" y="152"/>
                </a:lnTo>
                <a:lnTo>
                  <a:pt x="108" y="150"/>
                </a:lnTo>
                <a:lnTo>
                  <a:pt x="112" y="152"/>
                </a:lnTo>
                <a:lnTo>
                  <a:pt x="113" y="155"/>
                </a:lnTo>
                <a:lnTo>
                  <a:pt x="115" y="157"/>
                </a:lnTo>
                <a:lnTo>
                  <a:pt x="117" y="159"/>
                </a:lnTo>
                <a:lnTo>
                  <a:pt x="118" y="160"/>
                </a:lnTo>
                <a:lnTo>
                  <a:pt x="122" y="160"/>
                </a:lnTo>
                <a:lnTo>
                  <a:pt x="122" y="162"/>
                </a:lnTo>
                <a:lnTo>
                  <a:pt x="127" y="160"/>
                </a:lnTo>
                <a:lnTo>
                  <a:pt x="130" y="160"/>
                </a:lnTo>
                <a:lnTo>
                  <a:pt x="132" y="157"/>
                </a:lnTo>
                <a:lnTo>
                  <a:pt x="134" y="157"/>
                </a:lnTo>
                <a:lnTo>
                  <a:pt x="135" y="157"/>
                </a:lnTo>
                <a:lnTo>
                  <a:pt x="137" y="157"/>
                </a:lnTo>
                <a:lnTo>
                  <a:pt x="137" y="155"/>
                </a:lnTo>
                <a:lnTo>
                  <a:pt x="139" y="155"/>
                </a:lnTo>
                <a:lnTo>
                  <a:pt x="140" y="155"/>
                </a:lnTo>
                <a:lnTo>
                  <a:pt x="144" y="154"/>
                </a:lnTo>
                <a:lnTo>
                  <a:pt x="144" y="152"/>
                </a:lnTo>
                <a:lnTo>
                  <a:pt x="145" y="152"/>
                </a:lnTo>
                <a:lnTo>
                  <a:pt x="149" y="152"/>
                </a:lnTo>
                <a:lnTo>
                  <a:pt x="150" y="150"/>
                </a:lnTo>
                <a:lnTo>
                  <a:pt x="152" y="149"/>
                </a:lnTo>
                <a:lnTo>
                  <a:pt x="152" y="145"/>
                </a:lnTo>
                <a:lnTo>
                  <a:pt x="152" y="144"/>
                </a:lnTo>
                <a:lnTo>
                  <a:pt x="150" y="142"/>
                </a:lnTo>
                <a:lnTo>
                  <a:pt x="149" y="139"/>
                </a:lnTo>
                <a:lnTo>
                  <a:pt x="150" y="137"/>
                </a:lnTo>
                <a:lnTo>
                  <a:pt x="152" y="137"/>
                </a:lnTo>
                <a:lnTo>
                  <a:pt x="154" y="137"/>
                </a:lnTo>
                <a:lnTo>
                  <a:pt x="155" y="137"/>
                </a:lnTo>
                <a:lnTo>
                  <a:pt x="160" y="139"/>
                </a:lnTo>
                <a:lnTo>
                  <a:pt x="162" y="139"/>
                </a:lnTo>
                <a:lnTo>
                  <a:pt x="165" y="135"/>
                </a:lnTo>
                <a:lnTo>
                  <a:pt x="167" y="135"/>
                </a:lnTo>
                <a:lnTo>
                  <a:pt x="170" y="134"/>
                </a:lnTo>
                <a:lnTo>
                  <a:pt x="172" y="134"/>
                </a:lnTo>
                <a:lnTo>
                  <a:pt x="175" y="134"/>
                </a:lnTo>
                <a:lnTo>
                  <a:pt x="179" y="135"/>
                </a:lnTo>
                <a:lnTo>
                  <a:pt x="182" y="134"/>
                </a:lnTo>
                <a:lnTo>
                  <a:pt x="184" y="134"/>
                </a:lnTo>
                <a:lnTo>
                  <a:pt x="185" y="132"/>
                </a:lnTo>
                <a:lnTo>
                  <a:pt x="187" y="132"/>
                </a:lnTo>
                <a:lnTo>
                  <a:pt x="189" y="130"/>
                </a:lnTo>
                <a:lnTo>
                  <a:pt x="190" y="129"/>
                </a:lnTo>
                <a:lnTo>
                  <a:pt x="192" y="129"/>
                </a:lnTo>
                <a:lnTo>
                  <a:pt x="194" y="129"/>
                </a:lnTo>
                <a:lnTo>
                  <a:pt x="197" y="125"/>
                </a:lnTo>
                <a:lnTo>
                  <a:pt x="199" y="124"/>
                </a:lnTo>
                <a:lnTo>
                  <a:pt x="199" y="122"/>
                </a:lnTo>
                <a:lnTo>
                  <a:pt x="200" y="122"/>
                </a:lnTo>
                <a:lnTo>
                  <a:pt x="202" y="120"/>
                </a:lnTo>
                <a:lnTo>
                  <a:pt x="207" y="122"/>
                </a:lnTo>
                <a:lnTo>
                  <a:pt x="214" y="125"/>
                </a:lnTo>
                <a:lnTo>
                  <a:pt x="215" y="125"/>
                </a:lnTo>
                <a:lnTo>
                  <a:pt x="214" y="124"/>
                </a:lnTo>
                <a:lnTo>
                  <a:pt x="214" y="122"/>
                </a:lnTo>
                <a:lnTo>
                  <a:pt x="214" y="119"/>
                </a:lnTo>
                <a:lnTo>
                  <a:pt x="214" y="115"/>
                </a:lnTo>
                <a:lnTo>
                  <a:pt x="212" y="112"/>
                </a:lnTo>
                <a:lnTo>
                  <a:pt x="210" y="110"/>
                </a:lnTo>
                <a:lnTo>
                  <a:pt x="209" y="105"/>
                </a:lnTo>
                <a:lnTo>
                  <a:pt x="210" y="104"/>
                </a:lnTo>
                <a:lnTo>
                  <a:pt x="210" y="102"/>
                </a:lnTo>
                <a:lnTo>
                  <a:pt x="212" y="100"/>
                </a:lnTo>
                <a:lnTo>
                  <a:pt x="212" y="99"/>
                </a:lnTo>
                <a:lnTo>
                  <a:pt x="210" y="94"/>
                </a:lnTo>
                <a:lnTo>
                  <a:pt x="210" y="92"/>
                </a:lnTo>
                <a:lnTo>
                  <a:pt x="210" y="90"/>
                </a:lnTo>
                <a:lnTo>
                  <a:pt x="210" y="89"/>
                </a:lnTo>
                <a:lnTo>
                  <a:pt x="209" y="87"/>
                </a:lnTo>
                <a:lnTo>
                  <a:pt x="209" y="85"/>
                </a:lnTo>
                <a:lnTo>
                  <a:pt x="209" y="82"/>
                </a:lnTo>
                <a:lnTo>
                  <a:pt x="207" y="80"/>
                </a:lnTo>
                <a:lnTo>
                  <a:pt x="207" y="77"/>
                </a:lnTo>
                <a:lnTo>
                  <a:pt x="209" y="75"/>
                </a:lnTo>
                <a:lnTo>
                  <a:pt x="209" y="73"/>
                </a:lnTo>
                <a:lnTo>
                  <a:pt x="207" y="70"/>
                </a:lnTo>
                <a:lnTo>
                  <a:pt x="207" y="68"/>
                </a:lnTo>
                <a:lnTo>
                  <a:pt x="207" y="67"/>
                </a:lnTo>
                <a:lnTo>
                  <a:pt x="209" y="62"/>
                </a:lnTo>
                <a:lnTo>
                  <a:pt x="209" y="60"/>
                </a:lnTo>
                <a:lnTo>
                  <a:pt x="210" y="60"/>
                </a:lnTo>
                <a:lnTo>
                  <a:pt x="214" y="58"/>
                </a:lnTo>
                <a:lnTo>
                  <a:pt x="217" y="55"/>
                </a:lnTo>
                <a:lnTo>
                  <a:pt x="219" y="52"/>
                </a:lnTo>
                <a:lnTo>
                  <a:pt x="219" y="50"/>
                </a:lnTo>
                <a:lnTo>
                  <a:pt x="220" y="47"/>
                </a:lnTo>
                <a:lnTo>
                  <a:pt x="222" y="45"/>
                </a:lnTo>
                <a:lnTo>
                  <a:pt x="224" y="40"/>
                </a:lnTo>
                <a:lnTo>
                  <a:pt x="224" y="35"/>
                </a:lnTo>
                <a:lnTo>
                  <a:pt x="225" y="30"/>
                </a:lnTo>
                <a:lnTo>
                  <a:pt x="227" y="27"/>
                </a:lnTo>
                <a:lnTo>
                  <a:pt x="230" y="23"/>
                </a:lnTo>
                <a:lnTo>
                  <a:pt x="239" y="25"/>
                </a:lnTo>
                <a:lnTo>
                  <a:pt x="242" y="23"/>
                </a:lnTo>
                <a:lnTo>
                  <a:pt x="244" y="22"/>
                </a:lnTo>
                <a:lnTo>
                  <a:pt x="245" y="12"/>
                </a:lnTo>
                <a:lnTo>
                  <a:pt x="249" y="7"/>
                </a:lnTo>
                <a:lnTo>
                  <a:pt x="252" y="7"/>
                </a:lnTo>
                <a:lnTo>
                  <a:pt x="259" y="10"/>
                </a:lnTo>
                <a:lnTo>
                  <a:pt x="260" y="10"/>
                </a:lnTo>
                <a:lnTo>
                  <a:pt x="262" y="10"/>
                </a:lnTo>
                <a:lnTo>
                  <a:pt x="264" y="10"/>
                </a:lnTo>
                <a:lnTo>
                  <a:pt x="267" y="8"/>
                </a:lnTo>
                <a:lnTo>
                  <a:pt x="270" y="7"/>
                </a:lnTo>
                <a:lnTo>
                  <a:pt x="274" y="5"/>
                </a:lnTo>
                <a:lnTo>
                  <a:pt x="279" y="5"/>
                </a:lnTo>
                <a:lnTo>
                  <a:pt x="280" y="5"/>
                </a:lnTo>
                <a:lnTo>
                  <a:pt x="284" y="5"/>
                </a:lnTo>
                <a:lnTo>
                  <a:pt x="285" y="7"/>
                </a:lnTo>
                <a:lnTo>
                  <a:pt x="285" y="12"/>
                </a:lnTo>
                <a:lnTo>
                  <a:pt x="285" y="17"/>
                </a:lnTo>
                <a:lnTo>
                  <a:pt x="282" y="23"/>
                </a:lnTo>
                <a:lnTo>
                  <a:pt x="282" y="27"/>
                </a:lnTo>
                <a:lnTo>
                  <a:pt x="282" y="30"/>
                </a:lnTo>
                <a:lnTo>
                  <a:pt x="287" y="33"/>
                </a:lnTo>
                <a:lnTo>
                  <a:pt x="290" y="35"/>
                </a:lnTo>
                <a:lnTo>
                  <a:pt x="290" y="37"/>
                </a:lnTo>
                <a:lnTo>
                  <a:pt x="294" y="37"/>
                </a:lnTo>
                <a:lnTo>
                  <a:pt x="295" y="38"/>
                </a:lnTo>
                <a:lnTo>
                  <a:pt x="302" y="37"/>
                </a:lnTo>
                <a:lnTo>
                  <a:pt x="304" y="37"/>
                </a:lnTo>
                <a:lnTo>
                  <a:pt x="305" y="37"/>
                </a:lnTo>
                <a:lnTo>
                  <a:pt x="311" y="35"/>
                </a:lnTo>
                <a:lnTo>
                  <a:pt x="312" y="35"/>
                </a:lnTo>
                <a:lnTo>
                  <a:pt x="316" y="35"/>
                </a:lnTo>
                <a:lnTo>
                  <a:pt x="317" y="33"/>
                </a:lnTo>
                <a:lnTo>
                  <a:pt x="319" y="33"/>
                </a:lnTo>
                <a:lnTo>
                  <a:pt x="322" y="38"/>
                </a:lnTo>
                <a:lnTo>
                  <a:pt x="324" y="38"/>
                </a:lnTo>
                <a:lnTo>
                  <a:pt x="326" y="37"/>
                </a:lnTo>
                <a:lnTo>
                  <a:pt x="327" y="32"/>
                </a:lnTo>
                <a:lnTo>
                  <a:pt x="327" y="28"/>
                </a:lnTo>
                <a:lnTo>
                  <a:pt x="329" y="25"/>
                </a:lnTo>
                <a:lnTo>
                  <a:pt x="332" y="23"/>
                </a:lnTo>
                <a:lnTo>
                  <a:pt x="337" y="22"/>
                </a:lnTo>
                <a:lnTo>
                  <a:pt x="339" y="22"/>
                </a:lnTo>
                <a:lnTo>
                  <a:pt x="341" y="20"/>
                </a:lnTo>
                <a:lnTo>
                  <a:pt x="342" y="20"/>
                </a:lnTo>
                <a:lnTo>
                  <a:pt x="344" y="15"/>
                </a:lnTo>
                <a:lnTo>
                  <a:pt x="347" y="8"/>
                </a:lnTo>
                <a:lnTo>
                  <a:pt x="351" y="2"/>
                </a:lnTo>
                <a:lnTo>
                  <a:pt x="354" y="0"/>
                </a:lnTo>
                <a:lnTo>
                  <a:pt x="357" y="2"/>
                </a:lnTo>
                <a:close/>
              </a:path>
            </a:pathLst>
          </a:custGeom>
          <a:solidFill>
            <a:srgbClr val="EB96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3"/>
          <p:cNvSpPr>
            <a:spLocks noEditPoints="1"/>
          </p:cNvSpPr>
          <p:nvPr/>
        </p:nvSpPr>
        <p:spPr bwMode="auto">
          <a:xfrm>
            <a:off x="6440488" y="5721351"/>
            <a:ext cx="146050" cy="130175"/>
          </a:xfrm>
          <a:custGeom>
            <a:avLst/>
            <a:gdLst/>
            <a:ahLst/>
            <a:cxnLst>
              <a:cxn ang="0">
                <a:pos x="84" y="74"/>
              </a:cxn>
              <a:cxn ang="0">
                <a:pos x="55" y="15"/>
              </a:cxn>
              <a:cxn ang="0">
                <a:pos x="65" y="15"/>
              </a:cxn>
              <a:cxn ang="0">
                <a:pos x="70" y="20"/>
              </a:cxn>
              <a:cxn ang="0">
                <a:pos x="74" y="25"/>
              </a:cxn>
              <a:cxn ang="0">
                <a:pos x="77" y="30"/>
              </a:cxn>
              <a:cxn ang="0">
                <a:pos x="80" y="33"/>
              </a:cxn>
              <a:cxn ang="0">
                <a:pos x="84" y="37"/>
              </a:cxn>
              <a:cxn ang="0">
                <a:pos x="85" y="43"/>
              </a:cxn>
              <a:cxn ang="0">
                <a:pos x="87" y="48"/>
              </a:cxn>
              <a:cxn ang="0">
                <a:pos x="90" y="54"/>
              </a:cxn>
              <a:cxn ang="0">
                <a:pos x="90" y="60"/>
              </a:cxn>
              <a:cxn ang="0">
                <a:pos x="92" y="65"/>
              </a:cxn>
              <a:cxn ang="0">
                <a:pos x="90" y="72"/>
              </a:cxn>
              <a:cxn ang="0">
                <a:pos x="87" y="72"/>
              </a:cxn>
              <a:cxn ang="0">
                <a:pos x="85" y="75"/>
              </a:cxn>
              <a:cxn ang="0">
                <a:pos x="85" y="69"/>
              </a:cxn>
              <a:cxn ang="0">
                <a:pos x="85" y="65"/>
              </a:cxn>
              <a:cxn ang="0">
                <a:pos x="84" y="60"/>
              </a:cxn>
              <a:cxn ang="0">
                <a:pos x="79" y="57"/>
              </a:cxn>
              <a:cxn ang="0">
                <a:pos x="75" y="57"/>
              </a:cxn>
              <a:cxn ang="0">
                <a:pos x="72" y="60"/>
              </a:cxn>
              <a:cxn ang="0">
                <a:pos x="72" y="60"/>
              </a:cxn>
              <a:cxn ang="0">
                <a:pos x="70" y="55"/>
              </a:cxn>
              <a:cxn ang="0">
                <a:pos x="67" y="52"/>
              </a:cxn>
              <a:cxn ang="0">
                <a:pos x="65" y="50"/>
              </a:cxn>
              <a:cxn ang="0">
                <a:pos x="62" y="47"/>
              </a:cxn>
              <a:cxn ang="0">
                <a:pos x="62" y="50"/>
              </a:cxn>
              <a:cxn ang="0">
                <a:pos x="59" y="57"/>
              </a:cxn>
              <a:cxn ang="0">
                <a:pos x="60" y="75"/>
              </a:cxn>
              <a:cxn ang="0">
                <a:pos x="64" y="79"/>
              </a:cxn>
              <a:cxn ang="0">
                <a:pos x="62" y="82"/>
              </a:cxn>
              <a:cxn ang="0">
                <a:pos x="42" y="82"/>
              </a:cxn>
              <a:cxn ang="0">
                <a:pos x="35" y="79"/>
              </a:cxn>
              <a:cxn ang="0">
                <a:pos x="34" y="72"/>
              </a:cxn>
              <a:cxn ang="0">
                <a:pos x="27" y="67"/>
              </a:cxn>
              <a:cxn ang="0">
                <a:pos x="18" y="72"/>
              </a:cxn>
              <a:cxn ang="0">
                <a:pos x="12" y="70"/>
              </a:cxn>
              <a:cxn ang="0">
                <a:pos x="12" y="64"/>
              </a:cxn>
              <a:cxn ang="0">
                <a:pos x="13" y="60"/>
              </a:cxn>
              <a:cxn ang="0">
                <a:pos x="10" y="55"/>
              </a:cxn>
              <a:cxn ang="0">
                <a:pos x="12" y="50"/>
              </a:cxn>
              <a:cxn ang="0">
                <a:pos x="10" y="45"/>
              </a:cxn>
              <a:cxn ang="0">
                <a:pos x="5" y="40"/>
              </a:cxn>
              <a:cxn ang="0">
                <a:pos x="2" y="37"/>
              </a:cxn>
              <a:cxn ang="0">
                <a:pos x="2" y="32"/>
              </a:cxn>
              <a:cxn ang="0">
                <a:pos x="7" y="27"/>
              </a:cxn>
              <a:cxn ang="0">
                <a:pos x="12" y="27"/>
              </a:cxn>
              <a:cxn ang="0">
                <a:pos x="18" y="28"/>
              </a:cxn>
              <a:cxn ang="0">
                <a:pos x="22" y="25"/>
              </a:cxn>
              <a:cxn ang="0">
                <a:pos x="20" y="20"/>
              </a:cxn>
              <a:cxn ang="0">
                <a:pos x="18" y="17"/>
              </a:cxn>
              <a:cxn ang="0">
                <a:pos x="22" y="12"/>
              </a:cxn>
              <a:cxn ang="0">
                <a:pos x="22" y="0"/>
              </a:cxn>
              <a:cxn ang="0">
                <a:pos x="44" y="0"/>
              </a:cxn>
              <a:cxn ang="0">
                <a:pos x="47" y="3"/>
              </a:cxn>
              <a:cxn ang="0">
                <a:pos x="52" y="15"/>
              </a:cxn>
            </a:cxnLst>
            <a:rect l="0" t="0" r="r" b="b"/>
            <a:pathLst>
              <a:path w="92" h="82">
                <a:moveTo>
                  <a:pt x="84" y="70"/>
                </a:moveTo>
                <a:lnTo>
                  <a:pt x="84" y="72"/>
                </a:lnTo>
                <a:lnTo>
                  <a:pt x="84" y="75"/>
                </a:lnTo>
                <a:lnTo>
                  <a:pt x="84" y="74"/>
                </a:lnTo>
                <a:lnTo>
                  <a:pt x="82" y="74"/>
                </a:lnTo>
                <a:lnTo>
                  <a:pt x="82" y="70"/>
                </a:lnTo>
                <a:lnTo>
                  <a:pt x="84" y="70"/>
                </a:lnTo>
                <a:close/>
                <a:moveTo>
                  <a:pt x="55" y="15"/>
                </a:moveTo>
                <a:lnTo>
                  <a:pt x="59" y="15"/>
                </a:lnTo>
                <a:lnTo>
                  <a:pt x="62" y="15"/>
                </a:lnTo>
                <a:lnTo>
                  <a:pt x="64" y="15"/>
                </a:lnTo>
                <a:lnTo>
                  <a:pt x="65" y="15"/>
                </a:lnTo>
                <a:lnTo>
                  <a:pt x="67" y="15"/>
                </a:lnTo>
                <a:lnTo>
                  <a:pt x="69" y="17"/>
                </a:lnTo>
                <a:lnTo>
                  <a:pt x="70" y="18"/>
                </a:lnTo>
                <a:lnTo>
                  <a:pt x="70" y="20"/>
                </a:lnTo>
                <a:lnTo>
                  <a:pt x="72" y="20"/>
                </a:lnTo>
                <a:lnTo>
                  <a:pt x="72" y="22"/>
                </a:lnTo>
                <a:lnTo>
                  <a:pt x="74" y="23"/>
                </a:lnTo>
                <a:lnTo>
                  <a:pt x="74" y="25"/>
                </a:lnTo>
                <a:lnTo>
                  <a:pt x="75" y="27"/>
                </a:lnTo>
                <a:lnTo>
                  <a:pt x="75" y="28"/>
                </a:lnTo>
                <a:lnTo>
                  <a:pt x="77" y="28"/>
                </a:lnTo>
                <a:lnTo>
                  <a:pt x="77" y="30"/>
                </a:lnTo>
                <a:lnTo>
                  <a:pt x="77" y="32"/>
                </a:lnTo>
                <a:lnTo>
                  <a:pt x="79" y="32"/>
                </a:lnTo>
                <a:lnTo>
                  <a:pt x="79" y="33"/>
                </a:lnTo>
                <a:lnTo>
                  <a:pt x="80" y="33"/>
                </a:lnTo>
                <a:lnTo>
                  <a:pt x="80" y="35"/>
                </a:lnTo>
                <a:lnTo>
                  <a:pt x="82" y="35"/>
                </a:lnTo>
                <a:lnTo>
                  <a:pt x="82" y="37"/>
                </a:lnTo>
                <a:lnTo>
                  <a:pt x="84" y="37"/>
                </a:lnTo>
                <a:lnTo>
                  <a:pt x="84" y="38"/>
                </a:lnTo>
                <a:lnTo>
                  <a:pt x="84" y="40"/>
                </a:lnTo>
                <a:lnTo>
                  <a:pt x="85" y="42"/>
                </a:lnTo>
                <a:lnTo>
                  <a:pt x="85" y="43"/>
                </a:lnTo>
                <a:lnTo>
                  <a:pt x="85" y="45"/>
                </a:lnTo>
                <a:lnTo>
                  <a:pt x="85" y="47"/>
                </a:lnTo>
                <a:lnTo>
                  <a:pt x="87" y="47"/>
                </a:lnTo>
                <a:lnTo>
                  <a:pt x="87" y="48"/>
                </a:lnTo>
                <a:lnTo>
                  <a:pt x="87" y="50"/>
                </a:lnTo>
                <a:lnTo>
                  <a:pt x="89" y="50"/>
                </a:lnTo>
                <a:lnTo>
                  <a:pt x="89" y="52"/>
                </a:lnTo>
                <a:lnTo>
                  <a:pt x="90" y="54"/>
                </a:lnTo>
                <a:lnTo>
                  <a:pt x="90" y="55"/>
                </a:lnTo>
                <a:lnTo>
                  <a:pt x="90" y="57"/>
                </a:lnTo>
                <a:lnTo>
                  <a:pt x="90" y="59"/>
                </a:lnTo>
                <a:lnTo>
                  <a:pt x="90" y="60"/>
                </a:lnTo>
                <a:lnTo>
                  <a:pt x="90" y="62"/>
                </a:lnTo>
                <a:lnTo>
                  <a:pt x="90" y="64"/>
                </a:lnTo>
                <a:lnTo>
                  <a:pt x="90" y="65"/>
                </a:lnTo>
                <a:lnTo>
                  <a:pt x="92" y="65"/>
                </a:lnTo>
                <a:lnTo>
                  <a:pt x="92" y="67"/>
                </a:lnTo>
                <a:lnTo>
                  <a:pt x="90" y="69"/>
                </a:lnTo>
                <a:lnTo>
                  <a:pt x="90" y="70"/>
                </a:lnTo>
                <a:lnTo>
                  <a:pt x="90" y="72"/>
                </a:lnTo>
                <a:lnTo>
                  <a:pt x="89" y="72"/>
                </a:lnTo>
                <a:lnTo>
                  <a:pt x="89" y="74"/>
                </a:lnTo>
                <a:lnTo>
                  <a:pt x="87" y="74"/>
                </a:lnTo>
                <a:lnTo>
                  <a:pt x="87" y="72"/>
                </a:lnTo>
                <a:lnTo>
                  <a:pt x="87" y="75"/>
                </a:lnTo>
                <a:lnTo>
                  <a:pt x="87" y="77"/>
                </a:lnTo>
                <a:lnTo>
                  <a:pt x="85" y="77"/>
                </a:lnTo>
                <a:lnTo>
                  <a:pt x="85" y="75"/>
                </a:lnTo>
                <a:lnTo>
                  <a:pt x="85" y="74"/>
                </a:lnTo>
                <a:lnTo>
                  <a:pt x="85" y="72"/>
                </a:lnTo>
                <a:lnTo>
                  <a:pt x="85" y="70"/>
                </a:lnTo>
                <a:lnTo>
                  <a:pt x="85" y="69"/>
                </a:lnTo>
                <a:lnTo>
                  <a:pt x="87" y="69"/>
                </a:lnTo>
                <a:lnTo>
                  <a:pt x="87" y="67"/>
                </a:lnTo>
                <a:lnTo>
                  <a:pt x="87" y="65"/>
                </a:lnTo>
                <a:lnTo>
                  <a:pt x="85" y="65"/>
                </a:lnTo>
                <a:lnTo>
                  <a:pt x="85" y="64"/>
                </a:lnTo>
                <a:lnTo>
                  <a:pt x="85" y="62"/>
                </a:lnTo>
                <a:lnTo>
                  <a:pt x="84" y="62"/>
                </a:lnTo>
                <a:lnTo>
                  <a:pt x="84" y="60"/>
                </a:lnTo>
                <a:lnTo>
                  <a:pt x="82" y="60"/>
                </a:lnTo>
                <a:lnTo>
                  <a:pt x="82" y="59"/>
                </a:lnTo>
                <a:lnTo>
                  <a:pt x="79" y="60"/>
                </a:lnTo>
                <a:lnTo>
                  <a:pt x="79" y="57"/>
                </a:lnTo>
                <a:lnTo>
                  <a:pt x="79" y="59"/>
                </a:lnTo>
                <a:lnTo>
                  <a:pt x="77" y="59"/>
                </a:lnTo>
                <a:lnTo>
                  <a:pt x="75" y="59"/>
                </a:lnTo>
                <a:lnTo>
                  <a:pt x="75" y="57"/>
                </a:lnTo>
                <a:lnTo>
                  <a:pt x="75" y="59"/>
                </a:lnTo>
                <a:lnTo>
                  <a:pt x="74" y="59"/>
                </a:lnTo>
                <a:lnTo>
                  <a:pt x="74" y="60"/>
                </a:lnTo>
                <a:lnTo>
                  <a:pt x="72" y="60"/>
                </a:lnTo>
                <a:lnTo>
                  <a:pt x="72" y="62"/>
                </a:lnTo>
                <a:lnTo>
                  <a:pt x="72" y="60"/>
                </a:lnTo>
                <a:lnTo>
                  <a:pt x="72" y="62"/>
                </a:lnTo>
                <a:lnTo>
                  <a:pt x="72" y="60"/>
                </a:lnTo>
                <a:lnTo>
                  <a:pt x="70" y="60"/>
                </a:lnTo>
                <a:lnTo>
                  <a:pt x="70" y="59"/>
                </a:lnTo>
                <a:lnTo>
                  <a:pt x="70" y="57"/>
                </a:lnTo>
                <a:lnTo>
                  <a:pt x="70" y="55"/>
                </a:lnTo>
                <a:lnTo>
                  <a:pt x="69" y="55"/>
                </a:lnTo>
                <a:lnTo>
                  <a:pt x="69" y="54"/>
                </a:lnTo>
                <a:lnTo>
                  <a:pt x="69" y="52"/>
                </a:lnTo>
                <a:lnTo>
                  <a:pt x="67" y="52"/>
                </a:lnTo>
                <a:lnTo>
                  <a:pt x="65" y="52"/>
                </a:lnTo>
                <a:lnTo>
                  <a:pt x="67" y="52"/>
                </a:lnTo>
                <a:lnTo>
                  <a:pt x="67" y="50"/>
                </a:lnTo>
                <a:lnTo>
                  <a:pt x="65" y="50"/>
                </a:lnTo>
                <a:lnTo>
                  <a:pt x="64" y="50"/>
                </a:lnTo>
                <a:lnTo>
                  <a:pt x="64" y="48"/>
                </a:lnTo>
                <a:lnTo>
                  <a:pt x="64" y="47"/>
                </a:lnTo>
                <a:lnTo>
                  <a:pt x="62" y="47"/>
                </a:lnTo>
                <a:lnTo>
                  <a:pt x="60" y="47"/>
                </a:lnTo>
                <a:lnTo>
                  <a:pt x="60" y="48"/>
                </a:lnTo>
                <a:lnTo>
                  <a:pt x="62" y="48"/>
                </a:lnTo>
                <a:lnTo>
                  <a:pt x="62" y="50"/>
                </a:lnTo>
                <a:lnTo>
                  <a:pt x="62" y="52"/>
                </a:lnTo>
                <a:lnTo>
                  <a:pt x="62" y="55"/>
                </a:lnTo>
                <a:lnTo>
                  <a:pt x="62" y="57"/>
                </a:lnTo>
                <a:lnTo>
                  <a:pt x="59" y="57"/>
                </a:lnTo>
                <a:lnTo>
                  <a:pt x="59" y="64"/>
                </a:lnTo>
                <a:lnTo>
                  <a:pt x="59" y="70"/>
                </a:lnTo>
                <a:lnTo>
                  <a:pt x="60" y="70"/>
                </a:lnTo>
                <a:lnTo>
                  <a:pt x="60" y="75"/>
                </a:lnTo>
                <a:lnTo>
                  <a:pt x="62" y="75"/>
                </a:lnTo>
                <a:lnTo>
                  <a:pt x="64" y="75"/>
                </a:lnTo>
                <a:lnTo>
                  <a:pt x="64" y="77"/>
                </a:lnTo>
                <a:lnTo>
                  <a:pt x="64" y="79"/>
                </a:lnTo>
                <a:lnTo>
                  <a:pt x="64" y="80"/>
                </a:lnTo>
                <a:lnTo>
                  <a:pt x="65" y="80"/>
                </a:lnTo>
                <a:lnTo>
                  <a:pt x="65" y="82"/>
                </a:lnTo>
                <a:lnTo>
                  <a:pt x="62" y="82"/>
                </a:lnTo>
                <a:lnTo>
                  <a:pt x="59" y="82"/>
                </a:lnTo>
                <a:lnTo>
                  <a:pt x="54" y="82"/>
                </a:lnTo>
                <a:lnTo>
                  <a:pt x="52" y="82"/>
                </a:lnTo>
                <a:lnTo>
                  <a:pt x="42" y="82"/>
                </a:lnTo>
                <a:lnTo>
                  <a:pt x="39" y="82"/>
                </a:lnTo>
                <a:lnTo>
                  <a:pt x="35" y="82"/>
                </a:lnTo>
                <a:lnTo>
                  <a:pt x="35" y="80"/>
                </a:lnTo>
                <a:lnTo>
                  <a:pt x="35" y="79"/>
                </a:lnTo>
                <a:lnTo>
                  <a:pt x="34" y="77"/>
                </a:lnTo>
                <a:lnTo>
                  <a:pt x="35" y="75"/>
                </a:lnTo>
                <a:lnTo>
                  <a:pt x="34" y="74"/>
                </a:lnTo>
                <a:lnTo>
                  <a:pt x="34" y="72"/>
                </a:lnTo>
                <a:lnTo>
                  <a:pt x="32" y="70"/>
                </a:lnTo>
                <a:lnTo>
                  <a:pt x="30" y="70"/>
                </a:lnTo>
                <a:lnTo>
                  <a:pt x="30" y="69"/>
                </a:lnTo>
                <a:lnTo>
                  <a:pt x="27" y="67"/>
                </a:lnTo>
                <a:lnTo>
                  <a:pt x="25" y="69"/>
                </a:lnTo>
                <a:lnTo>
                  <a:pt x="22" y="70"/>
                </a:lnTo>
                <a:lnTo>
                  <a:pt x="20" y="72"/>
                </a:lnTo>
                <a:lnTo>
                  <a:pt x="18" y="72"/>
                </a:lnTo>
                <a:lnTo>
                  <a:pt x="17" y="74"/>
                </a:lnTo>
                <a:lnTo>
                  <a:pt x="15" y="72"/>
                </a:lnTo>
                <a:lnTo>
                  <a:pt x="13" y="70"/>
                </a:lnTo>
                <a:lnTo>
                  <a:pt x="12" y="70"/>
                </a:lnTo>
                <a:lnTo>
                  <a:pt x="12" y="69"/>
                </a:lnTo>
                <a:lnTo>
                  <a:pt x="12" y="67"/>
                </a:lnTo>
                <a:lnTo>
                  <a:pt x="12" y="65"/>
                </a:lnTo>
                <a:lnTo>
                  <a:pt x="12" y="64"/>
                </a:lnTo>
                <a:lnTo>
                  <a:pt x="13" y="62"/>
                </a:lnTo>
                <a:lnTo>
                  <a:pt x="12" y="62"/>
                </a:lnTo>
                <a:lnTo>
                  <a:pt x="12" y="60"/>
                </a:lnTo>
                <a:lnTo>
                  <a:pt x="13" y="60"/>
                </a:lnTo>
                <a:lnTo>
                  <a:pt x="13" y="59"/>
                </a:lnTo>
                <a:lnTo>
                  <a:pt x="12" y="57"/>
                </a:lnTo>
                <a:lnTo>
                  <a:pt x="10" y="57"/>
                </a:lnTo>
                <a:lnTo>
                  <a:pt x="10" y="55"/>
                </a:lnTo>
                <a:lnTo>
                  <a:pt x="8" y="55"/>
                </a:lnTo>
                <a:lnTo>
                  <a:pt x="8" y="54"/>
                </a:lnTo>
                <a:lnTo>
                  <a:pt x="10" y="52"/>
                </a:lnTo>
                <a:lnTo>
                  <a:pt x="12" y="50"/>
                </a:lnTo>
                <a:lnTo>
                  <a:pt x="12" y="48"/>
                </a:lnTo>
                <a:lnTo>
                  <a:pt x="12" y="47"/>
                </a:lnTo>
                <a:lnTo>
                  <a:pt x="10" y="47"/>
                </a:lnTo>
                <a:lnTo>
                  <a:pt x="10" y="45"/>
                </a:lnTo>
                <a:lnTo>
                  <a:pt x="8" y="43"/>
                </a:lnTo>
                <a:lnTo>
                  <a:pt x="7" y="43"/>
                </a:lnTo>
                <a:lnTo>
                  <a:pt x="5" y="42"/>
                </a:lnTo>
                <a:lnTo>
                  <a:pt x="5" y="40"/>
                </a:lnTo>
                <a:lnTo>
                  <a:pt x="5" y="38"/>
                </a:lnTo>
                <a:lnTo>
                  <a:pt x="3" y="38"/>
                </a:lnTo>
                <a:lnTo>
                  <a:pt x="2" y="38"/>
                </a:lnTo>
                <a:lnTo>
                  <a:pt x="2" y="37"/>
                </a:lnTo>
                <a:lnTo>
                  <a:pt x="2" y="35"/>
                </a:lnTo>
                <a:lnTo>
                  <a:pt x="0" y="35"/>
                </a:lnTo>
                <a:lnTo>
                  <a:pt x="0" y="33"/>
                </a:lnTo>
                <a:lnTo>
                  <a:pt x="2" y="32"/>
                </a:lnTo>
                <a:lnTo>
                  <a:pt x="3" y="30"/>
                </a:lnTo>
                <a:lnTo>
                  <a:pt x="5" y="28"/>
                </a:lnTo>
                <a:lnTo>
                  <a:pt x="7" y="28"/>
                </a:lnTo>
                <a:lnTo>
                  <a:pt x="7" y="27"/>
                </a:lnTo>
                <a:lnTo>
                  <a:pt x="7" y="25"/>
                </a:lnTo>
                <a:lnTo>
                  <a:pt x="8" y="25"/>
                </a:lnTo>
                <a:lnTo>
                  <a:pt x="10" y="25"/>
                </a:lnTo>
                <a:lnTo>
                  <a:pt x="12" y="27"/>
                </a:lnTo>
                <a:lnTo>
                  <a:pt x="13" y="27"/>
                </a:lnTo>
                <a:lnTo>
                  <a:pt x="15" y="27"/>
                </a:lnTo>
                <a:lnTo>
                  <a:pt x="17" y="27"/>
                </a:lnTo>
                <a:lnTo>
                  <a:pt x="18" y="28"/>
                </a:lnTo>
                <a:lnTo>
                  <a:pt x="20" y="28"/>
                </a:lnTo>
                <a:lnTo>
                  <a:pt x="22" y="28"/>
                </a:lnTo>
                <a:lnTo>
                  <a:pt x="22" y="27"/>
                </a:lnTo>
                <a:lnTo>
                  <a:pt x="22" y="25"/>
                </a:lnTo>
                <a:lnTo>
                  <a:pt x="22" y="23"/>
                </a:lnTo>
                <a:lnTo>
                  <a:pt x="22" y="22"/>
                </a:lnTo>
                <a:lnTo>
                  <a:pt x="22" y="20"/>
                </a:lnTo>
                <a:lnTo>
                  <a:pt x="20" y="20"/>
                </a:lnTo>
                <a:lnTo>
                  <a:pt x="18" y="20"/>
                </a:lnTo>
                <a:lnTo>
                  <a:pt x="17" y="20"/>
                </a:lnTo>
                <a:lnTo>
                  <a:pt x="17" y="17"/>
                </a:lnTo>
                <a:lnTo>
                  <a:pt x="18" y="17"/>
                </a:lnTo>
                <a:lnTo>
                  <a:pt x="18" y="15"/>
                </a:lnTo>
                <a:lnTo>
                  <a:pt x="22" y="15"/>
                </a:lnTo>
                <a:lnTo>
                  <a:pt x="22" y="13"/>
                </a:lnTo>
                <a:lnTo>
                  <a:pt x="22" y="12"/>
                </a:lnTo>
                <a:lnTo>
                  <a:pt x="22" y="10"/>
                </a:lnTo>
                <a:lnTo>
                  <a:pt x="22" y="5"/>
                </a:lnTo>
                <a:lnTo>
                  <a:pt x="22" y="2"/>
                </a:lnTo>
                <a:lnTo>
                  <a:pt x="22" y="0"/>
                </a:lnTo>
                <a:lnTo>
                  <a:pt x="34" y="0"/>
                </a:lnTo>
                <a:lnTo>
                  <a:pt x="35" y="0"/>
                </a:lnTo>
                <a:lnTo>
                  <a:pt x="42" y="0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lnTo>
                  <a:pt x="47" y="2"/>
                </a:lnTo>
                <a:lnTo>
                  <a:pt x="47" y="3"/>
                </a:lnTo>
                <a:lnTo>
                  <a:pt x="47" y="5"/>
                </a:lnTo>
                <a:lnTo>
                  <a:pt x="47" y="8"/>
                </a:lnTo>
                <a:lnTo>
                  <a:pt x="47" y="15"/>
                </a:lnTo>
                <a:lnTo>
                  <a:pt x="52" y="15"/>
                </a:lnTo>
                <a:lnTo>
                  <a:pt x="55" y="15"/>
                </a:lnTo>
                <a:close/>
              </a:path>
            </a:pathLst>
          </a:custGeom>
          <a:solidFill>
            <a:srgbClr val="B043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4"/>
          <p:cNvSpPr>
            <a:spLocks/>
          </p:cNvSpPr>
          <p:nvPr/>
        </p:nvSpPr>
        <p:spPr bwMode="auto">
          <a:xfrm>
            <a:off x="5692776" y="4902201"/>
            <a:ext cx="615950" cy="295275"/>
          </a:xfrm>
          <a:custGeom>
            <a:avLst/>
            <a:gdLst/>
            <a:ahLst/>
            <a:cxnLst>
              <a:cxn ang="0">
                <a:pos x="211" y="5"/>
              </a:cxn>
              <a:cxn ang="0">
                <a:pos x="211" y="30"/>
              </a:cxn>
              <a:cxn ang="0">
                <a:pos x="221" y="37"/>
              </a:cxn>
              <a:cxn ang="0">
                <a:pos x="231" y="47"/>
              </a:cxn>
              <a:cxn ang="0">
                <a:pos x="246" y="55"/>
              </a:cxn>
              <a:cxn ang="0">
                <a:pos x="261" y="50"/>
              </a:cxn>
              <a:cxn ang="0">
                <a:pos x="277" y="39"/>
              </a:cxn>
              <a:cxn ang="0">
                <a:pos x="292" y="37"/>
              </a:cxn>
              <a:cxn ang="0">
                <a:pos x="306" y="40"/>
              </a:cxn>
              <a:cxn ang="0">
                <a:pos x="318" y="35"/>
              </a:cxn>
              <a:cxn ang="0">
                <a:pos x="349" y="39"/>
              </a:cxn>
              <a:cxn ang="0">
                <a:pos x="369" y="39"/>
              </a:cxn>
              <a:cxn ang="0">
                <a:pos x="386" y="39"/>
              </a:cxn>
              <a:cxn ang="0">
                <a:pos x="388" y="69"/>
              </a:cxn>
              <a:cxn ang="0">
                <a:pos x="386" y="97"/>
              </a:cxn>
              <a:cxn ang="0">
                <a:pos x="366" y="100"/>
              </a:cxn>
              <a:cxn ang="0">
                <a:pos x="356" y="95"/>
              </a:cxn>
              <a:cxn ang="0">
                <a:pos x="343" y="94"/>
              </a:cxn>
              <a:cxn ang="0">
                <a:pos x="324" y="97"/>
              </a:cxn>
              <a:cxn ang="0">
                <a:pos x="311" y="114"/>
              </a:cxn>
              <a:cxn ang="0">
                <a:pos x="318" y="139"/>
              </a:cxn>
              <a:cxn ang="0">
                <a:pos x="309" y="142"/>
              </a:cxn>
              <a:cxn ang="0">
                <a:pos x="294" y="150"/>
              </a:cxn>
              <a:cxn ang="0">
                <a:pos x="294" y="186"/>
              </a:cxn>
              <a:cxn ang="0">
                <a:pos x="244" y="186"/>
              </a:cxn>
              <a:cxn ang="0">
                <a:pos x="229" y="182"/>
              </a:cxn>
              <a:cxn ang="0">
                <a:pos x="196" y="186"/>
              </a:cxn>
              <a:cxn ang="0">
                <a:pos x="187" y="166"/>
              </a:cxn>
              <a:cxn ang="0">
                <a:pos x="152" y="164"/>
              </a:cxn>
              <a:cxn ang="0">
                <a:pos x="126" y="167"/>
              </a:cxn>
              <a:cxn ang="0">
                <a:pos x="94" y="167"/>
              </a:cxn>
              <a:cxn ang="0">
                <a:pos x="89" y="159"/>
              </a:cxn>
              <a:cxn ang="0">
                <a:pos x="62" y="145"/>
              </a:cxn>
              <a:cxn ang="0">
                <a:pos x="45" y="132"/>
              </a:cxn>
              <a:cxn ang="0">
                <a:pos x="39" y="124"/>
              </a:cxn>
              <a:cxn ang="0">
                <a:pos x="30" y="105"/>
              </a:cxn>
              <a:cxn ang="0">
                <a:pos x="24" y="95"/>
              </a:cxn>
              <a:cxn ang="0">
                <a:pos x="14" y="92"/>
              </a:cxn>
              <a:cxn ang="0">
                <a:pos x="7" y="89"/>
              </a:cxn>
              <a:cxn ang="0">
                <a:pos x="2" y="85"/>
              </a:cxn>
              <a:cxn ang="0">
                <a:pos x="0" y="80"/>
              </a:cxn>
              <a:cxn ang="0">
                <a:pos x="2" y="74"/>
              </a:cxn>
              <a:cxn ang="0">
                <a:pos x="7" y="67"/>
              </a:cxn>
              <a:cxn ang="0">
                <a:pos x="12" y="59"/>
              </a:cxn>
              <a:cxn ang="0">
                <a:pos x="10" y="52"/>
              </a:cxn>
              <a:cxn ang="0">
                <a:pos x="10" y="44"/>
              </a:cxn>
              <a:cxn ang="0">
                <a:pos x="19" y="40"/>
              </a:cxn>
              <a:cxn ang="0">
                <a:pos x="25" y="24"/>
              </a:cxn>
              <a:cxn ang="0">
                <a:pos x="40" y="22"/>
              </a:cxn>
              <a:cxn ang="0">
                <a:pos x="45" y="17"/>
              </a:cxn>
              <a:cxn ang="0">
                <a:pos x="52" y="14"/>
              </a:cxn>
              <a:cxn ang="0">
                <a:pos x="60" y="14"/>
              </a:cxn>
              <a:cxn ang="0">
                <a:pos x="67" y="12"/>
              </a:cxn>
              <a:cxn ang="0">
                <a:pos x="72" y="15"/>
              </a:cxn>
              <a:cxn ang="0">
                <a:pos x="114" y="14"/>
              </a:cxn>
              <a:cxn ang="0">
                <a:pos x="146" y="12"/>
              </a:cxn>
              <a:cxn ang="0">
                <a:pos x="171" y="0"/>
              </a:cxn>
            </a:cxnLst>
            <a:rect l="0" t="0" r="r" b="b"/>
            <a:pathLst>
              <a:path w="388" h="186">
                <a:moveTo>
                  <a:pt x="179" y="0"/>
                </a:moveTo>
                <a:lnTo>
                  <a:pt x="181" y="0"/>
                </a:lnTo>
                <a:lnTo>
                  <a:pt x="182" y="0"/>
                </a:lnTo>
                <a:lnTo>
                  <a:pt x="191" y="0"/>
                </a:lnTo>
                <a:lnTo>
                  <a:pt x="192" y="5"/>
                </a:lnTo>
                <a:lnTo>
                  <a:pt x="209" y="5"/>
                </a:lnTo>
                <a:lnTo>
                  <a:pt x="211" y="5"/>
                </a:lnTo>
                <a:lnTo>
                  <a:pt x="211" y="12"/>
                </a:lnTo>
                <a:lnTo>
                  <a:pt x="211" y="19"/>
                </a:lnTo>
                <a:lnTo>
                  <a:pt x="211" y="20"/>
                </a:lnTo>
                <a:lnTo>
                  <a:pt x="211" y="24"/>
                </a:lnTo>
                <a:lnTo>
                  <a:pt x="211" y="25"/>
                </a:lnTo>
                <a:lnTo>
                  <a:pt x="211" y="29"/>
                </a:lnTo>
                <a:lnTo>
                  <a:pt x="211" y="30"/>
                </a:lnTo>
                <a:lnTo>
                  <a:pt x="211" y="32"/>
                </a:lnTo>
                <a:lnTo>
                  <a:pt x="211" y="34"/>
                </a:lnTo>
                <a:lnTo>
                  <a:pt x="214" y="34"/>
                </a:lnTo>
                <a:lnTo>
                  <a:pt x="214" y="35"/>
                </a:lnTo>
                <a:lnTo>
                  <a:pt x="216" y="35"/>
                </a:lnTo>
                <a:lnTo>
                  <a:pt x="219" y="35"/>
                </a:lnTo>
                <a:lnTo>
                  <a:pt x="221" y="37"/>
                </a:lnTo>
                <a:lnTo>
                  <a:pt x="222" y="37"/>
                </a:lnTo>
                <a:lnTo>
                  <a:pt x="227" y="37"/>
                </a:lnTo>
                <a:lnTo>
                  <a:pt x="229" y="37"/>
                </a:lnTo>
                <a:lnTo>
                  <a:pt x="229" y="39"/>
                </a:lnTo>
                <a:lnTo>
                  <a:pt x="229" y="40"/>
                </a:lnTo>
                <a:lnTo>
                  <a:pt x="229" y="49"/>
                </a:lnTo>
                <a:lnTo>
                  <a:pt x="231" y="47"/>
                </a:lnTo>
                <a:lnTo>
                  <a:pt x="231" y="49"/>
                </a:lnTo>
                <a:lnTo>
                  <a:pt x="231" y="50"/>
                </a:lnTo>
                <a:lnTo>
                  <a:pt x="229" y="55"/>
                </a:lnTo>
                <a:lnTo>
                  <a:pt x="236" y="55"/>
                </a:lnTo>
                <a:lnTo>
                  <a:pt x="241" y="54"/>
                </a:lnTo>
                <a:lnTo>
                  <a:pt x="244" y="55"/>
                </a:lnTo>
                <a:lnTo>
                  <a:pt x="246" y="55"/>
                </a:lnTo>
                <a:lnTo>
                  <a:pt x="247" y="55"/>
                </a:lnTo>
                <a:lnTo>
                  <a:pt x="251" y="55"/>
                </a:lnTo>
                <a:lnTo>
                  <a:pt x="252" y="55"/>
                </a:lnTo>
                <a:lnTo>
                  <a:pt x="256" y="55"/>
                </a:lnTo>
                <a:lnTo>
                  <a:pt x="256" y="54"/>
                </a:lnTo>
                <a:lnTo>
                  <a:pt x="257" y="54"/>
                </a:lnTo>
                <a:lnTo>
                  <a:pt x="261" y="50"/>
                </a:lnTo>
                <a:lnTo>
                  <a:pt x="264" y="49"/>
                </a:lnTo>
                <a:lnTo>
                  <a:pt x="266" y="47"/>
                </a:lnTo>
                <a:lnTo>
                  <a:pt x="267" y="45"/>
                </a:lnTo>
                <a:lnTo>
                  <a:pt x="269" y="44"/>
                </a:lnTo>
                <a:lnTo>
                  <a:pt x="271" y="42"/>
                </a:lnTo>
                <a:lnTo>
                  <a:pt x="276" y="39"/>
                </a:lnTo>
                <a:lnTo>
                  <a:pt x="277" y="39"/>
                </a:lnTo>
                <a:lnTo>
                  <a:pt x="281" y="37"/>
                </a:lnTo>
                <a:lnTo>
                  <a:pt x="282" y="37"/>
                </a:lnTo>
                <a:lnTo>
                  <a:pt x="284" y="37"/>
                </a:lnTo>
                <a:lnTo>
                  <a:pt x="287" y="37"/>
                </a:lnTo>
                <a:lnTo>
                  <a:pt x="289" y="37"/>
                </a:lnTo>
                <a:lnTo>
                  <a:pt x="291" y="37"/>
                </a:lnTo>
                <a:lnTo>
                  <a:pt x="292" y="37"/>
                </a:lnTo>
                <a:lnTo>
                  <a:pt x="292" y="39"/>
                </a:lnTo>
                <a:lnTo>
                  <a:pt x="294" y="39"/>
                </a:lnTo>
                <a:lnTo>
                  <a:pt x="296" y="39"/>
                </a:lnTo>
                <a:lnTo>
                  <a:pt x="297" y="40"/>
                </a:lnTo>
                <a:lnTo>
                  <a:pt x="301" y="40"/>
                </a:lnTo>
                <a:lnTo>
                  <a:pt x="302" y="40"/>
                </a:lnTo>
                <a:lnTo>
                  <a:pt x="306" y="40"/>
                </a:lnTo>
                <a:lnTo>
                  <a:pt x="306" y="39"/>
                </a:lnTo>
                <a:lnTo>
                  <a:pt x="306" y="37"/>
                </a:lnTo>
                <a:lnTo>
                  <a:pt x="311" y="37"/>
                </a:lnTo>
                <a:lnTo>
                  <a:pt x="313" y="37"/>
                </a:lnTo>
                <a:lnTo>
                  <a:pt x="314" y="37"/>
                </a:lnTo>
                <a:lnTo>
                  <a:pt x="316" y="35"/>
                </a:lnTo>
                <a:lnTo>
                  <a:pt x="318" y="35"/>
                </a:lnTo>
                <a:lnTo>
                  <a:pt x="321" y="35"/>
                </a:lnTo>
                <a:lnTo>
                  <a:pt x="323" y="35"/>
                </a:lnTo>
                <a:lnTo>
                  <a:pt x="326" y="35"/>
                </a:lnTo>
                <a:lnTo>
                  <a:pt x="338" y="39"/>
                </a:lnTo>
                <a:lnTo>
                  <a:pt x="341" y="39"/>
                </a:lnTo>
                <a:lnTo>
                  <a:pt x="346" y="39"/>
                </a:lnTo>
                <a:lnTo>
                  <a:pt x="349" y="39"/>
                </a:lnTo>
                <a:lnTo>
                  <a:pt x="353" y="39"/>
                </a:lnTo>
                <a:lnTo>
                  <a:pt x="354" y="39"/>
                </a:lnTo>
                <a:lnTo>
                  <a:pt x="356" y="39"/>
                </a:lnTo>
                <a:lnTo>
                  <a:pt x="358" y="39"/>
                </a:lnTo>
                <a:lnTo>
                  <a:pt x="361" y="39"/>
                </a:lnTo>
                <a:lnTo>
                  <a:pt x="366" y="39"/>
                </a:lnTo>
                <a:lnTo>
                  <a:pt x="369" y="39"/>
                </a:lnTo>
                <a:lnTo>
                  <a:pt x="371" y="39"/>
                </a:lnTo>
                <a:lnTo>
                  <a:pt x="373" y="39"/>
                </a:lnTo>
                <a:lnTo>
                  <a:pt x="374" y="39"/>
                </a:lnTo>
                <a:lnTo>
                  <a:pt x="376" y="39"/>
                </a:lnTo>
                <a:lnTo>
                  <a:pt x="378" y="39"/>
                </a:lnTo>
                <a:lnTo>
                  <a:pt x="383" y="39"/>
                </a:lnTo>
                <a:lnTo>
                  <a:pt x="386" y="39"/>
                </a:lnTo>
                <a:lnTo>
                  <a:pt x="386" y="40"/>
                </a:lnTo>
                <a:lnTo>
                  <a:pt x="388" y="47"/>
                </a:lnTo>
                <a:lnTo>
                  <a:pt x="388" y="50"/>
                </a:lnTo>
                <a:lnTo>
                  <a:pt x="388" y="52"/>
                </a:lnTo>
                <a:lnTo>
                  <a:pt x="388" y="54"/>
                </a:lnTo>
                <a:lnTo>
                  <a:pt x="388" y="59"/>
                </a:lnTo>
                <a:lnTo>
                  <a:pt x="388" y="69"/>
                </a:lnTo>
                <a:lnTo>
                  <a:pt x="388" y="74"/>
                </a:lnTo>
                <a:lnTo>
                  <a:pt x="388" y="77"/>
                </a:lnTo>
                <a:lnTo>
                  <a:pt x="386" y="79"/>
                </a:lnTo>
                <a:lnTo>
                  <a:pt x="386" y="85"/>
                </a:lnTo>
                <a:lnTo>
                  <a:pt x="386" y="89"/>
                </a:lnTo>
                <a:lnTo>
                  <a:pt x="386" y="92"/>
                </a:lnTo>
                <a:lnTo>
                  <a:pt x="386" y="97"/>
                </a:lnTo>
                <a:lnTo>
                  <a:pt x="388" y="109"/>
                </a:lnTo>
                <a:lnTo>
                  <a:pt x="381" y="107"/>
                </a:lnTo>
                <a:lnTo>
                  <a:pt x="378" y="105"/>
                </a:lnTo>
                <a:lnTo>
                  <a:pt x="376" y="102"/>
                </a:lnTo>
                <a:lnTo>
                  <a:pt x="373" y="100"/>
                </a:lnTo>
                <a:lnTo>
                  <a:pt x="369" y="100"/>
                </a:lnTo>
                <a:lnTo>
                  <a:pt x="366" y="100"/>
                </a:lnTo>
                <a:lnTo>
                  <a:pt x="364" y="102"/>
                </a:lnTo>
                <a:lnTo>
                  <a:pt x="363" y="99"/>
                </a:lnTo>
                <a:lnTo>
                  <a:pt x="359" y="99"/>
                </a:lnTo>
                <a:lnTo>
                  <a:pt x="358" y="100"/>
                </a:lnTo>
                <a:lnTo>
                  <a:pt x="358" y="99"/>
                </a:lnTo>
                <a:lnTo>
                  <a:pt x="358" y="97"/>
                </a:lnTo>
                <a:lnTo>
                  <a:pt x="356" y="95"/>
                </a:lnTo>
                <a:lnTo>
                  <a:pt x="354" y="95"/>
                </a:lnTo>
                <a:lnTo>
                  <a:pt x="353" y="95"/>
                </a:lnTo>
                <a:lnTo>
                  <a:pt x="351" y="97"/>
                </a:lnTo>
                <a:lnTo>
                  <a:pt x="349" y="97"/>
                </a:lnTo>
                <a:lnTo>
                  <a:pt x="348" y="97"/>
                </a:lnTo>
                <a:lnTo>
                  <a:pt x="346" y="95"/>
                </a:lnTo>
                <a:lnTo>
                  <a:pt x="343" y="94"/>
                </a:lnTo>
                <a:lnTo>
                  <a:pt x="343" y="92"/>
                </a:lnTo>
                <a:lnTo>
                  <a:pt x="339" y="92"/>
                </a:lnTo>
                <a:lnTo>
                  <a:pt x="336" y="94"/>
                </a:lnTo>
                <a:lnTo>
                  <a:pt x="331" y="94"/>
                </a:lnTo>
                <a:lnTo>
                  <a:pt x="328" y="94"/>
                </a:lnTo>
                <a:lnTo>
                  <a:pt x="326" y="95"/>
                </a:lnTo>
                <a:lnTo>
                  <a:pt x="324" y="97"/>
                </a:lnTo>
                <a:lnTo>
                  <a:pt x="323" y="99"/>
                </a:lnTo>
                <a:lnTo>
                  <a:pt x="321" y="102"/>
                </a:lnTo>
                <a:lnTo>
                  <a:pt x="316" y="104"/>
                </a:lnTo>
                <a:lnTo>
                  <a:pt x="314" y="105"/>
                </a:lnTo>
                <a:lnTo>
                  <a:pt x="311" y="110"/>
                </a:lnTo>
                <a:lnTo>
                  <a:pt x="311" y="112"/>
                </a:lnTo>
                <a:lnTo>
                  <a:pt x="311" y="114"/>
                </a:lnTo>
                <a:lnTo>
                  <a:pt x="311" y="115"/>
                </a:lnTo>
                <a:lnTo>
                  <a:pt x="311" y="117"/>
                </a:lnTo>
                <a:lnTo>
                  <a:pt x="306" y="125"/>
                </a:lnTo>
                <a:lnTo>
                  <a:pt x="308" y="127"/>
                </a:lnTo>
                <a:lnTo>
                  <a:pt x="311" y="134"/>
                </a:lnTo>
                <a:lnTo>
                  <a:pt x="316" y="137"/>
                </a:lnTo>
                <a:lnTo>
                  <a:pt x="318" y="139"/>
                </a:lnTo>
                <a:lnTo>
                  <a:pt x="319" y="142"/>
                </a:lnTo>
                <a:lnTo>
                  <a:pt x="319" y="144"/>
                </a:lnTo>
                <a:lnTo>
                  <a:pt x="319" y="147"/>
                </a:lnTo>
                <a:lnTo>
                  <a:pt x="316" y="150"/>
                </a:lnTo>
                <a:lnTo>
                  <a:pt x="314" y="149"/>
                </a:lnTo>
                <a:lnTo>
                  <a:pt x="311" y="147"/>
                </a:lnTo>
                <a:lnTo>
                  <a:pt x="309" y="142"/>
                </a:lnTo>
                <a:lnTo>
                  <a:pt x="308" y="140"/>
                </a:lnTo>
                <a:lnTo>
                  <a:pt x="306" y="140"/>
                </a:lnTo>
                <a:lnTo>
                  <a:pt x="301" y="144"/>
                </a:lnTo>
                <a:lnTo>
                  <a:pt x="302" y="150"/>
                </a:lnTo>
                <a:lnTo>
                  <a:pt x="296" y="145"/>
                </a:lnTo>
                <a:lnTo>
                  <a:pt x="292" y="144"/>
                </a:lnTo>
                <a:lnTo>
                  <a:pt x="294" y="150"/>
                </a:lnTo>
                <a:lnTo>
                  <a:pt x="294" y="155"/>
                </a:lnTo>
                <a:lnTo>
                  <a:pt x="294" y="159"/>
                </a:lnTo>
                <a:lnTo>
                  <a:pt x="294" y="161"/>
                </a:lnTo>
                <a:lnTo>
                  <a:pt x="294" y="164"/>
                </a:lnTo>
                <a:lnTo>
                  <a:pt x="294" y="177"/>
                </a:lnTo>
                <a:lnTo>
                  <a:pt x="294" y="181"/>
                </a:lnTo>
                <a:lnTo>
                  <a:pt x="294" y="186"/>
                </a:lnTo>
                <a:lnTo>
                  <a:pt x="282" y="186"/>
                </a:lnTo>
                <a:lnTo>
                  <a:pt x="267" y="186"/>
                </a:lnTo>
                <a:lnTo>
                  <a:pt x="262" y="186"/>
                </a:lnTo>
                <a:lnTo>
                  <a:pt x="252" y="186"/>
                </a:lnTo>
                <a:lnTo>
                  <a:pt x="251" y="186"/>
                </a:lnTo>
                <a:lnTo>
                  <a:pt x="246" y="186"/>
                </a:lnTo>
                <a:lnTo>
                  <a:pt x="244" y="186"/>
                </a:lnTo>
                <a:lnTo>
                  <a:pt x="242" y="186"/>
                </a:lnTo>
                <a:lnTo>
                  <a:pt x="241" y="186"/>
                </a:lnTo>
                <a:lnTo>
                  <a:pt x="239" y="186"/>
                </a:lnTo>
                <a:lnTo>
                  <a:pt x="234" y="186"/>
                </a:lnTo>
                <a:lnTo>
                  <a:pt x="234" y="182"/>
                </a:lnTo>
                <a:lnTo>
                  <a:pt x="232" y="182"/>
                </a:lnTo>
                <a:lnTo>
                  <a:pt x="229" y="182"/>
                </a:lnTo>
                <a:lnTo>
                  <a:pt x="226" y="182"/>
                </a:lnTo>
                <a:lnTo>
                  <a:pt x="226" y="186"/>
                </a:lnTo>
                <a:lnTo>
                  <a:pt x="219" y="186"/>
                </a:lnTo>
                <a:lnTo>
                  <a:pt x="216" y="186"/>
                </a:lnTo>
                <a:lnTo>
                  <a:pt x="207" y="186"/>
                </a:lnTo>
                <a:lnTo>
                  <a:pt x="206" y="186"/>
                </a:lnTo>
                <a:lnTo>
                  <a:pt x="196" y="186"/>
                </a:lnTo>
                <a:lnTo>
                  <a:pt x="192" y="186"/>
                </a:lnTo>
                <a:lnTo>
                  <a:pt x="192" y="181"/>
                </a:lnTo>
                <a:lnTo>
                  <a:pt x="192" y="179"/>
                </a:lnTo>
                <a:lnTo>
                  <a:pt x="192" y="176"/>
                </a:lnTo>
                <a:lnTo>
                  <a:pt x="192" y="172"/>
                </a:lnTo>
                <a:lnTo>
                  <a:pt x="192" y="166"/>
                </a:lnTo>
                <a:lnTo>
                  <a:pt x="187" y="166"/>
                </a:lnTo>
                <a:lnTo>
                  <a:pt x="179" y="166"/>
                </a:lnTo>
                <a:lnTo>
                  <a:pt x="177" y="166"/>
                </a:lnTo>
                <a:lnTo>
                  <a:pt x="171" y="166"/>
                </a:lnTo>
                <a:lnTo>
                  <a:pt x="169" y="166"/>
                </a:lnTo>
                <a:lnTo>
                  <a:pt x="166" y="164"/>
                </a:lnTo>
                <a:lnTo>
                  <a:pt x="164" y="164"/>
                </a:lnTo>
                <a:lnTo>
                  <a:pt x="152" y="164"/>
                </a:lnTo>
                <a:lnTo>
                  <a:pt x="139" y="166"/>
                </a:lnTo>
                <a:lnTo>
                  <a:pt x="141" y="167"/>
                </a:lnTo>
                <a:lnTo>
                  <a:pt x="141" y="169"/>
                </a:lnTo>
                <a:lnTo>
                  <a:pt x="137" y="169"/>
                </a:lnTo>
                <a:lnTo>
                  <a:pt x="132" y="169"/>
                </a:lnTo>
                <a:lnTo>
                  <a:pt x="131" y="169"/>
                </a:lnTo>
                <a:lnTo>
                  <a:pt x="126" y="167"/>
                </a:lnTo>
                <a:lnTo>
                  <a:pt x="124" y="167"/>
                </a:lnTo>
                <a:lnTo>
                  <a:pt x="122" y="167"/>
                </a:lnTo>
                <a:lnTo>
                  <a:pt x="110" y="167"/>
                </a:lnTo>
                <a:lnTo>
                  <a:pt x="102" y="167"/>
                </a:lnTo>
                <a:lnTo>
                  <a:pt x="99" y="167"/>
                </a:lnTo>
                <a:lnTo>
                  <a:pt x="95" y="167"/>
                </a:lnTo>
                <a:lnTo>
                  <a:pt x="94" y="167"/>
                </a:lnTo>
                <a:lnTo>
                  <a:pt x="97" y="164"/>
                </a:lnTo>
                <a:lnTo>
                  <a:pt x="99" y="162"/>
                </a:lnTo>
                <a:lnTo>
                  <a:pt x="97" y="161"/>
                </a:lnTo>
                <a:lnTo>
                  <a:pt x="95" y="159"/>
                </a:lnTo>
                <a:lnTo>
                  <a:pt x="94" y="159"/>
                </a:lnTo>
                <a:lnTo>
                  <a:pt x="92" y="159"/>
                </a:lnTo>
                <a:lnTo>
                  <a:pt x="89" y="159"/>
                </a:lnTo>
                <a:lnTo>
                  <a:pt x="82" y="157"/>
                </a:lnTo>
                <a:lnTo>
                  <a:pt x="79" y="155"/>
                </a:lnTo>
                <a:lnTo>
                  <a:pt x="75" y="154"/>
                </a:lnTo>
                <a:lnTo>
                  <a:pt x="69" y="152"/>
                </a:lnTo>
                <a:lnTo>
                  <a:pt x="69" y="147"/>
                </a:lnTo>
                <a:lnTo>
                  <a:pt x="64" y="147"/>
                </a:lnTo>
                <a:lnTo>
                  <a:pt x="62" y="145"/>
                </a:lnTo>
                <a:lnTo>
                  <a:pt x="59" y="142"/>
                </a:lnTo>
                <a:lnTo>
                  <a:pt x="59" y="140"/>
                </a:lnTo>
                <a:lnTo>
                  <a:pt x="57" y="139"/>
                </a:lnTo>
                <a:lnTo>
                  <a:pt x="57" y="135"/>
                </a:lnTo>
                <a:lnTo>
                  <a:pt x="55" y="134"/>
                </a:lnTo>
                <a:lnTo>
                  <a:pt x="54" y="132"/>
                </a:lnTo>
                <a:lnTo>
                  <a:pt x="45" y="132"/>
                </a:lnTo>
                <a:lnTo>
                  <a:pt x="44" y="132"/>
                </a:lnTo>
                <a:lnTo>
                  <a:pt x="42" y="132"/>
                </a:lnTo>
                <a:lnTo>
                  <a:pt x="39" y="130"/>
                </a:lnTo>
                <a:lnTo>
                  <a:pt x="37" y="127"/>
                </a:lnTo>
                <a:lnTo>
                  <a:pt x="37" y="125"/>
                </a:lnTo>
                <a:lnTo>
                  <a:pt x="37" y="124"/>
                </a:lnTo>
                <a:lnTo>
                  <a:pt x="39" y="124"/>
                </a:lnTo>
                <a:lnTo>
                  <a:pt x="39" y="122"/>
                </a:lnTo>
                <a:lnTo>
                  <a:pt x="40" y="120"/>
                </a:lnTo>
                <a:lnTo>
                  <a:pt x="39" y="119"/>
                </a:lnTo>
                <a:lnTo>
                  <a:pt x="34" y="112"/>
                </a:lnTo>
                <a:lnTo>
                  <a:pt x="32" y="110"/>
                </a:lnTo>
                <a:lnTo>
                  <a:pt x="30" y="107"/>
                </a:lnTo>
                <a:lnTo>
                  <a:pt x="30" y="105"/>
                </a:lnTo>
                <a:lnTo>
                  <a:pt x="29" y="104"/>
                </a:lnTo>
                <a:lnTo>
                  <a:pt x="27" y="104"/>
                </a:lnTo>
                <a:lnTo>
                  <a:pt x="25" y="100"/>
                </a:lnTo>
                <a:lnTo>
                  <a:pt x="25" y="99"/>
                </a:lnTo>
                <a:lnTo>
                  <a:pt x="24" y="99"/>
                </a:lnTo>
                <a:lnTo>
                  <a:pt x="24" y="97"/>
                </a:lnTo>
                <a:lnTo>
                  <a:pt x="24" y="95"/>
                </a:lnTo>
                <a:lnTo>
                  <a:pt x="22" y="94"/>
                </a:lnTo>
                <a:lnTo>
                  <a:pt x="20" y="94"/>
                </a:lnTo>
                <a:lnTo>
                  <a:pt x="20" y="92"/>
                </a:lnTo>
                <a:lnTo>
                  <a:pt x="19" y="92"/>
                </a:lnTo>
                <a:lnTo>
                  <a:pt x="17" y="92"/>
                </a:lnTo>
                <a:lnTo>
                  <a:pt x="15" y="92"/>
                </a:lnTo>
                <a:lnTo>
                  <a:pt x="14" y="92"/>
                </a:lnTo>
                <a:lnTo>
                  <a:pt x="14" y="94"/>
                </a:lnTo>
                <a:lnTo>
                  <a:pt x="12" y="94"/>
                </a:lnTo>
                <a:lnTo>
                  <a:pt x="10" y="94"/>
                </a:lnTo>
                <a:lnTo>
                  <a:pt x="10" y="92"/>
                </a:lnTo>
                <a:lnTo>
                  <a:pt x="9" y="92"/>
                </a:lnTo>
                <a:lnTo>
                  <a:pt x="7" y="90"/>
                </a:lnTo>
                <a:lnTo>
                  <a:pt x="7" y="89"/>
                </a:lnTo>
                <a:lnTo>
                  <a:pt x="7" y="90"/>
                </a:lnTo>
                <a:lnTo>
                  <a:pt x="7" y="89"/>
                </a:lnTo>
                <a:lnTo>
                  <a:pt x="5" y="89"/>
                </a:lnTo>
                <a:lnTo>
                  <a:pt x="5" y="87"/>
                </a:lnTo>
                <a:lnTo>
                  <a:pt x="4" y="87"/>
                </a:lnTo>
                <a:lnTo>
                  <a:pt x="2" y="87"/>
                </a:lnTo>
                <a:lnTo>
                  <a:pt x="2" y="85"/>
                </a:lnTo>
                <a:lnTo>
                  <a:pt x="2" y="84"/>
                </a:lnTo>
                <a:lnTo>
                  <a:pt x="0" y="84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0" y="80"/>
                </a:lnTo>
                <a:lnTo>
                  <a:pt x="0" y="79"/>
                </a:lnTo>
                <a:lnTo>
                  <a:pt x="2" y="79"/>
                </a:lnTo>
                <a:lnTo>
                  <a:pt x="2" y="77"/>
                </a:lnTo>
                <a:lnTo>
                  <a:pt x="0" y="77"/>
                </a:lnTo>
                <a:lnTo>
                  <a:pt x="2" y="77"/>
                </a:lnTo>
                <a:lnTo>
                  <a:pt x="2" y="75"/>
                </a:lnTo>
                <a:lnTo>
                  <a:pt x="2" y="74"/>
                </a:lnTo>
                <a:lnTo>
                  <a:pt x="4" y="74"/>
                </a:lnTo>
                <a:lnTo>
                  <a:pt x="4" y="72"/>
                </a:lnTo>
                <a:lnTo>
                  <a:pt x="5" y="72"/>
                </a:lnTo>
                <a:lnTo>
                  <a:pt x="5" y="70"/>
                </a:lnTo>
                <a:lnTo>
                  <a:pt x="5" y="69"/>
                </a:lnTo>
                <a:lnTo>
                  <a:pt x="7" y="69"/>
                </a:lnTo>
                <a:lnTo>
                  <a:pt x="7" y="67"/>
                </a:lnTo>
                <a:lnTo>
                  <a:pt x="7" y="65"/>
                </a:lnTo>
                <a:lnTo>
                  <a:pt x="7" y="64"/>
                </a:lnTo>
                <a:lnTo>
                  <a:pt x="9" y="64"/>
                </a:lnTo>
                <a:lnTo>
                  <a:pt x="9" y="62"/>
                </a:lnTo>
                <a:lnTo>
                  <a:pt x="10" y="60"/>
                </a:lnTo>
                <a:lnTo>
                  <a:pt x="12" y="60"/>
                </a:lnTo>
                <a:lnTo>
                  <a:pt x="12" y="59"/>
                </a:lnTo>
                <a:lnTo>
                  <a:pt x="10" y="59"/>
                </a:lnTo>
                <a:lnTo>
                  <a:pt x="12" y="59"/>
                </a:lnTo>
                <a:lnTo>
                  <a:pt x="12" y="57"/>
                </a:lnTo>
                <a:lnTo>
                  <a:pt x="12" y="55"/>
                </a:lnTo>
                <a:lnTo>
                  <a:pt x="10" y="55"/>
                </a:lnTo>
                <a:lnTo>
                  <a:pt x="10" y="54"/>
                </a:lnTo>
                <a:lnTo>
                  <a:pt x="10" y="52"/>
                </a:lnTo>
                <a:lnTo>
                  <a:pt x="9" y="52"/>
                </a:lnTo>
                <a:lnTo>
                  <a:pt x="9" y="50"/>
                </a:lnTo>
                <a:lnTo>
                  <a:pt x="9" y="49"/>
                </a:lnTo>
                <a:lnTo>
                  <a:pt x="9" y="47"/>
                </a:lnTo>
                <a:lnTo>
                  <a:pt x="9" y="45"/>
                </a:lnTo>
                <a:lnTo>
                  <a:pt x="10" y="45"/>
                </a:lnTo>
                <a:lnTo>
                  <a:pt x="10" y="44"/>
                </a:lnTo>
                <a:lnTo>
                  <a:pt x="12" y="44"/>
                </a:lnTo>
                <a:lnTo>
                  <a:pt x="12" y="42"/>
                </a:lnTo>
                <a:lnTo>
                  <a:pt x="14" y="42"/>
                </a:lnTo>
                <a:lnTo>
                  <a:pt x="15" y="42"/>
                </a:lnTo>
                <a:lnTo>
                  <a:pt x="15" y="40"/>
                </a:lnTo>
                <a:lnTo>
                  <a:pt x="17" y="40"/>
                </a:lnTo>
                <a:lnTo>
                  <a:pt x="19" y="40"/>
                </a:lnTo>
                <a:lnTo>
                  <a:pt x="19" y="39"/>
                </a:lnTo>
                <a:lnTo>
                  <a:pt x="20" y="39"/>
                </a:lnTo>
                <a:lnTo>
                  <a:pt x="22" y="39"/>
                </a:lnTo>
                <a:lnTo>
                  <a:pt x="22" y="29"/>
                </a:lnTo>
                <a:lnTo>
                  <a:pt x="22" y="24"/>
                </a:lnTo>
                <a:lnTo>
                  <a:pt x="24" y="24"/>
                </a:lnTo>
                <a:lnTo>
                  <a:pt x="25" y="24"/>
                </a:lnTo>
                <a:lnTo>
                  <a:pt x="27" y="24"/>
                </a:lnTo>
                <a:lnTo>
                  <a:pt x="32" y="24"/>
                </a:lnTo>
                <a:lnTo>
                  <a:pt x="34" y="24"/>
                </a:lnTo>
                <a:lnTo>
                  <a:pt x="35" y="24"/>
                </a:lnTo>
                <a:lnTo>
                  <a:pt x="39" y="24"/>
                </a:lnTo>
                <a:lnTo>
                  <a:pt x="40" y="24"/>
                </a:lnTo>
                <a:lnTo>
                  <a:pt x="40" y="22"/>
                </a:lnTo>
                <a:lnTo>
                  <a:pt x="40" y="20"/>
                </a:lnTo>
                <a:lnTo>
                  <a:pt x="42" y="20"/>
                </a:lnTo>
                <a:lnTo>
                  <a:pt x="42" y="19"/>
                </a:lnTo>
                <a:lnTo>
                  <a:pt x="44" y="20"/>
                </a:lnTo>
                <a:lnTo>
                  <a:pt x="44" y="19"/>
                </a:lnTo>
                <a:lnTo>
                  <a:pt x="44" y="17"/>
                </a:lnTo>
                <a:lnTo>
                  <a:pt x="45" y="17"/>
                </a:lnTo>
                <a:lnTo>
                  <a:pt x="47" y="17"/>
                </a:lnTo>
                <a:lnTo>
                  <a:pt x="47" y="15"/>
                </a:lnTo>
                <a:lnTo>
                  <a:pt x="49" y="15"/>
                </a:lnTo>
                <a:lnTo>
                  <a:pt x="50" y="15"/>
                </a:lnTo>
                <a:lnTo>
                  <a:pt x="50" y="14"/>
                </a:lnTo>
                <a:lnTo>
                  <a:pt x="52" y="15"/>
                </a:lnTo>
                <a:lnTo>
                  <a:pt x="52" y="14"/>
                </a:lnTo>
                <a:lnTo>
                  <a:pt x="52" y="15"/>
                </a:lnTo>
                <a:lnTo>
                  <a:pt x="52" y="14"/>
                </a:lnTo>
                <a:lnTo>
                  <a:pt x="54" y="14"/>
                </a:lnTo>
                <a:lnTo>
                  <a:pt x="55" y="14"/>
                </a:lnTo>
                <a:lnTo>
                  <a:pt x="57" y="14"/>
                </a:lnTo>
                <a:lnTo>
                  <a:pt x="59" y="14"/>
                </a:lnTo>
                <a:lnTo>
                  <a:pt x="60" y="14"/>
                </a:lnTo>
                <a:lnTo>
                  <a:pt x="62" y="14"/>
                </a:lnTo>
                <a:lnTo>
                  <a:pt x="62" y="12"/>
                </a:lnTo>
                <a:lnTo>
                  <a:pt x="64" y="12"/>
                </a:lnTo>
                <a:lnTo>
                  <a:pt x="65" y="12"/>
                </a:lnTo>
                <a:lnTo>
                  <a:pt x="67" y="12"/>
                </a:lnTo>
                <a:lnTo>
                  <a:pt x="67" y="14"/>
                </a:lnTo>
                <a:lnTo>
                  <a:pt x="67" y="12"/>
                </a:lnTo>
                <a:lnTo>
                  <a:pt x="69" y="12"/>
                </a:lnTo>
                <a:lnTo>
                  <a:pt x="70" y="12"/>
                </a:lnTo>
                <a:lnTo>
                  <a:pt x="70" y="14"/>
                </a:lnTo>
                <a:lnTo>
                  <a:pt x="70" y="12"/>
                </a:lnTo>
                <a:lnTo>
                  <a:pt x="70" y="14"/>
                </a:lnTo>
                <a:lnTo>
                  <a:pt x="72" y="14"/>
                </a:lnTo>
                <a:lnTo>
                  <a:pt x="72" y="15"/>
                </a:lnTo>
                <a:lnTo>
                  <a:pt x="74" y="15"/>
                </a:lnTo>
                <a:lnTo>
                  <a:pt x="75" y="15"/>
                </a:lnTo>
                <a:lnTo>
                  <a:pt x="87" y="15"/>
                </a:lnTo>
                <a:lnTo>
                  <a:pt x="92" y="14"/>
                </a:lnTo>
                <a:lnTo>
                  <a:pt x="94" y="14"/>
                </a:lnTo>
                <a:lnTo>
                  <a:pt x="105" y="14"/>
                </a:lnTo>
                <a:lnTo>
                  <a:pt x="114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4"/>
                </a:lnTo>
                <a:lnTo>
                  <a:pt x="131" y="14"/>
                </a:lnTo>
                <a:lnTo>
                  <a:pt x="134" y="14"/>
                </a:lnTo>
                <a:lnTo>
                  <a:pt x="146" y="14"/>
                </a:lnTo>
                <a:lnTo>
                  <a:pt x="146" y="12"/>
                </a:lnTo>
                <a:lnTo>
                  <a:pt x="146" y="2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7" y="0"/>
                </a:lnTo>
                <a:lnTo>
                  <a:pt x="169" y="0"/>
                </a:lnTo>
                <a:lnTo>
                  <a:pt x="171" y="0"/>
                </a:lnTo>
                <a:lnTo>
                  <a:pt x="172" y="0"/>
                </a:lnTo>
                <a:lnTo>
                  <a:pt x="176" y="0"/>
                </a:lnTo>
                <a:lnTo>
                  <a:pt x="179" y="0"/>
                </a:lnTo>
                <a:close/>
              </a:path>
            </a:pathLst>
          </a:custGeom>
          <a:solidFill>
            <a:srgbClr val="4F8C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5"/>
          <p:cNvSpPr>
            <a:spLocks/>
          </p:cNvSpPr>
          <p:nvPr/>
        </p:nvSpPr>
        <p:spPr bwMode="auto">
          <a:xfrm>
            <a:off x="5772151" y="4624388"/>
            <a:ext cx="165100" cy="300038"/>
          </a:xfrm>
          <a:custGeom>
            <a:avLst/>
            <a:gdLst/>
            <a:ahLst/>
            <a:cxnLst>
              <a:cxn ang="0">
                <a:pos x="39" y="3"/>
              </a:cxn>
              <a:cxn ang="0">
                <a:pos x="42" y="12"/>
              </a:cxn>
              <a:cxn ang="0">
                <a:pos x="47" y="15"/>
              </a:cxn>
              <a:cxn ang="0">
                <a:pos x="52" y="17"/>
              </a:cxn>
              <a:cxn ang="0">
                <a:pos x="62" y="15"/>
              </a:cxn>
              <a:cxn ang="0">
                <a:pos x="69" y="15"/>
              </a:cxn>
              <a:cxn ang="0">
                <a:pos x="74" y="20"/>
              </a:cxn>
              <a:cxn ang="0">
                <a:pos x="77" y="28"/>
              </a:cxn>
              <a:cxn ang="0">
                <a:pos x="86" y="30"/>
              </a:cxn>
              <a:cxn ang="0">
                <a:pos x="91" y="35"/>
              </a:cxn>
              <a:cxn ang="0">
                <a:pos x="92" y="42"/>
              </a:cxn>
              <a:cxn ang="0">
                <a:pos x="97" y="45"/>
              </a:cxn>
              <a:cxn ang="0">
                <a:pos x="99" y="50"/>
              </a:cxn>
              <a:cxn ang="0">
                <a:pos x="104" y="53"/>
              </a:cxn>
              <a:cxn ang="0">
                <a:pos x="102" y="72"/>
              </a:cxn>
              <a:cxn ang="0">
                <a:pos x="104" y="78"/>
              </a:cxn>
              <a:cxn ang="0">
                <a:pos x="79" y="87"/>
              </a:cxn>
              <a:cxn ang="0">
                <a:pos x="79" y="105"/>
              </a:cxn>
              <a:cxn ang="0">
                <a:pos x="79" y="127"/>
              </a:cxn>
              <a:cxn ang="0">
                <a:pos x="84" y="139"/>
              </a:cxn>
              <a:cxn ang="0">
                <a:pos x="84" y="159"/>
              </a:cxn>
              <a:cxn ang="0">
                <a:pos x="84" y="187"/>
              </a:cxn>
              <a:cxn ang="0">
                <a:pos x="71" y="189"/>
              </a:cxn>
              <a:cxn ang="0">
                <a:pos x="42" y="187"/>
              </a:cxn>
              <a:cxn ang="0">
                <a:pos x="29" y="179"/>
              </a:cxn>
              <a:cxn ang="0">
                <a:pos x="20" y="174"/>
              </a:cxn>
              <a:cxn ang="0">
                <a:pos x="19" y="167"/>
              </a:cxn>
              <a:cxn ang="0">
                <a:pos x="19" y="162"/>
              </a:cxn>
              <a:cxn ang="0">
                <a:pos x="15" y="155"/>
              </a:cxn>
              <a:cxn ang="0">
                <a:pos x="15" y="150"/>
              </a:cxn>
              <a:cxn ang="0">
                <a:pos x="14" y="147"/>
              </a:cxn>
              <a:cxn ang="0">
                <a:pos x="10" y="140"/>
              </a:cxn>
              <a:cxn ang="0">
                <a:pos x="10" y="135"/>
              </a:cxn>
              <a:cxn ang="0">
                <a:pos x="7" y="130"/>
              </a:cxn>
              <a:cxn ang="0">
                <a:pos x="2" y="127"/>
              </a:cxn>
              <a:cxn ang="0">
                <a:pos x="4" y="120"/>
              </a:cxn>
              <a:cxn ang="0">
                <a:pos x="2" y="113"/>
              </a:cxn>
              <a:cxn ang="0">
                <a:pos x="0" y="107"/>
              </a:cxn>
              <a:cxn ang="0">
                <a:pos x="0" y="98"/>
              </a:cxn>
              <a:cxn ang="0">
                <a:pos x="0" y="92"/>
              </a:cxn>
              <a:cxn ang="0">
                <a:pos x="2" y="87"/>
              </a:cxn>
              <a:cxn ang="0">
                <a:pos x="4" y="83"/>
              </a:cxn>
              <a:cxn ang="0">
                <a:pos x="10" y="82"/>
              </a:cxn>
              <a:cxn ang="0">
                <a:pos x="17" y="78"/>
              </a:cxn>
              <a:cxn ang="0">
                <a:pos x="20" y="72"/>
              </a:cxn>
              <a:cxn ang="0">
                <a:pos x="25" y="68"/>
              </a:cxn>
              <a:cxn ang="0">
                <a:pos x="24" y="62"/>
              </a:cxn>
              <a:cxn ang="0">
                <a:pos x="24" y="53"/>
              </a:cxn>
              <a:cxn ang="0">
                <a:pos x="24" y="47"/>
              </a:cxn>
              <a:cxn ang="0">
                <a:pos x="25" y="40"/>
              </a:cxn>
              <a:cxn ang="0">
                <a:pos x="24" y="32"/>
              </a:cxn>
              <a:cxn ang="0">
                <a:pos x="24" y="23"/>
              </a:cxn>
              <a:cxn ang="0">
                <a:pos x="22" y="17"/>
              </a:cxn>
              <a:cxn ang="0">
                <a:pos x="24" y="10"/>
              </a:cxn>
              <a:cxn ang="0">
                <a:pos x="25" y="2"/>
              </a:cxn>
            </a:cxnLst>
            <a:rect l="0" t="0" r="r" b="b"/>
            <a:pathLst>
              <a:path w="104" h="189">
                <a:moveTo>
                  <a:pt x="27" y="0"/>
                </a:moveTo>
                <a:lnTo>
                  <a:pt x="30" y="2"/>
                </a:lnTo>
                <a:lnTo>
                  <a:pt x="35" y="2"/>
                </a:lnTo>
                <a:lnTo>
                  <a:pt x="39" y="2"/>
                </a:lnTo>
                <a:lnTo>
                  <a:pt x="39" y="3"/>
                </a:lnTo>
                <a:lnTo>
                  <a:pt x="40" y="3"/>
                </a:lnTo>
                <a:lnTo>
                  <a:pt x="42" y="5"/>
                </a:lnTo>
                <a:lnTo>
                  <a:pt x="42" y="7"/>
                </a:lnTo>
                <a:lnTo>
                  <a:pt x="42" y="8"/>
                </a:lnTo>
                <a:lnTo>
                  <a:pt x="42" y="12"/>
                </a:lnTo>
                <a:lnTo>
                  <a:pt x="44" y="12"/>
                </a:lnTo>
                <a:lnTo>
                  <a:pt x="44" y="13"/>
                </a:lnTo>
                <a:lnTo>
                  <a:pt x="45" y="13"/>
                </a:lnTo>
                <a:lnTo>
                  <a:pt x="47" y="13"/>
                </a:lnTo>
                <a:lnTo>
                  <a:pt x="47" y="15"/>
                </a:lnTo>
                <a:lnTo>
                  <a:pt x="49" y="15"/>
                </a:lnTo>
                <a:lnTo>
                  <a:pt x="49" y="17"/>
                </a:lnTo>
                <a:lnTo>
                  <a:pt x="50" y="17"/>
                </a:lnTo>
                <a:lnTo>
                  <a:pt x="52" y="15"/>
                </a:lnTo>
                <a:lnTo>
                  <a:pt x="52" y="17"/>
                </a:lnTo>
                <a:lnTo>
                  <a:pt x="52" y="18"/>
                </a:lnTo>
                <a:lnTo>
                  <a:pt x="55" y="18"/>
                </a:lnTo>
                <a:lnTo>
                  <a:pt x="60" y="18"/>
                </a:lnTo>
                <a:lnTo>
                  <a:pt x="62" y="18"/>
                </a:lnTo>
                <a:lnTo>
                  <a:pt x="62" y="15"/>
                </a:lnTo>
                <a:lnTo>
                  <a:pt x="62" y="13"/>
                </a:lnTo>
                <a:lnTo>
                  <a:pt x="64" y="13"/>
                </a:lnTo>
                <a:lnTo>
                  <a:pt x="66" y="13"/>
                </a:lnTo>
                <a:lnTo>
                  <a:pt x="67" y="15"/>
                </a:lnTo>
                <a:lnTo>
                  <a:pt x="69" y="15"/>
                </a:lnTo>
                <a:lnTo>
                  <a:pt x="69" y="17"/>
                </a:lnTo>
                <a:lnTo>
                  <a:pt x="72" y="17"/>
                </a:lnTo>
                <a:lnTo>
                  <a:pt x="72" y="18"/>
                </a:lnTo>
                <a:lnTo>
                  <a:pt x="74" y="18"/>
                </a:lnTo>
                <a:lnTo>
                  <a:pt x="74" y="20"/>
                </a:lnTo>
                <a:lnTo>
                  <a:pt x="74" y="22"/>
                </a:lnTo>
                <a:lnTo>
                  <a:pt x="76" y="22"/>
                </a:lnTo>
                <a:lnTo>
                  <a:pt x="77" y="25"/>
                </a:lnTo>
                <a:lnTo>
                  <a:pt x="77" y="27"/>
                </a:lnTo>
                <a:lnTo>
                  <a:pt x="77" y="28"/>
                </a:lnTo>
                <a:lnTo>
                  <a:pt x="81" y="28"/>
                </a:lnTo>
                <a:lnTo>
                  <a:pt x="82" y="28"/>
                </a:lnTo>
                <a:lnTo>
                  <a:pt x="82" y="30"/>
                </a:lnTo>
                <a:lnTo>
                  <a:pt x="84" y="30"/>
                </a:lnTo>
                <a:lnTo>
                  <a:pt x="86" y="30"/>
                </a:lnTo>
                <a:lnTo>
                  <a:pt x="86" y="32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91" y="35"/>
                </a:lnTo>
                <a:lnTo>
                  <a:pt x="91" y="37"/>
                </a:lnTo>
                <a:lnTo>
                  <a:pt x="92" y="37"/>
                </a:lnTo>
                <a:lnTo>
                  <a:pt x="92" y="38"/>
                </a:lnTo>
                <a:lnTo>
                  <a:pt x="92" y="40"/>
                </a:lnTo>
                <a:lnTo>
                  <a:pt x="92" y="42"/>
                </a:lnTo>
                <a:lnTo>
                  <a:pt x="94" y="42"/>
                </a:lnTo>
                <a:lnTo>
                  <a:pt x="94" y="43"/>
                </a:lnTo>
                <a:lnTo>
                  <a:pt x="96" y="43"/>
                </a:lnTo>
                <a:lnTo>
                  <a:pt x="97" y="43"/>
                </a:lnTo>
                <a:lnTo>
                  <a:pt x="97" y="45"/>
                </a:lnTo>
                <a:lnTo>
                  <a:pt x="94" y="45"/>
                </a:lnTo>
                <a:lnTo>
                  <a:pt x="94" y="47"/>
                </a:lnTo>
                <a:lnTo>
                  <a:pt x="96" y="47"/>
                </a:lnTo>
                <a:lnTo>
                  <a:pt x="96" y="50"/>
                </a:lnTo>
                <a:lnTo>
                  <a:pt x="99" y="50"/>
                </a:lnTo>
                <a:lnTo>
                  <a:pt x="101" y="50"/>
                </a:lnTo>
                <a:lnTo>
                  <a:pt x="101" y="52"/>
                </a:lnTo>
                <a:lnTo>
                  <a:pt x="102" y="52"/>
                </a:lnTo>
                <a:lnTo>
                  <a:pt x="104" y="52"/>
                </a:lnTo>
                <a:lnTo>
                  <a:pt x="104" y="53"/>
                </a:lnTo>
                <a:lnTo>
                  <a:pt x="104" y="58"/>
                </a:lnTo>
                <a:lnTo>
                  <a:pt x="104" y="60"/>
                </a:lnTo>
                <a:lnTo>
                  <a:pt x="104" y="70"/>
                </a:lnTo>
                <a:lnTo>
                  <a:pt x="104" y="72"/>
                </a:lnTo>
                <a:lnTo>
                  <a:pt x="102" y="72"/>
                </a:lnTo>
                <a:lnTo>
                  <a:pt x="102" y="73"/>
                </a:lnTo>
                <a:lnTo>
                  <a:pt x="102" y="75"/>
                </a:lnTo>
                <a:lnTo>
                  <a:pt x="102" y="77"/>
                </a:lnTo>
                <a:lnTo>
                  <a:pt x="102" y="78"/>
                </a:lnTo>
                <a:lnTo>
                  <a:pt x="104" y="78"/>
                </a:lnTo>
                <a:lnTo>
                  <a:pt x="104" y="83"/>
                </a:lnTo>
                <a:lnTo>
                  <a:pt x="99" y="83"/>
                </a:lnTo>
                <a:lnTo>
                  <a:pt x="97" y="83"/>
                </a:lnTo>
                <a:lnTo>
                  <a:pt x="79" y="83"/>
                </a:lnTo>
                <a:lnTo>
                  <a:pt x="79" y="87"/>
                </a:lnTo>
                <a:lnTo>
                  <a:pt x="79" y="90"/>
                </a:lnTo>
                <a:lnTo>
                  <a:pt x="77" y="90"/>
                </a:lnTo>
                <a:lnTo>
                  <a:pt x="77" y="97"/>
                </a:lnTo>
                <a:lnTo>
                  <a:pt x="77" y="105"/>
                </a:lnTo>
                <a:lnTo>
                  <a:pt x="79" y="105"/>
                </a:lnTo>
                <a:lnTo>
                  <a:pt x="79" y="107"/>
                </a:lnTo>
                <a:lnTo>
                  <a:pt x="79" y="108"/>
                </a:lnTo>
                <a:lnTo>
                  <a:pt x="77" y="108"/>
                </a:lnTo>
                <a:lnTo>
                  <a:pt x="77" y="120"/>
                </a:lnTo>
                <a:lnTo>
                  <a:pt x="79" y="127"/>
                </a:lnTo>
                <a:lnTo>
                  <a:pt x="81" y="127"/>
                </a:lnTo>
                <a:lnTo>
                  <a:pt x="82" y="127"/>
                </a:lnTo>
                <a:lnTo>
                  <a:pt x="82" y="135"/>
                </a:lnTo>
                <a:lnTo>
                  <a:pt x="82" y="137"/>
                </a:lnTo>
                <a:lnTo>
                  <a:pt x="84" y="139"/>
                </a:lnTo>
                <a:lnTo>
                  <a:pt x="84" y="145"/>
                </a:lnTo>
                <a:lnTo>
                  <a:pt x="84" y="147"/>
                </a:lnTo>
                <a:lnTo>
                  <a:pt x="86" y="152"/>
                </a:lnTo>
                <a:lnTo>
                  <a:pt x="86" y="154"/>
                </a:lnTo>
                <a:lnTo>
                  <a:pt x="84" y="159"/>
                </a:lnTo>
                <a:lnTo>
                  <a:pt x="84" y="160"/>
                </a:lnTo>
                <a:lnTo>
                  <a:pt x="84" y="170"/>
                </a:lnTo>
                <a:lnTo>
                  <a:pt x="84" y="172"/>
                </a:lnTo>
                <a:lnTo>
                  <a:pt x="84" y="174"/>
                </a:lnTo>
                <a:lnTo>
                  <a:pt x="84" y="187"/>
                </a:lnTo>
                <a:lnTo>
                  <a:pt x="84" y="189"/>
                </a:lnTo>
                <a:lnTo>
                  <a:pt x="81" y="189"/>
                </a:lnTo>
                <a:lnTo>
                  <a:pt x="74" y="189"/>
                </a:lnTo>
                <a:lnTo>
                  <a:pt x="72" y="189"/>
                </a:lnTo>
                <a:lnTo>
                  <a:pt x="71" y="189"/>
                </a:lnTo>
                <a:lnTo>
                  <a:pt x="64" y="189"/>
                </a:lnTo>
                <a:lnTo>
                  <a:pt x="55" y="189"/>
                </a:lnTo>
                <a:lnTo>
                  <a:pt x="44" y="189"/>
                </a:lnTo>
                <a:lnTo>
                  <a:pt x="42" y="189"/>
                </a:lnTo>
                <a:lnTo>
                  <a:pt x="42" y="187"/>
                </a:lnTo>
                <a:lnTo>
                  <a:pt x="42" y="184"/>
                </a:lnTo>
                <a:lnTo>
                  <a:pt x="42" y="182"/>
                </a:lnTo>
                <a:lnTo>
                  <a:pt x="34" y="180"/>
                </a:lnTo>
                <a:lnTo>
                  <a:pt x="34" y="179"/>
                </a:lnTo>
                <a:lnTo>
                  <a:pt x="29" y="179"/>
                </a:lnTo>
                <a:lnTo>
                  <a:pt x="27" y="179"/>
                </a:lnTo>
                <a:lnTo>
                  <a:pt x="20" y="179"/>
                </a:lnTo>
                <a:lnTo>
                  <a:pt x="20" y="177"/>
                </a:lnTo>
                <a:lnTo>
                  <a:pt x="20" y="175"/>
                </a:lnTo>
                <a:lnTo>
                  <a:pt x="20" y="174"/>
                </a:lnTo>
                <a:lnTo>
                  <a:pt x="20" y="172"/>
                </a:lnTo>
                <a:lnTo>
                  <a:pt x="20" y="170"/>
                </a:lnTo>
                <a:lnTo>
                  <a:pt x="20" y="169"/>
                </a:lnTo>
                <a:lnTo>
                  <a:pt x="20" y="167"/>
                </a:lnTo>
                <a:lnTo>
                  <a:pt x="19" y="167"/>
                </a:lnTo>
                <a:lnTo>
                  <a:pt x="19" y="165"/>
                </a:lnTo>
                <a:lnTo>
                  <a:pt x="17" y="165"/>
                </a:lnTo>
                <a:lnTo>
                  <a:pt x="17" y="164"/>
                </a:lnTo>
                <a:lnTo>
                  <a:pt x="19" y="164"/>
                </a:lnTo>
                <a:lnTo>
                  <a:pt x="19" y="162"/>
                </a:lnTo>
                <a:lnTo>
                  <a:pt x="17" y="160"/>
                </a:lnTo>
                <a:lnTo>
                  <a:pt x="17" y="159"/>
                </a:lnTo>
                <a:lnTo>
                  <a:pt x="15" y="159"/>
                </a:lnTo>
                <a:lnTo>
                  <a:pt x="15" y="157"/>
                </a:lnTo>
                <a:lnTo>
                  <a:pt x="15" y="155"/>
                </a:lnTo>
                <a:lnTo>
                  <a:pt x="14" y="155"/>
                </a:lnTo>
                <a:lnTo>
                  <a:pt x="14" y="154"/>
                </a:lnTo>
                <a:lnTo>
                  <a:pt x="14" y="152"/>
                </a:lnTo>
                <a:lnTo>
                  <a:pt x="15" y="152"/>
                </a:lnTo>
                <a:lnTo>
                  <a:pt x="15" y="150"/>
                </a:lnTo>
                <a:lnTo>
                  <a:pt x="14" y="150"/>
                </a:lnTo>
                <a:lnTo>
                  <a:pt x="14" y="149"/>
                </a:lnTo>
                <a:lnTo>
                  <a:pt x="12" y="149"/>
                </a:lnTo>
                <a:lnTo>
                  <a:pt x="12" y="147"/>
                </a:lnTo>
                <a:lnTo>
                  <a:pt x="14" y="147"/>
                </a:lnTo>
                <a:lnTo>
                  <a:pt x="12" y="145"/>
                </a:lnTo>
                <a:lnTo>
                  <a:pt x="12" y="144"/>
                </a:lnTo>
                <a:lnTo>
                  <a:pt x="10" y="144"/>
                </a:lnTo>
                <a:lnTo>
                  <a:pt x="10" y="142"/>
                </a:lnTo>
                <a:lnTo>
                  <a:pt x="10" y="140"/>
                </a:lnTo>
                <a:lnTo>
                  <a:pt x="9" y="140"/>
                </a:lnTo>
                <a:lnTo>
                  <a:pt x="9" y="139"/>
                </a:lnTo>
                <a:lnTo>
                  <a:pt x="9" y="137"/>
                </a:lnTo>
                <a:lnTo>
                  <a:pt x="9" y="135"/>
                </a:lnTo>
                <a:lnTo>
                  <a:pt x="10" y="135"/>
                </a:lnTo>
                <a:lnTo>
                  <a:pt x="10" y="134"/>
                </a:lnTo>
                <a:lnTo>
                  <a:pt x="9" y="134"/>
                </a:lnTo>
                <a:lnTo>
                  <a:pt x="9" y="132"/>
                </a:lnTo>
                <a:lnTo>
                  <a:pt x="9" y="130"/>
                </a:lnTo>
                <a:lnTo>
                  <a:pt x="7" y="130"/>
                </a:lnTo>
                <a:lnTo>
                  <a:pt x="7" y="129"/>
                </a:lnTo>
                <a:lnTo>
                  <a:pt x="5" y="129"/>
                </a:lnTo>
                <a:lnTo>
                  <a:pt x="4" y="129"/>
                </a:lnTo>
                <a:lnTo>
                  <a:pt x="4" y="127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2" y="122"/>
                </a:lnTo>
                <a:lnTo>
                  <a:pt x="2" y="120"/>
                </a:lnTo>
                <a:lnTo>
                  <a:pt x="4" y="120"/>
                </a:lnTo>
                <a:lnTo>
                  <a:pt x="4" y="118"/>
                </a:lnTo>
                <a:lnTo>
                  <a:pt x="4" y="117"/>
                </a:lnTo>
                <a:lnTo>
                  <a:pt x="4" y="115"/>
                </a:lnTo>
                <a:lnTo>
                  <a:pt x="4" y="113"/>
                </a:lnTo>
                <a:lnTo>
                  <a:pt x="2" y="113"/>
                </a:lnTo>
                <a:lnTo>
                  <a:pt x="2" y="112"/>
                </a:lnTo>
                <a:lnTo>
                  <a:pt x="2" y="110"/>
                </a:lnTo>
                <a:lnTo>
                  <a:pt x="0" y="110"/>
                </a:lnTo>
                <a:lnTo>
                  <a:pt x="0" y="108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2"/>
                </a:lnTo>
                <a:lnTo>
                  <a:pt x="0" y="100"/>
                </a:lnTo>
                <a:lnTo>
                  <a:pt x="0" y="98"/>
                </a:lnTo>
                <a:lnTo>
                  <a:pt x="0" y="97"/>
                </a:lnTo>
                <a:lnTo>
                  <a:pt x="2" y="95"/>
                </a:lnTo>
                <a:lnTo>
                  <a:pt x="0" y="95"/>
                </a:lnTo>
                <a:lnTo>
                  <a:pt x="0" y="93"/>
                </a:lnTo>
                <a:lnTo>
                  <a:pt x="0" y="92"/>
                </a:lnTo>
                <a:lnTo>
                  <a:pt x="2" y="92"/>
                </a:lnTo>
                <a:lnTo>
                  <a:pt x="2" y="90"/>
                </a:lnTo>
                <a:lnTo>
                  <a:pt x="4" y="90"/>
                </a:lnTo>
                <a:lnTo>
                  <a:pt x="4" y="88"/>
                </a:lnTo>
                <a:lnTo>
                  <a:pt x="2" y="87"/>
                </a:lnTo>
                <a:lnTo>
                  <a:pt x="2" y="85"/>
                </a:lnTo>
                <a:lnTo>
                  <a:pt x="0" y="85"/>
                </a:lnTo>
                <a:lnTo>
                  <a:pt x="0" y="83"/>
                </a:lnTo>
                <a:lnTo>
                  <a:pt x="2" y="83"/>
                </a:lnTo>
                <a:lnTo>
                  <a:pt x="4" y="83"/>
                </a:lnTo>
                <a:lnTo>
                  <a:pt x="5" y="83"/>
                </a:lnTo>
                <a:lnTo>
                  <a:pt x="7" y="83"/>
                </a:lnTo>
                <a:lnTo>
                  <a:pt x="9" y="83"/>
                </a:lnTo>
                <a:lnTo>
                  <a:pt x="10" y="83"/>
                </a:lnTo>
                <a:lnTo>
                  <a:pt x="10" y="82"/>
                </a:lnTo>
                <a:lnTo>
                  <a:pt x="12" y="82"/>
                </a:lnTo>
                <a:lnTo>
                  <a:pt x="14" y="82"/>
                </a:lnTo>
                <a:lnTo>
                  <a:pt x="15" y="80"/>
                </a:lnTo>
                <a:lnTo>
                  <a:pt x="15" y="78"/>
                </a:lnTo>
                <a:lnTo>
                  <a:pt x="17" y="78"/>
                </a:lnTo>
                <a:lnTo>
                  <a:pt x="19" y="77"/>
                </a:lnTo>
                <a:lnTo>
                  <a:pt x="19" y="75"/>
                </a:lnTo>
                <a:lnTo>
                  <a:pt x="19" y="73"/>
                </a:lnTo>
                <a:lnTo>
                  <a:pt x="20" y="73"/>
                </a:lnTo>
                <a:lnTo>
                  <a:pt x="20" y="72"/>
                </a:lnTo>
                <a:lnTo>
                  <a:pt x="22" y="72"/>
                </a:lnTo>
                <a:lnTo>
                  <a:pt x="22" y="70"/>
                </a:lnTo>
                <a:lnTo>
                  <a:pt x="24" y="70"/>
                </a:lnTo>
                <a:lnTo>
                  <a:pt x="24" y="68"/>
                </a:lnTo>
                <a:lnTo>
                  <a:pt x="25" y="68"/>
                </a:lnTo>
                <a:lnTo>
                  <a:pt x="25" y="67"/>
                </a:lnTo>
                <a:lnTo>
                  <a:pt x="25" y="65"/>
                </a:lnTo>
                <a:lnTo>
                  <a:pt x="25" y="63"/>
                </a:lnTo>
                <a:lnTo>
                  <a:pt x="24" y="63"/>
                </a:lnTo>
                <a:lnTo>
                  <a:pt x="24" y="62"/>
                </a:lnTo>
                <a:lnTo>
                  <a:pt x="24" y="60"/>
                </a:lnTo>
                <a:lnTo>
                  <a:pt x="24" y="58"/>
                </a:lnTo>
                <a:lnTo>
                  <a:pt x="24" y="57"/>
                </a:lnTo>
                <a:lnTo>
                  <a:pt x="24" y="55"/>
                </a:lnTo>
                <a:lnTo>
                  <a:pt x="24" y="53"/>
                </a:lnTo>
                <a:lnTo>
                  <a:pt x="24" y="52"/>
                </a:lnTo>
                <a:lnTo>
                  <a:pt x="24" y="48"/>
                </a:lnTo>
                <a:lnTo>
                  <a:pt x="24" y="47"/>
                </a:lnTo>
                <a:lnTo>
                  <a:pt x="25" y="47"/>
                </a:lnTo>
                <a:lnTo>
                  <a:pt x="24" y="47"/>
                </a:lnTo>
                <a:lnTo>
                  <a:pt x="25" y="47"/>
                </a:lnTo>
                <a:lnTo>
                  <a:pt x="25" y="45"/>
                </a:lnTo>
                <a:lnTo>
                  <a:pt x="25" y="43"/>
                </a:lnTo>
                <a:lnTo>
                  <a:pt x="25" y="42"/>
                </a:lnTo>
                <a:lnTo>
                  <a:pt x="25" y="40"/>
                </a:lnTo>
                <a:lnTo>
                  <a:pt x="25" y="38"/>
                </a:lnTo>
                <a:lnTo>
                  <a:pt x="25" y="37"/>
                </a:lnTo>
                <a:lnTo>
                  <a:pt x="25" y="35"/>
                </a:lnTo>
                <a:lnTo>
                  <a:pt x="24" y="33"/>
                </a:lnTo>
                <a:lnTo>
                  <a:pt x="24" y="32"/>
                </a:lnTo>
                <a:lnTo>
                  <a:pt x="24" y="30"/>
                </a:lnTo>
                <a:lnTo>
                  <a:pt x="24" y="28"/>
                </a:lnTo>
                <a:lnTo>
                  <a:pt x="24" y="27"/>
                </a:lnTo>
                <a:lnTo>
                  <a:pt x="24" y="25"/>
                </a:lnTo>
                <a:lnTo>
                  <a:pt x="24" y="23"/>
                </a:lnTo>
                <a:lnTo>
                  <a:pt x="24" y="22"/>
                </a:lnTo>
                <a:lnTo>
                  <a:pt x="24" y="20"/>
                </a:lnTo>
                <a:lnTo>
                  <a:pt x="24" y="18"/>
                </a:lnTo>
                <a:lnTo>
                  <a:pt x="22" y="18"/>
                </a:lnTo>
                <a:lnTo>
                  <a:pt x="22" y="17"/>
                </a:lnTo>
                <a:lnTo>
                  <a:pt x="22" y="15"/>
                </a:lnTo>
                <a:lnTo>
                  <a:pt x="22" y="13"/>
                </a:lnTo>
                <a:lnTo>
                  <a:pt x="22" y="12"/>
                </a:lnTo>
                <a:lnTo>
                  <a:pt x="22" y="10"/>
                </a:lnTo>
                <a:lnTo>
                  <a:pt x="24" y="10"/>
                </a:lnTo>
                <a:lnTo>
                  <a:pt x="24" y="8"/>
                </a:lnTo>
                <a:lnTo>
                  <a:pt x="24" y="7"/>
                </a:lnTo>
                <a:lnTo>
                  <a:pt x="24" y="5"/>
                </a:lnTo>
                <a:lnTo>
                  <a:pt x="25" y="3"/>
                </a:lnTo>
                <a:lnTo>
                  <a:pt x="25" y="2"/>
                </a:lnTo>
                <a:lnTo>
                  <a:pt x="24" y="2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close/>
              </a:path>
            </a:pathLst>
          </a:custGeom>
          <a:solidFill>
            <a:srgbClr val="78943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6"/>
          <p:cNvSpPr>
            <a:spLocks/>
          </p:cNvSpPr>
          <p:nvPr/>
        </p:nvSpPr>
        <p:spPr bwMode="auto">
          <a:xfrm>
            <a:off x="4545013" y="4224338"/>
            <a:ext cx="985838" cy="996950"/>
          </a:xfrm>
          <a:custGeom>
            <a:avLst/>
            <a:gdLst/>
            <a:ahLst/>
            <a:cxnLst>
              <a:cxn ang="0">
                <a:pos x="369" y="2"/>
              </a:cxn>
              <a:cxn ang="0">
                <a:pos x="483" y="40"/>
              </a:cxn>
              <a:cxn ang="0">
                <a:pos x="485" y="93"/>
              </a:cxn>
              <a:cxn ang="0">
                <a:pos x="483" y="202"/>
              </a:cxn>
              <a:cxn ang="0">
                <a:pos x="500" y="220"/>
              </a:cxn>
              <a:cxn ang="0">
                <a:pos x="510" y="237"/>
              </a:cxn>
              <a:cxn ang="0">
                <a:pos x="523" y="249"/>
              </a:cxn>
              <a:cxn ang="0">
                <a:pos x="540" y="262"/>
              </a:cxn>
              <a:cxn ang="0">
                <a:pos x="550" y="275"/>
              </a:cxn>
              <a:cxn ang="0">
                <a:pos x="565" y="279"/>
              </a:cxn>
              <a:cxn ang="0">
                <a:pos x="548" y="292"/>
              </a:cxn>
              <a:cxn ang="0">
                <a:pos x="541" y="310"/>
              </a:cxn>
              <a:cxn ang="0">
                <a:pos x="538" y="335"/>
              </a:cxn>
              <a:cxn ang="0">
                <a:pos x="546" y="359"/>
              </a:cxn>
              <a:cxn ang="0">
                <a:pos x="538" y="381"/>
              </a:cxn>
              <a:cxn ang="0">
                <a:pos x="530" y="402"/>
              </a:cxn>
              <a:cxn ang="0">
                <a:pos x="538" y="421"/>
              </a:cxn>
              <a:cxn ang="0">
                <a:pos x="541" y="437"/>
              </a:cxn>
              <a:cxn ang="0">
                <a:pos x="540" y="459"/>
              </a:cxn>
              <a:cxn ang="0">
                <a:pos x="548" y="474"/>
              </a:cxn>
              <a:cxn ang="0">
                <a:pos x="555" y="502"/>
              </a:cxn>
              <a:cxn ang="0">
                <a:pos x="558" y="531"/>
              </a:cxn>
              <a:cxn ang="0">
                <a:pos x="576" y="551"/>
              </a:cxn>
              <a:cxn ang="0">
                <a:pos x="601" y="561"/>
              </a:cxn>
              <a:cxn ang="0">
                <a:pos x="621" y="591"/>
              </a:cxn>
              <a:cxn ang="0">
                <a:pos x="593" y="593"/>
              </a:cxn>
              <a:cxn ang="0">
                <a:pos x="553" y="621"/>
              </a:cxn>
              <a:cxn ang="0">
                <a:pos x="513" y="619"/>
              </a:cxn>
              <a:cxn ang="0">
                <a:pos x="486" y="603"/>
              </a:cxn>
              <a:cxn ang="0">
                <a:pos x="461" y="586"/>
              </a:cxn>
              <a:cxn ang="0">
                <a:pos x="449" y="552"/>
              </a:cxn>
              <a:cxn ang="0">
                <a:pos x="406" y="541"/>
              </a:cxn>
              <a:cxn ang="0">
                <a:pos x="368" y="532"/>
              </a:cxn>
              <a:cxn ang="0">
                <a:pos x="329" y="501"/>
              </a:cxn>
              <a:cxn ang="0">
                <a:pos x="299" y="491"/>
              </a:cxn>
              <a:cxn ang="0">
                <a:pos x="259" y="477"/>
              </a:cxn>
              <a:cxn ang="0">
                <a:pos x="241" y="459"/>
              </a:cxn>
              <a:cxn ang="0">
                <a:pos x="251" y="444"/>
              </a:cxn>
              <a:cxn ang="0">
                <a:pos x="249" y="422"/>
              </a:cxn>
              <a:cxn ang="0">
                <a:pos x="256" y="375"/>
              </a:cxn>
              <a:cxn ang="0">
                <a:pos x="227" y="355"/>
              </a:cxn>
              <a:cxn ang="0">
                <a:pos x="209" y="339"/>
              </a:cxn>
              <a:cxn ang="0">
                <a:pos x="199" y="325"/>
              </a:cxn>
              <a:cxn ang="0">
                <a:pos x="189" y="300"/>
              </a:cxn>
              <a:cxn ang="0">
                <a:pos x="181" y="280"/>
              </a:cxn>
              <a:cxn ang="0">
                <a:pos x="189" y="255"/>
              </a:cxn>
              <a:cxn ang="0">
                <a:pos x="211" y="232"/>
              </a:cxn>
              <a:cxn ang="0">
                <a:pos x="224" y="214"/>
              </a:cxn>
              <a:cxn ang="0">
                <a:pos x="224" y="182"/>
              </a:cxn>
              <a:cxn ang="0">
                <a:pos x="216" y="158"/>
              </a:cxn>
              <a:cxn ang="0">
                <a:pos x="181" y="152"/>
              </a:cxn>
              <a:cxn ang="0">
                <a:pos x="156" y="142"/>
              </a:cxn>
              <a:cxn ang="0">
                <a:pos x="142" y="118"/>
              </a:cxn>
              <a:cxn ang="0">
                <a:pos x="97" y="125"/>
              </a:cxn>
              <a:cxn ang="0">
                <a:pos x="67" y="138"/>
              </a:cxn>
              <a:cxn ang="0">
                <a:pos x="42" y="103"/>
              </a:cxn>
              <a:cxn ang="0">
                <a:pos x="50" y="53"/>
              </a:cxn>
              <a:cxn ang="0">
                <a:pos x="9" y="57"/>
              </a:cxn>
              <a:cxn ang="0">
                <a:pos x="5" y="10"/>
              </a:cxn>
              <a:cxn ang="0">
                <a:pos x="84" y="0"/>
              </a:cxn>
              <a:cxn ang="0">
                <a:pos x="197" y="0"/>
              </a:cxn>
            </a:cxnLst>
            <a:rect l="0" t="0" r="r" b="b"/>
            <a:pathLst>
              <a:path w="621" h="628">
                <a:moveTo>
                  <a:pt x="251" y="0"/>
                </a:moveTo>
                <a:lnTo>
                  <a:pt x="254" y="0"/>
                </a:lnTo>
                <a:lnTo>
                  <a:pt x="266" y="0"/>
                </a:lnTo>
                <a:lnTo>
                  <a:pt x="269" y="0"/>
                </a:lnTo>
                <a:lnTo>
                  <a:pt x="271" y="0"/>
                </a:lnTo>
                <a:lnTo>
                  <a:pt x="276" y="0"/>
                </a:lnTo>
                <a:lnTo>
                  <a:pt x="284" y="0"/>
                </a:lnTo>
                <a:lnTo>
                  <a:pt x="301" y="0"/>
                </a:lnTo>
                <a:lnTo>
                  <a:pt x="304" y="0"/>
                </a:lnTo>
                <a:lnTo>
                  <a:pt x="316" y="0"/>
                </a:lnTo>
                <a:lnTo>
                  <a:pt x="318" y="0"/>
                </a:lnTo>
                <a:lnTo>
                  <a:pt x="319" y="0"/>
                </a:lnTo>
                <a:lnTo>
                  <a:pt x="323" y="0"/>
                </a:lnTo>
                <a:lnTo>
                  <a:pt x="333" y="2"/>
                </a:lnTo>
                <a:lnTo>
                  <a:pt x="338" y="2"/>
                </a:lnTo>
                <a:lnTo>
                  <a:pt x="343" y="2"/>
                </a:lnTo>
                <a:lnTo>
                  <a:pt x="346" y="2"/>
                </a:lnTo>
                <a:lnTo>
                  <a:pt x="353" y="2"/>
                </a:lnTo>
                <a:lnTo>
                  <a:pt x="364" y="2"/>
                </a:lnTo>
                <a:lnTo>
                  <a:pt x="369" y="2"/>
                </a:lnTo>
                <a:lnTo>
                  <a:pt x="373" y="2"/>
                </a:lnTo>
                <a:lnTo>
                  <a:pt x="381" y="2"/>
                </a:lnTo>
                <a:lnTo>
                  <a:pt x="384" y="2"/>
                </a:lnTo>
                <a:lnTo>
                  <a:pt x="386" y="2"/>
                </a:lnTo>
                <a:lnTo>
                  <a:pt x="391" y="2"/>
                </a:lnTo>
                <a:lnTo>
                  <a:pt x="406" y="2"/>
                </a:lnTo>
                <a:lnTo>
                  <a:pt x="418" y="0"/>
                </a:lnTo>
                <a:lnTo>
                  <a:pt x="438" y="0"/>
                </a:lnTo>
                <a:lnTo>
                  <a:pt x="446" y="0"/>
                </a:lnTo>
                <a:lnTo>
                  <a:pt x="465" y="0"/>
                </a:lnTo>
                <a:lnTo>
                  <a:pt x="468" y="0"/>
                </a:lnTo>
                <a:lnTo>
                  <a:pt x="473" y="0"/>
                </a:lnTo>
                <a:lnTo>
                  <a:pt x="476" y="0"/>
                </a:lnTo>
                <a:lnTo>
                  <a:pt x="478" y="0"/>
                </a:lnTo>
                <a:lnTo>
                  <a:pt x="483" y="0"/>
                </a:lnTo>
                <a:lnTo>
                  <a:pt x="483" y="10"/>
                </a:lnTo>
                <a:lnTo>
                  <a:pt x="483" y="22"/>
                </a:lnTo>
                <a:lnTo>
                  <a:pt x="483" y="38"/>
                </a:lnTo>
                <a:lnTo>
                  <a:pt x="485" y="40"/>
                </a:lnTo>
                <a:lnTo>
                  <a:pt x="483" y="40"/>
                </a:lnTo>
                <a:lnTo>
                  <a:pt x="483" y="42"/>
                </a:lnTo>
                <a:lnTo>
                  <a:pt x="483" y="47"/>
                </a:lnTo>
                <a:lnTo>
                  <a:pt x="483" y="50"/>
                </a:lnTo>
                <a:lnTo>
                  <a:pt x="483" y="52"/>
                </a:lnTo>
                <a:lnTo>
                  <a:pt x="483" y="62"/>
                </a:lnTo>
                <a:lnTo>
                  <a:pt x="483" y="77"/>
                </a:lnTo>
                <a:lnTo>
                  <a:pt x="483" y="87"/>
                </a:lnTo>
                <a:lnTo>
                  <a:pt x="483" y="88"/>
                </a:lnTo>
                <a:lnTo>
                  <a:pt x="483" y="87"/>
                </a:lnTo>
                <a:lnTo>
                  <a:pt x="483" y="88"/>
                </a:lnTo>
                <a:lnTo>
                  <a:pt x="483" y="90"/>
                </a:lnTo>
                <a:lnTo>
                  <a:pt x="483" y="88"/>
                </a:lnTo>
                <a:lnTo>
                  <a:pt x="483" y="90"/>
                </a:lnTo>
                <a:lnTo>
                  <a:pt x="485" y="90"/>
                </a:lnTo>
                <a:lnTo>
                  <a:pt x="485" y="92"/>
                </a:lnTo>
                <a:lnTo>
                  <a:pt x="483" y="92"/>
                </a:lnTo>
                <a:lnTo>
                  <a:pt x="485" y="92"/>
                </a:lnTo>
                <a:lnTo>
                  <a:pt x="483" y="92"/>
                </a:lnTo>
                <a:lnTo>
                  <a:pt x="483" y="93"/>
                </a:lnTo>
                <a:lnTo>
                  <a:pt x="485" y="93"/>
                </a:lnTo>
                <a:lnTo>
                  <a:pt x="483" y="102"/>
                </a:lnTo>
                <a:lnTo>
                  <a:pt x="483" y="123"/>
                </a:lnTo>
                <a:lnTo>
                  <a:pt x="483" y="133"/>
                </a:lnTo>
                <a:lnTo>
                  <a:pt x="483" y="138"/>
                </a:lnTo>
                <a:lnTo>
                  <a:pt x="483" y="140"/>
                </a:lnTo>
                <a:lnTo>
                  <a:pt x="483" y="147"/>
                </a:lnTo>
                <a:lnTo>
                  <a:pt x="483" y="150"/>
                </a:lnTo>
                <a:lnTo>
                  <a:pt x="483" y="153"/>
                </a:lnTo>
                <a:lnTo>
                  <a:pt x="483" y="157"/>
                </a:lnTo>
                <a:lnTo>
                  <a:pt x="483" y="165"/>
                </a:lnTo>
                <a:lnTo>
                  <a:pt x="483" y="170"/>
                </a:lnTo>
                <a:lnTo>
                  <a:pt x="483" y="175"/>
                </a:lnTo>
                <a:lnTo>
                  <a:pt x="483" y="179"/>
                </a:lnTo>
                <a:lnTo>
                  <a:pt x="483" y="184"/>
                </a:lnTo>
                <a:lnTo>
                  <a:pt x="483" y="185"/>
                </a:lnTo>
                <a:lnTo>
                  <a:pt x="483" y="190"/>
                </a:lnTo>
                <a:lnTo>
                  <a:pt x="483" y="194"/>
                </a:lnTo>
                <a:lnTo>
                  <a:pt x="483" y="195"/>
                </a:lnTo>
                <a:lnTo>
                  <a:pt x="483" y="199"/>
                </a:lnTo>
                <a:lnTo>
                  <a:pt x="483" y="202"/>
                </a:lnTo>
                <a:lnTo>
                  <a:pt x="483" y="204"/>
                </a:lnTo>
                <a:lnTo>
                  <a:pt x="483" y="205"/>
                </a:lnTo>
                <a:lnTo>
                  <a:pt x="485" y="205"/>
                </a:lnTo>
                <a:lnTo>
                  <a:pt x="486" y="205"/>
                </a:lnTo>
                <a:lnTo>
                  <a:pt x="486" y="207"/>
                </a:lnTo>
                <a:lnTo>
                  <a:pt x="488" y="207"/>
                </a:lnTo>
                <a:lnTo>
                  <a:pt x="490" y="207"/>
                </a:lnTo>
                <a:lnTo>
                  <a:pt x="491" y="207"/>
                </a:lnTo>
                <a:lnTo>
                  <a:pt x="491" y="209"/>
                </a:lnTo>
                <a:lnTo>
                  <a:pt x="493" y="210"/>
                </a:lnTo>
                <a:lnTo>
                  <a:pt x="493" y="212"/>
                </a:lnTo>
                <a:lnTo>
                  <a:pt x="495" y="212"/>
                </a:lnTo>
                <a:lnTo>
                  <a:pt x="495" y="214"/>
                </a:lnTo>
                <a:lnTo>
                  <a:pt x="495" y="215"/>
                </a:lnTo>
                <a:lnTo>
                  <a:pt x="496" y="215"/>
                </a:lnTo>
                <a:lnTo>
                  <a:pt x="498" y="215"/>
                </a:lnTo>
                <a:lnTo>
                  <a:pt x="498" y="217"/>
                </a:lnTo>
                <a:lnTo>
                  <a:pt x="500" y="217"/>
                </a:lnTo>
                <a:lnTo>
                  <a:pt x="500" y="219"/>
                </a:lnTo>
                <a:lnTo>
                  <a:pt x="500" y="220"/>
                </a:lnTo>
                <a:lnTo>
                  <a:pt x="501" y="220"/>
                </a:lnTo>
                <a:lnTo>
                  <a:pt x="501" y="219"/>
                </a:lnTo>
                <a:lnTo>
                  <a:pt x="501" y="220"/>
                </a:lnTo>
                <a:lnTo>
                  <a:pt x="501" y="222"/>
                </a:lnTo>
                <a:lnTo>
                  <a:pt x="501" y="224"/>
                </a:lnTo>
                <a:lnTo>
                  <a:pt x="503" y="224"/>
                </a:lnTo>
                <a:lnTo>
                  <a:pt x="503" y="225"/>
                </a:lnTo>
                <a:lnTo>
                  <a:pt x="503" y="227"/>
                </a:lnTo>
                <a:lnTo>
                  <a:pt x="505" y="227"/>
                </a:lnTo>
                <a:lnTo>
                  <a:pt x="503" y="227"/>
                </a:lnTo>
                <a:lnTo>
                  <a:pt x="505" y="227"/>
                </a:lnTo>
                <a:lnTo>
                  <a:pt x="506" y="229"/>
                </a:lnTo>
                <a:lnTo>
                  <a:pt x="506" y="230"/>
                </a:lnTo>
                <a:lnTo>
                  <a:pt x="508" y="230"/>
                </a:lnTo>
                <a:lnTo>
                  <a:pt x="508" y="232"/>
                </a:lnTo>
                <a:lnTo>
                  <a:pt x="508" y="234"/>
                </a:lnTo>
                <a:lnTo>
                  <a:pt x="510" y="234"/>
                </a:lnTo>
                <a:lnTo>
                  <a:pt x="510" y="235"/>
                </a:lnTo>
                <a:lnTo>
                  <a:pt x="511" y="235"/>
                </a:lnTo>
                <a:lnTo>
                  <a:pt x="510" y="237"/>
                </a:lnTo>
                <a:lnTo>
                  <a:pt x="511" y="237"/>
                </a:lnTo>
                <a:lnTo>
                  <a:pt x="511" y="239"/>
                </a:lnTo>
                <a:lnTo>
                  <a:pt x="511" y="240"/>
                </a:lnTo>
                <a:lnTo>
                  <a:pt x="513" y="240"/>
                </a:lnTo>
                <a:lnTo>
                  <a:pt x="511" y="240"/>
                </a:lnTo>
                <a:lnTo>
                  <a:pt x="511" y="242"/>
                </a:lnTo>
                <a:lnTo>
                  <a:pt x="513" y="242"/>
                </a:lnTo>
                <a:lnTo>
                  <a:pt x="513" y="244"/>
                </a:lnTo>
                <a:lnTo>
                  <a:pt x="513" y="245"/>
                </a:lnTo>
                <a:lnTo>
                  <a:pt x="515" y="245"/>
                </a:lnTo>
                <a:lnTo>
                  <a:pt x="516" y="245"/>
                </a:lnTo>
                <a:lnTo>
                  <a:pt x="518" y="245"/>
                </a:lnTo>
                <a:lnTo>
                  <a:pt x="520" y="245"/>
                </a:lnTo>
                <a:lnTo>
                  <a:pt x="520" y="244"/>
                </a:lnTo>
                <a:lnTo>
                  <a:pt x="521" y="245"/>
                </a:lnTo>
                <a:lnTo>
                  <a:pt x="521" y="244"/>
                </a:lnTo>
                <a:lnTo>
                  <a:pt x="521" y="245"/>
                </a:lnTo>
                <a:lnTo>
                  <a:pt x="523" y="245"/>
                </a:lnTo>
                <a:lnTo>
                  <a:pt x="523" y="247"/>
                </a:lnTo>
                <a:lnTo>
                  <a:pt x="523" y="249"/>
                </a:lnTo>
                <a:lnTo>
                  <a:pt x="525" y="249"/>
                </a:lnTo>
                <a:lnTo>
                  <a:pt x="526" y="249"/>
                </a:lnTo>
                <a:lnTo>
                  <a:pt x="526" y="250"/>
                </a:lnTo>
                <a:lnTo>
                  <a:pt x="528" y="250"/>
                </a:lnTo>
                <a:lnTo>
                  <a:pt x="530" y="250"/>
                </a:lnTo>
                <a:lnTo>
                  <a:pt x="528" y="250"/>
                </a:lnTo>
                <a:lnTo>
                  <a:pt x="530" y="250"/>
                </a:lnTo>
                <a:lnTo>
                  <a:pt x="531" y="250"/>
                </a:lnTo>
                <a:lnTo>
                  <a:pt x="531" y="252"/>
                </a:lnTo>
                <a:lnTo>
                  <a:pt x="533" y="252"/>
                </a:lnTo>
                <a:lnTo>
                  <a:pt x="533" y="254"/>
                </a:lnTo>
                <a:lnTo>
                  <a:pt x="535" y="254"/>
                </a:lnTo>
                <a:lnTo>
                  <a:pt x="535" y="255"/>
                </a:lnTo>
                <a:lnTo>
                  <a:pt x="536" y="255"/>
                </a:lnTo>
                <a:lnTo>
                  <a:pt x="536" y="257"/>
                </a:lnTo>
                <a:lnTo>
                  <a:pt x="538" y="257"/>
                </a:lnTo>
                <a:lnTo>
                  <a:pt x="538" y="259"/>
                </a:lnTo>
                <a:lnTo>
                  <a:pt x="538" y="260"/>
                </a:lnTo>
                <a:lnTo>
                  <a:pt x="540" y="260"/>
                </a:lnTo>
                <a:lnTo>
                  <a:pt x="540" y="262"/>
                </a:lnTo>
                <a:lnTo>
                  <a:pt x="541" y="262"/>
                </a:lnTo>
                <a:lnTo>
                  <a:pt x="541" y="264"/>
                </a:lnTo>
                <a:lnTo>
                  <a:pt x="540" y="264"/>
                </a:lnTo>
                <a:lnTo>
                  <a:pt x="541" y="264"/>
                </a:lnTo>
                <a:lnTo>
                  <a:pt x="540" y="264"/>
                </a:lnTo>
                <a:lnTo>
                  <a:pt x="540" y="265"/>
                </a:lnTo>
                <a:lnTo>
                  <a:pt x="541" y="265"/>
                </a:lnTo>
                <a:lnTo>
                  <a:pt x="540" y="265"/>
                </a:lnTo>
                <a:lnTo>
                  <a:pt x="540" y="267"/>
                </a:lnTo>
                <a:lnTo>
                  <a:pt x="541" y="267"/>
                </a:lnTo>
                <a:lnTo>
                  <a:pt x="541" y="269"/>
                </a:lnTo>
                <a:lnTo>
                  <a:pt x="543" y="269"/>
                </a:lnTo>
                <a:lnTo>
                  <a:pt x="543" y="270"/>
                </a:lnTo>
                <a:lnTo>
                  <a:pt x="545" y="270"/>
                </a:lnTo>
                <a:lnTo>
                  <a:pt x="545" y="272"/>
                </a:lnTo>
                <a:lnTo>
                  <a:pt x="545" y="274"/>
                </a:lnTo>
                <a:lnTo>
                  <a:pt x="546" y="274"/>
                </a:lnTo>
                <a:lnTo>
                  <a:pt x="548" y="274"/>
                </a:lnTo>
                <a:lnTo>
                  <a:pt x="548" y="275"/>
                </a:lnTo>
                <a:lnTo>
                  <a:pt x="550" y="275"/>
                </a:lnTo>
                <a:lnTo>
                  <a:pt x="551" y="275"/>
                </a:lnTo>
                <a:lnTo>
                  <a:pt x="551" y="277"/>
                </a:lnTo>
                <a:lnTo>
                  <a:pt x="553" y="277"/>
                </a:lnTo>
                <a:lnTo>
                  <a:pt x="553" y="275"/>
                </a:lnTo>
                <a:lnTo>
                  <a:pt x="553" y="277"/>
                </a:lnTo>
                <a:lnTo>
                  <a:pt x="553" y="275"/>
                </a:lnTo>
                <a:lnTo>
                  <a:pt x="555" y="277"/>
                </a:lnTo>
                <a:lnTo>
                  <a:pt x="555" y="275"/>
                </a:lnTo>
                <a:lnTo>
                  <a:pt x="555" y="277"/>
                </a:lnTo>
                <a:lnTo>
                  <a:pt x="556" y="277"/>
                </a:lnTo>
                <a:lnTo>
                  <a:pt x="556" y="275"/>
                </a:lnTo>
                <a:lnTo>
                  <a:pt x="558" y="275"/>
                </a:lnTo>
                <a:lnTo>
                  <a:pt x="558" y="277"/>
                </a:lnTo>
                <a:lnTo>
                  <a:pt x="560" y="275"/>
                </a:lnTo>
                <a:lnTo>
                  <a:pt x="561" y="275"/>
                </a:lnTo>
                <a:lnTo>
                  <a:pt x="561" y="274"/>
                </a:lnTo>
                <a:lnTo>
                  <a:pt x="563" y="274"/>
                </a:lnTo>
                <a:lnTo>
                  <a:pt x="565" y="274"/>
                </a:lnTo>
                <a:lnTo>
                  <a:pt x="565" y="277"/>
                </a:lnTo>
                <a:lnTo>
                  <a:pt x="565" y="279"/>
                </a:lnTo>
                <a:lnTo>
                  <a:pt x="563" y="280"/>
                </a:lnTo>
                <a:lnTo>
                  <a:pt x="563" y="282"/>
                </a:lnTo>
                <a:lnTo>
                  <a:pt x="561" y="282"/>
                </a:lnTo>
                <a:lnTo>
                  <a:pt x="560" y="282"/>
                </a:lnTo>
                <a:lnTo>
                  <a:pt x="560" y="284"/>
                </a:lnTo>
                <a:lnTo>
                  <a:pt x="560" y="285"/>
                </a:lnTo>
                <a:lnTo>
                  <a:pt x="558" y="285"/>
                </a:lnTo>
                <a:lnTo>
                  <a:pt x="558" y="287"/>
                </a:lnTo>
                <a:lnTo>
                  <a:pt x="558" y="289"/>
                </a:lnTo>
                <a:lnTo>
                  <a:pt x="556" y="289"/>
                </a:lnTo>
                <a:lnTo>
                  <a:pt x="556" y="290"/>
                </a:lnTo>
                <a:lnTo>
                  <a:pt x="555" y="290"/>
                </a:lnTo>
                <a:lnTo>
                  <a:pt x="555" y="289"/>
                </a:lnTo>
                <a:lnTo>
                  <a:pt x="553" y="289"/>
                </a:lnTo>
                <a:lnTo>
                  <a:pt x="553" y="290"/>
                </a:lnTo>
                <a:lnTo>
                  <a:pt x="555" y="290"/>
                </a:lnTo>
                <a:lnTo>
                  <a:pt x="553" y="290"/>
                </a:lnTo>
                <a:lnTo>
                  <a:pt x="551" y="290"/>
                </a:lnTo>
                <a:lnTo>
                  <a:pt x="550" y="290"/>
                </a:lnTo>
                <a:lnTo>
                  <a:pt x="548" y="292"/>
                </a:lnTo>
                <a:lnTo>
                  <a:pt x="546" y="292"/>
                </a:lnTo>
                <a:lnTo>
                  <a:pt x="546" y="294"/>
                </a:lnTo>
                <a:lnTo>
                  <a:pt x="546" y="295"/>
                </a:lnTo>
                <a:lnTo>
                  <a:pt x="545" y="295"/>
                </a:lnTo>
                <a:lnTo>
                  <a:pt x="543" y="295"/>
                </a:lnTo>
                <a:lnTo>
                  <a:pt x="543" y="297"/>
                </a:lnTo>
                <a:lnTo>
                  <a:pt x="541" y="297"/>
                </a:lnTo>
                <a:lnTo>
                  <a:pt x="541" y="299"/>
                </a:lnTo>
                <a:lnTo>
                  <a:pt x="543" y="299"/>
                </a:lnTo>
                <a:lnTo>
                  <a:pt x="541" y="299"/>
                </a:lnTo>
                <a:lnTo>
                  <a:pt x="541" y="300"/>
                </a:lnTo>
                <a:lnTo>
                  <a:pt x="540" y="300"/>
                </a:lnTo>
                <a:lnTo>
                  <a:pt x="538" y="300"/>
                </a:lnTo>
                <a:lnTo>
                  <a:pt x="540" y="302"/>
                </a:lnTo>
                <a:lnTo>
                  <a:pt x="540" y="304"/>
                </a:lnTo>
                <a:lnTo>
                  <a:pt x="540" y="305"/>
                </a:lnTo>
                <a:lnTo>
                  <a:pt x="540" y="307"/>
                </a:lnTo>
                <a:lnTo>
                  <a:pt x="540" y="309"/>
                </a:lnTo>
                <a:lnTo>
                  <a:pt x="540" y="310"/>
                </a:lnTo>
                <a:lnTo>
                  <a:pt x="541" y="310"/>
                </a:lnTo>
                <a:lnTo>
                  <a:pt x="541" y="312"/>
                </a:lnTo>
                <a:lnTo>
                  <a:pt x="543" y="312"/>
                </a:lnTo>
                <a:lnTo>
                  <a:pt x="545" y="312"/>
                </a:lnTo>
                <a:lnTo>
                  <a:pt x="545" y="314"/>
                </a:lnTo>
                <a:lnTo>
                  <a:pt x="543" y="314"/>
                </a:lnTo>
                <a:lnTo>
                  <a:pt x="543" y="315"/>
                </a:lnTo>
                <a:lnTo>
                  <a:pt x="543" y="317"/>
                </a:lnTo>
                <a:lnTo>
                  <a:pt x="543" y="319"/>
                </a:lnTo>
                <a:lnTo>
                  <a:pt x="543" y="320"/>
                </a:lnTo>
                <a:lnTo>
                  <a:pt x="543" y="322"/>
                </a:lnTo>
                <a:lnTo>
                  <a:pt x="541" y="322"/>
                </a:lnTo>
                <a:lnTo>
                  <a:pt x="541" y="324"/>
                </a:lnTo>
                <a:lnTo>
                  <a:pt x="540" y="325"/>
                </a:lnTo>
                <a:lnTo>
                  <a:pt x="540" y="327"/>
                </a:lnTo>
                <a:lnTo>
                  <a:pt x="540" y="329"/>
                </a:lnTo>
                <a:lnTo>
                  <a:pt x="538" y="329"/>
                </a:lnTo>
                <a:lnTo>
                  <a:pt x="538" y="330"/>
                </a:lnTo>
                <a:lnTo>
                  <a:pt x="538" y="332"/>
                </a:lnTo>
                <a:lnTo>
                  <a:pt x="538" y="334"/>
                </a:lnTo>
                <a:lnTo>
                  <a:pt x="538" y="335"/>
                </a:lnTo>
                <a:lnTo>
                  <a:pt x="538" y="337"/>
                </a:lnTo>
                <a:lnTo>
                  <a:pt x="540" y="339"/>
                </a:lnTo>
                <a:lnTo>
                  <a:pt x="540" y="340"/>
                </a:lnTo>
                <a:lnTo>
                  <a:pt x="540" y="342"/>
                </a:lnTo>
                <a:lnTo>
                  <a:pt x="540" y="344"/>
                </a:lnTo>
                <a:lnTo>
                  <a:pt x="540" y="345"/>
                </a:lnTo>
                <a:lnTo>
                  <a:pt x="541" y="345"/>
                </a:lnTo>
                <a:lnTo>
                  <a:pt x="541" y="347"/>
                </a:lnTo>
                <a:lnTo>
                  <a:pt x="541" y="349"/>
                </a:lnTo>
                <a:lnTo>
                  <a:pt x="541" y="350"/>
                </a:lnTo>
                <a:lnTo>
                  <a:pt x="543" y="350"/>
                </a:lnTo>
                <a:lnTo>
                  <a:pt x="541" y="350"/>
                </a:lnTo>
                <a:lnTo>
                  <a:pt x="541" y="352"/>
                </a:lnTo>
                <a:lnTo>
                  <a:pt x="541" y="354"/>
                </a:lnTo>
                <a:lnTo>
                  <a:pt x="543" y="354"/>
                </a:lnTo>
                <a:lnTo>
                  <a:pt x="543" y="355"/>
                </a:lnTo>
                <a:lnTo>
                  <a:pt x="545" y="355"/>
                </a:lnTo>
                <a:lnTo>
                  <a:pt x="545" y="357"/>
                </a:lnTo>
                <a:lnTo>
                  <a:pt x="545" y="359"/>
                </a:lnTo>
                <a:lnTo>
                  <a:pt x="546" y="359"/>
                </a:lnTo>
                <a:lnTo>
                  <a:pt x="545" y="359"/>
                </a:lnTo>
                <a:lnTo>
                  <a:pt x="545" y="360"/>
                </a:lnTo>
                <a:lnTo>
                  <a:pt x="543" y="360"/>
                </a:lnTo>
                <a:lnTo>
                  <a:pt x="543" y="362"/>
                </a:lnTo>
                <a:lnTo>
                  <a:pt x="545" y="362"/>
                </a:lnTo>
                <a:lnTo>
                  <a:pt x="545" y="364"/>
                </a:lnTo>
                <a:lnTo>
                  <a:pt x="546" y="364"/>
                </a:lnTo>
                <a:lnTo>
                  <a:pt x="546" y="365"/>
                </a:lnTo>
                <a:lnTo>
                  <a:pt x="546" y="367"/>
                </a:lnTo>
                <a:lnTo>
                  <a:pt x="546" y="369"/>
                </a:lnTo>
                <a:lnTo>
                  <a:pt x="546" y="370"/>
                </a:lnTo>
                <a:lnTo>
                  <a:pt x="546" y="372"/>
                </a:lnTo>
                <a:lnTo>
                  <a:pt x="546" y="374"/>
                </a:lnTo>
                <a:lnTo>
                  <a:pt x="545" y="375"/>
                </a:lnTo>
                <a:lnTo>
                  <a:pt x="545" y="377"/>
                </a:lnTo>
                <a:lnTo>
                  <a:pt x="543" y="377"/>
                </a:lnTo>
                <a:lnTo>
                  <a:pt x="541" y="379"/>
                </a:lnTo>
                <a:lnTo>
                  <a:pt x="541" y="381"/>
                </a:lnTo>
                <a:lnTo>
                  <a:pt x="540" y="381"/>
                </a:lnTo>
                <a:lnTo>
                  <a:pt x="538" y="381"/>
                </a:lnTo>
                <a:lnTo>
                  <a:pt x="538" y="382"/>
                </a:lnTo>
                <a:lnTo>
                  <a:pt x="536" y="382"/>
                </a:lnTo>
                <a:lnTo>
                  <a:pt x="536" y="384"/>
                </a:lnTo>
                <a:lnTo>
                  <a:pt x="536" y="386"/>
                </a:lnTo>
                <a:lnTo>
                  <a:pt x="535" y="386"/>
                </a:lnTo>
                <a:lnTo>
                  <a:pt x="535" y="387"/>
                </a:lnTo>
                <a:lnTo>
                  <a:pt x="535" y="389"/>
                </a:lnTo>
                <a:lnTo>
                  <a:pt x="535" y="391"/>
                </a:lnTo>
                <a:lnTo>
                  <a:pt x="533" y="392"/>
                </a:lnTo>
                <a:lnTo>
                  <a:pt x="533" y="394"/>
                </a:lnTo>
                <a:lnTo>
                  <a:pt x="533" y="396"/>
                </a:lnTo>
                <a:lnTo>
                  <a:pt x="531" y="396"/>
                </a:lnTo>
                <a:lnTo>
                  <a:pt x="530" y="396"/>
                </a:lnTo>
                <a:lnTo>
                  <a:pt x="528" y="396"/>
                </a:lnTo>
                <a:lnTo>
                  <a:pt x="528" y="397"/>
                </a:lnTo>
                <a:lnTo>
                  <a:pt x="528" y="399"/>
                </a:lnTo>
                <a:lnTo>
                  <a:pt x="530" y="399"/>
                </a:lnTo>
                <a:lnTo>
                  <a:pt x="530" y="401"/>
                </a:lnTo>
                <a:lnTo>
                  <a:pt x="528" y="402"/>
                </a:lnTo>
                <a:lnTo>
                  <a:pt x="530" y="402"/>
                </a:lnTo>
                <a:lnTo>
                  <a:pt x="530" y="404"/>
                </a:lnTo>
                <a:lnTo>
                  <a:pt x="530" y="406"/>
                </a:lnTo>
                <a:lnTo>
                  <a:pt x="530" y="407"/>
                </a:lnTo>
                <a:lnTo>
                  <a:pt x="530" y="409"/>
                </a:lnTo>
                <a:lnTo>
                  <a:pt x="531" y="409"/>
                </a:lnTo>
                <a:lnTo>
                  <a:pt x="531" y="411"/>
                </a:lnTo>
                <a:lnTo>
                  <a:pt x="530" y="411"/>
                </a:lnTo>
                <a:lnTo>
                  <a:pt x="530" y="412"/>
                </a:lnTo>
                <a:lnTo>
                  <a:pt x="531" y="412"/>
                </a:lnTo>
                <a:lnTo>
                  <a:pt x="531" y="414"/>
                </a:lnTo>
                <a:lnTo>
                  <a:pt x="531" y="416"/>
                </a:lnTo>
                <a:lnTo>
                  <a:pt x="531" y="417"/>
                </a:lnTo>
                <a:lnTo>
                  <a:pt x="533" y="417"/>
                </a:lnTo>
                <a:lnTo>
                  <a:pt x="533" y="419"/>
                </a:lnTo>
                <a:lnTo>
                  <a:pt x="535" y="419"/>
                </a:lnTo>
                <a:lnTo>
                  <a:pt x="535" y="417"/>
                </a:lnTo>
                <a:lnTo>
                  <a:pt x="536" y="417"/>
                </a:lnTo>
                <a:lnTo>
                  <a:pt x="536" y="419"/>
                </a:lnTo>
                <a:lnTo>
                  <a:pt x="538" y="419"/>
                </a:lnTo>
                <a:lnTo>
                  <a:pt x="538" y="421"/>
                </a:lnTo>
                <a:lnTo>
                  <a:pt x="536" y="421"/>
                </a:lnTo>
                <a:lnTo>
                  <a:pt x="536" y="422"/>
                </a:lnTo>
                <a:lnTo>
                  <a:pt x="535" y="422"/>
                </a:lnTo>
                <a:lnTo>
                  <a:pt x="535" y="424"/>
                </a:lnTo>
                <a:lnTo>
                  <a:pt x="536" y="424"/>
                </a:lnTo>
                <a:lnTo>
                  <a:pt x="536" y="426"/>
                </a:lnTo>
                <a:lnTo>
                  <a:pt x="536" y="427"/>
                </a:lnTo>
                <a:lnTo>
                  <a:pt x="538" y="427"/>
                </a:lnTo>
                <a:lnTo>
                  <a:pt x="538" y="429"/>
                </a:lnTo>
                <a:lnTo>
                  <a:pt x="540" y="429"/>
                </a:lnTo>
                <a:lnTo>
                  <a:pt x="538" y="429"/>
                </a:lnTo>
                <a:lnTo>
                  <a:pt x="538" y="431"/>
                </a:lnTo>
                <a:lnTo>
                  <a:pt x="538" y="432"/>
                </a:lnTo>
                <a:lnTo>
                  <a:pt x="538" y="434"/>
                </a:lnTo>
                <a:lnTo>
                  <a:pt x="540" y="434"/>
                </a:lnTo>
                <a:lnTo>
                  <a:pt x="538" y="434"/>
                </a:lnTo>
                <a:lnTo>
                  <a:pt x="538" y="436"/>
                </a:lnTo>
                <a:lnTo>
                  <a:pt x="540" y="436"/>
                </a:lnTo>
                <a:lnTo>
                  <a:pt x="540" y="437"/>
                </a:lnTo>
                <a:lnTo>
                  <a:pt x="541" y="437"/>
                </a:lnTo>
                <a:lnTo>
                  <a:pt x="541" y="439"/>
                </a:lnTo>
                <a:lnTo>
                  <a:pt x="541" y="441"/>
                </a:lnTo>
                <a:lnTo>
                  <a:pt x="541" y="442"/>
                </a:lnTo>
                <a:lnTo>
                  <a:pt x="541" y="444"/>
                </a:lnTo>
                <a:lnTo>
                  <a:pt x="541" y="446"/>
                </a:lnTo>
                <a:lnTo>
                  <a:pt x="541" y="447"/>
                </a:lnTo>
                <a:lnTo>
                  <a:pt x="540" y="447"/>
                </a:lnTo>
                <a:lnTo>
                  <a:pt x="540" y="449"/>
                </a:lnTo>
                <a:lnTo>
                  <a:pt x="538" y="449"/>
                </a:lnTo>
                <a:lnTo>
                  <a:pt x="538" y="451"/>
                </a:lnTo>
                <a:lnTo>
                  <a:pt x="538" y="452"/>
                </a:lnTo>
                <a:lnTo>
                  <a:pt x="536" y="452"/>
                </a:lnTo>
                <a:lnTo>
                  <a:pt x="536" y="454"/>
                </a:lnTo>
                <a:lnTo>
                  <a:pt x="536" y="456"/>
                </a:lnTo>
                <a:lnTo>
                  <a:pt x="536" y="457"/>
                </a:lnTo>
                <a:lnTo>
                  <a:pt x="538" y="457"/>
                </a:lnTo>
                <a:lnTo>
                  <a:pt x="538" y="459"/>
                </a:lnTo>
                <a:lnTo>
                  <a:pt x="538" y="457"/>
                </a:lnTo>
                <a:lnTo>
                  <a:pt x="540" y="457"/>
                </a:lnTo>
                <a:lnTo>
                  <a:pt x="540" y="459"/>
                </a:lnTo>
                <a:lnTo>
                  <a:pt x="538" y="459"/>
                </a:lnTo>
                <a:lnTo>
                  <a:pt x="540" y="461"/>
                </a:lnTo>
                <a:lnTo>
                  <a:pt x="540" y="459"/>
                </a:lnTo>
                <a:lnTo>
                  <a:pt x="540" y="461"/>
                </a:lnTo>
                <a:lnTo>
                  <a:pt x="541" y="461"/>
                </a:lnTo>
                <a:lnTo>
                  <a:pt x="541" y="462"/>
                </a:lnTo>
                <a:lnTo>
                  <a:pt x="540" y="462"/>
                </a:lnTo>
                <a:lnTo>
                  <a:pt x="541" y="462"/>
                </a:lnTo>
                <a:lnTo>
                  <a:pt x="543" y="462"/>
                </a:lnTo>
                <a:lnTo>
                  <a:pt x="543" y="464"/>
                </a:lnTo>
                <a:lnTo>
                  <a:pt x="541" y="464"/>
                </a:lnTo>
                <a:lnTo>
                  <a:pt x="541" y="466"/>
                </a:lnTo>
                <a:lnTo>
                  <a:pt x="543" y="466"/>
                </a:lnTo>
                <a:lnTo>
                  <a:pt x="543" y="467"/>
                </a:lnTo>
                <a:lnTo>
                  <a:pt x="545" y="467"/>
                </a:lnTo>
                <a:lnTo>
                  <a:pt x="545" y="469"/>
                </a:lnTo>
                <a:lnTo>
                  <a:pt x="545" y="471"/>
                </a:lnTo>
                <a:lnTo>
                  <a:pt x="546" y="471"/>
                </a:lnTo>
                <a:lnTo>
                  <a:pt x="546" y="472"/>
                </a:lnTo>
                <a:lnTo>
                  <a:pt x="548" y="474"/>
                </a:lnTo>
                <a:lnTo>
                  <a:pt x="550" y="474"/>
                </a:lnTo>
                <a:lnTo>
                  <a:pt x="550" y="476"/>
                </a:lnTo>
                <a:lnTo>
                  <a:pt x="550" y="477"/>
                </a:lnTo>
                <a:lnTo>
                  <a:pt x="550" y="479"/>
                </a:lnTo>
                <a:lnTo>
                  <a:pt x="550" y="481"/>
                </a:lnTo>
                <a:lnTo>
                  <a:pt x="550" y="482"/>
                </a:lnTo>
                <a:lnTo>
                  <a:pt x="550" y="484"/>
                </a:lnTo>
                <a:lnTo>
                  <a:pt x="551" y="484"/>
                </a:lnTo>
                <a:lnTo>
                  <a:pt x="551" y="486"/>
                </a:lnTo>
                <a:lnTo>
                  <a:pt x="551" y="487"/>
                </a:lnTo>
                <a:lnTo>
                  <a:pt x="551" y="489"/>
                </a:lnTo>
                <a:lnTo>
                  <a:pt x="551" y="491"/>
                </a:lnTo>
                <a:lnTo>
                  <a:pt x="551" y="492"/>
                </a:lnTo>
                <a:lnTo>
                  <a:pt x="553" y="494"/>
                </a:lnTo>
                <a:lnTo>
                  <a:pt x="553" y="496"/>
                </a:lnTo>
                <a:lnTo>
                  <a:pt x="553" y="497"/>
                </a:lnTo>
                <a:lnTo>
                  <a:pt x="553" y="499"/>
                </a:lnTo>
                <a:lnTo>
                  <a:pt x="553" y="501"/>
                </a:lnTo>
                <a:lnTo>
                  <a:pt x="553" y="502"/>
                </a:lnTo>
                <a:lnTo>
                  <a:pt x="555" y="502"/>
                </a:lnTo>
                <a:lnTo>
                  <a:pt x="555" y="504"/>
                </a:lnTo>
                <a:lnTo>
                  <a:pt x="556" y="504"/>
                </a:lnTo>
                <a:lnTo>
                  <a:pt x="556" y="506"/>
                </a:lnTo>
                <a:lnTo>
                  <a:pt x="556" y="507"/>
                </a:lnTo>
                <a:lnTo>
                  <a:pt x="556" y="509"/>
                </a:lnTo>
                <a:lnTo>
                  <a:pt x="558" y="509"/>
                </a:lnTo>
                <a:lnTo>
                  <a:pt x="558" y="511"/>
                </a:lnTo>
                <a:lnTo>
                  <a:pt x="558" y="512"/>
                </a:lnTo>
                <a:lnTo>
                  <a:pt x="558" y="514"/>
                </a:lnTo>
                <a:lnTo>
                  <a:pt x="558" y="516"/>
                </a:lnTo>
                <a:lnTo>
                  <a:pt x="558" y="517"/>
                </a:lnTo>
                <a:lnTo>
                  <a:pt x="558" y="519"/>
                </a:lnTo>
                <a:lnTo>
                  <a:pt x="556" y="521"/>
                </a:lnTo>
                <a:lnTo>
                  <a:pt x="556" y="522"/>
                </a:lnTo>
                <a:lnTo>
                  <a:pt x="556" y="524"/>
                </a:lnTo>
                <a:lnTo>
                  <a:pt x="556" y="526"/>
                </a:lnTo>
                <a:lnTo>
                  <a:pt x="556" y="527"/>
                </a:lnTo>
                <a:lnTo>
                  <a:pt x="558" y="527"/>
                </a:lnTo>
                <a:lnTo>
                  <a:pt x="558" y="529"/>
                </a:lnTo>
                <a:lnTo>
                  <a:pt x="558" y="531"/>
                </a:lnTo>
                <a:lnTo>
                  <a:pt x="558" y="532"/>
                </a:lnTo>
                <a:lnTo>
                  <a:pt x="560" y="534"/>
                </a:lnTo>
                <a:lnTo>
                  <a:pt x="560" y="536"/>
                </a:lnTo>
                <a:lnTo>
                  <a:pt x="561" y="536"/>
                </a:lnTo>
                <a:lnTo>
                  <a:pt x="561" y="537"/>
                </a:lnTo>
                <a:lnTo>
                  <a:pt x="563" y="537"/>
                </a:lnTo>
                <a:lnTo>
                  <a:pt x="563" y="539"/>
                </a:lnTo>
                <a:lnTo>
                  <a:pt x="565" y="541"/>
                </a:lnTo>
                <a:lnTo>
                  <a:pt x="565" y="542"/>
                </a:lnTo>
                <a:lnTo>
                  <a:pt x="565" y="544"/>
                </a:lnTo>
                <a:lnTo>
                  <a:pt x="565" y="546"/>
                </a:lnTo>
                <a:lnTo>
                  <a:pt x="566" y="546"/>
                </a:lnTo>
                <a:lnTo>
                  <a:pt x="568" y="547"/>
                </a:lnTo>
                <a:lnTo>
                  <a:pt x="570" y="549"/>
                </a:lnTo>
                <a:lnTo>
                  <a:pt x="571" y="551"/>
                </a:lnTo>
                <a:lnTo>
                  <a:pt x="573" y="551"/>
                </a:lnTo>
                <a:lnTo>
                  <a:pt x="575" y="551"/>
                </a:lnTo>
                <a:lnTo>
                  <a:pt x="575" y="549"/>
                </a:lnTo>
                <a:lnTo>
                  <a:pt x="575" y="551"/>
                </a:lnTo>
                <a:lnTo>
                  <a:pt x="576" y="551"/>
                </a:lnTo>
                <a:lnTo>
                  <a:pt x="578" y="551"/>
                </a:lnTo>
                <a:lnTo>
                  <a:pt x="578" y="552"/>
                </a:lnTo>
                <a:lnTo>
                  <a:pt x="580" y="552"/>
                </a:lnTo>
                <a:lnTo>
                  <a:pt x="581" y="552"/>
                </a:lnTo>
                <a:lnTo>
                  <a:pt x="581" y="554"/>
                </a:lnTo>
                <a:lnTo>
                  <a:pt x="583" y="554"/>
                </a:lnTo>
                <a:lnTo>
                  <a:pt x="585" y="556"/>
                </a:lnTo>
                <a:lnTo>
                  <a:pt x="586" y="556"/>
                </a:lnTo>
                <a:lnTo>
                  <a:pt x="588" y="556"/>
                </a:lnTo>
                <a:lnTo>
                  <a:pt x="590" y="556"/>
                </a:lnTo>
                <a:lnTo>
                  <a:pt x="590" y="557"/>
                </a:lnTo>
                <a:lnTo>
                  <a:pt x="591" y="557"/>
                </a:lnTo>
                <a:lnTo>
                  <a:pt x="591" y="559"/>
                </a:lnTo>
                <a:lnTo>
                  <a:pt x="593" y="559"/>
                </a:lnTo>
                <a:lnTo>
                  <a:pt x="595" y="559"/>
                </a:lnTo>
                <a:lnTo>
                  <a:pt x="595" y="561"/>
                </a:lnTo>
                <a:lnTo>
                  <a:pt x="596" y="561"/>
                </a:lnTo>
                <a:lnTo>
                  <a:pt x="598" y="561"/>
                </a:lnTo>
                <a:lnTo>
                  <a:pt x="600" y="561"/>
                </a:lnTo>
                <a:lnTo>
                  <a:pt x="601" y="561"/>
                </a:lnTo>
                <a:lnTo>
                  <a:pt x="615" y="567"/>
                </a:lnTo>
                <a:lnTo>
                  <a:pt x="616" y="567"/>
                </a:lnTo>
                <a:lnTo>
                  <a:pt x="616" y="569"/>
                </a:lnTo>
                <a:lnTo>
                  <a:pt x="616" y="571"/>
                </a:lnTo>
                <a:lnTo>
                  <a:pt x="618" y="571"/>
                </a:lnTo>
                <a:lnTo>
                  <a:pt x="618" y="572"/>
                </a:lnTo>
                <a:lnTo>
                  <a:pt x="618" y="574"/>
                </a:lnTo>
                <a:lnTo>
                  <a:pt x="620" y="574"/>
                </a:lnTo>
                <a:lnTo>
                  <a:pt x="620" y="576"/>
                </a:lnTo>
                <a:lnTo>
                  <a:pt x="620" y="577"/>
                </a:lnTo>
                <a:lnTo>
                  <a:pt x="620" y="579"/>
                </a:lnTo>
                <a:lnTo>
                  <a:pt x="618" y="579"/>
                </a:lnTo>
                <a:lnTo>
                  <a:pt x="618" y="581"/>
                </a:lnTo>
                <a:lnTo>
                  <a:pt x="620" y="582"/>
                </a:lnTo>
                <a:lnTo>
                  <a:pt x="618" y="582"/>
                </a:lnTo>
                <a:lnTo>
                  <a:pt x="618" y="584"/>
                </a:lnTo>
                <a:lnTo>
                  <a:pt x="618" y="586"/>
                </a:lnTo>
                <a:lnTo>
                  <a:pt x="620" y="588"/>
                </a:lnTo>
                <a:lnTo>
                  <a:pt x="620" y="589"/>
                </a:lnTo>
                <a:lnTo>
                  <a:pt x="621" y="591"/>
                </a:lnTo>
                <a:lnTo>
                  <a:pt x="620" y="591"/>
                </a:lnTo>
                <a:lnTo>
                  <a:pt x="618" y="591"/>
                </a:lnTo>
                <a:lnTo>
                  <a:pt x="616" y="593"/>
                </a:lnTo>
                <a:lnTo>
                  <a:pt x="615" y="593"/>
                </a:lnTo>
                <a:lnTo>
                  <a:pt x="613" y="593"/>
                </a:lnTo>
                <a:lnTo>
                  <a:pt x="611" y="593"/>
                </a:lnTo>
                <a:lnTo>
                  <a:pt x="611" y="594"/>
                </a:lnTo>
                <a:lnTo>
                  <a:pt x="608" y="598"/>
                </a:lnTo>
                <a:lnTo>
                  <a:pt x="606" y="596"/>
                </a:lnTo>
                <a:lnTo>
                  <a:pt x="606" y="594"/>
                </a:lnTo>
                <a:lnTo>
                  <a:pt x="603" y="594"/>
                </a:lnTo>
                <a:lnTo>
                  <a:pt x="601" y="594"/>
                </a:lnTo>
                <a:lnTo>
                  <a:pt x="600" y="594"/>
                </a:lnTo>
                <a:lnTo>
                  <a:pt x="598" y="593"/>
                </a:lnTo>
                <a:lnTo>
                  <a:pt x="598" y="591"/>
                </a:lnTo>
                <a:lnTo>
                  <a:pt x="596" y="591"/>
                </a:lnTo>
                <a:lnTo>
                  <a:pt x="596" y="589"/>
                </a:lnTo>
                <a:lnTo>
                  <a:pt x="595" y="591"/>
                </a:lnTo>
                <a:lnTo>
                  <a:pt x="595" y="593"/>
                </a:lnTo>
                <a:lnTo>
                  <a:pt x="593" y="593"/>
                </a:lnTo>
                <a:lnTo>
                  <a:pt x="591" y="594"/>
                </a:lnTo>
                <a:lnTo>
                  <a:pt x="590" y="596"/>
                </a:lnTo>
                <a:lnTo>
                  <a:pt x="586" y="596"/>
                </a:lnTo>
                <a:lnTo>
                  <a:pt x="583" y="598"/>
                </a:lnTo>
                <a:lnTo>
                  <a:pt x="580" y="599"/>
                </a:lnTo>
                <a:lnTo>
                  <a:pt x="573" y="603"/>
                </a:lnTo>
                <a:lnTo>
                  <a:pt x="571" y="604"/>
                </a:lnTo>
                <a:lnTo>
                  <a:pt x="571" y="606"/>
                </a:lnTo>
                <a:lnTo>
                  <a:pt x="570" y="608"/>
                </a:lnTo>
                <a:lnTo>
                  <a:pt x="568" y="609"/>
                </a:lnTo>
                <a:lnTo>
                  <a:pt x="566" y="609"/>
                </a:lnTo>
                <a:lnTo>
                  <a:pt x="566" y="611"/>
                </a:lnTo>
                <a:lnTo>
                  <a:pt x="565" y="613"/>
                </a:lnTo>
                <a:lnTo>
                  <a:pt x="560" y="611"/>
                </a:lnTo>
                <a:lnTo>
                  <a:pt x="558" y="613"/>
                </a:lnTo>
                <a:lnTo>
                  <a:pt x="556" y="614"/>
                </a:lnTo>
                <a:lnTo>
                  <a:pt x="555" y="616"/>
                </a:lnTo>
                <a:lnTo>
                  <a:pt x="555" y="618"/>
                </a:lnTo>
                <a:lnTo>
                  <a:pt x="555" y="619"/>
                </a:lnTo>
                <a:lnTo>
                  <a:pt x="553" y="621"/>
                </a:lnTo>
                <a:lnTo>
                  <a:pt x="550" y="621"/>
                </a:lnTo>
                <a:lnTo>
                  <a:pt x="548" y="621"/>
                </a:lnTo>
                <a:lnTo>
                  <a:pt x="546" y="619"/>
                </a:lnTo>
                <a:lnTo>
                  <a:pt x="545" y="621"/>
                </a:lnTo>
                <a:lnTo>
                  <a:pt x="545" y="623"/>
                </a:lnTo>
                <a:lnTo>
                  <a:pt x="545" y="626"/>
                </a:lnTo>
                <a:lnTo>
                  <a:pt x="543" y="628"/>
                </a:lnTo>
                <a:lnTo>
                  <a:pt x="541" y="626"/>
                </a:lnTo>
                <a:lnTo>
                  <a:pt x="538" y="624"/>
                </a:lnTo>
                <a:lnTo>
                  <a:pt x="536" y="624"/>
                </a:lnTo>
                <a:lnTo>
                  <a:pt x="531" y="624"/>
                </a:lnTo>
                <a:lnTo>
                  <a:pt x="528" y="624"/>
                </a:lnTo>
                <a:lnTo>
                  <a:pt x="526" y="624"/>
                </a:lnTo>
                <a:lnTo>
                  <a:pt x="526" y="619"/>
                </a:lnTo>
                <a:lnTo>
                  <a:pt x="525" y="618"/>
                </a:lnTo>
                <a:lnTo>
                  <a:pt x="523" y="618"/>
                </a:lnTo>
                <a:lnTo>
                  <a:pt x="521" y="618"/>
                </a:lnTo>
                <a:lnTo>
                  <a:pt x="518" y="618"/>
                </a:lnTo>
                <a:lnTo>
                  <a:pt x="515" y="619"/>
                </a:lnTo>
                <a:lnTo>
                  <a:pt x="513" y="619"/>
                </a:lnTo>
                <a:lnTo>
                  <a:pt x="513" y="616"/>
                </a:lnTo>
                <a:lnTo>
                  <a:pt x="515" y="613"/>
                </a:lnTo>
                <a:lnTo>
                  <a:pt x="513" y="613"/>
                </a:lnTo>
                <a:lnTo>
                  <a:pt x="513" y="611"/>
                </a:lnTo>
                <a:lnTo>
                  <a:pt x="510" y="609"/>
                </a:lnTo>
                <a:lnTo>
                  <a:pt x="508" y="609"/>
                </a:lnTo>
                <a:lnTo>
                  <a:pt x="506" y="608"/>
                </a:lnTo>
                <a:lnTo>
                  <a:pt x="506" y="606"/>
                </a:lnTo>
                <a:lnTo>
                  <a:pt x="505" y="606"/>
                </a:lnTo>
                <a:lnTo>
                  <a:pt x="503" y="608"/>
                </a:lnTo>
                <a:lnTo>
                  <a:pt x="501" y="609"/>
                </a:lnTo>
                <a:lnTo>
                  <a:pt x="500" y="608"/>
                </a:lnTo>
                <a:lnTo>
                  <a:pt x="498" y="608"/>
                </a:lnTo>
                <a:lnTo>
                  <a:pt x="498" y="609"/>
                </a:lnTo>
                <a:lnTo>
                  <a:pt x="495" y="609"/>
                </a:lnTo>
                <a:lnTo>
                  <a:pt x="493" y="608"/>
                </a:lnTo>
                <a:lnTo>
                  <a:pt x="491" y="606"/>
                </a:lnTo>
                <a:lnTo>
                  <a:pt x="490" y="606"/>
                </a:lnTo>
                <a:lnTo>
                  <a:pt x="488" y="604"/>
                </a:lnTo>
                <a:lnTo>
                  <a:pt x="486" y="603"/>
                </a:lnTo>
                <a:lnTo>
                  <a:pt x="483" y="603"/>
                </a:lnTo>
                <a:lnTo>
                  <a:pt x="483" y="601"/>
                </a:lnTo>
                <a:lnTo>
                  <a:pt x="483" y="604"/>
                </a:lnTo>
                <a:lnTo>
                  <a:pt x="478" y="608"/>
                </a:lnTo>
                <a:lnTo>
                  <a:pt x="476" y="608"/>
                </a:lnTo>
                <a:lnTo>
                  <a:pt x="475" y="608"/>
                </a:lnTo>
                <a:lnTo>
                  <a:pt x="475" y="606"/>
                </a:lnTo>
                <a:lnTo>
                  <a:pt x="473" y="604"/>
                </a:lnTo>
                <a:lnTo>
                  <a:pt x="471" y="603"/>
                </a:lnTo>
                <a:lnTo>
                  <a:pt x="471" y="598"/>
                </a:lnTo>
                <a:lnTo>
                  <a:pt x="470" y="596"/>
                </a:lnTo>
                <a:lnTo>
                  <a:pt x="468" y="596"/>
                </a:lnTo>
                <a:lnTo>
                  <a:pt x="468" y="594"/>
                </a:lnTo>
                <a:lnTo>
                  <a:pt x="466" y="594"/>
                </a:lnTo>
                <a:lnTo>
                  <a:pt x="466" y="593"/>
                </a:lnTo>
                <a:lnTo>
                  <a:pt x="468" y="591"/>
                </a:lnTo>
                <a:lnTo>
                  <a:pt x="466" y="589"/>
                </a:lnTo>
                <a:lnTo>
                  <a:pt x="465" y="588"/>
                </a:lnTo>
                <a:lnTo>
                  <a:pt x="461" y="588"/>
                </a:lnTo>
                <a:lnTo>
                  <a:pt x="461" y="586"/>
                </a:lnTo>
                <a:lnTo>
                  <a:pt x="460" y="584"/>
                </a:lnTo>
                <a:lnTo>
                  <a:pt x="458" y="582"/>
                </a:lnTo>
                <a:lnTo>
                  <a:pt x="456" y="582"/>
                </a:lnTo>
                <a:lnTo>
                  <a:pt x="454" y="581"/>
                </a:lnTo>
                <a:lnTo>
                  <a:pt x="453" y="579"/>
                </a:lnTo>
                <a:lnTo>
                  <a:pt x="453" y="577"/>
                </a:lnTo>
                <a:lnTo>
                  <a:pt x="453" y="576"/>
                </a:lnTo>
                <a:lnTo>
                  <a:pt x="451" y="576"/>
                </a:lnTo>
                <a:lnTo>
                  <a:pt x="451" y="574"/>
                </a:lnTo>
                <a:lnTo>
                  <a:pt x="453" y="571"/>
                </a:lnTo>
                <a:lnTo>
                  <a:pt x="453" y="569"/>
                </a:lnTo>
                <a:lnTo>
                  <a:pt x="453" y="567"/>
                </a:lnTo>
                <a:lnTo>
                  <a:pt x="451" y="566"/>
                </a:lnTo>
                <a:lnTo>
                  <a:pt x="451" y="562"/>
                </a:lnTo>
                <a:lnTo>
                  <a:pt x="451" y="559"/>
                </a:lnTo>
                <a:lnTo>
                  <a:pt x="451" y="557"/>
                </a:lnTo>
                <a:lnTo>
                  <a:pt x="453" y="554"/>
                </a:lnTo>
                <a:lnTo>
                  <a:pt x="451" y="552"/>
                </a:lnTo>
                <a:lnTo>
                  <a:pt x="449" y="554"/>
                </a:lnTo>
                <a:lnTo>
                  <a:pt x="449" y="552"/>
                </a:lnTo>
                <a:lnTo>
                  <a:pt x="438" y="549"/>
                </a:lnTo>
                <a:lnTo>
                  <a:pt x="436" y="549"/>
                </a:lnTo>
                <a:lnTo>
                  <a:pt x="434" y="551"/>
                </a:lnTo>
                <a:lnTo>
                  <a:pt x="433" y="551"/>
                </a:lnTo>
                <a:lnTo>
                  <a:pt x="428" y="551"/>
                </a:lnTo>
                <a:lnTo>
                  <a:pt x="424" y="551"/>
                </a:lnTo>
                <a:lnTo>
                  <a:pt x="421" y="549"/>
                </a:lnTo>
                <a:lnTo>
                  <a:pt x="419" y="549"/>
                </a:lnTo>
                <a:lnTo>
                  <a:pt x="416" y="549"/>
                </a:lnTo>
                <a:lnTo>
                  <a:pt x="414" y="551"/>
                </a:lnTo>
                <a:lnTo>
                  <a:pt x="414" y="546"/>
                </a:lnTo>
                <a:lnTo>
                  <a:pt x="414" y="541"/>
                </a:lnTo>
                <a:lnTo>
                  <a:pt x="416" y="534"/>
                </a:lnTo>
                <a:lnTo>
                  <a:pt x="414" y="534"/>
                </a:lnTo>
                <a:lnTo>
                  <a:pt x="414" y="536"/>
                </a:lnTo>
                <a:lnTo>
                  <a:pt x="411" y="536"/>
                </a:lnTo>
                <a:lnTo>
                  <a:pt x="411" y="537"/>
                </a:lnTo>
                <a:lnTo>
                  <a:pt x="409" y="537"/>
                </a:lnTo>
                <a:lnTo>
                  <a:pt x="408" y="539"/>
                </a:lnTo>
                <a:lnTo>
                  <a:pt x="406" y="541"/>
                </a:lnTo>
                <a:lnTo>
                  <a:pt x="406" y="542"/>
                </a:lnTo>
                <a:lnTo>
                  <a:pt x="404" y="542"/>
                </a:lnTo>
                <a:lnTo>
                  <a:pt x="406" y="544"/>
                </a:lnTo>
                <a:lnTo>
                  <a:pt x="406" y="546"/>
                </a:lnTo>
                <a:lnTo>
                  <a:pt x="406" y="547"/>
                </a:lnTo>
                <a:lnTo>
                  <a:pt x="404" y="549"/>
                </a:lnTo>
                <a:lnTo>
                  <a:pt x="391" y="542"/>
                </a:lnTo>
                <a:lnTo>
                  <a:pt x="388" y="542"/>
                </a:lnTo>
                <a:lnTo>
                  <a:pt x="384" y="541"/>
                </a:lnTo>
                <a:lnTo>
                  <a:pt x="383" y="539"/>
                </a:lnTo>
                <a:lnTo>
                  <a:pt x="381" y="539"/>
                </a:lnTo>
                <a:lnTo>
                  <a:pt x="379" y="539"/>
                </a:lnTo>
                <a:lnTo>
                  <a:pt x="376" y="539"/>
                </a:lnTo>
                <a:lnTo>
                  <a:pt x="374" y="537"/>
                </a:lnTo>
                <a:lnTo>
                  <a:pt x="373" y="537"/>
                </a:lnTo>
                <a:lnTo>
                  <a:pt x="373" y="536"/>
                </a:lnTo>
                <a:lnTo>
                  <a:pt x="371" y="534"/>
                </a:lnTo>
                <a:lnTo>
                  <a:pt x="369" y="536"/>
                </a:lnTo>
                <a:lnTo>
                  <a:pt x="369" y="534"/>
                </a:lnTo>
                <a:lnTo>
                  <a:pt x="368" y="532"/>
                </a:lnTo>
                <a:lnTo>
                  <a:pt x="364" y="532"/>
                </a:lnTo>
                <a:lnTo>
                  <a:pt x="363" y="531"/>
                </a:lnTo>
                <a:lnTo>
                  <a:pt x="359" y="527"/>
                </a:lnTo>
                <a:lnTo>
                  <a:pt x="359" y="531"/>
                </a:lnTo>
                <a:lnTo>
                  <a:pt x="358" y="532"/>
                </a:lnTo>
                <a:lnTo>
                  <a:pt x="353" y="526"/>
                </a:lnTo>
                <a:lnTo>
                  <a:pt x="348" y="524"/>
                </a:lnTo>
                <a:lnTo>
                  <a:pt x="346" y="522"/>
                </a:lnTo>
                <a:lnTo>
                  <a:pt x="344" y="522"/>
                </a:lnTo>
                <a:lnTo>
                  <a:pt x="343" y="521"/>
                </a:lnTo>
                <a:lnTo>
                  <a:pt x="343" y="519"/>
                </a:lnTo>
                <a:lnTo>
                  <a:pt x="343" y="516"/>
                </a:lnTo>
                <a:lnTo>
                  <a:pt x="341" y="507"/>
                </a:lnTo>
                <a:lnTo>
                  <a:pt x="338" y="504"/>
                </a:lnTo>
                <a:lnTo>
                  <a:pt x="338" y="502"/>
                </a:lnTo>
                <a:lnTo>
                  <a:pt x="336" y="502"/>
                </a:lnTo>
                <a:lnTo>
                  <a:pt x="334" y="502"/>
                </a:lnTo>
                <a:lnTo>
                  <a:pt x="333" y="502"/>
                </a:lnTo>
                <a:lnTo>
                  <a:pt x="331" y="502"/>
                </a:lnTo>
                <a:lnTo>
                  <a:pt x="329" y="501"/>
                </a:lnTo>
                <a:lnTo>
                  <a:pt x="328" y="501"/>
                </a:lnTo>
                <a:lnTo>
                  <a:pt x="326" y="499"/>
                </a:lnTo>
                <a:lnTo>
                  <a:pt x="324" y="497"/>
                </a:lnTo>
                <a:lnTo>
                  <a:pt x="323" y="499"/>
                </a:lnTo>
                <a:lnTo>
                  <a:pt x="321" y="497"/>
                </a:lnTo>
                <a:lnTo>
                  <a:pt x="321" y="496"/>
                </a:lnTo>
                <a:lnTo>
                  <a:pt x="319" y="496"/>
                </a:lnTo>
                <a:lnTo>
                  <a:pt x="318" y="496"/>
                </a:lnTo>
                <a:lnTo>
                  <a:pt x="316" y="496"/>
                </a:lnTo>
                <a:lnTo>
                  <a:pt x="314" y="496"/>
                </a:lnTo>
                <a:lnTo>
                  <a:pt x="313" y="496"/>
                </a:lnTo>
                <a:lnTo>
                  <a:pt x="311" y="496"/>
                </a:lnTo>
                <a:lnTo>
                  <a:pt x="308" y="496"/>
                </a:lnTo>
                <a:lnTo>
                  <a:pt x="306" y="494"/>
                </a:lnTo>
                <a:lnTo>
                  <a:pt x="306" y="492"/>
                </a:lnTo>
                <a:lnTo>
                  <a:pt x="304" y="492"/>
                </a:lnTo>
                <a:lnTo>
                  <a:pt x="303" y="492"/>
                </a:lnTo>
                <a:lnTo>
                  <a:pt x="301" y="492"/>
                </a:lnTo>
                <a:lnTo>
                  <a:pt x="301" y="491"/>
                </a:lnTo>
                <a:lnTo>
                  <a:pt x="299" y="491"/>
                </a:lnTo>
                <a:lnTo>
                  <a:pt x="298" y="489"/>
                </a:lnTo>
                <a:lnTo>
                  <a:pt x="293" y="489"/>
                </a:lnTo>
                <a:lnTo>
                  <a:pt x="291" y="489"/>
                </a:lnTo>
                <a:lnTo>
                  <a:pt x="289" y="487"/>
                </a:lnTo>
                <a:lnTo>
                  <a:pt x="289" y="489"/>
                </a:lnTo>
                <a:lnTo>
                  <a:pt x="286" y="489"/>
                </a:lnTo>
                <a:lnTo>
                  <a:pt x="284" y="487"/>
                </a:lnTo>
                <a:lnTo>
                  <a:pt x="279" y="487"/>
                </a:lnTo>
                <a:lnTo>
                  <a:pt x="276" y="486"/>
                </a:lnTo>
                <a:lnTo>
                  <a:pt x="274" y="484"/>
                </a:lnTo>
                <a:lnTo>
                  <a:pt x="273" y="482"/>
                </a:lnTo>
                <a:lnTo>
                  <a:pt x="271" y="482"/>
                </a:lnTo>
                <a:lnTo>
                  <a:pt x="269" y="482"/>
                </a:lnTo>
                <a:lnTo>
                  <a:pt x="271" y="481"/>
                </a:lnTo>
                <a:lnTo>
                  <a:pt x="269" y="477"/>
                </a:lnTo>
                <a:lnTo>
                  <a:pt x="267" y="476"/>
                </a:lnTo>
                <a:lnTo>
                  <a:pt x="264" y="476"/>
                </a:lnTo>
                <a:lnTo>
                  <a:pt x="262" y="477"/>
                </a:lnTo>
                <a:lnTo>
                  <a:pt x="261" y="477"/>
                </a:lnTo>
                <a:lnTo>
                  <a:pt x="259" y="477"/>
                </a:lnTo>
                <a:lnTo>
                  <a:pt x="257" y="477"/>
                </a:lnTo>
                <a:lnTo>
                  <a:pt x="256" y="477"/>
                </a:lnTo>
                <a:lnTo>
                  <a:pt x="254" y="477"/>
                </a:lnTo>
                <a:lnTo>
                  <a:pt x="254" y="479"/>
                </a:lnTo>
                <a:lnTo>
                  <a:pt x="254" y="481"/>
                </a:lnTo>
                <a:lnTo>
                  <a:pt x="252" y="482"/>
                </a:lnTo>
                <a:lnTo>
                  <a:pt x="251" y="481"/>
                </a:lnTo>
                <a:lnTo>
                  <a:pt x="249" y="481"/>
                </a:lnTo>
                <a:lnTo>
                  <a:pt x="244" y="479"/>
                </a:lnTo>
                <a:lnTo>
                  <a:pt x="242" y="479"/>
                </a:lnTo>
                <a:lnTo>
                  <a:pt x="241" y="476"/>
                </a:lnTo>
                <a:lnTo>
                  <a:pt x="239" y="474"/>
                </a:lnTo>
                <a:lnTo>
                  <a:pt x="239" y="472"/>
                </a:lnTo>
                <a:lnTo>
                  <a:pt x="237" y="469"/>
                </a:lnTo>
                <a:lnTo>
                  <a:pt x="237" y="467"/>
                </a:lnTo>
                <a:lnTo>
                  <a:pt x="239" y="466"/>
                </a:lnTo>
                <a:lnTo>
                  <a:pt x="241" y="464"/>
                </a:lnTo>
                <a:lnTo>
                  <a:pt x="239" y="462"/>
                </a:lnTo>
                <a:lnTo>
                  <a:pt x="241" y="461"/>
                </a:lnTo>
                <a:lnTo>
                  <a:pt x="241" y="459"/>
                </a:lnTo>
                <a:lnTo>
                  <a:pt x="242" y="459"/>
                </a:lnTo>
                <a:lnTo>
                  <a:pt x="244" y="457"/>
                </a:lnTo>
                <a:lnTo>
                  <a:pt x="242" y="457"/>
                </a:lnTo>
                <a:lnTo>
                  <a:pt x="242" y="456"/>
                </a:lnTo>
                <a:lnTo>
                  <a:pt x="239" y="454"/>
                </a:lnTo>
                <a:lnTo>
                  <a:pt x="237" y="452"/>
                </a:lnTo>
                <a:lnTo>
                  <a:pt x="239" y="452"/>
                </a:lnTo>
                <a:lnTo>
                  <a:pt x="239" y="451"/>
                </a:lnTo>
                <a:lnTo>
                  <a:pt x="241" y="451"/>
                </a:lnTo>
                <a:lnTo>
                  <a:pt x="242" y="452"/>
                </a:lnTo>
                <a:lnTo>
                  <a:pt x="246" y="452"/>
                </a:lnTo>
                <a:lnTo>
                  <a:pt x="246" y="454"/>
                </a:lnTo>
                <a:lnTo>
                  <a:pt x="247" y="454"/>
                </a:lnTo>
                <a:lnTo>
                  <a:pt x="249" y="452"/>
                </a:lnTo>
                <a:lnTo>
                  <a:pt x="249" y="451"/>
                </a:lnTo>
                <a:lnTo>
                  <a:pt x="249" y="447"/>
                </a:lnTo>
                <a:lnTo>
                  <a:pt x="247" y="446"/>
                </a:lnTo>
                <a:lnTo>
                  <a:pt x="247" y="444"/>
                </a:lnTo>
                <a:lnTo>
                  <a:pt x="249" y="444"/>
                </a:lnTo>
                <a:lnTo>
                  <a:pt x="251" y="444"/>
                </a:lnTo>
                <a:lnTo>
                  <a:pt x="252" y="444"/>
                </a:lnTo>
                <a:lnTo>
                  <a:pt x="252" y="442"/>
                </a:lnTo>
                <a:lnTo>
                  <a:pt x="254" y="442"/>
                </a:lnTo>
                <a:lnTo>
                  <a:pt x="256" y="442"/>
                </a:lnTo>
                <a:lnTo>
                  <a:pt x="256" y="441"/>
                </a:lnTo>
                <a:lnTo>
                  <a:pt x="256" y="439"/>
                </a:lnTo>
                <a:lnTo>
                  <a:pt x="254" y="439"/>
                </a:lnTo>
                <a:lnTo>
                  <a:pt x="252" y="436"/>
                </a:lnTo>
                <a:lnTo>
                  <a:pt x="252" y="434"/>
                </a:lnTo>
                <a:lnTo>
                  <a:pt x="252" y="432"/>
                </a:lnTo>
                <a:lnTo>
                  <a:pt x="252" y="431"/>
                </a:lnTo>
                <a:lnTo>
                  <a:pt x="254" y="431"/>
                </a:lnTo>
                <a:lnTo>
                  <a:pt x="254" y="429"/>
                </a:lnTo>
                <a:lnTo>
                  <a:pt x="256" y="429"/>
                </a:lnTo>
                <a:lnTo>
                  <a:pt x="257" y="429"/>
                </a:lnTo>
                <a:lnTo>
                  <a:pt x="257" y="427"/>
                </a:lnTo>
                <a:lnTo>
                  <a:pt x="257" y="426"/>
                </a:lnTo>
                <a:lnTo>
                  <a:pt x="254" y="424"/>
                </a:lnTo>
                <a:lnTo>
                  <a:pt x="251" y="424"/>
                </a:lnTo>
                <a:lnTo>
                  <a:pt x="249" y="422"/>
                </a:lnTo>
                <a:lnTo>
                  <a:pt x="247" y="422"/>
                </a:lnTo>
                <a:lnTo>
                  <a:pt x="246" y="421"/>
                </a:lnTo>
                <a:lnTo>
                  <a:pt x="247" y="414"/>
                </a:lnTo>
                <a:lnTo>
                  <a:pt x="252" y="409"/>
                </a:lnTo>
                <a:lnTo>
                  <a:pt x="257" y="406"/>
                </a:lnTo>
                <a:lnTo>
                  <a:pt x="259" y="404"/>
                </a:lnTo>
                <a:lnTo>
                  <a:pt x="257" y="402"/>
                </a:lnTo>
                <a:lnTo>
                  <a:pt x="257" y="401"/>
                </a:lnTo>
                <a:lnTo>
                  <a:pt x="256" y="397"/>
                </a:lnTo>
                <a:lnTo>
                  <a:pt x="256" y="396"/>
                </a:lnTo>
                <a:lnTo>
                  <a:pt x="256" y="394"/>
                </a:lnTo>
                <a:lnTo>
                  <a:pt x="257" y="391"/>
                </a:lnTo>
                <a:lnTo>
                  <a:pt x="257" y="389"/>
                </a:lnTo>
                <a:lnTo>
                  <a:pt x="257" y="387"/>
                </a:lnTo>
                <a:lnTo>
                  <a:pt x="257" y="386"/>
                </a:lnTo>
                <a:lnTo>
                  <a:pt x="256" y="384"/>
                </a:lnTo>
                <a:lnTo>
                  <a:pt x="254" y="381"/>
                </a:lnTo>
                <a:lnTo>
                  <a:pt x="254" y="379"/>
                </a:lnTo>
                <a:lnTo>
                  <a:pt x="256" y="377"/>
                </a:lnTo>
                <a:lnTo>
                  <a:pt x="256" y="375"/>
                </a:lnTo>
                <a:lnTo>
                  <a:pt x="257" y="375"/>
                </a:lnTo>
                <a:lnTo>
                  <a:pt x="257" y="374"/>
                </a:lnTo>
                <a:lnTo>
                  <a:pt x="257" y="372"/>
                </a:lnTo>
                <a:lnTo>
                  <a:pt x="256" y="372"/>
                </a:lnTo>
                <a:lnTo>
                  <a:pt x="254" y="369"/>
                </a:lnTo>
                <a:lnTo>
                  <a:pt x="252" y="367"/>
                </a:lnTo>
                <a:lnTo>
                  <a:pt x="251" y="367"/>
                </a:lnTo>
                <a:lnTo>
                  <a:pt x="249" y="367"/>
                </a:lnTo>
                <a:lnTo>
                  <a:pt x="247" y="367"/>
                </a:lnTo>
                <a:lnTo>
                  <a:pt x="246" y="365"/>
                </a:lnTo>
                <a:lnTo>
                  <a:pt x="244" y="364"/>
                </a:lnTo>
                <a:lnTo>
                  <a:pt x="241" y="364"/>
                </a:lnTo>
                <a:lnTo>
                  <a:pt x="237" y="362"/>
                </a:lnTo>
                <a:lnTo>
                  <a:pt x="236" y="360"/>
                </a:lnTo>
                <a:lnTo>
                  <a:pt x="232" y="362"/>
                </a:lnTo>
                <a:lnTo>
                  <a:pt x="231" y="362"/>
                </a:lnTo>
                <a:lnTo>
                  <a:pt x="231" y="360"/>
                </a:lnTo>
                <a:lnTo>
                  <a:pt x="231" y="359"/>
                </a:lnTo>
                <a:lnTo>
                  <a:pt x="229" y="357"/>
                </a:lnTo>
                <a:lnTo>
                  <a:pt x="227" y="355"/>
                </a:lnTo>
                <a:lnTo>
                  <a:pt x="226" y="354"/>
                </a:lnTo>
                <a:lnTo>
                  <a:pt x="224" y="352"/>
                </a:lnTo>
                <a:lnTo>
                  <a:pt x="224" y="350"/>
                </a:lnTo>
                <a:lnTo>
                  <a:pt x="226" y="350"/>
                </a:lnTo>
                <a:lnTo>
                  <a:pt x="227" y="349"/>
                </a:lnTo>
                <a:lnTo>
                  <a:pt x="226" y="347"/>
                </a:lnTo>
                <a:lnTo>
                  <a:pt x="224" y="345"/>
                </a:lnTo>
                <a:lnTo>
                  <a:pt x="222" y="345"/>
                </a:lnTo>
                <a:lnTo>
                  <a:pt x="221" y="347"/>
                </a:lnTo>
                <a:lnTo>
                  <a:pt x="219" y="347"/>
                </a:lnTo>
                <a:lnTo>
                  <a:pt x="217" y="345"/>
                </a:lnTo>
                <a:lnTo>
                  <a:pt x="216" y="347"/>
                </a:lnTo>
                <a:lnTo>
                  <a:pt x="216" y="345"/>
                </a:lnTo>
                <a:lnTo>
                  <a:pt x="217" y="344"/>
                </a:lnTo>
                <a:lnTo>
                  <a:pt x="216" y="340"/>
                </a:lnTo>
                <a:lnTo>
                  <a:pt x="216" y="339"/>
                </a:lnTo>
                <a:lnTo>
                  <a:pt x="214" y="339"/>
                </a:lnTo>
                <a:lnTo>
                  <a:pt x="212" y="339"/>
                </a:lnTo>
                <a:lnTo>
                  <a:pt x="211" y="339"/>
                </a:lnTo>
                <a:lnTo>
                  <a:pt x="209" y="339"/>
                </a:lnTo>
                <a:lnTo>
                  <a:pt x="207" y="339"/>
                </a:lnTo>
                <a:lnTo>
                  <a:pt x="207" y="337"/>
                </a:lnTo>
                <a:lnTo>
                  <a:pt x="209" y="335"/>
                </a:lnTo>
                <a:lnTo>
                  <a:pt x="209" y="334"/>
                </a:lnTo>
                <a:lnTo>
                  <a:pt x="211" y="329"/>
                </a:lnTo>
                <a:lnTo>
                  <a:pt x="211" y="325"/>
                </a:lnTo>
                <a:lnTo>
                  <a:pt x="212" y="324"/>
                </a:lnTo>
                <a:lnTo>
                  <a:pt x="211" y="324"/>
                </a:lnTo>
                <a:lnTo>
                  <a:pt x="209" y="322"/>
                </a:lnTo>
                <a:lnTo>
                  <a:pt x="207" y="319"/>
                </a:lnTo>
                <a:lnTo>
                  <a:pt x="206" y="319"/>
                </a:lnTo>
                <a:lnTo>
                  <a:pt x="204" y="317"/>
                </a:lnTo>
                <a:lnTo>
                  <a:pt x="204" y="319"/>
                </a:lnTo>
                <a:lnTo>
                  <a:pt x="202" y="319"/>
                </a:lnTo>
                <a:lnTo>
                  <a:pt x="202" y="322"/>
                </a:lnTo>
                <a:lnTo>
                  <a:pt x="204" y="322"/>
                </a:lnTo>
                <a:lnTo>
                  <a:pt x="204" y="324"/>
                </a:lnTo>
                <a:lnTo>
                  <a:pt x="202" y="325"/>
                </a:lnTo>
                <a:lnTo>
                  <a:pt x="201" y="325"/>
                </a:lnTo>
                <a:lnTo>
                  <a:pt x="199" y="325"/>
                </a:lnTo>
                <a:lnTo>
                  <a:pt x="199" y="324"/>
                </a:lnTo>
                <a:lnTo>
                  <a:pt x="197" y="324"/>
                </a:lnTo>
                <a:lnTo>
                  <a:pt x="196" y="325"/>
                </a:lnTo>
                <a:lnTo>
                  <a:pt x="196" y="324"/>
                </a:lnTo>
                <a:lnTo>
                  <a:pt x="194" y="324"/>
                </a:lnTo>
                <a:lnTo>
                  <a:pt x="194" y="322"/>
                </a:lnTo>
                <a:lnTo>
                  <a:pt x="196" y="320"/>
                </a:lnTo>
                <a:lnTo>
                  <a:pt x="196" y="319"/>
                </a:lnTo>
                <a:lnTo>
                  <a:pt x="194" y="317"/>
                </a:lnTo>
                <a:lnTo>
                  <a:pt x="192" y="317"/>
                </a:lnTo>
                <a:lnTo>
                  <a:pt x="192" y="315"/>
                </a:lnTo>
                <a:lnTo>
                  <a:pt x="194" y="314"/>
                </a:lnTo>
                <a:lnTo>
                  <a:pt x="192" y="312"/>
                </a:lnTo>
                <a:lnTo>
                  <a:pt x="191" y="310"/>
                </a:lnTo>
                <a:lnTo>
                  <a:pt x="191" y="309"/>
                </a:lnTo>
                <a:lnTo>
                  <a:pt x="191" y="307"/>
                </a:lnTo>
                <a:lnTo>
                  <a:pt x="191" y="305"/>
                </a:lnTo>
                <a:lnTo>
                  <a:pt x="189" y="305"/>
                </a:lnTo>
                <a:lnTo>
                  <a:pt x="187" y="304"/>
                </a:lnTo>
                <a:lnTo>
                  <a:pt x="189" y="300"/>
                </a:lnTo>
                <a:lnTo>
                  <a:pt x="189" y="299"/>
                </a:lnTo>
                <a:lnTo>
                  <a:pt x="191" y="299"/>
                </a:lnTo>
                <a:lnTo>
                  <a:pt x="191" y="297"/>
                </a:lnTo>
                <a:lnTo>
                  <a:pt x="191" y="295"/>
                </a:lnTo>
                <a:lnTo>
                  <a:pt x="191" y="292"/>
                </a:lnTo>
                <a:lnTo>
                  <a:pt x="192" y="292"/>
                </a:lnTo>
                <a:lnTo>
                  <a:pt x="194" y="290"/>
                </a:lnTo>
                <a:lnTo>
                  <a:pt x="194" y="289"/>
                </a:lnTo>
                <a:lnTo>
                  <a:pt x="194" y="285"/>
                </a:lnTo>
                <a:lnTo>
                  <a:pt x="194" y="284"/>
                </a:lnTo>
                <a:lnTo>
                  <a:pt x="192" y="284"/>
                </a:lnTo>
                <a:lnTo>
                  <a:pt x="191" y="284"/>
                </a:lnTo>
                <a:lnTo>
                  <a:pt x="191" y="282"/>
                </a:lnTo>
                <a:lnTo>
                  <a:pt x="187" y="284"/>
                </a:lnTo>
                <a:lnTo>
                  <a:pt x="187" y="285"/>
                </a:lnTo>
                <a:lnTo>
                  <a:pt x="186" y="285"/>
                </a:lnTo>
                <a:lnTo>
                  <a:pt x="184" y="285"/>
                </a:lnTo>
                <a:lnTo>
                  <a:pt x="182" y="284"/>
                </a:lnTo>
                <a:lnTo>
                  <a:pt x="181" y="282"/>
                </a:lnTo>
                <a:lnTo>
                  <a:pt x="181" y="280"/>
                </a:lnTo>
                <a:lnTo>
                  <a:pt x="179" y="279"/>
                </a:lnTo>
                <a:lnTo>
                  <a:pt x="179" y="277"/>
                </a:lnTo>
                <a:lnTo>
                  <a:pt x="179" y="275"/>
                </a:lnTo>
                <a:lnTo>
                  <a:pt x="179" y="274"/>
                </a:lnTo>
                <a:lnTo>
                  <a:pt x="181" y="272"/>
                </a:lnTo>
                <a:lnTo>
                  <a:pt x="179" y="270"/>
                </a:lnTo>
                <a:lnTo>
                  <a:pt x="179" y="269"/>
                </a:lnTo>
                <a:lnTo>
                  <a:pt x="177" y="267"/>
                </a:lnTo>
                <a:lnTo>
                  <a:pt x="177" y="265"/>
                </a:lnTo>
                <a:lnTo>
                  <a:pt x="179" y="265"/>
                </a:lnTo>
                <a:lnTo>
                  <a:pt x="179" y="264"/>
                </a:lnTo>
                <a:lnTo>
                  <a:pt x="181" y="262"/>
                </a:lnTo>
                <a:lnTo>
                  <a:pt x="182" y="262"/>
                </a:lnTo>
                <a:lnTo>
                  <a:pt x="182" y="260"/>
                </a:lnTo>
                <a:lnTo>
                  <a:pt x="182" y="259"/>
                </a:lnTo>
                <a:lnTo>
                  <a:pt x="184" y="259"/>
                </a:lnTo>
                <a:lnTo>
                  <a:pt x="186" y="259"/>
                </a:lnTo>
                <a:lnTo>
                  <a:pt x="186" y="255"/>
                </a:lnTo>
                <a:lnTo>
                  <a:pt x="187" y="255"/>
                </a:lnTo>
                <a:lnTo>
                  <a:pt x="189" y="255"/>
                </a:lnTo>
                <a:lnTo>
                  <a:pt x="191" y="252"/>
                </a:lnTo>
                <a:lnTo>
                  <a:pt x="192" y="252"/>
                </a:lnTo>
                <a:lnTo>
                  <a:pt x="196" y="252"/>
                </a:lnTo>
                <a:lnTo>
                  <a:pt x="196" y="249"/>
                </a:lnTo>
                <a:lnTo>
                  <a:pt x="197" y="247"/>
                </a:lnTo>
                <a:lnTo>
                  <a:pt x="199" y="249"/>
                </a:lnTo>
                <a:lnTo>
                  <a:pt x="201" y="250"/>
                </a:lnTo>
                <a:lnTo>
                  <a:pt x="207" y="249"/>
                </a:lnTo>
                <a:lnTo>
                  <a:pt x="209" y="249"/>
                </a:lnTo>
                <a:lnTo>
                  <a:pt x="212" y="247"/>
                </a:lnTo>
                <a:lnTo>
                  <a:pt x="214" y="245"/>
                </a:lnTo>
                <a:lnTo>
                  <a:pt x="216" y="244"/>
                </a:lnTo>
                <a:lnTo>
                  <a:pt x="217" y="242"/>
                </a:lnTo>
                <a:lnTo>
                  <a:pt x="217" y="239"/>
                </a:lnTo>
                <a:lnTo>
                  <a:pt x="217" y="237"/>
                </a:lnTo>
                <a:lnTo>
                  <a:pt x="217" y="235"/>
                </a:lnTo>
                <a:lnTo>
                  <a:pt x="216" y="235"/>
                </a:lnTo>
                <a:lnTo>
                  <a:pt x="212" y="234"/>
                </a:lnTo>
                <a:lnTo>
                  <a:pt x="212" y="232"/>
                </a:lnTo>
                <a:lnTo>
                  <a:pt x="211" y="232"/>
                </a:lnTo>
                <a:lnTo>
                  <a:pt x="209" y="232"/>
                </a:lnTo>
                <a:lnTo>
                  <a:pt x="207" y="230"/>
                </a:lnTo>
                <a:lnTo>
                  <a:pt x="207" y="229"/>
                </a:lnTo>
                <a:lnTo>
                  <a:pt x="207" y="227"/>
                </a:lnTo>
                <a:lnTo>
                  <a:pt x="209" y="225"/>
                </a:lnTo>
                <a:lnTo>
                  <a:pt x="211" y="225"/>
                </a:lnTo>
                <a:lnTo>
                  <a:pt x="212" y="225"/>
                </a:lnTo>
                <a:lnTo>
                  <a:pt x="211" y="224"/>
                </a:lnTo>
                <a:lnTo>
                  <a:pt x="212" y="222"/>
                </a:lnTo>
                <a:lnTo>
                  <a:pt x="212" y="219"/>
                </a:lnTo>
                <a:lnTo>
                  <a:pt x="214" y="217"/>
                </a:lnTo>
                <a:lnTo>
                  <a:pt x="216" y="215"/>
                </a:lnTo>
                <a:lnTo>
                  <a:pt x="216" y="214"/>
                </a:lnTo>
                <a:lnTo>
                  <a:pt x="217" y="214"/>
                </a:lnTo>
                <a:lnTo>
                  <a:pt x="219" y="217"/>
                </a:lnTo>
                <a:lnTo>
                  <a:pt x="221" y="217"/>
                </a:lnTo>
                <a:lnTo>
                  <a:pt x="222" y="217"/>
                </a:lnTo>
                <a:lnTo>
                  <a:pt x="224" y="217"/>
                </a:lnTo>
                <a:lnTo>
                  <a:pt x="224" y="215"/>
                </a:lnTo>
                <a:lnTo>
                  <a:pt x="224" y="214"/>
                </a:lnTo>
                <a:lnTo>
                  <a:pt x="227" y="210"/>
                </a:lnTo>
                <a:lnTo>
                  <a:pt x="227" y="209"/>
                </a:lnTo>
                <a:lnTo>
                  <a:pt x="229" y="207"/>
                </a:lnTo>
                <a:lnTo>
                  <a:pt x="231" y="207"/>
                </a:lnTo>
                <a:lnTo>
                  <a:pt x="231" y="205"/>
                </a:lnTo>
                <a:lnTo>
                  <a:pt x="231" y="202"/>
                </a:lnTo>
                <a:lnTo>
                  <a:pt x="234" y="200"/>
                </a:lnTo>
                <a:lnTo>
                  <a:pt x="237" y="200"/>
                </a:lnTo>
                <a:lnTo>
                  <a:pt x="237" y="197"/>
                </a:lnTo>
                <a:lnTo>
                  <a:pt x="236" y="195"/>
                </a:lnTo>
                <a:lnTo>
                  <a:pt x="236" y="194"/>
                </a:lnTo>
                <a:lnTo>
                  <a:pt x="236" y="192"/>
                </a:lnTo>
                <a:lnTo>
                  <a:pt x="236" y="190"/>
                </a:lnTo>
                <a:lnTo>
                  <a:pt x="236" y="189"/>
                </a:lnTo>
                <a:lnTo>
                  <a:pt x="236" y="187"/>
                </a:lnTo>
                <a:lnTo>
                  <a:pt x="234" y="185"/>
                </a:lnTo>
                <a:lnTo>
                  <a:pt x="232" y="184"/>
                </a:lnTo>
                <a:lnTo>
                  <a:pt x="231" y="182"/>
                </a:lnTo>
                <a:lnTo>
                  <a:pt x="226" y="182"/>
                </a:lnTo>
                <a:lnTo>
                  <a:pt x="224" y="182"/>
                </a:lnTo>
                <a:lnTo>
                  <a:pt x="222" y="180"/>
                </a:lnTo>
                <a:lnTo>
                  <a:pt x="221" y="179"/>
                </a:lnTo>
                <a:lnTo>
                  <a:pt x="219" y="179"/>
                </a:lnTo>
                <a:lnTo>
                  <a:pt x="217" y="180"/>
                </a:lnTo>
                <a:lnTo>
                  <a:pt x="216" y="182"/>
                </a:lnTo>
                <a:lnTo>
                  <a:pt x="212" y="180"/>
                </a:lnTo>
                <a:lnTo>
                  <a:pt x="212" y="179"/>
                </a:lnTo>
                <a:lnTo>
                  <a:pt x="212" y="177"/>
                </a:lnTo>
                <a:lnTo>
                  <a:pt x="211" y="175"/>
                </a:lnTo>
                <a:lnTo>
                  <a:pt x="211" y="173"/>
                </a:lnTo>
                <a:lnTo>
                  <a:pt x="211" y="172"/>
                </a:lnTo>
                <a:lnTo>
                  <a:pt x="212" y="170"/>
                </a:lnTo>
                <a:lnTo>
                  <a:pt x="214" y="167"/>
                </a:lnTo>
                <a:lnTo>
                  <a:pt x="214" y="165"/>
                </a:lnTo>
                <a:lnTo>
                  <a:pt x="214" y="163"/>
                </a:lnTo>
                <a:lnTo>
                  <a:pt x="216" y="163"/>
                </a:lnTo>
                <a:lnTo>
                  <a:pt x="217" y="163"/>
                </a:lnTo>
                <a:lnTo>
                  <a:pt x="217" y="162"/>
                </a:lnTo>
                <a:lnTo>
                  <a:pt x="217" y="160"/>
                </a:lnTo>
                <a:lnTo>
                  <a:pt x="216" y="158"/>
                </a:lnTo>
                <a:lnTo>
                  <a:pt x="216" y="157"/>
                </a:lnTo>
                <a:lnTo>
                  <a:pt x="214" y="157"/>
                </a:lnTo>
                <a:lnTo>
                  <a:pt x="212" y="157"/>
                </a:lnTo>
                <a:lnTo>
                  <a:pt x="211" y="157"/>
                </a:lnTo>
                <a:lnTo>
                  <a:pt x="209" y="155"/>
                </a:lnTo>
                <a:lnTo>
                  <a:pt x="206" y="153"/>
                </a:lnTo>
                <a:lnTo>
                  <a:pt x="204" y="152"/>
                </a:lnTo>
                <a:lnTo>
                  <a:pt x="202" y="152"/>
                </a:lnTo>
                <a:lnTo>
                  <a:pt x="201" y="152"/>
                </a:lnTo>
                <a:lnTo>
                  <a:pt x="201" y="150"/>
                </a:lnTo>
                <a:lnTo>
                  <a:pt x="199" y="150"/>
                </a:lnTo>
                <a:lnTo>
                  <a:pt x="197" y="150"/>
                </a:lnTo>
                <a:lnTo>
                  <a:pt x="196" y="150"/>
                </a:lnTo>
                <a:lnTo>
                  <a:pt x="192" y="150"/>
                </a:lnTo>
                <a:lnTo>
                  <a:pt x="189" y="148"/>
                </a:lnTo>
                <a:lnTo>
                  <a:pt x="187" y="147"/>
                </a:lnTo>
                <a:lnTo>
                  <a:pt x="186" y="148"/>
                </a:lnTo>
                <a:lnTo>
                  <a:pt x="184" y="148"/>
                </a:lnTo>
                <a:lnTo>
                  <a:pt x="182" y="150"/>
                </a:lnTo>
                <a:lnTo>
                  <a:pt x="181" y="152"/>
                </a:lnTo>
                <a:lnTo>
                  <a:pt x="177" y="153"/>
                </a:lnTo>
                <a:lnTo>
                  <a:pt x="172" y="153"/>
                </a:lnTo>
                <a:lnTo>
                  <a:pt x="171" y="155"/>
                </a:lnTo>
                <a:lnTo>
                  <a:pt x="169" y="155"/>
                </a:lnTo>
                <a:lnTo>
                  <a:pt x="167" y="157"/>
                </a:lnTo>
                <a:lnTo>
                  <a:pt x="164" y="157"/>
                </a:lnTo>
                <a:lnTo>
                  <a:pt x="162" y="157"/>
                </a:lnTo>
                <a:lnTo>
                  <a:pt x="162" y="155"/>
                </a:lnTo>
                <a:lnTo>
                  <a:pt x="162" y="153"/>
                </a:lnTo>
                <a:lnTo>
                  <a:pt x="164" y="152"/>
                </a:lnTo>
                <a:lnTo>
                  <a:pt x="164" y="150"/>
                </a:lnTo>
                <a:lnTo>
                  <a:pt x="162" y="148"/>
                </a:lnTo>
                <a:lnTo>
                  <a:pt x="161" y="148"/>
                </a:lnTo>
                <a:lnTo>
                  <a:pt x="159" y="147"/>
                </a:lnTo>
                <a:lnTo>
                  <a:pt x="157" y="145"/>
                </a:lnTo>
                <a:lnTo>
                  <a:pt x="156" y="145"/>
                </a:lnTo>
                <a:lnTo>
                  <a:pt x="156" y="143"/>
                </a:lnTo>
                <a:lnTo>
                  <a:pt x="154" y="143"/>
                </a:lnTo>
                <a:lnTo>
                  <a:pt x="156" y="143"/>
                </a:lnTo>
                <a:lnTo>
                  <a:pt x="156" y="142"/>
                </a:lnTo>
                <a:lnTo>
                  <a:pt x="157" y="140"/>
                </a:lnTo>
                <a:lnTo>
                  <a:pt x="156" y="140"/>
                </a:lnTo>
                <a:lnTo>
                  <a:pt x="154" y="140"/>
                </a:lnTo>
                <a:lnTo>
                  <a:pt x="152" y="138"/>
                </a:lnTo>
                <a:lnTo>
                  <a:pt x="154" y="137"/>
                </a:lnTo>
                <a:lnTo>
                  <a:pt x="154" y="135"/>
                </a:lnTo>
                <a:lnTo>
                  <a:pt x="152" y="135"/>
                </a:lnTo>
                <a:lnTo>
                  <a:pt x="151" y="135"/>
                </a:lnTo>
                <a:lnTo>
                  <a:pt x="151" y="133"/>
                </a:lnTo>
                <a:lnTo>
                  <a:pt x="151" y="132"/>
                </a:lnTo>
                <a:lnTo>
                  <a:pt x="151" y="130"/>
                </a:lnTo>
                <a:lnTo>
                  <a:pt x="151" y="128"/>
                </a:lnTo>
                <a:lnTo>
                  <a:pt x="149" y="128"/>
                </a:lnTo>
                <a:lnTo>
                  <a:pt x="147" y="128"/>
                </a:lnTo>
                <a:lnTo>
                  <a:pt x="146" y="128"/>
                </a:lnTo>
                <a:lnTo>
                  <a:pt x="144" y="127"/>
                </a:lnTo>
                <a:lnTo>
                  <a:pt x="144" y="122"/>
                </a:lnTo>
                <a:lnTo>
                  <a:pt x="144" y="120"/>
                </a:lnTo>
                <a:lnTo>
                  <a:pt x="144" y="118"/>
                </a:lnTo>
                <a:lnTo>
                  <a:pt x="142" y="118"/>
                </a:lnTo>
                <a:lnTo>
                  <a:pt x="144" y="117"/>
                </a:lnTo>
                <a:lnTo>
                  <a:pt x="146" y="115"/>
                </a:lnTo>
                <a:lnTo>
                  <a:pt x="146" y="113"/>
                </a:lnTo>
                <a:lnTo>
                  <a:pt x="144" y="112"/>
                </a:lnTo>
                <a:lnTo>
                  <a:pt x="142" y="112"/>
                </a:lnTo>
                <a:lnTo>
                  <a:pt x="141" y="112"/>
                </a:lnTo>
                <a:lnTo>
                  <a:pt x="139" y="113"/>
                </a:lnTo>
                <a:lnTo>
                  <a:pt x="134" y="113"/>
                </a:lnTo>
                <a:lnTo>
                  <a:pt x="129" y="115"/>
                </a:lnTo>
                <a:lnTo>
                  <a:pt x="126" y="120"/>
                </a:lnTo>
                <a:lnTo>
                  <a:pt x="121" y="115"/>
                </a:lnTo>
                <a:lnTo>
                  <a:pt x="119" y="117"/>
                </a:lnTo>
                <a:lnTo>
                  <a:pt x="116" y="117"/>
                </a:lnTo>
                <a:lnTo>
                  <a:pt x="117" y="120"/>
                </a:lnTo>
                <a:lnTo>
                  <a:pt x="109" y="127"/>
                </a:lnTo>
                <a:lnTo>
                  <a:pt x="106" y="127"/>
                </a:lnTo>
                <a:lnTo>
                  <a:pt x="102" y="123"/>
                </a:lnTo>
                <a:lnTo>
                  <a:pt x="101" y="123"/>
                </a:lnTo>
                <a:lnTo>
                  <a:pt x="101" y="125"/>
                </a:lnTo>
                <a:lnTo>
                  <a:pt x="97" y="125"/>
                </a:lnTo>
                <a:lnTo>
                  <a:pt x="94" y="128"/>
                </a:lnTo>
                <a:lnTo>
                  <a:pt x="94" y="132"/>
                </a:lnTo>
                <a:lnTo>
                  <a:pt x="94" y="133"/>
                </a:lnTo>
                <a:lnTo>
                  <a:pt x="94" y="135"/>
                </a:lnTo>
                <a:lnTo>
                  <a:pt x="94" y="137"/>
                </a:lnTo>
                <a:lnTo>
                  <a:pt x="92" y="137"/>
                </a:lnTo>
                <a:lnTo>
                  <a:pt x="91" y="137"/>
                </a:lnTo>
                <a:lnTo>
                  <a:pt x="87" y="142"/>
                </a:lnTo>
                <a:lnTo>
                  <a:pt x="86" y="145"/>
                </a:lnTo>
                <a:lnTo>
                  <a:pt x="84" y="145"/>
                </a:lnTo>
                <a:lnTo>
                  <a:pt x="84" y="148"/>
                </a:lnTo>
                <a:lnTo>
                  <a:pt x="82" y="150"/>
                </a:lnTo>
                <a:lnTo>
                  <a:pt x="82" y="152"/>
                </a:lnTo>
                <a:lnTo>
                  <a:pt x="79" y="152"/>
                </a:lnTo>
                <a:lnTo>
                  <a:pt x="77" y="152"/>
                </a:lnTo>
                <a:lnTo>
                  <a:pt x="75" y="145"/>
                </a:lnTo>
                <a:lnTo>
                  <a:pt x="74" y="143"/>
                </a:lnTo>
                <a:lnTo>
                  <a:pt x="70" y="142"/>
                </a:lnTo>
                <a:lnTo>
                  <a:pt x="69" y="138"/>
                </a:lnTo>
                <a:lnTo>
                  <a:pt x="67" y="138"/>
                </a:lnTo>
                <a:lnTo>
                  <a:pt x="64" y="137"/>
                </a:lnTo>
                <a:lnTo>
                  <a:pt x="60" y="142"/>
                </a:lnTo>
                <a:lnTo>
                  <a:pt x="60" y="145"/>
                </a:lnTo>
                <a:lnTo>
                  <a:pt x="57" y="145"/>
                </a:lnTo>
                <a:lnTo>
                  <a:pt x="57" y="143"/>
                </a:lnTo>
                <a:lnTo>
                  <a:pt x="55" y="143"/>
                </a:lnTo>
                <a:lnTo>
                  <a:pt x="52" y="140"/>
                </a:lnTo>
                <a:lnTo>
                  <a:pt x="50" y="133"/>
                </a:lnTo>
                <a:lnTo>
                  <a:pt x="49" y="130"/>
                </a:lnTo>
                <a:lnTo>
                  <a:pt x="49" y="127"/>
                </a:lnTo>
                <a:lnTo>
                  <a:pt x="44" y="123"/>
                </a:lnTo>
                <a:lnTo>
                  <a:pt x="45" y="122"/>
                </a:lnTo>
                <a:lnTo>
                  <a:pt x="45" y="120"/>
                </a:lnTo>
                <a:lnTo>
                  <a:pt x="44" y="117"/>
                </a:lnTo>
                <a:lnTo>
                  <a:pt x="42" y="115"/>
                </a:lnTo>
                <a:lnTo>
                  <a:pt x="40" y="113"/>
                </a:lnTo>
                <a:lnTo>
                  <a:pt x="40" y="112"/>
                </a:lnTo>
                <a:lnTo>
                  <a:pt x="40" y="110"/>
                </a:lnTo>
                <a:lnTo>
                  <a:pt x="37" y="105"/>
                </a:lnTo>
                <a:lnTo>
                  <a:pt x="42" y="103"/>
                </a:lnTo>
                <a:lnTo>
                  <a:pt x="44" y="98"/>
                </a:lnTo>
                <a:lnTo>
                  <a:pt x="42" y="97"/>
                </a:lnTo>
                <a:lnTo>
                  <a:pt x="44" y="95"/>
                </a:lnTo>
                <a:lnTo>
                  <a:pt x="45" y="95"/>
                </a:lnTo>
                <a:lnTo>
                  <a:pt x="47" y="93"/>
                </a:lnTo>
                <a:lnTo>
                  <a:pt x="49" y="93"/>
                </a:lnTo>
                <a:lnTo>
                  <a:pt x="50" y="92"/>
                </a:lnTo>
                <a:lnTo>
                  <a:pt x="52" y="88"/>
                </a:lnTo>
                <a:lnTo>
                  <a:pt x="54" y="90"/>
                </a:lnTo>
                <a:lnTo>
                  <a:pt x="55" y="90"/>
                </a:lnTo>
                <a:lnTo>
                  <a:pt x="54" y="85"/>
                </a:lnTo>
                <a:lnTo>
                  <a:pt x="54" y="82"/>
                </a:lnTo>
                <a:lnTo>
                  <a:pt x="55" y="77"/>
                </a:lnTo>
                <a:lnTo>
                  <a:pt x="57" y="77"/>
                </a:lnTo>
                <a:lnTo>
                  <a:pt x="57" y="75"/>
                </a:lnTo>
                <a:lnTo>
                  <a:pt x="57" y="67"/>
                </a:lnTo>
                <a:lnTo>
                  <a:pt x="57" y="65"/>
                </a:lnTo>
                <a:lnTo>
                  <a:pt x="57" y="63"/>
                </a:lnTo>
                <a:lnTo>
                  <a:pt x="57" y="52"/>
                </a:lnTo>
                <a:lnTo>
                  <a:pt x="50" y="53"/>
                </a:lnTo>
                <a:lnTo>
                  <a:pt x="50" y="55"/>
                </a:lnTo>
                <a:lnTo>
                  <a:pt x="44" y="62"/>
                </a:lnTo>
                <a:lnTo>
                  <a:pt x="42" y="63"/>
                </a:lnTo>
                <a:lnTo>
                  <a:pt x="39" y="63"/>
                </a:lnTo>
                <a:lnTo>
                  <a:pt x="37" y="62"/>
                </a:lnTo>
                <a:lnTo>
                  <a:pt x="37" y="63"/>
                </a:lnTo>
                <a:lnTo>
                  <a:pt x="35" y="65"/>
                </a:lnTo>
                <a:lnTo>
                  <a:pt x="34" y="67"/>
                </a:lnTo>
                <a:lnTo>
                  <a:pt x="32" y="65"/>
                </a:lnTo>
                <a:lnTo>
                  <a:pt x="30" y="67"/>
                </a:lnTo>
                <a:lnTo>
                  <a:pt x="27" y="68"/>
                </a:lnTo>
                <a:lnTo>
                  <a:pt x="25" y="68"/>
                </a:lnTo>
                <a:lnTo>
                  <a:pt x="24" y="68"/>
                </a:lnTo>
                <a:lnTo>
                  <a:pt x="22" y="68"/>
                </a:lnTo>
                <a:lnTo>
                  <a:pt x="17" y="63"/>
                </a:lnTo>
                <a:lnTo>
                  <a:pt x="17" y="62"/>
                </a:lnTo>
                <a:lnTo>
                  <a:pt x="17" y="57"/>
                </a:lnTo>
                <a:lnTo>
                  <a:pt x="14" y="55"/>
                </a:lnTo>
                <a:lnTo>
                  <a:pt x="10" y="57"/>
                </a:lnTo>
                <a:lnTo>
                  <a:pt x="9" y="57"/>
                </a:lnTo>
                <a:lnTo>
                  <a:pt x="7" y="50"/>
                </a:lnTo>
                <a:lnTo>
                  <a:pt x="4" y="48"/>
                </a:lnTo>
                <a:lnTo>
                  <a:pt x="2" y="47"/>
                </a:lnTo>
                <a:lnTo>
                  <a:pt x="4" y="45"/>
                </a:lnTo>
                <a:lnTo>
                  <a:pt x="4" y="43"/>
                </a:lnTo>
                <a:lnTo>
                  <a:pt x="5" y="43"/>
                </a:lnTo>
                <a:lnTo>
                  <a:pt x="7" y="40"/>
                </a:lnTo>
                <a:lnTo>
                  <a:pt x="9" y="38"/>
                </a:lnTo>
                <a:lnTo>
                  <a:pt x="10" y="37"/>
                </a:lnTo>
                <a:lnTo>
                  <a:pt x="9" y="27"/>
                </a:lnTo>
                <a:lnTo>
                  <a:pt x="7" y="27"/>
                </a:lnTo>
                <a:lnTo>
                  <a:pt x="7" y="25"/>
                </a:lnTo>
                <a:lnTo>
                  <a:pt x="5" y="25"/>
                </a:lnTo>
                <a:lnTo>
                  <a:pt x="5" y="23"/>
                </a:lnTo>
                <a:lnTo>
                  <a:pt x="5" y="22"/>
                </a:lnTo>
                <a:lnTo>
                  <a:pt x="4" y="20"/>
                </a:lnTo>
                <a:lnTo>
                  <a:pt x="2" y="20"/>
                </a:lnTo>
                <a:lnTo>
                  <a:pt x="0" y="18"/>
                </a:lnTo>
                <a:lnTo>
                  <a:pt x="0" y="17"/>
                </a:lnTo>
                <a:lnTo>
                  <a:pt x="5" y="10"/>
                </a:lnTo>
                <a:lnTo>
                  <a:pt x="4" y="8"/>
                </a:lnTo>
                <a:lnTo>
                  <a:pt x="2" y="7"/>
                </a:lnTo>
                <a:lnTo>
                  <a:pt x="2" y="5"/>
                </a:lnTo>
                <a:lnTo>
                  <a:pt x="4" y="3"/>
                </a:lnTo>
                <a:lnTo>
                  <a:pt x="7" y="2"/>
                </a:lnTo>
                <a:lnTo>
                  <a:pt x="7" y="0"/>
                </a:lnTo>
                <a:lnTo>
                  <a:pt x="12" y="0"/>
                </a:lnTo>
                <a:lnTo>
                  <a:pt x="19" y="0"/>
                </a:lnTo>
                <a:lnTo>
                  <a:pt x="24" y="0"/>
                </a:lnTo>
                <a:lnTo>
                  <a:pt x="27" y="0"/>
                </a:lnTo>
                <a:lnTo>
                  <a:pt x="32" y="0"/>
                </a:lnTo>
                <a:lnTo>
                  <a:pt x="37" y="0"/>
                </a:lnTo>
                <a:lnTo>
                  <a:pt x="40" y="0"/>
                </a:lnTo>
                <a:lnTo>
                  <a:pt x="44" y="0"/>
                </a:lnTo>
                <a:lnTo>
                  <a:pt x="45" y="0"/>
                </a:lnTo>
                <a:lnTo>
                  <a:pt x="55" y="0"/>
                </a:lnTo>
                <a:lnTo>
                  <a:pt x="64" y="2"/>
                </a:lnTo>
                <a:lnTo>
                  <a:pt x="72" y="2"/>
                </a:lnTo>
                <a:lnTo>
                  <a:pt x="81" y="0"/>
                </a:lnTo>
                <a:lnTo>
                  <a:pt x="84" y="0"/>
                </a:lnTo>
                <a:lnTo>
                  <a:pt x="86" y="0"/>
                </a:lnTo>
                <a:lnTo>
                  <a:pt x="102" y="0"/>
                </a:lnTo>
                <a:lnTo>
                  <a:pt x="109" y="0"/>
                </a:lnTo>
                <a:lnTo>
                  <a:pt x="119" y="0"/>
                </a:lnTo>
                <a:lnTo>
                  <a:pt x="122" y="0"/>
                </a:lnTo>
                <a:lnTo>
                  <a:pt x="126" y="0"/>
                </a:lnTo>
                <a:lnTo>
                  <a:pt x="147" y="0"/>
                </a:lnTo>
                <a:lnTo>
                  <a:pt x="154" y="0"/>
                </a:lnTo>
                <a:lnTo>
                  <a:pt x="161" y="0"/>
                </a:lnTo>
                <a:lnTo>
                  <a:pt x="164" y="0"/>
                </a:lnTo>
                <a:lnTo>
                  <a:pt x="166" y="0"/>
                </a:lnTo>
                <a:lnTo>
                  <a:pt x="172" y="0"/>
                </a:lnTo>
                <a:lnTo>
                  <a:pt x="176" y="0"/>
                </a:lnTo>
                <a:lnTo>
                  <a:pt x="177" y="0"/>
                </a:lnTo>
                <a:lnTo>
                  <a:pt x="181" y="0"/>
                </a:lnTo>
                <a:lnTo>
                  <a:pt x="182" y="0"/>
                </a:lnTo>
                <a:lnTo>
                  <a:pt x="184" y="0"/>
                </a:lnTo>
                <a:lnTo>
                  <a:pt x="186" y="0"/>
                </a:lnTo>
                <a:lnTo>
                  <a:pt x="191" y="0"/>
                </a:lnTo>
                <a:lnTo>
                  <a:pt x="197" y="0"/>
                </a:lnTo>
                <a:lnTo>
                  <a:pt x="209" y="0"/>
                </a:lnTo>
                <a:lnTo>
                  <a:pt x="212" y="0"/>
                </a:lnTo>
                <a:lnTo>
                  <a:pt x="217" y="0"/>
                </a:lnTo>
                <a:lnTo>
                  <a:pt x="244" y="0"/>
                </a:lnTo>
                <a:lnTo>
                  <a:pt x="251" y="0"/>
                </a:lnTo>
                <a:close/>
              </a:path>
            </a:pathLst>
          </a:custGeom>
          <a:solidFill>
            <a:srgbClr val="8AF2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7"/>
          <p:cNvSpPr>
            <a:spLocks/>
          </p:cNvSpPr>
          <p:nvPr/>
        </p:nvSpPr>
        <p:spPr bwMode="auto">
          <a:xfrm>
            <a:off x="6148388" y="5654676"/>
            <a:ext cx="330200" cy="406400"/>
          </a:xfrm>
          <a:custGeom>
            <a:avLst/>
            <a:gdLst/>
            <a:ahLst/>
            <a:cxnLst>
              <a:cxn ang="0">
                <a:pos x="162" y="9"/>
              </a:cxn>
              <a:cxn ang="0">
                <a:pos x="171" y="15"/>
              </a:cxn>
              <a:cxn ang="0">
                <a:pos x="179" y="20"/>
              </a:cxn>
              <a:cxn ang="0">
                <a:pos x="191" y="19"/>
              </a:cxn>
              <a:cxn ang="0">
                <a:pos x="201" y="22"/>
              </a:cxn>
              <a:cxn ang="0">
                <a:pos x="204" y="35"/>
              </a:cxn>
              <a:cxn ang="0">
                <a:pos x="206" y="55"/>
              </a:cxn>
              <a:cxn ang="0">
                <a:pos x="206" y="64"/>
              </a:cxn>
              <a:cxn ang="0">
                <a:pos x="197" y="69"/>
              </a:cxn>
              <a:cxn ang="0">
                <a:pos x="186" y="74"/>
              </a:cxn>
              <a:cxn ang="0">
                <a:pos x="177" y="79"/>
              </a:cxn>
              <a:cxn ang="0">
                <a:pos x="171" y="90"/>
              </a:cxn>
              <a:cxn ang="0">
                <a:pos x="171" y="104"/>
              </a:cxn>
              <a:cxn ang="0">
                <a:pos x="166" y="114"/>
              </a:cxn>
              <a:cxn ang="0">
                <a:pos x="171" y="126"/>
              </a:cxn>
              <a:cxn ang="0">
                <a:pos x="164" y="137"/>
              </a:cxn>
              <a:cxn ang="0">
                <a:pos x="159" y="162"/>
              </a:cxn>
              <a:cxn ang="0">
                <a:pos x="151" y="171"/>
              </a:cxn>
              <a:cxn ang="0">
                <a:pos x="154" y="184"/>
              </a:cxn>
              <a:cxn ang="0">
                <a:pos x="154" y="197"/>
              </a:cxn>
              <a:cxn ang="0">
                <a:pos x="142" y="189"/>
              </a:cxn>
              <a:cxn ang="0">
                <a:pos x="131" y="189"/>
              </a:cxn>
              <a:cxn ang="0">
                <a:pos x="127" y="197"/>
              </a:cxn>
              <a:cxn ang="0">
                <a:pos x="124" y="204"/>
              </a:cxn>
              <a:cxn ang="0">
                <a:pos x="124" y="212"/>
              </a:cxn>
              <a:cxn ang="0">
                <a:pos x="122" y="222"/>
              </a:cxn>
              <a:cxn ang="0">
                <a:pos x="121" y="234"/>
              </a:cxn>
              <a:cxn ang="0">
                <a:pos x="122" y="244"/>
              </a:cxn>
              <a:cxn ang="0">
                <a:pos x="117" y="256"/>
              </a:cxn>
              <a:cxn ang="0">
                <a:pos x="71" y="256"/>
              </a:cxn>
              <a:cxn ang="0">
                <a:pos x="51" y="251"/>
              </a:cxn>
              <a:cxn ang="0">
                <a:pos x="44" y="241"/>
              </a:cxn>
              <a:cxn ang="0">
                <a:pos x="34" y="232"/>
              </a:cxn>
              <a:cxn ang="0">
                <a:pos x="31" y="227"/>
              </a:cxn>
              <a:cxn ang="0">
                <a:pos x="42" y="222"/>
              </a:cxn>
              <a:cxn ang="0">
                <a:pos x="41" y="212"/>
              </a:cxn>
              <a:cxn ang="0">
                <a:pos x="39" y="201"/>
              </a:cxn>
              <a:cxn ang="0">
                <a:pos x="47" y="194"/>
              </a:cxn>
              <a:cxn ang="0">
                <a:pos x="52" y="184"/>
              </a:cxn>
              <a:cxn ang="0">
                <a:pos x="49" y="174"/>
              </a:cxn>
              <a:cxn ang="0">
                <a:pos x="34" y="174"/>
              </a:cxn>
              <a:cxn ang="0">
                <a:pos x="21" y="179"/>
              </a:cxn>
              <a:cxn ang="0">
                <a:pos x="14" y="169"/>
              </a:cxn>
              <a:cxn ang="0">
                <a:pos x="4" y="164"/>
              </a:cxn>
              <a:cxn ang="0">
                <a:pos x="5" y="157"/>
              </a:cxn>
              <a:cxn ang="0">
                <a:pos x="4" y="132"/>
              </a:cxn>
              <a:cxn ang="0">
                <a:pos x="9" y="124"/>
              </a:cxn>
              <a:cxn ang="0">
                <a:pos x="4" y="112"/>
              </a:cxn>
              <a:cxn ang="0">
                <a:pos x="12" y="102"/>
              </a:cxn>
              <a:cxn ang="0">
                <a:pos x="17" y="90"/>
              </a:cxn>
              <a:cxn ang="0">
                <a:pos x="26" y="84"/>
              </a:cxn>
              <a:cxn ang="0">
                <a:pos x="27" y="72"/>
              </a:cxn>
              <a:cxn ang="0">
                <a:pos x="27" y="54"/>
              </a:cxn>
              <a:cxn ang="0">
                <a:pos x="41" y="44"/>
              </a:cxn>
              <a:cxn ang="0">
                <a:pos x="61" y="44"/>
              </a:cxn>
              <a:cxn ang="0">
                <a:pos x="82" y="47"/>
              </a:cxn>
              <a:cxn ang="0">
                <a:pos x="106" y="40"/>
              </a:cxn>
              <a:cxn ang="0">
                <a:pos x="124" y="27"/>
              </a:cxn>
              <a:cxn ang="0">
                <a:pos x="131" y="14"/>
              </a:cxn>
              <a:cxn ang="0">
                <a:pos x="141" y="2"/>
              </a:cxn>
            </a:cxnLst>
            <a:rect l="0" t="0" r="r" b="b"/>
            <a:pathLst>
              <a:path w="208" h="256">
                <a:moveTo>
                  <a:pt x="151" y="7"/>
                </a:moveTo>
                <a:lnTo>
                  <a:pt x="152" y="7"/>
                </a:lnTo>
                <a:lnTo>
                  <a:pt x="154" y="7"/>
                </a:lnTo>
                <a:lnTo>
                  <a:pt x="154" y="5"/>
                </a:lnTo>
                <a:lnTo>
                  <a:pt x="157" y="5"/>
                </a:lnTo>
                <a:lnTo>
                  <a:pt x="159" y="5"/>
                </a:lnTo>
                <a:lnTo>
                  <a:pt x="161" y="5"/>
                </a:lnTo>
                <a:lnTo>
                  <a:pt x="161" y="7"/>
                </a:lnTo>
                <a:lnTo>
                  <a:pt x="162" y="9"/>
                </a:lnTo>
                <a:lnTo>
                  <a:pt x="162" y="10"/>
                </a:lnTo>
                <a:lnTo>
                  <a:pt x="162" y="12"/>
                </a:lnTo>
                <a:lnTo>
                  <a:pt x="162" y="15"/>
                </a:lnTo>
                <a:lnTo>
                  <a:pt x="164" y="15"/>
                </a:lnTo>
                <a:lnTo>
                  <a:pt x="166" y="15"/>
                </a:lnTo>
                <a:lnTo>
                  <a:pt x="167" y="15"/>
                </a:lnTo>
                <a:lnTo>
                  <a:pt x="167" y="17"/>
                </a:lnTo>
                <a:lnTo>
                  <a:pt x="169" y="17"/>
                </a:lnTo>
                <a:lnTo>
                  <a:pt x="171" y="15"/>
                </a:lnTo>
                <a:lnTo>
                  <a:pt x="171" y="14"/>
                </a:lnTo>
                <a:lnTo>
                  <a:pt x="172" y="14"/>
                </a:lnTo>
                <a:lnTo>
                  <a:pt x="172" y="15"/>
                </a:lnTo>
                <a:lnTo>
                  <a:pt x="174" y="15"/>
                </a:lnTo>
                <a:lnTo>
                  <a:pt x="174" y="17"/>
                </a:lnTo>
                <a:lnTo>
                  <a:pt x="176" y="17"/>
                </a:lnTo>
                <a:lnTo>
                  <a:pt x="177" y="19"/>
                </a:lnTo>
                <a:lnTo>
                  <a:pt x="179" y="19"/>
                </a:lnTo>
                <a:lnTo>
                  <a:pt x="179" y="20"/>
                </a:lnTo>
                <a:lnTo>
                  <a:pt x="181" y="20"/>
                </a:lnTo>
                <a:lnTo>
                  <a:pt x="182" y="20"/>
                </a:lnTo>
                <a:lnTo>
                  <a:pt x="184" y="20"/>
                </a:lnTo>
                <a:lnTo>
                  <a:pt x="186" y="20"/>
                </a:lnTo>
                <a:lnTo>
                  <a:pt x="186" y="22"/>
                </a:lnTo>
                <a:lnTo>
                  <a:pt x="187" y="22"/>
                </a:lnTo>
                <a:lnTo>
                  <a:pt x="189" y="20"/>
                </a:lnTo>
                <a:lnTo>
                  <a:pt x="189" y="19"/>
                </a:lnTo>
                <a:lnTo>
                  <a:pt x="191" y="19"/>
                </a:lnTo>
                <a:lnTo>
                  <a:pt x="191" y="17"/>
                </a:lnTo>
                <a:lnTo>
                  <a:pt x="192" y="17"/>
                </a:lnTo>
                <a:lnTo>
                  <a:pt x="194" y="17"/>
                </a:lnTo>
                <a:lnTo>
                  <a:pt x="196" y="17"/>
                </a:lnTo>
                <a:lnTo>
                  <a:pt x="197" y="19"/>
                </a:lnTo>
                <a:lnTo>
                  <a:pt x="197" y="20"/>
                </a:lnTo>
                <a:lnTo>
                  <a:pt x="199" y="20"/>
                </a:lnTo>
                <a:lnTo>
                  <a:pt x="199" y="22"/>
                </a:lnTo>
                <a:lnTo>
                  <a:pt x="201" y="22"/>
                </a:lnTo>
                <a:lnTo>
                  <a:pt x="202" y="22"/>
                </a:lnTo>
                <a:lnTo>
                  <a:pt x="204" y="24"/>
                </a:lnTo>
                <a:lnTo>
                  <a:pt x="206" y="25"/>
                </a:lnTo>
                <a:lnTo>
                  <a:pt x="208" y="27"/>
                </a:lnTo>
                <a:lnTo>
                  <a:pt x="208" y="29"/>
                </a:lnTo>
                <a:lnTo>
                  <a:pt x="208" y="30"/>
                </a:lnTo>
                <a:lnTo>
                  <a:pt x="206" y="32"/>
                </a:lnTo>
                <a:lnTo>
                  <a:pt x="206" y="34"/>
                </a:lnTo>
                <a:lnTo>
                  <a:pt x="204" y="35"/>
                </a:lnTo>
                <a:lnTo>
                  <a:pt x="204" y="37"/>
                </a:lnTo>
                <a:lnTo>
                  <a:pt x="206" y="39"/>
                </a:lnTo>
                <a:lnTo>
                  <a:pt x="206" y="40"/>
                </a:lnTo>
                <a:lnTo>
                  <a:pt x="206" y="42"/>
                </a:lnTo>
                <a:lnTo>
                  <a:pt x="206" y="44"/>
                </a:lnTo>
                <a:lnTo>
                  <a:pt x="206" y="47"/>
                </a:lnTo>
                <a:lnTo>
                  <a:pt x="206" y="52"/>
                </a:lnTo>
                <a:lnTo>
                  <a:pt x="206" y="54"/>
                </a:lnTo>
                <a:lnTo>
                  <a:pt x="206" y="55"/>
                </a:lnTo>
                <a:lnTo>
                  <a:pt x="206" y="57"/>
                </a:lnTo>
                <a:lnTo>
                  <a:pt x="202" y="57"/>
                </a:lnTo>
                <a:lnTo>
                  <a:pt x="202" y="59"/>
                </a:lnTo>
                <a:lnTo>
                  <a:pt x="201" y="59"/>
                </a:lnTo>
                <a:lnTo>
                  <a:pt x="201" y="62"/>
                </a:lnTo>
                <a:lnTo>
                  <a:pt x="202" y="62"/>
                </a:lnTo>
                <a:lnTo>
                  <a:pt x="204" y="62"/>
                </a:lnTo>
                <a:lnTo>
                  <a:pt x="206" y="62"/>
                </a:lnTo>
                <a:lnTo>
                  <a:pt x="206" y="64"/>
                </a:lnTo>
                <a:lnTo>
                  <a:pt x="206" y="65"/>
                </a:lnTo>
                <a:lnTo>
                  <a:pt x="206" y="67"/>
                </a:lnTo>
                <a:lnTo>
                  <a:pt x="206" y="69"/>
                </a:lnTo>
                <a:lnTo>
                  <a:pt x="206" y="70"/>
                </a:lnTo>
                <a:lnTo>
                  <a:pt x="204" y="70"/>
                </a:lnTo>
                <a:lnTo>
                  <a:pt x="202" y="70"/>
                </a:lnTo>
                <a:lnTo>
                  <a:pt x="201" y="69"/>
                </a:lnTo>
                <a:lnTo>
                  <a:pt x="199" y="69"/>
                </a:lnTo>
                <a:lnTo>
                  <a:pt x="197" y="69"/>
                </a:lnTo>
                <a:lnTo>
                  <a:pt x="196" y="69"/>
                </a:lnTo>
                <a:lnTo>
                  <a:pt x="194" y="67"/>
                </a:lnTo>
                <a:lnTo>
                  <a:pt x="192" y="67"/>
                </a:lnTo>
                <a:lnTo>
                  <a:pt x="191" y="67"/>
                </a:lnTo>
                <a:lnTo>
                  <a:pt x="191" y="69"/>
                </a:lnTo>
                <a:lnTo>
                  <a:pt x="191" y="70"/>
                </a:lnTo>
                <a:lnTo>
                  <a:pt x="189" y="70"/>
                </a:lnTo>
                <a:lnTo>
                  <a:pt x="187" y="72"/>
                </a:lnTo>
                <a:lnTo>
                  <a:pt x="186" y="74"/>
                </a:lnTo>
                <a:lnTo>
                  <a:pt x="184" y="75"/>
                </a:lnTo>
                <a:lnTo>
                  <a:pt x="182" y="75"/>
                </a:lnTo>
                <a:lnTo>
                  <a:pt x="182" y="77"/>
                </a:lnTo>
                <a:lnTo>
                  <a:pt x="181" y="77"/>
                </a:lnTo>
                <a:lnTo>
                  <a:pt x="179" y="77"/>
                </a:lnTo>
                <a:lnTo>
                  <a:pt x="179" y="79"/>
                </a:lnTo>
                <a:lnTo>
                  <a:pt x="177" y="79"/>
                </a:lnTo>
                <a:lnTo>
                  <a:pt x="177" y="80"/>
                </a:lnTo>
                <a:lnTo>
                  <a:pt x="177" y="79"/>
                </a:lnTo>
                <a:lnTo>
                  <a:pt x="176" y="79"/>
                </a:lnTo>
                <a:lnTo>
                  <a:pt x="172" y="80"/>
                </a:lnTo>
                <a:lnTo>
                  <a:pt x="171" y="80"/>
                </a:lnTo>
                <a:lnTo>
                  <a:pt x="169" y="82"/>
                </a:lnTo>
                <a:lnTo>
                  <a:pt x="171" y="84"/>
                </a:lnTo>
                <a:lnTo>
                  <a:pt x="172" y="85"/>
                </a:lnTo>
                <a:lnTo>
                  <a:pt x="172" y="87"/>
                </a:lnTo>
                <a:lnTo>
                  <a:pt x="172" y="89"/>
                </a:lnTo>
                <a:lnTo>
                  <a:pt x="171" y="90"/>
                </a:lnTo>
                <a:lnTo>
                  <a:pt x="171" y="94"/>
                </a:lnTo>
                <a:lnTo>
                  <a:pt x="172" y="94"/>
                </a:lnTo>
                <a:lnTo>
                  <a:pt x="172" y="96"/>
                </a:lnTo>
                <a:lnTo>
                  <a:pt x="172" y="97"/>
                </a:lnTo>
                <a:lnTo>
                  <a:pt x="172" y="99"/>
                </a:lnTo>
                <a:lnTo>
                  <a:pt x="172" y="101"/>
                </a:lnTo>
                <a:lnTo>
                  <a:pt x="171" y="101"/>
                </a:lnTo>
                <a:lnTo>
                  <a:pt x="171" y="102"/>
                </a:lnTo>
                <a:lnTo>
                  <a:pt x="171" y="104"/>
                </a:lnTo>
                <a:lnTo>
                  <a:pt x="169" y="106"/>
                </a:lnTo>
                <a:lnTo>
                  <a:pt x="171" y="106"/>
                </a:lnTo>
                <a:lnTo>
                  <a:pt x="169" y="106"/>
                </a:lnTo>
                <a:lnTo>
                  <a:pt x="169" y="107"/>
                </a:lnTo>
                <a:lnTo>
                  <a:pt x="167" y="107"/>
                </a:lnTo>
                <a:lnTo>
                  <a:pt x="166" y="109"/>
                </a:lnTo>
                <a:lnTo>
                  <a:pt x="166" y="111"/>
                </a:lnTo>
                <a:lnTo>
                  <a:pt x="166" y="112"/>
                </a:lnTo>
                <a:lnTo>
                  <a:pt x="166" y="114"/>
                </a:lnTo>
                <a:lnTo>
                  <a:pt x="167" y="114"/>
                </a:lnTo>
                <a:lnTo>
                  <a:pt x="167" y="116"/>
                </a:lnTo>
                <a:lnTo>
                  <a:pt x="167" y="117"/>
                </a:lnTo>
                <a:lnTo>
                  <a:pt x="169" y="117"/>
                </a:lnTo>
                <a:lnTo>
                  <a:pt x="169" y="119"/>
                </a:lnTo>
                <a:lnTo>
                  <a:pt x="171" y="121"/>
                </a:lnTo>
                <a:lnTo>
                  <a:pt x="169" y="122"/>
                </a:lnTo>
                <a:lnTo>
                  <a:pt x="169" y="124"/>
                </a:lnTo>
                <a:lnTo>
                  <a:pt x="171" y="126"/>
                </a:lnTo>
                <a:lnTo>
                  <a:pt x="171" y="127"/>
                </a:lnTo>
                <a:lnTo>
                  <a:pt x="171" y="129"/>
                </a:lnTo>
                <a:lnTo>
                  <a:pt x="171" y="131"/>
                </a:lnTo>
                <a:lnTo>
                  <a:pt x="171" y="132"/>
                </a:lnTo>
                <a:lnTo>
                  <a:pt x="171" y="134"/>
                </a:lnTo>
                <a:lnTo>
                  <a:pt x="171" y="136"/>
                </a:lnTo>
                <a:lnTo>
                  <a:pt x="167" y="136"/>
                </a:lnTo>
                <a:lnTo>
                  <a:pt x="166" y="137"/>
                </a:lnTo>
                <a:lnTo>
                  <a:pt x="164" y="137"/>
                </a:lnTo>
                <a:lnTo>
                  <a:pt x="162" y="137"/>
                </a:lnTo>
                <a:lnTo>
                  <a:pt x="161" y="139"/>
                </a:lnTo>
                <a:lnTo>
                  <a:pt x="161" y="141"/>
                </a:lnTo>
                <a:lnTo>
                  <a:pt x="161" y="142"/>
                </a:lnTo>
                <a:lnTo>
                  <a:pt x="161" y="144"/>
                </a:lnTo>
                <a:lnTo>
                  <a:pt x="161" y="146"/>
                </a:lnTo>
                <a:lnTo>
                  <a:pt x="161" y="156"/>
                </a:lnTo>
                <a:lnTo>
                  <a:pt x="161" y="161"/>
                </a:lnTo>
                <a:lnTo>
                  <a:pt x="159" y="162"/>
                </a:lnTo>
                <a:lnTo>
                  <a:pt x="159" y="164"/>
                </a:lnTo>
                <a:lnTo>
                  <a:pt x="157" y="164"/>
                </a:lnTo>
                <a:lnTo>
                  <a:pt x="156" y="164"/>
                </a:lnTo>
                <a:lnTo>
                  <a:pt x="154" y="164"/>
                </a:lnTo>
                <a:lnTo>
                  <a:pt x="152" y="166"/>
                </a:lnTo>
                <a:lnTo>
                  <a:pt x="152" y="167"/>
                </a:lnTo>
                <a:lnTo>
                  <a:pt x="152" y="169"/>
                </a:lnTo>
                <a:lnTo>
                  <a:pt x="152" y="171"/>
                </a:lnTo>
                <a:lnTo>
                  <a:pt x="151" y="171"/>
                </a:lnTo>
                <a:lnTo>
                  <a:pt x="151" y="172"/>
                </a:lnTo>
                <a:lnTo>
                  <a:pt x="152" y="172"/>
                </a:lnTo>
                <a:lnTo>
                  <a:pt x="152" y="174"/>
                </a:lnTo>
                <a:lnTo>
                  <a:pt x="152" y="176"/>
                </a:lnTo>
                <a:lnTo>
                  <a:pt x="151" y="177"/>
                </a:lnTo>
                <a:lnTo>
                  <a:pt x="152" y="181"/>
                </a:lnTo>
                <a:lnTo>
                  <a:pt x="154" y="181"/>
                </a:lnTo>
                <a:lnTo>
                  <a:pt x="154" y="182"/>
                </a:lnTo>
                <a:lnTo>
                  <a:pt x="154" y="184"/>
                </a:lnTo>
                <a:lnTo>
                  <a:pt x="152" y="184"/>
                </a:lnTo>
                <a:lnTo>
                  <a:pt x="152" y="186"/>
                </a:lnTo>
                <a:lnTo>
                  <a:pt x="154" y="187"/>
                </a:lnTo>
                <a:lnTo>
                  <a:pt x="156" y="189"/>
                </a:lnTo>
                <a:lnTo>
                  <a:pt x="156" y="191"/>
                </a:lnTo>
                <a:lnTo>
                  <a:pt x="156" y="192"/>
                </a:lnTo>
                <a:lnTo>
                  <a:pt x="156" y="194"/>
                </a:lnTo>
                <a:lnTo>
                  <a:pt x="156" y="196"/>
                </a:lnTo>
                <a:lnTo>
                  <a:pt x="154" y="197"/>
                </a:lnTo>
                <a:lnTo>
                  <a:pt x="154" y="196"/>
                </a:lnTo>
                <a:lnTo>
                  <a:pt x="152" y="194"/>
                </a:lnTo>
                <a:lnTo>
                  <a:pt x="151" y="192"/>
                </a:lnTo>
                <a:lnTo>
                  <a:pt x="149" y="191"/>
                </a:lnTo>
                <a:lnTo>
                  <a:pt x="147" y="191"/>
                </a:lnTo>
                <a:lnTo>
                  <a:pt x="146" y="192"/>
                </a:lnTo>
                <a:lnTo>
                  <a:pt x="144" y="192"/>
                </a:lnTo>
                <a:lnTo>
                  <a:pt x="144" y="191"/>
                </a:lnTo>
                <a:lnTo>
                  <a:pt x="142" y="189"/>
                </a:lnTo>
                <a:lnTo>
                  <a:pt x="141" y="187"/>
                </a:lnTo>
                <a:lnTo>
                  <a:pt x="139" y="187"/>
                </a:lnTo>
                <a:lnTo>
                  <a:pt x="137" y="187"/>
                </a:lnTo>
                <a:lnTo>
                  <a:pt x="137" y="189"/>
                </a:lnTo>
                <a:lnTo>
                  <a:pt x="137" y="191"/>
                </a:lnTo>
                <a:lnTo>
                  <a:pt x="136" y="189"/>
                </a:lnTo>
                <a:lnTo>
                  <a:pt x="134" y="189"/>
                </a:lnTo>
                <a:lnTo>
                  <a:pt x="132" y="189"/>
                </a:lnTo>
                <a:lnTo>
                  <a:pt x="131" y="189"/>
                </a:lnTo>
                <a:lnTo>
                  <a:pt x="129" y="191"/>
                </a:lnTo>
                <a:lnTo>
                  <a:pt x="127" y="191"/>
                </a:lnTo>
                <a:lnTo>
                  <a:pt x="126" y="191"/>
                </a:lnTo>
                <a:lnTo>
                  <a:pt x="126" y="192"/>
                </a:lnTo>
                <a:lnTo>
                  <a:pt x="127" y="192"/>
                </a:lnTo>
                <a:lnTo>
                  <a:pt x="127" y="194"/>
                </a:lnTo>
                <a:lnTo>
                  <a:pt x="126" y="196"/>
                </a:lnTo>
                <a:lnTo>
                  <a:pt x="126" y="197"/>
                </a:lnTo>
                <a:lnTo>
                  <a:pt x="127" y="197"/>
                </a:lnTo>
                <a:lnTo>
                  <a:pt x="127" y="199"/>
                </a:lnTo>
                <a:lnTo>
                  <a:pt x="127" y="201"/>
                </a:lnTo>
                <a:lnTo>
                  <a:pt x="126" y="201"/>
                </a:lnTo>
                <a:lnTo>
                  <a:pt x="126" y="199"/>
                </a:lnTo>
                <a:lnTo>
                  <a:pt x="126" y="201"/>
                </a:lnTo>
                <a:lnTo>
                  <a:pt x="124" y="201"/>
                </a:lnTo>
                <a:lnTo>
                  <a:pt x="122" y="201"/>
                </a:lnTo>
                <a:lnTo>
                  <a:pt x="124" y="202"/>
                </a:lnTo>
                <a:lnTo>
                  <a:pt x="124" y="204"/>
                </a:lnTo>
                <a:lnTo>
                  <a:pt x="126" y="204"/>
                </a:lnTo>
                <a:lnTo>
                  <a:pt x="124" y="206"/>
                </a:lnTo>
                <a:lnTo>
                  <a:pt x="124" y="207"/>
                </a:lnTo>
                <a:lnTo>
                  <a:pt x="126" y="209"/>
                </a:lnTo>
                <a:lnTo>
                  <a:pt x="127" y="209"/>
                </a:lnTo>
                <a:lnTo>
                  <a:pt x="126" y="209"/>
                </a:lnTo>
                <a:lnTo>
                  <a:pt x="126" y="211"/>
                </a:lnTo>
                <a:lnTo>
                  <a:pt x="126" y="212"/>
                </a:lnTo>
                <a:lnTo>
                  <a:pt x="124" y="212"/>
                </a:lnTo>
                <a:lnTo>
                  <a:pt x="124" y="214"/>
                </a:lnTo>
                <a:lnTo>
                  <a:pt x="126" y="214"/>
                </a:lnTo>
                <a:lnTo>
                  <a:pt x="126" y="216"/>
                </a:lnTo>
                <a:lnTo>
                  <a:pt x="126" y="217"/>
                </a:lnTo>
                <a:lnTo>
                  <a:pt x="126" y="219"/>
                </a:lnTo>
                <a:lnTo>
                  <a:pt x="126" y="221"/>
                </a:lnTo>
                <a:lnTo>
                  <a:pt x="126" y="222"/>
                </a:lnTo>
                <a:lnTo>
                  <a:pt x="124" y="222"/>
                </a:lnTo>
                <a:lnTo>
                  <a:pt x="122" y="222"/>
                </a:lnTo>
                <a:lnTo>
                  <a:pt x="121" y="222"/>
                </a:lnTo>
                <a:lnTo>
                  <a:pt x="121" y="224"/>
                </a:lnTo>
                <a:lnTo>
                  <a:pt x="122" y="226"/>
                </a:lnTo>
                <a:lnTo>
                  <a:pt x="122" y="227"/>
                </a:lnTo>
                <a:lnTo>
                  <a:pt x="121" y="229"/>
                </a:lnTo>
                <a:lnTo>
                  <a:pt x="121" y="231"/>
                </a:lnTo>
                <a:lnTo>
                  <a:pt x="119" y="232"/>
                </a:lnTo>
                <a:lnTo>
                  <a:pt x="119" y="234"/>
                </a:lnTo>
                <a:lnTo>
                  <a:pt x="121" y="234"/>
                </a:lnTo>
                <a:lnTo>
                  <a:pt x="121" y="236"/>
                </a:lnTo>
                <a:lnTo>
                  <a:pt x="121" y="239"/>
                </a:lnTo>
                <a:lnTo>
                  <a:pt x="121" y="241"/>
                </a:lnTo>
                <a:lnTo>
                  <a:pt x="119" y="241"/>
                </a:lnTo>
                <a:lnTo>
                  <a:pt x="119" y="242"/>
                </a:lnTo>
                <a:lnTo>
                  <a:pt x="117" y="242"/>
                </a:lnTo>
                <a:lnTo>
                  <a:pt x="119" y="242"/>
                </a:lnTo>
                <a:lnTo>
                  <a:pt x="121" y="244"/>
                </a:lnTo>
                <a:lnTo>
                  <a:pt x="122" y="244"/>
                </a:lnTo>
                <a:lnTo>
                  <a:pt x="122" y="247"/>
                </a:lnTo>
                <a:lnTo>
                  <a:pt x="124" y="247"/>
                </a:lnTo>
                <a:lnTo>
                  <a:pt x="124" y="249"/>
                </a:lnTo>
                <a:lnTo>
                  <a:pt x="126" y="249"/>
                </a:lnTo>
                <a:lnTo>
                  <a:pt x="126" y="251"/>
                </a:lnTo>
                <a:lnTo>
                  <a:pt x="127" y="252"/>
                </a:lnTo>
                <a:lnTo>
                  <a:pt x="127" y="254"/>
                </a:lnTo>
                <a:lnTo>
                  <a:pt x="129" y="256"/>
                </a:lnTo>
                <a:lnTo>
                  <a:pt x="117" y="256"/>
                </a:lnTo>
                <a:lnTo>
                  <a:pt x="114" y="256"/>
                </a:lnTo>
                <a:lnTo>
                  <a:pt x="111" y="256"/>
                </a:lnTo>
                <a:lnTo>
                  <a:pt x="107" y="256"/>
                </a:lnTo>
                <a:lnTo>
                  <a:pt x="102" y="256"/>
                </a:lnTo>
                <a:lnTo>
                  <a:pt x="101" y="256"/>
                </a:lnTo>
                <a:lnTo>
                  <a:pt x="91" y="256"/>
                </a:lnTo>
                <a:lnTo>
                  <a:pt x="89" y="256"/>
                </a:lnTo>
                <a:lnTo>
                  <a:pt x="77" y="256"/>
                </a:lnTo>
                <a:lnTo>
                  <a:pt x="71" y="256"/>
                </a:lnTo>
                <a:lnTo>
                  <a:pt x="66" y="256"/>
                </a:lnTo>
                <a:lnTo>
                  <a:pt x="61" y="256"/>
                </a:lnTo>
                <a:lnTo>
                  <a:pt x="56" y="256"/>
                </a:lnTo>
                <a:lnTo>
                  <a:pt x="47" y="256"/>
                </a:lnTo>
                <a:lnTo>
                  <a:pt x="47" y="254"/>
                </a:lnTo>
                <a:lnTo>
                  <a:pt x="47" y="252"/>
                </a:lnTo>
                <a:lnTo>
                  <a:pt x="49" y="254"/>
                </a:lnTo>
                <a:lnTo>
                  <a:pt x="49" y="252"/>
                </a:lnTo>
                <a:lnTo>
                  <a:pt x="51" y="251"/>
                </a:lnTo>
                <a:lnTo>
                  <a:pt x="51" y="249"/>
                </a:lnTo>
                <a:lnTo>
                  <a:pt x="51" y="247"/>
                </a:lnTo>
                <a:lnTo>
                  <a:pt x="51" y="246"/>
                </a:lnTo>
                <a:lnTo>
                  <a:pt x="51" y="244"/>
                </a:lnTo>
                <a:lnTo>
                  <a:pt x="49" y="244"/>
                </a:lnTo>
                <a:lnTo>
                  <a:pt x="47" y="244"/>
                </a:lnTo>
                <a:lnTo>
                  <a:pt x="46" y="244"/>
                </a:lnTo>
                <a:lnTo>
                  <a:pt x="44" y="242"/>
                </a:lnTo>
                <a:lnTo>
                  <a:pt x="44" y="241"/>
                </a:lnTo>
                <a:lnTo>
                  <a:pt x="42" y="239"/>
                </a:lnTo>
                <a:lnTo>
                  <a:pt x="41" y="237"/>
                </a:lnTo>
                <a:lnTo>
                  <a:pt x="41" y="236"/>
                </a:lnTo>
                <a:lnTo>
                  <a:pt x="39" y="236"/>
                </a:lnTo>
                <a:lnTo>
                  <a:pt x="39" y="234"/>
                </a:lnTo>
                <a:lnTo>
                  <a:pt x="37" y="234"/>
                </a:lnTo>
                <a:lnTo>
                  <a:pt x="36" y="234"/>
                </a:lnTo>
                <a:lnTo>
                  <a:pt x="34" y="234"/>
                </a:lnTo>
                <a:lnTo>
                  <a:pt x="34" y="232"/>
                </a:lnTo>
                <a:lnTo>
                  <a:pt x="32" y="232"/>
                </a:lnTo>
                <a:lnTo>
                  <a:pt x="31" y="232"/>
                </a:lnTo>
                <a:lnTo>
                  <a:pt x="31" y="231"/>
                </a:lnTo>
                <a:lnTo>
                  <a:pt x="29" y="231"/>
                </a:lnTo>
                <a:lnTo>
                  <a:pt x="27" y="231"/>
                </a:lnTo>
                <a:lnTo>
                  <a:pt x="26" y="229"/>
                </a:lnTo>
                <a:lnTo>
                  <a:pt x="26" y="227"/>
                </a:lnTo>
                <a:lnTo>
                  <a:pt x="29" y="227"/>
                </a:lnTo>
                <a:lnTo>
                  <a:pt x="31" y="227"/>
                </a:lnTo>
                <a:lnTo>
                  <a:pt x="31" y="226"/>
                </a:lnTo>
                <a:lnTo>
                  <a:pt x="32" y="226"/>
                </a:lnTo>
                <a:lnTo>
                  <a:pt x="34" y="224"/>
                </a:lnTo>
                <a:lnTo>
                  <a:pt x="36" y="224"/>
                </a:lnTo>
                <a:lnTo>
                  <a:pt x="37" y="224"/>
                </a:lnTo>
                <a:lnTo>
                  <a:pt x="39" y="224"/>
                </a:lnTo>
                <a:lnTo>
                  <a:pt x="41" y="224"/>
                </a:lnTo>
                <a:lnTo>
                  <a:pt x="41" y="222"/>
                </a:lnTo>
                <a:lnTo>
                  <a:pt x="42" y="222"/>
                </a:lnTo>
                <a:lnTo>
                  <a:pt x="44" y="222"/>
                </a:lnTo>
                <a:lnTo>
                  <a:pt x="44" y="221"/>
                </a:lnTo>
                <a:lnTo>
                  <a:pt x="46" y="219"/>
                </a:lnTo>
                <a:lnTo>
                  <a:pt x="46" y="217"/>
                </a:lnTo>
                <a:lnTo>
                  <a:pt x="44" y="217"/>
                </a:lnTo>
                <a:lnTo>
                  <a:pt x="44" y="216"/>
                </a:lnTo>
                <a:lnTo>
                  <a:pt x="44" y="214"/>
                </a:lnTo>
                <a:lnTo>
                  <a:pt x="42" y="212"/>
                </a:lnTo>
                <a:lnTo>
                  <a:pt x="41" y="212"/>
                </a:lnTo>
                <a:lnTo>
                  <a:pt x="39" y="211"/>
                </a:lnTo>
                <a:lnTo>
                  <a:pt x="39" y="209"/>
                </a:lnTo>
                <a:lnTo>
                  <a:pt x="37" y="209"/>
                </a:lnTo>
                <a:lnTo>
                  <a:pt x="37" y="207"/>
                </a:lnTo>
                <a:lnTo>
                  <a:pt x="41" y="207"/>
                </a:lnTo>
                <a:lnTo>
                  <a:pt x="41" y="206"/>
                </a:lnTo>
                <a:lnTo>
                  <a:pt x="39" y="204"/>
                </a:lnTo>
                <a:lnTo>
                  <a:pt x="39" y="202"/>
                </a:lnTo>
                <a:lnTo>
                  <a:pt x="39" y="201"/>
                </a:lnTo>
                <a:lnTo>
                  <a:pt x="39" y="199"/>
                </a:lnTo>
                <a:lnTo>
                  <a:pt x="39" y="197"/>
                </a:lnTo>
                <a:lnTo>
                  <a:pt x="39" y="196"/>
                </a:lnTo>
                <a:lnTo>
                  <a:pt x="41" y="197"/>
                </a:lnTo>
                <a:lnTo>
                  <a:pt x="42" y="199"/>
                </a:lnTo>
                <a:lnTo>
                  <a:pt x="44" y="199"/>
                </a:lnTo>
                <a:lnTo>
                  <a:pt x="46" y="197"/>
                </a:lnTo>
                <a:lnTo>
                  <a:pt x="47" y="196"/>
                </a:lnTo>
                <a:lnTo>
                  <a:pt x="47" y="194"/>
                </a:lnTo>
                <a:lnTo>
                  <a:pt x="47" y="192"/>
                </a:lnTo>
                <a:lnTo>
                  <a:pt x="47" y="191"/>
                </a:lnTo>
                <a:lnTo>
                  <a:pt x="47" y="189"/>
                </a:lnTo>
                <a:lnTo>
                  <a:pt x="49" y="189"/>
                </a:lnTo>
                <a:lnTo>
                  <a:pt x="49" y="187"/>
                </a:lnTo>
                <a:lnTo>
                  <a:pt x="51" y="187"/>
                </a:lnTo>
                <a:lnTo>
                  <a:pt x="52" y="187"/>
                </a:lnTo>
                <a:lnTo>
                  <a:pt x="52" y="186"/>
                </a:lnTo>
                <a:lnTo>
                  <a:pt x="52" y="184"/>
                </a:lnTo>
                <a:lnTo>
                  <a:pt x="52" y="182"/>
                </a:lnTo>
                <a:lnTo>
                  <a:pt x="52" y="181"/>
                </a:lnTo>
                <a:lnTo>
                  <a:pt x="54" y="179"/>
                </a:lnTo>
                <a:lnTo>
                  <a:pt x="54" y="177"/>
                </a:lnTo>
                <a:lnTo>
                  <a:pt x="54" y="176"/>
                </a:lnTo>
                <a:lnTo>
                  <a:pt x="52" y="176"/>
                </a:lnTo>
                <a:lnTo>
                  <a:pt x="52" y="174"/>
                </a:lnTo>
                <a:lnTo>
                  <a:pt x="51" y="174"/>
                </a:lnTo>
                <a:lnTo>
                  <a:pt x="49" y="174"/>
                </a:lnTo>
                <a:lnTo>
                  <a:pt x="47" y="174"/>
                </a:lnTo>
                <a:lnTo>
                  <a:pt x="46" y="174"/>
                </a:lnTo>
                <a:lnTo>
                  <a:pt x="44" y="172"/>
                </a:lnTo>
                <a:lnTo>
                  <a:pt x="41" y="171"/>
                </a:lnTo>
                <a:lnTo>
                  <a:pt x="37" y="171"/>
                </a:lnTo>
                <a:lnTo>
                  <a:pt x="36" y="171"/>
                </a:lnTo>
                <a:lnTo>
                  <a:pt x="36" y="172"/>
                </a:lnTo>
                <a:lnTo>
                  <a:pt x="34" y="172"/>
                </a:lnTo>
                <a:lnTo>
                  <a:pt x="34" y="174"/>
                </a:lnTo>
                <a:lnTo>
                  <a:pt x="32" y="176"/>
                </a:lnTo>
                <a:lnTo>
                  <a:pt x="32" y="177"/>
                </a:lnTo>
                <a:lnTo>
                  <a:pt x="31" y="179"/>
                </a:lnTo>
                <a:lnTo>
                  <a:pt x="29" y="181"/>
                </a:lnTo>
                <a:lnTo>
                  <a:pt x="27" y="179"/>
                </a:lnTo>
                <a:lnTo>
                  <a:pt x="26" y="179"/>
                </a:lnTo>
                <a:lnTo>
                  <a:pt x="22" y="181"/>
                </a:lnTo>
                <a:lnTo>
                  <a:pt x="21" y="181"/>
                </a:lnTo>
                <a:lnTo>
                  <a:pt x="21" y="179"/>
                </a:lnTo>
                <a:lnTo>
                  <a:pt x="19" y="179"/>
                </a:lnTo>
                <a:lnTo>
                  <a:pt x="19" y="171"/>
                </a:lnTo>
                <a:lnTo>
                  <a:pt x="19" y="169"/>
                </a:lnTo>
                <a:lnTo>
                  <a:pt x="21" y="169"/>
                </a:lnTo>
                <a:lnTo>
                  <a:pt x="19" y="169"/>
                </a:lnTo>
                <a:lnTo>
                  <a:pt x="17" y="171"/>
                </a:lnTo>
                <a:lnTo>
                  <a:pt x="15" y="171"/>
                </a:lnTo>
                <a:lnTo>
                  <a:pt x="14" y="171"/>
                </a:lnTo>
                <a:lnTo>
                  <a:pt x="14" y="169"/>
                </a:lnTo>
                <a:lnTo>
                  <a:pt x="12" y="167"/>
                </a:lnTo>
                <a:lnTo>
                  <a:pt x="12" y="166"/>
                </a:lnTo>
                <a:lnTo>
                  <a:pt x="12" y="164"/>
                </a:lnTo>
                <a:lnTo>
                  <a:pt x="10" y="164"/>
                </a:lnTo>
                <a:lnTo>
                  <a:pt x="9" y="164"/>
                </a:lnTo>
                <a:lnTo>
                  <a:pt x="7" y="162"/>
                </a:lnTo>
                <a:lnTo>
                  <a:pt x="7" y="164"/>
                </a:lnTo>
                <a:lnTo>
                  <a:pt x="5" y="164"/>
                </a:lnTo>
                <a:lnTo>
                  <a:pt x="4" y="164"/>
                </a:lnTo>
                <a:lnTo>
                  <a:pt x="4" y="162"/>
                </a:lnTo>
                <a:lnTo>
                  <a:pt x="2" y="162"/>
                </a:lnTo>
                <a:lnTo>
                  <a:pt x="2" y="161"/>
                </a:lnTo>
                <a:lnTo>
                  <a:pt x="2" y="159"/>
                </a:lnTo>
                <a:lnTo>
                  <a:pt x="0" y="159"/>
                </a:lnTo>
                <a:lnTo>
                  <a:pt x="2" y="159"/>
                </a:lnTo>
                <a:lnTo>
                  <a:pt x="4" y="159"/>
                </a:lnTo>
                <a:lnTo>
                  <a:pt x="5" y="159"/>
                </a:lnTo>
                <a:lnTo>
                  <a:pt x="5" y="157"/>
                </a:lnTo>
                <a:lnTo>
                  <a:pt x="4" y="157"/>
                </a:lnTo>
                <a:lnTo>
                  <a:pt x="2" y="157"/>
                </a:lnTo>
                <a:lnTo>
                  <a:pt x="2" y="154"/>
                </a:lnTo>
                <a:lnTo>
                  <a:pt x="2" y="152"/>
                </a:lnTo>
                <a:lnTo>
                  <a:pt x="2" y="151"/>
                </a:lnTo>
                <a:lnTo>
                  <a:pt x="2" y="147"/>
                </a:lnTo>
                <a:lnTo>
                  <a:pt x="2" y="134"/>
                </a:lnTo>
                <a:lnTo>
                  <a:pt x="2" y="132"/>
                </a:lnTo>
                <a:lnTo>
                  <a:pt x="4" y="132"/>
                </a:lnTo>
                <a:lnTo>
                  <a:pt x="4" y="131"/>
                </a:lnTo>
                <a:lnTo>
                  <a:pt x="4" y="129"/>
                </a:lnTo>
                <a:lnTo>
                  <a:pt x="5" y="129"/>
                </a:lnTo>
                <a:lnTo>
                  <a:pt x="4" y="127"/>
                </a:lnTo>
                <a:lnTo>
                  <a:pt x="4" y="126"/>
                </a:lnTo>
                <a:lnTo>
                  <a:pt x="5" y="126"/>
                </a:lnTo>
                <a:lnTo>
                  <a:pt x="7" y="126"/>
                </a:lnTo>
                <a:lnTo>
                  <a:pt x="9" y="126"/>
                </a:lnTo>
                <a:lnTo>
                  <a:pt x="9" y="124"/>
                </a:lnTo>
                <a:lnTo>
                  <a:pt x="10" y="124"/>
                </a:lnTo>
                <a:lnTo>
                  <a:pt x="9" y="124"/>
                </a:lnTo>
                <a:lnTo>
                  <a:pt x="9" y="122"/>
                </a:lnTo>
                <a:lnTo>
                  <a:pt x="7" y="121"/>
                </a:lnTo>
                <a:lnTo>
                  <a:pt x="7" y="119"/>
                </a:lnTo>
                <a:lnTo>
                  <a:pt x="5" y="117"/>
                </a:lnTo>
                <a:lnTo>
                  <a:pt x="5" y="116"/>
                </a:lnTo>
                <a:lnTo>
                  <a:pt x="5" y="114"/>
                </a:lnTo>
                <a:lnTo>
                  <a:pt x="4" y="112"/>
                </a:lnTo>
                <a:lnTo>
                  <a:pt x="5" y="112"/>
                </a:lnTo>
                <a:lnTo>
                  <a:pt x="5" y="111"/>
                </a:lnTo>
                <a:lnTo>
                  <a:pt x="7" y="109"/>
                </a:lnTo>
                <a:lnTo>
                  <a:pt x="9" y="109"/>
                </a:lnTo>
                <a:lnTo>
                  <a:pt x="10" y="109"/>
                </a:lnTo>
                <a:lnTo>
                  <a:pt x="10" y="107"/>
                </a:lnTo>
                <a:lnTo>
                  <a:pt x="10" y="106"/>
                </a:lnTo>
                <a:lnTo>
                  <a:pt x="10" y="104"/>
                </a:lnTo>
                <a:lnTo>
                  <a:pt x="12" y="102"/>
                </a:lnTo>
                <a:lnTo>
                  <a:pt x="12" y="101"/>
                </a:lnTo>
                <a:lnTo>
                  <a:pt x="12" y="99"/>
                </a:lnTo>
                <a:lnTo>
                  <a:pt x="12" y="97"/>
                </a:lnTo>
                <a:lnTo>
                  <a:pt x="12" y="96"/>
                </a:lnTo>
                <a:lnTo>
                  <a:pt x="12" y="94"/>
                </a:lnTo>
                <a:lnTo>
                  <a:pt x="12" y="92"/>
                </a:lnTo>
                <a:lnTo>
                  <a:pt x="14" y="92"/>
                </a:lnTo>
                <a:lnTo>
                  <a:pt x="15" y="90"/>
                </a:lnTo>
                <a:lnTo>
                  <a:pt x="17" y="90"/>
                </a:lnTo>
                <a:lnTo>
                  <a:pt x="19" y="90"/>
                </a:lnTo>
                <a:lnTo>
                  <a:pt x="19" y="89"/>
                </a:lnTo>
                <a:lnTo>
                  <a:pt x="21" y="89"/>
                </a:lnTo>
                <a:lnTo>
                  <a:pt x="21" y="87"/>
                </a:lnTo>
                <a:lnTo>
                  <a:pt x="22" y="85"/>
                </a:lnTo>
                <a:lnTo>
                  <a:pt x="24" y="85"/>
                </a:lnTo>
                <a:lnTo>
                  <a:pt x="24" y="87"/>
                </a:lnTo>
                <a:lnTo>
                  <a:pt x="26" y="85"/>
                </a:lnTo>
                <a:lnTo>
                  <a:pt x="26" y="84"/>
                </a:lnTo>
                <a:lnTo>
                  <a:pt x="26" y="82"/>
                </a:lnTo>
                <a:lnTo>
                  <a:pt x="26" y="80"/>
                </a:lnTo>
                <a:lnTo>
                  <a:pt x="26" y="79"/>
                </a:lnTo>
                <a:lnTo>
                  <a:pt x="26" y="77"/>
                </a:lnTo>
                <a:lnTo>
                  <a:pt x="27" y="77"/>
                </a:lnTo>
                <a:lnTo>
                  <a:pt x="27" y="75"/>
                </a:lnTo>
                <a:lnTo>
                  <a:pt x="26" y="75"/>
                </a:lnTo>
                <a:lnTo>
                  <a:pt x="26" y="74"/>
                </a:lnTo>
                <a:lnTo>
                  <a:pt x="27" y="72"/>
                </a:lnTo>
                <a:lnTo>
                  <a:pt x="27" y="70"/>
                </a:lnTo>
                <a:lnTo>
                  <a:pt x="27" y="69"/>
                </a:lnTo>
                <a:lnTo>
                  <a:pt x="26" y="69"/>
                </a:lnTo>
                <a:lnTo>
                  <a:pt x="27" y="62"/>
                </a:lnTo>
                <a:lnTo>
                  <a:pt x="27" y="60"/>
                </a:lnTo>
                <a:lnTo>
                  <a:pt x="27" y="59"/>
                </a:lnTo>
                <a:lnTo>
                  <a:pt x="27" y="57"/>
                </a:lnTo>
                <a:lnTo>
                  <a:pt x="27" y="55"/>
                </a:lnTo>
                <a:lnTo>
                  <a:pt x="27" y="54"/>
                </a:lnTo>
                <a:lnTo>
                  <a:pt x="27" y="50"/>
                </a:lnTo>
                <a:lnTo>
                  <a:pt x="27" y="49"/>
                </a:lnTo>
                <a:lnTo>
                  <a:pt x="27" y="47"/>
                </a:lnTo>
                <a:lnTo>
                  <a:pt x="29" y="47"/>
                </a:lnTo>
                <a:lnTo>
                  <a:pt x="29" y="45"/>
                </a:lnTo>
                <a:lnTo>
                  <a:pt x="29" y="44"/>
                </a:lnTo>
                <a:lnTo>
                  <a:pt x="31" y="44"/>
                </a:lnTo>
                <a:lnTo>
                  <a:pt x="34" y="44"/>
                </a:lnTo>
                <a:lnTo>
                  <a:pt x="41" y="44"/>
                </a:lnTo>
                <a:lnTo>
                  <a:pt x="42" y="44"/>
                </a:lnTo>
                <a:lnTo>
                  <a:pt x="44" y="44"/>
                </a:lnTo>
                <a:lnTo>
                  <a:pt x="49" y="44"/>
                </a:lnTo>
                <a:lnTo>
                  <a:pt x="51" y="44"/>
                </a:lnTo>
                <a:lnTo>
                  <a:pt x="51" y="42"/>
                </a:lnTo>
                <a:lnTo>
                  <a:pt x="52" y="42"/>
                </a:lnTo>
                <a:lnTo>
                  <a:pt x="56" y="42"/>
                </a:lnTo>
                <a:lnTo>
                  <a:pt x="61" y="42"/>
                </a:lnTo>
                <a:lnTo>
                  <a:pt x="61" y="44"/>
                </a:lnTo>
                <a:lnTo>
                  <a:pt x="62" y="44"/>
                </a:lnTo>
                <a:lnTo>
                  <a:pt x="64" y="47"/>
                </a:lnTo>
                <a:lnTo>
                  <a:pt x="67" y="47"/>
                </a:lnTo>
                <a:lnTo>
                  <a:pt x="71" y="47"/>
                </a:lnTo>
                <a:lnTo>
                  <a:pt x="72" y="47"/>
                </a:lnTo>
                <a:lnTo>
                  <a:pt x="74" y="47"/>
                </a:lnTo>
                <a:lnTo>
                  <a:pt x="76" y="47"/>
                </a:lnTo>
                <a:lnTo>
                  <a:pt x="79" y="47"/>
                </a:lnTo>
                <a:lnTo>
                  <a:pt x="82" y="47"/>
                </a:lnTo>
                <a:lnTo>
                  <a:pt x="86" y="47"/>
                </a:lnTo>
                <a:lnTo>
                  <a:pt x="89" y="47"/>
                </a:lnTo>
                <a:lnTo>
                  <a:pt x="91" y="47"/>
                </a:lnTo>
                <a:lnTo>
                  <a:pt x="92" y="47"/>
                </a:lnTo>
                <a:lnTo>
                  <a:pt x="92" y="40"/>
                </a:lnTo>
                <a:lnTo>
                  <a:pt x="97" y="40"/>
                </a:lnTo>
                <a:lnTo>
                  <a:pt x="99" y="40"/>
                </a:lnTo>
                <a:lnTo>
                  <a:pt x="102" y="40"/>
                </a:lnTo>
                <a:lnTo>
                  <a:pt x="106" y="40"/>
                </a:lnTo>
                <a:lnTo>
                  <a:pt x="109" y="40"/>
                </a:lnTo>
                <a:lnTo>
                  <a:pt x="111" y="40"/>
                </a:lnTo>
                <a:lnTo>
                  <a:pt x="112" y="40"/>
                </a:lnTo>
                <a:lnTo>
                  <a:pt x="114" y="40"/>
                </a:lnTo>
                <a:lnTo>
                  <a:pt x="114" y="39"/>
                </a:lnTo>
                <a:lnTo>
                  <a:pt x="119" y="32"/>
                </a:lnTo>
                <a:lnTo>
                  <a:pt x="121" y="29"/>
                </a:lnTo>
                <a:lnTo>
                  <a:pt x="122" y="29"/>
                </a:lnTo>
                <a:lnTo>
                  <a:pt x="124" y="27"/>
                </a:lnTo>
                <a:lnTo>
                  <a:pt x="126" y="25"/>
                </a:lnTo>
                <a:lnTo>
                  <a:pt x="126" y="24"/>
                </a:lnTo>
                <a:lnTo>
                  <a:pt x="127" y="22"/>
                </a:lnTo>
                <a:lnTo>
                  <a:pt x="129" y="22"/>
                </a:lnTo>
                <a:lnTo>
                  <a:pt x="131" y="20"/>
                </a:lnTo>
                <a:lnTo>
                  <a:pt x="131" y="19"/>
                </a:lnTo>
                <a:lnTo>
                  <a:pt x="131" y="17"/>
                </a:lnTo>
                <a:lnTo>
                  <a:pt x="131" y="15"/>
                </a:lnTo>
                <a:lnTo>
                  <a:pt x="131" y="14"/>
                </a:lnTo>
                <a:lnTo>
                  <a:pt x="131" y="12"/>
                </a:lnTo>
                <a:lnTo>
                  <a:pt x="134" y="9"/>
                </a:lnTo>
                <a:lnTo>
                  <a:pt x="134" y="7"/>
                </a:lnTo>
                <a:lnTo>
                  <a:pt x="136" y="7"/>
                </a:lnTo>
                <a:lnTo>
                  <a:pt x="136" y="5"/>
                </a:lnTo>
                <a:lnTo>
                  <a:pt x="136" y="4"/>
                </a:lnTo>
                <a:lnTo>
                  <a:pt x="137" y="4"/>
                </a:lnTo>
                <a:lnTo>
                  <a:pt x="139" y="2"/>
                </a:lnTo>
                <a:lnTo>
                  <a:pt x="141" y="2"/>
                </a:lnTo>
                <a:lnTo>
                  <a:pt x="141" y="0"/>
                </a:lnTo>
                <a:lnTo>
                  <a:pt x="142" y="0"/>
                </a:lnTo>
                <a:lnTo>
                  <a:pt x="144" y="2"/>
                </a:lnTo>
                <a:lnTo>
                  <a:pt x="144" y="4"/>
                </a:lnTo>
                <a:lnTo>
                  <a:pt x="146" y="4"/>
                </a:lnTo>
                <a:lnTo>
                  <a:pt x="146" y="5"/>
                </a:lnTo>
                <a:lnTo>
                  <a:pt x="147" y="5"/>
                </a:lnTo>
                <a:lnTo>
                  <a:pt x="151" y="7"/>
                </a:lnTo>
                <a:close/>
              </a:path>
            </a:pathLst>
          </a:custGeom>
          <a:solidFill>
            <a:srgbClr val="8C805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8"/>
          <p:cNvSpPr>
            <a:spLocks/>
          </p:cNvSpPr>
          <p:nvPr/>
        </p:nvSpPr>
        <p:spPr bwMode="auto">
          <a:xfrm>
            <a:off x="6334126" y="5773738"/>
            <a:ext cx="231775" cy="287338"/>
          </a:xfrm>
          <a:custGeom>
            <a:avLst/>
            <a:gdLst/>
            <a:ahLst/>
            <a:cxnLst>
              <a:cxn ang="0">
                <a:pos x="72" y="9"/>
              </a:cxn>
              <a:cxn ang="0">
                <a:pos x="79" y="15"/>
              </a:cxn>
              <a:cxn ang="0">
                <a:pos x="77" y="24"/>
              </a:cxn>
              <a:cxn ang="0">
                <a:pos x="80" y="29"/>
              </a:cxn>
              <a:cxn ang="0">
                <a:pos x="80" y="37"/>
              </a:cxn>
              <a:cxn ang="0">
                <a:pos x="92" y="36"/>
              </a:cxn>
              <a:cxn ang="0">
                <a:pos x="101" y="41"/>
              </a:cxn>
              <a:cxn ang="0">
                <a:pos x="102" y="52"/>
              </a:cxn>
              <a:cxn ang="0">
                <a:pos x="104" y="74"/>
              </a:cxn>
              <a:cxn ang="0">
                <a:pos x="104" y="87"/>
              </a:cxn>
              <a:cxn ang="0">
                <a:pos x="116" y="94"/>
              </a:cxn>
              <a:cxn ang="0">
                <a:pos x="132" y="97"/>
              </a:cxn>
              <a:cxn ang="0">
                <a:pos x="144" y="104"/>
              </a:cxn>
              <a:cxn ang="0">
                <a:pos x="144" y="126"/>
              </a:cxn>
              <a:cxn ang="0">
                <a:pos x="134" y="129"/>
              </a:cxn>
              <a:cxn ang="0">
                <a:pos x="131" y="127"/>
              </a:cxn>
              <a:cxn ang="0">
                <a:pos x="122" y="126"/>
              </a:cxn>
              <a:cxn ang="0">
                <a:pos x="126" y="134"/>
              </a:cxn>
              <a:cxn ang="0">
                <a:pos x="124" y="146"/>
              </a:cxn>
              <a:cxn ang="0">
                <a:pos x="129" y="154"/>
              </a:cxn>
              <a:cxn ang="0">
                <a:pos x="121" y="157"/>
              </a:cxn>
              <a:cxn ang="0">
                <a:pos x="116" y="162"/>
              </a:cxn>
              <a:cxn ang="0">
                <a:pos x="104" y="169"/>
              </a:cxn>
              <a:cxn ang="0">
                <a:pos x="97" y="179"/>
              </a:cxn>
              <a:cxn ang="0">
                <a:pos x="82" y="181"/>
              </a:cxn>
              <a:cxn ang="0">
                <a:pos x="29" y="181"/>
              </a:cxn>
              <a:cxn ang="0">
                <a:pos x="10" y="177"/>
              </a:cxn>
              <a:cxn ang="0">
                <a:pos x="5" y="169"/>
              </a:cxn>
              <a:cxn ang="0">
                <a:pos x="4" y="166"/>
              </a:cxn>
              <a:cxn ang="0">
                <a:pos x="4" y="156"/>
              </a:cxn>
              <a:cxn ang="0">
                <a:pos x="5" y="147"/>
              </a:cxn>
              <a:cxn ang="0">
                <a:pos x="9" y="141"/>
              </a:cxn>
              <a:cxn ang="0">
                <a:pos x="9" y="134"/>
              </a:cxn>
              <a:cxn ang="0">
                <a:pos x="7" y="129"/>
              </a:cxn>
              <a:cxn ang="0">
                <a:pos x="9" y="126"/>
              </a:cxn>
              <a:cxn ang="0">
                <a:pos x="10" y="119"/>
              </a:cxn>
              <a:cxn ang="0">
                <a:pos x="14" y="114"/>
              </a:cxn>
              <a:cxn ang="0">
                <a:pos x="20" y="112"/>
              </a:cxn>
              <a:cxn ang="0">
                <a:pos x="29" y="117"/>
              </a:cxn>
              <a:cxn ang="0">
                <a:pos x="37" y="122"/>
              </a:cxn>
              <a:cxn ang="0">
                <a:pos x="37" y="112"/>
              </a:cxn>
              <a:cxn ang="0">
                <a:pos x="35" y="106"/>
              </a:cxn>
              <a:cxn ang="0">
                <a:pos x="34" y="96"/>
              </a:cxn>
              <a:cxn ang="0">
                <a:pos x="39" y="89"/>
              </a:cxn>
              <a:cxn ang="0">
                <a:pos x="44" y="71"/>
              </a:cxn>
              <a:cxn ang="0">
                <a:pos x="47" y="62"/>
              </a:cxn>
              <a:cxn ang="0">
                <a:pos x="54" y="56"/>
              </a:cxn>
              <a:cxn ang="0">
                <a:pos x="54" y="46"/>
              </a:cxn>
              <a:cxn ang="0">
                <a:pos x="49" y="39"/>
              </a:cxn>
              <a:cxn ang="0">
                <a:pos x="52" y="31"/>
              </a:cxn>
              <a:cxn ang="0">
                <a:pos x="55" y="26"/>
              </a:cxn>
              <a:cxn ang="0">
                <a:pos x="54" y="15"/>
              </a:cxn>
              <a:cxn ang="0">
                <a:pos x="54" y="5"/>
              </a:cxn>
              <a:cxn ang="0">
                <a:pos x="62" y="4"/>
              </a:cxn>
              <a:cxn ang="0">
                <a:pos x="67" y="2"/>
              </a:cxn>
            </a:cxnLst>
            <a:rect l="0" t="0" r="r" b="b"/>
            <a:pathLst>
              <a:path w="146" h="181">
                <a:moveTo>
                  <a:pt x="69" y="4"/>
                </a:moveTo>
                <a:lnTo>
                  <a:pt x="69" y="5"/>
                </a:lnTo>
                <a:lnTo>
                  <a:pt x="70" y="5"/>
                </a:lnTo>
                <a:lnTo>
                  <a:pt x="72" y="5"/>
                </a:lnTo>
                <a:lnTo>
                  <a:pt x="72" y="7"/>
                </a:lnTo>
                <a:lnTo>
                  <a:pt x="72" y="9"/>
                </a:lnTo>
                <a:lnTo>
                  <a:pt x="74" y="10"/>
                </a:lnTo>
                <a:lnTo>
                  <a:pt x="75" y="10"/>
                </a:lnTo>
                <a:lnTo>
                  <a:pt x="77" y="12"/>
                </a:lnTo>
                <a:lnTo>
                  <a:pt x="77" y="14"/>
                </a:lnTo>
                <a:lnTo>
                  <a:pt x="79" y="14"/>
                </a:lnTo>
                <a:lnTo>
                  <a:pt x="79" y="15"/>
                </a:lnTo>
                <a:lnTo>
                  <a:pt x="79" y="17"/>
                </a:lnTo>
                <a:lnTo>
                  <a:pt x="77" y="19"/>
                </a:lnTo>
                <a:lnTo>
                  <a:pt x="75" y="21"/>
                </a:lnTo>
                <a:lnTo>
                  <a:pt x="75" y="22"/>
                </a:lnTo>
                <a:lnTo>
                  <a:pt x="77" y="22"/>
                </a:lnTo>
                <a:lnTo>
                  <a:pt x="77" y="24"/>
                </a:lnTo>
                <a:lnTo>
                  <a:pt x="79" y="24"/>
                </a:lnTo>
                <a:lnTo>
                  <a:pt x="80" y="26"/>
                </a:lnTo>
                <a:lnTo>
                  <a:pt x="80" y="27"/>
                </a:lnTo>
                <a:lnTo>
                  <a:pt x="79" y="27"/>
                </a:lnTo>
                <a:lnTo>
                  <a:pt x="79" y="29"/>
                </a:lnTo>
                <a:lnTo>
                  <a:pt x="80" y="29"/>
                </a:lnTo>
                <a:lnTo>
                  <a:pt x="79" y="31"/>
                </a:lnTo>
                <a:lnTo>
                  <a:pt x="79" y="32"/>
                </a:lnTo>
                <a:lnTo>
                  <a:pt x="79" y="34"/>
                </a:lnTo>
                <a:lnTo>
                  <a:pt x="79" y="36"/>
                </a:lnTo>
                <a:lnTo>
                  <a:pt x="79" y="37"/>
                </a:lnTo>
                <a:lnTo>
                  <a:pt x="80" y="37"/>
                </a:lnTo>
                <a:lnTo>
                  <a:pt x="82" y="39"/>
                </a:lnTo>
                <a:lnTo>
                  <a:pt x="84" y="41"/>
                </a:lnTo>
                <a:lnTo>
                  <a:pt x="85" y="39"/>
                </a:lnTo>
                <a:lnTo>
                  <a:pt x="87" y="39"/>
                </a:lnTo>
                <a:lnTo>
                  <a:pt x="89" y="37"/>
                </a:lnTo>
                <a:lnTo>
                  <a:pt x="92" y="36"/>
                </a:lnTo>
                <a:lnTo>
                  <a:pt x="94" y="34"/>
                </a:lnTo>
                <a:lnTo>
                  <a:pt x="97" y="36"/>
                </a:lnTo>
                <a:lnTo>
                  <a:pt x="97" y="37"/>
                </a:lnTo>
                <a:lnTo>
                  <a:pt x="99" y="37"/>
                </a:lnTo>
                <a:lnTo>
                  <a:pt x="101" y="39"/>
                </a:lnTo>
                <a:lnTo>
                  <a:pt x="101" y="41"/>
                </a:lnTo>
                <a:lnTo>
                  <a:pt x="102" y="42"/>
                </a:lnTo>
                <a:lnTo>
                  <a:pt x="101" y="44"/>
                </a:lnTo>
                <a:lnTo>
                  <a:pt x="102" y="46"/>
                </a:lnTo>
                <a:lnTo>
                  <a:pt x="102" y="47"/>
                </a:lnTo>
                <a:lnTo>
                  <a:pt x="102" y="49"/>
                </a:lnTo>
                <a:lnTo>
                  <a:pt x="102" y="52"/>
                </a:lnTo>
                <a:lnTo>
                  <a:pt x="104" y="59"/>
                </a:lnTo>
                <a:lnTo>
                  <a:pt x="104" y="64"/>
                </a:lnTo>
                <a:lnTo>
                  <a:pt x="104" y="67"/>
                </a:lnTo>
                <a:lnTo>
                  <a:pt x="104" y="69"/>
                </a:lnTo>
                <a:lnTo>
                  <a:pt x="104" y="72"/>
                </a:lnTo>
                <a:lnTo>
                  <a:pt x="104" y="74"/>
                </a:lnTo>
                <a:lnTo>
                  <a:pt x="104" y="76"/>
                </a:lnTo>
                <a:lnTo>
                  <a:pt x="104" y="77"/>
                </a:lnTo>
                <a:lnTo>
                  <a:pt x="104" y="79"/>
                </a:lnTo>
                <a:lnTo>
                  <a:pt x="104" y="82"/>
                </a:lnTo>
                <a:lnTo>
                  <a:pt x="104" y="84"/>
                </a:lnTo>
                <a:lnTo>
                  <a:pt x="104" y="87"/>
                </a:lnTo>
                <a:lnTo>
                  <a:pt x="104" y="94"/>
                </a:lnTo>
                <a:lnTo>
                  <a:pt x="109" y="94"/>
                </a:lnTo>
                <a:lnTo>
                  <a:pt x="111" y="94"/>
                </a:lnTo>
                <a:lnTo>
                  <a:pt x="112" y="94"/>
                </a:lnTo>
                <a:lnTo>
                  <a:pt x="114" y="94"/>
                </a:lnTo>
                <a:lnTo>
                  <a:pt x="116" y="94"/>
                </a:lnTo>
                <a:lnTo>
                  <a:pt x="117" y="94"/>
                </a:lnTo>
                <a:lnTo>
                  <a:pt x="119" y="94"/>
                </a:lnTo>
                <a:lnTo>
                  <a:pt x="122" y="94"/>
                </a:lnTo>
                <a:lnTo>
                  <a:pt x="122" y="97"/>
                </a:lnTo>
                <a:lnTo>
                  <a:pt x="129" y="97"/>
                </a:lnTo>
                <a:lnTo>
                  <a:pt x="132" y="97"/>
                </a:lnTo>
                <a:lnTo>
                  <a:pt x="134" y="97"/>
                </a:lnTo>
                <a:lnTo>
                  <a:pt x="137" y="97"/>
                </a:lnTo>
                <a:lnTo>
                  <a:pt x="142" y="97"/>
                </a:lnTo>
                <a:lnTo>
                  <a:pt x="144" y="97"/>
                </a:lnTo>
                <a:lnTo>
                  <a:pt x="146" y="104"/>
                </a:lnTo>
                <a:lnTo>
                  <a:pt x="144" y="104"/>
                </a:lnTo>
                <a:lnTo>
                  <a:pt x="144" y="111"/>
                </a:lnTo>
                <a:lnTo>
                  <a:pt x="144" y="116"/>
                </a:lnTo>
                <a:lnTo>
                  <a:pt x="144" y="117"/>
                </a:lnTo>
                <a:lnTo>
                  <a:pt x="144" y="119"/>
                </a:lnTo>
                <a:lnTo>
                  <a:pt x="144" y="122"/>
                </a:lnTo>
                <a:lnTo>
                  <a:pt x="144" y="126"/>
                </a:lnTo>
                <a:lnTo>
                  <a:pt x="142" y="126"/>
                </a:lnTo>
                <a:lnTo>
                  <a:pt x="141" y="126"/>
                </a:lnTo>
                <a:lnTo>
                  <a:pt x="136" y="126"/>
                </a:lnTo>
                <a:lnTo>
                  <a:pt x="134" y="126"/>
                </a:lnTo>
                <a:lnTo>
                  <a:pt x="134" y="127"/>
                </a:lnTo>
                <a:lnTo>
                  <a:pt x="134" y="129"/>
                </a:lnTo>
                <a:lnTo>
                  <a:pt x="134" y="132"/>
                </a:lnTo>
                <a:lnTo>
                  <a:pt x="132" y="132"/>
                </a:lnTo>
                <a:lnTo>
                  <a:pt x="132" y="131"/>
                </a:lnTo>
                <a:lnTo>
                  <a:pt x="132" y="129"/>
                </a:lnTo>
                <a:lnTo>
                  <a:pt x="132" y="127"/>
                </a:lnTo>
                <a:lnTo>
                  <a:pt x="131" y="127"/>
                </a:lnTo>
                <a:lnTo>
                  <a:pt x="131" y="126"/>
                </a:lnTo>
                <a:lnTo>
                  <a:pt x="129" y="126"/>
                </a:lnTo>
                <a:lnTo>
                  <a:pt x="127" y="126"/>
                </a:lnTo>
                <a:lnTo>
                  <a:pt x="126" y="126"/>
                </a:lnTo>
                <a:lnTo>
                  <a:pt x="124" y="126"/>
                </a:lnTo>
                <a:lnTo>
                  <a:pt x="122" y="126"/>
                </a:lnTo>
                <a:lnTo>
                  <a:pt x="122" y="127"/>
                </a:lnTo>
                <a:lnTo>
                  <a:pt x="124" y="129"/>
                </a:lnTo>
                <a:lnTo>
                  <a:pt x="124" y="131"/>
                </a:lnTo>
                <a:lnTo>
                  <a:pt x="124" y="132"/>
                </a:lnTo>
                <a:lnTo>
                  <a:pt x="124" y="134"/>
                </a:lnTo>
                <a:lnTo>
                  <a:pt x="126" y="134"/>
                </a:lnTo>
                <a:lnTo>
                  <a:pt x="124" y="134"/>
                </a:lnTo>
                <a:lnTo>
                  <a:pt x="124" y="136"/>
                </a:lnTo>
                <a:lnTo>
                  <a:pt x="124" y="139"/>
                </a:lnTo>
                <a:lnTo>
                  <a:pt x="124" y="141"/>
                </a:lnTo>
                <a:lnTo>
                  <a:pt x="124" y="144"/>
                </a:lnTo>
                <a:lnTo>
                  <a:pt x="124" y="146"/>
                </a:lnTo>
                <a:lnTo>
                  <a:pt x="124" y="149"/>
                </a:lnTo>
                <a:lnTo>
                  <a:pt x="129" y="149"/>
                </a:lnTo>
                <a:lnTo>
                  <a:pt x="129" y="152"/>
                </a:lnTo>
                <a:lnTo>
                  <a:pt x="131" y="152"/>
                </a:lnTo>
                <a:lnTo>
                  <a:pt x="131" y="154"/>
                </a:lnTo>
                <a:lnTo>
                  <a:pt x="129" y="154"/>
                </a:lnTo>
                <a:lnTo>
                  <a:pt x="127" y="154"/>
                </a:lnTo>
                <a:lnTo>
                  <a:pt x="126" y="154"/>
                </a:lnTo>
                <a:lnTo>
                  <a:pt x="124" y="154"/>
                </a:lnTo>
                <a:lnTo>
                  <a:pt x="124" y="156"/>
                </a:lnTo>
                <a:lnTo>
                  <a:pt x="122" y="156"/>
                </a:lnTo>
                <a:lnTo>
                  <a:pt x="121" y="157"/>
                </a:lnTo>
                <a:lnTo>
                  <a:pt x="119" y="157"/>
                </a:lnTo>
                <a:lnTo>
                  <a:pt x="119" y="159"/>
                </a:lnTo>
                <a:lnTo>
                  <a:pt x="117" y="159"/>
                </a:lnTo>
                <a:lnTo>
                  <a:pt x="117" y="161"/>
                </a:lnTo>
                <a:lnTo>
                  <a:pt x="116" y="161"/>
                </a:lnTo>
                <a:lnTo>
                  <a:pt x="116" y="162"/>
                </a:lnTo>
                <a:lnTo>
                  <a:pt x="114" y="162"/>
                </a:lnTo>
                <a:lnTo>
                  <a:pt x="111" y="164"/>
                </a:lnTo>
                <a:lnTo>
                  <a:pt x="109" y="167"/>
                </a:lnTo>
                <a:lnTo>
                  <a:pt x="107" y="167"/>
                </a:lnTo>
                <a:lnTo>
                  <a:pt x="106" y="167"/>
                </a:lnTo>
                <a:lnTo>
                  <a:pt x="104" y="169"/>
                </a:lnTo>
                <a:lnTo>
                  <a:pt x="104" y="171"/>
                </a:lnTo>
                <a:lnTo>
                  <a:pt x="101" y="174"/>
                </a:lnTo>
                <a:lnTo>
                  <a:pt x="101" y="176"/>
                </a:lnTo>
                <a:lnTo>
                  <a:pt x="99" y="177"/>
                </a:lnTo>
                <a:lnTo>
                  <a:pt x="97" y="177"/>
                </a:lnTo>
                <a:lnTo>
                  <a:pt x="97" y="179"/>
                </a:lnTo>
                <a:lnTo>
                  <a:pt x="96" y="179"/>
                </a:lnTo>
                <a:lnTo>
                  <a:pt x="94" y="181"/>
                </a:lnTo>
                <a:lnTo>
                  <a:pt x="91" y="181"/>
                </a:lnTo>
                <a:lnTo>
                  <a:pt x="85" y="181"/>
                </a:lnTo>
                <a:lnTo>
                  <a:pt x="84" y="181"/>
                </a:lnTo>
                <a:lnTo>
                  <a:pt x="82" y="181"/>
                </a:lnTo>
                <a:lnTo>
                  <a:pt x="80" y="181"/>
                </a:lnTo>
                <a:lnTo>
                  <a:pt x="79" y="181"/>
                </a:lnTo>
                <a:lnTo>
                  <a:pt x="72" y="181"/>
                </a:lnTo>
                <a:lnTo>
                  <a:pt x="40" y="181"/>
                </a:lnTo>
                <a:lnTo>
                  <a:pt x="35" y="181"/>
                </a:lnTo>
                <a:lnTo>
                  <a:pt x="29" y="181"/>
                </a:lnTo>
                <a:lnTo>
                  <a:pt x="25" y="181"/>
                </a:lnTo>
                <a:lnTo>
                  <a:pt x="19" y="181"/>
                </a:lnTo>
                <a:lnTo>
                  <a:pt x="17" y="181"/>
                </a:lnTo>
                <a:lnTo>
                  <a:pt x="12" y="181"/>
                </a:lnTo>
                <a:lnTo>
                  <a:pt x="10" y="179"/>
                </a:lnTo>
                <a:lnTo>
                  <a:pt x="10" y="177"/>
                </a:lnTo>
                <a:lnTo>
                  <a:pt x="9" y="176"/>
                </a:lnTo>
                <a:lnTo>
                  <a:pt x="9" y="174"/>
                </a:lnTo>
                <a:lnTo>
                  <a:pt x="7" y="174"/>
                </a:lnTo>
                <a:lnTo>
                  <a:pt x="7" y="172"/>
                </a:lnTo>
                <a:lnTo>
                  <a:pt x="5" y="172"/>
                </a:lnTo>
                <a:lnTo>
                  <a:pt x="5" y="169"/>
                </a:lnTo>
                <a:lnTo>
                  <a:pt x="4" y="169"/>
                </a:lnTo>
                <a:lnTo>
                  <a:pt x="2" y="167"/>
                </a:lnTo>
                <a:lnTo>
                  <a:pt x="0" y="167"/>
                </a:lnTo>
                <a:lnTo>
                  <a:pt x="2" y="167"/>
                </a:lnTo>
                <a:lnTo>
                  <a:pt x="2" y="166"/>
                </a:lnTo>
                <a:lnTo>
                  <a:pt x="4" y="166"/>
                </a:lnTo>
                <a:lnTo>
                  <a:pt x="4" y="164"/>
                </a:lnTo>
                <a:lnTo>
                  <a:pt x="4" y="161"/>
                </a:lnTo>
                <a:lnTo>
                  <a:pt x="4" y="159"/>
                </a:lnTo>
                <a:lnTo>
                  <a:pt x="2" y="159"/>
                </a:lnTo>
                <a:lnTo>
                  <a:pt x="2" y="157"/>
                </a:lnTo>
                <a:lnTo>
                  <a:pt x="4" y="156"/>
                </a:lnTo>
                <a:lnTo>
                  <a:pt x="4" y="154"/>
                </a:lnTo>
                <a:lnTo>
                  <a:pt x="5" y="152"/>
                </a:lnTo>
                <a:lnTo>
                  <a:pt x="5" y="151"/>
                </a:lnTo>
                <a:lnTo>
                  <a:pt x="4" y="149"/>
                </a:lnTo>
                <a:lnTo>
                  <a:pt x="4" y="147"/>
                </a:lnTo>
                <a:lnTo>
                  <a:pt x="5" y="147"/>
                </a:lnTo>
                <a:lnTo>
                  <a:pt x="7" y="147"/>
                </a:lnTo>
                <a:lnTo>
                  <a:pt x="9" y="147"/>
                </a:lnTo>
                <a:lnTo>
                  <a:pt x="9" y="146"/>
                </a:lnTo>
                <a:lnTo>
                  <a:pt x="9" y="144"/>
                </a:lnTo>
                <a:lnTo>
                  <a:pt x="9" y="142"/>
                </a:lnTo>
                <a:lnTo>
                  <a:pt x="9" y="141"/>
                </a:lnTo>
                <a:lnTo>
                  <a:pt x="9" y="139"/>
                </a:lnTo>
                <a:lnTo>
                  <a:pt x="7" y="139"/>
                </a:lnTo>
                <a:lnTo>
                  <a:pt x="7" y="137"/>
                </a:lnTo>
                <a:lnTo>
                  <a:pt x="9" y="137"/>
                </a:lnTo>
                <a:lnTo>
                  <a:pt x="9" y="136"/>
                </a:lnTo>
                <a:lnTo>
                  <a:pt x="9" y="134"/>
                </a:lnTo>
                <a:lnTo>
                  <a:pt x="10" y="134"/>
                </a:lnTo>
                <a:lnTo>
                  <a:pt x="9" y="134"/>
                </a:lnTo>
                <a:lnTo>
                  <a:pt x="7" y="132"/>
                </a:lnTo>
                <a:lnTo>
                  <a:pt x="7" y="131"/>
                </a:lnTo>
                <a:lnTo>
                  <a:pt x="9" y="129"/>
                </a:lnTo>
                <a:lnTo>
                  <a:pt x="7" y="129"/>
                </a:lnTo>
                <a:lnTo>
                  <a:pt x="7" y="127"/>
                </a:lnTo>
                <a:lnTo>
                  <a:pt x="5" y="126"/>
                </a:lnTo>
                <a:lnTo>
                  <a:pt x="7" y="126"/>
                </a:lnTo>
                <a:lnTo>
                  <a:pt x="9" y="126"/>
                </a:lnTo>
                <a:lnTo>
                  <a:pt x="9" y="124"/>
                </a:lnTo>
                <a:lnTo>
                  <a:pt x="9" y="126"/>
                </a:lnTo>
                <a:lnTo>
                  <a:pt x="10" y="126"/>
                </a:lnTo>
                <a:lnTo>
                  <a:pt x="10" y="124"/>
                </a:lnTo>
                <a:lnTo>
                  <a:pt x="10" y="122"/>
                </a:lnTo>
                <a:lnTo>
                  <a:pt x="9" y="122"/>
                </a:lnTo>
                <a:lnTo>
                  <a:pt x="9" y="121"/>
                </a:lnTo>
                <a:lnTo>
                  <a:pt x="10" y="119"/>
                </a:lnTo>
                <a:lnTo>
                  <a:pt x="10" y="117"/>
                </a:lnTo>
                <a:lnTo>
                  <a:pt x="9" y="117"/>
                </a:lnTo>
                <a:lnTo>
                  <a:pt x="9" y="116"/>
                </a:lnTo>
                <a:lnTo>
                  <a:pt x="10" y="116"/>
                </a:lnTo>
                <a:lnTo>
                  <a:pt x="12" y="116"/>
                </a:lnTo>
                <a:lnTo>
                  <a:pt x="14" y="114"/>
                </a:lnTo>
                <a:lnTo>
                  <a:pt x="15" y="114"/>
                </a:lnTo>
                <a:lnTo>
                  <a:pt x="17" y="114"/>
                </a:lnTo>
                <a:lnTo>
                  <a:pt x="19" y="114"/>
                </a:lnTo>
                <a:lnTo>
                  <a:pt x="20" y="116"/>
                </a:lnTo>
                <a:lnTo>
                  <a:pt x="20" y="114"/>
                </a:lnTo>
                <a:lnTo>
                  <a:pt x="20" y="112"/>
                </a:lnTo>
                <a:lnTo>
                  <a:pt x="22" y="112"/>
                </a:lnTo>
                <a:lnTo>
                  <a:pt x="24" y="112"/>
                </a:lnTo>
                <a:lnTo>
                  <a:pt x="25" y="114"/>
                </a:lnTo>
                <a:lnTo>
                  <a:pt x="27" y="116"/>
                </a:lnTo>
                <a:lnTo>
                  <a:pt x="27" y="117"/>
                </a:lnTo>
                <a:lnTo>
                  <a:pt x="29" y="117"/>
                </a:lnTo>
                <a:lnTo>
                  <a:pt x="30" y="116"/>
                </a:lnTo>
                <a:lnTo>
                  <a:pt x="32" y="116"/>
                </a:lnTo>
                <a:lnTo>
                  <a:pt x="34" y="117"/>
                </a:lnTo>
                <a:lnTo>
                  <a:pt x="35" y="119"/>
                </a:lnTo>
                <a:lnTo>
                  <a:pt x="37" y="121"/>
                </a:lnTo>
                <a:lnTo>
                  <a:pt x="37" y="122"/>
                </a:lnTo>
                <a:lnTo>
                  <a:pt x="39" y="121"/>
                </a:lnTo>
                <a:lnTo>
                  <a:pt x="39" y="119"/>
                </a:lnTo>
                <a:lnTo>
                  <a:pt x="39" y="117"/>
                </a:lnTo>
                <a:lnTo>
                  <a:pt x="39" y="116"/>
                </a:lnTo>
                <a:lnTo>
                  <a:pt x="39" y="114"/>
                </a:lnTo>
                <a:lnTo>
                  <a:pt x="37" y="112"/>
                </a:lnTo>
                <a:lnTo>
                  <a:pt x="35" y="111"/>
                </a:lnTo>
                <a:lnTo>
                  <a:pt x="35" y="109"/>
                </a:lnTo>
                <a:lnTo>
                  <a:pt x="37" y="109"/>
                </a:lnTo>
                <a:lnTo>
                  <a:pt x="37" y="107"/>
                </a:lnTo>
                <a:lnTo>
                  <a:pt x="37" y="106"/>
                </a:lnTo>
                <a:lnTo>
                  <a:pt x="35" y="106"/>
                </a:lnTo>
                <a:lnTo>
                  <a:pt x="34" y="102"/>
                </a:lnTo>
                <a:lnTo>
                  <a:pt x="35" y="101"/>
                </a:lnTo>
                <a:lnTo>
                  <a:pt x="35" y="99"/>
                </a:lnTo>
                <a:lnTo>
                  <a:pt x="35" y="97"/>
                </a:lnTo>
                <a:lnTo>
                  <a:pt x="34" y="97"/>
                </a:lnTo>
                <a:lnTo>
                  <a:pt x="34" y="96"/>
                </a:lnTo>
                <a:lnTo>
                  <a:pt x="35" y="96"/>
                </a:lnTo>
                <a:lnTo>
                  <a:pt x="35" y="94"/>
                </a:lnTo>
                <a:lnTo>
                  <a:pt x="35" y="92"/>
                </a:lnTo>
                <a:lnTo>
                  <a:pt x="35" y="91"/>
                </a:lnTo>
                <a:lnTo>
                  <a:pt x="37" y="89"/>
                </a:lnTo>
                <a:lnTo>
                  <a:pt x="39" y="89"/>
                </a:lnTo>
                <a:lnTo>
                  <a:pt x="40" y="89"/>
                </a:lnTo>
                <a:lnTo>
                  <a:pt x="42" y="89"/>
                </a:lnTo>
                <a:lnTo>
                  <a:pt x="42" y="87"/>
                </a:lnTo>
                <a:lnTo>
                  <a:pt x="44" y="86"/>
                </a:lnTo>
                <a:lnTo>
                  <a:pt x="44" y="81"/>
                </a:lnTo>
                <a:lnTo>
                  <a:pt x="44" y="71"/>
                </a:lnTo>
                <a:lnTo>
                  <a:pt x="44" y="69"/>
                </a:lnTo>
                <a:lnTo>
                  <a:pt x="44" y="67"/>
                </a:lnTo>
                <a:lnTo>
                  <a:pt x="44" y="66"/>
                </a:lnTo>
                <a:lnTo>
                  <a:pt x="44" y="64"/>
                </a:lnTo>
                <a:lnTo>
                  <a:pt x="45" y="62"/>
                </a:lnTo>
                <a:lnTo>
                  <a:pt x="47" y="62"/>
                </a:lnTo>
                <a:lnTo>
                  <a:pt x="49" y="62"/>
                </a:lnTo>
                <a:lnTo>
                  <a:pt x="50" y="61"/>
                </a:lnTo>
                <a:lnTo>
                  <a:pt x="54" y="61"/>
                </a:lnTo>
                <a:lnTo>
                  <a:pt x="54" y="59"/>
                </a:lnTo>
                <a:lnTo>
                  <a:pt x="54" y="57"/>
                </a:lnTo>
                <a:lnTo>
                  <a:pt x="54" y="56"/>
                </a:lnTo>
                <a:lnTo>
                  <a:pt x="54" y="54"/>
                </a:lnTo>
                <a:lnTo>
                  <a:pt x="54" y="52"/>
                </a:lnTo>
                <a:lnTo>
                  <a:pt x="54" y="51"/>
                </a:lnTo>
                <a:lnTo>
                  <a:pt x="52" y="49"/>
                </a:lnTo>
                <a:lnTo>
                  <a:pt x="52" y="47"/>
                </a:lnTo>
                <a:lnTo>
                  <a:pt x="54" y="46"/>
                </a:lnTo>
                <a:lnTo>
                  <a:pt x="52" y="44"/>
                </a:lnTo>
                <a:lnTo>
                  <a:pt x="52" y="42"/>
                </a:lnTo>
                <a:lnTo>
                  <a:pt x="50" y="42"/>
                </a:lnTo>
                <a:lnTo>
                  <a:pt x="50" y="41"/>
                </a:lnTo>
                <a:lnTo>
                  <a:pt x="50" y="39"/>
                </a:lnTo>
                <a:lnTo>
                  <a:pt x="49" y="39"/>
                </a:lnTo>
                <a:lnTo>
                  <a:pt x="49" y="37"/>
                </a:lnTo>
                <a:lnTo>
                  <a:pt x="49" y="36"/>
                </a:lnTo>
                <a:lnTo>
                  <a:pt x="49" y="34"/>
                </a:lnTo>
                <a:lnTo>
                  <a:pt x="50" y="32"/>
                </a:lnTo>
                <a:lnTo>
                  <a:pt x="52" y="32"/>
                </a:lnTo>
                <a:lnTo>
                  <a:pt x="52" y="31"/>
                </a:lnTo>
                <a:lnTo>
                  <a:pt x="54" y="31"/>
                </a:lnTo>
                <a:lnTo>
                  <a:pt x="52" y="31"/>
                </a:lnTo>
                <a:lnTo>
                  <a:pt x="54" y="29"/>
                </a:lnTo>
                <a:lnTo>
                  <a:pt x="54" y="27"/>
                </a:lnTo>
                <a:lnTo>
                  <a:pt x="54" y="26"/>
                </a:lnTo>
                <a:lnTo>
                  <a:pt x="55" y="26"/>
                </a:lnTo>
                <a:lnTo>
                  <a:pt x="55" y="24"/>
                </a:lnTo>
                <a:lnTo>
                  <a:pt x="55" y="22"/>
                </a:lnTo>
                <a:lnTo>
                  <a:pt x="55" y="21"/>
                </a:lnTo>
                <a:lnTo>
                  <a:pt x="55" y="19"/>
                </a:lnTo>
                <a:lnTo>
                  <a:pt x="54" y="19"/>
                </a:lnTo>
                <a:lnTo>
                  <a:pt x="54" y="15"/>
                </a:lnTo>
                <a:lnTo>
                  <a:pt x="55" y="14"/>
                </a:lnTo>
                <a:lnTo>
                  <a:pt x="55" y="12"/>
                </a:lnTo>
                <a:lnTo>
                  <a:pt x="55" y="10"/>
                </a:lnTo>
                <a:lnTo>
                  <a:pt x="54" y="9"/>
                </a:lnTo>
                <a:lnTo>
                  <a:pt x="52" y="7"/>
                </a:lnTo>
                <a:lnTo>
                  <a:pt x="54" y="5"/>
                </a:lnTo>
                <a:lnTo>
                  <a:pt x="55" y="5"/>
                </a:lnTo>
                <a:lnTo>
                  <a:pt x="59" y="4"/>
                </a:lnTo>
                <a:lnTo>
                  <a:pt x="60" y="4"/>
                </a:lnTo>
                <a:lnTo>
                  <a:pt x="60" y="5"/>
                </a:lnTo>
                <a:lnTo>
                  <a:pt x="60" y="4"/>
                </a:lnTo>
                <a:lnTo>
                  <a:pt x="62" y="4"/>
                </a:lnTo>
                <a:lnTo>
                  <a:pt x="62" y="2"/>
                </a:lnTo>
                <a:lnTo>
                  <a:pt x="64" y="2"/>
                </a:lnTo>
                <a:lnTo>
                  <a:pt x="65" y="2"/>
                </a:lnTo>
                <a:lnTo>
                  <a:pt x="65" y="0"/>
                </a:lnTo>
                <a:lnTo>
                  <a:pt x="67" y="0"/>
                </a:lnTo>
                <a:lnTo>
                  <a:pt x="67" y="2"/>
                </a:lnTo>
                <a:lnTo>
                  <a:pt x="69" y="2"/>
                </a:lnTo>
                <a:lnTo>
                  <a:pt x="69" y="4"/>
                </a:lnTo>
                <a:close/>
              </a:path>
            </a:pathLst>
          </a:custGeom>
          <a:solidFill>
            <a:srgbClr val="7453B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9"/>
          <p:cNvSpPr>
            <a:spLocks/>
          </p:cNvSpPr>
          <p:nvPr/>
        </p:nvSpPr>
        <p:spPr bwMode="auto">
          <a:xfrm>
            <a:off x="6310313" y="4284663"/>
            <a:ext cx="323850" cy="660400"/>
          </a:xfrm>
          <a:custGeom>
            <a:avLst/>
            <a:gdLst/>
            <a:ahLst/>
            <a:cxnLst>
              <a:cxn ang="0">
                <a:pos x="79" y="10"/>
              </a:cxn>
              <a:cxn ang="0">
                <a:pos x="90" y="22"/>
              </a:cxn>
              <a:cxn ang="0">
                <a:pos x="100" y="40"/>
              </a:cxn>
              <a:cxn ang="0">
                <a:pos x="119" y="50"/>
              </a:cxn>
              <a:cxn ang="0">
                <a:pos x="132" y="59"/>
              </a:cxn>
              <a:cxn ang="0">
                <a:pos x="142" y="77"/>
              </a:cxn>
              <a:cxn ang="0">
                <a:pos x="154" y="97"/>
              </a:cxn>
              <a:cxn ang="0">
                <a:pos x="162" y="112"/>
              </a:cxn>
              <a:cxn ang="0">
                <a:pos x="174" y="129"/>
              </a:cxn>
              <a:cxn ang="0">
                <a:pos x="181" y="146"/>
              </a:cxn>
              <a:cxn ang="0">
                <a:pos x="194" y="159"/>
              </a:cxn>
              <a:cxn ang="0">
                <a:pos x="187" y="176"/>
              </a:cxn>
              <a:cxn ang="0">
                <a:pos x="191" y="187"/>
              </a:cxn>
              <a:cxn ang="0">
                <a:pos x="191" y="204"/>
              </a:cxn>
              <a:cxn ang="0">
                <a:pos x="187" y="222"/>
              </a:cxn>
              <a:cxn ang="0">
                <a:pos x="184" y="237"/>
              </a:cxn>
              <a:cxn ang="0">
                <a:pos x="186" y="251"/>
              </a:cxn>
              <a:cxn ang="0">
                <a:pos x="204" y="254"/>
              </a:cxn>
              <a:cxn ang="0">
                <a:pos x="196" y="274"/>
              </a:cxn>
              <a:cxn ang="0">
                <a:pos x="201" y="284"/>
              </a:cxn>
              <a:cxn ang="0">
                <a:pos x="196" y="302"/>
              </a:cxn>
              <a:cxn ang="0">
                <a:pos x="184" y="317"/>
              </a:cxn>
              <a:cxn ang="0">
                <a:pos x="171" y="329"/>
              </a:cxn>
              <a:cxn ang="0">
                <a:pos x="161" y="349"/>
              </a:cxn>
              <a:cxn ang="0">
                <a:pos x="171" y="356"/>
              </a:cxn>
              <a:cxn ang="0">
                <a:pos x="167" y="358"/>
              </a:cxn>
              <a:cxn ang="0">
                <a:pos x="157" y="368"/>
              </a:cxn>
              <a:cxn ang="0">
                <a:pos x="159" y="379"/>
              </a:cxn>
              <a:cxn ang="0">
                <a:pos x="156" y="394"/>
              </a:cxn>
              <a:cxn ang="0">
                <a:pos x="134" y="414"/>
              </a:cxn>
              <a:cxn ang="0">
                <a:pos x="79" y="414"/>
              </a:cxn>
              <a:cxn ang="0">
                <a:pos x="62" y="413"/>
              </a:cxn>
              <a:cxn ang="0">
                <a:pos x="65" y="393"/>
              </a:cxn>
              <a:cxn ang="0">
                <a:pos x="54" y="376"/>
              </a:cxn>
              <a:cxn ang="0">
                <a:pos x="42" y="369"/>
              </a:cxn>
              <a:cxn ang="0">
                <a:pos x="25" y="358"/>
              </a:cxn>
              <a:cxn ang="0">
                <a:pos x="7" y="358"/>
              </a:cxn>
              <a:cxn ang="0">
                <a:pos x="12" y="348"/>
              </a:cxn>
              <a:cxn ang="0">
                <a:pos x="30" y="344"/>
              </a:cxn>
              <a:cxn ang="0">
                <a:pos x="34" y="329"/>
              </a:cxn>
              <a:cxn ang="0">
                <a:pos x="44" y="311"/>
              </a:cxn>
              <a:cxn ang="0">
                <a:pos x="59" y="307"/>
              </a:cxn>
              <a:cxn ang="0">
                <a:pos x="54" y="289"/>
              </a:cxn>
              <a:cxn ang="0">
                <a:pos x="50" y="274"/>
              </a:cxn>
              <a:cxn ang="0">
                <a:pos x="39" y="271"/>
              </a:cxn>
              <a:cxn ang="0">
                <a:pos x="44" y="259"/>
              </a:cxn>
              <a:cxn ang="0">
                <a:pos x="42" y="242"/>
              </a:cxn>
              <a:cxn ang="0">
                <a:pos x="42" y="226"/>
              </a:cxn>
              <a:cxn ang="0">
                <a:pos x="32" y="222"/>
              </a:cxn>
              <a:cxn ang="0">
                <a:pos x="27" y="204"/>
              </a:cxn>
              <a:cxn ang="0">
                <a:pos x="20" y="192"/>
              </a:cxn>
              <a:cxn ang="0">
                <a:pos x="12" y="177"/>
              </a:cxn>
              <a:cxn ang="0">
                <a:pos x="2" y="164"/>
              </a:cxn>
              <a:cxn ang="0">
                <a:pos x="9" y="144"/>
              </a:cxn>
              <a:cxn ang="0">
                <a:pos x="9" y="129"/>
              </a:cxn>
              <a:cxn ang="0">
                <a:pos x="9" y="114"/>
              </a:cxn>
              <a:cxn ang="0">
                <a:pos x="37" y="97"/>
              </a:cxn>
              <a:cxn ang="0">
                <a:pos x="47" y="84"/>
              </a:cxn>
              <a:cxn ang="0">
                <a:pos x="47" y="65"/>
              </a:cxn>
              <a:cxn ang="0">
                <a:pos x="50" y="39"/>
              </a:cxn>
              <a:cxn ang="0">
                <a:pos x="39" y="10"/>
              </a:cxn>
              <a:cxn ang="0">
                <a:pos x="59" y="0"/>
              </a:cxn>
            </a:cxnLst>
            <a:rect l="0" t="0" r="r" b="b"/>
            <a:pathLst>
              <a:path w="204" h="416">
                <a:moveTo>
                  <a:pt x="65" y="4"/>
                </a:moveTo>
                <a:lnTo>
                  <a:pt x="67" y="5"/>
                </a:lnTo>
                <a:lnTo>
                  <a:pt x="69" y="4"/>
                </a:lnTo>
                <a:lnTo>
                  <a:pt x="70" y="4"/>
                </a:lnTo>
                <a:lnTo>
                  <a:pt x="72" y="0"/>
                </a:lnTo>
                <a:lnTo>
                  <a:pt x="74" y="0"/>
                </a:lnTo>
                <a:lnTo>
                  <a:pt x="75" y="2"/>
                </a:lnTo>
                <a:lnTo>
                  <a:pt x="79" y="4"/>
                </a:lnTo>
                <a:lnTo>
                  <a:pt x="79" y="5"/>
                </a:lnTo>
                <a:lnTo>
                  <a:pt x="79" y="7"/>
                </a:lnTo>
                <a:lnTo>
                  <a:pt x="79" y="10"/>
                </a:lnTo>
                <a:lnTo>
                  <a:pt x="80" y="12"/>
                </a:lnTo>
                <a:lnTo>
                  <a:pt x="82" y="12"/>
                </a:lnTo>
                <a:lnTo>
                  <a:pt x="84" y="12"/>
                </a:lnTo>
                <a:lnTo>
                  <a:pt x="84" y="14"/>
                </a:lnTo>
                <a:lnTo>
                  <a:pt x="85" y="15"/>
                </a:lnTo>
                <a:lnTo>
                  <a:pt x="87" y="15"/>
                </a:lnTo>
                <a:lnTo>
                  <a:pt x="89" y="15"/>
                </a:lnTo>
                <a:lnTo>
                  <a:pt x="89" y="17"/>
                </a:lnTo>
                <a:lnTo>
                  <a:pt x="89" y="19"/>
                </a:lnTo>
                <a:lnTo>
                  <a:pt x="89" y="20"/>
                </a:lnTo>
                <a:lnTo>
                  <a:pt x="90" y="22"/>
                </a:lnTo>
                <a:lnTo>
                  <a:pt x="92" y="25"/>
                </a:lnTo>
                <a:lnTo>
                  <a:pt x="92" y="27"/>
                </a:lnTo>
                <a:lnTo>
                  <a:pt x="94" y="30"/>
                </a:lnTo>
                <a:lnTo>
                  <a:pt x="94" y="32"/>
                </a:lnTo>
                <a:lnTo>
                  <a:pt x="95" y="34"/>
                </a:lnTo>
                <a:lnTo>
                  <a:pt x="95" y="35"/>
                </a:lnTo>
                <a:lnTo>
                  <a:pt x="95" y="37"/>
                </a:lnTo>
                <a:lnTo>
                  <a:pt x="97" y="37"/>
                </a:lnTo>
                <a:lnTo>
                  <a:pt x="97" y="39"/>
                </a:lnTo>
                <a:lnTo>
                  <a:pt x="99" y="40"/>
                </a:lnTo>
                <a:lnTo>
                  <a:pt x="100" y="40"/>
                </a:lnTo>
                <a:lnTo>
                  <a:pt x="104" y="42"/>
                </a:lnTo>
                <a:lnTo>
                  <a:pt x="106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9"/>
                </a:lnTo>
                <a:lnTo>
                  <a:pt x="109" y="50"/>
                </a:lnTo>
                <a:lnTo>
                  <a:pt x="109" y="49"/>
                </a:lnTo>
                <a:lnTo>
                  <a:pt x="114" y="47"/>
                </a:lnTo>
                <a:lnTo>
                  <a:pt x="116" y="49"/>
                </a:lnTo>
                <a:lnTo>
                  <a:pt x="117" y="50"/>
                </a:lnTo>
                <a:lnTo>
                  <a:pt x="119" y="50"/>
                </a:lnTo>
                <a:lnTo>
                  <a:pt x="121" y="54"/>
                </a:lnTo>
                <a:lnTo>
                  <a:pt x="122" y="55"/>
                </a:lnTo>
                <a:lnTo>
                  <a:pt x="122" y="57"/>
                </a:lnTo>
                <a:lnTo>
                  <a:pt x="124" y="59"/>
                </a:lnTo>
                <a:lnTo>
                  <a:pt x="124" y="57"/>
                </a:lnTo>
                <a:lnTo>
                  <a:pt x="126" y="55"/>
                </a:lnTo>
                <a:lnTo>
                  <a:pt x="127" y="55"/>
                </a:lnTo>
                <a:lnTo>
                  <a:pt x="129" y="55"/>
                </a:lnTo>
                <a:lnTo>
                  <a:pt x="129" y="57"/>
                </a:lnTo>
                <a:lnTo>
                  <a:pt x="131" y="59"/>
                </a:lnTo>
                <a:lnTo>
                  <a:pt x="132" y="59"/>
                </a:lnTo>
                <a:lnTo>
                  <a:pt x="132" y="60"/>
                </a:lnTo>
                <a:lnTo>
                  <a:pt x="134" y="62"/>
                </a:lnTo>
                <a:lnTo>
                  <a:pt x="136" y="62"/>
                </a:lnTo>
                <a:lnTo>
                  <a:pt x="139" y="64"/>
                </a:lnTo>
                <a:lnTo>
                  <a:pt x="141" y="64"/>
                </a:lnTo>
                <a:lnTo>
                  <a:pt x="142" y="65"/>
                </a:lnTo>
                <a:lnTo>
                  <a:pt x="142" y="67"/>
                </a:lnTo>
                <a:lnTo>
                  <a:pt x="142" y="70"/>
                </a:lnTo>
                <a:lnTo>
                  <a:pt x="142" y="72"/>
                </a:lnTo>
                <a:lnTo>
                  <a:pt x="142" y="74"/>
                </a:lnTo>
                <a:lnTo>
                  <a:pt x="142" y="77"/>
                </a:lnTo>
                <a:lnTo>
                  <a:pt x="142" y="80"/>
                </a:lnTo>
                <a:lnTo>
                  <a:pt x="144" y="80"/>
                </a:lnTo>
                <a:lnTo>
                  <a:pt x="146" y="80"/>
                </a:lnTo>
                <a:lnTo>
                  <a:pt x="149" y="80"/>
                </a:lnTo>
                <a:lnTo>
                  <a:pt x="151" y="82"/>
                </a:lnTo>
                <a:lnTo>
                  <a:pt x="151" y="84"/>
                </a:lnTo>
                <a:lnTo>
                  <a:pt x="151" y="85"/>
                </a:lnTo>
                <a:lnTo>
                  <a:pt x="154" y="89"/>
                </a:lnTo>
                <a:lnTo>
                  <a:pt x="156" y="90"/>
                </a:lnTo>
                <a:lnTo>
                  <a:pt x="154" y="94"/>
                </a:lnTo>
                <a:lnTo>
                  <a:pt x="154" y="97"/>
                </a:lnTo>
                <a:lnTo>
                  <a:pt x="154" y="99"/>
                </a:lnTo>
                <a:lnTo>
                  <a:pt x="154" y="102"/>
                </a:lnTo>
                <a:lnTo>
                  <a:pt x="157" y="102"/>
                </a:lnTo>
                <a:lnTo>
                  <a:pt x="159" y="104"/>
                </a:lnTo>
                <a:lnTo>
                  <a:pt x="161" y="102"/>
                </a:lnTo>
                <a:lnTo>
                  <a:pt x="162" y="104"/>
                </a:lnTo>
                <a:lnTo>
                  <a:pt x="162" y="105"/>
                </a:lnTo>
                <a:lnTo>
                  <a:pt x="161" y="107"/>
                </a:lnTo>
                <a:lnTo>
                  <a:pt x="162" y="109"/>
                </a:lnTo>
                <a:lnTo>
                  <a:pt x="162" y="110"/>
                </a:lnTo>
                <a:lnTo>
                  <a:pt x="162" y="112"/>
                </a:lnTo>
                <a:lnTo>
                  <a:pt x="162" y="114"/>
                </a:lnTo>
                <a:lnTo>
                  <a:pt x="162" y="115"/>
                </a:lnTo>
                <a:lnTo>
                  <a:pt x="164" y="117"/>
                </a:lnTo>
                <a:lnTo>
                  <a:pt x="166" y="119"/>
                </a:lnTo>
                <a:lnTo>
                  <a:pt x="167" y="119"/>
                </a:lnTo>
                <a:lnTo>
                  <a:pt x="169" y="120"/>
                </a:lnTo>
                <a:lnTo>
                  <a:pt x="169" y="122"/>
                </a:lnTo>
                <a:lnTo>
                  <a:pt x="171" y="125"/>
                </a:lnTo>
                <a:lnTo>
                  <a:pt x="171" y="127"/>
                </a:lnTo>
                <a:lnTo>
                  <a:pt x="174" y="127"/>
                </a:lnTo>
                <a:lnTo>
                  <a:pt x="174" y="129"/>
                </a:lnTo>
                <a:lnTo>
                  <a:pt x="174" y="130"/>
                </a:lnTo>
                <a:lnTo>
                  <a:pt x="174" y="132"/>
                </a:lnTo>
                <a:lnTo>
                  <a:pt x="176" y="134"/>
                </a:lnTo>
                <a:lnTo>
                  <a:pt x="177" y="135"/>
                </a:lnTo>
                <a:lnTo>
                  <a:pt x="176" y="137"/>
                </a:lnTo>
                <a:lnTo>
                  <a:pt x="177" y="139"/>
                </a:lnTo>
                <a:lnTo>
                  <a:pt x="179" y="142"/>
                </a:lnTo>
                <a:lnTo>
                  <a:pt x="177" y="144"/>
                </a:lnTo>
                <a:lnTo>
                  <a:pt x="176" y="146"/>
                </a:lnTo>
                <a:lnTo>
                  <a:pt x="177" y="147"/>
                </a:lnTo>
                <a:lnTo>
                  <a:pt x="181" y="146"/>
                </a:lnTo>
                <a:lnTo>
                  <a:pt x="184" y="144"/>
                </a:lnTo>
                <a:lnTo>
                  <a:pt x="186" y="146"/>
                </a:lnTo>
                <a:lnTo>
                  <a:pt x="187" y="147"/>
                </a:lnTo>
                <a:lnTo>
                  <a:pt x="189" y="151"/>
                </a:lnTo>
                <a:lnTo>
                  <a:pt x="191" y="152"/>
                </a:lnTo>
                <a:lnTo>
                  <a:pt x="192" y="152"/>
                </a:lnTo>
                <a:lnTo>
                  <a:pt x="194" y="152"/>
                </a:lnTo>
                <a:lnTo>
                  <a:pt x="196" y="154"/>
                </a:lnTo>
                <a:lnTo>
                  <a:pt x="197" y="154"/>
                </a:lnTo>
                <a:lnTo>
                  <a:pt x="196" y="157"/>
                </a:lnTo>
                <a:lnTo>
                  <a:pt x="194" y="159"/>
                </a:lnTo>
                <a:lnTo>
                  <a:pt x="192" y="161"/>
                </a:lnTo>
                <a:lnTo>
                  <a:pt x="191" y="161"/>
                </a:lnTo>
                <a:lnTo>
                  <a:pt x="191" y="164"/>
                </a:lnTo>
                <a:lnTo>
                  <a:pt x="191" y="166"/>
                </a:lnTo>
                <a:lnTo>
                  <a:pt x="187" y="167"/>
                </a:lnTo>
                <a:lnTo>
                  <a:pt x="186" y="167"/>
                </a:lnTo>
                <a:lnTo>
                  <a:pt x="186" y="169"/>
                </a:lnTo>
                <a:lnTo>
                  <a:pt x="186" y="172"/>
                </a:lnTo>
                <a:lnTo>
                  <a:pt x="187" y="172"/>
                </a:lnTo>
                <a:lnTo>
                  <a:pt x="189" y="176"/>
                </a:lnTo>
                <a:lnTo>
                  <a:pt x="187" y="176"/>
                </a:lnTo>
                <a:lnTo>
                  <a:pt x="187" y="177"/>
                </a:lnTo>
                <a:lnTo>
                  <a:pt x="189" y="179"/>
                </a:lnTo>
                <a:lnTo>
                  <a:pt x="191" y="179"/>
                </a:lnTo>
                <a:lnTo>
                  <a:pt x="192" y="179"/>
                </a:lnTo>
                <a:lnTo>
                  <a:pt x="194" y="179"/>
                </a:lnTo>
                <a:lnTo>
                  <a:pt x="194" y="181"/>
                </a:lnTo>
                <a:lnTo>
                  <a:pt x="192" y="182"/>
                </a:lnTo>
                <a:lnTo>
                  <a:pt x="191" y="182"/>
                </a:lnTo>
                <a:lnTo>
                  <a:pt x="191" y="184"/>
                </a:lnTo>
                <a:lnTo>
                  <a:pt x="191" y="186"/>
                </a:lnTo>
                <a:lnTo>
                  <a:pt x="191" y="187"/>
                </a:lnTo>
                <a:lnTo>
                  <a:pt x="191" y="189"/>
                </a:lnTo>
                <a:lnTo>
                  <a:pt x="189" y="191"/>
                </a:lnTo>
                <a:lnTo>
                  <a:pt x="189" y="192"/>
                </a:lnTo>
                <a:lnTo>
                  <a:pt x="187" y="194"/>
                </a:lnTo>
                <a:lnTo>
                  <a:pt x="187" y="196"/>
                </a:lnTo>
                <a:lnTo>
                  <a:pt x="191" y="196"/>
                </a:lnTo>
                <a:lnTo>
                  <a:pt x="192" y="197"/>
                </a:lnTo>
                <a:lnTo>
                  <a:pt x="194" y="199"/>
                </a:lnTo>
                <a:lnTo>
                  <a:pt x="194" y="201"/>
                </a:lnTo>
                <a:lnTo>
                  <a:pt x="192" y="202"/>
                </a:lnTo>
                <a:lnTo>
                  <a:pt x="191" y="204"/>
                </a:lnTo>
                <a:lnTo>
                  <a:pt x="189" y="207"/>
                </a:lnTo>
                <a:lnTo>
                  <a:pt x="191" y="209"/>
                </a:lnTo>
                <a:lnTo>
                  <a:pt x="192" y="211"/>
                </a:lnTo>
                <a:lnTo>
                  <a:pt x="192" y="214"/>
                </a:lnTo>
                <a:lnTo>
                  <a:pt x="192" y="216"/>
                </a:lnTo>
                <a:lnTo>
                  <a:pt x="192" y="217"/>
                </a:lnTo>
                <a:lnTo>
                  <a:pt x="191" y="217"/>
                </a:lnTo>
                <a:lnTo>
                  <a:pt x="191" y="219"/>
                </a:lnTo>
                <a:lnTo>
                  <a:pt x="189" y="219"/>
                </a:lnTo>
                <a:lnTo>
                  <a:pt x="187" y="221"/>
                </a:lnTo>
                <a:lnTo>
                  <a:pt x="187" y="222"/>
                </a:lnTo>
                <a:lnTo>
                  <a:pt x="189" y="224"/>
                </a:lnTo>
                <a:lnTo>
                  <a:pt x="191" y="226"/>
                </a:lnTo>
                <a:lnTo>
                  <a:pt x="192" y="227"/>
                </a:lnTo>
                <a:lnTo>
                  <a:pt x="194" y="229"/>
                </a:lnTo>
                <a:lnTo>
                  <a:pt x="194" y="231"/>
                </a:lnTo>
                <a:lnTo>
                  <a:pt x="192" y="232"/>
                </a:lnTo>
                <a:lnTo>
                  <a:pt x="191" y="234"/>
                </a:lnTo>
                <a:lnTo>
                  <a:pt x="189" y="234"/>
                </a:lnTo>
                <a:lnTo>
                  <a:pt x="187" y="234"/>
                </a:lnTo>
                <a:lnTo>
                  <a:pt x="186" y="234"/>
                </a:lnTo>
                <a:lnTo>
                  <a:pt x="184" y="237"/>
                </a:lnTo>
                <a:lnTo>
                  <a:pt x="182" y="239"/>
                </a:lnTo>
                <a:lnTo>
                  <a:pt x="182" y="242"/>
                </a:lnTo>
                <a:lnTo>
                  <a:pt x="181" y="242"/>
                </a:lnTo>
                <a:lnTo>
                  <a:pt x="181" y="244"/>
                </a:lnTo>
                <a:lnTo>
                  <a:pt x="181" y="246"/>
                </a:lnTo>
                <a:lnTo>
                  <a:pt x="181" y="247"/>
                </a:lnTo>
                <a:lnTo>
                  <a:pt x="181" y="249"/>
                </a:lnTo>
                <a:lnTo>
                  <a:pt x="181" y="252"/>
                </a:lnTo>
                <a:lnTo>
                  <a:pt x="182" y="251"/>
                </a:lnTo>
                <a:lnTo>
                  <a:pt x="184" y="251"/>
                </a:lnTo>
                <a:lnTo>
                  <a:pt x="186" y="251"/>
                </a:lnTo>
                <a:lnTo>
                  <a:pt x="187" y="252"/>
                </a:lnTo>
                <a:lnTo>
                  <a:pt x="189" y="252"/>
                </a:lnTo>
                <a:lnTo>
                  <a:pt x="191" y="252"/>
                </a:lnTo>
                <a:lnTo>
                  <a:pt x="192" y="252"/>
                </a:lnTo>
                <a:lnTo>
                  <a:pt x="194" y="252"/>
                </a:lnTo>
                <a:lnTo>
                  <a:pt x="196" y="252"/>
                </a:lnTo>
                <a:lnTo>
                  <a:pt x="196" y="254"/>
                </a:lnTo>
                <a:lnTo>
                  <a:pt x="197" y="256"/>
                </a:lnTo>
                <a:lnTo>
                  <a:pt x="201" y="256"/>
                </a:lnTo>
                <a:lnTo>
                  <a:pt x="202" y="252"/>
                </a:lnTo>
                <a:lnTo>
                  <a:pt x="204" y="254"/>
                </a:lnTo>
                <a:lnTo>
                  <a:pt x="202" y="257"/>
                </a:lnTo>
                <a:lnTo>
                  <a:pt x="202" y="261"/>
                </a:lnTo>
                <a:lnTo>
                  <a:pt x="201" y="262"/>
                </a:lnTo>
                <a:lnTo>
                  <a:pt x="201" y="264"/>
                </a:lnTo>
                <a:lnTo>
                  <a:pt x="201" y="266"/>
                </a:lnTo>
                <a:lnTo>
                  <a:pt x="201" y="267"/>
                </a:lnTo>
                <a:lnTo>
                  <a:pt x="201" y="269"/>
                </a:lnTo>
                <a:lnTo>
                  <a:pt x="199" y="271"/>
                </a:lnTo>
                <a:lnTo>
                  <a:pt x="199" y="272"/>
                </a:lnTo>
                <a:lnTo>
                  <a:pt x="197" y="272"/>
                </a:lnTo>
                <a:lnTo>
                  <a:pt x="196" y="274"/>
                </a:lnTo>
                <a:lnTo>
                  <a:pt x="196" y="276"/>
                </a:lnTo>
                <a:lnTo>
                  <a:pt x="197" y="277"/>
                </a:lnTo>
                <a:lnTo>
                  <a:pt x="199" y="277"/>
                </a:lnTo>
                <a:lnTo>
                  <a:pt x="201" y="277"/>
                </a:lnTo>
                <a:lnTo>
                  <a:pt x="202" y="276"/>
                </a:lnTo>
                <a:lnTo>
                  <a:pt x="204" y="276"/>
                </a:lnTo>
                <a:lnTo>
                  <a:pt x="204" y="277"/>
                </a:lnTo>
                <a:lnTo>
                  <a:pt x="204" y="279"/>
                </a:lnTo>
                <a:lnTo>
                  <a:pt x="202" y="281"/>
                </a:lnTo>
                <a:lnTo>
                  <a:pt x="202" y="282"/>
                </a:lnTo>
                <a:lnTo>
                  <a:pt x="201" y="284"/>
                </a:lnTo>
                <a:lnTo>
                  <a:pt x="199" y="284"/>
                </a:lnTo>
                <a:lnTo>
                  <a:pt x="197" y="289"/>
                </a:lnTo>
                <a:lnTo>
                  <a:pt x="197" y="291"/>
                </a:lnTo>
                <a:lnTo>
                  <a:pt x="196" y="291"/>
                </a:lnTo>
                <a:lnTo>
                  <a:pt x="196" y="292"/>
                </a:lnTo>
                <a:lnTo>
                  <a:pt x="194" y="296"/>
                </a:lnTo>
                <a:lnTo>
                  <a:pt x="192" y="297"/>
                </a:lnTo>
                <a:lnTo>
                  <a:pt x="194" y="297"/>
                </a:lnTo>
                <a:lnTo>
                  <a:pt x="194" y="299"/>
                </a:lnTo>
                <a:lnTo>
                  <a:pt x="196" y="301"/>
                </a:lnTo>
                <a:lnTo>
                  <a:pt x="196" y="302"/>
                </a:lnTo>
                <a:lnTo>
                  <a:pt x="196" y="306"/>
                </a:lnTo>
                <a:lnTo>
                  <a:pt x="194" y="307"/>
                </a:lnTo>
                <a:lnTo>
                  <a:pt x="194" y="311"/>
                </a:lnTo>
                <a:lnTo>
                  <a:pt x="191" y="311"/>
                </a:lnTo>
                <a:lnTo>
                  <a:pt x="189" y="312"/>
                </a:lnTo>
                <a:lnTo>
                  <a:pt x="189" y="314"/>
                </a:lnTo>
                <a:lnTo>
                  <a:pt x="187" y="314"/>
                </a:lnTo>
                <a:lnTo>
                  <a:pt x="187" y="316"/>
                </a:lnTo>
                <a:lnTo>
                  <a:pt x="186" y="316"/>
                </a:lnTo>
                <a:lnTo>
                  <a:pt x="184" y="316"/>
                </a:lnTo>
                <a:lnTo>
                  <a:pt x="184" y="317"/>
                </a:lnTo>
                <a:lnTo>
                  <a:pt x="182" y="317"/>
                </a:lnTo>
                <a:lnTo>
                  <a:pt x="181" y="319"/>
                </a:lnTo>
                <a:lnTo>
                  <a:pt x="179" y="319"/>
                </a:lnTo>
                <a:lnTo>
                  <a:pt x="177" y="321"/>
                </a:lnTo>
                <a:lnTo>
                  <a:pt x="176" y="319"/>
                </a:lnTo>
                <a:lnTo>
                  <a:pt x="174" y="319"/>
                </a:lnTo>
                <a:lnTo>
                  <a:pt x="174" y="321"/>
                </a:lnTo>
                <a:lnTo>
                  <a:pt x="172" y="322"/>
                </a:lnTo>
                <a:lnTo>
                  <a:pt x="172" y="326"/>
                </a:lnTo>
                <a:lnTo>
                  <a:pt x="171" y="327"/>
                </a:lnTo>
                <a:lnTo>
                  <a:pt x="171" y="329"/>
                </a:lnTo>
                <a:lnTo>
                  <a:pt x="169" y="331"/>
                </a:lnTo>
                <a:lnTo>
                  <a:pt x="167" y="334"/>
                </a:lnTo>
                <a:lnTo>
                  <a:pt x="167" y="336"/>
                </a:lnTo>
                <a:lnTo>
                  <a:pt x="167" y="337"/>
                </a:lnTo>
                <a:lnTo>
                  <a:pt x="167" y="339"/>
                </a:lnTo>
                <a:lnTo>
                  <a:pt x="166" y="341"/>
                </a:lnTo>
                <a:lnTo>
                  <a:pt x="166" y="343"/>
                </a:lnTo>
                <a:lnTo>
                  <a:pt x="164" y="344"/>
                </a:lnTo>
                <a:lnTo>
                  <a:pt x="164" y="346"/>
                </a:lnTo>
                <a:lnTo>
                  <a:pt x="162" y="348"/>
                </a:lnTo>
                <a:lnTo>
                  <a:pt x="161" y="349"/>
                </a:lnTo>
                <a:lnTo>
                  <a:pt x="161" y="351"/>
                </a:lnTo>
                <a:lnTo>
                  <a:pt x="159" y="351"/>
                </a:lnTo>
                <a:lnTo>
                  <a:pt x="159" y="353"/>
                </a:lnTo>
                <a:lnTo>
                  <a:pt x="157" y="353"/>
                </a:lnTo>
                <a:lnTo>
                  <a:pt x="156" y="356"/>
                </a:lnTo>
                <a:lnTo>
                  <a:pt x="159" y="356"/>
                </a:lnTo>
                <a:lnTo>
                  <a:pt x="162" y="356"/>
                </a:lnTo>
                <a:lnTo>
                  <a:pt x="164" y="356"/>
                </a:lnTo>
                <a:lnTo>
                  <a:pt x="167" y="356"/>
                </a:lnTo>
                <a:lnTo>
                  <a:pt x="169" y="356"/>
                </a:lnTo>
                <a:lnTo>
                  <a:pt x="171" y="356"/>
                </a:lnTo>
                <a:lnTo>
                  <a:pt x="171" y="358"/>
                </a:lnTo>
                <a:lnTo>
                  <a:pt x="172" y="358"/>
                </a:lnTo>
                <a:lnTo>
                  <a:pt x="174" y="358"/>
                </a:lnTo>
                <a:lnTo>
                  <a:pt x="174" y="359"/>
                </a:lnTo>
                <a:lnTo>
                  <a:pt x="172" y="359"/>
                </a:lnTo>
                <a:lnTo>
                  <a:pt x="172" y="358"/>
                </a:lnTo>
                <a:lnTo>
                  <a:pt x="171" y="358"/>
                </a:lnTo>
                <a:lnTo>
                  <a:pt x="169" y="358"/>
                </a:lnTo>
                <a:lnTo>
                  <a:pt x="169" y="359"/>
                </a:lnTo>
                <a:lnTo>
                  <a:pt x="167" y="359"/>
                </a:lnTo>
                <a:lnTo>
                  <a:pt x="167" y="358"/>
                </a:lnTo>
                <a:lnTo>
                  <a:pt x="166" y="358"/>
                </a:lnTo>
                <a:lnTo>
                  <a:pt x="166" y="359"/>
                </a:lnTo>
                <a:lnTo>
                  <a:pt x="164" y="359"/>
                </a:lnTo>
                <a:lnTo>
                  <a:pt x="162" y="359"/>
                </a:lnTo>
                <a:lnTo>
                  <a:pt x="162" y="361"/>
                </a:lnTo>
                <a:lnTo>
                  <a:pt x="162" y="363"/>
                </a:lnTo>
                <a:lnTo>
                  <a:pt x="161" y="363"/>
                </a:lnTo>
                <a:lnTo>
                  <a:pt x="159" y="364"/>
                </a:lnTo>
                <a:lnTo>
                  <a:pt x="157" y="364"/>
                </a:lnTo>
                <a:lnTo>
                  <a:pt x="157" y="366"/>
                </a:lnTo>
                <a:lnTo>
                  <a:pt x="157" y="368"/>
                </a:lnTo>
                <a:lnTo>
                  <a:pt x="157" y="369"/>
                </a:lnTo>
                <a:lnTo>
                  <a:pt x="156" y="371"/>
                </a:lnTo>
                <a:lnTo>
                  <a:pt x="157" y="371"/>
                </a:lnTo>
                <a:lnTo>
                  <a:pt x="157" y="373"/>
                </a:lnTo>
                <a:lnTo>
                  <a:pt x="159" y="373"/>
                </a:lnTo>
                <a:lnTo>
                  <a:pt x="159" y="374"/>
                </a:lnTo>
                <a:lnTo>
                  <a:pt x="157" y="374"/>
                </a:lnTo>
                <a:lnTo>
                  <a:pt x="157" y="376"/>
                </a:lnTo>
                <a:lnTo>
                  <a:pt x="157" y="378"/>
                </a:lnTo>
                <a:lnTo>
                  <a:pt x="159" y="378"/>
                </a:lnTo>
                <a:lnTo>
                  <a:pt x="159" y="379"/>
                </a:lnTo>
                <a:lnTo>
                  <a:pt x="159" y="381"/>
                </a:lnTo>
                <a:lnTo>
                  <a:pt x="157" y="381"/>
                </a:lnTo>
                <a:lnTo>
                  <a:pt x="156" y="381"/>
                </a:lnTo>
                <a:lnTo>
                  <a:pt x="156" y="383"/>
                </a:lnTo>
                <a:lnTo>
                  <a:pt x="154" y="383"/>
                </a:lnTo>
                <a:lnTo>
                  <a:pt x="154" y="384"/>
                </a:lnTo>
                <a:lnTo>
                  <a:pt x="156" y="386"/>
                </a:lnTo>
                <a:lnTo>
                  <a:pt x="154" y="388"/>
                </a:lnTo>
                <a:lnTo>
                  <a:pt x="154" y="391"/>
                </a:lnTo>
                <a:lnTo>
                  <a:pt x="156" y="393"/>
                </a:lnTo>
                <a:lnTo>
                  <a:pt x="156" y="394"/>
                </a:lnTo>
                <a:lnTo>
                  <a:pt x="156" y="398"/>
                </a:lnTo>
                <a:lnTo>
                  <a:pt x="154" y="401"/>
                </a:lnTo>
                <a:lnTo>
                  <a:pt x="154" y="408"/>
                </a:lnTo>
                <a:lnTo>
                  <a:pt x="154" y="409"/>
                </a:lnTo>
                <a:lnTo>
                  <a:pt x="154" y="413"/>
                </a:lnTo>
                <a:lnTo>
                  <a:pt x="152" y="413"/>
                </a:lnTo>
                <a:lnTo>
                  <a:pt x="151" y="413"/>
                </a:lnTo>
                <a:lnTo>
                  <a:pt x="149" y="413"/>
                </a:lnTo>
                <a:lnTo>
                  <a:pt x="137" y="413"/>
                </a:lnTo>
                <a:lnTo>
                  <a:pt x="136" y="413"/>
                </a:lnTo>
                <a:lnTo>
                  <a:pt x="134" y="414"/>
                </a:lnTo>
                <a:lnTo>
                  <a:pt x="127" y="414"/>
                </a:lnTo>
                <a:lnTo>
                  <a:pt x="126" y="414"/>
                </a:lnTo>
                <a:lnTo>
                  <a:pt x="117" y="414"/>
                </a:lnTo>
                <a:lnTo>
                  <a:pt x="112" y="414"/>
                </a:lnTo>
                <a:lnTo>
                  <a:pt x="107" y="414"/>
                </a:lnTo>
                <a:lnTo>
                  <a:pt x="102" y="414"/>
                </a:lnTo>
                <a:lnTo>
                  <a:pt x="100" y="414"/>
                </a:lnTo>
                <a:lnTo>
                  <a:pt x="97" y="414"/>
                </a:lnTo>
                <a:lnTo>
                  <a:pt x="95" y="414"/>
                </a:lnTo>
                <a:lnTo>
                  <a:pt x="85" y="414"/>
                </a:lnTo>
                <a:lnTo>
                  <a:pt x="79" y="414"/>
                </a:lnTo>
                <a:lnTo>
                  <a:pt x="77" y="414"/>
                </a:lnTo>
                <a:lnTo>
                  <a:pt x="75" y="414"/>
                </a:lnTo>
                <a:lnTo>
                  <a:pt x="72" y="414"/>
                </a:lnTo>
                <a:lnTo>
                  <a:pt x="72" y="416"/>
                </a:lnTo>
                <a:lnTo>
                  <a:pt x="70" y="416"/>
                </a:lnTo>
                <a:lnTo>
                  <a:pt x="69" y="414"/>
                </a:lnTo>
                <a:lnTo>
                  <a:pt x="69" y="416"/>
                </a:lnTo>
                <a:lnTo>
                  <a:pt x="67" y="416"/>
                </a:lnTo>
                <a:lnTo>
                  <a:pt x="64" y="416"/>
                </a:lnTo>
                <a:lnTo>
                  <a:pt x="64" y="414"/>
                </a:lnTo>
                <a:lnTo>
                  <a:pt x="62" y="413"/>
                </a:lnTo>
                <a:lnTo>
                  <a:pt x="62" y="409"/>
                </a:lnTo>
                <a:lnTo>
                  <a:pt x="64" y="409"/>
                </a:lnTo>
                <a:lnTo>
                  <a:pt x="64" y="408"/>
                </a:lnTo>
                <a:lnTo>
                  <a:pt x="62" y="406"/>
                </a:lnTo>
                <a:lnTo>
                  <a:pt x="64" y="406"/>
                </a:lnTo>
                <a:lnTo>
                  <a:pt x="64" y="403"/>
                </a:lnTo>
                <a:lnTo>
                  <a:pt x="62" y="401"/>
                </a:lnTo>
                <a:lnTo>
                  <a:pt x="62" y="399"/>
                </a:lnTo>
                <a:lnTo>
                  <a:pt x="64" y="398"/>
                </a:lnTo>
                <a:lnTo>
                  <a:pt x="64" y="396"/>
                </a:lnTo>
                <a:lnTo>
                  <a:pt x="65" y="393"/>
                </a:lnTo>
                <a:lnTo>
                  <a:pt x="65" y="391"/>
                </a:lnTo>
                <a:lnTo>
                  <a:pt x="65" y="389"/>
                </a:lnTo>
                <a:lnTo>
                  <a:pt x="64" y="389"/>
                </a:lnTo>
                <a:lnTo>
                  <a:pt x="62" y="386"/>
                </a:lnTo>
                <a:lnTo>
                  <a:pt x="59" y="386"/>
                </a:lnTo>
                <a:lnTo>
                  <a:pt x="57" y="383"/>
                </a:lnTo>
                <a:lnTo>
                  <a:pt x="57" y="381"/>
                </a:lnTo>
                <a:lnTo>
                  <a:pt x="55" y="379"/>
                </a:lnTo>
                <a:lnTo>
                  <a:pt x="55" y="378"/>
                </a:lnTo>
                <a:lnTo>
                  <a:pt x="55" y="376"/>
                </a:lnTo>
                <a:lnTo>
                  <a:pt x="54" y="376"/>
                </a:lnTo>
                <a:lnTo>
                  <a:pt x="54" y="374"/>
                </a:lnTo>
                <a:lnTo>
                  <a:pt x="54" y="373"/>
                </a:lnTo>
                <a:lnTo>
                  <a:pt x="52" y="369"/>
                </a:lnTo>
                <a:lnTo>
                  <a:pt x="50" y="368"/>
                </a:lnTo>
                <a:lnTo>
                  <a:pt x="47" y="366"/>
                </a:lnTo>
                <a:lnTo>
                  <a:pt x="45" y="366"/>
                </a:lnTo>
                <a:lnTo>
                  <a:pt x="47" y="368"/>
                </a:lnTo>
                <a:lnTo>
                  <a:pt x="47" y="369"/>
                </a:lnTo>
                <a:lnTo>
                  <a:pt x="45" y="371"/>
                </a:lnTo>
                <a:lnTo>
                  <a:pt x="44" y="369"/>
                </a:lnTo>
                <a:lnTo>
                  <a:pt x="42" y="369"/>
                </a:lnTo>
                <a:lnTo>
                  <a:pt x="40" y="368"/>
                </a:lnTo>
                <a:lnTo>
                  <a:pt x="40" y="366"/>
                </a:lnTo>
                <a:lnTo>
                  <a:pt x="40" y="364"/>
                </a:lnTo>
                <a:lnTo>
                  <a:pt x="39" y="363"/>
                </a:lnTo>
                <a:lnTo>
                  <a:pt x="37" y="361"/>
                </a:lnTo>
                <a:lnTo>
                  <a:pt x="35" y="361"/>
                </a:lnTo>
                <a:lnTo>
                  <a:pt x="34" y="361"/>
                </a:lnTo>
                <a:lnTo>
                  <a:pt x="32" y="361"/>
                </a:lnTo>
                <a:lnTo>
                  <a:pt x="29" y="359"/>
                </a:lnTo>
                <a:lnTo>
                  <a:pt x="27" y="359"/>
                </a:lnTo>
                <a:lnTo>
                  <a:pt x="25" y="358"/>
                </a:lnTo>
                <a:lnTo>
                  <a:pt x="24" y="358"/>
                </a:lnTo>
                <a:lnTo>
                  <a:pt x="20" y="358"/>
                </a:lnTo>
                <a:lnTo>
                  <a:pt x="19" y="358"/>
                </a:lnTo>
                <a:lnTo>
                  <a:pt x="17" y="358"/>
                </a:lnTo>
                <a:lnTo>
                  <a:pt x="15" y="359"/>
                </a:lnTo>
                <a:lnTo>
                  <a:pt x="12" y="359"/>
                </a:lnTo>
                <a:lnTo>
                  <a:pt x="12" y="363"/>
                </a:lnTo>
                <a:lnTo>
                  <a:pt x="10" y="361"/>
                </a:lnTo>
                <a:lnTo>
                  <a:pt x="9" y="361"/>
                </a:lnTo>
                <a:lnTo>
                  <a:pt x="7" y="359"/>
                </a:lnTo>
                <a:lnTo>
                  <a:pt x="7" y="358"/>
                </a:lnTo>
                <a:lnTo>
                  <a:pt x="4" y="358"/>
                </a:lnTo>
                <a:lnTo>
                  <a:pt x="2" y="359"/>
                </a:lnTo>
                <a:lnTo>
                  <a:pt x="0" y="359"/>
                </a:lnTo>
                <a:lnTo>
                  <a:pt x="0" y="358"/>
                </a:lnTo>
                <a:lnTo>
                  <a:pt x="2" y="356"/>
                </a:lnTo>
                <a:lnTo>
                  <a:pt x="4" y="354"/>
                </a:lnTo>
                <a:lnTo>
                  <a:pt x="5" y="353"/>
                </a:lnTo>
                <a:lnTo>
                  <a:pt x="7" y="353"/>
                </a:lnTo>
                <a:lnTo>
                  <a:pt x="7" y="351"/>
                </a:lnTo>
                <a:lnTo>
                  <a:pt x="9" y="351"/>
                </a:lnTo>
                <a:lnTo>
                  <a:pt x="12" y="348"/>
                </a:lnTo>
                <a:lnTo>
                  <a:pt x="15" y="348"/>
                </a:lnTo>
                <a:lnTo>
                  <a:pt x="17" y="346"/>
                </a:lnTo>
                <a:lnTo>
                  <a:pt x="19" y="346"/>
                </a:lnTo>
                <a:lnTo>
                  <a:pt x="20" y="346"/>
                </a:lnTo>
                <a:lnTo>
                  <a:pt x="25" y="348"/>
                </a:lnTo>
                <a:lnTo>
                  <a:pt x="29" y="349"/>
                </a:lnTo>
                <a:lnTo>
                  <a:pt x="29" y="348"/>
                </a:lnTo>
                <a:lnTo>
                  <a:pt x="30" y="348"/>
                </a:lnTo>
                <a:lnTo>
                  <a:pt x="30" y="346"/>
                </a:lnTo>
                <a:lnTo>
                  <a:pt x="32" y="344"/>
                </a:lnTo>
                <a:lnTo>
                  <a:pt x="30" y="344"/>
                </a:lnTo>
                <a:lnTo>
                  <a:pt x="32" y="343"/>
                </a:lnTo>
                <a:lnTo>
                  <a:pt x="34" y="343"/>
                </a:lnTo>
                <a:lnTo>
                  <a:pt x="37" y="341"/>
                </a:lnTo>
                <a:lnTo>
                  <a:pt x="39" y="339"/>
                </a:lnTo>
                <a:lnTo>
                  <a:pt x="39" y="337"/>
                </a:lnTo>
                <a:lnTo>
                  <a:pt x="37" y="336"/>
                </a:lnTo>
                <a:lnTo>
                  <a:pt x="35" y="334"/>
                </a:lnTo>
                <a:lnTo>
                  <a:pt x="34" y="332"/>
                </a:lnTo>
                <a:lnTo>
                  <a:pt x="30" y="331"/>
                </a:lnTo>
                <a:lnTo>
                  <a:pt x="30" y="329"/>
                </a:lnTo>
                <a:lnTo>
                  <a:pt x="34" y="329"/>
                </a:lnTo>
                <a:lnTo>
                  <a:pt x="35" y="329"/>
                </a:lnTo>
                <a:lnTo>
                  <a:pt x="39" y="329"/>
                </a:lnTo>
                <a:lnTo>
                  <a:pt x="40" y="327"/>
                </a:lnTo>
                <a:lnTo>
                  <a:pt x="40" y="326"/>
                </a:lnTo>
                <a:lnTo>
                  <a:pt x="42" y="322"/>
                </a:lnTo>
                <a:lnTo>
                  <a:pt x="42" y="319"/>
                </a:lnTo>
                <a:lnTo>
                  <a:pt x="42" y="317"/>
                </a:lnTo>
                <a:lnTo>
                  <a:pt x="42" y="314"/>
                </a:lnTo>
                <a:lnTo>
                  <a:pt x="42" y="312"/>
                </a:lnTo>
                <a:lnTo>
                  <a:pt x="44" y="312"/>
                </a:lnTo>
                <a:lnTo>
                  <a:pt x="44" y="311"/>
                </a:lnTo>
                <a:lnTo>
                  <a:pt x="45" y="312"/>
                </a:lnTo>
                <a:lnTo>
                  <a:pt x="47" y="312"/>
                </a:lnTo>
                <a:lnTo>
                  <a:pt x="49" y="311"/>
                </a:lnTo>
                <a:lnTo>
                  <a:pt x="50" y="311"/>
                </a:lnTo>
                <a:lnTo>
                  <a:pt x="55" y="312"/>
                </a:lnTo>
                <a:lnTo>
                  <a:pt x="57" y="312"/>
                </a:lnTo>
                <a:lnTo>
                  <a:pt x="59" y="312"/>
                </a:lnTo>
                <a:lnTo>
                  <a:pt x="60" y="312"/>
                </a:lnTo>
                <a:lnTo>
                  <a:pt x="60" y="309"/>
                </a:lnTo>
                <a:lnTo>
                  <a:pt x="59" y="309"/>
                </a:lnTo>
                <a:lnTo>
                  <a:pt x="59" y="307"/>
                </a:lnTo>
                <a:lnTo>
                  <a:pt x="59" y="306"/>
                </a:lnTo>
                <a:lnTo>
                  <a:pt x="59" y="304"/>
                </a:lnTo>
                <a:lnTo>
                  <a:pt x="59" y="301"/>
                </a:lnTo>
                <a:lnTo>
                  <a:pt x="57" y="299"/>
                </a:lnTo>
                <a:lnTo>
                  <a:pt x="55" y="301"/>
                </a:lnTo>
                <a:lnTo>
                  <a:pt x="52" y="299"/>
                </a:lnTo>
                <a:lnTo>
                  <a:pt x="52" y="297"/>
                </a:lnTo>
                <a:lnTo>
                  <a:pt x="52" y="296"/>
                </a:lnTo>
                <a:lnTo>
                  <a:pt x="50" y="294"/>
                </a:lnTo>
                <a:lnTo>
                  <a:pt x="50" y="292"/>
                </a:lnTo>
                <a:lnTo>
                  <a:pt x="54" y="289"/>
                </a:lnTo>
                <a:lnTo>
                  <a:pt x="54" y="287"/>
                </a:lnTo>
                <a:lnTo>
                  <a:pt x="54" y="286"/>
                </a:lnTo>
                <a:lnTo>
                  <a:pt x="54" y="282"/>
                </a:lnTo>
                <a:lnTo>
                  <a:pt x="55" y="282"/>
                </a:lnTo>
                <a:lnTo>
                  <a:pt x="55" y="281"/>
                </a:lnTo>
                <a:lnTo>
                  <a:pt x="54" y="281"/>
                </a:lnTo>
                <a:lnTo>
                  <a:pt x="54" y="279"/>
                </a:lnTo>
                <a:lnTo>
                  <a:pt x="52" y="277"/>
                </a:lnTo>
                <a:lnTo>
                  <a:pt x="52" y="276"/>
                </a:lnTo>
                <a:lnTo>
                  <a:pt x="50" y="276"/>
                </a:lnTo>
                <a:lnTo>
                  <a:pt x="50" y="274"/>
                </a:lnTo>
                <a:lnTo>
                  <a:pt x="50" y="272"/>
                </a:lnTo>
                <a:lnTo>
                  <a:pt x="50" y="271"/>
                </a:lnTo>
                <a:lnTo>
                  <a:pt x="50" y="269"/>
                </a:lnTo>
                <a:lnTo>
                  <a:pt x="49" y="269"/>
                </a:lnTo>
                <a:lnTo>
                  <a:pt x="49" y="267"/>
                </a:lnTo>
                <a:lnTo>
                  <a:pt x="47" y="269"/>
                </a:lnTo>
                <a:lnTo>
                  <a:pt x="45" y="271"/>
                </a:lnTo>
                <a:lnTo>
                  <a:pt x="44" y="269"/>
                </a:lnTo>
                <a:lnTo>
                  <a:pt x="42" y="269"/>
                </a:lnTo>
                <a:lnTo>
                  <a:pt x="40" y="269"/>
                </a:lnTo>
                <a:lnTo>
                  <a:pt x="39" y="271"/>
                </a:lnTo>
                <a:lnTo>
                  <a:pt x="37" y="271"/>
                </a:lnTo>
                <a:lnTo>
                  <a:pt x="37" y="269"/>
                </a:lnTo>
                <a:lnTo>
                  <a:pt x="39" y="267"/>
                </a:lnTo>
                <a:lnTo>
                  <a:pt x="40" y="266"/>
                </a:lnTo>
                <a:lnTo>
                  <a:pt x="40" y="264"/>
                </a:lnTo>
                <a:lnTo>
                  <a:pt x="39" y="264"/>
                </a:lnTo>
                <a:lnTo>
                  <a:pt x="39" y="262"/>
                </a:lnTo>
                <a:lnTo>
                  <a:pt x="40" y="262"/>
                </a:lnTo>
                <a:lnTo>
                  <a:pt x="40" y="261"/>
                </a:lnTo>
                <a:lnTo>
                  <a:pt x="42" y="261"/>
                </a:lnTo>
                <a:lnTo>
                  <a:pt x="44" y="259"/>
                </a:lnTo>
                <a:lnTo>
                  <a:pt x="44" y="257"/>
                </a:lnTo>
                <a:lnTo>
                  <a:pt x="45" y="257"/>
                </a:lnTo>
                <a:lnTo>
                  <a:pt x="47" y="257"/>
                </a:lnTo>
                <a:lnTo>
                  <a:pt x="47" y="256"/>
                </a:lnTo>
                <a:lnTo>
                  <a:pt x="45" y="254"/>
                </a:lnTo>
                <a:lnTo>
                  <a:pt x="44" y="254"/>
                </a:lnTo>
                <a:lnTo>
                  <a:pt x="42" y="252"/>
                </a:lnTo>
                <a:lnTo>
                  <a:pt x="42" y="249"/>
                </a:lnTo>
                <a:lnTo>
                  <a:pt x="42" y="247"/>
                </a:lnTo>
                <a:lnTo>
                  <a:pt x="42" y="244"/>
                </a:lnTo>
                <a:lnTo>
                  <a:pt x="42" y="242"/>
                </a:lnTo>
                <a:lnTo>
                  <a:pt x="42" y="241"/>
                </a:lnTo>
                <a:lnTo>
                  <a:pt x="44" y="239"/>
                </a:lnTo>
                <a:lnTo>
                  <a:pt x="45" y="239"/>
                </a:lnTo>
                <a:lnTo>
                  <a:pt x="45" y="237"/>
                </a:lnTo>
                <a:lnTo>
                  <a:pt x="45" y="236"/>
                </a:lnTo>
                <a:lnTo>
                  <a:pt x="45" y="232"/>
                </a:lnTo>
                <a:lnTo>
                  <a:pt x="45" y="231"/>
                </a:lnTo>
                <a:lnTo>
                  <a:pt x="44" y="231"/>
                </a:lnTo>
                <a:lnTo>
                  <a:pt x="44" y="229"/>
                </a:lnTo>
                <a:lnTo>
                  <a:pt x="42" y="227"/>
                </a:lnTo>
                <a:lnTo>
                  <a:pt x="42" y="226"/>
                </a:lnTo>
                <a:lnTo>
                  <a:pt x="44" y="224"/>
                </a:lnTo>
                <a:lnTo>
                  <a:pt x="44" y="222"/>
                </a:lnTo>
                <a:lnTo>
                  <a:pt x="44" y="221"/>
                </a:lnTo>
                <a:lnTo>
                  <a:pt x="42" y="216"/>
                </a:lnTo>
                <a:lnTo>
                  <a:pt x="40" y="216"/>
                </a:lnTo>
                <a:lnTo>
                  <a:pt x="39" y="216"/>
                </a:lnTo>
                <a:lnTo>
                  <a:pt x="37" y="216"/>
                </a:lnTo>
                <a:lnTo>
                  <a:pt x="35" y="216"/>
                </a:lnTo>
                <a:lnTo>
                  <a:pt x="34" y="217"/>
                </a:lnTo>
                <a:lnTo>
                  <a:pt x="32" y="221"/>
                </a:lnTo>
                <a:lnTo>
                  <a:pt x="32" y="222"/>
                </a:lnTo>
                <a:lnTo>
                  <a:pt x="30" y="222"/>
                </a:lnTo>
                <a:lnTo>
                  <a:pt x="29" y="221"/>
                </a:lnTo>
                <a:lnTo>
                  <a:pt x="27" y="219"/>
                </a:lnTo>
                <a:lnTo>
                  <a:pt x="25" y="219"/>
                </a:lnTo>
                <a:lnTo>
                  <a:pt x="25" y="214"/>
                </a:lnTo>
                <a:lnTo>
                  <a:pt x="27" y="212"/>
                </a:lnTo>
                <a:lnTo>
                  <a:pt x="29" y="211"/>
                </a:lnTo>
                <a:lnTo>
                  <a:pt x="29" y="209"/>
                </a:lnTo>
                <a:lnTo>
                  <a:pt x="29" y="207"/>
                </a:lnTo>
                <a:lnTo>
                  <a:pt x="29" y="206"/>
                </a:lnTo>
                <a:lnTo>
                  <a:pt x="27" y="204"/>
                </a:lnTo>
                <a:lnTo>
                  <a:pt x="29" y="204"/>
                </a:lnTo>
                <a:lnTo>
                  <a:pt x="29" y="202"/>
                </a:lnTo>
                <a:lnTo>
                  <a:pt x="27" y="201"/>
                </a:lnTo>
                <a:lnTo>
                  <a:pt x="25" y="201"/>
                </a:lnTo>
                <a:lnTo>
                  <a:pt x="24" y="199"/>
                </a:lnTo>
                <a:lnTo>
                  <a:pt x="22" y="199"/>
                </a:lnTo>
                <a:lnTo>
                  <a:pt x="22" y="197"/>
                </a:lnTo>
                <a:lnTo>
                  <a:pt x="22" y="196"/>
                </a:lnTo>
                <a:lnTo>
                  <a:pt x="20" y="194"/>
                </a:lnTo>
                <a:lnTo>
                  <a:pt x="19" y="192"/>
                </a:lnTo>
                <a:lnTo>
                  <a:pt x="20" y="192"/>
                </a:lnTo>
                <a:lnTo>
                  <a:pt x="20" y="191"/>
                </a:lnTo>
                <a:lnTo>
                  <a:pt x="19" y="189"/>
                </a:lnTo>
                <a:lnTo>
                  <a:pt x="17" y="189"/>
                </a:lnTo>
                <a:lnTo>
                  <a:pt x="17" y="187"/>
                </a:lnTo>
                <a:lnTo>
                  <a:pt x="15" y="186"/>
                </a:lnTo>
                <a:lnTo>
                  <a:pt x="14" y="182"/>
                </a:lnTo>
                <a:lnTo>
                  <a:pt x="12" y="181"/>
                </a:lnTo>
                <a:lnTo>
                  <a:pt x="12" y="179"/>
                </a:lnTo>
                <a:lnTo>
                  <a:pt x="10" y="179"/>
                </a:lnTo>
                <a:lnTo>
                  <a:pt x="10" y="176"/>
                </a:lnTo>
                <a:lnTo>
                  <a:pt x="12" y="177"/>
                </a:lnTo>
                <a:lnTo>
                  <a:pt x="12" y="176"/>
                </a:lnTo>
                <a:lnTo>
                  <a:pt x="12" y="174"/>
                </a:lnTo>
                <a:lnTo>
                  <a:pt x="14" y="172"/>
                </a:lnTo>
                <a:lnTo>
                  <a:pt x="15" y="171"/>
                </a:lnTo>
                <a:lnTo>
                  <a:pt x="12" y="169"/>
                </a:lnTo>
                <a:lnTo>
                  <a:pt x="10" y="167"/>
                </a:lnTo>
                <a:lnTo>
                  <a:pt x="9" y="166"/>
                </a:lnTo>
                <a:lnTo>
                  <a:pt x="7" y="166"/>
                </a:lnTo>
                <a:lnTo>
                  <a:pt x="7" y="164"/>
                </a:lnTo>
                <a:lnTo>
                  <a:pt x="5" y="166"/>
                </a:lnTo>
                <a:lnTo>
                  <a:pt x="2" y="164"/>
                </a:lnTo>
                <a:lnTo>
                  <a:pt x="4" y="161"/>
                </a:lnTo>
                <a:lnTo>
                  <a:pt x="5" y="161"/>
                </a:lnTo>
                <a:lnTo>
                  <a:pt x="5" y="159"/>
                </a:lnTo>
                <a:lnTo>
                  <a:pt x="4" y="157"/>
                </a:lnTo>
                <a:lnTo>
                  <a:pt x="4" y="156"/>
                </a:lnTo>
                <a:lnTo>
                  <a:pt x="4" y="154"/>
                </a:lnTo>
                <a:lnTo>
                  <a:pt x="4" y="152"/>
                </a:lnTo>
                <a:lnTo>
                  <a:pt x="4" y="151"/>
                </a:lnTo>
                <a:lnTo>
                  <a:pt x="5" y="149"/>
                </a:lnTo>
                <a:lnTo>
                  <a:pt x="5" y="146"/>
                </a:lnTo>
                <a:lnTo>
                  <a:pt x="9" y="144"/>
                </a:lnTo>
                <a:lnTo>
                  <a:pt x="10" y="142"/>
                </a:lnTo>
                <a:lnTo>
                  <a:pt x="14" y="141"/>
                </a:lnTo>
                <a:lnTo>
                  <a:pt x="15" y="139"/>
                </a:lnTo>
                <a:lnTo>
                  <a:pt x="15" y="137"/>
                </a:lnTo>
                <a:lnTo>
                  <a:pt x="15" y="135"/>
                </a:lnTo>
                <a:lnTo>
                  <a:pt x="14" y="134"/>
                </a:lnTo>
                <a:lnTo>
                  <a:pt x="12" y="134"/>
                </a:lnTo>
                <a:lnTo>
                  <a:pt x="12" y="132"/>
                </a:lnTo>
                <a:lnTo>
                  <a:pt x="10" y="130"/>
                </a:lnTo>
                <a:lnTo>
                  <a:pt x="9" y="130"/>
                </a:lnTo>
                <a:lnTo>
                  <a:pt x="9" y="129"/>
                </a:lnTo>
                <a:lnTo>
                  <a:pt x="7" y="129"/>
                </a:lnTo>
                <a:lnTo>
                  <a:pt x="7" y="127"/>
                </a:lnTo>
                <a:lnTo>
                  <a:pt x="5" y="127"/>
                </a:lnTo>
                <a:lnTo>
                  <a:pt x="4" y="125"/>
                </a:lnTo>
                <a:lnTo>
                  <a:pt x="2" y="124"/>
                </a:lnTo>
                <a:lnTo>
                  <a:pt x="0" y="124"/>
                </a:lnTo>
                <a:lnTo>
                  <a:pt x="0" y="122"/>
                </a:lnTo>
                <a:lnTo>
                  <a:pt x="2" y="120"/>
                </a:lnTo>
                <a:lnTo>
                  <a:pt x="2" y="119"/>
                </a:lnTo>
                <a:lnTo>
                  <a:pt x="7" y="114"/>
                </a:lnTo>
                <a:lnTo>
                  <a:pt x="9" y="114"/>
                </a:lnTo>
                <a:lnTo>
                  <a:pt x="15" y="110"/>
                </a:lnTo>
                <a:lnTo>
                  <a:pt x="17" y="110"/>
                </a:lnTo>
                <a:lnTo>
                  <a:pt x="19" y="107"/>
                </a:lnTo>
                <a:lnTo>
                  <a:pt x="24" y="104"/>
                </a:lnTo>
                <a:lnTo>
                  <a:pt x="25" y="104"/>
                </a:lnTo>
                <a:lnTo>
                  <a:pt x="25" y="102"/>
                </a:lnTo>
                <a:lnTo>
                  <a:pt x="27" y="102"/>
                </a:lnTo>
                <a:lnTo>
                  <a:pt x="29" y="102"/>
                </a:lnTo>
                <a:lnTo>
                  <a:pt x="32" y="104"/>
                </a:lnTo>
                <a:lnTo>
                  <a:pt x="34" y="104"/>
                </a:lnTo>
                <a:lnTo>
                  <a:pt x="37" y="97"/>
                </a:lnTo>
                <a:lnTo>
                  <a:pt x="39" y="95"/>
                </a:lnTo>
                <a:lnTo>
                  <a:pt x="39" y="94"/>
                </a:lnTo>
                <a:lnTo>
                  <a:pt x="40" y="92"/>
                </a:lnTo>
                <a:lnTo>
                  <a:pt x="42" y="94"/>
                </a:lnTo>
                <a:lnTo>
                  <a:pt x="44" y="90"/>
                </a:lnTo>
                <a:lnTo>
                  <a:pt x="44" y="89"/>
                </a:lnTo>
                <a:lnTo>
                  <a:pt x="44" y="87"/>
                </a:lnTo>
                <a:lnTo>
                  <a:pt x="45" y="87"/>
                </a:lnTo>
                <a:lnTo>
                  <a:pt x="47" y="87"/>
                </a:lnTo>
                <a:lnTo>
                  <a:pt x="47" y="85"/>
                </a:lnTo>
                <a:lnTo>
                  <a:pt x="47" y="84"/>
                </a:lnTo>
                <a:lnTo>
                  <a:pt x="45" y="80"/>
                </a:lnTo>
                <a:lnTo>
                  <a:pt x="47" y="80"/>
                </a:lnTo>
                <a:lnTo>
                  <a:pt x="50" y="80"/>
                </a:lnTo>
                <a:lnTo>
                  <a:pt x="52" y="80"/>
                </a:lnTo>
                <a:lnTo>
                  <a:pt x="54" y="79"/>
                </a:lnTo>
                <a:lnTo>
                  <a:pt x="54" y="77"/>
                </a:lnTo>
                <a:lnTo>
                  <a:pt x="55" y="77"/>
                </a:lnTo>
                <a:lnTo>
                  <a:pt x="57" y="77"/>
                </a:lnTo>
                <a:lnTo>
                  <a:pt x="57" y="75"/>
                </a:lnTo>
                <a:lnTo>
                  <a:pt x="57" y="72"/>
                </a:lnTo>
                <a:lnTo>
                  <a:pt x="47" y="65"/>
                </a:lnTo>
                <a:lnTo>
                  <a:pt x="54" y="60"/>
                </a:lnTo>
                <a:lnTo>
                  <a:pt x="54" y="57"/>
                </a:lnTo>
                <a:lnTo>
                  <a:pt x="50" y="57"/>
                </a:lnTo>
                <a:lnTo>
                  <a:pt x="49" y="54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49" y="47"/>
                </a:lnTo>
                <a:lnTo>
                  <a:pt x="47" y="47"/>
                </a:lnTo>
                <a:lnTo>
                  <a:pt x="45" y="45"/>
                </a:lnTo>
                <a:lnTo>
                  <a:pt x="50" y="39"/>
                </a:lnTo>
                <a:lnTo>
                  <a:pt x="49" y="39"/>
                </a:lnTo>
                <a:lnTo>
                  <a:pt x="45" y="34"/>
                </a:lnTo>
                <a:lnTo>
                  <a:pt x="47" y="32"/>
                </a:lnTo>
                <a:lnTo>
                  <a:pt x="44" y="29"/>
                </a:lnTo>
                <a:lnTo>
                  <a:pt x="39" y="29"/>
                </a:lnTo>
                <a:lnTo>
                  <a:pt x="37" y="27"/>
                </a:lnTo>
                <a:lnTo>
                  <a:pt x="40" y="24"/>
                </a:lnTo>
                <a:lnTo>
                  <a:pt x="42" y="22"/>
                </a:lnTo>
                <a:lnTo>
                  <a:pt x="44" y="19"/>
                </a:lnTo>
                <a:lnTo>
                  <a:pt x="39" y="14"/>
                </a:lnTo>
                <a:lnTo>
                  <a:pt x="39" y="10"/>
                </a:lnTo>
                <a:lnTo>
                  <a:pt x="42" y="7"/>
                </a:lnTo>
                <a:lnTo>
                  <a:pt x="42" y="5"/>
                </a:lnTo>
                <a:lnTo>
                  <a:pt x="45" y="4"/>
                </a:lnTo>
                <a:lnTo>
                  <a:pt x="49" y="2"/>
                </a:lnTo>
                <a:lnTo>
                  <a:pt x="49" y="4"/>
                </a:lnTo>
                <a:lnTo>
                  <a:pt x="50" y="5"/>
                </a:lnTo>
                <a:lnTo>
                  <a:pt x="52" y="5"/>
                </a:lnTo>
                <a:lnTo>
                  <a:pt x="55" y="5"/>
                </a:lnTo>
                <a:lnTo>
                  <a:pt x="57" y="4"/>
                </a:lnTo>
                <a:lnTo>
                  <a:pt x="59" y="2"/>
                </a:lnTo>
                <a:lnTo>
                  <a:pt x="59" y="0"/>
                </a:lnTo>
                <a:lnTo>
                  <a:pt x="60" y="0"/>
                </a:lnTo>
                <a:lnTo>
                  <a:pt x="65" y="4"/>
                </a:lnTo>
                <a:close/>
              </a:path>
            </a:pathLst>
          </a:custGeom>
          <a:solidFill>
            <a:srgbClr val="C9477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40"/>
          <p:cNvSpPr>
            <a:spLocks noEditPoints="1"/>
          </p:cNvSpPr>
          <p:nvPr/>
        </p:nvSpPr>
        <p:spPr bwMode="auto">
          <a:xfrm>
            <a:off x="6305551" y="5114926"/>
            <a:ext cx="276225" cy="222250"/>
          </a:xfrm>
          <a:custGeom>
            <a:avLst/>
            <a:gdLst/>
            <a:ahLst/>
            <a:cxnLst>
              <a:cxn ang="0">
                <a:pos x="82" y="11"/>
              </a:cxn>
              <a:cxn ang="0">
                <a:pos x="85" y="32"/>
              </a:cxn>
              <a:cxn ang="0">
                <a:pos x="88" y="52"/>
              </a:cxn>
              <a:cxn ang="0">
                <a:pos x="114" y="52"/>
              </a:cxn>
              <a:cxn ang="0">
                <a:pos x="127" y="52"/>
              </a:cxn>
              <a:cxn ang="0">
                <a:pos x="139" y="52"/>
              </a:cxn>
              <a:cxn ang="0">
                <a:pos x="139" y="42"/>
              </a:cxn>
              <a:cxn ang="0">
                <a:pos x="144" y="35"/>
              </a:cxn>
              <a:cxn ang="0">
                <a:pos x="155" y="35"/>
              </a:cxn>
              <a:cxn ang="0">
                <a:pos x="162" y="38"/>
              </a:cxn>
              <a:cxn ang="0">
                <a:pos x="164" y="43"/>
              </a:cxn>
              <a:cxn ang="0">
                <a:pos x="167" y="50"/>
              </a:cxn>
              <a:cxn ang="0">
                <a:pos x="164" y="57"/>
              </a:cxn>
              <a:cxn ang="0">
                <a:pos x="165" y="70"/>
              </a:cxn>
              <a:cxn ang="0">
                <a:pos x="170" y="67"/>
              </a:cxn>
              <a:cxn ang="0">
                <a:pos x="172" y="70"/>
              </a:cxn>
              <a:cxn ang="0">
                <a:pos x="159" y="80"/>
              </a:cxn>
              <a:cxn ang="0">
                <a:pos x="154" y="85"/>
              </a:cxn>
              <a:cxn ang="0">
                <a:pos x="154" y="93"/>
              </a:cxn>
              <a:cxn ang="0">
                <a:pos x="147" y="85"/>
              </a:cxn>
              <a:cxn ang="0">
                <a:pos x="147" y="88"/>
              </a:cxn>
              <a:cxn ang="0">
                <a:pos x="145" y="95"/>
              </a:cxn>
              <a:cxn ang="0">
                <a:pos x="144" y="100"/>
              </a:cxn>
              <a:cxn ang="0">
                <a:pos x="145" y="105"/>
              </a:cxn>
              <a:cxn ang="0">
                <a:pos x="140" y="113"/>
              </a:cxn>
              <a:cxn ang="0">
                <a:pos x="134" y="123"/>
              </a:cxn>
              <a:cxn ang="0">
                <a:pos x="127" y="127"/>
              </a:cxn>
              <a:cxn ang="0">
                <a:pos x="120" y="132"/>
              </a:cxn>
              <a:cxn ang="0">
                <a:pos x="112" y="130"/>
              </a:cxn>
              <a:cxn ang="0">
                <a:pos x="103" y="132"/>
              </a:cxn>
              <a:cxn ang="0">
                <a:pos x="97" y="128"/>
              </a:cxn>
              <a:cxn ang="0">
                <a:pos x="88" y="132"/>
              </a:cxn>
              <a:cxn ang="0">
                <a:pos x="80" y="140"/>
              </a:cxn>
              <a:cxn ang="0">
                <a:pos x="63" y="140"/>
              </a:cxn>
              <a:cxn ang="0">
                <a:pos x="48" y="140"/>
              </a:cxn>
              <a:cxn ang="0">
                <a:pos x="37" y="140"/>
              </a:cxn>
              <a:cxn ang="0">
                <a:pos x="22" y="140"/>
              </a:cxn>
              <a:cxn ang="0">
                <a:pos x="17" y="133"/>
              </a:cxn>
              <a:cxn ang="0">
                <a:pos x="17" y="123"/>
              </a:cxn>
              <a:cxn ang="0">
                <a:pos x="8" y="118"/>
              </a:cxn>
              <a:cxn ang="0">
                <a:pos x="5" y="110"/>
              </a:cxn>
              <a:cxn ang="0">
                <a:pos x="8" y="108"/>
              </a:cxn>
              <a:cxn ang="0">
                <a:pos x="20" y="105"/>
              </a:cxn>
              <a:cxn ang="0">
                <a:pos x="33" y="105"/>
              </a:cxn>
              <a:cxn ang="0">
                <a:pos x="33" y="95"/>
              </a:cxn>
              <a:cxn ang="0">
                <a:pos x="42" y="78"/>
              </a:cxn>
              <a:cxn ang="0">
                <a:pos x="45" y="68"/>
              </a:cxn>
              <a:cxn ang="0">
                <a:pos x="38" y="60"/>
              </a:cxn>
              <a:cxn ang="0">
                <a:pos x="32" y="55"/>
              </a:cxn>
              <a:cxn ang="0">
                <a:pos x="25" y="48"/>
              </a:cxn>
              <a:cxn ang="0">
                <a:pos x="20" y="42"/>
              </a:cxn>
              <a:cxn ang="0">
                <a:pos x="10" y="37"/>
              </a:cxn>
              <a:cxn ang="0">
                <a:pos x="17" y="32"/>
              </a:cxn>
              <a:cxn ang="0">
                <a:pos x="8" y="21"/>
              </a:cxn>
              <a:cxn ang="0">
                <a:pos x="2" y="10"/>
              </a:cxn>
              <a:cxn ang="0">
                <a:pos x="22" y="5"/>
              </a:cxn>
              <a:cxn ang="0">
                <a:pos x="40" y="3"/>
              </a:cxn>
              <a:cxn ang="0">
                <a:pos x="65" y="3"/>
              </a:cxn>
              <a:cxn ang="0">
                <a:pos x="77" y="1"/>
              </a:cxn>
              <a:cxn ang="0">
                <a:pos x="160" y="40"/>
              </a:cxn>
            </a:cxnLst>
            <a:rect l="0" t="0" r="r" b="b"/>
            <a:pathLst>
              <a:path w="174" h="140">
                <a:moveTo>
                  <a:pt x="77" y="1"/>
                </a:moveTo>
                <a:lnTo>
                  <a:pt x="78" y="1"/>
                </a:lnTo>
                <a:lnTo>
                  <a:pt x="78" y="5"/>
                </a:lnTo>
                <a:lnTo>
                  <a:pt x="78" y="10"/>
                </a:lnTo>
                <a:lnTo>
                  <a:pt x="80" y="10"/>
                </a:lnTo>
                <a:lnTo>
                  <a:pt x="82" y="11"/>
                </a:lnTo>
                <a:lnTo>
                  <a:pt x="82" y="16"/>
                </a:lnTo>
                <a:lnTo>
                  <a:pt x="82" y="18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5" y="32"/>
                </a:lnTo>
                <a:lnTo>
                  <a:pt x="85" y="37"/>
                </a:lnTo>
                <a:lnTo>
                  <a:pt x="85" y="47"/>
                </a:lnTo>
                <a:lnTo>
                  <a:pt x="85" y="48"/>
                </a:lnTo>
                <a:lnTo>
                  <a:pt x="85" y="52"/>
                </a:lnTo>
                <a:lnTo>
                  <a:pt x="87" y="52"/>
                </a:lnTo>
                <a:lnTo>
                  <a:pt x="88" y="52"/>
                </a:lnTo>
                <a:lnTo>
                  <a:pt x="98" y="52"/>
                </a:lnTo>
                <a:lnTo>
                  <a:pt x="100" y="52"/>
                </a:lnTo>
                <a:lnTo>
                  <a:pt x="102" y="52"/>
                </a:lnTo>
                <a:lnTo>
                  <a:pt x="103" y="52"/>
                </a:lnTo>
                <a:lnTo>
                  <a:pt x="109" y="52"/>
                </a:lnTo>
                <a:lnTo>
                  <a:pt x="114" y="52"/>
                </a:lnTo>
                <a:lnTo>
                  <a:pt x="115" y="52"/>
                </a:lnTo>
                <a:lnTo>
                  <a:pt x="117" y="52"/>
                </a:lnTo>
                <a:lnTo>
                  <a:pt x="119" y="52"/>
                </a:lnTo>
                <a:lnTo>
                  <a:pt x="124" y="52"/>
                </a:lnTo>
                <a:lnTo>
                  <a:pt x="125" y="52"/>
                </a:lnTo>
                <a:lnTo>
                  <a:pt x="127" y="52"/>
                </a:lnTo>
                <a:lnTo>
                  <a:pt x="129" y="52"/>
                </a:lnTo>
                <a:lnTo>
                  <a:pt x="132" y="52"/>
                </a:lnTo>
                <a:lnTo>
                  <a:pt x="134" y="52"/>
                </a:lnTo>
                <a:lnTo>
                  <a:pt x="135" y="52"/>
                </a:lnTo>
                <a:lnTo>
                  <a:pt x="137" y="52"/>
                </a:lnTo>
                <a:lnTo>
                  <a:pt x="139" y="52"/>
                </a:lnTo>
                <a:lnTo>
                  <a:pt x="139" y="50"/>
                </a:lnTo>
                <a:lnTo>
                  <a:pt x="139" y="48"/>
                </a:lnTo>
                <a:lnTo>
                  <a:pt x="139" y="47"/>
                </a:lnTo>
                <a:lnTo>
                  <a:pt x="139" y="45"/>
                </a:lnTo>
                <a:lnTo>
                  <a:pt x="139" y="43"/>
                </a:lnTo>
                <a:lnTo>
                  <a:pt x="139" y="42"/>
                </a:lnTo>
                <a:lnTo>
                  <a:pt x="139" y="40"/>
                </a:lnTo>
                <a:lnTo>
                  <a:pt x="139" y="38"/>
                </a:lnTo>
                <a:lnTo>
                  <a:pt x="139" y="37"/>
                </a:lnTo>
                <a:lnTo>
                  <a:pt x="139" y="35"/>
                </a:lnTo>
                <a:lnTo>
                  <a:pt x="142" y="35"/>
                </a:lnTo>
                <a:lnTo>
                  <a:pt x="144" y="35"/>
                </a:lnTo>
                <a:lnTo>
                  <a:pt x="145" y="35"/>
                </a:lnTo>
                <a:lnTo>
                  <a:pt x="147" y="35"/>
                </a:lnTo>
                <a:lnTo>
                  <a:pt x="150" y="35"/>
                </a:lnTo>
                <a:lnTo>
                  <a:pt x="152" y="35"/>
                </a:lnTo>
                <a:lnTo>
                  <a:pt x="154" y="35"/>
                </a:lnTo>
                <a:lnTo>
                  <a:pt x="155" y="35"/>
                </a:lnTo>
                <a:lnTo>
                  <a:pt x="157" y="35"/>
                </a:lnTo>
                <a:lnTo>
                  <a:pt x="159" y="35"/>
                </a:lnTo>
                <a:lnTo>
                  <a:pt x="159" y="37"/>
                </a:lnTo>
                <a:lnTo>
                  <a:pt x="160" y="37"/>
                </a:lnTo>
                <a:lnTo>
                  <a:pt x="160" y="38"/>
                </a:lnTo>
                <a:lnTo>
                  <a:pt x="162" y="38"/>
                </a:lnTo>
                <a:lnTo>
                  <a:pt x="162" y="40"/>
                </a:lnTo>
                <a:lnTo>
                  <a:pt x="162" y="42"/>
                </a:lnTo>
                <a:lnTo>
                  <a:pt x="164" y="42"/>
                </a:lnTo>
                <a:lnTo>
                  <a:pt x="164" y="43"/>
                </a:lnTo>
                <a:lnTo>
                  <a:pt x="164" y="45"/>
                </a:lnTo>
                <a:lnTo>
                  <a:pt x="164" y="43"/>
                </a:lnTo>
                <a:lnTo>
                  <a:pt x="164" y="45"/>
                </a:lnTo>
                <a:lnTo>
                  <a:pt x="165" y="45"/>
                </a:lnTo>
                <a:lnTo>
                  <a:pt x="165" y="47"/>
                </a:lnTo>
                <a:lnTo>
                  <a:pt x="165" y="48"/>
                </a:lnTo>
                <a:lnTo>
                  <a:pt x="167" y="48"/>
                </a:lnTo>
                <a:lnTo>
                  <a:pt x="167" y="50"/>
                </a:lnTo>
                <a:lnTo>
                  <a:pt x="167" y="52"/>
                </a:lnTo>
                <a:lnTo>
                  <a:pt x="169" y="52"/>
                </a:lnTo>
                <a:lnTo>
                  <a:pt x="167" y="52"/>
                </a:lnTo>
                <a:lnTo>
                  <a:pt x="164" y="52"/>
                </a:lnTo>
                <a:lnTo>
                  <a:pt x="164" y="55"/>
                </a:lnTo>
                <a:lnTo>
                  <a:pt x="164" y="57"/>
                </a:lnTo>
                <a:lnTo>
                  <a:pt x="164" y="58"/>
                </a:lnTo>
                <a:lnTo>
                  <a:pt x="164" y="62"/>
                </a:lnTo>
                <a:lnTo>
                  <a:pt x="164" y="67"/>
                </a:lnTo>
                <a:lnTo>
                  <a:pt x="164" y="68"/>
                </a:lnTo>
                <a:lnTo>
                  <a:pt x="164" y="70"/>
                </a:lnTo>
                <a:lnTo>
                  <a:pt x="165" y="70"/>
                </a:lnTo>
                <a:lnTo>
                  <a:pt x="167" y="72"/>
                </a:lnTo>
                <a:lnTo>
                  <a:pt x="167" y="70"/>
                </a:lnTo>
                <a:lnTo>
                  <a:pt x="167" y="68"/>
                </a:lnTo>
                <a:lnTo>
                  <a:pt x="169" y="68"/>
                </a:lnTo>
                <a:lnTo>
                  <a:pt x="169" y="67"/>
                </a:lnTo>
                <a:lnTo>
                  <a:pt x="170" y="67"/>
                </a:lnTo>
                <a:lnTo>
                  <a:pt x="170" y="65"/>
                </a:lnTo>
                <a:lnTo>
                  <a:pt x="172" y="65"/>
                </a:lnTo>
                <a:lnTo>
                  <a:pt x="172" y="67"/>
                </a:lnTo>
                <a:lnTo>
                  <a:pt x="174" y="67"/>
                </a:lnTo>
                <a:lnTo>
                  <a:pt x="174" y="68"/>
                </a:lnTo>
                <a:lnTo>
                  <a:pt x="172" y="70"/>
                </a:lnTo>
                <a:lnTo>
                  <a:pt x="170" y="72"/>
                </a:lnTo>
                <a:lnTo>
                  <a:pt x="167" y="73"/>
                </a:lnTo>
                <a:lnTo>
                  <a:pt x="164" y="77"/>
                </a:lnTo>
                <a:lnTo>
                  <a:pt x="162" y="77"/>
                </a:lnTo>
                <a:lnTo>
                  <a:pt x="160" y="78"/>
                </a:lnTo>
                <a:lnTo>
                  <a:pt x="159" y="80"/>
                </a:lnTo>
                <a:lnTo>
                  <a:pt x="157" y="80"/>
                </a:lnTo>
                <a:lnTo>
                  <a:pt x="155" y="80"/>
                </a:lnTo>
                <a:lnTo>
                  <a:pt x="155" y="82"/>
                </a:lnTo>
                <a:lnTo>
                  <a:pt x="155" y="83"/>
                </a:lnTo>
                <a:lnTo>
                  <a:pt x="155" y="85"/>
                </a:lnTo>
                <a:lnTo>
                  <a:pt x="154" y="85"/>
                </a:lnTo>
                <a:lnTo>
                  <a:pt x="154" y="87"/>
                </a:lnTo>
                <a:lnTo>
                  <a:pt x="154" y="88"/>
                </a:lnTo>
                <a:lnTo>
                  <a:pt x="155" y="90"/>
                </a:lnTo>
                <a:lnTo>
                  <a:pt x="155" y="92"/>
                </a:lnTo>
                <a:lnTo>
                  <a:pt x="154" y="92"/>
                </a:lnTo>
                <a:lnTo>
                  <a:pt x="154" y="93"/>
                </a:lnTo>
                <a:lnTo>
                  <a:pt x="150" y="87"/>
                </a:lnTo>
                <a:lnTo>
                  <a:pt x="149" y="85"/>
                </a:lnTo>
                <a:lnTo>
                  <a:pt x="147" y="83"/>
                </a:lnTo>
                <a:lnTo>
                  <a:pt x="147" y="82"/>
                </a:lnTo>
                <a:lnTo>
                  <a:pt x="147" y="83"/>
                </a:lnTo>
                <a:lnTo>
                  <a:pt x="147" y="85"/>
                </a:lnTo>
                <a:lnTo>
                  <a:pt x="147" y="87"/>
                </a:lnTo>
                <a:lnTo>
                  <a:pt x="145" y="87"/>
                </a:lnTo>
                <a:lnTo>
                  <a:pt x="147" y="87"/>
                </a:lnTo>
                <a:lnTo>
                  <a:pt x="145" y="87"/>
                </a:lnTo>
                <a:lnTo>
                  <a:pt x="145" y="88"/>
                </a:lnTo>
                <a:lnTo>
                  <a:pt x="147" y="88"/>
                </a:lnTo>
                <a:lnTo>
                  <a:pt x="147" y="90"/>
                </a:lnTo>
                <a:lnTo>
                  <a:pt x="145" y="90"/>
                </a:lnTo>
                <a:lnTo>
                  <a:pt x="147" y="90"/>
                </a:lnTo>
                <a:lnTo>
                  <a:pt x="145" y="92"/>
                </a:lnTo>
                <a:lnTo>
                  <a:pt x="145" y="93"/>
                </a:lnTo>
                <a:lnTo>
                  <a:pt x="145" y="95"/>
                </a:lnTo>
                <a:lnTo>
                  <a:pt x="144" y="95"/>
                </a:lnTo>
                <a:lnTo>
                  <a:pt x="144" y="97"/>
                </a:lnTo>
                <a:lnTo>
                  <a:pt x="142" y="97"/>
                </a:lnTo>
                <a:lnTo>
                  <a:pt x="142" y="98"/>
                </a:lnTo>
                <a:lnTo>
                  <a:pt x="144" y="98"/>
                </a:lnTo>
                <a:lnTo>
                  <a:pt x="144" y="100"/>
                </a:lnTo>
                <a:lnTo>
                  <a:pt x="145" y="100"/>
                </a:lnTo>
                <a:lnTo>
                  <a:pt x="145" y="102"/>
                </a:lnTo>
                <a:lnTo>
                  <a:pt x="147" y="102"/>
                </a:lnTo>
                <a:lnTo>
                  <a:pt x="147" y="103"/>
                </a:lnTo>
                <a:lnTo>
                  <a:pt x="147" y="105"/>
                </a:lnTo>
                <a:lnTo>
                  <a:pt x="145" y="105"/>
                </a:lnTo>
                <a:lnTo>
                  <a:pt x="145" y="107"/>
                </a:lnTo>
                <a:lnTo>
                  <a:pt x="145" y="108"/>
                </a:lnTo>
                <a:lnTo>
                  <a:pt x="144" y="110"/>
                </a:lnTo>
                <a:lnTo>
                  <a:pt x="142" y="112"/>
                </a:lnTo>
                <a:lnTo>
                  <a:pt x="140" y="112"/>
                </a:lnTo>
                <a:lnTo>
                  <a:pt x="140" y="113"/>
                </a:lnTo>
                <a:lnTo>
                  <a:pt x="140" y="115"/>
                </a:lnTo>
                <a:lnTo>
                  <a:pt x="139" y="117"/>
                </a:lnTo>
                <a:lnTo>
                  <a:pt x="137" y="118"/>
                </a:lnTo>
                <a:lnTo>
                  <a:pt x="135" y="120"/>
                </a:lnTo>
                <a:lnTo>
                  <a:pt x="134" y="122"/>
                </a:lnTo>
                <a:lnTo>
                  <a:pt x="134" y="123"/>
                </a:lnTo>
                <a:lnTo>
                  <a:pt x="132" y="123"/>
                </a:lnTo>
                <a:lnTo>
                  <a:pt x="132" y="125"/>
                </a:lnTo>
                <a:lnTo>
                  <a:pt x="130" y="125"/>
                </a:lnTo>
                <a:lnTo>
                  <a:pt x="129" y="125"/>
                </a:lnTo>
                <a:lnTo>
                  <a:pt x="129" y="127"/>
                </a:lnTo>
                <a:lnTo>
                  <a:pt x="127" y="127"/>
                </a:lnTo>
                <a:lnTo>
                  <a:pt x="125" y="127"/>
                </a:lnTo>
                <a:lnTo>
                  <a:pt x="125" y="128"/>
                </a:lnTo>
                <a:lnTo>
                  <a:pt x="124" y="130"/>
                </a:lnTo>
                <a:lnTo>
                  <a:pt x="122" y="130"/>
                </a:lnTo>
                <a:lnTo>
                  <a:pt x="122" y="132"/>
                </a:lnTo>
                <a:lnTo>
                  <a:pt x="120" y="132"/>
                </a:lnTo>
                <a:lnTo>
                  <a:pt x="119" y="132"/>
                </a:lnTo>
                <a:lnTo>
                  <a:pt x="117" y="132"/>
                </a:lnTo>
                <a:lnTo>
                  <a:pt x="115" y="132"/>
                </a:lnTo>
                <a:lnTo>
                  <a:pt x="114" y="132"/>
                </a:lnTo>
                <a:lnTo>
                  <a:pt x="112" y="132"/>
                </a:lnTo>
                <a:lnTo>
                  <a:pt x="112" y="130"/>
                </a:lnTo>
                <a:lnTo>
                  <a:pt x="110" y="130"/>
                </a:lnTo>
                <a:lnTo>
                  <a:pt x="109" y="130"/>
                </a:lnTo>
                <a:lnTo>
                  <a:pt x="107" y="130"/>
                </a:lnTo>
                <a:lnTo>
                  <a:pt x="107" y="132"/>
                </a:lnTo>
                <a:lnTo>
                  <a:pt x="105" y="132"/>
                </a:lnTo>
                <a:lnTo>
                  <a:pt x="103" y="132"/>
                </a:lnTo>
                <a:lnTo>
                  <a:pt x="102" y="132"/>
                </a:lnTo>
                <a:lnTo>
                  <a:pt x="102" y="130"/>
                </a:lnTo>
                <a:lnTo>
                  <a:pt x="100" y="130"/>
                </a:lnTo>
                <a:lnTo>
                  <a:pt x="98" y="130"/>
                </a:lnTo>
                <a:lnTo>
                  <a:pt x="98" y="128"/>
                </a:lnTo>
                <a:lnTo>
                  <a:pt x="97" y="128"/>
                </a:lnTo>
                <a:lnTo>
                  <a:pt x="95" y="128"/>
                </a:lnTo>
                <a:lnTo>
                  <a:pt x="95" y="130"/>
                </a:lnTo>
                <a:lnTo>
                  <a:pt x="95" y="132"/>
                </a:lnTo>
                <a:lnTo>
                  <a:pt x="92" y="132"/>
                </a:lnTo>
                <a:lnTo>
                  <a:pt x="90" y="132"/>
                </a:lnTo>
                <a:lnTo>
                  <a:pt x="88" y="132"/>
                </a:lnTo>
                <a:lnTo>
                  <a:pt x="88" y="135"/>
                </a:lnTo>
                <a:lnTo>
                  <a:pt x="88" y="138"/>
                </a:lnTo>
                <a:lnTo>
                  <a:pt x="88" y="140"/>
                </a:lnTo>
                <a:lnTo>
                  <a:pt x="85" y="140"/>
                </a:lnTo>
                <a:lnTo>
                  <a:pt x="82" y="140"/>
                </a:lnTo>
                <a:lnTo>
                  <a:pt x="80" y="140"/>
                </a:lnTo>
                <a:lnTo>
                  <a:pt x="77" y="140"/>
                </a:lnTo>
                <a:lnTo>
                  <a:pt x="75" y="140"/>
                </a:lnTo>
                <a:lnTo>
                  <a:pt x="70" y="140"/>
                </a:lnTo>
                <a:lnTo>
                  <a:pt x="67" y="140"/>
                </a:lnTo>
                <a:lnTo>
                  <a:pt x="65" y="140"/>
                </a:lnTo>
                <a:lnTo>
                  <a:pt x="63" y="140"/>
                </a:lnTo>
                <a:lnTo>
                  <a:pt x="58" y="140"/>
                </a:lnTo>
                <a:lnTo>
                  <a:pt x="57" y="140"/>
                </a:lnTo>
                <a:lnTo>
                  <a:pt x="55" y="140"/>
                </a:lnTo>
                <a:lnTo>
                  <a:pt x="53" y="140"/>
                </a:lnTo>
                <a:lnTo>
                  <a:pt x="52" y="140"/>
                </a:lnTo>
                <a:lnTo>
                  <a:pt x="48" y="140"/>
                </a:lnTo>
                <a:lnTo>
                  <a:pt x="47" y="140"/>
                </a:lnTo>
                <a:lnTo>
                  <a:pt x="45" y="140"/>
                </a:lnTo>
                <a:lnTo>
                  <a:pt x="43" y="140"/>
                </a:lnTo>
                <a:lnTo>
                  <a:pt x="42" y="140"/>
                </a:lnTo>
                <a:lnTo>
                  <a:pt x="38" y="140"/>
                </a:lnTo>
                <a:lnTo>
                  <a:pt x="37" y="140"/>
                </a:lnTo>
                <a:lnTo>
                  <a:pt x="33" y="140"/>
                </a:lnTo>
                <a:lnTo>
                  <a:pt x="32" y="140"/>
                </a:lnTo>
                <a:lnTo>
                  <a:pt x="30" y="140"/>
                </a:lnTo>
                <a:lnTo>
                  <a:pt x="27" y="140"/>
                </a:lnTo>
                <a:lnTo>
                  <a:pt x="25" y="140"/>
                </a:lnTo>
                <a:lnTo>
                  <a:pt x="22" y="140"/>
                </a:lnTo>
                <a:lnTo>
                  <a:pt x="20" y="140"/>
                </a:lnTo>
                <a:lnTo>
                  <a:pt x="17" y="140"/>
                </a:lnTo>
                <a:lnTo>
                  <a:pt x="17" y="138"/>
                </a:lnTo>
                <a:lnTo>
                  <a:pt x="17" y="137"/>
                </a:lnTo>
                <a:lnTo>
                  <a:pt x="17" y="135"/>
                </a:lnTo>
                <a:lnTo>
                  <a:pt x="17" y="133"/>
                </a:lnTo>
                <a:lnTo>
                  <a:pt x="17" y="132"/>
                </a:lnTo>
                <a:lnTo>
                  <a:pt x="17" y="130"/>
                </a:lnTo>
                <a:lnTo>
                  <a:pt x="15" y="130"/>
                </a:lnTo>
                <a:lnTo>
                  <a:pt x="17" y="127"/>
                </a:lnTo>
                <a:lnTo>
                  <a:pt x="17" y="125"/>
                </a:lnTo>
                <a:lnTo>
                  <a:pt x="17" y="123"/>
                </a:lnTo>
                <a:lnTo>
                  <a:pt x="17" y="122"/>
                </a:lnTo>
                <a:lnTo>
                  <a:pt x="17" y="120"/>
                </a:lnTo>
                <a:lnTo>
                  <a:pt x="15" y="120"/>
                </a:lnTo>
                <a:lnTo>
                  <a:pt x="15" y="118"/>
                </a:lnTo>
                <a:lnTo>
                  <a:pt x="12" y="118"/>
                </a:lnTo>
                <a:lnTo>
                  <a:pt x="8" y="118"/>
                </a:lnTo>
                <a:lnTo>
                  <a:pt x="8" y="117"/>
                </a:lnTo>
                <a:lnTo>
                  <a:pt x="8" y="115"/>
                </a:lnTo>
                <a:lnTo>
                  <a:pt x="8" y="113"/>
                </a:lnTo>
                <a:lnTo>
                  <a:pt x="7" y="113"/>
                </a:lnTo>
                <a:lnTo>
                  <a:pt x="5" y="113"/>
                </a:lnTo>
                <a:lnTo>
                  <a:pt x="5" y="110"/>
                </a:lnTo>
                <a:lnTo>
                  <a:pt x="3" y="110"/>
                </a:lnTo>
                <a:lnTo>
                  <a:pt x="5" y="108"/>
                </a:lnTo>
                <a:lnTo>
                  <a:pt x="7" y="108"/>
                </a:lnTo>
                <a:lnTo>
                  <a:pt x="8" y="108"/>
                </a:lnTo>
                <a:lnTo>
                  <a:pt x="8" y="107"/>
                </a:lnTo>
                <a:lnTo>
                  <a:pt x="8" y="108"/>
                </a:lnTo>
                <a:lnTo>
                  <a:pt x="10" y="108"/>
                </a:lnTo>
                <a:lnTo>
                  <a:pt x="12" y="108"/>
                </a:lnTo>
                <a:lnTo>
                  <a:pt x="17" y="108"/>
                </a:lnTo>
                <a:lnTo>
                  <a:pt x="17" y="105"/>
                </a:lnTo>
                <a:lnTo>
                  <a:pt x="18" y="105"/>
                </a:lnTo>
                <a:lnTo>
                  <a:pt x="20" y="105"/>
                </a:lnTo>
                <a:lnTo>
                  <a:pt x="23" y="105"/>
                </a:lnTo>
                <a:lnTo>
                  <a:pt x="27" y="105"/>
                </a:lnTo>
                <a:lnTo>
                  <a:pt x="28" y="105"/>
                </a:lnTo>
                <a:lnTo>
                  <a:pt x="30" y="105"/>
                </a:lnTo>
                <a:lnTo>
                  <a:pt x="32" y="105"/>
                </a:lnTo>
                <a:lnTo>
                  <a:pt x="33" y="105"/>
                </a:lnTo>
                <a:lnTo>
                  <a:pt x="33" y="103"/>
                </a:lnTo>
                <a:lnTo>
                  <a:pt x="33" y="102"/>
                </a:lnTo>
                <a:lnTo>
                  <a:pt x="33" y="100"/>
                </a:lnTo>
                <a:lnTo>
                  <a:pt x="33" y="98"/>
                </a:lnTo>
                <a:lnTo>
                  <a:pt x="33" y="97"/>
                </a:lnTo>
                <a:lnTo>
                  <a:pt x="33" y="95"/>
                </a:lnTo>
                <a:lnTo>
                  <a:pt x="33" y="90"/>
                </a:lnTo>
                <a:lnTo>
                  <a:pt x="33" y="83"/>
                </a:lnTo>
                <a:lnTo>
                  <a:pt x="33" y="82"/>
                </a:lnTo>
                <a:lnTo>
                  <a:pt x="38" y="82"/>
                </a:lnTo>
                <a:lnTo>
                  <a:pt x="42" y="82"/>
                </a:lnTo>
                <a:lnTo>
                  <a:pt x="42" y="78"/>
                </a:lnTo>
                <a:lnTo>
                  <a:pt x="43" y="78"/>
                </a:lnTo>
                <a:lnTo>
                  <a:pt x="43" y="77"/>
                </a:lnTo>
                <a:lnTo>
                  <a:pt x="43" y="75"/>
                </a:lnTo>
                <a:lnTo>
                  <a:pt x="45" y="75"/>
                </a:lnTo>
                <a:lnTo>
                  <a:pt x="45" y="72"/>
                </a:lnTo>
                <a:lnTo>
                  <a:pt x="45" y="68"/>
                </a:lnTo>
                <a:lnTo>
                  <a:pt x="45" y="67"/>
                </a:lnTo>
                <a:lnTo>
                  <a:pt x="45" y="65"/>
                </a:lnTo>
                <a:lnTo>
                  <a:pt x="42" y="65"/>
                </a:lnTo>
                <a:lnTo>
                  <a:pt x="42" y="62"/>
                </a:lnTo>
                <a:lnTo>
                  <a:pt x="42" y="60"/>
                </a:lnTo>
                <a:lnTo>
                  <a:pt x="38" y="60"/>
                </a:lnTo>
                <a:lnTo>
                  <a:pt x="38" y="58"/>
                </a:lnTo>
                <a:lnTo>
                  <a:pt x="37" y="58"/>
                </a:lnTo>
                <a:lnTo>
                  <a:pt x="35" y="58"/>
                </a:lnTo>
                <a:lnTo>
                  <a:pt x="33" y="57"/>
                </a:lnTo>
                <a:lnTo>
                  <a:pt x="32" y="57"/>
                </a:lnTo>
                <a:lnTo>
                  <a:pt x="32" y="55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5" y="52"/>
                </a:lnTo>
                <a:lnTo>
                  <a:pt x="25" y="50"/>
                </a:lnTo>
                <a:lnTo>
                  <a:pt x="25" y="48"/>
                </a:lnTo>
                <a:lnTo>
                  <a:pt x="27" y="48"/>
                </a:lnTo>
                <a:lnTo>
                  <a:pt x="27" y="47"/>
                </a:lnTo>
                <a:lnTo>
                  <a:pt x="25" y="47"/>
                </a:lnTo>
                <a:lnTo>
                  <a:pt x="23" y="45"/>
                </a:lnTo>
                <a:lnTo>
                  <a:pt x="22" y="43"/>
                </a:lnTo>
                <a:lnTo>
                  <a:pt x="20" y="42"/>
                </a:lnTo>
                <a:lnTo>
                  <a:pt x="18" y="43"/>
                </a:lnTo>
                <a:lnTo>
                  <a:pt x="17" y="43"/>
                </a:lnTo>
                <a:lnTo>
                  <a:pt x="13" y="42"/>
                </a:lnTo>
                <a:lnTo>
                  <a:pt x="12" y="40"/>
                </a:lnTo>
                <a:lnTo>
                  <a:pt x="10" y="40"/>
                </a:lnTo>
                <a:lnTo>
                  <a:pt x="10" y="37"/>
                </a:lnTo>
                <a:lnTo>
                  <a:pt x="10" y="35"/>
                </a:lnTo>
                <a:lnTo>
                  <a:pt x="8" y="35"/>
                </a:lnTo>
                <a:lnTo>
                  <a:pt x="8" y="33"/>
                </a:lnTo>
                <a:lnTo>
                  <a:pt x="10" y="32"/>
                </a:lnTo>
                <a:lnTo>
                  <a:pt x="12" y="32"/>
                </a:lnTo>
                <a:lnTo>
                  <a:pt x="17" y="32"/>
                </a:lnTo>
                <a:lnTo>
                  <a:pt x="17" y="30"/>
                </a:lnTo>
                <a:lnTo>
                  <a:pt x="18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8" y="21"/>
                </a:lnTo>
                <a:lnTo>
                  <a:pt x="2" y="21"/>
                </a:lnTo>
                <a:lnTo>
                  <a:pt x="0" y="21"/>
                </a:lnTo>
                <a:lnTo>
                  <a:pt x="0" y="18"/>
                </a:lnTo>
                <a:lnTo>
                  <a:pt x="2" y="18"/>
                </a:lnTo>
                <a:lnTo>
                  <a:pt x="2" y="16"/>
                </a:lnTo>
                <a:lnTo>
                  <a:pt x="2" y="10"/>
                </a:lnTo>
                <a:lnTo>
                  <a:pt x="2" y="6"/>
                </a:lnTo>
                <a:lnTo>
                  <a:pt x="2" y="5"/>
                </a:lnTo>
                <a:lnTo>
                  <a:pt x="12" y="5"/>
                </a:lnTo>
                <a:lnTo>
                  <a:pt x="15" y="5"/>
                </a:lnTo>
                <a:lnTo>
                  <a:pt x="20" y="5"/>
                </a:lnTo>
                <a:lnTo>
                  <a:pt x="22" y="5"/>
                </a:lnTo>
                <a:lnTo>
                  <a:pt x="27" y="5"/>
                </a:lnTo>
                <a:lnTo>
                  <a:pt x="28" y="3"/>
                </a:lnTo>
                <a:lnTo>
                  <a:pt x="30" y="3"/>
                </a:lnTo>
                <a:lnTo>
                  <a:pt x="32" y="3"/>
                </a:lnTo>
                <a:lnTo>
                  <a:pt x="35" y="3"/>
                </a:lnTo>
                <a:lnTo>
                  <a:pt x="40" y="3"/>
                </a:lnTo>
                <a:lnTo>
                  <a:pt x="42" y="3"/>
                </a:lnTo>
                <a:lnTo>
                  <a:pt x="43" y="3"/>
                </a:lnTo>
                <a:lnTo>
                  <a:pt x="58" y="3"/>
                </a:lnTo>
                <a:lnTo>
                  <a:pt x="60" y="3"/>
                </a:lnTo>
                <a:lnTo>
                  <a:pt x="62" y="3"/>
                </a:lnTo>
                <a:lnTo>
                  <a:pt x="65" y="3"/>
                </a:lnTo>
                <a:lnTo>
                  <a:pt x="70" y="3"/>
                </a:lnTo>
                <a:lnTo>
                  <a:pt x="72" y="3"/>
                </a:lnTo>
                <a:lnTo>
                  <a:pt x="72" y="1"/>
                </a:lnTo>
                <a:lnTo>
                  <a:pt x="73" y="1"/>
                </a:lnTo>
                <a:lnTo>
                  <a:pt x="75" y="1"/>
                </a:lnTo>
                <a:lnTo>
                  <a:pt x="77" y="1"/>
                </a:lnTo>
                <a:lnTo>
                  <a:pt x="77" y="0"/>
                </a:lnTo>
                <a:lnTo>
                  <a:pt x="77" y="1"/>
                </a:lnTo>
                <a:close/>
                <a:moveTo>
                  <a:pt x="160" y="43"/>
                </a:moveTo>
                <a:lnTo>
                  <a:pt x="162" y="43"/>
                </a:lnTo>
                <a:lnTo>
                  <a:pt x="160" y="42"/>
                </a:lnTo>
                <a:lnTo>
                  <a:pt x="160" y="40"/>
                </a:lnTo>
                <a:lnTo>
                  <a:pt x="159" y="40"/>
                </a:lnTo>
                <a:lnTo>
                  <a:pt x="159" y="42"/>
                </a:lnTo>
                <a:lnTo>
                  <a:pt x="159" y="43"/>
                </a:lnTo>
                <a:lnTo>
                  <a:pt x="160" y="43"/>
                </a:lnTo>
                <a:close/>
              </a:path>
            </a:pathLst>
          </a:custGeom>
          <a:solidFill>
            <a:srgbClr val="B5748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41"/>
          <p:cNvSpPr>
            <a:spLocks/>
          </p:cNvSpPr>
          <p:nvPr/>
        </p:nvSpPr>
        <p:spPr bwMode="auto">
          <a:xfrm>
            <a:off x="5894388" y="4660901"/>
            <a:ext cx="228600" cy="328613"/>
          </a:xfrm>
          <a:custGeom>
            <a:avLst/>
            <a:gdLst/>
            <a:ahLst/>
            <a:cxnLst>
              <a:cxn ang="0">
                <a:pos x="87" y="0"/>
              </a:cxn>
              <a:cxn ang="0">
                <a:pos x="105" y="2"/>
              </a:cxn>
              <a:cxn ang="0">
                <a:pos x="122" y="2"/>
              </a:cxn>
              <a:cxn ang="0">
                <a:pos x="125" y="4"/>
              </a:cxn>
              <a:cxn ang="0">
                <a:pos x="142" y="22"/>
              </a:cxn>
              <a:cxn ang="0">
                <a:pos x="140" y="27"/>
              </a:cxn>
              <a:cxn ang="0">
                <a:pos x="140" y="45"/>
              </a:cxn>
              <a:cxn ang="0">
                <a:pos x="140" y="65"/>
              </a:cxn>
              <a:cxn ang="0">
                <a:pos x="142" y="79"/>
              </a:cxn>
              <a:cxn ang="0">
                <a:pos x="140" y="84"/>
              </a:cxn>
              <a:cxn ang="0">
                <a:pos x="137" y="97"/>
              </a:cxn>
              <a:cxn ang="0">
                <a:pos x="137" y="109"/>
              </a:cxn>
              <a:cxn ang="0">
                <a:pos x="129" y="117"/>
              </a:cxn>
              <a:cxn ang="0">
                <a:pos x="124" y="121"/>
              </a:cxn>
              <a:cxn ang="0">
                <a:pos x="114" y="122"/>
              </a:cxn>
              <a:cxn ang="0">
                <a:pos x="107" y="129"/>
              </a:cxn>
              <a:cxn ang="0">
                <a:pos x="112" y="132"/>
              </a:cxn>
              <a:cxn ang="0">
                <a:pos x="122" y="139"/>
              </a:cxn>
              <a:cxn ang="0">
                <a:pos x="127" y="147"/>
              </a:cxn>
              <a:cxn ang="0">
                <a:pos x="129" y="154"/>
              </a:cxn>
              <a:cxn ang="0">
                <a:pos x="129" y="162"/>
              </a:cxn>
              <a:cxn ang="0">
                <a:pos x="129" y="174"/>
              </a:cxn>
              <a:cxn ang="0">
                <a:pos x="129" y="189"/>
              </a:cxn>
              <a:cxn ang="0">
                <a:pos x="130" y="202"/>
              </a:cxn>
              <a:cxn ang="0">
                <a:pos x="129" y="207"/>
              </a:cxn>
              <a:cxn ang="0">
                <a:pos x="119" y="207"/>
              </a:cxn>
              <a:cxn ang="0">
                <a:pos x="102" y="207"/>
              </a:cxn>
              <a:cxn ang="0">
                <a:pos x="102" y="201"/>
              </a:cxn>
              <a:cxn ang="0">
                <a:pos x="100" y="189"/>
              </a:cxn>
              <a:cxn ang="0">
                <a:pos x="89" y="187"/>
              </a:cxn>
              <a:cxn ang="0">
                <a:pos x="84" y="184"/>
              </a:cxn>
              <a:cxn ang="0">
                <a:pos x="84" y="176"/>
              </a:cxn>
              <a:cxn ang="0">
                <a:pos x="84" y="157"/>
              </a:cxn>
              <a:cxn ang="0">
                <a:pos x="55" y="152"/>
              </a:cxn>
              <a:cxn ang="0">
                <a:pos x="45" y="152"/>
              </a:cxn>
              <a:cxn ang="0">
                <a:pos x="22" y="152"/>
              </a:cxn>
              <a:cxn ang="0">
                <a:pos x="19" y="164"/>
              </a:cxn>
              <a:cxn ang="0">
                <a:pos x="7" y="151"/>
              </a:cxn>
              <a:cxn ang="0">
                <a:pos x="7" y="136"/>
              </a:cxn>
              <a:cxn ang="0">
                <a:pos x="7" y="122"/>
              </a:cxn>
              <a:cxn ang="0">
                <a:pos x="5" y="104"/>
              </a:cxn>
              <a:cxn ang="0">
                <a:pos x="0" y="85"/>
              </a:cxn>
              <a:cxn ang="0">
                <a:pos x="0" y="82"/>
              </a:cxn>
              <a:cxn ang="0">
                <a:pos x="2" y="64"/>
              </a:cxn>
              <a:cxn ang="0">
                <a:pos x="27" y="60"/>
              </a:cxn>
              <a:cxn ang="0">
                <a:pos x="25" y="52"/>
              </a:cxn>
              <a:cxn ang="0">
                <a:pos x="27" y="47"/>
              </a:cxn>
              <a:cxn ang="0">
                <a:pos x="27" y="29"/>
              </a:cxn>
              <a:cxn ang="0">
                <a:pos x="50" y="27"/>
              </a:cxn>
              <a:cxn ang="0">
                <a:pos x="79" y="27"/>
              </a:cxn>
              <a:cxn ang="0">
                <a:pos x="79" y="4"/>
              </a:cxn>
            </a:cxnLst>
            <a:rect l="0" t="0" r="r" b="b"/>
            <a:pathLst>
              <a:path w="144" h="207">
                <a:moveTo>
                  <a:pt x="79" y="0"/>
                </a:moveTo>
                <a:lnTo>
                  <a:pt x="84" y="0"/>
                </a:lnTo>
                <a:lnTo>
                  <a:pt x="85" y="0"/>
                </a:lnTo>
                <a:lnTo>
                  <a:pt x="87" y="0"/>
                </a:lnTo>
                <a:lnTo>
                  <a:pt x="87" y="2"/>
                </a:lnTo>
                <a:lnTo>
                  <a:pt x="87" y="0"/>
                </a:lnTo>
                <a:lnTo>
                  <a:pt x="89" y="0"/>
                </a:lnTo>
                <a:lnTo>
                  <a:pt x="105" y="2"/>
                </a:lnTo>
                <a:lnTo>
                  <a:pt x="109" y="2"/>
                </a:lnTo>
                <a:lnTo>
                  <a:pt x="112" y="2"/>
                </a:lnTo>
                <a:lnTo>
                  <a:pt x="119" y="2"/>
                </a:lnTo>
                <a:lnTo>
                  <a:pt x="122" y="2"/>
                </a:lnTo>
                <a:lnTo>
                  <a:pt x="124" y="4"/>
                </a:lnTo>
                <a:lnTo>
                  <a:pt x="124" y="2"/>
                </a:lnTo>
                <a:lnTo>
                  <a:pt x="125" y="2"/>
                </a:lnTo>
                <a:lnTo>
                  <a:pt x="125" y="4"/>
                </a:lnTo>
                <a:lnTo>
                  <a:pt x="140" y="4"/>
                </a:lnTo>
                <a:lnTo>
                  <a:pt x="142" y="15"/>
                </a:lnTo>
                <a:lnTo>
                  <a:pt x="142" y="17"/>
                </a:lnTo>
                <a:lnTo>
                  <a:pt x="142" y="22"/>
                </a:lnTo>
                <a:lnTo>
                  <a:pt x="142" y="24"/>
                </a:lnTo>
                <a:lnTo>
                  <a:pt x="142" y="25"/>
                </a:lnTo>
                <a:lnTo>
                  <a:pt x="142" y="27"/>
                </a:lnTo>
                <a:lnTo>
                  <a:pt x="140" y="27"/>
                </a:lnTo>
                <a:lnTo>
                  <a:pt x="140" y="37"/>
                </a:lnTo>
                <a:lnTo>
                  <a:pt x="140" y="39"/>
                </a:lnTo>
                <a:lnTo>
                  <a:pt x="140" y="42"/>
                </a:lnTo>
                <a:lnTo>
                  <a:pt x="140" y="45"/>
                </a:lnTo>
                <a:lnTo>
                  <a:pt x="140" y="57"/>
                </a:lnTo>
                <a:lnTo>
                  <a:pt x="140" y="59"/>
                </a:lnTo>
                <a:lnTo>
                  <a:pt x="140" y="60"/>
                </a:lnTo>
                <a:lnTo>
                  <a:pt x="140" y="65"/>
                </a:lnTo>
                <a:lnTo>
                  <a:pt x="140" y="67"/>
                </a:lnTo>
                <a:lnTo>
                  <a:pt x="140" y="77"/>
                </a:lnTo>
                <a:lnTo>
                  <a:pt x="140" y="79"/>
                </a:lnTo>
                <a:lnTo>
                  <a:pt x="142" y="79"/>
                </a:lnTo>
                <a:lnTo>
                  <a:pt x="144" y="79"/>
                </a:lnTo>
                <a:lnTo>
                  <a:pt x="142" y="79"/>
                </a:lnTo>
                <a:lnTo>
                  <a:pt x="140" y="82"/>
                </a:lnTo>
                <a:lnTo>
                  <a:pt x="140" y="84"/>
                </a:lnTo>
                <a:lnTo>
                  <a:pt x="140" y="92"/>
                </a:lnTo>
                <a:lnTo>
                  <a:pt x="140" y="94"/>
                </a:lnTo>
                <a:lnTo>
                  <a:pt x="137" y="94"/>
                </a:lnTo>
                <a:lnTo>
                  <a:pt x="137" y="97"/>
                </a:lnTo>
                <a:lnTo>
                  <a:pt x="137" y="99"/>
                </a:lnTo>
                <a:lnTo>
                  <a:pt x="137" y="104"/>
                </a:lnTo>
                <a:lnTo>
                  <a:pt x="137" y="107"/>
                </a:lnTo>
                <a:lnTo>
                  <a:pt x="137" y="109"/>
                </a:lnTo>
                <a:lnTo>
                  <a:pt x="137" y="112"/>
                </a:lnTo>
                <a:lnTo>
                  <a:pt x="129" y="112"/>
                </a:lnTo>
                <a:lnTo>
                  <a:pt x="129" y="116"/>
                </a:lnTo>
                <a:lnTo>
                  <a:pt x="129" y="117"/>
                </a:lnTo>
                <a:lnTo>
                  <a:pt x="129" y="119"/>
                </a:lnTo>
                <a:lnTo>
                  <a:pt x="125" y="119"/>
                </a:lnTo>
                <a:lnTo>
                  <a:pt x="124" y="119"/>
                </a:lnTo>
                <a:lnTo>
                  <a:pt x="124" y="121"/>
                </a:lnTo>
                <a:lnTo>
                  <a:pt x="124" y="122"/>
                </a:lnTo>
                <a:lnTo>
                  <a:pt x="119" y="122"/>
                </a:lnTo>
                <a:lnTo>
                  <a:pt x="117" y="122"/>
                </a:lnTo>
                <a:lnTo>
                  <a:pt x="114" y="122"/>
                </a:lnTo>
                <a:lnTo>
                  <a:pt x="107" y="122"/>
                </a:lnTo>
                <a:lnTo>
                  <a:pt x="107" y="124"/>
                </a:lnTo>
                <a:lnTo>
                  <a:pt x="107" y="127"/>
                </a:lnTo>
                <a:lnTo>
                  <a:pt x="107" y="129"/>
                </a:lnTo>
                <a:lnTo>
                  <a:pt x="109" y="129"/>
                </a:lnTo>
                <a:lnTo>
                  <a:pt x="110" y="129"/>
                </a:lnTo>
                <a:lnTo>
                  <a:pt x="110" y="131"/>
                </a:lnTo>
                <a:lnTo>
                  <a:pt x="112" y="132"/>
                </a:lnTo>
                <a:lnTo>
                  <a:pt x="112" y="131"/>
                </a:lnTo>
                <a:lnTo>
                  <a:pt x="114" y="131"/>
                </a:lnTo>
                <a:lnTo>
                  <a:pt x="114" y="139"/>
                </a:lnTo>
                <a:lnTo>
                  <a:pt x="122" y="139"/>
                </a:lnTo>
                <a:lnTo>
                  <a:pt x="127" y="139"/>
                </a:lnTo>
                <a:lnTo>
                  <a:pt x="127" y="141"/>
                </a:lnTo>
                <a:lnTo>
                  <a:pt x="127" y="142"/>
                </a:lnTo>
                <a:lnTo>
                  <a:pt x="127" y="147"/>
                </a:lnTo>
                <a:lnTo>
                  <a:pt x="127" y="149"/>
                </a:lnTo>
                <a:lnTo>
                  <a:pt x="129" y="151"/>
                </a:lnTo>
                <a:lnTo>
                  <a:pt x="129" y="152"/>
                </a:lnTo>
                <a:lnTo>
                  <a:pt x="129" y="154"/>
                </a:lnTo>
                <a:lnTo>
                  <a:pt x="129" y="156"/>
                </a:lnTo>
                <a:lnTo>
                  <a:pt x="129" y="157"/>
                </a:lnTo>
                <a:lnTo>
                  <a:pt x="129" y="159"/>
                </a:lnTo>
                <a:lnTo>
                  <a:pt x="129" y="162"/>
                </a:lnTo>
                <a:lnTo>
                  <a:pt x="129" y="164"/>
                </a:lnTo>
                <a:lnTo>
                  <a:pt x="129" y="167"/>
                </a:lnTo>
                <a:lnTo>
                  <a:pt x="129" y="172"/>
                </a:lnTo>
                <a:lnTo>
                  <a:pt x="129" y="174"/>
                </a:lnTo>
                <a:lnTo>
                  <a:pt x="129" y="176"/>
                </a:lnTo>
                <a:lnTo>
                  <a:pt x="129" y="177"/>
                </a:lnTo>
                <a:lnTo>
                  <a:pt x="129" y="179"/>
                </a:lnTo>
                <a:lnTo>
                  <a:pt x="129" y="189"/>
                </a:lnTo>
                <a:lnTo>
                  <a:pt x="129" y="192"/>
                </a:lnTo>
                <a:lnTo>
                  <a:pt x="129" y="197"/>
                </a:lnTo>
                <a:lnTo>
                  <a:pt x="129" y="199"/>
                </a:lnTo>
                <a:lnTo>
                  <a:pt x="130" y="202"/>
                </a:lnTo>
                <a:lnTo>
                  <a:pt x="129" y="202"/>
                </a:lnTo>
                <a:lnTo>
                  <a:pt x="129" y="204"/>
                </a:lnTo>
                <a:lnTo>
                  <a:pt x="129" y="206"/>
                </a:lnTo>
                <a:lnTo>
                  <a:pt x="129" y="207"/>
                </a:lnTo>
                <a:lnTo>
                  <a:pt x="125" y="207"/>
                </a:lnTo>
                <a:lnTo>
                  <a:pt x="124" y="207"/>
                </a:lnTo>
                <a:lnTo>
                  <a:pt x="120" y="207"/>
                </a:lnTo>
                <a:lnTo>
                  <a:pt x="119" y="207"/>
                </a:lnTo>
                <a:lnTo>
                  <a:pt x="117" y="207"/>
                </a:lnTo>
                <a:lnTo>
                  <a:pt x="114" y="206"/>
                </a:lnTo>
                <a:lnTo>
                  <a:pt x="109" y="207"/>
                </a:lnTo>
                <a:lnTo>
                  <a:pt x="102" y="207"/>
                </a:lnTo>
                <a:lnTo>
                  <a:pt x="104" y="202"/>
                </a:lnTo>
                <a:lnTo>
                  <a:pt x="104" y="201"/>
                </a:lnTo>
                <a:lnTo>
                  <a:pt x="104" y="199"/>
                </a:lnTo>
                <a:lnTo>
                  <a:pt x="102" y="201"/>
                </a:lnTo>
                <a:lnTo>
                  <a:pt x="102" y="192"/>
                </a:lnTo>
                <a:lnTo>
                  <a:pt x="102" y="191"/>
                </a:lnTo>
                <a:lnTo>
                  <a:pt x="102" y="189"/>
                </a:lnTo>
                <a:lnTo>
                  <a:pt x="100" y="189"/>
                </a:lnTo>
                <a:lnTo>
                  <a:pt x="95" y="189"/>
                </a:lnTo>
                <a:lnTo>
                  <a:pt x="94" y="189"/>
                </a:lnTo>
                <a:lnTo>
                  <a:pt x="92" y="187"/>
                </a:lnTo>
                <a:lnTo>
                  <a:pt x="89" y="187"/>
                </a:lnTo>
                <a:lnTo>
                  <a:pt x="87" y="187"/>
                </a:lnTo>
                <a:lnTo>
                  <a:pt x="87" y="186"/>
                </a:lnTo>
                <a:lnTo>
                  <a:pt x="84" y="186"/>
                </a:lnTo>
                <a:lnTo>
                  <a:pt x="84" y="184"/>
                </a:lnTo>
                <a:lnTo>
                  <a:pt x="84" y="182"/>
                </a:lnTo>
                <a:lnTo>
                  <a:pt x="84" y="181"/>
                </a:lnTo>
                <a:lnTo>
                  <a:pt x="84" y="177"/>
                </a:lnTo>
                <a:lnTo>
                  <a:pt x="84" y="176"/>
                </a:lnTo>
                <a:lnTo>
                  <a:pt x="84" y="172"/>
                </a:lnTo>
                <a:lnTo>
                  <a:pt x="84" y="171"/>
                </a:lnTo>
                <a:lnTo>
                  <a:pt x="84" y="164"/>
                </a:lnTo>
                <a:lnTo>
                  <a:pt x="84" y="157"/>
                </a:lnTo>
                <a:lnTo>
                  <a:pt x="82" y="157"/>
                </a:lnTo>
                <a:lnTo>
                  <a:pt x="65" y="157"/>
                </a:lnTo>
                <a:lnTo>
                  <a:pt x="64" y="152"/>
                </a:lnTo>
                <a:lnTo>
                  <a:pt x="55" y="152"/>
                </a:lnTo>
                <a:lnTo>
                  <a:pt x="54" y="152"/>
                </a:lnTo>
                <a:lnTo>
                  <a:pt x="52" y="152"/>
                </a:lnTo>
                <a:lnTo>
                  <a:pt x="49" y="152"/>
                </a:lnTo>
                <a:lnTo>
                  <a:pt x="45" y="152"/>
                </a:lnTo>
                <a:lnTo>
                  <a:pt x="44" y="152"/>
                </a:lnTo>
                <a:lnTo>
                  <a:pt x="42" y="152"/>
                </a:lnTo>
                <a:lnTo>
                  <a:pt x="30" y="152"/>
                </a:lnTo>
                <a:lnTo>
                  <a:pt x="22" y="152"/>
                </a:lnTo>
                <a:lnTo>
                  <a:pt x="20" y="152"/>
                </a:lnTo>
                <a:lnTo>
                  <a:pt x="19" y="152"/>
                </a:lnTo>
                <a:lnTo>
                  <a:pt x="19" y="154"/>
                </a:lnTo>
                <a:lnTo>
                  <a:pt x="19" y="164"/>
                </a:lnTo>
                <a:lnTo>
                  <a:pt x="19" y="166"/>
                </a:lnTo>
                <a:lnTo>
                  <a:pt x="7" y="166"/>
                </a:lnTo>
                <a:lnTo>
                  <a:pt x="7" y="164"/>
                </a:lnTo>
                <a:lnTo>
                  <a:pt x="7" y="151"/>
                </a:lnTo>
                <a:lnTo>
                  <a:pt x="7" y="149"/>
                </a:lnTo>
                <a:lnTo>
                  <a:pt x="7" y="147"/>
                </a:lnTo>
                <a:lnTo>
                  <a:pt x="7" y="137"/>
                </a:lnTo>
                <a:lnTo>
                  <a:pt x="7" y="136"/>
                </a:lnTo>
                <a:lnTo>
                  <a:pt x="9" y="131"/>
                </a:lnTo>
                <a:lnTo>
                  <a:pt x="9" y="129"/>
                </a:lnTo>
                <a:lnTo>
                  <a:pt x="7" y="124"/>
                </a:lnTo>
                <a:lnTo>
                  <a:pt x="7" y="122"/>
                </a:lnTo>
                <a:lnTo>
                  <a:pt x="7" y="116"/>
                </a:lnTo>
                <a:lnTo>
                  <a:pt x="5" y="114"/>
                </a:lnTo>
                <a:lnTo>
                  <a:pt x="5" y="112"/>
                </a:lnTo>
                <a:lnTo>
                  <a:pt x="5" y="104"/>
                </a:lnTo>
                <a:lnTo>
                  <a:pt x="4" y="104"/>
                </a:lnTo>
                <a:lnTo>
                  <a:pt x="2" y="104"/>
                </a:lnTo>
                <a:lnTo>
                  <a:pt x="0" y="97"/>
                </a:lnTo>
                <a:lnTo>
                  <a:pt x="0" y="85"/>
                </a:lnTo>
                <a:lnTo>
                  <a:pt x="2" y="85"/>
                </a:lnTo>
                <a:lnTo>
                  <a:pt x="2" y="84"/>
                </a:lnTo>
                <a:lnTo>
                  <a:pt x="2" y="82"/>
                </a:lnTo>
                <a:lnTo>
                  <a:pt x="0" y="82"/>
                </a:lnTo>
                <a:lnTo>
                  <a:pt x="0" y="74"/>
                </a:lnTo>
                <a:lnTo>
                  <a:pt x="0" y="67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20" y="60"/>
                </a:lnTo>
                <a:lnTo>
                  <a:pt x="22" y="60"/>
                </a:lnTo>
                <a:lnTo>
                  <a:pt x="27" y="60"/>
                </a:lnTo>
                <a:lnTo>
                  <a:pt x="27" y="55"/>
                </a:lnTo>
                <a:lnTo>
                  <a:pt x="25" y="55"/>
                </a:lnTo>
                <a:lnTo>
                  <a:pt x="25" y="54"/>
                </a:lnTo>
                <a:lnTo>
                  <a:pt x="25" y="52"/>
                </a:lnTo>
                <a:lnTo>
                  <a:pt x="25" y="50"/>
                </a:lnTo>
                <a:lnTo>
                  <a:pt x="25" y="49"/>
                </a:lnTo>
                <a:lnTo>
                  <a:pt x="27" y="49"/>
                </a:lnTo>
                <a:lnTo>
                  <a:pt x="27" y="47"/>
                </a:lnTo>
                <a:lnTo>
                  <a:pt x="27" y="37"/>
                </a:lnTo>
                <a:lnTo>
                  <a:pt x="27" y="35"/>
                </a:lnTo>
                <a:lnTo>
                  <a:pt x="27" y="30"/>
                </a:lnTo>
                <a:lnTo>
                  <a:pt x="27" y="29"/>
                </a:lnTo>
                <a:lnTo>
                  <a:pt x="29" y="29"/>
                </a:lnTo>
                <a:lnTo>
                  <a:pt x="29" y="27"/>
                </a:lnTo>
                <a:lnTo>
                  <a:pt x="32" y="27"/>
                </a:lnTo>
                <a:lnTo>
                  <a:pt x="50" y="27"/>
                </a:lnTo>
                <a:lnTo>
                  <a:pt x="50" y="29"/>
                </a:lnTo>
                <a:lnTo>
                  <a:pt x="52" y="29"/>
                </a:lnTo>
                <a:lnTo>
                  <a:pt x="52" y="27"/>
                </a:lnTo>
                <a:lnTo>
                  <a:pt x="79" y="27"/>
                </a:lnTo>
                <a:lnTo>
                  <a:pt x="79" y="24"/>
                </a:lnTo>
                <a:lnTo>
                  <a:pt x="79" y="12"/>
                </a:lnTo>
                <a:lnTo>
                  <a:pt x="79" y="10"/>
                </a:lnTo>
                <a:lnTo>
                  <a:pt x="79" y="4"/>
                </a:lnTo>
                <a:lnTo>
                  <a:pt x="79" y="0"/>
                </a:lnTo>
                <a:close/>
              </a:path>
            </a:pathLst>
          </a:custGeom>
          <a:solidFill>
            <a:srgbClr val="3896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2"/>
          <p:cNvSpPr>
            <a:spLocks/>
          </p:cNvSpPr>
          <p:nvPr/>
        </p:nvSpPr>
        <p:spPr bwMode="auto">
          <a:xfrm>
            <a:off x="6451601" y="5510213"/>
            <a:ext cx="171450" cy="234950"/>
          </a:xfrm>
          <a:custGeom>
            <a:avLst/>
            <a:gdLst/>
            <a:ahLst/>
            <a:cxnLst>
              <a:cxn ang="0">
                <a:pos x="108" y="1"/>
              </a:cxn>
              <a:cxn ang="0">
                <a:pos x="108" y="10"/>
              </a:cxn>
              <a:cxn ang="0">
                <a:pos x="107" y="15"/>
              </a:cxn>
              <a:cxn ang="0">
                <a:pos x="107" y="28"/>
              </a:cxn>
              <a:cxn ang="0">
                <a:pos x="107" y="36"/>
              </a:cxn>
              <a:cxn ang="0">
                <a:pos x="107" y="46"/>
              </a:cxn>
              <a:cxn ang="0">
                <a:pos x="107" y="55"/>
              </a:cxn>
              <a:cxn ang="0">
                <a:pos x="108" y="63"/>
              </a:cxn>
              <a:cxn ang="0">
                <a:pos x="107" y="73"/>
              </a:cxn>
              <a:cxn ang="0">
                <a:pos x="105" y="81"/>
              </a:cxn>
              <a:cxn ang="0">
                <a:pos x="100" y="90"/>
              </a:cxn>
              <a:cxn ang="0">
                <a:pos x="100" y="100"/>
              </a:cxn>
              <a:cxn ang="0">
                <a:pos x="98" y="108"/>
              </a:cxn>
              <a:cxn ang="0">
                <a:pos x="97" y="115"/>
              </a:cxn>
              <a:cxn ang="0">
                <a:pos x="92" y="118"/>
              </a:cxn>
              <a:cxn ang="0">
                <a:pos x="87" y="123"/>
              </a:cxn>
              <a:cxn ang="0">
                <a:pos x="80" y="125"/>
              </a:cxn>
              <a:cxn ang="0">
                <a:pos x="73" y="126"/>
              </a:cxn>
              <a:cxn ang="0">
                <a:pos x="68" y="130"/>
              </a:cxn>
              <a:cxn ang="0">
                <a:pos x="63" y="133"/>
              </a:cxn>
              <a:cxn ang="0">
                <a:pos x="58" y="138"/>
              </a:cxn>
              <a:cxn ang="0">
                <a:pos x="58" y="146"/>
              </a:cxn>
              <a:cxn ang="0">
                <a:pos x="55" y="148"/>
              </a:cxn>
              <a:cxn ang="0">
                <a:pos x="40" y="141"/>
              </a:cxn>
              <a:cxn ang="0">
                <a:pos x="38" y="133"/>
              </a:cxn>
              <a:cxn ang="0">
                <a:pos x="15" y="133"/>
              </a:cxn>
              <a:cxn ang="0">
                <a:pos x="15" y="125"/>
              </a:cxn>
              <a:cxn ang="0">
                <a:pos x="15" y="116"/>
              </a:cxn>
              <a:cxn ang="0">
                <a:pos x="8" y="111"/>
              </a:cxn>
              <a:cxn ang="0">
                <a:pos x="1" y="108"/>
              </a:cxn>
              <a:cxn ang="0">
                <a:pos x="1" y="103"/>
              </a:cxn>
              <a:cxn ang="0">
                <a:pos x="5" y="96"/>
              </a:cxn>
              <a:cxn ang="0">
                <a:pos x="6" y="91"/>
              </a:cxn>
              <a:cxn ang="0">
                <a:pos x="11" y="88"/>
              </a:cxn>
              <a:cxn ang="0">
                <a:pos x="18" y="90"/>
              </a:cxn>
              <a:cxn ang="0">
                <a:pos x="23" y="85"/>
              </a:cxn>
              <a:cxn ang="0">
                <a:pos x="28" y="80"/>
              </a:cxn>
              <a:cxn ang="0">
                <a:pos x="35" y="76"/>
              </a:cxn>
              <a:cxn ang="0">
                <a:pos x="40" y="73"/>
              </a:cxn>
              <a:cxn ang="0">
                <a:pos x="42" y="68"/>
              </a:cxn>
              <a:cxn ang="0">
                <a:pos x="47" y="61"/>
              </a:cxn>
              <a:cxn ang="0">
                <a:pos x="47" y="56"/>
              </a:cxn>
              <a:cxn ang="0">
                <a:pos x="53" y="53"/>
              </a:cxn>
              <a:cxn ang="0">
                <a:pos x="53" y="48"/>
              </a:cxn>
              <a:cxn ang="0">
                <a:pos x="53" y="43"/>
              </a:cxn>
              <a:cxn ang="0">
                <a:pos x="57" y="40"/>
              </a:cxn>
              <a:cxn ang="0">
                <a:pos x="57" y="33"/>
              </a:cxn>
              <a:cxn ang="0">
                <a:pos x="52" y="33"/>
              </a:cxn>
              <a:cxn ang="0">
                <a:pos x="50" y="28"/>
              </a:cxn>
              <a:cxn ang="0">
                <a:pos x="47" y="25"/>
              </a:cxn>
              <a:cxn ang="0">
                <a:pos x="45" y="16"/>
              </a:cxn>
              <a:cxn ang="0">
                <a:pos x="45" y="13"/>
              </a:cxn>
              <a:cxn ang="0">
                <a:pos x="52" y="10"/>
              </a:cxn>
              <a:cxn ang="0">
                <a:pos x="53" y="1"/>
              </a:cxn>
              <a:cxn ang="0">
                <a:pos x="65" y="1"/>
              </a:cxn>
              <a:cxn ang="0">
                <a:pos x="85" y="1"/>
              </a:cxn>
              <a:cxn ang="0">
                <a:pos x="97" y="0"/>
              </a:cxn>
            </a:cxnLst>
            <a:rect l="0" t="0" r="r" b="b"/>
            <a:pathLst>
              <a:path w="108" h="148">
                <a:moveTo>
                  <a:pt x="102" y="0"/>
                </a:moveTo>
                <a:lnTo>
                  <a:pt x="103" y="0"/>
                </a:lnTo>
                <a:lnTo>
                  <a:pt x="105" y="0"/>
                </a:lnTo>
                <a:lnTo>
                  <a:pt x="107" y="1"/>
                </a:lnTo>
                <a:lnTo>
                  <a:pt x="108" y="1"/>
                </a:lnTo>
                <a:lnTo>
                  <a:pt x="108" y="3"/>
                </a:lnTo>
                <a:lnTo>
                  <a:pt x="108" y="5"/>
                </a:lnTo>
                <a:lnTo>
                  <a:pt x="108" y="6"/>
                </a:lnTo>
                <a:lnTo>
                  <a:pt x="108" y="8"/>
                </a:lnTo>
                <a:lnTo>
                  <a:pt x="108" y="10"/>
                </a:lnTo>
                <a:lnTo>
                  <a:pt x="108" y="11"/>
                </a:lnTo>
                <a:lnTo>
                  <a:pt x="107" y="13"/>
                </a:lnTo>
                <a:lnTo>
                  <a:pt x="108" y="13"/>
                </a:lnTo>
                <a:lnTo>
                  <a:pt x="108" y="15"/>
                </a:lnTo>
                <a:lnTo>
                  <a:pt x="107" y="15"/>
                </a:lnTo>
                <a:lnTo>
                  <a:pt x="107" y="16"/>
                </a:lnTo>
                <a:lnTo>
                  <a:pt x="107" y="18"/>
                </a:lnTo>
                <a:lnTo>
                  <a:pt x="107" y="25"/>
                </a:lnTo>
                <a:lnTo>
                  <a:pt x="107" y="26"/>
                </a:lnTo>
                <a:lnTo>
                  <a:pt x="107" y="28"/>
                </a:lnTo>
                <a:lnTo>
                  <a:pt x="107" y="30"/>
                </a:lnTo>
                <a:lnTo>
                  <a:pt x="107" y="31"/>
                </a:lnTo>
                <a:lnTo>
                  <a:pt x="107" y="33"/>
                </a:lnTo>
                <a:lnTo>
                  <a:pt x="107" y="35"/>
                </a:lnTo>
                <a:lnTo>
                  <a:pt x="107" y="36"/>
                </a:lnTo>
                <a:lnTo>
                  <a:pt x="107" y="40"/>
                </a:lnTo>
                <a:lnTo>
                  <a:pt x="107" y="41"/>
                </a:lnTo>
                <a:lnTo>
                  <a:pt x="107" y="43"/>
                </a:lnTo>
                <a:lnTo>
                  <a:pt x="107" y="45"/>
                </a:lnTo>
                <a:lnTo>
                  <a:pt x="107" y="46"/>
                </a:lnTo>
                <a:lnTo>
                  <a:pt x="107" y="48"/>
                </a:lnTo>
                <a:lnTo>
                  <a:pt x="107" y="50"/>
                </a:lnTo>
                <a:lnTo>
                  <a:pt x="107" y="51"/>
                </a:lnTo>
                <a:lnTo>
                  <a:pt x="107" y="53"/>
                </a:lnTo>
                <a:lnTo>
                  <a:pt x="107" y="55"/>
                </a:lnTo>
                <a:lnTo>
                  <a:pt x="107" y="56"/>
                </a:lnTo>
                <a:lnTo>
                  <a:pt x="107" y="58"/>
                </a:lnTo>
                <a:lnTo>
                  <a:pt x="107" y="60"/>
                </a:lnTo>
                <a:lnTo>
                  <a:pt x="108" y="61"/>
                </a:lnTo>
                <a:lnTo>
                  <a:pt x="108" y="63"/>
                </a:lnTo>
                <a:lnTo>
                  <a:pt x="108" y="65"/>
                </a:lnTo>
                <a:lnTo>
                  <a:pt x="108" y="66"/>
                </a:lnTo>
                <a:lnTo>
                  <a:pt x="108" y="68"/>
                </a:lnTo>
                <a:lnTo>
                  <a:pt x="108" y="70"/>
                </a:lnTo>
                <a:lnTo>
                  <a:pt x="107" y="73"/>
                </a:lnTo>
                <a:lnTo>
                  <a:pt x="107" y="75"/>
                </a:lnTo>
                <a:lnTo>
                  <a:pt x="105" y="76"/>
                </a:lnTo>
                <a:lnTo>
                  <a:pt x="105" y="78"/>
                </a:lnTo>
                <a:lnTo>
                  <a:pt x="105" y="80"/>
                </a:lnTo>
                <a:lnTo>
                  <a:pt x="105" y="81"/>
                </a:lnTo>
                <a:lnTo>
                  <a:pt x="105" y="83"/>
                </a:lnTo>
                <a:lnTo>
                  <a:pt x="103" y="86"/>
                </a:lnTo>
                <a:lnTo>
                  <a:pt x="102" y="88"/>
                </a:lnTo>
                <a:lnTo>
                  <a:pt x="102" y="90"/>
                </a:lnTo>
                <a:lnTo>
                  <a:pt x="100" y="90"/>
                </a:lnTo>
                <a:lnTo>
                  <a:pt x="100" y="91"/>
                </a:lnTo>
                <a:lnTo>
                  <a:pt x="98" y="93"/>
                </a:lnTo>
                <a:lnTo>
                  <a:pt x="98" y="95"/>
                </a:lnTo>
                <a:lnTo>
                  <a:pt x="98" y="96"/>
                </a:lnTo>
                <a:lnTo>
                  <a:pt x="100" y="100"/>
                </a:lnTo>
                <a:lnTo>
                  <a:pt x="100" y="101"/>
                </a:lnTo>
                <a:lnTo>
                  <a:pt x="100" y="103"/>
                </a:lnTo>
                <a:lnTo>
                  <a:pt x="100" y="105"/>
                </a:lnTo>
                <a:lnTo>
                  <a:pt x="100" y="106"/>
                </a:lnTo>
                <a:lnTo>
                  <a:pt x="98" y="108"/>
                </a:lnTo>
                <a:lnTo>
                  <a:pt x="98" y="110"/>
                </a:lnTo>
                <a:lnTo>
                  <a:pt x="98" y="111"/>
                </a:lnTo>
                <a:lnTo>
                  <a:pt x="98" y="113"/>
                </a:lnTo>
                <a:lnTo>
                  <a:pt x="97" y="113"/>
                </a:lnTo>
                <a:lnTo>
                  <a:pt x="97" y="115"/>
                </a:lnTo>
                <a:lnTo>
                  <a:pt x="95" y="115"/>
                </a:lnTo>
                <a:lnTo>
                  <a:pt x="95" y="116"/>
                </a:lnTo>
                <a:lnTo>
                  <a:pt x="93" y="116"/>
                </a:lnTo>
                <a:lnTo>
                  <a:pt x="93" y="118"/>
                </a:lnTo>
                <a:lnTo>
                  <a:pt x="92" y="118"/>
                </a:lnTo>
                <a:lnTo>
                  <a:pt x="92" y="120"/>
                </a:lnTo>
                <a:lnTo>
                  <a:pt x="90" y="120"/>
                </a:lnTo>
                <a:lnTo>
                  <a:pt x="90" y="121"/>
                </a:lnTo>
                <a:lnTo>
                  <a:pt x="88" y="121"/>
                </a:lnTo>
                <a:lnTo>
                  <a:pt x="87" y="123"/>
                </a:lnTo>
                <a:lnTo>
                  <a:pt x="85" y="123"/>
                </a:lnTo>
                <a:lnTo>
                  <a:pt x="83" y="123"/>
                </a:lnTo>
                <a:lnTo>
                  <a:pt x="83" y="125"/>
                </a:lnTo>
                <a:lnTo>
                  <a:pt x="82" y="125"/>
                </a:lnTo>
                <a:lnTo>
                  <a:pt x="80" y="125"/>
                </a:lnTo>
                <a:lnTo>
                  <a:pt x="78" y="125"/>
                </a:lnTo>
                <a:lnTo>
                  <a:pt x="78" y="126"/>
                </a:lnTo>
                <a:lnTo>
                  <a:pt x="77" y="126"/>
                </a:lnTo>
                <a:lnTo>
                  <a:pt x="75" y="126"/>
                </a:lnTo>
                <a:lnTo>
                  <a:pt x="73" y="126"/>
                </a:lnTo>
                <a:lnTo>
                  <a:pt x="73" y="128"/>
                </a:lnTo>
                <a:lnTo>
                  <a:pt x="72" y="128"/>
                </a:lnTo>
                <a:lnTo>
                  <a:pt x="70" y="128"/>
                </a:lnTo>
                <a:lnTo>
                  <a:pt x="68" y="128"/>
                </a:lnTo>
                <a:lnTo>
                  <a:pt x="68" y="130"/>
                </a:lnTo>
                <a:lnTo>
                  <a:pt x="67" y="130"/>
                </a:lnTo>
                <a:lnTo>
                  <a:pt x="65" y="130"/>
                </a:lnTo>
                <a:lnTo>
                  <a:pt x="65" y="131"/>
                </a:lnTo>
                <a:lnTo>
                  <a:pt x="63" y="131"/>
                </a:lnTo>
                <a:lnTo>
                  <a:pt x="63" y="133"/>
                </a:lnTo>
                <a:lnTo>
                  <a:pt x="62" y="133"/>
                </a:lnTo>
                <a:lnTo>
                  <a:pt x="62" y="135"/>
                </a:lnTo>
                <a:lnTo>
                  <a:pt x="60" y="136"/>
                </a:lnTo>
                <a:lnTo>
                  <a:pt x="60" y="138"/>
                </a:lnTo>
                <a:lnTo>
                  <a:pt x="58" y="138"/>
                </a:lnTo>
                <a:lnTo>
                  <a:pt x="58" y="140"/>
                </a:lnTo>
                <a:lnTo>
                  <a:pt x="58" y="141"/>
                </a:lnTo>
                <a:lnTo>
                  <a:pt x="58" y="143"/>
                </a:lnTo>
                <a:lnTo>
                  <a:pt x="58" y="145"/>
                </a:lnTo>
                <a:lnTo>
                  <a:pt x="58" y="146"/>
                </a:lnTo>
                <a:lnTo>
                  <a:pt x="60" y="146"/>
                </a:lnTo>
                <a:lnTo>
                  <a:pt x="60" y="148"/>
                </a:lnTo>
                <a:lnTo>
                  <a:pt x="58" y="148"/>
                </a:lnTo>
                <a:lnTo>
                  <a:pt x="57" y="148"/>
                </a:lnTo>
                <a:lnTo>
                  <a:pt x="55" y="148"/>
                </a:lnTo>
                <a:lnTo>
                  <a:pt x="52" y="148"/>
                </a:lnTo>
                <a:lnTo>
                  <a:pt x="48" y="148"/>
                </a:lnTo>
                <a:lnTo>
                  <a:pt x="45" y="148"/>
                </a:lnTo>
                <a:lnTo>
                  <a:pt x="40" y="148"/>
                </a:lnTo>
                <a:lnTo>
                  <a:pt x="40" y="141"/>
                </a:lnTo>
                <a:lnTo>
                  <a:pt x="40" y="138"/>
                </a:lnTo>
                <a:lnTo>
                  <a:pt x="40" y="136"/>
                </a:lnTo>
                <a:lnTo>
                  <a:pt x="40" y="135"/>
                </a:lnTo>
                <a:lnTo>
                  <a:pt x="40" y="133"/>
                </a:lnTo>
                <a:lnTo>
                  <a:pt x="38" y="133"/>
                </a:lnTo>
                <a:lnTo>
                  <a:pt x="37" y="133"/>
                </a:lnTo>
                <a:lnTo>
                  <a:pt x="35" y="133"/>
                </a:lnTo>
                <a:lnTo>
                  <a:pt x="28" y="133"/>
                </a:lnTo>
                <a:lnTo>
                  <a:pt x="27" y="133"/>
                </a:lnTo>
                <a:lnTo>
                  <a:pt x="15" y="133"/>
                </a:lnTo>
                <a:lnTo>
                  <a:pt x="15" y="131"/>
                </a:lnTo>
                <a:lnTo>
                  <a:pt x="15" y="130"/>
                </a:lnTo>
                <a:lnTo>
                  <a:pt x="13" y="128"/>
                </a:lnTo>
                <a:lnTo>
                  <a:pt x="13" y="126"/>
                </a:lnTo>
                <a:lnTo>
                  <a:pt x="15" y="125"/>
                </a:lnTo>
                <a:lnTo>
                  <a:pt x="15" y="123"/>
                </a:lnTo>
                <a:lnTo>
                  <a:pt x="17" y="121"/>
                </a:lnTo>
                <a:lnTo>
                  <a:pt x="17" y="120"/>
                </a:lnTo>
                <a:lnTo>
                  <a:pt x="17" y="118"/>
                </a:lnTo>
                <a:lnTo>
                  <a:pt x="15" y="116"/>
                </a:lnTo>
                <a:lnTo>
                  <a:pt x="13" y="115"/>
                </a:lnTo>
                <a:lnTo>
                  <a:pt x="11" y="113"/>
                </a:lnTo>
                <a:lnTo>
                  <a:pt x="10" y="113"/>
                </a:lnTo>
                <a:lnTo>
                  <a:pt x="8" y="113"/>
                </a:lnTo>
                <a:lnTo>
                  <a:pt x="8" y="111"/>
                </a:lnTo>
                <a:lnTo>
                  <a:pt x="6" y="111"/>
                </a:lnTo>
                <a:lnTo>
                  <a:pt x="6" y="110"/>
                </a:lnTo>
                <a:lnTo>
                  <a:pt x="5" y="108"/>
                </a:lnTo>
                <a:lnTo>
                  <a:pt x="3" y="108"/>
                </a:lnTo>
                <a:lnTo>
                  <a:pt x="1" y="108"/>
                </a:lnTo>
                <a:lnTo>
                  <a:pt x="1" y="106"/>
                </a:lnTo>
                <a:lnTo>
                  <a:pt x="1" y="105"/>
                </a:lnTo>
                <a:lnTo>
                  <a:pt x="0" y="105"/>
                </a:lnTo>
                <a:lnTo>
                  <a:pt x="0" y="103"/>
                </a:lnTo>
                <a:lnTo>
                  <a:pt x="1" y="103"/>
                </a:lnTo>
                <a:lnTo>
                  <a:pt x="3" y="101"/>
                </a:lnTo>
                <a:lnTo>
                  <a:pt x="3" y="100"/>
                </a:lnTo>
                <a:lnTo>
                  <a:pt x="5" y="100"/>
                </a:lnTo>
                <a:lnTo>
                  <a:pt x="5" y="98"/>
                </a:lnTo>
                <a:lnTo>
                  <a:pt x="5" y="96"/>
                </a:lnTo>
                <a:lnTo>
                  <a:pt x="5" y="95"/>
                </a:lnTo>
                <a:lnTo>
                  <a:pt x="6" y="95"/>
                </a:lnTo>
                <a:lnTo>
                  <a:pt x="5" y="93"/>
                </a:lnTo>
                <a:lnTo>
                  <a:pt x="5" y="91"/>
                </a:lnTo>
                <a:lnTo>
                  <a:pt x="6" y="91"/>
                </a:lnTo>
                <a:lnTo>
                  <a:pt x="8" y="91"/>
                </a:lnTo>
                <a:lnTo>
                  <a:pt x="8" y="90"/>
                </a:lnTo>
                <a:lnTo>
                  <a:pt x="10" y="90"/>
                </a:lnTo>
                <a:lnTo>
                  <a:pt x="10" y="88"/>
                </a:lnTo>
                <a:lnTo>
                  <a:pt x="11" y="88"/>
                </a:lnTo>
                <a:lnTo>
                  <a:pt x="11" y="86"/>
                </a:lnTo>
                <a:lnTo>
                  <a:pt x="13" y="86"/>
                </a:lnTo>
                <a:lnTo>
                  <a:pt x="15" y="86"/>
                </a:lnTo>
                <a:lnTo>
                  <a:pt x="17" y="88"/>
                </a:lnTo>
                <a:lnTo>
                  <a:pt x="18" y="90"/>
                </a:lnTo>
                <a:lnTo>
                  <a:pt x="20" y="90"/>
                </a:lnTo>
                <a:lnTo>
                  <a:pt x="22" y="90"/>
                </a:lnTo>
                <a:lnTo>
                  <a:pt x="20" y="88"/>
                </a:lnTo>
                <a:lnTo>
                  <a:pt x="22" y="86"/>
                </a:lnTo>
                <a:lnTo>
                  <a:pt x="23" y="85"/>
                </a:lnTo>
                <a:lnTo>
                  <a:pt x="25" y="85"/>
                </a:lnTo>
                <a:lnTo>
                  <a:pt x="25" y="83"/>
                </a:lnTo>
                <a:lnTo>
                  <a:pt x="25" y="81"/>
                </a:lnTo>
                <a:lnTo>
                  <a:pt x="27" y="81"/>
                </a:lnTo>
                <a:lnTo>
                  <a:pt x="28" y="80"/>
                </a:lnTo>
                <a:lnTo>
                  <a:pt x="30" y="78"/>
                </a:lnTo>
                <a:lnTo>
                  <a:pt x="30" y="76"/>
                </a:lnTo>
                <a:lnTo>
                  <a:pt x="32" y="76"/>
                </a:lnTo>
                <a:lnTo>
                  <a:pt x="33" y="76"/>
                </a:lnTo>
                <a:lnTo>
                  <a:pt x="35" y="76"/>
                </a:lnTo>
                <a:lnTo>
                  <a:pt x="37" y="76"/>
                </a:lnTo>
                <a:lnTo>
                  <a:pt x="37" y="75"/>
                </a:lnTo>
                <a:lnTo>
                  <a:pt x="38" y="75"/>
                </a:lnTo>
                <a:lnTo>
                  <a:pt x="38" y="73"/>
                </a:lnTo>
                <a:lnTo>
                  <a:pt x="40" y="73"/>
                </a:lnTo>
                <a:lnTo>
                  <a:pt x="42" y="73"/>
                </a:lnTo>
                <a:lnTo>
                  <a:pt x="42" y="71"/>
                </a:lnTo>
                <a:lnTo>
                  <a:pt x="40" y="70"/>
                </a:lnTo>
                <a:lnTo>
                  <a:pt x="42" y="70"/>
                </a:lnTo>
                <a:lnTo>
                  <a:pt x="42" y="68"/>
                </a:lnTo>
                <a:lnTo>
                  <a:pt x="43" y="68"/>
                </a:lnTo>
                <a:lnTo>
                  <a:pt x="43" y="66"/>
                </a:lnTo>
                <a:lnTo>
                  <a:pt x="45" y="66"/>
                </a:lnTo>
                <a:lnTo>
                  <a:pt x="45" y="65"/>
                </a:lnTo>
                <a:lnTo>
                  <a:pt x="47" y="61"/>
                </a:lnTo>
                <a:lnTo>
                  <a:pt x="47" y="60"/>
                </a:lnTo>
                <a:lnTo>
                  <a:pt x="45" y="60"/>
                </a:lnTo>
                <a:lnTo>
                  <a:pt x="45" y="58"/>
                </a:lnTo>
                <a:lnTo>
                  <a:pt x="47" y="58"/>
                </a:lnTo>
                <a:lnTo>
                  <a:pt x="47" y="56"/>
                </a:lnTo>
                <a:lnTo>
                  <a:pt x="48" y="56"/>
                </a:lnTo>
                <a:lnTo>
                  <a:pt x="50" y="56"/>
                </a:lnTo>
                <a:lnTo>
                  <a:pt x="52" y="55"/>
                </a:lnTo>
                <a:lnTo>
                  <a:pt x="53" y="55"/>
                </a:lnTo>
                <a:lnTo>
                  <a:pt x="53" y="53"/>
                </a:lnTo>
                <a:lnTo>
                  <a:pt x="55" y="53"/>
                </a:lnTo>
                <a:lnTo>
                  <a:pt x="55" y="51"/>
                </a:lnTo>
                <a:lnTo>
                  <a:pt x="55" y="50"/>
                </a:lnTo>
                <a:lnTo>
                  <a:pt x="53" y="50"/>
                </a:lnTo>
                <a:lnTo>
                  <a:pt x="53" y="48"/>
                </a:lnTo>
                <a:lnTo>
                  <a:pt x="53" y="46"/>
                </a:lnTo>
                <a:lnTo>
                  <a:pt x="55" y="46"/>
                </a:lnTo>
                <a:lnTo>
                  <a:pt x="53" y="46"/>
                </a:lnTo>
                <a:lnTo>
                  <a:pt x="53" y="45"/>
                </a:lnTo>
                <a:lnTo>
                  <a:pt x="53" y="43"/>
                </a:lnTo>
                <a:lnTo>
                  <a:pt x="55" y="43"/>
                </a:lnTo>
                <a:lnTo>
                  <a:pt x="55" y="41"/>
                </a:lnTo>
                <a:lnTo>
                  <a:pt x="57" y="41"/>
                </a:lnTo>
                <a:lnTo>
                  <a:pt x="58" y="41"/>
                </a:lnTo>
                <a:lnTo>
                  <a:pt x="57" y="40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7" y="33"/>
                </a:lnTo>
                <a:lnTo>
                  <a:pt x="57" y="31"/>
                </a:lnTo>
                <a:lnTo>
                  <a:pt x="57" y="33"/>
                </a:lnTo>
                <a:lnTo>
                  <a:pt x="55" y="33"/>
                </a:lnTo>
                <a:lnTo>
                  <a:pt x="53" y="33"/>
                </a:lnTo>
                <a:lnTo>
                  <a:pt x="52" y="33"/>
                </a:lnTo>
                <a:lnTo>
                  <a:pt x="50" y="31"/>
                </a:lnTo>
                <a:lnTo>
                  <a:pt x="50" y="30"/>
                </a:lnTo>
                <a:lnTo>
                  <a:pt x="52" y="30"/>
                </a:lnTo>
                <a:lnTo>
                  <a:pt x="52" y="28"/>
                </a:lnTo>
                <a:lnTo>
                  <a:pt x="50" y="28"/>
                </a:lnTo>
                <a:lnTo>
                  <a:pt x="52" y="26"/>
                </a:lnTo>
                <a:lnTo>
                  <a:pt x="52" y="25"/>
                </a:lnTo>
                <a:lnTo>
                  <a:pt x="50" y="25"/>
                </a:lnTo>
                <a:lnTo>
                  <a:pt x="48" y="25"/>
                </a:lnTo>
                <a:lnTo>
                  <a:pt x="47" y="25"/>
                </a:lnTo>
                <a:lnTo>
                  <a:pt x="47" y="23"/>
                </a:lnTo>
                <a:lnTo>
                  <a:pt x="47" y="21"/>
                </a:lnTo>
                <a:lnTo>
                  <a:pt x="45" y="20"/>
                </a:lnTo>
                <a:lnTo>
                  <a:pt x="45" y="18"/>
                </a:lnTo>
                <a:lnTo>
                  <a:pt x="45" y="16"/>
                </a:lnTo>
                <a:lnTo>
                  <a:pt x="43" y="16"/>
                </a:lnTo>
                <a:lnTo>
                  <a:pt x="42" y="16"/>
                </a:lnTo>
                <a:lnTo>
                  <a:pt x="42" y="15"/>
                </a:lnTo>
                <a:lnTo>
                  <a:pt x="43" y="13"/>
                </a:lnTo>
                <a:lnTo>
                  <a:pt x="45" y="13"/>
                </a:lnTo>
                <a:lnTo>
                  <a:pt x="45" y="11"/>
                </a:lnTo>
                <a:lnTo>
                  <a:pt x="47" y="10"/>
                </a:lnTo>
                <a:lnTo>
                  <a:pt x="48" y="10"/>
                </a:lnTo>
                <a:lnTo>
                  <a:pt x="50" y="8"/>
                </a:lnTo>
                <a:lnTo>
                  <a:pt x="52" y="10"/>
                </a:lnTo>
                <a:lnTo>
                  <a:pt x="53" y="10"/>
                </a:lnTo>
                <a:lnTo>
                  <a:pt x="53" y="6"/>
                </a:lnTo>
                <a:lnTo>
                  <a:pt x="53" y="5"/>
                </a:lnTo>
                <a:lnTo>
                  <a:pt x="53" y="3"/>
                </a:lnTo>
                <a:lnTo>
                  <a:pt x="53" y="1"/>
                </a:lnTo>
                <a:lnTo>
                  <a:pt x="55" y="1"/>
                </a:lnTo>
                <a:lnTo>
                  <a:pt x="58" y="1"/>
                </a:lnTo>
                <a:lnTo>
                  <a:pt x="60" y="1"/>
                </a:lnTo>
                <a:lnTo>
                  <a:pt x="62" y="1"/>
                </a:lnTo>
                <a:lnTo>
                  <a:pt x="65" y="1"/>
                </a:lnTo>
                <a:lnTo>
                  <a:pt x="68" y="1"/>
                </a:lnTo>
                <a:lnTo>
                  <a:pt x="72" y="1"/>
                </a:lnTo>
                <a:lnTo>
                  <a:pt x="73" y="1"/>
                </a:lnTo>
                <a:lnTo>
                  <a:pt x="82" y="1"/>
                </a:lnTo>
                <a:lnTo>
                  <a:pt x="85" y="1"/>
                </a:lnTo>
                <a:lnTo>
                  <a:pt x="88" y="1"/>
                </a:lnTo>
                <a:lnTo>
                  <a:pt x="90" y="1"/>
                </a:lnTo>
                <a:lnTo>
                  <a:pt x="92" y="1"/>
                </a:lnTo>
                <a:lnTo>
                  <a:pt x="95" y="1"/>
                </a:lnTo>
                <a:lnTo>
                  <a:pt x="97" y="0"/>
                </a:lnTo>
                <a:lnTo>
                  <a:pt x="100" y="0"/>
                </a:lnTo>
                <a:lnTo>
                  <a:pt x="102" y="0"/>
                </a:lnTo>
                <a:close/>
              </a:path>
            </a:pathLst>
          </a:custGeom>
          <a:solidFill>
            <a:srgbClr val="F05BC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3"/>
          <p:cNvSpPr>
            <a:spLocks/>
          </p:cNvSpPr>
          <p:nvPr/>
        </p:nvSpPr>
        <p:spPr bwMode="auto">
          <a:xfrm>
            <a:off x="5311776" y="4459288"/>
            <a:ext cx="527050" cy="684213"/>
          </a:xfrm>
          <a:custGeom>
            <a:avLst/>
            <a:gdLst/>
            <a:ahLst/>
            <a:cxnLst>
              <a:cxn ang="0">
                <a:pos x="289" y="17"/>
              </a:cxn>
              <a:cxn ang="0">
                <a:pos x="292" y="32"/>
              </a:cxn>
              <a:cxn ang="0">
                <a:pos x="299" y="47"/>
              </a:cxn>
              <a:cxn ang="0">
                <a:pos x="314" y="57"/>
              </a:cxn>
              <a:cxn ang="0">
                <a:pos x="315" y="81"/>
              </a:cxn>
              <a:cxn ang="0">
                <a:pos x="314" y="102"/>
              </a:cxn>
              <a:cxn ang="0">
                <a:pos x="314" y="122"/>
              </a:cxn>
              <a:cxn ang="0">
                <a:pos x="315" y="147"/>
              </a:cxn>
              <a:cxn ang="0">
                <a:pos x="315" y="167"/>
              </a:cxn>
              <a:cxn ang="0">
                <a:pos x="305" y="184"/>
              </a:cxn>
              <a:cxn ang="0">
                <a:pos x="294" y="194"/>
              </a:cxn>
              <a:cxn ang="0">
                <a:pos x="290" y="214"/>
              </a:cxn>
              <a:cxn ang="0">
                <a:pos x="294" y="233"/>
              </a:cxn>
              <a:cxn ang="0">
                <a:pos x="300" y="248"/>
              </a:cxn>
              <a:cxn ang="0">
                <a:pos x="305" y="263"/>
              </a:cxn>
              <a:cxn ang="0">
                <a:pos x="310" y="281"/>
              </a:cxn>
              <a:cxn ang="0">
                <a:pos x="310" y="293"/>
              </a:cxn>
              <a:cxn ang="0">
                <a:pos x="295" y="293"/>
              </a:cxn>
              <a:cxn ang="0">
                <a:pos x="282" y="298"/>
              </a:cxn>
              <a:cxn ang="0">
                <a:pos x="260" y="318"/>
              </a:cxn>
              <a:cxn ang="0">
                <a:pos x="249" y="331"/>
              </a:cxn>
              <a:cxn ang="0">
                <a:pos x="247" y="346"/>
              </a:cxn>
              <a:cxn ang="0">
                <a:pos x="242" y="358"/>
              </a:cxn>
              <a:cxn ang="0">
                <a:pos x="249" y="371"/>
              </a:cxn>
              <a:cxn ang="0">
                <a:pos x="265" y="378"/>
              </a:cxn>
              <a:cxn ang="0">
                <a:pos x="255" y="409"/>
              </a:cxn>
              <a:cxn ang="0">
                <a:pos x="237" y="409"/>
              </a:cxn>
              <a:cxn ang="0">
                <a:pos x="202" y="393"/>
              </a:cxn>
              <a:cxn ang="0">
                <a:pos x="172" y="398"/>
              </a:cxn>
              <a:cxn ang="0">
                <a:pos x="150" y="419"/>
              </a:cxn>
              <a:cxn ang="0">
                <a:pos x="135" y="426"/>
              </a:cxn>
              <a:cxn ang="0">
                <a:pos x="108" y="409"/>
              </a:cxn>
              <a:cxn ang="0">
                <a:pos x="92" y="403"/>
              </a:cxn>
              <a:cxn ang="0">
                <a:pos x="77" y="386"/>
              </a:cxn>
              <a:cxn ang="0">
                <a:pos x="75" y="363"/>
              </a:cxn>
              <a:cxn ang="0">
                <a:pos x="68" y="343"/>
              </a:cxn>
              <a:cxn ang="0">
                <a:pos x="62" y="323"/>
              </a:cxn>
              <a:cxn ang="0">
                <a:pos x="57" y="313"/>
              </a:cxn>
              <a:cxn ang="0">
                <a:pos x="57" y="299"/>
              </a:cxn>
              <a:cxn ang="0">
                <a:pos x="55" y="283"/>
              </a:cxn>
              <a:cxn ang="0">
                <a:pos x="53" y="269"/>
              </a:cxn>
              <a:cxn ang="0">
                <a:pos x="47" y="258"/>
              </a:cxn>
              <a:cxn ang="0">
                <a:pos x="52" y="241"/>
              </a:cxn>
              <a:cxn ang="0">
                <a:pos x="63" y="224"/>
              </a:cxn>
              <a:cxn ang="0">
                <a:pos x="62" y="207"/>
              </a:cxn>
              <a:cxn ang="0">
                <a:pos x="57" y="191"/>
              </a:cxn>
              <a:cxn ang="0">
                <a:pos x="60" y="169"/>
              </a:cxn>
              <a:cxn ang="0">
                <a:pos x="57" y="152"/>
              </a:cxn>
              <a:cxn ang="0">
                <a:pos x="70" y="142"/>
              </a:cxn>
              <a:cxn ang="0">
                <a:pos x="80" y="134"/>
              </a:cxn>
              <a:cxn ang="0">
                <a:pos x="72" y="129"/>
              </a:cxn>
              <a:cxn ang="0">
                <a:pos x="60" y="121"/>
              </a:cxn>
              <a:cxn ang="0">
                <a:pos x="55" y="111"/>
              </a:cxn>
              <a:cxn ang="0">
                <a:pos x="43" y="101"/>
              </a:cxn>
              <a:cxn ang="0">
                <a:pos x="30" y="94"/>
              </a:cxn>
              <a:cxn ang="0">
                <a:pos x="23" y="81"/>
              </a:cxn>
              <a:cxn ang="0">
                <a:pos x="15" y="69"/>
              </a:cxn>
              <a:cxn ang="0">
                <a:pos x="0" y="57"/>
              </a:cxn>
              <a:cxn ang="0">
                <a:pos x="0" y="2"/>
              </a:cxn>
              <a:cxn ang="0">
                <a:pos x="132" y="2"/>
              </a:cxn>
              <a:cxn ang="0">
                <a:pos x="215" y="0"/>
              </a:cxn>
              <a:cxn ang="0">
                <a:pos x="279" y="0"/>
              </a:cxn>
            </a:cxnLst>
            <a:rect l="0" t="0" r="r" b="b"/>
            <a:pathLst>
              <a:path w="332" h="431">
                <a:moveTo>
                  <a:pt x="280" y="0"/>
                </a:moveTo>
                <a:lnTo>
                  <a:pt x="284" y="4"/>
                </a:lnTo>
                <a:lnTo>
                  <a:pt x="284" y="2"/>
                </a:lnTo>
                <a:lnTo>
                  <a:pt x="285" y="2"/>
                </a:lnTo>
                <a:lnTo>
                  <a:pt x="285" y="4"/>
                </a:lnTo>
                <a:lnTo>
                  <a:pt x="285" y="5"/>
                </a:lnTo>
                <a:lnTo>
                  <a:pt x="285" y="7"/>
                </a:lnTo>
                <a:lnTo>
                  <a:pt x="285" y="9"/>
                </a:lnTo>
                <a:lnTo>
                  <a:pt x="285" y="10"/>
                </a:lnTo>
                <a:lnTo>
                  <a:pt x="285" y="12"/>
                </a:lnTo>
                <a:lnTo>
                  <a:pt x="287" y="12"/>
                </a:lnTo>
                <a:lnTo>
                  <a:pt x="287" y="14"/>
                </a:lnTo>
                <a:lnTo>
                  <a:pt x="287" y="15"/>
                </a:lnTo>
                <a:lnTo>
                  <a:pt x="289" y="15"/>
                </a:lnTo>
                <a:lnTo>
                  <a:pt x="289" y="17"/>
                </a:lnTo>
                <a:lnTo>
                  <a:pt x="289" y="19"/>
                </a:lnTo>
                <a:lnTo>
                  <a:pt x="290" y="19"/>
                </a:lnTo>
                <a:lnTo>
                  <a:pt x="290" y="20"/>
                </a:lnTo>
                <a:lnTo>
                  <a:pt x="290" y="22"/>
                </a:lnTo>
                <a:lnTo>
                  <a:pt x="290" y="24"/>
                </a:lnTo>
                <a:lnTo>
                  <a:pt x="290" y="25"/>
                </a:lnTo>
                <a:lnTo>
                  <a:pt x="292" y="25"/>
                </a:lnTo>
                <a:lnTo>
                  <a:pt x="290" y="25"/>
                </a:lnTo>
                <a:lnTo>
                  <a:pt x="290" y="27"/>
                </a:lnTo>
                <a:lnTo>
                  <a:pt x="292" y="27"/>
                </a:lnTo>
                <a:lnTo>
                  <a:pt x="292" y="29"/>
                </a:lnTo>
                <a:lnTo>
                  <a:pt x="292" y="31"/>
                </a:lnTo>
                <a:lnTo>
                  <a:pt x="294" y="31"/>
                </a:lnTo>
                <a:lnTo>
                  <a:pt x="292" y="31"/>
                </a:lnTo>
                <a:lnTo>
                  <a:pt x="292" y="32"/>
                </a:lnTo>
                <a:lnTo>
                  <a:pt x="292" y="34"/>
                </a:lnTo>
                <a:lnTo>
                  <a:pt x="294" y="34"/>
                </a:lnTo>
                <a:lnTo>
                  <a:pt x="294" y="36"/>
                </a:lnTo>
                <a:lnTo>
                  <a:pt x="294" y="37"/>
                </a:lnTo>
                <a:lnTo>
                  <a:pt x="294" y="39"/>
                </a:lnTo>
                <a:lnTo>
                  <a:pt x="295" y="39"/>
                </a:lnTo>
                <a:lnTo>
                  <a:pt x="295" y="41"/>
                </a:lnTo>
                <a:lnTo>
                  <a:pt x="297" y="41"/>
                </a:lnTo>
                <a:lnTo>
                  <a:pt x="295" y="41"/>
                </a:lnTo>
                <a:lnTo>
                  <a:pt x="295" y="42"/>
                </a:lnTo>
                <a:lnTo>
                  <a:pt x="295" y="44"/>
                </a:lnTo>
                <a:lnTo>
                  <a:pt x="297" y="44"/>
                </a:lnTo>
                <a:lnTo>
                  <a:pt x="297" y="46"/>
                </a:lnTo>
                <a:lnTo>
                  <a:pt x="299" y="46"/>
                </a:lnTo>
                <a:lnTo>
                  <a:pt x="299" y="47"/>
                </a:lnTo>
                <a:lnTo>
                  <a:pt x="300" y="47"/>
                </a:lnTo>
                <a:lnTo>
                  <a:pt x="302" y="47"/>
                </a:lnTo>
                <a:lnTo>
                  <a:pt x="304" y="47"/>
                </a:lnTo>
                <a:lnTo>
                  <a:pt x="305" y="47"/>
                </a:lnTo>
                <a:lnTo>
                  <a:pt x="305" y="49"/>
                </a:lnTo>
                <a:lnTo>
                  <a:pt x="307" y="49"/>
                </a:lnTo>
                <a:lnTo>
                  <a:pt x="309" y="49"/>
                </a:lnTo>
                <a:lnTo>
                  <a:pt x="310" y="49"/>
                </a:lnTo>
                <a:lnTo>
                  <a:pt x="310" y="51"/>
                </a:lnTo>
                <a:lnTo>
                  <a:pt x="312" y="51"/>
                </a:lnTo>
                <a:lnTo>
                  <a:pt x="312" y="52"/>
                </a:lnTo>
                <a:lnTo>
                  <a:pt x="312" y="54"/>
                </a:lnTo>
                <a:lnTo>
                  <a:pt x="312" y="56"/>
                </a:lnTo>
                <a:lnTo>
                  <a:pt x="314" y="56"/>
                </a:lnTo>
                <a:lnTo>
                  <a:pt x="314" y="57"/>
                </a:lnTo>
                <a:lnTo>
                  <a:pt x="314" y="59"/>
                </a:lnTo>
                <a:lnTo>
                  <a:pt x="312" y="59"/>
                </a:lnTo>
                <a:lnTo>
                  <a:pt x="312" y="61"/>
                </a:lnTo>
                <a:lnTo>
                  <a:pt x="312" y="62"/>
                </a:lnTo>
                <a:lnTo>
                  <a:pt x="312" y="64"/>
                </a:lnTo>
                <a:lnTo>
                  <a:pt x="314" y="66"/>
                </a:lnTo>
                <a:lnTo>
                  <a:pt x="314" y="67"/>
                </a:lnTo>
                <a:lnTo>
                  <a:pt x="315" y="69"/>
                </a:lnTo>
                <a:lnTo>
                  <a:pt x="315" y="71"/>
                </a:lnTo>
                <a:lnTo>
                  <a:pt x="315" y="72"/>
                </a:lnTo>
                <a:lnTo>
                  <a:pt x="315" y="74"/>
                </a:lnTo>
                <a:lnTo>
                  <a:pt x="315" y="76"/>
                </a:lnTo>
                <a:lnTo>
                  <a:pt x="315" y="77"/>
                </a:lnTo>
                <a:lnTo>
                  <a:pt x="315" y="79"/>
                </a:lnTo>
                <a:lnTo>
                  <a:pt x="315" y="81"/>
                </a:lnTo>
                <a:lnTo>
                  <a:pt x="314" y="82"/>
                </a:lnTo>
                <a:lnTo>
                  <a:pt x="314" y="84"/>
                </a:lnTo>
                <a:lnTo>
                  <a:pt x="314" y="86"/>
                </a:lnTo>
                <a:lnTo>
                  <a:pt x="314" y="87"/>
                </a:lnTo>
                <a:lnTo>
                  <a:pt x="314" y="89"/>
                </a:lnTo>
                <a:lnTo>
                  <a:pt x="314" y="91"/>
                </a:lnTo>
                <a:lnTo>
                  <a:pt x="315" y="91"/>
                </a:lnTo>
                <a:lnTo>
                  <a:pt x="315" y="92"/>
                </a:lnTo>
                <a:lnTo>
                  <a:pt x="315" y="94"/>
                </a:lnTo>
                <a:lnTo>
                  <a:pt x="315" y="96"/>
                </a:lnTo>
                <a:lnTo>
                  <a:pt x="315" y="97"/>
                </a:lnTo>
                <a:lnTo>
                  <a:pt x="314" y="97"/>
                </a:lnTo>
                <a:lnTo>
                  <a:pt x="314" y="99"/>
                </a:lnTo>
                <a:lnTo>
                  <a:pt x="314" y="101"/>
                </a:lnTo>
                <a:lnTo>
                  <a:pt x="314" y="102"/>
                </a:lnTo>
                <a:lnTo>
                  <a:pt x="314" y="104"/>
                </a:lnTo>
                <a:lnTo>
                  <a:pt x="314" y="106"/>
                </a:lnTo>
                <a:lnTo>
                  <a:pt x="315" y="106"/>
                </a:lnTo>
                <a:lnTo>
                  <a:pt x="315" y="107"/>
                </a:lnTo>
                <a:lnTo>
                  <a:pt x="314" y="109"/>
                </a:lnTo>
                <a:lnTo>
                  <a:pt x="314" y="111"/>
                </a:lnTo>
                <a:lnTo>
                  <a:pt x="314" y="112"/>
                </a:lnTo>
                <a:lnTo>
                  <a:pt x="314" y="114"/>
                </a:lnTo>
                <a:lnTo>
                  <a:pt x="312" y="114"/>
                </a:lnTo>
                <a:lnTo>
                  <a:pt x="312" y="116"/>
                </a:lnTo>
                <a:lnTo>
                  <a:pt x="312" y="117"/>
                </a:lnTo>
                <a:lnTo>
                  <a:pt x="312" y="119"/>
                </a:lnTo>
                <a:lnTo>
                  <a:pt x="312" y="121"/>
                </a:lnTo>
                <a:lnTo>
                  <a:pt x="312" y="122"/>
                </a:lnTo>
                <a:lnTo>
                  <a:pt x="314" y="122"/>
                </a:lnTo>
                <a:lnTo>
                  <a:pt x="314" y="124"/>
                </a:lnTo>
                <a:lnTo>
                  <a:pt x="314" y="126"/>
                </a:lnTo>
                <a:lnTo>
                  <a:pt x="314" y="127"/>
                </a:lnTo>
                <a:lnTo>
                  <a:pt x="314" y="129"/>
                </a:lnTo>
                <a:lnTo>
                  <a:pt x="314" y="131"/>
                </a:lnTo>
                <a:lnTo>
                  <a:pt x="314" y="132"/>
                </a:lnTo>
                <a:lnTo>
                  <a:pt x="314" y="134"/>
                </a:lnTo>
                <a:lnTo>
                  <a:pt x="314" y="136"/>
                </a:lnTo>
                <a:lnTo>
                  <a:pt x="314" y="137"/>
                </a:lnTo>
                <a:lnTo>
                  <a:pt x="315" y="139"/>
                </a:lnTo>
                <a:lnTo>
                  <a:pt x="315" y="141"/>
                </a:lnTo>
                <a:lnTo>
                  <a:pt x="315" y="142"/>
                </a:lnTo>
                <a:lnTo>
                  <a:pt x="315" y="144"/>
                </a:lnTo>
                <a:lnTo>
                  <a:pt x="315" y="146"/>
                </a:lnTo>
                <a:lnTo>
                  <a:pt x="315" y="147"/>
                </a:lnTo>
                <a:lnTo>
                  <a:pt x="315" y="149"/>
                </a:lnTo>
                <a:lnTo>
                  <a:pt x="315" y="151"/>
                </a:lnTo>
                <a:lnTo>
                  <a:pt x="314" y="151"/>
                </a:lnTo>
                <a:lnTo>
                  <a:pt x="315" y="151"/>
                </a:lnTo>
                <a:lnTo>
                  <a:pt x="314" y="151"/>
                </a:lnTo>
                <a:lnTo>
                  <a:pt x="314" y="152"/>
                </a:lnTo>
                <a:lnTo>
                  <a:pt x="314" y="156"/>
                </a:lnTo>
                <a:lnTo>
                  <a:pt x="314" y="157"/>
                </a:lnTo>
                <a:lnTo>
                  <a:pt x="314" y="159"/>
                </a:lnTo>
                <a:lnTo>
                  <a:pt x="314" y="161"/>
                </a:lnTo>
                <a:lnTo>
                  <a:pt x="314" y="162"/>
                </a:lnTo>
                <a:lnTo>
                  <a:pt x="314" y="164"/>
                </a:lnTo>
                <a:lnTo>
                  <a:pt x="314" y="166"/>
                </a:lnTo>
                <a:lnTo>
                  <a:pt x="314" y="167"/>
                </a:lnTo>
                <a:lnTo>
                  <a:pt x="315" y="167"/>
                </a:lnTo>
                <a:lnTo>
                  <a:pt x="315" y="169"/>
                </a:lnTo>
                <a:lnTo>
                  <a:pt x="315" y="171"/>
                </a:lnTo>
                <a:lnTo>
                  <a:pt x="315" y="172"/>
                </a:lnTo>
                <a:lnTo>
                  <a:pt x="314" y="172"/>
                </a:lnTo>
                <a:lnTo>
                  <a:pt x="314" y="174"/>
                </a:lnTo>
                <a:lnTo>
                  <a:pt x="312" y="174"/>
                </a:lnTo>
                <a:lnTo>
                  <a:pt x="312" y="176"/>
                </a:lnTo>
                <a:lnTo>
                  <a:pt x="310" y="176"/>
                </a:lnTo>
                <a:lnTo>
                  <a:pt x="310" y="177"/>
                </a:lnTo>
                <a:lnTo>
                  <a:pt x="309" y="177"/>
                </a:lnTo>
                <a:lnTo>
                  <a:pt x="309" y="179"/>
                </a:lnTo>
                <a:lnTo>
                  <a:pt x="309" y="181"/>
                </a:lnTo>
                <a:lnTo>
                  <a:pt x="307" y="182"/>
                </a:lnTo>
                <a:lnTo>
                  <a:pt x="305" y="182"/>
                </a:lnTo>
                <a:lnTo>
                  <a:pt x="305" y="184"/>
                </a:lnTo>
                <a:lnTo>
                  <a:pt x="304" y="186"/>
                </a:lnTo>
                <a:lnTo>
                  <a:pt x="302" y="186"/>
                </a:lnTo>
                <a:lnTo>
                  <a:pt x="300" y="186"/>
                </a:lnTo>
                <a:lnTo>
                  <a:pt x="300" y="187"/>
                </a:lnTo>
                <a:lnTo>
                  <a:pt x="299" y="187"/>
                </a:lnTo>
                <a:lnTo>
                  <a:pt x="297" y="187"/>
                </a:lnTo>
                <a:lnTo>
                  <a:pt x="295" y="187"/>
                </a:lnTo>
                <a:lnTo>
                  <a:pt x="294" y="187"/>
                </a:lnTo>
                <a:lnTo>
                  <a:pt x="292" y="187"/>
                </a:lnTo>
                <a:lnTo>
                  <a:pt x="290" y="187"/>
                </a:lnTo>
                <a:lnTo>
                  <a:pt x="290" y="189"/>
                </a:lnTo>
                <a:lnTo>
                  <a:pt x="292" y="189"/>
                </a:lnTo>
                <a:lnTo>
                  <a:pt x="292" y="191"/>
                </a:lnTo>
                <a:lnTo>
                  <a:pt x="294" y="192"/>
                </a:lnTo>
                <a:lnTo>
                  <a:pt x="294" y="194"/>
                </a:lnTo>
                <a:lnTo>
                  <a:pt x="292" y="194"/>
                </a:lnTo>
                <a:lnTo>
                  <a:pt x="292" y="196"/>
                </a:lnTo>
                <a:lnTo>
                  <a:pt x="290" y="196"/>
                </a:lnTo>
                <a:lnTo>
                  <a:pt x="290" y="197"/>
                </a:lnTo>
                <a:lnTo>
                  <a:pt x="290" y="199"/>
                </a:lnTo>
                <a:lnTo>
                  <a:pt x="292" y="199"/>
                </a:lnTo>
                <a:lnTo>
                  <a:pt x="290" y="201"/>
                </a:lnTo>
                <a:lnTo>
                  <a:pt x="290" y="202"/>
                </a:lnTo>
                <a:lnTo>
                  <a:pt x="290" y="204"/>
                </a:lnTo>
                <a:lnTo>
                  <a:pt x="290" y="206"/>
                </a:lnTo>
                <a:lnTo>
                  <a:pt x="290" y="207"/>
                </a:lnTo>
                <a:lnTo>
                  <a:pt x="290" y="209"/>
                </a:lnTo>
                <a:lnTo>
                  <a:pt x="290" y="211"/>
                </a:lnTo>
                <a:lnTo>
                  <a:pt x="290" y="212"/>
                </a:lnTo>
                <a:lnTo>
                  <a:pt x="290" y="214"/>
                </a:lnTo>
                <a:lnTo>
                  <a:pt x="292" y="214"/>
                </a:lnTo>
                <a:lnTo>
                  <a:pt x="292" y="216"/>
                </a:lnTo>
                <a:lnTo>
                  <a:pt x="292" y="217"/>
                </a:lnTo>
                <a:lnTo>
                  <a:pt x="294" y="217"/>
                </a:lnTo>
                <a:lnTo>
                  <a:pt x="294" y="219"/>
                </a:lnTo>
                <a:lnTo>
                  <a:pt x="294" y="221"/>
                </a:lnTo>
                <a:lnTo>
                  <a:pt x="294" y="222"/>
                </a:lnTo>
                <a:lnTo>
                  <a:pt x="294" y="224"/>
                </a:lnTo>
                <a:lnTo>
                  <a:pt x="292" y="224"/>
                </a:lnTo>
                <a:lnTo>
                  <a:pt x="292" y="226"/>
                </a:lnTo>
                <a:lnTo>
                  <a:pt x="292" y="227"/>
                </a:lnTo>
                <a:lnTo>
                  <a:pt x="292" y="229"/>
                </a:lnTo>
                <a:lnTo>
                  <a:pt x="292" y="231"/>
                </a:lnTo>
                <a:lnTo>
                  <a:pt x="294" y="231"/>
                </a:lnTo>
                <a:lnTo>
                  <a:pt x="294" y="233"/>
                </a:lnTo>
                <a:lnTo>
                  <a:pt x="295" y="233"/>
                </a:lnTo>
                <a:lnTo>
                  <a:pt x="297" y="233"/>
                </a:lnTo>
                <a:lnTo>
                  <a:pt x="297" y="234"/>
                </a:lnTo>
                <a:lnTo>
                  <a:pt x="299" y="234"/>
                </a:lnTo>
                <a:lnTo>
                  <a:pt x="299" y="236"/>
                </a:lnTo>
                <a:lnTo>
                  <a:pt x="299" y="238"/>
                </a:lnTo>
                <a:lnTo>
                  <a:pt x="300" y="238"/>
                </a:lnTo>
                <a:lnTo>
                  <a:pt x="300" y="239"/>
                </a:lnTo>
                <a:lnTo>
                  <a:pt x="299" y="239"/>
                </a:lnTo>
                <a:lnTo>
                  <a:pt x="299" y="241"/>
                </a:lnTo>
                <a:lnTo>
                  <a:pt x="299" y="243"/>
                </a:lnTo>
                <a:lnTo>
                  <a:pt x="299" y="244"/>
                </a:lnTo>
                <a:lnTo>
                  <a:pt x="300" y="244"/>
                </a:lnTo>
                <a:lnTo>
                  <a:pt x="300" y="246"/>
                </a:lnTo>
                <a:lnTo>
                  <a:pt x="300" y="248"/>
                </a:lnTo>
                <a:lnTo>
                  <a:pt x="302" y="248"/>
                </a:lnTo>
                <a:lnTo>
                  <a:pt x="302" y="249"/>
                </a:lnTo>
                <a:lnTo>
                  <a:pt x="304" y="251"/>
                </a:lnTo>
                <a:lnTo>
                  <a:pt x="302" y="251"/>
                </a:lnTo>
                <a:lnTo>
                  <a:pt x="302" y="253"/>
                </a:lnTo>
                <a:lnTo>
                  <a:pt x="304" y="253"/>
                </a:lnTo>
                <a:lnTo>
                  <a:pt x="304" y="254"/>
                </a:lnTo>
                <a:lnTo>
                  <a:pt x="305" y="254"/>
                </a:lnTo>
                <a:lnTo>
                  <a:pt x="305" y="256"/>
                </a:lnTo>
                <a:lnTo>
                  <a:pt x="304" y="256"/>
                </a:lnTo>
                <a:lnTo>
                  <a:pt x="304" y="258"/>
                </a:lnTo>
                <a:lnTo>
                  <a:pt x="304" y="259"/>
                </a:lnTo>
                <a:lnTo>
                  <a:pt x="305" y="259"/>
                </a:lnTo>
                <a:lnTo>
                  <a:pt x="305" y="261"/>
                </a:lnTo>
                <a:lnTo>
                  <a:pt x="305" y="263"/>
                </a:lnTo>
                <a:lnTo>
                  <a:pt x="307" y="263"/>
                </a:lnTo>
                <a:lnTo>
                  <a:pt x="307" y="264"/>
                </a:lnTo>
                <a:lnTo>
                  <a:pt x="309" y="266"/>
                </a:lnTo>
                <a:lnTo>
                  <a:pt x="309" y="268"/>
                </a:lnTo>
                <a:lnTo>
                  <a:pt x="307" y="268"/>
                </a:lnTo>
                <a:lnTo>
                  <a:pt x="307" y="269"/>
                </a:lnTo>
                <a:lnTo>
                  <a:pt x="309" y="269"/>
                </a:lnTo>
                <a:lnTo>
                  <a:pt x="309" y="271"/>
                </a:lnTo>
                <a:lnTo>
                  <a:pt x="310" y="271"/>
                </a:lnTo>
                <a:lnTo>
                  <a:pt x="310" y="273"/>
                </a:lnTo>
                <a:lnTo>
                  <a:pt x="310" y="274"/>
                </a:lnTo>
                <a:lnTo>
                  <a:pt x="310" y="276"/>
                </a:lnTo>
                <a:lnTo>
                  <a:pt x="310" y="278"/>
                </a:lnTo>
                <a:lnTo>
                  <a:pt x="310" y="279"/>
                </a:lnTo>
                <a:lnTo>
                  <a:pt x="310" y="281"/>
                </a:lnTo>
                <a:lnTo>
                  <a:pt x="310" y="283"/>
                </a:lnTo>
                <a:lnTo>
                  <a:pt x="317" y="283"/>
                </a:lnTo>
                <a:lnTo>
                  <a:pt x="319" y="283"/>
                </a:lnTo>
                <a:lnTo>
                  <a:pt x="324" y="283"/>
                </a:lnTo>
                <a:lnTo>
                  <a:pt x="324" y="284"/>
                </a:lnTo>
                <a:lnTo>
                  <a:pt x="332" y="286"/>
                </a:lnTo>
                <a:lnTo>
                  <a:pt x="332" y="288"/>
                </a:lnTo>
                <a:lnTo>
                  <a:pt x="332" y="291"/>
                </a:lnTo>
                <a:lnTo>
                  <a:pt x="332" y="293"/>
                </a:lnTo>
                <a:lnTo>
                  <a:pt x="327" y="294"/>
                </a:lnTo>
                <a:lnTo>
                  <a:pt x="315" y="294"/>
                </a:lnTo>
                <a:lnTo>
                  <a:pt x="314" y="294"/>
                </a:lnTo>
                <a:lnTo>
                  <a:pt x="312" y="294"/>
                </a:lnTo>
                <a:lnTo>
                  <a:pt x="312" y="293"/>
                </a:lnTo>
                <a:lnTo>
                  <a:pt x="310" y="293"/>
                </a:lnTo>
                <a:lnTo>
                  <a:pt x="310" y="291"/>
                </a:lnTo>
                <a:lnTo>
                  <a:pt x="310" y="293"/>
                </a:lnTo>
                <a:lnTo>
                  <a:pt x="310" y="291"/>
                </a:lnTo>
                <a:lnTo>
                  <a:pt x="309" y="291"/>
                </a:lnTo>
                <a:lnTo>
                  <a:pt x="307" y="291"/>
                </a:lnTo>
                <a:lnTo>
                  <a:pt x="307" y="293"/>
                </a:lnTo>
                <a:lnTo>
                  <a:pt x="307" y="291"/>
                </a:lnTo>
                <a:lnTo>
                  <a:pt x="305" y="291"/>
                </a:lnTo>
                <a:lnTo>
                  <a:pt x="304" y="291"/>
                </a:lnTo>
                <a:lnTo>
                  <a:pt x="302" y="291"/>
                </a:lnTo>
                <a:lnTo>
                  <a:pt x="302" y="293"/>
                </a:lnTo>
                <a:lnTo>
                  <a:pt x="300" y="293"/>
                </a:lnTo>
                <a:lnTo>
                  <a:pt x="299" y="293"/>
                </a:lnTo>
                <a:lnTo>
                  <a:pt x="297" y="293"/>
                </a:lnTo>
                <a:lnTo>
                  <a:pt x="295" y="293"/>
                </a:lnTo>
                <a:lnTo>
                  <a:pt x="294" y="293"/>
                </a:lnTo>
                <a:lnTo>
                  <a:pt x="292" y="293"/>
                </a:lnTo>
                <a:lnTo>
                  <a:pt x="292" y="294"/>
                </a:lnTo>
                <a:lnTo>
                  <a:pt x="292" y="293"/>
                </a:lnTo>
                <a:lnTo>
                  <a:pt x="292" y="294"/>
                </a:lnTo>
                <a:lnTo>
                  <a:pt x="290" y="293"/>
                </a:lnTo>
                <a:lnTo>
                  <a:pt x="290" y="294"/>
                </a:lnTo>
                <a:lnTo>
                  <a:pt x="289" y="294"/>
                </a:lnTo>
                <a:lnTo>
                  <a:pt x="287" y="294"/>
                </a:lnTo>
                <a:lnTo>
                  <a:pt x="287" y="296"/>
                </a:lnTo>
                <a:lnTo>
                  <a:pt x="285" y="296"/>
                </a:lnTo>
                <a:lnTo>
                  <a:pt x="284" y="296"/>
                </a:lnTo>
                <a:lnTo>
                  <a:pt x="284" y="298"/>
                </a:lnTo>
                <a:lnTo>
                  <a:pt x="284" y="299"/>
                </a:lnTo>
                <a:lnTo>
                  <a:pt x="282" y="298"/>
                </a:lnTo>
                <a:lnTo>
                  <a:pt x="282" y="299"/>
                </a:lnTo>
                <a:lnTo>
                  <a:pt x="280" y="299"/>
                </a:lnTo>
                <a:lnTo>
                  <a:pt x="280" y="301"/>
                </a:lnTo>
                <a:lnTo>
                  <a:pt x="280" y="303"/>
                </a:lnTo>
                <a:lnTo>
                  <a:pt x="279" y="303"/>
                </a:lnTo>
                <a:lnTo>
                  <a:pt x="275" y="303"/>
                </a:lnTo>
                <a:lnTo>
                  <a:pt x="274" y="303"/>
                </a:lnTo>
                <a:lnTo>
                  <a:pt x="272" y="303"/>
                </a:lnTo>
                <a:lnTo>
                  <a:pt x="267" y="303"/>
                </a:lnTo>
                <a:lnTo>
                  <a:pt x="265" y="303"/>
                </a:lnTo>
                <a:lnTo>
                  <a:pt x="264" y="303"/>
                </a:lnTo>
                <a:lnTo>
                  <a:pt x="262" y="303"/>
                </a:lnTo>
                <a:lnTo>
                  <a:pt x="262" y="308"/>
                </a:lnTo>
                <a:lnTo>
                  <a:pt x="262" y="318"/>
                </a:lnTo>
                <a:lnTo>
                  <a:pt x="260" y="318"/>
                </a:lnTo>
                <a:lnTo>
                  <a:pt x="259" y="318"/>
                </a:lnTo>
                <a:lnTo>
                  <a:pt x="259" y="319"/>
                </a:lnTo>
                <a:lnTo>
                  <a:pt x="257" y="319"/>
                </a:lnTo>
                <a:lnTo>
                  <a:pt x="255" y="319"/>
                </a:lnTo>
                <a:lnTo>
                  <a:pt x="255" y="321"/>
                </a:lnTo>
                <a:lnTo>
                  <a:pt x="254" y="321"/>
                </a:lnTo>
                <a:lnTo>
                  <a:pt x="252" y="321"/>
                </a:lnTo>
                <a:lnTo>
                  <a:pt x="252" y="323"/>
                </a:lnTo>
                <a:lnTo>
                  <a:pt x="250" y="323"/>
                </a:lnTo>
                <a:lnTo>
                  <a:pt x="250" y="324"/>
                </a:lnTo>
                <a:lnTo>
                  <a:pt x="249" y="324"/>
                </a:lnTo>
                <a:lnTo>
                  <a:pt x="249" y="326"/>
                </a:lnTo>
                <a:lnTo>
                  <a:pt x="249" y="328"/>
                </a:lnTo>
                <a:lnTo>
                  <a:pt x="249" y="329"/>
                </a:lnTo>
                <a:lnTo>
                  <a:pt x="249" y="331"/>
                </a:lnTo>
                <a:lnTo>
                  <a:pt x="250" y="331"/>
                </a:lnTo>
                <a:lnTo>
                  <a:pt x="250" y="333"/>
                </a:lnTo>
                <a:lnTo>
                  <a:pt x="250" y="334"/>
                </a:lnTo>
                <a:lnTo>
                  <a:pt x="252" y="334"/>
                </a:lnTo>
                <a:lnTo>
                  <a:pt x="252" y="336"/>
                </a:lnTo>
                <a:lnTo>
                  <a:pt x="252" y="338"/>
                </a:lnTo>
                <a:lnTo>
                  <a:pt x="250" y="338"/>
                </a:lnTo>
                <a:lnTo>
                  <a:pt x="252" y="338"/>
                </a:lnTo>
                <a:lnTo>
                  <a:pt x="252" y="339"/>
                </a:lnTo>
                <a:lnTo>
                  <a:pt x="250" y="339"/>
                </a:lnTo>
                <a:lnTo>
                  <a:pt x="249" y="341"/>
                </a:lnTo>
                <a:lnTo>
                  <a:pt x="249" y="343"/>
                </a:lnTo>
                <a:lnTo>
                  <a:pt x="247" y="343"/>
                </a:lnTo>
                <a:lnTo>
                  <a:pt x="247" y="344"/>
                </a:lnTo>
                <a:lnTo>
                  <a:pt x="247" y="346"/>
                </a:lnTo>
                <a:lnTo>
                  <a:pt x="247" y="348"/>
                </a:lnTo>
                <a:lnTo>
                  <a:pt x="245" y="348"/>
                </a:lnTo>
                <a:lnTo>
                  <a:pt x="245" y="349"/>
                </a:lnTo>
                <a:lnTo>
                  <a:pt x="245" y="351"/>
                </a:lnTo>
                <a:lnTo>
                  <a:pt x="244" y="351"/>
                </a:lnTo>
                <a:lnTo>
                  <a:pt x="244" y="353"/>
                </a:lnTo>
                <a:lnTo>
                  <a:pt x="242" y="353"/>
                </a:lnTo>
                <a:lnTo>
                  <a:pt x="242" y="354"/>
                </a:lnTo>
                <a:lnTo>
                  <a:pt x="242" y="356"/>
                </a:lnTo>
                <a:lnTo>
                  <a:pt x="240" y="356"/>
                </a:lnTo>
                <a:lnTo>
                  <a:pt x="242" y="356"/>
                </a:lnTo>
                <a:lnTo>
                  <a:pt x="242" y="358"/>
                </a:lnTo>
                <a:lnTo>
                  <a:pt x="240" y="358"/>
                </a:lnTo>
                <a:lnTo>
                  <a:pt x="240" y="359"/>
                </a:lnTo>
                <a:lnTo>
                  <a:pt x="242" y="358"/>
                </a:lnTo>
                <a:lnTo>
                  <a:pt x="242" y="359"/>
                </a:lnTo>
                <a:lnTo>
                  <a:pt x="242" y="361"/>
                </a:lnTo>
                <a:lnTo>
                  <a:pt x="242" y="363"/>
                </a:lnTo>
                <a:lnTo>
                  <a:pt x="240" y="363"/>
                </a:lnTo>
                <a:lnTo>
                  <a:pt x="242" y="363"/>
                </a:lnTo>
                <a:lnTo>
                  <a:pt x="242" y="364"/>
                </a:lnTo>
                <a:lnTo>
                  <a:pt x="242" y="366"/>
                </a:lnTo>
                <a:lnTo>
                  <a:pt x="244" y="366"/>
                </a:lnTo>
                <a:lnTo>
                  <a:pt x="245" y="366"/>
                </a:lnTo>
                <a:lnTo>
                  <a:pt x="245" y="368"/>
                </a:lnTo>
                <a:lnTo>
                  <a:pt x="247" y="368"/>
                </a:lnTo>
                <a:lnTo>
                  <a:pt x="247" y="369"/>
                </a:lnTo>
                <a:lnTo>
                  <a:pt x="247" y="368"/>
                </a:lnTo>
                <a:lnTo>
                  <a:pt x="247" y="369"/>
                </a:lnTo>
                <a:lnTo>
                  <a:pt x="249" y="371"/>
                </a:lnTo>
                <a:lnTo>
                  <a:pt x="250" y="371"/>
                </a:lnTo>
                <a:lnTo>
                  <a:pt x="250" y="373"/>
                </a:lnTo>
                <a:lnTo>
                  <a:pt x="252" y="373"/>
                </a:lnTo>
                <a:lnTo>
                  <a:pt x="254" y="373"/>
                </a:lnTo>
                <a:lnTo>
                  <a:pt x="254" y="371"/>
                </a:lnTo>
                <a:lnTo>
                  <a:pt x="255" y="371"/>
                </a:lnTo>
                <a:lnTo>
                  <a:pt x="257" y="371"/>
                </a:lnTo>
                <a:lnTo>
                  <a:pt x="259" y="371"/>
                </a:lnTo>
                <a:lnTo>
                  <a:pt x="260" y="371"/>
                </a:lnTo>
                <a:lnTo>
                  <a:pt x="260" y="373"/>
                </a:lnTo>
                <a:lnTo>
                  <a:pt x="262" y="373"/>
                </a:lnTo>
                <a:lnTo>
                  <a:pt x="264" y="374"/>
                </a:lnTo>
                <a:lnTo>
                  <a:pt x="264" y="376"/>
                </a:lnTo>
                <a:lnTo>
                  <a:pt x="264" y="378"/>
                </a:lnTo>
                <a:lnTo>
                  <a:pt x="265" y="378"/>
                </a:lnTo>
                <a:lnTo>
                  <a:pt x="265" y="379"/>
                </a:lnTo>
                <a:lnTo>
                  <a:pt x="267" y="383"/>
                </a:lnTo>
                <a:lnTo>
                  <a:pt x="264" y="384"/>
                </a:lnTo>
                <a:lnTo>
                  <a:pt x="264" y="388"/>
                </a:lnTo>
                <a:lnTo>
                  <a:pt x="262" y="389"/>
                </a:lnTo>
                <a:lnTo>
                  <a:pt x="260" y="391"/>
                </a:lnTo>
                <a:lnTo>
                  <a:pt x="259" y="393"/>
                </a:lnTo>
                <a:lnTo>
                  <a:pt x="257" y="393"/>
                </a:lnTo>
                <a:lnTo>
                  <a:pt x="255" y="393"/>
                </a:lnTo>
                <a:lnTo>
                  <a:pt x="255" y="394"/>
                </a:lnTo>
                <a:lnTo>
                  <a:pt x="254" y="403"/>
                </a:lnTo>
                <a:lnTo>
                  <a:pt x="255" y="404"/>
                </a:lnTo>
                <a:lnTo>
                  <a:pt x="257" y="406"/>
                </a:lnTo>
                <a:lnTo>
                  <a:pt x="257" y="408"/>
                </a:lnTo>
                <a:lnTo>
                  <a:pt x="255" y="409"/>
                </a:lnTo>
                <a:lnTo>
                  <a:pt x="255" y="411"/>
                </a:lnTo>
                <a:lnTo>
                  <a:pt x="257" y="411"/>
                </a:lnTo>
                <a:lnTo>
                  <a:pt x="259" y="411"/>
                </a:lnTo>
                <a:lnTo>
                  <a:pt x="259" y="413"/>
                </a:lnTo>
                <a:lnTo>
                  <a:pt x="257" y="416"/>
                </a:lnTo>
                <a:lnTo>
                  <a:pt x="255" y="418"/>
                </a:lnTo>
                <a:lnTo>
                  <a:pt x="254" y="418"/>
                </a:lnTo>
                <a:lnTo>
                  <a:pt x="252" y="419"/>
                </a:lnTo>
                <a:lnTo>
                  <a:pt x="250" y="419"/>
                </a:lnTo>
                <a:lnTo>
                  <a:pt x="249" y="419"/>
                </a:lnTo>
                <a:lnTo>
                  <a:pt x="247" y="418"/>
                </a:lnTo>
                <a:lnTo>
                  <a:pt x="244" y="416"/>
                </a:lnTo>
                <a:lnTo>
                  <a:pt x="240" y="414"/>
                </a:lnTo>
                <a:lnTo>
                  <a:pt x="240" y="413"/>
                </a:lnTo>
                <a:lnTo>
                  <a:pt x="237" y="409"/>
                </a:lnTo>
                <a:lnTo>
                  <a:pt x="235" y="408"/>
                </a:lnTo>
                <a:lnTo>
                  <a:pt x="234" y="403"/>
                </a:lnTo>
                <a:lnTo>
                  <a:pt x="234" y="401"/>
                </a:lnTo>
                <a:lnTo>
                  <a:pt x="235" y="396"/>
                </a:lnTo>
                <a:lnTo>
                  <a:pt x="234" y="396"/>
                </a:lnTo>
                <a:lnTo>
                  <a:pt x="234" y="398"/>
                </a:lnTo>
                <a:lnTo>
                  <a:pt x="232" y="398"/>
                </a:lnTo>
                <a:lnTo>
                  <a:pt x="234" y="398"/>
                </a:lnTo>
                <a:lnTo>
                  <a:pt x="232" y="398"/>
                </a:lnTo>
                <a:lnTo>
                  <a:pt x="229" y="398"/>
                </a:lnTo>
                <a:lnTo>
                  <a:pt x="222" y="403"/>
                </a:lnTo>
                <a:lnTo>
                  <a:pt x="220" y="399"/>
                </a:lnTo>
                <a:lnTo>
                  <a:pt x="217" y="401"/>
                </a:lnTo>
                <a:lnTo>
                  <a:pt x="214" y="401"/>
                </a:lnTo>
                <a:lnTo>
                  <a:pt x="202" y="393"/>
                </a:lnTo>
                <a:lnTo>
                  <a:pt x="200" y="391"/>
                </a:lnTo>
                <a:lnTo>
                  <a:pt x="199" y="389"/>
                </a:lnTo>
                <a:lnTo>
                  <a:pt x="195" y="389"/>
                </a:lnTo>
                <a:lnTo>
                  <a:pt x="187" y="388"/>
                </a:lnTo>
                <a:lnTo>
                  <a:pt x="182" y="386"/>
                </a:lnTo>
                <a:lnTo>
                  <a:pt x="179" y="386"/>
                </a:lnTo>
                <a:lnTo>
                  <a:pt x="175" y="384"/>
                </a:lnTo>
                <a:lnTo>
                  <a:pt x="172" y="381"/>
                </a:lnTo>
                <a:lnTo>
                  <a:pt x="170" y="381"/>
                </a:lnTo>
                <a:lnTo>
                  <a:pt x="170" y="379"/>
                </a:lnTo>
                <a:lnTo>
                  <a:pt x="167" y="381"/>
                </a:lnTo>
                <a:lnTo>
                  <a:pt x="169" y="386"/>
                </a:lnTo>
                <a:lnTo>
                  <a:pt x="172" y="391"/>
                </a:lnTo>
                <a:lnTo>
                  <a:pt x="172" y="393"/>
                </a:lnTo>
                <a:lnTo>
                  <a:pt x="172" y="398"/>
                </a:lnTo>
                <a:lnTo>
                  <a:pt x="174" y="399"/>
                </a:lnTo>
                <a:lnTo>
                  <a:pt x="174" y="401"/>
                </a:lnTo>
                <a:lnTo>
                  <a:pt x="172" y="403"/>
                </a:lnTo>
                <a:lnTo>
                  <a:pt x="170" y="403"/>
                </a:lnTo>
                <a:lnTo>
                  <a:pt x="167" y="404"/>
                </a:lnTo>
                <a:lnTo>
                  <a:pt x="165" y="404"/>
                </a:lnTo>
                <a:lnTo>
                  <a:pt x="163" y="404"/>
                </a:lnTo>
                <a:lnTo>
                  <a:pt x="163" y="403"/>
                </a:lnTo>
                <a:lnTo>
                  <a:pt x="162" y="403"/>
                </a:lnTo>
                <a:lnTo>
                  <a:pt x="160" y="404"/>
                </a:lnTo>
                <a:lnTo>
                  <a:pt x="158" y="404"/>
                </a:lnTo>
                <a:lnTo>
                  <a:pt x="155" y="408"/>
                </a:lnTo>
                <a:lnTo>
                  <a:pt x="153" y="411"/>
                </a:lnTo>
                <a:lnTo>
                  <a:pt x="152" y="416"/>
                </a:lnTo>
                <a:lnTo>
                  <a:pt x="150" y="419"/>
                </a:lnTo>
                <a:lnTo>
                  <a:pt x="148" y="421"/>
                </a:lnTo>
                <a:lnTo>
                  <a:pt x="148" y="423"/>
                </a:lnTo>
                <a:lnTo>
                  <a:pt x="145" y="423"/>
                </a:lnTo>
                <a:lnTo>
                  <a:pt x="143" y="423"/>
                </a:lnTo>
                <a:lnTo>
                  <a:pt x="142" y="424"/>
                </a:lnTo>
                <a:lnTo>
                  <a:pt x="142" y="426"/>
                </a:lnTo>
                <a:lnTo>
                  <a:pt x="140" y="426"/>
                </a:lnTo>
                <a:lnTo>
                  <a:pt x="138" y="426"/>
                </a:lnTo>
                <a:lnTo>
                  <a:pt x="138" y="428"/>
                </a:lnTo>
                <a:lnTo>
                  <a:pt x="138" y="429"/>
                </a:lnTo>
                <a:lnTo>
                  <a:pt x="137" y="431"/>
                </a:lnTo>
                <a:lnTo>
                  <a:pt x="137" y="429"/>
                </a:lnTo>
                <a:lnTo>
                  <a:pt x="137" y="428"/>
                </a:lnTo>
                <a:lnTo>
                  <a:pt x="137" y="426"/>
                </a:lnTo>
                <a:lnTo>
                  <a:pt x="135" y="426"/>
                </a:lnTo>
                <a:lnTo>
                  <a:pt x="135" y="424"/>
                </a:lnTo>
                <a:lnTo>
                  <a:pt x="135" y="423"/>
                </a:lnTo>
                <a:lnTo>
                  <a:pt x="133" y="423"/>
                </a:lnTo>
                <a:lnTo>
                  <a:pt x="133" y="421"/>
                </a:lnTo>
                <a:lnTo>
                  <a:pt x="133" y="419"/>
                </a:lnTo>
                <a:lnTo>
                  <a:pt x="132" y="419"/>
                </a:lnTo>
                <a:lnTo>
                  <a:pt x="118" y="413"/>
                </a:lnTo>
                <a:lnTo>
                  <a:pt x="117" y="413"/>
                </a:lnTo>
                <a:lnTo>
                  <a:pt x="115" y="413"/>
                </a:lnTo>
                <a:lnTo>
                  <a:pt x="113" y="413"/>
                </a:lnTo>
                <a:lnTo>
                  <a:pt x="112" y="413"/>
                </a:lnTo>
                <a:lnTo>
                  <a:pt x="112" y="411"/>
                </a:lnTo>
                <a:lnTo>
                  <a:pt x="110" y="411"/>
                </a:lnTo>
                <a:lnTo>
                  <a:pt x="108" y="411"/>
                </a:lnTo>
                <a:lnTo>
                  <a:pt x="108" y="409"/>
                </a:lnTo>
                <a:lnTo>
                  <a:pt x="107" y="409"/>
                </a:lnTo>
                <a:lnTo>
                  <a:pt x="107" y="408"/>
                </a:lnTo>
                <a:lnTo>
                  <a:pt x="105" y="408"/>
                </a:lnTo>
                <a:lnTo>
                  <a:pt x="103" y="408"/>
                </a:lnTo>
                <a:lnTo>
                  <a:pt x="102" y="408"/>
                </a:lnTo>
                <a:lnTo>
                  <a:pt x="100" y="406"/>
                </a:lnTo>
                <a:lnTo>
                  <a:pt x="98" y="406"/>
                </a:lnTo>
                <a:lnTo>
                  <a:pt x="98" y="404"/>
                </a:lnTo>
                <a:lnTo>
                  <a:pt x="97" y="404"/>
                </a:lnTo>
                <a:lnTo>
                  <a:pt x="95" y="404"/>
                </a:lnTo>
                <a:lnTo>
                  <a:pt x="95" y="403"/>
                </a:lnTo>
                <a:lnTo>
                  <a:pt x="93" y="403"/>
                </a:lnTo>
                <a:lnTo>
                  <a:pt x="92" y="403"/>
                </a:lnTo>
                <a:lnTo>
                  <a:pt x="92" y="401"/>
                </a:lnTo>
                <a:lnTo>
                  <a:pt x="92" y="403"/>
                </a:lnTo>
                <a:lnTo>
                  <a:pt x="90" y="403"/>
                </a:lnTo>
                <a:lnTo>
                  <a:pt x="88" y="403"/>
                </a:lnTo>
                <a:lnTo>
                  <a:pt x="87" y="401"/>
                </a:lnTo>
                <a:lnTo>
                  <a:pt x="85" y="399"/>
                </a:lnTo>
                <a:lnTo>
                  <a:pt x="83" y="398"/>
                </a:lnTo>
                <a:lnTo>
                  <a:pt x="82" y="398"/>
                </a:lnTo>
                <a:lnTo>
                  <a:pt x="82" y="396"/>
                </a:lnTo>
                <a:lnTo>
                  <a:pt x="82" y="394"/>
                </a:lnTo>
                <a:lnTo>
                  <a:pt x="82" y="393"/>
                </a:lnTo>
                <a:lnTo>
                  <a:pt x="80" y="391"/>
                </a:lnTo>
                <a:lnTo>
                  <a:pt x="80" y="389"/>
                </a:lnTo>
                <a:lnTo>
                  <a:pt x="78" y="389"/>
                </a:lnTo>
                <a:lnTo>
                  <a:pt x="78" y="388"/>
                </a:lnTo>
                <a:lnTo>
                  <a:pt x="77" y="388"/>
                </a:lnTo>
                <a:lnTo>
                  <a:pt x="77" y="386"/>
                </a:lnTo>
                <a:lnTo>
                  <a:pt x="75" y="384"/>
                </a:lnTo>
                <a:lnTo>
                  <a:pt x="75" y="383"/>
                </a:lnTo>
                <a:lnTo>
                  <a:pt x="75" y="381"/>
                </a:lnTo>
                <a:lnTo>
                  <a:pt x="75" y="379"/>
                </a:lnTo>
                <a:lnTo>
                  <a:pt x="73" y="379"/>
                </a:lnTo>
                <a:lnTo>
                  <a:pt x="73" y="378"/>
                </a:lnTo>
                <a:lnTo>
                  <a:pt x="73" y="376"/>
                </a:lnTo>
                <a:lnTo>
                  <a:pt x="73" y="374"/>
                </a:lnTo>
                <a:lnTo>
                  <a:pt x="73" y="373"/>
                </a:lnTo>
                <a:lnTo>
                  <a:pt x="75" y="371"/>
                </a:lnTo>
                <a:lnTo>
                  <a:pt x="75" y="369"/>
                </a:lnTo>
                <a:lnTo>
                  <a:pt x="75" y="368"/>
                </a:lnTo>
                <a:lnTo>
                  <a:pt x="75" y="366"/>
                </a:lnTo>
                <a:lnTo>
                  <a:pt x="75" y="364"/>
                </a:lnTo>
                <a:lnTo>
                  <a:pt x="75" y="363"/>
                </a:lnTo>
                <a:lnTo>
                  <a:pt x="75" y="361"/>
                </a:lnTo>
                <a:lnTo>
                  <a:pt x="73" y="361"/>
                </a:lnTo>
                <a:lnTo>
                  <a:pt x="73" y="359"/>
                </a:lnTo>
                <a:lnTo>
                  <a:pt x="73" y="358"/>
                </a:lnTo>
                <a:lnTo>
                  <a:pt x="73" y="356"/>
                </a:lnTo>
                <a:lnTo>
                  <a:pt x="72" y="356"/>
                </a:lnTo>
                <a:lnTo>
                  <a:pt x="72" y="354"/>
                </a:lnTo>
                <a:lnTo>
                  <a:pt x="70" y="354"/>
                </a:lnTo>
                <a:lnTo>
                  <a:pt x="70" y="353"/>
                </a:lnTo>
                <a:lnTo>
                  <a:pt x="70" y="351"/>
                </a:lnTo>
                <a:lnTo>
                  <a:pt x="70" y="349"/>
                </a:lnTo>
                <a:lnTo>
                  <a:pt x="70" y="348"/>
                </a:lnTo>
                <a:lnTo>
                  <a:pt x="70" y="346"/>
                </a:lnTo>
                <a:lnTo>
                  <a:pt x="68" y="344"/>
                </a:lnTo>
                <a:lnTo>
                  <a:pt x="68" y="343"/>
                </a:lnTo>
                <a:lnTo>
                  <a:pt x="68" y="341"/>
                </a:lnTo>
                <a:lnTo>
                  <a:pt x="68" y="339"/>
                </a:lnTo>
                <a:lnTo>
                  <a:pt x="68" y="338"/>
                </a:lnTo>
                <a:lnTo>
                  <a:pt x="68" y="336"/>
                </a:lnTo>
                <a:lnTo>
                  <a:pt x="67" y="336"/>
                </a:lnTo>
                <a:lnTo>
                  <a:pt x="67" y="334"/>
                </a:lnTo>
                <a:lnTo>
                  <a:pt x="67" y="333"/>
                </a:lnTo>
                <a:lnTo>
                  <a:pt x="67" y="331"/>
                </a:lnTo>
                <a:lnTo>
                  <a:pt x="67" y="329"/>
                </a:lnTo>
                <a:lnTo>
                  <a:pt x="67" y="328"/>
                </a:lnTo>
                <a:lnTo>
                  <a:pt x="67" y="326"/>
                </a:lnTo>
                <a:lnTo>
                  <a:pt x="65" y="326"/>
                </a:lnTo>
                <a:lnTo>
                  <a:pt x="63" y="324"/>
                </a:lnTo>
                <a:lnTo>
                  <a:pt x="63" y="323"/>
                </a:lnTo>
                <a:lnTo>
                  <a:pt x="62" y="323"/>
                </a:lnTo>
                <a:lnTo>
                  <a:pt x="62" y="321"/>
                </a:lnTo>
                <a:lnTo>
                  <a:pt x="62" y="319"/>
                </a:lnTo>
                <a:lnTo>
                  <a:pt x="60" y="319"/>
                </a:lnTo>
                <a:lnTo>
                  <a:pt x="60" y="318"/>
                </a:lnTo>
                <a:lnTo>
                  <a:pt x="58" y="318"/>
                </a:lnTo>
                <a:lnTo>
                  <a:pt x="58" y="316"/>
                </a:lnTo>
                <a:lnTo>
                  <a:pt x="60" y="316"/>
                </a:lnTo>
                <a:lnTo>
                  <a:pt x="60" y="314"/>
                </a:lnTo>
                <a:lnTo>
                  <a:pt x="58" y="314"/>
                </a:lnTo>
                <a:lnTo>
                  <a:pt x="57" y="314"/>
                </a:lnTo>
                <a:lnTo>
                  <a:pt x="58" y="314"/>
                </a:lnTo>
                <a:lnTo>
                  <a:pt x="58" y="313"/>
                </a:lnTo>
                <a:lnTo>
                  <a:pt x="57" y="313"/>
                </a:lnTo>
                <a:lnTo>
                  <a:pt x="57" y="311"/>
                </a:lnTo>
                <a:lnTo>
                  <a:pt x="57" y="313"/>
                </a:lnTo>
                <a:lnTo>
                  <a:pt x="55" y="311"/>
                </a:lnTo>
                <a:lnTo>
                  <a:pt x="57" y="311"/>
                </a:lnTo>
                <a:lnTo>
                  <a:pt x="57" y="309"/>
                </a:lnTo>
                <a:lnTo>
                  <a:pt x="55" y="309"/>
                </a:lnTo>
                <a:lnTo>
                  <a:pt x="55" y="311"/>
                </a:lnTo>
                <a:lnTo>
                  <a:pt x="55" y="309"/>
                </a:lnTo>
                <a:lnTo>
                  <a:pt x="53" y="309"/>
                </a:lnTo>
                <a:lnTo>
                  <a:pt x="53" y="308"/>
                </a:lnTo>
                <a:lnTo>
                  <a:pt x="53" y="306"/>
                </a:lnTo>
                <a:lnTo>
                  <a:pt x="53" y="304"/>
                </a:lnTo>
                <a:lnTo>
                  <a:pt x="55" y="304"/>
                </a:lnTo>
                <a:lnTo>
                  <a:pt x="55" y="303"/>
                </a:lnTo>
                <a:lnTo>
                  <a:pt x="55" y="301"/>
                </a:lnTo>
                <a:lnTo>
                  <a:pt x="57" y="301"/>
                </a:lnTo>
                <a:lnTo>
                  <a:pt x="57" y="299"/>
                </a:lnTo>
                <a:lnTo>
                  <a:pt x="58" y="299"/>
                </a:lnTo>
                <a:lnTo>
                  <a:pt x="58" y="298"/>
                </a:lnTo>
                <a:lnTo>
                  <a:pt x="58" y="296"/>
                </a:lnTo>
                <a:lnTo>
                  <a:pt x="58" y="294"/>
                </a:lnTo>
                <a:lnTo>
                  <a:pt x="58" y="293"/>
                </a:lnTo>
                <a:lnTo>
                  <a:pt x="58" y="291"/>
                </a:lnTo>
                <a:lnTo>
                  <a:pt x="58" y="289"/>
                </a:lnTo>
                <a:lnTo>
                  <a:pt x="57" y="289"/>
                </a:lnTo>
                <a:lnTo>
                  <a:pt x="57" y="288"/>
                </a:lnTo>
                <a:lnTo>
                  <a:pt x="55" y="288"/>
                </a:lnTo>
                <a:lnTo>
                  <a:pt x="55" y="286"/>
                </a:lnTo>
                <a:lnTo>
                  <a:pt x="57" y="286"/>
                </a:lnTo>
                <a:lnTo>
                  <a:pt x="55" y="286"/>
                </a:lnTo>
                <a:lnTo>
                  <a:pt x="55" y="284"/>
                </a:lnTo>
                <a:lnTo>
                  <a:pt x="55" y="283"/>
                </a:lnTo>
                <a:lnTo>
                  <a:pt x="55" y="281"/>
                </a:lnTo>
                <a:lnTo>
                  <a:pt x="57" y="281"/>
                </a:lnTo>
                <a:lnTo>
                  <a:pt x="55" y="281"/>
                </a:lnTo>
                <a:lnTo>
                  <a:pt x="55" y="279"/>
                </a:lnTo>
                <a:lnTo>
                  <a:pt x="53" y="279"/>
                </a:lnTo>
                <a:lnTo>
                  <a:pt x="53" y="278"/>
                </a:lnTo>
                <a:lnTo>
                  <a:pt x="53" y="276"/>
                </a:lnTo>
                <a:lnTo>
                  <a:pt x="52" y="276"/>
                </a:lnTo>
                <a:lnTo>
                  <a:pt x="52" y="274"/>
                </a:lnTo>
                <a:lnTo>
                  <a:pt x="53" y="274"/>
                </a:lnTo>
                <a:lnTo>
                  <a:pt x="53" y="273"/>
                </a:lnTo>
                <a:lnTo>
                  <a:pt x="55" y="273"/>
                </a:lnTo>
                <a:lnTo>
                  <a:pt x="55" y="271"/>
                </a:lnTo>
                <a:lnTo>
                  <a:pt x="53" y="271"/>
                </a:lnTo>
                <a:lnTo>
                  <a:pt x="53" y="269"/>
                </a:lnTo>
                <a:lnTo>
                  <a:pt x="52" y="269"/>
                </a:lnTo>
                <a:lnTo>
                  <a:pt x="52" y="271"/>
                </a:lnTo>
                <a:lnTo>
                  <a:pt x="50" y="271"/>
                </a:lnTo>
                <a:lnTo>
                  <a:pt x="50" y="269"/>
                </a:lnTo>
                <a:lnTo>
                  <a:pt x="48" y="269"/>
                </a:lnTo>
                <a:lnTo>
                  <a:pt x="48" y="268"/>
                </a:lnTo>
                <a:lnTo>
                  <a:pt x="48" y="266"/>
                </a:lnTo>
                <a:lnTo>
                  <a:pt x="48" y="264"/>
                </a:lnTo>
                <a:lnTo>
                  <a:pt x="47" y="264"/>
                </a:lnTo>
                <a:lnTo>
                  <a:pt x="47" y="263"/>
                </a:lnTo>
                <a:lnTo>
                  <a:pt x="48" y="263"/>
                </a:lnTo>
                <a:lnTo>
                  <a:pt x="48" y="261"/>
                </a:lnTo>
                <a:lnTo>
                  <a:pt x="47" y="261"/>
                </a:lnTo>
                <a:lnTo>
                  <a:pt x="47" y="259"/>
                </a:lnTo>
                <a:lnTo>
                  <a:pt x="47" y="258"/>
                </a:lnTo>
                <a:lnTo>
                  <a:pt x="47" y="256"/>
                </a:lnTo>
                <a:lnTo>
                  <a:pt x="47" y="254"/>
                </a:lnTo>
                <a:lnTo>
                  <a:pt x="45" y="254"/>
                </a:lnTo>
                <a:lnTo>
                  <a:pt x="47" y="253"/>
                </a:lnTo>
                <a:lnTo>
                  <a:pt x="47" y="251"/>
                </a:lnTo>
                <a:lnTo>
                  <a:pt x="45" y="251"/>
                </a:lnTo>
                <a:lnTo>
                  <a:pt x="45" y="249"/>
                </a:lnTo>
                <a:lnTo>
                  <a:pt x="45" y="248"/>
                </a:lnTo>
                <a:lnTo>
                  <a:pt x="47" y="248"/>
                </a:lnTo>
                <a:lnTo>
                  <a:pt x="48" y="248"/>
                </a:lnTo>
                <a:lnTo>
                  <a:pt x="50" y="248"/>
                </a:lnTo>
                <a:lnTo>
                  <a:pt x="50" y="246"/>
                </a:lnTo>
                <a:lnTo>
                  <a:pt x="50" y="244"/>
                </a:lnTo>
                <a:lnTo>
                  <a:pt x="52" y="243"/>
                </a:lnTo>
                <a:lnTo>
                  <a:pt x="52" y="241"/>
                </a:lnTo>
                <a:lnTo>
                  <a:pt x="52" y="239"/>
                </a:lnTo>
                <a:lnTo>
                  <a:pt x="52" y="238"/>
                </a:lnTo>
                <a:lnTo>
                  <a:pt x="53" y="238"/>
                </a:lnTo>
                <a:lnTo>
                  <a:pt x="53" y="236"/>
                </a:lnTo>
                <a:lnTo>
                  <a:pt x="53" y="234"/>
                </a:lnTo>
                <a:lnTo>
                  <a:pt x="55" y="234"/>
                </a:lnTo>
                <a:lnTo>
                  <a:pt x="55" y="233"/>
                </a:lnTo>
                <a:lnTo>
                  <a:pt x="57" y="233"/>
                </a:lnTo>
                <a:lnTo>
                  <a:pt x="58" y="233"/>
                </a:lnTo>
                <a:lnTo>
                  <a:pt x="58" y="231"/>
                </a:lnTo>
                <a:lnTo>
                  <a:pt x="60" y="229"/>
                </a:lnTo>
                <a:lnTo>
                  <a:pt x="62" y="229"/>
                </a:lnTo>
                <a:lnTo>
                  <a:pt x="62" y="227"/>
                </a:lnTo>
                <a:lnTo>
                  <a:pt x="63" y="226"/>
                </a:lnTo>
                <a:lnTo>
                  <a:pt x="63" y="224"/>
                </a:lnTo>
                <a:lnTo>
                  <a:pt x="63" y="222"/>
                </a:lnTo>
                <a:lnTo>
                  <a:pt x="63" y="221"/>
                </a:lnTo>
                <a:lnTo>
                  <a:pt x="63" y="219"/>
                </a:lnTo>
                <a:lnTo>
                  <a:pt x="63" y="217"/>
                </a:lnTo>
                <a:lnTo>
                  <a:pt x="63" y="216"/>
                </a:lnTo>
                <a:lnTo>
                  <a:pt x="62" y="216"/>
                </a:lnTo>
                <a:lnTo>
                  <a:pt x="62" y="214"/>
                </a:lnTo>
                <a:lnTo>
                  <a:pt x="60" y="214"/>
                </a:lnTo>
                <a:lnTo>
                  <a:pt x="60" y="212"/>
                </a:lnTo>
                <a:lnTo>
                  <a:pt x="62" y="212"/>
                </a:lnTo>
                <a:lnTo>
                  <a:pt x="62" y="211"/>
                </a:lnTo>
                <a:lnTo>
                  <a:pt x="63" y="211"/>
                </a:lnTo>
                <a:lnTo>
                  <a:pt x="62" y="211"/>
                </a:lnTo>
                <a:lnTo>
                  <a:pt x="62" y="209"/>
                </a:lnTo>
                <a:lnTo>
                  <a:pt x="62" y="207"/>
                </a:lnTo>
                <a:lnTo>
                  <a:pt x="60" y="207"/>
                </a:lnTo>
                <a:lnTo>
                  <a:pt x="60" y="206"/>
                </a:lnTo>
                <a:lnTo>
                  <a:pt x="58" y="206"/>
                </a:lnTo>
                <a:lnTo>
                  <a:pt x="58" y="204"/>
                </a:lnTo>
                <a:lnTo>
                  <a:pt x="58" y="202"/>
                </a:lnTo>
                <a:lnTo>
                  <a:pt x="60" y="202"/>
                </a:lnTo>
                <a:lnTo>
                  <a:pt x="58" y="202"/>
                </a:lnTo>
                <a:lnTo>
                  <a:pt x="58" y="201"/>
                </a:lnTo>
                <a:lnTo>
                  <a:pt x="58" y="199"/>
                </a:lnTo>
                <a:lnTo>
                  <a:pt x="58" y="197"/>
                </a:lnTo>
                <a:lnTo>
                  <a:pt x="57" y="197"/>
                </a:lnTo>
                <a:lnTo>
                  <a:pt x="57" y="196"/>
                </a:lnTo>
                <a:lnTo>
                  <a:pt x="57" y="194"/>
                </a:lnTo>
                <a:lnTo>
                  <a:pt x="57" y="192"/>
                </a:lnTo>
                <a:lnTo>
                  <a:pt x="57" y="191"/>
                </a:lnTo>
                <a:lnTo>
                  <a:pt x="55" y="189"/>
                </a:lnTo>
                <a:lnTo>
                  <a:pt x="55" y="187"/>
                </a:lnTo>
                <a:lnTo>
                  <a:pt x="55" y="186"/>
                </a:lnTo>
                <a:lnTo>
                  <a:pt x="55" y="184"/>
                </a:lnTo>
                <a:lnTo>
                  <a:pt x="55" y="182"/>
                </a:lnTo>
                <a:lnTo>
                  <a:pt x="55" y="181"/>
                </a:lnTo>
                <a:lnTo>
                  <a:pt x="57" y="181"/>
                </a:lnTo>
                <a:lnTo>
                  <a:pt x="57" y="179"/>
                </a:lnTo>
                <a:lnTo>
                  <a:pt x="57" y="177"/>
                </a:lnTo>
                <a:lnTo>
                  <a:pt x="58" y="176"/>
                </a:lnTo>
                <a:lnTo>
                  <a:pt x="58" y="174"/>
                </a:lnTo>
                <a:lnTo>
                  <a:pt x="60" y="174"/>
                </a:lnTo>
                <a:lnTo>
                  <a:pt x="60" y="172"/>
                </a:lnTo>
                <a:lnTo>
                  <a:pt x="60" y="171"/>
                </a:lnTo>
                <a:lnTo>
                  <a:pt x="60" y="169"/>
                </a:lnTo>
                <a:lnTo>
                  <a:pt x="60" y="167"/>
                </a:lnTo>
                <a:lnTo>
                  <a:pt x="60" y="166"/>
                </a:lnTo>
                <a:lnTo>
                  <a:pt x="62" y="166"/>
                </a:lnTo>
                <a:lnTo>
                  <a:pt x="62" y="164"/>
                </a:lnTo>
                <a:lnTo>
                  <a:pt x="60" y="164"/>
                </a:lnTo>
                <a:lnTo>
                  <a:pt x="58" y="164"/>
                </a:lnTo>
                <a:lnTo>
                  <a:pt x="58" y="162"/>
                </a:lnTo>
                <a:lnTo>
                  <a:pt x="57" y="162"/>
                </a:lnTo>
                <a:lnTo>
                  <a:pt x="57" y="161"/>
                </a:lnTo>
                <a:lnTo>
                  <a:pt x="57" y="159"/>
                </a:lnTo>
                <a:lnTo>
                  <a:pt x="57" y="157"/>
                </a:lnTo>
                <a:lnTo>
                  <a:pt x="57" y="156"/>
                </a:lnTo>
                <a:lnTo>
                  <a:pt x="57" y="154"/>
                </a:lnTo>
                <a:lnTo>
                  <a:pt x="55" y="152"/>
                </a:lnTo>
                <a:lnTo>
                  <a:pt x="57" y="152"/>
                </a:lnTo>
                <a:lnTo>
                  <a:pt x="58" y="152"/>
                </a:lnTo>
                <a:lnTo>
                  <a:pt x="58" y="151"/>
                </a:lnTo>
                <a:lnTo>
                  <a:pt x="60" y="151"/>
                </a:lnTo>
                <a:lnTo>
                  <a:pt x="58" y="151"/>
                </a:lnTo>
                <a:lnTo>
                  <a:pt x="58" y="149"/>
                </a:lnTo>
                <a:lnTo>
                  <a:pt x="60" y="149"/>
                </a:lnTo>
                <a:lnTo>
                  <a:pt x="60" y="147"/>
                </a:lnTo>
                <a:lnTo>
                  <a:pt x="62" y="147"/>
                </a:lnTo>
                <a:lnTo>
                  <a:pt x="63" y="147"/>
                </a:lnTo>
                <a:lnTo>
                  <a:pt x="63" y="146"/>
                </a:lnTo>
                <a:lnTo>
                  <a:pt x="63" y="144"/>
                </a:lnTo>
                <a:lnTo>
                  <a:pt x="65" y="144"/>
                </a:lnTo>
                <a:lnTo>
                  <a:pt x="67" y="142"/>
                </a:lnTo>
                <a:lnTo>
                  <a:pt x="68" y="142"/>
                </a:lnTo>
                <a:lnTo>
                  <a:pt x="70" y="142"/>
                </a:lnTo>
                <a:lnTo>
                  <a:pt x="72" y="142"/>
                </a:lnTo>
                <a:lnTo>
                  <a:pt x="70" y="142"/>
                </a:lnTo>
                <a:lnTo>
                  <a:pt x="70" y="141"/>
                </a:lnTo>
                <a:lnTo>
                  <a:pt x="72" y="141"/>
                </a:lnTo>
                <a:lnTo>
                  <a:pt x="72" y="142"/>
                </a:lnTo>
                <a:lnTo>
                  <a:pt x="73" y="142"/>
                </a:lnTo>
                <a:lnTo>
                  <a:pt x="73" y="141"/>
                </a:lnTo>
                <a:lnTo>
                  <a:pt x="75" y="141"/>
                </a:lnTo>
                <a:lnTo>
                  <a:pt x="75" y="139"/>
                </a:lnTo>
                <a:lnTo>
                  <a:pt x="75" y="137"/>
                </a:lnTo>
                <a:lnTo>
                  <a:pt x="77" y="137"/>
                </a:lnTo>
                <a:lnTo>
                  <a:pt x="77" y="136"/>
                </a:lnTo>
                <a:lnTo>
                  <a:pt x="77" y="134"/>
                </a:lnTo>
                <a:lnTo>
                  <a:pt x="78" y="134"/>
                </a:lnTo>
                <a:lnTo>
                  <a:pt x="80" y="134"/>
                </a:lnTo>
                <a:lnTo>
                  <a:pt x="80" y="132"/>
                </a:lnTo>
                <a:lnTo>
                  <a:pt x="82" y="131"/>
                </a:lnTo>
                <a:lnTo>
                  <a:pt x="82" y="129"/>
                </a:lnTo>
                <a:lnTo>
                  <a:pt x="82" y="126"/>
                </a:lnTo>
                <a:lnTo>
                  <a:pt x="80" y="126"/>
                </a:lnTo>
                <a:lnTo>
                  <a:pt x="78" y="126"/>
                </a:lnTo>
                <a:lnTo>
                  <a:pt x="78" y="127"/>
                </a:lnTo>
                <a:lnTo>
                  <a:pt x="77" y="127"/>
                </a:lnTo>
                <a:lnTo>
                  <a:pt x="75" y="129"/>
                </a:lnTo>
                <a:lnTo>
                  <a:pt x="75" y="127"/>
                </a:lnTo>
                <a:lnTo>
                  <a:pt x="73" y="127"/>
                </a:lnTo>
                <a:lnTo>
                  <a:pt x="73" y="129"/>
                </a:lnTo>
                <a:lnTo>
                  <a:pt x="72" y="129"/>
                </a:lnTo>
                <a:lnTo>
                  <a:pt x="72" y="127"/>
                </a:lnTo>
                <a:lnTo>
                  <a:pt x="72" y="129"/>
                </a:lnTo>
                <a:lnTo>
                  <a:pt x="70" y="127"/>
                </a:lnTo>
                <a:lnTo>
                  <a:pt x="70" y="129"/>
                </a:lnTo>
                <a:lnTo>
                  <a:pt x="70" y="127"/>
                </a:lnTo>
                <a:lnTo>
                  <a:pt x="70" y="129"/>
                </a:lnTo>
                <a:lnTo>
                  <a:pt x="68" y="129"/>
                </a:lnTo>
                <a:lnTo>
                  <a:pt x="68" y="127"/>
                </a:lnTo>
                <a:lnTo>
                  <a:pt x="67" y="127"/>
                </a:lnTo>
                <a:lnTo>
                  <a:pt x="65" y="127"/>
                </a:lnTo>
                <a:lnTo>
                  <a:pt x="65" y="126"/>
                </a:lnTo>
                <a:lnTo>
                  <a:pt x="63" y="126"/>
                </a:lnTo>
                <a:lnTo>
                  <a:pt x="62" y="126"/>
                </a:lnTo>
                <a:lnTo>
                  <a:pt x="62" y="124"/>
                </a:lnTo>
                <a:lnTo>
                  <a:pt x="62" y="122"/>
                </a:lnTo>
                <a:lnTo>
                  <a:pt x="60" y="122"/>
                </a:lnTo>
                <a:lnTo>
                  <a:pt x="60" y="121"/>
                </a:lnTo>
                <a:lnTo>
                  <a:pt x="58" y="121"/>
                </a:lnTo>
                <a:lnTo>
                  <a:pt x="58" y="119"/>
                </a:lnTo>
                <a:lnTo>
                  <a:pt x="57" y="119"/>
                </a:lnTo>
                <a:lnTo>
                  <a:pt x="57" y="117"/>
                </a:lnTo>
                <a:lnTo>
                  <a:pt x="58" y="117"/>
                </a:lnTo>
                <a:lnTo>
                  <a:pt x="57" y="117"/>
                </a:lnTo>
                <a:lnTo>
                  <a:pt x="57" y="116"/>
                </a:lnTo>
                <a:lnTo>
                  <a:pt x="58" y="116"/>
                </a:lnTo>
                <a:lnTo>
                  <a:pt x="57" y="116"/>
                </a:lnTo>
                <a:lnTo>
                  <a:pt x="58" y="116"/>
                </a:lnTo>
                <a:lnTo>
                  <a:pt x="58" y="114"/>
                </a:lnTo>
                <a:lnTo>
                  <a:pt x="57" y="114"/>
                </a:lnTo>
                <a:lnTo>
                  <a:pt x="57" y="112"/>
                </a:lnTo>
                <a:lnTo>
                  <a:pt x="55" y="112"/>
                </a:lnTo>
                <a:lnTo>
                  <a:pt x="55" y="111"/>
                </a:lnTo>
                <a:lnTo>
                  <a:pt x="55" y="109"/>
                </a:lnTo>
                <a:lnTo>
                  <a:pt x="53" y="109"/>
                </a:lnTo>
                <a:lnTo>
                  <a:pt x="53" y="107"/>
                </a:lnTo>
                <a:lnTo>
                  <a:pt x="52" y="107"/>
                </a:lnTo>
                <a:lnTo>
                  <a:pt x="52" y="106"/>
                </a:lnTo>
                <a:lnTo>
                  <a:pt x="50" y="106"/>
                </a:lnTo>
                <a:lnTo>
                  <a:pt x="50" y="104"/>
                </a:lnTo>
                <a:lnTo>
                  <a:pt x="48" y="104"/>
                </a:lnTo>
                <a:lnTo>
                  <a:pt x="48" y="102"/>
                </a:lnTo>
                <a:lnTo>
                  <a:pt x="47" y="102"/>
                </a:lnTo>
                <a:lnTo>
                  <a:pt x="45" y="102"/>
                </a:lnTo>
                <a:lnTo>
                  <a:pt x="47" y="102"/>
                </a:lnTo>
                <a:lnTo>
                  <a:pt x="45" y="102"/>
                </a:lnTo>
                <a:lnTo>
                  <a:pt x="43" y="102"/>
                </a:lnTo>
                <a:lnTo>
                  <a:pt x="43" y="101"/>
                </a:lnTo>
                <a:lnTo>
                  <a:pt x="42" y="101"/>
                </a:lnTo>
                <a:lnTo>
                  <a:pt x="40" y="101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8" y="96"/>
                </a:lnTo>
                <a:lnTo>
                  <a:pt x="38" y="97"/>
                </a:lnTo>
                <a:lnTo>
                  <a:pt x="37" y="96"/>
                </a:lnTo>
                <a:lnTo>
                  <a:pt x="37" y="97"/>
                </a:lnTo>
                <a:lnTo>
                  <a:pt x="35" y="97"/>
                </a:lnTo>
                <a:lnTo>
                  <a:pt x="33" y="97"/>
                </a:lnTo>
                <a:lnTo>
                  <a:pt x="32" y="97"/>
                </a:lnTo>
                <a:lnTo>
                  <a:pt x="30" y="97"/>
                </a:lnTo>
                <a:lnTo>
                  <a:pt x="30" y="96"/>
                </a:lnTo>
                <a:lnTo>
                  <a:pt x="30" y="94"/>
                </a:lnTo>
                <a:lnTo>
                  <a:pt x="28" y="94"/>
                </a:lnTo>
                <a:lnTo>
                  <a:pt x="28" y="92"/>
                </a:lnTo>
                <a:lnTo>
                  <a:pt x="30" y="92"/>
                </a:lnTo>
                <a:lnTo>
                  <a:pt x="28" y="92"/>
                </a:lnTo>
                <a:lnTo>
                  <a:pt x="28" y="91"/>
                </a:lnTo>
                <a:lnTo>
                  <a:pt x="28" y="89"/>
                </a:lnTo>
                <a:lnTo>
                  <a:pt x="27" y="89"/>
                </a:lnTo>
                <a:lnTo>
                  <a:pt x="28" y="87"/>
                </a:lnTo>
                <a:lnTo>
                  <a:pt x="27" y="87"/>
                </a:lnTo>
                <a:lnTo>
                  <a:pt x="27" y="86"/>
                </a:lnTo>
                <a:lnTo>
                  <a:pt x="25" y="86"/>
                </a:lnTo>
                <a:lnTo>
                  <a:pt x="25" y="84"/>
                </a:lnTo>
                <a:lnTo>
                  <a:pt x="25" y="82"/>
                </a:lnTo>
                <a:lnTo>
                  <a:pt x="23" y="82"/>
                </a:lnTo>
                <a:lnTo>
                  <a:pt x="23" y="81"/>
                </a:lnTo>
                <a:lnTo>
                  <a:pt x="22" y="79"/>
                </a:lnTo>
                <a:lnTo>
                  <a:pt x="20" y="79"/>
                </a:lnTo>
                <a:lnTo>
                  <a:pt x="22" y="79"/>
                </a:lnTo>
                <a:lnTo>
                  <a:pt x="20" y="79"/>
                </a:lnTo>
                <a:lnTo>
                  <a:pt x="20" y="77"/>
                </a:lnTo>
                <a:lnTo>
                  <a:pt x="20" y="76"/>
                </a:lnTo>
                <a:lnTo>
                  <a:pt x="18" y="76"/>
                </a:lnTo>
                <a:lnTo>
                  <a:pt x="18" y="74"/>
                </a:lnTo>
                <a:lnTo>
                  <a:pt x="18" y="72"/>
                </a:lnTo>
                <a:lnTo>
                  <a:pt x="18" y="71"/>
                </a:lnTo>
                <a:lnTo>
                  <a:pt x="18" y="72"/>
                </a:lnTo>
                <a:lnTo>
                  <a:pt x="17" y="72"/>
                </a:lnTo>
                <a:lnTo>
                  <a:pt x="17" y="71"/>
                </a:lnTo>
                <a:lnTo>
                  <a:pt x="17" y="69"/>
                </a:lnTo>
                <a:lnTo>
                  <a:pt x="15" y="69"/>
                </a:lnTo>
                <a:lnTo>
                  <a:pt x="15" y="67"/>
                </a:lnTo>
                <a:lnTo>
                  <a:pt x="13" y="67"/>
                </a:lnTo>
                <a:lnTo>
                  <a:pt x="12" y="67"/>
                </a:lnTo>
                <a:lnTo>
                  <a:pt x="12" y="66"/>
                </a:lnTo>
                <a:lnTo>
                  <a:pt x="12" y="64"/>
                </a:lnTo>
                <a:lnTo>
                  <a:pt x="10" y="64"/>
                </a:lnTo>
                <a:lnTo>
                  <a:pt x="10" y="62"/>
                </a:lnTo>
                <a:lnTo>
                  <a:pt x="8" y="61"/>
                </a:lnTo>
                <a:lnTo>
                  <a:pt x="8" y="59"/>
                </a:lnTo>
                <a:lnTo>
                  <a:pt x="7" y="59"/>
                </a:lnTo>
                <a:lnTo>
                  <a:pt x="5" y="59"/>
                </a:lnTo>
                <a:lnTo>
                  <a:pt x="3" y="59"/>
                </a:lnTo>
                <a:lnTo>
                  <a:pt x="3" y="57"/>
                </a:lnTo>
                <a:lnTo>
                  <a:pt x="2" y="57"/>
                </a:lnTo>
                <a:lnTo>
                  <a:pt x="0" y="57"/>
                </a:lnTo>
                <a:lnTo>
                  <a:pt x="0" y="56"/>
                </a:lnTo>
                <a:lnTo>
                  <a:pt x="0" y="54"/>
                </a:lnTo>
                <a:lnTo>
                  <a:pt x="0" y="51"/>
                </a:lnTo>
                <a:lnTo>
                  <a:pt x="0" y="47"/>
                </a:lnTo>
                <a:lnTo>
                  <a:pt x="0" y="46"/>
                </a:lnTo>
                <a:lnTo>
                  <a:pt x="0" y="42"/>
                </a:lnTo>
                <a:lnTo>
                  <a:pt x="0" y="37"/>
                </a:lnTo>
                <a:lnTo>
                  <a:pt x="0" y="36"/>
                </a:lnTo>
                <a:lnTo>
                  <a:pt x="0" y="31"/>
                </a:lnTo>
                <a:lnTo>
                  <a:pt x="0" y="27"/>
                </a:lnTo>
                <a:lnTo>
                  <a:pt x="0" y="22"/>
                </a:lnTo>
                <a:lnTo>
                  <a:pt x="0" y="17"/>
                </a:lnTo>
                <a:lnTo>
                  <a:pt x="0" y="9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15" y="2"/>
                </a:lnTo>
                <a:lnTo>
                  <a:pt x="17" y="2"/>
                </a:lnTo>
                <a:lnTo>
                  <a:pt x="27" y="2"/>
                </a:lnTo>
                <a:lnTo>
                  <a:pt x="35" y="2"/>
                </a:lnTo>
                <a:lnTo>
                  <a:pt x="40" y="2"/>
                </a:lnTo>
                <a:lnTo>
                  <a:pt x="42" y="2"/>
                </a:lnTo>
                <a:lnTo>
                  <a:pt x="57" y="2"/>
                </a:lnTo>
                <a:lnTo>
                  <a:pt x="60" y="2"/>
                </a:lnTo>
                <a:lnTo>
                  <a:pt x="82" y="2"/>
                </a:lnTo>
                <a:lnTo>
                  <a:pt x="90" y="2"/>
                </a:lnTo>
                <a:lnTo>
                  <a:pt x="113" y="2"/>
                </a:lnTo>
                <a:lnTo>
                  <a:pt x="120" y="2"/>
                </a:lnTo>
                <a:lnTo>
                  <a:pt x="127" y="2"/>
                </a:lnTo>
                <a:lnTo>
                  <a:pt x="132" y="2"/>
                </a:lnTo>
                <a:lnTo>
                  <a:pt x="140" y="2"/>
                </a:lnTo>
                <a:lnTo>
                  <a:pt x="150" y="2"/>
                </a:lnTo>
                <a:lnTo>
                  <a:pt x="152" y="2"/>
                </a:lnTo>
                <a:lnTo>
                  <a:pt x="153" y="2"/>
                </a:lnTo>
                <a:lnTo>
                  <a:pt x="155" y="2"/>
                </a:lnTo>
                <a:lnTo>
                  <a:pt x="157" y="2"/>
                </a:lnTo>
                <a:lnTo>
                  <a:pt x="158" y="2"/>
                </a:lnTo>
                <a:lnTo>
                  <a:pt x="177" y="2"/>
                </a:lnTo>
                <a:lnTo>
                  <a:pt x="182" y="2"/>
                </a:lnTo>
                <a:lnTo>
                  <a:pt x="195" y="0"/>
                </a:lnTo>
                <a:lnTo>
                  <a:pt x="199" y="0"/>
                </a:lnTo>
                <a:lnTo>
                  <a:pt x="202" y="0"/>
                </a:lnTo>
                <a:lnTo>
                  <a:pt x="204" y="0"/>
                </a:lnTo>
                <a:lnTo>
                  <a:pt x="205" y="0"/>
                </a:lnTo>
                <a:lnTo>
                  <a:pt x="215" y="0"/>
                </a:lnTo>
                <a:lnTo>
                  <a:pt x="220" y="0"/>
                </a:lnTo>
                <a:lnTo>
                  <a:pt x="229" y="0"/>
                </a:lnTo>
                <a:lnTo>
                  <a:pt x="232" y="0"/>
                </a:lnTo>
                <a:lnTo>
                  <a:pt x="237" y="0"/>
                </a:lnTo>
                <a:lnTo>
                  <a:pt x="240" y="0"/>
                </a:lnTo>
                <a:lnTo>
                  <a:pt x="244" y="0"/>
                </a:lnTo>
                <a:lnTo>
                  <a:pt x="249" y="0"/>
                </a:lnTo>
                <a:lnTo>
                  <a:pt x="254" y="0"/>
                </a:lnTo>
                <a:lnTo>
                  <a:pt x="259" y="0"/>
                </a:lnTo>
                <a:lnTo>
                  <a:pt x="262" y="0"/>
                </a:lnTo>
                <a:lnTo>
                  <a:pt x="264" y="0"/>
                </a:lnTo>
                <a:lnTo>
                  <a:pt x="270" y="0"/>
                </a:lnTo>
                <a:lnTo>
                  <a:pt x="274" y="0"/>
                </a:lnTo>
                <a:lnTo>
                  <a:pt x="277" y="0"/>
                </a:lnTo>
                <a:lnTo>
                  <a:pt x="279" y="0"/>
                </a:lnTo>
                <a:lnTo>
                  <a:pt x="280" y="0"/>
                </a:lnTo>
                <a:close/>
              </a:path>
            </a:pathLst>
          </a:custGeom>
          <a:solidFill>
            <a:srgbClr val="D1BE5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4"/>
          <p:cNvSpPr>
            <a:spLocks noEditPoints="1"/>
          </p:cNvSpPr>
          <p:nvPr/>
        </p:nvSpPr>
        <p:spPr bwMode="auto">
          <a:xfrm>
            <a:off x="6364288" y="5178426"/>
            <a:ext cx="258763" cy="277813"/>
          </a:xfrm>
          <a:custGeom>
            <a:avLst/>
            <a:gdLst/>
            <a:ahLst/>
            <a:cxnLst>
              <a:cxn ang="0">
                <a:pos x="138" y="33"/>
              </a:cxn>
              <a:cxn ang="0">
                <a:pos x="145" y="28"/>
              </a:cxn>
              <a:cxn ang="0">
                <a:pos x="153" y="32"/>
              </a:cxn>
              <a:cxn ang="0">
                <a:pos x="158" y="37"/>
              </a:cxn>
              <a:cxn ang="0">
                <a:pos x="163" y="40"/>
              </a:cxn>
              <a:cxn ang="0">
                <a:pos x="162" y="52"/>
              </a:cxn>
              <a:cxn ang="0">
                <a:pos x="163" y="62"/>
              </a:cxn>
              <a:cxn ang="0">
                <a:pos x="153" y="62"/>
              </a:cxn>
              <a:cxn ang="0">
                <a:pos x="152" y="78"/>
              </a:cxn>
              <a:cxn ang="0">
                <a:pos x="152" y="88"/>
              </a:cxn>
              <a:cxn ang="0">
                <a:pos x="152" y="103"/>
              </a:cxn>
              <a:cxn ang="0">
                <a:pos x="148" y="112"/>
              </a:cxn>
              <a:cxn ang="0">
                <a:pos x="138" y="112"/>
              </a:cxn>
              <a:cxn ang="0">
                <a:pos x="130" y="113"/>
              </a:cxn>
              <a:cxn ang="0">
                <a:pos x="130" y="123"/>
              </a:cxn>
              <a:cxn ang="0">
                <a:pos x="130" y="135"/>
              </a:cxn>
              <a:cxn ang="0">
                <a:pos x="128" y="142"/>
              </a:cxn>
              <a:cxn ang="0">
                <a:pos x="130" y="153"/>
              </a:cxn>
              <a:cxn ang="0">
                <a:pos x="125" y="162"/>
              </a:cxn>
              <a:cxn ang="0">
                <a:pos x="118" y="168"/>
              </a:cxn>
              <a:cxn ang="0">
                <a:pos x="112" y="172"/>
              </a:cxn>
              <a:cxn ang="0">
                <a:pos x="105" y="173"/>
              </a:cxn>
              <a:cxn ang="0">
                <a:pos x="88" y="175"/>
              </a:cxn>
              <a:cxn ang="0">
                <a:pos x="75" y="173"/>
              </a:cxn>
              <a:cxn ang="0">
                <a:pos x="63" y="173"/>
              </a:cxn>
              <a:cxn ang="0">
                <a:pos x="48" y="175"/>
              </a:cxn>
              <a:cxn ang="0">
                <a:pos x="45" y="170"/>
              </a:cxn>
              <a:cxn ang="0">
                <a:pos x="33" y="170"/>
              </a:cxn>
              <a:cxn ang="0">
                <a:pos x="25" y="168"/>
              </a:cxn>
              <a:cxn ang="0">
                <a:pos x="11" y="167"/>
              </a:cxn>
              <a:cxn ang="0">
                <a:pos x="5" y="167"/>
              </a:cxn>
              <a:cxn ang="0">
                <a:pos x="3" y="153"/>
              </a:cxn>
              <a:cxn ang="0">
                <a:pos x="3" y="145"/>
              </a:cxn>
              <a:cxn ang="0">
                <a:pos x="3" y="130"/>
              </a:cxn>
              <a:cxn ang="0">
                <a:pos x="3" y="115"/>
              </a:cxn>
              <a:cxn ang="0">
                <a:pos x="0" y="107"/>
              </a:cxn>
              <a:cxn ang="0">
                <a:pos x="0" y="100"/>
              </a:cxn>
              <a:cxn ang="0">
                <a:pos x="10" y="100"/>
              </a:cxn>
              <a:cxn ang="0">
                <a:pos x="20" y="100"/>
              </a:cxn>
              <a:cxn ang="0">
                <a:pos x="33" y="100"/>
              </a:cxn>
              <a:cxn ang="0">
                <a:pos x="48" y="100"/>
              </a:cxn>
              <a:cxn ang="0">
                <a:pos x="53" y="92"/>
              </a:cxn>
              <a:cxn ang="0">
                <a:pos x="60" y="88"/>
              </a:cxn>
              <a:cxn ang="0">
                <a:pos x="65" y="92"/>
              </a:cxn>
              <a:cxn ang="0">
                <a:pos x="72" y="90"/>
              </a:cxn>
              <a:cxn ang="0">
                <a:pos x="78" y="92"/>
              </a:cxn>
              <a:cxn ang="0">
                <a:pos x="85" y="90"/>
              </a:cxn>
              <a:cxn ang="0">
                <a:pos x="92" y="87"/>
              </a:cxn>
              <a:cxn ang="0">
                <a:pos x="97" y="83"/>
              </a:cxn>
              <a:cxn ang="0">
                <a:pos x="103" y="75"/>
              </a:cxn>
              <a:cxn ang="0">
                <a:pos x="108" y="68"/>
              </a:cxn>
              <a:cxn ang="0">
                <a:pos x="110" y="62"/>
              </a:cxn>
              <a:cxn ang="0">
                <a:pos x="105" y="58"/>
              </a:cxn>
              <a:cxn ang="0">
                <a:pos x="108" y="53"/>
              </a:cxn>
              <a:cxn ang="0">
                <a:pos x="110" y="48"/>
              </a:cxn>
              <a:cxn ang="0">
                <a:pos x="110" y="47"/>
              </a:cxn>
              <a:cxn ang="0">
                <a:pos x="112" y="45"/>
              </a:cxn>
              <a:cxn ang="0">
                <a:pos x="118" y="50"/>
              </a:cxn>
              <a:cxn ang="0">
                <a:pos x="118" y="43"/>
              </a:cxn>
              <a:cxn ang="0">
                <a:pos x="123" y="38"/>
              </a:cxn>
              <a:cxn ang="0">
                <a:pos x="135" y="30"/>
              </a:cxn>
              <a:cxn ang="0">
                <a:pos x="123" y="3"/>
              </a:cxn>
            </a:cxnLst>
            <a:rect l="0" t="0" r="r" b="b"/>
            <a:pathLst>
              <a:path w="163" h="175">
                <a:moveTo>
                  <a:pt x="137" y="28"/>
                </a:moveTo>
                <a:lnTo>
                  <a:pt x="138" y="28"/>
                </a:lnTo>
                <a:lnTo>
                  <a:pt x="138" y="30"/>
                </a:lnTo>
                <a:lnTo>
                  <a:pt x="138" y="32"/>
                </a:lnTo>
                <a:lnTo>
                  <a:pt x="138" y="33"/>
                </a:lnTo>
                <a:lnTo>
                  <a:pt x="140" y="33"/>
                </a:lnTo>
                <a:lnTo>
                  <a:pt x="142" y="32"/>
                </a:lnTo>
                <a:lnTo>
                  <a:pt x="143" y="30"/>
                </a:lnTo>
                <a:lnTo>
                  <a:pt x="143" y="28"/>
                </a:lnTo>
                <a:lnTo>
                  <a:pt x="145" y="28"/>
                </a:lnTo>
                <a:lnTo>
                  <a:pt x="147" y="28"/>
                </a:lnTo>
                <a:lnTo>
                  <a:pt x="150" y="28"/>
                </a:lnTo>
                <a:lnTo>
                  <a:pt x="152" y="28"/>
                </a:lnTo>
                <a:lnTo>
                  <a:pt x="153" y="28"/>
                </a:lnTo>
                <a:lnTo>
                  <a:pt x="153" y="32"/>
                </a:lnTo>
                <a:lnTo>
                  <a:pt x="153" y="33"/>
                </a:lnTo>
                <a:lnTo>
                  <a:pt x="153" y="37"/>
                </a:lnTo>
                <a:lnTo>
                  <a:pt x="155" y="37"/>
                </a:lnTo>
                <a:lnTo>
                  <a:pt x="157" y="37"/>
                </a:lnTo>
                <a:lnTo>
                  <a:pt x="158" y="37"/>
                </a:lnTo>
                <a:lnTo>
                  <a:pt x="160" y="37"/>
                </a:lnTo>
                <a:lnTo>
                  <a:pt x="162" y="37"/>
                </a:lnTo>
                <a:lnTo>
                  <a:pt x="163" y="37"/>
                </a:lnTo>
                <a:lnTo>
                  <a:pt x="163" y="38"/>
                </a:lnTo>
                <a:lnTo>
                  <a:pt x="163" y="40"/>
                </a:lnTo>
                <a:lnTo>
                  <a:pt x="163" y="45"/>
                </a:lnTo>
                <a:lnTo>
                  <a:pt x="163" y="48"/>
                </a:lnTo>
                <a:lnTo>
                  <a:pt x="162" y="48"/>
                </a:lnTo>
                <a:lnTo>
                  <a:pt x="162" y="50"/>
                </a:lnTo>
                <a:lnTo>
                  <a:pt x="162" y="52"/>
                </a:lnTo>
                <a:lnTo>
                  <a:pt x="163" y="52"/>
                </a:lnTo>
                <a:lnTo>
                  <a:pt x="163" y="53"/>
                </a:lnTo>
                <a:lnTo>
                  <a:pt x="163" y="55"/>
                </a:lnTo>
                <a:lnTo>
                  <a:pt x="163" y="60"/>
                </a:lnTo>
                <a:lnTo>
                  <a:pt x="163" y="62"/>
                </a:lnTo>
                <a:lnTo>
                  <a:pt x="162" y="62"/>
                </a:lnTo>
                <a:lnTo>
                  <a:pt x="158" y="62"/>
                </a:lnTo>
                <a:lnTo>
                  <a:pt x="157" y="62"/>
                </a:lnTo>
                <a:lnTo>
                  <a:pt x="155" y="62"/>
                </a:lnTo>
                <a:lnTo>
                  <a:pt x="153" y="62"/>
                </a:lnTo>
                <a:lnTo>
                  <a:pt x="152" y="62"/>
                </a:lnTo>
                <a:lnTo>
                  <a:pt x="152" y="63"/>
                </a:lnTo>
                <a:lnTo>
                  <a:pt x="152" y="67"/>
                </a:lnTo>
                <a:lnTo>
                  <a:pt x="152" y="75"/>
                </a:lnTo>
                <a:lnTo>
                  <a:pt x="152" y="78"/>
                </a:lnTo>
                <a:lnTo>
                  <a:pt x="152" y="80"/>
                </a:lnTo>
                <a:lnTo>
                  <a:pt x="152" y="83"/>
                </a:lnTo>
                <a:lnTo>
                  <a:pt x="152" y="85"/>
                </a:lnTo>
                <a:lnTo>
                  <a:pt x="152" y="87"/>
                </a:lnTo>
                <a:lnTo>
                  <a:pt x="152" y="88"/>
                </a:lnTo>
                <a:lnTo>
                  <a:pt x="152" y="90"/>
                </a:lnTo>
                <a:lnTo>
                  <a:pt x="152" y="92"/>
                </a:lnTo>
                <a:lnTo>
                  <a:pt x="152" y="95"/>
                </a:lnTo>
                <a:lnTo>
                  <a:pt x="152" y="97"/>
                </a:lnTo>
                <a:lnTo>
                  <a:pt x="152" y="103"/>
                </a:lnTo>
                <a:lnTo>
                  <a:pt x="152" y="107"/>
                </a:lnTo>
                <a:lnTo>
                  <a:pt x="152" y="108"/>
                </a:lnTo>
                <a:lnTo>
                  <a:pt x="152" y="112"/>
                </a:lnTo>
                <a:lnTo>
                  <a:pt x="150" y="112"/>
                </a:lnTo>
                <a:lnTo>
                  <a:pt x="148" y="112"/>
                </a:lnTo>
                <a:lnTo>
                  <a:pt x="147" y="112"/>
                </a:lnTo>
                <a:lnTo>
                  <a:pt x="145" y="112"/>
                </a:lnTo>
                <a:lnTo>
                  <a:pt x="142" y="112"/>
                </a:lnTo>
                <a:lnTo>
                  <a:pt x="140" y="112"/>
                </a:lnTo>
                <a:lnTo>
                  <a:pt x="138" y="112"/>
                </a:lnTo>
                <a:lnTo>
                  <a:pt x="137" y="112"/>
                </a:lnTo>
                <a:lnTo>
                  <a:pt x="135" y="112"/>
                </a:lnTo>
                <a:lnTo>
                  <a:pt x="133" y="112"/>
                </a:lnTo>
                <a:lnTo>
                  <a:pt x="130" y="112"/>
                </a:lnTo>
                <a:lnTo>
                  <a:pt x="130" y="113"/>
                </a:lnTo>
                <a:lnTo>
                  <a:pt x="130" y="115"/>
                </a:lnTo>
                <a:lnTo>
                  <a:pt x="130" y="117"/>
                </a:lnTo>
                <a:lnTo>
                  <a:pt x="130" y="118"/>
                </a:lnTo>
                <a:lnTo>
                  <a:pt x="130" y="122"/>
                </a:lnTo>
                <a:lnTo>
                  <a:pt x="130" y="123"/>
                </a:lnTo>
                <a:lnTo>
                  <a:pt x="130" y="125"/>
                </a:lnTo>
                <a:lnTo>
                  <a:pt x="130" y="127"/>
                </a:lnTo>
                <a:lnTo>
                  <a:pt x="130" y="132"/>
                </a:lnTo>
                <a:lnTo>
                  <a:pt x="130" y="133"/>
                </a:lnTo>
                <a:lnTo>
                  <a:pt x="130" y="135"/>
                </a:lnTo>
                <a:lnTo>
                  <a:pt x="130" y="138"/>
                </a:lnTo>
                <a:lnTo>
                  <a:pt x="128" y="138"/>
                </a:lnTo>
                <a:lnTo>
                  <a:pt x="127" y="138"/>
                </a:lnTo>
                <a:lnTo>
                  <a:pt x="127" y="140"/>
                </a:lnTo>
                <a:lnTo>
                  <a:pt x="128" y="142"/>
                </a:lnTo>
                <a:lnTo>
                  <a:pt x="130" y="142"/>
                </a:lnTo>
                <a:lnTo>
                  <a:pt x="130" y="148"/>
                </a:lnTo>
                <a:lnTo>
                  <a:pt x="130" y="150"/>
                </a:lnTo>
                <a:lnTo>
                  <a:pt x="130" y="152"/>
                </a:lnTo>
                <a:lnTo>
                  <a:pt x="130" y="153"/>
                </a:lnTo>
                <a:lnTo>
                  <a:pt x="130" y="155"/>
                </a:lnTo>
                <a:lnTo>
                  <a:pt x="130" y="157"/>
                </a:lnTo>
                <a:lnTo>
                  <a:pt x="130" y="162"/>
                </a:lnTo>
                <a:lnTo>
                  <a:pt x="127" y="162"/>
                </a:lnTo>
                <a:lnTo>
                  <a:pt x="125" y="162"/>
                </a:lnTo>
                <a:lnTo>
                  <a:pt x="125" y="165"/>
                </a:lnTo>
                <a:lnTo>
                  <a:pt x="125" y="167"/>
                </a:lnTo>
                <a:lnTo>
                  <a:pt x="120" y="167"/>
                </a:lnTo>
                <a:lnTo>
                  <a:pt x="118" y="167"/>
                </a:lnTo>
                <a:lnTo>
                  <a:pt x="118" y="168"/>
                </a:lnTo>
                <a:lnTo>
                  <a:pt x="117" y="168"/>
                </a:lnTo>
                <a:lnTo>
                  <a:pt x="117" y="170"/>
                </a:lnTo>
                <a:lnTo>
                  <a:pt x="113" y="170"/>
                </a:lnTo>
                <a:lnTo>
                  <a:pt x="112" y="170"/>
                </a:lnTo>
                <a:lnTo>
                  <a:pt x="112" y="172"/>
                </a:lnTo>
                <a:lnTo>
                  <a:pt x="108" y="172"/>
                </a:lnTo>
                <a:lnTo>
                  <a:pt x="108" y="170"/>
                </a:lnTo>
                <a:lnTo>
                  <a:pt x="105" y="170"/>
                </a:lnTo>
                <a:lnTo>
                  <a:pt x="105" y="172"/>
                </a:lnTo>
                <a:lnTo>
                  <a:pt x="105" y="173"/>
                </a:lnTo>
                <a:lnTo>
                  <a:pt x="103" y="175"/>
                </a:lnTo>
                <a:lnTo>
                  <a:pt x="102" y="175"/>
                </a:lnTo>
                <a:lnTo>
                  <a:pt x="95" y="175"/>
                </a:lnTo>
                <a:lnTo>
                  <a:pt x="90" y="175"/>
                </a:lnTo>
                <a:lnTo>
                  <a:pt x="88" y="175"/>
                </a:lnTo>
                <a:lnTo>
                  <a:pt x="83" y="173"/>
                </a:lnTo>
                <a:lnTo>
                  <a:pt x="82" y="173"/>
                </a:lnTo>
                <a:lnTo>
                  <a:pt x="78" y="173"/>
                </a:lnTo>
                <a:lnTo>
                  <a:pt x="77" y="173"/>
                </a:lnTo>
                <a:lnTo>
                  <a:pt x="75" y="173"/>
                </a:lnTo>
                <a:lnTo>
                  <a:pt x="73" y="173"/>
                </a:lnTo>
                <a:lnTo>
                  <a:pt x="68" y="173"/>
                </a:lnTo>
                <a:lnTo>
                  <a:pt x="66" y="173"/>
                </a:lnTo>
                <a:lnTo>
                  <a:pt x="65" y="173"/>
                </a:lnTo>
                <a:lnTo>
                  <a:pt x="63" y="173"/>
                </a:lnTo>
                <a:lnTo>
                  <a:pt x="61" y="175"/>
                </a:lnTo>
                <a:lnTo>
                  <a:pt x="55" y="175"/>
                </a:lnTo>
                <a:lnTo>
                  <a:pt x="51" y="175"/>
                </a:lnTo>
                <a:lnTo>
                  <a:pt x="50" y="175"/>
                </a:lnTo>
                <a:lnTo>
                  <a:pt x="48" y="175"/>
                </a:lnTo>
                <a:lnTo>
                  <a:pt x="48" y="173"/>
                </a:lnTo>
                <a:lnTo>
                  <a:pt x="50" y="172"/>
                </a:lnTo>
                <a:lnTo>
                  <a:pt x="50" y="170"/>
                </a:lnTo>
                <a:lnTo>
                  <a:pt x="46" y="170"/>
                </a:lnTo>
                <a:lnTo>
                  <a:pt x="45" y="170"/>
                </a:lnTo>
                <a:lnTo>
                  <a:pt x="43" y="170"/>
                </a:lnTo>
                <a:lnTo>
                  <a:pt x="41" y="170"/>
                </a:lnTo>
                <a:lnTo>
                  <a:pt x="40" y="170"/>
                </a:lnTo>
                <a:lnTo>
                  <a:pt x="38" y="170"/>
                </a:lnTo>
                <a:lnTo>
                  <a:pt x="33" y="170"/>
                </a:lnTo>
                <a:lnTo>
                  <a:pt x="30" y="170"/>
                </a:lnTo>
                <a:lnTo>
                  <a:pt x="28" y="170"/>
                </a:lnTo>
                <a:lnTo>
                  <a:pt x="26" y="170"/>
                </a:lnTo>
                <a:lnTo>
                  <a:pt x="25" y="170"/>
                </a:lnTo>
                <a:lnTo>
                  <a:pt x="25" y="168"/>
                </a:lnTo>
                <a:lnTo>
                  <a:pt x="25" y="167"/>
                </a:lnTo>
                <a:lnTo>
                  <a:pt x="21" y="167"/>
                </a:lnTo>
                <a:lnTo>
                  <a:pt x="20" y="167"/>
                </a:lnTo>
                <a:lnTo>
                  <a:pt x="16" y="167"/>
                </a:lnTo>
                <a:lnTo>
                  <a:pt x="11" y="167"/>
                </a:lnTo>
                <a:lnTo>
                  <a:pt x="8" y="167"/>
                </a:lnTo>
                <a:lnTo>
                  <a:pt x="8" y="165"/>
                </a:lnTo>
                <a:lnTo>
                  <a:pt x="6" y="165"/>
                </a:lnTo>
                <a:lnTo>
                  <a:pt x="5" y="165"/>
                </a:lnTo>
                <a:lnTo>
                  <a:pt x="5" y="167"/>
                </a:lnTo>
                <a:lnTo>
                  <a:pt x="3" y="167"/>
                </a:lnTo>
                <a:lnTo>
                  <a:pt x="3" y="162"/>
                </a:lnTo>
                <a:lnTo>
                  <a:pt x="3" y="160"/>
                </a:lnTo>
                <a:lnTo>
                  <a:pt x="3" y="155"/>
                </a:lnTo>
                <a:lnTo>
                  <a:pt x="3" y="153"/>
                </a:lnTo>
                <a:lnTo>
                  <a:pt x="3" y="152"/>
                </a:lnTo>
                <a:lnTo>
                  <a:pt x="3" y="150"/>
                </a:lnTo>
                <a:lnTo>
                  <a:pt x="3" y="148"/>
                </a:lnTo>
                <a:lnTo>
                  <a:pt x="3" y="147"/>
                </a:lnTo>
                <a:lnTo>
                  <a:pt x="3" y="145"/>
                </a:lnTo>
                <a:lnTo>
                  <a:pt x="3" y="142"/>
                </a:lnTo>
                <a:lnTo>
                  <a:pt x="3" y="133"/>
                </a:lnTo>
                <a:lnTo>
                  <a:pt x="5" y="133"/>
                </a:lnTo>
                <a:lnTo>
                  <a:pt x="3" y="133"/>
                </a:lnTo>
                <a:lnTo>
                  <a:pt x="3" y="130"/>
                </a:lnTo>
                <a:lnTo>
                  <a:pt x="3" y="127"/>
                </a:lnTo>
                <a:lnTo>
                  <a:pt x="3" y="123"/>
                </a:lnTo>
                <a:lnTo>
                  <a:pt x="3" y="122"/>
                </a:lnTo>
                <a:lnTo>
                  <a:pt x="3" y="117"/>
                </a:lnTo>
                <a:lnTo>
                  <a:pt x="3" y="115"/>
                </a:lnTo>
                <a:lnTo>
                  <a:pt x="3" y="113"/>
                </a:lnTo>
                <a:lnTo>
                  <a:pt x="3" y="112"/>
                </a:lnTo>
                <a:lnTo>
                  <a:pt x="1" y="112"/>
                </a:lnTo>
                <a:lnTo>
                  <a:pt x="0" y="110"/>
                </a:lnTo>
                <a:lnTo>
                  <a:pt x="0" y="107"/>
                </a:lnTo>
                <a:lnTo>
                  <a:pt x="1" y="107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0"/>
                </a:lnTo>
                <a:lnTo>
                  <a:pt x="1" y="100"/>
                </a:lnTo>
                <a:lnTo>
                  <a:pt x="5" y="100"/>
                </a:lnTo>
                <a:lnTo>
                  <a:pt x="6" y="100"/>
                </a:lnTo>
                <a:lnTo>
                  <a:pt x="8" y="100"/>
                </a:lnTo>
                <a:lnTo>
                  <a:pt x="10" y="100"/>
                </a:lnTo>
                <a:lnTo>
                  <a:pt x="11" y="100"/>
                </a:lnTo>
                <a:lnTo>
                  <a:pt x="15" y="100"/>
                </a:lnTo>
                <a:lnTo>
                  <a:pt x="16" y="100"/>
                </a:lnTo>
                <a:lnTo>
                  <a:pt x="18" y="100"/>
                </a:lnTo>
                <a:lnTo>
                  <a:pt x="20" y="100"/>
                </a:lnTo>
                <a:lnTo>
                  <a:pt x="21" y="100"/>
                </a:lnTo>
                <a:lnTo>
                  <a:pt x="26" y="100"/>
                </a:lnTo>
                <a:lnTo>
                  <a:pt x="28" y="100"/>
                </a:lnTo>
                <a:lnTo>
                  <a:pt x="30" y="100"/>
                </a:lnTo>
                <a:lnTo>
                  <a:pt x="33" y="100"/>
                </a:lnTo>
                <a:lnTo>
                  <a:pt x="38" y="100"/>
                </a:lnTo>
                <a:lnTo>
                  <a:pt x="40" y="100"/>
                </a:lnTo>
                <a:lnTo>
                  <a:pt x="43" y="100"/>
                </a:lnTo>
                <a:lnTo>
                  <a:pt x="45" y="100"/>
                </a:lnTo>
                <a:lnTo>
                  <a:pt x="48" y="100"/>
                </a:lnTo>
                <a:lnTo>
                  <a:pt x="51" y="100"/>
                </a:lnTo>
                <a:lnTo>
                  <a:pt x="51" y="98"/>
                </a:lnTo>
                <a:lnTo>
                  <a:pt x="51" y="95"/>
                </a:lnTo>
                <a:lnTo>
                  <a:pt x="51" y="92"/>
                </a:lnTo>
                <a:lnTo>
                  <a:pt x="53" y="92"/>
                </a:lnTo>
                <a:lnTo>
                  <a:pt x="55" y="92"/>
                </a:lnTo>
                <a:lnTo>
                  <a:pt x="58" y="92"/>
                </a:lnTo>
                <a:lnTo>
                  <a:pt x="58" y="90"/>
                </a:lnTo>
                <a:lnTo>
                  <a:pt x="58" y="88"/>
                </a:lnTo>
                <a:lnTo>
                  <a:pt x="60" y="88"/>
                </a:lnTo>
                <a:lnTo>
                  <a:pt x="61" y="88"/>
                </a:lnTo>
                <a:lnTo>
                  <a:pt x="61" y="90"/>
                </a:lnTo>
                <a:lnTo>
                  <a:pt x="63" y="90"/>
                </a:lnTo>
                <a:lnTo>
                  <a:pt x="65" y="90"/>
                </a:lnTo>
                <a:lnTo>
                  <a:pt x="65" y="92"/>
                </a:lnTo>
                <a:lnTo>
                  <a:pt x="66" y="92"/>
                </a:lnTo>
                <a:lnTo>
                  <a:pt x="68" y="92"/>
                </a:lnTo>
                <a:lnTo>
                  <a:pt x="70" y="92"/>
                </a:lnTo>
                <a:lnTo>
                  <a:pt x="70" y="90"/>
                </a:lnTo>
                <a:lnTo>
                  <a:pt x="72" y="90"/>
                </a:lnTo>
                <a:lnTo>
                  <a:pt x="73" y="90"/>
                </a:lnTo>
                <a:lnTo>
                  <a:pt x="75" y="90"/>
                </a:lnTo>
                <a:lnTo>
                  <a:pt x="75" y="92"/>
                </a:lnTo>
                <a:lnTo>
                  <a:pt x="77" y="92"/>
                </a:lnTo>
                <a:lnTo>
                  <a:pt x="78" y="92"/>
                </a:lnTo>
                <a:lnTo>
                  <a:pt x="80" y="92"/>
                </a:lnTo>
                <a:lnTo>
                  <a:pt x="82" y="92"/>
                </a:lnTo>
                <a:lnTo>
                  <a:pt x="83" y="92"/>
                </a:lnTo>
                <a:lnTo>
                  <a:pt x="85" y="92"/>
                </a:lnTo>
                <a:lnTo>
                  <a:pt x="85" y="90"/>
                </a:lnTo>
                <a:lnTo>
                  <a:pt x="87" y="90"/>
                </a:lnTo>
                <a:lnTo>
                  <a:pt x="88" y="88"/>
                </a:lnTo>
                <a:lnTo>
                  <a:pt x="88" y="87"/>
                </a:lnTo>
                <a:lnTo>
                  <a:pt x="90" y="87"/>
                </a:lnTo>
                <a:lnTo>
                  <a:pt x="92" y="87"/>
                </a:lnTo>
                <a:lnTo>
                  <a:pt x="92" y="85"/>
                </a:lnTo>
                <a:lnTo>
                  <a:pt x="93" y="85"/>
                </a:lnTo>
                <a:lnTo>
                  <a:pt x="95" y="85"/>
                </a:lnTo>
                <a:lnTo>
                  <a:pt x="95" y="83"/>
                </a:lnTo>
                <a:lnTo>
                  <a:pt x="97" y="83"/>
                </a:lnTo>
                <a:lnTo>
                  <a:pt x="97" y="82"/>
                </a:lnTo>
                <a:lnTo>
                  <a:pt x="98" y="80"/>
                </a:lnTo>
                <a:lnTo>
                  <a:pt x="100" y="78"/>
                </a:lnTo>
                <a:lnTo>
                  <a:pt x="102" y="77"/>
                </a:lnTo>
                <a:lnTo>
                  <a:pt x="103" y="75"/>
                </a:lnTo>
                <a:lnTo>
                  <a:pt x="103" y="73"/>
                </a:lnTo>
                <a:lnTo>
                  <a:pt x="103" y="72"/>
                </a:lnTo>
                <a:lnTo>
                  <a:pt x="105" y="72"/>
                </a:lnTo>
                <a:lnTo>
                  <a:pt x="107" y="70"/>
                </a:lnTo>
                <a:lnTo>
                  <a:pt x="108" y="68"/>
                </a:lnTo>
                <a:lnTo>
                  <a:pt x="108" y="67"/>
                </a:lnTo>
                <a:lnTo>
                  <a:pt x="108" y="65"/>
                </a:lnTo>
                <a:lnTo>
                  <a:pt x="110" y="65"/>
                </a:lnTo>
                <a:lnTo>
                  <a:pt x="110" y="63"/>
                </a:lnTo>
                <a:lnTo>
                  <a:pt x="110" y="62"/>
                </a:lnTo>
                <a:lnTo>
                  <a:pt x="108" y="62"/>
                </a:lnTo>
                <a:lnTo>
                  <a:pt x="108" y="60"/>
                </a:lnTo>
                <a:lnTo>
                  <a:pt x="107" y="60"/>
                </a:lnTo>
                <a:lnTo>
                  <a:pt x="107" y="58"/>
                </a:lnTo>
                <a:lnTo>
                  <a:pt x="105" y="58"/>
                </a:lnTo>
                <a:lnTo>
                  <a:pt x="105" y="57"/>
                </a:lnTo>
                <a:lnTo>
                  <a:pt x="107" y="57"/>
                </a:lnTo>
                <a:lnTo>
                  <a:pt x="107" y="55"/>
                </a:lnTo>
                <a:lnTo>
                  <a:pt x="108" y="55"/>
                </a:lnTo>
                <a:lnTo>
                  <a:pt x="108" y="53"/>
                </a:lnTo>
                <a:lnTo>
                  <a:pt x="108" y="52"/>
                </a:lnTo>
                <a:lnTo>
                  <a:pt x="110" y="50"/>
                </a:lnTo>
                <a:lnTo>
                  <a:pt x="108" y="50"/>
                </a:lnTo>
                <a:lnTo>
                  <a:pt x="110" y="50"/>
                </a:lnTo>
                <a:lnTo>
                  <a:pt x="110" y="48"/>
                </a:lnTo>
                <a:lnTo>
                  <a:pt x="108" y="48"/>
                </a:lnTo>
                <a:lnTo>
                  <a:pt x="108" y="47"/>
                </a:lnTo>
                <a:lnTo>
                  <a:pt x="110" y="47"/>
                </a:lnTo>
                <a:lnTo>
                  <a:pt x="108" y="47"/>
                </a:lnTo>
                <a:lnTo>
                  <a:pt x="110" y="47"/>
                </a:lnTo>
                <a:lnTo>
                  <a:pt x="110" y="45"/>
                </a:lnTo>
                <a:lnTo>
                  <a:pt x="110" y="43"/>
                </a:lnTo>
                <a:lnTo>
                  <a:pt x="110" y="42"/>
                </a:lnTo>
                <a:lnTo>
                  <a:pt x="110" y="43"/>
                </a:lnTo>
                <a:lnTo>
                  <a:pt x="112" y="45"/>
                </a:lnTo>
                <a:lnTo>
                  <a:pt x="113" y="47"/>
                </a:lnTo>
                <a:lnTo>
                  <a:pt x="117" y="53"/>
                </a:lnTo>
                <a:lnTo>
                  <a:pt x="117" y="52"/>
                </a:lnTo>
                <a:lnTo>
                  <a:pt x="118" y="52"/>
                </a:lnTo>
                <a:lnTo>
                  <a:pt x="118" y="50"/>
                </a:lnTo>
                <a:lnTo>
                  <a:pt x="117" y="48"/>
                </a:lnTo>
                <a:lnTo>
                  <a:pt x="117" y="47"/>
                </a:lnTo>
                <a:lnTo>
                  <a:pt x="117" y="45"/>
                </a:lnTo>
                <a:lnTo>
                  <a:pt x="118" y="45"/>
                </a:lnTo>
                <a:lnTo>
                  <a:pt x="118" y="43"/>
                </a:lnTo>
                <a:lnTo>
                  <a:pt x="118" y="42"/>
                </a:lnTo>
                <a:lnTo>
                  <a:pt x="118" y="40"/>
                </a:lnTo>
                <a:lnTo>
                  <a:pt x="120" y="40"/>
                </a:lnTo>
                <a:lnTo>
                  <a:pt x="122" y="40"/>
                </a:lnTo>
                <a:lnTo>
                  <a:pt x="123" y="38"/>
                </a:lnTo>
                <a:lnTo>
                  <a:pt x="125" y="37"/>
                </a:lnTo>
                <a:lnTo>
                  <a:pt x="127" y="37"/>
                </a:lnTo>
                <a:lnTo>
                  <a:pt x="130" y="33"/>
                </a:lnTo>
                <a:lnTo>
                  <a:pt x="133" y="32"/>
                </a:lnTo>
                <a:lnTo>
                  <a:pt x="135" y="30"/>
                </a:lnTo>
                <a:lnTo>
                  <a:pt x="137" y="28"/>
                </a:lnTo>
                <a:close/>
                <a:moveTo>
                  <a:pt x="123" y="0"/>
                </a:moveTo>
                <a:lnTo>
                  <a:pt x="123" y="2"/>
                </a:lnTo>
                <a:lnTo>
                  <a:pt x="125" y="3"/>
                </a:lnTo>
                <a:lnTo>
                  <a:pt x="123" y="3"/>
                </a:lnTo>
                <a:lnTo>
                  <a:pt x="122" y="3"/>
                </a:lnTo>
                <a:lnTo>
                  <a:pt x="122" y="2"/>
                </a:lnTo>
                <a:lnTo>
                  <a:pt x="122" y="0"/>
                </a:lnTo>
                <a:lnTo>
                  <a:pt x="123" y="0"/>
                </a:lnTo>
                <a:close/>
              </a:path>
            </a:pathLst>
          </a:custGeom>
          <a:solidFill>
            <a:srgbClr val="8255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5"/>
          <p:cNvSpPr>
            <a:spLocks noEditPoints="1"/>
          </p:cNvSpPr>
          <p:nvPr/>
        </p:nvSpPr>
        <p:spPr bwMode="auto">
          <a:xfrm>
            <a:off x="3997326" y="4075113"/>
            <a:ext cx="800100" cy="1016000"/>
          </a:xfrm>
          <a:custGeom>
            <a:avLst/>
            <a:gdLst/>
            <a:ahLst/>
            <a:cxnLst>
              <a:cxn ang="0">
                <a:pos x="177" y="603"/>
              </a:cxn>
              <a:cxn ang="0">
                <a:pos x="162" y="561"/>
              </a:cxn>
              <a:cxn ang="0">
                <a:pos x="163" y="548"/>
              </a:cxn>
              <a:cxn ang="0">
                <a:pos x="142" y="530"/>
              </a:cxn>
              <a:cxn ang="0">
                <a:pos x="130" y="515"/>
              </a:cxn>
              <a:cxn ang="0">
                <a:pos x="82" y="496"/>
              </a:cxn>
              <a:cxn ang="0">
                <a:pos x="88" y="550"/>
              </a:cxn>
              <a:cxn ang="0">
                <a:pos x="102" y="483"/>
              </a:cxn>
              <a:cxn ang="0">
                <a:pos x="83" y="466"/>
              </a:cxn>
              <a:cxn ang="0">
                <a:pos x="93" y="456"/>
              </a:cxn>
              <a:cxn ang="0">
                <a:pos x="50" y="443"/>
              </a:cxn>
              <a:cxn ang="0">
                <a:pos x="53" y="441"/>
              </a:cxn>
              <a:cxn ang="0">
                <a:pos x="47" y="413"/>
              </a:cxn>
              <a:cxn ang="0">
                <a:pos x="57" y="408"/>
              </a:cxn>
              <a:cxn ang="0">
                <a:pos x="60" y="393"/>
              </a:cxn>
              <a:cxn ang="0">
                <a:pos x="75" y="376"/>
              </a:cxn>
              <a:cxn ang="0">
                <a:pos x="93" y="441"/>
              </a:cxn>
              <a:cxn ang="0">
                <a:pos x="85" y="409"/>
              </a:cxn>
              <a:cxn ang="0">
                <a:pos x="55" y="426"/>
              </a:cxn>
              <a:cxn ang="0">
                <a:pos x="78" y="373"/>
              </a:cxn>
              <a:cxn ang="0">
                <a:pos x="48" y="364"/>
              </a:cxn>
              <a:cxn ang="0">
                <a:pos x="31" y="349"/>
              </a:cxn>
              <a:cxn ang="0">
                <a:pos x="85" y="344"/>
              </a:cxn>
              <a:cxn ang="0">
                <a:pos x="108" y="346"/>
              </a:cxn>
              <a:cxn ang="0">
                <a:pos x="72" y="361"/>
              </a:cxn>
              <a:cxn ang="0">
                <a:pos x="55" y="369"/>
              </a:cxn>
              <a:cxn ang="0">
                <a:pos x="50" y="343"/>
              </a:cxn>
              <a:cxn ang="0">
                <a:pos x="41" y="326"/>
              </a:cxn>
              <a:cxn ang="0">
                <a:pos x="16" y="329"/>
              </a:cxn>
              <a:cxn ang="0">
                <a:pos x="98" y="304"/>
              </a:cxn>
              <a:cxn ang="0">
                <a:pos x="63" y="303"/>
              </a:cxn>
              <a:cxn ang="0">
                <a:pos x="25" y="306"/>
              </a:cxn>
              <a:cxn ang="0">
                <a:pos x="13" y="283"/>
              </a:cxn>
              <a:cxn ang="0">
                <a:pos x="237" y="281"/>
              </a:cxn>
              <a:cxn ang="0">
                <a:pos x="132" y="406"/>
              </a:cxn>
              <a:cxn ang="0">
                <a:pos x="140" y="328"/>
              </a:cxn>
              <a:cxn ang="0">
                <a:pos x="35" y="279"/>
              </a:cxn>
              <a:cxn ang="0">
                <a:pos x="314" y="64"/>
              </a:cxn>
              <a:cxn ang="0">
                <a:pos x="369" y="308"/>
              </a:cxn>
              <a:cxn ang="0">
                <a:pos x="441" y="551"/>
              </a:cxn>
              <a:cxn ang="0">
                <a:pos x="213" y="621"/>
              </a:cxn>
              <a:cxn ang="0">
                <a:pos x="203" y="605"/>
              </a:cxn>
              <a:cxn ang="0">
                <a:pos x="198" y="593"/>
              </a:cxn>
              <a:cxn ang="0">
                <a:pos x="152" y="590"/>
              </a:cxn>
              <a:cxn ang="0">
                <a:pos x="222" y="560"/>
              </a:cxn>
              <a:cxn ang="0">
                <a:pos x="217" y="496"/>
              </a:cxn>
              <a:cxn ang="0">
                <a:pos x="198" y="480"/>
              </a:cxn>
              <a:cxn ang="0">
                <a:pos x="143" y="511"/>
              </a:cxn>
              <a:cxn ang="0">
                <a:pos x="120" y="485"/>
              </a:cxn>
              <a:cxn ang="0">
                <a:pos x="163" y="391"/>
              </a:cxn>
              <a:cxn ang="0">
                <a:pos x="197" y="341"/>
              </a:cxn>
              <a:cxn ang="0">
                <a:pos x="335" y="391"/>
              </a:cxn>
              <a:cxn ang="0">
                <a:pos x="322" y="276"/>
              </a:cxn>
              <a:cxn ang="0">
                <a:pos x="282" y="206"/>
              </a:cxn>
              <a:cxn ang="0">
                <a:pos x="255" y="217"/>
              </a:cxn>
              <a:cxn ang="0">
                <a:pos x="182" y="241"/>
              </a:cxn>
              <a:cxn ang="0">
                <a:pos x="147" y="291"/>
              </a:cxn>
              <a:cxn ang="0">
                <a:pos x="133" y="254"/>
              </a:cxn>
              <a:cxn ang="0">
                <a:pos x="102" y="266"/>
              </a:cxn>
              <a:cxn ang="0">
                <a:pos x="90" y="239"/>
              </a:cxn>
              <a:cxn ang="0">
                <a:pos x="60" y="283"/>
              </a:cxn>
              <a:cxn ang="0">
                <a:pos x="40" y="281"/>
              </a:cxn>
              <a:cxn ang="0">
                <a:pos x="168" y="176"/>
              </a:cxn>
            </a:cxnLst>
            <a:rect l="0" t="0" r="r" b="b"/>
            <a:pathLst>
              <a:path w="504" h="640">
                <a:moveTo>
                  <a:pt x="130" y="613"/>
                </a:moveTo>
                <a:lnTo>
                  <a:pt x="128" y="613"/>
                </a:lnTo>
                <a:lnTo>
                  <a:pt x="128" y="611"/>
                </a:lnTo>
                <a:lnTo>
                  <a:pt x="128" y="613"/>
                </a:lnTo>
                <a:lnTo>
                  <a:pt x="130" y="613"/>
                </a:lnTo>
                <a:close/>
                <a:moveTo>
                  <a:pt x="143" y="611"/>
                </a:moveTo>
                <a:lnTo>
                  <a:pt x="142" y="611"/>
                </a:lnTo>
                <a:lnTo>
                  <a:pt x="143" y="611"/>
                </a:lnTo>
                <a:close/>
                <a:moveTo>
                  <a:pt x="133" y="606"/>
                </a:moveTo>
                <a:lnTo>
                  <a:pt x="135" y="606"/>
                </a:lnTo>
                <a:lnTo>
                  <a:pt x="135" y="608"/>
                </a:lnTo>
                <a:lnTo>
                  <a:pt x="135" y="610"/>
                </a:lnTo>
                <a:lnTo>
                  <a:pt x="135" y="611"/>
                </a:lnTo>
                <a:lnTo>
                  <a:pt x="135" y="610"/>
                </a:lnTo>
                <a:lnTo>
                  <a:pt x="135" y="611"/>
                </a:lnTo>
                <a:lnTo>
                  <a:pt x="135" y="610"/>
                </a:lnTo>
                <a:lnTo>
                  <a:pt x="133" y="610"/>
                </a:lnTo>
                <a:lnTo>
                  <a:pt x="133" y="608"/>
                </a:lnTo>
                <a:lnTo>
                  <a:pt x="133" y="606"/>
                </a:lnTo>
                <a:close/>
                <a:moveTo>
                  <a:pt x="193" y="606"/>
                </a:moveTo>
                <a:lnTo>
                  <a:pt x="192" y="606"/>
                </a:lnTo>
                <a:lnTo>
                  <a:pt x="193" y="606"/>
                </a:lnTo>
                <a:close/>
                <a:moveTo>
                  <a:pt x="155" y="606"/>
                </a:moveTo>
                <a:lnTo>
                  <a:pt x="153" y="606"/>
                </a:lnTo>
                <a:lnTo>
                  <a:pt x="155" y="606"/>
                </a:lnTo>
                <a:close/>
                <a:moveTo>
                  <a:pt x="160" y="606"/>
                </a:moveTo>
                <a:lnTo>
                  <a:pt x="158" y="606"/>
                </a:lnTo>
                <a:lnTo>
                  <a:pt x="160" y="606"/>
                </a:lnTo>
                <a:close/>
                <a:moveTo>
                  <a:pt x="197" y="605"/>
                </a:moveTo>
                <a:lnTo>
                  <a:pt x="197" y="606"/>
                </a:lnTo>
                <a:lnTo>
                  <a:pt x="195" y="606"/>
                </a:lnTo>
                <a:lnTo>
                  <a:pt x="193" y="606"/>
                </a:lnTo>
                <a:lnTo>
                  <a:pt x="195" y="606"/>
                </a:lnTo>
                <a:lnTo>
                  <a:pt x="195" y="605"/>
                </a:lnTo>
                <a:lnTo>
                  <a:pt x="195" y="606"/>
                </a:lnTo>
                <a:lnTo>
                  <a:pt x="197" y="605"/>
                </a:lnTo>
                <a:lnTo>
                  <a:pt x="195" y="605"/>
                </a:lnTo>
                <a:lnTo>
                  <a:pt x="197" y="605"/>
                </a:lnTo>
                <a:close/>
                <a:moveTo>
                  <a:pt x="133" y="605"/>
                </a:moveTo>
                <a:lnTo>
                  <a:pt x="135" y="605"/>
                </a:lnTo>
                <a:lnTo>
                  <a:pt x="133" y="606"/>
                </a:lnTo>
                <a:lnTo>
                  <a:pt x="135" y="606"/>
                </a:lnTo>
                <a:lnTo>
                  <a:pt x="133" y="606"/>
                </a:lnTo>
                <a:lnTo>
                  <a:pt x="133" y="605"/>
                </a:lnTo>
                <a:close/>
                <a:moveTo>
                  <a:pt x="165" y="601"/>
                </a:moveTo>
                <a:lnTo>
                  <a:pt x="167" y="601"/>
                </a:lnTo>
                <a:lnTo>
                  <a:pt x="167" y="603"/>
                </a:lnTo>
                <a:lnTo>
                  <a:pt x="165" y="603"/>
                </a:lnTo>
                <a:lnTo>
                  <a:pt x="165" y="601"/>
                </a:lnTo>
                <a:lnTo>
                  <a:pt x="165" y="603"/>
                </a:lnTo>
                <a:lnTo>
                  <a:pt x="163" y="603"/>
                </a:lnTo>
                <a:lnTo>
                  <a:pt x="165" y="603"/>
                </a:lnTo>
                <a:lnTo>
                  <a:pt x="163" y="603"/>
                </a:lnTo>
                <a:lnTo>
                  <a:pt x="163" y="605"/>
                </a:lnTo>
                <a:lnTo>
                  <a:pt x="162" y="605"/>
                </a:lnTo>
                <a:lnTo>
                  <a:pt x="160" y="605"/>
                </a:lnTo>
                <a:lnTo>
                  <a:pt x="160" y="603"/>
                </a:lnTo>
                <a:lnTo>
                  <a:pt x="162" y="603"/>
                </a:lnTo>
                <a:lnTo>
                  <a:pt x="163" y="603"/>
                </a:lnTo>
                <a:lnTo>
                  <a:pt x="163" y="601"/>
                </a:lnTo>
                <a:lnTo>
                  <a:pt x="165" y="601"/>
                </a:lnTo>
                <a:close/>
                <a:moveTo>
                  <a:pt x="157" y="600"/>
                </a:moveTo>
                <a:lnTo>
                  <a:pt x="158" y="600"/>
                </a:lnTo>
                <a:lnTo>
                  <a:pt x="157" y="600"/>
                </a:lnTo>
                <a:lnTo>
                  <a:pt x="158" y="600"/>
                </a:lnTo>
                <a:lnTo>
                  <a:pt x="157" y="600"/>
                </a:lnTo>
                <a:lnTo>
                  <a:pt x="157" y="601"/>
                </a:lnTo>
                <a:lnTo>
                  <a:pt x="155" y="601"/>
                </a:lnTo>
                <a:lnTo>
                  <a:pt x="155" y="600"/>
                </a:lnTo>
                <a:lnTo>
                  <a:pt x="157" y="600"/>
                </a:lnTo>
                <a:close/>
                <a:moveTo>
                  <a:pt x="155" y="600"/>
                </a:moveTo>
                <a:lnTo>
                  <a:pt x="153" y="600"/>
                </a:lnTo>
                <a:lnTo>
                  <a:pt x="155" y="600"/>
                </a:lnTo>
                <a:close/>
                <a:moveTo>
                  <a:pt x="160" y="596"/>
                </a:moveTo>
                <a:lnTo>
                  <a:pt x="162" y="596"/>
                </a:lnTo>
                <a:lnTo>
                  <a:pt x="162" y="598"/>
                </a:lnTo>
                <a:lnTo>
                  <a:pt x="160" y="598"/>
                </a:lnTo>
                <a:lnTo>
                  <a:pt x="160" y="596"/>
                </a:lnTo>
                <a:lnTo>
                  <a:pt x="160" y="598"/>
                </a:lnTo>
                <a:lnTo>
                  <a:pt x="160" y="596"/>
                </a:lnTo>
                <a:lnTo>
                  <a:pt x="160" y="598"/>
                </a:lnTo>
                <a:lnTo>
                  <a:pt x="158" y="598"/>
                </a:lnTo>
                <a:lnTo>
                  <a:pt x="157" y="598"/>
                </a:lnTo>
                <a:lnTo>
                  <a:pt x="155" y="598"/>
                </a:lnTo>
                <a:lnTo>
                  <a:pt x="157" y="598"/>
                </a:lnTo>
                <a:lnTo>
                  <a:pt x="155" y="598"/>
                </a:lnTo>
                <a:lnTo>
                  <a:pt x="157" y="598"/>
                </a:lnTo>
                <a:lnTo>
                  <a:pt x="157" y="596"/>
                </a:lnTo>
                <a:lnTo>
                  <a:pt x="158" y="596"/>
                </a:lnTo>
                <a:lnTo>
                  <a:pt x="160" y="596"/>
                </a:lnTo>
                <a:close/>
                <a:moveTo>
                  <a:pt x="185" y="595"/>
                </a:moveTo>
                <a:lnTo>
                  <a:pt x="185" y="596"/>
                </a:lnTo>
                <a:lnTo>
                  <a:pt x="187" y="596"/>
                </a:lnTo>
                <a:lnTo>
                  <a:pt x="185" y="596"/>
                </a:lnTo>
                <a:lnTo>
                  <a:pt x="187" y="596"/>
                </a:lnTo>
                <a:lnTo>
                  <a:pt x="188" y="596"/>
                </a:lnTo>
                <a:lnTo>
                  <a:pt x="190" y="596"/>
                </a:lnTo>
                <a:lnTo>
                  <a:pt x="192" y="596"/>
                </a:lnTo>
                <a:lnTo>
                  <a:pt x="192" y="598"/>
                </a:lnTo>
                <a:lnTo>
                  <a:pt x="193" y="598"/>
                </a:lnTo>
                <a:lnTo>
                  <a:pt x="195" y="598"/>
                </a:lnTo>
                <a:lnTo>
                  <a:pt x="197" y="598"/>
                </a:lnTo>
                <a:lnTo>
                  <a:pt x="198" y="598"/>
                </a:lnTo>
                <a:lnTo>
                  <a:pt x="200" y="598"/>
                </a:lnTo>
                <a:lnTo>
                  <a:pt x="202" y="598"/>
                </a:lnTo>
                <a:lnTo>
                  <a:pt x="203" y="598"/>
                </a:lnTo>
                <a:lnTo>
                  <a:pt x="205" y="598"/>
                </a:lnTo>
                <a:lnTo>
                  <a:pt x="207" y="598"/>
                </a:lnTo>
                <a:lnTo>
                  <a:pt x="208" y="598"/>
                </a:lnTo>
                <a:lnTo>
                  <a:pt x="208" y="600"/>
                </a:lnTo>
                <a:lnTo>
                  <a:pt x="208" y="598"/>
                </a:lnTo>
                <a:lnTo>
                  <a:pt x="208" y="600"/>
                </a:lnTo>
                <a:lnTo>
                  <a:pt x="208" y="598"/>
                </a:lnTo>
                <a:lnTo>
                  <a:pt x="210" y="598"/>
                </a:lnTo>
                <a:lnTo>
                  <a:pt x="210" y="600"/>
                </a:lnTo>
                <a:lnTo>
                  <a:pt x="212" y="600"/>
                </a:lnTo>
                <a:lnTo>
                  <a:pt x="210" y="600"/>
                </a:lnTo>
                <a:lnTo>
                  <a:pt x="210" y="601"/>
                </a:lnTo>
                <a:lnTo>
                  <a:pt x="208" y="601"/>
                </a:lnTo>
                <a:lnTo>
                  <a:pt x="210" y="601"/>
                </a:lnTo>
                <a:lnTo>
                  <a:pt x="208" y="601"/>
                </a:lnTo>
                <a:lnTo>
                  <a:pt x="207" y="601"/>
                </a:lnTo>
                <a:lnTo>
                  <a:pt x="205" y="601"/>
                </a:lnTo>
                <a:lnTo>
                  <a:pt x="203" y="601"/>
                </a:lnTo>
                <a:lnTo>
                  <a:pt x="202" y="601"/>
                </a:lnTo>
                <a:lnTo>
                  <a:pt x="202" y="603"/>
                </a:lnTo>
                <a:lnTo>
                  <a:pt x="202" y="601"/>
                </a:lnTo>
                <a:lnTo>
                  <a:pt x="200" y="601"/>
                </a:lnTo>
                <a:lnTo>
                  <a:pt x="200" y="603"/>
                </a:lnTo>
                <a:lnTo>
                  <a:pt x="198" y="603"/>
                </a:lnTo>
                <a:lnTo>
                  <a:pt x="197" y="603"/>
                </a:lnTo>
                <a:lnTo>
                  <a:pt x="195" y="603"/>
                </a:lnTo>
                <a:lnTo>
                  <a:pt x="195" y="605"/>
                </a:lnTo>
                <a:lnTo>
                  <a:pt x="193" y="605"/>
                </a:lnTo>
                <a:lnTo>
                  <a:pt x="192" y="605"/>
                </a:lnTo>
                <a:lnTo>
                  <a:pt x="192" y="606"/>
                </a:lnTo>
                <a:lnTo>
                  <a:pt x="190" y="606"/>
                </a:lnTo>
                <a:lnTo>
                  <a:pt x="188" y="606"/>
                </a:lnTo>
                <a:lnTo>
                  <a:pt x="187" y="606"/>
                </a:lnTo>
                <a:lnTo>
                  <a:pt x="185" y="606"/>
                </a:lnTo>
                <a:lnTo>
                  <a:pt x="185" y="605"/>
                </a:lnTo>
                <a:lnTo>
                  <a:pt x="185" y="606"/>
                </a:lnTo>
                <a:lnTo>
                  <a:pt x="185" y="605"/>
                </a:lnTo>
                <a:lnTo>
                  <a:pt x="183" y="605"/>
                </a:lnTo>
                <a:lnTo>
                  <a:pt x="183" y="606"/>
                </a:lnTo>
                <a:lnTo>
                  <a:pt x="182" y="606"/>
                </a:lnTo>
                <a:lnTo>
                  <a:pt x="180" y="606"/>
                </a:lnTo>
                <a:lnTo>
                  <a:pt x="178" y="606"/>
                </a:lnTo>
                <a:lnTo>
                  <a:pt x="177" y="606"/>
                </a:lnTo>
                <a:lnTo>
                  <a:pt x="175" y="606"/>
                </a:lnTo>
                <a:lnTo>
                  <a:pt x="175" y="608"/>
                </a:lnTo>
                <a:lnTo>
                  <a:pt x="177" y="608"/>
                </a:lnTo>
                <a:lnTo>
                  <a:pt x="175" y="608"/>
                </a:lnTo>
                <a:lnTo>
                  <a:pt x="177" y="608"/>
                </a:lnTo>
                <a:lnTo>
                  <a:pt x="175" y="608"/>
                </a:lnTo>
                <a:lnTo>
                  <a:pt x="175" y="606"/>
                </a:lnTo>
                <a:lnTo>
                  <a:pt x="177" y="606"/>
                </a:lnTo>
                <a:lnTo>
                  <a:pt x="175" y="606"/>
                </a:lnTo>
                <a:lnTo>
                  <a:pt x="177" y="606"/>
                </a:lnTo>
                <a:lnTo>
                  <a:pt x="177" y="605"/>
                </a:lnTo>
                <a:lnTo>
                  <a:pt x="178" y="605"/>
                </a:lnTo>
                <a:lnTo>
                  <a:pt x="178" y="603"/>
                </a:lnTo>
                <a:lnTo>
                  <a:pt x="178" y="601"/>
                </a:lnTo>
                <a:lnTo>
                  <a:pt x="180" y="601"/>
                </a:lnTo>
                <a:lnTo>
                  <a:pt x="178" y="601"/>
                </a:lnTo>
                <a:lnTo>
                  <a:pt x="180" y="601"/>
                </a:lnTo>
                <a:lnTo>
                  <a:pt x="180" y="600"/>
                </a:lnTo>
                <a:lnTo>
                  <a:pt x="178" y="600"/>
                </a:lnTo>
                <a:lnTo>
                  <a:pt x="178" y="601"/>
                </a:lnTo>
                <a:lnTo>
                  <a:pt x="178" y="600"/>
                </a:lnTo>
                <a:lnTo>
                  <a:pt x="178" y="601"/>
                </a:lnTo>
                <a:lnTo>
                  <a:pt x="177" y="601"/>
                </a:lnTo>
                <a:lnTo>
                  <a:pt x="177" y="603"/>
                </a:lnTo>
                <a:lnTo>
                  <a:pt x="178" y="603"/>
                </a:lnTo>
                <a:lnTo>
                  <a:pt x="177" y="603"/>
                </a:lnTo>
                <a:lnTo>
                  <a:pt x="175" y="603"/>
                </a:lnTo>
                <a:lnTo>
                  <a:pt x="177" y="603"/>
                </a:lnTo>
                <a:lnTo>
                  <a:pt x="177" y="601"/>
                </a:lnTo>
                <a:lnTo>
                  <a:pt x="175" y="601"/>
                </a:lnTo>
                <a:lnTo>
                  <a:pt x="175" y="603"/>
                </a:lnTo>
                <a:lnTo>
                  <a:pt x="173" y="603"/>
                </a:lnTo>
                <a:lnTo>
                  <a:pt x="172" y="603"/>
                </a:lnTo>
                <a:lnTo>
                  <a:pt x="172" y="601"/>
                </a:lnTo>
                <a:lnTo>
                  <a:pt x="173" y="601"/>
                </a:lnTo>
                <a:lnTo>
                  <a:pt x="172" y="601"/>
                </a:lnTo>
                <a:lnTo>
                  <a:pt x="170" y="601"/>
                </a:lnTo>
                <a:lnTo>
                  <a:pt x="170" y="600"/>
                </a:lnTo>
                <a:lnTo>
                  <a:pt x="172" y="600"/>
                </a:lnTo>
                <a:lnTo>
                  <a:pt x="170" y="600"/>
                </a:lnTo>
                <a:lnTo>
                  <a:pt x="170" y="598"/>
                </a:lnTo>
                <a:lnTo>
                  <a:pt x="172" y="598"/>
                </a:lnTo>
                <a:lnTo>
                  <a:pt x="173" y="598"/>
                </a:lnTo>
                <a:lnTo>
                  <a:pt x="173" y="596"/>
                </a:lnTo>
                <a:lnTo>
                  <a:pt x="175" y="596"/>
                </a:lnTo>
                <a:lnTo>
                  <a:pt x="175" y="598"/>
                </a:lnTo>
                <a:lnTo>
                  <a:pt x="177" y="598"/>
                </a:lnTo>
                <a:lnTo>
                  <a:pt x="177" y="596"/>
                </a:lnTo>
                <a:lnTo>
                  <a:pt x="177" y="598"/>
                </a:lnTo>
                <a:lnTo>
                  <a:pt x="177" y="600"/>
                </a:lnTo>
                <a:lnTo>
                  <a:pt x="177" y="598"/>
                </a:lnTo>
                <a:lnTo>
                  <a:pt x="178" y="598"/>
                </a:lnTo>
                <a:lnTo>
                  <a:pt x="177" y="598"/>
                </a:lnTo>
                <a:lnTo>
                  <a:pt x="178" y="598"/>
                </a:lnTo>
                <a:lnTo>
                  <a:pt x="178" y="596"/>
                </a:lnTo>
                <a:lnTo>
                  <a:pt x="180" y="596"/>
                </a:lnTo>
                <a:lnTo>
                  <a:pt x="182" y="596"/>
                </a:lnTo>
                <a:lnTo>
                  <a:pt x="182" y="598"/>
                </a:lnTo>
                <a:lnTo>
                  <a:pt x="183" y="598"/>
                </a:lnTo>
                <a:lnTo>
                  <a:pt x="183" y="600"/>
                </a:lnTo>
                <a:lnTo>
                  <a:pt x="183" y="598"/>
                </a:lnTo>
                <a:lnTo>
                  <a:pt x="185" y="598"/>
                </a:lnTo>
                <a:lnTo>
                  <a:pt x="183" y="598"/>
                </a:lnTo>
                <a:lnTo>
                  <a:pt x="183" y="596"/>
                </a:lnTo>
                <a:lnTo>
                  <a:pt x="185" y="596"/>
                </a:lnTo>
                <a:lnTo>
                  <a:pt x="185" y="595"/>
                </a:lnTo>
                <a:close/>
                <a:moveTo>
                  <a:pt x="183" y="595"/>
                </a:moveTo>
                <a:lnTo>
                  <a:pt x="183" y="596"/>
                </a:lnTo>
                <a:lnTo>
                  <a:pt x="183" y="595"/>
                </a:lnTo>
                <a:close/>
                <a:moveTo>
                  <a:pt x="140" y="595"/>
                </a:moveTo>
                <a:lnTo>
                  <a:pt x="142" y="595"/>
                </a:lnTo>
                <a:lnTo>
                  <a:pt x="140" y="595"/>
                </a:lnTo>
                <a:lnTo>
                  <a:pt x="140" y="596"/>
                </a:lnTo>
                <a:lnTo>
                  <a:pt x="140" y="595"/>
                </a:lnTo>
                <a:close/>
                <a:moveTo>
                  <a:pt x="167" y="593"/>
                </a:moveTo>
                <a:lnTo>
                  <a:pt x="167" y="595"/>
                </a:lnTo>
                <a:lnTo>
                  <a:pt x="165" y="595"/>
                </a:lnTo>
                <a:lnTo>
                  <a:pt x="165" y="593"/>
                </a:lnTo>
                <a:lnTo>
                  <a:pt x="167" y="593"/>
                </a:lnTo>
                <a:close/>
                <a:moveTo>
                  <a:pt x="145" y="593"/>
                </a:moveTo>
                <a:lnTo>
                  <a:pt x="147" y="593"/>
                </a:lnTo>
                <a:lnTo>
                  <a:pt x="147" y="595"/>
                </a:lnTo>
                <a:lnTo>
                  <a:pt x="145" y="595"/>
                </a:lnTo>
                <a:lnTo>
                  <a:pt x="143" y="595"/>
                </a:lnTo>
                <a:lnTo>
                  <a:pt x="143" y="593"/>
                </a:lnTo>
                <a:lnTo>
                  <a:pt x="145" y="593"/>
                </a:lnTo>
                <a:close/>
                <a:moveTo>
                  <a:pt x="173" y="593"/>
                </a:moveTo>
                <a:lnTo>
                  <a:pt x="172" y="593"/>
                </a:lnTo>
                <a:lnTo>
                  <a:pt x="172" y="595"/>
                </a:lnTo>
                <a:lnTo>
                  <a:pt x="172" y="593"/>
                </a:lnTo>
                <a:lnTo>
                  <a:pt x="170" y="593"/>
                </a:lnTo>
                <a:lnTo>
                  <a:pt x="170" y="595"/>
                </a:lnTo>
                <a:lnTo>
                  <a:pt x="170" y="593"/>
                </a:lnTo>
                <a:lnTo>
                  <a:pt x="172" y="593"/>
                </a:lnTo>
                <a:lnTo>
                  <a:pt x="173" y="593"/>
                </a:lnTo>
                <a:close/>
                <a:moveTo>
                  <a:pt x="137" y="591"/>
                </a:moveTo>
                <a:lnTo>
                  <a:pt x="138" y="591"/>
                </a:lnTo>
                <a:lnTo>
                  <a:pt x="138" y="593"/>
                </a:lnTo>
                <a:lnTo>
                  <a:pt x="137" y="593"/>
                </a:lnTo>
                <a:lnTo>
                  <a:pt x="137" y="591"/>
                </a:lnTo>
                <a:close/>
                <a:moveTo>
                  <a:pt x="135" y="591"/>
                </a:moveTo>
                <a:lnTo>
                  <a:pt x="133" y="591"/>
                </a:lnTo>
                <a:lnTo>
                  <a:pt x="135" y="591"/>
                </a:lnTo>
                <a:close/>
                <a:moveTo>
                  <a:pt x="177" y="590"/>
                </a:moveTo>
                <a:lnTo>
                  <a:pt x="178" y="590"/>
                </a:lnTo>
                <a:lnTo>
                  <a:pt x="178" y="591"/>
                </a:lnTo>
                <a:lnTo>
                  <a:pt x="177" y="591"/>
                </a:lnTo>
                <a:lnTo>
                  <a:pt x="177" y="590"/>
                </a:lnTo>
                <a:lnTo>
                  <a:pt x="175" y="590"/>
                </a:lnTo>
                <a:lnTo>
                  <a:pt x="177" y="590"/>
                </a:lnTo>
                <a:close/>
                <a:moveTo>
                  <a:pt x="138" y="590"/>
                </a:moveTo>
                <a:lnTo>
                  <a:pt x="140" y="590"/>
                </a:lnTo>
                <a:lnTo>
                  <a:pt x="138" y="590"/>
                </a:lnTo>
                <a:close/>
                <a:moveTo>
                  <a:pt x="250" y="588"/>
                </a:moveTo>
                <a:lnTo>
                  <a:pt x="250" y="590"/>
                </a:lnTo>
                <a:lnTo>
                  <a:pt x="250" y="588"/>
                </a:lnTo>
                <a:close/>
                <a:moveTo>
                  <a:pt x="182" y="586"/>
                </a:moveTo>
                <a:lnTo>
                  <a:pt x="182" y="588"/>
                </a:lnTo>
                <a:lnTo>
                  <a:pt x="180" y="588"/>
                </a:lnTo>
                <a:lnTo>
                  <a:pt x="180" y="590"/>
                </a:lnTo>
                <a:lnTo>
                  <a:pt x="180" y="588"/>
                </a:lnTo>
                <a:lnTo>
                  <a:pt x="180" y="590"/>
                </a:lnTo>
                <a:lnTo>
                  <a:pt x="178" y="590"/>
                </a:lnTo>
                <a:lnTo>
                  <a:pt x="177" y="590"/>
                </a:lnTo>
                <a:lnTo>
                  <a:pt x="177" y="588"/>
                </a:lnTo>
                <a:lnTo>
                  <a:pt x="178" y="588"/>
                </a:lnTo>
                <a:lnTo>
                  <a:pt x="180" y="588"/>
                </a:lnTo>
                <a:lnTo>
                  <a:pt x="182" y="588"/>
                </a:lnTo>
                <a:lnTo>
                  <a:pt x="182" y="586"/>
                </a:lnTo>
                <a:close/>
                <a:moveTo>
                  <a:pt x="260" y="576"/>
                </a:moveTo>
                <a:lnTo>
                  <a:pt x="259" y="576"/>
                </a:lnTo>
                <a:lnTo>
                  <a:pt x="260" y="575"/>
                </a:lnTo>
                <a:lnTo>
                  <a:pt x="260" y="576"/>
                </a:lnTo>
                <a:close/>
                <a:moveTo>
                  <a:pt x="260" y="573"/>
                </a:moveTo>
                <a:lnTo>
                  <a:pt x="260" y="575"/>
                </a:lnTo>
                <a:lnTo>
                  <a:pt x="259" y="575"/>
                </a:lnTo>
                <a:lnTo>
                  <a:pt x="259" y="576"/>
                </a:lnTo>
                <a:lnTo>
                  <a:pt x="259" y="575"/>
                </a:lnTo>
                <a:lnTo>
                  <a:pt x="259" y="573"/>
                </a:lnTo>
                <a:lnTo>
                  <a:pt x="260" y="573"/>
                </a:lnTo>
                <a:close/>
                <a:moveTo>
                  <a:pt x="260" y="573"/>
                </a:moveTo>
                <a:lnTo>
                  <a:pt x="259" y="573"/>
                </a:lnTo>
                <a:lnTo>
                  <a:pt x="259" y="571"/>
                </a:lnTo>
                <a:lnTo>
                  <a:pt x="259" y="573"/>
                </a:lnTo>
                <a:lnTo>
                  <a:pt x="260" y="573"/>
                </a:lnTo>
                <a:close/>
                <a:moveTo>
                  <a:pt x="259" y="571"/>
                </a:moveTo>
                <a:lnTo>
                  <a:pt x="259" y="573"/>
                </a:lnTo>
                <a:lnTo>
                  <a:pt x="259" y="571"/>
                </a:lnTo>
                <a:close/>
                <a:moveTo>
                  <a:pt x="260" y="570"/>
                </a:moveTo>
                <a:lnTo>
                  <a:pt x="260" y="571"/>
                </a:lnTo>
                <a:lnTo>
                  <a:pt x="259" y="571"/>
                </a:lnTo>
                <a:lnTo>
                  <a:pt x="260" y="571"/>
                </a:lnTo>
                <a:lnTo>
                  <a:pt x="260" y="570"/>
                </a:lnTo>
                <a:close/>
                <a:moveTo>
                  <a:pt x="158" y="568"/>
                </a:moveTo>
                <a:lnTo>
                  <a:pt x="158" y="566"/>
                </a:lnTo>
                <a:lnTo>
                  <a:pt x="158" y="568"/>
                </a:lnTo>
                <a:close/>
                <a:moveTo>
                  <a:pt x="160" y="568"/>
                </a:moveTo>
                <a:lnTo>
                  <a:pt x="158" y="568"/>
                </a:lnTo>
                <a:lnTo>
                  <a:pt x="158" y="566"/>
                </a:lnTo>
                <a:lnTo>
                  <a:pt x="160" y="566"/>
                </a:lnTo>
                <a:lnTo>
                  <a:pt x="160" y="568"/>
                </a:lnTo>
                <a:close/>
                <a:moveTo>
                  <a:pt x="113" y="566"/>
                </a:moveTo>
                <a:lnTo>
                  <a:pt x="112" y="566"/>
                </a:lnTo>
                <a:lnTo>
                  <a:pt x="113" y="566"/>
                </a:lnTo>
                <a:close/>
                <a:moveTo>
                  <a:pt x="157" y="566"/>
                </a:moveTo>
                <a:lnTo>
                  <a:pt x="158" y="566"/>
                </a:lnTo>
                <a:lnTo>
                  <a:pt x="157" y="566"/>
                </a:lnTo>
                <a:lnTo>
                  <a:pt x="158" y="566"/>
                </a:lnTo>
                <a:lnTo>
                  <a:pt x="157" y="566"/>
                </a:lnTo>
                <a:close/>
                <a:moveTo>
                  <a:pt x="152" y="566"/>
                </a:moveTo>
                <a:lnTo>
                  <a:pt x="152" y="565"/>
                </a:lnTo>
                <a:lnTo>
                  <a:pt x="152" y="566"/>
                </a:lnTo>
                <a:close/>
                <a:moveTo>
                  <a:pt x="162" y="565"/>
                </a:moveTo>
                <a:lnTo>
                  <a:pt x="163" y="565"/>
                </a:lnTo>
                <a:lnTo>
                  <a:pt x="163" y="566"/>
                </a:lnTo>
                <a:lnTo>
                  <a:pt x="162" y="566"/>
                </a:lnTo>
                <a:lnTo>
                  <a:pt x="162" y="565"/>
                </a:lnTo>
                <a:close/>
                <a:moveTo>
                  <a:pt x="158" y="565"/>
                </a:moveTo>
                <a:lnTo>
                  <a:pt x="158" y="566"/>
                </a:lnTo>
                <a:lnTo>
                  <a:pt x="158" y="565"/>
                </a:lnTo>
                <a:lnTo>
                  <a:pt x="157" y="565"/>
                </a:lnTo>
                <a:lnTo>
                  <a:pt x="158" y="565"/>
                </a:lnTo>
                <a:lnTo>
                  <a:pt x="157" y="565"/>
                </a:lnTo>
                <a:lnTo>
                  <a:pt x="158" y="565"/>
                </a:lnTo>
                <a:close/>
                <a:moveTo>
                  <a:pt x="157" y="565"/>
                </a:moveTo>
                <a:lnTo>
                  <a:pt x="155" y="565"/>
                </a:lnTo>
                <a:lnTo>
                  <a:pt x="157" y="565"/>
                </a:lnTo>
                <a:lnTo>
                  <a:pt x="155" y="565"/>
                </a:lnTo>
                <a:lnTo>
                  <a:pt x="157" y="565"/>
                </a:lnTo>
                <a:close/>
                <a:moveTo>
                  <a:pt x="113" y="565"/>
                </a:moveTo>
                <a:lnTo>
                  <a:pt x="115" y="565"/>
                </a:lnTo>
                <a:lnTo>
                  <a:pt x="113" y="565"/>
                </a:lnTo>
                <a:lnTo>
                  <a:pt x="113" y="566"/>
                </a:lnTo>
                <a:lnTo>
                  <a:pt x="113" y="565"/>
                </a:lnTo>
                <a:lnTo>
                  <a:pt x="113" y="566"/>
                </a:lnTo>
                <a:lnTo>
                  <a:pt x="113" y="565"/>
                </a:lnTo>
                <a:lnTo>
                  <a:pt x="113" y="566"/>
                </a:lnTo>
                <a:lnTo>
                  <a:pt x="113" y="565"/>
                </a:lnTo>
                <a:lnTo>
                  <a:pt x="112" y="565"/>
                </a:lnTo>
                <a:lnTo>
                  <a:pt x="113" y="565"/>
                </a:lnTo>
                <a:close/>
                <a:moveTo>
                  <a:pt x="162" y="561"/>
                </a:moveTo>
                <a:lnTo>
                  <a:pt x="162" y="563"/>
                </a:lnTo>
                <a:lnTo>
                  <a:pt x="160" y="563"/>
                </a:lnTo>
                <a:lnTo>
                  <a:pt x="160" y="561"/>
                </a:lnTo>
                <a:lnTo>
                  <a:pt x="162" y="561"/>
                </a:lnTo>
                <a:close/>
                <a:moveTo>
                  <a:pt x="110" y="560"/>
                </a:moveTo>
                <a:lnTo>
                  <a:pt x="110" y="561"/>
                </a:lnTo>
                <a:lnTo>
                  <a:pt x="110" y="560"/>
                </a:lnTo>
                <a:close/>
                <a:moveTo>
                  <a:pt x="107" y="560"/>
                </a:moveTo>
                <a:lnTo>
                  <a:pt x="107" y="558"/>
                </a:lnTo>
                <a:lnTo>
                  <a:pt x="107" y="560"/>
                </a:lnTo>
                <a:lnTo>
                  <a:pt x="107" y="558"/>
                </a:lnTo>
                <a:lnTo>
                  <a:pt x="107" y="560"/>
                </a:lnTo>
                <a:close/>
                <a:moveTo>
                  <a:pt x="105" y="556"/>
                </a:moveTo>
                <a:lnTo>
                  <a:pt x="105" y="558"/>
                </a:lnTo>
                <a:lnTo>
                  <a:pt x="105" y="556"/>
                </a:lnTo>
                <a:close/>
                <a:moveTo>
                  <a:pt x="105" y="556"/>
                </a:moveTo>
                <a:lnTo>
                  <a:pt x="103" y="556"/>
                </a:lnTo>
                <a:lnTo>
                  <a:pt x="105" y="556"/>
                </a:lnTo>
                <a:close/>
                <a:moveTo>
                  <a:pt x="160" y="553"/>
                </a:moveTo>
                <a:lnTo>
                  <a:pt x="160" y="555"/>
                </a:lnTo>
                <a:lnTo>
                  <a:pt x="158" y="555"/>
                </a:lnTo>
                <a:lnTo>
                  <a:pt x="160" y="555"/>
                </a:lnTo>
                <a:lnTo>
                  <a:pt x="160" y="553"/>
                </a:lnTo>
                <a:close/>
                <a:moveTo>
                  <a:pt x="152" y="555"/>
                </a:moveTo>
                <a:lnTo>
                  <a:pt x="152" y="553"/>
                </a:lnTo>
                <a:lnTo>
                  <a:pt x="152" y="555"/>
                </a:lnTo>
                <a:close/>
                <a:moveTo>
                  <a:pt x="155" y="553"/>
                </a:moveTo>
                <a:lnTo>
                  <a:pt x="155" y="555"/>
                </a:lnTo>
                <a:lnTo>
                  <a:pt x="153" y="555"/>
                </a:lnTo>
                <a:lnTo>
                  <a:pt x="155" y="553"/>
                </a:lnTo>
                <a:close/>
                <a:moveTo>
                  <a:pt x="152" y="553"/>
                </a:moveTo>
                <a:lnTo>
                  <a:pt x="152" y="555"/>
                </a:lnTo>
                <a:lnTo>
                  <a:pt x="150" y="555"/>
                </a:lnTo>
                <a:lnTo>
                  <a:pt x="152" y="553"/>
                </a:lnTo>
                <a:lnTo>
                  <a:pt x="150" y="553"/>
                </a:lnTo>
                <a:lnTo>
                  <a:pt x="152" y="553"/>
                </a:lnTo>
                <a:lnTo>
                  <a:pt x="150" y="553"/>
                </a:lnTo>
                <a:lnTo>
                  <a:pt x="152" y="553"/>
                </a:lnTo>
                <a:close/>
                <a:moveTo>
                  <a:pt x="160" y="553"/>
                </a:moveTo>
                <a:lnTo>
                  <a:pt x="160" y="555"/>
                </a:lnTo>
                <a:lnTo>
                  <a:pt x="158" y="555"/>
                </a:lnTo>
                <a:lnTo>
                  <a:pt x="157" y="555"/>
                </a:lnTo>
                <a:lnTo>
                  <a:pt x="157" y="556"/>
                </a:lnTo>
                <a:lnTo>
                  <a:pt x="157" y="555"/>
                </a:lnTo>
                <a:lnTo>
                  <a:pt x="157" y="553"/>
                </a:lnTo>
                <a:lnTo>
                  <a:pt x="158" y="553"/>
                </a:lnTo>
                <a:lnTo>
                  <a:pt x="158" y="551"/>
                </a:lnTo>
                <a:lnTo>
                  <a:pt x="160" y="551"/>
                </a:lnTo>
                <a:lnTo>
                  <a:pt x="160" y="553"/>
                </a:lnTo>
                <a:close/>
                <a:moveTo>
                  <a:pt x="158" y="551"/>
                </a:moveTo>
                <a:lnTo>
                  <a:pt x="158" y="553"/>
                </a:lnTo>
                <a:lnTo>
                  <a:pt x="158" y="551"/>
                </a:lnTo>
                <a:close/>
                <a:moveTo>
                  <a:pt x="153" y="551"/>
                </a:moveTo>
                <a:lnTo>
                  <a:pt x="153" y="553"/>
                </a:lnTo>
                <a:lnTo>
                  <a:pt x="152" y="551"/>
                </a:lnTo>
                <a:lnTo>
                  <a:pt x="153" y="551"/>
                </a:lnTo>
                <a:close/>
                <a:moveTo>
                  <a:pt x="152" y="550"/>
                </a:moveTo>
                <a:lnTo>
                  <a:pt x="152" y="551"/>
                </a:lnTo>
                <a:lnTo>
                  <a:pt x="150" y="551"/>
                </a:lnTo>
                <a:lnTo>
                  <a:pt x="150" y="553"/>
                </a:lnTo>
                <a:lnTo>
                  <a:pt x="150" y="551"/>
                </a:lnTo>
                <a:lnTo>
                  <a:pt x="150" y="553"/>
                </a:lnTo>
                <a:lnTo>
                  <a:pt x="150" y="551"/>
                </a:lnTo>
                <a:lnTo>
                  <a:pt x="150" y="553"/>
                </a:lnTo>
                <a:lnTo>
                  <a:pt x="150" y="551"/>
                </a:lnTo>
                <a:lnTo>
                  <a:pt x="150" y="550"/>
                </a:lnTo>
                <a:lnTo>
                  <a:pt x="150" y="551"/>
                </a:lnTo>
                <a:lnTo>
                  <a:pt x="150" y="550"/>
                </a:lnTo>
                <a:lnTo>
                  <a:pt x="150" y="551"/>
                </a:lnTo>
                <a:lnTo>
                  <a:pt x="150" y="550"/>
                </a:lnTo>
                <a:lnTo>
                  <a:pt x="152" y="550"/>
                </a:lnTo>
                <a:close/>
                <a:moveTo>
                  <a:pt x="160" y="550"/>
                </a:moveTo>
                <a:lnTo>
                  <a:pt x="160" y="551"/>
                </a:lnTo>
                <a:lnTo>
                  <a:pt x="160" y="550"/>
                </a:lnTo>
                <a:close/>
                <a:moveTo>
                  <a:pt x="88" y="550"/>
                </a:moveTo>
                <a:lnTo>
                  <a:pt x="90" y="550"/>
                </a:lnTo>
                <a:lnTo>
                  <a:pt x="88" y="550"/>
                </a:lnTo>
                <a:close/>
                <a:moveTo>
                  <a:pt x="148" y="550"/>
                </a:moveTo>
                <a:lnTo>
                  <a:pt x="148" y="551"/>
                </a:lnTo>
                <a:lnTo>
                  <a:pt x="147" y="551"/>
                </a:lnTo>
                <a:lnTo>
                  <a:pt x="147" y="553"/>
                </a:lnTo>
                <a:lnTo>
                  <a:pt x="145" y="553"/>
                </a:lnTo>
                <a:lnTo>
                  <a:pt x="147" y="553"/>
                </a:lnTo>
                <a:lnTo>
                  <a:pt x="145" y="553"/>
                </a:lnTo>
                <a:lnTo>
                  <a:pt x="147" y="551"/>
                </a:lnTo>
                <a:lnTo>
                  <a:pt x="145" y="551"/>
                </a:lnTo>
                <a:lnTo>
                  <a:pt x="145" y="553"/>
                </a:lnTo>
                <a:lnTo>
                  <a:pt x="145" y="551"/>
                </a:lnTo>
                <a:lnTo>
                  <a:pt x="147" y="551"/>
                </a:lnTo>
                <a:lnTo>
                  <a:pt x="147" y="550"/>
                </a:lnTo>
                <a:lnTo>
                  <a:pt x="147" y="551"/>
                </a:lnTo>
                <a:lnTo>
                  <a:pt x="147" y="550"/>
                </a:lnTo>
                <a:lnTo>
                  <a:pt x="147" y="551"/>
                </a:lnTo>
                <a:lnTo>
                  <a:pt x="147" y="550"/>
                </a:lnTo>
                <a:lnTo>
                  <a:pt x="145" y="550"/>
                </a:lnTo>
                <a:lnTo>
                  <a:pt x="147" y="550"/>
                </a:lnTo>
                <a:lnTo>
                  <a:pt x="148" y="550"/>
                </a:lnTo>
                <a:close/>
                <a:moveTo>
                  <a:pt x="143" y="548"/>
                </a:moveTo>
                <a:lnTo>
                  <a:pt x="145" y="548"/>
                </a:lnTo>
                <a:lnTo>
                  <a:pt x="145" y="550"/>
                </a:lnTo>
                <a:lnTo>
                  <a:pt x="143" y="550"/>
                </a:lnTo>
                <a:lnTo>
                  <a:pt x="145" y="550"/>
                </a:lnTo>
                <a:lnTo>
                  <a:pt x="143" y="550"/>
                </a:lnTo>
                <a:lnTo>
                  <a:pt x="143" y="548"/>
                </a:lnTo>
                <a:close/>
                <a:moveTo>
                  <a:pt x="157" y="548"/>
                </a:moveTo>
                <a:lnTo>
                  <a:pt x="155" y="548"/>
                </a:lnTo>
                <a:lnTo>
                  <a:pt x="157" y="548"/>
                </a:lnTo>
                <a:lnTo>
                  <a:pt x="155" y="548"/>
                </a:lnTo>
                <a:lnTo>
                  <a:pt x="157" y="548"/>
                </a:lnTo>
                <a:close/>
                <a:moveTo>
                  <a:pt x="145" y="548"/>
                </a:moveTo>
                <a:lnTo>
                  <a:pt x="143" y="548"/>
                </a:lnTo>
                <a:lnTo>
                  <a:pt x="145" y="548"/>
                </a:lnTo>
                <a:close/>
                <a:moveTo>
                  <a:pt x="145" y="546"/>
                </a:moveTo>
                <a:lnTo>
                  <a:pt x="145" y="548"/>
                </a:lnTo>
                <a:lnTo>
                  <a:pt x="145" y="546"/>
                </a:lnTo>
                <a:lnTo>
                  <a:pt x="145" y="548"/>
                </a:lnTo>
                <a:lnTo>
                  <a:pt x="143" y="548"/>
                </a:lnTo>
                <a:lnTo>
                  <a:pt x="143" y="546"/>
                </a:lnTo>
                <a:lnTo>
                  <a:pt x="145" y="546"/>
                </a:lnTo>
                <a:close/>
                <a:moveTo>
                  <a:pt x="160" y="545"/>
                </a:moveTo>
                <a:lnTo>
                  <a:pt x="160" y="546"/>
                </a:lnTo>
                <a:lnTo>
                  <a:pt x="158" y="546"/>
                </a:lnTo>
                <a:lnTo>
                  <a:pt x="157" y="546"/>
                </a:lnTo>
                <a:lnTo>
                  <a:pt x="158" y="546"/>
                </a:lnTo>
                <a:lnTo>
                  <a:pt x="158" y="545"/>
                </a:lnTo>
                <a:lnTo>
                  <a:pt x="160" y="545"/>
                </a:lnTo>
                <a:close/>
                <a:moveTo>
                  <a:pt x="142" y="546"/>
                </a:moveTo>
                <a:lnTo>
                  <a:pt x="140" y="546"/>
                </a:lnTo>
                <a:lnTo>
                  <a:pt x="142" y="546"/>
                </a:lnTo>
                <a:lnTo>
                  <a:pt x="142" y="545"/>
                </a:lnTo>
                <a:lnTo>
                  <a:pt x="142" y="546"/>
                </a:lnTo>
                <a:close/>
                <a:moveTo>
                  <a:pt x="160" y="545"/>
                </a:moveTo>
                <a:lnTo>
                  <a:pt x="158" y="545"/>
                </a:lnTo>
                <a:lnTo>
                  <a:pt x="158" y="546"/>
                </a:lnTo>
                <a:lnTo>
                  <a:pt x="157" y="546"/>
                </a:lnTo>
                <a:lnTo>
                  <a:pt x="158" y="546"/>
                </a:lnTo>
                <a:lnTo>
                  <a:pt x="157" y="546"/>
                </a:lnTo>
                <a:lnTo>
                  <a:pt x="157" y="545"/>
                </a:lnTo>
                <a:lnTo>
                  <a:pt x="158" y="545"/>
                </a:lnTo>
                <a:lnTo>
                  <a:pt x="160" y="545"/>
                </a:lnTo>
                <a:close/>
                <a:moveTo>
                  <a:pt x="143" y="545"/>
                </a:moveTo>
                <a:lnTo>
                  <a:pt x="143" y="546"/>
                </a:lnTo>
                <a:lnTo>
                  <a:pt x="142" y="546"/>
                </a:lnTo>
                <a:lnTo>
                  <a:pt x="142" y="545"/>
                </a:lnTo>
                <a:lnTo>
                  <a:pt x="143" y="545"/>
                </a:lnTo>
                <a:close/>
                <a:moveTo>
                  <a:pt x="153" y="545"/>
                </a:moveTo>
                <a:lnTo>
                  <a:pt x="155" y="545"/>
                </a:lnTo>
                <a:lnTo>
                  <a:pt x="153" y="545"/>
                </a:lnTo>
                <a:close/>
                <a:moveTo>
                  <a:pt x="158" y="543"/>
                </a:moveTo>
                <a:lnTo>
                  <a:pt x="160" y="543"/>
                </a:lnTo>
                <a:lnTo>
                  <a:pt x="158" y="545"/>
                </a:lnTo>
                <a:lnTo>
                  <a:pt x="160" y="545"/>
                </a:lnTo>
                <a:lnTo>
                  <a:pt x="160" y="543"/>
                </a:lnTo>
                <a:lnTo>
                  <a:pt x="160" y="545"/>
                </a:lnTo>
                <a:lnTo>
                  <a:pt x="160" y="543"/>
                </a:lnTo>
                <a:lnTo>
                  <a:pt x="160" y="545"/>
                </a:lnTo>
                <a:lnTo>
                  <a:pt x="160" y="543"/>
                </a:lnTo>
                <a:lnTo>
                  <a:pt x="160" y="545"/>
                </a:lnTo>
                <a:lnTo>
                  <a:pt x="158" y="545"/>
                </a:lnTo>
                <a:lnTo>
                  <a:pt x="157" y="545"/>
                </a:lnTo>
                <a:lnTo>
                  <a:pt x="157" y="543"/>
                </a:lnTo>
                <a:lnTo>
                  <a:pt x="158" y="543"/>
                </a:lnTo>
                <a:close/>
                <a:moveTo>
                  <a:pt x="167" y="541"/>
                </a:moveTo>
                <a:lnTo>
                  <a:pt x="167" y="543"/>
                </a:lnTo>
                <a:lnTo>
                  <a:pt x="167" y="545"/>
                </a:lnTo>
                <a:lnTo>
                  <a:pt x="167" y="546"/>
                </a:lnTo>
                <a:lnTo>
                  <a:pt x="168" y="546"/>
                </a:lnTo>
                <a:lnTo>
                  <a:pt x="167" y="546"/>
                </a:lnTo>
                <a:lnTo>
                  <a:pt x="167" y="548"/>
                </a:lnTo>
                <a:lnTo>
                  <a:pt x="167" y="550"/>
                </a:lnTo>
                <a:lnTo>
                  <a:pt x="167" y="548"/>
                </a:lnTo>
                <a:lnTo>
                  <a:pt x="167" y="550"/>
                </a:lnTo>
                <a:lnTo>
                  <a:pt x="167" y="548"/>
                </a:lnTo>
                <a:lnTo>
                  <a:pt x="167" y="550"/>
                </a:lnTo>
                <a:lnTo>
                  <a:pt x="167" y="551"/>
                </a:lnTo>
                <a:lnTo>
                  <a:pt x="165" y="551"/>
                </a:lnTo>
                <a:lnTo>
                  <a:pt x="165" y="553"/>
                </a:lnTo>
                <a:lnTo>
                  <a:pt x="163" y="553"/>
                </a:lnTo>
                <a:lnTo>
                  <a:pt x="163" y="551"/>
                </a:lnTo>
                <a:lnTo>
                  <a:pt x="163" y="550"/>
                </a:lnTo>
                <a:lnTo>
                  <a:pt x="163" y="548"/>
                </a:lnTo>
                <a:lnTo>
                  <a:pt x="165" y="548"/>
                </a:lnTo>
                <a:lnTo>
                  <a:pt x="163" y="548"/>
                </a:lnTo>
                <a:lnTo>
                  <a:pt x="162" y="548"/>
                </a:lnTo>
                <a:lnTo>
                  <a:pt x="163" y="548"/>
                </a:lnTo>
                <a:lnTo>
                  <a:pt x="163" y="550"/>
                </a:lnTo>
                <a:lnTo>
                  <a:pt x="163" y="548"/>
                </a:lnTo>
                <a:lnTo>
                  <a:pt x="163" y="550"/>
                </a:lnTo>
                <a:lnTo>
                  <a:pt x="162" y="550"/>
                </a:lnTo>
                <a:lnTo>
                  <a:pt x="162" y="548"/>
                </a:lnTo>
                <a:lnTo>
                  <a:pt x="162" y="550"/>
                </a:lnTo>
                <a:lnTo>
                  <a:pt x="162" y="551"/>
                </a:lnTo>
                <a:lnTo>
                  <a:pt x="160" y="551"/>
                </a:lnTo>
                <a:lnTo>
                  <a:pt x="160" y="550"/>
                </a:lnTo>
                <a:lnTo>
                  <a:pt x="160" y="548"/>
                </a:lnTo>
                <a:lnTo>
                  <a:pt x="160" y="550"/>
                </a:lnTo>
                <a:lnTo>
                  <a:pt x="158" y="550"/>
                </a:lnTo>
                <a:lnTo>
                  <a:pt x="158" y="551"/>
                </a:lnTo>
                <a:lnTo>
                  <a:pt x="157" y="551"/>
                </a:lnTo>
                <a:lnTo>
                  <a:pt x="158" y="551"/>
                </a:lnTo>
                <a:lnTo>
                  <a:pt x="157" y="551"/>
                </a:lnTo>
                <a:lnTo>
                  <a:pt x="157" y="550"/>
                </a:lnTo>
                <a:lnTo>
                  <a:pt x="158" y="550"/>
                </a:lnTo>
                <a:lnTo>
                  <a:pt x="157" y="550"/>
                </a:lnTo>
                <a:lnTo>
                  <a:pt x="158" y="550"/>
                </a:lnTo>
                <a:lnTo>
                  <a:pt x="157" y="548"/>
                </a:lnTo>
                <a:lnTo>
                  <a:pt x="158" y="548"/>
                </a:lnTo>
                <a:lnTo>
                  <a:pt x="158" y="546"/>
                </a:lnTo>
                <a:lnTo>
                  <a:pt x="160" y="546"/>
                </a:lnTo>
                <a:lnTo>
                  <a:pt x="158" y="548"/>
                </a:lnTo>
                <a:lnTo>
                  <a:pt x="160" y="548"/>
                </a:lnTo>
                <a:lnTo>
                  <a:pt x="160" y="546"/>
                </a:lnTo>
                <a:lnTo>
                  <a:pt x="160" y="548"/>
                </a:lnTo>
                <a:lnTo>
                  <a:pt x="160" y="546"/>
                </a:lnTo>
                <a:lnTo>
                  <a:pt x="160" y="545"/>
                </a:lnTo>
                <a:lnTo>
                  <a:pt x="162" y="545"/>
                </a:lnTo>
                <a:lnTo>
                  <a:pt x="162" y="543"/>
                </a:lnTo>
                <a:lnTo>
                  <a:pt x="163" y="543"/>
                </a:lnTo>
                <a:lnTo>
                  <a:pt x="165" y="543"/>
                </a:lnTo>
                <a:lnTo>
                  <a:pt x="167" y="543"/>
                </a:lnTo>
                <a:lnTo>
                  <a:pt x="167" y="541"/>
                </a:lnTo>
                <a:close/>
                <a:moveTo>
                  <a:pt x="80" y="543"/>
                </a:moveTo>
                <a:lnTo>
                  <a:pt x="78" y="543"/>
                </a:lnTo>
                <a:lnTo>
                  <a:pt x="78" y="541"/>
                </a:lnTo>
                <a:lnTo>
                  <a:pt x="80" y="541"/>
                </a:lnTo>
                <a:lnTo>
                  <a:pt x="80" y="543"/>
                </a:lnTo>
                <a:close/>
                <a:moveTo>
                  <a:pt x="155" y="540"/>
                </a:moveTo>
                <a:lnTo>
                  <a:pt x="155" y="541"/>
                </a:lnTo>
                <a:lnTo>
                  <a:pt x="153" y="541"/>
                </a:lnTo>
                <a:lnTo>
                  <a:pt x="153" y="540"/>
                </a:lnTo>
                <a:lnTo>
                  <a:pt x="155" y="540"/>
                </a:lnTo>
                <a:close/>
                <a:moveTo>
                  <a:pt x="173" y="538"/>
                </a:moveTo>
                <a:lnTo>
                  <a:pt x="173" y="540"/>
                </a:lnTo>
                <a:lnTo>
                  <a:pt x="172" y="540"/>
                </a:lnTo>
                <a:lnTo>
                  <a:pt x="172" y="538"/>
                </a:lnTo>
                <a:lnTo>
                  <a:pt x="173" y="538"/>
                </a:lnTo>
                <a:close/>
                <a:moveTo>
                  <a:pt x="155" y="538"/>
                </a:moveTo>
                <a:lnTo>
                  <a:pt x="157" y="538"/>
                </a:lnTo>
                <a:lnTo>
                  <a:pt x="155" y="538"/>
                </a:lnTo>
                <a:close/>
                <a:moveTo>
                  <a:pt x="148" y="538"/>
                </a:moveTo>
                <a:lnTo>
                  <a:pt x="148" y="540"/>
                </a:lnTo>
                <a:lnTo>
                  <a:pt x="147" y="540"/>
                </a:lnTo>
                <a:lnTo>
                  <a:pt x="145" y="540"/>
                </a:lnTo>
                <a:lnTo>
                  <a:pt x="147" y="541"/>
                </a:lnTo>
                <a:lnTo>
                  <a:pt x="147" y="540"/>
                </a:lnTo>
                <a:lnTo>
                  <a:pt x="148" y="540"/>
                </a:lnTo>
                <a:lnTo>
                  <a:pt x="148" y="538"/>
                </a:lnTo>
                <a:lnTo>
                  <a:pt x="150" y="538"/>
                </a:lnTo>
                <a:lnTo>
                  <a:pt x="152" y="538"/>
                </a:lnTo>
                <a:lnTo>
                  <a:pt x="153" y="538"/>
                </a:lnTo>
                <a:lnTo>
                  <a:pt x="153" y="540"/>
                </a:lnTo>
                <a:lnTo>
                  <a:pt x="153" y="541"/>
                </a:lnTo>
                <a:lnTo>
                  <a:pt x="152" y="541"/>
                </a:lnTo>
                <a:lnTo>
                  <a:pt x="152" y="540"/>
                </a:lnTo>
                <a:lnTo>
                  <a:pt x="153" y="540"/>
                </a:lnTo>
                <a:lnTo>
                  <a:pt x="152" y="540"/>
                </a:lnTo>
                <a:lnTo>
                  <a:pt x="150" y="540"/>
                </a:lnTo>
                <a:lnTo>
                  <a:pt x="150" y="541"/>
                </a:lnTo>
                <a:lnTo>
                  <a:pt x="152" y="541"/>
                </a:lnTo>
                <a:lnTo>
                  <a:pt x="152" y="543"/>
                </a:lnTo>
                <a:lnTo>
                  <a:pt x="152" y="541"/>
                </a:lnTo>
                <a:lnTo>
                  <a:pt x="153" y="541"/>
                </a:lnTo>
                <a:lnTo>
                  <a:pt x="153" y="543"/>
                </a:lnTo>
                <a:lnTo>
                  <a:pt x="152" y="545"/>
                </a:lnTo>
                <a:lnTo>
                  <a:pt x="152" y="543"/>
                </a:lnTo>
                <a:lnTo>
                  <a:pt x="150" y="543"/>
                </a:lnTo>
                <a:lnTo>
                  <a:pt x="150" y="545"/>
                </a:lnTo>
                <a:lnTo>
                  <a:pt x="150" y="546"/>
                </a:lnTo>
                <a:lnTo>
                  <a:pt x="150" y="545"/>
                </a:lnTo>
                <a:lnTo>
                  <a:pt x="150" y="546"/>
                </a:lnTo>
                <a:lnTo>
                  <a:pt x="150" y="545"/>
                </a:lnTo>
                <a:lnTo>
                  <a:pt x="152" y="545"/>
                </a:lnTo>
                <a:lnTo>
                  <a:pt x="150" y="546"/>
                </a:lnTo>
                <a:lnTo>
                  <a:pt x="152" y="546"/>
                </a:lnTo>
                <a:lnTo>
                  <a:pt x="152" y="545"/>
                </a:lnTo>
                <a:lnTo>
                  <a:pt x="152" y="546"/>
                </a:lnTo>
                <a:lnTo>
                  <a:pt x="153" y="546"/>
                </a:lnTo>
                <a:lnTo>
                  <a:pt x="153" y="548"/>
                </a:lnTo>
                <a:lnTo>
                  <a:pt x="153" y="546"/>
                </a:lnTo>
                <a:lnTo>
                  <a:pt x="152" y="546"/>
                </a:lnTo>
                <a:lnTo>
                  <a:pt x="152" y="548"/>
                </a:lnTo>
                <a:lnTo>
                  <a:pt x="150" y="548"/>
                </a:lnTo>
                <a:lnTo>
                  <a:pt x="150" y="550"/>
                </a:lnTo>
                <a:lnTo>
                  <a:pt x="148" y="550"/>
                </a:lnTo>
                <a:lnTo>
                  <a:pt x="148" y="548"/>
                </a:lnTo>
                <a:lnTo>
                  <a:pt x="147" y="548"/>
                </a:lnTo>
                <a:lnTo>
                  <a:pt x="147" y="546"/>
                </a:lnTo>
                <a:lnTo>
                  <a:pt x="147" y="548"/>
                </a:lnTo>
                <a:lnTo>
                  <a:pt x="145" y="548"/>
                </a:lnTo>
                <a:lnTo>
                  <a:pt x="145" y="546"/>
                </a:lnTo>
                <a:lnTo>
                  <a:pt x="147" y="546"/>
                </a:lnTo>
                <a:lnTo>
                  <a:pt x="145" y="546"/>
                </a:lnTo>
                <a:lnTo>
                  <a:pt x="147" y="546"/>
                </a:lnTo>
                <a:lnTo>
                  <a:pt x="145" y="546"/>
                </a:lnTo>
                <a:lnTo>
                  <a:pt x="145" y="545"/>
                </a:lnTo>
                <a:lnTo>
                  <a:pt x="145" y="543"/>
                </a:lnTo>
                <a:lnTo>
                  <a:pt x="143" y="543"/>
                </a:lnTo>
                <a:lnTo>
                  <a:pt x="143" y="545"/>
                </a:lnTo>
                <a:lnTo>
                  <a:pt x="143" y="543"/>
                </a:lnTo>
                <a:lnTo>
                  <a:pt x="142" y="543"/>
                </a:lnTo>
                <a:lnTo>
                  <a:pt x="142" y="545"/>
                </a:lnTo>
                <a:lnTo>
                  <a:pt x="142" y="543"/>
                </a:lnTo>
                <a:lnTo>
                  <a:pt x="142" y="545"/>
                </a:lnTo>
                <a:lnTo>
                  <a:pt x="142" y="543"/>
                </a:lnTo>
                <a:lnTo>
                  <a:pt x="142" y="541"/>
                </a:lnTo>
                <a:lnTo>
                  <a:pt x="143" y="541"/>
                </a:lnTo>
                <a:lnTo>
                  <a:pt x="143" y="540"/>
                </a:lnTo>
                <a:lnTo>
                  <a:pt x="145" y="540"/>
                </a:lnTo>
                <a:lnTo>
                  <a:pt x="145" y="538"/>
                </a:lnTo>
                <a:lnTo>
                  <a:pt x="147" y="538"/>
                </a:lnTo>
                <a:lnTo>
                  <a:pt x="147" y="536"/>
                </a:lnTo>
                <a:lnTo>
                  <a:pt x="148" y="536"/>
                </a:lnTo>
                <a:lnTo>
                  <a:pt x="148" y="538"/>
                </a:lnTo>
                <a:close/>
                <a:moveTo>
                  <a:pt x="137" y="535"/>
                </a:moveTo>
                <a:lnTo>
                  <a:pt x="138" y="535"/>
                </a:lnTo>
                <a:lnTo>
                  <a:pt x="137" y="535"/>
                </a:lnTo>
                <a:close/>
                <a:moveTo>
                  <a:pt x="163" y="536"/>
                </a:moveTo>
                <a:lnTo>
                  <a:pt x="163" y="538"/>
                </a:lnTo>
                <a:lnTo>
                  <a:pt x="163" y="536"/>
                </a:lnTo>
                <a:lnTo>
                  <a:pt x="162" y="536"/>
                </a:lnTo>
                <a:lnTo>
                  <a:pt x="162" y="535"/>
                </a:lnTo>
                <a:lnTo>
                  <a:pt x="163" y="535"/>
                </a:lnTo>
                <a:lnTo>
                  <a:pt x="163" y="533"/>
                </a:lnTo>
                <a:lnTo>
                  <a:pt x="163" y="535"/>
                </a:lnTo>
                <a:lnTo>
                  <a:pt x="163" y="536"/>
                </a:lnTo>
                <a:close/>
                <a:moveTo>
                  <a:pt x="143" y="533"/>
                </a:moveTo>
                <a:lnTo>
                  <a:pt x="145" y="533"/>
                </a:lnTo>
                <a:lnTo>
                  <a:pt x="143" y="533"/>
                </a:lnTo>
                <a:close/>
                <a:moveTo>
                  <a:pt x="152" y="531"/>
                </a:moveTo>
                <a:lnTo>
                  <a:pt x="153" y="531"/>
                </a:lnTo>
                <a:lnTo>
                  <a:pt x="153" y="533"/>
                </a:lnTo>
                <a:lnTo>
                  <a:pt x="155" y="533"/>
                </a:lnTo>
                <a:lnTo>
                  <a:pt x="155" y="535"/>
                </a:lnTo>
                <a:lnTo>
                  <a:pt x="155" y="536"/>
                </a:lnTo>
                <a:lnTo>
                  <a:pt x="155" y="535"/>
                </a:lnTo>
                <a:lnTo>
                  <a:pt x="153" y="535"/>
                </a:lnTo>
                <a:lnTo>
                  <a:pt x="155" y="535"/>
                </a:lnTo>
                <a:lnTo>
                  <a:pt x="153" y="535"/>
                </a:lnTo>
                <a:lnTo>
                  <a:pt x="153" y="536"/>
                </a:lnTo>
                <a:lnTo>
                  <a:pt x="152" y="536"/>
                </a:lnTo>
                <a:lnTo>
                  <a:pt x="152" y="535"/>
                </a:lnTo>
                <a:lnTo>
                  <a:pt x="152" y="536"/>
                </a:lnTo>
                <a:lnTo>
                  <a:pt x="152" y="535"/>
                </a:lnTo>
                <a:lnTo>
                  <a:pt x="152" y="536"/>
                </a:lnTo>
                <a:lnTo>
                  <a:pt x="150" y="536"/>
                </a:lnTo>
                <a:lnTo>
                  <a:pt x="150" y="535"/>
                </a:lnTo>
                <a:lnTo>
                  <a:pt x="150" y="533"/>
                </a:lnTo>
                <a:lnTo>
                  <a:pt x="152" y="533"/>
                </a:lnTo>
                <a:lnTo>
                  <a:pt x="152" y="531"/>
                </a:lnTo>
                <a:close/>
                <a:moveTo>
                  <a:pt x="183" y="531"/>
                </a:moveTo>
                <a:lnTo>
                  <a:pt x="183" y="533"/>
                </a:lnTo>
                <a:lnTo>
                  <a:pt x="183" y="531"/>
                </a:lnTo>
                <a:close/>
                <a:moveTo>
                  <a:pt x="142" y="531"/>
                </a:moveTo>
                <a:lnTo>
                  <a:pt x="142" y="533"/>
                </a:lnTo>
                <a:lnTo>
                  <a:pt x="142" y="531"/>
                </a:lnTo>
                <a:close/>
                <a:moveTo>
                  <a:pt x="142" y="530"/>
                </a:moveTo>
                <a:lnTo>
                  <a:pt x="143" y="530"/>
                </a:lnTo>
                <a:lnTo>
                  <a:pt x="142" y="530"/>
                </a:lnTo>
                <a:lnTo>
                  <a:pt x="142" y="531"/>
                </a:lnTo>
                <a:lnTo>
                  <a:pt x="142" y="530"/>
                </a:lnTo>
                <a:lnTo>
                  <a:pt x="143" y="530"/>
                </a:lnTo>
                <a:lnTo>
                  <a:pt x="142" y="530"/>
                </a:lnTo>
                <a:close/>
                <a:moveTo>
                  <a:pt x="185" y="525"/>
                </a:moveTo>
                <a:lnTo>
                  <a:pt x="183" y="526"/>
                </a:lnTo>
                <a:lnTo>
                  <a:pt x="183" y="525"/>
                </a:lnTo>
                <a:lnTo>
                  <a:pt x="185" y="525"/>
                </a:lnTo>
                <a:lnTo>
                  <a:pt x="185" y="523"/>
                </a:lnTo>
                <a:lnTo>
                  <a:pt x="185" y="525"/>
                </a:lnTo>
                <a:close/>
                <a:moveTo>
                  <a:pt x="175" y="518"/>
                </a:moveTo>
                <a:lnTo>
                  <a:pt x="175" y="520"/>
                </a:lnTo>
                <a:lnTo>
                  <a:pt x="177" y="520"/>
                </a:lnTo>
                <a:lnTo>
                  <a:pt x="175" y="520"/>
                </a:lnTo>
                <a:lnTo>
                  <a:pt x="177" y="520"/>
                </a:lnTo>
                <a:lnTo>
                  <a:pt x="177" y="521"/>
                </a:lnTo>
                <a:lnTo>
                  <a:pt x="177" y="523"/>
                </a:lnTo>
                <a:lnTo>
                  <a:pt x="178" y="523"/>
                </a:lnTo>
                <a:lnTo>
                  <a:pt x="178" y="525"/>
                </a:lnTo>
                <a:lnTo>
                  <a:pt x="178" y="526"/>
                </a:lnTo>
                <a:lnTo>
                  <a:pt x="178" y="528"/>
                </a:lnTo>
                <a:lnTo>
                  <a:pt x="178" y="526"/>
                </a:lnTo>
                <a:lnTo>
                  <a:pt x="178" y="528"/>
                </a:lnTo>
                <a:lnTo>
                  <a:pt x="178" y="530"/>
                </a:lnTo>
                <a:lnTo>
                  <a:pt x="178" y="531"/>
                </a:lnTo>
                <a:lnTo>
                  <a:pt x="177" y="531"/>
                </a:lnTo>
                <a:lnTo>
                  <a:pt x="177" y="533"/>
                </a:lnTo>
                <a:lnTo>
                  <a:pt x="175" y="533"/>
                </a:lnTo>
                <a:lnTo>
                  <a:pt x="175" y="535"/>
                </a:lnTo>
                <a:lnTo>
                  <a:pt x="175" y="533"/>
                </a:lnTo>
                <a:lnTo>
                  <a:pt x="175" y="531"/>
                </a:lnTo>
                <a:lnTo>
                  <a:pt x="175" y="530"/>
                </a:lnTo>
                <a:lnTo>
                  <a:pt x="175" y="528"/>
                </a:lnTo>
                <a:lnTo>
                  <a:pt x="175" y="526"/>
                </a:lnTo>
                <a:lnTo>
                  <a:pt x="175" y="528"/>
                </a:lnTo>
                <a:lnTo>
                  <a:pt x="175" y="530"/>
                </a:lnTo>
                <a:lnTo>
                  <a:pt x="175" y="531"/>
                </a:lnTo>
                <a:lnTo>
                  <a:pt x="173" y="531"/>
                </a:lnTo>
                <a:lnTo>
                  <a:pt x="173" y="533"/>
                </a:lnTo>
                <a:lnTo>
                  <a:pt x="173" y="535"/>
                </a:lnTo>
                <a:lnTo>
                  <a:pt x="173" y="536"/>
                </a:lnTo>
                <a:lnTo>
                  <a:pt x="173" y="538"/>
                </a:lnTo>
                <a:lnTo>
                  <a:pt x="172" y="538"/>
                </a:lnTo>
                <a:lnTo>
                  <a:pt x="172" y="536"/>
                </a:lnTo>
                <a:lnTo>
                  <a:pt x="170" y="536"/>
                </a:lnTo>
                <a:lnTo>
                  <a:pt x="170" y="538"/>
                </a:lnTo>
                <a:lnTo>
                  <a:pt x="172" y="538"/>
                </a:lnTo>
                <a:lnTo>
                  <a:pt x="172" y="540"/>
                </a:lnTo>
                <a:lnTo>
                  <a:pt x="172" y="541"/>
                </a:lnTo>
                <a:lnTo>
                  <a:pt x="173" y="541"/>
                </a:lnTo>
                <a:lnTo>
                  <a:pt x="172" y="543"/>
                </a:lnTo>
                <a:lnTo>
                  <a:pt x="172" y="541"/>
                </a:lnTo>
                <a:lnTo>
                  <a:pt x="170" y="543"/>
                </a:lnTo>
                <a:lnTo>
                  <a:pt x="170" y="541"/>
                </a:lnTo>
                <a:lnTo>
                  <a:pt x="170" y="543"/>
                </a:lnTo>
                <a:lnTo>
                  <a:pt x="170" y="541"/>
                </a:lnTo>
                <a:lnTo>
                  <a:pt x="170" y="543"/>
                </a:lnTo>
                <a:lnTo>
                  <a:pt x="170" y="545"/>
                </a:lnTo>
                <a:lnTo>
                  <a:pt x="168" y="545"/>
                </a:lnTo>
                <a:lnTo>
                  <a:pt x="167" y="543"/>
                </a:lnTo>
                <a:lnTo>
                  <a:pt x="168" y="543"/>
                </a:lnTo>
                <a:lnTo>
                  <a:pt x="167" y="543"/>
                </a:lnTo>
                <a:lnTo>
                  <a:pt x="168" y="543"/>
                </a:lnTo>
                <a:lnTo>
                  <a:pt x="168" y="541"/>
                </a:lnTo>
                <a:lnTo>
                  <a:pt x="167" y="541"/>
                </a:lnTo>
                <a:lnTo>
                  <a:pt x="168" y="541"/>
                </a:lnTo>
                <a:lnTo>
                  <a:pt x="168" y="540"/>
                </a:lnTo>
                <a:lnTo>
                  <a:pt x="168" y="538"/>
                </a:lnTo>
                <a:lnTo>
                  <a:pt x="168" y="536"/>
                </a:lnTo>
                <a:lnTo>
                  <a:pt x="168" y="535"/>
                </a:lnTo>
                <a:lnTo>
                  <a:pt x="167" y="536"/>
                </a:lnTo>
                <a:lnTo>
                  <a:pt x="168" y="536"/>
                </a:lnTo>
                <a:lnTo>
                  <a:pt x="167" y="536"/>
                </a:lnTo>
                <a:lnTo>
                  <a:pt x="167" y="538"/>
                </a:lnTo>
                <a:lnTo>
                  <a:pt x="168" y="538"/>
                </a:lnTo>
                <a:lnTo>
                  <a:pt x="168" y="540"/>
                </a:lnTo>
                <a:lnTo>
                  <a:pt x="167" y="541"/>
                </a:lnTo>
                <a:lnTo>
                  <a:pt x="165" y="541"/>
                </a:lnTo>
                <a:lnTo>
                  <a:pt x="165" y="543"/>
                </a:lnTo>
                <a:lnTo>
                  <a:pt x="163" y="543"/>
                </a:lnTo>
                <a:lnTo>
                  <a:pt x="162" y="543"/>
                </a:lnTo>
                <a:lnTo>
                  <a:pt x="160" y="543"/>
                </a:lnTo>
                <a:lnTo>
                  <a:pt x="160" y="541"/>
                </a:lnTo>
                <a:lnTo>
                  <a:pt x="160" y="543"/>
                </a:lnTo>
                <a:lnTo>
                  <a:pt x="160" y="541"/>
                </a:lnTo>
                <a:lnTo>
                  <a:pt x="158" y="541"/>
                </a:lnTo>
                <a:lnTo>
                  <a:pt x="160" y="541"/>
                </a:lnTo>
                <a:lnTo>
                  <a:pt x="162" y="541"/>
                </a:lnTo>
                <a:lnTo>
                  <a:pt x="162" y="540"/>
                </a:lnTo>
                <a:lnTo>
                  <a:pt x="160" y="541"/>
                </a:lnTo>
                <a:lnTo>
                  <a:pt x="158" y="541"/>
                </a:lnTo>
                <a:lnTo>
                  <a:pt x="158" y="543"/>
                </a:lnTo>
                <a:lnTo>
                  <a:pt x="158" y="541"/>
                </a:lnTo>
                <a:lnTo>
                  <a:pt x="158" y="543"/>
                </a:lnTo>
                <a:lnTo>
                  <a:pt x="157" y="543"/>
                </a:lnTo>
                <a:lnTo>
                  <a:pt x="157" y="541"/>
                </a:lnTo>
                <a:lnTo>
                  <a:pt x="157" y="540"/>
                </a:lnTo>
                <a:lnTo>
                  <a:pt x="157" y="538"/>
                </a:lnTo>
                <a:lnTo>
                  <a:pt x="158" y="538"/>
                </a:lnTo>
                <a:lnTo>
                  <a:pt x="158" y="540"/>
                </a:lnTo>
                <a:lnTo>
                  <a:pt x="160" y="540"/>
                </a:lnTo>
                <a:lnTo>
                  <a:pt x="160" y="538"/>
                </a:lnTo>
                <a:lnTo>
                  <a:pt x="162" y="538"/>
                </a:lnTo>
                <a:lnTo>
                  <a:pt x="163" y="538"/>
                </a:lnTo>
                <a:lnTo>
                  <a:pt x="163" y="536"/>
                </a:lnTo>
                <a:lnTo>
                  <a:pt x="165" y="536"/>
                </a:lnTo>
                <a:lnTo>
                  <a:pt x="163" y="536"/>
                </a:lnTo>
                <a:lnTo>
                  <a:pt x="163" y="535"/>
                </a:lnTo>
                <a:lnTo>
                  <a:pt x="165" y="535"/>
                </a:lnTo>
                <a:lnTo>
                  <a:pt x="165" y="533"/>
                </a:lnTo>
                <a:lnTo>
                  <a:pt x="165" y="531"/>
                </a:lnTo>
                <a:lnTo>
                  <a:pt x="167" y="531"/>
                </a:lnTo>
                <a:lnTo>
                  <a:pt x="167" y="533"/>
                </a:lnTo>
                <a:lnTo>
                  <a:pt x="167" y="531"/>
                </a:lnTo>
                <a:lnTo>
                  <a:pt x="167" y="530"/>
                </a:lnTo>
                <a:lnTo>
                  <a:pt x="167" y="528"/>
                </a:lnTo>
                <a:lnTo>
                  <a:pt x="168" y="528"/>
                </a:lnTo>
                <a:lnTo>
                  <a:pt x="168" y="526"/>
                </a:lnTo>
                <a:lnTo>
                  <a:pt x="170" y="526"/>
                </a:lnTo>
                <a:lnTo>
                  <a:pt x="170" y="525"/>
                </a:lnTo>
                <a:lnTo>
                  <a:pt x="170" y="523"/>
                </a:lnTo>
                <a:lnTo>
                  <a:pt x="172" y="523"/>
                </a:lnTo>
                <a:lnTo>
                  <a:pt x="172" y="525"/>
                </a:lnTo>
                <a:lnTo>
                  <a:pt x="172" y="526"/>
                </a:lnTo>
                <a:lnTo>
                  <a:pt x="172" y="525"/>
                </a:lnTo>
                <a:lnTo>
                  <a:pt x="173" y="523"/>
                </a:lnTo>
                <a:lnTo>
                  <a:pt x="173" y="521"/>
                </a:lnTo>
                <a:lnTo>
                  <a:pt x="175" y="520"/>
                </a:lnTo>
                <a:lnTo>
                  <a:pt x="175" y="518"/>
                </a:lnTo>
                <a:close/>
                <a:moveTo>
                  <a:pt x="143" y="510"/>
                </a:moveTo>
                <a:lnTo>
                  <a:pt x="143" y="511"/>
                </a:lnTo>
                <a:lnTo>
                  <a:pt x="143" y="510"/>
                </a:lnTo>
                <a:close/>
                <a:moveTo>
                  <a:pt x="178" y="511"/>
                </a:moveTo>
                <a:lnTo>
                  <a:pt x="178" y="510"/>
                </a:lnTo>
                <a:lnTo>
                  <a:pt x="178" y="511"/>
                </a:lnTo>
                <a:close/>
                <a:moveTo>
                  <a:pt x="180" y="513"/>
                </a:moveTo>
                <a:lnTo>
                  <a:pt x="178" y="513"/>
                </a:lnTo>
                <a:lnTo>
                  <a:pt x="178" y="515"/>
                </a:lnTo>
                <a:lnTo>
                  <a:pt x="178" y="516"/>
                </a:lnTo>
                <a:lnTo>
                  <a:pt x="177" y="516"/>
                </a:lnTo>
                <a:lnTo>
                  <a:pt x="178" y="516"/>
                </a:lnTo>
                <a:lnTo>
                  <a:pt x="178" y="515"/>
                </a:lnTo>
                <a:lnTo>
                  <a:pt x="178" y="516"/>
                </a:lnTo>
                <a:lnTo>
                  <a:pt x="177" y="516"/>
                </a:lnTo>
                <a:lnTo>
                  <a:pt x="177" y="515"/>
                </a:lnTo>
                <a:lnTo>
                  <a:pt x="178" y="515"/>
                </a:lnTo>
                <a:lnTo>
                  <a:pt x="178" y="513"/>
                </a:lnTo>
                <a:lnTo>
                  <a:pt x="178" y="511"/>
                </a:lnTo>
                <a:lnTo>
                  <a:pt x="178" y="510"/>
                </a:lnTo>
                <a:lnTo>
                  <a:pt x="180" y="510"/>
                </a:lnTo>
                <a:lnTo>
                  <a:pt x="180" y="511"/>
                </a:lnTo>
                <a:lnTo>
                  <a:pt x="180" y="513"/>
                </a:lnTo>
                <a:close/>
                <a:moveTo>
                  <a:pt x="130" y="510"/>
                </a:moveTo>
                <a:lnTo>
                  <a:pt x="130" y="511"/>
                </a:lnTo>
                <a:lnTo>
                  <a:pt x="128" y="511"/>
                </a:lnTo>
                <a:lnTo>
                  <a:pt x="130" y="510"/>
                </a:lnTo>
                <a:close/>
                <a:moveTo>
                  <a:pt x="130" y="511"/>
                </a:moveTo>
                <a:lnTo>
                  <a:pt x="130" y="510"/>
                </a:lnTo>
                <a:lnTo>
                  <a:pt x="130" y="511"/>
                </a:lnTo>
                <a:close/>
                <a:moveTo>
                  <a:pt x="133" y="510"/>
                </a:moveTo>
                <a:lnTo>
                  <a:pt x="135" y="510"/>
                </a:lnTo>
                <a:lnTo>
                  <a:pt x="135" y="508"/>
                </a:lnTo>
                <a:lnTo>
                  <a:pt x="135" y="510"/>
                </a:lnTo>
                <a:lnTo>
                  <a:pt x="135" y="511"/>
                </a:lnTo>
                <a:lnTo>
                  <a:pt x="133" y="511"/>
                </a:lnTo>
                <a:lnTo>
                  <a:pt x="133" y="513"/>
                </a:lnTo>
                <a:lnTo>
                  <a:pt x="135" y="513"/>
                </a:lnTo>
                <a:lnTo>
                  <a:pt x="133" y="513"/>
                </a:lnTo>
                <a:lnTo>
                  <a:pt x="133" y="515"/>
                </a:lnTo>
                <a:lnTo>
                  <a:pt x="133" y="513"/>
                </a:lnTo>
                <a:lnTo>
                  <a:pt x="133" y="515"/>
                </a:lnTo>
                <a:lnTo>
                  <a:pt x="133" y="516"/>
                </a:lnTo>
                <a:lnTo>
                  <a:pt x="133" y="515"/>
                </a:lnTo>
                <a:lnTo>
                  <a:pt x="133" y="516"/>
                </a:lnTo>
                <a:lnTo>
                  <a:pt x="132" y="516"/>
                </a:lnTo>
                <a:lnTo>
                  <a:pt x="132" y="515"/>
                </a:lnTo>
                <a:lnTo>
                  <a:pt x="130" y="515"/>
                </a:lnTo>
                <a:lnTo>
                  <a:pt x="130" y="513"/>
                </a:lnTo>
                <a:lnTo>
                  <a:pt x="130" y="515"/>
                </a:lnTo>
                <a:lnTo>
                  <a:pt x="132" y="515"/>
                </a:lnTo>
                <a:lnTo>
                  <a:pt x="130" y="513"/>
                </a:lnTo>
                <a:lnTo>
                  <a:pt x="132" y="513"/>
                </a:lnTo>
                <a:lnTo>
                  <a:pt x="132" y="511"/>
                </a:lnTo>
                <a:lnTo>
                  <a:pt x="133" y="510"/>
                </a:lnTo>
                <a:lnTo>
                  <a:pt x="132" y="511"/>
                </a:lnTo>
                <a:lnTo>
                  <a:pt x="130" y="511"/>
                </a:lnTo>
                <a:lnTo>
                  <a:pt x="130" y="510"/>
                </a:lnTo>
                <a:lnTo>
                  <a:pt x="132" y="510"/>
                </a:lnTo>
                <a:lnTo>
                  <a:pt x="132" y="508"/>
                </a:lnTo>
                <a:lnTo>
                  <a:pt x="133" y="510"/>
                </a:lnTo>
                <a:close/>
                <a:moveTo>
                  <a:pt x="142" y="508"/>
                </a:moveTo>
                <a:lnTo>
                  <a:pt x="142" y="510"/>
                </a:lnTo>
                <a:lnTo>
                  <a:pt x="142" y="508"/>
                </a:lnTo>
                <a:close/>
                <a:moveTo>
                  <a:pt x="125" y="508"/>
                </a:moveTo>
                <a:lnTo>
                  <a:pt x="127" y="508"/>
                </a:lnTo>
                <a:lnTo>
                  <a:pt x="128" y="508"/>
                </a:lnTo>
                <a:lnTo>
                  <a:pt x="130" y="508"/>
                </a:lnTo>
                <a:lnTo>
                  <a:pt x="130" y="510"/>
                </a:lnTo>
                <a:lnTo>
                  <a:pt x="128" y="510"/>
                </a:lnTo>
                <a:lnTo>
                  <a:pt x="128" y="511"/>
                </a:lnTo>
                <a:lnTo>
                  <a:pt x="127" y="511"/>
                </a:lnTo>
                <a:lnTo>
                  <a:pt x="125" y="511"/>
                </a:lnTo>
                <a:lnTo>
                  <a:pt x="125" y="510"/>
                </a:lnTo>
                <a:lnTo>
                  <a:pt x="125" y="511"/>
                </a:lnTo>
                <a:lnTo>
                  <a:pt x="123" y="511"/>
                </a:lnTo>
                <a:lnTo>
                  <a:pt x="123" y="510"/>
                </a:lnTo>
                <a:lnTo>
                  <a:pt x="123" y="508"/>
                </a:lnTo>
                <a:lnTo>
                  <a:pt x="125" y="508"/>
                </a:lnTo>
                <a:close/>
                <a:moveTo>
                  <a:pt x="148" y="506"/>
                </a:moveTo>
                <a:lnTo>
                  <a:pt x="148" y="508"/>
                </a:lnTo>
                <a:lnTo>
                  <a:pt x="147" y="508"/>
                </a:lnTo>
                <a:lnTo>
                  <a:pt x="147" y="506"/>
                </a:lnTo>
                <a:lnTo>
                  <a:pt x="148" y="506"/>
                </a:lnTo>
                <a:close/>
                <a:moveTo>
                  <a:pt x="152" y="506"/>
                </a:moveTo>
                <a:lnTo>
                  <a:pt x="153" y="506"/>
                </a:lnTo>
                <a:lnTo>
                  <a:pt x="152" y="506"/>
                </a:lnTo>
                <a:close/>
                <a:moveTo>
                  <a:pt x="153" y="506"/>
                </a:moveTo>
                <a:lnTo>
                  <a:pt x="155" y="506"/>
                </a:lnTo>
                <a:lnTo>
                  <a:pt x="155" y="508"/>
                </a:lnTo>
                <a:lnTo>
                  <a:pt x="153" y="508"/>
                </a:lnTo>
                <a:lnTo>
                  <a:pt x="155" y="508"/>
                </a:lnTo>
                <a:lnTo>
                  <a:pt x="153" y="508"/>
                </a:lnTo>
                <a:lnTo>
                  <a:pt x="153" y="506"/>
                </a:lnTo>
                <a:lnTo>
                  <a:pt x="153" y="505"/>
                </a:lnTo>
                <a:lnTo>
                  <a:pt x="153" y="506"/>
                </a:lnTo>
                <a:close/>
                <a:moveTo>
                  <a:pt x="127" y="505"/>
                </a:moveTo>
                <a:lnTo>
                  <a:pt x="127" y="506"/>
                </a:lnTo>
                <a:lnTo>
                  <a:pt x="128" y="506"/>
                </a:lnTo>
                <a:lnTo>
                  <a:pt x="127" y="506"/>
                </a:lnTo>
                <a:lnTo>
                  <a:pt x="127" y="505"/>
                </a:lnTo>
                <a:close/>
                <a:moveTo>
                  <a:pt x="155" y="505"/>
                </a:moveTo>
                <a:lnTo>
                  <a:pt x="155" y="506"/>
                </a:lnTo>
                <a:lnTo>
                  <a:pt x="155" y="505"/>
                </a:lnTo>
                <a:close/>
                <a:moveTo>
                  <a:pt x="137" y="505"/>
                </a:moveTo>
                <a:lnTo>
                  <a:pt x="137" y="506"/>
                </a:lnTo>
                <a:lnTo>
                  <a:pt x="135" y="506"/>
                </a:lnTo>
                <a:lnTo>
                  <a:pt x="137" y="506"/>
                </a:lnTo>
                <a:lnTo>
                  <a:pt x="135" y="506"/>
                </a:lnTo>
                <a:lnTo>
                  <a:pt x="135" y="508"/>
                </a:lnTo>
                <a:lnTo>
                  <a:pt x="133" y="508"/>
                </a:lnTo>
                <a:lnTo>
                  <a:pt x="133" y="506"/>
                </a:lnTo>
                <a:lnTo>
                  <a:pt x="133" y="505"/>
                </a:lnTo>
                <a:lnTo>
                  <a:pt x="135" y="505"/>
                </a:lnTo>
                <a:lnTo>
                  <a:pt x="137" y="505"/>
                </a:lnTo>
                <a:close/>
                <a:moveTo>
                  <a:pt x="148" y="505"/>
                </a:moveTo>
                <a:lnTo>
                  <a:pt x="148" y="506"/>
                </a:lnTo>
                <a:lnTo>
                  <a:pt x="148" y="505"/>
                </a:lnTo>
                <a:lnTo>
                  <a:pt x="148" y="506"/>
                </a:lnTo>
                <a:lnTo>
                  <a:pt x="148" y="505"/>
                </a:lnTo>
                <a:lnTo>
                  <a:pt x="147" y="505"/>
                </a:lnTo>
                <a:lnTo>
                  <a:pt x="148" y="505"/>
                </a:lnTo>
                <a:close/>
                <a:moveTo>
                  <a:pt x="130" y="505"/>
                </a:moveTo>
                <a:lnTo>
                  <a:pt x="130" y="506"/>
                </a:lnTo>
                <a:lnTo>
                  <a:pt x="128" y="506"/>
                </a:lnTo>
                <a:lnTo>
                  <a:pt x="128" y="505"/>
                </a:lnTo>
                <a:lnTo>
                  <a:pt x="128" y="503"/>
                </a:lnTo>
                <a:lnTo>
                  <a:pt x="130" y="503"/>
                </a:lnTo>
                <a:lnTo>
                  <a:pt x="130" y="505"/>
                </a:lnTo>
                <a:close/>
                <a:moveTo>
                  <a:pt x="148" y="503"/>
                </a:moveTo>
                <a:lnTo>
                  <a:pt x="148" y="505"/>
                </a:lnTo>
                <a:lnTo>
                  <a:pt x="148" y="503"/>
                </a:lnTo>
                <a:close/>
                <a:moveTo>
                  <a:pt x="148" y="503"/>
                </a:moveTo>
                <a:lnTo>
                  <a:pt x="147" y="503"/>
                </a:lnTo>
                <a:lnTo>
                  <a:pt x="148" y="503"/>
                </a:lnTo>
                <a:lnTo>
                  <a:pt x="147" y="503"/>
                </a:lnTo>
                <a:lnTo>
                  <a:pt x="148" y="503"/>
                </a:lnTo>
                <a:close/>
                <a:moveTo>
                  <a:pt x="142" y="501"/>
                </a:moveTo>
                <a:lnTo>
                  <a:pt x="143" y="501"/>
                </a:lnTo>
                <a:lnTo>
                  <a:pt x="143" y="503"/>
                </a:lnTo>
                <a:lnTo>
                  <a:pt x="142" y="503"/>
                </a:lnTo>
                <a:lnTo>
                  <a:pt x="143" y="505"/>
                </a:lnTo>
                <a:lnTo>
                  <a:pt x="142" y="505"/>
                </a:lnTo>
                <a:lnTo>
                  <a:pt x="142" y="506"/>
                </a:lnTo>
                <a:lnTo>
                  <a:pt x="142" y="505"/>
                </a:lnTo>
                <a:lnTo>
                  <a:pt x="142" y="503"/>
                </a:lnTo>
                <a:lnTo>
                  <a:pt x="142" y="501"/>
                </a:lnTo>
                <a:close/>
                <a:moveTo>
                  <a:pt x="130" y="500"/>
                </a:moveTo>
                <a:lnTo>
                  <a:pt x="130" y="501"/>
                </a:lnTo>
                <a:lnTo>
                  <a:pt x="130" y="500"/>
                </a:lnTo>
                <a:close/>
                <a:moveTo>
                  <a:pt x="128" y="500"/>
                </a:moveTo>
                <a:lnTo>
                  <a:pt x="130" y="500"/>
                </a:lnTo>
                <a:lnTo>
                  <a:pt x="128" y="501"/>
                </a:lnTo>
                <a:lnTo>
                  <a:pt x="128" y="500"/>
                </a:lnTo>
                <a:lnTo>
                  <a:pt x="128" y="501"/>
                </a:lnTo>
                <a:lnTo>
                  <a:pt x="128" y="500"/>
                </a:lnTo>
                <a:close/>
                <a:moveTo>
                  <a:pt x="70" y="498"/>
                </a:moveTo>
                <a:lnTo>
                  <a:pt x="70" y="500"/>
                </a:lnTo>
                <a:lnTo>
                  <a:pt x="68" y="500"/>
                </a:lnTo>
                <a:lnTo>
                  <a:pt x="70" y="500"/>
                </a:lnTo>
                <a:lnTo>
                  <a:pt x="68" y="500"/>
                </a:lnTo>
                <a:lnTo>
                  <a:pt x="68" y="498"/>
                </a:lnTo>
                <a:lnTo>
                  <a:pt x="70" y="498"/>
                </a:lnTo>
                <a:close/>
                <a:moveTo>
                  <a:pt x="130" y="498"/>
                </a:moveTo>
                <a:lnTo>
                  <a:pt x="128" y="498"/>
                </a:lnTo>
                <a:lnTo>
                  <a:pt x="128" y="496"/>
                </a:lnTo>
                <a:lnTo>
                  <a:pt x="130" y="496"/>
                </a:lnTo>
                <a:lnTo>
                  <a:pt x="130" y="498"/>
                </a:lnTo>
                <a:close/>
                <a:moveTo>
                  <a:pt x="125" y="496"/>
                </a:moveTo>
                <a:lnTo>
                  <a:pt x="125" y="498"/>
                </a:lnTo>
                <a:lnTo>
                  <a:pt x="125" y="496"/>
                </a:lnTo>
                <a:lnTo>
                  <a:pt x="125" y="498"/>
                </a:lnTo>
                <a:lnTo>
                  <a:pt x="125" y="496"/>
                </a:lnTo>
                <a:close/>
                <a:moveTo>
                  <a:pt x="72" y="491"/>
                </a:moveTo>
                <a:lnTo>
                  <a:pt x="72" y="493"/>
                </a:lnTo>
                <a:lnTo>
                  <a:pt x="70" y="493"/>
                </a:lnTo>
                <a:lnTo>
                  <a:pt x="70" y="491"/>
                </a:lnTo>
                <a:lnTo>
                  <a:pt x="72" y="491"/>
                </a:lnTo>
                <a:close/>
                <a:moveTo>
                  <a:pt x="234" y="488"/>
                </a:moveTo>
                <a:lnTo>
                  <a:pt x="235" y="488"/>
                </a:lnTo>
                <a:lnTo>
                  <a:pt x="234" y="488"/>
                </a:lnTo>
                <a:close/>
                <a:moveTo>
                  <a:pt x="80" y="485"/>
                </a:moveTo>
                <a:lnTo>
                  <a:pt x="80" y="486"/>
                </a:lnTo>
                <a:lnTo>
                  <a:pt x="80" y="485"/>
                </a:lnTo>
                <a:close/>
                <a:moveTo>
                  <a:pt x="77" y="485"/>
                </a:moveTo>
                <a:lnTo>
                  <a:pt x="77" y="486"/>
                </a:lnTo>
                <a:lnTo>
                  <a:pt x="77" y="488"/>
                </a:lnTo>
                <a:lnTo>
                  <a:pt x="77" y="486"/>
                </a:lnTo>
                <a:lnTo>
                  <a:pt x="77" y="488"/>
                </a:lnTo>
                <a:lnTo>
                  <a:pt x="75" y="488"/>
                </a:lnTo>
                <a:lnTo>
                  <a:pt x="75" y="486"/>
                </a:lnTo>
                <a:lnTo>
                  <a:pt x="75" y="488"/>
                </a:lnTo>
                <a:lnTo>
                  <a:pt x="75" y="486"/>
                </a:lnTo>
                <a:lnTo>
                  <a:pt x="77" y="486"/>
                </a:lnTo>
                <a:lnTo>
                  <a:pt x="75" y="486"/>
                </a:lnTo>
                <a:lnTo>
                  <a:pt x="77" y="486"/>
                </a:lnTo>
                <a:lnTo>
                  <a:pt x="75" y="486"/>
                </a:lnTo>
                <a:lnTo>
                  <a:pt x="77" y="486"/>
                </a:lnTo>
                <a:lnTo>
                  <a:pt x="75" y="486"/>
                </a:lnTo>
                <a:lnTo>
                  <a:pt x="75" y="485"/>
                </a:lnTo>
                <a:lnTo>
                  <a:pt x="77" y="485"/>
                </a:lnTo>
                <a:close/>
                <a:moveTo>
                  <a:pt x="82" y="485"/>
                </a:moveTo>
                <a:lnTo>
                  <a:pt x="82" y="486"/>
                </a:lnTo>
                <a:lnTo>
                  <a:pt x="82" y="488"/>
                </a:lnTo>
                <a:lnTo>
                  <a:pt x="82" y="490"/>
                </a:lnTo>
                <a:lnTo>
                  <a:pt x="82" y="491"/>
                </a:lnTo>
                <a:lnTo>
                  <a:pt x="82" y="493"/>
                </a:lnTo>
                <a:lnTo>
                  <a:pt x="80" y="493"/>
                </a:lnTo>
                <a:lnTo>
                  <a:pt x="82" y="493"/>
                </a:lnTo>
                <a:lnTo>
                  <a:pt x="82" y="495"/>
                </a:lnTo>
                <a:lnTo>
                  <a:pt x="80" y="495"/>
                </a:lnTo>
                <a:lnTo>
                  <a:pt x="78" y="495"/>
                </a:lnTo>
                <a:lnTo>
                  <a:pt x="78" y="493"/>
                </a:lnTo>
                <a:lnTo>
                  <a:pt x="77" y="493"/>
                </a:lnTo>
                <a:lnTo>
                  <a:pt x="77" y="491"/>
                </a:lnTo>
                <a:lnTo>
                  <a:pt x="77" y="493"/>
                </a:lnTo>
                <a:lnTo>
                  <a:pt x="77" y="495"/>
                </a:lnTo>
                <a:lnTo>
                  <a:pt x="75" y="495"/>
                </a:lnTo>
                <a:lnTo>
                  <a:pt x="77" y="495"/>
                </a:lnTo>
                <a:lnTo>
                  <a:pt x="77" y="496"/>
                </a:lnTo>
                <a:lnTo>
                  <a:pt x="77" y="498"/>
                </a:lnTo>
                <a:lnTo>
                  <a:pt x="77" y="496"/>
                </a:lnTo>
                <a:lnTo>
                  <a:pt x="78" y="496"/>
                </a:lnTo>
                <a:lnTo>
                  <a:pt x="80" y="496"/>
                </a:lnTo>
                <a:lnTo>
                  <a:pt x="82" y="496"/>
                </a:lnTo>
                <a:lnTo>
                  <a:pt x="82" y="498"/>
                </a:lnTo>
                <a:lnTo>
                  <a:pt x="80" y="498"/>
                </a:lnTo>
                <a:lnTo>
                  <a:pt x="80" y="500"/>
                </a:lnTo>
                <a:lnTo>
                  <a:pt x="78" y="500"/>
                </a:lnTo>
                <a:lnTo>
                  <a:pt x="80" y="500"/>
                </a:lnTo>
                <a:lnTo>
                  <a:pt x="80" y="498"/>
                </a:lnTo>
                <a:lnTo>
                  <a:pt x="82" y="498"/>
                </a:lnTo>
                <a:lnTo>
                  <a:pt x="83" y="498"/>
                </a:lnTo>
                <a:lnTo>
                  <a:pt x="83" y="500"/>
                </a:lnTo>
                <a:lnTo>
                  <a:pt x="83" y="498"/>
                </a:lnTo>
                <a:lnTo>
                  <a:pt x="83" y="496"/>
                </a:lnTo>
                <a:lnTo>
                  <a:pt x="85" y="496"/>
                </a:lnTo>
                <a:lnTo>
                  <a:pt x="85" y="498"/>
                </a:lnTo>
                <a:lnTo>
                  <a:pt x="85" y="496"/>
                </a:lnTo>
                <a:lnTo>
                  <a:pt x="85" y="498"/>
                </a:lnTo>
                <a:lnTo>
                  <a:pt x="85" y="496"/>
                </a:lnTo>
                <a:lnTo>
                  <a:pt x="87" y="496"/>
                </a:lnTo>
                <a:lnTo>
                  <a:pt x="88" y="496"/>
                </a:lnTo>
                <a:lnTo>
                  <a:pt x="90" y="496"/>
                </a:lnTo>
                <a:lnTo>
                  <a:pt x="92" y="496"/>
                </a:lnTo>
                <a:lnTo>
                  <a:pt x="93" y="496"/>
                </a:lnTo>
                <a:lnTo>
                  <a:pt x="92" y="496"/>
                </a:lnTo>
                <a:lnTo>
                  <a:pt x="93" y="496"/>
                </a:lnTo>
                <a:lnTo>
                  <a:pt x="95" y="496"/>
                </a:lnTo>
                <a:lnTo>
                  <a:pt x="97" y="496"/>
                </a:lnTo>
                <a:lnTo>
                  <a:pt x="98" y="496"/>
                </a:lnTo>
                <a:lnTo>
                  <a:pt x="100" y="496"/>
                </a:lnTo>
                <a:lnTo>
                  <a:pt x="102" y="496"/>
                </a:lnTo>
                <a:lnTo>
                  <a:pt x="103" y="496"/>
                </a:lnTo>
                <a:lnTo>
                  <a:pt x="103" y="498"/>
                </a:lnTo>
                <a:lnTo>
                  <a:pt x="103" y="496"/>
                </a:lnTo>
                <a:lnTo>
                  <a:pt x="103" y="498"/>
                </a:lnTo>
                <a:lnTo>
                  <a:pt x="105" y="498"/>
                </a:lnTo>
                <a:lnTo>
                  <a:pt x="107" y="498"/>
                </a:lnTo>
                <a:lnTo>
                  <a:pt x="108" y="500"/>
                </a:lnTo>
                <a:lnTo>
                  <a:pt x="107" y="500"/>
                </a:lnTo>
                <a:lnTo>
                  <a:pt x="107" y="498"/>
                </a:lnTo>
                <a:lnTo>
                  <a:pt x="107" y="500"/>
                </a:lnTo>
                <a:lnTo>
                  <a:pt x="108" y="500"/>
                </a:lnTo>
                <a:lnTo>
                  <a:pt x="108" y="501"/>
                </a:lnTo>
                <a:lnTo>
                  <a:pt x="110" y="501"/>
                </a:lnTo>
                <a:lnTo>
                  <a:pt x="110" y="503"/>
                </a:lnTo>
                <a:lnTo>
                  <a:pt x="110" y="505"/>
                </a:lnTo>
                <a:lnTo>
                  <a:pt x="112" y="505"/>
                </a:lnTo>
                <a:lnTo>
                  <a:pt x="112" y="506"/>
                </a:lnTo>
                <a:lnTo>
                  <a:pt x="113" y="506"/>
                </a:lnTo>
                <a:lnTo>
                  <a:pt x="113" y="508"/>
                </a:lnTo>
                <a:lnTo>
                  <a:pt x="115" y="508"/>
                </a:lnTo>
                <a:lnTo>
                  <a:pt x="115" y="510"/>
                </a:lnTo>
                <a:lnTo>
                  <a:pt x="115" y="511"/>
                </a:lnTo>
                <a:lnTo>
                  <a:pt x="115" y="513"/>
                </a:lnTo>
                <a:lnTo>
                  <a:pt x="115" y="515"/>
                </a:lnTo>
                <a:lnTo>
                  <a:pt x="115" y="513"/>
                </a:lnTo>
                <a:lnTo>
                  <a:pt x="117" y="515"/>
                </a:lnTo>
                <a:lnTo>
                  <a:pt x="117" y="516"/>
                </a:lnTo>
                <a:lnTo>
                  <a:pt x="117" y="518"/>
                </a:lnTo>
                <a:lnTo>
                  <a:pt x="118" y="518"/>
                </a:lnTo>
                <a:lnTo>
                  <a:pt x="118" y="520"/>
                </a:lnTo>
                <a:lnTo>
                  <a:pt x="118" y="521"/>
                </a:lnTo>
                <a:lnTo>
                  <a:pt x="118" y="523"/>
                </a:lnTo>
                <a:lnTo>
                  <a:pt x="117" y="523"/>
                </a:lnTo>
                <a:lnTo>
                  <a:pt x="118" y="525"/>
                </a:lnTo>
                <a:lnTo>
                  <a:pt x="117" y="525"/>
                </a:lnTo>
                <a:lnTo>
                  <a:pt x="118" y="525"/>
                </a:lnTo>
                <a:lnTo>
                  <a:pt x="117" y="525"/>
                </a:lnTo>
                <a:lnTo>
                  <a:pt x="117" y="526"/>
                </a:lnTo>
                <a:lnTo>
                  <a:pt x="117" y="528"/>
                </a:lnTo>
                <a:lnTo>
                  <a:pt x="115" y="528"/>
                </a:lnTo>
                <a:lnTo>
                  <a:pt x="115" y="530"/>
                </a:lnTo>
                <a:lnTo>
                  <a:pt x="115" y="531"/>
                </a:lnTo>
                <a:lnTo>
                  <a:pt x="115" y="530"/>
                </a:lnTo>
                <a:lnTo>
                  <a:pt x="115" y="531"/>
                </a:lnTo>
                <a:lnTo>
                  <a:pt x="115" y="530"/>
                </a:lnTo>
                <a:lnTo>
                  <a:pt x="113" y="531"/>
                </a:lnTo>
                <a:lnTo>
                  <a:pt x="112" y="531"/>
                </a:lnTo>
                <a:lnTo>
                  <a:pt x="110" y="531"/>
                </a:lnTo>
                <a:lnTo>
                  <a:pt x="110" y="533"/>
                </a:lnTo>
                <a:lnTo>
                  <a:pt x="112" y="531"/>
                </a:lnTo>
                <a:lnTo>
                  <a:pt x="113" y="531"/>
                </a:lnTo>
                <a:lnTo>
                  <a:pt x="113" y="533"/>
                </a:lnTo>
                <a:lnTo>
                  <a:pt x="115" y="533"/>
                </a:lnTo>
                <a:lnTo>
                  <a:pt x="117" y="535"/>
                </a:lnTo>
                <a:lnTo>
                  <a:pt x="117" y="536"/>
                </a:lnTo>
                <a:lnTo>
                  <a:pt x="117" y="538"/>
                </a:lnTo>
                <a:lnTo>
                  <a:pt x="118" y="538"/>
                </a:lnTo>
                <a:lnTo>
                  <a:pt x="118" y="540"/>
                </a:lnTo>
                <a:lnTo>
                  <a:pt x="120" y="541"/>
                </a:lnTo>
                <a:lnTo>
                  <a:pt x="120" y="543"/>
                </a:lnTo>
                <a:lnTo>
                  <a:pt x="120" y="545"/>
                </a:lnTo>
                <a:lnTo>
                  <a:pt x="120" y="546"/>
                </a:lnTo>
                <a:lnTo>
                  <a:pt x="120" y="548"/>
                </a:lnTo>
                <a:lnTo>
                  <a:pt x="122" y="548"/>
                </a:lnTo>
                <a:lnTo>
                  <a:pt x="122" y="550"/>
                </a:lnTo>
                <a:lnTo>
                  <a:pt x="120" y="550"/>
                </a:lnTo>
                <a:lnTo>
                  <a:pt x="122" y="550"/>
                </a:lnTo>
                <a:lnTo>
                  <a:pt x="122" y="551"/>
                </a:lnTo>
                <a:lnTo>
                  <a:pt x="122" y="553"/>
                </a:lnTo>
                <a:lnTo>
                  <a:pt x="122" y="555"/>
                </a:lnTo>
                <a:lnTo>
                  <a:pt x="122" y="556"/>
                </a:lnTo>
                <a:lnTo>
                  <a:pt x="120" y="556"/>
                </a:lnTo>
                <a:lnTo>
                  <a:pt x="120" y="558"/>
                </a:lnTo>
                <a:lnTo>
                  <a:pt x="118" y="558"/>
                </a:lnTo>
                <a:lnTo>
                  <a:pt x="120" y="558"/>
                </a:lnTo>
                <a:lnTo>
                  <a:pt x="118" y="558"/>
                </a:lnTo>
                <a:lnTo>
                  <a:pt x="118" y="560"/>
                </a:lnTo>
                <a:lnTo>
                  <a:pt x="120" y="560"/>
                </a:lnTo>
                <a:lnTo>
                  <a:pt x="120" y="561"/>
                </a:lnTo>
                <a:lnTo>
                  <a:pt x="118" y="561"/>
                </a:lnTo>
                <a:lnTo>
                  <a:pt x="118" y="563"/>
                </a:lnTo>
                <a:lnTo>
                  <a:pt x="117" y="563"/>
                </a:lnTo>
                <a:lnTo>
                  <a:pt x="118" y="563"/>
                </a:lnTo>
                <a:lnTo>
                  <a:pt x="117" y="563"/>
                </a:lnTo>
                <a:lnTo>
                  <a:pt x="117" y="565"/>
                </a:lnTo>
                <a:lnTo>
                  <a:pt x="117" y="563"/>
                </a:lnTo>
                <a:lnTo>
                  <a:pt x="115" y="563"/>
                </a:lnTo>
                <a:lnTo>
                  <a:pt x="115" y="561"/>
                </a:lnTo>
                <a:lnTo>
                  <a:pt x="113" y="561"/>
                </a:lnTo>
                <a:lnTo>
                  <a:pt x="113" y="563"/>
                </a:lnTo>
                <a:lnTo>
                  <a:pt x="113" y="561"/>
                </a:lnTo>
                <a:lnTo>
                  <a:pt x="113" y="563"/>
                </a:lnTo>
                <a:lnTo>
                  <a:pt x="113" y="561"/>
                </a:lnTo>
                <a:lnTo>
                  <a:pt x="112" y="561"/>
                </a:lnTo>
                <a:lnTo>
                  <a:pt x="110" y="561"/>
                </a:lnTo>
                <a:lnTo>
                  <a:pt x="112" y="561"/>
                </a:lnTo>
                <a:lnTo>
                  <a:pt x="110" y="561"/>
                </a:lnTo>
                <a:lnTo>
                  <a:pt x="110" y="560"/>
                </a:lnTo>
                <a:lnTo>
                  <a:pt x="108" y="560"/>
                </a:lnTo>
                <a:lnTo>
                  <a:pt x="108" y="558"/>
                </a:lnTo>
                <a:lnTo>
                  <a:pt x="107" y="558"/>
                </a:lnTo>
                <a:lnTo>
                  <a:pt x="108" y="558"/>
                </a:lnTo>
                <a:lnTo>
                  <a:pt x="107" y="558"/>
                </a:lnTo>
                <a:lnTo>
                  <a:pt x="107" y="556"/>
                </a:lnTo>
                <a:lnTo>
                  <a:pt x="108" y="556"/>
                </a:lnTo>
                <a:lnTo>
                  <a:pt x="108" y="555"/>
                </a:lnTo>
                <a:lnTo>
                  <a:pt x="107" y="555"/>
                </a:lnTo>
                <a:lnTo>
                  <a:pt x="108" y="555"/>
                </a:lnTo>
                <a:lnTo>
                  <a:pt x="107" y="555"/>
                </a:lnTo>
                <a:lnTo>
                  <a:pt x="108" y="555"/>
                </a:lnTo>
                <a:lnTo>
                  <a:pt x="107" y="555"/>
                </a:lnTo>
                <a:lnTo>
                  <a:pt x="107" y="553"/>
                </a:lnTo>
                <a:lnTo>
                  <a:pt x="107" y="555"/>
                </a:lnTo>
                <a:lnTo>
                  <a:pt x="105" y="555"/>
                </a:lnTo>
                <a:lnTo>
                  <a:pt x="107" y="555"/>
                </a:lnTo>
                <a:lnTo>
                  <a:pt x="107" y="553"/>
                </a:lnTo>
                <a:lnTo>
                  <a:pt x="107" y="551"/>
                </a:lnTo>
                <a:lnTo>
                  <a:pt x="105" y="551"/>
                </a:lnTo>
                <a:lnTo>
                  <a:pt x="103" y="551"/>
                </a:lnTo>
                <a:lnTo>
                  <a:pt x="103" y="553"/>
                </a:lnTo>
                <a:lnTo>
                  <a:pt x="102" y="553"/>
                </a:lnTo>
                <a:lnTo>
                  <a:pt x="102" y="551"/>
                </a:lnTo>
                <a:lnTo>
                  <a:pt x="103" y="551"/>
                </a:lnTo>
                <a:lnTo>
                  <a:pt x="102" y="551"/>
                </a:lnTo>
                <a:lnTo>
                  <a:pt x="102" y="550"/>
                </a:lnTo>
                <a:lnTo>
                  <a:pt x="100" y="550"/>
                </a:lnTo>
                <a:lnTo>
                  <a:pt x="100" y="548"/>
                </a:lnTo>
                <a:lnTo>
                  <a:pt x="98" y="548"/>
                </a:lnTo>
                <a:lnTo>
                  <a:pt x="98" y="546"/>
                </a:lnTo>
                <a:lnTo>
                  <a:pt x="97" y="546"/>
                </a:lnTo>
                <a:lnTo>
                  <a:pt x="97" y="548"/>
                </a:lnTo>
                <a:lnTo>
                  <a:pt x="95" y="548"/>
                </a:lnTo>
                <a:lnTo>
                  <a:pt x="95" y="550"/>
                </a:lnTo>
                <a:lnTo>
                  <a:pt x="95" y="551"/>
                </a:lnTo>
                <a:lnTo>
                  <a:pt x="95" y="550"/>
                </a:lnTo>
                <a:lnTo>
                  <a:pt x="95" y="551"/>
                </a:lnTo>
                <a:lnTo>
                  <a:pt x="93" y="551"/>
                </a:lnTo>
                <a:lnTo>
                  <a:pt x="93" y="550"/>
                </a:lnTo>
                <a:lnTo>
                  <a:pt x="93" y="551"/>
                </a:lnTo>
                <a:lnTo>
                  <a:pt x="92" y="551"/>
                </a:lnTo>
                <a:lnTo>
                  <a:pt x="92" y="550"/>
                </a:lnTo>
                <a:lnTo>
                  <a:pt x="90" y="550"/>
                </a:lnTo>
                <a:lnTo>
                  <a:pt x="92" y="550"/>
                </a:lnTo>
                <a:lnTo>
                  <a:pt x="92" y="548"/>
                </a:lnTo>
                <a:lnTo>
                  <a:pt x="90" y="548"/>
                </a:lnTo>
                <a:lnTo>
                  <a:pt x="92" y="548"/>
                </a:lnTo>
                <a:lnTo>
                  <a:pt x="90" y="548"/>
                </a:lnTo>
                <a:lnTo>
                  <a:pt x="88" y="548"/>
                </a:lnTo>
                <a:lnTo>
                  <a:pt x="88" y="550"/>
                </a:lnTo>
                <a:lnTo>
                  <a:pt x="88" y="548"/>
                </a:lnTo>
                <a:lnTo>
                  <a:pt x="87" y="548"/>
                </a:lnTo>
                <a:lnTo>
                  <a:pt x="87" y="546"/>
                </a:lnTo>
                <a:lnTo>
                  <a:pt x="87" y="548"/>
                </a:lnTo>
                <a:lnTo>
                  <a:pt x="85" y="548"/>
                </a:lnTo>
                <a:lnTo>
                  <a:pt x="85" y="546"/>
                </a:lnTo>
                <a:lnTo>
                  <a:pt x="85" y="548"/>
                </a:lnTo>
                <a:lnTo>
                  <a:pt x="85" y="546"/>
                </a:lnTo>
                <a:lnTo>
                  <a:pt x="83" y="546"/>
                </a:lnTo>
                <a:lnTo>
                  <a:pt x="83" y="545"/>
                </a:lnTo>
                <a:lnTo>
                  <a:pt x="82" y="545"/>
                </a:lnTo>
                <a:lnTo>
                  <a:pt x="82" y="543"/>
                </a:lnTo>
                <a:lnTo>
                  <a:pt x="82" y="541"/>
                </a:lnTo>
                <a:lnTo>
                  <a:pt x="82" y="540"/>
                </a:lnTo>
                <a:lnTo>
                  <a:pt x="82" y="538"/>
                </a:lnTo>
                <a:lnTo>
                  <a:pt x="82" y="536"/>
                </a:lnTo>
                <a:lnTo>
                  <a:pt x="80" y="536"/>
                </a:lnTo>
                <a:lnTo>
                  <a:pt x="82" y="536"/>
                </a:lnTo>
                <a:lnTo>
                  <a:pt x="80" y="536"/>
                </a:lnTo>
                <a:lnTo>
                  <a:pt x="80" y="535"/>
                </a:lnTo>
                <a:lnTo>
                  <a:pt x="80" y="533"/>
                </a:lnTo>
                <a:lnTo>
                  <a:pt x="78" y="533"/>
                </a:lnTo>
                <a:lnTo>
                  <a:pt x="78" y="531"/>
                </a:lnTo>
                <a:lnTo>
                  <a:pt x="80" y="531"/>
                </a:lnTo>
                <a:lnTo>
                  <a:pt x="78" y="531"/>
                </a:lnTo>
                <a:lnTo>
                  <a:pt x="80" y="531"/>
                </a:lnTo>
                <a:lnTo>
                  <a:pt x="80" y="530"/>
                </a:lnTo>
                <a:lnTo>
                  <a:pt x="78" y="530"/>
                </a:lnTo>
                <a:lnTo>
                  <a:pt x="78" y="528"/>
                </a:lnTo>
                <a:lnTo>
                  <a:pt x="78" y="526"/>
                </a:lnTo>
                <a:lnTo>
                  <a:pt x="78" y="525"/>
                </a:lnTo>
                <a:lnTo>
                  <a:pt x="78" y="523"/>
                </a:lnTo>
                <a:lnTo>
                  <a:pt x="78" y="521"/>
                </a:lnTo>
                <a:lnTo>
                  <a:pt x="77" y="521"/>
                </a:lnTo>
                <a:lnTo>
                  <a:pt x="77" y="520"/>
                </a:lnTo>
                <a:lnTo>
                  <a:pt x="77" y="518"/>
                </a:lnTo>
                <a:lnTo>
                  <a:pt x="77" y="516"/>
                </a:lnTo>
                <a:lnTo>
                  <a:pt x="75" y="516"/>
                </a:lnTo>
                <a:lnTo>
                  <a:pt x="75" y="515"/>
                </a:lnTo>
                <a:lnTo>
                  <a:pt x="73" y="515"/>
                </a:lnTo>
                <a:lnTo>
                  <a:pt x="73" y="513"/>
                </a:lnTo>
                <a:lnTo>
                  <a:pt x="73" y="515"/>
                </a:lnTo>
                <a:lnTo>
                  <a:pt x="73" y="513"/>
                </a:lnTo>
                <a:lnTo>
                  <a:pt x="72" y="513"/>
                </a:lnTo>
                <a:lnTo>
                  <a:pt x="72" y="511"/>
                </a:lnTo>
                <a:lnTo>
                  <a:pt x="72" y="510"/>
                </a:lnTo>
                <a:lnTo>
                  <a:pt x="72" y="508"/>
                </a:lnTo>
                <a:lnTo>
                  <a:pt x="73" y="508"/>
                </a:lnTo>
                <a:lnTo>
                  <a:pt x="72" y="508"/>
                </a:lnTo>
                <a:lnTo>
                  <a:pt x="72" y="506"/>
                </a:lnTo>
                <a:lnTo>
                  <a:pt x="73" y="506"/>
                </a:lnTo>
                <a:lnTo>
                  <a:pt x="72" y="506"/>
                </a:lnTo>
                <a:lnTo>
                  <a:pt x="72" y="505"/>
                </a:lnTo>
                <a:lnTo>
                  <a:pt x="72" y="503"/>
                </a:lnTo>
                <a:lnTo>
                  <a:pt x="73" y="503"/>
                </a:lnTo>
                <a:lnTo>
                  <a:pt x="72" y="503"/>
                </a:lnTo>
                <a:lnTo>
                  <a:pt x="73" y="503"/>
                </a:lnTo>
                <a:lnTo>
                  <a:pt x="72" y="503"/>
                </a:lnTo>
                <a:lnTo>
                  <a:pt x="72" y="501"/>
                </a:lnTo>
                <a:lnTo>
                  <a:pt x="73" y="501"/>
                </a:lnTo>
                <a:lnTo>
                  <a:pt x="73" y="500"/>
                </a:lnTo>
                <a:lnTo>
                  <a:pt x="72" y="500"/>
                </a:lnTo>
                <a:lnTo>
                  <a:pt x="73" y="500"/>
                </a:lnTo>
                <a:lnTo>
                  <a:pt x="72" y="500"/>
                </a:lnTo>
                <a:lnTo>
                  <a:pt x="70" y="500"/>
                </a:lnTo>
                <a:lnTo>
                  <a:pt x="72" y="500"/>
                </a:lnTo>
                <a:lnTo>
                  <a:pt x="72" y="498"/>
                </a:lnTo>
                <a:lnTo>
                  <a:pt x="72" y="496"/>
                </a:lnTo>
                <a:lnTo>
                  <a:pt x="73" y="496"/>
                </a:lnTo>
                <a:lnTo>
                  <a:pt x="73" y="495"/>
                </a:lnTo>
                <a:lnTo>
                  <a:pt x="72" y="495"/>
                </a:lnTo>
                <a:lnTo>
                  <a:pt x="70" y="495"/>
                </a:lnTo>
                <a:lnTo>
                  <a:pt x="72" y="495"/>
                </a:lnTo>
                <a:lnTo>
                  <a:pt x="72" y="493"/>
                </a:lnTo>
                <a:lnTo>
                  <a:pt x="70" y="493"/>
                </a:lnTo>
                <a:lnTo>
                  <a:pt x="72" y="493"/>
                </a:lnTo>
                <a:lnTo>
                  <a:pt x="73" y="493"/>
                </a:lnTo>
                <a:lnTo>
                  <a:pt x="75" y="493"/>
                </a:lnTo>
                <a:lnTo>
                  <a:pt x="75" y="491"/>
                </a:lnTo>
                <a:lnTo>
                  <a:pt x="75" y="493"/>
                </a:lnTo>
                <a:lnTo>
                  <a:pt x="75" y="491"/>
                </a:lnTo>
                <a:lnTo>
                  <a:pt x="77" y="491"/>
                </a:lnTo>
                <a:lnTo>
                  <a:pt x="75" y="491"/>
                </a:lnTo>
                <a:lnTo>
                  <a:pt x="77" y="491"/>
                </a:lnTo>
                <a:lnTo>
                  <a:pt x="78" y="491"/>
                </a:lnTo>
                <a:lnTo>
                  <a:pt x="77" y="491"/>
                </a:lnTo>
                <a:lnTo>
                  <a:pt x="78" y="490"/>
                </a:lnTo>
                <a:lnTo>
                  <a:pt x="78" y="491"/>
                </a:lnTo>
                <a:lnTo>
                  <a:pt x="78" y="490"/>
                </a:lnTo>
                <a:lnTo>
                  <a:pt x="78" y="488"/>
                </a:lnTo>
                <a:lnTo>
                  <a:pt x="78" y="486"/>
                </a:lnTo>
                <a:lnTo>
                  <a:pt x="80" y="486"/>
                </a:lnTo>
                <a:lnTo>
                  <a:pt x="78" y="486"/>
                </a:lnTo>
                <a:lnTo>
                  <a:pt x="80" y="486"/>
                </a:lnTo>
                <a:lnTo>
                  <a:pt x="80" y="485"/>
                </a:lnTo>
                <a:lnTo>
                  <a:pt x="82" y="485"/>
                </a:lnTo>
                <a:close/>
                <a:moveTo>
                  <a:pt x="80" y="485"/>
                </a:moveTo>
                <a:lnTo>
                  <a:pt x="78" y="485"/>
                </a:lnTo>
                <a:lnTo>
                  <a:pt x="80" y="485"/>
                </a:lnTo>
                <a:close/>
                <a:moveTo>
                  <a:pt x="77" y="485"/>
                </a:moveTo>
                <a:lnTo>
                  <a:pt x="75" y="485"/>
                </a:lnTo>
                <a:lnTo>
                  <a:pt x="77" y="485"/>
                </a:lnTo>
                <a:close/>
                <a:moveTo>
                  <a:pt x="87" y="483"/>
                </a:moveTo>
                <a:lnTo>
                  <a:pt x="87" y="485"/>
                </a:lnTo>
                <a:lnTo>
                  <a:pt x="87" y="483"/>
                </a:lnTo>
                <a:lnTo>
                  <a:pt x="85" y="485"/>
                </a:lnTo>
                <a:lnTo>
                  <a:pt x="85" y="483"/>
                </a:lnTo>
                <a:lnTo>
                  <a:pt x="87" y="483"/>
                </a:lnTo>
                <a:close/>
                <a:moveTo>
                  <a:pt x="85" y="481"/>
                </a:moveTo>
                <a:lnTo>
                  <a:pt x="87" y="481"/>
                </a:lnTo>
                <a:lnTo>
                  <a:pt x="87" y="483"/>
                </a:lnTo>
                <a:lnTo>
                  <a:pt x="85" y="483"/>
                </a:lnTo>
                <a:lnTo>
                  <a:pt x="85" y="485"/>
                </a:lnTo>
                <a:lnTo>
                  <a:pt x="83" y="485"/>
                </a:lnTo>
                <a:lnTo>
                  <a:pt x="83" y="483"/>
                </a:lnTo>
                <a:lnTo>
                  <a:pt x="83" y="485"/>
                </a:lnTo>
                <a:lnTo>
                  <a:pt x="82" y="485"/>
                </a:lnTo>
                <a:lnTo>
                  <a:pt x="82" y="483"/>
                </a:lnTo>
                <a:lnTo>
                  <a:pt x="83" y="483"/>
                </a:lnTo>
                <a:lnTo>
                  <a:pt x="82" y="483"/>
                </a:lnTo>
                <a:lnTo>
                  <a:pt x="83" y="483"/>
                </a:lnTo>
                <a:lnTo>
                  <a:pt x="83" y="481"/>
                </a:lnTo>
                <a:lnTo>
                  <a:pt x="83" y="483"/>
                </a:lnTo>
                <a:lnTo>
                  <a:pt x="83" y="481"/>
                </a:lnTo>
                <a:lnTo>
                  <a:pt x="83" y="483"/>
                </a:lnTo>
                <a:lnTo>
                  <a:pt x="85" y="481"/>
                </a:lnTo>
                <a:lnTo>
                  <a:pt x="83" y="481"/>
                </a:lnTo>
                <a:lnTo>
                  <a:pt x="85" y="481"/>
                </a:lnTo>
                <a:close/>
                <a:moveTo>
                  <a:pt x="218" y="481"/>
                </a:moveTo>
                <a:lnTo>
                  <a:pt x="218" y="480"/>
                </a:lnTo>
                <a:lnTo>
                  <a:pt x="218" y="481"/>
                </a:lnTo>
                <a:close/>
                <a:moveTo>
                  <a:pt x="218" y="480"/>
                </a:moveTo>
                <a:lnTo>
                  <a:pt x="217" y="480"/>
                </a:lnTo>
                <a:lnTo>
                  <a:pt x="217" y="478"/>
                </a:lnTo>
                <a:lnTo>
                  <a:pt x="218" y="478"/>
                </a:lnTo>
                <a:lnTo>
                  <a:pt x="218" y="480"/>
                </a:lnTo>
                <a:close/>
                <a:moveTo>
                  <a:pt x="218" y="480"/>
                </a:moveTo>
                <a:lnTo>
                  <a:pt x="218" y="478"/>
                </a:lnTo>
                <a:lnTo>
                  <a:pt x="218" y="480"/>
                </a:lnTo>
                <a:close/>
                <a:moveTo>
                  <a:pt x="220" y="480"/>
                </a:moveTo>
                <a:lnTo>
                  <a:pt x="218" y="480"/>
                </a:lnTo>
                <a:lnTo>
                  <a:pt x="218" y="478"/>
                </a:lnTo>
                <a:lnTo>
                  <a:pt x="220" y="478"/>
                </a:lnTo>
                <a:lnTo>
                  <a:pt x="220" y="480"/>
                </a:lnTo>
                <a:close/>
                <a:moveTo>
                  <a:pt x="217" y="480"/>
                </a:moveTo>
                <a:lnTo>
                  <a:pt x="217" y="478"/>
                </a:lnTo>
                <a:lnTo>
                  <a:pt x="218" y="478"/>
                </a:lnTo>
                <a:lnTo>
                  <a:pt x="217" y="478"/>
                </a:lnTo>
                <a:lnTo>
                  <a:pt x="217" y="480"/>
                </a:lnTo>
                <a:close/>
                <a:moveTo>
                  <a:pt x="218" y="478"/>
                </a:moveTo>
                <a:lnTo>
                  <a:pt x="218" y="476"/>
                </a:lnTo>
                <a:lnTo>
                  <a:pt x="218" y="478"/>
                </a:lnTo>
                <a:close/>
                <a:moveTo>
                  <a:pt x="217" y="476"/>
                </a:moveTo>
                <a:lnTo>
                  <a:pt x="217" y="478"/>
                </a:lnTo>
                <a:lnTo>
                  <a:pt x="217" y="476"/>
                </a:lnTo>
                <a:close/>
                <a:moveTo>
                  <a:pt x="217" y="476"/>
                </a:moveTo>
                <a:lnTo>
                  <a:pt x="217" y="478"/>
                </a:lnTo>
                <a:lnTo>
                  <a:pt x="217" y="476"/>
                </a:lnTo>
                <a:close/>
                <a:moveTo>
                  <a:pt x="97" y="473"/>
                </a:moveTo>
                <a:lnTo>
                  <a:pt x="98" y="473"/>
                </a:lnTo>
                <a:lnTo>
                  <a:pt x="97" y="473"/>
                </a:lnTo>
                <a:lnTo>
                  <a:pt x="97" y="475"/>
                </a:lnTo>
                <a:lnTo>
                  <a:pt x="98" y="475"/>
                </a:lnTo>
                <a:lnTo>
                  <a:pt x="97" y="475"/>
                </a:lnTo>
                <a:lnTo>
                  <a:pt x="98" y="475"/>
                </a:lnTo>
                <a:lnTo>
                  <a:pt x="100" y="475"/>
                </a:lnTo>
                <a:lnTo>
                  <a:pt x="100" y="473"/>
                </a:lnTo>
                <a:lnTo>
                  <a:pt x="100" y="475"/>
                </a:lnTo>
                <a:lnTo>
                  <a:pt x="100" y="476"/>
                </a:lnTo>
                <a:lnTo>
                  <a:pt x="102" y="476"/>
                </a:lnTo>
                <a:lnTo>
                  <a:pt x="102" y="478"/>
                </a:lnTo>
                <a:lnTo>
                  <a:pt x="100" y="478"/>
                </a:lnTo>
                <a:lnTo>
                  <a:pt x="102" y="478"/>
                </a:lnTo>
                <a:lnTo>
                  <a:pt x="100" y="478"/>
                </a:lnTo>
                <a:lnTo>
                  <a:pt x="102" y="480"/>
                </a:lnTo>
                <a:lnTo>
                  <a:pt x="102" y="481"/>
                </a:lnTo>
                <a:lnTo>
                  <a:pt x="102" y="483"/>
                </a:lnTo>
                <a:lnTo>
                  <a:pt x="102" y="485"/>
                </a:lnTo>
                <a:lnTo>
                  <a:pt x="102" y="486"/>
                </a:lnTo>
                <a:lnTo>
                  <a:pt x="103" y="486"/>
                </a:lnTo>
                <a:lnTo>
                  <a:pt x="103" y="488"/>
                </a:lnTo>
                <a:lnTo>
                  <a:pt x="105" y="490"/>
                </a:lnTo>
                <a:lnTo>
                  <a:pt x="105" y="491"/>
                </a:lnTo>
                <a:lnTo>
                  <a:pt x="105" y="493"/>
                </a:lnTo>
                <a:lnTo>
                  <a:pt x="105" y="495"/>
                </a:lnTo>
                <a:lnTo>
                  <a:pt x="107" y="495"/>
                </a:lnTo>
                <a:lnTo>
                  <a:pt x="105" y="495"/>
                </a:lnTo>
                <a:lnTo>
                  <a:pt x="103" y="495"/>
                </a:lnTo>
                <a:lnTo>
                  <a:pt x="102" y="495"/>
                </a:lnTo>
                <a:lnTo>
                  <a:pt x="100" y="495"/>
                </a:lnTo>
                <a:lnTo>
                  <a:pt x="98" y="495"/>
                </a:lnTo>
                <a:lnTo>
                  <a:pt x="97" y="495"/>
                </a:lnTo>
                <a:lnTo>
                  <a:pt x="95" y="495"/>
                </a:lnTo>
                <a:lnTo>
                  <a:pt x="93" y="495"/>
                </a:lnTo>
                <a:lnTo>
                  <a:pt x="92" y="495"/>
                </a:lnTo>
                <a:lnTo>
                  <a:pt x="90" y="495"/>
                </a:lnTo>
                <a:lnTo>
                  <a:pt x="88" y="493"/>
                </a:lnTo>
                <a:lnTo>
                  <a:pt x="88" y="495"/>
                </a:lnTo>
                <a:lnTo>
                  <a:pt x="88" y="493"/>
                </a:lnTo>
                <a:lnTo>
                  <a:pt x="88" y="495"/>
                </a:lnTo>
                <a:lnTo>
                  <a:pt x="87" y="495"/>
                </a:lnTo>
                <a:lnTo>
                  <a:pt x="87" y="493"/>
                </a:lnTo>
                <a:lnTo>
                  <a:pt x="85" y="495"/>
                </a:lnTo>
                <a:lnTo>
                  <a:pt x="85" y="493"/>
                </a:lnTo>
                <a:lnTo>
                  <a:pt x="85" y="495"/>
                </a:lnTo>
                <a:lnTo>
                  <a:pt x="83" y="495"/>
                </a:lnTo>
                <a:lnTo>
                  <a:pt x="83" y="493"/>
                </a:lnTo>
                <a:lnTo>
                  <a:pt x="85" y="493"/>
                </a:lnTo>
                <a:lnTo>
                  <a:pt x="85" y="491"/>
                </a:lnTo>
                <a:lnTo>
                  <a:pt x="83" y="491"/>
                </a:lnTo>
                <a:lnTo>
                  <a:pt x="85" y="491"/>
                </a:lnTo>
                <a:lnTo>
                  <a:pt x="85" y="490"/>
                </a:lnTo>
                <a:lnTo>
                  <a:pt x="83" y="490"/>
                </a:lnTo>
                <a:lnTo>
                  <a:pt x="85" y="490"/>
                </a:lnTo>
                <a:lnTo>
                  <a:pt x="85" y="488"/>
                </a:lnTo>
                <a:lnTo>
                  <a:pt x="83" y="486"/>
                </a:lnTo>
                <a:lnTo>
                  <a:pt x="85" y="486"/>
                </a:lnTo>
                <a:lnTo>
                  <a:pt x="83" y="486"/>
                </a:lnTo>
                <a:lnTo>
                  <a:pt x="85" y="486"/>
                </a:lnTo>
                <a:lnTo>
                  <a:pt x="85" y="485"/>
                </a:lnTo>
                <a:lnTo>
                  <a:pt x="87" y="485"/>
                </a:lnTo>
                <a:lnTo>
                  <a:pt x="87" y="483"/>
                </a:lnTo>
                <a:lnTo>
                  <a:pt x="87" y="481"/>
                </a:lnTo>
                <a:lnTo>
                  <a:pt x="88" y="481"/>
                </a:lnTo>
                <a:lnTo>
                  <a:pt x="87" y="481"/>
                </a:lnTo>
                <a:lnTo>
                  <a:pt x="88" y="481"/>
                </a:lnTo>
                <a:lnTo>
                  <a:pt x="87" y="481"/>
                </a:lnTo>
                <a:lnTo>
                  <a:pt x="88" y="481"/>
                </a:lnTo>
                <a:lnTo>
                  <a:pt x="87" y="481"/>
                </a:lnTo>
                <a:lnTo>
                  <a:pt x="87" y="480"/>
                </a:lnTo>
                <a:lnTo>
                  <a:pt x="87" y="481"/>
                </a:lnTo>
                <a:lnTo>
                  <a:pt x="87" y="480"/>
                </a:lnTo>
                <a:lnTo>
                  <a:pt x="88" y="480"/>
                </a:lnTo>
                <a:lnTo>
                  <a:pt x="88" y="478"/>
                </a:lnTo>
                <a:lnTo>
                  <a:pt x="88" y="480"/>
                </a:lnTo>
                <a:lnTo>
                  <a:pt x="88" y="481"/>
                </a:lnTo>
                <a:lnTo>
                  <a:pt x="90" y="481"/>
                </a:lnTo>
                <a:lnTo>
                  <a:pt x="90" y="480"/>
                </a:lnTo>
                <a:lnTo>
                  <a:pt x="90" y="481"/>
                </a:lnTo>
                <a:lnTo>
                  <a:pt x="90" y="480"/>
                </a:lnTo>
                <a:lnTo>
                  <a:pt x="92" y="480"/>
                </a:lnTo>
                <a:lnTo>
                  <a:pt x="92" y="478"/>
                </a:lnTo>
                <a:lnTo>
                  <a:pt x="90" y="478"/>
                </a:lnTo>
                <a:lnTo>
                  <a:pt x="92" y="478"/>
                </a:lnTo>
                <a:lnTo>
                  <a:pt x="90" y="478"/>
                </a:lnTo>
                <a:lnTo>
                  <a:pt x="92" y="478"/>
                </a:lnTo>
                <a:lnTo>
                  <a:pt x="92" y="476"/>
                </a:lnTo>
                <a:lnTo>
                  <a:pt x="93" y="476"/>
                </a:lnTo>
                <a:lnTo>
                  <a:pt x="95" y="476"/>
                </a:lnTo>
                <a:lnTo>
                  <a:pt x="95" y="475"/>
                </a:lnTo>
                <a:lnTo>
                  <a:pt x="97" y="475"/>
                </a:lnTo>
                <a:lnTo>
                  <a:pt x="95" y="475"/>
                </a:lnTo>
                <a:lnTo>
                  <a:pt x="97" y="475"/>
                </a:lnTo>
                <a:lnTo>
                  <a:pt x="97" y="473"/>
                </a:lnTo>
                <a:close/>
                <a:moveTo>
                  <a:pt x="100" y="471"/>
                </a:moveTo>
                <a:lnTo>
                  <a:pt x="100" y="473"/>
                </a:lnTo>
                <a:lnTo>
                  <a:pt x="98" y="473"/>
                </a:lnTo>
                <a:lnTo>
                  <a:pt x="100" y="473"/>
                </a:lnTo>
                <a:lnTo>
                  <a:pt x="98" y="473"/>
                </a:lnTo>
                <a:lnTo>
                  <a:pt x="98" y="475"/>
                </a:lnTo>
                <a:lnTo>
                  <a:pt x="98" y="473"/>
                </a:lnTo>
                <a:lnTo>
                  <a:pt x="98" y="471"/>
                </a:lnTo>
                <a:lnTo>
                  <a:pt x="98" y="473"/>
                </a:lnTo>
                <a:lnTo>
                  <a:pt x="100" y="471"/>
                </a:lnTo>
                <a:close/>
                <a:moveTo>
                  <a:pt x="83" y="471"/>
                </a:moveTo>
                <a:lnTo>
                  <a:pt x="83" y="473"/>
                </a:lnTo>
                <a:lnTo>
                  <a:pt x="82" y="471"/>
                </a:lnTo>
                <a:lnTo>
                  <a:pt x="83" y="471"/>
                </a:lnTo>
                <a:close/>
                <a:moveTo>
                  <a:pt x="83" y="471"/>
                </a:moveTo>
                <a:lnTo>
                  <a:pt x="83" y="473"/>
                </a:lnTo>
                <a:lnTo>
                  <a:pt x="83" y="471"/>
                </a:lnTo>
                <a:close/>
                <a:moveTo>
                  <a:pt x="75" y="471"/>
                </a:moveTo>
                <a:lnTo>
                  <a:pt x="73" y="471"/>
                </a:lnTo>
                <a:lnTo>
                  <a:pt x="75" y="471"/>
                </a:lnTo>
                <a:close/>
                <a:moveTo>
                  <a:pt x="77" y="471"/>
                </a:moveTo>
                <a:lnTo>
                  <a:pt x="75" y="471"/>
                </a:lnTo>
                <a:lnTo>
                  <a:pt x="75" y="469"/>
                </a:lnTo>
                <a:lnTo>
                  <a:pt x="75" y="471"/>
                </a:lnTo>
                <a:lnTo>
                  <a:pt x="77" y="471"/>
                </a:lnTo>
                <a:close/>
                <a:moveTo>
                  <a:pt x="77" y="469"/>
                </a:moveTo>
                <a:lnTo>
                  <a:pt x="75" y="469"/>
                </a:lnTo>
                <a:lnTo>
                  <a:pt x="77" y="469"/>
                </a:lnTo>
                <a:close/>
                <a:moveTo>
                  <a:pt x="75" y="468"/>
                </a:moveTo>
                <a:lnTo>
                  <a:pt x="75" y="469"/>
                </a:lnTo>
                <a:lnTo>
                  <a:pt x="75" y="468"/>
                </a:lnTo>
                <a:lnTo>
                  <a:pt x="75" y="469"/>
                </a:lnTo>
                <a:lnTo>
                  <a:pt x="75" y="468"/>
                </a:lnTo>
                <a:close/>
                <a:moveTo>
                  <a:pt x="92" y="468"/>
                </a:moveTo>
                <a:lnTo>
                  <a:pt x="90" y="468"/>
                </a:lnTo>
                <a:lnTo>
                  <a:pt x="92" y="468"/>
                </a:lnTo>
                <a:close/>
                <a:moveTo>
                  <a:pt x="75" y="466"/>
                </a:moveTo>
                <a:lnTo>
                  <a:pt x="73" y="466"/>
                </a:lnTo>
                <a:lnTo>
                  <a:pt x="75" y="466"/>
                </a:lnTo>
                <a:close/>
                <a:moveTo>
                  <a:pt x="73" y="464"/>
                </a:moveTo>
                <a:lnTo>
                  <a:pt x="73" y="466"/>
                </a:lnTo>
                <a:lnTo>
                  <a:pt x="72" y="466"/>
                </a:lnTo>
                <a:lnTo>
                  <a:pt x="73" y="466"/>
                </a:lnTo>
                <a:lnTo>
                  <a:pt x="72" y="466"/>
                </a:lnTo>
                <a:lnTo>
                  <a:pt x="72" y="464"/>
                </a:lnTo>
                <a:lnTo>
                  <a:pt x="73" y="464"/>
                </a:lnTo>
                <a:close/>
                <a:moveTo>
                  <a:pt x="73" y="464"/>
                </a:moveTo>
                <a:lnTo>
                  <a:pt x="75" y="464"/>
                </a:lnTo>
                <a:lnTo>
                  <a:pt x="75" y="466"/>
                </a:lnTo>
                <a:lnTo>
                  <a:pt x="73" y="466"/>
                </a:lnTo>
                <a:lnTo>
                  <a:pt x="73" y="464"/>
                </a:lnTo>
                <a:lnTo>
                  <a:pt x="73" y="466"/>
                </a:lnTo>
                <a:lnTo>
                  <a:pt x="73" y="464"/>
                </a:lnTo>
                <a:close/>
                <a:moveTo>
                  <a:pt x="88" y="464"/>
                </a:moveTo>
                <a:lnTo>
                  <a:pt x="88" y="463"/>
                </a:lnTo>
                <a:lnTo>
                  <a:pt x="88" y="464"/>
                </a:lnTo>
                <a:close/>
                <a:moveTo>
                  <a:pt x="75" y="461"/>
                </a:moveTo>
                <a:lnTo>
                  <a:pt x="75" y="463"/>
                </a:lnTo>
                <a:lnTo>
                  <a:pt x="75" y="461"/>
                </a:lnTo>
                <a:lnTo>
                  <a:pt x="77" y="461"/>
                </a:lnTo>
                <a:lnTo>
                  <a:pt x="77" y="463"/>
                </a:lnTo>
                <a:lnTo>
                  <a:pt x="75" y="463"/>
                </a:lnTo>
                <a:lnTo>
                  <a:pt x="75" y="461"/>
                </a:lnTo>
                <a:close/>
                <a:moveTo>
                  <a:pt x="77" y="461"/>
                </a:moveTo>
                <a:lnTo>
                  <a:pt x="78" y="461"/>
                </a:lnTo>
                <a:lnTo>
                  <a:pt x="77" y="461"/>
                </a:lnTo>
                <a:close/>
                <a:moveTo>
                  <a:pt x="52" y="458"/>
                </a:moveTo>
                <a:lnTo>
                  <a:pt x="53" y="458"/>
                </a:lnTo>
                <a:lnTo>
                  <a:pt x="52" y="458"/>
                </a:lnTo>
                <a:lnTo>
                  <a:pt x="53" y="458"/>
                </a:lnTo>
                <a:lnTo>
                  <a:pt x="52" y="458"/>
                </a:lnTo>
                <a:close/>
                <a:moveTo>
                  <a:pt x="83" y="456"/>
                </a:moveTo>
                <a:lnTo>
                  <a:pt x="83" y="458"/>
                </a:lnTo>
                <a:lnTo>
                  <a:pt x="83" y="459"/>
                </a:lnTo>
                <a:lnTo>
                  <a:pt x="83" y="458"/>
                </a:lnTo>
                <a:lnTo>
                  <a:pt x="85" y="458"/>
                </a:lnTo>
                <a:lnTo>
                  <a:pt x="85" y="459"/>
                </a:lnTo>
                <a:lnTo>
                  <a:pt x="85" y="461"/>
                </a:lnTo>
                <a:lnTo>
                  <a:pt x="83" y="461"/>
                </a:lnTo>
                <a:lnTo>
                  <a:pt x="83" y="463"/>
                </a:lnTo>
                <a:lnTo>
                  <a:pt x="83" y="461"/>
                </a:lnTo>
                <a:lnTo>
                  <a:pt x="83" y="463"/>
                </a:lnTo>
                <a:lnTo>
                  <a:pt x="83" y="461"/>
                </a:lnTo>
                <a:lnTo>
                  <a:pt x="83" y="463"/>
                </a:lnTo>
                <a:lnTo>
                  <a:pt x="83" y="461"/>
                </a:lnTo>
                <a:lnTo>
                  <a:pt x="83" y="463"/>
                </a:lnTo>
                <a:lnTo>
                  <a:pt x="82" y="463"/>
                </a:lnTo>
                <a:lnTo>
                  <a:pt x="82" y="461"/>
                </a:lnTo>
                <a:lnTo>
                  <a:pt x="80" y="461"/>
                </a:lnTo>
                <a:lnTo>
                  <a:pt x="80" y="459"/>
                </a:lnTo>
                <a:lnTo>
                  <a:pt x="80" y="461"/>
                </a:lnTo>
                <a:lnTo>
                  <a:pt x="80" y="463"/>
                </a:lnTo>
                <a:lnTo>
                  <a:pt x="82" y="463"/>
                </a:lnTo>
                <a:lnTo>
                  <a:pt x="83" y="463"/>
                </a:lnTo>
                <a:lnTo>
                  <a:pt x="85" y="463"/>
                </a:lnTo>
                <a:lnTo>
                  <a:pt x="83" y="463"/>
                </a:lnTo>
                <a:lnTo>
                  <a:pt x="83" y="464"/>
                </a:lnTo>
                <a:lnTo>
                  <a:pt x="83" y="466"/>
                </a:lnTo>
                <a:lnTo>
                  <a:pt x="83" y="464"/>
                </a:lnTo>
                <a:lnTo>
                  <a:pt x="83" y="466"/>
                </a:lnTo>
                <a:lnTo>
                  <a:pt x="83" y="468"/>
                </a:lnTo>
                <a:lnTo>
                  <a:pt x="82" y="468"/>
                </a:lnTo>
                <a:lnTo>
                  <a:pt x="82" y="469"/>
                </a:lnTo>
                <a:lnTo>
                  <a:pt x="82" y="468"/>
                </a:lnTo>
                <a:lnTo>
                  <a:pt x="82" y="469"/>
                </a:lnTo>
                <a:lnTo>
                  <a:pt x="80" y="469"/>
                </a:lnTo>
                <a:lnTo>
                  <a:pt x="80" y="468"/>
                </a:lnTo>
                <a:lnTo>
                  <a:pt x="80" y="466"/>
                </a:lnTo>
                <a:lnTo>
                  <a:pt x="80" y="468"/>
                </a:lnTo>
                <a:lnTo>
                  <a:pt x="78" y="468"/>
                </a:lnTo>
                <a:lnTo>
                  <a:pt x="80" y="468"/>
                </a:lnTo>
                <a:lnTo>
                  <a:pt x="78" y="468"/>
                </a:lnTo>
                <a:lnTo>
                  <a:pt x="78" y="469"/>
                </a:lnTo>
                <a:lnTo>
                  <a:pt x="78" y="471"/>
                </a:lnTo>
                <a:lnTo>
                  <a:pt x="77" y="471"/>
                </a:lnTo>
                <a:lnTo>
                  <a:pt x="77" y="469"/>
                </a:lnTo>
                <a:lnTo>
                  <a:pt x="77" y="471"/>
                </a:lnTo>
                <a:lnTo>
                  <a:pt x="77" y="469"/>
                </a:lnTo>
                <a:lnTo>
                  <a:pt x="75" y="469"/>
                </a:lnTo>
                <a:lnTo>
                  <a:pt x="75" y="468"/>
                </a:lnTo>
                <a:lnTo>
                  <a:pt x="75" y="466"/>
                </a:lnTo>
                <a:lnTo>
                  <a:pt x="75" y="464"/>
                </a:lnTo>
                <a:lnTo>
                  <a:pt x="77" y="464"/>
                </a:lnTo>
                <a:lnTo>
                  <a:pt x="75" y="464"/>
                </a:lnTo>
                <a:lnTo>
                  <a:pt x="75" y="463"/>
                </a:lnTo>
                <a:lnTo>
                  <a:pt x="77" y="463"/>
                </a:lnTo>
                <a:lnTo>
                  <a:pt x="75" y="463"/>
                </a:lnTo>
                <a:lnTo>
                  <a:pt x="77" y="463"/>
                </a:lnTo>
                <a:lnTo>
                  <a:pt x="77" y="461"/>
                </a:lnTo>
                <a:lnTo>
                  <a:pt x="78" y="463"/>
                </a:lnTo>
                <a:lnTo>
                  <a:pt x="78" y="461"/>
                </a:lnTo>
                <a:lnTo>
                  <a:pt x="78" y="463"/>
                </a:lnTo>
                <a:lnTo>
                  <a:pt x="78" y="461"/>
                </a:lnTo>
                <a:lnTo>
                  <a:pt x="78" y="459"/>
                </a:lnTo>
                <a:lnTo>
                  <a:pt x="78" y="461"/>
                </a:lnTo>
                <a:lnTo>
                  <a:pt x="78" y="459"/>
                </a:lnTo>
                <a:lnTo>
                  <a:pt x="77" y="458"/>
                </a:lnTo>
                <a:lnTo>
                  <a:pt x="78" y="458"/>
                </a:lnTo>
                <a:lnTo>
                  <a:pt x="77" y="458"/>
                </a:lnTo>
                <a:lnTo>
                  <a:pt x="78" y="458"/>
                </a:lnTo>
                <a:lnTo>
                  <a:pt x="80" y="458"/>
                </a:lnTo>
                <a:lnTo>
                  <a:pt x="80" y="456"/>
                </a:lnTo>
                <a:lnTo>
                  <a:pt x="80" y="458"/>
                </a:lnTo>
                <a:lnTo>
                  <a:pt x="82" y="458"/>
                </a:lnTo>
                <a:lnTo>
                  <a:pt x="82" y="456"/>
                </a:lnTo>
                <a:lnTo>
                  <a:pt x="83" y="456"/>
                </a:lnTo>
                <a:close/>
                <a:moveTo>
                  <a:pt x="90" y="456"/>
                </a:moveTo>
                <a:lnTo>
                  <a:pt x="90" y="458"/>
                </a:lnTo>
                <a:lnTo>
                  <a:pt x="90" y="459"/>
                </a:lnTo>
                <a:lnTo>
                  <a:pt x="88" y="459"/>
                </a:lnTo>
                <a:lnTo>
                  <a:pt x="88" y="461"/>
                </a:lnTo>
                <a:lnTo>
                  <a:pt x="88" y="459"/>
                </a:lnTo>
                <a:lnTo>
                  <a:pt x="88" y="461"/>
                </a:lnTo>
                <a:lnTo>
                  <a:pt x="88" y="463"/>
                </a:lnTo>
                <a:lnTo>
                  <a:pt x="87" y="463"/>
                </a:lnTo>
                <a:lnTo>
                  <a:pt x="88" y="463"/>
                </a:lnTo>
                <a:lnTo>
                  <a:pt x="87" y="463"/>
                </a:lnTo>
                <a:lnTo>
                  <a:pt x="87" y="464"/>
                </a:lnTo>
                <a:lnTo>
                  <a:pt x="88" y="464"/>
                </a:lnTo>
                <a:lnTo>
                  <a:pt x="87" y="464"/>
                </a:lnTo>
                <a:lnTo>
                  <a:pt x="87" y="466"/>
                </a:lnTo>
                <a:lnTo>
                  <a:pt x="87" y="464"/>
                </a:lnTo>
                <a:lnTo>
                  <a:pt x="85" y="464"/>
                </a:lnTo>
                <a:lnTo>
                  <a:pt x="87" y="464"/>
                </a:lnTo>
                <a:lnTo>
                  <a:pt x="85" y="464"/>
                </a:lnTo>
                <a:lnTo>
                  <a:pt x="87" y="464"/>
                </a:lnTo>
                <a:lnTo>
                  <a:pt x="85" y="464"/>
                </a:lnTo>
                <a:lnTo>
                  <a:pt x="87" y="463"/>
                </a:lnTo>
                <a:lnTo>
                  <a:pt x="87" y="461"/>
                </a:lnTo>
                <a:lnTo>
                  <a:pt x="87" y="463"/>
                </a:lnTo>
                <a:lnTo>
                  <a:pt x="87" y="461"/>
                </a:lnTo>
                <a:lnTo>
                  <a:pt x="85" y="461"/>
                </a:lnTo>
                <a:lnTo>
                  <a:pt x="85" y="459"/>
                </a:lnTo>
                <a:lnTo>
                  <a:pt x="87" y="459"/>
                </a:lnTo>
                <a:lnTo>
                  <a:pt x="87" y="458"/>
                </a:lnTo>
                <a:lnTo>
                  <a:pt x="85" y="458"/>
                </a:lnTo>
                <a:lnTo>
                  <a:pt x="87" y="458"/>
                </a:lnTo>
                <a:lnTo>
                  <a:pt x="87" y="456"/>
                </a:lnTo>
                <a:lnTo>
                  <a:pt x="87" y="458"/>
                </a:lnTo>
                <a:lnTo>
                  <a:pt x="87" y="456"/>
                </a:lnTo>
                <a:lnTo>
                  <a:pt x="88" y="456"/>
                </a:lnTo>
                <a:lnTo>
                  <a:pt x="88" y="458"/>
                </a:lnTo>
                <a:lnTo>
                  <a:pt x="88" y="456"/>
                </a:lnTo>
                <a:lnTo>
                  <a:pt x="90" y="456"/>
                </a:lnTo>
                <a:close/>
                <a:moveTo>
                  <a:pt x="95" y="454"/>
                </a:moveTo>
                <a:lnTo>
                  <a:pt x="93" y="456"/>
                </a:lnTo>
                <a:lnTo>
                  <a:pt x="93" y="454"/>
                </a:lnTo>
                <a:lnTo>
                  <a:pt x="95" y="454"/>
                </a:lnTo>
                <a:close/>
                <a:moveTo>
                  <a:pt x="78" y="454"/>
                </a:moveTo>
                <a:lnTo>
                  <a:pt x="78" y="456"/>
                </a:lnTo>
                <a:lnTo>
                  <a:pt x="78" y="454"/>
                </a:lnTo>
                <a:close/>
                <a:moveTo>
                  <a:pt x="95" y="454"/>
                </a:moveTo>
                <a:lnTo>
                  <a:pt x="95" y="456"/>
                </a:lnTo>
                <a:lnTo>
                  <a:pt x="95" y="454"/>
                </a:lnTo>
                <a:close/>
                <a:moveTo>
                  <a:pt x="62" y="454"/>
                </a:moveTo>
                <a:lnTo>
                  <a:pt x="60" y="454"/>
                </a:lnTo>
                <a:lnTo>
                  <a:pt x="62" y="454"/>
                </a:lnTo>
                <a:close/>
                <a:moveTo>
                  <a:pt x="70" y="454"/>
                </a:moveTo>
                <a:lnTo>
                  <a:pt x="68" y="454"/>
                </a:lnTo>
                <a:lnTo>
                  <a:pt x="70" y="454"/>
                </a:lnTo>
                <a:lnTo>
                  <a:pt x="68" y="454"/>
                </a:lnTo>
                <a:lnTo>
                  <a:pt x="70" y="454"/>
                </a:lnTo>
                <a:close/>
                <a:moveTo>
                  <a:pt x="62" y="453"/>
                </a:moveTo>
                <a:lnTo>
                  <a:pt x="62" y="454"/>
                </a:lnTo>
                <a:lnTo>
                  <a:pt x="62" y="453"/>
                </a:lnTo>
                <a:close/>
                <a:moveTo>
                  <a:pt x="67" y="453"/>
                </a:moveTo>
                <a:lnTo>
                  <a:pt x="67" y="454"/>
                </a:lnTo>
                <a:lnTo>
                  <a:pt x="67" y="453"/>
                </a:lnTo>
                <a:close/>
                <a:moveTo>
                  <a:pt x="98" y="453"/>
                </a:moveTo>
                <a:lnTo>
                  <a:pt x="98" y="454"/>
                </a:lnTo>
                <a:lnTo>
                  <a:pt x="98" y="456"/>
                </a:lnTo>
                <a:lnTo>
                  <a:pt x="98" y="454"/>
                </a:lnTo>
                <a:lnTo>
                  <a:pt x="98" y="456"/>
                </a:lnTo>
                <a:lnTo>
                  <a:pt x="98" y="458"/>
                </a:lnTo>
                <a:lnTo>
                  <a:pt x="98" y="459"/>
                </a:lnTo>
                <a:lnTo>
                  <a:pt x="98" y="461"/>
                </a:lnTo>
                <a:lnTo>
                  <a:pt x="97" y="461"/>
                </a:lnTo>
                <a:lnTo>
                  <a:pt x="97" y="463"/>
                </a:lnTo>
                <a:lnTo>
                  <a:pt x="98" y="463"/>
                </a:lnTo>
                <a:lnTo>
                  <a:pt x="98" y="464"/>
                </a:lnTo>
                <a:lnTo>
                  <a:pt x="97" y="464"/>
                </a:lnTo>
                <a:lnTo>
                  <a:pt x="97" y="466"/>
                </a:lnTo>
                <a:lnTo>
                  <a:pt x="95" y="466"/>
                </a:lnTo>
                <a:lnTo>
                  <a:pt x="97" y="466"/>
                </a:lnTo>
                <a:lnTo>
                  <a:pt x="95" y="466"/>
                </a:lnTo>
                <a:lnTo>
                  <a:pt x="95" y="468"/>
                </a:lnTo>
                <a:lnTo>
                  <a:pt x="93" y="468"/>
                </a:lnTo>
                <a:lnTo>
                  <a:pt x="93" y="469"/>
                </a:lnTo>
                <a:lnTo>
                  <a:pt x="92" y="469"/>
                </a:lnTo>
                <a:lnTo>
                  <a:pt x="92" y="468"/>
                </a:lnTo>
                <a:lnTo>
                  <a:pt x="92" y="466"/>
                </a:lnTo>
                <a:lnTo>
                  <a:pt x="93" y="466"/>
                </a:lnTo>
                <a:lnTo>
                  <a:pt x="93" y="468"/>
                </a:lnTo>
                <a:lnTo>
                  <a:pt x="93" y="466"/>
                </a:lnTo>
                <a:lnTo>
                  <a:pt x="93" y="464"/>
                </a:lnTo>
                <a:lnTo>
                  <a:pt x="93" y="466"/>
                </a:lnTo>
                <a:lnTo>
                  <a:pt x="92" y="466"/>
                </a:lnTo>
                <a:lnTo>
                  <a:pt x="92" y="468"/>
                </a:lnTo>
                <a:lnTo>
                  <a:pt x="92" y="466"/>
                </a:lnTo>
                <a:lnTo>
                  <a:pt x="90" y="466"/>
                </a:lnTo>
                <a:lnTo>
                  <a:pt x="90" y="468"/>
                </a:lnTo>
                <a:lnTo>
                  <a:pt x="90" y="466"/>
                </a:lnTo>
                <a:lnTo>
                  <a:pt x="90" y="468"/>
                </a:lnTo>
                <a:lnTo>
                  <a:pt x="90" y="466"/>
                </a:lnTo>
                <a:lnTo>
                  <a:pt x="88" y="466"/>
                </a:lnTo>
                <a:lnTo>
                  <a:pt x="90" y="466"/>
                </a:lnTo>
                <a:lnTo>
                  <a:pt x="88" y="466"/>
                </a:lnTo>
                <a:lnTo>
                  <a:pt x="90" y="466"/>
                </a:lnTo>
                <a:lnTo>
                  <a:pt x="90" y="464"/>
                </a:lnTo>
                <a:lnTo>
                  <a:pt x="90" y="463"/>
                </a:lnTo>
                <a:lnTo>
                  <a:pt x="92" y="463"/>
                </a:lnTo>
                <a:lnTo>
                  <a:pt x="93" y="463"/>
                </a:lnTo>
                <a:lnTo>
                  <a:pt x="93" y="461"/>
                </a:lnTo>
                <a:lnTo>
                  <a:pt x="95" y="461"/>
                </a:lnTo>
                <a:lnTo>
                  <a:pt x="95" y="459"/>
                </a:lnTo>
                <a:lnTo>
                  <a:pt x="97" y="459"/>
                </a:lnTo>
                <a:lnTo>
                  <a:pt x="97" y="458"/>
                </a:lnTo>
                <a:lnTo>
                  <a:pt x="95" y="459"/>
                </a:lnTo>
                <a:lnTo>
                  <a:pt x="95" y="458"/>
                </a:lnTo>
                <a:lnTo>
                  <a:pt x="95" y="459"/>
                </a:lnTo>
                <a:lnTo>
                  <a:pt x="95" y="461"/>
                </a:lnTo>
                <a:lnTo>
                  <a:pt x="93" y="461"/>
                </a:lnTo>
                <a:lnTo>
                  <a:pt x="93" y="463"/>
                </a:lnTo>
                <a:lnTo>
                  <a:pt x="92" y="463"/>
                </a:lnTo>
                <a:lnTo>
                  <a:pt x="90" y="463"/>
                </a:lnTo>
                <a:lnTo>
                  <a:pt x="90" y="464"/>
                </a:lnTo>
                <a:lnTo>
                  <a:pt x="88" y="464"/>
                </a:lnTo>
                <a:lnTo>
                  <a:pt x="88" y="463"/>
                </a:lnTo>
                <a:lnTo>
                  <a:pt x="90" y="463"/>
                </a:lnTo>
                <a:lnTo>
                  <a:pt x="88" y="463"/>
                </a:lnTo>
                <a:lnTo>
                  <a:pt x="88" y="461"/>
                </a:lnTo>
                <a:lnTo>
                  <a:pt x="90" y="461"/>
                </a:lnTo>
                <a:lnTo>
                  <a:pt x="90" y="459"/>
                </a:lnTo>
                <a:lnTo>
                  <a:pt x="90" y="458"/>
                </a:lnTo>
                <a:lnTo>
                  <a:pt x="92" y="458"/>
                </a:lnTo>
                <a:lnTo>
                  <a:pt x="92" y="456"/>
                </a:lnTo>
                <a:lnTo>
                  <a:pt x="93" y="456"/>
                </a:lnTo>
                <a:lnTo>
                  <a:pt x="95" y="456"/>
                </a:lnTo>
                <a:lnTo>
                  <a:pt x="97" y="456"/>
                </a:lnTo>
                <a:lnTo>
                  <a:pt x="97" y="454"/>
                </a:lnTo>
                <a:lnTo>
                  <a:pt x="97" y="453"/>
                </a:lnTo>
                <a:lnTo>
                  <a:pt x="98" y="453"/>
                </a:lnTo>
                <a:close/>
                <a:moveTo>
                  <a:pt x="62" y="453"/>
                </a:moveTo>
                <a:lnTo>
                  <a:pt x="62" y="454"/>
                </a:lnTo>
                <a:lnTo>
                  <a:pt x="60" y="454"/>
                </a:lnTo>
                <a:lnTo>
                  <a:pt x="60" y="453"/>
                </a:lnTo>
                <a:lnTo>
                  <a:pt x="62" y="453"/>
                </a:lnTo>
                <a:lnTo>
                  <a:pt x="60" y="453"/>
                </a:lnTo>
                <a:lnTo>
                  <a:pt x="62" y="453"/>
                </a:lnTo>
                <a:close/>
                <a:moveTo>
                  <a:pt x="52" y="453"/>
                </a:moveTo>
                <a:lnTo>
                  <a:pt x="50" y="453"/>
                </a:lnTo>
                <a:lnTo>
                  <a:pt x="52" y="453"/>
                </a:lnTo>
                <a:close/>
                <a:moveTo>
                  <a:pt x="68" y="453"/>
                </a:moveTo>
                <a:lnTo>
                  <a:pt x="68" y="454"/>
                </a:lnTo>
                <a:lnTo>
                  <a:pt x="67" y="454"/>
                </a:lnTo>
                <a:lnTo>
                  <a:pt x="67" y="453"/>
                </a:lnTo>
                <a:lnTo>
                  <a:pt x="68" y="453"/>
                </a:lnTo>
                <a:close/>
                <a:moveTo>
                  <a:pt x="95" y="451"/>
                </a:moveTo>
                <a:lnTo>
                  <a:pt x="95" y="453"/>
                </a:lnTo>
                <a:lnTo>
                  <a:pt x="95" y="454"/>
                </a:lnTo>
                <a:lnTo>
                  <a:pt x="93" y="454"/>
                </a:lnTo>
                <a:lnTo>
                  <a:pt x="93" y="453"/>
                </a:lnTo>
                <a:lnTo>
                  <a:pt x="95" y="453"/>
                </a:lnTo>
                <a:lnTo>
                  <a:pt x="95" y="451"/>
                </a:lnTo>
                <a:close/>
                <a:moveTo>
                  <a:pt x="77" y="451"/>
                </a:moveTo>
                <a:lnTo>
                  <a:pt x="75" y="451"/>
                </a:lnTo>
                <a:lnTo>
                  <a:pt x="77" y="451"/>
                </a:lnTo>
                <a:close/>
                <a:moveTo>
                  <a:pt x="52" y="451"/>
                </a:moveTo>
                <a:lnTo>
                  <a:pt x="52" y="453"/>
                </a:lnTo>
                <a:lnTo>
                  <a:pt x="52" y="451"/>
                </a:lnTo>
                <a:close/>
                <a:moveTo>
                  <a:pt x="57" y="449"/>
                </a:moveTo>
                <a:lnTo>
                  <a:pt x="57" y="451"/>
                </a:lnTo>
                <a:lnTo>
                  <a:pt x="55" y="451"/>
                </a:lnTo>
                <a:lnTo>
                  <a:pt x="55" y="453"/>
                </a:lnTo>
                <a:lnTo>
                  <a:pt x="55" y="451"/>
                </a:lnTo>
                <a:lnTo>
                  <a:pt x="55" y="453"/>
                </a:lnTo>
                <a:lnTo>
                  <a:pt x="55" y="451"/>
                </a:lnTo>
                <a:lnTo>
                  <a:pt x="55" y="453"/>
                </a:lnTo>
                <a:lnTo>
                  <a:pt x="53" y="453"/>
                </a:lnTo>
                <a:lnTo>
                  <a:pt x="55" y="453"/>
                </a:lnTo>
                <a:lnTo>
                  <a:pt x="55" y="454"/>
                </a:lnTo>
                <a:lnTo>
                  <a:pt x="53" y="454"/>
                </a:lnTo>
                <a:lnTo>
                  <a:pt x="53" y="453"/>
                </a:lnTo>
                <a:lnTo>
                  <a:pt x="53" y="451"/>
                </a:lnTo>
                <a:lnTo>
                  <a:pt x="53" y="453"/>
                </a:lnTo>
                <a:lnTo>
                  <a:pt x="52" y="453"/>
                </a:lnTo>
                <a:lnTo>
                  <a:pt x="52" y="451"/>
                </a:lnTo>
                <a:lnTo>
                  <a:pt x="52" y="453"/>
                </a:lnTo>
                <a:lnTo>
                  <a:pt x="52" y="451"/>
                </a:lnTo>
                <a:lnTo>
                  <a:pt x="53" y="451"/>
                </a:lnTo>
                <a:lnTo>
                  <a:pt x="53" y="449"/>
                </a:lnTo>
                <a:lnTo>
                  <a:pt x="55" y="449"/>
                </a:lnTo>
                <a:lnTo>
                  <a:pt x="55" y="451"/>
                </a:lnTo>
                <a:lnTo>
                  <a:pt x="55" y="449"/>
                </a:lnTo>
                <a:lnTo>
                  <a:pt x="57" y="449"/>
                </a:lnTo>
                <a:close/>
                <a:moveTo>
                  <a:pt x="67" y="449"/>
                </a:moveTo>
                <a:lnTo>
                  <a:pt x="67" y="451"/>
                </a:lnTo>
                <a:lnTo>
                  <a:pt x="67" y="449"/>
                </a:lnTo>
                <a:close/>
                <a:moveTo>
                  <a:pt x="58" y="449"/>
                </a:moveTo>
                <a:lnTo>
                  <a:pt x="57" y="449"/>
                </a:lnTo>
                <a:lnTo>
                  <a:pt x="58" y="449"/>
                </a:lnTo>
                <a:close/>
                <a:moveTo>
                  <a:pt x="58" y="448"/>
                </a:moveTo>
                <a:lnTo>
                  <a:pt x="58" y="449"/>
                </a:lnTo>
                <a:lnTo>
                  <a:pt x="58" y="448"/>
                </a:lnTo>
                <a:close/>
                <a:moveTo>
                  <a:pt x="92" y="448"/>
                </a:moveTo>
                <a:lnTo>
                  <a:pt x="92" y="449"/>
                </a:lnTo>
                <a:lnTo>
                  <a:pt x="90" y="448"/>
                </a:lnTo>
                <a:lnTo>
                  <a:pt x="92" y="448"/>
                </a:lnTo>
                <a:lnTo>
                  <a:pt x="90" y="448"/>
                </a:lnTo>
                <a:lnTo>
                  <a:pt x="92" y="448"/>
                </a:lnTo>
                <a:close/>
                <a:moveTo>
                  <a:pt x="53" y="448"/>
                </a:moveTo>
                <a:lnTo>
                  <a:pt x="55" y="448"/>
                </a:lnTo>
                <a:lnTo>
                  <a:pt x="53" y="448"/>
                </a:lnTo>
                <a:lnTo>
                  <a:pt x="55" y="448"/>
                </a:lnTo>
                <a:lnTo>
                  <a:pt x="53" y="448"/>
                </a:lnTo>
                <a:close/>
                <a:moveTo>
                  <a:pt x="55" y="448"/>
                </a:moveTo>
                <a:lnTo>
                  <a:pt x="55" y="449"/>
                </a:lnTo>
                <a:lnTo>
                  <a:pt x="55" y="448"/>
                </a:lnTo>
                <a:close/>
                <a:moveTo>
                  <a:pt x="57" y="448"/>
                </a:moveTo>
                <a:lnTo>
                  <a:pt x="57" y="446"/>
                </a:lnTo>
                <a:lnTo>
                  <a:pt x="57" y="448"/>
                </a:lnTo>
                <a:close/>
                <a:moveTo>
                  <a:pt x="60" y="448"/>
                </a:moveTo>
                <a:lnTo>
                  <a:pt x="62" y="448"/>
                </a:lnTo>
                <a:lnTo>
                  <a:pt x="60" y="448"/>
                </a:lnTo>
                <a:lnTo>
                  <a:pt x="62" y="448"/>
                </a:lnTo>
                <a:lnTo>
                  <a:pt x="60" y="448"/>
                </a:lnTo>
                <a:lnTo>
                  <a:pt x="62" y="448"/>
                </a:lnTo>
                <a:lnTo>
                  <a:pt x="60" y="449"/>
                </a:lnTo>
                <a:lnTo>
                  <a:pt x="62" y="449"/>
                </a:lnTo>
                <a:lnTo>
                  <a:pt x="60" y="449"/>
                </a:lnTo>
                <a:lnTo>
                  <a:pt x="62" y="449"/>
                </a:lnTo>
                <a:lnTo>
                  <a:pt x="60" y="449"/>
                </a:lnTo>
                <a:lnTo>
                  <a:pt x="60" y="451"/>
                </a:lnTo>
                <a:lnTo>
                  <a:pt x="60" y="449"/>
                </a:lnTo>
                <a:lnTo>
                  <a:pt x="60" y="448"/>
                </a:lnTo>
                <a:lnTo>
                  <a:pt x="60" y="446"/>
                </a:lnTo>
                <a:lnTo>
                  <a:pt x="60" y="448"/>
                </a:lnTo>
                <a:close/>
                <a:moveTo>
                  <a:pt x="73" y="446"/>
                </a:moveTo>
                <a:lnTo>
                  <a:pt x="75" y="446"/>
                </a:lnTo>
                <a:lnTo>
                  <a:pt x="73" y="446"/>
                </a:lnTo>
                <a:lnTo>
                  <a:pt x="73" y="448"/>
                </a:lnTo>
                <a:lnTo>
                  <a:pt x="72" y="448"/>
                </a:lnTo>
                <a:lnTo>
                  <a:pt x="73" y="448"/>
                </a:lnTo>
                <a:lnTo>
                  <a:pt x="72" y="448"/>
                </a:lnTo>
                <a:lnTo>
                  <a:pt x="72" y="446"/>
                </a:lnTo>
                <a:lnTo>
                  <a:pt x="73" y="446"/>
                </a:lnTo>
                <a:close/>
                <a:moveTo>
                  <a:pt x="58" y="446"/>
                </a:moveTo>
                <a:lnTo>
                  <a:pt x="60" y="446"/>
                </a:lnTo>
                <a:lnTo>
                  <a:pt x="58" y="446"/>
                </a:lnTo>
                <a:lnTo>
                  <a:pt x="58" y="448"/>
                </a:lnTo>
                <a:lnTo>
                  <a:pt x="58" y="446"/>
                </a:lnTo>
                <a:lnTo>
                  <a:pt x="60" y="446"/>
                </a:lnTo>
                <a:lnTo>
                  <a:pt x="58" y="446"/>
                </a:lnTo>
                <a:lnTo>
                  <a:pt x="60" y="446"/>
                </a:lnTo>
                <a:lnTo>
                  <a:pt x="58" y="446"/>
                </a:lnTo>
                <a:close/>
                <a:moveTo>
                  <a:pt x="63" y="444"/>
                </a:moveTo>
                <a:lnTo>
                  <a:pt x="63" y="446"/>
                </a:lnTo>
                <a:lnTo>
                  <a:pt x="65" y="446"/>
                </a:lnTo>
                <a:lnTo>
                  <a:pt x="65" y="448"/>
                </a:lnTo>
                <a:lnTo>
                  <a:pt x="65" y="449"/>
                </a:lnTo>
                <a:lnTo>
                  <a:pt x="63" y="449"/>
                </a:lnTo>
                <a:lnTo>
                  <a:pt x="63" y="451"/>
                </a:lnTo>
                <a:lnTo>
                  <a:pt x="63" y="449"/>
                </a:lnTo>
                <a:lnTo>
                  <a:pt x="63" y="448"/>
                </a:lnTo>
                <a:lnTo>
                  <a:pt x="63" y="449"/>
                </a:lnTo>
                <a:lnTo>
                  <a:pt x="63" y="451"/>
                </a:lnTo>
                <a:lnTo>
                  <a:pt x="62" y="451"/>
                </a:lnTo>
                <a:lnTo>
                  <a:pt x="62" y="449"/>
                </a:lnTo>
                <a:lnTo>
                  <a:pt x="62" y="448"/>
                </a:lnTo>
                <a:lnTo>
                  <a:pt x="62" y="446"/>
                </a:lnTo>
                <a:lnTo>
                  <a:pt x="62" y="448"/>
                </a:lnTo>
                <a:lnTo>
                  <a:pt x="62" y="446"/>
                </a:lnTo>
                <a:lnTo>
                  <a:pt x="62" y="444"/>
                </a:lnTo>
                <a:lnTo>
                  <a:pt x="63" y="444"/>
                </a:lnTo>
                <a:lnTo>
                  <a:pt x="63" y="446"/>
                </a:lnTo>
                <a:lnTo>
                  <a:pt x="63" y="444"/>
                </a:lnTo>
                <a:close/>
                <a:moveTo>
                  <a:pt x="57" y="444"/>
                </a:moveTo>
                <a:lnTo>
                  <a:pt x="57" y="446"/>
                </a:lnTo>
                <a:lnTo>
                  <a:pt x="57" y="444"/>
                </a:lnTo>
                <a:close/>
                <a:moveTo>
                  <a:pt x="53" y="444"/>
                </a:moveTo>
                <a:lnTo>
                  <a:pt x="55" y="444"/>
                </a:lnTo>
                <a:lnTo>
                  <a:pt x="55" y="446"/>
                </a:lnTo>
                <a:lnTo>
                  <a:pt x="53" y="446"/>
                </a:lnTo>
                <a:lnTo>
                  <a:pt x="53" y="448"/>
                </a:lnTo>
                <a:lnTo>
                  <a:pt x="53" y="446"/>
                </a:lnTo>
                <a:lnTo>
                  <a:pt x="53" y="448"/>
                </a:lnTo>
                <a:lnTo>
                  <a:pt x="52" y="448"/>
                </a:lnTo>
                <a:lnTo>
                  <a:pt x="52" y="446"/>
                </a:lnTo>
                <a:lnTo>
                  <a:pt x="53" y="446"/>
                </a:lnTo>
                <a:lnTo>
                  <a:pt x="53" y="444"/>
                </a:lnTo>
                <a:close/>
                <a:moveTo>
                  <a:pt x="65" y="446"/>
                </a:moveTo>
                <a:lnTo>
                  <a:pt x="65" y="444"/>
                </a:lnTo>
                <a:lnTo>
                  <a:pt x="65" y="446"/>
                </a:lnTo>
                <a:close/>
                <a:moveTo>
                  <a:pt x="95" y="444"/>
                </a:moveTo>
                <a:lnTo>
                  <a:pt x="95" y="446"/>
                </a:lnTo>
                <a:lnTo>
                  <a:pt x="95" y="448"/>
                </a:lnTo>
                <a:lnTo>
                  <a:pt x="93" y="448"/>
                </a:lnTo>
                <a:lnTo>
                  <a:pt x="93" y="446"/>
                </a:lnTo>
                <a:lnTo>
                  <a:pt x="93" y="444"/>
                </a:lnTo>
                <a:lnTo>
                  <a:pt x="93" y="446"/>
                </a:lnTo>
                <a:lnTo>
                  <a:pt x="93" y="444"/>
                </a:lnTo>
                <a:lnTo>
                  <a:pt x="95" y="444"/>
                </a:lnTo>
                <a:close/>
                <a:moveTo>
                  <a:pt x="67" y="444"/>
                </a:moveTo>
                <a:lnTo>
                  <a:pt x="67" y="446"/>
                </a:lnTo>
                <a:lnTo>
                  <a:pt x="65" y="446"/>
                </a:lnTo>
                <a:lnTo>
                  <a:pt x="65" y="444"/>
                </a:lnTo>
                <a:lnTo>
                  <a:pt x="67" y="443"/>
                </a:lnTo>
                <a:lnTo>
                  <a:pt x="67" y="444"/>
                </a:lnTo>
                <a:close/>
                <a:moveTo>
                  <a:pt x="52" y="443"/>
                </a:moveTo>
                <a:lnTo>
                  <a:pt x="52" y="444"/>
                </a:lnTo>
                <a:lnTo>
                  <a:pt x="52" y="446"/>
                </a:lnTo>
                <a:lnTo>
                  <a:pt x="52" y="444"/>
                </a:lnTo>
                <a:lnTo>
                  <a:pt x="50" y="444"/>
                </a:lnTo>
                <a:lnTo>
                  <a:pt x="50" y="443"/>
                </a:lnTo>
                <a:lnTo>
                  <a:pt x="50" y="444"/>
                </a:lnTo>
                <a:lnTo>
                  <a:pt x="50" y="443"/>
                </a:lnTo>
                <a:lnTo>
                  <a:pt x="50" y="444"/>
                </a:lnTo>
                <a:lnTo>
                  <a:pt x="52" y="443"/>
                </a:lnTo>
                <a:lnTo>
                  <a:pt x="52" y="444"/>
                </a:lnTo>
                <a:lnTo>
                  <a:pt x="52" y="443"/>
                </a:lnTo>
                <a:close/>
                <a:moveTo>
                  <a:pt x="78" y="443"/>
                </a:moveTo>
                <a:lnTo>
                  <a:pt x="78" y="444"/>
                </a:lnTo>
                <a:lnTo>
                  <a:pt x="77" y="444"/>
                </a:lnTo>
                <a:lnTo>
                  <a:pt x="77" y="443"/>
                </a:lnTo>
                <a:lnTo>
                  <a:pt x="78" y="443"/>
                </a:lnTo>
                <a:close/>
                <a:moveTo>
                  <a:pt x="65" y="443"/>
                </a:moveTo>
                <a:lnTo>
                  <a:pt x="65" y="444"/>
                </a:lnTo>
                <a:lnTo>
                  <a:pt x="65" y="443"/>
                </a:lnTo>
                <a:close/>
                <a:moveTo>
                  <a:pt x="77" y="443"/>
                </a:moveTo>
                <a:lnTo>
                  <a:pt x="77" y="444"/>
                </a:lnTo>
                <a:lnTo>
                  <a:pt x="77" y="446"/>
                </a:lnTo>
                <a:lnTo>
                  <a:pt x="75" y="446"/>
                </a:lnTo>
                <a:lnTo>
                  <a:pt x="75" y="444"/>
                </a:lnTo>
                <a:lnTo>
                  <a:pt x="75" y="443"/>
                </a:lnTo>
                <a:lnTo>
                  <a:pt x="77" y="443"/>
                </a:lnTo>
                <a:close/>
                <a:moveTo>
                  <a:pt x="63" y="443"/>
                </a:moveTo>
                <a:lnTo>
                  <a:pt x="63" y="444"/>
                </a:lnTo>
                <a:lnTo>
                  <a:pt x="65" y="444"/>
                </a:lnTo>
                <a:lnTo>
                  <a:pt x="63" y="444"/>
                </a:lnTo>
                <a:lnTo>
                  <a:pt x="63" y="443"/>
                </a:lnTo>
                <a:close/>
                <a:moveTo>
                  <a:pt x="55" y="443"/>
                </a:moveTo>
                <a:lnTo>
                  <a:pt x="55" y="444"/>
                </a:lnTo>
                <a:lnTo>
                  <a:pt x="53" y="444"/>
                </a:lnTo>
                <a:lnTo>
                  <a:pt x="53" y="443"/>
                </a:lnTo>
                <a:lnTo>
                  <a:pt x="55" y="443"/>
                </a:lnTo>
                <a:close/>
                <a:moveTo>
                  <a:pt x="62" y="443"/>
                </a:moveTo>
                <a:lnTo>
                  <a:pt x="63" y="443"/>
                </a:lnTo>
                <a:lnTo>
                  <a:pt x="63" y="444"/>
                </a:lnTo>
                <a:lnTo>
                  <a:pt x="63" y="443"/>
                </a:lnTo>
                <a:lnTo>
                  <a:pt x="62" y="443"/>
                </a:lnTo>
                <a:lnTo>
                  <a:pt x="63" y="444"/>
                </a:lnTo>
                <a:lnTo>
                  <a:pt x="62" y="444"/>
                </a:lnTo>
                <a:lnTo>
                  <a:pt x="62" y="443"/>
                </a:lnTo>
                <a:close/>
                <a:moveTo>
                  <a:pt x="95" y="443"/>
                </a:moveTo>
                <a:lnTo>
                  <a:pt x="95" y="444"/>
                </a:lnTo>
                <a:lnTo>
                  <a:pt x="95" y="443"/>
                </a:lnTo>
                <a:lnTo>
                  <a:pt x="95" y="444"/>
                </a:lnTo>
                <a:lnTo>
                  <a:pt x="93" y="444"/>
                </a:lnTo>
                <a:lnTo>
                  <a:pt x="95" y="443"/>
                </a:lnTo>
                <a:lnTo>
                  <a:pt x="93" y="443"/>
                </a:lnTo>
                <a:lnTo>
                  <a:pt x="95" y="443"/>
                </a:lnTo>
                <a:lnTo>
                  <a:pt x="93" y="443"/>
                </a:lnTo>
                <a:lnTo>
                  <a:pt x="95" y="443"/>
                </a:lnTo>
                <a:close/>
                <a:moveTo>
                  <a:pt x="73" y="441"/>
                </a:moveTo>
                <a:lnTo>
                  <a:pt x="75" y="441"/>
                </a:lnTo>
                <a:lnTo>
                  <a:pt x="75" y="443"/>
                </a:lnTo>
                <a:lnTo>
                  <a:pt x="75" y="444"/>
                </a:lnTo>
                <a:lnTo>
                  <a:pt x="75" y="446"/>
                </a:lnTo>
                <a:lnTo>
                  <a:pt x="73" y="446"/>
                </a:lnTo>
                <a:lnTo>
                  <a:pt x="73" y="444"/>
                </a:lnTo>
                <a:lnTo>
                  <a:pt x="73" y="446"/>
                </a:lnTo>
                <a:lnTo>
                  <a:pt x="73" y="444"/>
                </a:lnTo>
                <a:lnTo>
                  <a:pt x="73" y="443"/>
                </a:lnTo>
                <a:lnTo>
                  <a:pt x="73" y="444"/>
                </a:lnTo>
                <a:lnTo>
                  <a:pt x="73" y="443"/>
                </a:lnTo>
                <a:lnTo>
                  <a:pt x="73" y="441"/>
                </a:lnTo>
                <a:close/>
                <a:moveTo>
                  <a:pt x="120" y="441"/>
                </a:moveTo>
                <a:lnTo>
                  <a:pt x="118" y="441"/>
                </a:lnTo>
                <a:lnTo>
                  <a:pt x="118" y="443"/>
                </a:lnTo>
                <a:lnTo>
                  <a:pt x="118" y="441"/>
                </a:lnTo>
                <a:lnTo>
                  <a:pt x="120" y="441"/>
                </a:lnTo>
                <a:close/>
                <a:moveTo>
                  <a:pt x="65" y="441"/>
                </a:moveTo>
                <a:lnTo>
                  <a:pt x="65" y="443"/>
                </a:lnTo>
                <a:lnTo>
                  <a:pt x="65" y="441"/>
                </a:lnTo>
                <a:close/>
                <a:moveTo>
                  <a:pt x="63" y="441"/>
                </a:moveTo>
                <a:lnTo>
                  <a:pt x="63" y="443"/>
                </a:lnTo>
                <a:lnTo>
                  <a:pt x="63" y="441"/>
                </a:lnTo>
                <a:close/>
                <a:moveTo>
                  <a:pt x="75" y="438"/>
                </a:moveTo>
                <a:lnTo>
                  <a:pt x="73" y="438"/>
                </a:lnTo>
                <a:lnTo>
                  <a:pt x="75" y="438"/>
                </a:lnTo>
                <a:close/>
                <a:moveTo>
                  <a:pt x="58" y="434"/>
                </a:moveTo>
                <a:lnTo>
                  <a:pt x="60" y="434"/>
                </a:lnTo>
                <a:lnTo>
                  <a:pt x="60" y="436"/>
                </a:lnTo>
                <a:lnTo>
                  <a:pt x="58" y="436"/>
                </a:lnTo>
                <a:lnTo>
                  <a:pt x="58" y="438"/>
                </a:lnTo>
                <a:lnTo>
                  <a:pt x="58" y="439"/>
                </a:lnTo>
                <a:lnTo>
                  <a:pt x="57" y="439"/>
                </a:lnTo>
                <a:lnTo>
                  <a:pt x="58" y="438"/>
                </a:lnTo>
                <a:lnTo>
                  <a:pt x="57" y="438"/>
                </a:lnTo>
                <a:lnTo>
                  <a:pt x="57" y="439"/>
                </a:lnTo>
                <a:lnTo>
                  <a:pt x="57" y="438"/>
                </a:lnTo>
                <a:lnTo>
                  <a:pt x="57" y="439"/>
                </a:lnTo>
                <a:lnTo>
                  <a:pt x="57" y="438"/>
                </a:lnTo>
                <a:lnTo>
                  <a:pt x="57" y="439"/>
                </a:lnTo>
                <a:lnTo>
                  <a:pt x="57" y="438"/>
                </a:lnTo>
                <a:lnTo>
                  <a:pt x="57" y="436"/>
                </a:lnTo>
                <a:lnTo>
                  <a:pt x="58" y="438"/>
                </a:lnTo>
                <a:lnTo>
                  <a:pt x="58" y="436"/>
                </a:lnTo>
                <a:lnTo>
                  <a:pt x="57" y="436"/>
                </a:lnTo>
                <a:lnTo>
                  <a:pt x="58" y="436"/>
                </a:lnTo>
                <a:lnTo>
                  <a:pt x="57" y="436"/>
                </a:lnTo>
                <a:lnTo>
                  <a:pt x="57" y="434"/>
                </a:lnTo>
                <a:lnTo>
                  <a:pt x="57" y="436"/>
                </a:lnTo>
                <a:lnTo>
                  <a:pt x="57" y="434"/>
                </a:lnTo>
                <a:lnTo>
                  <a:pt x="58" y="434"/>
                </a:lnTo>
                <a:close/>
                <a:moveTo>
                  <a:pt x="75" y="434"/>
                </a:moveTo>
                <a:lnTo>
                  <a:pt x="75" y="436"/>
                </a:lnTo>
                <a:lnTo>
                  <a:pt x="75" y="438"/>
                </a:lnTo>
                <a:lnTo>
                  <a:pt x="75" y="436"/>
                </a:lnTo>
                <a:lnTo>
                  <a:pt x="75" y="434"/>
                </a:lnTo>
                <a:lnTo>
                  <a:pt x="73" y="434"/>
                </a:lnTo>
                <a:lnTo>
                  <a:pt x="75" y="434"/>
                </a:lnTo>
                <a:close/>
                <a:moveTo>
                  <a:pt x="65" y="434"/>
                </a:moveTo>
                <a:lnTo>
                  <a:pt x="67" y="434"/>
                </a:lnTo>
                <a:lnTo>
                  <a:pt x="65" y="434"/>
                </a:lnTo>
                <a:lnTo>
                  <a:pt x="65" y="436"/>
                </a:lnTo>
                <a:lnTo>
                  <a:pt x="67" y="436"/>
                </a:lnTo>
                <a:lnTo>
                  <a:pt x="65" y="436"/>
                </a:lnTo>
                <a:lnTo>
                  <a:pt x="67" y="436"/>
                </a:lnTo>
                <a:lnTo>
                  <a:pt x="65" y="438"/>
                </a:lnTo>
                <a:lnTo>
                  <a:pt x="67" y="438"/>
                </a:lnTo>
                <a:lnTo>
                  <a:pt x="65" y="438"/>
                </a:lnTo>
                <a:lnTo>
                  <a:pt x="65" y="439"/>
                </a:lnTo>
                <a:lnTo>
                  <a:pt x="65" y="438"/>
                </a:lnTo>
                <a:lnTo>
                  <a:pt x="65" y="439"/>
                </a:lnTo>
                <a:lnTo>
                  <a:pt x="67" y="439"/>
                </a:lnTo>
                <a:lnTo>
                  <a:pt x="65" y="439"/>
                </a:lnTo>
                <a:lnTo>
                  <a:pt x="67" y="438"/>
                </a:lnTo>
                <a:lnTo>
                  <a:pt x="67" y="439"/>
                </a:lnTo>
                <a:lnTo>
                  <a:pt x="65" y="439"/>
                </a:lnTo>
                <a:lnTo>
                  <a:pt x="65" y="438"/>
                </a:lnTo>
                <a:lnTo>
                  <a:pt x="65" y="439"/>
                </a:lnTo>
                <a:lnTo>
                  <a:pt x="63" y="439"/>
                </a:lnTo>
                <a:lnTo>
                  <a:pt x="63" y="441"/>
                </a:lnTo>
                <a:lnTo>
                  <a:pt x="62" y="441"/>
                </a:lnTo>
                <a:lnTo>
                  <a:pt x="63" y="441"/>
                </a:lnTo>
                <a:lnTo>
                  <a:pt x="63" y="439"/>
                </a:lnTo>
                <a:lnTo>
                  <a:pt x="63" y="441"/>
                </a:lnTo>
                <a:lnTo>
                  <a:pt x="63" y="439"/>
                </a:lnTo>
                <a:lnTo>
                  <a:pt x="62" y="439"/>
                </a:lnTo>
                <a:lnTo>
                  <a:pt x="63" y="439"/>
                </a:lnTo>
                <a:lnTo>
                  <a:pt x="62" y="439"/>
                </a:lnTo>
                <a:lnTo>
                  <a:pt x="62" y="438"/>
                </a:lnTo>
                <a:lnTo>
                  <a:pt x="62" y="439"/>
                </a:lnTo>
                <a:lnTo>
                  <a:pt x="62" y="441"/>
                </a:lnTo>
                <a:lnTo>
                  <a:pt x="62" y="443"/>
                </a:lnTo>
                <a:lnTo>
                  <a:pt x="60" y="443"/>
                </a:lnTo>
                <a:lnTo>
                  <a:pt x="60" y="441"/>
                </a:lnTo>
                <a:lnTo>
                  <a:pt x="60" y="443"/>
                </a:lnTo>
                <a:lnTo>
                  <a:pt x="60" y="441"/>
                </a:lnTo>
                <a:lnTo>
                  <a:pt x="60" y="439"/>
                </a:lnTo>
                <a:lnTo>
                  <a:pt x="60" y="441"/>
                </a:lnTo>
                <a:lnTo>
                  <a:pt x="60" y="439"/>
                </a:lnTo>
                <a:lnTo>
                  <a:pt x="62" y="439"/>
                </a:lnTo>
                <a:lnTo>
                  <a:pt x="60" y="439"/>
                </a:lnTo>
                <a:lnTo>
                  <a:pt x="60" y="438"/>
                </a:lnTo>
                <a:lnTo>
                  <a:pt x="60" y="436"/>
                </a:lnTo>
                <a:lnTo>
                  <a:pt x="60" y="434"/>
                </a:lnTo>
                <a:lnTo>
                  <a:pt x="62" y="434"/>
                </a:lnTo>
                <a:lnTo>
                  <a:pt x="62" y="436"/>
                </a:lnTo>
                <a:lnTo>
                  <a:pt x="62" y="434"/>
                </a:lnTo>
                <a:lnTo>
                  <a:pt x="63" y="434"/>
                </a:lnTo>
                <a:lnTo>
                  <a:pt x="63" y="436"/>
                </a:lnTo>
                <a:lnTo>
                  <a:pt x="63" y="434"/>
                </a:lnTo>
                <a:lnTo>
                  <a:pt x="65" y="434"/>
                </a:lnTo>
                <a:close/>
                <a:moveTo>
                  <a:pt x="52" y="434"/>
                </a:moveTo>
                <a:lnTo>
                  <a:pt x="53" y="434"/>
                </a:lnTo>
                <a:lnTo>
                  <a:pt x="55" y="434"/>
                </a:lnTo>
                <a:lnTo>
                  <a:pt x="55" y="436"/>
                </a:lnTo>
                <a:lnTo>
                  <a:pt x="55" y="438"/>
                </a:lnTo>
                <a:lnTo>
                  <a:pt x="55" y="439"/>
                </a:lnTo>
                <a:lnTo>
                  <a:pt x="55" y="441"/>
                </a:lnTo>
                <a:lnTo>
                  <a:pt x="53" y="441"/>
                </a:lnTo>
                <a:lnTo>
                  <a:pt x="55" y="441"/>
                </a:lnTo>
                <a:lnTo>
                  <a:pt x="53" y="441"/>
                </a:lnTo>
                <a:lnTo>
                  <a:pt x="53" y="443"/>
                </a:lnTo>
                <a:lnTo>
                  <a:pt x="53" y="441"/>
                </a:lnTo>
                <a:lnTo>
                  <a:pt x="53" y="443"/>
                </a:lnTo>
                <a:lnTo>
                  <a:pt x="53" y="441"/>
                </a:lnTo>
                <a:lnTo>
                  <a:pt x="53" y="443"/>
                </a:lnTo>
                <a:lnTo>
                  <a:pt x="53" y="441"/>
                </a:lnTo>
                <a:lnTo>
                  <a:pt x="53" y="439"/>
                </a:lnTo>
                <a:lnTo>
                  <a:pt x="55" y="439"/>
                </a:lnTo>
                <a:lnTo>
                  <a:pt x="53" y="439"/>
                </a:lnTo>
                <a:lnTo>
                  <a:pt x="53" y="438"/>
                </a:lnTo>
                <a:lnTo>
                  <a:pt x="53" y="439"/>
                </a:lnTo>
                <a:lnTo>
                  <a:pt x="53" y="441"/>
                </a:lnTo>
                <a:lnTo>
                  <a:pt x="52" y="441"/>
                </a:lnTo>
                <a:lnTo>
                  <a:pt x="52" y="439"/>
                </a:lnTo>
                <a:lnTo>
                  <a:pt x="52" y="441"/>
                </a:lnTo>
                <a:lnTo>
                  <a:pt x="50" y="441"/>
                </a:lnTo>
                <a:lnTo>
                  <a:pt x="52" y="441"/>
                </a:lnTo>
                <a:lnTo>
                  <a:pt x="52" y="439"/>
                </a:lnTo>
                <a:lnTo>
                  <a:pt x="50" y="439"/>
                </a:lnTo>
                <a:lnTo>
                  <a:pt x="50" y="441"/>
                </a:lnTo>
                <a:lnTo>
                  <a:pt x="50" y="439"/>
                </a:lnTo>
                <a:lnTo>
                  <a:pt x="50" y="441"/>
                </a:lnTo>
                <a:lnTo>
                  <a:pt x="48" y="441"/>
                </a:lnTo>
                <a:lnTo>
                  <a:pt x="48" y="439"/>
                </a:lnTo>
                <a:lnTo>
                  <a:pt x="48" y="438"/>
                </a:lnTo>
                <a:lnTo>
                  <a:pt x="50" y="438"/>
                </a:lnTo>
                <a:lnTo>
                  <a:pt x="48" y="439"/>
                </a:lnTo>
                <a:lnTo>
                  <a:pt x="50" y="439"/>
                </a:lnTo>
                <a:lnTo>
                  <a:pt x="50" y="438"/>
                </a:lnTo>
                <a:lnTo>
                  <a:pt x="50" y="436"/>
                </a:lnTo>
                <a:lnTo>
                  <a:pt x="52" y="436"/>
                </a:lnTo>
                <a:lnTo>
                  <a:pt x="52" y="434"/>
                </a:lnTo>
                <a:close/>
                <a:moveTo>
                  <a:pt x="118" y="434"/>
                </a:moveTo>
                <a:lnTo>
                  <a:pt x="118" y="433"/>
                </a:lnTo>
                <a:lnTo>
                  <a:pt x="118" y="434"/>
                </a:lnTo>
                <a:close/>
                <a:moveTo>
                  <a:pt x="77" y="433"/>
                </a:moveTo>
                <a:lnTo>
                  <a:pt x="75" y="433"/>
                </a:lnTo>
                <a:lnTo>
                  <a:pt x="77" y="433"/>
                </a:lnTo>
                <a:close/>
                <a:moveTo>
                  <a:pt x="53" y="431"/>
                </a:moveTo>
                <a:lnTo>
                  <a:pt x="53" y="433"/>
                </a:lnTo>
                <a:lnTo>
                  <a:pt x="55" y="431"/>
                </a:lnTo>
                <a:lnTo>
                  <a:pt x="55" y="433"/>
                </a:lnTo>
                <a:lnTo>
                  <a:pt x="53" y="433"/>
                </a:lnTo>
                <a:lnTo>
                  <a:pt x="53" y="431"/>
                </a:lnTo>
                <a:close/>
                <a:moveTo>
                  <a:pt x="73" y="428"/>
                </a:moveTo>
                <a:lnTo>
                  <a:pt x="73" y="426"/>
                </a:lnTo>
                <a:lnTo>
                  <a:pt x="73" y="428"/>
                </a:lnTo>
                <a:close/>
                <a:moveTo>
                  <a:pt x="55" y="424"/>
                </a:moveTo>
                <a:lnTo>
                  <a:pt x="53" y="424"/>
                </a:lnTo>
                <a:lnTo>
                  <a:pt x="55" y="424"/>
                </a:lnTo>
                <a:close/>
                <a:moveTo>
                  <a:pt x="55" y="423"/>
                </a:moveTo>
                <a:lnTo>
                  <a:pt x="55" y="424"/>
                </a:lnTo>
                <a:lnTo>
                  <a:pt x="55" y="423"/>
                </a:lnTo>
                <a:close/>
                <a:moveTo>
                  <a:pt x="60" y="423"/>
                </a:moveTo>
                <a:lnTo>
                  <a:pt x="58" y="423"/>
                </a:lnTo>
                <a:lnTo>
                  <a:pt x="60" y="423"/>
                </a:lnTo>
                <a:close/>
                <a:moveTo>
                  <a:pt x="127" y="419"/>
                </a:moveTo>
                <a:lnTo>
                  <a:pt x="127" y="421"/>
                </a:lnTo>
                <a:lnTo>
                  <a:pt x="128" y="421"/>
                </a:lnTo>
                <a:lnTo>
                  <a:pt x="127" y="421"/>
                </a:lnTo>
                <a:lnTo>
                  <a:pt x="128" y="421"/>
                </a:lnTo>
                <a:lnTo>
                  <a:pt x="127" y="421"/>
                </a:lnTo>
                <a:lnTo>
                  <a:pt x="127" y="419"/>
                </a:lnTo>
                <a:close/>
                <a:moveTo>
                  <a:pt x="63" y="419"/>
                </a:moveTo>
                <a:lnTo>
                  <a:pt x="63" y="421"/>
                </a:lnTo>
                <a:lnTo>
                  <a:pt x="63" y="419"/>
                </a:lnTo>
                <a:close/>
                <a:moveTo>
                  <a:pt x="62" y="416"/>
                </a:moveTo>
                <a:lnTo>
                  <a:pt x="62" y="418"/>
                </a:lnTo>
                <a:lnTo>
                  <a:pt x="63" y="418"/>
                </a:lnTo>
                <a:lnTo>
                  <a:pt x="62" y="418"/>
                </a:lnTo>
                <a:lnTo>
                  <a:pt x="62" y="419"/>
                </a:lnTo>
                <a:lnTo>
                  <a:pt x="60" y="418"/>
                </a:lnTo>
                <a:lnTo>
                  <a:pt x="62" y="418"/>
                </a:lnTo>
                <a:lnTo>
                  <a:pt x="62" y="416"/>
                </a:lnTo>
                <a:close/>
                <a:moveTo>
                  <a:pt x="13" y="416"/>
                </a:moveTo>
                <a:lnTo>
                  <a:pt x="13" y="418"/>
                </a:lnTo>
                <a:lnTo>
                  <a:pt x="13" y="419"/>
                </a:lnTo>
                <a:lnTo>
                  <a:pt x="11" y="419"/>
                </a:lnTo>
                <a:lnTo>
                  <a:pt x="11" y="421"/>
                </a:lnTo>
                <a:lnTo>
                  <a:pt x="11" y="419"/>
                </a:lnTo>
                <a:lnTo>
                  <a:pt x="11" y="421"/>
                </a:lnTo>
                <a:lnTo>
                  <a:pt x="11" y="419"/>
                </a:lnTo>
                <a:lnTo>
                  <a:pt x="11" y="418"/>
                </a:lnTo>
                <a:lnTo>
                  <a:pt x="11" y="416"/>
                </a:lnTo>
                <a:lnTo>
                  <a:pt x="13" y="416"/>
                </a:lnTo>
                <a:close/>
                <a:moveTo>
                  <a:pt x="60" y="414"/>
                </a:moveTo>
                <a:lnTo>
                  <a:pt x="60" y="416"/>
                </a:lnTo>
                <a:lnTo>
                  <a:pt x="60" y="418"/>
                </a:lnTo>
                <a:lnTo>
                  <a:pt x="60" y="419"/>
                </a:lnTo>
                <a:lnTo>
                  <a:pt x="58" y="419"/>
                </a:lnTo>
                <a:lnTo>
                  <a:pt x="58" y="418"/>
                </a:lnTo>
                <a:lnTo>
                  <a:pt x="58" y="416"/>
                </a:lnTo>
                <a:lnTo>
                  <a:pt x="60" y="416"/>
                </a:lnTo>
                <a:lnTo>
                  <a:pt x="60" y="414"/>
                </a:lnTo>
                <a:close/>
                <a:moveTo>
                  <a:pt x="65" y="414"/>
                </a:moveTo>
                <a:lnTo>
                  <a:pt x="65" y="416"/>
                </a:lnTo>
                <a:lnTo>
                  <a:pt x="63" y="416"/>
                </a:lnTo>
                <a:lnTo>
                  <a:pt x="63" y="414"/>
                </a:lnTo>
                <a:lnTo>
                  <a:pt x="65" y="414"/>
                </a:lnTo>
                <a:close/>
                <a:moveTo>
                  <a:pt x="18" y="414"/>
                </a:moveTo>
                <a:lnTo>
                  <a:pt x="20" y="414"/>
                </a:lnTo>
                <a:lnTo>
                  <a:pt x="20" y="416"/>
                </a:lnTo>
                <a:lnTo>
                  <a:pt x="20" y="418"/>
                </a:lnTo>
                <a:lnTo>
                  <a:pt x="21" y="418"/>
                </a:lnTo>
                <a:lnTo>
                  <a:pt x="20" y="418"/>
                </a:lnTo>
                <a:lnTo>
                  <a:pt x="18" y="418"/>
                </a:lnTo>
                <a:lnTo>
                  <a:pt x="18" y="419"/>
                </a:lnTo>
                <a:lnTo>
                  <a:pt x="20" y="419"/>
                </a:lnTo>
                <a:lnTo>
                  <a:pt x="20" y="421"/>
                </a:lnTo>
                <a:lnTo>
                  <a:pt x="20" y="423"/>
                </a:lnTo>
                <a:lnTo>
                  <a:pt x="18" y="423"/>
                </a:lnTo>
                <a:lnTo>
                  <a:pt x="20" y="423"/>
                </a:lnTo>
                <a:lnTo>
                  <a:pt x="20" y="421"/>
                </a:lnTo>
                <a:lnTo>
                  <a:pt x="18" y="421"/>
                </a:lnTo>
                <a:lnTo>
                  <a:pt x="18" y="423"/>
                </a:lnTo>
                <a:lnTo>
                  <a:pt x="18" y="421"/>
                </a:lnTo>
                <a:lnTo>
                  <a:pt x="16" y="421"/>
                </a:lnTo>
                <a:lnTo>
                  <a:pt x="16" y="423"/>
                </a:lnTo>
                <a:lnTo>
                  <a:pt x="16" y="421"/>
                </a:lnTo>
                <a:lnTo>
                  <a:pt x="16" y="419"/>
                </a:lnTo>
                <a:lnTo>
                  <a:pt x="16" y="418"/>
                </a:lnTo>
                <a:lnTo>
                  <a:pt x="16" y="419"/>
                </a:lnTo>
                <a:lnTo>
                  <a:pt x="16" y="418"/>
                </a:lnTo>
                <a:lnTo>
                  <a:pt x="16" y="416"/>
                </a:lnTo>
                <a:lnTo>
                  <a:pt x="18" y="416"/>
                </a:lnTo>
                <a:lnTo>
                  <a:pt x="16" y="416"/>
                </a:lnTo>
                <a:lnTo>
                  <a:pt x="18" y="416"/>
                </a:lnTo>
                <a:lnTo>
                  <a:pt x="18" y="414"/>
                </a:lnTo>
                <a:close/>
                <a:moveTo>
                  <a:pt x="21" y="414"/>
                </a:moveTo>
                <a:lnTo>
                  <a:pt x="21" y="416"/>
                </a:lnTo>
                <a:lnTo>
                  <a:pt x="20" y="416"/>
                </a:lnTo>
                <a:lnTo>
                  <a:pt x="20" y="414"/>
                </a:lnTo>
                <a:lnTo>
                  <a:pt x="21" y="414"/>
                </a:lnTo>
                <a:lnTo>
                  <a:pt x="20" y="414"/>
                </a:lnTo>
                <a:lnTo>
                  <a:pt x="21" y="414"/>
                </a:lnTo>
                <a:close/>
                <a:moveTo>
                  <a:pt x="47" y="413"/>
                </a:moveTo>
                <a:lnTo>
                  <a:pt x="47" y="414"/>
                </a:lnTo>
                <a:lnTo>
                  <a:pt x="45" y="414"/>
                </a:lnTo>
                <a:lnTo>
                  <a:pt x="47" y="414"/>
                </a:lnTo>
                <a:lnTo>
                  <a:pt x="45" y="414"/>
                </a:lnTo>
                <a:lnTo>
                  <a:pt x="47" y="414"/>
                </a:lnTo>
                <a:lnTo>
                  <a:pt x="47" y="413"/>
                </a:lnTo>
                <a:close/>
                <a:moveTo>
                  <a:pt x="53" y="413"/>
                </a:moveTo>
                <a:lnTo>
                  <a:pt x="55" y="413"/>
                </a:lnTo>
                <a:lnTo>
                  <a:pt x="55" y="414"/>
                </a:lnTo>
                <a:lnTo>
                  <a:pt x="55" y="413"/>
                </a:lnTo>
                <a:lnTo>
                  <a:pt x="57" y="413"/>
                </a:lnTo>
                <a:lnTo>
                  <a:pt x="57" y="414"/>
                </a:lnTo>
                <a:lnTo>
                  <a:pt x="57" y="416"/>
                </a:lnTo>
                <a:lnTo>
                  <a:pt x="57" y="418"/>
                </a:lnTo>
                <a:lnTo>
                  <a:pt x="57" y="419"/>
                </a:lnTo>
                <a:lnTo>
                  <a:pt x="57" y="418"/>
                </a:lnTo>
                <a:lnTo>
                  <a:pt x="57" y="419"/>
                </a:lnTo>
                <a:lnTo>
                  <a:pt x="57" y="421"/>
                </a:lnTo>
                <a:lnTo>
                  <a:pt x="57" y="419"/>
                </a:lnTo>
                <a:lnTo>
                  <a:pt x="57" y="421"/>
                </a:lnTo>
                <a:lnTo>
                  <a:pt x="57" y="419"/>
                </a:lnTo>
                <a:lnTo>
                  <a:pt x="57" y="421"/>
                </a:lnTo>
                <a:lnTo>
                  <a:pt x="55" y="421"/>
                </a:lnTo>
                <a:lnTo>
                  <a:pt x="55" y="419"/>
                </a:lnTo>
                <a:lnTo>
                  <a:pt x="53" y="419"/>
                </a:lnTo>
                <a:lnTo>
                  <a:pt x="53" y="418"/>
                </a:lnTo>
                <a:lnTo>
                  <a:pt x="53" y="416"/>
                </a:lnTo>
                <a:lnTo>
                  <a:pt x="55" y="416"/>
                </a:lnTo>
                <a:lnTo>
                  <a:pt x="53" y="416"/>
                </a:lnTo>
                <a:lnTo>
                  <a:pt x="53" y="414"/>
                </a:lnTo>
                <a:lnTo>
                  <a:pt x="53" y="413"/>
                </a:lnTo>
                <a:close/>
                <a:moveTo>
                  <a:pt x="58" y="414"/>
                </a:moveTo>
                <a:lnTo>
                  <a:pt x="58" y="413"/>
                </a:lnTo>
                <a:lnTo>
                  <a:pt x="58" y="414"/>
                </a:lnTo>
                <a:close/>
                <a:moveTo>
                  <a:pt x="85" y="413"/>
                </a:moveTo>
                <a:lnTo>
                  <a:pt x="85" y="414"/>
                </a:lnTo>
                <a:lnTo>
                  <a:pt x="85" y="413"/>
                </a:lnTo>
                <a:lnTo>
                  <a:pt x="85" y="414"/>
                </a:lnTo>
                <a:lnTo>
                  <a:pt x="85" y="413"/>
                </a:lnTo>
                <a:close/>
                <a:moveTo>
                  <a:pt x="68" y="413"/>
                </a:moveTo>
                <a:lnTo>
                  <a:pt x="67" y="413"/>
                </a:lnTo>
                <a:lnTo>
                  <a:pt x="68" y="413"/>
                </a:lnTo>
                <a:close/>
                <a:moveTo>
                  <a:pt x="48" y="413"/>
                </a:moveTo>
                <a:lnTo>
                  <a:pt x="48" y="414"/>
                </a:lnTo>
                <a:lnTo>
                  <a:pt x="48" y="413"/>
                </a:lnTo>
                <a:lnTo>
                  <a:pt x="47" y="414"/>
                </a:lnTo>
                <a:lnTo>
                  <a:pt x="47" y="413"/>
                </a:lnTo>
                <a:lnTo>
                  <a:pt x="48" y="413"/>
                </a:lnTo>
                <a:close/>
                <a:moveTo>
                  <a:pt x="117" y="413"/>
                </a:moveTo>
                <a:lnTo>
                  <a:pt x="117" y="414"/>
                </a:lnTo>
                <a:lnTo>
                  <a:pt x="118" y="414"/>
                </a:lnTo>
                <a:lnTo>
                  <a:pt x="118" y="416"/>
                </a:lnTo>
                <a:lnTo>
                  <a:pt x="117" y="416"/>
                </a:lnTo>
                <a:lnTo>
                  <a:pt x="117" y="414"/>
                </a:lnTo>
                <a:lnTo>
                  <a:pt x="117" y="413"/>
                </a:lnTo>
                <a:lnTo>
                  <a:pt x="117" y="414"/>
                </a:lnTo>
                <a:lnTo>
                  <a:pt x="115" y="414"/>
                </a:lnTo>
                <a:lnTo>
                  <a:pt x="115" y="413"/>
                </a:lnTo>
                <a:lnTo>
                  <a:pt x="117" y="413"/>
                </a:lnTo>
                <a:close/>
                <a:moveTo>
                  <a:pt x="90" y="413"/>
                </a:moveTo>
                <a:lnTo>
                  <a:pt x="90" y="414"/>
                </a:lnTo>
                <a:lnTo>
                  <a:pt x="90" y="413"/>
                </a:lnTo>
                <a:lnTo>
                  <a:pt x="90" y="414"/>
                </a:lnTo>
                <a:lnTo>
                  <a:pt x="90" y="413"/>
                </a:lnTo>
                <a:close/>
                <a:moveTo>
                  <a:pt x="47" y="413"/>
                </a:moveTo>
                <a:lnTo>
                  <a:pt x="45" y="413"/>
                </a:lnTo>
                <a:lnTo>
                  <a:pt x="47" y="413"/>
                </a:lnTo>
                <a:close/>
                <a:moveTo>
                  <a:pt x="72" y="413"/>
                </a:moveTo>
                <a:lnTo>
                  <a:pt x="70" y="413"/>
                </a:lnTo>
                <a:lnTo>
                  <a:pt x="72" y="413"/>
                </a:lnTo>
                <a:close/>
                <a:moveTo>
                  <a:pt x="83" y="411"/>
                </a:moveTo>
                <a:lnTo>
                  <a:pt x="85" y="411"/>
                </a:lnTo>
                <a:lnTo>
                  <a:pt x="83" y="411"/>
                </a:lnTo>
                <a:lnTo>
                  <a:pt x="83" y="413"/>
                </a:lnTo>
                <a:lnTo>
                  <a:pt x="83" y="411"/>
                </a:lnTo>
                <a:close/>
                <a:moveTo>
                  <a:pt x="11" y="409"/>
                </a:moveTo>
                <a:lnTo>
                  <a:pt x="13" y="411"/>
                </a:lnTo>
                <a:lnTo>
                  <a:pt x="13" y="409"/>
                </a:lnTo>
                <a:lnTo>
                  <a:pt x="13" y="411"/>
                </a:lnTo>
                <a:lnTo>
                  <a:pt x="13" y="413"/>
                </a:lnTo>
                <a:lnTo>
                  <a:pt x="13" y="414"/>
                </a:lnTo>
                <a:lnTo>
                  <a:pt x="13" y="413"/>
                </a:lnTo>
                <a:lnTo>
                  <a:pt x="11" y="413"/>
                </a:lnTo>
                <a:lnTo>
                  <a:pt x="11" y="411"/>
                </a:lnTo>
                <a:lnTo>
                  <a:pt x="11" y="409"/>
                </a:lnTo>
                <a:close/>
                <a:moveTo>
                  <a:pt x="50" y="409"/>
                </a:moveTo>
                <a:lnTo>
                  <a:pt x="50" y="411"/>
                </a:lnTo>
                <a:lnTo>
                  <a:pt x="50" y="409"/>
                </a:lnTo>
                <a:close/>
                <a:moveTo>
                  <a:pt x="58" y="409"/>
                </a:moveTo>
                <a:lnTo>
                  <a:pt x="60" y="409"/>
                </a:lnTo>
                <a:lnTo>
                  <a:pt x="58" y="409"/>
                </a:lnTo>
                <a:lnTo>
                  <a:pt x="58" y="411"/>
                </a:lnTo>
                <a:lnTo>
                  <a:pt x="58" y="409"/>
                </a:lnTo>
                <a:lnTo>
                  <a:pt x="58" y="411"/>
                </a:lnTo>
                <a:lnTo>
                  <a:pt x="58" y="413"/>
                </a:lnTo>
                <a:lnTo>
                  <a:pt x="57" y="413"/>
                </a:lnTo>
                <a:lnTo>
                  <a:pt x="58" y="413"/>
                </a:lnTo>
                <a:lnTo>
                  <a:pt x="58" y="411"/>
                </a:lnTo>
                <a:lnTo>
                  <a:pt x="57" y="411"/>
                </a:lnTo>
                <a:lnTo>
                  <a:pt x="57" y="413"/>
                </a:lnTo>
                <a:lnTo>
                  <a:pt x="57" y="411"/>
                </a:lnTo>
                <a:lnTo>
                  <a:pt x="57" y="409"/>
                </a:lnTo>
                <a:lnTo>
                  <a:pt x="58" y="409"/>
                </a:lnTo>
                <a:close/>
                <a:moveTo>
                  <a:pt x="60" y="409"/>
                </a:moveTo>
                <a:lnTo>
                  <a:pt x="62" y="409"/>
                </a:lnTo>
                <a:lnTo>
                  <a:pt x="62" y="411"/>
                </a:lnTo>
                <a:lnTo>
                  <a:pt x="62" y="413"/>
                </a:lnTo>
                <a:lnTo>
                  <a:pt x="62" y="411"/>
                </a:lnTo>
                <a:lnTo>
                  <a:pt x="62" y="413"/>
                </a:lnTo>
                <a:lnTo>
                  <a:pt x="62" y="411"/>
                </a:lnTo>
                <a:lnTo>
                  <a:pt x="62" y="409"/>
                </a:lnTo>
                <a:lnTo>
                  <a:pt x="60" y="411"/>
                </a:lnTo>
                <a:lnTo>
                  <a:pt x="60" y="409"/>
                </a:lnTo>
                <a:lnTo>
                  <a:pt x="60" y="411"/>
                </a:lnTo>
                <a:lnTo>
                  <a:pt x="60" y="413"/>
                </a:lnTo>
                <a:lnTo>
                  <a:pt x="60" y="414"/>
                </a:lnTo>
                <a:lnTo>
                  <a:pt x="60" y="413"/>
                </a:lnTo>
                <a:lnTo>
                  <a:pt x="58" y="413"/>
                </a:lnTo>
                <a:lnTo>
                  <a:pt x="58" y="411"/>
                </a:lnTo>
                <a:lnTo>
                  <a:pt x="60" y="411"/>
                </a:lnTo>
                <a:lnTo>
                  <a:pt x="58" y="411"/>
                </a:lnTo>
                <a:lnTo>
                  <a:pt x="60" y="411"/>
                </a:lnTo>
                <a:lnTo>
                  <a:pt x="60" y="409"/>
                </a:lnTo>
                <a:close/>
                <a:moveTo>
                  <a:pt x="47" y="409"/>
                </a:moveTo>
                <a:lnTo>
                  <a:pt x="47" y="411"/>
                </a:lnTo>
                <a:lnTo>
                  <a:pt x="45" y="413"/>
                </a:lnTo>
                <a:lnTo>
                  <a:pt x="45" y="411"/>
                </a:lnTo>
                <a:lnTo>
                  <a:pt x="47" y="411"/>
                </a:lnTo>
                <a:lnTo>
                  <a:pt x="45" y="411"/>
                </a:lnTo>
                <a:lnTo>
                  <a:pt x="43" y="411"/>
                </a:lnTo>
                <a:lnTo>
                  <a:pt x="43" y="409"/>
                </a:lnTo>
                <a:lnTo>
                  <a:pt x="45" y="409"/>
                </a:lnTo>
                <a:lnTo>
                  <a:pt x="47" y="409"/>
                </a:lnTo>
                <a:close/>
                <a:moveTo>
                  <a:pt x="83" y="409"/>
                </a:moveTo>
                <a:lnTo>
                  <a:pt x="82" y="409"/>
                </a:lnTo>
                <a:lnTo>
                  <a:pt x="83" y="409"/>
                </a:lnTo>
                <a:close/>
                <a:moveTo>
                  <a:pt x="55" y="408"/>
                </a:moveTo>
                <a:lnTo>
                  <a:pt x="55" y="409"/>
                </a:lnTo>
                <a:lnTo>
                  <a:pt x="57" y="409"/>
                </a:lnTo>
                <a:lnTo>
                  <a:pt x="57" y="411"/>
                </a:lnTo>
                <a:lnTo>
                  <a:pt x="57" y="413"/>
                </a:lnTo>
                <a:lnTo>
                  <a:pt x="55" y="413"/>
                </a:lnTo>
                <a:lnTo>
                  <a:pt x="53" y="413"/>
                </a:lnTo>
                <a:lnTo>
                  <a:pt x="53" y="411"/>
                </a:lnTo>
                <a:lnTo>
                  <a:pt x="53" y="409"/>
                </a:lnTo>
                <a:lnTo>
                  <a:pt x="55" y="409"/>
                </a:lnTo>
                <a:lnTo>
                  <a:pt x="55" y="408"/>
                </a:lnTo>
                <a:close/>
                <a:moveTo>
                  <a:pt x="47" y="408"/>
                </a:moveTo>
                <a:lnTo>
                  <a:pt x="47" y="409"/>
                </a:lnTo>
                <a:lnTo>
                  <a:pt x="47" y="408"/>
                </a:lnTo>
                <a:close/>
                <a:moveTo>
                  <a:pt x="78" y="406"/>
                </a:moveTo>
                <a:lnTo>
                  <a:pt x="78" y="408"/>
                </a:lnTo>
                <a:lnTo>
                  <a:pt x="78" y="406"/>
                </a:lnTo>
                <a:lnTo>
                  <a:pt x="78" y="408"/>
                </a:lnTo>
                <a:lnTo>
                  <a:pt x="78" y="406"/>
                </a:lnTo>
                <a:close/>
                <a:moveTo>
                  <a:pt x="117" y="406"/>
                </a:moveTo>
                <a:lnTo>
                  <a:pt x="117" y="408"/>
                </a:lnTo>
                <a:lnTo>
                  <a:pt x="117" y="409"/>
                </a:lnTo>
                <a:lnTo>
                  <a:pt x="117" y="408"/>
                </a:lnTo>
                <a:lnTo>
                  <a:pt x="115" y="408"/>
                </a:lnTo>
                <a:lnTo>
                  <a:pt x="115" y="406"/>
                </a:lnTo>
                <a:lnTo>
                  <a:pt x="117" y="406"/>
                </a:lnTo>
                <a:close/>
                <a:moveTo>
                  <a:pt x="50" y="404"/>
                </a:moveTo>
                <a:lnTo>
                  <a:pt x="50" y="406"/>
                </a:lnTo>
                <a:lnTo>
                  <a:pt x="50" y="404"/>
                </a:lnTo>
                <a:close/>
                <a:moveTo>
                  <a:pt x="45" y="404"/>
                </a:moveTo>
                <a:lnTo>
                  <a:pt x="47" y="404"/>
                </a:lnTo>
                <a:lnTo>
                  <a:pt x="45" y="404"/>
                </a:lnTo>
                <a:close/>
                <a:moveTo>
                  <a:pt x="48" y="404"/>
                </a:moveTo>
                <a:lnTo>
                  <a:pt x="47" y="404"/>
                </a:lnTo>
                <a:lnTo>
                  <a:pt x="48" y="404"/>
                </a:lnTo>
                <a:lnTo>
                  <a:pt x="48" y="406"/>
                </a:lnTo>
                <a:lnTo>
                  <a:pt x="47" y="406"/>
                </a:lnTo>
                <a:lnTo>
                  <a:pt x="48" y="406"/>
                </a:lnTo>
                <a:lnTo>
                  <a:pt x="47" y="408"/>
                </a:lnTo>
                <a:lnTo>
                  <a:pt x="47" y="406"/>
                </a:lnTo>
                <a:lnTo>
                  <a:pt x="47" y="404"/>
                </a:lnTo>
                <a:lnTo>
                  <a:pt x="48" y="404"/>
                </a:lnTo>
                <a:close/>
                <a:moveTo>
                  <a:pt x="118" y="403"/>
                </a:moveTo>
                <a:lnTo>
                  <a:pt x="118" y="404"/>
                </a:lnTo>
                <a:lnTo>
                  <a:pt x="117" y="404"/>
                </a:lnTo>
                <a:lnTo>
                  <a:pt x="118" y="404"/>
                </a:lnTo>
                <a:lnTo>
                  <a:pt x="118" y="403"/>
                </a:lnTo>
                <a:close/>
                <a:moveTo>
                  <a:pt x="120" y="403"/>
                </a:moveTo>
                <a:lnTo>
                  <a:pt x="118" y="403"/>
                </a:lnTo>
                <a:lnTo>
                  <a:pt x="120" y="403"/>
                </a:lnTo>
                <a:lnTo>
                  <a:pt x="118" y="403"/>
                </a:lnTo>
                <a:lnTo>
                  <a:pt x="120" y="403"/>
                </a:lnTo>
                <a:close/>
                <a:moveTo>
                  <a:pt x="60" y="403"/>
                </a:moveTo>
                <a:lnTo>
                  <a:pt x="60" y="404"/>
                </a:lnTo>
                <a:lnTo>
                  <a:pt x="60" y="403"/>
                </a:lnTo>
                <a:lnTo>
                  <a:pt x="60" y="404"/>
                </a:lnTo>
                <a:lnTo>
                  <a:pt x="60" y="403"/>
                </a:lnTo>
                <a:close/>
                <a:moveTo>
                  <a:pt x="50" y="401"/>
                </a:moveTo>
                <a:lnTo>
                  <a:pt x="52" y="401"/>
                </a:lnTo>
                <a:lnTo>
                  <a:pt x="52" y="403"/>
                </a:lnTo>
                <a:lnTo>
                  <a:pt x="50" y="403"/>
                </a:lnTo>
                <a:lnTo>
                  <a:pt x="50" y="401"/>
                </a:lnTo>
                <a:close/>
                <a:moveTo>
                  <a:pt x="60" y="401"/>
                </a:moveTo>
                <a:lnTo>
                  <a:pt x="60" y="399"/>
                </a:lnTo>
                <a:lnTo>
                  <a:pt x="60" y="401"/>
                </a:lnTo>
                <a:lnTo>
                  <a:pt x="62" y="401"/>
                </a:lnTo>
                <a:lnTo>
                  <a:pt x="60" y="401"/>
                </a:lnTo>
                <a:close/>
                <a:moveTo>
                  <a:pt x="57" y="401"/>
                </a:moveTo>
                <a:lnTo>
                  <a:pt x="57" y="399"/>
                </a:lnTo>
                <a:lnTo>
                  <a:pt x="57" y="401"/>
                </a:lnTo>
                <a:lnTo>
                  <a:pt x="58" y="401"/>
                </a:lnTo>
                <a:lnTo>
                  <a:pt x="58" y="399"/>
                </a:lnTo>
                <a:lnTo>
                  <a:pt x="58" y="401"/>
                </a:lnTo>
                <a:lnTo>
                  <a:pt x="57" y="401"/>
                </a:lnTo>
                <a:lnTo>
                  <a:pt x="58" y="401"/>
                </a:lnTo>
                <a:lnTo>
                  <a:pt x="60" y="401"/>
                </a:lnTo>
                <a:lnTo>
                  <a:pt x="60" y="403"/>
                </a:lnTo>
                <a:lnTo>
                  <a:pt x="60" y="404"/>
                </a:lnTo>
                <a:lnTo>
                  <a:pt x="60" y="406"/>
                </a:lnTo>
                <a:lnTo>
                  <a:pt x="58" y="406"/>
                </a:lnTo>
                <a:lnTo>
                  <a:pt x="58" y="408"/>
                </a:lnTo>
                <a:lnTo>
                  <a:pt x="58" y="409"/>
                </a:lnTo>
                <a:lnTo>
                  <a:pt x="58" y="408"/>
                </a:lnTo>
                <a:lnTo>
                  <a:pt x="57" y="408"/>
                </a:lnTo>
                <a:lnTo>
                  <a:pt x="57" y="409"/>
                </a:lnTo>
                <a:lnTo>
                  <a:pt x="58" y="409"/>
                </a:lnTo>
                <a:lnTo>
                  <a:pt x="57" y="409"/>
                </a:lnTo>
                <a:lnTo>
                  <a:pt x="57" y="408"/>
                </a:lnTo>
                <a:lnTo>
                  <a:pt x="55" y="408"/>
                </a:lnTo>
                <a:lnTo>
                  <a:pt x="57" y="408"/>
                </a:lnTo>
                <a:lnTo>
                  <a:pt x="55" y="408"/>
                </a:lnTo>
                <a:lnTo>
                  <a:pt x="57" y="408"/>
                </a:lnTo>
                <a:lnTo>
                  <a:pt x="57" y="406"/>
                </a:lnTo>
                <a:lnTo>
                  <a:pt x="57" y="408"/>
                </a:lnTo>
                <a:lnTo>
                  <a:pt x="57" y="406"/>
                </a:lnTo>
                <a:lnTo>
                  <a:pt x="55" y="406"/>
                </a:lnTo>
                <a:lnTo>
                  <a:pt x="55" y="404"/>
                </a:lnTo>
                <a:lnTo>
                  <a:pt x="55" y="406"/>
                </a:lnTo>
                <a:lnTo>
                  <a:pt x="55" y="404"/>
                </a:lnTo>
                <a:lnTo>
                  <a:pt x="57" y="404"/>
                </a:lnTo>
                <a:lnTo>
                  <a:pt x="55" y="404"/>
                </a:lnTo>
                <a:lnTo>
                  <a:pt x="55" y="403"/>
                </a:lnTo>
                <a:lnTo>
                  <a:pt x="57" y="403"/>
                </a:lnTo>
                <a:lnTo>
                  <a:pt x="57" y="404"/>
                </a:lnTo>
                <a:lnTo>
                  <a:pt x="57" y="403"/>
                </a:lnTo>
                <a:lnTo>
                  <a:pt x="55" y="403"/>
                </a:lnTo>
                <a:lnTo>
                  <a:pt x="55" y="401"/>
                </a:lnTo>
                <a:lnTo>
                  <a:pt x="57" y="401"/>
                </a:lnTo>
                <a:lnTo>
                  <a:pt x="55" y="401"/>
                </a:lnTo>
                <a:lnTo>
                  <a:pt x="57" y="401"/>
                </a:lnTo>
                <a:lnTo>
                  <a:pt x="55" y="401"/>
                </a:lnTo>
                <a:lnTo>
                  <a:pt x="57" y="401"/>
                </a:lnTo>
                <a:lnTo>
                  <a:pt x="57" y="399"/>
                </a:lnTo>
                <a:lnTo>
                  <a:pt x="57" y="401"/>
                </a:lnTo>
                <a:close/>
                <a:moveTo>
                  <a:pt x="60" y="399"/>
                </a:moveTo>
                <a:lnTo>
                  <a:pt x="60" y="401"/>
                </a:lnTo>
                <a:lnTo>
                  <a:pt x="60" y="399"/>
                </a:lnTo>
                <a:close/>
                <a:moveTo>
                  <a:pt x="60" y="396"/>
                </a:moveTo>
                <a:lnTo>
                  <a:pt x="62" y="396"/>
                </a:lnTo>
                <a:lnTo>
                  <a:pt x="62" y="398"/>
                </a:lnTo>
                <a:lnTo>
                  <a:pt x="60" y="398"/>
                </a:lnTo>
                <a:lnTo>
                  <a:pt x="60" y="399"/>
                </a:lnTo>
                <a:lnTo>
                  <a:pt x="60" y="398"/>
                </a:lnTo>
                <a:lnTo>
                  <a:pt x="60" y="399"/>
                </a:lnTo>
                <a:lnTo>
                  <a:pt x="60" y="398"/>
                </a:lnTo>
                <a:lnTo>
                  <a:pt x="58" y="398"/>
                </a:lnTo>
                <a:lnTo>
                  <a:pt x="60" y="398"/>
                </a:lnTo>
                <a:lnTo>
                  <a:pt x="60" y="396"/>
                </a:lnTo>
                <a:lnTo>
                  <a:pt x="60" y="398"/>
                </a:lnTo>
                <a:lnTo>
                  <a:pt x="60" y="396"/>
                </a:lnTo>
                <a:close/>
                <a:moveTo>
                  <a:pt x="53" y="396"/>
                </a:moveTo>
                <a:lnTo>
                  <a:pt x="53" y="398"/>
                </a:lnTo>
                <a:lnTo>
                  <a:pt x="52" y="398"/>
                </a:lnTo>
                <a:lnTo>
                  <a:pt x="53" y="396"/>
                </a:lnTo>
                <a:close/>
                <a:moveTo>
                  <a:pt x="53" y="394"/>
                </a:moveTo>
                <a:lnTo>
                  <a:pt x="53" y="396"/>
                </a:lnTo>
                <a:lnTo>
                  <a:pt x="53" y="394"/>
                </a:lnTo>
                <a:lnTo>
                  <a:pt x="53" y="396"/>
                </a:lnTo>
                <a:lnTo>
                  <a:pt x="52" y="396"/>
                </a:lnTo>
                <a:lnTo>
                  <a:pt x="53" y="396"/>
                </a:lnTo>
                <a:lnTo>
                  <a:pt x="52" y="394"/>
                </a:lnTo>
                <a:lnTo>
                  <a:pt x="53" y="394"/>
                </a:lnTo>
                <a:close/>
                <a:moveTo>
                  <a:pt x="55" y="394"/>
                </a:moveTo>
                <a:lnTo>
                  <a:pt x="53" y="394"/>
                </a:lnTo>
                <a:lnTo>
                  <a:pt x="53" y="393"/>
                </a:lnTo>
                <a:lnTo>
                  <a:pt x="55" y="393"/>
                </a:lnTo>
                <a:lnTo>
                  <a:pt x="55" y="394"/>
                </a:lnTo>
                <a:close/>
                <a:moveTo>
                  <a:pt x="18" y="393"/>
                </a:moveTo>
                <a:lnTo>
                  <a:pt x="20" y="393"/>
                </a:lnTo>
                <a:lnTo>
                  <a:pt x="18" y="393"/>
                </a:lnTo>
                <a:lnTo>
                  <a:pt x="18" y="394"/>
                </a:lnTo>
                <a:lnTo>
                  <a:pt x="18" y="393"/>
                </a:lnTo>
                <a:lnTo>
                  <a:pt x="18" y="394"/>
                </a:lnTo>
                <a:lnTo>
                  <a:pt x="18" y="393"/>
                </a:lnTo>
                <a:close/>
                <a:moveTo>
                  <a:pt x="63" y="393"/>
                </a:moveTo>
                <a:lnTo>
                  <a:pt x="65" y="393"/>
                </a:lnTo>
                <a:lnTo>
                  <a:pt x="63" y="393"/>
                </a:lnTo>
                <a:close/>
                <a:moveTo>
                  <a:pt x="21" y="393"/>
                </a:moveTo>
                <a:lnTo>
                  <a:pt x="23" y="393"/>
                </a:lnTo>
                <a:lnTo>
                  <a:pt x="23" y="394"/>
                </a:lnTo>
                <a:lnTo>
                  <a:pt x="25" y="394"/>
                </a:lnTo>
                <a:lnTo>
                  <a:pt x="25" y="396"/>
                </a:lnTo>
                <a:lnTo>
                  <a:pt x="23" y="396"/>
                </a:lnTo>
                <a:lnTo>
                  <a:pt x="25" y="396"/>
                </a:lnTo>
                <a:lnTo>
                  <a:pt x="25" y="398"/>
                </a:lnTo>
                <a:lnTo>
                  <a:pt x="23" y="398"/>
                </a:lnTo>
                <a:lnTo>
                  <a:pt x="25" y="398"/>
                </a:lnTo>
                <a:lnTo>
                  <a:pt x="23" y="398"/>
                </a:lnTo>
                <a:lnTo>
                  <a:pt x="25" y="398"/>
                </a:lnTo>
                <a:lnTo>
                  <a:pt x="23" y="398"/>
                </a:lnTo>
                <a:lnTo>
                  <a:pt x="23" y="399"/>
                </a:lnTo>
                <a:lnTo>
                  <a:pt x="23" y="401"/>
                </a:lnTo>
                <a:lnTo>
                  <a:pt x="21" y="401"/>
                </a:lnTo>
                <a:lnTo>
                  <a:pt x="21" y="403"/>
                </a:lnTo>
                <a:lnTo>
                  <a:pt x="23" y="403"/>
                </a:lnTo>
                <a:lnTo>
                  <a:pt x="21" y="403"/>
                </a:lnTo>
                <a:lnTo>
                  <a:pt x="21" y="404"/>
                </a:lnTo>
                <a:lnTo>
                  <a:pt x="23" y="404"/>
                </a:lnTo>
                <a:lnTo>
                  <a:pt x="21" y="404"/>
                </a:lnTo>
                <a:lnTo>
                  <a:pt x="23" y="404"/>
                </a:lnTo>
                <a:lnTo>
                  <a:pt x="23" y="406"/>
                </a:lnTo>
                <a:lnTo>
                  <a:pt x="23" y="408"/>
                </a:lnTo>
                <a:lnTo>
                  <a:pt x="21" y="408"/>
                </a:lnTo>
                <a:lnTo>
                  <a:pt x="21" y="409"/>
                </a:lnTo>
                <a:lnTo>
                  <a:pt x="21" y="411"/>
                </a:lnTo>
                <a:lnTo>
                  <a:pt x="20" y="411"/>
                </a:lnTo>
                <a:lnTo>
                  <a:pt x="20" y="413"/>
                </a:lnTo>
                <a:lnTo>
                  <a:pt x="20" y="411"/>
                </a:lnTo>
                <a:lnTo>
                  <a:pt x="18" y="411"/>
                </a:lnTo>
                <a:lnTo>
                  <a:pt x="18" y="413"/>
                </a:lnTo>
                <a:lnTo>
                  <a:pt x="16" y="413"/>
                </a:lnTo>
                <a:lnTo>
                  <a:pt x="16" y="414"/>
                </a:lnTo>
                <a:lnTo>
                  <a:pt x="15" y="414"/>
                </a:lnTo>
                <a:lnTo>
                  <a:pt x="15" y="416"/>
                </a:lnTo>
                <a:lnTo>
                  <a:pt x="15" y="414"/>
                </a:lnTo>
                <a:lnTo>
                  <a:pt x="13" y="413"/>
                </a:lnTo>
                <a:lnTo>
                  <a:pt x="15" y="413"/>
                </a:lnTo>
                <a:lnTo>
                  <a:pt x="13" y="413"/>
                </a:lnTo>
                <a:lnTo>
                  <a:pt x="13" y="411"/>
                </a:lnTo>
                <a:lnTo>
                  <a:pt x="15" y="411"/>
                </a:lnTo>
                <a:lnTo>
                  <a:pt x="16" y="411"/>
                </a:lnTo>
                <a:lnTo>
                  <a:pt x="15" y="411"/>
                </a:lnTo>
                <a:lnTo>
                  <a:pt x="16" y="411"/>
                </a:lnTo>
                <a:lnTo>
                  <a:pt x="15" y="411"/>
                </a:lnTo>
                <a:lnTo>
                  <a:pt x="15" y="409"/>
                </a:lnTo>
                <a:lnTo>
                  <a:pt x="15" y="411"/>
                </a:lnTo>
                <a:lnTo>
                  <a:pt x="15" y="409"/>
                </a:lnTo>
                <a:lnTo>
                  <a:pt x="13" y="409"/>
                </a:lnTo>
                <a:lnTo>
                  <a:pt x="15" y="409"/>
                </a:lnTo>
                <a:lnTo>
                  <a:pt x="15" y="408"/>
                </a:lnTo>
                <a:lnTo>
                  <a:pt x="15" y="409"/>
                </a:lnTo>
                <a:lnTo>
                  <a:pt x="15" y="408"/>
                </a:lnTo>
                <a:lnTo>
                  <a:pt x="15" y="406"/>
                </a:lnTo>
                <a:lnTo>
                  <a:pt x="13" y="406"/>
                </a:lnTo>
                <a:lnTo>
                  <a:pt x="13" y="408"/>
                </a:lnTo>
                <a:lnTo>
                  <a:pt x="13" y="409"/>
                </a:lnTo>
                <a:lnTo>
                  <a:pt x="11" y="409"/>
                </a:lnTo>
                <a:lnTo>
                  <a:pt x="11" y="408"/>
                </a:lnTo>
                <a:lnTo>
                  <a:pt x="11" y="406"/>
                </a:lnTo>
                <a:lnTo>
                  <a:pt x="13" y="406"/>
                </a:lnTo>
                <a:lnTo>
                  <a:pt x="13" y="404"/>
                </a:lnTo>
                <a:lnTo>
                  <a:pt x="15" y="404"/>
                </a:lnTo>
                <a:lnTo>
                  <a:pt x="16" y="404"/>
                </a:lnTo>
                <a:lnTo>
                  <a:pt x="16" y="403"/>
                </a:lnTo>
                <a:lnTo>
                  <a:pt x="16" y="401"/>
                </a:lnTo>
                <a:lnTo>
                  <a:pt x="18" y="401"/>
                </a:lnTo>
                <a:lnTo>
                  <a:pt x="18" y="399"/>
                </a:lnTo>
                <a:lnTo>
                  <a:pt x="18" y="398"/>
                </a:lnTo>
                <a:lnTo>
                  <a:pt x="20" y="398"/>
                </a:lnTo>
                <a:lnTo>
                  <a:pt x="20" y="396"/>
                </a:lnTo>
                <a:lnTo>
                  <a:pt x="20" y="398"/>
                </a:lnTo>
                <a:lnTo>
                  <a:pt x="20" y="396"/>
                </a:lnTo>
                <a:lnTo>
                  <a:pt x="20" y="394"/>
                </a:lnTo>
                <a:lnTo>
                  <a:pt x="20" y="396"/>
                </a:lnTo>
                <a:lnTo>
                  <a:pt x="20" y="394"/>
                </a:lnTo>
                <a:lnTo>
                  <a:pt x="20" y="393"/>
                </a:lnTo>
                <a:lnTo>
                  <a:pt x="21" y="393"/>
                </a:lnTo>
                <a:close/>
                <a:moveTo>
                  <a:pt x="53" y="391"/>
                </a:moveTo>
                <a:lnTo>
                  <a:pt x="53" y="393"/>
                </a:lnTo>
                <a:lnTo>
                  <a:pt x="53" y="391"/>
                </a:lnTo>
                <a:close/>
                <a:moveTo>
                  <a:pt x="20" y="391"/>
                </a:moveTo>
                <a:lnTo>
                  <a:pt x="20" y="393"/>
                </a:lnTo>
                <a:lnTo>
                  <a:pt x="20" y="391"/>
                </a:lnTo>
                <a:lnTo>
                  <a:pt x="18" y="391"/>
                </a:lnTo>
                <a:lnTo>
                  <a:pt x="20" y="391"/>
                </a:lnTo>
                <a:close/>
                <a:moveTo>
                  <a:pt x="60" y="391"/>
                </a:moveTo>
                <a:lnTo>
                  <a:pt x="62" y="391"/>
                </a:lnTo>
                <a:lnTo>
                  <a:pt x="60" y="391"/>
                </a:lnTo>
                <a:close/>
                <a:moveTo>
                  <a:pt x="63" y="391"/>
                </a:moveTo>
                <a:lnTo>
                  <a:pt x="65" y="391"/>
                </a:lnTo>
                <a:lnTo>
                  <a:pt x="65" y="393"/>
                </a:lnTo>
                <a:lnTo>
                  <a:pt x="63" y="391"/>
                </a:lnTo>
                <a:lnTo>
                  <a:pt x="65" y="391"/>
                </a:lnTo>
                <a:lnTo>
                  <a:pt x="63" y="391"/>
                </a:lnTo>
                <a:close/>
                <a:moveTo>
                  <a:pt x="63" y="389"/>
                </a:moveTo>
                <a:lnTo>
                  <a:pt x="63" y="391"/>
                </a:lnTo>
                <a:lnTo>
                  <a:pt x="62" y="391"/>
                </a:lnTo>
                <a:lnTo>
                  <a:pt x="63" y="391"/>
                </a:lnTo>
                <a:lnTo>
                  <a:pt x="63" y="389"/>
                </a:lnTo>
                <a:close/>
                <a:moveTo>
                  <a:pt x="62" y="389"/>
                </a:moveTo>
                <a:lnTo>
                  <a:pt x="62" y="391"/>
                </a:lnTo>
                <a:lnTo>
                  <a:pt x="62" y="389"/>
                </a:lnTo>
                <a:close/>
                <a:moveTo>
                  <a:pt x="60" y="389"/>
                </a:moveTo>
                <a:lnTo>
                  <a:pt x="60" y="391"/>
                </a:lnTo>
                <a:lnTo>
                  <a:pt x="60" y="393"/>
                </a:lnTo>
                <a:lnTo>
                  <a:pt x="60" y="394"/>
                </a:lnTo>
                <a:lnTo>
                  <a:pt x="58" y="394"/>
                </a:lnTo>
                <a:lnTo>
                  <a:pt x="60" y="394"/>
                </a:lnTo>
                <a:lnTo>
                  <a:pt x="58" y="394"/>
                </a:lnTo>
                <a:lnTo>
                  <a:pt x="60" y="394"/>
                </a:lnTo>
                <a:lnTo>
                  <a:pt x="58" y="394"/>
                </a:lnTo>
                <a:lnTo>
                  <a:pt x="58" y="393"/>
                </a:lnTo>
                <a:lnTo>
                  <a:pt x="60" y="393"/>
                </a:lnTo>
                <a:lnTo>
                  <a:pt x="58" y="393"/>
                </a:lnTo>
                <a:lnTo>
                  <a:pt x="58" y="394"/>
                </a:lnTo>
                <a:lnTo>
                  <a:pt x="57" y="394"/>
                </a:lnTo>
                <a:lnTo>
                  <a:pt x="57" y="393"/>
                </a:lnTo>
                <a:lnTo>
                  <a:pt x="57" y="391"/>
                </a:lnTo>
                <a:lnTo>
                  <a:pt x="58" y="391"/>
                </a:lnTo>
                <a:lnTo>
                  <a:pt x="58" y="389"/>
                </a:lnTo>
                <a:lnTo>
                  <a:pt x="60" y="389"/>
                </a:lnTo>
                <a:close/>
                <a:moveTo>
                  <a:pt x="53" y="389"/>
                </a:moveTo>
                <a:lnTo>
                  <a:pt x="53" y="391"/>
                </a:lnTo>
                <a:lnTo>
                  <a:pt x="52" y="391"/>
                </a:lnTo>
                <a:lnTo>
                  <a:pt x="52" y="389"/>
                </a:lnTo>
                <a:lnTo>
                  <a:pt x="53" y="389"/>
                </a:lnTo>
                <a:close/>
                <a:moveTo>
                  <a:pt x="50" y="389"/>
                </a:moveTo>
                <a:lnTo>
                  <a:pt x="48" y="389"/>
                </a:lnTo>
                <a:lnTo>
                  <a:pt x="50" y="389"/>
                </a:lnTo>
                <a:close/>
                <a:moveTo>
                  <a:pt x="62" y="388"/>
                </a:moveTo>
                <a:lnTo>
                  <a:pt x="60" y="388"/>
                </a:lnTo>
                <a:lnTo>
                  <a:pt x="62" y="388"/>
                </a:lnTo>
                <a:lnTo>
                  <a:pt x="62" y="389"/>
                </a:lnTo>
                <a:lnTo>
                  <a:pt x="60" y="389"/>
                </a:lnTo>
                <a:lnTo>
                  <a:pt x="60" y="388"/>
                </a:lnTo>
                <a:lnTo>
                  <a:pt x="60" y="389"/>
                </a:lnTo>
                <a:lnTo>
                  <a:pt x="62" y="389"/>
                </a:lnTo>
                <a:lnTo>
                  <a:pt x="60" y="389"/>
                </a:lnTo>
                <a:lnTo>
                  <a:pt x="60" y="388"/>
                </a:lnTo>
                <a:lnTo>
                  <a:pt x="62" y="388"/>
                </a:lnTo>
                <a:close/>
                <a:moveTo>
                  <a:pt x="48" y="388"/>
                </a:moveTo>
                <a:lnTo>
                  <a:pt x="48" y="389"/>
                </a:lnTo>
                <a:lnTo>
                  <a:pt x="47" y="389"/>
                </a:lnTo>
                <a:lnTo>
                  <a:pt x="47" y="388"/>
                </a:lnTo>
                <a:lnTo>
                  <a:pt x="48" y="388"/>
                </a:lnTo>
                <a:close/>
                <a:moveTo>
                  <a:pt x="48" y="386"/>
                </a:moveTo>
                <a:lnTo>
                  <a:pt x="48" y="388"/>
                </a:lnTo>
                <a:lnTo>
                  <a:pt x="50" y="388"/>
                </a:lnTo>
                <a:lnTo>
                  <a:pt x="48" y="389"/>
                </a:lnTo>
                <a:lnTo>
                  <a:pt x="48" y="388"/>
                </a:lnTo>
                <a:lnTo>
                  <a:pt x="48" y="389"/>
                </a:lnTo>
                <a:lnTo>
                  <a:pt x="48" y="388"/>
                </a:lnTo>
                <a:lnTo>
                  <a:pt x="47" y="388"/>
                </a:lnTo>
                <a:lnTo>
                  <a:pt x="48" y="388"/>
                </a:lnTo>
                <a:lnTo>
                  <a:pt x="48" y="386"/>
                </a:lnTo>
                <a:close/>
                <a:moveTo>
                  <a:pt x="50" y="386"/>
                </a:moveTo>
                <a:lnTo>
                  <a:pt x="50" y="388"/>
                </a:lnTo>
                <a:lnTo>
                  <a:pt x="48" y="386"/>
                </a:lnTo>
                <a:lnTo>
                  <a:pt x="50" y="386"/>
                </a:lnTo>
                <a:close/>
                <a:moveTo>
                  <a:pt x="107" y="383"/>
                </a:moveTo>
                <a:lnTo>
                  <a:pt x="108" y="383"/>
                </a:lnTo>
                <a:lnTo>
                  <a:pt x="108" y="384"/>
                </a:lnTo>
                <a:lnTo>
                  <a:pt x="108" y="386"/>
                </a:lnTo>
                <a:lnTo>
                  <a:pt x="108" y="388"/>
                </a:lnTo>
                <a:lnTo>
                  <a:pt x="107" y="388"/>
                </a:lnTo>
                <a:lnTo>
                  <a:pt x="107" y="386"/>
                </a:lnTo>
                <a:lnTo>
                  <a:pt x="107" y="388"/>
                </a:lnTo>
                <a:lnTo>
                  <a:pt x="107" y="386"/>
                </a:lnTo>
                <a:lnTo>
                  <a:pt x="108" y="386"/>
                </a:lnTo>
                <a:lnTo>
                  <a:pt x="107" y="386"/>
                </a:lnTo>
                <a:lnTo>
                  <a:pt x="107" y="384"/>
                </a:lnTo>
                <a:lnTo>
                  <a:pt x="107" y="383"/>
                </a:lnTo>
                <a:close/>
                <a:moveTo>
                  <a:pt x="50" y="383"/>
                </a:moveTo>
                <a:lnTo>
                  <a:pt x="52" y="383"/>
                </a:lnTo>
                <a:lnTo>
                  <a:pt x="52" y="384"/>
                </a:lnTo>
                <a:lnTo>
                  <a:pt x="53" y="384"/>
                </a:lnTo>
                <a:lnTo>
                  <a:pt x="53" y="386"/>
                </a:lnTo>
                <a:lnTo>
                  <a:pt x="52" y="386"/>
                </a:lnTo>
                <a:lnTo>
                  <a:pt x="52" y="384"/>
                </a:lnTo>
                <a:lnTo>
                  <a:pt x="50" y="384"/>
                </a:lnTo>
                <a:lnTo>
                  <a:pt x="50" y="383"/>
                </a:lnTo>
                <a:close/>
                <a:moveTo>
                  <a:pt x="36" y="383"/>
                </a:moveTo>
                <a:lnTo>
                  <a:pt x="35" y="383"/>
                </a:lnTo>
                <a:lnTo>
                  <a:pt x="36" y="383"/>
                </a:lnTo>
                <a:close/>
                <a:moveTo>
                  <a:pt x="50" y="383"/>
                </a:moveTo>
                <a:lnTo>
                  <a:pt x="48" y="383"/>
                </a:lnTo>
                <a:lnTo>
                  <a:pt x="50" y="383"/>
                </a:lnTo>
                <a:lnTo>
                  <a:pt x="48" y="383"/>
                </a:lnTo>
                <a:lnTo>
                  <a:pt x="50" y="381"/>
                </a:lnTo>
                <a:lnTo>
                  <a:pt x="50" y="383"/>
                </a:lnTo>
                <a:close/>
                <a:moveTo>
                  <a:pt x="41" y="381"/>
                </a:moveTo>
                <a:lnTo>
                  <a:pt x="41" y="383"/>
                </a:lnTo>
                <a:lnTo>
                  <a:pt x="41" y="384"/>
                </a:lnTo>
                <a:lnTo>
                  <a:pt x="41" y="386"/>
                </a:lnTo>
                <a:lnTo>
                  <a:pt x="41" y="384"/>
                </a:lnTo>
                <a:lnTo>
                  <a:pt x="41" y="386"/>
                </a:lnTo>
                <a:lnTo>
                  <a:pt x="41" y="384"/>
                </a:lnTo>
                <a:lnTo>
                  <a:pt x="40" y="384"/>
                </a:lnTo>
                <a:lnTo>
                  <a:pt x="40" y="383"/>
                </a:lnTo>
                <a:lnTo>
                  <a:pt x="40" y="381"/>
                </a:lnTo>
                <a:lnTo>
                  <a:pt x="41" y="381"/>
                </a:lnTo>
                <a:close/>
                <a:moveTo>
                  <a:pt x="40" y="381"/>
                </a:moveTo>
                <a:lnTo>
                  <a:pt x="38" y="383"/>
                </a:lnTo>
                <a:lnTo>
                  <a:pt x="38" y="381"/>
                </a:lnTo>
                <a:lnTo>
                  <a:pt x="40" y="381"/>
                </a:lnTo>
                <a:lnTo>
                  <a:pt x="38" y="381"/>
                </a:lnTo>
                <a:lnTo>
                  <a:pt x="38" y="379"/>
                </a:lnTo>
                <a:lnTo>
                  <a:pt x="40" y="379"/>
                </a:lnTo>
                <a:lnTo>
                  <a:pt x="40" y="381"/>
                </a:lnTo>
                <a:close/>
                <a:moveTo>
                  <a:pt x="40" y="379"/>
                </a:moveTo>
                <a:lnTo>
                  <a:pt x="40" y="381"/>
                </a:lnTo>
                <a:lnTo>
                  <a:pt x="40" y="379"/>
                </a:lnTo>
                <a:close/>
                <a:moveTo>
                  <a:pt x="53" y="379"/>
                </a:moveTo>
                <a:lnTo>
                  <a:pt x="53" y="381"/>
                </a:lnTo>
                <a:lnTo>
                  <a:pt x="52" y="381"/>
                </a:lnTo>
                <a:lnTo>
                  <a:pt x="52" y="379"/>
                </a:lnTo>
                <a:lnTo>
                  <a:pt x="53" y="379"/>
                </a:lnTo>
                <a:close/>
                <a:moveTo>
                  <a:pt x="23" y="379"/>
                </a:moveTo>
                <a:lnTo>
                  <a:pt x="23" y="381"/>
                </a:lnTo>
                <a:lnTo>
                  <a:pt x="23" y="379"/>
                </a:lnTo>
                <a:close/>
                <a:moveTo>
                  <a:pt x="52" y="379"/>
                </a:moveTo>
                <a:lnTo>
                  <a:pt x="53" y="379"/>
                </a:lnTo>
                <a:lnTo>
                  <a:pt x="52" y="379"/>
                </a:lnTo>
                <a:lnTo>
                  <a:pt x="53" y="379"/>
                </a:lnTo>
                <a:lnTo>
                  <a:pt x="52" y="379"/>
                </a:lnTo>
                <a:close/>
                <a:moveTo>
                  <a:pt x="72" y="379"/>
                </a:moveTo>
                <a:lnTo>
                  <a:pt x="72" y="381"/>
                </a:lnTo>
                <a:lnTo>
                  <a:pt x="70" y="381"/>
                </a:lnTo>
                <a:lnTo>
                  <a:pt x="70" y="379"/>
                </a:lnTo>
                <a:lnTo>
                  <a:pt x="72" y="379"/>
                </a:lnTo>
                <a:lnTo>
                  <a:pt x="72" y="378"/>
                </a:lnTo>
                <a:lnTo>
                  <a:pt x="72" y="379"/>
                </a:lnTo>
                <a:close/>
                <a:moveTo>
                  <a:pt x="73" y="378"/>
                </a:moveTo>
                <a:lnTo>
                  <a:pt x="73" y="379"/>
                </a:lnTo>
                <a:lnTo>
                  <a:pt x="73" y="378"/>
                </a:lnTo>
                <a:close/>
                <a:moveTo>
                  <a:pt x="43" y="378"/>
                </a:moveTo>
                <a:lnTo>
                  <a:pt x="45" y="378"/>
                </a:lnTo>
                <a:lnTo>
                  <a:pt x="45" y="379"/>
                </a:lnTo>
                <a:lnTo>
                  <a:pt x="45" y="381"/>
                </a:lnTo>
                <a:lnTo>
                  <a:pt x="45" y="383"/>
                </a:lnTo>
                <a:lnTo>
                  <a:pt x="45" y="384"/>
                </a:lnTo>
                <a:lnTo>
                  <a:pt x="43" y="384"/>
                </a:lnTo>
                <a:lnTo>
                  <a:pt x="45" y="384"/>
                </a:lnTo>
                <a:lnTo>
                  <a:pt x="45" y="386"/>
                </a:lnTo>
                <a:lnTo>
                  <a:pt x="43" y="386"/>
                </a:lnTo>
                <a:lnTo>
                  <a:pt x="43" y="384"/>
                </a:lnTo>
                <a:lnTo>
                  <a:pt x="43" y="386"/>
                </a:lnTo>
                <a:lnTo>
                  <a:pt x="43" y="384"/>
                </a:lnTo>
                <a:lnTo>
                  <a:pt x="43" y="383"/>
                </a:lnTo>
                <a:lnTo>
                  <a:pt x="43" y="381"/>
                </a:lnTo>
                <a:lnTo>
                  <a:pt x="43" y="379"/>
                </a:lnTo>
                <a:lnTo>
                  <a:pt x="43" y="378"/>
                </a:lnTo>
                <a:lnTo>
                  <a:pt x="43" y="379"/>
                </a:lnTo>
                <a:lnTo>
                  <a:pt x="43" y="378"/>
                </a:lnTo>
                <a:close/>
                <a:moveTo>
                  <a:pt x="41" y="378"/>
                </a:moveTo>
                <a:lnTo>
                  <a:pt x="41" y="379"/>
                </a:lnTo>
                <a:lnTo>
                  <a:pt x="40" y="379"/>
                </a:lnTo>
                <a:lnTo>
                  <a:pt x="40" y="378"/>
                </a:lnTo>
                <a:lnTo>
                  <a:pt x="41" y="378"/>
                </a:lnTo>
                <a:close/>
                <a:moveTo>
                  <a:pt x="73" y="378"/>
                </a:moveTo>
                <a:lnTo>
                  <a:pt x="72" y="378"/>
                </a:lnTo>
                <a:lnTo>
                  <a:pt x="72" y="379"/>
                </a:lnTo>
                <a:lnTo>
                  <a:pt x="72" y="378"/>
                </a:lnTo>
                <a:lnTo>
                  <a:pt x="73" y="378"/>
                </a:lnTo>
                <a:close/>
                <a:moveTo>
                  <a:pt x="43" y="376"/>
                </a:moveTo>
                <a:lnTo>
                  <a:pt x="43" y="378"/>
                </a:lnTo>
                <a:lnTo>
                  <a:pt x="43" y="376"/>
                </a:lnTo>
                <a:lnTo>
                  <a:pt x="43" y="378"/>
                </a:lnTo>
                <a:lnTo>
                  <a:pt x="43" y="376"/>
                </a:lnTo>
                <a:lnTo>
                  <a:pt x="43" y="378"/>
                </a:lnTo>
                <a:lnTo>
                  <a:pt x="43" y="376"/>
                </a:lnTo>
                <a:close/>
                <a:moveTo>
                  <a:pt x="65" y="378"/>
                </a:moveTo>
                <a:lnTo>
                  <a:pt x="63" y="378"/>
                </a:lnTo>
                <a:lnTo>
                  <a:pt x="65" y="376"/>
                </a:lnTo>
                <a:lnTo>
                  <a:pt x="65" y="378"/>
                </a:lnTo>
                <a:close/>
                <a:moveTo>
                  <a:pt x="75" y="376"/>
                </a:moveTo>
                <a:lnTo>
                  <a:pt x="75" y="378"/>
                </a:lnTo>
                <a:lnTo>
                  <a:pt x="73" y="378"/>
                </a:lnTo>
                <a:lnTo>
                  <a:pt x="75" y="378"/>
                </a:lnTo>
                <a:lnTo>
                  <a:pt x="73" y="378"/>
                </a:lnTo>
                <a:lnTo>
                  <a:pt x="73" y="376"/>
                </a:lnTo>
                <a:lnTo>
                  <a:pt x="75" y="376"/>
                </a:lnTo>
                <a:close/>
                <a:moveTo>
                  <a:pt x="52" y="376"/>
                </a:moveTo>
                <a:lnTo>
                  <a:pt x="50" y="376"/>
                </a:lnTo>
                <a:lnTo>
                  <a:pt x="52" y="376"/>
                </a:lnTo>
                <a:close/>
                <a:moveTo>
                  <a:pt x="21" y="376"/>
                </a:moveTo>
                <a:lnTo>
                  <a:pt x="23" y="376"/>
                </a:lnTo>
                <a:lnTo>
                  <a:pt x="21" y="376"/>
                </a:lnTo>
                <a:close/>
                <a:moveTo>
                  <a:pt x="125" y="374"/>
                </a:moveTo>
                <a:lnTo>
                  <a:pt x="125" y="376"/>
                </a:lnTo>
                <a:lnTo>
                  <a:pt x="127" y="376"/>
                </a:lnTo>
                <a:lnTo>
                  <a:pt x="125" y="376"/>
                </a:lnTo>
                <a:lnTo>
                  <a:pt x="125" y="378"/>
                </a:lnTo>
                <a:lnTo>
                  <a:pt x="125" y="376"/>
                </a:lnTo>
                <a:lnTo>
                  <a:pt x="125" y="374"/>
                </a:lnTo>
                <a:close/>
                <a:moveTo>
                  <a:pt x="43" y="376"/>
                </a:moveTo>
                <a:lnTo>
                  <a:pt x="45" y="376"/>
                </a:lnTo>
                <a:lnTo>
                  <a:pt x="43" y="376"/>
                </a:lnTo>
                <a:lnTo>
                  <a:pt x="43" y="374"/>
                </a:lnTo>
                <a:lnTo>
                  <a:pt x="43" y="376"/>
                </a:lnTo>
                <a:close/>
                <a:moveTo>
                  <a:pt x="52" y="374"/>
                </a:moveTo>
                <a:lnTo>
                  <a:pt x="53" y="374"/>
                </a:lnTo>
                <a:lnTo>
                  <a:pt x="53" y="376"/>
                </a:lnTo>
                <a:lnTo>
                  <a:pt x="52" y="376"/>
                </a:lnTo>
                <a:lnTo>
                  <a:pt x="52" y="374"/>
                </a:lnTo>
                <a:close/>
                <a:moveTo>
                  <a:pt x="23" y="374"/>
                </a:moveTo>
                <a:lnTo>
                  <a:pt x="23" y="376"/>
                </a:lnTo>
                <a:lnTo>
                  <a:pt x="23" y="374"/>
                </a:lnTo>
                <a:lnTo>
                  <a:pt x="21" y="374"/>
                </a:lnTo>
                <a:lnTo>
                  <a:pt x="23" y="374"/>
                </a:lnTo>
                <a:lnTo>
                  <a:pt x="21" y="374"/>
                </a:lnTo>
                <a:lnTo>
                  <a:pt x="23" y="374"/>
                </a:lnTo>
                <a:lnTo>
                  <a:pt x="21" y="374"/>
                </a:lnTo>
                <a:lnTo>
                  <a:pt x="23" y="374"/>
                </a:lnTo>
                <a:close/>
                <a:moveTo>
                  <a:pt x="82" y="374"/>
                </a:moveTo>
                <a:lnTo>
                  <a:pt x="82" y="373"/>
                </a:lnTo>
                <a:lnTo>
                  <a:pt x="82" y="374"/>
                </a:lnTo>
                <a:close/>
                <a:moveTo>
                  <a:pt x="31" y="373"/>
                </a:moveTo>
                <a:lnTo>
                  <a:pt x="30" y="373"/>
                </a:lnTo>
                <a:lnTo>
                  <a:pt x="31" y="373"/>
                </a:lnTo>
                <a:lnTo>
                  <a:pt x="30" y="373"/>
                </a:lnTo>
                <a:lnTo>
                  <a:pt x="31" y="373"/>
                </a:lnTo>
                <a:lnTo>
                  <a:pt x="30" y="373"/>
                </a:lnTo>
                <a:lnTo>
                  <a:pt x="30" y="371"/>
                </a:lnTo>
                <a:lnTo>
                  <a:pt x="31" y="371"/>
                </a:lnTo>
                <a:lnTo>
                  <a:pt x="31" y="373"/>
                </a:lnTo>
                <a:close/>
                <a:moveTo>
                  <a:pt x="43" y="373"/>
                </a:moveTo>
                <a:lnTo>
                  <a:pt x="43" y="374"/>
                </a:lnTo>
                <a:lnTo>
                  <a:pt x="41" y="374"/>
                </a:lnTo>
                <a:lnTo>
                  <a:pt x="43" y="374"/>
                </a:lnTo>
                <a:lnTo>
                  <a:pt x="41" y="374"/>
                </a:lnTo>
                <a:lnTo>
                  <a:pt x="43" y="374"/>
                </a:lnTo>
                <a:lnTo>
                  <a:pt x="41" y="374"/>
                </a:lnTo>
                <a:lnTo>
                  <a:pt x="43" y="373"/>
                </a:lnTo>
                <a:lnTo>
                  <a:pt x="43" y="371"/>
                </a:lnTo>
                <a:lnTo>
                  <a:pt x="43" y="373"/>
                </a:lnTo>
                <a:close/>
                <a:moveTo>
                  <a:pt x="100" y="371"/>
                </a:moveTo>
                <a:lnTo>
                  <a:pt x="102" y="371"/>
                </a:lnTo>
                <a:lnTo>
                  <a:pt x="103" y="373"/>
                </a:lnTo>
                <a:lnTo>
                  <a:pt x="105" y="373"/>
                </a:lnTo>
                <a:lnTo>
                  <a:pt x="105" y="374"/>
                </a:lnTo>
                <a:lnTo>
                  <a:pt x="105" y="373"/>
                </a:lnTo>
                <a:lnTo>
                  <a:pt x="105" y="374"/>
                </a:lnTo>
                <a:lnTo>
                  <a:pt x="107" y="374"/>
                </a:lnTo>
                <a:lnTo>
                  <a:pt x="108" y="374"/>
                </a:lnTo>
                <a:lnTo>
                  <a:pt x="108" y="376"/>
                </a:lnTo>
                <a:lnTo>
                  <a:pt x="107" y="376"/>
                </a:lnTo>
                <a:lnTo>
                  <a:pt x="107" y="378"/>
                </a:lnTo>
                <a:lnTo>
                  <a:pt x="107" y="376"/>
                </a:lnTo>
                <a:lnTo>
                  <a:pt x="107" y="378"/>
                </a:lnTo>
                <a:lnTo>
                  <a:pt x="108" y="378"/>
                </a:lnTo>
                <a:lnTo>
                  <a:pt x="107" y="378"/>
                </a:lnTo>
                <a:lnTo>
                  <a:pt x="107" y="379"/>
                </a:lnTo>
                <a:lnTo>
                  <a:pt x="107" y="381"/>
                </a:lnTo>
                <a:lnTo>
                  <a:pt x="107" y="379"/>
                </a:lnTo>
                <a:lnTo>
                  <a:pt x="108" y="379"/>
                </a:lnTo>
                <a:lnTo>
                  <a:pt x="108" y="378"/>
                </a:lnTo>
                <a:lnTo>
                  <a:pt x="108" y="379"/>
                </a:lnTo>
                <a:lnTo>
                  <a:pt x="108" y="381"/>
                </a:lnTo>
                <a:lnTo>
                  <a:pt x="107" y="381"/>
                </a:lnTo>
                <a:lnTo>
                  <a:pt x="107" y="383"/>
                </a:lnTo>
                <a:lnTo>
                  <a:pt x="107" y="381"/>
                </a:lnTo>
                <a:lnTo>
                  <a:pt x="107" y="383"/>
                </a:lnTo>
                <a:lnTo>
                  <a:pt x="107" y="384"/>
                </a:lnTo>
                <a:lnTo>
                  <a:pt x="107" y="386"/>
                </a:lnTo>
                <a:lnTo>
                  <a:pt x="105" y="386"/>
                </a:lnTo>
                <a:lnTo>
                  <a:pt x="107" y="386"/>
                </a:lnTo>
                <a:lnTo>
                  <a:pt x="105" y="386"/>
                </a:lnTo>
                <a:lnTo>
                  <a:pt x="107" y="386"/>
                </a:lnTo>
                <a:lnTo>
                  <a:pt x="107" y="388"/>
                </a:lnTo>
                <a:lnTo>
                  <a:pt x="107" y="389"/>
                </a:lnTo>
                <a:lnTo>
                  <a:pt x="108" y="389"/>
                </a:lnTo>
                <a:lnTo>
                  <a:pt x="108" y="391"/>
                </a:lnTo>
                <a:lnTo>
                  <a:pt x="108" y="393"/>
                </a:lnTo>
                <a:lnTo>
                  <a:pt x="108" y="394"/>
                </a:lnTo>
                <a:lnTo>
                  <a:pt x="108" y="396"/>
                </a:lnTo>
                <a:lnTo>
                  <a:pt x="108" y="398"/>
                </a:lnTo>
                <a:lnTo>
                  <a:pt x="107" y="398"/>
                </a:lnTo>
                <a:lnTo>
                  <a:pt x="108" y="398"/>
                </a:lnTo>
                <a:lnTo>
                  <a:pt x="107" y="398"/>
                </a:lnTo>
                <a:lnTo>
                  <a:pt x="107" y="399"/>
                </a:lnTo>
                <a:lnTo>
                  <a:pt x="107" y="401"/>
                </a:lnTo>
                <a:lnTo>
                  <a:pt x="107" y="403"/>
                </a:lnTo>
                <a:lnTo>
                  <a:pt x="107" y="404"/>
                </a:lnTo>
                <a:lnTo>
                  <a:pt x="107" y="406"/>
                </a:lnTo>
                <a:lnTo>
                  <a:pt x="107" y="408"/>
                </a:lnTo>
                <a:lnTo>
                  <a:pt x="105" y="408"/>
                </a:lnTo>
                <a:lnTo>
                  <a:pt x="107" y="408"/>
                </a:lnTo>
                <a:lnTo>
                  <a:pt x="107" y="409"/>
                </a:lnTo>
                <a:lnTo>
                  <a:pt x="105" y="409"/>
                </a:lnTo>
                <a:lnTo>
                  <a:pt x="105" y="411"/>
                </a:lnTo>
                <a:lnTo>
                  <a:pt x="103" y="411"/>
                </a:lnTo>
                <a:lnTo>
                  <a:pt x="102" y="411"/>
                </a:lnTo>
                <a:lnTo>
                  <a:pt x="102" y="413"/>
                </a:lnTo>
                <a:lnTo>
                  <a:pt x="102" y="414"/>
                </a:lnTo>
                <a:lnTo>
                  <a:pt x="102" y="416"/>
                </a:lnTo>
                <a:lnTo>
                  <a:pt x="102" y="414"/>
                </a:lnTo>
                <a:lnTo>
                  <a:pt x="102" y="416"/>
                </a:lnTo>
                <a:lnTo>
                  <a:pt x="102" y="414"/>
                </a:lnTo>
                <a:lnTo>
                  <a:pt x="103" y="414"/>
                </a:lnTo>
                <a:lnTo>
                  <a:pt x="103" y="413"/>
                </a:lnTo>
                <a:lnTo>
                  <a:pt x="102" y="411"/>
                </a:lnTo>
                <a:lnTo>
                  <a:pt x="103" y="411"/>
                </a:lnTo>
                <a:lnTo>
                  <a:pt x="105" y="411"/>
                </a:lnTo>
                <a:lnTo>
                  <a:pt x="105" y="413"/>
                </a:lnTo>
                <a:lnTo>
                  <a:pt x="105" y="414"/>
                </a:lnTo>
                <a:lnTo>
                  <a:pt x="103" y="414"/>
                </a:lnTo>
                <a:lnTo>
                  <a:pt x="105" y="416"/>
                </a:lnTo>
                <a:lnTo>
                  <a:pt x="103" y="416"/>
                </a:lnTo>
                <a:lnTo>
                  <a:pt x="103" y="418"/>
                </a:lnTo>
                <a:lnTo>
                  <a:pt x="103" y="419"/>
                </a:lnTo>
                <a:lnTo>
                  <a:pt x="102" y="419"/>
                </a:lnTo>
                <a:lnTo>
                  <a:pt x="102" y="418"/>
                </a:lnTo>
                <a:lnTo>
                  <a:pt x="102" y="419"/>
                </a:lnTo>
                <a:lnTo>
                  <a:pt x="102" y="421"/>
                </a:lnTo>
                <a:lnTo>
                  <a:pt x="100" y="421"/>
                </a:lnTo>
                <a:lnTo>
                  <a:pt x="102" y="421"/>
                </a:lnTo>
                <a:lnTo>
                  <a:pt x="100" y="421"/>
                </a:lnTo>
                <a:lnTo>
                  <a:pt x="100" y="423"/>
                </a:lnTo>
                <a:lnTo>
                  <a:pt x="100" y="421"/>
                </a:lnTo>
                <a:lnTo>
                  <a:pt x="100" y="423"/>
                </a:lnTo>
                <a:lnTo>
                  <a:pt x="98" y="423"/>
                </a:lnTo>
                <a:lnTo>
                  <a:pt x="100" y="421"/>
                </a:lnTo>
                <a:lnTo>
                  <a:pt x="98" y="421"/>
                </a:lnTo>
                <a:lnTo>
                  <a:pt x="98" y="423"/>
                </a:lnTo>
                <a:lnTo>
                  <a:pt x="97" y="423"/>
                </a:lnTo>
                <a:lnTo>
                  <a:pt x="95" y="423"/>
                </a:lnTo>
                <a:lnTo>
                  <a:pt x="95" y="421"/>
                </a:lnTo>
                <a:lnTo>
                  <a:pt x="93" y="421"/>
                </a:lnTo>
                <a:lnTo>
                  <a:pt x="93" y="423"/>
                </a:lnTo>
                <a:lnTo>
                  <a:pt x="95" y="423"/>
                </a:lnTo>
                <a:lnTo>
                  <a:pt x="95" y="424"/>
                </a:lnTo>
                <a:lnTo>
                  <a:pt x="97" y="424"/>
                </a:lnTo>
                <a:lnTo>
                  <a:pt x="97" y="426"/>
                </a:lnTo>
                <a:lnTo>
                  <a:pt x="97" y="424"/>
                </a:lnTo>
                <a:lnTo>
                  <a:pt x="98" y="424"/>
                </a:lnTo>
                <a:lnTo>
                  <a:pt x="98" y="426"/>
                </a:lnTo>
                <a:lnTo>
                  <a:pt x="97" y="426"/>
                </a:lnTo>
                <a:lnTo>
                  <a:pt x="97" y="428"/>
                </a:lnTo>
                <a:lnTo>
                  <a:pt x="97" y="429"/>
                </a:lnTo>
                <a:lnTo>
                  <a:pt x="97" y="431"/>
                </a:lnTo>
                <a:lnTo>
                  <a:pt x="97" y="433"/>
                </a:lnTo>
                <a:lnTo>
                  <a:pt x="95" y="433"/>
                </a:lnTo>
                <a:lnTo>
                  <a:pt x="95" y="434"/>
                </a:lnTo>
                <a:lnTo>
                  <a:pt x="97" y="434"/>
                </a:lnTo>
                <a:lnTo>
                  <a:pt x="95" y="434"/>
                </a:lnTo>
                <a:lnTo>
                  <a:pt x="97" y="434"/>
                </a:lnTo>
                <a:lnTo>
                  <a:pt x="95" y="434"/>
                </a:lnTo>
                <a:lnTo>
                  <a:pt x="97" y="434"/>
                </a:lnTo>
                <a:lnTo>
                  <a:pt x="95" y="434"/>
                </a:lnTo>
                <a:lnTo>
                  <a:pt x="95" y="436"/>
                </a:lnTo>
                <a:lnTo>
                  <a:pt x="95" y="438"/>
                </a:lnTo>
                <a:lnTo>
                  <a:pt x="97" y="438"/>
                </a:lnTo>
                <a:lnTo>
                  <a:pt x="97" y="439"/>
                </a:lnTo>
                <a:lnTo>
                  <a:pt x="95" y="439"/>
                </a:lnTo>
                <a:lnTo>
                  <a:pt x="95" y="438"/>
                </a:lnTo>
                <a:lnTo>
                  <a:pt x="93" y="438"/>
                </a:lnTo>
                <a:lnTo>
                  <a:pt x="93" y="439"/>
                </a:lnTo>
                <a:lnTo>
                  <a:pt x="93" y="441"/>
                </a:lnTo>
                <a:lnTo>
                  <a:pt x="92" y="441"/>
                </a:lnTo>
                <a:lnTo>
                  <a:pt x="90" y="441"/>
                </a:lnTo>
                <a:lnTo>
                  <a:pt x="88" y="441"/>
                </a:lnTo>
                <a:lnTo>
                  <a:pt x="87" y="441"/>
                </a:lnTo>
                <a:lnTo>
                  <a:pt x="87" y="439"/>
                </a:lnTo>
                <a:lnTo>
                  <a:pt x="87" y="441"/>
                </a:lnTo>
                <a:lnTo>
                  <a:pt x="87" y="439"/>
                </a:lnTo>
                <a:lnTo>
                  <a:pt x="87" y="441"/>
                </a:lnTo>
                <a:lnTo>
                  <a:pt x="85" y="441"/>
                </a:lnTo>
                <a:lnTo>
                  <a:pt x="87" y="441"/>
                </a:lnTo>
                <a:lnTo>
                  <a:pt x="88" y="441"/>
                </a:lnTo>
                <a:lnTo>
                  <a:pt x="90" y="441"/>
                </a:lnTo>
                <a:lnTo>
                  <a:pt x="92" y="441"/>
                </a:lnTo>
                <a:lnTo>
                  <a:pt x="93" y="441"/>
                </a:lnTo>
                <a:lnTo>
                  <a:pt x="93" y="443"/>
                </a:lnTo>
                <a:lnTo>
                  <a:pt x="93" y="444"/>
                </a:lnTo>
                <a:lnTo>
                  <a:pt x="92" y="444"/>
                </a:lnTo>
                <a:lnTo>
                  <a:pt x="93" y="444"/>
                </a:lnTo>
                <a:lnTo>
                  <a:pt x="92" y="444"/>
                </a:lnTo>
                <a:lnTo>
                  <a:pt x="92" y="446"/>
                </a:lnTo>
                <a:lnTo>
                  <a:pt x="92" y="448"/>
                </a:lnTo>
                <a:lnTo>
                  <a:pt x="92" y="446"/>
                </a:lnTo>
                <a:lnTo>
                  <a:pt x="92" y="444"/>
                </a:lnTo>
                <a:lnTo>
                  <a:pt x="90" y="444"/>
                </a:lnTo>
                <a:lnTo>
                  <a:pt x="90" y="446"/>
                </a:lnTo>
                <a:lnTo>
                  <a:pt x="88" y="446"/>
                </a:lnTo>
                <a:lnTo>
                  <a:pt x="88" y="448"/>
                </a:lnTo>
                <a:lnTo>
                  <a:pt x="90" y="448"/>
                </a:lnTo>
                <a:lnTo>
                  <a:pt x="90" y="449"/>
                </a:lnTo>
                <a:lnTo>
                  <a:pt x="90" y="451"/>
                </a:lnTo>
                <a:lnTo>
                  <a:pt x="88" y="451"/>
                </a:lnTo>
                <a:lnTo>
                  <a:pt x="88" y="453"/>
                </a:lnTo>
                <a:lnTo>
                  <a:pt x="88" y="451"/>
                </a:lnTo>
                <a:lnTo>
                  <a:pt x="88" y="453"/>
                </a:lnTo>
                <a:lnTo>
                  <a:pt x="87" y="454"/>
                </a:lnTo>
                <a:lnTo>
                  <a:pt x="85" y="454"/>
                </a:lnTo>
                <a:lnTo>
                  <a:pt x="87" y="454"/>
                </a:lnTo>
                <a:lnTo>
                  <a:pt x="85" y="454"/>
                </a:lnTo>
                <a:lnTo>
                  <a:pt x="85" y="456"/>
                </a:lnTo>
                <a:lnTo>
                  <a:pt x="85" y="454"/>
                </a:lnTo>
                <a:lnTo>
                  <a:pt x="83" y="454"/>
                </a:lnTo>
                <a:lnTo>
                  <a:pt x="83" y="456"/>
                </a:lnTo>
                <a:lnTo>
                  <a:pt x="82" y="456"/>
                </a:lnTo>
                <a:lnTo>
                  <a:pt x="80" y="456"/>
                </a:lnTo>
                <a:lnTo>
                  <a:pt x="78" y="456"/>
                </a:lnTo>
                <a:lnTo>
                  <a:pt x="78" y="454"/>
                </a:lnTo>
                <a:lnTo>
                  <a:pt x="80" y="454"/>
                </a:lnTo>
                <a:lnTo>
                  <a:pt x="78" y="454"/>
                </a:lnTo>
                <a:lnTo>
                  <a:pt x="80" y="454"/>
                </a:lnTo>
                <a:lnTo>
                  <a:pt x="78" y="454"/>
                </a:lnTo>
                <a:lnTo>
                  <a:pt x="78" y="453"/>
                </a:lnTo>
                <a:lnTo>
                  <a:pt x="80" y="453"/>
                </a:lnTo>
                <a:lnTo>
                  <a:pt x="80" y="451"/>
                </a:lnTo>
                <a:lnTo>
                  <a:pt x="82" y="451"/>
                </a:lnTo>
                <a:lnTo>
                  <a:pt x="83" y="451"/>
                </a:lnTo>
                <a:lnTo>
                  <a:pt x="82" y="451"/>
                </a:lnTo>
                <a:lnTo>
                  <a:pt x="82" y="449"/>
                </a:lnTo>
                <a:lnTo>
                  <a:pt x="82" y="451"/>
                </a:lnTo>
                <a:lnTo>
                  <a:pt x="80" y="451"/>
                </a:lnTo>
                <a:lnTo>
                  <a:pt x="80" y="449"/>
                </a:lnTo>
                <a:lnTo>
                  <a:pt x="82" y="449"/>
                </a:lnTo>
                <a:lnTo>
                  <a:pt x="80" y="449"/>
                </a:lnTo>
                <a:lnTo>
                  <a:pt x="82" y="449"/>
                </a:lnTo>
                <a:lnTo>
                  <a:pt x="82" y="448"/>
                </a:lnTo>
                <a:lnTo>
                  <a:pt x="80" y="448"/>
                </a:lnTo>
                <a:lnTo>
                  <a:pt x="80" y="449"/>
                </a:lnTo>
                <a:lnTo>
                  <a:pt x="78" y="449"/>
                </a:lnTo>
                <a:lnTo>
                  <a:pt x="78" y="448"/>
                </a:lnTo>
                <a:lnTo>
                  <a:pt x="80" y="448"/>
                </a:lnTo>
                <a:lnTo>
                  <a:pt x="78" y="448"/>
                </a:lnTo>
                <a:lnTo>
                  <a:pt x="78" y="446"/>
                </a:lnTo>
                <a:lnTo>
                  <a:pt x="80" y="446"/>
                </a:lnTo>
                <a:lnTo>
                  <a:pt x="78" y="446"/>
                </a:lnTo>
                <a:lnTo>
                  <a:pt x="78" y="444"/>
                </a:lnTo>
                <a:lnTo>
                  <a:pt x="78" y="446"/>
                </a:lnTo>
                <a:lnTo>
                  <a:pt x="78" y="448"/>
                </a:lnTo>
                <a:lnTo>
                  <a:pt x="78" y="449"/>
                </a:lnTo>
                <a:lnTo>
                  <a:pt x="77" y="449"/>
                </a:lnTo>
                <a:lnTo>
                  <a:pt x="77" y="451"/>
                </a:lnTo>
                <a:lnTo>
                  <a:pt x="75" y="451"/>
                </a:lnTo>
                <a:lnTo>
                  <a:pt x="75" y="449"/>
                </a:lnTo>
                <a:lnTo>
                  <a:pt x="75" y="448"/>
                </a:lnTo>
                <a:lnTo>
                  <a:pt x="75" y="446"/>
                </a:lnTo>
                <a:lnTo>
                  <a:pt x="77" y="446"/>
                </a:lnTo>
                <a:lnTo>
                  <a:pt x="77" y="444"/>
                </a:lnTo>
                <a:lnTo>
                  <a:pt x="77" y="446"/>
                </a:lnTo>
                <a:lnTo>
                  <a:pt x="77" y="444"/>
                </a:lnTo>
                <a:lnTo>
                  <a:pt x="78" y="444"/>
                </a:lnTo>
                <a:lnTo>
                  <a:pt x="77" y="444"/>
                </a:lnTo>
                <a:lnTo>
                  <a:pt x="78" y="444"/>
                </a:lnTo>
                <a:lnTo>
                  <a:pt x="78" y="443"/>
                </a:lnTo>
                <a:lnTo>
                  <a:pt x="78" y="441"/>
                </a:lnTo>
                <a:lnTo>
                  <a:pt x="78" y="443"/>
                </a:lnTo>
                <a:lnTo>
                  <a:pt x="78" y="441"/>
                </a:lnTo>
                <a:lnTo>
                  <a:pt x="80" y="441"/>
                </a:lnTo>
                <a:lnTo>
                  <a:pt x="80" y="439"/>
                </a:lnTo>
                <a:lnTo>
                  <a:pt x="80" y="441"/>
                </a:lnTo>
                <a:lnTo>
                  <a:pt x="80" y="439"/>
                </a:lnTo>
                <a:lnTo>
                  <a:pt x="80" y="441"/>
                </a:lnTo>
                <a:lnTo>
                  <a:pt x="78" y="441"/>
                </a:lnTo>
                <a:lnTo>
                  <a:pt x="78" y="439"/>
                </a:lnTo>
                <a:lnTo>
                  <a:pt x="78" y="441"/>
                </a:lnTo>
                <a:lnTo>
                  <a:pt x="77" y="441"/>
                </a:lnTo>
                <a:lnTo>
                  <a:pt x="78" y="441"/>
                </a:lnTo>
                <a:lnTo>
                  <a:pt x="77" y="441"/>
                </a:lnTo>
                <a:lnTo>
                  <a:pt x="77" y="439"/>
                </a:lnTo>
                <a:lnTo>
                  <a:pt x="77" y="438"/>
                </a:lnTo>
                <a:lnTo>
                  <a:pt x="78" y="438"/>
                </a:lnTo>
                <a:lnTo>
                  <a:pt x="78" y="439"/>
                </a:lnTo>
                <a:lnTo>
                  <a:pt x="78" y="438"/>
                </a:lnTo>
                <a:lnTo>
                  <a:pt x="78" y="436"/>
                </a:lnTo>
                <a:lnTo>
                  <a:pt x="78" y="438"/>
                </a:lnTo>
                <a:lnTo>
                  <a:pt x="78" y="436"/>
                </a:lnTo>
                <a:lnTo>
                  <a:pt x="78" y="438"/>
                </a:lnTo>
                <a:lnTo>
                  <a:pt x="78" y="436"/>
                </a:lnTo>
                <a:lnTo>
                  <a:pt x="77" y="436"/>
                </a:lnTo>
                <a:lnTo>
                  <a:pt x="77" y="438"/>
                </a:lnTo>
                <a:lnTo>
                  <a:pt x="77" y="436"/>
                </a:lnTo>
                <a:lnTo>
                  <a:pt x="75" y="436"/>
                </a:lnTo>
                <a:lnTo>
                  <a:pt x="75" y="434"/>
                </a:lnTo>
                <a:lnTo>
                  <a:pt x="77" y="434"/>
                </a:lnTo>
                <a:lnTo>
                  <a:pt x="77" y="436"/>
                </a:lnTo>
                <a:lnTo>
                  <a:pt x="77" y="434"/>
                </a:lnTo>
                <a:lnTo>
                  <a:pt x="78" y="434"/>
                </a:lnTo>
                <a:lnTo>
                  <a:pt x="78" y="433"/>
                </a:lnTo>
                <a:lnTo>
                  <a:pt x="78" y="431"/>
                </a:lnTo>
                <a:lnTo>
                  <a:pt x="78" y="429"/>
                </a:lnTo>
                <a:lnTo>
                  <a:pt x="80" y="429"/>
                </a:lnTo>
                <a:lnTo>
                  <a:pt x="78" y="429"/>
                </a:lnTo>
                <a:lnTo>
                  <a:pt x="78" y="428"/>
                </a:lnTo>
                <a:lnTo>
                  <a:pt x="78" y="426"/>
                </a:lnTo>
                <a:lnTo>
                  <a:pt x="80" y="426"/>
                </a:lnTo>
                <a:lnTo>
                  <a:pt x="80" y="424"/>
                </a:lnTo>
                <a:lnTo>
                  <a:pt x="82" y="424"/>
                </a:lnTo>
                <a:lnTo>
                  <a:pt x="82" y="423"/>
                </a:lnTo>
                <a:lnTo>
                  <a:pt x="83" y="423"/>
                </a:lnTo>
                <a:lnTo>
                  <a:pt x="83" y="421"/>
                </a:lnTo>
                <a:lnTo>
                  <a:pt x="83" y="419"/>
                </a:lnTo>
                <a:lnTo>
                  <a:pt x="83" y="421"/>
                </a:lnTo>
                <a:lnTo>
                  <a:pt x="83" y="419"/>
                </a:lnTo>
                <a:lnTo>
                  <a:pt x="82" y="419"/>
                </a:lnTo>
                <a:lnTo>
                  <a:pt x="83" y="418"/>
                </a:lnTo>
                <a:lnTo>
                  <a:pt x="83" y="416"/>
                </a:lnTo>
                <a:lnTo>
                  <a:pt x="83" y="414"/>
                </a:lnTo>
                <a:lnTo>
                  <a:pt x="83" y="416"/>
                </a:lnTo>
                <a:lnTo>
                  <a:pt x="83" y="414"/>
                </a:lnTo>
                <a:lnTo>
                  <a:pt x="85" y="414"/>
                </a:lnTo>
                <a:lnTo>
                  <a:pt x="87" y="414"/>
                </a:lnTo>
                <a:lnTo>
                  <a:pt x="87" y="413"/>
                </a:lnTo>
                <a:lnTo>
                  <a:pt x="87" y="414"/>
                </a:lnTo>
                <a:lnTo>
                  <a:pt x="88" y="414"/>
                </a:lnTo>
                <a:lnTo>
                  <a:pt x="88" y="413"/>
                </a:lnTo>
                <a:lnTo>
                  <a:pt x="88" y="414"/>
                </a:lnTo>
                <a:lnTo>
                  <a:pt x="90" y="414"/>
                </a:lnTo>
                <a:lnTo>
                  <a:pt x="92" y="414"/>
                </a:lnTo>
                <a:lnTo>
                  <a:pt x="92" y="413"/>
                </a:lnTo>
                <a:lnTo>
                  <a:pt x="93" y="414"/>
                </a:lnTo>
                <a:lnTo>
                  <a:pt x="93" y="413"/>
                </a:lnTo>
                <a:lnTo>
                  <a:pt x="93" y="411"/>
                </a:lnTo>
                <a:lnTo>
                  <a:pt x="93" y="409"/>
                </a:lnTo>
                <a:lnTo>
                  <a:pt x="95" y="409"/>
                </a:lnTo>
                <a:lnTo>
                  <a:pt x="93" y="409"/>
                </a:lnTo>
                <a:lnTo>
                  <a:pt x="92" y="409"/>
                </a:lnTo>
                <a:lnTo>
                  <a:pt x="92" y="408"/>
                </a:lnTo>
                <a:lnTo>
                  <a:pt x="90" y="408"/>
                </a:lnTo>
                <a:lnTo>
                  <a:pt x="92" y="408"/>
                </a:lnTo>
                <a:lnTo>
                  <a:pt x="92" y="409"/>
                </a:lnTo>
                <a:lnTo>
                  <a:pt x="92" y="411"/>
                </a:lnTo>
                <a:lnTo>
                  <a:pt x="92" y="409"/>
                </a:lnTo>
                <a:lnTo>
                  <a:pt x="90" y="409"/>
                </a:lnTo>
                <a:lnTo>
                  <a:pt x="90" y="411"/>
                </a:lnTo>
                <a:lnTo>
                  <a:pt x="90" y="413"/>
                </a:lnTo>
                <a:lnTo>
                  <a:pt x="88" y="413"/>
                </a:lnTo>
                <a:lnTo>
                  <a:pt x="87" y="413"/>
                </a:lnTo>
                <a:lnTo>
                  <a:pt x="85" y="413"/>
                </a:lnTo>
                <a:lnTo>
                  <a:pt x="85" y="411"/>
                </a:lnTo>
                <a:lnTo>
                  <a:pt x="85" y="409"/>
                </a:lnTo>
                <a:lnTo>
                  <a:pt x="85" y="408"/>
                </a:lnTo>
                <a:lnTo>
                  <a:pt x="83" y="408"/>
                </a:lnTo>
                <a:lnTo>
                  <a:pt x="83" y="409"/>
                </a:lnTo>
                <a:lnTo>
                  <a:pt x="83" y="408"/>
                </a:lnTo>
                <a:lnTo>
                  <a:pt x="83" y="409"/>
                </a:lnTo>
                <a:lnTo>
                  <a:pt x="83" y="408"/>
                </a:lnTo>
                <a:lnTo>
                  <a:pt x="82" y="408"/>
                </a:lnTo>
                <a:lnTo>
                  <a:pt x="82" y="409"/>
                </a:lnTo>
                <a:lnTo>
                  <a:pt x="80" y="409"/>
                </a:lnTo>
                <a:lnTo>
                  <a:pt x="82" y="409"/>
                </a:lnTo>
                <a:lnTo>
                  <a:pt x="80" y="409"/>
                </a:lnTo>
                <a:lnTo>
                  <a:pt x="80" y="408"/>
                </a:lnTo>
                <a:lnTo>
                  <a:pt x="82" y="408"/>
                </a:lnTo>
                <a:lnTo>
                  <a:pt x="80" y="408"/>
                </a:lnTo>
                <a:lnTo>
                  <a:pt x="80" y="406"/>
                </a:lnTo>
                <a:lnTo>
                  <a:pt x="78" y="406"/>
                </a:lnTo>
                <a:lnTo>
                  <a:pt x="77" y="406"/>
                </a:lnTo>
                <a:lnTo>
                  <a:pt x="75" y="406"/>
                </a:lnTo>
                <a:lnTo>
                  <a:pt x="77" y="406"/>
                </a:lnTo>
                <a:lnTo>
                  <a:pt x="77" y="408"/>
                </a:lnTo>
                <a:lnTo>
                  <a:pt x="75" y="408"/>
                </a:lnTo>
                <a:lnTo>
                  <a:pt x="75" y="409"/>
                </a:lnTo>
                <a:lnTo>
                  <a:pt x="75" y="408"/>
                </a:lnTo>
                <a:lnTo>
                  <a:pt x="77" y="408"/>
                </a:lnTo>
                <a:lnTo>
                  <a:pt x="77" y="409"/>
                </a:lnTo>
                <a:lnTo>
                  <a:pt x="75" y="409"/>
                </a:lnTo>
                <a:lnTo>
                  <a:pt x="77" y="409"/>
                </a:lnTo>
                <a:lnTo>
                  <a:pt x="77" y="411"/>
                </a:lnTo>
                <a:lnTo>
                  <a:pt x="77" y="409"/>
                </a:lnTo>
                <a:lnTo>
                  <a:pt x="78" y="409"/>
                </a:lnTo>
                <a:lnTo>
                  <a:pt x="78" y="411"/>
                </a:lnTo>
                <a:lnTo>
                  <a:pt x="80" y="411"/>
                </a:lnTo>
                <a:lnTo>
                  <a:pt x="78" y="411"/>
                </a:lnTo>
                <a:lnTo>
                  <a:pt x="78" y="413"/>
                </a:lnTo>
                <a:lnTo>
                  <a:pt x="80" y="413"/>
                </a:lnTo>
                <a:lnTo>
                  <a:pt x="80" y="411"/>
                </a:lnTo>
                <a:lnTo>
                  <a:pt x="80" y="413"/>
                </a:lnTo>
                <a:lnTo>
                  <a:pt x="80" y="411"/>
                </a:lnTo>
                <a:lnTo>
                  <a:pt x="80" y="413"/>
                </a:lnTo>
                <a:lnTo>
                  <a:pt x="80" y="411"/>
                </a:lnTo>
                <a:lnTo>
                  <a:pt x="80" y="413"/>
                </a:lnTo>
                <a:lnTo>
                  <a:pt x="80" y="411"/>
                </a:lnTo>
                <a:lnTo>
                  <a:pt x="82" y="413"/>
                </a:lnTo>
                <a:lnTo>
                  <a:pt x="80" y="413"/>
                </a:lnTo>
                <a:lnTo>
                  <a:pt x="82" y="413"/>
                </a:lnTo>
                <a:lnTo>
                  <a:pt x="80" y="413"/>
                </a:lnTo>
                <a:lnTo>
                  <a:pt x="80" y="414"/>
                </a:lnTo>
                <a:lnTo>
                  <a:pt x="82" y="414"/>
                </a:lnTo>
                <a:lnTo>
                  <a:pt x="80" y="414"/>
                </a:lnTo>
                <a:lnTo>
                  <a:pt x="80" y="416"/>
                </a:lnTo>
                <a:lnTo>
                  <a:pt x="82" y="418"/>
                </a:lnTo>
                <a:lnTo>
                  <a:pt x="80" y="418"/>
                </a:lnTo>
                <a:lnTo>
                  <a:pt x="82" y="418"/>
                </a:lnTo>
                <a:lnTo>
                  <a:pt x="82" y="419"/>
                </a:lnTo>
                <a:lnTo>
                  <a:pt x="82" y="421"/>
                </a:lnTo>
                <a:lnTo>
                  <a:pt x="82" y="423"/>
                </a:lnTo>
                <a:lnTo>
                  <a:pt x="80" y="424"/>
                </a:lnTo>
                <a:lnTo>
                  <a:pt x="78" y="426"/>
                </a:lnTo>
                <a:lnTo>
                  <a:pt x="78" y="428"/>
                </a:lnTo>
                <a:lnTo>
                  <a:pt x="78" y="429"/>
                </a:lnTo>
                <a:lnTo>
                  <a:pt x="77" y="429"/>
                </a:lnTo>
                <a:lnTo>
                  <a:pt x="77" y="431"/>
                </a:lnTo>
                <a:lnTo>
                  <a:pt x="77" y="429"/>
                </a:lnTo>
                <a:lnTo>
                  <a:pt x="77" y="431"/>
                </a:lnTo>
                <a:lnTo>
                  <a:pt x="77" y="429"/>
                </a:lnTo>
                <a:lnTo>
                  <a:pt x="77" y="428"/>
                </a:lnTo>
                <a:lnTo>
                  <a:pt x="77" y="426"/>
                </a:lnTo>
                <a:lnTo>
                  <a:pt x="77" y="428"/>
                </a:lnTo>
                <a:lnTo>
                  <a:pt x="77" y="426"/>
                </a:lnTo>
                <a:lnTo>
                  <a:pt x="77" y="424"/>
                </a:lnTo>
                <a:lnTo>
                  <a:pt x="77" y="423"/>
                </a:lnTo>
                <a:lnTo>
                  <a:pt x="77" y="424"/>
                </a:lnTo>
                <a:lnTo>
                  <a:pt x="75" y="424"/>
                </a:lnTo>
                <a:lnTo>
                  <a:pt x="75" y="426"/>
                </a:lnTo>
                <a:lnTo>
                  <a:pt x="75" y="428"/>
                </a:lnTo>
                <a:lnTo>
                  <a:pt x="75" y="429"/>
                </a:lnTo>
                <a:lnTo>
                  <a:pt x="75" y="428"/>
                </a:lnTo>
                <a:lnTo>
                  <a:pt x="75" y="429"/>
                </a:lnTo>
                <a:lnTo>
                  <a:pt x="73" y="429"/>
                </a:lnTo>
                <a:lnTo>
                  <a:pt x="73" y="431"/>
                </a:lnTo>
                <a:lnTo>
                  <a:pt x="72" y="431"/>
                </a:lnTo>
                <a:lnTo>
                  <a:pt x="72" y="429"/>
                </a:lnTo>
                <a:lnTo>
                  <a:pt x="72" y="431"/>
                </a:lnTo>
                <a:lnTo>
                  <a:pt x="72" y="429"/>
                </a:lnTo>
                <a:lnTo>
                  <a:pt x="72" y="428"/>
                </a:lnTo>
                <a:lnTo>
                  <a:pt x="73" y="428"/>
                </a:lnTo>
                <a:lnTo>
                  <a:pt x="75" y="428"/>
                </a:lnTo>
                <a:lnTo>
                  <a:pt x="73" y="428"/>
                </a:lnTo>
                <a:lnTo>
                  <a:pt x="75" y="428"/>
                </a:lnTo>
                <a:lnTo>
                  <a:pt x="75" y="426"/>
                </a:lnTo>
                <a:lnTo>
                  <a:pt x="73" y="426"/>
                </a:lnTo>
                <a:lnTo>
                  <a:pt x="73" y="424"/>
                </a:lnTo>
                <a:lnTo>
                  <a:pt x="73" y="426"/>
                </a:lnTo>
                <a:lnTo>
                  <a:pt x="72" y="426"/>
                </a:lnTo>
                <a:lnTo>
                  <a:pt x="72" y="428"/>
                </a:lnTo>
                <a:lnTo>
                  <a:pt x="70" y="428"/>
                </a:lnTo>
                <a:lnTo>
                  <a:pt x="72" y="428"/>
                </a:lnTo>
                <a:lnTo>
                  <a:pt x="70" y="428"/>
                </a:lnTo>
                <a:lnTo>
                  <a:pt x="70" y="429"/>
                </a:lnTo>
                <a:lnTo>
                  <a:pt x="72" y="429"/>
                </a:lnTo>
                <a:lnTo>
                  <a:pt x="70" y="429"/>
                </a:lnTo>
                <a:lnTo>
                  <a:pt x="70" y="428"/>
                </a:lnTo>
                <a:lnTo>
                  <a:pt x="70" y="429"/>
                </a:lnTo>
                <a:lnTo>
                  <a:pt x="70" y="428"/>
                </a:lnTo>
                <a:lnTo>
                  <a:pt x="70" y="429"/>
                </a:lnTo>
                <a:lnTo>
                  <a:pt x="68" y="429"/>
                </a:lnTo>
                <a:lnTo>
                  <a:pt x="68" y="431"/>
                </a:lnTo>
                <a:lnTo>
                  <a:pt x="70" y="431"/>
                </a:lnTo>
                <a:lnTo>
                  <a:pt x="70" y="429"/>
                </a:lnTo>
                <a:lnTo>
                  <a:pt x="68" y="429"/>
                </a:lnTo>
                <a:lnTo>
                  <a:pt x="70" y="429"/>
                </a:lnTo>
                <a:lnTo>
                  <a:pt x="70" y="431"/>
                </a:lnTo>
                <a:lnTo>
                  <a:pt x="68" y="431"/>
                </a:lnTo>
                <a:lnTo>
                  <a:pt x="68" y="433"/>
                </a:lnTo>
                <a:lnTo>
                  <a:pt x="70" y="433"/>
                </a:lnTo>
                <a:lnTo>
                  <a:pt x="68" y="433"/>
                </a:lnTo>
                <a:lnTo>
                  <a:pt x="70" y="433"/>
                </a:lnTo>
                <a:lnTo>
                  <a:pt x="68" y="433"/>
                </a:lnTo>
                <a:lnTo>
                  <a:pt x="68" y="434"/>
                </a:lnTo>
                <a:lnTo>
                  <a:pt x="68" y="436"/>
                </a:lnTo>
                <a:lnTo>
                  <a:pt x="70" y="436"/>
                </a:lnTo>
                <a:lnTo>
                  <a:pt x="70" y="438"/>
                </a:lnTo>
                <a:lnTo>
                  <a:pt x="68" y="438"/>
                </a:lnTo>
                <a:lnTo>
                  <a:pt x="68" y="439"/>
                </a:lnTo>
                <a:lnTo>
                  <a:pt x="68" y="438"/>
                </a:lnTo>
                <a:lnTo>
                  <a:pt x="67" y="438"/>
                </a:lnTo>
                <a:lnTo>
                  <a:pt x="67" y="436"/>
                </a:lnTo>
                <a:lnTo>
                  <a:pt x="67" y="434"/>
                </a:lnTo>
                <a:lnTo>
                  <a:pt x="68" y="434"/>
                </a:lnTo>
                <a:lnTo>
                  <a:pt x="68" y="433"/>
                </a:lnTo>
                <a:lnTo>
                  <a:pt x="67" y="433"/>
                </a:lnTo>
                <a:lnTo>
                  <a:pt x="67" y="434"/>
                </a:lnTo>
                <a:lnTo>
                  <a:pt x="67" y="433"/>
                </a:lnTo>
                <a:lnTo>
                  <a:pt x="65" y="433"/>
                </a:lnTo>
                <a:lnTo>
                  <a:pt x="65" y="434"/>
                </a:lnTo>
                <a:lnTo>
                  <a:pt x="63" y="434"/>
                </a:lnTo>
                <a:lnTo>
                  <a:pt x="62" y="434"/>
                </a:lnTo>
                <a:lnTo>
                  <a:pt x="62" y="433"/>
                </a:lnTo>
                <a:lnTo>
                  <a:pt x="60" y="433"/>
                </a:lnTo>
                <a:lnTo>
                  <a:pt x="62" y="433"/>
                </a:lnTo>
                <a:lnTo>
                  <a:pt x="60" y="433"/>
                </a:lnTo>
                <a:lnTo>
                  <a:pt x="60" y="431"/>
                </a:lnTo>
                <a:lnTo>
                  <a:pt x="60" y="433"/>
                </a:lnTo>
                <a:lnTo>
                  <a:pt x="60" y="434"/>
                </a:lnTo>
                <a:lnTo>
                  <a:pt x="58" y="434"/>
                </a:lnTo>
                <a:lnTo>
                  <a:pt x="57" y="434"/>
                </a:lnTo>
                <a:lnTo>
                  <a:pt x="57" y="433"/>
                </a:lnTo>
                <a:lnTo>
                  <a:pt x="57" y="434"/>
                </a:lnTo>
                <a:lnTo>
                  <a:pt x="57" y="433"/>
                </a:lnTo>
                <a:lnTo>
                  <a:pt x="57" y="434"/>
                </a:lnTo>
                <a:lnTo>
                  <a:pt x="57" y="433"/>
                </a:lnTo>
                <a:lnTo>
                  <a:pt x="57" y="431"/>
                </a:lnTo>
                <a:lnTo>
                  <a:pt x="57" y="429"/>
                </a:lnTo>
                <a:lnTo>
                  <a:pt x="57" y="431"/>
                </a:lnTo>
                <a:lnTo>
                  <a:pt x="57" y="429"/>
                </a:lnTo>
                <a:lnTo>
                  <a:pt x="57" y="428"/>
                </a:lnTo>
                <a:lnTo>
                  <a:pt x="57" y="426"/>
                </a:lnTo>
                <a:lnTo>
                  <a:pt x="55" y="426"/>
                </a:lnTo>
                <a:lnTo>
                  <a:pt x="57" y="428"/>
                </a:lnTo>
                <a:lnTo>
                  <a:pt x="55" y="428"/>
                </a:lnTo>
                <a:lnTo>
                  <a:pt x="57" y="428"/>
                </a:lnTo>
                <a:lnTo>
                  <a:pt x="55" y="428"/>
                </a:lnTo>
                <a:lnTo>
                  <a:pt x="57" y="428"/>
                </a:lnTo>
                <a:lnTo>
                  <a:pt x="55" y="428"/>
                </a:lnTo>
                <a:lnTo>
                  <a:pt x="55" y="429"/>
                </a:lnTo>
                <a:lnTo>
                  <a:pt x="55" y="428"/>
                </a:lnTo>
                <a:lnTo>
                  <a:pt x="53" y="428"/>
                </a:lnTo>
                <a:lnTo>
                  <a:pt x="55" y="428"/>
                </a:lnTo>
                <a:lnTo>
                  <a:pt x="55" y="426"/>
                </a:lnTo>
                <a:lnTo>
                  <a:pt x="53" y="426"/>
                </a:lnTo>
                <a:lnTo>
                  <a:pt x="53" y="428"/>
                </a:lnTo>
                <a:lnTo>
                  <a:pt x="53" y="426"/>
                </a:lnTo>
                <a:lnTo>
                  <a:pt x="53" y="424"/>
                </a:lnTo>
                <a:lnTo>
                  <a:pt x="53" y="426"/>
                </a:lnTo>
                <a:lnTo>
                  <a:pt x="55" y="426"/>
                </a:lnTo>
                <a:lnTo>
                  <a:pt x="55" y="424"/>
                </a:lnTo>
                <a:lnTo>
                  <a:pt x="55" y="426"/>
                </a:lnTo>
                <a:lnTo>
                  <a:pt x="55" y="424"/>
                </a:lnTo>
                <a:lnTo>
                  <a:pt x="57" y="424"/>
                </a:lnTo>
                <a:lnTo>
                  <a:pt x="57" y="426"/>
                </a:lnTo>
                <a:lnTo>
                  <a:pt x="58" y="426"/>
                </a:lnTo>
                <a:lnTo>
                  <a:pt x="57" y="426"/>
                </a:lnTo>
                <a:lnTo>
                  <a:pt x="57" y="424"/>
                </a:lnTo>
                <a:lnTo>
                  <a:pt x="55" y="424"/>
                </a:lnTo>
                <a:lnTo>
                  <a:pt x="55" y="423"/>
                </a:lnTo>
                <a:lnTo>
                  <a:pt x="57" y="423"/>
                </a:lnTo>
                <a:lnTo>
                  <a:pt x="57" y="424"/>
                </a:lnTo>
                <a:lnTo>
                  <a:pt x="57" y="423"/>
                </a:lnTo>
                <a:lnTo>
                  <a:pt x="57" y="424"/>
                </a:lnTo>
                <a:lnTo>
                  <a:pt x="57" y="423"/>
                </a:lnTo>
                <a:lnTo>
                  <a:pt x="58" y="423"/>
                </a:lnTo>
                <a:lnTo>
                  <a:pt x="60" y="423"/>
                </a:lnTo>
                <a:lnTo>
                  <a:pt x="60" y="424"/>
                </a:lnTo>
                <a:lnTo>
                  <a:pt x="60" y="426"/>
                </a:lnTo>
                <a:lnTo>
                  <a:pt x="60" y="424"/>
                </a:lnTo>
                <a:lnTo>
                  <a:pt x="60" y="423"/>
                </a:lnTo>
                <a:lnTo>
                  <a:pt x="62" y="423"/>
                </a:lnTo>
                <a:lnTo>
                  <a:pt x="62" y="421"/>
                </a:lnTo>
                <a:lnTo>
                  <a:pt x="63" y="421"/>
                </a:lnTo>
                <a:lnTo>
                  <a:pt x="63" y="419"/>
                </a:lnTo>
                <a:lnTo>
                  <a:pt x="65" y="419"/>
                </a:lnTo>
                <a:lnTo>
                  <a:pt x="65" y="421"/>
                </a:lnTo>
                <a:lnTo>
                  <a:pt x="63" y="421"/>
                </a:lnTo>
                <a:lnTo>
                  <a:pt x="65" y="421"/>
                </a:lnTo>
                <a:lnTo>
                  <a:pt x="65" y="423"/>
                </a:lnTo>
                <a:lnTo>
                  <a:pt x="65" y="421"/>
                </a:lnTo>
                <a:lnTo>
                  <a:pt x="65" y="419"/>
                </a:lnTo>
                <a:lnTo>
                  <a:pt x="65" y="421"/>
                </a:lnTo>
                <a:lnTo>
                  <a:pt x="65" y="419"/>
                </a:lnTo>
                <a:lnTo>
                  <a:pt x="65" y="418"/>
                </a:lnTo>
                <a:lnTo>
                  <a:pt x="65" y="419"/>
                </a:lnTo>
                <a:lnTo>
                  <a:pt x="63" y="419"/>
                </a:lnTo>
                <a:lnTo>
                  <a:pt x="63" y="418"/>
                </a:lnTo>
                <a:lnTo>
                  <a:pt x="63" y="416"/>
                </a:lnTo>
                <a:lnTo>
                  <a:pt x="65" y="416"/>
                </a:lnTo>
                <a:lnTo>
                  <a:pt x="65" y="414"/>
                </a:lnTo>
                <a:lnTo>
                  <a:pt x="67" y="414"/>
                </a:lnTo>
                <a:lnTo>
                  <a:pt x="68" y="413"/>
                </a:lnTo>
                <a:lnTo>
                  <a:pt x="68" y="414"/>
                </a:lnTo>
                <a:lnTo>
                  <a:pt x="68" y="413"/>
                </a:lnTo>
                <a:lnTo>
                  <a:pt x="70" y="413"/>
                </a:lnTo>
                <a:lnTo>
                  <a:pt x="70" y="414"/>
                </a:lnTo>
                <a:lnTo>
                  <a:pt x="68" y="414"/>
                </a:lnTo>
                <a:lnTo>
                  <a:pt x="70" y="414"/>
                </a:lnTo>
                <a:lnTo>
                  <a:pt x="68" y="414"/>
                </a:lnTo>
                <a:lnTo>
                  <a:pt x="68" y="416"/>
                </a:lnTo>
                <a:lnTo>
                  <a:pt x="68" y="418"/>
                </a:lnTo>
                <a:lnTo>
                  <a:pt x="68" y="419"/>
                </a:lnTo>
                <a:lnTo>
                  <a:pt x="68" y="421"/>
                </a:lnTo>
                <a:lnTo>
                  <a:pt x="68" y="419"/>
                </a:lnTo>
                <a:lnTo>
                  <a:pt x="67" y="421"/>
                </a:lnTo>
                <a:lnTo>
                  <a:pt x="67" y="419"/>
                </a:lnTo>
                <a:lnTo>
                  <a:pt x="67" y="421"/>
                </a:lnTo>
                <a:lnTo>
                  <a:pt x="68" y="421"/>
                </a:lnTo>
                <a:lnTo>
                  <a:pt x="67" y="421"/>
                </a:lnTo>
                <a:lnTo>
                  <a:pt x="68" y="421"/>
                </a:lnTo>
                <a:lnTo>
                  <a:pt x="67" y="421"/>
                </a:lnTo>
                <a:lnTo>
                  <a:pt x="67" y="423"/>
                </a:lnTo>
                <a:lnTo>
                  <a:pt x="67" y="424"/>
                </a:lnTo>
                <a:lnTo>
                  <a:pt x="67" y="423"/>
                </a:lnTo>
                <a:lnTo>
                  <a:pt x="68" y="423"/>
                </a:lnTo>
                <a:lnTo>
                  <a:pt x="67" y="421"/>
                </a:lnTo>
                <a:lnTo>
                  <a:pt x="68" y="421"/>
                </a:lnTo>
                <a:lnTo>
                  <a:pt x="68" y="419"/>
                </a:lnTo>
                <a:lnTo>
                  <a:pt x="70" y="419"/>
                </a:lnTo>
                <a:lnTo>
                  <a:pt x="70" y="418"/>
                </a:lnTo>
                <a:lnTo>
                  <a:pt x="68" y="418"/>
                </a:lnTo>
                <a:lnTo>
                  <a:pt x="68" y="416"/>
                </a:lnTo>
                <a:lnTo>
                  <a:pt x="68" y="418"/>
                </a:lnTo>
                <a:lnTo>
                  <a:pt x="70" y="418"/>
                </a:lnTo>
                <a:lnTo>
                  <a:pt x="70" y="416"/>
                </a:lnTo>
                <a:lnTo>
                  <a:pt x="68" y="416"/>
                </a:lnTo>
                <a:lnTo>
                  <a:pt x="70" y="416"/>
                </a:lnTo>
                <a:lnTo>
                  <a:pt x="70" y="414"/>
                </a:lnTo>
                <a:lnTo>
                  <a:pt x="68" y="414"/>
                </a:lnTo>
                <a:lnTo>
                  <a:pt x="70" y="414"/>
                </a:lnTo>
                <a:lnTo>
                  <a:pt x="70" y="416"/>
                </a:lnTo>
                <a:lnTo>
                  <a:pt x="70" y="414"/>
                </a:lnTo>
                <a:lnTo>
                  <a:pt x="70" y="416"/>
                </a:lnTo>
                <a:lnTo>
                  <a:pt x="70" y="414"/>
                </a:lnTo>
                <a:lnTo>
                  <a:pt x="70" y="413"/>
                </a:lnTo>
                <a:lnTo>
                  <a:pt x="70" y="414"/>
                </a:lnTo>
                <a:lnTo>
                  <a:pt x="70" y="413"/>
                </a:lnTo>
                <a:lnTo>
                  <a:pt x="70" y="414"/>
                </a:lnTo>
                <a:lnTo>
                  <a:pt x="70" y="413"/>
                </a:lnTo>
                <a:lnTo>
                  <a:pt x="72" y="413"/>
                </a:lnTo>
                <a:lnTo>
                  <a:pt x="73" y="413"/>
                </a:lnTo>
                <a:lnTo>
                  <a:pt x="75" y="413"/>
                </a:lnTo>
                <a:lnTo>
                  <a:pt x="75" y="411"/>
                </a:lnTo>
                <a:lnTo>
                  <a:pt x="73" y="411"/>
                </a:lnTo>
                <a:lnTo>
                  <a:pt x="75" y="411"/>
                </a:lnTo>
                <a:lnTo>
                  <a:pt x="73" y="411"/>
                </a:lnTo>
                <a:lnTo>
                  <a:pt x="72" y="411"/>
                </a:lnTo>
                <a:lnTo>
                  <a:pt x="72" y="409"/>
                </a:lnTo>
                <a:lnTo>
                  <a:pt x="72" y="411"/>
                </a:lnTo>
                <a:lnTo>
                  <a:pt x="70" y="411"/>
                </a:lnTo>
                <a:lnTo>
                  <a:pt x="70" y="413"/>
                </a:lnTo>
                <a:lnTo>
                  <a:pt x="68" y="413"/>
                </a:lnTo>
                <a:lnTo>
                  <a:pt x="67" y="413"/>
                </a:lnTo>
                <a:lnTo>
                  <a:pt x="65" y="413"/>
                </a:lnTo>
                <a:lnTo>
                  <a:pt x="65" y="411"/>
                </a:lnTo>
                <a:lnTo>
                  <a:pt x="65" y="413"/>
                </a:lnTo>
                <a:lnTo>
                  <a:pt x="65" y="411"/>
                </a:lnTo>
                <a:lnTo>
                  <a:pt x="65" y="413"/>
                </a:lnTo>
                <a:lnTo>
                  <a:pt x="63" y="413"/>
                </a:lnTo>
                <a:lnTo>
                  <a:pt x="63" y="411"/>
                </a:lnTo>
                <a:lnTo>
                  <a:pt x="65" y="411"/>
                </a:lnTo>
                <a:lnTo>
                  <a:pt x="63" y="411"/>
                </a:lnTo>
                <a:lnTo>
                  <a:pt x="63" y="413"/>
                </a:lnTo>
                <a:lnTo>
                  <a:pt x="63" y="411"/>
                </a:lnTo>
                <a:lnTo>
                  <a:pt x="62" y="411"/>
                </a:lnTo>
                <a:lnTo>
                  <a:pt x="63" y="411"/>
                </a:lnTo>
                <a:lnTo>
                  <a:pt x="62" y="411"/>
                </a:lnTo>
                <a:lnTo>
                  <a:pt x="62" y="409"/>
                </a:lnTo>
                <a:lnTo>
                  <a:pt x="62" y="408"/>
                </a:lnTo>
                <a:lnTo>
                  <a:pt x="63" y="408"/>
                </a:lnTo>
                <a:lnTo>
                  <a:pt x="63" y="406"/>
                </a:lnTo>
                <a:lnTo>
                  <a:pt x="62" y="406"/>
                </a:lnTo>
                <a:lnTo>
                  <a:pt x="63" y="406"/>
                </a:lnTo>
                <a:lnTo>
                  <a:pt x="62" y="406"/>
                </a:lnTo>
                <a:lnTo>
                  <a:pt x="62" y="404"/>
                </a:lnTo>
                <a:lnTo>
                  <a:pt x="62" y="403"/>
                </a:lnTo>
                <a:lnTo>
                  <a:pt x="63" y="403"/>
                </a:lnTo>
                <a:lnTo>
                  <a:pt x="63" y="401"/>
                </a:lnTo>
                <a:lnTo>
                  <a:pt x="65" y="401"/>
                </a:lnTo>
                <a:lnTo>
                  <a:pt x="65" y="399"/>
                </a:lnTo>
                <a:lnTo>
                  <a:pt x="63" y="399"/>
                </a:lnTo>
                <a:lnTo>
                  <a:pt x="65" y="399"/>
                </a:lnTo>
                <a:lnTo>
                  <a:pt x="65" y="398"/>
                </a:lnTo>
                <a:lnTo>
                  <a:pt x="67" y="398"/>
                </a:lnTo>
                <a:lnTo>
                  <a:pt x="65" y="398"/>
                </a:lnTo>
                <a:lnTo>
                  <a:pt x="67" y="398"/>
                </a:lnTo>
                <a:lnTo>
                  <a:pt x="65" y="398"/>
                </a:lnTo>
                <a:lnTo>
                  <a:pt x="67" y="396"/>
                </a:lnTo>
                <a:lnTo>
                  <a:pt x="65" y="396"/>
                </a:lnTo>
                <a:lnTo>
                  <a:pt x="67" y="396"/>
                </a:lnTo>
                <a:lnTo>
                  <a:pt x="67" y="394"/>
                </a:lnTo>
                <a:lnTo>
                  <a:pt x="68" y="394"/>
                </a:lnTo>
                <a:lnTo>
                  <a:pt x="68" y="393"/>
                </a:lnTo>
                <a:lnTo>
                  <a:pt x="70" y="393"/>
                </a:lnTo>
                <a:lnTo>
                  <a:pt x="68" y="393"/>
                </a:lnTo>
                <a:lnTo>
                  <a:pt x="68" y="391"/>
                </a:lnTo>
                <a:lnTo>
                  <a:pt x="68" y="389"/>
                </a:lnTo>
                <a:lnTo>
                  <a:pt x="68" y="388"/>
                </a:lnTo>
                <a:lnTo>
                  <a:pt x="68" y="386"/>
                </a:lnTo>
                <a:lnTo>
                  <a:pt x="70" y="386"/>
                </a:lnTo>
                <a:lnTo>
                  <a:pt x="70" y="384"/>
                </a:lnTo>
                <a:lnTo>
                  <a:pt x="70" y="383"/>
                </a:lnTo>
                <a:lnTo>
                  <a:pt x="72" y="383"/>
                </a:lnTo>
                <a:lnTo>
                  <a:pt x="70" y="383"/>
                </a:lnTo>
                <a:lnTo>
                  <a:pt x="70" y="381"/>
                </a:lnTo>
                <a:lnTo>
                  <a:pt x="72" y="381"/>
                </a:lnTo>
                <a:lnTo>
                  <a:pt x="72" y="383"/>
                </a:lnTo>
                <a:lnTo>
                  <a:pt x="72" y="381"/>
                </a:lnTo>
                <a:lnTo>
                  <a:pt x="72" y="379"/>
                </a:lnTo>
                <a:lnTo>
                  <a:pt x="73" y="379"/>
                </a:lnTo>
                <a:lnTo>
                  <a:pt x="73" y="378"/>
                </a:lnTo>
                <a:lnTo>
                  <a:pt x="75" y="379"/>
                </a:lnTo>
                <a:lnTo>
                  <a:pt x="75" y="378"/>
                </a:lnTo>
                <a:lnTo>
                  <a:pt x="77" y="378"/>
                </a:lnTo>
                <a:lnTo>
                  <a:pt x="77" y="376"/>
                </a:lnTo>
                <a:lnTo>
                  <a:pt x="77" y="374"/>
                </a:lnTo>
                <a:lnTo>
                  <a:pt x="77" y="376"/>
                </a:lnTo>
                <a:lnTo>
                  <a:pt x="78" y="376"/>
                </a:lnTo>
                <a:lnTo>
                  <a:pt x="78" y="378"/>
                </a:lnTo>
                <a:lnTo>
                  <a:pt x="80" y="378"/>
                </a:lnTo>
                <a:lnTo>
                  <a:pt x="80" y="379"/>
                </a:lnTo>
                <a:lnTo>
                  <a:pt x="80" y="378"/>
                </a:lnTo>
                <a:lnTo>
                  <a:pt x="78" y="378"/>
                </a:lnTo>
                <a:lnTo>
                  <a:pt x="78" y="376"/>
                </a:lnTo>
                <a:lnTo>
                  <a:pt x="78" y="374"/>
                </a:lnTo>
                <a:lnTo>
                  <a:pt x="80" y="374"/>
                </a:lnTo>
                <a:lnTo>
                  <a:pt x="78" y="374"/>
                </a:lnTo>
                <a:lnTo>
                  <a:pt x="78" y="373"/>
                </a:lnTo>
                <a:lnTo>
                  <a:pt x="78" y="371"/>
                </a:lnTo>
                <a:lnTo>
                  <a:pt x="78" y="373"/>
                </a:lnTo>
                <a:lnTo>
                  <a:pt x="80" y="373"/>
                </a:lnTo>
                <a:lnTo>
                  <a:pt x="80" y="374"/>
                </a:lnTo>
                <a:lnTo>
                  <a:pt x="82" y="374"/>
                </a:lnTo>
                <a:lnTo>
                  <a:pt x="82" y="376"/>
                </a:lnTo>
                <a:lnTo>
                  <a:pt x="82" y="378"/>
                </a:lnTo>
                <a:lnTo>
                  <a:pt x="82" y="379"/>
                </a:lnTo>
                <a:lnTo>
                  <a:pt x="83" y="379"/>
                </a:lnTo>
                <a:lnTo>
                  <a:pt x="85" y="379"/>
                </a:lnTo>
                <a:lnTo>
                  <a:pt x="85" y="378"/>
                </a:lnTo>
                <a:lnTo>
                  <a:pt x="83" y="378"/>
                </a:lnTo>
                <a:lnTo>
                  <a:pt x="85" y="378"/>
                </a:lnTo>
                <a:lnTo>
                  <a:pt x="83" y="378"/>
                </a:lnTo>
                <a:lnTo>
                  <a:pt x="85" y="378"/>
                </a:lnTo>
                <a:lnTo>
                  <a:pt x="85" y="379"/>
                </a:lnTo>
                <a:lnTo>
                  <a:pt x="87" y="379"/>
                </a:lnTo>
                <a:lnTo>
                  <a:pt x="87" y="381"/>
                </a:lnTo>
                <a:lnTo>
                  <a:pt x="87" y="379"/>
                </a:lnTo>
                <a:lnTo>
                  <a:pt x="87" y="378"/>
                </a:lnTo>
                <a:lnTo>
                  <a:pt x="85" y="378"/>
                </a:lnTo>
                <a:lnTo>
                  <a:pt x="85" y="376"/>
                </a:lnTo>
                <a:lnTo>
                  <a:pt x="87" y="376"/>
                </a:lnTo>
                <a:lnTo>
                  <a:pt x="87" y="378"/>
                </a:lnTo>
                <a:lnTo>
                  <a:pt x="88" y="378"/>
                </a:lnTo>
                <a:lnTo>
                  <a:pt x="88" y="379"/>
                </a:lnTo>
                <a:lnTo>
                  <a:pt x="88" y="378"/>
                </a:lnTo>
                <a:lnTo>
                  <a:pt x="88" y="379"/>
                </a:lnTo>
                <a:lnTo>
                  <a:pt x="88" y="378"/>
                </a:lnTo>
                <a:lnTo>
                  <a:pt x="88" y="376"/>
                </a:lnTo>
                <a:lnTo>
                  <a:pt x="88" y="378"/>
                </a:lnTo>
                <a:lnTo>
                  <a:pt x="88" y="376"/>
                </a:lnTo>
                <a:lnTo>
                  <a:pt x="87" y="376"/>
                </a:lnTo>
                <a:lnTo>
                  <a:pt x="87" y="374"/>
                </a:lnTo>
                <a:lnTo>
                  <a:pt x="87" y="376"/>
                </a:lnTo>
                <a:lnTo>
                  <a:pt x="88" y="376"/>
                </a:lnTo>
                <a:lnTo>
                  <a:pt x="90" y="376"/>
                </a:lnTo>
                <a:lnTo>
                  <a:pt x="90" y="378"/>
                </a:lnTo>
                <a:lnTo>
                  <a:pt x="90" y="376"/>
                </a:lnTo>
                <a:lnTo>
                  <a:pt x="88" y="376"/>
                </a:lnTo>
                <a:lnTo>
                  <a:pt x="88" y="374"/>
                </a:lnTo>
                <a:lnTo>
                  <a:pt x="90" y="374"/>
                </a:lnTo>
                <a:lnTo>
                  <a:pt x="90" y="376"/>
                </a:lnTo>
                <a:lnTo>
                  <a:pt x="90" y="374"/>
                </a:lnTo>
                <a:lnTo>
                  <a:pt x="92" y="374"/>
                </a:lnTo>
                <a:lnTo>
                  <a:pt x="93" y="374"/>
                </a:lnTo>
                <a:lnTo>
                  <a:pt x="93" y="376"/>
                </a:lnTo>
                <a:lnTo>
                  <a:pt x="93" y="374"/>
                </a:lnTo>
                <a:lnTo>
                  <a:pt x="95" y="374"/>
                </a:lnTo>
                <a:lnTo>
                  <a:pt x="97" y="376"/>
                </a:lnTo>
                <a:lnTo>
                  <a:pt x="97" y="374"/>
                </a:lnTo>
                <a:lnTo>
                  <a:pt x="95" y="374"/>
                </a:lnTo>
                <a:lnTo>
                  <a:pt x="95" y="373"/>
                </a:lnTo>
                <a:lnTo>
                  <a:pt x="97" y="373"/>
                </a:lnTo>
                <a:lnTo>
                  <a:pt x="95" y="373"/>
                </a:lnTo>
                <a:lnTo>
                  <a:pt x="97" y="373"/>
                </a:lnTo>
                <a:lnTo>
                  <a:pt x="97" y="371"/>
                </a:lnTo>
                <a:lnTo>
                  <a:pt x="98" y="371"/>
                </a:lnTo>
                <a:lnTo>
                  <a:pt x="100" y="371"/>
                </a:lnTo>
                <a:close/>
                <a:moveTo>
                  <a:pt x="40" y="371"/>
                </a:moveTo>
                <a:lnTo>
                  <a:pt x="40" y="373"/>
                </a:lnTo>
                <a:lnTo>
                  <a:pt x="40" y="374"/>
                </a:lnTo>
                <a:lnTo>
                  <a:pt x="41" y="374"/>
                </a:lnTo>
                <a:lnTo>
                  <a:pt x="40" y="374"/>
                </a:lnTo>
                <a:lnTo>
                  <a:pt x="38" y="374"/>
                </a:lnTo>
                <a:lnTo>
                  <a:pt x="38" y="373"/>
                </a:lnTo>
                <a:lnTo>
                  <a:pt x="40" y="373"/>
                </a:lnTo>
                <a:lnTo>
                  <a:pt x="40" y="371"/>
                </a:lnTo>
                <a:close/>
                <a:moveTo>
                  <a:pt x="35" y="371"/>
                </a:moveTo>
                <a:lnTo>
                  <a:pt x="35" y="369"/>
                </a:lnTo>
                <a:lnTo>
                  <a:pt x="35" y="371"/>
                </a:lnTo>
                <a:close/>
                <a:moveTo>
                  <a:pt x="18" y="371"/>
                </a:moveTo>
                <a:lnTo>
                  <a:pt x="16" y="371"/>
                </a:lnTo>
                <a:lnTo>
                  <a:pt x="16" y="369"/>
                </a:lnTo>
                <a:lnTo>
                  <a:pt x="18" y="369"/>
                </a:lnTo>
                <a:lnTo>
                  <a:pt x="18" y="371"/>
                </a:lnTo>
                <a:close/>
                <a:moveTo>
                  <a:pt x="38" y="369"/>
                </a:moveTo>
                <a:lnTo>
                  <a:pt x="38" y="371"/>
                </a:lnTo>
                <a:lnTo>
                  <a:pt x="36" y="369"/>
                </a:lnTo>
                <a:lnTo>
                  <a:pt x="38" y="369"/>
                </a:lnTo>
                <a:lnTo>
                  <a:pt x="36" y="369"/>
                </a:lnTo>
                <a:lnTo>
                  <a:pt x="38" y="369"/>
                </a:lnTo>
                <a:close/>
                <a:moveTo>
                  <a:pt x="41" y="371"/>
                </a:moveTo>
                <a:lnTo>
                  <a:pt x="41" y="373"/>
                </a:lnTo>
                <a:lnTo>
                  <a:pt x="40" y="373"/>
                </a:lnTo>
                <a:lnTo>
                  <a:pt x="40" y="371"/>
                </a:lnTo>
                <a:lnTo>
                  <a:pt x="40" y="369"/>
                </a:lnTo>
                <a:lnTo>
                  <a:pt x="41" y="369"/>
                </a:lnTo>
                <a:lnTo>
                  <a:pt x="41" y="371"/>
                </a:lnTo>
                <a:close/>
                <a:moveTo>
                  <a:pt x="35" y="369"/>
                </a:moveTo>
                <a:lnTo>
                  <a:pt x="36" y="369"/>
                </a:lnTo>
                <a:lnTo>
                  <a:pt x="35" y="369"/>
                </a:lnTo>
                <a:close/>
                <a:moveTo>
                  <a:pt x="33" y="368"/>
                </a:moveTo>
                <a:lnTo>
                  <a:pt x="33" y="369"/>
                </a:lnTo>
                <a:lnTo>
                  <a:pt x="33" y="368"/>
                </a:lnTo>
                <a:lnTo>
                  <a:pt x="33" y="369"/>
                </a:lnTo>
                <a:lnTo>
                  <a:pt x="33" y="368"/>
                </a:lnTo>
                <a:close/>
                <a:moveTo>
                  <a:pt x="38" y="368"/>
                </a:moveTo>
                <a:lnTo>
                  <a:pt x="38" y="369"/>
                </a:lnTo>
                <a:lnTo>
                  <a:pt x="38" y="368"/>
                </a:lnTo>
                <a:close/>
                <a:moveTo>
                  <a:pt x="35" y="369"/>
                </a:moveTo>
                <a:lnTo>
                  <a:pt x="35" y="368"/>
                </a:lnTo>
                <a:lnTo>
                  <a:pt x="35" y="369"/>
                </a:lnTo>
                <a:close/>
                <a:moveTo>
                  <a:pt x="38" y="368"/>
                </a:moveTo>
                <a:lnTo>
                  <a:pt x="38" y="369"/>
                </a:lnTo>
                <a:lnTo>
                  <a:pt x="36" y="369"/>
                </a:lnTo>
                <a:lnTo>
                  <a:pt x="36" y="368"/>
                </a:lnTo>
                <a:lnTo>
                  <a:pt x="38" y="368"/>
                </a:lnTo>
                <a:lnTo>
                  <a:pt x="36" y="368"/>
                </a:lnTo>
                <a:lnTo>
                  <a:pt x="38" y="368"/>
                </a:lnTo>
                <a:lnTo>
                  <a:pt x="36" y="368"/>
                </a:lnTo>
                <a:lnTo>
                  <a:pt x="38" y="368"/>
                </a:lnTo>
                <a:close/>
                <a:moveTo>
                  <a:pt x="50" y="366"/>
                </a:moveTo>
                <a:lnTo>
                  <a:pt x="52" y="366"/>
                </a:lnTo>
                <a:lnTo>
                  <a:pt x="52" y="368"/>
                </a:lnTo>
                <a:lnTo>
                  <a:pt x="50" y="368"/>
                </a:lnTo>
                <a:lnTo>
                  <a:pt x="52" y="368"/>
                </a:lnTo>
                <a:lnTo>
                  <a:pt x="53" y="368"/>
                </a:lnTo>
                <a:lnTo>
                  <a:pt x="53" y="369"/>
                </a:lnTo>
                <a:lnTo>
                  <a:pt x="52" y="369"/>
                </a:lnTo>
                <a:lnTo>
                  <a:pt x="52" y="371"/>
                </a:lnTo>
                <a:lnTo>
                  <a:pt x="50" y="371"/>
                </a:lnTo>
                <a:lnTo>
                  <a:pt x="50" y="373"/>
                </a:lnTo>
                <a:lnTo>
                  <a:pt x="52" y="373"/>
                </a:lnTo>
                <a:lnTo>
                  <a:pt x="52" y="374"/>
                </a:lnTo>
                <a:lnTo>
                  <a:pt x="50" y="374"/>
                </a:lnTo>
                <a:lnTo>
                  <a:pt x="52" y="374"/>
                </a:lnTo>
                <a:lnTo>
                  <a:pt x="50" y="374"/>
                </a:lnTo>
                <a:lnTo>
                  <a:pt x="50" y="376"/>
                </a:lnTo>
                <a:lnTo>
                  <a:pt x="48" y="376"/>
                </a:lnTo>
                <a:lnTo>
                  <a:pt x="48" y="374"/>
                </a:lnTo>
                <a:lnTo>
                  <a:pt x="48" y="373"/>
                </a:lnTo>
                <a:lnTo>
                  <a:pt x="47" y="373"/>
                </a:lnTo>
                <a:lnTo>
                  <a:pt x="47" y="374"/>
                </a:lnTo>
                <a:lnTo>
                  <a:pt x="45" y="374"/>
                </a:lnTo>
                <a:lnTo>
                  <a:pt x="47" y="374"/>
                </a:lnTo>
                <a:lnTo>
                  <a:pt x="45" y="374"/>
                </a:lnTo>
                <a:lnTo>
                  <a:pt x="45" y="373"/>
                </a:lnTo>
                <a:lnTo>
                  <a:pt x="45" y="371"/>
                </a:lnTo>
                <a:lnTo>
                  <a:pt x="45" y="369"/>
                </a:lnTo>
                <a:lnTo>
                  <a:pt x="43" y="368"/>
                </a:lnTo>
                <a:lnTo>
                  <a:pt x="43" y="366"/>
                </a:lnTo>
                <a:lnTo>
                  <a:pt x="45" y="366"/>
                </a:lnTo>
                <a:lnTo>
                  <a:pt x="45" y="368"/>
                </a:lnTo>
                <a:lnTo>
                  <a:pt x="47" y="368"/>
                </a:lnTo>
                <a:lnTo>
                  <a:pt x="47" y="369"/>
                </a:lnTo>
                <a:lnTo>
                  <a:pt x="47" y="371"/>
                </a:lnTo>
                <a:lnTo>
                  <a:pt x="48" y="371"/>
                </a:lnTo>
                <a:lnTo>
                  <a:pt x="48" y="369"/>
                </a:lnTo>
                <a:lnTo>
                  <a:pt x="48" y="368"/>
                </a:lnTo>
                <a:lnTo>
                  <a:pt x="48" y="369"/>
                </a:lnTo>
                <a:lnTo>
                  <a:pt x="48" y="368"/>
                </a:lnTo>
                <a:lnTo>
                  <a:pt x="48" y="369"/>
                </a:lnTo>
                <a:lnTo>
                  <a:pt x="50" y="369"/>
                </a:lnTo>
                <a:lnTo>
                  <a:pt x="50" y="368"/>
                </a:lnTo>
                <a:lnTo>
                  <a:pt x="48" y="368"/>
                </a:lnTo>
                <a:lnTo>
                  <a:pt x="50" y="368"/>
                </a:lnTo>
                <a:lnTo>
                  <a:pt x="50" y="366"/>
                </a:lnTo>
                <a:close/>
                <a:moveTo>
                  <a:pt x="47" y="364"/>
                </a:moveTo>
                <a:lnTo>
                  <a:pt x="47" y="366"/>
                </a:lnTo>
                <a:lnTo>
                  <a:pt x="45" y="366"/>
                </a:lnTo>
                <a:lnTo>
                  <a:pt x="47" y="366"/>
                </a:lnTo>
                <a:lnTo>
                  <a:pt x="47" y="364"/>
                </a:lnTo>
                <a:close/>
                <a:moveTo>
                  <a:pt x="45" y="364"/>
                </a:moveTo>
                <a:lnTo>
                  <a:pt x="45" y="366"/>
                </a:lnTo>
                <a:lnTo>
                  <a:pt x="45" y="364"/>
                </a:lnTo>
                <a:close/>
                <a:moveTo>
                  <a:pt x="36" y="364"/>
                </a:moveTo>
                <a:lnTo>
                  <a:pt x="35" y="364"/>
                </a:lnTo>
                <a:lnTo>
                  <a:pt x="36" y="364"/>
                </a:lnTo>
                <a:lnTo>
                  <a:pt x="36" y="363"/>
                </a:lnTo>
                <a:lnTo>
                  <a:pt x="36" y="364"/>
                </a:lnTo>
                <a:close/>
                <a:moveTo>
                  <a:pt x="28" y="364"/>
                </a:moveTo>
                <a:lnTo>
                  <a:pt x="28" y="363"/>
                </a:lnTo>
                <a:lnTo>
                  <a:pt x="28" y="364"/>
                </a:lnTo>
                <a:close/>
                <a:moveTo>
                  <a:pt x="47" y="363"/>
                </a:moveTo>
                <a:lnTo>
                  <a:pt x="47" y="364"/>
                </a:lnTo>
                <a:lnTo>
                  <a:pt x="48" y="364"/>
                </a:lnTo>
                <a:lnTo>
                  <a:pt x="47" y="364"/>
                </a:lnTo>
                <a:lnTo>
                  <a:pt x="47" y="363"/>
                </a:lnTo>
                <a:lnTo>
                  <a:pt x="45" y="363"/>
                </a:lnTo>
                <a:lnTo>
                  <a:pt x="47" y="363"/>
                </a:lnTo>
                <a:close/>
                <a:moveTo>
                  <a:pt x="28" y="363"/>
                </a:moveTo>
                <a:lnTo>
                  <a:pt x="30" y="363"/>
                </a:lnTo>
                <a:lnTo>
                  <a:pt x="28" y="363"/>
                </a:lnTo>
                <a:lnTo>
                  <a:pt x="28" y="361"/>
                </a:lnTo>
                <a:lnTo>
                  <a:pt x="28" y="363"/>
                </a:lnTo>
                <a:close/>
                <a:moveTo>
                  <a:pt x="122" y="361"/>
                </a:moveTo>
                <a:lnTo>
                  <a:pt x="122" y="363"/>
                </a:lnTo>
                <a:lnTo>
                  <a:pt x="120" y="363"/>
                </a:lnTo>
                <a:lnTo>
                  <a:pt x="120" y="361"/>
                </a:lnTo>
                <a:lnTo>
                  <a:pt x="122" y="361"/>
                </a:lnTo>
                <a:close/>
                <a:moveTo>
                  <a:pt x="48" y="361"/>
                </a:moveTo>
                <a:lnTo>
                  <a:pt x="47" y="361"/>
                </a:lnTo>
                <a:lnTo>
                  <a:pt x="48" y="361"/>
                </a:lnTo>
                <a:close/>
                <a:moveTo>
                  <a:pt x="125" y="361"/>
                </a:moveTo>
                <a:lnTo>
                  <a:pt x="127" y="361"/>
                </a:lnTo>
                <a:lnTo>
                  <a:pt x="127" y="363"/>
                </a:lnTo>
                <a:lnTo>
                  <a:pt x="125" y="363"/>
                </a:lnTo>
                <a:lnTo>
                  <a:pt x="123" y="363"/>
                </a:lnTo>
                <a:lnTo>
                  <a:pt x="123" y="361"/>
                </a:lnTo>
                <a:lnTo>
                  <a:pt x="125" y="361"/>
                </a:lnTo>
                <a:close/>
                <a:moveTo>
                  <a:pt x="20" y="361"/>
                </a:moveTo>
                <a:lnTo>
                  <a:pt x="20" y="359"/>
                </a:lnTo>
                <a:lnTo>
                  <a:pt x="20" y="361"/>
                </a:lnTo>
                <a:close/>
                <a:moveTo>
                  <a:pt x="21" y="359"/>
                </a:moveTo>
                <a:lnTo>
                  <a:pt x="21" y="361"/>
                </a:lnTo>
                <a:lnTo>
                  <a:pt x="21" y="359"/>
                </a:lnTo>
                <a:lnTo>
                  <a:pt x="21" y="361"/>
                </a:lnTo>
                <a:lnTo>
                  <a:pt x="21" y="359"/>
                </a:lnTo>
                <a:close/>
                <a:moveTo>
                  <a:pt x="45" y="359"/>
                </a:moveTo>
                <a:lnTo>
                  <a:pt x="45" y="361"/>
                </a:lnTo>
                <a:lnTo>
                  <a:pt x="45" y="359"/>
                </a:lnTo>
                <a:close/>
                <a:moveTo>
                  <a:pt x="13" y="359"/>
                </a:moveTo>
                <a:lnTo>
                  <a:pt x="11" y="359"/>
                </a:lnTo>
                <a:lnTo>
                  <a:pt x="11" y="358"/>
                </a:lnTo>
                <a:lnTo>
                  <a:pt x="11" y="359"/>
                </a:lnTo>
                <a:lnTo>
                  <a:pt x="13" y="359"/>
                </a:lnTo>
                <a:lnTo>
                  <a:pt x="11" y="359"/>
                </a:lnTo>
                <a:lnTo>
                  <a:pt x="13" y="359"/>
                </a:lnTo>
                <a:close/>
                <a:moveTo>
                  <a:pt x="41" y="359"/>
                </a:moveTo>
                <a:lnTo>
                  <a:pt x="41" y="358"/>
                </a:lnTo>
                <a:lnTo>
                  <a:pt x="41" y="359"/>
                </a:lnTo>
                <a:lnTo>
                  <a:pt x="41" y="358"/>
                </a:lnTo>
                <a:lnTo>
                  <a:pt x="41" y="359"/>
                </a:lnTo>
                <a:lnTo>
                  <a:pt x="40" y="359"/>
                </a:lnTo>
                <a:lnTo>
                  <a:pt x="41" y="359"/>
                </a:lnTo>
                <a:lnTo>
                  <a:pt x="40" y="359"/>
                </a:lnTo>
                <a:lnTo>
                  <a:pt x="41" y="358"/>
                </a:lnTo>
                <a:lnTo>
                  <a:pt x="41" y="359"/>
                </a:lnTo>
                <a:close/>
                <a:moveTo>
                  <a:pt x="43" y="359"/>
                </a:moveTo>
                <a:lnTo>
                  <a:pt x="43" y="358"/>
                </a:lnTo>
                <a:lnTo>
                  <a:pt x="43" y="359"/>
                </a:lnTo>
                <a:close/>
                <a:moveTo>
                  <a:pt x="45" y="358"/>
                </a:moveTo>
                <a:lnTo>
                  <a:pt x="45" y="359"/>
                </a:lnTo>
                <a:lnTo>
                  <a:pt x="43" y="359"/>
                </a:lnTo>
                <a:lnTo>
                  <a:pt x="45" y="359"/>
                </a:lnTo>
                <a:lnTo>
                  <a:pt x="45" y="358"/>
                </a:lnTo>
                <a:close/>
                <a:moveTo>
                  <a:pt x="20" y="358"/>
                </a:moveTo>
                <a:lnTo>
                  <a:pt x="20" y="359"/>
                </a:lnTo>
                <a:lnTo>
                  <a:pt x="20" y="358"/>
                </a:lnTo>
                <a:lnTo>
                  <a:pt x="18" y="358"/>
                </a:lnTo>
                <a:lnTo>
                  <a:pt x="20" y="358"/>
                </a:lnTo>
                <a:lnTo>
                  <a:pt x="18" y="358"/>
                </a:lnTo>
                <a:lnTo>
                  <a:pt x="20" y="358"/>
                </a:lnTo>
                <a:close/>
                <a:moveTo>
                  <a:pt x="16" y="358"/>
                </a:moveTo>
                <a:lnTo>
                  <a:pt x="16" y="356"/>
                </a:lnTo>
                <a:lnTo>
                  <a:pt x="16" y="358"/>
                </a:lnTo>
                <a:close/>
                <a:moveTo>
                  <a:pt x="41" y="356"/>
                </a:moveTo>
                <a:lnTo>
                  <a:pt x="41" y="358"/>
                </a:lnTo>
                <a:lnTo>
                  <a:pt x="41" y="356"/>
                </a:lnTo>
                <a:lnTo>
                  <a:pt x="40" y="356"/>
                </a:lnTo>
                <a:lnTo>
                  <a:pt x="41" y="356"/>
                </a:lnTo>
                <a:close/>
                <a:moveTo>
                  <a:pt x="40" y="356"/>
                </a:moveTo>
                <a:lnTo>
                  <a:pt x="40" y="358"/>
                </a:lnTo>
                <a:lnTo>
                  <a:pt x="40" y="356"/>
                </a:lnTo>
                <a:close/>
                <a:moveTo>
                  <a:pt x="38" y="358"/>
                </a:moveTo>
                <a:lnTo>
                  <a:pt x="38" y="359"/>
                </a:lnTo>
                <a:lnTo>
                  <a:pt x="38" y="361"/>
                </a:lnTo>
                <a:lnTo>
                  <a:pt x="40" y="361"/>
                </a:lnTo>
                <a:lnTo>
                  <a:pt x="38" y="361"/>
                </a:lnTo>
                <a:lnTo>
                  <a:pt x="40" y="361"/>
                </a:lnTo>
                <a:lnTo>
                  <a:pt x="40" y="363"/>
                </a:lnTo>
                <a:lnTo>
                  <a:pt x="40" y="364"/>
                </a:lnTo>
                <a:lnTo>
                  <a:pt x="40" y="366"/>
                </a:lnTo>
                <a:lnTo>
                  <a:pt x="40" y="368"/>
                </a:lnTo>
                <a:lnTo>
                  <a:pt x="38" y="368"/>
                </a:lnTo>
                <a:lnTo>
                  <a:pt x="40" y="368"/>
                </a:lnTo>
                <a:lnTo>
                  <a:pt x="38" y="368"/>
                </a:lnTo>
                <a:lnTo>
                  <a:pt x="38" y="366"/>
                </a:lnTo>
                <a:lnTo>
                  <a:pt x="38" y="368"/>
                </a:lnTo>
                <a:lnTo>
                  <a:pt x="38" y="366"/>
                </a:lnTo>
                <a:lnTo>
                  <a:pt x="36" y="366"/>
                </a:lnTo>
                <a:lnTo>
                  <a:pt x="38" y="366"/>
                </a:lnTo>
                <a:lnTo>
                  <a:pt x="38" y="364"/>
                </a:lnTo>
                <a:lnTo>
                  <a:pt x="36" y="364"/>
                </a:lnTo>
                <a:lnTo>
                  <a:pt x="36" y="363"/>
                </a:lnTo>
                <a:lnTo>
                  <a:pt x="35" y="363"/>
                </a:lnTo>
                <a:lnTo>
                  <a:pt x="35" y="364"/>
                </a:lnTo>
                <a:lnTo>
                  <a:pt x="33" y="364"/>
                </a:lnTo>
                <a:lnTo>
                  <a:pt x="35" y="364"/>
                </a:lnTo>
                <a:lnTo>
                  <a:pt x="35" y="366"/>
                </a:lnTo>
                <a:lnTo>
                  <a:pt x="35" y="368"/>
                </a:lnTo>
                <a:lnTo>
                  <a:pt x="33" y="368"/>
                </a:lnTo>
                <a:lnTo>
                  <a:pt x="35" y="368"/>
                </a:lnTo>
                <a:lnTo>
                  <a:pt x="33" y="368"/>
                </a:lnTo>
                <a:lnTo>
                  <a:pt x="33" y="369"/>
                </a:lnTo>
                <a:lnTo>
                  <a:pt x="33" y="368"/>
                </a:lnTo>
                <a:lnTo>
                  <a:pt x="33" y="366"/>
                </a:lnTo>
                <a:lnTo>
                  <a:pt x="31" y="366"/>
                </a:lnTo>
                <a:lnTo>
                  <a:pt x="31" y="364"/>
                </a:lnTo>
                <a:lnTo>
                  <a:pt x="31" y="366"/>
                </a:lnTo>
                <a:lnTo>
                  <a:pt x="33" y="366"/>
                </a:lnTo>
                <a:lnTo>
                  <a:pt x="33" y="368"/>
                </a:lnTo>
                <a:lnTo>
                  <a:pt x="31" y="368"/>
                </a:lnTo>
                <a:lnTo>
                  <a:pt x="33" y="368"/>
                </a:lnTo>
                <a:lnTo>
                  <a:pt x="31" y="368"/>
                </a:lnTo>
                <a:lnTo>
                  <a:pt x="33" y="368"/>
                </a:lnTo>
                <a:lnTo>
                  <a:pt x="31" y="368"/>
                </a:lnTo>
                <a:lnTo>
                  <a:pt x="30" y="368"/>
                </a:lnTo>
                <a:lnTo>
                  <a:pt x="30" y="366"/>
                </a:lnTo>
                <a:lnTo>
                  <a:pt x="31" y="368"/>
                </a:lnTo>
                <a:lnTo>
                  <a:pt x="31" y="366"/>
                </a:lnTo>
                <a:lnTo>
                  <a:pt x="30" y="366"/>
                </a:lnTo>
                <a:lnTo>
                  <a:pt x="31" y="366"/>
                </a:lnTo>
                <a:lnTo>
                  <a:pt x="30" y="366"/>
                </a:lnTo>
                <a:lnTo>
                  <a:pt x="30" y="364"/>
                </a:lnTo>
                <a:lnTo>
                  <a:pt x="30" y="366"/>
                </a:lnTo>
                <a:lnTo>
                  <a:pt x="30" y="364"/>
                </a:lnTo>
                <a:lnTo>
                  <a:pt x="30" y="363"/>
                </a:lnTo>
                <a:lnTo>
                  <a:pt x="31" y="361"/>
                </a:lnTo>
                <a:lnTo>
                  <a:pt x="31" y="359"/>
                </a:lnTo>
                <a:lnTo>
                  <a:pt x="33" y="359"/>
                </a:lnTo>
                <a:lnTo>
                  <a:pt x="35" y="359"/>
                </a:lnTo>
                <a:lnTo>
                  <a:pt x="35" y="358"/>
                </a:lnTo>
                <a:lnTo>
                  <a:pt x="35" y="359"/>
                </a:lnTo>
                <a:lnTo>
                  <a:pt x="35" y="358"/>
                </a:lnTo>
                <a:lnTo>
                  <a:pt x="36" y="358"/>
                </a:lnTo>
                <a:lnTo>
                  <a:pt x="36" y="356"/>
                </a:lnTo>
                <a:lnTo>
                  <a:pt x="36" y="354"/>
                </a:lnTo>
                <a:lnTo>
                  <a:pt x="36" y="353"/>
                </a:lnTo>
                <a:lnTo>
                  <a:pt x="36" y="354"/>
                </a:lnTo>
                <a:lnTo>
                  <a:pt x="38" y="354"/>
                </a:lnTo>
                <a:lnTo>
                  <a:pt x="38" y="356"/>
                </a:lnTo>
                <a:lnTo>
                  <a:pt x="38" y="358"/>
                </a:lnTo>
                <a:close/>
                <a:moveTo>
                  <a:pt x="38" y="353"/>
                </a:moveTo>
                <a:lnTo>
                  <a:pt x="38" y="354"/>
                </a:lnTo>
                <a:lnTo>
                  <a:pt x="38" y="356"/>
                </a:lnTo>
                <a:lnTo>
                  <a:pt x="38" y="354"/>
                </a:lnTo>
                <a:lnTo>
                  <a:pt x="38" y="353"/>
                </a:lnTo>
                <a:lnTo>
                  <a:pt x="38" y="351"/>
                </a:lnTo>
                <a:lnTo>
                  <a:pt x="38" y="353"/>
                </a:lnTo>
                <a:close/>
                <a:moveTo>
                  <a:pt x="16" y="351"/>
                </a:moveTo>
                <a:lnTo>
                  <a:pt x="18" y="351"/>
                </a:lnTo>
                <a:lnTo>
                  <a:pt x="18" y="353"/>
                </a:lnTo>
                <a:lnTo>
                  <a:pt x="16" y="353"/>
                </a:lnTo>
                <a:lnTo>
                  <a:pt x="16" y="354"/>
                </a:lnTo>
                <a:lnTo>
                  <a:pt x="16" y="353"/>
                </a:lnTo>
                <a:lnTo>
                  <a:pt x="16" y="351"/>
                </a:lnTo>
                <a:close/>
                <a:moveTo>
                  <a:pt x="1" y="351"/>
                </a:moveTo>
                <a:lnTo>
                  <a:pt x="1" y="349"/>
                </a:lnTo>
                <a:lnTo>
                  <a:pt x="1" y="351"/>
                </a:lnTo>
                <a:close/>
                <a:moveTo>
                  <a:pt x="47" y="351"/>
                </a:moveTo>
                <a:lnTo>
                  <a:pt x="45" y="351"/>
                </a:lnTo>
                <a:lnTo>
                  <a:pt x="45" y="349"/>
                </a:lnTo>
                <a:lnTo>
                  <a:pt x="47" y="349"/>
                </a:lnTo>
                <a:lnTo>
                  <a:pt x="47" y="351"/>
                </a:lnTo>
                <a:close/>
                <a:moveTo>
                  <a:pt x="5" y="351"/>
                </a:moveTo>
                <a:lnTo>
                  <a:pt x="5" y="349"/>
                </a:lnTo>
                <a:lnTo>
                  <a:pt x="6" y="349"/>
                </a:lnTo>
                <a:lnTo>
                  <a:pt x="5" y="351"/>
                </a:lnTo>
                <a:close/>
                <a:moveTo>
                  <a:pt x="15" y="349"/>
                </a:moveTo>
                <a:lnTo>
                  <a:pt x="15" y="351"/>
                </a:lnTo>
                <a:lnTo>
                  <a:pt x="15" y="349"/>
                </a:lnTo>
                <a:close/>
                <a:moveTo>
                  <a:pt x="31" y="349"/>
                </a:moveTo>
                <a:lnTo>
                  <a:pt x="33" y="349"/>
                </a:lnTo>
                <a:lnTo>
                  <a:pt x="31" y="349"/>
                </a:lnTo>
                <a:lnTo>
                  <a:pt x="31" y="351"/>
                </a:lnTo>
                <a:lnTo>
                  <a:pt x="31" y="349"/>
                </a:lnTo>
                <a:close/>
                <a:moveTo>
                  <a:pt x="3" y="349"/>
                </a:moveTo>
                <a:lnTo>
                  <a:pt x="1" y="349"/>
                </a:lnTo>
                <a:lnTo>
                  <a:pt x="3" y="349"/>
                </a:lnTo>
                <a:lnTo>
                  <a:pt x="1" y="349"/>
                </a:lnTo>
                <a:lnTo>
                  <a:pt x="1" y="351"/>
                </a:lnTo>
                <a:lnTo>
                  <a:pt x="1" y="349"/>
                </a:lnTo>
                <a:lnTo>
                  <a:pt x="3" y="349"/>
                </a:lnTo>
                <a:lnTo>
                  <a:pt x="3" y="348"/>
                </a:lnTo>
                <a:lnTo>
                  <a:pt x="3" y="349"/>
                </a:lnTo>
                <a:close/>
                <a:moveTo>
                  <a:pt x="18" y="348"/>
                </a:moveTo>
                <a:lnTo>
                  <a:pt x="16" y="349"/>
                </a:lnTo>
                <a:lnTo>
                  <a:pt x="18" y="349"/>
                </a:lnTo>
                <a:lnTo>
                  <a:pt x="16" y="349"/>
                </a:lnTo>
                <a:lnTo>
                  <a:pt x="16" y="348"/>
                </a:lnTo>
                <a:lnTo>
                  <a:pt x="18" y="348"/>
                </a:lnTo>
                <a:close/>
                <a:moveTo>
                  <a:pt x="5" y="349"/>
                </a:moveTo>
                <a:lnTo>
                  <a:pt x="5" y="348"/>
                </a:lnTo>
                <a:lnTo>
                  <a:pt x="5" y="349"/>
                </a:lnTo>
                <a:close/>
                <a:moveTo>
                  <a:pt x="16" y="348"/>
                </a:moveTo>
                <a:lnTo>
                  <a:pt x="15" y="348"/>
                </a:lnTo>
                <a:lnTo>
                  <a:pt x="16" y="348"/>
                </a:lnTo>
                <a:close/>
                <a:moveTo>
                  <a:pt x="33" y="348"/>
                </a:moveTo>
                <a:lnTo>
                  <a:pt x="31" y="348"/>
                </a:lnTo>
                <a:lnTo>
                  <a:pt x="31" y="349"/>
                </a:lnTo>
                <a:lnTo>
                  <a:pt x="31" y="348"/>
                </a:lnTo>
                <a:lnTo>
                  <a:pt x="33" y="348"/>
                </a:lnTo>
                <a:close/>
                <a:moveTo>
                  <a:pt x="8" y="348"/>
                </a:moveTo>
                <a:lnTo>
                  <a:pt x="6" y="348"/>
                </a:lnTo>
                <a:lnTo>
                  <a:pt x="6" y="349"/>
                </a:lnTo>
                <a:lnTo>
                  <a:pt x="6" y="348"/>
                </a:lnTo>
                <a:lnTo>
                  <a:pt x="6" y="349"/>
                </a:lnTo>
                <a:lnTo>
                  <a:pt x="6" y="348"/>
                </a:lnTo>
                <a:lnTo>
                  <a:pt x="8" y="348"/>
                </a:lnTo>
                <a:close/>
                <a:moveTo>
                  <a:pt x="25" y="348"/>
                </a:moveTo>
                <a:lnTo>
                  <a:pt x="26" y="348"/>
                </a:lnTo>
                <a:lnTo>
                  <a:pt x="26" y="349"/>
                </a:lnTo>
                <a:lnTo>
                  <a:pt x="25" y="349"/>
                </a:lnTo>
                <a:lnTo>
                  <a:pt x="26" y="349"/>
                </a:lnTo>
                <a:lnTo>
                  <a:pt x="26" y="351"/>
                </a:lnTo>
                <a:lnTo>
                  <a:pt x="25" y="351"/>
                </a:lnTo>
                <a:lnTo>
                  <a:pt x="25" y="353"/>
                </a:lnTo>
                <a:lnTo>
                  <a:pt x="25" y="351"/>
                </a:lnTo>
                <a:lnTo>
                  <a:pt x="25" y="353"/>
                </a:lnTo>
                <a:lnTo>
                  <a:pt x="23" y="353"/>
                </a:lnTo>
                <a:lnTo>
                  <a:pt x="21" y="353"/>
                </a:lnTo>
                <a:lnTo>
                  <a:pt x="21" y="354"/>
                </a:lnTo>
                <a:lnTo>
                  <a:pt x="21" y="356"/>
                </a:lnTo>
                <a:lnTo>
                  <a:pt x="20" y="356"/>
                </a:lnTo>
                <a:lnTo>
                  <a:pt x="18" y="356"/>
                </a:lnTo>
                <a:lnTo>
                  <a:pt x="18" y="358"/>
                </a:lnTo>
                <a:lnTo>
                  <a:pt x="18" y="356"/>
                </a:lnTo>
                <a:lnTo>
                  <a:pt x="16" y="356"/>
                </a:lnTo>
                <a:lnTo>
                  <a:pt x="16" y="358"/>
                </a:lnTo>
                <a:lnTo>
                  <a:pt x="16" y="356"/>
                </a:lnTo>
                <a:lnTo>
                  <a:pt x="16" y="354"/>
                </a:lnTo>
                <a:lnTo>
                  <a:pt x="18" y="354"/>
                </a:lnTo>
                <a:lnTo>
                  <a:pt x="18" y="353"/>
                </a:lnTo>
                <a:lnTo>
                  <a:pt x="16" y="353"/>
                </a:lnTo>
                <a:lnTo>
                  <a:pt x="18" y="353"/>
                </a:lnTo>
                <a:lnTo>
                  <a:pt x="18" y="351"/>
                </a:lnTo>
                <a:lnTo>
                  <a:pt x="20" y="351"/>
                </a:lnTo>
                <a:lnTo>
                  <a:pt x="20" y="349"/>
                </a:lnTo>
                <a:lnTo>
                  <a:pt x="21" y="349"/>
                </a:lnTo>
                <a:lnTo>
                  <a:pt x="21" y="348"/>
                </a:lnTo>
                <a:lnTo>
                  <a:pt x="23" y="348"/>
                </a:lnTo>
                <a:lnTo>
                  <a:pt x="25" y="348"/>
                </a:lnTo>
                <a:close/>
                <a:moveTo>
                  <a:pt x="23" y="349"/>
                </a:moveTo>
                <a:lnTo>
                  <a:pt x="25" y="349"/>
                </a:lnTo>
                <a:lnTo>
                  <a:pt x="23" y="349"/>
                </a:lnTo>
                <a:lnTo>
                  <a:pt x="25" y="349"/>
                </a:lnTo>
                <a:lnTo>
                  <a:pt x="23" y="349"/>
                </a:lnTo>
                <a:close/>
                <a:moveTo>
                  <a:pt x="23" y="351"/>
                </a:moveTo>
                <a:lnTo>
                  <a:pt x="25" y="351"/>
                </a:lnTo>
                <a:lnTo>
                  <a:pt x="23" y="351"/>
                </a:lnTo>
                <a:close/>
                <a:moveTo>
                  <a:pt x="20" y="351"/>
                </a:moveTo>
                <a:lnTo>
                  <a:pt x="20" y="353"/>
                </a:lnTo>
                <a:lnTo>
                  <a:pt x="20" y="351"/>
                </a:lnTo>
                <a:close/>
                <a:moveTo>
                  <a:pt x="21" y="351"/>
                </a:moveTo>
                <a:lnTo>
                  <a:pt x="21" y="353"/>
                </a:lnTo>
                <a:lnTo>
                  <a:pt x="21" y="351"/>
                </a:lnTo>
                <a:close/>
                <a:moveTo>
                  <a:pt x="20" y="353"/>
                </a:moveTo>
                <a:lnTo>
                  <a:pt x="18" y="353"/>
                </a:lnTo>
                <a:lnTo>
                  <a:pt x="20" y="353"/>
                </a:lnTo>
                <a:close/>
                <a:moveTo>
                  <a:pt x="1" y="348"/>
                </a:moveTo>
                <a:lnTo>
                  <a:pt x="1" y="349"/>
                </a:lnTo>
                <a:lnTo>
                  <a:pt x="1" y="348"/>
                </a:lnTo>
                <a:lnTo>
                  <a:pt x="1" y="349"/>
                </a:lnTo>
                <a:lnTo>
                  <a:pt x="0" y="349"/>
                </a:lnTo>
                <a:lnTo>
                  <a:pt x="0" y="348"/>
                </a:lnTo>
                <a:lnTo>
                  <a:pt x="1" y="348"/>
                </a:lnTo>
                <a:close/>
                <a:moveTo>
                  <a:pt x="3" y="346"/>
                </a:moveTo>
                <a:lnTo>
                  <a:pt x="5" y="346"/>
                </a:lnTo>
                <a:lnTo>
                  <a:pt x="3" y="346"/>
                </a:lnTo>
                <a:lnTo>
                  <a:pt x="3" y="348"/>
                </a:lnTo>
                <a:lnTo>
                  <a:pt x="3" y="346"/>
                </a:lnTo>
                <a:close/>
                <a:moveTo>
                  <a:pt x="40" y="346"/>
                </a:moveTo>
                <a:lnTo>
                  <a:pt x="38" y="346"/>
                </a:lnTo>
                <a:lnTo>
                  <a:pt x="40" y="346"/>
                </a:lnTo>
                <a:close/>
                <a:moveTo>
                  <a:pt x="36" y="344"/>
                </a:moveTo>
                <a:lnTo>
                  <a:pt x="36" y="346"/>
                </a:lnTo>
                <a:lnTo>
                  <a:pt x="36" y="348"/>
                </a:lnTo>
                <a:lnTo>
                  <a:pt x="36" y="349"/>
                </a:lnTo>
                <a:lnTo>
                  <a:pt x="36" y="348"/>
                </a:lnTo>
                <a:lnTo>
                  <a:pt x="36" y="349"/>
                </a:lnTo>
                <a:lnTo>
                  <a:pt x="38" y="349"/>
                </a:lnTo>
                <a:lnTo>
                  <a:pt x="38" y="351"/>
                </a:lnTo>
                <a:lnTo>
                  <a:pt x="36" y="351"/>
                </a:lnTo>
                <a:lnTo>
                  <a:pt x="36" y="353"/>
                </a:lnTo>
                <a:lnTo>
                  <a:pt x="36" y="354"/>
                </a:lnTo>
                <a:lnTo>
                  <a:pt x="35" y="354"/>
                </a:lnTo>
                <a:lnTo>
                  <a:pt x="35" y="356"/>
                </a:lnTo>
                <a:lnTo>
                  <a:pt x="35" y="358"/>
                </a:lnTo>
                <a:lnTo>
                  <a:pt x="33" y="358"/>
                </a:lnTo>
                <a:lnTo>
                  <a:pt x="33" y="359"/>
                </a:lnTo>
                <a:lnTo>
                  <a:pt x="31" y="359"/>
                </a:lnTo>
                <a:lnTo>
                  <a:pt x="31" y="361"/>
                </a:lnTo>
                <a:lnTo>
                  <a:pt x="30" y="361"/>
                </a:lnTo>
                <a:lnTo>
                  <a:pt x="30" y="363"/>
                </a:lnTo>
                <a:lnTo>
                  <a:pt x="30" y="361"/>
                </a:lnTo>
                <a:lnTo>
                  <a:pt x="30" y="363"/>
                </a:lnTo>
                <a:lnTo>
                  <a:pt x="30" y="361"/>
                </a:lnTo>
                <a:lnTo>
                  <a:pt x="28" y="361"/>
                </a:lnTo>
                <a:lnTo>
                  <a:pt x="30" y="359"/>
                </a:lnTo>
                <a:lnTo>
                  <a:pt x="31" y="358"/>
                </a:lnTo>
                <a:lnTo>
                  <a:pt x="31" y="359"/>
                </a:lnTo>
                <a:lnTo>
                  <a:pt x="31" y="358"/>
                </a:lnTo>
                <a:lnTo>
                  <a:pt x="31" y="359"/>
                </a:lnTo>
                <a:lnTo>
                  <a:pt x="31" y="358"/>
                </a:lnTo>
                <a:lnTo>
                  <a:pt x="33" y="358"/>
                </a:lnTo>
                <a:lnTo>
                  <a:pt x="31" y="358"/>
                </a:lnTo>
                <a:lnTo>
                  <a:pt x="33" y="358"/>
                </a:lnTo>
                <a:lnTo>
                  <a:pt x="31" y="358"/>
                </a:lnTo>
                <a:lnTo>
                  <a:pt x="31" y="356"/>
                </a:lnTo>
                <a:lnTo>
                  <a:pt x="33" y="356"/>
                </a:lnTo>
                <a:lnTo>
                  <a:pt x="33" y="354"/>
                </a:lnTo>
                <a:lnTo>
                  <a:pt x="33" y="353"/>
                </a:lnTo>
                <a:lnTo>
                  <a:pt x="33" y="351"/>
                </a:lnTo>
                <a:lnTo>
                  <a:pt x="35" y="351"/>
                </a:lnTo>
                <a:lnTo>
                  <a:pt x="33" y="351"/>
                </a:lnTo>
                <a:lnTo>
                  <a:pt x="35" y="351"/>
                </a:lnTo>
                <a:lnTo>
                  <a:pt x="35" y="349"/>
                </a:lnTo>
                <a:lnTo>
                  <a:pt x="33" y="351"/>
                </a:lnTo>
                <a:lnTo>
                  <a:pt x="33" y="349"/>
                </a:lnTo>
                <a:lnTo>
                  <a:pt x="33" y="348"/>
                </a:lnTo>
                <a:lnTo>
                  <a:pt x="35" y="348"/>
                </a:lnTo>
                <a:lnTo>
                  <a:pt x="35" y="346"/>
                </a:lnTo>
                <a:lnTo>
                  <a:pt x="35" y="348"/>
                </a:lnTo>
                <a:lnTo>
                  <a:pt x="35" y="349"/>
                </a:lnTo>
                <a:lnTo>
                  <a:pt x="35" y="348"/>
                </a:lnTo>
                <a:lnTo>
                  <a:pt x="36" y="348"/>
                </a:lnTo>
                <a:lnTo>
                  <a:pt x="35" y="348"/>
                </a:lnTo>
                <a:lnTo>
                  <a:pt x="36" y="346"/>
                </a:lnTo>
                <a:lnTo>
                  <a:pt x="36" y="344"/>
                </a:lnTo>
                <a:close/>
                <a:moveTo>
                  <a:pt x="6" y="344"/>
                </a:moveTo>
                <a:lnTo>
                  <a:pt x="6" y="346"/>
                </a:lnTo>
                <a:lnTo>
                  <a:pt x="6" y="344"/>
                </a:lnTo>
                <a:close/>
                <a:moveTo>
                  <a:pt x="30" y="344"/>
                </a:moveTo>
                <a:lnTo>
                  <a:pt x="28" y="344"/>
                </a:lnTo>
                <a:lnTo>
                  <a:pt x="30" y="344"/>
                </a:lnTo>
                <a:close/>
                <a:moveTo>
                  <a:pt x="85" y="343"/>
                </a:moveTo>
                <a:lnTo>
                  <a:pt x="85" y="344"/>
                </a:lnTo>
                <a:lnTo>
                  <a:pt x="87" y="344"/>
                </a:lnTo>
                <a:lnTo>
                  <a:pt x="87" y="343"/>
                </a:lnTo>
                <a:lnTo>
                  <a:pt x="87" y="344"/>
                </a:lnTo>
                <a:lnTo>
                  <a:pt x="88" y="344"/>
                </a:lnTo>
                <a:lnTo>
                  <a:pt x="90" y="344"/>
                </a:lnTo>
                <a:lnTo>
                  <a:pt x="88" y="344"/>
                </a:lnTo>
                <a:lnTo>
                  <a:pt x="90" y="344"/>
                </a:lnTo>
                <a:lnTo>
                  <a:pt x="90" y="346"/>
                </a:lnTo>
                <a:lnTo>
                  <a:pt x="88" y="346"/>
                </a:lnTo>
                <a:lnTo>
                  <a:pt x="87" y="346"/>
                </a:lnTo>
                <a:lnTo>
                  <a:pt x="85" y="346"/>
                </a:lnTo>
                <a:lnTo>
                  <a:pt x="85" y="344"/>
                </a:lnTo>
                <a:lnTo>
                  <a:pt x="83" y="344"/>
                </a:lnTo>
                <a:lnTo>
                  <a:pt x="85" y="344"/>
                </a:lnTo>
                <a:lnTo>
                  <a:pt x="85" y="343"/>
                </a:lnTo>
                <a:close/>
                <a:moveTo>
                  <a:pt x="36" y="343"/>
                </a:moveTo>
                <a:lnTo>
                  <a:pt x="36" y="344"/>
                </a:lnTo>
                <a:lnTo>
                  <a:pt x="36" y="343"/>
                </a:lnTo>
                <a:close/>
                <a:moveTo>
                  <a:pt x="83" y="343"/>
                </a:moveTo>
                <a:lnTo>
                  <a:pt x="83" y="344"/>
                </a:lnTo>
                <a:lnTo>
                  <a:pt x="82" y="344"/>
                </a:lnTo>
                <a:lnTo>
                  <a:pt x="82" y="343"/>
                </a:lnTo>
                <a:lnTo>
                  <a:pt x="83" y="343"/>
                </a:lnTo>
                <a:close/>
                <a:moveTo>
                  <a:pt x="40" y="344"/>
                </a:moveTo>
                <a:lnTo>
                  <a:pt x="38" y="344"/>
                </a:lnTo>
                <a:lnTo>
                  <a:pt x="38" y="343"/>
                </a:lnTo>
                <a:lnTo>
                  <a:pt x="40" y="343"/>
                </a:lnTo>
                <a:lnTo>
                  <a:pt x="40" y="344"/>
                </a:lnTo>
                <a:close/>
                <a:moveTo>
                  <a:pt x="36" y="343"/>
                </a:moveTo>
                <a:lnTo>
                  <a:pt x="36" y="344"/>
                </a:lnTo>
                <a:lnTo>
                  <a:pt x="36" y="343"/>
                </a:lnTo>
                <a:close/>
                <a:moveTo>
                  <a:pt x="85" y="341"/>
                </a:moveTo>
                <a:lnTo>
                  <a:pt x="85" y="343"/>
                </a:lnTo>
                <a:lnTo>
                  <a:pt x="87" y="343"/>
                </a:lnTo>
                <a:lnTo>
                  <a:pt x="85" y="343"/>
                </a:lnTo>
                <a:lnTo>
                  <a:pt x="85" y="341"/>
                </a:lnTo>
                <a:close/>
                <a:moveTo>
                  <a:pt x="82" y="341"/>
                </a:moveTo>
                <a:lnTo>
                  <a:pt x="80" y="341"/>
                </a:lnTo>
                <a:lnTo>
                  <a:pt x="80" y="343"/>
                </a:lnTo>
                <a:lnTo>
                  <a:pt x="78" y="343"/>
                </a:lnTo>
                <a:lnTo>
                  <a:pt x="77" y="343"/>
                </a:lnTo>
                <a:lnTo>
                  <a:pt x="77" y="341"/>
                </a:lnTo>
                <a:lnTo>
                  <a:pt x="78" y="341"/>
                </a:lnTo>
                <a:lnTo>
                  <a:pt x="80" y="341"/>
                </a:lnTo>
                <a:lnTo>
                  <a:pt x="82" y="341"/>
                </a:lnTo>
                <a:close/>
                <a:moveTo>
                  <a:pt x="10" y="339"/>
                </a:moveTo>
                <a:lnTo>
                  <a:pt x="10" y="341"/>
                </a:lnTo>
                <a:lnTo>
                  <a:pt x="10" y="339"/>
                </a:lnTo>
                <a:lnTo>
                  <a:pt x="10" y="341"/>
                </a:lnTo>
                <a:lnTo>
                  <a:pt x="10" y="339"/>
                </a:lnTo>
                <a:close/>
                <a:moveTo>
                  <a:pt x="120" y="338"/>
                </a:moveTo>
                <a:lnTo>
                  <a:pt x="120" y="339"/>
                </a:lnTo>
                <a:lnTo>
                  <a:pt x="120" y="338"/>
                </a:lnTo>
                <a:lnTo>
                  <a:pt x="120" y="339"/>
                </a:lnTo>
                <a:lnTo>
                  <a:pt x="120" y="341"/>
                </a:lnTo>
                <a:lnTo>
                  <a:pt x="120" y="343"/>
                </a:lnTo>
                <a:lnTo>
                  <a:pt x="120" y="344"/>
                </a:lnTo>
                <a:lnTo>
                  <a:pt x="120" y="346"/>
                </a:lnTo>
                <a:lnTo>
                  <a:pt x="120" y="348"/>
                </a:lnTo>
                <a:lnTo>
                  <a:pt x="120" y="346"/>
                </a:lnTo>
                <a:lnTo>
                  <a:pt x="120" y="348"/>
                </a:lnTo>
                <a:lnTo>
                  <a:pt x="120" y="349"/>
                </a:lnTo>
                <a:lnTo>
                  <a:pt x="120" y="351"/>
                </a:lnTo>
                <a:lnTo>
                  <a:pt x="118" y="351"/>
                </a:lnTo>
                <a:lnTo>
                  <a:pt x="118" y="353"/>
                </a:lnTo>
                <a:lnTo>
                  <a:pt x="118" y="354"/>
                </a:lnTo>
                <a:lnTo>
                  <a:pt x="118" y="356"/>
                </a:lnTo>
                <a:lnTo>
                  <a:pt x="117" y="356"/>
                </a:lnTo>
                <a:lnTo>
                  <a:pt x="115" y="356"/>
                </a:lnTo>
                <a:lnTo>
                  <a:pt x="115" y="358"/>
                </a:lnTo>
                <a:lnTo>
                  <a:pt x="113" y="358"/>
                </a:lnTo>
                <a:lnTo>
                  <a:pt x="113" y="359"/>
                </a:lnTo>
                <a:lnTo>
                  <a:pt x="113" y="361"/>
                </a:lnTo>
                <a:lnTo>
                  <a:pt x="113" y="363"/>
                </a:lnTo>
                <a:lnTo>
                  <a:pt x="112" y="363"/>
                </a:lnTo>
                <a:lnTo>
                  <a:pt x="112" y="364"/>
                </a:lnTo>
                <a:lnTo>
                  <a:pt x="112" y="366"/>
                </a:lnTo>
                <a:lnTo>
                  <a:pt x="112" y="368"/>
                </a:lnTo>
                <a:lnTo>
                  <a:pt x="110" y="368"/>
                </a:lnTo>
                <a:lnTo>
                  <a:pt x="110" y="369"/>
                </a:lnTo>
                <a:lnTo>
                  <a:pt x="110" y="371"/>
                </a:lnTo>
                <a:lnTo>
                  <a:pt x="108" y="371"/>
                </a:lnTo>
                <a:lnTo>
                  <a:pt x="107" y="371"/>
                </a:lnTo>
                <a:lnTo>
                  <a:pt x="105" y="371"/>
                </a:lnTo>
                <a:lnTo>
                  <a:pt x="105" y="369"/>
                </a:lnTo>
                <a:lnTo>
                  <a:pt x="103" y="369"/>
                </a:lnTo>
                <a:lnTo>
                  <a:pt x="102" y="369"/>
                </a:lnTo>
                <a:lnTo>
                  <a:pt x="100" y="369"/>
                </a:lnTo>
                <a:lnTo>
                  <a:pt x="100" y="368"/>
                </a:lnTo>
                <a:lnTo>
                  <a:pt x="98" y="368"/>
                </a:lnTo>
                <a:lnTo>
                  <a:pt x="98" y="369"/>
                </a:lnTo>
                <a:lnTo>
                  <a:pt x="97" y="369"/>
                </a:lnTo>
                <a:lnTo>
                  <a:pt x="95" y="368"/>
                </a:lnTo>
                <a:lnTo>
                  <a:pt x="93" y="368"/>
                </a:lnTo>
                <a:lnTo>
                  <a:pt x="93" y="369"/>
                </a:lnTo>
                <a:lnTo>
                  <a:pt x="92" y="369"/>
                </a:lnTo>
                <a:lnTo>
                  <a:pt x="90" y="369"/>
                </a:lnTo>
                <a:lnTo>
                  <a:pt x="88" y="369"/>
                </a:lnTo>
                <a:lnTo>
                  <a:pt x="87" y="369"/>
                </a:lnTo>
                <a:lnTo>
                  <a:pt x="85" y="369"/>
                </a:lnTo>
                <a:lnTo>
                  <a:pt x="85" y="368"/>
                </a:lnTo>
                <a:lnTo>
                  <a:pt x="83" y="368"/>
                </a:lnTo>
                <a:lnTo>
                  <a:pt x="83" y="366"/>
                </a:lnTo>
                <a:lnTo>
                  <a:pt x="82" y="366"/>
                </a:lnTo>
                <a:lnTo>
                  <a:pt x="83" y="366"/>
                </a:lnTo>
                <a:lnTo>
                  <a:pt x="83" y="368"/>
                </a:lnTo>
                <a:lnTo>
                  <a:pt x="82" y="368"/>
                </a:lnTo>
                <a:lnTo>
                  <a:pt x="80" y="368"/>
                </a:lnTo>
                <a:lnTo>
                  <a:pt x="80" y="366"/>
                </a:lnTo>
                <a:lnTo>
                  <a:pt x="80" y="364"/>
                </a:lnTo>
                <a:lnTo>
                  <a:pt x="78" y="364"/>
                </a:lnTo>
                <a:lnTo>
                  <a:pt x="78" y="363"/>
                </a:lnTo>
                <a:lnTo>
                  <a:pt x="78" y="361"/>
                </a:lnTo>
                <a:lnTo>
                  <a:pt x="77" y="361"/>
                </a:lnTo>
                <a:lnTo>
                  <a:pt x="78" y="361"/>
                </a:lnTo>
                <a:lnTo>
                  <a:pt x="77" y="361"/>
                </a:lnTo>
                <a:lnTo>
                  <a:pt x="78" y="361"/>
                </a:lnTo>
                <a:lnTo>
                  <a:pt x="77" y="361"/>
                </a:lnTo>
                <a:lnTo>
                  <a:pt x="78" y="361"/>
                </a:lnTo>
                <a:lnTo>
                  <a:pt x="78" y="359"/>
                </a:lnTo>
                <a:lnTo>
                  <a:pt x="78" y="361"/>
                </a:lnTo>
                <a:lnTo>
                  <a:pt x="78" y="359"/>
                </a:lnTo>
                <a:lnTo>
                  <a:pt x="78" y="358"/>
                </a:lnTo>
                <a:lnTo>
                  <a:pt x="78" y="359"/>
                </a:lnTo>
                <a:lnTo>
                  <a:pt x="78" y="358"/>
                </a:lnTo>
                <a:lnTo>
                  <a:pt x="77" y="358"/>
                </a:lnTo>
                <a:lnTo>
                  <a:pt x="77" y="356"/>
                </a:lnTo>
                <a:lnTo>
                  <a:pt x="77" y="354"/>
                </a:lnTo>
                <a:lnTo>
                  <a:pt x="75" y="354"/>
                </a:lnTo>
                <a:lnTo>
                  <a:pt x="75" y="353"/>
                </a:lnTo>
                <a:lnTo>
                  <a:pt x="75" y="351"/>
                </a:lnTo>
                <a:lnTo>
                  <a:pt x="75" y="349"/>
                </a:lnTo>
                <a:lnTo>
                  <a:pt x="75" y="348"/>
                </a:lnTo>
                <a:lnTo>
                  <a:pt x="77" y="348"/>
                </a:lnTo>
                <a:lnTo>
                  <a:pt x="77" y="346"/>
                </a:lnTo>
                <a:lnTo>
                  <a:pt x="78" y="346"/>
                </a:lnTo>
                <a:lnTo>
                  <a:pt x="80" y="346"/>
                </a:lnTo>
                <a:lnTo>
                  <a:pt x="80" y="348"/>
                </a:lnTo>
                <a:lnTo>
                  <a:pt x="82" y="348"/>
                </a:lnTo>
                <a:lnTo>
                  <a:pt x="80" y="348"/>
                </a:lnTo>
                <a:lnTo>
                  <a:pt x="82" y="348"/>
                </a:lnTo>
                <a:lnTo>
                  <a:pt x="82" y="349"/>
                </a:lnTo>
                <a:lnTo>
                  <a:pt x="83" y="349"/>
                </a:lnTo>
                <a:lnTo>
                  <a:pt x="83" y="351"/>
                </a:lnTo>
                <a:lnTo>
                  <a:pt x="83" y="349"/>
                </a:lnTo>
                <a:lnTo>
                  <a:pt x="83" y="351"/>
                </a:lnTo>
                <a:lnTo>
                  <a:pt x="85" y="351"/>
                </a:lnTo>
                <a:lnTo>
                  <a:pt x="87" y="349"/>
                </a:lnTo>
                <a:lnTo>
                  <a:pt x="87" y="348"/>
                </a:lnTo>
                <a:lnTo>
                  <a:pt x="85" y="348"/>
                </a:lnTo>
                <a:lnTo>
                  <a:pt x="87" y="348"/>
                </a:lnTo>
                <a:lnTo>
                  <a:pt x="87" y="346"/>
                </a:lnTo>
                <a:lnTo>
                  <a:pt x="88" y="346"/>
                </a:lnTo>
                <a:lnTo>
                  <a:pt x="88" y="348"/>
                </a:lnTo>
                <a:lnTo>
                  <a:pt x="90" y="348"/>
                </a:lnTo>
                <a:lnTo>
                  <a:pt x="92" y="348"/>
                </a:lnTo>
                <a:lnTo>
                  <a:pt x="93" y="348"/>
                </a:lnTo>
                <a:lnTo>
                  <a:pt x="95" y="348"/>
                </a:lnTo>
                <a:lnTo>
                  <a:pt x="95" y="349"/>
                </a:lnTo>
                <a:lnTo>
                  <a:pt x="97" y="351"/>
                </a:lnTo>
                <a:lnTo>
                  <a:pt x="98" y="351"/>
                </a:lnTo>
                <a:lnTo>
                  <a:pt x="97" y="351"/>
                </a:lnTo>
                <a:lnTo>
                  <a:pt x="97" y="349"/>
                </a:lnTo>
                <a:lnTo>
                  <a:pt x="98" y="349"/>
                </a:lnTo>
                <a:lnTo>
                  <a:pt x="97" y="349"/>
                </a:lnTo>
                <a:lnTo>
                  <a:pt x="97" y="348"/>
                </a:lnTo>
                <a:lnTo>
                  <a:pt x="95" y="348"/>
                </a:lnTo>
                <a:lnTo>
                  <a:pt x="93" y="348"/>
                </a:lnTo>
                <a:lnTo>
                  <a:pt x="92" y="348"/>
                </a:lnTo>
                <a:lnTo>
                  <a:pt x="92" y="346"/>
                </a:lnTo>
                <a:lnTo>
                  <a:pt x="90" y="346"/>
                </a:lnTo>
                <a:lnTo>
                  <a:pt x="92" y="346"/>
                </a:lnTo>
                <a:lnTo>
                  <a:pt x="90" y="346"/>
                </a:lnTo>
                <a:lnTo>
                  <a:pt x="92" y="346"/>
                </a:lnTo>
                <a:lnTo>
                  <a:pt x="93" y="346"/>
                </a:lnTo>
                <a:lnTo>
                  <a:pt x="93" y="344"/>
                </a:lnTo>
                <a:lnTo>
                  <a:pt x="95" y="344"/>
                </a:lnTo>
                <a:lnTo>
                  <a:pt x="97" y="344"/>
                </a:lnTo>
                <a:lnTo>
                  <a:pt x="98" y="343"/>
                </a:lnTo>
                <a:lnTo>
                  <a:pt x="97" y="343"/>
                </a:lnTo>
                <a:lnTo>
                  <a:pt x="98" y="343"/>
                </a:lnTo>
                <a:lnTo>
                  <a:pt x="98" y="344"/>
                </a:lnTo>
                <a:lnTo>
                  <a:pt x="100" y="344"/>
                </a:lnTo>
                <a:lnTo>
                  <a:pt x="102" y="344"/>
                </a:lnTo>
                <a:lnTo>
                  <a:pt x="103" y="344"/>
                </a:lnTo>
                <a:lnTo>
                  <a:pt x="105" y="344"/>
                </a:lnTo>
                <a:lnTo>
                  <a:pt x="105" y="346"/>
                </a:lnTo>
                <a:lnTo>
                  <a:pt x="107" y="346"/>
                </a:lnTo>
                <a:lnTo>
                  <a:pt x="108" y="346"/>
                </a:lnTo>
                <a:lnTo>
                  <a:pt x="110" y="346"/>
                </a:lnTo>
                <a:lnTo>
                  <a:pt x="112" y="346"/>
                </a:lnTo>
                <a:lnTo>
                  <a:pt x="112" y="348"/>
                </a:lnTo>
                <a:lnTo>
                  <a:pt x="112" y="346"/>
                </a:lnTo>
                <a:lnTo>
                  <a:pt x="113" y="346"/>
                </a:lnTo>
                <a:lnTo>
                  <a:pt x="112" y="346"/>
                </a:lnTo>
                <a:lnTo>
                  <a:pt x="113" y="346"/>
                </a:lnTo>
                <a:lnTo>
                  <a:pt x="113" y="348"/>
                </a:lnTo>
                <a:lnTo>
                  <a:pt x="113" y="346"/>
                </a:lnTo>
                <a:lnTo>
                  <a:pt x="113" y="348"/>
                </a:lnTo>
                <a:lnTo>
                  <a:pt x="113" y="346"/>
                </a:lnTo>
                <a:lnTo>
                  <a:pt x="113" y="348"/>
                </a:lnTo>
                <a:lnTo>
                  <a:pt x="115" y="348"/>
                </a:lnTo>
                <a:lnTo>
                  <a:pt x="115" y="349"/>
                </a:lnTo>
                <a:lnTo>
                  <a:pt x="115" y="348"/>
                </a:lnTo>
                <a:lnTo>
                  <a:pt x="115" y="346"/>
                </a:lnTo>
                <a:lnTo>
                  <a:pt x="117" y="346"/>
                </a:lnTo>
                <a:lnTo>
                  <a:pt x="117" y="344"/>
                </a:lnTo>
                <a:lnTo>
                  <a:pt x="117" y="343"/>
                </a:lnTo>
                <a:lnTo>
                  <a:pt x="117" y="341"/>
                </a:lnTo>
                <a:lnTo>
                  <a:pt x="118" y="339"/>
                </a:lnTo>
                <a:lnTo>
                  <a:pt x="120" y="339"/>
                </a:lnTo>
                <a:lnTo>
                  <a:pt x="120" y="338"/>
                </a:lnTo>
                <a:close/>
                <a:moveTo>
                  <a:pt x="30" y="339"/>
                </a:moveTo>
                <a:lnTo>
                  <a:pt x="30" y="338"/>
                </a:lnTo>
                <a:lnTo>
                  <a:pt x="30" y="339"/>
                </a:lnTo>
                <a:close/>
                <a:moveTo>
                  <a:pt x="25" y="338"/>
                </a:moveTo>
                <a:lnTo>
                  <a:pt x="23" y="338"/>
                </a:lnTo>
                <a:lnTo>
                  <a:pt x="25" y="338"/>
                </a:lnTo>
                <a:close/>
                <a:moveTo>
                  <a:pt x="10" y="338"/>
                </a:moveTo>
                <a:lnTo>
                  <a:pt x="10" y="339"/>
                </a:lnTo>
                <a:lnTo>
                  <a:pt x="8" y="339"/>
                </a:lnTo>
                <a:lnTo>
                  <a:pt x="8" y="338"/>
                </a:lnTo>
                <a:lnTo>
                  <a:pt x="8" y="339"/>
                </a:lnTo>
                <a:lnTo>
                  <a:pt x="8" y="341"/>
                </a:lnTo>
                <a:lnTo>
                  <a:pt x="10" y="341"/>
                </a:lnTo>
                <a:lnTo>
                  <a:pt x="8" y="341"/>
                </a:lnTo>
                <a:lnTo>
                  <a:pt x="8" y="343"/>
                </a:lnTo>
                <a:lnTo>
                  <a:pt x="6" y="343"/>
                </a:lnTo>
                <a:lnTo>
                  <a:pt x="6" y="344"/>
                </a:lnTo>
                <a:lnTo>
                  <a:pt x="5" y="344"/>
                </a:lnTo>
                <a:lnTo>
                  <a:pt x="5" y="346"/>
                </a:lnTo>
                <a:lnTo>
                  <a:pt x="5" y="344"/>
                </a:lnTo>
                <a:lnTo>
                  <a:pt x="5" y="346"/>
                </a:lnTo>
                <a:lnTo>
                  <a:pt x="5" y="344"/>
                </a:lnTo>
                <a:lnTo>
                  <a:pt x="5" y="343"/>
                </a:lnTo>
                <a:lnTo>
                  <a:pt x="6" y="343"/>
                </a:lnTo>
                <a:lnTo>
                  <a:pt x="5" y="343"/>
                </a:lnTo>
                <a:lnTo>
                  <a:pt x="6" y="341"/>
                </a:lnTo>
                <a:lnTo>
                  <a:pt x="5" y="341"/>
                </a:lnTo>
                <a:lnTo>
                  <a:pt x="6" y="341"/>
                </a:lnTo>
                <a:lnTo>
                  <a:pt x="6" y="339"/>
                </a:lnTo>
                <a:lnTo>
                  <a:pt x="6" y="341"/>
                </a:lnTo>
                <a:lnTo>
                  <a:pt x="6" y="339"/>
                </a:lnTo>
                <a:lnTo>
                  <a:pt x="8" y="339"/>
                </a:lnTo>
                <a:lnTo>
                  <a:pt x="8" y="338"/>
                </a:lnTo>
                <a:lnTo>
                  <a:pt x="8" y="339"/>
                </a:lnTo>
                <a:lnTo>
                  <a:pt x="8" y="338"/>
                </a:lnTo>
                <a:lnTo>
                  <a:pt x="10" y="338"/>
                </a:lnTo>
                <a:lnTo>
                  <a:pt x="8" y="338"/>
                </a:lnTo>
                <a:lnTo>
                  <a:pt x="10" y="338"/>
                </a:lnTo>
                <a:close/>
                <a:moveTo>
                  <a:pt x="11" y="336"/>
                </a:moveTo>
                <a:lnTo>
                  <a:pt x="11" y="338"/>
                </a:lnTo>
                <a:lnTo>
                  <a:pt x="11" y="336"/>
                </a:lnTo>
                <a:close/>
                <a:moveTo>
                  <a:pt x="123" y="338"/>
                </a:moveTo>
                <a:lnTo>
                  <a:pt x="122" y="338"/>
                </a:lnTo>
                <a:lnTo>
                  <a:pt x="123" y="336"/>
                </a:lnTo>
                <a:lnTo>
                  <a:pt x="122" y="336"/>
                </a:lnTo>
                <a:lnTo>
                  <a:pt x="123" y="336"/>
                </a:lnTo>
                <a:lnTo>
                  <a:pt x="123" y="338"/>
                </a:lnTo>
                <a:close/>
                <a:moveTo>
                  <a:pt x="77" y="338"/>
                </a:moveTo>
                <a:lnTo>
                  <a:pt x="77" y="336"/>
                </a:lnTo>
                <a:lnTo>
                  <a:pt x="77" y="338"/>
                </a:lnTo>
                <a:close/>
                <a:moveTo>
                  <a:pt x="30" y="336"/>
                </a:moveTo>
                <a:lnTo>
                  <a:pt x="28" y="336"/>
                </a:lnTo>
                <a:lnTo>
                  <a:pt x="30" y="336"/>
                </a:lnTo>
                <a:lnTo>
                  <a:pt x="28" y="336"/>
                </a:lnTo>
                <a:lnTo>
                  <a:pt x="28" y="338"/>
                </a:lnTo>
                <a:lnTo>
                  <a:pt x="28" y="339"/>
                </a:lnTo>
                <a:lnTo>
                  <a:pt x="28" y="338"/>
                </a:lnTo>
                <a:lnTo>
                  <a:pt x="28" y="336"/>
                </a:lnTo>
                <a:lnTo>
                  <a:pt x="28" y="334"/>
                </a:lnTo>
                <a:lnTo>
                  <a:pt x="30" y="334"/>
                </a:lnTo>
                <a:lnTo>
                  <a:pt x="30" y="336"/>
                </a:lnTo>
                <a:close/>
                <a:moveTo>
                  <a:pt x="73" y="333"/>
                </a:moveTo>
                <a:lnTo>
                  <a:pt x="75" y="334"/>
                </a:lnTo>
                <a:lnTo>
                  <a:pt x="75" y="336"/>
                </a:lnTo>
                <a:lnTo>
                  <a:pt x="75" y="334"/>
                </a:lnTo>
                <a:lnTo>
                  <a:pt x="73" y="334"/>
                </a:lnTo>
                <a:lnTo>
                  <a:pt x="73" y="333"/>
                </a:lnTo>
                <a:close/>
                <a:moveTo>
                  <a:pt x="72" y="333"/>
                </a:moveTo>
                <a:lnTo>
                  <a:pt x="73" y="333"/>
                </a:lnTo>
                <a:lnTo>
                  <a:pt x="73" y="334"/>
                </a:lnTo>
                <a:lnTo>
                  <a:pt x="72" y="334"/>
                </a:lnTo>
                <a:lnTo>
                  <a:pt x="72" y="333"/>
                </a:lnTo>
                <a:close/>
                <a:moveTo>
                  <a:pt x="125" y="334"/>
                </a:moveTo>
                <a:lnTo>
                  <a:pt x="125" y="336"/>
                </a:lnTo>
                <a:lnTo>
                  <a:pt x="123" y="336"/>
                </a:lnTo>
                <a:lnTo>
                  <a:pt x="123" y="334"/>
                </a:lnTo>
                <a:lnTo>
                  <a:pt x="122" y="334"/>
                </a:lnTo>
                <a:lnTo>
                  <a:pt x="123" y="334"/>
                </a:lnTo>
                <a:lnTo>
                  <a:pt x="125" y="334"/>
                </a:lnTo>
                <a:lnTo>
                  <a:pt x="125" y="333"/>
                </a:lnTo>
                <a:lnTo>
                  <a:pt x="125" y="334"/>
                </a:lnTo>
                <a:close/>
                <a:moveTo>
                  <a:pt x="23" y="331"/>
                </a:moveTo>
                <a:lnTo>
                  <a:pt x="23" y="333"/>
                </a:lnTo>
                <a:lnTo>
                  <a:pt x="21" y="333"/>
                </a:lnTo>
                <a:lnTo>
                  <a:pt x="21" y="331"/>
                </a:lnTo>
                <a:lnTo>
                  <a:pt x="23" y="331"/>
                </a:lnTo>
                <a:close/>
                <a:moveTo>
                  <a:pt x="67" y="331"/>
                </a:moveTo>
                <a:lnTo>
                  <a:pt x="68" y="331"/>
                </a:lnTo>
                <a:lnTo>
                  <a:pt x="67" y="331"/>
                </a:lnTo>
                <a:lnTo>
                  <a:pt x="67" y="333"/>
                </a:lnTo>
                <a:lnTo>
                  <a:pt x="68" y="333"/>
                </a:lnTo>
                <a:lnTo>
                  <a:pt x="67" y="333"/>
                </a:lnTo>
                <a:lnTo>
                  <a:pt x="68" y="333"/>
                </a:lnTo>
                <a:lnTo>
                  <a:pt x="68" y="334"/>
                </a:lnTo>
                <a:lnTo>
                  <a:pt x="68" y="333"/>
                </a:lnTo>
                <a:lnTo>
                  <a:pt x="70" y="333"/>
                </a:lnTo>
                <a:lnTo>
                  <a:pt x="68" y="333"/>
                </a:lnTo>
                <a:lnTo>
                  <a:pt x="68" y="331"/>
                </a:lnTo>
                <a:lnTo>
                  <a:pt x="70" y="331"/>
                </a:lnTo>
                <a:lnTo>
                  <a:pt x="70" y="333"/>
                </a:lnTo>
                <a:lnTo>
                  <a:pt x="70" y="331"/>
                </a:lnTo>
                <a:lnTo>
                  <a:pt x="70" y="333"/>
                </a:lnTo>
                <a:lnTo>
                  <a:pt x="70" y="331"/>
                </a:lnTo>
                <a:lnTo>
                  <a:pt x="70" y="333"/>
                </a:lnTo>
                <a:lnTo>
                  <a:pt x="72" y="333"/>
                </a:lnTo>
                <a:lnTo>
                  <a:pt x="72" y="334"/>
                </a:lnTo>
                <a:lnTo>
                  <a:pt x="70" y="334"/>
                </a:lnTo>
                <a:lnTo>
                  <a:pt x="72" y="334"/>
                </a:lnTo>
                <a:lnTo>
                  <a:pt x="72" y="336"/>
                </a:lnTo>
                <a:lnTo>
                  <a:pt x="72" y="338"/>
                </a:lnTo>
                <a:lnTo>
                  <a:pt x="72" y="336"/>
                </a:lnTo>
                <a:lnTo>
                  <a:pt x="73" y="336"/>
                </a:lnTo>
                <a:lnTo>
                  <a:pt x="73" y="334"/>
                </a:lnTo>
                <a:lnTo>
                  <a:pt x="75" y="334"/>
                </a:lnTo>
                <a:lnTo>
                  <a:pt x="75" y="336"/>
                </a:lnTo>
                <a:lnTo>
                  <a:pt x="75" y="338"/>
                </a:lnTo>
                <a:lnTo>
                  <a:pt x="77" y="338"/>
                </a:lnTo>
                <a:lnTo>
                  <a:pt x="78" y="338"/>
                </a:lnTo>
                <a:lnTo>
                  <a:pt x="78" y="339"/>
                </a:lnTo>
                <a:lnTo>
                  <a:pt x="77" y="339"/>
                </a:lnTo>
                <a:lnTo>
                  <a:pt x="77" y="341"/>
                </a:lnTo>
                <a:lnTo>
                  <a:pt x="75" y="341"/>
                </a:lnTo>
                <a:lnTo>
                  <a:pt x="73" y="341"/>
                </a:lnTo>
                <a:lnTo>
                  <a:pt x="75" y="339"/>
                </a:lnTo>
                <a:lnTo>
                  <a:pt x="73" y="339"/>
                </a:lnTo>
                <a:lnTo>
                  <a:pt x="73" y="338"/>
                </a:lnTo>
                <a:lnTo>
                  <a:pt x="75" y="338"/>
                </a:lnTo>
                <a:lnTo>
                  <a:pt x="73" y="338"/>
                </a:lnTo>
                <a:lnTo>
                  <a:pt x="73" y="339"/>
                </a:lnTo>
                <a:lnTo>
                  <a:pt x="73" y="341"/>
                </a:lnTo>
                <a:lnTo>
                  <a:pt x="73" y="343"/>
                </a:lnTo>
                <a:lnTo>
                  <a:pt x="73" y="344"/>
                </a:lnTo>
                <a:lnTo>
                  <a:pt x="73" y="346"/>
                </a:lnTo>
                <a:lnTo>
                  <a:pt x="72" y="346"/>
                </a:lnTo>
                <a:lnTo>
                  <a:pt x="73" y="348"/>
                </a:lnTo>
                <a:lnTo>
                  <a:pt x="73" y="349"/>
                </a:lnTo>
                <a:lnTo>
                  <a:pt x="73" y="351"/>
                </a:lnTo>
                <a:lnTo>
                  <a:pt x="72" y="351"/>
                </a:lnTo>
                <a:lnTo>
                  <a:pt x="72" y="353"/>
                </a:lnTo>
                <a:lnTo>
                  <a:pt x="73" y="353"/>
                </a:lnTo>
                <a:lnTo>
                  <a:pt x="72" y="353"/>
                </a:lnTo>
                <a:lnTo>
                  <a:pt x="73" y="353"/>
                </a:lnTo>
                <a:lnTo>
                  <a:pt x="73" y="354"/>
                </a:lnTo>
                <a:lnTo>
                  <a:pt x="75" y="354"/>
                </a:lnTo>
                <a:lnTo>
                  <a:pt x="75" y="356"/>
                </a:lnTo>
                <a:lnTo>
                  <a:pt x="73" y="356"/>
                </a:lnTo>
                <a:lnTo>
                  <a:pt x="73" y="358"/>
                </a:lnTo>
                <a:lnTo>
                  <a:pt x="72" y="358"/>
                </a:lnTo>
                <a:lnTo>
                  <a:pt x="72" y="359"/>
                </a:lnTo>
                <a:lnTo>
                  <a:pt x="73" y="359"/>
                </a:lnTo>
                <a:lnTo>
                  <a:pt x="73" y="361"/>
                </a:lnTo>
                <a:lnTo>
                  <a:pt x="73" y="363"/>
                </a:lnTo>
                <a:lnTo>
                  <a:pt x="72" y="363"/>
                </a:lnTo>
                <a:lnTo>
                  <a:pt x="72" y="361"/>
                </a:lnTo>
                <a:lnTo>
                  <a:pt x="72" y="363"/>
                </a:lnTo>
                <a:lnTo>
                  <a:pt x="73" y="363"/>
                </a:lnTo>
                <a:lnTo>
                  <a:pt x="73" y="364"/>
                </a:lnTo>
                <a:lnTo>
                  <a:pt x="73" y="366"/>
                </a:lnTo>
                <a:lnTo>
                  <a:pt x="75" y="366"/>
                </a:lnTo>
                <a:lnTo>
                  <a:pt x="75" y="368"/>
                </a:lnTo>
                <a:lnTo>
                  <a:pt x="73" y="368"/>
                </a:lnTo>
                <a:lnTo>
                  <a:pt x="73" y="369"/>
                </a:lnTo>
                <a:lnTo>
                  <a:pt x="72" y="369"/>
                </a:lnTo>
                <a:lnTo>
                  <a:pt x="70" y="369"/>
                </a:lnTo>
                <a:lnTo>
                  <a:pt x="70" y="368"/>
                </a:lnTo>
                <a:lnTo>
                  <a:pt x="70" y="369"/>
                </a:lnTo>
                <a:lnTo>
                  <a:pt x="72" y="369"/>
                </a:lnTo>
                <a:lnTo>
                  <a:pt x="72" y="371"/>
                </a:lnTo>
                <a:lnTo>
                  <a:pt x="72" y="373"/>
                </a:lnTo>
                <a:lnTo>
                  <a:pt x="70" y="373"/>
                </a:lnTo>
                <a:lnTo>
                  <a:pt x="68" y="373"/>
                </a:lnTo>
                <a:lnTo>
                  <a:pt x="68" y="374"/>
                </a:lnTo>
                <a:lnTo>
                  <a:pt x="70" y="374"/>
                </a:lnTo>
                <a:lnTo>
                  <a:pt x="68" y="374"/>
                </a:lnTo>
                <a:lnTo>
                  <a:pt x="67" y="374"/>
                </a:lnTo>
                <a:lnTo>
                  <a:pt x="67" y="376"/>
                </a:lnTo>
                <a:lnTo>
                  <a:pt x="67" y="374"/>
                </a:lnTo>
                <a:lnTo>
                  <a:pt x="67" y="376"/>
                </a:lnTo>
                <a:lnTo>
                  <a:pt x="65" y="376"/>
                </a:lnTo>
                <a:lnTo>
                  <a:pt x="65" y="378"/>
                </a:lnTo>
                <a:lnTo>
                  <a:pt x="67" y="378"/>
                </a:lnTo>
                <a:lnTo>
                  <a:pt x="65" y="378"/>
                </a:lnTo>
                <a:lnTo>
                  <a:pt x="65" y="376"/>
                </a:lnTo>
                <a:lnTo>
                  <a:pt x="63" y="376"/>
                </a:lnTo>
                <a:lnTo>
                  <a:pt x="65" y="376"/>
                </a:lnTo>
                <a:lnTo>
                  <a:pt x="65" y="374"/>
                </a:lnTo>
                <a:lnTo>
                  <a:pt x="63" y="374"/>
                </a:lnTo>
                <a:lnTo>
                  <a:pt x="63" y="373"/>
                </a:lnTo>
                <a:lnTo>
                  <a:pt x="63" y="371"/>
                </a:lnTo>
                <a:lnTo>
                  <a:pt x="63" y="369"/>
                </a:lnTo>
                <a:lnTo>
                  <a:pt x="62" y="369"/>
                </a:lnTo>
                <a:lnTo>
                  <a:pt x="63" y="369"/>
                </a:lnTo>
                <a:lnTo>
                  <a:pt x="63" y="368"/>
                </a:lnTo>
                <a:lnTo>
                  <a:pt x="62" y="368"/>
                </a:lnTo>
                <a:lnTo>
                  <a:pt x="63" y="368"/>
                </a:lnTo>
                <a:lnTo>
                  <a:pt x="62" y="368"/>
                </a:lnTo>
                <a:lnTo>
                  <a:pt x="62" y="366"/>
                </a:lnTo>
                <a:lnTo>
                  <a:pt x="62" y="368"/>
                </a:lnTo>
                <a:lnTo>
                  <a:pt x="62" y="366"/>
                </a:lnTo>
                <a:lnTo>
                  <a:pt x="60" y="366"/>
                </a:lnTo>
                <a:lnTo>
                  <a:pt x="60" y="368"/>
                </a:lnTo>
                <a:lnTo>
                  <a:pt x="60" y="366"/>
                </a:lnTo>
                <a:lnTo>
                  <a:pt x="60" y="368"/>
                </a:lnTo>
                <a:lnTo>
                  <a:pt x="60" y="369"/>
                </a:lnTo>
                <a:lnTo>
                  <a:pt x="58" y="369"/>
                </a:lnTo>
                <a:lnTo>
                  <a:pt x="58" y="371"/>
                </a:lnTo>
                <a:lnTo>
                  <a:pt x="58" y="369"/>
                </a:lnTo>
                <a:lnTo>
                  <a:pt x="58" y="371"/>
                </a:lnTo>
                <a:lnTo>
                  <a:pt x="58" y="369"/>
                </a:lnTo>
                <a:lnTo>
                  <a:pt x="58" y="371"/>
                </a:lnTo>
                <a:lnTo>
                  <a:pt x="60" y="371"/>
                </a:lnTo>
                <a:lnTo>
                  <a:pt x="60" y="373"/>
                </a:lnTo>
                <a:lnTo>
                  <a:pt x="60" y="371"/>
                </a:lnTo>
                <a:lnTo>
                  <a:pt x="58" y="371"/>
                </a:lnTo>
                <a:lnTo>
                  <a:pt x="60" y="371"/>
                </a:lnTo>
                <a:lnTo>
                  <a:pt x="58" y="371"/>
                </a:lnTo>
                <a:lnTo>
                  <a:pt x="60" y="371"/>
                </a:lnTo>
                <a:lnTo>
                  <a:pt x="60" y="369"/>
                </a:lnTo>
                <a:lnTo>
                  <a:pt x="60" y="371"/>
                </a:lnTo>
                <a:lnTo>
                  <a:pt x="60" y="369"/>
                </a:lnTo>
                <a:lnTo>
                  <a:pt x="60" y="368"/>
                </a:lnTo>
                <a:lnTo>
                  <a:pt x="62" y="368"/>
                </a:lnTo>
                <a:lnTo>
                  <a:pt x="62" y="369"/>
                </a:lnTo>
                <a:lnTo>
                  <a:pt x="62" y="371"/>
                </a:lnTo>
                <a:lnTo>
                  <a:pt x="63" y="371"/>
                </a:lnTo>
                <a:lnTo>
                  <a:pt x="63" y="373"/>
                </a:lnTo>
                <a:lnTo>
                  <a:pt x="63" y="374"/>
                </a:lnTo>
                <a:lnTo>
                  <a:pt x="63" y="376"/>
                </a:lnTo>
                <a:lnTo>
                  <a:pt x="63" y="378"/>
                </a:lnTo>
                <a:lnTo>
                  <a:pt x="63" y="379"/>
                </a:lnTo>
                <a:lnTo>
                  <a:pt x="65" y="379"/>
                </a:lnTo>
                <a:lnTo>
                  <a:pt x="63" y="379"/>
                </a:lnTo>
                <a:lnTo>
                  <a:pt x="65" y="379"/>
                </a:lnTo>
                <a:lnTo>
                  <a:pt x="65" y="381"/>
                </a:lnTo>
                <a:lnTo>
                  <a:pt x="65" y="383"/>
                </a:lnTo>
                <a:lnTo>
                  <a:pt x="65" y="381"/>
                </a:lnTo>
                <a:lnTo>
                  <a:pt x="65" y="383"/>
                </a:lnTo>
                <a:lnTo>
                  <a:pt x="67" y="383"/>
                </a:lnTo>
                <a:lnTo>
                  <a:pt x="67" y="384"/>
                </a:lnTo>
                <a:lnTo>
                  <a:pt x="65" y="384"/>
                </a:lnTo>
                <a:lnTo>
                  <a:pt x="67" y="384"/>
                </a:lnTo>
                <a:lnTo>
                  <a:pt x="65" y="384"/>
                </a:lnTo>
                <a:lnTo>
                  <a:pt x="65" y="386"/>
                </a:lnTo>
                <a:lnTo>
                  <a:pt x="65" y="384"/>
                </a:lnTo>
                <a:lnTo>
                  <a:pt x="63" y="384"/>
                </a:lnTo>
                <a:lnTo>
                  <a:pt x="65" y="384"/>
                </a:lnTo>
                <a:lnTo>
                  <a:pt x="63" y="384"/>
                </a:lnTo>
                <a:lnTo>
                  <a:pt x="63" y="386"/>
                </a:lnTo>
                <a:lnTo>
                  <a:pt x="65" y="386"/>
                </a:lnTo>
                <a:lnTo>
                  <a:pt x="65" y="388"/>
                </a:lnTo>
                <a:lnTo>
                  <a:pt x="65" y="389"/>
                </a:lnTo>
                <a:lnTo>
                  <a:pt x="65" y="391"/>
                </a:lnTo>
                <a:lnTo>
                  <a:pt x="65" y="389"/>
                </a:lnTo>
                <a:lnTo>
                  <a:pt x="65" y="391"/>
                </a:lnTo>
                <a:lnTo>
                  <a:pt x="65" y="389"/>
                </a:lnTo>
                <a:lnTo>
                  <a:pt x="63" y="389"/>
                </a:lnTo>
                <a:lnTo>
                  <a:pt x="62" y="389"/>
                </a:lnTo>
                <a:lnTo>
                  <a:pt x="62" y="388"/>
                </a:lnTo>
                <a:lnTo>
                  <a:pt x="60" y="388"/>
                </a:lnTo>
                <a:lnTo>
                  <a:pt x="62" y="388"/>
                </a:lnTo>
                <a:lnTo>
                  <a:pt x="63" y="388"/>
                </a:lnTo>
                <a:lnTo>
                  <a:pt x="65" y="388"/>
                </a:lnTo>
                <a:lnTo>
                  <a:pt x="63" y="388"/>
                </a:lnTo>
                <a:lnTo>
                  <a:pt x="62" y="388"/>
                </a:lnTo>
                <a:lnTo>
                  <a:pt x="60" y="388"/>
                </a:lnTo>
                <a:lnTo>
                  <a:pt x="60" y="389"/>
                </a:lnTo>
                <a:lnTo>
                  <a:pt x="60" y="388"/>
                </a:lnTo>
                <a:lnTo>
                  <a:pt x="58" y="388"/>
                </a:lnTo>
                <a:lnTo>
                  <a:pt x="58" y="389"/>
                </a:lnTo>
                <a:lnTo>
                  <a:pt x="57" y="389"/>
                </a:lnTo>
                <a:lnTo>
                  <a:pt x="57" y="388"/>
                </a:lnTo>
                <a:lnTo>
                  <a:pt x="57" y="389"/>
                </a:lnTo>
                <a:lnTo>
                  <a:pt x="55" y="389"/>
                </a:lnTo>
                <a:lnTo>
                  <a:pt x="55" y="388"/>
                </a:lnTo>
                <a:lnTo>
                  <a:pt x="57" y="389"/>
                </a:lnTo>
                <a:lnTo>
                  <a:pt x="57" y="388"/>
                </a:lnTo>
                <a:lnTo>
                  <a:pt x="55" y="388"/>
                </a:lnTo>
                <a:lnTo>
                  <a:pt x="57" y="388"/>
                </a:lnTo>
                <a:lnTo>
                  <a:pt x="55" y="388"/>
                </a:lnTo>
                <a:lnTo>
                  <a:pt x="55" y="386"/>
                </a:lnTo>
                <a:lnTo>
                  <a:pt x="57" y="386"/>
                </a:lnTo>
                <a:lnTo>
                  <a:pt x="55" y="386"/>
                </a:lnTo>
                <a:lnTo>
                  <a:pt x="55" y="384"/>
                </a:lnTo>
                <a:lnTo>
                  <a:pt x="53" y="384"/>
                </a:lnTo>
                <a:lnTo>
                  <a:pt x="53" y="383"/>
                </a:lnTo>
                <a:lnTo>
                  <a:pt x="53" y="381"/>
                </a:lnTo>
                <a:lnTo>
                  <a:pt x="53" y="379"/>
                </a:lnTo>
                <a:lnTo>
                  <a:pt x="55" y="379"/>
                </a:lnTo>
                <a:lnTo>
                  <a:pt x="55" y="381"/>
                </a:lnTo>
                <a:lnTo>
                  <a:pt x="55" y="379"/>
                </a:lnTo>
                <a:lnTo>
                  <a:pt x="57" y="379"/>
                </a:lnTo>
                <a:lnTo>
                  <a:pt x="55" y="379"/>
                </a:lnTo>
                <a:lnTo>
                  <a:pt x="55" y="378"/>
                </a:lnTo>
                <a:lnTo>
                  <a:pt x="55" y="376"/>
                </a:lnTo>
                <a:lnTo>
                  <a:pt x="57" y="376"/>
                </a:lnTo>
                <a:lnTo>
                  <a:pt x="55" y="376"/>
                </a:lnTo>
                <a:lnTo>
                  <a:pt x="55" y="374"/>
                </a:lnTo>
                <a:lnTo>
                  <a:pt x="53" y="374"/>
                </a:lnTo>
                <a:lnTo>
                  <a:pt x="53" y="373"/>
                </a:lnTo>
                <a:lnTo>
                  <a:pt x="53" y="371"/>
                </a:lnTo>
                <a:lnTo>
                  <a:pt x="55" y="371"/>
                </a:lnTo>
                <a:lnTo>
                  <a:pt x="53" y="371"/>
                </a:lnTo>
                <a:lnTo>
                  <a:pt x="53" y="369"/>
                </a:lnTo>
                <a:lnTo>
                  <a:pt x="55" y="369"/>
                </a:lnTo>
                <a:lnTo>
                  <a:pt x="55" y="371"/>
                </a:lnTo>
                <a:lnTo>
                  <a:pt x="57" y="371"/>
                </a:lnTo>
                <a:lnTo>
                  <a:pt x="57" y="373"/>
                </a:lnTo>
                <a:lnTo>
                  <a:pt x="58" y="373"/>
                </a:lnTo>
                <a:lnTo>
                  <a:pt x="58" y="374"/>
                </a:lnTo>
                <a:lnTo>
                  <a:pt x="58" y="376"/>
                </a:lnTo>
                <a:lnTo>
                  <a:pt x="60" y="376"/>
                </a:lnTo>
                <a:lnTo>
                  <a:pt x="60" y="378"/>
                </a:lnTo>
                <a:lnTo>
                  <a:pt x="62" y="378"/>
                </a:lnTo>
                <a:lnTo>
                  <a:pt x="62" y="379"/>
                </a:lnTo>
                <a:lnTo>
                  <a:pt x="62" y="378"/>
                </a:lnTo>
                <a:lnTo>
                  <a:pt x="60" y="378"/>
                </a:lnTo>
                <a:lnTo>
                  <a:pt x="62" y="378"/>
                </a:lnTo>
                <a:lnTo>
                  <a:pt x="62" y="376"/>
                </a:lnTo>
                <a:lnTo>
                  <a:pt x="60" y="376"/>
                </a:lnTo>
                <a:lnTo>
                  <a:pt x="60" y="378"/>
                </a:lnTo>
                <a:lnTo>
                  <a:pt x="60" y="376"/>
                </a:lnTo>
                <a:lnTo>
                  <a:pt x="58" y="374"/>
                </a:lnTo>
                <a:lnTo>
                  <a:pt x="58" y="373"/>
                </a:lnTo>
                <a:lnTo>
                  <a:pt x="57" y="373"/>
                </a:lnTo>
                <a:lnTo>
                  <a:pt x="57" y="371"/>
                </a:lnTo>
                <a:lnTo>
                  <a:pt x="57" y="369"/>
                </a:lnTo>
                <a:lnTo>
                  <a:pt x="55" y="369"/>
                </a:lnTo>
                <a:lnTo>
                  <a:pt x="57" y="369"/>
                </a:lnTo>
                <a:lnTo>
                  <a:pt x="55" y="369"/>
                </a:lnTo>
                <a:lnTo>
                  <a:pt x="57" y="369"/>
                </a:lnTo>
                <a:lnTo>
                  <a:pt x="55" y="369"/>
                </a:lnTo>
                <a:lnTo>
                  <a:pt x="55" y="368"/>
                </a:lnTo>
                <a:lnTo>
                  <a:pt x="57" y="368"/>
                </a:lnTo>
                <a:lnTo>
                  <a:pt x="55" y="368"/>
                </a:lnTo>
                <a:lnTo>
                  <a:pt x="55" y="366"/>
                </a:lnTo>
                <a:lnTo>
                  <a:pt x="55" y="368"/>
                </a:lnTo>
                <a:lnTo>
                  <a:pt x="55" y="366"/>
                </a:lnTo>
                <a:lnTo>
                  <a:pt x="55" y="368"/>
                </a:lnTo>
                <a:lnTo>
                  <a:pt x="53" y="368"/>
                </a:lnTo>
                <a:lnTo>
                  <a:pt x="53" y="366"/>
                </a:lnTo>
                <a:lnTo>
                  <a:pt x="52" y="366"/>
                </a:lnTo>
                <a:lnTo>
                  <a:pt x="52" y="364"/>
                </a:lnTo>
                <a:lnTo>
                  <a:pt x="50" y="364"/>
                </a:lnTo>
                <a:lnTo>
                  <a:pt x="48" y="364"/>
                </a:lnTo>
                <a:lnTo>
                  <a:pt x="48" y="363"/>
                </a:lnTo>
                <a:lnTo>
                  <a:pt x="48" y="361"/>
                </a:lnTo>
                <a:lnTo>
                  <a:pt x="48" y="363"/>
                </a:lnTo>
                <a:lnTo>
                  <a:pt x="50" y="363"/>
                </a:lnTo>
                <a:lnTo>
                  <a:pt x="50" y="361"/>
                </a:lnTo>
                <a:lnTo>
                  <a:pt x="50" y="359"/>
                </a:lnTo>
                <a:lnTo>
                  <a:pt x="50" y="361"/>
                </a:lnTo>
                <a:lnTo>
                  <a:pt x="50" y="359"/>
                </a:lnTo>
                <a:lnTo>
                  <a:pt x="50" y="361"/>
                </a:lnTo>
                <a:lnTo>
                  <a:pt x="52" y="361"/>
                </a:lnTo>
                <a:lnTo>
                  <a:pt x="52" y="359"/>
                </a:lnTo>
                <a:lnTo>
                  <a:pt x="50" y="359"/>
                </a:lnTo>
                <a:lnTo>
                  <a:pt x="52" y="359"/>
                </a:lnTo>
                <a:lnTo>
                  <a:pt x="52" y="358"/>
                </a:lnTo>
                <a:lnTo>
                  <a:pt x="50" y="358"/>
                </a:lnTo>
                <a:lnTo>
                  <a:pt x="52" y="358"/>
                </a:lnTo>
                <a:lnTo>
                  <a:pt x="53" y="358"/>
                </a:lnTo>
                <a:lnTo>
                  <a:pt x="53" y="356"/>
                </a:lnTo>
                <a:lnTo>
                  <a:pt x="53" y="354"/>
                </a:lnTo>
                <a:lnTo>
                  <a:pt x="55" y="354"/>
                </a:lnTo>
                <a:lnTo>
                  <a:pt x="55" y="356"/>
                </a:lnTo>
                <a:lnTo>
                  <a:pt x="55" y="358"/>
                </a:lnTo>
                <a:lnTo>
                  <a:pt x="57" y="358"/>
                </a:lnTo>
                <a:lnTo>
                  <a:pt x="57" y="356"/>
                </a:lnTo>
                <a:lnTo>
                  <a:pt x="55" y="356"/>
                </a:lnTo>
                <a:lnTo>
                  <a:pt x="57" y="356"/>
                </a:lnTo>
                <a:lnTo>
                  <a:pt x="55" y="356"/>
                </a:lnTo>
                <a:lnTo>
                  <a:pt x="55" y="354"/>
                </a:lnTo>
                <a:lnTo>
                  <a:pt x="57" y="354"/>
                </a:lnTo>
                <a:lnTo>
                  <a:pt x="57" y="353"/>
                </a:lnTo>
                <a:lnTo>
                  <a:pt x="57" y="351"/>
                </a:lnTo>
                <a:lnTo>
                  <a:pt x="57" y="353"/>
                </a:lnTo>
                <a:lnTo>
                  <a:pt x="55" y="353"/>
                </a:lnTo>
                <a:lnTo>
                  <a:pt x="55" y="354"/>
                </a:lnTo>
                <a:lnTo>
                  <a:pt x="53" y="353"/>
                </a:lnTo>
                <a:lnTo>
                  <a:pt x="53" y="354"/>
                </a:lnTo>
                <a:lnTo>
                  <a:pt x="52" y="354"/>
                </a:lnTo>
                <a:lnTo>
                  <a:pt x="52" y="353"/>
                </a:lnTo>
                <a:lnTo>
                  <a:pt x="53" y="353"/>
                </a:lnTo>
                <a:lnTo>
                  <a:pt x="52" y="353"/>
                </a:lnTo>
                <a:lnTo>
                  <a:pt x="52" y="351"/>
                </a:lnTo>
                <a:lnTo>
                  <a:pt x="52" y="353"/>
                </a:lnTo>
                <a:lnTo>
                  <a:pt x="52" y="354"/>
                </a:lnTo>
                <a:lnTo>
                  <a:pt x="50" y="354"/>
                </a:lnTo>
                <a:lnTo>
                  <a:pt x="50" y="356"/>
                </a:lnTo>
                <a:lnTo>
                  <a:pt x="50" y="358"/>
                </a:lnTo>
                <a:lnTo>
                  <a:pt x="50" y="359"/>
                </a:lnTo>
                <a:lnTo>
                  <a:pt x="48" y="359"/>
                </a:lnTo>
                <a:lnTo>
                  <a:pt x="47" y="359"/>
                </a:lnTo>
                <a:lnTo>
                  <a:pt x="47" y="361"/>
                </a:lnTo>
                <a:lnTo>
                  <a:pt x="45" y="361"/>
                </a:lnTo>
                <a:lnTo>
                  <a:pt x="45" y="359"/>
                </a:lnTo>
                <a:lnTo>
                  <a:pt x="47" y="359"/>
                </a:lnTo>
                <a:lnTo>
                  <a:pt x="47" y="358"/>
                </a:lnTo>
                <a:lnTo>
                  <a:pt x="47" y="359"/>
                </a:lnTo>
                <a:lnTo>
                  <a:pt x="47" y="358"/>
                </a:lnTo>
                <a:lnTo>
                  <a:pt x="47" y="356"/>
                </a:lnTo>
                <a:lnTo>
                  <a:pt x="48" y="356"/>
                </a:lnTo>
                <a:lnTo>
                  <a:pt x="50" y="356"/>
                </a:lnTo>
                <a:lnTo>
                  <a:pt x="50" y="354"/>
                </a:lnTo>
                <a:lnTo>
                  <a:pt x="50" y="353"/>
                </a:lnTo>
                <a:lnTo>
                  <a:pt x="50" y="351"/>
                </a:lnTo>
                <a:lnTo>
                  <a:pt x="50" y="353"/>
                </a:lnTo>
                <a:lnTo>
                  <a:pt x="50" y="351"/>
                </a:lnTo>
                <a:lnTo>
                  <a:pt x="52" y="351"/>
                </a:lnTo>
                <a:lnTo>
                  <a:pt x="50" y="351"/>
                </a:lnTo>
                <a:lnTo>
                  <a:pt x="50" y="353"/>
                </a:lnTo>
                <a:lnTo>
                  <a:pt x="52" y="353"/>
                </a:lnTo>
                <a:lnTo>
                  <a:pt x="52" y="351"/>
                </a:lnTo>
                <a:lnTo>
                  <a:pt x="50" y="351"/>
                </a:lnTo>
                <a:lnTo>
                  <a:pt x="52" y="349"/>
                </a:lnTo>
                <a:lnTo>
                  <a:pt x="52" y="351"/>
                </a:lnTo>
                <a:lnTo>
                  <a:pt x="52" y="349"/>
                </a:lnTo>
                <a:lnTo>
                  <a:pt x="53" y="349"/>
                </a:lnTo>
                <a:lnTo>
                  <a:pt x="53" y="348"/>
                </a:lnTo>
                <a:lnTo>
                  <a:pt x="52" y="348"/>
                </a:lnTo>
                <a:lnTo>
                  <a:pt x="52" y="346"/>
                </a:lnTo>
                <a:lnTo>
                  <a:pt x="53" y="346"/>
                </a:lnTo>
                <a:lnTo>
                  <a:pt x="53" y="344"/>
                </a:lnTo>
                <a:lnTo>
                  <a:pt x="53" y="343"/>
                </a:lnTo>
                <a:lnTo>
                  <a:pt x="55" y="343"/>
                </a:lnTo>
                <a:lnTo>
                  <a:pt x="55" y="341"/>
                </a:lnTo>
                <a:lnTo>
                  <a:pt x="53" y="341"/>
                </a:lnTo>
                <a:lnTo>
                  <a:pt x="55" y="341"/>
                </a:lnTo>
                <a:lnTo>
                  <a:pt x="55" y="339"/>
                </a:lnTo>
                <a:lnTo>
                  <a:pt x="57" y="339"/>
                </a:lnTo>
                <a:lnTo>
                  <a:pt x="57" y="338"/>
                </a:lnTo>
                <a:lnTo>
                  <a:pt x="57" y="339"/>
                </a:lnTo>
                <a:lnTo>
                  <a:pt x="57" y="338"/>
                </a:lnTo>
                <a:lnTo>
                  <a:pt x="58" y="338"/>
                </a:lnTo>
                <a:lnTo>
                  <a:pt x="58" y="339"/>
                </a:lnTo>
                <a:lnTo>
                  <a:pt x="58" y="338"/>
                </a:lnTo>
                <a:lnTo>
                  <a:pt x="60" y="338"/>
                </a:lnTo>
                <a:lnTo>
                  <a:pt x="60" y="336"/>
                </a:lnTo>
                <a:lnTo>
                  <a:pt x="62" y="336"/>
                </a:lnTo>
                <a:lnTo>
                  <a:pt x="63" y="336"/>
                </a:lnTo>
                <a:lnTo>
                  <a:pt x="63" y="338"/>
                </a:lnTo>
                <a:lnTo>
                  <a:pt x="63" y="336"/>
                </a:lnTo>
                <a:lnTo>
                  <a:pt x="65" y="336"/>
                </a:lnTo>
                <a:lnTo>
                  <a:pt x="65" y="338"/>
                </a:lnTo>
                <a:lnTo>
                  <a:pt x="65" y="336"/>
                </a:lnTo>
                <a:lnTo>
                  <a:pt x="67" y="336"/>
                </a:lnTo>
                <a:lnTo>
                  <a:pt x="67" y="338"/>
                </a:lnTo>
                <a:lnTo>
                  <a:pt x="67" y="336"/>
                </a:lnTo>
                <a:lnTo>
                  <a:pt x="68" y="336"/>
                </a:lnTo>
                <a:lnTo>
                  <a:pt x="68" y="334"/>
                </a:lnTo>
                <a:lnTo>
                  <a:pt x="67" y="334"/>
                </a:lnTo>
                <a:lnTo>
                  <a:pt x="67" y="333"/>
                </a:lnTo>
                <a:lnTo>
                  <a:pt x="65" y="333"/>
                </a:lnTo>
                <a:lnTo>
                  <a:pt x="63" y="333"/>
                </a:lnTo>
                <a:lnTo>
                  <a:pt x="63" y="331"/>
                </a:lnTo>
                <a:lnTo>
                  <a:pt x="65" y="331"/>
                </a:lnTo>
                <a:lnTo>
                  <a:pt x="67" y="331"/>
                </a:lnTo>
                <a:lnTo>
                  <a:pt x="67" y="333"/>
                </a:lnTo>
                <a:lnTo>
                  <a:pt x="67" y="331"/>
                </a:lnTo>
                <a:close/>
                <a:moveTo>
                  <a:pt x="52" y="331"/>
                </a:moveTo>
                <a:lnTo>
                  <a:pt x="50" y="329"/>
                </a:lnTo>
                <a:lnTo>
                  <a:pt x="52" y="329"/>
                </a:lnTo>
                <a:lnTo>
                  <a:pt x="52" y="331"/>
                </a:lnTo>
                <a:close/>
                <a:moveTo>
                  <a:pt x="82" y="329"/>
                </a:moveTo>
                <a:lnTo>
                  <a:pt x="82" y="331"/>
                </a:lnTo>
                <a:lnTo>
                  <a:pt x="80" y="331"/>
                </a:lnTo>
                <a:lnTo>
                  <a:pt x="80" y="329"/>
                </a:lnTo>
                <a:lnTo>
                  <a:pt x="82" y="329"/>
                </a:lnTo>
                <a:close/>
                <a:moveTo>
                  <a:pt x="295" y="328"/>
                </a:moveTo>
                <a:lnTo>
                  <a:pt x="295" y="329"/>
                </a:lnTo>
                <a:lnTo>
                  <a:pt x="297" y="329"/>
                </a:lnTo>
                <a:lnTo>
                  <a:pt x="295" y="329"/>
                </a:lnTo>
                <a:lnTo>
                  <a:pt x="295" y="328"/>
                </a:lnTo>
                <a:close/>
                <a:moveTo>
                  <a:pt x="80" y="328"/>
                </a:moveTo>
                <a:lnTo>
                  <a:pt x="78" y="328"/>
                </a:lnTo>
                <a:lnTo>
                  <a:pt x="80" y="328"/>
                </a:lnTo>
                <a:close/>
                <a:moveTo>
                  <a:pt x="55" y="326"/>
                </a:moveTo>
                <a:lnTo>
                  <a:pt x="55" y="328"/>
                </a:lnTo>
                <a:lnTo>
                  <a:pt x="57" y="328"/>
                </a:lnTo>
                <a:lnTo>
                  <a:pt x="58" y="328"/>
                </a:lnTo>
                <a:lnTo>
                  <a:pt x="58" y="329"/>
                </a:lnTo>
                <a:lnTo>
                  <a:pt x="60" y="329"/>
                </a:lnTo>
                <a:lnTo>
                  <a:pt x="62" y="329"/>
                </a:lnTo>
                <a:lnTo>
                  <a:pt x="62" y="331"/>
                </a:lnTo>
                <a:lnTo>
                  <a:pt x="60" y="331"/>
                </a:lnTo>
                <a:lnTo>
                  <a:pt x="60" y="333"/>
                </a:lnTo>
                <a:lnTo>
                  <a:pt x="60" y="331"/>
                </a:lnTo>
                <a:lnTo>
                  <a:pt x="60" y="333"/>
                </a:lnTo>
                <a:lnTo>
                  <a:pt x="60" y="331"/>
                </a:lnTo>
                <a:lnTo>
                  <a:pt x="60" y="333"/>
                </a:lnTo>
                <a:lnTo>
                  <a:pt x="58" y="333"/>
                </a:lnTo>
                <a:lnTo>
                  <a:pt x="58" y="334"/>
                </a:lnTo>
                <a:lnTo>
                  <a:pt x="57" y="334"/>
                </a:lnTo>
                <a:lnTo>
                  <a:pt x="55" y="334"/>
                </a:lnTo>
                <a:lnTo>
                  <a:pt x="55" y="336"/>
                </a:lnTo>
                <a:lnTo>
                  <a:pt x="53" y="334"/>
                </a:lnTo>
                <a:lnTo>
                  <a:pt x="53" y="336"/>
                </a:lnTo>
                <a:lnTo>
                  <a:pt x="53" y="338"/>
                </a:lnTo>
                <a:lnTo>
                  <a:pt x="52" y="338"/>
                </a:lnTo>
                <a:lnTo>
                  <a:pt x="52" y="339"/>
                </a:lnTo>
                <a:lnTo>
                  <a:pt x="50" y="339"/>
                </a:lnTo>
                <a:lnTo>
                  <a:pt x="50" y="341"/>
                </a:lnTo>
                <a:lnTo>
                  <a:pt x="48" y="341"/>
                </a:lnTo>
                <a:lnTo>
                  <a:pt x="48" y="343"/>
                </a:lnTo>
                <a:lnTo>
                  <a:pt x="50" y="341"/>
                </a:lnTo>
                <a:lnTo>
                  <a:pt x="50" y="343"/>
                </a:lnTo>
                <a:lnTo>
                  <a:pt x="48" y="343"/>
                </a:lnTo>
                <a:lnTo>
                  <a:pt x="50" y="343"/>
                </a:lnTo>
                <a:lnTo>
                  <a:pt x="48" y="343"/>
                </a:lnTo>
                <a:lnTo>
                  <a:pt x="48" y="344"/>
                </a:lnTo>
                <a:lnTo>
                  <a:pt x="48" y="346"/>
                </a:lnTo>
                <a:lnTo>
                  <a:pt x="48" y="348"/>
                </a:lnTo>
                <a:lnTo>
                  <a:pt x="47" y="348"/>
                </a:lnTo>
                <a:lnTo>
                  <a:pt x="47" y="349"/>
                </a:lnTo>
                <a:lnTo>
                  <a:pt x="45" y="349"/>
                </a:lnTo>
                <a:lnTo>
                  <a:pt x="45" y="351"/>
                </a:lnTo>
                <a:lnTo>
                  <a:pt x="45" y="353"/>
                </a:lnTo>
                <a:lnTo>
                  <a:pt x="43" y="353"/>
                </a:lnTo>
                <a:lnTo>
                  <a:pt x="43" y="354"/>
                </a:lnTo>
                <a:lnTo>
                  <a:pt x="43" y="356"/>
                </a:lnTo>
                <a:lnTo>
                  <a:pt x="43" y="354"/>
                </a:lnTo>
                <a:lnTo>
                  <a:pt x="41" y="356"/>
                </a:lnTo>
                <a:lnTo>
                  <a:pt x="41" y="354"/>
                </a:lnTo>
                <a:lnTo>
                  <a:pt x="41" y="356"/>
                </a:lnTo>
                <a:lnTo>
                  <a:pt x="40" y="354"/>
                </a:lnTo>
                <a:lnTo>
                  <a:pt x="41" y="354"/>
                </a:lnTo>
                <a:lnTo>
                  <a:pt x="41" y="356"/>
                </a:lnTo>
                <a:lnTo>
                  <a:pt x="41" y="354"/>
                </a:lnTo>
                <a:lnTo>
                  <a:pt x="40" y="353"/>
                </a:lnTo>
                <a:lnTo>
                  <a:pt x="40" y="351"/>
                </a:lnTo>
                <a:lnTo>
                  <a:pt x="41" y="351"/>
                </a:lnTo>
                <a:lnTo>
                  <a:pt x="40" y="351"/>
                </a:lnTo>
                <a:lnTo>
                  <a:pt x="41" y="351"/>
                </a:lnTo>
                <a:lnTo>
                  <a:pt x="40" y="351"/>
                </a:lnTo>
                <a:lnTo>
                  <a:pt x="40" y="349"/>
                </a:lnTo>
                <a:lnTo>
                  <a:pt x="40" y="348"/>
                </a:lnTo>
                <a:lnTo>
                  <a:pt x="38" y="348"/>
                </a:lnTo>
                <a:lnTo>
                  <a:pt x="40" y="348"/>
                </a:lnTo>
                <a:lnTo>
                  <a:pt x="38" y="348"/>
                </a:lnTo>
                <a:lnTo>
                  <a:pt x="40" y="348"/>
                </a:lnTo>
                <a:lnTo>
                  <a:pt x="40" y="346"/>
                </a:lnTo>
                <a:lnTo>
                  <a:pt x="40" y="344"/>
                </a:lnTo>
                <a:lnTo>
                  <a:pt x="40" y="343"/>
                </a:lnTo>
                <a:lnTo>
                  <a:pt x="41" y="343"/>
                </a:lnTo>
                <a:lnTo>
                  <a:pt x="41" y="341"/>
                </a:lnTo>
                <a:lnTo>
                  <a:pt x="41" y="339"/>
                </a:lnTo>
                <a:lnTo>
                  <a:pt x="41" y="338"/>
                </a:lnTo>
                <a:lnTo>
                  <a:pt x="43" y="336"/>
                </a:lnTo>
                <a:lnTo>
                  <a:pt x="41" y="336"/>
                </a:lnTo>
                <a:lnTo>
                  <a:pt x="43" y="336"/>
                </a:lnTo>
                <a:lnTo>
                  <a:pt x="43" y="334"/>
                </a:lnTo>
                <a:lnTo>
                  <a:pt x="45" y="334"/>
                </a:lnTo>
                <a:lnTo>
                  <a:pt x="43" y="334"/>
                </a:lnTo>
                <a:lnTo>
                  <a:pt x="43" y="333"/>
                </a:lnTo>
                <a:lnTo>
                  <a:pt x="45" y="333"/>
                </a:lnTo>
                <a:lnTo>
                  <a:pt x="45" y="334"/>
                </a:lnTo>
                <a:lnTo>
                  <a:pt x="45" y="333"/>
                </a:lnTo>
                <a:lnTo>
                  <a:pt x="47" y="333"/>
                </a:lnTo>
                <a:lnTo>
                  <a:pt x="47" y="334"/>
                </a:lnTo>
                <a:lnTo>
                  <a:pt x="47" y="333"/>
                </a:lnTo>
                <a:lnTo>
                  <a:pt x="47" y="334"/>
                </a:lnTo>
                <a:lnTo>
                  <a:pt x="48" y="334"/>
                </a:lnTo>
                <a:lnTo>
                  <a:pt x="48" y="336"/>
                </a:lnTo>
                <a:lnTo>
                  <a:pt x="48" y="334"/>
                </a:lnTo>
                <a:lnTo>
                  <a:pt x="47" y="334"/>
                </a:lnTo>
                <a:lnTo>
                  <a:pt x="47" y="333"/>
                </a:lnTo>
                <a:lnTo>
                  <a:pt x="48" y="333"/>
                </a:lnTo>
                <a:lnTo>
                  <a:pt x="47" y="333"/>
                </a:lnTo>
                <a:lnTo>
                  <a:pt x="47" y="331"/>
                </a:lnTo>
                <a:lnTo>
                  <a:pt x="48" y="331"/>
                </a:lnTo>
                <a:lnTo>
                  <a:pt x="48" y="329"/>
                </a:lnTo>
                <a:lnTo>
                  <a:pt x="50" y="329"/>
                </a:lnTo>
                <a:lnTo>
                  <a:pt x="50" y="331"/>
                </a:lnTo>
                <a:lnTo>
                  <a:pt x="52" y="331"/>
                </a:lnTo>
                <a:lnTo>
                  <a:pt x="50" y="333"/>
                </a:lnTo>
                <a:lnTo>
                  <a:pt x="52" y="333"/>
                </a:lnTo>
                <a:lnTo>
                  <a:pt x="52" y="334"/>
                </a:lnTo>
                <a:lnTo>
                  <a:pt x="53" y="334"/>
                </a:lnTo>
                <a:lnTo>
                  <a:pt x="53" y="333"/>
                </a:lnTo>
                <a:lnTo>
                  <a:pt x="52" y="333"/>
                </a:lnTo>
                <a:lnTo>
                  <a:pt x="53" y="333"/>
                </a:lnTo>
                <a:lnTo>
                  <a:pt x="52" y="333"/>
                </a:lnTo>
                <a:lnTo>
                  <a:pt x="52" y="331"/>
                </a:lnTo>
                <a:lnTo>
                  <a:pt x="53" y="331"/>
                </a:lnTo>
                <a:lnTo>
                  <a:pt x="53" y="329"/>
                </a:lnTo>
                <a:lnTo>
                  <a:pt x="53" y="328"/>
                </a:lnTo>
                <a:lnTo>
                  <a:pt x="53" y="326"/>
                </a:lnTo>
                <a:lnTo>
                  <a:pt x="55" y="326"/>
                </a:lnTo>
                <a:lnTo>
                  <a:pt x="55" y="328"/>
                </a:lnTo>
                <a:lnTo>
                  <a:pt x="55" y="326"/>
                </a:lnTo>
                <a:close/>
                <a:moveTo>
                  <a:pt x="20" y="328"/>
                </a:moveTo>
                <a:lnTo>
                  <a:pt x="21" y="328"/>
                </a:lnTo>
                <a:lnTo>
                  <a:pt x="20" y="328"/>
                </a:lnTo>
                <a:lnTo>
                  <a:pt x="18" y="328"/>
                </a:lnTo>
                <a:lnTo>
                  <a:pt x="20" y="328"/>
                </a:lnTo>
                <a:lnTo>
                  <a:pt x="18" y="328"/>
                </a:lnTo>
                <a:lnTo>
                  <a:pt x="20" y="328"/>
                </a:lnTo>
                <a:lnTo>
                  <a:pt x="18" y="328"/>
                </a:lnTo>
                <a:lnTo>
                  <a:pt x="20" y="328"/>
                </a:lnTo>
                <a:lnTo>
                  <a:pt x="20" y="326"/>
                </a:lnTo>
                <a:lnTo>
                  <a:pt x="20" y="328"/>
                </a:lnTo>
                <a:close/>
                <a:moveTo>
                  <a:pt x="48" y="323"/>
                </a:moveTo>
                <a:lnTo>
                  <a:pt x="48" y="324"/>
                </a:lnTo>
                <a:lnTo>
                  <a:pt x="50" y="324"/>
                </a:lnTo>
                <a:lnTo>
                  <a:pt x="50" y="326"/>
                </a:lnTo>
                <a:lnTo>
                  <a:pt x="50" y="328"/>
                </a:lnTo>
                <a:lnTo>
                  <a:pt x="48" y="328"/>
                </a:lnTo>
                <a:lnTo>
                  <a:pt x="48" y="329"/>
                </a:lnTo>
                <a:lnTo>
                  <a:pt x="48" y="331"/>
                </a:lnTo>
                <a:lnTo>
                  <a:pt x="47" y="331"/>
                </a:lnTo>
                <a:lnTo>
                  <a:pt x="47" y="333"/>
                </a:lnTo>
                <a:lnTo>
                  <a:pt x="45" y="333"/>
                </a:lnTo>
                <a:lnTo>
                  <a:pt x="45" y="331"/>
                </a:lnTo>
                <a:lnTo>
                  <a:pt x="45" y="333"/>
                </a:lnTo>
                <a:lnTo>
                  <a:pt x="45" y="331"/>
                </a:lnTo>
                <a:lnTo>
                  <a:pt x="43" y="333"/>
                </a:lnTo>
                <a:lnTo>
                  <a:pt x="43" y="334"/>
                </a:lnTo>
                <a:lnTo>
                  <a:pt x="41" y="334"/>
                </a:lnTo>
                <a:lnTo>
                  <a:pt x="41" y="336"/>
                </a:lnTo>
                <a:lnTo>
                  <a:pt x="41" y="334"/>
                </a:lnTo>
                <a:lnTo>
                  <a:pt x="43" y="334"/>
                </a:lnTo>
                <a:lnTo>
                  <a:pt x="43" y="336"/>
                </a:lnTo>
                <a:lnTo>
                  <a:pt x="41" y="336"/>
                </a:lnTo>
                <a:lnTo>
                  <a:pt x="41" y="338"/>
                </a:lnTo>
                <a:lnTo>
                  <a:pt x="40" y="338"/>
                </a:lnTo>
                <a:lnTo>
                  <a:pt x="40" y="339"/>
                </a:lnTo>
                <a:lnTo>
                  <a:pt x="40" y="338"/>
                </a:lnTo>
                <a:lnTo>
                  <a:pt x="38" y="338"/>
                </a:lnTo>
                <a:lnTo>
                  <a:pt x="38" y="339"/>
                </a:lnTo>
                <a:lnTo>
                  <a:pt x="38" y="341"/>
                </a:lnTo>
                <a:lnTo>
                  <a:pt x="36" y="341"/>
                </a:lnTo>
                <a:lnTo>
                  <a:pt x="36" y="343"/>
                </a:lnTo>
                <a:lnTo>
                  <a:pt x="35" y="344"/>
                </a:lnTo>
                <a:lnTo>
                  <a:pt x="35" y="346"/>
                </a:lnTo>
                <a:lnTo>
                  <a:pt x="33" y="346"/>
                </a:lnTo>
                <a:lnTo>
                  <a:pt x="31" y="346"/>
                </a:lnTo>
                <a:lnTo>
                  <a:pt x="31" y="348"/>
                </a:lnTo>
                <a:lnTo>
                  <a:pt x="30" y="348"/>
                </a:lnTo>
                <a:lnTo>
                  <a:pt x="31" y="348"/>
                </a:lnTo>
                <a:lnTo>
                  <a:pt x="30" y="348"/>
                </a:lnTo>
                <a:lnTo>
                  <a:pt x="30" y="346"/>
                </a:lnTo>
                <a:lnTo>
                  <a:pt x="30" y="344"/>
                </a:lnTo>
                <a:lnTo>
                  <a:pt x="31" y="344"/>
                </a:lnTo>
                <a:lnTo>
                  <a:pt x="30" y="344"/>
                </a:lnTo>
                <a:lnTo>
                  <a:pt x="31" y="344"/>
                </a:lnTo>
                <a:lnTo>
                  <a:pt x="30" y="344"/>
                </a:lnTo>
                <a:lnTo>
                  <a:pt x="31" y="344"/>
                </a:lnTo>
                <a:lnTo>
                  <a:pt x="30" y="344"/>
                </a:lnTo>
                <a:lnTo>
                  <a:pt x="30" y="343"/>
                </a:lnTo>
                <a:lnTo>
                  <a:pt x="30" y="341"/>
                </a:lnTo>
                <a:lnTo>
                  <a:pt x="30" y="339"/>
                </a:lnTo>
                <a:lnTo>
                  <a:pt x="30" y="338"/>
                </a:lnTo>
                <a:lnTo>
                  <a:pt x="30" y="339"/>
                </a:lnTo>
                <a:lnTo>
                  <a:pt x="30" y="338"/>
                </a:lnTo>
                <a:lnTo>
                  <a:pt x="30" y="336"/>
                </a:lnTo>
                <a:lnTo>
                  <a:pt x="31" y="336"/>
                </a:lnTo>
                <a:lnTo>
                  <a:pt x="31" y="334"/>
                </a:lnTo>
                <a:lnTo>
                  <a:pt x="30" y="334"/>
                </a:lnTo>
                <a:lnTo>
                  <a:pt x="31" y="334"/>
                </a:lnTo>
                <a:lnTo>
                  <a:pt x="31" y="333"/>
                </a:lnTo>
                <a:lnTo>
                  <a:pt x="31" y="331"/>
                </a:lnTo>
                <a:lnTo>
                  <a:pt x="31" y="333"/>
                </a:lnTo>
                <a:lnTo>
                  <a:pt x="30" y="333"/>
                </a:lnTo>
                <a:lnTo>
                  <a:pt x="28" y="333"/>
                </a:lnTo>
                <a:lnTo>
                  <a:pt x="28" y="331"/>
                </a:lnTo>
                <a:lnTo>
                  <a:pt x="30" y="331"/>
                </a:lnTo>
                <a:lnTo>
                  <a:pt x="30" y="329"/>
                </a:lnTo>
                <a:lnTo>
                  <a:pt x="28" y="329"/>
                </a:lnTo>
                <a:lnTo>
                  <a:pt x="30" y="329"/>
                </a:lnTo>
                <a:lnTo>
                  <a:pt x="30" y="328"/>
                </a:lnTo>
                <a:lnTo>
                  <a:pt x="30" y="326"/>
                </a:lnTo>
                <a:lnTo>
                  <a:pt x="31" y="326"/>
                </a:lnTo>
                <a:lnTo>
                  <a:pt x="31" y="324"/>
                </a:lnTo>
                <a:lnTo>
                  <a:pt x="31" y="323"/>
                </a:lnTo>
                <a:lnTo>
                  <a:pt x="31" y="324"/>
                </a:lnTo>
                <a:lnTo>
                  <a:pt x="31" y="323"/>
                </a:lnTo>
                <a:lnTo>
                  <a:pt x="33" y="323"/>
                </a:lnTo>
                <a:lnTo>
                  <a:pt x="35" y="323"/>
                </a:lnTo>
                <a:lnTo>
                  <a:pt x="36" y="323"/>
                </a:lnTo>
                <a:lnTo>
                  <a:pt x="36" y="324"/>
                </a:lnTo>
                <a:lnTo>
                  <a:pt x="38" y="324"/>
                </a:lnTo>
                <a:lnTo>
                  <a:pt x="40" y="324"/>
                </a:lnTo>
                <a:lnTo>
                  <a:pt x="40" y="326"/>
                </a:lnTo>
                <a:lnTo>
                  <a:pt x="41" y="324"/>
                </a:lnTo>
                <a:lnTo>
                  <a:pt x="41" y="326"/>
                </a:lnTo>
                <a:lnTo>
                  <a:pt x="41" y="324"/>
                </a:lnTo>
                <a:lnTo>
                  <a:pt x="43" y="324"/>
                </a:lnTo>
                <a:lnTo>
                  <a:pt x="45" y="324"/>
                </a:lnTo>
                <a:lnTo>
                  <a:pt x="45" y="323"/>
                </a:lnTo>
                <a:lnTo>
                  <a:pt x="45" y="324"/>
                </a:lnTo>
                <a:lnTo>
                  <a:pt x="47" y="323"/>
                </a:lnTo>
                <a:lnTo>
                  <a:pt x="47" y="324"/>
                </a:lnTo>
                <a:lnTo>
                  <a:pt x="47" y="323"/>
                </a:lnTo>
                <a:lnTo>
                  <a:pt x="48" y="323"/>
                </a:lnTo>
                <a:close/>
                <a:moveTo>
                  <a:pt x="20" y="323"/>
                </a:moveTo>
                <a:lnTo>
                  <a:pt x="18" y="323"/>
                </a:lnTo>
                <a:lnTo>
                  <a:pt x="20" y="323"/>
                </a:lnTo>
                <a:lnTo>
                  <a:pt x="18" y="323"/>
                </a:lnTo>
                <a:lnTo>
                  <a:pt x="18" y="324"/>
                </a:lnTo>
                <a:lnTo>
                  <a:pt x="18" y="323"/>
                </a:lnTo>
                <a:lnTo>
                  <a:pt x="20" y="323"/>
                </a:lnTo>
                <a:close/>
                <a:moveTo>
                  <a:pt x="21" y="323"/>
                </a:moveTo>
                <a:lnTo>
                  <a:pt x="21" y="324"/>
                </a:lnTo>
                <a:lnTo>
                  <a:pt x="21" y="323"/>
                </a:lnTo>
                <a:lnTo>
                  <a:pt x="23" y="323"/>
                </a:lnTo>
                <a:lnTo>
                  <a:pt x="23" y="324"/>
                </a:lnTo>
                <a:lnTo>
                  <a:pt x="23" y="323"/>
                </a:lnTo>
                <a:lnTo>
                  <a:pt x="25" y="323"/>
                </a:lnTo>
                <a:lnTo>
                  <a:pt x="23" y="323"/>
                </a:lnTo>
                <a:lnTo>
                  <a:pt x="23" y="324"/>
                </a:lnTo>
                <a:lnTo>
                  <a:pt x="25" y="324"/>
                </a:lnTo>
                <a:lnTo>
                  <a:pt x="25" y="323"/>
                </a:lnTo>
                <a:lnTo>
                  <a:pt x="25" y="324"/>
                </a:lnTo>
                <a:lnTo>
                  <a:pt x="25" y="323"/>
                </a:lnTo>
                <a:lnTo>
                  <a:pt x="26" y="323"/>
                </a:lnTo>
                <a:lnTo>
                  <a:pt x="28" y="323"/>
                </a:lnTo>
                <a:lnTo>
                  <a:pt x="30" y="323"/>
                </a:lnTo>
                <a:lnTo>
                  <a:pt x="30" y="324"/>
                </a:lnTo>
                <a:lnTo>
                  <a:pt x="30" y="326"/>
                </a:lnTo>
                <a:lnTo>
                  <a:pt x="30" y="328"/>
                </a:lnTo>
                <a:lnTo>
                  <a:pt x="28" y="328"/>
                </a:lnTo>
                <a:lnTo>
                  <a:pt x="28" y="329"/>
                </a:lnTo>
                <a:lnTo>
                  <a:pt x="28" y="328"/>
                </a:lnTo>
                <a:lnTo>
                  <a:pt x="26" y="328"/>
                </a:lnTo>
                <a:lnTo>
                  <a:pt x="26" y="329"/>
                </a:lnTo>
                <a:lnTo>
                  <a:pt x="28" y="329"/>
                </a:lnTo>
                <a:lnTo>
                  <a:pt x="28" y="331"/>
                </a:lnTo>
                <a:lnTo>
                  <a:pt x="28" y="329"/>
                </a:lnTo>
                <a:lnTo>
                  <a:pt x="26" y="331"/>
                </a:lnTo>
                <a:lnTo>
                  <a:pt x="28" y="331"/>
                </a:lnTo>
                <a:lnTo>
                  <a:pt x="28" y="333"/>
                </a:lnTo>
                <a:lnTo>
                  <a:pt x="26" y="333"/>
                </a:lnTo>
                <a:lnTo>
                  <a:pt x="26" y="334"/>
                </a:lnTo>
                <a:lnTo>
                  <a:pt x="26" y="336"/>
                </a:lnTo>
                <a:lnTo>
                  <a:pt x="25" y="336"/>
                </a:lnTo>
                <a:lnTo>
                  <a:pt x="23" y="336"/>
                </a:lnTo>
                <a:lnTo>
                  <a:pt x="21" y="336"/>
                </a:lnTo>
                <a:lnTo>
                  <a:pt x="21" y="338"/>
                </a:lnTo>
                <a:lnTo>
                  <a:pt x="21" y="339"/>
                </a:lnTo>
                <a:lnTo>
                  <a:pt x="21" y="338"/>
                </a:lnTo>
                <a:lnTo>
                  <a:pt x="23" y="338"/>
                </a:lnTo>
                <a:lnTo>
                  <a:pt x="23" y="336"/>
                </a:lnTo>
                <a:lnTo>
                  <a:pt x="23" y="338"/>
                </a:lnTo>
                <a:lnTo>
                  <a:pt x="23" y="339"/>
                </a:lnTo>
                <a:lnTo>
                  <a:pt x="25" y="339"/>
                </a:lnTo>
                <a:lnTo>
                  <a:pt x="23" y="339"/>
                </a:lnTo>
                <a:lnTo>
                  <a:pt x="25" y="338"/>
                </a:lnTo>
                <a:lnTo>
                  <a:pt x="25" y="339"/>
                </a:lnTo>
                <a:lnTo>
                  <a:pt x="25" y="338"/>
                </a:lnTo>
                <a:lnTo>
                  <a:pt x="25" y="339"/>
                </a:lnTo>
                <a:lnTo>
                  <a:pt x="25" y="338"/>
                </a:lnTo>
                <a:lnTo>
                  <a:pt x="26" y="338"/>
                </a:lnTo>
                <a:lnTo>
                  <a:pt x="26" y="339"/>
                </a:lnTo>
                <a:lnTo>
                  <a:pt x="26" y="338"/>
                </a:lnTo>
                <a:lnTo>
                  <a:pt x="28" y="338"/>
                </a:lnTo>
                <a:lnTo>
                  <a:pt x="28" y="339"/>
                </a:lnTo>
                <a:lnTo>
                  <a:pt x="28" y="341"/>
                </a:lnTo>
                <a:lnTo>
                  <a:pt x="30" y="341"/>
                </a:lnTo>
                <a:lnTo>
                  <a:pt x="28" y="341"/>
                </a:lnTo>
                <a:lnTo>
                  <a:pt x="30" y="341"/>
                </a:lnTo>
                <a:lnTo>
                  <a:pt x="30" y="343"/>
                </a:lnTo>
                <a:lnTo>
                  <a:pt x="30" y="341"/>
                </a:lnTo>
                <a:lnTo>
                  <a:pt x="28" y="343"/>
                </a:lnTo>
                <a:lnTo>
                  <a:pt x="28" y="341"/>
                </a:lnTo>
                <a:lnTo>
                  <a:pt x="28" y="343"/>
                </a:lnTo>
                <a:lnTo>
                  <a:pt x="28" y="344"/>
                </a:lnTo>
                <a:lnTo>
                  <a:pt x="26" y="344"/>
                </a:lnTo>
                <a:lnTo>
                  <a:pt x="26" y="346"/>
                </a:lnTo>
                <a:lnTo>
                  <a:pt x="25" y="346"/>
                </a:lnTo>
                <a:lnTo>
                  <a:pt x="25" y="348"/>
                </a:lnTo>
                <a:lnTo>
                  <a:pt x="23" y="348"/>
                </a:lnTo>
                <a:lnTo>
                  <a:pt x="21" y="348"/>
                </a:lnTo>
                <a:lnTo>
                  <a:pt x="20" y="348"/>
                </a:lnTo>
                <a:lnTo>
                  <a:pt x="20" y="346"/>
                </a:lnTo>
                <a:lnTo>
                  <a:pt x="20" y="344"/>
                </a:lnTo>
                <a:lnTo>
                  <a:pt x="20" y="343"/>
                </a:lnTo>
                <a:lnTo>
                  <a:pt x="20" y="344"/>
                </a:lnTo>
                <a:lnTo>
                  <a:pt x="18" y="344"/>
                </a:lnTo>
                <a:lnTo>
                  <a:pt x="18" y="343"/>
                </a:lnTo>
                <a:lnTo>
                  <a:pt x="18" y="344"/>
                </a:lnTo>
                <a:lnTo>
                  <a:pt x="18" y="346"/>
                </a:lnTo>
                <a:lnTo>
                  <a:pt x="16" y="346"/>
                </a:lnTo>
                <a:lnTo>
                  <a:pt x="15" y="346"/>
                </a:lnTo>
                <a:lnTo>
                  <a:pt x="16" y="346"/>
                </a:lnTo>
                <a:lnTo>
                  <a:pt x="15" y="346"/>
                </a:lnTo>
                <a:lnTo>
                  <a:pt x="15" y="348"/>
                </a:lnTo>
                <a:lnTo>
                  <a:pt x="15" y="346"/>
                </a:lnTo>
                <a:lnTo>
                  <a:pt x="15" y="344"/>
                </a:lnTo>
                <a:lnTo>
                  <a:pt x="15" y="346"/>
                </a:lnTo>
                <a:lnTo>
                  <a:pt x="13" y="346"/>
                </a:lnTo>
                <a:lnTo>
                  <a:pt x="13" y="348"/>
                </a:lnTo>
                <a:lnTo>
                  <a:pt x="11" y="348"/>
                </a:lnTo>
                <a:lnTo>
                  <a:pt x="13" y="348"/>
                </a:lnTo>
                <a:lnTo>
                  <a:pt x="11" y="348"/>
                </a:lnTo>
                <a:lnTo>
                  <a:pt x="11" y="349"/>
                </a:lnTo>
                <a:lnTo>
                  <a:pt x="10" y="349"/>
                </a:lnTo>
                <a:lnTo>
                  <a:pt x="11" y="349"/>
                </a:lnTo>
                <a:lnTo>
                  <a:pt x="10" y="349"/>
                </a:lnTo>
                <a:lnTo>
                  <a:pt x="10" y="348"/>
                </a:lnTo>
                <a:lnTo>
                  <a:pt x="10" y="349"/>
                </a:lnTo>
                <a:lnTo>
                  <a:pt x="10" y="348"/>
                </a:lnTo>
                <a:lnTo>
                  <a:pt x="10" y="349"/>
                </a:lnTo>
                <a:lnTo>
                  <a:pt x="8" y="349"/>
                </a:lnTo>
                <a:lnTo>
                  <a:pt x="8" y="348"/>
                </a:lnTo>
                <a:lnTo>
                  <a:pt x="10" y="348"/>
                </a:lnTo>
                <a:lnTo>
                  <a:pt x="10" y="346"/>
                </a:lnTo>
                <a:lnTo>
                  <a:pt x="8" y="348"/>
                </a:lnTo>
                <a:lnTo>
                  <a:pt x="6" y="348"/>
                </a:lnTo>
                <a:lnTo>
                  <a:pt x="8" y="348"/>
                </a:lnTo>
                <a:lnTo>
                  <a:pt x="8" y="346"/>
                </a:lnTo>
                <a:lnTo>
                  <a:pt x="6" y="346"/>
                </a:lnTo>
                <a:lnTo>
                  <a:pt x="8" y="346"/>
                </a:lnTo>
                <a:lnTo>
                  <a:pt x="8" y="344"/>
                </a:lnTo>
                <a:lnTo>
                  <a:pt x="10" y="344"/>
                </a:lnTo>
                <a:lnTo>
                  <a:pt x="10" y="343"/>
                </a:lnTo>
                <a:lnTo>
                  <a:pt x="10" y="344"/>
                </a:lnTo>
                <a:lnTo>
                  <a:pt x="8" y="344"/>
                </a:lnTo>
                <a:lnTo>
                  <a:pt x="8" y="343"/>
                </a:lnTo>
                <a:lnTo>
                  <a:pt x="8" y="344"/>
                </a:lnTo>
                <a:lnTo>
                  <a:pt x="6" y="344"/>
                </a:lnTo>
                <a:lnTo>
                  <a:pt x="8" y="343"/>
                </a:lnTo>
                <a:lnTo>
                  <a:pt x="8" y="341"/>
                </a:lnTo>
                <a:lnTo>
                  <a:pt x="10" y="341"/>
                </a:lnTo>
                <a:lnTo>
                  <a:pt x="10" y="339"/>
                </a:lnTo>
                <a:lnTo>
                  <a:pt x="11" y="339"/>
                </a:lnTo>
                <a:lnTo>
                  <a:pt x="10" y="339"/>
                </a:lnTo>
                <a:lnTo>
                  <a:pt x="11" y="339"/>
                </a:lnTo>
                <a:lnTo>
                  <a:pt x="11" y="338"/>
                </a:lnTo>
                <a:lnTo>
                  <a:pt x="11" y="339"/>
                </a:lnTo>
                <a:lnTo>
                  <a:pt x="10" y="339"/>
                </a:lnTo>
                <a:lnTo>
                  <a:pt x="10" y="338"/>
                </a:lnTo>
                <a:lnTo>
                  <a:pt x="11" y="338"/>
                </a:lnTo>
                <a:lnTo>
                  <a:pt x="11" y="339"/>
                </a:lnTo>
                <a:lnTo>
                  <a:pt x="13" y="339"/>
                </a:lnTo>
                <a:lnTo>
                  <a:pt x="15" y="339"/>
                </a:lnTo>
                <a:lnTo>
                  <a:pt x="15" y="341"/>
                </a:lnTo>
                <a:lnTo>
                  <a:pt x="13" y="341"/>
                </a:lnTo>
                <a:lnTo>
                  <a:pt x="13" y="343"/>
                </a:lnTo>
                <a:lnTo>
                  <a:pt x="11" y="343"/>
                </a:lnTo>
                <a:lnTo>
                  <a:pt x="11" y="344"/>
                </a:lnTo>
                <a:lnTo>
                  <a:pt x="11" y="343"/>
                </a:lnTo>
                <a:lnTo>
                  <a:pt x="13" y="343"/>
                </a:lnTo>
                <a:lnTo>
                  <a:pt x="15" y="343"/>
                </a:lnTo>
                <a:lnTo>
                  <a:pt x="15" y="341"/>
                </a:lnTo>
                <a:lnTo>
                  <a:pt x="16" y="341"/>
                </a:lnTo>
                <a:lnTo>
                  <a:pt x="16" y="339"/>
                </a:lnTo>
                <a:lnTo>
                  <a:pt x="15" y="339"/>
                </a:lnTo>
                <a:lnTo>
                  <a:pt x="13" y="339"/>
                </a:lnTo>
                <a:lnTo>
                  <a:pt x="13" y="338"/>
                </a:lnTo>
                <a:lnTo>
                  <a:pt x="13" y="336"/>
                </a:lnTo>
                <a:lnTo>
                  <a:pt x="13" y="334"/>
                </a:lnTo>
                <a:lnTo>
                  <a:pt x="13" y="336"/>
                </a:lnTo>
                <a:lnTo>
                  <a:pt x="13" y="334"/>
                </a:lnTo>
                <a:lnTo>
                  <a:pt x="13" y="333"/>
                </a:lnTo>
                <a:lnTo>
                  <a:pt x="15" y="333"/>
                </a:lnTo>
                <a:lnTo>
                  <a:pt x="15" y="331"/>
                </a:lnTo>
                <a:lnTo>
                  <a:pt x="16" y="331"/>
                </a:lnTo>
                <a:lnTo>
                  <a:pt x="15" y="331"/>
                </a:lnTo>
                <a:lnTo>
                  <a:pt x="16" y="331"/>
                </a:lnTo>
                <a:lnTo>
                  <a:pt x="16" y="329"/>
                </a:lnTo>
                <a:lnTo>
                  <a:pt x="16" y="331"/>
                </a:lnTo>
                <a:lnTo>
                  <a:pt x="16" y="329"/>
                </a:lnTo>
                <a:lnTo>
                  <a:pt x="16" y="328"/>
                </a:lnTo>
                <a:lnTo>
                  <a:pt x="18" y="328"/>
                </a:lnTo>
                <a:lnTo>
                  <a:pt x="20" y="328"/>
                </a:lnTo>
                <a:lnTo>
                  <a:pt x="21" y="328"/>
                </a:lnTo>
                <a:lnTo>
                  <a:pt x="20" y="329"/>
                </a:lnTo>
                <a:lnTo>
                  <a:pt x="21" y="329"/>
                </a:lnTo>
                <a:lnTo>
                  <a:pt x="20" y="329"/>
                </a:lnTo>
                <a:lnTo>
                  <a:pt x="21" y="329"/>
                </a:lnTo>
                <a:lnTo>
                  <a:pt x="20" y="329"/>
                </a:lnTo>
                <a:lnTo>
                  <a:pt x="21" y="329"/>
                </a:lnTo>
                <a:lnTo>
                  <a:pt x="20" y="329"/>
                </a:lnTo>
                <a:lnTo>
                  <a:pt x="20" y="331"/>
                </a:lnTo>
                <a:lnTo>
                  <a:pt x="18" y="331"/>
                </a:lnTo>
                <a:lnTo>
                  <a:pt x="18" y="333"/>
                </a:lnTo>
                <a:lnTo>
                  <a:pt x="20" y="333"/>
                </a:lnTo>
                <a:lnTo>
                  <a:pt x="21" y="333"/>
                </a:lnTo>
                <a:lnTo>
                  <a:pt x="23" y="333"/>
                </a:lnTo>
                <a:lnTo>
                  <a:pt x="25" y="333"/>
                </a:lnTo>
                <a:lnTo>
                  <a:pt x="23" y="333"/>
                </a:lnTo>
                <a:lnTo>
                  <a:pt x="25" y="333"/>
                </a:lnTo>
                <a:lnTo>
                  <a:pt x="25" y="331"/>
                </a:lnTo>
                <a:lnTo>
                  <a:pt x="25" y="333"/>
                </a:lnTo>
                <a:lnTo>
                  <a:pt x="25" y="331"/>
                </a:lnTo>
                <a:lnTo>
                  <a:pt x="23" y="331"/>
                </a:lnTo>
                <a:lnTo>
                  <a:pt x="25" y="331"/>
                </a:lnTo>
                <a:lnTo>
                  <a:pt x="25" y="329"/>
                </a:lnTo>
                <a:lnTo>
                  <a:pt x="25" y="331"/>
                </a:lnTo>
                <a:lnTo>
                  <a:pt x="23" y="331"/>
                </a:lnTo>
                <a:lnTo>
                  <a:pt x="23" y="329"/>
                </a:lnTo>
                <a:lnTo>
                  <a:pt x="23" y="331"/>
                </a:lnTo>
                <a:lnTo>
                  <a:pt x="21" y="331"/>
                </a:lnTo>
                <a:lnTo>
                  <a:pt x="21" y="329"/>
                </a:lnTo>
                <a:lnTo>
                  <a:pt x="23" y="329"/>
                </a:lnTo>
                <a:lnTo>
                  <a:pt x="25" y="329"/>
                </a:lnTo>
                <a:lnTo>
                  <a:pt x="25" y="328"/>
                </a:lnTo>
                <a:lnTo>
                  <a:pt x="25" y="329"/>
                </a:lnTo>
                <a:lnTo>
                  <a:pt x="23" y="329"/>
                </a:lnTo>
                <a:lnTo>
                  <a:pt x="23" y="328"/>
                </a:lnTo>
                <a:lnTo>
                  <a:pt x="25" y="328"/>
                </a:lnTo>
                <a:lnTo>
                  <a:pt x="23" y="328"/>
                </a:lnTo>
                <a:lnTo>
                  <a:pt x="23" y="326"/>
                </a:lnTo>
                <a:lnTo>
                  <a:pt x="23" y="328"/>
                </a:lnTo>
                <a:lnTo>
                  <a:pt x="21" y="328"/>
                </a:lnTo>
                <a:lnTo>
                  <a:pt x="21" y="326"/>
                </a:lnTo>
                <a:lnTo>
                  <a:pt x="20" y="326"/>
                </a:lnTo>
                <a:lnTo>
                  <a:pt x="20" y="324"/>
                </a:lnTo>
                <a:lnTo>
                  <a:pt x="18" y="324"/>
                </a:lnTo>
                <a:lnTo>
                  <a:pt x="18" y="323"/>
                </a:lnTo>
                <a:lnTo>
                  <a:pt x="20" y="323"/>
                </a:lnTo>
                <a:lnTo>
                  <a:pt x="20" y="324"/>
                </a:lnTo>
                <a:lnTo>
                  <a:pt x="20" y="323"/>
                </a:lnTo>
                <a:lnTo>
                  <a:pt x="20" y="324"/>
                </a:lnTo>
                <a:lnTo>
                  <a:pt x="20" y="323"/>
                </a:lnTo>
                <a:lnTo>
                  <a:pt x="21" y="323"/>
                </a:lnTo>
                <a:close/>
                <a:moveTo>
                  <a:pt x="62" y="323"/>
                </a:moveTo>
                <a:lnTo>
                  <a:pt x="63" y="323"/>
                </a:lnTo>
                <a:lnTo>
                  <a:pt x="63" y="324"/>
                </a:lnTo>
                <a:lnTo>
                  <a:pt x="62" y="323"/>
                </a:lnTo>
                <a:lnTo>
                  <a:pt x="62" y="324"/>
                </a:lnTo>
                <a:lnTo>
                  <a:pt x="62" y="323"/>
                </a:lnTo>
                <a:close/>
                <a:moveTo>
                  <a:pt x="60" y="321"/>
                </a:moveTo>
                <a:lnTo>
                  <a:pt x="62" y="321"/>
                </a:lnTo>
                <a:lnTo>
                  <a:pt x="60" y="321"/>
                </a:lnTo>
                <a:close/>
                <a:moveTo>
                  <a:pt x="58" y="321"/>
                </a:moveTo>
                <a:lnTo>
                  <a:pt x="57" y="321"/>
                </a:lnTo>
                <a:lnTo>
                  <a:pt x="58" y="321"/>
                </a:lnTo>
                <a:close/>
                <a:moveTo>
                  <a:pt x="63" y="319"/>
                </a:moveTo>
                <a:lnTo>
                  <a:pt x="63" y="321"/>
                </a:lnTo>
                <a:lnTo>
                  <a:pt x="62" y="321"/>
                </a:lnTo>
                <a:lnTo>
                  <a:pt x="62" y="323"/>
                </a:lnTo>
                <a:lnTo>
                  <a:pt x="62" y="321"/>
                </a:lnTo>
                <a:lnTo>
                  <a:pt x="63" y="321"/>
                </a:lnTo>
                <a:lnTo>
                  <a:pt x="63" y="319"/>
                </a:lnTo>
                <a:close/>
                <a:moveTo>
                  <a:pt x="62" y="321"/>
                </a:moveTo>
                <a:lnTo>
                  <a:pt x="62" y="319"/>
                </a:lnTo>
                <a:lnTo>
                  <a:pt x="62" y="321"/>
                </a:lnTo>
                <a:close/>
                <a:moveTo>
                  <a:pt x="95" y="318"/>
                </a:moveTo>
                <a:lnTo>
                  <a:pt x="95" y="316"/>
                </a:lnTo>
                <a:lnTo>
                  <a:pt x="95" y="318"/>
                </a:lnTo>
                <a:close/>
                <a:moveTo>
                  <a:pt x="62" y="316"/>
                </a:moveTo>
                <a:lnTo>
                  <a:pt x="63" y="316"/>
                </a:lnTo>
                <a:lnTo>
                  <a:pt x="65" y="318"/>
                </a:lnTo>
                <a:lnTo>
                  <a:pt x="65" y="319"/>
                </a:lnTo>
                <a:lnTo>
                  <a:pt x="63" y="319"/>
                </a:lnTo>
                <a:lnTo>
                  <a:pt x="62" y="319"/>
                </a:lnTo>
                <a:lnTo>
                  <a:pt x="63" y="319"/>
                </a:lnTo>
                <a:lnTo>
                  <a:pt x="62" y="319"/>
                </a:lnTo>
                <a:lnTo>
                  <a:pt x="60" y="319"/>
                </a:lnTo>
                <a:lnTo>
                  <a:pt x="58" y="319"/>
                </a:lnTo>
                <a:lnTo>
                  <a:pt x="58" y="318"/>
                </a:lnTo>
                <a:lnTo>
                  <a:pt x="58" y="316"/>
                </a:lnTo>
                <a:lnTo>
                  <a:pt x="60" y="316"/>
                </a:lnTo>
                <a:lnTo>
                  <a:pt x="62" y="316"/>
                </a:lnTo>
                <a:lnTo>
                  <a:pt x="60" y="316"/>
                </a:lnTo>
                <a:lnTo>
                  <a:pt x="62" y="316"/>
                </a:lnTo>
                <a:close/>
                <a:moveTo>
                  <a:pt x="40" y="316"/>
                </a:moveTo>
                <a:lnTo>
                  <a:pt x="38" y="316"/>
                </a:lnTo>
                <a:lnTo>
                  <a:pt x="40" y="316"/>
                </a:lnTo>
                <a:close/>
                <a:moveTo>
                  <a:pt x="93" y="314"/>
                </a:moveTo>
                <a:lnTo>
                  <a:pt x="93" y="316"/>
                </a:lnTo>
                <a:lnTo>
                  <a:pt x="95" y="316"/>
                </a:lnTo>
                <a:lnTo>
                  <a:pt x="93" y="316"/>
                </a:lnTo>
                <a:lnTo>
                  <a:pt x="95" y="316"/>
                </a:lnTo>
                <a:lnTo>
                  <a:pt x="95" y="318"/>
                </a:lnTo>
                <a:lnTo>
                  <a:pt x="93" y="318"/>
                </a:lnTo>
                <a:lnTo>
                  <a:pt x="93" y="319"/>
                </a:lnTo>
                <a:lnTo>
                  <a:pt x="93" y="318"/>
                </a:lnTo>
                <a:lnTo>
                  <a:pt x="93" y="319"/>
                </a:lnTo>
                <a:lnTo>
                  <a:pt x="92" y="319"/>
                </a:lnTo>
                <a:lnTo>
                  <a:pt x="92" y="318"/>
                </a:lnTo>
                <a:lnTo>
                  <a:pt x="93" y="318"/>
                </a:lnTo>
                <a:lnTo>
                  <a:pt x="92" y="318"/>
                </a:lnTo>
                <a:lnTo>
                  <a:pt x="92" y="319"/>
                </a:lnTo>
                <a:lnTo>
                  <a:pt x="92" y="318"/>
                </a:lnTo>
                <a:lnTo>
                  <a:pt x="92" y="316"/>
                </a:lnTo>
                <a:lnTo>
                  <a:pt x="93" y="316"/>
                </a:lnTo>
                <a:lnTo>
                  <a:pt x="93" y="314"/>
                </a:lnTo>
                <a:close/>
                <a:moveTo>
                  <a:pt x="68" y="314"/>
                </a:moveTo>
                <a:lnTo>
                  <a:pt x="68" y="316"/>
                </a:lnTo>
                <a:lnTo>
                  <a:pt x="67" y="316"/>
                </a:lnTo>
                <a:lnTo>
                  <a:pt x="67" y="314"/>
                </a:lnTo>
                <a:lnTo>
                  <a:pt x="67" y="316"/>
                </a:lnTo>
                <a:lnTo>
                  <a:pt x="67" y="314"/>
                </a:lnTo>
                <a:lnTo>
                  <a:pt x="67" y="316"/>
                </a:lnTo>
                <a:lnTo>
                  <a:pt x="67" y="314"/>
                </a:lnTo>
                <a:lnTo>
                  <a:pt x="68" y="314"/>
                </a:lnTo>
                <a:close/>
                <a:moveTo>
                  <a:pt x="82" y="313"/>
                </a:moveTo>
                <a:lnTo>
                  <a:pt x="82" y="314"/>
                </a:lnTo>
                <a:lnTo>
                  <a:pt x="82" y="313"/>
                </a:lnTo>
                <a:close/>
                <a:moveTo>
                  <a:pt x="82" y="311"/>
                </a:moveTo>
                <a:lnTo>
                  <a:pt x="82" y="313"/>
                </a:lnTo>
                <a:lnTo>
                  <a:pt x="82" y="311"/>
                </a:lnTo>
                <a:close/>
                <a:moveTo>
                  <a:pt x="26" y="311"/>
                </a:moveTo>
                <a:lnTo>
                  <a:pt x="26" y="313"/>
                </a:lnTo>
                <a:lnTo>
                  <a:pt x="26" y="314"/>
                </a:lnTo>
                <a:lnTo>
                  <a:pt x="26" y="313"/>
                </a:lnTo>
                <a:lnTo>
                  <a:pt x="26" y="314"/>
                </a:lnTo>
                <a:lnTo>
                  <a:pt x="26" y="313"/>
                </a:lnTo>
                <a:lnTo>
                  <a:pt x="26" y="314"/>
                </a:lnTo>
                <a:lnTo>
                  <a:pt x="26" y="313"/>
                </a:lnTo>
                <a:lnTo>
                  <a:pt x="25" y="314"/>
                </a:lnTo>
                <a:lnTo>
                  <a:pt x="25" y="313"/>
                </a:lnTo>
                <a:lnTo>
                  <a:pt x="25" y="314"/>
                </a:lnTo>
                <a:lnTo>
                  <a:pt x="25" y="313"/>
                </a:lnTo>
                <a:lnTo>
                  <a:pt x="25" y="311"/>
                </a:lnTo>
                <a:lnTo>
                  <a:pt x="26" y="311"/>
                </a:lnTo>
                <a:close/>
                <a:moveTo>
                  <a:pt x="31" y="309"/>
                </a:moveTo>
                <a:lnTo>
                  <a:pt x="31" y="311"/>
                </a:lnTo>
                <a:lnTo>
                  <a:pt x="33" y="311"/>
                </a:lnTo>
                <a:lnTo>
                  <a:pt x="33" y="313"/>
                </a:lnTo>
                <a:lnTo>
                  <a:pt x="31" y="313"/>
                </a:lnTo>
                <a:lnTo>
                  <a:pt x="30" y="313"/>
                </a:lnTo>
                <a:lnTo>
                  <a:pt x="30" y="311"/>
                </a:lnTo>
                <a:lnTo>
                  <a:pt x="31" y="311"/>
                </a:lnTo>
                <a:lnTo>
                  <a:pt x="30" y="311"/>
                </a:lnTo>
                <a:lnTo>
                  <a:pt x="31" y="311"/>
                </a:lnTo>
                <a:lnTo>
                  <a:pt x="30" y="311"/>
                </a:lnTo>
                <a:lnTo>
                  <a:pt x="31" y="311"/>
                </a:lnTo>
                <a:lnTo>
                  <a:pt x="31" y="309"/>
                </a:lnTo>
                <a:close/>
                <a:moveTo>
                  <a:pt x="62" y="309"/>
                </a:moveTo>
                <a:lnTo>
                  <a:pt x="62" y="311"/>
                </a:lnTo>
                <a:lnTo>
                  <a:pt x="60" y="311"/>
                </a:lnTo>
                <a:lnTo>
                  <a:pt x="60" y="309"/>
                </a:lnTo>
                <a:lnTo>
                  <a:pt x="62" y="309"/>
                </a:lnTo>
                <a:close/>
                <a:moveTo>
                  <a:pt x="100" y="308"/>
                </a:moveTo>
                <a:lnTo>
                  <a:pt x="98" y="308"/>
                </a:lnTo>
                <a:lnTo>
                  <a:pt x="100" y="306"/>
                </a:lnTo>
                <a:lnTo>
                  <a:pt x="100" y="308"/>
                </a:lnTo>
                <a:close/>
                <a:moveTo>
                  <a:pt x="108" y="306"/>
                </a:moveTo>
                <a:lnTo>
                  <a:pt x="110" y="306"/>
                </a:lnTo>
                <a:lnTo>
                  <a:pt x="110" y="308"/>
                </a:lnTo>
                <a:lnTo>
                  <a:pt x="108" y="308"/>
                </a:lnTo>
                <a:lnTo>
                  <a:pt x="108" y="306"/>
                </a:lnTo>
                <a:close/>
                <a:moveTo>
                  <a:pt x="100" y="304"/>
                </a:moveTo>
                <a:lnTo>
                  <a:pt x="100" y="306"/>
                </a:lnTo>
                <a:lnTo>
                  <a:pt x="98" y="306"/>
                </a:lnTo>
                <a:lnTo>
                  <a:pt x="98" y="304"/>
                </a:lnTo>
                <a:lnTo>
                  <a:pt x="100" y="304"/>
                </a:lnTo>
                <a:close/>
                <a:moveTo>
                  <a:pt x="105" y="303"/>
                </a:moveTo>
                <a:lnTo>
                  <a:pt x="105" y="304"/>
                </a:lnTo>
                <a:lnTo>
                  <a:pt x="105" y="306"/>
                </a:lnTo>
                <a:lnTo>
                  <a:pt x="107" y="306"/>
                </a:lnTo>
                <a:lnTo>
                  <a:pt x="108" y="306"/>
                </a:lnTo>
                <a:lnTo>
                  <a:pt x="108" y="308"/>
                </a:lnTo>
                <a:lnTo>
                  <a:pt x="108" y="309"/>
                </a:lnTo>
                <a:lnTo>
                  <a:pt x="110" y="309"/>
                </a:lnTo>
                <a:lnTo>
                  <a:pt x="108" y="309"/>
                </a:lnTo>
                <a:lnTo>
                  <a:pt x="108" y="311"/>
                </a:lnTo>
                <a:lnTo>
                  <a:pt x="110" y="311"/>
                </a:lnTo>
                <a:lnTo>
                  <a:pt x="110" y="313"/>
                </a:lnTo>
                <a:lnTo>
                  <a:pt x="110" y="314"/>
                </a:lnTo>
                <a:lnTo>
                  <a:pt x="112" y="314"/>
                </a:lnTo>
                <a:lnTo>
                  <a:pt x="112" y="316"/>
                </a:lnTo>
                <a:lnTo>
                  <a:pt x="113" y="316"/>
                </a:lnTo>
                <a:lnTo>
                  <a:pt x="113" y="318"/>
                </a:lnTo>
                <a:lnTo>
                  <a:pt x="113" y="319"/>
                </a:lnTo>
                <a:lnTo>
                  <a:pt x="113" y="321"/>
                </a:lnTo>
                <a:lnTo>
                  <a:pt x="115" y="321"/>
                </a:lnTo>
                <a:lnTo>
                  <a:pt x="113" y="321"/>
                </a:lnTo>
                <a:lnTo>
                  <a:pt x="113" y="323"/>
                </a:lnTo>
                <a:lnTo>
                  <a:pt x="115" y="323"/>
                </a:lnTo>
                <a:lnTo>
                  <a:pt x="115" y="324"/>
                </a:lnTo>
                <a:lnTo>
                  <a:pt x="115" y="326"/>
                </a:lnTo>
                <a:lnTo>
                  <a:pt x="115" y="328"/>
                </a:lnTo>
                <a:lnTo>
                  <a:pt x="115" y="329"/>
                </a:lnTo>
                <a:lnTo>
                  <a:pt x="115" y="331"/>
                </a:lnTo>
                <a:lnTo>
                  <a:pt x="115" y="333"/>
                </a:lnTo>
                <a:lnTo>
                  <a:pt x="115" y="334"/>
                </a:lnTo>
                <a:lnTo>
                  <a:pt x="117" y="334"/>
                </a:lnTo>
                <a:lnTo>
                  <a:pt x="117" y="336"/>
                </a:lnTo>
                <a:lnTo>
                  <a:pt x="115" y="336"/>
                </a:lnTo>
                <a:lnTo>
                  <a:pt x="115" y="334"/>
                </a:lnTo>
                <a:lnTo>
                  <a:pt x="113" y="334"/>
                </a:lnTo>
                <a:lnTo>
                  <a:pt x="115" y="334"/>
                </a:lnTo>
                <a:lnTo>
                  <a:pt x="115" y="336"/>
                </a:lnTo>
                <a:lnTo>
                  <a:pt x="117" y="336"/>
                </a:lnTo>
                <a:lnTo>
                  <a:pt x="117" y="338"/>
                </a:lnTo>
                <a:lnTo>
                  <a:pt x="118" y="338"/>
                </a:lnTo>
                <a:lnTo>
                  <a:pt x="118" y="339"/>
                </a:lnTo>
                <a:lnTo>
                  <a:pt x="117" y="339"/>
                </a:lnTo>
                <a:lnTo>
                  <a:pt x="118" y="339"/>
                </a:lnTo>
                <a:lnTo>
                  <a:pt x="117" y="339"/>
                </a:lnTo>
                <a:lnTo>
                  <a:pt x="117" y="341"/>
                </a:lnTo>
                <a:lnTo>
                  <a:pt x="115" y="341"/>
                </a:lnTo>
                <a:lnTo>
                  <a:pt x="115" y="343"/>
                </a:lnTo>
                <a:lnTo>
                  <a:pt x="115" y="344"/>
                </a:lnTo>
                <a:lnTo>
                  <a:pt x="113" y="344"/>
                </a:lnTo>
                <a:lnTo>
                  <a:pt x="112" y="344"/>
                </a:lnTo>
                <a:lnTo>
                  <a:pt x="112" y="343"/>
                </a:lnTo>
                <a:lnTo>
                  <a:pt x="112" y="344"/>
                </a:lnTo>
                <a:lnTo>
                  <a:pt x="110" y="344"/>
                </a:lnTo>
                <a:lnTo>
                  <a:pt x="108" y="344"/>
                </a:lnTo>
                <a:lnTo>
                  <a:pt x="108" y="346"/>
                </a:lnTo>
                <a:lnTo>
                  <a:pt x="108" y="344"/>
                </a:lnTo>
                <a:lnTo>
                  <a:pt x="108" y="346"/>
                </a:lnTo>
                <a:lnTo>
                  <a:pt x="108" y="344"/>
                </a:lnTo>
                <a:lnTo>
                  <a:pt x="107" y="344"/>
                </a:lnTo>
                <a:lnTo>
                  <a:pt x="105" y="344"/>
                </a:lnTo>
                <a:lnTo>
                  <a:pt x="105" y="343"/>
                </a:lnTo>
                <a:lnTo>
                  <a:pt x="103" y="343"/>
                </a:lnTo>
                <a:lnTo>
                  <a:pt x="102" y="343"/>
                </a:lnTo>
                <a:lnTo>
                  <a:pt x="102" y="341"/>
                </a:lnTo>
                <a:lnTo>
                  <a:pt x="103" y="341"/>
                </a:lnTo>
                <a:lnTo>
                  <a:pt x="102" y="341"/>
                </a:lnTo>
                <a:lnTo>
                  <a:pt x="103" y="341"/>
                </a:lnTo>
                <a:lnTo>
                  <a:pt x="102" y="341"/>
                </a:lnTo>
                <a:lnTo>
                  <a:pt x="103" y="341"/>
                </a:lnTo>
                <a:lnTo>
                  <a:pt x="102" y="341"/>
                </a:lnTo>
                <a:lnTo>
                  <a:pt x="102" y="339"/>
                </a:lnTo>
                <a:lnTo>
                  <a:pt x="100" y="339"/>
                </a:lnTo>
                <a:lnTo>
                  <a:pt x="102" y="339"/>
                </a:lnTo>
                <a:lnTo>
                  <a:pt x="100" y="339"/>
                </a:lnTo>
                <a:lnTo>
                  <a:pt x="102" y="339"/>
                </a:lnTo>
                <a:lnTo>
                  <a:pt x="102" y="341"/>
                </a:lnTo>
                <a:lnTo>
                  <a:pt x="102" y="339"/>
                </a:lnTo>
                <a:lnTo>
                  <a:pt x="102" y="341"/>
                </a:lnTo>
                <a:lnTo>
                  <a:pt x="100" y="341"/>
                </a:lnTo>
                <a:lnTo>
                  <a:pt x="100" y="343"/>
                </a:lnTo>
                <a:lnTo>
                  <a:pt x="100" y="341"/>
                </a:lnTo>
                <a:lnTo>
                  <a:pt x="98" y="341"/>
                </a:lnTo>
                <a:lnTo>
                  <a:pt x="97" y="341"/>
                </a:lnTo>
                <a:lnTo>
                  <a:pt x="95" y="341"/>
                </a:lnTo>
                <a:lnTo>
                  <a:pt x="95" y="343"/>
                </a:lnTo>
                <a:lnTo>
                  <a:pt x="95" y="341"/>
                </a:lnTo>
                <a:lnTo>
                  <a:pt x="93" y="341"/>
                </a:lnTo>
                <a:lnTo>
                  <a:pt x="92" y="341"/>
                </a:lnTo>
                <a:lnTo>
                  <a:pt x="90" y="341"/>
                </a:lnTo>
                <a:lnTo>
                  <a:pt x="90" y="339"/>
                </a:lnTo>
                <a:lnTo>
                  <a:pt x="88" y="339"/>
                </a:lnTo>
                <a:lnTo>
                  <a:pt x="88" y="338"/>
                </a:lnTo>
                <a:lnTo>
                  <a:pt x="87" y="338"/>
                </a:lnTo>
                <a:lnTo>
                  <a:pt x="85" y="338"/>
                </a:lnTo>
                <a:lnTo>
                  <a:pt x="85" y="336"/>
                </a:lnTo>
                <a:lnTo>
                  <a:pt x="83" y="336"/>
                </a:lnTo>
                <a:lnTo>
                  <a:pt x="85" y="336"/>
                </a:lnTo>
                <a:lnTo>
                  <a:pt x="83" y="336"/>
                </a:lnTo>
                <a:lnTo>
                  <a:pt x="83" y="334"/>
                </a:lnTo>
                <a:lnTo>
                  <a:pt x="82" y="334"/>
                </a:lnTo>
                <a:lnTo>
                  <a:pt x="82" y="333"/>
                </a:lnTo>
                <a:lnTo>
                  <a:pt x="83" y="333"/>
                </a:lnTo>
                <a:lnTo>
                  <a:pt x="83" y="331"/>
                </a:lnTo>
                <a:lnTo>
                  <a:pt x="85" y="331"/>
                </a:lnTo>
                <a:lnTo>
                  <a:pt x="85" y="329"/>
                </a:lnTo>
                <a:lnTo>
                  <a:pt x="85" y="331"/>
                </a:lnTo>
                <a:lnTo>
                  <a:pt x="85" y="329"/>
                </a:lnTo>
                <a:lnTo>
                  <a:pt x="85" y="331"/>
                </a:lnTo>
                <a:lnTo>
                  <a:pt x="85" y="333"/>
                </a:lnTo>
                <a:lnTo>
                  <a:pt x="85" y="331"/>
                </a:lnTo>
                <a:lnTo>
                  <a:pt x="85" y="329"/>
                </a:lnTo>
                <a:lnTo>
                  <a:pt x="85" y="328"/>
                </a:lnTo>
                <a:lnTo>
                  <a:pt x="87" y="328"/>
                </a:lnTo>
                <a:lnTo>
                  <a:pt x="87" y="326"/>
                </a:lnTo>
                <a:lnTo>
                  <a:pt x="88" y="326"/>
                </a:lnTo>
                <a:lnTo>
                  <a:pt x="90" y="326"/>
                </a:lnTo>
                <a:lnTo>
                  <a:pt x="90" y="324"/>
                </a:lnTo>
                <a:lnTo>
                  <a:pt x="92" y="324"/>
                </a:lnTo>
                <a:lnTo>
                  <a:pt x="93" y="324"/>
                </a:lnTo>
                <a:lnTo>
                  <a:pt x="93" y="323"/>
                </a:lnTo>
                <a:lnTo>
                  <a:pt x="93" y="324"/>
                </a:lnTo>
                <a:lnTo>
                  <a:pt x="93" y="323"/>
                </a:lnTo>
                <a:lnTo>
                  <a:pt x="93" y="324"/>
                </a:lnTo>
                <a:lnTo>
                  <a:pt x="95" y="324"/>
                </a:lnTo>
                <a:lnTo>
                  <a:pt x="97" y="324"/>
                </a:lnTo>
                <a:lnTo>
                  <a:pt x="97" y="326"/>
                </a:lnTo>
                <a:lnTo>
                  <a:pt x="95" y="326"/>
                </a:lnTo>
                <a:lnTo>
                  <a:pt x="97" y="326"/>
                </a:lnTo>
                <a:lnTo>
                  <a:pt x="95" y="326"/>
                </a:lnTo>
                <a:lnTo>
                  <a:pt x="95" y="328"/>
                </a:lnTo>
                <a:lnTo>
                  <a:pt x="97" y="328"/>
                </a:lnTo>
                <a:lnTo>
                  <a:pt x="98" y="328"/>
                </a:lnTo>
                <a:lnTo>
                  <a:pt x="100" y="328"/>
                </a:lnTo>
                <a:lnTo>
                  <a:pt x="98" y="326"/>
                </a:lnTo>
                <a:lnTo>
                  <a:pt x="98" y="328"/>
                </a:lnTo>
                <a:lnTo>
                  <a:pt x="98" y="326"/>
                </a:lnTo>
                <a:lnTo>
                  <a:pt x="98" y="324"/>
                </a:lnTo>
                <a:lnTo>
                  <a:pt x="97" y="324"/>
                </a:lnTo>
                <a:lnTo>
                  <a:pt x="97" y="326"/>
                </a:lnTo>
                <a:lnTo>
                  <a:pt x="97" y="324"/>
                </a:lnTo>
                <a:lnTo>
                  <a:pt x="95" y="324"/>
                </a:lnTo>
                <a:lnTo>
                  <a:pt x="95" y="323"/>
                </a:lnTo>
                <a:lnTo>
                  <a:pt x="97" y="323"/>
                </a:lnTo>
                <a:lnTo>
                  <a:pt x="97" y="321"/>
                </a:lnTo>
                <a:lnTo>
                  <a:pt x="95" y="321"/>
                </a:lnTo>
                <a:lnTo>
                  <a:pt x="95" y="319"/>
                </a:lnTo>
                <a:lnTo>
                  <a:pt x="95" y="318"/>
                </a:lnTo>
                <a:lnTo>
                  <a:pt x="97" y="318"/>
                </a:lnTo>
                <a:lnTo>
                  <a:pt x="97" y="316"/>
                </a:lnTo>
                <a:lnTo>
                  <a:pt x="95" y="316"/>
                </a:lnTo>
                <a:lnTo>
                  <a:pt x="95" y="318"/>
                </a:lnTo>
                <a:lnTo>
                  <a:pt x="95" y="316"/>
                </a:lnTo>
                <a:lnTo>
                  <a:pt x="95" y="314"/>
                </a:lnTo>
                <a:lnTo>
                  <a:pt x="95" y="313"/>
                </a:lnTo>
                <a:lnTo>
                  <a:pt x="97" y="313"/>
                </a:lnTo>
                <a:lnTo>
                  <a:pt x="97" y="314"/>
                </a:lnTo>
                <a:lnTo>
                  <a:pt x="95" y="316"/>
                </a:lnTo>
                <a:lnTo>
                  <a:pt x="97" y="316"/>
                </a:lnTo>
                <a:lnTo>
                  <a:pt x="97" y="314"/>
                </a:lnTo>
                <a:lnTo>
                  <a:pt x="98" y="314"/>
                </a:lnTo>
                <a:lnTo>
                  <a:pt x="98" y="313"/>
                </a:lnTo>
                <a:lnTo>
                  <a:pt x="98" y="311"/>
                </a:lnTo>
                <a:lnTo>
                  <a:pt x="98" y="309"/>
                </a:lnTo>
                <a:lnTo>
                  <a:pt x="100" y="309"/>
                </a:lnTo>
                <a:lnTo>
                  <a:pt x="100" y="311"/>
                </a:lnTo>
                <a:lnTo>
                  <a:pt x="100" y="309"/>
                </a:lnTo>
                <a:lnTo>
                  <a:pt x="100" y="308"/>
                </a:lnTo>
                <a:lnTo>
                  <a:pt x="100" y="306"/>
                </a:lnTo>
                <a:lnTo>
                  <a:pt x="102" y="306"/>
                </a:lnTo>
                <a:lnTo>
                  <a:pt x="100" y="306"/>
                </a:lnTo>
                <a:lnTo>
                  <a:pt x="102" y="306"/>
                </a:lnTo>
                <a:lnTo>
                  <a:pt x="102" y="304"/>
                </a:lnTo>
                <a:lnTo>
                  <a:pt x="103" y="304"/>
                </a:lnTo>
                <a:lnTo>
                  <a:pt x="103" y="303"/>
                </a:lnTo>
                <a:lnTo>
                  <a:pt x="105" y="303"/>
                </a:lnTo>
                <a:close/>
                <a:moveTo>
                  <a:pt x="63" y="303"/>
                </a:moveTo>
                <a:lnTo>
                  <a:pt x="65" y="303"/>
                </a:lnTo>
                <a:lnTo>
                  <a:pt x="63" y="303"/>
                </a:lnTo>
                <a:close/>
                <a:moveTo>
                  <a:pt x="90" y="303"/>
                </a:moveTo>
                <a:lnTo>
                  <a:pt x="92" y="303"/>
                </a:lnTo>
                <a:lnTo>
                  <a:pt x="93" y="303"/>
                </a:lnTo>
                <a:lnTo>
                  <a:pt x="95" y="303"/>
                </a:lnTo>
                <a:lnTo>
                  <a:pt x="95" y="304"/>
                </a:lnTo>
                <a:lnTo>
                  <a:pt x="95" y="303"/>
                </a:lnTo>
                <a:lnTo>
                  <a:pt x="95" y="304"/>
                </a:lnTo>
                <a:lnTo>
                  <a:pt x="97" y="303"/>
                </a:lnTo>
                <a:lnTo>
                  <a:pt x="97" y="304"/>
                </a:lnTo>
                <a:lnTo>
                  <a:pt x="97" y="306"/>
                </a:lnTo>
                <a:lnTo>
                  <a:pt x="98" y="306"/>
                </a:lnTo>
                <a:lnTo>
                  <a:pt x="98" y="304"/>
                </a:lnTo>
                <a:lnTo>
                  <a:pt x="98" y="306"/>
                </a:lnTo>
                <a:lnTo>
                  <a:pt x="98" y="304"/>
                </a:lnTo>
                <a:lnTo>
                  <a:pt x="98" y="306"/>
                </a:lnTo>
                <a:lnTo>
                  <a:pt x="98" y="308"/>
                </a:lnTo>
                <a:lnTo>
                  <a:pt x="98" y="309"/>
                </a:lnTo>
                <a:lnTo>
                  <a:pt x="98" y="308"/>
                </a:lnTo>
                <a:lnTo>
                  <a:pt x="98" y="309"/>
                </a:lnTo>
                <a:lnTo>
                  <a:pt x="98" y="308"/>
                </a:lnTo>
                <a:lnTo>
                  <a:pt x="98" y="309"/>
                </a:lnTo>
                <a:lnTo>
                  <a:pt x="97" y="309"/>
                </a:lnTo>
                <a:lnTo>
                  <a:pt x="97" y="308"/>
                </a:lnTo>
                <a:lnTo>
                  <a:pt x="97" y="309"/>
                </a:lnTo>
                <a:lnTo>
                  <a:pt x="97" y="308"/>
                </a:lnTo>
                <a:lnTo>
                  <a:pt x="97" y="309"/>
                </a:lnTo>
                <a:lnTo>
                  <a:pt x="97" y="308"/>
                </a:lnTo>
                <a:lnTo>
                  <a:pt x="95" y="308"/>
                </a:lnTo>
                <a:lnTo>
                  <a:pt x="95" y="309"/>
                </a:lnTo>
                <a:lnTo>
                  <a:pt x="95" y="311"/>
                </a:lnTo>
                <a:lnTo>
                  <a:pt x="95" y="309"/>
                </a:lnTo>
                <a:lnTo>
                  <a:pt x="95" y="308"/>
                </a:lnTo>
                <a:lnTo>
                  <a:pt x="93" y="308"/>
                </a:lnTo>
                <a:lnTo>
                  <a:pt x="93" y="309"/>
                </a:lnTo>
                <a:lnTo>
                  <a:pt x="95" y="309"/>
                </a:lnTo>
                <a:lnTo>
                  <a:pt x="95" y="311"/>
                </a:lnTo>
                <a:lnTo>
                  <a:pt x="93" y="311"/>
                </a:lnTo>
                <a:lnTo>
                  <a:pt x="93" y="313"/>
                </a:lnTo>
                <a:lnTo>
                  <a:pt x="92" y="313"/>
                </a:lnTo>
                <a:lnTo>
                  <a:pt x="92" y="311"/>
                </a:lnTo>
                <a:lnTo>
                  <a:pt x="92" y="309"/>
                </a:lnTo>
                <a:lnTo>
                  <a:pt x="92" y="311"/>
                </a:lnTo>
                <a:lnTo>
                  <a:pt x="90" y="311"/>
                </a:lnTo>
                <a:lnTo>
                  <a:pt x="90" y="313"/>
                </a:lnTo>
                <a:lnTo>
                  <a:pt x="90" y="314"/>
                </a:lnTo>
                <a:lnTo>
                  <a:pt x="90" y="316"/>
                </a:lnTo>
                <a:lnTo>
                  <a:pt x="90" y="318"/>
                </a:lnTo>
                <a:lnTo>
                  <a:pt x="88" y="319"/>
                </a:lnTo>
                <a:lnTo>
                  <a:pt x="88" y="321"/>
                </a:lnTo>
                <a:lnTo>
                  <a:pt x="87" y="321"/>
                </a:lnTo>
                <a:lnTo>
                  <a:pt x="88" y="321"/>
                </a:lnTo>
                <a:lnTo>
                  <a:pt x="87" y="321"/>
                </a:lnTo>
                <a:lnTo>
                  <a:pt x="87" y="323"/>
                </a:lnTo>
                <a:lnTo>
                  <a:pt x="85" y="323"/>
                </a:lnTo>
                <a:lnTo>
                  <a:pt x="85" y="324"/>
                </a:lnTo>
                <a:lnTo>
                  <a:pt x="83" y="324"/>
                </a:lnTo>
                <a:lnTo>
                  <a:pt x="83" y="326"/>
                </a:lnTo>
                <a:lnTo>
                  <a:pt x="82" y="326"/>
                </a:lnTo>
                <a:lnTo>
                  <a:pt x="82" y="324"/>
                </a:lnTo>
                <a:lnTo>
                  <a:pt x="80" y="324"/>
                </a:lnTo>
                <a:lnTo>
                  <a:pt x="80" y="326"/>
                </a:lnTo>
                <a:lnTo>
                  <a:pt x="78" y="326"/>
                </a:lnTo>
                <a:lnTo>
                  <a:pt x="77" y="326"/>
                </a:lnTo>
                <a:lnTo>
                  <a:pt x="77" y="324"/>
                </a:lnTo>
                <a:lnTo>
                  <a:pt x="75" y="324"/>
                </a:lnTo>
                <a:lnTo>
                  <a:pt x="73" y="324"/>
                </a:lnTo>
                <a:lnTo>
                  <a:pt x="73" y="323"/>
                </a:lnTo>
                <a:lnTo>
                  <a:pt x="72" y="323"/>
                </a:lnTo>
                <a:lnTo>
                  <a:pt x="72" y="321"/>
                </a:lnTo>
                <a:lnTo>
                  <a:pt x="70" y="323"/>
                </a:lnTo>
                <a:lnTo>
                  <a:pt x="68" y="323"/>
                </a:lnTo>
                <a:lnTo>
                  <a:pt x="68" y="321"/>
                </a:lnTo>
                <a:lnTo>
                  <a:pt x="67" y="321"/>
                </a:lnTo>
                <a:lnTo>
                  <a:pt x="67" y="323"/>
                </a:lnTo>
                <a:lnTo>
                  <a:pt x="65" y="323"/>
                </a:lnTo>
                <a:lnTo>
                  <a:pt x="67" y="323"/>
                </a:lnTo>
                <a:lnTo>
                  <a:pt x="65" y="323"/>
                </a:lnTo>
                <a:lnTo>
                  <a:pt x="65" y="321"/>
                </a:lnTo>
                <a:lnTo>
                  <a:pt x="67" y="321"/>
                </a:lnTo>
                <a:lnTo>
                  <a:pt x="65" y="321"/>
                </a:lnTo>
                <a:lnTo>
                  <a:pt x="67" y="321"/>
                </a:lnTo>
                <a:lnTo>
                  <a:pt x="67" y="319"/>
                </a:lnTo>
                <a:lnTo>
                  <a:pt x="67" y="321"/>
                </a:lnTo>
                <a:lnTo>
                  <a:pt x="67" y="319"/>
                </a:lnTo>
                <a:lnTo>
                  <a:pt x="68" y="319"/>
                </a:lnTo>
                <a:lnTo>
                  <a:pt x="68" y="321"/>
                </a:lnTo>
                <a:lnTo>
                  <a:pt x="68" y="319"/>
                </a:lnTo>
                <a:lnTo>
                  <a:pt x="70" y="319"/>
                </a:lnTo>
                <a:lnTo>
                  <a:pt x="70" y="321"/>
                </a:lnTo>
                <a:lnTo>
                  <a:pt x="70" y="319"/>
                </a:lnTo>
                <a:lnTo>
                  <a:pt x="70" y="321"/>
                </a:lnTo>
                <a:lnTo>
                  <a:pt x="72" y="321"/>
                </a:lnTo>
                <a:lnTo>
                  <a:pt x="72" y="319"/>
                </a:lnTo>
                <a:lnTo>
                  <a:pt x="72" y="321"/>
                </a:lnTo>
                <a:lnTo>
                  <a:pt x="72" y="319"/>
                </a:lnTo>
                <a:lnTo>
                  <a:pt x="72" y="318"/>
                </a:lnTo>
                <a:lnTo>
                  <a:pt x="70" y="318"/>
                </a:lnTo>
                <a:lnTo>
                  <a:pt x="72" y="318"/>
                </a:lnTo>
                <a:lnTo>
                  <a:pt x="72" y="316"/>
                </a:lnTo>
                <a:lnTo>
                  <a:pt x="73" y="316"/>
                </a:lnTo>
                <a:lnTo>
                  <a:pt x="73" y="314"/>
                </a:lnTo>
                <a:lnTo>
                  <a:pt x="75" y="314"/>
                </a:lnTo>
                <a:lnTo>
                  <a:pt x="75" y="313"/>
                </a:lnTo>
                <a:lnTo>
                  <a:pt x="77" y="313"/>
                </a:lnTo>
                <a:lnTo>
                  <a:pt x="77" y="314"/>
                </a:lnTo>
                <a:lnTo>
                  <a:pt x="78" y="314"/>
                </a:lnTo>
                <a:lnTo>
                  <a:pt x="77" y="314"/>
                </a:lnTo>
                <a:lnTo>
                  <a:pt x="78" y="314"/>
                </a:lnTo>
                <a:lnTo>
                  <a:pt x="78" y="313"/>
                </a:lnTo>
                <a:lnTo>
                  <a:pt x="80" y="313"/>
                </a:lnTo>
                <a:lnTo>
                  <a:pt x="78" y="313"/>
                </a:lnTo>
                <a:lnTo>
                  <a:pt x="80" y="313"/>
                </a:lnTo>
                <a:lnTo>
                  <a:pt x="82" y="313"/>
                </a:lnTo>
                <a:lnTo>
                  <a:pt x="82" y="314"/>
                </a:lnTo>
                <a:lnTo>
                  <a:pt x="80" y="314"/>
                </a:lnTo>
                <a:lnTo>
                  <a:pt x="82" y="314"/>
                </a:lnTo>
                <a:lnTo>
                  <a:pt x="82" y="313"/>
                </a:lnTo>
                <a:lnTo>
                  <a:pt x="83" y="313"/>
                </a:lnTo>
                <a:lnTo>
                  <a:pt x="83" y="314"/>
                </a:lnTo>
                <a:lnTo>
                  <a:pt x="83" y="313"/>
                </a:lnTo>
                <a:lnTo>
                  <a:pt x="83" y="314"/>
                </a:lnTo>
                <a:lnTo>
                  <a:pt x="83" y="313"/>
                </a:lnTo>
                <a:lnTo>
                  <a:pt x="85" y="313"/>
                </a:lnTo>
                <a:lnTo>
                  <a:pt x="83" y="313"/>
                </a:lnTo>
                <a:lnTo>
                  <a:pt x="83" y="311"/>
                </a:lnTo>
                <a:lnTo>
                  <a:pt x="82" y="311"/>
                </a:lnTo>
                <a:lnTo>
                  <a:pt x="82" y="309"/>
                </a:lnTo>
                <a:lnTo>
                  <a:pt x="82" y="311"/>
                </a:lnTo>
                <a:lnTo>
                  <a:pt x="82" y="309"/>
                </a:lnTo>
                <a:lnTo>
                  <a:pt x="80" y="309"/>
                </a:lnTo>
                <a:lnTo>
                  <a:pt x="82" y="309"/>
                </a:lnTo>
                <a:lnTo>
                  <a:pt x="80" y="309"/>
                </a:lnTo>
                <a:lnTo>
                  <a:pt x="82" y="309"/>
                </a:lnTo>
                <a:lnTo>
                  <a:pt x="82" y="308"/>
                </a:lnTo>
                <a:lnTo>
                  <a:pt x="80" y="308"/>
                </a:lnTo>
                <a:lnTo>
                  <a:pt x="80" y="306"/>
                </a:lnTo>
                <a:lnTo>
                  <a:pt x="82" y="306"/>
                </a:lnTo>
                <a:lnTo>
                  <a:pt x="82" y="308"/>
                </a:lnTo>
                <a:lnTo>
                  <a:pt x="82" y="306"/>
                </a:lnTo>
                <a:lnTo>
                  <a:pt x="83" y="306"/>
                </a:lnTo>
                <a:lnTo>
                  <a:pt x="83" y="304"/>
                </a:lnTo>
                <a:lnTo>
                  <a:pt x="85" y="304"/>
                </a:lnTo>
                <a:lnTo>
                  <a:pt x="87" y="304"/>
                </a:lnTo>
                <a:lnTo>
                  <a:pt x="88" y="303"/>
                </a:lnTo>
                <a:lnTo>
                  <a:pt x="90" y="303"/>
                </a:lnTo>
                <a:close/>
                <a:moveTo>
                  <a:pt x="108" y="301"/>
                </a:moveTo>
                <a:lnTo>
                  <a:pt x="108" y="303"/>
                </a:lnTo>
                <a:lnTo>
                  <a:pt x="108" y="301"/>
                </a:lnTo>
                <a:close/>
                <a:moveTo>
                  <a:pt x="33" y="299"/>
                </a:moveTo>
                <a:lnTo>
                  <a:pt x="33" y="301"/>
                </a:lnTo>
                <a:lnTo>
                  <a:pt x="31" y="301"/>
                </a:lnTo>
                <a:lnTo>
                  <a:pt x="31" y="303"/>
                </a:lnTo>
                <a:lnTo>
                  <a:pt x="31" y="301"/>
                </a:lnTo>
                <a:lnTo>
                  <a:pt x="31" y="303"/>
                </a:lnTo>
                <a:lnTo>
                  <a:pt x="30" y="303"/>
                </a:lnTo>
                <a:lnTo>
                  <a:pt x="31" y="303"/>
                </a:lnTo>
                <a:lnTo>
                  <a:pt x="33" y="303"/>
                </a:lnTo>
                <a:lnTo>
                  <a:pt x="31" y="304"/>
                </a:lnTo>
                <a:lnTo>
                  <a:pt x="31" y="306"/>
                </a:lnTo>
                <a:lnTo>
                  <a:pt x="30" y="306"/>
                </a:lnTo>
                <a:lnTo>
                  <a:pt x="30" y="308"/>
                </a:lnTo>
                <a:lnTo>
                  <a:pt x="28" y="308"/>
                </a:lnTo>
                <a:lnTo>
                  <a:pt x="28" y="309"/>
                </a:lnTo>
                <a:lnTo>
                  <a:pt x="28" y="308"/>
                </a:lnTo>
                <a:lnTo>
                  <a:pt x="28" y="309"/>
                </a:lnTo>
                <a:lnTo>
                  <a:pt x="28" y="308"/>
                </a:lnTo>
                <a:lnTo>
                  <a:pt x="28" y="309"/>
                </a:lnTo>
                <a:lnTo>
                  <a:pt x="26" y="309"/>
                </a:lnTo>
                <a:lnTo>
                  <a:pt x="25" y="309"/>
                </a:lnTo>
                <a:lnTo>
                  <a:pt x="25" y="308"/>
                </a:lnTo>
                <a:lnTo>
                  <a:pt x="25" y="309"/>
                </a:lnTo>
                <a:lnTo>
                  <a:pt x="25" y="308"/>
                </a:lnTo>
                <a:lnTo>
                  <a:pt x="23" y="308"/>
                </a:lnTo>
                <a:lnTo>
                  <a:pt x="25" y="308"/>
                </a:lnTo>
                <a:lnTo>
                  <a:pt x="25" y="306"/>
                </a:lnTo>
                <a:lnTo>
                  <a:pt x="25" y="308"/>
                </a:lnTo>
                <a:lnTo>
                  <a:pt x="25" y="306"/>
                </a:lnTo>
                <a:lnTo>
                  <a:pt x="25" y="304"/>
                </a:lnTo>
                <a:lnTo>
                  <a:pt x="26" y="304"/>
                </a:lnTo>
                <a:lnTo>
                  <a:pt x="26" y="306"/>
                </a:lnTo>
                <a:lnTo>
                  <a:pt x="26" y="304"/>
                </a:lnTo>
                <a:lnTo>
                  <a:pt x="26" y="306"/>
                </a:lnTo>
                <a:lnTo>
                  <a:pt x="26" y="304"/>
                </a:lnTo>
                <a:lnTo>
                  <a:pt x="25" y="304"/>
                </a:lnTo>
                <a:lnTo>
                  <a:pt x="26" y="304"/>
                </a:lnTo>
                <a:lnTo>
                  <a:pt x="26" y="303"/>
                </a:lnTo>
                <a:lnTo>
                  <a:pt x="26" y="304"/>
                </a:lnTo>
                <a:lnTo>
                  <a:pt x="26" y="303"/>
                </a:lnTo>
                <a:lnTo>
                  <a:pt x="28" y="303"/>
                </a:lnTo>
                <a:lnTo>
                  <a:pt x="30" y="303"/>
                </a:lnTo>
                <a:lnTo>
                  <a:pt x="28" y="301"/>
                </a:lnTo>
                <a:lnTo>
                  <a:pt x="30" y="301"/>
                </a:lnTo>
                <a:lnTo>
                  <a:pt x="28" y="301"/>
                </a:lnTo>
                <a:lnTo>
                  <a:pt x="30" y="301"/>
                </a:lnTo>
                <a:lnTo>
                  <a:pt x="30" y="299"/>
                </a:lnTo>
                <a:lnTo>
                  <a:pt x="31" y="299"/>
                </a:lnTo>
                <a:lnTo>
                  <a:pt x="33" y="299"/>
                </a:lnTo>
                <a:lnTo>
                  <a:pt x="33" y="298"/>
                </a:lnTo>
                <a:lnTo>
                  <a:pt x="33" y="299"/>
                </a:lnTo>
                <a:close/>
                <a:moveTo>
                  <a:pt x="36" y="296"/>
                </a:moveTo>
                <a:lnTo>
                  <a:pt x="35" y="296"/>
                </a:lnTo>
                <a:lnTo>
                  <a:pt x="36" y="296"/>
                </a:lnTo>
                <a:lnTo>
                  <a:pt x="36" y="294"/>
                </a:lnTo>
                <a:lnTo>
                  <a:pt x="36" y="296"/>
                </a:lnTo>
                <a:close/>
                <a:moveTo>
                  <a:pt x="92" y="296"/>
                </a:moveTo>
                <a:lnTo>
                  <a:pt x="92" y="294"/>
                </a:lnTo>
                <a:lnTo>
                  <a:pt x="92" y="296"/>
                </a:lnTo>
                <a:close/>
                <a:moveTo>
                  <a:pt x="30" y="294"/>
                </a:moveTo>
                <a:lnTo>
                  <a:pt x="28" y="294"/>
                </a:lnTo>
                <a:lnTo>
                  <a:pt x="30" y="294"/>
                </a:lnTo>
                <a:close/>
                <a:moveTo>
                  <a:pt x="15" y="293"/>
                </a:moveTo>
                <a:lnTo>
                  <a:pt x="16" y="293"/>
                </a:lnTo>
                <a:lnTo>
                  <a:pt x="15" y="293"/>
                </a:lnTo>
                <a:lnTo>
                  <a:pt x="15" y="294"/>
                </a:lnTo>
                <a:lnTo>
                  <a:pt x="15" y="293"/>
                </a:lnTo>
                <a:close/>
                <a:moveTo>
                  <a:pt x="15" y="289"/>
                </a:moveTo>
                <a:lnTo>
                  <a:pt x="15" y="291"/>
                </a:lnTo>
                <a:lnTo>
                  <a:pt x="15" y="293"/>
                </a:lnTo>
                <a:lnTo>
                  <a:pt x="13" y="293"/>
                </a:lnTo>
                <a:lnTo>
                  <a:pt x="15" y="293"/>
                </a:lnTo>
                <a:lnTo>
                  <a:pt x="13" y="293"/>
                </a:lnTo>
                <a:lnTo>
                  <a:pt x="15" y="293"/>
                </a:lnTo>
                <a:lnTo>
                  <a:pt x="13" y="293"/>
                </a:lnTo>
                <a:lnTo>
                  <a:pt x="13" y="294"/>
                </a:lnTo>
                <a:lnTo>
                  <a:pt x="11" y="294"/>
                </a:lnTo>
                <a:lnTo>
                  <a:pt x="11" y="296"/>
                </a:lnTo>
                <a:lnTo>
                  <a:pt x="11" y="294"/>
                </a:lnTo>
                <a:lnTo>
                  <a:pt x="11" y="293"/>
                </a:lnTo>
                <a:lnTo>
                  <a:pt x="13" y="293"/>
                </a:lnTo>
                <a:lnTo>
                  <a:pt x="13" y="291"/>
                </a:lnTo>
                <a:lnTo>
                  <a:pt x="11" y="291"/>
                </a:lnTo>
                <a:lnTo>
                  <a:pt x="11" y="289"/>
                </a:lnTo>
                <a:lnTo>
                  <a:pt x="13" y="289"/>
                </a:lnTo>
                <a:lnTo>
                  <a:pt x="15" y="289"/>
                </a:lnTo>
                <a:close/>
                <a:moveTo>
                  <a:pt x="30" y="286"/>
                </a:moveTo>
                <a:lnTo>
                  <a:pt x="30" y="288"/>
                </a:lnTo>
                <a:lnTo>
                  <a:pt x="28" y="288"/>
                </a:lnTo>
                <a:lnTo>
                  <a:pt x="28" y="289"/>
                </a:lnTo>
                <a:lnTo>
                  <a:pt x="26" y="289"/>
                </a:lnTo>
                <a:lnTo>
                  <a:pt x="26" y="291"/>
                </a:lnTo>
                <a:lnTo>
                  <a:pt x="28" y="291"/>
                </a:lnTo>
                <a:lnTo>
                  <a:pt x="28" y="293"/>
                </a:lnTo>
                <a:lnTo>
                  <a:pt x="28" y="294"/>
                </a:lnTo>
                <a:lnTo>
                  <a:pt x="26" y="296"/>
                </a:lnTo>
                <a:lnTo>
                  <a:pt x="26" y="298"/>
                </a:lnTo>
                <a:lnTo>
                  <a:pt x="26" y="299"/>
                </a:lnTo>
                <a:lnTo>
                  <a:pt x="25" y="299"/>
                </a:lnTo>
                <a:lnTo>
                  <a:pt x="25" y="298"/>
                </a:lnTo>
                <a:lnTo>
                  <a:pt x="25" y="299"/>
                </a:lnTo>
                <a:lnTo>
                  <a:pt x="25" y="298"/>
                </a:lnTo>
                <a:lnTo>
                  <a:pt x="23" y="298"/>
                </a:lnTo>
                <a:lnTo>
                  <a:pt x="23" y="299"/>
                </a:lnTo>
                <a:lnTo>
                  <a:pt x="23" y="298"/>
                </a:lnTo>
                <a:lnTo>
                  <a:pt x="23" y="299"/>
                </a:lnTo>
                <a:lnTo>
                  <a:pt x="21" y="299"/>
                </a:lnTo>
                <a:lnTo>
                  <a:pt x="21" y="301"/>
                </a:lnTo>
                <a:lnTo>
                  <a:pt x="21" y="299"/>
                </a:lnTo>
                <a:lnTo>
                  <a:pt x="21" y="301"/>
                </a:lnTo>
                <a:lnTo>
                  <a:pt x="20" y="301"/>
                </a:lnTo>
                <a:lnTo>
                  <a:pt x="20" y="299"/>
                </a:lnTo>
                <a:lnTo>
                  <a:pt x="18" y="299"/>
                </a:lnTo>
                <a:lnTo>
                  <a:pt x="16" y="298"/>
                </a:lnTo>
                <a:lnTo>
                  <a:pt x="18" y="298"/>
                </a:lnTo>
                <a:lnTo>
                  <a:pt x="16" y="298"/>
                </a:lnTo>
                <a:lnTo>
                  <a:pt x="16" y="296"/>
                </a:lnTo>
                <a:lnTo>
                  <a:pt x="16" y="294"/>
                </a:lnTo>
                <a:lnTo>
                  <a:pt x="16" y="296"/>
                </a:lnTo>
                <a:lnTo>
                  <a:pt x="16" y="294"/>
                </a:lnTo>
                <a:lnTo>
                  <a:pt x="15" y="294"/>
                </a:lnTo>
                <a:lnTo>
                  <a:pt x="16" y="294"/>
                </a:lnTo>
                <a:lnTo>
                  <a:pt x="16" y="293"/>
                </a:lnTo>
                <a:lnTo>
                  <a:pt x="18" y="293"/>
                </a:lnTo>
                <a:lnTo>
                  <a:pt x="16" y="293"/>
                </a:lnTo>
                <a:lnTo>
                  <a:pt x="15" y="293"/>
                </a:lnTo>
                <a:lnTo>
                  <a:pt x="15" y="291"/>
                </a:lnTo>
                <a:lnTo>
                  <a:pt x="15" y="289"/>
                </a:lnTo>
                <a:lnTo>
                  <a:pt x="15" y="291"/>
                </a:lnTo>
                <a:lnTo>
                  <a:pt x="15" y="289"/>
                </a:lnTo>
                <a:lnTo>
                  <a:pt x="16" y="289"/>
                </a:lnTo>
                <a:lnTo>
                  <a:pt x="16" y="291"/>
                </a:lnTo>
                <a:lnTo>
                  <a:pt x="16" y="289"/>
                </a:lnTo>
                <a:lnTo>
                  <a:pt x="16" y="291"/>
                </a:lnTo>
                <a:lnTo>
                  <a:pt x="18" y="291"/>
                </a:lnTo>
                <a:lnTo>
                  <a:pt x="18" y="289"/>
                </a:lnTo>
                <a:lnTo>
                  <a:pt x="20" y="289"/>
                </a:lnTo>
                <a:lnTo>
                  <a:pt x="20" y="288"/>
                </a:lnTo>
                <a:lnTo>
                  <a:pt x="20" y="289"/>
                </a:lnTo>
                <a:lnTo>
                  <a:pt x="21" y="288"/>
                </a:lnTo>
                <a:lnTo>
                  <a:pt x="21" y="289"/>
                </a:lnTo>
                <a:lnTo>
                  <a:pt x="21" y="288"/>
                </a:lnTo>
                <a:lnTo>
                  <a:pt x="23" y="288"/>
                </a:lnTo>
                <a:lnTo>
                  <a:pt x="25" y="288"/>
                </a:lnTo>
                <a:lnTo>
                  <a:pt x="26" y="288"/>
                </a:lnTo>
                <a:lnTo>
                  <a:pt x="26" y="286"/>
                </a:lnTo>
                <a:lnTo>
                  <a:pt x="28" y="286"/>
                </a:lnTo>
                <a:lnTo>
                  <a:pt x="28" y="288"/>
                </a:lnTo>
                <a:lnTo>
                  <a:pt x="28" y="286"/>
                </a:lnTo>
                <a:lnTo>
                  <a:pt x="30" y="286"/>
                </a:lnTo>
                <a:close/>
                <a:moveTo>
                  <a:pt x="36" y="286"/>
                </a:moveTo>
                <a:lnTo>
                  <a:pt x="38" y="286"/>
                </a:lnTo>
                <a:lnTo>
                  <a:pt x="36" y="286"/>
                </a:lnTo>
                <a:lnTo>
                  <a:pt x="36" y="288"/>
                </a:lnTo>
                <a:lnTo>
                  <a:pt x="36" y="286"/>
                </a:lnTo>
                <a:close/>
                <a:moveTo>
                  <a:pt x="35" y="286"/>
                </a:moveTo>
                <a:lnTo>
                  <a:pt x="36" y="286"/>
                </a:lnTo>
                <a:lnTo>
                  <a:pt x="36" y="288"/>
                </a:lnTo>
                <a:lnTo>
                  <a:pt x="36" y="289"/>
                </a:lnTo>
                <a:lnTo>
                  <a:pt x="35" y="289"/>
                </a:lnTo>
                <a:lnTo>
                  <a:pt x="35" y="291"/>
                </a:lnTo>
                <a:lnTo>
                  <a:pt x="36" y="289"/>
                </a:lnTo>
                <a:lnTo>
                  <a:pt x="36" y="291"/>
                </a:lnTo>
                <a:lnTo>
                  <a:pt x="36" y="289"/>
                </a:lnTo>
                <a:lnTo>
                  <a:pt x="36" y="291"/>
                </a:lnTo>
                <a:lnTo>
                  <a:pt x="35" y="291"/>
                </a:lnTo>
                <a:lnTo>
                  <a:pt x="35" y="293"/>
                </a:lnTo>
                <a:lnTo>
                  <a:pt x="35" y="291"/>
                </a:lnTo>
                <a:lnTo>
                  <a:pt x="35" y="293"/>
                </a:lnTo>
                <a:lnTo>
                  <a:pt x="35" y="291"/>
                </a:lnTo>
                <a:lnTo>
                  <a:pt x="33" y="291"/>
                </a:lnTo>
                <a:lnTo>
                  <a:pt x="33" y="293"/>
                </a:lnTo>
                <a:lnTo>
                  <a:pt x="31" y="293"/>
                </a:lnTo>
                <a:lnTo>
                  <a:pt x="31" y="294"/>
                </a:lnTo>
                <a:lnTo>
                  <a:pt x="31" y="293"/>
                </a:lnTo>
                <a:lnTo>
                  <a:pt x="30" y="293"/>
                </a:lnTo>
                <a:lnTo>
                  <a:pt x="31" y="293"/>
                </a:lnTo>
                <a:lnTo>
                  <a:pt x="31" y="291"/>
                </a:lnTo>
                <a:lnTo>
                  <a:pt x="30" y="291"/>
                </a:lnTo>
                <a:lnTo>
                  <a:pt x="31" y="291"/>
                </a:lnTo>
                <a:lnTo>
                  <a:pt x="30" y="289"/>
                </a:lnTo>
                <a:lnTo>
                  <a:pt x="31" y="289"/>
                </a:lnTo>
                <a:lnTo>
                  <a:pt x="31" y="288"/>
                </a:lnTo>
                <a:lnTo>
                  <a:pt x="33" y="288"/>
                </a:lnTo>
                <a:lnTo>
                  <a:pt x="33" y="286"/>
                </a:lnTo>
                <a:lnTo>
                  <a:pt x="35" y="286"/>
                </a:lnTo>
                <a:close/>
                <a:moveTo>
                  <a:pt x="13" y="284"/>
                </a:moveTo>
                <a:lnTo>
                  <a:pt x="13" y="286"/>
                </a:lnTo>
                <a:lnTo>
                  <a:pt x="11" y="286"/>
                </a:lnTo>
                <a:lnTo>
                  <a:pt x="11" y="284"/>
                </a:lnTo>
                <a:lnTo>
                  <a:pt x="13" y="284"/>
                </a:lnTo>
                <a:lnTo>
                  <a:pt x="11" y="284"/>
                </a:lnTo>
                <a:lnTo>
                  <a:pt x="13" y="284"/>
                </a:lnTo>
                <a:close/>
                <a:moveTo>
                  <a:pt x="13" y="283"/>
                </a:moveTo>
                <a:lnTo>
                  <a:pt x="13" y="284"/>
                </a:lnTo>
                <a:lnTo>
                  <a:pt x="11" y="284"/>
                </a:lnTo>
                <a:lnTo>
                  <a:pt x="11" y="283"/>
                </a:lnTo>
                <a:lnTo>
                  <a:pt x="13" y="283"/>
                </a:lnTo>
                <a:close/>
                <a:moveTo>
                  <a:pt x="8" y="283"/>
                </a:moveTo>
                <a:lnTo>
                  <a:pt x="10" y="283"/>
                </a:lnTo>
                <a:lnTo>
                  <a:pt x="8" y="283"/>
                </a:lnTo>
                <a:close/>
                <a:moveTo>
                  <a:pt x="15" y="281"/>
                </a:moveTo>
                <a:lnTo>
                  <a:pt x="15" y="283"/>
                </a:lnTo>
                <a:lnTo>
                  <a:pt x="13" y="283"/>
                </a:lnTo>
                <a:lnTo>
                  <a:pt x="13" y="284"/>
                </a:lnTo>
                <a:lnTo>
                  <a:pt x="13" y="283"/>
                </a:lnTo>
                <a:lnTo>
                  <a:pt x="15" y="283"/>
                </a:lnTo>
                <a:lnTo>
                  <a:pt x="15" y="281"/>
                </a:lnTo>
                <a:close/>
                <a:moveTo>
                  <a:pt x="52" y="266"/>
                </a:moveTo>
                <a:lnTo>
                  <a:pt x="53" y="266"/>
                </a:lnTo>
                <a:lnTo>
                  <a:pt x="53" y="267"/>
                </a:lnTo>
                <a:lnTo>
                  <a:pt x="52" y="267"/>
                </a:lnTo>
                <a:lnTo>
                  <a:pt x="52" y="266"/>
                </a:lnTo>
                <a:close/>
                <a:moveTo>
                  <a:pt x="57" y="264"/>
                </a:moveTo>
                <a:lnTo>
                  <a:pt x="57" y="266"/>
                </a:lnTo>
                <a:lnTo>
                  <a:pt x="55" y="266"/>
                </a:lnTo>
                <a:lnTo>
                  <a:pt x="55" y="264"/>
                </a:lnTo>
                <a:lnTo>
                  <a:pt x="55" y="266"/>
                </a:lnTo>
                <a:lnTo>
                  <a:pt x="57" y="266"/>
                </a:lnTo>
                <a:lnTo>
                  <a:pt x="57" y="264"/>
                </a:lnTo>
                <a:close/>
                <a:moveTo>
                  <a:pt x="80" y="262"/>
                </a:moveTo>
                <a:lnTo>
                  <a:pt x="80" y="264"/>
                </a:lnTo>
                <a:lnTo>
                  <a:pt x="82" y="264"/>
                </a:lnTo>
                <a:lnTo>
                  <a:pt x="82" y="266"/>
                </a:lnTo>
                <a:lnTo>
                  <a:pt x="82" y="267"/>
                </a:lnTo>
                <a:lnTo>
                  <a:pt x="83" y="269"/>
                </a:lnTo>
                <a:lnTo>
                  <a:pt x="83" y="271"/>
                </a:lnTo>
                <a:lnTo>
                  <a:pt x="85" y="271"/>
                </a:lnTo>
                <a:lnTo>
                  <a:pt x="83" y="271"/>
                </a:lnTo>
                <a:lnTo>
                  <a:pt x="85" y="271"/>
                </a:lnTo>
                <a:lnTo>
                  <a:pt x="85" y="273"/>
                </a:lnTo>
                <a:lnTo>
                  <a:pt x="85" y="274"/>
                </a:lnTo>
                <a:lnTo>
                  <a:pt x="85" y="276"/>
                </a:lnTo>
                <a:lnTo>
                  <a:pt x="85" y="278"/>
                </a:lnTo>
                <a:lnTo>
                  <a:pt x="85" y="279"/>
                </a:lnTo>
                <a:lnTo>
                  <a:pt x="87" y="279"/>
                </a:lnTo>
                <a:lnTo>
                  <a:pt x="87" y="281"/>
                </a:lnTo>
                <a:lnTo>
                  <a:pt x="87" y="283"/>
                </a:lnTo>
                <a:lnTo>
                  <a:pt x="87" y="284"/>
                </a:lnTo>
                <a:lnTo>
                  <a:pt x="87" y="286"/>
                </a:lnTo>
                <a:lnTo>
                  <a:pt x="87" y="288"/>
                </a:lnTo>
                <a:lnTo>
                  <a:pt x="87" y="286"/>
                </a:lnTo>
                <a:lnTo>
                  <a:pt x="87" y="288"/>
                </a:lnTo>
                <a:lnTo>
                  <a:pt x="87" y="286"/>
                </a:lnTo>
                <a:lnTo>
                  <a:pt x="88" y="286"/>
                </a:lnTo>
                <a:lnTo>
                  <a:pt x="88" y="288"/>
                </a:lnTo>
                <a:lnTo>
                  <a:pt x="88" y="289"/>
                </a:lnTo>
                <a:lnTo>
                  <a:pt x="88" y="291"/>
                </a:lnTo>
                <a:lnTo>
                  <a:pt x="88" y="293"/>
                </a:lnTo>
                <a:lnTo>
                  <a:pt x="90" y="294"/>
                </a:lnTo>
                <a:lnTo>
                  <a:pt x="90" y="296"/>
                </a:lnTo>
                <a:lnTo>
                  <a:pt x="90" y="298"/>
                </a:lnTo>
                <a:lnTo>
                  <a:pt x="90" y="299"/>
                </a:lnTo>
                <a:lnTo>
                  <a:pt x="88" y="299"/>
                </a:lnTo>
                <a:lnTo>
                  <a:pt x="87" y="299"/>
                </a:lnTo>
                <a:lnTo>
                  <a:pt x="85" y="299"/>
                </a:lnTo>
                <a:lnTo>
                  <a:pt x="85" y="301"/>
                </a:lnTo>
                <a:lnTo>
                  <a:pt x="83" y="301"/>
                </a:lnTo>
                <a:lnTo>
                  <a:pt x="83" y="303"/>
                </a:lnTo>
                <a:lnTo>
                  <a:pt x="82" y="303"/>
                </a:lnTo>
                <a:lnTo>
                  <a:pt x="82" y="304"/>
                </a:lnTo>
                <a:lnTo>
                  <a:pt x="80" y="304"/>
                </a:lnTo>
                <a:lnTo>
                  <a:pt x="80" y="303"/>
                </a:lnTo>
                <a:lnTo>
                  <a:pt x="80" y="304"/>
                </a:lnTo>
                <a:lnTo>
                  <a:pt x="78" y="304"/>
                </a:lnTo>
                <a:lnTo>
                  <a:pt x="78" y="303"/>
                </a:lnTo>
                <a:lnTo>
                  <a:pt x="78" y="304"/>
                </a:lnTo>
                <a:lnTo>
                  <a:pt x="77" y="304"/>
                </a:lnTo>
                <a:lnTo>
                  <a:pt x="77" y="306"/>
                </a:lnTo>
                <a:lnTo>
                  <a:pt x="77" y="308"/>
                </a:lnTo>
                <a:lnTo>
                  <a:pt x="77" y="309"/>
                </a:lnTo>
                <a:lnTo>
                  <a:pt x="75" y="309"/>
                </a:lnTo>
                <a:lnTo>
                  <a:pt x="75" y="311"/>
                </a:lnTo>
                <a:lnTo>
                  <a:pt x="73" y="311"/>
                </a:lnTo>
                <a:lnTo>
                  <a:pt x="72" y="311"/>
                </a:lnTo>
                <a:lnTo>
                  <a:pt x="72" y="313"/>
                </a:lnTo>
                <a:lnTo>
                  <a:pt x="72" y="311"/>
                </a:lnTo>
                <a:lnTo>
                  <a:pt x="70" y="311"/>
                </a:lnTo>
                <a:lnTo>
                  <a:pt x="70" y="313"/>
                </a:lnTo>
                <a:lnTo>
                  <a:pt x="68" y="313"/>
                </a:lnTo>
                <a:lnTo>
                  <a:pt x="67" y="311"/>
                </a:lnTo>
                <a:lnTo>
                  <a:pt x="67" y="313"/>
                </a:lnTo>
                <a:lnTo>
                  <a:pt x="67" y="311"/>
                </a:lnTo>
                <a:lnTo>
                  <a:pt x="68" y="311"/>
                </a:lnTo>
                <a:lnTo>
                  <a:pt x="68" y="309"/>
                </a:lnTo>
                <a:lnTo>
                  <a:pt x="67" y="309"/>
                </a:lnTo>
                <a:lnTo>
                  <a:pt x="67" y="311"/>
                </a:lnTo>
                <a:lnTo>
                  <a:pt x="67" y="313"/>
                </a:lnTo>
                <a:lnTo>
                  <a:pt x="65" y="313"/>
                </a:lnTo>
                <a:lnTo>
                  <a:pt x="63" y="313"/>
                </a:lnTo>
                <a:lnTo>
                  <a:pt x="63" y="311"/>
                </a:lnTo>
                <a:lnTo>
                  <a:pt x="65" y="311"/>
                </a:lnTo>
                <a:lnTo>
                  <a:pt x="63" y="311"/>
                </a:lnTo>
                <a:lnTo>
                  <a:pt x="62" y="311"/>
                </a:lnTo>
                <a:lnTo>
                  <a:pt x="63" y="309"/>
                </a:lnTo>
                <a:lnTo>
                  <a:pt x="62" y="309"/>
                </a:lnTo>
                <a:lnTo>
                  <a:pt x="62" y="311"/>
                </a:lnTo>
                <a:lnTo>
                  <a:pt x="62" y="309"/>
                </a:lnTo>
                <a:lnTo>
                  <a:pt x="62" y="308"/>
                </a:lnTo>
                <a:lnTo>
                  <a:pt x="63" y="308"/>
                </a:lnTo>
                <a:lnTo>
                  <a:pt x="63" y="306"/>
                </a:lnTo>
                <a:lnTo>
                  <a:pt x="65" y="306"/>
                </a:lnTo>
                <a:lnTo>
                  <a:pt x="63" y="306"/>
                </a:lnTo>
                <a:lnTo>
                  <a:pt x="62" y="306"/>
                </a:lnTo>
                <a:lnTo>
                  <a:pt x="62" y="304"/>
                </a:lnTo>
                <a:lnTo>
                  <a:pt x="62" y="303"/>
                </a:lnTo>
                <a:lnTo>
                  <a:pt x="63" y="303"/>
                </a:lnTo>
                <a:lnTo>
                  <a:pt x="63" y="304"/>
                </a:lnTo>
                <a:lnTo>
                  <a:pt x="63" y="303"/>
                </a:lnTo>
                <a:lnTo>
                  <a:pt x="65" y="303"/>
                </a:lnTo>
                <a:lnTo>
                  <a:pt x="65" y="304"/>
                </a:lnTo>
                <a:lnTo>
                  <a:pt x="65" y="306"/>
                </a:lnTo>
                <a:lnTo>
                  <a:pt x="67" y="306"/>
                </a:lnTo>
                <a:lnTo>
                  <a:pt x="67" y="304"/>
                </a:lnTo>
                <a:lnTo>
                  <a:pt x="67" y="306"/>
                </a:lnTo>
                <a:lnTo>
                  <a:pt x="67" y="304"/>
                </a:lnTo>
                <a:lnTo>
                  <a:pt x="68" y="304"/>
                </a:lnTo>
                <a:lnTo>
                  <a:pt x="67" y="304"/>
                </a:lnTo>
                <a:lnTo>
                  <a:pt x="67" y="303"/>
                </a:lnTo>
                <a:lnTo>
                  <a:pt x="65" y="303"/>
                </a:lnTo>
                <a:lnTo>
                  <a:pt x="65" y="301"/>
                </a:lnTo>
                <a:lnTo>
                  <a:pt x="65" y="303"/>
                </a:lnTo>
                <a:lnTo>
                  <a:pt x="65" y="301"/>
                </a:lnTo>
                <a:lnTo>
                  <a:pt x="63" y="301"/>
                </a:lnTo>
                <a:lnTo>
                  <a:pt x="63" y="299"/>
                </a:lnTo>
                <a:lnTo>
                  <a:pt x="65" y="299"/>
                </a:lnTo>
                <a:lnTo>
                  <a:pt x="65" y="298"/>
                </a:lnTo>
                <a:lnTo>
                  <a:pt x="67" y="298"/>
                </a:lnTo>
                <a:lnTo>
                  <a:pt x="67" y="296"/>
                </a:lnTo>
                <a:lnTo>
                  <a:pt x="67" y="298"/>
                </a:lnTo>
                <a:lnTo>
                  <a:pt x="67" y="296"/>
                </a:lnTo>
                <a:lnTo>
                  <a:pt x="67" y="294"/>
                </a:lnTo>
                <a:lnTo>
                  <a:pt x="67" y="293"/>
                </a:lnTo>
                <a:lnTo>
                  <a:pt x="68" y="293"/>
                </a:lnTo>
                <a:lnTo>
                  <a:pt x="68" y="291"/>
                </a:lnTo>
                <a:lnTo>
                  <a:pt x="68" y="289"/>
                </a:lnTo>
                <a:lnTo>
                  <a:pt x="70" y="289"/>
                </a:lnTo>
                <a:lnTo>
                  <a:pt x="70" y="288"/>
                </a:lnTo>
                <a:lnTo>
                  <a:pt x="70" y="289"/>
                </a:lnTo>
                <a:lnTo>
                  <a:pt x="70" y="288"/>
                </a:lnTo>
                <a:lnTo>
                  <a:pt x="70" y="286"/>
                </a:lnTo>
                <a:lnTo>
                  <a:pt x="70" y="284"/>
                </a:lnTo>
                <a:lnTo>
                  <a:pt x="72" y="284"/>
                </a:lnTo>
                <a:lnTo>
                  <a:pt x="72" y="283"/>
                </a:lnTo>
                <a:lnTo>
                  <a:pt x="73" y="283"/>
                </a:lnTo>
                <a:lnTo>
                  <a:pt x="73" y="281"/>
                </a:lnTo>
                <a:lnTo>
                  <a:pt x="73" y="279"/>
                </a:lnTo>
                <a:lnTo>
                  <a:pt x="73" y="278"/>
                </a:lnTo>
                <a:lnTo>
                  <a:pt x="75" y="278"/>
                </a:lnTo>
                <a:lnTo>
                  <a:pt x="75" y="276"/>
                </a:lnTo>
                <a:lnTo>
                  <a:pt x="77" y="276"/>
                </a:lnTo>
                <a:lnTo>
                  <a:pt x="77" y="274"/>
                </a:lnTo>
                <a:lnTo>
                  <a:pt x="77" y="273"/>
                </a:lnTo>
                <a:lnTo>
                  <a:pt x="77" y="271"/>
                </a:lnTo>
                <a:lnTo>
                  <a:pt x="78" y="271"/>
                </a:lnTo>
                <a:lnTo>
                  <a:pt x="78" y="269"/>
                </a:lnTo>
                <a:lnTo>
                  <a:pt x="78" y="267"/>
                </a:lnTo>
                <a:lnTo>
                  <a:pt x="78" y="266"/>
                </a:lnTo>
                <a:lnTo>
                  <a:pt x="78" y="264"/>
                </a:lnTo>
                <a:lnTo>
                  <a:pt x="80" y="264"/>
                </a:lnTo>
                <a:lnTo>
                  <a:pt x="80" y="262"/>
                </a:lnTo>
                <a:close/>
                <a:moveTo>
                  <a:pt x="232" y="264"/>
                </a:moveTo>
                <a:lnTo>
                  <a:pt x="232" y="266"/>
                </a:lnTo>
                <a:lnTo>
                  <a:pt x="234" y="266"/>
                </a:lnTo>
                <a:lnTo>
                  <a:pt x="234" y="267"/>
                </a:lnTo>
                <a:lnTo>
                  <a:pt x="235" y="267"/>
                </a:lnTo>
                <a:lnTo>
                  <a:pt x="237" y="267"/>
                </a:lnTo>
                <a:lnTo>
                  <a:pt x="237" y="269"/>
                </a:lnTo>
                <a:lnTo>
                  <a:pt x="237" y="267"/>
                </a:lnTo>
                <a:lnTo>
                  <a:pt x="239" y="267"/>
                </a:lnTo>
                <a:lnTo>
                  <a:pt x="239" y="269"/>
                </a:lnTo>
                <a:lnTo>
                  <a:pt x="239" y="271"/>
                </a:lnTo>
                <a:lnTo>
                  <a:pt x="239" y="273"/>
                </a:lnTo>
                <a:lnTo>
                  <a:pt x="237" y="273"/>
                </a:lnTo>
                <a:lnTo>
                  <a:pt x="237" y="274"/>
                </a:lnTo>
                <a:lnTo>
                  <a:pt x="237" y="276"/>
                </a:lnTo>
                <a:lnTo>
                  <a:pt x="235" y="276"/>
                </a:lnTo>
                <a:lnTo>
                  <a:pt x="235" y="278"/>
                </a:lnTo>
                <a:lnTo>
                  <a:pt x="235" y="279"/>
                </a:lnTo>
                <a:lnTo>
                  <a:pt x="235" y="281"/>
                </a:lnTo>
                <a:lnTo>
                  <a:pt x="237" y="281"/>
                </a:lnTo>
                <a:lnTo>
                  <a:pt x="237" y="283"/>
                </a:lnTo>
                <a:lnTo>
                  <a:pt x="237" y="284"/>
                </a:lnTo>
                <a:lnTo>
                  <a:pt x="239" y="284"/>
                </a:lnTo>
                <a:lnTo>
                  <a:pt x="240" y="286"/>
                </a:lnTo>
                <a:lnTo>
                  <a:pt x="242" y="286"/>
                </a:lnTo>
                <a:lnTo>
                  <a:pt x="244" y="286"/>
                </a:lnTo>
                <a:lnTo>
                  <a:pt x="244" y="288"/>
                </a:lnTo>
                <a:lnTo>
                  <a:pt x="245" y="288"/>
                </a:lnTo>
                <a:lnTo>
                  <a:pt x="245" y="289"/>
                </a:lnTo>
                <a:lnTo>
                  <a:pt x="244" y="289"/>
                </a:lnTo>
                <a:lnTo>
                  <a:pt x="244" y="291"/>
                </a:lnTo>
                <a:lnTo>
                  <a:pt x="242" y="291"/>
                </a:lnTo>
                <a:lnTo>
                  <a:pt x="242" y="293"/>
                </a:lnTo>
                <a:lnTo>
                  <a:pt x="242" y="294"/>
                </a:lnTo>
                <a:lnTo>
                  <a:pt x="242" y="296"/>
                </a:lnTo>
                <a:lnTo>
                  <a:pt x="242" y="298"/>
                </a:lnTo>
                <a:lnTo>
                  <a:pt x="242" y="299"/>
                </a:lnTo>
                <a:lnTo>
                  <a:pt x="240" y="299"/>
                </a:lnTo>
                <a:lnTo>
                  <a:pt x="239" y="299"/>
                </a:lnTo>
                <a:lnTo>
                  <a:pt x="239" y="301"/>
                </a:lnTo>
                <a:lnTo>
                  <a:pt x="237" y="301"/>
                </a:lnTo>
                <a:lnTo>
                  <a:pt x="237" y="303"/>
                </a:lnTo>
                <a:lnTo>
                  <a:pt x="237" y="304"/>
                </a:lnTo>
                <a:lnTo>
                  <a:pt x="235" y="304"/>
                </a:lnTo>
                <a:lnTo>
                  <a:pt x="235" y="306"/>
                </a:lnTo>
                <a:lnTo>
                  <a:pt x="234" y="306"/>
                </a:lnTo>
                <a:lnTo>
                  <a:pt x="234" y="308"/>
                </a:lnTo>
                <a:lnTo>
                  <a:pt x="234" y="309"/>
                </a:lnTo>
                <a:lnTo>
                  <a:pt x="232" y="309"/>
                </a:lnTo>
                <a:lnTo>
                  <a:pt x="232" y="308"/>
                </a:lnTo>
                <a:lnTo>
                  <a:pt x="230" y="308"/>
                </a:lnTo>
                <a:lnTo>
                  <a:pt x="228" y="308"/>
                </a:lnTo>
                <a:lnTo>
                  <a:pt x="228" y="309"/>
                </a:lnTo>
                <a:lnTo>
                  <a:pt x="228" y="311"/>
                </a:lnTo>
                <a:lnTo>
                  <a:pt x="227" y="311"/>
                </a:lnTo>
                <a:lnTo>
                  <a:pt x="227" y="313"/>
                </a:lnTo>
                <a:lnTo>
                  <a:pt x="225" y="313"/>
                </a:lnTo>
                <a:lnTo>
                  <a:pt x="225" y="314"/>
                </a:lnTo>
                <a:lnTo>
                  <a:pt x="225" y="316"/>
                </a:lnTo>
                <a:lnTo>
                  <a:pt x="223" y="316"/>
                </a:lnTo>
                <a:lnTo>
                  <a:pt x="222" y="316"/>
                </a:lnTo>
                <a:lnTo>
                  <a:pt x="220" y="316"/>
                </a:lnTo>
                <a:lnTo>
                  <a:pt x="220" y="314"/>
                </a:lnTo>
                <a:lnTo>
                  <a:pt x="220" y="316"/>
                </a:lnTo>
                <a:lnTo>
                  <a:pt x="220" y="314"/>
                </a:lnTo>
                <a:lnTo>
                  <a:pt x="218" y="314"/>
                </a:lnTo>
                <a:lnTo>
                  <a:pt x="217" y="314"/>
                </a:lnTo>
                <a:lnTo>
                  <a:pt x="217" y="316"/>
                </a:lnTo>
                <a:lnTo>
                  <a:pt x="215" y="316"/>
                </a:lnTo>
                <a:lnTo>
                  <a:pt x="215" y="318"/>
                </a:lnTo>
                <a:lnTo>
                  <a:pt x="215" y="319"/>
                </a:lnTo>
                <a:lnTo>
                  <a:pt x="213" y="319"/>
                </a:lnTo>
                <a:lnTo>
                  <a:pt x="212" y="319"/>
                </a:lnTo>
                <a:lnTo>
                  <a:pt x="210" y="319"/>
                </a:lnTo>
                <a:lnTo>
                  <a:pt x="208" y="319"/>
                </a:lnTo>
                <a:lnTo>
                  <a:pt x="207" y="319"/>
                </a:lnTo>
                <a:lnTo>
                  <a:pt x="205" y="319"/>
                </a:lnTo>
                <a:lnTo>
                  <a:pt x="205" y="321"/>
                </a:lnTo>
                <a:lnTo>
                  <a:pt x="203" y="321"/>
                </a:lnTo>
                <a:lnTo>
                  <a:pt x="202" y="321"/>
                </a:lnTo>
                <a:lnTo>
                  <a:pt x="202" y="323"/>
                </a:lnTo>
                <a:lnTo>
                  <a:pt x="202" y="324"/>
                </a:lnTo>
                <a:lnTo>
                  <a:pt x="200" y="324"/>
                </a:lnTo>
                <a:lnTo>
                  <a:pt x="200" y="326"/>
                </a:lnTo>
                <a:lnTo>
                  <a:pt x="198" y="326"/>
                </a:lnTo>
                <a:lnTo>
                  <a:pt x="198" y="328"/>
                </a:lnTo>
                <a:lnTo>
                  <a:pt x="198" y="329"/>
                </a:lnTo>
                <a:lnTo>
                  <a:pt x="197" y="329"/>
                </a:lnTo>
                <a:lnTo>
                  <a:pt x="197" y="331"/>
                </a:lnTo>
                <a:lnTo>
                  <a:pt x="195" y="331"/>
                </a:lnTo>
                <a:lnTo>
                  <a:pt x="193" y="329"/>
                </a:lnTo>
                <a:lnTo>
                  <a:pt x="192" y="329"/>
                </a:lnTo>
                <a:lnTo>
                  <a:pt x="192" y="331"/>
                </a:lnTo>
                <a:lnTo>
                  <a:pt x="190" y="331"/>
                </a:lnTo>
                <a:lnTo>
                  <a:pt x="190" y="333"/>
                </a:lnTo>
                <a:lnTo>
                  <a:pt x="188" y="333"/>
                </a:lnTo>
                <a:lnTo>
                  <a:pt x="188" y="334"/>
                </a:lnTo>
                <a:lnTo>
                  <a:pt x="187" y="334"/>
                </a:lnTo>
                <a:lnTo>
                  <a:pt x="187" y="336"/>
                </a:lnTo>
                <a:lnTo>
                  <a:pt x="188" y="336"/>
                </a:lnTo>
                <a:lnTo>
                  <a:pt x="188" y="338"/>
                </a:lnTo>
                <a:lnTo>
                  <a:pt x="187" y="338"/>
                </a:lnTo>
                <a:lnTo>
                  <a:pt x="187" y="339"/>
                </a:lnTo>
                <a:lnTo>
                  <a:pt x="185" y="339"/>
                </a:lnTo>
                <a:lnTo>
                  <a:pt x="183" y="339"/>
                </a:lnTo>
                <a:lnTo>
                  <a:pt x="183" y="338"/>
                </a:lnTo>
                <a:lnTo>
                  <a:pt x="183" y="339"/>
                </a:lnTo>
                <a:lnTo>
                  <a:pt x="182" y="338"/>
                </a:lnTo>
                <a:lnTo>
                  <a:pt x="182" y="339"/>
                </a:lnTo>
                <a:lnTo>
                  <a:pt x="180" y="338"/>
                </a:lnTo>
                <a:lnTo>
                  <a:pt x="180" y="339"/>
                </a:lnTo>
                <a:lnTo>
                  <a:pt x="178" y="339"/>
                </a:lnTo>
                <a:lnTo>
                  <a:pt x="178" y="338"/>
                </a:lnTo>
                <a:lnTo>
                  <a:pt x="177" y="339"/>
                </a:lnTo>
                <a:lnTo>
                  <a:pt x="177" y="341"/>
                </a:lnTo>
                <a:lnTo>
                  <a:pt x="175" y="341"/>
                </a:lnTo>
                <a:lnTo>
                  <a:pt x="175" y="343"/>
                </a:lnTo>
                <a:lnTo>
                  <a:pt x="175" y="344"/>
                </a:lnTo>
                <a:lnTo>
                  <a:pt x="175" y="346"/>
                </a:lnTo>
                <a:lnTo>
                  <a:pt x="177" y="346"/>
                </a:lnTo>
                <a:lnTo>
                  <a:pt x="177" y="348"/>
                </a:lnTo>
                <a:lnTo>
                  <a:pt x="177" y="349"/>
                </a:lnTo>
                <a:lnTo>
                  <a:pt x="175" y="349"/>
                </a:lnTo>
                <a:lnTo>
                  <a:pt x="173" y="349"/>
                </a:lnTo>
                <a:lnTo>
                  <a:pt x="173" y="351"/>
                </a:lnTo>
                <a:lnTo>
                  <a:pt x="172" y="351"/>
                </a:lnTo>
                <a:lnTo>
                  <a:pt x="172" y="349"/>
                </a:lnTo>
                <a:lnTo>
                  <a:pt x="170" y="349"/>
                </a:lnTo>
                <a:lnTo>
                  <a:pt x="170" y="351"/>
                </a:lnTo>
                <a:lnTo>
                  <a:pt x="168" y="353"/>
                </a:lnTo>
                <a:lnTo>
                  <a:pt x="168" y="351"/>
                </a:lnTo>
                <a:lnTo>
                  <a:pt x="167" y="351"/>
                </a:lnTo>
                <a:lnTo>
                  <a:pt x="167" y="353"/>
                </a:lnTo>
                <a:lnTo>
                  <a:pt x="167" y="351"/>
                </a:lnTo>
                <a:lnTo>
                  <a:pt x="167" y="353"/>
                </a:lnTo>
                <a:lnTo>
                  <a:pt x="165" y="353"/>
                </a:lnTo>
                <a:lnTo>
                  <a:pt x="165" y="351"/>
                </a:lnTo>
                <a:lnTo>
                  <a:pt x="165" y="353"/>
                </a:lnTo>
                <a:lnTo>
                  <a:pt x="163" y="354"/>
                </a:lnTo>
                <a:lnTo>
                  <a:pt x="163" y="356"/>
                </a:lnTo>
                <a:lnTo>
                  <a:pt x="162" y="356"/>
                </a:lnTo>
                <a:lnTo>
                  <a:pt x="163" y="358"/>
                </a:lnTo>
                <a:lnTo>
                  <a:pt x="162" y="358"/>
                </a:lnTo>
                <a:lnTo>
                  <a:pt x="162" y="359"/>
                </a:lnTo>
                <a:lnTo>
                  <a:pt x="160" y="359"/>
                </a:lnTo>
                <a:lnTo>
                  <a:pt x="160" y="361"/>
                </a:lnTo>
                <a:lnTo>
                  <a:pt x="160" y="363"/>
                </a:lnTo>
                <a:lnTo>
                  <a:pt x="160" y="364"/>
                </a:lnTo>
                <a:lnTo>
                  <a:pt x="160" y="366"/>
                </a:lnTo>
                <a:lnTo>
                  <a:pt x="160" y="368"/>
                </a:lnTo>
                <a:lnTo>
                  <a:pt x="158" y="368"/>
                </a:lnTo>
                <a:lnTo>
                  <a:pt x="160" y="369"/>
                </a:lnTo>
                <a:lnTo>
                  <a:pt x="158" y="369"/>
                </a:lnTo>
                <a:lnTo>
                  <a:pt x="158" y="371"/>
                </a:lnTo>
                <a:lnTo>
                  <a:pt x="160" y="371"/>
                </a:lnTo>
                <a:lnTo>
                  <a:pt x="158" y="371"/>
                </a:lnTo>
                <a:lnTo>
                  <a:pt x="158" y="373"/>
                </a:lnTo>
                <a:lnTo>
                  <a:pt x="158" y="374"/>
                </a:lnTo>
                <a:lnTo>
                  <a:pt x="157" y="374"/>
                </a:lnTo>
                <a:lnTo>
                  <a:pt x="157" y="376"/>
                </a:lnTo>
                <a:lnTo>
                  <a:pt x="157" y="378"/>
                </a:lnTo>
                <a:lnTo>
                  <a:pt x="157" y="379"/>
                </a:lnTo>
                <a:lnTo>
                  <a:pt x="155" y="379"/>
                </a:lnTo>
                <a:lnTo>
                  <a:pt x="155" y="381"/>
                </a:lnTo>
                <a:lnTo>
                  <a:pt x="153" y="383"/>
                </a:lnTo>
                <a:lnTo>
                  <a:pt x="155" y="383"/>
                </a:lnTo>
                <a:lnTo>
                  <a:pt x="155" y="384"/>
                </a:lnTo>
                <a:lnTo>
                  <a:pt x="155" y="386"/>
                </a:lnTo>
                <a:lnTo>
                  <a:pt x="155" y="388"/>
                </a:lnTo>
                <a:lnTo>
                  <a:pt x="155" y="389"/>
                </a:lnTo>
                <a:lnTo>
                  <a:pt x="155" y="391"/>
                </a:lnTo>
                <a:lnTo>
                  <a:pt x="155" y="393"/>
                </a:lnTo>
                <a:lnTo>
                  <a:pt x="155" y="394"/>
                </a:lnTo>
                <a:lnTo>
                  <a:pt x="155" y="396"/>
                </a:lnTo>
                <a:lnTo>
                  <a:pt x="153" y="396"/>
                </a:lnTo>
                <a:lnTo>
                  <a:pt x="153" y="398"/>
                </a:lnTo>
                <a:lnTo>
                  <a:pt x="153" y="399"/>
                </a:lnTo>
                <a:lnTo>
                  <a:pt x="152" y="399"/>
                </a:lnTo>
                <a:lnTo>
                  <a:pt x="152" y="401"/>
                </a:lnTo>
                <a:lnTo>
                  <a:pt x="152" y="403"/>
                </a:lnTo>
                <a:lnTo>
                  <a:pt x="152" y="404"/>
                </a:lnTo>
                <a:lnTo>
                  <a:pt x="150" y="404"/>
                </a:lnTo>
                <a:lnTo>
                  <a:pt x="150" y="403"/>
                </a:lnTo>
                <a:lnTo>
                  <a:pt x="148" y="404"/>
                </a:lnTo>
                <a:lnTo>
                  <a:pt x="148" y="403"/>
                </a:lnTo>
                <a:lnTo>
                  <a:pt x="147" y="403"/>
                </a:lnTo>
                <a:lnTo>
                  <a:pt x="145" y="403"/>
                </a:lnTo>
                <a:lnTo>
                  <a:pt x="143" y="403"/>
                </a:lnTo>
                <a:lnTo>
                  <a:pt x="142" y="403"/>
                </a:lnTo>
                <a:lnTo>
                  <a:pt x="140" y="403"/>
                </a:lnTo>
                <a:lnTo>
                  <a:pt x="140" y="404"/>
                </a:lnTo>
                <a:lnTo>
                  <a:pt x="138" y="404"/>
                </a:lnTo>
                <a:lnTo>
                  <a:pt x="138" y="406"/>
                </a:lnTo>
                <a:lnTo>
                  <a:pt x="137" y="406"/>
                </a:lnTo>
                <a:lnTo>
                  <a:pt x="135" y="406"/>
                </a:lnTo>
                <a:lnTo>
                  <a:pt x="133" y="406"/>
                </a:lnTo>
                <a:lnTo>
                  <a:pt x="132" y="406"/>
                </a:lnTo>
                <a:lnTo>
                  <a:pt x="132" y="404"/>
                </a:lnTo>
                <a:lnTo>
                  <a:pt x="132" y="406"/>
                </a:lnTo>
                <a:lnTo>
                  <a:pt x="132" y="408"/>
                </a:lnTo>
                <a:lnTo>
                  <a:pt x="130" y="409"/>
                </a:lnTo>
                <a:lnTo>
                  <a:pt x="128" y="409"/>
                </a:lnTo>
                <a:lnTo>
                  <a:pt x="128" y="411"/>
                </a:lnTo>
                <a:lnTo>
                  <a:pt x="127" y="411"/>
                </a:lnTo>
                <a:lnTo>
                  <a:pt x="125" y="411"/>
                </a:lnTo>
                <a:lnTo>
                  <a:pt x="123" y="411"/>
                </a:lnTo>
                <a:lnTo>
                  <a:pt x="125" y="411"/>
                </a:lnTo>
                <a:lnTo>
                  <a:pt x="123" y="411"/>
                </a:lnTo>
                <a:lnTo>
                  <a:pt x="122" y="413"/>
                </a:lnTo>
                <a:lnTo>
                  <a:pt x="120" y="413"/>
                </a:lnTo>
                <a:lnTo>
                  <a:pt x="120" y="411"/>
                </a:lnTo>
                <a:lnTo>
                  <a:pt x="120" y="413"/>
                </a:lnTo>
                <a:lnTo>
                  <a:pt x="118" y="413"/>
                </a:lnTo>
                <a:lnTo>
                  <a:pt x="118" y="414"/>
                </a:lnTo>
                <a:lnTo>
                  <a:pt x="118" y="413"/>
                </a:lnTo>
                <a:lnTo>
                  <a:pt x="117" y="413"/>
                </a:lnTo>
                <a:lnTo>
                  <a:pt x="118" y="413"/>
                </a:lnTo>
                <a:lnTo>
                  <a:pt x="117" y="413"/>
                </a:lnTo>
                <a:lnTo>
                  <a:pt x="117" y="411"/>
                </a:lnTo>
                <a:lnTo>
                  <a:pt x="117" y="413"/>
                </a:lnTo>
                <a:lnTo>
                  <a:pt x="117" y="411"/>
                </a:lnTo>
                <a:lnTo>
                  <a:pt x="118" y="411"/>
                </a:lnTo>
                <a:lnTo>
                  <a:pt x="118" y="409"/>
                </a:lnTo>
                <a:lnTo>
                  <a:pt x="118" y="408"/>
                </a:lnTo>
                <a:lnTo>
                  <a:pt x="118" y="406"/>
                </a:lnTo>
                <a:lnTo>
                  <a:pt x="120" y="406"/>
                </a:lnTo>
                <a:lnTo>
                  <a:pt x="120" y="404"/>
                </a:lnTo>
                <a:lnTo>
                  <a:pt x="120" y="406"/>
                </a:lnTo>
                <a:lnTo>
                  <a:pt x="118" y="406"/>
                </a:lnTo>
                <a:lnTo>
                  <a:pt x="118" y="404"/>
                </a:lnTo>
                <a:lnTo>
                  <a:pt x="120" y="404"/>
                </a:lnTo>
                <a:lnTo>
                  <a:pt x="120" y="403"/>
                </a:lnTo>
                <a:lnTo>
                  <a:pt x="122" y="403"/>
                </a:lnTo>
                <a:lnTo>
                  <a:pt x="120" y="403"/>
                </a:lnTo>
                <a:lnTo>
                  <a:pt x="118" y="403"/>
                </a:lnTo>
                <a:lnTo>
                  <a:pt x="118" y="401"/>
                </a:lnTo>
                <a:lnTo>
                  <a:pt x="118" y="399"/>
                </a:lnTo>
                <a:lnTo>
                  <a:pt x="117" y="399"/>
                </a:lnTo>
                <a:lnTo>
                  <a:pt x="118" y="399"/>
                </a:lnTo>
                <a:lnTo>
                  <a:pt x="117" y="399"/>
                </a:lnTo>
                <a:lnTo>
                  <a:pt x="118" y="399"/>
                </a:lnTo>
                <a:lnTo>
                  <a:pt x="118" y="398"/>
                </a:lnTo>
                <a:lnTo>
                  <a:pt x="118" y="396"/>
                </a:lnTo>
                <a:lnTo>
                  <a:pt x="117" y="396"/>
                </a:lnTo>
                <a:lnTo>
                  <a:pt x="118" y="396"/>
                </a:lnTo>
                <a:lnTo>
                  <a:pt x="118" y="394"/>
                </a:lnTo>
                <a:lnTo>
                  <a:pt x="117" y="394"/>
                </a:lnTo>
                <a:lnTo>
                  <a:pt x="117" y="393"/>
                </a:lnTo>
                <a:lnTo>
                  <a:pt x="117" y="391"/>
                </a:lnTo>
                <a:lnTo>
                  <a:pt x="117" y="389"/>
                </a:lnTo>
                <a:lnTo>
                  <a:pt x="117" y="388"/>
                </a:lnTo>
                <a:lnTo>
                  <a:pt x="118" y="388"/>
                </a:lnTo>
                <a:lnTo>
                  <a:pt x="118" y="386"/>
                </a:lnTo>
                <a:lnTo>
                  <a:pt x="118" y="384"/>
                </a:lnTo>
                <a:lnTo>
                  <a:pt x="118" y="383"/>
                </a:lnTo>
                <a:lnTo>
                  <a:pt x="118" y="381"/>
                </a:lnTo>
                <a:lnTo>
                  <a:pt x="118" y="379"/>
                </a:lnTo>
                <a:lnTo>
                  <a:pt x="120" y="379"/>
                </a:lnTo>
                <a:lnTo>
                  <a:pt x="122" y="379"/>
                </a:lnTo>
                <a:lnTo>
                  <a:pt x="122" y="378"/>
                </a:lnTo>
                <a:lnTo>
                  <a:pt x="123" y="378"/>
                </a:lnTo>
                <a:lnTo>
                  <a:pt x="123" y="379"/>
                </a:lnTo>
                <a:lnTo>
                  <a:pt x="123" y="381"/>
                </a:lnTo>
                <a:lnTo>
                  <a:pt x="123" y="379"/>
                </a:lnTo>
                <a:lnTo>
                  <a:pt x="125" y="379"/>
                </a:lnTo>
                <a:lnTo>
                  <a:pt x="125" y="378"/>
                </a:lnTo>
                <a:lnTo>
                  <a:pt x="127" y="378"/>
                </a:lnTo>
                <a:lnTo>
                  <a:pt x="128" y="376"/>
                </a:lnTo>
                <a:lnTo>
                  <a:pt x="127" y="376"/>
                </a:lnTo>
                <a:lnTo>
                  <a:pt x="128" y="376"/>
                </a:lnTo>
                <a:lnTo>
                  <a:pt x="128" y="374"/>
                </a:lnTo>
                <a:lnTo>
                  <a:pt x="127" y="374"/>
                </a:lnTo>
                <a:lnTo>
                  <a:pt x="128" y="376"/>
                </a:lnTo>
                <a:lnTo>
                  <a:pt x="127" y="376"/>
                </a:lnTo>
                <a:lnTo>
                  <a:pt x="127" y="374"/>
                </a:lnTo>
                <a:lnTo>
                  <a:pt x="125" y="374"/>
                </a:lnTo>
                <a:lnTo>
                  <a:pt x="127" y="374"/>
                </a:lnTo>
                <a:lnTo>
                  <a:pt x="125" y="374"/>
                </a:lnTo>
                <a:lnTo>
                  <a:pt x="127" y="374"/>
                </a:lnTo>
                <a:lnTo>
                  <a:pt x="125" y="374"/>
                </a:lnTo>
                <a:lnTo>
                  <a:pt x="127" y="374"/>
                </a:lnTo>
                <a:lnTo>
                  <a:pt x="125" y="374"/>
                </a:lnTo>
                <a:lnTo>
                  <a:pt x="125" y="373"/>
                </a:lnTo>
                <a:lnTo>
                  <a:pt x="125" y="371"/>
                </a:lnTo>
                <a:lnTo>
                  <a:pt x="123" y="371"/>
                </a:lnTo>
                <a:lnTo>
                  <a:pt x="123" y="373"/>
                </a:lnTo>
                <a:lnTo>
                  <a:pt x="123" y="374"/>
                </a:lnTo>
                <a:lnTo>
                  <a:pt x="123" y="376"/>
                </a:lnTo>
                <a:lnTo>
                  <a:pt x="123" y="378"/>
                </a:lnTo>
                <a:lnTo>
                  <a:pt x="122" y="378"/>
                </a:lnTo>
                <a:lnTo>
                  <a:pt x="122" y="376"/>
                </a:lnTo>
                <a:lnTo>
                  <a:pt x="122" y="374"/>
                </a:lnTo>
                <a:lnTo>
                  <a:pt x="120" y="374"/>
                </a:lnTo>
                <a:lnTo>
                  <a:pt x="118" y="374"/>
                </a:lnTo>
                <a:lnTo>
                  <a:pt x="118" y="373"/>
                </a:lnTo>
                <a:lnTo>
                  <a:pt x="120" y="373"/>
                </a:lnTo>
                <a:lnTo>
                  <a:pt x="120" y="371"/>
                </a:lnTo>
                <a:lnTo>
                  <a:pt x="120" y="369"/>
                </a:lnTo>
                <a:lnTo>
                  <a:pt x="122" y="369"/>
                </a:lnTo>
                <a:lnTo>
                  <a:pt x="120" y="369"/>
                </a:lnTo>
                <a:lnTo>
                  <a:pt x="120" y="368"/>
                </a:lnTo>
                <a:lnTo>
                  <a:pt x="120" y="366"/>
                </a:lnTo>
                <a:lnTo>
                  <a:pt x="120" y="364"/>
                </a:lnTo>
                <a:lnTo>
                  <a:pt x="122" y="364"/>
                </a:lnTo>
                <a:lnTo>
                  <a:pt x="123" y="364"/>
                </a:lnTo>
                <a:lnTo>
                  <a:pt x="123" y="366"/>
                </a:lnTo>
                <a:lnTo>
                  <a:pt x="125" y="366"/>
                </a:lnTo>
                <a:lnTo>
                  <a:pt x="125" y="364"/>
                </a:lnTo>
                <a:lnTo>
                  <a:pt x="125" y="366"/>
                </a:lnTo>
                <a:lnTo>
                  <a:pt x="127" y="366"/>
                </a:lnTo>
                <a:lnTo>
                  <a:pt x="127" y="364"/>
                </a:lnTo>
                <a:lnTo>
                  <a:pt x="128" y="364"/>
                </a:lnTo>
                <a:lnTo>
                  <a:pt x="130" y="364"/>
                </a:lnTo>
                <a:lnTo>
                  <a:pt x="132" y="364"/>
                </a:lnTo>
                <a:lnTo>
                  <a:pt x="133" y="364"/>
                </a:lnTo>
                <a:lnTo>
                  <a:pt x="135" y="363"/>
                </a:lnTo>
                <a:lnTo>
                  <a:pt x="137" y="363"/>
                </a:lnTo>
                <a:lnTo>
                  <a:pt x="138" y="363"/>
                </a:lnTo>
                <a:lnTo>
                  <a:pt x="140" y="363"/>
                </a:lnTo>
                <a:lnTo>
                  <a:pt x="142" y="363"/>
                </a:lnTo>
                <a:lnTo>
                  <a:pt x="143" y="363"/>
                </a:lnTo>
                <a:lnTo>
                  <a:pt x="145" y="363"/>
                </a:lnTo>
                <a:lnTo>
                  <a:pt x="145" y="361"/>
                </a:lnTo>
                <a:lnTo>
                  <a:pt x="143" y="361"/>
                </a:lnTo>
                <a:lnTo>
                  <a:pt x="145" y="361"/>
                </a:lnTo>
                <a:lnTo>
                  <a:pt x="143" y="361"/>
                </a:lnTo>
                <a:lnTo>
                  <a:pt x="142" y="361"/>
                </a:lnTo>
                <a:lnTo>
                  <a:pt x="140" y="361"/>
                </a:lnTo>
                <a:lnTo>
                  <a:pt x="138" y="361"/>
                </a:lnTo>
                <a:lnTo>
                  <a:pt x="137" y="361"/>
                </a:lnTo>
                <a:lnTo>
                  <a:pt x="135" y="361"/>
                </a:lnTo>
                <a:lnTo>
                  <a:pt x="133" y="361"/>
                </a:lnTo>
                <a:lnTo>
                  <a:pt x="133" y="363"/>
                </a:lnTo>
                <a:lnTo>
                  <a:pt x="132" y="363"/>
                </a:lnTo>
                <a:lnTo>
                  <a:pt x="130" y="363"/>
                </a:lnTo>
                <a:lnTo>
                  <a:pt x="130" y="361"/>
                </a:lnTo>
                <a:lnTo>
                  <a:pt x="128" y="361"/>
                </a:lnTo>
                <a:lnTo>
                  <a:pt x="128" y="359"/>
                </a:lnTo>
                <a:lnTo>
                  <a:pt x="127" y="359"/>
                </a:lnTo>
                <a:lnTo>
                  <a:pt x="127" y="358"/>
                </a:lnTo>
                <a:lnTo>
                  <a:pt x="128" y="358"/>
                </a:lnTo>
                <a:lnTo>
                  <a:pt x="128" y="356"/>
                </a:lnTo>
                <a:lnTo>
                  <a:pt x="127" y="356"/>
                </a:lnTo>
                <a:lnTo>
                  <a:pt x="125" y="356"/>
                </a:lnTo>
                <a:lnTo>
                  <a:pt x="125" y="358"/>
                </a:lnTo>
                <a:lnTo>
                  <a:pt x="125" y="356"/>
                </a:lnTo>
                <a:lnTo>
                  <a:pt x="123" y="356"/>
                </a:lnTo>
                <a:lnTo>
                  <a:pt x="125" y="356"/>
                </a:lnTo>
                <a:lnTo>
                  <a:pt x="125" y="354"/>
                </a:lnTo>
                <a:lnTo>
                  <a:pt x="125" y="353"/>
                </a:lnTo>
                <a:lnTo>
                  <a:pt x="125" y="351"/>
                </a:lnTo>
                <a:lnTo>
                  <a:pt x="125" y="349"/>
                </a:lnTo>
                <a:lnTo>
                  <a:pt x="125" y="348"/>
                </a:lnTo>
                <a:lnTo>
                  <a:pt x="127" y="348"/>
                </a:lnTo>
                <a:lnTo>
                  <a:pt x="125" y="348"/>
                </a:lnTo>
                <a:lnTo>
                  <a:pt x="127" y="348"/>
                </a:lnTo>
                <a:lnTo>
                  <a:pt x="127" y="346"/>
                </a:lnTo>
                <a:lnTo>
                  <a:pt x="127" y="344"/>
                </a:lnTo>
                <a:lnTo>
                  <a:pt x="128" y="343"/>
                </a:lnTo>
                <a:lnTo>
                  <a:pt x="128" y="341"/>
                </a:lnTo>
                <a:lnTo>
                  <a:pt x="130" y="341"/>
                </a:lnTo>
                <a:lnTo>
                  <a:pt x="130" y="339"/>
                </a:lnTo>
                <a:lnTo>
                  <a:pt x="132" y="339"/>
                </a:lnTo>
                <a:lnTo>
                  <a:pt x="132" y="338"/>
                </a:lnTo>
                <a:lnTo>
                  <a:pt x="132" y="336"/>
                </a:lnTo>
                <a:lnTo>
                  <a:pt x="133" y="334"/>
                </a:lnTo>
                <a:lnTo>
                  <a:pt x="135" y="334"/>
                </a:lnTo>
                <a:lnTo>
                  <a:pt x="135" y="333"/>
                </a:lnTo>
                <a:lnTo>
                  <a:pt x="135" y="331"/>
                </a:lnTo>
                <a:lnTo>
                  <a:pt x="137" y="331"/>
                </a:lnTo>
                <a:lnTo>
                  <a:pt x="137" y="329"/>
                </a:lnTo>
                <a:lnTo>
                  <a:pt x="138" y="329"/>
                </a:lnTo>
                <a:lnTo>
                  <a:pt x="138" y="328"/>
                </a:lnTo>
                <a:lnTo>
                  <a:pt x="140" y="328"/>
                </a:lnTo>
                <a:lnTo>
                  <a:pt x="140" y="326"/>
                </a:lnTo>
                <a:lnTo>
                  <a:pt x="140" y="324"/>
                </a:lnTo>
                <a:lnTo>
                  <a:pt x="140" y="323"/>
                </a:lnTo>
                <a:lnTo>
                  <a:pt x="140" y="321"/>
                </a:lnTo>
                <a:lnTo>
                  <a:pt x="142" y="321"/>
                </a:lnTo>
                <a:lnTo>
                  <a:pt x="143" y="321"/>
                </a:lnTo>
                <a:lnTo>
                  <a:pt x="145" y="321"/>
                </a:lnTo>
                <a:lnTo>
                  <a:pt x="145" y="319"/>
                </a:lnTo>
                <a:lnTo>
                  <a:pt x="147" y="319"/>
                </a:lnTo>
                <a:lnTo>
                  <a:pt x="148" y="319"/>
                </a:lnTo>
                <a:lnTo>
                  <a:pt x="150" y="319"/>
                </a:lnTo>
                <a:lnTo>
                  <a:pt x="152" y="319"/>
                </a:lnTo>
                <a:lnTo>
                  <a:pt x="153" y="319"/>
                </a:lnTo>
                <a:lnTo>
                  <a:pt x="153" y="318"/>
                </a:lnTo>
                <a:lnTo>
                  <a:pt x="155" y="318"/>
                </a:lnTo>
                <a:lnTo>
                  <a:pt x="155" y="316"/>
                </a:lnTo>
                <a:lnTo>
                  <a:pt x="157" y="316"/>
                </a:lnTo>
                <a:lnTo>
                  <a:pt x="158" y="316"/>
                </a:lnTo>
                <a:lnTo>
                  <a:pt x="158" y="314"/>
                </a:lnTo>
                <a:lnTo>
                  <a:pt x="160" y="314"/>
                </a:lnTo>
                <a:lnTo>
                  <a:pt x="162" y="314"/>
                </a:lnTo>
                <a:lnTo>
                  <a:pt x="163" y="314"/>
                </a:lnTo>
                <a:lnTo>
                  <a:pt x="165" y="314"/>
                </a:lnTo>
                <a:lnTo>
                  <a:pt x="165" y="316"/>
                </a:lnTo>
                <a:lnTo>
                  <a:pt x="167" y="316"/>
                </a:lnTo>
                <a:lnTo>
                  <a:pt x="167" y="318"/>
                </a:lnTo>
                <a:lnTo>
                  <a:pt x="168" y="318"/>
                </a:lnTo>
                <a:lnTo>
                  <a:pt x="168" y="319"/>
                </a:lnTo>
                <a:lnTo>
                  <a:pt x="168" y="321"/>
                </a:lnTo>
                <a:lnTo>
                  <a:pt x="170" y="321"/>
                </a:lnTo>
                <a:lnTo>
                  <a:pt x="170" y="323"/>
                </a:lnTo>
                <a:lnTo>
                  <a:pt x="172" y="323"/>
                </a:lnTo>
                <a:lnTo>
                  <a:pt x="172" y="324"/>
                </a:lnTo>
                <a:lnTo>
                  <a:pt x="172" y="326"/>
                </a:lnTo>
                <a:lnTo>
                  <a:pt x="172" y="328"/>
                </a:lnTo>
                <a:lnTo>
                  <a:pt x="172" y="326"/>
                </a:lnTo>
                <a:lnTo>
                  <a:pt x="173" y="326"/>
                </a:lnTo>
                <a:lnTo>
                  <a:pt x="173" y="324"/>
                </a:lnTo>
                <a:lnTo>
                  <a:pt x="173" y="323"/>
                </a:lnTo>
                <a:lnTo>
                  <a:pt x="172" y="323"/>
                </a:lnTo>
                <a:lnTo>
                  <a:pt x="172" y="321"/>
                </a:lnTo>
                <a:lnTo>
                  <a:pt x="172" y="319"/>
                </a:lnTo>
                <a:lnTo>
                  <a:pt x="170" y="319"/>
                </a:lnTo>
                <a:lnTo>
                  <a:pt x="170" y="318"/>
                </a:lnTo>
                <a:lnTo>
                  <a:pt x="170" y="316"/>
                </a:lnTo>
                <a:lnTo>
                  <a:pt x="168" y="314"/>
                </a:lnTo>
                <a:lnTo>
                  <a:pt x="170" y="314"/>
                </a:lnTo>
                <a:lnTo>
                  <a:pt x="170" y="313"/>
                </a:lnTo>
                <a:lnTo>
                  <a:pt x="172" y="313"/>
                </a:lnTo>
                <a:lnTo>
                  <a:pt x="172" y="311"/>
                </a:lnTo>
                <a:lnTo>
                  <a:pt x="173" y="311"/>
                </a:lnTo>
                <a:lnTo>
                  <a:pt x="173" y="313"/>
                </a:lnTo>
                <a:lnTo>
                  <a:pt x="173" y="311"/>
                </a:lnTo>
                <a:lnTo>
                  <a:pt x="175" y="311"/>
                </a:lnTo>
                <a:lnTo>
                  <a:pt x="175" y="309"/>
                </a:lnTo>
                <a:lnTo>
                  <a:pt x="177" y="309"/>
                </a:lnTo>
                <a:lnTo>
                  <a:pt x="177" y="308"/>
                </a:lnTo>
                <a:lnTo>
                  <a:pt x="177" y="306"/>
                </a:lnTo>
                <a:lnTo>
                  <a:pt x="178" y="306"/>
                </a:lnTo>
                <a:lnTo>
                  <a:pt x="178" y="304"/>
                </a:lnTo>
                <a:lnTo>
                  <a:pt x="178" y="306"/>
                </a:lnTo>
                <a:lnTo>
                  <a:pt x="178" y="304"/>
                </a:lnTo>
                <a:lnTo>
                  <a:pt x="180" y="304"/>
                </a:lnTo>
                <a:lnTo>
                  <a:pt x="180" y="306"/>
                </a:lnTo>
                <a:lnTo>
                  <a:pt x="180" y="304"/>
                </a:lnTo>
                <a:lnTo>
                  <a:pt x="182" y="304"/>
                </a:lnTo>
                <a:lnTo>
                  <a:pt x="183" y="304"/>
                </a:lnTo>
                <a:lnTo>
                  <a:pt x="183" y="303"/>
                </a:lnTo>
                <a:lnTo>
                  <a:pt x="185" y="303"/>
                </a:lnTo>
                <a:lnTo>
                  <a:pt x="185" y="301"/>
                </a:lnTo>
                <a:lnTo>
                  <a:pt x="187" y="301"/>
                </a:lnTo>
                <a:lnTo>
                  <a:pt x="188" y="301"/>
                </a:lnTo>
                <a:lnTo>
                  <a:pt x="190" y="301"/>
                </a:lnTo>
                <a:lnTo>
                  <a:pt x="192" y="301"/>
                </a:lnTo>
                <a:lnTo>
                  <a:pt x="192" y="299"/>
                </a:lnTo>
                <a:lnTo>
                  <a:pt x="193" y="299"/>
                </a:lnTo>
                <a:lnTo>
                  <a:pt x="195" y="299"/>
                </a:lnTo>
                <a:lnTo>
                  <a:pt x="195" y="298"/>
                </a:lnTo>
                <a:lnTo>
                  <a:pt x="197" y="298"/>
                </a:lnTo>
                <a:lnTo>
                  <a:pt x="197" y="296"/>
                </a:lnTo>
                <a:lnTo>
                  <a:pt x="197" y="294"/>
                </a:lnTo>
                <a:lnTo>
                  <a:pt x="198" y="294"/>
                </a:lnTo>
                <a:lnTo>
                  <a:pt x="198" y="296"/>
                </a:lnTo>
                <a:lnTo>
                  <a:pt x="198" y="294"/>
                </a:lnTo>
                <a:lnTo>
                  <a:pt x="198" y="293"/>
                </a:lnTo>
                <a:lnTo>
                  <a:pt x="200" y="293"/>
                </a:lnTo>
                <a:lnTo>
                  <a:pt x="200" y="291"/>
                </a:lnTo>
                <a:lnTo>
                  <a:pt x="200" y="289"/>
                </a:lnTo>
                <a:lnTo>
                  <a:pt x="200" y="288"/>
                </a:lnTo>
                <a:lnTo>
                  <a:pt x="200" y="286"/>
                </a:lnTo>
                <a:lnTo>
                  <a:pt x="200" y="284"/>
                </a:lnTo>
                <a:lnTo>
                  <a:pt x="200" y="283"/>
                </a:lnTo>
                <a:lnTo>
                  <a:pt x="200" y="281"/>
                </a:lnTo>
                <a:lnTo>
                  <a:pt x="202" y="281"/>
                </a:lnTo>
                <a:lnTo>
                  <a:pt x="202" y="279"/>
                </a:lnTo>
                <a:lnTo>
                  <a:pt x="203" y="279"/>
                </a:lnTo>
                <a:lnTo>
                  <a:pt x="205" y="279"/>
                </a:lnTo>
                <a:lnTo>
                  <a:pt x="207" y="279"/>
                </a:lnTo>
                <a:lnTo>
                  <a:pt x="208" y="279"/>
                </a:lnTo>
                <a:lnTo>
                  <a:pt x="210" y="279"/>
                </a:lnTo>
                <a:lnTo>
                  <a:pt x="210" y="278"/>
                </a:lnTo>
                <a:lnTo>
                  <a:pt x="212" y="276"/>
                </a:lnTo>
                <a:lnTo>
                  <a:pt x="212" y="274"/>
                </a:lnTo>
                <a:lnTo>
                  <a:pt x="212" y="273"/>
                </a:lnTo>
                <a:lnTo>
                  <a:pt x="213" y="273"/>
                </a:lnTo>
                <a:lnTo>
                  <a:pt x="213" y="274"/>
                </a:lnTo>
                <a:lnTo>
                  <a:pt x="215" y="274"/>
                </a:lnTo>
                <a:lnTo>
                  <a:pt x="217" y="274"/>
                </a:lnTo>
                <a:lnTo>
                  <a:pt x="218" y="274"/>
                </a:lnTo>
                <a:lnTo>
                  <a:pt x="220" y="274"/>
                </a:lnTo>
                <a:lnTo>
                  <a:pt x="222" y="274"/>
                </a:lnTo>
                <a:lnTo>
                  <a:pt x="222" y="273"/>
                </a:lnTo>
                <a:lnTo>
                  <a:pt x="223" y="273"/>
                </a:lnTo>
                <a:lnTo>
                  <a:pt x="225" y="273"/>
                </a:lnTo>
                <a:lnTo>
                  <a:pt x="225" y="271"/>
                </a:lnTo>
                <a:lnTo>
                  <a:pt x="227" y="271"/>
                </a:lnTo>
                <a:lnTo>
                  <a:pt x="228" y="269"/>
                </a:lnTo>
                <a:lnTo>
                  <a:pt x="228" y="267"/>
                </a:lnTo>
                <a:lnTo>
                  <a:pt x="230" y="267"/>
                </a:lnTo>
                <a:lnTo>
                  <a:pt x="230" y="266"/>
                </a:lnTo>
                <a:lnTo>
                  <a:pt x="230" y="264"/>
                </a:lnTo>
                <a:lnTo>
                  <a:pt x="230" y="262"/>
                </a:lnTo>
                <a:lnTo>
                  <a:pt x="232" y="262"/>
                </a:lnTo>
                <a:lnTo>
                  <a:pt x="232" y="264"/>
                </a:lnTo>
                <a:close/>
                <a:moveTo>
                  <a:pt x="23" y="262"/>
                </a:moveTo>
                <a:lnTo>
                  <a:pt x="23" y="264"/>
                </a:lnTo>
                <a:lnTo>
                  <a:pt x="21" y="264"/>
                </a:lnTo>
                <a:lnTo>
                  <a:pt x="23" y="264"/>
                </a:lnTo>
                <a:lnTo>
                  <a:pt x="21" y="264"/>
                </a:lnTo>
                <a:lnTo>
                  <a:pt x="23" y="264"/>
                </a:lnTo>
                <a:lnTo>
                  <a:pt x="23" y="262"/>
                </a:lnTo>
                <a:close/>
                <a:moveTo>
                  <a:pt x="50" y="259"/>
                </a:moveTo>
                <a:lnTo>
                  <a:pt x="50" y="261"/>
                </a:lnTo>
                <a:lnTo>
                  <a:pt x="48" y="261"/>
                </a:lnTo>
                <a:lnTo>
                  <a:pt x="50" y="261"/>
                </a:lnTo>
                <a:lnTo>
                  <a:pt x="48" y="261"/>
                </a:lnTo>
                <a:lnTo>
                  <a:pt x="48" y="259"/>
                </a:lnTo>
                <a:lnTo>
                  <a:pt x="50" y="259"/>
                </a:lnTo>
                <a:lnTo>
                  <a:pt x="48" y="259"/>
                </a:lnTo>
                <a:lnTo>
                  <a:pt x="50" y="259"/>
                </a:lnTo>
                <a:close/>
                <a:moveTo>
                  <a:pt x="47" y="251"/>
                </a:moveTo>
                <a:lnTo>
                  <a:pt x="48" y="251"/>
                </a:lnTo>
                <a:lnTo>
                  <a:pt x="48" y="252"/>
                </a:lnTo>
                <a:lnTo>
                  <a:pt x="50" y="252"/>
                </a:lnTo>
                <a:lnTo>
                  <a:pt x="50" y="254"/>
                </a:lnTo>
                <a:lnTo>
                  <a:pt x="50" y="256"/>
                </a:lnTo>
                <a:lnTo>
                  <a:pt x="50" y="257"/>
                </a:lnTo>
                <a:lnTo>
                  <a:pt x="48" y="257"/>
                </a:lnTo>
                <a:lnTo>
                  <a:pt x="47" y="257"/>
                </a:lnTo>
                <a:lnTo>
                  <a:pt x="48" y="259"/>
                </a:lnTo>
                <a:lnTo>
                  <a:pt x="48" y="261"/>
                </a:lnTo>
                <a:lnTo>
                  <a:pt x="48" y="262"/>
                </a:lnTo>
                <a:lnTo>
                  <a:pt x="47" y="262"/>
                </a:lnTo>
                <a:lnTo>
                  <a:pt x="47" y="261"/>
                </a:lnTo>
                <a:lnTo>
                  <a:pt x="45" y="261"/>
                </a:lnTo>
                <a:lnTo>
                  <a:pt x="45" y="262"/>
                </a:lnTo>
                <a:lnTo>
                  <a:pt x="45" y="264"/>
                </a:lnTo>
                <a:lnTo>
                  <a:pt x="47" y="264"/>
                </a:lnTo>
                <a:lnTo>
                  <a:pt x="47" y="266"/>
                </a:lnTo>
                <a:lnTo>
                  <a:pt x="47" y="267"/>
                </a:lnTo>
                <a:lnTo>
                  <a:pt x="47" y="269"/>
                </a:lnTo>
                <a:lnTo>
                  <a:pt x="45" y="269"/>
                </a:lnTo>
                <a:lnTo>
                  <a:pt x="45" y="271"/>
                </a:lnTo>
                <a:lnTo>
                  <a:pt x="43" y="271"/>
                </a:lnTo>
                <a:lnTo>
                  <a:pt x="41" y="271"/>
                </a:lnTo>
                <a:lnTo>
                  <a:pt x="40" y="271"/>
                </a:lnTo>
                <a:lnTo>
                  <a:pt x="40" y="273"/>
                </a:lnTo>
                <a:lnTo>
                  <a:pt x="40" y="271"/>
                </a:lnTo>
                <a:lnTo>
                  <a:pt x="38" y="273"/>
                </a:lnTo>
                <a:lnTo>
                  <a:pt x="38" y="271"/>
                </a:lnTo>
                <a:lnTo>
                  <a:pt x="38" y="273"/>
                </a:lnTo>
                <a:lnTo>
                  <a:pt x="38" y="274"/>
                </a:lnTo>
                <a:lnTo>
                  <a:pt x="36" y="274"/>
                </a:lnTo>
                <a:lnTo>
                  <a:pt x="36" y="276"/>
                </a:lnTo>
                <a:lnTo>
                  <a:pt x="36" y="278"/>
                </a:lnTo>
                <a:lnTo>
                  <a:pt x="35" y="278"/>
                </a:lnTo>
                <a:lnTo>
                  <a:pt x="35" y="279"/>
                </a:lnTo>
                <a:lnTo>
                  <a:pt x="35" y="281"/>
                </a:lnTo>
                <a:lnTo>
                  <a:pt x="33" y="281"/>
                </a:lnTo>
                <a:lnTo>
                  <a:pt x="33" y="283"/>
                </a:lnTo>
                <a:lnTo>
                  <a:pt x="33" y="284"/>
                </a:lnTo>
                <a:lnTo>
                  <a:pt x="33" y="283"/>
                </a:lnTo>
                <a:lnTo>
                  <a:pt x="31" y="283"/>
                </a:lnTo>
                <a:lnTo>
                  <a:pt x="31" y="284"/>
                </a:lnTo>
                <a:lnTo>
                  <a:pt x="31" y="283"/>
                </a:lnTo>
                <a:lnTo>
                  <a:pt x="31" y="284"/>
                </a:lnTo>
                <a:lnTo>
                  <a:pt x="31" y="283"/>
                </a:lnTo>
                <a:lnTo>
                  <a:pt x="30" y="283"/>
                </a:lnTo>
                <a:lnTo>
                  <a:pt x="30" y="284"/>
                </a:lnTo>
                <a:lnTo>
                  <a:pt x="30" y="286"/>
                </a:lnTo>
                <a:lnTo>
                  <a:pt x="30" y="284"/>
                </a:lnTo>
                <a:lnTo>
                  <a:pt x="30" y="286"/>
                </a:lnTo>
                <a:lnTo>
                  <a:pt x="28" y="286"/>
                </a:lnTo>
                <a:lnTo>
                  <a:pt x="26" y="286"/>
                </a:lnTo>
                <a:lnTo>
                  <a:pt x="25" y="286"/>
                </a:lnTo>
                <a:lnTo>
                  <a:pt x="23" y="286"/>
                </a:lnTo>
                <a:lnTo>
                  <a:pt x="23" y="284"/>
                </a:lnTo>
                <a:lnTo>
                  <a:pt x="23" y="286"/>
                </a:lnTo>
                <a:lnTo>
                  <a:pt x="21" y="286"/>
                </a:lnTo>
                <a:lnTo>
                  <a:pt x="20" y="286"/>
                </a:lnTo>
                <a:lnTo>
                  <a:pt x="18" y="286"/>
                </a:lnTo>
                <a:lnTo>
                  <a:pt x="16" y="286"/>
                </a:lnTo>
                <a:lnTo>
                  <a:pt x="15" y="286"/>
                </a:lnTo>
                <a:lnTo>
                  <a:pt x="15" y="284"/>
                </a:lnTo>
                <a:lnTo>
                  <a:pt x="16" y="284"/>
                </a:lnTo>
                <a:lnTo>
                  <a:pt x="15" y="284"/>
                </a:lnTo>
                <a:lnTo>
                  <a:pt x="16" y="284"/>
                </a:lnTo>
                <a:lnTo>
                  <a:pt x="16" y="283"/>
                </a:lnTo>
                <a:lnTo>
                  <a:pt x="18" y="284"/>
                </a:lnTo>
                <a:lnTo>
                  <a:pt x="18" y="283"/>
                </a:lnTo>
                <a:lnTo>
                  <a:pt x="18" y="284"/>
                </a:lnTo>
                <a:lnTo>
                  <a:pt x="18" y="283"/>
                </a:lnTo>
                <a:lnTo>
                  <a:pt x="16" y="283"/>
                </a:lnTo>
                <a:lnTo>
                  <a:pt x="16" y="284"/>
                </a:lnTo>
                <a:lnTo>
                  <a:pt x="15" y="284"/>
                </a:lnTo>
                <a:lnTo>
                  <a:pt x="15" y="283"/>
                </a:lnTo>
                <a:lnTo>
                  <a:pt x="16" y="281"/>
                </a:lnTo>
                <a:lnTo>
                  <a:pt x="16" y="279"/>
                </a:lnTo>
                <a:lnTo>
                  <a:pt x="18" y="281"/>
                </a:lnTo>
                <a:lnTo>
                  <a:pt x="18" y="279"/>
                </a:lnTo>
                <a:lnTo>
                  <a:pt x="16" y="279"/>
                </a:lnTo>
                <a:lnTo>
                  <a:pt x="15" y="279"/>
                </a:lnTo>
                <a:lnTo>
                  <a:pt x="13" y="279"/>
                </a:lnTo>
                <a:lnTo>
                  <a:pt x="13" y="278"/>
                </a:lnTo>
                <a:lnTo>
                  <a:pt x="13" y="279"/>
                </a:lnTo>
                <a:lnTo>
                  <a:pt x="13" y="278"/>
                </a:lnTo>
                <a:lnTo>
                  <a:pt x="11" y="278"/>
                </a:lnTo>
                <a:lnTo>
                  <a:pt x="11" y="276"/>
                </a:lnTo>
                <a:lnTo>
                  <a:pt x="11" y="274"/>
                </a:lnTo>
                <a:lnTo>
                  <a:pt x="13" y="276"/>
                </a:lnTo>
                <a:lnTo>
                  <a:pt x="13" y="274"/>
                </a:lnTo>
                <a:lnTo>
                  <a:pt x="13" y="276"/>
                </a:lnTo>
                <a:lnTo>
                  <a:pt x="13" y="274"/>
                </a:lnTo>
                <a:lnTo>
                  <a:pt x="15" y="274"/>
                </a:lnTo>
                <a:lnTo>
                  <a:pt x="16" y="273"/>
                </a:lnTo>
                <a:lnTo>
                  <a:pt x="16" y="274"/>
                </a:lnTo>
                <a:lnTo>
                  <a:pt x="18" y="274"/>
                </a:lnTo>
                <a:lnTo>
                  <a:pt x="20" y="274"/>
                </a:lnTo>
                <a:lnTo>
                  <a:pt x="20" y="273"/>
                </a:lnTo>
                <a:lnTo>
                  <a:pt x="21" y="273"/>
                </a:lnTo>
                <a:lnTo>
                  <a:pt x="21" y="271"/>
                </a:lnTo>
                <a:lnTo>
                  <a:pt x="21" y="273"/>
                </a:lnTo>
                <a:lnTo>
                  <a:pt x="23" y="273"/>
                </a:lnTo>
                <a:lnTo>
                  <a:pt x="21" y="273"/>
                </a:lnTo>
                <a:lnTo>
                  <a:pt x="21" y="271"/>
                </a:lnTo>
                <a:lnTo>
                  <a:pt x="23" y="271"/>
                </a:lnTo>
                <a:lnTo>
                  <a:pt x="23" y="269"/>
                </a:lnTo>
                <a:lnTo>
                  <a:pt x="21" y="269"/>
                </a:lnTo>
                <a:lnTo>
                  <a:pt x="21" y="267"/>
                </a:lnTo>
                <a:lnTo>
                  <a:pt x="23" y="267"/>
                </a:lnTo>
                <a:lnTo>
                  <a:pt x="21" y="267"/>
                </a:lnTo>
                <a:lnTo>
                  <a:pt x="21" y="266"/>
                </a:lnTo>
                <a:lnTo>
                  <a:pt x="23" y="266"/>
                </a:lnTo>
                <a:lnTo>
                  <a:pt x="23" y="264"/>
                </a:lnTo>
                <a:lnTo>
                  <a:pt x="23" y="262"/>
                </a:lnTo>
                <a:lnTo>
                  <a:pt x="23" y="261"/>
                </a:lnTo>
                <a:lnTo>
                  <a:pt x="25" y="261"/>
                </a:lnTo>
                <a:lnTo>
                  <a:pt x="25" y="259"/>
                </a:lnTo>
                <a:lnTo>
                  <a:pt x="25" y="257"/>
                </a:lnTo>
                <a:lnTo>
                  <a:pt x="26" y="257"/>
                </a:lnTo>
                <a:lnTo>
                  <a:pt x="28" y="257"/>
                </a:lnTo>
                <a:lnTo>
                  <a:pt x="28" y="256"/>
                </a:lnTo>
                <a:lnTo>
                  <a:pt x="30" y="256"/>
                </a:lnTo>
                <a:lnTo>
                  <a:pt x="31" y="256"/>
                </a:lnTo>
                <a:lnTo>
                  <a:pt x="31" y="254"/>
                </a:lnTo>
                <a:lnTo>
                  <a:pt x="33" y="254"/>
                </a:lnTo>
                <a:lnTo>
                  <a:pt x="35" y="254"/>
                </a:lnTo>
                <a:lnTo>
                  <a:pt x="35" y="252"/>
                </a:lnTo>
                <a:lnTo>
                  <a:pt x="36" y="252"/>
                </a:lnTo>
                <a:lnTo>
                  <a:pt x="38" y="252"/>
                </a:lnTo>
                <a:lnTo>
                  <a:pt x="40" y="252"/>
                </a:lnTo>
                <a:lnTo>
                  <a:pt x="40" y="254"/>
                </a:lnTo>
                <a:lnTo>
                  <a:pt x="41" y="254"/>
                </a:lnTo>
                <a:lnTo>
                  <a:pt x="41" y="256"/>
                </a:lnTo>
                <a:lnTo>
                  <a:pt x="41" y="254"/>
                </a:lnTo>
                <a:lnTo>
                  <a:pt x="40" y="254"/>
                </a:lnTo>
                <a:lnTo>
                  <a:pt x="41" y="254"/>
                </a:lnTo>
                <a:lnTo>
                  <a:pt x="41" y="252"/>
                </a:lnTo>
                <a:lnTo>
                  <a:pt x="41" y="254"/>
                </a:lnTo>
                <a:lnTo>
                  <a:pt x="43" y="254"/>
                </a:lnTo>
                <a:lnTo>
                  <a:pt x="43" y="252"/>
                </a:lnTo>
                <a:lnTo>
                  <a:pt x="45" y="252"/>
                </a:lnTo>
                <a:lnTo>
                  <a:pt x="47" y="252"/>
                </a:lnTo>
                <a:lnTo>
                  <a:pt x="47" y="251"/>
                </a:lnTo>
                <a:close/>
                <a:moveTo>
                  <a:pt x="92" y="244"/>
                </a:moveTo>
                <a:lnTo>
                  <a:pt x="92" y="246"/>
                </a:lnTo>
                <a:lnTo>
                  <a:pt x="92" y="247"/>
                </a:lnTo>
                <a:lnTo>
                  <a:pt x="90" y="247"/>
                </a:lnTo>
                <a:lnTo>
                  <a:pt x="90" y="249"/>
                </a:lnTo>
                <a:lnTo>
                  <a:pt x="90" y="247"/>
                </a:lnTo>
                <a:lnTo>
                  <a:pt x="90" y="249"/>
                </a:lnTo>
                <a:lnTo>
                  <a:pt x="90" y="247"/>
                </a:lnTo>
                <a:lnTo>
                  <a:pt x="88" y="247"/>
                </a:lnTo>
                <a:lnTo>
                  <a:pt x="88" y="249"/>
                </a:lnTo>
                <a:lnTo>
                  <a:pt x="88" y="251"/>
                </a:lnTo>
                <a:lnTo>
                  <a:pt x="88" y="252"/>
                </a:lnTo>
                <a:lnTo>
                  <a:pt x="87" y="252"/>
                </a:lnTo>
                <a:lnTo>
                  <a:pt x="87" y="251"/>
                </a:lnTo>
                <a:lnTo>
                  <a:pt x="87" y="249"/>
                </a:lnTo>
                <a:lnTo>
                  <a:pt x="87" y="247"/>
                </a:lnTo>
                <a:lnTo>
                  <a:pt x="85" y="247"/>
                </a:lnTo>
                <a:lnTo>
                  <a:pt x="85" y="246"/>
                </a:lnTo>
                <a:lnTo>
                  <a:pt x="87" y="246"/>
                </a:lnTo>
                <a:lnTo>
                  <a:pt x="88" y="246"/>
                </a:lnTo>
                <a:lnTo>
                  <a:pt x="88" y="244"/>
                </a:lnTo>
                <a:lnTo>
                  <a:pt x="90" y="244"/>
                </a:lnTo>
                <a:lnTo>
                  <a:pt x="92" y="244"/>
                </a:lnTo>
                <a:lnTo>
                  <a:pt x="92" y="242"/>
                </a:lnTo>
                <a:lnTo>
                  <a:pt x="93" y="242"/>
                </a:lnTo>
                <a:lnTo>
                  <a:pt x="93" y="244"/>
                </a:lnTo>
                <a:lnTo>
                  <a:pt x="92" y="244"/>
                </a:lnTo>
                <a:close/>
                <a:moveTo>
                  <a:pt x="237" y="241"/>
                </a:moveTo>
                <a:lnTo>
                  <a:pt x="237" y="242"/>
                </a:lnTo>
                <a:lnTo>
                  <a:pt x="237" y="241"/>
                </a:lnTo>
                <a:close/>
                <a:moveTo>
                  <a:pt x="284" y="15"/>
                </a:moveTo>
                <a:lnTo>
                  <a:pt x="284" y="17"/>
                </a:lnTo>
                <a:lnTo>
                  <a:pt x="282" y="17"/>
                </a:lnTo>
                <a:lnTo>
                  <a:pt x="280" y="17"/>
                </a:lnTo>
                <a:lnTo>
                  <a:pt x="280" y="19"/>
                </a:lnTo>
                <a:lnTo>
                  <a:pt x="279" y="19"/>
                </a:lnTo>
                <a:lnTo>
                  <a:pt x="277" y="22"/>
                </a:lnTo>
                <a:lnTo>
                  <a:pt x="274" y="25"/>
                </a:lnTo>
                <a:lnTo>
                  <a:pt x="272" y="32"/>
                </a:lnTo>
                <a:lnTo>
                  <a:pt x="272" y="34"/>
                </a:lnTo>
                <a:lnTo>
                  <a:pt x="274" y="34"/>
                </a:lnTo>
                <a:lnTo>
                  <a:pt x="275" y="34"/>
                </a:lnTo>
                <a:lnTo>
                  <a:pt x="275" y="35"/>
                </a:lnTo>
                <a:lnTo>
                  <a:pt x="277" y="35"/>
                </a:lnTo>
                <a:lnTo>
                  <a:pt x="279" y="37"/>
                </a:lnTo>
                <a:lnTo>
                  <a:pt x="279" y="42"/>
                </a:lnTo>
                <a:lnTo>
                  <a:pt x="280" y="47"/>
                </a:lnTo>
                <a:lnTo>
                  <a:pt x="280" y="49"/>
                </a:lnTo>
                <a:lnTo>
                  <a:pt x="280" y="50"/>
                </a:lnTo>
                <a:lnTo>
                  <a:pt x="279" y="52"/>
                </a:lnTo>
                <a:lnTo>
                  <a:pt x="279" y="55"/>
                </a:lnTo>
                <a:lnTo>
                  <a:pt x="277" y="59"/>
                </a:lnTo>
                <a:lnTo>
                  <a:pt x="275" y="60"/>
                </a:lnTo>
                <a:lnTo>
                  <a:pt x="279" y="67"/>
                </a:lnTo>
                <a:lnTo>
                  <a:pt x="280" y="69"/>
                </a:lnTo>
                <a:lnTo>
                  <a:pt x="279" y="71"/>
                </a:lnTo>
                <a:lnTo>
                  <a:pt x="279" y="72"/>
                </a:lnTo>
                <a:lnTo>
                  <a:pt x="282" y="72"/>
                </a:lnTo>
                <a:lnTo>
                  <a:pt x="282" y="74"/>
                </a:lnTo>
                <a:lnTo>
                  <a:pt x="284" y="72"/>
                </a:lnTo>
                <a:lnTo>
                  <a:pt x="285" y="72"/>
                </a:lnTo>
                <a:lnTo>
                  <a:pt x="290" y="67"/>
                </a:lnTo>
                <a:lnTo>
                  <a:pt x="292" y="67"/>
                </a:lnTo>
                <a:lnTo>
                  <a:pt x="294" y="69"/>
                </a:lnTo>
                <a:lnTo>
                  <a:pt x="300" y="71"/>
                </a:lnTo>
                <a:lnTo>
                  <a:pt x="302" y="69"/>
                </a:lnTo>
                <a:lnTo>
                  <a:pt x="307" y="62"/>
                </a:lnTo>
                <a:lnTo>
                  <a:pt x="310" y="62"/>
                </a:lnTo>
                <a:lnTo>
                  <a:pt x="312" y="62"/>
                </a:lnTo>
                <a:lnTo>
                  <a:pt x="314" y="64"/>
                </a:lnTo>
                <a:lnTo>
                  <a:pt x="314" y="65"/>
                </a:lnTo>
                <a:lnTo>
                  <a:pt x="315" y="67"/>
                </a:lnTo>
                <a:lnTo>
                  <a:pt x="317" y="71"/>
                </a:lnTo>
                <a:lnTo>
                  <a:pt x="317" y="72"/>
                </a:lnTo>
                <a:lnTo>
                  <a:pt x="319" y="76"/>
                </a:lnTo>
                <a:lnTo>
                  <a:pt x="319" y="81"/>
                </a:lnTo>
                <a:lnTo>
                  <a:pt x="319" y="82"/>
                </a:lnTo>
                <a:lnTo>
                  <a:pt x="319" y="87"/>
                </a:lnTo>
                <a:lnTo>
                  <a:pt x="320" y="89"/>
                </a:lnTo>
                <a:lnTo>
                  <a:pt x="319" y="91"/>
                </a:lnTo>
                <a:lnTo>
                  <a:pt x="319" y="92"/>
                </a:lnTo>
                <a:lnTo>
                  <a:pt x="319" y="94"/>
                </a:lnTo>
                <a:lnTo>
                  <a:pt x="324" y="94"/>
                </a:lnTo>
                <a:lnTo>
                  <a:pt x="325" y="97"/>
                </a:lnTo>
                <a:lnTo>
                  <a:pt x="330" y="97"/>
                </a:lnTo>
                <a:lnTo>
                  <a:pt x="332" y="97"/>
                </a:lnTo>
                <a:lnTo>
                  <a:pt x="332" y="96"/>
                </a:lnTo>
                <a:lnTo>
                  <a:pt x="334" y="94"/>
                </a:lnTo>
                <a:lnTo>
                  <a:pt x="335" y="94"/>
                </a:lnTo>
                <a:lnTo>
                  <a:pt x="335" y="92"/>
                </a:lnTo>
                <a:lnTo>
                  <a:pt x="337" y="91"/>
                </a:lnTo>
                <a:lnTo>
                  <a:pt x="339" y="89"/>
                </a:lnTo>
                <a:lnTo>
                  <a:pt x="340" y="87"/>
                </a:lnTo>
                <a:lnTo>
                  <a:pt x="342" y="87"/>
                </a:lnTo>
                <a:lnTo>
                  <a:pt x="344" y="86"/>
                </a:lnTo>
                <a:lnTo>
                  <a:pt x="345" y="86"/>
                </a:lnTo>
                <a:lnTo>
                  <a:pt x="347" y="89"/>
                </a:lnTo>
                <a:lnTo>
                  <a:pt x="349" y="92"/>
                </a:lnTo>
                <a:lnTo>
                  <a:pt x="350" y="94"/>
                </a:lnTo>
                <a:lnTo>
                  <a:pt x="352" y="94"/>
                </a:lnTo>
                <a:lnTo>
                  <a:pt x="352" y="96"/>
                </a:lnTo>
                <a:lnTo>
                  <a:pt x="349" y="97"/>
                </a:lnTo>
                <a:lnTo>
                  <a:pt x="347" y="99"/>
                </a:lnTo>
                <a:lnTo>
                  <a:pt x="347" y="101"/>
                </a:lnTo>
                <a:lnTo>
                  <a:pt x="349" y="102"/>
                </a:lnTo>
                <a:lnTo>
                  <a:pt x="350" y="104"/>
                </a:lnTo>
                <a:lnTo>
                  <a:pt x="345" y="111"/>
                </a:lnTo>
                <a:lnTo>
                  <a:pt x="345" y="112"/>
                </a:lnTo>
                <a:lnTo>
                  <a:pt x="347" y="114"/>
                </a:lnTo>
                <a:lnTo>
                  <a:pt x="349" y="114"/>
                </a:lnTo>
                <a:lnTo>
                  <a:pt x="350" y="116"/>
                </a:lnTo>
                <a:lnTo>
                  <a:pt x="350" y="117"/>
                </a:lnTo>
                <a:lnTo>
                  <a:pt x="350" y="119"/>
                </a:lnTo>
                <a:lnTo>
                  <a:pt x="352" y="119"/>
                </a:lnTo>
                <a:lnTo>
                  <a:pt x="352" y="121"/>
                </a:lnTo>
                <a:lnTo>
                  <a:pt x="354" y="121"/>
                </a:lnTo>
                <a:lnTo>
                  <a:pt x="355" y="131"/>
                </a:lnTo>
                <a:lnTo>
                  <a:pt x="354" y="132"/>
                </a:lnTo>
                <a:lnTo>
                  <a:pt x="352" y="134"/>
                </a:lnTo>
                <a:lnTo>
                  <a:pt x="350" y="137"/>
                </a:lnTo>
                <a:lnTo>
                  <a:pt x="349" y="137"/>
                </a:lnTo>
                <a:lnTo>
                  <a:pt x="349" y="139"/>
                </a:lnTo>
                <a:lnTo>
                  <a:pt x="347" y="141"/>
                </a:lnTo>
                <a:lnTo>
                  <a:pt x="349" y="142"/>
                </a:lnTo>
                <a:lnTo>
                  <a:pt x="352" y="144"/>
                </a:lnTo>
                <a:lnTo>
                  <a:pt x="354" y="151"/>
                </a:lnTo>
                <a:lnTo>
                  <a:pt x="355" y="151"/>
                </a:lnTo>
                <a:lnTo>
                  <a:pt x="359" y="149"/>
                </a:lnTo>
                <a:lnTo>
                  <a:pt x="362" y="151"/>
                </a:lnTo>
                <a:lnTo>
                  <a:pt x="362" y="156"/>
                </a:lnTo>
                <a:lnTo>
                  <a:pt x="362" y="157"/>
                </a:lnTo>
                <a:lnTo>
                  <a:pt x="367" y="162"/>
                </a:lnTo>
                <a:lnTo>
                  <a:pt x="369" y="162"/>
                </a:lnTo>
                <a:lnTo>
                  <a:pt x="370" y="162"/>
                </a:lnTo>
                <a:lnTo>
                  <a:pt x="372" y="162"/>
                </a:lnTo>
                <a:lnTo>
                  <a:pt x="375" y="161"/>
                </a:lnTo>
                <a:lnTo>
                  <a:pt x="377" y="159"/>
                </a:lnTo>
                <a:lnTo>
                  <a:pt x="379" y="161"/>
                </a:lnTo>
                <a:lnTo>
                  <a:pt x="380" y="159"/>
                </a:lnTo>
                <a:lnTo>
                  <a:pt x="382" y="157"/>
                </a:lnTo>
                <a:lnTo>
                  <a:pt x="382" y="156"/>
                </a:lnTo>
                <a:lnTo>
                  <a:pt x="384" y="157"/>
                </a:lnTo>
                <a:lnTo>
                  <a:pt x="387" y="157"/>
                </a:lnTo>
                <a:lnTo>
                  <a:pt x="389" y="156"/>
                </a:lnTo>
                <a:lnTo>
                  <a:pt x="395" y="149"/>
                </a:lnTo>
                <a:lnTo>
                  <a:pt x="395" y="147"/>
                </a:lnTo>
                <a:lnTo>
                  <a:pt x="402" y="146"/>
                </a:lnTo>
                <a:lnTo>
                  <a:pt x="402" y="157"/>
                </a:lnTo>
                <a:lnTo>
                  <a:pt x="402" y="159"/>
                </a:lnTo>
                <a:lnTo>
                  <a:pt x="402" y="161"/>
                </a:lnTo>
                <a:lnTo>
                  <a:pt x="402" y="169"/>
                </a:lnTo>
                <a:lnTo>
                  <a:pt x="402" y="171"/>
                </a:lnTo>
                <a:lnTo>
                  <a:pt x="400" y="171"/>
                </a:lnTo>
                <a:lnTo>
                  <a:pt x="399" y="176"/>
                </a:lnTo>
                <a:lnTo>
                  <a:pt x="399" y="179"/>
                </a:lnTo>
                <a:lnTo>
                  <a:pt x="400" y="184"/>
                </a:lnTo>
                <a:lnTo>
                  <a:pt x="399" y="184"/>
                </a:lnTo>
                <a:lnTo>
                  <a:pt x="397" y="182"/>
                </a:lnTo>
                <a:lnTo>
                  <a:pt x="395" y="186"/>
                </a:lnTo>
                <a:lnTo>
                  <a:pt x="394" y="187"/>
                </a:lnTo>
                <a:lnTo>
                  <a:pt x="392" y="187"/>
                </a:lnTo>
                <a:lnTo>
                  <a:pt x="390" y="189"/>
                </a:lnTo>
                <a:lnTo>
                  <a:pt x="389" y="189"/>
                </a:lnTo>
                <a:lnTo>
                  <a:pt x="387" y="191"/>
                </a:lnTo>
                <a:lnTo>
                  <a:pt x="389" y="192"/>
                </a:lnTo>
                <a:lnTo>
                  <a:pt x="387" y="197"/>
                </a:lnTo>
                <a:lnTo>
                  <a:pt x="382" y="199"/>
                </a:lnTo>
                <a:lnTo>
                  <a:pt x="380" y="199"/>
                </a:lnTo>
                <a:lnTo>
                  <a:pt x="377" y="199"/>
                </a:lnTo>
                <a:lnTo>
                  <a:pt x="377" y="202"/>
                </a:lnTo>
                <a:lnTo>
                  <a:pt x="375" y="201"/>
                </a:lnTo>
                <a:lnTo>
                  <a:pt x="374" y="201"/>
                </a:lnTo>
                <a:lnTo>
                  <a:pt x="374" y="202"/>
                </a:lnTo>
                <a:lnTo>
                  <a:pt x="372" y="202"/>
                </a:lnTo>
                <a:lnTo>
                  <a:pt x="370" y="202"/>
                </a:lnTo>
                <a:lnTo>
                  <a:pt x="369" y="204"/>
                </a:lnTo>
                <a:lnTo>
                  <a:pt x="370" y="204"/>
                </a:lnTo>
                <a:lnTo>
                  <a:pt x="370" y="206"/>
                </a:lnTo>
                <a:lnTo>
                  <a:pt x="370" y="207"/>
                </a:lnTo>
                <a:lnTo>
                  <a:pt x="367" y="209"/>
                </a:lnTo>
                <a:lnTo>
                  <a:pt x="365" y="209"/>
                </a:lnTo>
                <a:lnTo>
                  <a:pt x="364" y="209"/>
                </a:lnTo>
                <a:lnTo>
                  <a:pt x="362" y="209"/>
                </a:lnTo>
                <a:lnTo>
                  <a:pt x="364" y="209"/>
                </a:lnTo>
                <a:lnTo>
                  <a:pt x="364" y="211"/>
                </a:lnTo>
                <a:lnTo>
                  <a:pt x="365" y="212"/>
                </a:lnTo>
                <a:lnTo>
                  <a:pt x="367" y="214"/>
                </a:lnTo>
                <a:lnTo>
                  <a:pt x="369" y="214"/>
                </a:lnTo>
                <a:lnTo>
                  <a:pt x="367" y="216"/>
                </a:lnTo>
                <a:lnTo>
                  <a:pt x="367" y="219"/>
                </a:lnTo>
                <a:lnTo>
                  <a:pt x="365" y="219"/>
                </a:lnTo>
                <a:lnTo>
                  <a:pt x="365" y="221"/>
                </a:lnTo>
                <a:lnTo>
                  <a:pt x="365" y="222"/>
                </a:lnTo>
                <a:lnTo>
                  <a:pt x="364" y="226"/>
                </a:lnTo>
                <a:lnTo>
                  <a:pt x="365" y="226"/>
                </a:lnTo>
                <a:lnTo>
                  <a:pt x="365" y="227"/>
                </a:lnTo>
                <a:lnTo>
                  <a:pt x="364" y="229"/>
                </a:lnTo>
                <a:lnTo>
                  <a:pt x="362" y="229"/>
                </a:lnTo>
                <a:lnTo>
                  <a:pt x="360" y="229"/>
                </a:lnTo>
                <a:lnTo>
                  <a:pt x="359" y="231"/>
                </a:lnTo>
                <a:lnTo>
                  <a:pt x="357" y="231"/>
                </a:lnTo>
                <a:lnTo>
                  <a:pt x="354" y="234"/>
                </a:lnTo>
                <a:lnTo>
                  <a:pt x="352" y="236"/>
                </a:lnTo>
                <a:lnTo>
                  <a:pt x="350" y="236"/>
                </a:lnTo>
                <a:lnTo>
                  <a:pt x="349" y="237"/>
                </a:lnTo>
                <a:lnTo>
                  <a:pt x="347" y="237"/>
                </a:lnTo>
                <a:lnTo>
                  <a:pt x="349" y="241"/>
                </a:lnTo>
                <a:lnTo>
                  <a:pt x="349" y="244"/>
                </a:lnTo>
                <a:lnTo>
                  <a:pt x="349" y="246"/>
                </a:lnTo>
                <a:lnTo>
                  <a:pt x="347" y="246"/>
                </a:lnTo>
                <a:lnTo>
                  <a:pt x="347" y="247"/>
                </a:lnTo>
                <a:lnTo>
                  <a:pt x="345" y="251"/>
                </a:lnTo>
                <a:lnTo>
                  <a:pt x="345" y="252"/>
                </a:lnTo>
                <a:lnTo>
                  <a:pt x="347" y="254"/>
                </a:lnTo>
                <a:lnTo>
                  <a:pt x="349" y="256"/>
                </a:lnTo>
                <a:lnTo>
                  <a:pt x="347" y="264"/>
                </a:lnTo>
                <a:lnTo>
                  <a:pt x="347" y="266"/>
                </a:lnTo>
                <a:lnTo>
                  <a:pt x="347" y="267"/>
                </a:lnTo>
                <a:lnTo>
                  <a:pt x="347" y="271"/>
                </a:lnTo>
                <a:lnTo>
                  <a:pt x="349" y="276"/>
                </a:lnTo>
                <a:lnTo>
                  <a:pt x="352" y="276"/>
                </a:lnTo>
                <a:lnTo>
                  <a:pt x="360" y="276"/>
                </a:lnTo>
                <a:lnTo>
                  <a:pt x="360" y="274"/>
                </a:lnTo>
                <a:lnTo>
                  <a:pt x="360" y="276"/>
                </a:lnTo>
                <a:lnTo>
                  <a:pt x="362" y="276"/>
                </a:lnTo>
                <a:lnTo>
                  <a:pt x="362" y="278"/>
                </a:lnTo>
                <a:lnTo>
                  <a:pt x="362" y="279"/>
                </a:lnTo>
                <a:lnTo>
                  <a:pt x="362" y="286"/>
                </a:lnTo>
                <a:lnTo>
                  <a:pt x="362" y="288"/>
                </a:lnTo>
                <a:lnTo>
                  <a:pt x="362" y="289"/>
                </a:lnTo>
                <a:lnTo>
                  <a:pt x="364" y="289"/>
                </a:lnTo>
                <a:lnTo>
                  <a:pt x="364" y="291"/>
                </a:lnTo>
                <a:lnTo>
                  <a:pt x="364" y="293"/>
                </a:lnTo>
                <a:lnTo>
                  <a:pt x="364" y="294"/>
                </a:lnTo>
                <a:lnTo>
                  <a:pt x="365" y="294"/>
                </a:lnTo>
                <a:lnTo>
                  <a:pt x="364" y="294"/>
                </a:lnTo>
                <a:lnTo>
                  <a:pt x="365" y="294"/>
                </a:lnTo>
                <a:lnTo>
                  <a:pt x="365" y="296"/>
                </a:lnTo>
                <a:lnTo>
                  <a:pt x="365" y="298"/>
                </a:lnTo>
                <a:lnTo>
                  <a:pt x="365" y="299"/>
                </a:lnTo>
                <a:lnTo>
                  <a:pt x="365" y="301"/>
                </a:lnTo>
                <a:lnTo>
                  <a:pt x="367" y="303"/>
                </a:lnTo>
                <a:lnTo>
                  <a:pt x="367" y="304"/>
                </a:lnTo>
                <a:lnTo>
                  <a:pt x="369" y="304"/>
                </a:lnTo>
                <a:lnTo>
                  <a:pt x="369" y="306"/>
                </a:lnTo>
                <a:lnTo>
                  <a:pt x="370" y="308"/>
                </a:lnTo>
                <a:lnTo>
                  <a:pt x="369" y="308"/>
                </a:lnTo>
                <a:lnTo>
                  <a:pt x="369" y="309"/>
                </a:lnTo>
                <a:lnTo>
                  <a:pt x="367" y="309"/>
                </a:lnTo>
                <a:lnTo>
                  <a:pt x="367" y="311"/>
                </a:lnTo>
                <a:lnTo>
                  <a:pt x="369" y="313"/>
                </a:lnTo>
                <a:lnTo>
                  <a:pt x="370" y="314"/>
                </a:lnTo>
                <a:lnTo>
                  <a:pt x="370" y="316"/>
                </a:lnTo>
                <a:lnTo>
                  <a:pt x="370" y="318"/>
                </a:lnTo>
                <a:lnTo>
                  <a:pt x="372" y="319"/>
                </a:lnTo>
                <a:lnTo>
                  <a:pt x="374" y="319"/>
                </a:lnTo>
                <a:lnTo>
                  <a:pt x="374" y="321"/>
                </a:lnTo>
                <a:lnTo>
                  <a:pt x="375" y="323"/>
                </a:lnTo>
                <a:lnTo>
                  <a:pt x="375" y="324"/>
                </a:lnTo>
                <a:lnTo>
                  <a:pt x="375" y="328"/>
                </a:lnTo>
                <a:lnTo>
                  <a:pt x="377" y="329"/>
                </a:lnTo>
                <a:lnTo>
                  <a:pt x="377" y="331"/>
                </a:lnTo>
                <a:lnTo>
                  <a:pt x="379" y="331"/>
                </a:lnTo>
                <a:lnTo>
                  <a:pt x="380" y="329"/>
                </a:lnTo>
                <a:lnTo>
                  <a:pt x="382" y="329"/>
                </a:lnTo>
                <a:lnTo>
                  <a:pt x="385" y="331"/>
                </a:lnTo>
                <a:lnTo>
                  <a:pt x="387" y="333"/>
                </a:lnTo>
                <a:lnTo>
                  <a:pt x="389" y="333"/>
                </a:lnTo>
                <a:lnTo>
                  <a:pt x="390" y="331"/>
                </a:lnTo>
                <a:lnTo>
                  <a:pt x="390" y="329"/>
                </a:lnTo>
                <a:lnTo>
                  <a:pt x="394" y="329"/>
                </a:lnTo>
                <a:lnTo>
                  <a:pt x="395" y="331"/>
                </a:lnTo>
                <a:lnTo>
                  <a:pt x="397" y="333"/>
                </a:lnTo>
                <a:lnTo>
                  <a:pt x="399" y="336"/>
                </a:lnTo>
                <a:lnTo>
                  <a:pt x="399" y="338"/>
                </a:lnTo>
                <a:lnTo>
                  <a:pt x="400" y="338"/>
                </a:lnTo>
                <a:lnTo>
                  <a:pt x="402" y="339"/>
                </a:lnTo>
                <a:lnTo>
                  <a:pt x="405" y="339"/>
                </a:lnTo>
                <a:lnTo>
                  <a:pt x="407" y="338"/>
                </a:lnTo>
                <a:lnTo>
                  <a:pt x="409" y="338"/>
                </a:lnTo>
                <a:lnTo>
                  <a:pt x="409" y="336"/>
                </a:lnTo>
                <a:lnTo>
                  <a:pt x="410" y="336"/>
                </a:lnTo>
                <a:lnTo>
                  <a:pt x="414" y="339"/>
                </a:lnTo>
                <a:lnTo>
                  <a:pt x="415" y="339"/>
                </a:lnTo>
                <a:lnTo>
                  <a:pt x="417" y="341"/>
                </a:lnTo>
                <a:lnTo>
                  <a:pt x="419" y="344"/>
                </a:lnTo>
                <a:lnTo>
                  <a:pt x="417" y="344"/>
                </a:lnTo>
                <a:lnTo>
                  <a:pt x="417" y="346"/>
                </a:lnTo>
                <a:lnTo>
                  <a:pt x="415" y="348"/>
                </a:lnTo>
                <a:lnTo>
                  <a:pt x="417" y="349"/>
                </a:lnTo>
                <a:lnTo>
                  <a:pt x="419" y="351"/>
                </a:lnTo>
                <a:lnTo>
                  <a:pt x="419" y="349"/>
                </a:lnTo>
                <a:lnTo>
                  <a:pt x="420" y="349"/>
                </a:lnTo>
                <a:lnTo>
                  <a:pt x="422" y="351"/>
                </a:lnTo>
                <a:lnTo>
                  <a:pt x="424" y="349"/>
                </a:lnTo>
                <a:lnTo>
                  <a:pt x="427" y="349"/>
                </a:lnTo>
                <a:lnTo>
                  <a:pt x="427" y="351"/>
                </a:lnTo>
                <a:lnTo>
                  <a:pt x="427" y="353"/>
                </a:lnTo>
                <a:lnTo>
                  <a:pt x="427" y="356"/>
                </a:lnTo>
                <a:lnTo>
                  <a:pt x="427" y="358"/>
                </a:lnTo>
                <a:lnTo>
                  <a:pt x="424" y="359"/>
                </a:lnTo>
                <a:lnTo>
                  <a:pt x="424" y="363"/>
                </a:lnTo>
                <a:lnTo>
                  <a:pt x="420" y="364"/>
                </a:lnTo>
                <a:lnTo>
                  <a:pt x="417" y="366"/>
                </a:lnTo>
                <a:lnTo>
                  <a:pt x="415" y="368"/>
                </a:lnTo>
                <a:lnTo>
                  <a:pt x="415" y="369"/>
                </a:lnTo>
                <a:lnTo>
                  <a:pt x="414" y="373"/>
                </a:lnTo>
                <a:lnTo>
                  <a:pt x="414" y="374"/>
                </a:lnTo>
                <a:lnTo>
                  <a:pt x="415" y="376"/>
                </a:lnTo>
                <a:lnTo>
                  <a:pt x="417" y="376"/>
                </a:lnTo>
                <a:lnTo>
                  <a:pt x="417" y="378"/>
                </a:lnTo>
                <a:lnTo>
                  <a:pt x="419" y="379"/>
                </a:lnTo>
                <a:lnTo>
                  <a:pt x="420" y="379"/>
                </a:lnTo>
                <a:lnTo>
                  <a:pt x="422" y="381"/>
                </a:lnTo>
                <a:lnTo>
                  <a:pt x="422" y="384"/>
                </a:lnTo>
                <a:lnTo>
                  <a:pt x="422" y="388"/>
                </a:lnTo>
                <a:lnTo>
                  <a:pt x="424" y="389"/>
                </a:lnTo>
                <a:lnTo>
                  <a:pt x="426" y="391"/>
                </a:lnTo>
                <a:lnTo>
                  <a:pt x="426" y="393"/>
                </a:lnTo>
                <a:lnTo>
                  <a:pt x="464" y="393"/>
                </a:lnTo>
                <a:lnTo>
                  <a:pt x="504" y="393"/>
                </a:lnTo>
                <a:lnTo>
                  <a:pt x="501" y="398"/>
                </a:lnTo>
                <a:lnTo>
                  <a:pt x="499" y="399"/>
                </a:lnTo>
                <a:lnTo>
                  <a:pt x="497" y="401"/>
                </a:lnTo>
                <a:lnTo>
                  <a:pt x="494" y="399"/>
                </a:lnTo>
                <a:lnTo>
                  <a:pt x="492" y="399"/>
                </a:lnTo>
                <a:lnTo>
                  <a:pt x="489" y="399"/>
                </a:lnTo>
                <a:lnTo>
                  <a:pt x="487" y="401"/>
                </a:lnTo>
                <a:lnTo>
                  <a:pt x="486" y="403"/>
                </a:lnTo>
                <a:lnTo>
                  <a:pt x="486" y="404"/>
                </a:lnTo>
                <a:lnTo>
                  <a:pt x="486" y="406"/>
                </a:lnTo>
                <a:lnTo>
                  <a:pt x="486" y="411"/>
                </a:lnTo>
                <a:lnTo>
                  <a:pt x="487" y="416"/>
                </a:lnTo>
                <a:lnTo>
                  <a:pt x="487" y="419"/>
                </a:lnTo>
                <a:lnTo>
                  <a:pt x="486" y="424"/>
                </a:lnTo>
                <a:lnTo>
                  <a:pt x="481" y="426"/>
                </a:lnTo>
                <a:lnTo>
                  <a:pt x="479" y="426"/>
                </a:lnTo>
                <a:lnTo>
                  <a:pt x="479" y="428"/>
                </a:lnTo>
                <a:lnTo>
                  <a:pt x="479" y="431"/>
                </a:lnTo>
                <a:lnTo>
                  <a:pt x="477" y="439"/>
                </a:lnTo>
                <a:lnTo>
                  <a:pt x="477" y="443"/>
                </a:lnTo>
                <a:lnTo>
                  <a:pt x="477" y="444"/>
                </a:lnTo>
                <a:lnTo>
                  <a:pt x="477" y="448"/>
                </a:lnTo>
                <a:lnTo>
                  <a:pt x="476" y="449"/>
                </a:lnTo>
                <a:lnTo>
                  <a:pt x="474" y="451"/>
                </a:lnTo>
                <a:lnTo>
                  <a:pt x="472" y="453"/>
                </a:lnTo>
                <a:lnTo>
                  <a:pt x="471" y="454"/>
                </a:lnTo>
                <a:lnTo>
                  <a:pt x="469" y="456"/>
                </a:lnTo>
                <a:lnTo>
                  <a:pt x="472" y="459"/>
                </a:lnTo>
                <a:lnTo>
                  <a:pt x="472" y="461"/>
                </a:lnTo>
                <a:lnTo>
                  <a:pt x="472" y="463"/>
                </a:lnTo>
                <a:lnTo>
                  <a:pt x="471" y="464"/>
                </a:lnTo>
                <a:lnTo>
                  <a:pt x="471" y="466"/>
                </a:lnTo>
                <a:lnTo>
                  <a:pt x="471" y="468"/>
                </a:lnTo>
                <a:lnTo>
                  <a:pt x="469" y="469"/>
                </a:lnTo>
                <a:lnTo>
                  <a:pt x="467" y="469"/>
                </a:lnTo>
                <a:lnTo>
                  <a:pt x="467" y="471"/>
                </a:lnTo>
                <a:lnTo>
                  <a:pt x="466" y="473"/>
                </a:lnTo>
                <a:lnTo>
                  <a:pt x="464" y="473"/>
                </a:lnTo>
                <a:lnTo>
                  <a:pt x="464" y="475"/>
                </a:lnTo>
                <a:lnTo>
                  <a:pt x="464" y="476"/>
                </a:lnTo>
                <a:lnTo>
                  <a:pt x="464" y="478"/>
                </a:lnTo>
                <a:lnTo>
                  <a:pt x="466" y="478"/>
                </a:lnTo>
                <a:lnTo>
                  <a:pt x="464" y="481"/>
                </a:lnTo>
                <a:lnTo>
                  <a:pt x="464" y="483"/>
                </a:lnTo>
                <a:lnTo>
                  <a:pt x="464" y="485"/>
                </a:lnTo>
                <a:lnTo>
                  <a:pt x="466" y="485"/>
                </a:lnTo>
                <a:lnTo>
                  <a:pt x="467" y="485"/>
                </a:lnTo>
                <a:lnTo>
                  <a:pt x="469" y="485"/>
                </a:lnTo>
                <a:lnTo>
                  <a:pt x="471" y="485"/>
                </a:lnTo>
                <a:lnTo>
                  <a:pt x="472" y="485"/>
                </a:lnTo>
                <a:lnTo>
                  <a:pt x="474" y="486"/>
                </a:lnTo>
                <a:lnTo>
                  <a:pt x="474" y="488"/>
                </a:lnTo>
                <a:lnTo>
                  <a:pt x="474" y="490"/>
                </a:lnTo>
                <a:lnTo>
                  <a:pt x="472" y="491"/>
                </a:lnTo>
                <a:lnTo>
                  <a:pt x="472" y="493"/>
                </a:lnTo>
                <a:lnTo>
                  <a:pt x="472" y="495"/>
                </a:lnTo>
                <a:lnTo>
                  <a:pt x="472" y="496"/>
                </a:lnTo>
                <a:lnTo>
                  <a:pt x="477" y="503"/>
                </a:lnTo>
                <a:lnTo>
                  <a:pt x="479" y="503"/>
                </a:lnTo>
                <a:lnTo>
                  <a:pt x="481" y="503"/>
                </a:lnTo>
                <a:lnTo>
                  <a:pt x="479" y="505"/>
                </a:lnTo>
                <a:lnTo>
                  <a:pt x="479" y="506"/>
                </a:lnTo>
                <a:lnTo>
                  <a:pt x="479" y="508"/>
                </a:lnTo>
                <a:lnTo>
                  <a:pt x="477" y="508"/>
                </a:lnTo>
                <a:lnTo>
                  <a:pt x="477" y="510"/>
                </a:lnTo>
                <a:lnTo>
                  <a:pt x="477" y="511"/>
                </a:lnTo>
                <a:lnTo>
                  <a:pt x="476" y="513"/>
                </a:lnTo>
                <a:lnTo>
                  <a:pt x="474" y="513"/>
                </a:lnTo>
                <a:lnTo>
                  <a:pt x="471" y="515"/>
                </a:lnTo>
                <a:lnTo>
                  <a:pt x="469" y="516"/>
                </a:lnTo>
                <a:lnTo>
                  <a:pt x="467" y="516"/>
                </a:lnTo>
                <a:lnTo>
                  <a:pt x="466" y="516"/>
                </a:lnTo>
                <a:lnTo>
                  <a:pt x="464" y="515"/>
                </a:lnTo>
                <a:lnTo>
                  <a:pt x="462" y="515"/>
                </a:lnTo>
                <a:lnTo>
                  <a:pt x="461" y="513"/>
                </a:lnTo>
                <a:lnTo>
                  <a:pt x="459" y="511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6"/>
                </a:lnTo>
                <a:lnTo>
                  <a:pt x="452" y="518"/>
                </a:lnTo>
                <a:lnTo>
                  <a:pt x="454" y="520"/>
                </a:lnTo>
                <a:lnTo>
                  <a:pt x="454" y="521"/>
                </a:lnTo>
                <a:lnTo>
                  <a:pt x="452" y="523"/>
                </a:lnTo>
                <a:lnTo>
                  <a:pt x="449" y="525"/>
                </a:lnTo>
                <a:lnTo>
                  <a:pt x="449" y="526"/>
                </a:lnTo>
                <a:lnTo>
                  <a:pt x="447" y="528"/>
                </a:lnTo>
                <a:lnTo>
                  <a:pt x="447" y="530"/>
                </a:lnTo>
                <a:lnTo>
                  <a:pt x="449" y="531"/>
                </a:lnTo>
                <a:lnTo>
                  <a:pt x="447" y="533"/>
                </a:lnTo>
                <a:lnTo>
                  <a:pt x="446" y="533"/>
                </a:lnTo>
                <a:lnTo>
                  <a:pt x="444" y="535"/>
                </a:lnTo>
                <a:lnTo>
                  <a:pt x="442" y="535"/>
                </a:lnTo>
                <a:lnTo>
                  <a:pt x="442" y="536"/>
                </a:lnTo>
                <a:lnTo>
                  <a:pt x="442" y="538"/>
                </a:lnTo>
                <a:lnTo>
                  <a:pt x="444" y="540"/>
                </a:lnTo>
                <a:lnTo>
                  <a:pt x="444" y="543"/>
                </a:lnTo>
                <a:lnTo>
                  <a:pt x="444" y="545"/>
                </a:lnTo>
                <a:lnTo>
                  <a:pt x="446" y="548"/>
                </a:lnTo>
                <a:lnTo>
                  <a:pt x="444" y="548"/>
                </a:lnTo>
                <a:lnTo>
                  <a:pt x="444" y="551"/>
                </a:lnTo>
                <a:lnTo>
                  <a:pt x="442" y="551"/>
                </a:lnTo>
                <a:lnTo>
                  <a:pt x="441" y="551"/>
                </a:lnTo>
                <a:lnTo>
                  <a:pt x="441" y="550"/>
                </a:lnTo>
                <a:lnTo>
                  <a:pt x="439" y="550"/>
                </a:lnTo>
                <a:lnTo>
                  <a:pt x="437" y="551"/>
                </a:lnTo>
                <a:lnTo>
                  <a:pt x="436" y="550"/>
                </a:lnTo>
                <a:lnTo>
                  <a:pt x="436" y="551"/>
                </a:lnTo>
                <a:lnTo>
                  <a:pt x="437" y="553"/>
                </a:lnTo>
                <a:lnTo>
                  <a:pt x="436" y="555"/>
                </a:lnTo>
                <a:lnTo>
                  <a:pt x="434" y="555"/>
                </a:lnTo>
                <a:lnTo>
                  <a:pt x="432" y="556"/>
                </a:lnTo>
                <a:lnTo>
                  <a:pt x="432" y="560"/>
                </a:lnTo>
                <a:lnTo>
                  <a:pt x="429" y="558"/>
                </a:lnTo>
                <a:lnTo>
                  <a:pt x="427" y="556"/>
                </a:lnTo>
                <a:lnTo>
                  <a:pt x="424" y="553"/>
                </a:lnTo>
                <a:lnTo>
                  <a:pt x="422" y="553"/>
                </a:lnTo>
                <a:lnTo>
                  <a:pt x="420" y="553"/>
                </a:lnTo>
                <a:lnTo>
                  <a:pt x="419" y="555"/>
                </a:lnTo>
                <a:lnTo>
                  <a:pt x="417" y="555"/>
                </a:lnTo>
                <a:lnTo>
                  <a:pt x="415" y="555"/>
                </a:lnTo>
                <a:lnTo>
                  <a:pt x="415" y="553"/>
                </a:lnTo>
                <a:lnTo>
                  <a:pt x="414" y="553"/>
                </a:lnTo>
                <a:lnTo>
                  <a:pt x="410" y="553"/>
                </a:lnTo>
                <a:lnTo>
                  <a:pt x="409" y="553"/>
                </a:lnTo>
                <a:lnTo>
                  <a:pt x="409" y="551"/>
                </a:lnTo>
                <a:lnTo>
                  <a:pt x="407" y="551"/>
                </a:lnTo>
                <a:lnTo>
                  <a:pt x="405" y="553"/>
                </a:lnTo>
                <a:lnTo>
                  <a:pt x="404" y="553"/>
                </a:lnTo>
                <a:lnTo>
                  <a:pt x="400" y="551"/>
                </a:lnTo>
                <a:lnTo>
                  <a:pt x="399" y="551"/>
                </a:lnTo>
                <a:lnTo>
                  <a:pt x="399" y="553"/>
                </a:lnTo>
                <a:lnTo>
                  <a:pt x="397" y="553"/>
                </a:lnTo>
                <a:lnTo>
                  <a:pt x="395" y="551"/>
                </a:lnTo>
                <a:lnTo>
                  <a:pt x="394" y="551"/>
                </a:lnTo>
                <a:lnTo>
                  <a:pt x="394" y="550"/>
                </a:lnTo>
                <a:lnTo>
                  <a:pt x="394" y="548"/>
                </a:lnTo>
                <a:lnTo>
                  <a:pt x="392" y="546"/>
                </a:lnTo>
                <a:lnTo>
                  <a:pt x="389" y="546"/>
                </a:lnTo>
                <a:lnTo>
                  <a:pt x="387" y="546"/>
                </a:lnTo>
                <a:lnTo>
                  <a:pt x="385" y="546"/>
                </a:lnTo>
                <a:lnTo>
                  <a:pt x="384" y="545"/>
                </a:lnTo>
                <a:lnTo>
                  <a:pt x="382" y="545"/>
                </a:lnTo>
                <a:lnTo>
                  <a:pt x="380" y="545"/>
                </a:lnTo>
                <a:lnTo>
                  <a:pt x="380" y="546"/>
                </a:lnTo>
                <a:lnTo>
                  <a:pt x="380" y="550"/>
                </a:lnTo>
                <a:lnTo>
                  <a:pt x="379" y="550"/>
                </a:lnTo>
                <a:lnTo>
                  <a:pt x="379" y="551"/>
                </a:lnTo>
                <a:lnTo>
                  <a:pt x="377" y="555"/>
                </a:lnTo>
                <a:lnTo>
                  <a:pt x="375" y="556"/>
                </a:lnTo>
                <a:lnTo>
                  <a:pt x="374" y="560"/>
                </a:lnTo>
                <a:lnTo>
                  <a:pt x="372" y="561"/>
                </a:lnTo>
                <a:lnTo>
                  <a:pt x="370" y="561"/>
                </a:lnTo>
                <a:lnTo>
                  <a:pt x="367" y="565"/>
                </a:lnTo>
                <a:lnTo>
                  <a:pt x="365" y="565"/>
                </a:lnTo>
                <a:lnTo>
                  <a:pt x="364" y="565"/>
                </a:lnTo>
                <a:lnTo>
                  <a:pt x="362" y="563"/>
                </a:lnTo>
                <a:lnTo>
                  <a:pt x="360" y="565"/>
                </a:lnTo>
                <a:lnTo>
                  <a:pt x="360" y="566"/>
                </a:lnTo>
                <a:lnTo>
                  <a:pt x="357" y="568"/>
                </a:lnTo>
                <a:lnTo>
                  <a:pt x="354" y="566"/>
                </a:lnTo>
                <a:lnTo>
                  <a:pt x="352" y="565"/>
                </a:lnTo>
                <a:lnTo>
                  <a:pt x="350" y="565"/>
                </a:lnTo>
                <a:lnTo>
                  <a:pt x="352" y="565"/>
                </a:lnTo>
                <a:lnTo>
                  <a:pt x="352" y="563"/>
                </a:lnTo>
                <a:lnTo>
                  <a:pt x="350" y="556"/>
                </a:lnTo>
                <a:lnTo>
                  <a:pt x="347" y="556"/>
                </a:lnTo>
                <a:lnTo>
                  <a:pt x="345" y="555"/>
                </a:lnTo>
                <a:lnTo>
                  <a:pt x="344" y="555"/>
                </a:lnTo>
                <a:lnTo>
                  <a:pt x="342" y="553"/>
                </a:lnTo>
                <a:lnTo>
                  <a:pt x="340" y="551"/>
                </a:lnTo>
                <a:lnTo>
                  <a:pt x="340" y="550"/>
                </a:lnTo>
                <a:lnTo>
                  <a:pt x="339" y="550"/>
                </a:lnTo>
                <a:lnTo>
                  <a:pt x="339" y="548"/>
                </a:lnTo>
                <a:lnTo>
                  <a:pt x="337" y="548"/>
                </a:lnTo>
                <a:lnTo>
                  <a:pt x="337" y="546"/>
                </a:lnTo>
                <a:lnTo>
                  <a:pt x="335" y="546"/>
                </a:lnTo>
                <a:lnTo>
                  <a:pt x="334" y="548"/>
                </a:lnTo>
                <a:lnTo>
                  <a:pt x="334" y="550"/>
                </a:lnTo>
                <a:lnTo>
                  <a:pt x="334" y="551"/>
                </a:lnTo>
                <a:lnTo>
                  <a:pt x="332" y="555"/>
                </a:lnTo>
                <a:lnTo>
                  <a:pt x="332" y="556"/>
                </a:lnTo>
                <a:lnTo>
                  <a:pt x="330" y="558"/>
                </a:lnTo>
                <a:lnTo>
                  <a:pt x="332" y="560"/>
                </a:lnTo>
                <a:lnTo>
                  <a:pt x="332" y="561"/>
                </a:lnTo>
                <a:lnTo>
                  <a:pt x="334" y="561"/>
                </a:lnTo>
                <a:lnTo>
                  <a:pt x="334" y="563"/>
                </a:lnTo>
                <a:lnTo>
                  <a:pt x="335" y="565"/>
                </a:lnTo>
                <a:lnTo>
                  <a:pt x="335" y="566"/>
                </a:lnTo>
                <a:lnTo>
                  <a:pt x="335" y="568"/>
                </a:lnTo>
                <a:lnTo>
                  <a:pt x="334" y="571"/>
                </a:lnTo>
                <a:lnTo>
                  <a:pt x="334" y="573"/>
                </a:lnTo>
                <a:lnTo>
                  <a:pt x="334" y="575"/>
                </a:lnTo>
                <a:lnTo>
                  <a:pt x="334" y="576"/>
                </a:lnTo>
                <a:lnTo>
                  <a:pt x="332" y="580"/>
                </a:lnTo>
                <a:lnTo>
                  <a:pt x="332" y="581"/>
                </a:lnTo>
                <a:lnTo>
                  <a:pt x="332" y="583"/>
                </a:lnTo>
                <a:lnTo>
                  <a:pt x="330" y="585"/>
                </a:lnTo>
                <a:lnTo>
                  <a:pt x="329" y="586"/>
                </a:lnTo>
                <a:lnTo>
                  <a:pt x="327" y="588"/>
                </a:lnTo>
                <a:lnTo>
                  <a:pt x="327" y="590"/>
                </a:lnTo>
                <a:lnTo>
                  <a:pt x="327" y="591"/>
                </a:lnTo>
                <a:lnTo>
                  <a:pt x="327" y="593"/>
                </a:lnTo>
                <a:lnTo>
                  <a:pt x="325" y="593"/>
                </a:lnTo>
                <a:lnTo>
                  <a:pt x="325" y="595"/>
                </a:lnTo>
                <a:lnTo>
                  <a:pt x="324" y="595"/>
                </a:lnTo>
                <a:lnTo>
                  <a:pt x="324" y="598"/>
                </a:lnTo>
                <a:lnTo>
                  <a:pt x="322" y="598"/>
                </a:lnTo>
                <a:lnTo>
                  <a:pt x="319" y="598"/>
                </a:lnTo>
                <a:lnTo>
                  <a:pt x="317" y="598"/>
                </a:lnTo>
                <a:lnTo>
                  <a:pt x="315" y="598"/>
                </a:lnTo>
                <a:lnTo>
                  <a:pt x="314" y="596"/>
                </a:lnTo>
                <a:lnTo>
                  <a:pt x="312" y="593"/>
                </a:lnTo>
                <a:lnTo>
                  <a:pt x="310" y="591"/>
                </a:lnTo>
                <a:lnTo>
                  <a:pt x="309" y="591"/>
                </a:lnTo>
                <a:lnTo>
                  <a:pt x="307" y="591"/>
                </a:lnTo>
                <a:lnTo>
                  <a:pt x="307" y="593"/>
                </a:lnTo>
                <a:lnTo>
                  <a:pt x="305" y="595"/>
                </a:lnTo>
                <a:lnTo>
                  <a:pt x="305" y="596"/>
                </a:lnTo>
                <a:lnTo>
                  <a:pt x="304" y="596"/>
                </a:lnTo>
                <a:lnTo>
                  <a:pt x="302" y="596"/>
                </a:lnTo>
                <a:lnTo>
                  <a:pt x="300" y="596"/>
                </a:lnTo>
                <a:lnTo>
                  <a:pt x="300" y="598"/>
                </a:lnTo>
                <a:lnTo>
                  <a:pt x="299" y="601"/>
                </a:lnTo>
                <a:lnTo>
                  <a:pt x="295" y="605"/>
                </a:lnTo>
                <a:lnTo>
                  <a:pt x="295" y="606"/>
                </a:lnTo>
                <a:lnTo>
                  <a:pt x="295" y="610"/>
                </a:lnTo>
                <a:lnTo>
                  <a:pt x="295" y="611"/>
                </a:lnTo>
                <a:lnTo>
                  <a:pt x="295" y="613"/>
                </a:lnTo>
                <a:lnTo>
                  <a:pt x="295" y="615"/>
                </a:lnTo>
                <a:lnTo>
                  <a:pt x="294" y="616"/>
                </a:lnTo>
                <a:lnTo>
                  <a:pt x="292" y="616"/>
                </a:lnTo>
                <a:lnTo>
                  <a:pt x="290" y="616"/>
                </a:lnTo>
                <a:lnTo>
                  <a:pt x="289" y="616"/>
                </a:lnTo>
                <a:lnTo>
                  <a:pt x="287" y="616"/>
                </a:lnTo>
                <a:lnTo>
                  <a:pt x="285" y="616"/>
                </a:lnTo>
                <a:lnTo>
                  <a:pt x="284" y="615"/>
                </a:lnTo>
                <a:lnTo>
                  <a:pt x="282" y="616"/>
                </a:lnTo>
                <a:lnTo>
                  <a:pt x="280" y="616"/>
                </a:lnTo>
                <a:lnTo>
                  <a:pt x="279" y="616"/>
                </a:lnTo>
                <a:lnTo>
                  <a:pt x="277" y="618"/>
                </a:lnTo>
                <a:lnTo>
                  <a:pt x="275" y="618"/>
                </a:lnTo>
                <a:lnTo>
                  <a:pt x="274" y="618"/>
                </a:lnTo>
                <a:lnTo>
                  <a:pt x="270" y="618"/>
                </a:lnTo>
                <a:lnTo>
                  <a:pt x="267" y="618"/>
                </a:lnTo>
                <a:lnTo>
                  <a:pt x="265" y="620"/>
                </a:lnTo>
                <a:lnTo>
                  <a:pt x="264" y="620"/>
                </a:lnTo>
                <a:lnTo>
                  <a:pt x="262" y="621"/>
                </a:lnTo>
                <a:lnTo>
                  <a:pt x="264" y="621"/>
                </a:lnTo>
                <a:lnTo>
                  <a:pt x="262" y="621"/>
                </a:lnTo>
                <a:lnTo>
                  <a:pt x="260" y="621"/>
                </a:lnTo>
                <a:lnTo>
                  <a:pt x="259" y="621"/>
                </a:lnTo>
                <a:lnTo>
                  <a:pt x="259" y="623"/>
                </a:lnTo>
                <a:lnTo>
                  <a:pt x="257" y="623"/>
                </a:lnTo>
                <a:lnTo>
                  <a:pt x="255" y="625"/>
                </a:lnTo>
                <a:lnTo>
                  <a:pt x="254" y="625"/>
                </a:lnTo>
                <a:lnTo>
                  <a:pt x="252" y="626"/>
                </a:lnTo>
                <a:lnTo>
                  <a:pt x="249" y="626"/>
                </a:lnTo>
                <a:lnTo>
                  <a:pt x="247" y="626"/>
                </a:lnTo>
                <a:lnTo>
                  <a:pt x="245" y="626"/>
                </a:lnTo>
                <a:lnTo>
                  <a:pt x="244" y="628"/>
                </a:lnTo>
                <a:lnTo>
                  <a:pt x="242" y="626"/>
                </a:lnTo>
                <a:lnTo>
                  <a:pt x="242" y="625"/>
                </a:lnTo>
                <a:lnTo>
                  <a:pt x="242" y="623"/>
                </a:lnTo>
                <a:lnTo>
                  <a:pt x="239" y="621"/>
                </a:lnTo>
                <a:lnTo>
                  <a:pt x="237" y="621"/>
                </a:lnTo>
                <a:lnTo>
                  <a:pt x="235" y="621"/>
                </a:lnTo>
                <a:lnTo>
                  <a:pt x="235" y="625"/>
                </a:lnTo>
                <a:lnTo>
                  <a:pt x="232" y="625"/>
                </a:lnTo>
                <a:lnTo>
                  <a:pt x="230" y="623"/>
                </a:lnTo>
                <a:lnTo>
                  <a:pt x="228" y="623"/>
                </a:lnTo>
                <a:lnTo>
                  <a:pt x="225" y="623"/>
                </a:lnTo>
                <a:lnTo>
                  <a:pt x="223" y="623"/>
                </a:lnTo>
                <a:lnTo>
                  <a:pt x="222" y="625"/>
                </a:lnTo>
                <a:lnTo>
                  <a:pt x="220" y="625"/>
                </a:lnTo>
                <a:lnTo>
                  <a:pt x="218" y="621"/>
                </a:lnTo>
                <a:lnTo>
                  <a:pt x="217" y="621"/>
                </a:lnTo>
                <a:lnTo>
                  <a:pt x="215" y="623"/>
                </a:lnTo>
                <a:lnTo>
                  <a:pt x="215" y="621"/>
                </a:lnTo>
                <a:lnTo>
                  <a:pt x="213" y="621"/>
                </a:lnTo>
                <a:lnTo>
                  <a:pt x="212" y="621"/>
                </a:lnTo>
                <a:lnTo>
                  <a:pt x="210" y="620"/>
                </a:lnTo>
                <a:lnTo>
                  <a:pt x="208" y="620"/>
                </a:lnTo>
                <a:lnTo>
                  <a:pt x="207" y="620"/>
                </a:lnTo>
                <a:lnTo>
                  <a:pt x="200" y="620"/>
                </a:lnTo>
                <a:lnTo>
                  <a:pt x="198" y="620"/>
                </a:lnTo>
                <a:lnTo>
                  <a:pt x="198" y="623"/>
                </a:lnTo>
                <a:lnTo>
                  <a:pt x="198" y="625"/>
                </a:lnTo>
                <a:lnTo>
                  <a:pt x="198" y="626"/>
                </a:lnTo>
                <a:lnTo>
                  <a:pt x="193" y="626"/>
                </a:lnTo>
                <a:lnTo>
                  <a:pt x="192" y="626"/>
                </a:lnTo>
                <a:lnTo>
                  <a:pt x="192" y="628"/>
                </a:lnTo>
                <a:lnTo>
                  <a:pt x="190" y="631"/>
                </a:lnTo>
                <a:lnTo>
                  <a:pt x="188" y="631"/>
                </a:lnTo>
                <a:lnTo>
                  <a:pt x="187" y="631"/>
                </a:lnTo>
                <a:lnTo>
                  <a:pt x="185" y="631"/>
                </a:lnTo>
                <a:lnTo>
                  <a:pt x="185" y="630"/>
                </a:lnTo>
                <a:lnTo>
                  <a:pt x="183" y="628"/>
                </a:lnTo>
                <a:lnTo>
                  <a:pt x="178" y="628"/>
                </a:lnTo>
                <a:lnTo>
                  <a:pt x="177" y="628"/>
                </a:lnTo>
                <a:lnTo>
                  <a:pt x="177" y="630"/>
                </a:lnTo>
                <a:lnTo>
                  <a:pt x="175" y="630"/>
                </a:lnTo>
                <a:lnTo>
                  <a:pt x="172" y="630"/>
                </a:lnTo>
                <a:lnTo>
                  <a:pt x="170" y="630"/>
                </a:lnTo>
                <a:lnTo>
                  <a:pt x="167" y="631"/>
                </a:lnTo>
                <a:lnTo>
                  <a:pt x="163" y="631"/>
                </a:lnTo>
                <a:lnTo>
                  <a:pt x="162" y="631"/>
                </a:lnTo>
                <a:lnTo>
                  <a:pt x="160" y="630"/>
                </a:lnTo>
                <a:lnTo>
                  <a:pt x="147" y="631"/>
                </a:lnTo>
                <a:lnTo>
                  <a:pt x="147" y="640"/>
                </a:lnTo>
                <a:lnTo>
                  <a:pt x="145" y="640"/>
                </a:lnTo>
                <a:lnTo>
                  <a:pt x="143" y="638"/>
                </a:lnTo>
                <a:lnTo>
                  <a:pt x="142" y="638"/>
                </a:lnTo>
                <a:lnTo>
                  <a:pt x="142" y="640"/>
                </a:lnTo>
                <a:lnTo>
                  <a:pt x="140" y="640"/>
                </a:lnTo>
                <a:lnTo>
                  <a:pt x="138" y="638"/>
                </a:lnTo>
                <a:lnTo>
                  <a:pt x="137" y="638"/>
                </a:lnTo>
                <a:lnTo>
                  <a:pt x="138" y="638"/>
                </a:lnTo>
                <a:lnTo>
                  <a:pt x="138" y="636"/>
                </a:lnTo>
                <a:lnTo>
                  <a:pt x="137" y="636"/>
                </a:lnTo>
                <a:lnTo>
                  <a:pt x="138" y="636"/>
                </a:lnTo>
                <a:lnTo>
                  <a:pt x="137" y="636"/>
                </a:lnTo>
                <a:lnTo>
                  <a:pt x="138" y="636"/>
                </a:lnTo>
                <a:lnTo>
                  <a:pt x="138" y="635"/>
                </a:lnTo>
                <a:lnTo>
                  <a:pt x="138" y="633"/>
                </a:lnTo>
                <a:lnTo>
                  <a:pt x="138" y="635"/>
                </a:lnTo>
                <a:lnTo>
                  <a:pt x="140" y="635"/>
                </a:lnTo>
                <a:lnTo>
                  <a:pt x="140" y="633"/>
                </a:lnTo>
                <a:lnTo>
                  <a:pt x="140" y="631"/>
                </a:lnTo>
                <a:lnTo>
                  <a:pt x="138" y="631"/>
                </a:lnTo>
                <a:lnTo>
                  <a:pt x="138" y="630"/>
                </a:lnTo>
                <a:lnTo>
                  <a:pt x="138" y="628"/>
                </a:lnTo>
                <a:lnTo>
                  <a:pt x="137" y="628"/>
                </a:lnTo>
                <a:lnTo>
                  <a:pt x="135" y="628"/>
                </a:lnTo>
                <a:lnTo>
                  <a:pt x="137" y="628"/>
                </a:lnTo>
                <a:lnTo>
                  <a:pt x="138" y="628"/>
                </a:lnTo>
                <a:lnTo>
                  <a:pt x="138" y="626"/>
                </a:lnTo>
                <a:lnTo>
                  <a:pt x="138" y="625"/>
                </a:lnTo>
                <a:lnTo>
                  <a:pt x="138" y="623"/>
                </a:lnTo>
                <a:lnTo>
                  <a:pt x="140" y="623"/>
                </a:lnTo>
                <a:lnTo>
                  <a:pt x="140" y="621"/>
                </a:lnTo>
                <a:lnTo>
                  <a:pt x="140" y="623"/>
                </a:lnTo>
                <a:lnTo>
                  <a:pt x="140" y="621"/>
                </a:lnTo>
                <a:lnTo>
                  <a:pt x="140" y="620"/>
                </a:lnTo>
                <a:lnTo>
                  <a:pt x="138" y="620"/>
                </a:lnTo>
                <a:lnTo>
                  <a:pt x="138" y="618"/>
                </a:lnTo>
                <a:lnTo>
                  <a:pt x="140" y="618"/>
                </a:lnTo>
                <a:lnTo>
                  <a:pt x="138" y="618"/>
                </a:lnTo>
                <a:lnTo>
                  <a:pt x="138" y="616"/>
                </a:lnTo>
                <a:lnTo>
                  <a:pt x="140" y="616"/>
                </a:lnTo>
                <a:lnTo>
                  <a:pt x="140" y="615"/>
                </a:lnTo>
                <a:lnTo>
                  <a:pt x="142" y="615"/>
                </a:lnTo>
                <a:lnTo>
                  <a:pt x="140" y="615"/>
                </a:lnTo>
                <a:lnTo>
                  <a:pt x="142" y="615"/>
                </a:lnTo>
                <a:lnTo>
                  <a:pt x="140" y="615"/>
                </a:lnTo>
                <a:lnTo>
                  <a:pt x="142" y="615"/>
                </a:lnTo>
                <a:lnTo>
                  <a:pt x="140" y="615"/>
                </a:lnTo>
                <a:lnTo>
                  <a:pt x="140" y="613"/>
                </a:lnTo>
                <a:lnTo>
                  <a:pt x="142" y="613"/>
                </a:lnTo>
                <a:lnTo>
                  <a:pt x="142" y="615"/>
                </a:lnTo>
                <a:lnTo>
                  <a:pt x="142" y="613"/>
                </a:lnTo>
                <a:lnTo>
                  <a:pt x="143" y="613"/>
                </a:lnTo>
                <a:lnTo>
                  <a:pt x="143" y="611"/>
                </a:lnTo>
                <a:lnTo>
                  <a:pt x="145" y="613"/>
                </a:lnTo>
                <a:lnTo>
                  <a:pt x="145" y="611"/>
                </a:lnTo>
                <a:lnTo>
                  <a:pt x="147" y="611"/>
                </a:lnTo>
                <a:lnTo>
                  <a:pt x="147" y="610"/>
                </a:lnTo>
                <a:lnTo>
                  <a:pt x="148" y="610"/>
                </a:lnTo>
                <a:lnTo>
                  <a:pt x="150" y="610"/>
                </a:lnTo>
                <a:lnTo>
                  <a:pt x="150" y="611"/>
                </a:lnTo>
                <a:lnTo>
                  <a:pt x="152" y="611"/>
                </a:lnTo>
                <a:lnTo>
                  <a:pt x="152" y="610"/>
                </a:lnTo>
                <a:lnTo>
                  <a:pt x="153" y="610"/>
                </a:lnTo>
                <a:lnTo>
                  <a:pt x="153" y="608"/>
                </a:lnTo>
                <a:lnTo>
                  <a:pt x="155" y="608"/>
                </a:lnTo>
                <a:lnTo>
                  <a:pt x="157" y="608"/>
                </a:lnTo>
                <a:lnTo>
                  <a:pt x="157" y="606"/>
                </a:lnTo>
                <a:lnTo>
                  <a:pt x="158" y="606"/>
                </a:lnTo>
                <a:lnTo>
                  <a:pt x="160" y="606"/>
                </a:lnTo>
                <a:lnTo>
                  <a:pt x="162" y="605"/>
                </a:lnTo>
                <a:lnTo>
                  <a:pt x="163" y="605"/>
                </a:lnTo>
                <a:lnTo>
                  <a:pt x="165" y="605"/>
                </a:lnTo>
                <a:lnTo>
                  <a:pt x="165" y="603"/>
                </a:lnTo>
                <a:lnTo>
                  <a:pt x="167" y="603"/>
                </a:lnTo>
                <a:lnTo>
                  <a:pt x="167" y="605"/>
                </a:lnTo>
                <a:lnTo>
                  <a:pt x="167" y="603"/>
                </a:lnTo>
                <a:lnTo>
                  <a:pt x="167" y="605"/>
                </a:lnTo>
                <a:lnTo>
                  <a:pt x="168" y="605"/>
                </a:lnTo>
                <a:lnTo>
                  <a:pt x="170" y="605"/>
                </a:lnTo>
                <a:lnTo>
                  <a:pt x="170" y="606"/>
                </a:lnTo>
                <a:lnTo>
                  <a:pt x="168" y="606"/>
                </a:lnTo>
                <a:lnTo>
                  <a:pt x="167" y="606"/>
                </a:lnTo>
                <a:lnTo>
                  <a:pt x="168" y="606"/>
                </a:lnTo>
                <a:lnTo>
                  <a:pt x="170" y="606"/>
                </a:lnTo>
                <a:lnTo>
                  <a:pt x="170" y="608"/>
                </a:lnTo>
                <a:lnTo>
                  <a:pt x="170" y="606"/>
                </a:lnTo>
                <a:lnTo>
                  <a:pt x="172" y="608"/>
                </a:lnTo>
                <a:lnTo>
                  <a:pt x="172" y="606"/>
                </a:lnTo>
                <a:lnTo>
                  <a:pt x="173" y="606"/>
                </a:lnTo>
                <a:lnTo>
                  <a:pt x="172" y="606"/>
                </a:lnTo>
                <a:lnTo>
                  <a:pt x="173" y="606"/>
                </a:lnTo>
                <a:lnTo>
                  <a:pt x="172" y="606"/>
                </a:lnTo>
                <a:lnTo>
                  <a:pt x="170" y="606"/>
                </a:lnTo>
                <a:lnTo>
                  <a:pt x="170" y="605"/>
                </a:lnTo>
                <a:lnTo>
                  <a:pt x="172" y="605"/>
                </a:lnTo>
                <a:lnTo>
                  <a:pt x="170" y="605"/>
                </a:lnTo>
                <a:lnTo>
                  <a:pt x="170" y="603"/>
                </a:lnTo>
                <a:lnTo>
                  <a:pt x="172" y="603"/>
                </a:lnTo>
                <a:lnTo>
                  <a:pt x="173" y="603"/>
                </a:lnTo>
                <a:lnTo>
                  <a:pt x="175" y="603"/>
                </a:lnTo>
                <a:lnTo>
                  <a:pt x="175" y="605"/>
                </a:lnTo>
                <a:lnTo>
                  <a:pt x="175" y="603"/>
                </a:lnTo>
                <a:lnTo>
                  <a:pt x="177" y="603"/>
                </a:lnTo>
                <a:lnTo>
                  <a:pt x="177" y="605"/>
                </a:lnTo>
                <a:lnTo>
                  <a:pt x="175" y="605"/>
                </a:lnTo>
                <a:lnTo>
                  <a:pt x="175" y="606"/>
                </a:lnTo>
                <a:lnTo>
                  <a:pt x="173" y="606"/>
                </a:lnTo>
                <a:lnTo>
                  <a:pt x="173" y="608"/>
                </a:lnTo>
                <a:lnTo>
                  <a:pt x="172" y="608"/>
                </a:lnTo>
                <a:lnTo>
                  <a:pt x="173" y="608"/>
                </a:lnTo>
                <a:lnTo>
                  <a:pt x="173" y="610"/>
                </a:lnTo>
                <a:lnTo>
                  <a:pt x="173" y="608"/>
                </a:lnTo>
                <a:lnTo>
                  <a:pt x="173" y="610"/>
                </a:lnTo>
                <a:lnTo>
                  <a:pt x="175" y="610"/>
                </a:lnTo>
                <a:lnTo>
                  <a:pt x="177" y="610"/>
                </a:lnTo>
                <a:lnTo>
                  <a:pt x="177" y="608"/>
                </a:lnTo>
                <a:lnTo>
                  <a:pt x="177" y="610"/>
                </a:lnTo>
                <a:lnTo>
                  <a:pt x="178" y="610"/>
                </a:lnTo>
                <a:lnTo>
                  <a:pt x="178" y="608"/>
                </a:lnTo>
                <a:lnTo>
                  <a:pt x="180" y="608"/>
                </a:lnTo>
                <a:lnTo>
                  <a:pt x="182" y="608"/>
                </a:lnTo>
                <a:lnTo>
                  <a:pt x="182" y="610"/>
                </a:lnTo>
                <a:lnTo>
                  <a:pt x="182" y="608"/>
                </a:lnTo>
                <a:lnTo>
                  <a:pt x="183" y="608"/>
                </a:lnTo>
                <a:lnTo>
                  <a:pt x="185" y="608"/>
                </a:lnTo>
                <a:lnTo>
                  <a:pt x="187" y="608"/>
                </a:lnTo>
                <a:lnTo>
                  <a:pt x="188" y="608"/>
                </a:lnTo>
                <a:lnTo>
                  <a:pt x="190" y="608"/>
                </a:lnTo>
                <a:lnTo>
                  <a:pt x="192" y="608"/>
                </a:lnTo>
                <a:lnTo>
                  <a:pt x="193" y="608"/>
                </a:lnTo>
                <a:lnTo>
                  <a:pt x="195" y="608"/>
                </a:lnTo>
                <a:lnTo>
                  <a:pt x="197" y="608"/>
                </a:lnTo>
                <a:lnTo>
                  <a:pt x="198" y="606"/>
                </a:lnTo>
                <a:lnTo>
                  <a:pt x="200" y="606"/>
                </a:lnTo>
                <a:lnTo>
                  <a:pt x="202" y="606"/>
                </a:lnTo>
                <a:lnTo>
                  <a:pt x="202" y="608"/>
                </a:lnTo>
                <a:lnTo>
                  <a:pt x="202" y="606"/>
                </a:lnTo>
                <a:lnTo>
                  <a:pt x="203" y="606"/>
                </a:lnTo>
                <a:lnTo>
                  <a:pt x="203" y="608"/>
                </a:lnTo>
                <a:lnTo>
                  <a:pt x="203" y="606"/>
                </a:lnTo>
                <a:lnTo>
                  <a:pt x="205" y="606"/>
                </a:lnTo>
                <a:lnTo>
                  <a:pt x="203" y="606"/>
                </a:lnTo>
                <a:lnTo>
                  <a:pt x="205" y="606"/>
                </a:lnTo>
                <a:lnTo>
                  <a:pt x="205" y="605"/>
                </a:lnTo>
                <a:lnTo>
                  <a:pt x="203" y="605"/>
                </a:lnTo>
                <a:lnTo>
                  <a:pt x="203" y="606"/>
                </a:lnTo>
                <a:lnTo>
                  <a:pt x="203" y="605"/>
                </a:lnTo>
                <a:lnTo>
                  <a:pt x="202" y="605"/>
                </a:lnTo>
                <a:lnTo>
                  <a:pt x="202" y="606"/>
                </a:lnTo>
                <a:lnTo>
                  <a:pt x="202" y="605"/>
                </a:lnTo>
                <a:lnTo>
                  <a:pt x="200" y="605"/>
                </a:lnTo>
                <a:lnTo>
                  <a:pt x="198" y="605"/>
                </a:lnTo>
                <a:lnTo>
                  <a:pt x="197" y="605"/>
                </a:lnTo>
                <a:lnTo>
                  <a:pt x="197" y="603"/>
                </a:lnTo>
                <a:lnTo>
                  <a:pt x="198" y="603"/>
                </a:lnTo>
                <a:lnTo>
                  <a:pt x="200" y="603"/>
                </a:lnTo>
                <a:lnTo>
                  <a:pt x="202" y="603"/>
                </a:lnTo>
                <a:lnTo>
                  <a:pt x="203" y="603"/>
                </a:lnTo>
                <a:lnTo>
                  <a:pt x="205" y="603"/>
                </a:lnTo>
                <a:lnTo>
                  <a:pt x="207" y="603"/>
                </a:lnTo>
                <a:lnTo>
                  <a:pt x="208" y="603"/>
                </a:lnTo>
                <a:lnTo>
                  <a:pt x="208" y="601"/>
                </a:lnTo>
                <a:lnTo>
                  <a:pt x="210" y="601"/>
                </a:lnTo>
                <a:lnTo>
                  <a:pt x="212" y="601"/>
                </a:lnTo>
                <a:lnTo>
                  <a:pt x="212" y="603"/>
                </a:lnTo>
                <a:lnTo>
                  <a:pt x="213" y="603"/>
                </a:lnTo>
                <a:lnTo>
                  <a:pt x="213" y="601"/>
                </a:lnTo>
                <a:lnTo>
                  <a:pt x="215" y="601"/>
                </a:lnTo>
                <a:lnTo>
                  <a:pt x="217" y="601"/>
                </a:lnTo>
                <a:lnTo>
                  <a:pt x="218" y="601"/>
                </a:lnTo>
                <a:lnTo>
                  <a:pt x="220" y="601"/>
                </a:lnTo>
                <a:lnTo>
                  <a:pt x="222" y="601"/>
                </a:lnTo>
                <a:lnTo>
                  <a:pt x="223" y="601"/>
                </a:lnTo>
                <a:lnTo>
                  <a:pt x="225" y="601"/>
                </a:lnTo>
                <a:lnTo>
                  <a:pt x="227" y="601"/>
                </a:lnTo>
                <a:lnTo>
                  <a:pt x="227" y="600"/>
                </a:lnTo>
                <a:lnTo>
                  <a:pt x="225" y="600"/>
                </a:lnTo>
                <a:lnTo>
                  <a:pt x="227" y="600"/>
                </a:lnTo>
                <a:lnTo>
                  <a:pt x="228" y="600"/>
                </a:lnTo>
                <a:lnTo>
                  <a:pt x="230" y="600"/>
                </a:lnTo>
                <a:lnTo>
                  <a:pt x="232" y="600"/>
                </a:lnTo>
                <a:lnTo>
                  <a:pt x="232" y="598"/>
                </a:lnTo>
                <a:lnTo>
                  <a:pt x="234" y="598"/>
                </a:lnTo>
                <a:lnTo>
                  <a:pt x="235" y="598"/>
                </a:lnTo>
                <a:lnTo>
                  <a:pt x="237" y="598"/>
                </a:lnTo>
                <a:lnTo>
                  <a:pt x="237" y="596"/>
                </a:lnTo>
                <a:lnTo>
                  <a:pt x="239" y="596"/>
                </a:lnTo>
                <a:lnTo>
                  <a:pt x="240" y="596"/>
                </a:lnTo>
                <a:lnTo>
                  <a:pt x="242" y="596"/>
                </a:lnTo>
                <a:lnTo>
                  <a:pt x="244" y="596"/>
                </a:lnTo>
                <a:lnTo>
                  <a:pt x="244" y="595"/>
                </a:lnTo>
                <a:lnTo>
                  <a:pt x="245" y="595"/>
                </a:lnTo>
                <a:lnTo>
                  <a:pt x="247" y="595"/>
                </a:lnTo>
                <a:lnTo>
                  <a:pt x="247" y="593"/>
                </a:lnTo>
                <a:lnTo>
                  <a:pt x="249" y="593"/>
                </a:lnTo>
                <a:lnTo>
                  <a:pt x="250" y="593"/>
                </a:lnTo>
                <a:lnTo>
                  <a:pt x="252" y="593"/>
                </a:lnTo>
                <a:lnTo>
                  <a:pt x="254" y="593"/>
                </a:lnTo>
                <a:lnTo>
                  <a:pt x="254" y="591"/>
                </a:lnTo>
                <a:lnTo>
                  <a:pt x="255" y="591"/>
                </a:lnTo>
                <a:lnTo>
                  <a:pt x="255" y="590"/>
                </a:lnTo>
                <a:lnTo>
                  <a:pt x="257" y="590"/>
                </a:lnTo>
                <a:lnTo>
                  <a:pt x="259" y="590"/>
                </a:lnTo>
                <a:lnTo>
                  <a:pt x="259" y="588"/>
                </a:lnTo>
                <a:lnTo>
                  <a:pt x="259" y="586"/>
                </a:lnTo>
                <a:lnTo>
                  <a:pt x="257" y="586"/>
                </a:lnTo>
                <a:lnTo>
                  <a:pt x="257" y="588"/>
                </a:lnTo>
                <a:lnTo>
                  <a:pt x="255" y="588"/>
                </a:lnTo>
                <a:lnTo>
                  <a:pt x="255" y="590"/>
                </a:lnTo>
                <a:lnTo>
                  <a:pt x="254" y="590"/>
                </a:lnTo>
                <a:lnTo>
                  <a:pt x="254" y="588"/>
                </a:lnTo>
                <a:lnTo>
                  <a:pt x="254" y="590"/>
                </a:lnTo>
                <a:lnTo>
                  <a:pt x="252" y="590"/>
                </a:lnTo>
                <a:lnTo>
                  <a:pt x="250" y="590"/>
                </a:lnTo>
                <a:lnTo>
                  <a:pt x="250" y="591"/>
                </a:lnTo>
                <a:lnTo>
                  <a:pt x="250" y="590"/>
                </a:lnTo>
                <a:lnTo>
                  <a:pt x="250" y="588"/>
                </a:lnTo>
                <a:lnTo>
                  <a:pt x="252" y="588"/>
                </a:lnTo>
                <a:lnTo>
                  <a:pt x="254" y="588"/>
                </a:lnTo>
                <a:lnTo>
                  <a:pt x="254" y="586"/>
                </a:lnTo>
                <a:lnTo>
                  <a:pt x="255" y="586"/>
                </a:lnTo>
                <a:lnTo>
                  <a:pt x="254" y="586"/>
                </a:lnTo>
                <a:lnTo>
                  <a:pt x="254" y="585"/>
                </a:lnTo>
                <a:lnTo>
                  <a:pt x="254" y="583"/>
                </a:lnTo>
                <a:lnTo>
                  <a:pt x="255" y="581"/>
                </a:lnTo>
                <a:lnTo>
                  <a:pt x="257" y="581"/>
                </a:lnTo>
                <a:lnTo>
                  <a:pt x="259" y="581"/>
                </a:lnTo>
                <a:lnTo>
                  <a:pt x="259" y="583"/>
                </a:lnTo>
                <a:lnTo>
                  <a:pt x="260" y="583"/>
                </a:lnTo>
                <a:lnTo>
                  <a:pt x="262" y="583"/>
                </a:lnTo>
                <a:lnTo>
                  <a:pt x="264" y="583"/>
                </a:lnTo>
                <a:lnTo>
                  <a:pt x="265" y="583"/>
                </a:lnTo>
                <a:lnTo>
                  <a:pt x="265" y="585"/>
                </a:lnTo>
                <a:lnTo>
                  <a:pt x="267" y="585"/>
                </a:lnTo>
                <a:lnTo>
                  <a:pt x="269" y="585"/>
                </a:lnTo>
                <a:lnTo>
                  <a:pt x="269" y="583"/>
                </a:lnTo>
                <a:lnTo>
                  <a:pt x="270" y="585"/>
                </a:lnTo>
                <a:lnTo>
                  <a:pt x="270" y="583"/>
                </a:lnTo>
                <a:lnTo>
                  <a:pt x="270" y="585"/>
                </a:lnTo>
                <a:lnTo>
                  <a:pt x="270" y="583"/>
                </a:lnTo>
                <a:lnTo>
                  <a:pt x="270" y="585"/>
                </a:lnTo>
                <a:lnTo>
                  <a:pt x="270" y="583"/>
                </a:lnTo>
                <a:lnTo>
                  <a:pt x="269" y="583"/>
                </a:lnTo>
                <a:lnTo>
                  <a:pt x="267" y="583"/>
                </a:lnTo>
                <a:lnTo>
                  <a:pt x="265" y="583"/>
                </a:lnTo>
                <a:lnTo>
                  <a:pt x="265" y="581"/>
                </a:lnTo>
                <a:lnTo>
                  <a:pt x="265" y="583"/>
                </a:lnTo>
                <a:lnTo>
                  <a:pt x="265" y="581"/>
                </a:lnTo>
                <a:lnTo>
                  <a:pt x="264" y="581"/>
                </a:lnTo>
                <a:lnTo>
                  <a:pt x="262" y="581"/>
                </a:lnTo>
                <a:lnTo>
                  <a:pt x="260" y="581"/>
                </a:lnTo>
                <a:lnTo>
                  <a:pt x="260" y="580"/>
                </a:lnTo>
                <a:lnTo>
                  <a:pt x="260" y="578"/>
                </a:lnTo>
                <a:lnTo>
                  <a:pt x="262" y="578"/>
                </a:lnTo>
                <a:lnTo>
                  <a:pt x="262" y="576"/>
                </a:lnTo>
                <a:lnTo>
                  <a:pt x="262" y="575"/>
                </a:lnTo>
                <a:lnTo>
                  <a:pt x="262" y="573"/>
                </a:lnTo>
                <a:lnTo>
                  <a:pt x="260" y="573"/>
                </a:lnTo>
                <a:lnTo>
                  <a:pt x="260" y="571"/>
                </a:lnTo>
                <a:lnTo>
                  <a:pt x="260" y="570"/>
                </a:lnTo>
                <a:lnTo>
                  <a:pt x="260" y="571"/>
                </a:lnTo>
                <a:lnTo>
                  <a:pt x="260" y="570"/>
                </a:lnTo>
                <a:lnTo>
                  <a:pt x="259" y="570"/>
                </a:lnTo>
                <a:lnTo>
                  <a:pt x="259" y="571"/>
                </a:lnTo>
                <a:lnTo>
                  <a:pt x="259" y="570"/>
                </a:lnTo>
                <a:lnTo>
                  <a:pt x="259" y="571"/>
                </a:lnTo>
                <a:lnTo>
                  <a:pt x="259" y="573"/>
                </a:lnTo>
                <a:lnTo>
                  <a:pt x="259" y="575"/>
                </a:lnTo>
                <a:lnTo>
                  <a:pt x="259" y="576"/>
                </a:lnTo>
                <a:lnTo>
                  <a:pt x="259" y="578"/>
                </a:lnTo>
                <a:lnTo>
                  <a:pt x="257" y="578"/>
                </a:lnTo>
                <a:lnTo>
                  <a:pt x="255" y="578"/>
                </a:lnTo>
                <a:lnTo>
                  <a:pt x="255" y="580"/>
                </a:lnTo>
                <a:lnTo>
                  <a:pt x="254" y="580"/>
                </a:lnTo>
                <a:lnTo>
                  <a:pt x="252" y="580"/>
                </a:lnTo>
                <a:lnTo>
                  <a:pt x="252" y="581"/>
                </a:lnTo>
                <a:lnTo>
                  <a:pt x="252" y="583"/>
                </a:lnTo>
                <a:lnTo>
                  <a:pt x="252" y="585"/>
                </a:lnTo>
                <a:lnTo>
                  <a:pt x="252" y="586"/>
                </a:lnTo>
                <a:lnTo>
                  <a:pt x="250" y="586"/>
                </a:lnTo>
                <a:lnTo>
                  <a:pt x="249" y="586"/>
                </a:lnTo>
                <a:lnTo>
                  <a:pt x="247" y="586"/>
                </a:lnTo>
                <a:lnTo>
                  <a:pt x="247" y="588"/>
                </a:lnTo>
                <a:lnTo>
                  <a:pt x="247" y="590"/>
                </a:lnTo>
                <a:lnTo>
                  <a:pt x="247" y="591"/>
                </a:lnTo>
                <a:lnTo>
                  <a:pt x="245" y="591"/>
                </a:lnTo>
                <a:lnTo>
                  <a:pt x="244" y="591"/>
                </a:lnTo>
                <a:lnTo>
                  <a:pt x="244" y="593"/>
                </a:lnTo>
                <a:lnTo>
                  <a:pt x="242" y="593"/>
                </a:lnTo>
                <a:lnTo>
                  <a:pt x="240" y="593"/>
                </a:lnTo>
                <a:lnTo>
                  <a:pt x="239" y="593"/>
                </a:lnTo>
                <a:lnTo>
                  <a:pt x="239" y="595"/>
                </a:lnTo>
                <a:lnTo>
                  <a:pt x="237" y="595"/>
                </a:lnTo>
                <a:lnTo>
                  <a:pt x="235" y="595"/>
                </a:lnTo>
                <a:lnTo>
                  <a:pt x="234" y="595"/>
                </a:lnTo>
                <a:lnTo>
                  <a:pt x="232" y="595"/>
                </a:lnTo>
                <a:lnTo>
                  <a:pt x="232" y="596"/>
                </a:lnTo>
                <a:lnTo>
                  <a:pt x="230" y="596"/>
                </a:lnTo>
                <a:lnTo>
                  <a:pt x="228" y="596"/>
                </a:lnTo>
                <a:lnTo>
                  <a:pt x="227" y="596"/>
                </a:lnTo>
                <a:lnTo>
                  <a:pt x="227" y="598"/>
                </a:lnTo>
                <a:lnTo>
                  <a:pt x="225" y="598"/>
                </a:lnTo>
                <a:lnTo>
                  <a:pt x="223" y="598"/>
                </a:lnTo>
                <a:lnTo>
                  <a:pt x="222" y="598"/>
                </a:lnTo>
                <a:lnTo>
                  <a:pt x="220" y="598"/>
                </a:lnTo>
                <a:lnTo>
                  <a:pt x="218" y="598"/>
                </a:lnTo>
                <a:lnTo>
                  <a:pt x="218" y="596"/>
                </a:lnTo>
                <a:lnTo>
                  <a:pt x="218" y="598"/>
                </a:lnTo>
                <a:lnTo>
                  <a:pt x="217" y="598"/>
                </a:lnTo>
                <a:lnTo>
                  <a:pt x="215" y="598"/>
                </a:lnTo>
                <a:lnTo>
                  <a:pt x="215" y="596"/>
                </a:lnTo>
                <a:lnTo>
                  <a:pt x="213" y="596"/>
                </a:lnTo>
                <a:lnTo>
                  <a:pt x="212" y="596"/>
                </a:lnTo>
                <a:lnTo>
                  <a:pt x="210" y="595"/>
                </a:lnTo>
                <a:lnTo>
                  <a:pt x="210" y="596"/>
                </a:lnTo>
                <a:lnTo>
                  <a:pt x="210" y="595"/>
                </a:lnTo>
                <a:lnTo>
                  <a:pt x="208" y="595"/>
                </a:lnTo>
                <a:lnTo>
                  <a:pt x="207" y="595"/>
                </a:lnTo>
                <a:lnTo>
                  <a:pt x="205" y="595"/>
                </a:lnTo>
                <a:lnTo>
                  <a:pt x="203" y="595"/>
                </a:lnTo>
                <a:lnTo>
                  <a:pt x="202" y="595"/>
                </a:lnTo>
                <a:lnTo>
                  <a:pt x="202" y="593"/>
                </a:lnTo>
                <a:lnTo>
                  <a:pt x="200" y="593"/>
                </a:lnTo>
                <a:lnTo>
                  <a:pt x="198" y="593"/>
                </a:lnTo>
                <a:lnTo>
                  <a:pt x="198" y="595"/>
                </a:lnTo>
                <a:lnTo>
                  <a:pt x="197" y="595"/>
                </a:lnTo>
                <a:lnTo>
                  <a:pt x="197" y="593"/>
                </a:lnTo>
                <a:lnTo>
                  <a:pt x="197" y="595"/>
                </a:lnTo>
                <a:lnTo>
                  <a:pt x="195" y="595"/>
                </a:lnTo>
                <a:lnTo>
                  <a:pt x="193" y="595"/>
                </a:lnTo>
                <a:lnTo>
                  <a:pt x="192" y="595"/>
                </a:lnTo>
                <a:lnTo>
                  <a:pt x="190" y="595"/>
                </a:lnTo>
                <a:lnTo>
                  <a:pt x="190" y="593"/>
                </a:lnTo>
                <a:lnTo>
                  <a:pt x="188" y="593"/>
                </a:lnTo>
                <a:lnTo>
                  <a:pt x="187" y="593"/>
                </a:lnTo>
                <a:lnTo>
                  <a:pt x="187" y="591"/>
                </a:lnTo>
                <a:lnTo>
                  <a:pt x="187" y="593"/>
                </a:lnTo>
                <a:lnTo>
                  <a:pt x="185" y="593"/>
                </a:lnTo>
                <a:lnTo>
                  <a:pt x="183" y="593"/>
                </a:lnTo>
                <a:lnTo>
                  <a:pt x="182" y="593"/>
                </a:lnTo>
                <a:lnTo>
                  <a:pt x="183" y="593"/>
                </a:lnTo>
                <a:lnTo>
                  <a:pt x="182" y="593"/>
                </a:lnTo>
                <a:lnTo>
                  <a:pt x="183" y="593"/>
                </a:lnTo>
                <a:lnTo>
                  <a:pt x="183" y="591"/>
                </a:lnTo>
                <a:lnTo>
                  <a:pt x="182" y="591"/>
                </a:lnTo>
                <a:lnTo>
                  <a:pt x="183" y="591"/>
                </a:lnTo>
                <a:lnTo>
                  <a:pt x="185" y="591"/>
                </a:lnTo>
                <a:lnTo>
                  <a:pt x="185" y="590"/>
                </a:lnTo>
                <a:lnTo>
                  <a:pt x="187" y="590"/>
                </a:lnTo>
                <a:lnTo>
                  <a:pt x="188" y="590"/>
                </a:lnTo>
                <a:lnTo>
                  <a:pt x="190" y="590"/>
                </a:lnTo>
                <a:lnTo>
                  <a:pt x="192" y="590"/>
                </a:lnTo>
                <a:lnTo>
                  <a:pt x="192" y="588"/>
                </a:lnTo>
                <a:lnTo>
                  <a:pt x="190" y="588"/>
                </a:lnTo>
                <a:lnTo>
                  <a:pt x="188" y="588"/>
                </a:lnTo>
                <a:lnTo>
                  <a:pt x="187" y="588"/>
                </a:lnTo>
                <a:lnTo>
                  <a:pt x="187" y="590"/>
                </a:lnTo>
                <a:lnTo>
                  <a:pt x="185" y="590"/>
                </a:lnTo>
                <a:lnTo>
                  <a:pt x="185" y="588"/>
                </a:lnTo>
                <a:lnTo>
                  <a:pt x="187" y="588"/>
                </a:lnTo>
                <a:lnTo>
                  <a:pt x="187" y="586"/>
                </a:lnTo>
                <a:lnTo>
                  <a:pt x="185" y="586"/>
                </a:lnTo>
                <a:lnTo>
                  <a:pt x="185" y="588"/>
                </a:lnTo>
                <a:lnTo>
                  <a:pt x="183" y="588"/>
                </a:lnTo>
                <a:lnTo>
                  <a:pt x="183" y="586"/>
                </a:lnTo>
                <a:lnTo>
                  <a:pt x="185" y="586"/>
                </a:lnTo>
                <a:lnTo>
                  <a:pt x="187" y="586"/>
                </a:lnTo>
                <a:lnTo>
                  <a:pt x="187" y="585"/>
                </a:lnTo>
                <a:lnTo>
                  <a:pt x="188" y="585"/>
                </a:lnTo>
                <a:lnTo>
                  <a:pt x="190" y="585"/>
                </a:lnTo>
                <a:lnTo>
                  <a:pt x="188" y="585"/>
                </a:lnTo>
                <a:lnTo>
                  <a:pt x="188" y="586"/>
                </a:lnTo>
                <a:lnTo>
                  <a:pt x="188" y="585"/>
                </a:lnTo>
                <a:lnTo>
                  <a:pt x="190" y="585"/>
                </a:lnTo>
                <a:lnTo>
                  <a:pt x="192" y="585"/>
                </a:lnTo>
                <a:lnTo>
                  <a:pt x="192" y="583"/>
                </a:lnTo>
                <a:lnTo>
                  <a:pt x="192" y="585"/>
                </a:lnTo>
                <a:lnTo>
                  <a:pt x="192" y="583"/>
                </a:lnTo>
                <a:lnTo>
                  <a:pt x="193" y="583"/>
                </a:lnTo>
                <a:lnTo>
                  <a:pt x="195" y="583"/>
                </a:lnTo>
                <a:lnTo>
                  <a:pt x="197" y="583"/>
                </a:lnTo>
                <a:lnTo>
                  <a:pt x="197" y="581"/>
                </a:lnTo>
                <a:lnTo>
                  <a:pt x="198" y="581"/>
                </a:lnTo>
                <a:lnTo>
                  <a:pt x="200" y="581"/>
                </a:lnTo>
                <a:lnTo>
                  <a:pt x="198" y="581"/>
                </a:lnTo>
                <a:lnTo>
                  <a:pt x="200" y="581"/>
                </a:lnTo>
                <a:lnTo>
                  <a:pt x="200" y="580"/>
                </a:lnTo>
                <a:lnTo>
                  <a:pt x="202" y="580"/>
                </a:lnTo>
                <a:lnTo>
                  <a:pt x="203" y="580"/>
                </a:lnTo>
                <a:lnTo>
                  <a:pt x="202" y="580"/>
                </a:lnTo>
                <a:lnTo>
                  <a:pt x="202" y="578"/>
                </a:lnTo>
                <a:lnTo>
                  <a:pt x="203" y="578"/>
                </a:lnTo>
                <a:lnTo>
                  <a:pt x="203" y="576"/>
                </a:lnTo>
                <a:lnTo>
                  <a:pt x="205" y="576"/>
                </a:lnTo>
                <a:lnTo>
                  <a:pt x="205" y="575"/>
                </a:lnTo>
                <a:lnTo>
                  <a:pt x="207" y="575"/>
                </a:lnTo>
                <a:lnTo>
                  <a:pt x="208" y="575"/>
                </a:lnTo>
                <a:lnTo>
                  <a:pt x="208" y="573"/>
                </a:lnTo>
                <a:lnTo>
                  <a:pt x="210" y="573"/>
                </a:lnTo>
                <a:lnTo>
                  <a:pt x="212" y="573"/>
                </a:lnTo>
                <a:lnTo>
                  <a:pt x="212" y="571"/>
                </a:lnTo>
                <a:lnTo>
                  <a:pt x="213" y="571"/>
                </a:lnTo>
                <a:lnTo>
                  <a:pt x="215" y="570"/>
                </a:lnTo>
                <a:lnTo>
                  <a:pt x="217" y="570"/>
                </a:lnTo>
                <a:lnTo>
                  <a:pt x="217" y="568"/>
                </a:lnTo>
                <a:lnTo>
                  <a:pt x="215" y="568"/>
                </a:lnTo>
                <a:lnTo>
                  <a:pt x="217" y="568"/>
                </a:lnTo>
                <a:lnTo>
                  <a:pt x="215" y="568"/>
                </a:lnTo>
                <a:lnTo>
                  <a:pt x="217" y="566"/>
                </a:lnTo>
                <a:lnTo>
                  <a:pt x="215" y="566"/>
                </a:lnTo>
                <a:lnTo>
                  <a:pt x="215" y="568"/>
                </a:lnTo>
                <a:lnTo>
                  <a:pt x="213" y="568"/>
                </a:lnTo>
                <a:lnTo>
                  <a:pt x="213" y="570"/>
                </a:lnTo>
                <a:lnTo>
                  <a:pt x="212" y="570"/>
                </a:lnTo>
                <a:lnTo>
                  <a:pt x="212" y="571"/>
                </a:lnTo>
                <a:lnTo>
                  <a:pt x="210" y="571"/>
                </a:lnTo>
                <a:lnTo>
                  <a:pt x="210" y="573"/>
                </a:lnTo>
                <a:lnTo>
                  <a:pt x="208" y="573"/>
                </a:lnTo>
                <a:lnTo>
                  <a:pt x="207" y="573"/>
                </a:lnTo>
                <a:lnTo>
                  <a:pt x="205" y="573"/>
                </a:lnTo>
                <a:lnTo>
                  <a:pt x="205" y="575"/>
                </a:lnTo>
                <a:lnTo>
                  <a:pt x="203" y="575"/>
                </a:lnTo>
                <a:lnTo>
                  <a:pt x="202" y="575"/>
                </a:lnTo>
                <a:lnTo>
                  <a:pt x="202" y="576"/>
                </a:lnTo>
                <a:lnTo>
                  <a:pt x="200" y="576"/>
                </a:lnTo>
                <a:lnTo>
                  <a:pt x="202" y="576"/>
                </a:lnTo>
                <a:lnTo>
                  <a:pt x="203" y="576"/>
                </a:lnTo>
                <a:lnTo>
                  <a:pt x="202" y="576"/>
                </a:lnTo>
                <a:lnTo>
                  <a:pt x="202" y="578"/>
                </a:lnTo>
                <a:lnTo>
                  <a:pt x="200" y="580"/>
                </a:lnTo>
                <a:lnTo>
                  <a:pt x="200" y="578"/>
                </a:lnTo>
                <a:lnTo>
                  <a:pt x="200" y="580"/>
                </a:lnTo>
                <a:lnTo>
                  <a:pt x="200" y="578"/>
                </a:lnTo>
                <a:lnTo>
                  <a:pt x="198" y="578"/>
                </a:lnTo>
                <a:lnTo>
                  <a:pt x="198" y="580"/>
                </a:lnTo>
                <a:lnTo>
                  <a:pt x="197" y="580"/>
                </a:lnTo>
                <a:lnTo>
                  <a:pt x="197" y="578"/>
                </a:lnTo>
                <a:lnTo>
                  <a:pt x="197" y="580"/>
                </a:lnTo>
                <a:lnTo>
                  <a:pt x="195" y="580"/>
                </a:lnTo>
                <a:lnTo>
                  <a:pt x="195" y="578"/>
                </a:lnTo>
                <a:lnTo>
                  <a:pt x="197" y="578"/>
                </a:lnTo>
                <a:lnTo>
                  <a:pt x="195" y="578"/>
                </a:lnTo>
                <a:lnTo>
                  <a:pt x="193" y="578"/>
                </a:lnTo>
                <a:lnTo>
                  <a:pt x="193" y="580"/>
                </a:lnTo>
                <a:lnTo>
                  <a:pt x="192" y="580"/>
                </a:lnTo>
                <a:lnTo>
                  <a:pt x="190" y="580"/>
                </a:lnTo>
                <a:lnTo>
                  <a:pt x="190" y="581"/>
                </a:lnTo>
                <a:lnTo>
                  <a:pt x="190" y="580"/>
                </a:lnTo>
                <a:lnTo>
                  <a:pt x="190" y="581"/>
                </a:lnTo>
                <a:lnTo>
                  <a:pt x="188" y="581"/>
                </a:lnTo>
                <a:lnTo>
                  <a:pt x="188" y="583"/>
                </a:lnTo>
                <a:lnTo>
                  <a:pt x="187" y="583"/>
                </a:lnTo>
                <a:lnTo>
                  <a:pt x="185" y="583"/>
                </a:lnTo>
                <a:lnTo>
                  <a:pt x="185" y="585"/>
                </a:lnTo>
                <a:lnTo>
                  <a:pt x="183" y="585"/>
                </a:lnTo>
                <a:lnTo>
                  <a:pt x="182" y="585"/>
                </a:lnTo>
                <a:lnTo>
                  <a:pt x="182" y="586"/>
                </a:lnTo>
                <a:lnTo>
                  <a:pt x="180" y="586"/>
                </a:lnTo>
                <a:lnTo>
                  <a:pt x="178" y="586"/>
                </a:lnTo>
                <a:lnTo>
                  <a:pt x="177" y="586"/>
                </a:lnTo>
                <a:lnTo>
                  <a:pt x="177" y="588"/>
                </a:lnTo>
                <a:lnTo>
                  <a:pt x="175" y="588"/>
                </a:lnTo>
                <a:lnTo>
                  <a:pt x="177" y="586"/>
                </a:lnTo>
                <a:lnTo>
                  <a:pt x="175" y="586"/>
                </a:lnTo>
                <a:lnTo>
                  <a:pt x="177" y="586"/>
                </a:lnTo>
                <a:lnTo>
                  <a:pt x="175" y="586"/>
                </a:lnTo>
                <a:lnTo>
                  <a:pt x="173" y="586"/>
                </a:lnTo>
                <a:lnTo>
                  <a:pt x="172" y="586"/>
                </a:lnTo>
                <a:lnTo>
                  <a:pt x="172" y="588"/>
                </a:lnTo>
                <a:lnTo>
                  <a:pt x="172" y="586"/>
                </a:lnTo>
                <a:lnTo>
                  <a:pt x="170" y="586"/>
                </a:lnTo>
                <a:lnTo>
                  <a:pt x="170" y="588"/>
                </a:lnTo>
                <a:lnTo>
                  <a:pt x="168" y="588"/>
                </a:lnTo>
                <a:lnTo>
                  <a:pt x="168" y="586"/>
                </a:lnTo>
                <a:lnTo>
                  <a:pt x="170" y="586"/>
                </a:lnTo>
                <a:lnTo>
                  <a:pt x="168" y="586"/>
                </a:lnTo>
                <a:lnTo>
                  <a:pt x="167" y="588"/>
                </a:lnTo>
                <a:lnTo>
                  <a:pt x="165" y="588"/>
                </a:lnTo>
                <a:lnTo>
                  <a:pt x="163" y="588"/>
                </a:lnTo>
                <a:lnTo>
                  <a:pt x="162" y="588"/>
                </a:lnTo>
                <a:lnTo>
                  <a:pt x="160" y="588"/>
                </a:lnTo>
                <a:lnTo>
                  <a:pt x="160" y="586"/>
                </a:lnTo>
                <a:lnTo>
                  <a:pt x="158" y="586"/>
                </a:lnTo>
                <a:lnTo>
                  <a:pt x="158" y="588"/>
                </a:lnTo>
                <a:lnTo>
                  <a:pt x="158" y="586"/>
                </a:lnTo>
                <a:lnTo>
                  <a:pt x="157" y="586"/>
                </a:lnTo>
                <a:lnTo>
                  <a:pt x="157" y="588"/>
                </a:lnTo>
                <a:lnTo>
                  <a:pt x="157" y="586"/>
                </a:lnTo>
                <a:lnTo>
                  <a:pt x="157" y="588"/>
                </a:lnTo>
                <a:lnTo>
                  <a:pt x="155" y="588"/>
                </a:lnTo>
                <a:lnTo>
                  <a:pt x="155" y="586"/>
                </a:lnTo>
                <a:lnTo>
                  <a:pt x="155" y="588"/>
                </a:lnTo>
                <a:lnTo>
                  <a:pt x="155" y="590"/>
                </a:lnTo>
                <a:lnTo>
                  <a:pt x="153" y="590"/>
                </a:lnTo>
                <a:lnTo>
                  <a:pt x="153" y="591"/>
                </a:lnTo>
                <a:lnTo>
                  <a:pt x="152" y="591"/>
                </a:lnTo>
                <a:lnTo>
                  <a:pt x="153" y="591"/>
                </a:lnTo>
                <a:lnTo>
                  <a:pt x="153" y="590"/>
                </a:lnTo>
                <a:lnTo>
                  <a:pt x="153" y="591"/>
                </a:lnTo>
                <a:lnTo>
                  <a:pt x="152" y="591"/>
                </a:lnTo>
                <a:lnTo>
                  <a:pt x="152" y="590"/>
                </a:lnTo>
                <a:lnTo>
                  <a:pt x="152" y="591"/>
                </a:lnTo>
                <a:lnTo>
                  <a:pt x="150" y="591"/>
                </a:lnTo>
                <a:lnTo>
                  <a:pt x="148" y="591"/>
                </a:lnTo>
                <a:lnTo>
                  <a:pt x="148" y="590"/>
                </a:lnTo>
                <a:lnTo>
                  <a:pt x="147" y="590"/>
                </a:lnTo>
                <a:lnTo>
                  <a:pt x="148" y="590"/>
                </a:lnTo>
                <a:lnTo>
                  <a:pt x="147" y="590"/>
                </a:lnTo>
                <a:lnTo>
                  <a:pt x="145" y="590"/>
                </a:lnTo>
                <a:lnTo>
                  <a:pt x="147" y="590"/>
                </a:lnTo>
                <a:lnTo>
                  <a:pt x="145" y="590"/>
                </a:lnTo>
                <a:lnTo>
                  <a:pt x="145" y="591"/>
                </a:lnTo>
                <a:lnTo>
                  <a:pt x="147" y="591"/>
                </a:lnTo>
                <a:lnTo>
                  <a:pt x="145" y="591"/>
                </a:lnTo>
                <a:lnTo>
                  <a:pt x="147" y="591"/>
                </a:lnTo>
                <a:lnTo>
                  <a:pt x="145" y="591"/>
                </a:lnTo>
                <a:lnTo>
                  <a:pt x="147" y="591"/>
                </a:lnTo>
                <a:lnTo>
                  <a:pt x="147" y="593"/>
                </a:lnTo>
                <a:lnTo>
                  <a:pt x="145" y="593"/>
                </a:lnTo>
                <a:lnTo>
                  <a:pt x="147" y="593"/>
                </a:lnTo>
                <a:lnTo>
                  <a:pt x="145" y="593"/>
                </a:lnTo>
                <a:lnTo>
                  <a:pt x="143" y="593"/>
                </a:lnTo>
                <a:lnTo>
                  <a:pt x="143" y="591"/>
                </a:lnTo>
                <a:lnTo>
                  <a:pt x="143" y="590"/>
                </a:lnTo>
                <a:lnTo>
                  <a:pt x="143" y="591"/>
                </a:lnTo>
                <a:lnTo>
                  <a:pt x="142" y="591"/>
                </a:lnTo>
                <a:lnTo>
                  <a:pt x="140" y="591"/>
                </a:lnTo>
                <a:lnTo>
                  <a:pt x="140" y="593"/>
                </a:lnTo>
                <a:lnTo>
                  <a:pt x="138" y="593"/>
                </a:lnTo>
                <a:lnTo>
                  <a:pt x="138" y="591"/>
                </a:lnTo>
                <a:lnTo>
                  <a:pt x="140" y="591"/>
                </a:lnTo>
                <a:lnTo>
                  <a:pt x="142" y="591"/>
                </a:lnTo>
                <a:lnTo>
                  <a:pt x="142" y="590"/>
                </a:lnTo>
                <a:lnTo>
                  <a:pt x="140" y="590"/>
                </a:lnTo>
                <a:lnTo>
                  <a:pt x="140" y="591"/>
                </a:lnTo>
                <a:lnTo>
                  <a:pt x="140" y="590"/>
                </a:lnTo>
                <a:lnTo>
                  <a:pt x="140" y="588"/>
                </a:lnTo>
                <a:lnTo>
                  <a:pt x="138" y="588"/>
                </a:lnTo>
                <a:lnTo>
                  <a:pt x="140" y="588"/>
                </a:lnTo>
                <a:lnTo>
                  <a:pt x="138" y="588"/>
                </a:lnTo>
                <a:lnTo>
                  <a:pt x="137" y="588"/>
                </a:lnTo>
                <a:lnTo>
                  <a:pt x="138" y="588"/>
                </a:lnTo>
                <a:lnTo>
                  <a:pt x="138" y="586"/>
                </a:lnTo>
                <a:lnTo>
                  <a:pt x="138" y="585"/>
                </a:lnTo>
                <a:lnTo>
                  <a:pt x="137" y="585"/>
                </a:lnTo>
                <a:lnTo>
                  <a:pt x="138" y="585"/>
                </a:lnTo>
                <a:lnTo>
                  <a:pt x="138" y="583"/>
                </a:lnTo>
                <a:lnTo>
                  <a:pt x="138" y="585"/>
                </a:lnTo>
                <a:lnTo>
                  <a:pt x="138" y="583"/>
                </a:lnTo>
                <a:lnTo>
                  <a:pt x="137" y="583"/>
                </a:lnTo>
                <a:lnTo>
                  <a:pt x="138" y="583"/>
                </a:lnTo>
                <a:lnTo>
                  <a:pt x="137" y="583"/>
                </a:lnTo>
                <a:lnTo>
                  <a:pt x="137" y="581"/>
                </a:lnTo>
                <a:lnTo>
                  <a:pt x="138" y="581"/>
                </a:lnTo>
                <a:lnTo>
                  <a:pt x="137" y="581"/>
                </a:lnTo>
                <a:lnTo>
                  <a:pt x="138" y="580"/>
                </a:lnTo>
                <a:lnTo>
                  <a:pt x="140" y="580"/>
                </a:lnTo>
                <a:lnTo>
                  <a:pt x="140" y="578"/>
                </a:lnTo>
                <a:lnTo>
                  <a:pt x="138" y="578"/>
                </a:lnTo>
                <a:lnTo>
                  <a:pt x="138" y="576"/>
                </a:lnTo>
                <a:lnTo>
                  <a:pt x="138" y="578"/>
                </a:lnTo>
                <a:lnTo>
                  <a:pt x="138" y="576"/>
                </a:lnTo>
                <a:lnTo>
                  <a:pt x="140" y="576"/>
                </a:lnTo>
                <a:lnTo>
                  <a:pt x="140" y="578"/>
                </a:lnTo>
                <a:lnTo>
                  <a:pt x="140" y="580"/>
                </a:lnTo>
                <a:lnTo>
                  <a:pt x="142" y="580"/>
                </a:lnTo>
                <a:lnTo>
                  <a:pt x="142" y="578"/>
                </a:lnTo>
                <a:lnTo>
                  <a:pt x="143" y="578"/>
                </a:lnTo>
                <a:lnTo>
                  <a:pt x="143" y="576"/>
                </a:lnTo>
                <a:lnTo>
                  <a:pt x="145" y="576"/>
                </a:lnTo>
                <a:lnTo>
                  <a:pt x="145" y="575"/>
                </a:lnTo>
                <a:lnTo>
                  <a:pt x="147" y="575"/>
                </a:lnTo>
                <a:lnTo>
                  <a:pt x="147" y="573"/>
                </a:lnTo>
                <a:lnTo>
                  <a:pt x="147" y="571"/>
                </a:lnTo>
                <a:lnTo>
                  <a:pt x="147" y="573"/>
                </a:lnTo>
                <a:lnTo>
                  <a:pt x="147" y="571"/>
                </a:lnTo>
                <a:lnTo>
                  <a:pt x="148" y="571"/>
                </a:lnTo>
                <a:lnTo>
                  <a:pt x="148" y="570"/>
                </a:lnTo>
                <a:lnTo>
                  <a:pt x="150" y="570"/>
                </a:lnTo>
                <a:lnTo>
                  <a:pt x="150" y="568"/>
                </a:lnTo>
                <a:lnTo>
                  <a:pt x="150" y="570"/>
                </a:lnTo>
                <a:lnTo>
                  <a:pt x="152" y="570"/>
                </a:lnTo>
                <a:lnTo>
                  <a:pt x="152" y="571"/>
                </a:lnTo>
                <a:lnTo>
                  <a:pt x="150" y="571"/>
                </a:lnTo>
                <a:lnTo>
                  <a:pt x="152" y="571"/>
                </a:lnTo>
                <a:lnTo>
                  <a:pt x="152" y="570"/>
                </a:lnTo>
                <a:lnTo>
                  <a:pt x="152" y="571"/>
                </a:lnTo>
                <a:lnTo>
                  <a:pt x="153" y="571"/>
                </a:lnTo>
                <a:lnTo>
                  <a:pt x="153" y="570"/>
                </a:lnTo>
                <a:lnTo>
                  <a:pt x="153" y="568"/>
                </a:lnTo>
                <a:lnTo>
                  <a:pt x="155" y="568"/>
                </a:lnTo>
                <a:lnTo>
                  <a:pt x="155" y="570"/>
                </a:lnTo>
                <a:lnTo>
                  <a:pt x="153" y="570"/>
                </a:lnTo>
                <a:lnTo>
                  <a:pt x="155" y="570"/>
                </a:lnTo>
                <a:lnTo>
                  <a:pt x="157" y="570"/>
                </a:lnTo>
                <a:lnTo>
                  <a:pt x="158" y="570"/>
                </a:lnTo>
                <a:lnTo>
                  <a:pt x="158" y="568"/>
                </a:lnTo>
                <a:lnTo>
                  <a:pt x="160" y="568"/>
                </a:lnTo>
                <a:lnTo>
                  <a:pt x="160" y="570"/>
                </a:lnTo>
                <a:lnTo>
                  <a:pt x="160" y="571"/>
                </a:lnTo>
                <a:lnTo>
                  <a:pt x="160" y="573"/>
                </a:lnTo>
                <a:lnTo>
                  <a:pt x="160" y="575"/>
                </a:lnTo>
                <a:lnTo>
                  <a:pt x="158" y="575"/>
                </a:lnTo>
                <a:lnTo>
                  <a:pt x="158" y="576"/>
                </a:lnTo>
                <a:lnTo>
                  <a:pt x="158" y="578"/>
                </a:lnTo>
                <a:lnTo>
                  <a:pt x="158" y="576"/>
                </a:lnTo>
                <a:lnTo>
                  <a:pt x="158" y="578"/>
                </a:lnTo>
                <a:lnTo>
                  <a:pt x="160" y="578"/>
                </a:lnTo>
                <a:lnTo>
                  <a:pt x="160" y="576"/>
                </a:lnTo>
                <a:lnTo>
                  <a:pt x="160" y="575"/>
                </a:lnTo>
                <a:lnTo>
                  <a:pt x="162" y="575"/>
                </a:lnTo>
                <a:lnTo>
                  <a:pt x="162" y="573"/>
                </a:lnTo>
                <a:lnTo>
                  <a:pt x="162" y="571"/>
                </a:lnTo>
                <a:lnTo>
                  <a:pt x="162" y="570"/>
                </a:lnTo>
                <a:lnTo>
                  <a:pt x="163" y="568"/>
                </a:lnTo>
                <a:lnTo>
                  <a:pt x="163" y="566"/>
                </a:lnTo>
                <a:lnTo>
                  <a:pt x="165" y="565"/>
                </a:lnTo>
                <a:lnTo>
                  <a:pt x="163" y="565"/>
                </a:lnTo>
                <a:lnTo>
                  <a:pt x="165" y="565"/>
                </a:lnTo>
                <a:lnTo>
                  <a:pt x="165" y="563"/>
                </a:lnTo>
                <a:lnTo>
                  <a:pt x="165" y="561"/>
                </a:lnTo>
                <a:lnTo>
                  <a:pt x="165" y="560"/>
                </a:lnTo>
                <a:lnTo>
                  <a:pt x="167" y="560"/>
                </a:lnTo>
                <a:lnTo>
                  <a:pt x="165" y="560"/>
                </a:lnTo>
                <a:lnTo>
                  <a:pt x="167" y="560"/>
                </a:lnTo>
                <a:lnTo>
                  <a:pt x="167" y="558"/>
                </a:lnTo>
                <a:lnTo>
                  <a:pt x="168" y="558"/>
                </a:lnTo>
                <a:lnTo>
                  <a:pt x="167" y="558"/>
                </a:lnTo>
                <a:lnTo>
                  <a:pt x="168" y="558"/>
                </a:lnTo>
                <a:lnTo>
                  <a:pt x="170" y="558"/>
                </a:lnTo>
                <a:lnTo>
                  <a:pt x="170" y="556"/>
                </a:lnTo>
                <a:lnTo>
                  <a:pt x="172" y="556"/>
                </a:lnTo>
                <a:lnTo>
                  <a:pt x="172" y="555"/>
                </a:lnTo>
                <a:lnTo>
                  <a:pt x="172" y="553"/>
                </a:lnTo>
                <a:lnTo>
                  <a:pt x="173" y="553"/>
                </a:lnTo>
                <a:lnTo>
                  <a:pt x="173" y="551"/>
                </a:lnTo>
                <a:lnTo>
                  <a:pt x="173" y="550"/>
                </a:lnTo>
                <a:lnTo>
                  <a:pt x="175" y="550"/>
                </a:lnTo>
                <a:lnTo>
                  <a:pt x="177" y="550"/>
                </a:lnTo>
                <a:lnTo>
                  <a:pt x="177" y="548"/>
                </a:lnTo>
                <a:lnTo>
                  <a:pt x="178" y="548"/>
                </a:lnTo>
                <a:lnTo>
                  <a:pt x="180" y="548"/>
                </a:lnTo>
                <a:lnTo>
                  <a:pt x="180" y="550"/>
                </a:lnTo>
                <a:lnTo>
                  <a:pt x="182" y="550"/>
                </a:lnTo>
                <a:lnTo>
                  <a:pt x="182" y="551"/>
                </a:lnTo>
                <a:lnTo>
                  <a:pt x="182" y="553"/>
                </a:lnTo>
                <a:lnTo>
                  <a:pt x="182" y="551"/>
                </a:lnTo>
                <a:lnTo>
                  <a:pt x="180" y="551"/>
                </a:lnTo>
                <a:lnTo>
                  <a:pt x="182" y="551"/>
                </a:lnTo>
                <a:lnTo>
                  <a:pt x="180" y="551"/>
                </a:lnTo>
                <a:lnTo>
                  <a:pt x="180" y="553"/>
                </a:lnTo>
                <a:lnTo>
                  <a:pt x="182" y="553"/>
                </a:lnTo>
                <a:lnTo>
                  <a:pt x="183" y="553"/>
                </a:lnTo>
                <a:lnTo>
                  <a:pt x="183" y="555"/>
                </a:lnTo>
                <a:lnTo>
                  <a:pt x="185" y="555"/>
                </a:lnTo>
                <a:lnTo>
                  <a:pt x="187" y="555"/>
                </a:lnTo>
                <a:lnTo>
                  <a:pt x="187" y="556"/>
                </a:lnTo>
                <a:lnTo>
                  <a:pt x="188" y="556"/>
                </a:lnTo>
                <a:lnTo>
                  <a:pt x="190" y="556"/>
                </a:lnTo>
                <a:lnTo>
                  <a:pt x="192" y="556"/>
                </a:lnTo>
                <a:lnTo>
                  <a:pt x="193" y="558"/>
                </a:lnTo>
                <a:lnTo>
                  <a:pt x="195" y="558"/>
                </a:lnTo>
                <a:lnTo>
                  <a:pt x="197" y="558"/>
                </a:lnTo>
                <a:lnTo>
                  <a:pt x="200" y="558"/>
                </a:lnTo>
                <a:lnTo>
                  <a:pt x="202" y="558"/>
                </a:lnTo>
                <a:lnTo>
                  <a:pt x="203" y="558"/>
                </a:lnTo>
                <a:lnTo>
                  <a:pt x="203" y="560"/>
                </a:lnTo>
                <a:lnTo>
                  <a:pt x="205" y="560"/>
                </a:lnTo>
                <a:lnTo>
                  <a:pt x="207" y="558"/>
                </a:lnTo>
                <a:lnTo>
                  <a:pt x="208" y="558"/>
                </a:lnTo>
                <a:lnTo>
                  <a:pt x="210" y="560"/>
                </a:lnTo>
                <a:lnTo>
                  <a:pt x="212" y="560"/>
                </a:lnTo>
                <a:lnTo>
                  <a:pt x="213" y="560"/>
                </a:lnTo>
                <a:lnTo>
                  <a:pt x="215" y="560"/>
                </a:lnTo>
                <a:lnTo>
                  <a:pt x="217" y="560"/>
                </a:lnTo>
                <a:lnTo>
                  <a:pt x="218" y="560"/>
                </a:lnTo>
                <a:lnTo>
                  <a:pt x="220" y="560"/>
                </a:lnTo>
                <a:lnTo>
                  <a:pt x="222" y="560"/>
                </a:lnTo>
                <a:lnTo>
                  <a:pt x="222" y="561"/>
                </a:lnTo>
                <a:lnTo>
                  <a:pt x="223" y="561"/>
                </a:lnTo>
                <a:lnTo>
                  <a:pt x="223" y="563"/>
                </a:lnTo>
                <a:lnTo>
                  <a:pt x="223" y="565"/>
                </a:lnTo>
                <a:lnTo>
                  <a:pt x="223" y="566"/>
                </a:lnTo>
                <a:lnTo>
                  <a:pt x="223" y="568"/>
                </a:lnTo>
                <a:lnTo>
                  <a:pt x="225" y="568"/>
                </a:lnTo>
                <a:lnTo>
                  <a:pt x="225" y="570"/>
                </a:lnTo>
                <a:lnTo>
                  <a:pt x="227" y="570"/>
                </a:lnTo>
                <a:lnTo>
                  <a:pt x="227" y="568"/>
                </a:lnTo>
                <a:lnTo>
                  <a:pt x="228" y="568"/>
                </a:lnTo>
                <a:lnTo>
                  <a:pt x="230" y="568"/>
                </a:lnTo>
                <a:lnTo>
                  <a:pt x="232" y="568"/>
                </a:lnTo>
                <a:lnTo>
                  <a:pt x="234" y="568"/>
                </a:lnTo>
                <a:lnTo>
                  <a:pt x="235" y="568"/>
                </a:lnTo>
                <a:lnTo>
                  <a:pt x="235" y="566"/>
                </a:lnTo>
                <a:lnTo>
                  <a:pt x="234" y="566"/>
                </a:lnTo>
                <a:lnTo>
                  <a:pt x="232" y="566"/>
                </a:lnTo>
                <a:lnTo>
                  <a:pt x="230" y="566"/>
                </a:lnTo>
                <a:lnTo>
                  <a:pt x="228" y="566"/>
                </a:lnTo>
                <a:lnTo>
                  <a:pt x="228" y="568"/>
                </a:lnTo>
                <a:lnTo>
                  <a:pt x="227" y="568"/>
                </a:lnTo>
                <a:lnTo>
                  <a:pt x="225" y="568"/>
                </a:lnTo>
                <a:lnTo>
                  <a:pt x="225" y="566"/>
                </a:lnTo>
                <a:lnTo>
                  <a:pt x="227" y="566"/>
                </a:lnTo>
                <a:lnTo>
                  <a:pt x="225" y="566"/>
                </a:lnTo>
                <a:lnTo>
                  <a:pt x="225" y="565"/>
                </a:lnTo>
                <a:lnTo>
                  <a:pt x="227" y="565"/>
                </a:lnTo>
                <a:lnTo>
                  <a:pt x="225" y="565"/>
                </a:lnTo>
                <a:lnTo>
                  <a:pt x="227" y="565"/>
                </a:lnTo>
                <a:lnTo>
                  <a:pt x="225" y="565"/>
                </a:lnTo>
                <a:lnTo>
                  <a:pt x="227" y="565"/>
                </a:lnTo>
                <a:lnTo>
                  <a:pt x="225" y="565"/>
                </a:lnTo>
                <a:lnTo>
                  <a:pt x="225" y="563"/>
                </a:lnTo>
                <a:lnTo>
                  <a:pt x="225" y="561"/>
                </a:lnTo>
                <a:lnTo>
                  <a:pt x="225" y="560"/>
                </a:lnTo>
                <a:lnTo>
                  <a:pt x="225" y="558"/>
                </a:lnTo>
                <a:lnTo>
                  <a:pt x="223" y="558"/>
                </a:lnTo>
                <a:lnTo>
                  <a:pt x="223" y="556"/>
                </a:lnTo>
                <a:lnTo>
                  <a:pt x="223" y="555"/>
                </a:lnTo>
                <a:lnTo>
                  <a:pt x="222" y="555"/>
                </a:lnTo>
                <a:lnTo>
                  <a:pt x="223" y="553"/>
                </a:lnTo>
                <a:lnTo>
                  <a:pt x="222" y="553"/>
                </a:lnTo>
                <a:lnTo>
                  <a:pt x="222" y="555"/>
                </a:lnTo>
                <a:lnTo>
                  <a:pt x="222" y="553"/>
                </a:lnTo>
                <a:lnTo>
                  <a:pt x="222" y="551"/>
                </a:lnTo>
                <a:lnTo>
                  <a:pt x="222" y="553"/>
                </a:lnTo>
                <a:lnTo>
                  <a:pt x="222" y="555"/>
                </a:lnTo>
                <a:lnTo>
                  <a:pt x="222" y="556"/>
                </a:lnTo>
                <a:lnTo>
                  <a:pt x="223" y="556"/>
                </a:lnTo>
                <a:lnTo>
                  <a:pt x="222" y="556"/>
                </a:lnTo>
                <a:lnTo>
                  <a:pt x="222" y="558"/>
                </a:lnTo>
                <a:lnTo>
                  <a:pt x="220" y="558"/>
                </a:lnTo>
                <a:lnTo>
                  <a:pt x="218" y="558"/>
                </a:lnTo>
                <a:lnTo>
                  <a:pt x="217" y="558"/>
                </a:lnTo>
                <a:lnTo>
                  <a:pt x="215" y="558"/>
                </a:lnTo>
                <a:lnTo>
                  <a:pt x="213" y="558"/>
                </a:lnTo>
                <a:lnTo>
                  <a:pt x="212" y="558"/>
                </a:lnTo>
                <a:lnTo>
                  <a:pt x="210" y="558"/>
                </a:lnTo>
                <a:lnTo>
                  <a:pt x="210" y="556"/>
                </a:lnTo>
                <a:lnTo>
                  <a:pt x="208" y="556"/>
                </a:lnTo>
                <a:lnTo>
                  <a:pt x="207" y="556"/>
                </a:lnTo>
                <a:lnTo>
                  <a:pt x="205" y="556"/>
                </a:lnTo>
                <a:lnTo>
                  <a:pt x="203" y="556"/>
                </a:lnTo>
                <a:lnTo>
                  <a:pt x="202" y="556"/>
                </a:lnTo>
                <a:lnTo>
                  <a:pt x="200" y="556"/>
                </a:lnTo>
                <a:lnTo>
                  <a:pt x="198" y="556"/>
                </a:lnTo>
                <a:lnTo>
                  <a:pt x="197" y="556"/>
                </a:lnTo>
                <a:lnTo>
                  <a:pt x="195" y="556"/>
                </a:lnTo>
                <a:lnTo>
                  <a:pt x="193" y="556"/>
                </a:lnTo>
                <a:lnTo>
                  <a:pt x="192" y="556"/>
                </a:lnTo>
                <a:lnTo>
                  <a:pt x="192" y="555"/>
                </a:lnTo>
                <a:lnTo>
                  <a:pt x="190" y="555"/>
                </a:lnTo>
                <a:lnTo>
                  <a:pt x="188" y="555"/>
                </a:lnTo>
                <a:lnTo>
                  <a:pt x="187" y="555"/>
                </a:lnTo>
                <a:lnTo>
                  <a:pt x="185" y="555"/>
                </a:lnTo>
                <a:lnTo>
                  <a:pt x="185" y="553"/>
                </a:lnTo>
                <a:lnTo>
                  <a:pt x="183" y="553"/>
                </a:lnTo>
                <a:lnTo>
                  <a:pt x="183" y="551"/>
                </a:lnTo>
                <a:lnTo>
                  <a:pt x="183" y="550"/>
                </a:lnTo>
                <a:lnTo>
                  <a:pt x="183" y="548"/>
                </a:lnTo>
                <a:lnTo>
                  <a:pt x="183" y="546"/>
                </a:lnTo>
                <a:lnTo>
                  <a:pt x="182" y="546"/>
                </a:lnTo>
                <a:lnTo>
                  <a:pt x="183" y="546"/>
                </a:lnTo>
                <a:lnTo>
                  <a:pt x="183" y="545"/>
                </a:lnTo>
                <a:lnTo>
                  <a:pt x="182" y="545"/>
                </a:lnTo>
                <a:lnTo>
                  <a:pt x="182" y="546"/>
                </a:lnTo>
                <a:lnTo>
                  <a:pt x="182" y="548"/>
                </a:lnTo>
                <a:lnTo>
                  <a:pt x="180" y="546"/>
                </a:lnTo>
                <a:lnTo>
                  <a:pt x="180" y="548"/>
                </a:lnTo>
                <a:lnTo>
                  <a:pt x="178" y="548"/>
                </a:lnTo>
                <a:lnTo>
                  <a:pt x="178" y="546"/>
                </a:lnTo>
                <a:lnTo>
                  <a:pt x="178" y="545"/>
                </a:lnTo>
                <a:lnTo>
                  <a:pt x="178" y="543"/>
                </a:lnTo>
                <a:lnTo>
                  <a:pt x="178" y="541"/>
                </a:lnTo>
                <a:lnTo>
                  <a:pt x="178" y="540"/>
                </a:lnTo>
                <a:lnTo>
                  <a:pt x="180" y="540"/>
                </a:lnTo>
                <a:lnTo>
                  <a:pt x="180" y="538"/>
                </a:lnTo>
                <a:lnTo>
                  <a:pt x="182" y="538"/>
                </a:lnTo>
                <a:lnTo>
                  <a:pt x="183" y="538"/>
                </a:lnTo>
                <a:lnTo>
                  <a:pt x="183" y="540"/>
                </a:lnTo>
                <a:lnTo>
                  <a:pt x="182" y="540"/>
                </a:lnTo>
                <a:lnTo>
                  <a:pt x="182" y="541"/>
                </a:lnTo>
                <a:lnTo>
                  <a:pt x="182" y="543"/>
                </a:lnTo>
                <a:lnTo>
                  <a:pt x="183" y="543"/>
                </a:lnTo>
                <a:lnTo>
                  <a:pt x="183" y="541"/>
                </a:lnTo>
                <a:lnTo>
                  <a:pt x="182" y="541"/>
                </a:lnTo>
                <a:lnTo>
                  <a:pt x="183" y="541"/>
                </a:lnTo>
                <a:lnTo>
                  <a:pt x="183" y="540"/>
                </a:lnTo>
                <a:lnTo>
                  <a:pt x="185" y="540"/>
                </a:lnTo>
                <a:lnTo>
                  <a:pt x="185" y="538"/>
                </a:lnTo>
                <a:lnTo>
                  <a:pt x="185" y="536"/>
                </a:lnTo>
                <a:lnTo>
                  <a:pt x="187" y="536"/>
                </a:lnTo>
                <a:lnTo>
                  <a:pt x="185" y="536"/>
                </a:lnTo>
                <a:lnTo>
                  <a:pt x="185" y="535"/>
                </a:lnTo>
                <a:lnTo>
                  <a:pt x="187" y="535"/>
                </a:lnTo>
                <a:lnTo>
                  <a:pt x="187" y="533"/>
                </a:lnTo>
                <a:lnTo>
                  <a:pt x="187" y="531"/>
                </a:lnTo>
                <a:lnTo>
                  <a:pt x="187" y="530"/>
                </a:lnTo>
                <a:lnTo>
                  <a:pt x="187" y="528"/>
                </a:lnTo>
                <a:lnTo>
                  <a:pt x="187" y="526"/>
                </a:lnTo>
                <a:lnTo>
                  <a:pt x="187" y="525"/>
                </a:lnTo>
                <a:lnTo>
                  <a:pt x="188" y="525"/>
                </a:lnTo>
                <a:lnTo>
                  <a:pt x="187" y="525"/>
                </a:lnTo>
                <a:lnTo>
                  <a:pt x="188" y="525"/>
                </a:lnTo>
                <a:lnTo>
                  <a:pt x="187" y="525"/>
                </a:lnTo>
                <a:lnTo>
                  <a:pt x="187" y="523"/>
                </a:lnTo>
                <a:lnTo>
                  <a:pt x="187" y="521"/>
                </a:lnTo>
                <a:lnTo>
                  <a:pt x="187" y="520"/>
                </a:lnTo>
                <a:lnTo>
                  <a:pt x="187" y="518"/>
                </a:lnTo>
                <a:lnTo>
                  <a:pt x="187" y="520"/>
                </a:lnTo>
                <a:lnTo>
                  <a:pt x="185" y="520"/>
                </a:lnTo>
                <a:lnTo>
                  <a:pt x="185" y="518"/>
                </a:lnTo>
                <a:lnTo>
                  <a:pt x="187" y="518"/>
                </a:lnTo>
                <a:lnTo>
                  <a:pt x="187" y="516"/>
                </a:lnTo>
                <a:lnTo>
                  <a:pt x="187" y="515"/>
                </a:lnTo>
                <a:lnTo>
                  <a:pt x="188" y="515"/>
                </a:lnTo>
                <a:lnTo>
                  <a:pt x="188" y="513"/>
                </a:lnTo>
                <a:lnTo>
                  <a:pt x="188" y="511"/>
                </a:lnTo>
                <a:lnTo>
                  <a:pt x="187" y="511"/>
                </a:lnTo>
                <a:lnTo>
                  <a:pt x="187" y="510"/>
                </a:lnTo>
                <a:lnTo>
                  <a:pt x="188" y="510"/>
                </a:lnTo>
                <a:lnTo>
                  <a:pt x="187" y="510"/>
                </a:lnTo>
                <a:lnTo>
                  <a:pt x="188" y="510"/>
                </a:lnTo>
                <a:lnTo>
                  <a:pt x="188" y="508"/>
                </a:lnTo>
                <a:lnTo>
                  <a:pt x="188" y="506"/>
                </a:lnTo>
                <a:lnTo>
                  <a:pt x="188" y="505"/>
                </a:lnTo>
                <a:lnTo>
                  <a:pt x="190" y="505"/>
                </a:lnTo>
                <a:lnTo>
                  <a:pt x="190" y="503"/>
                </a:lnTo>
                <a:lnTo>
                  <a:pt x="192" y="503"/>
                </a:lnTo>
                <a:lnTo>
                  <a:pt x="193" y="503"/>
                </a:lnTo>
                <a:lnTo>
                  <a:pt x="193" y="505"/>
                </a:lnTo>
                <a:lnTo>
                  <a:pt x="195" y="505"/>
                </a:lnTo>
                <a:lnTo>
                  <a:pt x="195" y="503"/>
                </a:lnTo>
                <a:lnTo>
                  <a:pt x="197" y="503"/>
                </a:lnTo>
                <a:lnTo>
                  <a:pt x="197" y="501"/>
                </a:lnTo>
                <a:lnTo>
                  <a:pt x="198" y="501"/>
                </a:lnTo>
                <a:lnTo>
                  <a:pt x="198" y="500"/>
                </a:lnTo>
                <a:lnTo>
                  <a:pt x="200" y="500"/>
                </a:lnTo>
                <a:lnTo>
                  <a:pt x="202" y="500"/>
                </a:lnTo>
                <a:lnTo>
                  <a:pt x="203" y="500"/>
                </a:lnTo>
                <a:lnTo>
                  <a:pt x="205" y="500"/>
                </a:lnTo>
                <a:lnTo>
                  <a:pt x="205" y="501"/>
                </a:lnTo>
                <a:lnTo>
                  <a:pt x="207" y="501"/>
                </a:lnTo>
                <a:lnTo>
                  <a:pt x="207" y="500"/>
                </a:lnTo>
                <a:lnTo>
                  <a:pt x="208" y="500"/>
                </a:lnTo>
                <a:lnTo>
                  <a:pt x="208" y="498"/>
                </a:lnTo>
                <a:lnTo>
                  <a:pt x="210" y="498"/>
                </a:lnTo>
                <a:lnTo>
                  <a:pt x="210" y="496"/>
                </a:lnTo>
                <a:lnTo>
                  <a:pt x="210" y="495"/>
                </a:lnTo>
                <a:lnTo>
                  <a:pt x="210" y="496"/>
                </a:lnTo>
                <a:lnTo>
                  <a:pt x="210" y="495"/>
                </a:lnTo>
                <a:lnTo>
                  <a:pt x="212" y="495"/>
                </a:lnTo>
                <a:lnTo>
                  <a:pt x="213" y="495"/>
                </a:lnTo>
                <a:lnTo>
                  <a:pt x="215" y="495"/>
                </a:lnTo>
                <a:lnTo>
                  <a:pt x="215" y="496"/>
                </a:lnTo>
                <a:lnTo>
                  <a:pt x="217" y="496"/>
                </a:lnTo>
                <a:lnTo>
                  <a:pt x="218" y="495"/>
                </a:lnTo>
                <a:lnTo>
                  <a:pt x="218" y="493"/>
                </a:lnTo>
                <a:lnTo>
                  <a:pt x="220" y="493"/>
                </a:lnTo>
                <a:lnTo>
                  <a:pt x="222" y="491"/>
                </a:lnTo>
                <a:lnTo>
                  <a:pt x="223" y="491"/>
                </a:lnTo>
                <a:lnTo>
                  <a:pt x="225" y="491"/>
                </a:lnTo>
                <a:lnTo>
                  <a:pt x="227" y="491"/>
                </a:lnTo>
                <a:lnTo>
                  <a:pt x="228" y="491"/>
                </a:lnTo>
                <a:lnTo>
                  <a:pt x="230" y="491"/>
                </a:lnTo>
                <a:lnTo>
                  <a:pt x="232" y="491"/>
                </a:lnTo>
                <a:lnTo>
                  <a:pt x="234" y="491"/>
                </a:lnTo>
                <a:lnTo>
                  <a:pt x="232" y="491"/>
                </a:lnTo>
                <a:lnTo>
                  <a:pt x="234" y="491"/>
                </a:lnTo>
                <a:lnTo>
                  <a:pt x="234" y="490"/>
                </a:lnTo>
                <a:lnTo>
                  <a:pt x="235" y="488"/>
                </a:lnTo>
                <a:lnTo>
                  <a:pt x="234" y="488"/>
                </a:lnTo>
                <a:lnTo>
                  <a:pt x="234" y="486"/>
                </a:lnTo>
                <a:lnTo>
                  <a:pt x="232" y="486"/>
                </a:lnTo>
                <a:lnTo>
                  <a:pt x="230" y="486"/>
                </a:lnTo>
                <a:lnTo>
                  <a:pt x="228" y="486"/>
                </a:lnTo>
                <a:lnTo>
                  <a:pt x="228" y="485"/>
                </a:lnTo>
                <a:lnTo>
                  <a:pt x="228" y="486"/>
                </a:lnTo>
                <a:lnTo>
                  <a:pt x="228" y="485"/>
                </a:lnTo>
                <a:lnTo>
                  <a:pt x="227" y="485"/>
                </a:lnTo>
                <a:lnTo>
                  <a:pt x="227" y="486"/>
                </a:lnTo>
                <a:lnTo>
                  <a:pt x="225" y="486"/>
                </a:lnTo>
                <a:lnTo>
                  <a:pt x="225" y="485"/>
                </a:lnTo>
                <a:lnTo>
                  <a:pt x="223" y="485"/>
                </a:lnTo>
                <a:lnTo>
                  <a:pt x="222" y="485"/>
                </a:lnTo>
                <a:lnTo>
                  <a:pt x="220" y="485"/>
                </a:lnTo>
                <a:lnTo>
                  <a:pt x="220" y="483"/>
                </a:lnTo>
                <a:lnTo>
                  <a:pt x="218" y="483"/>
                </a:lnTo>
                <a:lnTo>
                  <a:pt x="220" y="483"/>
                </a:lnTo>
                <a:lnTo>
                  <a:pt x="218" y="481"/>
                </a:lnTo>
                <a:lnTo>
                  <a:pt x="218" y="480"/>
                </a:lnTo>
                <a:lnTo>
                  <a:pt x="220" y="480"/>
                </a:lnTo>
                <a:lnTo>
                  <a:pt x="220" y="478"/>
                </a:lnTo>
                <a:lnTo>
                  <a:pt x="218" y="478"/>
                </a:lnTo>
                <a:lnTo>
                  <a:pt x="218" y="476"/>
                </a:lnTo>
                <a:lnTo>
                  <a:pt x="217" y="476"/>
                </a:lnTo>
                <a:lnTo>
                  <a:pt x="217" y="478"/>
                </a:lnTo>
                <a:lnTo>
                  <a:pt x="217" y="480"/>
                </a:lnTo>
                <a:lnTo>
                  <a:pt x="215" y="480"/>
                </a:lnTo>
                <a:lnTo>
                  <a:pt x="215" y="481"/>
                </a:lnTo>
                <a:lnTo>
                  <a:pt x="215" y="483"/>
                </a:lnTo>
                <a:lnTo>
                  <a:pt x="215" y="485"/>
                </a:lnTo>
                <a:lnTo>
                  <a:pt x="215" y="483"/>
                </a:lnTo>
                <a:lnTo>
                  <a:pt x="215" y="485"/>
                </a:lnTo>
                <a:lnTo>
                  <a:pt x="215" y="486"/>
                </a:lnTo>
                <a:lnTo>
                  <a:pt x="215" y="488"/>
                </a:lnTo>
                <a:lnTo>
                  <a:pt x="213" y="486"/>
                </a:lnTo>
                <a:lnTo>
                  <a:pt x="213" y="488"/>
                </a:lnTo>
                <a:lnTo>
                  <a:pt x="212" y="488"/>
                </a:lnTo>
                <a:lnTo>
                  <a:pt x="212" y="486"/>
                </a:lnTo>
                <a:lnTo>
                  <a:pt x="210" y="486"/>
                </a:lnTo>
                <a:lnTo>
                  <a:pt x="208" y="486"/>
                </a:lnTo>
                <a:lnTo>
                  <a:pt x="208" y="488"/>
                </a:lnTo>
                <a:lnTo>
                  <a:pt x="207" y="488"/>
                </a:lnTo>
                <a:lnTo>
                  <a:pt x="207" y="490"/>
                </a:lnTo>
                <a:lnTo>
                  <a:pt x="205" y="490"/>
                </a:lnTo>
                <a:lnTo>
                  <a:pt x="203" y="490"/>
                </a:lnTo>
                <a:lnTo>
                  <a:pt x="203" y="491"/>
                </a:lnTo>
                <a:lnTo>
                  <a:pt x="203" y="493"/>
                </a:lnTo>
                <a:lnTo>
                  <a:pt x="203" y="495"/>
                </a:lnTo>
                <a:lnTo>
                  <a:pt x="202" y="495"/>
                </a:lnTo>
                <a:lnTo>
                  <a:pt x="202" y="493"/>
                </a:lnTo>
                <a:lnTo>
                  <a:pt x="200" y="493"/>
                </a:lnTo>
                <a:lnTo>
                  <a:pt x="198" y="493"/>
                </a:lnTo>
                <a:lnTo>
                  <a:pt x="198" y="491"/>
                </a:lnTo>
                <a:lnTo>
                  <a:pt x="198" y="490"/>
                </a:lnTo>
                <a:lnTo>
                  <a:pt x="200" y="490"/>
                </a:lnTo>
                <a:lnTo>
                  <a:pt x="198" y="488"/>
                </a:lnTo>
                <a:lnTo>
                  <a:pt x="200" y="488"/>
                </a:lnTo>
                <a:lnTo>
                  <a:pt x="200" y="486"/>
                </a:lnTo>
                <a:lnTo>
                  <a:pt x="200" y="485"/>
                </a:lnTo>
                <a:lnTo>
                  <a:pt x="202" y="485"/>
                </a:lnTo>
                <a:lnTo>
                  <a:pt x="202" y="483"/>
                </a:lnTo>
                <a:lnTo>
                  <a:pt x="202" y="481"/>
                </a:lnTo>
                <a:lnTo>
                  <a:pt x="202" y="480"/>
                </a:lnTo>
                <a:lnTo>
                  <a:pt x="202" y="478"/>
                </a:lnTo>
                <a:lnTo>
                  <a:pt x="200" y="478"/>
                </a:lnTo>
                <a:lnTo>
                  <a:pt x="200" y="476"/>
                </a:lnTo>
                <a:lnTo>
                  <a:pt x="200" y="475"/>
                </a:lnTo>
                <a:lnTo>
                  <a:pt x="200" y="473"/>
                </a:lnTo>
                <a:lnTo>
                  <a:pt x="200" y="471"/>
                </a:lnTo>
                <a:lnTo>
                  <a:pt x="200" y="469"/>
                </a:lnTo>
                <a:lnTo>
                  <a:pt x="200" y="468"/>
                </a:lnTo>
                <a:lnTo>
                  <a:pt x="198" y="468"/>
                </a:lnTo>
                <a:lnTo>
                  <a:pt x="200" y="466"/>
                </a:lnTo>
                <a:lnTo>
                  <a:pt x="198" y="466"/>
                </a:lnTo>
                <a:lnTo>
                  <a:pt x="200" y="466"/>
                </a:lnTo>
                <a:lnTo>
                  <a:pt x="200" y="464"/>
                </a:lnTo>
                <a:lnTo>
                  <a:pt x="200" y="463"/>
                </a:lnTo>
                <a:lnTo>
                  <a:pt x="202" y="463"/>
                </a:lnTo>
                <a:lnTo>
                  <a:pt x="203" y="463"/>
                </a:lnTo>
                <a:lnTo>
                  <a:pt x="205" y="463"/>
                </a:lnTo>
                <a:lnTo>
                  <a:pt x="207" y="463"/>
                </a:lnTo>
                <a:lnTo>
                  <a:pt x="208" y="463"/>
                </a:lnTo>
                <a:lnTo>
                  <a:pt x="210" y="461"/>
                </a:lnTo>
                <a:lnTo>
                  <a:pt x="210" y="459"/>
                </a:lnTo>
                <a:lnTo>
                  <a:pt x="212" y="459"/>
                </a:lnTo>
                <a:lnTo>
                  <a:pt x="212" y="458"/>
                </a:lnTo>
                <a:lnTo>
                  <a:pt x="212" y="456"/>
                </a:lnTo>
                <a:lnTo>
                  <a:pt x="212" y="454"/>
                </a:lnTo>
                <a:lnTo>
                  <a:pt x="210" y="454"/>
                </a:lnTo>
                <a:lnTo>
                  <a:pt x="210" y="453"/>
                </a:lnTo>
                <a:lnTo>
                  <a:pt x="212" y="453"/>
                </a:lnTo>
                <a:lnTo>
                  <a:pt x="212" y="451"/>
                </a:lnTo>
                <a:lnTo>
                  <a:pt x="213" y="449"/>
                </a:lnTo>
                <a:lnTo>
                  <a:pt x="213" y="448"/>
                </a:lnTo>
                <a:lnTo>
                  <a:pt x="213" y="446"/>
                </a:lnTo>
                <a:lnTo>
                  <a:pt x="215" y="446"/>
                </a:lnTo>
                <a:lnTo>
                  <a:pt x="217" y="446"/>
                </a:lnTo>
                <a:lnTo>
                  <a:pt x="217" y="444"/>
                </a:lnTo>
                <a:lnTo>
                  <a:pt x="215" y="444"/>
                </a:lnTo>
                <a:lnTo>
                  <a:pt x="217" y="444"/>
                </a:lnTo>
                <a:lnTo>
                  <a:pt x="217" y="443"/>
                </a:lnTo>
                <a:lnTo>
                  <a:pt x="217" y="441"/>
                </a:lnTo>
                <a:lnTo>
                  <a:pt x="217" y="439"/>
                </a:lnTo>
                <a:lnTo>
                  <a:pt x="217" y="438"/>
                </a:lnTo>
                <a:lnTo>
                  <a:pt x="217" y="436"/>
                </a:lnTo>
                <a:lnTo>
                  <a:pt x="217" y="434"/>
                </a:lnTo>
                <a:lnTo>
                  <a:pt x="217" y="433"/>
                </a:lnTo>
                <a:lnTo>
                  <a:pt x="217" y="431"/>
                </a:lnTo>
                <a:lnTo>
                  <a:pt x="215" y="431"/>
                </a:lnTo>
                <a:lnTo>
                  <a:pt x="215" y="433"/>
                </a:lnTo>
                <a:lnTo>
                  <a:pt x="215" y="434"/>
                </a:lnTo>
                <a:lnTo>
                  <a:pt x="215" y="436"/>
                </a:lnTo>
                <a:lnTo>
                  <a:pt x="215" y="438"/>
                </a:lnTo>
                <a:lnTo>
                  <a:pt x="213" y="438"/>
                </a:lnTo>
                <a:lnTo>
                  <a:pt x="213" y="439"/>
                </a:lnTo>
                <a:lnTo>
                  <a:pt x="213" y="441"/>
                </a:lnTo>
                <a:lnTo>
                  <a:pt x="213" y="443"/>
                </a:lnTo>
                <a:lnTo>
                  <a:pt x="212" y="443"/>
                </a:lnTo>
                <a:lnTo>
                  <a:pt x="212" y="444"/>
                </a:lnTo>
                <a:lnTo>
                  <a:pt x="212" y="446"/>
                </a:lnTo>
                <a:lnTo>
                  <a:pt x="212" y="448"/>
                </a:lnTo>
                <a:lnTo>
                  <a:pt x="210" y="449"/>
                </a:lnTo>
                <a:lnTo>
                  <a:pt x="208" y="449"/>
                </a:lnTo>
                <a:lnTo>
                  <a:pt x="208" y="451"/>
                </a:lnTo>
                <a:lnTo>
                  <a:pt x="208" y="453"/>
                </a:lnTo>
                <a:lnTo>
                  <a:pt x="208" y="454"/>
                </a:lnTo>
                <a:lnTo>
                  <a:pt x="208" y="456"/>
                </a:lnTo>
                <a:lnTo>
                  <a:pt x="208" y="458"/>
                </a:lnTo>
                <a:lnTo>
                  <a:pt x="207" y="458"/>
                </a:lnTo>
                <a:lnTo>
                  <a:pt x="207" y="459"/>
                </a:lnTo>
                <a:lnTo>
                  <a:pt x="205" y="459"/>
                </a:lnTo>
                <a:lnTo>
                  <a:pt x="205" y="461"/>
                </a:lnTo>
                <a:lnTo>
                  <a:pt x="205" y="459"/>
                </a:lnTo>
                <a:lnTo>
                  <a:pt x="203" y="459"/>
                </a:lnTo>
                <a:lnTo>
                  <a:pt x="203" y="461"/>
                </a:lnTo>
                <a:lnTo>
                  <a:pt x="202" y="461"/>
                </a:lnTo>
                <a:lnTo>
                  <a:pt x="202" y="459"/>
                </a:lnTo>
                <a:lnTo>
                  <a:pt x="200" y="459"/>
                </a:lnTo>
                <a:lnTo>
                  <a:pt x="200" y="458"/>
                </a:lnTo>
                <a:lnTo>
                  <a:pt x="202" y="458"/>
                </a:lnTo>
                <a:lnTo>
                  <a:pt x="200" y="458"/>
                </a:lnTo>
                <a:lnTo>
                  <a:pt x="200" y="456"/>
                </a:lnTo>
                <a:lnTo>
                  <a:pt x="200" y="458"/>
                </a:lnTo>
                <a:lnTo>
                  <a:pt x="200" y="456"/>
                </a:lnTo>
                <a:lnTo>
                  <a:pt x="200" y="458"/>
                </a:lnTo>
                <a:lnTo>
                  <a:pt x="198" y="458"/>
                </a:lnTo>
                <a:lnTo>
                  <a:pt x="198" y="459"/>
                </a:lnTo>
                <a:lnTo>
                  <a:pt x="198" y="461"/>
                </a:lnTo>
                <a:lnTo>
                  <a:pt x="198" y="463"/>
                </a:lnTo>
                <a:lnTo>
                  <a:pt x="197" y="463"/>
                </a:lnTo>
                <a:lnTo>
                  <a:pt x="197" y="464"/>
                </a:lnTo>
                <a:lnTo>
                  <a:pt x="197" y="466"/>
                </a:lnTo>
                <a:lnTo>
                  <a:pt x="197" y="468"/>
                </a:lnTo>
                <a:lnTo>
                  <a:pt x="197" y="469"/>
                </a:lnTo>
                <a:lnTo>
                  <a:pt x="197" y="471"/>
                </a:lnTo>
                <a:lnTo>
                  <a:pt x="197" y="473"/>
                </a:lnTo>
                <a:lnTo>
                  <a:pt x="197" y="475"/>
                </a:lnTo>
                <a:lnTo>
                  <a:pt x="198" y="475"/>
                </a:lnTo>
                <a:lnTo>
                  <a:pt x="198" y="476"/>
                </a:lnTo>
                <a:lnTo>
                  <a:pt x="198" y="478"/>
                </a:lnTo>
                <a:lnTo>
                  <a:pt x="198" y="480"/>
                </a:lnTo>
                <a:lnTo>
                  <a:pt x="198" y="481"/>
                </a:lnTo>
                <a:lnTo>
                  <a:pt x="198" y="483"/>
                </a:lnTo>
                <a:lnTo>
                  <a:pt x="197" y="483"/>
                </a:lnTo>
                <a:lnTo>
                  <a:pt x="197" y="486"/>
                </a:lnTo>
                <a:lnTo>
                  <a:pt x="197" y="488"/>
                </a:lnTo>
                <a:lnTo>
                  <a:pt x="197" y="490"/>
                </a:lnTo>
                <a:lnTo>
                  <a:pt x="195" y="490"/>
                </a:lnTo>
                <a:lnTo>
                  <a:pt x="195" y="491"/>
                </a:lnTo>
                <a:lnTo>
                  <a:pt x="195" y="493"/>
                </a:lnTo>
                <a:lnTo>
                  <a:pt x="195" y="495"/>
                </a:lnTo>
                <a:lnTo>
                  <a:pt x="193" y="496"/>
                </a:lnTo>
                <a:lnTo>
                  <a:pt x="193" y="498"/>
                </a:lnTo>
                <a:lnTo>
                  <a:pt x="192" y="498"/>
                </a:lnTo>
                <a:lnTo>
                  <a:pt x="190" y="498"/>
                </a:lnTo>
                <a:lnTo>
                  <a:pt x="188" y="498"/>
                </a:lnTo>
                <a:lnTo>
                  <a:pt x="187" y="498"/>
                </a:lnTo>
                <a:lnTo>
                  <a:pt x="185" y="498"/>
                </a:lnTo>
                <a:lnTo>
                  <a:pt x="183" y="498"/>
                </a:lnTo>
                <a:lnTo>
                  <a:pt x="183" y="500"/>
                </a:lnTo>
                <a:lnTo>
                  <a:pt x="183" y="498"/>
                </a:lnTo>
                <a:lnTo>
                  <a:pt x="183" y="496"/>
                </a:lnTo>
                <a:lnTo>
                  <a:pt x="182" y="496"/>
                </a:lnTo>
                <a:lnTo>
                  <a:pt x="182" y="495"/>
                </a:lnTo>
                <a:lnTo>
                  <a:pt x="182" y="493"/>
                </a:lnTo>
                <a:lnTo>
                  <a:pt x="180" y="493"/>
                </a:lnTo>
                <a:lnTo>
                  <a:pt x="182" y="495"/>
                </a:lnTo>
                <a:lnTo>
                  <a:pt x="182" y="496"/>
                </a:lnTo>
                <a:lnTo>
                  <a:pt x="182" y="498"/>
                </a:lnTo>
                <a:lnTo>
                  <a:pt x="182" y="500"/>
                </a:lnTo>
                <a:lnTo>
                  <a:pt x="180" y="500"/>
                </a:lnTo>
                <a:lnTo>
                  <a:pt x="182" y="500"/>
                </a:lnTo>
                <a:lnTo>
                  <a:pt x="182" y="501"/>
                </a:lnTo>
                <a:lnTo>
                  <a:pt x="180" y="501"/>
                </a:lnTo>
                <a:lnTo>
                  <a:pt x="180" y="503"/>
                </a:lnTo>
                <a:lnTo>
                  <a:pt x="180" y="505"/>
                </a:lnTo>
                <a:lnTo>
                  <a:pt x="180" y="506"/>
                </a:lnTo>
                <a:lnTo>
                  <a:pt x="180" y="508"/>
                </a:lnTo>
                <a:lnTo>
                  <a:pt x="178" y="508"/>
                </a:lnTo>
                <a:lnTo>
                  <a:pt x="178" y="510"/>
                </a:lnTo>
                <a:lnTo>
                  <a:pt x="178" y="511"/>
                </a:lnTo>
                <a:lnTo>
                  <a:pt x="177" y="511"/>
                </a:lnTo>
                <a:lnTo>
                  <a:pt x="177" y="513"/>
                </a:lnTo>
                <a:lnTo>
                  <a:pt x="177" y="515"/>
                </a:lnTo>
                <a:lnTo>
                  <a:pt x="177" y="516"/>
                </a:lnTo>
                <a:lnTo>
                  <a:pt x="175" y="516"/>
                </a:lnTo>
                <a:lnTo>
                  <a:pt x="175" y="515"/>
                </a:lnTo>
                <a:lnTo>
                  <a:pt x="175" y="516"/>
                </a:lnTo>
                <a:lnTo>
                  <a:pt x="175" y="518"/>
                </a:lnTo>
                <a:lnTo>
                  <a:pt x="173" y="518"/>
                </a:lnTo>
                <a:lnTo>
                  <a:pt x="173" y="520"/>
                </a:lnTo>
                <a:lnTo>
                  <a:pt x="173" y="521"/>
                </a:lnTo>
                <a:lnTo>
                  <a:pt x="172" y="521"/>
                </a:lnTo>
                <a:lnTo>
                  <a:pt x="172" y="523"/>
                </a:lnTo>
                <a:lnTo>
                  <a:pt x="170" y="523"/>
                </a:lnTo>
                <a:lnTo>
                  <a:pt x="168" y="525"/>
                </a:lnTo>
                <a:lnTo>
                  <a:pt x="167" y="525"/>
                </a:lnTo>
                <a:lnTo>
                  <a:pt x="167" y="526"/>
                </a:lnTo>
                <a:lnTo>
                  <a:pt x="167" y="528"/>
                </a:lnTo>
                <a:lnTo>
                  <a:pt x="167" y="530"/>
                </a:lnTo>
                <a:lnTo>
                  <a:pt x="165" y="530"/>
                </a:lnTo>
                <a:lnTo>
                  <a:pt x="165" y="531"/>
                </a:lnTo>
                <a:lnTo>
                  <a:pt x="163" y="531"/>
                </a:lnTo>
                <a:lnTo>
                  <a:pt x="163" y="533"/>
                </a:lnTo>
                <a:lnTo>
                  <a:pt x="163" y="531"/>
                </a:lnTo>
                <a:lnTo>
                  <a:pt x="163" y="533"/>
                </a:lnTo>
                <a:lnTo>
                  <a:pt x="162" y="533"/>
                </a:lnTo>
                <a:lnTo>
                  <a:pt x="162" y="535"/>
                </a:lnTo>
                <a:lnTo>
                  <a:pt x="160" y="535"/>
                </a:lnTo>
                <a:lnTo>
                  <a:pt x="160" y="536"/>
                </a:lnTo>
                <a:lnTo>
                  <a:pt x="158" y="536"/>
                </a:lnTo>
                <a:lnTo>
                  <a:pt x="158" y="535"/>
                </a:lnTo>
                <a:lnTo>
                  <a:pt x="158" y="533"/>
                </a:lnTo>
                <a:lnTo>
                  <a:pt x="157" y="533"/>
                </a:lnTo>
                <a:lnTo>
                  <a:pt x="157" y="531"/>
                </a:lnTo>
                <a:lnTo>
                  <a:pt x="157" y="533"/>
                </a:lnTo>
                <a:lnTo>
                  <a:pt x="157" y="531"/>
                </a:lnTo>
                <a:lnTo>
                  <a:pt x="157" y="530"/>
                </a:lnTo>
                <a:lnTo>
                  <a:pt x="155" y="530"/>
                </a:lnTo>
                <a:lnTo>
                  <a:pt x="153" y="530"/>
                </a:lnTo>
                <a:lnTo>
                  <a:pt x="152" y="530"/>
                </a:lnTo>
                <a:lnTo>
                  <a:pt x="152" y="531"/>
                </a:lnTo>
                <a:lnTo>
                  <a:pt x="152" y="530"/>
                </a:lnTo>
                <a:lnTo>
                  <a:pt x="152" y="531"/>
                </a:lnTo>
                <a:lnTo>
                  <a:pt x="152" y="530"/>
                </a:lnTo>
                <a:lnTo>
                  <a:pt x="152" y="531"/>
                </a:lnTo>
                <a:lnTo>
                  <a:pt x="150" y="531"/>
                </a:lnTo>
                <a:lnTo>
                  <a:pt x="148" y="531"/>
                </a:lnTo>
                <a:lnTo>
                  <a:pt x="148" y="533"/>
                </a:lnTo>
                <a:lnTo>
                  <a:pt x="147" y="533"/>
                </a:lnTo>
                <a:lnTo>
                  <a:pt x="145" y="533"/>
                </a:lnTo>
                <a:lnTo>
                  <a:pt x="145" y="531"/>
                </a:lnTo>
                <a:lnTo>
                  <a:pt x="143" y="531"/>
                </a:lnTo>
                <a:lnTo>
                  <a:pt x="143" y="530"/>
                </a:lnTo>
                <a:lnTo>
                  <a:pt x="145" y="530"/>
                </a:lnTo>
                <a:lnTo>
                  <a:pt x="143" y="530"/>
                </a:lnTo>
                <a:lnTo>
                  <a:pt x="145" y="530"/>
                </a:lnTo>
                <a:lnTo>
                  <a:pt x="143" y="530"/>
                </a:lnTo>
                <a:lnTo>
                  <a:pt x="143" y="528"/>
                </a:lnTo>
                <a:lnTo>
                  <a:pt x="143" y="526"/>
                </a:lnTo>
                <a:lnTo>
                  <a:pt x="143" y="528"/>
                </a:lnTo>
                <a:lnTo>
                  <a:pt x="142" y="528"/>
                </a:lnTo>
                <a:lnTo>
                  <a:pt x="142" y="530"/>
                </a:lnTo>
                <a:lnTo>
                  <a:pt x="140" y="530"/>
                </a:lnTo>
                <a:lnTo>
                  <a:pt x="140" y="531"/>
                </a:lnTo>
                <a:lnTo>
                  <a:pt x="140" y="533"/>
                </a:lnTo>
                <a:lnTo>
                  <a:pt x="140" y="535"/>
                </a:lnTo>
                <a:lnTo>
                  <a:pt x="138" y="535"/>
                </a:lnTo>
                <a:lnTo>
                  <a:pt x="138" y="533"/>
                </a:lnTo>
                <a:lnTo>
                  <a:pt x="140" y="533"/>
                </a:lnTo>
                <a:lnTo>
                  <a:pt x="138" y="533"/>
                </a:lnTo>
                <a:lnTo>
                  <a:pt x="138" y="531"/>
                </a:lnTo>
                <a:lnTo>
                  <a:pt x="137" y="531"/>
                </a:lnTo>
                <a:lnTo>
                  <a:pt x="135" y="531"/>
                </a:lnTo>
                <a:lnTo>
                  <a:pt x="135" y="530"/>
                </a:lnTo>
                <a:lnTo>
                  <a:pt x="137" y="530"/>
                </a:lnTo>
                <a:lnTo>
                  <a:pt x="135" y="530"/>
                </a:lnTo>
                <a:lnTo>
                  <a:pt x="137" y="530"/>
                </a:lnTo>
                <a:lnTo>
                  <a:pt x="137" y="528"/>
                </a:lnTo>
                <a:lnTo>
                  <a:pt x="137" y="530"/>
                </a:lnTo>
                <a:lnTo>
                  <a:pt x="137" y="528"/>
                </a:lnTo>
                <a:lnTo>
                  <a:pt x="135" y="528"/>
                </a:lnTo>
                <a:lnTo>
                  <a:pt x="137" y="528"/>
                </a:lnTo>
                <a:lnTo>
                  <a:pt x="137" y="526"/>
                </a:lnTo>
                <a:lnTo>
                  <a:pt x="137" y="525"/>
                </a:lnTo>
                <a:lnTo>
                  <a:pt x="138" y="525"/>
                </a:lnTo>
                <a:lnTo>
                  <a:pt x="138" y="523"/>
                </a:lnTo>
                <a:lnTo>
                  <a:pt x="140" y="523"/>
                </a:lnTo>
                <a:lnTo>
                  <a:pt x="142" y="523"/>
                </a:lnTo>
                <a:lnTo>
                  <a:pt x="142" y="521"/>
                </a:lnTo>
                <a:lnTo>
                  <a:pt x="143" y="521"/>
                </a:lnTo>
                <a:lnTo>
                  <a:pt x="143" y="520"/>
                </a:lnTo>
                <a:lnTo>
                  <a:pt x="142" y="521"/>
                </a:lnTo>
                <a:lnTo>
                  <a:pt x="140" y="521"/>
                </a:lnTo>
                <a:lnTo>
                  <a:pt x="140" y="523"/>
                </a:lnTo>
                <a:lnTo>
                  <a:pt x="138" y="523"/>
                </a:lnTo>
                <a:lnTo>
                  <a:pt x="138" y="525"/>
                </a:lnTo>
                <a:lnTo>
                  <a:pt x="137" y="525"/>
                </a:lnTo>
                <a:lnTo>
                  <a:pt x="137" y="523"/>
                </a:lnTo>
                <a:lnTo>
                  <a:pt x="138" y="523"/>
                </a:lnTo>
                <a:lnTo>
                  <a:pt x="137" y="523"/>
                </a:lnTo>
                <a:lnTo>
                  <a:pt x="137" y="521"/>
                </a:lnTo>
                <a:lnTo>
                  <a:pt x="137" y="520"/>
                </a:lnTo>
                <a:lnTo>
                  <a:pt x="137" y="518"/>
                </a:lnTo>
                <a:lnTo>
                  <a:pt x="137" y="520"/>
                </a:lnTo>
                <a:lnTo>
                  <a:pt x="137" y="518"/>
                </a:lnTo>
                <a:lnTo>
                  <a:pt x="135" y="518"/>
                </a:lnTo>
                <a:lnTo>
                  <a:pt x="137" y="518"/>
                </a:lnTo>
                <a:lnTo>
                  <a:pt x="135" y="518"/>
                </a:lnTo>
                <a:lnTo>
                  <a:pt x="135" y="516"/>
                </a:lnTo>
                <a:lnTo>
                  <a:pt x="137" y="516"/>
                </a:lnTo>
                <a:lnTo>
                  <a:pt x="137" y="515"/>
                </a:lnTo>
                <a:lnTo>
                  <a:pt x="138" y="515"/>
                </a:lnTo>
                <a:lnTo>
                  <a:pt x="137" y="515"/>
                </a:lnTo>
                <a:lnTo>
                  <a:pt x="137" y="513"/>
                </a:lnTo>
                <a:lnTo>
                  <a:pt x="137" y="511"/>
                </a:lnTo>
                <a:lnTo>
                  <a:pt x="138" y="511"/>
                </a:lnTo>
                <a:lnTo>
                  <a:pt x="138" y="510"/>
                </a:lnTo>
                <a:lnTo>
                  <a:pt x="137" y="510"/>
                </a:lnTo>
                <a:lnTo>
                  <a:pt x="138" y="510"/>
                </a:lnTo>
                <a:lnTo>
                  <a:pt x="138" y="508"/>
                </a:lnTo>
                <a:lnTo>
                  <a:pt x="140" y="508"/>
                </a:lnTo>
                <a:lnTo>
                  <a:pt x="140" y="510"/>
                </a:lnTo>
                <a:lnTo>
                  <a:pt x="140" y="511"/>
                </a:lnTo>
                <a:lnTo>
                  <a:pt x="142" y="511"/>
                </a:lnTo>
                <a:lnTo>
                  <a:pt x="143" y="511"/>
                </a:lnTo>
                <a:lnTo>
                  <a:pt x="142" y="511"/>
                </a:lnTo>
                <a:lnTo>
                  <a:pt x="143" y="511"/>
                </a:lnTo>
                <a:lnTo>
                  <a:pt x="143" y="513"/>
                </a:lnTo>
                <a:lnTo>
                  <a:pt x="143" y="515"/>
                </a:lnTo>
                <a:lnTo>
                  <a:pt x="143" y="516"/>
                </a:lnTo>
                <a:lnTo>
                  <a:pt x="143" y="515"/>
                </a:lnTo>
                <a:lnTo>
                  <a:pt x="143" y="513"/>
                </a:lnTo>
                <a:lnTo>
                  <a:pt x="145" y="513"/>
                </a:lnTo>
                <a:lnTo>
                  <a:pt x="145" y="511"/>
                </a:lnTo>
                <a:lnTo>
                  <a:pt x="143" y="513"/>
                </a:lnTo>
                <a:lnTo>
                  <a:pt x="145" y="511"/>
                </a:lnTo>
                <a:lnTo>
                  <a:pt x="143" y="511"/>
                </a:lnTo>
                <a:lnTo>
                  <a:pt x="145" y="511"/>
                </a:lnTo>
                <a:lnTo>
                  <a:pt x="143" y="511"/>
                </a:lnTo>
                <a:lnTo>
                  <a:pt x="145" y="511"/>
                </a:lnTo>
                <a:lnTo>
                  <a:pt x="143" y="511"/>
                </a:lnTo>
                <a:lnTo>
                  <a:pt x="143" y="510"/>
                </a:lnTo>
                <a:lnTo>
                  <a:pt x="145" y="510"/>
                </a:lnTo>
                <a:lnTo>
                  <a:pt x="147" y="510"/>
                </a:lnTo>
                <a:lnTo>
                  <a:pt x="148" y="510"/>
                </a:lnTo>
                <a:lnTo>
                  <a:pt x="148" y="508"/>
                </a:lnTo>
                <a:lnTo>
                  <a:pt x="148" y="510"/>
                </a:lnTo>
                <a:lnTo>
                  <a:pt x="150" y="510"/>
                </a:lnTo>
                <a:lnTo>
                  <a:pt x="150" y="508"/>
                </a:lnTo>
                <a:lnTo>
                  <a:pt x="150" y="510"/>
                </a:lnTo>
                <a:lnTo>
                  <a:pt x="152" y="510"/>
                </a:lnTo>
                <a:lnTo>
                  <a:pt x="153" y="510"/>
                </a:lnTo>
                <a:lnTo>
                  <a:pt x="155" y="510"/>
                </a:lnTo>
                <a:lnTo>
                  <a:pt x="157" y="510"/>
                </a:lnTo>
                <a:lnTo>
                  <a:pt x="157" y="511"/>
                </a:lnTo>
                <a:lnTo>
                  <a:pt x="158" y="511"/>
                </a:lnTo>
                <a:lnTo>
                  <a:pt x="158" y="510"/>
                </a:lnTo>
                <a:lnTo>
                  <a:pt x="160" y="510"/>
                </a:lnTo>
                <a:lnTo>
                  <a:pt x="158" y="510"/>
                </a:lnTo>
                <a:lnTo>
                  <a:pt x="157" y="510"/>
                </a:lnTo>
                <a:lnTo>
                  <a:pt x="157" y="508"/>
                </a:lnTo>
                <a:lnTo>
                  <a:pt x="155" y="508"/>
                </a:lnTo>
                <a:lnTo>
                  <a:pt x="155" y="506"/>
                </a:lnTo>
                <a:lnTo>
                  <a:pt x="155" y="505"/>
                </a:lnTo>
                <a:lnTo>
                  <a:pt x="155" y="503"/>
                </a:lnTo>
                <a:lnTo>
                  <a:pt x="157" y="503"/>
                </a:lnTo>
                <a:lnTo>
                  <a:pt x="155" y="503"/>
                </a:lnTo>
                <a:lnTo>
                  <a:pt x="155" y="501"/>
                </a:lnTo>
                <a:lnTo>
                  <a:pt x="157" y="501"/>
                </a:lnTo>
                <a:lnTo>
                  <a:pt x="155" y="501"/>
                </a:lnTo>
                <a:lnTo>
                  <a:pt x="155" y="503"/>
                </a:lnTo>
                <a:lnTo>
                  <a:pt x="155" y="505"/>
                </a:lnTo>
                <a:lnTo>
                  <a:pt x="155" y="503"/>
                </a:lnTo>
                <a:lnTo>
                  <a:pt x="155" y="505"/>
                </a:lnTo>
                <a:lnTo>
                  <a:pt x="153" y="505"/>
                </a:lnTo>
                <a:lnTo>
                  <a:pt x="153" y="503"/>
                </a:lnTo>
                <a:lnTo>
                  <a:pt x="153" y="505"/>
                </a:lnTo>
                <a:lnTo>
                  <a:pt x="153" y="506"/>
                </a:lnTo>
                <a:lnTo>
                  <a:pt x="152" y="506"/>
                </a:lnTo>
                <a:lnTo>
                  <a:pt x="152" y="505"/>
                </a:lnTo>
                <a:lnTo>
                  <a:pt x="152" y="506"/>
                </a:lnTo>
                <a:lnTo>
                  <a:pt x="150" y="505"/>
                </a:lnTo>
                <a:lnTo>
                  <a:pt x="150" y="506"/>
                </a:lnTo>
                <a:lnTo>
                  <a:pt x="148" y="506"/>
                </a:lnTo>
                <a:lnTo>
                  <a:pt x="150" y="506"/>
                </a:lnTo>
                <a:lnTo>
                  <a:pt x="150" y="505"/>
                </a:lnTo>
                <a:lnTo>
                  <a:pt x="148" y="505"/>
                </a:lnTo>
                <a:lnTo>
                  <a:pt x="150" y="505"/>
                </a:lnTo>
                <a:lnTo>
                  <a:pt x="150" y="503"/>
                </a:lnTo>
                <a:lnTo>
                  <a:pt x="150" y="505"/>
                </a:lnTo>
                <a:lnTo>
                  <a:pt x="150" y="503"/>
                </a:lnTo>
                <a:lnTo>
                  <a:pt x="150" y="505"/>
                </a:lnTo>
                <a:lnTo>
                  <a:pt x="150" y="503"/>
                </a:lnTo>
                <a:lnTo>
                  <a:pt x="150" y="501"/>
                </a:lnTo>
                <a:lnTo>
                  <a:pt x="150" y="500"/>
                </a:lnTo>
                <a:lnTo>
                  <a:pt x="150" y="498"/>
                </a:lnTo>
                <a:lnTo>
                  <a:pt x="150" y="496"/>
                </a:lnTo>
                <a:lnTo>
                  <a:pt x="150" y="498"/>
                </a:lnTo>
                <a:lnTo>
                  <a:pt x="148" y="498"/>
                </a:lnTo>
                <a:lnTo>
                  <a:pt x="148" y="500"/>
                </a:lnTo>
                <a:lnTo>
                  <a:pt x="148" y="501"/>
                </a:lnTo>
                <a:lnTo>
                  <a:pt x="148" y="503"/>
                </a:lnTo>
                <a:lnTo>
                  <a:pt x="148" y="501"/>
                </a:lnTo>
                <a:lnTo>
                  <a:pt x="148" y="500"/>
                </a:lnTo>
                <a:lnTo>
                  <a:pt x="147" y="500"/>
                </a:lnTo>
                <a:lnTo>
                  <a:pt x="147" y="501"/>
                </a:lnTo>
                <a:lnTo>
                  <a:pt x="147" y="503"/>
                </a:lnTo>
                <a:lnTo>
                  <a:pt x="147" y="501"/>
                </a:lnTo>
                <a:lnTo>
                  <a:pt x="147" y="503"/>
                </a:lnTo>
                <a:lnTo>
                  <a:pt x="145" y="503"/>
                </a:lnTo>
                <a:lnTo>
                  <a:pt x="145" y="501"/>
                </a:lnTo>
                <a:lnTo>
                  <a:pt x="145" y="503"/>
                </a:lnTo>
                <a:lnTo>
                  <a:pt x="143" y="503"/>
                </a:lnTo>
                <a:lnTo>
                  <a:pt x="143" y="505"/>
                </a:lnTo>
                <a:lnTo>
                  <a:pt x="143" y="503"/>
                </a:lnTo>
                <a:lnTo>
                  <a:pt x="143" y="501"/>
                </a:lnTo>
                <a:lnTo>
                  <a:pt x="143" y="503"/>
                </a:lnTo>
                <a:lnTo>
                  <a:pt x="143" y="501"/>
                </a:lnTo>
                <a:lnTo>
                  <a:pt x="143" y="500"/>
                </a:lnTo>
                <a:lnTo>
                  <a:pt x="145" y="500"/>
                </a:lnTo>
                <a:lnTo>
                  <a:pt x="143" y="500"/>
                </a:lnTo>
                <a:lnTo>
                  <a:pt x="143" y="498"/>
                </a:lnTo>
                <a:lnTo>
                  <a:pt x="143" y="496"/>
                </a:lnTo>
                <a:lnTo>
                  <a:pt x="143" y="498"/>
                </a:lnTo>
                <a:lnTo>
                  <a:pt x="143" y="496"/>
                </a:lnTo>
                <a:lnTo>
                  <a:pt x="143" y="498"/>
                </a:lnTo>
                <a:lnTo>
                  <a:pt x="142" y="498"/>
                </a:lnTo>
                <a:lnTo>
                  <a:pt x="142" y="496"/>
                </a:lnTo>
                <a:lnTo>
                  <a:pt x="143" y="496"/>
                </a:lnTo>
                <a:lnTo>
                  <a:pt x="142" y="496"/>
                </a:lnTo>
                <a:lnTo>
                  <a:pt x="142" y="495"/>
                </a:lnTo>
                <a:lnTo>
                  <a:pt x="142" y="496"/>
                </a:lnTo>
                <a:lnTo>
                  <a:pt x="142" y="498"/>
                </a:lnTo>
                <a:lnTo>
                  <a:pt x="142" y="500"/>
                </a:lnTo>
                <a:lnTo>
                  <a:pt x="142" y="498"/>
                </a:lnTo>
                <a:lnTo>
                  <a:pt x="142" y="500"/>
                </a:lnTo>
                <a:lnTo>
                  <a:pt x="140" y="500"/>
                </a:lnTo>
                <a:lnTo>
                  <a:pt x="140" y="501"/>
                </a:lnTo>
                <a:lnTo>
                  <a:pt x="142" y="501"/>
                </a:lnTo>
                <a:lnTo>
                  <a:pt x="140" y="501"/>
                </a:lnTo>
                <a:lnTo>
                  <a:pt x="138" y="501"/>
                </a:lnTo>
                <a:lnTo>
                  <a:pt x="138" y="500"/>
                </a:lnTo>
                <a:lnTo>
                  <a:pt x="138" y="498"/>
                </a:lnTo>
                <a:lnTo>
                  <a:pt x="137" y="498"/>
                </a:lnTo>
                <a:lnTo>
                  <a:pt x="138" y="498"/>
                </a:lnTo>
                <a:lnTo>
                  <a:pt x="137" y="498"/>
                </a:lnTo>
                <a:lnTo>
                  <a:pt x="137" y="496"/>
                </a:lnTo>
                <a:lnTo>
                  <a:pt x="137" y="498"/>
                </a:lnTo>
                <a:lnTo>
                  <a:pt x="137" y="500"/>
                </a:lnTo>
                <a:lnTo>
                  <a:pt x="137" y="501"/>
                </a:lnTo>
                <a:lnTo>
                  <a:pt x="137" y="503"/>
                </a:lnTo>
                <a:lnTo>
                  <a:pt x="137" y="505"/>
                </a:lnTo>
                <a:lnTo>
                  <a:pt x="135" y="505"/>
                </a:lnTo>
                <a:lnTo>
                  <a:pt x="133" y="505"/>
                </a:lnTo>
                <a:lnTo>
                  <a:pt x="132" y="505"/>
                </a:lnTo>
                <a:lnTo>
                  <a:pt x="132" y="503"/>
                </a:lnTo>
                <a:lnTo>
                  <a:pt x="133" y="503"/>
                </a:lnTo>
                <a:lnTo>
                  <a:pt x="132" y="503"/>
                </a:lnTo>
                <a:lnTo>
                  <a:pt x="132" y="501"/>
                </a:lnTo>
                <a:lnTo>
                  <a:pt x="132" y="500"/>
                </a:lnTo>
                <a:lnTo>
                  <a:pt x="130" y="500"/>
                </a:lnTo>
                <a:lnTo>
                  <a:pt x="132" y="500"/>
                </a:lnTo>
                <a:lnTo>
                  <a:pt x="132" y="498"/>
                </a:lnTo>
                <a:lnTo>
                  <a:pt x="130" y="498"/>
                </a:lnTo>
                <a:lnTo>
                  <a:pt x="132" y="498"/>
                </a:lnTo>
                <a:lnTo>
                  <a:pt x="132" y="496"/>
                </a:lnTo>
                <a:lnTo>
                  <a:pt x="132" y="495"/>
                </a:lnTo>
                <a:lnTo>
                  <a:pt x="132" y="493"/>
                </a:lnTo>
                <a:lnTo>
                  <a:pt x="132" y="491"/>
                </a:lnTo>
                <a:lnTo>
                  <a:pt x="133" y="491"/>
                </a:lnTo>
                <a:lnTo>
                  <a:pt x="132" y="491"/>
                </a:lnTo>
                <a:lnTo>
                  <a:pt x="132" y="490"/>
                </a:lnTo>
                <a:lnTo>
                  <a:pt x="132" y="491"/>
                </a:lnTo>
                <a:lnTo>
                  <a:pt x="130" y="491"/>
                </a:lnTo>
                <a:lnTo>
                  <a:pt x="130" y="493"/>
                </a:lnTo>
                <a:lnTo>
                  <a:pt x="130" y="495"/>
                </a:lnTo>
                <a:lnTo>
                  <a:pt x="130" y="493"/>
                </a:lnTo>
                <a:lnTo>
                  <a:pt x="130" y="495"/>
                </a:lnTo>
                <a:lnTo>
                  <a:pt x="130" y="496"/>
                </a:lnTo>
                <a:lnTo>
                  <a:pt x="128" y="496"/>
                </a:lnTo>
                <a:lnTo>
                  <a:pt x="128" y="498"/>
                </a:lnTo>
                <a:lnTo>
                  <a:pt x="127" y="498"/>
                </a:lnTo>
                <a:lnTo>
                  <a:pt x="128" y="498"/>
                </a:lnTo>
                <a:lnTo>
                  <a:pt x="128" y="500"/>
                </a:lnTo>
                <a:lnTo>
                  <a:pt x="127" y="500"/>
                </a:lnTo>
                <a:lnTo>
                  <a:pt x="128" y="500"/>
                </a:lnTo>
                <a:lnTo>
                  <a:pt x="127" y="500"/>
                </a:lnTo>
                <a:lnTo>
                  <a:pt x="127" y="498"/>
                </a:lnTo>
                <a:lnTo>
                  <a:pt x="125" y="498"/>
                </a:lnTo>
                <a:lnTo>
                  <a:pt x="127" y="498"/>
                </a:lnTo>
                <a:lnTo>
                  <a:pt x="125" y="498"/>
                </a:lnTo>
                <a:lnTo>
                  <a:pt x="125" y="496"/>
                </a:lnTo>
                <a:lnTo>
                  <a:pt x="125" y="495"/>
                </a:lnTo>
                <a:lnTo>
                  <a:pt x="123" y="495"/>
                </a:lnTo>
                <a:lnTo>
                  <a:pt x="123" y="493"/>
                </a:lnTo>
                <a:lnTo>
                  <a:pt x="122" y="493"/>
                </a:lnTo>
                <a:lnTo>
                  <a:pt x="122" y="491"/>
                </a:lnTo>
                <a:lnTo>
                  <a:pt x="123" y="491"/>
                </a:lnTo>
                <a:lnTo>
                  <a:pt x="122" y="491"/>
                </a:lnTo>
                <a:lnTo>
                  <a:pt x="122" y="490"/>
                </a:lnTo>
                <a:lnTo>
                  <a:pt x="122" y="491"/>
                </a:lnTo>
                <a:lnTo>
                  <a:pt x="122" y="490"/>
                </a:lnTo>
                <a:lnTo>
                  <a:pt x="122" y="491"/>
                </a:lnTo>
                <a:lnTo>
                  <a:pt x="122" y="490"/>
                </a:lnTo>
                <a:lnTo>
                  <a:pt x="122" y="488"/>
                </a:lnTo>
                <a:lnTo>
                  <a:pt x="122" y="486"/>
                </a:lnTo>
                <a:lnTo>
                  <a:pt x="120" y="486"/>
                </a:lnTo>
                <a:lnTo>
                  <a:pt x="122" y="486"/>
                </a:lnTo>
                <a:lnTo>
                  <a:pt x="120" y="486"/>
                </a:lnTo>
                <a:lnTo>
                  <a:pt x="120" y="485"/>
                </a:lnTo>
                <a:lnTo>
                  <a:pt x="122" y="485"/>
                </a:lnTo>
                <a:lnTo>
                  <a:pt x="120" y="485"/>
                </a:lnTo>
                <a:lnTo>
                  <a:pt x="120" y="483"/>
                </a:lnTo>
                <a:lnTo>
                  <a:pt x="120" y="485"/>
                </a:lnTo>
                <a:lnTo>
                  <a:pt x="118" y="485"/>
                </a:lnTo>
                <a:lnTo>
                  <a:pt x="118" y="483"/>
                </a:lnTo>
                <a:lnTo>
                  <a:pt x="120" y="483"/>
                </a:lnTo>
                <a:lnTo>
                  <a:pt x="120" y="481"/>
                </a:lnTo>
                <a:lnTo>
                  <a:pt x="118" y="481"/>
                </a:lnTo>
                <a:lnTo>
                  <a:pt x="120" y="481"/>
                </a:lnTo>
                <a:lnTo>
                  <a:pt x="120" y="483"/>
                </a:lnTo>
                <a:lnTo>
                  <a:pt x="120" y="481"/>
                </a:lnTo>
                <a:lnTo>
                  <a:pt x="122" y="481"/>
                </a:lnTo>
                <a:lnTo>
                  <a:pt x="122" y="480"/>
                </a:lnTo>
                <a:lnTo>
                  <a:pt x="123" y="480"/>
                </a:lnTo>
                <a:lnTo>
                  <a:pt x="123" y="478"/>
                </a:lnTo>
                <a:lnTo>
                  <a:pt x="125" y="478"/>
                </a:lnTo>
                <a:lnTo>
                  <a:pt x="123" y="478"/>
                </a:lnTo>
                <a:lnTo>
                  <a:pt x="122" y="478"/>
                </a:lnTo>
                <a:lnTo>
                  <a:pt x="122" y="480"/>
                </a:lnTo>
                <a:lnTo>
                  <a:pt x="120" y="480"/>
                </a:lnTo>
                <a:lnTo>
                  <a:pt x="120" y="478"/>
                </a:lnTo>
                <a:lnTo>
                  <a:pt x="118" y="478"/>
                </a:lnTo>
                <a:lnTo>
                  <a:pt x="120" y="478"/>
                </a:lnTo>
                <a:lnTo>
                  <a:pt x="118" y="478"/>
                </a:lnTo>
                <a:lnTo>
                  <a:pt x="120" y="478"/>
                </a:lnTo>
                <a:lnTo>
                  <a:pt x="118" y="478"/>
                </a:lnTo>
                <a:lnTo>
                  <a:pt x="118" y="476"/>
                </a:lnTo>
                <a:lnTo>
                  <a:pt x="120" y="476"/>
                </a:lnTo>
                <a:lnTo>
                  <a:pt x="120" y="475"/>
                </a:lnTo>
                <a:lnTo>
                  <a:pt x="120" y="473"/>
                </a:lnTo>
                <a:lnTo>
                  <a:pt x="118" y="473"/>
                </a:lnTo>
                <a:lnTo>
                  <a:pt x="120" y="473"/>
                </a:lnTo>
                <a:lnTo>
                  <a:pt x="118" y="473"/>
                </a:lnTo>
                <a:lnTo>
                  <a:pt x="120" y="473"/>
                </a:lnTo>
                <a:lnTo>
                  <a:pt x="118" y="473"/>
                </a:lnTo>
                <a:lnTo>
                  <a:pt x="120" y="473"/>
                </a:lnTo>
                <a:lnTo>
                  <a:pt x="120" y="471"/>
                </a:lnTo>
                <a:lnTo>
                  <a:pt x="120" y="469"/>
                </a:lnTo>
                <a:lnTo>
                  <a:pt x="120" y="468"/>
                </a:lnTo>
                <a:lnTo>
                  <a:pt x="122" y="468"/>
                </a:lnTo>
                <a:lnTo>
                  <a:pt x="122" y="466"/>
                </a:lnTo>
                <a:lnTo>
                  <a:pt x="122" y="464"/>
                </a:lnTo>
                <a:lnTo>
                  <a:pt x="122" y="463"/>
                </a:lnTo>
                <a:lnTo>
                  <a:pt x="120" y="461"/>
                </a:lnTo>
                <a:lnTo>
                  <a:pt x="120" y="459"/>
                </a:lnTo>
                <a:lnTo>
                  <a:pt x="120" y="461"/>
                </a:lnTo>
                <a:lnTo>
                  <a:pt x="122" y="461"/>
                </a:lnTo>
                <a:lnTo>
                  <a:pt x="122" y="459"/>
                </a:lnTo>
                <a:lnTo>
                  <a:pt x="120" y="459"/>
                </a:lnTo>
                <a:lnTo>
                  <a:pt x="120" y="458"/>
                </a:lnTo>
                <a:lnTo>
                  <a:pt x="120" y="456"/>
                </a:lnTo>
                <a:lnTo>
                  <a:pt x="120" y="458"/>
                </a:lnTo>
                <a:lnTo>
                  <a:pt x="120" y="456"/>
                </a:lnTo>
                <a:lnTo>
                  <a:pt x="118" y="456"/>
                </a:lnTo>
                <a:lnTo>
                  <a:pt x="118" y="454"/>
                </a:lnTo>
                <a:lnTo>
                  <a:pt x="118" y="453"/>
                </a:lnTo>
                <a:lnTo>
                  <a:pt x="118" y="451"/>
                </a:lnTo>
                <a:lnTo>
                  <a:pt x="118" y="449"/>
                </a:lnTo>
                <a:lnTo>
                  <a:pt x="118" y="448"/>
                </a:lnTo>
                <a:lnTo>
                  <a:pt x="118" y="446"/>
                </a:lnTo>
                <a:lnTo>
                  <a:pt x="118" y="444"/>
                </a:lnTo>
                <a:lnTo>
                  <a:pt x="118" y="443"/>
                </a:lnTo>
                <a:lnTo>
                  <a:pt x="120" y="443"/>
                </a:lnTo>
                <a:lnTo>
                  <a:pt x="122" y="441"/>
                </a:lnTo>
                <a:lnTo>
                  <a:pt x="122" y="439"/>
                </a:lnTo>
                <a:lnTo>
                  <a:pt x="122" y="441"/>
                </a:lnTo>
                <a:lnTo>
                  <a:pt x="120" y="441"/>
                </a:lnTo>
                <a:lnTo>
                  <a:pt x="118" y="441"/>
                </a:lnTo>
                <a:lnTo>
                  <a:pt x="118" y="439"/>
                </a:lnTo>
                <a:lnTo>
                  <a:pt x="120" y="439"/>
                </a:lnTo>
                <a:lnTo>
                  <a:pt x="122" y="439"/>
                </a:lnTo>
                <a:lnTo>
                  <a:pt x="123" y="439"/>
                </a:lnTo>
                <a:lnTo>
                  <a:pt x="122" y="439"/>
                </a:lnTo>
                <a:lnTo>
                  <a:pt x="122" y="438"/>
                </a:lnTo>
                <a:lnTo>
                  <a:pt x="120" y="438"/>
                </a:lnTo>
                <a:lnTo>
                  <a:pt x="120" y="436"/>
                </a:lnTo>
                <a:lnTo>
                  <a:pt x="122" y="436"/>
                </a:lnTo>
                <a:lnTo>
                  <a:pt x="122" y="434"/>
                </a:lnTo>
                <a:lnTo>
                  <a:pt x="123" y="434"/>
                </a:lnTo>
                <a:lnTo>
                  <a:pt x="123" y="436"/>
                </a:lnTo>
                <a:lnTo>
                  <a:pt x="123" y="434"/>
                </a:lnTo>
                <a:lnTo>
                  <a:pt x="123" y="433"/>
                </a:lnTo>
                <a:lnTo>
                  <a:pt x="125" y="433"/>
                </a:lnTo>
                <a:lnTo>
                  <a:pt x="125" y="431"/>
                </a:lnTo>
                <a:lnTo>
                  <a:pt x="125" y="433"/>
                </a:lnTo>
                <a:lnTo>
                  <a:pt x="125" y="431"/>
                </a:lnTo>
                <a:lnTo>
                  <a:pt x="127" y="431"/>
                </a:lnTo>
                <a:lnTo>
                  <a:pt x="125" y="431"/>
                </a:lnTo>
                <a:lnTo>
                  <a:pt x="127" y="431"/>
                </a:lnTo>
                <a:lnTo>
                  <a:pt x="125" y="431"/>
                </a:lnTo>
                <a:lnTo>
                  <a:pt x="125" y="429"/>
                </a:lnTo>
                <a:lnTo>
                  <a:pt x="125" y="431"/>
                </a:lnTo>
                <a:lnTo>
                  <a:pt x="123" y="431"/>
                </a:lnTo>
                <a:lnTo>
                  <a:pt x="123" y="433"/>
                </a:lnTo>
                <a:lnTo>
                  <a:pt x="122" y="433"/>
                </a:lnTo>
                <a:lnTo>
                  <a:pt x="123" y="433"/>
                </a:lnTo>
                <a:lnTo>
                  <a:pt x="122" y="433"/>
                </a:lnTo>
                <a:lnTo>
                  <a:pt x="122" y="431"/>
                </a:lnTo>
                <a:lnTo>
                  <a:pt x="123" y="431"/>
                </a:lnTo>
                <a:lnTo>
                  <a:pt x="123" y="429"/>
                </a:lnTo>
                <a:lnTo>
                  <a:pt x="123" y="428"/>
                </a:lnTo>
                <a:lnTo>
                  <a:pt x="125" y="428"/>
                </a:lnTo>
                <a:lnTo>
                  <a:pt x="125" y="426"/>
                </a:lnTo>
                <a:lnTo>
                  <a:pt x="123" y="426"/>
                </a:lnTo>
                <a:lnTo>
                  <a:pt x="123" y="428"/>
                </a:lnTo>
                <a:lnTo>
                  <a:pt x="123" y="429"/>
                </a:lnTo>
                <a:lnTo>
                  <a:pt x="122" y="429"/>
                </a:lnTo>
                <a:lnTo>
                  <a:pt x="122" y="428"/>
                </a:lnTo>
                <a:lnTo>
                  <a:pt x="120" y="428"/>
                </a:lnTo>
                <a:lnTo>
                  <a:pt x="120" y="429"/>
                </a:lnTo>
                <a:lnTo>
                  <a:pt x="120" y="428"/>
                </a:lnTo>
                <a:lnTo>
                  <a:pt x="120" y="426"/>
                </a:lnTo>
                <a:lnTo>
                  <a:pt x="120" y="424"/>
                </a:lnTo>
                <a:lnTo>
                  <a:pt x="120" y="423"/>
                </a:lnTo>
                <a:lnTo>
                  <a:pt x="122" y="423"/>
                </a:lnTo>
                <a:lnTo>
                  <a:pt x="122" y="421"/>
                </a:lnTo>
                <a:lnTo>
                  <a:pt x="123" y="421"/>
                </a:lnTo>
                <a:lnTo>
                  <a:pt x="123" y="423"/>
                </a:lnTo>
                <a:lnTo>
                  <a:pt x="123" y="424"/>
                </a:lnTo>
                <a:lnTo>
                  <a:pt x="123" y="423"/>
                </a:lnTo>
                <a:lnTo>
                  <a:pt x="123" y="421"/>
                </a:lnTo>
                <a:lnTo>
                  <a:pt x="125" y="421"/>
                </a:lnTo>
                <a:lnTo>
                  <a:pt x="125" y="423"/>
                </a:lnTo>
                <a:lnTo>
                  <a:pt x="127" y="423"/>
                </a:lnTo>
                <a:lnTo>
                  <a:pt x="127" y="421"/>
                </a:lnTo>
                <a:lnTo>
                  <a:pt x="128" y="421"/>
                </a:lnTo>
                <a:lnTo>
                  <a:pt x="128" y="423"/>
                </a:lnTo>
                <a:lnTo>
                  <a:pt x="127" y="423"/>
                </a:lnTo>
                <a:lnTo>
                  <a:pt x="128" y="423"/>
                </a:lnTo>
                <a:lnTo>
                  <a:pt x="128" y="421"/>
                </a:lnTo>
                <a:lnTo>
                  <a:pt x="128" y="419"/>
                </a:lnTo>
                <a:lnTo>
                  <a:pt x="127" y="419"/>
                </a:lnTo>
                <a:lnTo>
                  <a:pt x="128" y="419"/>
                </a:lnTo>
                <a:lnTo>
                  <a:pt x="128" y="418"/>
                </a:lnTo>
                <a:lnTo>
                  <a:pt x="130" y="418"/>
                </a:lnTo>
                <a:lnTo>
                  <a:pt x="130" y="416"/>
                </a:lnTo>
                <a:lnTo>
                  <a:pt x="130" y="414"/>
                </a:lnTo>
                <a:lnTo>
                  <a:pt x="132" y="414"/>
                </a:lnTo>
                <a:lnTo>
                  <a:pt x="133" y="414"/>
                </a:lnTo>
                <a:lnTo>
                  <a:pt x="133" y="413"/>
                </a:lnTo>
                <a:lnTo>
                  <a:pt x="135" y="413"/>
                </a:lnTo>
                <a:lnTo>
                  <a:pt x="137" y="411"/>
                </a:lnTo>
                <a:lnTo>
                  <a:pt x="138" y="411"/>
                </a:lnTo>
                <a:lnTo>
                  <a:pt x="138" y="413"/>
                </a:lnTo>
                <a:lnTo>
                  <a:pt x="140" y="413"/>
                </a:lnTo>
                <a:lnTo>
                  <a:pt x="140" y="411"/>
                </a:lnTo>
                <a:lnTo>
                  <a:pt x="142" y="411"/>
                </a:lnTo>
                <a:lnTo>
                  <a:pt x="142" y="409"/>
                </a:lnTo>
                <a:lnTo>
                  <a:pt x="143" y="409"/>
                </a:lnTo>
                <a:lnTo>
                  <a:pt x="143" y="408"/>
                </a:lnTo>
                <a:lnTo>
                  <a:pt x="145" y="408"/>
                </a:lnTo>
                <a:lnTo>
                  <a:pt x="147" y="408"/>
                </a:lnTo>
                <a:lnTo>
                  <a:pt x="148" y="408"/>
                </a:lnTo>
                <a:lnTo>
                  <a:pt x="148" y="409"/>
                </a:lnTo>
                <a:lnTo>
                  <a:pt x="150" y="409"/>
                </a:lnTo>
                <a:lnTo>
                  <a:pt x="152" y="409"/>
                </a:lnTo>
                <a:lnTo>
                  <a:pt x="152" y="411"/>
                </a:lnTo>
                <a:lnTo>
                  <a:pt x="153" y="411"/>
                </a:lnTo>
                <a:lnTo>
                  <a:pt x="153" y="409"/>
                </a:lnTo>
                <a:lnTo>
                  <a:pt x="155" y="409"/>
                </a:lnTo>
                <a:lnTo>
                  <a:pt x="155" y="408"/>
                </a:lnTo>
                <a:lnTo>
                  <a:pt x="157" y="408"/>
                </a:lnTo>
                <a:lnTo>
                  <a:pt x="157" y="409"/>
                </a:lnTo>
                <a:lnTo>
                  <a:pt x="158" y="409"/>
                </a:lnTo>
                <a:lnTo>
                  <a:pt x="158" y="408"/>
                </a:lnTo>
                <a:lnTo>
                  <a:pt x="160" y="408"/>
                </a:lnTo>
                <a:lnTo>
                  <a:pt x="160" y="406"/>
                </a:lnTo>
                <a:lnTo>
                  <a:pt x="160" y="404"/>
                </a:lnTo>
                <a:lnTo>
                  <a:pt x="158" y="404"/>
                </a:lnTo>
                <a:lnTo>
                  <a:pt x="158" y="403"/>
                </a:lnTo>
                <a:lnTo>
                  <a:pt x="160" y="403"/>
                </a:lnTo>
                <a:lnTo>
                  <a:pt x="160" y="401"/>
                </a:lnTo>
                <a:lnTo>
                  <a:pt x="160" y="399"/>
                </a:lnTo>
                <a:lnTo>
                  <a:pt x="162" y="399"/>
                </a:lnTo>
                <a:lnTo>
                  <a:pt x="162" y="398"/>
                </a:lnTo>
                <a:lnTo>
                  <a:pt x="162" y="396"/>
                </a:lnTo>
                <a:lnTo>
                  <a:pt x="162" y="394"/>
                </a:lnTo>
                <a:lnTo>
                  <a:pt x="162" y="393"/>
                </a:lnTo>
                <a:lnTo>
                  <a:pt x="162" y="391"/>
                </a:lnTo>
                <a:lnTo>
                  <a:pt x="163" y="391"/>
                </a:lnTo>
                <a:lnTo>
                  <a:pt x="165" y="389"/>
                </a:lnTo>
                <a:lnTo>
                  <a:pt x="165" y="388"/>
                </a:lnTo>
                <a:lnTo>
                  <a:pt x="167" y="388"/>
                </a:lnTo>
                <a:lnTo>
                  <a:pt x="165" y="388"/>
                </a:lnTo>
                <a:lnTo>
                  <a:pt x="165" y="386"/>
                </a:lnTo>
                <a:lnTo>
                  <a:pt x="167" y="386"/>
                </a:lnTo>
                <a:lnTo>
                  <a:pt x="165" y="386"/>
                </a:lnTo>
                <a:lnTo>
                  <a:pt x="163" y="386"/>
                </a:lnTo>
                <a:lnTo>
                  <a:pt x="162" y="386"/>
                </a:lnTo>
                <a:lnTo>
                  <a:pt x="162" y="384"/>
                </a:lnTo>
                <a:lnTo>
                  <a:pt x="162" y="383"/>
                </a:lnTo>
                <a:lnTo>
                  <a:pt x="163" y="383"/>
                </a:lnTo>
                <a:lnTo>
                  <a:pt x="163" y="381"/>
                </a:lnTo>
                <a:lnTo>
                  <a:pt x="163" y="379"/>
                </a:lnTo>
                <a:lnTo>
                  <a:pt x="163" y="378"/>
                </a:lnTo>
                <a:lnTo>
                  <a:pt x="163" y="376"/>
                </a:lnTo>
                <a:lnTo>
                  <a:pt x="163" y="374"/>
                </a:lnTo>
                <a:lnTo>
                  <a:pt x="165" y="374"/>
                </a:lnTo>
                <a:lnTo>
                  <a:pt x="167" y="373"/>
                </a:lnTo>
                <a:lnTo>
                  <a:pt x="167" y="371"/>
                </a:lnTo>
                <a:lnTo>
                  <a:pt x="167" y="369"/>
                </a:lnTo>
                <a:lnTo>
                  <a:pt x="167" y="368"/>
                </a:lnTo>
                <a:lnTo>
                  <a:pt x="168" y="368"/>
                </a:lnTo>
                <a:lnTo>
                  <a:pt x="168" y="366"/>
                </a:lnTo>
                <a:lnTo>
                  <a:pt x="170" y="364"/>
                </a:lnTo>
                <a:lnTo>
                  <a:pt x="168" y="364"/>
                </a:lnTo>
                <a:lnTo>
                  <a:pt x="168" y="363"/>
                </a:lnTo>
                <a:lnTo>
                  <a:pt x="170" y="361"/>
                </a:lnTo>
                <a:lnTo>
                  <a:pt x="170" y="359"/>
                </a:lnTo>
                <a:lnTo>
                  <a:pt x="170" y="358"/>
                </a:lnTo>
                <a:lnTo>
                  <a:pt x="172" y="358"/>
                </a:lnTo>
                <a:lnTo>
                  <a:pt x="173" y="356"/>
                </a:lnTo>
                <a:lnTo>
                  <a:pt x="175" y="356"/>
                </a:lnTo>
                <a:lnTo>
                  <a:pt x="175" y="358"/>
                </a:lnTo>
                <a:lnTo>
                  <a:pt x="175" y="356"/>
                </a:lnTo>
                <a:lnTo>
                  <a:pt x="177" y="358"/>
                </a:lnTo>
                <a:lnTo>
                  <a:pt x="178" y="358"/>
                </a:lnTo>
                <a:lnTo>
                  <a:pt x="178" y="356"/>
                </a:lnTo>
                <a:lnTo>
                  <a:pt x="180" y="356"/>
                </a:lnTo>
                <a:lnTo>
                  <a:pt x="180" y="358"/>
                </a:lnTo>
                <a:lnTo>
                  <a:pt x="180" y="356"/>
                </a:lnTo>
                <a:lnTo>
                  <a:pt x="182" y="356"/>
                </a:lnTo>
                <a:lnTo>
                  <a:pt x="182" y="354"/>
                </a:lnTo>
                <a:lnTo>
                  <a:pt x="182" y="353"/>
                </a:lnTo>
                <a:lnTo>
                  <a:pt x="183" y="353"/>
                </a:lnTo>
                <a:lnTo>
                  <a:pt x="183" y="351"/>
                </a:lnTo>
                <a:lnTo>
                  <a:pt x="185" y="349"/>
                </a:lnTo>
                <a:lnTo>
                  <a:pt x="185" y="348"/>
                </a:lnTo>
                <a:lnTo>
                  <a:pt x="185" y="346"/>
                </a:lnTo>
                <a:lnTo>
                  <a:pt x="187" y="348"/>
                </a:lnTo>
                <a:lnTo>
                  <a:pt x="187" y="346"/>
                </a:lnTo>
                <a:lnTo>
                  <a:pt x="188" y="348"/>
                </a:lnTo>
                <a:lnTo>
                  <a:pt x="190" y="348"/>
                </a:lnTo>
                <a:lnTo>
                  <a:pt x="192" y="348"/>
                </a:lnTo>
                <a:lnTo>
                  <a:pt x="192" y="349"/>
                </a:lnTo>
                <a:lnTo>
                  <a:pt x="193" y="349"/>
                </a:lnTo>
                <a:lnTo>
                  <a:pt x="195" y="349"/>
                </a:lnTo>
                <a:lnTo>
                  <a:pt x="195" y="351"/>
                </a:lnTo>
                <a:lnTo>
                  <a:pt x="195" y="353"/>
                </a:lnTo>
                <a:lnTo>
                  <a:pt x="197" y="354"/>
                </a:lnTo>
                <a:lnTo>
                  <a:pt x="197" y="356"/>
                </a:lnTo>
                <a:lnTo>
                  <a:pt x="197" y="358"/>
                </a:lnTo>
                <a:lnTo>
                  <a:pt x="195" y="358"/>
                </a:lnTo>
                <a:lnTo>
                  <a:pt x="197" y="358"/>
                </a:lnTo>
                <a:lnTo>
                  <a:pt x="197" y="359"/>
                </a:lnTo>
                <a:lnTo>
                  <a:pt x="197" y="361"/>
                </a:lnTo>
                <a:lnTo>
                  <a:pt x="195" y="361"/>
                </a:lnTo>
                <a:lnTo>
                  <a:pt x="195" y="363"/>
                </a:lnTo>
                <a:lnTo>
                  <a:pt x="195" y="364"/>
                </a:lnTo>
                <a:lnTo>
                  <a:pt x="193" y="364"/>
                </a:lnTo>
                <a:lnTo>
                  <a:pt x="192" y="364"/>
                </a:lnTo>
                <a:lnTo>
                  <a:pt x="190" y="364"/>
                </a:lnTo>
                <a:lnTo>
                  <a:pt x="188" y="364"/>
                </a:lnTo>
                <a:lnTo>
                  <a:pt x="187" y="364"/>
                </a:lnTo>
                <a:lnTo>
                  <a:pt x="187" y="363"/>
                </a:lnTo>
                <a:lnTo>
                  <a:pt x="185" y="363"/>
                </a:lnTo>
                <a:lnTo>
                  <a:pt x="183" y="363"/>
                </a:lnTo>
                <a:lnTo>
                  <a:pt x="182" y="363"/>
                </a:lnTo>
                <a:lnTo>
                  <a:pt x="180" y="363"/>
                </a:lnTo>
                <a:lnTo>
                  <a:pt x="178" y="363"/>
                </a:lnTo>
                <a:lnTo>
                  <a:pt x="177" y="363"/>
                </a:lnTo>
                <a:lnTo>
                  <a:pt x="175" y="363"/>
                </a:lnTo>
                <a:lnTo>
                  <a:pt x="175" y="364"/>
                </a:lnTo>
                <a:lnTo>
                  <a:pt x="175" y="366"/>
                </a:lnTo>
                <a:lnTo>
                  <a:pt x="173" y="366"/>
                </a:lnTo>
                <a:lnTo>
                  <a:pt x="175" y="366"/>
                </a:lnTo>
                <a:lnTo>
                  <a:pt x="175" y="368"/>
                </a:lnTo>
                <a:lnTo>
                  <a:pt x="173" y="368"/>
                </a:lnTo>
                <a:lnTo>
                  <a:pt x="173" y="369"/>
                </a:lnTo>
                <a:lnTo>
                  <a:pt x="173" y="371"/>
                </a:lnTo>
                <a:lnTo>
                  <a:pt x="172" y="371"/>
                </a:lnTo>
                <a:lnTo>
                  <a:pt x="172" y="373"/>
                </a:lnTo>
                <a:lnTo>
                  <a:pt x="172" y="374"/>
                </a:lnTo>
                <a:lnTo>
                  <a:pt x="172" y="376"/>
                </a:lnTo>
                <a:lnTo>
                  <a:pt x="172" y="378"/>
                </a:lnTo>
                <a:lnTo>
                  <a:pt x="172" y="379"/>
                </a:lnTo>
                <a:lnTo>
                  <a:pt x="170" y="379"/>
                </a:lnTo>
                <a:lnTo>
                  <a:pt x="170" y="381"/>
                </a:lnTo>
                <a:lnTo>
                  <a:pt x="168" y="381"/>
                </a:lnTo>
                <a:lnTo>
                  <a:pt x="168" y="383"/>
                </a:lnTo>
                <a:lnTo>
                  <a:pt x="170" y="383"/>
                </a:lnTo>
                <a:lnTo>
                  <a:pt x="170" y="384"/>
                </a:lnTo>
                <a:lnTo>
                  <a:pt x="170" y="383"/>
                </a:lnTo>
                <a:lnTo>
                  <a:pt x="170" y="384"/>
                </a:lnTo>
                <a:lnTo>
                  <a:pt x="170" y="383"/>
                </a:lnTo>
                <a:lnTo>
                  <a:pt x="172" y="383"/>
                </a:lnTo>
                <a:lnTo>
                  <a:pt x="172" y="381"/>
                </a:lnTo>
                <a:lnTo>
                  <a:pt x="173" y="381"/>
                </a:lnTo>
                <a:lnTo>
                  <a:pt x="173" y="379"/>
                </a:lnTo>
                <a:lnTo>
                  <a:pt x="175" y="379"/>
                </a:lnTo>
                <a:lnTo>
                  <a:pt x="175" y="378"/>
                </a:lnTo>
                <a:lnTo>
                  <a:pt x="175" y="376"/>
                </a:lnTo>
                <a:lnTo>
                  <a:pt x="175" y="374"/>
                </a:lnTo>
                <a:lnTo>
                  <a:pt x="177" y="373"/>
                </a:lnTo>
                <a:lnTo>
                  <a:pt x="178" y="371"/>
                </a:lnTo>
                <a:lnTo>
                  <a:pt x="178" y="369"/>
                </a:lnTo>
                <a:lnTo>
                  <a:pt x="178" y="368"/>
                </a:lnTo>
                <a:lnTo>
                  <a:pt x="180" y="368"/>
                </a:lnTo>
                <a:lnTo>
                  <a:pt x="180" y="366"/>
                </a:lnTo>
                <a:lnTo>
                  <a:pt x="182" y="366"/>
                </a:lnTo>
                <a:lnTo>
                  <a:pt x="183" y="366"/>
                </a:lnTo>
                <a:lnTo>
                  <a:pt x="183" y="368"/>
                </a:lnTo>
                <a:lnTo>
                  <a:pt x="185" y="368"/>
                </a:lnTo>
                <a:lnTo>
                  <a:pt x="185" y="369"/>
                </a:lnTo>
                <a:lnTo>
                  <a:pt x="187" y="369"/>
                </a:lnTo>
                <a:lnTo>
                  <a:pt x="187" y="371"/>
                </a:lnTo>
                <a:lnTo>
                  <a:pt x="188" y="371"/>
                </a:lnTo>
                <a:lnTo>
                  <a:pt x="188" y="369"/>
                </a:lnTo>
                <a:lnTo>
                  <a:pt x="190" y="369"/>
                </a:lnTo>
                <a:lnTo>
                  <a:pt x="192" y="368"/>
                </a:lnTo>
                <a:lnTo>
                  <a:pt x="192" y="369"/>
                </a:lnTo>
                <a:lnTo>
                  <a:pt x="192" y="368"/>
                </a:lnTo>
                <a:lnTo>
                  <a:pt x="193" y="369"/>
                </a:lnTo>
                <a:lnTo>
                  <a:pt x="195" y="369"/>
                </a:lnTo>
                <a:lnTo>
                  <a:pt x="195" y="371"/>
                </a:lnTo>
                <a:lnTo>
                  <a:pt x="197" y="371"/>
                </a:lnTo>
                <a:lnTo>
                  <a:pt x="198" y="369"/>
                </a:lnTo>
                <a:lnTo>
                  <a:pt x="198" y="368"/>
                </a:lnTo>
                <a:lnTo>
                  <a:pt x="200" y="368"/>
                </a:lnTo>
                <a:lnTo>
                  <a:pt x="200" y="366"/>
                </a:lnTo>
                <a:lnTo>
                  <a:pt x="202" y="366"/>
                </a:lnTo>
                <a:lnTo>
                  <a:pt x="202" y="364"/>
                </a:lnTo>
                <a:lnTo>
                  <a:pt x="202" y="363"/>
                </a:lnTo>
                <a:lnTo>
                  <a:pt x="202" y="361"/>
                </a:lnTo>
                <a:lnTo>
                  <a:pt x="203" y="361"/>
                </a:lnTo>
                <a:lnTo>
                  <a:pt x="203" y="363"/>
                </a:lnTo>
                <a:lnTo>
                  <a:pt x="205" y="363"/>
                </a:lnTo>
                <a:lnTo>
                  <a:pt x="207" y="363"/>
                </a:lnTo>
                <a:lnTo>
                  <a:pt x="207" y="364"/>
                </a:lnTo>
                <a:lnTo>
                  <a:pt x="208" y="364"/>
                </a:lnTo>
                <a:lnTo>
                  <a:pt x="210" y="363"/>
                </a:lnTo>
                <a:lnTo>
                  <a:pt x="212" y="363"/>
                </a:lnTo>
                <a:lnTo>
                  <a:pt x="210" y="363"/>
                </a:lnTo>
                <a:lnTo>
                  <a:pt x="210" y="361"/>
                </a:lnTo>
                <a:lnTo>
                  <a:pt x="210" y="359"/>
                </a:lnTo>
                <a:lnTo>
                  <a:pt x="210" y="361"/>
                </a:lnTo>
                <a:lnTo>
                  <a:pt x="210" y="359"/>
                </a:lnTo>
                <a:lnTo>
                  <a:pt x="208" y="359"/>
                </a:lnTo>
                <a:lnTo>
                  <a:pt x="208" y="361"/>
                </a:lnTo>
                <a:lnTo>
                  <a:pt x="207" y="361"/>
                </a:lnTo>
                <a:lnTo>
                  <a:pt x="205" y="361"/>
                </a:lnTo>
                <a:lnTo>
                  <a:pt x="205" y="359"/>
                </a:lnTo>
                <a:lnTo>
                  <a:pt x="203" y="359"/>
                </a:lnTo>
                <a:lnTo>
                  <a:pt x="202" y="359"/>
                </a:lnTo>
                <a:lnTo>
                  <a:pt x="202" y="358"/>
                </a:lnTo>
                <a:lnTo>
                  <a:pt x="202" y="356"/>
                </a:lnTo>
                <a:lnTo>
                  <a:pt x="202" y="354"/>
                </a:lnTo>
                <a:lnTo>
                  <a:pt x="202" y="353"/>
                </a:lnTo>
                <a:lnTo>
                  <a:pt x="202" y="351"/>
                </a:lnTo>
                <a:lnTo>
                  <a:pt x="200" y="351"/>
                </a:lnTo>
                <a:lnTo>
                  <a:pt x="200" y="349"/>
                </a:lnTo>
                <a:lnTo>
                  <a:pt x="198" y="348"/>
                </a:lnTo>
                <a:lnTo>
                  <a:pt x="198" y="346"/>
                </a:lnTo>
                <a:lnTo>
                  <a:pt x="198" y="344"/>
                </a:lnTo>
                <a:lnTo>
                  <a:pt x="198" y="343"/>
                </a:lnTo>
                <a:lnTo>
                  <a:pt x="198" y="341"/>
                </a:lnTo>
                <a:lnTo>
                  <a:pt x="197" y="341"/>
                </a:lnTo>
                <a:lnTo>
                  <a:pt x="195" y="341"/>
                </a:lnTo>
                <a:lnTo>
                  <a:pt x="195" y="339"/>
                </a:lnTo>
                <a:lnTo>
                  <a:pt x="195" y="338"/>
                </a:lnTo>
                <a:lnTo>
                  <a:pt x="197" y="338"/>
                </a:lnTo>
                <a:lnTo>
                  <a:pt x="195" y="338"/>
                </a:lnTo>
                <a:lnTo>
                  <a:pt x="197" y="338"/>
                </a:lnTo>
                <a:lnTo>
                  <a:pt x="197" y="336"/>
                </a:lnTo>
                <a:lnTo>
                  <a:pt x="198" y="336"/>
                </a:lnTo>
                <a:lnTo>
                  <a:pt x="198" y="338"/>
                </a:lnTo>
                <a:lnTo>
                  <a:pt x="200" y="338"/>
                </a:lnTo>
                <a:lnTo>
                  <a:pt x="202" y="338"/>
                </a:lnTo>
                <a:lnTo>
                  <a:pt x="203" y="338"/>
                </a:lnTo>
                <a:lnTo>
                  <a:pt x="203" y="336"/>
                </a:lnTo>
                <a:lnTo>
                  <a:pt x="205" y="336"/>
                </a:lnTo>
                <a:lnTo>
                  <a:pt x="207" y="336"/>
                </a:lnTo>
                <a:lnTo>
                  <a:pt x="207" y="334"/>
                </a:lnTo>
                <a:lnTo>
                  <a:pt x="208" y="333"/>
                </a:lnTo>
                <a:lnTo>
                  <a:pt x="208" y="331"/>
                </a:lnTo>
                <a:lnTo>
                  <a:pt x="208" y="329"/>
                </a:lnTo>
                <a:lnTo>
                  <a:pt x="210" y="328"/>
                </a:lnTo>
                <a:lnTo>
                  <a:pt x="212" y="328"/>
                </a:lnTo>
                <a:lnTo>
                  <a:pt x="213" y="328"/>
                </a:lnTo>
                <a:lnTo>
                  <a:pt x="213" y="326"/>
                </a:lnTo>
                <a:lnTo>
                  <a:pt x="213" y="328"/>
                </a:lnTo>
                <a:lnTo>
                  <a:pt x="215" y="328"/>
                </a:lnTo>
                <a:lnTo>
                  <a:pt x="217" y="328"/>
                </a:lnTo>
                <a:lnTo>
                  <a:pt x="217" y="326"/>
                </a:lnTo>
                <a:lnTo>
                  <a:pt x="218" y="326"/>
                </a:lnTo>
                <a:lnTo>
                  <a:pt x="218" y="324"/>
                </a:lnTo>
                <a:lnTo>
                  <a:pt x="220" y="324"/>
                </a:lnTo>
                <a:lnTo>
                  <a:pt x="220" y="326"/>
                </a:lnTo>
                <a:lnTo>
                  <a:pt x="222" y="326"/>
                </a:lnTo>
                <a:lnTo>
                  <a:pt x="222" y="324"/>
                </a:lnTo>
                <a:lnTo>
                  <a:pt x="223" y="324"/>
                </a:lnTo>
                <a:lnTo>
                  <a:pt x="223" y="326"/>
                </a:lnTo>
                <a:lnTo>
                  <a:pt x="223" y="324"/>
                </a:lnTo>
                <a:lnTo>
                  <a:pt x="225" y="324"/>
                </a:lnTo>
                <a:lnTo>
                  <a:pt x="227" y="324"/>
                </a:lnTo>
                <a:lnTo>
                  <a:pt x="228" y="324"/>
                </a:lnTo>
                <a:lnTo>
                  <a:pt x="227" y="324"/>
                </a:lnTo>
                <a:lnTo>
                  <a:pt x="228" y="323"/>
                </a:lnTo>
                <a:lnTo>
                  <a:pt x="228" y="321"/>
                </a:lnTo>
                <a:lnTo>
                  <a:pt x="230" y="321"/>
                </a:lnTo>
                <a:lnTo>
                  <a:pt x="232" y="319"/>
                </a:lnTo>
                <a:lnTo>
                  <a:pt x="234" y="319"/>
                </a:lnTo>
                <a:lnTo>
                  <a:pt x="234" y="318"/>
                </a:lnTo>
                <a:lnTo>
                  <a:pt x="234" y="316"/>
                </a:lnTo>
                <a:lnTo>
                  <a:pt x="235" y="316"/>
                </a:lnTo>
                <a:lnTo>
                  <a:pt x="237" y="316"/>
                </a:lnTo>
                <a:lnTo>
                  <a:pt x="239" y="316"/>
                </a:lnTo>
                <a:lnTo>
                  <a:pt x="239" y="314"/>
                </a:lnTo>
                <a:lnTo>
                  <a:pt x="240" y="314"/>
                </a:lnTo>
                <a:lnTo>
                  <a:pt x="240" y="313"/>
                </a:lnTo>
                <a:lnTo>
                  <a:pt x="242" y="313"/>
                </a:lnTo>
                <a:lnTo>
                  <a:pt x="242" y="311"/>
                </a:lnTo>
                <a:lnTo>
                  <a:pt x="244" y="311"/>
                </a:lnTo>
                <a:lnTo>
                  <a:pt x="244" y="309"/>
                </a:lnTo>
                <a:lnTo>
                  <a:pt x="244" y="308"/>
                </a:lnTo>
                <a:lnTo>
                  <a:pt x="244" y="306"/>
                </a:lnTo>
                <a:lnTo>
                  <a:pt x="245" y="306"/>
                </a:lnTo>
                <a:lnTo>
                  <a:pt x="245" y="308"/>
                </a:lnTo>
                <a:lnTo>
                  <a:pt x="247" y="308"/>
                </a:lnTo>
                <a:lnTo>
                  <a:pt x="247" y="306"/>
                </a:lnTo>
                <a:lnTo>
                  <a:pt x="249" y="306"/>
                </a:lnTo>
                <a:lnTo>
                  <a:pt x="249" y="304"/>
                </a:lnTo>
                <a:lnTo>
                  <a:pt x="249" y="303"/>
                </a:lnTo>
                <a:lnTo>
                  <a:pt x="249" y="301"/>
                </a:lnTo>
                <a:lnTo>
                  <a:pt x="250" y="301"/>
                </a:lnTo>
                <a:lnTo>
                  <a:pt x="250" y="303"/>
                </a:lnTo>
                <a:lnTo>
                  <a:pt x="252" y="303"/>
                </a:lnTo>
                <a:lnTo>
                  <a:pt x="252" y="301"/>
                </a:lnTo>
                <a:lnTo>
                  <a:pt x="252" y="299"/>
                </a:lnTo>
                <a:lnTo>
                  <a:pt x="252" y="301"/>
                </a:lnTo>
                <a:lnTo>
                  <a:pt x="254" y="299"/>
                </a:lnTo>
                <a:lnTo>
                  <a:pt x="255" y="299"/>
                </a:lnTo>
                <a:lnTo>
                  <a:pt x="255" y="301"/>
                </a:lnTo>
                <a:lnTo>
                  <a:pt x="257" y="301"/>
                </a:lnTo>
                <a:lnTo>
                  <a:pt x="259" y="301"/>
                </a:lnTo>
                <a:lnTo>
                  <a:pt x="260" y="301"/>
                </a:lnTo>
                <a:lnTo>
                  <a:pt x="262" y="301"/>
                </a:lnTo>
                <a:lnTo>
                  <a:pt x="262" y="303"/>
                </a:lnTo>
                <a:lnTo>
                  <a:pt x="264" y="303"/>
                </a:lnTo>
                <a:lnTo>
                  <a:pt x="264" y="304"/>
                </a:lnTo>
                <a:lnTo>
                  <a:pt x="265" y="304"/>
                </a:lnTo>
                <a:lnTo>
                  <a:pt x="267" y="304"/>
                </a:lnTo>
                <a:lnTo>
                  <a:pt x="269" y="304"/>
                </a:lnTo>
                <a:lnTo>
                  <a:pt x="269" y="303"/>
                </a:lnTo>
                <a:lnTo>
                  <a:pt x="270" y="303"/>
                </a:lnTo>
                <a:lnTo>
                  <a:pt x="270" y="304"/>
                </a:lnTo>
                <a:lnTo>
                  <a:pt x="272" y="304"/>
                </a:lnTo>
                <a:lnTo>
                  <a:pt x="272" y="303"/>
                </a:lnTo>
                <a:lnTo>
                  <a:pt x="274" y="303"/>
                </a:lnTo>
                <a:lnTo>
                  <a:pt x="274" y="301"/>
                </a:lnTo>
                <a:lnTo>
                  <a:pt x="275" y="301"/>
                </a:lnTo>
                <a:lnTo>
                  <a:pt x="277" y="301"/>
                </a:lnTo>
                <a:lnTo>
                  <a:pt x="277" y="303"/>
                </a:lnTo>
                <a:lnTo>
                  <a:pt x="277" y="304"/>
                </a:lnTo>
                <a:lnTo>
                  <a:pt x="279" y="304"/>
                </a:lnTo>
                <a:lnTo>
                  <a:pt x="280" y="304"/>
                </a:lnTo>
                <a:lnTo>
                  <a:pt x="280" y="306"/>
                </a:lnTo>
                <a:lnTo>
                  <a:pt x="282" y="306"/>
                </a:lnTo>
                <a:lnTo>
                  <a:pt x="282" y="308"/>
                </a:lnTo>
                <a:lnTo>
                  <a:pt x="284" y="308"/>
                </a:lnTo>
                <a:lnTo>
                  <a:pt x="284" y="309"/>
                </a:lnTo>
                <a:lnTo>
                  <a:pt x="285" y="311"/>
                </a:lnTo>
                <a:lnTo>
                  <a:pt x="285" y="313"/>
                </a:lnTo>
                <a:lnTo>
                  <a:pt x="287" y="313"/>
                </a:lnTo>
                <a:lnTo>
                  <a:pt x="287" y="314"/>
                </a:lnTo>
                <a:lnTo>
                  <a:pt x="289" y="314"/>
                </a:lnTo>
                <a:lnTo>
                  <a:pt x="289" y="316"/>
                </a:lnTo>
                <a:lnTo>
                  <a:pt x="289" y="318"/>
                </a:lnTo>
                <a:lnTo>
                  <a:pt x="290" y="318"/>
                </a:lnTo>
                <a:lnTo>
                  <a:pt x="290" y="319"/>
                </a:lnTo>
                <a:lnTo>
                  <a:pt x="290" y="321"/>
                </a:lnTo>
                <a:lnTo>
                  <a:pt x="290" y="323"/>
                </a:lnTo>
                <a:lnTo>
                  <a:pt x="292" y="323"/>
                </a:lnTo>
                <a:lnTo>
                  <a:pt x="292" y="324"/>
                </a:lnTo>
                <a:lnTo>
                  <a:pt x="292" y="326"/>
                </a:lnTo>
                <a:lnTo>
                  <a:pt x="292" y="328"/>
                </a:lnTo>
                <a:lnTo>
                  <a:pt x="292" y="329"/>
                </a:lnTo>
                <a:lnTo>
                  <a:pt x="292" y="331"/>
                </a:lnTo>
                <a:lnTo>
                  <a:pt x="292" y="333"/>
                </a:lnTo>
                <a:lnTo>
                  <a:pt x="292" y="334"/>
                </a:lnTo>
                <a:lnTo>
                  <a:pt x="294" y="334"/>
                </a:lnTo>
                <a:lnTo>
                  <a:pt x="294" y="336"/>
                </a:lnTo>
                <a:lnTo>
                  <a:pt x="294" y="338"/>
                </a:lnTo>
                <a:lnTo>
                  <a:pt x="295" y="338"/>
                </a:lnTo>
                <a:lnTo>
                  <a:pt x="295" y="339"/>
                </a:lnTo>
                <a:lnTo>
                  <a:pt x="297" y="339"/>
                </a:lnTo>
                <a:lnTo>
                  <a:pt x="297" y="341"/>
                </a:lnTo>
                <a:lnTo>
                  <a:pt x="299" y="341"/>
                </a:lnTo>
                <a:lnTo>
                  <a:pt x="300" y="343"/>
                </a:lnTo>
                <a:lnTo>
                  <a:pt x="302" y="343"/>
                </a:lnTo>
                <a:lnTo>
                  <a:pt x="302" y="344"/>
                </a:lnTo>
                <a:lnTo>
                  <a:pt x="304" y="344"/>
                </a:lnTo>
                <a:lnTo>
                  <a:pt x="305" y="346"/>
                </a:lnTo>
                <a:lnTo>
                  <a:pt x="307" y="346"/>
                </a:lnTo>
                <a:lnTo>
                  <a:pt x="307" y="348"/>
                </a:lnTo>
                <a:lnTo>
                  <a:pt x="309" y="348"/>
                </a:lnTo>
                <a:lnTo>
                  <a:pt x="309" y="349"/>
                </a:lnTo>
                <a:lnTo>
                  <a:pt x="310" y="349"/>
                </a:lnTo>
                <a:lnTo>
                  <a:pt x="312" y="351"/>
                </a:lnTo>
                <a:lnTo>
                  <a:pt x="312" y="353"/>
                </a:lnTo>
                <a:lnTo>
                  <a:pt x="314" y="353"/>
                </a:lnTo>
                <a:lnTo>
                  <a:pt x="314" y="354"/>
                </a:lnTo>
                <a:lnTo>
                  <a:pt x="315" y="354"/>
                </a:lnTo>
                <a:lnTo>
                  <a:pt x="315" y="356"/>
                </a:lnTo>
                <a:lnTo>
                  <a:pt x="317" y="356"/>
                </a:lnTo>
                <a:lnTo>
                  <a:pt x="317" y="358"/>
                </a:lnTo>
                <a:lnTo>
                  <a:pt x="317" y="359"/>
                </a:lnTo>
                <a:lnTo>
                  <a:pt x="319" y="361"/>
                </a:lnTo>
                <a:lnTo>
                  <a:pt x="319" y="363"/>
                </a:lnTo>
                <a:lnTo>
                  <a:pt x="320" y="363"/>
                </a:lnTo>
                <a:lnTo>
                  <a:pt x="322" y="364"/>
                </a:lnTo>
                <a:lnTo>
                  <a:pt x="322" y="366"/>
                </a:lnTo>
                <a:lnTo>
                  <a:pt x="324" y="366"/>
                </a:lnTo>
                <a:lnTo>
                  <a:pt x="324" y="368"/>
                </a:lnTo>
                <a:lnTo>
                  <a:pt x="325" y="368"/>
                </a:lnTo>
                <a:lnTo>
                  <a:pt x="325" y="369"/>
                </a:lnTo>
                <a:lnTo>
                  <a:pt x="325" y="371"/>
                </a:lnTo>
                <a:lnTo>
                  <a:pt x="327" y="371"/>
                </a:lnTo>
                <a:lnTo>
                  <a:pt x="327" y="373"/>
                </a:lnTo>
                <a:lnTo>
                  <a:pt x="327" y="374"/>
                </a:lnTo>
                <a:lnTo>
                  <a:pt x="329" y="374"/>
                </a:lnTo>
                <a:lnTo>
                  <a:pt x="329" y="376"/>
                </a:lnTo>
                <a:lnTo>
                  <a:pt x="330" y="378"/>
                </a:lnTo>
                <a:lnTo>
                  <a:pt x="330" y="379"/>
                </a:lnTo>
                <a:lnTo>
                  <a:pt x="332" y="379"/>
                </a:lnTo>
                <a:lnTo>
                  <a:pt x="332" y="381"/>
                </a:lnTo>
                <a:lnTo>
                  <a:pt x="334" y="381"/>
                </a:lnTo>
                <a:lnTo>
                  <a:pt x="334" y="383"/>
                </a:lnTo>
                <a:lnTo>
                  <a:pt x="335" y="384"/>
                </a:lnTo>
                <a:lnTo>
                  <a:pt x="337" y="386"/>
                </a:lnTo>
                <a:lnTo>
                  <a:pt x="337" y="388"/>
                </a:lnTo>
                <a:lnTo>
                  <a:pt x="337" y="389"/>
                </a:lnTo>
                <a:lnTo>
                  <a:pt x="337" y="391"/>
                </a:lnTo>
                <a:lnTo>
                  <a:pt x="335" y="391"/>
                </a:lnTo>
                <a:lnTo>
                  <a:pt x="335" y="393"/>
                </a:lnTo>
                <a:lnTo>
                  <a:pt x="335" y="394"/>
                </a:lnTo>
                <a:lnTo>
                  <a:pt x="337" y="394"/>
                </a:lnTo>
                <a:lnTo>
                  <a:pt x="337" y="396"/>
                </a:lnTo>
                <a:lnTo>
                  <a:pt x="335" y="396"/>
                </a:lnTo>
                <a:lnTo>
                  <a:pt x="337" y="396"/>
                </a:lnTo>
                <a:lnTo>
                  <a:pt x="337" y="394"/>
                </a:lnTo>
                <a:lnTo>
                  <a:pt x="339" y="394"/>
                </a:lnTo>
                <a:lnTo>
                  <a:pt x="339" y="396"/>
                </a:lnTo>
                <a:lnTo>
                  <a:pt x="337" y="396"/>
                </a:lnTo>
                <a:lnTo>
                  <a:pt x="337" y="398"/>
                </a:lnTo>
                <a:lnTo>
                  <a:pt x="337" y="399"/>
                </a:lnTo>
                <a:lnTo>
                  <a:pt x="339" y="399"/>
                </a:lnTo>
                <a:lnTo>
                  <a:pt x="339" y="401"/>
                </a:lnTo>
                <a:lnTo>
                  <a:pt x="339" y="403"/>
                </a:lnTo>
                <a:lnTo>
                  <a:pt x="339" y="404"/>
                </a:lnTo>
                <a:lnTo>
                  <a:pt x="340" y="404"/>
                </a:lnTo>
                <a:lnTo>
                  <a:pt x="339" y="404"/>
                </a:lnTo>
                <a:lnTo>
                  <a:pt x="340" y="404"/>
                </a:lnTo>
                <a:lnTo>
                  <a:pt x="342" y="404"/>
                </a:lnTo>
                <a:lnTo>
                  <a:pt x="342" y="403"/>
                </a:lnTo>
                <a:lnTo>
                  <a:pt x="340" y="403"/>
                </a:lnTo>
                <a:lnTo>
                  <a:pt x="342" y="403"/>
                </a:lnTo>
                <a:lnTo>
                  <a:pt x="342" y="401"/>
                </a:lnTo>
                <a:lnTo>
                  <a:pt x="342" y="399"/>
                </a:lnTo>
                <a:lnTo>
                  <a:pt x="340" y="398"/>
                </a:lnTo>
                <a:lnTo>
                  <a:pt x="340" y="396"/>
                </a:lnTo>
                <a:lnTo>
                  <a:pt x="339" y="396"/>
                </a:lnTo>
                <a:lnTo>
                  <a:pt x="339" y="394"/>
                </a:lnTo>
                <a:lnTo>
                  <a:pt x="340" y="394"/>
                </a:lnTo>
                <a:lnTo>
                  <a:pt x="340" y="393"/>
                </a:lnTo>
                <a:lnTo>
                  <a:pt x="340" y="391"/>
                </a:lnTo>
                <a:lnTo>
                  <a:pt x="339" y="391"/>
                </a:lnTo>
                <a:lnTo>
                  <a:pt x="339" y="389"/>
                </a:lnTo>
                <a:lnTo>
                  <a:pt x="339" y="388"/>
                </a:lnTo>
                <a:lnTo>
                  <a:pt x="339" y="386"/>
                </a:lnTo>
                <a:lnTo>
                  <a:pt x="339" y="384"/>
                </a:lnTo>
                <a:lnTo>
                  <a:pt x="340" y="384"/>
                </a:lnTo>
                <a:lnTo>
                  <a:pt x="340" y="383"/>
                </a:lnTo>
                <a:lnTo>
                  <a:pt x="339" y="383"/>
                </a:lnTo>
                <a:lnTo>
                  <a:pt x="340" y="383"/>
                </a:lnTo>
                <a:lnTo>
                  <a:pt x="340" y="381"/>
                </a:lnTo>
                <a:lnTo>
                  <a:pt x="340" y="379"/>
                </a:lnTo>
                <a:lnTo>
                  <a:pt x="339" y="379"/>
                </a:lnTo>
                <a:lnTo>
                  <a:pt x="339" y="378"/>
                </a:lnTo>
                <a:lnTo>
                  <a:pt x="337" y="376"/>
                </a:lnTo>
                <a:lnTo>
                  <a:pt x="335" y="374"/>
                </a:lnTo>
                <a:lnTo>
                  <a:pt x="334" y="374"/>
                </a:lnTo>
                <a:lnTo>
                  <a:pt x="334" y="373"/>
                </a:lnTo>
                <a:lnTo>
                  <a:pt x="334" y="371"/>
                </a:lnTo>
                <a:lnTo>
                  <a:pt x="332" y="371"/>
                </a:lnTo>
                <a:lnTo>
                  <a:pt x="332" y="369"/>
                </a:lnTo>
                <a:lnTo>
                  <a:pt x="332" y="368"/>
                </a:lnTo>
                <a:lnTo>
                  <a:pt x="330" y="368"/>
                </a:lnTo>
                <a:lnTo>
                  <a:pt x="330" y="366"/>
                </a:lnTo>
                <a:lnTo>
                  <a:pt x="329" y="366"/>
                </a:lnTo>
                <a:lnTo>
                  <a:pt x="329" y="364"/>
                </a:lnTo>
                <a:lnTo>
                  <a:pt x="329" y="363"/>
                </a:lnTo>
                <a:lnTo>
                  <a:pt x="327" y="361"/>
                </a:lnTo>
                <a:lnTo>
                  <a:pt x="327" y="359"/>
                </a:lnTo>
                <a:lnTo>
                  <a:pt x="325" y="359"/>
                </a:lnTo>
                <a:lnTo>
                  <a:pt x="325" y="358"/>
                </a:lnTo>
                <a:lnTo>
                  <a:pt x="324" y="358"/>
                </a:lnTo>
                <a:lnTo>
                  <a:pt x="324" y="356"/>
                </a:lnTo>
                <a:lnTo>
                  <a:pt x="322" y="356"/>
                </a:lnTo>
                <a:lnTo>
                  <a:pt x="322" y="354"/>
                </a:lnTo>
                <a:lnTo>
                  <a:pt x="320" y="354"/>
                </a:lnTo>
                <a:lnTo>
                  <a:pt x="320" y="353"/>
                </a:lnTo>
                <a:lnTo>
                  <a:pt x="319" y="353"/>
                </a:lnTo>
                <a:lnTo>
                  <a:pt x="319" y="351"/>
                </a:lnTo>
                <a:lnTo>
                  <a:pt x="319" y="349"/>
                </a:lnTo>
                <a:lnTo>
                  <a:pt x="317" y="349"/>
                </a:lnTo>
                <a:lnTo>
                  <a:pt x="317" y="348"/>
                </a:lnTo>
                <a:lnTo>
                  <a:pt x="315" y="348"/>
                </a:lnTo>
                <a:lnTo>
                  <a:pt x="315" y="346"/>
                </a:lnTo>
                <a:lnTo>
                  <a:pt x="314" y="346"/>
                </a:lnTo>
                <a:lnTo>
                  <a:pt x="314" y="344"/>
                </a:lnTo>
                <a:lnTo>
                  <a:pt x="312" y="344"/>
                </a:lnTo>
                <a:lnTo>
                  <a:pt x="310" y="344"/>
                </a:lnTo>
                <a:lnTo>
                  <a:pt x="309" y="344"/>
                </a:lnTo>
                <a:lnTo>
                  <a:pt x="309" y="343"/>
                </a:lnTo>
                <a:lnTo>
                  <a:pt x="309" y="341"/>
                </a:lnTo>
                <a:lnTo>
                  <a:pt x="307" y="341"/>
                </a:lnTo>
                <a:lnTo>
                  <a:pt x="307" y="339"/>
                </a:lnTo>
                <a:lnTo>
                  <a:pt x="305" y="339"/>
                </a:lnTo>
                <a:lnTo>
                  <a:pt x="307" y="341"/>
                </a:lnTo>
                <a:lnTo>
                  <a:pt x="305" y="341"/>
                </a:lnTo>
                <a:lnTo>
                  <a:pt x="305" y="339"/>
                </a:lnTo>
                <a:lnTo>
                  <a:pt x="304" y="339"/>
                </a:lnTo>
                <a:lnTo>
                  <a:pt x="304" y="338"/>
                </a:lnTo>
                <a:lnTo>
                  <a:pt x="302" y="338"/>
                </a:lnTo>
                <a:lnTo>
                  <a:pt x="302" y="336"/>
                </a:lnTo>
                <a:lnTo>
                  <a:pt x="300" y="336"/>
                </a:lnTo>
                <a:lnTo>
                  <a:pt x="299" y="336"/>
                </a:lnTo>
                <a:lnTo>
                  <a:pt x="299" y="334"/>
                </a:lnTo>
                <a:lnTo>
                  <a:pt x="299" y="333"/>
                </a:lnTo>
                <a:lnTo>
                  <a:pt x="297" y="333"/>
                </a:lnTo>
                <a:lnTo>
                  <a:pt x="297" y="331"/>
                </a:lnTo>
                <a:lnTo>
                  <a:pt x="297" y="329"/>
                </a:lnTo>
                <a:lnTo>
                  <a:pt x="297" y="328"/>
                </a:lnTo>
                <a:lnTo>
                  <a:pt x="297" y="326"/>
                </a:lnTo>
                <a:lnTo>
                  <a:pt x="295" y="326"/>
                </a:lnTo>
                <a:lnTo>
                  <a:pt x="297" y="326"/>
                </a:lnTo>
                <a:lnTo>
                  <a:pt x="295" y="324"/>
                </a:lnTo>
                <a:lnTo>
                  <a:pt x="295" y="323"/>
                </a:lnTo>
                <a:lnTo>
                  <a:pt x="295" y="321"/>
                </a:lnTo>
                <a:lnTo>
                  <a:pt x="297" y="321"/>
                </a:lnTo>
                <a:lnTo>
                  <a:pt x="297" y="319"/>
                </a:lnTo>
                <a:lnTo>
                  <a:pt x="295" y="318"/>
                </a:lnTo>
                <a:lnTo>
                  <a:pt x="295" y="316"/>
                </a:lnTo>
                <a:lnTo>
                  <a:pt x="294" y="316"/>
                </a:lnTo>
                <a:lnTo>
                  <a:pt x="294" y="314"/>
                </a:lnTo>
                <a:lnTo>
                  <a:pt x="294" y="313"/>
                </a:lnTo>
                <a:lnTo>
                  <a:pt x="292" y="313"/>
                </a:lnTo>
                <a:lnTo>
                  <a:pt x="292" y="311"/>
                </a:lnTo>
                <a:lnTo>
                  <a:pt x="292" y="309"/>
                </a:lnTo>
                <a:lnTo>
                  <a:pt x="290" y="309"/>
                </a:lnTo>
                <a:lnTo>
                  <a:pt x="290" y="308"/>
                </a:lnTo>
                <a:lnTo>
                  <a:pt x="290" y="306"/>
                </a:lnTo>
                <a:lnTo>
                  <a:pt x="290" y="304"/>
                </a:lnTo>
                <a:lnTo>
                  <a:pt x="289" y="304"/>
                </a:lnTo>
                <a:lnTo>
                  <a:pt x="289" y="303"/>
                </a:lnTo>
                <a:lnTo>
                  <a:pt x="287" y="303"/>
                </a:lnTo>
                <a:lnTo>
                  <a:pt x="287" y="301"/>
                </a:lnTo>
                <a:lnTo>
                  <a:pt x="289" y="301"/>
                </a:lnTo>
                <a:lnTo>
                  <a:pt x="289" y="299"/>
                </a:lnTo>
                <a:lnTo>
                  <a:pt x="290" y="299"/>
                </a:lnTo>
                <a:lnTo>
                  <a:pt x="292" y="299"/>
                </a:lnTo>
                <a:lnTo>
                  <a:pt x="292" y="298"/>
                </a:lnTo>
                <a:lnTo>
                  <a:pt x="292" y="296"/>
                </a:lnTo>
                <a:lnTo>
                  <a:pt x="294" y="296"/>
                </a:lnTo>
                <a:lnTo>
                  <a:pt x="292" y="296"/>
                </a:lnTo>
                <a:lnTo>
                  <a:pt x="292" y="294"/>
                </a:lnTo>
                <a:lnTo>
                  <a:pt x="294" y="294"/>
                </a:lnTo>
                <a:lnTo>
                  <a:pt x="294" y="293"/>
                </a:lnTo>
                <a:lnTo>
                  <a:pt x="294" y="291"/>
                </a:lnTo>
                <a:lnTo>
                  <a:pt x="294" y="289"/>
                </a:lnTo>
                <a:lnTo>
                  <a:pt x="295" y="291"/>
                </a:lnTo>
                <a:lnTo>
                  <a:pt x="295" y="293"/>
                </a:lnTo>
                <a:lnTo>
                  <a:pt x="297" y="291"/>
                </a:lnTo>
                <a:lnTo>
                  <a:pt x="297" y="293"/>
                </a:lnTo>
                <a:lnTo>
                  <a:pt x="297" y="291"/>
                </a:lnTo>
                <a:lnTo>
                  <a:pt x="299" y="291"/>
                </a:lnTo>
                <a:lnTo>
                  <a:pt x="300" y="291"/>
                </a:lnTo>
                <a:lnTo>
                  <a:pt x="300" y="289"/>
                </a:lnTo>
                <a:lnTo>
                  <a:pt x="302" y="289"/>
                </a:lnTo>
                <a:lnTo>
                  <a:pt x="302" y="288"/>
                </a:lnTo>
                <a:lnTo>
                  <a:pt x="302" y="286"/>
                </a:lnTo>
                <a:lnTo>
                  <a:pt x="304" y="286"/>
                </a:lnTo>
                <a:lnTo>
                  <a:pt x="305" y="286"/>
                </a:lnTo>
                <a:lnTo>
                  <a:pt x="305" y="284"/>
                </a:lnTo>
                <a:lnTo>
                  <a:pt x="305" y="286"/>
                </a:lnTo>
                <a:lnTo>
                  <a:pt x="307" y="286"/>
                </a:lnTo>
                <a:lnTo>
                  <a:pt x="307" y="284"/>
                </a:lnTo>
                <a:lnTo>
                  <a:pt x="309" y="284"/>
                </a:lnTo>
                <a:lnTo>
                  <a:pt x="310" y="284"/>
                </a:lnTo>
                <a:lnTo>
                  <a:pt x="312" y="284"/>
                </a:lnTo>
                <a:lnTo>
                  <a:pt x="314" y="284"/>
                </a:lnTo>
                <a:lnTo>
                  <a:pt x="314" y="283"/>
                </a:lnTo>
                <a:lnTo>
                  <a:pt x="315" y="283"/>
                </a:lnTo>
                <a:lnTo>
                  <a:pt x="317" y="283"/>
                </a:lnTo>
                <a:lnTo>
                  <a:pt x="319" y="283"/>
                </a:lnTo>
                <a:lnTo>
                  <a:pt x="320" y="283"/>
                </a:lnTo>
                <a:lnTo>
                  <a:pt x="320" y="281"/>
                </a:lnTo>
                <a:lnTo>
                  <a:pt x="322" y="281"/>
                </a:lnTo>
                <a:lnTo>
                  <a:pt x="320" y="279"/>
                </a:lnTo>
                <a:lnTo>
                  <a:pt x="322" y="279"/>
                </a:lnTo>
                <a:lnTo>
                  <a:pt x="320" y="279"/>
                </a:lnTo>
                <a:lnTo>
                  <a:pt x="322" y="279"/>
                </a:lnTo>
                <a:lnTo>
                  <a:pt x="320" y="279"/>
                </a:lnTo>
                <a:lnTo>
                  <a:pt x="322" y="279"/>
                </a:lnTo>
                <a:lnTo>
                  <a:pt x="320" y="279"/>
                </a:lnTo>
                <a:lnTo>
                  <a:pt x="320" y="278"/>
                </a:lnTo>
                <a:lnTo>
                  <a:pt x="322" y="278"/>
                </a:lnTo>
                <a:lnTo>
                  <a:pt x="320" y="278"/>
                </a:lnTo>
                <a:lnTo>
                  <a:pt x="322" y="278"/>
                </a:lnTo>
                <a:lnTo>
                  <a:pt x="322" y="276"/>
                </a:lnTo>
                <a:lnTo>
                  <a:pt x="320" y="276"/>
                </a:lnTo>
                <a:lnTo>
                  <a:pt x="319" y="276"/>
                </a:lnTo>
                <a:lnTo>
                  <a:pt x="319" y="274"/>
                </a:lnTo>
                <a:lnTo>
                  <a:pt x="317" y="274"/>
                </a:lnTo>
                <a:lnTo>
                  <a:pt x="317" y="276"/>
                </a:lnTo>
                <a:lnTo>
                  <a:pt x="315" y="276"/>
                </a:lnTo>
                <a:lnTo>
                  <a:pt x="314" y="276"/>
                </a:lnTo>
                <a:lnTo>
                  <a:pt x="314" y="278"/>
                </a:lnTo>
                <a:lnTo>
                  <a:pt x="312" y="278"/>
                </a:lnTo>
                <a:lnTo>
                  <a:pt x="310" y="278"/>
                </a:lnTo>
                <a:lnTo>
                  <a:pt x="309" y="278"/>
                </a:lnTo>
                <a:lnTo>
                  <a:pt x="309" y="279"/>
                </a:lnTo>
                <a:lnTo>
                  <a:pt x="307" y="279"/>
                </a:lnTo>
                <a:lnTo>
                  <a:pt x="305" y="279"/>
                </a:lnTo>
                <a:lnTo>
                  <a:pt x="305" y="281"/>
                </a:lnTo>
                <a:lnTo>
                  <a:pt x="304" y="281"/>
                </a:lnTo>
                <a:lnTo>
                  <a:pt x="302" y="281"/>
                </a:lnTo>
                <a:lnTo>
                  <a:pt x="302" y="283"/>
                </a:lnTo>
                <a:lnTo>
                  <a:pt x="300" y="283"/>
                </a:lnTo>
                <a:lnTo>
                  <a:pt x="299" y="283"/>
                </a:lnTo>
                <a:lnTo>
                  <a:pt x="297" y="283"/>
                </a:lnTo>
                <a:lnTo>
                  <a:pt x="297" y="284"/>
                </a:lnTo>
                <a:lnTo>
                  <a:pt x="297" y="286"/>
                </a:lnTo>
                <a:lnTo>
                  <a:pt x="295" y="286"/>
                </a:lnTo>
                <a:lnTo>
                  <a:pt x="295" y="284"/>
                </a:lnTo>
                <a:lnTo>
                  <a:pt x="294" y="284"/>
                </a:lnTo>
                <a:lnTo>
                  <a:pt x="292" y="284"/>
                </a:lnTo>
                <a:lnTo>
                  <a:pt x="290" y="284"/>
                </a:lnTo>
                <a:lnTo>
                  <a:pt x="289" y="284"/>
                </a:lnTo>
                <a:lnTo>
                  <a:pt x="289" y="286"/>
                </a:lnTo>
                <a:lnTo>
                  <a:pt x="287" y="286"/>
                </a:lnTo>
                <a:lnTo>
                  <a:pt x="287" y="288"/>
                </a:lnTo>
                <a:lnTo>
                  <a:pt x="287" y="289"/>
                </a:lnTo>
                <a:lnTo>
                  <a:pt x="287" y="291"/>
                </a:lnTo>
                <a:lnTo>
                  <a:pt x="285" y="291"/>
                </a:lnTo>
                <a:lnTo>
                  <a:pt x="285" y="293"/>
                </a:lnTo>
                <a:lnTo>
                  <a:pt x="284" y="293"/>
                </a:lnTo>
                <a:lnTo>
                  <a:pt x="284" y="294"/>
                </a:lnTo>
                <a:lnTo>
                  <a:pt x="285" y="294"/>
                </a:lnTo>
                <a:lnTo>
                  <a:pt x="284" y="294"/>
                </a:lnTo>
                <a:lnTo>
                  <a:pt x="285" y="294"/>
                </a:lnTo>
                <a:lnTo>
                  <a:pt x="284" y="294"/>
                </a:lnTo>
                <a:lnTo>
                  <a:pt x="282" y="296"/>
                </a:lnTo>
                <a:lnTo>
                  <a:pt x="280" y="294"/>
                </a:lnTo>
                <a:lnTo>
                  <a:pt x="279" y="294"/>
                </a:lnTo>
                <a:lnTo>
                  <a:pt x="277" y="294"/>
                </a:lnTo>
                <a:lnTo>
                  <a:pt x="277" y="293"/>
                </a:lnTo>
                <a:lnTo>
                  <a:pt x="277" y="294"/>
                </a:lnTo>
                <a:lnTo>
                  <a:pt x="275" y="293"/>
                </a:lnTo>
                <a:lnTo>
                  <a:pt x="274" y="293"/>
                </a:lnTo>
                <a:lnTo>
                  <a:pt x="274" y="294"/>
                </a:lnTo>
                <a:lnTo>
                  <a:pt x="274" y="293"/>
                </a:lnTo>
                <a:lnTo>
                  <a:pt x="274" y="294"/>
                </a:lnTo>
                <a:lnTo>
                  <a:pt x="274" y="293"/>
                </a:lnTo>
                <a:lnTo>
                  <a:pt x="272" y="293"/>
                </a:lnTo>
                <a:lnTo>
                  <a:pt x="272" y="294"/>
                </a:lnTo>
                <a:lnTo>
                  <a:pt x="270" y="294"/>
                </a:lnTo>
                <a:lnTo>
                  <a:pt x="269" y="294"/>
                </a:lnTo>
                <a:lnTo>
                  <a:pt x="267" y="294"/>
                </a:lnTo>
                <a:lnTo>
                  <a:pt x="265" y="294"/>
                </a:lnTo>
                <a:lnTo>
                  <a:pt x="264" y="294"/>
                </a:lnTo>
                <a:lnTo>
                  <a:pt x="262" y="294"/>
                </a:lnTo>
                <a:lnTo>
                  <a:pt x="260" y="294"/>
                </a:lnTo>
                <a:lnTo>
                  <a:pt x="260" y="293"/>
                </a:lnTo>
                <a:lnTo>
                  <a:pt x="259" y="293"/>
                </a:lnTo>
                <a:lnTo>
                  <a:pt x="259" y="291"/>
                </a:lnTo>
                <a:lnTo>
                  <a:pt x="257" y="291"/>
                </a:lnTo>
                <a:lnTo>
                  <a:pt x="257" y="293"/>
                </a:lnTo>
                <a:lnTo>
                  <a:pt x="255" y="293"/>
                </a:lnTo>
                <a:lnTo>
                  <a:pt x="254" y="293"/>
                </a:lnTo>
                <a:lnTo>
                  <a:pt x="252" y="293"/>
                </a:lnTo>
                <a:lnTo>
                  <a:pt x="252" y="291"/>
                </a:lnTo>
                <a:lnTo>
                  <a:pt x="250" y="291"/>
                </a:lnTo>
                <a:lnTo>
                  <a:pt x="252" y="291"/>
                </a:lnTo>
                <a:lnTo>
                  <a:pt x="252" y="289"/>
                </a:lnTo>
                <a:lnTo>
                  <a:pt x="250" y="289"/>
                </a:lnTo>
                <a:lnTo>
                  <a:pt x="250" y="288"/>
                </a:lnTo>
                <a:lnTo>
                  <a:pt x="250" y="286"/>
                </a:lnTo>
                <a:lnTo>
                  <a:pt x="249" y="286"/>
                </a:lnTo>
                <a:lnTo>
                  <a:pt x="249" y="284"/>
                </a:lnTo>
                <a:lnTo>
                  <a:pt x="249" y="283"/>
                </a:lnTo>
                <a:lnTo>
                  <a:pt x="247" y="283"/>
                </a:lnTo>
                <a:lnTo>
                  <a:pt x="247" y="281"/>
                </a:lnTo>
                <a:lnTo>
                  <a:pt x="245" y="281"/>
                </a:lnTo>
                <a:lnTo>
                  <a:pt x="245" y="279"/>
                </a:lnTo>
                <a:lnTo>
                  <a:pt x="244" y="279"/>
                </a:lnTo>
                <a:lnTo>
                  <a:pt x="242" y="279"/>
                </a:lnTo>
                <a:lnTo>
                  <a:pt x="242" y="278"/>
                </a:lnTo>
                <a:lnTo>
                  <a:pt x="242" y="276"/>
                </a:lnTo>
                <a:lnTo>
                  <a:pt x="244" y="276"/>
                </a:lnTo>
                <a:lnTo>
                  <a:pt x="245" y="276"/>
                </a:lnTo>
                <a:lnTo>
                  <a:pt x="245" y="274"/>
                </a:lnTo>
                <a:lnTo>
                  <a:pt x="245" y="273"/>
                </a:lnTo>
                <a:lnTo>
                  <a:pt x="247" y="273"/>
                </a:lnTo>
                <a:lnTo>
                  <a:pt x="247" y="271"/>
                </a:lnTo>
                <a:lnTo>
                  <a:pt x="247" y="269"/>
                </a:lnTo>
                <a:lnTo>
                  <a:pt x="247" y="267"/>
                </a:lnTo>
                <a:lnTo>
                  <a:pt x="247" y="266"/>
                </a:lnTo>
                <a:lnTo>
                  <a:pt x="245" y="266"/>
                </a:lnTo>
                <a:lnTo>
                  <a:pt x="245" y="264"/>
                </a:lnTo>
                <a:lnTo>
                  <a:pt x="245" y="262"/>
                </a:lnTo>
                <a:lnTo>
                  <a:pt x="244" y="262"/>
                </a:lnTo>
                <a:lnTo>
                  <a:pt x="242" y="262"/>
                </a:lnTo>
                <a:lnTo>
                  <a:pt x="242" y="261"/>
                </a:lnTo>
                <a:lnTo>
                  <a:pt x="240" y="261"/>
                </a:lnTo>
                <a:lnTo>
                  <a:pt x="240" y="262"/>
                </a:lnTo>
                <a:lnTo>
                  <a:pt x="240" y="261"/>
                </a:lnTo>
                <a:lnTo>
                  <a:pt x="239" y="261"/>
                </a:lnTo>
                <a:lnTo>
                  <a:pt x="237" y="259"/>
                </a:lnTo>
                <a:lnTo>
                  <a:pt x="239" y="259"/>
                </a:lnTo>
                <a:lnTo>
                  <a:pt x="239" y="257"/>
                </a:lnTo>
                <a:lnTo>
                  <a:pt x="240" y="257"/>
                </a:lnTo>
                <a:lnTo>
                  <a:pt x="240" y="256"/>
                </a:lnTo>
                <a:lnTo>
                  <a:pt x="240" y="257"/>
                </a:lnTo>
                <a:lnTo>
                  <a:pt x="240" y="256"/>
                </a:lnTo>
                <a:lnTo>
                  <a:pt x="240" y="254"/>
                </a:lnTo>
                <a:lnTo>
                  <a:pt x="242" y="254"/>
                </a:lnTo>
                <a:lnTo>
                  <a:pt x="242" y="252"/>
                </a:lnTo>
                <a:lnTo>
                  <a:pt x="242" y="251"/>
                </a:lnTo>
                <a:lnTo>
                  <a:pt x="240" y="251"/>
                </a:lnTo>
                <a:lnTo>
                  <a:pt x="240" y="249"/>
                </a:lnTo>
                <a:lnTo>
                  <a:pt x="242" y="249"/>
                </a:lnTo>
                <a:lnTo>
                  <a:pt x="240" y="249"/>
                </a:lnTo>
                <a:lnTo>
                  <a:pt x="240" y="247"/>
                </a:lnTo>
                <a:lnTo>
                  <a:pt x="239" y="246"/>
                </a:lnTo>
                <a:lnTo>
                  <a:pt x="239" y="244"/>
                </a:lnTo>
                <a:lnTo>
                  <a:pt x="239" y="242"/>
                </a:lnTo>
                <a:lnTo>
                  <a:pt x="239" y="241"/>
                </a:lnTo>
                <a:lnTo>
                  <a:pt x="237" y="241"/>
                </a:lnTo>
                <a:lnTo>
                  <a:pt x="239" y="239"/>
                </a:lnTo>
                <a:lnTo>
                  <a:pt x="239" y="237"/>
                </a:lnTo>
                <a:lnTo>
                  <a:pt x="239" y="236"/>
                </a:lnTo>
                <a:lnTo>
                  <a:pt x="239" y="234"/>
                </a:lnTo>
                <a:lnTo>
                  <a:pt x="240" y="234"/>
                </a:lnTo>
                <a:lnTo>
                  <a:pt x="242" y="234"/>
                </a:lnTo>
                <a:lnTo>
                  <a:pt x="244" y="234"/>
                </a:lnTo>
                <a:lnTo>
                  <a:pt x="245" y="234"/>
                </a:lnTo>
                <a:lnTo>
                  <a:pt x="245" y="232"/>
                </a:lnTo>
                <a:lnTo>
                  <a:pt x="247" y="232"/>
                </a:lnTo>
                <a:lnTo>
                  <a:pt x="247" y="231"/>
                </a:lnTo>
                <a:lnTo>
                  <a:pt x="247" y="229"/>
                </a:lnTo>
                <a:lnTo>
                  <a:pt x="247" y="227"/>
                </a:lnTo>
                <a:lnTo>
                  <a:pt x="249" y="227"/>
                </a:lnTo>
                <a:lnTo>
                  <a:pt x="250" y="227"/>
                </a:lnTo>
                <a:lnTo>
                  <a:pt x="250" y="226"/>
                </a:lnTo>
                <a:lnTo>
                  <a:pt x="252" y="226"/>
                </a:lnTo>
                <a:lnTo>
                  <a:pt x="252" y="224"/>
                </a:lnTo>
                <a:lnTo>
                  <a:pt x="254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2"/>
                </a:lnTo>
                <a:lnTo>
                  <a:pt x="260" y="221"/>
                </a:lnTo>
                <a:lnTo>
                  <a:pt x="260" y="219"/>
                </a:lnTo>
                <a:lnTo>
                  <a:pt x="262" y="219"/>
                </a:lnTo>
                <a:lnTo>
                  <a:pt x="262" y="217"/>
                </a:lnTo>
                <a:lnTo>
                  <a:pt x="262" y="216"/>
                </a:lnTo>
                <a:lnTo>
                  <a:pt x="262" y="214"/>
                </a:lnTo>
                <a:lnTo>
                  <a:pt x="264" y="214"/>
                </a:lnTo>
                <a:lnTo>
                  <a:pt x="264" y="212"/>
                </a:lnTo>
                <a:lnTo>
                  <a:pt x="265" y="212"/>
                </a:lnTo>
                <a:lnTo>
                  <a:pt x="265" y="211"/>
                </a:lnTo>
                <a:lnTo>
                  <a:pt x="267" y="211"/>
                </a:lnTo>
                <a:lnTo>
                  <a:pt x="267" y="209"/>
                </a:lnTo>
                <a:lnTo>
                  <a:pt x="269" y="209"/>
                </a:lnTo>
                <a:lnTo>
                  <a:pt x="270" y="209"/>
                </a:lnTo>
                <a:lnTo>
                  <a:pt x="270" y="207"/>
                </a:lnTo>
                <a:lnTo>
                  <a:pt x="272" y="207"/>
                </a:lnTo>
                <a:lnTo>
                  <a:pt x="272" y="209"/>
                </a:lnTo>
                <a:lnTo>
                  <a:pt x="272" y="207"/>
                </a:lnTo>
                <a:lnTo>
                  <a:pt x="274" y="207"/>
                </a:lnTo>
                <a:lnTo>
                  <a:pt x="274" y="206"/>
                </a:lnTo>
                <a:lnTo>
                  <a:pt x="275" y="207"/>
                </a:lnTo>
                <a:lnTo>
                  <a:pt x="277" y="207"/>
                </a:lnTo>
                <a:lnTo>
                  <a:pt x="279" y="207"/>
                </a:lnTo>
                <a:lnTo>
                  <a:pt x="280" y="207"/>
                </a:lnTo>
                <a:lnTo>
                  <a:pt x="282" y="207"/>
                </a:lnTo>
                <a:lnTo>
                  <a:pt x="282" y="206"/>
                </a:lnTo>
                <a:lnTo>
                  <a:pt x="282" y="207"/>
                </a:lnTo>
                <a:lnTo>
                  <a:pt x="284" y="206"/>
                </a:lnTo>
                <a:lnTo>
                  <a:pt x="284" y="204"/>
                </a:lnTo>
                <a:lnTo>
                  <a:pt x="284" y="202"/>
                </a:lnTo>
                <a:lnTo>
                  <a:pt x="285" y="202"/>
                </a:lnTo>
                <a:lnTo>
                  <a:pt x="285" y="201"/>
                </a:lnTo>
                <a:lnTo>
                  <a:pt x="285" y="199"/>
                </a:lnTo>
                <a:lnTo>
                  <a:pt x="285" y="197"/>
                </a:lnTo>
                <a:lnTo>
                  <a:pt x="285" y="196"/>
                </a:lnTo>
                <a:lnTo>
                  <a:pt x="287" y="196"/>
                </a:lnTo>
                <a:lnTo>
                  <a:pt x="285" y="196"/>
                </a:lnTo>
                <a:lnTo>
                  <a:pt x="285" y="194"/>
                </a:lnTo>
                <a:lnTo>
                  <a:pt x="285" y="192"/>
                </a:lnTo>
                <a:lnTo>
                  <a:pt x="285" y="191"/>
                </a:lnTo>
                <a:lnTo>
                  <a:pt x="287" y="191"/>
                </a:lnTo>
                <a:lnTo>
                  <a:pt x="287" y="189"/>
                </a:lnTo>
                <a:lnTo>
                  <a:pt x="289" y="189"/>
                </a:lnTo>
                <a:lnTo>
                  <a:pt x="289" y="187"/>
                </a:lnTo>
                <a:lnTo>
                  <a:pt x="290" y="187"/>
                </a:lnTo>
                <a:lnTo>
                  <a:pt x="290" y="186"/>
                </a:lnTo>
                <a:lnTo>
                  <a:pt x="292" y="186"/>
                </a:lnTo>
                <a:lnTo>
                  <a:pt x="294" y="184"/>
                </a:lnTo>
                <a:lnTo>
                  <a:pt x="295" y="184"/>
                </a:lnTo>
                <a:lnTo>
                  <a:pt x="295" y="182"/>
                </a:lnTo>
                <a:lnTo>
                  <a:pt x="295" y="181"/>
                </a:lnTo>
                <a:lnTo>
                  <a:pt x="297" y="179"/>
                </a:lnTo>
                <a:lnTo>
                  <a:pt x="297" y="177"/>
                </a:lnTo>
                <a:lnTo>
                  <a:pt x="295" y="177"/>
                </a:lnTo>
                <a:lnTo>
                  <a:pt x="294" y="177"/>
                </a:lnTo>
                <a:lnTo>
                  <a:pt x="294" y="176"/>
                </a:lnTo>
                <a:lnTo>
                  <a:pt x="292" y="176"/>
                </a:lnTo>
                <a:lnTo>
                  <a:pt x="292" y="174"/>
                </a:lnTo>
                <a:lnTo>
                  <a:pt x="292" y="172"/>
                </a:lnTo>
                <a:lnTo>
                  <a:pt x="290" y="172"/>
                </a:lnTo>
                <a:lnTo>
                  <a:pt x="290" y="171"/>
                </a:lnTo>
                <a:lnTo>
                  <a:pt x="290" y="169"/>
                </a:lnTo>
                <a:lnTo>
                  <a:pt x="290" y="167"/>
                </a:lnTo>
                <a:lnTo>
                  <a:pt x="289" y="167"/>
                </a:lnTo>
                <a:lnTo>
                  <a:pt x="289" y="166"/>
                </a:lnTo>
                <a:lnTo>
                  <a:pt x="289" y="164"/>
                </a:lnTo>
                <a:lnTo>
                  <a:pt x="290" y="164"/>
                </a:lnTo>
                <a:lnTo>
                  <a:pt x="290" y="162"/>
                </a:lnTo>
                <a:lnTo>
                  <a:pt x="289" y="162"/>
                </a:lnTo>
                <a:lnTo>
                  <a:pt x="289" y="161"/>
                </a:lnTo>
                <a:lnTo>
                  <a:pt x="289" y="159"/>
                </a:lnTo>
                <a:lnTo>
                  <a:pt x="290" y="159"/>
                </a:lnTo>
                <a:lnTo>
                  <a:pt x="290" y="157"/>
                </a:lnTo>
                <a:lnTo>
                  <a:pt x="290" y="156"/>
                </a:lnTo>
                <a:lnTo>
                  <a:pt x="290" y="154"/>
                </a:lnTo>
                <a:lnTo>
                  <a:pt x="289" y="154"/>
                </a:lnTo>
                <a:lnTo>
                  <a:pt x="287" y="154"/>
                </a:lnTo>
                <a:lnTo>
                  <a:pt x="285" y="154"/>
                </a:lnTo>
                <a:lnTo>
                  <a:pt x="285" y="152"/>
                </a:lnTo>
                <a:lnTo>
                  <a:pt x="284" y="151"/>
                </a:lnTo>
                <a:lnTo>
                  <a:pt x="285" y="151"/>
                </a:lnTo>
                <a:lnTo>
                  <a:pt x="285" y="149"/>
                </a:lnTo>
                <a:lnTo>
                  <a:pt x="285" y="147"/>
                </a:lnTo>
                <a:lnTo>
                  <a:pt x="287" y="147"/>
                </a:lnTo>
                <a:lnTo>
                  <a:pt x="287" y="146"/>
                </a:lnTo>
                <a:lnTo>
                  <a:pt x="287" y="144"/>
                </a:lnTo>
                <a:lnTo>
                  <a:pt x="287" y="142"/>
                </a:lnTo>
                <a:lnTo>
                  <a:pt x="285" y="142"/>
                </a:lnTo>
                <a:lnTo>
                  <a:pt x="284" y="142"/>
                </a:lnTo>
                <a:lnTo>
                  <a:pt x="282" y="142"/>
                </a:lnTo>
                <a:lnTo>
                  <a:pt x="280" y="142"/>
                </a:lnTo>
                <a:lnTo>
                  <a:pt x="280" y="144"/>
                </a:lnTo>
                <a:lnTo>
                  <a:pt x="279" y="144"/>
                </a:lnTo>
                <a:lnTo>
                  <a:pt x="279" y="142"/>
                </a:lnTo>
                <a:lnTo>
                  <a:pt x="277" y="142"/>
                </a:lnTo>
                <a:lnTo>
                  <a:pt x="277" y="141"/>
                </a:lnTo>
                <a:lnTo>
                  <a:pt x="277" y="139"/>
                </a:lnTo>
                <a:lnTo>
                  <a:pt x="275" y="139"/>
                </a:lnTo>
                <a:lnTo>
                  <a:pt x="275" y="137"/>
                </a:lnTo>
                <a:lnTo>
                  <a:pt x="274" y="136"/>
                </a:lnTo>
                <a:lnTo>
                  <a:pt x="272" y="136"/>
                </a:lnTo>
                <a:lnTo>
                  <a:pt x="272" y="134"/>
                </a:lnTo>
                <a:lnTo>
                  <a:pt x="270" y="134"/>
                </a:lnTo>
                <a:lnTo>
                  <a:pt x="270" y="132"/>
                </a:lnTo>
                <a:lnTo>
                  <a:pt x="269" y="132"/>
                </a:lnTo>
                <a:lnTo>
                  <a:pt x="269" y="131"/>
                </a:lnTo>
                <a:lnTo>
                  <a:pt x="267" y="131"/>
                </a:lnTo>
                <a:lnTo>
                  <a:pt x="265" y="131"/>
                </a:lnTo>
                <a:lnTo>
                  <a:pt x="265" y="129"/>
                </a:lnTo>
                <a:lnTo>
                  <a:pt x="265" y="131"/>
                </a:lnTo>
                <a:lnTo>
                  <a:pt x="265" y="132"/>
                </a:lnTo>
                <a:lnTo>
                  <a:pt x="265" y="134"/>
                </a:lnTo>
                <a:lnTo>
                  <a:pt x="267" y="134"/>
                </a:lnTo>
                <a:lnTo>
                  <a:pt x="267" y="136"/>
                </a:lnTo>
                <a:lnTo>
                  <a:pt x="269" y="136"/>
                </a:lnTo>
                <a:lnTo>
                  <a:pt x="269" y="137"/>
                </a:lnTo>
                <a:lnTo>
                  <a:pt x="270" y="137"/>
                </a:lnTo>
                <a:lnTo>
                  <a:pt x="270" y="139"/>
                </a:lnTo>
                <a:lnTo>
                  <a:pt x="272" y="139"/>
                </a:lnTo>
                <a:lnTo>
                  <a:pt x="272" y="141"/>
                </a:lnTo>
                <a:lnTo>
                  <a:pt x="274" y="141"/>
                </a:lnTo>
                <a:lnTo>
                  <a:pt x="274" y="142"/>
                </a:lnTo>
                <a:lnTo>
                  <a:pt x="275" y="142"/>
                </a:lnTo>
                <a:lnTo>
                  <a:pt x="275" y="144"/>
                </a:lnTo>
                <a:lnTo>
                  <a:pt x="277" y="144"/>
                </a:lnTo>
                <a:lnTo>
                  <a:pt x="277" y="146"/>
                </a:lnTo>
                <a:lnTo>
                  <a:pt x="279" y="147"/>
                </a:lnTo>
                <a:lnTo>
                  <a:pt x="280" y="149"/>
                </a:lnTo>
                <a:lnTo>
                  <a:pt x="280" y="151"/>
                </a:lnTo>
                <a:lnTo>
                  <a:pt x="282" y="151"/>
                </a:lnTo>
                <a:lnTo>
                  <a:pt x="282" y="152"/>
                </a:lnTo>
                <a:lnTo>
                  <a:pt x="282" y="154"/>
                </a:lnTo>
                <a:lnTo>
                  <a:pt x="282" y="156"/>
                </a:lnTo>
                <a:lnTo>
                  <a:pt x="284" y="156"/>
                </a:lnTo>
                <a:lnTo>
                  <a:pt x="284" y="157"/>
                </a:lnTo>
                <a:lnTo>
                  <a:pt x="282" y="157"/>
                </a:lnTo>
                <a:lnTo>
                  <a:pt x="282" y="159"/>
                </a:lnTo>
                <a:lnTo>
                  <a:pt x="282" y="161"/>
                </a:lnTo>
                <a:lnTo>
                  <a:pt x="282" y="162"/>
                </a:lnTo>
                <a:lnTo>
                  <a:pt x="280" y="162"/>
                </a:lnTo>
                <a:lnTo>
                  <a:pt x="280" y="164"/>
                </a:lnTo>
                <a:lnTo>
                  <a:pt x="280" y="166"/>
                </a:lnTo>
                <a:lnTo>
                  <a:pt x="280" y="167"/>
                </a:lnTo>
                <a:lnTo>
                  <a:pt x="282" y="167"/>
                </a:lnTo>
                <a:lnTo>
                  <a:pt x="282" y="169"/>
                </a:lnTo>
                <a:lnTo>
                  <a:pt x="282" y="171"/>
                </a:lnTo>
                <a:lnTo>
                  <a:pt x="284" y="171"/>
                </a:lnTo>
                <a:lnTo>
                  <a:pt x="284" y="172"/>
                </a:lnTo>
                <a:lnTo>
                  <a:pt x="285" y="172"/>
                </a:lnTo>
                <a:lnTo>
                  <a:pt x="285" y="174"/>
                </a:lnTo>
                <a:lnTo>
                  <a:pt x="285" y="176"/>
                </a:lnTo>
                <a:lnTo>
                  <a:pt x="285" y="177"/>
                </a:lnTo>
                <a:lnTo>
                  <a:pt x="287" y="179"/>
                </a:lnTo>
                <a:lnTo>
                  <a:pt x="287" y="181"/>
                </a:lnTo>
                <a:lnTo>
                  <a:pt x="289" y="181"/>
                </a:lnTo>
                <a:lnTo>
                  <a:pt x="287" y="181"/>
                </a:lnTo>
                <a:lnTo>
                  <a:pt x="285" y="181"/>
                </a:lnTo>
                <a:lnTo>
                  <a:pt x="285" y="182"/>
                </a:lnTo>
                <a:lnTo>
                  <a:pt x="284" y="182"/>
                </a:lnTo>
                <a:lnTo>
                  <a:pt x="284" y="184"/>
                </a:lnTo>
                <a:lnTo>
                  <a:pt x="284" y="186"/>
                </a:lnTo>
                <a:lnTo>
                  <a:pt x="282" y="186"/>
                </a:lnTo>
                <a:lnTo>
                  <a:pt x="282" y="187"/>
                </a:lnTo>
                <a:lnTo>
                  <a:pt x="282" y="189"/>
                </a:lnTo>
                <a:lnTo>
                  <a:pt x="280" y="189"/>
                </a:lnTo>
                <a:lnTo>
                  <a:pt x="279" y="189"/>
                </a:lnTo>
                <a:lnTo>
                  <a:pt x="279" y="191"/>
                </a:lnTo>
                <a:lnTo>
                  <a:pt x="280" y="191"/>
                </a:lnTo>
                <a:lnTo>
                  <a:pt x="280" y="192"/>
                </a:lnTo>
                <a:lnTo>
                  <a:pt x="279" y="192"/>
                </a:lnTo>
                <a:lnTo>
                  <a:pt x="279" y="194"/>
                </a:lnTo>
                <a:lnTo>
                  <a:pt x="280" y="194"/>
                </a:lnTo>
                <a:lnTo>
                  <a:pt x="279" y="194"/>
                </a:lnTo>
                <a:lnTo>
                  <a:pt x="277" y="194"/>
                </a:lnTo>
                <a:lnTo>
                  <a:pt x="277" y="196"/>
                </a:lnTo>
                <a:lnTo>
                  <a:pt x="275" y="196"/>
                </a:lnTo>
                <a:lnTo>
                  <a:pt x="275" y="197"/>
                </a:lnTo>
                <a:lnTo>
                  <a:pt x="275" y="199"/>
                </a:lnTo>
                <a:lnTo>
                  <a:pt x="275" y="201"/>
                </a:lnTo>
                <a:lnTo>
                  <a:pt x="274" y="201"/>
                </a:lnTo>
                <a:lnTo>
                  <a:pt x="275" y="201"/>
                </a:lnTo>
                <a:lnTo>
                  <a:pt x="274" y="201"/>
                </a:lnTo>
                <a:lnTo>
                  <a:pt x="274" y="202"/>
                </a:lnTo>
                <a:lnTo>
                  <a:pt x="272" y="204"/>
                </a:lnTo>
                <a:lnTo>
                  <a:pt x="272" y="202"/>
                </a:lnTo>
                <a:lnTo>
                  <a:pt x="270" y="202"/>
                </a:lnTo>
                <a:lnTo>
                  <a:pt x="270" y="204"/>
                </a:lnTo>
                <a:lnTo>
                  <a:pt x="269" y="204"/>
                </a:lnTo>
                <a:lnTo>
                  <a:pt x="267" y="204"/>
                </a:lnTo>
                <a:lnTo>
                  <a:pt x="265" y="206"/>
                </a:lnTo>
                <a:lnTo>
                  <a:pt x="264" y="206"/>
                </a:lnTo>
                <a:lnTo>
                  <a:pt x="264" y="207"/>
                </a:lnTo>
                <a:lnTo>
                  <a:pt x="262" y="207"/>
                </a:lnTo>
                <a:lnTo>
                  <a:pt x="260" y="209"/>
                </a:lnTo>
                <a:lnTo>
                  <a:pt x="260" y="211"/>
                </a:lnTo>
                <a:lnTo>
                  <a:pt x="259" y="211"/>
                </a:lnTo>
                <a:lnTo>
                  <a:pt x="259" y="212"/>
                </a:lnTo>
                <a:lnTo>
                  <a:pt x="259" y="214"/>
                </a:lnTo>
                <a:lnTo>
                  <a:pt x="257" y="216"/>
                </a:lnTo>
                <a:lnTo>
                  <a:pt x="257" y="217"/>
                </a:lnTo>
                <a:lnTo>
                  <a:pt x="255" y="217"/>
                </a:lnTo>
                <a:lnTo>
                  <a:pt x="255" y="216"/>
                </a:lnTo>
                <a:lnTo>
                  <a:pt x="255" y="217"/>
                </a:lnTo>
                <a:lnTo>
                  <a:pt x="255" y="216"/>
                </a:lnTo>
                <a:lnTo>
                  <a:pt x="254" y="216"/>
                </a:lnTo>
                <a:lnTo>
                  <a:pt x="252" y="216"/>
                </a:lnTo>
                <a:lnTo>
                  <a:pt x="252" y="214"/>
                </a:lnTo>
                <a:lnTo>
                  <a:pt x="250" y="214"/>
                </a:lnTo>
                <a:lnTo>
                  <a:pt x="250" y="212"/>
                </a:lnTo>
                <a:lnTo>
                  <a:pt x="250" y="214"/>
                </a:lnTo>
                <a:lnTo>
                  <a:pt x="250" y="216"/>
                </a:lnTo>
                <a:lnTo>
                  <a:pt x="250" y="217"/>
                </a:lnTo>
                <a:lnTo>
                  <a:pt x="252" y="217"/>
                </a:lnTo>
                <a:lnTo>
                  <a:pt x="252" y="219"/>
                </a:lnTo>
                <a:lnTo>
                  <a:pt x="250" y="219"/>
                </a:lnTo>
                <a:lnTo>
                  <a:pt x="250" y="221"/>
                </a:lnTo>
                <a:lnTo>
                  <a:pt x="249" y="221"/>
                </a:lnTo>
                <a:lnTo>
                  <a:pt x="249" y="222"/>
                </a:lnTo>
                <a:lnTo>
                  <a:pt x="247" y="222"/>
                </a:lnTo>
                <a:lnTo>
                  <a:pt x="245" y="222"/>
                </a:lnTo>
                <a:lnTo>
                  <a:pt x="244" y="222"/>
                </a:lnTo>
                <a:lnTo>
                  <a:pt x="244" y="224"/>
                </a:lnTo>
                <a:lnTo>
                  <a:pt x="242" y="224"/>
                </a:lnTo>
                <a:lnTo>
                  <a:pt x="240" y="224"/>
                </a:lnTo>
                <a:lnTo>
                  <a:pt x="240" y="222"/>
                </a:lnTo>
                <a:lnTo>
                  <a:pt x="239" y="222"/>
                </a:lnTo>
                <a:lnTo>
                  <a:pt x="239" y="221"/>
                </a:lnTo>
                <a:lnTo>
                  <a:pt x="237" y="221"/>
                </a:lnTo>
                <a:lnTo>
                  <a:pt x="237" y="222"/>
                </a:lnTo>
                <a:lnTo>
                  <a:pt x="239" y="222"/>
                </a:lnTo>
                <a:lnTo>
                  <a:pt x="239" y="224"/>
                </a:lnTo>
                <a:lnTo>
                  <a:pt x="240" y="226"/>
                </a:lnTo>
                <a:lnTo>
                  <a:pt x="240" y="227"/>
                </a:lnTo>
                <a:lnTo>
                  <a:pt x="240" y="229"/>
                </a:lnTo>
                <a:lnTo>
                  <a:pt x="239" y="229"/>
                </a:lnTo>
                <a:lnTo>
                  <a:pt x="237" y="229"/>
                </a:lnTo>
                <a:lnTo>
                  <a:pt x="237" y="231"/>
                </a:lnTo>
                <a:lnTo>
                  <a:pt x="235" y="231"/>
                </a:lnTo>
                <a:lnTo>
                  <a:pt x="235" y="232"/>
                </a:lnTo>
                <a:lnTo>
                  <a:pt x="235" y="234"/>
                </a:lnTo>
                <a:lnTo>
                  <a:pt x="234" y="234"/>
                </a:lnTo>
                <a:lnTo>
                  <a:pt x="234" y="236"/>
                </a:lnTo>
                <a:lnTo>
                  <a:pt x="234" y="237"/>
                </a:lnTo>
                <a:lnTo>
                  <a:pt x="234" y="239"/>
                </a:lnTo>
                <a:lnTo>
                  <a:pt x="232" y="239"/>
                </a:lnTo>
                <a:lnTo>
                  <a:pt x="232" y="241"/>
                </a:lnTo>
                <a:lnTo>
                  <a:pt x="232" y="242"/>
                </a:lnTo>
                <a:lnTo>
                  <a:pt x="232" y="244"/>
                </a:lnTo>
                <a:lnTo>
                  <a:pt x="232" y="246"/>
                </a:lnTo>
                <a:lnTo>
                  <a:pt x="230" y="246"/>
                </a:lnTo>
                <a:lnTo>
                  <a:pt x="230" y="244"/>
                </a:lnTo>
                <a:lnTo>
                  <a:pt x="230" y="246"/>
                </a:lnTo>
                <a:lnTo>
                  <a:pt x="228" y="246"/>
                </a:lnTo>
                <a:lnTo>
                  <a:pt x="230" y="246"/>
                </a:lnTo>
                <a:lnTo>
                  <a:pt x="230" y="247"/>
                </a:lnTo>
                <a:lnTo>
                  <a:pt x="232" y="247"/>
                </a:lnTo>
                <a:lnTo>
                  <a:pt x="232" y="249"/>
                </a:lnTo>
                <a:lnTo>
                  <a:pt x="234" y="249"/>
                </a:lnTo>
                <a:lnTo>
                  <a:pt x="234" y="251"/>
                </a:lnTo>
                <a:lnTo>
                  <a:pt x="234" y="252"/>
                </a:lnTo>
                <a:lnTo>
                  <a:pt x="232" y="254"/>
                </a:lnTo>
                <a:lnTo>
                  <a:pt x="232" y="256"/>
                </a:lnTo>
                <a:lnTo>
                  <a:pt x="230" y="256"/>
                </a:lnTo>
                <a:lnTo>
                  <a:pt x="230" y="257"/>
                </a:lnTo>
                <a:lnTo>
                  <a:pt x="228" y="257"/>
                </a:lnTo>
                <a:lnTo>
                  <a:pt x="227" y="259"/>
                </a:lnTo>
                <a:lnTo>
                  <a:pt x="225" y="259"/>
                </a:lnTo>
                <a:lnTo>
                  <a:pt x="225" y="261"/>
                </a:lnTo>
                <a:lnTo>
                  <a:pt x="223" y="261"/>
                </a:lnTo>
                <a:lnTo>
                  <a:pt x="223" y="262"/>
                </a:lnTo>
                <a:lnTo>
                  <a:pt x="223" y="261"/>
                </a:lnTo>
                <a:lnTo>
                  <a:pt x="223" y="262"/>
                </a:lnTo>
                <a:lnTo>
                  <a:pt x="223" y="261"/>
                </a:lnTo>
                <a:lnTo>
                  <a:pt x="222" y="261"/>
                </a:lnTo>
                <a:lnTo>
                  <a:pt x="223" y="259"/>
                </a:lnTo>
                <a:lnTo>
                  <a:pt x="223" y="257"/>
                </a:lnTo>
                <a:lnTo>
                  <a:pt x="223" y="259"/>
                </a:lnTo>
                <a:lnTo>
                  <a:pt x="222" y="259"/>
                </a:lnTo>
                <a:lnTo>
                  <a:pt x="222" y="261"/>
                </a:lnTo>
                <a:lnTo>
                  <a:pt x="222" y="262"/>
                </a:lnTo>
                <a:lnTo>
                  <a:pt x="222" y="264"/>
                </a:lnTo>
                <a:lnTo>
                  <a:pt x="222" y="266"/>
                </a:lnTo>
                <a:lnTo>
                  <a:pt x="222" y="267"/>
                </a:lnTo>
                <a:lnTo>
                  <a:pt x="220" y="267"/>
                </a:lnTo>
                <a:lnTo>
                  <a:pt x="218" y="267"/>
                </a:lnTo>
                <a:lnTo>
                  <a:pt x="218" y="269"/>
                </a:lnTo>
                <a:lnTo>
                  <a:pt x="217" y="269"/>
                </a:lnTo>
                <a:lnTo>
                  <a:pt x="215" y="269"/>
                </a:lnTo>
                <a:lnTo>
                  <a:pt x="213" y="267"/>
                </a:lnTo>
                <a:lnTo>
                  <a:pt x="212" y="267"/>
                </a:lnTo>
                <a:lnTo>
                  <a:pt x="210" y="269"/>
                </a:lnTo>
                <a:lnTo>
                  <a:pt x="208" y="269"/>
                </a:lnTo>
                <a:lnTo>
                  <a:pt x="207" y="269"/>
                </a:lnTo>
                <a:lnTo>
                  <a:pt x="205" y="269"/>
                </a:lnTo>
                <a:lnTo>
                  <a:pt x="205" y="267"/>
                </a:lnTo>
                <a:lnTo>
                  <a:pt x="203" y="267"/>
                </a:lnTo>
                <a:lnTo>
                  <a:pt x="203" y="266"/>
                </a:lnTo>
                <a:lnTo>
                  <a:pt x="202" y="266"/>
                </a:lnTo>
                <a:lnTo>
                  <a:pt x="202" y="264"/>
                </a:lnTo>
                <a:lnTo>
                  <a:pt x="200" y="262"/>
                </a:lnTo>
                <a:lnTo>
                  <a:pt x="200" y="261"/>
                </a:lnTo>
                <a:lnTo>
                  <a:pt x="198" y="261"/>
                </a:lnTo>
                <a:lnTo>
                  <a:pt x="198" y="259"/>
                </a:lnTo>
                <a:lnTo>
                  <a:pt x="197" y="259"/>
                </a:lnTo>
                <a:lnTo>
                  <a:pt x="197" y="257"/>
                </a:lnTo>
                <a:lnTo>
                  <a:pt x="197" y="256"/>
                </a:lnTo>
                <a:lnTo>
                  <a:pt x="195" y="256"/>
                </a:lnTo>
                <a:lnTo>
                  <a:pt x="195" y="254"/>
                </a:lnTo>
                <a:lnTo>
                  <a:pt x="193" y="254"/>
                </a:lnTo>
                <a:lnTo>
                  <a:pt x="193" y="252"/>
                </a:lnTo>
                <a:lnTo>
                  <a:pt x="192" y="252"/>
                </a:lnTo>
                <a:lnTo>
                  <a:pt x="192" y="251"/>
                </a:lnTo>
                <a:lnTo>
                  <a:pt x="190" y="251"/>
                </a:lnTo>
                <a:lnTo>
                  <a:pt x="190" y="249"/>
                </a:lnTo>
                <a:lnTo>
                  <a:pt x="190" y="247"/>
                </a:lnTo>
                <a:lnTo>
                  <a:pt x="188" y="247"/>
                </a:lnTo>
                <a:lnTo>
                  <a:pt x="188" y="246"/>
                </a:lnTo>
                <a:lnTo>
                  <a:pt x="188" y="244"/>
                </a:lnTo>
                <a:lnTo>
                  <a:pt x="187" y="244"/>
                </a:lnTo>
                <a:lnTo>
                  <a:pt x="187" y="242"/>
                </a:lnTo>
                <a:lnTo>
                  <a:pt x="185" y="242"/>
                </a:lnTo>
                <a:lnTo>
                  <a:pt x="185" y="241"/>
                </a:lnTo>
                <a:lnTo>
                  <a:pt x="185" y="239"/>
                </a:lnTo>
                <a:lnTo>
                  <a:pt x="183" y="239"/>
                </a:lnTo>
                <a:lnTo>
                  <a:pt x="183" y="237"/>
                </a:lnTo>
                <a:lnTo>
                  <a:pt x="182" y="237"/>
                </a:lnTo>
                <a:lnTo>
                  <a:pt x="183" y="237"/>
                </a:lnTo>
                <a:lnTo>
                  <a:pt x="182" y="236"/>
                </a:lnTo>
                <a:lnTo>
                  <a:pt x="182" y="234"/>
                </a:lnTo>
                <a:lnTo>
                  <a:pt x="180" y="234"/>
                </a:lnTo>
                <a:lnTo>
                  <a:pt x="178" y="232"/>
                </a:lnTo>
                <a:lnTo>
                  <a:pt x="177" y="231"/>
                </a:lnTo>
                <a:lnTo>
                  <a:pt x="177" y="229"/>
                </a:lnTo>
                <a:lnTo>
                  <a:pt x="175" y="227"/>
                </a:lnTo>
                <a:lnTo>
                  <a:pt x="175" y="226"/>
                </a:lnTo>
                <a:lnTo>
                  <a:pt x="173" y="226"/>
                </a:lnTo>
                <a:lnTo>
                  <a:pt x="173" y="224"/>
                </a:lnTo>
                <a:lnTo>
                  <a:pt x="172" y="224"/>
                </a:lnTo>
                <a:lnTo>
                  <a:pt x="172" y="222"/>
                </a:lnTo>
                <a:lnTo>
                  <a:pt x="172" y="221"/>
                </a:lnTo>
                <a:lnTo>
                  <a:pt x="172" y="219"/>
                </a:lnTo>
                <a:lnTo>
                  <a:pt x="170" y="219"/>
                </a:lnTo>
                <a:lnTo>
                  <a:pt x="170" y="217"/>
                </a:lnTo>
                <a:lnTo>
                  <a:pt x="170" y="216"/>
                </a:lnTo>
                <a:lnTo>
                  <a:pt x="168" y="216"/>
                </a:lnTo>
                <a:lnTo>
                  <a:pt x="168" y="214"/>
                </a:lnTo>
                <a:lnTo>
                  <a:pt x="168" y="212"/>
                </a:lnTo>
                <a:lnTo>
                  <a:pt x="167" y="212"/>
                </a:lnTo>
                <a:lnTo>
                  <a:pt x="165" y="212"/>
                </a:lnTo>
                <a:lnTo>
                  <a:pt x="165" y="214"/>
                </a:lnTo>
                <a:lnTo>
                  <a:pt x="167" y="214"/>
                </a:lnTo>
                <a:lnTo>
                  <a:pt x="167" y="216"/>
                </a:lnTo>
                <a:lnTo>
                  <a:pt x="167" y="217"/>
                </a:lnTo>
                <a:lnTo>
                  <a:pt x="168" y="217"/>
                </a:lnTo>
                <a:lnTo>
                  <a:pt x="168" y="219"/>
                </a:lnTo>
                <a:lnTo>
                  <a:pt x="168" y="221"/>
                </a:lnTo>
                <a:lnTo>
                  <a:pt x="168" y="222"/>
                </a:lnTo>
                <a:lnTo>
                  <a:pt x="168" y="224"/>
                </a:lnTo>
                <a:lnTo>
                  <a:pt x="170" y="224"/>
                </a:lnTo>
                <a:lnTo>
                  <a:pt x="170" y="226"/>
                </a:lnTo>
                <a:lnTo>
                  <a:pt x="172" y="226"/>
                </a:lnTo>
                <a:lnTo>
                  <a:pt x="170" y="226"/>
                </a:lnTo>
                <a:lnTo>
                  <a:pt x="172" y="226"/>
                </a:lnTo>
                <a:lnTo>
                  <a:pt x="172" y="227"/>
                </a:lnTo>
                <a:lnTo>
                  <a:pt x="173" y="227"/>
                </a:lnTo>
                <a:lnTo>
                  <a:pt x="173" y="229"/>
                </a:lnTo>
                <a:lnTo>
                  <a:pt x="173" y="231"/>
                </a:lnTo>
                <a:lnTo>
                  <a:pt x="175" y="231"/>
                </a:lnTo>
                <a:lnTo>
                  <a:pt x="175" y="232"/>
                </a:lnTo>
                <a:lnTo>
                  <a:pt x="177" y="232"/>
                </a:lnTo>
                <a:lnTo>
                  <a:pt x="177" y="234"/>
                </a:lnTo>
                <a:lnTo>
                  <a:pt x="177" y="236"/>
                </a:lnTo>
                <a:lnTo>
                  <a:pt x="178" y="236"/>
                </a:lnTo>
                <a:lnTo>
                  <a:pt x="177" y="236"/>
                </a:lnTo>
                <a:lnTo>
                  <a:pt x="178" y="236"/>
                </a:lnTo>
                <a:lnTo>
                  <a:pt x="178" y="237"/>
                </a:lnTo>
                <a:lnTo>
                  <a:pt x="180" y="237"/>
                </a:lnTo>
                <a:lnTo>
                  <a:pt x="180" y="239"/>
                </a:lnTo>
                <a:lnTo>
                  <a:pt x="182" y="239"/>
                </a:lnTo>
                <a:lnTo>
                  <a:pt x="182" y="241"/>
                </a:lnTo>
                <a:lnTo>
                  <a:pt x="182" y="242"/>
                </a:lnTo>
                <a:lnTo>
                  <a:pt x="183" y="242"/>
                </a:lnTo>
                <a:lnTo>
                  <a:pt x="183" y="244"/>
                </a:lnTo>
                <a:lnTo>
                  <a:pt x="183" y="246"/>
                </a:lnTo>
                <a:lnTo>
                  <a:pt x="185" y="246"/>
                </a:lnTo>
                <a:lnTo>
                  <a:pt x="185" y="247"/>
                </a:lnTo>
                <a:lnTo>
                  <a:pt x="187" y="247"/>
                </a:lnTo>
                <a:lnTo>
                  <a:pt x="187" y="249"/>
                </a:lnTo>
                <a:lnTo>
                  <a:pt x="188" y="249"/>
                </a:lnTo>
                <a:lnTo>
                  <a:pt x="188" y="251"/>
                </a:lnTo>
                <a:lnTo>
                  <a:pt x="188" y="252"/>
                </a:lnTo>
                <a:lnTo>
                  <a:pt x="188" y="254"/>
                </a:lnTo>
                <a:lnTo>
                  <a:pt x="190" y="254"/>
                </a:lnTo>
                <a:lnTo>
                  <a:pt x="190" y="256"/>
                </a:lnTo>
                <a:lnTo>
                  <a:pt x="192" y="257"/>
                </a:lnTo>
                <a:lnTo>
                  <a:pt x="192" y="259"/>
                </a:lnTo>
                <a:lnTo>
                  <a:pt x="193" y="259"/>
                </a:lnTo>
                <a:lnTo>
                  <a:pt x="193" y="261"/>
                </a:lnTo>
                <a:lnTo>
                  <a:pt x="195" y="261"/>
                </a:lnTo>
                <a:lnTo>
                  <a:pt x="195" y="262"/>
                </a:lnTo>
                <a:lnTo>
                  <a:pt x="197" y="262"/>
                </a:lnTo>
                <a:lnTo>
                  <a:pt x="197" y="264"/>
                </a:lnTo>
                <a:lnTo>
                  <a:pt x="197" y="266"/>
                </a:lnTo>
                <a:lnTo>
                  <a:pt x="198" y="266"/>
                </a:lnTo>
                <a:lnTo>
                  <a:pt x="198" y="267"/>
                </a:lnTo>
                <a:lnTo>
                  <a:pt x="200" y="267"/>
                </a:lnTo>
                <a:lnTo>
                  <a:pt x="200" y="269"/>
                </a:lnTo>
                <a:lnTo>
                  <a:pt x="202" y="269"/>
                </a:lnTo>
                <a:lnTo>
                  <a:pt x="203" y="269"/>
                </a:lnTo>
                <a:lnTo>
                  <a:pt x="203" y="271"/>
                </a:lnTo>
                <a:lnTo>
                  <a:pt x="205" y="271"/>
                </a:lnTo>
                <a:lnTo>
                  <a:pt x="205" y="273"/>
                </a:lnTo>
                <a:lnTo>
                  <a:pt x="205" y="274"/>
                </a:lnTo>
                <a:lnTo>
                  <a:pt x="203" y="274"/>
                </a:lnTo>
                <a:lnTo>
                  <a:pt x="203" y="273"/>
                </a:lnTo>
                <a:lnTo>
                  <a:pt x="202" y="273"/>
                </a:lnTo>
                <a:lnTo>
                  <a:pt x="202" y="271"/>
                </a:lnTo>
                <a:lnTo>
                  <a:pt x="200" y="271"/>
                </a:lnTo>
                <a:lnTo>
                  <a:pt x="200" y="273"/>
                </a:lnTo>
                <a:lnTo>
                  <a:pt x="198" y="273"/>
                </a:lnTo>
                <a:lnTo>
                  <a:pt x="198" y="274"/>
                </a:lnTo>
                <a:lnTo>
                  <a:pt x="197" y="274"/>
                </a:lnTo>
                <a:lnTo>
                  <a:pt x="197" y="276"/>
                </a:lnTo>
                <a:lnTo>
                  <a:pt x="197" y="278"/>
                </a:lnTo>
                <a:lnTo>
                  <a:pt x="197" y="279"/>
                </a:lnTo>
                <a:lnTo>
                  <a:pt x="195" y="279"/>
                </a:lnTo>
                <a:lnTo>
                  <a:pt x="195" y="281"/>
                </a:lnTo>
                <a:lnTo>
                  <a:pt x="193" y="281"/>
                </a:lnTo>
                <a:lnTo>
                  <a:pt x="193" y="283"/>
                </a:lnTo>
                <a:lnTo>
                  <a:pt x="193" y="281"/>
                </a:lnTo>
                <a:lnTo>
                  <a:pt x="192" y="281"/>
                </a:lnTo>
                <a:lnTo>
                  <a:pt x="192" y="279"/>
                </a:lnTo>
                <a:lnTo>
                  <a:pt x="190" y="279"/>
                </a:lnTo>
                <a:lnTo>
                  <a:pt x="190" y="278"/>
                </a:lnTo>
                <a:lnTo>
                  <a:pt x="188" y="278"/>
                </a:lnTo>
                <a:lnTo>
                  <a:pt x="188" y="279"/>
                </a:lnTo>
                <a:lnTo>
                  <a:pt x="188" y="278"/>
                </a:lnTo>
                <a:lnTo>
                  <a:pt x="187" y="278"/>
                </a:lnTo>
                <a:lnTo>
                  <a:pt x="185" y="276"/>
                </a:lnTo>
                <a:lnTo>
                  <a:pt x="183" y="274"/>
                </a:lnTo>
                <a:lnTo>
                  <a:pt x="182" y="274"/>
                </a:lnTo>
                <a:lnTo>
                  <a:pt x="182" y="276"/>
                </a:lnTo>
                <a:lnTo>
                  <a:pt x="183" y="276"/>
                </a:lnTo>
                <a:lnTo>
                  <a:pt x="183" y="278"/>
                </a:lnTo>
                <a:lnTo>
                  <a:pt x="185" y="278"/>
                </a:lnTo>
                <a:lnTo>
                  <a:pt x="187" y="278"/>
                </a:lnTo>
                <a:lnTo>
                  <a:pt x="187" y="279"/>
                </a:lnTo>
                <a:lnTo>
                  <a:pt x="188" y="279"/>
                </a:lnTo>
                <a:lnTo>
                  <a:pt x="190" y="279"/>
                </a:lnTo>
                <a:lnTo>
                  <a:pt x="190" y="281"/>
                </a:lnTo>
                <a:lnTo>
                  <a:pt x="192" y="283"/>
                </a:lnTo>
                <a:lnTo>
                  <a:pt x="192" y="284"/>
                </a:lnTo>
                <a:lnTo>
                  <a:pt x="193" y="284"/>
                </a:lnTo>
                <a:lnTo>
                  <a:pt x="193" y="286"/>
                </a:lnTo>
                <a:lnTo>
                  <a:pt x="193" y="288"/>
                </a:lnTo>
                <a:lnTo>
                  <a:pt x="193" y="289"/>
                </a:lnTo>
                <a:lnTo>
                  <a:pt x="193" y="291"/>
                </a:lnTo>
                <a:lnTo>
                  <a:pt x="193" y="293"/>
                </a:lnTo>
                <a:lnTo>
                  <a:pt x="192" y="293"/>
                </a:lnTo>
                <a:lnTo>
                  <a:pt x="192" y="294"/>
                </a:lnTo>
                <a:lnTo>
                  <a:pt x="190" y="294"/>
                </a:lnTo>
                <a:lnTo>
                  <a:pt x="188" y="294"/>
                </a:lnTo>
                <a:lnTo>
                  <a:pt x="187" y="294"/>
                </a:lnTo>
                <a:lnTo>
                  <a:pt x="185" y="294"/>
                </a:lnTo>
                <a:lnTo>
                  <a:pt x="185" y="296"/>
                </a:lnTo>
                <a:lnTo>
                  <a:pt x="183" y="296"/>
                </a:lnTo>
                <a:lnTo>
                  <a:pt x="182" y="296"/>
                </a:lnTo>
                <a:lnTo>
                  <a:pt x="182" y="298"/>
                </a:lnTo>
                <a:lnTo>
                  <a:pt x="180" y="298"/>
                </a:lnTo>
                <a:lnTo>
                  <a:pt x="178" y="298"/>
                </a:lnTo>
                <a:lnTo>
                  <a:pt x="178" y="299"/>
                </a:lnTo>
                <a:lnTo>
                  <a:pt x="177" y="299"/>
                </a:lnTo>
                <a:lnTo>
                  <a:pt x="175" y="299"/>
                </a:lnTo>
                <a:lnTo>
                  <a:pt x="173" y="299"/>
                </a:lnTo>
                <a:lnTo>
                  <a:pt x="173" y="298"/>
                </a:lnTo>
                <a:lnTo>
                  <a:pt x="173" y="299"/>
                </a:lnTo>
                <a:lnTo>
                  <a:pt x="173" y="298"/>
                </a:lnTo>
                <a:lnTo>
                  <a:pt x="172" y="298"/>
                </a:lnTo>
                <a:lnTo>
                  <a:pt x="172" y="299"/>
                </a:lnTo>
                <a:lnTo>
                  <a:pt x="170" y="299"/>
                </a:lnTo>
                <a:lnTo>
                  <a:pt x="170" y="301"/>
                </a:lnTo>
                <a:lnTo>
                  <a:pt x="170" y="303"/>
                </a:lnTo>
                <a:lnTo>
                  <a:pt x="172" y="304"/>
                </a:lnTo>
                <a:lnTo>
                  <a:pt x="170" y="306"/>
                </a:lnTo>
                <a:lnTo>
                  <a:pt x="170" y="308"/>
                </a:lnTo>
                <a:lnTo>
                  <a:pt x="168" y="308"/>
                </a:lnTo>
                <a:lnTo>
                  <a:pt x="168" y="309"/>
                </a:lnTo>
                <a:lnTo>
                  <a:pt x="167" y="309"/>
                </a:lnTo>
                <a:lnTo>
                  <a:pt x="165" y="309"/>
                </a:lnTo>
                <a:lnTo>
                  <a:pt x="163" y="309"/>
                </a:lnTo>
                <a:lnTo>
                  <a:pt x="163" y="308"/>
                </a:lnTo>
                <a:lnTo>
                  <a:pt x="162" y="308"/>
                </a:lnTo>
                <a:lnTo>
                  <a:pt x="162" y="306"/>
                </a:lnTo>
                <a:lnTo>
                  <a:pt x="160" y="306"/>
                </a:lnTo>
                <a:lnTo>
                  <a:pt x="158" y="306"/>
                </a:lnTo>
                <a:lnTo>
                  <a:pt x="158" y="308"/>
                </a:lnTo>
                <a:lnTo>
                  <a:pt x="157" y="308"/>
                </a:lnTo>
                <a:lnTo>
                  <a:pt x="157" y="306"/>
                </a:lnTo>
                <a:lnTo>
                  <a:pt x="157" y="308"/>
                </a:lnTo>
                <a:lnTo>
                  <a:pt x="155" y="308"/>
                </a:lnTo>
                <a:lnTo>
                  <a:pt x="155" y="309"/>
                </a:lnTo>
                <a:lnTo>
                  <a:pt x="153" y="309"/>
                </a:lnTo>
                <a:lnTo>
                  <a:pt x="153" y="311"/>
                </a:lnTo>
                <a:lnTo>
                  <a:pt x="152" y="311"/>
                </a:lnTo>
                <a:lnTo>
                  <a:pt x="152" y="313"/>
                </a:lnTo>
                <a:lnTo>
                  <a:pt x="150" y="313"/>
                </a:lnTo>
                <a:lnTo>
                  <a:pt x="148" y="313"/>
                </a:lnTo>
                <a:lnTo>
                  <a:pt x="147" y="313"/>
                </a:lnTo>
                <a:lnTo>
                  <a:pt x="147" y="314"/>
                </a:lnTo>
                <a:lnTo>
                  <a:pt x="145" y="314"/>
                </a:lnTo>
                <a:lnTo>
                  <a:pt x="145" y="313"/>
                </a:lnTo>
                <a:lnTo>
                  <a:pt x="145" y="314"/>
                </a:lnTo>
                <a:lnTo>
                  <a:pt x="143" y="314"/>
                </a:lnTo>
                <a:lnTo>
                  <a:pt x="143" y="313"/>
                </a:lnTo>
                <a:lnTo>
                  <a:pt x="142" y="313"/>
                </a:lnTo>
                <a:lnTo>
                  <a:pt x="142" y="311"/>
                </a:lnTo>
                <a:lnTo>
                  <a:pt x="143" y="309"/>
                </a:lnTo>
                <a:lnTo>
                  <a:pt x="143" y="308"/>
                </a:lnTo>
                <a:lnTo>
                  <a:pt x="145" y="308"/>
                </a:lnTo>
                <a:lnTo>
                  <a:pt x="145" y="306"/>
                </a:lnTo>
                <a:lnTo>
                  <a:pt x="145" y="304"/>
                </a:lnTo>
                <a:lnTo>
                  <a:pt x="145" y="303"/>
                </a:lnTo>
                <a:lnTo>
                  <a:pt x="145" y="301"/>
                </a:lnTo>
                <a:lnTo>
                  <a:pt x="143" y="301"/>
                </a:lnTo>
                <a:lnTo>
                  <a:pt x="145" y="301"/>
                </a:lnTo>
                <a:lnTo>
                  <a:pt x="145" y="299"/>
                </a:lnTo>
                <a:lnTo>
                  <a:pt x="145" y="298"/>
                </a:lnTo>
                <a:lnTo>
                  <a:pt x="147" y="298"/>
                </a:lnTo>
                <a:lnTo>
                  <a:pt x="147" y="296"/>
                </a:lnTo>
                <a:lnTo>
                  <a:pt x="148" y="296"/>
                </a:lnTo>
                <a:lnTo>
                  <a:pt x="147" y="296"/>
                </a:lnTo>
                <a:lnTo>
                  <a:pt x="148" y="294"/>
                </a:lnTo>
                <a:lnTo>
                  <a:pt x="147" y="294"/>
                </a:lnTo>
                <a:lnTo>
                  <a:pt x="147" y="293"/>
                </a:lnTo>
                <a:lnTo>
                  <a:pt x="148" y="293"/>
                </a:lnTo>
                <a:lnTo>
                  <a:pt x="148" y="291"/>
                </a:lnTo>
                <a:lnTo>
                  <a:pt x="150" y="291"/>
                </a:lnTo>
                <a:lnTo>
                  <a:pt x="150" y="289"/>
                </a:lnTo>
                <a:lnTo>
                  <a:pt x="152" y="289"/>
                </a:lnTo>
                <a:lnTo>
                  <a:pt x="152" y="291"/>
                </a:lnTo>
                <a:lnTo>
                  <a:pt x="153" y="291"/>
                </a:lnTo>
                <a:lnTo>
                  <a:pt x="155" y="291"/>
                </a:lnTo>
                <a:lnTo>
                  <a:pt x="155" y="289"/>
                </a:lnTo>
                <a:lnTo>
                  <a:pt x="157" y="289"/>
                </a:lnTo>
                <a:lnTo>
                  <a:pt x="155" y="289"/>
                </a:lnTo>
                <a:lnTo>
                  <a:pt x="153" y="289"/>
                </a:lnTo>
                <a:lnTo>
                  <a:pt x="153" y="288"/>
                </a:lnTo>
                <a:lnTo>
                  <a:pt x="153" y="289"/>
                </a:lnTo>
                <a:lnTo>
                  <a:pt x="153" y="288"/>
                </a:lnTo>
                <a:lnTo>
                  <a:pt x="152" y="288"/>
                </a:lnTo>
                <a:lnTo>
                  <a:pt x="150" y="288"/>
                </a:lnTo>
                <a:lnTo>
                  <a:pt x="150" y="286"/>
                </a:lnTo>
                <a:lnTo>
                  <a:pt x="150" y="288"/>
                </a:lnTo>
                <a:lnTo>
                  <a:pt x="148" y="288"/>
                </a:lnTo>
                <a:lnTo>
                  <a:pt x="148" y="289"/>
                </a:lnTo>
                <a:lnTo>
                  <a:pt x="147" y="289"/>
                </a:lnTo>
                <a:lnTo>
                  <a:pt x="147" y="291"/>
                </a:lnTo>
                <a:lnTo>
                  <a:pt x="145" y="291"/>
                </a:lnTo>
                <a:lnTo>
                  <a:pt x="145" y="293"/>
                </a:lnTo>
                <a:lnTo>
                  <a:pt x="145" y="294"/>
                </a:lnTo>
                <a:lnTo>
                  <a:pt x="145" y="296"/>
                </a:lnTo>
                <a:lnTo>
                  <a:pt x="143" y="298"/>
                </a:lnTo>
                <a:lnTo>
                  <a:pt x="142" y="298"/>
                </a:lnTo>
                <a:lnTo>
                  <a:pt x="142" y="299"/>
                </a:lnTo>
                <a:lnTo>
                  <a:pt x="142" y="301"/>
                </a:lnTo>
                <a:lnTo>
                  <a:pt x="142" y="303"/>
                </a:lnTo>
                <a:lnTo>
                  <a:pt x="142" y="304"/>
                </a:lnTo>
                <a:lnTo>
                  <a:pt x="142" y="306"/>
                </a:lnTo>
                <a:lnTo>
                  <a:pt x="140" y="306"/>
                </a:lnTo>
                <a:lnTo>
                  <a:pt x="140" y="308"/>
                </a:lnTo>
                <a:lnTo>
                  <a:pt x="140" y="309"/>
                </a:lnTo>
                <a:lnTo>
                  <a:pt x="140" y="311"/>
                </a:lnTo>
                <a:lnTo>
                  <a:pt x="138" y="311"/>
                </a:lnTo>
                <a:lnTo>
                  <a:pt x="138" y="313"/>
                </a:lnTo>
                <a:lnTo>
                  <a:pt x="138" y="314"/>
                </a:lnTo>
                <a:lnTo>
                  <a:pt x="137" y="314"/>
                </a:lnTo>
                <a:lnTo>
                  <a:pt x="137" y="316"/>
                </a:lnTo>
                <a:lnTo>
                  <a:pt x="135" y="316"/>
                </a:lnTo>
                <a:lnTo>
                  <a:pt x="135" y="318"/>
                </a:lnTo>
                <a:lnTo>
                  <a:pt x="133" y="318"/>
                </a:lnTo>
                <a:lnTo>
                  <a:pt x="133" y="319"/>
                </a:lnTo>
                <a:lnTo>
                  <a:pt x="132" y="319"/>
                </a:lnTo>
                <a:lnTo>
                  <a:pt x="132" y="321"/>
                </a:lnTo>
                <a:lnTo>
                  <a:pt x="132" y="323"/>
                </a:lnTo>
                <a:lnTo>
                  <a:pt x="130" y="323"/>
                </a:lnTo>
                <a:lnTo>
                  <a:pt x="130" y="324"/>
                </a:lnTo>
                <a:lnTo>
                  <a:pt x="128" y="324"/>
                </a:lnTo>
                <a:lnTo>
                  <a:pt x="128" y="326"/>
                </a:lnTo>
                <a:lnTo>
                  <a:pt x="128" y="328"/>
                </a:lnTo>
                <a:lnTo>
                  <a:pt x="127" y="328"/>
                </a:lnTo>
                <a:lnTo>
                  <a:pt x="127" y="329"/>
                </a:lnTo>
                <a:lnTo>
                  <a:pt x="127" y="331"/>
                </a:lnTo>
                <a:lnTo>
                  <a:pt x="125" y="331"/>
                </a:lnTo>
                <a:lnTo>
                  <a:pt x="125" y="333"/>
                </a:lnTo>
                <a:lnTo>
                  <a:pt x="123" y="333"/>
                </a:lnTo>
                <a:lnTo>
                  <a:pt x="122" y="333"/>
                </a:lnTo>
                <a:lnTo>
                  <a:pt x="122" y="334"/>
                </a:lnTo>
                <a:lnTo>
                  <a:pt x="120" y="334"/>
                </a:lnTo>
                <a:lnTo>
                  <a:pt x="120" y="333"/>
                </a:lnTo>
                <a:lnTo>
                  <a:pt x="120" y="331"/>
                </a:lnTo>
                <a:lnTo>
                  <a:pt x="120" y="333"/>
                </a:lnTo>
                <a:lnTo>
                  <a:pt x="120" y="331"/>
                </a:lnTo>
                <a:lnTo>
                  <a:pt x="118" y="331"/>
                </a:lnTo>
                <a:lnTo>
                  <a:pt x="118" y="329"/>
                </a:lnTo>
                <a:lnTo>
                  <a:pt x="118" y="328"/>
                </a:lnTo>
                <a:lnTo>
                  <a:pt x="117" y="328"/>
                </a:lnTo>
                <a:lnTo>
                  <a:pt x="117" y="326"/>
                </a:lnTo>
                <a:lnTo>
                  <a:pt x="118" y="326"/>
                </a:lnTo>
                <a:lnTo>
                  <a:pt x="118" y="324"/>
                </a:lnTo>
                <a:lnTo>
                  <a:pt x="118" y="323"/>
                </a:lnTo>
                <a:lnTo>
                  <a:pt x="118" y="321"/>
                </a:lnTo>
                <a:lnTo>
                  <a:pt x="117" y="321"/>
                </a:lnTo>
                <a:lnTo>
                  <a:pt x="117" y="319"/>
                </a:lnTo>
                <a:lnTo>
                  <a:pt x="117" y="318"/>
                </a:lnTo>
                <a:lnTo>
                  <a:pt x="117" y="316"/>
                </a:lnTo>
                <a:lnTo>
                  <a:pt x="117" y="314"/>
                </a:lnTo>
                <a:lnTo>
                  <a:pt x="115" y="314"/>
                </a:lnTo>
                <a:lnTo>
                  <a:pt x="115" y="313"/>
                </a:lnTo>
                <a:lnTo>
                  <a:pt x="113" y="313"/>
                </a:lnTo>
                <a:lnTo>
                  <a:pt x="113" y="311"/>
                </a:lnTo>
                <a:lnTo>
                  <a:pt x="112" y="311"/>
                </a:lnTo>
                <a:lnTo>
                  <a:pt x="112" y="309"/>
                </a:lnTo>
                <a:lnTo>
                  <a:pt x="112" y="308"/>
                </a:lnTo>
                <a:lnTo>
                  <a:pt x="112" y="306"/>
                </a:lnTo>
                <a:lnTo>
                  <a:pt x="112" y="304"/>
                </a:lnTo>
                <a:lnTo>
                  <a:pt x="112" y="303"/>
                </a:lnTo>
                <a:lnTo>
                  <a:pt x="112" y="304"/>
                </a:lnTo>
                <a:lnTo>
                  <a:pt x="112" y="303"/>
                </a:lnTo>
                <a:lnTo>
                  <a:pt x="112" y="301"/>
                </a:lnTo>
                <a:lnTo>
                  <a:pt x="112" y="299"/>
                </a:lnTo>
                <a:lnTo>
                  <a:pt x="112" y="298"/>
                </a:lnTo>
                <a:lnTo>
                  <a:pt x="112" y="296"/>
                </a:lnTo>
                <a:lnTo>
                  <a:pt x="112" y="294"/>
                </a:lnTo>
                <a:lnTo>
                  <a:pt x="113" y="294"/>
                </a:lnTo>
                <a:lnTo>
                  <a:pt x="113" y="293"/>
                </a:lnTo>
                <a:lnTo>
                  <a:pt x="112" y="291"/>
                </a:lnTo>
                <a:lnTo>
                  <a:pt x="112" y="289"/>
                </a:lnTo>
                <a:lnTo>
                  <a:pt x="113" y="289"/>
                </a:lnTo>
                <a:lnTo>
                  <a:pt x="115" y="289"/>
                </a:lnTo>
                <a:lnTo>
                  <a:pt x="115" y="288"/>
                </a:lnTo>
                <a:lnTo>
                  <a:pt x="117" y="288"/>
                </a:lnTo>
                <a:lnTo>
                  <a:pt x="118" y="288"/>
                </a:lnTo>
                <a:lnTo>
                  <a:pt x="120" y="288"/>
                </a:lnTo>
                <a:lnTo>
                  <a:pt x="122" y="288"/>
                </a:lnTo>
                <a:lnTo>
                  <a:pt x="122" y="286"/>
                </a:lnTo>
                <a:lnTo>
                  <a:pt x="123" y="286"/>
                </a:lnTo>
                <a:lnTo>
                  <a:pt x="123" y="288"/>
                </a:lnTo>
                <a:lnTo>
                  <a:pt x="125" y="288"/>
                </a:lnTo>
                <a:lnTo>
                  <a:pt x="125" y="289"/>
                </a:lnTo>
                <a:lnTo>
                  <a:pt x="125" y="291"/>
                </a:lnTo>
                <a:lnTo>
                  <a:pt x="127" y="291"/>
                </a:lnTo>
                <a:lnTo>
                  <a:pt x="127" y="293"/>
                </a:lnTo>
                <a:lnTo>
                  <a:pt x="128" y="293"/>
                </a:lnTo>
                <a:lnTo>
                  <a:pt x="128" y="294"/>
                </a:lnTo>
                <a:lnTo>
                  <a:pt x="128" y="293"/>
                </a:lnTo>
                <a:lnTo>
                  <a:pt x="128" y="291"/>
                </a:lnTo>
                <a:lnTo>
                  <a:pt x="127" y="291"/>
                </a:lnTo>
                <a:lnTo>
                  <a:pt x="127" y="289"/>
                </a:lnTo>
                <a:lnTo>
                  <a:pt x="127" y="288"/>
                </a:lnTo>
                <a:lnTo>
                  <a:pt x="127" y="286"/>
                </a:lnTo>
                <a:lnTo>
                  <a:pt x="125" y="286"/>
                </a:lnTo>
                <a:lnTo>
                  <a:pt x="127" y="286"/>
                </a:lnTo>
                <a:lnTo>
                  <a:pt x="125" y="286"/>
                </a:lnTo>
                <a:lnTo>
                  <a:pt x="125" y="284"/>
                </a:lnTo>
                <a:lnTo>
                  <a:pt x="125" y="283"/>
                </a:lnTo>
                <a:lnTo>
                  <a:pt x="127" y="283"/>
                </a:lnTo>
                <a:lnTo>
                  <a:pt x="127" y="281"/>
                </a:lnTo>
                <a:lnTo>
                  <a:pt x="125" y="281"/>
                </a:lnTo>
                <a:lnTo>
                  <a:pt x="127" y="281"/>
                </a:lnTo>
                <a:lnTo>
                  <a:pt x="125" y="281"/>
                </a:lnTo>
                <a:lnTo>
                  <a:pt x="125" y="279"/>
                </a:lnTo>
                <a:lnTo>
                  <a:pt x="125" y="278"/>
                </a:lnTo>
                <a:lnTo>
                  <a:pt x="123" y="278"/>
                </a:lnTo>
                <a:lnTo>
                  <a:pt x="123" y="279"/>
                </a:lnTo>
                <a:lnTo>
                  <a:pt x="123" y="278"/>
                </a:lnTo>
                <a:lnTo>
                  <a:pt x="122" y="278"/>
                </a:lnTo>
                <a:lnTo>
                  <a:pt x="122" y="276"/>
                </a:lnTo>
                <a:lnTo>
                  <a:pt x="122" y="274"/>
                </a:lnTo>
                <a:lnTo>
                  <a:pt x="120" y="273"/>
                </a:lnTo>
                <a:lnTo>
                  <a:pt x="120" y="271"/>
                </a:lnTo>
                <a:lnTo>
                  <a:pt x="120" y="269"/>
                </a:lnTo>
                <a:lnTo>
                  <a:pt x="120" y="267"/>
                </a:lnTo>
                <a:lnTo>
                  <a:pt x="120" y="269"/>
                </a:lnTo>
                <a:lnTo>
                  <a:pt x="120" y="267"/>
                </a:lnTo>
                <a:lnTo>
                  <a:pt x="120" y="266"/>
                </a:lnTo>
                <a:lnTo>
                  <a:pt x="120" y="267"/>
                </a:lnTo>
                <a:lnTo>
                  <a:pt x="120" y="266"/>
                </a:lnTo>
                <a:lnTo>
                  <a:pt x="120" y="267"/>
                </a:lnTo>
                <a:lnTo>
                  <a:pt x="118" y="267"/>
                </a:lnTo>
                <a:lnTo>
                  <a:pt x="118" y="266"/>
                </a:lnTo>
                <a:lnTo>
                  <a:pt x="118" y="267"/>
                </a:lnTo>
                <a:lnTo>
                  <a:pt x="118" y="269"/>
                </a:lnTo>
                <a:lnTo>
                  <a:pt x="118" y="271"/>
                </a:lnTo>
                <a:lnTo>
                  <a:pt x="117" y="271"/>
                </a:lnTo>
                <a:lnTo>
                  <a:pt x="117" y="269"/>
                </a:lnTo>
                <a:lnTo>
                  <a:pt x="115" y="269"/>
                </a:lnTo>
                <a:lnTo>
                  <a:pt x="115" y="267"/>
                </a:lnTo>
                <a:lnTo>
                  <a:pt x="113" y="267"/>
                </a:lnTo>
                <a:lnTo>
                  <a:pt x="113" y="266"/>
                </a:lnTo>
                <a:lnTo>
                  <a:pt x="112" y="266"/>
                </a:lnTo>
                <a:lnTo>
                  <a:pt x="112" y="264"/>
                </a:lnTo>
                <a:lnTo>
                  <a:pt x="112" y="262"/>
                </a:lnTo>
                <a:lnTo>
                  <a:pt x="112" y="261"/>
                </a:lnTo>
                <a:lnTo>
                  <a:pt x="113" y="261"/>
                </a:lnTo>
                <a:lnTo>
                  <a:pt x="115" y="261"/>
                </a:lnTo>
                <a:lnTo>
                  <a:pt x="115" y="259"/>
                </a:lnTo>
                <a:lnTo>
                  <a:pt x="117" y="259"/>
                </a:lnTo>
                <a:lnTo>
                  <a:pt x="117" y="257"/>
                </a:lnTo>
                <a:lnTo>
                  <a:pt x="118" y="257"/>
                </a:lnTo>
                <a:lnTo>
                  <a:pt x="118" y="256"/>
                </a:lnTo>
                <a:lnTo>
                  <a:pt x="120" y="256"/>
                </a:lnTo>
                <a:lnTo>
                  <a:pt x="120" y="254"/>
                </a:lnTo>
                <a:lnTo>
                  <a:pt x="120" y="252"/>
                </a:lnTo>
                <a:lnTo>
                  <a:pt x="118" y="252"/>
                </a:lnTo>
                <a:lnTo>
                  <a:pt x="118" y="251"/>
                </a:lnTo>
                <a:lnTo>
                  <a:pt x="118" y="249"/>
                </a:lnTo>
                <a:lnTo>
                  <a:pt x="120" y="249"/>
                </a:lnTo>
                <a:lnTo>
                  <a:pt x="120" y="247"/>
                </a:lnTo>
                <a:lnTo>
                  <a:pt x="122" y="247"/>
                </a:lnTo>
                <a:lnTo>
                  <a:pt x="122" y="246"/>
                </a:lnTo>
                <a:lnTo>
                  <a:pt x="123" y="246"/>
                </a:lnTo>
                <a:lnTo>
                  <a:pt x="123" y="247"/>
                </a:lnTo>
                <a:lnTo>
                  <a:pt x="125" y="247"/>
                </a:lnTo>
                <a:lnTo>
                  <a:pt x="127" y="247"/>
                </a:lnTo>
                <a:lnTo>
                  <a:pt x="127" y="249"/>
                </a:lnTo>
                <a:lnTo>
                  <a:pt x="127" y="251"/>
                </a:lnTo>
                <a:lnTo>
                  <a:pt x="127" y="249"/>
                </a:lnTo>
                <a:lnTo>
                  <a:pt x="128" y="251"/>
                </a:lnTo>
                <a:lnTo>
                  <a:pt x="128" y="252"/>
                </a:lnTo>
                <a:lnTo>
                  <a:pt x="130" y="252"/>
                </a:lnTo>
                <a:lnTo>
                  <a:pt x="132" y="254"/>
                </a:lnTo>
                <a:lnTo>
                  <a:pt x="132" y="252"/>
                </a:lnTo>
                <a:lnTo>
                  <a:pt x="133" y="252"/>
                </a:lnTo>
                <a:lnTo>
                  <a:pt x="133" y="254"/>
                </a:lnTo>
                <a:lnTo>
                  <a:pt x="133" y="256"/>
                </a:lnTo>
                <a:lnTo>
                  <a:pt x="133" y="257"/>
                </a:lnTo>
                <a:lnTo>
                  <a:pt x="133" y="259"/>
                </a:lnTo>
                <a:lnTo>
                  <a:pt x="135" y="259"/>
                </a:lnTo>
                <a:lnTo>
                  <a:pt x="137" y="259"/>
                </a:lnTo>
                <a:lnTo>
                  <a:pt x="137" y="261"/>
                </a:lnTo>
                <a:lnTo>
                  <a:pt x="138" y="261"/>
                </a:lnTo>
                <a:lnTo>
                  <a:pt x="138" y="259"/>
                </a:lnTo>
                <a:lnTo>
                  <a:pt x="140" y="259"/>
                </a:lnTo>
                <a:lnTo>
                  <a:pt x="140" y="257"/>
                </a:lnTo>
                <a:lnTo>
                  <a:pt x="142" y="257"/>
                </a:lnTo>
                <a:lnTo>
                  <a:pt x="142" y="256"/>
                </a:lnTo>
                <a:lnTo>
                  <a:pt x="143" y="256"/>
                </a:lnTo>
                <a:lnTo>
                  <a:pt x="145" y="256"/>
                </a:lnTo>
                <a:lnTo>
                  <a:pt x="147" y="256"/>
                </a:lnTo>
                <a:lnTo>
                  <a:pt x="147" y="257"/>
                </a:lnTo>
                <a:lnTo>
                  <a:pt x="148" y="257"/>
                </a:lnTo>
                <a:lnTo>
                  <a:pt x="148" y="259"/>
                </a:lnTo>
                <a:lnTo>
                  <a:pt x="150" y="259"/>
                </a:lnTo>
                <a:lnTo>
                  <a:pt x="150" y="261"/>
                </a:lnTo>
                <a:lnTo>
                  <a:pt x="152" y="259"/>
                </a:lnTo>
                <a:lnTo>
                  <a:pt x="150" y="259"/>
                </a:lnTo>
                <a:lnTo>
                  <a:pt x="150" y="257"/>
                </a:lnTo>
                <a:lnTo>
                  <a:pt x="148" y="256"/>
                </a:lnTo>
                <a:lnTo>
                  <a:pt x="147" y="254"/>
                </a:lnTo>
                <a:lnTo>
                  <a:pt x="147" y="252"/>
                </a:lnTo>
                <a:lnTo>
                  <a:pt x="145" y="252"/>
                </a:lnTo>
                <a:lnTo>
                  <a:pt x="147" y="252"/>
                </a:lnTo>
                <a:lnTo>
                  <a:pt x="145" y="252"/>
                </a:lnTo>
                <a:lnTo>
                  <a:pt x="147" y="252"/>
                </a:lnTo>
                <a:lnTo>
                  <a:pt x="145" y="252"/>
                </a:lnTo>
                <a:lnTo>
                  <a:pt x="145" y="254"/>
                </a:lnTo>
                <a:lnTo>
                  <a:pt x="143" y="254"/>
                </a:lnTo>
                <a:lnTo>
                  <a:pt x="142" y="254"/>
                </a:lnTo>
                <a:lnTo>
                  <a:pt x="142" y="256"/>
                </a:lnTo>
                <a:lnTo>
                  <a:pt x="140" y="256"/>
                </a:lnTo>
                <a:lnTo>
                  <a:pt x="140" y="257"/>
                </a:lnTo>
                <a:lnTo>
                  <a:pt x="138" y="257"/>
                </a:lnTo>
                <a:lnTo>
                  <a:pt x="138" y="259"/>
                </a:lnTo>
                <a:lnTo>
                  <a:pt x="138" y="257"/>
                </a:lnTo>
                <a:lnTo>
                  <a:pt x="137" y="257"/>
                </a:lnTo>
                <a:lnTo>
                  <a:pt x="135" y="257"/>
                </a:lnTo>
                <a:lnTo>
                  <a:pt x="135" y="256"/>
                </a:lnTo>
                <a:lnTo>
                  <a:pt x="135" y="254"/>
                </a:lnTo>
                <a:lnTo>
                  <a:pt x="135" y="252"/>
                </a:lnTo>
                <a:lnTo>
                  <a:pt x="135" y="251"/>
                </a:lnTo>
                <a:lnTo>
                  <a:pt x="133" y="251"/>
                </a:lnTo>
                <a:lnTo>
                  <a:pt x="133" y="249"/>
                </a:lnTo>
                <a:lnTo>
                  <a:pt x="132" y="251"/>
                </a:lnTo>
                <a:lnTo>
                  <a:pt x="132" y="249"/>
                </a:lnTo>
                <a:lnTo>
                  <a:pt x="130" y="249"/>
                </a:lnTo>
                <a:lnTo>
                  <a:pt x="130" y="247"/>
                </a:lnTo>
                <a:lnTo>
                  <a:pt x="128" y="247"/>
                </a:lnTo>
                <a:lnTo>
                  <a:pt x="128" y="246"/>
                </a:lnTo>
                <a:lnTo>
                  <a:pt x="128" y="244"/>
                </a:lnTo>
                <a:lnTo>
                  <a:pt x="128" y="242"/>
                </a:lnTo>
                <a:lnTo>
                  <a:pt x="130" y="242"/>
                </a:lnTo>
                <a:lnTo>
                  <a:pt x="130" y="241"/>
                </a:lnTo>
                <a:lnTo>
                  <a:pt x="128" y="241"/>
                </a:lnTo>
                <a:lnTo>
                  <a:pt x="128" y="242"/>
                </a:lnTo>
                <a:lnTo>
                  <a:pt x="127" y="242"/>
                </a:lnTo>
                <a:lnTo>
                  <a:pt x="127" y="244"/>
                </a:lnTo>
                <a:lnTo>
                  <a:pt x="125" y="244"/>
                </a:lnTo>
                <a:lnTo>
                  <a:pt x="123" y="244"/>
                </a:lnTo>
                <a:lnTo>
                  <a:pt x="122" y="244"/>
                </a:lnTo>
                <a:lnTo>
                  <a:pt x="120" y="244"/>
                </a:lnTo>
                <a:lnTo>
                  <a:pt x="118" y="244"/>
                </a:lnTo>
                <a:lnTo>
                  <a:pt x="118" y="246"/>
                </a:lnTo>
                <a:lnTo>
                  <a:pt x="117" y="246"/>
                </a:lnTo>
                <a:lnTo>
                  <a:pt x="118" y="246"/>
                </a:lnTo>
                <a:lnTo>
                  <a:pt x="117" y="246"/>
                </a:lnTo>
                <a:lnTo>
                  <a:pt x="117" y="247"/>
                </a:lnTo>
                <a:lnTo>
                  <a:pt x="117" y="249"/>
                </a:lnTo>
                <a:lnTo>
                  <a:pt x="117" y="251"/>
                </a:lnTo>
                <a:lnTo>
                  <a:pt x="117" y="252"/>
                </a:lnTo>
                <a:lnTo>
                  <a:pt x="115" y="252"/>
                </a:lnTo>
                <a:lnTo>
                  <a:pt x="115" y="254"/>
                </a:lnTo>
                <a:lnTo>
                  <a:pt x="117" y="254"/>
                </a:lnTo>
                <a:lnTo>
                  <a:pt x="115" y="254"/>
                </a:lnTo>
                <a:lnTo>
                  <a:pt x="115" y="256"/>
                </a:lnTo>
                <a:lnTo>
                  <a:pt x="115" y="257"/>
                </a:lnTo>
                <a:lnTo>
                  <a:pt x="113" y="257"/>
                </a:lnTo>
                <a:lnTo>
                  <a:pt x="113" y="259"/>
                </a:lnTo>
                <a:lnTo>
                  <a:pt x="112" y="259"/>
                </a:lnTo>
                <a:lnTo>
                  <a:pt x="112" y="257"/>
                </a:lnTo>
                <a:lnTo>
                  <a:pt x="110" y="257"/>
                </a:lnTo>
                <a:lnTo>
                  <a:pt x="110" y="256"/>
                </a:lnTo>
                <a:lnTo>
                  <a:pt x="110" y="257"/>
                </a:lnTo>
                <a:lnTo>
                  <a:pt x="110" y="259"/>
                </a:lnTo>
                <a:lnTo>
                  <a:pt x="108" y="259"/>
                </a:lnTo>
                <a:lnTo>
                  <a:pt x="108" y="261"/>
                </a:lnTo>
                <a:lnTo>
                  <a:pt x="108" y="262"/>
                </a:lnTo>
                <a:lnTo>
                  <a:pt x="110" y="262"/>
                </a:lnTo>
                <a:lnTo>
                  <a:pt x="108" y="262"/>
                </a:lnTo>
                <a:lnTo>
                  <a:pt x="110" y="262"/>
                </a:lnTo>
                <a:lnTo>
                  <a:pt x="108" y="264"/>
                </a:lnTo>
                <a:lnTo>
                  <a:pt x="110" y="264"/>
                </a:lnTo>
                <a:lnTo>
                  <a:pt x="110" y="266"/>
                </a:lnTo>
                <a:lnTo>
                  <a:pt x="110" y="267"/>
                </a:lnTo>
                <a:lnTo>
                  <a:pt x="112" y="267"/>
                </a:lnTo>
                <a:lnTo>
                  <a:pt x="112" y="269"/>
                </a:lnTo>
                <a:lnTo>
                  <a:pt x="112" y="271"/>
                </a:lnTo>
                <a:lnTo>
                  <a:pt x="113" y="271"/>
                </a:lnTo>
                <a:lnTo>
                  <a:pt x="113" y="273"/>
                </a:lnTo>
                <a:lnTo>
                  <a:pt x="115" y="273"/>
                </a:lnTo>
                <a:lnTo>
                  <a:pt x="115" y="274"/>
                </a:lnTo>
                <a:lnTo>
                  <a:pt x="115" y="276"/>
                </a:lnTo>
                <a:lnTo>
                  <a:pt x="117" y="276"/>
                </a:lnTo>
                <a:lnTo>
                  <a:pt x="117" y="278"/>
                </a:lnTo>
                <a:lnTo>
                  <a:pt x="118" y="278"/>
                </a:lnTo>
                <a:lnTo>
                  <a:pt x="118" y="279"/>
                </a:lnTo>
                <a:lnTo>
                  <a:pt x="118" y="281"/>
                </a:lnTo>
                <a:lnTo>
                  <a:pt x="120" y="281"/>
                </a:lnTo>
                <a:lnTo>
                  <a:pt x="120" y="283"/>
                </a:lnTo>
                <a:lnTo>
                  <a:pt x="120" y="284"/>
                </a:lnTo>
                <a:lnTo>
                  <a:pt x="120" y="283"/>
                </a:lnTo>
                <a:lnTo>
                  <a:pt x="118" y="283"/>
                </a:lnTo>
                <a:lnTo>
                  <a:pt x="118" y="284"/>
                </a:lnTo>
                <a:lnTo>
                  <a:pt x="117" y="284"/>
                </a:lnTo>
                <a:lnTo>
                  <a:pt x="115" y="284"/>
                </a:lnTo>
                <a:lnTo>
                  <a:pt x="113" y="286"/>
                </a:lnTo>
                <a:lnTo>
                  <a:pt x="112" y="286"/>
                </a:lnTo>
                <a:lnTo>
                  <a:pt x="112" y="288"/>
                </a:lnTo>
                <a:lnTo>
                  <a:pt x="110" y="288"/>
                </a:lnTo>
                <a:lnTo>
                  <a:pt x="108" y="288"/>
                </a:lnTo>
                <a:lnTo>
                  <a:pt x="108" y="289"/>
                </a:lnTo>
                <a:lnTo>
                  <a:pt x="108" y="291"/>
                </a:lnTo>
                <a:lnTo>
                  <a:pt x="110" y="291"/>
                </a:lnTo>
                <a:lnTo>
                  <a:pt x="110" y="293"/>
                </a:lnTo>
                <a:lnTo>
                  <a:pt x="110" y="294"/>
                </a:lnTo>
                <a:lnTo>
                  <a:pt x="110" y="296"/>
                </a:lnTo>
                <a:lnTo>
                  <a:pt x="108" y="296"/>
                </a:lnTo>
                <a:lnTo>
                  <a:pt x="108" y="298"/>
                </a:lnTo>
                <a:lnTo>
                  <a:pt x="107" y="298"/>
                </a:lnTo>
                <a:lnTo>
                  <a:pt x="107" y="299"/>
                </a:lnTo>
                <a:lnTo>
                  <a:pt x="105" y="299"/>
                </a:lnTo>
                <a:lnTo>
                  <a:pt x="105" y="301"/>
                </a:lnTo>
                <a:lnTo>
                  <a:pt x="105" y="299"/>
                </a:lnTo>
                <a:lnTo>
                  <a:pt x="103" y="299"/>
                </a:lnTo>
                <a:lnTo>
                  <a:pt x="103" y="301"/>
                </a:lnTo>
                <a:lnTo>
                  <a:pt x="103" y="299"/>
                </a:lnTo>
                <a:lnTo>
                  <a:pt x="102" y="299"/>
                </a:lnTo>
                <a:lnTo>
                  <a:pt x="103" y="299"/>
                </a:lnTo>
                <a:lnTo>
                  <a:pt x="102" y="299"/>
                </a:lnTo>
                <a:lnTo>
                  <a:pt x="102" y="298"/>
                </a:lnTo>
                <a:lnTo>
                  <a:pt x="100" y="298"/>
                </a:lnTo>
                <a:lnTo>
                  <a:pt x="100" y="299"/>
                </a:lnTo>
                <a:lnTo>
                  <a:pt x="98" y="299"/>
                </a:lnTo>
                <a:lnTo>
                  <a:pt x="97" y="299"/>
                </a:lnTo>
                <a:lnTo>
                  <a:pt x="97" y="298"/>
                </a:lnTo>
                <a:lnTo>
                  <a:pt x="98" y="298"/>
                </a:lnTo>
                <a:lnTo>
                  <a:pt x="97" y="298"/>
                </a:lnTo>
                <a:lnTo>
                  <a:pt x="97" y="296"/>
                </a:lnTo>
                <a:lnTo>
                  <a:pt x="98" y="296"/>
                </a:lnTo>
                <a:lnTo>
                  <a:pt x="98" y="294"/>
                </a:lnTo>
                <a:lnTo>
                  <a:pt x="97" y="293"/>
                </a:lnTo>
                <a:lnTo>
                  <a:pt x="98" y="293"/>
                </a:lnTo>
                <a:lnTo>
                  <a:pt x="98" y="291"/>
                </a:lnTo>
                <a:lnTo>
                  <a:pt x="98" y="289"/>
                </a:lnTo>
                <a:lnTo>
                  <a:pt x="98" y="288"/>
                </a:lnTo>
                <a:lnTo>
                  <a:pt x="98" y="286"/>
                </a:lnTo>
                <a:lnTo>
                  <a:pt x="97" y="286"/>
                </a:lnTo>
                <a:lnTo>
                  <a:pt x="97" y="284"/>
                </a:lnTo>
                <a:lnTo>
                  <a:pt x="97" y="283"/>
                </a:lnTo>
                <a:lnTo>
                  <a:pt x="98" y="283"/>
                </a:lnTo>
                <a:lnTo>
                  <a:pt x="98" y="281"/>
                </a:lnTo>
                <a:lnTo>
                  <a:pt x="100" y="281"/>
                </a:lnTo>
                <a:lnTo>
                  <a:pt x="100" y="279"/>
                </a:lnTo>
                <a:lnTo>
                  <a:pt x="102" y="279"/>
                </a:lnTo>
                <a:lnTo>
                  <a:pt x="102" y="278"/>
                </a:lnTo>
                <a:lnTo>
                  <a:pt x="102" y="276"/>
                </a:lnTo>
                <a:lnTo>
                  <a:pt x="102" y="274"/>
                </a:lnTo>
                <a:lnTo>
                  <a:pt x="102" y="273"/>
                </a:lnTo>
                <a:lnTo>
                  <a:pt x="102" y="271"/>
                </a:lnTo>
                <a:lnTo>
                  <a:pt x="102" y="269"/>
                </a:lnTo>
                <a:lnTo>
                  <a:pt x="102" y="267"/>
                </a:lnTo>
                <a:lnTo>
                  <a:pt x="102" y="266"/>
                </a:lnTo>
                <a:lnTo>
                  <a:pt x="102" y="264"/>
                </a:lnTo>
                <a:lnTo>
                  <a:pt x="102" y="262"/>
                </a:lnTo>
                <a:lnTo>
                  <a:pt x="102" y="261"/>
                </a:lnTo>
                <a:lnTo>
                  <a:pt x="103" y="261"/>
                </a:lnTo>
                <a:lnTo>
                  <a:pt x="103" y="259"/>
                </a:lnTo>
                <a:lnTo>
                  <a:pt x="103" y="257"/>
                </a:lnTo>
                <a:lnTo>
                  <a:pt x="103" y="256"/>
                </a:lnTo>
                <a:lnTo>
                  <a:pt x="105" y="256"/>
                </a:lnTo>
                <a:lnTo>
                  <a:pt x="105" y="254"/>
                </a:lnTo>
                <a:lnTo>
                  <a:pt x="107" y="254"/>
                </a:lnTo>
                <a:lnTo>
                  <a:pt x="107" y="252"/>
                </a:lnTo>
                <a:lnTo>
                  <a:pt x="105" y="252"/>
                </a:lnTo>
                <a:lnTo>
                  <a:pt x="107" y="252"/>
                </a:lnTo>
                <a:lnTo>
                  <a:pt x="107" y="251"/>
                </a:lnTo>
                <a:lnTo>
                  <a:pt x="107" y="252"/>
                </a:lnTo>
                <a:lnTo>
                  <a:pt x="108" y="252"/>
                </a:lnTo>
                <a:lnTo>
                  <a:pt x="108" y="254"/>
                </a:lnTo>
                <a:lnTo>
                  <a:pt x="108" y="252"/>
                </a:lnTo>
                <a:lnTo>
                  <a:pt x="110" y="252"/>
                </a:lnTo>
                <a:lnTo>
                  <a:pt x="110" y="254"/>
                </a:lnTo>
                <a:lnTo>
                  <a:pt x="112" y="254"/>
                </a:lnTo>
                <a:lnTo>
                  <a:pt x="112" y="252"/>
                </a:lnTo>
                <a:lnTo>
                  <a:pt x="110" y="252"/>
                </a:lnTo>
                <a:lnTo>
                  <a:pt x="112" y="252"/>
                </a:lnTo>
                <a:lnTo>
                  <a:pt x="112" y="251"/>
                </a:lnTo>
                <a:lnTo>
                  <a:pt x="112" y="252"/>
                </a:lnTo>
                <a:lnTo>
                  <a:pt x="112" y="251"/>
                </a:lnTo>
                <a:lnTo>
                  <a:pt x="110" y="251"/>
                </a:lnTo>
                <a:lnTo>
                  <a:pt x="108" y="251"/>
                </a:lnTo>
                <a:lnTo>
                  <a:pt x="107" y="251"/>
                </a:lnTo>
                <a:lnTo>
                  <a:pt x="105" y="251"/>
                </a:lnTo>
                <a:lnTo>
                  <a:pt x="105" y="252"/>
                </a:lnTo>
                <a:lnTo>
                  <a:pt x="103" y="252"/>
                </a:lnTo>
                <a:lnTo>
                  <a:pt x="103" y="254"/>
                </a:lnTo>
                <a:lnTo>
                  <a:pt x="102" y="254"/>
                </a:lnTo>
                <a:lnTo>
                  <a:pt x="102" y="256"/>
                </a:lnTo>
                <a:lnTo>
                  <a:pt x="100" y="256"/>
                </a:lnTo>
                <a:lnTo>
                  <a:pt x="100" y="257"/>
                </a:lnTo>
                <a:lnTo>
                  <a:pt x="100" y="259"/>
                </a:lnTo>
                <a:lnTo>
                  <a:pt x="98" y="259"/>
                </a:lnTo>
                <a:lnTo>
                  <a:pt x="98" y="261"/>
                </a:lnTo>
                <a:lnTo>
                  <a:pt x="98" y="262"/>
                </a:lnTo>
                <a:lnTo>
                  <a:pt x="98" y="264"/>
                </a:lnTo>
                <a:lnTo>
                  <a:pt x="100" y="264"/>
                </a:lnTo>
                <a:lnTo>
                  <a:pt x="100" y="266"/>
                </a:lnTo>
                <a:lnTo>
                  <a:pt x="100" y="267"/>
                </a:lnTo>
                <a:lnTo>
                  <a:pt x="100" y="269"/>
                </a:lnTo>
                <a:lnTo>
                  <a:pt x="98" y="269"/>
                </a:lnTo>
                <a:lnTo>
                  <a:pt x="100" y="269"/>
                </a:lnTo>
                <a:lnTo>
                  <a:pt x="100" y="271"/>
                </a:lnTo>
                <a:lnTo>
                  <a:pt x="100" y="273"/>
                </a:lnTo>
                <a:lnTo>
                  <a:pt x="100" y="274"/>
                </a:lnTo>
                <a:lnTo>
                  <a:pt x="98" y="274"/>
                </a:lnTo>
                <a:lnTo>
                  <a:pt x="100" y="276"/>
                </a:lnTo>
                <a:lnTo>
                  <a:pt x="98" y="276"/>
                </a:lnTo>
                <a:lnTo>
                  <a:pt x="97" y="276"/>
                </a:lnTo>
                <a:lnTo>
                  <a:pt x="97" y="278"/>
                </a:lnTo>
                <a:lnTo>
                  <a:pt x="95" y="278"/>
                </a:lnTo>
                <a:lnTo>
                  <a:pt x="97" y="278"/>
                </a:lnTo>
                <a:lnTo>
                  <a:pt x="98" y="278"/>
                </a:lnTo>
                <a:lnTo>
                  <a:pt x="98" y="279"/>
                </a:lnTo>
                <a:lnTo>
                  <a:pt x="97" y="281"/>
                </a:lnTo>
                <a:lnTo>
                  <a:pt x="95" y="283"/>
                </a:lnTo>
                <a:lnTo>
                  <a:pt x="95" y="284"/>
                </a:lnTo>
                <a:lnTo>
                  <a:pt x="97" y="284"/>
                </a:lnTo>
                <a:lnTo>
                  <a:pt x="97" y="286"/>
                </a:lnTo>
                <a:lnTo>
                  <a:pt x="97" y="288"/>
                </a:lnTo>
                <a:lnTo>
                  <a:pt x="97" y="289"/>
                </a:lnTo>
                <a:lnTo>
                  <a:pt x="97" y="291"/>
                </a:lnTo>
                <a:lnTo>
                  <a:pt x="95" y="291"/>
                </a:lnTo>
                <a:lnTo>
                  <a:pt x="97" y="291"/>
                </a:lnTo>
                <a:lnTo>
                  <a:pt x="95" y="293"/>
                </a:lnTo>
                <a:lnTo>
                  <a:pt x="97" y="293"/>
                </a:lnTo>
                <a:lnTo>
                  <a:pt x="95" y="293"/>
                </a:lnTo>
                <a:lnTo>
                  <a:pt x="95" y="294"/>
                </a:lnTo>
                <a:lnTo>
                  <a:pt x="97" y="296"/>
                </a:lnTo>
                <a:lnTo>
                  <a:pt x="95" y="296"/>
                </a:lnTo>
                <a:lnTo>
                  <a:pt x="95" y="298"/>
                </a:lnTo>
                <a:lnTo>
                  <a:pt x="95" y="299"/>
                </a:lnTo>
                <a:lnTo>
                  <a:pt x="93" y="299"/>
                </a:lnTo>
                <a:lnTo>
                  <a:pt x="95" y="299"/>
                </a:lnTo>
                <a:lnTo>
                  <a:pt x="95" y="298"/>
                </a:lnTo>
                <a:lnTo>
                  <a:pt x="93" y="298"/>
                </a:lnTo>
                <a:lnTo>
                  <a:pt x="93" y="296"/>
                </a:lnTo>
                <a:lnTo>
                  <a:pt x="92" y="296"/>
                </a:lnTo>
                <a:lnTo>
                  <a:pt x="92" y="294"/>
                </a:lnTo>
                <a:lnTo>
                  <a:pt x="92" y="293"/>
                </a:lnTo>
                <a:lnTo>
                  <a:pt x="92" y="291"/>
                </a:lnTo>
                <a:lnTo>
                  <a:pt x="90" y="291"/>
                </a:lnTo>
                <a:lnTo>
                  <a:pt x="90" y="289"/>
                </a:lnTo>
                <a:lnTo>
                  <a:pt x="90" y="288"/>
                </a:lnTo>
                <a:lnTo>
                  <a:pt x="90" y="286"/>
                </a:lnTo>
                <a:lnTo>
                  <a:pt x="88" y="286"/>
                </a:lnTo>
                <a:lnTo>
                  <a:pt x="88" y="284"/>
                </a:lnTo>
                <a:lnTo>
                  <a:pt x="88" y="283"/>
                </a:lnTo>
                <a:lnTo>
                  <a:pt x="88" y="281"/>
                </a:lnTo>
                <a:lnTo>
                  <a:pt x="88" y="279"/>
                </a:lnTo>
                <a:lnTo>
                  <a:pt x="87" y="279"/>
                </a:lnTo>
                <a:lnTo>
                  <a:pt x="87" y="278"/>
                </a:lnTo>
                <a:lnTo>
                  <a:pt x="87" y="276"/>
                </a:lnTo>
                <a:lnTo>
                  <a:pt x="87" y="274"/>
                </a:lnTo>
                <a:lnTo>
                  <a:pt x="87" y="273"/>
                </a:lnTo>
                <a:lnTo>
                  <a:pt x="85" y="273"/>
                </a:lnTo>
                <a:lnTo>
                  <a:pt x="85" y="271"/>
                </a:lnTo>
                <a:lnTo>
                  <a:pt x="85" y="269"/>
                </a:lnTo>
                <a:lnTo>
                  <a:pt x="85" y="267"/>
                </a:lnTo>
                <a:lnTo>
                  <a:pt x="85" y="266"/>
                </a:lnTo>
                <a:lnTo>
                  <a:pt x="83" y="266"/>
                </a:lnTo>
                <a:lnTo>
                  <a:pt x="83" y="264"/>
                </a:lnTo>
                <a:lnTo>
                  <a:pt x="83" y="266"/>
                </a:lnTo>
                <a:lnTo>
                  <a:pt x="83" y="264"/>
                </a:lnTo>
                <a:lnTo>
                  <a:pt x="85" y="264"/>
                </a:lnTo>
                <a:lnTo>
                  <a:pt x="85" y="262"/>
                </a:lnTo>
                <a:lnTo>
                  <a:pt x="85" y="261"/>
                </a:lnTo>
                <a:lnTo>
                  <a:pt x="83" y="259"/>
                </a:lnTo>
                <a:lnTo>
                  <a:pt x="85" y="259"/>
                </a:lnTo>
                <a:lnTo>
                  <a:pt x="85" y="257"/>
                </a:lnTo>
                <a:lnTo>
                  <a:pt x="87" y="257"/>
                </a:lnTo>
                <a:lnTo>
                  <a:pt x="88" y="257"/>
                </a:lnTo>
                <a:lnTo>
                  <a:pt x="88" y="256"/>
                </a:lnTo>
                <a:lnTo>
                  <a:pt x="90" y="256"/>
                </a:lnTo>
                <a:lnTo>
                  <a:pt x="92" y="256"/>
                </a:lnTo>
                <a:lnTo>
                  <a:pt x="92" y="254"/>
                </a:lnTo>
                <a:lnTo>
                  <a:pt x="92" y="256"/>
                </a:lnTo>
                <a:lnTo>
                  <a:pt x="92" y="254"/>
                </a:lnTo>
                <a:lnTo>
                  <a:pt x="93" y="254"/>
                </a:lnTo>
                <a:lnTo>
                  <a:pt x="93" y="256"/>
                </a:lnTo>
                <a:lnTo>
                  <a:pt x="93" y="254"/>
                </a:lnTo>
                <a:lnTo>
                  <a:pt x="92" y="254"/>
                </a:lnTo>
                <a:lnTo>
                  <a:pt x="92" y="252"/>
                </a:lnTo>
                <a:lnTo>
                  <a:pt x="92" y="251"/>
                </a:lnTo>
                <a:lnTo>
                  <a:pt x="92" y="249"/>
                </a:lnTo>
                <a:lnTo>
                  <a:pt x="90" y="251"/>
                </a:lnTo>
                <a:lnTo>
                  <a:pt x="90" y="249"/>
                </a:lnTo>
                <a:lnTo>
                  <a:pt x="92" y="249"/>
                </a:lnTo>
                <a:lnTo>
                  <a:pt x="92" y="247"/>
                </a:lnTo>
                <a:lnTo>
                  <a:pt x="93" y="247"/>
                </a:lnTo>
                <a:lnTo>
                  <a:pt x="93" y="246"/>
                </a:lnTo>
                <a:lnTo>
                  <a:pt x="92" y="246"/>
                </a:lnTo>
                <a:lnTo>
                  <a:pt x="93" y="246"/>
                </a:lnTo>
                <a:lnTo>
                  <a:pt x="93" y="244"/>
                </a:lnTo>
                <a:lnTo>
                  <a:pt x="93" y="246"/>
                </a:lnTo>
                <a:lnTo>
                  <a:pt x="95" y="246"/>
                </a:lnTo>
                <a:lnTo>
                  <a:pt x="95" y="244"/>
                </a:lnTo>
                <a:lnTo>
                  <a:pt x="97" y="244"/>
                </a:lnTo>
                <a:lnTo>
                  <a:pt x="95" y="244"/>
                </a:lnTo>
                <a:lnTo>
                  <a:pt x="97" y="244"/>
                </a:lnTo>
                <a:lnTo>
                  <a:pt x="97" y="242"/>
                </a:lnTo>
                <a:lnTo>
                  <a:pt x="97" y="244"/>
                </a:lnTo>
                <a:lnTo>
                  <a:pt x="97" y="242"/>
                </a:lnTo>
                <a:lnTo>
                  <a:pt x="98" y="242"/>
                </a:lnTo>
                <a:lnTo>
                  <a:pt x="98" y="241"/>
                </a:lnTo>
                <a:lnTo>
                  <a:pt x="100" y="241"/>
                </a:lnTo>
                <a:lnTo>
                  <a:pt x="102" y="241"/>
                </a:lnTo>
                <a:lnTo>
                  <a:pt x="102" y="239"/>
                </a:lnTo>
                <a:lnTo>
                  <a:pt x="103" y="239"/>
                </a:lnTo>
                <a:lnTo>
                  <a:pt x="102" y="239"/>
                </a:lnTo>
                <a:lnTo>
                  <a:pt x="102" y="237"/>
                </a:lnTo>
                <a:lnTo>
                  <a:pt x="100" y="237"/>
                </a:lnTo>
                <a:lnTo>
                  <a:pt x="100" y="239"/>
                </a:lnTo>
                <a:lnTo>
                  <a:pt x="98" y="239"/>
                </a:lnTo>
                <a:lnTo>
                  <a:pt x="97" y="239"/>
                </a:lnTo>
                <a:lnTo>
                  <a:pt x="97" y="237"/>
                </a:lnTo>
                <a:lnTo>
                  <a:pt x="97" y="236"/>
                </a:lnTo>
                <a:lnTo>
                  <a:pt x="95" y="236"/>
                </a:lnTo>
                <a:lnTo>
                  <a:pt x="93" y="236"/>
                </a:lnTo>
                <a:lnTo>
                  <a:pt x="93" y="234"/>
                </a:lnTo>
                <a:lnTo>
                  <a:pt x="92" y="234"/>
                </a:lnTo>
                <a:lnTo>
                  <a:pt x="92" y="236"/>
                </a:lnTo>
                <a:lnTo>
                  <a:pt x="92" y="237"/>
                </a:lnTo>
                <a:lnTo>
                  <a:pt x="93" y="237"/>
                </a:lnTo>
                <a:lnTo>
                  <a:pt x="93" y="239"/>
                </a:lnTo>
                <a:lnTo>
                  <a:pt x="95" y="241"/>
                </a:lnTo>
                <a:lnTo>
                  <a:pt x="93" y="241"/>
                </a:lnTo>
                <a:lnTo>
                  <a:pt x="93" y="239"/>
                </a:lnTo>
                <a:lnTo>
                  <a:pt x="92" y="239"/>
                </a:lnTo>
                <a:lnTo>
                  <a:pt x="90" y="239"/>
                </a:lnTo>
                <a:lnTo>
                  <a:pt x="90" y="241"/>
                </a:lnTo>
                <a:lnTo>
                  <a:pt x="88" y="241"/>
                </a:lnTo>
                <a:lnTo>
                  <a:pt x="87" y="241"/>
                </a:lnTo>
                <a:lnTo>
                  <a:pt x="87" y="242"/>
                </a:lnTo>
                <a:lnTo>
                  <a:pt x="87" y="241"/>
                </a:lnTo>
                <a:lnTo>
                  <a:pt x="85" y="241"/>
                </a:lnTo>
                <a:lnTo>
                  <a:pt x="85" y="239"/>
                </a:lnTo>
                <a:lnTo>
                  <a:pt x="85" y="237"/>
                </a:lnTo>
                <a:lnTo>
                  <a:pt x="83" y="237"/>
                </a:lnTo>
                <a:lnTo>
                  <a:pt x="83" y="236"/>
                </a:lnTo>
                <a:lnTo>
                  <a:pt x="83" y="234"/>
                </a:lnTo>
                <a:lnTo>
                  <a:pt x="82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29"/>
                </a:lnTo>
                <a:lnTo>
                  <a:pt x="80" y="229"/>
                </a:lnTo>
                <a:lnTo>
                  <a:pt x="82" y="227"/>
                </a:lnTo>
                <a:lnTo>
                  <a:pt x="82" y="226"/>
                </a:lnTo>
                <a:lnTo>
                  <a:pt x="82" y="224"/>
                </a:lnTo>
                <a:lnTo>
                  <a:pt x="82" y="222"/>
                </a:lnTo>
                <a:lnTo>
                  <a:pt x="82" y="221"/>
                </a:lnTo>
                <a:lnTo>
                  <a:pt x="82" y="219"/>
                </a:lnTo>
                <a:lnTo>
                  <a:pt x="82" y="217"/>
                </a:lnTo>
                <a:lnTo>
                  <a:pt x="83" y="217"/>
                </a:lnTo>
                <a:lnTo>
                  <a:pt x="83" y="216"/>
                </a:lnTo>
                <a:lnTo>
                  <a:pt x="85" y="216"/>
                </a:lnTo>
                <a:lnTo>
                  <a:pt x="85" y="214"/>
                </a:lnTo>
                <a:lnTo>
                  <a:pt x="87" y="214"/>
                </a:lnTo>
                <a:lnTo>
                  <a:pt x="88" y="212"/>
                </a:lnTo>
                <a:lnTo>
                  <a:pt x="88" y="214"/>
                </a:lnTo>
                <a:lnTo>
                  <a:pt x="88" y="212"/>
                </a:lnTo>
                <a:lnTo>
                  <a:pt x="90" y="212"/>
                </a:lnTo>
                <a:lnTo>
                  <a:pt x="92" y="212"/>
                </a:lnTo>
                <a:lnTo>
                  <a:pt x="92" y="211"/>
                </a:lnTo>
                <a:lnTo>
                  <a:pt x="92" y="209"/>
                </a:lnTo>
                <a:lnTo>
                  <a:pt x="93" y="209"/>
                </a:lnTo>
                <a:lnTo>
                  <a:pt x="93" y="207"/>
                </a:lnTo>
                <a:lnTo>
                  <a:pt x="92" y="207"/>
                </a:lnTo>
                <a:lnTo>
                  <a:pt x="93" y="207"/>
                </a:lnTo>
                <a:lnTo>
                  <a:pt x="93" y="206"/>
                </a:lnTo>
                <a:lnTo>
                  <a:pt x="95" y="206"/>
                </a:lnTo>
                <a:lnTo>
                  <a:pt x="93" y="206"/>
                </a:lnTo>
                <a:lnTo>
                  <a:pt x="93" y="204"/>
                </a:lnTo>
                <a:lnTo>
                  <a:pt x="92" y="204"/>
                </a:lnTo>
                <a:lnTo>
                  <a:pt x="92" y="206"/>
                </a:lnTo>
                <a:lnTo>
                  <a:pt x="90" y="204"/>
                </a:lnTo>
                <a:lnTo>
                  <a:pt x="90" y="202"/>
                </a:lnTo>
                <a:lnTo>
                  <a:pt x="92" y="202"/>
                </a:lnTo>
                <a:lnTo>
                  <a:pt x="92" y="201"/>
                </a:lnTo>
                <a:lnTo>
                  <a:pt x="92" y="199"/>
                </a:lnTo>
                <a:lnTo>
                  <a:pt x="90" y="199"/>
                </a:lnTo>
                <a:lnTo>
                  <a:pt x="90" y="201"/>
                </a:lnTo>
                <a:lnTo>
                  <a:pt x="90" y="202"/>
                </a:lnTo>
                <a:lnTo>
                  <a:pt x="90" y="204"/>
                </a:lnTo>
                <a:lnTo>
                  <a:pt x="90" y="206"/>
                </a:lnTo>
                <a:lnTo>
                  <a:pt x="90" y="207"/>
                </a:lnTo>
                <a:lnTo>
                  <a:pt x="88" y="207"/>
                </a:lnTo>
                <a:lnTo>
                  <a:pt x="88" y="209"/>
                </a:lnTo>
                <a:lnTo>
                  <a:pt x="87" y="209"/>
                </a:lnTo>
                <a:lnTo>
                  <a:pt x="87" y="211"/>
                </a:lnTo>
                <a:lnTo>
                  <a:pt x="85" y="211"/>
                </a:lnTo>
                <a:lnTo>
                  <a:pt x="85" y="212"/>
                </a:lnTo>
                <a:lnTo>
                  <a:pt x="85" y="214"/>
                </a:lnTo>
                <a:lnTo>
                  <a:pt x="83" y="214"/>
                </a:lnTo>
                <a:lnTo>
                  <a:pt x="83" y="216"/>
                </a:lnTo>
                <a:lnTo>
                  <a:pt x="82" y="216"/>
                </a:lnTo>
                <a:lnTo>
                  <a:pt x="80" y="216"/>
                </a:lnTo>
                <a:lnTo>
                  <a:pt x="80" y="214"/>
                </a:lnTo>
                <a:lnTo>
                  <a:pt x="80" y="216"/>
                </a:lnTo>
                <a:lnTo>
                  <a:pt x="80" y="214"/>
                </a:lnTo>
                <a:lnTo>
                  <a:pt x="78" y="214"/>
                </a:lnTo>
                <a:lnTo>
                  <a:pt x="78" y="216"/>
                </a:lnTo>
                <a:lnTo>
                  <a:pt x="78" y="217"/>
                </a:lnTo>
                <a:lnTo>
                  <a:pt x="78" y="219"/>
                </a:lnTo>
                <a:lnTo>
                  <a:pt x="78" y="221"/>
                </a:lnTo>
                <a:lnTo>
                  <a:pt x="78" y="222"/>
                </a:lnTo>
                <a:lnTo>
                  <a:pt x="78" y="224"/>
                </a:lnTo>
                <a:lnTo>
                  <a:pt x="78" y="226"/>
                </a:lnTo>
                <a:lnTo>
                  <a:pt x="78" y="227"/>
                </a:lnTo>
                <a:lnTo>
                  <a:pt x="78" y="229"/>
                </a:lnTo>
                <a:lnTo>
                  <a:pt x="78" y="231"/>
                </a:lnTo>
                <a:lnTo>
                  <a:pt x="80" y="232"/>
                </a:lnTo>
                <a:lnTo>
                  <a:pt x="80" y="234"/>
                </a:lnTo>
                <a:lnTo>
                  <a:pt x="82" y="234"/>
                </a:lnTo>
                <a:lnTo>
                  <a:pt x="82" y="236"/>
                </a:lnTo>
                <a:lnTo>
                  <a:pt x="82" y="237"/>
                </a:lnTo>
                <a:lnTo>
                  <a:pt x="83" y="237"/>
                </a:lnTo>
                <a:lnTo>
                  <a:pt x="82" y="237"/>
                </a:lnTo>
                <a:lnTo>
                  <a:pt x="83" y="239"/>
                </a:lnTo>
                <a:lnTo>
                  <a:pt x="83" y="241"/>
                </a:lnTo>
                <a:lnTo>
                  <a:pt x="83" y="239"/>
                </a:lnTo>
                <a:lnTo>
                  <a:pt x="82" y="239"/>
                </a:lnTo>
                <a:lnTo>
                  <a:pt x="82" y="241"/>
                </a:lnTo>
                <a:lnTo>
                  <a:pt x="80" y="241"/>
                </a:lnTo>
                <a:lnTo>
                  <a:pt x="80" y="242"/>
                </a:lnTo>
                <a:lnTo>
                  <a:pt x="80" y="244"/>
                </a:lnTo>
                <a:lnTo>
                  <a:pt x="82" y="246"/>
                </a:lnTo>
                <a:lnTo>
                  <a:pt x="82" y="247"/>
                </a:lnTo>
                <a:lnTo>
                  <a:pt x="80" y="247"/>
                </a:lnTo>
                <a:lnTo>
                  <a:pt x="80" y="249"/>
                </a:lnTo>
                <a:lnTo>
                  <a:pt x="78" y="249"/>
                </a:lnTo>
                <a:lnTo>
                  <a:pt x="80" y="249"/>
                </a:lnTo>
                <a:lnTo>
                  <a:pt x="80" y="251"/>
                </a:lnTo>
                <a:lnTo>
                  <a:pt x="80" y="252"/>
                </a:lnTo>
                <a:lnTo>
                  <a:pt x="80" y="254"/>
                </a:lnTo>
                <a:lnTo>
                  <a:pt x="80" y="252"/>
                </a:lnTo>
                <a:lnTo>
                  <a:pt x="80" y="254"/>
                </a:lnTo>
                <a:lnTo>
                  <a:pt x="78" y="254"/>
                </a:lnTo>
                <a:lnTo>
                  <a:pt x="80" y="254"/>
                </a:lnTo>
                <a:lnTo>
                  <a:pt x="78" y="254"/>
                </a:lnTo>
                <a:lnTo>
                  <a:pt x="78" y="256"/>
                </a:lnTo>
                <a:lnTo>
                  <a:pt x="77" y="256"/>
                </a:lnTo>
                <a:lnTo>
                  <a:pt x="77" y="257"/>
                </a:lnTo>
                <a:lnTo>
                  <a:pt x="77" y="259"/>
                </a:lnTo>
                <a:lnTo>
                  <a:pt x="75" y="259"/>
                </a:lnTo>
                <a:lnTo>
                  <a:pt x="75" y="261"/>
                </a:lnTo>
                <a:lnTo>
                  <a:pt x="73" y="261"/>
                </a:lnTo>
                <a:lnTo>
                  <a:pt x="73" y="262"/>
                </a:lnTo>
                <a:lnTo>
                  <a:pt x="72" y="262"/>
                </a:lnTo>
                <a:lnTo>
                  <a:pt x="72" y="261"/>
                </a:lnTo>
                <a:lnTo>
                  <a:pt x="72" y="259"/>
                </a:lnTo>
                <a:lnTo>
                  <a:pt x="70" y="259"/>
                </a:lnTo>
                <a:lnTo>
                  <a:pt x="70" y="257"/>
                </a:lnTo>
                <a:lnTo>
                  <a:pt x="70" y="256"/>
                </a:lnTo>
                <a:lnTo>
                  <a:pt x="70" y="254"/>
                </a:lnTo>
                <a:lnTo>
                  <a:pt x="70" y="252"/>
                </a:lnTo>
                <a:lnTo>
                  <a:pt x="70" y="254"/>
                </a:lnTo>
                <a:lnTo>
                  <a:pt x="68" y="254"/>
                </a:lnTo>
                <a:lnTo>
                  <a:pt x="70" y="254"/>
                </a:lnTo>
                <a:lnTo>
                  <a:pt x="70" y="256"/>
                </a:lnTo>
                <a:lnTo>
                  <a:pt x="70" y="257"/>
                </a:lnTo>
                <a:lnTo>
                  <a:pt x="70" y="259"/>
                </a:lnTo>
                <a:lnTo>
                  <a:pt x="70" y="261"/>
                </a:lnTo>
                <a:lnTo>
                  <a:pt x="68" y="261"/>
                </a:lnTo>
                <a:lnTo>
                  <a:pt x="68" y="259"/>
                </a:lnTo>
                <a:lnTo>
                  <a:pt x="67" y="259"/>
                </a:lnTo>
                <a:lnTo>
                  <a:pt x="65" y="259"/>
                </a:lnTo>
                <a:lnTo>
                  <a:pt x="65" y="257"/>
                </a:lnTo>
                <a:lnTo>
                  <a:pt x="63" y="257"/>
                </a:lnTo>
                <a:lnTo>
                  <a:pt x="62" y="256"/>
                </a:lnTo>
                <a:lnTo>
                  <a:pt x="62" y="257"/>
                </a:lnTo>
                <a:lnTo>
                  <a:pt x="63" y="257"/>
                </a:lnTo>
                <a:lnTo>
                  <a:pt x="63" y="259"/>
                </a:lnTo>
                <a:lnTo>
                  <a:pt x="65" y="259"/>
                </a:lnTo>
                <a:lnTo>
                  <a:pt x="65" y="261"/>
                </a:lnTo>
                <a:lnTo>
                  <a:pt x="67" y="261"/>
                </a:lnTo>
                <a:lnTo>
                  <a:pt x="68" y="262"/>
                </a:lnTo>
                <a:lnTo>
                  <a:pt x="70" y="264"/>
                </a:lnTo>
                <a:lnTo>
                  <a:pt x="72" y="264"/>
                </a:lnTo>
                <a:lnTo>
                  <a:pt x="72" y="266"/>
                </a:lnTo>
                <a:lnTo>
                  <a:pt x="72" y="267"/>
                </a:lnTo>
                <a:lnTo>
                  <a:pt x="72" y="269"/>
                </a:lnTo>
                <a:lnTo>
                  <a:pt x="72" y="271"/>
                </a:lnTo>
                <a:lnTo>
                  <a:pt x="72" y="273"/>
                </a:lnTo>
                <a:lnTo>
                  <a:pt x="70" y="273"/>
                </a:lnTo>
                <a:lnTo>
                  <a:pt x="70" y="274"/>
                </a:lnTo>
                <a:lnTo>
                  <a:pt x="70" y="276"/>
                </a:lnTo>
                <a:lnTo>
                  <a:pt x="68" y="276"/>
                </a:lnTo>
                <a:lnTo>
                  <a:pt x="70" y="276"/>
                </a:lnTo>
                <a:lnTo>
                  <a:pt x="68" y="276"/>
                </a:lnTo>
                <a:lnTo>
                  <a:pt x="67" y="276"/>
                </a:lnTo>
                <a:lnTo>
                  <a:pt x="67" y="278"/>
                </a:lnTo>
                <a:lnTo>
                  <a:pt x="67" y="279"/>
                </a:lnTo>
                <a:lnTo>
                  <a:pt x="67" y="281"/>
                </a:lnTo>
                <a:lnTo>
                  <a:pt x="65" y="281"/>
                </a:lnTo>
                <a:lnTo>
                  <a:pt x="65" y="283"/>
                </a:lnTo>
                <a:lnTo>
                  <a:pt x="63" y="283"/>
                </a:lnTo>
                <a:lnTo>
                  <a:pt x="65" y="283"/>
                </a:lnTo>
                <a:lnTo>
                  <a:pt x="65" y="284"/>
                </a:lnTo>
                <a:lnTo>
                  <a:pt x="63" y="284"/>
                </a:lnTo>
                <a:lnTo>
                  <a:pt x="63" y="286"/>
                </a:lnTo>
                <a:lnTo>
                  <a:pt x="63" y="284"/>
                </a:lnTo>
                <a:lnTo>
                  <a:pt x="63" y="286"/>
                </a:lnTo>
                <a:lnTo>
                  <a:pt x="62" y="286"/>
                </a:lnTo>
                <a:lnTo>
                  <a:pt x="62" y="284"/>
                </a:lnTo>
                <a:lnTo>
                  <a:pt x="62" y="283"/>
                </a:lnTo>
                <a:lnTo>
                  <a:pt x="60" y="283"/>
                </a:lnTo>
                <a:lnTo>
                  <a:pt x="62" y="283"/>
                </a:lnTo>
                <a:lnTo>
                  <a:pt x="60" y="283"/>
                </a:lnTo>
                <a:lnTo>
                  <a:pt x="60" y="281"/>
                </a:lnTo>
                <a:lnTo>
                  <a:pt x="58" y="281"/>
                </a:lnTo>
                <a:lnTo>
                  <a:pt x="58" y="279"/>
                </a:lnTo>
                <a:lnTo>
                  <a:pt x="58" y="278"/>
                </a:lnTo>
                <a:lnTo>
                  <a:pt x="58" y="276"/>
                </a:lnTo>
                <a:lnTo>
                  <a:pt x="58" y="274"/>
                </a:lnTo>
                <a:lnTo>
                  <a:pt x="57" y="274"/>
                </a:lnTo>
                <a:lnTo>
                  <a:pt x="57" y="276"/>
                </a:lnTo>
                <a:lnTo>
                  <a:pt x="58" y="276"/>
                </a:lnTo>
                <a:lnTo>
                  <a:pt x="57" y="276"/>
                </a:lnTo>
                <a:lnTo>
                  <a:pt x="58" y="276"/>
                </a:lnTo>
                <a:lnTo>
                  <a:pt x="58" y="278"/>
                </a:lnTo>
                <a:lnTo>
                  <a:pt x="57" y="276"/>
                </a:lnTo>
                <a:lnTo>
                  <a:pt x="57" y="274"/>
                </a:lnTo>
                <a:lnTo>
                  <a:pt x="55" y="274"/>
                </a:lnTo>
                <a:lnTo>
                  <a:pt x="57" y="274"/>
                </a:lnTo>
                <a:lnTo>
                  <a:pt x="55" y="274"/>
                </a:lnTo>
                <a:lnTo>
                  <a:pt x="57" y="274"/>
                </a:lnTo>
                <a:lnTo>
                  <a:pt x="57" y="276"/>
                </a:lnTo>
                <a:lnTo>
                  <a:pt x="57" y="278"/>
                </a:lnTo>
                <a:lnTo>
                  <a:pt x="57" y="279"/>
                </a:lnTo>
                <a:lnTo>
                  <a:pt x="57" y="281"/>
                </a:lnTo>
                <a:lnTo>
                  <a:pt x="58" y="281"/>
                </a:lnTo>
                <a:lnTo>
                  <a:pt x="57" y="283"/>
                </a:lnTo>
                <a:lnTo>
                  <a:pt x="58" y="283"/>
                </a:lnTo>
                <a:lnTo>
                  <a:pt x="58" y="281"/>
                </a:lnTo>
                <a:lnTo>
                  <a:pt x="58" y="283"/>
                </a:lnTo>
                <a:lnTo>
                  <a:pt x="58" y="284"/>
                </a:lnTo>
                <a:lnTo>
                  <a:pt x="58" y="286"/>
                </a:lnTo>
                <a:lnTo>
                  <a:pt x="60" y="288"/>
                </a:lnTo>
                <a:lnTo>
                  <a:pt x="60" y="286"/>
                </a:lnTo>
                <a:lnTo>
                  <a:pt x="60" y="288"/>
                </a:lnTo>
                <a:lnTo>
                  <a:pt x="60" y="286"/>
                </a:lnTo>
                <a:lnTo>
                  <a:pt x="60" y="284"/>
                </a:lnTo>
                <a:lnTo>
                  <a:pt x="62" y="284"/>
                </a:lnTo>
                <a:lnTo>
                  <a:pt x="62" y="286"/>
                </a:lnTo>
                <a:lnTo>
                  <a:pt x="62" y="288"/>
                </a:lnTo>
                <a:lnTo>
                  <a:pt x="62" y="289"/>
                </a:lnTo>
                <a:lnTo>
                  <a:pt x="60" y="289"/>
                </a:lnTo>
                <a:lnTo>
                  <a:pt x="60" y="291"/>
                </a:lnTo>
                <a:lnTo>
                  <a:pt x="60" y="293"/>
                </a:lnTo>
                <a:lnTo>
                  <a:pt x="58" y="293"/>
                </a:lnTo>
                <a:lnTo>
                  <a:pt x="58" y="294"/>
                </a:lnTo>
                <a:lnTo>
                  <a:pt x="58" y="296"/>
                </a:lnTo>
                <a:lnTo>
                  <a:pt x="57" y="296"/>
                </a:lnTo>
                <a:lnTo>
                  <a:pt x="57" y="298"/>
                </a:lnTo>
                <a:lnTo>
                  <a:pt x="57" y="299"/>
                </a:lnTo>
                <a:lnTo>
                  <a:pt x="57" y="301"/>
                </a:lnTo>
                <a:lnTo>
                  <a:pt x="55" y="301"/>
                </a:lnTo>
                <a:lnTo>
                  <a:pt x="55" y="303"/>
                </a:lnTo>
                <a:lnTo>
                  <a:pt x="53" y="304"/>
                </a:lnTo>
                <a:lnTo>
                  <a:pt x="53" y="306"/>
                </a:lnTo>
                <a:lnTo>
                  <a:pt x="52" y="306"/>
                </a:lnTo>
                <a:lnTo>
                  <a:pt x="52" y="304"/>
                </a:lnTo>
                <a:lnTo>
                  <a:pt x="52" y="303"/>
                </a:lnTo>
                <a:lnTo>
                  <a:pt x="52" y="304"/>
                </a:lnTo>
                <a:lnTo>
                  <a:pt x="52" y="306"/>
                </a:lnTo>
                <a:lnTo>
                  <a:pt x="52" y="308"/>
                </a:lnTo>
                <a:lnTo>
                  <a:pt x="52" y="309"/>
                </a:lnTo>
                <a:lnTo>
                  <a:pt x="50" y="309"/>
                </a:lnTo>
                <a:lnTo>
                  <a:pt x="50" y="311"/>
                </a:lnTo>
                <a:lnTo>
                  <a:pt x="50" y="309"/>
                </a:lnTo>
                <a:lnTo>
                  <a:pt x="50" y="311"/>
                </a:lnTo>
                <a:lnTo>
                  <a:pt x="48" y="311"/>
                </a:lnTo>
                <a:lnTo>
                  <a:pt x="48" y="313"/>
                </a:lnTo>
                <a:lnTo>
                  <a:pt x="48" y="314"/>
                </a:lnTo>
                <a:lnTo>
                  <a:pt x="48" y="316"/>
                </a:lnTo>
                <a:lnTo>
                  <a:pt x="47" y="316"/>
                </a:lnTo>
                <a:lnTo>
                  <a:pt x="47" y="318"/>
                </a:lnTo>
                <a:lnTo>
                  <a:pt x="47" y="316"/>
                </a:lnTo>
                <a:lnTo>
                  <a:pt x="45" y="316"/>
                </a:lnTo>
                <a:lnTo>
                  <a:pt x="45" y="318"/>
                </a:lnTo>
                <a:lnTo>
                  <a:pt x="43" y="318"/>
                </a:lnTo>
                <a:lnTo>
                  <a:pt x="43" y="316"/>
                </a:lnTo>
                <a:lnTo>
                  <a:pt x="43" y="318"/>
                </a:lnTo>
                <a:lnTo>
                  <a:pt x="43" y="316"/>
                </a:lnTo>
                <a:lnTo>
                  <a:pt x="41" y="316"/>
                </a:lnTo>
                <a:lnTo>
                  <a:pt x="40" y="316"/>
                </a:lnTo>
                <a:lnTo>
                  <a:pt x="40" y="314"/>
                </a:lnTo>
                <a:lnTo>
                  <a:pt x="41" y="314"/>
                </a:lnTo>
                <a:lnTo>
                  <a:pt x="41" y="313"/>
                </a:lnTo>
                <a:lnTo>
                  <a:pt x="43" y="313"/>
                </a:lnTo>
                <a:lnTo>
                  <a:pt x="43" y="311"/>
                </a:lnTo>
                <a:lnTo>
                  <a:pt x="45" y="309"/>
                </a:lnTo>
                <a:lnTo>
                  <a:pt x="43" y="309"/>
                </a:lnTo>
                <a:lnTo>
                  <a:pt x="43" y="311"/>
                </a:lnTo>
                <a:lnTo>
                  <a:pt x="41" y="311"/>
                </a:lnTo>
                <a:lnTo>
                  <a:pt x="41" y="313"/>
                </a:lnTo>
                <a:lnTo>
                  <a:pt x="40" y="313"/>
                </a:lnTo>
                <a:lnTo>
                  <a:pt x="40" y="311"/>
                </a:lnTo>
                <a:lnTo>
                  <a:pt x="38" y="313"/>
                </a:lnTo>
                <a:lnTo>
                  <a:pt x="38" y="311"/>
                </a:lnTo>
                <a:lnTo>
                  <a:pt x="38" y="313"/>
                </a:lnTo>
                <a:lnTo>
                  <a:pt x="40" y="313"/>
                </a:lnTo>
                <a:lnTo>
                  <a:pt x="40" y="314"/>
                </a:lnTo>
                <a:lnTo>
                  <a:pt x="38" y="314"/>
                </a:lnTo>
                <a:lnTo>
                  <a:pt x="38" y="313"/>
                </a:lnTo>
                <a:lnTo>
                  <a:pt x="38" y="314"/>
                </a:lnTo>
                <a:lnTo>
                  <a:pt x="38" y="313"/>
                </a:lnTo>
                <a:lnTo>
                  <a:pt x="38" y="314"/>
                </a:lnTo>
                <a:lnTo>
                  <a:pt x="36" y="314"/>
                </a:lnTo>
                <a:lnTo>
                  <a:pt x="35" y="314"/>
                </a:lnTo>
                <a:lnTo>
                  <a:pt x="35" y="316"/>
                </a:lnTo>
                <a:lnTo>
                  <a:pt x="35" y="314"/>
                </a:lnTo>
                <a:lnTo>
                  <a:pt x="33" y="314"/>
                </a:lnTo>
                <a:lnTo>
                  <a:pt x="35" y="314"/>
                </a:lnTo>
                <a:lnTo>
                  <a:pt x="33" y="314"/>
                </a:lnTo>
                <a:lnTo>
                  <a:pt x="33" y="313"/>
                </a:lnTo>
                <a:lnTo>
                  <a:pt x="33" y="311"/>
                </a:lnTo>
                <a:lnTo>
                  <a:pt x="35" y="311"/>
                </a:lnTo>
                <a:lnTo>
                  <a:pt x="36" y="311"/>
                </a:lnTo>
                <a:lnTo>
                  <a:pt x="38" y="311"/>
                </a:lnTo>
                <a:lnTo>
                  <a:pt x="36" y="311"/>
                </a:lnTo>
                <a:lnTo>
                  <a:pt x="38" y="311"/>
                </a:lnTo>
                <a:lnTo>
                  <a:pt x="40" y="311"/>
                </a:lnTo>
                <a:lnTo>
                  <a:pt x="40" y="309"/>
                </a:lnTo>
                <a:lnTo>
                  <a:pt x="38" y="309"/>
                </a:lnTo>
                <a:lnTo>
                  <a:pt x="36" y="309"/>
                </a:lnTo>
                <a:lnTo>
                  <a:pt x="35" y="309"/>
                </a:lnTo>
                <a:lnTo>
                  <a:pt x="35" y="308"/>
                </a:lnTo>
                <a:lnTo>
                  <a:pt x="35" y="309"/>
                </a:lnTo>
                <a:lnTo>
                  <a:pt x="33" y="309"/>
                </a:lnTo>
                <a:lnTo>
                  <a:pt x="33" y="308"/>
                </a:lnTo>
                <a:lnTo>
                  <a:pt x="33" y="306"/>
                </a:lnTo>
                <a:lnTo>
                  <a:pt x="33" y="308"/>
                </a:lnTo>
                <a:lnTo>
                  <a:pt x="31" y="308"/>
                </a:lnTo>
                <a:lnTo>
                  <a:pt x="31" y="306"/>
                </a:lnTo>
                <a:lnTo>
                  <a:pt x="31" y="304"/>
                </a:lnTo>
                <a:lnTo>
                  <a:pt x="33" y="304"/>
                </a:lnTo>
                <a:lnTo>
                  <a:pt x="33" y="303"/>
                </a:lnTo>
                <a:lnTo>
                  <a:pt x="35" y="303"/>
                </a:lnTo>
                <a:lnTo>
                  <a:pt x="33" y="303"/>
                </a:lnTo>
                <a:lnTo>
                  <a:pt x="33" y="301"/>
                </a:lnTo>
                <a:lnTo>
                  <a:pt x="35" y="301"/>
                </a:lnTo>
                <a:lnTo>
                  <a:pt x="35" y="299"/>
                </a:lnTo>
                <a:lnTo>
                  <a:pt x="35" y="301"/>
                </a:lnTo>
                <a:lnTo>
                  <a:pt x="35" y="299"/>
                </a:lnTo>
                <a:lnTo>
                  <a:pt x="35" y="298"/>
                </a:lnTo>
                <a:lnTo>
                  <a:pt x="36" y="298"/>
                </a:lnTo>
                <a:lnTo>
                  <a:pt x="36" y="296"/>
                </a:lnTo>
                <a:lnTo>
                  <a:pt x="38" y="296"/>
                </a:lnTo>
                <a:lnTo>
                  <a:pt x="38" y="294"/>
                </a:lnTo>
                <a:lnTo>
                  <a:pt x="40" y="294"/>
                </a:lnTo>
                <a:lnTo>
                  <a:pt x="38" y="294"/>
                </a:lnTo>
                <a:lnTo>
                  <a:pt x="40" y="294"/>
                </a:lnTo>
                <a:lnTo>
                  <a:pt x="40" y="293"/>
                </a:lnTo>
                <a:lnTo>
                  <a:pt x="40" y="291"/>
                </a:lnTo>
                <a:lnTo>
                  <a:pt x="40" y="289"/>
                </a:lnTo>
                <a:lnTo>
                  <a:pt x="40" y="288"/>
                </a:lnTo>
                <a:lnTo>
                  <a:pt x="40" y="289"/>
                </a:lnTo>
                <a:lnTo>
                  <a:pt x="40" y="291"/>
                </a:lnTo>
                <a:lnTo>
                  <a:pt x="38" y="291"/>
                </a:lnTo>
                <a:lnTo>
                  <a:pt x="40" y="291"/>
                </a:lnTo>
                <a:lnTo>
                  <a:pt x="38" y="291"/>
                </a:lnTo>
                <a:lnTo>
                  <a:pt x="40" y="291"/>
                </a:lnTo>
                <a:lnTo>
                  <a:pt x="40" y="293"/>
                </a:lnTo>
                <a:lnTo>
                  <a:pt x="38" y="293"/>
                </a:lnTo>
                <a:lnTo>
                  <a:pt x="38" y="294"/>
                </a:lnTo>
                <a:lnTo>
                  <a:pt x="36" y="294"/>
                </a:lnTo>
                <a:lnTo>
                  <a:pt x="36" y="293"/>
                </a:lnTo>
                <a:lnTo>
                  <a:pt x="38" y="293"/>
                </a:lnTo>
                <a:lnTo>
                  <a:pt x="38" y="291"/>
                </a:lnTo>
                <a:lnTo>
                  <a:pt x="38" y="289"/>
                </a:lnTo>
                <a:lnTo>
                  <a:pt x="38" y="288"/>
                </a:lnTo>
                <a:lnTo>
                  <a:pt x="36" y="288"/>
                </a:lnTo>
                <a:lnTo>
                  <a:pt x="38" y="288"/>
                </a:lnTo>
                <a:lnTo>
                  <a:pt x="38" y="286"/>
                </a:lnTo>
                <a:lnTo>
                  <a:pt x="38" y="284"/>
                </a:lnTo>
                <a:lnTo>
                  <a:pt x="38" y="286"/>
                </a:lnTo>
                <a:lnTo>
                  <a:pt x="38" y="284"/>
                </a:lnTo>
                <a:lnTo>
                  <a:pt x="36" y="284"/>
                </a:lnTo>
                <a:lnTo>
                  <a:pt x="36" y="283"/>
                </a:lnTo>
                <a:lnTo>
                  <a:pt x="38" y="283"/>
                </a:lnTo>
                <a:lnTo>
                  <a:pt x="38" y="281"/>
                </a:lnTo>
                <a:lnTo>
                  <a:pt x="40" y="281"/>
                </a:lnTo>
                <a:lnTo>
                  <a:pt x="38" y="281"/>
                </a:lnTo>
                <a:lnTo>
                  <a:pt x="40" y="281"/>
                </a:lnTo>
                <a:lnTo>
                  <a:pt x="40" y="279"/>
                </a:lnTo>
                <a:lnTo>
                  <a:pt x="41" y="279"/>
                </a:lnTo>
                <a:lnTo>
                  <a:pt x="41" y="278"/>
                </a:lnTo>
                <a:lnTo>
                  <a:pt x="41" y="276"/>
                </a:lnTo>
                <a:lnTo>
                  <a:pt x="41" y="274"/>
                </a:lnTo>
                <a:lnTo>
                  <a:pt x="43" y="274"/>
                </a:lnTo>
                <a:lnTo>
                  <a:pt x="45" y="274"/>
                </a:lnTo>
                <a:lnTo>
                  <a:pt x="47" y="274"/>
                </a:lnTo>
                <a:lnTo>
                  <a:pt x="48" y="273"/>
                </a:lnTo>
                <a:lnTo>
                  <a:pt x="48" y="274"/>
                </a:lnTo>
                <a:lnTo>
                  <a:pt x="50" y="274"/>
                </a:lnTo>
                <a:lnTo>
                  <a:pt x="50" y="276"/>
                </a:lnTo>
                <a:lnTo>
                  <a:pt x="52" y="278"/>
                </a:lnTo>
                <a:lnTo>
                  <a:pt x="52" y="276"/>
                </a:lnTo>
                <a:lnTo>
                  <a:pt x="50" y="276"/>
                </a:lnTo>
                <a:lnTo>
                  <a:pt x="50" y="274"/>
                </a:lnTo>
                <a:lnTo>
                  <a:pt x="52" y="274"/>
                </a:lnTo>
                <a:lnTo>
                  <a:pt x="52" y="273"/>
                </a:lnTo>
                <a:lnTo>
                  <a:pt x="50" y="273"/>
                </a:lnTo>
                <a:lnTo>
                  <a:pt x="52" y="273"/>
                </a:lnTo>
                <a:lnTo>
                  <a:pt x="53" y="273"/>
                </a:lnTo>
                <a:lnTo>
                  <a:pt x="52" y="273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5" y="269"/>
                </a:lnTo>
                <a:lnTo>
                  <a:pt x="55" y="267"/>
                </a:lnTo>
                <a:lnTo>
                  <a:pt x="53" y="267"/>
                </a:lnTo>
                <a:lnTo>
                  <a:pt x="55" y="267"/>
                </a:lnTo>
                <a:lnTo>
                  <a:pt x="55" y="266"/>
                </a:lnTo>
                <a:lnTo>
                  <a:pt x="55" y="267"/>
                </a:lnTo>
                <a:lnTo>
                  <a:pt x="55" y="266"/>
                </a:lnTo>
                <a:lnTo>
                  <a:pt x="55" y="267"/>
                </a:lnTo>
                <a:lnTo>
                  <a:pt x="55" y="266"/>
                </a:lnTo>
                <a:lnTo>
                  <a:pt x="55" y="267"/>
                </a:lnTo>
                <a:lnTo>
                  <a:pt x="57" y="267"/>
                </a:lnTo>
                <a:lnTo>
                  <a:pt x="57" y="266"/>
                </a:lnTo>
                <a:lnTo>
                  <a:pt x="57" y="267"/>
                </a:lnTo>
                <a:lnTo>
                  <a:pt x="57" y="266"/>
                </a:lnTo>
                <a:lnTo>
                  <a:pt x="57" y="264"/>
                </a:lnTo>
                <a:lnTo>
                  <a:pt x="55" y="264"/>
                </a:lnTo>
                <a:lnTo>
                  <a:pt x="57" y="264"/>
                </a:lnTo>
                <a:lnTo>
                  <a:pt x="55" y="264"/>
                </a:lnTo>
                <a:lnTo>
                  <a:pt x="57" y="264"/>
                </a:lnTo>
                <a:lnTo>
                  <a:pt x="57" y="262"/>
                </a:lnTo>
                <a:lnTo>
                  <a:pt x="55" y="262"/>
                </a:lnTo>
                <a:lnTo>
                  <a:pt x="55" y="261"/>
                </a:lnTo>
                <a:lnTo>
                  <a:pt x="55" y="262"/>
                </a:lnTo>
                <a:lnTo>
                  <a:pt x="57" y="262"/>
                </a:lnTo>
                <a:lnTo>
                  <a:pt x="57" y="261"/>
                </a:lnTo>
                <a:lnTo>
                  <a:pt x="57" y="259"/>
                </a:lnTo>
                <a:lnTo>
                  <a:pt x="57" y="261"/>
                </a:lnTo>
                <a:lnTo>
                  <a:pt x="58" y="261"/>
                </a:lnTo>
                <a:lnTo>
                  <a:pt x="58" y="259"/>
                </a:lnTo>
                <a:lnTo>
                  <a:pt x="57" y="259"/>
                </a:lnTo>
                <a:lnTo>
                  <a:pt x="58" y="259"/>
                </a:lnTo>
                <a:lnTo>
                  <a:pt x="57" y="259"/>
                </a:lnTo>
                <a:lnTo>
                  <a:pt x="58" y="259"/>
                </a:lnTo>
                <a:lnTo>
                  <a:pt x="58" y="257"/>
                </a:lnTo>
                <a:lnTo>
                  <a:pt x="57" y="257"/>
                </a:lnTo>
                <a:lnTo>
                  <a:pt x="57" y="256"/>
                </a:lnTo>
                <a:lnTo>
                  <a:pt x="58" y="256"/>
                </a:lnTo>
                <a:lnTo>
                  <a:pt x="58" y="254"/>
                </a:lnTo>
                <a:lnTo>
                  <a:pt x="58" y="252"/>
                </a:lnTo>
                <a:lnTo>
                  <a:pt x="58" y="251"/>
                </a:lnTo>
                <a:lnTo>
                  <a:pt x="60" y="251"/>
                </a:lnTo>
                <a:lnTo>
                  <a:pt x="62" y="251"/>
                </a:lnTo>
                <a:lnTo>
                  <a:pt x="63" y="251"/>
                </a:lnTo>
                <a:lnTo>
                  <a:pt x="63" y="249"/>
                </a:lnTo>
                <a:lnTo>
                  <a:pt x="67" y="249"/>
                </a:lnTo>
                <a:lnTo>
                  <a:pt x="67" y="247"/>
                </a:lnTo>
                <a:lnTo>
                  <a:pt x="67" y="244"/>
                </a:lnTo>
                <a:lnTo>
                  <a:pt x="63" y="241"/>
                </a:lnTo>
                <a:lnTo>
                  <a:pt x="63" y="237"/>
                </a:lnTo>
                <a:lnTo>
                  <a:pt x="65" y="236"/>
                </a:lnTo>
                <a:lnTo>
                  <a:pt x="65" y="229"/>
                </a:lnTo>
                <a:lnTo>
                  <a:pt x="67" y="229"/>
                </a:lnTo>
                <a:lnTo>
                  <a:pt x="67" y="227"/>
                </a:lnTo>
                <a:lnTo>
                  <a:pt x="67" y="226"/>
                </a:lnTo>
                <a:lnTo>
                  <a:pt x="67" y="224"/>
                </a:lnTo>
                <a:lnTo>
                  <a:pt x="67" y="222"/>
                </a:lnTo>
                <a:lnTo>
                  <a:pt x="63" y="221"/>
                </a:lnTo>
                <a:lnTo>
                  <a:pt x="63" y="219"/>
                </a:lnTo>
                <a:lnTo>
                  <a:pt x="65" y="217"/>
                </a:lnTo>
                <a:lnTo>
                  <a:pt x="67" y="216"/>
                </a:lnTo>
                <a:lnTo>
                  <a:pt x="67" y="214"/>
                </a:lnTo>
                <a:lnTo>
                  <a:pt x="65" y="212"/>
                </a:lnTo>
                <a:lnTo>
                  <a:pt x="67" y="211"/>
                </a:lnTo>
                <a:lnTo>
                  <a:pt x="68" y="211"/>
                </a:lnTo>
                <a:lnTo>
                  <a:pt x="70" y="209"/>
                </a:lnTo>
                <a:lnTo>
                  <a:pt x="72" y="207"/>
                </a:lnTo>
                <a:lnTo>
                  <a:pt x="75" y="211"/>
                </a:lnTo>
                <a:lnTo>
                  <a:pt x="77" y="209"/>
                </a:lnTo>
                <a:lnTo>
                  <a:pt x="78" y="201"/>
                </a:lnTo>
                <a:lnTo>
                  <a:pt x="77" y="201"/>
                </a:lnTo>
                <a:lnTo>
                  <a:pt x="73" y="199"/>
                </a:lnTo>
                <a:lnTo>
                  <a:pt x="72" y="197"/>
                </a:lnTo>
                <a:lnTo>
                  <a:pt x="72" y="196"/>
                </a:lnTo>
                <a:lnTo>
                  <a:pt x="72" y="194"/>
                </a:lnTo>
                <a:lnTo>
                  <a:pt x="72" y="191"/>
                </a:lnTo>
                <a:lnTo>
                  <a:pt x="75" y="189"/>
                </a:lnTo>
                <a:lnTo>
                  <a:pt x="77" y="189"/>
                </a:lnTo>
                <a:lnTo>
                  <a:pt x="77" y="191"/>
                </a:lnTo>
                <a:lnTo>
                  <a:pt x="78" y="191"/>
                </a:lnTo>
                <a:lnTo>
                  <a:pt x="83" y="189"/>
                </a:lnTo>
                <a:lnTo>
                  <a:pt x="87" y="186"/>
                </a:lnTo>
                <a:lnTo>
                  <a:pt x="92" y="182"/>
                </a:lnTo>
                <a:lnTo>
                  <a:pt x="95" y="179"/>
                </a:lnTo>
                <a:lnTo>
                  <a:pt x="97" y="179"/>
                </a:lnTo>
                <a:lnTo>
                  <a:pt x="97" y="181"/>
                </a:lnTo>
                <a:lnTo>
                  <a:pt x="98" y="182"/>
                </a:lnTo>
                <a:lnTo>
                  <a:pt x="98" y="186"/>
                </a:lnTo>
                <a:lnTo>
                  <a:pt x="98" y="187"/>
                </a:lnTo>
                <a:lnTo>
                  <a:pt x="98" y="186"/>
                </a:lnTo>
                <a:lnTo>
                  <a:pt x="100" y="186"/>
                </a:lnTo>
                <a:lnTo>
                  <a:pt x="100" y="184"/>
                </a:lnTo>
                <a:lnTo>
                  <a:pt x="100" y="182"/>
                </a:lnTo>
                <a:lnTo>
                  <a:pt x="100" y="181"/>
                </a:lnTo>
                <a:lnTo>
                  <a:pt x="102" y="181"/>
                </a:lnTo>
                <a:lnTo>
                  <a:pt x="103" y="182"/>
                </a:lnTo>
                <a:lnTo>
                  <a:pt x="105" y="182"/>
                </a:lnTo>
                <a:lnTo>
                  <a:pt x="107" y="182"/>
                </a:lnTo>
                <a:lnTo>
                  <a:pt x="110" y="179"/>
                </a:lnTo>
                <a:lnTo>
                  <a:pt x="112" y="181"/>
                </a:lnTo>
                <a:lnTo>
                  <a:pt x="112" y="182"/>
                </a:lnTo>
                <a:lnTo>
                  <a:pt x="113" y="186"/>
                </a:lnTo>
                <a:lnTo>
                  <a:pt x="113" y="189"/>
                </a:lnTo>
                <a:lnTo>
                  <a:pt x="113" y="191"/>
                </a:lnTo>
                <a:lnTo>
                  <a:pt x="115" y="192"/>
                </a:lnTo>
                <a:lnTo>
                  <a:pt x="118" y="191"/>
                </a:lnTo>
                <a:lnTo>
                  <a:pt x="123" y="191"/>
                </a:lnTo>
                <a:lnTo>
                  <a:pt x="125" y="192"/>
                </a:lnTo>
                <a:lnTo>
                  <a:pt x="127" y="192"/>
                </a:lnTo>
                <a:lnTo>
                  <a:pt x="127" y="196"/>
                </a:lnTo>
                <a:lnTo>
                  <a:pt x="130" y="196"/>
                </a:lnTo>
                <a:lnTo>
                  <a:pt x="132" y="196"/>
                </a:lnTo>
                <a:lnTo>
                  <a:pt x="133" y="196"/>
                </a:lnTo>
                <a:lnTo>
                  <a:pt x="135" y="194"/>
                </a:lnTo>
                <a:lnTo>
                  <a:pt x="138" y="192"/>
                </a:lnTo>
                <a:lnTo>
                  <a:pt x="138" y="191"/>
                </a:lnTo>
                <a:lnTo>
                  <a:pt x="138" y="189"/>
                </a:lnTo>
                <a:lnTo>
                  <a:pt x="138" y="186"/>
                </a:lnTo>
                <a:lnTo>
                  <a:pt x="142" y="184"/>
                </a:lnTo>
                <a:lnTo>
                  <a:pt x="143" y="182"/>
                </a:lnTo>
                <a:lnTo>
                  <a:pt x="145" y="181"/>
                </a:lnTo>
                <a:lnTo>
                  <a:pt x="147" y="179"/>
                </a:lnTo>
                <a:lnTo>
                  <a:pt x="148" y="181"/>
                </a:lnTo>
                <a:lnTo>
                  <a:pt x="150" y="179"/>
                </a:lnTo>
                <a:lnTo>
                  <a:pt x="150" y="177"/>
                </a:lnTo>
                <a:lnTo>
                  <a:pt x="150" y="176"/>
                </a:lnTo>
                <a:lnTo>
                  <a:pt x="150" y="174"/>
                </a:lnTo>
                <a:lnTo>
                  <a:pt x="150" y="172"/>
                </a:lnTo>
                <a:lnTo>
                  <a:pt x="150" y="171"/>
                </a:lnTo>
                <a:lnTo>
                  <a:pt x="150" y="169"/>
                </a:lnTo>
                <a:lnTo>
                  <a:pt x="152" y="169"/>
                </a:lnTo>
                <a:lnTo>
                  <a:pt x="150" y="167"/>
                </a:lnTo>
                <a:lnTo>
                  <a:pt x="150" y="166"/>
                </a:lnTo>
                <a:lnTo>
                  <a:pt x="150" y="164"/>
                </a:lnTo>
                <a:lnTo>
                  <a:pt x="152" y="162"/>
                </a:lnTo>
                <a:lnTo>
                  <a:pt x="152" y="161"/>
                </a:lnTo>
                <a:lnTo>
                  <a:pt x="153" y="161"/>
                </a:lnTo>
                <a:lnTo>
                  <a:pt x="155" y="159"/>
                </a:lnTo>
                <a:lnTo>
                  <a:pt x="157" y="157"/>
                </a:lnTo>
                <a:lnTo>
                  <a:pt x="158" y="159"/>
                </a:lnTo>
                <a:lnTo>
                  <a:pt x="160" y="159"/>
                </a:lnTo>
                <a:lnTo>
                  <a:pt x="163" y="161"/>
                </a:lnTo>
                <a:lnTo>
                  <a:pt x="167" y="161"/>
                </a:lnTo>
                <a:lnTo>
                  <a:pt x="170" y="161"/>
                </a:lnTo>
                <a:lnTo>
                  <a:pt x="172" y="161"/>
                </a:lnTo>
                <a:lnTo>
                  <a:pt x="173" y="162"/>
                </a:lnTo>
                <a:lnTo>
                  <a:pt x="172" y="167"/>
                </a:lnTo>
                <a:lnTo>
                  <a:pt x="170" y="169"/>
                </a:lnTo>
                <a:lnTo>
                  <a:pt x="170" y="171"/>
                </a:lnTo>
                <a:lnTo>
                  <a:pt x="168" y="172"/>
                </a:lnTo>
                <a:lnTo>
                  <a:pt x="168" y="176"/>
                </a:lnTo>
                <a:lnTo>
                  <a:pt x="172" y="177"/>
                </a:lnTo>
                <a:lnTo>
                  <a:pt x="173" y="179"/>
                </a:lnTo>
                <a:lnTo>
                  <a:pt x="178" y="187"/>
                </a:lnTo>
                <a:lnTo>
                  <a:pt x="182" y="186"/>
                </a:lnTo>
                <a:lnTo>
                  <a:pt x="185" y="187"/>
                </a:lnTo>
                <a:lnTo>
                  <a:pt x="185" y="186"/>
                </a:lnTo>
                <a:lnTo>
                  <a:pt x="190" y="187"/>
                </a:lnTo>
                <a:lnTo>
                  <a:pt x="192" y="187"/>
                </a:lnTo>
                <a:lnTo>
                  <a:pt x="195" y="186"/>
                </a:lnTo>
                <a:lnTo>
                  <a:pt x="195" y="184"/>
                </a:lnTo>
                <a:lnTo>
                  <a:pt x="198" y="181"/>
                </a:lnTo>
                <a:lnTo>
                  <a:pt x="205" y="177"/>
                </a:lnTo>
                <a:lnTo>
                  <a:pt x="208" y="174"/>
                </a:lnTo>
                <a:lnTo>
                  <a:pt x="210" y="171"/>
                </a:lnTo>
                <a:lnTo>
                  <a:pt x="213" y="171"/>
                </a:lnTo>
                <a:lnTo>
                  <a:pt x="213" y="169"/>
                </a:lnTo>
                <a:lnTo>
                  <a:pt x="212" y="164"/>
                </a:lnTo>
                <a:lnTo>
                  <a:pt x="212" y="161"/>
                </a:lnTo>
                <a:lnTo>
                  <a:pt x="213" y="156"/>
                </a:lnTo>
                <a:lnTo>
                  <a:pt x="217" y="152"/>
                </a:lnTo>
                <a:lnTo>
                  <a:pt x="218" y="156"/>
                </a:lnTo>
                <a:lnTo>
                  <a:pt x="222" y="157"/>
                </a:lnTo>
                <a:lnTo>
                  <a:pt x="225" y="156"/>
                </a:lnTo>
                <a:lnTo>
                  <a:pt x="225" y="154"/>
                </a:lnTo>
                <a:lnTo>
                  <a:pt x="227" y="151"/>
                </a:lnTo>
                <a:lnTo>
                  <a:pt x="228" y="151"/>
                </a:lnTo>
                <a:lnTo>
                  <a:pt x="230" y="152"/>
                </a:lnTo>
                <a:lnTo>
                  <a:pt x="235" y="149"/>
                </a:lnTo>
                <a:lnTo>
                  <a:pt x="237" y="151"/>
                </a:lnTo>
                <a:lnTo>
                  <a:pt x="240" y="149"/>
                </a:lnTo>
                <a:lnTo>
                  <a:pt x="242" y="147"/>
                </a:lnTo>
                <a:lnTo>
                  <a:pt x="240" y="146"/>
                </a:lnTo>
                <a:lnTo>
                  <a:pt x="240" y="139"/>
                </a:lnTo>
                <a:lnTo>
                  <a:pt x="239" y="137"/>
                </a:lnTo>
                <a:lnTo>
                  <a:pt x="235" y="136"/>
                </a:lnTo>
                <a:lnTo>
                  <a:pt x="235" y="132"/>
                </a:lnTo>
                <a:lnTo>
                  <a:pt x="232" y="131"/>
                </a:lnTo>
                <a:lnTo>
                  <a:pt x="230" y="129"/>
                </a:lnTo>
                <a:lnTo>
                  <a:pt x="230" y="126"/>
                </a:lnTo>
                <a:lnTo>
                  <a:pt x="228" y="124"/>
                </a:lnTo>
                <a:lnTo>
                  <a:pt x="227" y="124"/>
                </a:lnTo>
                <a:lnTo>
                  <a:pt x="227" y="122"/>
                </a:lnTo>
                <a:lnTo>
                  <a:pt x="228" y="114"/>
                </a:lnTo>
                <a:lnTo>
                  <a:pt x="232" y="112"/>
                </a:lnTo>
                <a:lnTo>
                  <a:pt x="235" y="109"/>
                </a:lnTo>
                <a:lnTo>
                  <a:pt x="239" y="106"/>
                </a:lnTo>
                <a:lnTo>
                  <a:pt x="237" y="104"/>
                </a:lnTo>
                <a:lnTo>
                  <a:pt x="235" y="102"/>
                </a:lnTo>
                <a:lnTo>
                  <a:pt x="234" y="101"/>
                </a:lnTo>
                <a:lnTo>
                  <a:pt x="234" y="99"/>
                </a:lnTo>
                <a:lnTo>
                  <a:pt x="235" y="97"/>
                </a:lnTo>
                <a:lnTo>
                  <a:pt x="237" y="96"/>
                </a:lnTo>
                <a:lnTo>
                  <a:pt x="237" y="94"/>
                </a:lnTo>
                <a:lnTo>
                  <a:pt x="237" y="92"/>
                </a:lnTo>
                <a:lnTo>
                  <a:pt x="237" y="91"/>
                </a:lnTo>
                <a:lnTo>
                  <a:pt x="234" y="86"/>
                </a:lnTo>
                <a:lnTo>
                  <a:pt x="228" y="81"/>
                </a:lnTo>
                <a:lnTo>
                  <a:pt x="225" y="77"/>
                </a:lnTo>
                <a:lnTo>
                  <a:pt x="222" y="74"/>
                </a:lnTo>
                <a:lnTo>
                  <a:pt x="218" y="72"/>
                </a:lnTo>
                <a:lnTo>
                  <a:pt x="215" y="71"/>
                </a:lnTo>
                <a:lnTo>
                  <a:pt x="212" y="69"/>
                </a:lnTo>
                <a:lnTo>
                  <a:pt x="205" y="69"/>
                </a:lnTo>
                <a:lnTo>
                  <a:pt x="202" y="67"/>
                </a:lnTo>
                <a:lnTo>
                  <a:pt x="200" y="67"/>
                </a:lnTo>
                <a:lnTo>
                  <a:pt x="198" y="65"/>
                </a:lnTo>
                <a:lnTo>
                  <a:pt x="200" y="62"/>
                </a:lnTo>
                <a:lnTo>
                  <a:pt x="200" y="60"/>
                </a:lnTo>
                <a:lnTo>
                  <a:pt x="202" y="59"/>
                </a:lnTo>
                <a:lnTo>
                  <a:pt x="200" y="57"/>
                </a:lnTo>
                <a:lnTo>
                  <a:pt x="198" y="57"/>
                </a:lnTo>
                <a:lnTo>
                  <a:pt x="197" y="59"/>
                </a:lnTo>
                <a:lnTo>
                  <a:pt x="195" y="57"/>
                </a:lnTo>
                <a:lnTo>
                  <a:pt x="195" y="55"/>
                </a:lnTo>
                <a:lnTo>
                  <a:pt x="193" y="52"/>
                </a:lnTo>
                <a:lnTo>
                  <a:pt x="197" y="52"/>
                </a:lnTo>
                <a:lnTo>
                  <a:pt x="198" y="52"/>
                </a:lnTo>
                <a:lnTo>
                  <a:pt x="198" y="50"/>
                </a:lnTo>
                <a:lnTo>
                  <a:pt x="198" y="49"/>
                </a:lnTo>
                <a:lnTo>
                  <a:pt x="200" y="47"/>
                </a:lnTo>
                <a:lnTo>
                  <a:pt x="200" y="45"/>
                </a:lnTo>
                <a:lnTo>
                  <a:pt x="202" y="45"/>
                </a:lnTo>
                <a:lnTo>
                  <a:pt x="203" y="45"/>
                </a:lnTo>
                <a:lnTo>
                  <a:pt x="205" y="45"/>
                </a:lnTo>
                <a:lnTo>
                  <a:pt x="207" y="47"/>
                </a:lnTo>
                <a:lnTo>
                  <a:pt x="207" y="45"/>
                </a:lnTo>
                <a:lnTo>
                  <a:pt x="207" y="44"/>
                </a:lnTo>
                <a:lnTo>
                  <a:pt x="207" y="40"/>
                </a:lnTo>
                <a:lnTo>
                  <a:pt x="207" y="39"/>
                </a:lnTo>
                <a:lnTo>
                  <a:pt x="208" y="39"/>
                </a:lnTo>
                <a:lnTo>
                  <a:pt x="210" y="39"/>
                </a:lnTo>
                <a:lnTo>
                  <a:pt x="210" y="40"/>
                </a:lnTo>
                <a:lnTo>
                  <a:pt x="213" y="40"/>
                </a:lnTo>
                <a:lnTo>
                  <a:pt x="215" y="40"/>
                </a:lnTo>
                <a:lnTo>
                  <a:pt x="217" y="40"/>
                </a:lnTo>
                <a:lnTo>
                  <a:pt x="217" y="39"/>
                </a:lnTo>
                <a:lnTo>
                  <a:pt x="217" y="35"/>
                </a:lnTo>
                <a:lnTo>
                  <a:pt x="215" y="34"/>
                </a:lnTo>
                <a:lnTo>
                  <a:pt x="215" y="27"/>
                </a:lnTo>
                <a:lnTo>
                  <a:pt x="215" y="25"/>
                </a:lnTo>
                <a:lnTo>
                  <a:pt x="217" y="24"/>
                </a:lnTo>
                <a:lnTo>
                  <a:pt x="218" y="25"/>
                </a:lnTo>
                <a:lnTo>
                  <a:pt x="220" y="25"/>
                </a:lnTo>
                <a:lnTo>
                  <a:pt x="222" y="29"/>
                </a:lnTo>
                <a:lnTo>
                  <a:pt x="223" y="30"/>
                </a:lnTo>
                <a:lnTo>
                  <a:pt x="225" y="29"/>
                </a:lnTo>
                <a:lnTo>
                  <a:pt x="227" y="27"/>
                </a:lnTo>
                <a:lnTo>
                  <a:pt x="228" y="24"/>
                </a:lnTo>
                <a:lnTo>
                  <a:pt x="230" y="19"/>
                </a:lnTo>
                <a:lnTo>
                  <a:pt x="230" y="17"/>
                </a:lnTo>
                <a:lnTo>
                  <a:pt x="232" y="14"/>
                </a:lnTo>
                <a:lnTo>
                  <a:pt x="232" y="10"/>
                </a:lnTo>
                <a:lnTo>
                  <a:pt x="234" y="10"/>
                </a:lnTo>
                <a:lnTo>
                  <a:pt x="235" y="12"/>
                </a:lnTo>
                <a:lnTo>
                  <a:pt x="235" y="14"/>
                </a:lnTo>
                <a:lnTo>
                  <a:pt x="237" y="15"/>
                </a:lnTo>
                <a:lnTo>
                  <a:pt x="240" y="19"/>
                </a:lnTo>
                <a:lnTo>
                  <a:pt x="244" y="19"/>
                </a:lnTo>
                <a:lnTo>
                  <a:pt x="245" y="19"/>
                </a:lnTo>
                <a:lnTo>
                  <a:pt x="245" y="17"/>
                </a:lnTo>
                <a:lnTo>
                  <a:pt x="245" y="14"/>
                </a:lnTo>
                <a:lnTo>
                  <a:pt x="254" y="9"/>
                </a:lnTo>
                <a:lnTo>
                  <a:pt x="255" y="10"/>
                </a:lnTo>
                <a:lnTo>
                  <a:pt x="255" y="14"/>
                </a:lnTo>
                <a:lnTo>
                  <a:pt x="257" y="15"/>
                </a:lnTo>
                <a:lnTo>
                  <a:pt x="257" y="17"/>
                </a:lnTo>
                <a:lnTo>
                  <a:pt x="257" y="19"/>
                </a:lnTo>
                <a:lnTo>
                  <a:pt x="259" y="19"/>
                </a:lnTo>
                <a:lnTo>
                  <a:pt x="259" y="22"/>
                </a:lnTo>
                <a:lnTo>
                  <a:pt x="262" y="24"/>
                </a:lnTo>
                <a:lnTo>
                  <a:pt x="264" y="24"/>
                </a:lnTo>
                <a:lnTo>
                  <a:pt x="267" y="19"/>
                </a:lnTo>
                <a:lnTo>
                  <a:pt x="269" y="9"/>
                </a:lnTo>
                <a:lnTo>
                  <a:pt x="272" y="4"/>
                </a:lnTo>
                <a:lnTo>
                  <a:pt x="279" y="0"/>
                </a:lnTo>
                <a:lnTo>
                  <a:pt x="280" y="5"/>
                </a:lnTo>
                <a:lnTo>
                  <a:pt x="282" y="5"/>
                </a:lnTo>
                <a:lnTo>
                  <a:pt x="282" y="7"/>
                </a:lnTo>
                <a:lnTo>
                  <a:pt x="284" y="9"/>
                </a:lnTo>
                <a:lnTo>
                  <a:pt x="284" y="10"/>
                </a:lnTo>
                <a:lnTo>
                  <a:pt x="285" y="14"/>
                </a:lnTo>
                <a:lnTo>
                  <a:pt x="285" y="15"/>
                </a:lnTo>
                <a:lnTo>
                  <a:pt x="284" y="15"/>
                </a:lnTo>
                <a:close/>
              </a:path>
            </a:pathLst>
          </a:custGeom>
          <a:solidFill>
            <a:srgbClr val="D077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6"/>
          <p:cNvSpPr>
            <a:spLocks noEditPoints="1"/>
          </p:cNvSpPr>
          <p:nvPr/>
        </p:nvSpPr>
        <p:spPr bwMode="auto">
          <a:xfrm>
            <a:off x="4227513" y="4692651"/>
            <a:ext cx="736600" cy="692150"/>
          </a:xfrm>
          <a:custGeom>
            <a:avLst/>
            <a:gdLst/>
            <a:ahLst/>
            <a:cxnLst>
              <a:cxn ang="0">
                <a:pos x="160" y="416"/>
              </a:cxn>
              <a:cxn ang="0">
                <a:pos x="172" y="416"/>
              </a:cxn>
              <a:cxn ang="0">
                <a:pos x="194" y="414"/>
              </a:cxn>
              <a:cxn ang="0">
                <a:pos x="197" y="411"/>
              </a:cxn>
              <a:cxn ang="0">
                <a:pos x="240" y="436"/>
              </a:cxn>
              <a:cxn ang="0">
                <a:pos x="237" y="423"/>
              </a:cxn>
              <a:cxn ang="0">
                <a:pos x="192" y="408"/>
              </a:cxn>
              <a:cxn ang="0">
                <a:pos x="229" y="418"/>
              </a:cxn>
              <a:cxn ang="0">
                <a:pos x="212" y="404"/>
              </a:cxn>
              <a:cxn ang="0">
                <a:pos x="200" y="394"/>
              </a:cxn>
              <a:cxn ang="0">
                <a:pos x="160" y="403"/>
              </a:cxn>
              <a:cxn ang="0">
                <a:pos x="195" y="386"/>
              </a:cxn>
              <a:cxn ang="0">
                <a:pos x="197" y="384"/>
              </a:cxn>
              <a:cxn ang="0">
                <a:pos x="287" y="371"/>
              </a:cxn>
              <a:cxn ang="0">
                <a:pos x="230" y="364"/>
              </a:cxn>
              <a:cxn ang="0">
                <a:pos x="120" y="363"/>
              </a:cxn>
              <a:cxn ang="0">
                <a:pos x="145" y="354"/>
              </a:cxn>
              <a:cxn ang="0">
                <a:pos x="277" y="374"/>
              </a:cxn>
              <a:cxn ang="0">
                <a:pos x="229" y="399"/>
              </a:cxn>
              <a:cxn ang="0">
                <a:pos x="220" y="373"/>
              </a:cxn>
              <a:cxn ang="0">
                <a:pos x="249" y="349"/>
              </a:cxn>
              <a:cxn ang="0">
                <a:pos x="215" y="346"/>
              </a:cxn>
              <a:cxn ang="0">
                <a:pos x="195" y="358"/>
              </a:cxn>
              <a:cxn ang="0">
                <a:pos x="155" y="351"/>
              </a:cxn>
              <a:cxn ang="0">
                <a:pos x="192" y="346"/>
              </a:cxn>
              <a:cxn ang="0">
                <a:pos x="48" y="333"/>
              </a:cxn>
              <a:cxn ang="0">
                <a:pos x="160" y="339"/>
              </a:cxn>
              <a:cxn ang="0">
                <a:pos x="87" y="324"/>
              </a:cxn>
              <a:cxn ang="0">
                <a:pos x="38" y="321"/>
              </a:cxn>
              <a:cxn ang="0">
                <a:pos x="169" y="313"/>
              </a:cxn>
              <a:cxn ang="0">
                <a:pos x="37" y="284"/>
              </a:cxn>
              <a:cxn ang="0">
                <a:pos x="42" y="274"/>
              </a:cxn>
              <a:cxn ang="0">
                <a:pos x="38" y="269"/>
              </a:cxn>
              <a:cxn ang="0">
                <a:pos x="452" y="114"/>
              </a:cxn>
              <a:cxn ang="0">
                <a:pos x="446" y="266"/>
              </a:cxn>
              <a:cxn ang="0">
                <a:pos x="396" y="389"/>
              </a:cxn>
              <a:cxn ang="0">
                <a:pos x="275" y="414"/>
              </a:cxn>
              <a:cxn ang="0">
                <a:pos x="349" y="388"/>
              </a:cxn>
              <a:cxn ang="0">
                <a:pos x="397" y="336"/>
              </a:cxn>
              <a:cxn ang="0">
                <a:pos x="389" y="291"/>
              </a:cxn>
              <a:cxn ang="0">
                <a:pos x="371" y="378"/>
              </a:cxn>
              <a:cxn ang="0">
                <a:pos x="282" y="386"/>
              </a:cxn>
              <a:cxn ang="0">
                <a:pos x="289" y="333"/>
              </a:cxn>
              <a:cxn ang="0">
                <a:pos x="225" y="338"/>
              </a:cxn>
              <a:cxn ang="0">
                <a:pos x="240" y="323"/>
              </a:cxn>
              <a:cxn ang="0">
                <a:pos x="262" y="316"/>
              </a:cxn>
              <a:cxn ang="0">
                <a:pos x="202" y="329"/>
              </a:cxn>
              <a:cxn ang="0">
                <a:pos x="195" y="316"/>
              </a:cxn>
              <a:cxn ang="0">
                <a:pos x="157" y="316"/>
              </a:cxn>
              <a:cxn ang="0">
                <a:pos x="107" y="316"/>
              </a:cxn>
              <a:cxn ang="0">
                <a:pos x="132" y="349"/>
              </a:cxn>
              <a:cxn ang="0">
                <a:pos x="77" y="324"/>
              </a:cxn>
              <a:cxn ang="0">
                <a:pos x="42" y="282"/>
              </a:cxn>
              <a:cxn ang="0">
                <a:pos x="65" y="282"/>
              </a:cxn>
              <a:cxn ang="0">
                <a:pos x="80" y="287"/>
              </a:cxn>
              <a:cxn ang="0">
                <a:pos x="154" y="277"/>
              </a:cxn>
              <a:cxn ang="0">
                <a:pos x="179" y="264"/>
              </a:cxn>
              <a:cxn ang="0">
                <a:pos x="75" y="284"/>
              </a:cxn>
              <a:cxn ang="0">
                <a:pos x="83" y="271"/>
              </a:cxn>
              <a:cxn ang="0">
                <a:pos x="7" y="256"/>
              </a:cxn>
              <a:cxn ang="0">
                <a:pos x="149" y="227"/>
              </a:cxn>
              <a:cxn ang="0">
                <a:pos x="255" y="162"/>
              </a:cxn>
              <a:cxn ang="0">
                <a:pos x="327" y="72"/>
              </a:cxn>
            </a:cxnLst>
            <a:rect l="0" t="0" r="r" b="b"/>
            <a:pathLst>
              <a:path w="464" h="436">
                <a:moveTo>
                  <a:pt x="217" y="434"/>
                </a:moveTo>
                <a:lnTo>
                  <a:pt x="215" y="434"/>
                </a:lnTo>
                <a:lnTo>
                  <a:pt x="217" y="433"/>
                </a:lnTo>
                <a:lnTo>
                  <a:pt x="217" y="434"/>
                </a:lnTo>
                <a:close/>
                <a:moveTo>
                  <a:pt x="217" y="424"/>
                </a:moveTo>
                <a:lnTo>
                  <a:pt x="215" y="424"/>
                </a:lnTo>
                <a:lnTo>
                  <a:pt x="217" y="424"/>
                </a:lnTo>
                <a:close/>
                <a:moveTo>
                  <a:pt x="269" y="424"/>
                </a:moveTo>
                <a:lnTo>
                  <a:pt x="269" y="426"/>
                </a:lnTo>
                <a:lnTo>
                  <a:pt x="269" y="424"/>
                </a:lnTo>
                <a:close/>
                <a:moveTo>
                  <a:pt x="282" y="426"/>
                </a:moveTo>
                <a:lnTo>
                  <a:pt x="282" y="428"/>
                </a:lnTo>
                <a:lnTo>
                  <a:pt x="281" y="428"/>
                </a:lnTo>
                <a:lnTo>
                  <a:pt x="281" y="426"/>
                </a:lnTo>
                <a:lnTo>
                  <a:pt x="281" y="424"/>
                </a:lnTo>
                <a:lnTo>
                  <a:pt x="279" y="424"/>
                </a:lnTo>
                <a:lnTo>
                  <a:pt x="281" y="424"/>
                </a:lnTo>
                <a:lnTo>
                  <a:pt x="281" y="423"/>
                </a:lnTo>
                <a:lnTo>
                  <a:pt x="281" y="424"/>
                </a:lnTo>
                <a:lnTo>
                  <a:pt x="282" y="424"/>
                </a:lnTo>
                <a:lnTo>
                  <a:pt x="282" y="426"/>
                </a:lnTo>
                <a:close/>
                <a:moveTo>
                  <a:pt x="224" y="423"/>
                </a:moveTo>
                <a:lnTo>
                  <a:pt x="225" y="423"/>
                </a:lnTo>
                <a:lnTo>
                  <a:pt x="224" y="423"/>
                </a:lnTo>
                <a:close/>
                <a:moveTo>
                  <a:pt x="229" y="423"/>
                </a:moveTo>
                <a:lnTo>
                  <a:pt x="227" y="423"/>
                </a:lnTo>
                <a:lnTo>
                  <a:pt x="229" y="423"/>
                </a:lnTo>
                <a:close/>
                <a:moveTo>
                  <a:pt x="230" y="423"/>
                </a:moveTo>
                <a:lnTo>
                  <a:pt x="229" y="423"/>
                </a:lnTo>
                <a:lnTo>
                  <a:pt x="230" y="423"/>
                </a:lnTo>
                <a:close/>
                <a:moveTo>
                  <a:pt x="192" y="423"/>
                </a:moveTo>
                <a:lnTo>
                  <a:pt x="192" y="421"/>
                </a:lnTo>
                <a:lnTo>
                  <a:pt x="192" y="423"/>
                </a:lnTo>
                <a:close/>
                <a:moveTo>
                  <a:pt x="227" y="421"/>
                </a:moveTo>
                <a:lnTo>
                  <a:pt x="227" y="423"/>
                </a:lnTo>
                <a:lnTo>
                  <a:pt x="225" y="423"/>
                </a:lnTo>
                <a:lnTo>
                  <a:pt x="227" y="423"/>
                </a:lnTo>
                <a:lnTo>
                  <a:pt x="225" y="423"/>
                </a:lnTo>
                <a:lnTo>
                  <a:pt x="225" y="421"/>
                </a:lnTo>
                <a:lnTo>
                  <a:pt x="227" y="421"/>
                </a:lnTo>
                <a:close/>
                <a:moveTo>
                  <a:pt x="230" y="421"/>
                </a:moveTo>
                <a:lnTo>
                  <a:pt x="232" y="421"/>
                </a:lnTo>
                <a:lnTo>
                  <a:pt x="232" y="423"/>
                </a:lnTo>
                <a:lnTo>
                  <a:pt x="232" y="421"/>
                </a:lnTo>
                <a:lnTo>
                  <a:pt x="232" y="423"/>
                </a:lnTo>
                <a:lnTo>
                  <a:pt x="232" y="421"/>
                </a:lnTo>
                <a:lnTo>
                  <a:pt x="232" y="423"/>
                </a:lnTo>
                <a:lnTo>
                  <a:pt x="230" y="423"/>
                </a:lnTo>
                <a:lnTo>
                  <a:pt x="229" y="421"/>
                </a:lnTo>
                <a:lnTo>
                  <a:pt x="230" y="421"/>
                </a:lnTo>
                <a:close/>
                <a:moveTo>
                  <a:pt x="225" y="421"/>
                </a:moveTo>
                <a:lnTo>
                  <a:pt x="225" y="419"/>
                </a:lnTo>
                <a:lnTo>
                  <a:pt x="225" y="421"/>
                </a:lnTo>
                <a:close/>
                <a:moveTo>
                  <a:pt x="195" y="419"/>
                </a:moveTo>
                <a:lnTo>
                  <a:pt x="197" y="419"/>
                </a:lnTo>
                <a:lnTo>
                  <a:pt x="197" y="421"/>
                </a:lnTo>
                <a:lnTo>
                  <a:pt x="195" y="421"/>
                </a:lnTo>
                <a:lnTo>
                  <a:pt x="194" y="421"/>
                </a:lnTo>
                <a:lnTo>
                  <a:pt x="194" y="419"/>
                </a:lnTo>
                <a:lnTo>
                  <a:pt x="195" y="419"/>
                </a:lnTo>
                <a:lnTo>
                  <a:pt x="194" y="419"/>
                </a:lnTo>
                <a:lnTo>
                  <a:pt x="195" y="419"/>
                </a:lnTo>
                <a:close/>
                <a:moveTo>
                  <a:pt x="240" y="418"/>
                </a:moveTo>
                <a:lnTo>
                  <a:pt x="239" y="418"/>
                </a:lnTo>
                <a:lnTo>
                  <a:pt x="239" y="419"/>
                </a:lnTo>
                <a:lnTo>
                  <a:pt x="239" y="418"/>
                </a:lnTo>
                <a:lnTo>
                  <a:pt x="240" y="418"/>
                </a:lnTo>
                <a:close/>
                <a:moveTo>
                  <a:pt x="286" y="418"/>
                </a:moveTo>
                <a:lnTo>
                  <a:pt x="284" y="418"/>
                </a:lnTo>
                <a:lnTo>
                  <a:pt x="284" y="416"/>
                </a:lnTo>
                <a:lnTo>
                  <a:pt x="286" y="416"/>
                </a:lnTo>
                <a:lnTo>
                  <a:pt x="286" y="418"/>
                </a:lnTo>
                <a:close/>
                <a:moveTo>
                  <a:pt x="162" y="418"/>
                </a:moveTo>
                <a:lnTo>
                  <a:pt x="162" y="416"/>
                </a:lnTo>
                <a:lnTo>
                  <a:pt x="160" y="416"/>
                </a:lnTo>
                <a:lnTo>
                  <a:pt x="162" y="416"/>
                </a:lnTo>
                <a:lnTo>
                  <a:pt x="162" y="418"/>
                </a:lnTo>
                <a:close/>
                <a:moveTo>
                  <a:pt x="281" y="416"/>
                </a:moveTo>
                <a:lnTo>
                  <a:pt x="279" y="416"/>
                </a:lnTo>
                <a:lnTo>
                  <a:pt x="281" y="416"/>
                </a:lnTo>
                <a:close/>
                <a:moveTo>
                  <a:pt x="159" y="416"/>
                </a:moveTo>
                <a:lnTo>
                  <a:pt x="160" y="416"/>
                </a:lnTo>
                <a:lnTo>
                  <a:pt x="160" y="418"/>
                </a:lnTo>
                <a:lnTo>
                  <a:pt x="162" y="418"/>
                </a:lnTo>
                <a:lnTo>
                  <a:pt x="160" y="418"/>
                </a:lnTo>
                <a:lnTo>
                  <a:pt x="160" y="419"/>
                </a:lnTo>
                <a:lnTo>
                  <a:pt x="160" y="418"/>
                </a:lnTo>
                <a:lnTo>
                  <a:pt x="159" y="418"/>
                </a:lnTo>
                <a:lnTo>
                  <a:pt x="157" y="418"/>
                </a:lnTo>
                <a:lnTo>
                  <a:pt x="157" y="416"/>
                </a:lnTo>
                <a:lnTo>
                  <a:pt x="159" y="416"/>
                </a:lnTo>
                <a:close/>
                <a:moveTo>
                  <a:pt x="225" y="414"/>
                </a:moveTo>
                <a:lnTo>
                  <a:pt x="225" y="416"/>
                </a:lnTo>
                <a:lnTo>
                  <a:pt x="224" y="416"/>
                </a:lnTo>
                <a:lnTo>
                  <a:pt x="224" y="414"/>
                </a:lnTo>
                <a:lnTo>
                  <a:pt x="224" y="416"/>
                </a:lnTo>
                <a:lnTo>
                  <a:pt x="225" y="414"/>
                </a:lnTo>
                <a:close/>
                <a:moveTo>
                  <a:pt x="160" y="414"/>
                </a:moveTo>
                <a:lnTo>
                  <a:pt x="160" y="416"/>
                </a:lnTo>
                <a:lnTo>
                  <a:pt x="162" y="416"/>
                </a:lnTo>
                <a:lnTo>
                  <a:pt x="160" y="416"/>
                </a:lnTo>
                <a:lnTo>
                  <a:pt x="160" y="414"/>
                </a:lnTo>
                <a:close/>
                <a:moveTo>
                  <a:pt x="184" y="416"/>
                </a:moveTo>
                <a:lnTo>
                  <a:pt x="182" y="416"/>
                </a:lnTo>
                <a:lnTo>
                  <a:pt x="184" y="414"/>
                </a:lnTo>
                <a:lnTo>
                  <a:pt x="182" y="414"/>
                </a:lnTo>
                <a:lnTo>
                  <a:pt x="184" y="414"/>
                </a:lnTo>
                <a:lnTo>
                  <a:pt x="184" y="416"/>
                </a:lnTo>
                <a:close/>
                <a:moveTo>
                  <a:pt x="165" y="416"/>
                </a:moveTo>
                <a:lnTo>
                  <a:pt x="164" y="416"/>
                </a:lnTo>
                <a:lnTo>
                  <a:pt x="162" y="416"/>
                </a:lnTo>
                <a:lnTo>
                  <a:pt x="164" y="414"/>
                </a:lnTo>
                <a:lnTo>
                  <a:pt x="164" y="416"/>
                </a:lnTo>
                <a:lnTo>
                  <a:pt x="165" y="416"/>
                </a:lnTo>
                <a:close/>
                <a:moveTo>
                  <a:pt x="159" y="414"/>
                </a:moveTo>
                <a:lnTo>
                  <a:pt x="160" y="414"/>
                </a:lnTo>
                <a:lnTo>
                  <a:pt x="159" y="414"/>
                </a:lnTo>
                <a:lnTo>
                  <a:pt x="160" y="416"/>
                </a:lnTo>
                <a:lnTo>
                  <a:pt x="159" y="416"/>
                </a:lnTo>
                <a:lnTo>
                  <a:pt x="159" y="414"/>
                </a:lnTo>
                <a:close/>
                <a:moveTo>
                  <a:pt x="165" y="414"/>
                </a:moveTo>
                <a:lnTo>
                  <a:pt x="165" y="416"/>
                </a:lnTo>
                <a:lnTo>
                  <a:pt x="165" y="414"/>
                </a:lnTo>
                <a:lnTo>
                  <a:pt x="167" y="414"/>
                </a:lnTo>
                <a:lnTo>
                  <a:pt x="165" y="414"/>
                </a:lnTo>
                <a:close/>
                <a:moveTo>
                  <a:pt x="162" y="414"/>
                </a:moveTo>
                <a:lnTo>
                  <a:pt x="162" y="416"/>
                </a:lnTo>
                <a:lnTo>
                  <a:pt x="160" y="414"/>
                </a:lnTo>
                <a:lnTo>
                  <a:pt x="162" y="414"/>
                </a:lnTo>
                <a:close/>
                <a:moveTo>
                  <a:pt x="175" y="414"/>
                </a:moveTo>
                <a:lnTo>
                  <a:pt x="175" y="416"/>
                </a:lnTo>
                <a:lnTo>
                  <a:pt x="175" y="414"/>
                </a:lnTo>
                <a:lnTo>
                  <a:pt x="177" y="416"/>
                </a:lnTo>
                <a:lnTo>
                  <a:pt x="175" y="416"/>
                </a:lnTo>
                <a:lnTo>
                  <a:pt x="175" y="414"/>
                </a:lnTo>
                <a:lnTo>
                  <a:pt x="174" y="414"/>
                </a:lnTo>
                <a:lnTo>
                  <a:pt x="175" y="414"/>
                </a:lnTo>
                <a:close/>
                <a:moveTo>
                  <a:pt x="174" y="414"/>
                </a:moveTo>
                <a:lnTo>
                  <a:pt x="174" y="416"/>
                </a:lnTo>
                <a:lnTo>
                  <a:pt x="174" y="414"/>
                </a:lnTo>
                <a:close/>
                <a:moveTo>
                  <a:pt x="180" y="414"/>
                </a:moveTo>
                <a:lnTo>
                  <a:pt x="182" y="414"/>
                </a:lnTo>
                <a:lnTo>
                  <a:pt x="180" y="414"/>
                </a:lnTo>
                <a:lnTo>
                  <a:pt x="180" y="416"/>
                </a:lnTo>
                <a:lnTo>
                  <a:pt x="182" y="416"/>
                </a:lnTo>
                <a:lnTo>
                  <a:pt x="184" y="416"/>
                </a:lnTo>
                <a:lnTo>
                  <a:pt x="185" y="416"/>
                </a:lnTo>
                <a:lnTo>
                  <a:pt x="185" y="418"/>
                </a:lnTo>
                <a:lnTo>
                  <a:pt x="187" y="418"/>
                </a:lnTo>
                <a:lnTo>
                  <a:pt x="187" y="416"/>
                </a:lnTo>
                <a:lnTo>
                  <a:pt x="187" y="418"/>
                </a:lnTo>
                <a:lnTo>
                  <a:pt x="189" y="418"/>
                </a:lnTo>
                <a:lnTo>
                  <a:pt x="190" y="418"/>
                </a:lnTo>
                <a:lnTo>
                  <a:pt x="189" y="418"/>
                </a:lnTo>
                <a:lnTo>
                  <a:pt x="189" y="419"/>
                </a:lnTo>
                <a:lnTo>
                  <a:pt x="190" y="419"/>
                </a:lnTo>
                <a:lnTo>
                  <a:pt x="190" y="421"/>
                </a:lnTo>
                <a:lnTo>
                  <a:pt x="190" y="419"/>
                </a:lnTo>
                <a:lnTo>
                  <a:pt x="190" y="421"/>
                </a:lnTo>
                <a:lnTo>
                  <a:pt x="192" y="421"/>
                </a:lnTo>
                <a:lnTo>
                  <a:pt x="192" y="423"/>
                </a:lnTo>
                <a:lnTo>
                  <a:pt x="190" y="423"/>
                </a:lnTo>
                <a:lnTo>
                  <a:pt x="190" y="424"/>
                </a:lnTo>
                <a:lnTo>
                  <a:pt x="189" y="424"/>
                </a:lnTo>
                <a:lnTo>
                  <a:pt x="187" y="424"/>
                </a:lnTo>
                <a:lnTo>
                  <a:pt x="185" y="424"/>
                </a:lnTo>
                <a:lnTo>
                  <a:pt x="185" y="423"/>
                </a:lnTo>
                <a:lnTo>
                  <a:pt x="184" y="423"/>
                </a:lnTo>
                <a:lnTo>
                  <a:pt x="182" y="423"/>
                </a:lnTo>
                <a:lnTo>
                  <a:pt x="180" y="423"/>
                </a:lnTo>
                <a:lnTo>
                  <a:pt x="182" y="423"/>
                </a:lnTo>
                <a:lnTo>
                  <a:pt x="180" y="423"/>
                </a:lnTo>
                <a:lnTo>
                  <a:pt x="179" y="423"/>
                </a:lnTo>
                <a:lnTo>
                  <a:pt x="177" y="421"/>
                </a:lnTo>
                <a:lnTo>
                  <a:pt x="177" y="419"/>
                </a:lnTo>
                <a:lnTo>
                  <a:pt x="175" y="419"/>
                </a:lnTo>
                <a:lnTo>
                  <a:pt x="175" y="418"/>
                </a:lnTo>
                <a:lnTo>
                  <a:pt x="177" y="418"/>
                </a:lnTo>
                <a:lnTo>
                  <a:pt x="175" y="418"/>
                </a:lnTo>
                <a:lnTo>
                  <a:pt x="177" y="418"/>
                </a:lnTo>
                <a:lnTo>
                  <a:pt x="175" y="418"/>
                </a:lnTo>
                <a:lnTo>
                  <a:pt x="177" y="418"/>
                </a:lnTo>
                <a:lnTo>
                  <a:pt x="177" y="416"/>
                </a:lnTo>
                <a:lnTo>
                  <a:pt x="177" y="414"/>
                </a:lnTo>
                <a:lnTo>
                  <a:pt x="179" y="414"/>
                </a:lnTo>
                <a:lnTo>
                  <a:pt x="179" y="416"/>
                </a:lnTo>
                <a:lnTo>
                  <a:pt x="179" y="418"/>
                </a:lnTo>
                <a:lnTo>
                  <a:pt x="180" y="418"/>
                </a:lnTo>
                <a:lnTo>
                  <a:pt x="179" y="418"/>
                </a:lnTo>
                <a:lnTo>
                  <a:pt x="179" y="416"/>
                </a:lnTo>
                <a:lnTo>
                  <a:pt x="180" y="416"/>
                </a:lnTo>
                <a:lnTo>
                  <a:pt x="180" y="414"/>
                </a:lnTo>
                <a:close/>
                <a:moveTo>
                  <a:pt x="164" y="414"/>
                </a:moveTo>
                <a:lnTo>
                  <a:pt x="165" y="414"/>
                </a:lnTo>
                <a:lnTo>
                  <a:pt x="164" y="414"/>
                </a:lnTo>
                <a:lnTo>
                  <a:pt x="162" y="414"/>
                </a:lnTo>
                <a:lnTo>
                  <a:pt x="164" y="414"/>
                </a:lnTo>
                <a:close/>
                <a:moveTo>
                  <a:pt x="174" y="414"/>
                </a:moveTo>
                <a:lnTo>
                  <a:pt x="174" y="416"/>
                </a:lnTo>
                <a:lnTo>
                  <a:pt x="174" y="414"/>
                </a:lnTo>
                <a:lnTo>
                  <a:pt x="172" y="414"/>
                </a:lnTo>
                <a:lnTo>
                  <a:pt x="172" y="416"/>
                </a:lnTo>
                <a:lnTo>
                  <a:pt x="172" y="414"/>
                </a:lnTo>
                <a:lnTo>
                  <a:pt x="174" y="413"/>
                </a:lnTo>
                <a:lnTo>
                  <a:pt x="174" y="414"/>
                </a:lnTo>
                <a:close/>
                <a:moveTo>
                  <a:pt x="219" y="413"/>
                </a:moveTo>
                <a:lnTo>
                  <a:pt x="219" y="414"/>
                </a:lnTo>
                <a:lnTo>
                  <a:pt x="219" y="413"/>
                </a:lnTo>
                <a:close/>
                <a:moveTo>
                  <a:pt x="200" y="413"/>
                </a:moveTo>
                <a:lnTo>
                  <a:pt x="202" y="413"/>
                </a:lnTo>
                <a:lnTo>
                  <a:pt x="202" y="414"/>
                </a:lnTo>
                <a:lnTo>
                  <a:pt x="200" y="414"/>
                </a:lnTo>
                <a:lnTo>
                  <a:pt x="199" y="414"/>
                </a:lnTo>
                <a:lnTo>
                  <a:pt x="199" y="413"/>
                </a:lnTo>
                <a:lnTo>
                  <a:pt x="200" y="413"/>
                </a:lnTo>
                <a:close/>
                <a:moveTo>
                  <a:pt x="172" y="414"/>
                </a:moveTo>
                <a:lnTo>
                  <a:pt x="172" y="413"/>
                </a:lnTo>
                <a:lnTo>
                  <a:pt x="172" y="414"/>
                </a:lnTo>
                <a:close/>
                <a:moveTo>
                  <a:pt x="174" y="413"/>
                </a:moveTo>
                <a:lnTo>
                  <a:pt x="172" y="413"/>
                </a:lnTo>
                <a:lnTo>
                  <a:pt x="172" y="411"/>
                </a:lnTo>
                <a:lnTo>
                  <a:pt x="172" y="413"/>
                </a:lnTo>
                <a:lnTo>
                  <a:pt x="172" y="411"/>
                </a:lnTo>
                <a:lnTo>
                  <a:pt x="174" y="413"/>
                </a:lnTo>
                <a:close/>
                <a:moveTo>
                  <a:pt x="194" y="413"/>
                </a:moveTo>
                <a:lnTo>
                  <a:pt x="195" y="413"/>
                </a:lnTo>
                <a:lnTo>
                  <a:pt x="194" y="413"/>
                </a:lnTo>
                <a:lnTo>
                  <a:pt x="194" y="414"/>
                </a:lnTo>
                <a:lnTo>
                  <a:pt x="192" y="414"/>
                </a:lnTo>
                <a:lnTo>
                  <a:pt x="192" y="413"/>
                </a:lnTo>
                <a:lnTo>
                  <a:pt x="194" y="413"/>
                </a:lnTo>
                <a:lnTo>
                  <a:pt x="194" y="411"/>
                </a:lnTo>
                <a:lnTo>
                  <a:pt x="194" y="413"/>
                </a:lnTo>
                <a:close/>
                <a:moveTo>
                  <a:pt x="212" y="413"/>
                </a:moveTo>
                <a:lnTo>
                  <a:pt x="210" y="413"/>
                </a:lnTo>
                <a:lnTo>
                  <a:pt x="212" y="413"/>
                </a:lnTo>
                <a:lnTo>
                  <a:pt x="210" y="413"/>
                </a:lnTo>
                <a:lnTo>
                  <a:pt x="210" y="414"/>
                </a:lnTo>
                <a:lnTo>
                  <a:pt x="212" y="414"/>
                </a:lnTo>
                <a:lnTo>
                  <a:pt x="212" y="416"/>
                </a:lnTo>
                <a:lnTo>
                  <a:pt x="212" y="414"/>
                </a:lnTo>
                <a:lnTo>
                  <a:pt x="212" y="416"/>
                </a:lnTo>
                <a:lnTo>
                  <a:pt x="212" y="414"/>
                </a:lnTo>
                <a:lnTo>
                  <a:pt x="214" y="414"/>
                </a:lnTo>
                <a:lnTo>
                  <a:pt x="215" y="414"/>
                </a:lnTo>
                <a:lnTo>
                  <a:pt x="214" y="414"/>
                </a:lnTo>
                <a:lnTo>
                  <a:pt x="214" y="416"/>
                </a:lnTo>
                <a:lnTo>
                  <a:pt x="215" y="416"/>
                </a:lnTo>
                <a:lnTo>
                  <a:pt x="215" y="414"/>
                </a:lnTo>
                <a:lnTo>
                  <a:pt x="217" y="414"/>
                </a:lnTo>
                <a:lnTo>
                  <a:pt x="217" y="416"/>
                </a:lnTo>
                <a:lnTo>
                  <a:pt x="219" y="416"/>
                </a:lnTo>
                <a:lnTo>
                  <a:pt x="219" y="418"/>
                </a:lnTo>
                <a:lnTo>
                  <a:pt x="219" y="416"/>
                </a:lnTo>
                <a:lnTo>
                  <a:pt x="220" y="416"/>
                </a:lnTo>
                <a:lnTo>
                  <a:pt x="222" y="416"/>
                </a:lnTo>
                <a:lnTo>
                  <a:pt x="222" y="418"/>
                </a:lnTo>
                <a:lnTo>
                  <a:pt x="224" y="418"/>
                </a:lnTo>
                <a:lnTo>
                  <a:pt x="224" y="419"/>
                </a:lnTo>
                <a:lnTo>
                  <a:pt x="225" y="419"/>
                </a:lnTo>
                <a:lnTo>
                  <a:pt x="224" y="419"/>
                </a:lnTo>
                <a:lnTo>
                  <a:pt x="224" y="421"/>
                </a:lnTo>
                <a:lnTo>
                  <a:pt x="225" y="421"/>
                </a:lnTo>
                <a:lnTo>
                  <a:pt x="224" y="421"/>
                </a:lnTo>
                <a:lnTo>
                  <a:pt x="224" y="423"/>
                </a:lnTo>
                <a:lnTo>
                  <a:pt x="222" y="423"/>
                </a:lnTo>
                <a:lnTo>
                  <a:pt x="220" y="423"/>
                </a:lnTo>
                <a:lnTo>
                  <a:pt x="220" y="424"/>
                </a:lnTo>
                <a:lnTo>
                  <a:pt x="219" y="424"/>
                </a:lnTo>
                <a:lnTo>
                  <a:pt x="217" y="424"/>
                </a:lnTo>
                <a:lnTo>
                  <a:pt x="215" y="424"/>
                </a:lnTo>
                <a:lnTo>
                  <a:pt x="214" y="424"/>
                </a:lnTo>
                <a:lnTo>
                  <a:pt x="212" y="424"/>
                </a:lnTo>
                <a:lnTo>
                  <a:pt x="210" y="424"/>
                </a:lnTo>
                <a:lnTo>
                  <a:pt x="209" y="424"/>
                </a:lnTo>
                <a:lnTo>
                  <a:pt x="207" y="424"/>
                </a:lnTo>
                <a:lnTo>
                  <a:pt x="205" y="424"/>
                </a:lnTo>
                <a:lnTo>
                  <a:pt x="204" y="424"/>
                </a:lnTo>
                <a:lnTo>
                  <a:pt x="202" y="424"/>
                </a:lnTo>
                <a:lnTo>
                  <a:pt x="200" y="424"/>
                </a:lnTo>
                <a:lnTo>
                  <a:pt x="199" y="424"/>
                </a:lnTo>
                <a:lnTo>
                  <a:pt x="199" y="423"/>
                </a:lnTo>
                <a:lnTo>
                  <a:pt x="197" y="423"/>
                </a:lnTo>
                <a:lnTo>
                  <a:pt x="195" y="423"/>
                </a:lnTo>
                <a:lnTo>
                  <a:pt x="195" y="421"/>
                </a:lnTo>
                <a:lnTo>
                  <a:pt x="197" y="421"/>
                </a:lnTo>
                <a:lnTo>
                  <a:pt x="195" y="421"/>
                </a:lnTo>
                <a:lnTo>
                  <a:pt x="197" y="421"/>
                </a:lnTo>
                <a:lnTo>
                  <a:pt x="199" y="421"/>
                </a:lnTo>
                <a:lnTo>
                  <a:pt x="199" y="423"/>
                </a:lnTo>
                <a:lnTo>
                  <a:pt x="200" y="423"/>
                </a:lnTo>
                <a:lnTo>
                  <a:pt x="200" y="421"/>
                </a:lnTo>
                <a:lnTo>
                  <a:pt x="202" y="421"/>
                </a:lnTo>
                <a:lnTo>
                  <a:pt x="200" y="421"/>
                </a:lnTo>
                <a:lnTo>
                  <a:pt x="200" y="419"/>
                </a:lnTo>
                <a:lnTo>
                  <a:pt x="202" y="418"/>
                </a:lnTo>
                <a:lnTo>
                  <a:pt x="200" y="418"/>
                </a:lnTo>
                <a:lnTo>
                  <a:pt x="199" y="418"/>
                </a:lnTo>
                <a:lnTo>
                  <a:pt x="199" y="416"/>
                </a:lnTo>
                <a:lnTo>
                  <a:pt x="197" y="416"/>
                </a:lnTo>
                <a:lnTo>
                  <a:pt x="195" y="416"/>
                </a:lnTo>
                <a:lnTo>
                  <a:pt x="194" y="416"/>
                </a:lnTo>
                <a:lnTo>
                  <a:pt x="194" y="414"/>
                </a:lnTo>
                <a:lnTo>
                  <a:pt x="195" y="414"/>
                </a:lnTo>
                <a:lnTo>
                  <a:pt x="195" y="413"/>
                </a:lnTo>
                <a:lnTo>
                  <a:pt x="197" y="413"/>
                </a:lnTo>
                <a:lnTo>
                  <a:pt x="197" y="414"/>
                </a:lnTo>
                <a:lnTo>
                  <a:pt x="197" y="413"/>
                </a:lnTo>
                <a:lnTo>
                  <a:pt x="197" y="414"/>
                </a:lnTo>
                <a:lnTo>
                  <a:pt x="197" y="413"/>
                </a:lnTo>
                <a:lnTo>
                  <a:pt x="199" y="413"/>
                </a:lnTo>
                <a:lnTo>
                  <a:pt x="199" y="414"/>
                </a:lnTo>
                <a:lnTo>
                  <a:pt x="197" y="414"/>
                </a:lnTo>
                <a:lnTo>
                  <a:pt x="199" y="414"/>
                </a:lnTo>
                <a:lnTo>
                  <a:pt x="199" y="416"/>
                </a:lnTo>
                <a:lnTo>
                  <a:pt x="200" y="416"/>
                </a:lnTo>
                <a:lnTo>
                  <a:pt x="200" y="414"/>
                </a:lnTo>
                <a:lnTo>
                  <a:pt x="202" y="414"/>
                </a:lnTo>
                <a:lnTo>
                  <a:pt x="204" y="414"/>
                </a:lnTo>
                <a:lnTo>
                  <a:pt x="205" y="414"/>
                </a:lnTo>
                <a:lnTo>
                  <a:pt x="207" y="414"/>
                </a:lnTo>
                <a:lnTo>
                  <a:pt x="209" y="414"/>
                </a:lnTo>
                <a:lnTo>
                  <a:pt x="209" y="416"/>
                </a:lnTo>
                <a:lnTo>
                  <a:pt x="207" y="416"/>
                </a:lnTo>
                <a:lnTo>
                  <a:pt x="209" y="416"/>
                </a:lnTo>
                <a:lnTo>
                  <a:pt x="209" y="414"/>
                </a:lnTo>
                <a:lnTo>
                  <a:pt x="209" y="413"/>
                </a:lnTo>
                <a:lnTo>
                  <a:pt x="210" y="413"/>
                </a:lnTo>
                <a:lnTo>
                  <a:pt x="212" y="413"/>
                </a:lnTo>
                <a:lnTo>
                  <a:pt x="212" y="411"/>
                </a:lnTo>
                <a:lnTo>
                  <a:pt x="212" y="413"/>
                </a:lnTo>
                <a:close/>
                <a:moveTo>
                  <a:pt x="259" y="411"/>
                </a:moveTo>
                <a:lnTo>
                  <a:pt x="260" y="411"/>
                </a:lnTo>
                <a:lnTo>
                  <a:pt x="260" y="413"/>
                </a:lnTo>
                <a:lnTo>
                  <a:pt x="262" y="413"/>
                </a:lnTo>
                <a:lnTo>
                  <a:pt x="260" y="413"/>
                </a:lnTo>
                <a:lnTo>
                  <a:pt x="259" y="413"/>
                </a:lnTo>
                <a:lnTo>
                  <a:pt x="259" y="411"/>
                </a:lnTo>
                <a:lnTo>
                  <a:pt x="259" y="413"/>
                </a:lnTo>
                <a:lnTo>
                  <a:pt x="259" y="411"/>
                </a:lnTo>
                <a:lnTo>
                  <a:pt x="257" y="411"/>
                </a:lnTo>
                <a:lnTo>
                  <a:pt x="259" y="411"/>
                </a:lnTo>
                <a:close/>
                <a:moveTo>
                  <a:pt x="150" y="413"/>
                </a:moveTo>
                <a:lnTo>
                  <a:pt x="150" y="414"/>
                </a:lnTo>
                <a:lnTo>
                  <a:pt x="152" y="414"/>
                </a:lnTo>
                <a:lnTo>
                  <a:pt x="152" y="416"/>
                </a:lnTo>
                <a:lnTo>
                  <a:pt x="154" y="416"/>
                </a:lnTo>
                <a:lnTo>
                  <a:pt x="154" y="418"/>
                </a:lnTo>
                <a:lnTo>
                  <a:pt x="152" y="418"/>
                </a:lnTo>
                <a:lnTo>
                  <a:pt x="150" y="418"/>
                </a:lnTo>
                <a:lnTo>
                  <a:pt x="149" y="416"/>
                </a:lnTo>
                <a:lnTo>
                  <a:pt x="149" y="414"/>
                </a:lnTo>
                <a:lnTo>
                  <a:pt x="149" y="413"/>
                </a:lnTo>
                <a:lnTo>
                  <a:pt x="147" y="413"/>
                </a:lnTo>
                <a:lnTo>
                  <a:pt x="147" y="414"/>
                </a:lnTo>
                <a:lnTo>
                  <a:pt x="145" y="414"/>
                </a:lnTo>
                <a:lnTo>
                  <a:pt x="144" y="414"/>
                </a:lnTo>
                <a:lnTo>
                  <a:pt x="144" y="413"/>
                </a:lnTo>
                <a:lnTo>
                  <a:pt x="144" y="411"/>
                </a:lnTo>
                <a:lnTo>
                  <a:pt x="145" y="411"/>
                </a:lnTo>
                <a:lnTo>
                  <a:pt x="147" y="411"/>
                </a:lnTo>
                <a:lnTo>
                  <a:pt x="149" y="411"/>
                </a:lnTo>
                <a:lnTo>
                  <a:pt x="149" y="413"/>
                </a:lnTo>
                <a:lnTo>
                  <a:pt x="150" y="413"/>
                </a:lnTo>
                <a:close/>
                <a:moveTo>
                  <a:pt x="205" y="411"/>
                </a:moveTo>
                <a:lnTo>
                  <a:pt x="204" y="411"/>
                </a:lnTo>
                <a:lnTo>
                  <a:pt x="205" y="411"/>
                </a:lnTo>
                <a:close/>
                <a:moveTo>
                  <a:pt x="257" y="411"/>
                </a:moveTo>
                <a:lnTo>
                  <a:pt x="259" y="411"/>
                </a:lnTo>
                <a:lnTo>
                  <a:pt x="257" y="411"/>
                </a:lnTo>
                <a:lnTo>
                  <a:pt x="255" y="411"/>
                </a:lnTo>
                <a:lnTo>
                  <a:pt x="255" y="409"/>
                </a:lnTo>
                <a:lnTo>
                  <a:pt x="257" y="409"/>
                </a:lnTo>
                <a:lnTo>
                  <a:pt x="257" y="411"/>
                </a:lnTo>
                <a:close/>
                <a:moveTo>
                  <a:pt x="195" y="411"/>
                </a:moveTo>
                <a:lnTo>
                  <a:pt x="195" y="409"/>
                </a:lnTo>
                <a:lnTo>
                  <a:pt x="195" y="411"/>
                </a:lnTo>
                <a:close/>
                <a:moveTo>
                  <a:pt x="170" y="411"/>
                </a:moveTo>
                <a:lnTo>
                  <a:pt x="169" y="411"/>
                </a:lnTo>
                <a:lnTo>
                  <a:pt x="169" y="409"/>
                </a:lnTo>
                <a:lnTo>
                  <a:pt x="170" y="409"/>
                </a:lnTo>
                <a:lnTo>
                  <a:pt x="170" y="411"/>
                </a:lnTo>
                <a:close/>
                <a:moveTo>
                  <a:pt x="207" y="409"/>
                </a:moveTo>
                <a:lnTo>
                  <a:pt x="209" y="409"/>
                </a:lnTo>
                <a:lnTo>
                  <a:pt x="209" y="411"/>
                </a:lnTo>
                <a:lnTo>
                  <a:pt x="207" y="411"/>
                </a:lnTo>
                <a:lnTo>
                  <a:pt x="205" y="411"/>
                </a:lnTo>
                <a:lnTo>
                  <a:pt x="205" y="409"/>
                </a:lnTo>
                <a:lnTo>
                  <a:pt x="207" y="409"/>
                </a:lnTo>
                <a:close/>
                <a:moveTo>
                  <a:pt x="199" y="409"/>
                </a:moveTo>
                <a:lnTo>
                  <a:pt x="199" y="411"/>
                </a:lnTo>
                <a:lnTo>
                  <a:pt x="200" y="411"/>
                </a:lnTo>
                <a:lnTo>
                  <a:pt x="199" y="411"/>
                </a:lnTo>
                <a:lnTo>
                  <a:pt x="197" y="411"/>
                </a:lnTo>
                <a:lnTo>
                  <a:pt x="197" y="413"/>
                </a:lnTo>
                <a:lnTo>
                  <a:pt x="195" y="413"/>
                </a:lnTo>
                <a:lnTo>
                  <a:pt x="195" y="411"/>
                </a:lnTo>
                <a:lnTo>
                  <a:pt x="197" y="411"/>
                </a:lnTo>
                <a:lnTo>
                  <a:pt x="195" y="411"/>
                </a:lnTo>
                <a:lnTo>
                  <a:pt x="197" y="411"/>
                </a:lnTo>
                <a:lnTo>
                  <a:pt x="195" y="411"/>
                </a:lnTo>
                <a:lnTo>
                  <a:pt x="197" y="411"/>
                </a:lnTo>
                <a:lnTo>
                  <a:pt x="195" y="411"/>
                </a:lnTo>
                <a:lnTo>
                  <a:pt x="197" y="411"/>
                </a:lnTo>
                <a:lnTo>
                  <a:pt x="197" y="409"/>
                </a:lnTo>
                <a:lnTo>
                  <a:pt x="195" y="409"/>
                </a:lnTo>
                <a:lnTo>
                  <a:pt x="197" y="409"/>
                </a:lnTo>
                <a:lnTo>
                  <a:pt x="199" y="409"/>
                </a:lnTo>
                <a:close/>
                <a:moveTo>
                  <a:pt x="202" y="409"/>
                </a:moveTo>
                <a:lnTo>
                  <a:pt x="204" y="409"/>
                </a:lnTo>
                <a:lnTo>
                  <a:pt x="202" y="409"/>
                </a:lnTo>
                <a:lnTo>
                  <a:pt x="202" y="408"/>
                </a:lnTo>
                <a:lnTo>
                  <a:pt x="202" y="409"/>
                </a:lnTo>
                <a:close/>
                <a:moveTo>
                  <a:pt x="205" y="409"/>
                </a:moveTo>
                <a:lnTo>
                  <a:pt x="204" y="409"/>
                </a:lnTo>
                <a:lnTo>
                  <a:pt x="204" y="408"/>
                </a:lnTo>
                <a:lnTo>
                  <a:pt x="205" y="408"/>
                </a:lnTo>
                <a:lnTo>
                  <a:pt x="205" y="409"/>
                </a:lnTo>
                <a:close/>
                <a:moveTo>
                  <a:pt x="267" y="409"/>
                </a:moveTo>
                <a:lnTo>
                  <a:pt x="267" y="411"/>
                </a:lnTo>
                <a:lnTo>
                  <a:pt x="269" y="413"/>
                </a:lnTo>
                <a:lnTo>
                  <a:pt x="270" y="414"/>
                </a:lnTo>
                <a:lnTo>
                  <a:pt x="272" y="416"/>
                </a:lnTo>
                <a:lnTo>
                  <a:pt x="274" y="416"/>
                </a:lnTo>
                <a:lnTo>
                  <a:pt x="274" y="418"/>
                </a:lnTo>
                <a:lnTo>
                  <a:pt x="275" y="418"/>
                </a:lnTo>
                <a:lnTo>
                  <a:pt x="277" y="418"/>
                </a:lnTo>
                <a:lnTo>
                  <a:pt x="279" y="418"/>
                </a:lnTo>
                <a:lnTo>
                  <a:pt x="281" y="418"/>
                </a:lnTo>
                <a:lnTo>
                  <a:pt x="281" y="419"/>
                </a:lnTo>
                <a:lnTo>
                  <a:pt x="281" y="421"/>
                </a:lnTo>
                <a:lnTo>
                  <a:pt x="279" y="423"/>
                </a:lnTo>
                <a:lnTo>
                  <a:pt x="277" y="421"/>
                </a:lnTo>
                <a:lnTo>
                  <a:pt x="277" y="423"/>
                </a:lnTo>
                <a:lnTo>
                  <a:pt x="279" y="423"/>
                </a:lnTo>
                <a:lnTo>
                  <a:pt x="277" y="423"/>
                </a:lnTo>
                <a:lnTo>
                  <a:pt x="277" y="424"/>
                </a:lnTo>
                <a:lnTo>
                  <a:pt x="279" y="424"/>
                </a:lnTo>
                <a:lnTo>
                  <a:pt x="277" y="424"/>
                </a:lnTo>
                <a:lnTo>
                  <a:pt x="277" y="426"/>
                </a:lnTo>
                <a:lnTo>
                  <a:pt x="275" y="426"/>
                </a:lnTo>
                <a:lnTo>
                  <a:pt x="275" y="428"/>
                </a:lnTo>
                <a:lnTo>
                  <a:pt x="274" y="428"/>
                </a:lnTo>
                <a:lnTo>
                  <a:pt x="274" y="429"/>
                </a:lnTo>
                <a:lnTo>
                  <a:pt x="272" y="429"/>
                </a:lnTo>
                <a:lnTo>
                  <a:pt x="272" y="428"/>
                </a:lnTo>
                <a:lnTo>
                  <a:pt x="272" y="429"/>
                </a:lnTo>
                <a:lnTo>
                  <a:pt x="270" y="429"/>
                </a:lnTo>
                <a:lnTo>
                  <a:pt x="272" y="429"/>
                </a:lnTo>
                <a:lnTo>
                  <a:pt x="270" y="429"/>
                </a:lnTo>
                <a:lnTo>
                  <a:pt x="269" y="429"/>
                </a:lnTo>
                <a:lnTo>
                  <a:pt x="267" y="429"/>
                </a:lnTo>
                <a:lnTo>
                  <a:pt x="269" y="429"/>
                </a:lnTo>
                <a:lnTo>
                  <a:pt x="267" y="429"/>
                </a:lnTo>
                <a:lnTo>
                  <a:pt x="267" y="428"/>
                </a:lnTo>
                <a:lnTo>
                  <a:pt x="269" y="428"/>
                </a:lnTo>
                <a:lnTo>
                  <a:pt x="269" y="426"/>
                </a:lnTo>
                <a:lnTo>
                  <a:pt x="270" y="426"/>
                </a:lnTo>
                <a:lnTo>
                  <a:pt x="269" y="426"/>
                </a:lnTo>
                <a:lnTo>
                  <a:pt x="269" y="424"/>
                </a:lnTo>
                <a:lnTo>
                  <a:pt x="270" y="424"/>
                </a:lnTo>
                <a:lnTo>
                  <a:pt x="269" y="424"/>
                </a:lnTo>
                <a:lnTo>
                  <a:pt x="269" y="423"/>
                </a:lnTo>
                <a:lnTo>
                  <a:pt x="270" y="423"/>
                </a:lnTo>
                <a:lnTo>
                  <a:pt x="270" y="421"/>
                </a:lnTo>
                <a:lnTo>
                  <a:pt x="272" y="421"/>
                </a:lnTo>
                <a:lnTo>
                  <a:pt x="274" y="419"/>
                </a:lnTo>
                <a:lnTo>
                  <a:pt x="272" y="419"/>
                </a:lnTo>
                <a:lnTo>
                  <a:pt x="270" y="419"/>
                </a:lnTo>
                <a:lnTo>
                  <a:pt x="270" y="421"/>
                </a:lnTo>
                <a:lnTo>
                  <a:pt x="269" y="421"/>
                </a:lnTo>
                <a:lnTo>
                  <a:pt x="269" y="419"/>
                </a:lnTo>
                <a:lnTo>
                  <a:pt x="269" y="421"/>
                </a:lnTo>
                <a:lnTo>
                  <a:pt x="267" y="421"/>
                </a:lnTo>
                <a:lnTo>
                  <a:pt x="267" y="423"/>
                </a:lnTo>
                <a:lnTo>
                  <a:pt x="267" y="424"/>
                </a:lnTo>
                <a:lnTo>
                  <a:pt x="267" y="426"/>
                </a:lnTo>
                <a:lnTo>
                  <a:pt x="265" y="426"/>
                </a:lnTo>
                <a:lnTo>
                  <a:pt x="265" y="428"/>
                </a:lnTo>
                <a:lnTo>
                  <a:pt x="265" y="429"/>
                </a:lnTo>
                <a:lnTo>
                  <a:pt x="264" y="429"/>
                </a:lnTo>
                <a:lnTo>
                  <a:pt x="262" y="431"/>
                </a:lnTo>
                <a:lnTo>
                  <a:pt x="262" y="433"/>
                </a:lnTo>
                <a:lnTo>
                  <a:pt x="260" y="433"/>
                </a:lnTo>
                <a:lnTo>
                  <a:pt x="259" y="433"/>
                </a:lnTo>
                <a:lnTo>
                  <a:pt x="257" y="433"/>
                </a:lnTo>
                <a:lnTo>
                  <a:pt x="257" y="434"/>
                </a:lnTo>
                <a:lnTo>
                  <a:pt x="257" y="433"/>
                </a:lnTo>
                <a:lnTo>
                  <a:pt x="257" y="434"/>
                </a:lnTo>
                <a:lnTo>
                  <a:pt x="255" y="434"/>
                </a:lnTo>
                <a:lnTo>
                  <a:pt x="254" y="434"/>
                </a:lnTo>
                <a:lnTo>
                  <a:pt x="252" y="434"/>
                </a:lnTo>
                <a:lnTo>
                  <a:pt x="250" y="434"/>
                </a:lnTo>
                <a:lnTo>
                  <a:pt x="250" y="433"/>
                </a:lnTo>
                <a:lnTo>
                  <a:pt x="250" y="434"/>
                </a:lnTo>
                <a:lnTo>
                  <a:pt x="250" y="433"/>
                </a:lnTo>
                <a:lnTo>
                  <a:pt x="249" y="433"/>
                </a:lnTo>
                <a:lnTo>
                  <a:pt x="247" y="433"/>
                </a:lnTo>
                <a:lnTo>
                  <a:pt x="247" y="431"/>
                </a:lnTo>
                <a:lnTo>
                  <a:pt x="247" y="433"/>
                </a:lnTo>
                <a:lnTo>
                  <a:pt x="245" y="433"/>
                </a:lnTo>
                <a:lnTo>
                  <a:pt x="244" y="434"/>
                </a:lnTo>
                <a:lnTo>
                  <a:pt x="242" y="434"/>
                </a:lnTo>
                <a:lnTo>
                  <a:pt x="242" y="436"/>
                </a:lnTo>
                <a:lnTo>
                  <a:pt x="240" y="436"/>
                </a:lnTo>
                <a:lnTo>
                  <a:pt x="239" y="436"/>
                </a:lnTo>
                <a:lnTo>
                  <a:pt x="237" y="436"/>
                </a:lnTo>
                <a:lnTo>
                  <a:pt x="235" y="436"/>
                </a:lnTo>
                <a:lnTo>
                  <a:pt x="234" y="436"/>
                </a:lnTo>
                <a:lnTo>
                  <a:pt x="232" y="436"/>
                </a:lnTo>
                <a:lnTo>
                  <a:pt x="234" y="436"/>
                </a:lnTo>
                <a:lnTo>
                  <a:pt x="232" y="436"/>
                </a:lnTo>
                <a:lnTo>
                  <a:pt x="230" y="436"/>
                </a:lnTo>
                <a:lnTo>
                  <a:pt x="230" y="434"/>
                </a:lnTo>
                <a:lnTo>
                  <a:pt x="230" y="436"/>
                </a:lnTo>
                <a:lnTo>
                  <a:pt x="230" y="434"/>
                </a:lnTo>
                <a:lnTo>
                  <a:pt x="230" y="436"/>
                </a:lnTo>
                <a:lnTo>
                  <a:pt x="229" y="436"/>
                </a:lnTo>
                <a:lnTo>
                  <a:pt x="229" y="434"/>
                </a:lnTo>
                <a:lnTo>
                  <a:pt x="227" y="434"/>
                </a:lnTo>
                <a:lnTo>
                  <a:pt x="227" y="436"/>
                </a:lnTo>
                <a:lnTo>
                  <a:pt x="227" y="434"/>
                </a:lnTo>
                <a:lnTo>
                  <a:pt x="225" y="434"/>
                </a:lnTo>
                <a:lnTo>
                  <a:pt x="224" y="434"/>
                </a:lnTo>
                <a:lnTo>
                  <a:pt x="222" y="434"/>
                </a:lnTo>
                <a:lnTo>
                  <a:pt x="222" y="433"/>
                </a:lnTo>
                <a:lnTo>
                  <a:pt x="222" y="434"/>
                </a:lnTo>
                <a:lnTo>
                  <a:pt x="222" y="433"/>
                </a:lnTo>
                <a:lnTo>
                  <a:pt x="220" y="433"/>
                </a:lnTo>
                <a:lnTo>
                  <a:pt x="219" y="433"/>
                </a:lnTo>
                <a:lnTo>
                  <a:pt x="217" y="433"/>
                </a:lnTo>
                <a:lnTo>
                  <a:pt x="215" y="433"/>
                </a:lnTo>
                <a:lnTo>
                  <a:pt x="215" y="434"/>
                </a:lnTo>
                <a:lnTo>
                  <a:pt x="214" y="433"/>
                </a:lnTo>
                <a:lnTo>
                  <a:pt x="214" y="434"/>
                </a:lnTo>
                <a:lnTo>
                  <a:pt x="212" y="434"/>
                </a:lnTo>
                <a:lnTo>
                  <a:pt x="212" y="433"/>
                </a:lnTo>
                <a:lnTo>
                  <a:pt x="210" y="433"/>
                </a:lnTo>
                <a:lnTo>
                  <a:pt x="210" y="434"/>
                </a:lnTo>
                <a:lnTo>
                  <a:pt x="210" y="433"/>
                </a:lnTo>
                <a:lnTo>
                  <a:pt x="209" y="433"/>
                </a:lnTo>
                <a:lnTo>
                  <a:pt x="207" y="433"/>
                </a:lnTo>
                <a:lnTo>
                  <a:pt x="207" y="431"/>
                </a:lnTo>
                <a:lnTo>
                  <a:pt x="205" y="431"/>
                </a:lnTo>
                <a:lnTo>
                  <a:pt x="205" y="429"/>
                </a:lnTo>
                <a:lnTo>
                  <a:pt x="204" y="429"/>
                </a:lnTo>
                <a:lnTo>
                  <a:pt x="204" y="428"/>
                </a:lnTo>
                <a:lnTo>
                  <a:pt x="205" y="428"/>
                </a:lnTo>
                <a:lnTo>
                  <a:pt x="205" y="429"/>
                </a:lnTo>
                <a:lnTo>
                  <a:pt x="205" y="428"/>
                </a:lnTo>
                <a:lnTo>
                  <a:pt x="207" y="429"/>
                </a:lnTo>
                <a:lnTo>
                  <a:pt x="207" y="428"/>
                </a:lnTo>
                <a:lnTo>
                  <a:pt x="205" y="428"/>
                </a:lnTo>
                <a:lnTo>
                  <a:pt x="204" y="428"/>
                </a:lnTo>
                <a:lnTo>
                  <a:pt x="202" y="428"/>
                </a:lnTo>
                <a:lnTo>
                  <a:pt x="200" y="428"/>
                </a:lnTo>
                <a:lnTo>
                  <a:pt x="199" y="428"/>
                </a:lnTo>
                <a:lnTo>
                  <a:pt x="199" y="426"/>
                </a:lnTo>
                <a:lnTo>
                  <a:pt x="197" y="426"/>
                </a:lnTo>
                <a:lnTo>
                  <a:pt x="195" y="426"/>
                </a:lnTo>
                <a:lnTo>
                  <a:pt x="194" y="426"/>
                </a:lnTo>
                <a:lnTo>
                  <a:pt x="195" y="426"/>
                </a:lnTo>
                <a:lnTo>
                  <a:pt x="197" y="426"/>
                </a:lnTo>
                <a:lnTo>
                  <a:pt x="199" y="426"/>
                </a:lnTo>
                <a:lnTo>
                  <a:pt x="200" y="426"/>
                </a:lnTo>
                <a:lnTo>
                  <a:pt x="202" y="426"/>
                </a:lnTo>
                <a:lnTo>
                  <a:pt x="204" y="426"/>
                </a:lnTo>
                <a:lnTo>
                  <a:pt x="205" y="426"/>
                </a:lnTo>
                <a:lnTo>
                  <a:pt x="207" y="426"/>
                </a:lnTo>
                <a:lnTo>
                  <a:pt x="209" y="426"/>
                </a:lnTo>
                <a:lnTo>
                  <a:pt x="210" y="426"/>
                </a:lnTo>
                <a:lnTo>
                  <a:pt x="212" y="426"/>
                </a:lnTo>
                <a:lnTo>
                  <a:pt x="214" y="426"/>
                </a:lnTo>
                <a:lnTo>
                  <a:pt x="215" y="426"/>
                </a:lnTo>
                <a:lnTo>
                  <a:pt x="215" y="424"/>
                </a:lnTo>
                <a:lnTo>
                  <a:pt x="217" y="424"/>
                </a:lnTo>
                <a:lnTo>
                  <a:pt x="217" y="426"/>
                </a:lnTo>
                <a:lnTo>
                  <a:pt x="219" y="426"/>
                </a:lnTo>
                <a:lnTo>
                  <a:pt x="219" y="424"/>
                </a:lnTo>
                <a:lnTo>
                  <a:pt x="220" y="424"/>
                </a:lnTo>
                <a:lnTo>
                  <a:pt x="220" y="426"/>
                </a:lnTo>
                <a:lnTo>
                  <a:pt x="220" y="424"/>
                </a:lnTo>
                <a:lnTo>
                  <a:pt x="220" y="426"/>
                </a:lnTo>
                <a:lnTo>
                  <a:pt x="220" y="424"/>
                </a:lnTo>
                <a:lnTo>
                  <a:pt x="222" y="424"/>
                </a:lnTo>
                <a:lnTo>
                  <a:pt x="224" y="424"/>
                </a:lnTo>
                <a:lnTo>
                  <a:pt x="225" y="424"/>
                </a:lnTo>
                <a:lnTo>
                  <a:pt x="227" y="424"/>
                </a:lnTo>
                <a:lnTo>
                  <a:pt x="229" y="424"/>
                </a:lnTo>
                <a:lnTo>
                  <a:pt x="230" y="424"/>
                </a:lnTo>
                <a:lnTo>
                  <a:pt x="232" y="424"/>
                </a:lnTo>
                <a:lnTo>
                  <a:pt x="232" y="423"/>
                </a:lnTo>
                <a:lnTo>
                  <a:pt x="234" y="423"/>
                </a:lnTo>
                <a:lnTo>
                  <a:pt x="235" y="423"/>
                </a:lnTo>
                <a:lnTo>
                  <a:pt x="235" y="424"/>
                </a:lnTo>
                <a:lnTo>
                  <a:pt x="235" y="423"/>
                </a:lnTo>
                <a:lnTo>
                  <a:pt x="237" y="423"/>
                </a:lnTo>
                <a:lnTo>
                  <a:pt x="239" y="424"/>
                </a:lnTo>
                <a:lnTo>
                  <a:pt x="237" y="424"/>
                </a:lnTo>
                <a:lnTo>
                  <a:pt x="237" y="426"/>
                </a:lnTo>
                <a:lnTo>
                  <a:pt x="239" y="426"/>
                </a:lnTo>
                <a:lnTo>
                  <a:pt x="240" y="426"/>
                </a:lnTo>
                <a:lnTo>
                  <a:pt x="240" y="424"/>
                </a:lnTo>
                <a:lnTo>
                  <a:pt x="239" y="424"/>
                </a:lnTo>
                <a:lnTo>
                  <a:pt x="239" y="423"/>
                </a:lnTo>
                <a:lnTo>
                  <a:pt x="237" y="423"/>
                </a:lnTo>
                <a:lnTo>
                  <a:pt x="235" y="423"/>
                </a:lnTo>
                <a:lnTo>
                  <a:pt x="235" y="421"/>
                </a:lnTo>
                <a:lnTo>
                  <a:pt x="237" y="421"/>
                </a:lnTo>
                <a:lnTo>
                  <a:pt x="235" y="421"/>
                </a:lnTo>
                <a:lnTo>
                  <a:pt x="234" y="421"/>
                </a:lnTo>
                <a:lnTo>
                  <a:pt x="234" y="419"/>
                </a:lnTo>
                <a:lnTo>
                  <a:pt x="235" y="419"/>
                </a:lnTo>
                <a:lnTo>
                  <a:pt x="235" y="421"/>
                </a:lnTo>
                <a:lnTo>
                  <a:pt x="235" y="419"/>
                </a:lnTo>
                <a:lnTo>
                  <a:pt x="237" y="419"/>
                </a:lnTo>
                <a:lnTo>
                  <a:pt x="239" y="419"/>
                </a:lnTo>
                <a:lnTo>
                  <a:pt x="240" y="419"/>
                </a:lnTo>
                <a:lnTo>
                  <a:pt x="240" y="418"/>
                </a:lnTo>
                <a:lnTo>
                  <a:pt x="242" y="418"/>
                </a:lnTo>
                <a:lnTo>
                  <a:pt x="242" y="416"/>
                </a:lnTo>
                <a:lnTo>
                  <a:pt x="244" y="416"/>
                </a:lnTo>
                <a:lnTo>
                  <a:pt x="245" y="416"/>
                </a:lnTo>
                <a:lnTo>
                  <a:pt x="245" y="414"/>
                </a:lnTo>
                <a:lnTo>
                  <a:pt x="245" y="416"/>
                </a:lnTo>
                <a:lnTo>
                  <a:pt x="247" y="416"/>
                </a:lnTo>
                <a:lnTo>
                  <a:pt x="247" y="414"/>
                </a:lnTo>
                <a:lnTo>
                  <a:pt x="249" y="416"/>
                </a:lnTo>
                <a:lnTo>
                  <a:pt x="250" y="416"/>
                </a:lnTo>
                <a:lnTo>
                  <a:pt x="252" y="416"/>
                </a:lnTo>
                <a:lnTo>
                  <a:pt x="254" y="416"/>
                </a:lnTo>
                <a:lnTo>
                  <a:pt x="254" y="414"/>
                </a:lnTo>
                <a:lnTo>
                  <a:pt x="252" y="414"/>
                </a:lnTo>
                <a:lnTo>
                  <a:pt x="254" y="414"/>
                </a:lnTo>
                <a:lnTo>
                  <a:pt x="254" y="413"/>
                </a:lnTo>
                <a:lnTo>
                  <a:pt x="252" y="413"/>
                </a:lnTo>
                <a:lnTo>
                  <a:pt x="252" y="411"/>
                </a:lnTo>
                <a:lnTo>
                  <a:pt x="254" y="411"/>
                </a:lnTo>
                <a:lnTo>
                  <a:pt x="255" y="411"/>
                </a:lnTo>
                <a:lnTo>
                  <a:pt x="255" y="413"/>
                </a:lnTo>
                <a:lnTo>
                  <a:pt x="257" y="413"/>
                </a:lnTo>
                <a:lnTo>
                  <a:pt x="259" y="413"/>
                </a:lnTo>
                <a:lnTo>
                  <a:pt x="260" y="414"/>
                </a:lnTo>
                <a:lnTo>
                  <a:pt x="260" y="416"/>
                </a:lnTo>
                <a:lnTo>
                  <a:pt x="262" y="416"/>
                </a:lnTo>
                <a:lnTo>
                  <a:pt x="262" y="418"/>
                </a:lnTo>
                <a:lnTo>
                  <a:pt x="264" y="418"/>
                </a:lnTo>
                <a:lnTo>
                  <a:pt x="265" y="418"/>
                </a:lnTo>
                <a:lnTo>
                  <a:pt x="265" y="419"/>
                </a:lnTo>
                <a:lnTo>
                  <a:pt x="265" y="418"/>
                </a:lnTo>
                <a:lnTo>
                  <a:pt x="265" y="419"/>
                </a:lnTo>
                <a:lnTo>
                  <a:pt x="267" y="419"/>
                </a:lnTo>
                <a:lnTo>
                  <a:pt x="265" y="419"/>
                </a:lnTo>
                <a:lnTo>
                  <a:pt x="265" y="418"/>
                </a:lnTo>
                <a:lnTo>
                  <a:pt x="264" y="418"/>
                </a:lnTo>
                <a:lnTo>
                  <a:pt x="264" y="416"/>
                </a:lnTo>
                <a:lnTo>
                  <a:pt x="262" y="416"/>
                </a:lnTo>
                <a:lnTo>
                  <a:pt x="262" y="414"/>
                </a:lnTo>
                <a:lnTo>
                  <a:pt x="262" y="413"/>
                </a:lnTo>
                <a:lnTo>
                  <a:pt x="260" y="413"/>
                </a:lnTo>
                <a:lnTo>
                  <a:pt x="260" y="411"/>
                </a:lnTo>
                <a:lnTo>
                  <a:pt x="262" y="411"/>
                </a:lnTo>
                <a:lnTo>
                  <a:pt x="260" y="411"/>
                </a:lnTo>
                <a:lnTo>
                  <a:pt x="260" y="409"/>
                </a:lnTo>
                <a:lnTo>
                  <a:pt x="262" y="409"/>
                </a:lnTo>
                <a:lnTo>
                  <a:pt x="264" y="409"/>
                </a:lnTo>
                <a:lnTo>
                  <a:pt x="264" y="408"/>
                </a:lnTo>
                <a:lnTo>
                  <a:pt x="265" y="408"/>
                </a:lnTo>
                <a:lnTo>
                  <a:pt x="265" y="409"/>
                </a:lnTo>
                <a:lnTo>
                  <a:pt x="267" y="409"/>
                </a:lnTo>
                <a:close/>
                <a:moveTo>
                  <a:pt x="204" y="406"/>
                </a:moveTo>
                <a:lnTo>
                  <a:pt x="205" y="406"/>
                </a:lnTo>
                <a:lnTo>
                  <a:pt x="204" y="406"/>
                </a:lnTo>
                <a:close/>
                <a:moveTo>
                  <a:pt x="204" y="404"/>
                </a:moveTo>
                <a:lnTo>
                  <a:pt x="202" y="404"/>
                </a:lnTo>
                <a:lnTo>
                  <a:pt x="204" y="404"/>
                </a:lnTo>
                <a:close/>
                <a:moveTo>
                  <a:pt x="205" y="404"/>
                </a:moveTo>
                <a:lnTo>
                  <a:pt x="207" y="404"/>
                </a:lnTo>
                <a:lnTo>
                  <a:pt x="209" y="404"/>
                </a:lnTo>
                <a:lnTo>
                  <a:pt x="209" y="406"/>
                </a:lnTo>
                <a:lnTo>
                  <a:pt x="207" y="406"/>
                </a:lnTo>
                <a:lnTo>
                  <a:pt x="205" y="406"/>
                </a:lnTo>
                <a:lnTo>
                  <a:pt x="204" y="406"/>
                </a:lnTo>
                <a:lnTo>
                  <a:pt x="204" y="404"/>
                </a:lnTo>
                <a:lnTo>
                  <a:pt x="205" y="404"/>
                </a:lnTo>
                <a:close/>
                <a:moveTo>
                  <a:pt x="209" y="404"/>
                </a:moveTo>
                <a:lnTo>
                  <a:pt x="210" y="404"/>
                </a:lnTo>
                <a:lnTo>
                  <a:pt x="210" y="406"/>
                </a:lnTo>
                <a:lnTo>
                  <a:pt x="209" y="406"/>
                </a:lnTo>
                <a:lnTo>
                  <a:pt x="209" y="404"/>
                </a:lnTo>
                <a:lnTo>
                  <a:pt x="209" y="403"/>
                </a:lnTo>
                <a:lnTo>
                  <a:pt x="209" y="404"/>
                </a:lnTo>
                <a:close/>
                <a:moveTo>
                  <a:pt x="192" y="403"/>
                </a:moveTo>
                <a:lnTo>
                  <a:pt x="194" y="403"/>
                </a:lnTo>
                <a:lnTo>
                  <a:pt x="194" y="404"/>
                </a:lnTo>
                <a:lnTo>
                  <a:pt x="192" y="404"/>
                </a:lnTo>
                <a:lnTo>
                  <a:pt x="192" y="403"/>
                </a:lnTo>
                <a:close/>
                <a:moveTo>
                  <a:pt x="185" y="403"/>
                </a:moveTo>
                <a:lnTo>
                  <a:pt x="187" y="403"/>
                </a:lnTo>
                <a:lnTo>
                  <a:pt x="187" y="404"/>
                </a:lnTo>
                <a:lnTo>
                  <a:pt x="187" y="403"/>
                </a:lnTo>
                <a:lnTo>
                  <a:pt x="187" y="404"/>
                </a:lnTo>
                <a:lnTo>
                  <a:pt x="189" y="404"/>
                </a:lnTo>
                <a:lnTo>
                  <a:pt x="189" y="406"/>
                </a:lnTo>
                <a:lnTo>
                  <a:pt x="190" y="406"/>
                </a:lnTo>
                <a:lnTo>
                  <a:pt x="190" y="408"/>
                </a:lnTo>
                <a:lnTo>
                  <a:pt x="192" y="408"/>
                </a:lnTo>
                <a:lnTo>
                  <a:pt x="192" y="406"/>
                </a:lnTo>
                <a:lnTo>
                  <a:pt x="192" y="408"/>
                </a:lnTo>
                <a:lnTo>
                  <a:pt x="192" y="406"/>
                </a:lnTo>
                <a:lnTo>
                  <a:pt x="194" y="406"/>
                </a:lnTo>
                <a:lnTo>
                  <a:pt x="194" y="408"/>
                </a:lnTo>
                <a:lnTo>
                  <a:pt x="194" y="406"/>
                </a:lnTo>
                <a:lnTo>
                  <a:pt x="194" y="408"/>
                </a:lnTo>
                <a:lnTo>
                  <a:pt x="194" y="406"/>
                </a:lnTo>
                <a:lnTo>
                  <a:pt x="194" y="408"/>
                </a:lnTo>
                <a:lnTo>
                  <a:pt x="194" y="409"/>
                </a:lnTo>
                <a:lnTo>
                  <a:pt x="194" y="411"/>
                </a:lnTo>
                <a:lnTo>
                  <a:pt x="192" y="411"/>
                </a:lnTo>
                <a:lnTo>
                  <a:pt x="190" y="411"/>
                </a:lnTo>
                <a:lnTo>
                  <a:pt x="189" y="411"/>
                </a:lnTo>
                <a:lnTo>
                  <a:pt x="189" y="409"/>
                </a:lnTo>
                <a:lnTo>
                  <a:pt x="187" y="409"/>
                </a:lnTo>
                <a:lnTo>
                  <a:pt x="185" y="409"/>
                </a:lnTo>
                <a:lnTo>
                  <a:pt x="185" y="408"/>
                </a:lnTo>
                <a:lnTo>
                  <a:pt x="184" y="408"/>
                </a:lnTo>
                <a:lnTo>
                  <a:pt x="184" y="406"/>
                </a:lnTo>
                <a:lnTo>
                  <a:pt x="184" y="404"/>
                </a:lnTo>
                <a:lnTo>
                  <a:pt x="184" y="403"/>
                </a:lnTo>
                <a:lnTo>
                  <a:pt x="184" y="404"/>
                </a:lnTo>
                <a:lnTo>
                  <a:pt x="185" y="404"/>
                </a:lnTo>
                <a:lnTo>
                  <a:pt x="185" y="403"/>
                </a:lnTo>
                <a:lnTo>
                  <a:pt x="185" y="404"/>
                </a:lnTo>
                <a:lnTo>
                  <a:pt x="185" y="403"/>
                </a:lnTo>
                <a:close/>
                <a:moveTo>
                  <a:pt x="204" y="403"/>
                </a:moveTo>
                <a:lnTo>
                  <a:pt x="204" y="404"/>
                </a:lnTo>
                <a:lnTo>
                  <a:pt x="202" y="404"/>
                </a:lnTo>
                <a:lnTo>
                  <a:pt x="202" y="406"/>
                </a:lnTo>
                <a:lnTo>
                  <a:pt x="200" y="406"/>
                </a:lnTo>
                <a:lnTo>
                  <a:pt x="202" y="406"/>
                </a:lnTo>
                <a:lnTo>
                  <a:pt x="200" y="406"/>
                </a:lnTo>
                <a:lnTo>
                  <a:pt x="200" y="408"/>
                </a:lnTo>
                <a:lnTo>
                  <a:pt x="199" y="408"/>
                </a:lnTo>
                <a:lnTo>
                  <a:pt x="197" y="409"/>
                </a:lnTo>
                <a:lnTo>
                  <a:pt x="197" y="408"/>
                </a:lnTo>
                <a:lnTo>
                  <a:pt x="197" y="409"/>
                </a:lnTo>
                <a:lnTo>
                  <a:pt x="195" y="409"/>
                </a:lnTo>
                <a:lnTo>
                  <a:pt x="194" y="409"/>
                </a:lnTo>
                <a:lnTo>
                  <a:pt x="194" y="408"/>
                </a:lnTo>
                <a:lnTo>
                  <a:pt x="195" y="408"/>
                </a:lnTo>
                <a:lnTo>
                  <a:pt x="194" y="408"/>
                </a:lnTo>
                <a:lnTo>
                  <a:pt x="195" y="408"/>
                </a:lnTo>
                <a:lnTo>
                  <a:pt x="195" y="406"/>
                </a:lnTo>
                <a:lnTo>
                  <a:pt x="195" y="404"/>
                </a:lnTo>
                <a:lnTo>
                  <a:pt x="195" y="406"/>
                </a:lnTo>
                <a:lnTo>
                  <a:pt x="197" y="406"/>
                </a:lnTo>
                <a:lnTo>
                  <a:pt x="197" y="404"/>
                </a:lnTo>
                <a:lnTo>
                  <a:pt x="195" y="404"/>
                </a:lnTo>
                <a:lnTo>
                  <a:pt x="197" y="404"/>
                </a:lnTo>
                <a:lnTo>
                  <a:pt x="199" y="404"/>
                </a:lnTo>
                <a:lnTo>
                  <a:pt x="199" y="403"/>
                </a:lnTo>
                <a:lnTo>
                  <a:pt x="199" y="404"/>
                </a:lnTo>
                <a:lnTo>
                  <a:pt x="200" y="404"/>
                </a:lnTo>
                <a:lnTo>
                  <a:pt x="200" y="403"/>
                </a:lnTo>
                <a:lnTo>
                  <a:pt x="202" y="403"/>
                </a:lnTo>
                <a:lnTo>
                  <a:pt x="204" y="403"/>
                </a:lnTo>
                <a:close/>
                <a:moveTo>
                  <a:pt x="192" y="403"/>
                </a:moveTo>
                <a:lnTo>
                  <a:pt x="192" y="404"/>
                </a:lnTo>
                <a:lnTo>
                  <a:pt x="192" y="403"/>
                </a:lnTo>
                <a:lnTo>
                  <a:pt x="190" y="403"/>
                </a:lnTo>
                <a:lnTo>
                  <a:pt x="192" y="403"/>
                </a:lnTo>
                <a:close/>
                <a:moveTo>
                  <a:pt x="252" y="403"/>
                </a:moveTo>
                <a:lnTo>
                  <a:pt x="254" y="403"/>
                </a:lnTo>
                <a:lnTo>
                  <a:pt x="255" y="403"/>
                </a:lnTo>
                <a:lnTo>
                  <a:pt x="255" y="404"/>
                </a:lnTo>
                <a:lnTo>
                  <a:pt x="255" y="406"/>
                </a:lnTo>
                <a:lnTo>
                  <a:pt x="255" y="408"/>
                </a:lnTo>
                <a:lnTo>
                  <a:pt x="254" y="408"/>
                </a:lnTo>
                <a:lnTo>
                  <a:pt x="254" y="409"/>
                </a:lnTo>
                <a:lnTo>
                  <a:pt x="252" y="409"/>
                </a:lnTo>
                <a:lnTo>
                  <a:pt x="252" y="408"/>
                </a:lnTo>
                <a:lnTo>
                  <a:pt x="250" y="409"/>
                </a:lnTo>
                <a:lnTo>
                  <a:pt x="249" y="409"/>
                </a:lnTo>
                <a:lnTo>
                  <a:pt x="249" y="411"/>
                </a:lnTo>
                <a:lnTo>
                  <a:pt x="249" y="409"/>
                </a:lnTo>
                <a:lnTo>
                  <a:pt x="249" y="411"/>
                </a:lnTo>
                <a:lnTo>
                  <a:pt x="247" y="411"/>
                </a:lnTo>
                <a:lnTo>
                  <a:pt x="245" y="411"/>
                </a:lnTo>
                <a:lnTo>
                  <a:pt x="245" y="413"/>
                </a:lnTo>
                <a:lnTo>
                  <a:pt x="244" y="413"/>
                </a:lnTo>
                <a:lnTo>
                  <a:pt x="242" y="413"/>
                </a:lnTo>
                <a:lnTo>
                  <a:pt x="242" y="414"/>
                </a:lnTo>
                <a:lnTo>
                  <a:pt x="240" y="414"/>
                </a:lnTo>
                <a:lnTo>
                  <a:pt x="239" y="414"/>
                </a:lnTo>
                <a:lnTo>
                  <a:pt x="239" y="416"/>
                </a:lnTo>
                <a:lnTo>
                  <a:pt x="237" y="416"/>
                </a:lnTo>
                <a:lnTo>
                  <a:pt x="237" y="414"/>
                </a:lnTo>
                <a:lnTo>
                  <a:pt x="235" y="414"/>
                </a:lnTo>
                <a:lnTo>
                  <a:pt x="237" y="414"/>
                </a:lnTo>
                <a:lnTo>
                  <a:pt x="235" y="414"/>
                </a:lnTo>
                <a:lnTo>
                  <a:pt x="234" y="414"/>
                </a:lnTo>
                <a:lnTo>
                  <a:pt x="235" y="414"/>
                </a:lnTo>
                <a:lnTo>
                  <a:pt x="234" y="414"/>
                </a:lnTo>
                <a:lnTo>
                  <a:pt x="234" y="416"/>
                </a:lnTo>
                <a:lnTo>
                  <a:pt x="232" y="416"/>
                </a:lnTo>
                <a:lnTo>
                  <a:pt x="230" y="416"/>
                </a:lnTo>
                <a:lnTo>
                  <a:pt x="230" y="418"/>
                </a:lnTo>
                <a:lnTo>
                  <a:pt x="229" y="418"/>
                </a:lnTo>
                <a:lnTo>
                  <a:pt x="227" y="418"/>
                </a:lnTo>
                <a:lnTo>
                  <a:pt x="227" y="416"/>
                </a:lnTo>
                <a:lnTo>
                  <a:pt x="225" y="416"/>
                </a:lnTo>
                <a:lnTo>
                  <a:pt x="227" y="416"/>
                </a:lnTo>
                <a:lnTo>
                  <a:pt x="225" y="416"/>
                </a:lnTo>
                <a:lnTo>
                  <a:pt x="227" y="416"/>
                </a:lnTo>
                <a:lnTo>
                  <a:pt x="227" y="414"/>
                </a:lnTo>
                <a:lnTo>
                  <a:pt x="227" y="413"/>
                </a:lnTo>
                <a:lnTo>
                  <a:pt x="227" y="414"/>
                </a:lnTo>
                <a:lnTo>
                  <a:pt x="225" y="414"/>
                </a:lnTo>
                <a:lnTo>
                  <a:pt x="224" y="414"/>
                </a:lnTo>
                <a:lnTo>
                  <a:pt x="222" y="414"/>
                </a:lnTo>
                <a:lnTo>
                  <a:pt x="220" y="414"/>
                </a:lnTo>
                <a:lnTo>
                  <a:pt x="220" y="413"/>
                </a:lnTo>
                <a:lnTo>
                  <a:pt x="220" y="411"/>
                </a:lnTo>
                <a:lnTo>
                  <a:pt x="222" y="411"/>
                </a:lnTo>
                <a:lnTo>
                  <a:pt x="220" y="411"/>
                </a:lnTo>
                <a:lnTo>
                  <a:pt x="219" y="411"/>
                </a:lnTo>
                <a:lnTo>
                  <a:pt x="220" y="411"/>
                </a:lnTo>
                <a:lnTo>
                  <a:pt x="219" y="411"/>
                </a:lnTo>
                <a:lnTo>
                  <a:pt x="219" y="413"/>
                </a:lnTo>
                <a:lnTo>
                  <a:pt x="219" y="411"/>
                </a:lnTo>
                <a:lnTo>
                  <a:pt x="219" y="413"/>
                </a:lnTo>
                <a:lnTo>
                  <a:pt x="217" y="413"/>
                </a:lnTo>
                <a:lnTo>
                  <a:pt x="215" y="413"/>
                </a:lnTo>
                <a:lnTo>
                  <a:pt x="215" y="411"/>
                </a:lnTo>
                <a:lnTo>
                  <a:pt x="214" y="411"/>
                </a:lnTo>
                <a:lnTo>
                  <a:pt x="214" y="413"/>
                </a:lnTo>
                <a:lnTo>
                  <a:pt x="214" y="411"/>
                </a:lnTo>
                <a:lnTo>
                  <a:pt x="215" y="411"/>
                </a:lnTo>
                <a:lnTo>
                  <a:pt x="215" y="409"/>
                </a:lnTo>
                <a:lnTo>
                  <a:pt x="217" y="409"/>
                </a:lnTo>
                <a:lnTo>
                  <a:pt x="217" y="408"/>
                </a:lnTo>
                <a:lnTo>
                  <a:pt x="219" y="408"/>
                </a:lnTo>
                <a:lnTo>
                  <a:pt x="217" y="408"/>
                </a:lnTo>
                <a:lnTo>
                  <a:pt x="219" y="408"/>
                </a:lnTo>
                <a:lnTo>
                  <a:pt x="220" y="408"/>
                </a:lnTo>
                <a:lnTo>
                  <a:pt x="220" y="406"/>
                </a:lnTo>
                <a:lnTo>
                  <a:pt x="222" y="406"/>
                </a:lnTo>
                <a:lnTo>
                  <a:pt x="224" y="406"/>
                </a:lnTo>
                <a:lnTo>
                  <a:pt x="225" y="406"/>
                </a:lnTo>
                <a:lnTo>
                  <a:pt x="225" y="404"/>
                </a:lnTo>
                <a:lnTo>
                  <a:pt x="227" y="404"/>
                </a:lnTo>
                <a:lnTo>
                  <a:pt x="227" y="406"/>
                </a:lnTo>
                <a:lnTo>
                  <a:pt x="227" y="404"/>
                </a:lnTo>
                <a:lnTo>
                  <a:pt x="229" y="404"/>
                </a:lnTo>
                <a:lnTo>
                  <a:pt x="230" y="404"/>
                </a:lnTo>
                <a:lnTo>
                  <a:pt x="232" y="404"/>
                </a:lnTo>
                <a:lnTo>
                  <a:pt x="232" y="403"/>
                </a:lnTo>
                <a:lnTo>
                  <a:pt x="234" y="403"/>
                </a:lnTo>
                <a:lnTo>
                  <a:pt x="235" y="403"/>
                </a:lnTo>
                <a:lnTo>
                  <a:pt x="237" y="403"/>
                </a:lnTo>
                <a:lnTo>
                  <a:pt x="239" y="403"/>
                </a:lnTo>
                <a:lnTo>
                  <a:pt x="239" y="404"/>
                </a:lnTo>
                <a:lnTo>
                  <a:pt x="239" y="403"/>
                </a:lnTo>
                <a:lnTo>
                  <a:pt x="239" y="404"/>
                </a:lnTo>
                <a:lnTo>
                  <a:pt x="240" y="404"/>
                </a:lnTo>
                <a:lnTo>
                  <a:pt x="242" y="403"/>
                </a:lnTo>
                <a:lnTo>
                  <a:pt x="244" y="403"/>
                </a:lnTo>
                <a:lnTo>
                  <a:pt x="245" y="403"/>
                </a:lnTo>
                <a:lnTo>
                  <a:pt x="247" y="403"/>
                </a:lnTo>
                <a:lnTo>
                  <a:pt x="249" y="403"/>
                </a:lnTo>
                <a:lnTo>
                  <a:pt x="250" y="403"/>
                </a:lnTo>
                <a:lnTo>
                  <a:pt x="252" y="403"/>
                </a:lnTo>
                <a:close/>
                <a:moveTo>
                  <a:pt x="262" y="406"/>
                </a:moveTo>
                <a:lnTo>
                  <a:pt x="262" y="408"/>
                </a:lnTo>
                <a:lnTo>
                  <a:pt x="262" y="409"/>
                </a:lnTo>
                <a:lnTo>
                  <a:pt x="260" y="409"/>
                </a:lnTo>
                <a:lnTo>
                  <a:pt x="260" y="408"/>
                </a:lnTo>
                <a:lnTo>
                  <a:pt x="259" y="408"/>
                </a:lnTo>
                <a:lnTo>
                  <a:pt x="259" y="406"/>
                </a:lnTo>
                <a:lnTo>
                  <a:pt x="257" y="406"/>
                </a:lnTo>
                <a:lnTo>
                  <a:pt x="257" y="404"/>
                </a:lnTo>
                <a:lnTo>
                  <a:pt x="257" y="403"/>
                </a:lnTo>
                <a:lnTo>
                  <a:pt x="259" y="403"/>
                </a:lnTo>
                <a:lnTo>
                  <a:pt x="260" y="403"/>
                </a:lnTo>
                <a:lnTo>
                  <a:pt x="260" y="404"/>
                </a:lnTo>
                <a:lnTo>
                  <a:pt x="262" y="404"/>
                </a:lnTo>
                <a:lnTo>
                  <a:pt x="262" y="406"/>
                </a:lnTo>
                <a:close/>
                <a:moveTo>
                  <a:pt x="224" y="401"/>
                </a:moveTo>
                <a:lnTo>
                  <a:pt x="224" y="403"/>
                </a:lnTo>
                <a:lnTo>
                  <a:pt x="225" y="403"/>
                </a:lnTo>
                <a:lnTo>
                  <a:pt x="224" y="403"/>
                </a:lnTo>
                <a:lnTo>
                  <a:pt x="225" y="403"/>
                </a:lnTo>
                <a:lnTo>
                  <a:pt x="225" y="404"/>
                </a:lnTo>
                <a:lnTo>
                  <a:pt x="224" y="404"/>
                </a:lnTo>
                <a:lnTo>
                  <a:pt x="222" y="404"/>
                </a:lnTo>
                <a:lnTo>
                  <a:pt x="222" y="406"/>
                </a:lnTo>
                <a:lnTo>
                  <a:pt x="220" y="406"/>
                </a:lnTo>
                <a:lnTo>
                  <a:pt x="219" y="406"/>
                </a:lnTo>
                <a:lnTo>
                  <a:pt x="219" y="408"/>
                </a:lnTo>
                <a:lnTo>
                  <a:pt x="217" y="408"/>
                </a:lnTo>
                <a:lnTo>
                  <a:pt x="215" y="408"/>
                </a:lnTo>
                <a:lnTo>
                  <a:pt x="215" y="406"/>
                </a:lnTo>
                <a:lnTo>
                  <a:pt x="215" y="408"/>
                </a:lnTo>
                <a:lnTo>
                  <a:pt x="214" y="408"/>
                </a:lnTo>
                <a:lnTo>
                  <a:pt x="212" y="408"/>
                </a:lnTo>
                <a:lnTo>
                  <a:pt x="214" y="408"/>
                </a:lnTo>
                <a:lnTo>
                  <a:pt x="214" y="406"/>
                </a:lnTo>
                <a:lnTo>
                  <a:pt x="212" y="406"/>
                </a:lnTo>
                <a:lnTo>
                  <a:pt x="212" y="404"/>
                </a:lnTo>
                <a:lnTo>
                  <a:pt x="214" y="404"/>
                </a:lnTo>
                <a:lnTo>
                  <a:pt x="212" y="404"/>
                </a:lnTo>
                <a:lnTo>
                  <a:pt x="214" y="404"/>
                </a:lnTo>
                <a:lnTo>
                  <a:pt x="214" y="403"/>
                </a:lnTo>
                <a:lnTo>
                  <a:pt x="215" y="403"/>
                </a:lnTo>
                <a:lnTo>
                  <a:pt x="217" y="401"/>
                </a:lnTo>
                <a:lnTo>
                  <a:pt x="217" y="403"/>
                </a:lnTo>
                <a:lnTo>
                  <a:pt x="219" y="403"/>
                </a:lnTo>
                <a:lnTo>
                  <a:pt x="219" y="401"/>
                </a:lnTo>
                <a:lnTo>
                  <a:pt x="220" y="401"/>
                </a:lnTo>
                <a:lnTo>
                  <a:pt x="220" y="403"/>
                </a:lnTo>
                <a:lnTo>
                  <a:pt x="220" y="401"/>
                </a:lnTo>
                <a:lnTo>
                  <a:pt x="222" y="401"/>
                </a:lnTo>
                <a:lnTo>
                  <a:pt x="220" y="401"/>
                </a:lnTo>
                <a:lnTo>
                  <a:pt x="222" y="401"/>
                </a:lnTo>
                <a:lnTo>
                  <a:pt x="224" y="401"/>
                </a:lnTo>
                <a:close/>
                <a:moveTo>
                  <a:pt x="199" y="401"/>
                </a:moveTo>
                <a:lnTo>
                  <a:pt x="197" y="401"/>
                </a:lnTo>
                <a:lnTo>
                  <a:pt x="197" y="403"/>
                </a:lnTo>
                <a:lnTo>
                  <a:pt x="197" y="401"/>
                </a:lnTo>
                <a:lnTo>
                  <a:pt x="199" y="401"/>
                </a:lnTo>
                <a:close/>
                <a:moveTo>
                  <a:pt x="187" y="401"/>
                </a:moveTo>
                <a:lnTo>
                  <a:pt x="185" y="401"/>
                </a:lnTo>
                <a:lnTo>
                  <a:pt x="187" y="401"/>
                </a:lnTo>
                <a:close/>
                <a:moveTo>
                  <a:pt x="240" y="398"/>
                </a:moveTo>
                <a:lnTo>
                  <a:pt x="240" y="399"/>
                </a:lnTo>
                <a:lnTo>
                  <a:pt x="239" y="399"/>
                </a:lnTo>
                <a:lnTo>
                  <a:pt x="239" y="398"/>
                </a:lnTo>
                <a:lnTo>
                  <a:pt x="239" y="399"/>
                </a:lnTo>
                <a:lnTo>
                  <a:pt x="240" y="399"/>
                </a:lnTo>
                <a:lnTo>
                  <a:pt x="240" y="398"/>
                </a:lnTo>
                <a:lnTo>
                  <a:pt x="240" y="399"/>
                </a:lnTo>
                <a:lnTo>
                  <a:pt x="240" y="398"/>
                </a:lnTo>
                <a:close/>
                <a:moveTo>
                  <a:pt x="244" y="399"/>
                </a:moveTo>
                <a:lnTo>
                  <a:pt x="245" y="399"/>
                </a:lnTo>
                <a:lnTo>
                  <a:pt x="244" y="399"/>
                </a:lnTo>
                <a:lnTo>
                  <a:pt x="242" y="399"/>
                </a:lnTo>
                <a:lnTo>
                  <a:pt x="240" y="399"/>
                </a:lnTo>
                <a:lnTo>
                  <a:pt x="242" y="399"/>
                </a:lnTo>
                <a:lnTo>
                  <a:pt x="242" y="398"/>
                </a:lnTo>
                <a:lnTo>
                  <a:pt x="242" y="399"/>
                </a:lnTo>
                <a:lnTo>
                  <a:pt x="244" y="399"/>
                </a:lnTo>
                <a:lnTo>
                  <a:pt x="244" y="398"/>
                </a:lnTo>
                <a:lnTo>
                  <a:pt x="244" y="399"/>
                </a:lnTo>
                <a:close/>
                <a:moveTo>
                  <a:pt x="209" y="399"/>
                </a:moveTo>
                <a:lnTo>
                  <a:pt x="209" y="398"/>
                </a:lnTo>
                <a:lnTo>
                  <a:pt x="209" y="399"/>
                </a:lnTo>
                <a:close/>
                <a:moveTo>
                  <a:pt x="192" y="398"/>
                </a:moveTo>
                <a:lnTo>
                  <a:pt x="194" y="398"/>
                </a:lnTo>
                <a:lnTo>
                  <a:pt x="195" y="398"/>
                </a:lnTo>
                <a:lnTo>
                  <a:pt x="195" y="399"/>
                </a:lnTo>
                <a:lnTo>
                  <a:pt x="194" y="399"/>
                </a:lnTo>
                <a:lnTo>
                  <a:pt x="194" y="401"/>
                </a:lnTo>
                <a:lnTo>
                  <a:pt x="194" y="399"/>
                </a:lnTo>
                <a:lnTo>
                  <a:pt x="192" y="399"/>
                </a:lnTo>
                <a:lnTo>
                  <a:pt x="192" y="398"/>
                </a:lnTo>
                <a:lnTo>
                  <a:pt x="190" y="398"/>
                </a:lnTo>
                <a:lnTo>
                  <a:pt x="192" y="398"/>
                </a:lnTo>
                <a:lnTo>
                  <a:pt x="190" y="398"/>
                </a:lnTo>
                <a:lnTo>
                  <a:pt x="192" y="398"/>
                </a:lnTo>
                <a:close/>
                <a:moveTo>
                  <a:pt x="265" y="396"/>
                </a:moveTo>
                <a:lnTo>
                  <a:pt x="265" y="398"/>
                </a:lnTo>
                <a:lnTo>
                  <a:pt x="267" y="396"/>
                </a:lnTo>
                <a:lnTo>
                  <a:pt x="267" y="398"/>
                </a:lnTo>
                <a:lnTo>
                  <a:pt x="265" y="398"/>
                </a:lnTo>
                <a:lnTo>
                  <a:pt x="265" y="396"/>
                </a:lnTo>
                <a:close/>
                <a:moveTo>
                  <a:pt x="190" y="396"/>
                </a:moveTo>
                <a:lnTo>
                  <a:pt x="192" y="396"/>
                </a:lnTo>
                <a:lnTo>
                  <a:pt x="190" y="396"/>
                </a:lnTo>
                <a:lnTo>
                  <a:pt x="189" y="396"/>
                </a:lnTo>
                <a:lnTo>
                  <a:pt x="190" y="396"/>
                </a:lnTo>
                <a:close/>
                <a:moveTo>
                  <a:pt x="192" y="396"/>
                </a:moveTo>
                <a:lnTo>
                  <a:pt x="192" y="394"/>
                </a:lnTo>
                <a:lnTo>
                  <a:pt x="192" y="396"/>
                </a:lnTo>
                <a:close/>
                <a:moveTo>
                  <a:pt x="200" y="396"/>
                </a:moveTo>
                <a:lnTo>
                  <a:pt x="202" y="396"/>
                </a:lnTo>
                <a:lnTo>
                  <a:pt x="204" y="396"/>
                </a:lnTo>
                <a:lnTo>
                  <a:pt x="205" y="396"/>
                </a:lnTo>
                <a:lnTo>
                  <a:pt x="204" y="396"/>
                </a:lnTo>
                <a:lnTo>
                  <a:pt x="204" y="398"/>
                </a:lnTo>
                <a:lnTo>
                  <a:pt x="205" y="398"/>
                </a:lnTo>
                <a:lnTo>
                  <a:pt x="207" y="398"/>
                </a:lnTo>
                <a:lnTo>
                  <a:pt x="207" y="396"/>
                </a:lnTo>
                <a:lnTo>
                  <a:pt x="207" y="398"/>
                </a:lnTo>
                <a:lnTo>
                  <a:pt x="205" y="398"/>
                </a:lnTo>
                <a:lnTo>
                  <a:pt x="207" y="399"/>
                </a:lnTo>
                <a:lnTo>
                  <a:pt x="205" y="399"/>
                </a:lnTo>
                <a:lnTo>
                  <a:pt x="204" y="399"/>
                </a:lnTo>
                <a:lnTo>
                  <a:pt x="202" y="399"/>
                </a:lnTo>
                <a:lnTo>
                  <a:pt x="200" y="399"/>
                </a:lnTo>
                <a:lnTo>
                  <a:pt x="199" y="399"/>
                </a:lnTo>
                <a:lnTo>
                  <a:pt x="197" y="399"/>
                </a:lnTo>
                <a:lnTo>
                  <a:pt x="195" y="399"/>
                </a:lnTo>
                <a:lnTo>
                  <a:pt x="195" y="398"/>
                </a:lnTo>
                <a:lnTo>
                  <a:pt x="194" y="398"/>
                </a:lnTo>
                <a:lnTo>
                  <a:pt x="194" y="396"/>
                </a:lnTo>
                <a:lnTo>
                  <a:pt x="195" y="396"/>
                </a:lnTo>
                <a:lnTo>
                  <a:pt x="197" y="396"/>
                </a:lnTo>
                <a:lnTo>
                  <a:pt x="199" y="396"/>
                </a:lnTo>
                <a:lnTo>
                  <a:pt x="200" y="396"/>
                </a:lnTo>
                <a:lnTo>
                  <a:pt x="200" y="394"/>
                </a:lnTo>
                <a:lnTo>
                  <a:pt x="200" y="396"/>
                </a:lnTo>
                <a:lnTo>
                  <a:pt x="200" y="394"/>
                </a:lnTo>
                <a:lnTo>
                  <a:pt x="200" y="396"/>
                </a:lnTo>
                <a:close/>
                <a:moveTo>
                  <a:pt x="195" y="394"/>
                </a:moveTo>
                <a:lnTo>
                  <a:pt x="195" y="396"/>
                </a:lnTo>
                <a:lnTo>
                  <a:pt x="194" y="396"/>
                </a:lnTo>
                <a:lnTo>
                  <a:pt x="192" y="396"/>
                </a:lnTo>
                <a:lnTo>
                  <a:pt x="192" y="394"/>
                </a:lnTo>
                <a:lnTo>
                  <a:pt x="194" y="394"/>
                </a:lnTo>
                <a:lnTo>
                  <a:pt x="195" y="394"/>
                </a:lnTo>
                <a:close/>
                <a:moveTo>
                  <a:pt x="274" y="394"/>
                </a:moveTo>
                <a:lnTo>
                  <a:pt x="275" y="394"/>
                </a:lnTo>
                <a:lnTo>
                  <a:pt x="274" y="394"/>
                </a:lnTo>
                <a:lnTo>
                  <a:pt x="275" y="394"/>
                </a:lnTo>
                <a:lnTo>
                  <a:pt x="275" y="396"/>
                </a:lnTo>
                <a:lnTo>
                  <a:pt x="274" y="396"/>
                </a:lnTo>
                <a:lnTo>
                  <a:pt x="272" y="396"/>
                </a:lnTo>
                <a:lnTo>
                  <a:pt x="272" y="398"/>
                </a:lnTo>
                <a:lnTo>
                  <a:pt x="270" y="398"/>
                </a:lnTo>
                <a:lnTo>
                  <a:pt x="270" y="396"/>
                </a:lnTo>
                <a:lnTo>
                  <a:pt x="272" y="396"/>
                </a:lnTo>
                <a:lnTo>
                  <a:pt x="274" y="396"/>
                </a:lnTo>
                <a:lnTo>
                  <a:pt x="274" y="394"/>
                </a:lnTo>
                <a:close/>
                <a:moveTo>
                  <a:pt x="205" y="393"/>
                </a:moveTo>
                <a:lnTo>
                  <a:pt x="205" y="394"/>
                </a:lnTo>
                <a:lnTo>
                  <a:pt x="205" y="393"/>
                </a:lnTo>
                <a:close/>
                <a:moveTo>
                  <a:pt x="204" y="393"/>
                </a:moveTo>
                <a:lnTo>
                  <a:pt x="204" y="394"/>
                </a:lnTo>
                <a:lnTo>
                  <a:pt x="202" y="394"/>
                </a:lnTo>
                <a:lnTo>
                  <a:pt x="204" y="394"/>
                </a:lnTo>
                <a:lnTo>
                  <a:pt x="204" y="393"/>
                </a:lnTo>
                <a:lnTo>
                  <a:pt x="202" y="393"/>
                </a:lnTo>
                <a:lnTo>
                  <a:pt x="204" y="393"/>
                </a:lnTo>
                <a:close/>
                <a:moveTo>
                  <a:pt x="225" y="391"/>
                </a:moveTo>
                <a:lnTo>
                  <a:pt x="225" y="393"/>
                </a:lnTo>
                <a:lnTo>
                  <a:pt x="225" y="391"/>
                </a:lnTo>
                <a:lnTo>
                  <a:pt x="227" y="391"/>
                </a:lnTo>
                <a:lnTo>
                  <a:pt x="225" y="391"/>
                </a:lnTo>
                <a:close/>
                <a:moveTo>
                  <a:pt x="207" y="389"/>
                </a:moveTo>
                <a:lnTo>
                  <a:pt x="207" y="391"/>
                </a:lnTo>
                <a:lnTo>
                  <a:pt x="205" y="391"/>
                </a:lnTo>
                <a:lnTo>
                  <a:pt x="205" y="389"/>
                </a:lnTo>
                <a:lnTo>
                  <a:pt x="207" y="389"/>
                </a:lnTo>
                <a:close/>
                <a:moveTo>
                  <a:pt x="119" y="391"/>
                </a:moveTo>
                <a:lnTo>
                  <a:pt x="120" y="391"/>
                </a:lnTo>
                <a:lnTo>
                  <a:pt x="120" y="393"/>
                </a:lnTo>
                <a:lnTo>
                  <a:pt x="122" y="393"/>
                </a:lnTo>
                <a:lnTo>
                  <a:pt x="124" y="393"/>
                </a:lnTo>
                <a:lnTo>
                  <a:pt x="125" y="391"/>
                </a:lnTo>
                <a:lnTo>
                  <a:pt x="127" y="393"/>
                </a:lnTo>
                <a:lnTo>
                  <a:pt x="129" y="393"/>
                </a:lnTo>
                <a:lnTo>
                  <a:pt x="129" y="394"/>
                </a:lnTo>
                <a:lnTo>
                  <a:pt x="130" y="394"/>
                </a:lnTo>
                <a:lnTo>
                  <a:pt x="132" y="394"/>
                </a:lnTo>
                <a:lnTo>
                  <a:pt x="134" y="394"/>
                </a:lnTo>
                <a:lnTo>
                  <a:pt x="135" y="394"/>
                </a:lnTo>
                <a:lnTo>
                  <a:pt x="135" y="393"/>
                </a:lnTo>
                <a:lnTo>
                  <a:pt x="137" y="393"/>
                </a:lnTo>
                <a:lnTo>
                  <a:pt x="139" y="393"/>
                </a:lnTo>
                <a:lnTo>
                  <a:pt x="139" y="394"/>
                </a:lnTo>
                <a:lnTo>
                  <a:pt x="139" y="393"/>
                </a:lnTo>
                <a:lnTo>
                  <a:pt x="140" y="393"/>
                </a:lnTo>
                <a:lnTo>
                  <a:pt x="140" y="394"/>
                </a:lnTo>
                <a:lnTo>
                  <a:pt x="142" y="393"/>
                </a:lnTo>
                <a:lnTo>
                  <a:pt x="144" y="393"/>
                </a:lnTo>
                <a:lnTo>
                  <a:pt x="144" y="394"/>
                </a:lnTo>
                <a:lnTo>
                  <a:pt x="145" y="394"/>
                </a:lnTo>
                <a:lnTo>
                  <a:pt x="147" y="394"/>
                </a:lnTo>
                <a:lnTo>
                  <a:pt x="149" y="394"/>
                </a:lnTo>
                <a:lnTo>
                  <a:pt x="149" y="396"/>
                </a:lnTo>
                <a:lnTo>
                  <a:pt x="150" y="396"/>
                </a:lnTo>
                <a:lnTo>
                  <a:pt x="150" y="394"/>
                </a:lnTo>
                <a:lnTo>
                  <a:pt x="152" y="394"/>
                </a:lnTo>
                <a:lnTo>
                  <a:pt x="152" y="393"/>
                </a:lnTo>
                <a:lnTo>
                  <a:pt x="154" y="393"/>
                </a:lnTo>
                <a:lnTo>
                  <a:pt x="155" y="391"/>
                </a:lnTo>
                <a:lnTo>
                  <a:pt x="155" y="393"/>
                </a:lnTo>
                <a:lnTo>
                  <a:pt x="157" y="393"/>
                </a:lnTo>
                <a:lnTo>
                  <a:pt x="157" y="394"/>
                </a:lnTo>
                <a:lnTo>
                  <a:pt x="159" y="394"/>
                </a:lnTo>
                <a:lnTo>
                  <a:pt x="160" y="394"/>
                </a:lnTo>
                <a:lnTo>
                  <a:pt x="160" y="396"/>
                </a:lnTo>
                <a:lnTo>
                  <a:pt x="160" y="398"/>
                </a:lnTo>
                <a:lnTo>
                  <a:pt x="162" y="398"/>
                </a:lnTo>
                <a:lnTo>
                  <a:pt x="162" y="399"/>
                </a:lnTo>
                <a:lnTo>
                  <a:pt x="164" y="399"/>
                </a:lnTo>
                <a:lnTo>
                  <a:pt x="164" y="401"/>
                </a:lnTo>
                <a:lnTo>
                  <a:pt x="165" y="401"/>
                </a:lnTo>
                <a:lnTo>
                  <a:pt x="167" y="403"/>
                </a:lnTo>
                <a:lnTo>
                  <a:pt x="169" y="403"/>
                </a:lnTo>
                <a:lnTo>
                  <a:pt x="169" y="404"/>
                </a:lnTo>
                <a:lnTo>
                  <a:pt x="167" y="404"/>
                </a:lnTo>
                <a:lnTo>
                  <a:pt x="167" y="406"/>
                </a:lnTo>
                <a:lnTo>
                  <a:pt x="165" y="406"/>
                </a:lnTo>
                <a:lnTo>
                  <a:pt x="165" y="404"/>
                </a:lnTo>
                <a:lnTo>
                  <a:pt x="164" y="404"/>
                </a:lnTo>
                <a:lnTo>
                  <a:pt x="164" y="403"/>
                </a:lnTo>
                <a:lnTo>
                  <a:pt x="164" y="401"/>
                </a:lnTo>
                <a:lnTo>
                  <a:pt x="162" y="401"/>
                </a:lnTo>
                <a:lnTo>
                  <a:pt x="162" y="403"/>
                </a:lnTo>
                <a:lnTo>
                  <a:pt x="160" y="403"/>
                </a:lnTo>
                <a:lnTo>
                  <a:pt x="160" y="404"/>
                </a:lnTo>
                <a:lnTo>
                  <a:pt x="159" y="404"/>
                </a:lnTo>
                <a:lnTo>
                  <a:pt x="157" y="404"/>
                </a:lnTo>
                <a:lnTo>
                  <a:pt x="157" y="406"/>
                </a:lnTo>
                <a:lnTo>
                  <a:pt x="155" y="406"/>
                </a:lnTo>
                <a:lnTo>
                  <a:pt x="154" y="406"/>
                </a:lnTo>
                <a:lnTo>
                  <a:pt x="152" y="406"/>
                </a:lnTo>
                <a:lnTo>
                  <a:pt x="150" y="406"/>
                </a:lnTo>
                <a:lnTo>
                  <a:pt x="150" y="404"/>
                </a:lnTo>
                <a:lnTo>
                  <a:pt x="150" y="406"/>
                </a:lnTo>
                <a:lnTo>
                  <a:pt x="149" y="406"/>
                </a:lnTo>
                <a:lnTo>
                  <a:pt x="149" y="404"/>
                </a:lnTo>
                <a:lnTo>
                  <a:pt x="147" y="404"/>
                </a:lnTo>
                <a:lnTo>
                  <a:pt x="145" y="404"/>
                </a:lnTo>
                <a:lnTo>
                  <a:pt x="144" y="403"/>
                </a:lnTo>
                <a:lnTo>
                  <a:pt x="142" y="404"/>
                </a:lnTo>
                <a:lnTo>
                  <a:pt x="140" y="404"/>
                </a:lnTo>
                <a:lnTo>
                  <a:pt x="139" y="404"/>
                </a:lnTo>
                <a:lnTo>
                  <a:pt x="139" y="403"/>
                </a:lnTo>
                <a:lnTo>
                  <a:pt x="137" y="403"/>
                </a:lnTo>
                <a:lnTo>
                  <a:pt x="137" y="404"/>
                </a:lnTo>
                <a:lnTo>
                  <a:pt x="135" y="404"/>
                </a:lnTo>
                <a:lnTo>
                  <a:pt x="135" y="406"/>
                </a:lnTo>
                <a:lnTo>
                  <a:pt x="134" y="406"/>
                </a:lnTo>
                <a:lnTo>
                  <a:pt x="134" y="404"/>
                </a:lnTo>
                <a:lnTo>
                  <a:pt x="132" y="403"/>
                </a:lnTo>
                <a:lnTo>
                  <a:pt x="132" y="401"/>
                </a:lnTo>
                <a:lnTo>
                  <a:pt x="130" y="401"/>
                </a:lnTo>
                <a:lnTo>
                  <a:pt x="130" y="399"/>
                </a:lnTo>
                <a:lnTo>
                  <a:pt x="130" y="398"/>
                </a:lnTo>
                <a:lnTo>
                  <a:pt x="129" y="398"/>
                </a:lnTo>
                <a:lnTo>
                  <a:pt x="129" y="399"/>
                </a:lnTo>
                <a:lnTo>
                  <a:pt x="127" y="399"/>
                </a:lnTo>
                <a:lnTo>
                  <a:pt x="127" y="401"/>
                </a:lnTo>
                <a:lnTo>
                  <a:pt x="125" y="401"/>
                </a:lnTo>
                <a:lnTo>
                  <a:pt x="124" y="401"/>
                </a:lnTo>
                <a:lnTo>
                  <a:pt x="122" y="403"/>
                </a:lnTo>
                <a:lnTo>
                  <a:pt x="120" y="403"/>
                </a:lnTo>
                <a:lnTo>
                  <a:pt x="119" y="403"/>
                </a:lnTo>
                <a:lnTo>
                  <a:pt x="117" y="403"/>
                </a:lnTo>
                <a:lnTo>
                  <a:pt x="115" y="403"/>
                </a:lnTo>
                <a:lnTo>
                  <a:pt x="114" y="403"/>
                </a:lnTo>
                <a:lnTo>
                  <a:pt x="112" y="403"/>
                </a:lnTo>
                <a:lnTo>
                  <a:pt x="110" y="403"/>
                </a:lnTo>
                <a:lnTo>
                  <a:pt x="109" y="403"/>
                </a:lnTo>
                <a:lnTo>
                  <a:pt x="107" y="403"/>
                </a:lnTo>
                <a:lnTo>
                  <a:pt x="107" y="401"/>
                </a:lnTo>
                <a:lnTo>
                  <a:pt x="107" y="399"/>
                </a:lnTo>
                <a:lnTo>
                  <a:pt x="107" y="398"/>
                </a:lnTo>
                <a:lnTo>
                  <a:pt x="109" y="398"/>
                </a:lnTo>
                <a:lnTo>
                  <a:pt x="109" y="396"/>
                </a:lnTo>
                <a:lnTo>
                  <a:pt x="110" y="396"/>
                </a:lnTo>
                <a:lnTo>
                  <a:pt x="110" y="394"/>
                </a:lnTo>
                <a:lnTo>
                  <a:pt x="112" y="394"/>
                </a:lnTo>
                <a:lnTo>
                  <a:pt x="112" y="393"/>
                </a:lnTo>
                <a:lnTo>
                  <a:pt x="114" y="393"/>
                </a:lnTo>
                <a:lnTo>
                  <a:pt x="115" y="391"/>
                </a:lnTo>
                <a:lnTo>
                  <a:pt x="115" y="389"/>
                </a:lnTo>
                <a:lnTo>
                  <a:pt x="117" y="389"/>
                </a:lnTo>
                <a:lnTo>
                  <a:pt x="117" y="391"/>
                </a:lnTo>
                <a:lnTo>
                  <a:pt x="119" y="391"/>
                </a:lnTo>
                <a:close/>
                <a:moveTo>
                  <a:pt x="209" y="389"/>
                </a:moveTo>
                <a:lnTo>
                  <a:pt x="207" y="389"/>
                </a:lnTo>
                <a:lnTo>
                  <a:pt x="209" y="389"/>
                </a:lnTo>
                <a:close/>
                <a:moveTo>
                  <a:pt x="204" y="389"/>
                </a:moveTo>
                <a:lnTo>
                  <a:pt x="205" y="389"/>
                </a:lnTo>
                <a:lnTo>
                  <a:pt x="205" y="391"/>
                </a:lnTo>
                <a:lnTo>
                  <a:pt x="204" y="391"/>
                </a:lnTo>
                <a:lnTo>
                  <a:pt x="204" y="389"/>
                </a:lnTo>
                <a:close/>
                <a:moveTo>
                  <a:pt x="192" y="388"/>
                </a:moveTo>
                <a:lnTo>
                  <a:pt x="192" y="389"/>
                </a:lnTo>
                <a:lnTo>
                  <a:pt x="194" y="389"/>
                </a:lnTo>
                <a:lnTo>
                  <a:pt x="192" y="389"/>
                </a:lnTo>
                <a:lnTo>
                  <a:pt x="192" y="388"/>
                </a:lnTo>
                <a:close/>
                <a:moveTo>
                  <a:pt x="192" y="388"/>
                </a:moveTo>
                <a:lnTo>
                  <a:pt x="192" y="389"/>
                </a:lnTo>
                <a:lnTo>
                  <a:pt x="192" y="388"/>
                </a:lnTo>
                <a:lnTo>
                  <a:pt x="192" y="389"/>
                </a:lnTo>
                <a:lnTo>
                  <a:pt x="190" y="389"/>
                </a:lnTo>
                <a:lnTo>
                  <a:pt x="192" y="389"/>
                </a:lnTo>
                <a:lnTo>
                  <a:pt x="192" y="388"/>
                </a:lnTo>
                <a:lnTo>
                  <a:pt x="190" y="388"/>
                </a:lnTo>
                <a:lnTo>
                  <a:pt x="192" y="388"/>
                </a:lnTo>
                <a:close/>
                <a:moveTo>
                  <a:pt x="352" y="388"/>
                </a:moveTo>
                <a:lnTo>
                  <a:pt x="351" y="388"/>
                </a:lnTo>
                <a:lnTo>
                  <a:pt x="352" y="388"/>
                </a:lnTo>
                <a:close/>
                <a:moveTo>
                  <a:pt x="194" y="388"/>
                </a:moveTo>
                <a:lnTo>
                  <a:pt x="195" y="388"/>
                </a:lnTo>
                <a:lnTo>
                  <a:pt x="194" y="388"/>
                </a:lnTo>
                <a:lnTo>
                  <a:pt x="194" y="386"/>
                </a:lnTo>
                <a:lnTo>
                  <a:pt x="194" y="388"/>
                </a:lnTo>
                <a:lnTo>
                  <a:pt x="195" y="388"/>
                </a:lnTo>
                <a:lnTo>
                  <a:pt x="194" y="388"/>
                </a:lnTo>
                <a:close/>
                <a:moveTo>
                  <a:pt x="192" y="386"/>
                </a:moveTo>
                <a:lnTo>
                  <a:pt x="190" y="386"/>
                </a:lnTo>
                <a:lnTo>
                  <a:pt x="192" y="386"/>
                </a:lnTo>
                <a:close/>
                <a:moveTo>
                  <a:pt x="207" y="386"/>
                </a:moveTo>
                <a:lnTo>
                  <a:pt x="207" y="384"/>
                </a:lnTo>
                <a:lnTo>
                  <a:pt x="207" y="386"/>
                </a:lnTo>
                <a:close/>
                <a:moveTo>
                  <a:pt x="195" y="384"/>
                </a:moveTo>
                <a:lnTo>
                  <a:pt x="195" y="386"/>
                </a:lnTo>
                <a:lnTo>
                  <a:pt x="195" y="384"/>
                </a:lnTo>
                <a:close/>
                <a:moveTo>
                  <a:pt x="195" y="383"/>
                </a:moveTo>
                <a:lnTo>
                  <a:pt x="195" y="384"/>
                </a:lnTo>
                <a:lnTo>
                  <a:pt x="194" y="384"/>
                </a:lnTo>
                <a:lnTo>
                  <a:pt x="194" y="383"/>
                </a:lnTo>
                <a:lnTo>
                  <a:pt x="195" y="383"/>
                </a:lnTo>
                <a:close/>
                <a:moveTo>
                  <a:pt x="164" y="381"/>
                </a:moveTo>
                <a:lnTo>
                  <a:pt x="165" y="381"/>
                </a:lnTo>
                <a:lnTo>
                  <a:pt x="165" y="383"/>
                </a:lnTo>
                <a:lnTo>
                  <a:pt x="164" y="383"/>
                </a:lnTo>
                <a:lnTo>
                  <a:pt x="165" y="381"/>
                </a:lnTo>
                <a:lnTo>
                  <a:pt x="164" y="381"/>
                </a:lnTo>
                <a:lnTo>
                  <a:pt x="164" y="383"/>
                </a:lnTo>
                <a:lnTo>
                  <a:pt x="164" y="381"/>
                </a:lnTo>
                <a:close/>
                <a:moveTo>
                  <a:pt x="195" y="381"/>
                </a:moveTo>
                <a:lnTo>
                  <a:pt x="195" y="379"/>
                </a:lnTo>
                <a:lnTo>
                  <a:pt x="197" y="379"/>
                </a:lnTo>
                <a:lnTo>
                  <a:pt x="197" y="381"/>
                </a:lnTo>
                <a:lnTo>
                  <a:pt x="195" y="381"/>
                </a:lnTo>
                <a:close/>
                <a:moveTo>
                  <a:pt x="192" y="379"/>
                </a:moveTo>
                <a:lnTo>
                  <a:pt x="190" y="379"/>
                </a:lnTo>
                <a:lnTo>
                  <a:pt x="192" y="379"/>
                </a:lnTo>
                <a:close/>
                <a:moveTo>
                  <a:pt x="192" y="379"/>
                </a:moveTo>
                <a:lnTo>
                  <a:pt x="190" y="379"/>
                </a:lnTo>
                <a:lnTo>
                  <a:pt x="192" y="379"/>
                </a:lnTo>
                <a:close/>
                <a:moveTo>
                  <a:pt x="281" y="379"/>
                </a:moveTo>
                <a:lnTo>
                  <a:pt x="282" y="379"/>
                </a:lnTo>
                <a:lnTo>
                  <a:pt x="282" y="381"/>
                </a:lnTo>
                <a:lnTo>
                  <a:pt x="282" y="383"/>
                </a:lnTo>
                <a:lnTo>
                  <a:pt x="282" y="384"/>
                </a:lnTo>
                <a:lnTo>
                  <a:pt x="282" y="386"/>
                </a:lnTo>
                <a:lnTo>
                  <a:pt x="282" y="388"/>
                </a:lnTo>
                <a:lnTo>
                  <a:pt x="282" y="389"/>
                </a:lnTo>
                <a:lnTo>
                  <a:pt x="282" y="391"/>
                </a:lnTo>
                <a:lnTo>
                  <a:pt x="282" y="393"/>
                </a:lnTo>
                <a:lnTo>
                  <a:pt x="281" y="393"/>
                </a:lnTo>
                <a:lnTo>
                  <a:pt x="279" y="393"/>
                </a:lnTo>
                <a:lnTo>
                  <a:pt x="279" y="391"/>
                </a:lnTo>
                <a:lnTo>
                  <a:pt x="277" y="391"/>
                </a:lnTo>
                <a:lnTo>
                  <a:pt x="277" y="389"/>
                </a:lnTo>
                <a:lnTo>
                  <a:pt x="277" y="388"/>
                </a:lnTo>
                <a:lnTo>
                  <a:pt x="277" y="386"/>
                </a:lnTo>
                <a:lnTo>
                  <a:pt x="277" y="384"/>
                </a:lnTo>
                <a:lnTo>
                  <a:pt x="275" y="384"/>
                </a:lnTo>
                <a:lnTo>
                  <a:pt x="277" y="384"/>
                </a:lnTo>
                <a:lnTo>
                  <a:pt x="277" y="383"/>
                </a:lnTo>
                <a:lnTo>
                  <a:pt x="279" y="383"/>
                </a:lnTo>
                <a:lnTo>
                  <a:pt x="279" y="381"/>
                </a:lnTo>
                <a:lnTo>
                  <a:pt x="279" y="379"/>
                </a:lnTo>
                <a:lnTo>
                  <a:pt x="281" y="379"/>
                </a:lnTo>
                <a:close/>
                <a:moveTo>
                  <a:pt x="210" y="378"/>
                </a:moveTo>
                <a:lnTo>
                  <a:pt x="209" y="378"/>
                </a:lnTo>
                <a:lnTo>
                  <a:pt x="210" y="378"/>
                </a:lnTo>
                <a:close/>
                <a:moveTo>
                  <a:pt x="214" y="378"/>
                </a:moveTo>
                <a:lnTo>
                  <a:pt x="215" y="378"/>
                </a:lnTo>
                <a:lnTo>
                  <a:pt x="214" y="378"/>
                </a:lnTo>
                <a:close/>
                <a:moveTo>
                  <a:pt x="195" y="378"/>
                </a:moveTo>
                <a:lnTo>
                  <a:pt x="194" y="378"/>
                </a:lnTo>
                <a:lnTo>
                  <a:pt x="195" y="378"/>
                </a:lnTo>
                <a:lnTo>
                  <a:pt x="195" y="379"/>
                </a:lnTo>
                <a:lnTo>
                  <a:pt x="194" y="379"/>
                </a:lnTo>
                <a:lnTo>
                  <a:pt x="192" y="379"/>
                </a:lnTo>
                <a:lnTo>
                  <a:pt x="192" y="378"/>
                </a:lnTo>
                <a:lnTo>
                  <a:pt x="194" y="378"/>
                </a:lnTo>
                <a:lnTo>
                  <a:pt x="195" y="378"/>
                </a:lnTo>
                <a:close/>
                <a:moveTo>
                  <a:pt x="205" y="376"/>
                </a:moveTo>
                <a:lnTo>
                  <a:pt x="207" y="376"/>
                </a:lnTo>
                <a:lnTo>
                  <a:pt x="207" y="378"/>
                </a:lnTo>
                <a:lnTo>
                  <a:pt x="205" y="378"/>
                </a:lnTo>
                <a:lnTo>
                  <a:pt x="207" y="378"/>
                </a:lnTo>
                <a:lnTo>
                  <a:pt x="207" y="379"/>
                </a:lnTo>
                <a:lnTo>
                  <a:pt x="205" y="379"/>
                </a:lnTo>
                <a:lnTo>
                  <a:pt x="204" y="379"/>
                </a:lnTo>
                <a:lnTo>
                  <a:pt x="202" y="379"/>
                </a:lnTo>
                <a:lnTo>
                  <a:pt x="204" y="379"/>
                </a:lnTo>
                <a:lnTo>
                  <a:pt x="204" y="381"/>
                </a:lnTo>
                <a:lnTo>
                  <a:pt x="204" y="379"/>
                </a:lnTo>
                <a:lnTo>
                  <a:pt x="204" y="381"/>
                </a:lnTo>
                <a:lnTo>
                  <a:pt x="205" y="381"/>
                </a:lnTo>
                <a:lnTo>
                  <a:pt x="205" y="379"/>
                </a:lnTo>
                <a:lnTo>
                  <a:pt x="207" y="379"/>
                </a:lnTo>
                <a:lnTo>
                  <a:pt x="207" y="381"/>
                </a:lnTo>
                <a:lnTo>
                  <a:pt x="207" y="383"/>
                </a:lnTo>
                <a:lnTo>
                  <a:pt x="205" y="383"/>
                </a:lnTo>
                <a:lnTo>
                  <a:pt x="205" y="384"/>
                </a:lnTo>
                <a:lnTo>
                  <a:pt x="204" y="384"/>
                </a:lnTo>
                <a:lnTo>
                  <a:pt x="202" y="384"/>
                </a:lnTo>
                <a:lnTo>
                  <a:pt x="204" y="384"/>
                </a:lnTo>
                <a:lnTo>
                  <a:pt x="204" y="386"/>
                </a:lnTo>
                <a:lnTo>
                  <a:pt x="204" y="384"/>
                </a:lnTo>
                <a:lnTo>
                  <a:pt x="204" y="386"/>
                </a:lnTo>
                <a:lnTo>
                  <a:pt x="204" y="388"/>
                </a:lnTo>
                <a:lnTo>
                  <a:pt x="202" y="388"/>
                </a:lnTo>
                <a:lnTo>
                  <a:pt x="200" y="388"/>
                </a:lnTo>
                <a:lnTo>
                  <a:pt x="199" y="388"/>
                </a:lnTo>
                <a:lnTo>
                  <a:pt x="197" y="388"/>
                </a:lnTo>
                <a:lnTo>
                  <a:pt x="197" y="386"/>
                </a:lnTo>
                <a:lnTo>
                  <a:pt x="197" y="388"/>
                </a:lnTo>
                <a:lnTo>
                  <a:pt x="195" y="386"/>
                </a:lnTo>
                <a:lnTo>
                  <a:pt x="197" y="386"/>
                </a:lnTo>
                <a:lnTo>
                  <a:pt x="197" y="384"/>
                </a:lnTo>
                <a:lnTo>
                  <a:pt x="199" y="384"/>
                </a:lnTo>
                <a:lnTo>
                  <a:pt x="197" y="384"/>
                </a:lnTo>
                <a:lnTo>
                  <a:pt x="195" y="384"/>
                </a:lnTo>
                <a:lnTo>
                  <a:pt x="195" y="383"/>
                </a:lnTo>
                <a:lnTo>
                  <a:pt x="195" y="381"/>
                </a:lnTo>
                <a:lnTo>
                  <a:pt x="195" y="383"/>
                </a:lnTo>
                <a:lnTo>
                  <a:pt x="195" y="381"/>
                </a:lnTo>
                <a:lnTo>
                  <a:pt x="197" y="381"/>
                </a:lnTo>
                <a:lnTo>
                  <a:pt x="197" y="383"/>
                </a:lnTo>
                <a:lnTo>
                  <a:pt x="197" y="381"/>
                </a:lnTo>
                <a:lnTo>
                  <a:pt x="199" y="381"/>
                </a:lnTo>
                <a:lnTo>
                  <a:pt x="197" y="381"/>
                </a:lnTo>
                <a:lnTo>
                  <a:pt x="199" y="379"/>
                </a:lnTo>
                <a:lnTo>
                  <a:pt x="200" y="379"/>
                </a:lnTo>
                <a:lnTo>
                  <a:pt x="199" y="379"/>
                </a:lnTo>
                <a:lnTo>
                  <a:pt x="200" y="378"/>
                </a:lnTo>
                <a:lnTo>
                  <a:pt x="202" y="378"/>
                </a:lnTo>
                <a:lnTo>
                  <a:pt x="204" y="378"/>
                </a:lnTo>
                <a:lnTo>
                  <a:pt x="204" y="376"/>
                </a:lnTo>
                <a:lnTo>
                  <a:pt x="205" y="376"/>
                </a:lnTo>
                <a:close/>
                <a:moveTo>
                  <a:pt x="192" y="376"/>
                </a:moveTo>
                <a:lnTo>
                  <a:pt x="192" y="378"/>
                </a:lnTo>
                <a:lnTo>
                  <a:pt x="190" y="378"/>
                </a:lnTo>
                <a:lnTo>
                  <a:pt x="189" y="378"/>
                </a:lnTo>
                <a:lnTo>
                  <a:pt x="190" y="378"/>
                </a:lnTo>
                <a:lnTo>
                  <a:pt x="190" y="376"/>
                </a:lnTo>
                <a:lnTo>
                  <a:pt x="192" y="376"/>
                </a:lnTo>
                <a:close/>
                <a:moveTo>
                  <a:pt x="187" y="376"/>
                </a:moveTo>
                <a:lnTo>
                  <a:pt x="189" y="376"/>
                </a:lnTo>
                <a:lnTo>
                  <a:pt x="189" y="378"/>
                </a:lnTo>
                <a:lnTo>
                  <a:pt x="187" y="378"/>
                </a:lnTo>
                <a:lnTo>
                  <a:pt x="187" y="376"/>
                </a:lnTo>
                <a:close/>
                <a:moveTo>
                  <a:pt x="209" y="376"/>
                </a:moveTo>
                <a:lnTo>
                  <a:pt x="207" y="376"/>
                </a:lnTo>
                <a:lnTo>
                  <a:pt x="209" y="376"/>
                </a:lnTo>
                <a:close/>
                <a:moveTo>
                  <a:pt x="194" y="376"/>
                </a:moveTo>
                <a:lnTo>
                  <a:pt x="194" y="378"/>
                </a:lnTo>
                <a:lnTo>
                  <a:pt x="194" y="376"/>
                </a:lnTo>
                <a:close/>
                <a:moveTo>
                  <a:pt x="210" y="374"/>
                </a:moveTo>
                <a:lnTo>
                  <a:pt x="210" y="376"/>
                </a:lnTo>
                <a:lnTo>
                  <a:pt x="210" y="374"/>
                </a:lnTo>
                <a:close/>
                <a:moveTo>
                  <a:pt x="190" y="374"/>
                </a:moveTo>
                <a:lnTo>
                  <a:pt x="192" y="374"/>
                </a:lnTo>
                <a:lnTo>
                  <a:pt x="194" y="374"/>
                </a:lnTo>
                <a:lnTo>
                  <a:pt x="194" y="376"/>
                </a:lnTo>
                <a:lnTo>
                  <a:pt x="192" y="376"/>
                </a:lnTo>
                <a:lnTo>
                  <a:pt x="192" y="374"/>
                </a:lnTo>
                <a:lnTo>
                  <a:pt x="192" y="376"/>
                </a:lnTo>
                <a:lnTo>
                  <a:pt x="190" y="376"/>
                </a:lnTo>
                <a:lnTo>
                  <a:pt x="190" y="374"/>
                </a:lnTo>
                <a:lnTo>
                  <a:pt x="190" y="376"/>
                </a:lnTo>
                <a:lnTo>
                  <a:pt x="189" y="376"/>
                </a:lnTo>
                <a:lnTo>
                  <a:pt x="187" y="376"/>
                </a:lnTo>
                <a:lnTo>
                  <a:pt x="189" y="376"/>
                </a:lnTo>
                <a:lnTo>
                  <a:pt x="189" y="374"/>
                </a:lnTo>
                <a:lnTo>
                  <a:pt x="190" y="374"/>
                </a:lnTo>
                <a:close/>
                <a:moveTo>
                  <a:pt x="194" y="373"/>
                </a:moveTo>
                <a:lnTo>
                  <a:pt x="194" y="374"/>
                </a:lnTo>
                <a:lnTo>
                  <a:pt x="194" y="373"/>
                </a:lnTo>
                <a:lnTo>
                  <a:pt x="192" y="373"/>
                </a:lnTo>
                <a:lnTo>
                  <a:pt x="194" y="373"/>
                </a:lnTo>
                <a:close/>
                <a:moveTo>
                  <a:pt x="205" y="373"/>
                </a:moveTo>
                <a:lnTo>
                  <a:pt x="205" y="374"/>
                </a:lnTo>
                <a:lnTo>
                  <a:pt x="204" y="374"/>
                </a:lnTo>
                <a:lnTo>
                  <a:pt x="204" y="376"/>
                </a:lnTo>
                <a:lnTo>
                  <a:pt x="202" y="376"/>
                </a:lnTo>
                <a:lnTo>
                  <a:pt x="200" y="376"/>
                </a:lnTo>
                <a:lnTo>
                  <a:pt x="199" y="376"/>
                </a:lnTo>
                <a:lnTo>
                  <a:pt x="199" y="378"/>
                </a:lnTo>
                <a:lnTo>
                  <a:pt x="197" y="378"/>
                </a:lnTo>
                <a:lnTo>
                  <a:pt x="195" y="378"/>
                </a:lnTo>
                <a:lnTo>
                  <a:pt x="195" y="376"/>
                </a:lnTo>
                <a:lnTo>
                  <a:pt x="195" y="374"/>
                </a:lnTo>
                <a:lnTo>
                  <a:pt x="197" y="374"/>
                </a:lnTo>
                <a:lnTo>
                  <a:pt x="199" y="374"/>
                </a:lnTo>
                <a:lnTo>
                  <a:pt x="200" y="374"/>
                </a:lnTo>
                <a:lnTo>
                  <a:pt x="202" y="374"/>
                </a:lnTo>
                <a:lnTo>
                  <a:pt x="202" y="373"/>
                </a:lnTo>
                <a:lnTo>
                  <a:pt x="204" y="373"/>
                </a:lnTo>
                <a:lnTo>
                  <a:pt x="205" y="373"/>
                </a:lnTo>
                <a:close/>
                <a:moveTo>
                  <a:pt x="172" y="373"/>
                </a:moveTo>
                <a:lnTo>
                  <a:pt x="170" y="373"/>
                </a:lnTo>
                <a:lnTo>
                  <a:pt x="172" y="373"/>
                </a:lnTo>
                <a:close/>
                <a:moveTo>
                  <a:pt x="197" y="373"/>
                </a:moveTo>
                <a:lnTo>
                  <a:pt x="195" y="373"/>
                </a:lnTo>
                <a:lnTo>
                  <a:pt x="197" y="373"/>
                </a:lnTo>
                <a:close/>
                <a:moveTo>
                  <a:pt x="195" y="373"/>
                </a:moveTo>
                <a:lnTo>
                  <a:pt x="195" y="374"/>
                </a:lnTo>
                <a:lnTo>
                  <a:pt x="194" y="374"/>
                </a:lnTo>
                <a:lnTo>
                  <a:pt x="194" y="373"/>
                </a:lnTo>
                <a:lnTo>
                  <a:pt x="195" y="373"/>
                </a:lnTo>
                <a:close/>
                <a:moveTo>
                  <a:pt x="205" y="371"/>
                </a:moveTo>
                <a:lnTo>
                  <a:pt x="207" y="371"/>
                </a:lnTo>
                <a:lnTo>
                  <a:pt x="209" y="371"/>
                </a:lnTo>
                <a:lnTo>
                  <a:pt x="209" y="373"/>
                </a:lnTo>
                <a:lnTo>
                  <a:pt x="207" y="373"/>
                </a:lnTo>
                <a:lnTo>
                  <a:pt x="207" y="371"/>
                </a:lnTo>
                <a:lnTo>
                  <a:pt x="205" y="371"/>
                </a:lnTo>
                <a:close/>
                <a:moveTo>
                  <a:pt x="291" y="371"/>
                </a:moveTo>
                <a:lnTo>
                  <a:pt x="289" y="371"/>
                </a:lnTo>
                <a:lnTo>
                  <a:pt x="287" y="371"/>
                </a:lnTo>
                <a:lnTo>
                  <a:pt x="289" y="371"/>
                </a:lnTo>
                <a:lnTo>
                  <a:pt x="291" y="371"/>
                </a:lnTo>
                <a:close/>
                <a:moveTo>
                  <a:pt x="204" y="369"/>
                </a:moveTo>
                <a:lnTo>
                  <a:pt x="204" y="371"/>
                </a:lnTo>
                <a:lnTo>
                  <a:pt x="205" y="371"/>
                </a:lnTo>
                <a:lnTo>
                  <a:pt x="205" y="373"/>
                </a:lnTo>
                <a:lnTo>
                  <a:pt x="204" y="373"/>
                </a:lnTo>
                <a:lnTo>
                  <a:pt x="202" y="373"/>
                </a:lnTo>
                <a:lnTo>
                  <a:pt x="200" y="371"/>
                </a:lnTo>
                <a:lnTo>
                  <a:pt x="200" y="373"/>
                </a:lnTo>
                <a:lnTo>
                  <a:pt x="199" y="373"/>
                </a:lnTo>
                <a:lnTo>
                  <a:pt x="199" y="371"/>
                </a:lnTo>
                <a:lnTo>
                  <a:pt x="199" y="373"/>
                </a:lnTo>
                <a:lnTo>
                  <a:pt x="199" y="371"/>
                </a:lnTo>
                <a:lnTo>
                  <a:pt x="200" y="371"/>
                </a:lnTo>
                <a:lnTo>
                  <a:pt x="202" y="371"/>
                </a:lnTo>
                <a:lnTo>
                  <a:pt x="202" y="369"/>
                </a:lnTo>
                <a:lnTo>
                  <a:pt x="202" y="371"/>
                </a:lnTo>
                <a:lnTo>
                  <a:pt x="202" y="369"/>
                </a:lnTo>
                <a:lnTo>
                  <a:pt x="202" y="371"/>
                </a:lnTo>
                <a:lnTo>
                  <a:pt x="202" y="369"/>
                </a:lnTo>
                <a:lnTo>
                  <a:pt x="204" y="369"/>
                </a:lnTo>
                <a:close/>
                <a:moveTo>
                  <a:pt x="204" y="369"/>
                </a:moveTo>
                <a:lnTo>
                  <a:pt x="202" y="369"/>
                </a:lnTo>
                <a:lnTo>
                  <a:pt x="204" y="369"/>
                </a:lnTo>
                <a:lnTo>
                  <a:pt x="204" y="368"/>
                </a:lnTo>
                <a:lnTo>
                  <a:pt x="204" y="369"/>
                </a:lnTo>
                <a:close/>
                <a:moveTo>
                  <a:pt x="187" y="368"/>
                </a:moveTo>
                <a:lnTo>
                  <a:pt x="187" y="369"/>
                </a:lnTo>
                <a:lnTo>
                  <a:pt x="185" y="369"/>
                </a:lnTo>
                <a:lnTo>
                  <a:pt x="185" y="368"/>
                </a:lnTo>
                <a:lnTo>
                  <a:pt x="187" y="368"/>
                </a:lnTo>
                <a:close/>
                <a:moveTo>
                  <a:pt x="205" y="364"/>
                </a:moveTo>
                <a:lnTo>
                  <a:pt x="207" y="364"/>
                </a:lnTo>
                <a:lnTo>
                  <a:pt x="209" y="364"/>
                </a:lnTo>
                <a:lnTo>
                  <a:pt x="209" y="366"/>
                </a:lnTo>
                <a:lnTo>
                  <a:pt x="207" y="366"/>
                </a:lnTo>
                <a:lnTo>
                  <a:pt x="207" y="368"/>
                </a:lnTo>
                <a:lnTo>
                  <a:pt x="205" y="368"/>
                </a:lnTo>
                <a:lnTo>
                  <a:pt x="204" y="368"/>
                </a:lnTo>
                <a:lnTo>
                  <a:pt x="204" y="366"/>
                </a:lnTo>
                <a:lnTo>
                  <a:pt x="204" y="364"/>
                </a:lnTo>
                <a:lnTo>
                  <a:pt x="205" y="364"/>
                </a:lnTo>
                <a:close/>
                <a:moveTo>
                  <a:pt x="224" y="364"/>
                </a:moveTo>
                <a:lnTo>
                  <a:pt x="225" y="364"/>
                </a:lnTo>
                <a:lnTo>
                  <a:pt x="225" y="366"/>
                </a:lnTo>
                <a:lnTo>
                  <a:pt x="224" y="366"/>
                </a:lnTo>
                <a:lnTo>
                  <a:pt x="224" y="368"/>
                </a:lnTo>
                <a:lnTo>
                  <a:pt x="224" y="369"/>
                </a:lnTo>
                <a:lnTo>
                  <a:pt x="222" y="369"/>
                </a:lnTo>
                <a:lnTo>
                  <a:pt x="222" y="368"/>
                </a:lnTo>
                <a:lnTo>
                  <a:pt x="222" y="369"/>
                </a:lnTo>
                <a:lnTo>
                  <a:pt x="222" y="368"/>
                </a:lnTo>
                <a:lnTo>
                  <a:pt x="220" y="368"/>
                </a:lnTo>
                <a:lnTo>
                  <a:pt x="219" y="368"/>
                </a:lnTo>
                <a:lnTo>
                  <a:pt x="219" y="369"/>
                </a:lnTo>
                <a:lnTo>
                  <a:pt x="217" y="369"/>
                </a:lnTo>
                <a:lnTo>
                  <a:pt x="215" y="369"/>
                </a:lnTo>
                <a:lnTo>
                  <a:pt x="215" y="371"/>
                </a:lnTo>
                <a:lnTo>
                  <a:pt x="214" y="371"/>
                </a:lnTo>
                <a:lnTo>
                  <a:pt x="212" y="371"/>
                </a:lnTo>
                <a:lnTo>
                  <a:pt x="210" y="371"/>
                </a:lnTo>
                <a:lnTo>
                  <a:pt x="210" y="369"/>
                </a:lnTo>
                <a:lnTo>
                  <a:pt x="209" y="369"/>
                </a:lnTo>
                <a:lnTo>
                  <a:pt x="209" y="371"/>
                </a:lnTo>
                <a:lnTo>
                  <a:pt x="209" y="369"/>
                </a:lnTo>
                <a:lnTo>
                  <a:pt x="207" y="369"/>
                </a:lnTo>
                <a:lnTo>
                  <a:pt x="205" y="369"/>
                </a:lnTo>
                <a:lnTo>
                  <a:pt x="205" y="368"/>
                </a:lnTo>
                <a:lnTo>
                  <a:pt x="207" y="368"/>
                </a:lnTo>
                <a:lnTo>
                  <a:pt x="209" y="368"/>
                </a:lnTo>
                <a:lnTo>
                  <a:pt x="207" y="368"/>
                </a:lnTo>
                <a:lnTo>
                  <a:pt x="207" y="366"/>
                </a:lnTo>
                <a:lnTo>
                  <a:pt x="209" y="366"/>
                </a:lnTo>
                <a:lnTo>
                  <a:pt x="209" y="364"/>
                </a:lnTo>
                <a:lnTo>
                  <a:pt x="210" y="364"/>
                </a:lnTo>
                <a:lnTo>
                  <a:pt x="212" y="364"/>
                </a:lnTo>
                <a:lnTo>
                  <a:pt x="214" y="364"/>
                </a:lnTo>
                <a:lnTo>
                  <a:pt x="215" y="364"/>
                </a:lnTo>
                <a:lnTo>
                  <a:pt x="217" y="364"/>
                </a:lnTo>
                <a:lnTo>
                  <a:pt x="217" y="366"/>
                </a:lnTo>
                <a:lnTo>
                  <a:pt x="217" y="364"/>
                </a:lnTo>
                <a:lnTo>
                  <a:pt x="219" y="364"/>
                </a:lnTo>
                <a:lnTo>
                  <a:pt x="220" y="364"/>
                </a:lnTo>
                <a:lnTo>
                  <a:pt x="222" y="364"/>
                </a:lnTo>
                <a:lnTo>
                  <a:pt x="224" y="364"/>
                </a:lnTo>
                <a:close/>
                <a:moveTo>
                  <a:pt x="122" y="364"/>
                </a:moveTo>
                <a:lnTo>
                  <a:pt x="120" y="364"/>
                </a:lnTo>
                <a:lnTo>
                  <a:pt x="122" y="364"/>
                </a:lnTo>
                <a:close/>
                <a:moveTo>
                  <a:pt x="202" y="364"/>
                </a:moveTo>
                <a:lnTo>
                  <a:pt x="204" y="364"/>
                </a:lnTo>
                <a:lnTo>
                  <a:pt x="202" y="364"/>
                </a:lnTo>
                <a:lnTo>
                  <a:pt x="200" y="364"/>
                </a:lnTo>
                <a:lnTo>
                  <a:pt x="200" y="363"/>
                </a:lnTo>
                <a:lnTo>
                  <a:pt x="202" y="364"/>
                </a:lnTo>
                <a:close/>
                <a:moveTo>
                  <a:pt x="182" y="363"/>
                </a:moveTo>
                <a:lnTo>
                  <a:pt x="182" y="364"/>
                </a:lnTo>
                <a:lnTo>
                  <a:pt x="180" y="364"/>
                </a:lnTo>
                <a:lnTo>
                  <a:pt x="182" y="363"/>
                </a:lnTo>
                <a:close/>
                <a:moveTo>
                  <a:pt x="230" y="363"/>
                </a:moveTo>
                <a:lnTo>
                  <a:pt x="230" y="364"/>
                </a:lnTo>
                <a:lnTo>
                  <a:pt x="230" y="363"/>
                </a:lnTo>
                <a:close/>
                <a:moveTo>
                  <a:pt x="179" y="364"/>
                </a:moveTo>
                <a:lnTo>
                  <a:pt x="179" y="363"/>
                </a:lnTo>
                <a:lnTo>
                  <a:pt x="179" y="364"/>
                </a:lnTo>
                <a:close/>
                <a:moveTo>
                  <a:pt x="182" y="364"/>
                </a:moveTo>
                <a:lnTo>
                  <a:pt x="182" y="363"/>
                </a:lnTo>
                <a:lnTo>
                  <a:pt x="182" y="364"/>
                </a:lnTo>
                <a:close/>
                <a:moveTo>
                  <a:pt x="122" y="363"/>
                </a:moveTo>
                <a:lnTo>
                  <a:pt x="122" y="364"/>
                </a:lnTo>
                <a:lnTo>
                  <a:pt x="122" y="363"/>
                </a:lnTo>
                <a:lnTo>
                  <a:pt x="120" y="363"/>
                </a:lnTo>
                <a:lnTo>
                  <a:pt x="122" y="363"/>
                </a:lnTo>
                <a:close/>
                <a:moveTo>
                  <a:pt x="195" y="363"/>
                </a:moveTo>
                <a:lnTo>
                  <a:pt x="197" y="363"/>
                </a:lnTo>
                <a:lnTo>
                  <a:pt x="197" y="364"/>
                </a:lnTo>
                <a:lnTo>
                  <a:pt x="199" y="364"/>
                </a:lnTo>
                <a:lnTo>
                  <a:pt x="200" y="364"/>
                </a:lnTo>
                <a:lnTo>
                  <a:pt x="200" y="366"/>
                </a:lnTo>
                <a:lnTo>
                  <a:pt x="199" y="366"/>
                </a:lnTo>
                <a:lnTo>
                  <a:pt x="199" y="368"/>
                </a:lnTo>
                <a:lnTo>
                  <a:pt x="200" y="368"/>
                </a:lnTo>
                <a:lnTo>
                  <a:pt x="200" y="366"/>
                </a:lnTo>
                <a:lnTo>
                  <a:pt x="202" y="366"/>
                </a:lnTo>
                <a:lnTo>
                  <a:pt x="204" y="366"/>
                </a:lnTo>
                <a:lnTo>
                  <a:pt x="204" y="368"/>
                </a:lnTo>
                <a:lnTo>
                  <a:pt x="202" y="368"/>
                </a:lnTo>
                <a:lnTo>
                  <a:pt x="202" y="369"/>
                </a:lnTo>
                <a:lnTo>
                  <a:pt x="200" y="369"/>
                </a:lnTo>
                <a:lnTo>
                  <a:pt x="199" y="369"/>
                </a:lnTo>
                <a:lnTo>
                  <a:pt x="200" y="369"/>
                </a:lnTo>
                <a:lnTo>
                  <a:pt x="199" y="369"/>
                </a:lnTo>
                <a:lnTo>
                  <a:pt x="199" y="371"/>
                </a:lnTo>
                <a:lnTo>
                  <a:pt x="197" y="371"/>
                </a:lnTo>
                <a:lnTo>
                  <a:pt x="197" y="369"/>
                </a:lnTo>
                <a:lnTo>
                  <a:pt x="199" y="369"/>
                </a:lnTo>
                <a:lnTo>
                  <a:pt x="199" y="368"/>
                </a:lnTo>
                <a:lnTo>
                  <a:pt x="197" y="368"/>
                </a:lnTo>
                <a:lnTo>
                  <a:pt x="197" y="369"/>
                </a:lnTo>
                <a:lnTo>
                  <a:pt x="197" y="371"/>
                </a:lnTo>
                <a:lnTo>
                  <a:pt x="195" y="371"/>
                </a:lnTo>
                <a:lnTo>
                  <a:pt x="194" y="371"/>
                </a:lnTo>
                <a:lnTo>
                  <a:pt x="192" y="371"/>
                </a:lnTo>
                <a:lnTo>
                  <a:pt x="190" y="371"/>
                </a:lnTo>
                <a:lnTo>
                  <a:pt x="190" y="369"/>
                </a:lnTo>
                <a:lnTo>
                  <a:pt x="190" y="371"/>
                </a:lnTo>
                <a:lnTo>
                  <a:pt x="189" y="371"/>
                </a:lnTo>
                <a:lnTo>
                  <a:pt x="190" y="371"/>
                </a:lnTo>
                <a:lnTo>
                  <a:pt x="189" y="371"/>
                </a:lnTo>
                <a:lnTo>
                  <a:pt x="190" y="369"/>
                </a:lnTo>
                <a:lnTo>
                  <a:pt x="189" y="369"/>
                </a:lnTo>
                <a:lnTo>
                  <a:pt x="189" y="371"/>
                </a:lnTo>
                <a:lnTo>
                  <a:pt x="189" y="369"/>
                </a:lnTo>
                <a:lnTo>
                  <a:pt x="189" y="371"/>
                </a:lnTo>
                <a:lnTo>
                  <a:pt x="187" y="371"/>
                </a:lnTo>
                <a:lnTo>
                  <a:pt x="187" y="369"/>
                </a:lnTo>
                <a:lnTo>
                  <a:pt x="189" y="369"/>
                </a:lnTo>
                <a:lnTo>
                  <a:pt x="187" y="369"/>
                </a:lnTo>
                <a:lnTo>
                  <a:pt x="187" y="368"/>
                </a:lnTo>
                <a:lnTo>
                  <a:pt x="189" y="368"/>
                </a:lnTo>
                <a:lnTo>
                  <a:pt x="187" y="368"/>
                </a:lnTo>
                <a:lnTo>
                  <a:pt x="187" y="366"/>
                </a:lnTo>
                <a:lnTo>
                  <a:pt x="189" y="366"/>
                </a:lnTo>
                <a:lnTo>
                  <a:pt x="190" y="366"/>
                </a:lnTo>
                <a:lnTo>
                  <a:pt x="190" y="364"/>
                </a:lnTo>
                <a:lnTo>
                  <a:pt x="192" y="364"/>
                </a:lnTo>
                <a:lnTo>
                  <a:pt x="192" y="363"/>
                </a:lnTo>
                <a:lnTo>
                  <a:pt x="194" y="363"/>
                </a:lnTo>
                <a:lnTo>
                  <a:pt x="195" y="363"/>
                </a:lnTo>
                <a:close/>
                <a:moveTo>
                  <a:pt x="232" y="363"/>
                </a:moveTo>
                <a:lnTo>
                  <a:pt x="234" y="363"/>
                </a:lnTo>
                <a:lnTo>
                  <a:pt x="232" y="363"/>
                </a:lnTo>
                <a:close/>
                <a:moveTo>
                  <a:pt x="222" y="363"/>
                </a:moveTo>
                <a:lnTo>
                  <a:pt x="224" y="363"/>
                </a:lnTo>
                <a:lnTo>
                  <a:pt x="222" y="363"/>
                </a:lnTo>
                <a:lnTo>
                  <a:pt x="222" y="364"/>
                </a:lnTo>
                <a:lnTo>
                  <a:pt x="222" y="363"/>
                </a:lnTo>
                <a:close/>
                <a:moveTo>
                  <a:pt x="207" y="363"/>
                </a:moveTo>
                <a:lnTo>
                  <a:pt x="209" y="363"/>
                </a:lnTo>
                <a:lnTo>
                  <a:pt x="207" y="363"/>
                </a:lnTo>
                <a:close/>
                <a:moveTo>
                  <a:pt x="209" y="361"/>
                </a:moveTo>
                <a:lnTo>
                  <a:pt x="210" y="361"/>
                </a:lnTo>
                <a:lnTo>
                  <a:pt x="210" y="363"/>
                </a:lnTo>
                <a:lnTo>
                  <a:pt x="210" y="361"/>
                </a:lnTo>
                <a:lnTo>
                  <a:pt x="212" y="361"/>
                </a:lnTo>
                <a:lnTo>
                  <a:pt x="212" y="363"/>
                </a:lnTo>
                <a:lnTo>
                  <a:pt x="214" y="363"/>
                </a:lnTo>
                <a:lnTo>
                  <a:pt x="214" y="364"/>
                </a:lnTo>
                <a:lnTo>
                  <a:pt x="212" y="364"/>
                </a:lnTo>
                <a:lnTo>
                  <a:pt x="210" y="364"/>
                </a:lnTo>
                <a:lnTo>
                  <a:pt x="209" y="364"/>
                </a:lnTo>
                <a:lnTo>
                  <a:pt x="209" y="363"/>
                </a:lnTo>
                <a:lnTo>
                  <a:pt x="210" y="363"/>
                </a:lnTo>
                <a:lnTo>
                  <a:pt x="209" y="363"/>
                </a:lnTo>
                <a:lnTo>
                  <a:pt x="209" y="361"/>
                </a:lnTo>
                <a:close/>
                <a:moveTo>
                  <a:pt x="115" y="361"/>
                </a:moveTo>
                <a:lnTo>
                  <a:pt x="117" y="361"/>
                </a:lnTo>
                <a:lnTo>
                  <a:pt x="117" y="363"/>
                </a:lnTo>
                <a:lnTo>
                  <a:pt x="117" y="361"/>
                </a:lnTo>
                <a:lnTo>
                  <a:pt x="119" y="361"/>
                </a:lnTo>
                <a:lnTo>
                  <a:pt x="119" y="363"/>
                </a:lnTo>
                <a:lnTo>
                  <a:pt x="120" y="363"/>
                </a:lnTo>
                <a:lnTo>
                  <a:pt x="120" y="364"/>
                </a:lnTo>
                <a:lnTo>
                  <a:pt x="119" y="363"/>
                </a:lnTo>
                <a:lnTo>
                  <a:pt x="119" y="364"/>
                </a:lnTo>
                <a:lnTo>
                  <a:pt x="117" y="364"/>
                </a:lnTo>
                <a:lnTo>
                  <a:pt x="117" y="363"/>
                </a:lnTo>
                <a:lnTo>
                  <a:pt x="117" y="364"/>
                </a:lnTo>
                <a:lnTo>
                  <a:pt x="117" y="363"/>
                </a:lnTo>
                <a:lnTo>
                  <a:pt x="117" y="364"/>
                </a:lnTo>
                <a:lnTo>
                  <a:pt x="117" y="363"/>
                </a:lnTo>
                <a:lnTo>
                  <a:pt x="115" y="363"/>
                </a:lnTo>
                <a:lnTo>
                  <a:pt x="115" y="361"/>
                </a:lnTo>
                <a:close/>
                <a:moveTo>
                  <a:pt x="205" y="361"/>
                </a:moveTo>
                <a:lnTo>
                  <a:pt x="204" y="363"/>
                </a:lnTo>
                <a:lnTo>
                  <a:pt x="205" y="363"/>
                </a:lnTo>
                <a:lnTo>
                  <a:pt x="204" y="363"/>
                </a:lnTo>
                <a:lnTo>
                  <a:pt x="202" y="363"/>
                </a:lnTo>
                <a:lnTo>
                  <a:pt x="200" y="363"/>
                </a:lnTo>
                <a:lnTo>
                  <a:pt x="200" y="361"/>
                </a:lnTo>
                <a:lnTo>
                  <a:pt x="202" y="361"/>
                </a:lnTo>
                <a:lnTo>
                  <a:pt x="200" y="361"/>
                </a:lnTo>
                <a:lnTo>
                  <a:pt x="202" y="361"/>
                </a:lnTo>
                <a:lnTo>
                  <a:pt x="204" y="361"/>
                </a:lnTo>
                <a:lnTo>
                  <a:pt x="205" y="361"/>
                </a:lnTo>
                <a:close/>
                <a:moveTo>
                  <a:pt x="207" y="361"/>
                </a:moveTo>
                <a:lnTo>
                  <a:pt x="207" y="363"/>
                </a:lnTo>
                <a:lnTo>
                  <a:pt x="207" y="361"/>
                </a:lnTo>
                <a:lnTo>
                  <a:pt x="207" y="363"/>
                </a:lnTo>
                <a:lnTo>
                  <a:pt x="205" y="363"/>
                </a:lnTo>
                <a:lnTo>
                  <a:pt x="205" y="361"/>
                </a:lnTo>
                <a:lnTo>
                  <a:pt x="207" y="361"/>
                </a:lnTo>
                <a:close/>
                <a:moveTo>
                  <a:pt x="182" y="361"/>
                </a:moveTo>
                <a:lnTo>
                  <a:pt x="182" y="363"/>
                </a:lnTo>
                <a:lnTo>
                  <a:pt x="180" y="363"/>
                </a:lnTo>
                <a:lnTo>
                  <a:pt x="179" y="363"/>
                </a:lnTo>
                <a:lnTo>
                  <a:pt x="180" y="363"/>
                </a:lnTo>
                <a:lnTo>
                  <a:pt x="180" y="361"/>
                </a:lnTo>
                <a:lnTo>
                  <a:pt x="182" y="361"/>
                </a:lnTo>
                <a:close/>
                <a:moveTo>
                  <a:pt x="230" y="358"/>
                </a:moveTo>
                <a:lnTo>
                  <a:pt x="229" y="358"/>
                </a:lnTo>
                <a:lnTo>
                  <a:pt x="227" y="358"/>
                </a:lnTo>
                <a:lnTo>
                  <a:pt x="229" y="358"/>
                </a:lnTo>
                <a:lnTo>
                  <a:pt x="230" y="358"/>
                </a:lnTo>
                <a:close/>
                <a:moveTo>
                  <a:pt x="314" y="358"/>
                </a:moveTo>
                <a:lnTo>
                  <a:pt x="314" y="356"/>
                </a:lnTo>
                <a:lnTo>
                  <a:pt x="316" y="356"/>
                </a:lnTo>
                <a:lnTo>
                  <a:pt x="314" y="356"/>
                </a:lnTo>
                <a:lnTo>
                  <a:pt x="314" y="358"/>
                </a:lnTo>
                <a:close/>
                <a:moveTo>
                  <a:pt x="230" y="356"/>
                </a:moveTo>
                <a:lnTo>
                  <a:pt x="232" y="356"/>
                </a:lnTo>
                <a:lnTo>
                  <a:pt x="230" y="356"/>
                </a:lnTo>
                <a:close/>
                <a:moveTo>
                  <a:pt x="234" y="356"/>
                </a:moveTo>
                <a:lnTo>
                  <a:pt x="232" y="356"/>
                </a:lnTo>
                <a:lnTo>
                  <a:pt x="234" y="356"/>
                </a:lnTo>
                <a:close/>
                <a:moveTo>
                  <a:pt x="209" y="356"/>
                </a:moveTo>
                <a:lnTo>
                  <a:pt x="210" y="356"/>
                </a:lnTo>
                <a:lnTo>
                  <a:pt x="209" y="356"/>
                </a:lnTo>
                <a:close/>
                <a:moveTo>
                  <a:pt x="220" y="356"/>
                </a:moveTo>
                <a:lnTo>
                  <a:pt x="220" y="354"/>
                </a:lnTo>
                <a:lnTo>
                  <a:pt x="220" y="356"/>
                </a:lnTo>
                <a:close/>
                <a:moveTo>
                  <a:pt x="234" y="354"/>
                </a:moveTo>
                <a:lnTo>
                  <a:pt x="232" y="354"/>
                </a:lnTo>
                <a:lnTo>
                  <a:pt x="234" y="354"/>
                </a:lnTo>
                <a:close/>
                <a:moveTo>
                  <a:pt x="150" y="354"/>
                </a:moveTo>
                <a:lnTo>
                  <a:pt x="152" y="354"/>
                </a:lnTo>
                <a:lnTo>
                  <a:pt x="150" y="354"/>
                </a:lnTo>
                <a:lnTo>
                  <a:pt x="150" y="356"/>
                </a:lnTo>
                <a:lnTo>
                  <a:pt x="152" y="356"/>
                </a:lnTo>
                <a:lnTo>
                  <a:pt x="150" y="356"/>
                </a:lnTo>
                <a:lnTo>
                  <a:pt x="150" y="354"/>
                </a:lnTo>
                <a:lnTo>
                  <a:pt x="149" y="354"/>
                </a:lnTo>
                <a:lnTo>
                  <a:pt x="150" y="354"/>
                </a:lnTo>
                <a:close/>
                <a:moveTo>
                  <a:pt x="230" y="354"/>
                </a:moveTo>
                <a:lnTo>
                  <a:pt x="230" y="356"/>
                </a:lnTo>
                <a:lnTo>
                  <a:pt x="229" y="356"/>
                </a:lnTo>
                <a:lnTo>
                  <a:pt x="229" y="354"/>
                </a:lnTo>
                <a:lnTo>
                  <a:pt x="227" y="354"/>
                </a:lnTo>
                <a:lnTo>
                  <a:pt x="229" y="354"/>
                </a:lnTo>
                <a:lnTo>
                  <a:pt x="230" y="354"/>
                </a:lnTo>
                <a:close/>
                <a:moveTo>
                  <a:pt x="235" y="354"/>
                </a:moveTo>
                <a:lnTo>
                  <a:pt x="234" y="354"/>
                </a:lnTo>
                <a:lnTo>
                  <a:pt x="235" y="354"/>
                </a:lnTo>
                <a:close/>
                <a:moveTo>
                  <a:pt x="147" y="353"/>
                </a:moveTo>
                <a:lnTo>
                  <a:pt x="147" y="354"/>
                </a:lnTo>
                <a:lnTo>
                  <a:pt x="149" y="354"/>
                </a:lnTo>
                <a:lnTo>
                  <a:pt x="149" y="356"/>
                </a:lnTo>
                <a:lnTo>
                  <a:pt x="149" y="354"/>
                </a:lnTo>
                <a:lnTo>
                  <a:pt x="149" y="356"/>
                </a:lnTo>
                <a:lnTo>
                  <a:pt x="150" y="356"/>
                </a:lnTo>
                <a:lnTo>
                  <a:pt x="152" y="356"/>
                </a:lnTo>
                <a:lnTo>
                  <a:pt x="150" y="356"/>
                </a:lnTo>
                <a:lnTo>
                  <a:pt x="150" y="358"/>
                </a:lnTo>
                <a:lnTo>
                  <a:pt x="152" y="356"/>
                </a:lnTo>
                <a:lnTo>
                  <a:pt x="152" y="358"/>
                </a:lnTo>
                <a:lnTo>
                  <a:pt x="150" y="358"/>
                </a:lnTo>
                <a:lnTo>
                  <a:pt x="152" y="358"/>
                </a:lnTo>
                <a:lnTo>
                  <a:pt x="150" y="358"/>
                </a:lnTo>
                <a:lnTo>
                  <a:pt x="149" y="358"/>
                </a:lnTo>
                <a:lnTo>
                  <a:pt x="149" y="356"/>
                </a:lnTo>
                <a:lnTo>
                  <a:pt x="147" y="356"/>
                </a:lnTo>
                <a:lnTo>
                  <a:pt x="147" y="354"/>
                </a:lnTo>
                <a:lnTo>
                  <a:pt x="145" y="354"/>
                </a:lnTo>
                <a:lnTo>
                  <a:pt x="145" y="353"/>
                </a:lnTo>
                <a:lnTo>
                  <a:pt x="147" y="353"/>
                </a:lnTo>
                <a:close/>
                <a:moveTo>
                  <a:pt x="147" y="353"/>
                </a:moveTo>
                <a:lnTo>
                  <a:pt x="149" y="353"/>
                </a:lnTo>
                <a:lnTo>
                  <a:pt x="147" y="353"/>
                </a:lnTo>
                <a:close/>
                <a:moveTo>
                  <a:pt x="147" y="349"/>
                </a:moveTo>
                <a:lnTo>
                  <a:pt x="149" y="349"/>
                </a:lnTo>
                <a:lnTo>
                  <a:pt x="149" y="351"/>
                </a:lnTo>
                <a:lnTo>
                  <a:pt x="149" y="349"/>
                </a:lnTo>
                <a:lnTo>
                  <a:pt x="149" y="351"/>
                </a:lnTo>
                <a:lnTo>
                  <a:pt x="147" y="351"/>
                </a:lnTo>
                <a:lnTo>
                  <a:pt x="147" y="349"/>
                </a:lnTo>
                <a:close/>
                <a:moveTo>
                  <a:pt x="174" y="351"/>
                </a:moveTo>
                <a:lnTo>
                  <a:pt x="172" y="351"/>
                </a:lnTo>
                <a:lnTo>
                  <a:pt x="172" y="349"/>
                </a:lnTo>
                <a:lnTo>
                  <a:pt x="174" y="349"/>
                </a:lnTo>
                <a:lnTo>
                  <a:pt x="174" y="351"/>
                </a:lnTo>
                <a:close/>
                <a:moveTo>
                  <a:pt x="217" y="346"/>
                </a:moveTo>
                <a:lnTo>
                  <a:pt x="217" y="348"/>
                </a:lnTo>
                <a:lnTo>
                  <a:pt x="215" y="348"/>
                </a:lnTo>
                <a:lnTo>
                  <a:pt x="215" y="346"/>
                </a:lnTo>
                <a:lnTo>
                  <a:pt x="217" y="346"/>
                </a:lnTo>
                <a:close/>
                <a:moveTo>
                  <a:pt x="145" y="346"/>
                </a:moveTo>
                <a:lnTo>
                  <a:pt x="147" y="346"/>
                </a:lnTo>
                <a:lnTo>
                  <a:pt x="147" y="348"/>
                </a:lnTo>
                <a:lnTo>
                  <a:pt x="147" y="349"/>
                </a:lnTo>
                <a:lnTo>
                  <a:pt x="145" y="349"/>
                </a:lnTo>
                <a:lnTo>
                  <a:pt x="145" y="348"/>
                </a:lnTo>
                <a:lnTo>
                  <a:pt x="144" y="348"/>
                </a:lnTo>
                <a:lnTo>
                  <a:pt x="144" y="346"/>
                </a:lnTo>
                <a:lnTo>
                  <a:pt x="145" y="346"/>
                </a:lnTo>
                <a:close/>
                <a:moveTo>
                  <a:pt x="150" y="346"/>
                </a:moveTo>
                <a:lnTo>
                  <a:pt x="149" y="346"/>
                </a:lnTo>
                <a:lnTo>
                  <a:pt x="150" y="346"/>
                </a:lnTo>
                <a:close/>
                <a:moveTo>
                  <a:pt x="260" y="344"/>
                </a:moveTo>
                <a:lnTo>
                  <a:pt x="262" y="344"/>
                </a:lnTo>
                <a:lnTo>
                  <a:pt x="264" y="344"/>
                </a:lnTo>
                <a:lnTo>
                  <a:pt x="265" y="344"/>
                </a:lnTo>
                <a:lnTo>
                  <a:pt x="267" y="344"/>
                </a:lnTo>
                <a:lnTo>
                  <a:pt x="269" y="344"/>
                </a:lnTo>
                <a:lnTo>
                  <a:pt x="270" y="346"/>
                </a:lnTo>
                <a:lnTo>
                  <a:pt x="269" y="346"/>
                </a:lnTo>
                <a:lnTo>
                  <a:pt x="267" y="346"/>
                </a:lnTo>
                <a:lnTo>
                  <a:pt x="267" y="348"/>
                </a:lnTo>
                <a:lnTo>
                  <a:pt x="267" y="346"/>
                </a:lnTo>
                <a:lnTo>
                  <a:pt x="265" y="346"/>
                </a:lnTo>
                <a:lnTo>
                  <a:pt x="265" y="348"/>
                </a:lnTo>
                <a:lnTo>
                  <a:pt x="264" y="348"/>
                </a:lnTo>
                <a:lnTo>
                  <a:pt x="264" y="349"/>
                </a:lnTo>
                <a:lnTo>
                  <a:pt x="265" y="349"/>
                </a:lnTo>
                <a:lnTo>
                  <a:pt x="265" y="348"/>
                </a:lnTo>
                <a:lnTo>
                  <a:pt x="267" y="348"/>
                </a:lnTo>
                <a:lnTo>
                  <a:pt x="269" y="348"/>
                </a:lnTo>
                <a:lnTo>
                  <a:pt x="269" y="349"/>
                </a:lnTo>
                <a:lnTo>
                  <a:pt x="270" y="349"/>
                </a:lnTo>
                <a:lnTo>
                  <a:pt x="270" y="348"/>
                </a:lnTo>
                <a:lnTo>
                  <a:pt x="272" y="348"/>
                </a:lnTo>
                <a:lnTo>
                  <a:pt x="274" y="348"/>
                </a:lnTo>
                <a:lnTo>
                  <a:pt x="275" y="348"/>
                </a:lnTo>
                <a:lnTo>
                  <a:pt x="277" y="348"/>
                </a:lnTo>
                <a:lnTo>
                  <a:pt x="277" y="349"/>
                </a:lnTo>
                <a:lnTo>
                  <a:pt x="277" y="351"/>
                </a:lnTo>
                <a:lnTo>
                  <a:pt x="275" y="351"/>
                </a:lnTo>
                <a:lnTo>
                  <a:pt x="277" y="351"/>
                </a:lnTo>
                <a:lnTo>
                  <a:pt x="275" y="351"/>
                </a:lnTo>
                <a:lnTo>
                  <a:pt x="275" y="353"/>
                </a:lnTo>
                <a:lnTo>
                  <a:pt x="277" y="353"/>
                </a:lnTo>
                <a:lnTo>
                  <a:pt x="277" y="354"/>
                </a:lnTo>
                <a:lnTo>
                  <a:pt x="275" y="354"/>
                </a:lnTo>
                <a:lnTo>
                  <a:pt x="275" y="356"/>
                </a:lnTo>
                <a:lnTo>
                  <a:pt x="277" y="356"/>
                </a:lnTo>
                <a:lnTo>
                  <a:pt x="275" y="356"/>
                </a:lnTo>
                <a:lnTo>
                  <a:pt x="277" y="356"/>
                </a:lnTo>
                <a:lnTo>
                  <a:pt x="277" y="358"/>
                </a:lnTo>
                <a:lnTo>
                  <a:pt x="277" y="359"/>
                </a:lnTo>
                <a:lnTo>
                  <a:pt x="279" y="359"/>
                </a:lnTo>
                <a:lnTo>
                  <a:pt x="279" y="361"/>
                </a:lnTo>
                <a:lnTo>
                  <a:pt x="279" y="363"/>
                </a:lnTo>
                <a:lnTo>
                  <a:pt x="281" y="363"/>
                </a:lnTo>
                <a:lnTo>
                  <a:pt x="281" y="364"/>
                </a:lnTo>
                <a:lnTo>
                  <a:pt x="282" y="364"/>
                </a:lnTo>
                <a:lnTo>
                  <a:pt x="284" y="364"/>
                </a:lnTo>
                <a:lnTo>
                  <a:pt x="284" y="366"/>
                </a:lnTo>
                <a:lnTo>
                  <a:pt x="286" y="366"/>
                </a:lnTo>
                <a:lnTo>
                  <a:pt x="287" y="366"/>
                </a:lnTo>
                <a:lnTo>
                  <a:pt x="289" y="366"/>
                </a:lnTo>
                <a:lnTo>
                  <a:pt x="291" y="366"/>
                </a:lnTo>
                <a:lnTo>
                  <a:pt x="291" y="368"/>
                </a:lnTo>
                <a:lnTo>
                  <a:pt x="291" y="369"/>
                </a:lnTo>
                <a:lnTo>
                  <a:pt x="289" y="369"/>
                </a:lnTo>
                <a:lnTo>
                  <a:pt x="287" y="369"/>
                </a:lnTo>
                <a:lnTo>
                  <a:pt x="287" y="371"/>
                </a:lnTo>
                <a:lnTo>
                  <a:pt x="286" y="371"/>
                </a:lnTo>
                <a:lnTo>
                  <a:pt x="286" y="373"/>
                </a:lnTo>
                <a:lnTo>
                  <a:pt x="284" y="373"/>
                </a:lnTo>
                <a:lnTo>
                  <a:pt x="284" y="374"/>
                </a:lnTo>
                <a:lnTo>
                  <a:pt x="282" y="374"/>
                </a:lnTo>
                <a:lnTo>
                  <a:pt x="281" y="376"/>
                </a:lnTo>
                <a:lnTo>
                  <a:pt x="279" y="376"/>
                </a:lnTo>
                <a:lnTo>
                  <a:pt x="279" y="374"/>
                </a:lnTo>
                <a:lnTo>
                  <a:pt x="277" y="374"/>
                </a:lnTo>
                <a:lnTo>
                  <a:pt x="277" y="376"/>
                </a:lnTo>
                <a:lnTo>
                  <a:pt x="275" y="376"/>
                </a:lnTo>
                <a:lnTo>
                  <a:pt x="274" y="378"/>
                </a:lnTo>
                <a:lnTo>
                  <a:pt x="274" y="379"/>
                </a:lnTo>
                <a:lnTo>
                  <a:pt x="274" y="381"/>
                </a:lnTo>
                <a:lnTo>
                  <a:pt x="275" y="381"/>
                </a:lnTo>
                <a:lnTo>
                  <a:pt x="274" y="381"/>
                </a:lnTo>
                <a:lnTo>
                  <a:pt x="274" y="383"/>
                </a:lnTo>
                <a:lnTo>
                  <a:pt x="272" y="383"/>
                </a:lnTo>
                <a:lnTo>
                  <a:pt x="270" y="383"/>
                </a:lnTo>
                <a:lnTo>
                  <a:pt x="270" y="384"/>
                </a:lnTo>
                <a:lnTo>
                  <a:pt x="270" y="386"/>
                </a:lnTo>
                <a:lnTo>
                  <a:pt x="270" y="388"/>
                </a:lnTo>
                <a:lnTo>
                  <a:pt x="270" y="389"/>
                </a:lnTo>
                <a:lnTo>
                  <a:pt x="272" y="389"/>
                </a:lnTo>
                <a:lnTo>
                  <a:pt x="272" y="391"/>
                </a:lnTo>
                <a:lnTo>
                  <a:pt x="270" y="391"/>
                </a:lnTo>
                <a:lnTo>
                  <a:pt x="272" y="391"/>
                </a:lnTo>
                <a:lnTo>
                  <a:pt x="270" y="391"/>
                </a:lnTo>
                <a:lnTo>
                  <a:pt x="270" y="393"/>
                </a:lnTo>
                <a:lnTo>
                  <a:pt x="270" y="394"/>
                </a:lnTo>
                <a:lnTo>
                  <a:pt x="269" y="394"/>
                </a:lnTo>
                <a:lnTo>
                  <a:pt x="269" y="396"/>
                </a:lnTo>
                <a:lnTo>
                  <a:pt x="267" y="396"/>
                </a:lnTo>
                <a:lnTo>
                  <a:pt x="265" y="396"/>
                </a:lnTo>
                <a:lnTo>
                  <a:pt x="265" y="394"/>
                </a:lnTo>
                <a:lnTo>
                  <a:pt x="265" y="396"/>
                </a:lnTo>
                <a:lnTo>
                  <a:pt x="264" y="396"/>
                </a:lnTo>
                <a:lnTo>
                  <a:pt x="264" y="398"/>
                </a:lnTo>
                <a:lnTo>
                  <a:pt x="262" y="398"/>
                </a:lnTo>
                <a:lnTo>
                  <a:pt x="260" y="398"/>
                </a:lnTo>
                <a:lnTo>
                  <a:pt x="259" y="398"/>
                </a:lnTo>
                <a:lnTo>
                  <a:pt x="259" y="399"/>
                </a:lnTo>
                <a:lnTo>
                  <a:pt x="257" y="399"/>
                </a:lnTo>
                <a:lnTo>
                  <a:pt x="257" y="398"/>
                </a:lnTo>
                <a:lnTo>
                  <a:pt x="255" y="398"/>
                </a:lnTo>
                <a:lnTo>
                  <a:pt x="255" y="399"/>
                </a:lnTo>
                <a:lnTo>
                  <a:pt x="255" y="398"/>
                </a:lnTo>
                <a:lnTo>
                  <a:pt x="254" y="398"/>
                </a:lnTo>
                <a:lnTo>
                  <a:pt x="252" y="398"/>
                </a:lnTo>
                <a:lnTo>
                  <a:pt x="252" y="396"/>
                </a:lnTo>
                <a:lnTo>
                  <a:pt x="250" y="396"/>
                </a:lnTo>
                <a:lnTo>
                  <a:pt x="250" y="398"/>
                </a:lnTo>
                <a:lnTo>
                  <a:pt x="249" y="396"/>
                </a:lnTo>
                <a:lnTo>
                  <a:pt x="249" y="394"/>
                </a:lnTo>
                <a:lnTo>
                  <a:pt x="247" y="394"/>
                </a:lnTo>
                <a:lnTo>
                  <a:pt x="245" y="394"/>
                </a:lnTo>
                <a:lnTo>
                  <a:pt x="244" y="394"/>
                </a:lnTo>
                <a:lnTo>
                  <a:pt x="242" y="394"/>
                </a:lnTo>
                <a:lnTo>
                  <a:pt x="240" y="394"/>
                </a:lnTo>
                <a:lnTo>
                  <a:pt x="240" y="393"/>
                </a:lnTo>
                <a:lnTo>
                  <a:pt x="239" y="391"/>
                </a:lnTo>
                <a:lnTo>
                  <a:pt x="239" y="393"/>
                </a:lnTo>
                <a:lnTo>
                  <a:pt x="239" y="391"/>
                </a:lnTo>
                <a:lnTo>
                  <a:pt x="237" y="393"/>
                </a:lnTo>
                <a:lnTo>
                  <a:pt x="237" y="391"/>
                </a:lnTo>
                <a:lnTo>
                  <a:pt x="235" y="391"/>
                </a:lnTo>
                <a:lnTo>
                  <a:pt x="234" y="391"/>
                </a:lnTo>
                <a:lnTo>
                  <a:pt x="234" y="389"/>
                </a:lnTo>
                <a:lnTo>
                  <a:pt x="235" y="389"/>
                </a:lnTo>
                <a:lnTo>
                  <a:pt x="235" y="388"/>
                </a:lnTo>
                <a:lnTo>
                  <a:pt x="234" y="388"/>
                </a:lnTo>
                <a:lnTo>
                  <a:pt x="232" y="388"/>
                </a:lnTo>
                <a:lnTo>
                  <a:pt x="232" y="389"/>
                </a:lnTo>
                <a:lnTo>
                  <a:pt x="230" y="389"/>
                </a:lnTo>
                <a:lnTo>
                  <a:pt x="229" y="389"/>
                </a:lnTo>
                <a:lnTo>
                  <a:pt x="227" y="391"/>
                </a:lnTo>
                <a:lnTo>
                  <a:pt x="227" y="389"/>
                </a:lnTo>
                <a:lnTo>
                  <a:pt x="225" y="389"/>
                </a:lnTo>
                <a:lnTo>
                  <a:pt x="225" y="391"/>
                </a:lnTo>
                <a:lnTo>
                  <a:pt x="225" y="393"/>
                </a:lnTo>
                <a:lnTo>
                  <a:pt x="224" y="393"/>
                </a:lnTo>
                <a:lnTo>
                  <a:pt x="222" y="393"/>
                </a:lnTo>
                <a:lnTo>
                  <a:pt x="222" y="394"/>
                </a:lnTo>
                <a:lnTo>
                  <a:pt x="224" y="394"/>
                </a:lnTo>
                <a:lnTo>
                  <a:pt x="225" y="394"/>
                </a:lnTo>
                <a:lnTo>
                  <a:pt x="227" y="394"/>
                </a:lnTo>
                <a:lnTo>
                  <a:pt x="229" y="394"/>
                </a:lnTo>
                <a:lnTo>
                  <a:pt x="230" y="394"/>
                </a:lnTo>
                <a:lnTo>
                  <a:pt x="230" y="393"/>
                </a:lnTo>
                <a:lnTo>
                  <a:pt x="229" y="393"/>
                </a:lnTo>
                <a:lnTo>
                  <a:pt x="230" y="393"/>
                </a:lnTo>
                <a:lnTo>
                  <a:pt x="230" y="391"/>
                </a:lnTo>
                <a:lnTo>
                  <a:pt x="232" y="391"/>
                </a:lnTo>
                <a:lnTo>
                  <a:pt x="234" y="391"/>
                </a:lnTo>
                <a:lnTo>
                  <a:pt x="234" y="393"/>
                </a:lnTo>
                <a:lnTo>
                  <a:pt x="235" y="393"/>
                </a:lnTo>
                <a:lnTo>
                  <a:pt x="235" y="394"/>
                </a:lnTo>
                <a:lnTo>
                  <a:pt x="237" y="394"/>
                </a:lnTo>
                <a:lnTo>
                  <a:pt x="237" y="396"/>
                </a:lnTo>
                <a:lnTo>
                  <a:pt x="239" y="396"/>
                </a:lnTo>
                <a:lnTo>
                  <a:pt x="237" y="396"/>
                </a:lnTo>
                <a:lnTo>
                  <a:pt x="237" y="398"/>
                </a:lnTo>
                <a:lnTo>
                  <a:pt x="235" y="398"/>
                </a:lnTo>
                <a:lnTo>
                  <a:pt x="235" y="399"/>
                </a:lnTo>
                <a:lnTo>
                  <a:pt x="234" y="399"/>
                </a:lnTo>
                <a:lnTo>
                  <a:pt x="232" y="399"/>
                </a:lnTo>
                <a:lnTo>
                  <a:pt x="232" y="398"/>
                </a:lnTo>
                <a:lnTo>
                  <a:pt x="230" y="398"/>
                </a:lnTo>
                <a:lnTo>
                  <a:pt x="230" y="399"/>
                </a:lnTo>
                <a:lnTo>
                  <a:pt x="229" y="399"/>
                </a:lnTo>
                <a:lnTo>
                  <a:pt x="230" y="399"/>
                </a:lnTo>
                <a:lnTo>
                  <a:pt x="230" y="401"/>
                </a:lnTo>
                <a:lnTo>
                  <a:pt x="229" y="401"/>
                </a:lnTo>
                <a:lnTo>
                  <a:pt x="229" y="399"/>
                </a:lnTo>
                <a:lnTo>
                  <a:pt x="227" y="399"/>
                </a:lnTo>
                <a:lnTo>
                  <a:pt x="225" y="399"/>
                </a:lnTo>
                <a:lnTo>
                  <a:pt x="227" y="399"/>
                </a:lnTo>
                <a:lnTo>
                  <a:pt x="225" y="399"/>
                </a:lnTo>
                <a:lnTo>
                  <a:pt x="227" y="399"/>
                </a:lnTo>
                <a:lnTo>
                  <a:pt x="225" y="399"/>
                </a:lnTo>
                <a:lnTo>
                  <a:pt x="225" y="398"/>
                </a:lnTo>
                <a:lnTo>
                  <a:pt x="227" y="398"/>
                </a:lnTo>
                <a:lnTo>
                  <a:pt x="227" y="396"/>
                </a:lnTo>
                <a:lnTo>
                  <a:pt x="227" y="398"/>
                </a:lnTo>
                <a:lnTo>
                  <a:pt x="227" y="396"/>
                </a:lnTo>
                <a:lnTo>
                  <a:pt x="225" y="396"/>
                </a:lnTo>
                <a:lnTo>
                  <a:pt x="224" y="396"/>
                </a:lnTo>
                <a:lnTo>
                  <a:pt x="224" y="398"/>
                </a:lnTo>
                <a:lnTo>
                  <a:pt x="222" y="398"/>
                </a:lnTo>
                <a:lnTo>
                  <a:pt x="220" y="398"/>
                </a:lnTo>
                <a:lnTo>
                  <a:pt x="219" y="398"/>
                </a:lnTo>
                <a:lnTo>
                  <a:pt x="217" y="398"/>
                </a:lnTo>
                <a:lnTo>
                  <a:pt x="217" y="399"/>
                </a:lnTo>
                <a:lnTo>
                  <a:pt x="215" y="398"/>
                </a:lnTo>
                <a:lnTo>
                  <a:pt x="214" y="398"/>
                </a:lnTo>
                <a:lnTo>
                  <a:pt x="214" y="396"/>
                </a:lnTo>
                <a:lnTo>
                  <a:pt x="212" y="396"/>
                </a:lnTo>
                <a:lnTo>
                  <a:pt x="212" y="398"/>
                </a:lnTo>
                <a:lnTo>
                  <a:pt x="212" y="396"/>
                </a:lnTo>
                <a:lnTo>
                  <a:pt x="210" y="396"/>
                </a:lnTo>
                <a:lnTo>
                  <a:pt x="210" y="394"/>
                </a:lnTo>
                <a:lnTo>
                  <a:pt x="209" y="394"/>
                </a:lnTo>
                <a:lnTo>
                  <a:pt x="210" y="394"/>
                </a:lnTo>
                <a:lnTo>
                  <a:pt x="209" y="394"/>
                </a:lnTo>
                <a:lnTo>
                  <a:pt x="209" y="393"/>
                </a:lnTo>
                <a:lnTo>
                  <a:pt x="209" y="394"/>
                </a:lnTo>
                <a:lnTo>
                  <a:pt x="209" y="393"/>
                </a:lnTo>
                <a:lnTo>
                  <a:pt x="207" y="394"/>
                </a:lnTo>
                <a:lnTo>
                  <a:pt x="207" y="393"/>
                </a:lnTo>
                <a:lnTo>
                  <a:pt x="207" y="394"/>
                </a:lnTo>
                <a:lnTo>
                  <a:pt x="205" y="394"/>
                </a:lnTo>
                <a:lnTo>
                  <a:pt x="205" y="393"/>
                </a:lnTo>
                <a:lnTo>
                  <a:pt x="207" y="393"/>
                </a:lnTo>
                <a:lnTo>
                  <a:pt x="205" y="393"/>
                </a:lnTo>
                <a:lnTo>
                  <a:pt x="205" y="391"/>
                </a:lnTo>
                <a:lnTo>
                  <a:pt x="207" y="391"/>
                </a:lnTo>
                <a:lnTo>
                  <a:pt x="209" y="391"/>
                </a:lnTo>
                <a:lnTo>
                  <a:pt x="207" y="391"/>
                </a:lnTo>
                <a:lnTo>
                  <a:pt x="209" y="391"/>
                </a:lnTo>
                <a:lnTo>
                  <a:pt x="209" y="389"/>
                </a:lnTo>
                <a:lnTo>
                  <a:pt x="210" y="389"/>
                </a:lnTo>
                <a:lnTo>
                  <a:pt x="209" y="389"/>
                </a:lnTo>
                <a:lnTo>
                  <a:pt x="209" y="388"/>
                </a:lnTo>
                <a:lnTo>
                  <a:pt x="210" y="388"/>
                </a:lnTo>
                <a:lnTo>
                  <a:pt x="212" y="388"/>
                </a:lnTo>
                <a:lnTo>
                  <a:pt x="212" y="389"/>
                </a:lnTo>
                <a:lnTo>
                  <a:pt x="214" y="389"/>
                </a:lnTo>
                <a:lnTo>
                  <a:pt x="214" y="388"/>
                </a:lnTo>
                <a:lnTo>
                  <a:pt x="212" y="388"/>
                </a:lnTo>
                <a:lnTo>
                  <a:pt x="212" y="386"/>
                </a:lnTo>
                <a:lnTo>
                  <a:pt x="212" y="384"/>
                </a:lnTo>
                <a:lnTo>
                  <a:pt x="214" y="386"/>
                </a:lnTo>
                <a:lnTo>
                  <a:pt x="214" y="384"/>
                </a:lnTo>
                <a:lnTo>
                  <a:pt x="214" y="386"/>
                </a:lnTo>
                <a:lnTo>
                  <a:pt x="214" y="384"/>
                </a:lnTo>
                <a:lnTo>
                  <a:pt x="215" y="384"/>
                </a:lnTo>
                <a:lnTo>
                  <a:pt x="217" y="384"/>
                </a:lnTo>
                <a:lnTo>
                  <a:pt x="217" y="383"/>
                </a:lnTo>
                <a:lnTo>
                  <a:pt x="217" y="384"/>
                </a:lnTo>
                <a:lnTo>
                  <a:pt x="217" y="383"/>
                </a:lnTo>
                <a:lnTo>
                  <a:pt x="215" y="383"/>
                </a:lnTo>
                <a:lnTo>
                  <a:pt x="215" y="381"/>
                </a:lnTo>
                <a:lnTo>
                  <a:pt x="215" y="383"/>
                </a:lnTo>
                <a:lnTo>
                  <a:pt x="214" y="383"/>
                </a:lnTo>
                <a:lnTo>
                  <a:pt x="214" y="384"/>
                </a:lnTo>
                <a:lnTo>
                  <a:pt x="212" y="384"/>
                </a:lnTo>
                <a:lnTo>
                  <a:pt x="210" y="386"/>
                </a:lnTo>
                <a:lnTo>
                  <a:pt x="209" y="386"/>
                </a:lnTo>
                <a:lnTo>
                  <a:pt x="209" y="384"/>
                </a:lnTo>
                <a:lnTo>
                  <a:pt x="209" y="386"/>
                </a:lnTo>
                <a:lnTo>
                  <a:pt x="209" y="384"/>
                </a:lnTo>
                <a:lnTo>
                  <a:pt x="209" y="383"/>
                </a:lnTo>
                <a:lnTo>
                  <a:pt x="209" y="381"/>
                </a:lnTo>
                <a:lnTo>
                  <a:pt x="210" y="381"/>
                </a:lnTo>
                <a:lnTo>
                  <a:pt x="212" y="381"/>
                </a:lnTo>
                <a:lnTo>
                  <a:pt x="210" y="381"/>
                </a:lnTo>
                <a:lnTo>
                  <a:pt x="210" y="379"/>
                </a:lnTo>
                <a:lnTo>
                  <a:pt x="212" y="379"/>
                </a:lnTo>
                <a:lnTo>
                  <a:pt x="212" y="378"/>
                </a:lnTo>
                <a:lnTo>
                  <a:pt x="214" y="378"/>
                </a:lnTo>
                <a:lnTo>
                  <a:pt x="214" y="379"/>
                </a:lnTo>
                <a:lnTo>
                  <a:pt x="214" y="378"/>
                </a:lnTo>
                <a:lnTo>
                  <a:pt x="215" y="378"/>
                </a:lnTo>
                <a:lnTo>
                  <a:pt x="215" y="379"/>
                </a:lnTo>
                <a:lnTo>
                  <a:pt x="215" y="378"/>
                </a:lnTo>
                <a:lnTo>
                  <a:pt x="215" y="376"/>
                </a:lnTo>
                <a:lnTo>
                  <a:pt x="215" y="374"/>
                </a:lnTo>
                <a:lnTo>
                  <a:pt x="217" y="374"/>
                </a:lnTo>
                <a:lnTo>
                  <a:pt x="219" y="374"/>
                </a:lnTo>
                <a:lnTo>
                  <a:pt x="219" y="373"/>
                </a:lnTo>
                <a:lnTo>
                  <a:pt x="220" y="373"/>
                </a:lnTo>
                <a:lnTo>
                  <a:pt x="219" y="373"/>
                </a:lnTo>
                <a:lnTo>
                  <a:pt x="217" y="373"/>
                </a:lnTo>
                <a:lnTo>
                  <a:pt x="217" y="371"/>
                </a:lnTo>
                <a:lnTo>
                  <a:pt x="217" y="373"/>
                </a:lnTo>
                <a:lnTo>
                  <a:pt x="215" y="373"/>
                </a:lnTo>
                <a:lnTo>
                  <a:pt x="215" y="371"/>
                </a:lnTo>
                <a:lnTo>
                  <a:pt x="217" y="371"/>
                </a:lnTo>
                <a:lnTo>
                  <a:pt x="219" y="371"/>
                </a:lnTo>
                <a:lnTo>
                  <a:pt x="220" y="371"/>
                </a:lnTo>
                <a:lnTo>
                  <a:pt x="222" y="371"/>
                </a:lnTo>
                <a:lnTo>
                  <a:pt x="222" y="369"/>
                </a:lnTo>
                <a:lnTo>
                  <a:pt x="224" y="369"/>
                </a:lnTo>
                <a:lnTo>
                  <a:pt x="225" y="369"/>
                </a:lnTo>
                <a:lnTo>
                  <a:pt x="227" y="371"/>
                </a:lnTo>
                <a:lnTo>
                  <a:pt x="225" y="371"/>
                </a:lnTo>
                <a:lnTo>
                  <a:pt x="224" y="371"/>
                </a:lnTo>
                <a:lnTo>
                  <a:pt x="225" y="371"/>
                </a:lnTo>
                <a:lnTo>
                  <a:pt x="225" y="373"/>
                </a:lnTo>
                <a:lnTo>
                  <a:pt x="227" y="373"/>
                </a:lnTo>
                <a:lnTo>
                  <a:pt x="229" y="373"/>
                </a:lnTo>
                <a:lnTo>
                  <a:pt x="229" y="374"/>
                </a:lnTo>
                <a:lnTo>
                  <a:pt x="230" y="374"/>
                </a:lnTo>
                <a:lnTo>
                  <a:pt x="230" y="373"/>
                </a:lnTo>
                <a:lnTo>
                  <a:pt x="229" y="371"/>
                </a:lnTo>
                <a:lnTo>
                  <a:pt x="229" y="373"/>
                </a:lnTo>
                <a:lnTo>
                  <a:pt x="227" y="373"/>
                </a:lnTo>
                <a:lnTo>
                  <a:pt x="227" y="371"/>
                </a:lnTo>
                <a:lnTo>
                  <a:pt x="227" y="369"/>
                </a:lnTo>
                <a:lnTo>
                  <a:pt x="229" y="369"/>
                </a:lnTo>
                <a:lnTo>
                  <a:pt x="227" y="369"/>
                </a:lnTo>
                <a:lnTo>
                  <a:pt x="227" y="368"/>
                </a:lnTo>
                <a:lnTo>
                  <a:pt x="229" y="368"/>
                </a:lnTo>
                <a:lnTo>
                  <a:pt x="229" y="369"/>
                </a:lnTo>
                <a:lnTo>
                  <a:pt x="229" y="368"/>
                </a:lnTo>
                <a:lnTo>
                  <a:pt x="227" y="368"/>
                </a:lnTo>
                <a:lnTo>
                  <a:pt x="229" y="368"/>
                </a:lnTo>
                <a:lnTo>
                  <a:pt x="229" y="366"/>
                </a:lnTo>
                <a:lnTo>
                  <a:pt x="227" y="366"/>
                </a:lnTo>
                <a:lnTo>
                  <a:pt x="229" y="366"/>
                </a:lnTo>
                <a:lnTo>
                  <a:pt x="230" y="366"/>
                </a:lnTo>
                <a:lnTo>
                  <a:pt x="229" y="366"/>
                </a:lnTo>
                <a:lnTo>
                  <a:pt x="229" y="364"/>
                </a:lnTo>
                <a:lnTo>
                  <a:pt x="230" y="364"/>
                </a:lnTo>
                <a:lnTo>
                  <a:pt x="229" y="364"/>
                </a:lnTo>
                <a:lnTo>
                  <a:pt x="229" y="363"/>
                </a:lnTo>
                <a:lnTo>
                  <a:pt x="230" y="363"/>
                </a:lnTo>
                <a:lnTo>
                  <a:pt x="230" y="364"/>
                </a:lnTo>
                <a:lnTo>
                  <a:pt x="232" y="364"/>
                </a:lnTo>
                <a:lnTo>
                  <a:pt x="234" y="364"/>
                </a:lnTo>
                <a:lnTo>
                  <a:pt x="232" y="364"/>
                </a:lnTo>
                <a:lnTo>
                  <a:pt x="232" y="363"/>
                </a:lnTo>
                <a:lnTo>
                  <a:pt x="232" y="364"/>
                </a:lnTo>
                <a:lnTo>
                  <a:pt x="232" y="363"/>
                </a:lnTo>
                <a:lnTo>
                  <a:pt x="234" y="364"/>
                </a:lnTo>
                <a:lnTo>
                  <a:pt x="234" y="363"/>
                </a:lnTo>
                <a:lnTo>
                  <a:pt x="232" y="363"/>
                </a:lnTo>
                <a:lnTo>
                  <a:pt x="232" y="361"/>
                </a:lnTo>
                <a:lnTo>
                  <a:pt x="234" y="361"/>
                </a:lnTo>
                <a:lnTo>
                  <a:pt x="235" y="361"/>
                </a:lnTo>
                <a:lnTo>
                  <a:pt x="234" y="359"/>
                </a:lnTo>
                <a:lnTo>
                  <a:pt x="235" y="359"/>
                </a:lnTo>
                <a:lnTo>
                  <a:pt x="237" y="359"/>
                </a:lnTo>
                <a:lnTo>
                  <a:pt x="239" y="359"/>
                </a:lnTo>
                <a:lnTo>
                  <a:pt x="240" y="359"/>
                </a:lnTo>
                <a:lnTo>
                  <a:pt x="242" y="359"/>
                </a:lnTo>
                <a:lnTo>
                  <a:pt x="244" y="359"/>
                </a:lnTo>
                <a:lnTo>
                  <a:pt x="245" y="359"/>
                </a:lnTo>
                <a:lnTo>
                  <a:pt x="244" y="359"/>
                </a:lnTo>
                <a:lnTo>
                  <a:pt x="245" y="359"/>
                </a:lnTo>
                <a:lnTo>
                  <a:pt x="245" y="358"/>
                </a:lnTo>
                <a:lnTo>
                  <a:pt x="247" y="358"/>
                </a:lnTo>
                <a:lnTo>
                  <a:pt x="249" y="358"/>
                </a:lnTo>
                <a:lnTo>
                  <a:pt x="249" y="359"/>
                </a:lnTo>
                <a:lnTo>
                  <a:pt x="249" y="358"/>
                </a:lnTo>
                <a:lnTo>
                  <a:pt x="250" y="358"/>
                </a:lnTo>
                <a:lnTo>
                  <a:pt x="252" y="358"/>
                </a:lnTo>
                <a:lnTo>
                  <a:pt x="250" y="358"/>
                </a:lnTo>
                <a:lnTo>
                  <a:pt x="249" y="358"/>
                </a:lnTo>
                <a:lnTo>
                  <a:pt x="249" y="356"/>
                </a:lnTo>
                <a:lnTo>
                  <a:pt x="247" y="356"/>
                </a:lnTo>
                <a:lnTo>
                  <a:pt x="247" y="358"/>
                </a:lnTo>
                <a:lnTo>
                  <a:pt x="245" y="358"/>
                </a:lnTo>
                <a:lnTo>
                  <a:pt x="245" y="356"/>
                </a:lnTo>
                <a:lnTo>
                  <a:pt x="244" y="356"/>
                </a:lnTo>
                <a:lnTo>
                  <a:pt x="244" y="358"/>
                </a:lnTo>
                <a:lnTo>
                  <a:pt x="244" y="356"/>
                </a:lnTo>
                <a:lnTo>
                  <a:pt x="242" y="356"/>
                </a:lnTo>
                <a:lnTo>
                  <a:pt x="240" y="356"/>
                </a:lnTo>
                <a:lnTo>
                  <a:pt x="239" y="356"/>
                </a:lnTo>
                <a:lnTo>
                  <a:pt x="237" y="356"/>
                </a:lnTo>
                <a:lnTo>
                  <a:pt x="239" y="354"/>
                </a:lnTo>
                <a:lnTo>
                  <a:pt x="240" y="353"/>
                </a:lnTo>
                <a:lnTo>
                  <a:pt x="242" y="353"/>
                </a:lnTo>
                <a:lnTo>
                  <a:pt x="242" y="351"/>
                </a:lnTo>
                <a:lnTo>
                  <a:pt x="244" y="351"/>
                </a:lnTo>
                <a:lnTo>
                  <a:pt x="245" y="351"/>
                </a:lnTo>
                <a:lnTo>
                  <a:pt x="245" y="349"/>
                </a:lnTo>
                <a:lnTo>
                  <a:pt x="245" y="351"/>
                </a:lnTo>
                <a:lnTo>
                  <a:pt x="247" y="351"/>
                </a:lnTo>
                <a:lnTo>
                  <a:pt x="247" y="349"/>
                </a:lnTo>
                <a:lnTo>
                  <a:pt x="249" y="349"/>
                </a:lnTo>
                <a:lnTo>
                  <a:pt x="250" y="349"/>
                </a:lnTo>
                <a:lnTo>
                  <a:pt x="250" y="348"/>
                </a:lnTo>
                <a:lnTo>
                  <a:pt x="252" y="348"/>
                </a:lnTo>
                <a:lnTo>
                  <a:pt x="254" y="348"/>
                </a:lnTo>
                <a:lnTo>
                  <a:pt x="255" y="348"/>
                </a:lnTo>
                <a:lnTo>
                  <a:pt x="255" y="346"/>
                </a:lnTo>
                <a:lnTo>
                  <a:pt x="257" y="346"/>
                </a:lnTo>
                <a:lnTo>
                  <a:pt x="257" y="344"/>
                </a:lnTo>
                <a:lnTo>
                  <a:pt x="259" y="344"/>
                </a:lnTo>
                <a:lnTo>
                  <a:pt x="260" y="344"/>
                </a:lnTo>
                <a:close/>
                <a:moveTo>
                  <a:pt x="209" y="343"/>
                </a:moveTo>
                <a:lnTo>
                  <a:pt x="210" y="343"/>
                </a:lnTo>
                <a:lnTo>
                  <a:pt x="210" y="344"/>
                </a:lnTo>
                <a:lnTo>
                  <a:pt x="210" y="343"/>
                </a:lnTo>
                <a:lnTo>
                  <a:pt x="210" y="344"/>
                </a:lnTo>
                <a:lnTo>
                  <a:pt x="209" y="344"/>
                </a:lnTo>
                <a:lnTo>
                  <a:pt x="209" y="343"/>
                </a:lnTo>
                <a:close/>
                <a:moveTo>
                  <a:pt x="149" y="341"/>
                </a:moveTo>
                <a:lnTo>
                  <a:pt x="149" y="343"/>
                </a:lnTo>
                <a:lnTo>
                  <a:pt x="150" y="343"/>
                </a:lnTo>
                <a:lnTo>
                  <a:pt x="150" y="344"/>
                </a:lnTo>
                <a:lnTo>
                  <a:pt x="150" y="343"/>
                </a:lnTo>
                <a:lnTo>
                  <a:pt x="150" y="344"/>
                </a:lnTo>
                <a:lnTo>
                  <a:pt x="149" y="344"/>
                </a:lnTo>
                <a:lnTo>
                  <a:pt x="150" y="344"/>
                </a:lnTo>
                <a:lnTo>
                  <a:pt x="149" y="344"/>
                </a:lnTo>
                <a:lnTo>
                  <a:pt x="150" y="344"/>
                </a:lnTo>
                <a:lnTo>
                  <a:pt x="149" y="344"/>
                </a:lnTo>
                <a:lnTo>
                  <a:pt x="147" y="344"/>
                </a:lnTo>
                <a:lnTo>
                  <a:pt x="147" y="343"/>
                </a:lnTo>
                <a:lnTo>
                  <a:pt x="147" y="344"/>
                </a:lnTo>
                <a:lnTo>
                  <a:pt x="145" y="344"/>
                </a:lnTo>
                <a:lnTo>
                  <a:pt x="145" y="343"/>
                </a:lnTo>
                <a:lnTo>
                  <a:pt x="147" y="343"/>
                </a:lnTo>
                <a:lnTo>
                  <a:pt x="149" y="343"/>
                </a:lnTo>
                <a:lnTo>
                  <a:pt x="149" y="341"/>
                </a:lnTo>
                <a:close/>
                <a:moveTo>
                  <a:pt x="190" y="341"/>
                </a:moveTo>
                <a:lnTo>
                  <a:pt x="192" y="341"/>
                </a:lnTo>
                <a:lnTo>
                  <a:pt x="190" y="341"/>
                </a:lnTo>
                <a:lnTo>
                  <a:pt x="189" y="341"/>
                </a:lnTo>
                <a:lnTo>
                  <a:pt x="190" y="341"/>
                </a:lnTo>
                <a:close/>
                <a:moveTo>
                  <a:pt x="189" y="341"/>
                </a:moveTo>
                <a:lnTo>
                  <a:pt x="187" y="341"/>
                </a:lnTo>
                <a:lnTo>
                  <a:pt x="187" y="339"/>
                </a:lnTo>
                <a:lnTo>
                  <a:pt x="189" y="339"/>
                </a:lnTo>
                <a:lnTo>
                  <a:pt x="189" y="341"/>
                </a:lnTo>
                <a:close/>
                <a:moveTo>
                  <a:pt x="199" y="338"/>
                </a:moveTo>
                <a:lnTo>
                  <a:pt x="200" y="338"/>
                </a:lnTo>
                <a:lnTo>
                  <a:pt x="200" y="339"/>
                </a:lnTo>
                <a:lnTo>
                  <a:pt x="199" y="339"/>
                </a:lnTo>
                <a:lnTo>
                  <a:pt x="199" y="338"/>
                </a:lnTo>
                <a:close/>
                <a:moveTo>
                  <a:pt x="190" y="336"/>
                </a:moveTo>
                <a:lnTo>
                  <a:pt x="190" y="338"/>
                </a:lnTo>
                <a:lnTo>
                  <a:pt x="192" y="338"/>
                </a:lnTo>
                <a:lnTo>
                  <a:pt x="192" y="339"/>
                </a:lnTo>
                <a:lnTo>
                  <a:pt x="194" y="339"/>
                </a:lnTo>
                <a:lnTo>
                  <a:pt x="194" y="341"/>
                </a:lnTo>
                <a:lnTo>
                  <a:pt x="195" y="341"/>
                </a:lnTo>
                <a:lnTo>
                  <a:pt x="197" y="341"/>
                </a:lnTo>
                <a:lnTo>
                  <a:pt x="197" y="343"/>
                </a:lnTo>
                <a:lnTo>
                  <a:pt x="197" y="341"/>
                </a:lnTo>
                <a:lnTo>
                  <a:pt x="197" y="343"/>
                </a:lnTo>
                <a:lnTo>
                  <a:pt x="195" y="343"/>
                </a:lnTo>
                <a:lnTo>
                  <a:pt x="195" y="344"/>
                </a:lnTo>
                <a:lnTo>
                  <a:pt x="197" y="344"/>
                </a:lnTo>
                <a:lnTo>
                  <a:pt x="197" y="346"/>
                </a:lnTo>
                <a:lnTo>
                  <a:pt x="195" y="346"/>
                </a:lnTo>
                <a:lnTo>
                  <a:pt x="197" y="346"/>
                </a:lnTo>
                <a:lnTo>
                  <a:pt x="199" y="346"/>
                </a:lnTo>
                <a:lnTo>
                  <a:pt x="197" y="346"/>
                </a:lnTo>
                <a:lnTo>
                  <a:pt x="197" y="344"/>
                </a:lnTo>
                <a:lnTo>
                  <a:pt x="199" y="344"/>
                </a:lnTo>
                <a:lnTo>
                  <a:pt x="199" y="343"/>
                </a:lnTo>
                <a:lnTo>
                  <a:pt x="200" y="343"/>
                </a:lnTo>
                <a:lnTo>
                  <a:pt x="202" y="343"/>
                </a:lnTo>
                <a:lnTo>
                  <a:pt x="202" y="341"/>
                </a:lnTo>
                <a:lnTo>
                  <a:pt x="204" y="341"/>
                </a:lnTo>
                <a:lnTo>
                  <a:pt x="205" y="341"/>
                </a:lnTo>
                <a:lnTo>
                  <a:pt x="205" y="339"/>
                </a:lnTo>
                <a:lnTo>
                  <a:pt x="207" y="341"/>
                </a:lnTo>
                <a:lnTo>
                  <a:pt x="209" y="341"/>
                </a:lnTo>
                <a:lnTo>
                  <a:pt x="209" y="343"/>
                </a:lnTo>
                <a:lnTo>
                  <a:pt x="207" y="343"/>
                </a:lnTo>
                <a:lnTo>
                  <a:pt x="207" y="344"/>
                </a:lnTo>
                <a:lnTo>
                  <a:pt x="209" y="344"/>
                </a:lnTo>
                <a:lnTo>
                  <a:pt x="207" y="344"/>
                </a:lnTo>
                <a:lnTo>
                  <a:pt x="205" y="344"/>
                </a:lnTo>
                <a:lnTo>
                  <a:pt x="207" y="344"/>
                </a:lnTo>
                <a:lnTo>
                  <a:pt x="207" y="346"/>
                </a:lnTo>
                <a:lnTo>
                  <a:pt x="209" y="346"/>
                </a:lnTo>
                <a:lnTo>
                  <a:pt x="209" y="348"/>
                </a:lnTo>
                <a:lnTo>
                  <a:pt x="210" y="348"/>
                </a:lnTo>
                <a:lnTo>
                  <a:pt x="210" y="346"/>
                </a:lnTo>
                <a:lnTo>
                  <a:pt x="209" y="346"/>
                </a:lnTo>
                <a:lnTo>
                  <a:pt x="210" y="346"/>
                </a:lnTo>
                <a:lnTo>
                  <a:pt x="210" y="344"/>
                </a:lnTo>
                <a:lnTo>
                  <a:pt x="212" y="344"/>
                </a:lnTo>
                <a:lnTo>
                  <a:pt x="214" y="346"/>
                </a:lnTo>
                <a:lnTo>
                  <a:pt x="212" y="346"/>
                </a:lnTo>
                <a:lnTo>
                  <a:pt x="214" y="346"/>
                </a:lnTo>
                <a:lnTo>
                  <a:pt x="215" y="346"/>
                </a:lnTo>
                <a:lnTo>
                  <a:pt x="215" y="348"/>
                </a:lnTo>
                <a:lnTo>
                  <a:pt x="214" y="348"/>
                </a:lnTo>
                <a:lnTo>
                  <a:pt x="214" y="346"/>
                </a:lnTo>
                <a:lnTo>
                  <a:pt x="214" y="348"/>
                </a:lnTo>
                <a:lnTo>
                  <a:pt x="212" y="348"/>
                </a:lnTo>
                <a:lnTo>
                  <a:pt x="214" y="348"/>
                </a:lnTo>
                <a:lnTo>
                  <a:pt x="214" y="349"/>
                </a:lnTo>
                <a:lnTo>
                  <a:pt x="214" y="348"/>
                </a:lnTo>
                <a:lnTo>
                  <a:pt x="214" y="349"/>
                </a:lnTo>
                <a:lnTo>
                  <a:pt x="214" y="348"/>
                </a:lnTo>
                <a:lnTo>
                  <a:pt x="215" y="348"/>
                </a:lnTo>
                <a:lnTo>
                  <a:pt x="215" y="349"/>
                </a:lnTo>
                <a:lnTo>
                  <a:pt x="214" y="349"/>
                </a:lnTo>
                <a:lnTo>
                  <a:pt x="214" y="351"/>
                </a:lnTo>
                <a:lnTo>
                  <a:pt x="215" y="351"/>
                </a:lnTo>
                <a:lnTo>
                  <a:pt x="215" y="353"/>
                </a:lnTo>
                <a:lnTo>
                  <a:pt x="217" y="353"/>
                </a:lnTo>
                <a:lnTo>
                  <a:pt x="219" y="353"/>
                </a:lnTo>
                <a:lnTo>
                  <a:pt x="219" y="354"/>
                </a:lnTo>
                <a:lnTo>
                  <a:pt x="217" y="354"/>
                </a:lnTo>
                <a:lnTo>
                  <a:pt x="219" y="354"/>
                </a:lnTo>
                <a:lnTo>
                  <a:pt x="219" y="356"/>
                </a:lnTo>
                <a:lnTo>
                  <a:pt x="220" y="356"/>
                </a:lnTo>
                <a:lnTo>
                  <a:pt x="222" y="356"/>
                </a:lnTo>
                <a:lnTo>
                  <a:pt x="222" y="358"/>
                </a:lnTo>
                <a:lnTo>
                  <a:pt x="220" y="358"/>
                </a:lnTo>
                <a:lnTo>
                  <a:pt x="220" y="359"/>
                </a:lnTo>
                <a:lnTo>
                  <a:pt x="219" y="359"/>
                </a:lnTo>
                <a:lnTo>
                  <a:pt x="217" y="359"/>
                </a:lnTo>
                <a:lnTo>
                  <a:pt x="215" y="359"/>
                </a:lnTo>
                <a:lnTo>
                  <a:pt x="215" y="358"/>
                </a:lnTo>
                <a:lnTo>
                  <a:pt x="215" y="359"/>
                </a:lnTo>
                <a:lnTo>
                  <a:pt x="214" y="359"/>
                </a:lnTo>
                <a:lnTo>
                  <a:pt x="214" y="358"/>
                </a:lnTo>
                <a:lnTo>
                  <a:pt x="212" y="358"/>
                </a:lnTo>
                <a:lnTo>
                  <a:pt x="210" y="358"/>
                </a:lnTo>
                <a:lnTo>
                  <a:pt x="209" y="358"/>
                </a:lnTo>
                <a:lnTo>
                  <a:pt x="209" y="356"/>
                </a:lnTo>
                <a:lnTo>
                  <a:pt x="210" y="356"/>
                </a:lnTo>
                <a:lnTo>
                  <a:pt x="212" y="356"/>
                </a:lnTo>
                <a:lnTo>
                  <a:pt x="214" y="356"/>
                </a:lnTo>
                <a:lnTo>
                  <a:pt x="214" y="354"/>
                </a:lnTo>
                <a:lnTo>
                  <a:pt x="215" y="354"/>
                </a:lnTo>
                <a:lnTo>
                  <a:pt x="214" y="354"/>
                </a:lnTo>
                <a:lnTo>
                  <a:pt x="215" y="354"/>
                </a:lnTo>
                <a:lnTo>
                  <a:pt x="217" y="354"/>
                </a:lnTo>
                <a:lnTo>
                  <a:pt x="215" y="354"/>
                </a:lnTo>
                <a:lnTo>
                  <a:pt x="214" y="354"/>
                </a:lnTo>
                <a:lnTo>
                  <a:pt x="212" y="354"/>
                </a:lnTo>
                <a:lnTo>
                  <a:pt x="210" y="354"/>
                </a:lnTo>
                <a:lnTo>
                  <a:pt x="209" y="354"/>
                </a:lnTo>
                <a:lnTo>
                  <a:pt x="207" y="354"/>
                </a:lnTo>
                <a:lnTo>
                  <a:pt x="207" y="353"/>
                </a:lnTo>
                <a:lnTo>
                  <a:pt x="207" y="354"/>
                </a:lnTo>
                <a:lnTo>
                  <a:pt x="207" y="353"/>
                </a:lnTo>
                <a:lnTo>
                  <a:pt x="207" y="354"/>
                </a:lnTo>
                <a:lnTo>
                  <a:pt x="207" y="353"/>
                </a:lnTo>
                <a:lnTo>
                  <a:pt x="205" y="353"/>
                </a:lnTo>
                <a:lnTo>
                  <a:pt x="205" y="354"/>
                </a:lnTo>
                <a:lnTo>
                  <a:pt x="204" y="354"/>
                </a:lnTo>
                <a:lnTo>
                  <a:pt x="204" y="356"/>
                </a:lnTo>
                <a:lnTo>
                  <a:pt x="202" y="356"/>
                </a:lnTo>
                <a:lnTo>
                  <a:pt x="204" y="356"/>
                </a:lnTo>
                <a:lnTo>
                  <a:pt x="204" y="358"/>
                </a:lnTo>
                <a:lnTo>
                  <a:pt x="202" y="358"/>
                </a:lnTo>
                <a:lnTo>
                  <a:pt x="200" y="358"/>
                </a:lnTo>
                <a:lnTo>
                  <a:pt x="199" y="358"/>
                </a:lnTo>
                <a:lnTo>
                  <a:pt x="199" y="356"/>
                </a:lnTo>
                <a:lnTo>
                  <a:pt x="200" y="356"/>
                </a:lnTo>
                <a:lnTo>
                  <a:pt x="199" y="356"/>
                </a:lnTo>
                <a:lnTo>
                  <a:pt x="197" y="356"/>
                </a:lnTo>
                <a:lnTo>
                  <a:pt x="197" y="358"/>
                </a:lnTo>
                <a:lnTo>
                  <a:pt x="197" y="356"/>
                </a:lnTo>
                <a:lnTo>
                  <a:pt x="195" y="356"/>
                </a:lnTo>
                <a:lnTo>
                  <a:pt x="197" y="354"/>
                </a:lnTo>
                <a:lnTo>
                  <a:pt x="195" y="354"/>
                </a:lnTo>
                <a:lnTo>
                  <a:pt x="195" y="353"/>
                </a:lnTo>
                <a:lnTo>
                  <a:pt x="194" y="353"/>
                </a:lnTo>
                <a:lnTo>
                  <a:pt x="194" y="354"/>
                </a:lnTo>
                <a:lnTo>
                  <a:pt x="194" y="353"/>
                </a:lnTo>
                <a:lnTo>
                  <a:pt x="192" y="353"/>
                </a:lnTo>
                <a:lnTo>
                  <a:pt x="194" y="353"/>
                </a:lnTo>
                <a:lnTo>
                  <a:pt x="192" y="353"/>
                </a:lnTo>
                <a:lnTo>
                  <a:pt x="194" y="353"/>
                </a:lnTo>
                <a:lnTo>
                  <a:pt x="194" y="351"/>
                </a:lnTo>
                <a:lnTo>
                  <a:pt x="192" y="353"/>
                </a:lnTo>
                <a:lnTo>
                  <a:pt x="192" y="351"/>
                </a:lnTo>
                <a:lnTo>
                  <a:pt x="192" y="353"/>
                </a:lnTo>
                <a:lnTo>
                  <a:pt x="192" y="354"/>
                </a:lnTo>
                <a:lnTo>
                  <a:pt x="192" y="353"/>
                </a:lnTo>
                <a:lnTo>
                  <a:pt x="192" y="354"/>
                </a:lnTo>
                <a:lnTo>
                  <a:pt x="194" y="354"/>
                </a:lnTo>
                <a:lnTo>
                  <a:pt x="195" y="354"/>
                </a:lnTo>
                <a:lnTo>
                  <a:pt x="195" y="356"/>
                </a:lnTo>
                <a:lnTo>
                  <a:pt x="194" y="356"/>
                </a:lnTo>
                <a:lnTo>
                  <a:pt x="195" y="356"/>
                </a:lnTo>
                <a:lnTo>
                  <a:pt x="194" y="356"/>
                </a:lnTo>
                <a:lnTo>
                  <a:pt x="195" y="356"/>
                </a:lnTo>
                <a:lnTo>
                  <a:pt x="195" y="358"/>
                </a:lnTo>
                <a:lnTo>
                  <a:pt x="195" y="356"/>
                </a:lnTo>
                <a:lnTo>
                  <a:pt x="195" y="358"/>
                </a:lnTo>
                <a:lnTo>
                  <a:pt x="195" y="356"/>
                </a:lnTo>
                <a:lnTo>
                  <a:pt x="197" y="356"/>
                </a:lnTo>
                <a:lnTo>
                  <a:pt x="197" y="358"/>
                </a:lnTo>
                <a:lnTo>
                  <a:pt x="195" y="358"/>
                </a:lnTo>
                <a:lnTo>
                  <a:pt x="194" y="358"/>
                </a:lnTo>
                <a:lnTo>
                  <a:pt x="192" y="358"/>
                </a:lnTo>
                <a:lnTo>
                  <a:pt x="190" y="358"/>
                </a:lnTo>
                <a:lnTo>
                  <a:pt x="190" y="359"/>
                </a:lnTo>
                <a:lnTo>
                  <a:pt x="189" y="359"/>
                </a:lnTo>
                <a:lnTo>
                  <a:pt x="190" y="359"/>
                </a:lnTo>
                <a:lnTo>
                  <a:pt x="189" y="359"/>
                </a:lnTo>
                <a:lnTo>
                  <a:pt x="189" y="361"/>
                </a:lnTo>
                <a:lnTo>
                  <a:pt x="187" y="361"/>
                </a:lnTo>
                <a:lnTo>
                  <a:pt x="187" y="363"/>
                </a:lnTo>
                <a:lnTo>
                  <a:pt x="185" y="363"/>
                </a:lnTo>
                <a:lnTo>
                  <a:pt x="184" y="363"/>
                </a:lnTo>
                <a:lnTo>
                  <a:pt x="185" y="363"/>
                </a:lnTo>
                <a:lnTo>
                  <a:pt x="185" y="364"/>
                </a:lnTo>
                <a:lnTo>
                  <a:pt x="184" y="364"/>
                </a:lnTo>
                <a:lnTo>
                  <a:pt x="184" y="363"/>
                </a:lnTo>
                <a:lnTo>
                  <a:pt x="184" y="364"/>
                </a:lnTo>
                <a:lnTo>
                  <a:pt x="184" y="363"/>
                </a:lnTo>
                <a:lnTo>
                  <a:pt x="184" y="361"/>
                </a:lnTo>
                <a:lnTo>
                  <a:pt x="184" y="359"/>
                </a:lnTo>
                <a:lnTo>
                  <a:pt x="184" y="361"/>
                </a:lnTo>
                <a:lnTo>
                  <a:pt x="184" y="359"/>
                </a:lnTo>
                <a:lnTo>
                  <a:pt x="184" y="361"/>
                </a:lnTo>
                <a:lnTo>
                  <a:pt x="184" y="359"/>
                </a:lnTo>
                <a:lnTo>
                  <a:pt x="184" y="361"/>
                </a:lnTo>
                <a:lnTo>
                  <a:pt x="182" y="359"/>
                </a:lnTo>
                <a:lnTo>
                  <a:pt x="182" y="361"/>
                </a:lnTo>
                <a:lnTo>
                  <a:pt x="182" y="359"/>
                </a:lnTo>
                <a:lnTo>
                  <a:pt x="184" y="359"/>
                </a:lnTo>
                <a:lnTo>
                  <a:pt x="185" y="359"/>
                </a:lnTo>
                <a:lnTo>
                  <a:pt x="187" y="359"/>
                </a:lnTo>
                <a:lnTo>
                  <a:pt x="187" y="358"/>
                </a:lnTo>
                <a:lnTo>
                  <a:pt x="185" y="358"/>
                </a:lnTo>
                <a:lnTo>
                  <a:pt x="184" y="358"/>
                </a:lnTo>
                <a:lnTo>
                  <a:pt x="182" y="358"/>
                </a:lnTo>
                <a:lnTo>
                  <a:pt x="182" y="356"/>
                </a:lnTo>
                <a:lnTo>
                  <a:pt x="180" y="356"/>
                </a:lnTo>
                <a:lnTo>
                  <a:pt x="179" y="356"/>
                </a:lnTo>
                <a:lnTo>
                  <a:pt x="179" y="358"/>
                </a:lnTo>
                <a:lnTo>
                  <a:pt x="177" y="358"/>
                </a:lnTo>
                <a:lnTo>
                  <a:pt x="175" y="358"/>
                </a:lnTo>
                <a:lnTo>
                  <a:pt x="175" y="359"/>
                </a:lnTo>
                <a:lnTo>
                  <a:pt x="177" y="359"/>
                </a:lnTo>
                <a:lnTo>
                  <a:pt x="179" y="359"/>
                </a:lnTo>
                <a:lnTo>
                  <a:pt x="179" y="358"/>
                </a:lnTo>
                <a:lnTo>
                  <a:pt x="179" y="359"/>
                </a:lnTo>
                <a:lnTo>
                  <a:pt x="179" y="361"/>
                </a:lnTo>
                <a:lnTo>
                  <a:pt x="177" y="361"/>
                </a:lnTo>
                <a:lnTo>
                  <a:pt x="179" y="361"/>
                </a:lnTo>
                <a:lnTo>
                  <a:pt x="177" y="361"/>
                </a:lnTo>
                <a:lnTo>
                  <a:pt x="179" y="361"/>
                </a:lnTo>
                <a:lnTo>
                  <a:pt x="180" y="361"/>
                </a:lnTo>
                <a:lnTo>
                  <a:pt x="179" y="361"/>
                </a:lnTo>
                <a:lnTo>
                  <a:pt x="179" y="363"/>
                </a:lnTo>
                <a:lnTo>
                  <a:pt x="179" y="361"/>
                </a:lnTo>
                <a:lnTo>
                  <a:pt x="179" y="363"/>
                </a:lnTo>
                <a:lnTo>
                  <a:pt x="177" y="363"/>
                </a:lnTo>
                <a:lnTo>
                  <a:pt x="177" y="364"/>
                </a:lnTo>
                <a:lnTo>
                  <a:pt x="175" y="364"/>
                </a:lnTo>
                <a:lnTo>
                  <a:pt x="175" y="363"/>
                </a:lnTo>
                <a:lnTo>
                  <a:pt x="174" y="363"/>
                </a:lnTo>
                <a:lnTo>
                  <a:pt x="172" y="363"/>
                </a:lnTo>
                <a:lnTo>
                  <a:pt x="172" y="361"/>
                </a:lnTo>
                <a:lnTo>
                  <a:pt x="172" y="359"/>
                </a:lnTo>
                <a:lnTo>
                  <a:pt x="170" y="359"/>
                </a:lnTo>
                <a:lnTo>
                  <a:pt x="172" y="359"/>
                </a:lnTo>
                <a:lnTo>
                  <a:pt x="172" y="358"/>
                </a:lnTo>
                <a:lnTo>
                  <a:pt x="170" y="358"/>
                </a:lnTo>
                <a:lnTo>
                  <a:pt x="172" y="358"/>
                </a:lnTo>
                <a:lnTo>
                  <a:pt x="170" y="359"/>
                </a:lnTo>
                <a:lnTo>
                  <a:pt x="169" y="359"/>
                </a:lnTo>
                <a:lnTo>
                  <a:pt x="169" y="361"/>
                </a:lnTo>
                <a:lnTo>
                  <a:pt x="167" y="361"/>
                </a:lnTo>
                <a:lnTo>
                  <a:pt x="165" y="361"/>
                </a:lnTo>
                <a:lnTo>
                  <a:pt x="165" y="359"/>
                </a:lnTo>
                <a:lnTo>
                  <a:pt x="164" y="359"/>
                </a:lnTo>
                <a:lnTo>
                  <a:pt x="164" y="358"/>
                </a:lnTo>
                <a:lnTo>
                  <a:pt x="165" y="358"/>
                </a:lnTo>
                <a:lnTo>
                  <a:pt x="164" y="356"/>
                </a:lnTo>
                <a:lnTo>
                  <a:pt x="165" y="356"/>
                </a:lnTo>
                <a:lnTo>
                  <a:pt x="167" y="356"/>
                </a:lnTo>
                <a:lnTo>
                  <a:pt x="165" y="356"/>
                </a:lnTo>
                <a:lnTo>
                  <a:pt x="165" y="354"/>
                </a:lnTo>
                <a:lnTo>
                  <a:pt x="164" y="354"/>
                </a:lnTo>
                <a:lnTo>
                  <a:pt x="162" y="354"/>
                </a:lnTo>
                <a:lnTo>
                  <a:pt x="162" y="356"/>
                </a:lnTo>
                <a:lnTo>
                  <a:pt x="162" y="354"/>
                </a:lnTo>
                <a:lnTo>
                  <a:pt x="160" y="354"/>
                </a:lnTo>
                <a:lnTo>
                  <a:pt x="162" y="354"/>
                </a:lnTo>
                <a:lnTo>
                  <a:pt x="160" y="354"/>
                </a:lnTo>
                <a:lnTo>
                  <a:pt x="160" y="353"/>
                </a:lnTo>
                <a:lnTo>
                  <a:pt x="160" y="354"/>
                </a:lnTo>
                <a:lnTo>
                  <a:pt x="159" y="353"/>
                </a:lnTo>
                <a:lnTo>
                  <a:pt x="157" y="353"/>
                </a:lnTo>
                <a:lnTo>
                  <a:pt x="159" y="353"/>
                </a:lnTo>
                <a:lnTo>
                  <a:pt x="157" y="351"/>
                </a:lnTo>
                <a:lnTo>
                  <a:pt x="155" y="351"/>
                </a:lnTo>
                <a:lnTo>
                  <a:pt x="155" y="349"/>
                </a:lnTo>
                <a:lnTo>
                  <a:pt x="154" y="349"/>
                </a:lnTo>
                <a:lnTo>
                  <a:pt x="155" y="349"/>
                </a:lnTo>
                <a:lnTo>
                  <a:pt x="154" y="349"/>
                </a:lnTo>
                <a:lnTo>
                  <a:pt x="154" y="348"/>
                </a:lnTo>
                <a:lnTo>
                  <a:pt x="152" y="348"/>
                </a:lnTo>
                <a:lnTo>
                  <a:pt x="150" y="348"/>
                </a:lnTo>
                <a:lnTo>
                  <a:pt x="150" y="346"/>
                </a:lnTo>
                <a:lnTo>
                  <a:pt x="152" y="346"/>
                </a:lnTo>
                <a:lnTo>
                  <a:pt x="150" y="346"/>
                </a:lnTo>
                <a:lnTo>
                  <a:pt x="152" y="346"/>
                </a:lnTo>
                <a:lnTo>
                  <a:pt x="150" y="346"/>
                </a:lnTo>
                <a:lnTo>
                  <a:pt x="150" y="344"/>
                </a:lnTo>
                <a:lnTo>
                  <a:pt x="150" y="346"/>
                </a:lnTo>
                <a:lnTo>
                  <a:pt x="150" y="344"/>
                </a:lnTo>
                <a:lnTo>
                  <a:pt x="152" y="344"/>
                </a:lnTo>
                <a:lnTo>
                  <a:pt x="154" y="344"/>
                </a:lnTo>
                <a:lnTo>
                  <a:pt x="154" y="343"/>
                </a:lnTo>
                <a:lnTo>
                  <a:pt x="154" y="344"/>
                </a:lnTo>
                <a:lnTo>
                  <a:pt x="155" y="344"/>
                </a:lnTo>
                <a:lnTo>
                  <a:pt x="157" y="344"/>
                </a:lnTo>
                <a:lnTo>
                  <a:pt x="159" y="344"/>
                </a:lnTo>
                <a:lnTo>
                  <a:pt x="160" y="344"/>
                </a:lnTo>
                <a:lnTo>
                  <a:pt x="162" y="344"/>
                </a:lnTo>
                <a:lnTo>
                  <a:pt x="164" y="344"/>
                </a:lnTo>
                <a:lnTo>
                  <a:pt x="165" y="344"/>
                </a:lnTo>
                <a:lnTo>
                  <a:pt x="167" y="344"/>
                </a:lnTo>
                <a:lnTo>
                  <a:pt x="167" y="343"/>
                </a:lnTo>
                <a:lnTo>
                  <a:pt x="169" y="343"/>
                </a:lnTo>
                <a:lnTo>
                  <a:pt x="170" y="343"/>
                </a:lnTo>
                <a:lnTo>
                  <a:pt x="170" y="344"/>
                </a:lnTo>
                <a:lnTo>
                  <a:pt x="170" y="346"/>
                </a:lnTo>
                <a:lnTo>
                  <a:pt x="170" y="348"/>
                </a:lnTo>
                <a:lnTo>
                  <a:pt x="172" y="348"/>
                </a:lnTo>
                <a:lnTo>
                  <a:pt x="172" y="349"/>
                </a:lnTo>
                <a:lnTo>
                  <a:pt x="170" y="349"/>
                </a:lnTo>
                <a:lnTo>
                  <a:pt x="172" y="349"/>
                </a:lnTo>
                <a:lnTo>
                  <a:pt x="172" y="351"/>
                </a:lnTo>
                <a:lnTo>
                  <a:pt x="172" y="353"/>
                </a:lnTo>
                <a:lnTo>
                  <a:pt x="172" y="354"/>
                </a:lnTo>
                <a:lnTo>
                  <a:pt x="172" y="356"/>
                </a:lnTo>
                <a:lnTo>
                  <a:pt x="172" y="354"/>
                </a:lnTo>
                <a:lnTo>
                  <a:pt x="172" y="353"/>
                </a:lnTo>
                <a:lnTo>
                  <a:pt x="174" y="353"/>
                </a:lnTo>
                <a:lnTo>
                  <a:pt x="172" y="353"/>
                </a:lnTo>
                <a:lnTo>
                  <a:pt x="174" y="353"/>
                </a:lnTo>
                <a:lnTo>
                  <a:pt x="174" y="351"/>
                </a:lnTo>
                <a:lnTo>
                  <a:pt x="175" y="353"/>
                </a:lnTo>
                <a:lnTo>
                  <a:pt x="175" y="351"/>
                </a:lnTo>
                <a:lnTo>
                  <a:pt x="175" y="349"/>
                </a:lnTo>
                <a:lnTo>
                  <a:pt x="174" y="349"/>
                </a:lnTo>
                <a:lnTo>
                  <a:pt x="174" y="348"/>
                </a:lnTo>
                <a:lnTo>
                  <a:pt x="174" y="346"/>
                </a:lnTo>
                <a:lnTo>
                  <a:pt x="172" y="346"/>
                </a:lnTo>
                <a:lnTo>
                  <a:pt x="174" y="346"/>
                </a:lnTo>
                <a:lnTo>
                  <a:pt x="174" y="344"/>
                </a:lnTo>
                <a:lnTo>
                  <a:pt x="174" y="343"/>
                </a:lnTo>
                <a:lnTo>
                  <a:pt x="175" y="341"/>
                </a:lnTo>
                <a:lnTo>
                  <a:pt x="175" y="343"/>
                </a:lnTo>
                <a:lnTo>
                  <a:pt x="175" y="344"/>
                </a:lnTo>
                <a:lnTo>
                  <a:pt x="177" y="344"/>
                </a:lnTo>
                <a:lnTo>
                  <a:pt x="177" y="343"/>
                </a:lnTo>
                <a:lnTo>
                  <a:pt x="179" y="343"/>
                </a:lnTo>
                <a:lnTo>
                  <a:pt x="177" y="343"/>
                </a:lnTo>
                <a:lnTo>
                  <a:pt x="179" y="343"/>
                </a:lnTo>
                <a:lnTo>
                  <a:pt x="179" y="341"/>
                </a:lnTo>
                <a:lnTo>
                  <a:pt x="180" y="341"/>
                </a:lnTo>
                <a:lnTo>
                  <a:pt x="182" y="341"/>
                </a:lnTo>
                <a:lnTo>
                  <a:pt x="182" y="343"/>
                </a:lnTo>
                <a:lnTo>
                  <a:pt x="184" y="343"/>
                </a:lnTo>
                <a:lnTo>
                  <a:pt x="185" y="343"/>
                </a:lnTo>
                <a:lnTo>
                  <a:pt x="187" y="343"/>
                </a:lnTo>
                <a:lnTo>
                  <a:pt x="187" y="341"/>
                </a:lnTo>
                <a:lnTo>
                  <a:pt x="189" y="341"/>
                </a:lnTo>
                <a:lnTo>
                  <a:pt x="189" y="343"/>
                </a:lnTo>
                <a:lnTo>
                  <a:pt x="189" y="341"/>
                </a:lnTo>
                <a:lnTo>
                  <a:pt x="190" y="341"/>
                </a:lnTo>
                <a:lnTo>
                  <a:pt x="190" y="343"/>
                </a:lnTo>
                <a:lnTo>
                  <a:pt x="190" y="344"/>
                </a:lnTo>
                <a:lnTo>
                  <a:pt x="190" y="346"/>
                </a:lnTo>
                <a:lnTo>
                  <a:pt x="189" y="346"/>
                </a:lnTo>
                <a:lnTo>
                  <a:pt x="190" y="346"/>
                </a:lnTo>
                <a:lnTo>
                  <a:pt x="190" y="348"/>
                </a:lnTo>
                <a:lnTo>
                  <a:pt x="192" y="348"/>
                </a:lnTo>
                <a:lnTo>
                  <a:pt x="192" y="349"/>
                </a:lnTo>
                <a:lnTo>
                  <a:pt x="194" y="349"/>
                </a:lnTo>
                <a:lnTo>
                  <a:pt x="195" y="349"/>
                </a:lnTo>
                <a:lnTo>
                  <a:pt x="194" y="349"/>
                </a:lnTo>
                <a:lnTo>
                  <a:pt x="195" y="349"/>
                </a:lnTo>
                <a:lnTo>
                  <a:pt x="195" y="348"/>
                </a:lnTo>
                <a:lnTo>
                  <a:pt x="194" y="348"/>
                </a:lnTo>
                <a:lnTo>
                  <a:pt x="195" y="348"/>
                </a:lnTo>
                <a:lnTo>
                  <a:pt x="194" y="348"/>
                </a:lnTo>
                <a:lnTo>
                  <a:pt x="195" y="348"/>
                </a:lnTo>
                <a:lnTo>
                  <a:pt x="194" y="348"/>
                </a:lnTo>
                <a:lnTo>
                  <a:pt x="194" y="346"/>
                </a:lnTo>
                <a:lnTo>
                  <a:pt x="194" y="348"/>
                </a:lnTo>
                <a:lnTo>
                  <a:pt x="194" y="346"/>
                </a:lnTo>
                <a:lnTo>
                  <a:pt x="194" y="348"/>
                </a:lnTo>
                <a:lnTo>
                  <a:pt x="192" y="348"/>
                </a:lnTo>
                <a:lnTo>
                  <a:pt x="192" y="346"/>
                </a:lnTo>
                <a:lnTo>
                  <a:pt x="192" y="344"/>
                </a:lnTo>
                <a:lnTo>
                  <a:pt x="192" y="343"/>
                </a:lnTo>
                <a:lnTo>
                  <a:pt x="194" y="343"/>
                </a:lnTo>
                <a:lnTo>
                  <a:pt x="194" y="341"/>
                </a:lnTo>
                <a:lnTo>
                  <a:pt x="192" y="341"/>
                </a:lnTo>
                <a:lnTo>
                  <a:pt x="192" y="339"/>
                </a:lnTo>
                <a:lnTo>
                  <a:pt x="192" y="341"/>
                </a:lnTo>
                <a:lnTo>
                  <a:pt x="190" y="341"/>
                </a:lnTo>
                <a:lnTo>
                  <a:pt x="190" y="339"/>
                </a:lnTo>
                <a:lnTo>
                  <a:pt x="190" y="341"/>
                </a:lnTo>
                <a:lnTo>
                  <a:pt x="189" y="339"/>
                </a:lnTo>
                <a:lnTo>
                  <a:pt x="189" y="341"/>
                </a:lnTo>
                <a:lnTo>
                  <a:pt x="189" y="339"/>
                </a:lnTo>
                <a:lnTo>
                  <a:pt x="190" y="339"/>
                </a:lnTo>
                <a:lnTo>
                  <a:pt x="189" y="339"/>
                </a:lnTo>
                <a:lnTo>
                  <a:pt x="189" y="338"/>
                </a:lnTo>
                <a:lnTo>
                  <a:pt x="189" y="336"/>
                </a:lnTo>
                <a:lnTo>
                  <a:pt x="190" y="336"/>
                </a:lnTo>
                <a:close/>
                <a:moveTo>
                  <a:pt x="155" y="336"/>
                </a:moveTo>
                <a:lnTo>
                  <a:pt x="154" y="336"/>
                </a:lnTo>
                <a:lnTo>
                  <a:pt x="155" y="336"/>
                </a:lnTo>
                <a:close/>
                <a:moveTo>
                  <a:pt x="48" y="334"/>
                </a:moveTo>
                <a:lnTo>
                  <a:pt x="47" y="334"/>
                </a:lnTo>
                <a:lnTo>
                  <a:pt x="47" y="333"/>
                </a:lnTo>
                <a:lnTo>
                  <a:pt x="47" y="334"/>
                </a:lnTo>
                <a:lnTo>
                  <a:pt x="48" y="334"/>
                </a:lnTo>
                <a:close/>
                <a:moveTo>
                  <a:pt x="202" y="333"/>
                </a:moveTo>
                <a:lnTo>
                  <a:pt x="202" y="334"/>
                </a:lnTo>
                <a:lnTo>
                  <a:pt x="202" y="333"/>
                </a:lnTo>
                <a:close/>
                <a:moveTo>
                  <a:pt x="215" y="333"/>
                </a:moveTo>
                <a:lnTo>
                  <a:pt x="217" y="333"/>
                </a:lnTo>
                <a:lnTo>
                  <a:pt x="215" y="333"/>
                </a:lnTo>
                <a:close/>
                <a:moveTo>
                  <a:pt x="57" y="333"/>
                </a:moveTo>
                <a:lnTo>
                  <a:pt x="55" y="333"/>
                </a:lnTo>
                <a:lnTo>
                  <a:pt x="57" y="333"/>
                </a:lnTo>
                <a:close/>
                <a:moveTo>
                  <a:pt x="210" y="333"/>
                </a:moveTo>
                <a:lnTo>
                  <a:pt x="212" y="333"/>
                </a:lnTo>
                <a:lnTo>
                  <a:pt x="214" y="333"/>
                </a:lnTo>
                <a:lnTo>
                  <a:pt x="215" y="333"/>
                </a:lnTo>
                <a:lnTo>
                  <a:pt x="214" y="333"/>
                </a:lnTo>
                <a:lnTo>
                  <a:pt x="214" y="334"/>
                </a:lnTo>
                <a:lnTo>
                  <a:pt x="215" y="334"/>
                </a:lnTo>
                <a:lnTo>
                  <a:pt x="217" y="334"/>
                </a:lnTo>
                <a:lnTo>
                  <a:pt x="215" y="334"/>
                </a:lnTo>
                <a:lnTo>
                  <a:pt x="215" y="336"/>
                </a:lnTo>
                <a:lnTo>
                  <a:pt x="214" y="336"/>
                </a:lnTo>
                <a:lnTo>
                  <a:pt x="214" y="338"/>
                </a:lnTo>
                <a:lnTo>
                  <a:pt x="212" y="338"/>
                </a:lnTo>
                <a:lnTo>
                  <a:pt x="212" y="336"/>
                </a:lnTo>
                <a:lnTo>
                  <a:pt x="210" y="336"/>
                </a:lnTo>
                <a:lnTo>
                  <a:pt x="210" y="334"/>
                </a:lnTo>
                <a:lnTo>
                  <a:pt x="209" y="334"/>
                </a:lnTo>
                <a:lnTo>
                  <a:pt x="207" y="334"/>
                </a:lnTo>
                <a:lnTo>
                  <a:pt x="209" y="334"/>
                </a:lnTo>
                <a:lnTo>
                  <a:pt x="209" y="333"/>
                </a:lnTo>
                <a:lnTo>
                  <a:pt x="210" y="333"/>
                </a:lnTo>
                <a:lnTo>
                  <a:pt x="210" y="331"/>
                </a:lnTo>
                <a:lnTo>
                  <a:pt x="212" y="331"/>
                </a:lnTo>
                <a:lnTo>
                  <a:pt x="212" y="333"/>
                </a:lnTo>
                <a:lnTo>
                  <a:pt x="210" y="333"/>
                </a:lnTo>
                <a:close/>
                <a:moveTo>
                  <a:pt x="97" y="333"/>
                </a:moveTo>
                <a:lnTo>
                  <a:pt x="97" y="331"/>
                </a:lnTo>
                <a:lnTo>
                  <a:pt x="99" y="331"/>
                </a:lnTo>
                <a:lnTo>
                  <a:pt x="99" y="333"/>
                </a:lnTo>
                <a:lnTo>
                  <a:pt x="97" y="333"/>
                </a:lnTo>
                <a:close/>
                <a:moveTo>
                  <a:pt x="57" y="331"/>
                </a:moveTo>
                <a:lnTo>
                  <a:pt x="57" y="333"/>
                </a:lnTo>
                <a:lnTo>
                  <a:pt x="55" y="333"/>
                </a:lnTo>
                <a:lnTo>
                  <a:pt x="55" y="331"/>
                </a:lnTo>
                <a:lnTo>
                  <a:pt x="57" y="331"/>
                </a:lnTo>
                <a:close/>
                <a:moveTo>
                  <a:pt x="47" y="331"/>
                </a:moveTo>
                <a:lnTo>
                  <a:pt x="47" y="333"/>
                </a:lnTo>
                <a:lnTo>
                  <a:pt x="47" y="331"/>
                </a:lnTo>
                <a:lnTo>
                  <a:pt x="45" y="331"/>
                </a:lnTo>
                <a:lnTo>
                  <a:pt x="47" y="331"/>
                </a:lnTo>
                <a:close/>
                <a:moveTo>
                  <a:pt x="95" y="329"/>
                </a:moveTo>
                <a:lnTo>
                  <a:pt x="95" y="331"/>
                </a:lnTo>
                <a:lnTo>
                  <a:pt x="94" y="331"/>
                </a:lnTo>
                <a:lnTo>
                  <a:pt x="94" y="329"/>
                </a:lnTo>
                <a:lnTo>
                  <a:pt x="95" y="329"/>
                </a:lnTo>
                <a:lnTo>
                  <a:pt x="94" y="329"/>
                </a:lnTo>
                <a:lnTo>
                  <a:pt x="95" y="329"/>
                </a:lnTo>
                <a:close/>
                <a:moveTo>
                  <a:pt x="92" y="329"/>
                </a:moveTo>
                <a:lnTo>
                  <a:pt x="92" y="331"/>
                </a:lnTo>
                <a:lnTo>
                  <a:pt x="94" y="331"/>
                </a:lnTo>
                <a:lnTo>
                  <a:pt x="92" y="331"/>
                </a:lnTo>
                <a:lnTo>
                  <a:pt x="92" y="329"/>
                </a:lnTo>
                <a:lnTo>
                  <a:pt x="90" y="329"/>
                </a:lnTo>
                <a:lnTo>
                  <a:pt x="92" y="329"/>
                </a:lnTo>
                <a:lnTo>
                  <a:pt x="90" y="329"/>
                </a:lnTo>
                <a:lnTo>
                  <a:pt x="92" y="329"/>
                </a:lnTo>
                <a:close/>
                <a:moveTo>
                  <a:pt x="92" y="329"/>
                </a:moveTo>
                <a:lnTo>
                  <a:pt x="94" y="329"/>
                </a:lnTo>
                <a:lnTo>
                  <a:pt x="92" y="329"/>
                </a:lnTo>
                <a:close/>
                <a:moveTo>
                  <a:pt x="47" y="329"/>
                </a:moveTo>
                <a:lnTo>
                  <a:pt x="48" y="331"/>
                </a:lnTo>
                <a:lnTo>
                  <a:pt x="48" y="333"/>
                </a:lnTo>
                <a:lnTo>
                  <a:pt x="50" y="333"/>
                </a:lnTo>
                <a:lnTo>
                  <a:pt x="48" y="333"/>
                </a:lnTo>
                <a:lnTo>
                  <a:pt x="48" y="334"/>
                </a:lnTo>
                <a:lnTo>
                  <a:pt x="48" y="333"/>
                </a:lnTo>
                <a:lnTo>
                  <a:pt x="48" y="334"/>
                </a:lnTo>
                <a:lnTo>
                  <a:pt x="48" y="333"/>
                </a:lnTo>
                <a:lnTo>
                  <a:pt x="47" y="333"/>
                </a:lnTo>
                <a:lnTo>
                  <a:pt x="48" y="333"/>
                </a:lnTo>
                <a:lnTo>
                  <a:pt x="47" y="333"/>
                </a:lnTo>
                <a:lnTo>
                  <a:pt x="47" y="331"/>
                </a:lnTo>
                <a:lnTo>
                  <a:pt x="45" y="329"/>
                </a:lnTo>
                <a:lnTo>
                  <a:pt x="47" y="329"/>
                </a:lnTo>
                <a:close/>
                <a:moveTo>
                  <a:pt x="47" y="329"/>
                </a:moveTo>
                <a:lnTo>
                  <a:pt x="48" y="329"/>
                </a:lnTo>
                <a:lnTo>
                  <a:pt x="50" y="329"/>
                </a:lnTo>
                <a:lnTo>
                  <a:pt x="50" y="331"/>
                </a:lnTo>
                <a:lnTo>
                  <a:pt x="50" y="333"/>
                </a:lnTo>
                <a:lnTo>
                  <a:pt x="50" y="331"/>
                </a:lnTo>
                <a:lnTo>
                  <a:pt x="52" y="331"/>
                </a:lnTo>
                <a:lnTo>
                  <a:pt x="52" y="333"/>
                </a:lnTo>
                <a:lnTo>
                  <a:pt x="53" y="333"/>
                </a:lnTo>
                <a:lnTo>
                  <a:pt x="53" y="334"/>
                </a:lnTo>
                <a:lnTo>
                  <a:pt x="52" y="334"/>
                </a:lnTo>
                <a:lnTo>
                  <a:pt x="50" y="334"/>
                </a:lnTo>
                <a:lnTo>
                  <a:pt x="50" y="333"/>
                </a:lnTo>
                <a:lnTo>
                  <a:pt x="50" y="331"/>
                </a:lnTo>
                <a:lnTo>
                  <a:pt x="48" y="331"/>
                </a:lnTo>
                <a:lnTo>
                  <a:pt x="48" y="329"/>
                </a:lnTo>
                <a:lnTo>
                  <a:pt x="47" y="329"/>
                </a:lnTo>
                <a:close/>
                <a:moveTo>
                  <a:pt x="172" y="328"/>
                </a:moveTo>
                <a:lnTo>
                  <a:pt x="172" y="329"/>
                </a:lnTo>
                <a:lnTo>
                  <a:pt x="174" y="329"/>
                </a:lnTo>
                <a:lnTo>
                  <a:pt x="175" y="329"/>
                </a:lnTo>
                <a:lnTo>
                  <a:pt x="177" y="329"/>
                </a:lnTo>
                <a:lnTo>
                  <a:pt x="177" y="331"/>
                </a:lnTo>
                <a:lnTo>
                  <a:pt x="179" y="331"/>
                </a:lnTo>
                <a:lnTo>
                  <a:pt x="179" y="329"/>
                </a:lnTo>
                <a:lnTo>
                  <a:pt x="180" y="329"/>
                </a:lnTo>
                <a:lnTo>
                  <a:pt x="180" y="331"/>
                </a:lnTo>
                <a:lnTo>
                  <a:pt x="180" y="333"/>
                </a:lnTo>
                <a:lnTo>
                  <a:pt x="182" y="333"/>
                </a:lnTo>
                <a:lnTo>
                  <a:pt x="182" y="334"/>
                </a:lnTo>
                <a:lnTo>
                  <a:pt x="184" y="334"/>
                </a:lnTo>
                <a:lnTo>
                  <a:pt x="184" y="336"/>
                </a:lnTo>
                <a:lnTo>
                  <a:pt x="182" y="336"/>
                </a:lnTo>
                <a:lnTo>
                  <a:pt x="184" y="336"/>
                </a:lnTo>
                <a:lnTo>
                  <a:pt x="184" y="338"/>
                </a:lnTo>
                <a:lnTo>
                  <a:pt x="184" y="339"/>
                </a:lnTo>
                <a:lnTo>
                  <a:pt x="182" y="339"/>
                </a:lnTo>
                <a:lnTo>
                  <a:pt x="182" y="338"/>
                </a:lnTo>
                <a:lnTo>
                  <a:pt x="180" y="338"/>
                </a:lnTo>
                <a:lnTo>
                  <a:pt x="179" y="338"/>
                </a:lnTo>
                <a:lnTo>
                  <a:pt x="179" y="339"/>
                </a:lnTo>
                <a:lnTo>
                  <a:pt x="177" y="339"/>
                </a:lnTo>
                <a:lnTo>
                  <a:pt x="175" y="339"/>
                </a:lnTo>
                <a:lnTo>
                  <a:pt x="174" y="339"/>
                </a:lnTo>
                <a:lnTo>
                  <a:pt x="174" y="341"/>
                </a:lnTo>
                <a:lnTo>
                  <a:pt x="172" y="341"/>
                </a:lnTo>
                <a:lnTo>
                  <a:pt x="172" y="339"/>
                </a:lnTo>
                <a:lnTo>
                  <a:pt x="172" y="341"/>
                </a:lnTo>
                <a:lnTo>
                  <a:pt x="172" y="339"/>
                </a:lnTo>
                <a:lnTo>
                  <a:pt x="170" y="341"/>
                </a:lnTo>
                <a:lnTo>
                  <a:pt x="170" y="339"/>
                </a:lnTo>
                <a:lnTo>
                  <a:pt x="170" y="341"/>
                </a:lnTo>
                <a:lnTo>
                  <a:pt x="170" y="339"/>
                </a:lnTo>
                <a:lnTo>
                  <a:pt x="170" y="341"/>
                </a:lnTo>
                <a:lnTo>
                  <a:pt x="170" y="343"/>
                </a:lnTo>
                <a:lnTo>
                  <a:pt x="169" y="343"/>
                </a:lnTo>
                <a:lnTo>
                  <a:pt x="167" y="343"/>
                </a:lnTo>
                <a:lnTo>
                  <a:pt x="165" y="343"/>
                </a:lnTo>
                <a:lnTo>
                  <a:pt x="165" y="344"/>
                </a:lnTo>
                <a:lnTo>
                  <a:pt x="164" y="344"/>
                </a:lnTo>
                <a:lnTo>
                  <a:pt x="164" y="343"/>
                </a:lnTo>
                <a:lnTo>
                  <a:pt x="164" y="344"/>
                </a:lnTo>
                <a:lnTo>
                  <a:pt x="164" y="343"/>
                </a:lnTo>
                <a:lnTo>
                  <a:pt x="162" y="343"/>
                </a:lnTo>
                <a:lnTo>
                  <a:pt x="160" y="343"/>
                </a:lnTo>
                <a:lnTo>
                  <a:pt x="162" y="343"/>
                </a:lnTo>
                <a:lnTo>
                  <a:pt x="160" y="343"/>
                </a:lnTo>
                <a:lnTo>
                  <a:pt x="159" y="343"/>
                </a:lnTo>
                <a:lnTo>
                  <a:pt x="157" y="343"/>
                </a:lnTo>
                <a:lnTo>
                  <a:pt x="155" y="343"/>
                </a:lnTo>
                <a:lnTo>
                  <a:pt x="154" y="343"/>
                </a:lnTo>
                <a:lnTo>
                  <a:pt x="152" y="343"/>
                </a:lnTo>
                <a:lnTo>
                  <a:pt x="152" y="341"/>
                </a:lnTo>
                <a:lnTo>
                  <a:pt x="150" y="341"/>
                </a:lnTo>
                <a:lnTo>
                  <a:pt x="149" y="341"/>
                </a:lnTo>
                <a:lnTo>
                  <a:pt x="150" y="341"/>
                </a:lnTo>
                <a:lnTo>
                  <a:pt x="150" y="339"/>
                </a:lnTo>
                <a:lnTo>
                  <a:pt x="152" y="339"/>
                </a:lnTo>
                <a:lnTo>
                  <a:pt x="154" y="339"/>
                </a:lnTo>
                <a:lnTo>
                  <a:pt x="155" y="339"/>
                </a:lnTo>
                <a:lnTo>
                  <a:pt x="155" y="338"/>
                </a:lnTo>
                <a:lnTo>
                  <a:pt x="155" y="339"/>
                </a:lnTo>
                <a:lnTo>
                  <a:pt x="155" y="338"/>
                </a:lnTo>
                <a:lnTo>
                  <a:pt x="157" y="338"/>
                </a:lnTo>
                <a:lnTo>
                  <a:pt x="157" y="339"/>
                </a:lnTo>
                <a:lnTo>
                  <a:pt x="159" y="339"/>
                </a:lnTo>
                <a:lnTo>
                  <a:pt x="160" y="339"/>
                </a:lnTo>
                <a:lnTo>
                  <a:pt x="160" y="341"/>
                </a:lnTo>
                <a:lnTo>
                  <a:pt x="162" y="341"/>
                </a:lnTo>
                <a:lnTo>
                  <a:pt x="164" y="341"/>
                </a:lnTo>
                <a:lnTo>
                  <a:pt x="164" y="339"/>
                </a:lnTo>
                <a:lnTo>
                  <a:pt x="162" y="339"/>
                </a:lnTo>
                <a:lnTo>
                  <a:pt x="160" y="339"/>
                </a:lnTo>
                <a:lnTo>
                  <a:pt x="159" y="339"/>
                </a:lnTo>
                <a:lnTo>
                  <a:pt x="159" y="338"/>
                </a:lnTo>
                <a:lnTo>
                  <a:pt x="157" y="338"/>
                </a:lnTo>
                <a:lnTo>
                  <a:pt x="157" y="336"/>
                </a:lnTo>
                <a:lnTo>
                  <a:pt x="159" y="336"/>
                </a:lnTo>
                <a:lnTo>
                  <a:pt x="157" y="336"/>
                </a:lnTo>
                <a:lnTo>
                  <a:pt x="155" y="336"/>
                </a:lnTo>
                <a:lnTo>
                  <a:pt x="155" y="334"/>
                </a:lnTo>
                <a:lnTo>
                  <a:pt x="157" y="334"/>
                </a:lnTo>
                <a:lnTo>
                  <a:pt x="159" y="334"/>
                </a:lnTo>
                <a:lnTo>
                  <a:pt x="157" y="334"/>
                </a:lnTo>
                <a:lnTo>
                  <a:pt x="159" y="334"/>
                </a:lnTo>
                <a:lnTo>
                  <a:pt x="159" y="333"/>
                </a:lnTo>
                <a:lnTo>
                  <a:pt x="160" y="333"/>
                </a:lnTo>
                <a:lnTo>
                  <a:pt x="159" y="333"/>
                </a:lnTo>
                <a:lnTo>
                  <a:pt x="160" y="333"/>
                </a:lnTo>
                <a:lnTo>
                  <a:pt x="160" y="331"/>
                </a:lnTo>
                <a:lnTo>
                  <a:pt x="162" y="331"/>
                </a:lnTo>
                <a:lnTo>
                  <a:pt x="160" y="331"/>
                </a:lnTo>
                <a:lnTo>
                  <a:pt x="162" y="331"/>
                </a:lnTo>
                <a:lnTo>
                  <a:pt x="160" y="331"/>
                </a:lnTo>
                <a:lnTo>
                  <a:pt x="162" y="331"/>
                </a:lnTo>
                <a:lnTo>
                  <a:pt x="160" y="331"/>
                </a:lnTo>
                <a:lnTo>
                  <a:pt x="162" y="331"/>
                </a:lnTo>
                <a:lnTo>
                  <a:pt x="162" y="329"/>
                </a:lnTo>
                <a:lnTo>
                  <a:pt x="164" y="329"/>
                </a:lnTo>
                <a:lnTo>
                  <a:pt x="165" y="329"/>
                </a:lnTo>
                <a:lnTo>
                  <a:pt x="167" y="329"/>
                </a:lnTo>
                <a:lnTo>
                  <a:pt x="167" y="331"/>
                </a:lnTo>
                <a:lnTo>
                  <a:pt x="167" y="329"/>
                </a:lnTo>
                <a:lnTo>
                  <a:pt x="169" y="329"/>
                </a:lnTo>
                <a:lnTo>
                  <a:pt x="167" y="329"/>
                </a:lnTo>
                <a:lnTo>
                  <a:pt x="169" y="329"/>
                </a:lnTo>
                <a:lnTo>
                  <a:pt x="169" y="328"/>
                </a:lnTo>
                <a:lnTo>
                  <a:pt x="169" y="329"/>
                </a:lnTo>
                <a:lnTo>
                  <a:pt x="169" y="328"/>
                </a:lnTo>
                <a:lnTo>
                  <a:pt x="170" y="329"/>
                </a:lnTo>
                <a:lnTo>
                  <a:pt x="170" y="328"/>
                </a:lnTo>
                <a:lnTo>
                  <a:pt x="172" y="328"/>
                </a:lnTo>
                <a:close/>
                <a:moveTo>
                  <a:pt x="130" y="329"/>
                </a:moveTo>
                <a:lnTo>
                  <a:pt x="129" y="329"/>
                </a:lnTo>
                <a:lnTo>
                  <a:pt x="129" y="328"/>
                </a:lnTo>
                <a:lnTo>
                  <a:pt x="130" y="328"/>
                </a:lnTo>
                <a:lnTo>
                  <a:pt x="130" y="329"/>
                </a:lnTo>
                <a:close/>
                <a:moveTo>
                  <a:pt x="94" y="328"/>
                </a:moveTo>
                <a:lnTo>
                  <a:pt x="92" y="328"/>
                </a:lnTo>
                <a:lnTo>
                  <a:pt x="94" y="328"/>
                </a:lnTo>
                <a:close/>
                <a:moveTo>
                  <a:pt x="164" y="328"/>
                </a:moveTo>
                <a:lnTo>
                  <a:pt x="165" y="328"/>
                </a:lnTo>
                <a:lnTo>
                  <a:pt x="165" y="329"/>
                </a:lnTo>
                <a:lnTo>
                  <a:pt x="164" y="329"/>
                </a:lnTo>
                <a:lnTo>
                  <a:pt x="162" y="329"/>
                </a:lnTo>
                <a:lnTo>
                  <a:pt x="162" y="328"/>
                </a:lnTo>
                <a:lnTo>
                  <a:pt x="164" y="328"/>
                </a:lnTo>
                <a:close/>
                <a:moveTo>
                  <a:pt x="47" y="326"/>
                </a:moveTo>
                <a:lnTo>
                  <a:pt x="47" y="328"/>
                </a:lnTo>
                <a:lnTo>
                  <a:pt x="47" y="326"/>
                </a:lnTo>
                <a:lnTo>
                  <a:pt x="47" y="328"/>
                </a:lnTo>
                <a:lnTo>
                  <a:pt x="48" y="326"/>
                </a:lnTo>
                <a:lnTo>
                  <a:pt x="48" y="328"/>
                </a:lnTo>
                <a:lnTo>
                  <a:pt x="50" y="328"/>
                </a:lnTo>
                <a:lnTo>
                  <a:pt x="50" y="329"/>
                </a:lnTo>
                <a:lnTo>
                  <a:pt x="48" y="329"/>
                </a:lnTo>
                <a:lnTo>
                  <a:pt x="48" y="328"/>
                </a:lnTo>
                <a:lnTo>
                  <a:pt x="47" y="328"/>
                </a:lnTo>
                <a:lnTo>
                  <a:pt x="47" y="326"/>
                </a:lnTo>
                <a:close/>
                <a:moveTo>
                  <a:pt x="45" y="328"/>
                </a:moveTo>
                <a:lnTo>
                  <a:pt x="45" y="326"/>
                </a:lnTo>
                <a:lnTo>
                  <a:pt x="45" y="328"/>
                </a:lnTo>
                <a:close/>
                <a:moveTo>
                  <a:pt x="90" y="326"/>
                </a:moveTo>
                <a:lnTo>
                  <a:pt x="92" y="326"/>
                </a:lnTo>
                <a:lnTo>
                  <a:pt x="92" y="328"/>
                </a:lnTo>
                <a:lnTo>
                  <a:pt x="90" y="328"/>
                </a:lnTo>
                <a:lnTo>
                  <a:pt x="90" y="326"/>
                </a:lnTo>
                <a:lnTo>
                  <a:pt x="90" y="328"/>
                </a:lnTo>
                <a:lnTo>
                  <a:pt x="90" y="326"/>
                </a:lnTo>
                <a:close/>
                <a:moveTo>
                  <a:pt x="47" y="326"/>
                </a:moveTo>
                <a:lnTo>
                  <a:pt x="47" y="328"/>
                </a:lnTo>
                <a:lnTo>
                  <a:pt x="47" y="326"/>
                </a:lnTo>
                <a:close/>
                <a:moveTo>
                  <a:pt x="75" y="326"/>
                </a:moveTo>
                <a:lnTo>
                  <a:pt x="77" y="326"/>
                </a:lnTo>
                <a:lnTo>
                  <a:pt x="75" y="326"/>
                </a:lnTo>
                <a:close/>
                <a:moveTo>
                  <a:pt x="42" y="326"/>
                </a:moveTo>
                <a:lnTo>
                  <a:pt x="43" y="326"/>
                </a:lnTo>
                <a:lnTo>
                  <a:pt x="43" y="328"/>
                </a:lnTo>
                <a:lnTo>
                  <a:pt x="42" y="328"/>
                </a:lnTo>
                <a:lnTo>
                  <a:pt x="42" y="329"/>
                </a:lnTo>
                <a:lnTo>
                  <a:pt x="42" y="331"/>
                </a:lnTo>
                <a:lnTo>
                  <a:pt x="40" y="331"/>
                </a:lnTo>
                <a:lnTo>
                  <a:pt x="42" y="331"/>
                </a:lnTo>
                <a:lnTo>
                  <a:pt x="42" y="329"/>
                </a:lnTo>
                <a:lnTo>
                  <a:pt x="40" y="329"/>
                </a:lnTo>
                <a:lnTo>
                  <a:pt x="38" y="329"/>
                </a:lnTo>
                <a:lnTo>
                  <a:pt x="40" y="329"/>
                </a:lnTo>
                <a:lnTo>
                  <a:pt x="38" y="329"/>
                </a:lnTo>
                <a:lnTo>
                  <a:pt x="38" y="328"/>
                </a:lnTo>
                <a:lnTo>
                  <a:pt x="38" y="326"/>
                </a:lnTo>
                <a:lnTo>
                  <a:pt x="40" y="326"/>
                </a:lnTo>
                <a:lnTo>
                  <a:pt x="42" y="326"/>
                </a:lnTo>
                <a:close/>
                <a:moveTo>
                  <a:pt x="85" y="324"/>
                </a:moveTo>
                <a:lnTo>
                  <a:pt x="87" y="324"/>
                </a:lnTo>
                <a:lnTo>
                  <a:pt x="87" y="326"/>
                </a:lnTo>
                <a:lnTo>
                  <a:pt x="85" y="326"/>
                </a:lnTo>
                <a:lnTo>
                  <a:pt x="83" y="326"/>
                </a:lnTo>
                <a:lnTo>
                  <a:pt x="82" y="326"/>
                </a:lnTo>
                <a:lnTo>
                  <a:pt x="82" y="324"/>
                </a:lnTo>
                <a:lnTo>
                  <a:pt x="83" y="324"/>
                </a:lnTo>
                <a:lnTo>
                  <a:pt x="85" y="324"/>
                </a:lnTo>
                <a:close/>
                <a:moveTo>
                  <a:pt x="42" y="324"/>
                </a:moveTo>
                <a:lnTo>
                  <a:pt x="40" y="324"/>
                </a:lnTo>
                <a:lnTo>
                  <a:pt x="42" y="324"/>
                </a:lnTo>
                <a:close/>
                <a:moveTo>
                  <a:pt x="40" y="324"/>
                </a:moveTo>
                <a:lnTo>
                  <a:pt x="40" y="326"/>
                </a:lnTo>
                <a:lnTo>
                  <a:pt x="38" y="326"/>
                </a:lnTo>
                <a:lnTo>
                  <a:pt x="38" y="324"/>
                </a:lnTo>
                <a:lnTo>
                  <a:pt x="40" y="324"/>
                </a:lnTo>
                <a:close/>
                <a:moveTo>
                  <a:pt x="58" y="324"/>
                </a:moveTo>
                <a:lnTo>
                  <a:pt x="60" y="324"/>
                </a:lnTo>
                <a:lnTo>
                  <a:pt x="58" y="324"/>
                </a:lnTo>
                <a:close/>
                <a:moveTo>
                  <a:pt x="28" y="323"/>
                </a:moveTo>
                <a:lnTo>
                  <a:pt x="28" y="324"/>
                </a:lnTo>
                <a:lnTo>
                  <a:pt x="30" y="324"/>
                </a:lnTo>
                <a:lnTo>
                  <a:pt x="30" y="326"/>
                </a:lnTo>
                <a:lnTo>
                  <a:pt x="28" y="326"/>
                </a:lnTo>
                <a:lnTo>
                  <a:pt x="28" y="324"/>
                </a:lnTo>
                <a:lnTo>
                  <a:pt x="27" y="324"/>
                </a:lnTo>
                <a:lnTo>
                  <a:pt x="27" y="323"/>
                </a:lnTo>
                <a:lnTo>
                  <a:pt x="28" y="323"/>
                </a:lnTo>
                <a:close/>
                <a:moveTo>
                  <a:pt x="85" y="324"/>
                </a:moveTo>
                <a:lnTo>
                  <a:pt x="83" y="324"/>
                </a:lnTo>
                <a:lnTo>
                  <a:pt x="83" y="323"/>
                </a:lnTo>
                <a:lnTo>
                  <a:pt x="85" y="323"/>
                </a:lnTo>
                <a:lnTo>
                  <a:pt x="85" y="324"/>
                </a:lnTo>
                <a:close/>
                <a:moveTo>
                  <a:pt x="57" y="323"/>
                </a:moveTo>
                <a:lnTo>
                  <a:pt x="58" y="323"/>
                </a:lnTo>
                <a:lnTo>
                  <a:pt x="57" y="324"/>
                </a:lnTo>
                <a:lnTo>
                  <a:pt x="57" y="323"/>
                </a:lnTo>
                <a:close/>
                <a:moveTo>
                  <a:pt x="130" y="323"/>
                </a:moveTo>
                <a:lnTo>
                  <a:pt x="132" y="323"/>
                </a:lnTo>
                <a:lnTo>
                  <a:pt x="130" y="324"/>
                </a:lnTo>
                <a:lnTo>
                  <a:pt x="130" y="323"/>
                </a:lnTo>
                <a:lnTo>
                  <a:pt x="130" y="324"/>
                </a:lnTo>
                <a:lnTo>
                  <a:pt x="130" y="323"/>
                </a:lnTo>
                <a:close/>
                <a:moveTo>
                  <a:pt x="89" y="324"/>
                </a:moveTo>
                <a:lnTo>
                  <a:pt x="87" y="324"/>
                </a:lnTo>
                <a:lnTo>
                  <a:pt x="87" y="323"/>
                </a:lnTo>
                <a:lnTo>
                  <a:pt x="89" y="323"/>
                </a:lnTo>
                <a:lnTo>
                  <a:pt x="89" y="324"/>
                </a:lnTo>
                <a:close/>
                <a:moveTo>
                  <a:pt x="32" y="323"/>
                </a:moveTo>
                <a:lnTo>
                  <a:pt x="30" y="323"/>
                </a:lnTo>
                <a:lnTo>
                  <a:pt x="32" y="323"/>
                </a:lnTo>
                <a:close/>
                <a:moveTo>
                  <a:pt x="85" y="321"/>
                </a:moveTo>
                <a:lnTo>
                  <a:pt x="87" y="321"/>
                </a:lnTo>
                <a:lnTo>
                  <a:pt x="87" y="323"/>
                </a:lnTo>
                <a:lnTo>
                  <a:pt x="85" y="323"/>
                </a:lnTo>
                <a:lnTo>
                  <a:pt x="85" y="321"/>
                </a:lnTo>
                <a:close/>
                <a:moveTo>
                  <a:pt x="57" y="321"/>
                </a:moveTo>
                <a:lnTo>
                  <a:pt x="57" y="323"/>
                </a:lnTo>
                <a:lnTo>
                  <a:pt x="55" y="323"/>
                </a:lnTo>
                <a:lnTo>
                  <a:pt x="55" y="321"/>
                </a:lnTo>
                <a:lnTo>
                  <a:pt x="57" y="321"/>
                </a:lnTo>
                <a:close/>
                <a:moveTo>
                  <a:pt x="160" y="321"/>
                </a:moveTo>
                <a:lnTo>
                  <a:pt x="162" y="321"/>
                </a:lnTo>
                <a:lnTo>
                  <a:pt x="164" y="323"/>
                </a:lnTo>
                <a:lnTo>
                  <a:pt x="164" y="321"/>
                </a:lnTo>
                <a:lnTo>
                  <a:pt x="164" y="323"/>
                </a:lnTo>
                <a:lnTo>
                  <a:pt x="164" y="324"/>
                </a:lnTo>
                <a:lnTo>
                  <a:pt x="164" y="326"/>
                </a:lnTo>
                <a:lnTo>
                  <a:pt x="162" y="326"/>
                </a:lnTo>
                <a:lnTo>
                  <a:pt x="162" y="324"/>
                </a:lnTo>
                <a:lnTo>
                  <a:pt x="160" y="324"/>
                </a:lnTo>
                <a:lnTo>
                  <a:pt x="159" y="324"/>
                </a:lnTo>
                <a:lnTo>
                  <a:pt x="160" y="324"/>
                </a:lnTo>
                <a:lnTo>
                  <a:pt x="159" y="324"/>
                </a:lnTo>
                <a:lnTo>
                  <a:pt x="159" y="323"/>
                </a:lnTo>
                <a:lnTo>
                  <a:pt x="160" y="323"/>
                </a:lnTo>
                <a:lnTo>
                  <a:pt x="160" y="321"/>
                </a:lnTo>
                <a:close/>
                <a:moveTo>
                  <a:pt x="32" y="321"/>
                </a:moveTo>
                <a:lnTo>
                  <a:pt x="32" y="323"/>
                </a:lnTo>
                <a:lnTo>
                  <a:pt x="30" y="323"/>
                </a:lnTo>
                <a:lnTo>
                  <a:pt x="30" y="321"/>
                </a:lnTo>
                <a:lnTo>
                  <a:pt x="32" y="321"/>
                </a:lnTo>
                <a:close/>
                <a:moveTo>
                  <a:pt x="160" y="321"/>
                </a:moveTo>
                <a:lnTo>
                  <a:pt x="160" y="319"/>
                </a:lnTo>
                <a:lnTo>
                  <a:pt x="160" y="321"/>
                </a:lnTo>
                <a:close/>
                <a:moveTo>
                  <a:pt x="55" y="321"/>
                </a:moveTo>
                <a:lnTo>
                  <a:pt x="55" y="319"/>
                </a:lnTo>
                <a:lnTo>
                  <a:pt x="55" y="321"/>
                </a:lnTo>
                <a:lnTo>
                  <a:pt x="53" y="321"/>
                </a:lnTo>
                <a:lnTo>
                  <a:pt x="55" y="321"/>
                </a:lnTo>
                <a:lnTo>
                  <a:pt x="53" y="321"/>
                </a:lnTo>
                <a:lnTo>
                  <a:pt x="53" y="319"/>
                </a:lnTo>
                <a:lnTo>
                  <a:pt x="55" y="319"/>
                </a:lnTo>
                <a:lnTo>
                  <a:pt x="55" y="321"/>
                </a:lnTo>
                <a:close/>
                <a:moveTo>
                  <a:pt x="35" y="319"/>
                </a:moveTo>
                <a:lnTo>
                  <a:pt x="37" y="319"/>
                </a:lnTo>
                <a:lnTo>
                  <a:pt x="37" y="321"/>
                </a:lnTo>
                <a:lnTo>
                  <a:pt x="37" y="323"/>
                </a:lnTo>
                <a:lnTo>
                  <a:pt x="37" y="321"/>
                </a:lnTo>
                <a:lnTo>
                  <a:pt x="38" y="321"/>
                </a:lnTo>
                <a:lnTo>
                  <a:pt x="37" y="321"/>
                </a:lnTo>
                <a:lnTo>
                  <a:pt x="38" y="321"/>
                </a:lnTo>
                <a:lnTo>
                  <a:pt x="38" y="323"/>
                </a:lnTo>
                <a:lnTo>
                  <a:pt x="40" y="323"/>
                </a:lnTo>
                <a:lnTo>
                  <a:pt x="38" y="323"/>
                </a:lnTo>
                <a:lnTo>
                  <a:pt x="38" y="324"/>
                </a:lnTo>
                <a:lnTo>
                  <a:pt x="38" y="326"/>
                </a:lnTo>
                <a:lnTo>
                  <a:pt x="38" y="324"/>
                </a:lnTo>
                <a:lnTo>
                  <a:pt x="37" y="324"/>
                </a:lnTo>
                <a:lnTo>
                  <a:pt x="37" y="323"/>
                </a:lnTo>
                <a:lnTo>
                  <a:pt x="35" y="323"/>
                </a:lnTo>
                <a:lnTo>
                  <a:pt x="37" y="323"/>
                </a:lnTo>
                <a:lnTo>
                  <a:pt x="35" y="323"/>
                </a:lnTo>
                <a:lnTo>
                  <a:pt x="35" y="321"/>
                </a:lnTo>
                <a:lnTo>
                  <a:pt x="35" y="323"/>
                </a:lnTo>
                <a:lnTo>
                  <a:pt x="35" y="321"/>
                </a:lnTo>
                <a:lnTo>
                  <a:pt x="35" y="319"/>
                </a:lnTo>
                <a:close/>
                <a:moveTo>
                  <a:pt x="169" y="319"/>
                </a:moveTo>
                <a:lnTo>
                  <a:pt x="167" y="319"/>
                </a:lnTo>
                <a:lnTo>
                  <a:pt x="169" y="319"/>
                </a:lnTo>
                <a:close/>
                <a:moveTo>
                  <a:pt x="37" y="319"/>
                </a:moveTo>
                <a:lnTo>
                  <a:pt x="38" y="319"/>
                </a:lnTo>
                <a:lnTo>
                  <a:pt x="37" y="319"/>
                </a:lnTo>
                <a:close/>
                <a:moveTo>
                  <a:pt x="110" y="319"/>
                </a:moveTo>
                <a:lnTo>
                  <a:pt x="112" y="319"/>
                </a:lnTo>
                <a:lnTo>
                  <a:pt x="110" y="319"/>
                </a:lnTo>
                <a:close/>
                <a:moveTo>
                  <a:pt x="62" y="318"/>
                </a:moveTo>
                <a:lnTo>
                  <a:pt x="62" y="319"/>
                </a:lnTo>
                <a:lnTo>
                  <a:pt x="60" y="319"/>
                </a:lnTo>
                <a:lnTo>
                  <a:pt x="62" y="319"/>
                </a:lnTo>
                <a:lnTo>
                  <a:pt x="60" y="319"/>
                </a:lnTo>
                <a:lnTo>
                  <a:pt x="60" y="318"/>
                </a:lnTo>
                <a:lnTo>
                  <a:pt x="62" y="318"/>
                </a:lnTo>
                <a:close/>
                <a:moveTo>
                  <a:pt x="110" y="318"/>
                </a:moveTo>
                <a:lnTo>
                  <a:pt x="109" y="318"/>
                </a:lnTo>
                <a:lnTo>
                  <a:pt x="110" y="318"/>
                </a:lnTo>
                <a:lnTo>
                  <a:pt x="109" y="318"/>
                </a:lnTo>
                <a:lnTo>
                  <a:pt x="110" y="318"/>
                </a:lnTo>
                <a:close/>
                <a:moveTo>
                  <a:pt x="60" y="318"/>
                </a:moveTo>
                <a:lnTo>
                  <a:pt x="58" y="318"/>
                </a:lnTo>
                <a:lnTo>
                  <a:pt x="60" y="318"/>
                </a:lnTo>
                <a:close/>
                <a:moveTo>
                  <a:pt x="109" y="318"/>
                </a:moveTo>
                <a:lnTo>
                  <a:pt x="110" y="318"/>
                </a:lnTo>
                <a:lnTo>
                  <a:pt x="109" y="318"/>
                </a:lnTo>
                <a:close/>
                <a:moveTo>
                  <a:pt x="60" y="318"/>
                </a:moveTo>
                <a:lnTo>
                  <a:pt x="60" y="316"/>
                </a:lnTo>
                <a:lnTo>
                  <a:pt x="62" y="316"/>
                </a:lnTo>
                <a:lnTo>
                  <a:pt x="62" y="318"/>
                </a:lnTo>
                <a:lnTo>
                  <a:pt x="60" y="318"/>
                </a:lnTo>
                <a:close/>
                <a:moveTo>
                  <a:pt x="110" y="316"/>
                </a:moveTo>
                <a:lnTo>
                  <a:pt x="109" y="316"/>
                </a:lnTo>
                <a:lnTo>
                  <a:pt x="110" y="316"/>
                </a:lnTo>
                <a:close/>
                <a:moveTo>
                  <a:pt x="174" y="314"/>
                </a:moveTo>
                <a:lnTo>
                  <a:pt x="172" y="314"/>
                </a:lnTo>
                <a:lnTo>
                  <a:pt x="172" y="313"/>
                </a:lnTo>
                <a:lnTo>
                  <a:pt x="172" y="314"/>
                </a:lnTo>
                <a:lnTo>
                  <a:pt x="174" y="314"/>
                </a:lnTo>
                <a:close/>
                <a:moveTo>
                  <a:pt x="172" y="313"/>
                </a:moveTo>
                <a:lnTo>
                  <a:pt x="170" y="313"/>
                </a:lnTo>
                <a:lnTo>
                  <a:pt x="170" y="311"/>
                </a:lnTo>
                <a:lnTo>
                  <a:pt x="172" y="311"/>
                </a:lnTo>
                <a:lnTo>
                  <a:pt x="172" y="313"/>
                </a:lnTo>
                <a:close/>
                <a:moveTo>
                  <a:pt x="169" y="311"/>
                </a:moveTo>
                <a:lnTo>
                  <a:pt x="169" y="313"/>
                </a:lnTo>
                <a:lnTo>
                  <a:pt x="170" y="313"/>
                </a:lnTo>
                <a:lnTo>
                  <a:pt x="170" y="314"/>
                </a:lnTo>
                <a:lnTo>
                  <a:pt x="172" y="314"/>
                </a:lnTo>
                <a:lnTo>
                  <a:pt x="172" y="316"/>
                </a:lnTo>
                <a:lnTo>
                  <a:pt x="172" y="314"/>
                </a:lnTo>
                <a:lnTo>
                  <a:pt x="174" y="314"/>
                </a:lnTo>
                <a:lnTo>
                  <a:pt x="175" y="314"/>
                </a:lnTo>
                <a:lnTo>
                  <a:pt x="175" y="316"/>
                </a:lnTo>
                <a:lnTo>
                  <a:pt x="177" y="316"/>
                </a:lnTo>
                <a:lnTo>
                  <a:pt x="175" y="318"/>
                </a:lnTo>
                <a:lnTo>
                  <a:pt x="174" y="318"/>
                </a:lnTo>
                <a:lnTo>
                  <a:pt x="172" y="318"/>
                </a:lnTo>
                <a:lnTo>
                  <a:pt x="172" y="319"/>
                </a:lnTo>
                <a:lnTo>
                  <a:pt x="170" y="319"/>
                </a:lnTo>
                <a:lnTo>
                  <a:pt x="169" y="319"/>
                </a:lnTo>
                <a:lnTo>
                  <a:pt x="169" y="318"/>
                </a:lnTo>
                <a:lnTo>
                  <a:pt x="167" y="318"/>
                </a:lnTo>
                <a:lnTo>
                  <a:pt x="167" y="319"/>
                </a:lnTo>
                <a:lnTo>
                  <a:pt x="167" y="318"/>
                </a:lnTo>
                <a:lnTo>
                  <a:pt x="165" y="318"/>
                </a:lnTo>
                <a:lnTo>
                  <a:pt x="167" y="318"/>
                </a:lnTo>
                <a:lnTo>
                  <a:pt x="165" y="318"/>
                </a:lnTo>
                <a:lnTo>
                  <a:pt x="165" y="319"/>
                </a:lnTo>
                <a:lnTo>
                  <a:pt x="164" y="319"/>
                </a:lnTo>
                <a:lnTo>
                  <a:pt x="162" y="319"/>
                </a:lnTo>
                <a:lnTo>
                  <a:pt x="162" y="318"/>
                </a:lnTo>
                <a:lnTo>
                  <a:pt x="162" y="316"/>
                </a:lnTo>
                <a:lnTo>
                  <a:pt x="164" y="316"/>
                </a:lnTo>
                <a:lnTo>
                  <a:pt x="162" y="316"/>
                </a:lnTo>
                <a:lnTo>
                  <a:pt x="164" y="316"/>
                </a:lnTo>
                <a:lnTo>
                  <a:pt x="164" y="314"/>
                </a:lnTo>
                <a:lnTo>
                  <a:pt x="162" y="314"/>
                </a:lnTo>
                <a:lnTo>
                  <a:pt x="162" y="316"/>
                </a:lnTo>
                <a:lnTo>
                  <a:pt x="162" y="314"/>
                </a:lnTo>
                <a:lnTo>
                  <a:pt x="162" y="313"/>
                </a:lnTo>
                <a:lnTo>
                  <a:pt x="164" y="313"/>
                </a:lnTo>
                <a:lnTo>
                  <a:pt x="165" y="313"/>
                </a:lnTo>
                <a:lnTo>
                  <a:pt x="167" y="313"/>
                </a:lnTo>
                <a:lnTo>
                  <a:pt x="169" y="313"/>
                </a:lnTo>
                <a:lnTo>
                  <a:pt x="169" y="311"/>
                </a:lnTo>
                <a:close/>
                <a:moveTo>
                  <a:pt x="53" y="309"/>
                </a:moveTo>
                <a:lnTo>
                  <a:pt x="52" y="309"/>
                </a:lnTo>
                <a:lnTo>
                  <a:pt x="53" y="309"/>
                </a:lnTo>
                <a:lnTo>
                  <a:pt x="53" y="308"/>
                </a:lnTo>
                <a:lnTo>
                  <a:pt x="53" y="309"/>
                </a:lnTo>
                <a:close/>
                <a:moveTo>
                  <a:pt x="53" y="308"/>
                </a:moveTo>
                <a:lnTo>
                  <a:pt x="52" y="308"/>
                </a:lnTo>
                <a:lnTo>
                  <a:pt x="53" y="308"/>
                </a:lnTo>
                <a:close/>
                <a:moveTo>
                  <a:pt x="50" y="308"/>
                </a:moveTo>
                <a:lnTo>
                  <a:pt x="50" y="306"/>
                </a:lnTo>
                <a:lnTo>
                  <a:pt x="52" y="306"/>
                </a:lnTo>
                <a:lnTo>
                  <a:pt x="52" y="308"/>
                </a:lnTo>
                <a:lnTo>
                  <a:pt x="50" y="308"/>
                </a:lnTo>
                <a:close/>
                <a:moveTo>
                  <a:pt x="3" y="303"/>
                </a:moveTo>
                <a:lnTo>
                  <a:pt x="5" y="303"/>
                </a:lnTo>
                <a:lnTo>
                  <a:pt x="5" y="304"/>
                </a:lnTo>
                <a:lnTo>
                  <a:pt x="3" y="304"/>
                </a:lnTo>
                <a:lnTo>
                  <a:pt x="3" y="303"/>
                </a:lnTo>
                <a:close/>
                <a:moveTo>
                  <a:pt x="7" y="301"/>
                </a:moveTo>
                <a:lnTo>
                  <a:pt x="5" y="301"/>
                </a:lnTo>
                <a:lnTo>
                  <a:pt x="7" y="301"/>
                </a:lnTo>
                <a:close/>
                <a:moveTo>
                  <a:pt x="40" y="299"/>
                </a:moveTo>
                <a:lnTo>
                  <a:pt x="38" y="299"/>
                </a:lnTo>
                <a:lnTo>
                  <a:pt x="38" y="298"/>
                </a:lnTo>
                <a:lnTo>
                  <a:pt x="40" y="298"/>
                </a:lnTo>
                <a:lnTo>
                  <a:pt x="40" y="299"/>
                </a:lnTo>
                <a:close/>
                <a:moveTo>
                  <a:pt x="43" y="299"/>
                </a:moveTo>
                <a:lnTo>
                  <a:pt x="43" y="301"/>
                </a:lnTo>
                <a:lnTo>
                  <a:pt x="43" y="299"/>
                </a:lnTo>
                <a:lnTo>
                  <a:pt x="43" y="301"/>
                </a:lnTo>
                <a:lnTo>
                  <a:pt x="43" y="299"/>
                </a:lnTo>
                <a:lnTo>
                  <a:pt x="42" y="299"/>
                </a:lnTo>
                <a:lnTo>
                  <a:pt x="42" y="298"/>
                </a:lnTo>
                <a:lnTo>
                  <a:pt x="42" y="299"/>
                </a:lnTo>
                <a:lnTo>
                  <a:pt x="43" y="299"/>
                </a:lnTo>
                <a:close/>
                <a:moveTo>
                  <a:pt x="87" y="298"/>
                </a:moveTo>
                <a:lnTo>
                  <a:pt x="89" y="298"/>
                </a:lnTo>
                <a:lnTo>
                  <a:pt x="87" y="298"/>
                </a:lnTo>
                <a:close/>
                <a:moveTo>
                  <a:pt x="42" y="298"/>
                </a:moveTo>
                <a:lnTo>
                  <a:pt x="42" y="296"/>
                </a:lnTo>
                <a:lnTo>
                  <a:pt x="42" y="298"/>
                </a:lnTo>
                <a:close/>
                <a:moveTo>
                  <a:pt x="40" y="296"/>
                </a:moveTo>
                <a:lnTo>
                  <a:pt x="40" y="298"/>
                </a:lnTo>
                <a:lnTo>
                  <a:pt x="40" y="296"/>
                </a:lnTo>
                <a:lnTo>
                  <a:pt x="38" y="296"/>
                </a:lnTo>
                <a:lnTo>
                  <a:pt x="40" y="296"/>
                </a:lnTo>
                <a:lnTo>
                  <a:pt x="40" y="294"/>
                </a:lnTo>
                <a:lnTo>
                  <a:pt x="40" y="296"/>
                </a:lnTo>
                <a:close/>
                <a:moveTo>
                  <a:pt x="38" y="293"/>
                </a:moveTo>
                <a:lnTo>
                  <a:pt x="38" y="294"/>
                </a:lnTo>
                <a:lnTo>
                  <a:pt x="37" y="294"/>
                </a:lnTo>
                <a:lnTo>
                  <a:pt x="37" y="293"/>
                </a:lnTo>
                <a:lnTo>
                  <a:pt x="38" y="293"/>
                </a:lnTo>
                <a:close/>
                <a:moveTo>
                  <a:pt x="40" y="293"/>
                </a:moveTo>
                <a:lnTo>
                  <a:pt x="40" y="294"/>
                </a:lnTo>
                <a:lnTo>
                  <a:pt x="38" y="294"/>
                </a:lnTo>
                <a:lnTo>
                  <a:pt x="38" y="293"/>
                </a:lnTo>
                <a:lnTo>
                  <a:pt x="40" y="293"/>
                </a:lnTo>
                <a:lnTo>
                  <a:pt x="40" y="291"/>
                </a:lnTo>
                <a:lnTo>
                  <a:pt x="40" y="293"/>
                </a:lnTo>
                <a:close/>
                <a:moveTo>
                  <a:pt x="7" y="289"/>
                </a:moveTo>
                <a:lnTo>
                  <a:pt x="8" y="289"/>
                </a:lnTo>
                <a:lnTo>
                  <a:pt x="7" y="289"/>
                </a:lnTo>
                <a:lnTo>
                  <a:pt x="8" y="289"/>
                </a:lnTo>
                <a:lnTo>
                  <a:pt x="8" y="291"/>
                </a:lnTo>
                <a:lnTo>
                  <a:pt x="7" y="291"/>
                </a:lnTo>
                <a:lnTo>
                  <a:pt x="8" y="291"/>
                </a:lnTo>
                <a:lnTo>
                  <a:pt x="7" y="291"/>
                </a:lnTo>
                <a:lnTo>
                  <a:pt x="8" y="291"/>
                </a:lnTo>
                <a:lnTo>
                  <a:pt x="7" y="291"/>
                </a:lnTo>
                <a:lnTo>
                  <a:pt x="7" y="289"/>
                </a:lnTo>
                <a:close/>
                <a:moveTo>
                  <a:pt x="5" y="289"/>
                </a:moveTo>
                <a:lnTo>
                  <a:pt x="7" y="289"/>
                </a:lnTo>
                <a:lnTo>
                  <a:pt x="5" y="289"/>
                </a:lnTo>
                <a:lnTo>
                  <a:pt x="7" y="289"/>
                </a:lnTo>
                <a:lnTo>
                  <a:pt x="5" y="289"/>
                </a:lnTo>
                <a:close/>
                <a:moveTo>
                  <a:pt x="3" y="289"/>
                </a:moveTo>
                <a:lnTo>
                  <a:pt x="5" y="289"/>
                </a:lnTo>
                <a:lnTo>
                  <a:pt x="3" y="289"/>
                </a:lnTo>
                <a:lnTo>
                  <a:pt x="5" y="289"/>
                </a:lnTo>
                <a:lnTo>
                  <a:pt x="3" y="289"/>
                </a:lnTo>
                <a:lnTo>
                  <a:pt x="3" y="287"/>
                </a:lnTo>
                <a:lnTo>
                  <a:pt x="3" y="289"/>
                </a:lnTo>
                <a:close/>
                <a:moveTo>
                  <a:pt x="3" y="287"/>
                </a:moveTo>
                <a:lnTo>
                  <a:pt x="3" y="289"/>
                </a:lnTo>
                <a:lnTo>
                  <a:pt x="2" y="289"/>
                </a:lnTo>
                <a:lnTo>
                  <a:pt x="2" y="287"/>
                </a:lnTo>
                <a:lnTo>
                  <a:pt x="3" y="287"/>
                </a:lnTo>
                <a:close/>
                <a:moveTo>
                  <a:pt x="33" y="287"/>
                </a:moveTo>
                <a:lnTo>
                  <a:pt x="32" y="287"/>
                </a:lnTo>
                <a:lnTo>
                  <a:pt x="33" y="287"/>
                </a:lnTo>
                <a:close/>
                <a:moveTo>
                  <a:pt x="2" y="287"/>
                </a:moveTo>
                <a:lnTo>
                  <a:pt x="0" y="287"/>
                </a:lnTo>
                <a:lnTo>
                  <a:pt x="2" y="287"/>
                </a:lnTo>
                <a:close/>
                <a:moveTo>
                  <a:pt x="33" y="286"/>
                </a:moveTo>
                <a:lnTo>
                  <a:pt x="35" y="286"/>
                </a:lnTo>
                <a:lnTo>
                  <a:pt x="35" y="287"/>
                </a:lnTo>
                <a:lnTo>
                  <a:pt x="33" y="287"/>
                </a:lnTo>
                <a:lnTo>
                  <a:pt x="33" y="286"/>
                </a:lnTo>
                <a:close/>
                <a:moveTo>
                  <a:pt x="37" y="284"/>
                </a:moveTo>
                <a:lnTo>
                  <a:pt x="35" y="284"/>
                </a:lnTo>
                <a:lnTo>
                  <a:pt x="37" y="284"/>
                </a:lnTo>
                <a:lnTo>
                  <a:pt x="35" y="284"/>
                </a:lnTo>
                <a:lnTo>
                  <a:pt x="37" y="284"/>
                </a:lnTo>
                <a:lnTo>
                  <a:pt x="35" y="284"/>
                </a:lnTo>
                <a:lnTo>
                  <a:pt x="37" y="284"/>
                </a:lnTo>
                <a:close/>
                <a:moveTo>
                  <a:pt x="87" y="284"/>
                </a:moveTo>
                <a:lnTo>
                  <a:pt x="85" y="284"/>
                </a:lnTo>
                <a:lnTo>
                  <a:pt x="87" y="284"/>
                </a:lnTo>
                <a:close/>
                <a:moveTo>
                  <a:pt x="75" y="282"/>
                </a:moveTo>
                <a:lnTo>
                  <a:pt x="77" y="282"/>
                </a:lnTo>
                <a:lnTo>
                  <a:pt x="75" y="282"/>
                </a:lnTo>
                <a:close/>
                <a:moveTo>
                  <a:pt x="77" y="282"/>
                </a:moveTo>
                <a:lnTo>
                  <a:pt x="77" y="284"/>
                </a:lnTo>
                <a:lnTo>
                  <a:pt x="77" y="282"/>
                </a:lnTo>
                <a:lnTo>
                  <a:pt x="77" y="284"/>
                </a:lnTo>
                <a:lnTo>
                  <a:pt x="77" y="282"/>
                </a:lnTo>
                <a:close/>
                <a:moveTo>
                  <a:pt x="37" y="282"/>
                </a:moveTo>
                <a:lnTo>
                  <a:pt x="35" y="282"/>
                </a:lnTo>
                <a:lnTo>
                  <a:pt x="37" y="282"/>
                </a:lnTo>
                <a:close/>
                <a:moveTo>
                  <a:pt x="40" y="282"/>
                </a:moveTo>
                <a:lnTo>
                  <a:pt x="40" y="284"/>
                </a:lnTo>
                <a:lnTo>
                  <a:pt x="40" y="282"/>
                </a:lnTo>
                <a:lnTo>
                  <a:pt x="40" y="284"/>
                </a:lnTo>
                <a:lnTo>
                  <a:pt x="38" y="284"/>
                </a:lnTo>
                <a:lnTo>
                  <a:pt x="38" y="282"/>
                </a:lnTo>
                <a:lnTo>
                  <a:pt x="40" y="282"/>
                </a:lnTo>
                <a:close/>
                <a:moveTo>
                  <a:pt x="38" y="282"/>
                </a:moveTo>
                <a:lnTo>
                  <a:pt x="38" y="284"/>
                </a:lnTo>
                <a:lnTo>
                  <a:pt x="37" y="284"/>
                </a:lnTo>
                <a:lnTo>
                  <a:pt x="38" y="284"/>
                </a:lnTo>
                <a:lnTo>
                  <a:pt x="37" y="284"/>
                </a:lnTo>
                <a:lnTo>
                  <a:pt x="37" y="282"/>
                </a:lnTo>
                <a:lnTo>
                  <a:pt x="38" y="282"/>
                </a:lnTo>
                <a:close/>
                <a:moveTo>
                  <a:pt x="37" y="282"/>
                </a:moveTo>
                <a:lnTo>
                  <a:pt x="38" y="282"/>
                </a:lnTo>
                <a:lnTo>
                  <a:pt x="37" y="282"/>
                </a:lnTo>
                <a:close/>
                <a:moveTo>
                  <a:pt x="35" y="282"/>
                </a:moveTo>
                <a:lnTo>
                  <a:pt x="33" y="282"/>
                </a:lnTo>
                <a:lnTo>
                  <a:pt x="35" y="282"/>
                </a:lnTo>
                <a:close/>
                <a:moveTo>
                  <a:pt x="63" y="282"/>
                </a:moveTo>
                <a:lnTo>
                  <a:pt x="62" y="282"/>
                </a:lnTo>
                <a:lnTo>
                  <a:pt x="63" y="282"/>
                </a:lnTo>
                <a:lnTo>
                  <a:pt x="62" y="282"/>
                </a:lnTo>
                <a:lnTo>
                  <a:pt x="63" y="282"/>
                </a:lnTo>
                <a:close/>
                <a:moveTo>
                  <a:pt x="38" y="282"/>
                </a:moveTo>
                <a:lnTo>
                  <a:pt x="38" y="281"/>
                </a:lnTo>
                <a:lnTo>
                  <a:pt x="40" y="281"/>
                </a:lnTo>
                <a:lnTo>
                  <a:pt x="40" y="282"/>
                </a:lnTo>
                <a:lnTo>
                  <a:pt x="38" y="282"/>
                </a:lnTo>
                <a:close/>
                <a:moveTo>
                  <a:pt x="396" y="276"/>
                </a:moveTo>
                <a:lnTo>
                  <a:pt x="396" y="274"/>
                </a:lnTo>
                <a:lnTo>
                  <a:pt x="396" y="276"/>
                </a:lnTo>
                <a:close/>
                <a:moveTo>
                  <a:pt x="85" y="271"/>
                </a:moveTo>
                <a:lnTo>
                  <a:pt x="85" y="272"/>
                </a:lnTo>
                <a:lnTo>
                  <a:pt x="85" y="271"/>
                </a:lnTo>
                <a:lnTo>
                  <a:pt x="83" y="271"/>
                </a:lnTo>
                <a:lnTo>
                  <a:pt x="85" y="271"/>
                </a:lnTo>
                <a:close/>
                <a:moveTo>
                  <a:pt x="27" y="271"/>
                </a:moveTo>
                <a:lnTo>
                  <a:pt x="28" y="271"/>
                </a:lnTo>
                <a:lnTo>
                  <a:pt x="28" y="272"/>
                </a:lnTo>
                <a:lnTo>
                  <a:pt x="27" y="272"/>
                </a:lnTo>
                <a:lnTo>
                  <a:pt x="28" y="272"/>
                </a:lnTo>
                <a:lnTo>
                  <a:pt x="27" y="272"/>
                </a:lnTo>
                <a:lnTo>
                  <a:pt x="25" y="272"/>
                </a:lnTo>
                <a:lnTo>
                  <a:pt x="27" y="272"/>
                </a:lnTo>
                <a:lnTo>
                  <a:pt x="25" y="272"/>
                </a:lnTo>
                <a:lnTo>
                  <a:pt x="25" y="271"/>
                </a:lnTo>
                <a:lnTo>
                  <a:pt x="27" y="271"/>
                </a:lnTo>
                <a:close/>
                <a:moveTo>
                  <a:pt x="22" y="271"/>
                </a:moveTo>
                <a:lnTo>
                  <a:pt x="23" y="272"/>
                </a:lnTo>
                <a:lnTo>
                  <a:pt x="25" y="271"/>
                </a:lnTo>
                <a:lnTo>
                  <a:pt x="25" y="272"/>
                </a:lnTo>
                <a:lnTo>
                  <a:pt x="23" y="272"/>
                </a:lnTo>
                <a:lnTo>
                  <a:pt x="23" y="274"/>
                </a:lnTo>
                <a:lnTo>
                  <a:pt x="23" y="272"/>
                </a:lnTo>
                <a:lnTo>
                  <a:pt x="23" y="274"/>
                </a:lnTo>
                <a:lnTo>
                  <a:pt x="23" y="272"/>
                </a:lnTo>
                <a:lnTo>
                  <a:pt x="22" y="272"/>
                </a:lnTo>
                <a:lnTo>
                  <a:pt x="22" y="271"/>
                </a:lnTo>
                <a:close/>
                <a:moveTo>
                  <a:pt x="22" y="271"/>
                </a:moveTo>
                <a:lnTo>
                  <a:pt x="22" y="272"/>
                </a:lnTo>
                <a:lnTo>
                  <a:pt x="20" y="272"/>
                </a:lnTo>
                <a:lnTo>
                  <a:pt x="20" y="274"/>
                </a:lnTo>
                <a:lnTo>
                  <a:pt x="18" y="274"/>
                </a:lnTo>
                <a:lnTo>
                  <a:pt x="18" y="272"/>
                </a:lnTo>
                <a:lnTo>
                  <a:pt x="20" y="272"/>
                </a:lnTo>
                <a:lnTo>
                  <a:pt x="18" y="272"/>
                </a:lnTo>
                <a:lnTo>
                  <a:pt x="20" y="272"/>
                </a:lnTo>
                <a:lnTo>
                  <a:pt x="20" y="271"/>
                </a:lnTo>
                <a:lnTo>
                  <a:pt x="22" y="271"/>
                </a:lnTo>
                <a:close/>
                <a:moveTo>
                  <a:pt x="87" y="271"/>
                </a:moveTo>
                <a:lnTo>
                  <a:pt x="85" y="271"/>
                </a:lnTo>
                <a:lnTo>
                  <a:pt x="87" y="271"/>
                </a:lnTo>
                <a:close/>
                <a:moveTo>
                  <a:pt x="38" y="271"/>
                </a:moveTo>
                <a:lnTo>
                  <a:pt x="40" y="271"/>
                </a:lnTo>
                <a:lnTo>
                  <a:pt x="42" y="271"/>
                </a:lnTo>
                <a:lnTo>
                  <a:pt x="42" y="272"/>
                </a:lnTo>
                <a:lnTo>
                  <a:pt x="42" y="274"/>
                </a:lnTo>
                <a:lnTo>
                  <a:pt x="42" y="272"/>
                </a:lnTo>
                <a:lnTo>
                  <a:pt x="42" y="274"/>
                </a:lnTo>
                <a:lnTo>
                  <a:pt x="42" y="276"/>
                </a:lnTo>
                <a:lnTo>
                  <a:pt x="42" y="277"/>
                </a:lnTo>
                <a:lnTo>
                  <a:pt x="40" y="277"/>
                </a:lnTo>
                <a:lnTo>
                  <a:pt x="40" y="279"/>
                </a:lnTo>
                <a:lnTo>
                  <a:pt x="40" y="281"/>
                </a:lnTo>
                <a:lnTo>
                  <a:pt x="38" y="281"/>
                </a:lnTo>
                <a:lnTo>
                  <a:pt x="37" y="281"/>
                </a:lnTo>
                <a:lnTo>
                  <a:pt x="37" y="282"/>
                </a:lnTo>
                <a:lnTo>
                  <a:pt x="37" y="281"/>
                </a:lnTo>
                <a:lnTo>
                  <a:pt x="37" y="282"/>
                </a:lnTo>
                <a:lnTo>
                  <a:pt x="35" y="282"/>
                </a:lnTo>
                <a:lnTo>
                  <a:pt x="35" y="281"/>
                </a:lnTo>
                <a:lnTo>
                  <a:pt x="33" y="281"/>
                </a:lnTo>
                <a:lnTo>
                  <a:pt x="35" y="281"/>
                </a:lnTo>
                <a:lnTo>
                  <a:pt x="33" y="281"/>
                </a:lnTo>
                <a:lnTo>
                  <a:pt x="33" y="282"/>
                </a:lnTo>
                <a:lnTo>
                  <a:pt x="32" y="282"/>
                </a:lnTo>
                <a:lnTo>
                  <a:pt x="30" y="282"/>
                </a:lnTo>
                <a:lnTo>
                  <a:pt x="28" y="282"/>
                </a:lnTo>
                <a:lnTo>
                  <a:pt x="28" y="281"/>
                </a:lnTo>
                <a:lnTo>
                  <a:pt x="27" y="282"/>
                </a:lnTo>
                <a:lnTo>
                  <a:pt x="27" y="281"/>
                </a:lnTo>
                <a:lnTo>
                  <a:pt x="28" y="281"/>
                </a:lnTo>
                <a:lnTo>
                  <a:pt x="27" y="281"/>
                </a:lnTo>
                <a:lnTo>
                  <a:pt x="28" y="281"/>
                </a:lnTo>
                <a:lnTo>
                  <a:pt x="27" y="281"/>
                </a:lnTo>
                <a:lnTo>
                  <a:pt x="27" y="279"/>
                </a:lnTo>
                <a:lnTo>
                  <a:pt x="27" y="281"/>
                </a:lnTo>
                <a:lnTo>
                  <a:pt x="27" y="279"/>
                </a:lnTo>
                <a:lnTo>
                  <a:pt x="28" y="279"/>
                </a:lnTo>
                <a:lnTo>
                  <a:pt x="27" y="279"/>
                </a:lnTo>
                <a:lnTo>
                  <a:pt x="28" y="279"/>
                </a:lnTo>
                <a:lnTo>
                  <a:pt x="27" y="279"/>
                </a:lnTo>
                <a:lnTo>
                  <a:pt x="28" y="279"/>
                </a:lnTo>
                <a:lnTo>
                  <a:pt x="28" y="277"/>
                </a:lnTo>
                <a:lnTo>
                  <a:pt x="30" y="277"/>
                </a:lnTo>
                <a:lnTo>
                  <a:pt x="30" y="279"/>
                </a:lnTo>
                <a:lnTo>
                  <a:pt x="30" y="277"/>
                </a:lnTo>
                <a:lnTo>
                  <a:pt x="32" y="277"/>
                </a:lnTo>
                <a:lnTo>
                  <a:pt x="32" y="279"/>
                </a:lnTo>
                <a:lnTo>
                  <a:pt x="32" y="277"/>
                </a:lnTo>
                <a:lnTo>
                  <a:pt x="30" y="277"/>
                </a:lnTo>
                <a:lnTo>
                  <a:pt x="32" y="277"/>
                </a:lnTo>
                <a:lnTo>
                  <a:pt x="30" y="277"/>
                </a:lnTo>
                <a:lnTo>
                  <a:pt x="30" y="276"/>
                </a:lnTo>
                <a:lnTo>
                  <a:pt x="28" y="276"/>
                </a:lnTo>
                <a:lnTo>
                  <a:pt x="30" y="276"/>
                </a:lnTo>
                <a:lnTo>
                  <a:pt x="28" y="276"/>
                </a:lnTo>
                <a:lnTo>
                  <a:pt x="28" y="274"/>
                </a:lnTo>
                <a:lnTo>
                  <a:pt x="27" y="274"/>
                </a:lnTo>
                <a:lnTo>
                  <a:pt x="28" y="274"/>
                </a:lnTo>
                <a:lnTo>
                  <a:pt x="28" y="276"/>
                </a:lnTo>
                <a:lnTo>
                  <a:pt x="27" y="276"/>
                </a:lnTo>
                <a:lnTo>
                  <a:pt x="27" y="277"/>
                </a:lnTo>
                <a:lnTo>
                  <a:pt x="28" y="277"/>
                </a:lnTo>
                <a:lnTo>
                  <a:pt x="27" y="276"/>
                </a:lnTo>
                <a:lnTo>
                  <a:pt x="28" y="276"/>
                </a:lnTo>
                <a:lnTo>
                  <a:pt x="30" y="276"/>
                </a:lnTo>
                <a:lnTo>
                  <a:pt x="30" y="277"/>
                </a:lnTo>
                <a:lnTo>
                  <a:pt x="28" y="277"/>
                </a:lnTo>
                <a:lnTo>
                  <a:pt x="27" y="277"/>
                </a:lnTo>
                <a:lnTo>
                  <a:pt x="25" y="277"/>
                </a:lnTo>
                <a:lnTo>
                  <a:pt x="25" y="276"/>
                </a:lnTo>
                <a:lnTo>
                  <a:pt x="25" y="274"/>
                </a:lnTo>
                <a:lnTo>
                  <a:pt x="27" y="274"/>
                </a:lnTo>
                <a:lnTo>
                  <a:pt x="25" y="274"/>
                </a:lnTo>
                <a:lnTo>
                  <a:pt x="25" y="276"/>
                </a:lnTo>
                <a:lnTo>
                  <a:pt x="25" y="274"/>
                </a:lnTo>
                <a:lnTo>
                  <a:pt x="27" y="274"/>
                </a:lnTo>
                <a:lnTo>
                  <a:pt x="25" y="274"/>
                </a:lnTo>
                <a:lnTo>
                  <a:pt x="27" y="274"/>
                </a:lnTo>
                <a:lnTo>
                  <a:pt x="27" y="272"/>
                </a:lnTo>
                <a:lnTo>
                  <a:pt x="28" y="272"/>
                </a:lnTo>
                <a:lnTo>
                  <a:pt x="30" y="272"/>
                </a:lnTo>
                <a:lnTo>
                  <a:pt x="30" y="271"/>
                </a:lnTo>
                <a:lnTo>
                  <a:pt x="30" y="272"/>
                </a:lnTo>
                <a:lnTo>
                  <a:pt x="30" y="271"/>
                </a:lnTo>
                <a:lnTo>
                  <a:pt x="32" y="271"/>
                </a:lnTo>
                <a:lnTo>
                  <a:pt x="32" y="272"/>
                </a:lnTo>
                <a:lnTo>
                  <a:pt x="32" y="271"/>
                </a:lnTo>
                <a:lnTo>
                  <a:pt x="32" y="272"/>
                </a:lnTo>
                <a:lnTo>
                  <a:pt x="30" y="272"/>
                </a:lnTo>
                <a:lnTo>
                  <a:pt x="32" y="272"/>
                </a:lnTo>
                <a:lnTo>
                  <a:pt x="32" y="271"/>
                </a:lnTo>
                <a:lnTo>
                  <a:pt x="32" y="272"/>
                </a:lnTo>
                <a:lnTo>
                  <a:pt x="32" y="271"/>
                </a:lnTo>
                <a:lnTo>
                  <a:pt x="33" y="271"/>
                </a:lnTo>
                <a:lnTo>
                  <a:pt x="35" y="271"/>
                </a:lnTo>
                <a:lnTo>
                  <a:pt x="37" y="271"/>
                </a:lnTo>
                <a:lnTo>
                  <a:pt x="38" y="271"/>
                </a:lnTo>
                <a:close/>
                <a:moveTo>
                  <a:pt x="67" y="271"/>
                </a:moveTo>
                <a:lnTo>
                  <a:pt x="65" y="271"/>
                </a:lnTo>
                <a:lnTo>
                  <a:pt x="67" y="271"/>
                </a:lnTo>
                <a:close/>
                <a:moveTo>
                  <a:pt x="42" y="271"/>
                </a:moveTo>
                <a:lnTo>
                  <a:pt x="42" y="269"/>
                </a:lnTo>
                <a:lnTo>
                  <a:pt x="42" y="271"/>
                </a:lnTo>
                <a:lnTo>
                  <a:pt x="43" y="271"/>
                </a:lnTo>
                <a:lnTo>
                  <a:pt x="42" y="271"/>
                </a:lnTo>
                <a:close/>
                <a:moveTo>
                  <a:pt x="37" y="267"/>
                </a:moveTo>
                <a:lnTo>
                  <a:pt x="38" y="267"/>
                </a:lnTo>
                <a:lnTo>
                  <a:pt x="38" y="269"/>
                </a:lnTo>
                <a:lnTo>
                  <a:pt x="37" y="269"/>
                </a:lnTo>
                <a:lnTo>
                  <a:pt x="37" y="267"/>
                </a:lnTo>
                <a:lnTo>
                  <a:pt x="35" y="267"/>
                </a:lnTo>
                <a:lnTo>
                  <a:pt x="37" y="267"/>
                </a:lnTo>
                <a:close/>
                <a:moveTo>
                  <a:pt x="197" y="241"/>
                </a:moveTo>
                <a:lnTo>
                  <a:pt x="195" y="241"/>
                </a:lnTo>
                <a:lnTo>
                  <a:pt x="197" y="241"/>
                </a:lnTo>
                <a:close/>
                <a:moveTo>
                  <a:pt x="372" y="12"/>
                </a:moveTo>
                <a:lnTo>
                  <a:pt x="374" y="15"/>
                </a:lnTo>
                <a:lnTo>
                  <a:pt x="374" y="17"/>
                </a:lnTo>
                <a:lnTo>
                  <a:pt x="376" y="19"/>
                </a:lnTo>
                <a:lnTo>
                  <a:pt x="377" y="20"/>
                </a:lnTo>
                <a:lnTo>
                  <a:pt x="379" y="24"/>
                </a:lnTo>
                <a:lnTo>
                  <a:pt x="381" y="24"/>
                </a:lnTo>
                <a:lnTo>
                  <a:pt x="381" y="27"/>
                </a:lnTo>
                <a:lnTo>
                  <a:pt x="382" y="27"/>
                </a:lnTo>
                <a:lnTo>
                  <a:pt x="384" y="29"/>
                </a:lnTo>
                <a:lnTo>
                  <a:pt x="387" y="30"/>
                </a:lnTo>
                <a:lnTo>
                  <a:pt x="389" y="32"/>
                </a:lnTo>
                <a:lnTo>
                  <a:pt x="391" y="34"/>
                </a:lnTo>
                <a:lnTo>
                  <a:pt x="394" y="34"/>
                </a:lnTo>
                <a:lnTo>
                  <a:pt x="396" y="30"/>
                </a:lnTo>
                <a:lnTo>
                  <a:pt x="397" y="29"/>
                </a:lnTo>
                <a:lnTo>
                  <a:pt x="399" y="29"/>
                </a:lnTo>
                <a:lnTo>
                  <a:pt x="399" y="30"/>
                </a:lnTo>
                <a:lnTo>
                  <a:pt x="401" y="30"/>
                </a:lnTo>
                <a:lnTo>
                  <a:pt x="402" y="30"/>
                </a:lnTo>
                <a:lnTo>
                  <a:pt x="404" y="29"/>
                </a:lnTo>
                <a:lnTo>
                  <a:pt x="404" y="27"/>
                </a:lnTo>
                <a:lnTo>
                  <a:pt x="402" y="27"/>
                </a:lnTo>
                <a:lnTo>
                  <a:pt x="402" y="24"/>
                </a:lnTo>
                <a:lnTo>
                  <a:pt x="404" y="24"/>
                </a:lnTo>
                <a:lnTo>
                  <a:pt x="404" y="22"/>
                </a:lnTo>
                <a:lnTo>
                  <a:pt x="406" y="24"/>
                </a:lnTo>
                <a:lnTo>
                  <a:pt x="407" y="24"/>
                </a:lnTo>
                <a:lnTo>
                  <a:pt x="409" y="27"/>
                </a:lnTo>
                <a:lnTo>
                  <a:pt x="411" y="29"/>
                </a:lnTo>
                <a:lnTo>
                  <a:pt x="412" y="29"/>
                </a:lnTo>
                <a:lnTo>
                  <a:pt x="411" y="30"/>
                </a:lnTo>
                <a:lnTo>
                  <a:pt x="411" y="34"/>
                </a:lnTo>
                <a:lnTo>
                  <a:pt x="409" y="39"/>
                </a:lnTo>
                <a:lnTo>
                  <a:pt x="409" y="40"/>
                </a:lnTo>
                <a:lnTo>
                  <a:pt x="407" y="42"/>
                </a:lnTo>
                <a:lnTo>
                  <a:pt x="407" y="44"/>
                </a:lnTo>
                <a:lnTo>
                  <a:pt x="409" y="44"/>
                </a:lnTo>
                <a:lnTo>
                  <a:pt x="411" y="44"/>
                </a:lnTo>
                <a:lnTo>
                  <a:pt x="412" y="44"/>
                </a:lnTo>
                <a:lnTo>
                  <a:pt x="414" y="44"/>
                </a:lnTo>
                <a:lnTo>
                  <a:pt x="416" y="44"/>
                </a:lnTo>
                <a:lnTo>
                  <a:pt x="416" y="45"/>
                </a:lnTo>
                <a:lnTo>
                  <a:pt x="417" y="49"/>
                </a:lnTo>
                <a:lnTo>
                  <a:pt x="416" y="50"/>
                </a:lnTo>
                <a:lnTo>
                  <a:pt x="416" y="52"/>
                </a:lnTo>
                <a:lnTo>
                  <a:pt x="417" y="50"/>
                </a:lnTo>
                <a:lnTo>
                  <a:pt x="419" y="52"/>
                </a:lnTo>
                <a:lnTo>
                  <a:pt x="421" y="52"/>
                </a:lnTo>
                <a:lnTo>
                  <a:pt x="422" y="50"/>
                </a:lnTo>
                <a:lnTo>
                  <a:pt x="424" y="50"/>
                </a:lnTo>
                <a:lnTo>
                  <a:pt x="426" y="52"/>
                </a:lnTo>
                <a:lnTo>
                  <a:pt x="427" y="54"/>
                </a:lnTo>
                <a:lnTo>
                  <a:pt x="426" y="55"/>
                </a:lnTo>
                <a:lnTo>
                  <a:pt x="424" y="55"/>
                </a:lnTo>
                <a:lnTo>
                  <a:pt x="424" y="57"/>
                </a:lnTo>
                <a:lnTo>
                  <a:pt x="426" y="59"/>
                </a:lnTo>
                <a:lnTo>
                  <a:pt x="427" y="60"/>
                </a:lnTo>
                <a:lnTo>
                  <a:pt x="429" y="62"/>
                </a:lnTo>
                <a:lnTo>
                  <a:pt x="431" y="64"/>
                </a:lnTo>
                <a:lnTo>
                  <a:pt x="431" y="65"/>
                </a:lnTo>
                <a:lnTo>
                  <a:pt x="431" y="67"/>
                </a:lnTo>
                <a:lnTo>
                  <a:pt x="432" y="67"/>
                </a:lnTo>
                <a:lnTo>
                  <a:pt x="436" y="65"/>
                </a:lnTo>
                <a:lnTo>
                  <a:pt x="437" y="67"/>
                </a:lnTo>
                <a:lnTo>
                  <a:pt x="441" y="69"/>
                </a:lnTo>
                <a:lnTo>
                  <a:pt x="444" y="69"/>
                </a:lnTo>
                <a:lnTo>
                  <a:pt x="446" y="70"/>
                </a:lnTo>
                <a:lnTo>
                  <a:pt x="447" y="72"/>
                </a:lnTo>
                <a:lnTo>
                  <a:pt x="449" y="72"/>
                </a:lnTo>
                <a:lnTo>
                  <a:pt x="451" y="72"/>
                </a:lnTo>
                <a:lnTo>
                  <a:pt x="452" y="72"/>
                </a:lnTo>
                <a:lnTo>
                  <a:pt x="454" y="74"/>
                </a:lnTo>
                <a:lnTo>
                  <a:pt x="456" y="77"/>
                </a:lnTo>
                <a:lnTo>
                  <a:pt x="457" y="77"/>
                </a:lnTo>
                <a:lnTo>
                  <a:pt x="457" y="79"/>
                </a:lnTo>
                <a:lnTo>
                  <a:pt x="457" y="80"/>
                </a:lnTo>
                <a:lnTo>
                  <a:pt x="456" y="80"/>
                </a:lnTo>
                <a:lnTo>
                  <a:pt x="456" y="82"/>
                </a:lnTo>
                <a:lnTo>
                  <a:pt x="454" y="84"/>
                </a:lnTo>
                <a:lnTo>
                  <a:pt x="454" y="86"/>
                </a:lnTo>
                <a:lnTo>
                  <a:pt x="456" y="89"/>
                </a:lnTo>
                <a:lnTo>
                  <a:pt x="457" y="91"/>
                </a:lnTo>
                <a:lnTo>
                  <a:pt x="457" y="92"/>
                </a:lnTo>
                <a:lnTo>
                  <a:pt x="457" y="94"/>
                </a:lnTo>
                <a:lnTo>
                  <a:pt x="457" y="96"/>
                </a:lnTo>
                <a:lnTo>
                  <a:pt x="456" y="99"/>
                </a:lnTo>
                <a:lnTo>
                  <a:pt x="456" y="101"/>
                </a:lnTo>
                <a:lnTo>
                  <a:pt x="456" y="102"/>
                </a:lnTo>
                <a:lnTo>
                  <a:pt x="457" y="106"/>
                </a:lnTo>
                <a:lnTo>
                  <a:pt x="457" y="107"/>
                </a:lnTo>
                <a:lnTo>
                  <a:pt x="459" y="109"/>
                </a:lnTo>
                <a:lnTo>
                  <a:pt x="457" y="111"/>
                </a:lnTo>
                <a:lnTo>
                  <a:pt x="452" y="114"/>
                </a:lnTo>
                <a:lnTo>
                  <a:pt x="447" y="119"/>
                </a:lnTo>
                <a:lnTo>
                  <a:pt x="446" y="126"/>
                </a:lnTo>
                <a:lnTo>
                  <a:pt x="447" y="127"/>
                </a:lnTo>
                <a:lnTo>
                  <a:pt x="449" y="127"/>
                </a:lnTo>
                <a:lnTo>
                  <a:pt x="451" y="129"/>
                </a:lnTo>
                <a:lnTo>
                  <a:pt x="454" y="129"/>
                </a:lnTo>
                <a:lnTo>
                  <a:pt x="457" y="131"/>
                </a:lnTo>
                <a:lnTo>
                  <a:pt x="457" y="132"/>
                </a:lnTo>
                <a:lnTo>
                  <a:pt x="457" y="134"/>
                </a:lnTo>
                <a:lnTo>
                  <a:pt x="456" y="134"/>
                </a:lnTo>
                <a:lnTo>
                  <a:pt x="454" y="134"/>
                </a:lnTo>
                <a:lnTo>
                  <a:pt x="454" y="136"/>
                </a:lnTo>
                <a:lnTo>
                  <a:pt x="452" y="136"/>
                </a:lnTo>
                <a:lnTo>
                  <a:pt x="452" y="137"/>
                </a:lnTo>
                <a:lnTo>
                  <a:pt x="452" y="139"/>
                </a:lnTo>
                <a:lnTo>
                  <a:pt x="452" y="141"/>
                </a:lnTo>
                <a:lnTo>
                  <a:pt x="454" y="144"/>
                </a:lnTo>
                <a:lnTo>
                  <a:pt x="456" y="144"/>
                </a:lnTo>
                <a:lnTo>
                  <a:pt x="456" y="146"/>
                </a:lnTo>
                <a:lnTo>
                  <a:pt x="456" y="147"/>
                </a:lnTo>
                <a:lnTo>
                  <a:pt x="454" y="147"/>
                </a:lnTo>
                <a:lnTo>
                  <a:pt x="452" y="147"/>
                </a:lnTo>
                <a:lnTo>
                  <a:pt x="452" y="149"/>
                </a:lnTo>
                <a:lnTo>
                  <a:pt x="451" y="149"/>
                </a:lnTo>
                <a:lnTo>
                  <a:pt x="449" y="149"/>
                </a:lnTo>
                <a:lnTo>
                  <a:pt x="447" y="149"/>
                </a:lnTo>
                <a:lnTo>
                  <a:pt x="447" y="151"/>
                </a:lnTo>
                <a:lnTo>
                  <a:pt x="449" y="152"/>
                </a:lnTo>
                <a:lnTo>
                  <a:pt x="449" y="156"/>
                </a:lnTo>
                <a:lnTo>
                  <a:pt x="449" y="157"/>
                </a:lnTo>
                <a:lnTo>
                  <a:pt x="447" y="159"/>
                </a:lnTo>
                <a:lnTo>
                  <a:pt x="446" y="159"/>
                </a:lnTo>
                <a:lnTo>
                  <a:pt x="446" y="157"/>
                </a:lnTo>
                <a:lnTo>
                  <a:pt x="442" y="157"/>
                </a:lnTo>
                <a:lnTo>
                  <a:pt x="441" y="156"/>
                </a:lnTo>
                <a:lnTo>
                  <a:pt x="439" y="156"/>
                </a:lnTo>
                <a:lnTo>
                  <a:pt x="439" y="157"/>
                </a:lnTo>
                <a:lnTo>
                  <a:pt x="437" y="157"/>
                </a:lnTo>
                <a:lnTo>
                  <a:pt x="439" y="159"/>
                </a:lnTo>
                <a:lnTo>
                  <a:pt x="442" y="161"/>
                </a:lnTo>
                <a:lnTo>
                  <a:pt x="442" y="162"/>
                </a:lnTo>
                <a:lnTo>
                  <a:pt x="444" y="162"/>
                </a:lnTo>
                <a:lnTo>
                  <a:pt x="442" y="164"/>
                </a:lnTo>
                <a:lnTo>
                  <a:pt x="441" y="164"/>
                </a:lnTo>
                <a:lnTo>
                  <a:pt x="441" y="166"/>
                </a:lnTo>
                <a:lnTo>
                  <a:pt x="439" y="167"/>
                </a:lnTo>
                <a:lnTo>
                  <a:pt x="441" y="169"/>
                </a:lnTo>
                <a:lnTo>
                  <a:pt x="439" y="171"/>
                </a:lnTo>
                <a:lnTo>
                  <a:pt x="437" y="172"/>
                </a:lnTo>
                <a:lnTo>
                  <a:pt x="437" y="174"/>
                </a:lnTo>
                <a:lnTo>
                  <a:pt x="439" y="177"/>
                </a:lnTo>
                <a:lnTo>
                  <a:pt x="439" y="179"/>
                </a:lnTo>
                <a:lnTo>
                  <a:pt x="441" y="181"/>
                </a:lnTo>
                <a:lnTo>
                  <a:pt x="442" y="184"/>
                </a:lnTo>
                <a:lnTo>
                  <a:pt x="444" y="184"/>
                </a:lnTo>
                <a:lnTo>
                  <a:pt x="449" y="186"/>
                </a:lnTo>
                <a:lnTo>
                  <a:pt x="451" y="186"/>
                </a:lnTo>
                <a:lnTo>
                  <a:pt x="452" y="187"/>
                </a:lnTo>
                <a:lnTo>
                  <a:pt x="452" y="189"/>
                </a:lnTo>
                <a:lnTo>
                  <a:pt x="456" y="191"/>
                </a:lnTo>
                <a:lnTo>
                  <a:pt x="457" y="194"/>
                </a:lnTo>
                <a:lnTo>
                  <a:pt x="461" y="199"/>
                </a:lnTo>
                <a:lnTo>
                  <a:pt x="462" y="201"/>
                </a:lnTo>
                <a:lnTo>
                  <a:pt x="464" y="202"/>
                </a:lnTo>
                <a:lnTo>
                  <a:pt x="461" y="206"/>
                </a:lnTo>
                <a:lnTo>
                  <a:pt x="461" y="207"/>
                </a:lnTo>
                <a:lnTo>
                  <a:pt x="459" y="209"/>
                </a:lnTo>
                <a:lnTo>
                  <a:pt x="457" y="209"/>
                </a:lnTo>
                <a:lnTo>
                  <a:pt x="456" y="211"/>
                </a:lnTo>
                <a:lnTo>
                  <a:pt x="456" y="212"/>
                </a:lnTo>
                <a:lnTo>
                  <a:pt x="454" y="212"/>
                </a:lnTo>
                <a:lnTo>
                  <a:pt x="452" y="212"/>
                </a:lnTo>
                <a:lnTo>
                  <a:pt x="449" y="214"/>
                </a:lnTo>
                <a:lnTo>
                  <a:pt x="447" y="217"/>
                </a:lnTo>
                <a:lnTo>
                  <a:pt x="444" y="221"/>
                </a:lnTo>
                <a:lnTo>
                  <a:pt x="441" y="224"/>
                </a:lnTo>
                <a:lnTo>
                  <a:pt x="442" y="231"/>
                </a:lnTo>
                <a:lnTo>
                  <a:pt x="442" y="232"/>
                </a:lnTo>
                <a:lnTo>
                  <a:pt x="441" y="232"/>
                </a:lnTo>
                <a:lnTo>
                  <a:pt x="441" y="234"/>
                </a:lnTo>
                <a:lnTo>
                  <a:pt x="441" y="239"/>
                </a:lnTo>
                <a:lnTo>
                  <a:pt x="444" y="239"/>
                </a:lnTo>
                <a:lnTo>
                  <a:pt x="446" y="242"/>
                </a:lnTo>
                <a:lnTo>
                  <a:pt x="446" y="244"/>
                </a:lnTo>
                <a:lnTo>
                  <a:pt x="447" y="244"/>
                </a:lnTo>
                <a:lnTo>
                  <a:pt x="447" y="246"/>
                </a:lnTo>
                <a:lnTo>
                  <a:pt x="449" y="247"/>
                </a:lnTo>
                <a:lnTo>
                  <a:pt x="451" y="247"/>
                </a:lnTo>
                <a:lnTo>
                  <a:pt x="452" y="249"/>
                </a:lnTo>
                <a:lnTo>
                  <a:pt x="452" y="251"/>
                </a:lnTo>
                <a:lnTo>
                  <a:pt x="451" y="251"/>
                </a:lnTo>
                <a:lnTo>
                  <a:pt x="449" y="252"/>
                </a:lnTo>
                <a:lnTo>
                  <a:pt x="446" y="252"/>
                </a:lnTo>
                <a:lnTo>
                  <a:pt x="446" y="254"/>
                </a:lnTo>
                <a:lnTo>
                  <a:pt x="447" y="256"/>
                </a:lnTo>
                <a:lnTo>
                  <a:pt x="447" y="257"/>
                </a:lnTo>
                <a:lnTo>
                  <a:pt x="449" y="261"/>
                </a:lnTo>
                <a:lnTo>
                  <a:pt x="447" y="261"/>
                </a:lnTo>
                <a:lnTo>
                  <a:pt x="447" y="262"/>
                </a:lnTo>
                <a:lnTo>
                  <a:pt x="447" y="264"/>
                </a:lnTo>
                <a:lnTo>
                  <a:pt x="446" y="266"/>
                </a:lnTo>
                <a:lnTo>
                  <a:pt x="449" y="269"/>
                </a:lnTo>
                <a:lnTo>
                  <a:pt x="454" y="272"/>
                </a:lnTo>
                <a:lnTo>
                  <a:pt x="456" y="277"/>
                </a:lnTo>
                <a:lnTo>
                  <a:pt x="456" y="281"/>
                </a:lnTo>
                <a:lnTo>
                  <a:pt x="452" y="281"/>
                </a:lnTo>
                <a:lnTo>
                  <a:pt x="451" y="281"/>
                </a:lnTo>
                <a:lnTo>
                  <a:pt x="449" y="282"/>
                </a:lnTo>
                <a:lnTo>
                  <a:pt x="447" y="282"/>
                </a:lnTo>
                <a:lnTo>
                  <a:pt x="446" y="282"/>
                </a:lnTo>
                <a:lnTo>
                  <a:pt x="444" y="282"/>
                </a:lnTo>
                <a:lnTo>
                  <a:pt x="442" y="282"/>
                </a:lnTo>
                <a:lnTo>
                  <a:pt x="441" y="282"/>
                </a:lnTo>
                <a:lnTo>
                  <a:pt x="441" y="284"/>
                </a:lnTo>
                <a:lnTo>
                  <a:pt x="441" y="287"/>
                </a:lnTo>
                <a:lnTo>
                  <a:pt x="442" y="289"/>
                </a:lnTo>
                <a:lnTo>
                  <a:pt x="442" y="291"/>
                </a:lnTo>
                <a:lnTo>
                  <a:pt x="444" y="293"/>
                </a:lnTo>
                <a:lnTo>
                  <a:pt x="444" y="294"/>
                </a:lnTo>
                <a:lnTo>
                  <a:pt x="446" y="294"/>
                </a:lnTo>
                <a:lnTo>
                  <a:pt x="449" y="293"/>
                </a:lnTo>
                <a:lnTo>
                  <a:pt x="449" y="294"/>
                </a:lnTo>
                <a:lnTo>
                  <a:pt x="451" y="294"/>
                </a:lnTo>
                <a:lnTo>
                  <a:pt x="451" y="296"/>
                </a:lnTo>
                <a:lnTo>
                  <a:pt x="451" y="298"/>
                </a:lnTo>
                <a:lnTo>
                  <a:pt x="452" y="299"/>
                </a:lnTo>
                <a:lnTo>
                  <a:pt x="454" y="299"/>
                </a:lnTo>
                <a:lnTo>
                  <a:pt x="454" y="301"/>
                </a:lnTo>
                <a:lnTo>
                  <a:pt x="454" y="303"/>
                </a:lnTo>
                <a:lnTo>
                  <a:pt x="454" y="304"/>
                </a:lnTo>
                <a:lnTo>
                  <a:pt x="454" y="306"/>
                </a:lnTo>
                <a:lnTo>
                  <a:pt x="454" y="308"/>
                </a:lnTo>
                <a:lnTo>
                  <a:pt x="452" y="308"/>
                </a:lnTo>
                <a:lnTo>
                  <a:pt x="451" y="309"/>
                </a:lnTo>
                <a:lnTo>
                  <a:pt x="449" y="308"/>
                </a:lnTo>
                <a:lnTo>
                  <a:pt x="446" y="308"/>
                </a:lnTo>
                <a:lnTo>
                  <a:pt x="446" y="309"/>
                </a:lnTo>
                <a:lnTo>
                  <a:pt x="444" y="309"/>
                </a:lnTo>
                <a:lnTo>
                  <a:pt x="442" y="309"/>
                </a:lnTo>
                <a:lnTo>
                  <a:pt x="441" y="309"/>
                </a:lnTo>
                <a:lnTo>
                  <a:pt x="439" y="311"/>
                </a:lnTo>
                <a:lnTo>
                  <a:pt x="434" y="313"/>
                </a:lnTo>
                <a:lnTo>
                  <a:pt x="432" y="314"/>
                </a:lnTo>
                <a:lnTo>
                  <a:pt x="429" y="313"/>
                </a:lnTo>
                <a:lnTo>
                  <a:pt x="426" y="313"/>
                </a:lnTo>
                <a:lnTo>
                  <a:pt x="424" y="313"/>
                </a:lnTo>
                <a:lnTo>
                  <a:pt x="424" y="314"/>
                </a:lnTo>
                <a:lnTo>
                  <a:pt x="422" y="316"/>
                </a:lnTo>
                <a:lnTo>
                  <a:pt x="421" y="316"/>
                </a:lnTo>
                <a:lnTo>
                  <a:pt x="419" y="316"/>
                </a:lnTo>
                <a:lnTo>
                  <a:pt x="419" y="318"/>
                </a:lnTo>
                <a:lnTo>
                  <a:pt x="417" y="319"/>
                </a:lnTo>
                <a:lnTo>
                  <a:pt x="416" y="319"/>
                </a:lnTo>
                <a:lnTo>
                  <a:pt x="416" y="321"/>
                </a:lnTo>
                <a:lnTo>
                  <a:pt x="416" y="323"/>
                </a:lnTo>
                <a:lnTo>
                  <a:pt x="414" y="323"/>
                </a:lnTo>
                <a:lnTo>
                  <a:pt x="412" y="323"/>
                </a:lnTo>
                <a:lnTo>
                  <a:pt x="411" y="323"/>
                </a:lnTo>
                <a:lnTo>
                  <a:pt x="409" y="324"/>
                </a:lnTo>
                <a:lnTo>
                  <a:pt x="409" y="326"/>
                </a:lnTo>
                <a:lnTo>
                  <a:pt x="409" y="329"/>
                </a:lnTo>
                <a:lnTo>
                  <a:pt x="409" y="331"/>
                </a:lnTo>
                <a:lnTo>
                  <a:pt x="409" y="333"/>
                </a:lnTo>
                <a:lnTo>
                  <a:pt x="409" y="334"/>
                </a:lnTo>
                <a:lnTo>
                  <a:pt x="409" y="336"/>
                </a:lnTo>
                <a:lnTo>
                  <a:pt x="409" y="338"/>
                </a:lnTo>
                <a:lnTo>
                  <a:pt x="409" y="339"/>
                </a:lnTo>
                <a:lnTo>
                  <a:pt x="409" y="341"/>
                </a:lnTo>
                <a:lnTo>
                  <a:pt x="407" y="343"/>
                </a:lnTo>
                <a:lnTo>
                  <a:pt x="407" y="344"/>
                </a:lnTo>
                <a:lnTo>
                  <a:pt x="406" y="343"/>
                </a:lnTo>
                <a:lnTo>
                  <a:pt x="404" y="343"/>
                </a:lnTo>
                <a:lnTo>
                  <a:pt x="404" y="344"/>
                </a:lnTo>
                <a:lnTo>
                  <a:pt x="401" y="344"/>
                </a:lnTo>
                <a:lnTo>
                  <a:pt x="402" y="346"/>
                </a:lnTo>
                <a:lnTo>
                  <a:pt x="402" y="348"/>
                </a:lnTo>
                <a:lnTo>
                  <a:pt x="404" y="351"/>
                </a:lnTo>
                <a:lnTo>
                  <a:pt x="406" y="353"/>
                </a:lnTo>
                <a:lnTo>
                  <a:pt x="407" y="354"/>
                </a:lnTo>
                <a:lnTo>
                  <a:pt x="409" y="356"/>
                </a:lnTo>
                <a:lnTo>
                  <a:pt x="407" y="358"/>
                </a:lnTo>
                <a:lnTo>
                  <a:pt x="406" y="359"/>
                </a:lnTo>
                <a:lnTo>
                  <a:pt x="402" y="359"/>
                </a:lnTo>
                <a:lnTo>
                  <a:pt x="401" y="361"/>
                </a:lnTo>
                <a:lnTo>
                  <a:pt x="401" y="363"/>
                </a:lnTo>
                <a:lnTo>
                  <a:pt x="401" y="368"/>
                </a:lnTo>
                <a:lnTo>
                  <a:pt x="401" y="369"/>
                </a:lnTo>
                <a:lnTo>
                  <a:pt x="402" y="371"/>
                </a:lnTo>
                <a:lnTo>
                  <a:pt x="402" y="373"/>
                </a:lnTo>
                <a:lnTo>
                  <a:pt x="402" y="374"/>
                </a:lnTo>
                <a:lnTo>
                  <a:pt x="401" y="374"/>
                </a:lnTo>
                <a:lnTo>
                  <a:pt x="399" y="376"/>
                </a:lnTo>
                <a:lnTo>
                  <a:pt x="399" y="378"/>
                </a:lnTo>
                <a:lnTo>
                  <a:pt x="396" y="378"/>
                </a:lnTo>
                <a:lnTo>
                  <a:pt x="396" y="379"/>
                </a:lnTo>
                <a:lnTo>
                  <a:pt x="396" y="381"/>
                </a:lnTo>
                <a:lnTo>
                  <a:pt x="397" y="381"/>
                </a:lnTo>
                <a:lnTo>
                  <a:pt x="397" y="384"/>
                </a:lnTo>
                <a:lnTo>
                  <a:pt x="397" y="386"/>
                </a:lnTo>
                <a:lnTo>
                  <a:pt x="397" y="388"/>
                </a:lnTo>
                <a:lnTo>
                  <a:pt x="397" y="389"/>
                </a:lnTo>
                <a:lnTo>
                  <a:pt x="396" y="389"/>
                </a:lnTo>
                <a:lnTo>
                  <a:pt x="396" y="391"/>
                </a:lnTo>
                <a:lnTo>
                  <a:pt x="394" y="393"/>
                </a:lnTo>
                <a:lnTo>
                  <a:pt x="394" y="394"/>
                </a:lnTo>
                <a:lnTo>
                  <a:pt x="392" y="399"/>
                </a:lnTo>
                <a:lnTo>
                  <a:pt x="392" y="401"/>
                </a:lnTo>
                <a:lnTo>
                  <a:pt x="392" y="404"/>
                </a:lnTo>
                <a:lnTo>
                  <a:pt x="391" y="406"/>
                </a:lnTo>
                <a:lnTo>
                  <a:pt x="391" y="408"/>
                </a:lnTo>
                <a:lnTo>
                  <a:pt x="391" y="409"/>
                </a:lnTo>
                <a:lnTo>
                  <a:pt x="389" y="409"/>
                </a:lnTo>
                <a:lnTo>
                  <a:pt x="387" y="411"/>
                </a:lnTo>
                <a:lnTo>
                  <a:pt x="384" y="413"/>
                </a:lnTo>
                <a:lnTo>
                  <a:pt x="382" y="413"/>
                </a:lnTo>
                <a:lnTo>
                  <a:pt x="379" y="413"/>
                </a:lnTo>
                <a:lnTo>
                  <a:pt x="379" y="411"/>
                </a:lnTo>
                <a:lnTo>
                  <a:pt x="377" y="411"/>
                </a:lnTo>
                <a:lnTo>
                  <a:pt x="374" y="411"/>
                </a:lnTo>
                <a:lnTo>
                  <a:pt x="369" y="409"/>
                </a:lnTo>
                <a:lnTo>
                  <a:pt x="366" y="409"/>
                </a:lnTo>
                <a:lnTo>
                  <a:pt x="359" y="413"/>
                </a:lnTo>
                <a:lnTo>
                  <a:pt x="357" y="413"/>
                </a:lnTo>
                <a:lnTo>
                  <a:pt x="356" y="414"/>
                </a:lnTo>
                <a:lnTo>
                  <a:pt x="354" y="416"/>
                </a:lnTo>
                <a:lnTo>
                  <a:pt x="354" y="418"/>
                </a:lnTo>
                <a:lnTo>
                  <a:pt x="352" y="419"/>
                </a:lnTo>
                <a:lnTo>
                  <a:pt x="351" y="419"/>
                </a:lnTo>
                <a:lnTo>
                  <a:pt x="349" y="419"/>
                </a:lnTo>
                <a:lnTo>
                  <a:pt x="349" y="418"/>
                </a:lnTo>
                <a:lnTo>
                  <a:pt x="347" y="414"/>
                </a:lnTo>
                <a:lnTo>
                  <a:pt x="346" y="411"/>
                </a:lnTo>
                <a:lnTo>
                  <a:pt x="346" y="409"/>
                </a:lnTo>
                <a:lnTo>
                  <a:pt x="346" y="408"/>
                </a:lnTo>
                <a:lnTo>
                  <a:pt x="346" y="406"/>
                </a:lnTo>
                <a:lnTo>
                  <a:pt x="346" y="404"/>
                </a:lnTo>
                <a:lnTo>
                  <a:pt x="346" y="403"/>
                </a:lnTo>
                <a:lnTo>
                  <a:pt x="344" y="401"/>
                </a:lnTo>
                <a:lnTo>
                  <a:pt x="344" y="399"/>
                </a:lnTo>
                <a:lnTo>
                  <a:pt x="342" y="399"/>
                </a:lnTo>
                <a:lnTo>
                  <a:pt x="341" y="401"/>
                </a:lnTo>
                <a:lnTo>
                  <a:pt x="339" y="401"/>
                </a:lnTo>
                <a:lnTo>
                  <a:pt x="336" y="401"/>
                </a:lnTo>
                <a:lnTo>
                  <a:pt x="332" y="401"/>
                </a:lnTo>
                <a:lnTo>
                  <a:pt x="329" y="403"/>
                </a:lnTo>
                <a:lnTo>
                  <a:pt x="329" y="401"/>
                </a:lnTo>
                <a:lnTo>
                  <a:pt x="329" y="399"/>
                </a:lnTo>
                <a:lnTo>
                  <a:pt x="327" y="399"/>
                </a:lnTo>
                <a:lnTo>
                  <a:pt x="327" y="401"/>
                </a:lnTo>
                <a:lnTo>
                  <a:pt x="327" y="399"/>
                </a:lnTo>
                <a:lnTo>
                  <a:pt x="326" y="401"/>
                </a:lnTo>
                <a:lnTo>
                  <a:pt x="326" y="399"/>
                </a:lnTo>
                <a:lnTo>
                  <a:pt x="324" y="399"/>
                </a:lnTo>
                <a:lnTo>
                  <a:pt x="322" y="399"/>
                </a:lnTo>
                <a:lnTo>
                  <a:pt x="321" y="401"/>
                </a:lnTo>
                <a:lnTo>
                  <a:pt x="319" y="401"/>
                </a:lnTo>
                <a:lnTo>
                  <a:pt x="317" y="401"/>
                </a:lnTo>
                <a:lnTo>
                  <a:pt x="317" y="403"/>
                </a:lnTo>
                <a:lnTo>
                  <a:pt x="316" y="403"/>
                </a:lnTo>
                <a:lnTo>
                  <a:pt x="316" y="404"/>
                </a:lnTo>
                <a:lnTo>
                  <a:pt x="314" y="404"/>
                </a:lnTo>
                <a:lnTo>
                  <a:pt x="314" y="406"/>
                </a:lnTo>
                <a:lnTo>
                  <a:pt x="312" y="404"/>
                </a:lnTo>
                <a:lnTo>
                  <a:pt x="312" y="406"/>
                </a:lnTo>
                <a:lnTo>
                  <a:pt x="311" y="406"/>
                </a:lnTo>
                <a:lnTo>
                  <a:pt x="309" y="406"/>
                </a:lnTo>
                <a:lnTo>
                  <a:pt x="307" y="406"/>
                </a:lnTo>
                <a:lnTo>
                  <a:pt x="306" y="406"/>
                </a:lnTo>
                <a:lnTo>
                  <a:pt x="304" y="406"/>
                </a:lnTo>
                <a:lnTo>
                  <a:pt x="304" y="408"/>
                </a:lnTo>
                <a:lnTo>
                  <a:pt x="302" y="408"/>
                </a:lnTo>
                <a:lnTo>
                  <a:pt x="301" y="408"/>
                </a:lnTo>
                <a:lnTo>
                  <a:pt x="301" y="409"/>
                </a:lnTo>
                <a:lnTo>
                  <a:pt x="299" y="409"/>
                </a:lnTo>
                <a:lnTo>
                  <a:pt x="297" y="409"/>
                </a:lnTo>
                <a:lnTo>
                  <a:pt x="297" y="411"/>
                </a:lnTo>
                <a:lnTo>
                  <a:pt x="296" y="411"/>
                </a:lnTo>
                <a:lnTo>
                  <a:pt x="294" y="411"/>
                </a:lnTo>
                <a:lnTo>
                  <a:pt x="294" y="413"/>
                </a:lnTo>
                <a:lnTo>
                  <a:pt x="294" y="411"/>
                </a:lnTo>
                <a:lnTo>
                  <a:pt x="294" y="413"/>
                </a:lnTo>
                <a:lnTo>
                  <a:pt x="292" y="413"/>
                </a:lnTo>
                <a:lnTo>
                  <a:pt x="292" y="411"/>
                </a:lnTo>
                <a:lnTo>
                  <a:pt x="291" y="411"/>
                </a:lnTo>
                <a:lnTo>
                  <a:pt x="291" y="413"/>
                </a:lnTo>
                <a:lnTo>
                  <a:pt x="289" y="413"/>
                </a:lnTo>
                <a:lnTo>
                  <a:pt x="289" y="414"/>
                </a:lnTo>
                <a:lnTo>
                  <a:pt x="287" y="414"/>
                </a:lnTo>
                <a:lnTo>
                  <a:pt x="286" y="414"/>
                </a:lnTo>
                <a:lnTo>
                  <a:pt x="286" y="416"/>
                </a:lnTo>
                <a:lnTo>
                  <a:pt x="284" y="416"/>
                </a:lnTo>
                <a:lnTo>
                  <a:pt x="284" y="418"/>
                </a:lnTo>
                <a:lnTo>
                  <a:pt x="284" y="416"/>
                </a:lnTo>
                <a:lnTo>
                  <a:pt x="284" y="418"/>
                </a:lnTo>
                <a:lnTo>
                  <a:pt x="282" y="418"/>
                </a:lnTo>
                <a:lnTo>
                  <a:pt x="282" y="416"/>
                </a:lnTo>
                <a:lnTo>
                  <a:pt x="281" y="416"/>
                </a:lnTo>
                <a:lnTo>
                  <a:pt x="281" y="414"/>
                </a:lnTo>
                <a:lnTo>
                  <a:pt x="281" y="416"/>
                </a:lnTo>
                <a:lnTo>
                  <a:pt x="279" y="416"/>
                </a:lnTo>
                <a:lnTo>
                  <a:pt x="277" y="416"/>
                </a:lnTo>
                <a:lnTo>
                  <a:pt x="277" y="414"/>
                </a:lnTo>
                <a:lnTo>
                  <a:pt x="275" y="414"/>
                </a:lnTo>
                <a:lnTo>
                  <a:pt x="275" y="416"/>
                </a:lnTo>
                <a:lnTo>
                  <a:pt x="274" y="416"/>
                </a:lnTo>
                <a:lnTo>
                  <a:pt x="272" y="416"/>
                </a:lnTo>
                <a:lnTo>
                  <a:pt x="272" y="414"/>
                </a:lnTo>
                <a:lnTo>
                  <a:pt x="270" y="414"/>
                </a:lnTo>
                <a:lnTo>
                  <a:pt x="270" y="413"/>
                </a:lnTo>
                <a:lnTo>
                  <a:pt x="270" y="414"/>
                </a:lnTo>
                <a:lnTo>
                  <a:pt x="270" y="413"/>
                </a:lnTo>
                <a:lnTo>
                  <a:pt x="270" y="411"/>
                </a:lnTo>
                <a:lnTo>
                  <a:pt x="269" y="411"/>
                </a:lnTo>
                <a:lnTo>
                  <a:pt x="269" y="409"/>
                </a:lnTo>
                <a:lnTo>
                  <a:pt x="269" y="408"/>
                </a:lnTo>
                <a:lnTo>
                  <a:pt x="269" y="406"/>
                </a:lnTo>
                <a:lnTo>
                  <a:pt x="270" y="406"/>
                </a:lnTo>
                <a:lnTo>
                  <a:pt x="272" y="406"/>
                </a:lnTo>
                <a:lnTo>
                  <a:pt x="274" y="406"/>
                </a:lnTo>
                <a:lnTo>
                  <a:pt x="274" y="404"/>
                </a:lnTo>
                <a:lnTo>
                  <a:pt x="272" y="404"/>
                </a:lnTo>
                <a:lnTo>
                  <a:pt x="270" y="404"/>
                </a:lnTo>
                <a:lnTo>
                  <a:pt x="270" y="406"/>
                </a:lnTo>
                <a:lnTo>
                  <a:pt x="269" y="406"/>
                </a:lnTo>
                <a:lnTo>
                  <a:pt x="267" y="406"/>
                </a:lnTo>
                <a:lnTo>
                  <a:pt x="265" y="404"/>
                </a:lnTo>
                <a:lnTo>
                  <a:pt x="264" y="404"/>
                </a:lnTo>
                <a:lnTo>
                  <a:pt x="264" y="403"/>
                </a:lnTo>
                <a:lnTo>
                  <a:pt x="265" y="403"/>
                </a:lnTo>
                <a:lnTo>
                  <a:pt x="267" y="403"/>
                </a:lnTo>
                <a:lnTo>
                  <a:pt x="269" y="403"/>
                </a:lnTo>
                <a:lnTo>
                  <a:pt x="270" y="403"/>
                </a:lnTo>
                <a:lnTo>
                  <a:pt x="272" y="403"/>
                </a:lnTo>
                <a:lnTo>
                  <a:pt x="272" y="401"/>
                </a:lnTo>
                <a:lnTo>
                  <a:pt x="274" y="401"/>
                </a:lnTo>
                <a:lnTo>
                  <a:pt x="275" y="401"/>
                </a:lnTo>
                <a:lnTo>
                  <a:pt x="277" y="401"/>
                </a:lnTo>
                <a:lnTo>
                  <a:pt x="279" y="401"/>
                </a:lnTo>
                <a:lnTo>
                  <a:pt x="279" y="399"/>
                </a:lnTo>
                <a:lnTo>
                  <a:pt x="279" y="401"/>
                </a:lnTo>
                <a:lnTo>
                  <a:pt x="281" y="401"/>
                </a:lnTo>
                <a:lnTo>
                  <a:pt x="281" y="399"/>
                </a:lnTo>
                <a:lnTo>
                  <a:pt x="282" y="399"/>
                </a:lnTo>
                <a:lnTo>
                  <a:pt x="284" y="399"/>
                </a:lnTo>
                <a:lnTo>
                  <a:pt x="284" y="398"/>
                </a:lnTo>
                <a:lnTo>
                  <a:pt x="286" y="398"/>
                </a:lnTo>
                <a:lnTo>
                  <a:pt x="287" y="398"/>
                </a:lnTo>
                <a:lnTo>
                  <a:pt x="289" y="398"/>
                </a:lnTo>
                <a:lnTo>
                  <a:pt x="289" y="399"/>
                </a:lnTo>
                <a:lnTo>
                  <a:pt x="287" y="399"/>
                </a:lnTo>
                <a:lnTo>
                  <a:pt x="286" y="399"/>
                </a:lnTo>
                <a:lnTo>
                  <a:pt x="286" y="401"/>
                </a:lnTo>
                <a:lnTo>
                  <a:pt x="284" y="401"/>
                </a:lnTo>
                <a:lnTo>
                  <a:pt x="286" y="401"/>
                </a:lnTo>
                <a:lnTo>
                  <a:pt x="287" y="401"/>
                </a:lnTo>
                <a:lnTo>
                  <a:pt x="287" y="399"/>
                </a:lnTo>
                <a:lnTo>
                  <a:pt x="289" y="399"/>
                </a:lnTo>
                <a:lnTo>
                  <a:pt x="291" y="399"/>
                </a:lnTo>
                <a:lnTo>
                  <a:pt x="292" y="399"/>
                </a:lnTo>
                <a:lnTo>
                  <a:pt x="294" y="399"/>
                </a:lnTo>
                <a:lnTo>
                  <a:pt x="296" y="399"/>
                </a:lnTo>
                <a:lnTo>
                  <a:pt x="297" y="399"/>
                </a:lnTo>
                <a:lnTo>
                  <a:pt x="299" y="399"/>
                </a:lnTo>
                <a:lnTo>
                  <a:pt x="299" y="398"/>
                </a:lnTo>
                <a:lnTo>
                  <a:pt x="299" y="399"/>
                </a:lnTo>
                <a:lnTo>
                  <a:pt x="299" y="398"/>
                </a:lnTo>
                <a:lnTo>
                  <a:pt x="301" y="398"/>
                </a:lnTo>
                <a:lnTo>
                  <a:pt x="302" y="398"/>
                </a:lnTo>
                <a:lnTo>
                  <a:pt x="302" y="396"/>
                </a:lnTo>
                <a:lnTo>
                  <a:pt x="304" y="396"/>
                </a:lnTo>
                <a:lnTo>
                  <a:pt x="306" y="396"/>
                </a:lnTo>
                <a:lnTo>
                  <a:pt x="306" y="394"/>
                </a:lnTo>
                <a:lnTo>
                  <a:pt x="307" y="394"/>
                </a:lnTo>
                <a:lnTo>
                  <a:pt x="309" y="394"/>
                </a:lnTo>
                <a:lnTo>
                  <a:pt x="311" y="394"/>
                </a:lnTo>
                <a:lnTo>
                  <a:pt x="312" y="394"/>
                </a:lnTo>
                <a:lnTo>
                  <a:pt x="314" y="394"/>
                </a:lnTo>
                <a:lnTo>
                  <a:pt x="314" y="393"/>
                </a:lnTo>
                <a:lnTo>
                  <a:pt x="316" y="393"/>
                </a:lnTo>
                <a:lnTo>
                  <a:pt x="317" y="393"/>
                </a:lnTo>
                <a:lnTo>
                  <a:pt x="319" y="393"/>
                </a:lnTo>
                <a:lnTo>
                  <a:pt x="321" y="393"/>
                </a:lnTo>
                <a:lnTo>
                  <a:pt x="322" y="393"/>
                </a:lnTo>
                <a:lnTo>
                  <a:pt x="324" y="393"/>
                </a:lnTo>
                <a:lnTo>
                  <a:pt x="326" y="393"/>
                </a:lnTo>
                <a:lnTo>
                  <a:pt x="327" y="393"/>
                </a:lnTo>
                <a:lnTo>
                  <a:pt x="329" y="393"/>
                </a:lnTo>
                <a:lnTo>
                  <a:pt x="331" y="393"/>
                </a:lnTo>
                <a:lnTo>
                  <a:pt x="332" y="393"/>
                </a:lnTo>
                <a:lnTo>
                  <a:pt x="334" y="393"/>
                </a:lnTo>
                <a:lnTo>
                  <a:pt x="336" y="393"/>
                </a:lnTo>
                <a:lnTo>
                  <a:pt x="337" y="393"/>
                </a:lnTo>
                <a:lnTo>
                  <a:pt x="339" y="393"/>
                </a:lnTo>
                <a:lnTo>
                  <a:pt x="341" y="393"/>
                </a:lnTo>
                <a:lnTo>
                  <a:pt x="342" y="393"/>
                </a:lnTo>
                <a:lnTo>
                  <a:pt x="342" y="391"/>
                </a:lnTo>
                <a:lnTo>
                  <a:pt x="342" y="393"/>
                </a:lnTo>
                <a:lnTo>
                  <a:pt x="342" y="391"/>
                </a:lnTo>
                <a:lnTo>
                  <a:pt x="344" y="391"/>
                </a:lnTo>
                <a:lnTo>
                  <a:pt x="344" y="389"/>
                </a:lnTo>
                <a:lnTo>
                  <a:pt x="346" y="389"/>
                </a:lnTo>
                <a:lnTo>
                  <a:pt x="347" y="389"/>
                </a:lnTo>
                <a:lnTo>
                  <a:pt x="347" y="388"/>
                </a:lnTo>
                <a:lnTo>
                  <a:pt x="349" y="388"/>
                </a:lnTo>
                <a:lnTo>
                  <a:pt x="351" y="388"/>
                </a:lnTo>
                <a:lnTo>
                  <a:pt x="352" y="388"/>
                </a:lnTo>
                <a:lnTo>
                  <a:pt x="354" y="388"/>
                </a:lnTo>
                <a:lnTo>
                  <a:pt x="356" y="388"/>
                </a:lnTo>
                <a:lnTo>
                  <a:pt x="356" y="389"/>
                </a:lnTo>
                <a:lnTo>
                  <a:pt x="357" y="389"/>
                </a:lnTo>
                <a:lnTo>
                  <a:pt x="359" y="389"/>
                </a:lnTo>
                <a:lnTo>
                  <a:pt x="361" y="389"/>
                </a:lnTo>
                <a:lnTo>
                  <a:pt x="362" y="389"/>
                </a:lnTo>
                <a:lnTo>
                  <a:pt x="362" y="388"/>
                </a:lnTo>
                <a:lnTo>
                  <a:pt x="361" y="388"/>
                </a:lnTo>
                <a:lnTo>
                  <a:pt x="361" y="386"/>
                </a:lnTo>
                <a:lnTo>
                  <a:pt x="362" y="386"/>
                </a:lnTo>
                <a:lnTo>
                  <a:pt x="364" y="386"/>
                </a:lnTo>
                <a:lnTo>
                  <a:pt x="366" y="386"/>
                </a:lnTo>
                <a:lnTo>
                  <a:pt x="366" y="388"/>
                </a:lnTo>
                <a:lnTo>
                  <a:pt x="366" y="389"/>
                </a:lnTo>
                <a:lnTo>
                  <a:pt x="366" y="391"/>
                </a:lnTo>
                <a:lnTo>
                  <a:pt x="366" y="393"/>
                </a:lnTo>
                <a:lnTo>
                  <a:pt x="366" y="394"/>
                </a:lnTo>
                <a:lnTo>
                  <a:pt x="367" y="394"/>
                </a:lnTo>
                <a:lnTo>
                  <a:pt x="367" y="393"/>
                </a:lnTo>
                <a:lnTo>
                  <a:pt x="367" y="394"/>
                </a:lnTo>
                <a:lnTo>
                  <a:pt x="367" y="393"/>
                </a:lnTo>
                <a:lnTo>
                  <a:pt x="367" y="394"/>
                </a:lnTo>
                <a:lnTo>
                  <a:pt x="367" y="393"/>
                </a:lnTo>
                <a:lnTo>
                  <a:pt x="367" y="391"/>
                </a:lnTo>
                <a:lnTo>
                  <a:pt x="367" y="389"/>
                </a:lnTo>
                <a:lnTo>
                  <a:pt x="369" y="389"/>
                </a:lnTo>
                <a:lnTo>
                  <a:pt x="369" y="388"/>
                </a:lnTo>
                <a:lnTo>
                  <a:pt x="371" y="386"/>
                </a:lnTo>
                <a:lnTo>
                  <a:pt x="372" y="386"/>
                </a:lnTo>
                <a:lnTo>
                  <a:pt x="374" y="386"/>
                </a:lnTo>
                <a:lnTo>
                  <a:pt x="374" y="384"/>
                </a:lnTo>
                <a:lnTo>
                  <a:pt x="374" y="383"/>
                </a:lnTo>
                <a:lnTo>
                  <a:pt x="374" y="381"/>
                </a:lnTo>
                <a:lnTo>
                  <a:pt x="376" y="381"/>
                </a:lnTo>
                <a:lnTo>
                  <a:pt x="376" y="379"/>
                </a:lnTo>
                <a:lnTo>
                  <a:pt x="376" y="378"/>
                </a:lnTo>
                <a:lnTo>
                  <a:pt x="377" y="378"/>
                </a:lnTo>
                <a:lnTo>
                  <a:pt x="377" y="376"/>
                </a:lnTo>
                <a:lnTo>
                  <a:pt x="377" y="374"/>
                </a:lnTo>
                <a:lnTo>
                  <a:pt x="376" y="374"/>
                </a:lnTo>
                <a:lnTo>
                  <a:pt x="376" y="373"/>
                </a:lnTo>
                <a:lnTo>
                  <a:pt x="376" y="371"/>
                </a:lnTo>
                <a:lnTo>
                  <a:pt x="377" y="371"/>
                </a:lnTo>
                <a:lnTo>
                  <a:pt x="377" y="373"/>
                </a:lnTo>
                <a:lnTo>
                  <a:pt x="377" y="371"/>
                </a:lnTo>
                <a:lnTo>
                  <a:pt x="379" y="371"/>
                </a:lnTo>
                <a:lnTo>
                  <a:pt x="379" y="369"/>
                </a:lnTo>
                <a:lnTo>
                  <a:pt x="379" y="368"/>
                </a:lnTo>
                <a:lnTo>
                  <a:pt x="381" y="368"/>
                </a:lnTo>
                <a:lnTo>
                  <a:pt x="382" y="368"/>
                </a:lnTo>
                <a:lnTo>
                  <a:pt x="384" y="368"/>
                </a:lnTo>
                <a:lnTo>
                  <a:pt x="386" y="368"/>
                </a:lnTo>
                <a:lnTo>
                  <a:pt x="386" y="366"/>
                </a:lnTo>
                <a:lnTo>
                  <a:pt x="387" y="366"/>
                </a:lnTo>
                <a:lnTo>
                  <a:pt x="389" y="366"/>
                </a:lnTo>
                <a:lnTo>
                  <a:pt x="389" y="364"/>
                </a:lnTo>
                <a:lnTo>
                  <a:pt x="389" y="363"/>
                </a:lnTo>
                <a:lnTo>
                  <a:pt x="389" y="361"/>
                </a:lnTo>
                <a:lnTo>
                  <a:pt x="389" y="359"/>
                </a:lnTo>
                <a:lnTo>
                  <a:pt x="391" y="359"/>
                </a:lnTo>
                <a:lnTo>
                  <a:pt x="391" y="361"/>
                </a:lnTo>
                <a:lnTo>
                  <a:pt x="391" y="359"/>
                </a:lnTo>
                <a:lnTo>
                  <a:pt x="391" y="358"/>
                </a:lnTo>
                <a:lnTo>
                  <a:pt x="392" y="358"/>
                </a:lnTo>
                <a:lnTo>
                  <a:pt x="392" y="356"/>
                </a:lnTo>
                <a:lnTo>
                  <a:pt x="392" y="354"/>
                </a:lnTo>
                <a:lnTo>
                  <a:pt x="391" y="354"/>
                </a:lnTo>
                <a:lnTo>
                  <a:pt x="391" y="353"/>
                </a:lnTo>
                <a:lnTo>
                  <a:pt x="391" y="351"/>
                </a:lnTo>
                <a:lnTo>
                  <a:pt x="389" y="351"/>
                </a:lnTo>
                <a:lnTo>
                  <a:pt x="389" y="349"/>
                </a:lnTo>
                <a:lnTo>
                  <a:pt x="387" y="349"/>
                </a:lnTo>
                <a:lnTo>
                  <a:pt x="387" y="348"/>
                </a:lnTo>
                <a:lnTo>
                  <a:pt x="386" y="348"/>
                </a:lnTo>
                <a:lnTo>
                  <a:pt x="384" y="346"/>
                </a:lnTo>
                <a:lnTo>
                  <a:pt x="384" y="344"/>
                </a:lnTo>
                <a:lnTo>
                  <a:pt x="384" y="343"/>
                </a:lnTo>
                <a:lnTo>
                  <a:pt x="382" y="343"/>
                </a:lnTo>
                <a:lnTo>
                  <a:pt x="384" y="341"/>
                </a:lnTo>
                <a:lnTo>
                  <a:pt x="382" y="341"/>
                </a:lnTo>
                <a:lnTo>
                  <a:pt x="384" y="341"/>
                </a:lnTo>
                <a:lnTo>
                  <a:pt x="382" y="341"/>
                </a:lnTo>
                <a:lnTo>
                  <a:pt x="382" y="339"/>
                </a:lnTo>
                <a:lnTo>
                  <a:pt x="382" y="338"/>
                </a:lnTo>
                <a:lnTo>
                  <a:pt x="384" y="338"/>
                </a:lnTo>
                <a:lnTo>
                  <a:pt x="384" y="336"/>
                </a:lnTo>
                <a:lnTo>
                  <a:pt x="386" y="336"/>
                </a:lnTo>
                <a:lnTo>
                  <a:pt x="387" y="336"/>
                </a:lnTo>
                <a:lnTo>
                  <a:pt x="387" y="334"/>
                </a:lnTo>
                <a:lnTo>
                  <a:pt x="387" y="333"/>
                </a:lnTo>
                <a:lnTo>
                  <a:pt x="389" y="333"/>
                </a:lnTo>
                <a:lnTo>
                  <a:pt x="391" y="333"/>
                </a:lnTo>
                <a:lnTo>
                  <a:pt x="391" y="334"/>
                </a:lnTo>
                <a:lnTo>
                  <a:pt x="392" y="334"/>
                </a:lnTo>
                <a:lnTo>
                  <a:pt x="394" y="334"/>
                </a:lnTo>
                <a:lnTo>
                  <a:pt x="396" y="334"/>
                </a:lnTo>
                <a:lnTo>
                  <a:pt x="397" y="334"/>
                </a:lnTo>
                <a:lnTo>
                  <a:pt x="397" y="336"/>
                </a:lnTo>
                <a:lnTo>
                  <a:pt x="399" y="334"/>
                </a:lnTo>
                <a:lnTo>
                  <a:pt x="401" y="334"/>
                </a:lnTo>
                <a:lnTo>
                  <a:pt x="401" y="333"/>
                </a:lnTo>
                <a:lnTo>
                  <a:pt x="402" y="333"/>
                </a:lnTo>
                <a:lnTo>
                  <a:pt x="402" y="331"/>
                </a:lnTo>
                <a:lnTo>
                  <a:pt x="402" y="329"/>
                </a:lnTo>
                <a:lnTo>
                  <a:pt x="404" y="329"/>
                </a:lnTo>
                <a:lnTo>
                  <a:pt x="404" y="328"/>
                </a:lnTo>
                <a:lnTo>
                  <a:pt x="402" y="328"/>
                </a:lnTo>
                <a:lnTo>
                  <a:pt x="402" y="326"/>
                </a:lnTo>
                <a:lnTo>
                  <a:pt x="404" y="326"/>
                </a:lnTo>
                <a:lnTo>
                  <a:pt x="404" y="324"/>
                </a:lnTo>
                <a:lnTo>
                  <a:pt x="404" y="323"/>
                </a:lnTo>
                <a:lnTo>
                  <a:pt x="404" y="321"/>
                </a:lnTo>
                <a:lnTo>
                  <a:pt x="406" y="321"/>
                </a:lnTo>
                <a:lnTo>
                  <a:pt x="406" y="319"/>
                </a:lnTo>
                <a:lnTo>
                  <a:pt x="406" y="318"/>
                </a:lnTo>
                <a:lnTo>
                  <a:pt x="407" y="318"/>
                </a:lnTo>
                <a:lnTo>
                  <a:pt x="407" y="316"/>
                </a:lnTo>
                <a:lnTo>
                  <a:pt x="409" y="316"/>
                </a:lnTo>
                <a:lnTo>
                  <a:pt x="409" y="314"/>
                </a:lnTo>
                <a:lnTo>
                  <a:pt x="411" y="314"/>
                </a:lnTo>
                <a:lnTo>
                  <a:pt x="409" y="314"/>
                </a:lnTo>
                <a:lnTo>
                  <a:pt x="409" y="313"/>
                </a:lnTo>
                <a:lnTo>
                  <a:pt x="409" y="311"/>
                </a:lnTo>
                <a:lnTo>
                  <a:pt x="409" y="309"/>
                </a:lnTo>
                <a:lnTo>
                  <a:pt x="407" y="309"/>
                </a:lnTo>
                <a:lnTo>
                  <a:pt x="407" y="308"/>
                </a:lnTo>
                <a:lnTo>
                  <a:pt x="407" y="306"/>
                </a:lnTo>
                <a:lnTo>
                  <a:pt x="406" y="306"/>
                </a:lnTo>
                <a:lnTo>
                  <a:pt x="406" y="304"/>
                </a:lnTo>
                <a:lnTo>
                  <a:pt x="404" y="304"/>
                </a:lnTo>
                <a:lnTo>
                  <a:pt x="402" y="304"/>
                </a:lnTo>
                <a:lnTo>
                  <a:pt x="402" y="303"/>
                </a:lnTo>
                <a:lnTo>
                  <a:pt x="404" y="303"/>
                </a:lnTo>
                <a:lnTo>
                  <a:pt x="404" y="301"/>
                </a:lnTo>
                <a:lnTo>
                  <a:pt x="404" y="299"/>
                </a:lnTo>
                <a:lnTo>
                  <a:pt x="404" y="298"/>
                </a:lnTo>
                <a:lnTo>
                  <a:pt x="402" y="298"/>
                </a:lnTo>
                <a:lnTo>
                  <a:pt x="402" y="296"/>
                </a:lnTo>
                <a:lnTo>
                  <a:pt x="402" y="294"/>
                </a:lnTo>
                <a:lnTo>
                  <a:pt x="401" y="294"/>
                </a:lnTo>
                <a:lnTo>
                  <a:pt x="402" y="293"/>
                </a:lnTo>
                <a:lnTo>
                  <a:pt x="401" y="293"/>
                </a:lnTo>
                <a:lnTo>
                  <a:pt x="401" y="291"/>
                </a:lnTo>
                <a:lnTo>
                  <a:pt x="401" y="289"/>
                </a:lnTo>
                <a:lnTo>
                  <a:pt x="401" y="287"/>
                </a:lnTo>
                <a:lnTo>
                  <a:pt x="402" y="287"/>
                </a:lnTo>
                <a:lnTo>
                  <a:pt x="402" y="286"/>
                </a:lnTo>
                <a:lnTo>
                  <a:pt x="402" y="284"/>
                </a:lnTo>
                <a:lnTo>
                  <a:pt x="402" y="282"/>
                </a:lnTo>
                <a:lnTo>
                  <a:pt x="402" y="281"/>
                </a:lnTo>
                <a:lnTo>
                  <a:pt x="401" y="281"/>
                </a:lnTo>
                <a:lnTo>
                  <a:pt x="402" y="281"/>
                </a:lnTo>
                <a:lnTo>
                  <a:pt x="401" y="279"/>
                </a:lnTo>
                <a:lnTo>
                  <a:pt x="401" y="277"/>
                </a:lnTo>
                <a:lnTo>
                  <a:pt x="399" y="277"/>
                </a:lnTo>
                <a:lnTo>
                  <a:pt x="397" y="276"/>
                </a:lnTo>
                <a:lnTo>
                  <a:pt x="396" y="276"/>
                </a:lnTo>
                <a:lnTo>
                  <a:pt x="397" y="276"/>
                </a:lnTo>
                <a:lnTo>
                  <a:pt x="396" y="276"/>
                </a:lnTo>
                <a:lnTo>
                  <a:pt x="396" y="274"/>
                </a:lnTo>
                <a:lnTo>
                  <a:pt x="397" y="274"/>
                </a:lnTo>
                <a:lnTo>
                  <a:pt x="396" y="274"/>
                </a:lnTo>
                <a:lnTo>
                  <a:pt x="397" y="274"/>
                </a:lnTo>
                <a:lnTo>
                  <a:pt x="396" y="274"/>
                </a:lnTo>
                <a:lnTo>
                  <a:pt x="394" y="274"/>
                </a:lnTo>
                <a:lnTo>
                  <a:pt x="394" y="272"/>
                </a:lnTo>
                <a:lnTo>
                  <a:pt x="392" y="272"/>
                </a:lnTo>
                <a:lnTo>
                  <a:pt x="394" y="272"/>
                </a:lnTo>
                <a:lnTo>
                  <a:pt x="394" y="271"/>
                </a:lnTo>
                <a:lnTo>
                  <a:pt x="394" y="269"/>
                </a:lnTo>
                <a:lnTo>
                  <a:pt x="392" y="269"/>
                </a:lnTo>
                <a:lnTo>
                  <a:pt x="392" y="271"/>
                </a:lnTo>
                <a:lnTo>
                  <a:pt x="391" y="271"/>
                </a:lnTo>
                <a:lnTo>
                  <a:pt x="391" y="269"/>
                </a:lnTo>
                <a:lnTo>
                  <a:pt x="389" y="269"/>
                </a:lnTo>
                <a:lnTo>
                  <a:pt x="387" y="269"/>
                </a:lnTo>
                <a:lnTo>
                  <a:pt x="387" y="267"/>
                </a:lnTo>
                <a:lnTo>
                  <a:pt x="387" y="269"/>
                </a:lnTo>
                <a:lnTo>
                  <a:pt x="386" y="269"/>
                </a:lnTo>
                <a:lnTo>
                  <a:pt x="384" y="269"/>
                </a:lnTo>
                <a:lnTo>
                  <a:pt x="384" y="271"/>
                </a:lnTo>
                <a:lnTo>
                  <a:pt x="384" y="272"/>
                </a:lnTo>
                <a:lnTo>
                  <a:pt x="384" y="274"/>
                </a:lnTo>
                <a:lnTo>
                  <a:pt x="384" y="276"/>
                </a:lnTo>
                <a:lnTo>
                  <a:pt x="384" y="277"/>
                </a:lnTo>
                <a:lnTo>
                  <a:pt x="386" y="277"/>
                </a:lnTo>
                <a:lnTo>
                  <a:pt x="387" y="279"/>
                </a:lnTo>
                <a:lnTo>
                  <a:pt x="387" y="281"/>
                </a:lnTo>
                <a:lnTo>
                  <a:pt x="389" y="281"/>
                </a:lnTo>
                <a:lnTo>
                  <a:pt x="391" y="281"/>
                </a:lnTo>
                <a:lnTo>
                  <a:pt x="391" y="282"/>
                </a:lnTo>
                <a:lnTo>
                  <a:pt x="391" y="284"/>
                </a:lnTo>
                <a:lnTo>
                  <a:pt x="392" y="284"/>
                </a:lnTo>
                <a:lnTo>
                  <a:pt x="392" y="286"/>
                </a:lnTo>
                <a:lnTo>
                  <a:pt x="392" y="287"/>
                </a:lnTo>
                <a:lnTo>
                  <a:pt x="392" y="289"/>
                </a:lnTo>
                <a:lnTo>
                  <a:pt x="391" y="289"/>
                </a:lnTo>
                <a:lnTo>
                  <a:pt x="389" y="289"/>
                </a:lnTo>
                <a:lnTo>
                  <a:pt x="389" y="291"/>
                </a:lnTo>
                <a:lnTo>
                  <a:pt x="391" y="291"/>
                </a:lnTo>
                <a:lnTo>
                  <a:pt x="392" y="291"/>
                </a:lnTo>
                <a:lnTo>
                  <a:pt x="392" y="293"/>
                </a:lnTo>
                <a:lnTo>
                  <a:pt x="392" y="294"/>
                </a:lnTo>
                <a:lnTo>
                  <a:pt x="392" y="296"/>
                </a:lnTo>
                <a:lnTo>
                  <a:pt x="394" y="296"/>
                </a:lnTo>
                <a:lnTo>
                  <a:pt x="394" y="298"/>
                </a:lnTo>
                <a:lnTo>
                  <a:pt x="394" y="299"/>
                </a:lnTo>
                <a:lnTo>
                  <a:pt x="396" y="301"/>
                </a:lnTo>
                <a:lnTo>
                  <a:pt x="394" y="301"/>
                </a:lnTo>
                <a:lnTo>
                  <a:pt x="394" y="303"/>
                </a:lnTo>
                <a:lnTo>
                  <a:pt x="394" y="304"/>
                </a:lnTo>
                <a:lnTo>
                  <a:pt x="392" y="304"/>
                </a:lnTo>
                <a:lnTo>
                  <a:pt x="392" y="306"/>
                </a:lnTo>
                <a:lnTo>
                  <a:pt x="394" y="306"/>
                </a:lnTo>
                <a:lnTo>
                  <a:pt x="394" y="308"/>
                </a:lnTo>
                <a:lnTo>
                  <a:pt x="394" y="309"/>
                </a:lnTo>
                <a:lnTo>
                  <a:pt x="396" y="309"/>
                </a:lnTo>
                <a:lnTo>
                  <a:pt x="397" y="309"/>
                </a:lnTo>
                <a:lnTo>
                  <a:pt x="397" y="311"/>
                </a:lnTo>
                <a:lnTo>
                  <a:pt x="397" y="309"/>
                </a:lnTo>
                <a:lnTo>
                  <a:pt x="399" y="309"/>
                </a:lnTo>
                <a:lnTo>
                  <a:pt x="399" y="311"/>
                </a:lnTo>
                <a:lnTo>
                  <a:pt x="401" y="311"/>
                </a:lnTo>
                <a:lnTo>
                  <a:pt x="401" y="313"/>
                </a:lnTo>
                <a:lnTo>
                  <a:pt x="401" y="314"/>
                </a:lnTo>
                <a:lnTo>
                  <a:pt x="401" y="316"/>
                </a:lnTo>
                <a:lnTo>
                  <a:pt x="401" y="318"/>
                </a:lnTo>
                <a:lnTo>
                  <a:pt x="399" y="318"/>
                </a:lnTo>
                <a:lnTo>
                  <a:pt x="399" y="319"/>
                </a:lnTo>
                <a:lnTo>
                  <a:pt x="397" y="319"/>
                </a:lnTo>
                <a:lnTo>
                  <a:pt x="397" y="321"/>
                </a:lnTo>
                <a:lnTo>
                  <a:pt x="397" y="323"/>
                </a:lnTo>
                <a:lnTo>
                  <a:pt x="397" y="324"/>
                </a:lnTo>
                <a:lnTo>
                  <a:pt x="396" y="324"/>
                </a:lnTo>
                <a:lnTo>
                  <a:pt x="394" y="324"/>
                </a:lnTo>
                <a:lnTo>
                  <a:pt x="392" y="324"/>
                </a:lnTo>
                <a:lnTo>
                  <a:pt x="391" y="324"/>
                </a:lnTo>
                <a:lnTo>
                  <a:pt x="391" y="323"/>
                </a:lnTo>
                <a:lnTo>
                  <a:pt x="389" y="323"/>
                </a:lnTo>
                <a:lnTo>
                  <a:pt x="389" y="324"/>
                </a:lnTo>
                <a:lnTo>
                  <a:pt x="387" y="324"/>
                </a:lnTo>
                <a:lnTo>
                  <a:pt x="386" y="324"/>
                </a:lnTo>
                <a:lnTo>
                  <a:pt x="384" y="324"/>
                </a:lnTo>
                <a:lnTo>
                  <a:pt x="384" y="326"/>
                </a:lnTo>
                <a:lnTo>
                  <a:pt x="384" y="328"/>
                </a:lnTo>
                <a:lnTo>
                  <a:pt x="386" y="328"/>
                </a:lnTo>
                <a:lnTo>
                  <a:pt x="384" y="328"/>
                </a:lnTo>
                <a:lnTo>
                  <a:pt x="384" y="329"/>
                </a:lnTo>
                <a:lnTo>
                  <a:pt x="382" y="329"/>
                </a:lnTo>
                <a:lnTo>
                  <a:pt x="381" y="329"/>
                </a:lnTo>
                <a:lnTo>
                  <a:pt x="379" y="329"/>
                </a:lnTo>
                <a:lnTo>
                  <a:pt x="379" y="331"/>
                </a:lnTo>
                <a:lnTo>
                  <a:pt x="377" y="331"/>
                </a:lnTo>
                <a:lnTo>
                  <a:pt x="377" y="333"/>
                </a:lnTo>
                <a:lnTo>
                  <a:pt x="376" y="333"/>
                </a:lnTo>
                <a:lnTo>
                  <a:pt x="376" y="334"/>
                </a:lnTo>
                <a:lnTo>
                  <a:pt x="377" y="334"/>
                </a:lnTo>
                <a:lnTo>
                  <a:pt x="377" y="336"/>
                </a:lnTo>
                <a:lnTo>
                  <a:pt x="376" y="336"/>
                </a:lnTo>
                <a:lnTo>
                  <a:pt x="376" y="338"/>
                </a:lnTo>
                <a:lnTo>
                  <a:pt x="376" y="339"/>
                </a:lnTo>
                <a:lnTo>
                  <a:pt x="376" y="341"/>
                </a:lnTo>
                <a:lnTo>
                  <a:pt x="376" y="343"/>
                </a:lnTo>
                <a:lnTo>
                  <a:pt x="376" y="344"/>
                </a:lnTo>
                <a:lnTo>
                  <a:pt x="376" y="346"/>
                </a:lnTo>
                <a:lnTo>
                  <a:pt x="376" y="348"/>
                </a:lnTo>
                <a:lnTo>
                  <a:pt x="376" y="349"/>
                </a:lnTo>
                <a:lnTo>
                  <a:pt x="377" y="349"/>
                </a:lnTo>
                <a:lnTo>
                  <a:pt x="379" y="349"/>
                </a:lnTo>
                <a:lnTo>
                  <a:pt x="379" y="351"/>
                </a:lnTo>
                <a:lnTo>
                  <a:pt x="381" y="351"/>
                </a:lnTo>
                <a:lnTo>
                  <a:pt x="382" y="351"/>
                </a:lnTo>
                <a:lnTo>
                  <a:pt x="382" y="353"/>
                </a:lnTo>
                <a:lnTo>
                  <a:pt x="382" y="354"/>
                </a:lnTo>
                <a:lnTo>
                  <a:pt x="382" y="356"/>
                </a:lnTo>
                <a:lnTo>
                  <a:pt x="384" y="358"/>
                </a:lnTo>
                <a:lnTo>
                  <a:pt x="382" y="358"/>
                </a:lnTo>
                <a:lnTo>
                  <a:pt x="382" y="359"/>
                </a:lnTo>
                <a:lnTo>
                  <a:pt x="382" y="361"/>
                </a:lnTo>
                <a:lnTo>
                  <a:pt x="381" y="361"/>
                </a:lnTo>
                <a:lnTo>
                  <a:pt x="379" y="361"/>
                </a:lnTo>
                <a:lnTo>
                  <a:pt x="377" y="361"/>
                </a:lnTo>
                <a:lnTo>
                  <a:pt x="377" y="359"/>
                </a:lnTo>
                <a:lnTo>
                  <a:pt x="376" y="359"/>
                </a:lnTo>
                <a:lnTo>
                  <a:pt x="376" y="361"/>
                </a:lnTo>
                <a:lnTo>
                  <a:pt x="374" y="361"/>
                </a:lnTo>
                <a:lnTo>
                  <a:pt x="374" y="363"/>
                </a:lnTo>
                <a:lnTo>
                  <a:pt x="374" y="364"/>
                </a:lnTo>
                <a:lnTo>
                  <a:pt x="372" y="364"/>
                </a:lnTo>
                <a:lnTo>
                  <a:pt x="372" y="366"/>
                </a:lnTo>
                <a:lnTo>
                  <a:pt x="372" y="368"/>
                </a:lnTo>
                <a:lnTo>
                  <a:pt x="371" y="368"/>
                </a:lnTo>
                <a:lnTo>
                  <a:pt x="371" y="369"/>
                </a:lnTo>
                <a:lnTo>
                  <a:pt x="369" y="369"/>
                </a:lnTo>
                <a:lnTo>
                  <a:pt x="369" y="371"/>
                </a:lnTo>
                <a:lnTo>
                  <a:pt x="371" y="371"/>
                </a:lnTo>
                <a:lnTo>
                  <a:pt x="371" y="373"/>
                </a:lnTo>
                <a:lnTo>
                  <a:pt x="371" y="374"/>
                </a:lnTo>
                <a:lnTo>
                  <a:pt x="371" y="376"/>
                </a:lnTo>
                <a:lnTo>
                  <a:pt x="371" y="378"/>
                </a:lnTo>
                <a:lnTo>
                  <a:pt x="369" y="378"/>
                </a:lnTo>
                <a:lnTo>
                  <a:pt x="369" y="379"/>
                </a:lnTo>
                <a:lnTo>
                  <a:pt x="367" y="379"/>
                </a:lnTo>
                <a:lnTo>
                  <a:pt x="367" y="381"/>
                </a:lnTo>
                <a:lnTo>
                  <a:pt x="366" y="381"/>
                </a:lnTo>
                <a:lnTo>
                  <a:pt x="366" y="379"/>
                </a:lnTo>
                <a:lnTo>
                  <a:pt x="364" y="379"/>
                </a:lnTo>
                <a:lnTo>
                  <a:pt x="362" y="379"/>
                </a:lnTo>
                <a:lnTo>
                  <a:pt x="361" y="381"/>
                </a:lnTo>
                <a:lnTo>
                  <a:pt x="359" y="381"/>
                </a:lnTo>
                <a:lnTo>
                  <a:pt x="357" y="381"/>
                </a:lnTo>
                <a:lnTo>
                  <a:pt x="356" y="381"/>
                </a:lnTo>
                <a:lnTo>
                  <a:pt x="354" y="381"/>
                </a:lnTo>
                <a:lnTo>
                  <a:pt x="354" y="383"/>
                </a:lnTo>
                <a:lnTo>
                  <a:pt x="354" y="381"/>
                </a:lnTo>
                <a:lnTo>
                  <a:pt x="352" y="381"/>
                </a:lnTo>
                <a:lnTo>
                  <a:pt x="352" y="383"/>
                </a:lnTo>
                <a:lnTo>
                  <a:pt x="351" y="383"/>
                </a:lnTo>
                <a:lnTo>
                  <a:pt x="351" y="381"/>
                </a:lnTo>
                <a:lnTo>
                  <a:pt x="349" y="381"/>
                </a:lnTo>
                <a:lnTo>
                  <a:pt x="349" y="383"/>
                </a:lnTo>
                <a:lnTo>
                  <a:pt x="347" y="383"/>
                </a:lnTo>
                <a:lnTo>
                  <a:pt x="346" y="383"/>
                </a:lnTo>
                <a:lnTo>
                  <a:pt x="344" y="383"/>
                </a:lnTo>
                <a:lnTo>
                  <a:pt x="342" y="383"/>
                </a:lnTo>
                <a:lnTo>
                  <a:pt x="342" y="384"/>
                </a:lnTo>
                <a:lnTo>
                  <a:pt x="341" y="384"/>
                </a:lnTo>
                <a:lnTo>
                  <a:pt x="339" y="384"/>
                </a:lnTo>
                <a:lnTo>
                  <a:pt x="341" y="384"/>
                </a:lnTo>
                <a:lnTo>
                  <a:pt x="339" y="384"/>
                </a:lnTo>
                <a:lnTo>
                  <a:pt x="337" y="384"/>
                </a:lnTo>
                <a:lnTo>
                  <a:pt x="336" y="384"/>
                </a:lnTo>
                <a:lnTo>
                  <a:pt x="336" y="386"/>
                </a:lnTo>
                <a:lnTo>
                  <a:pt x="336" y="384"/>
                </a:lnTo>
                <a:lnTo>
                  <a:pt x="336" y="386"/>
                </a:lnTo>
                <a:lnTo>
                  <a:pt x="334" y="386"/>
                </a:lnTo>
                <a:lnTo>
                  <a:pt x="332" y="386"/>
                </a:lnTo>
                <a:lnTo>
                  <a:pt x="331" y="386"/>
                </a:lnTo>
                <a:lnTo>
                  <a:pt x="329" y="386"/>
                </a:lnTo>
                <a:lnTo>
                  <a:pt x="327" y="386"/>
                </a:lnTo>
                <a:lnTo>
                  <a:pt x="326" y="386"/>
                </a:lnTo>
                <a:lnTo>
                  <a:pt x="326" y="388"/>
                </a:lnTo>
                <a:lnTo>
                  <a:pt x="326" y="386"/>
                </a:lnTo>
                <a:lnTo>
                  <a:pt x="324" y="386"/>
                </a:lnTo>
                <a:lnTo>
                  <a:pt x="322" y="386"/>
                </a:lnTo>
                <a:lnTo>
                  <a:pt x="321" y="386"/>
                </a:lnTo>
                <a:lnTo>
                  <a:pt x="319" y="386"/>
                </a:lnTo>
                <a:lnTo>
                  <a:pt x="321" y="386"/>
                </a:lnTo>
                <a:lnTo>
                  <a:pt x="321" y="384"/>
                </a:lnTo>
                <a:lnTo>
                  <a:pt x="322" y="384"/>
                </a:lnTo>
                <a:lnTo>
                  <a:pt x="324" y="384"/>
                </a:lnTo>
                <a:lnTo>
                  <a:pt x="324" y="383"/>
                </a:lnTo>
                <a:lnTo>
                  <a:pt x="326" y="383"/>
                </a:lnTo>
                <a:lnTo>
                  <a:pt x="327" y="383"/>
                </a:lnTo>
                <a:lnTo>
                  <a:pt x="327" y="381"/>
                </a:lnTo>
                <a:lnTo>
                  <a:pt x="326" y="381"/>
                </a:lnTo>
                <a:lnTo>
                  <a:pt x="324" y="381"/>
                </a:lnTo>
                <a:lnTo>
                  <a:pt x="324" y="383"/>
                </a:lnTo>
                <a:lnTo>
                  <a:pt x="322" y="383"/>
                </a:lnTo>
                <a:lnTo>
                  <a:pt x="321" y="383"/>
                </a:lnTo>
                <a:lnTo>
                  <a:pt x="321" y="384"/>
                </a:lnTo>
                <a:lnTo>
                  <a:pt x="319" y="384"/>
                </a:lnTo>
                <a:lnTo>
                  <a:pt x="319" y="383"/>
                </a:lnTo>
                <a:lnTo>
                  <a:pt x="319" y="384"/>
                </a:lnTo>
                <a:lnTo>
                  <a:pt x="317" y="384"/>
                </a:lnTo>
                <a:lnTo>
                  <a:pt x="317" y="383"/>
                </a:lnTo>
                <a:lnTo>
                  <a:pt x="316" y="383"/>
                </a:lnTo>
                <a:lnTo>
                  <a:pt x="316" y="381"/>
                </a:lnTo>
                <a:lnTo>
                  <a:pt x="316" y="383"/>
                </a:lnTo>
                <a:lnTo>
                  <a:pt x="314" y="383"/>
                </a:lnTo>
                <a:lnTo>
                  <a:pt x="314" y="384"/>
                </a:lnTo>
                <a:lnTo>
                  <a:pt x="312" y="384"/>
                </a:lnTo>
                <a:lnTo>
                  <a:pt x="312" y="386"/>
                </a:lnTo>
                <a:lnTo>
                  <a:pt x="311" y="386"/>
                </a:lnTo>
                <a:lnTo>
                  <a:pt x="309" y="386"/>
                </a:lnTo>
                <a:lnTo>
                  <a:pt x="307" y="386"/>
                </a:lnTo>
                <a:lnTo>
                  <a:pt x="307" y="388"/>
                </a:lnTo>
                <a:lnTo>
                  <a:pt x="306" y="388"/>
                </a:lnTo>
                <a:lnTo>
                  <a:pt x="304" y="388"/>
                </a:lnTo>
                <a:lnTo>
                  <a:pt x="304" y="389"/>
                </a:lnTo>
                <a:lnTo>
                  <a:pt x="302" y="389"/>
                </a:lnTo>
                <a:lnTo>
                  <a:pt x="301" y="389"/>
                </a:lnTo>
                <a:lnTo>
                  <a:pt x="299" y="389"/>
                </a:lnTo>
                <a:lnTo>
                  <a:pt x="299" y="391"/>
                </a:lnTo>
                <a:lnTo>
                  <a:pt x="299" y="389"/>
                </a:lnTo>
                <a:lnTo>
                  <a:pt x="297" y="389"/>
                </a:lnTo>
                <a:lnTo>
                  <a:pt x="297" y="391"/>
                </a:lnTo>
                <a:lnTo>
                  <a:pt x="296" y="391"/>
                </a:lnTo>
                <a:lnTo>
                  <a:pt x="294" y="391"/>
                </a:lnTo>
                <a:lnTo>
                  <a:pt x="292" y="391"/>
                </a:lnTo>
                <a:lnTo>
                  <a:pt x="291" y="391"/>
                </a:lnTo>
                <a:lnTo>
                  <a:pt x="289" y="391"/>
                </a:lnTo>
                <a:lnTo>
                  <a:pt x="287" y="391"/>
                </a:lnTo>
                <a:lnTo>
                  <a:pt x="286" y="391"/>
                </a:lnTo>
                <a:lnTo>
                  <a:pt x="284" y="391"/>
                </a:lnTo>
                <a:lnTo>
                  <a:pt x="286" y="391"/>
                </a:lnTo>
                <a:lnTo>
                  <a:pt x="286" y="389"/>
                </a:lnTo>
                <a:lnTo>
                  <a:pt x="284" y="389"/>
                </a:lnTo>
                <a:lnTo>
                  <a:pt x="284" y="388"/>
                </a:lnTo>
                <a:lnTo>
                  <a:pt x="282" y="388"/>
                </a:lnTo>
                <a:lnTo>
                  <a:pt x="282" y="386"/>
                </a:lnTo>
                <a:lnTo>
                  <a:pt x="282" y="384"/>
                </a:lnTo>
                <a:lnTo>
                  <a:pt x="282" y="383"/>
                </a:lnTo>
                <a:lnTo>
                  <a:pt x="282" y="381"/>
                </a:lnTo>
                <a:lnTo>
                  <a:pt x="282" y="379"/>
                </a:lnTo>
                <a:lnTo>
                  <a:pt x="284" y="379"/>
                </a:lnTo>
                <a:lnTo>
                  <a:pt x="284" y="378"/>
                </a:lnTo>
                <a:lnTo>
                  <a:pt x="286" y="378"/>
                </a:lnTo>
                <a:lnTo>
                  <a:pt x="287" y="378"/>
                </a:lnTo>
                <a:lnTo>
                  <a:pt x="287" y="376"/>
                </a:lnTo>
                <a:lnTo>
                  <a:pt x="289" y="376"/>
                </a:lnTo>
                <a:lnTo>
                  <a:pt x="289" y="374"/>
                </a:lnTo>
                <a:lnTo>
                  <a:pt x="291" y="374"/>
                </a:lnTo>
                <a:lnTo>
                  <a:pt x="292" y="374"/>
                </a:lnTo>
                <a:lnTo>
                  <a:pt x="294" y="374"/>
                </a:lnTo>
                <a:lnTo>
                  <a:pt x="294" y="373"/>
                </a:lnTo>
                <a:lnTo>
                  <a:pt x="296" y="373"/>
                </a:lnTo>
                <a:lnTo>
                  <a:pt x="296" y="371"/>
                </a:lnTo>
                <a:lnTo>
                  <a:pt x="296" y="369"/>
                </a:lnTo>
                <a:lnTo>
                  <a:pt x="296" y="371"/>
                </a:lnTo>
                <a:lnTo>
                  <a:pt x="296" y="369"/>
                </a:lnTo>
                <a:lnTo>
                  <a:pt x="297" y="369"/>
                </a:lnTo>
                <a:lnTo>
                  <a:pt x="297" y="368"/>
                </a:lnTo>
                <a:lnTo>
                  <a:pt x="299" y="368"/>
                </a:lnTo>
                <a:lnTo>
                  <a:pt x="299" y="366"/>
                </a:lnTo>
                <a:lnTo>
                  <a:pt x="301" y="366"/>
                </a:lnTo>
                <a:lnTo>
                  <a:pt x="302" y="366"/>
                </a:lnTo>
                <a:lnTo>
                  <a:pt x="302" y="364"/>
                </a:lnTo>
                <a:lnTo>
                  <a:pt x="304" y="364"/>
                </a:lnTo>
                <a:lnTo>
                  <a:pt x="304" y="363"/>
                </a:lnTo>
                <a:lnTo>
                  <a:pt x="306" y="363"/>
                </a:lnTo>
                <a:lnTo>
                  <a:pt x="306" y="361"/>
                </a:lnTo>
                <a:lnTo>
                  <a:pt x="306" y="363"/>
                </a:lnTo>
                <a:lnTo>
                  <a:pt x="307" y="361"/>
                </a:lnTo>
                <a:lnTo>
                  <a:pt x="309" y="361"/>
                </a:lnTo>
                <a:lnTo>
                  <a:pt x="311" y="361"/>
                </a:lnTo>
                <a:lnTo>
                  <a:pt x="311" y="359"/>
                </a:lnTo>
                <a:lnTo>
                  <a:pt x="312" y="359"/>
                </a:lnTo>
                <a:lnTo>
                  <a:pt x="314" y="359"/>
                </a:lnTo>
                <a:lnTo>
                  <a:pt x="314" y="358"/>
                </a:lnTo>
                <a:lnTo>
                  <a:pt x="316" y="358"/>
                </a:lnTo>
                <a:lnTo>
                  <a:pt x="317" y="356"/>
                </a:lnTo>
                <a:lnTo>
                  <a:pt x="316" y="356"/>
                </a:lnTo>
                <a:lnTo>
                  <a:pt x="316" y="354"/>
                </a:lnTo>
                <a:lnTo>
                  <a:pt x="317" y="354"/>
                </a:lnTo>
                <a:lnTo>
                  <a:pt x="317" y="353"/>
                </a:lnTo>
                <a:lnTo>
                  <a:pt x="316" y="353"/>
                </a:lnTo>
                <a:lnTo>
                  <a:pt x="314" y="353"/>
                </a:lnTo>
                <a:lnTo>
                  <a:pt x="312" y="354"/>
                </a:lnTo>
                <a:lnTo>
                  <a:pt x="312" y="356"/>
                </a:lnTo>
                <a:lnTo>
                  <a:pt x="311" y="356"/>
                </a:lnTo>
                <a:lnTo>
                  <a:pt x="309" y="356"/>
                </a:lnTo>
                <a:lnTo>
                  <a:pt x="307" y="356"/>
                </a:lnTo>
                <a:lnTo>
                  <a:pt x="307" y="358"/>
                </a:lnTo>
                <a:lnTo>
                  <a:pt x="306" y="358"/>
                </a:lnTo>
                <a:lnTo>
                  <a:pt x="304" y="358"/>
                </a:lnTo>
                <a:lnTo>
                  <a:pt x="304" y="359"/>
                </a:lnTo>
                <a:lnTo>
                  <a:pt x="302" y="359"/>
                </a:lnTo>
                <a:lnTo>
                  <a:pt x="301" y="359"/>
                </a:lnTo>
                <a:lnTo>
                  <a:pt x="299" y="359"/>
                </a:lnTo>
                <a:lnTo>
                  <a:pt x="297" y="361"/>
                </a:lnTo>
                <a:lnTo>
                  <a:pt x="297" y="363"/>
                </a:lnTo>
                <a:lnTo>
                  <a:pt x="296" y="363"/>
                </a:lnTo>
                <a:lnTo>
                  <a:pt x="294" y="363"/>
                </a:lnTo>
                <a:lnTo>
                  <a:pt x="292" y="363"/>
                </a:lnTo>
                <a:lnTo>
                  <a:pt x="291" y="363"/>
                </a:lnTo>
                <a:lnTo>
                  <a:pt x="291" y="361"/>
                </a:lnTo>
                <a:lnTo>
                  <a:pt x="289" y="361"/>
                </a:lnTo>
                <a:lnTo>
                  <a:pt x="287" y="359"/>
                </a:lnTo>
                <a:lnTo>
                  <a:pt x="286" y="359"/>
                </a:lnTo>
                <a:lnTo>
                  <a:pt x="284" y="359"/>
                </a:lnTo>
                <a:lnTo>
                  <a:pt x="282" y="359"/>
                </a:lnTo>
                <a:lnTo>
                  <a:pt x="282" y="358"/>
                </a:lnTo>
                <a:lnTo>
                  <a:pt x="284" y="358"/>
                </a:lnTo>
                <a:lnTo>
                  <a:pt x="284" y="356"/>
                </a:lnTo>
                <a:lnTo>
                  <a:pt x="282" y="356"/>
                </a:lnTo>
                <a:lnTo>
                  <a:pt x="282" y="354"/>
                </a:lnTo>
                <a:lnTo>
                  <a:pt x="282" y="353"/>
                </a:lnTo>
                <a:lnTo>
                  <a:pt x="282" y="351"/>
                </a:lnTo>
                <a:lnTo>
                  <a:pt x="281" y="351"/>
                </a:lnTo>
                <a:lnTo>
                  <a:pt x="282" y="351"/>
                </a:lnTo>
                <a:lnTo>
                  <a:pt x="282" y="349"/>
                </a:lnTo>
                <a:lnTo>
                  <a:pt x="282" y="348"/>
                </a:lnTo>
                <a:lnTo>
                  <a:pt x="284" y="348"/>
                </a:lnTo>
                <a:lnTo>
                  <a:pt x="284" y="346"/>
                </a:lnTo>
                <a:lnTo>
                  <a:pt x="284" y="348"/>
                </a:lnTo>
                <a:lnTo>
                  <a:pt x="284" y="346"/>
                </a:lnTo>
                <a:lnTo>
                  <a:pt x="286" y="346"/>
                </a:lnTo>
                <a:lnTo>
                  <a:pt x="286" y="344"/>
                </a:lnTo>
                <a:lnTo>
                  <a:pt x="287" y="344"/>
                </a:lnTo>
                <a:lnTo>
                  <a:pt x="287" y="343"/>
                </a:lnTo>
                <a:lnTo>
                  <a:pt x="287" y="341"/>
                </a:lnTo>
                <a:lnTo>
                  <a:pt x="287" y="339"/>
                </a:lnTo>
                <a:lnTo>
                  <a:pt x="287" y="338"/>
                </a:lnTo>
                <a:lnTo>
                  <a:pt x="287" y="336"/>
                </a:lnTo>
                <a:lnTo>
                  <a:pt x="289" y="336"/>
                </a:lnTo>
                <a:lnTo>
                  <a:pt x="289" y="334"/>
                </a:lnTo>
                <a:lnTo>
                  <a:pt x="287" y="334"/>
                </a:lnTo>
                <a:lnTo>
                  <a:pt x="289" y="334"/>
                </a:lnTo>
                <a:lnTo>
                  <a:pt x="287" y="334"/>
                </a:lnTo>
                <a:lnTo>
                  <a:pt x="287" y="333"/>
                </a:lnTo>
                <a:lnTo>
                  <a:pt x="289" y="333"/>
                </a:lnTo>
                <a:lnTo>
                  <a:pt x="289" y="331"/>
                </a:lnTo>
                <a:lnTo>
                  <a:pt x="287" y="331"/>
                </a:lnTo>
                <a:lnTo>
                  <a:pt x="289" y="333"/>
                </a:lnTo>
                <a:lnTo>
                  <a:pt x="287" y="333"/>
                </a:lnTo>
                <a:lnTo>
                  <a:pt x="287" y="334"/>
                </a:lnTo>
                <a:lnTo>
                  <a:pt x="287" y="333"/>
                </a:lnTo>
                <a:lnTo>
                  <a:pt x="287" y="334"/>
                </a:lnTo>
                <a:lnTo>
                  <a:pt x="286" y="333"/>
                </a:lnTo>
                <a:lnTo>
                  <a:pt x="287" y="333"/>
                </a:lnTo>
                <a:lnTo>
                  <a:pt x="286" y="333"/>
                </a:lnTo>
                <a:lnTo>
                  <a:pt x="284" y="333"/>
                </a:lnTo>
                <a:lnTo>
                  <a:pt x="284" y="334"/>
                </a:lnTo>
                <a:lnTo>
                  <a:pt x="284" y="336"/>
                </a:lnTo>
                <a:lnTo>
                  <a:pt x="282" y="336"/>
                </a:lnTo>
                <a:lnTo>
                  <a:pt x="282" y="338"/>
                </a:lnTo>
                <a:lnTo>
                  <a:pt x="284" y="338"/>
                </a:lnTo>
                <a:lnTo>
                  <a:pt x="284" y="339"/>
                </a:lnTo>
                <a:lnTo>
                  <a:pt x="284" y="341"/>
                </a:lnTo>
                <a:lnTo>
                  <a:pt x="282" y="343"/>
                </a:lnTo>
                <a:lnTo>
                  <a:pt x="281" y="343"/>
                </a:lnTo>
                <a:lnTo>
                  <a:pt x="281" y="344"/>
                </a:lnTo>
                <a:lnTo>
                  <a:pt x="279" y="344"/>
                </a:lnTo>
                <a:lnTo>
                  <a:pt x="277" y="344"/>
                </a:lnTo>
                <a:lnTo>
                  <a:pt x="275" y="344"/>
                </a:lnTo>
                <a:lnTo>
                  <a:pt x="274" y="344"/>
                </a:lnTo>
                <a:lnTo>
                  <a:pt x="272" y="344"/>
                </a:lnTo>
                <a:lnTo>
                  <a:pt x="272" y="343"/>
                </a:lnTo>
                <a:lnTo>
                  <a:pt x="270" y="343"/>
                </a:lnTo>
                <a:lnTo>
                  <a:pt x="270" y="341"/>
                </a:lnTo>
                <a:lnTo>
                  <a:pt x="272" y="339"/>
                </a:lnTo>
                <a:lnTo>
                  <a:pt x="272" y="338"/>
                </a:lnTo>
                <a:lnTo>
                  <a:pt x="274" y="338"/>
                </a:lnTo>
                <a:lnTo>
                  <a:pt x="274" y="336"/>
                </a:lnTo>
                <a:lnTo>
                  <a:pt x="274" y="334"/>
                </a:lnTo>
                <a:lnTo>
                  <a:pt x="274" y="336"/>
                </a:lnTo>
                <a:lnTo>
                  <a:pt x="275" y="334"/>
                </a:lnTo>
                <a:lnTo>
                  <a:pt x="274" y="334"/>
                </a:lnTo>
                <a:lnTo>
                  <a:pt x="272" y="334"/>
                </a:lnTo>
                <a:lnTo>
                  <a:pt x="272" y="336"/>
                </a:lnTo>
                <a:lnTo>
                  <a:pt x="270" y="336"/>
                </a:lnTo>
                <a:lnTo>
                  <a:pt x="270" y="338"/>
                </a:lnTo>
                <a:lnTo>
                  <a:pt x="269" y="338"/>
                </a:lnTo>
                <a:lnTo>
                  <a:pt x="269" y="339"/>
                </a:lnTo>
                <a:lnTo>
                  <a:pt x="267" y="339"/>
                </a:lnTo>
                <a:lnTo>
                  <a:pt x="267" y="341"/>
                </a:lnTo>
                <a:lnTo>
                  <a:pt x="265" y="341"/>
                </a:lnTo>
                <a:lnTo>
                  <a:pt x="264" y="341"/>
                </a:lnTo>
                <a:lnTo>
                  <a:pt x="262" y="341"/>
                </a:lnTo>
                <a:lnTo>
                  <a:pt x="264" y="341"/>
                </a:lnTo>
                <a:lnTo>
                  <a:pt x="264" y="339"/>
                </a:lnTo>
                <a:lnTo>
                  <a:pt x="262" y="339"/>
                </a:lnTo>
                <a:lnTo>
                  <a:pt x="262" y="341"/>
                </a:lnTo>
                <a:lnTo>
                  <a:pt x="260" y="341"/>
                </a:lnTo>
                <a:lnTo>
                  <a:pt x="260" y="339"/>
                </a:lnTo>
                <a:lnTo>
                  <a:pt x="259" y="339"/>
                </a:lnTo>
                <a:lnTo>
                  <a:pt x="257" y="339"/>
                </a:lnTo>
                <a:lnTo>
                  <a:pt x="257" y="341"/>
                </a:lnTo>
                <a:lnTo>
                  <a:pt x="255" y="341"/>
                </a:lnTo>
                <a:lnTo>
                  <a:pt x="254" y="343"/>
                </a:lnTo>
                <a:lnTo>
                  <a:pt x="252" y="343"/>
                </a:lnTo>
                <a:lnTo>
                  <a:pt x="250" y="343"/>
                </a:lnTo>
                <a:lnTo>
                  <a:pt x="250" y="344"/>
                </a:lnTo>
                <a:lnTo>
                  <a:pt x="249" y="344"/>
                </a:lnTo>
                <a:lnTo>
                  <a:pt x="249" y="346"/>
                </a:lnTo>
                <a:lnTo>
                  <a:pt x="247" y="346"/>
                </a:lnTo>
                <a:lnTo>
                  <a:pt x="245" y="346"/>
                </a:lnTo>
                <a:lnTo>
                  <a:pt x="244" y="346"/>
                </a:lnTo>
                <a:lnTo>
                  <a:pt x="242" y="346"/>
                </a:lnTo>
                <a:lnTo>
                  <a:pt x="242" y="348"/>
                </a:lnTo>
                <a:lnTo>
                  <a:pt x="240" y="348"/>
                </a:lnTo>
                <a:lnTo>
                  <a:pt x="239" y="348"/>
                </a:lnTo>
                <a:lnTo>
                  <a:pt x="239" y="349"/>
                </a:lnTo>
                <a:lnTo>
                  <a:pt x="237" y="349"/>
                </a:lnTo>
                <a:lnTo>
                  <a:pt x="235" y="349"/>
                </a:lnTo>
                <a:lnTo>
                  <a:pt x="234" y="349"/>
                </a:lnTo>
                <a:lnTo>
                  <a:pt x="232" y="349"/>
                </a:lnTo>
                <a:lnTo>
                  <a:pt x="230" y="349"/>
                </a:lnTo>
                <a:lnTo>
                  <a:pt x="229" y="349"/>
                </a:lnTo>
                <a:lnTo>
                  <a:pt x="227" y="349"/>
                </a:lnTo>
                <a:lnTo>
                  <a:pt x="225" y="349"/>
                </a:lnTo>
                <a:lnTo>
                  <a:pt x="225" y="348"/>
                </a:lnTo>
                <a:lnTo>
                  <a:pt x="227" y="348"/>
                </a:lnTo>
                <a:lnTo>
                  <a:pt x="227" y="346"/>
                </a:lnTo>
                <a:lnTo>
                  <a:pt x="229" y="346"/>
                </a:lnTo>
                <a:lnTo>
                  <a:pt x="229" y="344"/>
                </a:lnTo>
                <a:lnTo>
                  <a:pt x="230" y="344"/>
                </a:lnTo>
                <a:lnTo>
                  <a:pt x="229" y="344"/>
                </a:lnTo>
                <a:lnTo>
                  <a:pt x="230" y="344"/>
                </a:lnTo>
                <a:lnTo>
                  <a:pt x="230" y="343"/>
                </a:lnTo>
                <a:lnTo>
                  <a:pt x="232" y="343"/>
                </a:lnTo>
                <a:lnTo>
                  <a:pt x="232" y="341"/>
                </a:lnTo>
                <a:lnTo>
                  <a:pt x="234" y="341"/>
                </a:lnTo>
                <a:lnTo>
                  <a:pt x="234" y="339"/>
                </a:lnTo>
                <a:lnTo>
                  <a:pt x="232" y="339"/>
                </a:lnTo>
                <a:lnTo>
                  <a:pt x="230" y="339"/>
                </a:lnTo>
                <a:lnTo>
                  <a:pt x="230" y="338"/>
                </a:lnTo>
                <a:lnTo>
                  <a:pt x="229" y="338"/>
                </a:lnTo>
                <a:lnTo>
                  <a:pt x="227" y="338"/>
                </a:lnTo>
                <a:lnTo>
                  <a:pt x="227" y="336"/>
                </a:lnTo>
                <a:lnTo>
                  <a:pt x="225" y="336"/>
                </a:lnTo>
                <a:lnTo>
                  <a:pt x="225" y="338"/>
                </a:lnTo>
                <a:lnTo>
                  <a:pt x="225" y="336"/>
                </a:lnTo>
                <a:lnTo>
                  <a:pt x="225" y="334"/>
                </a:lnTo>
                <a:lnTo>
                  <a:pt x="225" y="336"/>
                </a:lnTo>
                <a:lnTo>
                  <a:pt x="224" y="336"/>
                </a:lnTo>
                <a:lnTo>
                  <a:pt x="222" y="336"/>
                </a:lnTo>
                <a:lnTo>
                  <a:pt x="222" y="338"/>
                </a:lnTo>
                <a:lnTo>
                  <a:pt x="222" y="339"/>
                </a:lnTo>
                <a:lnTo>
                  <a:pt x="220" y="339"/>
                </a:lnTo>
                <a:lnTo>
                  <a:pt x="220" y="338"/>
                </a:lnTo>
                <a:lnTo>
                  <a:pt x="219" y="338"/>
                </a:lnTo>
                <a:lnTo>
                  <a:pt x="217" y="338"/>
                </a:lnTo>
                <a:lnTo>
                  <a:pt x="219" y="338"/>
                </a:lnTo>
                <a:lnTo>
                  <a:pt x="217" y="338"/>
                </a:lnTo>
                <a:lnTo>
                  <a:pt x="219" y="339"/>
                </a:lnTo>
                <a:lnTo>
                  <a:pt x="217" y="339"/>
                </a:lnTo>
                <a:lnTo>
                  <a:pt x="219" y="339"/>
                </a:lnTo>
                <a:lnTo>
                  <a:pt x="219" y="341"/>
                </a:lnTo>
                <a:lnTo>
                  <a:pt x="220" y="339"/>
                </a:lnTo>
                <a:lnTo>
                  <a:pt x="222" y="339"/>
                </a:lnTo>
                <a:lnTo>
                  <a:pt x="224" y="339"/>
                </a:lnTo>
                <a:lnTo>
                  <a:pt x="225" y="339"/>
                </a:lnTo>
                <a:lnTo>
                  <a:pt x="227" y="339"/>
                </a:lnTo>
                <a:lnTo>
                  <a:pt x="227" y="341"/>
                </a:lnTo>
                <a:lnTo>
                  <a:pt x="229" y="339"/>
                </a:lnTo>
                <a:lnTo>
                  <a:pt x="229" y="341"/>
                </a:lnTo>
                <a:lnTo>
                  <a:pt x="230" y="341"/>
                </a:lnTo>
                <a:lnTo>
                  <a:pt x="229" y="341"/>
                </a:lnTo>
                <a:lnTo>
                  <a:pt x="229" y="343"/>
                </a:lnTo>
                <a:lnTo>
                  <a:pt x="229" y="341"/>
                </a:lnTo>
                <a:lnTo>
                  <a:pt x="229" y="343"/>
                </a:lnTo>
                <a:lnTo>
                  <a:pt x="229" y="344"/>
                </a:lnTo>
                <a:lnTo>
                  <a:pt x="227" y="344"/>
                </a:lnTo>
                <a:lnTo>
                  <a:pt x="227" y="343"/>
                </a:lnTo>
                <a:lnTo>
                  <a:pt x="227" y="344"/>
                </a:lnTo>
                <a:lnTo>
                  <a:pt x="225" y="344"/>
                </a:lnTo>
                <a:lnTo>
                  <a:pt x="225" y="346"/>
                </a:lnTo>
                <a:lnTo>
                  <a:pt x="224" y="346"/>
                </a:lnTo>
                <a:lnTo>
                  <a:pt x="222" y="346"/>
                </a:lnTo>
                <a:lnTo>
                  <a:pt x="222" y="344"/>
                </a:lnTo>
                <a:lnTo>
                  <a:pt x="220" y="344"/>
                </a:lnTo>
                <a:lnTo>
                  <a:pt x="220" y="346"/>
                </a:lnTo>
                <a:lnTo>
                  <a:pt x="220" y="344"/>
                </a:lnTo>
                <a:lnTo>
                  <a:pt x="219" y="344"/>
                </a:lnTo>
                <a:lnTo>
                  <a:pt x="219" y="346"/>
                </a:lnTo>
                <a:lnTo>
                  <a:pt x="217" y="346"/>
                </a:lnTo>
                <a:lnTo>
                  <a:pt x="217" y="344"/>
                </a:lnTo>
                <a:lnTo>
                  <a:pt x="215" y="344"/>
                </a:lnTo>
                <a:lnTo>
                  <a:pt x="215" y="343"/>
                </a:lnTo>
                <a:lnTo>
                  <a:pt x="214" y="343"/>
                </a:lnTo>
                <a:lnTo>
                  <a:pt x="214" y="341"/>
                </a:lnTo>
                <a:lnTo>
                  <a:pt x="212" y="341"/>
                </a:lnTo>
                <a:lnTo>
                  <a:pt x="212" y="339"/>
                </a:lnTo>
                <a:lnTo>
                  <a:pt x="214" y="339"/>
                </a:lnTo>
                <a:lnTo>
                  <a:pt x="214" y="341"/>
                </a:lnTo>
                <a:lnTo>
                  <a:pt x="215" y="341"/>
                </a:lnTo>
                <a:lnTo>
                  <a:pt x="217" y="341"/>
                </a:lnTo>
                <a:lnTo>
                  <a:pt x="215" y="341"/>
                </a:lnTo>
                <a:lnTo>
                  <a:pt x="217" y="341"/>
                </a:lnTo>
                <a:lnTo>
                  <a:pt x="217" y="339"/>
                </a:lnTo>
                <a:lnTo>
                  <a:pt x="215" y="339"/>
                </a:lnTo>
                <a:lnTo>
                  <a:pt x="217" y="339"/>
                </a:lnTo>
                <a:lnTo>
                  <a:pt x="215" y="339"/>
                </a:lnTo>
                <a:lnTo>
                  <a:pt x="215" y="338"/>
                </a:lnTo>
                <a:lnTo>
                  <a:pt x="217" y="338"/>
                </a:lnTo>
                <a:lnTo>
                  <a:pt x="217" y="336"/>
                </a:lnTo>
                <a:lnTo>
                  <a:pt x="215" y="336"/>
                </a:lnTo>
                <a:lnTo>
                  <a:pt x="217" y="334"/>
                </a:lnTo>
                <a:lnTo>
                  <a:pt x="219" y="334"/>
                </a:lnTo>
                <a:lnTo>
                  <a:pt x="219" y="333"/>
                </a:lnTo>
                <a:lnTo>
                  <a:pt x="220" y="333"/>
                </a:lnTo>
                <a:lnTo>
                  <a:pt x="219" y="333"/>
                </a:lnTo>
                <a:lnTo>
                  <a:pt x="219" y="331"/>
                </a:lnTo>
                <a:lnTo>
                  <a:pt x="220" y="331"/>
                </a:lnTo>
                <a:lnTo>
                  <a:pt x="219" y="331"/>
                </a:lnTo>
                <a:lnTo>
                  <a:pt x="219" y="329"/>
                </a:lnTo>
                <a:lnTo>
                  <a:pt x="219" y="331"/>
                </a:lnTo>
                <a:lnTo>
                  <a:pt x="219" y="329"/>
                </a:lnTo>
                <a:lnTo>
                  <a:pt x="217" y="329"/>
                </a:lnTo>
                <a:lnTo>
                  <a:pt x="217" y="328"/>
                </a:lnTo>
                <a:lnTo>
                  <a:pt x="219" y="326"/>
                </a:lnTo>
                <a:lnTo>
                  <a:pt x="219" y="324"/>
                </a:lnTo>
                <a:lnTo>
                  <a:pt x="220" y="324"/>
                </a:lnTo>
                <a:lnTo>
                  <a:pt x="222" y="324"/>
                </a:lnTo>
                <a:lnTo>
                  <a:pt x="224" y="324"/>
                </a:lnTo>
                <a:lnTo>
                  <a:pt x="225" y="324"/>
                </a:lnTo>
                <a:lnTo>
                  <a:pt x="225" y="323"/>
                </a:lnTo>
                <a:lnTo>
                  <a:pt x="227" y="323"/>
                </a:lnTo>
                <a:lnTo>
                  <a:pt x="227" y="321"/>
                </a:lnTo>
                <a:lnTo>
                  <a:pt x="227" y="319"/>
                </a:lnTo>
                <a:lnTo>
                  <a:pt x="227" y="318"/>
                </a:lnTo>
                <a:lnTo>
                  <a:pt x="229" y="318"/>
                </a:lnTo>
                <a:lnTo>
                  <a:pt x="230" y="318"/>
                </a:lnTo>
                <a:lnTo>
                  <a:pt x="232" y="318"/>
                </a:lnTo>
                <a:lnTo>
                  <a:pt x="234" y="318"/>
                </a:lnTo>
                <a:lnTo>
                  <a:pt x="234" y="319"/>
                </a:lnTo>
                <a:lnTo>
                  <a:pt x="235" y="319"/>
                </a:lnTo>
                <a:lnTo>
                  <a:pt x="235" y="321"/>
                </a:lnTo>
                <a:lnTo>
                  <a:pt x="237" y="321"/>
                </a:lnTo>
                <a:lnTo>
                  <a:pt x="237" y="323"/>
                </a:lnTo>
                <a:lnTo>
                  <a:pt x="239" y="323"/>
                </a:lnTo>
                <a:lnTo>
                  <a:pt x="240" y="323"/>
                </a:lnTo>
                <a:lnTo>
                  <a:pt x="240" y="324"/>
                </a:lnTo>
                <a:lnTo>
                  <a:pt x="242" y="324"/>
                </a:lnTo>
                <a:lnTo>
                  <a:pt x="242" y="326"/>
                </a:lnTo>
                <a:lnTo>
                  <a:pt x="242" y="328"/>
                </a:lnTo>
                <a:lnTo>
                  <a:pt x="240" y="328"/>
                </a:lnTo>
                <a:lnTo>
                  <a:pt x="240" y="329"/>
                </a:lnTo>
                <a:lnTo>
                  <a:pt x="239" y="329"/>
                </a:lnTo>
                <a:lnTo>
                  <a:pt x="237" y="329"/>
                </a:lnTo>
                <a:lnTo>
                  <a:pt x="237" y="331"/>
                </a:lnTo>
                <a:lnTo>
                  <a:pt x="235" y="331"/>
                </a:lnTo>
                <a:lnTo>
                  <a:pt x="234" y="331"/>
                </a:lnTo>
                <a:lnTo>
                  <a:pt x="232" y="331"/>
                </a:lnTo>
                <a:lnTo>
                  <a:pt x="232" y="333"/>
                </a:lnTo>
                <a:lnTo>
                  <a:pt x="232" y="331"/>
                </a:lnTo>
                <a:lnTo>
                  <a:pt x="232" y="333"/>
                </a:lnTo>
                <a:lnTo>
                  <a:pt x="230" y="333"/>
                </a:lnTo>
                <a:lnTo>
                  <a:pt x="229" y="333"/>
                </a:lnTo>
                <a:lnTo>
                  <a:pt x="230" y="333"/>
                </a:lnTo>
                <a:lnTo>
                  <a:pt x="232" y="333"/>
                </a:lnTo>
                <a:lnTo>
                  <a:pt x="234" y="333"/>
                </a:lnTo>
                <a:lnTo>
                  <a:pt x="235" y="333"/>
                </a:lnTo>
                <a:lnTo>
                  <a:pt x="237" y="333"/>
                </a:lnTo>
                <a:lnTo>
                  <a:pt x="237" y="331"/>
                </a:lnTo>
                <a:lnTo>
                  <a:pt x="237" y="333"/>
                </a:lnTo>
                <a:lnTo>
                  <a:pt x="239" y="333"/>
                </a:lnTo>
                <a:lnTo>
                  <a:pt x="239" y="331"/>
                </a:lnTo>
                <a:lnTo>
                  <a:pt x="239" y="333"/>
                </a:lnTo>
                <a:lnTo>
                  <a:pt x="239" y="331"/>
                </a:lnTo>
                <a:lnTo>
                  <a:pt x="240" y="331"/>
                </a:lnTo>
                <a:lnTo>
                  <a:pt x="242" y="331"/>
                </a:lnTo>
                <a:lnTo>
                  <a:pt x="242" y="329"/>
                </a:lnTo>
                <a:lnTo>
                  <a:pt x="242" y="331"/>
                </a:lnTo>
                <a:lnTo>
                  <a:pt x="242" y="329"/>
                </a:lnTo>
                <a:lnTo>
                  <a:pt x="244" y="329"/>
                </a:lnTo>
                <a:lnTo>
                  <a:pt x="244" y="328"/>
                </a:lnTo>
                <a:lnTo>
                  <a:pt x="245" y="328"/>
                </a:lnTo>
                <a:lnTo>
                  <a:pt x="245" y="326"/>
                </a:lnTo>
                <a:lnTo>
                  <a:pt x="245" y="324"/>
                </a:lnTo>
                <a:lnTo>
                  <a:pt x="244" y="324"/>
                </a:lnTo>
                <a:lnTo>
                  <a:pt x="242" y="324"/>
                </a:lnTo>
                <a:lnTo>
                  <a:pt x="242" y="323"/>
                </a:lnTo>
                <a:lnTo>
                  <a:pt x="244" y="323"/>
                </a:lnTo>
                <a:lnTo>
                  <a:pt x="244" y="321"/>
                </a:lnTo>
                <a:lnTo>
                  <a:pt x="245" y="321"/>
                </a:lnTo>
                <a:lnTo>
                  <a:pt x="245" y="319"/>
                </a:lnTo>
                <a:lnTo>
                  <a:pt x="247" y="319"/>
                </a:lnTo>
                <a:lnTo>
                  <a:pt x="249" y="319"/>
                </a:lnTo>
                <a:lnTo>
                  <a:pt x="249" y="321"/>
                </a:lnTo>
                <a:lnTo>
                  <a:pt x="250" y="321"/>
                </a:lnTo>
                <a:lnTo>
                  <a:pt x="252" y="321"/>
                </a:lnTo>
                <a:lnTo>
                  <a:pt x="254" y="321"/>
                </a:lnTo>
                <a:lnTo>
                  <a:pt x="254" y="323"/>
                </a:lnTo>
                <a:lnTo>
                  <a:pt x="254" y="321"/>
                </a:lnTo>
                <a:lnTo>
                  <a:pt x="255" y="323"/>
                </a:lnTo>
                <a:lnTo>
                  <a:pt x="257" y="323"/>
                </a:lnTo>
                <a:lnTo>
                  <a:pt x="257" y="321"/>
                </a:lnTo>
                <a:lnTo>
                  <a:pt x="259" y="321"/>
                </a:lnTo>
                <a:lnTo>
                  <a:pt x="260" y="321"/>
                </a:lnTo>
                <a:lnTo>
                  <a:pt x="262" y="321"/>
                </a:lnTo>
                <a:lnTo>
                  <a:pt x="264" y="321"/>
                </a:lnTo>
                <a:lnTo>
                  <a:pt x="265" y="321"/>
                </a:lnTo>
                <a:lnTo>
                  <a:pt x="267" y="321"/>
                </a:lnTo>
                <a:lnTo>
                  <a:pt x="267" y="323"/>
                </a:lnTo>
                <a:lnTo>
                  <a:pt x="269" y="323"/>
                </a:lnTo>
                <a:lnTo>
                  <a:pt x="270" y="323"/>
                </a:lnTo>
                <a:lnTo>
                  <a:pt x="272" y="323"/>
                </a:lnTo>
                <a:lnTo>
                  <a:pt x="272" y="324"/>
                </a:lnTo>
                <a:lnTo>
                  <a:pt x="272" y="323"/>
                </a:lnTo>
                <a:lnTo>
                  <a:pt x="274" y="323"/>
                </a:lnTo>
                <a:lnTo>
                  <a:pt x="275" y="323"/>
                </a:lnTo>
                <a:lnTo>
                  <a:pt x="277" y="324"/>
                </a:lnTo>
                <a:lnTo>
                  <a:pt x="279" y="324"/>
                </a:lnTo>
                <a:lnTo>
                  <a:pt x="281" y="324"/>
                </a:lnTo>
                <a:lnTo>
                  <a:pt x="282" y="324"/>
                </a:lnTo>
                <a:lnTo>
                  <a:pt x="282" y="323"/>
                </a:lnTo>
                <a:lnTo>
                  <a:pt x="282" y="321"/>
                </a:lnTo>
                <a:lnTo>
                  <a:pt x="282" y="319"/>
                </a:lnTo>
                <a:lnTo>
                  <a:pt x="284" y="319"/>
                </a:lnTo>
                <a:lnTo>
                  <a:pt x="284" y="318"/>
                </a:lnTo>
                <a:lnTo>
                  <a:pt x="284" y="316"/>
                </a:lnTo>
                <a:lnTo>
                  <a:pt x="282" y="316"/>
                </a:lnTo>
                <a:lnTo>
                  <a:pt x="284" y="316"/>
                </a:lnTo>
                <a:lnTo>
                  <a:pt x="282" y="316"/>
                </a:lnTo>
                <a:lnTo>
                  <a:pt x="284" y="316"/>
                </a:lnTo>
                <a:lnTo>
                  <a:pt x="282" y="316"/>
                </a:lnTo>
                <a:lnTo>
                  <a:pt x="282" y="314"/>
                </a:lnTo>
                <a:lnTo>
                  <a:pt x="282" y="316"/>
                </a:lnTo>
                <a:lnTo>
                  <a:pt x="281" y="316"/>
                </a:lnTo>
                <a:lnTo>
                  <a:pt x="279" y="316"/>
                </a:lnTo>
                <a:lnTo>
                  <a:pt x="279" y="318"/>
                </a:lnTo>
                <a:lnTo>
                  <a:pt x="277" y="318"/>
                </a:lnTo>
                <a:lnTo>
                  <a:pt x="275" y="318"/>
                </a:lnTo>
                <a:lnTo>
                  <a:pt x="274" y="318"/>
                </a:lnTo>
                <a:lnTo>
                  <a:pt x="272" y="318"/>
                </a:lnTo>
                <a:lnTo>
                  <a:pt x="270" y="318"/>
                </a:lnTo>
                <a:lnTo>
                  <a:pt x="269" y="318"/>
                </a:lnTo>
                <a:lnTo>
                  <a:pt x="267" y="318"/>
                </a:lnTo>
                <a:lnTo>
                  <a:pt x="267" y="316"/>
                </a:lnTo>
                <a:lnTo>
                  <a:pt x="265" y="316"/>
                </a:lnTo>
                <a:lnTo>
                  <a:pt x="264" y="316"/>
                </a:lnTo>
                <a:lnTo>
                  <a:pt x="262" y="316"/>
                </a:lnTo>
                <a:lnTo>
                  <a:pt x="260" y="316"/>
                </a:lnTo>
                <a:lnTo>
                  <a:pt x="259" y="316"/>
                </a:lnTo>
                <a:lnTo>
                  <a:pt x="257" y="316"/>
                </a:lnTo>
                <a:lnTo>
                  <a:pt x="257" y="318"/>
                </a:lnTo>
                <a:lnTo>
                  <a:pt x="257" y="316"/>
                </a:lnTo>
                <a:lnTo>
                  <a:pt x="255" y="318"/>
                </a:lnTo>
                <a:lnTo>
                  <a:pt x="255" y="316"/>
                </a:lnTo>
                <a:lnTo>
                  <a:pt x="254" y="316"/>
                </a:lnTo>
                <a:lnTo>
                  <a:pt x="254" y="314"/>
                </a:lnTo>
                <a:lnTo>
                  <a:pt x="252" y="314"/>
                </a:lnTo>
                <a:lnTo>
                  <a:pt x="250" y="314"/>
                </a:lnTo>
                <a:lnTo>
                  <a:pt x="250" y="316"/>
                </a:lnTo>
                <a:lnTo>
                  <a:pt x="249" y="316"/>
                </a:lnTo>
                <a:lnTo>
                  <a:pt x="247" y="316"/>
                </a:lnTo>
                <a:lnTo>
                  <a:pt x="245" y="316"/>
                </a:lnTo>
                <a:lnTo>
                  <a:pt x="245" y="314"/>
                </a:lnTo>
                <a:lnTo>
                  <a:pt x="244" y="314"/>
                </a:lnTo>
                <a:lnTo>
                  <a:pt x="242" y="314"/>
                </a:lnTo>
                <a:lnTo>
                  <a:pt x="242" y="313"/>
                </a:lnTo>
                <a:lnTo>
                  <a:pt x="240" y="313"/>
                </a:lnTo>
                <a:lnTo>
                  <a:pt x="239" y="313"/>
                </a:lnTo>
                <a:lnTo>
                  <a:pt x="237" y="313"/>
                </a:lnTo>
                <a:lnTo>
                  <a:pt x="235" y="313"/>
                </a:lnTo>
                <a:lnTo>
                  <a:pt x="234" y="313"/>
                </a:lnTo>
                <a:lnTo>
                  <a:pt x="234" y="311"/>
                </a:lnTo>
                <a:lnTo>
                  <a:pt x="232" y="311"/>
                </a:lnTo>
                <a:lnTo>
                  <a:pt x="232" y="309"/>
                </a:lnTo>
                <a:lnTo>
                  <a:pt x="232" y="308"/>
                </a:lnTo>
                <a:lnTo>
                  <a:pt x="230" y="308"/>
                </a:lnTo>
                <a:lnTo>
                  <a:pt x="230" y="306"/>
                </a:lnTo>
                <a:lnTo>
                  <a:pt x="229" y="306"/>
                </a:lnTo>
                <a:lnTo>
                  <a:pt x="229" y="304"/>
                </a:lnTo>
                <a:lnTo>
                  <a:pt x="229" y="303"/>
                </a:lnTo>
                <a:lnTo>
                  <a:pt x="229" y="301"/>
                </a:lnTo>
                <a:lnTo>
                  <a:pt x="229" y="299"/>
                </a:lnTo>
                <a:lnTo>
                  <a:pt x="227" y="299"/>
                </a:lnTo>
                <a:lnTo>
                  <a:pt x="227" y="298"/>
                </a:lnTo>
                <a:lnTo>
                  <a:pt x="225" y="296"/>
                </a:lnTo>
                <a:lnTo>
                  <a:pt x="227" y="296"/>
                </a:lnTo>
                <a:lnTo>
                  <a:pt x="225" y="296"/>
                </a:lnTo>
                <a:lnTo>
                  <a:pt x="225" y="294"/>
                </a:lnTo>
                <a:lnTo>
                  <a:pt x="225" y="293"/>
                </a:lnTo>
                <a:lnTo>
                  <a:pt x="225" y="291"/>
                </a:lnTo>
                <a:lnTo>
                  <a:pt x="227" y="291"/>
                </a:lnTo>
                <a:lnTo>
                  <a:pt x="225" y="291"/>
                </a:lnTo>
                <a:lnTo>
                  <a:pt x="227" y="291"/>
                </a:lnTo>
                <a:lnTo>
                  <a:pt x="225" y="291"/>
                </a:lnTo>
                <a:lnTo>
                  <a:pt x="225" y="289"/>
                </a:lnTo>
                <a:lnTo>
                  <a:pt x="225" y="287"/>
                </a:lnTo>
                <a:lnTo>
                  <a:pt x="224" y="286"/>
                </a:lnTo>
                <a:lnTo>
                  <a:pt x="222" y="286"/>
                </a:lnTo>
                <a:lnTo>
                  <a:pt x="220" y="286"/>
                </a:lnTo>
                <a:lnTo>
                  <a:pt x="220" y="287"/>
                </a:lnTo>
                <a:lnTo>
                  <a:pt x="220" y="289"/>
                </a:lnTo>
                <a:lnTo>
                  <a:pt x="219" y="289"/>
                </a:lnTo>
                <a:lnTo>
                  <a:pt x="220" y="289"/>
                </a:lnTo>
                <a:lnTo>
                  <a:pt x="220" y="291"/>
                </a:lnTo>
                <a:lnTo>
                  <a:pt x="219" y="291"/>
                </a:lnTo>
                <a:lnTo>
                  <a:pt x="219" y="293"/>
                </a:lnTo>
                <a:lnTo>
                  <a:pt x="219" y="294"/>
                </a:lnTo>
                <a:lnTo>
                  <a:pt x="219" y="296"/>
                </a:lnTo>
                <a:lnTo>
                  <a:pt x="219" y="298"/>
                </a:lnTo>
                <a:lnTo>
                  <a:pt x="220" y="298"/>
                </a:lnTo>
                <a:lnTo>
                  <a:pt x="220" y="299"/>
                </a:lnTo>
                <a:lnTo>
                  <a:pt x="220" y="301"/>
                </a:lnTo>
                <a:lnTo>
                  <a:pt x="220" y="303"/>
                </a:lnTo>
                <a:lnTo>
                  <a:pt x="222" y="303"/>
                </a:lnTo>
                <a:lnTo>
                  <a:pt x="222" y="304"/>
                </a:lnTo>
                <a:lnTo>
                  <a:pt x="222" y="306"/>
                </a:lnTo>
                <a:lnTo>
                  <a:pt x="224" y="306"/>
                </a:lnTo>
                <a:lnTo>
                  <a:pt x="224" y="308"/>
                </a:lnTo>
                <a:lnTo>
                  <a:pt x="224" y="309"/>
                </a:lnTo>
                <a:lnTo>
                  <a:pt x="225" y="309"/>
                </a:lnTo>
                <a:lnTo>
                  <a:pt x="224" y="309"/>
                </a:lnTo>
                <a:lnTo>
                  <a:pt x="224" y="311"/>
                </a:lnTo>
                <a:lnTo>
                  <a:pt x="225" y="311"/>
                </a:lnTo>
                <a:lnTo>
                  <a:pt x="225" y="313"/>
                </a:lnTo>
                <a:lnTo>
                  <a:pt x="224" y="314"/>
                </a:lnTo>
                <a:lnTo>
                  <a:pt x="222" y="314"/>
                </a:lnTo>
                <a:lnTo>
                  <a:pt x="220" y="314"/>
                </a:lnTo>
                <a:lnTo>
                  <a:pt x="220" y="316"/>
                </a:lnTo>
                <a:lnTo>
                  <a:pt x="219" y="316"/>
                </a:lnTo>
                <a:lnTo>
                  <a:pt x="219" y="318"/>
                </a:lnTo>
                <a:lnTo>
                  <a:pt x="217" y="318"/>
                </a:lnTo>
                <a:lnTo>
                  <a:pt x="217" y="319"/>
                </a:lnTo>
                <a:lnTo>
                  <a:pt x="217" y="321"/>
                </a:lnTo>
                <a:lnTo>
                  <a:pt x="215" y="321"/>
                </a:lnTo>
                <a:lnTo>
                  <a:pt x="217" y="321"/>
                </a:lnTo>
                <a:lnTo>
                  <a:pt x="217" y="323"/>
                </a:lnTo>
                <a:lnTo>
                  <a:pt x="215" y="323"/>
                </a:lnTo>
                <a:lnTo>
                  <a:pt x="214" y="323"/>
                </a:lnTo>
                <a:lnTo>
                  <a:pt x="214" y="324"/>
                </a:lnTo>
                <a:lnTo>
                  <a:pt x="212" y="324"/>
                </a:lnTo>
                <a:lnTo>
                  <a:pt x="210" y="324"/>
                </a:lnTo>
                <a:lnTo>
                  <a:pt x="210" y="326"/>
                </a:lnTo>
                <a:lnTo>
                  <a:pt x="209" y="326"/>
                </a:lnTo>
                <a:lnTo>
                  <a:pt x="207" y="328"/>
                </a:lnTo>
                <a:lnTo>
                  <a:pt x="205" y="328"/>
                </a:lnTo>
                <a:lnTo>
                  <a:pt x="205" y="329"/>
                </a:lnTo>
                <a:lnTo>
                  <a:pt x="204" y="329"/>
                </a:lnTo>
                <a:lnTo>
                  <a:pt x="202" y="329"/>
                </a:lnTo>
                <a:lnTo>
                  <a:pt x="200" y="329"/>
                </a:lnTo>
                <a:lnTo>
                  <a:pt x="199" y="329"/>
                </a:lnTo>
                <a:lnTo>
                  <a:pt x="199" y="331"/>
                </a:lnTo>
                <a:lnTo>
                  <a:pt x="200" y="331"/>
                </a:lnTo>
                <a:lnTo>
                  <a:pt x="200" y="333"/>
                </a:lnTo>
                <a:lnTo>
                  <a:pt x="199" y="333"/>
                </a:lnTo>
                <a:lnTo>
                  <a:pt x="197" y="333"/>
                </a:lnTo>
                <a:lnTo>
                  <a:pt x="199" y="333"/>
                </a:lnTo>
                <a:lnTo>
                  <a:pt x="200" y="333"/>
                </a:lnTo>
                <a:lnTo>
                  <a:pt x="200" y="334"/>
                </a:lnTo>
                <a:lnTo>
                  <a:pt x="199" y="334"/>
                </a:lnTo>
                <a:lnTo>
                  <a:pt x="197" y="334"/>
                </a:lnTo>
                <a:lnTo>
                  <a:pt x="197" y="336"/>
                </a:lnTo>
                <a:lnTo>
                  <a:pt x="197" y="334"/>
                </a:lnTo>
                <a:lnTo>
                  <a:pt x="195" y="334"/>
                </a:lnTo>
                <a:lnTo>
                  <a:pt x="194" y="334"/>
                </a:lnTo>
                <a:lnTo>
                  <a:pt x="194" y="333"/>
                </a:lnTo>
                <a:lnTo>
                  <a:pt x="192" y="333"/>
                </a:lnTo>
                <a:lnTo>
                  <a:pt x="190" y="333"/>
                </a:lnTo>
                <a:lnTo>
                  <a:pt x="189" y="333"/>
                </a:lnTo>
                <a:lnTo>
                  <a:pt x="187" y="333"/>
                </a:lnTo>
                <a:lnTo>
                  <a:pt x="185" y="333"/>
                </a:lnTo>
                <a:lnTo>
                  <a:pt x="185" y="331"/>
                </a:lnTo>
                <a:lnTo>
                  <a:pt x="184" y="331"/>
                </a:lnTo>
                <a:lnTo>
                  <a:pt x="184" y="329"/>
                </a:lnTo>
                <a:lnTo>
                  <a:pt x="184" y="328"/>
                </a:lnTo>
                <a:lnTo>
                  <a:pt x="182" y="328"/>
                </a:lnTo>
                <a:lnTo>
                  <a:pt x="180" y="328"/>
                </a:lnTo>
                <a:lnTo>
                  <a:pt x="180" y="326"/>
                </a:lnTo>
                <a:lnTo>
                  <a:pt x="179" y="326"/>
                </a:lnTo>
                <a:lnTo>
                  <a:pt x="177" y="324"/>
                </a:lnTo>
                <a:lnTo>
                  <a:pt x="177" y="326"/>
                </a:lnTo>
                <a:lnTo>
                  <a:pt x="177" y="324"/>
                </a:lnTo>
                <a:lnTo>
                  <a:pt x="175" y="324"/>
                </a:lnTo>
                <a:lnTo>
                  <a:pt x="174" y="324"/>
                </a:lnTo>
                <a:lnTo>
                  <a:pt x="175" y="324"/>
                </a:lnTo>
                <a:lnTo>
                  <a:pt x="174" y="324"/>
                </a:lnTo>
                <a:lnTo>
                  <a:pt x="174" y="326"/>
                </a:lnTo>
                <a:lnTo>
                  <a:pt x="174" y="324"/>
                </a:lnTo>
                <a:lnTo>
                  <a:pt x="172" y="324"/>
                </a:lnTo>
                <a:lnTo>
                  <a:pt x="172" y="323"/>
                </a:lnTo>
                <a:lnTo>
                  <a:pt x="170" y="323"/>
                </a:lnTo>
                <a:lnTo>
                  <a:pt x="170" y="324"/>
                </a:lnTo>
                <a:lnTo>
                  <a:pt x="170" y="326"/>
                </a:lnTo>
                <a:lnTo>
                  <a:pt x="169" y="324"/>
                </a:lnTo>
                <a:lnTo>
                  <a:pt x="170" y="324"/>
                </a:lnTo>
                <a:lnTo>
                  <a:pt x="169" y="324"/>
                </a:lnTo>
                <a:lnTo>
                  <a:pt x="167" y="324"/>
                </a:lnTo>
                <a:lnTo>
                  <a:pt x="167" y="323"/>
                </a:lnTo>
                <a:lnTo>
                  <a:pt x="165" y="323"/>
                </a:lnTo>
                <a:lnTo>
                  <a:pt x="165" y="321"/>
                </a:lnTo>
                <a:lnTo>
                  <a:pt x="167" y="321"/>
                </a:lnTo>
                <a:lnTo>
                  <a:pt x="169" y="321"/>
                </a:lnTo>
                <a:lnTo>
                  <a:pt x="170" y="319"/>
                </a:lnTo>
                <a:lnTo>
                  <a:pt x="172" y="319"/>
                </a:lnTo>
                <a:lnTo>
                  <a:pt x="174" y="319"/>
                </a:lnTo>
                <a:lnTo>
                  <a:pt x="174" y="321"/>
                </a:lnTo>
                <a:lnTo>
                  <a:pt x="175" y="321"/>
                </a:lnTo>
                <a:lnTo>
                  <a:pt x="174" y="321"/>
                </a:lnTo>
                <a:lnTo>
                  <a:pt x="174" y="323"/>
                </a:lnTo>
                <a:lnTo>
                  <a:pt x="175" y="323"/>
                </a:lnTo>
                <a:lnTo>
                  <a:pt x="175" y="321"/>
                </a:lnTo>
                <a:lnTo>
                  <a:pt x="175" y="319"/>
                </a:lnTo>
                <a:lnTo>
                  <a:pt x="175" y="318"/>
                </a:lnTo>
                <a:lnTo>
                  <a:pt x="177" y="318"/>
                </a:lnTo>
                <a:lnTo>
                  <a:pt x="179" y="318"/>
                </a:lnTo>
                <a:lnTo>
                  <a:pt x="180" y="318"/>
                </a:lnTo>
                <a:lnTo>
                  <a:pt x="182" y="318"/>
                </a:lnTo>
                <a:lnTo>
                  <a:pt x="184" y="318"/>
                </a:lnTo>
                <a:lnTo>
                  <a:pt x="184" y="316"/>
                </a:lnTo>
                <a:lnTo>
                  <a:pt x="184" y="318"/>
                </a:lnTo>
                <a:lnTo>
                  <a:pt x="185" y="318"/>
                </a:lnTo>
                <a:lnTo>
                  <a:pt x="187" y="318"/>
                </a:lnTo>
                <a:lnTo>
                  <a:pt x="189" y="318"/>
                </a:lnTo>
                <a:lnTo>
                  <a:pt x="190" y="318"/>
                </a:lnTo>
                <a:lnTo>
                  <a:pt x="190" y="316"/>
                </a:lnTo>
                <a:lnTo>
                  <a:pt x="190" y="318"/>
                </a:lnTo>
                <a:lnTo>
                  <a:pt x="190" y="316"/>
                </a:lnTo>
                <a:lnTo>
                  <a:pt x="192" y="316"/>
                </a:lnTo>
                <a:lnTo>
                  <a:pt x="192" y="318"/>
                </a:lnTo>
                <a:lnTo>
                  <a:pt x="194" y="318"/>
                </a:lnTo>
                <a:lnTo>
                  <a:pt x="194" y="316"/>
                </a:lnTo>
                <a:lnTo>
                  <a:pt x="194" y="318"/>
                </a:lnTo>
                <a:lnTo>
                  <a:pt x="194" y="316"/>
                </a:lnTo>
                <a:lnTo>
                  <a:pt x="195" y="316"/>
                </a:lnTo>
                <a:lnTo>
                  <a:pt x="195" y="318"/>
                </a:lnTo>
                <a:lnTo>
                  <a:pt x="195" y="316"/>
                </a:lnTo>
                <a:lnTo>
                  <a:pt x="197" y="316"/>
                </a:lnTo>
                <a:lnTo>
                  <a:pt x="199" y="316"/>
                </a:lnTo>
                <a:lnTo>
                  <a:pt x="200" y="316"/>
                </a:lnTo>
                <a:lnTo>
                  <a:pt x="202" y="316"/>
                </a:lnTo>
                <a:lnTo>
                  <a:pt x="202" y="314"/>
                </a:lnTo>
                <a:lnTo>
                  <a:pt x="200" y="314"/>
                </a:lnTo>
                <a:lnTo>
                  <a:pt x="200" y="316"/>
                </a:lnTo>
                <a:lnTo>
                  <a:pt x="200" y="314"/>
                </a:lnTo>
                <a:lnTo>
                  <a:pt x="199" y="314"/>
                </a:lnTo>
                <a:lnTo>
                  <a:pt x="199" y="316"/>
                </a:lnTo>
                <a:lnTo>
                  <a:pt x="197" y="316"/>
                </a:lnTo>
                <a:lnTo>
                  <a:pt x="195" y="316"/>
                </a:lnTo>
                <a:lnTo>
                  <a:pt x="195" y="314"/>
                </a:lnTo>
                <a:lnTo>
                  <a:pt x="195" y="316"/>
                </a:lnTo>
                <a:lnTo>
                  <a:pt x="194" y="316"/>
                </a:lnTo>
                <a:lnTo>
                  <a:pt x="194" y="314"/>
                </a:lnTo>
                <a:lnTo>
                  <a:pt x="192" y="314"/>
                </a:lnTo>
                <a:lnTo>
                  <a:pt x="194" y="314"/>
                </a:lnTo>
                <a:lnTo>
                  <a:pt x="195" y="314"/>
                </a:lnTo>
                <a:lnTo>
                  <a:pt x="194" y="314"/>
                </a:lnTo>
                <a:lnTo>
                  <a:pt x="192" y="314"/>
                </a:lnTo>
                <a:lnTo>
                  <a:pt x="192" y="313"/>
                </a:lnTo>
                <a:lnTo>
                  <a:pt x="190" y="313"/>
                </a:lnTo>
                <a:lnTo>
                  <a:pt x="190" y="311"/>
                </a:lnTo>
                <a:lnTo>
                  <a:pt x="189" y="311"/>
                </a:lnTo>
                <a:lnTo>
                  <a:pt x="189" y="309"/>
                </a:lnTo>
                <a:lnTo>
                  <a:pt x="187" y="309"/>
                </a:lnTo>
                <a:lnTo>
                  <a:pt x="187" y="311"/>
                </a:lnTo>
                <a:lnTo>
                  <a:pt x="189" y="311"/>
                </a:lnTo>
                <a:lnTo>
                  <a:pt x="189" y="313"/>
                </a:lnTo>
                <a:lnTo>
                  <a:pt x="190" y="313"/>
                </a:lnTo>
                <a:lnTo>
                  <a:pt x="192" y="314"/>
                </a:lnTo>
                <a:lnTo>
                  <a:pt x="190" y="314"/>
                </a:lnTo>
                <a:lnTo>
                  <a:pt x="190" y="316"/>
                </a:lnTo>
                <a:lnTo>
                  <a:pt x="189" y="316"/>
                </a:lnTo>
                <a:lnTo>
                  <a:pt x="187" y="316"/>
                </a:lnTo>
                <a:lnTo>
                  <a:pt x="187" y="314"/>
                </a:lnTo>
                <a:lnTo>
                  <a:pt x="187" y="313"/>
                </a:lnTo>
                <a:lnTo>
                  <a:pt x="187" y="314"/>
                </a:lnTo>
                <a:lnTo>
                  <a:pt x="185" y="314"/>
                </a:lnTo>
                <a:lnTo>
                  <a:pt x="184" y="314"/>
                </a:lnTo>
                <a:lnTo>
                  <a:pt x="184" y="313"/>
                </a:lnTo>
                <a:lnTo>
                  <a:pt x="182" y="313"/>
                </a:lnTo>
                <a:lnTo>
                  <a:pt x="182" y="314"/>
                </a:lnTo>
                <a:lnTo>
                  <a:pt x="180" y="314"/>
                </a:lnTo>
                <a:lnTo>
                  <a:pt x="179" y="314"/>
                </a:lnTo>
                <a:lnTo>
                  <a:pt x="179" y="316"/>
                </a:lnTo>
                <a:lnTo>
                  <a:pt x="177" y="316"/>
                </a:lnTo>
                <a:lnTo>
                  <a:pt x="175" y="314"/>
                </a:lnTo>
                <a:lnTo>
                  <a:pt x="175" y="313"/>
                </a:lnTo>
                <a:lnTo>
                  <a:pt x="174" y="313"/>
                </a:lnTo>
                <a:lnTo>
                  <a:pt x="174" y="311"/>
                </a:lnTo>
                <a:lnTo>
                  <a:pt x="172" y="311"/>
                </a:lnTo>
                <a:lnTo>
                  <a:pt x="172" y="313"/>
                </a:lnTo>
                <a:lnTo>
                  <a:pt x="172" y="311"/>
                </a:lnTo>
                <a:lnTo>
                  <a:pt x="172" y="313"/>
                </a:lnTo>
                <a:lnTo>
                  <a:pt x="172" y="311"/>
                </a:lnTo>
                <a:lnTo>
                  <a:pt x="170" y="311"/>
                </a:lnTo>
                <a:lnTo>
                  <a:pt x="170" y="309"/>
                </a:lnTo>
                <a:lnTo>
                  <a:pt x="169" y="309"/>
                </a:lnTo>
                <a:lnTo>
                  <a:pt x="169" y="308"/>
                </a:lnTo>
                <a:lnTo>
                  <a:pt x="169" y="309"/>
                </a:lnTo>
                <a:lnTo>
                  <a:pt x="167" y="309"/>
                </a:lnTo>
                <a:lnTo>
                  <a:pt x="167" y="308"/>
                </a:lnTo>
                <a:lnTo>
                  <a:pt x="167" y="309"/>
                </a:lnTo>
                <a:lnTo>
                  <a:pt x="167" y="308"/>
                </a:lnTo>
                <a:lnTo>
                  <a:pt x="167" y="306"/>
                </a:lnTo>
                <a:lnTo>
                  <a:pt x="167" y="308"/>
                </a:lnTo>
                <a:lnTo>
                  <a:pt x="165" y="308"/>
                </a:lnTo>
                <a:lnTo>
                  <a:pt x="165" y="306"/>
                </a:lnTo>
                <a:lnTo>
                  <a:pt x="165" y="308"/>
                </a:lnTo>
                <a:lnTo>
                  <a:pt x="165" y="309"/>
                </a:lnTo>
                <a:lnTo>
                  <a:pt x="164" y="309"/>
                </a:lnTo>
                <a:lnTo>
                  <a:pt x="165" y="309"/>
                </a:lnTo>
                <a:lnTo>
                  <a:pt x="167" y="309"/>
                </a:lnTo>
                <a:lnTo>
                  <a:pt x="167" y="311"/>
                </a:lnTo>
                <a:lnTo>
                  <a:pt x="165" y="311"/>
                </a:lnTo>
                <a:lnTo>
                  <a:pt x="164" y="311"/>
                </a:lnTo>
                <a:lnTo>
                  <a:pt x="162" y="311"/>
                </a:lnTo>
                <a:lnTo>
                  <a:pt x="162" y="309"/>
                </a:lnTo>
                <a:lnTo>
                  <a:pt x="162" y="308"/>
                </a:lnTo>
                <a:lnTo>
                  <a:pt x="162" y="309"/>
                </a:lnTo>
                <a:lnTo>
                  <a:pt x="162" y="308"/>
                </a:lnTo>
                <a:lnTo>
                  <a:pt x="162" y="309"/>
                </a:lnTo>
                <a:lnTo>
                  <a:pt x="160" y="309"/>
                </a:lnTo>
                <a:lnTo>
                  <a:pt x="160" y="308"/>
                </a:lnTo>
                <a:lnTo>
                  <a:pt x="162" y="308"/>
                </a:lnTo>
                <a:lnTo>
                  <a:pt x="160" y="308"/>
                </a:lnTo>
                <a:lnTo>
                  <a:pt x="160" y="306"/>
                </a:lnTo>
                <a:lnTo>
                  <a:pt x="160" y="308"/>
                </a:lnTo>
                <a:lnTo>
                  <a:pt x="159" y="308"/>
                </a:lnTo>
                <a:lnTo>
                  <a:pt x="160" y="308"/>
                </a:lnTo>
                <a:lnTo>
                  <a:pt x="159" y="308"/>
                </a:lnTo>
                <a:lnTo>
                  <a:pt x="160" y="308"/>
                </a:lnTo>
                <a:lnTo>
                  <a:pt x="160" y="309"/>
                </a:lnTo>
                <a:lnTo>
                  <a:pt x="160" y="311"/>
                </a:lnTo>
                <a:lnTo>
                  <a:pt x="159" y="311"/>
                </a:lnTo>
                <a:lnTo>
                  <a:pt x="160" y="311"/>
                </a:lnTo>
                <a:lnTo>
                  <a:pt x="160" y="309"/>
                </a:lnTo>
                <a:lnTo>
                  <a:pt x="159" y="309"/>
                </a:lnTo>
                <a:lnTo>
                  <a:pt x="157" y="309"/>
                </a:lnTo>
                <a:lnTo>
                  <a:pt x="157" y="311"/>
                </a:lnTo>
                <a:lnTo>
                  <a:pt x="159" y="311"/>
                </a:lnTo>
                <a:lnTo>
                  <a:pt x="160" y="311"/>
                </a:lnTo>
                <a:lnTo>
                  <a:pt x="159" y="311"/>
                </a:lnTo>
                <a:lnTo>
                  <a:pt x="159" y="313"/>
                </a:lnTo>
                <a:lnTo>
                  <a:pt x="160" y="313"/>
                </a:lnTo>
                <a:lnTo>
                  <a:pt x="160" y="314"/>
                </a:lnTo>
                <a:lnTo>
                  <a:pt x="160" y="316"/>
                </a:lnTo>
                <a:lnTo>
                  <a:pt x="159" y="316"/>
                </a:lnTo>
                <a:lnTo>
                  <a:pt x="159" y="318"/>
                </a:lnTo>
                <a:lnTo>
                  <a:pt x="159" y="316"/>
                </a:lnTo>
                <a:lnTo>
                  <a:pt x="159" y="318"/>
                </a:lnTo>
                <a:lnTo>
                  <a:pt x="157" y="318"/>
                </a:lnTo>
                <a:lnTo>
                  <a:pt x="157" y="316"/>
                </a:lnTo>
                <a:lnTo>
                  <a:pt x="155" y="316"/>
                </a:lnTo>
                <a:lnTo>
                  <a:pt x="157" y="316"/>
                </a:lnTo>
                <a:lnTo>
                  <a:pt x="155" y="316"/>
                </a:lnTo>
                <a:lnTo>
                  <a:pt x="155" y="314"/>
                </a:lnTo>
                <a:lnTo>
                  <a:pt x="157" y="314"/>
                </a:lnTo>
                <a:lnTo>
                  <a:pt x="155" y="314"/>
                </a:lnTo>
                <a:lnTo>
                  <a:pt x="155" y="313"/>
                </a:lnTo>
                <a:lnTo>
                  <a:pt x="155" y="314"/>
                </a:lnTo>
                <a:lnTo>
                  <a:pt x="155" y="316"/>
                </a:lnTo>
                <a:lnTo>
                  <a:pt x="155" y="314"/>
                </a:lnTo>
                <a:lnTo>
                  <a:pt x="154" y="314"/>
                </a:lnTo>
                <a:lnTo>
                  <a:pt x="154" y="316"/>
                </a:lnTo>
                <a:lnTo>
                  <a:pt x="154" y="314"/>
                </a:lnTo>
                <a:lnTo>
                  <a:pt x="154" y="316"/>
                </a:lnTo>
                <a:lnTo>
                  <a:pt x="154" y="318"/>
                </a:lnTo>
                <a:lnTo>
                  <a:pt x="155" y="318"/>
                </a:lnTo>
                <a:lnTo>
                  <a:pt x="157" y="318"/>
                </a:lnTo>
                <a:lnTo>
                  <a:pt x="157" y="319"/>
                </a:lnTo>
                <a:lnTo>
                  <a:pt x="155" y="319"/>
                </a:lnTo>
                <a:lnTo>
                  <a:pt x="155" y="321"/>
                </a:lnTo>
                <a:lnTo>
                  <a:pt x="154" y="321"/>
                </a:lnTo>
                <a:lnTo>
                  <a:pt x="152" y="321"/>
                </a:lnTo>
                <a:lnTo>
                  <a:pt x="152" y="323"/>
                </a:lnTo>
                <a:lnTo>
                  <a:pt x="152" y="324"/>
                </a:lnTo>
                <a:lnTo>
                  <a:pt x="154" y="324"/>
                </a:lnTo>
                <a:lnTo>
                  <a:pt x="154" y="323"/>
                </a:lnTo>
                <a:lnTo>
                  <a:pt x="155" y="323"/>
                </a:lnTo>
                <a:lnTo>
                  <a:pt x="155" y="324"/>
                </a:lnTo>
                <a:lnTo>
                  <a:pt x="157" y="324"/>
                </a:lnTo>
                <a:lnTo>
                  <a:pt x="155" y="324"/>
                </a:lnTo>
                <a:lnTo>
                  <a:pt x="157" y="326"/>
                </a:lnTo>
                <a:lnTo>
                  <a:pt x="155" y="326"/>
                </a:lnTo>
                <a:lnTo>
                  <a:pt x="154" y="326"/>
                </a:lnTo>
                <a:lnTo>
                  <a:pt x="154" y="328"/>
                </a:lnTo>
                <a:lnTo>
                  <a:pt x="154" y="326"/>
                </a:lnTo>
                <a:lnTo>
                  <a:pt x="152" y="326"/>
                </a:lnTo>
                <a:lnTo>
                  <a:pt x="150" y="326"/>
                </a:lnTo>
                <a:lnTo>
                  <a:pt x="149" y="326"/>
                </a:lnTo>
                <a:lnTo>
                  <a:pt x="150" y="324"/>
                </a:lnTo>
                <a:lnTo>
                  <a:pt x="149" y="324"/>
                </a:lnTo>
                <a:lnTo>
                  <a:pt x="147" y="324"/>
                </a:lnTo>
                <a:lnTo>
                  <a:pt x="147" y="326"/>
                </a:lnTo>
                <a:lnTo>
                  <a:pt x="147" y="324"/>
                </a:lnTo>
                <a:lnTo>
                  <a:pt x="147" y="326"/>
                </a:lnTo>
                <a:lnTo>
                  <a:pt x="145" y="326"/>
                </a:lnTo>
                <a:lnTo>
                  <a:pt x="144" y="326"/>
                </a:lnTo>
                <a:lnTo>
                  <a:pt x="144" y="324"/>
                </a:lnTo>
                <a:lnTo>
                  <a:pt x="142" y="324"/>
                </a:lnTo>
                <a:lnTo>
                  <a:pt x="142" y="326"/>
                </a:lnTo>
                <a:lnTo>
                  <a:pt x="140" y="326"/>
                </a:lnTo>
                <a:lnTo>
                  <a:pt x="140" y="324"/>
                </a:lnTo>
                <a:lnTo>
                  <a:pt x="139" y="324"/>
                </a:lnTo>
                <a:lnTo>
                  <a:pt x="139" y="326"/>
                </a:lnTo>
                <a:lnTo>
                  <a:pt x="137" y="326"/>
                </a:lnTo>
                <a:lnTo>
                  <a:pt x="137" y="324"/>
                </a:lnTo>
                <a:lnTo>
                  <a:pt x="135" y="324"/>
                </a:lnTo>
                <a:lnTo>
                  <a:pt x="134" y="324"/>
                </a:lnTo>
                <a:lnTo>
                  <a:pt x="132" y="324"/>
                </a:lnTo>
                <a:lnTo>
                  <a:pt x="132" y="323"/>
                </a:lnTo>
                <a:lnTo>
                  <a:pt x="132" y="321"/>
                </a:lnTo>
                <a:lnTo>
                  <a:pt x="130" y="321"/>
                </a:lnTo>
                <a:lnTo>
                  <a:pt x="129" y="321"/>
                </a:lnTo>
                <a:lnTo>
                  <a:pt x="129" y="323"/>
                </a:lnTo>
                <a:lnTo>
                  <a:pt x="129" y="321"/>
                </a:lnTo>
                <a:lnTo>
                  <a:pt x="130" y="321"/>
                </a:lnTo>
                <a:lnTo>
                  <a:pt x="130" y="323"/>
                </a:lnTo>
                <a:lnTo>
                  <a:pt x="129" y="323"/>
                </a:lnTo>
                <a:lnTo>
                  <a:pt x="127" y="323"/>
                </a:lnTo>
                <a:lnTo>
                  <a:pt x="125" y="323"/>
                </a:lnTo>
                <a:lnTo>
                  <a:pt x="125" y="321"/>
                </a:lnTo>
                <a:lnTo>
                  <a:pt x="125" y="323"/>
                </a:lnTo>
                <a:lnTo>
                  <a:pt x="124" y="323"/>
                </a:lnTo>
                <a:lnTo>
                  <a:pt x="124" y="321"/>
                </a:lnTo>
                <a:lnTo>
                  <a:pt x="122" y="321"/>
                </a:lnTo>
                <a:lnTo>
                  <a:pt x="122" y="319"/>
                </a:lnTo>
                <a:lnTo>
                  <a:pt x="120" y="319"/>
                </a:lnTo>
                <a:lnTo>
                  <a:pt x="119" y="319"/>
                </a:lnTo>
                <a:lnTo>
                  <a:pt x="119" y="321"/>
                </a:lnTo>
                <a:lnTo>
                  <a:pt x="117" y="321"/>
                </a:lnTo>
                <a:lnTo>
                  <a:pt x="117" y="319"/>
                </a:lnTo>
                <a:lnTo>
                  <a:pt x="117" y="321"/>
                </a:lnTo>
                <a:lnTo>
                  <a:pt x="115" y="321"/>
                </a:lnTo>
                <a:lnTo>
                  <a:pt x="115" y="319"/>
                </a:lnTo>
                <a:lnTo>
                  <a:pt x="117" y="319"/>
                </a:lnTo>
                <a:lnTo>
                  <a:pt x="115" y="319"/>
                </a:lnTo>
                <a:lnTo>
                  <a:pt x="115" y="318"/>
                </a:lnTo>
                <a:lnTo>
                  <a:pt x="114" y="318"/>
                </a:lnTo>
                <a:lnTo>
                  <a:pt x="112" y="318"/>
                </a:lnTo>
                <a:lnTo>
                  <a:pt x="114" y="318"/>
                </a:lnTo>
                <a:lnTo>
                  <a:pt x="112" y="316"/>
                </a:lnTo>
                <a:lnTo>
                  <a:pt x="112" y="318"/>
                </a:lnTo>
                <a:lnTo>
                  <a:pt x="112" y="316"/>
                </a:lnTo>
                <a:lnTo>
                  <a:pt x="110" y="316"/>
                </a:lnTo>
                <a:lnTo>
                  <a:pt x="112" y="316"/>
                </a:lnTo>
                <a:lnTo>
                  <a:pt x="110" y="316"/>
                </a:lnTo>
                <a:lnTo>
                  <a:pt x="112" y="314"/>
                </a:lnTo>
                <a:lnTo>
                  <a:pt x="110" y="314"/>
                </a:lnTo>
                <a:lnTo>
                  <a:pt x="110" y="316"/>
                </a:lnTo>
                <a:lnTo>
                  <a:pt x="109" y="314"/>
                </a:lnTo>
                <a:lnTo>
                  <a:pt x="109" y="316"/>
                </a:lnTo>
                <a:lnTo>
                  <a:pt x="107" y="316"/>
                </a:lnTo>
                <a:lnTo>
                  <a:pt x="105" y="316"/>
                </a:lnTo>
                <a:lnTo>
                  <a:pt x="105" y="318"/>
                </a:lnTo>
                <a:lnTo>
                  <a:pt x="104" y="318"/>
                </a:lnTo>
                <a:lnTo>
                  <a:pt x="104" y="316"/>
                </a:lnTo>
                <a:lnTo>
                  <a:pt x="102" y="316"/>
                </a:lnTo>
                <a:lnTo>
                  <a:pt x="102" y="318"/>
                </a:lnTo>
                <a:lnTo>
                  <a:pt x="100" y="318"/>
                </a:lnTo>
                <a:lnTo>
                  <a:pt x="100" y="319"/>
                </a:lnTo>
                <a:lnTo>
                  <a:pt x="102" y="319"/>
                </a:lnTo>
                <a:lnTo>
                  <a:pt x="104" y="319"/>
                </a:lnTo>
                <a:lnTo>
                  <a:pt x="105" y="319"/>
                </a:lnTo>
                <a:lnTo>
                  <a:pt x="105" y="318"/>
                </a:lnTo>
                <a:lnTo>
                  <a:pt x="105" y="319"/>
                </a:lnTo>
                <a:lnTo>
                  <a:pt x="107" y="319"/>
                </a:lnTo>
                <a:lnTo>
                  <a:pt x="109" y="319"/>
                </a:lnTo>
                <a:lnTo>
                  <a:pt x="110" y="319"/>
                </a:lnTo>
                <a:lnTo>
                  <a:pt x="109" y="321"/>
                </a:lnTo>
                <a:lnTo>
                  <a:pt x="110" y="321"/>
                </a:lnTo>
                <a:lnTo>
                  <a:pt x="109" y="321"/>
                </a:lnTo>
                <a:lnTo>
                  <a:pt x="109" y="323"/>
                </a:lnTo>
                <a:lnTo>
                  <a:pt x="110" y="323"/>
                </a:lnTo>
                <a:lnTo>
                  <a:pt x="112" y="323"/>
                </a:lnTo>
                <a:lnTo>
                  <a:pt x="114" y="323"/>
                </a:lnTo>
                <a:lnTo>
                  <a:pt x="114" y="324"/>
                </a:lnTo>
                <a:lnTo>
                  <a:pt x="115" y="324"/>
                </a:lnTo>
                <a:lnTo>
                  <a:pt x="117" y="324"/>
                </a:lnTo>
                <a:lnTo>
                  <a:pt x="119" y="324"/>
                </a:lnTo>
                <a:lnTo>
                  <a:pt x="120" y="324"/>
                </a:lnTo>
                <a:lnTo>
                  <a:pt x="120" y="326"/>
                </a:lnTo>
                <a:lnTo>
                  <a:pt x="120" y="324"/>
                </a:lnTo>
                <a:lnTo>
                  <a:pt x="120" y="326"/>
                </a:lnTo>
                <a:lnTo>
                  <a:pt x="122" y="326"/>
                </a:lnTo>
                <a:lnTo>
                  <a:pt x="124" y="326"/>
                </a:lnTo>
                <a:lnTo>
                  <a:pt x="124" y="328"/>
                </a:lnTo>
                <a:lnTo>
                  <a:pt x="125" y="328"/>
                </a:lnTo>
                <a:lnTo>
                  <a:pt x="127" y="328"/>
                </a:lnTo>
                <a:lnTo>
                  <a:pt x="127" y="329"/>
                </a:lnTo>
                <a:lnTo>
                  <a:pt x="129" y="329"/>
                </a:lnTo>
                <a:lnTo>
                  <a:pt x="129" y="328"/>
                </a:lnTo>
                <a:lnTo>
                  <a:pt x="129" y="329"/>
                </a:lnTo>
                <a:lnTo>
                  <a:pt x="130" y="329"/>
                </a:lnTo>
                <a:lnTo>
                  <a:pt x="132" y="329"/>
                </a:lnTo>
                <a:lnTo>
                  <a:pt x="134" y="329"/>
                </a:lnTo>
                <a:lnTo>
                  <a:pt x="135" y="329"/>
                </a:lnTo>
                <a:lnTo>
                  <a:pt x="134" y="329"/>
                </a:lnTo>
                <a:lnTo>
                  <a:pt x="134" y="328"/>
                </a:lnTo>
                <a:lnTo>
                  <a:pt x="135" y="328"/>
                </a:lnTo>
                <a:lnTo>
                  <a:pt x="135" y="329"/>
                </a:lnTo>
                <a:lnTo>
                  <a:pt x="137" y="329"/>
                </a:lnTo>
                <a:lnTo>
                  <a:pt x="139" y="329"/>
                </a:lnTo>
                <a:lnTo>
                  <a:pt x="137" y="329"/>
                </a:lnTo>
                <a:lnTo>
                  <a:pt x="137" y="328"/>
                </a:lnTo>
                <a:lnTo>
                  <a:pt x="139" y="328"/>
                </a:lnTo>
                <a:lnTo>
                  <a:pt x="139" y="329"/>
                </a:lnTo>
                <a:lnTo>
                  <a:pt x="140" y="329"/>
                </a:lnTo>
                <a:lnTo>
                  <a:pt x="139" y="329"/>
                </a:lnTo>
                <a:lnTo>
                  <a:pt x="140" y="329"/>
                </a:lnTo>
                <a:lnTo>
                  <a:pt x="140" y="331"/>
                </a:lnTo>
                <a:lnTo>
                  <a:pt x="140" y="329"/>
                </a:lnTo>
                <a:lnTo>
                  <a:pt x="142" y="329"/>
                </a:lnTo>
                <a:lnTo>
                  <a:pt x="142" y="328"/>
                </a:lnTo>
                <a:lnTo>
                  <a:pt x="144" y="328"/>
                </a:lnTo>
                <a:lnTo>
                  <a:pt x="144" y="326"/>
                </a:lnTo>
                <a:lnTo>
                  <a:pt x="145" y="326"/>
                </a:lnTo>
                <a:lnTo>
                  <a:pt x="145" y="328"/>
                </a:lnTo>
                <a:lnTo>
                  <a:pt x="147" y="328"/>
                </a:lnTo>
                <a:lnTo>
                  <a:pt x="147" y="326"/>
                </a:lnTo>
                <a:lnTo>
                  <a:pt x="149" y="326"/>
                </a:lnTo>
                <a:lnTo>
                  <a:pt x="150" y="326"/>
                </a:lnTo>
                <a:lnTo>
                  <a:pt x="150" y="328"/>
                </a:lnTo>
                <a:lnTo>
                  <a:pt x="152" y="328"/>
                </a:lnTo>
                <a:lnTo>
                  <a:pt x="154" y="328"/>
                </a:lnTo>
                <a:lnTo>
                  <a:pt x="154" y="329"/>
                </a:lnTo>
                <a:lnTo>
                  <a:pt x="155" y="329"/>
                </a:lnTo>
                <a:lnTo>
                  <a:pt x="154" y="331"/>
                </a:lnTo>
                <a:lnTo>
                  <a:pt x="154" y="333"/>
                </a:lnTo>
                <a:lnTo>
                  <a:pt x="152" y="333"/>
                </a:lnTo>
                <a:lnTo>
                  <a:pt x="152" y="334"/>
                </a:lnTo>
                <a:lnTo>
                  <a:pt x="150" y="334"/>
                </a:lnTo>
                <a:lnTo>
                  <a:pt x="149" y="334"/>
                </a:lnTo>
                <a:lnTo>
                  <a:pt x="149" y="336"/>
                </a:lnTo>
                <a:lnTo>
                  <a:pt x="149" y="338"/>
                </a:lnTo>
                <a:lnTo>
                  <a:pt x="147" y="338"/>
                </a:lnTo>
                <a:lnTo>
                  <a:pt x="147" y="339"/>
                </a:lnTo>
                <a:lnTo>
                  <a:pt x="145" y="339"/>
                </a:lnTo>
                <a:lnTo>
                  <a:pt x="144" y="339"/>
                </a:lnTo>
                <a:lnTo>
                  <a:pt x="144" y="341"/>
                </a:lnTo>
                <a:lnTo>
                  <a:pt x="142" y="341"/>
                </a:lnTo>
                <a:lnTo>
                  <a:pt x="140" y="341"/>
                </a:lnTo>
                <a:lnTo>
                  <a:pt x="140" y="343"/>
                </a:lnTo>
                <a:lnTo>
                  <a:pt x="139" y="343"/>
                </a:lnTo>
                <a:lnTo>
                  <a:pt x="139" y="344"/>
                </a:lnTo>
                <a:lnTo>
                  <a:pt x="137" y="343"/>
                </a:lnTo>
                <a:lnTo>
                  <a:pt x="137" y="344"/>
                </a:lnTo>
                <a:lnTo>
                  <a:pt x="135" y="344"/>
                </a:lnTo>
                <a:lnTo>
                  <a:pt x="134" y="344"/>
                </a:lnTo>
                <a:lnTo>
                  <a:pt x="135" y="346"/>
                </a:lnTo>
                <a:lnTo>
                  <a:pt x="134" y="346"/>
                </a:lnTo>
                <a:lnTo>
                  <a:pt x="134" y="348"/>
                </a:lnTo>
                <a:lnTo>
                  <a:pt x="134" y="349"/>
                </a:lnTo>
                <a:lnTo>
                  <a:pt x="132" y="349"/>
                </a:lnTo>
                <a:lnTo>
                  <a:pt x="130" y="349"/>
                </a:lnTo>
                <a:lnTo>
                  <a:pt x="130" y="348"/>
                </a:lnTo>
                <a:lnTo>
                  <a:pt x="130" y="349"/>
                </a:lnTo>
                <a:lnTo>
                  <a:pt x="129" y="349"/>
                </a:lnTo>
                <a:lnTo>
                  <a:pt x="130" y="349"/>
                </a:lnTo>
                <a:lnTo>
                  <a:pt x="130" y="348"/>
                </a:lnTo>
                <a:lnTo>
                  <a:pt x="129" y="348"/>
                </a:lnTo>
                <a:lnTo>
                  <a:pt x="130" y="348"/>
                </a:lnTo>
                <a:lnTo>
                  <a:pt x="129" y="348"/>
                </a:lnTo>
                <a:lnTo>
                  <a:pt x="127" y="348"/>
                </a:lnTo>
                <a:lnTo>
                  <a:pt x="127" y="346"/>
                </a:lnTo>
                <a:lnTo>
                  <a:pt x="125" y="346"/>
                </a:lnTo>
                <a:lnTo>
                  <a:pt x="125" y="348"/>
                </a:lnTo>
                <a:lnTo>
                  <a:pt x="127" y="348"/>
                </a:lnTo>
                <a:lnTo>
                  <a:pt x="127" y="349"/>
                </a:lnTo>
                <a:lnTo>
                  <a:pt x="125" y="348"/>
                </a:lnTo>
                <a:lnTo>
                  <a:pt x="125" y="349"/>
                </a:lnTo>
                <a:lnTo>
                  <a:pt x="125" y="348"/>
                </a:lnTo>
                <a:lnTo>
                  <a:pt x="124" y="348"/>
                </a:lnTo>
                <a:lnTo>
                  <a:pt x="124" y="346"/>
                </a:lnTo>
                <a:lnTo>
                  <a:pt x="124" y="344"/>
                </a:lnTo>
                <a:lnTo>
                  <a:pt x="122" y="344"/>
                </a:lnTo>
                <a:lnTo>
                  <a:pt x="122" y="343"/>
                </a:lnTo>
                <a:lnTo>
                  <a:pt x="124" y="343"/>
                </a:lnTo>
                <a:lnTo>
                  <a:pt x="122" y="343"/>
                </a:lnTo>
                <a:lnTo>
                  <a:pt x="120" y="343"/>
                </a:lnTo>
                <a:lnTo>
                  <a:pt x="120" y="341"/>
                </a:lnTo>
                <a:lnTo>
                  <a:pt x="119" y="341"/>
                </a:lnTo>
                <a:lnTo>
                  <a:pt x="119" y="339"/>
                </a:lnTo>
                <a:lnTo>
                  <a:pt x="117" y="339"/>
                </a:lnTo>
                <a:lnTo>
                  <a:pt x="115" y="339"/>
                </a:lnTo>
                <a:lnTo>
                  <a:pt x="114" y="339"/>
                </a:lnTo>
                <a:lnTo>
                  <a:pt x="114" y="338"/>
                </a:lnTo>
                <a:lnTo>
                  <a:pt x="112" y="338"/>
                </a:lnTo>
                <a:lnTo>
                  <a:pt x="110" y="338"/>
                </a:lnTo>
                <a:lnTo>
                  <a:pt x="110" y="336"/>
                </a:lnTo>
                <a:lnTo>
                  <a:pt x="109" y="336"/>
                </a:lnTo>
                <a:lnTo>
                  <a:pt x="109" y="334"/>
                </a:lnTo>
                <a:lnTo>
                  <a:pt x="107" y="334"/>
                </a:lnTo>
                <a:lnTo>
                  <a:pt x="109" y="334"/>
                </a:lnTo>
                <a:lnTo>
                  <a:pt x="107" y="333"/>
                </a:lnTo>
                <a:lnTo>
                  <a:pt x="105" y="333"/>
                </a:lnTo>
                <a:lnTo>
                  <a:pt x="104" y="333"/>
                </a:lnTo>
                <a:lnTo>
                  <a:pt x="102" y="333"/>
                </a:lnTo>
                <a:lnTo>
                  <a:pt x="102" y="331"/>
                </a:lnTo>
                <a:lnTo>
                  <a:pt x="102" y="333"/>
                </a:lnTo>
                <a:lnTo>
                  <a:pt x="100" y="333"/>
                </a:lnTo>
                <a:lnTo>
                  <a:pt x="100" y="331"/>
                </a:lnTo>
                <a:lnTo>
                  <a:pt x="100" y="333"/>
                </a:lnTo>
                <a:lnTo>
                  <a:pt x="100" y="331"/>
                </a:lnTo>
                <a:lnTo>
                  <a:pt x="99" y="331"/>
                </a:lnTo>
                <a:lnTo>
                  <a:pt x="99" y="329"/>
                </a:lnTo>
                <a:lnTo>
                  <a:pt x="97" y="331"/>
                </a:lnTo>
                <a:lnTo>
                  <a:pt x="97" y="329"/>
                </a:lnTo>
                <a:lnTo>
                  <a:pt x="95" y="329"/>
                </a:lnTo>
                <a:lnTo>
                  <a:pt x="95" y="328"/>
                </a:lnTo>
                <a:lnTo>
                  <a:pt x="94" y="328"/>
                </a:lnTo>
                <a:lnTo>
                  <a:pt x="94" y="326"/>
                </a:lnTo>
                <a:lnTo>
                  <a:pt x="92" y="326"/>
                </a:lnTo>
                <a:lnTo>
                  <a:pt x="94" y="326"/>
                </a:lnTo>
                <a:lnTo>
                  <a:pt x="94" y="324"/>
                </a:lnTo>
                <a:lnTo>
                  <a:pt x="92" y="324"/>
                </a:lnTo>
                <a:lnTo>
                  <a:pt x="92" y="326"/>
                </a:lnTo>
                <a:lnTo>
                  <a:pt x="92" y="324"/>
                </a:lnTo>
                <a:lnTo>
                  <a:pt x="92" y="326"/>
                </a:lnTo>
                <a:lnTo>
                  <a:pt x="90" y="326"/>
                </a:lnTo>
                <a:lnTo>
                  <a:pt x="90" y="324"/>
                </a:lnTo>
                <a:lnTo>
                  <a:pt x="89" y="324"/>
                </a:lnTo>
                <a:lnTo>
                  <a:pt x="90" y="324"/>
                </a:lnTo>
                <a:lnTo>
                  <a:pt x="89" y="324"/>
                </a:lnTo>
                <a:lnTo>
                  <a:pt x="89" y="323"/>
                </a:lnTo>
                <a:lnTo>
                  <a:pt x="87" y="323"/>
                </a:lnTo>
                <a:lnTo>
                  <a:pt x="87" y="321"/>
                </a:lnTo>
                <a:lnTo>
                  <a:pt x="89" y="321"/>
                </a:lnTo>
                <a:lnTo>
                  <a:pt x="89" y="319"/>
                </a:lnTo>
                <a:lnTo>
                  <a:pt x="89" y="321"/>
                </a:lnTo>
                <a:lnTo>
                  <a:pt x="87" y="321"/>
                </a:lnTo>
                <a:lnTo>
                  <a:pt x="87" y="319"/>
                </a:lnTo>
                <a:lnTo>
                  <a:pt x="85" y="319"/>
                </a:lnTo>
                <a:lnTo>
                  <a:pt x="85" y="321"/>
                </a:lnTo>
                <a:lnTo>
                  <a:pt x="85" y="319"/>
                </a:lnTo>
                <a:lnTo>
                  <a:pt x="85" y="321"/>
                </a:lnTo>
                <a:lnTo>
                  <a:pt x="87" y="321"/>
                </a:lnTo>
                <a:lnTo>
                  <a:pt x="85" y="321"/>
                </a:lnTo>
                <a:lnTo>
                  <a:pt x="85" y="323"/>
                </a:lnTo>
                <a:lnTo>
                  <a:pt x="83" y="323"/>
                </a:lnTo>
                <a:lnTo>
                  <a:pt x="82" y="323"/>
                </a:lnTo>
                <a:lnTo>
                  <a:pt x="80" y="323"/>
                </a:lnTo>
                <a:lnTo>
                  <a:pt x="80" y="324"/>
                </a:lnTo>
                <a:lnTo>
                  <a:pt x="80" y="323"/>
                </a:lnTo>
                <a:lnTo>
                  <a:pt x="80" y="324"/>
                </a:lnTo>
                <a:lnTo>
                  <a:pt x="82" y="324"/>
                </a:lnTo>
                <a:lnTo>
                  <a:pt x="82" y="323"/>
                </a:lnTo>
                <a:lnTo>
                  <a:pt x="82" y="324"/>
                </a:lnTo>
                <a:lnTo>
                  <a:pt x="80" y="324"/>
                </a:lnTo>
                <a:lnTo>
                  <a:pt x="82" y="324"/>
                </a:lnTo>
                <a:lnTo>
                  <a:pt x="80" y="324"/>
                </a:lnTo>
                <a:lnTo>
                  <a:pt x="80" y="323"/>
                </a:lnTo>
                <a:lnTo>
                  <a:pt x="78" y="323"/>
                </a:lnTo>
                <a:lnTo>
                  <a:pt x="78" y="324"/>
                </a:lnTo>
                <a:lnTo>
                  <a:pt x="77" y="324"/>
                </a:lnTo>
                <a:lnTo>
                  <a:pt x="75" y="324"/>
                </a:lnTo>
                <a:lnTo>
                  <a:pt x="75" y="323"/>
                </a:lnTo>
                <a:lnTo>
                  <a:pt x="73" y="323"/>
                </a:lnTo>
                <a:lnTo>
                  <a:pt x="73" y="321"/>
                </a:lnTo>
                <a:lnTo>
                  <a:pt x="73" y="319"/>
                </a:lnTo>
                <a:lnTo>
                  <a:pt x="73" y="318"/>
                </a:lnTo>
                <a:lnTo>
                  <a:pt x="72" y="318"/>
                </a:lnTo>
                <a:lnTo>
                  <a:pt x="72" y="319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70" y="318"/>
                </a:lnTo>
                <a:lnTo>
                  <a:pt x="68" y="318"/>
                </a:lnTo>
                <a:lnTo>
                  <a:pt x="68" y="319"/>
                </a:lnTo>
                <a:lnTo>
                  <a:pt x="70" y="319"/>
                </a:lnTo>
                <a:lnTo>
                  <a:pt x="70" y="321"/>
                </a:lnTo>
                <a:lnTo>
                  <a:pt x="68" y="321"/>
                </a:lnTo>
                <a:lnTo>
                  <a:pt x="68" y="319"/>
                </a:lnTo>
                <a:lnTo>
                  <a:pt x="67" y="319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2" y="318"/>
                </a:lnTo>
                <a:lnTo>
                  <a:pt x="63" y="318"/>
                </a:lnTo>
                <a:lnTo>
                  <a:pt x="62" y="318"/>
                </a:lnTo>
                <a:lnTo>
                  <a:pt x="62" y="316"/>
                </a:lnTo>
                <a:lnTo>
                  <a:pt x="60" y="316"/>
                </a:lnTo>
                <a:lnTo>
                  <a:pt x="60" y="314"/>
                </a:lnTo>
                <a:lnTo>
                  <a:pt x="58" y="314"/>
                </a:lnTo>
                <a:lnTo>
                  <a:pt x="58" y="313"/>
                </a:lnTo>
                <a:lnTo>
                  <a:pt x="57" y="313"/>
                </a:lnTo>
                <a:lnTo>
                  <a:pt x="57" y="311"/>
                </a:lnTo>
                <a:lnTo>
                  <a:pt x="55" y="311"/>
                </a:lnTo>
                <a:lnTo>
                  <a:pt x="53" y="309"/>
                </a:lnTo>
                <a:lnTo>
                  <a:pt x="55" y="309"/>
                </a:lnTo>
                <a:lnTo>
                  <a:pt x="53" y="309"/>
                </a:lnTo>
                <a:lnTo>
                  <a:pt x="53" y="308"/>
                </a:lnTo>
                <a:lnTo>
                  <a:pt x="53" y="309"/>
                </a:lnTo>
                <a:lnTo>
                  <a:pt x="53" y="308"/>
                </a:lnTo>
                <a:lnTo>
                  <a:pt x="55" y="308"/>
                </a:lnTo>
                <a:lnTo>
                  <a:pt x="57" y="308"/>
                </a:lnTo>
                <a:lnTo>
                  <a:pt x="58" y="308"/>
                </a:lnTo>
                <a:lnTo>
                  <a:pt x="60" y="308"/>
                </a:lnTo>
                <a:lnTo>
                  <a:pt x="58" y="308"/>
                </a:lnTo>
                <a:lnTo>
                  <a:pt x="60" y="308"/>
                </a:lnTo>
                <a:lnTo>
                  <a:pt x="58" y="308"/>
                </a:lnTo>
                <a:lnTo>
                  <a:pt x="60" y="308"/>
                </a:lnTo>
                <a:lnTo>
                  <a:pt x="58" y="308"/>
                </a:lnTo>
                <a:lnTo>
                  <a:pt x="58" y="306"/>
                </a:lnTo>
                <a:lnTo>
                  <a:pt x="57" y="306"/>
                </a:lnTo>
                <a:lnTo>
                  <a:pt x="58" y="306"/>
                </a:lnTo>
                <a:lnTo>
                  <a:pt x="60" y="306"/>
                </a:lnTo>
                <a:lnTo>
                  <a:pt x="62" y="306"/>
                </a:lnTo>
                <a:lnTo>
                  <a:pt x="60" y="306"/>
                </a:lnTo>
                <a:lnTo>
                  <a:pt x="58" y="306"/>
                </a:lnTo>
                <a:lnTo>
                  <a:pt x="57" y="304"/>
                </a:lnTo>
                <a:lnTo>
                  <a:pt x="55" y="304"/>
                </a:lnTo>
                <a:lnTo>
                  <a:pt x="55" y="303"/>
                </a:lnTo>
                <a:lnTo>
                  <a:pt x="55" y="304"/>
                </a:lnTo>
                <a:lnTo>
                  <a:pt x="53" y="304"/>
                </a:lnTo>
                <a:lnTo>
                  <a:pt x="55" y="304"/>
                </a:lnTo>
                <a:lnTo>
                  <a:pt x="55" y="303"/>
                </a:lnTo>
                <a:lnTo>
                  <a:pt x="55" y="304"/>
                </a:lnTo>
                <a:lnTo>
                  <a:pt x="53" y="304"/>
                </a:lnTo>
                <a:lnTo>
                  <a:pt x="53" y="303"/>
                </a:lnTo>
                <a:lnTo>
                  <a:pt x="52" y="303"/>
                </a:lnTo>
                <a:lnTo>
                  <a:pt x="50" y="303"/>
                </a:lnTo>
                <a:lnTo>
                  <a:pt x="50" y="304"/>
                </a:lnTo>
                <a:lnTo>
                  <a:pt x="50" y="303"/>
                </a:lnTo>
                <a:lnTo>
                  <a:pt x="48" y="303"/>
                </a:lnTo>
                <a:lnTo>
                  <a:pt x="47" y="303"/>
                </a:lnTo>
                <a:lnTo>
                  <a:pt x="47" y="301"/>
                </a:lnTo>
                <a:lnTo>
                  <a:pt x="47" y="303"/>
                </a:lnTo>
                <a:lnTo>
                  <a:pt x="47" y="301"/>
                </a:lnTo>
                <a:lnTo>
                  <a:pt x="45" y="301"/>
                </a:lnTo>
                <a:lnTo>
                  <a:pt x="45" y="299"/>
                </a:lnTo>
                <a:lnTo>
                  <a:pt x="43" y="299"/>
                </a:lnTo>
                <a:lnTo>
                  <a:pt x="43" y="298"/>
                </a:lnTo>
                <a:lnTo>
                  <a:pt x="42" y="298"/>
                </a:lnTo>
                <a:lnTo>
                  <a:pt x="42" y="296"/>
                </a:lnTo>
                <a:lnTo>
                  <a:pt x="42" y="294"/>
                </a:lnTo>
                <a:lnTo>
                  <a:pt x="40" y="294"/>
                </a:lnTo>
                <a:lnTo>
                  <a:pt x="40" y="293"/>
                </a:lnTo>
                <a:lnTo>
                  <a:pt x="42" y="293"/>
                </a:lnTo>
                <a:lnTo>
                  <a:pt x="40" y="293"/>
                </a:lnTo>
                <a:lnTo>
                  <a:pt x="42" y="293"/>
                </a:lnTo>
                <a:lnTo>
                  <a:pt x="40" y="293"/>
                </a:lnTo>
                <a:lnTo>
                  <a:pt x="40" y="291"/>
                </a:lnTo>
                <a:lnTo>
                  <a:pt x="40" y="289"/>
                </a:lnTo>
                <a:lnTo>
                  <a:pt x="42" y="289"/>
                </a:lnTo>
                <a:lnTo>
                  <a:pt x="42" y="287"/>
                </a:lnTo>
                <a:lnTo>
                  <a:pt x="42" y="289"/>
                </a:lnTo>
                <a:lnTo>
                  <a:pt x="42" y="287"/>
                </a:lnTo>
                <a:lnTo>
                  <a:pt x="43" y="287"/>
                </a:lnTo>
                <a:lnTo>
                  <a:pt x="42" y="287"/>
                </a:lnTo>
                <a:lnTo>
                  <a:pt x="42" y="286"/>
                </a:lnTo>
                <a:lnTo>
                  <a:pt x="42" y="284"/>
                </a:lnTo>
                <a:lnTo>
                  <a:pt x="43" y="284"/>
                </a:lnTo>
                <a:lnTo>
                  <a:pt x="42" y="284"/>
                </a:lnTo>
                <a:lnTo>
                  <a:pt x="43" y="282"/>
                </a:lnTo>
                <a:lnTo>
                  <a:pt x="42" y="282"/>
                </a:lnTo>
                <a:lnTo>
                  <a:pt x="43" y="282"/>
                </a:lnTo>
                <a:lnTo>
                  <a:pt x="43" y="281"/>
                </a:lnTo>
                <a:lnTo>
                  <a:pt x="43" y="279"/>
                </a:lnTo>
                <a:lnTo>
                  <a:pt x="45" y="279"/>
                </a:lnTo>
                <a:lnTo>
                  <a:pt x="45" y="277"/>
                </a:lnTo>
                <a:lnTo>
                  <a:pt x="43" y="279"/>
                </a:lnTo>
                <a:lnTo>
                  <a:pt x="43" y="277"/>
                </a:lnTo>
                <a:lnTo>
                  <a:pt x="43" y="276"/>
                </a:lnTo>
                <a:lnTo>
                  <a:pt x="43" y="277"/>
                </a:lnTo>
                <a:lnTo>
                  <a:pt x="43" y="279"/>
                </a:lnTo>
                <a:lnTo>
                  <a:pt x="43" y="281"/>
                </a:lnTo>
                <a:lnTo>
                  <a:pt x="42" y="281"/>
                </a:lnTo>
                <a:lnTo>
                  <a:pt x="42" y="282"/>
                </a:lnTo>
                <a:lnTo>
                  <a:pt x="42" y="284"/>
                </a:lnTo>
                <a:lnTo>
                  <a:pt x="40" y="284"/>
                </a:lnTo>
                <a:lnTo>
                  <a:pt x="42" y="284"/>
                </a:lnTo>
                <a:lnTo>
                  <a:pt x="40" y="284"/>
                </a:lnTo>
                <a:lnTo>
                  <a:pt x="42" y="284"/>
                </a:lnTo>
                <a:lnTo>
                  <a:pt x="42" y="282"/>
                </a:lnTo>
                <a:lnTo>
                  <a:pt x="42" y="284"/>
                </a:lnTo>
                <a:lnTo>
                  <a:pt x="40" y="284"/>
                </a:lnTo>
                <a:lnTo>
                  <a:pt x="40" y="282"/>
                </a:lnTo>
                <a:lnTo>
                  <a:pt x="42" y="282"/>
                </a:lnTo>
                <a:lnTo>
                  <a:pt x="40" y="282"/>
                </a:lnTo>
                <a:lnTo>
                  <a:pt x="42" y="282"/>
                </a:lnTo>
                <a:lnTo>
                  <a:pt x="40" y="282"/>
                </a:lnTo>
                <a:lnTo>
                  <a:pt x="42" y="282"/>
                </a:lnTo>
                <a:lnTo>
                  <a:pt x="42" y="281"/>
                </a:lnTo>
                <a:lnTo>
                  <a:pt x="42" y="279"/>
                </a:lnTo>
                <a:lnTo>
                  <a:pt x="42" y="277"/>
                </a:lnTo>
                <a:lnTo>
                  <a:pt x="42" y="279"/>
                </a:lnTo>
                <a:lnTo>
                  <a:pt x="42" y="277"/>
                </a:lnTo>
                <a:lnTo>
                  <a:pt x="42" y="276"/>
                </a:lnTo>
                <a:lnTo>
                  <a:pt x="43" y="276"/>
                </a:lnTo>
                <a:lnTo>
                  <a:pt x="42" y="276"/>
                </a:lnTo>
                <a:lnTo>
                  <a:pt x="42" y="274"/>
                </a:lnTo>
                <a:lnTo>
                  <a:pt x="42" y="276"/>
                </a:lnTo>
                <a:lnTo>
                  <a:pt x="42" y="274"/>
                </a:lnTo>
                <a:lnTo>
                  <a:pt x="42" y="272"/>
                </a:lnTo>
                <a:lnTo>
                  <a:pt x="43" y="272"/>
                </a:lnTo>
                <a:lnTo>
                  <a:pt x="43" y="271"/>
                </a:lnTo>
                <a:lnTo>
                  <a:pt x="43" y="272"/>
                </a:lnTo>
                <a:lnTo>
                  <a:pt x="45" y="272"/>
                </a:lnTo>
                <a:lnTo>
                  <a:pt x="45" y="274"/>
                </a:lnTo>
                <a:lnTo>
                  <a:pt x="47" y="274"/>
                </a:lnTo>
                <a:lnTo>
                  <a:pt x="48" y="276"/>
                </a:lnTo>
                <a:lnTo>
                  <a:pt x="48" y="277"/>
                </a:lnTo>
                <a:lnTo>
                  <a:pt x="50" y="277"/>
                </a:lnTo>
                <a:lnTo>
                  <a:pt x="50" y="276"/>
                </a:lnTo>
                <a:lnTo>
                  <a:pt x="48" y="276"/>
                </a:lnTo>
                <a:lnTo>
                  <a:pt x="48" y="274"/>
                </a:lnTo>
                <a:lnTo>
                  <a:pt x="47" y="274"/>
                </a:lnTo>
                <a:lnTo>
                  <a:pt x="47" y="272"/>
                </a:lnTo>
                <a:lnTo>
                  <a:pt x="45" y="272"/>
                </a:lnTo>
                <a:lnTo>
                  <a:pt x="43" y="272"/>
                </a:lnTo>
                <a:lnTo>
                  <a:pt x="43" y="271"/>
                </a:lnTo>
                <a:lnTo>
                  <a:pt x="43" y="269"/>
                </a:lnTo>
                <a:lnTo>
                  <a:pt x="45" y="269"/>
                </a:lnTo>
                <a:lnTo>
                  <a:pt x="45" y="267"/>
                </a:lnTo>
                <a:lnTo>
                  <a:pt x="47" y="267"/>
                </a:lnTo>
                <a:lnTo>
                  <a:pt x="47" y="269"/>
                </a:lnTo>
                <a:lnTo>
                  <a:pt x="48" y="269"/>
                </a:lnTo>
                <a:lnTo>
                  <a:pt x="48" y="271"/>
                </a:lnTo>
                <a:lnTo>
                  <a:pt x="50" y="271"/>
                </a:lnTo>
                <a:lnTo>
                  <a:pt x="50" y="272"/>
                </a:lnTo>
                <a:lnTo>
                  <a:pt x="52" y="272"/>
                </a:lnTo>
                <a:lnTo>
                  <a:pt x="53" y="274"/>
                </a:lnTo>
                <a:lnTo>
                  <a:pt x="55" y="274"/>
                </a:lnTo>
                <a:lnTo>
                  <a:pt x="55" y="276"/>
                </a:lnTo>
                <a:lnTo>
                  <a:pt x="57" y="276"/>
                </a:lnTo>
                <a:lnTo>
                  <a:pt x="57" y="277"/>
                </a:lnTo>
                <a:lnTo>
                  <a:pt x="58" y="277"/>
                </a:lnTo>
                <a:lnTo>
                  <a:pt x="60" y="277"/>
                </a:lnTo>
                <a:lnTo>
                  <a:pt x="60" y="279"/>
                </a:lnTo>
                <a:lnTo>
                  <a:pt x="62" y="279"/>
                </a:lnTo>
                <a:lnTo>
                  <a:pt x="60" y="279"/>
                </a:lnTo>
                <a:lnTo>
                  <a:pt x="62" y="279"/>
                </a:lnTo>
                <a:lnTo>
                  <a:pt x="62" y="281"/>
                </a:lnTo>
                <a:lnTo>
                  <a:pt x="62" y="282"/>
                </a:lnTo>
                <a:lnTo>
                  <a:pt x="60" y="282"/>
                </a:lnTo>
                <a:lnTo>
                  <a:pt x="60" y="281"/>
                </a:lnTo>
                <a:lnTo>
                  <a:pt x="58" y="281"/>
                </a:lnTo>
                <a:lnTo>
                  <a:pt x="58" y="282"/>
                </a:lnTo>
                <a:lnTo>
                  <a:pt x="58" y="281"/>
                </a:lnTo>
                <a:lnTo>
                  <a:pt x="58" y="282"/>
                </a:lnTo>
                <a:lnTo>
                  <a:pt x="58" y="281"/>
                </a:lnTo>
                <a:lnTo>
                  <a:pt x="57" y="281"/>
                </a:lnTo>
                <a:lnTo>
                  <a:pt x="55" y="281"/>
                </a:lnTo>
                <a:lnTo>
                  <a:pt x="55" y="279"/>
                </a:lnTo>
                <a:lnTo>
                  <a:pt x="53" y="279"/>
                </a:lnTo>
                <a:lnTo>
                  <a:pt x="53" y="281"/>
                </a:lnTo>
                <a:lnTo>
                  <a:pt x="55" y="281"/>
                </a:lnTo>
                <a:lnTo>
                  <a:pt x="57" y="281"/>
                </a:lnTo>
                <a:lnTo>
                  <a:pt x="57" y="282"/>
                </a:lnTo>
                <a:lnTo>
                  <a:pt x="58" y="282"/>
                </a:lnTo>
                <a:lnTo>
                  <a:pt x="60" y="282"/>
                </a:lnTo>
                <a:lnTo>
                  <a:pt x="62" y="282"/>
                </a:lnTo>
                <a:lnTo>
                  <a:pt x="62" y="284"/>
                </a:lnTo>
                <a:lnTo>
                  <a:pt x="62" y="282"/>
                </a:lnTo>
                <a:lnTo>
                  <a:pt x="63" y="282"/>
                </a:lnTo>
                <a:lnTo>
                  <a:pt x="65" y="282"/>
                </a:lnTo>
                <a:lnTo>
                  <a:pt x="65" y="284"/>
                </a:lnTo>
                <a:lnTo>
                  <a:pt x="67" y="284"/>
                </a:lnTo>
                <a:lnTo>
                  <a:pt x="68" y="284"/>
                </a:lnTo>
                <a:lnTo>
                  <a:pt x="70" y="284"/>
                </a:lnTo>
                <a:lnTo>
                  <a:pt x="70" y="286"/>
                </a:lnTo>
                <a:lnTo>
                  <a:pt x="72" y="286"/>
                </a:lnTo>
                <a:lnTo>
                  <a:pt x="73" y="286"/>
                </a:lnTo>
                <a:lnTo>
                  <a:pt x="72" y="286"/>
                </a:lnTo>
                <a:lnTo>
                  <a:pt x="73" y="286"/>
                </a:lnTo>
                <a:lnTo>
                  <a:pt x="75" y="286"/>
                </a:lnTo>
                <a:lnTo>
                  <a:pt x="75" y="287"/>
                </a:lnTo>
                <a:lnTo>
                  <a:pt x="77" y="287"/>
                </a:lnTo>
                <a:lnTo>
                  <a:pt x="77" y="286"/>
                </a:lnTo>
                <a:lnTo>
                  <a:pt x="77" y="287"/>
                </a:lnTo>
                <a:lnTo>
                  <a:pt x="78" y="287"/>
                </a:lnTo>
                <a:lnTo>
                  <a:pt x="78" y="289"/>
                </a:lnTo>
                <a:lnTo>
                  <a:pt x="80" y="289"/>
                </a:lnTo>
                <a:lnTo>
                  <a:pt x="80" y="291"/>
                </a:lnTo>
                <a:lnTo>
                  <a:pt x="82" y="291"/>
                </a:lnTo>
                <a:lnTo>
                  <a:pt x="80" y="291"/>
                </a:lnTo>
                <a:lnTo>
                  <a:pt x="82" y="291"/>
                </a:lnTo>
                <a:lnTo>
                  <a:pt x="82" y="293"/>
                </a:lnTo>
                <a:lnTo>
                  <a:pt x="82" y="294"/>
                </a:lnTo>
                <a:lnTo>
                  <a:pt x="83" y="294"/>
                </a:lnTo>
                <a:lnTo>
                  <a:pt x="83" y="296"/>
                </a:lnTo>
                <a:lnTo>
                  <a:pt x="85" y="296"/>
                </a:lnTo>
                <a:lnTo>
                  <a:pt x="85" y="294"/>
                </a:lnTo>
                <a:lnTo>
                  <a:pt x="83" y="294"/>
                </a:lnTo>
                <a:lnTo>
                  <a:pt x="83" y="293"/>
                </a:lnTo>
                <a:lnTo>
                  <a:pt x="82" y="293"/>
                </a:lnTo>
                <a:lnTo>
                  <a:pt x="83" y="293"/>
                </a:lnTo>
                <a:lnTo>
                  <a:pt x="85" y="293"/>
                </a:lnTo>
                <a:lnTo>
                  <a:pt x="85" y="294"/>
                </a:lnTo>
                <a:lnTo>
                  <a:pt x="87" y="294"/>
                </a:lnTo>
                <a:lnTo>
                  <a:pt x="87" y="296"/>
                </a:lnTo>
                <a:lnTo>
                  <a:pt x="89" y="296"/>
                </a:lnTo>
                <a:lnTo>
                  <a:pt x="90" y="296"/>
                </a:lnTo>
                <a:lnTo>
                  <a:pt x="89" y="296"/>
                </a:lnTo>
                <a:lnTo>
                  <a:pt x="89" y="298"/>
                </a:lnTo>
                <a:lnTo>
                  <a:pt x="89" y="296"/>
                </a:lnTo>
                <a:lnTo>
                  <a:pt x="87" y="296"/>
                </a:lnTo>
                <a:lnTo>
                  <a:pt x="87" y="298"/>
                </a:lnTo>
                <a:lnTo>
                  <a:pt x="85" y="298"/>
                </a:lnTo>
                <a:lnTo>
                  <a:pt x="83" y="298"/>
                </a:lnTo>
                <a:lnTo>
                  <a:pt x="82" y="298"/>
                </a:lnTo>
                <a:lnTo>
                  <a:pt x="82" y="299"/>
                </a:lnTo>
                <a:lnTo>
                  <a:pt x="80" y="299"/>
                </a:lnTo>
                <a:lnTo>
                  <a:pt x="82" y="299"/>
                </a:lnTo>
                <a:lnTo>
                  <a:pt x="83" y="299"/>
                </a:lnTo>
                <a:lnTo>
                  <a:pt x="85" y="299"/>
                </a:lnTo>
                <a:lnTo>
                  <a:pt x="87" y="299"/>
                </a:lnTo>
                <a:lnTo>
                  <a:pt x="87" y="298"/>
                </a:lnTo>
                <a:lnTo>
                  <a:pt x="87" y="299"/>
                </a:lnTo>
                <a:lnTo>
                  <a:pt x="87" y="298"/>
                </a:lnTo>
                <a:lnTo>
                  <a:pt x="89" y="298"/>
                </a:lnTo>
                <a:lnTo>
                  <a:pt x="90" y="298"/>
                </a:lnTo>
                <a:lnTo>
                  <a:pt x="92" y="298"/>
                </a:lnTo>
                <a:lnTo>
                  <a:pt x="92" y="299"/>
                </a:lnTo>
                <a:lnTo>
                  <a:pt x="94" y="298"/>
                </a:lnTo>
                <a:lnTo>
                  <a:pt x="95" y="298"/>
                </a:lnTo>
                <a:lnTo>
                  <a:pt x="95" y="296"/>
                </a:lnTo>
                <a:lnTo>
                  <a:pt x="97" y="296"/>
                </a:lnTo>
                <a:lnTo>
                  <a:pt x="99" y="296"/>
                </a:lnTo>
                <a:lnTo>
                  <a:pt x="100" y="296"/>
                </a:lnTo>
                <a:lnTo>
                  <a:pt x="100" y="294"/>
                </a:lnTo>
                <a:lnTo>
                  <a:pt x="102" y="294"/>
                </a:lnTo>
                <a:lnTo>
                  <a:pt x="102" y="293"/>
                </a:lnTo>
                <a:lnTo>
                  <a:pt x="102" y="291"/>
                </a:lnTo>
                <a:lnTo>
                  <a:pt x="100" y="291"/>
                </a:lnTo>
                <a:lnTo>
                  <a:pt x="100" y="289"/>
                </a:lnTo>
                <a:lnTo>
                  <a:pt x="100" y="291"/>
                </a:lnTo>
                <a:lnTo>
                  <a:pt x="100" y="289"/>
                </a:lnTo>
                <a:lnTo>
                  <a:pt x="99" y="289"/>
                </a:lnTo>
                <a:lnTo>
                  <a:pt x="99" y="291"/>
                </a:lnTo>
                <a:lnTo>
                  <a:pt x="100" y="291"/>
                </a:lnTo>
                <a:lnTo>
                  <a:pt x="99" y="291"/>
                </a:lnTo>
                <a:lnTo>
                  <a:pt x="99" y="293"/>
                </a:lnTo>
                <a:lnTo>
                  <a:pt x="100" y="293"/>
                </a:lnTo>
                <a:lnTo>
                  <a:pt x="100" y="294"/>
                </a:lnTo>
                <a:lnTo>
                  <a:pt x="99" y="294"/>
                </a:lnTo>
                <a:lnTo>
                  <a:pt x="97" y="294"/>
                </a:lnTo>
                <a:lnTo>
                  <a:pt x="97" y="296"/>
                </a:lnTo>
                <a:lnTo>
                  <a:pt x="95" y="296"/>
                </a:lnTo>
                <a:lnTo>
                  <a:pt x="94" y="296"/>
                </a:lnTo>
                <a:lnTo>
                  <a:pt x="92" y="296"/>
                </a:lnTo>
                <a:lnTo>
                  <a:pt x="90" y="296"/>
                </a:lnTo>
                <a:lnTo>
                  <a:pt x="89" y="296"/>
                </a:lnTo>
                <a:lnTo>
                  <a:pt x="89" y="294"/>
                </a:lnTo>
                <a:lnTo>
                  <a:pt x="87" y="294"/>
                </a:lnTo>
                <a:lnTo>
                  <a:pt x="85" y="294"/>
                </a:lnTo>
                <a:lnTo>
                  <a:pt x="85" y="293"/>
                </a:lnTo>
                <a:lnTo>
                  <a:pt x="83" y="293"/>
                </a:lnTo>
                <a:lnTo>
                  <a:pt x="83" y="291"/>
                </a:lnTo>
                <a:lnTo>
                  <a:pt x="82" y="291"/>
                </a:lnTo>
                <a:lnTo>
                  <a:pt x="82" y="289"/>
                </a:lnTo>
                <a:lnTo>
                  <a:pt x="80" y="289"/>
                </a:lnTo>
                <a:lnTo>
                  <a:pt x="80" y="287"/>
                </a:lnTo>
                <a:lnTo>
                  <a:pt x="78" y="287"/>
                </a:lnTo>
                <a:lnTo>
                  <a:pt x="78" y="286"/>
                </a:lnTo>
                <a:lnTo>
                  <a:pt x="80" y="286"/>
                </a:lnTo>
                <a:lnTo>
                  <a:pt x="80" y="287"/>
                </a:lnTo>
                <a:lnTo>
                  <a:pt x="80" y="286"/>
                </a:lnTo>
                <a:lnTo>
                  <a:pt x="80" y="287"/>
                </a:lnTo>
                <a:lnTo>
                  <a:pt x="80" y="286"/>
                </a:lnTo>
                <a:lnTo>
                  <a:pt x="82" y="287"/>
                </a:lnTo>
                <a:lnTo>
                  <a:pt x="83" y="287"/>
                </a:lnTo>
                <a:lnTo>
                  <a:pt x="85" y="287"/>
                </a:lnTo>
                <a:lnTo>
                  <a:pt x="85" y="286"/>
                </a:lnTo>
                <a:lnTo>
                  <a:pt x="83" y="286"/>
                </a:lnTo>
                <a:lnTo>
                  <a:pt x="82" y="286"/>
                </a:lnTo>
                <a:lnTo>
                  <a:pt x="80" y="286"/>
                </a:lnTo>
                <a:lnTo>
                  <a:pt x="78" y="286"/>
                </a:lnTo>
                <a:lnTo>
                  <a:pt x="77" y="286"/>
                </a:lnTo>
                <a:lnTo>
                  <a:pt x="77" y="284"/>
                </a:lnTo>
                <a:lnTo>
                  <a:pt x="78" y="284"/>
                </a:lnTo>
                <a:lnTo>
                  <a:pt x="80" y="284"/>
                </a:lnTo>
                <a:lnTo>
                  <a:pt x="80" y="286"/>
                </a:lnTo>
                <a:lnTo>
                  <a:pt x="82" y="286"/>
                </a:lnTo>
                <a:lnTo>
                  <a:pt x="80" y="286"/>
                </a:lnTo>
                <a:lnTo>
                  <a:pt x="80" y="284"/>
                </a:lnTo>
                <a:lnTo>
                  <a:pt x="82" y="284"/>
                </a:lnTo>
                <a:lnTo>
                  <a:pt x="83" y="284"/>
                </a:lnTo>
                <a:lnTo>
                  <a:pt x="85" y="284"/>
                </a:lnTo>
                <a:lnTo>
                  <a:pt x="87" y="284"/>
                </a:lnTo>
                <a:lnTo>
                  <a:pt x="89" y="284"/>
                </a:lnTo>
                <a:lnTo>
                  <a:pt x="90" y="284"/>
                </a:lnTo>
                <a:lnTo>
                  <a:pt x="92" y="284"/>
                </a:lnTo>
                <a:lnTo>
                  <a:pt x="92" y="286"/>
                </a:lnTo>
                <a:lnTo>
                  <a:pt x="90" y="286"/>
                </a:lnTo>
                <a:lnTo>
                  <a:pt x="92" y="286"/>
                </a:lnTo>
                <a:lnTo>
                  <a:pt x="94" y="286"/>
                </a:lnTo>
                <a:lnTo>
                  <a:pt x="94" y="287"/>
                </a:lnTo>
                <a:lnTo>
                  <a:pt x="95" y="287"/>
                </a:lnTo>
                <a:lnTo>
                  <a:pt x="95" y="286"/>
                </a:lnTo>
                <a:lnTo>
                  <a:pt x="95" y="284"/>
                </a:lnTo>
                <a:lnTo>
                  <a:pt x="97" y="284"/>
                </a:lnTo>
                <a:lnTo>
                  <a:pt x="97" y="286"/>
                </a:lnTo>
                <a:lnTo>
                  <a:pt x="99" y="286"/>
                </a:lnTo>
                <a:lnTo>
                  <a:pt x="99" y="284"/>
                </a:lnTo>
                <a:lnTo>
                  <a:pt x="99" y="286"/>
                </a:lnTo>
                <a:lnTo>
                  <a:pt x="99" y="284"/>
                </a:lnTo>
                <a:lnTo>
                  <a:pt x="100" y="284"/>
                </a:lnTo>
                <a:lnTo>
                  <a:pt x="102" y="284"/>
                </a:lnTo>
                <a:lnTo>
                  <a:pt x="104" y="284"/>
                </a:lnTo>
                <a:lnTo>
                  <a:pt x="104" y="286"/>
                </a:lnTo>
                <a:lnTo>
                  <a:pt x="105" y="286"/>
                </a:lnTo>
                <a:lnTo>
                  <a:pt x="107" y="286"/>
                </a:lnTo>
                <a:lnTo>
                  <a:pt x="109" y="284"/>
                </a:lnTo>
                <a:lnTo>
                  <a:pt x="109" y="286"/>
                </a:lnTo>
                <a:lnTo>
                  <a:pt x="110" y="286"/>
                </a:lnTo>
                <a:lnTo>
                  <a:pt x="110" y="284"/>
                </a:lnTo>
                <a:lnTo>
                  <a:pt x="112" y="284"/>
                </a:lnTo>
                <a:lnTo>
                  <a:pt x="112" y="282"/>
                </a:lnTo>
                <a:lnTo>
                  <a:pt x="114" y="284"/>
                </a:lnTo>
                <a:lnTo>
                  <a:pt x="114" y="282"/>
                </a:lnTo>
                <a:lnTo>
                  <a:pt x="115" y="282"/>
                </a:lnTo>
                <a:lnTo>
                  <a:pt x="115" y="284"/>
                </a:lnTo>
                <a:lnTo>
                  <a:pt x="115" y="282"/>
                </a:lnTo>
                <a:lnTo>
                  <a:pt x="117" y="282"/>
                </a:lnTo>
                <a:lnTo>
                  <a:pt x="119" y="282"/>
                </a:lnTo>
                <a:lnTo>
                  <a:pt x="119" y="284"/>
                </a:lnTo>
                <a:lnTo>
                  <a:pt x="119" y="286"/>
                </a:lnTo>
                <a:lnTo>
                  <a:pt x="119" y="287"/>
                </a:lnTo>
                <a:lnTo>
                  <a:pt x="120" y="287"/>
                </a:lnTo>
                <a:lnTo>
                  <a:pt x="119" y="287"/>
                </a:lnTo>
                <a:lnTo>
                  <a:pt x="120" y="287"/>
                </a:lnTo>
                <a:lnTo>
                  <a:pt x="120" y="286"/>
                </a:lnTo>
                <a:lnTo>
                  <a:pt x="120" y="287"/>
                </a:lnTo>
                <a:lnTo>
                  <a:pt x="119" y="286"/>
                </a:lnTo>
                <a:lnTo>
                  <a:pt x="120" y="284"/>
                </a:lnTo>
                <a:lnTo>
                  <a:pt x="119" y="284"/>
                </a:lnTo>
                <a:lnTo>
                  <a:pt x="120" y="284"/>
                </a:lnTo>
                <a:lnTo>
                  <a:pt x="120" y="282"/>
                </a:lnTo>
                <a:lnTo>
                  <a:pt x="122" y="282"/>
                </a:lnTo>
                <a:lnTo>
                  <a:pt x="124" y="282"/>
                </a:lnTo>
                <a:lnTo>
                  <a:pt x="124" y="281"/>
                </a:lnTo>
                <a:lnTo>
                  <a:pt x="125" y="281"/>
                </a:lnTo>
                <a:lnTo>
                  <a:pt x="127" y="281"/>
                </a:lnTo>
                <a:lnTo>
                  <a:pt x="129" y="281"/>
                </a:lnTo>
                <a:lnTo>
                  <a:pt x="129" y="279"/>
                </a:lnTo>
                <a:lnTo>
                  <a:pt x="130" y="279"/>
                </a:lnTo>
                <a:lnTo>
                  <a:pt x="132" y="279"/>
                </a:lnTo>
                <a:lnTo>
                  <a:pt x="134" y="279"/>
                </a:lnTo>
                <a:lnTo>
                  <a:pt x="135" y="279"/>
                </a:lnTo>
                <a:lnTo>
                  <a:pt x="137" y="279"/>
                </a:lnTo>
                <a:lnTo>
                  <a:pt x="139" y="279"/>
                </a:lnTo>
                <a:lnTo>
                  <a:pt x="139" y="281"/>
                </a:lnTo>
                <a:lnTo>
                  <a:pt x="139" y="279"/>
                </a:lnTo>
                <a:lnTo>
                  <a:pt x="140" y="279"/>
                </a:lnTo>
                <a:lnTo>
                  <a:pt x="140" y="281"/>
                </a:lnTo>
                <a:lnTo>
                  <a:pt x="142" y="281"/>
                </a:lnTo>
                <a:lnTo>
                  <a:pt x="144" y="281"/>
                </a:lnTo>
                <a:lnTo>
                  <a:pt x="144" y="279"/>
                </a:lnTo>
                <a:lnTo>
                  <a:pt x="145" y="279"/>
                </a:lnTo>
                <a:lnTo>
                  <a:pt x="147" y="279"/>
                </a:lnTo>
                <a:lnTo>
                  <a:pt x="149" y="279"/>
                </a:lnTo>
                <a:lnTo>
                  <a:pt x="150" y="279"/>
                </a:lnTo>
                <a:lnTo>
                  <a:pt x="152" y="279"/>
                </a:lnTo>
                <a:lnTo>
                  <a:pt x="152" y="277"/>
                </a:lnTo>
                <a:lnTo>
                  <a:pt x="154" y="277"/>
                </a:lnTo>
                <a:lnTo>
                  <a:pt x="154" y="279"/>
                </a:lnTo>
                <a:lnTo>
                  <a:pt x="154" y="277"/>
                </a:lnTo>
                <a:lnTo>
                  <a:pt x="155" y="277"/>
                </a:lnTo>
                <a:lnTo>
                  <a:pt x="154" y="277"/>
                </a:lnTo>
                <a:lnTo>
                  <a:pt x="154" y="279"/>
                </a:lnTo>
                <a:lnTo>
                  <a:pt x="155" y="279"/>
                </a:lnTo>
                <a:lnTo>
                  <a:pt x="157" y="279"/>
                </a:lnTo>
                <a:lnTo>
                  <a:pt x="159" y="279"/>
                </a:lnTo>
                <a:lnTo>
                  <a:pt x="159" y="277"/>
                </a:lnTo>
                <a:lnTo>
                  <a:pt x="160" y="277"/>
                </a:lnTo>
                <a:lnTo>
                  <a:pt x="162" y="277"/>
                </a:lnTo>
                <a:lnTo>
                  <a:pt x="164" y="277"/>
                </a:lnTo>
                <a:lnTo>
                  <a:pt x="165" y="279"/>
                </a:lnTo>
                <a:lnTo>
                  <a:pt x="167" y="277"/>
                </a:lnTo>
                <a:lnTo>
                  <a:pt x="169" y="277"/>
                </a:lnTo>
                <a:lnTo>
                  <a:pt x="170" y="277"/>
                </a:lnTo>
                <a:lnTo>
                  <a:pt x="172" y="277"/>
                </a:lnTo>
                <a:lnTo>
                  <a:pt x="174" y="277"/>
                </a:lnTo>
                <a:lnTo>
                  <a:pt x="175" y="277"/>
                </a:lnTo>
                <a:lnTo>
                  <a:pt x="177" y="277"/>
                </a:lnTo>
                <a:lnTo>
                  <a:pt x="177" y="276"/>
                </a:lnTo>
                <a:lnTo>
                  <a:pt x="177" y="274"/>
                </a:lnTo>
                <a:lnTo>
                  <a:pt x="177" y="272"/>
                </a:lnTo>
                <a:lnTo>
                  <a:pt x="179" y="272"/>
                </a:lnTo>
                <a:lnTo>
                  <a:pt x="180" y="272"/>
                </a:lnTo>
                <a:lnTo>
                  <a:pt x="180" y="271"/>
                </a:lnTo>
                <a:lnTo>
                  <a:pt x="182" y="271"/>
                </a:lnTo>
                <a:lnTo>
                  <a:pt x="182" y="269"/>
                </a:lnTo>
                <a:lnTo>
                  <a:pt x="184" y="269"/>
                </a:lnTo>
                <a:lnTo>
                  <a:pt x="184" y="267"/>
                </a:lnTo>
                <a:lnTo>
                  <a:pt x="185" y="267"/>
                </a:lnTo>
                <a:lnTo>
                  <a:pt x="185" y="266"/>
                </a:lnTo>
                <a:lnTo>
                  <a:pt x="187" y="266"/>
                </a:lnTo>
                <a:lnTo>
                  <a:pt x="187" y="264"/>
                </a:lnTo>
                <a:lnTo>
                  <a:pt x="187" y="262"/>
                </a:lnTo>
                <a:lnTo>
                  <a:pt x="187" y="261"/>
                </a:lnTo>
                <a:lnTo>
                  <a:pt x="189" y="262"/>
                </a:lnTo>
                <a:lnTo>
                  <a:pt x="190" y="261"/>
                </a:lnTo>
                <a:lnTo>
                  <a:pt x="192" y="261"/>
                </a:lnTo>
                <a:lnTo>
                  <a:pt x="192" y="259"/>
                </a:lnTo>
                <a:lnTo>
                  <a:pt x="194" y="259"/>
                </a:lnTo>
                <a:lnTo>
                  <a:pt x="194" y="257"/>
                </a:lnTo>
                <a:lnTo>
                  <a:pt x="195" y="257"/>
                </a:lnTo>
                <a:lnTo>
                  <a:pt x="197" y="257"/>
                </a:lnTo>
                <a:lnTo>
                  <a:pt x="197" y="256"/>
                </a:lnTo>
                <a:lnTo>
                  <a:pt x="199" y="256"/>
                </a:lnTo>
                <a:lnTo>
                  <a:pt x="199" y="254"/>
                </a:lnTo>
                <a:lnTo>
                  <a:pt x="199" y="252"/>
                </a:lnTo>
                <a:lnTo>
                  <a:pt x="199" y="251"/>
                </a:lnTo>
                <a:lnTo>
                  <a:pt x="200" y="251"/>
                </a:lnTo>
                <a:lnTo>
                  <a:pt x="200" y="249"/>
                </a:lnTo>
                <a:lnTo>
                  <a:pt x="200" y="247"/>
                </a:lnTo>
                <a:lnTo>
                  <a:pt x="200" y="246"/>
                </a:lnTo>
                <a:lnTo>
                  <a:pt x="200" y="244"/>
                </a:lnTo>
                <a:lnTo>
                  <a:pt x="200" y="242"/>
                </a:lnTo>
                <a:lnTo>
                  <a:pt x="199" y="242"/>
                </a:lnTo>
                <a:lnTo>
                  <a:pt x="199" y="241"/>
                </a:lnTo>
                <a:lnTo>
                  <a:pt x="199" y="239"/>
                </a:lnTo>
                <a:lnTo>
                  <a:pt x="197" y="239"/>
                </a:lnTo>
                <a:lnTo>
                  <a:pt x="199" y="239"/>
                </a:lnTo>
                <a:lnTo>
                  <a:pt x="197" y="239"/>
                </a:lnTo>
                <a:lnTo>
                  <a:pt x="197" y="241"/>
                </a:lnTo>
                <a:lnTo>
                  <a:pt x="197" y="239"/>
                </a:lnTo>
                <a:lnTo>
                  <a:pt x="197" y="241"/>
                </a:lnTo>
                <a:lnTo>
                  <a:pt x="197" y="239"/>
                </a:lnTo>
                <a:lnTo>
                  <a:pt x="197" y="237"/>
                </a:lnTo>
                <a:lnTo>
                  <a:pt x="197" y="239"/>
                </a:lnTo>
                <a:lnTo>
                  <a:pt x="197" y="241"/>
                </a:lnTo>
                <a:lnTo>
                  <a:pt x="195" y="241"/>
                </a:lnTo>
                <a:lnTo>
                  <a:pt x="195" y="242"/>
                </a:lnTo>
                <a:lnTo>
                  <a:pt x="197" y="242"/>
                </a:lnTo>
                <a:lnTo>
                  <a:pt x="197" y="244"/>
                </a:lnTo>
                <a:lnTo>
                  <a:pt x="197" y="246"/>
                </a:lnTo>
                <a:lnTo>
                  <a:pt x="197" y="247"/>
                </a:lnTo>
                <a:lnTo>
                  <a:pt x="195" y="247"/>
                </a:lnTo>
                <a:lnTo>
                  <a:pt x="195" y="249"/>
                </a:lnTo>
                <a:lnTo>
                  <a:pt x="195" y="251"/>
                </a:lnTo>
                <a:lnTo>
                  <a:pt x="195" y="252"/>
                </a:lnTo>
                <a:lnTo>
                  <a:pt x="194" y="252"/>
                </a:lnTo>
                <a:lnTo>
                  <a:pt x="194" y="254"/>
                </a:lnTo>
                <a:lnTo>
                  <a:pt x="192" y="254"/>
                </a:lnTo>
                <a:lnTo>
                  <a:pt x="192" y="256"/>
                </a:lnTo>
                <a:lnTo>
                  <a:pt x="190" y="256"/>
                </a:lnTo>
                <a:lnTo>
                  <a:pt x="190" y="257"/>
                </a:lnTo>
                <a:lnTo>
                  <a:pt x="189" y="257"/>
                </a:lnTo>
                <a:lnTo>
                  <a:pt x="189" y="259"/>
                </a:lnTo>
                <a:lnTo>
                  <a:pt x="189" y="257"/>
                </a:lnTo>
                <a:lnTo>
                  <a:pt x="187" y="257"/>
                </a:lnTo>
                <a:lnTo>
                  <a:pt x="185" y="257"/>
                </a:lnTo>
                <a:lnTo>
                  <a:pt x="185" y="259"/>
                </a:lnTo>
                <a:lnTo>
                  <a:pt x="185" y="261"/>
                </a:lnTo>
                <a:lnTo>
                  <a:pt x="185" y="262"/>
                </a:lnTo>
                <a:lnTo>
                  <a:pt x="185" y="264"/>
                </a:lnTo>
                <a:lnTo>
                  <a:pt x="184" y="264"/>
                </a:lnTo>
                <a:lnTo>
                  <a:pt x="182" y="264"/>
                </a:lnTo>
                <a:lnTo>
                  <a:pt x="182" y="262"/>
                </a:lnTo>
                <a:lnTo>
                  <a:pt x="184" y="262"/>
                </a:lnTo>
                <a:lnTo>
                  <a:pt x="182" y="262"/>
                </a:lnTo>
                <a:lnTo>
                  <a:pt x="180" y="262"/>
                </a:lnTo>
                <a:lnTo>
                  <a:pt x="180" y="264"/>
                </a:lnTo>
                <a:lnTo>
                  <a:pt x="180" y="266"/>
                </a:lnTo>
                <a:lnTo>
                  <a:pt x="180" y="264"/>
                </a:lnTo>
                <a:lnTo>
                  <a:pt x="179" y="264"/>
                </a:lnTo>
                <a:lnTo>
                  <a:pt x="179" y="266"/>
                </a:lnTo>
                <a:lnTo>
                  <a:pt x="179" y="267"/>
                </a:lnTo>
                <a:lnTo>
                  <a:pt x="177" y="267"/>
                </a:lnTo>
                <a:lnTo>
                  <a:pt x="177" y="269"/>
                </a:lnTo>
                <a:lnTo>
                  <a:pt x="175" y="269"/>
                </a:lnTo>
                <a:lnTo>
                  <a:pt x="175" y="271"/>
                </a:lnTo>
                <a:lnTo>
                  <a:pt x="175" y="272"/>
                </a:lnTo>
                <a:lnTo>
                  <a:pt x="174" y="272"/>
                </a:lnTo>
                <a:lnTo>
                  <a:pt x="172" y="272"/>
                </a:lnTo>
                <a:lnTo>
                  <a:pt x="170" y="274"/>
                </a:lnTo>
                <a:lnTo>
                  <a:pt x="169" y="274"/>
                </a:lnTo>
                <a:lnTo>
                  <a:pt x="167" y="274"/>
                </a:lnTo>
                <a:lnTo>
                  <a:pt x="165" y="274"/>
                </a:lnTo>
                <a:lnTo>
                  <a:pt x="164" y="274"/>
                </a:lnTo>
                <a:lnTo>
                  <a:pt x="164" y="272"/>
                </a:lnTo>
                <a:lnTo>
                  <a:pt x="162" y="272"/>
                </a:lnTo>
                <a:lnTo>
                  <a:pt x="159" y="272"/>
                </a:lnTo>
                <a:lnTo>
                  <a:pt x="157" y="272"/>
                </a:lnTo>
                <a:lnTo>
                  <a:pt x="155" y="272"/>
                </a:lnTo>
                <a:lnTo>
                  <a:pt x="154" y="272"/>
                </a:lnTo>
                <a:lnTo>
                  <a:pt x="155" y="272"/>
                </a:lnTo>
                <a:lnTo>
                  <a:pt x="154" y="272"/>
                </a:lnTo>
                <a:lnTo>
                  <a:pt x="152" y="272"/>
                </a:lnTo>
                <a:lnTo>
                  <a:pt x="152" y="271"/>
                </a:lnTo>
                <a:lnTo>
                  <a:pt x="150" y="271"/>
                </a:lnTo>
                <a:lnTo>
                  <a:pt x="150" y="272"/>
                </a:lnTo>
                <a:lnTo>
                  <a:pt x="149" y="272"/>
                </a:lnTo>
                <a:lnTo>
                  <a:pt x="149" y="274"/>
                </a:lnTo>
                <a:lnTo>
                  <a:pt x="149" y="272"/>
                </a:lnTo>
                <a:lnTo>
                  <a:pt x="149" y="274"/>
                </a:lnTo>
                <a:lnTo>
                  <a:pt x="147" y="274"/>
                </a:lnTo>
                <a:lnTo>
                  <a:pt x="145" y="274"/>
                </a:lnTo>
                <a:lnTo>
                  <a:pt x="144" y="274"/>
                </a:lnTo>
                <a:lnTo>
                  <a:pt x="142" y="274"/>
                </a:lnTo>
                <a:lnTo>
                  <a:pt x="140" y="274"/>
                </a:lnTo>
                <a:lnTo>
                  <a:pt x="140" y="272"/>
                </a:lnTo>
                <a:lnTo>
                  <a:pt x="139" y="272"/>
                </a:lnTo>
                <a:lnTo>
                  <a:pt x="137" y="272"/>
                </a:lnTo>
                <a:lnTo>
                  <a:pt x="135" y="272"/>
                </a:lnTo>
                <a:lnTo>
                  <a:pt x="134" y="272"/>
                </a:lnTo>
                <a:lnTo>
                  <a:pt x="132" y="272"/>
                </a:lnTo>
                <a:lnTo>
                  <a:pt x="130" y="272"/>
                </a:lnTo>
                <a:lnTo>
                  <a:pt x="130" y="274"/>
                </a:lnTo>
                <a:lnTo>
                  <a:pt x="129" y="274"/>
                </a:lnTo>
                <a:lnTo>
                  <a:pt x="129" y="276"/>
                </a:lnTo>
                <a:lnTo>
                  <a:pt x="127" y="276"/>
                </a:lnTo>
                <a:lnTo>
                  <a:pt x="125" y="276"/>
                </a:lnTo>
                <a:lnTo>
                  <a:pt x="124" y="276"/>
                </a:lnTo>
                <a:lnTo>
                  <a:pt x="124" y="277"/>
                </a:lnTo>
                <a:lnTo>
                  <a:pt x="122" y="277"/>
                </a:lnTo>
                <a:lnTo>
                  <a:pt x="120" y="277"/>
                </a:lnTo>
                <a:lnTo>
                  <a:pt x="119" y="277"/>
                </a:lnTo>
                <a:lnTo>
                  <a:pt x="119" y="279"/>
                </a:lnTo>
                <a:lnTo>
                  <a:pt x="117" y="279"/>
                </a:lnTo>
                <a:lnTo>
                  <a:pt x="115" y="279"/>
                </a:lnTo>
                <a:lnTo>
                  <a:pt x="115" y="277"/>
                </a:lnTo>
                <a:lnTo>
                  <a:pt x="114" y="277"/>
                </a:lnTo>
                <a:lnTo>
                  <a:pt x="112" y="277"/>
                </a:lnTo>
                <a:lnTo>
                  <a:pt x="112" y="279"/>
                </a:lnTo>
                <a:lnTo>
                  <a:pt x="110" y="279"/>
                </a:lnTo>
                <a:lnTo>
                  <a:pt x="109" y="279"/>
                </a:lnTo>
                <a:lnTo>
                  <a:pt x="109" y="281"/>
                </a:lnTo>
                <a:lnTo>
                  <a:pt x="107" y="281"/>
                </a:lnTo>
                <a:lnTo>
                  <a:pt x="105" y="281"/>
                </a:lnTo>
                <a:lnTo>
                  <a:pt x="104" y="281"/>
                </a:lnTo>
                <a:lnTo>
                  <a:pt x="104" y="279"/>
                </a:lnTo>
                <a:lnTo>
                  <a:pt x="104" y="281"/>
                </a:lnTo>
                <a:lnTo>
                  <a:pt x="104" y="279"/>
                </a:lnTo>
                <a:lnTo>
                  <a:pt x="104" y="281"/>
                </a:lnTo>
                <a:lnTo>
                  <a:pt x="102" y="281"/>
                </a:lnTo>
                <a:lnTo>
                  <a:pt x="100" y="281"/>
                </a:lnTo>
                <a:lnTo>
                  <a:pt x="99" y="281"/>
                </a:lnTo>
                <a:lnTo>
                  <a:pt x="97" y="281"/>
                </a:lnTo>
                <a:lnTo>
                  <a:pt x="95" y="281"/>
                </a:lnTo>
                <a:lnTo>
                  <a:pt x="94" y="281"/>
                </a:lnTo>
                <a:lnTo>
                  <a:pt x="92" y="281"/>
                </a:lnTo>
                <a:lnTo>
                  <a:pt x="92" y="279"/>
                </a:lnTo>
                <a:lnTo>
                  <a:pt x="92" y="281"/>
                </a:lnTo>
                <a:lnTo>
                  <a:pt x="92" y="279"/>
                </a:lnTo>
                <a:lnTo>
                  <a:pt x="90" y="279"/>
                </a:lnTo>
                <a:lnTo>
                  <a:pt x="90" y="281"/>
                </a:lnTo>
                <a:lnTo>
                  <a:pt x="89" y="281"/>
                </a:lnTo>
                <a:lnTo>
                  <a:pt x="87" y="281"/>
                </a:lnTo>
                <a:lnTo>
                  <a:pt x="85" y="281"/>
                </a:lnTo>
                <a:lnTo>
                  <a:pt x="83" y="279"/>
                </a:lnTo>
                <a:lnTo>
                  <a:pt x="82" y="279"/>
                </a:lnTo>
                <a:lnTo>
                  <a:pt x="80" y="279"/>
                </a:lnTo>
                <a:lnTo>
                  <a:pt x="80" y="281"/>
                </a:lnTo>
                <a:lnTo>
                  <a:pt x="78" y="281"/>
                </a:lnTo>
                <a:lnTo>
                  <a:pt x="77" y="281"/>
                </a:lnTo>
                <a:lnTo>
                  <a:pt x="75" y="281"/>
                </a:lnTo>
                <a:lnTo>
                  <a:pt x="73" y="281"/>
                </a:lnTo>
                <a:lnTo>
                  <a:pt x="75" y="281"/>
                </a:lnTo>
                <a:lnTo>
                  <a:pt x="73" y="281"/>
                </a:lnTo>
                <a:lnTo>
                  <a:pt x="73" y="282"/>
                </a:lnTo>
                <a:lnTo>
                  <a:pt x="75" y="282"/>
                </a:lnTo>
                <a:lnTo>
                  <a:pt x="73" y="282"/>
                </a:lnTo>
                <a:lnTo>
                  <a:pt x="75" y="282"/>
                </a:lnTo>
                <a:lnTo>
                  <a:pt x="75" y="284"/>
                </a:lnTo>
                <a:lnTo>
                  <a:pt x="73" y="284"/>
                </a:lnTo>
                <a:lnTo>
                  <a:pt x="75" y="284"/>
                </a:lnTo>
                <a:lnTo>
                  <a:pt x="75" y="286"/>
                </a:lnTo>
                <a:lnTo>
                  <a:pt x="75" y="284"/>
                </a:lnTo>
                <a:lnTo>
                  <a:pt x="75" y="286"/>
                </a:lnTo>
                <a:lnTo>
                  <a:pt x="73" y="286"/>
                </a:lnTo>
                <a:lnTo>
                  <a:pt x="73" y="284"/>
                </a:lnTo>
                <a:lnTo>
                  <a:pt x="72" y="284"/>
                </a:lnTo>
                <a:lnTo>
                  <a:pt x="72" y="282"/>
                </a:lnTo>
                <a:lnTo>
                  <a:pt x="70" y="282"/>
                </a:lnTo>
                <a:lnTo>
                  <a:pt x="68" y="281"/>
                </a:lnTo>
                <a:lnTo>
                  <a:pt x="67" y="281"/>
                </a:lnTo>
                <a:lnTo>
                  <a:pt x="67" y="279"/>
                </a:lnTo>
                <a:lnTo>
                  <a:pt x="68" y="279"/>
                </a:lnTo>
                <a:lnTo>
                  <a:pt x="67" y="279"/>
                </a:lnTo>
                <a:lnTo>
                  <a:pt x="67" y="277"/>
                </a:lnTo>
                <a:lnTo>
                  <a:pt x="65" y="277"/>
                </a:lnTo>
                <a:lnTo>
                  <a:pt x="63" y="277"/>
                </a:lnTo>
                <a:lnTo>
                  <a:pt x="62" y="277"/>
                </a:lnTo>
                <a:lnTo>
                  <a:pt x="62" y="276"/>
                </a:lnTo>
                <a:lnTo>
                  <a:pt x="60" y="276"/>
                </a:lnTo>
                <a:lnTo>
                  <a:pt x="58" y="276"/>
                </a:lnTo>
                <a:lnTo>
                  <a:pt x="57" y="274"/>
                </a:lnTo>
                <a:lnTo>
                  <a:pt x="55" y="274"/>
                </a:lnTo>
                <a:lnTo>
                  <a:pt x="55" y="272"/>
                </a:lnTo>
                <a:lnTo>
                  <a:pt x="53" y="272"/>
                </a:lnTo>
                <a:lnTo>
                  <a:pt x="52" y="272"/>
                </a:lnTo>
                <a:lnTo>
                  <a:pt x="52" y="271"/>
                </a:lnTo>
                <a:lnTo>
                  <a:pt x="50" y="271"/>
                </a:lnTo>
                <a:lnTo>
                  <a:pt x="52" y="271"/>
                </a:lnTo>
                <a:lnTo>
                  <a:pt x="50" y="271"/>
                </a:lnTo>
                <a:lnTo>
                  <a:pt x="52" y="271"/>
                </a:lnTo>
                <a:lnTo>
                  <a:pt x="53" y="271"/>
                </a:lnTo>
                <a:lnTo>
                  <a:pt x="55" y="271"/>
                </a:lnTo>
                <a:lnTo>
                  <a:pt x="57" y="271"/>
                </a:lnTo>
                <a:lnTo>
                  <a:pt x="58" y="271"/>
                </a:lnTo>
                <a:lnTo>
                  <a:pt x="60" y="271"/>
                </a:lnTo>
                <a:lnTo>
                  <a:pt x="62" y="272"/>
                </a:lnTo>
                <a:lnTo>
                  <a:pt x="63" y="272"/>
                </a:lnTo>
                <a:lnTo>
                  <a:pt x="65" y="272"/>
                </a:lnTo>
                <a:lnTo>
                  <a:pt x="65" y="271"/>
                </a:lnTo>
                <a:lnTo>
                  <a:pt x="65" y="272"/>
                </a:lnTo>
                <a:lnTo>
                  <a:pt x="65" y="271"/>
                </a:lnTo>
                <a:lnTo>
                  <a:pt x="67" y="271"/>
                </a:lnTo>
                <a:lnTo>
                  <a:pt x="68" y="271"/>
                </a:lnTo>
                <a:lnTo>
                  <a:pt x="70" y="271"/>
                </a:lnTo>
                <a:lnTo>
                  <a:pt x="72" y="271"/>
                </a:lnTo>
                <a:lnTo>
                  <a:pt x="72" y="272"/>
                </a:lnTo>
                <a:lnTo>
                  <a:pt x="73" y="272"/>
                </a:lnTo>
                <a:lnTo>
                  <a:pt x="75" y="272"/>
                </a:lnTo>
                <a:lnTo>
                  <a:pt x="75" y="271"/>
                </a:lnTo>
                <a:lnTo>
                  <a:pt x="77" y="271"/>
                </a:lnTo>
                <a:lnTo>
                  <a:pt x="78" y="271"/>
                </a:lnTo>
                <a:lnTo>
                  <a:pt x="80" y="271"/>
                </a:lnTo>
                <a:lnTo>
                  <a:pt x="80" y="272"/>
                </a:lnTo>
                <a:lnTo>
                  <a:pt x="80" y="271"/>
                </a:lnTo>
                <a:lnTo>
                  <a:pt x="80" y="272"/>
                </a:lnTo>
                <a:lnTo>
                  <a:pt x="82" y="272"/>
                </a:lnTo>
                <a:lnTo>
                  <a:pt x="82" y="271"/>
                </a:lnTo>
                <a:lnTo>
                  <a:pt x="83" y="271"/>
                </a:lnTo>
                <a:lnTo>
                  <a:pt x="85" y="272"/>
                </a:lnTo>
                <a:lnTo>
                  <a:pt x="85" y="271"/>
                </a:lnTo>
                <a:lnTo>
                  <a:pt x="85" y="272"/>
                </a:lnTo>
                <a:lnTo>
                  <a:pt x="87" y="272"/>
                </a:lnTo>
                <a:lnTo>
                  <a:pt x="89" y="272"/>
                </a:lnTo>
                <a:lnTo>
                  <a:pt x="90" y="272"/>
                </a:lnTo>
                <a:lnTo>
                  <a:pt x="90" y="271"/>
                </a:lnTo>
                <a:lnTo>
                  <a:pt x="92" y="272"/>
                </a:lnTo>
                <a:lnTo>
                  <a:pt x="92" y="271"/>
                </a:lnTo>
                <a:lnTo>
                  <a:pt x="92" y="272"/>
                </a:lnTo>
                <a:lnTo>
                  <a:pt x="92" y="271"/>
                </a:lnTo>
                <a:lnTo>
                  <a:pt x="92" y="272"/>
                </a:lnTo>
                <a:lnTo>
                  <a:pt x="94" y="271"/>
                </a:lnTo>
                <a:lnTo>
                  <a:pt x="94" y="272"/>
                </a:lnTo>
                <a:lnTo>
                  <a:pt x="95" y="272"/>
                </a:lnTo>
                <a:lnTo>
                  <a:pt x="97" y="272"/>
                </a:lnTo>
                <a:lnTo>
                  <a:pt x="99" y="272"/>
                </a:lnTo>
                <a:lnTo>
                  <a:pt x="100" y="272"/>
                </a:lnTo>
                <a:lnTo>
                  <a:pt x="100" y="271"/>
                </a:lnTo>
                <a:lnTo>
                  <a:pt x="100" y="269"/>
                </a:lnTo>
                <a:lnTo>
                  <a:pt x="99" y="269"/>
                </a:lnTo>
                <a:lnTo>
                  <a:pt x="99" y="271"/>
                </a:lnTo>
                <a:lnTo>
                  <a:pt x="97" y="271"/>
                </a:lnTo>
                <a:lnTo>
                  <a:pt x="97" y="269"/>
                </a:lnTo>
                <a:lnTo>
                  <a:pt x="95" y="269"/>
                </a:lnTo>
                <a:lnTo>
                  <a:pt x="95" y="271"/>
                </a:lnTo>
                <a:lnTo>
                  <a:pt x="94" y="271"/>
                </a:lnTo>
                <a:lnTo>
                  <a:pt x="92" y="271"/>
                </a:lnTo>
                <a:lnTo>
                  <a:pt x="90" y="271"/>
                </a:lnTo>
                <a:lnTo>
                  <a:pt x="89" y="271"/>
                </a:lnTo>
                <a:lnTo>
                  <a:pt x="89" y="269"/>
                </a:lnTo>
                <a:lnTo>
                  <a:pt x="87" y="269"/>
                </a:lnTo>
                <a:lnTo>
                  <a:pt x="87" y="271"/>
                </a:lnTo>
                <a:lnTo>
                  <a:pt x="87" y="269"/>
                </a:lnTo>
                <a:lnTo>
                  <a:pt x="87" y="271"/>
                </a:lnTo>
                <a:lnTo>
                  <a:pt x="87" y="269"/>
                </a:lnTo>
                <a:lnTo>
                  <a:pt x="87" y="271"/>
                </a:lnTo>
                <a:lnTo>
                  <a:pt x="85" y="271"/>
                </a:lnTo>
                <a:lnTo>
                  <a:pt x="85" y="269"/>
                </a:lnTo>
                <a:lnTo>
                  <a:pt x="85" y="271"/>
                </a:lnTo>
                <a:lnTo>
                  <a:pt x="85" y="269"/>
                </a:lnTo>
                <a:lnTo>
                  <a:pt x="85" y="271"/>
                </a:lnTo>
                <a:lnTo>
                  <a:pt x="83" y="271"/>
                </a:lnTo>
                <a:lnTo>
                  <a:pt x="83" y="269"/>
                </a:lnTo>
                <a:lnTo>
                  <a:pt x="83" y="271"/>
                </a:lnTo>
                <a:lnTo>
                  <a:pt x="83" y="269"/>
                </a:lnTo>
                <a:lnTo>
                  <a:pt x="82" y="269"/>
                </a:lnTo>
                <a:lnTo>
                  <a:pt x="80" y="269"/>
                </a:lnTo>
                <a:lnTo>
                  <a:pt x="78" y="269"/>
                </a:lnTo>
                <a:lnTo>
                  <a:pt x="78" y="271"/>
                </a:lnTo>
                <a:lnTo>
                  <a:pt x="78" y="269"/>
                </a:lnTo>
                <a:lnTo>
                  <a:pt x="78" y="271"/>
                </a:lnTo>
                <a:lnTo>
                  <a:pt x="77" y="271"/>
                </a:lnTo>
                <a:lnTo>
                  <a:pt x="77" y="269"/>
                </a:lnTo>
                <a:lnTo>
                  <a:pt x="75" y="269"/>
                </a:lnTo>
                <a:lnTo>
                  <a:pt x="73" y="269"/>
                </a:lnTo>
                <a:lnTo>
                  <a:pt x="72" y="269"/>
                </a:lnTo>
                <a:lnTo>
                  <a:pt x="70" y="269"/>
                </a:lnTo>
                <a:lnTo>
                  <a:pt x="70" y="271"/>
                </a:lnTo>
                <a:lnTo>
                  <a:pt x="68" y="271"/>
                </a:lnTo>
                <a:lnTo>
                  <a:pt x="68" y="269"/>
                </a:lnTo>
                <a:lnTo>
                  <a:pt x="67" y="269"/>
                </a:lnTo>
                <a:lnTo>
                  <a:pt x="68" y="269"/>
                </a:lnTo>
                <a:lnTo>
                  <a:pt x="67" y="269"/>
                </a:lnTo>
                <a:lnTo>
                  <a:pt x="65" y="269"/>
                </a:lnTo>
                <a:lnTo>
                  <a:pt x="65" y="271"/>
                </a:lnTo>
                <a:lnTo>
                  <a:pt x="63" y="271"/>
                </a:lnTo>
                <a:lnTo>
                  <a:pt x="65" y="271"/>
                </a:lnTo>
                <a:lnTo>
                  <a:pt x="63" y="271"/>
                </a:lnTo>
                <a:lnTo>
                  <a:pt x="63" y="269"/>
                </a:lnTo>
                <a:lnTo>
                  <a:pt x="62" y="269"/>
                </a:lnTo>
                <a:lnTo>
                  <a:pt x="60" y="269"/>
                </a:lnTo>
                <a:lnTo>
                  <a:pt x="58" y="269"/>
                </a:lnTo>
                <a:lnTo>
                  <a:pt x="57" y="269"/>
                </a:lnTo>
                <a:lnTo>
                  <a:pt x="55" y="269"/>
                </a:lnTo>
                <a:lnTo>
                  <a:pt x="53" y="269"/>
                </a:lnTo>
                <a:lnTo>
                  <a:pt x="52" y="269"/>
                </a:lnTo>
                <a:lnTo>
                  <a:pt x="50" y="269"/>
                </a:lnTo>
                <a:lnTo>
                  <a:pt x="50" y="267"/>
                </a:lnTo>
                <a:lnTo>
                  <a:pt x="48" y="267"/>
                </a:lnTo>
                <a:lnTo>
                  <a:pt x="48" y="266"/>
                </a:lnTo>
                <a:lnTo>
                  <a:pt x="47" y="266"/>
                </a:lnTo>
                <a:lnTo>
                  <a:pt x="45" y="266"/>
                </a:lnTo>
                <a:lnTo>
                  <a:pt x="43" y="266"/>
                </a:lnTo>
                <a:lnTo>
                  <a:pt x="43" y="267"/>
                </a:lnTo>
                <a:lnTo>
                  <a:pt x="43" y="269"/>
                </a:lnTo>
                <a:lnTo>
                  <a:pt x="42" y="269"/>
                </a:lnTo>
                <a:lnTo>
                  <a:pt x="40" y="269"/>
                </a:lnTo>
                <a:lnTo>
                  <a:pt x="38" y="267"/>
                </a:lnTo>
                <a:lnTo>
                  <a:pt x="38" y="269"/>
                </a:lnTo>
                <a:lnTo>
                  <a:pt x="38" y="267"/>
                </a:lnTo>
                <a:lnTo>
                  <a:pt x="38" y="266"/>
                </a:lnTo>
                <a:lnTo>
                  <a:pt x="38" y="267"/>
                </a:lnTo>
                <a:lnTo>
                  <a:pt x="37" y="266"/>
                </a:lnTo>
                <a:lnTo>
                  <a:pt x="37" y="267"/>
                </a:lnTo>
                <a:lnTo>
                  <a:pt x="35" y="267"/>
                </a:lnTo>
                <a:lnTo>
                  <a:pt x="33" y="267"/>
                </a:lnTo>
                <a:lnTo>
                  <a:pt x="35" y="267"/>
                </a:lnTo>
                <a:lnTo>
                  <a:pt x="35" y="269"/>
                </a:lnTo>
                <a:lnTo>
                  <a:pt x="33" y="269"/>
                </a:lnTo>
                <a:lnTo>
                  <a:pt x="32" y="269"/>
                </a:lnTo>
                <a:lnTo>
                  <a:pt x="30" y="269"/>
                </a:lnTo>
                <a:lnTo>
                  <a:pt x="32" y="269"/>
                </a:lnTo>
                <a:lnTo>
                  <a:pt x="30" y="269"/>
                </a:lnTo>
                <a:lnTo>
                  <a:pt x="28" y="269"/>
                </a:lnTo>
                <a:lnTo>
                  <a:pt x="28" y="271"/>
                </a:lnTo>
                <a:lnTo>
                  <a:pt x="28" y="269"/>
                </a:lnTo>
                <a:lnTo>
                  <a:pt x="28" y="271"/>
                </a:lnTo>
                <a:lnTo>
                  <a:pt x="27" y="271"/>
                </a:lnTo>
                <a:lnTo>
                  <a:pt x="25" y="271"/>
                </a:lnTo>
                <a:lnTo>
                  <a:pt x="25" y="269"/>
                </a:lnTo>
                <a:lnTo>
                  <a:pt x="25" y="271"/>
                </a:lnTo>
                <a:lnTo>
                  <a:pt x="25" y="269"/>
                </a:lnTo>
                <a:lnTo>
                  <a:pt x="23" y="269"/>
                </a:lnTo>
                <a:lnTo>
                  <a:pt x="23" y="271"/>
                </a:lnTo>
                <a:lnTo>
                  <a:pt x="22" y="271"/>
                </a:lnTo>
                <a:lnTo>
                  <a:pt x="20" y="271"/>
                </a:lnTo>
                <a:lnTo>
                  <a:pt x="20" y="269"/>
                </a:lnTo>
                <a:lnTo>
                  <a:pt x="22" y="269"/>
                </a:lnTo>
                <a:lnTo>
                  <a:pt x="20" y="269"/>
                </a:lnTo>
                <a:lnTo>
                  <a:pt x="20" y="271"/>
                </a:lnTo>
                <a:lnTo>
                  <a:pt x="18" y="271"/>
                </a:lnTo>
                <a:lnTo>
                  <a:pt x="17" y="271"/>
                </a:lnTo>
                <a:lnTo>
                  <a:pt x="15" y="271"/>
                </a:lnTo>
                <a:lnTo>
                  <a:pt x="15" y="269"/>
                </a:lnTo>
                <a:lnTo>
                  <a:pt x="13" y="269"/>
                </a:lnTo>
                <a:lnTo>
                  <a:pt x="15" y="269"/>
                </a:lnTo>
                <a:lnTo>
                  <a:pt x="15" y="267"/>
                </a:lnTo>
                <a:lnTo>
                  <a:pt x="13" y="267"/>
                </a:lnTo>
                <a:lnTo>
                  <a:pt x="13" y="266"/>
                </a:lnTo>
                <a:lnTo>
                  <a:pt x="13" y="267"/>
                </a:lnTo>
                <a:lnTo>
                  <a:pt x="13" y="266"/>
                </a:lnTo>
                <a:lnTo>
                  <a:pt x="12" y="266"/>
                </a:lnTo>
                <a:lnTo>
                  <a:pt x="13" y="266"/>
                </a:lnTo>
                <a:lnTo>
                  <a:pt x="13" y="264"/>
                </a:lnTo>
                <a:lnTo>
                  <a:pt x="13" y="262"/>
                </a:lnTo>
                <a:lnTo>
                  <a:pt x="13" y="261"/>
                </a:lnTo>
                <a:lnTo>
                  <a:pt x="13" y="259"/>
                </a:lnTo>
                <a:lnTo>
                  <a:pt x="12" y="259"/>
                </a:lnTo>
                <a:lnTo>
                  <a:pt x="12" y="257"/>
                </a:lnTo>
                <a:lnTo>
                  <a:pt x="10" y="257"/>
                </a:lnTo>
                <a:lnTo>
                  <a:pt x="10" y="256"/>
                </a:lnTo>
                <a:lnTo>
                  <a:pt x="8" y="256"/>
                </a:lnTo>
                <a:lnTo>
                  <a:pt x="7" y="256"/>
                </a:lnTo>
                <a:lnTo>
                  <a:pt x="5" y="256"/>
                </a:lnTo>
                <a:lnTo>
                  <a:pt x="5" y="257"/>
                </a:lnTo>
                <a:lnTo>
                  <a:pt x="3" y="257"/>
                </a:lnTo>
                <a:lnTo>
                  <a:pt x="3" y="256"/>
                </a:lnTo>
                <a:lnTo>
                  <a:pt x="5" y="256"/>
                </a:lnTo>
                <a:lnTo>
                  <a:pt x="3" y="256"/>
                </a:lnTo>
                <a:lnTo>
                  <a:pt x="3" y="254"/>
                </a:lnTo>
                <a:lnTo>
                  <a:pt x="3" y="256"/>
                </a:lnTo>
                <a:lnTo>
                  <a:pt x="3" y="254"/>
                </a:lnTo>
                <a:lnTo>
                  <a:pt x="2" y="254"/>
                </a:lnTo>
                <a:lnTo>
                  <a:pt x="2" y="256"/>
                </a:lnTo>
                <a:lnTo>
                  <a:pt x="0" y="256"/>
                </a:lnTo>
                <a:lnTo>
                  <a:pt x="0" y="254"/>
                </a:lnTo>
                <a:lnTo>
                  <a:pt x="2" y="254"/>
                </a:lnTo>
                <a:lnTo>
                  <a:pt x="0" y="254"/>
                </a:lnTo>
                <a:lnTo>
                  <a:pt x="2" y="254"/>
                </a:lnTo>
                <a:lnTo>
                  <a:pt x="0" y="254"/>
                </a:lnTo>
                <a:lnTo>
                  <a:pt x="0" y="252"/>
                </a:lnTo>
                <a:lnTo>
                  <a:pt x="0" y="251"/>
                </a:lnTo>
                <a:lnTo>
                  <a:pt x="0" y="252"/>
                </a:lnTo>
                <a:lnTo>
                  <a:pt x="0" y="251"/>
                </a:lnTo>
                <a:lnTo>
                  <a:pt x="2" y="251"/>
                </a:lnTo>
                <a:lnTo>
                  <a:pt x="2" y="242"/>
                </a:lnTo>
                <a:lnTo>
                  <a:pt x="15" y="241"/>
                </a:lnTo>
                <a:lnTo>
                  <a:pt x="17" y="242"/>
                </a:lnTo>
                <a:lnTo>
                  <a:pt x="18" y="242"/>
                </a:lnTo>
                <a:lnTo>
                  <a:pt x="22" y="242"/>
                </a:lnTo>
                <a:lnTo>
                  <a:pt x="25" y="241"/>
                </a:lnTo>
                <a:lnTo>
                  <a:pt x="27" y="241"/>
                </a:lnTo>
                <a:lnTo>
                  <a:pt x="30" y="241"/>
                </a:lnTo>
                <a:lnTo>
                  <a:pt x="32" y="241"/>
                </a:lnTo>
                <a:lnTo>
                  <a:pt x="32" y="239"/>
                </a:lnTo>
                <a:lnTo>
                  <a:pt x="33" y="239"/>
                </a:lnTo>
                <a:lnTo>
                  <a:pt x="38" y="239"/>
                </a:lnTo>
                <a:lnTo>
                  <a:pt x="40" y="241"/>
                </a:lnTo>
                <a:lnTo>
                  <a:pt x="40" y="242"/>
                </a:lnTo>
                <a:lnTo>
                  <a:pt x="42" y="242"/>
                </a:lnTo>
                <a:lnTo>
                  <a:pt x="43" y="242"/>
                </a:lnTo>
                <a:lnTo>
                  <a:pt x="45" y="242"/>
                </a:lnTo>
                <a:lnTo>
                  <a:pt x="47" y="239"/>
                </a:lnTo>
                <a:lnTo>
                  <a:pt x="47" y="237"/>
                </a:lnTo>
                <a:lnTo>
                  <a:pt x="48" y="237"/>
                </a:lnTo>
                <a:lnTo>
                  <a:pt x="53" y="237"/>
                </a:lnTo>
                <a:lnTo>
                  <a:pt x="53" y="236"/>
                </a:lnTo>
                <a:lnTo>
                  <a:pt x="53" y="234"/>
                </a:lnTo>
                <a:lnTo>
                  <a:pt x="53" y="231"/>
                </a:lnTo>
                <a:lnTo>
                  <a:pt x="55" y="231"/>
                </a:lnTo>
                <a:lnTo>
                  <a:pt x="62" y="231"/>
                </a:lnTo>
                <a:lnTo>
                  <a:pt x="63" y="231"/>
                </a:lnTo>
                <a:lnTo>
                  <a:pt x="65" y="231"/>
                </a:lnTo>
                <a:lnTo>
                  <a:pt x="67" y="232"/>
                </a:lnTo>
                <a:lnTo>
                  <a:pt x="68" y="232"/>
                </a:lnTo>
                <a:lnTo>
                  <a:pt x="70" y="232"/>
                </a:lnTo>
                <a:lnTo>
                  <a:pt x="70" y="234"/>
                </a:lnTo>
                <a:lnTo>
                  <a:pt x="72" y="232"/>
                </a:lnTo>
                <a:lnTo>
                  <a:pt x="73" y="232"/>
                </a:lnTo>
                <a:lnTo>
                  <a:pt x="75" y="236"/>
                </a:lnTo>
                <a:lnTo>
                  <a:pt x="77" y="236"/>
                </a:lnTo>
                <a:lnTo>
                  <a:pt x="78" y="234"/>
                </a:lnTo>
                <a:lnTo>
                  <a:pt x="80" y="234"/>
                </a:lnTo>
                <a:lnTo>
                  <a:pt x="83" y="234"/>
                </a:lnTo>
                <a:lnTo>
                  <a:pt x="85" y="234"/>
                </a:lnTo>
                <a:lnTo>
                  <a:pt x="87" y="236"/>
                </a:lnTo>
                <a:lnTo>
                  <a:pt x="90" y="236"/>
                </a:lnTo>
                <a:lnTo>
                  <a:pt x="90" y="232"/>
                </a:lnTo>
                <a:lnTo>
                  <a:pt x="92" y="232"/>
                </a:lnTo>
                <a:lnTo>
                  <a:pt x="94" y="232"/>
                </a:lnTo>
                <a:lnTo>
                  <a:pt x="97" y="234"/>
                </a:lnTo>
                <a:lnTo>
                  <a:pt x="97" y="236"/>
                </a:lnTo>
                <a:lnTo>
                  <a:pt x="97" y="237"/>
                </a:lnTo>
                <a:lnTo>
                  <a:pt x="99" y="239"/>
                </a:lnTo>
                <a:lnTo>
                  <a:pt x="100" y="237"/>
                </a:lnTo>
                <a:lnTo>
                  <a:pt x="102" y="237"/>
                </a:lnTo>
                <a:lnTo>
                  <a:pt x="104" y="237"/>
                </a:lnTo>
                <a:lnTo>
                  <a:pt x="107" y="237"/>
                </a:lnTo>
                <a:lnTo>
                  <a:pt x="109" y="236"/>
                </a:lnTo>
                <a:lnTo>
                  <a:pt x="110" y="236"/>
                </a:lnTo>
                <a:lnTo>
                  <a:pt x="112" y="234"/>
                </a:lnTo>
                <a:lnTo>
                  <a:pt x="114" y="234"/>
                </a:lnTo>
                <a:lnTo>
                  <a:pt x="114" y="232"/>
                </a:lnTo>
                <a:lnTo>
                  <a:pt x="115" y="232"/>
                </a:lnTo>
                <a:lnTo>
                  <a:pt x="117" y="232"/>
                </a:lnTo>
                <a:lnTo>
                  <a:pt x="119" y="232"/>
                </a:lnTo>
                <a:lnTo>
                  <a:pt x="117" y="232"/>
                </a:lnTo>
                <a:lnTo>
                  <a:pt x="119" y="231"/>
                </a:lnTo>
                <a:lnTo>
                  <a:pt x="120" y="231"/>
                </a:lnTo>
                <a:lnTo>
                  <a:pt x="122" y="229"/>
                </a:lnTo>
                <a:lnTo>
                  <a:pt x="125" y="229"/>
                </a:lnTo>
                <a:lnTo>
                  <a:pt x="129" y="229"/>
                </a:lnTo>
                <a:lnTo>
                  <a:pt x="130" y="229"/>
                </a:lnTo>
                <a:lnTo>
                  <a:pt x="132" y="229"/>
                </a:lnTo>
                <a:lnTo>
                  <a:pt x="134" y="227"/>
                </a:lnTo>
                <a:lnTo>
                  <a:pt x="135" y="227"/>
                </a:lnTo>
                <a:lnTo>
                  <a:pt x="137" y="227"/>
                </a:lnTo>
                <a:lnTo>
                  <a:pt x="139" y="226"/>
                </a:lnTo>
                <a:lnTo>
                  <a:pt x="140" y="227"/>
                </a:lnTo>
                <a:lnTo>
                  <a:pt x="142" y="227"/>
                </a:lnTo>
                <a:lnTo>
                  <a:pt x="144" y="227"/>
                </a:lnTo>
                <a:lnTo>
                  <a:pt x="145" y="227"/>
                </a:lnTo>
                <a:lnTo>
                  <a:pt x="147" y="227"/>
                </a:lnTo>
                <a:lnTo>
                  <a:pt x="149" y="227"/>
                </a:lnTo>
                <a:lnTo>
                  <a:pt x="150" y="226"/>
                </a:lnTo>
                <a:lnTo>
                  <a:pt x="150" y="224"/>
                </a:lnTo>
                <a:lnTo>
                  <a:pt x="150" y="222"/>
                </a:lnTo>
                <a:lnTo>
                  <a:pt x="150" y="221"/>
                </a:lnTo>
                <a:lnTo>
                  <a:pt x="150" y="217"/>
                </a:lnTo>
                <a:lnTo>
                  <a:pt x="150" y="216"/>
                </a:lnTo>
                <a:lnTo>
                  <a:pt x="154" y="212"/>
                </a:lnTo>
                <a:lnTo>
                  <a:pt x="155" y="209"/>
                </a:lnTo>
                <a:lnTo>
                  <a:pt x="155" y="207"/>
                </a:lnTo>
                <a:lnTo>
                  <a:pt x="157" y="207"/>
                </a:lnTo>
                <a:lnTo>
                  <a:pt x="159" y="207"/>
                </a:lnTo>
                <a:lnTo>
                  <a:pt x="160" y="207"/>
                </a:lnTo>
                <a:lnTo>
                  <a:pt x="160" y="206"/>
                </a:lnTo>
                <a:lnTo>
                  <a:pt x="162" y="204"/>
                </a:lnTo>
                <a:lnTo>
                  <a:pt x="162" y="202"/>
                </a:lnTo>
                <a:lnTo>
                  <a:pt x="164" y="202"/>
                </a:lnTo>
                <a:lnTo>
                  <a:pt x="165" y="202"/>
                </a:lnTo>
                <a:lnTo>
                  <a:pt x="167" y="204"/>
                </a:lnTo>
                <a:lnTo>
                  <a:pt x="169" y="207"/>
                </a:lnTo>
                <a:lnTo>
                  <a:pt x="170" y="209"/>
                </a:lnTo>
                <a:lnTo>
                  <a:pt x="172" y="209"/>
                </a:lnTo>
                <a:lnTo>
                  <a:pt x="174" y="209"/>
                </a:lnTo>
                <a:lnTo>
                  <a:pt x="177" y="209"/>
                </a:lnTo>
                <a:lnTo>
                  <a:pt x="179" y="209"/>
                </a:lnTo>
                <a:lnTo>
                  <a:pt x="179" y="206"/>
                </a:lnTo>
                <a:lnTo>
                  <a:pt x="180" y="206"/>
                </a:lnTo>
                <a:lnTo>
                  <a:pt x="180" y="204"/>
                </a:lnTo>
                <a:lnTo>
                  <a:pt x="182" y="204"/>
                </a:lnTo>
                <a:lnTo>
                  <a:pt x="182" y="202"/>
                </a:lnTo>
                <a:lnTo>
                  <a:pt x="182" y="201"/>
                </a:lnTo>
                <a:lnTo>
                  <a:pt x="182" y="199"/>
                </a:lnTo>
                <a:lnTo>
                  <a:pt x="184" y="197"/>
                </a:lnTo>
                <a:lnTo>
                  <a:pt x="185" y="196"/>
                </a:lnTo>
                <a:lnTo>
                  <a:pt x="187" y="194"/>
                </a:lnTo>
                <a:lnTo>
                  <a:pt x="187" y="192"/>
                </a:lnTo>
                <a:lnTo>
                  <a:pt x="187" y="191"/>
                </a:lnTo>
                <a:lnTo>
                  <a:pt x="189" y="187"/>
                </a:lnTo>
                <a:lnTo>
                  <a:pt x="189" y="186"/>
                </a:lnTo>
                <a:lnTo>
                  <a:pt x="189" y="184"/>
                </a:lnTo>
                <a:lnTo>
                  <a:pt x="189" y="182"/>
                </a:lnTo>
                <a:lnTo>
                  <a:pt x="190" y="179"/>
                </a:lnTo>
                <a:lnTo>
                  <a:pt x="190" y="177"/>
                </a:lnTo>
                <a:lnTo>
                  <a:pt x="190" y="176"/>
                </a:lnTo>
                <a:lnTo>
                  <a:pt x="189" y="174"/>
                </a:lnTo>
                <a:lnTo>
                  <a:pt x="189" y="172"/>
                </a:lnTo>
                <a:lnTo>
                  <a:pt x="187" y="172"/>
                </a:lnTo>
                <a:lnTo>
                  <a:pt x="187" y="171"/>
                </a:lnTo>
                <a:lnTo>
                  <a:pt x="185" y="169"/>
                </a:lnTo>
                <a:lnTo>
                  <a:pt x="187" y="167"/>
                </a:lnTo>
                <a:lnTo>
                  <a:pt x="187" y="166"/>
                </a:lnTo>
                <a:lnTo>
                  <a:pt x="189" y="162"/>
                </a:lnTo>
                <a:lnTo>
                  <a:pt x="189" y="161"/>
                </a:lnTo>
                <a:lnTo>
                  <a:pt x="189" y="159"/>
                </a:lnTo>
                <a:lnTo>
                  <a:pt x="190" y="157"/>
                </a:lnTo>
                <a:lnTo>
                  <a:pt x="192" y="157"/>
                </a:lnTo>
                <a:lnTo>
                  <a:pt x="192" y="159"/>
                </a:lnTo>
                <a:lnTo>
                  <a:pt x="194" y="159"/>
                </a:lnTo>
                <a:lnTo>
                  <a:pt x="194" y="161"/>
                </a:lnTo>
                <a:lnTo>
                  <a:pt x="195" y="161"/>
                </a:lnTo>
                <a:lnTo>
                  <a:pt x="195" y="162"/>
                </a:lnTo>
                <a:lnTo>
                  <a:pt x="197" y="164"/>
                </a:lnTo>
                <a:lnTo>
                  <a:pt x="199" y="166"/>
                </a:lnTo>
                <a:lnTo>
                  <a:pt x="200" y="166"/>
                </a:lnTo>
                <a:lnTo>
                  <a:pt x="202" y="167"/>
                </a:lnTo>
                <a:lnTo>
                  <a:pt x="205" y="167"/>
                </a:lnTo>
                <a:lnTo>
                  <a:pt x="207" y="174"/>
                </a:lnTo>
                <a:lnTo>
                  <a:pt x="207" y="176"/>
                </a:lnTo>
                <a:lnTo>
                  <a:pt x="205" y="176"/>
                </a:lnTo>
                <a:lnTo>
                  <a:pt x="207" y="176"/>
                </a:lnTo>
                <a:lnTo>
                  <a:pt x="209" y="177"/>
                </a:lnTo>
                <a:lnTo>
                  <a:pt x="212" y="179"/>
                </a:lnTo>
                <a:lnTo>
                  <a:pt x="215" y="177"/>
                </a:lnTo>
                <a:lnTo>
                  <a:pt x="215" y="176"/>
                </a:lnTo>
                <a:lnTo>
                  <a:pt x="217" y="174"/>
                </a:lnTo>
                <a:lnTo>
                  <a:pt x="219" y="176"/>
                </a:lnTo>
                <a:lnTo>
                  <a:pt x="220" y="176"/>
                </a:lnTo>
                <a:lnTo>
                  <a:pt x="222" y="176"/>
                </a:lnTo>
                <a:lnTo>
                  <a:pt x="225" y="172"/>
                </a:lnTo>
                <a:lnTo>
                  <a:pt x="227" y="172"/>
                </a:lnTo>
                <a:lnTo>
                  <a:pt x="229" y="171"/>
                </a:lnTo>
                <a:lnTo>
                  <a:pt x="230" y="167"/>
                </a:lnTo>
                <a:lnTo>
                  <a:pt x="232" y="166"/>
                </a:lnTo>
                <a:lnTo>
                  <a:pt x="234" y="162"/>
                </a:lnTo>
                <a:lnTo>
                  <a:pt x="234" y="161"/>
                </a:lnTo>
                <a:lnTo>
                  <a:pt x="235" y="161"/>
                </a:lnTo>
                <a:lnTo>
                  <a:pt x="235" y="157"/>
                </a:lnTo>
                <a:lnTo>
                  <a:pt x="235" y="156"/>
                </a:lnTo>
                <a:lnTo>
                  <a:pt x="237" y="156"/>
                </a:lnTo>
                <a:lnTo>
                  <a:pt x="239" y="156"/>
                </a:lnTo>
                <a:lnTo>
                  <a:pt x="240" y="157"/>
                </a:lnTo>
                <a:lnTo>
                  <a:pt x="242" y="157"/>
                </a:lnTo>
                <a:lnTo>
                  <a:pt x="244" y="157"/>
                </a:lnTo>
                <a:lnTo>
                  <a:pt x="247" y="157"/>
                </a:lnTo>
                <a:lnTo>
                  <a:pt x="249" y="159"/>
                </a:lnTo>
                <a:lnTo>
                  <a:pt x="249" y="161"/>
                </a:lnTo>
                <a:lnTo>
                  <a:pt x="249" y="162"/>
                </a:lnTo>
                <a:lnTo>
                  <a:pt x="250" y="162"/>
                </a:lnTo>
                <a:lnTo>
                  <a:pt x="252" y="164"/>
                </a:lnTo>
                <a:lnTo>
                  <a:pt x="254" y="164"/>
                </a:lnTo>
                <a:lnTo>
                  <a:pt x="254" y="162"/>
                </a:lnTo>
                <a:lnTo>
                  <a:pt x="255" y="162"/>
                </a:lnTo>
                <a:lnTo>
                  <a:pt x="259" y="164"/>
                </a:lnTo>
                <a:lnTo>
                  <a:pt x="260" y="164"/>
                </a:lnTo>
                <a:lnTo>
                  <a:pt x="262" y="162"/>
                </a:lnTo>
                <a:lnTo>
                  <a:pt x="264" y="162"/>
                </a:lnTo>
                <a:lnTo>
                  <a:pt x="264" y="164"/>
                </a:lnTo>
                <a:lnTo>
                  <a:pt x="265" y="164"/>
                </a:lnTo>
                <a:lnTo>
                  <a:pt x="269" y="164"/>
                </a:lnTo>
                <a:lnTo>
                  <a:pt x="270" y="164"/>
                </a:lnTo>
                <a:lnTo>
                  <a:pt x="270" y="166"/>
                </a:lnTo>
                <a:lnTo>
                  <a:pt x="272" y="166"/>
                </a:lnTo>
                <a:lnTo>
                  <a:pt x="274" y="166"/>
                </a:lnTo>
                <a:lnTo>
                  <a:pt x="275" y="164"/>
                </a:lnTo>
                <a:lnTo>
                  <a:pt x="277" y="164"/>
                </a:lnTo>
                <a:lnTo>
                  <a:pt x="279" y="164"/>
                </a:lnTo>
                <a:lnTo>
                  <a:pt x="282" y="167"/>
                </a:lnTo>
                <a:lnTo>
                  <a:pt x="284" y="169"/>
                </a:lnTo>
                <a:lnTo>
                  <a:pt x="287" y="171"/>
                </a:lnTo>
                <a:lnTo>
                  <a:pt x="287" y="167"/>
                </a:lnTo>
                <a:lnTo>
                  <a:pt x="289" y="166"/>
                </a:lnTo>
                <a:lnTo>
                  <a:pt x="291" y="166"/>
                </a:lnTo>
                <a:lnTo>
                  <a:pt x="292" y="164"/>
                </a:lnTo>
                <a:lnTo>
                  <a:pt x="291" y="162"/>
                </a:lnTo>
                <a:lnTo>
                  <a:pt x="291" y="161"/>
                </a:lnTo>
                <a:lnTo>
                  <a:pt x="292" y="162"/>
                </a:lnTo>
                <a:lnTo>
                  <a:pt x="294" y="161"/>
                </a:lnTo>
                <a:lnTo>
                  <a:pt x="296" y="161"/>
                </a:lnTo>
                <a:lnTo>
                  <a:pt x="296" y="162"/>
                </a:lnTo>
                <a:lnTo>
                  <a:pt x="297" y="162"/>
                </a:lnTo>
                <a:lnTo>
                  <a:pt x="299" y="162"/>
                </a:lnTo>
                <a:lnTo>
                  <a:pt x="299" y="159"/>
                </a:lnTo>
                <a:lnTo>
                  <a:pt x="301" y="159"/>
                </a:lnTo>
                <a:lnTo>
                  <a:pt x="299" y="156"/>
                </a:lnTo>
                <a:lnTo>
                  <a:pt x="299" y="154"/>
                </a:lnTo>
                <a:lnTo>
                  <a:pt x="299" y="151"/>
                </a:lnTo>
                <a:lnTo>
                  <a:pt x="297" y="149"/>
                </a:lnTo>
                <a:lnTo>
                  <a:pt x="297" y="147"/>
                </a:lnTo>
                <a:lnTo>
                  <a:pt x="297" y="146"/>
                </a:lnTo>
                <a:lnTo>
                  <a:pt x="299" y="146"/>
                </a:lnTo>
                <a:lnTo>
                  <a:pt x="301" y="144"/>
                </a:lnTo>
                <a:lnTo>
                  <a:pt x="302" y="144"/>
                </a:lnTo>
                <a:lnTo>
                  <a:pt x="304" y="142"/>
                </a:lnTo>
                <a:lnTo>
                  <a:pt x="302" y="141"/>
                </a:lnTo>
                <a:lnTo>
                  <a:pt x="302" y="139"/>
                </a:lnTo>
                <a:lnTo>
                  <a:pt x="304" y="137"/>
                </a:lnTo>
                <a:lnTo>
                  <a:pt x="304" y="136"/>
                </a:lnTo>
                <a:lnTo>
                  <a:pt x="307" y="134"/>
                </a:lnTo>
                <a:lnTo>
                  <a:pt x="309" y="132"/>
                </a:lnTo>
                <a:lnTo>
                  <a:pt x="309" y="131"/>
                </a:lnTo>
                <a:lnTo>
                  <a:pt x="307" y="129"/>
                </a:lnTo>
                <a:lnTo>
                  <a:pt x="307" y="127"/>
                </a:lnTo>
                <a:lnTo>
                  <a:pt x="309" y="126"/>
                </a:lnTo>
                <a:lnTo>
                  <a:pt x="309" y="124"/>
                </a:lnTo>
                <a:lnTo>
                  <a:pt x="311" y="122"/>
                </a:lnTo>
                <a:lnTo>
                  <a:pt x="314" y="122"/>
                </a:lnTo>
                <a:lnTo>
                  <a:pt x="316" y="124"/>
                </a:lnTo>
                <a:lnTo>
                  <a:pt x="317" y="126"/>
                </a:lnTo>
                <a:lnTo>
                  <a:pt x="319" y="126"/>
                </a:lnTo>
                <a:lnTo>
                  <a:pt x="321" y="127"/>
                </a:lnTo>
                <a:lnTo>
                  <a:pt x="322" y="127"/>
                </a:lnTo>
                <a:lnTo>
                  <a:pt x="324" y="127"/>
                </a:lnTo>
                <a:lnTo>
                  <a:pt x="326" y="126"/>
                </a:lnTo>
                <a:lnTo>
                  <a:pt x="329" y="124"/>
                </a:lnTo>
                <a:lnTo>
                  <a:pt x="331" y="124"/>
                </a:lnTo>
                <a:lnTo>
                  <a:pt x="332" y="122"/>
                </a:lnTo>
                <a:lnTo>
                  <a:pt x="332" y="121"/>
                </a:lnTo>
                <a:lnTo>
                  <a:pt x="332" y="119"/>
                </a:lnTo>
                <a:lnTo>
                  <a:pt x="334" y="119"/>
                </a:lnTo>
                <a:lnTo>
                  <a:pt x="334" y="117"/>
                </a:lnTo>
                <a:lnTo>
                  <a:pt x="334" y="116"/>
                </a:lnTo>
                <a:lnTo>
                  <a:pt x="336" y="114"/>
                </a:lnTo>
                <a:lnTo>
                  <a:pt x="334" y="114"/>
                </a:lnTo>
                <a:lnTo>
                  <a:pt x="332" y="114"/>
                </a:lnTo>
                <a:lnTo>
                  <a:pt x="327" y="107"/>
                </a:lnTo>
                <a:lnTo>
                  <a:pt x="327" y="106"/>
                </a:lnTo>
                <a:lnTo>
                  <a:pt x="327" y="104"/>
                </a:lnTo>
                <a:lnTo>
                  <a:pt x="327" y="102"/>
                </a:lnTo>
                <a:lnTo>
                  <a:pt x="329" y="101"/>
                </a:lnTo>
                <a:lnTo>
                  <a:pt x="329" y="99"/>
                </a:lnTo>
                <a:lnTo>
                  <a:pt x="329" y="97"/>
                </a:lnTo>
                <a:lnTo>
                  <a:pt x="327" y="96"/>
                </a:lnTo>
                <a:lnTo>
                  <a:pt x="326" y="96"/>
                </a:lnTo>
                <a:lnTo>
                  <a:pt x="324" y="96"/>
                </a:lnTo>
                <a:lnTo>
                  <a:pt x="322" y="96"/>
                </a:lnTo>
                <a:lnTo>
                  <a:pt x="321" y="96"/>
                </a:lnTo>
                <a:lnTo>
                  <a:pt x="319" y="96"/>
                </a:lnTo>
                <a:lnTo>
                  <a:pt x="319" y="94"/>
                </a:lnTo>
                <a:lnTo>
                  <a:pt x="319" y="92"/>
                </a:lnTo>
                <a:lnTo>
                  <a:pt x="321" y="89"/>
                </a:lnTo>
                <a:lnTo>
                  <a:pt x="319" y="89"/>
                </a:lnTo>
                <a:lnTo>
                  <a:pt x="319" y="87"/>
                </a:lnTo>
                <a:lnTo>
                  <a:pt x="319" y="86"/>
                </a:lnTo>
                <a:lnTo>
                  <a:pt x="319" y="84"/>
                </a:lnTo>
                <a:lnTo>
                  <a:pt x="321" y="84"/>
                </a:lnTo>
                <a:lnTo>
                  <a:pt x="322" y="82"/>
                </a:lnTo>
                <a:lnTo>
                  <a:pt x="322" y="80"/>
                </a:lnTo>
                <a:lnTo>
                  <a:pt x="324" y="80"/>
                </a:lnTo>
                <a:lnTo>
                  <a:pt x="326" y="79"/>
                </a:lnTo>
                <a:lnTo>
                  <a:pt x="326" y="77"/>
                </a:lnTo>
                <a:lnTo>
                  <a:pt x="326" y="75"/>
                </a:lnTo>
                <a:lnTo>
                  <a:pt x="327" y="74"/>
                </a:lnTo>
                <a:lnTo>
                  <a:pt x="327" y="72"/>
                </a:lnTo>
                <a:lnTo>
                  <a:pt x="327" y="70"/>
                </a:lnTo>
                <a:lnTo>
                  <a:pt x="324" y="67"/>
                </a:lnTo>
                <a:lnTo>
                  <a:pt x="326" y="65"/>
                </a:lnTo>
                <a:lnTo>
                  <a:pt x="327" y="64"/>
                </a:lnTo>
                <a:lnTo>
                  <a:pt x="329" y="62"/>
                </a:lnTo>
                <a:lnTo>
                  <a:pt x="331" y="60"/>
                </a:lnTo>
                <a:lnTo>
                  <a:pt x="332" y="59"/>
                </a:lnTo>
                <a:lnTo>
                  <a:pt x="332" y="55"/>
                </a:lnTo>
                <a:lnTo>
                  <a:pt x="332" y="54"/>
                </a:lnTo>
                <a:lnTo>
                  <a:pt x="332" y="50"/>
                </a:lnTo>
                <a:lnTo>
                  <a:pt x="334" y="42"/>
                </a:lnTo>
                <a:lnTo>
                  <a:pt x="334" y="39"/>
                </a:lnTo>
                <a:lnTo>
                  <a:pt x="334" y="37"/>
                </a:lnTo>
                <a:lnTo>
                  <a:pt x="336" y="37"/>
                </a:lnTo>
                <a:lnTo>
                  <a:pt x="341" y="35"/>
                </a:lnTo>
                <a:lnTo>
                  <a:pt x="342" y="30"/>
                </a:lnTo>
                <a:lnTo>
                  <a:pt x="342" y="27"/>
                </a:lnTo>
                <a:lnTo>
                  <a:pt x="341" y="22"/>
                </a:lnTo>
                <a:lnTo>
                  <a:pt x="341" y="17"/>
                </a:lnTo>
                <a:lnTo>
                  <a:pt x="341" y="15"/>
                </a:lnTo>
                <a:lnTo>
                  <a:pt x="341" y="14"/>
                </a:lnTo>
                <a:lnTo>
                  <a:pt x="342" y="12"/>
                </a:lnTo>
                <a:lnTo>
                  <a:pt x="344" y="10"/>
                </a:lnTo>
                <a:lnTo>
                  <a:pt x="347" y="10"/>
                </a:lnTo>
                <a:lnTo>
                  <a:pt x="349" y="10"/>
                </a:lnTo>
                <a:lnTo>
                  <a:pt x="352" y="12"/>
                </a:lnTo>
                <a:lnTo>
                  <a:pt x="354" y="10"/>
                </a:lnTo>
                <a:lnTo>
                  <a:pt x="356" y="9"/>
                </a:lnTo>
                <a:lnTo>
                  <a:pt x="359" y="4"/>
                </a:lnTo>
                <a:lnTo>
                  <a:pt x="362" y="2"/>
                </a:lnTo>
                <a:lnTo>
                  <a:pt x="364" y="2"/>
                </a:lnTo>
                <a:lnTo>
                  <a:pt x="366" y="0"/>
                </a:lnTo>
                <a:lnTo>
                  <a:pt x="367" y="2"/>
                </a:lnTo>
                <a:lnTo>
                  <a:pt x="369" y="2"/>
                </a:lnTo>
                <a:lnTo>
                  <a:pt x="371" y="4"/>
                </a:lnTo>
                <a:lnTo>
                  <a:pt x="371" y="5"/>
                </a:lnTo>
                <a:lnTo>
                  <a:pt x="372" y="9"/>
                </a:lnTo>
                <a:lnTo>
                  <a:pt x="372" y="10"/>
                </a:lnTo>
                <a:lnTo>
                  <a:pt x="372" y="12"/>
                </a:lnTo>
                <a:close/>
              </a:path>
            </a:pathLst>
          </a:custGeom>
          <a:solidFill>
            <a:srgbClr val="F071C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7"/>
          <p:cNvSpPr>
            <a:spLocks/>
          </p:cNvSpPr>
          <p:nvPr/>
        </p:nvSpPr>
        <p:spPr bwMode="auto">
          <a:xfrm>
            <a:off x="6064251" y="4822826"/>
            <a:ext cx="244475" cy="165100"/>
          </a:xfrm>
          <a:custGeom>
            <a:avLst/>
            <a:gdLst/>
            <a:ahLst/>
            <a:cxnLst>
              <a:cxn ang="0">
                <a:pos x="142" y="20"/>
              </a:cxn>
              <a:cxn ang="0">
                <a:pos x="154" y="20"/>
              </a:cxn>
              <a:cxn ang="0">
                <a:pos x="152" y="27"/>
              </a:cxn>
              <a:cxn ang="0">
                <a:pos x="152" y="42"/>
              </a:cxn>
              <a:cxn ang="0">
                <a:pos x="152" y="49"/>
              </a:cxn>
              <a:cxn ang="0">
                <a:pos x="152" y="62"/>
              </a:cxn>
              <a:cxn ang="0">
                <a:pos x="154" y="72"/>
              </a:cxn>
              <a:cxn ang="0">
                <a:pos x="154" y="79"/>
              </a:cxn>
              <a:cxn ang="0">
                <a:pos x="152" y="87"/>
              </a:cxn>
              <a:cxn ang="0">
                <a:pos x="144" y="89"/>
              </a:cxn>
              <a:cxn ang="0">
                <a:pos x="142" y="89"/>
              </a:cxn>
              <a:cxn ang="0">
                <a:pos x="139" y="89"/>
              </a:cxn>
              <a:cxn ang="0">
                <a:pos x="127" y="89"/>
              </a:cxn>
              <a:cxn ang="0">
                <a:pos x="120" y="89"/>
              </a:cxn>
              <a:cxn ang="0">
                <a:pos x="107" y="89"/>
              </a:cxn>
              <a:cxn ang="0">
                <a:pos x="89" y="85"/>
              </a:cxn>
              <a:cxn ang="0">
                <a:pos x="80" y="87"/>
              </a:cxn>
              <a:cxn ang="0">
                <a:pos x="72" y="87"/>
              </a:cxn>
              <a:cxn ang="0">
                <a:pos x="72" y="90"/>
              </a:cxn>
              <a:cxn ang="0">
                <a:pos x="67" y="90"/>
              </a:cxn>
              <a:cxn ang="0">
                <a:pos x="62" y="89"/>
              </a:cxn>
              <a:cxn ang="0">
                <a:pos x="58" y="87"/>
              </a:cxn>
              <a:cxn ang="0">
                <a:pos x="57" y="87"/>
              </a:cxn>
              <a:cxn ang="0">
                <a:pos x="50" y="87"/>
              </a:cxn>
              <a:cxn ang="0">
                <a:pos x="47" y="87"/>
              </a:cxn>
              <a:cxn ang="0">
                <a:pos x="35" y="94"/>
              </a:cxn>
              <a:cxn ang="0">
                <a:pos x="27" y="100"/>
              </a:cxn>
              <a:cxn ang="0">
                <a:pos x="22" y="102"/>
              </a:cxn>
              <a:cxn ang="0">
                <a:pos x="22" y="95"/>
              </a:cxn>
              <a:cxn ang="0">
                <a:pos x="22" y="87"/>
              </a:cxn>
              <a:cxn ang="0">
                <a:pos x="22" y="74"/>
              </a:cxn>
              <a:cxn ang="0">
                <a:pos x="22" y="65"/>
              </a:cxn>
              <a:cxn ang="0">
                <a:pos x="22" y="55"/>
              </a:cxn>
              <a:cxn ang="0">
                <a:pos x="22" y="52"/>
              </a:cxn>
              <a:cxn ang="0">
                <a:pos x="20" y="47"/>
              </a:cxn>
              <a:cxn ang="0">
                <a:pos x="20" y="40"/>
              </a:cxn>
              <a:cxn ang="0">
                <a:pos x="20" y="39"/>
              </a:cxn>
              <a:cxn ang="0">
                <a:pos x="15" y="37"/>
              </a:cxn>
              <a:cxn ang="0">
                <a:pos x="5" y="29"/>
              </a:cxn>
              <a:cxn ang="0">
                <a:pos x="2" y="27"/>
              </a:cxn>
              <a:cxn ang="0">
                <a:pos x="0" y="20"/>
              </a:cxn>
              <a:cxn ang="0">
                <a:pos x="17" y="20"/>
              </a:cxn>
              <a:cxn ang="0">
                <a:pos x="18" y="17"/>
              </a:cxn>
              <a:cxn ang="0">
                <a:pos x="22" y="22"/>
              </a:cxn>
              <a:cxn ang="0">
                <a:pos x="27" y="22"/>
              </a:cxn>
              <a:cxn ang="0">
                <a:pos x="27" y="24"/>
              </a:cxn>
              <a:cxn ang="0">
                <a:pos x="30" y="25"/>
              </a:cxn>
              <a:cxn ang="0">
                <a:pos x="33" y="22"/>
              </a:cxn>
              <a:cxn ang="0">
                <a:pos x="47" y="22"/>
              </a:cxn>
              <a:cxn ang="0">
                <a:pos x="53" y="22"/>
              </a:cxn>
              <a:cxn ang="0">
                <a:pos x="58" y="17"/>
              </a:cxn>
              <a:cxn ang="0">
                <a:pos x="72" y="14"/>
              </a:cxn>
              <a:cxn ang="0">
                <a:pos x="90" y="14"/>
              </a:cxn>
              <a:cxn ang="0">
                <a:pos x="107" y="14"/>
              </a:cxn>
              <a:cxn ang="0">
                <a:pos x="112" y="0"/>
              </a:cxn>
              <a:cxn ang="0">
                <a:pos x="130" y="5"/>
              </a:cxn>
              <a:cxn ang="0">
                <a:pos x="134" y="7"/>
              </a:cxn>
            </a:cxnLst>
            <a:rect l="0" t="0" r="r" b="b"/>
            <a:pathLst>
              <a:path w="154" h="104">
                <a:moveTo>
                  <a:pt x="134" y="7"/>
                </a:moveTo>
                <a:lnTo>
                  <a:pt x="135" y="20"/>
                </a:lnTo>
                <a:lnTo>
                  <a:pt x="137" y="20"/>
                </a:lnTo>
                <a:lnTo>
                  <a:pt x="142" y="20"/>
                </a:lnTo>
                <a:lnTo>
                  <a:pt x="145" y="22"/>
                </a:lnTo>
                <a:lnTo>
                  <a:pt x="150" y="22"/>
                </a:lnTo>
                <a:lnTo>
                  <a:pt x="152" y="22"/>
                </a:lnTo>
                <a:lnTo>
                  <a:pt x="154" y="20"/>
                </a:lnTo>
                <a:lnTo>
                  <a:pt x="152" y="22"/>
                </a:lnTo>
                <a:lnTo>
                  <a:pt x="152" y="22"/>
                </a:lnTo>
                <a:lnTo>
                  <a:pt x="152" y="22"/>
                </a:lnTo>
                <a:lnTo>
                  <a:pt x="152" y="27"/>
                </a:lnTo>
                <a:lnTo>
                  <a:pt x="152" y="29"/>
                </a:lnTo>
                <a:lnTo>
                  <a:pt x="152" y="29"/>
                </a:lnTo>
                <a:lnTo>
                  <a:pt x="152" y="32"/>
                </a:lnTo>
                <a:lnTo>
                  <a:pt x="152" y="42"/>
                </a:lnTo>
                <a:lnTo>
                  <a:pt x="152" y="42"/>
                </a:lnTo>
                <a:lnTo>
                  <a:pt x="152" y="42"/>
                </a:lnTo>
                <a:lnTo>
                  <a:pt x="152" y="47"/>
                </a:lnTo>
                <a:lnTo>
                  <a:pt x="152" y="49"/>
                </a:lnTo>
                <a:lnTo>
                  <a:pt x="152" y="50"/>
                </a:lnTo>
                <a:lnTo>
                  <a:pt x="152" y="50"/>
                </a:lnTo>
                <a:lnTo>
                  <a:pt x="152" y="57"/>
                </a:lnTo>
                <a:lnTo>
                  <a:pt x="152" y="62"/>
                </a:lnTo>
                <a:lnTo>
                  <a:pt x="152" y="62"/>
                </a:lnTo>
                <a:lnTo>
                  <a:pt x="152" y="69"/>
                </a:lnTo>
                <a:lnTo>
                  <a:pt x="152" y="70"/>
                </a:lnTo>
                <a:lnTo>
                  <a:pt x="154" y="72"/>
                </a:lnTo>
                <a:lnTo>
                  <a:pt x="154" y="75"/>
                </a:lnTo>
                <a:lnTo>
                  <a:pt x="154" y="79"/>
                </a:lnTo>
                <a:lnTo>
                  <a:pt x="154" y="79"/>
                </a:lnTo>
                <a:lnTo>
                  <a:pt x="154" y="79"/>
                </a:lnTo>
                <a:lnTo>
                  <a:pt x="154" y="82"/>
                </a:lnTo>
                <a:lnTo>
                  <a:pt x="152" y="82"/>
                </a:lnTo>
                <a:lnTo>
                  <a:pt x="152" y="84"/>
                </a:lnTo>
                <a:lnTo>
                  <a:pt x="152" y="87"/>
                </a:lnTo>
                <a:lnTo>
                  <a:pt x="152" y="89"/>
                </a:lnTo>
                <a:lnTo>
                  <a:pt x="152" y="89"/>
                </a:lnTo>
                <a:lnTo>
                  <a:pt x="149" y="89"/>
                </a:lnTo>
                <a:lnTo>
                  <a:pt x="144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0" y="89"/>
                </a:lnTo>
                <a:lnTo>
                  <a:pt x="140" y="89"/>
                </a:lnTo>
                <a:lnTo>
                  <a:pt x="139" y="89"/>
                </a:lnTo>
                <a:lnTo>
                  <a:pt x="137" y="89"/>
                </a:lnTo>
                <a:lnTo>
                  <a:pt x="135" y="89"/>
                </a:lnTo>
                <a:lnTo>
                  <a:pt x="132" y="89"/>
                </a:lnTo>
                <a:lnTo>
                  <a:pt x="127" y="89"/>
                </a:lnTo>
                <a:lnTo>
                  <a:pt x="127" y="89"/>
                </a:lnTo>
                <a:lnTo>
                  <a:pt x="124" y="89"/>
                </a:lnTo>
                <a:lnTo>
                  <a:pt x="122" y="89"/>
                </a:lnTo>
                <a:lnTo>
                  <a:pt x="120" y="89"/>
                </a:lnTo>
                <a:lnTo>
                  <a:pt x="119" y="89"/>
                </a:lnTo>
                <a:lnTo>
                  <a:pt x="115" y="89"/>
                </a:lnTo>
                <a:lnTo>
                  <a:pt x="112" y="89"/>
                </a:lnTo>
                <a:lnTo>
                  <a:pt x="107" y="89"/>
                </a:lnTo>
                <a:lnTo>
                  <a:pt x="104" y="89"/>
                </a:lnTo>
                <a:lnTo>
                  <a:pt x="104" y="89"/>
                </a:lnTo>
                <a:lnTo>
                  <a:pt x="92" y="85"/>
                </a:lnTo>
                <a:lnTo>
                  <a:pt x="89" y="85"/>
                </a:lnTo>
                <a:lnTo>
                  <a:pt x="87" y="85"/>
                </a:lnTo>
                <a:lnTo>
                  <a:pt x="84" y="85"/>
                </a:lnTo>
                <a:lnTo>
                  <a:pt x="82" y="85"/>
                </a:lnTo>
                <a:lnTo>
                  <a:pt x="80" y="87"/>
                </a:lnTo>
                <a:lnTo>
                  <a:pt x="79" y="87"/>
                </a:lnTo>
                <a:lnTo>
                  <a:pt x="77" y="87"/>
                </a:lnTo>
                <a:lnTo>
                  <a:pt x="72" y="87"/>
                </a:lnTo>
                <a:lnTo>
                  <a:pt x="72" y="87"/>
                </a:lnTo>
                <a:lnTo>
                  <a:pt x="72" y="89"/>
                </a:lnTo>
                <a:lnTo>
                  <a:pt x="72" y="89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8" y="90"/>
                </a:lnTo>
                <a:lnTo>
                  <a:pt x="67" y="90"/>
                </a:lnTo>
                <a:lnTo>
                  <a:pt x="67" y="90"/>
                </a:lnTo>
                <a:lnTo>
                  <a:pt x="63" y="90"/>
                </a:lnTo>
                <a:lnTo>
                  <a:pt x="63" y="90"/>
                </a:lnTo>
                <a:lnTo>
                  <a:pt x="62" y="89"/>
                </a:lnTo>
                <a:lnTo>
                  <a:pt x="60" y="89"/>
                </a:lnTo>
                <a:lnTo>
                  <a:pt x="58" y="89"/>
                </a:lnTo>
                <a:lnTo>
                  <a:pt x="58" y="87"/>
                </a:lnTo>
                <a:lnTo>
                  <a:pt x="58" y="87"/>
                </a:lnTo>
                <a:lnTo>
                  <a:pt x="57" y="87"/>
                </a:lnTo>
                <a:lnTo>
                  <a:pt x="57" y="87"/>
                </a:lnTo>
                <a:lnTo>
                  <a:pt x="57" y="87"/>
                </a:lnTo>
                <a:lnTo>
                  <a:pt x="57" y="87"/>
                </a:lnTo>
                <a:lnTo>
                  <a:pt x="55" y="87"/>
                </a:lnTo>
                <a:lnTo>
                  <a:pt x="53" y="87"/>
                </a:lnTo>
                <a:lnTo>
                  <a:pt x="50" y="87"/>
                </a:lnTo>
                <a:lnTo>
                  <a:pt x="50" y="87"/>
                </a:lnTo>
                <a:lnTo>
                  <a:pt x="50" y="87"/>
                </a:lnTo>
                <a:lnTo>
                  <a:pt x="48" y="87"/>
                </a:lnTo>
                <a:lnTo>
                  <a:pt x="47" y="87"/>
                </a:lnTo>
                <a:lnTo>
                  <a:pt x="47" y="87"/>
                </a:lnTo>
                <a:lnTo>
                  <a:pt x="43" y="89"/>
                </a:lnTo>
                <a:lnTo>
                  <a:pt x="42" y="89"/>
                </a:lnTo>
                <a:lnTo>
                  <a:pt x="37" y="92"/>
                </a:lnTo>
                <a:lnTo>
                  <a:pt x="35" y="94"/>
                </a:lnTo>
                <a:lnTo>
                  <a:pt x="33" y="95"/>
                </a:lnTo>
                <a:lnTo>
                  <a:pt x="32" y="97"/>
                </a:lnTo>
                <a:lnTo>
                  <a:pt x="30" y="99"/>
                </a:lnTo>
                <a:lnTo>
                  <a:pt x="27" y="100"/>
                </a:lnTo>
                <a:lnTo>
                  <a:pt x="23" y="104"/>
                </a:lnTo>
                <a:lnTo>
                  <a:pt x="23" y="104"/>
                </a:lnTo>
                <a:lnTo>
                  <a:pt x="22" y="104"/>
                </a:lnTo>
                <a:lnTo>
                  <a:pt x="22" y="102"/>
                </a:lnTo>
                <a:lnTo>
                  <a:pt x="22" y="100"/>
                </a:lnTo>
                <a:lnTo>
                  <a:pt x="23" y="100"/>
                </a:lnTo>
                <a:lnTo>
                  <a:pt x="22" y="97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0"/>
                </a:lnTo>
                <a:lnTo>
                  <a:pt x="22" y="87"/>
                </a:lnTo>
                <a:lnTo>
                  <a:pt x="22" y="87"/>
                </a:lnTo>
                <a:lnTo>
                  <a:pt x="22" y="77"/>
                </a:lnTo>
                <a:lnTo>
                  <a:pt x="22" y="75"/>
                </a:lnTo>
                <a:lnTo>
                  <a:pt x="22" y="74"/>
                </a:lnTo>
                <a:lnTo>
                  <a:pt x="22" y="72"/>
                </a:lnTo>
                <a:lnTo>
                  <a:pt x="22" y="70"/>
                </a:lnTo>
                <a:lnTo>
                  <a:pt x="22" y="70"/>
                </a:lnTo>
                <a:lnTo>
                  <a:pt x="22" y="65"/>
                </a:lnTo>
                <a:lnTo>
                  <a:pt x="22" y="62"/>
                </a:lnTo>
                <a:lnTo>
                  <a:pt x="22" y="60"/>
                </a:lnTo>
                <a:lnTo>
                  <a:pt x="22" y="57"/>
                </a:lnTo>
                <a:lnTo>
                  <a:pt x="22" y="55"/>
                </a:lnTo>
                <a:lnTo>
                  <a:pt x="22" y="55"/>
                </a:lnTo>
                <a:lnTo>
                  <a:pt x="22" y="55"/>
                </a:lnTo>
                <a:lnTo>
                  <a:pt x="22" y="54"/>
                </a:lnTo>
                <a:lnTo>
                  <a:pt x="22" y="52"/>
                </a:lnTo>
                <a:lnTo>
                  <a:pt x="22" y="50"/>
                </a:lnTo>
                <a:lnTo>
                  <a:pt x="22" y="49"/>
                </a:lnTo>
                <a:lnTo>
                  <a:pt x="22" y="49"/>
                </a:lnTo>
                <a:lnTo>
                  <a:pt x="20" y="47"/>
                </a:lnTo>
                <a:lnTo>
                  <a:pt x="20" y="47"/>
                </a:lnTo>
                <a:lnTo>
                  <a:pt x="20" y="45"/>
                </a:lnTo>
                <a:lnTo>
                  <a:pt x="20" y="45"/>
                </a:lnTo>
                <a:lnTo>
                  <a:pt x="20" y="40"/>
                </a:lnTo>
                <a:lnTo>
                  <a:pt x="20" y="40"/>
                </a:lnTo>
                <a:lnTo>
                  <a:pt x="20" y="40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7"/>
                </a:lnTo>
                <a:lnTo>
                  <a:pt x="15" y="37"/>
                </a:lnTo>
                <a:lnTo>
                  <a:pt x="15" y="37"/>
                </a:lnTo>
                <a:lnTo>
                  <a:pt x="7" y="37"/>
                </a:lnTo>
                <a:lnTo>
                  <a:pt x="7" y="37"/>
                </a:lnTo>
                <a:lnTo>
                  <a:pt x="7" y="29"/>
                </a:lnTo>
                <a:lnTo>
                  <a:pt x="5" y="29"/>
                </a:lnTo>
                <a:lnTo>
                  <a:pt x="5" y="30"/>
                </a:lnTo>
                <a:lnTo>
                  <a:pt x="3" y="29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0"/>
                </a:lnTo>
                <a:lnTo>
                  <a:pt x="7" y="20"/>
                </a:lnTo>
                <a:lnTo>
                  <a:pt x="10" y="20"/>
                </a:lnTo>
                <a:lnTo>
                  <a:pt x="12" y="20"/>
                </a:lnTo>
                <a:lnTo>
                  <a:pt x="17" y="20"/>
                </a:lnTo>
                <a:lnTo>
                  <a:pt x="17" y="20"/>
                </a:lnTo>
                <a:lnTo>
                  <a:pt x="17" y="19"/>
                </a:lnTo>
                <a:lnTo>
                  <a:pt x="17" y="17"/>
                </a:lnTo>
                <a:lnTo>
                  <a:pt x="18" y="17"/>
                </a:lnTo>
                <a:lnTo>
                  <a:pt x="18" y="17"/>
                </a:lnTo>
                <a:lnTo>
                  <a:pt x="22" y="17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3" y="22"/>
                </a:lnTo>
                <a:lnTo>
                  <a:pt x="23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4"/>
                </a:lnTo>
                <a:lnTo>
                  <a:pt x="27" y="25"/>
                </a:lnTo>
                <a:lnTo>
                  <a:pt x="28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3" y="25"/>
                </a:lnTo>
                <a:lnTo>
                  <a:pt x="33" y="25"/>
                </a:lnTo>
                <a:lnTo>
                  <a:pt x="33" y="22"/>
                </a:lnTo>
                <a:lnTo>
                  <a:pt x="35" y="22"/>
                </a:lnTo>
                <a:lnTo>
                  <a:pt x="45" y="22"/>
                </a:lnTo>
                <a:lnTo>
                  <a:pt x="47" y="22"/>
                </a:lnTo>
                <a:lnTo>
                  <a:pt x="47" y="22"/>
                </a:lnTo>
                <a:lnTo>
                  <a:pt x="52" y="22"/>
                </a:lnTo>
                <a:lnTo>
                  <a:pt x="53" y="22"/>
                </a:lnTo>
                <a:lnTo>
                  <a:pt x="53" y="22"/>
                </a:lnTo>
                <a:lnTo>
                  <a:pt x="53" y="22"/>
                </a:lnTo>
                <a:lnTo>
                  <a:pt x="55" y="22"/>
                </a:lnTo>
                <a:lnTo>
                  <a:pt x="58" y="22"/>
                </a:lnTo>
                <a:lnTo>
                  <a:pt x="58" y="19"/>
                </a:lnTo>
                <a:lnTo>
                  <a:pt x="58" y="17"/>
                </a:lnTo>
                <a:lnTo>
                  <a:pt x="60" y="17"/>
                </a:lnTo>
                <a:lnTo>
                  <a:pt x="63" y="17"/>
                </a:lnTo>
                <a:lnTo>
                  <a:pt x="63" y="14"/>
                </a:lnTo>
                <a:lnTo>
                  <a:pt x="72" y="14"/>
                </a:lnTo>
                <a:lnTo>
                  <a:pt x="80" y="14"/>
                </a:lnTo>
                <a:lnTo>
                  <a:pt x="80" y="14"/>
                </a:lnTo>
                <a:lnTo>
                  <a:pt x="82" y="14"/>
                </a:lnTo>
                <a:lnTo>
                  <a:pt x="90" y="14"/>
                </a:lnTo>
                <a:lnTo>
                  <a:pt x="107" y="14"/>
                </a:lnTo>
                <a:lnTo>
                  <a:pt x="107" y="14"/>
                </a:lnTo>
                <a:lnTo>
                  <a:pt x="107" y="14"/>
                </a:lnTo>
                <a:lnTo>
                  <a:pt x="107" y="14"/>
                </a:lnTo>
                <a:lnTo>
                  <a:pt x="112" y="14"/>
                </a:lnTo>
                <a:lnTo>
                  <a:pt x="112" y="5"/>
                </a:lnTo>
                <a:lnTo>
                  <a:pt x="112" y="2"/>
                </a:lnTo>
                <a:lnTo>
                  <a:pt x="112" y="0"/>
                </a:lnTo>
                <a:lnTo>
                  <a:pt x="115" y="0"/>
                </a:lnTo>
                <a:lnTo>
                  <a:pt x="127" y="0"/>
                </a:lnTo>
                <a:lnTo>
                  <a:pt x="130" y="0"/>
                </a:lnTo>
                <a:lnTo>
                  <a:pt x="130" y="5"/>
                </a:lnTo>
                <a:lnTo>
                  <a:pt x="134" y="5"/>
                </a:lnTo>
                <a:lnTo>
                  <a:pt x="134" y="5"/>
                </a:lnTo>
                <a:lnTo>
                  <a:pt x="134" y="5"/>
                </a:lnTo>
                <a:lnTo>
                  <a:pt x="134" y="7"/>
                </a:lnTo>
                <a:lnTo>
                  <a:pt x="134" y="7"/>
                </a:lnTo>
                <a:lnTo>
                  <a:pt x="134" y="7"/>
                </a:lnTo>
                <a:lnTo>
                  <a:pt x="134" y="7"/>
                </a:lnTo>
                <a:close/>
              </a:path>
            </a:pathLst>
          </a:custGeom>
          <a:solidFill>
            <a:srgbClr val="A682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8"/>
          <p:cNvSpPr>
            <a:spLocks/>
          </p:cNvSpPr>
          <p:nvPr/>
        </p:nvSpPr>
        <p:spPr bwMode="auto">
          <a:xfrm>
            <a:off x="6178551" y="5408613"/>
            <a:ext cx="395288" cy="309563"/>
          </a:xfrm>
          <a:custGeom>
            <a:avLst/>
            <a:gdLst/>
            <a:ahLst/>
            <a:cxnLst>
              <a:cxn ang="0">
                <a:pos x="42" y="5"/>
              </a:cxn>
              <a:cxn ang="0">
                <a:pos x="57" y="8"/>
              </a:cxn>
              <a:cxn ang="0">
                <a:pos x="78" y="13"/>
              </a:cxn>
              <a:cxn ang="0">
                <a:pos x="93" y="17"/>
              </a:cxn>
              <a:cxn ang="0">
                <a:pos x="120" y="22"/>
              </a:cxn>
              <a:cxn ang="0">
                <a:pos x="138" y="22"/>
              </a:cxn>
              <a:cxn ang="0">
                <a:pos x="157" y="25"/>
              </a:cxn>
              <a:cxn ang="0">
                <a:pos x="167" y="30"/>
              </a:cxn>
              <a:cxn ang="0">
                <a:pos x="192" y="28"/>
              </a:cxn>
              <a:cxn ang="0">
                <a:pos x="220" y="30"/>
              </a:cxn>
              <a:cxn ang="0">
                <a:pos x="234" y="25"/>
              </a:cxn>
              <a:cxn ang="0">
                <a:pos x="247" y="17"/>
              </a:cxn>
              <a:cxn ang="0">
                <a:pos x="247" y="27"/>
              </a:cxn>
              <a:cxn ang="0">
                <a:pos x="244" y="37"/>
              </a:cxn>
              <a:cxn ang="0">
                <a:pos x="234" y="42"/>
              </a:cxn>
              <a:cxn ang="0">
                <a:pos x="239" y="49"/>
              </a:cxn>
              <a:cxn ang="0">
                <a:pos x="239" y="57"/>
              </a:cxn>
              <a:cxn ang="0">
                <a:pos x="227" y="59"/>
              </a:cxn>
              <a:cxn ang="0">
                <a:pos x="225" y="74"/>
              </a:cxn>
              <a:cxn ang="0">
                <a:pos x="214" y="80"/>
              </a:cxn>
              <a:cxn ang="0">
                <a:pos x="222" y="89"/>
              </a:cxn>
              <a:cxn ang="0">
                <a:pos x="225" y="97"/>
              </a:cxn>
              <a:cxn ang="0">
                <a:pos x="229" y="104"/>
              </a:cxn>
              <a:cxn ang="0">
                <a:pos x="225" y="110"/>
              </a:cxn>
              <a:cxn ang="0">
                <a:pos x="222" y="120"/>
              </a:cxn>
              <a:cxn ang="0">
                <a:pos x="217" y="130"/>
              </a:cxn>
              <a:cxn ang="0">
                <a:pos x="210" y="137"/>
              </a:cxn>
              <a:cxn ang="0">
                <a:pos x="200" y="144"/>
              </a:cxn>
              <a:cxn ang="0">
                <a:pos x="192" y="154"/>
              </a:cxn>
              <a:cxn ang="0">
                <a:pos x="180" y="154"/>
              </a:cxn>
              <a:cxn ang="0">
                <a:pos x="177" y="164"/>
              </a:cxn>
              <a:cxn ang="0">
                <a:pos x="172" y="172"/>
              </a:cxn>
              <a:cxn ang="0">
                <a:pos x="162" y="175"/>
              </a:cxn>
              <a:cxn ang="0">
                <a:pos x="152" y="169"/>
              </a:cxn>
              <a:cxn ang="0">
                <a:pos x="143" y="165"/>
              </a:cxn>
              <a:cxn ang="0">
                <a:pos x="132" y="162"/>
              </a:cxn>
              <a:cxn ang="0">
                <a:pos x="120" y="157"/>
              </a:cxn>
              <a:cxn ang="0">
                <a:pos x="112" y="170"/>
              </a:cxn>
              <a:cxn ang="0">
                <a:pos x="103" y="184"/>
              </a:cxn>
              <a:cxn ang="0">
                <a:pos x="83" y="195"/>
              </a:cxn>
              <a:cxn ang="0">
                <a:pos x="80" y="160"/>
              </a:cxn>
              <a:cxn ang="0">
                <a:pos x="77" y="139"/>
              </a:cxn>
              <a:cxn ang="0">
                <a:pos x="77" y="115"/>
              </a:cxn>
              <a:cxn ang="0">
                <a:pos x="67" y="94"/>
              </a:cxn>
              <a:cxn ang="0">
                <a:pos x="55" y="89"/>
              </a:cxn>
              <a:cxn ang="0">
                <a:pos x="53" y="92"/>
              </a:cxn>
              <a:cxn ang="0">
                <a:pos x="45" y="94"/>
              </a:cxn>
              <a:cxn ang="0">
                <a:pos x="32" y="97"/>
              </a:cxn>
              <a:cxn ang="0">
                <a:pos x="23" y="92"/>
              </a:cxn>
              <a:cxn ang="0">
                <a:pos x="18" y="92"/>
              </a:cxn>
              <a:cxn ang="0">
                <a:pos x="8" y="92"/>
              </a:cxn>
              <a:cxn ang="0">
                <a:pos x="0" y="80"/>
              </a:cxn>
              <a:cxn ang="0">
                <a:pos x="10" y="62"/>
              </a:cxn>
              <a:cxn ang="0">
                <a:pos x="7" y="52"/>
              </a:cxn>
              <a:cxn ang="0">
                <a:pos x="17" y="40"/>
              </a:cxn>
              <a:cxn ang="0">
                <a:pos x="20" y="27"/>
              </a:cxn>
              <a:cxn ang="0">
                <a:pos x="13" y="13"/>
              </a:cxn>
              <a:cxn ang="0">
                <a:pos x="20" y="7"/>
              </a:cxn>
            </a:cxnLst>
            <a:rect l="0" t="0" r="r" b="b"/>
            <a:pathLst>
              <a:path w="249" h="195">
                <a:moveTo>
                  <a:pt x="23" y="0"/>
                </a:moveTo>
                <a:lnTo>
                  <a:pt x="25" y="0"/>
                </a:lnTo>
                <a:lnTo>
                  <a:pt x="35" y="0"/>
                </a:lnTo>
                <a:lnTo>
                  <a:pt x="37" y="0"/>
                </a:lnTo>
                <a:lnTo>
                  <a:pt x="37" y="3"/>
                </a:lnTo>
                <a:lnTo>
                  <a:pt x="38" y="3"/>
                </a:lnTo>
                <a:lnTo>
                  <a:pt x="40" y="3"/>
                </a:lnTo>
                <a:lnTo>
                  <a:pt x="42" y="3"/>
                </a:lnTo>
                <a:lnTo>
                  <a:pt x="42" y="5"/>
                </a:lnTo>
                <a:lnTo>
                  <a:pt x="43" y="5"/>
                </a:lnTo>
                <a:lnTo>
                  <a:pt x="47" y="5"/>
                </a:lnTo>
                <a:lnTo>
                  <a:pt x="48" y="5"/>
                </a:lnTo>
                <a:lnTo>
                  <a:pt x="50" y="5"/>
                </a:lnTo>
                <a:lnTo>
                  <a:pt x="50" y="8"/>
                </a:lnTo>
                <a:lnTo>
                  <a:pt x="52" y="8"/>
                </a:lnTo>
                <a:lnTo>
                  <a:pt x="53" y="8"/>
                </a:lnTo>
                <a:lnTo>
                  <a:pt x="55" y="8"/>
                </a:lnTo>
                <a:lnTo>
                  <a:pt x="57" y="8"/>
                </a:lnTo>
                <a:lnTo>
                  <a:pt x="60" y="8"/>
                </a:lnTo>
                <a:lnTo>
                  <a:pt x="65" y="8"/>
                </a:lnTo>
                <a:lnTo>
                  <a:pt x="67" y="8"/>
                </a:lnTo>
                <a:lnTo>
                  <a:pt x="67" y="10"/>
                </a:lnTo>
                <a:lnTo>
                  <a:pt x="67" y="12"/>
                </a:lnTo>
                <a:lnTo>
                  <a:pt x="68" y="13"/>
                </a:lnTo>
                <a:lnTo>
                  <a:pt x="70" y="13"/>
                </a:lnTo>
                <a:lnTo>
                  <a:pt x="77" y="13"/>
                </a:lnTo>
                <a:lnTo>
                  <a:pt x="78" y="13"/>
                </a:lnTo>
                <a:lnTo>
                  <a:pt x="80" y="13"/>
                </a:lnTo>
                <a:lnTo>
                  <a:pt x="80" y="15"/>
                </a:lnTo>
                <a:lnTo>
                  <a:pt x="80" y="17"/>
                </a:lnTo>
                <a:lnTo>
                  <a:pt x="83" y="17"/>
                </a:lnTo>
                <a:lnTo>
                  <a:pt x="85" y="17"/>
                </a:lnTo>
                <a:lnTo>
                  <a:pt x="87" y="17"/>
                </a:lnTo>
                <a:lnTo>
                  <a:pt x="88" y="17"/>
                </a:lnTo>
                <a:lnTo>
                  <a:pt x="92" y="17"/>
                </a:lnTo>
                <a:lnTo>
                  <a:pt x="93" y="17"/>
                </a:lnTo>
                <a:lnTo>
                  <a:pt x="100" y="17"/>
                </a:lnTo>
                <a:lnTo>
                  <a:pt x="103" y="17"/>
                </a:lnTo>
                <a:lnTo>
                  <a:pt x="103" y="22"/>
                </a:lnTo>
                <a:lnTo>
                  <a:pt x="105" y="22"/>
                </a:lnTo>
                <a:lnTo>
                  <a:pt x="107" y="22"/>
                </a:lnTo>
                <a:lnTo>
                  <a:pt x="108" y="22"/>
                </a:lnTo>
                <a:lnTo>
                  <a:pt x="113" y="22"/>
                </a:lnTo>
                <a:lnTo>
                  <a:pt x="117" y="22"/>
                </a:lnTo>
                <a:lnTo>
                  <a:pt x="120" y="22"/>
                </a:lnTo>
                <a:lnTo>
                  <a:pt x="122" y="22"/>
                </a:lnTo>
                <a:lnTo>
                  <a:pt x="122" y="20"/>
                </a:lnTo>
                <a:lnTo>
                  <a:pt x="123" y="20"/>
                </a:lnTo>
                <a:lnTo>
                  <a:pt x="125" y="20"/>
                </a:lnTo>
                <a:lnTo>
                  <a:pt x="125" y="22"/>
                </a:lnTo>
                <a:lnTo>
                  <a:pt x="128" y="22"/>
                </a:lnTo>
                <a:lnTo>
                  <a:pt x="133" y="22"/>
                </a:lnTo>
                <a:lnTo>
                  <a:pt x="137" y="22"/>
                </a:lnTo>
                <a:lnTo>
                  <a:pt x="138" y="22"/>
                </a:lnTo>
                <a:lnTo>
                  <a:pt x="142" y="22"/>
                </a:lnTo>
                <a:lnTo>
                  <a:pt x="142" y="23"/>
                </a:lnTo>
                <a:lnTo>
                  <a:pt x="142" y="25"/>
                </a:lnTo>
                <a:lnTo>
                  <a:pt x="143" y="25"/>
                </a:lnTo>
                <a:lnTo>
                  <a:pt x="145" y="25"/>
                </a:lnTo>
                <a:lnTo>
                  <a:pt x="147" y="25"/>
                </a:lnTo>
                <a:lnTo>
                  <a:pt x="150" y="25"/>
                </a:lnTo>
                <a:lnTo>
                  <a:pt x="155" y="25"/>
                </a:lnTo>
                <a:lnTo>
                  <a:pt x="157" y="25"/>
                </a:lnTo>
                <a:lnTo>
                  <a:pt x="158" y="25"/>
                </a:lnTo>
                <a:lnTo>
                  <a:pt x="160" y="25"/>
                </a:lnTo>
                <a:lnTo>
                  <a:pt x="162" y="25"/>
                </a:lnTo>
                <a:lnTo>
                  <a:pt x="163" y="25"/>
                </a:lnTo>
                <a:lnTo>
                  <a:pt x="167" y="25"/>
                </a:lnTo>
                <a:lnTo>
                  <a:pt x="167" y="27"/>
                </a:lnTo>
                <a:lnTo>
                  <a:pt x="165" y="28"/>
                </a:lnTo>
                <a:lnTo>
                  <a:pt x="165" y="30"/>
                </a:lnTo>
                <a:lnTo>
                  <a:pt x="167" y="30"/>
                </a:lnTo>
                <a:lnTo>
                  <a:pt x="168" y="30"/>
                </a:lnTo>
                <a:lnTo>
                  <a:pt x="172" y="30"/>
                </a:lnTo>
                <a:lnTo>
                  <a:pt x="178" y="30"/>
                </a:lnTo>
                <a:lnTo>
                  <a:pt x="180" y="28"/>
                </a:lnTo>
                <a:lnTo>
                  <a:pt x="182" y="28"/>
                </a:lnTo>
                <a:lnTo>
                  <a:pt x="183" y="28"/>
                </a:lnTo>
                <a:lnTo>
                  <a:pt x="185" y="28"/>
                </a:lnTo>
                <a:lnTo>
                  <a:pt x="190" y="28"/>
                </a:lnTo>
                <a:lnTo>
                  <a:pt x="192" y="28"/>
                </a:lnTo>
                <a:lnTo>
                  <a:pt x="194" y="28"/>
                </a:lnTo>
                <a:lnTo>
                  <a:pt x="195" y="28"/>
                </a:lnTo>
                <a:lnTo>
                  <a:pt x="199" y="28"/>
                </a:lnTo>
                <a:lnTo>
                  <a:pt x="200" y="28"/>
                </a:lnTo>
                <a:lnTo>
                  <a:pt x="205" y="30"/>
                </a:lnTo>
                <a:lnTo>
                  <a:pt x="207" y="30"/>
                </a:lnTo>
                <a:lnTo>
                  <a:pt x="212" y="30"/>
                </a:lnTo>
                <a:lnTo>
                  <a:pt x="219" y="30"/>
                </a:lnTo>
                <a:lnTo>
                  <a:pt x="220" y="30"/>
                </a:lnTo>
                <a:lnTo>
                  <a:pt x="222" y="28"/>
                </a:lnTo>
                <a:lnTo>
                  <a:pt x="222" y="27"/>
                </a:lnTo>
                <a:lnTo>
                  <a:pt x="222" y="25"/>
                </a:lnTo>
                <a:lnTo>
                  <a:pt x="225" y="25"/>
                </a:lnTo>
                <a:lnTo>
                  <a:pt x="225" y="27"/>
                </a:lnTo>
                <a:lnTo>
                  <a:pt x="229" y="27"/>
                </a:lnTo>
                <a:lnTo>
                  <a:pt x="229" y="25"/>
                </a:lnTo>
                <a:lnTo>
                  <a:pt x="230" y="25"/>
                </a:lnTo>
                <a:lnTo>
                  <a:pt x="234" y="25"/>
                </a:lnTo>
                <a:lnTo>
                  <a:pt x="234" y="23"/>
                </a:lnTo>
                <a:lnTo>
                  <a:pt x="235" y="23"/>
                </a:lnTo>
                <a:lnTo>
                  <a:pt x="235" y="22"/>
                </a:lnTo>
                <a:lnTo>
                  <a:pt x="237" y="22"/>
                </a:lnTo>
                <a:lnTo>
                  <a:pt x="242" y="22"/>
                </a:lnTo>
                <a:lnTo>
                  <a:pt x="242" y="20"/>
                </a:lnTo>
                <a:lnTo>
                  <a:pt x="242" y="17"/>
                </a:lnTo>
                <a:lnTo>
                  <a:pt x="244" y="17"/>
                </a:lnTo>
                <a:lnTo>
                  <a:pt x="247" y="17"/>
                </a:lnTo>
                <a:lnTo>
                  <a:pt x="245" y="18"/>
                </a:lnTo>
                <a:lnTo>
                  <a:pt x="245" y="20"/>
                </a:lnTo>
                <a:lnTo>
                  <a:pt x="247" y="20"/>
                </a:lnTo>
                <a:lnTo>
                  <a:pt x="247" y="22"/>
                </a:lnTo>
                <a:lnTo>
                  <a:pt x="249" y="22"/>
                </a:lnTo>
                <a:lnTo>
                  <a:pt x="249" y="23"/>
                </a:lnTo>
                <a:lnTo>
                  <a:pt x="249" y="25"/>
                </a:lnTo>
                <a:lnTo>
                  <a:pt x="247" y="25"/>
                </a:lnTo>
                <a:lnTo>
                  <a:pt x="247" y="27"/>
                </a:lnTo>
                <a:lnTo>
                  <a:pt x="247" y="28"/>
                </a:lnTo>
                <a:lnTo>
                  <a:pt x="245" y="28"/>
                </a:lnTo>
                <a:lnTo>
                  <a:pt x="244" y="28"/>
                </a:lnTo>
                <a:lnTo>
                  <a:pt x="244" y="30"/>
                </a:lnTo>
                <a:lnTo>
                  <a:pt x="242" y="32"/>
                </a:lnTo>
                <a:lnTo>
                  <a:pt x="240" y="32"/>
                </a:lnTo>
                <a:lnTo>
                  <a:pt x="240" y="33"/>
                </a:lnTo>
                <a:lnTo>
                  <a:pt x="242" y="35"/>
                </a:lnTo>
                <a:lnTo>
                  <a:pt x="244" y="37"/>
                </a:lnTo>
                <a:lnTo>
                  <a:pt x="242" y="37"/>
                </a:lnTo>
                <a:lnTo>
                  <a:pt x="240" y="37"/>
                </a:lnTo>
                <a:lnTo>
                  <a:pt x="240" y="38"/>
                </a:lnTo>
                <a:lnTo>
                  <a:pt x="239" y="38"/>
                </a:lnTo>
                <a:lnTo>
                  <a:pt x="237" y="38"/>
                </a:lnTo>
                <a:lnTo>
                  <a:pt x="237" y="40"/>
                </a:lnTo>
                <a:lnTo>
                  <a:pt x="235" y="40"/>
                </a:lnTo>
                <a:lnTo>
                  <a:pt x="234" y="40"/>
                </a:lnTo>
                <a:lnTo>
                  <a:pt x="234" y="42"/>
                </a:lnTo>
                <a:lnTo>
                  <a:pt x="235" y="42"/>
                </a:lnTo>
                <a:lnTo>
                  <a:pt x="237" y="42"/>
                </a:lnTo>
                <a:lnTo>
                  <a:pt x="237" y="44"/>
                </a:lnTo>
                <a:lnTo>
                  <a:pt x="239" y="44"/>
                </a:lnTo>
                <a:lnTo>
                  <a:pt x="240" y="44"/>
                </a:lnTo>
                <a:lnTo>
                  <a:pt x="240" y="45"/>
                </a:lnTo>
                <a:lnTo>
                  <a:pt x="240" y="47"/>
                </a:lnTo>
                <a:lnTo>
                  <a:pt x="239" y="47"/>
                </a:lnTo>
                <a:lnTo>
                  <a:pt x="239" y="49"/>
                </a:lnTo>
                <a:lnTo>
                  <a:pt x="239" y="50"/>
                </a:lnTo>
                <a:lnTo>
                  <a:pt x="237" y="50"/>
                </a:lnTo>
                <a:lnTo>
                  <a:pt x="239" y="50"/>
                </a:lnTo>
                <a:lnTo>
                  <a:pt x="239" y="52"/>
                </a:lnTo>
                <a:lnTo>
                  <a:pt x="239" y="54"/>
                </a:lnTo>
                <a:lnTo>
                  <a:pt x="240" y="54"/>
                </a:lnTo>
                <a:lnTo>
                  <a:pt x="240" y="55"/>
                </a:lnTo>
                <a:lnTo>
                  <a:pt x="240" y="57"/>
                </a:lnTo>
                <a:lnTo>
                  <a:pt x="239" y="57"/>
                </a:lnTo>
                <a:lnTo>
                  <a:pt x="239" y="59"/>
                </a:lnTo>
                <a:lnTo>
                  <a:pt x="237" y="59"/>
                </a:lnTo>
                <a:lnTo>
                  <a:pt x="237" y="57"/>
                </a:lnTo>
                <a:lnTo>
                  <a:pt x="235" y="57"/>
                </a:lnTo>
                <a:lnTo>
                  <a:pt x="234" y="57"/>
                </a:lnTo>
                <a:lnTo>
                  <a:pt x="232" y="57"/>
                </a:lnTo>
                <a:lnTo>
                  <a:pt x="230" y="57"/>
                </a:lnTo>
                <a:lnTo>
                  <a:pt x="229" y="57"/>
                </a:lnTo>
                <a:lnTo>
                  <a:pt x="227" y="59"/>
                </a:lnTo>
                <a:lnTo>
                  <a:pt x="227" y="60"/>
                </a:lnTo>
                <a:lnTo>
                  <a:pt x="227" y="62"/>
                </a:lnTo>
                <a:lnTo>
                  <a:pt x="227" y="64"/>
                </a:lnTo>
                <a:lnTo>
                  <a:pt x="225" y="64"/>
                </a:lnTo>
                <a:lnTo>
                  <a:pt x="225" y="65"/>
                </a:lnTo>
                <a:lnTo>
                  <a:pt x="225" y="67"/>
                </a:lnTo>
                <a:lnTo>
                  <a:pt x="225" y="69"/>
                </a:lnTo>
                <a:lnTo>
                  <a:pt x="225" y="70"/>
                </a:lnTo>
                <a:lnTo>
                  <a:pt x="225" y="74"/>
                </a:lnTo>
                <a:lnTo>
                  <a:pt x="224" y="74"/>
                </a:lnTo>
                <a:lnTo>
                  <a:pt x="222" y="72"/>
                </a:lnTo>
                <a:lnTo>
                  <a:pt x="220" y="74"/>
                </a:lnTo>
                <a:lnTo>
                  <a:pt x="219" y="74"/>
                </a:lnTo>
                <a:lnTo>
                  <a:pt x="217" y="75"/>
                </a:lnTo>
                <a:lnTo>
                  <a:pt x="217" y="77"/>
                </a:lnTo>
                <a:lnTo>
                  <a:pt x="215" y="77"/>
                </a:lnTo>
                <a:lnTo>
                  <a:pt x="214" y="79"/>
                </a:lnTo>
                <a:lnTo>
                  <a:pt x="214" y="80"/>
                </a:lnTo>
                <a:lnTo>
                  <a:pt x="215" y="80"/>
                </a:lnTo>
                <a:lnTo>
                  <a:pt x="217" y="80"/>
                </a:lnTo>
                <a:lnTo>
                  <a:pt x="217" y="82"/>
                </a:lnTo>
                <a:lnTo>
                  <a:pt x="217" y="84"/>
                </a:lnTo>
                <a:lnTo>
                  <a:pt x="219" y="85"/>
                </a:lnTo>
                <a:lnTo>
                  <a:pt x="219" y="87"/>
                </a:lnTo>
                <a:lnTo>
                  <a:pt x="219" y="89"/>
                </a:lnTo>
                <a:lnTo>
                  <a:pt x="220" y="89"/>
                </a:lnTo>
                <a:lnTo>
                  <a:pt x="222" y="89"/>
                </a:lnTo>
                <a:lnTo>
                  <a:pt x="224" y="89"/>
                </a:lnTo>
                <a:lnTo>
                  <a:pt x="224" y="90"/>
                </a:lnTo>
                <a:lnTo>
                  <a:pt x="222" y="92"/>
                </a:lnTo>
                <a:lnTo>
                  <a:pt x="224" y="92"/>
                </a:lnTo>
                <a:lnTo>
                  <a:pt x="224" y="94"/>
                </a:lnTo>
                <a:lnTo>
                  <a:pt x="222" y="94"/>
                </a:lnTo>
                <a:lnTo>
                  <a:pt x="222" y="95"/>
                </a:lnTo>
                <a:lnTo>
                  <a:pt x="224" y="97"/>
                </a:lnTo>
                <a:lnTo>
                  <a:pt x="225" y="97"/>
                </a:lnTo>
                <a:lnTo>
                  <a:pt x="227" y="97"/>
                </a:lnTo>
                <a:lnTo>
                  <a:pt x="229" y="97"/>
                </a:lnTo>
                <a:lnTo>
                  <a:pt x="229" y="95"/>
                </a:lnTo>
                <a:lnTo>
                  <a:pt x="229" y="97"/>
                </a:lnTo>
                <a:lnTo>
                  <a:pt x="230" y="97"/>
                </a:lnTo>
                <a:lnTo>
                  <a:pt x="230" y="99"/>
                </a:lnTo>
                <a:lnTo>
                  <a:pt x="230" y="100"/>
                </a:lnTo>
                <a:lnTo>
                  <a:pt x="230" y="102"/>
                </a:lnTo>
                <a:lnTo>
                  <a:pt x="229" y="104"/>
                </a:lnTo>
                <a:lnTo>
                  <a:pt x="230" y="105"/>
                </a:lnTo>
                <a:lnTo>
                  <a:pt x="229" y="105"/>
                </a:lnTo>
                <a:lnTo>
                  <a:pt x="227" y="105"/>
                </a:lnTo>
                <a:lnTo>
                  <a:pt x="227" y="107"/>
                </a:lnTo>
                <a:lnTo>
                  <a:pt x="225" y="107"/>
                </a:lnTo>
                <a:lnTo>
                  <a:pt x="225" y="109"/>
                </a:lnTo>
                <a:lnTo>
                  <a:pt x="225" y="110"/>
                </a:lnTo>
                <a:lnTo>
                  <a:pt x="227" y="110"/>
                </a:lnTo>
                <a:lnTo>
                  <a:pt x="225" y="110"/>
                </a:lnTo>
                <a:lnTo>
                  <a:pt x="225" y="112"/>
                </a:lnTo>
                <a:lnTo>
                  <a:pt x="225" y="114"/>
                </a:lnTo>
                <a:lnTo>
                  <a:pt x="227" y="114"/>
                </a:lnTo>
                <a:lnTo>
                  <a:pt x="227" y="115"/>
                </a:lnTo>
                <a:lnTo>
                  <a:pt x="227" y="117"/>
                </a:lnTo>
                <a:lnTo>
                  <a:pt x="225" y="117"/>
                </a:lnTo>
                <a:lnTo>
                  <a:pt x="225" y="119"/>
                </a:lnTo>
                <a:lnTo>
                  <a:pt x="224" y="119"/>
                </a:lnTo>
                <a:lnTo>
                  <a:pt x="222" y="120"/>
                </a:lnTo>
                <a:lnTo>
                  <a:pt x="220" y="120"/>
                </a:lnTo>
                <a:lnTo>
                  <a:pt x="219" y="120"/>
                </a:lnTo>
                <a:lnTo>
                  <a:pt x="219" y="122"/>
                </a:lnTo>
                <a:lnTo>
                  <a:pt x="217" y="122"/>
                </a:lnTo>
                <a:lnTo>
                  <a:pt x="217" y="124"/>
                </a:lnTo>
                <a:lnTo>
                  <a:pt x="219" y="124"/>
                </a:lnTo>
                <a:lnTo>
                  <a:pt x="219" y="125"/>
                </a:lnTo>
                <a:lnTo>
                  <a:pt x="217" y="129"/>
                </a:lnTo>
                <a:lnTo>
                  <a:pt x="217" y="130"/>
                </a:lnTo>
                <a:lnTo>
                  <a:pt x="215" y="130"/>
                </a:lnTo>
                <a:lnTo>
                  <a:pt x="215" y="132"/>
                </a:lnTo>
                <a:lnTo>
                  <a:pt x="214" y="132"/>
                </a:lnTo>
                <a:lnTo>
                  <a:pt x="214" y="134"/>
                </a:lnTo>
                <a:lnTo>
                  <a:pt x="212" y="134"/>
                </a:lnTo>
                <a:lnTo>
                  <a:pt x="214" y="135"/>
                </a:lnTo>
                <a:lnTo>
                  <a:pt x="214" y="137"/>
                </a:lnTo>
                <a:lnTo>
                  <a:pt x="212" y="137"/>
                </a:lnTo>
                <a:lnTo>
                  <a:pt x="210" y="137"/>
                </a:lnTo>
                <a:lnTo>
                  <a:pt x="210" y="139"/>
                </a:lnTo>
                <a:lnTo>
                  <a:pt x="209" y="139"/>
                </a:lnTo>
                <a:lnTo>
                  <a:pt x="209" y="140"/>
                </a:lnTo>
                <a:lnTo>
                  <a:pt x="207" y="140"/>
                </a:lnTo>
                <a:lnTo>
                  <a:pt x="205" y="140"/>
                </a:lnTo>
                <a:lnTo>
                  <a:pt x="204" y="140"/>
                </a:lnTo>
                <a:lnTo>
                  <a:pt x="202" y="140"/>
                </a:lnTo>
                <a:lnTo>
                  <a:pt x="202" y="142"/>
                </a:lnTo>
                <a:lnTo>
                  <a:pt x="200" y="144"/>
                </a:lnTo>
                <a:lnTo>
                  <a:pt x="199" y="145"/>
                </a:lnTo>
                <a:lnTo>
                  <a:pt x="197" y="145"/>
                </a:lnTo>
                <a:lnTo>
                  <a:pt x="197" y="147"/>
                </a:lnTo>
                <a:lnTo>
                  <a:pt x="197" y="149"/>
                </a:lnTo>
                <a:lnTo>
                  <a:pt x="195" y="149"/>
                </a:lnTo>
                <a:lnTo>
                  <a:pt x="194" y="150"/>
                </a:lnTo>
                <a:lnTo>
                  <a:pt x="192" y="152"/>
                </a:lnTo>
                <a:lnTo>
                  <a:pt x="194" y="154"/>
                </a:lnTo>
                <a:lnTo>
                  <a:pt x="192" y="154"/>
                </a:lnTo>
                <a:lnTo>
                  <a:pt x="190" y="154"/>
                </a:lnTo>
                <a:lnTo>
                  <a:pt x="189" y="152"/>
                </a:lnTo>
                <a:lnTo>
                  <a:pt x="187" y="150"/>
                </a:lnTo>
                <a:lnTo>
                  <a:pt x="185" y="150"/>
                </a:lnTo>
                <a:lnTo>
                  <a:pt x="183" y="150"/>
                </a:lnTo>
                <a:lnTo>
                  <a:pt x="183" y="152"/>
                </a:lnTo>
                <a:lnTo>
                  <a:pt x="182" y="152"/>
                </a:lnTo>
                <a:lnTo>
                  <a:pt x="182" y="154"/>
                </a:lnTo>
                <a:lnTo>
                  <a:pt x="180" y="154"/>
                </a:lnTo>
                <a:lnTo>
                  <a:pt x="180" y="155"/>
                </a:lnTo>
                <a:lnTo>
                  <a:pt x="178" y="155"/>
                </a:lnTo>
                <a:lnTo>
                  <a:pt x="177" y="155"/>
                </a:lnTo>
                <a:lnTo>
                  <a:pt x="177" y="157"/>
                </a:lnTo>
                <a:lnTo>
                  <a:pt x="178" y="159"/>
                </a:lnTo>
                <a:lnTo>
                  <a:pt x="177" y="159"/>
                </a:lnTo>
                <a:lnTo>
                  <a:pt x="177" y="160"/>
                </a:lnTo>
                <a:lnTo>
                  <a:pt x="177" y="162"/>
                </a:lnTo>
                <a:lnTo>
                  <a:pt x="177" y="164"/>
                </a:lnTo>
                <a:lnTo>
                  <a:pt x="175" y="164"/>
                </a:lnTo>
                <a:lnTo>
                  <a:pt x="175" y="165"/>
                </a:lnTo>
                <a:lnTo>
                  <a:pt x="173" y="167"/>
                </a:lnTo>
                <a:lnTo>
                  <a:pt x="172" y="167"/>
                </a:lnTo>
                <a:lnTo>
                  <a:pt x="172" y="169"/>
                </a:lnTo>
                <a:lnTo>
                  <a:pt x="173" y="169"/>
                </a:lnTo>
                <a:lnTo>
                  <a:pt x="173" y="170"/>
                </a:lnTo>
                <a:lnTo>
                  <a:pt x="173" y="172"/>
                </a:lnTo>
                <a:lnTo>
                  <a:pt x="172" y="172"/>
                </a:lnTo>
                <a:lnTo>
                  <a:pt x="172" y="174"/>
                </a:lnTo>
                <a:lnTo>
                  <a:pt x="170" y="174"/>
                </a:lnTo>
                <a:lnTo>
                  <a:pt x="170" y="175"/>
                </a:lnTo>
                <a:lnTo>
                  <a:pt x="168" y="177"/>
                </a:lnTo>
                <a:lnTo>
                  <a:pt x="167" y="177"/>
                </a:lnTo>
                <a:lnTo>
                  <a:pt x="167" y="175"/>
                </a:lnTo>
                <a:lnTo>
                  <a:pt x="165" y="175"/>
                </a:lnTo>
                <a:lnTo>
                  <a:pt x="163" y="175"/>
                </a:lnTo>
                <a:lnTo>
                  <a:pt x="162" y="175"/>
                </a:lnTo>
                <a:lnTo>
                  <a:pt x="160" y="175"/>
                </a:lnTo>
                <a:lnTo>
                  <a:pt x="160" y="174"/>
                </a:lnTo>
                <a:lnTo>
                  <a:pt x="158" y="174"/>
                </a:lnTo>
                <a:lnTo>
                  <a:pt x="157" y="172"/>
                </a:lnTo>
                <a:lnTo>
                  <a:pt x="155" y="172"/>
                </a:lnTo>
                <a:lnTo>
                  <a:pt x="155" y="170"/>
                </a:lnTo>
                <a:lnTo>
                  <a:pt x="153" y="170"/>
                </a:lnTo>
                <a:lnTo>
                  <a:pt x="153" y="169"/>
                </a:lnTo>
                <a:lnTo>
                  <a:pt x="152" y="169"/>
                </a:lnTo>
                <a:lnTo>
                  <a:pt x="152" y="170"/>
                </a:lnTo>
                <a:lnTo>
                  <a:pt x="150" y="172"/>
                </a:lnTo>
                <a:lnTo>
                  <a:pt x="148" y="172"/>
                </a:lnTo>
                <a:lnTo>
                  <a:pt x="148" y="170"/>
                </a:lnTo>
                <a:lnTo>
                  <a:pt x="147" y="170"/>
                </a:lnTo>
                <a:lnTo>
                  <a:pt x="145" y="170"/>
                </a:lnTo>
                <a:lnTo>
                  <a:pt x="143" y="170"/>
                </a:lnTo>
                <a:lnTo>
                  <a:pt x="143" y="167"/>
                </a:lnTo>
                <a:lnTo>
                  <a:pt x="143" y="165"/>
                </a:lnTo>
                <a:lnTo>
                  <a:pt x="143" y="164"/>
                </a:lnTo>
                <a:lnTo>
                  <a:pt x="142" y="162"/>
                </a:lnTo>
                <a:lnTo>
                  <a:pt x="142" y="160"/>
                </a:lnTo>
                <a:lnTo>
                  <a:pt x="140" y="160"/>
                </a:lnTo>
                <a:lnTo>
                  <a:pt x="138" y="160"/>
                </a:lnTo>
                <a:lnTo>
                  <a:pt x="135" y="160"/>
                </a:lnTo>
                <a:lnTo>
                  <a:pt x="135" y="162"/>
                </a:lnTo>
                <a:lnTo>
                  <a:pt x="133" y="162"/>
                </a:lnTo>
                <a:lnTo>
                  <a:pt x="132" y="162"/>
                </a:lnTo>
                <a:lnTo>
                  <a:pt x="128" y="160"/>
                </a:lnTo>
                <a:lnTo>
                  <a:pt x="127" y="160"/>
                </a:lnTo>
                <a:lnTo>
                  <a:pt x="127" y="159"/>
                </a:lnTo>
                <a:lnTo>
                  <a:pt x="125" y="159"/>
                </a:lnTo>
                <a:lnTo>
                  <a:pt x="125" y="157"/>
                </a:lnTo>
                <a:lnTo>
                  <a:pt x="123" y="155"/>
                </a:lnTo>
                <a:lnTo>
                  <a:pt x="122" y="155"/>
                </a:lnTo>
                <a:lnTo>
                  <a:pt x="122" y="157"/>
                </a:lnTo>
                <a:lnTo>
                  <a:pt x="120" y="157"/>
                </a:lnTo>
                <a:lnTo>
                  <a:pt x="118" y="159"/>
                </a:lnTo>
                <a:lnTo>
                  <a:pt x="117" y="159"/>
                </a:lnTo>
                <a:lnTo>
                  <a:pt x="117" y="160"/>
                </a:lnTo>
                <a:lnTo>
                  <a:pt x="117" y="162"/>
                </a:lnTo>
                <a:lnTo>
                  <a:pt x="115" y="162"/>
                </a:lnTo>
                <a:lnTo>
                  <a:pt x="115" y="164"/>
                </a:lnTo>
                <a:lnTo>
                  <a:pt x="112" y="167"/>
                </a:lnTo>
                <a:lnTo>
                  <a:pt x="112" y="169"/>
                </a:lnTo>
                <a:lnTo>
                  <a:pt x="112" y="170"/>
                </a:lnTo>
                <a:lnTo>
                  <a:pt x="112" y="172"/>
                </a:lnTo>
                <a:lnTo>
                  <a:pt x="112" y="174"/>
                </a:lnTo>
                <a:lnTo>
                  <a:pt x="112" y="175"/>
                </a:lnTo>
                <a:lnTo>
                  <a:pt x="110" y="177"/>
                </a:lnTo>
                <a:lnTo>
                  <a:pt x="108" y="177"/>
                </a:lnTo>
                <a:lnTo>
                  <a:pt x="107" y="179"/>
                </a:lnTo>
                <a:lnTo>
                  <a:pt x="107" y="180"/>
                </a:lnTo>
                <a:lnTo>
                  <a:pt x="105" y="182"/>
                </a:lnTo>
                <a:lnTo>
                  <a:pt x="103" y="184"/>
                </a:lnTo>
                <a:lnTo>
                  <a:pt x="102" y="184"/>
                </a:lnTo>
                <a:lnTo>
                  <a:pt x="100" y="187"/>
                </a:lnTo>
                <a:lnTo>
                  <a:pt x="95" y="194"/>
                </a:lnTo>
                <a:lnTo>
                  <a:pt x="95" y="195"/>
                </a:lnTo>
                <a:lnTo>
                  <a:pt x="93" y="195"/>
                </a:lnTo>
                <a:lnTo>
                  <a:pt x="92" y="195"/>
                </a:lnTo>
                <a:lnTo>
                  <a:pt x="90" y="195"/>
                </a:lnTo>
                <a:lnTo>
                  <a:pt x="87" y="195"/>
                </a:lnTo>
                <a:lnTo>
                  <a:pt x="83" y="195"/>
                </a:lnTo>
                <a:lnTo>
                  <a:pt x="80" y="195"/>
                </a:lnTo>
                <a:lnTo>
                  <a:pt x="78" y="195"/>
                </a:lnTo>
                <a:lnTo>
                  <a:pt x="78" y="192"/>
                </a:lnTo>
                <a:lnTo>
                  <a:pt x="78" y="189"/>
                </a:lnTo>
                <a:lnTo>
                  <a:pt x="78" y="184"/>
                </a:lnTo>
                <a:lnTo>
                  <a:pt x="78" y="175"/>
                </a:lnTo>
                <a:lnTo>
                  <a:pt x="80" y="174"/>
                </a:lnTo>
                <a:lnTo>
                  <a:pt x="80" y="164"/>
                </a:lnTo>
                <a:lnTo>
                  <a:pt x="80" y="160"/>
                </a:lnTo>
                <a:lnTo>
                  <a:pt x="80" y="159"/>
                </a:lnTo>
                <a:lnTo>
                  <a:pt x="80" y="155"/>
                </a:lnTo>
                <a:lnTo>
                  <a:pt x="82" y="155"/>
                </a:lnTo>
                <a:lnTo>
                  <a:pt x="82" y="147"/>
                </a:lnTo>
                <a:lnTo>
                  <a:pt x="80" y="147"/>
                </a:lnTo>
                <a:lnTo>
                  <a:pt x="80" y="145"/>
                </a:lnTo>
                <a:lnTo>
                  <a:pt x="80" y="142"/>
                </a:lnTo>
                <a:lnTo>
                  <a:pt x="80" y="139"/>
                </a:lnTo>
                <a:lnTo>
                  <a:pt x="77" y="139"/>
                </a:lnTo>
                <a:lnTo>
                  <a:pt x="77" y="137"/>
                </a:lnTo>
                <a:lnTo>
                  <a:pt x="77" y="135"/>
                </a:lnTo>
                <a:lnTo>
                  <a:pt x="77" y="134"/>
                </a:lnTo>
                <a:lnTo>
                  <a:pt x="77" y="130"/>
                </a:lnTo>
                <a:lnTo>
                  <a:pt x="77" y="129"/>
                </a:lnTo>
                <a:lnTo>
                  <a:pt x="77" y="125"/>
                </a:lnTo>
                <a:lnTo>
                  <a:pt x="77" y="124"/>
                </a:lnTo>
                <a:lnTo>
                  <a:pt x="77" y="117"/>
                </a:lnTo>
                <a:lnTo>
                  <a:pt x="77" y="115"/>
                </a:lnTo>
                <a:lnTo>
                  <a:pt x="77" y="112"/>
                </a:lnTo>
                <a:lnTo>
                  <a:pt x="77" y="109"/>
                </a:lnTo>
                <a:lnTo>
                  <a:pt x="77" y="105"/>
                </a:lnTo>
                <a:lnTo>
                  <a:pt x="77" y="104"/>
                </a:lnTo>
                <a:lnTo>
                  <a:pt x="77" y="99"/>
                </a:lnTo>
                <a:lnTo>
                  <a:pt x="77" y="94"/>
                </a:lnTo>
                <a:lnTo>
                  <a:pt x="73" y="94"/>
                </a:lnTo>
                <a:lnTo>
                  <a:pt x="68" y="94"/>
                </a:lnTo>
                <a:lnTo>
                  <a:pt x="67" y="94"/>
                </a:lnTo>
                <a:lnTo>
                  <a:pt x="63" y="94"/>
                </a:lnTo>
                <a:lnTo>
                  <a:pt x="65" y="87"/>
                </a:lnTo>
                <a:lnTo>
                  <a:pt x="60" y="87"/>
                </a:lnTo>
                <a:lnTo>
                  <a:pt x="60" y="85"/>
                </a:lnTo>
                <a:lnTo>
                  <a:pt x="60" y="87"/>
                </a:lnTo>
                <a:lnTo>
                  <a:pt x="58" y="87"/>
                </a:lnTo>
                <a:lnTo>
                  <a:pt x="57" y="87"/>
                </a:lnTo>
                <a:lnTo>
                  <a:pt x="57" y="89"/>
                </a:lnTo>
                <a:lnTo>
                  <a:pt x="55" y="89"/>
                </a:lnTo>
                <a:lnTo>
                  <a:pt x="55" y="90"/>
                </a:lnTo>
                <a:lnTo>
                  <a:pt x="55" y="92"/>
                </a:lnTo>
                <a:lnTo>
                  <a:pt x="55" y="90"/>
                </a:lnTo>
                <a:lnTo>
                  <a:pt x="53" y="90"/>
                </a:lnTo>
                <a:lnTo>
                  <a:pt x="53" y="92"/>
                </a:lnTo>
                <a:lnTo>
                  <a:pt x="53" y="94"/>
                </a:lnTo>
                <a:lnTo>
                  <a:pt x="53" y="92"/>
                </a:lnTo>
                <a:lnTo>
                  <a:pt x="53" y="94"/>
                </a:lnTo>
                <a:lnTo>
                  <a:pt x="53" y="92"/>
                </a:lnTo>
                <a:lnTo>
                  <a:pt x="53" y="94"/>
                </a:lnTo>
                <a:lnTo>
                  <a:pt x="52" y="94"/>
                </a:lnTo>
                <a:lnTo>
                  <a:pt x="50" y="94"/>
                </a:lnTo>
                <a:lnTo>
                  <a:pt x="50" y="95"/>
                </a:lnTo>
                <a:lnTo>
                  <a:pt x="52" y="95"/>
                </a:lnTo>
                <a:lnTo>
                  <a:pt x="50" y="95"/>
                </a:lnTo>
                <a:lnTo>
                  <a:pt x="48" y="95"/>
                </a:lnTo>
                <a:lnTo>
                  <a:pt x="48" y="94"/>
                </a:lnTo>
                <a:lnTo>
                  <a:pt x="45" y="94"/>
                </a:lnTo>
                <a:lnTo>
                  <a:pt x="43" y="94"/>
                </a:lnTo>
                <a:lnTo>
                  <a:pt x="37" y="94"/>
                </a:lnTo>
                <a:lnTo>
                  <a:pt x="35" y="94"/>
                </a:lnTo>
                <a:lnTo>
                  <a:pt x="35" y="95"/>
                </a:lnTo>
                <a:lnTo>
                  <a:pt x="35" y="97"/>
                </a:lnTo>
                <a:lnTo>
                  <a:pt x="35" y="99"/>
                </a:lnTo>
                <a:lnTo>
                  <a:pt x="35" y="97"/>
                </a:lnTo>
                <a:lnTo>
                  <a:pt x="33" y="97"/>
                </a:lnTo>
                <a:lnTo>
                  <a:pt x="32" y="97"/>
                </a:lnTo>
                <a:lnTo>
                  <a:pt x="30" y="97"/>
                </a:lnTo>
                <a:lnTo>
                  <a:pt x="28" y="95"/>
                </a:lnTo>
                <a:lnTo>
                  <a:pt x="27" y="95"/>
                </a:lnTo>
                <a:lnTo>
                  <a:pt x="27" y="94"/>
                </a:lnTo>
                <a:lnTo>
                  <a:pt x="25" y="94"/>
                </a:lnTo>
                <a:lnTo>
                  <a:pt x="27" y="94"/>
                </a:lnTo>
                <a:lnTo>
                  <a:pt x="27" y="92"/>
                </a:lnTo>
                <a:lnTo>
                  <a:pt x="25" y="92"/>
                </a:lnTo>
                <a:lnTo>
                  <a:pt x="23" y="92"/>
                </a:lnTo>
                <a:lnTo>
                  <a:pt x="25" y="92"/>
                </a:lnTo>
                <a:lnTo>
                  <a:pt x="23" y="92"/>
                </a:lnTo>
                <a:lnTo>
                  <a:pt x="23" y="90"/>
                </a:lnTo>
                <a:lnTo>
                  <a:pt x="23" y="92"/>
                </a:lnTo>
                <a:lnTo>
                  <a:pt x="22" y="92"/>
                </a:lnTo>
                <a:lnTo>
                  <a:pt x="22" y="90"/>
                </a:lnTo>
                <a:lnTo>
                  <a:pt x="20" y="90"/>
                </a:lnTo>
                <a:lnTo>
                  <a:pt x="18" y="90"/>
                </a:lnTo>
                <a:lnTo>
                  <a:pt x="18" y="92"/>
                </a:lnTo>
                <a:lnTo>
                  <a:pt x="17" y="92"/>
                </a:lnTo>
                <a:lnTo>
                  <a:pt x="17" y="90"/>
                </a:lnTo>
                <a:lnTo>
                  <a:pt x="15" y="90"/>
                </a:lnTo>
                <a:lnTo>
                  <a:pt x="13" y="90"/>
                </a:lnTo>
                <a:lnTo>
                  <a:pt x="13" y="92"/>
                </a:lnTo>
                <a:lnTo>
                  <a:pt x="12" y="92"/>
                </a:lnTo>
                <a:lnTo>
                  <a:pt x="10" y="92"/>
                </a:lnTo>
                <a:lnTo>
                  <a:pt x="8" y="90"/>
                </a:lnTo>
                <a:lnTo>
                  <a:pt x="8" y="92"/>
                </a:lnTo>
                <a:lnTo>
                  <a:pt x="7" y="92"/>
                </a:lnTo>
                <a:lnTo>
                  <a:pt x="7" y="90"/>
                </a:lnTo>
                <a:lnTo>
                  <a:pt x="7" y="92"/>
                </a:lnTo>
                <a:lnTo>
                  <a:pt x="5" y="92"/>
                </a:lnTo>
                <a:lnTo>
                  <a:pt x="3" y="92"/>
                </a:lnTo>
                <a:lnTo>
                  <a:pt x="2" y="92"/>
                </a:lnTo>
                <a:lnTo>
                  <a:pt x="0" y="92"/>
                </a:lnTo>
                <a:lnTo>
                  <a:pt x="0" y="90"/>
                </a:lnTo>
                <a:lnTo>
                  <a:pt x="0" y="80"/>
                </a:lnTo>
                <a:lnTo>
                  <a:pt x="0" y="75"/>
                </a:lnTo>
                <a:lnTo>
                  <a:pt x="0" y="72"/>
                </a:lnTo>
                <a:lnTo>
                  <a:pt x="0" y="69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7" y="67"/>
                </a:lnTo>
                <a:lnTo>
                  <a:pt x="8" y="65"/>
                </a:lnTo>
                <a:lnTo>
                  <a:pt x="10" y="62"/>
                </a:lnTo>
                <a:lnTo>
                  <a:pt x="10" y="60"/>
                </a:lnTo>
                <a:lnTo>
                  <a:pt x="10" y="59"/>
                </a:lnTo>
                <a:lnTo>
                  <a:pt x="10" y="57"/>
                </a:lnTo>
                <a:lnTo>
                  <a:pt x="10" y="55"/>
                </a:lnTo>
                <a:lnTo>
                  <a:pt x="8" y="55"/>
                </a:lnTo>
                <a:lnTo>
                  <a:pt x="8" y="57"/>
                </a:lnTo>
                <a:lnTo>
                  <a:pt x="7" y="57"/>
                </a:lnTo>
                <a:lnTo>
                  <a:pt x="7" y="54"/>
                </a:lnTo>
                <a:lnTo>
                  <a:pt x="7" y="52"/>
                </a:lnTo>
                <a:lnTo>
                  <a:pt x="8" y="52"/>
                </a:lnTo>
                <a:lnTo>
                  <a:pt x="8" y="50"/>
                </a:lnTo>
                <a:lnTo>
                  <a:pt x="10" y="49"/>
                </a:lnTo>
                <a:lnTo>
                  <a:pt x="12" y="49"/>
                </a:lnTo>
                <a:lnTo>
                  <a:pt x="12" y="45"/>
                </a:lnTo>
                <a:lnTo>
                  <a:pt x="12" y="44"/>
                </a:lnTo>
                <a:lnTo>
                  <a:pt x="13" y="44"/>
                </a:lnTo>
                <a:lnTo>
                  <a:pt x="17" y="42"/>
                </a:lnTo>
                <a:lnTo>
                  <a:pt x="17" y="40"/>
                </a:lnTo>
                <a:lnTo>
                  <a:pt x="17" y="38"/>
                </a:lnTo>
                <a:lnTo>
                  <a:pt x="17" y="37"/>
                </a:lnTo>
                <a:lnTo>
                  <a:pt x="18" y="35"/>
                </a:lnTo>
                <a:lnTo>
                  <a:pt x="18" y="33"/>
                </a:lnTo>
                <a:lnTo>
                  <a:pt x="20" y="33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20" y="27"/>
                </a:lnTo>
                <a:lnTo>
                  <a:pt x="20" y="25"/>
                </a:lnTo>
                <a:lnTo>
                  <a:pt x="20" y="23"/>
                </a:lnTo>
                <a:lnTo>
                  <a:pt x="20" y="22"/>
                </a:lnTo>
                <a:lnTo>
                  <a:pt x="18" y="22"/>
                </a:lnTo>
                <a:lnTo>
                  <a:pt x="18" y="20"/>
                </a:lnTo>
                <a:lnTo>
                  <a:pt x="17" y="18"/>
                </a:lnTo>
                <a:lnTo>
                  <a:pt x="15" y="15"/>
                </a:lnTo>
                <a:lnTo>
                  <a:pt x="13" y="15"/>
                </a:lnTo>
                <a:lnTo>
                  <a:pt x="13" y="13"/>
                </a:lnTo>
                <a:lnTo>
                  <a:pt x="12" y="13"/>
                </a:lnTo>
                <a:lnTo>
                  <a:pt x="15" y="13"/>
                </a:lnTo>
                <a:lnTo>
                  <a:pt x="17" y="13"/>
                </a:lnTo>
                <a:lnTo>
                  <a:pt x="18" y="13"/>
                </a:lnTo>
                <a:lnTo>
                  <a:pt x="20" y="13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20" y="7"/>
                </a:lnTo>
                <a:lnTo>
                  <a:pt x="20" y="5"/>
                </a:lnTo>
                <a:lnTo>
                  <a:pt x="20" y="3"/>
                </a:lnTo>
                <a:lnTo>
                  <a:pt x="22" y="2"/>
                </a:lnTo>
                <a:lnTo>
                  <a:pt x="22" y="0"/>
                </a:lnTo>
                <a:lnTo>
                  <a:pt x="23" y="0"/>
                </a:lnTo>
                <a:close/>
              </a:path>
            </a:pathLst>
          </a:custGeom>
          <a:solidFill>
            <a:srgbClr val="8A5B3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49"/>
          <p:cNvSpPr>
            <a:spLocks/>
          </p:cNvSpPr>
          <p:nvPr/>
        </p:nvSpPr>
        <p:spPr bwMode="auto">
          <a:xfrm>
            <a:off x="6305551" y="4852988"/>
            <a:ext cx="466725" cy="344488"/>
          </a:xfrm>
          <a:custGeom>
            <a:avLst/>
            <a:gdLst/>
            <a:ahLst/>
            <a:cxnLst>
              <a:cxn ang="0">
                <a:pos x="40" y="3"/>
              </a:cxn>
              <a:cxn ang="0">
                <a:pos x="48" y="13"/>
              </a:cxn>
              <a:cxn ang="0">
                <a:pos x="57" y="15"/>
              </a:cxn>
              <a:cxn ang="0">
                <a:pos x="60" y="25"/>
              </a:cxn>
              <a:cxn ang="0">
                <a:pos x="67" y="38"/>
              </a:cxn>
              <a:cxn ang="0">
                <a:pos x="67" y="50"/>
              </a:cxn>
              <a:cxn ang="0">
                <a:pos x="72" y="58"/>
              </a:cxn>
              <a:cxn ang="0">
                <a:pos x="82" y="56"/>
              </a:cxn>
              <a:cxn ang="0">
                <a:pos x="115" y="56"/>
              </a:cxn>
              <a:cxn ang="0">
                <a:pos x="152" y="55"/>
              </a:cxn>
              <a:cxn ang="0">
                <a:pos x="165" y="55"/>
              </a:cxn>
              <a:cxn ang="0">
                <a:pos x="170" y="48"/>
              </a:cxn>
              <a:cxn ang="0">
                <a:pos x="179" y="35"/>
              </a:cxn>
              <a:cxn ang="0">
                <a:pos x="184" y="26"/>
              </a:cxn>
              <a:cxn ang="0">
                <a:pos x="195" y="23"/>
              </a:cxn>
              <a:cxn ang="0">
                <a:pos x="205" y="30"/>
              </a:cxn>
              <a:cxn ang="0">
                <a:pos x="220" y="26"/>
              </a:cxn>
              <a:cxn ang="0">
                <a:pos x="227" y="16"/>
              </a:cxn>
              <a:cxn ang="0">
                <a:pos x="235" y="6"/>
              </a:cxn>
              <a:cxn ang="0">
                <a:pos x="257" y="8"/>
              </a:cxn>
              <a:cxn ang="0">
                <a:pos x="289" y="10"/>
              </a:cxn>
              <a:cxn ang="0">
                <a:pos x="290" y="26"/>
              </a:cxn>
              <a:cxn ang="0">
                <a:pos x="290" y="41"/>
              </a:cxn>
              <a:cxn ang="0">
                <a:pos x="294" y="61"/>
              </a:cxn>
              <a:cxn ang="0">
                <a:pos x="277" y="75"/>
              </a:cxn>
              <a:cxn ang="0">
                <a:pos x="265" y="85"/>
              </a:cxn>
              <a:cxn ang="0">
                <a:pos x="250" y="96"/>
              </a:cxn>
              <a:cxn ang="0">
                <a:pos x="244" y="110"/>
              </a:cxn>
              <a:cxn ang="0">
                <a:pos x="230" y="125"/>
              </a:cxn>
              <a:cxn ang="0">
                <a:pos x="217" y="121"/>
              </a:cxn>
              <a:cxn ang="0">
                <a:pos x="205" y="131"/>
              </a:cxn>
              <a:cxn ang="0">
                <a:pos x="199" y="143"/>
              </a:cxn>
              <a:cxn ang="0">
                <a:pos x="192" y="153"/>
              </a:cxn>
              <a:cxn ang="0">
                <a:pos x="189" y="165"/>
              </a:cxn>
              <a:cxn ang="0">
                <a:pos x="192" y="178"/>
              </a:cxn>
              <a:cxn ang="0">
                <a:pos x="187" y="190"/>
              </a:cxn>
              <a:cxn ang="0">
                <a:pos x="180" y="200"/>
              </a:cxn>
              <a:cxn ang="0">
                <a:pos x="164" y="200"/>
              </a:cxn>
              <a:cxn ang="0">
                <a:pos x="145" y="200"/>
              </a:cxn>
              <a:cxn ang="0">
                <a:pos x="139" y="207"/>
              </a:cxn>
              <a:cxn ang="0">
                <a:pos x="137" y="217"/>
              </a:cxn>
              <a:cxn ang="0">
                <a:pos x="124" y="217"/>
              </a:cxn>
              <a:cxn ang="0">
                <a:pos x="102" y="217"/>
              </a:cxn>
              <a:cxn ang="0">
                <a:pos x="85" y="212"/>
              </a:cxn>
              <a:cxn ang="0">
                <a:pos x="82" y="181"/>
              </a:cxn>
              <a:cxn ang="0">
                <a:pos x="77" y="165"/>
              </a:cxn>
              <a:cxn ang="0">
                <a:pos x="65" y="168"/>
              </a:cxn>
              <a:cxn ang="0">
                <a:pos x="35" y="168"/>
              </a:cxn>
              <a:cxn ang="0">
                <a:pos x="15" y="170"/>
              </a:cxn>
              <a:cxn ang="0">
                <a:pos x="2" y="143"/>
              </a:cxn>
              <a:cxn ang="0">
                <a:pos x="0" y="110"/>
              </a:cxn>
              <a:cxn ang="0">
                <a:pos x="2" y="81"/>
              </a:cxn>
              <a:cxn ang="0">
                <a:pos x="2" y="63"/>
              </a:cxn>
              <a:cxn ang="0">
                <a:pos x="0" y="38"/>
              </a:cxn>
              <a:cxn ang="0">
                <a:pos x="0" y="8"/>
              </a:cxn>
              <a:cxn ang="0">
                <a:pos x="10" y="1"/>
              </a:cxn>
              <a:cxn ang="0">
                <a:pos x="22" y="0"/>
              </a:cxn>
            </a:cxnLst>
            <a:rect l="0" t="0" r="r" b="b"/>
            <a:pathLst>
              <a:path w="294" h="217">
                <a:moveTo>
                  <a:pt x="28" y="0"/>
                </a:moveTo>
                <a:lnTo>
                  <a:pt x="30" y="1"/>
                </a:lnTo>
                <a:lnTo>
                  <a:pt x="32" y="1"/>
                </a:lnTo>
                <a:lnTo>
                  <a:pt x="35" y="3"/>
                </a:lnTo>
                <a:lnTo>
                  <a:pt x="37" y="3"/>
                </a:lnTo>
                <a:lnTo>
                  <a:pt x="38" y="3"/>
                </a:lnTo>
                <a:lnTo>
                  <a:pt x="40" y="3"/>
                </a:lnTo>
                <a:lnTo>
                  <a:pt x="42" y="5"/>
                </a:lnTo>
                <a:lnTo>
                  <a:pt x="43" y="6"/>
                </a:lnTo>
                <a:lnTo>
                  <a:pt x="43" y="8"/>
                </a:lnTo>
                <a:lnTo>
                  <a:pt x="43" y="10"/>
                </a:lnTo>
                <a:lnTo>
                  <a:pt x="45" y="11"/>
                </a:lnTo>
                <a:lnTo>
                  <a:pt x="47" y="11"/>
                </a:lnTo>
                <a:lnTo>
                  <a:pt x="48" y="13"/>
                </a:lnTo>
                <a:lnTo>
                  <a:pt x="50" y="11"/>
                </a:lnTo>
                <a:lnTo>
                  <a:pt x="50" y="10"/>
                </a:lnTo>
                <a:lnTo>
                  <a:pt x="48" y="8"/>
                </a:lnTo>
                <a:lnTo>
                  <a:pt x="50" y="8"/>
                </a:lnTo>
                <a:lnTo>
                  <a:pt x="53" y="10"/>
                </a:lnTo>
                <a:lnTo>
                  <a:pt x="55" y="11"/>
                </a:lnTo>
                <a:lnTo>
                  <a:pt x="57" y="15"/>
                </a:lnTo>
                <a:lnTo>
                  <a:pt x="57" y="16"/>
                </a:lnTo>
                <a:lnTo>
                  <a:pt x="57" y="18"/>
                </a:lnTo>
                <a:lnTo>
                  <a:pt x="58" y="18"/>
                </a:lnTo>
                <a:lnTo>
                  <a:pt x="58" y="20"/>
                </a:lnTo>
                <a:lnTo>
                  <a:pt x="58" y="21"/>
                </a:lnTo>
                <a:lnTo>
                  <a:pt x="60" y="23"/>
                </a:lnTo>
                <a:lnTo>
                  <a:pt x="60" y="25"/>
                </a:lnTo>
                <a:lnTo>
                  <a:pt x="62" y="28"/>
                </a:lnTo>
                <a:lnTo>
                  <a:pt x="65" y="28"/>
                </a:lnTo>
                <a:lnTo>
                  <a:pt x="67" y="31"/>
                </a:lnTo>
                <a:lnTo>
                  <a:pt x="68" y="31"/>
                </a:lnTo>
                <a:lnTo>
                  <a:pt x="68" y="33"/>
                </a:lnTo>
                <a:lnTo>
                  <a:pt x="68" y="35"/>
                </a:lnTo>
                <a:lnTo>
                  <a:pt x="67" y="38"/>
                </a:lnTo>
                <a:lnTo>
                  <a:pt x="67" y="40"/>
                </a:lnTo>
                <a:lnTo>
                  <a:pt x="65" y="41"/>
                </a:lnTo>
                <a:lnTo>
                  <a:pt x="65" y="43"/>
                </a:lnTo>
                <a:lnTo>
                  <a:pt x="67" y="45"/>
                </a:lnTo>
                <a:lnTo>
                  <a:pt x="67" y="48"/>
                </a:lnTo>
                <a:lnTo>
                  <a:pt x="65" y="48"/>
                </a:lnTo>
                <a:lnTo>
                  <a:pt x="67" y="50"/>
                </a:lnTo>
                <a:lnTo>
                  <a:pt x="67" y="51"/>
                </a:lnTo>
                <a:lnTo>
                  <a:pt x="65" y="51"/>
                </a:lnTo>
                <a:lnTo>
                  <a:pt x="65" y="55"/>
                </a:lnTo>
                <a:lnTo>
                  <a:pt x="67" y="56"/>
                </a:lnTo>
                <a:lnTo>
                  <a:pt x="67" y="58"/>
                </a:lnTo>
                <a:lnTo>
                  <a:pt x="70" y="58"/>
                </a:lnTo>
                <a:lnTo>
                  <a:pt x="72" y="58"/>
                </a:lnTo>
                <a:lnTo>
                  <a:pt x="72" y="56"/>
                </a:lnTo>
                <a:lnTo>
                  <a:pt x="73" y="58"/>
                </a:lnTo>
                <a:lnTo>
                  <a:pt x="75" y="58"/>
                </a:lnTo>
                <a:lnTo>
                  <a:pt x="75" y="56"/>
                </a:lnTo>
                <a:lnTo>
                  <a:pt x="78" y="56"/>
                </a:lnTo>
                <a:lnTo>
                  <a:pt x="80" y="56"/>
                </a:lnTo>
                <a:lnTo>
                  <a:pt x="82" y="56"/>
                </a:lnTo>
                <a:lnTo>
                  <a:pt x="88" y="56"/>
                </a:lnTo>
                <a:lnTo>
                  <a:pt x="98" y="56"/>
                </a:lnTo>
                <a:lnTo>
                  <a:pt x="100" y="56"/>
                </a:lnTo>
                <a:lnTo>
                  <a:pt x="103" y="56"/>
                </a:lnTo>
                <a:lnTo>
                  <a:pt x="105" y="56"/>
                </a:lnTo>
                <a:lnTo>
                  <a:pt x="110" y="56"/>
                </a:lnTo>
                <a:lnTo>
                  <a:pt x="115" y="56"/>
                </a:lnTo>
                <a:lnTo>
                  <a:pt x="120" y="56"/>
                </a:lnTo>
                <a:lnTo>
                  <a:pt x="129" y="56"/>
                </a:lnTo>
                <a:lnTo>
                  <a:pt x="130" y="56"/>
                </a:lnTo>
                <a:lnTo>
                  <a:pt x="137" y="56"/>
                </a:lnTo>
                <a:lnTo>
                  <a:pt x="139" y="55"/>
                </a:lnTo>
                <a:lnTo>
                  <a:pt x="140" y="55"/>
                </a:lnTo>
                <a:lnTo>
                  <a:pt x="152" y="55"/>
                </a:lnTo>
                <a:lnTo>
                  <a:pt x="154" y="55"/>
                </a:lnTo>
                <a:lnTo>
                  <a:pt x="155" y="55"/>
                </a:lnTo>
                <a:lnTo>
                  <a:pt x="157" y="55"/>
                </a:lnTo>
                <a:lnTo>
                  <a:pt x="159" y="55"/>
                </a:lnTo>
                <a:lnTo>
                  <a:pt x="160" y="55"/>
                </a:lnTo>
                <a:lnTo>
                  <a:pt x="164" y="55"/>
                </a:lnTo>
                <a:lnTo>
                  <a:pt x="165" y="55"/>
                </a:lnTo>
                <a:lnTo>
                  <a:pt x="167" y="55"/>
                </a:lnTo>
                <a:lnTo>
                  <a:pt x="167" y="53"/>
                </a:lnTo>
                <a:lnTo>
                  <a:pt x="165" y="50"/>
                </a:lnTo>
                <a:lnTo>
                  <a:pt x="165" y="46"/>
                </a:lnTo>
                <a:lnTo>
                  <a:pt x="167" y="48"/>
                </a:lnTo>
                <a:lnTo>
                  <a:pt x="169" y="48"/>
                </a:lnTo>
                <a:lnTo>
                  <a:pt x="170" y="48"/>
                </a:lnTo>
                <a:lnTo>
                  <a:pt x="172" y="48"/>
                </a:lnTo>
                <a:lnTo>
                  <a:pt x="174" y="48"/>
                </a:lnTo>
                <a:lnTo>
                  <a:pt x="175" y="45"/>
                </a:lnTo>
                <a:lnTo>
                  <a:pt x="175" y="43"/>
                </a:lnTo>
                <a:lnTo>
                  <a:pt x="177" y="40"/>
                </a:lnTo>
                <a:lnTo>
                  <a:pt x="177" y="35"/>
                </a:lnTo>
                <a:lnTo>
                  <a:pt x="179" y="35"/>
                </a:lnTo>
                <a:lnTo>
                  <a:pt x="179" y="33"/>
                </a:lnTo>
                <a:lnTo>
                  <a:pt x="179" y="31"/>
                </a:lnTo>
                <a:lnTo>
                  <a:pt x="179" y="30"/>
                </a:lnTo>
                <a:lnTo>
                  <a:pt x="180" y="30"/>
                </a:lnTo>
                <a:lnTo>
                  <a:pt x="182" y="30"/>
                </a:lnTo>
                <a:lnTo>
                  <a:pt x="182" y="28"/>
                </a:lnTo>
                <a:lnTo>
                  <a:pt x="184" y="26"/>
                </a:lnTo>
                <a:lnTo>
                  <a:pt x="184" y="25"/>
                </a:lnTo>
                <a:lnTo>
                  <a:pt x="184" y="20"/>
                </a:lnTo>
                <a:lnTo>
                  <a:pt x="185" y="21"/>
                </a:lnTo>
                <a:lnTo>
                  <a:pt x="190" y="20"/>
                </a:lnTo>
                <a:lnTo>
                  <a:pt x="194" y="20"/>
                </a:lnTo>
                <a:lnTo>
                  <a:pt x="194" y="21"/>
                </a:lnTo>
                <a:lnTo>
                  <a:pt x="195" y="23"/>
                </a:lnTo>
                <a:lnTo>
                  <a:pt x="197" y="26"/>
                </a:lnTo>
                <a:lnTo>
                  <a:pt x="199" y="28"/>
                </a:lnTo>
                <a:lnTo>
                  <a:pt x="199" y="30"/>
                </a:lnTo>
                <a:lnTo>
                  <a:pt x="200" y="31"/>
                </a:lnTo>
                <a:lnTo>
                  <a:pt x="202" y="31"/>
                </a:lnTo>
                <a:lnTo>
                  <a:pt x="204" y="30"/>
                </a:lnTo>
                <a:lnTo>
                  <a:pt x="205" y="30"/>
                </a:lnTo>
                <a:lnTo>
                  <a:pt x="207" y="28"/>
                </a:lnTo>
                <a:lnTo>
                  <a:pt x="209" y="26"/>
                </a:lnTo>
                <a:lnTo>
                  <a:pt x="210" y="26"/>
                </a:lnTo>
                <a:lnTo>
                  <a:pt x="214" y="28"/>
                </a:lnTo>
                <a:lnTo>
                  <a:pt x="215" y="28"/>
                </a:lnTo>
                <a:lnTo>
                  <a:pt x="219" y="26"/>
                </a:lnTo>
                <a:lnTo>
                  <a:pt x="220" y="26"/>
                </a:lnTo>
                <a:lnTo>
                  <a:pt x="222" y="26"/>
                </a:lnTo>
                <a:lnTo>
                  <a:pt x="224" y="25"/>
                </a:lnTo>
                <a:lnTo>
                  <a:pt x="225" y="25"/>
                </a:lnTo>
                <a:lnTo>
                  <a:pt x="225" y="23"/>
                </a:lnTo>
                <a:lnTo>
                  <a:pt x="225" y="21"/>
                </a:lnTo>
                <a:lnTo>
                  <a:pt x="225" y="20"/>
                </a:lnTo>
                <a:lnTo>
                  <a:pt x="227" y="16"/>
                </a:lnTo>
                <a:lnTo>
                  <a:pt x="229" y="13"/>
                </a:lnTo>
                <a:lnTo>
                  <a:pt x="229" y="11"/>
                </a:lnTo>
                <a:lnTo>
                  <a:pt x="230" y="10"/>
                </a:lnTo>
                <a:lnTo>
                  <a:pt x="232" y="10"/>
                </a:lnTo>
                <a:lnTo>
                  <a:pt x="234" y="8"/>
                </a:lnTo>
                <a:lnTo>
                  <a:pt x="234" y="6"/>
                </a:lnTo>
                <a:lnTo>
                  <a:pt x="235" y="6"/>
                </a:lnTo>
                <a:lnTo>
                  <a:pt x="239" y="6"/>
                </a:lnTo>
                <a:lnTo>
                  <a:pt x="240" y="6"/>
                </a:lnTo>
                <a:lnTo>
                  <a:pt x="244" y="8"/>
                </a:lnTo>
                <a:lnTo>
                  <a:pt x="249" y="8"/>
                </a:lnTo>
                <a:lnTo>
                  <a:pt x="254" y="8"/>
                </a:lnTo>
                <a:lnTo>
                  <a:pt x="255" y="8"/>
                </a:lnTo>
                <a:lnTo>
                  <a:pt x="257" y="8"/>
                </a:lnTo>
                <a:lnTo>
                  <a:pt x="260" y="8"/>
                </a:lnTo>
                <a:lnTo>
                  <a:pt x="269" y="8"/>
                </a:lnTo>
                <a:lnTo>
                  <a:pt x="277" y="8"/>
                </a:lnTo>
                <a:lnTo>
                  <a:pt x="279" y="8"/>
                </a:lnTo>
                <a:lnTo>
                  <a:pt x="285" y="8"/>
                </a:lnTo>
                <a:lnTo>
                  <a:pt x="289" y="8"/>
                </a:lnTo>
                <a:lnTo>
                  <a:pt x="289" y="10"/>
                </a:lnTo>
                <a:lnTo>
                  <a:pt x="287" y="11"/>
                </a:lnTo>
                <a:lnTo>
                  <a:pt x="289" y="13"/>
                </a:lnTo>
                <a:lnTo>
                  <a:pt x="290" y="15"/>
                </a:lnTo>
                <a:lnTo>
                  <a:pt x="292" y="18"/>
                </a:lnTo>
                <a:lnTo>
                  <a:pt x="292" y="21"/>
                </a:lnTo>
                <a:lnTo>
                  <a:pt x="290" y="23"/>
                </a:lnTo>
                <a:lnTo>
                  <a:pt x="290" y="26"/>
                </a:lnTo>
                <a:lnTo>
                  <a:pt x="290" y="28"/>
                </a:lnTo>
                <a:lnTo>
                  <a:pt x="290" y="31"/>
                </a:lnTo>
                <a:lnTo>
                  <a:pt x="289" y="35"/>
                </a:lnTo>
                <a:lnTo>
                  <a:pt x="289" y="36"/>
                </a:lnTo>
                <a:lnTo>
                  <a:pt x="287" y="38"/>
                </a:lnTo>
                <a:lnTo>
                  <a:pt x="290" y="40"/>
                </a:lnTo>
                <a:lnTo>
                  <a:pt x="290" y="41"/>
                </a:lnTo>
                <a:lnTo>
                  <a:pt x="292" y="43"/>
                </a:lnTo>
                <a:lnTo>
                  <a:pt x="292" y="45"/>
                </a:lnTo>
                <a:lnTo>
                  <a:pt x="294" y="48"/>
                </a:lnTo>
                <a:lnTo>
                  <a:pt x="292" y="50"/>
                </a:lnTo>
                <a:lnTo>
                  <a:pt x="290" y="53"/>
                </a:lnTo>
                <a:lnTo>
                  <a:pt x="294" y="58"/>
                </a:lnTo>
                <a:lnTo>
                  <a:pt x="294" y="61"/>
                </a:lnTo>
                <a:lnTo>
                  <a:pt x="292" y="65"/>
                </a:lnTo>
                <a:lnTo>
                  <a:pt x="290" y="65"/>
                </a:lnTo>
                <a:lnTo>
                  <a:pt x="289" y="65"/>
                </a:lnTo>
                <a:lnTo>
                  <a:pt x="287" y="66"/>
                </a:lnTo>
                <a:lnTo>
                  <a:pt x="285" y="70"/>
                </a:lnTo>
                <a:lnTo>
                  <a:pt x="279" y="73"/>
                </a:lnTo>
                <a:lnTo>
                  <a:pt x="277" y="75"/>
                </a:lnTo>
                <a:lnTo>
                  <a:pt x="275" y="80"/>
                </a:lnTo>
                <a:lnTo>
                  <a:pt x="274" y="81"/>
                </a:lnTo>
                <a:lnTo>
                  <a:pt x="270" y="83"/>
                </a:lnTo>
                <a:lnTo>
                  <a:pt x="269" y="81"/>
                </a:lnTo>
                <a:lnTo>
                  <a:pt x="267" y="81"/>
                </a:lnTo>
                <a:lnTo>
                  <a:pt x="267" y="83"/>
                </a:lnTo>
                <a:lnTo>
                  <a:pt x="265" y="85"/>
                </a:lnTo>
                <a:lnTo>
                  <a:pt x="265" y="86"/>
                </a:lnTo>
                <a:lnTo>
                  <a:pt x="260" y="90"/>
                </a:lnTo>
                <a:lnTo>
                  <a:pt x="259" y="90"/>
                </a:lnTo>
                <a:lnTo>
                  <a:pt x="257" y="91"/>
                </a:lnTo>
                <a:lnTo>
                  <a:pt x="252" y="93"/>
                </a:lnTo>
                <a:lnTo>
                  <a:pt x="250" y="93"/>
                </a:lnTo>
                <a:lnTo>
                  <a:pt x="250" y="96"/>
                </a:lnTo>
                <a:lnTo>
                  <a:pt x="250" y="103"/>
                </a:lnTo>
                <a:lnTo>
                  <a:pt x="247" y="103"/>
                </a:lnTo>
                <a:lnTo>
                  <a:pt x="247" y="105"/>
                </a:lnTo>
                <a:lnTo>
                  <a:pt x="245" y="105"/>
                </a:lnTo>
                <a:lnTo>
                  <a:pt x="244" y="106"/>
                </a:lnTo>
                <a:lnTo>
                  <a:pt x="244" y="108"/>
                </a:lnTo>
                <a:lnTo>
                  <a:pt x="244" y="110"/>
                </a:lnTo>
                <a:lnTo>
                  <a:pt x="244" y="115"/>
                </a:lnTo>
                <a:lnTo>
                  <a:pt x="242" y="118"/>
                </a:lnTo>
                <a:lnTo>
                  <a:pt x="239" y="120"/>
                </a:lnTo>
                <a:lnTo>
                  <a:pt x="235" y="121"/>
                </a:lnTo>
                <a:lnTo>
                  <a:pt x="232" y="123"/>
                </a:lnTo>
                <a:lnTo>
                  <a:pt x="232" y="125"/>
                </a:lnTo>
                <a:lnTo>
                  <a:pt x="230" y="125"/>
                </a:lnTo>
                <a:lnTo>
                  <a:pt x="229" y="123"/>
                </a:lnTo>
                <a:lnTo>
                  <a:pt x="227" y="123"/>
                </a:lnTo>
                <a:lnTo>
                  <a:pt x="225" y="121"/>
                </a:lnTo>
                <a:lnTo>
                  <a:pt x="224" y="121"/>
                </a:lnTo>
                <a:lnTo>
                  <a:pt x="220" y="121"/>
                </a:lnTo>
                <a:lnTo>
                  <a:pt x="219" y="121"/>
                </a:lnTo>
                <a:lnTo>
                  <a:pt x="217" y="121"/>
                </a:lnTo>
                <a:lnTo>
                  <a:pt x="217" y="123"/>
                </a:lnTo>
                <a:lnTo>
                  <a:pt x="214" y="125"/>
                </a:lnTo>
                <a:lnTo>
                  <a:pt x="210" y="128"/>
                </a:lnTo>
                <a:lnTo>
                  <a:pt x="209" y="128"/>
                </a:lnTo>
                <a:lnTo>
                  <a:pt x="207" y="130"/>
                </a:lnTo>
                <a:lnTo>
                  <a:pt x="205" y="130"/>
                </a:lnTo>
                <a:lnTo>
                  <a:pt x="205" y="131"/>
                </a:lnTo>
                <a:lnTo>
                  <a:pt x="204" y="133"/>
                </a:lnTo>
                <a:lnTo>
                  <a:pt x="204" y="136"/>
                </a:lnTo>
                <a:lnTo>
                  <a:pt x="205" y="140"/>
                </a:lnTo>
                <a:lnTo>
                  <a:pt x="205" y="143"/>
                </a:lnTo>
                <a:lnTo>
                  <a:pt x="204" y="143"/>
                </a:lnTo>
                <a:lnTo>
                  <a:pt x="200" y="143"/>
                </a:lnTo>
                <a:lnTo>
                  <a:pt x="199" y="143"/>
                </a:lnTo>
                <a:lnTo>
                  <a:pt x="199" y="145"/>
                </a:lnTo>
                <a:lnTo>
                  <a:pt x="197" y="145"/>
                </a:lnTo>
                <a:lnTo>
                  <a:pt x="195" y="146"/>
                </a:lnTo>
                <a:lnTo>
                  <a:pt x="194" y="150"/>
                </a:lnTo>
                <a:lnTo>
                  <a:pt x="194" y="151"/>
                </a:lnTo>
                <a:lnTo>
                  <a:pt x="192" y="151"/>
                </a:lnTo>
                <a:lnTo>
                  <a:pt x="192" y="153"/>
                </a:lnTo>
                <a:lnTo>
                  <a:pt x="192" y="155"/>
                </a:lnTo>
                <a:lnTo>
                  <a:pt x="192" y="156"/>
                </a:lnTo>
                <a:lnTo>
                  <a:pt x="192" y="158"/>
                </a:lnTo>
                <a:lnTo>
                  <a:pt x="192" y="160"/>
                </a:lnTo>
                <a:lnTo>
                  <a:pt x="192" y="161"/>
                </a:lnTo>
                <a:lnTo>
                  <a:pt x="192" y="163"/>
                </a:lnTo>
                <a:lnTo>
                  <a:pt x="189" y="165"/>
                </a:lnTo>
                <a:lnTo>
                  <a:pt x="189" y="166"/>
                </a:lnTo>
                <a:lnTo>
                  <a:pt x="189" y="168"/>
                </a:lnTo>
                <a:lnTo>
                  <a:pt x="190" y="170"/>
                </a:lnTo>
                <a:lnTo>
                  <a:pt x="192" y="173"/>
                </a:lnTo>
                <a:lnTo>
                  <a:pt x="192" y="175"/>
                </a:lnTo>
                <a:lnTo>
                  <a:pt x="192" y="176"/>
                </a:lnTo>
                <a:lnTo>
                  <a:pt x="192" y="178"/>
                </a:lnTo>
                <a:lnTo>
                  <a:pt x="192" y="180"/>
                </a:lnTo>
                <a:lnTo>
                  <a:pt x="190" y="183"/>
                </a:lnTo>
                <a:lnTo>
                  <a:pt x="190" y="185"/>
                </a:lnTo>
                <a:lnTo>
                  <a:pt x="190" y="186"/>
                </a:lnTo>
                <a:lnTo>
                  <a:pt x="189" y="188"/>
                </a:lnTo>
                <a:lnTo>
                  <a:pt x="187" y="188"/>
                </a:lnTo>
                <a:lnTo>
                  <a:pt x="187" y="190"/>
                </a:lnTo>
                <a:lnTo>
                  <a:pt x="185" y="192"/>
                </a:lnTo>
                <a:lnTo>
                  <a:pt x="187" y="195"/>
                </a:lnTo>
                <a:lnTo>
                  <a:pt x="187" y="198"/>
                </a:lnTo>
                <a:lnTo>
                  <a:pt x="187" y="200"/>
                </a:lnTo>
                <a:lnTo>
                  <a:pt x="184" y="200"/>
                </a:lnTo>
                <a:lnTo>
                  <a:pt x="182" y="200"/>
                </a:lnTo>
                <a:lnTo>
                  <a:pt x="180" y="200"/>
                </a:lnTo>
                <a:lnTo>
                  <a:pt x="177" y="200"/>
                </a:lnTo>
                <a:lnTo>
                  <a:pt x="175" y="200"/>
                </a:lnTo>
                <a:lnTo>
                  <a:pt x="174" y="200"/>
                </a:lnTo>
                <a:lnTo>
                  <a:pt x="172" y="200"/>
                </a:lnTo>
                <a:lnTo>
                  <a:pt x="167" y="200"/>
                </a:lnTo>
                <a:lnTo>
                  <a:pt x="165" y="200"/>
                </a:lnTo>
                <a:lnTo>
                  <a:pt x="164" y="200"/>
                </a:lnTo>
                <a:lnTo>
                  <a:pt x="157" y="200"/>
                </a:lnTo>
                <a:lnTo>
                  <a:pt x="155" y="200"/>
                </a:lnTo>
                <a:lnTo>
                  <a:pt x="154" y="200"/>
                </a:lnTo>
                <a:lnTo>
                  <a:pt x="152" y="200"/>
                </a:lnTo>
                <a:lnTo>
                  <a:pt x="150" y="200"/>
                </a:lnTo>
                <a:lnTo>
                  <a:pt x="147" y="200"/>
                </a:lnTo>
                <a:lnTo>
                  <a:pt x="145" y="200"/>
                </a:lnTo>
                <a:lnTo>
                  <a:pt x="144" y="200"/>
                </a:lnTo>
                <a:lnTo>
                  <a:pt x="142" y="200"/>
                </a:lnTo>
                <a:lnTo>
                  <a:pt x="139" y="200"/>
                </a:lnTo>
                <a:lnTo>
                  <a:pt x="139" y="202"/>
                </a:lnTo>
                <a:lnTo>
                  <a:pt x="139" y="203"/>
                </a:lnTo>
                <a:lnTo>
                  <a:pt x="139" y="205"/>
                </a:lnTo>
                <a:lnTo>
                  <a:pt x="139" y="207"/>
                </a:lnTo>
                <a:lnTo>
                  <a:pt x="139" y="208"/>
                </a:lnTo>
                <a:lnTo>
                  <a:pt x="139" y="210"/>
                </a:lnTo>
                <a:lnTo>
                  <a:pt x="139" y="212"/>
                </a:lnTo>
                <a:lnTo>
                  <a:pt x="139" y="213"/>
                </a:lnTo>
                <a:lnTo>
                  <a:pt x="139" y="215"/>
                </a:lnTo>
                <a:lnTo>
                  <a:pt x="139" y="217"/>
                </a:lnTo>
                <a:lnTo>
                  <a:pt x="137" y="217"/>
                </a:lnTo>
                <a:lnTo>
                  <a:pt x="135" y="217"/>
                </a:lnTo>
                <a:lnTo>
                  <a:pt x="134" y="217"/>
                </a:lnTo>
                <a:lnTo>
                  <a:pt x="132" y="217"/>
                </a:lnTo>
                <a:lnTo>
                  <a:pt x="129" y="217"/>
                </a:lnTo>
                <a:lnTo>
                  <a:pt x="127" y="217"/>
                </a:lnTo>
                <a:lnTo>
                  <a:pt x="125" y="217"/>
                </a:lnTo>
                <a:lnTo>
                  <a:pt x="124" y="217"/>
                </a:lnTo>
                <a:lnTo>
                  <a:pt x="119" y="217"/>
                </a:lnTo>
                <a:lnTo>
                  <a:pt x="117" y="217"/>
                </a:lnTo>
                <a:lnTo>
                  <a:pt x="115" y="217"/>
                </a:lnTo>
                <a:lnTo>
                  <a:pt x="114" y="217"/>
                </a:lnTo>
                <a:lnTo>
                  <a:pt x="109" y="217"/>
                </a:lnTo>
                <a:lnTo>
                  <a:pt x="103" y="217"/>
                </a:lnTo>
                <a:lnTo>
                  <a:pt x="102" y="217"/>
                </a:lnTo>
                <a:lnTo>
                  <a:pt x="100" y="217"/>
                </a:lnTo>
                <a:lnTo>
                  <a:pt x="98" y="217"/>
                </a:lnTo>
                <a:lnTo>
                  <a:pt x="88" y="217"/>
                </a:lnTo>
                <a:lnTo>
                  <a:pt x="87" y="217"/>
                </a:lnTo>
                <a:lnTo>
                  <a:pt x="85" y="217"/>
                </a:lnTo>
                <a:lnTo>
                  <a:pt x="85" y="213"/>
                </a:lnTo>
                <a:lnTo>
                  <a:pt x="85" y="212"/>
                </a:lnTo>
                <a:lnTo>
                  <a:pt x="85" y="202"/>
                </a:lnTo>
                <a:lnTo>
                  <a:pt x="85" y="197"/>
                </a:lnTo>
                <a:lnTo>
                  <a:pt x="85" y="195"/>
                </a:lnTo>
                <a:lnTo>
                  <a:pt x="85" y="192"/>
                </a:lnTo>
                <a:lnTo>
                  <a:pt x="82" y="192"/>
                </a:lnTo>
                <a:lnTo>
                  <a:pt x="82" y="183"/>
                </a:lnTo>
                <a:lnTo>
                  <a:pt x="82" y="181"/>
                </a:lnTo>
                <a:lnTo>
                  <a:pt x="82" y="176"/>
                </a:lnTo>
                <a:lnTo>
                  <a:pt x="80" y="175"/>
                </a:lnTo>
                <a:lnTo>
                  <a:pt x="78" y="175"/>
                </a:lnTo>
                <a:lnTo>
                  <a:pt x="78" y="170"/>
                </a:lnTo>
                <a:lnTo>
                  <a:pt x="78" y="166"/>
                </a:lnTo>
                <a:lnTo>
                  <a:pt x="77" y="166"/>
                </a:lnTo>
                <a:lnTo>
                  <a:pt x="77" y="165"/>
                </a:lnTo>
                <a:lnTo>
                  <a:pt x="77" y="166"/>
                </a:lnTo>
                <a:lnTo>
                  <a:pt x="75" y="166"/>
                </a:lnTo>
                <a:lnTo>
                  <a:pt x="73" y="166"/>
                </a:lnTo>
                <a:lnTo>
                  <a:pt x="72" y="166"/>
                </a:lnTo>
                <a:lnTo>
                  <a:pt x="72" y="168"/>
                </a:lnTo>
                <a:lnTo>
                  <a:pt x="70" y="168"/>
                </a:lnTo>
                <a:lnTo>
                  <a:pt x="65" y="168"/>
                </a:lnTo>
                <a:lnTo>
                  <a:pt x="62" y="168"/>
                </a:lnTo>
                <a:lnTo>
                  <a:pt x="60" y="168"/>
                </a:lnTo>
                <a:lnTo>
                  <a:pt x="58" y="168"/>
                </a:lnTo>
                <a:lnTo>
                  <a:pt x="43" y="168"/>
                </a:lnTo>
                <a:lnTo>
                  <a:pt x="42" y="168"/>
                </a:lnTo>
                <a:lnTo>
                  <a:pt x="40" y="168"/>
                </a:lnTo>
                <a:lnTo>
                  <a:pt x="35" y="168"/>
                </a:lnTo>
                <a:lnTo>
                  <a:pt x="32" y="168"/>
                </a:lnTo>
                <a:lnTo>
                  <a:pt x="30" y="168"/>
                </a:lnTo>
                <a:lnTo>
                  <a:pt x="28" y="168"/>
                </a:lnTo>
                <a:lnTo>
                  <a:pt x="27" y="170"/>
                </a:lnTo>
                <a:lnTo>
                  <a:pt x="22" y="170"/>
                </a:lnTo>
                <a:lnTo>
                  <a:pt x="20" y="170"/>
                </a:lnTo>
                <a:lnTo>
                  <a:pt x="15" y="170"/>
                </a:lnTo>
                <a:lnTo>
                  <a:pt x="12" y="170"/>
                </a:lnTo>
                <a:lnTo>
                  <a:pt x="2" y="170"/>
                </a:lnTo>
                <a:lnTo>
                  <a:pt x="2" y="168"/>
                </a:lnTo>
                <a:lnTo>
                  <a:pt x="2" y="163"/>
                </a:lnTo>
                <a:lnTo>
                  <a:pt x="2" y="155"/>
                </a:lnTo>
                <a:lnTo>
                  <a:pt x="2" y="146"/>
                </a:lnTo>
                <a:lnTo>
                  <a:pt x="2" y="143"/>
                </a:lnTo>
                <a:lnTo>
                  <a:pt x="2" y="141"/>
                </a:lnTo>
                <a:lnTo>
                  <a:pt x="2" y="140"/>
                </a:lnTo>
                <a:lnTo>
                  <a:pt x="0" y="128"/>
                </a:lnTo>
                <a:lnTo>
                  <a:pt x="0" y="123"/>
                </a:lnTo>
                <a:lnTo>
                  <a:pt x="0" y="120"/>
                </a:lnTo>
                <a:lnTo>
                  <a:pt x="0" y="116"/>
                </a:lnTo>
                <a:lnTo>
                  <a:pt x="0" y="110"/>
                </a:lnTo>
                <a:lnTo>
                  <a:pt x="2" y="108"/>
                </a:lnTo>
                <a:lnTo>
                  <a:pt x="2" y="105"/>
                </a:lnTo>
                <a:lnTo>
                  <a:pt x="2" y="100"/>
                </a:lnTo>
                <a:lnTo>
                  <a:pt x="2" y="90"/>
                </a:lnTo>
                <a:lnTo>
                  <a:pt x="2" y="85"/>
                </a:lnTo>
                <a:lnTo>
                  <a:pt x="2" y="83"/>
                </a:lnTo>
                <a:lnTo>
                  <a:pt x="2" y="81"/>
                </a:lnTo>
                <a:lnTo>
                  <a:pt x="2" y="78"/>
                </a:lnTo>
                <a:lnTo>
                  <a:pt x="0" y="71"/>
                </a:lnTo>
                <a:lnTo>
                  <a:pt x="0" y="70"/>
                </a:lnTo>
                <a:lnTo>
                  <a:pt x="0" y="68"/>
                </a:lnTo>
                <a:lnTo>
                  <a:pt x="0" y="65"/>
                </a:lnTo>
                <a:lnTo>
                  <a:pt x="0" y="63"/>
                </a:lnTo>
                <a:lnTo>
                  <a:pt x="2" y="63"/>
                </a:lnTo>
                <a:lnTo>
                  <a:pt x="2" y="60"/>
                </a:lnTo>
                <a:lnTo>
                  <a:pt x="2" y="56"/>
                </a:lnTo>
                <a:lnTo>
                  <a:pt x="2" y="53"/>
                </a:lnTo>
                <a:lnTo>
                  <a:pt x="0" y="51"/>
                </a:lnTo>
                <a:lnTo>
                  <a:pt x="0" y="50"/>
                </a:lnTo>
                <a:lnTo>
                  <a:pt x="0" y="43"/>
                </a:lnTo>
                <a:lnTo>
                  <a:pt x="0" y="38"/>
                </a:lnTo>
                <a:lnTo>
                  <a:pt x="0" y="31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3"/>
                </a:lnTo>
                <a:lnTo>
                  <a:pt x="0" y="10"/>
                </a:lnTo>
                <a:lnTo>
                  <a:pt x="0" y="8"/>
                </a:lnTo>
                <a:lnTo>
                  <a:pt x="0" y="3"/>
                </a:lnTo>
                <a:lnTo>
                  <a:pt x="2" y="1"/>
                </a:lnTo>
                <a:lnTo>
                  <a:pt x="3" y="1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lnTo>
                  <a:pt x="10" y="1"/>
                </a:lnTo>
                <a:lnTo>
                  <a:pt x="12" y="3"/>
                </a:lnTo>
                <a:lnTo>
                  <a:pt x="13" y="3"/>
                </a:lnTo>
                <a:lnTo>
                  <a:pt x="15" y="5"/>
                </a:lnTo>
                <a:lnTo>
                  <a:pt x="15" y="1"/>
                </a:lnTo>
                <a:lnTo>
                  <a:pt x="18" y="1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7" y="0"/>
                </a:lnTo>
                <a:lnTo>
                  <a:pt x="28" y="0"/>
                </a:lnTo>
                <a:close/>
              </a:path>
            </a:pathLst>
          </a:custGeom>
          <a:solidFill>
            <a:srgbClr val="6CD9A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50"/>
          <p:cNvSpPr>
            <a:spLocks/>
          </p:cNvSpPr>
          <p:nvPr/>
        </p:nvSpPr>
        <p:spPr bwMode="auto">
          <a:xfrm>
            <a:off x="6535738" y="4367213"/>
            <a:ext cx="284163" cy="573088"/>
          </a:xfrm>
          <a:custGeom>
            <a:avLst/>
            <a:gdLst/>
            <a:ahLst/>
            <a:cxnLst>
              <a:cxn ang="0">
                <a:pos x="42" y="18"/>
              </a:cxn>
              <a:cxn ang="0">
                <a:pos x="54" y="17"/>
              </a:cxn>
              <a:cxn ang="0">
                <a:pos x="69" y="15"/>
              </a:cxn>
              <a:cxn ang="0">
                <a:pos x="94" y="22"/>
              </a:cxn>
              <a:cxn ang="0">
                <a:pos x="110" y="20"/>
              </a:cxn>
              <a:cxn ang="0">
                <a:pos x="132" y="30"/>
              </a:cxn>
              <a:cxn ang="0">
                <a:pos x="144" y="35"/>
              </a:cxn>
              <a:cxn ang="0">
                <a:pos x="152" y="43"/>
              </a:cxn>
              <a:cxn ang="0">
                <a:pos x="159" y="62"/>
              </a:cxn>
              <a:cxn ang="0">
                <a:pos x="152" y="73"/>
              </a:cxn>
              <a:cxn ang="0">
                <a:pos x="150" y="92"/>
              </a:cxn>
              <a:cxn ang="0">
                <a:pos x="164" y="107"/>
              </a:cxn>
              <a:cxn ang="0">
                <a:pos x="177" y="119"/>
              </a:cxn>
              <a:cxn ang="0">
                <a:pos x="166" y="129"/>
              </a:cxn>
              <a:cxn ang="0">
                <a:pos x="164" y="139"/>
              </a:cxn>
              <a:cxn ang="0">
                <a:pos x="174" y="154"/>
              </a:cxn>
              <a:cxn ang="0">
                <a:pos x="166" y="174"/>
              </a:cxn>
              <a:cxn ang="0">
                <a:pos x="166" y="190"/>
              </a:cxn>
              <a:cxn ang="0">
                <a:pos x="154" y="197"/>
              </a:cxn>
              <a:cxn ang="0">
                <a:pos x="145" y="215"/>
              </a:cxn>
              <a:cxn ang="0">
                <a:pos x="159" y="222"/>
              </a:cxn>
              <a:cxn ang="0">
                <a:pos x="147" y="229"/>
              </a:cxn>
              <a:cxn ang="0">
                <a:pos x="145" y="247"/>
              </a:cxn>
              <a:cxn ang="0">
                <a:pos x="149" y="260"/>
              </a:cxn>
              <a:cxn ang="0">
                <a:pos x="156" y="270"/>
              </a:cxn>
              <a:cxn ang="0">
                <a:pos x="161" y="287"/>
              </a:cxn>
              <a:cxn ang="0">
                <a:pos x="152" y="299"/>
              </a:cxn>
              <a:cxn ang="0">
                <a:pos x="140" y="306"/>
              </a:cxn>
              <a:cxn ang="0">
                <a:pos x="110" y="314"/>
              </a:cxn>
              <a:cxn ang="0">
                <a:pos x="84" y="317"/>
              </a:cxn>
              <a:cxn ang="0">
                <a:pos x="70" y="334"/>
              </a:cxn>
              <a:cxn ang="0">
                <a:pos x="52" y="332"/>
              </a:cxn>
              <a:cxn ang="0">
                <a:pos x="35" y="336"/>
              </a:cxn>
              <a:cxn ang="0">
                <a:pos x="25" y="354"/>
              </a:cxn>
              <a:cxn ang="0">
                <a:pos x="12" y="361"/>
              </a:cxn>
              <a:cxn ang="0">
                <a:pos x="12" y="331"/>
              </a:cxn>
              <a:cxn ang="0">
                <a:pos x="17" y="321"/>
              </a:cxn>
              <a:cxn ang="0">
                <a:pos x="20" y="309"/>
              </a:cxn>
              <a:cxn ang="0">
                <a:pos x="30" y="307"/>
              </a:cxn>
              <a:cxn ang="0">
                <a:pos x="14" y="304"/>
              </a:cxn>
              <a:cxn ang="0">
                <a:pos x="25" y="287"/>
              </a:cxn>
              <a:cxn ang="0">
                <a:pos x="34" y="267"/>
              </a:cxn>
              <a:cxn ang="0">
                <a:pos x="47" y="260"/>
              </a:cxn>
              <a:cxn ang="0">
                <a:pos x="54" y="240"/>
              </a:cxn>
              <a:cxn ang="0">
                <a:pos x="60" y="224"/>
              </a:cxn>
              <a:cxn ang="0">
                <a:pos x="59" y="214"/>
              </a:cxn>
              <a:cxn ang="0">
                <a:pos x="52" y="200"/>
              </a:cxn>
              <a:cxn ang="0">
                <a:pos x="39" y="194"/>
              </a:cxn>
              <a:cxn ang="0">
                <a:pos x="52" y="179"/>
              </a:cxn>
              <a:cxn ang="0">
                <a:pos x="50" y="164"/>
              </a:cxn>
              <a:cxn ang="0">
                <a:pos x="45" y="144"/>
              </a:cxn>
              <a:cxn ang="0">
                <a:pos x="52" y="127"/>
              </a:cxn>
              <a:cxn ang="0">
                <a:pos x="45" y="115"/>
              </a:cxn>
              <a:cxn ang="0">
                <a:pos x="49" y="100"/>
              </a:cxn>
              <a:cxn ang="0">
                <a:pos x="34" y="85"/>
              </a:cxn>
              <a:cxn ang="0">
                <a:pos x="25" y="67"/>
              </a:cxn>
              <a:cxn ang="0">
                <a:pos x="19" y="50"/>
              </a:cxn>
              <a:cxn ang="0">
                <a:pos x="9" y="30"/>
              </a:cxn>
              <a:cxn ang="0">
                <a:pos x="2" y="8"/>
              </a:cxn>
              <a:cxn ang="0">
                <a:pos x="24" y="0"/>
              </a:cxn>
            </a:cxnLst>
            <a:rect l="0" t="0" r="r" b="b"/>
            <a:pathLst>
              <a:path w="179" h="361">
                <a:moveTo>
                  <a:pt x="29" y="8"/>
                </a:moveTo>
                <a:lnTo>
                  <a:pt x="30" y="10"/>
                </a:lnTo>
                <a:lnTo>
                  <a:pt x="32" y="12"/>
                </a:lnTo>
                <a:lnTo>
                  <a:pt x="34" y="13"/>
                </a:lnTo>
                <a:lnTo>
                  <a:pt x="34" y="15"/>
                </a:lnTo>
                <a:lnTo>
                  <a:pt x="35" y="17"/>
                </a:lnTo>
                <a:lnTo>
                  <a:pt x="40" y="12"/>
                </a:lnTo>
                <a:lnTo>
                  <a:pt x="40" y="13"/>
                </a:lnTo>
                <a:lnTo>
                  <a:pt x="40" y="15"/>
                </a:lnTo>
                <a:lnTo>
                  <a:pt x="42" y="17"/>
                </a:lnTo>
                <a:lnTo>
                  <a:pt x="42" y="18"/>
                </a:lnTo>
                <a:lnTo>
                  <a:pt x="42" y="20"/>
                </a:lnTo>
                <a:lnTo>
                  <a:pt x="44" y="22"/>
                </a:lnTo>
                <a:lnTo>
                  <a:pt x="44" y="23"/>
                </a:lnTo>
                <a:lnTo>
                  <a:pt x="45" y="23"/>
                </a:lnTo>
                <a:lnTo>
                  <a:pt x="47" y="22"/>
                </a:lnTo>
                <a:lnTo>
                  <a:pt x="49" y="20"/>
                </a:lnTo>
                <a:lnTo>
                  <a:pt x="50" y="20"/>
                </a:lnTo>
                <a:lnTo>
                  <a:pt x="50" y="18"/>
                </a:lnTo>
                <a:lnTo>
                  <a:pt x="52" y="18"/>
                </a:lnTo>
                <a:lnTo>
                  <a:pt x="54" y="18"/>
                </a:lnTo>
                <a:lnTo>
                  <a:pt x="54" y="17"/>
                </a:lnTo>
                <a:lnTo>
                  <a:pt x="55" y="17"/>
                </a:lnTo>
                <a:lnTo>
                  <a:pt x="57" y="17"/>
                </a:lnTo>
                <a:lnTo>
                  <a:pt x="59" y="18"/>
                </a:lnTo>
                <a:lnTo>
                  <a:pt x="59" y="20"/>
                </a:lnTo>
                <a:lnTo>
                  <a:pt x="60" y="20"/>
                </a:lnTo>
                <a:lnTo>
                  <a:pt x="62" y="20"/>
                </a:lnTo>
                <a:lnTo>
                  <a:pt x="64" y="18"/>
                </a:lnTo>
                <a:lnTo>
                  <a:pt x="65" y="17"/>
                </a:lnTo>
                <a:lnTo>
                  <a:pt x="67" y="17"/>
                </a:lnTo>
                <a:lnTo>
                  <a:pt x="69" y="17"/>
                </a:lnTo>
                <a:lnTo>
                  <a:pt x="69" y="15"/>
                </a:lnTo>
                <a:lnTo>
                  <a:pt x="72" y="15"/>
                </a:lnTo>
                <a:lnTo>
                  <a:pt x="72" y="13"/>
                </a:lnTo>
                <a:lnTo>
                  <a:pt x="74" y="13"/>
                </a:lnTo>
                <a:lnTo>
                  <a:pt x="74" y="15"/>
                </a:lnTo>
                <a:lnTo>
                  <a:pt x="74" y="17"/>
                </a:lnTo>
                <a:lnTo>
                  <a:pt x="74" y="18"/>
                </a:lnTo>
                <a:lnTo>
                  <a:pt x="74" y="22"/>
                </a:lnTo>
                <a:lnTo>
                  <a:pt x="80" y="22"/>
                </a:lnTo>
                <a:lnTo>
                  <a:pt x="90" y="22"/>
                </a:lnTo>
                <a:lnTo>
                  <a:pt x="92" y="22"/>
                </a:lnTo>
                <a:lnTo>
                  <a:pt x="94" y="22"/>
                </a:lnTo>
                <a:lnTo>
                  <a:pt x="94" y="20"/>
                </a:lnTo>
                <a:lnTo>
                  <a:pt x="94" y="22"/>
                </a:lnTo>
                <a:lnTo>
                  <a:pt x="95" y="20"/>
                </a:lnTo>
                <a:lnTo>
                  <a:pt x="95" y="22"/>
                </a:lnTo>
                <a:lnTo>
                  <a:pt x="97" y="22"/>
                </a:lnTo>
                <a:lnTo>
                  <a:pt x="99" y="22"/>
                </a:lnTo>
                <a:lnTo>
                  <a:pt x="100" y="22"/>
                </a:lnTo>
                <a:lnTo>
                  <a:pt x="102" y="20"/>
                </a:lnTo>
                <a:lnTo>
                  <a:pt x="104" y="20"/>
                </a:lnTo>
                <a:lnTo>
                  <a:pt x="105" y="20"/>
                </a:lnTo>
                <a:lnTo>
                  <a:pt x="110" y="20"/>
                </a:lnTo>
                <a:lnTo>
                  <a:pt x="112" y="20"/>
                </a:lnTo>
                <a:lnTo>
                  <a:pt x="114" y="22"/>
                </a:lnTo>
                <a:lnTo>
                  <a:pt x="117" y="22"/>
                </a:lnTo>
                <a:lnTo>
                  <a:pt x="122" y="22"/>
                </a:lnTo>
                <a:lnTo>
                  <a:pt x="125" y="22"/>
                </a:lnTo>
                <a:lnTo>
                  <a:pt x="130" y="22"/>
                </a:lnTo>
                <a:lnTo>
                  <a:pt x="130" y="23"/>
                </a:lnTo>
                <a:lnTo>
                  <a:pt x="130" y="25"/>
                </a:lnTo>
                <a:lnTo>
                  <a:pt x="132" y="27"/>
                </a:lnTo>
                <a:lnTo>
                  <a:pt x="132" y="28"/>
                </a:lnTo>
                <a:lnTo>
                  <a:pt x="132" y="30"/>
                </a:lnTo>
                <a:lnTo>
                  <a:pt x="132" y="32"/>
                </a:lnTo>
                <a:lnTo>
                  <a:pt x="134" y="32"/>
                </a:lnTo>
                <a:lnTo>
                  <a:pt x="134" y="33"/>
                </a:lnTo>
                <a:lnTo>
                  <a:pt x="135" y="33"/>
                </a:lnTo>
                <a:lnTo>
                  <a:pt x="137" y="33"/>
                </a:lnTo>
                <a:lnTo>
                  <a:pt x="137" y="32"/>
                </a:lnTo>
                <a:lnTo>
                  <a:pt x="139" y="30"/>
                </a:lnTo>
                <a:lnTo>
                  <a:pt x="140" y="32"/>
                </a:lnTo>
                <a:lnTo>
                  <a:pt x="140" y="33"/>
                </a:lnTo>
                <a:lnTo>
                  <a:pt x="142" y="35"/>
                </a:lnTo>
                <a:lnTo>
                  <a:pt x="144" y="35"/>
                </a:lnTo>
                <a:lnTo>
                  <a:pt x="144" y="37"/>
                </a:lnTo>
                <a:lnTo>
                  <a:pt x="145" y="37"/>
                </a:lnTo>
                <a:lnTo>
                  <a:pt x="147" y="37"/>
                </a:lnTo>
                <a:lnTo>
                  <a:pt x="147" y="38"/>
                </a:lnTo>
                <a:lnTo>
                  <a:pt x="149" y="38"/>
                </a:lnTo>
                <a:lnTo>
                  <a:pt x="150" y="38"/>
                </a:lnTo>
                <a:lnTo>
                  <a:pt x="150" y="40"/>
                </a:lnTo>
                <a:lnTo>
                  <a:pt x="152" y="40"/>
                </a:lnTo>
                <a:lnTo>
                  <a:pt x="154" y="40"/>
                </a:lnTo>
                <a:lnTo>
                  <a:pt x="154" y="42"/>
                </a:lnTo>
                <a:lnTo>
                  <a:pt x="152" y="43"/>
                </a:lnTo>
                <a:lnTo>
                  <a:pt x="152" y="45"/>
                </a:lnTo>
                <a:lnTo>
                  <a:pt x="152" y="47"/>
                </a:lnTo>
                <a:lnTo>
                  <a:pt x="156" y="50"/>
                </a:lnTo>
                <a:lnTo>
                  <a:pt x="157" y="52"/>
                </a:lnTo>
                <a:lnTo>
                  <a:pt x="157" y="53"/>
                </a:lnTo>
                <a:lnTo>
                  <a:pt x="157" y="55"/>
                </a:lnTo>
                <a:lnTo>
                  <a:pt x="157" y="57"/>
                </a:lnTo>
                <a:lnTo>
                  <a:pt x="157" y="58"/>
                </a:lnTo>
                <a:lnTo>
                  <a:pt x="157" y="60"/>
                </a:lnTo>
                <a:lnTo>
                  <a:pt x="157" y="62"/>
                </a:lnTo>
                <a:lnTo>
                  <a:pt x="159" y="62"/>
                </a:lnTo>
                <a:lnTo>
                  <a:pt x="159" y="63"/>
                </a:lnTo>
                <a:lnTo>
                  <a:pt x="161" y="65"/>
                </a:lnTo>
                <a:lnTo>
                  <a:pt x="161" y="67"/>
                </a:lnTo>
                <a:lnTo>
                  <a:pt x="161" y="68"/>
                </a:lnTo>
                <a:lnTo>
                  <a:pt x="159" y="70"/>
                </a:lnTo>
                <a:lnTo>
                  <a:pt x="157" y="70"/>
                </a:lnTo>
                <a:lnTo>
                  <a:pt x="156" y="70"/>
                </a:lnTo>
                <a:lnTo>
                  <a:pt x="156" y="72"/>
                </a:lnTo>
                <a:lnTo>
                  <a:pt x="154" y="72"/>
                </a:lnTo>
                <a:lnTo>
                  <a:pt x="154" y="73"/>
                </a:lnTo>
                <a:lnTo>
                  <a:pt x="152" y="73"/>
                </a:lnTo>
                <a:lnTo>
                  <a:pt x="152" y="75"/>
                </a:lnTo>
                <a:lnTo>
                  <a:pt x="150" y="77"/>
                </a:lnTo>
                <a:lnTo>
                  <a:pt x="150" y="78"/>
                </a:lnTo>
                <a:lnTo>
                  <a:pt x="152" y="80"/>
                </a:lnTo>
                <a:lnTo>
                  <a:pt x="154" y="82"/>
                </a:lnTo>
                <a:lnTo>
                  <a:pt x="154" y="83"/>
                </a:lnTo>
                <a:lnTo>
                  <a:pt x="154" y="85"/>
                </a:lnTo>
                <a:lnTo>
                  <a:pt x="152" y="87"/>
                </a:lnTo>
                <a:lnTo>
                  <a:pt x="152" y="89"/>
                </a:lnTo>
                <a:lnTo>
                  <a:pt x="154" y="90"/>
                </a:lnTo>
                <a:lnTo>
                  <a:pt x="150" y="92"/>
                </a:lnTo>
                <a:lnTo>
                  <a:pt x="149" y="94"/>
                </a:lnTo>
                <a:lnTo>
                  <a:pt x="150" y="95"/>
                </a:lnTo>
                <a:lnTo>
                  <a:pt x="150" y="97"/>
                </a:lnTo>
                <a:lnTo>
                  <a:pt x="152" y="99"/>
                </a:lnTo>
                <a:lnTo>
                  <a:pt x="152" y="100"/>
                </a:lnTo>
                <a:lnTo>
                  <a:pt x="152" y="102"/>
                </a:lnTo>
                <a:lnTo>
                  <a:pt x="154" y="104"/>
                </a:lnTo>
                <a:lnTo>
                  <a:pt x="154" y="105"/>
                </a:lnTo>
                <a:lnTo>
                  <a:pt x="157" y="107"/>
                </a:lnTo>
                <a:lnTo>
                  <a:pt x="161" y="107"/>
                </a:lnTo>
                <a:lnTo>
                  <a:pt x="164" y="107"/>
                </a:lnTo>
                <a:lnTo>
                  <a:pt x="166" y="107"/>
                </a:lnTo>
                <a:lnTo>
                  <a:pt x="166" y="109"/>
                </a:lnTo>
                <a:lnTo>
                  <a:pt x="169" y="110"/>
                </a:lnTo>
                <a:lnTo>
                  <a:pt x="171" y="112"/>
                </a:lnTo>
                <a:lnTo>
                  <a:pt x="172" y="112"/>
                </a:lnTo>
                <a:lnTo>
                  <a:pt x="174" y="114"/>
                </a:lnTo>
                <a:lnTo>
                  <a:pt x="176" y="114"/>
                </a:lnTo>
                <a:lnTo>
                  <a:pt x="177" y="115"/>
                </a:lnTo>
                <a:lnTo>
                  <a:pt x="179" y="117"/>
                </a:lnTo>
                <a:lnTo>
                  <a:pt x="179" y="119"/>
                </a:lnTo>
                <a:lnTo>
                  <a:pt x="177" y="119"/>
                </a:lnTo>
                <a:lnTo>
                  <a:pt x="176" y="120"/>
                </a:lnTo>
                <a:lnTo>
                  <a:pt x="174" y="120"/>
                </a:lnTo>
                <a:lnTo>
                  <a:pt x="174" y="122"/>
                </a:lnTo>
                <a:lnTo>
                  <a:pt x="172" y="122"/>
                </a:lnTo>
                <a:lnTo>
                  <a:pt x="172" y="124"/>
                </a:lnTo>
                <a:lnTo>
                  <a:pt x="171" y="124"/>
                </a:lnTo>
                <a:lnTo>
                  <a:pt x="169" y="124"/>
                </a:lnTo>
                <a:lnTo>
                  <a:pt x="169" y="125"/>
                </a:lnTo>
                <a:lnTo>
                  <a:pt x="167" y="125"/>
                </a:lnTo>
                <a:lnTo>
                  <a:pt x="167" y="127"/>
                </a:lnTo>
                <a:lnTo>
                  <a:pt x="166" y="129"/>
                </a:lnTo>
                <a:lnTo>
                  <a:pt x="164" y="130"/>
                </a:lnTo>
                <a:lnTo>
                  <a:pt x="162" y="130"/>
                </a:lnTo>
                <a:lnTo>
                  <a:pt x="162" y="132"/>
                </a:lnTo>
                <a:lnTo>
                  <a:pt x="161" y="132"/>
                </a:lnTo>
                <a:lnTo>
                  <a:pt x="161" y="135"/>
                </a:lnTo>
                <a:lnTo>
                  <a:pt x="161" y="137"/>
                </a:lnTo>
                <a:lnTo>
                  <a:pt x="159" y="139"/>
                </a:lnTo>
                <a:lnTo>
                  <a:pt x="159" y="140"/>
                </a:lnTo>
                <a:lnTo>
                  <a:pt x="161" y="139"/>
                </a:lnTo>
                <a:lnTo>
                  <a:pt x="162" y="139"/>
                </a:lnTo>
                <a:lnTo>
                  <a:pt x="164" y="139"/>
                </a:lnTo>
                <a:lnTo>
                  <a:pt x="167" y="140"/>
                </a:lnTo>
                <a:lnTo>
                  <a:pt x="169" y="140"/>
                </a:lnTo>
                <a:lnTo>
                  <a:pt x="171" y="142"/>
                </a:lnTo>
                <a:lnTo>
                  <a:pt x="171" y="144"/>
                </a:lnTo>
                <a:lnTo>
                  <a:pt x="169" y="145"/>
                </a:lnTo>
                <a:lnTo>
                  <a:pt x="167" y="145"/>
                </a:lnTo>
                <a:lnTo>
                  <a:pt x="167" y="147"/>
                </a:lnTo>
                <a:lnTo>
                  <a:pt x="167" y="149"/>
                </a:lnTo>
                <a:lnTo>
                  <a:pt x="169" y="149"/>
                </a:lnTo>
                <a:lnTo>
                  <a:pt x="171" y="150"/>
                </a:lnTo>
                <a:lnTo>
                  <a:pt x="174" y="154"/>
                </a:lnTo>
                <a:lnTo>
                  <a:pt x="176" y="157"/>
                </a:lnTo>
                <a:lnTo>
                  <a:pt x="174" y="159"/>
                </a:lnTo>
                <a:lnTo>
                  <a:pt x="171" y="160"/>
                </a:lnTo>
                <a:lnTo>
                  <a:pt x="171" y="162"/>
                </a:lnTo>
                <a:lnTo>
                  <a:pt x="169" y="165"/>
                </a:lnTo>
                <a:lnTo>
                  <a:pt x="169" y="167"/>
                </a:lnTo>
                <a:lnTo>
                  <a:pt x="167" y="169"/>
                </a:lnTo>
                <a:lnTo>
                  <a:pt x="167" y="170"/>
                </a:lnTo>
                <a:lnTo>
                  <a:pt x="167" y="172"/>
                </a:lnTo>
                <a:lnTo>
                  <a:pt x="167" y="174"/>
                </a:lnTo>
                <a:lnTo>
                  <a:pt x="166" y="174"/>
                </a:lnTo>
                <a:lnTo>
                  <a:pt x="166" y="175"/>
                </a:lnTo>
                <a:lnTo>
                  <a:pt x="164" y="177"/>
                </a:lnTo>
                <a:lnTo>
                  <a:pt x="164" y="179"/>
                </a:lnTo>
                <a:lnTo>
                  <a:pt x="164" y="180"/>
                </a:lnTo>
                <a:lnTo>
                  <a:pt x="166" y="180"/>
                </a:lnTo>
                <a:lnTo>
                  <a:pt x="166" y="182"/>
                </a:lnTo>
                <a:lnTo>
                  <a:pt x="167" y="184"/>
                </a:lnTo>
                <a:lnTo>
                  <a:pt x="164" y="187"/>
                </a:lnTo>
                <a:lnTo>
                  <a:pt x="164" y="189"/>
                </a:lnTo>
                <a:lnTo>
                  <a:pt x="164" y="190"/>
                </a:lnTo>
                <a:lnTo>
                  <a:pt x="166" y="190"/>
                </a:lnTo>
                <a:lnTo>
                  <a:pt x="167" y="192"/>
                </a:lnTo>
                <a:lnTo>
                  <a:pt x="167" y="195"/>
                </a:lnTo>
                <a:lnTo>
                  <a:pt x="166" y="195"/>
                </a:lnTo>
                <a:lnTo>
                  <a:pt x="166" y="197"/>
                </a:lnTo>
                <a:lnTo>
                  <a:pt x="164" y="197"/>
                </a:lnTo>
                <a:lnTo>
                  <a:pt x="162" y="197"/>
                </a:lnTo>
                <a:lnTo>
                  <a:pt x="161" y="197"/>
                </a:lnTo>
                <a:lnTo>
                  <a:pt x="159" y="197"/>
                </a:lnTo>
                <a:lnTo>
                  <a:pt x="157" y="199"/>
                </a:lnTo>
                <a:lnTo>
                  <a:pt x="156" y="199"/>
                </a:lnTo>
                <a:lnTo>
                  <a:pt x="154" y="197"/>
                </a:lnTo>
                <a:lnTo>
                  <a:pt x="154" y="199"/>
                </a:lnTo>
                <a:lnTo>
                  <a:pt x="152" y="199"/>
                </a:lnTo>
                <a:lnTo>
                  <a:pt x="150" y="200"/>
                </a:lnTo>
                <a:lnTo>
                  <a:pt x="150" y="202"/>
                </a:lnTo>
                <a:lnTo>
                  <a:pt x="149" y="205"/>
                </a:lnTo>
                <a:lnTo>
                  <a:pt x="149" y="207"/>
                </a:lnTo>
                <a:lnTo>
                  <a:pt x="147" y="209"/>
                </a:lnTo>
                <a:lnTo>
                  <a:pt x="147" y="210"/>
                </a:lnTo>
                <a:lnTo>
                  <a:pt x="145" y="212"/>
                </a:lnTo>
                <a:lnTo>
                  <a:pt x="145" y="214"/>
                </a:lnTo>
                <a:lnTo>
                  <a:pt x="145" y="215"/>
                </a:lnTo>
                <a:lnTo>
                  <a:pt x="145" y="217"/>
                </a:lnTo>
                <a:lnTo>
                  <a:pt x="147" y="217"/>
                </a:lnTo>
                <a:lnTo>
                  <a:pt x="149" y="219"/>
                </a:lnTo>
                <a:lnTo>
                  <a:pt x="150" y="219"/>
                </a:lnTo>
                <a:lnTo>
                  <a:pt x="152" y="219"/>
                </a:lnTo>
                <a:lnTo>
                  <a:pt x="154" y="219"/>
                </a:lnTo>
                <a:lnTo>
                  <a:pt x="156" y="219"/>
                </a:lnTo>
                <a:lnTo>
                  <a:pt x="156" y="220"/>
                </a:lnTo>
                <a:lnTo>
                  <a:pt x="157" y="220"/>
                </a:lnTo>
                <a:lnTo>
                  <a:pt x="157" y="222"/>
                </a:lnTo>
                <a:lnTo>
                  <a:pt x="159" y="222"/>
                </a:lnTo>
                <a:lnTo>
                  <a:pt x="161" y="222"/>
                </a:lnTo>
                <a:lnTo>
                  <a:pt x="159" y="225"/>
                </a:lnTo>
                <a:lnTo>
                  <a:pt x="157" y="227"/>
                </a:lnTo>
                <a:lnTo>
                  <a:pt x="157" y="229"/>
                </a:lnTo>
                <a:lnTo>
                  <a:pt x="157" y="230"/>
                </a:lnTo>
                <a:lnTo>
                  <a:pt x="156" y="230"/>
                </a:lnTo>
                <a:lnTo>
                  <a:pt x="154" y="230"/>
                </a:lnTo>
                <a:lnTo>
                  <a:pt x="152" y="230"/>
                </a:lnTo>
                <a:lnTo>
                  <a:pt x="150" y="230"/>
                </a:lnTo>
                <a:lnTo>
                  <a:pt x="149" y="230"/>
                </a:lnTo>
                <a:lnTo>
                  <a:pt x="147" y="229"/>
                </a:lnTo>
                <a:lnTo>
                  <a:pt x="145" y="229"/>
                </a:lnTo>
                <a:lnTo>
                  <a:pt x="144" y="229"/>
                </a:lnTo>
                <a:lnTo>
                  <a:pt x="142" y="229"/>
                </a:lnTo>
                <a:lnTo>
                  <a:pt x="142" y="230"/>
                </a:lnTo>
                <a:lnTo>
                  <a:pt x="142" y="232"/>
                </a:lnTo>
                <a:lnTo>
                  <a:pt x="142" y="234"/>
                </a:lnTo>
                <a:lnTo>
                  <a:pt x="144" y="235"/>
                </a:lnTo>
                <a:lnTo>
                  <a:pt x="145" y="240"/>
                </a:lnTo>
                <a:lnTo>
                  <a:pt x="145" y="242"/>
                </a:lnTo>
                <a:lnTo>
                  <a:pt x="145" y="245"/>
                </a:lnTo>
                <a:lnTo>
                  <a:pt x="145" y="247"/>
                </a:lnTo>
                <a:lnTo>
                  <a:pt x="144" y="247"/>
                </a:lnTo>
                <a:lnTo>
                  <a:pt x="144" y="249"/>
                </a:lnTo>
                <a:lnTo>
                  <a:pt x="142" y="249"/>
                </a:lnTo>
                <a:lnTo>
                  <a:pt x="142" y="250"/>
                </a:lnTo>
                <a:lnTo>
                  <a:pt x="144" y="250"/>
                </a:lnTo>
                <a:lnTo>
                  <a:pt x="147" y="252"/>
                </a:lnTo>
                <a:lnTo>
                  <a:pt x="149" y="254"/>
                </a:lnTo>
                <a:lnTo>
                  <a:pt x="149" y="255"/>
                </a:lnTo>
                <a:lnTo>
                  <a:pt x="149" y="257"/>
                </a:lnTo>
                <a:lnTo>
                  <a:pt x="149" y="259"/>
                </a:lnTo>
                <a:lnTo>
                  <a:pt x="149" y="260"/>
                </a:lnTo>
                <a:lnTo>
                  <a:pt x="147" y="260"/>
                </a:lnTo>
                <a:lnTo>
                  <a:pt x="145" y="260"/>
                </a:lnTo>
                <a:lnTo>
                  <a:pt x="147" y="262"/>
                </a:lnTo>
                <a:lnTo>
                  <a:pt x="147" y="264"/>
                </a:lnTo>
                <a:lnTo>
                  <a:pt x="147" y="265"/>
                </a:lnTo>
                <a:lnTo>
                  <a:pt x="149" y="267"/>
                </a:lnTo>
                <a:lnTo>
                  <a:pt x="150" y="269"/>
                </a:lnTo>
                <a:lnTo>
                  <a:pt x="150" y="270"/>
                </a:lnTo>
                <a:lnTo>
                  <a:pt x="152" y="270"/>
                </a:lnTo>
                <a:lnTo>
                  <a:pt x="154" y="270"/>
                </a:lnTo>
                <a:lnTo>
                  <a:pt x="156" y="270"/>
                </a:lnTo>
                <a:lnTo>
                  <a:pt x="156" y="272"/>
                </a:lnTo>
                <a:lnTo>
                  <a:pt x="157" y="272"/>
                </a:lnTo>
                <a:lnTo>
                  <a:pt x="159" y="272"/>
                </a:lnTo>
                <a:lnTo>
                  <a:pt x="161" y="272"/>
                </a:lnTo>
                <a:lnTo>
                  <a:pt x="161" y="274"/>
                </a:lnTo>
                <a:lnTo>
                  <a:pt x="161" y="275"/>
                </a:lnTo>
                <a:lnTo>
                  <a:pt x="159" y="279"/>
                </a:lnTo>
                <a:lnTo>
                  <a:pt x="159" y="282"/>
                </a:lnTo>
                <a:lnTo>
                  <a:pt x="161" y="282"/>
                </a:lnTo>
                <a:lnTo>
                  <a:pt x="161" y="284"/>
                </a:lnTo>
                <a:lnTo>
                  <a:pt x="161" y="287"/>
                </a:lnTo>
                <a:lnTo>
                  <a:pt x="161" y="289"/>
                </a:lnTo>
                <a:lnTo>
                  <a:pt x="159" y="289"/>
                </a:lnTo>
                <a:lnTo>
                  <a:pt x="156" y="292"/>
                </a:lnTo>
                <a:lnTo>
                  <a:pt x="154" y="294"/>
                </a:lnTo>
                <a:lnTo>
                  <a:pt x="156" y="296"/>
                </a:lnTo>
                <a:lnTo>
                  <a:pt x="156" y="297"/>
                </a:lnTo>
                <a:lnTo>
                  <a:pt x="154" y="297"/>
                </a:lnTo>
                <a:lnTo>
                  <a:pt x="154" y="299"/>
                </a:lnTo>
                <a:lnTo>
                  <a:pt x="154" y="301"/>
                </a:lnTo>
                <a:lnTo>
                  <a:pt x="152" y="301"/>
                </a:lnTo>
                <a:lnTo>
                  <a:pt x="152" y="299"/>
                </a:lnTo>
                <a:lnTo>
                  <a:pt x="150" y="297"/>
                </a:lnTo>
                <a:lnTo>
                  <a:pt x="149" y="297"/>
                </a:lnTo>
                <a:lnTo>
                  <a:pt x="147" y="297"/>
                </a:lnTo>
                <a:lnTo>
                  <a:pt x="145" y="299"/>
                </a:lnTo>
                <a:lnTo>
                  <a:pt x="144" y="301"/>
                </a:lnTo>
                <a:lnTo>
                  <a:pt x="140" y="301"/>
                </a:lnTo>
                <a:lnTo>
                  <a:pt x="139" y="301"/>
                </a:lnTo>
                <a:lnTo>
                  <a:pt x="137" y="302"/>
                </a:lnTo>
                <a:lnTo>
                  <a:pt x="139" y="302"/>
                </a:lnTo>
                <a:lnTo>
                  <a:pt x="140" y="304"/>
                </a:lnTo>
                <a:lnTo>
                  <a:pt x="140" y="306"/>
                </a:lnTo>
                <a:lnTo>
                  <a:pt x="140" y="307"/>
                </a:lnTo>
                <a:lnTo>
                  <a:pt x="144" y="309"/>
                </a:lnTo>
                <a:lnTo>
                  <a:pt x="145" y="312"/>
                </a:lnTo>
                <a:lnTo>
                  <a:pt x="144" y="314"/>
                </a:lnTo>
                <a:lnTo>
                  <a:pt x="140" y="314"/>
                </a:lnTo>
                <a:lnTo>
                  <a:pt x="134" y="314"/>
                </a:lnTo>
                <a:lnTo>
                  <a:pt x="132" y="314"/>
                </a:lnTo>
                <a:lnTo>
                  <a:pt x="124" y="314"/>
                </a:lnTo>
                <a:lnTo>
                  <a:pt x="115" y="314"/>
                </a:lnTo>
                <a:lnTo>
                  <a:pt x="112" y="314"/>
                </a:lnTo>
                <a:lnTo>
                  <a:pt x="110" y="314"/>
                </a:lnTo>
                <a:lnTo>
                  <a:pt x="109" y="314"/>
                </a:lnTo>
                <a:lnTo>
                  <a:pt x="104" y="314"/>
                </a:lnTo>
                <a:lnTo>
                  <a:pt x="99" y="314"/>
                </a:lnTo>
                <a:lnTo>
                  <a:pt x="95" y="312"/>
                </a:lnTo>
                <a:lnTo>
                  <a:pt x="94" y="312"/>
                </a:lnTo>
                <a:lnTo>
                  <a:pt x="90" y="312"/>
                </a:lnTo>
                <a:lnTo>
                  <a:pt x="89" y="312"/>
                </a:lnTo>
                <a:lnTo>
                  <a:pt x="89" y="314"/>
                </a:lnTo>
                <a:lnTo>
                  <a:pt x="87" y="316"/>
                </a:lnTo>
                <a:lnTo>
                  <a:pt x="85" y="316"/>
                </a:lnTo>
                <a:lnTo>
                  <a:pt x="84" y="317"/>
                </a:lnTo>
                <a:lnTo>
                  <a:pt x="84" y="319"/>
                </a:lnTo>
                <a:lnTo>
                  <a:pt x="82" y="322"/>
                </a:lnTo>
                <a:lnTo>
                  <a:pt x="80" y="326"/>
                </a:lnTo>
                <a:lnTo>
                  <a:pt x="80" y="327"/>
                </a:lnTo>
                <a:lnTo>
                  <a:pt x="80" y="329"/>
                </a:lnTo>
                <a:lnTo>
                  <a:pt x="80" y="331"/>
                </a:lnTo>
                <a:lnTo>
                  <a:pt x="79" y="331"/>
                </a:lnTo>
                <a:lnTo>
                  <a:pt x="77" y="332"/>
                </a:lnTo>
                <a:lnTo>
                  <a:pt x="75" y="332"/>
                </a:lnTo>
                <a:lnTo>
                  <a:pt x="74" y="332"/>
                </a:lnTo>
                <a:lnTo>
                  <a:pt x="70" y="334"/>
                </a:lnTo>
                <a:lnTo>
                  <a:pt x="69" y="334"/>
                </a:lnTo>
                <a:lnTo>
                  <a:pt x="65" y="332"/>
                </a:lnTo>
                <a:lnTo>
                  <a:pt x="64" y="332"/>
                </a:lnTo>
                <a:lnTo>
                  <a:pt x="62" y="334"/>
                </a:lnTo>
                <a:lnTo>
                  <a:pt x="60" y="336"/>
                </a:lnTo>
                <a:lnTo>
                  <a:pt x="59" y="336"/>
                </a:lnTo>
                <a:lnTo>
                  <a:pt x="57" y="337"/>
                </a:lnTo>
                <a:lnTo>
                  <a:pt x="55" y="337"/>
                </a:lnTo>
                <a:lnTo>
                  <a:pt x="54" y="336"/>
                </a:lnTo>
                <a:lnTo>
                  <a:pt x="54" y="334"/>
                </a:lnTo>
                <a:lnTo>
                  <a:pt x="52" y="332"/>
                </a:lnTo>
                <a:lnTo>
                  <a:pt x="50" y="329"/>
                </a:lnTo>
                <a:lnTo>
                  <a:pt x="49" y="327"/>
                </a:lnTo>
                <a:lnTo>
                  <a:pt x="49" y="326"/>
                </a:lnTo>
                <a:lnTo>
                  <a:pt x="45" y="326"/>
                </a:lnTo>
                <a:lnTo>
                  <a:pt x="40" y="327"/>
                </a:lnTo>
                <a:lnTo>
                  <a:pt x="39" y="326"/>
                </a:lnTo>
                <a:lnTo>
                  <a:pt x="39" y="331"/>
                </a:lnTo>
                <a:lnTo>
                  <a:pt x="39" y="332"/>
                </a:lnTo>
                <a:lnTo>
                  <a:pt x="37" y="334"/>
                </a:lnTo>
                <a:lnTo>
                  <a:pt x="37" y="336"/>
                </a:lnTo>
                <a:lnTo>
                  <a:pt x="35" y="336"/>
                </a:lnTo>
                <a:lnTo>
                  <a:pt x="34" y="336"/>
                </a:lnTo>
                <a:lnTo>
                  <a:pt x="34" y="337"/>
                </a:lnTo>
                <a:lnTo>
                  <a:pt x="34" y="339"/>
                </a:lnTo>
                <a:lnTo>
                  <a:pt x="34" y="341"/>
                </a:lnTo>
                <a:lnTo>
                  <a:pt x="32" y="341"/>
                </a:lnTo>
                <a:lnTo>
                  <a:pt x="32" y="346"/>
                </a:lnTo>
                <a:lnTo>
                  <a:pt x="30" y="349"/>
                </a:lnTo>
                <a:lnTo>
                  <a:pt x="30" y="351"/>
                </a:lnTo>
                <a:lnTo>
                  <a:pt x="29" y="354"/>
                </a:lnTo>
                <a:lnTo>
                  <a:pt x="27" y="354"/>
                </a:lnTo>
                <a:lnTo>
                  <a:pt x="25" y="354"/>
                </a:lnTo>
                <a:lnTo>
                  <a:pt x="24" y="354"/>
                </a:lnTo>
                <a:lnTo>
                  <a:pt x="22" y="354"/>
                </a:lnTo>
                <a:lnTo>
                  <a:pt x="20" y="352"/>
                </a:lnTo>
                <a:lnTo>
                  <a:pt x="20" y="356"/>
                </a:lnTo>
                <a:lnTo>
                  <a:pt x="22" y="359"/>
                </a:lnTo>
                <a:lnTo>
                  <a:pt x="22" y="361"/>
                </a:lnTo>
                <a:lnTo>
                  <a:pt x="20" y="361"/>
                </a:lnTo>
                <a:lnTo>
                  <a:pt x="19" y="361"/>
                </a:lnTo>
                <a:lnTo>
                  <a:pt x="15" y="361"/>
                </a:lnTo>
                <a:lnTo>
                  <a:pt x="14" y="361"/>
                </a:lnTo>
                <a:lnTo>
                  <a:pt x="12" y="361"/>
                </a:lnTo>
                <a:lnTo>
                  <a:pt x="12" y="357"/>
                </a:lnTo>
                <a:lnTo>
                  <a:pt x="12" y="356"/>
                </a:lnTo>
                <a:lnTo>
                  <a:pt x="12" y="349"/>
                </a:lnTo>
                <a:lnTo>
                  <a:pt x="14" y="346"/>
                </a:lnTo>
                <a:lnTo>
                  <a:pt x="14" y="342"/>
                </a:lnTo>
                <a:lnTo>
                  <a:pt x="14" y="341"/>
                </a:lnTo>
                <a:lnTo>
                  <a:pt x="12" y="339"/>
                </a:lnTo>
                <a:lnTo>
                  <a:pt x="12" y="336"/>
                </a:lnTo>
                <a:lnTo>
                  <a:pt x="14" y="334"/>
                </a:lnTo>
                <a:lnTo>
                  <a:pt x="12" y="332"/>
                </a:lnTo>
                <a:lnTo>
                  <a:pt x="12" y="331"/>
                </a:lnTo>
                <a:lnTo>
                  <a:pt x="14" y="331"/>
                </a:lnTo>
                <a:lnTo>
                  <a:pt x="14" y="329"/>
                </a:lnTo>
                <a:lnTo>
                  <a:pt x="15" y="329"/>
                </a:lnTo>
                <a:lnTo>
                  <a:pt x="17" y="329"/>
                </a:lnTo>
                <a:lnTo>
                  <a:pt x="17" y="327"/>
                </a:lnTo>
                <a:lnTo>
                  <a:pt x="17" y="326"/>
                </a:lnTo>
                <a:lnTo>
                  <a:pt x="15" y="326"/>
                </a:lnTo>
                <a:lnTo>
                  <a:pt x="15" y="324"/>
                </a:lnTo>
                <a:lnTo>
                  <a:pt x="15" y="322"/>
                </a:lnTo>
                <a:lnTo>
                  <a:pt x="17" y="322"/>
                </a:lnTo>
                <a:lnTo>
                  <a:pt x="17" y="321"/>
                </a:lnTo>
                <a:lnTo>
                  <a:pt x="15" y="321"/>
                </a:lnTo>
                <a:lnTo>
                  <a:pt x="15" y="319"/>
                </a:lnTo>
                <a:lnTo>
                  <a:pt x="14" y="319"/>
                </a:lnTo>
                <a:lnTo>
                  <a:pt x="15" y="317"/>
                </a:lnTo>
                <a:lnTo>
                  <a:pt x="15" y="316"/>
                </a:lnTo>
                <a:lnTo>
                  <a:pt x="15" y="314"/>
                </a:lnTo>
                <a:lnTo>
                  <a:pt x="15" y="312"/>
                </a:lnTo>
                <a:lnTo>
                  <a:pt x="17" y="312"/>
                </a:lnTo>
                <a:lnTo>
                  <a:pt x="19" y="311"/>
                </a:lnTo>
                <a:lnTo>
                  <a:pt x="20" y="311"/>
                </a:lnTo>
                <a:lnTo>
                  <a:pt x="20" y="309"/>
                </a:lnTo>
                <a:lnTo>
                  <a:pt x="20" y="307"/>
                </a:lnTo>
                <a:lnTo>
                  <a:pt x="22" y="307"/>
                </a:lnTo>
                <a:lnTo>
                  <a:pt x="24" y="307"/>
                </a:lnTo>
                <a:lnTo>
                  <a:pt x="24" y="306"/>
                </a:lnTo>
                <a:lnTo>
                  <a:pt x="25" y="306"/>
                </a:lnTo>
                <a:lnTo>
                  <a:pt x="25" y="307"/>
                </a:lnTo>
                <a:lnTo>
                  <a:pt x="27" y="307"/>
                </a:lnTo>
                <a:lnTo>
                  <a:pt x="27" y="306"/>
                </a:lnTo>
                <a:lnTo>
                  <a:pt x="29" y="306"/>
                </a:lnTo>
                <a:lnTo>
                  <a:pt x="30" y="306"/>
                </a:lnTo>
                <a:lnTo>
                  <a:pt x="30" y="307"/>
                </a:lnTo>
                <a:lnTo>
                  <a:pt x="32" y="307"/>
                </a:lnTo>
                <a:lnTo>
                  <a:pt x="32" y="306"/>
                </a:lnTo>
                <a:lnTo>
                  <a:pt x="30" y="306"/>
                </a:lnTo>
                <a:lnTo>
                  <a:pt x="29" y="306"/>
                </a:lnTo>
                <a:lnTo>
                  <a:pt x="29" y="304"/>
                </a:lnTo>
                <a:lnTo>
                  <a:pt x="27" y="304"/>
                </a:lnTo>
                <a:lnTo>
                  <a:pt x="25" y="304"/>
                </a:lnTo>
                <a:lnTo>
                  <a:pt x="22" y="304"/>
                </a:lnTo>
                <a:lnTo>
                  <a:pt x="20" y="304"/>
                </a:lnTo>
                <a:lnTo>
                  <a:pt x="17" y="304"/>
                </a:lnTo>
                <a:lnTo>
                  <a:pt x="14" y="304"/>
                </a:lnTo>
                <a:lnTo>
                  <a:pt x="15" y="301"/>
                </a:lnTo>
                <a:lnTo>
                  <a:pt x="17" y="301"/>
                </a:lnTo>
                <a:lnTo>
                  <a:pt x="17" y="299"/>
                </a:lnTo>
                <a:lnTo>
                  <a:pt x="19" y="299"/>
                </a:lnTo>
                <a:lnTo>
                  <a:pt x="19" y="297"/>
                </a:lnTo>
                <a:lnTo>
                  <a:pt x="20" y="296"/>
                </a:lnTo>
                <a:lnTo>
                  <a:pt x="22" y="294"/>
                </a:lnTo>
                <a:lnTo>
                  <a:pt x="22" y="292"/>
                </a:lnTo>
                <a:lnTo>
                  <a:pt x="24" y="291"/>
                </a:lnTo>
                <a:lnTo>
                  <a:pt x="24" y="289"/>
                </a:lnTo>
                <a:lnTo>
                  <a:pt x="25" y="287"/>
                </a:lnTo>
                <a:lnTo>
                  <a:pt x="25" y="285"/>
                </a:lnTo>
                <a:lnTo>
                  <a:pt x="25" y="284"/>
                </a:lnTo>
                <a:lnTo>
                  <a:pt x="25" y="282"/>
                </a:lnTo>
                <a:lnTo>
                  <a:pt x="27" y="279"/>
                </a:lnTo>
                <a:lnTo>
                  <a:pt x="29" y="277"/>
                </a:lnTo>
                <a:lnTo>
                  <a:pt x="29" y="275"/>
                </a:lnTo>
                <a:lnTo>
                  <a:pt x="30" y="274"/>
                </a:lnTo>
                <a:lnTo>
                  <a:pt x="30" y="270"/>
                </a:lnTo>
                <a:lnTo>
                  <a:pt x="32" y="269"/>
                </a:lnTo>
                <a:lnTo>
                  <a:pt x="32" y="267"/>
                </a:lnTo>
                <a:lnTo>
                  <a:pt x="34" y="267"/>
                </a:lnTo>
                <a:lnTo>
                  <a:pt x="35" y="269"/>
                </a:lnTo>
                <a:lnTo>
                  <a:pt x="37" y="267"/>
                </a:lnTo>
                <a:lnTo>
                  <a:pt x="39" y="267"/>
                </a:lnTo>
                <a:lnTo>
                  <a:pt x="40" y="265"/>
                </a:lnTo>
                <a:lnTo>
                  <a:pt x="42" y="265"/>
                </a:lnTo>
                <a:lnTo>
                  <a:pt x="42" y="264"/>
                </a:lnTo>
                <a:lnTo>
                  <a:pt x="44" y="264"/>
                </a:lnTo>
                <a:lnTo>
                  <a:pt x="45" y="264"/>
                </a:lnTo>
                <a:lnTo>
                  <a:pt x="45" y="262"/>
                </a:lnTo>
                <a:lnTo>
                  <a:pt x="47" y="262"/>
                </a:lnTo>
                <a:lnTo>
                  <a:pt x="47" y="260"/>
                </a:lnTo>
                <a:lnTo>
                  <a:pt x="49" y="259"/>
                </a:lnTo>
                <a:lnTo>
                  <a:pt x="52" y="259"/>
                </a:lnTo>
                <a:lnTo>
                  <a:pt x="52" y="255"/>
                </a:lnTo>
                <a:lnTo>
                  <a:pt x="54" y="254"/>
                </a:lnTo>
                <a:lnTo>
                  <a:pt x="54" y="250"/>
                </a:lnTo>
                <a:lnTo>
                  <a:pt x="54" y="249"/>
                </a:lnTo>
                <a:lnTo>
                  <a:pt x="52" y="247"/>
                </a:lnTo>
                <a:lnTo>
                  <a:pt x="52" y="245"/>
                </a:lnTo>
                <a:lnTo>
                  <a:pt x="50" y="245"/>
                </a:lnTo>
                <a:lnTo>
                  <a:pt x="52" y="244"/>
                </a:lnTo>
                <a:lnTo>
                  <a:pt x="54" y="240"/>
                </a:lnTo>
                <a:lnTo>
                  <a:pt x="54" y="239"/>
                </a:lnTo>
                <a:lnTo>
                  <a:pt x="55" y="239"/>
                </a:lnTo>
                <a:lnTo>
                  <a:pt x="55" y="237"/>
                </a:lnTo>
                <a:lnTo>
                  <a:pt x="57" y="232"/>
                </a:lnTo>
                <a:lnTo>
                  <a:pt x="59" y="232"/>
                </a:lnTo>
                <a:lnTo>
                  <a:pt x="60" y="230"/>
                </a:lnTo>
                <a:lnTo>
                  <a:pt x="60" y="229"/>
                </a:lnTo>
                <a:lnTo>
                  <a:pt x="62" y="227"/>
                </a:lnTo>
                <a:lnTo>
                  <a:pt x="62" y="225"/>
                </a:lnTo>
                <a:lnTo>
                  <a:pt x="62" y="224"/>
                </a:lnTo>
                <a:lnTo>
                  <a:pt x="60" y="224"/>
                </a:lnTo>
                <a:lnTo>
                  <a:pt x="59" y="225"/>
                </a:lnTo>
                <a:lnTo>
                  <a:pt x="57" y="225"/>
                </a:lnTo>
                <a:lnTo>
                  <a:pt x="55" y="225"/>
                </a:lnTo>
                <a:lnTo>
                  <a:pt x="54" y="224"/>
                </a:lnTo>
                <a:lnTo>
                  <a:pt x="54" y="222"/>
                </a:lnTo>
                <a:lnTo>
                  <a:pt x="55" y="220"/>
                </a:lnTo>
                <a:lnTo>
                  <a:pt x="57" y="220"/>
                </a:lnTo>
                <a:lnTo>
                  <a:pt x="57" y="219"/>
                </a:lnTo>
                <a:lnTo>
                  <a:pt x="59" y="217"/>
                </a:lnTo>
                <a:lnTo>
                  <a:pt x="59" y="215"/>
                </a:lnTo>
                <a:lnTo>
                  <a:pt x="59" y="214"/>
                </a:lnTo>
                <a:lnTo>
                  <a:pt x="59" y="212"/>
                </a:lnTo>
                <a:lnTo>
                  <a:pt x="59" y="210"/>
                </a:lnTo>
                <a:lnTo>
                  <a:pt x="60" y="209"/>
                </a:lnTo>
                <a:lnTo>
                  <a:pt x="60" y="205"/>
                </a:lnTo>
                <a:lnTo>
                  <a:pt x="62" y="202"/>
                </a:lnTo>
                <a:lnTo>
                  <a:pt x="60" y="200"/>
                </a:lnTo>
                <a:lnTo>
                  <a:pt x="59" y="204"/>
                </a:lnTo>
                <a:lnTo>
                  <a:pt x="55" y="204"/>
                </a:lnTo>
                <a:lnTo>
                  <a:pt x="54" y="202"/>
                </a:lnTo>
                <a:lnTo>
                  <a:pt x="54" y="200"/>
                </a:lnTo>
                <a:lnTo>
                  <a:pt x="52" y="200"/>
                </a:lnTo>
                <a:lnTo>
                  <a:pt x="50" y="200"/>
                </a:lnTo>
                <a:lnTo>
                  <a:pt x="49" y="200"/>
                </a:lnTo>
                <a:lnTo>
                  <a:pt x="47" y="200"/>
                </a:lnTo>
                <a:lnTo>
                  <a:pt x="45" y="200"/>
                </a:lnTo>
                <a:lnTo>
                  <a:pt x="44" y="199"/>
                </a:lnTo>
                <a:lnTo>
                  <a:pt x="42" y="199"/>
                </a:lnTo>
                <a:lnTo>
                  <a:pt x="40" y="199"/>
                </a:lnTo>
                <a:lnTo>
                  <a:pt x="39" y="200"/>
                </a:lnTo>
                <a:lnTo>
                  <a:pt x="39" y="197"/>
                </a:lnTo>
                <a:lnTo>
                  <a:pt x="39" y="195"/>
                </a:lnTo>
                <a:lnTo>
                  <a:pt x="39" y="194"/>
                </a:lnTo>
                <a:lnTo>
                  <a:pt x="39" y="192"/>
                </a:lnTo>
                <a:lnTo>
                  <a:pt x="39" y="190"/>
                </a:lnTo>
                <a:lnTo>
                  <a:pt x="40" y="190"/>
                </a:lnTo>
                <a:lnTo>
                  <a:pt x="40" y="187"/>
                </a:lnTo>
                <a:lnTo>
                  <a:pt x="42" y="185"/>
                </a:lnTo>
                <a:lnTo>
                  <a:pt x="44" y="182"/>
                </a:lnTo>
                <a:lnTo>
                  <a:pt x="45" y="182"/>
                </a:lnTo>
                <a:lnTo>
                  <a:pt x="47" y="182"/>
                </a:lnTo>
                <a:lnTo>
                  <a:pt x="49" y="182"/>
                </a:lnTo>
                <a:lnTo>
                  <a:pt x="50" y="180"/>
                </a:lnTo>
                <a:lnTo>
                  <a:pt x="52" y="179"/>
                </a:lnTo>
                <a:lnTo>
                  <a:pt x="52" y="177"/>
                </a:lnTo>
                <a:lnTo>
                  <a:pt x="50" y="175"/>
                </a:lnTo>
                <a:lnTo>
                  <a:pt x="49" y="174"/>
                </a:lnTo>
                <a:lnTo>
                  <a:pt x="47" y="172"/>
                </a:lnTo>
                <a:lnTo>
                  <a:pt x="45" y="170"/>
                </a:lnTo>
                <a:lnTo>
                  <a:pt x="45" y="169"/>
                </a:lnTo>
                <a:lnTo>
                  <a:pt x="47" y="167"/>
                </a:lnTo>
                <a:lnTo>
                  <a:pt x="49" y="167"/>
                </a:lnTo>
                <a:lnTo>
                  <a:pt x="49" y="165"/>
                </a:lnTo>
                <a:lnTo>
                  <a:pt x="50" y="165"/>
                </a:lnTo>
                <a:lnTo>
                  <a:pt x="50" y="164"/>
                </a:lnTo>
                <a:lnTo>
                  <a:pt x="50" y="162"/>
                </a:lnTo>
                <a:lnTo>
                  <a:pt x="50" y="159"/>
                </a:lnTo>
                <a:lnTo>
                  <a:pt x="49" y="157"/>
                </a:lnTo>
                <a:lnTo>
                  <a:pt x="47" y="155"/>
                </a:lnTo>
                <a:lnTo>
                  <a:pt x="49" y="152"/>
                </a:lnTo>
                <a:lnTo>
                  <a:pt x="50" y="150"/>
                </a:lnTo>
                <a:lnTo>
                  <a:pt x="52" y="149"/>
                </a:lnTo>
                <a:lnTo>
                  <a:pt x="52" y="147"/>
                </a:lnTo>
                <a:lnTo>
                  <a:pt x="50" y="145"/>
                </a:lnTo>
                <a:lnTo>
                  <a:pt x="49" y="144"/>
                </a:lnTo>
                <a:lnTo>
                  <a:pt x="45" y="144"/>
                </a:lnTo>
                <a:lnTo>
                  <a:pt x="45" y="142"/>
                </a:lnTo>
                <a:lnTo>
                  <a:pt x="47" y="140"/>
                </a:lnTo>
                <a:lnTo>
                  <a:pt x="47" y="139"/>
                </a:lnTo>
                <a:lnTo>
                  <a:pt x="49" y="137"/>
                </a:lnTo>
                <a:lnTo>
                  <a:pt x="49" y="135"/>
                </a:lnTo>
                <a:lnTo>
                  <a:pt x="49" y="134"/>
                </a:lnTo>
                <a:lnTo>
                  <a:pt x="49" y="132"/>
                </a:lnTo>
                <a:lnTo>
                  <a:pt x="49" y="130"/>
                </a:lnTo>
                <a:lnTo>
                  <a:pt x="50" y="130"/>
                </a:lnTo>
                <a:lnTo>
                  <a:pt x="52" y="129"/>
                </a:lnTo>
                <a:lnTo>
                  <a:pt x="52" y="127"/>
                </a:lnTo>
                <a:lnTo>
                  <a:pt x="50" y="127"/>
                </a:lnTo>
                <a:lnTo>
                  <a:pt x="49" y="127"/>
                </a:lnTo>
                <a:lnTo>
                  <a:pt x="47" y="127"/>
                </a:lnTo>
                <a:lnTo>
                  <a:pt x="45" y="125"/>
                </a:lnTo>
                <a:lnTo>
                  <a:pt x="45" y="124"/>
                </a:lnTo>
                <a:lnTo>
                  <a:pt x="47" y="124"/>
                </a:lnTo>
                <a:lnTo>
                  <a:pt x="45" y="120"/>
                </a:lnTo>
                <a:lnTo>
                  <a:pt x="44" y="120"/>
                </a:lnTo>
                <a:lnTo>
                  <a:pt x="44" y="117"/>
                </a:lnTo>
                <a:lnTo>
                  <a:pt x="44" y="115"/>
                </a:lnTo>
                <a:lnTo>
                  <a:pt x="45" y="115"/>
                </a:lnTo>
                <a:lnTo>
                  <a:pt x="49" y="114"/>
                </a:lnTo>
                <a:lnTo>
                  <a:pt x="49" y="112"/>
                </a:lnTo>
                <a:lnTo>
                  <a:pt x="49" y="109"/>
                </a:lnTo>
                <a:lnTo>
                  <a:pt x="50" y="109"/>
                </a:lnTo>
                <a:lnTo>
                  <a:pt x="52" y="107"/>
                </a:lnTo>
                <a:lnTo>
                  <a:pt x="54" y="105"/>
                </a:lnTo>
                <a:lnTo>
                  <a:pt x="55" y="102"/>
                </a:lnTo>
                <a:lnTo>
                  <a:pt x="54" y="102"/>
                </a:lnTo>
                <a:lnTo>
                  <a:pt x="52" y="100"/>
                </a:lnTo>
                <a:lnTo>
                  <a:pt x="50" y="100"/>
                </a:lnTo>
                <a:lnTo>
                  <a:pt x="49" y="100"/>
                </a:lnTo>
                <a:lnTo>
                  <a:pt x="47" y="99"/>
                </a:lnTo>
                <a:lnTo>
                  <a:pt x="45" y="95"/>
                </a:lnTo>
                <a:lnTo>
                  <a:pt x="44" y="94"/>
                </a:lnTo>
                <a:lnTo>
                  <a:pt x="42" y="92"/>
                </a:lnTo>
                <a:lnTo>
                  <a:pt x="39" y="94"/>
                </a:lnTo>
                <a:lnTo>
                  <a:pt x="35" y="95"/>
                </a:lnTo>
                <a:lnTo>
                  <a:pt x="34" y="94"/>
                </a:lnTo>
                <a:lnTo>
                  <a:pt x="35" y="92"/>
                </a:lnTo>
                <a:lnTo>
                  <a:pt x="37" y="90"/>
                </a:lnTo>
                <a:lnTo>
                  <a:pt x="35" y="87"/>
                </a:lnTo>
                <a:lnTo>
                  <a:pt x="34" y="85"/>
                </a:lnTo>
                <a:lnTo>
                  <a:pt x="35" y="83"/>
                </a:lnTo>
                <a:lnTo>
                  <a:pt x="34" y="82"/>
                </a:lnTo>
                <a:lnTo>
                  <a:pt x="32" y="80"/>
                </a:lnTo>
                <a:lnTo>
                  <a:pt x="32" y="78"/>
                </a:lnTo>
                <a:lnTo>
                  <a:pt x="32" y="77"/>
                </a:lnTo>
                <a:lnTo>
                  <a:pt x="32" y="75"/>
                </a:lnTo>
                <a:lnTo>
                  <a:pt x="29" y="75"/>
                </a:lnTo>
                <a:lnTo>
                  <a:pt x="29" y="73"/>
                </a:lnTo>
                <a:lnTo>
                  <a:pt x="27" y="70"/>
                </a:lnTo>
                <a:lnTo>
                  <a:pt x="27" y="68"/>
                </a:lnTo>
                <a:lnTo>
                  <a:pt x="25" y="67"/>
                </a:lnTo>
                <a:lnTo>
                  <a:pt x="24" y="67"/>
                </a:lnTo>
                <a:lnTo>
                  <a:pt x="22" y="65"/>
                </a:lnTo>
                <a:lnTo>
                  <a:pt x="20" y="63"/>
                </a:lnTo>
                <a:lnTo>
                  <a:pt x="20" y="62"/>
                </a:lnTo>
                <a:lnTo>
                  <a:pt x="20" y="60"/>
                </a:lnTo>
                <a:lnTo>
                  <a:pt x="20" y="58"/>
                </a:lnTo>
                <a:lnTo>
                  <a:pt x="20" y="57"/>
                </a:lnTo>
                <a:lnTo>
                  <a:pt x="19" y="55"/>
                </a:lnTo>
                <a:lnTo>
                  <a:pt x="20" y="53"/>
                </a:lnTo>
                <a:lnTo>
                  <a:pt x="20" y="52"/>
                </a:lnTo>
                <a:lnTo>
                  <a:pt x="19" y="50"/>
                </a:lnTo>
                <a:lnTo>
                  <a:pt x="17" y="52"/>
                </a:lnTo>
                <a:lnTo>
                  <a:pt x="15" y="50"/>
                </a:lnTo>
                <a:lnTo>
                  <a:pt x="12" y="50"/>
                </a:lnTo>
                <a:lnTo>
                  <a:pt x="12" y="47"/>
                </a:lnTo>
                <a:lnTo>
                  <a:pt x="12" y="45"/>
                </a:lnTo>
                <a:lnTo>
                  <a:pt x="12" y="42"/>
                </a:lnTo>
                <a:lnTo>
                  <a:pt x="14" y="38"/>
                </a:lnTo>
                <a:lnTo>
                  <a:pt x="12" y="37"/>
                </a:lnTo>
                <a:lnTo>
                  <a:pt x="9" y="33"/>
                </a:lnTo>
                <a:lnTo>
                  <a:pt x="9" y="32"/>
                </a:lnTo>
                <a:lnTo>
                  <a:pt x="9" y="30"/>
                </a:lnTo>
                <a:lnTo>
                  <a:pt x="7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5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2" y="8"/>
                </a:lnTo>
                <a:lnTo>
                  <a:pt x="4" y="7"/>
                </a:lnTo>
                <a:lnTo>
                  <a:pt x="5" y="7"/>
                </a:lnTo>
                <a:lnTo>
                  <a:pt x="7" y="7"/>
                </a:lnTo>
                <a:lnTo>
                  <a:pt x="10" y="8"/>
                </a:lnTo>
                <a:lnTo>
                  <a:pt x="12" y="7"/>
                </a:lnTo>
                <a:lnTo>
                  <a:pt x="14" y="5"/>
                </a:lnTo>
                <a:lnTo>
                  <a:pt x="17" y="2"/>
                </a:lnTo>
                <a:lnTo>
                  <a:pt x="19" y="2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7" y="2"/>
                </a:lnTo>
                <a:lnTo>
                  <a:pt x="27" y="5"/>
                </a:lnTo>
                <a:lnTo>
                  <a:pt x="29" y="7"/>
                </a:lnTo>
                <a:lnTo>
                  <a:pt x="29" y="8"/>
                </a:lnTo>
                <a:close/>
              </a:path>
            </a:pathLst>
          </a:custGeom>
          <a:solidFill>
            <a:srgbClr val="36968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51"/>
          <p:cNvSpPr>
            <a:spLocks/>
          </p:cNvSpPr>
          <p:nvPr/>
        </p:nvSpPr>
        <p:spPr bwMode="auto">
          <a:xfrm>
            <a:off x="6761163" y="4572001"/>
            <a:ext cx="509588" cy="839788"/>
          </a:xfrm>
          <a:custGeom>
            <a:avLst/>
            <a:gdLst/>
            <a:ahLst/>
            <a:cxnLst>
              <a:cxn ang="0">
                <a:pos x="97" y="61"/>
              </a:cxn>
              <a:cxn ang="0">
                <a:pos x="120" y="83"/>
              </a:cxn>
              <a:cxn ang="0">
                <a:pos x="149" y="98"/>
              </a:cxn>
              <a:cxn ang="0">
                <a:pos x="150" y="133"/>
              </a:cxn>
              <a:cxn ang="0">
                <a:pos x="157" y="162"/>
              </a:cxn>
              <a:cxn ang="0">
                <a:pos x="180" y="155"/>
              </a:cxn>
              <a:cxn ang="0">
                <a:pos x="192" y="182"/>
              </a:cxn>
              <a:cxn ang="0">
                <a:pos x="190" y="218"/>
              </a:cxn>
              <a:cxn ang="0">
                <a:pos x="209" y="262"/>
              </a:cxn>
              <a:cxn ang="0">
                <a:pos x="227" y="295"/>
              </a:cxn>
              <a:cxn ang="0">
                <a:pos x="236" y="320"/>
              </a:cxn>
              <a:cxn ang="0">
                <a:pos x="237" y="343"/>
              </a:cxn>
              <a:cxn ang="0">
                <a:pos x="249" y="350"/>
              </a:cxn>
              <a:cxn ang="0">
                <a:pos x="276" y="353"/>
              </a:cxn>
              <a:cxn ang="0">
                <a:pos x="289" y="340"/>
              </a:cxn>
              <a:cxn ang="0">
                <a:pos x="299" y="358"/>
              </a:cxn>
              <a:cxn ang="0">
                <a:pos x="291" y="382"/>
              </a:cxn>
              <a:cxn ang="0">
                <a:pos x="286" y="400"/>
              </a:cxn>
              <a:cxn ang="0">
                <a:pos x="277" y="414"/>
              </a:cxn>
              <a:cxn ang="0">
                <a:pos x="284" y="432"/>
              </a:cxn>
              <a:cxn ang="0">
                <a:pos x="291" y="454"/>
              </a:cxn>
              <a:cxn ang="0">
                <a:pos x="306" y="449"/>
              </a:cxn>
              <a:cxn ang="0">
                <a:pos x="314" y="455"/>
              </a:cxn>
              <a:cxn ang="0">
                <a:pos x="321" y="474"/>
              </a:cxn>
              <a:cxn ang="0">
                <a:pos x="307" y="497"/>
              </a:cxn>
              <a:cxn ang="0">
                <a:pos x="306" y="519"/>
              </a:cxn>
              <a:cxn ang="0">
                <a:pos x="272" y="519"/>
              </a:cxn>
              <a:cxn ang="0">
                <a:pos x="261" y="515"/>
              </a:cxn>
              <a:cxn ang="0">
                <a:pos x="246" y="505"/>
              </a:cxn>
              <a:cxn ang="0">
                <a:pos x="224" y="502"/>
              </a:cxn>
              <a:cxn ang="0">
                <a:pos x="180" y="502"/>
              </a:cxn>
              <a:cxn ang="0">
                <a:pos x="157" y="464"/>
              </a:cxn>
              <a:cxn ang="0">
                <a:pos x="142" y="450"/>
              </a:cxn>
              <a:cxn ang="0">
                <a:pos x="132" y="425"/>
              </a:cxn>
              <a:cxn ang="0">
                <a:pos x="132" y="405"/>
              </a:cxn>
              <a:cxn ang="0">
                <a:pos x="120" y="394"/>
              </a:cxn>
              <a:cxn ang="0">
                <a:pos x="112" y="370"/>
              </a:cxn>
              <a:cxn ang="0">
                <a:pos x="102" y="360"/>
              </a:cxn>
              <a:cxn ang="0">
                <a:pos x="94" y="345"/>
              </a:cxn>
              <a:cxn ang="0">
                <a:pos x="95" y="323"/>
              </a:cxn>
              <a:cxn ang="0">
                <a:pos x="80" y="313"/>
              </a:cxn>
              <a:cxn ang="0">
                <a:pos x="79" y="287"/>
              </a:cxn>
              <a:cxn ang="0">
                <a:pos x="67" y="267"/>
              </a:cxn>
              <a:cxn ang="0">
                <a:pos x="69" y="247"/>
              </a:cxn>
              <a:cxn ang="0">
                <a:pos x="52" y="233"/>
              </a:cxn>
              <a:cxn ang="0">
                <a:pos x="44" y="220"/>
              </a:cxn>
              <a:cxn ang="0">
                <a:pos x="29" y="212"/>
              </a:cxn>
              <a:cxn ang="0">
                <a:pos x="30" y="188"/>
              </a:cxn>
              <a:cxn ang="0">
                <a:pos x="12" y="175"/>
              </a:cxn>
              <a:cxn ang="0">
                <a:pos x="19" y="146"/>
              </a:cxn>
              <a:cxn ang="0">
                <a:pos x="5" y="131"/>
              </a:cxn>
              <a:cxn ang="0">
                <a:pos x="2" y="106"/>
              </a:cxn>
              <a:cxn ang="0">
                <a:pos x="17" y="96"/>
              </a:cxn>
              <a:cxn ang="0">
                <a:pos x="5" y="81"/>
              </a:cxn>
              <a:cxn ang="0">
                <a:pos x="24" y="66"/>
              </a:cxn>
              <a:cxn ang="0">
                <a:pos x="25" y="43"/>
              </a:cxn>
              <a:cxn ang="0">
                <a:pos x="47" y="28"/>
              </a:cxn>
              <a:cxn ang="0">
                <a:pos x="62" y="31"/>
              </a:cxn>
              <a:cxn ang="0">
                <a:pos x="79" y="11"/>
              </a:cxn>
              <a:cxn ang="0">
                <a:pos x="94" y="18"/>
              </a:cxn>
            </a:cxnLst>
            <a:rect l="0" t="0" r="r" b="b"/>
            <a:pathLst>
              <a:path w="321" h="529">
                <a:moveTo>
                  <a:pt x="97" y="23"/>
                </a:moveTo>
                <a:lnTo>
                  <a:pt x="97" y="25"/>
                </a:lnTo>
                <a:lnTo>
                  <a:pt x="97" y="28"/>
                </a:lnTo>
                <a:lnTo>
                  <a:pt x="97" y="31"/>
                </a:lnTo>
                <a:lnTo>
                  <a:pt x="97" y="33"/>
                </a:lnTo>
                <a:lnTo>
                  <a:pt x="100" y="35"/>
                </a:lnTo>
                <a:lnTo>
                  <a:pt x="99" y="35"/>
                </a:lnTo>
                <a:lnTo>
                  <a:pt x="99" y="38"/>
                </a:lnTo>
                <a:lnTo>
                  <a:pt x="99" y="43"/>
                </a:lnTo>
                <a:lnTo>
                  <a:pt x="100" y="50"/>
                </a:lnTo>
                <a:lnTo>
                  <a:pt x="100" y="51"/>
                </a:lnTo>
                <a:lnTo>
                  <a:pt x="100" y="53"/>
                </a:lnTo>
                <a:lnTo>
                  <a:pt x="100" y="55"/>
                </a:lnTo>
                <a:lnTo>
                  <a:pt x="100" y="58"/>
                </a:lnTo>
                <a:lnTo>
                  <a:pt x="99" y="61"/>
                </a:lnTo>
                <a:lnTo>
                  <a:pt x="97" y="61"/>
                </a:lnTo>
                <a:lnTo>
                  <a:pt x="99" y="63"/>
                </a:lnTo>
                <a:lnTo>
                  <a:pt x="104" y="68"/>
                </a:lnTo>
                <a:lnTo>
                  <a:pt x="107" y="71"/>
                </a:lnTo>
                <a:lnTo>
                  <a:pt x="109" y="75"/>
                </a:lnTo>
                <a:lnTo>
                  <a:pt x="109" y="76"/>
                </a:lnTo>
                <a:lnTo>
                  <a:pt x="109" y="78"/>
                </a:lnTo>
                <a:lnTo>
                  <a:pt x="107" y="80"/>
                </a:lnTo>
                <a:lnTo>
                  <a:pt x="109" y="83"/>
                </a:lnTo>
                <a:lnTo>
                  <a:pt x="109" y="86"/>
                </a:lnTo>
                <a:lnTo>
                  <a:pt x="110" y="86"/>
                </a:lnTo>
                <a:lnTo>
                  <a:pt x="112" y="88"/>
                </a:lnTo>
                <a:lnTo>
                  <a:pt x="114" y="86"/>
                </a:lnTo>
                <a:lnTo>
                  <a:pt x="115" y="85"/>
                </a:lnTo>
                <a:lnTo>
                  <a:pt x="115" y="83"/>
                </a:lnTo>
                <a:lnTo>
                  <a:pt x="117" y="83"/>
                </a:lnTo>
                <a:lnTo>
                  <a:pt x="120" y="83"/>
                </a:lnTo>
                <a:lnTo>
                  <a:pt x="124" y="85"/>
                </a:lnTo>
                <a:lnTo>
                  <a:pt x="125" y="85"/>
                </a:lnTo>
                <a:lnTo>
                  <a:pt x="129" y="85"/>
                </a:lnTo>
                <a:lnTo>
                  <a:pt x="129" y="88"/>
                </a:lnTo>
                <a:lnTo>
                  <a:pt x="130" y="91"/>
                </a:lnTo>
                <a:lnTo>
                  <a:pt x="132" y="91"/>
                </a:lnTo>
                <a:lnTo>
                  <a:pt x="137" y="88"/>
                </a:lnTo>
                <a:lnTo>
                  <a:pt x="140" y="88"/>
                </a:lnTo>
                <a:lnTo>
                  <a:pt x="142" y="88"/>
                </a:lnTo>
                <a:lnTo>
                  <a:pt x="142" y="90"/>
                </a:lnTo>
                <a:lnTo>
                  <a:pt x="144" y="91"/>
                </a:lnTo>
                <a:lnTo>
                  <a:pt x="145" y="93"/>
                </a:lnTo>
                <a:lnTo>
                  <a:pt x="145" y="95"/>
                </a:lnTo>
                <a:lnTo>
                  <a:pt x="145" y="96"/>
                </a:lnTo>
                <a:lnTo>
                  <a:pt x="147" y="98"/>
                </a:lnTo>
                <a:lnTo>
                  <a:pt x="149" y="98"/>
                </a:lnTo>
                <a:lnTo>
                  <a:pt x="149" y="103"/>
                </a:lnTo>
                <a:lnTo>
                  <a:pt x="149" y="105"/>
                </a:lnTo>
                <a:lnTo>
                  <a:pt x="149" y="106"/>
                </a:lnTo>
                <a:lnTo>
                  <a:pt x="149" y="108"/>
                </a:lnTo>
                <a:lnTo>
                  <a:pt x="152" y="110"/>
                </a:lnTo>
                <a:lnTo>
                  <a:pt x="154" y="110"/>
                </a:lnTo>
                <a:lnTo>
                  <a:pt x="155" y="111"/>
                </a:lnTo>
                <a:lnTo>
                  <a:pt x="157" y="111"/>
                </a:lnTo>
                <a:lnTo>
                  <a:pt x="157" y="113"/>
                </a:lnTo>
                <a:lnTo>
                  <a:pt x="155" y="118"/>
                </a:lnTo>
                <a:lnTo>
                  <a:pt x="154" y="120"/>
                </a:lnTo>
                <a:lnTo>
                  <a:pt x="155" y="123"/>
                </a:lnTo>
                <a:lnTo>
                  <a:pt x="154" y="126"/>
                </a:lnTo>
                <a:lnTo>
                  <a:pt x="154" y="130"/>
                </a:lnTo>
                <a:lnTo>
                  <a:pt x="152" y="131"/>
                </a:lnTo>
                <a:lnTo>
                  <a:pt x="150" y="133"/>
                </a:lnTo>
                <a:lnTo>
                  <a:pt x="149" y="135"/>
                </a:lnTo>
                <a:lnTo>
                  <a:pt x="149" y="136"/>
                </a:lnTo>
                <a:lnTo>
                  <a:pt x="149" y="138"/>
                </a:lnTo>
                <a:lnTo>
                  <a:pt x="147" y="140"/>
                </a:lnTo>
                <a:lnTo>
                  <a:pt x="145" y="141"/>
                </a:lnTo>
                <a:lnTo>
                  <a:pt x="147" y="143"/>
                </a:lnTo>
                <a:lnTo>
                  <a:pt x="150" y="145"/>
                </a:lnTo>
                <a:lnTo>
                  <a:pt x="155" y="145"/>
                </a:lnTo>
                <a:lnTo>
                  <a:pt x="157" y="145"/>
                </a:lnTo>
                <a:lnTo>
                  <a:pt x="157" y="148"/>
                </a:lnTo>
                <a:lnTo>
                  <a:pt x="157" y="150"/>
                </a:lnTo>
                <a:lnTo>
                  <a:pt x="157" y="151"/>
                </a:lnTo>
                <a:lnTo>
                  <a:pt x="157" y="153"/>
                </a:lnTo>
                <a:lnTo>
                  <a:pt x="159" y="155"/>
                </a:lnTo>
                <a:lnTo>
                  <a:pt x="157" y="158"/>
                </a:lnTo>
                <a:lnTo>
                  <a:pt x="157" y="162"/>
                </a:lnTo>
                <a:lnTo>
                  <a:pt x="159" y="163"/>
                </a:lnTo>
                <a:lnTo>
                  <a:pt x="160" y="165"/>
                </a:lnTo>
                <a:lnTo>
                  <a:pt x="160" y="167"/>
                </a:lnTo>
                <a:lnTo>
                  <a:pt x="162" y="167"/>
                </a:lnTo>
                <a:lnTo>
                  <a:pt x="164" y="167"/>
                </a:lnTo>
                <a:lnTo>
                  <a:pt x="165" y="165"/>
                </a:lnTo>
                <a:lnTo>
                  <a:pt x="165" y="163"/>
                </a:lnTo>
                <a:lnTo>
                  <a:pt x="167" y="162"/>
                </a:lnTo>
                <a:lnTo>
                  <a:pt x="169" y="162"/>
                </a:lnTo>
                <a:lnTo>
                  <a:pt x="172" y="162"/>
                </a:lnTo>
                <a:lnTo>
                  <a:pt x="175" y="162"/>
                </a:lnTo>
                <a:lnTo>
                  <a:pt x="177" y="160"/>
                </a:lnTo>
                <a:lnTo>
                  <a:pt x="175" y="158"/>
                </a:lnTo>
                <a:lnTo>
                  <a:pt x="177" y="156"/>
                </a:lnTo>
                <a:lnTo>
                  <a:pt x="177" y="155"/>
                </a:lnTo>
                <a:lnTo>
                  <a:pt x="180" y="155"/>
                </a:lnTo>
                <a:lnTo>
                  <a:pt x="184" y="156"/>
                </a:lnTo>
                <a:lnTo>
                  <a:pt x="185" y="158"/>
                </a:lnTo>
                <a:lnTo>
                  <a:pt x="187" y="162"/>
                </a:lnTo>
                <a:lnTo>
                  <a:pt x="190" y="162"/>
                </a:lnTo>
                <a:lnTo>
                  <a:pt x="194" y="162"/>
                </a:lnTo>
                <a:lnTo>
                  <a:pt x="195" y="162"/>
                </a:lnTo>
                <a:lnTo>
                  <a:pt x="197" y="162"/>
                </a:lnTo>
                <a:lnTo>
                  <a:pt x="195" y="163"/>
                </a:lnTo>
                <a:lnTo>
                  <a:pt x="194" y="165"/>
                </a:lnTo>
                <a:lnTo>
                  <a:pt x="194" y="167"/>
                </a:lnTo>
                <a:lnTo>
                  <a:pt x="194" y="168"/>
                </a:lnTo>
                <a:lnTo>
                  <a:pt x="192" y="170"/>
                </a:lnTo>
                <a:lnTo>
                  <a:pt x="190" y="173"/>
                </a:lnTo>
                <a:lnTo>
                  <a:pt x="192" y="178"/>
                </a:lnTo>
                <a:lnTo>
                  <a:pt x="192" y="180"/>
                </a:lnTo>
                <a:lnTo>
                  <a:pt x="192" y="182"/>
                </a:lnTo>
                <a:lnTo>
                  <a:pt x="190" y="183"/>
                </a:lnTo>
                <a:lnTo>
                  <a:pt x="189" y="183"/>
                </a:lnTo>
                <a:lnTo>
                  <a:pt x="185" y="187"/>
                </a:lnTo>
                <a:lnTo>
                  <a:pt x="184" y="188"/>
                </a:lnTo>
                <a:lnTo>
                  <a:pt x="184" y="190"/>
                </a:lnTo>
                <a:lnTo>
                  <a:pt x="182" y="195"/>
                </a:lnTo>
                <a:lnTo>
                  <a:pt x="184" y="198"/>
                </a:lnTo>
                <a:lnTo>
                  <a:pt x="184" y="200"/>
                </a:lnTo>
                <a:lnTo>
                  <a:pt x="182" y="203"/>
                </a:lnTo>
                <a:lnTo>
                  <a:pt x="182" y="205"/>
                </a:lnTo>
                <a:lnTo>
                  <a:pt x="184" y="205"/>
                </a:lnTo>
                <a:lnTo>
                  <a:pt x="184" y="207"/>
                </a:lnTo>
                <a:lnTo>
                  <a:pt x="185" y="208"/>
                </a:lnTo>
                <a:lnTo>
                  <a:pt x="189" y="213"/>
                </a:lnTo>
                <a:lnTo>
                  <a:pt x="190" y="215"/>
                </a:lnTo>
                <a:lnTo>
                  <a:pt x="190" y="218"/>
                </a:lnTo>
                <a:lnTo>
                  <a:pt x="190" y="220"/>
                </a:lnTo>
                <a:lnTo>
                  <a:pt x="189" y="220"/>
                </a:lnTo>
                <a:lnTo>
                  <a:pt x="187" y="225"/>
                </a:lnTo>
                <a:lnTo>
                  <a:pt x="184" y="225"/>
                </a:lnTo>
                <a:lnTo>
                  <a:pt x="182" y="227"/>
                </a:lnTo>
                <a:lnTo>
                  <a:pt x="184" y="232"/>
                </a:lnTo>
                <a:lnTo>
                  <a:pt x="185" y="233"/>
                </a:lnTo>
                <a:lnTo>
                  <a:pt x="189" y="238"/>
                </a:lnTo>
                <a:lnTo>
                  <a:pt x="192" y="242"/>
                </a:lnTo>
                <a:lnTo>
                  <a:pt x="194" y="240"/>
                </a:lnTo>
                <a:lnTo>
                  <a:pt x="195" y="248"/>
                </a:lnTo>
                <a:lnTo>
                  <a:pt x="201" y="248"/>
                </a:lnTo>
                <a:lnTo>
                  <a:pt x="204" y="255"/>
                </a:lnTo>
                <a:lnTo>
                  <a:pt x="206" y="258"/>
                </a:lnTo>
                <a:lnTo>
                  <a:pt x="211" y="260"/>
                </a:lnTo>
                <a:lnTo>
                  <a:pt x="209" y="262"/>
                </a:lnTo>
                <a:lnTo>
                  <a:pt x="209" y="265"/>
                </a:lnTo>
                <a:lnTo>
                  <a:pt x="211" y="265"/>
                </a:lnTo>
                <a:lnTo>
                  <a:pt x="211" y="267"/>
                </a:lnTo>
                <a:lnTo>
                  <a:pt x="216" y="268"/>
                </a:lnTo>
                <a:lnTo>
                  <a:pt x="216" y="272"/>
                </a:lnTo>
                <a:lnTo>
                  <a:pt x="217" y="273"/>
                </a:lnTo>
                <a:lnTo>
                  <a:pt x="222" y="273"/>
                </a:lnTo>
                <a:lnTo>
                  <a:pt x="222" y="277"/>
                </a:lnTo>
                <a:lnTo>
                  <a:pt x="226" y="280"/>
                </a:lnTo>
                <a:lnTo>
                  <a:pt x="229" y="282"/>
                </a:lnTo>
                <a:lnTo>
                  <a:pt x="227" y="285"/>
                </a:lnTo>
                <a:lnTo>
                  <a:pt x="227" y="287"/>
                </a:lnTo>
                <a:lnTo>
                  <a:pt x="226" y="288"/>
                </a:lnTo>
                <a:lnTo>
                  <a:pt x="229" y="292"/>
                </a:lnTo>
                <a:lnTo>
                  <a:pt x="231" y="293"/>
                </a:lnTo>
                <a:lnTo>
                  <a:pt x="227" y="295"/>
                </a:lnTo>
                <a:lnTo>
                  <a:pt x="227" y="297"/>
                </a:lnTo>
                <a:lnTo>
                  <a:pt x="226" y="297"/>
                </a:lnTo>
                <a:lnTo>
                  <a:pt x="226" y="298"/>
                </a:lnTo>
                <a:lnTo>
                  <a:pt x="224" y="298"/>
                </a:lnTo>
                <a:lnTo>
                  <a:pt x="226" y="300"/>
                </a:lnTo>
                <a:lnTo>
                  <a:pt x="226" y="302"/>
                </a:lnTo>
                <a:lnTo>
                  <a:pt x="229" y="302"/>
                </a:lnTo>
                <a:lnTo>
                  <a:pt x="231" y="305"/>
                </a:lnTo>
                <a:lnTo>
                  <a:pt x="231" y="307"/>
                </a:lnTo>
                <a:lnTo>
                  <a:pt x="232" y="310"/>
                </a:lnTo>
                <a:lnTo>
                  <a:pt x="232" y="312"/>
                </a:lnTo>
                <a:lnTo>
                  <a:pt x="232" y="313"/>
                </a:lnTo>
                <a:lnTo>
                  <a:pt x="232" y="317"/>
                </a:lnTo>
                <a:lnTo>
                  <a:pt x="232" y="318"/>
                </a:lnTo>
                <a:lnTo>
                  <a:pt x="234" y="320"/>
                </a:lnTo>
                <a:lnTo>
                  <a:pt x="236" y="320"/>
                </a:lnTo>
                <a:lnTo>
                  <a:pt x="237" y="322"/>
                </a:lnTo>
                <a:lnTo>
                  <a:pt x="239" y="322"/>
                </a:lnTo>
                <a:lnTo>
                  <a:pt x="239" y="323"/>
                </a:lnTo>
                <a:lnTo>
                  <a:pt x="241" y="323"/>
                </a:lnTo>
                <a:lnTo>
                  <a:pt x="241" y="325"/>
                </a:lnTo>
                <a:lnTo>
                  <a:pt x="241" y="327"/>
                </a:lnTo>
                <a:lnTo>
                  <a:pt x="239" y="328"/>
                </a:lnTo>
                <a:lnTo>
                  <a:pt x="239" y="330"/>
                </a:lnTo>
                <a:lnTo>
                  <a:pt x="239" y="332"/>
                </a:lnTo>
                <a:lnTo>
                  <a:pt x="239" y="333"/>
                </a:lnTo>
                <a:lnTo>
                  <a:pt x="241" y="335"/>
                </a:lnTo>
                <a:lnTo>
                  <a:pt x="239" y="337"/>
                </a:lnTo>
                <a:lnTo>
                  <a:pt x="239" y="338"/>
                </a:lnTo>
                <a:lnTo>
                  <a:pt x="239" y="340"/>
                </a:lnTo>
                <a:lnTo>
                  <a:pt x="237" y="342"/>
                </a:lnTo>
                <a:lnTo>
                  <a:pt x="237" y="343"/>
                </a:lnTo>
                <a:lnTo>
                  <a:pt x="236" y="343"/>
                </a:lnTo>
                <a:lnTo>
                  <a:pt x="236" y="345"/>
                </a:lnTo>
                <a:lnTo>
                  <a:pt x="234" y="347"/>
                </a:lnTo>
                <a:lnTo>
                  <a:pt x="232" y="347"/>
                </a:lnTo>
                <a:lnTo>
                  <a:pt x="232" y="348"/>
                </a:lnTo>
                <a:lnTo>
                  <a:pt x="232" y="350"/>
                </a:lnTo>
                <a:lnTo>
                  <a:pt x="234" y="350"/>
                </a:lnTo>
                <a:lnTo>
                  <a:pt x="236" y="350"/>
                </a:lnTo>
                <a:lnTo>
                  <a:pt x="237" y="350"/>
                </a:lnTo>
                <a:lnTo>
                  <a:pt x="239" y="350"/>
                </a:lnTo>
                <a:lnTo>
                  <a:pt x="241" y="352"/>
                </a:lnTo>
                <a:lnTo>
                  <a:pt x="242" y="352"/>
                </a:lnTo>
                <a:lnTo>
                  <a:pt x="244" y="352"/>
                </a:lnTo>
                <a:lnTo>
                  <a:pt x="246" y="352"/>
                </a:lnTo>
                <a:lnTo>
                  <a:pt x="247" y="352"/>
                </a:lnTo>
                <a:lnTo>
                  <a:pt x="249" y="350"/>
                </a:lnTo>
                <a:lnTo>
                  <a:pt x="254" y="348"/>
                </a:lnTo>
                <a:lnTo>
                  <a:pt x="259" y="347"/>
                </a:lnTo>
                <a:lnTo>
                  <a:pt x="262" y="347"/>
                </a:lnTo>
                <a:lnTo>
                  <a:pt x="264" y="347"/>
                </a:lnTo>
                <a:lnTo>
                  <a:pt x="264" y="348"/>
                </a:lnTo>
                <a:lnTo>
                  <a:pt x="266" y="350"/>
                </a:lnTo>
                <a:lnTo>
                  <a:pt x="267" y="350"/>
                </a:lnTo>
                <a:lnTo>
                  <a:pt x="267" y="352"/>
                </a:lnTo>
                <a:lnTo>
                  <a:pt x="267" y="353"/>
                </a:lnTo>
                <a:lnTo>
                  <a:pt x="269" y="353"/>
                </a:lnTo>
                <a:lnTo>
                  <a:pt x="271" y="353"/>
                </a:lnTo>
                <a:lnTo>
                  <a:pt x="271" y="355"/>
                </a:lnTo>
                <a:lnTo>
                  <a:pt x="272" y="355"/>
                </a:lnTo>
                <a:lnTo>
                  <a:pt x="274" y="355"/>
                </a:lnTo>
                <a:lnTo>
                  <a:pt x="276" y="355"/>
                </a:lnTo>
                <a:lnTo>
                  <a:pt x="276" y="353"/>
                </a:lnTo>
                <a:lnTo>
                  <a:pt x="277" y="353"/>
                </a:lnTo>
                <a:lnTo>
                  <a:pt x="279" y="353"/>
                </a:lnTo>
                <a:lnTo>
                  <a:pt x="279" y="352"/>
                </a:lnTo>
                <a:lnTo>
                  <a:pt x="281" y="350"/>
                </a:lnTo>
                <a:lnTo>
                  <a:pt x="279" y="348"/>
                </a:lnTo>
                <a:lnTo>
                  <a:pt x="279" y="347"/>
                </a:lnTo>
                <a:lnTo>
                  <a:pt x="277" y="345"/>
                </a:lnTo>
                <a:lnTo>
                  <a:pt x="277" y="343"/>
                </a:lnTo>
                <a:lnTo>
                  <a:pt x="279" y="343"/>
                </a:lnTo>
                <a:lnTo>
                  <a:pt x="279" y="342"/>
                </a:lnTo>
                <a:lnTo>
                  <a:pt x="281" y="342"/>
                </a:lnTo>
                <a:lnTo>
                  <a:pt x="282" y="342"/>
                </a:lnTo>
                <a:lnTo>
                  <a:pt x="284" y="342"/>
                </a:lnTo>
                <a:lnTo>
                  <a:pt x="286" y="342"/>
                </a:lnTo>
                <a:lnTo>
                  <a:pt x="287" y="340"/>
                </a:lnTo>
                <a:lnTo>
                  <a:pt x="289" y="340"/>
                </a:lnTo>
                <a:lnTo>
                  <a:pt x="291" y="342"/>
                </a:lnTo>
                <a:lnTo>
                  <a:pt x="292" y="342"/>
                </a:lnTo>
                <a:lnTo>
                  <a:pt x="294" y="343"/>
                </a:lnTo>
                <a:lnTo>
                  <a:pt x="294" y="345"/>
                </a:lnTo>
                <a:lnTo>
                  <a:pt x="294" y="347"/>
                </a:lnTo>
                <a:lnTo>
                  <a:pt x="292" y="347"/>
                </a:lnTo>
                <a:lnTo>
                  <a:pt x="292" y="348"/>
                </a:lnTo>
                <a:lnTo>
                  <a:pt x="292" y="350"/>
                </a:lnTo>
                <a:lnTo>
                  <a:pt x="292" y="352"/>
                </a:lnTo>
                <a:lnTo>
                  <a:pt x="294" y="352"/>
                </a:lnTo>
                <a:lnTo>
                  <a:pt x="294" y="353"/>
                </a:lnTo>
                <a:lnTo>
                  <a:pt x="294" y="355"/>
                </a:lnTo>
                <a:lnTo>
                  <a:pt x="296" y="355"/>
                </a:lnTo>
                <a:lnTo>
                  <a:pt x="297" y="357"/>
                </a:lnTo>
                <a:lnTo>
                  <a:pt x="299" y="357"/>
                </a:lnTo>
                <a:lnTo>
                  <a:pt x="299" y="358"/>
                </a:lnTo>
                <a:lnTo>
                  <a:pt x="299" y="360"/>
                </a:lnTo>
                <a:lnTo>
                  <a:pt x="299" y="362"/>
                </a:lnTo>
                <a:lnTo>
                  <a:pt x="299" y="363"/>
                </a:lnTo>
                <a:lnTo>
                  <a:pt x="297" y="365"/>
                </a:lnTo>
                <a:lnTo>
                  <a:pt x="294" y="367"/>
                </a:lnTo>
                <a:lnTo>
                  <a:pt x="294" y="369"/>
                </a:lnTo>
                <a:lnTo>
                  <a:pt x="292" y="370"/>
                </a:lnTo>
                <a:lnTo>
                  <a:pt x="291" y="372"/>
                </a:lnTo>
                <a:lnTo>
                  <a:pt x="291" y="374"/>
                </a:lnTo>
                <a:lnTo>
                  <a:pt x="292" y="374"/>
                </a:lnTo>
                <a:lnTo>
                  <a:pt x="292" y="375"/>
                </a:lnTo>
                <a:lnTo>
                  <a:pt x="291" y="375"/>
                </a:lnTo>
                <a:lnTo>
                  <a:pt x="289" y="377"/>
                </a:lnTo>
                <a:lnTo>
                  <a:pt x="289" y="379"/>
                </a:lnTo>
                <a:lnTo>
                  <a:pt x="289" y="380"/>
                </a:lnTo>
                <a:lnTo>
                  <a:pt x="291" y="382"/>
                </a:lnTo>
                <a:lnTo>
                  <a:pt x="291" y="384"/>
                </a:lnTo>
                <a:lnTo>
                  <a:pt x="289" y="384"/>
                </a:lnTo>
                <a:lnTo>
                  <a:pt x="287" y="384"/>
                </a:lnTo>
                <a:lnTo>
                  <a:pt x="286" y="385"/>
                </a:lnTo>
                <a:lnTo>
                  <a:pt x="284" y="387"/>
                </a:lnTo>
                <a:lnTo>
                  <a:pt x="282" y="387"/>
                </a:lnTo>
                <a:lnTo>
                  <a:pt x="282" y="389"/>
                </a:lnTo>
                <a:lnTo>
                  <a:pt x="282" y="390"/>
                </a:lnTo>
                <a:lnTo>
                  <a:pt x="282" y="392"/>
                </a:lnTo>
                <a:lnTo>
                  <a:pt x="284" y="392"/>
                </a:lnTo>
                <a:lnTo>
                  <a:pt x="284" y="394"/>
                </a:lnTo>
                <a:lnTo>
                  <a:pt x="286" y="394"/>
                </a:lnTo>
                <a:lnTo>
                  <a:pt x="286" y="395"/>
                </a:lnTo>
                <a:lnTo>
                  <a:pt x="286" y="397"/>
                </a:lnTo>
                <a:lnTo>
                  <a:pt x="286" y="399"/>
                </a:lnTo>
                <a:lnTo>
                  <a:pt x="286" y="400"/>
                </a:lnTo>
                <a:lnTo>
                  <a:pt x="284" y="400"/>
                </a:lnTo>
                <a:lnTo>
                  <a:pt x="282" y="400"/>
                </a:lnTo>
                <a:lnTo>
                  <a:pt x="281" y="402"/>
                </a:lnTo>
                <a:lnTo>
                  <a:pt x="281" y="400"/>
                </a:lnTo>
                <a:lnTo>
                  <a:pt x="279" y="402"/>
                </a:lnTo>
                <a:lnTo>
                  <a:pt x="277" y="400"/>
                </a:lnTo>
                <a:lnTo>
                  <a:pt x="276" y="402"/>
                </a:lnTo>
                <a:lnTo>
                  <a:pt x="276" y="404"/>
                </a:lnTo>
                <a:lnTo>
                  <a:pt x="274" y="405"/>
                </a:lnTo>
                <a:lnTo>
                  <a:pt x="272" y="405"/>
                </a:lnTo>
                <a:lnTo>
                  <a:pt x="274" y="407"/>
                </a:lnTo>
                <a:lnTo>
                  <a:pt x="276" y="409"/>
                </a:lnTo>
                <a:lnTo>
                  <a:pt x="276" y="410"/>
                </a:lnTo>
                <a:lnTo>
                  <a:pt x="277" y="410"/>
                </a:lnTo>
                <a:lnTo>
                  <a:pt x="277" y="412"/>
                </a:lnTo>
                <a:lnTo>
                  <a:pt x="277" y="414"/>
                </a:lnTo>
                <a:lnTo>
                  <a:pt x="277" y="415"/>
                </a:lnTo>
                <a:lnTo>
                  <a:pt x="279" y="415"/>
                </a:lnTo>
                <a:lnTo>
                  <a:pt x="279" y="417"/>
                </a:lnTo>
                <a:lnTo>
                  <a:pt x="279" y="419"/>
                </a:lnTo>
                <a:lnTo>
                  <a:pt x="279" y="420"/>
                </a:lnTo>
                <a:lnTo>
                  <a:pt x="281" y="422"/>
                </a:lnTo>
                <a:lnTo>
                  <a:pt x="279" y="424"/>
                </a:lnTo>
                <a:lnTo>
                  <a:pt x="277" y="425"/>
                </a:lnTo>
                <a:lnTo>
                  <a:pt x="277" y="427"/>
                </a:lnTo>
                <a:lnTo>
                  <a:pt x="277" y="429"/>
                </a:lnTo>
                <a:lnTo>
                  <a:pt x="279" y="429"/>
                </a:lnTo>
                <a:lnTo>
                  <a:pt x="279" y="430"/>
                </a:lnTo>
                <a:lnTo>
                  <a:pt x="281" y="430"/>
                </a:lnTo>
                <a:lnTo>
                  <a:pt x="282" y="430"/>
                </a:lnTo>
                <a:lnTo>
                  <a:pt x="284" y="430"/>
                </a:lnTo>
                <a:lnTo>
                  <a:pt x="284" y="432"/>
                </a:lnTo>
                <a:lnTo>
                  <a:pt x="284" y="434"/>
                </a:lnTo>
                <a:lnTo>
                  <a:pt x="284" y="435"/>
                </a:lnTo>
                <a:lnTo>
                  <a:pt x="286" y="435"/>
                </a:lnTo>
                <a:lnTo>
                  <a:pt x="287" y="435"/>
                </a:lnTo>
                <a:lnTo>
                  <a:pt x="289" y="435"/>
                </a:lnTo>
                <a:lnTo>
                  <a:pt x="289" y="437"/>
                </a:lnTo>
                <a:lnTo>
                  <a:pt x="289" y="439"/>
                </a:lnTo>
                <a:lnTo>
                  <a:pt x="291" y="440"/>
                </a:lnTo>
                <a:lnTo>
                  <a:pt x="291" y="442"/>
                </a:lnTo>
                <a:lnTo>
                  <a:pt x="291" y="444"/>
                </a:lnTo>
                <a:lnTo>
                  <a:pt x="292" y="445"/>
                </a:lnTo>
                <a:lnTo>
                  <a:pt x="292" y="447"/>
                </a:lnTo>
                <a:lnTo>
                  <a:pt x="292" y="449"/>
                </a:lnTo>
                <a:lnTo>
                  <a:pt x="291" y="450"/>
                </a:lnTo>
                <a:lnTo>
                  <a:pt x="291" y="452"/>
                </a:lnTo>
                <a:lnTo>
                  <a:pt x="291" y="454"/>
                </a:lnTo>
                <a:lnTo>
                  <a:pt x="289" y="454"/>
                </a:lnTo>
                <a:lnTo>
                  <a:pt x="291" y="455"/>
                </a:lnTo>
                <a:lnTo>
                  <a:pt x="292" y="457"/>
                </a:lnTo>
                <a:lnTo>
                  <a:pt x="294" y="457"/>
                </a:lnTo>
                <a:lnTo>
                  <a:pt x="294" y="459"/>
                </a:lnTo>
                <a:lnTo>
                  <a:pt x="296" y="457"/>
                </a:lnTo>
                <a:lnTo>
                  <a:pt x="297" y="455"/>
                </a:lnTo>
                <a:lnTo>
                  <a:pt x="297" y="454"/>
                </a:lnTo>
                <a:lnTo>
                  <a:pt x="297" y="452"/>
                </a:lnTo>
                <a:lnTo>
                  <a:pt x="299" y="452"/>
                </a:lnTo>
                <a:lnTo>
                  <a:pt x="301" y="452"/>
                </a:lnTo>
                <a:lnTo>
                  <a:pt x="302" y="452"/>
                </a:lnTo>
                <a:lnTo>
                  <a:pt x="304" y="452"/>
                </a:lnTo>
                <a:lnTo>
                  <a:pt x="304" y="450"/>
                </a:lnTo>
                <a:lnTo>
                  <a:pt x="306" y="450"/>
                </a:lnTo>
                <a:lnTo>
                  <a:pt x="306" y="449"/>
                </a:lnTo>
                <a:lnTo>
                  <a:pt x="306" y="447"/>
                </a:lnTo>
                <a:lnTo>
                  <a:pt x="306" y="449"/>
                </a:lnTo>
                <a:lnTo>
                  <a:pt x="307" y="449"/>
                </a:lnTo>
                <a:lnTo>
                  <a:pt x="309" y="449"/>
                </a:lnTo>
                <a:lnTo>
                  <a:pt x="311" y="449"/>
                </a:lnTo>
                <a:lnTo>
                  <a:pt x="311" y="447"/>
                </a:lnTo>
                <a:lnTo>
                  <a:pt x="312" y="445"/>
                </a:lnTo>
                <a:lnTo>
                  <a:pt x="314" y="445"/>
                </a:lnTo>
                <a:lnTo>
                  <a:pt x="316" y="445"/>
                </a:lnTo>
                <a:lnTo>
                  <a:pt x="316" y="447"/>
                </a:lnTo>
                <a:lnTo>
                  <a:pt x="316" y="449"/>
                </a:lnTo>
                <a:lnTo>
                  <a:pt x="316" y="450"/>
                </a:lnTo>
                <a:lnTo>
                  <a:pt x="316" y="452"/>
                </a:lnTo>
                <a:lnTo>
                  <a:pt x="314" y="452"/>
                </a:lnTo>
                <a:lnTo>
                  <a:pt x="314" y="454"/>
                </a:lnTo>
                <a:lnTo>
                  <a:pt x="314" y="455"/>
                </a:lnTo>
                <a:lnTo>
                  <a:pt x="314" y="457"/>
                </a:lnTo>
                <a:lnTo>
                  <a:pt x="314" y="460"/>
                </a:lnTo>
                <a:lnTo>
                  <a:pt x="314" y="462"/>
                </a:lnTo>
                <a:lnTo>
                  <a:pt x="312" y="462"/>
                </a:lnTo>
                <a:lnTo>
                  <a:pt x="314" y="464"/>
                </a:lnTo>
                <a:lnTo>
                  <a:pt x="314" y="465"/>
                </a:lnTo>
                <a:lnTo>
                  <a:pt x="314" y="467"/>
                </a:lnTo>
                <a:lnTo>
                  <a:pt x="312" y="467"/>
                </a:lnTo>
                <a:lnTo>
                  <a:pt x="314" y="469"/>
                </a:lnTo>
                <a:lnTo>
                  <a:pt x="314" y="470"/>
                </a:lnTo>
                <a:lnTo>
                  <a:pt x="316" y="470"/>
                </a:lnTo>
                <a:lnTo>
                  <a:pt x="316" y="472"/>
                </a:lnTo>
                <a:lnTo>
                  <a:pt x="317" y="472"/>
                </a:lnTo>
                <a:lnTo>
                  <a:pt x="319" y="472"/>
                </a:lnTo>
                <a:lnTo>
                  <a:pt x="321" y="472"/>
                </a:lnTo>
                <a:lnTo>
                  <a:pt x="321" y="474"/>
                </a:lnTo>
                <a:lnTo>
                  <a:pt x="321" y="475"/>
                </a:lnTo>
                <a:lnTo>
                  <a:pt x="321" y="477"/>
                </a:lnTo>
                <a:lnTo>
                  <a:pt x="321" y="479"/>
                </a:lnTo>
                <a:lnTo>
                  <a:pt x="319" y="479"/>
                </a:lnTo>
                <a:lnTo>
                  <a:pt x="319" y="480"/>
                </a:lnTo>
                <a:lnTo>
                  <a:pt x="317" y="480"/>
                </a:lnTo>
                <a:lnTo>
                  <a:pt x="314" y="484"/>
                </a:lnTo>
                <a:lnTo>
                  <a:pt x="312" y="487"/>
                </a:lnTo>
                <a:lnTo>
                  <a:pt x="312" y="489"/>
                </a:lnTo>
                <a:lnTo>
                  <a:pt x="311" y="490"/>
                </a:lnTo>
                <a:lnTo>
                  <a:pt x="309" y="490"/>
                </a:lnTo>
                <a:lnTo>
                  <a:pt x="309" y="492"/>
                </a:lnTo>
                <a:lnTo>
                  <a:pt x="307" y="494"/>
                </a:lnTo>
                <a:lnTo>
                  <a:pt x="306" y="494"/>
                </a:lnTo>
                <a:lnTo>
                  <a:pt x="306" y="495"/>
                </a:lnTo>
                <a:lnTo>
                  <a:pt x="307" y="497"/>
                </a:lnTo>
                <a:lnTo>
                  <a:pt x="309" y="497"/>
                </a:lnTo>
                <a:lnTo>
                  <a:pt x="311" y="499"/>
                </a:lnTo>
                <a:lnTo>
                  <a:pt x="311" y="500"/>
                </a:lnTo>
                <a:lnTo>
                  <a:pt x="312" y="500"/>
                </a:lnTo>
                <a:lnTo>
                  <a:pt x="316" y="504"/>
                </a:lnTo>
                <a:lnTo>
                  <a:pt x="316" y="505"/>
                </a:lnTo>
                <a:lnTo>
                  <a:pt x="317" y="505"/>
                </a:lnTo>
                <a:lnTo>
                  <a:pt x="319" y="509"/>
                </a:lnTo>
                <a:lnTo>
                  <a:pt x="317" y="510"/>
                </a:lnTo>
                <a:lnTo>
                  <a:pt x="314" y="512"/>
                </a:lnTo>
                <a:lnTo>
                  <a:pt x="312" y="512"/>
                </a:lnTo>
                <a:lnTo>
                  <a:pt x="311" y="514"/>
                </a:lnTo>
                <a:lnTo>
                  <a:pt x="311" y="515"/>
                </a:lnTo>
                <a:lnTo>
                  <a:pt x="309" y="515"/>
                </a:lnTo>
                <a:lnTo>
                  <a:pt x="309" y="517"/>
                </a:lnTo>
                <a:lnTo>
                  <a:pt x="306" y="519"/>
                </a:lnTo>
                <a:lnTo>
                  <a:pt x="304" y="519"/>
                </a:lnTo>
                <a:lnTo>
                  <a:pt x="302" y="520"/>
                </a:lnTo>
                <a:lnTo>
                  <a:pt x="301" y="520"/>
                </a:lnTo>
                <a:lnTo>
                  <a:pt x="299" y="520"/>
                </a:lnTo>
                <a:lnTo>
                  <a:pt x="297" y="520"/>
                </a:lnTo>
                <a:lnTo>
                  <a:pt x="296" y="520"/>
                </a:lnTo>
                <a:lnTo>
                  <a:pt x="294" y="520"/>
                </a:lnTo>
                <a:lnTo>
                  <a:pt x="292" y="520"/>
                </a:lnTo>
                <a:lnTo>
                  <a:pt x="291" y="520"/>
                </a:lnTo>
                <a:lnTo>
                  <a:pt x="282" y="520"/>
                </a:lnTo>
                <a:lnTo>
                  <a:pt x="281" y="519"/>
                </a:lnTo>
                <a:lnTo>
                  <a:pt x="281" y="517"/>
                </a:lnTo>
                <a:lnTo>
                  <a:pt x="277" y="519"/>
                </a:lnTo>
                <a:lnTo>
                  <a:pt x="276" y="517"/>
                </a:lnTo>
                <a:lnTo>
                  <a:pt x="274" y="519"/>
                </a:lnTo>
                <a:lnTo>
                  <a:pt x="272" y="519"/>
                </a:lnTo>
                <a:lnTo>
                  <a:pt x="271" y="520"/>
                </a:lnTo>
                <a:lnTo>
                  <a:pt x="272" y="522"/>
                </a:lnTo>
                <a:lnTo>
                  <a:pt x="271" y="524"/>
                </a:lnTo>
                <a:lnTo>
                  <a:pt x="271" y="525"/>
                </a:lnTo>
                <a:lnTo>
                  <a:pt x="271" y="527"/>
                </a:lnTo>
                <a:lnTo>
                  <a:pt x="271" y="529"/>
                </a:lnTo>
                <a:lnTo>
                  <a:pt x="271" y="527"/>
                </a:lnTo>
                <a:lnTo>
                  <a:pt x="269" y="527"/>
                </a:lnTo>
                <a:lnTo>
                  <a:pt x="269" y="525"/>
                </a:lnTo>
                <a:lnTo>
                  <a:pt x="267" y="524"/>
                </a:lnTo>
                <a:lnTo>
                  <a:pt x="266" y="522"/>
                </a:lnTo>
                <a:lnTo>
                  <a:pt x="264" y="522"/>
                </a:lnTo>
                <a:lnTo>
                  <a:pt x="262" y="520"/>
                </a:lnTo>
                <a:lnTo>
                  <a:pt x="262" y="519"/>
                </a:lnTo>
                <a:lnTo>
                  <a:pt x="262" y="517"/>
                </a:lnTo>
                <a:lnTo>
                  <a:pt x="261" y="515"/>
                </a:lnTo>
                <a:lnTo>
                  <a:pt x="259" y="515"/>
                </a:lnTo>
                <a:lnTo>
                  <a:pt x="259" y="514"/>
                </a:lnTo>
                <a:lnTo>
                  <a:pt x="257" y="515"/>
                </a:lnTo>
                <a:lnTo>
                  <a:pt x="256" y="515"/>
                </a:lnTo>
                <a:lnTo>
                  <a:pt x="256" y="514"/>
                </a:lnTo>
                <a:lnTo>
                  <a:pt x="254" y="512"/>
                </a:lnTo>
                <a:lnTo>
                  <a:pt x="254" y="510"/>
                </a:lnTo>
                <a:lnTo>
                  <a:pt x="252" y="509"/>
                </a:lnTo>
                <a:lnTo>
                  <a:pt x="252" y="507"/>
                </a:lnTo>
                <a:lnTo>
                  <a:pt x="251" y="505"/>
                </a:lnTo>
                <a:lnTo>
                  <a:pt x="251" y="504"/>
                </a:lnTo>
                <a:lnTo>
                  <a:pt x="249" y="504"/>
                </a:lnTo>
                <a:lnTo>
                  <a:pt x="246" y="502"/>
                </a:lnTo>
                <a:lnTo>
                  <a:pt x="246" y="504"/>
                </a:lnTo>
                <a:lnTo>
                  <a:pt x="244" y="505"/>
                </a:lnTo>
                <a:lnTo>
                  <a:pt x="246" y="505"/>
                </a:lnTo>
                <a:lnTo>
                  <a:pt x="244" y="507"/>
                </a:lnTo>
                <a:lnTo>
                  <a:pt x="242" y="505"/>
                </a:lnTo>
                <a:lnTo>
                  <a:pt x="242" y="507"/>
                </a:lnTo>
                <a:lnTo>
                  <a:pt x="241" y="507"/>
                </a:lnTo>
                <a:lnTo>
                  <a:pt x="239" y="507"/>
                </a:lnTo>
                <a:lnTo>
                  <a:pt x="239" y="505"/>
                </a:lnTo>
                <a:lnTo>
                  <a:pt x="237" y="505"/>
                </a:lnTo>
                <a:lnTo>
                  <a:pt x="236" y="504"/>
                </a:lnTo>
                <a:lnTo>
                  <a:pt x="234" y="502"/>
                </a:lnTo>
                <a:lnTo>
                  <a:pt x="232" y="502"/>
                </a:lnTo>
                <a:lnTo>
                  <a:pt x="231" y="502"/>
                </a:lnTo>
                <a:lnTo>
                  <a:pt x="229" y="502"/>
                </a:lnTo>
                <a:lnTo>
                  <a:pt x="227" y="500"/>
                </a:lnTo>
                <a:lnTo>
                  <a:pt x="226" y="500"/>
                </a:lnTo>
                <a:lnTo>
                  <a:pt x="224" y="500"/>
                </a:lnTo>
                <a:lnTo>
                  <a:pt x="224" y="502"/>
                </a:lnTo>
                <a:lnTo>
                  <a:pt x="217" y="502"/>
                </a:lnTo>
                <a:lnTo>
                  <a:pt x="216" y="502"/>
                </a:lnTo>
                <a:lnTo>
                  <a:pt x="214" y="504"/>
                </a:lnTo>
                <a:lnTo>
                  <a:pt x="207" y="504"/>
                </a:lnTo>
                <a:lnTo>
                  <a:pt x="206" y="509"/>
                </a:lnTo>
                <a:lnTo>
                  <a:pt x="199" y="507"/>
                </a:lnTo>
                <a:lnTo>
                  <a:pt x="197" y="507"/>
                </a:lnTo>
                <a:lnTo>
                  <a:pt x="199" y="507"/>
                </a:lnTo>
                <a:lnTo>
                  <a:pt x="197" y="507"/>
                </a:lnTo>
                <a:lnTo>
                  <a:pt x="194" y="507"/>
                </a:lnTo>
                <a:lnTo>
                  <a:pt x="189" y="507"/>
                </a:lnTo>
                <a:lnTo>
                  <a:pt x="184" y="507"/>
                </a:lnTo>
                <a:lnTo>
                  <a:pt x="184" y="505"/>
                </a:lnTo>
                <a:lnTo>
                  <a:pt x="182" y="505"/>
                </a:lnTo>
                <a:lnTo>
                  <a:pt x="182" y="504"/>
                </a:lnTo>
                <a:lnTo>
                  <a:pt x="180" y="502"/>
                </a:lnTo>
                <a:lnTo>
                  <a:pt x="180" y="499"/>
                </a:lnTo>
                <a:lnTo>
                  <a:pt x="180" y="492"/>
                </a:lnTo>
                <a:lnTo>
                  <a:pt x="179" y="485"/>
                </a:lnTo>
                <a:lnTo>
                  <a:pt x="179" y="479"/>
                </a:lnTo>
                <a:lnTo>
                  <a:pt x="179" y="475"/>
                </a:lnTo>
                <a:lnTo>
                  <a:pt x="177" y="472"/>
                </a:lnTo>
                <a:lnTo>
                  <a:pt x="175" y="470"/>
                </a:lnTo>
                <a:lnTo>
                  <a:pt x="172" y="469"/>
                </a:lnTo>
                <a:lnTo>
                  <a:pt x="170" y="469"/>
                </a:lnTo>
                <a:lnTo>
                  <a:pt x="167" y="469"/>
                </a:lnTo>
                <a:lnTo>
                  <a:pt x="167" y="465"/>
                </a:lnTo>
                <a:lnTo>
                  <a:pt x="167" y="464"/>
                </a:lnTo>
                <a:lnTo>
                  <a:pt x="167" y="462"/>
                </a:lnTo>
                <a:lnTo>
                  <a:pt x="165" y="460"/>
                </a:lnTo>
                <a:lnTo>
                  <a:pt x="162" y="462"/>
                </a:lnTo>
                <a:lnTo>
                  <a:pt x="157" y="464"/>
                </a:lnTo>
                <a:lnTo>
                  <a:pt x="155" y="464"/>
                </a:lnTo>
                <a:lnTo>
                  <a:pt x="154" y="464"/>
                </a:lnTo>
                <a:lnTo>
                  <a:pt x="152" y="464"/>
                </a:lnTo>
                <a:lnTo>
                  <a:pt x="150" y="464"/>
                </a:lnTo>
                <a:lnTo>
                  <a:pt x="149" y="464"/>
                </a:lnTo>
                <a:lnTo>
                  <a:pt x="147" y="464"/>
                </a:lnTo>
                <a:lnTo>
                  <a:pt x="145" y="462"/>
                </a:lnTo>
                <a:lnTo>
                  <a:pt x="144" y="462"/>
                </a:lnTo>
                <a:lnTo>
                  <a:pt x="142" y="462"/>
                </a:lnTo>
                <a:lnTo>
                  <a:pt x="144" y="460"/>
                </a:lnTo>
                <a:lnTo>
                  <a:pt x="144" y="459"/>
                </a:lnTo>
                <a:lnTo>
                  <a:pt x="142" y="457"/>
                </a:lnTo>
                <a:lnTo>
                  <a:pt x="142" y="455"/>
                </a:lnTo>
                <a:lnTo>
                  <a:pt x="142" y="454"/>
                </a:lnTo>
                <a:lnTo>
                  <a:pt x="142" y="452"/>
                </a:lnTo>
                <a:lnTo>
                  <a:pt x="142" y="450"/>
                </a:lnTo>
                <a:lnTo>
                  <a:pt x="142" y="449"/>
                </a:lnTo>
                <a:lnTo>
                  <a:pt x="142" y="447"/>
                </a:lnTo>
                <a:lnTo>
                  <a:pt x="140" y="447"/>
                </a:lnTo>
                <a:lnTo>
                  <a:pt x="139" y="447"/>
                </a:lnTo>
                <a:lnTo>
                  <a:pt x="139" y="445"/>
                </a:lnTo>
                <a:lnTo>
                  <a:pt x="137" y="444"/>
                </a:lnTo>
                <a:lnTo>
                  <a:pt x="135" y="444"/>
                </a:lnTo>
                <a:lnTo>
                  <a:pt x="135" y="439"/>
                </a:lnTo>
                <a:lnTo>
                  <a:pt x="135" y="437"/>
                </a:lnTo>
                <a:lnTo>
                  <a:pt x="134" y="435"/>
                </a:lnTo>
                <a:lnTo>
                  <a:pt x="132" y="434"/>
                </a:lnTo>
                <a:lnTo>
                  <a:pt x="132" y="432"/>
                </a:lnTo>
                <a:lnTo>
                  <a:pt x="132" y="430"/>
                </a:lnTo>
                <a:lnTo>
                  <a:pt x="132" y="429"/>
                </a:lnTo>
                <a:lnTo>
                  <a:pt x="132" y="427"/>
                </a:lnTo>
                <a:lnTo>
                  <a:pt x="132" y="425"/>
                </a:lnTo>
                <a:lnTo>
                  <a:pt x="134" y="425"/>
                </a:lnTo>
                <a:lnTo>
                  <a:pt x="132" y="424"/>
                </a:lnTo>
                <a:lnTo>
                  <a:pt x="130" y="424"/>
                </a:lnTo>
                <a:lnTo>
                  <a:pt x="130" y="420"/>
                </a:lnTo>
                <a:lnTo>
                  <a:pt x="130" y="419"/>
                </a:lnTo>
                <a:lnTo>
                  <a:pt x="130" y="417"/>
                </a:lnTo>
                <a:lnTo>
                  <a:pt x="129" y="417"/>
                </a:lnTo>
                <a:lnTo>
                  <a:pt x="129" y="415"/>
                </a:lnTo>
                <a:lnTo>
                  <a:pt x="127" y="415"/>
                </a:lnTo>
                <a:lnTo>
                  <a:pt x="127" y="414"/>
                </a:lnTo>
                <a:lnTo>
                  <a:pt x="127" y="412"/>
                </a:lnTo>
                <a:lnTo>
                  <a:pt x="127" y="410"/>
                </a:lnTo>
                <a:lnTo>
                  <a:pt x="127" y="409"/>
                </a:lnTo>
                <a:lnTo>
                  <a:pt x="129" y="407"/>
                </a:lnTo>
                <a:lnTo>
                  <a:pt x="130" y="407"/>
                </a:lnTo>
                <a:lnTo>
                  <a:pt x="132" y="405"/>
                </a:lnTo>
                <a:lnTo>
                  <a:pt x="132" y="404"/>
                </a:lnTo>
                <a:lnTo>
                  <a:pt x="130" y="404"/>
                </a:lnTo>
                <a:lnTo>
                  <a:pt x="130" y="402"/>
                </a:lnTo>
                <a:lnTo>
                  <a:pt x="129" y="402"/>
                </a:lnTo>
                <a:lnTo>
                  <a:pt x="129" y="404"/>
                </a:lnTo>
                <a:lnTo>
                  <a:pt x="127" y="404"/>
                </a:lnTo>
                <a:lnTo>
                  <a:pt x="125" y="405"/>
                </a:lnTo>
                <a:lnTo>
                  <a:pt x="124" y="405"/>
                </a:lnTo>
                <a:lnTo>
                  <a:pt x="122" y="405"/>
                </a:lnTo>
                <a:lnTo>
                  <a:pt x="124" y="404"/>
                </a:lnTo>
                <a:lnTo>
                  <a:pt x="122" y="402"/>
                </a:lnTo>
                <a:lnTo>
                  <a:pt x="122" y="400"/>
                </a:lnTo>
                <a:lnTo>
                  <a:pt x="122" y="399"/>
                </a:lnTo>
                <a:lnTo>
                  <a:pt x="122" y="397"/>
                </a:lnTo>
                <a:lnTo>
                  <a:pt x="120" y="395"/>
                </a:lnTo>
                <a:lnTo>
                  <a:pt x="120" y="394"/>
                </a:lnTo>
                <a:lnTo>
                  <a:pt x="122" y="392"/>
                </a:lnTo>
                <a:lnTo>
                  <a:pt x="120" y="392"/>
                </a:lnTo>
                <a:lnTo>
                  <a:pt x="120" y="390"/>
                </a:lnTo>
                <a:lnTo>
                  <a:pt x="120" y="389"/>
                </a:lnTo>
                <a:lnTo>
                  <a:pt x="119" y="387"/>
                </a:lnTo>
                <a:lnTo>
                  <a:pt x="117" y="385"/>
                </a:lnTo>
                <a:lnTo>
                  <a:pt x="115" y="384"/>
                </a:lnTo>
                <a:lnTo>
                  <a:pt x="115" y="382"/>
                </a:lnTo>
                <a:lnTo>
                  <a:pt x="115" y="380"/>
                </a:lnTo>
                <a:lnTo>
                  <a:pt x="115" y="379"/>
                </a:lnTo>
                <a:lnTo>
                  <a:pt x="115" y="375"/>
                </a:lnTo>
                <a:lnTo>
                  <a:pt x="115" y="374"/>
                </a:lnTo>
                <a:lnTo>
                  <a:pt x="117" y="372"/>
                </a:lnTo>
                <a:lnTo>
                  <a:pt x="115" y="372"/>
                </a:lnTo>
                <a:lnTo>
                  <a:pt x="114" y="370"/>
                </a:lnTo>
                <a:lnTo>
                  <a:pt x="112" y="370"/>
                </a:lnTo>
                <a:lnTo>
                  <a:pt x="110" y="370"/>
                </a:lnTo>
                <a:lnTo>
                  <a:pt x="109" y="370"/>
                </a:lnTo>
                <a:lnTo>
                  <a:pt x="109" y="372"/>
                </a:lnTo>
                <a:lnTo>
                  <a:pt x="107" y="372"/>
                </a:lnTo>
                <a:lnTo>
                  <a:pt x="107" y="374"/>
                </a:lnTo>
                <a:lnTo>
                  <a:pt x="105" y="374"/>
                </a:lnTo>
                <a:lnTo>
                  <a:pt x="105" y="372"/>
                </a:lnTo>
                <a:lnTo>
                  <a:pt x="104" y="372"/>
                </a:lnTo>
                <a:lnTo>
                  <a:pt x="104" y="370"/>
                </a:lnTo>
                <a:lnTo>
                  <a:pt x="104" y="369"/>
                </a:lnTo>
                <a:lnTo>
                  <a:pt x="102" y="367"/>
                </a:lnTo>
                <a:lnTo>
                  <a:pt x="104" y="367"/>
                </a:lnTo>
                <a:lnTo>
                  <a:pt x="104" y="365"/>
                </a:lnTo>
                <a:lnTo>
                  <a:pt x="102" y="363"/>
                </a:lnTo>
                <a:lnTo>
                  <a:pt x="102" y="362"/>
                </a:lnTo>
                <a:lnTo>
                  <a:pt x="102" y="360"/>
                </a:lnTo>
                <a:lnTo>
                  <a:pt x="100" y="358"/>
                </a:lnTo>
                <a:lnTo>
                  <a:pt x="100" y="357"/>
                </a:lnTo>
                <a:lnTo>
                  <a:pt x="104" y="357"/>
                </a:lnTo>
                <a:lnTo>
                  <a:pt x="104" y="355"/>
                </a:lnTo>
                <a:lnTo>
                  <a:pt x="104" y="353"/>
                </a:lnTo>
                <a:lnTo>
                  <a:pt x="102" y="353"/>
                </a:lnTo>
                <a:lnTo>
                  <a:pt x="102" y="352"/>
                </a:lnTo>
                <a:lnTo>
                  <a:pt x="100" y="352"/>
                </a:lnTo>
                <a:lnTo>
                  <a:pt x="99" y="350"/>
                </a:lnTo>
                <a:lnTo>
                  <a:pt x="97" y="350"/>
                </a:lnTo>
                <a:lnTo>
                  <a:pt x="95" y="350"/>
                </a:lnTo>
                <a:lnTo>
                  <a:pt x="95" y="347"/>
                </a:lnTo>
                <a:lnTo>
                  <a:pt x="95" y="345"/>
                </a:lnTo>
                <a:lnTo>
                  <a:pt x="94" y="345"/>
                </a:lnTo>
                <a:lnTo>
                  <a:pt x="94" y="347"/>
                </a:lnTo>
                <a:lnTo>
                  <a:pt x="94" y="345"/>
                </a:lnTo>
                <a:lnTo>
                  <a:pt x="94" y="343"/>
                </a:lnTo>
                <a:lnTo>
                  <a:pt x="92" y="343"/>
                </a:lnTo>
                <a:lnTo>
                  <a:pt x="92" y="340"/>
                </a:lnTo>
                <a:lnTo>
                  <a:pt x="94" y="340"/>
                </a:lnTo>
                <a:lnTo>
                  <a:pt x="94" y="338"/>
                </a:lnTo>
                <a:lnTo>
                  <a:pt x="94" y="337"/>
                </a:lnTo>
                <a:lnTo>
                  <a:pt x="94" y="335"/>
                </a:lnTo>
                <a:lnTo>
                  <a:pt x="92" y="333"/>
                </a:lnTo>
                <a:lnTo>
                  <a:pt x="90" y="333"/>
                </a:lnTo>
                <a:lnTo>
                  <a:pt x="90" y="332"/>
                </a:lnTo>
                <a:lnTo>
                  <a:pt x="90" y="330"/>
                </a:lnTo>
                <a:lnTo>
                  <a:pt x="92" y="328"/>
                </a:lnTo>
                <a:lnTo>
                  <a:pt x="94" y="328"/>
                </a:lnTo>
                <a:lnTo>
                  <a:pt x="94" y="327"/>
                </a:lnTo>
                <a:lnTo>
                  <a:pt x="94" y="325"/>
                </a:lnTo>
                <a:lnTo>
                  <a:pt x="95" y="323"/>
                </a:lnTo>
                <a:lnTo>
                  <a:pt x="94" y="322"/>
                </a:lnTo>
                <a:lnTo>
                  <a:pt x="92" y="322"/>
                </a:lnTo>
                <a:lnTo>
                  <a:pt x="90" y="322"/>
                </a:lnTo>
                <a:lnTo>
                  <a:pt x="89" y="320"/>
                </a:lnTo>
                <a:lnTo>
                  <a:pt x="87" y="320"/>
                </a:lnTo>
                <a:lnTo>
                  <a:pt x="85" y="320"/>
                </a:lnTo>
                <a:lnTo>
                  <a:pt x="82" y="320"/>
                </a:lnTo>
                <a:lnTo>
                  <a:pt x="80" y="320"/>
                </a:lnTo>
                <a:lnTo>
                  <a:pt x="80" y="318"/>
                </a:lnTo>
                <a:lnTo>
                  <a:pt x="79" y="318"/>
                </a:lnTo>
                <a:lnTo>
                  <a:pt x="79" y="317"/>
                </a:lnTo>
                <a:lnTo>
                  <a:pt x="77" y="317"/>
                </a:lnTo>
                <a:lnTo>
                  <a:pt x="77" y="315"/>
                </a:lnTo>
                <a:lnTo>
                  <a:pt x="77" y="313"/>
                </a:lnTo>
                <a:lnTo>
                  <a:pt x="79" y="313"/>
                </a:lnTo>
                <a:lnTo>
                  <a:pt x="80" y="313"/>
                </a:lnTo>
                <a:lnTo>
                  <a:pt x="80" y="312"/>
                </a:lnTo>
                <a:lnTo>
                  <a:pt x="80" y="310"/>
                </a:lnTo>
                <a:lnTo>
                  <a:pt x="80" y="308"/>
                </a:lnTo>
                <a:lnTo>
                  <a:pt x="77" y="305"/>
                </a:lnTo>
                <a:lnTo>
                  <a:pt x="75" y="303"/>
                </a:lnTo>
                <a:lnTo>
                  <a:pt x="75" y="302"/>
                </a:lnTo>
                <a:lnTo>
                  <a:pt x="75" y="300"/>
                </a:lnTo>
                <a:lnTo>
                  <a:pt x="75" y="298"/>
                </a:lnTo>
                <a:lnTo>
                  <a:pt x="77" y="297"/>
                </a:lnTo>
                <a:lnTo>
                  <a:pt x="79" y="295"/>
                </a:lnTo>
                <a:lnTo>
                  <a:pt x="79" y="293"/>
                </a:lnTo>
                <a:lnTo>
                  <a:pt x="80" y="293"/>
                </a:lnTo>
                <a:lnTo>
                  <a:pt x="80" y="292"/>
                </a:lnTo>
                <a:lnTo>
                  <a:pt x="80" y="290"/>
                </a:lnTo>
                <a:lnTo>
                  <a:pt x="80" y="288"/>
                </a:lnTo>
                <a:lnTo>
                  <a:pt x="79" y="287"/>
                </a:lnTo>
                <a:lnTo>
                  <a:pt x="79" y="285"/>
                </a:lnTo>
                <a:lnTo>
                  <a:pt x="77" y="285"/>
                </a:lnTo>
                <a:lnTo>
                  <a:pt x="75" y="285"/>
                </a:lnTo>
                <a:lnTo>
                  <a:pt x="75" y="287"/>
                </a:lnTo>
                <a:lnTo>
                  <a:pt x="74" y="285"/>
                </a:lnTo>
                <a:lnTo>
                  <a:pt x="72" y="285"/>
                </a:lnTo>
                <a:lnTo>
                  <a:pt x="72" y="283"/>
                </a:lnTo>
                <a:lnTo>
                  <a:pt x="70" y="282"/>
                </a:lnTo>
                <a:lnTo>
                  <a:pt x="70" y="280"/>
                </a:lnTo>
                <a:lnTo>
                  <a:pt x="70" y="278"/>
                </a:lnTo>
                <a:lnTo>
                  <a:pt x="69" y="277"/>
                </a:lnTo>
                <a:lnTo>
                  <a:pt x="69" y="275"/>
                </a:lnTo>
                <a:lnTo>
                  <a:pt x="69" y="273"/>
                </a:lnTo>
                <a:lnTo>
                  <a:pt x="69" y="272"/>
                </a:lnTo>
                <a:lnTo>
                  <a:pt x="69" y="268"/>
                </a:lnTo>
                <a:lnTo>
                  <a:pt x="67" y="267"/>
                </a:lnTo>
                <a:lnTo>
                  <a:pt x="69" y="267"/>
                </a:lnTo>
                <a:lnTo>
                  <a:pt x="70" y="265"/>
                </a:lnTo>
                <a:lnTo>
                  <a:pt x="72" y="265"/>
                </a:lnTo>
                <a:lnTo>
                  <a:pt x="74" y="263"/>
                </a:lnTo>
                <a:lnTo>
                  <a:pt x="72" y="262"/>
                </a:lnTo>
                <a:lnTo>
                  <a:pt x="74" y="260"/>
                </a:lnTo>
                <a:lnTo>
                  <a:pt x="74" y="258"/>
                </a:lnTo>
                <a:lnTo>
                  <a:pt x="72" y="258"/>
                </a:lnTo>
                <a:lnTo>
                  <a:pt x="72" y="257"/>
                </a:lnTo>
                <a:lnTo>
                  <a:pt x="70" y="255"/>
                </a:lnTo>
                <a:lnTo>
                  <a:pt x="69" y="253"/>
                </a:lnTo>
                <a:lnTo>
                  <a:pt x="67" y="253"/>
                </a:lnTo>
                <a:lnTo>
                  <a:pt x="67" y="252"/>
                </a:lnTo>
                <a:lnTo>
                  <a:pt x="69" y="252"/>
                </a:lnTo>
                <a:lnTo>
                  <a:pt x="69" y="250"/>
                </a:lnTo>
                <a:lnTo>
                  <a:pt x="69" y="247"/>
                </a:lnTo>
                <a:lnTo>
                  <a:pt x="69" y="245"/>
                </a:lnTo>
                <a:lnTo>
                  <a:pt x="67" y="243"/>
                </a:lnTo>
                <a:lnTo>
                  <a:pt x="65" y="243"/>
                </a:lnTo>
                <a:lnTo>
                  <a:pt x="65" y="242"/>
                </a:lnTo>
                <a:lnTo>
                  <a:pt x="65" y="240"/>
                </a:lnTo>
                <a:lnTo>
                  <a:pt x="65" y="238"/>
                </a:lnTo>
                <a:lnTo>
                  <a:pt x="64" y="238"/>
                </a:lnTo>
                <a:lnTo>
                  <a:pt x="62" y="238"/>
                </a:lnTo>
                <a:lnTo>
                  <a:pt x="60" y="238"/>
                </a:lnTo>
                <a:lnTo>
                  <a:pt x="59" y="238"/>
                </a:lnTo>
                <a:lnTo>
                  <a:pt x="57" y="238"/>
                </a:lnTo>
                <a:lnTo>
                  <a:pt x="55" y="238"/>
                </a:lnTo>
                <a:lnTo>
                  <a:pt x="55" y="237"/>
                </a:lnTo>
                <a:lnTo>
                  <a:pt x="54" y="235"/>
                </a:lnTo>
                <a:lnTo>
                  <a:pt x="52" y="235"/>
                </a:lnTo>
                <a:lnTo>
                  <a:pt x="52" y="233"/>
                </a:lnTo>
                <a:lnTo>
                  <a:pt x="50" y="233"/>
                </a:lnTo>
                <a:lnTo>
                  <a:pt x="50" y="232"/>
                </a:lnTo>
                <a:lnTo>
                  <a:pt x="50" y="230"/>
                </a:lnTo>
                <a:lnTo>
                  <a:pt x="52" y="228"/>
                </a:lnTo>
                <a:lnTo>
                  <a:pt x="54" y="227"/>
                </a:lnTo>
                <a:lnTo>
                  <a:pt x="54" y="225"/>
                </a:lnTo>
                <a:lnTo>
                  <a:pt x="52" y="225"/>
                </a:lnTo>
                <a:lnTo>
                  <a:pt x="50" y="225"/>
                </a:lnTo>
                <a:lnTo>
                  <a:pt x="50" y="223"/>
                </a:lnTo>
                <a:lnTo>
                  <a:pt x="49" y="223"/>
                </a:lnTo>
                <a:lnTo>
                  <a:pt x="49" y="222"/>
                </a:lnTo>
                <a:lnTo>
                  <a:pt x="47" y="220"/>
                </a:lnTo>
                <a:lnTo>
                  <a:pt x="45" y="220"/>
                </a:lnTo>
                <a:lnTo>
                  <a:pt x="45" y="218"/>
                </a:lnTo>
                <a:lnTo>
                  <a:pt x="44" y="218"/>
                </a:lnTo>
                <a:lnTo>
                  <a:pt x="44" y="220"/>
                </a:lnTo>
                <a:lnTo>
                  <a:pt x="42" y="220"/>
                </a:lnTo>
                <a:lnTo>
                  <a:pt x="42" y="222"/>
                </a:lnTo>
                <a:lnTo>
                  <a:pt x="40" y="222"/>
                </a:lnTo>
                <a:lnTo>
                  <a:pt x="40" y="220"/>
                </a:lnTo>
                <a:lnTo>
                  <a:pt x="39" y="218"/>
                </a:lnTo>
                <a:lnTo>
                  <a:pt x="39" y="217"/>
                </a:lnTo>
                <a:lnTo>
                  <a:pt x="37" y="217"/>
                </a:lnTo>
                <a:lnTo>
                  <a:pt x="35" y="220"/>
                </a:lnTo>
                <a:lnTo>
                  <a:pt x="34" y="220"/>
                </a:lnTo>
                <a:lnTo>
                  <a:pt x="32" y="220"/>
                </a:lnTo>
                <a:lnTo>
                  <a:pt x="30" y="220"/>
                </a:lnTo>
                <a:lnTo>
                  <a:pt x="29" y="220"/>
                </a:lnTo>
                <a:lnTo>
                  <a:pt x="29" y="218"/>
                </a:lnTo>
                <a:lnTo>
                  <a:pt x="29" y="217"/>
                </a:lnTo>
                <a:lnTo>
                  <a:pt x="29" y="215"/>
                </a:lnTo>
                <a:lnTo>
                  <a:pt x="29" y="212"/>
                </a:lnTo>
                <a:lnTo>
                  <a:pt x="29" y="210"/>
                </a:lnTo>
                <a:lnTo>
                  <a:pt x="29" y="208"/>
                </a:lnTo>
                <a:lnTo>
                  <a:pt x="30" y="207"/>
                </a:lnTo>
                <a:lnTo>
                  <a:pt x="30" y="205"/>
                </a:lnTo>
                <a:lnTo>
                  <a:pt x="29" y="203"/>
                </a:lnTo>
                <a:lnTo>
                  <a:pt x="29" y="202"/>
                </a:lnTo>
                <a:lnTo>
                  <a:pt x="30" y="202"/>
                </a:lnTo>
                <a:lnTo>
                  <a:pt x="32" y="202"/>
                </a:lnTo>
                <a:lnTo>
                  <a:pt x="32" y="200"/>
                </a:lnTo>
                <a:lnTo>
                  <a:pt x="32" y="198"/>
                </a:lnTo>
                <a:lnTo>
                  <a:pt x="32" y="197"/>
                </a:lnTo>
                <a:lnTo>
                  <a:pt x="32" y="195"/>
                </a:lnTo>
                <a:lnTo>
                  <a:pt x="30" y="193"/>
                </a:lnTo>
                <a:lnTo>
                  <a:pt x="32" y="192"/>
                </a:lnTo>
                <a:lnTo>
                  <a:pt x="32" y="190"/>
                </a:lnTo>
                <a:lnTo>
                  <a:pt x="30" y="188"/>
                </a:lnTo>
                <a:lnTo>
                  <a:pt x="29" y="188"/>
                </a:lnTo>
                <a:lnTo>
                  <a:pt x="27" y="187"/>
                </a:lnTo>
                <a:lnTo>
                  <a:pt x="25" y="185"/>
                </a:lnTo>
                <a:lnTo>
                  <a:pt x="24" y="185"/>
                </a:lnTo>
                <a:lnTo>
                  <a:pt x="22" y="185"/>
                </a:lnTo>
                <a:lnTo>
                  <a:pt x="20" y="185"/>
                </a:lnTo>
                <a:lnTo>
                  <a:pt x="19" y="185"/>
                </a:lnTo>
                <a:lnTo>
                  <a:pt x="17" y="183"/>
                </a:lnTo>
                <a:lnTo>
                  <a:pt x="17" y="182"/>
                </a:lnTo>
                <a:lnTo>
                  <a:pt x="15" y="182"/>
                </a:lnTo>
                <a:lnTo>
                  <a:pt x="15" y="180"/>
                </a:lnTo>
                <a:lnTo>
                  <a:pt x="15" y="178"/>
                </a:lnTo>
                <a:lnTo>
                  <a:pt x="15" y="177"/>
                </a:lnTo>
                <a:lnTo>
                  <a:pt x="14" y="177"/>
                </a:lnTo>
                <a:lnTo>
                  <a:pt x="14" y="175"/>
                </a:lnTo>
                <a:lnTo>
                  <a:pt x="12" y="175"/>
                </a:lnTo>
                <a:lnTo>
                  <a:pt x="12" y="173"/>
                </a:lnTo>
                <a:lnTo>
                  <a:pt x="12" y="172"/>
                </a:lnTo>
                <a:lnTo>
                  <a:pt x="12" y="170"/>
                </a:lnTo>
                <a:lnTo>
                  <a:pt x="12" y="168"/>
                </a:lnTo>
                <a:lnTo>
                  <a:pt x="14" y="168"/>
                </a:lnTo>
                <a:lnTo>
                  <a:pt x="14" y="167"/>
                </a:lnTo>
                <a:lnTo>
                  <a:pt x="12" y="165"/>
                </a:lnTo>
                <a:lnTo>
                  <a:pt x="14" y="163"/>
                </a:lnTo>
                <a:lnTo>
                  <a:pt x="17" y="160"/>
                </a:lnTo>
                <a:lnTo>
                  <a:pt x="19" y="160"/>
                </a:lnTo>
                <a:lnTo>
                  <a:pt x="19" y="158"/>
                </a:lnTo>
                <a:lnTo>
                  <a:pt x="19" y="155"/>
                </a:lnTo>
                <a:lnTo>
                  <a:pt x="19" y="153"/>
                </a:lnTo>
                <a:lnTo>
                  <a:pt x="17" y="153"/>
                </a:lnTo>
                <a:lnTo>
                  <a:pt x="17" y="150"/>
                </a:lnTo>
                <a:lnTo>
                  <a:pt x="19" y="146"/>
                </a:lnTo>
                <a:lnTo>
                  <a:pt x="19" y="145"/>
                </a:lnTo>
                <a:lnTo>
                  <a:pt x="19" y="143"/>
                </a:lnTo>
                <a:lnTo>
                  <a:pt x="17" y="143"/>
                </a:lnTo>
                <a:lnTo>
                  <a:pt x="15" y="143"/>
                </a:lnTo>
                <a:lnTo>
                  <a:pt x="14" y="143"/>
                </a:lnTo>
                <a:lnTo>
                  <a:pt x="14" y="141"/>
                </a:lnTo>
                <a:lnTo>
                  <a:pt x="12" y="141"/>
                </a:lnTo>
                <a:lnTo>
                  <a:pt x="10" y="141"/>
                </a:lnTo>
                <a:lnTo>
                  <a:pt x="8" y="141"/>
                </a:lnTo>
                <a:lnTo>
                  <a:pt x="8" y="140"/>
                </a:lnTo>
                <a:lnTo>
                  <a:pt x="7" y="138"/>
                </a:lnTo>
                <a:lnTo>
                  <a:pt x="5" y="136"/>
                </a:lnTo>
                <a:lnTo>
                  <a:pt x="5" y="135"/>
                </a:lnTo>
                <a:lnTo>
                  <a:pt x="5" y="133"/>
                </a:lnTo>
                <a:lnTo>
                  <a:pt x="3" y="131"/>
                </a:lnTo>
                <a:lnTo>
                  <a:pt x="5" y="131"/>
                </a:lnTo>
                <a:lnTo>
                  <a:pt x="7" y="131"/>
                </a:lnTo>
                <a:lnTo>
                  <a:pt x="7" y="130"/>
                </a:lnTo>
                <a:lnTo>
                  <a:pt x="7" y="128"/>
                </a:lnTo>
                <a:lnTo>
                  <a:pt x="7" y="126"/>
                </a:lnTo>
                <a:lnTo>
                  <a:pt x="7" y="125"/>
                </a:lnTo>
                <a:lnTo>
                  <a:pt x="5" y="123"/>
                </a:lnTo>
                <a:lnTo>
                  <a:pt x="2" y="121"/>
                </a:lnTo>
                <a:lnTo>
                  <a:pt x="0" y="121"/>
                </a:lnTo>
                <a:lnTo>
                  <a:pt x="0" y="120"/>
                </a:lnTo>
                <a:lnTo>
                  <a:pt x="2" y="120"/>
                </a:lnTo>
                <a:lnTo>
                  <a:pt x="2" y="118"/>
                </a:lnTo>
                <a:lnTo>
                  <a:pt x="3" y="118"/>
                </a:lnTo>
                <a:lnTo>
                  <a:pt x="3" y="116"/>
                </a:lnTo>
                <a:lnTo>
                  <a:pt x="3" y="113"/>
                </a:lnTo>
                <a:lnTo>
                  <a:pt x="3" y="111"/>
                </a:lnTo>
                <a:lnTo>
                  <a:pt x="2" y="106"/>
                </a:lnTo>
                <a:lnTo>
                  <a:pt x="0" y="105"/>
                </a:lnTo>
                <a:lnTo>
                  <a:pt x="0" y="103"/>
                </a:lnTo>
                <a:lnTo>
                  <a:pt x="0" y="101"/>
                </a:lnTo>
                <a:lnTo>
                  <a:pt x="0" y="100"/>
                </a:lnTo>
                <a:lnTo>
                  <a:pt x="2" y="100"/>
                </a:lnTo>
                <a:lnTo>
                  <a:pt x="3" y="100"/>
                </a:lnTo>
                <a:lnTo>
                  <a:pt x="5" y="100"/>
                </a:lnTo>
                <a:lnTo>
                  <a:pt x="7" y="101"/>
                </a:lnTo>
                <a:lnTo>
                  <a:pt x="8" y="101"/>
                </a:lnTo>
                <a:lnTo>
                  <a:pt x="10" y="101"/>
                </a:lnTo>
                <a:lnTo>
                  <a:pt x="12" y="101"/>
                </a:lnTo>
                <a:lnTo>
                  <a:pt x="14" y="101"/>
                </a:lnTo>
                <a:lnTo>
                  <a:pt x="15" y="101"/>
                </a:lnTo>
                <a:lnTo>
                  <a:pt x="15" y="100"/>
                </a:lnTo>
                <a:lnTo>
                  <a:pt x="15" y="98"/>
                </a:lnTo>
                <a:lnTo>
                  <a:pt x="17" y="96"/>
                </a:lnTo>
                <a:lnTo>
                  <a:pt x="19" y="93"/>
                </a:lnTo>
                <a:lnTo>
                  <a:pt x="17" y="93"/>
                </a:lnTo>
                <a:lnTo>
                  <a:pt x="15" y="93"/>
                </a:lnTo>
                <a:lnTo>
                  <a:pt x="15" y="91"/>
                </a:lnTo>
                <a:lnTo>
                  <a:pt x="14" y="91"/>
                </a:lnTo>
                <a:lnTo>
                  <a:pt x="14" y="90"/>
                </a:lnTo>
                <a:lnTo>
                  <a:pt x="12" y="90"/>
                </a:lnTo>
                <a:lnTo>
                  <a:pt x="10" y="90"/>
                </a:lnTo>
                <a:lnTo>
                  <a:pt x="8" y="90"/>
                </a:lnTo>
                <a:lnTo>
                  <a:pt x="7" y="90"/>
                </a:lnTo>
                <a:lnTo>
                  <a:pt x="5" y="88"/>
                </a:lnTo>
                <a:lnTo>
                  <a:pt x="3" y="88"/>
                </a:lnTo>
                <a:lnTo>
                  <a:pt x="3" y="86"/>
                </a:lnTo>
                <a:lnTo>
                  <a:pt x="3" y="85"/>
                </a:lnTo>
                <a:lnTo>
                  <a:pt x="3" y="83"/>
                </a:lnTo>
                <a:lnTo>
                  <a:pt x="5" y="81"/>
                </a:lnTo>
                <a:lnTo>
                  <a:pt x="5" y="80"/>
                </a:lnTo>
                <a:lnTo>
                  <a:pt x="7" y="78"/>
                </a:lnTo>
                <a:lnTo>
                  <a:pt x="7" y="76"/>
                </a:lnTo>
                <a:lnTo>
                  <a:pt x="8" y="73"/>
                </a:lnTo>
                <a:lnTo>
                  <a:pt x="8" y="71"/>
                </a:lnTo>
                <a:lnTo>
                  <a:pt x="10" y="70"/>
                </a:lnTo>
                <a:lnTo>
                  <a:pt x="12" y="70"/>
                </a:lnTo>
                <a:lnTo>
                  <a:pt x="12" y="68"/>
                </a:lnTo>
                <a:lnTo>
                  <a:pt x="14" y="70"/>
                </a:lnTo>
                <a:lnTo>
                  <a:pt x="15" y="70"/>
                </a:lnTo>
                <a:lnTo>
                  <a:pt x="17" y="68"/>
                </a:lnTo>
                <a:lnTo>
                  <a:pt x="19" y="68"/>
                </a:lnTo>
                <a:lnTo>
                  <a:pt x="20" y="68"/>
                </a:lnTo>
                <a:lnTo>
                  <a:pt x="22" y="68"/>
                </a:lnTo>
                <a:lnTo>
                  <a:pt x="24" y="68"/>
                </a:lnTo>
                <a:lnTo>
                  <a:pt x="24" y="66"/>
                </a:lnTo>
                <a:lnTo>
                  <a:pt x="25" y="66"/>
                </a:lnTo>
                <a:lnTo>
                  <a:pt x="25" y="63"/>
                </a:lnTo>
                <a:lnTo>
                  <a:pt x="24" y="61"/>
                </a:lnTo>
                <a:lnTo>
                  <a:pt x="22" y="61"/>
                </a:lnTo>
                <a:lnTo>
                  <a:pt x="22" y="60"/>
                </a:lnTo>
                <a:lnTo>
                  <a:pt x="22" y="58"/>
                </a:lnTo>
                <a:lnTo>
                  <a:pt x="25" y="55"/>
                </a:lnTo>
                <a:lnTo>
                  <a:pt x="24" y="53"/>
                </a:lnTo>
                <a:lnTo>
                  <a:pt x="24" y="51"/>
                </a:lnTo>
                <a:lnTo>
                  <a:pt x="22" y="51"/>
                </a:lnTo>
                <a:lnTo>
                  <a:pt x="22" y="50"/>
                </a:lnTo>
                <a:lnTo>
                  <a:pt x="22" y="48"/>
                </a:lnTo>
                <a:lnTo>
                  <a:pt x="24" y="46"/>
                </a:lnTo>
                <a:lnTo>
                  <a:pt x="24" y="45"/>
                </a:lnTo>
                <a:lnTo>
                  <a:pt x="25" y="45"/>
                </a:lnTo>
                <a:lnTo>
                  <a:pt x="25" y="43"/>
                </a:lnTo>
                <a:lnTo>
                  <a:pt x="25" y="41"/>
                </a:lnTo>
                <a:lnTo>
                  <a:pt x="25" y="40"/>
                </a:lnTo>
                <a:lnTo>
                  <a:pt x="27" y="38"/>
                </a:lnTo>
                <a:lnTo>
                  <a:pt x="27" y="36"/>
                </a:lnTo>
                <a:lnTo>
                  <a:pt x="29" y="33"/>
                </a:lnTo>
                <a:lnTo>
                  <a:pt x="29" y="31"/>
                </a:lnTo>
                <a:lnTo>
                  <a:pt x="32" y="30"/>
                </a:lnTo>
                <a:lnTo>
                  <a:pt x="34" y="28"/>
                </a:lnTo>
                <a:lnTo>
                  <a:pt x="35" y="28"/>
                </a:lnTo>
                <a:lnTo>
                  <a:pt x="37" y="28"/>
                </a:lnTo>
                <a:lnTo>
                  <a:pt x="39" y="28"/>
                </a:lnTo>
                <a:lnTo>
                  <a:pt x="39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7" y="28"/>
                </a:lnTo>
                <a:lnTo>
                  <a:pt x="47" y="30"/>
                </a:lnTo>
                <a:lnTo>
                  <a:pt x="47" y="31"/>
                </a:lnTo>
                <a:lnTo>
                  <a:pt x="47" y="33"/>
                </a:lnTo>
                <a:lnTo>
                  <a:pt x="49" y="33"/>
                </a:lnTo>
                <a:lnTo>
                  <a:pt x="50" y="33"/>
                </a:lnTo>
                <a:lnTo>
                  <a:pt x="50" y="31"/>
                </a:lnTo>
                <a:lnTo>
                  <a:pt x="52" y="31"/>
                </a:lnTo>
                <a:lnTo>
                  <a:pt x="54" y="31"/>
                </a:lnTo>
                <a:lnTo>
                  <a:pt x="55" y="35"/>
                </a:lnTo>
                <a:lnTo>
                  <a:pt x="55" y="36"/>
                </a:lnTo>
                <a:lnTo>
                  <a:pt x="57" y="36"/>
                </a:lnTo>
                <a:lnTo>
                  <a:pt x="57" y="35"/>
                </a:lnTo>
                <a:lnTo>
                  <a:pt x="59" y="33"/>
                </a:lnTo>
                <a:lnTo>
                  <a:pt x="59" y="31"/>
                </a:lnTo>
                <a:lnTo>
                  <a:pt x="60" y="31"/>
                </a:lnTo>
                <a:lnTo>
                  <a:pt x="62" y="31"/>
                </a:lnTo>
                <a:lnTo>
                  <a:pt x="64" y="30"/>
                </a:lnTo>
                <a:lnTo>
                  <a:pt x="65" y="28"/>
                </a:lnTo>
                <a:lnTo>
                  <a:pt x="65" y="26"/>
                </a:lnTo>
                <a:lnTo>
                  <a:pt x="67" y="26"/>
                </a:lnTo>
                <a:lnTo>
                  <a:pt x="69" y="25"/>
                </a:lnTo>
                <a:lnTo>
                  <a:pt x="70" y="25"/>
                </a:lnTo>
                <a:lnTo>
                  <a:pt x="72" y="23"/>
                </a:lnTo>
                <a:lnTo>
                  <a:pt x="74" y="23"/>
                </a:lnTo>
                <a:lnTo>
                  <a:pt x="75" y="21"/>
                </a:lnTo>
                <a:lnTo>
                  <a:pt x="75" y="20"/>
                </a:lnTo>
                <a:lnTo>
                  <a:pt x="75" y="16"/>
                </a:lnTo>
                <a:lnTo>
                  <a:pt x="75" y="15"/>
                </a:lnTo>
                <a:lnTo>
                  <a:pt x="77" y="15"/>
                </a:lnTo>
                <a:lnTo>
                  <a:pt x="77" y="13"/>
                </a:lnTo>
                <a:lnTo>
                  <a:pt x="79" y="13"/>
                </a:lnTo>
                <a:lnTo>
                  <a:pt x="79" y="11"/>
                </a:lnTo>
                <a:lnTo>
                  <a:pt x="79" y="10"/>
                </a:lnTo>
                <a:lnTo>
                  <a:pt x="79" y="8"/>
                </a:lnTo>
                <a:lnTo>
                  <a:pt x="79" y="6"/>
                </a:lnTo>
                <a:lnTo>
                  <a:pt x="77" y="6"/>
                </a:lnTo>
                <a:lnTo>
                  <a:pt x="77" y="5"/>
                </a:lnTo>
                <a:lnTo>
                  <a:pt x="79" y="3"/>
                </a:lnTo>
                <a:lnTo>
                  <a:pt x="80" y="1"/>
                </a:lnTo>
                <a:lnTo>
                  <a:pt x="82" y="0"/>
                </a:lnTo>
                <a:lnTo>
                  <a:pt x="84" y="3"/>
                </a:lnTo>
                <a:lnTo>
                  <a:pt x="89" y="6"/>
                </a:lnTo>
                <a:lnTo>
                  <a:pt x="90" y="8"/>
                </a:lnTo>
                <a:lnTo>
                  <a:pt x="92" y="10"/>
                </a:lnTo>
                <a:lnTo>
                  <a:pt x="95" y="15"/>
                </a:lnTo>
                <a:lnTo>
                  <a:pt x="95" y="16"/>
                </a:lnTo>
                <a:lnTo>
                  <a:pt x="94" y="16"/>
                </a:lnTo>
                <a:lnTo>
                  <a:pt x="94" y="18"/>
                </a:lnTo>
                <a:lnTo>
                  <a:pt x="94" y="21"/>
                </a:lnTo>
                <a:lnTo>
                  <a:pt x="97" y="23"/>
                </a:lnTo>
                <a:close/>
              </a:path>
            </a:pathLst>
          </a:custGeom>
          <a:solidFill>
            <a:srgbClr val="EBD68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2"/>
          <p:cNvSpPr>
            <a:spLocks/>
          </p:cNvSpPr>
          <p:nvPr/>
        </p:nvSpPr>
        <p:spPr bwMode="auto">
          <a:xfrm>
            <a:off x="6554788" y="4838701"/>
            <a:ext cx="323850" cy="390525"/>
          </a:xfrm>
          <a:custGeom>
            <a:avLst/>
            <a:gdLst/>
            <a:ahLst/>
            <a:cxnLst>
              <a:cxn ang="0">
                <a:pos x="144" y="7"/>
              </a:cxn>
              <a:cxn ang="0">
                <a:pos x="147" y="15"/>
              </a:cxn>
              <a:cxn ang="0">
                <a:pos x="159" y="20"/>
              </a:cxn>
              <a:cxn ang="0">
                <a:pos x="162" y="30"/>
              </a:cxn>
              <a:cxn ang="0">
                <a:pos x="160" y="39"/>
              </a:cxn>
              <a:cxn ang="0">
                <a:pos x="159" y="52"/>
              </a:cxn>
              <a:cxn ang="0">
                <a:pos x="169" y="50"/>
              </a:cxn>
              <a:cxn ang="0">
                <a:pos x="175" y="50"/>
              </a:cxn>
              <a:cxn ang="0">
                <a:pos x="182" y="57"/>
              </a:cxn>
              <a:cxn ang="0">
                <a:pos x="182" y="65"/>
              </a:cxn>
              <a:cxn ang="0">
                <a:pos x="190" y="70"/>
              </a:cxn>
              <a:cxn ang="0">
                <a:pos x="197" y="75"/>
              </a:cxn>
              <a:cxn ang="0">
                <a:pos x="199" y="85"/>
              </a:cxn>
              <a:cxn ang="0">
                <a:pos x="204" y="95"/>
              </a:cxn>
              <a:cxn ang="0">
                <a:pos x="199" y="105"/>
              </a:cxn>
              <a:cxn ang="0">
                <a:pos x="197" y="115"/>
              </a:cxn>
              <a:cxn ang="0">
                <a:pos x="185" y="114"/>
              </a:cxn>
              <a:cxn ang="0">
                <a:pos x="182" y="129"/>
              </a:cxn>
              <a:cxn ang="0">
                <a:pos x="175" y="142"/>
              </a:cxn>
              <a:cxn ang="0">
                <a:pos x="175" y="162"/>
              </a:cxn>
              <a:cxn ang="0">
                <a:pos x="170" y="172"/>
              </a:cxn>
              <a:cxn ang="0">
                <a:pos x="172" y="182"/>
              </a:cxn>
              <a:cxn ang="0">
                <a:pos x="159" y="190"/>
              </a:cxn>
              <a:cxn ang="0">
                <a:pos x="132" y="204"/>
              </a:cxn>
              <a:cxn ang="0">
                <a:pos x="115" y="209"/>
              </a:cxn>
              <a:cxn ang="0">
                <a:pos x="105" y="216"/>
              </a:cxn>
              <a:cxn ang="0">
                <a:pos x="88" y="219"/>
              </a:cxn>
              <a:cxn ang="0">
                <a:pos x="75" y="221"/>
              </a:cxn>
              <a:cxn ang="0">
                <a:pos x="58" y="224"/>
              </a:cxn>
              <a:cxn ang="0">
                <a:pos x="52" y="232"/>
              </a:cxn>
              <a:cxn ang="0">
                <a:pos x="43" y="236"/>
              </a:cxn>
              <a:cxn ang="0">
                <a:pos x="30" y="236"/>
              </a:cxn>
              <a:cxn ang="0">
                <a:pos x="20" y="242"/>
              </a:cxn>
              <a:cxn ang="0">
                <a:pos x="13" y="241"/>
              </a:cxn>
              <a:cxn ang="0">
                <a:pos x="7" y="244"/>
              </a:cxn>
              <a:cxn ang="0">
                <a:pos x="7" y="226"/>
              </a:cxn>
              <a:cxn ang="0">
                <a:pos x="8" y="221"/>
              </a:cxn>
              <a:cxn ang="0">
                <a:pos x="5" y="216"/>
              </a:cxn>
              <a:cxn ang="0">
                <a:pos x="0" y="209"/>
              </a:cxn>
              <a:cxn ang="0">
                <a:pos x="20" y="209"/>
              </a:cxn>
              <a:cxn ang="0">
                <a:pos x="28" y="201"/>
              </a:cxn>
              <a:cxn ang="0">
                <a:pos x="35" y="189"/>
              </a:cxn>
              <a:cxn ang="0">
                <a:pos x="32" y="175"/>
              </a:cxn>
              <a:cxn ang="0">
                <a:pos x="35" y="164"/>
              </a:cxn>
              <a:cxn ang="0">
                <a:pos x="42" y="154"/>
              </a:cxn>
              <a:cxn ang="0">
                <a:pos x="47" y="142"/>
              </a:cxn>
              <a:cxn ang="0">
                <a:pos x="60" y="132"/>
              </a:cxn>
              <a:cxn ang="0">
                <a:pos x="72" y="132"/>
              </a:cxn>
              <a:cxn ang="0">
                <a:pos x="87" y="124"/>
              </a:cxn>
              <a:cxn ang="0">
                <a:pos x="93" y="112"/>
              </a:cxn>
              <a:cxn ang="0">
                <a:pos x="108" y="95"/>
              </a:cxn>
              <a:cxn ang="0">
                <a:pos x="118" y="89"/>
              </a:cxn>
              <a:cxn ang="0">
                <a:pos x="135" y="74"/>
              </a:cxn>
              <a:cxn ang="0">
                <a:pos x="135" y="52"/>
              </a:cxn>
              <a:cxn ang="0">
                <a:pos x="133" y="37"/>
              </a:cxn>
              <a:cxn ang="0">
                <a:pos x="130" y="20"/>
              </a:cxn>
              <a:cxn ang="0">
                <a:pos x="128" y="7"/>
              </a:cxn>
              <a:cxn ang="0">
                <a:pos x="135" y="0"/>
              </a:cxn>
            </a:cxnLst>
            <a:rect l="0" t="0" r="r" b="b"/>
            <a:pathLst>
              <a:path w="204" h="246">
                <a:moveTo>
                  <a:pt x="138" y="0"/>
                </a:moveTo>
                <a:lnTo>
                  <a:pt x="140" y="2"/>
                </a:lnTo>
                <a:lnTo>
                  <a:pt x="140" y="4"/>
                </a:lnTo>
                <a:lnTo>
                  <a:pt x="142" y="4"/>
                </a:lnTo>
                <a:lnTo>
                  <a:pt x="142" y="5"/>
                </a:lnTo>
                <a:lnTo>
                  <a:pt x="142" y="7"/>
                </a:lnTo>
                <a:lnTo>
                  <a:pt x="144" y="7"/>
                </a:lnTo>
                <a:lnTo>
                  <a:pt x="144" y="9"/>
                </a:lnTo>
                <a:lnTo>
                  <a:pt x="145" y="9"/>
                </a:lnTo>
                <a:lnTo>
                  <a:pt x="145" y="10"/>
                </a:lnTo>
                <a:lnTo>
                  <a:pt x="145" y="12"/>
                </a:lnTo>
                <a:lnTo>
                  <a:pt x="145" y="14"/>
                </a:lnTo>
                <a:lnTo>
                  <a:pt x="147" y="14"/>
                </a:lnTo>
                <a:lnTo>
                  <a:pt x="147" y="15"/>
                </a:lnTo>
                <a:lnTo>
                  <a:pt x="149" y="17"/>
                </a:lnTo>
                <a:lnTo>
                  <a:pt x="150" y="17"/>
                </a:lnTo>
                <a:lnTo>
                  <a:pt x="152" y="17"/>
                </a:lnTo>
                <a:lnTo>
                  <a:pt x="154" y="17"/>
                </a:lnTo>
                <a:lnTo>
                  <a:pt x="155" y="17"/>
                </a:lnTo>
                <a:lnTo>
                  <a:pt x="157" y="19"/>
                </a:lnTo>
                <a:lnTo>
                  <a:pt x="159" y="20"/>
                </a:lnTo>
                <a:lnTo>
                  <a:pt x="160" y="20"/>
                </a:lnTo>
                <a:lnTo>
                  <a:pt x="162" y="22"/>
                </a:lnTo>
                <a:lnTo>
                  <a:pt x="162" y="24"/>
                </a:lnTo>
                <a:lnTo>
                  <a:pt x="160" y="25"/>
                </a:lnTo>
                <a:lnTo>
                  <a:pt x="162" y="27"/>
                </a:lnTo>
                <a:lnTo>
                  <a:pt x="162" y="29"/>
                </a:lnTo>
                <a:lnTo>
                  <a:pt x="162" y="30"/>
                </a:lnTo>
                <a:lnTo>
                  <a:pt x="162" y="32"/>
                </a:lnTo>
                <a:lnTo>
                  <a:pt x="162" y="34"/>
                </a:lnTo>
                <a:lnTo>
                  <a:pt x="160" y="34"/>
                </a:lnTo>
                <a:lnTo>
                  <a:pt x="159" y="34"/>
                </a:lnTo>
                <a:lnTo>
                  <a:pt x="159" y="35"/>
                </a:lnTo>
                <a:lnTo>
                  <a:pt x="160" y="37"/>
                </a:lnTo>
                <a:lnTo>
                  <a:pt x="160" y="39"/>
                </a:lnTo>
                <a:lnTo>
                  <a:pt x="159" y="40"/>
                </a:lnTo>
                <a:lnTo>
                  <a:pt x="159" y="42"/>
                </a:lnTo>
                <a:lnTo>
                  <a:pt x="159" y="44"/>
                </a:lnTo>
                <a:lnTo>
                  <a:pt x="159" y="47"/>
                </a:lnTo>
                <a:lnTo>
                  <a:pt x="159" y="49"/>
                </a:lnTo>
                <a:lnTo>
                  <a:pt x="159" y="50"/>
                </a:lnTo>
                <a:lnTo>
                  <a:pt x="159" y="52"/>
                </a:lnTo>
                <a:lnTo>
                  <a:pt x="160" y="52"/>
                </a:lnTo>
                <a:lnTo>
                  <a:pt x="162" y="52"/>
                </a:lnTo>
                <a:lnTo>
                  <a:pt x="164" y="52"/>
                </a:lnTo>
                <a:lnTo>
                  <a:pt x="165" y="52"/>
                </a:lnTo>
                <a:lnTo>
                  <a:pt x="167" y="49"/>
                </a:lnTo>
                <a:lnTo>
                  <a:pt x="169" y="49"/>
                </a:lnTo>
                <a:lnTo>
                  <a:pt x="169" y="50"/>
                </a:lnTo>
                <a:lnTo>
                  <a:pt x="170" y="52"/>
                </a:lnTo>
                <a:lnTo>
                  <a:pt x="170" y="54"/>
                </a:lnTo>
                <a:lnTo>
                  <a:pt x="172" y="54"/>
                </a:lnTo>
                <a:lnTo>
                  <a:pt x="172" y="52"/>
                </a:lnTo>
                <a:lnTo>
                  <a:pt x="174" y="52"/>
                </a:lnTo>
                <a:lnTo>
                  <a:pt x="174" y="50"/>
                </a:lnTo>
                <a:lnTo>
                  <a:pt x="175" y="50"/>
                </a:lnTo>
                <a:lnTo>
                  <a:pt x="175" y="52"/>
                </a:lnTo>
                <a:lnTo>
                  <a:pt x="177" y="52"/>
                </a:lnTo>
                <a:lnTo>
                  <a:pt x="179" y="54"/>
                </a:lnTo>
                <a:lnTo>
                  <a:pt x="179" y="55"/>
                </a:lnTo>
                <a:lnTo>
                  <a:pt x="180" y="55"/>
                </a:lnTo>
                <a:lnTo>
                  <a:pt x="180" y="57"/>
                </a:lnTo>
                <a:lnTo>
                  <a:pt x="182" y="57"/>
                </a:lnTo>
                <a:lnTo>
                  <a:pt x="184" y="57"/>
                </a:lnTo>
                <a:lnTo>
                  <a:pt x="184" y="59"/>
                </a:lnTo>
                <a:lnTo>
                  <a:pt x="182" y="60"/>
                </a:lnTo>
                <a:lnTo>
                  <a:pt x="180" y="62"/>
                </a:lnTo>
                <a:lnTo>
                  <a:pt x="180" y="64"/>
                </a:lnTo>
                <a:lnTo>
                  <a:pt x="180" y="65"/>
                </a:lnTo>
                <a:lnTo>
                  <a:pt x="182" y="65"/>
                </a:lnTo>
                <a:lnTo>
                  <a:pt x="182" y="67"/>
                </a:lnTo>
                <a:lnTo>
                  <a:pt x="184" y="67"/>
                </a:lnTo>
                <a:lnTo>
                  <a:pt x="185" y="69"/>
                </a:lnTo>
                <a:lnTo>
                  <a:pt x="185" y="70"/>
                </a:lnTo>
                <a:lnTo>
                  <a:pt x="187" y="70"/>
                </a:lnTo>
                <a:lnTo>
                  <a:pt x="189" y="70"/>
                </a:lnTo>
                <a:lnTo>
                  <a:pt x="190" y="70"/>
                </a:lnTo>
                <a:lnTo>
                  <a:pt x="192" y="70"/>
                </a:lnTo>
                <a:lnTo>
                  <a:pt x="194" y="70"/>
                </a:lnTo>
                <a:lnTo>
                  <a:pt x="195" y="70"/>
                </a:lnTo>
                <a:lnTo>
                  <a:pt x="195" y="72"/>
                </a:lnTo>
                <a:lnTo>
                  <a:pt x="195" y="74"/>
                </a:lnTo>
                <a:lnTo>
                  <a:pt x="195" y="75"/>
                </a:lnTo>
                <a:lnTo>
                  <a:pt x="197" y="75"/>
                </a:lnTo>
                <a:lnTo>
                  <a:pt x="199" y="77"/>
                </a:lnTo>
                <a:lnTo>
                  <a:pt x="199" y="79"/>
                </a:lnTo>
                <a:lnTo>
                  <a:pt x="199" y="82"/>
                </a:lnTo>
                <a:lnTo>
                  <a:pt x="199" y="84"/>
                </a:lnTo>
                <a:lnTo>
                  <a:pt x="197" y="84"/>
                </a:lnTo>
                <a:lnTo>
                  <a:pt x="197" y="85"/>
                </a:lnTo>
                <a:lnTo>
                  <a:pt x="199" y="85"/>
                </a:lnTo>
                <a:lnTo>
                  <a:pt x="200" y="87"/>
                </a:lnTo>
                <a:lnTo>
                  <a:pt x="202" y="89"/>
                </a:lnTo>
                <a:lnTo>
                  <a:pt x="202" y="90"/>
                </a:lnTo>
                <a:lnTo>
                  <a:pt x="204" y="90"/>
                </a:lnTo>
                <a:lnTo>
                  <a:pt x="204" y="92"/>
                </a:lnTo>
                <a:lnTo>
                  <a:pt x="202" y="94"/>
                </a:lnTo>
                <a:lnTo>
                  <a:pt x="204" y="95"/>
                </a:lnTo>
                <a:lnTo>
                  <a:pt x="202" y="97"/>
                </a:lnTo>
                <a:lnTo>
                  <a:pt x="200" y="97"/>
                </a:lnTo>
                <a:lnTo>
                  <a:pt x="199" y="99"/>
                </a:lnTo>
                <a:lnTo>
                  <a:pt x="197" y="99"/>
                </a:lnTo>
                <a:lnTo>
                  <a:pt x="199" y="100"/>
                </a:lnTo>
                <a:lnTo>
                  <a:pt x="199" y="104"/>
                </a:lnTo>
                <a:lnTo>
                  <a:pt x="199" y="105"/>
                </a:lnTo>
                <a:lnTo>
                  <a:pt x="199" y="107"/>
                </a:lnTo>
                <a:lnTo>
                  <a:pt x="199" y="109"/>
                </a:lnTo>
                <a:lnTo>
                  <a:pt x="200" y="110"/>
                </a:lnTo>
                <a:lnTo>
                  <a:pt x="200" y="112"/>
                </a:lnTo>
                <a:lnTo>
                  <a:pt x="200" y="114"/>
                </a:lnTo>
                <a:lnTo>
                  <a:pt x="199" y="115"/>
                </a:lnTo>
                <a:lnTo>
                  <a:pt x="197" y="115"/>
                </a:lnTo>
                <a:lnTo>
                  <a:pt x="197" y="117"/>
                </a:lnTo>
                <a:lnTo>
                  <a:pt x="195" y="117"/>
                </a:lnTo>
                <a:lnTo>
                  <a:pt x="192" y="117"/>
                </a:lnTo>
                <a:lnTo>
                  <a:pt x="190" y="115"/>
                </a:lnTo>
                <a:lnTo>
                  <a:pt x="187" y="117"/>
                </a:lnTo>
                <a:lnTo>
                  <a:pt x="187" y="115"/>
                </a:lnTo>
                <a:lnTo>
                  <a:pt x="185" y="114"/>
                </a:lnTo>
                <a:lnTo>
                  <a:pt x="182" y="115"/>
                </a:lnTo>
                <a:lnTo>
                  <a:pt x="179" y="119"/>
                </a:lnTo>
                <a:lnTo>
                  <a:pt x="177" y="120"/>
                </a:lnTo>
                <a:lnTo>
                  <a:pt x="179" y="122"/>
                </a:lnTo>
                <a:lnTo>
                  <a:pt x="179" y="124"/>
                </a:lnTo>
                <a:lnTo>
                  <a:pt x="179" y="125"/>
                </a:lnTo>
                <a:lnTo>
                  <a:pt x="182" y="129"/>
                </a:lnTo>
                <a:lnTo>
                  <a:pt x="182" y="130"/>
                </a:lnTo>
                <a:lnTo>
                  <a:pt x="182" y="132"/>
                </a:lnTo>
                <a:lnTo>
                  <a:pt x="180" y="134"/>
                </a:lnTo>
                <a:lnTo>
                  <a:pt x="182" y="135"/>
                </a:lnTo>
                <a:lnTo>
                  <a:pt x="180" y="139"/>
                </a:lnTo>
                <a:lnTo>
                  <a:pt x="177" y="140"/>
                </a:lnTo>
                <a:lnTo>
                  <a:pt x="175" y="142"/>
                </a:lnTo>
                <a:lnTo>
                  <a:pt x="179" y="149"/>
                </a:lnTo>
                <a:lnTo>
                  <a:pt x="179" y="155"/>
                </a:lnTo>
                <a:lnTo>
                  <a:pt x="179" y="159"/>
                </a:lnTo>
                <a:lnTo>
                  <a:pt x="179" y="160"/>
                </a:lnTo>
                <a:lnTo>
                  <a:pt x="179" y="162"/>
                </a:lnTo>
                <a:lnTo>
                  <a:pt x="177" y="162"/>
                </a:lnTo>
                <a:lnTo>
                  <a:pt x="175" y="162"/>
                </a:lnTo>
                <a:lnTo>
                  <a:pt x="174" y="164"/>
                </a:lnTo>
                <a:lnTo>
                  <a:pt x="174" y="165"/>
                </a:lnTo>
                <a:lnTo>
                  <a:pt x="175" y="167"/>
                </a:lnTo>
                <a:lnTo>
                  <a:pt x="174" y="167"/>
                </a:lnTo>
                <a:lnTo>
                  <a:pt x="174" y="169"/>
                </a:lnTo>
                <a:lnTo>
                  <a:pt x="174" y="170"/>
                </a:lnTo>
                <a:lnTo>
                  <a:pt x="170" y="172"/>
                </a:lnTo>
                <a:lnTo>
                  <a:pt x="169" y="172"/>
                </a:lnTo>
                <a:lnTo>
                  <a:pt x="170" y="174"/>
                </a:lnTo>
                <a:lnTo>
                  <a:pt x="169" y="174"/>
                </a:lnTo>
                <a:lnTo>
                  <a:pt x="170" y="177"/>
                </a:lnTo>
                <a:lnTo>
                  <a:pt x="170" y="179"/>
                </a:lnTo>
                <a:lnTo>
                  <a:pt x="170" y="180"/>
                </a:lnTo>
                <a:lnTo>
                  <a:pt x="172" y="182"/>
                </a:lnTo>
                <a:lnTo>
                  <a:pt x="172" y="184"/>
                </a:lnTo>
                <a:lnTo>
                  <a:pt x="170" y="185"/>
                </a:lnTo>
                <a:lnTo>
                  <a:pt x="165" y="185"/>
                </a:lnTo>
                <a:lnTo>
                  <a:pt x="162" y="187"/>
                </a:lnTo>
                <a:lnTo>
                  <a:pt x="160" y="187"/>
                </a:lnTo>
                <a:lnTo>
                  <a:pt x="160" y="189"/>
                </a:lnTo>
                <a:lnTo>
                  <a:pt x="159" y="190"/>
                </a:lnTo>
                <a:lnTo>
                  <a:pt x="160" y="190"/>
                </a:lnTo>
                <a:lnTo>
                  <a:pt x="157" y="190"/>
                </a:lnTo>
                <a:lnTo>
                  <a:pt x="138" y="194"/>
                </a:lnTo>
                <a:lnTo>
                  <a:pt x="137" y="194"/>
                </a:lnTo>
                <a:lnTo>
                  <a:pt x="135" y="194"/>
                </a:lnTo>
                <a:lnTo>
                  <a:pt x="133" y="195"/>
                </a:lnTo>
                <a:lnTo>
                  <a:pt x="132" y="204"/>
                </a:lnTo>
                <a:lnTo>
                  <a:pt x="130" y="204"/>
                </a:lnTo>
                <a:lnTo>
                  <a:pt x="128" y="204"/>
                </a:lnTo>
                <a:lnTo>
                  <a:pt x="125" y="204"/>
                </a:lnTo>
                <a:lnTo>
                  <a:pt x="123" y="204"/>
                </a:lnTo>
                <a:lnTo>
                  <a:pt x="122" y="204"/>
                </a:lnTo>
                <a:lnTo>
                  <a:pt x="120" y="204"/>
                </a:lnTo>
                <a:lnTo>
                  <a:pt x="115" y="209"/>
                </a:lnTo>
                <a:lnTo>
                  <a:pt x="113" y="211"/>
                </a:lnTo>
                <a:lnTo>
                  <a:pt x="112" y="211"/>
                </a:lnTo>
                <a:lnTo>
                  <a:pt x="110" y="212"/>
                </a:lnTo>
                <a:lnTo>
                  <a:pt x="108" y="214"/>
                </a:lnTo>
                <a:lnTo>
                  <a:pt x="107" y="214"/>
                </a:lnTo>
                <a:lnTo>
                  <a:pt x="105" y="214"/>
                </a:lnTo>
                <a:lnTo>
                  <a:pt x="105" y="216"/>
                </a:lnTo>
                <a:lnTo>
                  <a:pt x="103" y="216"/>
                </a:lnTo>
                <a:lnTo>
                  <a:pt x="102" y="217"/>
                </a:lnTo>
                <a:lnTo>
                  <a:pt x="100" y="217"/>
                </a:lnTo>
                <a:lnTo>
                  <a:pt x="98" y="217"/>
                </a:lnTo>
                <a:lnTo>
                  <a:pt x="97" y="217"/>
                </a:lnTo>
                <a:lnTo>
                  <a:pt x="95" y="217"/>
                </a:lnTo>
                <a:lnTo>
                  <a:pt x="88" y="219"/>
                </a:lnTo>
                <a:lnTo>
                  <a:pt x="87" y="219"/>
                </a:lnTo>
                <a:lnTo>
                  <a:pt x="85" y="219"/>
                </a:lnTo>
                <a:lnTo>
                  <a:pt x="83" y="219"/>
                </a:lnTo>
                <a:lnTo>
                  <a:pt x="80" y="221"/>
                </a:lnTo>
                <a:lnTo>
                  <a:pt x="78" y="221"/>
                </a:lnTo>
                <a:lnTo>
                  <a:pt x="77" y="221"/>
                </a:lnTo>
                <a:lnTo>
                  <a:pt x="75" y="221"/>
                </a:lnTo>
                <a:lnTo>
                  <a:pt x="73" y="221"/>
                </a:lnTo>
                <a:lnTo>
                  <a:pt x="72" y="221"/>
                </a:lnTo>
                <a:lnTo>
                  <a:pt x="68" y="222"/>
                </a:lnTo>
                <a:lnTo>
                  <a:pt x="65" y="222"/>
                </a:lnTo>
                <a:lnTo>
                  <a:pt x="62" y="224"/>
                </a:lnTo>
                <a:lnTo>
                  <a:pt x="60" y="224"/>
                </a:lnTo>
                <a:lnTo>
                  <a:pt x="58" y="224"/>
                </a:lnTo>
                <a:lnTo>
                  <a:pt x="58" y="226"/>
                </a:lnTo>
                <a:lnTo>
                  <a:pt x="57" y="227"/>
                </a:lnTo>
                <a:lnTo>
                  <a:pt x="57" y="229"/>
                </a:lnTo>
                <a:lnTo>
                  <a:pt x="55" y="231"/>
                </a:lnTo>
                <a:lnTo>
                  <a:pt x="55" y="232"/>
                </a:lnTo>
                <a:lnTo>
                  <a:pt x="53" y="232"/>
                </a:lnTo>
                <a:lnTo>
                  <a:pt x="52" y="232"/>
                </a:lnTo>
                <a:lnTo>
                  <a:pt x="52" y="234"/>
                </a:lnTo>
                <a:lnTo>
                  <a:pt x="50" y="234"/>
                </a:lnTo>
                <a:lnTo>
                  <a:pt x="48" y="234"/>
                </a:lnTo>
                <a:lnTo>
                  <a:pt x="48" y="236"/>
                </a:lnTo>
                <a:lnTo>
                  <a:pt x="47" y="236"/>
                </a:lnTo>
                <a:lnTo>
                  <a:pt x="45" y="236"/>
                </a:lnTo>
                <a:lnTo>
                  <a:pt x="43" y="236"/>
                </a:lnTo>
                <a:lnTo>
                  <a:pt x="40" y="234"/>
                </a:lnTo>
                <a:lnTo>
                  <a:pt x="38" y="234"/>
                </a:lnTo>
                <a:lnTo>
                  <a:pt x="37" y="234"/>
                </a:lnTo>
                <a:lnTo>
                  <a:pt x="35" y="234"/>
                </a:lnTo>
                <a:lnTo>
                  <a:pt x="33" y="234"/>
                </a:lnTo>
                <a:lnTo>
                  <a:pt x="32" y="234"/>
                </a:lnTo>
                <a:lnTo>
                  <a:pt x="30" y="236"/>
                </a:lnTo>
                <a:lnTo>
                  <a:pt x="27" y="237"/>
                </a:lnTo>
                <a:lnTo>
                  <a:pt x="25" y="239"/>
                </a:lnTo>
                <a:lnTo>
                  <a:pt x="23" y="239"/>
                </a:lnTo>
                <a:lnTo>
                  <a:pt x="23" y="241"/>
                </a:lnTo>
                <a:lnTo>
                  <a:pt x="22" y="241"/>
                </a:lnTo>
                <a:lnTo>
                  <a:pt x="22" y="242"/>
                </a:lnTo>
                <a:lnTo>
                  <a:pt x="20" y="242"/>
                </a:lnTo>
                <a:lnTo>
                  <a:pt x="18" y="242"/>
                </a:lnTo>
                <a:lnTo>
                  <a:pt x="17" y="242"/>
                </a:lnTo>
                <a:lnTo>
                  <a:pt x="17" y="241"/>
                </a:lnTo>
                <a:lnTo>
                  <a:pt x="15" y="241"/>
                </a:lnTo>
                <a:lnTo>
                  <a:pt x="15" y="239"/>
                </a:lnTo>
                <a:lnTo>
                  <a:pt x="13" y="239"/>
                </a:lnTo>
                <a:lnTo>
                  <a:pt x="13" y="241"/>
                </a:lnTo>
                <a:lnTo>
                  <a:pt x="12" y="241"/>
                </a:lnTo>
                <a:lnTo>
                  <a:pt x="12" y="242"/>
                </a:lnTo>
                <a:lnTo>
                  <a:pt x="10" y="242"/>
                </a:lnTo>
                <a:lnTo>
                  <a:pt x="10" y="244"/>
                </a:lnTo>
                <a:lnTo>
                  <a:pt x="10" y="246"/>
                </a:lnTo>
                <a:lnTo>
                  <a:pt x="8" y="244"/>
                </a:lnTo>
                <a:lnTo>
                  <a:pt x="7" y="244"/>
                </a:lnTo>
                <a:lnTo>
                  <a:pt x="7" y="242"/>
                </a:lnTo>
                <a:lnTo>
                  <a:pt x="7" y="241"/>
                </a:lnTo>
                <a:lnTo>
                  <a:pt x="7" y="236"/>
                </a:lnTo>
                <a:lnTo>
                  <a:pt x="7" y="232"/>
                </a:lnTo>
                <a:lnTo>
                  <a:pt x="7" y="231"/>
                </a:lnTo>
                <a:lnTo>
                  <a:pt x="7" y="229"/>
                </a:lnTo>
                <a:lnTo>
                  <a:pt x="7" y="226"/>
                </a:lnTo>
                <a:lnTo>
                  <a:pt x="10" y="226"/>
                </a:lnTo>
                <a:lnTo>
                  <a:pt x="12" y="226"/>
                </a:lnTo>
                <a:lnTo>
                  <a:pt x="10" y="226"/>
                </a:lnTo>
                <a:lnTo>
                  <a:pt x="10" y="224"/>
                </a:lnTo>
                <a:lnTo>
                  <a:pt x="10" y="222"/>
                </a:lnTo>
                <a:lnTo>
                  <a:pt x="8" y="222"/>
                </a:lnTo>
                <a:lnTo>
                  <a:pt x="8" y="221"/>
                </a:lnTo>
                <a:lnTo>
                  <a:pt x="8" y="219"/>
                </a:lnTo>
                <a:lnTo>
                  <a:pt x="7" y="219"/>
                </a:lnTo>
                <a:lnTo>
                  <a:pt x="7" y="217"/>
                </a:lnTo>
                <a:lnTo>
                  <a:pt x="7" y="219"/>
                </a:lnTo>
                <a:lnTo>
                  <a:pt x="7" y="217"/>
                </a:lnTo>
                <a:lnTo>
                  <a:pt x="7" y="216"/>
                </a:lnTo>
                <a:lnTo>
                  <a:pt x="5" y="216"/>
                </a:lnTo>
                <a:lnTo>
                  <a:pt x="5" y="214"/>
                </a:lnTo>
                <a:lnTo>
                  <a:pt x="5" y="212"/>
                </a:lnTo>
                <a:lnTo>
                  <a:pt x="3" y="212"/>
                </a:lnTo>
                <a:lnTo>
                  <a:pt x="3" y="211"/>
                </a:lnTo>
                <a:lnTo>
                  <a:pt x="2" y="211"/>
                </a:lnTo>
                <a:lnTo>
                  <a:pt x="2" y="209"/>
                </a:lnTo>
                <a:lnTo>
                  <a:pt x="0" y="209"/>
                </a:lnTo>
                <a:lnTo>
                  <a:pt x="7" y="209"/>
                </a:lnTo>
                <a:lnTo>
                  <a:pt x="8" y="209"/>
                </a:lnTo>
                <a:lnTo>
                  <a:pt x="10" y="209"/>
                </a:lnTo>
                <a:lnTo>
                  <a:pt x="15" y="209"/>
                </a:lnTo>
                <a:lnTo>
                  <a:pt x="17" y="209"/>
                </a:lnTo>
                <a:lnTo>
                  <a:pt x="18" y="209"/>
                </a:lnTo>
                <a:lnTo>
                  <a:pt x="20" y="209"/>
                </a:lnTo>
                <a:lnTo>
                  <a:pt x="23" y="209"/>
                </a:lnTo>
                <a:lnTo>
                  <a:pt x="25" y="209"/>
                </a:lnTo>
                <a:lnTo>
                  <a:pt x="27" y="209"/>
                </a:lnTo>
                <a:lnTo>
                  <a:pt x="30" y="209"/>
                </a:lnTo>
                <a:lnTo>
                  <a:pt x="30" y="207"/>
                </a:lnTo>
                <a:lnTo>
                  <a:pt x="30" y="204"/>
                </a:lnTo>
                <a:lnTo>
                  <a:pt x="28" y="201"/>
                </a:lnTo>
                <a:lnTo>
                  <a:pt x="30" y="199"/>
                </a:lnTo>
                <a:lnTo>
                  <a:pt x="30" y="197"/>
                </a:lnTo>
                <a:lnTo>
                  <a:pt x="32" y="197"/>
                </a:lnTo>
                <a:lnTo>
                  <a:pt x="33" y="195"/>
                </a:lnTo>
                <a:lnTo>
                  <a:pt x="33" y="194"/>
                </a:lnTo>
                <a:lnTo>
                  <a:pt x="33" y="192"/>
                </a:lnTo>
                <a:lnTo>
                  <a:pt x="35" y="189"/>
                </a:lnTo>
                <a:lnTo>
                  <a:pt x="35" y="187"/>
                </a:lnTo>
                <a:lnTo>
                  <a:pt x="35" y="185"/>
                </a:lnTo>
                <a:lnTo>
                  <a:pt x="35" y="184"/>
                </a:lnTo>
                <a:lnTo>
                  <a:pt x="35" y="182"/>
                </a:lnTo>
                <a:lnTo>
                  <a:pt x="33" y="179"/>
                </a:lnTo>
                <a:lnTo>
                  <a:pt x="32" y="177"/>
                </a:lnTo>
                <a:lnTo>
                  <a:pt x="32" y="175"/>
                </a:lnTo>
                <a:lnTo>
                  <a:pt x="32" y="174"/>
                </a:lnTo>
                <a:lnTo>
                  <a:pt x="35" y="172"/>
                </a:lnTo>
                <a:lnTo>
                  <a:pt x="35" y="170"/>
                </a:lnTo>
                <a:lnTo>
                  <a:pt x="35" y="169"/>
                </a:lnTo>
                <a:lnTo>
                  <a:pt x="35" y="167"/>
                </a:lnTo>
                <a:lnTo>
                  <a:pt x="35" y="165"/>
                </a:lnTo>
                <a:lnTo>
                  <a:pt x="35" y="164"/>
                </a:lnTo>
                <a:lnTo>
                  <a:pt x="35" y="162"/>
                </a:lnTo>
                <a:lnTo>
                  <a:pt x="35" y="160"/>
                </a:lnTo>
                <a:lnTo>
                  <a:pt x="37" y="160"/>
                </a:lnTo>
                <a:lnTo>
                  <a:pt x="37" y="159"/>
                </a:lnTo>
                <a:lnTo>
                  <a:pt x="38" y="155"/>
                </a:lnTo>
                <a:lnTo>
                  <a:pt x="40" y="154"/>
                </a:lnTo>
                <a:lnTo>
                  <a:pt x="42" y="154"/>
                </a:lnTo>
                <a:lnTo>
                  <a:pt x="42" y="152"/>
                </a:lnTo>
                <a:lnTo>
                  <a:pt x="43" y="152"/>
                </a:lnTo>
                <a:lnTo>
                  <a:pt x="47" y="152"/>
                </a:lnTo>
                <a:lnTo>
                  <a:pt x="48" y="152"/>
                </a:lnTo>
                <a:lnTo>
                  <a:pt x="48" y="149"/>
                </a:lnTo>
                <a:lnTo>
                  <a:pt x="47" y="145"/>
                </a:lnTo>
                <a:lnTo>
                  <a:pt x="47" y="142"/>
                </a:lnTo>
                <a:lnTo>
                  <a:pt x="48" y="140"/>
                </a:lnTo>
                <a:lnTo>
                  <a:pt x="48" y="139"/>
                </a:lnTo>
                <a:lnTo>
                  <a:pt x="50" y="139"/>
                </a:lnTo>
                <a:lnTo>
                  <a:pt x="52" y="137"/>
                </a:lnTo>
                <a:lnTo>
                  <a:pt x="53" y="137"/>
                </a:lnTo>
                <a:lnTo>
                  <a:pt x="57" y="134"/>
                </a:lnTo>
                <a:lnTo>
                  <a:pt x="60" y="132"/>
                </a:lnTo>
                <a:lnTo>
                  <a:pt x="60" y="130"/>
                </a:lnTo>
                <a:lnTo>
                  <a:pt x="62" y="130"/>
                </a:lnTo>
                <a:lnTo>
                  <a:pt x="63" y="130"/>
                </a:lnTo>
                <a:lnTo>
                  <a:pt x="67" y="130"/>
                </a:lnTo>
                <a:lnTo>
                  <a:pt x="68" y="130"/>
                </a:lnTo>
                <a:lnTo>
                  <a:pt x="70" y="132"/>
                </a:lnTo>
                <a:lnTo>
                  <a:pt x="72" y="132"/>
                </a:lnTo>
                <a:lnTo>
                  <a:pt x="73" y="134"/>
                </a:lnTo>
                <a:lnTo>
                  <a:pt x="75" y="134"/>
                </a:lnTo>
                <a:lnTo>
                  <a:pt x="75" y="132"/>
                </a:lnTo>
                <a:lnTo>
                  <a:pt x="78" y="130"/>
                </a:lnTo>
                <a:lnTo>
                  <a:pt x="82" y="129"/>
                </a:lnTo>
                <a:lnTo>
                  <a:pt x="85" y="127"/>
                </a:lnTo>
                <a:lnTo>
                  <a:pt x="87" y="124"/>
                </a:lnTo>
                <a:lnTo>
                  <a:pt x="87" y="119"/>
                </a:lnTo>
                <a:lnTo>
                  <a:pt x="87" y="117"/>
                </a:lnTo>
                <a:lnTo>
                  <a:pt x="87" y="115"/>
                </a:lnTo>
                <a:lnTo>
                  <a:pt x="88" y="114"/>
                </a:lnTo>
                <a:lnTo>
                  <a:pt x="90" y="114"/>
                </a:lnTo>
                <a:lnTo>
                  <a:pt x="90" y="112"/>
                </a:lnTo>
                <a:lnTo>
                  <a:pt x="93" y="112"/>
                </a:lnTo>
                <a:lnTo>
                  <a:pt x="93" y="105"/>
                </a:lnTo>
                <a:lnTo>
                  <a:pt x="93" y="102"/>
                </a:lnTo>
                <a:lnTo>
                  <a:pt x="95" y="102"/>
                </a:lnTo>
                <a:lnTo>
                  <a:pt x="100" y="100"/>
                </a:lnTo>
                <a:lnTo>
                  <a:pt x="102" y="99"/>
                </a:lnTo>
                <a:lnTo>
                  <a:pt x="103" y="99"/>
                </a:lnTo>
                <a:lnTo>
                  <a:pt x="108" y="95"/>
                </a:lnTo>
                <a:lnTo>
                  <a:pt x="108" y="94"/>
                </a:lnTo>
                <a:lnTo>
                  <a:pt x="110" y="92"/>
                </a:lnTo>
                <a:lnTo>
                  <a:pt x="110" y="90"/>
                </a:lnTo>
                <a:lnTo>
                  <a:pt x="112" y="90"/>
                </a:lnTo>
                <a:lnTo>
                  <a:pt x="113" y="92"/>
                </a:lnTo>
                <a:lnTo>
                  <a:pt x="117" y="90"/>
                </a:lnTo>
                <a:lnTo>
                  <a:pt x="118" y="89"/>
                </a:lnTo>
                <a:lnTo>
                  <a:pt x="120" y="84"/>
                </a:lnTo>
                <a:lnTo>
                  <a:pt x="122" y="82"/>
                </a:lnTo>
                <a:lnTo>
                  <a:pt x="128" y="79"/>
                </a:lnTo>
                <a:lnTo>
                  <a:pt x="130" y="75"/>
                </a:lnTo>
                <a:lnTo>
                  <a:pt x="132" y="74"/>
                </a:lnTo>
                <a:lnTo>
                  <a:pt x="133" y="74"/>
                </a:lnTo>
                <a:lnTo>
                  <a:pt x="135" y="74"/>
                </a:lnTo>
                <a:lnTo>
                  <a:pt x="137" y="70"/>
                </a:lnTo>
                <a:lnTo>
                  <a:pt x="137" y="67"/>
                </a:lnTo>
                <a:lnTo>
                  <a:pt x="133" y="62"/>
                </a:lnTo>
                <a:lnTo>
                  <a:pt x="135" y="59"/>
                </a:lnTo>
                <a:lnTo>
                  <a:pt x="137" y="57"/>
                </a:lnTo>
                <a:lnTo>
                  <a:pt x="135" y="54"/>
                </a:lnTo>
                <a:lnTo>
                  <a:pt x="135" y="52"/>
                </a:lnTo>
                <a:lnTo>
                  <a:pt x="133" y="50"/>
                </a:lnTo>
                <a:lnTo>
                  <a:pt x="133" y="49"/>
                </a:lnTo>
                <a:lnTo>
                  <a:pt x="130" y="47"/>
                </a:lnTo>
                <a:lnTo>
                  <a:pt x="132" y="45"/>
                </a:lnTo>
                <a:lnTo>
                  <a:pt x="132" y="44"/>
                </a:lnTo>
                <a:lnTo>
                  <a:pt x="133" y="40"/>
                </a:lnTo>
                <a:lnTo>
                  <a:pt x="133" y="37"/>
                </a:lnTo>
                <a:lnTo>
                  <a:pt x="133" y="35"/>
                </a:lnTo>
                <a:lnTo>
                  <a:pt x="133" y="32"/>
                </a:lnTo>
                <a:lnTo>
                  <a:pt x="135" y="30"/>
                </a:lnTo>
                <a:lnTo>
                  <a:pt x="135" y="27"/>
                </a:lnTo>
                <a:lnTo>
                  <a:pt x="133" y="24"/>
                </a:lnTo>
                <a:lnTo>
                  <a:pt x="132" y="22"/>
                </a:lnTo>
                <a:lnTo>
                  <a:pt x="130" y="20"/>
                </a:lnTo>
                <a:lnTo>
                  <a:pt x="132" y="19"/>
                </a:lnTo>
                <a:lnTo>
                  <a:pt x="132" y="17"/>
                </a:lnTo>
                <a:lnTo>
                  <a:pt x="133" y="15"/>
                </a:lnTo>
                <a:lnTo>
                  <a:pt x="132" y="12"/>
                </a:lnTo>
                <a:lnTo>
                  <a:pt x="128" y="10"/>
                </a:lnTo>
                <a:lnTo>
                  <a:pt x="128" y="9"/>
                </a:lnTo>
                <a:lnTo>
                  <a:pt x="128" y="7"/>
                </a:lnTo>
                <a:lnTo>
                  <a:pt x="127" y="5"/>
                </a:lnTo>
                <a:lnTo>
                  <a:pt x="125" y="5"/>
                </a:lnTo>
                <a:lnTo>
                  <a:pt x="127" y="4"/>
                </a:lnTo>
                <a:lnTo>
                  <a:pt x="128" y="4"/>
                </a:lnTo>
                <a:lnTo>
                  <a:pt x="132" y="4"/>
                </a:lnTo>
                <a:lnTo>
                  <a:pt x="133" y="2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close/>
              </a:path>
            </a:pathLst>
          </a:custGeom>
          <a:solidFill>
            <a:srgbClr val="8D92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3"/>
          <p:cNvSpPr>
            <a:spLocks/>
          </p:cNvSpPr>
          <p:nvPr/>
        </p:nvSpPr>
        <p:spPr bwMode="auto">
          <a:xfrm>
            <a:off x="6891338" y="4462463"/>
            <a:ext cx="660400" cy="823913"/>
          </a:xfrm>
          <a:custGeom>
            <a:avLst/>
            <a:gdLst/>
            <a:ahLst/>
            <a:cxnLst>
              <a:cxn ang="0">
                <a:pos x="130" y="77"/>
              </a:cxn>
              <a:cxn ang="0">
                <a:pos x="224" y="107"/>
              </a:cxn>
              <a:cxn ang="0">
                <a:pos x="234" y="137"/>
              </a:cxn>
              <a:cxn ang="0">
                <a:pos x="240" y="149"/>
              </a:cxn>
              <a:cxn ang="0">
                <a:pos x="257" y="159"/>
              </a:cxn>
              <a:cxn ang="0">
                <a:pos x="272" y="175"/>
              </a:cxn>
              <a:cxn ang="0">
                <a:pos x="275" y="194"/>
              </a:cxn>
              <a:cxn ang="0">
                <a:pos x="285" y="207"/>
              </a:cxn>
              <a:cxn ang="0">
                <a:pos x="292" y="229"/>
              </a:cxn>
              <a:cxn ang="0">
                <a:pos x="311" y="236"/>
              </a:cxn>
              <a:cxn ang="0">
                <a:pos x="317" y="222"/>
              </a:cxn>
              <a:cxn ang="0">
                <a:pos x="337" y="207"/>
              </a:cxn>
              <a:cxn ang="0">
                <a:pos x="344" y="220"/>
              </a:cxn>
              <a:cxn ang="0">
                <a:pos x="356" y="232"/>
              </a:cxn>
              <a:cxn ang="0">
                <a:pos x="357" y="251"/>
              </a:cxn>
              <a:cxn ang="0">
                <a:pos x="374" y="264"/>
              </a:cxn>
              <a:cxn ang="0">
                <a:pos x="384" y="281"/>
              </a:cxn>
              <a:cxn ang="0">
                <a:pos x="394" y="299"/>
              </a:cxn>
              <a:cxn ang="0">
                <a:pos x="411" y="321"/>
              </a:cxn>
              <a:cxn ang="0">
                <a:pos x="411" y="341"/>
              </a:cxn>
              <a:cxn ang="0">
                <a:pos x="411" y="381"/>
              </a:cxn>
              <a:cxn ang="0">
                <a:pos x="409" y="392"/>
              </a:cxn>
              <a:cxn ang="0">
                <a:pos x="401" y="422"/>
              </a:cxn>
              <a:cxn ang="0">
                <a:pos x="392" y="438"/>
              </a:cxn>
              <a:cxn ang="0">
                <a:pos x="386" y="456"/>
              </a:cxn>
              <a:cxn ang="0">
                <a:pos x="362" y="464"/>
              </a:cxn>
              <a:cxn ang="0">
                <a:pos x="336" y="474"/>
              </a:cxn>
              <a:cxn ang="0">
                <a:pos x="324" y="488"/>
              </a:cxn>
              <a:cxn ang="0">
                <a:pos x="324" y="508"/>
              </a:cxn>
              <a:cxn ang="0">
                <a:pos x="314" y="516"/>
              </a:cxn>
              <a:cxn ang="0">
                <a:pos x="295" y="506"/>
              </a:cxn>
              <a:cxn ang="0">
                <a:pos x="280" y="496"/>
              </a:cxn>
              <a:cxn ang="0">
                <a:pos x="272" y="486"/>
              </a:cxn>
              <a:cxn ang="0">
                <a:pos x="267" y="464"/>
              </a:cxn>
              <a:cxn ang="0">
                <a:pos x="267" y="449"/>
              </a:cxn>
              <a:cxn ang="0">
                <a:pos x="250" y="448"/>
              </a:cxn>
              <a:cxn ang="0">
                <a:pos x="250" y="432"/>
              </a:cxn>
              <a:cxn ang="0">
                <a:pos x="230" y="426"/>
              </a:cxn>
              <a:cxn ang="0">
                <a:pos x="212" y="421"/>
              </a:cxn>
              <a:cxn ang="0">
                <a:pos x="199" y="411"/>
              </a:cxn>
              <a:cxn ang="0">
                <a:pos x="189" y="424"/>
              </a:cxn>
              <a:cxn ang="0">
                <a:pos x="162" y="421"/>
              </a:cxn>
              <a:cxn ang="0">
                <a:pos x="157" y="409"/>
              </a:cxn>
              <a:cxn ang="0">
                <a:pos x="152" y="389"/>
              </a:cxn>
              <a:cxn ang="0">
                <a:pos x="145" y="364"/>
              </a:cxn>
              <a:cxn ang="0">
                <a:pos x="127" y="334"/>
              </a:cxn>
              <a:cxn ang="0">
                <a:pos x="107" y="289"/>
              </a:cxn>
              <a:cxn ang="0">
                <a:pos x="103" y="256"/>
              </a:cxn>
              <a:cxn ang="0">
                <a:pos x="108" y="231"/>
              </a:cxn>
              <a:cxn ang="0">
                <a:pos x="82" y="236"/>
              </a:cxn>
              <a:cxn ang="0">
                <a:pos x="65" y="212"/>
              </a:cxn>
              <a:cxn ang="0">
                <a:pos x="73" y="180"/>
              </a:cxn>
              <a:cxn ang="0">
                <a:pos x="58" y="157"/>
              </a:cxn>
              <a:cxn ang="0">
                <a:pos x="27" y="155"/>
              </a:cxn>
              <a:cxn ang="0">
                <a:pos x="18" y="119"/>
              </a:cxn>
              <a:cxn ang="0">
                <a:pos x="10" y="79"/>
              </a:cxn>
              <a:cxn ang="0">
                <a:pos x="18" y="54"/>
              </a:cxn>
              <a:cxn ang="0">
                <a:pos x="43" y="45"/>
              </a:cxn>
              <a:cxn ang="0">
                <a:pos x="65" y="35"/>
              </a:cxn>
              <a:cxn ang="0">
                <a:pos x="95" y="12"/>
              </a:cxn>
            </a:cxnLst>
            <a:rect l="0" t="0" r="r" b="b"/>
            <a:pathLst>
              <a:path w="416" h="519">
                <a:moveTo>
                  <a:pt x="103" y="10"/>
                </a:moveTo>
                <a:lnTo>
                  <a:pt x="119" y="23"/>
                </a:lnTo>
                <a:lnTo>
                  <a:pt x="127" y="25"/>
                </a:lnTo>
                <a:lnTo>
                  <a:pt x="140" y="25"/>
                </a:lnTo>
                <a:lnTo>
                  <a:pt x="142" y="29"/>
                </a:lnTo>
                <a:lnTo>
                  <a:pt x="147" y="35"/>
                </a:lnTo>
                <a:lnTo>
                  <a:pt x="152" y="42"/>
                </a:lnTo>
                <a:lnTo>
                  <a:pt x="152" y="44"/>
                </a:lnTo>
                <a:lnTo>
                  <a:pt x="149" y="44"/>
                </a:lnTo>
                <a:lnTo>
                  <a:pt x="144" y="55"/>
                </a:lnTo>
                <a:lnTo>
                  <a:pt x="139" y="55"/>
                </a:lnTo>
                <a:lnTo>
                  <a:pt x="135" y="62"/>
                </a:lnTo>
                <a:lnTo>
                  <a:pt x="127" y="69"/>
                </a:lnTo>
                <a:lnTo>
                  <a:pt x="130" y="75"/>
                </a:lnTo>
                <a:lnTo>
                  <a:pt x="130" y="77"/>
                </a:lnTo>
                <a:lnTo>
                  <a:pt x="132" y="82"/>
                </a:lnTo>
                <a:lnTo>
                  <a:pt x="145" y="89"/>
                </a:lnTo>
                <a:lnTo>
                  <a:pt x="145" y="92"/>
                </a:lnTo>
                <a:lnTo>
                  <a:pt x="160" y="90"/>
                </a:lnTo>
                <a:lnTo>
                  <a:pt x="165" y="97"/>
                </a:lnTo>
                <a:lnTo>
                  <a:pt x="169" y="107"/>
                </a:lnTo>
                <a:lnTo>
                  <a:pt x="185" y="102"/>
                </a:lnTo>
                <a:lnTo>
                  <a:pt x="187" y="102"/>
                </a:lnTo>
                <a:lnTo>
                  <a:pt x="189" y="107"/>
                </a:lnTo>
                <a:lnTo>
                  <a:pt x="210" y="109"/>
                </a:lnTo>
                <a:lnTo>
                  <a:pt x="219" y="105"/>
                </a:lnTo>
                <a:lnTo>
                  <a:pt x="220" y="94"/>
                </a:lnTo>
                <a:lnTo>
                  <a:pt x="222" y="92"/>
                </a:lnTo>
                <a:lnTo>
                  <a:pt x="222" y="95"/>
                </a:lnTo>
                <a:lnTo>
                  <a:pt x="224" y="107"/>
                </a:lnTo>
                <a:lnTo>
                  <a:pt x="225" y="112"/>
                </a:lnTo>
                <a:lnTo>
                  <a:pt x="225" y="122"/>
                </a:lnTo>
                <a:lnTo>
                  <a:pt x="227" y="122"/>
                </a:lnTo>
                <a:lnTo>
                  <a:pt x="227" y="124"/>
                </a:lnTo>
                <a:lnTo>
                  <a:pt x="227" y="125"/>
                </a:lnTo>
                <a:lnTo>
                  <a:pt x="225" y="127"/>
                </a:lnTo>
                <a:lnTo>
                  <a:pt x="225" y="129"/>
                </a:lnTo>
                <a:lnTo>
                  <a:pt x="227" y="129"/>
                </a:lnTo>
                <a:lnTo>
                  <a:pt x="227" y="130"/>
                </a:lnTo>
                <a:lnTo>
                  <a:pt x="229" y="130"/>
                </a:lnTo>
                <a:lnTo>
                  <a:pt x="229" y="132"/>
                </a:lnTo>
                <a:lnTo>
                  <a:pt x="230" y="132"/>
                </a:lnTo>
                <a:lnTo>
                  <a:pt x="232" y="134"/>
                </a:lnTo>
                <a:lnTo>
                  <a:pt x="230" y="135"/>
                </a:lnTo>
                <a:lnTo>
                  <a:pt x="234" y="137"/>
                </a:lnTo>
                <a:lnTo>
                  <a:pt x="234" y="139"/>
                </a:lnTo>
                <a:lnTo>
                  <a:pt x="235" y="139"/>
                </a:lnTo>
                <a:lnTo>
                  <a:pt x="237" y="139"/>
                </a:lnTo>
                <a:lnTo>
                  <a:pt x="239" y="137"/>
                </a:lnTo>
                <a:lnTo>
                  <a:pt x="239" y="139"/>
                </a:lnTo>
                <a:lnTo>
                  <a:pt x="240" y="139"/>
                </a:lnTo>
                <a:lnTo>
                  <a:pt x="240" y="140"/>
                </a:lnTo>
                <a:lnTo>
                  <a:pt x="242" y="140"/>
                </a:lnTo>
                <a:lnTo>
                  <a:pt x="240" y="142"/>
                </a:lnTo>
                <a:lnTo>
                  <a:pt x="240" y="144"/>
                </a:lnTo>
                <a:lnTo>
                  <a:pt x="239" y="144"/>
                </a:lnTo>
                <a:lnTo>
                  <a:pt x="237" y="145"/>
                </a:lnTo>
                <a:lnTo>
                  <a:pt x="239" y="147"/>
                </a:lnTo>
                <a:lnTo>
                  <a:pt x="240" y="147"/>
                </a:lnTo>
                <a:lnTo>
                  <a:pt x="240" y="149"/>
                </a:lnTo>
                <a:lnTo>
                  <a:pt x="240" y="150"/>
                </a:lnTo>
                <a:lnTo>
                  <a:pt x="242" y="150"/>
                </a:lnTo>
                <a:lnTo>
                  <a:pt x="244" y="150"/>
                </a:lnTo>
                <a:lnTo>
                  <a:pt x="244" y="152"/>
                </a:lnTo>
                <a:lnTo>
                  <a:pt x="244" y="154"/>
                </a:lnTo>
                <a:lnTo>
                  <a:pt x="244" y="155"/>
                </a:lnTo>
                <a:lnTo>
                  <a:pt x="245" y="155"/>
                </a:lnTo>
                <a:lnTo>
                  <a:pt x="245" y="157"/>
                </a:lnTo>
                <a:lnTo>
                  <a:pt x="247" y="155"/>
                </a:lnTo>
                <a:lnTo>
                  <a:pt x="249" y="157"/>
                </a:lnTo>
                <a:lnTo>
                  <a:pt x="250" y="157"/>
                </a:lnTo>
                <a:lnTo>
                  <a:pt x="252" y="157"/>
                </a:lnTo>
                <a:lnTo>
                  <a:pt x="254" y="157"/>
                </a:lnTo>
                <a:lnTo>
                  <a:pt x="255" y="159"/>
                </a:lnTo>
                <a:lnTo>
                  <a:pt x="257" y="159"/>
                </a:lnTo>
                <a:lnTo>
                  <a:pt x="257" y="160"/>
                </a:lnTo>
                <a:lnTo>
                  <a:pt x="259" y="162"/>
                </a:lnTo>
                <a:lnTo>
                  <a:pt x="260" y="162"/>
                </a:lnTo>
                <a:lnTo>
                  <a:pt x="262" y="162"/>
                </a:lnTo>
                <a:lnTo>
                  <a:pt x="262" y="164"/>
                </a:lnTo>
                <a:lnTo>
                  <a:pt x="262" y="165"/>
                </a:lnTo>
                <a:lnTo>
                  <a:pt x="262" y="167"/>
                </a:lnTo>
                <a:lnTo>
                  <a:pt x="264" y="167"/>
                </a:lnTo>
                <a:lnTo>
                  <a:pt x="265" y="169"/>
                </a:lnTo>
                <a:lnTo>
                  <a:pt x="265" y="170"/>
                </a:lnTo>
                <a:lnTo>
                  <a:pt x="267" y="170"/>
                </a:lnTo>
                <a:lnTo>
                  <a:pt x="269" y="172"/>
                </a:lnTo>
                <a:lnTo>
                  <a:pt x="269" y="174"/>
                </a:lnTo>
                <a:lnTo>
                  <a:pt x="270" y="174"/>
                </a:lnTo>
                <a:lnTo>
                  <a:pt x="272" y="175"/>
                </a:lnTo>
                <a:lnTo>
                  <a:pt x="272" y="177"/>
                </a:lnTo>
                <a:lnTo>
                  <a:pt x="274" y="177"/>
                </a:lnTo>
                <a:lnTo>
                  <a:pt x="274" y="179"/>
                </a:lnTo>
                <a:lnTo>
                  <a:pt x="275" y="179"/>
                </a:lnTo>
                <a:lnTo>
                  <a:pt x="275" y="180"/>
                </a:lnTo>
                <a:lnTo>
                  <a:pt x="277" y="182"/>
                </a:lnTo>
                <a:lnTo>
                  <a:pt x="279" y="182"/>
                </a:lnTo>
                <a:lnTo>
                  <a:pt x="277" y="182"/>
                </a:lnTo>
                <a:lnTo>
                  <a:pt x="277" y="184"/>
                </a:lnTo>
                <a:lnTo>
                  <a:pt x="275" y="185"/>
                </a:lnTo>
                <a:lnTo>
                  <a:pt x="275" y="187"/>
                </a:lnTo>
                <a:lnTo>
                  <a:pt x="275" y="189"/>
                </a:lnTo>
                <a:lnTo>
                  <a:pt x="274" y="190"/>
                </a:lnTo>
                <a:lnTo>
                  <a:pt x="274" y="192"/>
                </a:lnTo>
                <a:lnTo>
                  <a:pt x="275" y="194"/>
                </a:lnTo>
                <a:lnTo>
                  <a:pt x="277" y="195"/>
                </a:lnTo>
                <a:lnTo>
                  <a:pt x="279" y="197"/>
                </a:lnTo>
                <a:lnTo>
                  <a:pt x="280" y="197"/>
                </a:lnTo>
                <a:lnTo>
                  <a:pt x="282" y="197"/>
                </a:lnTo>
                <a:lnTo>
                  <a:pt x="284" y="197"/>
                </a:lnTo>
                <a:lnTo>
                  <a:pt x="284" y="199"/>
                </a:lnTo>
                <a:lnTo>
                  <a:pt x="284" y="200"/>
                </a:lnTo>
                <a:lnTo>
                  <a:pt x="282" y="200"/>
                </a:lnTo>
                <a:lnTo>
                  <a:pt x="282" y="202"/>
                </a:lnTo>
                <a:lnTo>
                  <a:pt x="284" y="202"/>
                </a:lnTo>
                <a:lnTo>
                  <a:pt x="284" y="204"/>
                </a:lnTo>
                <a:lnTo>
                  <a:pt x="282" y="204"/>
                </a:lnTo>
                <a:lnTo>
                  <a:pt x="282" y="205"/>
                </a:lnTo>
                <a:lnTo>
                  <a:pt x="284" y="207"/>
                </a:lnTo>
                <a:lnTo>
                  <a:pt x="285" y="207"/>
                </a:lnTo>
                <a:lnTo>
                  <a:pt x="285" y="209"/>
                </a:lnTo>
                <a:lnTo>
                  <a:pt x="287" y="210"/>
                </a:lnTo>
                <a:lnTo>
                  <a:pt x="287" y="212"/>
                </a:lnTo>
                <a:lnTo>
                  <a:pt x="287" y="214"/>
                </a:lnTo>
                <a:lnTo>
                  <a:pt x="287" y="215"/>
                </a:lnTo>
                <a:lnTo>
                  <a:pt x="285" y="217"/>
                </a:lnTo>
                <a:lnTo>
                  <a:pt x="285" y="219"/>
                </a:lnTo>
                <a:lnTo>
                  <a:pt x="285" y="220"/>
                </a:lnTo>
                <a:lnTo>
                  <a:pt x="287" y="222"/>
                </a:lnTo>
                <a:lnTo>
                  <a:pt x="287" y="224"/>
                </a:lnTo>
                <a:lnTo>
                  <a:pt x="289" y="224"/>
                </a:lnTo>
                <a:lnTo>
                  <a:pt x="289" y="225"/>
                </a:lnTo>
                <a:lnTo>
                  <a:pt x="290" y="225"/>
                </a:lnTo>
                <a:lnTo>
                  <a:pt x="290" y="227"/>
                </a:lnTo>
                <a:lnTo>
                  <a:pt x="292" y="229"/>
                </a:lnTo>
                <a:lnTo>
                  <a:pt x="294" y="229"/>
                </a:lnTo>
                <a:lnTo>
                  <a:pt x="294" y="231"/>
                </a:lnTo>
                <a:lnTo>
                  <a:pt x="294" y="232"/>
                </a:lnTo>
                <a:lnTo>
                  <a:pt x="295" y="234"/>
                </a:lnTo>
                <a:lnTo>
                  <a:pt x="295" y="236"/>
                </a:lnTo>
                <a:lnTo>
                  <a:pt x="297" y="236"/>
                </a:lnTo>
                <a:lnTo>
                  <a:pt x="299" y="237"/>
                </a:lnTo>
                <a:lnTo>
                  <a:pt x="300" y="237"/>
                </a:lnTo>
                <a:lnTo>
                  <a:pt x="302" y="237"/>
                </a:lnTo>
                <a:lnTo>
                  <a:pt x="302" y="236"/>
                </a:lnTo>
                <a:lnTo>
                  <a:pt x="304" y="236"/>
                </a:lnTo>
                <a:lnTo>
                  <a:pt x="305" y="236"/>
                </a:lnTo>
                <a:lnTo>
                  <a:pt x="307" y="236"/>
                </a:lnTo>
                <a:lnTo>
                  <a:pt x="309" y="236"/>
                </a:lnTo>
                <a:lnTo>
                  <a:pt x="311" y="236"/>
                </a:lnTo>
                <a:lnTo>
                  <a:pt x="311" y="237"/>
                </a:lnTo>
                <a:lnTo>
                  <a:pt x="312" y="237"/>
                </a:lnTo>
                <a:lnTo>
                  <a:pt x="314" y="236"/>
                </a:lnTo>
                <a:lnTo>
                  <a:pt x="316" y="236"/>
                </a:lnTo>
                <a:lnTo>
                  <a:pt x="316" y="234"/>
                </a:lnTo>
                <a:lnTo>
                  <a:pt x="317" y="232"/>
                </a:lnTo>
                <a:lnTo>
                  <a:pt x="317" y="231"/>
                </a:lnTo>
                <a:lnTo>
                  <a:pt x="316" y="231"/>
                </a:lnTo>
                <a:lnTo>
                  <a:pt x="316" y="229"/>
                </a:lnTo>
                <a:lnTo>
                  <a:pt x="314" y="227"/>
                </a:lnTo>
                <a:lnTo>
                  <a:pt x="314" y="225"/>
                </a:lnTo>
                <a:lnTo>
                  <a:pt x="316" y="225"/>
                </a:lnTo>
                <a:lnTo>
                  <a:pt x="316" y="224"/>
                </a:lnTo>
                <a:lnTo>
                  <a:pt x="316" y="222"/>
                </a:lnTo>
                <a:lnTo>
                  <a:pt x="317" y="222"/>
                </a:lnTo>
                <a:lnTo>
                  <a:pt x="317" y="220"/>
                </a:lnTo>
                <a:lnTo>
                  <a:pt x="319" y="219"/>
                </a:lnTo>
                <a:lnTo>
                  <a:pt x="321" y="217"/>
                </a:lnTo>
                <a:lnTo>
                  <a:pt x="322" y="215"/>
                </a:lnTo>
                <a:lnTo>
                  <a:pt x="324" y="212"/>
                </a:lnTo>
                <a:lnTo>
                  <a:pt x="326" y="209"/>
                </a:lnTo>
                <a:lnTo>
                  <a:pt x="326" y="207"/>
                </a:lnTo>
                <a:lnTo>
                  <a:pt x="327" y="207"/>
                </a:lnTo>
                <a:lnTo>
                  <a:pt x="329" y="207"/>
                </a:lnTo>
                <a:lnTo>
                  <a:pt x="331" y="207"/>
                </a:lnTo>
                <a:lnTo>
                  <a:pt x="332" y="209"/>
                </a:lnTo>
                <a:lnTo>
                  <a:pt x="334" y="209"/>
                </a:lnTo>
                <a:lnTo>
                  <a:pt x="334" y="207"/>
                </a:lnTo>
                <a:lnTo>
                  <a:pt x="336" y="207"/>
                </a:lnTo>
                <a:lnTo>
                  <a:pt x="337" y="207"/>
                </a:lnTo>
                <a:lnTo>
                  <a:pt x="337" y="205"/>
                </a:lnTo>
                <a:lnTo>
                  <a:pt x="339" y="205"/>
                </a:lnTo>
                <a:lnTo>
                  <a:pt x="339" y="204"/>
                </a:lnTo>
                <a:lnTo>
                  <a:pt x="339" y="205"/>
                </a:lnTo>
                <a:lnTo>
                  <a:pt x="341" y="207"/>
                </a:lnTo>
                <a:lnTo>
                  <a:pt x="342" y="207"/>
                </a:lnTo>
                <a:lnTo>
                  <a:pt x="344" y="207"/>
                </a:lnTo>
                <a:lnTo>
                  <a:pt x="342" y="209"/>
                </a:lnTo>
                <a:lnTo>
                  <a:pt x="344" y="210"/>
                </a:lnTo>
                <a:lnTo>
                  <a:pt x="346" y="212"/>
                </a:lnTo>
                <a:lnTo>
                  <a:pt x="346" y="214"/>
                </a:lnTo>
                <a:lnTo>
                  <a:pt x="344" y="215"/>
                </a:lnTo>
                <a:lnTo>
                  <a:pt x="344" y="217"/>
                </a:lnTo>
                <a:lnTo>
                  <a:pt x="344" y="219"/>
                </a:lnTo>
                <a:lnTo>
                  <a:pt x="344" y="220"/>
                </a:lnTo>
                <a:lnTo>
                  <a:pt x="344" y="222"/>
                </a:lnTo>
                <a:lnTo>
                  <a:pt x="346" y="222"/>
                </a:lnTo>
                <a:lnTo>
                  <a:pt x="347" y="224"/>
                </a:lnTo>
                <a:lnTo>
                  <a:pt x="349" y="224"/>
                </a:lnTo>
                <a:lnTo>
                  <a:pt x="347" y="225"/>
                </a:lnTo>
                <a:lnTo>
                  <a:pt x="349" y="225"/>
                </a:lnTo>
                <a:lnTo>
                  <a:pt x="347" y="227"/>
                </a:lnTo>
                <a:lnTo>
                  <a:pt x="347" y="229"/>
                </a:lnTo>
                <a:lnTo>
                  <a:pt x="349" y="229"/>
                </a:lnTo>
                <a:lnTo>
                  <a:pt x="349" y="231"/>
                </a:lnTo>
                <a:lnTo>
                  <a:pt x="351" y="231"/>
                </a:lnTo>
                <a:lnTo>
                  <a:pt x="352" y="231"/>
                </a:lnTo>
                <a:lnTo>
                  <a:pt x="354" y="231"/>
                </a:lnTo>
                <a:lnTo>
                  <a:pt x="354" y="232"/>
                </a:lnTo>
                <a:lnTo>
                  <a:pt x="356" y="232"/>
                </a:lnTo>
                <a:lnTo>
                  <a:pt x="356" y="234"/>
                </a:lnTo>
                <a:lnTo>
                  <a:pt x="356" y="236"/>
                </a:lnTo>
                <a:lnTo>
                  <a:pt x="356" y="237"/>
                </a:lnTo>
                <a:lnTo>
                  <a:pt x="357" y="237"/>
                </a:lnTo>
                <a:lnTo>
                  <a:pt x="357" y="239"/>
                </a:lnTo>
                <a:lnTo>
                  <a:pt x="356" y="239"/>
                </a:lnTo>
                <a:lnTo>
                  <a:pt x="356" y="241"/>
                </a:lnTo>
                <a:lnTo>
                  <a:pt x="357" y="241"/>
                </a:lnTo>
                <a:lnTo>
                  <a:pt x="356" y="242"/>
                </a:lnTo>
                <a:lnTo>
                  <a:pt x="356" y="244"/>
                </a:lnTo>
                <a:lnTo>
                  <a:pt x="356" y="246"/>
                </a:lnTo>
                <a:lnTo>
                  <a:pt x="356" y="247"/>
                </a:lnTo>
                <a:lnTo>
                  <a:pt x="354" y="247"/>
                </a:lnTo>
                <a:lnTo>
                  <a:pt x="354" y="249"/>
                </a:lnTo>
                <a:lnTo>
                  <a:pt x="357" y="251"/>
                </a:lnTo>
                <a:lnTo>
                  <a:pt x="359" y="252"/>
                </a:lnTo>
                <a:lnTo>
                  <a:pt x="359" y="254"/>
                </a:lnTo>
                <a:lnTo>
                  <a:pt x="364" y="256"/>
                </a:lnTo>
                <a:lnTo>
                  <a:pt x="366" y="256"/>
                </a:lnTo>
                <a:lnTo>
                  <a:pt x="366" y="257"/>
                </a:lnTo>
                <a:lnTo>
                  <a:pt x="367" y="259"/>
                </a:lnTo>
                <a:lnTo>
                  <a:pt x="369" y="259"/>
                </a:lnTo>
                <a:lnTo>
                  <a:pt x="371" y="259"/>
                </a:lnTo>
                <a:lnTo>
                  <a:pt x="372" y="259"/>
                </a:lnTo>
                <a:lnTo>
                  <a:pt x="371" y="259"/>
                </a:lnTo>
                <a:lnTo>
                  <a:pt x="372" y="259"/>
                </a:lnTo>
                <a:lnTo>
                  <a:pt x="372" y="261"/>
                </a:lnTo>
                <a:lnTo>
                  <a:pt x="374" y="262"/>
                </a:lnTo>
                <a:lnTo>
                  <a:pt x="372" y="264"/>
                </a:lnTo>
                <a:lnTo>
                  <a:pt x="374" y="264"/>
                </a:lnTo>
                <a:lnTo>
                  <a:pt x="376" y="264"/>
                </a:lnTo>
                <a:lnTo>
                  <a:pt x="377" y="266"/>
                </a:lnTo>
                <a:lnTo>
                  <a:pt x="377" y="267"/>
                </a:lnTo>
                <a:lnTo>
                  <a:pt x="377" y="269"/>
                </a:lnTo>
                <a:lnTo>
                  <a:pt x="377" y="271"/>
                </a:lnTo>
                <a:lnTo>
                  <a:pt x="376" y="272"/>
                </a:lnTo>
                <a:lnTo>
                  <a:pt x="377" y="272"/>
                </a:lnTo>
                <a:lnTo>
                  <a:pt x="377" y="274"/>
                </a:lnTo>
                <a:lnTo>
                  <a:pt x="377" y="276"/>
                </a:lnTo>
                <a:lnTo>
                  <a:pt x="377" y="277"/>
                </a:lnTo>
                <a:lnTo>
                  <a:pt x="379" y="277"/>
                </a:lnTo>
                <a:lnTo>
                  <a:pt x="381" y="279"/>
                </a:lnTo>
                <a:lnTo>
                  <a:pt x="382" y="279"/>
                </a:lnTo>
                <a:lnTo>
                  <a:pt x="384" y="279"/>
                </a:lnTo>
                <a:lnTo>
                  <a:pt x="384" y="281"/>
                </a:lnTo>
                <a:lnTo>
                  <a:pt x="386" y="281"/>
                </a:lnTo>
                <a:lnTo>
                  <a:pt x="387" y="281"/>
                </a:lnTo>
                <a:lnTo>
                  <a:pt x="389" y="282"/>
                </a:lnTo>
                <a:lnTo>
                  <a:pt x="391" y="282"/>
                </a:lnTo>
                <a:lnTo>
                  <a:pt x="391" y="284"/>
                </a:lnTo>
                <a:lnTo>
                  <a:pt x="392" y="287"/>
                </a:lnTo>
                <a:lnTo>
                  <a:pt x="392" y="289"/>
                </a:lnTo>
                <a:lnTo>
                  <a:pt x="391" y="289"/>
                </a:lnTo>
                <a:lnTo>
                  <a:pt x="391" y="291"/>
                </a:lnTo>
                <a:lnTo>
                  <a:pt x="391" y="292"/>
                </a:lnTo>
                <a:lnTo>
                  <a:pt x="391" y="294"/>
                </a:lnTo>
                <a:lnTo>
                  <a:pt x="391" y="296"/>
                </a:lnTo>
                <a:lnTo>
                  <a:pt x="392" y="296"/>
                </a:lnTo>
                <a:lnTo>
                  <a:pt x="392" y="299"/>
                </a:lnTo>
                <a:lnTo>
                  <a:pt x="394" y="299"/>
                </a:lnTo>
                <a:lnTo>
                  <a:pt x="396" y="301"/>
                </a:lnTo>
                <a:lnTo>
                  <a:pt x="396" y="302"/>
                </a:lnTo>
                <a:lnTo>
                  <a:pt x="397" y="304"/>
                </a:lnTo>
                <a:lnTo>
                  <a:pt x="399" y="306"/>
                </a:lnTo>
                <a:lnTo>
                  <a:pt x="401" y="307"/>
                </a:lnTo>
                <a:lnTo>
                  <a:pt x="404" y="307"/>
                </a:lnTo>
                <a:lnTo>
                  <a:pt x="404" y="306"/>
                </a:lnTo>
                <a:lnTo>
                  <a:pt x="406" y="306"/>
                </a:lnTo>
                <a:lnTo>
                  <a:pt x="406" y="307"/>
                </a:lnTo>
                <a:lnTo>
                  <a:pt x="409" y="307"/>
                </a:lnTo>
                <a:lnTo>
                  <a:pt x="411" y="309"/>
                </a:lnTo>
                <a:lnTo>
                  <a:pt x="411" y="311"/>
                </a:lnTo>
                <a:lnTo>
                  <a:pt x="411" y="316"/>
                </a:lnTo>
                <a:lnTo>
                  <a:pt x="409" y="317"/>
                </a:lnTo>
                <a:lnTo>
                  <a:pt x="411" y="321"/>
                </a:lnTo>
                <a:lnTo>
                  <a:pt x="411" y="322"/>
                </a:lnTo>
                <a:lnTo>
                  <a:pt x="411" y="324"/>
                </a:lnTo>
                <a:lnTo>
                  <a:pt x="409" y="324"/>
                </a:lnTo>
                <a:lnTo>
                  <a:pt x="409" y="326"/>
                </a:lnTo>
                <a:lnTo>
                  <a:pt x="409" y="327"/>
                </a:lnTo>
                <a:lnTo>
                  <a:pt x="406" y="329"/>
                </a:lnTo>
                <a:lnTo>
                  <a:pt x="407" y="332"/>
                </a:lnTo>
                <a:lnTo>
                  <a:pt x="407" y="334"/>
                </a:lnTo>
                <a:lnTo>
                  <a:pt x="409" y="336"/>
                </a:lnTo>
                <a:lnTo>
                  <a:pt x="411" y="336"/>
                </a:lnTo>
                <a:lnTo>
                  <a:pt x="412" y="336"/>
                </a:lnTo>
                <a:lnTo>
                  <a:pt x="412" y="337"/>
                </a:lnTo>
                <a:lnTo>
                  <a:pt x="412" y="339"/>
                </a:lnTo>
                <a:lnTo>
                  <a:pt x="411" y="339"/>
                </a:lnTo>
                <a:lnTo>
                  <a:pt x="411" y="341"/>
                </a:lnTo>
                <a:lnTo>
                  <a:pt x="409" y="342"/>
                </a:lnTo>
                <a:lnTo>
                  <a:pt x="411" y="342"/>
                </a:lnTo>
                <a:lnTo>
                  <a:pt x="411" y="344"/>
                </a:lnTo>
                <a:lnTo>
                  <a:pt x="411" y="346"/>
                </a:lnTo>
                <a:lnTo>
                  <a:pt x="407" y="347"/>
                </a:lnTo>
                <a:lnTo>
                  <a:pt x="407" y="351"/>
                </a:lnTo>
                <a:lnTo>
                  <a:pt x="407" y="354"/>
                </a:lnTo>
                <a:lnTo>
                  <a:pt x="409" y="357"/>
                </a:lnTo>
                <a:lnTo>
                  <a:pt x="409" y="366"/>
                </a:lnTo>
                <a:lnTo>
                  <a:pt x="411" y="367"/>
                </a:lnTo>
                <a:lnTo>
                  <a:pt x="412" y="369"/>
                </a:lnTo>
                <a:lnTo>
                  <a:pt x="414" y="371"/>
                </a:lnTo>
                <a:lnTo>
                  <a:pt x="414" y="376"/>
                </a:lnTo>
                <a:lnTo>
                  <a:pt x="414" y="377"/>
                </a:lnTo>
                <a:lnTo>
                  <a:pt x="411" y="381"/>
                </a:lnTo>
                <a:lnTo>
                  <a:pt x="407" y="381"/>
                </a:lnTo>
                <a:lnTo>
                  <a:pt x="402" y="379"/>
                </a:lnTo>
                <a:lnTo>
                  <a:pt x="402" y="381"/>
                </a:lnTo>
                <a:lnTo>
                  <a:pt x="399" y="381"/>
                </a:lnTo>
                <a:lnTo>
                  <a:pt x="399" y="382"/>
                </a:lnTo>
                <a:lnTo>
                  <a:pt x="401" y="384"/>
                </a:lnTo>
                <a:lnTo>
                  <a:pt x="399" y="384"/>
                </a:lnTo>
                <a:lnTo>
                  <a:pt x="401" y="384"/>
                </a:lnTo>
                <a:lnTo>
                  <a:pt x="401" y="386"/>
                </a:lnTo>
                <a:lnTo>
                  <a:pt x="401" y="387"/>
                </a:lnTo>
                <a:lnTo>
                  <a:pt x="402" y="389"/>
                </a:lnTo>
                <a:lnTo>
                  <a:pt x="406" y="389"/>
                </a:lnTo>
                <a:lnTo>
                  <a:pt x="409" y="389"/>
                </a:lnTo>
                <a:lnTo>
                  <a:pt x="409" y="391"/>
                </a:lnTo>
                <a:lnTo>
                  <a:pt x="409" y="392"/>
                </a:lnTo>
                <a:lnTo>
                  <a:pt x="411" y="396"/>
                </a:lnTo>
                <a:lnTo>
                  <a:pt x="411" y="397"/>
                </a:lnTo>
                <a:lnTo>
                  <a:pt x="412" y="397"/>
                </a:lnTo>
                <a:lnTo>
                  <a:pt x="412" y="399"/>
                </a:lnTo>
                <a:lnTo>
                  <a:pt x="414" y="399"/>
                </a:lnTo>
                <a:lnTo>
                  <a:pt x="416" y="399"/>
                </a:lnTo>
                <a:lnTo>
                  <a:pt x="416" y="401"/>
                </a:lnTo>
                <a:lnTo>
                  <a:pt x="416" y="402"/>
                </a:lnTo>
                <a:lnTo>
                  <a:pt x="414" y="404"/>
                </a:lnTo>
                <a:lnTo>
                  <a:pt x="412" y="407"/>
                </a:lnTo>
                <a:lnTo>
                  <a:pt x="409" y="409"/>
                </a:lnTo>
                <a:lnTo>
                  <a:pt x="406" y="411"/>
                </a:lnTo>
                <a:lnTo>
                  <a:pt x="404" y="414"/>
                </a:lnTo>
                <a:lnTo>
                  <a:pt x="401" y="421"/>
                </a:lnTo>
                <a:lnTo>
                  <a:pt x="401" y="422"/>
                </a:lnTo>
                <a:lnTo>
                  <a:pt x="399" y="422"/>
                </a:lnTo>
                <a:lnTo>
                  <a:pt x="396" y="424"/>
                </a:lnTo>
                <a:lnTo>
                  <a:pt x="394" y="424"/>
                </a:lnTo>
                <a:lnTo>
                  <a:pt x="392" y="426"/>
                </a:lnTo>
                <a:lnTo>
                  <a:pt x="391" y="426"/>
                </a:lnTo>
                <a:lnTo>
                  <a:pt x="391" y="427"/>
                </a:lnTo>
                <a:lnTo>
                  <a:pt x="389" y="427"/>
                </a:lnTo>
                <a:lnTo>
                  <a:pt x="389" y="429"/>
                </a:lnTo>
                <a:lnTo>
                  <a:pt x="387" y="429"/>
                </a:lnTo>
                <a:lnTo>
                  <a:pt x="386" y="431"/>
                </a:lnTo>
                <a:lnTo>
                  <a:pt x="386" y="432"/>
                </a:lnTo>
                <a:lnTo>
                  <a:pt x="389" y="432"/>
                </a:lnTo>
                <a:lnTo>
                  <a:pt x="389" y="436"/>
                </a:lnTo>
                <a:lnTo>
                  <a:pt x="391" y="436"/>
                </a:lnTo>
                <a:lnTo>
                  <a:pt x="392" y="438"/>
                </a:lnTo>
                <a:lnTo>
                  <a:pt x="394" y="439"/>
                </a:lnTo>
                <a:lnTo>
                  <a:pt x="394" y="441"/>
                </a:lnTo>
                <a:lnTo>
                  <a:pt x="396" y="444"/>
                </a:lnTo>
                <a:lnTo>
                  <a:pt x="399" y="448"/>
                </a:lnTo>
                <a:lnTo>
                  <a:pt x="401" y="449"/>
                </a:lnTo>
                <a:lnTo>
                  <a:pt x="402" y="449"/>
                </a:lnTo>
                <a:lnTo>
                  <a:pt x="404" y="453"/>
                </a:lnTo>
                <a:lnTo>
                  <a:pt x="404" y="456"/>
                </a:lnTo>
                <a:lnTo>
                  <a:pt x="399" y="456"/>
                </a:lnTo>
                <a:lnTo>
                  <a:pt x="397" y="456"/>
                </a:lnTo>
                <a:lnTo>
                  <a:pt x="396" y="456"/>
                </a:lnTo>
                <a:lnTo>
                  <a:pt x="391" y="456"/>
                </a:lnTo>
                <a:lnTo>
                  <a:pt x="389" y="456"/>
                </a:lnTo>
                <a:lnTo>
                  <a:pt x="387" y="456"/>
                </a:lnTo>
                <a:lnTo>
                  <a:pt x="386" y="456"/>
                </a:lnTo>
                <a:lnTo>
                  <a:pt x="384" y="456"/>
                </a:lnTo>
                <a:lnTo>
                  <a:pt x="382" y="456"/>
                </a:lnTo>
                <a:lnTo>
                  <a:pt x="382" y="459"/>
                </a:lnTo>
                <a:lnTo>
                  <a:pt x="381" y="459"/>
                </a:lnTo>
                <a:lnTo>
                  <a:pt x="379" y="459"/>
                </a:lnTo>
                <a:lnTo>
                  <a:pt x="377" y="459"/>
                </a:lnTo>
                <a:lnTo>
                  <a:pt x="374" y="459"/>
                </a:lnTo>
                <a:lnTo>
                  <a:pt x="372" y="459"/>
                </a:lnTo>
                <a:lnTo>
                  <a:pt x="372" y="461"/>
                </a:lnTo>
                <a:lnTo>
                  <a:pt x="369" y="459"/>
                </a:lnTo>
                <a:lnTo>
                  <a:pt x="367" y="459"/>
                </a:lnTo>
                <a:lnTo>
                  <a:pt x="366" y="459"/>
                </a:lnTo>
                <a:lnTo>
                  <a:pt x="366" y="463"/>
                </a:lnTo>
                <a:lnTo>
                  <a:pt x="366" y="464"/>
                </a:lnTo>
                <a:lnTo>
                  <a:pt x="362" y="464"/>
                </a:lnTo>
                <a:lnTo>
                  <a:pt x="359" y="464"/>
                </a:lnTo>
                <a:lnTo>
                  <a:pt x="357" y="464"/>
                </a:lnTo>
                <a:lnTo>
                  <a:pt x="354" y="464"/>
                </a:lnTo>
                <a:lnTo>
                  <a:pt x="352" y="464"/>
                </a:lnTo>
                <a:lnTo>
                  <a:pt x="351" y="464"/>
                </a:lnTo>
                <a:lnTo>
                  <a:pt x="349" y="464"/>
                </a:lnTo>
                <a:lnTo>
                  <a:pt x="347" y="464"/>
                </a:lnTo>
                <a:lnTo>
                  <a:pt x="347" y="468"/>
                </a:lnTo>
                <a:lnTo>
                  <a:pt x="346" y="468"/>
                </a:lnTo>
                <a:lnTo>
                  <a:pt x="342" y="471"/>
                </a:lnTo>
                <a:lnTo>
                  <a:pt x="341" y="473"/>
                </a:lnTo>
                <a:lnTo>
                  <a:pt x="337" y="474"/>
                </a:lnTo>
                <a:lnTo>
                  <a:pt x="337" y="473"/>
                </a:lnTo>
                <a:lnTo>
                  <a:pt x="336" y="473"/>
                </a:lnTo>
                <a:lnTo>
                  <a:pt x="336" y="474"/>
                </a:lnTo>
                <a:lnTo>
                  <a:pt x="334" y="474"/>
                </a:lnTo>
                <a:lnTo>
                  <a:pt x="332" y="476"/>
                </a:lnTo>
                <a:lnTo>
                  <a:pt x="331" y="476"/>
                </a:lnTo>
                <a:lnTo>
                  <a:pt x="329" y="478"/>
                </a:lnTo>
                <a:lnTo>
                  <a:pt x="331" y="479"/>
                </a:lnTo>
                <a:lnTo>
                  <a:pt x="331" y="481"/>
                </a:lnTo>
                <a:lnTo>
                  <a:pt x="331" y="483"/>
                </a:lnTo>
                <a:lnTo>
                  <a:pt x="331" y="484"/>
                </a:lnTo>
                <a:lnTo>
                  <a:pt x="329" y="484"/>
                </a:lnTo>
                <a:lnTo>
                  <a:pt x="327" y="484"/>
                </a:lnTo>
                <a:lnTo>
                  <a:pt x="327" y="486"/>
                </a:lnTo>
                <a:lnTo>
                  <a:pt x="326" y="486"/>
                </a:lnTo>
                <a:lnTo>
                  <a:pt x="324" y="484"/>
                </a:lnTo>
                <a:lnTo>
                  <a:pt x="324" y="486"/>
                </a:lnTo>
                <a:lnTo>
                  <a:pt x="324" y="488"/>
                </a:lnTo>
                <a:lnTo>
                  <a:pt x="326" y="489"/>
                </a:lnTo>
                <a:lnTo>
                  <a:pt x="326" y="491"/>
                </a:lnTo>
                <a:lnTo>
                  <a:pt x="326" y="493"/>
                </a:lnTo>
                <a:lnTo>
                  <a:pt x="327" y="494"/>
                </a:lnTo>
                <a:lnTo>
                  <a:pt x="329" y="496"/>
                </a:lnTo>
                <a:lnTo>
                  <a:pt x="327" y="496"/>
                </a:lnTo>
                <a:lnTo>
                  <a:pt x="329" y="498"/>
                </a:lnTo>
                <a:lnTo>
                  <a:pt x="327" y="498"/>
                </a:lnTo>
                <a:lnTo>
                  <a:pt x="326" y="499"/>
                </a:lnTo>
                <a:lnTo>
                  <a:pt x="326" y="501"/>
                </a:lnTo>
                <a:lnTo>
                  <a:pt x="326" y="504"/>
                </a:lnTo>
                <a:lnTo>
                  <a:pt x="327" y="504"/>
                </a:lnTo>
                <a:lnTo>
                  <a:pt x="327" y="508"/>
                </a:lnTo>
                <a:lnTo>
                  <a:pt x="326" y="508"/>
                </a:lnTo>
                <a:lnTo>
                  <a:pt x="324" y="508"/>
                </a:lnTo>
                <a:lnTo>
                  <a:pt x="322" y="508"/>
                </a:lnTo>
                <a:lnTo>
                  <a:pt x="322" y="509"/>
                </a:lnTo>
                <a:lnTo>
                  <a:pt x="322" y="511"/>
                </a:lnTo>
                <a:lnTo>
                  <a:pt x="321" y="513"/>
                </a:lnTo>
                <a:lnTo>
                  <a:pt x="321" y="514"/>
                </a:lnTo>
                <a:lnTo>
                  <a:pt x="319" y="514"/>
                </a:lnTo>
                <a:lnTo>
                  <a:pt x="319" y="516"/>
                </a:lnTo>
                <a:lnTo>
                  <a:pt x="321" y="518"/>
                </a:lnTo>
                <a:lnTo>
                  <a:pt x="319" y="518"/>
                </a:lnTo>
                <a:lnTo>
                  <a:pt x="317" y="519"/>
                </a:lnTo>
                <a:lnTo>
                  <a:pt x="316" y="519"/>
                </a:lnTo>
                <a:lnTo>
                  <a:pt x="314" y="519"/>
                </a:lnTo>
                <a:lnTo>
                  <a:pt x="314" y="518"/>
                </a:lnTo>
                <a:lnTo>
                  <a:pt x="312" y="518"/>
                </a:lnTo>
                <a:lnTo>
                  <a:pt x="314" y="516"/>
                </a:lnTo>
                <a:lnTo>
                  <a:pt x="314" y="514"/>
                </a:lnTo>
                <a:lnTo>
                  <a:pt x="312" y="514"/>
                </a:lnTo>
                <a:lnTo>
                  <a:pt x="312" y="513"/>
                </a:lnTo>
                <a:lnTo>
                  <a:pt x="312" y="511"/>
                </a:lnTo>
                <a:lnTo>
                  <a:pt x="311" y="511"/>
                </a:lnTo>
                <a:lnTo>
                  <a:pt x="311" y="509"/>
                </a:lnTo>
                <a:lnTo>
                  <a:pt x="309" y="511"/>
                </a:lnTo>
                <a:lnTo>
                  <a:pt x="305" y="511"/>
                </a:lnTo>
                <a:lnTo>
                  <a:pt x="304" y="511"/>
                </a:lnTo>
                <a:lnTo>
                  <a:pt x="302" y="508"/>
                </a:lnTo>
                <a:lnTo>
                  <a:pt x="300" y="508"/>
                </a:lnTo>
                <a:lnTo>
                  <a:pt x="299" y="508"/>
                </a:lnTo>
                <a:lnTo>
                  <a:pt x="297" y="508"/>
                </a:lnTo>
                <a:lnTo>
                  <a:pt x="295" y="508"/>
                </a:lnTo>
                <a:lnTo>
                  <a:pt x="295" y="506"/>
                </a:lnTo>
                <a:lnTo>
                  <a:pt x="294" y="506"/>
                </a:lnTo>
                <a:lnTo>
                  <a:pt x="294" y="504"/>
                </a:lnTo>
                <a:lnTo>
                  <a:pt x="294" y="503"/>
                </a:lnTo>
                <a:lnTo>
                  <a:pt x="294" y="501"/>
                </a:lnTo>
                <a:lnTo>
                  <a:pt x="292" y="501"/>
                </a:lnTo>
                <a:lnTo>
                  <a:pt x="292" y="499"/>
                </a:lnTo>
                <a:lnTo>
                  <a:pt x="290" y="499"/>
                </a:lnTo>
                <a:lnTo>
                  <a:pt x="290" y="498"/>
                </a:lnTo>
                <a:lnTo>
                  <a:pt x="289" y="498"/>
                </a:lnTo>
                <a:lnTo>
                  <a:pt x="289" y="496"/>
                </a:lnTo>
                <a:lnTo>
                  <a:pt x="287" y="496"/>
                </a:lnTo>
                <a:lnTo>
                  <a:pt x="285" y="496"/>
                </a:lnTo>
                <a:lnTo>
                  <a:pt x="284" y="496"/>
                </a:lnTo>
                <a:lnTo>
                  <a:pt x="282" y="496"/>
                </a:lnTo>
                <a:lnTo>
                  <a:pt x="280" y="496"/>
                </a:lnTo>
                <a:lnTo>
                  <a:pt x="280" y="494"/>
                </a:lnTo>
                <a:lnTo>
                  <a:pt x="279" y="494"/>
                </a:lnTo>
                <a:lnTo>
                  <a:pt x="279" y="493"/>
                </a:lnTo>
                <a:lnTo>
                  <a:pt x="277" y="493"/>
                </a:lnTo>
                <a:lnTo>
                  <a:pt x="277" y="494"/>
                </a:lnTo>
                <a:lnTo>
                  <a:pt x="275" y="494"/>
                </a:lnTo>
                <a:lnTo>
                  <a:pt x="274" y="494"/>
                </a:lnTo>
                <a:lnTo>
                  <a:pt x="272" y="493"/>
                </a:lnTo>
                <a:lnTo>
                  <a:pt x="274" y="493"/>
                </a:lnTo>
                <a:lnTo>
                  <a:pt x="272" y="491"/>
                </a:lnTo>
                <a:lnTo>
                  <a:pt x="270" y="491"/>
                </a:lnTo>
                <a:lnTo>
                  <a:pt x="272" y="491"/>
                </a:lnTo>
                <a:lnTo>
                  <a:pt x="272" y="489"/>
                </a:lnTo>
                <a:lnTo>
                  <a:pt x="272" y="488"/>
                </a:lnTo>
                <a:lnTo>
                  <a:pt x="272" y="486"/>
                </a:lnTo>
                <a:lnTo>
                  <a:pt x="272" y="484"/>
                </a:lnTo>
                <a:lnTo>
                  <a:pt x="272" y="483"/>
                </a:lnTo>
                <a:lnTo>
                  <a:pt x="269" y="484"/>
                </a:lnTo>
                <a:lnTo>
                  <a:pt x="267" y="483"/>
                </a:lnTo>
                <a:lnTo>
                  <a:pt x="265" y="483"/>
                </a:lnTo>
                <a:lnTo>
                  <a:pt x="265" y="481"/>
                </a:lnTo>
                <a:lnTo>
                  <a:pt x="265" y="479"/>
                </a:lnTo>
                <a:lnTo>
                  <a:pt x="267" y="476"/>
                </a:lnTo>
                <a:lnTo>
                  <a:pt x="267" y="474"/>
                </a:lnTo>
                <a:lnTo>
                  <a:pt x="267" y="473"/>
                </a:lnTo>
                <a:lnTo>
                  <a:pt x="267" y="471"/>
                </a:lnTo>
                <a:lnTo>
                  <a:pt x="269" y="469"/>
                </a:lnTo>
                <a:lnTo>
                  <a:pt x="269" y="468"/>
                </a:lnTo>
                <a:lnTo>
                  <a:pt x="269" y="466"/>
                </a:lnTo>
                <a:lnTo>
                  <a:pt x="267" y="464"/>
                </a:lnTo>
                <a:lnTo>
                  <a:pt x="269" y="463"/>
                </a:lnTo>
                <a:lnTo>
                  <a:pt x="269" y="461"/>
                </a:lnTo>
                <a:lnTo>
                  <a:pt x="270" y="461"/>
                </a:lnTo>
                <a:lnTo>
                  <a:pt x="270" y="459"/>
                </a:lnTo>
                <a:lnTo>
                  <a:pt x="272" y="458"/>
                </a:lnTo>
                <a:lnTo>
                  <a:pt x="272" y="456"/>
                </a:lnTo>
                <a:lnTo>
                  <a:pt x="274" y="456"/>
                </a:lnTo>
                <a:lnTo>
                  <a:pt x="274" y="454"/>
                </a:lnTo>
                <a:lnTo>
                  <a:pt x="274" y="453"/>
                </a:lnTo>
                <a:lnTo>
                  <a:pt x="272" y="453"/>
                </a:lnTo>
                <a:lnTo>
                  <a:pt x="272" y="451"/>
                </a:lnTo>
                <a:lnTo>
                  <a:pt x="270" y="451"/>
                </a:lnTo>
                <a:lnTo>
                  <a:pt x="269" y="451"/>
                </a:lnTo>
                <a:lnTo>
                  <a:pt x="269" y="449"/>
                </a:lnTo>
                <a:lnTo>
                  <a:pt x="267" y="449"/>
                </a:lnTo>
                <a:lnTo>
                  <a:pt x="265" y="449"/>
                </a:lnTo>
                <a:lnTo>
                  <a:pt x="265" y="451"/>
                </a:lnTo>
                <a:lnTo>
                  <a:pt x="264" y="451"/>
                </a:lnTo>
                <a:lnTo>
                  <a:pt x="264" y="449"/>
                </a:lnTo>
                <a:lnTo>
                  <a:pt x="260" y="451"/>
                </a:lnTo>
                <a:lnTo>
                  <a:pt x="260" y="449"/>
                </a:lnTo>
                <a:lnTo>
                  <a:pt x="259" y="449"/>
                </a:lnTo>
                <a:lnTo>
                  <a:pt x="259" y="448"/>
                </a:lnTo>
                <a:lnTo>
                  <a:pt x="257" y="448"/>
                </a:lnTo>
                <a:lnTo>
                  <a:pt x="255" y="448"/>
                </a:lnTo>
                <a:lnTo>
                  <a:pt x="255" y="449"/>
                </a:lnTo>
                <a:lnTo>
                  <a:pt x="254" y="449"/>
                </a:lnTo>
                <a:lnTo>
                  <a:pt x="252" y="449"/>
                </a:lnTo>
                <a:lnTo>
                  <a:pt x="252" y="448"/>
                </a:lnTo>
                <a:lnTo>
                  <a:pt x="250" y="448"/>
                </a:lnTo>
                <a:lnTo>
                  <a:pt x="250" y="446"/>
                </a:lnTo>
                <a:lnTo>
                  <a:pt x="250" y="444"/>
                </a:lnTo>
                <a:lnTo>
                  <a:pt x="250" y="443"/>
                </a:lnTo>
                <a:lnTo>
                  <a:pt x="252" y="443"/>
                </a:lnTo>
                <a:lnTo>
                  <a:pt x="254" y="441"/>
                </a:lnTo>
                <a:lnTo>
                  <a:pt x="255" y="439"/>
                </a:lnTo>
                <a:lnTo>
                  <a:pt x="255" y="438"/>
                </a:lnTo>
                <a:lnTo>
                  <a:pt x="257" y="438"/>
                </a:lnTo>
                <a:lnTo>
                  <a:pt x="257" y="436"/>
                </a:lnTo>
                <a:lnTo>
                  <a:pt x="257" y="434"/>
                </a:lnTo>
                <a:lnTo>
                  <a:pt x="255" y="434"/>
                </a:lnTo>
                <a:lnTo>
                  <a:pt x="255" y="432"/>
                </a:lnTo>
                <a:lnTo>
                  <a:pt x="254" y="434"/>
                </a:lnTo>
                <a:lnTo>
                  <a:pt x="250" y="434"/>
                </a:lnTo>
                <a:lnTo>
                  <a:pt x="250" y="432"/>
                </a:lnTo>
                <a:lnTo>
                  <a:pt x="250" y="431"/>
                </a:lnTo>
                <a:lnTo>
                  <a:pt x="250" y="429"/>
                </a:lnTo>
                <a:lnTo>
                  <a:pt x="249" y="427"/>
                </a:lnTo>
                <a:lnTo>
                  <a:pt x="247" y="427"/>
                </a:lnTo>
                <a:lnTo>
                  <a:pt x="247" y="426"/>
                </a:lnTo>
                <a:lnTo>
                  <a:pt x="245" y="426"/>
                </a:lnTo>
                <a:lnTo>
                  <a:pt x="244" y="426"/>
                </a:lnTo>
                <a:lnTo>
                  <a:pt x="244" y="424"/>
                </a:lnTo>
                <a:lnTo>
                  <a:pt x="244" y="422"/>
                </a:lnTo>
                <a:lnTo>
                  <a:pt x="242" y="422"/>
                </a:lnTo>
                <a:lnTo>
                  <a:pt x="240" y="422"/>
                </a:lnTo>
                <a:lnTo>
                  <a:pt x="239" y="424"/>
                </a:lnTo>
                <a:lnTo>
                  <a:pt x="237" y="424"/>
                </a:lnTo>
                <a:lnTo>
                  <a:pt x="232" y="426"/>
                </a:lnTo>
                <a:lnTo>
                  <a:pt x="230" y="426"/>
                </a:lnTo>
                <a:lnTo>
                  <a:pt x="229" y="426"/>
                </a:lnTo>
                <a:lnTo>
                  <a:pt x="225" y="426"/>
                </a:lnTo>
                <a:lnTo>
                  <a:pt x="224" y="431"/>
                </a:lnTo>
                <a:lnTo>
                  <a:pt x="222" y="431"/>
                </a:lnTo>
                <a:lnTo>
                  <a:pt x="220" y="431"/>
                </a:lnTo>
                <a:lnTo>
                  <a:pt x="219" y="431"/>
                </a:lnTo>
                <a:lnTo>
                  <a:pt x="217" y="431"/>
                </a:lnTo>
                <a:lnTo>
                  <a:pt x="217" y="429"/>
                </a:lnTo>
                <a:lnTo>
                  <a:pt x="217" y="427"/>
                </a:lnTo>
                <a:lnTo>
                  <a:pt x="217" y="426"/>
                </a:lnTo>
                <a:lnTo>
                  <a:pt x="215" y="426"/>
                </a:lnTo>
                <a:lnTo>
                  <a:pt x="214" y="424"/>
                </a:lnTo>
                <a:lnTo>
                  <a:pt x="212" y="424"/>
                </a:lnTo>
                <a:lnTo>
                  <a:pt x="212" y="422"/>
                </a:lnTo>
                <a:lnTo>
                  <a:pt x="212" y="421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6"/>
                </a:lnTo>
                <a:lnTo>
                  <a:pt x="212" y="416"/>
                </a:lnTo>
                <a:lnTo>
                  <a:pt x="212" y="414"/>
                </a:lnTo>
                <a:lnTo>
                  <a:pt x="212" y="412"/>
                </a:lnTo>
                <a:lnTo>
                  <a:pt x="210" y="411"/>
                </a:lnTo>
                <a:lnTo>
                  <a:pt x="209" y="411"/>
                </a:lnTo>
                <a:lnTo>
                  <a:pt x="207" y="409"/>
                </a:lnTo>
                <a:lnTo>
                  <a:pt x="205" y="409"/>
                </a:lnTo>
                <a:lnTo>
                  <a:pt x="204" y="411"/>
                </a:lnTo>
                <a:lnTo>
                  <a:pt x="202" y="411"/>
                </a:lnTo>
                <a:lnTo>
                  <a:pt x="200" y="411"/>
                </a:lnTo>
                <a:lnTo>
                  <a:pt x="199" y="411"/>
                </a:lnTo>
                <a:lnTo>
                  <a:pt x="197" y="411"/>
                </a:lnTo>
                <a:lnTo>
                  <a:pt x="197" y="412"/>
                </a:lnTo>
                <a:lnTo>
                  <a:pt x="195" y="412"/>
                </a:lnTo>
                <a:lnTo>
                  <a:pt x="195" y="414"/>
                </a:lnTo>
                <a:lnTo>
                  <a:pt x="197" y="416"/>
                </a:lnTo>
                <a:lnTo>
                  <a:pt x="197" y="417"/>
                </a:lnTo>
                <a:lnTo>
                  <a:pt x="199" y="419"/>
                </a:lnTo>
                <a:lnTo>
                  <a:pt x="197" y="421"/>
                </a:lnTo>
                <a:lnTo>
                  <a:pt x="197" y="422"/>
                </a:lnTo>
                <a:lnTo>
                  <a:pt x="195" y="422"/>
                </a:lnTo>
                <a:lnTo>
                  <a:pt x="194" y="422"/>
                </a:lnTo>
                <a:lnTo>
                  <a:pt x="194" y="424"/>
                </a:lnTo>
                <a:lnTo>
                  <a:pt x="192" y="424"/>
                </a:lnTo>
                <a:lnTo>
                  <a:pt x="190" y="424"/>
                </a:lnTo>
                <a:lnTo>
                  <a:pt x="189" y="424"/>
                </a:lnTo>
                <a:lnTo>
                  <a:pt x="189" y="422"/>
                </a:lnTo>
                <a:lnTo>
                  <a:pt x="187" y="422"/>
                </a:lnTo>
                <a:lnTo>
                  <a:pt x="185" y="422"/>
                </a:lnTo>
                <a:lnTo>
                  <a:pt x="185" y="421"/>
                </a:lnTo>
                <a:lnTo>
                  <a:pt x="185" y="419"/>
                </a:lnTo>
                <a:lnTo>
                  <a:pt x="184" y="419"/>
                </a:lnTo>
                <a:lnTo>
                  <a:pt x="182" y="417"/>
                </a:lnTo>
                <a:lnTo>
                  <a:pt x="182" y="416"/>
                </a:lnTo>
                <a:lnTo>
                  <a:pt x="180" y="416"/>
                </a:lnTo>
                <a:lnTo>
                  <a:pt x="177" y="416"/>
                </a:lnTo>
                <a:lnTo>
                  <a:pt x="172" y="417"/>
                </a:lnTo>
                <a:lnTo>
                  <a:pt x="167" y="419"/>
                </a:lnTo>
                <a:lnTo>
                  <a:pt x="165" y="421"/>
                </a:lnTo>
                <a:lnTo>
                  <a:pt x="164" y="421"/>
                </a:lnTo>
                <a:lnTo>
                  <a:pt x="162" y="421"/>
                </a:lnTo>
                <a:lnTo>
                  <a:pt x="160" y="421"/>
                </a:lnTo>
                <a:lnTo>
                  <a:pt x="159" y="421"/>
                </a:lnTo>
                <a:lnTo>
                  <a:pt x="157" y="419"/>
                </a:lnTo>
                <a:lnTo>
                  <a:pt x="155" y="419"/>
                </a:lnTo>
                <a:lnTo>
                  <a:pt x="154" y="419"/>
                </a:lnTo>
                <a:lnTo>
                  <a:pt x="152" y="419"/>
                </a:lnTo>
                <a:lnTo>
                  <a:pt x="150" y="419"/>
                </a:lnTo>
                <a:lnTo>
                  <a:pt x="150" y="417"/>
                </a:lnTo>
                <a:lnTo>
                  <a:pt x="150" y="416"/>
                </a:lnTo>
                <a:lnTo>
                  <a:pt x="152" y="416"/>
                </a:lnTo>
                <a:lnTo>
                  <a:pt x="154" y="414"/>
                </a:lnTo>
                <a:lnTo>
                  <a:pt x="154" y="412"/>
                </a:lnTo>
                <a:lnTo>
                  <a:pt x="155" y="412"/>
                </a:lnTo>
                <a:lnTo>
                  <a:pt x="155" y="411"/>
                </a:lnTo>
                <a:lnTo>
                  <a:pt x="157" y="409"/>
                </a:lnTo>
                <a:lnTo>
                  <a:pt x="157" y="407"/>
                </a:lnTo>
                <a:lnTo>
                  <a:pt x="157" y="406"/>
                </a:lnTo>
                <a:lnTo>
                  <a:pt x="159" y="404"/>
                </a:lnTo>
                <a:lnTo>
                  <a:pt x="157" y="402"/>
                </a:lnTo>
                <a:lnTo>
                  <a:pt x="157" y="401"/>
                </a:lnTo>
                <a:lnTo>
                  <a:pt x="157" y="399"/>
                </a:lnTo>
                <a:lnTo>
                  <a:pt x="157" y="397"/>
                </a:lnTo>
                <a:lnTo>
                  <a:pt x="159" y="396"/>
                </a:lnTo>
                <a:lnTo>
                  <a:pt x="159" y="394"/>
                </a:lnTo>
                <a:lnTo>
                  <a:pt x="159" y="392"/>
                </a:lnTo>
                <a:lnTo>
                  <a:pt x="157" y="392"/>
                </a:lnTo>
                <a:lnTo>
                  <a:pt x="157" y="391"/>
                </a:lnTo>
                <a:lnTo>
                  <a:pt x="155" y="391"/>
                </a:lnTo>
                <a:lnTo>
                  <a:pt x="154" y="389"/>
                </a:lnTo>
                <a:lnTo>
                  <a:pt x="152" y="389"/>
                </a:lnTo>
                <a:lnTo>
                  <a:pt x="150" y="387"/>
                </a:lnTo>
                <a:lnTo>
                  <a:pt x="150" y="386"/>
                </a:lnTo>
                <a:lnTo>
                  <a:pt x="150" y="382"/>
                </a:lnTo>
                <a:lnTo>
                  <a:pt x="150" y="381"/>
                </a:lnTo>
                <a:lnTo>
                  <a:pt x="150" y="379"/>
                </a:lnTo>
                <a:lnTo>
                  <a:pt x="149" y="376"/>
                </a:lnTo>
                <a:lnTo>
                  <a:pt x="149" y="374"/>
                </a:lnTo>
                <a:lnTo>
                  <a:pt x="147" y="371"/>
                </a:lnTo>
                <a:lnTo>
                  <a:pt x="144" y="371"/>
                </a:lnTo>
                <a:lnTo>
                  <a:pt x="144" y="369"/>
                </a:lnTo>
                <a:lnTo>
                  <a:pt x="142" y="367"/>
                </a:lnTo>
                <a:lnTo>
                  <a:pt x="144" y="367"/>
                </a:lnTo>
                <a:lnTo>
                  <a:pt x="144" y="366"/>
                </a:lnTo>
                <a:lnTo>
                  <a:pt x="145" y="366"/>
                </a:lnTo>
                <a:lnTo>
                  <a:pt x="145" y="364"/>
                </a:lnTo>
                <a:lnTo>
                  <a:pt x="149" y="362"/>
                </a:lnTo>
                <a:lnTo>
                  <a:pt x="147" y="361"/>
                </a:lnTo>
                <a:lnTo>
                  <a:pt x="144" y="357"/>
                </a:lnTo>
                <a:lnTo>
                  <a:pt x="145" y="356"/>
                </a:lnTo>
                <a:lnTo>
                  <a:pt x="145" y="354"/>
                </a:lnTo>
                <a:lnTo>
                  <a:pt x="147" y="351"/>
                </a:lnTo>
                <a:lnTo>
                  <a:pt x="144" y="349"/>
                </a:lnTo>
                <a:lnTo>
                  <a:pt x="140" y="346"/>
                </a:lnTo>
                <a:lnTo>
                  <a:pt x="140" y="342"/>
                </a:lnTo>
                <a:lnTo>
                  <a:pt x="135" y="342"/>
                </a:lnTo>
                <a:lnTo>
                  <a:pt x="134" y="341"/>
                </a:lnTo>
                <a:lnTo>
                  <a:pt x="134" y="337"/>
                </a:lnTo>
                <a:lnTo>
                  <a:pt x="129" y="336"/>
                </a:lnTo>
                <a:lnTo>
                  <a:pt x="129" y="334"/>
                </a:lnTo>
                <a:lnTo>
                  <a:pt x="127" y="334"/>
                </a:lnTo>
                <a:lnTo>
                  <a:pt x="127" y="331"/>
                </a:lnTo>
                <a:lnTo>
                  <a:pt x="129" y="329"/>
                </a:lnTo>
                <a:lnTo>
                  <a:pt x="124" y="327"/>
                </a:lnTo>
                <a:lnTo>
                  <a:pt x="122" y="324"/>
                </a:lnTo>
                <a:lnTo>
                  <a:pt x="119" y="317"/>
                </a:lnTo>
                <a:lnTo>
                  <a:pt x="113" y="317"/>
                </a:lnTo>
                <a:lnTo>
                  <a:pt x="112" y="309"/>
                </a:lnTo>
                <a:lnTo>
                  <a:pt x="110" y="311"/>
                </a:lnTo>
                <a:lnTo>
                  <a:pt x="107" y="307"/>
                </a:lnTo>
                <a:lnTo>
                  <a:pt x="103" y="302"/>
                </a:lnTo>
                <a:lnTo>
                  <a:pt x="102" y="301"/>
                </a:lnTo>
                <a:lnTo>
                  <a:pt x="100" y="296"/>
                </a:lnTo>
                <a:lnTo>
                  <a:pt x="102" y="294"/>
                </a:lnTo>
                <a:lnTo>
                  <a:pt x="105" y="294"/>
                </a:lnTo>
                <a:lnTo>
                  <a:pt x="107" y="289"/>
                </a:lnTo>
                <a:lnTo>
                  <a:pt x="108" y="289"/>
                </a:lnTo>
                <a:lnTo>
                  <a:pt x="108" y="287"/>
                </a:lnTo>
                <a:lnTo>
                  <a:pt x="108" y="284"/>
                </a:lnTo>
                <a:lnTo>
                  <a:pt x="107" y="282"/>
                </a:lnTo>
                <a:lnTo>
                  <a:pt x="103" y="277"/>
                </a:lnTo>
                <a:lnTo>
                  <a:pt x="102" y="276"/>
                </a:lnTo>
                <a:lnTo>
                  <a:pt x="102" y="274"/>
                </a:lnTo>
                <a:lnTo>
                  <a:pt x="100" y="274"/>
                </a:lnTo>
                <a:lnTo>
                  <a:pt x="100" y="272"/>
                </a:lnTo>
                <a:lnTo>
                  <a:pt x="102" y="269"/>
                </a:lnTo>
                <a:lnTo>
                  <a:pt x="102" y="267"/>
                </a:lnTo>
                <a:lnTo>
                  <a:pt x="100" y="264"/>
                </a:lnTo>
                <a:lnTo>
                  <a:pt x="102" y="259"/>
                </a:lnTo>
                <a:lnTo>
                  <a:pt x="102" y="257"/>
                </a:lnTo>
                <a:lnTo>
                  <a:pt x="103" y="256"/>
                </a:lnTo>
                <a:lnTo>
                  <a:pt x="107" y="252"/>
                </a:lnTo>
                <a:lnTo>
                  <a:pt x="108" y="252"/>
                </a:lnTo>
                <a:lnTo>
                  <a:pt x="110" y="251"/>
                </a:lnTo>
                <a:lnTo>
                  <a:pt x="110" y="249"/>
                </a:lnTo>
                <a:lnTo>
                  <a:pt x="110" y="247"/>
                </a:lnTo>
                <a:lnTo>
                  <a:pt x="108" y="242"/>
                </a:lnTo>
                <a:lnTo>
                  <a:pt x="110" y="239"/>
                </a:lnTo>
                <a:lnTo>
                  <a:pt x="112" y="237"/>
                </a:lnTo>
                <a:lnTo>
                  <a:pt x="112" y="236"/>
                </a:lnTo>
                <a:lnTo>
                  <a:pt x="112" y="234"/>
                </a:lnTo>
                <a:lnTo>
                  <a:pt x="113" y="232"/>
                </a:lnTo>
                <a:lnTo>
                  <a:pt x="115" y="231"/>
                </a:lnTo>
                <a:lnTo>
                  <a:pt x="113" y="231"/>
                </a:lnTo>
                <a:lnTo>
                  <a:pt x="112" y="231"/>
                </a:lnTo>
                <a:lnTo>
                  <a:pt x="108" y="231"/>
                </a:lnTo>
                <a:lnTo>
                  <a:pt x="105" y="231"/>
                </a:lnTo>
                <a:lnTo>
                  <a:pt x="103" y="227"/>
                </a:lnTo>
                <a:lnTo>
                  <a:pt x="102" y="225"/>
                </a:lnTo>
                <a:lnTo>
                  <a:pt x="98" y="224"/>
                </a:lnTo>
                <a:lnTo>
                  <a:pt x="95" y="224"/>
                </a:lnTo>
                <a:lnTo>
                  <a:pt x="95" y="225"/>
                </a:lnTo>
                <a:lnTo>
                  <a:pt x="93" y="227"/>
                </a:lnTo>
                <a:lnTo>
                  <a:pt x="95" y="229"/>
                </a:lnTo>
                <a:lnTo>
                  <a:pt x="93" y="231"/>
                </a:lnTo>
                <a:lnTo>
                  <a:pt x="90" y="231"/>
                </a:lnTo>
                <a:lnTo>
                  <a:pt x="87" y="231"/>
                </a:lnTo>
                <a:lnTo>
                  <a:pt x="85" y="231"/>
                </a:lnTo>
                <a:lnTo>
                  <a:pt x="83" y="232"/>
                </a:lnTo>
                <a:lnTo>
                  <a:pt x="83" y="234"/>
                </a:lnTo>
                <a:lnTo>
                  <a:pt x="82" y="236"/>
                </a:lnTo>
                <a:lnTo>
                  <a:pt x="80" y="236"/>
                </a:lnTo>
                <a:lnTo>
                  <a:pt x="78" y="236"/>
                </a:lnTo>
                <a:lnTo>
                  <a:pt x="78" y="234"/>
                </a:lnTo>
                <a:lnTo>
                  <a:pt x="77" y="232"/>
                </a:lnTo>
                <a:lnTo>
                  <a:pt x="75" y="231"/>
                </a:lnTo>
                <a:lnTo>
                  <a:pt x="75" y="227"/>
                </a:lnTo>
                <a:lnTo>
                  <a:pt x="77" y="224"/>
                </a:lnTo>
                <a:lnTo>
                  <a:pt x="75" y="222"/>
                </a:lnTo>
                <a:lnTo>
                  <a:pt x="75" y="220"/>
                </a:lnTo>
                <a:lnTo>
                  <a:pt x="75" y="219"/>
                </a:lnTo>
                <a:lnTo>
                  <a:pt x="75" y="217"/>
                </a:lnTo>
                <a:lnTo>
                  <a:pt x="75" y="214"/>
                </a:lnTo>
                <a:lnTo>
                  <a:pt x="73" y="214"/>
                </a:lnTo>
                <a:lnTo>
                  <a:pt x="68" y="214"/>
                </a:lnTo>
                <a:lnTo>
                  <a:pt x="65" y="212"/>
                </a:lnTo>
                <a:lnTo>
                  <a:pt x="63" y="210"/>
                </a:lnTo>
                <a:lnTo>
                  <a:pt x="65" y="209"/>
                </a:lnTo>
                <a:lnTo>
                  <a:pt x="67" y="207"/>
                </a:lnTo>
                <a:lnTo>
                  <a:pt x="67" y="205"/>
                </a:lnTo>
                <a:lnTo>
                  <a:pt x="67" y="204"/>
                </a:lnTo>
                <a:lnTo>
                  <a:pt x="68" y="202"/>
                </a:lnTo>
                <a:lnTo>
                  <a:pt x="70" y="200"/>
                </a:lnTo>
                <a:lnTo>
                  <a:pt x="72" y="199"/>
                </a:lnTo>
                <a:lnTo>
                  <a:pt x="72" y="195"/>
                </a:lnTo>
                <a:lnTo>
                  <a:pt x="73" y="192"/>
                </a:lnTo>
                <a:lnTo>
                  <a:pt x="72" y="189"/>
                </a:lnTo>
                <a:lnTo>
                  <a:pt x="73" y="187"/>
                </a:lnTo>
                <a:lnTo>
                  <a:pt x="75" y="182"/>
                </a:lnTo>
                <a:lnTo>
                  <a:pt x="75" y="180"/>
                </a:lnTo>
                <a:lnTo>
                  <a:pt x="73" y="180"/>
                </a:lnTo>
                <a:lnTo>
                  <a:pt x="72" y="179"/>
                </a:lnTo>
                <a:lnTo>
                  <a:pt x="70" y="179"/>
                </a:lnTo>
                <a:lnTo>
                  <a:pt x="67" y="177"/>
                </a:lnTo>
                <a:lnTo>
                  <a:pt x="67" y="175"/>
                </a:lnTo>
                <a:lnTo>
                  <a:pt x="67" y="174"/>
                </a:lnTo>
                <a:lnTo>
                  <a:pt x="67" y="172"/>
                </a:lnTo>
                <a:lnTo>
                  <a:pt x="67" y="167"/>
                </a:lnTo>
                <a:lnTo>
                  <a:pt x="65" y="167"/>
                </a:lnTo>
                <a:lnTo>
                  <a:pt x="63" y="165"/>
                </a:lnTo>
                <a:lnTo>
                  <a:pt x="63" y="164"/>
                </a:lnTo>
                <a:lnTo>
                  <a:pt x="63" y="162"/>
                </a:lnTo>
                <a:lnTo>
                  <a:pt x="62" y="160"/>
                </a:lnTo>
                <a:lnTo>
                  <a:pt x="60" y="159"/>
                </a:lnTo>
                <a:lnTo>
                  <a:pt x="60" y="157"/>
                </a:lnTo>
                <a:lnTo>
                  <a:pt x="58" y="157"/>
                </a:lnTo>
                <a:lnTo>
                  <a:pt x="55" y="157"/>
                </a:lnTo>
                <a:lnTo>
                  <a:pt x="50" y="160"/>
                </a:lnTo>
                <a:lnTo>
                  <a:pt x="48" y="160"/>
                </a:lnTo>
                <a:lnTo>
                  <a:pt x="47" y="157"/>
                </a:lnTo>
                <a:lnTo>
                  <a:pt x="47" y="154"/>
                </a:lnTo>
                <a:lnTo>
                  <a:pt x="43" y="154"/>
                </a:lnTo>
                <a:lnTo>
                  <a:pt x="42" y="154"/>
                </a:lnTo>
                <a:lnTo>
                  <a:pt x="38" y="152"/>
                </a:lnTo>
                <a:lnTo>
                  <a:pt x="35" y="152"/>
                </a:lnTo>
                <a:lnTo>
                  <a:pt x="33" y="152"/>
                </a:lnTo>
                <a:lnTo>
                  <a:pt x="33" y="154"/>
                </a:lnTo>
                <a:lnTo>
                  <a:pt x="32" y="155"/>
                </a:lnTo>
                <a:lnTo>
                  <a:pt x="30" y="157"/>
                </a:lnTo>
                <a:lnTo>
                  <a:pt x="28" y="155"/>
                </a:lnTo>
                <a:lnTo>
                  <a:pt x="27" y="155"/>
                </a:lnTo>
                <a:lnTo>
                  <a:pt x="27" y="152"/>
                </a:lnTo>
                <a:lnTo>
                  <a:pt x="25" y="149"/>
                </a:lnTo>
                <a:lnTo>
                  <a:pt x="27" y="147"/>
                </a:lnTo>
                <a:lnTo>
                  <a:pt x="27" y="145"/>
                </a:lnTo>
                <a:lnTo>
                  <a:pt x="27" y="144"/>
                </a:lnTo>
                <a:lnTo>
                  <a:pt x="25" y="140"/>
                </a:lnTo>
                <a:lnTo>
                  <a:pt x="22" y="137"/>
                </a:lnTo>
                <a:lnTo>
                  <a:pt x="17" y="132"/>
                </a:lnTo>
                <a:lnTo>
                  <a:pt x="15" y="130"/>
                </a:lnTo>
                <a:lnTo>
                  <a:pt x="17" y="130"/>
                </a:lnTo>
                <a:lnTo>
                  <a:pt x="18" y="127"/>
                </a:lnTo>
                <a:lnTo>
                  <a:pt x="18" y="124"/>
                </a:lnTo>
                <a:lnTo>
                  <a:pt x="18" y="122"/>
                </a:lnTo>
                <a:lnTo>
                  <a:pt x="18" y="120"/>
                </a:lnTo>
                <a:lnTo>
                  <a:pt x="18" y="119"/>
                </a:lnTo>
                <a:lnTo>
                  <a:pt x="17" y="112"/>
                </a:lnTo>
                <a:lnTo>
                  <a:pt x="17" y="107"/>
                </a:lnTo>
                <a:lnTo>
                  <a:pt x="17" y="104"/>
                </a:lnTo>
                <a:lnTo>
                  <a:pt x="18" y="104"/>
                </a:lnTo>
                <a:lnTo>
                  <a:pt x="15" y="102"/>
                </a:lnTo>
                <a:lnTo>
                  <a:pt x="15" y="100"/>
                </a:lnTo>
                <a:lnTo>
                  <a:pt x="15" y="97"/>
                </a:lnTo>
                <a:lnTo>
                  <a:pt x="15" y="94"/>
                </a:lnTo>
                <a:lnTo>
                  <a:pt x="15" y="92"/>
                </a:lnTo>
                <a:lnTo>
                  <a:pt x="12" y="90"/>
                </a:lnTo>
                <a:lnTo>
                  <a:pt x="12" y="87"/>
                </a:lnTo>
                <a:lnTo>
                  <a:pt x="12" y="85"/>
                </a:lnTo>
                <a:lnTo>
                  <a:pt x="13" y="85"/>
                </a:lnTo>
                <a:lnTo>
                  <a:pt x="13" y="84"/>
                </a:lnTo>
                <a:lnTo>
                  <a:pt x="10" y="79"/>
                </a:lnTo>
                <a:lnTo>
                  <a:pt x="8" y="77"/>
                </a:lnTo>
                <a:lnTo>
                  <a:pt x="7" y="75"/>
                </a:lnTo>
                <a:lnTo>
                  <a:pt x="2" y="72"/>
                </a:lnTo>
                <a:lnTo>
                  <a:pt x="0" y="69"/>
                </a:lnTo>
                <a:lnTo>
                  <a:pt x="7" y="65"/>
                </a:lnTo>
                <a:lnTo>
                  <a:pt x="8" y="64"/>
                </a:lnTo>
                <a:lnTo>
                  <a:pt x="8" y="62"/>
                </a:lnTo>
                <a:lnTo>
                  <a:pt x="8" y="60"/>
                </a:lnTo>
                <a:lnTo>
                  <a:pt x="8" y="59"/>
                </a:lnTo>
                <a:lnTo>
                  <a:pt x="8" y="57"/>
                </a:lnTo>
                <a:lnTo>
                  <a:pt x="12" y="57"/>
                </a:lnTo>
                <a:lnTo>
                  <a:pt x="13" y="55"/>
                </a:lnTo>
                <a:lnTo>
                  <a:pt x="15" y="54"/>
                </a:lnTo>
                <a:lnTo>
                  <a:pt x="17" y="54"/>
                </a:lnTo>
                <a:lnTo>
                  <a:pt x="18" y="54"/>
                </a:lnTo>
                <a:lnTo>
                  <a:pt x="18" y="52"/>
                </a:lnTo>
                <a:lnTo>
                  <a:pt x="20" y="50"/>
                </a:lnTo>
                <a:lnTo>
                  <a:pt x="23" y="49"/>
                </a:lnTo>
                <a:lnTo>
                  <a:pt x="27" y="50"/>
                </a:lnTo>
                <a:lnTo>
                  <a:pt x="28" y="49"/>
                </a:lnTo>
                <a:lnTo>
                  <a:pt x="28" y="45"/>
                </a:lnTo>
                <a:lnTo>
                  <a:pt x="30" y="45"/>
                </a:lnTo>
                <a:lnTo>
                  <a:pt x="32" y="44"/>
                </a:lnTo>
                <a:lnTo>
                  <a:pt x="33" y="42"/>
                </a:lnTo>
                <a:lnTo>
                  <a:pt x="33" y="40"/>
                </a:lnTo>
                <a:lnTo>
                  <a:pt x="35" y="40"/>
                </a:lnTo>
                <a:lnTo>
                  <a:pt x="38" y="40"/>
                </a:lnTo>
                <a:lnTo>
                  <a:pt x="40" y="40"/>
                </a:lnTo>
                <a:lnTo>
                  <a:pt x="43" y="42"/>
                </a:lnTo>
                <a:lnTo>
                  <a:pt x="43" y="45"/>
                </a:lnTo>
                <a:lnTo>
                  <a:pt x="45" y="49"/>
                </a:lnTo>
                <a:lnTo>
                  <a:pt x="48" y="47"/>
                </a:lnTo>
                <a:lnTo>
                  <a:pt x="50" y="47"/>
                </a:lnTo>
                <a:lnTo>
                  <a:pt x="52" y="47"/>
                </a:lnTo>
                <a:lnTo>
                  <a:pt x="53" y="44"/>
                </a:lnTo>
                <a:lnTo>
                  <a:pt x="53" y="40"/>
                </a:lnTo>
                <a:lnTo>
                  <a:pt x="55" y="39"/>
                </a:lnTo>
                <a:lnTo>
                  <a:pt x="57" y="37"/>
                </a:lnTo>
                <a:lnTo>
                  <a:pt x="58" y="39"/>
                </a:lnTo>
                <a:lnTo>
                  <a:pt x="60" y="40"/>
                </a:lnTo>
                <a:lnTo>
                  <a:pt x="62" y="39"/>
                </a:lnTo>
                <a:lnTo>
                  <a:pt x="63" y="39"/>
                </a:lnTo>
                <a:lnTo>
                  <a:pt x="65" y="39"/>
                </a:lnTo>
                <a:lnTo>
                  <a:pt x="65" y="37"/>
                </a:lnTo>
                <a:lnTo>
                  <a:pt x="65" y="35"/>
                </a:lnTo>
                <a:lnTo>
                  <a:pt x="67" y="34"/>
                </a:lnTo>
                <a:lnTo>
                  <a:pt x="68" y="32"/>
                </a:lnTo>
                <a:lnTo>
                  <a:pt x="70" y="32"/>
                </a:lnTo>
                <a:lnTo>
                  <a:pt x="72" y="30"/>
                </a:lnTo>
                <a:lnTo>
                  <a:pt x="73" y="29"/>
                </a:lnTo>
                <a:lnTo>
                  <a:pt x="90" y="32"/>
                </a:lnTo>
                <a:lnTo>
                  <a:pt x="90" y="25"/>
                </a:lnTo>
                <a:lnTo>
                  <a:pt x="92" y="20"/>
                </a:lnTo>
                <a:lnTo>
                  <a:pt x="92" y="18"/>
                </a:lnTo>
                <a:lnTo>
                  <a:pt x="88" y="15"/>
                </a:lnTo>
                <a:lnTo>
                  <a:pt x="88" y="13"/>
                </a:lnTo>
                <a:lnTo>
                  <a:pt x="90" y="13"/>
                </a:lnTo>
                <a:lnTo>
                  <a:pt x="93" y="13"/>
                </a:lnTo>
                <a:lnTo>
                  <a:pt x="95" y="13"/>
                </a:lnTo>
                <a:lnTo>
                  <a:pt x="95" y="12"/>
                </a:lnTo>
                <a:lnTo>
                  <a:pt x="93" y="8"/>
                </a:lnTo>
                <a:lnTo>
                  <a:pt x="95" y="5"/>
                </a:lnTo>
                <a:lnTo>
                  <a:pt x="97" y="3"/>
                </a:lnTo>
                <a:lnTo>
                  <a:pt x="98" y="3"/>
                </a:lnTo>
                <a:lnTo>
                  <a:pt x="98" y="2"/>
                </a:lnTo>
                <a:lnTo>
                  <a:pt x="100" y="0"/>
                </a:lnTo>
                <a:lnTo>
                  <a:pt x="103" y="10"/>
                </a:lnTo>
                <a:close/>
              </a:path>
            </a:pathLst>
          </a:custGeom>
          <a:solidFill>
            <a:srgbClr val="8261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4"/>
          <p:cNvSpPr>
            <a:spLocks/>
          </p:cNvSpPr>
          <p:nvPr/>
        </p:nvSpPr>
        <p:spPr bwMode="auto">
          <a:xfrm>
            <a:off x="4230688" y="1658938"/>
            <a:ext cx="2238375" cy="1311275"/>
          </a:xfrm>
          <a:custGeom>
            <a:avLst/>
            <a:gdLst/>
            <a:ahLst/>
            <a:cxnLst>
              <a:cxn ang="0">
                <a:pos x="267" y="58"/>
              </a:cxn>
              <a:cxn ang="0">
                <a:pos x="304" y="38"/>
              </a:cxn>
              <a:cxn ang="0">
                <a:pos x="342" y="18"/>
              </a:cxn>
              <a:cxn ang="0">
                <a:pos x="370" y="55"/>
              </a:cxn>
              <a:cxn ang="0">
                <a:pos x="405" y="32"/>
              </a:cxn>
              <a:cxn ang="0">
                <a:pos x="464" y="2"/>
              </a:cxn>
              <a:cxn ang="0">
                <a:pos x="506" y="15"/>
              </a:cxn>
              <a:cxn ang="0">
                <a:pos x="716" y="10"/>
              </a:cxn>
              <a:cxn ang="0">
                <a:pos x="998" y="8"/>
              </a:cxn>
              <a:cxn ang="0">
                <a:pos x="1292" y="8"/>
              </a:cxn>
              <a:cxn ang="0">
                <a:pos x="1409" y="220"/>
              </a:cxn>
              <a:cxn ang="0">
                <a:pos x="1409" y="514"/>
              </a:cxn>
              <a:cxn ang="0">
                <a:pos x="1405" y="634"/>
              </a:cxn>
              <a:cxn ang="0">
                <a:pos x="1384" y="646"/>
              </a:cxn>
              <a:cxn ang="0">
                <a:pos x="1359" y="644"/>
              </a:cxn>
              <a:cxn ang="0">
                <a:pos x="1340" y="636"/>
              </a:cxn>
              <a:cxn ang="0">
                <a:pos x="1329" y="616"/>
              </a:cxn>
              <a:cxn ang="0">
                <a:pos x="1314" y="599"/>
              </a:cxn>
              <a:cxn ang="0">
                <a:pos x="1292" y="591"/>
              </a:cxn>
              <a:cxn ang="0">
                <a:pos x="1275" y="581"/>
              </a:cxn>
              <a:cxn ang="0">
                <a:pos x="1262" y="568"/>
              </a:cxn>
              <a:cxn ang="0">
                <a:pos x="1230" y="568"/>
              </a:cxn>
              <a:cxn ang="0">
                <a:pos x="1198" y="594"/>
              </a:cxn>
              <a:cxn ang="0">
                <a:pos x="1180" y="596"/>
              </a:cxn>
              <a:cxn ang="0">
                <a:pos x="1155" y="601"/>
              </a:cxn>
              <a:cxn ang="0">
                <a:pos x="1140" y="614"/>
              </a:cxn>
              <a:cxn ang="0">
                <a:pos x="1118" y="626"/>
              </a:cxn>
              <a:cxn ang="0">
                <a:pos x="1097" y="639"/>
              </a:cxn>
              <a:cxn ang="0">
                <a:pos x="1047" y="631"/>
              </a:cxn>
              <a:cxn ang="0">
                <a:pos x="943" y="629"/>
              </a:cxn>
              <a:cxn ang="0">
                <a:pos x="868" y="649"/>
              </a:cxn>
              <a:cxn ang="0">
                <a:pos x="804" y="678"/>
              </a:cxn>
              <a:cxn ang="0">
                <a:pos x="728" y="661"/>
              </a:cxn>
              <a:cxn ang="0">
                <a:pos x="701" y="703"/>
              </a:cxn>
              <a:cxn ang="0">
                <a:pos x="709" y="739"/>
              </a:cxn>
              <a:cxn ang="0">
                <a:pos x="716" y="764"/>
              </a:cxn>
              <a:cxn ang="0">
                <a:pos x="683" y="823"/>
              </a:cxn>
              <a:cxn ang="0">
                <a:pos x="652" y="788"/>
              </a:cxn>
              <a:cxn ang="0">
                <a:pos x="624" y="769"/>
              </a:cxn>
              <a:cxn ang="0">
                <a:pos x="619" y="731"/>
              </a:cxn>
              <a:cxn ang="0">
                <a:pos x="606" y="693"/>
              </a:cxn>
              <a:cxn ang="0">
                <a:pos x="584" y="636"/>
              </a:cxn>
              <a:cxn ang="0">
                <a:pos x="487" y="609"/>
              </a:cxn>
              <a:cxn ang="0">
                <a:pos x="442" y="596"/>
              </a:cxn>
              <a:cxn ang="0">
                <a:pos x="380" y="603"/>
              </a:cxn>
              <a:cxn ang="0">
                <a:pos x="319" y="601"/>
              </a:cxn>
              <a:cxn ang="0">
                <a:pos x="290" y="532"/>
              </a:cxn>
              <a:cxn ang="0">
                <a:pos x="285" y="476"/>
              </a:cxn>
              <a:cxn ang="0">
                <a:pos x="193" y="424"/>
              </a:cxn>
              <a:cxn ang="0">
                <a:pos x="135" y="469"/>
              </a:cxn>
              <a:cxn ang="0">
                <a:pos x="61" y="454"/>
              </a:cxn>
              <a:cxn ang="0">
                <a:pos x="35" y="417"/>
              </a:cxn>
              <a:cxn ang="0">
                <a:pos x="23" y="382"/>
              </a:cxn>
              <a:cxn ang="0">
                <a:pos x="0" y="320"/>
              </a:cxn>
              <a:cxn ang="0">
                <a:pos x="46" y="235"/>
              </a:cxn>
              <a:cxn ang="0">
                <a:pos x="80" y="179"/>
              </a:cxn>
              <a:cxn ang="0">
                <a:pos x="108" y="153"/>
              </a:cxn>
              <a:cxn ang="0">
                <a:pos x="172" y="157"/>
              </a:cxn>
              <a:cxn ang="0">
                <a:pos x="147" y="110"/>
              </a:cxn>
              <a:cxn ang="0">
                <a:pos x="158" y="82"/>
              </a:cxn>
              <a:cxn ang="0">
                <a:pos x="143" y="37"/>
              </a:cxn>
              <a:cxn ang="0">
                <a:pos x="190" y="0"/>
              </a:cxn>
            </a:cxnLst>
            <a:rect l="0" t="0" r="r" b="b"/>
            <a:pathLst>
              <a:path w="1410" h="826">
                <a:moveTo>
                  <a:pt x="218" y="28"/>
                </a:moveTo>
                <a:lnTo>
                  <a:pt x="222" y="30"/>
                </a:lnTo>
                <a:lnTo>
                  <a:pt x="223" y="28"/>
                </a:lnTo>
                <a:lnTo>
                  <a:pt x="225" y="28"/>
                </a:lnTo>
                <a:lnTo>
                  <a:pt x="230" y="30"/>
                </a:lnTo>
                <a:lnTo>
                  <a:pt x="233" y="30"/>
                </a:lnTo>
                <a:lnTo>
                  <a:pt x="237" y="32"/>
                </a:lnTo>
                <a:lnTo>
                  <a:pt x="240" y="35"/>
                </a:lnTo>
                <a:lnTo>
                  <a:pt x="242" y="35"/>
                </a:lnTo>
                <a:lnTo>
                  <a:pt x="243" y="35"/>
                </a:lnTo>
                <a:lnTo>
                  <a:pt x="247" y="35"/>
                </a:lnTo>
                <a:lnTo>
                  <a:pt x="250" y="38"/>
                </a:lnTo>
                <a:lnTo>
                  <a:pt x="252" y="43"/>
                </a:lnTo>
                <a:lnTo>
                  <a:pt x="255" y="48"/>
                </a:lnTo>
                <a:lnTo>
                  <a:pt x="257" y="52"/>
                </a:lnTo>
                <a:lnTo>
                  <a:pt x="258" y="57"/>
                </a:lnTo>
                <a:lnTo>
                  <a:pt x="263" y="58"/>
                </a:lnTo>
                <a:lnTo>
                  <a:pt x="267" y="58"/>
                </a:lnTo>
                <a:lnTo>
                  <a:pt x="268" y="57"/>
                </a:lnTo>
                <a:lnTo>
                  <a:pt x="270" y="55"/>
                </a:lnTo>
                <a:lnTo>
                  <a:pt x="270" y="48"/>
                </a:lnTo>
                <a:lnTo>
                  <a:pt x="272" y="43"/>
                </a:lnTo>
                <a:lnTo>
                  <a:pt x="275" y="40"/>
                </a:lnTo>
                <a:lnTo>
                  <a:pt x="273" y="35"/>
                </a:lnTo>
                <a:lnTo>
                  <a:pt x="275" y="32"/>
                </a:lnTo>
                <a:lnTo>
                  <a:pt x="277" y="28"/>
                </a:lnTo>
                <a:lnTo>
                  <a:pt x="279" y="28"/>
                </a:lnTo>
                <a:lnTo>
                  <a:pt x="284" y="28"/>
                </a:lnTo>
                <a:lnTo>
                  <a:pt x="287" y="30"/>
                </a:lnTo>
                <a:lnTo>
                  <a:pt x="289" y="33"/>
                </a:lnTo>
                <a:lnTo>
                  <a:pt x="290" y="35"/>
                </a:lnTo>
                <a:lnTo>
                  <a:pt x="294" y="37"/>
                </a:lnTo>
                <a:lnTo>
                  <a:pt x="297" y="37"/>
                </a:lnTo>
                <a:lnTo>
                  <a:pt x="299" y="38"/>
                </a:lnTo>
                <a:lnTo>
                  <a:pt x="302" y="38"/>
                </a:lnTo>
                <a:lnTo>
                  <a:pt x="304" y="38"/>
                </a:lnTo>
                <a:lnTo>
                  <a:pt x="307" y="33"/>
                </a:lnTo>
                <a:lnTo>
                  <a:pt x="307" y="32"/>
                </a:lnTo>
                <a:lnTo>
                  <a:pt x="305" y="28"/>
                </a:lnTo>
                <a:lnTo>
                  <a:pt x="304" y="25"/>
                </a:lnTo>
                <a:lnTo>
                  <a:pt x="305" y="23"/>
                </a:lnTo>
                <a:lnTo>
                  <a:pt x="305" y="22"/>
                </a:lnTo>
                <a:lnTo>
                  <a:pt x="309" y="20"/>
                </a:lnTo>
                <a:lnTo>
                  <a:pt x="312" y="20"/>
                </a:lnTo>
                <a:lnTo>
                  <a:pt x="315" y="20"/>
                </a:lnTo>
                <a:lnTo>
                  <a:pt x="319" y="18"/>
                </a:lnTo>
                <a:lnTo>
                  <a:pt x="320" y="20"/>
                </a:lnTo>
                <a:lnTo>
                  <a:pt x="332" y="15"/>
                </a:lnTo>
                <a:lnTo>
                  <a:pt x="334" y="17"/>
                </a:lnTo>
                <a:lnTo>
                  <a:pt x="335" y="17"/>
                </a:lnTo>
                <a:lnTo>
                  <a:pt x="337" y="17"/>
                </a:lnTo>
                <a:lnTo>
                  <a:pt x="339" y="18"/>
                </a:lnTo>
                <a:lnTo>
                  <a:pt x="340" y="18"/>
                </a:lnTo>
                <a:lnTo>
                  <a:pt x="342" y="18"/>
                </a:lnTo>
                <a:lnTo>
                  <a:pt x="344" y="17"/>
                </a:lnTo>
                <a:lnTo>
                  <a:pt x="345" y="17"/>
                </a:lnTo>
                <a:lnTo>
                  <a:pt x="349" y="18"/>
                </a:lnTo>
                <a:lnTo>
                  <a:pt x="350" y="18"/>
                </a:lnTo>
                <a:lnTo>
                  <a:pt x="352" y="18"/>
                </a:lnTo>
                <a:lnTo>
                  <a:pt x="354" y="20"/>
                </a:lnTo>
                <a:lnTo>
                  <a:pt x="354" y="28"/>
                </a:lnTo>
                <a:lnTo>
                  <a:pt x="354" y="30"/>
                </a:lnTo>
                <a:lnTo>
                  <a:pt x="355" y="33"/>
                </a:lnTo>
                <a:lnTo>
                  <a:pt x="355" y="35"/>
                </a:lnTo>
                <a:lnTo>
                  <a:pt x="359" y="40"/>
                </a:lnTo>
                <a:lnTo>
                  <a:pt x="359" y="42"/>
                </a:lnTo>
                <a:lnTo>
                  <a:pt x="359" y="47"/>
                </a:lnTo>
                <a:lnTo>
                  <a:pt x="360" y="52"/>
                </a:lnTo>
                <a:lnTo>
                  <a:pt x="362" y="55"/>
                </a:lnTo>
                <a:lnTo>
                  <a:pt x="364" y="57"/>
                </a:lnTo>
                <a:lnTo>
                  <a:pt x="367" y="55"/>
                </a:lnTo>
                <a:lnTo>
                  <a:pt x="370" y="55"/>
                </a:lnTo>
                <a:lnTo>
                  <a:pt x="372" y="53"/>
                </a:lnTo>
                <a:lnTo>
                  <a:pt x="374" y="52"/>
                </a:lnTo>
                <a:lnTo>
                  <a:pt x="375" y="48"/>
                </a:lnTo>
                <a:lnTo>
                  <a:pt x="375" y="47"/>
                </a:lnTo>
                <a:lnTo>
                  <a:pt x="379" y="47"/>
                </a:lnTo>
                <a:lnTo>
                  <a:pt x="379" y="45"/>
                </a:lnTo>
                <a:lnTo>
                  <a:pt x="377" y="42"/>
                </a:lnTo>
                <a:lnTo>
                  <a:pt x="377" y="40"/>
                </a:lnTo>
                <a:lnTo>
                  <a:pt x="379" y="35"/>
                </a:lnTo>
                <a:lnTo>
                  <a:pt x="382" y="33"/>
                </a:lnTo>
                <a:lnTo>
                  <a:pt x="385" y="30"/>
                </a:lnTo>
                <a:lnTo>
                  <a:pt x="387" y="32"/>
                </a:lnTo>
                <a:lnTo>
                  <a:pt x="389" y="33"/>
                </a:lnTo>
                <a:lnTo>
                  <a:pt x="390" y="38"/>
                </a:lnTo>
                <a:lnTo>
                  <a:pt x="395" y="37"/>
                </a:lnTo>
                <a:lnTo>
                  <a:pt x="400" y="35"/>
                </a:lnTo>
                <a:lnTo>
                  <a:pt x="402" y="33"/>
                </a:lnTo>
                <a:lnTo>
                  <a:pt x="405" y="32"/>
                </a:lnTo>
                <a:lnTo>
                  <a:pt x="407" y="32"/>
                </a:lnTo>
                <a:lnTo>
                  <a:pt x="409" y="32"/>
                </a:lnTo>
                <a:lnTo>
                  <a:pt x="409" y="30"/>
                </a:lnTo>
                <a:lnTo>
                  <a:pt x="409" y="27"/>
                </a:lnTo>
                <a:lnTo>
                  <a:pt x="412" y="25"/>
                </a:lnTo>
                <a:lnTo>
                  <a:pt x="414" y="23"/>
                </a:lnTo>
                <a:lnTo>
                  <a:pt x="417" y="18"/>
                </a:lnTo>
                <a:lnTo>
                  <a:pt x="420" y="17"/>
                </a:lnTo>
                <a:lnTo>
                  <a:pt x="424" y="15"/>
                </a:lnTo>
                <a:lnTo>
                  <a:pt x="429" y="13"/>
                </a:lnTo>
                <a:lnTo>
                  <a:pt x="439" y="12"/>
                </a:lnTo>
                <a:lnTo>
                  <a:pt x="445" y="8"/>
                </a:lnTo>
                <a:lnTo>
                  <a:pt x="452" y="7"/>
                </a:lnTo>
                <a:lnTo>
                  <a:pt x="455" y="5"/>
                </a:lnTo>
                <a:lnTo>
                  <a:pt x="457" y="3"/>
                </a:lnTo>
                <a:lnTo>
                  <a:pt x="459" y="2"/>
                </a:lnTo>
                <a:lnTo>
                  <a:pt x="460" y="2"/>
                </a:lnTo>
                <a:lnTo>
                  <a:pt x="464" y="2"/>
                </a:lnTo>
                <a:lnTo>
                  <a:pt x="467" y="2"/>
                </a:lnTo>
                <a:lnTo>
                  <a:pt x="471" y="2"/>
                </a:lnTo>
                <a:lnTo>
                  <a:pt x="472" y="2"/>
                </a:lnTo>
                <a:lnTo>
                  <a:pt x="474" y="2"/>
                </a:lnTo>
                <a:lnTo>
                  <a:pt x="477" y="2"/>
                </a:lnTo>
                <a:lnTo>
                  <a:pt x="481" y="3"/>
                </a:lnTo>
                <a:lnTo>
                  <a:pt x="484" y="5"/>
                </a:lnTo>
                <a:lnTo>
                  <a:pt x="486" y="5"/>
                </a:lnTo>
                <a:lnTo>
                  <a:pt x="487" y="5"/>
                </a:lnTo>
                <a:lnTo>
                  <a:pt x="492" y="8"/>
                </a:lnTo>
                <a:lnTo>
                  <a:pt x="494" y="10"/>
                </a:lnTo>
                <a:lnTo>
                  <a:pt x="496" y="10"/>
                </a:lnTo>
                <a:lnTo>
                  <a:pt x="497" y="12"/>
                </a:lnTo>
                <a:lnTo>
                  <a:pt x="497" y="13"/>
                </a:lnTo>
                <a:lnTo>
                  <a:pt x="499" y="13"/>
                </a:lnTo>
                <a:lnTo>
                  <a:pt x="499" y="15"/>
                </a:lnTo>
                <a:lnTo>
                  <a:pt x="502" y="15"/>
                </a:lnTo>
                <a:lnTo>
                  <a:pt x="506" y="15"/>
                </a:lnTo>
                <a:lnTo>
                  <a:pt x="507" y="15"/>
                </a:lnTo>
                <a:lnTo>
                  <a:pt x="511" y="15"/>
                </a:lnTo>
                <a:lnTo>
                  <a:pt x="512" y="15"/>
                </a:lnTo>
                <a:lnTo>
                  <a:pt x="514" y="13"/>
                </a:lnTo>
                <a:lnTo>
                  <a:pt x="512" y="13"/>
                </a:lnTo>
                <a:lnTo>
                  <a:pt x="509" y="12"/>
                </a:lnTo>
                <a:lnTo>
                  <a:pt x="507" y="10"/>
                </a:lnTo>
                <a:lnTo>
                  <a:pt x="526" y="10"/>
                </a:lnTo>
                <a:lnTo>
                  <a:pt x="544" y="10"/>
                </a:lnTo>
                <a:lnTo>
                  <a:pt x="546" y="10"/>
                </a:lnTo>
                <a:lnTo>
                  <a:pt x="589" y="10"/>
                </a:lnTo>
                <a:lnTo>
                  <a:pt x="606" y="10"/>
                </a:lnTo>
                <a:lnTo>
                  <a:pt x="617" y="10"/>
                </a:lnTo>
                <a:lnTo>
                  <a:pt x="634" y="10"/>
                </a:lnTo>
                <a:lnTo>
                  <a:pt x="636" y="10"/>
                </a:lnTo>
                <a:lnTo>
                  <a:pt x="674" y="10"/>
                </a:lnTo>
                <a:lnTo>
                  <a:pt x="681" y="10"/>
                </a:lnTo>
                <a:lnTo>
                  <a:pt x="716" y="10"/>
                </a:lnTo>
                <a:lnTo>
                  <a:pt x="726" y="10"/>
                </a:lnTo>
                <a:lnTo>
                  <a:pt x="771" y="10"/>
                </a:lnTo>
                <a:lnTo>
                  <a:pt x="798" y="10"/>
                </a:lnTo>
                <a:lnTo>
                  <a:pt x="816" y="10"/>
                </a:lnTo>
                <a:lnTo>
                  <a:pt x="836" y="10"/>
                </a:lnTo>
                <a:lnTo>
                  <a:pt x="851" y="10"/>
                </a:lnTo>
                <a:lnTo>
                  <a:pt x="861" y="10"/>
                </a:lnTo>
                <a:lnTo>
                  <a:pt x="863" y="10"/>
                </a:lnTo>
                <a:lnTo>
                  <a:pt x="873" y="10"/>
                </a:lnTo>
                <a:lnTo>
                  <a:pt x="906" y="10"/>
                </a:lnTo>
                <a:lnTo>
                  <a:pt x="906" y="8"/>
                </a:lnTo>
                <a:lnTo>
                  <a:pt x="908" y="8"/>
                </a:lnTo>
                <a:lnTo>
                  <a:pt x="910" y="8"/>
                </a:lnTo>
                <a:lnTo>
                  <a:pt x="913" y="8"/>
                </a:lnTo>
                <a:lnTo>
                  <a:pt x="938" y="8"/>
                </a:lnTo>
                <a:lnTo>
                  <a:pt x="953" y="8"/>
                </a:lnTo>
                <a:lnTo>
                  <a:pt x="988" y="8"/>
                </a:lnTo>
                <a:lnTo>
                  <a:pt x="998" y="8"/>
                </a:lnTo>
                <a:lnTo>
                  <a:pt x="1038" y="8"/>
                </a:lnTo>
                <a:lnTo>
                  <a:pt x="1045" y="8"/>
                </a:lnTo>
                <a:lnTo>
                  <a:pt x="1067" y="8"/>
                </a:lnTo>
                <a:lnTo>
                  <a:pt x="1068" y="8"/>
                </a:lnTo>
                <a:lnTo>
                  <a:pt x="1090" y="10"/>
                </a:lnTo>
                <a:lnTo>
                  <a:pt x="1135" y="8"/>
                </a:lnTo>
                <a:lnTo>
                  <a:pt x="1177" y="8"/>
                </a:lnTo>
                <a:lnTo>
                  <a:pt x="1182" y="8"/>
                </a:lnTo>
                <a:lnTo>
                  <a:pt x="1183" y="8"/>
                </a:lnTo>
                <a:lnTo>
                  <a:pt x="1205" y="8"/>
                </a:lnTo>
                <a:lnTo>
                  <a:pt x="1222" y="8"/>
                </a:lnTo>
                <a:lnTo>
                  <a:pt x="1227" y="8"/>
                </a:lnTo>
                <a:lnTo>
                  <a:pt x="1234" y="8"/>
                </a:lnTo>
                <a:lnTo>
                  <a:pt x="1272" y="8"/>
                </a:lnTo>
                <a:lnTo>
                  <a:pt x="1284" y="8"/>
                </a:lnTo>
                <a:lnTo>
                  <a:pt x="1289" y="8"/>
                </a:lnTo>
                <a:lnTo>
                  <a:pt x="1290" y="8"/>
                </a:lnTo>
                <a:lnTo>
                  <a:pt x="1292" y="8"/>
                </a:lnTo>
                <a:lnTo>
                  <a:pt x="1317" y="10"/>
                </a:lnTo>
                <a:lnTo>
                  <a:pt x="1319" y="10"/>
                </a:lnTo>
                <a:lnTo>
                  <a:pt x="1322" y="10"/>
                </a:lnTo>
                <a:lnTo>
                  <a:pt x="1334" y="8"/>
                </a:lnTo>
                <a:lnTo>
                  <a:pt x="1384" y="8"/>
                </a:lnTo>
                <a:lnTo>
                  <a:pt x="1390" y="8"/>
                </a:lnTo>
                <a:lnTo>
                  <a:pt x="1405" y="8"/>
                </a:lnTo>
                <a:lnTo>
                  <a:pt x="1407" y="8"/>
                </a:lnTo>
                <a:lnTo>
                  <a:pt x="1409" y="8"/>
                </a:lnTo>
                <a:lnTo>
                  <a:pt x="1409" y="20"/>
                </a:lnTo>
                <a:lnTo>
                  <a:pt x="1409" y="30"/>
                </a:lnTo>
                <a:lnTo>
                  <a:pt x="1409" y="40"/>
                </a:lnTo>
                <a:lnTo>
                  <a:pt x="1409" y="95"/>
                </a:lnTo>
                <a:lnTo>
                  <a:pt x="1409" y="100"/>
                </a:lnTo>
                <a:lnTo>
                  <a:pt x="1410" y="175"/>
                </a:lnTo>
                <a:lnTo>
                  <a:pt x="1409" y="175"/>
                </a:lnTo>
                <a:lnTo>
                  <a:pt x="1409" y="180"/>
                </a:lnTo>
                <a:lnTo>
                  <a:pt x="1409" y="220"/>
                </a:lnTo>
                <a:lnTo>
                  <a:pt x="1409" y="227"/>
                </a:lnTo>
                <a:lnTo>
                  <a:pt x="1409" y="240"/>
                </a:lnTo>
                <a:lnTo>
                  <a:pt x="1409" y="260"/>
                </a:lnTo>
                <a:lnTo>
                  <a:pt x="1409" y="264"/>
                </a:lnTo>
                <a:lnTo>
                  <a:pt x="1409" y="277"/>
                </a:lnTo>
                <a:lnTo>
                  <a:pt x="1409" y="347"/>
                </a:lnTo>
                <a:lnTo>
                  <a:pt x="1409" y="366"/>
                </a:lnTo>
                <a:lnTo>
                  <a:pt x="1409" y="412"/>
                </a:lnTo>
                <a:lnTo>
                  <a:pt x="1409" y="424"/>
                </a:lnTo>
                <a:lnTo>
                  <a:pt x="1409" y="427"/>
                </a:lnTo>
                <a:lnTo>
                  <a:pt x="1409" y="429"/>
                </a:lnTo>
                <a:lnTo>
                  <a:pt x="1409" y="431"/>
                </a:lnTo>
                <a:lnTo>
                  <a:pt x="1409" y="452"/>
                </a:lnTo>
                <a:lnTo>
                  <a:pt x="1409" y="457"/>
                </a:lnTo>
                <a:lnTo>
                  <a:pt x="1409" y="462"/>
                </a:lnTo>
                <a:lnTo>
                  <a:pt x="1409" y="497"/>
                </a:lnTo>
                <a:lnTo>
                  <a:pt x="1409" y="511"/>
                </a:lnTo>
                <a:lnTo>
                  <a:pt x="1409" y="514"/>
                </a:lnTo>
                <a:lnTo>
                  <a:pt x="1409" y="521"/>
                </a:lnTo>
                <a:lnTo>
                  <a:pt x="1409" y="534"/>
                </a:lnTo>
                <a:lnTo>
                  <a:pt x="1409" y="537"/>
                </a:lnTo>
                <a:lnTo>
                  <a:pt x="1409" y="564"/>
                </a:lnTo>
                <a:lnTo>
                  <a:pt x="1409" y="569"/>
                </a:lnTo>
                <a:lnTo>
                  <a:pt x="1409" y="571"/>
                </a:lnTo>
                <a:lnTo>
                  <a:pt x="1409" y="573"/>
                </a:lnTo>
                <a:lnTo>
                  <a:pt x="1409" y="574"/>
                </a:lnTo>
                <a:lnTo>
                  <a:pt x="1409" y="578"/>
                </a:lnTo>
                <a:lnTo>
                  <a:pt x="1409" y="593"/>
                </a:lnTo>
                <a:lnTo>
                  <a:pt x="1409" y="596"/>
                </a:lnTo>
                <a:lnTo>
                  <a:pt x="1409" y="606"/>
                </a:lnTo>
                <a:lnTo>
                  <a:pt x="1409" y="623"/>
                </a:lnTo>
                <a:lnTo>
                  <a:pt x="1409" y="628"/>
                </a:lnTo>
                <a:lnTo>
                  <a:pt x="1409" y="629"/>
                </a:lnTo>
                <a:lnTo>
                  <a:pt x="1409" y="631"/>
                </a:lnTo>
                <a:lnTo>
                  <a:pt x="1407" y="633"/>
                </a:lnTo>
                <a:lnTo>
                  <a:pt x="1405" y="634"/>
                </a:lnTo>
                <a:lnTo>
                  <a:pt x="1404" y="634"/>
                </a:lnTo>
                <a:lnTo>
                  <a:pt x="1404" y="636"/>
                </a:lnTo>
                <a:lnTo>
                  <a:pt x="1402" y="636"/>
                </a:lnTo>
                <a:lnTo>
                  <a:pt x="1400" y="636"/>
                </a:lnTo>
                <a:lnTo>
                  <a:pt x="1399" y="636"/>
                </a:lnTo>
                <a:lnTo>
                  <a:pt x="1399" y="638"/>
                </a:lnTo>
                <a:lnTo>
                  <a:pt x="1397" y="638"/>
                </a:lnTo>
                <a:lnTo>
                  <a:pt x="1397" y="639"/>
                </a:lnTo>
                <a:lnTo>
                  <a:pt x="1395" y="639"/>
                </a:lnTo>
                <a:lnTo>
                  <a:pt x="1395" y="641"/>
                </a:lnTo>
                <a:lnTo>
                  <a:pt x="1394" y="641"/>
                </a:lnTo>
                <a:lnTo>
                  <a:pt x="1392" y="643"/>
                </a:lnTo>
                <a:lnTo>
                  <a:pt x="1390" y="644"/>
                </a:lnTo>
                <a:lnTo>
                  <a:pt x="1389" y="644"/>
                </a:lnTo>
                <a:lnTo>
                  <a:pt x="1387" y="646"/>
                </a:lnTo>
                <a:lnTo>
                  <a:pt x="1385" y="644"/>
                </a:lnTo>
                <a:lnTo>
                  <a:pt x="1384" y="644"/>
                </a:lnTo>
                <a:lnTo>
                  <a:pt x="1384" y="646"/>
                </a:lnTo>
                <a:lnTo>
                  <a:pt x="1382" y="646"/>
                </a:lnTo>
                <a:lnTo>
                  <a:pt x="1380" y="646"/>
                </a:lnTo>
                <a:lnTo>
                  <a:pt x="1380" y="648"/>
                </a:lnTo>
                <a:lnTo>
                  <a:pt x="1379" y="648"/>
                </a:lnTo>
                <a:lnTo>
                  <a:pt x="1377" y="648"/>
                </a:lnTo>
                <a:lnTo>
                  <a:pt x="1375" y="648"/>
                </a:lnTo>
                <a:lnTo>
                  <a:pt x="1374" y="648"/>
                </a:lnTo>
                <a:lnTo>
                  <a:pt x="1372" y="646"/>
                </a:lnTo>
                <a:lnTo>
                  <a:pt x="1370" y="646"/>
                </a:lnTo>
                <a:lnTo>
                  <a:pt x="1369" y="644"/>
                </a:lnTo>
                <a:lnTo>
                  <a:pt x="1367" y="644"/>
                </a:lnTo>
                <a:lnTo>
                  <a:pt x="1367" y="643"/>
                </a:lnTo>
                <a:lnTo>
                  <a:pt x="1365" y="643"/>
                </a:lnTo>
                <a:lnTo>
                  <a:pt x="1364" y="643"/>
                </a:lnTo>
                <a:lnTo>
                  <a:pt x="1362" y="643"/>
                </a:lnTo>
                <a:lnTo>
                  <a:pt x="1360" y="643"/>
                </a:lnTo>
                <a:lnTo>
                  <a:pt x="1360" y="644"/>
                </a:lnTo>
                <a:lnTo>
                  <a:pt x="1359" y="644"/>
                </a:lnTo>
                <a:lnTo>
                  <a:pt x="1357" y="644"/>
                </a:lnTo>
                <a:lnTo>
                  <a:pt x="1355" y="644"/>
                </a:lnTo>
                <a:lnTo>
                  <a:pt x="1354" y="644"/>
                </a:lnTo>
                <a:lnTo>
                  <a:pt x="1352" y="644"/>
                </a:lnTo>
                <a:lnTo>
                  <a:pt x="1350" y="644"/>
                </a:lnTo>
                <a:lnTo>
                  <a:pt x="1349" y="644"/>
                </a:lnTo>
                <a:lnTo>
                  <a:pt x="1347" y="644"/>
                </a:lnTo>
                <a:lnTo>
                  <a:pt x="1345" y="644"/>
                </a:lnTo>
                <a:lnTo>
                  <a:pt x="1345" y="646"/>
                </a:lnTo>
                <a:lnTo>
                  <a:pt x="1344" y="646"/>
                </a:lnTo>
                <a:lnTo>
                  <a:pt x="1342" y="646"/>
                </a:lnTo>
                <a:lnTo>
                  <a:pt x="1340" y="646"/>
                </a:lnTo>
                <a:lnTo>
                  <a:pt x="1340" y="644"/>
                </a:lnTo>
                <a:lnTo>
                  <a:pt x="1340" y="643"/>
                </a:lnTo>
                <a:lnTo>
                  <a:pt x="1340" y="641"/>
                </a:lnTo>
                <a:lnTo>
                  <a:pt x="1340" y="639"/>
                </a:lnTo>
                <a:lnTo>
                  <a:pt x="1340" y="638"/>
                </a:lnTo>
                <a:lnTo>
                  <a:pt x="1340" y="636"/>
                </a:lnTo>
                <a:lnTo>
                  <a:pt x="1340" y="634"/>
                </a:lnTo>
                <a:lnTo>
                  <a:pt x="1339" y="634"/>
                </a:lnTo>
                <a:lnTo>
                  <a:pt x="1339" y="633"/>
                </a:lnTo>
                <a:lnTo>
                  <a:pt x="1337" y="633"/>
                </a:lnTo>
                <a:lnTo>
                  <a:pt x="1337" y="631"/>
                </a:lnTo>
                <a:lnTo>
                  <a:pt x="1337" y="629"/>
                </a:lnTo>
                <a:lnTo>
                  <a:pt x="1335" y="629"/>
                </a:lnTo>
                <a:lnTo>
                  <a:pt x="1335" y="628"/>
                </a:lnTo>
                <a:lnTo>
                  <a:pt x="1334" y="628"/>
                </a:lnTo>
                <a:lnTo>
                  <a:pt x="1334" y="626"/>
                </a:lnTo>
                <a:lnTo>
                  <a:pt x="1334" y="624"/>
                </a:lnTo>
                <a:lnTo>
                  <a:pt x="1332" y="624"/>
                </a:lnTo>
                <a:lnTo>
                  <a:pt x="1332" y="623"/>
                </a:lnTo>
                <a:lnTo>
                  <a:pt x="1330" y="621"/>
                </a:lnTo>
                <a:lnTo>
                  <a:pt x="1329" y="621"/>
                </a:lnTo>
                <a:lnTo>
                  <a:pt x="1329" y="619"/>
                </a:lnTo>
                <a:lnTo>
                  <a:pt x="1329" y="618"/>
                </a:lnTo>
                <a:lnTo>
                  <a:pt x="1329" y="616"/>
                </a:lnTo>
                <a:lnTo>
                  <a:pt x="1327" y="616"/>
                </a:lnTo>
                <a:lnTo>
                  <a:pt x="1327" y="614"/>
                </a:lnTo>
                <a:lnTo>
                  <a:pt x="1327" y="613"/>
                </a:lnTo>
                <a:lnTo>
                  <a:pt x="1325" y="613"/>
                </a:lnTo>
                <a:lnTo>
                  <a:pt x="1325" y="611"/>
                </a:lnTo>
                <a:lnTo>
                  <a:pt x="1324" y="611"/>
                </a:lnTo>
                <a:lnTo>
                  <a:pt x="1322" y="611"/>
                </a:lnTo>
                <a:lnTo>
                  <a:pt x="1322" y="609"/>
                </a:lnTo>
                <a:lnTo>
                  <a:pt x="1322" y="608"/>
                </a:lnTo>
                <a:lnTo>
                  <a:pt x="1322" y="606"/>
                </a:lnTo>
                <a:lnTo>
                  <a:pt x="1322" y="604"/>
                </a:lnTo>
                <a:lnTo>
                  <a:pt x="1320" y="604"/>
                </a:lnTo>
                <a:lnTo>
                  <a:pt x="1319" y="604"/>
                </a:lnTo>
                <a:lnTo>
                  <a:pt x="1319" y="603"/>
                </a:lnTo>
                <a:lnTo>
                  <a:pt x="1317" y="603"/>
                </a:lnTo>
                <a:lnTo>
                  <a:pt x="1317" y="601"/>
                </a:lnTo>
                <a:lnTo>
                  <a:pt x="1315" y="601"/>
                </a:lnTo>
                <a:lnTo>
                  <a:pt x="1314" y="599"/>
                </a:lnTo>
                <a:lnTo>
                  <a:pt x="1314" y="598"/>
                </a:lnTo>
                <a:lnTo>
                  <a:pt x="1314" y="596"/>
                </a:lnTo>
                <a:lnTo>
                  <a:pt x="1312" y="596"/>
                </a:lnTo>
                <a:lnTo>
                  <a:pt x="1310" y="596"/>
                </a:lnTo>
                <a:lnTo>
                  <a:pt x="1309" y="596"/>
                </a:lnTo>
                <a:lnTo>
                  <a:pt x="1309" y="594"/>
                </a:lnTo>
                <a:lnTo>
                  <a:pt x="1307" y="594"/>
                </a:lnTo>
                <a:lnTo>
                  <a:pt x="1307" y="593"/>
                </a:lnTo>
                <a:lnTo>
                  <a:pt x="1305" y="593"/>
                </a:lnTo>
                <a:lnTo>
                  <a:pt x="1304" y="593"/>
                </a:lnTo>
                <a:lnTo>
                  <a:pt x="1302" y="593"/>
                </a:lnTo>
                <a:lnTo>
                  <a:pt x="1300" y="593"/>
                </a:lnTo>
                <a:lnTo>
                  <a:pt x="1300" y="591"/>
                </a:lnTo>
                <a:lnTo>
                  <a:pt x="1299" y="591"/>
                </a:lnTo>
                <a:lnTo>
                  <a:pt x="1297" y="591"/>
                </a:lnTo>
                <a:lnTo>
                  <a:pt x="1295" y="591"/>
                </a:lnTo>
                <a:lnTo>
                  <a:pt x="1294" y="591"/>
                </a:lnTo>
                <a:lnTo>
                  <a:pt x="1292" y="591"/>
                </a:lnTo>
                <a:lnTo>
                  <a:pt x="1290" y="591"/>
                </a:lnTo>
                <a:lnTo>
                  <a:pt x="1289" y="591"/>
                </a:lnTo>
                <a:lnTo>
                  <a:pt x="1287" y="591"/>
                </a:lnTo>
                <a:lnTo>
                  <a:pt x="1287" y="589"/>
                </a:lnTo>
                <a:lnTo>
                  <a:pt x="1287" y="588"/>
                </a:lnTo>
                <a:lnTo>
                  <a:pt x="1285" y="588"/>
                </a:lnTo>
                <a:lnTo>
                  <a:pt x="1285" y="586"/>
                </a:lnTo>
                <a:lnTo>
                  <a:pt x="1284" y="586"/>
                </a:lnTo>
                <a:lnTo>
                  <a:pt x="1284" y="588"/>
                </a:lnTo>
                <a:lnTo>
                  <a:pt x="1284" y="586"/>
                </a:lnTo>
                <a:lnTo>
                  <a:pt x="1282" y="586"/>
                </a:lnTo>
                <a:lnTo>
                  <a:pt x="1280" y="586"/>
                </a:lnTo>
                <a:lnTo>
                  <a:pt x="1279" y="586"/>
                </a:lnTo>
                <a:lnTo>
                  <a:pt x="1277" y="586"/>
                </a:lnTo>
                <a:lnTo>
                  <a:pt x="1275" y="586"/>
                </a:lnTo>
                <a:lnTo>
                  <a:pt x="1275" y="584"/>
                </a:lnTo>
                <a:lnTo>
                  <a:pt x="1275" y="583"/>
                </a:lnTo>
                <a:lnTo>
                  <a:pt x="1275" y="581"/>
                </a:lnTo>
                <a:lnTo>
                  <a:pt x="1275" y="579"/>
                </a:lnTo>
                <a:lnTo>
                  <a:pt x="1275" y="578"/>
                </a:lnTo>
                <a:lnTo>
                  <a:pt x="1277" y="578"/>
                </a:lnTo>
                <a:lnTo>
                  <a:pt x="1277" y="576"/>
                </a:lnTo>
                <a:lnTo>
                  <a:pt x="1277" y="574"/>
                </a:lnTo>
                <a:lnTo>
                  <a:pt x="1279" y="574"/>
                </a:lnTo>
                <a:lnTo>
                  <a:pt x="1279" y="573"/>
                </a:lnTo>
                <a:lnTo>
                  <a:pt x="1280" y="573"/>
                </a:lnTo>
                <a:lnTo>
                  <a:pt x="1280" y="571"/>
                </a:lnTo>
                <a:lnTo>
                  <a:pt x="1280" y="569"/>
                </a:lnTo>
                <a:lnTo>
                  <a:pt x="1280" y="568"/>
                </a:lnTo>
                <a:lnTo>
                  <a:pt x="1274" y="568"/>
                </a:lnTo>
                <a:lnTo>
                  <a:pt x="1270" y="568"/>
                </a:lnTo>
                <a:lnTo>
                  <a:pt x="1269" y="568"/>
                </a:lnTo>
                <a:lnTo>
                  <a:pt x="1267" y="568"/>
                </a:lnTo>
                <a:lnTo>
                  <a:pt x="1265" y="568"/>
                </a:lnTo>
                <a:lnTo>
                  <a:pt x="1264" y="568"/>
                </a:lnTo>
                <a:lnTo>
                  <a:pt x="1262" y="568"/>
                </a:lnTo>
                <a:lnTo>
                  <a:pt x="1260" y="568"/>
                </a:lnTo>
                <a:lnTo>
                  <a:pt x="1259" y="568"/>
                </a:lnTo>
                <a:lnTo>
                  <a:pt x="1257" y="568"/>
                </a:lnTo>
                <a:lnTo>
                  <a:pt x="1255" y="568"/>
                </a:lnTo>
                <a:lnTo>
                  <a:pt x="1254" y="568"/>
                </a:lnTo>
                <a:lnTo>
                  <a:pt x="1252" y="568"/>
                </a:lnTo>
                <a:lnTo>
                  <a:pt x="1250" y="568"/>
                </a:lnTo>
                <a:lnTo>
                  <a:pt x="1249" y="568"/>
                </a:lnTo>
                <a:lnTo>
                  <a:pt x="1247" y="568"/>
                </a:lnTo>
                <a:lnTo>
                  <a:pt x="1245" y="568"/>
                </a:lnTo>
                <a:lnTo>
                  <a:pt x="1244" y="568"/>
                </a:lnTo>
                <a:lnTo>
                  <a:pt x="1242" y="568"/>
                </a:lnTo>
                <a:lnTo>
                  <a:pt x="1240" y="568"/>
                </a:lnTo>
                <a:lnTo>
                  <a:pt x="1239" y="568"/>
                </a:lnTo>
                <a:lnTo>
                  <a:pt x="1237" y="568"/>
                </a:lnTo>
                <a:lnTo>
                  <a:pt x="1235" y="568"/>
                </a:lnTo>
                <a:lnTo>
                  <a:pt x="1232" y="568"/>
                </a:lnTo>
                <a:lnTo>
                  <a:pt x="1230" y="568"/>
                </a:lnTo>
                <a:lnTo>
                  <a:pt x="1230" y="569"/>
                </a:lnTo>
                <a:lnTo>
                  <a:pt x="1227" y="568"/>
                </a:lnTo>
                <a:lnTo>
                  <a:pt x="1225" y="568"/>
                </a:lnTo>
                <a:lnTo>
                  <a:pt x="1223" y="568"/>
                </a:lnTo>
                <a:lnTo>
                  <a:pt x="1222" y="568"/>
                </a:lnTo>
                <a:lnTo>
                  <a:pt x="1218" y="568"/>
                </a:lnTo>
                <a:lnTo>
                  <a:pt x="1217" y="568"/>
                </a:lnTo>
                <a:lnTo>
                  <a:pt x="1215" y="568"/>
                </a:lnTo>
                <a:lnTo>
                  <a:pt x="1212" y="568"/>
                </a:lnTo>
                <a:lnTo>
                  <a:pt x="1207" y="568"/>
                </a:lnTo>
                <a:lnTo>
                  <a:pt x="1202" y="568"/>
                </a:lnTo>
                <a:lnTo>
                  <a:pt x="1197" y="568"/>
                </a:lnTo>
                <a:lnTo>
                  <a:pt x="1198" y="578"/>
                </a:lnTo>
                <a:lnTo>
                  <a:pt x="1197" y="581"/>
                </a:lnTo>
                <a:lnTo>
                  <a:pt x="1197" y="583"/>
                </a:lnTo>
                <a:lnTo>
                  <a:pt x="1197" y="586"/>
                </a:lnTo>
                <a:lnTo>
                  <a:pt x="1198" y="593"/>
                </a:lnTo>
                <a:lnTo>
                  <a:pt x="1198" y="594"/>
                </a:lnTo>
                <a:lnTo>
                  <a:pt x="1198" y="596"/>
                </a:lnTo>
                <a:lnTo>
                  <a:pt x="1197" y="596"/>
                </a:lnTo>
                <a:lnTo>
                  <a:pt x="1197" y="594"/>
                </a:lnTo>
                <a:lnTo>
                  <a:pt x="1195" y="594"/>
                </a:lnTo>
                <a:lnTo>
                  <a:pt x="1195" y="593"/>
                </a:lnTo>
                <a:lnTo>
                  <a:pt x="1193" y="593"/>
                </a:lnTo>
                <a:lnTo>
                  <a:pt x="1193" y="591"/>
                </a:lnTo>
                <a:lnTo>
                  <a:pt x="1192" y="591"/>
                </a:lnTo>
                <a:lnTo>
                  <a:pt x="1190" y="591"/>
                </a:lnTo>
                <a:lnTo>
                  <a:pt x="1190" y="589"/>
                </a:lnTo>
                <a:lnTo>
                  <a:pt x="1188" y="589"/>
                </a:lnTo>
                <a:lnTo>
                  <a:pt x="1187" y="591"/>
                </a:lnTo>
                <a:lnTo>
                  <a:pt x="1185" y="591"/>
                </a:lnTo>
                <a:lnTo>
                  <a:pt x="1185" y="593"/>
                </a:lnTo>
                <a:lnTo>
                  <a:pt x="1183" y="593"/>
                </a:lnTo>
                <a:lnTo>
                  <a:pt x="1182" y="593"/>
                </a:lnTo>
                <a:lnTo>
                  <a:pt x="1182" y="594"/>
                </a:lnTo>
                <a:lnTo>
                  <a:pt x="1180" y="596"/>
                </a:lnTo>
                <a:lnTo>
                  <a:pt x="1180" y="598"/>
                </a:lnTo>
                <a:lnTo>
                  <a:pt x="1178" y="598"/>
                </a:lnTo>
                <a:lnTo>
                  <a:pt x="1178" y="599"/>
                </a:lnTo>
                <a:lnTo>
                  <a:pt x="1177" y="599"/>
                </a:lnTo>
                <a:lnTo>
                  <a:pt x="1175" y="599"/>
                </a:lnTo>
                <a:lnTo>
                  <a:pt x="1173" y="599"/>
                </a:lnTo>
                <a:lnTo>
                  <a:pt x="1173" y="601"/>
                </a:lnTo>
                <a:lnTo>
                  <a:pt x="1172" y="601"/>
                </a:lnTo>
                <a:lnTo>
                  <a:pt x="1170" y="601"/>
                </a:lnTo>
                <a:lnTo>
                  <a:pt x="1168" y="601"/>
                </a:lnTo>
                <a:lnTo>
                  <a:pt x="1167" y="601"/>
                </a:lnTo>
                <a:lnTo>
                  <a:pt x="1165" y="601"/>
                </a:lnTo>
                <a:lnTo>
                  <a:pt x="1163" y="601"/>
                </a:lnTo>
                <a:lnTo>
                  <a:pt x="1162" y="601"/>
                </a:lnTo>
                <a:lnTo>
                  <a:pt x="1160" y="601"/>
                </a:lnTo>
                <a:lnTo>
                  <a:pt x="1158" y="601"/>
                </a:lnTo>
                <a:lnTo>
                  <a:pt x="1157" y="601"/>
                </a:lnTo>
                <a:lnTo>
                  <a:pt x="1155" y="601"/>
                </a:lnTo>
                <a:lnTo>
                  <a:pt x="1155" y="603"/>
                </a:lnTo>
                <a:lnTo>
                  <a:pt x="1153" y="603"/>
                </a:lnTo>
                <a:lnTo>
                  <a:pt x="1152" y="604"/>
                </a:lnTo>
                <a:lnTo>
                  <a:pt x="1152" y="606"/>
                </a:lnTo>
                <a:lnTo>
                  <a:pt x="1150" y="606"/>
                </a:lnTo>
                <a:lnTo>
                  <a:pt x="1150" y="608"/>
                </a:lnTo>
                <a:lnTo>
                  <a:pt x="1148" y="608"/>
                </a:lnTo>
                <a:lnTo>
                  <a:pt x="1148" y="609"/>
                </a:lnTo>
                <a:lnTo>
                  <a:pt x="1147" y="609"/>
                </a:lnTo>
                <a:lnTo>
                  <a:pt x="1147" y="608"/>
                </a:lnTo>
                <a:lnTo>
                  <a:pt x="1145" y="608"/>
                </a:lnTo>
                <a:lnTo>
                  <a:pt x="1145" y="609"/>
                </a:lnTo>
                <a:lnTo>
                  <a:pt x="1143" y="609"/>
                </a:lnTo>
                <a:lnTo>
                  <a:pt x="1142" y="609"/>
                </a:lnTo>
                <a:lnTo>
                  <a:pt x="1142" y="611"/>
                </a:lnTo>
                <a:lnTo>
                  <a:pt x="1142" y="613"/>
                </a:lnTo>
                <a:lnTo>
                  <a:pt x="1140" y="613"/>
                </a:lnTo>
                <a:lnTo>
                  <a:pt x="1140" y="614"/>
                </a:lnTo>
                <a:lnTo>
                  <a:pt x="1138" y="614"/>
                </a:lnTo>
                <a:lnTo>
                  <a:pt x="1137" y="614"/>
                </a:lnTo>
                <a:lnTo>
                  <a:pt x="1137" y="616"/>
                </a:lnTo>
                <a:lnTo>
                  <a:pt x="1135" y="616"/>
                </a:lnTo>
                <a:lnTo>
                  <a:pt x="1133" y="616"/>
                </a:lnTo>
                <a:lnTo>
                  <a:pt x="1132" y="618"/>
                </a:lnTo>
                <a:lnTo>
                  <a:pt x="1130" y="618"/>
                </a:lnTo>
                <a:lnTo>
                  <a:pt x="1128" y="618"/>
                </a:lnTo>
                <a:lnTo>
                  <a:pt x="1128" y="619"/>
                </a:lnTo>
                <a:lnTo>
                  <a:pt x="1127" y="619"/>
                </a:lnTo>
                <a:lnTo>
                  <a:pt x="1125" y="621"/>
                </a:lnTo>
                <a:lnTo>
                  <a:pt x="1123" y="621"/>
                </a:lnTo>
                <a:lnTo>
                  <a:pt x="1123" y="623"/>
                </a:lnTo>
                <a:lnTo>
                  <a:pt x="1122" y="623"/>
                </a:lnTo>
                <a:lnTo>
                  <a:pt x="1122" y="624"/>
                </a:lnTo>
                <a:lnTo>
                  <a:pt x="1120" y="624"/>
                </a:lnTo>
                <a:lnTo>
                  <a:pt x="1120" y="626"/>
                </a:lnTo>
                <a:lnTo>
                  <a:pt x="1118" y="626"/>
                </a:lnTo>
                <a:lnTo>
                  <a:pt x="1118" y="628"/>
                </a:lnTo>
                <a:lnTo>
                  <a:pt x="1117" y="629"/>
                </a:lnTo>
                <a:lnTo>
                  <a:pt x="1115" y="629"/>
                </a:lnTo>
                <a:lnTo>
                  <a:pt x="1115" y="631"/>
                </a:lnTo>
                <a:lnTo>
                  <a:pt x="1113" y="631"/>
                </a:lnTo>
                <a:lnTo>
                  <a:pt x="1113" y="633"/>
                </a:lnTo>
                <a:lnTo>
                  <a:pt x="1112" y="633"/>
                </a:lnTo>
                <a:lnTo>
                  <a:pt x="1110" y="634"/>
                </a:lnTo>
                <a:lnTo>
                  <a:pt x="1108" y="634"/>
                </a:lnTo>
                <a:lnTo>
                  <a:pt x="1107" y="636"/>
                </a:lnTo>
                <a:lnTo>
                  <a:pt x="1105" y="636"/>
                </a:lnTo>
                <a:lnTo>
                  <a:pt x="1105" y="638"/>
                </a:lnTo>
                <a:lnTo>
                  <a:pt x="1103" y="638"/>
                </a:lnTo>
                <a:lnTo>
                  <a:pt x="1103" y="639"/>
                </a:lnTo>
                <a:lnTo>
                  <a:pt x="1102" y="639"/>
                </a:lnTo>
                <a:lnTo>
                  <a:pt x="1100" y="639"/>
                </a:lnTo>
                <a:lnTo>
                  <a:pt x="1098" y="639"/>
                </a:lnTo>
                <a:lnTo>
                  <a:pt x="1097" y="639"/>
                </a:lnTo>
                <a:lnTo>
                  <a:pt x="1095" y="639"/>
                </a:lnTo>
                <a:lnTo>
                  <a:pt x="1093" y="639"/>
                </a:lnTo>
                <a:lnTo>
                  <a:pt x="1092" y="639"/>
                </a:lnTo>
                <a:lnTo>
                  <a:pt x="1090" y="639"/>
                </a:lnTo>
                <a:lnTo>
                  <a:pt x="1090" y="638"/>
                </a:lnTo>
                <a:lnTo>
                  <a:pt x="1090" y="636"/>
                </a:lnTo>
                <a:lnTo>
                  <a:pt x="1090" y="624"/>
                </a:lnTo>
                <a:lnTo>
                  <a:pt x="1088" y="624"/>
                </a:lnTo>
                <a:lnTo>
                  <a:pt x="1087" y="624"/>
                </a:lnTo>
                <a:lnTo>
                  <a:pt x="1082" y="626"/>
                </a:lnTo>
                <a:lnTo>
                  <a:pt x="1070" y="626"/>
                </a:lnTo>
                <a:lnTo>
                  <a:pt x="1063" y="626"/>
                </a:lnTo>
                <a:lnTo>
                  <a:pt x="1062" y="626"/>
                </a:lnTo>
                <a:lnTo>
                  <a:pt x="1053" y="626"/>
                </a:lnTo>
                <a:lnTo>
                  <a:pt x="1053" y="631"/>
                </a:lnTo>
                <a:lnTo>
                  <a:pt x="1052" y="631"/>
                </a:lnTo>
                <a:lnTo>
                  <a:pt x="1050" y="631"/>
                </a:lnTo>
                <a:lnTo>
                  <a:pt x="1047" y="631"/>
                </a:lnTo>
                <a:lnTo>
                  <a:pt x="1038" y="631"/>
                </a:lnTo>
                <a:lnTo>
                  <a:pt x="1033" y="631"/>
                </a:lnTo>
                <a:lnTo>
                  <a:pt x="1031" y="631"/>
                </a:lnTo>
                <a:lnTo>
                  <a:pt x="1028" y="631"/>
                </a:lnTo>
                <a:lnTo>
                  <a:pt x="1020" y="629"/>
                </a:lnTo>
                <a:lnTo>
                  <a:pt x="1016" y="629"/>
                </a:lnTo>
                <a:lnTo>
                  <a:pt x="1003" y="631"/>
                </a:lnTo>
                <a:lnTo>
                  <a:pt x="1000" y="639"/>
                </a:lnTo>
                <a:lnTo>
                  <a:pt x="993" y="639"/>
                </a:lnTo>
                <a:lnTo>
                  <a:pt x="993" y="646"/>
                </a:lnTo>
                <a:lnTo>
                  <a:pt x="990" y="646"/>
                </a:lnTo>
                <a:lnTo>
                  <a:pt x="990" y="649"/>
                </a:lnTo>
                <a:lnTo>
                  <a:pt x="983" y="646"/>
                </a:lnTo>
                <a:lnTo>
                  <a:pt x="973" y="643"/>
                </a:lnTo>
                <a:lnTo>
                  <a:pt x="965" y="641"/>
                </a:lnTo>
                <a:lnTo>
                  <a:pt x="953" y="634"/>
                </a:lnTo>
                <a:lnTo>
                  <a:pt x="948" y="631"/>
                </a:lnTo>
                <a:lnTo>
                  <a:pt x="943" y="629"/>
                </a:lnTo>
                <a:lnTo>
                  <a:pt x="941" y="629"/>
                </a:lnTo>
                <a:lnTo>
                  <a:pt x="941" y="631"/>
                </a:lnTo>
                <a:lnTo>
                  <a:pt x="936" y="629"/>
                </a:lnTo>
                <a:lnTo>
                  <a:pt x="936" y="631"/>
                </a:lnTo>
                <a:lnTo>
                  <a:pt x="936" y="633"/>
                </a:lnTo>
                <a:lnTo>
                  <a:pt x="931" y="634"/>
                </a:lnTo>
                <a:lnTo>
                  <a:pt x="923" y="641"/>
                </a:lnTo>
                <a:lnTo>
                  <a:pt x="916" y="644"/>
                </a:lnTo>
                <a:lnTo>
                  <a:pt x="910" y="648"/>
                </a:lnTo>
                <a:lnTo>
                  <a:pt x="905" y="648"/>
                </a:lnTo>
                <a:lnTo>
                  <a:pt x="906" y="649"/>
                </a:lnTo>
                <a:lnTo>
                  <a:pt x="905" y="649"/>
                </a:lnTo>
                <a:lnTo>
                  <a:pt x="895" y="648"/>
                </a:lnTo>
                <a:lnTo>
                  <a:pt x="891" y="648"/>
                </a:lnTo>
                <a:lnTo>
                  <a:pt x="888" y="648"/>
                </a:lnTo>
                <a:lnTo>
                  <a:pt x="880" y="648"/>
                </a:lnTo>
                <a:lnTo>
                  <a:pt x="876" y="648"/>
                </a:lnTo>
                <a:lnTo>
                  <a:pt x="868" y="649"/>
                </a:lnTo>
                <a:lnTo>
                  <a:pt x="861" y="651"/>
                </a:lnTo>
                <a:lnTo>
                  <a:pt x="856" y="653"/>
                </a:lnTo>
                <a:lnTo>
                  <a:pt x="853" y="654"/>
                </a:lnTo>
                <a:lnTo>
                  <a:pt x="851" y="658"/>
                </a:lnTo>
                <a:lnTo>
                  <a:pt x="851" y="659"/>
                </a:lnTo>
                <a:lnTo>
                  <a:pt x="851" y="661"/>
                </a:lnTo>
                <a:lnTo>
                  <a:pt x="850" y="666"/>
                </a:lnTo>
                <a:lnTo>
                  <a:pt x="844" y="673"/>
                </a:lnTo>
                <a:lnTo>
                  <a:pt x="843" y="674"/>
                </a:lnTo>
                <a:lnTo>
                  <a:pt x="841" y="676"/>
                </a:lnTo>
                <a:lnTo>
                  <a:pt x="839" y="679"/>
                </a:lnTo>
                <a:lnTo>
                  <a:pt x="833" y="681"/>
                </a:lnTo>
                <a:lnTo>
                  <a:pt x="826" y="683"/>
                </a:lnTo>
                <a:lnTo>
                  <a:pt x="824" y="683"/>
                </a:lnTo>
                <a:lnTo>
                  <a:pt x="821" y="683"/>
                </a:lnTo>
                <a:lnTo>
                  <a:pt x="818" y="684"/>
                </a:lnTo>
                <a:lnTo>
                  <a:pt x="811" y="683"/>
                </a:lnTo>
                <a:lnTo>
                  <a:pt x="804" y="678"/>
                </a:lnTo>
                <a:lnTo>
                  <a:pt x="803" y="676"/>
                </a:lnTo>
                <a:lnTo>
                  <a:pt x="801" y="673"/>
                </a:lnTo>
                <a:lnTo>
                  <a:pt x="798" y="673"/>
                </a:lnTo>
                <a:lnTo>
                  <a:pt x="793" y="669"/>
                </a:lnTo>
                <a:lnTo>
                  <a:pt x="779" y="668"/>
                </a:lnTo>
                <a:lnTo>
                  <a:pt x="771" y="668"/>
                </a:lnTo>
                <a:lnTo>
                  <a:pt x="763" y="666"/>
                </a:lnTo>
                <a:lnTo>
                  <a:pt x="758" y="664"/>
                </a:lnTo>
                <a:lnTo>
                  <a:pt x="758" y="666"/>
                </a:lnTo>
                <a:lnTo>
                  <a:pt x="749" y="663"/>
                </a:lnTo>
                <a:lnTo>
                  <a:pt x="743" y="659"/>
                </a:lnTo>
                <a:lnTo>
                  <a:pt x="743" y="661"/>
                </a:lnTo>
                <a:lnTo>
                  <a:pt x="738" y="661"/>
                </a:lnTo>
                <a:lnTo>
                  <a:pt x="736" y="661"/>
                </a:lnTo>
                <a:lnTo>
                  <a:pt x="731" y="663"/>
                </a:lnTo>
                <a:lnTo>
                  <a:pt x="728" y="664"/>
                </a:lnTo>
                <a:lnTo>
                  <a:pt x="728" y="663"/>
                </a:lnTo>
                <a:lnTo>
                  <a:pt x="728" y="661"/>
                </a:lnTo>
                <a:lnTo>
                  <a:pt x="724" y="661"/>
                </a:lnTo>
                <a:lnTo>
                  <a:pt x="723" y="661"/>
                </a:lnTo>
                <a:lnTo>
                  <a:pt x="719" y="664"/>
                </a:lnTo>
                <a:lnTo>
                  <a:pt x="718" y="666"/>
                </a:lnTo>
                <a:lnTo>
                  <a:pt x="716" y="671"/>
                </a:lnTo>
                <a:lnTo>
                  <a:pt x="714" y="674"/>
                </a:lnTo>
                <a:lnTo>
                  <a:pt x="713" y="678"/>
                </a:lnTo>
                <a:lnTo>
                  <a:pt x="713" y="679"/>
                </a:lnTo>
                <a:lnTo>
                  <a:pt x="714" y="683"/>
                </a:lnTo>
                <a:lnTo>
                  <a:pt x="711" y="683"/>
                </a:lnTo>
                <a:lnTo>
                  <a:pt x="709" y="683"/>
                </a:lnTo>
                <a:lnTo>
                  <a:pt x="708" y="684"/>
                </a:lnTo>
                <a:lnTo>
                  <a:pt x="706" y="686"/>
                </a:lnTo>
                <a:lnTo>
                  <a:pt x="706" y="691"/>
                </a:lnTo>
                <a:lnTo>
                  <a:pt x="706" y="694"/>
                </a:lnTo>
                <a:lnTo>
                  <a:pt x="704" y="698"/>
                </a:lnTo>
                <a:lnTo>
                  <a:pt x="704" y="701"/>
                </a:lnTo>
                <a:lnTo>
                  <a:pt x="701" y="703"/>
                </a:lnTo>
                <a:lnTo>
                  <a:pt x="699" y="703"/>
                </a:lnTo>
                <a:lnTo>
                  <a:pt x="698" y="703"/>
                </a:lnTo>
                <a:lnTo>
                  <a:pt x="696" y="704"/>
                </a:lnTo>
                <a:lnTo>
                  <a:pt x="694" y="704"/>
                </a:lnTo>
                <a:lnTo>
                  <a:pt x="693" y="706"/>
                </a:lnTo>
                <a:lnTo>
                  <a:pt x="693" y="708"/>
                </a:lnTo>
                <a:lnTo>
                  <a:pt x="693" y="709"/>
                </a:lnTo>
                <a:lnTo>
                  <a:pt x="693" y="711"/>
                </a:lnTo>
                <a:lnTo>
                  <a:pt x="694" y="714"/>
                </a:lnTo>
                <a:lnTo>
                  <a:pt x="696" y="718"/>
                </a:lnTo>
                <a:lnTo>
                  <a:pt x="698" y="721"/>
                </a:lnTo>
                <a:lnTo>
                  <a:pt x="698" y="724"/>
                </a:lnTo>
                <a:lnTo>
                  <a:pt x="701" y="728"/>
                </a:lnTo>
                <a:lnTo>
                  <a:pt x="701" y="731"/>
                </a:lnTo>
                <a:lnTo>
                  <a:pt x="703" y="734"/>
                </a:lnTo>
                <a:lnTo>
                  <a:pt x="704" y="738"/>
                </a:lnTo>
                <a:lnTo>
                  <a:pt x="706" y="739"/>
                </a:lnTo>
                <a:lnTo>
                  <a:pt x="709" y="739"/>
                </a:lnTo>
                <a:lnTo>
                  <a:pt x="711" y="739"/>
                </a:lnTo>
                <a:lnTo>
                  <a:pt x="713" y="741"/>
                </a:lnTo>
                <a:lnTo>
                  <a:pt x="713" y="743"/>
                </a:lnTo>
                <a:lnTo>
                  <a:pt x="714" y="744"/>
                </a:lnTo>
                <a:lnTo>
                  <a:pt x="713" y="748"/>
                </a:lnTo>
                <a:lnTo>
                  <a:pt x="713" y="749"/>
                </a:lnTo>
                <a:lnTo>
                  <a:pt x="714" y="753"/>
                </a:lnTo>
                <a:lnTo>
                  <a:pt x="716" y="756"/>
                </a:lnTo>
                <a:lnTo>
                  <a:pt x="719" y="758"/>
                </a:lnTo>
                <a:lnTo>
                  <a:pt x="721" y="758"/>
                </a:lnTo>
                <a:lnTo>
                  <a:pt x="723" y="758"/>
                </a:lnTo>
                <a:lnTo>
                  <a:pt x="724" y="759"/>
                </a:lnTo>
                <a:lnTo>
                  <a:pt x="724" y="763"/>
                </a:lnTo>
                <a:lnTo>
                  <a:pt x="724" y="764"/>
                </a:lnTo>
                <a:lnTo>
                  <a:pt x="721" y="763"/>
                </a:lnTo>
                <a:lnTo>
                  <a:pt x="719" y="763"/>
                </a:lnTo>
                <a:lnTo>
                  <a:pt x="718" y="764"/>
                </a:lnTo>
                <a:lnTo>
                  <a:pt x="716" y="764"/>
                </a:lnTo>
                <a:lnTo>
                  <a:pt x="714" y="766"/>
                </a:lnTo>
                <a:lnTo>
                  <a:pt x="714" y="769"/>
                </a:lnTo>
                <a:lnTo>
                  <a:pt x="713" y="773"/>
                </a:lnTo>
                <a:lnTo>
                  <a:pt x="713" y="775"/>
                </a:lnTo>
                <a:lnTo>
                  <a:pt x="711" y="776"/>
                </a:lnTo>
                <a:lnTo>
                  <a:pt x="709" y="778"/>
                </a:lnTo>
                <a:lnTo>
                  <a:pt x="709" y="780"/>
                </a:lnTo>
                <a:lnTo>
                  <a:pt x="703" y="785"/>
                </a:lnTo>
                <a:lnTo>
                  <a:pt x="696" y="788"/>
                </a:lnTo>
                <a:lnTo>
                  <a:pt x="693" y="791"/>
                </a:lnTo>
                <a:lnTo>
                  <a:pt x="689" y="795"/>
                </a:lnTo>
                <a:lnTo>
                  <a:pt x="688" y="798"/>
                </a:lnTo>
                <a:lnTo>
                  <a:pt x="686" y="803"/>
                </a:lnTo>
                <a:lnTo>
                  <a:pt x="689" y="806"/>
                </a:lnTo>
                <a:lnTo>
                  <a:pt x="691" y="815"/>
                </a:lnTo>
                <a:lnTo>
                  <a:pt x="694" y="821"/>
                </a:lnTo>
                <a:lnTo>
                  <a:pt x="689" y="821"/>
                </a:lnTo>
                <a:lnTo>
                  <a:pt x="683" y="823"/>
                </a:lnTo>
                <a:lnTo>
                  <a:pt x="681" y="823"/>
                </a:lnTo>
                <a:lnTo>
                  <a:pt x="679" y="823"/>
                </a:lnTo>
                <a:lnTo>
                  <a:pt x="679" y="826"/>
                </a:lnTo>
                <a:lnTo>
                  <a:pt x="678" y="826"/>
                </a:lnTo>
                <a:lnTo>
                  <a:pt x="674" y="826"/>
                </a:lnTo>
                <a:lnTo>
                  <a:pt x="671" y="825"/>
                </a:lnTo>
                <a:lnTo>
                  <a:pt x="669" y="823"/>
                </a:lnTo>
                <a:lnTo>
                  <a:pt x="666" y="821"/>
                </a:lnTo>
                <a:lnTo>
                  <a:pt x="664" y="816"/>
                </a:lnTo>
                <a:lnTo>
                  <a:pt x="663" y="813"/>
                </a:lnTo>
                <a:lnTo>
                  <a:pt x="663" y="811"/>
                </a:lnTo>
                <a:lnTo>
                  <a:pt x="661" y="808"/>
                </a:lnTo>
                <a:lnTo>
                  <a:pt x="661" y="806"/>
                </a:lnTo>
                <a:lnTo>
                  <a:pt x="661" y="803"/>
                </a:lnTo>
                <a:lnTo>
                  <a:pt x="659" y="800"/>
                </a:lnTo>
                <a:lnTo>
                  <a:pt x="658" y="793"/>
                </a:lnTo>
                <a:lnTo>
                  <a:pt x="652" y="791"/>
                </a:lnTo>
                <a:lnTo>
                  <a:pt x="652" y="788"/>
                </a:lnTo>
                <a:lnTo>
                  <a:pt x="651" y="786"/>
                </a:lnTo>
                <a:lnTo>
                  <a:pt x="651" y="785"/>
                </a:lnTo>
                <a:lnTo>
                  <a:pt x="649" y="783"/>
                </a:lnTo>
                <a:lnTo>
                  <a:pt x="647" y="783"/>
                </a:lnTo>
                <a:lnTo>
                  <a:pt x="646" y="781"/>
                </a:lnTo>
                <a:lnTo>
                  <a:pt x="646" y="780"/>
                </a:lnTo>
                <a:lnTo>
                  <a:pt x="641" y="780"/>
                </a:lnTo>
                <a:lnTo>
                  <a:pt x="639" y="780"/>
                </a:lnTo>
                <a:lnTo>
                  <a:pt x="637" y="778"/>
                </a:lnTo>
                <a:lnTo>
                  <a:pt x="636" y="778"/>
                </a:lnTo>
                <a:lnTo>
                  <a:pt x="634" y="778"/>
                </a:lnTo>
                <a:lnTo>
                  <a:pt x="632" y="778"/>
                </a:lnTo>
                <a:lnTo>
                  <a:pt x="631" y="778"/>
                </a:lnTo>
                <a:lnTo>
                  <a:pt x="629" y="776"/>
                </a:lnTo>
                <a:lnTo>
                  <a:pt x="626" y="776"/>
                </a:lnTo>
                <a:lnTo>
                  <a:pt x="626" y="775"/>
                </a:lnTo>
                <a:lnTo>
                  <a:pt x="624" y="773"/>
                </a:lnTo>
                <a:lnTo>
                  <a:pt x="624" y="769"/>
                </a:lnTo>
                <a:lnTo>
                  <a:pt x="622" y="768"/>
                </a:lnTo>
                <a:lnTo>
                  <a:pt x="622" y="766"/>
                </a:lnTo>
                <a:lnTo>
                  <a:pt x="622" y="763"/>
                </a:lnTo>
                <a:lnTo>
                  <a:pt x="619" y="761"/>
                </a:lnTo>
                <a:lnTo>
                  <a:pt x="621" y="759"/>
                </a:lnTo>
                <a:lnTo>
                  <a:pt x="621" y="758"/>
                </a:lnTo>
                <a:lnTo>
                  <a:pt x="621" y="756"/>
                </a:lnTo>
                <a:lnTo>
                  <a:pt x="619" y="754"/>
                </a:lnTo>
                <a:lnTo>
                  <a:pt x="617" y="753"/>
                </a:lnTo>
                <a:lnTo>
                  <a:pt x="616" y="748"/>
                </a:lnTo>
                <a:lnTo>
                  <a:pt x="616" y="746"/>
                </a:lnTo>
                <a:lnTo>
                  <a:pt x="616" y="744"/>
                </a:lnTo>
                <a:lnTo>
                  <a:pt x="616" y="741"/>
                </a:lnTo>
                <a:lnTo>
                  <a:pt x="616" y="739"/>
                </a:lnTo>
                <a:lnTo>
                  <a:pt x="616" y="738"/>
                </a:lnTo>
                <a:lnTo>
                  <a:pt x="617" y="736"/>
                </a:lnTo>
                <a:lnTo>
                  <a:pt x="619" y="734"/>
                </a:lnTo>
                <a:lnTo>
                  <a:pt x="619" y="731"/>
                </a:lnTo>
                <a:lnTo>
                  <a:pt x="619" y="729"/>
                </a:lnTo>
                <a:lnTo>
                  <a:pt x="619" y="728"/>
                </a:lnTo>
                <a:lnTo>
                  <a:pt x="619" y="726"/>
                </a:lnTo>
                <a:lnTo>
                  <a:pt x="616" y="719"/>
                </a:lnTo>
                <a:lnTo>
                  <a:pt x="612" y="716"/>
                </a:lnTo>
                <a:lnTo>
                  <a:pt x="611" y="714"/>
                </a:lnTo>
                <a:lnTo>
                  <a:pt x="611" y="713"/>
                </a:lnTo>
                <a:lnTo>
                  <a:pt x="611" y="711"/>
                </a:lnTo>
                <a:lnTo>
                  <a:pt x="612" y="709"/>
                </a:lnTo>
                <a:lnTo>
                  <a:pt x="612" y="708"/>
                </a:lnTo>
                <a:lnTo>
                  <a:pt x="611" y="706"/>
                </a:lnTo>
                <a:lnTo>
                  <a:pt x="611" y="703"/>
                </a:lnTo>
                <a:lnTo>
                  <a:pt x="609" y="701"/>
                </a:lnTo>
                <a:lnTo>
                  <a:pt x="607" y="698"/>
                </a:lnTo>
                <a:lnTo>
                  <a:pt x="607" y="696"/>
                </a:lnTo>
                <a:lnTo>
                  <a:pt x="607" y="693"/>
                </a:lnTo>
                <a:lnTo>
                  <a:pt x="606" y="691"/>
                </a:lnTo>
                <a:lnTo>
                  <a:pt x="606" y="693"/>
                </a:lnTo>
                <a:lnTo>
                  <a:pt x="602" y="691"/>
                </a:lnTo>
                <a:lnTo>
                  <a:pt x="602" y="689"/>
                </a:lnTo>
                <a:lnTo>
                  <a:pt x="602" y="688"/>
                </a:lnTo>
                <a:lnTo>
                  <a:pt x="602" y="686"/>
                </a:lnTo>
                <a:lnTo>
                  <a:pt x="601" y="684"/>
                </a:lnTo>
                <a:lnTo>
                  <a:pt x="599" y="681"/>
                </a:lnTo>
                <a:lnTo>
                  <a:pt x="601" y="679"/>
                </a:lnTo>
                <a:lnTo>
                  <a:pt x="601" y="678"/>
                </a:lnTo>
                <a:lnTo>
                  <a:pt x="596" y="671"/>
                </a:lnTo>
                <a:lnTo>
                  <a:pt x="592" y="663"/>
                </a:lnTo>
                <a:lnTo>
                  <a:pt x="591" y="654"/>
                </a:lnTo>
                <a:lnTo>
                  <a:pt x="591" y="648"/>
                </a:lnTo>
                <a:lnTo>
                  <a:pt x="594" y="643"/>
                </a:lnTo>
                <a:lnTo>
                  <a:pt x="594" y="641"/>
                </a:lnTo>
                <a:lnTo>
                  <a:pt x="594" y="638"/>
                </a:lnTo>
                <a:lnTo>
                  <a:pt x="592" y="634"/>
                </a:lnTo>
                <a:lnTo>
                  <a:pt x="589" y="634"/>
                </a:lnTo>
                <a:lnTo>
                  <a:pt x="584" y="636"/>
                </a:lnTo>
                <a:lnTo>
                  <a:pt x="572" y="638"/>
                </a:lnTo>
                <a:lnTo>
                  <a:pt x="567" y="639"/>
                </a:lnTo>
                <a:lnTo>
                  <a:pt x="561" y="639"/>
                </a:lnTo>
                <a:lnTo>
                  <a:pt x="551" y="633"/>
                </a:lnTo>
                <a:lnTo>
                  <a:pt x="541" y="621"/>
                </a:lnTo>
                <a:lnTo>
                  <a:pt x="536" y="613"/>
                </a:lnTo>
                <a:lnTo>
                  <a:pt x="529" y="604"/>
                </a:lnTo>
                <a:lnTo>
                  <a:pt x="517" y="598"/>
                </a:lnTo>
                <a:lnTo>
                  <a:pt x="512" y="598"/>
                </a:lnTo>
                <a:lnTo>
                  <a:pt x="509" y="599"/>
                </a:lnTo>
                <a:lnTo>
                  <a:pt x="502" y="603"/>
                </a:lnTo>
                <a:lnTo>
                  <a:pt x="502" y="604"/>
                </a:lnTo>
                <a:lnTo>
                  <a:pt x="501" y="608"/>
                </a:lnTo>
                <a:lnTo>
                  <a:pt x="499" y="609"/>
                </a:lnTo>
                <a:lnTo>
                  <a:pt x="497" y="609"/>
                </a:lnTo>
                <a:lnTo>
                  <a:pt x="491" y="611"/>
                </a:lnTo>
                <a:lnTo>
                  <a:pt x="489" y="611"/>
                </a:lnTo>
                <a:lnTo>
                  <a:pt x="487" y="609"/>
                </a:lnTo>
                <a:lnTo>
                  <a:pt x="489" y="604"/>
                </a:lnTo>
                <a:lnTo>
                  <a:pt x="489" y="603"/>
                </a:lnTo>
                <a:lnTo>
                  <a:pt x="487" y="596"/>
                </a:lnTo>
                <a:lnTo>
                  <a:pt x="487" y="591"/>
                </a:lnTo>
                <a:lnTo>
                  <a:pt x="482" y="588"/>
                </a:lnTo>
                <a:lnTo>
                  <a:pt x="477" y="578"/>
                </a:lnTo>
                <a:lnTo>
                  <a:pt x="469" y="579"/>
                </a:lnTo>
                <a:lnTo>
                  <a:pt x="464" y="581"/>
                </a:lnTo>
                <a:lnTo>
                  <a:pt x="462" y="584"/>
                </a:lnTo>
                <a:lnTo>
                  <a:pt x="460" y="586"/>
                </a:lnTo>
                <a:lnTo>
                  <a:pt x="457" y="588"/>
                </a:lnTo>
                <a:lnTo>
                  <a:pt x="455" y="591"/>
                </a:lnTo>
                <a:lnTo>
                  <a:pt x="455" y="594"/>
                </a:lnTo>
                <a:lnTo>
                  <a:pt x="454" y="596"/>
                </a:lnTo>
                <a:lnTo>
                  <a:pt x="452" y="596"/>
                </a:lnTo>
                <a:lnTo>
                  <a:pt x="450" y="596"/>
                </a:lnTo>
                <a:lnTo>
                  <a:pt x="445" y="596"/>
                </a:lnTo>
                <a:lnTo>
                  <a:pt x="442" y="596"/>
                </a:lnTo>
                <a:lnTo>
                  <a:pt x="440" y="596"/>
                </a:lnTo>
                <a:lnTo>
                  <a:pt x="439" y="598"/>
                </a:lnTo>
                <a:lnTo>
                  <a:pt x="434" y="596"/>
                </a:lnTo>
                <a:lnTo>
                  <a:pt x="430" y="594"/>
                </a:lnTo>
                <a:lnTo>
                  <a:pt x="425" y="594"/>
                </a:lnTo>
                <a:lnTo>
                  <a:pt x="424" y="596"/>
                </a:lnTo>
                <a:lnTo>
                  <a:pt x="415" y="601"/>
                </a:lnTo>
                <a:lnTo>
                  <a:pt x="407" y="609"/>
                </a:lnTo>
                <a:lnTo>
                  <a:pt x="394" y="623"/>
                </a:lnTo>
                <a:lnTo>
                  <a:pt x="387" y="628"/>
                </a:lnTo>
                <a:lnTo>
                  <a:pt x="382" y="628"/>
                </a:lnTo>
                <a:lnTo>
                  <a:pt x="380" y="628"/>
                </a:lnTo>
                <a:lnTo>
                  <a:pt x="380" y="626"/>
                </a:lnTo>
                <a:lnTo>
                  <a:pt x="379" y="623"/>
                </a:lnTo>
                <a:lnTo>
                  <a:pt x="380" y="613"/>
                </a:lnTo>
                <a:lnTo>
                  <a:pt x="380" y="609"/>
                </a:lnTo>
                <a:lnTo>
                  <a:pt x="380" y="606"/>
                </a:lnTo>
                <a:lnTo>
                  <a:pt x="380" y="603"/>
                </a:lnTo>
                <a:lnTo>
                  <a:pt x="379" y="603"/>
                </a:lnTo>
                <a:lnTo>
                  <a:pt x="375" y="604"/>
                </a:lnTo>
                <a:lnTo>
                  <a:pt x="370" y="609"/>
                </a:lnTo>
                <a:lnTo>
                  <a:pt x="364" y="614"/>
                </a:lnTo>
                <a:lnTo>
                  <a:pt x="352" y="621"/>
                </a:lnTo>
                <a:lnTo>
                  <a:pt x="340" y="629"/>
                </a:lnTo>
                <a:lnTo>
                  <a:pt x="329" y="629"/>
                </a:lnTo>
                <a:lnTo>
                  <a:pt x="324" y="631"/>
                </a:lnTo>
                <a:lnTo>
                  <a:pt x="324" y="629"/>
                </a:lnTo>
                <a:lnTo>
                  <a:pt x="324" y="628"/>
                </a:lnTo>
                <a:lnTo>
                  <a:pt x="322" y="623"/>
                </a:lnTo>
                <a:lnTo>
                  <a:pt x="322" y="619"/>
                </a:lnTo>
                <a:lnTo>
                  <a:pt x="322" y="616"/>
                </a:lnTo>
                <a:lnTo>
                  <a:pt x="320" y="614"/>
                </a:lnTo>
                <a:lnTo>
                  <a:pt x="320" y="613"/>
                </a:lnTo>
                <a:lnTo>
                  <a:pt x="320" y="609"/>
                </a:lnTo>
                <a:lnTo>
                  <a:pt x="319" y="608"/>
                </a:lnTo>
                <a:lnTo>
                  <a:pt x="319" y="601"/>
                </a:lnTo>
                <a:lnTo>
                  <a:pt x="320" y="598"/>
                </a:lnTo>
                <a:lnTo>
                  <a:pt x="315" y="596"/>
                </a:lnTo>
                <a:lnTo>
                  <a:pt x="309" y="594"/>
                </a:lnTo>
                <a:lnTo>
                  <a:pt x="299" y="591"/>
                </a:lnTo>
                <a:lnTo>
                  <a:pt x="295" y="588"/>
                </a:lnTo>
                <a:lnTo>
                  <a:pt x="294" y="586"/>
                </a:lnTo>
                <a:lnTo>
                  <a:pt x="287" y="576"/>
                </a:lnTo>
                <a:lnTo>
                  <a:pt x="287" y="574"/>
                </a:lnTo>
                <a:lnTo>
                  <a:pt x="282" y="568"/>
                </a:lnTo>
                <a:lnTo>
                  <a:pt x="280" y="566"/>
                </a:lnTo>
                <a:lnTo>
                  <a:pt x="280" y="562"/>
                </a:lnTo>
                <a:lnTo>
                  <a:pt x="287" y="557"/>
                </a:lnTo>
                <a:lnTo>
                  <a:pt x="292" y="554"/>
                </a:lnTo>
                <a:lnTo>
                  <a:pt x="299" y="549"/>
                </a:lnTo>
                <a:lnTo>
                  <a:pt x="300" y="544"/>
                </a:lnTo>
                <a:lnTo>
                  <a:pt x="299" y="542"/>
                </a:lnTo>
                <a:lnTo>
                  <a:pt x="297" y="537"/>
                </a:lnTo>
                <a:lnTo>
                  <a:pt x="290" y="532"/>
                </a:lnTo>
                <a:lnTo>
                  <a:pt x="284" y="524"/>
                </a:lnTo>
                <a:lnTo>
                  <a:pt x="280" y="522"/>
                </a:lnTo>
                <a:lnTo>
                  <a:pt x="282" y="519"/>
                </a:lnTo>
                <a:lnTo>
                  <a:pt x="284" y="516"/>
                </a:lnTo>
                <a:lnTo>
                  <a:pt x="285" y="514"/>
                </a:lnTo>
                <a:lnTo>
                  <a:pt x="287" y="511"/>
                </a:lnTo>
                <a:lnTo>
                  <a:pt x="290" y="504"/>
                </a:lnTo>
                <a:lnTo>
                  <a:pt x="290" y="501"/>
                </a:lnTo>
                <a:lnTo>
                  <a:pt x="287" y="496"/>
                </a:lnTo>
                <a:lnTo>
                  <a:pt x="287" y="492"/>
                </a:lnTo>
                <a:lnTo>
                  <a:pt x="289" y="491"/>
                </a:lnTo>
                <a:lnTo>
                  <a:pt x="289" y="489"/>
                </a:lnTo>
                <a:lnTo>
                  <a:pt x="290" y="487"/>
                </a:lnTo>
                <a:lnTo>
                  <a:pt x="290" y="486"/>
                </a:lnTo>
                <a:lnTo>
                  <a:pt x="289" y="484"/>
                </a:lnTo>
                <a:lnTo>
                  <a:pt x="287" y="482"/>
                </a:lnTo>
                <a:lnTo>
                  <a:pt x="287" y="481"/>
                </a:lnTo>
                <a:lnTo>
                  <a:pt x="285" y="476"/>
                </a:lnTo>
                <a:lnTo>
                  <a:pt x="282" y="472"/>
                </a:lnTo>
                <a:lnTo>
                  <a:pt x="273" y="464"/>
                </a:lnTo>
                <a:lnTo>
                  <a:pt x="262" y="457"/>
                </a:lnTo>
                <a:lnTo>
                  <a:pt x="255" y="454"/>
                </a:lnTo>
                <a:lnTo>
                  <a:pt x="252" y="456"/>
                </a:lnTo>
                <a:lnTo>
                  <a:pt x="248" y="456"/>
                </a:lnTo>
                <a:lnTo>
                  <a:pt x="247" y="457"/>
                </a:lnTo>
                <a:lnTo>
                  <a:pt x="243" y="459"/>
                </a:lnTo>
                <a:lnTo>
                  <a:pt x="240" y="462"/>
                </a:lnTo>
                <a:lnTo>
                  <a:pt x="235" y="462"/>
                </a:lnTo>
                <a:lnTo>
                  <a:pt x="227" y="459"/>
                </a:lnTo>
                <a:lnTo>
                  <a:pt x="225" y="457"/>
                </a:lnTo>
                <a:lnTo>
                  <a:pt x="217" y="447"/>
                </a:lnTo>
                <a:lnTo>
                  <a:pt x="212" y="442"/>
                </a:lnTo>
                <a:lnTo>
                  <a:pt x="203" y="434"/>
                </a:lnTo>
                <a:lnTo>
                  <a:pt x="200" y="431"/>
                </a:lnTo>
                <a:lnTo>
                  <a:pt x="197" y="427"/>
                </a:lnTo>
                <a:lnTo>
                  <a:pt x="193" y="424"/>
                </a:lnTo>
                <a:lnTo>
                  <a:pt x="190" y="422"/>
                </a:lnTo>
                <a:lnTo>
                  <a:pt x="188" y="422"/>
                </a:lnTo>
                <a:lnTo>
                  <a:pt x="185" y="426"/>
                </a:lnTo>
                <a:lnTo>
                  <a:pt x="182" y="431"/>
                </a:lnTo>
                <a:lnTo>
                  <a:pt x="177" y="439"/>
                </a:lnTo>
                <a:lnTo>
                  <a:pt x="172" y="449"/>
                </a:lnTo>
                <a:lnTo>
                  <a:pt x="168" y="454"/>
                </a:lnTo>
                <a:lnTo>
                  <a:pt x="163" y="454"/>
                </a:lnTo>
                <a:lnTo>
                  <a:pt x="160" y="454"/>
                </a:lnTo>
                <a:lnTo>
                  <a:pt x="157" y="452"/>
                </a:lnTo>
                <a:lnTo>
                  <a:pt x="152" y="449"/>
                </a:lnTo>
                <a:lnTo>
                  <a:pt x="150" y="451"/>
                </a:lnTo>
                <a:lnTo>
                  <a:pt x="147" y="452"/>
                </a:lnTo>
                <a:lnTo>
                  <a:pt x="147" y="457"/>
                </a:lnTo>
                <a:lnTo>
                  <a:pt x="145" y="459"/>
                </a:lnTo>
                <a:lnTo>
                  <a:pt x="145" y="461"/>
                </a:lnTo>
                <a:lnTo>
                  <a:pt x="140" y="466"/>
                </a:lnTo>
                <a:lnTo>
                  <a:pt x="135" y="469"/>
                </a:lnTo>
                <a:lnTo>
                  <a:pt x="133" y="471"/>
                </a:lnTo>
                <a:lnTo>
                  <a:pt x="127" y="474"/>
                </a:lnTo>
                <a:lnTo>
                  <a:pt x="122" y="476"/>
                </a:lnTo>
                <a:lnTo>
                  <a:pt x="115" y="476"/>
                </a:lnTo>
                <a:lnTo>
                  <a:pt x="110" y="472"/>
                </a:lnTo>
                <a:lnTo>
                  <a:pt x="107" y="464"/>
                </a:lnTo>
                <a:lnTo>
                  <a:pt x="107" y="462"/>
                </a:lnTo>
                <a:lnTo>
                  <a:pt x="105" y="459"/>
                </a:lnTo>
                <a:lnTo>
                  <a:pt x="100" y="449"/>
                </a:lnTo>
                <a:lnTo>
                  <a:pt x="97" y="437"/>
                </a:lnTo>
                <a:lnTo>
                  <a:pt x="93" y="432"/>
                </a:lnTo>
                <a:lnTo>
                  <a:pt x="85" y="436"/>
                </a:lnTo>
                <a:lnTo>
                  <a:pt x="78" y="441"/>
                </a:lnTo>
                <a:lnTo>
                  <a:pt x="73" y="446"/>
                </a:lnTo>
                <a:lnTo>
                  <a:pt x="68" y="451"/>
                </a:lnTo>
                <a:lnTo>
                  <a:pt x="66" y="452"/>
                </a:lnTo>
                <a:lnTo>
                  <a:pt x="63" y="454"/>
                </a:lnTo>
                <a:lnTo>
                  <a:pt x="61" y="454"/>
                </a:lnTo>
                <a:lnTo>
                  <a:pt x="60" y="456"/>
                </a:lnTo>
                <a:lnTo>
                  <a:pt x="58" y="456"/>
                </a:lnTo>
                <a:lnTo>
                  <a:pt x="56" y="454"/>
                </a:lnTo>
                <a:lnTo>
                  <a:pt x="55" y="452"/>
                </a:lnTo>
                <a:lnTo>
                  <a:pt x="51" y="449"/>
                </a:lnTo>
                <a:lnTo>
                  <a:pt x="43" y="441"/>
                </a:lnTo>
                <a:lnTo>
                  <a:pt x="41" y="439"/>
                </a:lnTo>
                <a:lnTo>
                  <a:pt x="40" y="437"/>
                </a:lnTo>
                <a:lnTo>
                  <a:pt x="38" y="436"/>
                </a:lnTo>
                <a:lnTo>
                  <a:pt x="36" y="434"/>
                </a:lnTo>
                <a:lnTo>
                  <a:pt x="36" y="432"/>
                </a:lnTo>
                <a:lnTo>
                  <a:pt x="38" y="432"/>
                </a:lnTo>
                <a:lnTo>
                  <a:pt x="40" y="431"/>
                </a:lnTo>
                <a:lnTo>
                  <a:pt x="40" y="427"/>
                </a:lnTo>
                <a:lnTo>
                  <a:pt x="40" y="424"/>
                </a:lnTo>
                <a:lnTo>
                  <a:pt x="38" y="422"/>
                </a:lnTo>
                <a:lnTo>
                  <a:pt x="36" y="421"/>
                </a:lnTo>
                <a:lnTo>
                  <a:pt x="35" y="417"/>
                </a:lnTo>
                <a:lnTo>
                  <a:pt x="31" y="416"/>
                </a:lnTo>
                <a:lnTo>
                  <a:pt x="31" y="412"/>
                </a:lnTo>
                <a:lnTo>
                  <a:pt x="30" y="411"/>
                </a:lnTo>
                <a:lnTo>
                  <a:pt x="30" y="407"/>
                </a:lnTo>
                <a:lnTo>
                  <a:pt x="26" y="406"/>
                </a:lnTo>
                <a:lnTo>
                  <a:pt x="25" y="404"/>
                </a:lnTo>
                <a:lnTo>
                  <a:pt x="25" y="402"/>
                </a:lnTo>
                <a:lnTo>
                  <a:pt x="23" y="401"/>
                </a:lnTo>
                <a:lnTo>
                  <a:pt x="21" y="399"/>
                </a:lnTo>
                <a:lnTo>
                  <a:pt x="21" y="397"/>
                </a:lnTo>
                <a:lnTo>
                  <a:pt x="23" y="397"/>
                </a:lnTo>
                <a:lnTo>
                  <a:pt x="25" y="396"/>
                </a:lnTo>
                <a:lnTo>
                  <a:pt x="30" y="396"/>
                </a:lnTo>
                <a:lnTo>
                  <a:pt x="31" y="396"/>
                </a:lnTo>
                <a:lnTo>
                  <a:pt x="31" y="394"/>
                </a:lnTo>
                <a:lnTo>
                  <a:pt x="28" y="389"/>
                </a:lnTo>
                <a:lnTo>
                  <a:pt x="25" y="384"/>
                </a:lnTo>
                <a:lnTo>
                  <a:pt x="23" y="382"/>
                </a:lnTo>
                <a:lnTo>
                  <a:pt x="25" y="381"/>
                </a:lnTo>
                <a:lnTo>
                  <a:pt x="31" y="374"/>
                </a:lnTo>
                <a:lnTo>
                  <a:pt x="35" y="371"/>
                </a:lnTo>
                <a:lnTo>
                  <a:pt x="36" y="366"/>
                </a:lnTo>
                <a:lnTo>
                  <a:pt x="36" y="362"/>
                </a:lnTo>
                <a:lnTo>
                  <a:pt x="35" y="357"/>
                </a:lnTo>
                <a:lnTo>
                  <a:pt x="31" y="355"/>
                </a:lnTo>
                <a:lnTo>
                  <a:pt x="28" y="355"/>
                </a:lnTo>
                <a:lnTo>
                  <a:pt x="23" y="355"/>
                </a:lnTo>
                <a:lnTo>
                  <a:pt x="16" y="355"/>
                </a:lnTo>
                <a:lnTo>
                  <a:pt x="11" y="355"/>
                </a:lnTo>
                <a:lnTo>
                  <a:pt x="5" y="350"/>
                </a:lnTo>
                <a:lnTo>
                  <a:pt x="3" y="347"/>
                </a:lnTo>
                <a:lnTo>
                  <a:pt x="3" y="345"/>
                </a:lnTo>
                <a:lnTo>
                  <a:pt x="0" y="340"/>
                </a:lnTo>
                <a:lnTo>
                  <a:pt x="0" y="335"/>
                </a:lnTo>
                <a:lnTo>
                  <a:pt x="0" y="327"/>
                </a:lnTo>
                <a:lnTo>
                  <a:pt x="0" y="320"/>
                </a:lnTo>
                <a:lnTo>
                  <a:pt x="1" y="310"/>
                </a:lnTo>
                <a:lnTo>
                  <a:pt x="3" y="304"/>
                </a:lnTo>
                <a:lnTo>
                  <a:pt x="6" y="300"/>
                </a:lnTo>
                <a:lnTo>
                  <a:pt x="10" y="300"/>
                </a:lnTo>
                <a:lnTo>
                  <a:pt x="25" y="297"/>
                </a:lnTo>
                <a:lnTo>
                  <a:pt x="33" y="294"/>
                </a:lnTo>
                <a:lnTo>
                  <a:pt x="40" y="290"/>
                </a:lnTo>
                <a:lnTo>
                  <a:pt x="43" y="287"/>
                </a:lnTo>
                <a:lnTo>
                  <a:pt x="45" y="285"/>
                </a:lnTo>
                <a:lnTo>
                  <a:pt x="46" y="282"/>
                </a:lnTo>
                <a:lnTo>
                  <a:pt x="48" y="277"/>
                </a:lnTo>
                <a:lnTo>
                  <a:pt x="48" y="267"/>
                </a:lnTo>
                <a:lnTo>
                  <a:pt x="48" y="264"/>
                </a:lnTo>
                <a:lnTo>
                  <a:pt x="46" y="260"/>
                </a:lnTo>
                <a:lnTo>
                  <a:pt x="45" y="254"/>
                </a:lnTo>
                <a:lnTo>
                  <a:pt x="45" y="245"/>
                </a:lnTo>
                <a:lnTo>
                  <a:pt x="45" y="239"/>
                </a:lnTo>
                <a:lnTo>
                  <a:pt x="46" y="235"/>
                </a:lnTo>
                <a:lnTo>
                  <a:pt x="55" y="225"/>
                </a:lnTo>
                <a:lnTo>
                  <a:pt x="60" y="219"/>
                </a:lnTo>
                <a:lnTo>
                  <a:pt x="63" y="212"/>
                </a:lnTo>
                <a:lnTo>
                  <a:pt x="66" y="207"/>
                </a:lnTo>
                <a:lnTo>
                  <a:pt x="71" y="205"/>
                </a:lnTo>
                <a:lnTo>
                  <a:pt x="73" y="202"/>
                </a:lnTo>
                <a:lnTo>
                  <a:pt x="76" y="200"/>
                </a:lnTo>
                <a:lnTo>
                  <a:pt x="78" y="197"/>
                </a:lnTo>
                <a:lnTo>
                  <a:pt x="80" y="195"/>
                </a:lnTo>
                <a:lnTo>
                  <a:pt x="78" y="192"/>
                </a:lnTo>
                <a:lnTo>
                  <a:pt x="76" y="190"/>
                </a:lnTo>
                <a:lnTo>
                  <a:pt x="75" y="187"/>
                </a:lnTo>
                <a:lnTo>
                  <a:pt x="75" y="185"/>
                </a:lnTo>
                <a:lnTo>
                  <a:pt x="75" y="184"/>
                </a:lnTo>
                <a:lnTo>
                  <a:pt x="78" y="184"/>
                </a:lnTo>
                <a:lnTo>
                  <a:pt x="80" y="182"/>
                </a:lnTo>
                <a:lnTo>
                  <a:pt x="80" y="180"/>
                </a:lnTo>
                <a:lnTo>
                  <a:pt x="80" y="179"/>
                </a:lnTo>
                <a:lnTo>
                  <a:pt x="76" y="179"/>
                </a:lnTo>
                <a:lnTo>
                  <a:pt x="73" y="177"/>
                </a:lnTo>
                <a:lnTo>
                  <a:pt x="73" y="174"/>
                </a:lnTo>
                <a:lnTo>
                  <a:pt x="71" y="169"/>
                </a:lnTo>
                <a:lnTo>
                  <a:pt x="71" y="164"/>
                </a:lnTo>
                <a:lnTo>
                  <a:pt x="73" y="160"/>
                </a:lnTo>
                <a:lnTo>
                  <a:pt x="75" y="157"/>
                </a:lnTo>
                <a:lnTo>
                  <a:pt x="76" y="153"/>
                </a:lnTo>
                <a:lnTo>
                  <a:pt x="78" y="152"/>
                </a:lnTo>
                <a:lnTo>
                  <a:pt x="80" y="153"/>
                </a:lnTo>
                <a:lnTo>
                  <a:pt x="83" y="153"/>
                </a:lnTo>
                <a:lnTo>
                  <a:pt x="85" y="150"/>
                </a:lnTo>
                <a:lnTo>
                  <a:pt x="83" y="145"/>
                </a:lnTo>
                <a:lnTo>
                  <a:pt x="85" y="145"/>
                </a:lnTo>
                <a:lnTo>
                  <a:pt x="90" y="143"/>
                </a:lnTo>
                <a:lnTo>
                  <a:pt x="102" y="147"/>
                </a:lnTo>
                <a:lnTo>
                  <a:pt x="103" y="148"/>
                </a:lnTo>
                <a:lnTo>
                  <a:pt x="108" y="153"/>
                </a:lnTo>
                <a:lnTo>
                  <a:pt x="108" y="159"/>
                </a:lnTo>
                <a:lnTo>
                  <a:pt x="108" y="164"/>
                </a:lnTo>
                <a:lnTo>
                  <a:pt x="107" y="167"/>
                </a:lnTo>
                <a:lnTo>
                  <a:pt x="110" y="169"/>
                </a:lnTo>
                <a:lnTo>
                  <a:pt x="112" y="170"/>
                </a:lnTo>
                <a:lnTo>
                  <a:pt x="117" y="170"/>
                </a:lnTo>
                <a:lnTo>
                  <a:pt x="120" y="175"/>
                </a:lnTo>
                <a:lnTo>
                  <a:pt x="123" y="177"/>
                </a:lnTo>
                <a:lnTo>
                  <a:pt x="130" y="175"/>
                </a:lnTo>
                <a:lnTo>
                  <a:pt x="132" y="172"/>
                </a:lnTo>
                <a:lnTo>
                  <a:pt x="133" y="172"/>
                </a:lnTo>
                <a:lnTo>
                  <a:pt x="137" y="169"/>
                </a:lnTo>
                <a:lnTo>
                  <a:pt x="140" y="169"/>
                </a:lnTo>
                <a:lnTo>
                  <a:pt x="147" y="165"/>
                </a:lnTo>
                <a:lnTo>
                  <a:pt x="157" y="164"/>
                </a:lnTo>
                <a:lnTo>
                  <a:pt x="163" y="160"/>
                </a:lnTo>
                <a:lnTo>
                  <a:pt x="170" y="157"/>
                </a:lnTo>
                <a:lnTo>
                  <a:pt x="172" y="157"/>
                </a:lnTo>
                <a:lnTo>
                  <a:pt x="173" y="155"/>
                </a:lnTo>
                <a:lnTo>
                  <a:pt x="173" y="153"/>
                </a:lnTo>
                <a:lnTo>
                  <a:pt x="173" y="152"/>
                </a:lnTo>
                <a:lnTo>
                  <a:pt x="170" y="148"/>
                </a:lnTo>
                <a:lnTo>
                  <a:pt x="163" y="142"/>
                </a:lnTo>
                <a:lnTo>
                  <a:pt x="158" y="133"/>
                </a:lnTo>
                <a:lnTo>
                  <a:pt x="158" y="132"/>
                </a:lnTo>
                <a:lnTo>
                  <a:pt x="160" y="130"/>
                </a:lnTo>
                <a:lnTo>
                  <a:pt x="162" y="127"/>
                </a:lnTo>
                <a:lnTo>
                  <a:pt x="163" y="123"/>
                </a:lnTo>
                <a:lnTo>
                  <a:pt x="163" y="122"/>
                </a:lnTo>
                <a:lnTo>
                  <a:pt x="163" y="120"/>
                </a:lnTo>
                <a:lnTo>
                  <a:pt x="163" y="118"/>
                </a:lnTo>
                <a:lnTo>
                  <a:pt x="162" y="115"/>
                </a:lnTo>
                <a:lnTo>
                  <a:pt x="157" y="113"/>
                </a:lnTo>
                <a:lnTo>
                  <a:pt x="152" y="113"/>
                </a:lnTo>
                <a:lnTo>
                  <a:pt x="148" y="112"/>
                </a:lnTo>
                <a:lnTo>
                  <a:pt x="147" y="110"/>
                </a:lnTo>
                <a:lnTo>
                  <a:pt x="145" y="108"/>
                </a:lnTo>
                <a:lnTo>
                  <a:pt x="143" y="107"/>
                </a:lnTo>
                <a:lnTo>
                  <a:pt x="143" y="105"/>
                </a:lnTo>
                <a:lnTo>
                  <a:pt x="142" y="97"/>
                </a:lnTo>
                <a:lnTo>
                  <a:pt x="142" y="95"/>
                </a:lnTo>
                <a:lnTo>
                  <a:pt x="142" y="93"/>
                </a:lnTo>
                <a:lnTo>
                  <a:pt x="140" y="93"/>
                </a:lnTo>
                <a:lnTo>
                  <a:pt x="138" y="92"/>
                </a:lnTo>
                <a:lnTo>
                  <a:pt x="137" y="90"/>
                </a:lnTo>
                <a:lnTo>
                  <a:pt x="137" y="88"/>
                </a:lnTo>
                <a:lnTo>
                  <a:pt x="138" y="85"/>
                </a:lnTo>
                <a:lnTo>
                  <a:pt x="138" y="82"/>
                </a:lnTo>
                <a:lnTo>
                  <a:pt x="142" y="78"/>
                </a:lnTo>
                <a:lnTo>
                  <a:pt x="143" y="78"/>
                </a:lnTo>
                <a:lnTo>
                  <a:pt x="147" y="78"/>
                </a:lnTo>
                <a:lnTo>
                  <a:pt x="152" y="80"/>
                </a:lnTo>
                <a:lnTo>
                  <a:pt x="155" y="82"/>
                </a:lnTo>
                <a:lnTo>
                  <a:pt x="158" y="82"/>
                </a:lnTo>
                <a:lnTo>
                  <a:pt x="160" y="82"/>
                </a:lnTo>
                <a:lnTo>
                  <a:pt x="162" y="80"/>
                </a:lnTo>
                <a:lnTo>
                  <a:pt x="162" y="78"/>
                </a:lnTo>
                <a:lnTo>
                  <a:pt x="160" y="75"/>
                </a:lnTo>
                <a:lnTo>
                  <a:pt x="158" y="73"/>
                </a:lnTo>
                <a:lnTo>
                  <a:pt x="158" y="70"/>
                </a:lnTo>
                <a:lnTo>
                  <a:pt x="157" y="67"/>
                </a:lnTo>
                <a:lnTo>
                  <a:pt x="155" y="63"/>
                </a:lnTo>
                <a:lnTo>
                  <a:pt x="155" y="58"/>
                </a:lnTo>
                <a:lnTo>
                  <a:pt x="155" y="55"/>
                </a:lnTo>
                <a:lnTo>
                  <a:pt x="153" y="52"/>
                </a:lnTo>
                <a:lnTo>
                  <a:pt x="150" y="47"/>
                </a:lnTo>
                <a:lnTo>
                  <a:pt x="148" y="45"/>
                </a:lnTo>
                <a:lnTo>
                  <a:pt x="147" y="45"/>
                </a:lnTo>
                <a:lnTo>
                  <a:pt x="147" y="43"/>
                </a:lnTo>
                <a:lnTo>
                  <a:pt x="147" y="42"/>
                </a:lnTo>
                <a:lnTo>
                  <a:pt x="145" y="40"/>
                </a:lnTo>
                <a:lnTo>
                  <a:pt x="143" y="37"/>
                </a:lnTo>
                <a:lnTo>
                  <a:pt x="140" y="35"/>
                </a:lnTo>
                <a:lnTo>
                  <a:pt x="140" y="32"/>
                </a:lnTo>
                <a:lnTo>
                  <a:pt x="140" y="27"/>
                </a:lnTo>
                <a:lnTo>
                  <a:pt x="138" y="22"/>
                </a:lnTo>
                <a:lnTo>
                  <a:pt x="140" y="20"/>
                </a:lnTo>
                <a:lnTo>
                  <a:pt x="140" y="18"/>
                </a:lnTo>
                <a:lnTo>
                  <a:pt x="142" y="17"/>
                </a:lnTo>
                <a:lnTo>
                  <a:pt x="143" y="13"/>
                </a:lnTo>
                <a:lnTo>
                  <a:pt x="145" y="12"/>
                </a:lnTo>
                <a:lnTo>
                  <a:pt x="152" y="12"/>
                </a:lnTo>
                <a:lnTo>
                  <a:pt x="153" y="10"/>
                </a:lnTo>
                <a:lnTo>
                  <a:pt x="157" y="8"/>
                </a:lnTo>
                <a:lnTo>
                  <a:pt x="158" y="8"/>
                </a:lnTo>
                <a:lnTo>
                  <a:pt x="168" y="7"/>
                </a:lnTo>
                <a:lnTo>
                  <a:pt x="175" y="5"/>
                </a:lnTo>
                <a:lnTo>
                  <a:pt x="183" y="3"/>
                </a:lnTo>
                <a:lnTo>
                  <a:pt x="188" y="0"/>
                </a:lnTo>
                <a:lnTo>
                  <a:pt x="190" y="0"/>
                </a:lnTo>
                <a:lnTo>
                  <a:pt x="190" y="2"/>
                </a:lnTo>
                <a:lnTo>
                  <a:pt x="192" y="7"/>
                </a:lnTo>
                <a:lnTo>
                  <a:pt x="193" y="8"/>
                </a:lnTo>
                <a:lnTo>
                  <a:pt x="195" y="12"/>
                </a:lnTo>
                <a:lnTo>
                  <a:pt x="203" y="20"/>
                </a:lnTo>
                <a:lnTo>
                  <a:pt x="207" y="23"/>
                </a:lnTo>
                <a:lnTo>
                  <a:pt x="215" y="25"/>
                </a:lnTo>
                <a:lnTo>
                  <a:pt x="218" y="28"/>
                </a:lnTo>
                <a:close/>
              </a:path>
            </a:pathLst>
          </a:custGeom>
          <a:solidFill>
            <a:srgbClr val="CC70B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5"/>
          <p:cNvSpPr>
            <a:spLocks/>
          </p:cNvSpPr>
          <p:nvPr/>
        </p:nvSpPr>
        <p:spPr bwMode="auto">
          <a:xfrm>
            <a:off x="4208463" y="550863"/>
            <a:ext cx="2259013" cy="1123950"/>
          </a:xfrm>
          <a:custGeom>
            <a:avLst/>
            <a:gdLst/>
            <a:ahLst/>
            <a:cxnLst>
              <a:cxn ang="0">
                <a:pos x="775" y="0"/>
              </a:cxn>
              <a:cxn ang="0">
                <a:pos x="810" y="0"/>
              </a:cxn>
              <a:cxn ang="0">
                <a:pos x="850" y="0"/>
              </a:cxn>
              <a:cxn ang="0">
                <a:pos x="887" y="0"/>
              </a:cxn>
              <a:cxn ang="0">
                <a:pos x="925" y="0"/>
              </a:cxn>
              <a:cxn ang="0">
                <a:pos x="960" y="0"/>
              </a:cxn>
              <a:cxn ang="0">
                <a:pos x="997" y="0"/>
              </a:cxn>
              <a:cxn ang="0">
                <a:pos x="1037" y="0"/>
              </a:cxn>
              <a:cxn ang="0">
                <a:pos x="1072" y="0"/>
              </a:cxn>
              <a:cxn ang="0">
                <a:pos x="1112" y="0"/>
              </a:cxn>
              <a:cxn ang="0">
                <a:pos x="1151" y="0"/>
              </a:cxn>
              <a:cxn ang="0">
                <a:pos x="1189" y="0"/>
              </a:cxn>
              <a:cxn ang="0">
                <a:pos x="1227" y="0"/>
              </a:cxn>
              <a:cxn ang="0">
                <a:pos x="1266" y="0"/>
              </a:cxn>
              <a:cxn ang="0">
                <a:pos x="1306" y="0"/>
              </a:cxn>
              <a:cxn ang="0">
                <a:pos x="1344" y="0"/>
              </a:cxn>
              <a:cxn ang="0">
                <a:pos x="1383" y="0"/>
              </a:cxn>
              <a:cxn ang="0">
                <a:pos x="1421" y="0"/>
              </a:cxn>
              <a:cxn ang="0">
                <a:pos x="1423" y="576"/>
              </a:cxn>
              <a:cxn ang="0">
                <a:pos x="1333" y="708"/>
              </a:cxn>
              <a:cxn ang="0">
                <a:pos x="1081" y="706"/>
              </a:cxn>
              <a:cxn ang="0">
                <a:pos x="830" y="708"/>
              </a:cxn>
              <a:cxn ang="0">
                <a:pos x="520" y="703"/>
              </a:cxn>
              <a:cxn ang="0">
                <a:pos x="538" y="665"/>
              </a:cxn>
              <a:cxn ang="0">
                <a:pos x="531" y="628"/>
              </a:cxn>
              <a:cxn ang="0">
                <a:pos x="496" y="626"/>
              </a:cxn>
              <a:cxn ang="0">
                <a:pos x="463" y="603"/>
              </a:cxn>
              <a:cxn ang="0">
                <a:pos x="428" y="591"/>
              </a:cxn>
              <a:cxn ang="0">
                <a:pos x="379" y="599"/>
              </a:cxn>
              <a:cxn ang="0">
                <a:pos x="353" y="564"/>
              </a:cxn>
              <a:cxn ang="0">
                <a:pos x="306" y="546"/>
              </a:cxn>
              <a:cxn ang="0">
                <a:pos x="259" y="499"/>
              </a:cxn>
              <a:cxn ang="0">
                <a:pos x="194" y="476"/>
              </a:cxn>
              <a:cxn ang="0">
                <a:pos x="172" y="448"/>
              </a:cxn>
              <a:cxn ang="0">
                <a:pos x="139" y="407"/>
              </a:cxn>
              <a:cxn ang="0">
                <a:pos x="152" y="341"/>
              </a:cxn>
              <a:cxn ang="0">
                <a:pos x="112" y="294"/>
              </a:cxn>
              <a:cxn ang="0">
                <a:pos x="80" y="217"/>
              </a:cxn>
              <a:cxn ang="0">
                <a:pos x="45" y="160"/>
              </a:cxn>
              <a:cxn ang="0">
                <a:pos x="4" y="112"/>
              </a:cxn>
              <a:cxn ang="0">
                <a:pos x="9" y="74"/>
              </a:cxn>
              <a:cxn ang="0">
                <a:pos x="15" y="39"/>
              </a:cxn>
              <a:cxn ang="0">
                <a:pos x="45" y="0"/>
              </a:cxn>
              <a:cxn ang="0">
                <a:pos x="84" y="0"/>
              </a:cxn>
              <a:cxn ang="0">
                <a:pos x="121" y="0"/>
              </a:cxn>
              <a:cxn ang="0">
                <a:pos x="159" y="0"/>
              </a:cxn>
              <a:cxn ang="0">
                <a:pos x="197" y="0"/>
              </a:cxn>
              <a:cxn ang="0">
                <a:pos x="234" y="0"/>
              </a:cxn>
              <a:cxn ang="0">
                <a:pos x="272" y="0"/>
              </a:cxn>
              <a:cxn ang="0">
                <a:pos x="308" y="0"/>
              </a:cxn>
              <a:cxn ang="0">
                <a:pos x="346" y="0"/>
              </a:cxn>
              <a:cxn ang="0">
                <a:pos x="384" y="0"/>
              </a:cxn>
              <a:cxn ang="0">
                <a:pos x="424" y="0"/>
              </a:cxn>
              <a:cxn ang="0">
                <a:pos x="463" y="0"/>
              </a:cxn>
              <a:cxn ang="0">
                <a:pos x="501" y="0"/>
              </a:cxn>
              <a:cxn ang="0">
                <a:pos x="540" y="0"/>
              </a:cxn>
              <a:cxn ang="0">
                <a:pos x="578" y="0"/>
              </a:cxn>
              <a:cxn ang="0">
                <a:pos x="618" y="0"/>
              </a:cxn>
              <a:cxn ang="0">
                <a:pos x="656" y="0"/>
              </a:cxn>
              <a:cxn ang="0">
                <a:pos x="695" y="0"/>
              </a:cxn>
              <a:cxn ang="0">
                <a:pos x="732" y="0"/>
              </a:cxn>
            </a:cxnLst>
            <a:rect l="0" t="0" r="r" b="b"/>
            <a:pathLst>
              <a:path w="1423" h="708">
                <a:moveTo>
                  <a:pt x="738" y="0"/>
                </a:moveTo>
                <a:lnTo>
                  <a:pt x="740" y="0"/>
                </a:lnTo>
                <a:lnTo>
                  <a:pt x="743" y="0"/>
                </a:lnTo>
                <a:lnTo>
                  <a:pt x="745" y="0"/>
                </a:lnTo>
                <a:lnTo>
                  <a:pt x="747" y="0"/>
                </a:lnTo>
                <a:lnTo>
                  <a:pt x="750" y="0"/>
                </a:lnTo>
                <a:lnTo>
                  <a:pt x="752" y="0"/>
                </a:lnTo>
                <a:lnTo>
                  <a:pt x="753" y="0"/>
                </a:lnTo>
                <a:lnTo>
                  <a:pt x="757" y="0"/>
                </a:lnTo>
                <a:lnTo>
                  <a:pt x="758" y="0"/>
                </a:lnTo>
                <a:lnTo>
                  <a:pt x="760" y="0"/>
                </a:lnTo>
                <a:lnTo>
                  <a:pt x="763" y="0"/>
                </a:lnTo>
                <a:lnTo>
                  <a:pt x="765" y="0"/>
                </a:lnTo>
                <a:lnTo>
                  <a:pt x="768" y="0"/>
                </a:lnTo>
                <a:lnTo>
                  <a:pt x="770" y="0"/>
                </a:lnTo>
                <a:lnTo>
                  <a:pt x="772" y="0"/>
                </a:lnTo>
                <a:lnTo>
                  <a:pt x="775" y="0"/>
                </a:lnTo>
                <a:lnTo>
                  <a:pt x="777" y="0"/>
                </a:lnTo>
                <a:lnTo>
                  <a:pt x="778" y="0"/>
                </a:lnTo>
                <a:lnTo>
                  <a:pt x="782" y="0"/>
                </a:lnTo>
                <a:lnTo>
                  <a:pt x="783" y="0"/>
                </a:lnTo>
                <a:lnTo>
                  <a:pt x="785" y="0"/>
                </a:lnTo>
                <a:lnTo>
                  <a:pt x="788" y="0"/>
                </a:lnTo>
                <a:lnTo>
                  <a:pt x="790" y="0"/>
                </a:lnTo>
                <a:lnTo>
                  <a:pt x="793" y="0"/>
                </a:lnTo>
                <a:lnTo>
                  <a:pt x="795" y="0"/>
                </a:lnTo>
                <a:lnTo>
                  <a:pt x="797" y="0"/>
                </a:lnTo>
                <a:lnTo>
                  <a:pt x="798" y="0"/>
                </a:lnTo>
                <a:lnTo>
                  <a:pt x="800" y="0"/>
                </a:lnTo>
                <a:lnTo>
                  <a:pt x="802" y="0"/>
                </a:lnTo>
                <a:lnTo>
                  <a:pt x="803" y="0"/>
                </a:lnTo>
                <a:lnTo>
                  <a:pt x="807" y="0"/>
                </a:lnTo>
                <a:lnTo>
                  <a:pt x="808" y="0"/>
                </a:lnTo>
                <a:lnTo>
                  <a:pt x="810" y="0"/>
                </a:lnTo>
                <a:lnTo>
                  <a:pt x="813" y="0"/>
                </a:lnTo>
                <a:lnTo>
                  <a:pt x="815" y="0"/>
                </a:lnTo>
                <a:lnTo>
                  <a:pt x="818" y="0"/>
                </a:lnTo>
                <a:lnTo>
                  <a:pt x="820" y="0"/>
                </a:lnTo>
                <a:lnTo>
                  <a:pt x="822" y="0"/>
                </a:lnTo>
                <a:lnTo>
                  <a:pt x="825" y="0"/>
                </a:lnTo>
                <a:lnTo>
                  <a:pt x="827" y="0"/>
                </a:lnTo>
                <a:lnTo>
                  <a:pt x="828" y="0"/>
                </a:lnTo>
                <a:lnTo>
                  <a:pt x="832" y="0"/>
                </a:lnTo>
                <a:lnTo>
                  <a:pt x="833" y="0"/>
                </a:lnTo>
                <a:lnTo>
                  <a:pt x="835" y="0"/>
                </a:lnTo>
                <a:lnTo>
                  <a:pt x="838" y="0"/>
                </a:lnTo>
                <a:lnTo>
                  <a:pt x="840" y="0"/>
                </a:lnTo>
                <a:lnTo>
                  <a:pt x="843" y="0"/>
                </a:lnTo>
                <a:lnTo>
                  <a:pt x="845" y="0"/>
                </a:lnTo>
                <a:lnTo>
                  <a:pt x="847" y="0"/>
                </a:lnTo>
                <a:lnTo>
                  <a:pt x="850" y="0"/>
                </a:lnTo>
                <a:lnTo>
                  <a:pt x="852" y="0"/>
                </a:lnTo>
                <a:lnTo>
                  <a:pt x="853" y="0"/>
                </a:lnTo>
                <a:lnTo>
                  <a:pt x="857" y="0"/>
                </a:lnTo>
                <a:lnTo>
                  <a:pt x="858" y="0"/>
                </a:lnTo>
                <a:lnTo>
                  <a:pt x="860" y="0"/>
                </a:lnTo>
                <a:lnTo>
                  <a:pt x="864" y="0"/>
                </a:lnTo>
                <a:lnTo>
                  <a:pt x="865" y="0"/>
                </a:lnTo>
                <a:lnTo>
                  <a:pt x="869" y="0"/>
                </a:lnTo>
                <a:lnTo>
                  <a:pt x="870" y="0"/>
                </a:lnTo>
                <a:lnTo>
                  <a:pt x="872" y="0"/>
                </a:lnTo>
                <a:lnTo>
                  <a:pt x="875" y="0"/>
                </a:lnTo>
                <a:lnTo>
                  <a:pt x="877" y="0"/>
                </a:lnTo>
                <a:lnTo>
                  <a:pt x="879" y="0"/>
                </a:lnTo>
                <a:lnTo>
                  <a:pt x="882" y="0"/>
                </a:lnTo>
                <a:lnTo>
                  <a:pt x="884" y="0"/>
                </a:lnTo>
                <a:lnTo>
                  <a:pt x="885" y="0"/>
                </a:lnTo>
                <a:lnTo>
                  <a:pt x="887" y="0"/>
                </a:lnTo>
                <a:lnTo>
                  <a:pt x="889" y="0"/>
                </a:lnTo>
                <a:lnTo>
                  <a:pt x="890" y="0"/>
                </a:lnTo>
                <a:lnTo>
                  <a:pt x="894" y="0"/>
                </a:lnTo>
                <a:lnTo>
                  <a:pt x="895" y="0"/>
                </a:lnTo>
                <a:lnTo>
                  <a:pt x="897" y="0"/>
                </a:lnTo>
                <a:lnTo>
                  <a:pt x="900" y="0"/>
                </a:lnTo>
                <a:lnTo>
                  <a:pt x="902" y="0"/>
                </a:lnTo>
                <a:lnTo>
                  <a:pt x="904" y="0"/>
                </a:lnTo>
                <a:lnTo>
                  <a:pt x="907" y="0"/>
                </a:lnTo>
                <a:lnTo>
                  <a:pt x="909" y="0"/>
                </a:lnTo>
                <a:lnTo>
                  <a:pt x="912" y="0"/>
                </a:lnTo>
                <a:lnTo>
                  <a:pt x="914" y="0"/>
                </a:lnTo>
                <a:lnTo>
                  <a:pt x="915" y="0"/>
                </a:lnTo>
                <a:lnTo>
                  <a:pt x="919" y="0"/>
                </a:lnTo>
                <a:lnTo>
                  <a:pt x="920" y="0"/>
                </a:lnTo>
                <a:lnTo>
                  <a:pt x="922" y="0"/>
                </a:lnTo>
                <a:lnTo>
                  <a:pt x="925" y="0"/>
                </a:lnTo>
                <a:lnTo>
                  <a:pt x="927" y="0"/>
                </a:lnTo>
                <a:lnTo>
                  <a:pt x="929" y="0"/>
                </a:lnTo>
                <a:lnTo>
                  <a:pt x="932" y="0"/>
                </a:lnTo>
                <a:lnTo>
                  <a:pt x="934" y="0"/>
                </a:lnTo>
                <a:lnTo>
                  <a:pt x="937" y="0"/>
                </a:lnTo>
                <a:lnTo>
                  <a:pt x="939" y="0"/>
                </a:lnTo>
                <a:lnTo>
                  <a:pt x="940" y="0"/>
                </a:lnTo>
                <a:lnTo>
                  <a:pt x="944" y="0"/>
                </a:lnTo>
                <a:lnTo>
                  <a:pt x="945" y="0"/>
                </a:lnTo>
                <a:lnTo>
                  <a:pt x="947" y="0"/>
                </a:lnTo>
                <a:lnTo>
                  <a:pt x="950" y="0"/>
                </a:lnTo>
                <a:lnTo>
                  <a:pt x="952" y="0"/>
                </a:lnTo>
                <a:lnTo>
                  <a:pt x="954" y="0"/>
                </a:lnTo>
                <a:lnTo>
                  <a:pt x="955" y="0"/>
                </a:lnTo>
                <a:lnTo>
                  <a:pt x="957" y="0"/>
                </a:lnTo>
                <a:lnTo>
                  <a:pt x="959" y="0"/>
                </a:lnTo>
                <a:lnTo>
                  <a:pt x="960" y="0"/>
                </a:lnTo>
                <a:lnTo>
                  <a:pt x="962" y="0"/>
                </a:lnTo>
                <a:lnTo>
                  <a:pt x="964" y="0"/>
                </a:lnTo>
                <a:lnTo>
                  <a:pt x="965" y="0"/>
                </a:lnTo>
                <a:lnTo>
                  <a:pt x="969" y="0"/>
                </a:lnTo>
                <a:lnTo>
                  <a:pt x="970" y="0"/>
                </a:lnTo>
                <a:lnTo>
                  <a:pt x="972" y="0"/>
                </a:lnTo>
                <a:lnTo>
                  <a:pt x="975" y="0"/>
                </a:lnTo>
                <a:lnTo>
                  <a:pt x="977" y="0"/>
                </a:lnTo>
                <a:lnTo>
                  <a:pt x="979" y="0"/>
                </a:lnTo>
                <a:lnTo>
                  <a:pt x="982" y="0"/>
                </a:lnTo>
                <a:lnTo>
                  <a:pt x="984" y="0"/>
                </a:lnTo>
                <a:lnTo>
                  <a:pt x="987" y="0"/>
                </a:lnTo>
                <a:lnTo>
                  <a:pt x="989" y="0"/>
                </a:lnTo>
                <a:lnTo>
                  <a:pt x="990" y="0"/>
                </a:lnTo>
                <a:lnTo>
                  <a:pt x="994" y="0"/>
                </a:lnTo>
                <a:lnTo>
                  <a:pt x="995" y="0"/>
                </a:lnTo>
                <a:lnTo>
                  <a:pt x="997" y="0"/>
                </a:lnTo>
                <a:lnTo>
                  <a:pt x="1000" y="0"/>
                </a:lnTo>
                <a:lnTo>
                  <a:pt x="1002" y="0"/>
                </a:lnTo>
                <a:lnTo>
                  <a:pt x="1004" y="0"/>
                </a:lnTo>
                <a:lnTo>
                  <a:pt x="1007" y="0"/>
                </a:lnTo>
                <a:lnTo>
                  <a:pt x="1009" y="0"/>
                </a:lnTo>
                <a:lnTo>
                  <a:pt x="1012" y="0"/>
                </a:lnTo>
                <a:lnTo>
                  <a:pt x="1014" y="0"/>
                </a:lnTo>
                <a:lnTo>
                  <a:pt x="1015" y="0"/>
                </a:lnTo>
                <a:lnTo>
                  <a:pt x="1019" y="0"/>
                </a:lnTo>
                <a:lnTo>
                  <a:pt x="1020" y="0"/>
                </a:lnTo>
                <a:lnTo>
                  <a:pt x="1022" y="0"/>
                </a:lnTo>
                <a:lnTo>
                  <a:pt x="1025" y="0"/>
                </a:lnTo>
                <a:lnTo>
                  <a:pt x="1027" y="0"/>
                </a:lnTo>
                <a:lnTo>
                  <a:pt x="1029" y="0"/>
                </a:lnTo>
                <a:lnTo>
                  <a:pt x="1032" y="0"/>
                </a:lnTo>
                <a:lnTo>
                  <a:pt x="1034" y="0"/>
                </a:lnTo>
                <a:lnTo>
                  <a:pt x="1037" y="0"/>
                </a:lnTo>
                <a:lnTo>
                  <a:pt x="1039" y="0"/>
                </a:lnTo>
                <a:lnTo>
                  <a:pt x="1040" y="0"/>
                </a:lnTo>
                <a:lnTo>
                  <a:pt x="1044" y="0"/>
                </a:lnTo>
                <a:lnTo>
                  <a:pt x="1045" y="0"/>
                </a:lnTo>
                <a:lnTo>
                  <a:pt x="1047" y="0"/>
                </a:lnTo>
                <a:lnTo>
                  <a:pt x="1051" y="0"/>
                </a:lnTo>
                <a:lnTo>
                  <a:pt x="1052" y="0"/>
                </a:lnTo>
                <a:lnTo>
                  <a:pt x="1054" y="0"/>
                </a:lnTo>
                <a:lnTo>
                  <a:pt x="1056" y="0"/>
                </a:lnTo>
                <a:lnTo>
                  <a:pt x="1057" y="0"/>
                </a:lnTo>
                <a:lnTo>
                  <a:pt x="1059" y="0"/>
                </a:lnTo>
                <a:lnTo>
                  <a:pt x="1062" y="0"/>
                </a:lnTo>
                <a:lnTo>
                  <a:pt x="1064" y="0"/>
                </a:lnTo>
                <a:lnTo>
                  <a:pt x="1066" y="0"/>
                </a:lnTo>
                <a:lnTo>
                  <a:pt x="1069" y="0"/>
                </a:lnTo>
                <a:lnTo>
                  <a:pt x="1071" y="0"/>
                </a:lnTo>
                <a:lnTo>
                  <a:pt x="1072" y="0"/>
                </a:lnTo>
                <a:lnTo>
                  <a:pt x="1076" y="0"/>
                </a:lnTo>
                <a:lnTo>
                  <a:pt x="1077" y="0"/>
                </a:lnTo>
                <a:lnTo>
                  <a:pt x="1079" y="0"/>
                </a:lnTo>
                <a:lnTo>
                  <a:pt x="1082" y="0"/>
                </a:lnTo>
                <a:lnTo>
                  <a:pt x="1084" y="0"/>
                </a:lnTo>
                <a:lnTo>
                  <a:pt x="1087" y="0"/>
                </a:lnTo>
                <a:lnTo>
                  <a:pt x="1089" y="0"/>
                </a:lnTo>
                <a:lnTo>
                  <a:pt x="1091" y="0"/>
                </a:lnTo>
                <a:lnTo>
                  <a:pt x="1094" y="0"/>
                </a:lnTo>
                <a:lnTo>
                  <a:pt x="1096" y="0"/>
                </a:lnTo>
                <a:lnTo>
                  <a:pt x="1097" y="0"/>
                </a:lnTo>
                <a:lnTo>
                  <a:pt x="1101" y="0"/>
                </a:lnTo>
                <a:lnTo>
                  <a:pt x="1102" y="0"/>
                </a:lnTo>
                <a:lnTo>
                  <a:pt x="1104" y="0"/>
                </a:lnTo>
                <a:lnTo>
                  <a:pt x="1107" y="0"/>
                </a:lnTo>
                <a:lnTo>
                  <a:pt x="1109" y="0"/>
                </a:lnTo>
                <a:lnTo>
                  <a:pt x="1112" y="0"/>
                </a:lnTo>
                <a:lnTo>
                  <a:pt x="1114" y="0"/>
                </a:lnTo>
                <a:lnTo>
                  <a:pt x="1116" y="0"/>
                </a:lnTo>
                <a:lnTo>
                  <a:pt x="1119" y="0"/>
                </a:lnTo>
                <a:lnTo>
                  <a:pt x="1121" y="0"/>
                </a:lnTo>
                <a:lnTo>
                  <a:pt x="1122" y="0"/>
                </a:lnTo>
                <a:lnTo>
                  <a:pt x="1126" y="0"/>
                </a:lnTo>
                <a:lnTo>
                  <a:pt x="1127" y="0"/>
                </a:lnTo>
                <a:lnTo>
                  <a:pt x="1129" y="0"/>
                </a:lnTo>
                <a:lnTo>
                  <a:pt x="1132" y="0"/>
                </a:lnTo>
                <a:lnTo>
                  <a:pt x="1134" y="0"/>
                </a:lnTo>
                <a:lnTo>
                  <a:pt x="1137" y="0"/>
                </a:lnTo>
                <a:lnTo>
                  <a:pt x="1139" y="0"/>
                </a:lnTo>
                <a:lnTo>
                  <a:pt x="1141" y="0"/>
                </a:lnTo>
                <a:lnTo>
                  <a:pt x="1144" y="0"/>
                </a:lnTo>
                <a:lnTo>
                  <a:pt x="1146" y="0"/>
                </a:lnTo>
                <a:lnTo>
                  <a:pt x="1147" y="0"/>
                </a:lnTo>
                <a:lnTo>
                  <a:pt x="1151" y="0"/>
                </a:lnTo>
                <a:lnTo>
                  <a:pt x="1152" y="0"/>
                </a:lnTo>
                <a:lnTo>
                  <a:pt x="1154" y="0"/>
                </a:lnTo>
                <a:lnTo>
                  <a:pt x="1157" y="0"/>
                </a:lnTo>
                <a:lnTo>
                  <a:pt x="1159" y="0"/>
                </a:lnTo>
                <a:lnTo>
                  <a:pt x="1162" y="0"/>
                </a:lnTo>
                <a:lnTo>
                  <a:pt x="1164" y="0"/>
                </a:lnTo>
                <a:lnTo>
                  <a:pt x="1166" y="0"/>
                </a:lnTo>
                <a:lnTo>
                  <a:pt x="1169" y="0"/>
                </a:lnTo>
                <a:lnTo>
                  <a:pt x="1171" y="0"/>
                </a:lnTo>
                <a:lnTo>
                  <a:pt x="1172" y="0"/>
                </a:lnTo>
                <a:lnTo>
                  <a:pt x="1176" y="0"/>
                </a:lnTo>
                <a:lnTo>
                  <a:pt x="1177" y="0"/>
                </a:lnTo>
                <a:lnTo>
                  <a:pt x="1181" y="0"/>
                </a:lnTo>
                <a:lnTo>
                  <a:pt x="1182" y="0"/>
                </a:lnTo>
                <a:lnTo>
                  <a:pt x="1184" y="0"/>
                </a:lnTo>
                <a:lnTo>
                  <a:pt x="1187" y="0"/>
                </a:lnTo>
                <a:lnTo>
                  <a:pt x="1189" y="0"/>
                </a:lnTo>
                <a:lnTo>
                  <a:pt x="1191" y="0"/>
                </a:lnTo>
                <a:lnTo>
                  <a:pt x="1194" y="0"/>
                </a:lnTo>
                <a:lnTo>
                  <a:pt x="1196" y="0"/>
                </a:lnTo>
                <a:lnTo>
                  <a:pt x="1197" y="0"/>
                </a:lnTo>
                <a:lnTo>
                  <a:pt x="1201" y="0"/>
                </a:lnTo>
                <a:lnTo>
                  <a:pt x="1202" y="0"/>
                </a:lnTo>
                <a:lnTo>
                  <a:pt x="1206" y="0"/>
                </a:lnTo>
                <a:lnTo>
                  <a:pt x="1207" y="0"/>
                </a:lnTo>
                <a:lnTo>
                  <a:pt x="1209" y="0"/>
                </a:lnTo>
                <a:lnTo>
                  <a:pt x="1212" y="0"/>
                </a:lnTo>
                <a:lnTo>
                  <a:pt x="1214" y="0"/>
                </a:lnTo>
                <a:lnTo>
                  <a:pt x="1216" y="0"/>
                </a:lnTo>
                <a:lnTo>
                  <a:pt x="1219" y="0"/>
                </a:lnTo>
                <a:lnTo>
                  <a:pt x="1221" y="0"/>
                </a:lnTo>
                <a:lnTo>
                  <a:pt x="1222" y="0"/>
                </a:lnTo>
                <a:lnTo>
                  <a:pt x="1226" y="0"/>
                </a:lnTo>
                <a:lnTo>
                  <a:pt x="1227" y="0"/>
                </a:lnTo>
                <a:lnTo>
                  <a:pt x="1231" y="0"/>
                </a:lnTo>
                <a:lnTo>
                  <a:pt x="1232" y="0"/>
                </a:lnTo>
                <a:lnTo>
                  <a:pt x="1234" y="0"/>
                </a:lnTo>
                <a:lnTo>
                  <a:pt x="1237" y="0"/>
                </a:lnTo>
                <a:lnTo>
                  <a:pt x="1239" y="0"/>
                </a:lnTo>
                <a:lnTo>
                  <a:pt x="1241" y="0"/>
                </a:lnTo>
                <a:lnTo>
                  <a:pt x="1244" y="0"/>
                </a:lnTo>
                <a:lnTo>
                  <a:pt x="1246" y="0"/>
                </a:lnTo>
                <a:lnTo>
                  <a:pt x="1248" y="0"/>
                </a:lnTo>
                <a:lnTo>
                  <a:pt x="1251" y="0"/>
                </a:lnTo>
                <a:lnTo>
                  <a:pt x="1253" y="0"/>
                </a:lnTo>
                <a:lnTo>
                  <a:pt x="1256" y="0"/>
                </a:lnTo>
                <a:lnTo>
                  <a:pt x="1258" y="0"/>
                </a:lnTo>
                <a:lnTo>
                  <a:pt x="1259" y="0"/>
                </a:lnTo>
                <a:lnTo>
                  <a:pt x="1263" y="0"/>
                </a:lnTo>
                <a:lnTo>
                  <a:pt x="1264" y="0"/>
                </a:lnTo>
                <a:lnTo>
                  <a:pt x="1266" y="0"/>
                </a:lnTo>
                <a:lnTo>
                  <a:pt x="1269" y="0"/>
                </a:lnTo>
                <a:lnTo>
                  <a:pt x="1271" y="0"/>
                </a:lnTo>
                <a:lnTo>
                  <a:pt x="1273" y="0"/>
                </a:lnTo>
                <a:lnTo>
                  <a:pt x="1276" y="0"/>
                </a:lnTo>
                <a:lnTo>
                  <a:pt x="1278" y="0"/>
                </a:lnTo>
                <a:lnTo>
                  <a:pt x="1281" y="0"/>
                </a:lnTo>
                <a:lnTo>
                  <a:pt x="1283" y="0"/>
                </a:lnTo>
                <a:lnTo>
                  <a:pt x="1284" y="0"/>
                </a:lnTo>
                <a:lnTo>
                  <a:pt x="1288" y="0"/>
                </a:lnTo>
                <a:lnTo>
                  <a:pt x="1289" y="0"/>
                </a:lnTo>
                <a:lnTo>
                  <a:pt x="1291" y="0"/>
                </a:lnTo>
                <a:lnTo>
                  <a:pt x="1294" y="0"/>
                </a:lnTo>
                <a:lnTo>
                  <a:pt x="1296" y="0"/>
                </a:lnTo>
                <a:lnTo>
                  <a:pt x="1298" y="0"/>
                </a:lnTo>
                <a:lnTo>
                  <a:pt x="1301" y="0"/>
                </a:lnTo>
                <a:lnTo>
                  <a:pt x="1303" y="0"/>
                </a:lnTo>
                <a:lnTo>
                  <a:pt x="1306" y="0"/>
                </a:lnTo>
                <a:lnTo>
                  <a:pt x="1308" y="0"/>
                </a:lnTo>
                <a:lnTo>
                  <a:pt x="1309" y="0"/>
                </a:lnTo>
                <a:lnTo>
                  <a:pt x="1313" y="0"/>
                </a:lnTo>
                <a:lnTo>
                  <a:pt x="1314" y="0"/>
                </a:lnTo>
                <a:lnTo>
                  <a:pt x="1316" y="0"/>
                </a:lnTo>
                <a:lnTo>
                  <a:pt x="1319" y="0"/>
                </a:lnTo>
                <a:lnTo>
                  <a:pt x="1321" y="0"/>
                </a:lnTo>
                <a:lnTo>
                  <a:pt x="1323" y="0"/>
                </a:lnTo>
                <a:lnTo>
                  <a:pt x="1326" y="0"/>
                </a:lnTo>
                <a:lnTo>
                  <a:pt x="1328" y="0"/>
                </a:lnTo>
                <a:lnTo>
                  <a:pt x="1331" y="0"/>
                </a:lnTo>
                <a:lnTo>
                  <a:pt x="1333" y="0"/>
                </a:lnTo>
                <a:lnTo>
                  <a:pt x="1334" y="0"/>
                </a:lnTo>
                <a:lnTo>
                  <a:pt x="1338" y="0"/>
                </a:lnTo>
                <a:lnTo>
                  <a:pt x="1339" y="0"/>
                </a:lnTo>
                <a:lnTo>
                  <a:pt x="1341" y="0"/>
                </a:lnTo>
                <a:lnTo>
                  <a:pt x="1344" y="0"/>
                </a:lnTo>
                <a:lnTo>
                  <a:pt x="1346" y="0"/>
                </a:lnTo>
                <a:lnTo>
                  <a:pt x="1348" y="0"/>
                </a:lnTo>
                <a:lnTo>
                  <a:pt x="1351" y="0"/>
                </a:lnTo>
                <a:lnTo>
                  <a:pt x="1353" y="0"/>
                </a:lnTo>
                <a:lnTo>
                  <a:pt x="1356" y="0"/>
                </a:lnTo>
                <a:lnTo>
                  <a:pt x="1358" y="0"/>
                </a:lnTo>
                <a:lnTo>
                  <a:pt x="1359" y="0"/>
                </a:lnTo>
                <a:lnTo>
                  <a:pt x="1363" y="0"/>
                </a:lnTo>
                <a:lnTo>
                  <a:pt x="1364" y="0"/>
                </a:lnTo>
                <a:lnTo>
                  <a:pt x="1366" y="0"/>
                </a:lnTo>
                <a:lnTo>
                  <a:pt x="1369" y="0"/>
                </a:lnTo>
                <a:lnTo>
                  <a:pt x="1371" y="0"/>
                </a:lnTo>
                <a:lnTo>
                  <a:pt x="1373" y="0"/>
                </a:lnTo>
                <a:lnTo>
                  <a:pt x="1376" y="0"/>
                </a:lnTo>
                <a:lnTo>
                  <a:pt x="1378" y="0"/>
                </a:lnTo>
                <a:lnTo>
                  <a:pt x="1381" y="0"/>
                </a:lnTo>
                <a:lnTo>
                  <a:pt x="1383" y="0"/>
                </a:lnTo>
                <a:lnTo>
                  <a:pt x="1384" y="0"/>
                </a:lnTo>
                <a:lnTo>
                  <a:pt x="1388" y="0"/>
                </a:lnTo>
                <a:lnTo>
                  <a:pt x="1389" y="0"/>
                </a:lnTo>
                <a:lnTo>
                  <a:pt x="1391" y="0"/>
                </a:lnTo>
                <a:lnTo>
                  <a:pt x="1394" y="0"/>
                </a:lnTo>
                <a:lnTo>
                  <a:pt x="1396" y="0"/>
                </a:lnTo>
                <a:lnTo>
                  <a:pt x="1398" y="0"/>
                </a:lnTo>
                <a:lnTo>
                  <a:pt x="1401" y="0"/>
                </a:lnTo>
                <a:lnTo>
                  <a:pt x="1403" y="0"/>
                </a:lnTo>
                <a:lnTo>
                  <a:pt x="1406" y="0"/>
                </a:lnTo>
                <a:lnTo>
                  <a:pt x="1408" y="0"/>
                </a:lnTo>
                <a:lnTo>
                  <a:pt x="1409" y="0"/>
                </a:lnTo>
                <a:lnTo>
                  <a:pt x="1413" y="0"/>
                </a:lnTo>
                <a:lnTo>
                  <a:pt x="1414" y="0"/>
                </a:lnTo>
                <a:lnTo>
                  <a:pt x="1416" y="0"/>
                </a:lnTo>
                <a:lnTo>
                  <a:pt x="1419" y="0"/>
                </a:lnTo>
                <a:lnTo>
                  <a:pt x="1421" y="0"/>
                </a:lnTo>
                <a:lnTo>
                  <a:pt x="1423" y="0"/>
                </a:lnTo>
                <a:lnTo>
                  <a:pt x="1423" y="92"/>
                </a:lnTo>
                <a:lnTo>
                  <a:pt x="1423" y="150"/>
                </a:lnTo>
                <a:lnTo>
                  <a:pt x="1423" y="169"/>
                </a:lnTo>
                <a:lnTo>
                  <a:pt x="1423" y="172"/>
                </a:lnTo>
                <a:lnTo>
                  <a:pt x="1423" y="180"/>
                </a:lnTo>
                <a:lnTo>
                  <a:pt x="1423" y="240"/>
                </a:lnTo>
                <a:lnTo>
                  <a:pt x="1423" y="254"/>
                </a:lnTo>
                <a:lnTo>
                  <a:pt x="1423" y="271"/>
                </a:lnTo>
                <a:lnTo>
                  <a:pt x="1423" y="327"/>
                </a:lnTo>
                <a:lnTo>
                  <a:pt x="1423" y="359"/>
                </a:lnTo>
                <a:lnTo>
                  <a:pt x="1423" y="448"/>
                </a:lnTo>
                <a:lnTo>
                  <a:pt x="1423" y="454"/>
                </a:lnTo>
                <a:lnTo>
                  <a:pt x="1423" y="488"/>
                </a:lnTo>
                <a:lnTo>
                  <a:pt x="1423" y="511"/>
                </a:lnTo>
                <a:lnTo>
                  <a:pt x="1423" y="534"/>
                </a:lnTo>
                <a:lnTo>
                  <a:pt x="1423" y="576"/>
                </a:lnTo>
                <a:lnTo>
                  <a:pt x="1423" y="589"/>
                </a:lnTo>
                <a:lnTo>
                  <a:pt x="1423" y="614"/>
                </a:lnTo>
                <a:lnTo>
                  <a:pt x="1423" y="621"/>
                </a:lnTo>
                <a:lnTo>
                  <a:pt x="1423" y="648"/>
                </a:lnTo>
                <a:lnTo>
                  <a:pt x="1423" y="656"/>
                </a:lnTo>
                <a:lnTo>
                  <a:pt x="1423" y="680"/>
                </a:lnTo>
                <a:lnTo>
                  <a:pt x="1423" y="695"/>
                </a:lnTo>
                <a:lnTo>
                  <a:pt x="1423" y="696"/>
                </a:lnTo>
                <a:lnTo>
                  <a:pt x="1423" y="698"/>
                </a:lnTo>
                <a:lnTo>
                  <a:pt x="1423" y="706"/>
                </a:lnTo>
                <a:lnTo>
                  <a:pt x="1421" y="706"/>
                </a:lnTo>
                <a:lnTo>
                  <a:pt x="1419" y="706"/>
                </a:lnTo>
                <a:lnTo>
                  <a:pt x="1404" y="706"/>
                </a:lnTo>
                <a:lnTo>
                  <a:pt x="1398" y="706"/>
                </a:lnTo>
                <a:lnTo>
                  <a:pt x="1348" y="706"/>
                </a:lnTo>
                <a:lnTo>
                  <a:pt x="1336" y="708"/>
                </a:lnTo>
                <a:lnTo>
                  <a:pt x="1333" y="708"/>
                </a:lnTo>
                <a:lnTo>
                  <a:pt x="1331" y="708"/>
                </a:lnTo>
                <a:lnTo>
                  <a:pt x="1306" y="706"/>
                </a:lnTo>
                <a:lnTo>
                  <a:pt x="1304" y="706"/>
                </a:lnTo>
                <a:lnTo>
                  <a:pt x="1303" y="706"/>
                </a:lnTo>
                <a:lnTo>
                  <a:pt x="1298" y="706"/>
                </a:lnTo>
                <a:lnTo>
                  <a:pt x="1286" y="706"/>
                </a:lnTo>
                <a:lnTo>
                  <a:pt x="1248" y="706"/>
                </a:lnTo>
                <a:lnTo>
                  <a:pt x="1241" y="706"/>
                </a:lnTo>
                <a:lnTo>
                  <a:pt x="1236" y="706"/>
                </a:lnTo>
                <a:lnTo>
                  <a:pt x="1219" y="706"/>
                </a:lnTo>
                <a:lnTo>
                  <a:pt x="1197" y="706"/>
                </a:lnTo>
                <a:lnTo>
                  <a:pt x="1196" y="706"/>
                </a:lnTo>
                <a:lnTo>
                  <a:pt x="1191" y="706"/>
                </a:lnTo>
                <a:lnTo>
                  <a:pt x="1149" y="706"/>
                </a:lnTo>
                <a:lnTo>
                  <a:pt x="1104" y="708"/>
                </a:lnTo>
                <a:lnTo>
                  <a:pt x="1082" y="706"/>
                </a:lnTo>
                <a:lnTo>
                  <a:pt x="1081" y="706"/>
                </a:lnTo>
                <a:lnTo>
                  <a:pt x="1059" y="706"/>
                </a:lnTo>
                <a:lnTo>
                  <a:pt x="1052" y="706"/>
                </a:lnTo>
                <a:lnTo>
                  <a:pt x="1012" y="706"/>
                </a:lnTo>
                <a:lnTo>
                  <a:pt x="1002" y="706"/>
                </a:lnTo>
                <a:lnTo>
                  <a:pt x="967" y="706"/>
                </a:lnTo>
                <a:lnTo>
                  <a:pt x="952" y="706"/>
                </a:lnTo>
                <a:lnTo>
                  <a:pt x="927" y="706"/>
                </a:lnTo>
                <a:lnTo>
                  <a:pt x="924" y="706"/>
                </a:lnTo>
                <a:lnTo>
                  <a:pt x="922" y="706"/>
                </a:lnTo>
                <a:lnTo>
                  <a:pt x="920" y="706"/>
                </a:lnTo>
                <a:lnTo>
                  <a:pt x="920" y="708"/>
                </a:lnTo>
                <a:lnTo>
                  <a:pt x="887" y="708"/>
                </a:lnTo>
                <a:lnTo>
                  <a:pt x="877" y="708"/>
                </a:lnTo>
                <a:lnTo>
                  <a:pt x="875" y="708"/>
                </a:lnTo>
                <a:lnTo>
                  <a:pt x="865" y="708"/>
                </a:lnTo>
                <a:lnTo>
                  <a:pt x="850" y="708"/>
                </a:lnTo>
                <a:lnTo>
                  <a:pt x="830" y="708"/>
                </a:lnTo>
                <a:lnTo>
                  <a:pt x="812" y="708"/>
                </a:lnTo>
                <a:lnTo>
                  <a:pt x="785" y="708"/>
                </a:lnTo>
                <a:lnTo>
                  <a:pt x="740" y="708"/>
                </a:lnTo>
                <a:lnTo>
                  <a:pt x="730" y="708"/>
                </a:lnTo>
                <a:lnTo>
                  <a:pt x="695" y="708"/>
                </a:lnTo>
                <a:lnTo>
                  <a:pt x="688" y="708"/>
                </a:lnTo>
                <a:lnTo>
                  <a:pt x="650" y="708"/>
                </a:lnTo>
                <a:lnTo>
                  <a:pt x="648" y="708"/>
                </a:lnTo>
                <a:lnTo>
                  <a:pt x="631" y="708"/>
                </a:lnTo>
                <a:lnTo>
                  <a:pt x="620" y="708"/>
                </a:lnTo>
                <a:lnTo>
                  <a:pt x="603" y="708"/>
                </a:lnTo>
                <a:lnTo>
                  <a:pt x="560" y="708"/>
                </a:lnTo>
                <a:lnTo>
                  <a:pt x="558" y="708"/>
                </a:lnTo>
                <a:lnTo>
                  <a:pt x="540" y="708"/>
                </a:lnTo>
                <a:lnTo>
                  <a:pt x="521" y="708"/>
                </a:lnTo>
                <a:lnTo>
                  <a:pt x="520" y="705"/>
                </a:lnTo>
                <a:lnTo>
                  <a:pt x="520" y="703"/>
                </a:lnTo>
                <a:lnTo>
                  <a:pt x="518" y="701"/>
                </a:lnTo>
                <a:lnTo>
                  <a:pt x="518" y="700"/>
                </a:lnTo>
                <a:lnTo>
                  <a:pt x="521" y="698"/>
                </a:lnTo>
                <a:lnTo>
                  <a:pt x="526" y="700"/>
                </a:lnTo>
                <a:lnTo>
                  <a:pt x="528" y="698"/>
                </a:lnTo>
                <a:lnTo>
                  <a:pt x="528" y="696"/>
                </a:lnTo>
                <a:lnTo>
                  <a:pt x="526" y="693"/>
                </a:lnTo>
                <a:lnTo>
                  <a:pt x="526" y="691"/>
                </a:lnTo>
                <a:lnTo>
                  <a:pt x="526" y="688"/>
                </a:lnTo>
                <a:lnTo>
                  <a:pt x="526" y="685"/>
                </a:lnTo>
                <a:lnTo>
                  <a:pt x="528" y="681"/>
                </a:lnTo>
                <a:lnTo>
                  <a:pt x="530" y="678"/>
                </a:lnTo>
                <a:lnTo>
                  <a:pt x="531" y="676"/>
                </a:lnTo>
                <a:lnTo>
                  <a:pt x="533" y="675"/>
                </a:lnTo>
                <a:lnTo>
                  <a:pt x="535" y="671"/>
                </a:lnTo>
                <a:lnTo>
                  <a:pt x="536" y="666"/>
                </a:lnTo>
                <a:lnTo>
                  <a:pt x="538" y="665"/>
                </a:lnTo>
                <a:lnTo>
                  <a:pt x="535" y="660"/>
                </a:lnTo>
                <a:lnTo>
                  <a:pt x="535" y="656"/>
                </a:lnTo>
                <a:lnTo>
                  <a:pt x="535" y="653"/>
                </a:lnTo>
                <a:lnTo>
                  <a:pt x="533" y="651"/>
                </a:lnTo>
                <a:lnTo>
                  <a:pt x="535" y="648"/>
                </a:lnTo>
                <a:lnTo>
                  <a:pt x="540" y="643"/>
                </a:lnTo>
                <a:lnTo>
                  <a:pt x="541" y="641"/>
                </a:lnTo>
                <a:lnTo>
                  <a:pt x="543" y="639"/>
                </a:lnTo>
                <a:lnTo>
                  <a:pt x="543" y="636"/>
                </a:lnTo>
                <a:lnTo>
                  <a:pt x="543" y="634"/>
                </a:lnTo>
                <a:lnTo>
                  <a:pt x="541" y="633"/>
                </a:lnTo>
                <a:lnTo>
                  <a:pt x="540" y="631"/>
                </a:lnTo>
                <a:lnTo>
                  <a:pt x="538" y="631"/>
                </a:lnTo>
                <a:lnTo>
                  <a:pt x="536" y="631"/>
                </a:lnTo>
                <a:lnTo>
                  <a:pt x="535" y="629"/>
                </a:lnTo>
                <a:lnTo>
                  <a:pt x="533" y="628"/>
                </a:lnTo>
                <a:lnTo>
                  <a:pt x="531" y="628"/>
                </a:lnTo>
                <a:lnTo>
                  <a:pt x="531" y="623"/>
                </a:lnTo>
                <a:lnTo>
                  <a:pt x="530" y="621"/>
                </a:lnTo>
                <a:lnTo>
                  <a:pt x="528" y="619"/>
                </a:lnTo>
                <a:lnTo>
                  <a:pt x="526" y="619"/>
                </a:lnTo>
                <a:lnTo>
                  <a:pt x="526" y="621"/>
                </a:lnTo>
                <a:lnTo>
                  <a:pt x="523" y="626"/>
                </a:lnTo>
                <a:lnTo>
                  <a:pt x="521" y="628"/>
                </a:lnTo>
                <a:lnTo>
                  <a:pt x="518" y="628"/>
                </a:lnTo>
                <a:lnTo>
                  <a:pt x="515" y="626"/>
                </a:lnTo>
                <a:lnTo>
                  <a:pt x="513" y="626"/>
                </a:lnTo>
                <a:lnTo>
                  <a:pt x="511" y="626"/>
                </a:lnTo>
                <a:lnTo>
                  <a:pt x="510" y="624"/>
                </a:lnTo>
                <a:lnTo>
                  <a:pt x="508" y="624"/>
                </a:lnTo>
                <a:lnTo>
                  <a:pt x="506" y="624"/>
                </a:lnTo>
                <a:lnTo>
                  <a:pt x="505" y="624"/>
                </a:lnTo>
                <a:lnTo>
                  <a:pt x="503" y="626"/>
                </a:lnTo>
                <a:lnTo>
                  <a:pt x="496" y="626"/>
                </a:lnTo>
                <a:lnTo>
                  <a:pt x="495" y="626"/>
                </a:lnTo>
                <a:lnTo>
                  <a:pt x="491" y="624"/>
                </a:lnTo>
                <a:lnTo>
                  <a:pt x="490" y="624"/>
                </a:lnTo>
                <a:lnTo>
                  <a:pt x="488" y="626"/>
                </a:lnTo>
                <a:lnTo>
                  <a:pt x="486" y="626"/>
                </a:lnTo>
                <a:lnTo>
                  <a:pt x="485" y="624"/>
                </a:lnTo>
                <a:lnTo>
                  <a:pt x="483" y="623"/>
                </a:lnTo>
                <a:lnTo>
                  <a:pt x="481" y="623"/>
                </a:lnTo>
                <a:lnTo>
                  <a:pt x="478" y="624"/>
                </a:lnTo>
                <a:lnTo>
                  <a:pt x="476" y="624"/>
                </a:lnTo>
                <a:lnTo>
                  <a:pt x="474" y="621"/>
                </a:lnTo>
                <a:lnTo>
                  <a:pt x="473" y="621"/>
                </a:lnTo>
                <a:lnTo>
                  <a:pt x="473" y="619"/>
                </a:lnTo>
                <a:lnTo>
                  <a:pt x="469" y="616"/>
                </a:lnTo>
                <a:lnTo>
                  <a:pt x="464" y="609"/>
                </a:lnTo>
                <a:lnTo>
                  <a:pt x="463" y="604"/>
                </a:lnTo>
                <a:lnTo>
                  <a:pt x="463" y="603"/>
                </a:lnTo>
                <a:lnTo>
                  <a:pt x="461" y="603"/>
                </a:lnTo>
                <a:lnTo>
                  <a:pt x="459" y="603"/>
                </a:lnTo>
                <a:lnTo>
                  <a:pt x="456" y="606"/>
                </a:lnTo>
                <a:lnTo>
                  <a:pt x="453" y="611"/>
                </a:lnTo>
                <a:lnTo>
                  <a:pt x="451" y="613"/>
                </a:lnTo>
                <a:lnTo>
                  <a:pt x="451" y="611"/>
                </a:lnTo>
                <a:lnTo>
                  <a:pt x="448" y="611"/>
                </a:lnTo>
                <a:lnTo>
                  <a:pt x="448" y="608"/>
                </a:lnTo>
                <a:lnTo>
                  <a:pt x="446" y="606"/>
                </a:lnTo>
                <a:lnTo>
                  <a:pt x="444" y="606"/>
                </a:lnTo>
                <a:lnTo>
                  <a:pt x="444" y="604"/>
                </a:lnTo>
                <a:lnTo>
                  <a:pt x="441" y="598"/>
                </a:lnTo>
                <a:lnTo>
                  <a:pt x="436" y="594"/>
                </a:lnTo>
                <a:lnTo>
                  <a:pt x="434" y="591"/>
                </a:lnTo>
                <a:lnTo>
                  <a:pt x="433" y="589"/>
                </a:lnTo>
                <a:lnTo>
                  <a:pt x="429" y="589"/>
                </a:lnTo>
                <a:lnTo>
                  <a:pt x="428" y="591"/>
                </a:lnTo>
                <a:lnTo>
                  <a:pt x="428" y="594"/>
                </a:lnTo>
                <a:lnTo>
                  <a:pt x="426" y="598"/>
                </a:lnTo>
                <a:lnTo>
                  <a:pt x="426" y="601"/>
                </a:lnTo>
                <a:lnTo>
                  <a:pt x="424" y="601"/>
                </a:lnTo>
                <a:lnTo>
                  <a:pt x="421" y="601"/>
                </a:lnTo>
                <a:lnTo>
                  <a:pt x="418" y="601"/>
                </a:lnTo>
                <a:lnTo>
                  <a:pt x="414" y="598"/>
                </a:lnTo>
                <a:lnTo>
                  <a:pt x="413" y="596"/>
                </a:lnTo>
                <a:lnTo>
                  <a:pt x="408" y="598"/>
                </a:lnTo>
                <a:lnTo>
                  <a:pt x="406" y="599"/>
                </a:lnTo>
                <a:lnTo>
                  <a:pt x="404" y="599"/>
                </a:lnTo>
                <a:lnTo>
                  <a:pt x="401" y="599"/>
                </a:lnTo>
                <a:lnTo>
                  <a:pt x="398" y="601"/>
                </a:lnTo>
                <a:lnTo>
                  <a:pt x="394" y="603"/>
                </a:lnTo>
                <a:lnTo>
                  <a:pt x="386" y="601"/>
                </a:lnTo>
                <a:lnTo>
                  <a:pt x="381" y="601"/>
                </a:lnTo>
                <a:lnTo>
                  <a:pt x="379" y="599"/>
                </a:lnTo>
                <a:lnTo>
                  <a:pt x="378" y="598"/>
                </a:lnTo>
                <a:lnTo>
                  <a:pt x="376" y="596"/>
                </a:lnTo>
                <a:lnTo>
                  <a:pt x="373" y="596"/>
                </a:lnTo>
                <a:lnTo>
                  <a:pt x="371" y="596"/>
                </a:lnTo>
                <a:lnTo>
                  <a:pt x="371" y="593"/>
                </a:lnTo>
                <a:lnTo>
                  <a:pt x="369" y="589"/>
                </a:lnTo>
                <a:lnTo>
                  <a:pt x="369" y="588"/>
                </a:lnTo>
                <a:lnTo>
                  <a:pt x="363" y="586"/>
                </a:lnTo>
                <a:lnTo>
                  <a:pt x="361" y="584"/>
                </a:lnTo>
                <a:lnTo>
                  <a:pt x="361" y="583"/>
                </a:lnTo>
                <a:lnTo>
                  <a:pt x="361" y="581"/>
                </a:lnTo>
                <a:lnTo>
                  <a:pt x="363" y="579"/>
                </a:lnTo>
                <a:lnTo>
                  <a:pt x="363" y="578"/>
                </a:lnTo>
                <a:lnTo>
                  <a:pt x="361" y="576"/>
                </a:lnTo>
                <a:lnTo>
                  <a:pt x="358" y="569"/>
                </a:lnTo>
                <a:lnTo>
                  <a:pt x="356" y="564"/>
                </a:lnTo>
                <a:lnTo>
                  <a:pt x="353" y="564"/>
                </a:lnTo>
                <a:lnTo>
                  <a:pt x="349" y="564"/>
                </a:lnTo>
                <a:lnTo>
                  <a:pt x="349" y="566"/>
                </a:lnTo>
                <a:lnTo>
                  <a:pt x="348" y="568"/>
                </a:lnTo>
                <a:lnTo>
                  <a:pt x="344" y="569"/>
                </a:lnTo>
                <a:lnTo>
                  <a:pt x="343" y="571"/>
                </a:lnTo>
                <a:lnTo>
                  <a:pt x="341" y="569"/>
                </a:lnTo>
                <a:lnTo>
                  <a:pt x="339" y="569"/>
                </a:lnTo>
                <a:lnTo>
                  <a:pt x="336" y="568"/>
                </a:lnTo>
                <a:lnTo>
                  <a:pt x="331" y="566"/>
                </a:lnTo>
                <a:lnTo>
                  <a:pt x="329" y="566"/>
                </a:lnTo>
                <a:lnTo>
                  <a:pt x="328" y="566"/>
                </a:lnTo>
                <a:lnTo>
                  <a:pt x="321" y="564"/>
                </a:lnTo>
                <a:lnTo>
                  <a:pt x="319" y="563"/>
                </a:lnTo>
                <a:lnTo>
                  <a:pt x="318" y="558"/>
                </a:lnTo>
                <a:lnTo>
                  <a:pt x="318" y="551"/>
                </a:lnTo>
                <a:lnTo>
                  <a:pt x="311" y="548"/>
                </a:lnTo>
                <a:lnTo>
                  <a:pt x="306" y="546"/>
                </a:lnTo>
                <a:lnTo>
                  <a:pt x="303" y="544"/>
                </a:lnTo>
                <a:lnTo>
                  <a:pt x="301" y="544"/>
                </a:lnTo>
                <a:lnTo>
                  <a:pt x="298" y="539"/>
                </a:lnTo>
                <a:lnTo>
                  <a:pt x="294" y="538"/>
                </a:lnTo>
                <a:lnTo>
                  <a:pt x="293" y="536"/>
                </a:lnTo>
                <a:lnTo>
                  <a:pt x="291" y="534"/>
                </a:lnTo>
                <a:lnTo>
                  <a:pt x="287" y="529"/>
                </a:lnTo>
                <a:lnTo>
                  <a:pt x="284" y="526"/>
                </a:lnTo>
                <a:lnTo>
                  <a:pt x="279" y="518"/>
                </a:lnTo>
                <a:lnTo>
                  <a:pt x="276" y="509"/>
                </a:lnTo>
                <a:lnTo>
                  <a:pt x="276" y="503"/>
                </a:lnTo>
                <a:lnTo>
                  <a:pt x="276" y="499"/>
                </a:lnTo>
                <a:lnTo>
                  <a:pt x="272" y="496"/>
                </a:lnTo>
                <a:lnTo>
                  <a:pt x="271" y="496"/>
                </a:lnTo>
                <a:lnTo>
                  <a:pt x="269" y="496"/>
                </a:lnTo>
                <a:lnTo>
                  <a:pt x="262" y="498"/>
                </a:lnTo>
                <a:lnTo>
                  <a:pt x="259" y="499"/>
                </a:lnTo>
                <a:lnTo>
                  <a:pt x="257" y="501"/>
                </a:lnTo>
                <a:lnTo>
                  <a:pt x="249" y="498"/>
                </a:lnTo>
                <a:lnTo>
                  <a:pt x="247" y="498"/>
                </a:lnTo>
                <a:lnTo>
                  <a:pt x="244" y="499"/>
                </a:lnTo>
                <a:lnTo>
                  <a:pt x="241" y="498"/>
                </a:lnTo>
                <a:lnTo>
                  <a:pt x="237" y="499"/>
                </a:lnTo>
                <a:lnTo>
                  <a:pt x="234" y="503"/>
                </a:lnTo>
                <a:lnTo>
                  <a:pt x="232" y="506"/>
                </a:lnTo>
                <a:lnTo>
                  <a:pt x="229" y="506"/>
                </a:lnTo>
                <a:lnTo>
                  <a:pt x="224" y="506"/>
                </a:lnTo>
                <a:lnTo>
                  <a:pt x="219" y="504"/>
                </a:lnTo>
                <a:lnTo>
                  <a:pt x="217" y="503"/>
                </a:lnTo>
                <a:lnTo>
                  <a:pt x="214" y="498"/>
                </a:lnTo>
                <a:lnTo>
                  <a:pt x="209" y="489"/>
                </a:lnTo>
                <a:lnTo>
                  <a:pt x="202" y="483"/>
                </a:lnTo>
                <a:lnTo>
                  <a:pt x="199" y="479"/>
                </a:lnTo>
                <a:lnTo>
                  <a:pt x="194" y="476"/>
                </a:lnTo>
                <a:lnTo>
                  <a:pt x="191" y="476"/>
                </a:lnTo>
                <a:lnTo>
                  <a:pt x="186" y="476"/>
                </a:lnTo>
                <a:lnTo>
                  <a:pt x="177" y="478"/>
                </a:lnTo>
                <a:lnTo>
                  <a:pt x="176" y="481"/>
                </a:lnTo>
                <a:lnTo>
                  <a:pt x="171" y="486"/>
                </a:lnTo>
                <a:lnTo>
                  <a:pt x="167" y="489"/>
                </a:lnTo>
                <a:lnTo>
                  <a:pt x="164" y="486"/>
                </a:lnTo>
                <a:lnTo>
                  <a:pt x="164" y="483"/>
                </a:lnTo>
                <a:lnTo>
                  <a:pt x="166" y="478"/>
                </a:lnTo>
                <a:lnTo>
                  <a:pt x="169" y="473"/>
                </a:lnTo>
                <a:lnTo>
                  <a:pt x="172" y="469"/>
                </a:lnTo>
                <a:lnTo>
                  <a:pt x="174" y="468"/>
                </a:lnTo>
                <a:lnTo>
                  <a:pt x="176" y="466"/>
                </a:lnTo>
                <a:lnTo>
                  <a:pt x="177" y="461"/>
                </a:lnTo>
                <a:lnTo>
                  <a:pt x="179" y="456"/>
                </a:lnTo>
                <a:lnTo>
                  <a:pt x="177" y="454"/>
                </a:lnTo>
                <a:lnTo>
                  <a:pt x="172" y="448"/>
                </a:lnTo>
                <a:lnTo>
                  <a:pt x="171" y="442"/>
                </a:lnTo>
                <a:lnTo>
                  <a:pt x="167" y="437"/>
                </a:lnTo>
                <a:lnTo>
                  <a:pt x="161" y="431"/>
                </a:lnTo>
                <a:lnTo>
                  <a:pt x="157" y="426"/>
                </a:lnTo>
                <a:lnTo>
                  <a:pt x="156" y="424"/>
                </a:lnTo>
                <a:lnTo>
                  <a:pt x="154" y="424"/>
                </a:lnTo>
                <a:lnTo>
                  <a:pt x="151" y="426"/>
                </a:lnTo>
                <a:lnTo>
                  <a:pt x="149" y="427"/>
                </a:lnTo>
                <a:lnTo>
                  <a:pt x="147" y="427"/>
                </a:lnTo>
                <a:lnTo>
                  <a:pt x="146" y="427"/>
                </a:lnTo>
                <a:lnTo>
                  <a:pt x="144" y="427"/>
                </a:lnTo>
                <a:lnTo>
                  <a:pt x="141" y="421"/>
                </a:lnTo>
                <a:lnTo>
                  <a:pt x="139" y="417"/>
                </a:lnTo>
                <a:lnTo>
                  <a:pt x="137" y="414"/>
                </a:lnTo>
                <a:lnTo>
                  <a:pt x="137" y="411"/>
                </a:lnTo>
                <a:lnTo>
                  <a:pt x="137" y="409"/>
                </a:lnTo>
                <a:lnTo>
                  <a:pt x="139" y="407"/>
                </a:lnTo>
                <a:lnTo>
                  <a:pt x="142" y="404"/>
                </a:lnTo>
                <a:lnTo>
                  <a:pt x="146" y="397"/>
                </a:lnTo>
                <a:lnTo>
                  <a:pt x="146" y="396"/>
                </a:lnTo>
                <a:lnTo>
                  <a:pt x="149" y="391"/>
                </a:lnTo>
                <a:lnTo>
                  <a:pt x="151" y="387"/>
                </a:lnTo>
                <a:lnTo>
                  <a:pt x="154" y="379"/>
                </a:lnTo>
                <a:lnTo>
                  <a:pt x="156" y="377"/>
                </a:lnTo>
                <a:lnTo>
                  <a:pt x="157" y="372"/>
                </a:lnTo>
                <a:lnTo>
                  <a:pt x="159" y="369"/>
                </a:lnTo>
                <a:lnTo>
                  <a:pt x="157" y="366"/>
                </a:lnTo>
                <a:lnTo>
                  <a:pt x="157" y="361"/>
                </a:lnTo>
                <a:lnTo>
                  <a:pt x="159" y="361"/>
                </a:lnTo>
                <a:lnTo>
                  <a:pt x="159" y="359"/>
                </a:lnTo>
                <a:lnTo>
                  <a:pt x="157" y="351"/>
                </a:lnTo>
                <a:lnTo>
                  <a:pt x="156" y="349"/>
                </a:lnTo>
                <a:lnTo>
                  <a:pt x="152" y="344"/>
                </a:lnTo>
                <a:lnTo>
                  <a:pt x="152" y="341"/>
                </a:lnTo>
                <a:lnTo>
                  <a:pt x="154" y="332"/>
                </a:lnTo>
                <a:lnTo>
                  <a:pt x="152" y="329"/>
                </a:lnTo>
                <a:lnTo>
                  <a:pt x="152" y="326"/>
                </a:lnTo>
                <a:lnTo>
                  <a:pt x="152" y="322"/>
                </a:lnTo>
                <a:lnTo>
                  <a:pt x="152" y="319"/>
                </a:lnTo>
                <a:lnTo>
                  <a:pt x="151" y="317"/>
                </a:lnTo>
                <a:lnTo>
                  <a:pt x="147" y="316"/>
                </a:lnTo>
                <a:lnTo>
                  <a:pt x="142" y="312"/>
                </a:lnTo>
                <a:lnTo>
                  <a:pt x="139" y="311"/>
                </a:lnTo>
                <a:lnTo>
                  <a:pt x="136" y="312"/>
                </a:lnTo>
                <a:lnTo>
                  <a:pt x="131" y="316"/>
                </a:lnTo>
                <a:lnTo>
                  <a:pt x="127" y="316"/>
                </a:lnTo>
                <a:lnTo>
                  <a:pt x="121" y="312"/>
                </a:lnTo>
                <a:lnTo>
                  <a:pt x="117" y="309"/>
                </a:lnTo>
                <a:lnTo>
                  <a:pt x="114" y="306"/>
                </a:lnTo>
                <a:lnTo>
                  <a:pt x="112" y="302"/>
                </a:lnTo>
                <a:lnTo>
                  <a:pt x="112" y="294"/>
                </a:lnTo>
                <a:lnTo>
                  <a:pt x="112" y="289"/>
                </a:lnTo>
                <a:lnTo>
                  <a:pt x="111" y="286"/>
                </a:lnTo>
                <a:lnTo>
                  <a:pt x="107" y="282"/>
                </a:lnTo>
                <a:lnTo>
                  <a:pt x="107" y="274"/>
                </a:lnTo>
                <a:lnTo>
                  <a:pt x="106" y="271"/>
                </a:lnTo>
                <a:lnTo>
                  <a:pt x="106" y="269"/>
                </a:lnTo>
                <a:lnTo>
                  <a:pt x="102" y="267"/>
                </a:lnTo>
                <a:lnTo>
                  <a:pt x="97" y="259"/>
                </a:lnTo>
                <a:lnTo>
                  <a:pt x="97" y="257"/>
                </a:lnTo>
                <a:lnTo>
                  <a:pt x="95" y="251"/>
                </a:lnTo>
                <a:lnTo>
                  <a:pt x="92" y="246"/>
                </a:lnTo>
                <a:lnTo>
                  <a:pt x="87" y="235"/>
                </a:lnTo>
                <a:lnTo>
                  <a:pt x="87" y="230"/>
                </a:lnTo>
                <a:lnTo>
                  <a:pt x="85" y="227"/>
                </a:lnTo>
                <a:lnTo>
                  <a:pt x="85" y="224"/>
                </a:lnTo>
                <a:lnTo>
                  <a:pt x="84" y="220"/>
                </a:lnTo>
                <a:lnTo>
                  <a:pt x="80" y="217"/>
                </a:lnTo>
                <a:lnTo>
                  <a:pt x="77" y="207"/>
                </a:lnTo>
                <a:lnTo>
                  <a:pt x="72" y="200"/>
                </a:lnTo>
                <a:lnTo>
                  <a:pt x="70" y="197"/>
                </a:lnTo>
                <a:lnTo>
                  <a:pt x="67" y="189"/>
                </a:lnTo>
                <a:lnTo>
                  <a:pt x="67" y="185"/>
                </a:lnTo>
                <a:lnTo>
                  <a:pt x="64" y="180"/>
                </a:lnTo>
                <a:lnTo>
                  <a:pt x="60" y="175"/>
                </a:lnTo>
                <a:lnTo>
                  <a:pt x="60" y="172"/>
                </a:lnTo>
                <a:lnTo>
                  <a:pt x="59" y="170"/>
                </a:lnTo>
                <a:lnTo>
                  <a:pt x="57" y="170"/>
                </a:lnTo>
                <a:lnTo>
                  <a:pt x="55" y="170"/>
                </a:lnTo>
                <a:lnTo>
                  <a:pt x="54" y="170"/>
                </a:lnTo>
                <a:lnTo>
                  <a:pt x="50" y="169"/>
                </a:lnTo>
                <a:lnTo>
                  <a:pt x="50" y="165"/>
                </a:lnTo>
                <a:lnTo>
                  <a:pt x="49" y="160"/>
                </a:lnTo>
                <a:lnTo>
                  <a:pt x="47" y="160"/>
                </a:lnTo>
                <a:lnTo>
                  <a:pt x="45" y="160"/>
                </a:lnTo>
                <a:lnTo>
                  <a:pt x="45" y="159"/>
                </a:lnTo>
                <a:lnTo>
                  <a:pt x="44" y="155"/>
                </a:lnTo>
                <a:lnTo>
                  <a:pt x="42" y="152"/>
                </a:lnTo>
                <a:lnTo>
                  <a:pt x="42" y="149"/>
                </a:lnTo>
                <a:lnTo>
                  <a:pt x="40" y="147"/>
                </a:lnTo>
                <a:lnTo>
                  <a:pt x="30" y="142"/>
                </a:lnTo>
                <a:lnTo>
                  <a:pt x="25" y="140"/>
                </a:lnTo>
                <a:lnTo>
                  <a:pt x="19" y="135"/>
                </a:lnTo>
                <a:lnTo>
                  <a:pt x="15" y="134"/>
                </a:lnTo>
                <a:lnTo>
                  <a:pt x="10" y="125"/>
                </a:lnTo>
                <a:lnTo>
                  <a:pt x="10" y="122"/>
                </a:lnTo>
                <a:lnTo>
                  <a:pt x="10" y="120"/>
                </a:lnTo>
                <a:lnTo>
                  <a:pt x="9" y="120"/>
                </a:lnTo>
                <a:lnTo>
                  <a:pt x="7" y="119"/>
                </a:lnTo>
                <a:lnTo>
                  <a:pt x="5" y="115"/>
                </a:lnTo>
                <a:lnTo>
                  <a:pt x="5" y="114"/>
                </a:lnTo>
                <a:lnTo>
                  <a:pt x="4" y="112"/>
                </a:lnTo>
                <a:lnTo>
                  <a:pt x="2" y="110"/>
                </a:lnTo>
                <a:lnTo>
                  <a:pt x="4" y="110"/>
                </a:lnTo>
                <a:lnTo>
                  <a:pt x="5" y="109"/>
                </a:lnTo>
                <a:lnTo>
                  <a:pt x="5" y="107"/>
                </a:lnTo>
                <a:lnTo>
                  <a:pt x="4" y="107"/>
                </a:lnTo>
                <a:lnTo>
                  <a:pt x="2" y="105"/>
                </a:lnTo>
                <a:lnTo>
                  <a:pt x="2" y="104"/>
                </a:lnTo>
                <a:lnTo>
                  <a:pt x="2" y="102"/>
                </a:lnTo>
                <a:lnTo>
                  <a:pt x="4" y="100"/>
                </a:lnTo>
                <a:lnTo>
                  <a:pt x="4" y="99"/>
                </a:lnTo>
                <a:lnTo>
                  <a:pt x="2" y="97"/>
                </a:lnTo>
                <a:lnTo>
                  <a:pt x="2" y="92"/>
                </a:lnTo>
                <a:lnTo>
                  <a:pt x="0" y="90"/>
                </a:lnTo>
                <a:lnTo>
                  <a:pt x="0" y="89"/>
                </a:lnTo>
                <a:lnTo>
                  <a:pt x="5" y="84"/>
                </a:lnTo>
                <a:lnTo>
                  <a:pt x="2" y="79"/>
                </a:lnTo>
                <a:lnTo>
                  <a:pt x="9" y="74"/>
                </a:lnTo>
                <a:lnTo>
                  <a:pt x="10" y="69"/>
                </a:lnTo>
                <a:lnTo>
                  <a:pt x="9" y="67"/>
                </a:lnTo>
                <a:lnTo>
                  <a:pt x="9" y="65"/>
                </a:lnTo>
                <a:lnTo>
                  <a:pt x="7" y="64"/>
                </a:lnTo>
                <a:lnTo>
                  <a:pt x="9" y="59"/>
                </a:lnTo>
                <a:lnTo>
                  <a:pt x="10" y="59"/>
                </a:lnTo>
                <a:lnTo>
                  <a:pt x="12" y="57"/>
                </a:lnTo>
                <a:lnTo>
                  <a:pt x="14" y="57"/>
                </a:lnTo>
                <a:lnTo>
                  <a:pt x="19" y="55"/>
                </a:lnTo>
                <a:lnTo>
                  <a:pt x="25" y="55"/>
                </a:lnTo>
                <a:lnTo>
                  <a:pt x="27" y="54"/>
                </a:lnTo>
                <a:lnTo>
                  <a:pt x="29" y="50"/>
                </a:lnTo>
                <a:lnTo>
                  <a:pt x="29" y="47"/>
                </a:lnTo>
                <a:lnTo>
                  <a:pt x="29" y="44"/>
                </a:lnTo>
                <a:lnTo>
                  <a:pt x="24" y="39"/>
                </a:lnTo>
                <a:lnTo>
                  <a:pt x="20" y="39"/>
                </a:lnTo>
                <a:lnTo>
                  <a:pt x="15" y="39"/>
                </a:lnTo>
                <a:lnTo>
                  <a:pt x="15" y="15"/>
                </a:lnTo>
                <a:lnTo>
                  <a:pt x="15" y="3"/>
                </a:lnTo>
                <a:lnTo>
                  <a:pt x="15" y="2"/>
                </a:lnTo>
                <a:lnTo>
                  <a:pt x="15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7" y="0"/>
                </a:lnTo>
                <a:lnTo>
                  <a:pt x="39" y="0"/>
                </a:lnTo>
                <a:lnTo>
                  <a:pt x="40" y="0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lnTo>
                  <a:pt x="50" y="0"/>
                </a:lnTo>
                <a:lnTo>
                  <a:pt x="52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62" y="0"/>
                </a:lnTo>
                <a:lnTo>
                  <a:pt x="64" y="0"/>
                </a:lnTo>
                <a:lnTo>
                  <a:pt x="65" y="0"/>
                </a:lnTo>
                <a:lnTo>
                  <a:pt x="69" y="0"/>
                </a:lnTo>
                <a:lnTo>
                  <a:pt x="70" y="0"/>
                </a:lnTo>
                <a:lnTo>
                  <a:pt x="72" y="0"/>
                </a:lnTo>
                <a:lnTo>
                  <a:pt x="75" y="0"/>
                </a:lnTo>
                <a:lnTo>
                  <a:pt x="77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7" y="0"/>
                </a:lnTo>
                <a:lnTo>
                  <a:pt x="89" y="0"/>
                </a:lnTo>
                <a:lnTo>
                  <a:pt x="90" y="0"/>
                </a:lnTo>
                <a:lnTo>
                  <a:pt x="94" y="0"/>
                </a:lnTo>
                <a:lnTo>
                  <a:pt x="95" y="0"/>
                </a:lnTo>
                <a:lnTo>
                  <a:pt x="97" y="0"/>
                </a:lnTo>
                <a:lnTo>
                  <a:pt x="101" y="0"/>
                </a:lnTo>
                <a:lnTo>
                  <a:pt x="102" y="0"/>
                </a:lnTo>
                <a:lnTo>
                  <a:pt x="106" y="0"/>
                </a:lnTo>
                <a:lnTo>
                  <a:pt x="107" y="0"/>
                </a:lnTo>
                <a:lnTo>
                  <a:pt x="109" y="0"/>
                </a:lnTo>
                <a:lnTo>
                  <a:pt x="112" y="0"/>
                </a:lnTo>
                <a:lnTo>
                  <a:pt x="114" y="0"/>
                </a:lnTo>
                <a:lnTo>
                  <a:pt x="116" y="0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6" y="0"/>
                </a:lnTo>
                <a:lnTo>
                  <a:pt x="127" y="0"/>
                </a:lnTo>
                <a:lnTo>
                  <a:pt x="131" y="0"/>
                </a:lnTo>
                <a:lnTo>
                  <a:pt x="132" y="0"/>
                </a:lnTo>
                <a:lnTo>
                  <a:pt x="134" y="0"/>
                </a:lnTo>
                <a:lnTo>
                  <a:pt x="137" y="0"/>
                </a:lnTo>
                <a:lnTo>
                  <a:pt x="139" y="0"/>
                </a:lnTo>
                <a:lnTo>
                  <a:pt x="141" y="0"/>
                </a:lnTo>
                <a:lnTo>
                  <a:pt x="144" y="0"/>
                </a:lnTo>
                <a:lnTo>
                  <a:pt x="146" y="0"/>
                </a:lnTo>
                <a:lnTo>
                  <a:pt x="147" y="0"/>
                </a:lnTo>
                <a:lnTo>
                  <a:pt x="151" y="0"/>
                </a:lnTo>
                <a:lnTo>
                  <a:pt x="152" y="0"/>
                </a:lnTo>
                <a:lnTo>
                  <a:pt x="156" y="0"/>
                </a:lnTo>
                <a:lnTo>
                  <a:pt x="157" y="0"/>
                </a:lnTo>
                <a:lnTo>
                  <a:pt x="159" y="0"/>
                </a:lnTo>
                <a:lnTo>
                  <a:pt x="162" y="0"/>
                </a:lnTo>
                <a:lnTo>
                  <a:pt x="164" y="0"/>
                </a:lnTo>
                <a:lnTo>
                  <a:pt x="166" y="0"/>
                </a:lnTo>
                <a:lnTo>
                  <a:pt x="169" y="0"/>
                </a:lnTo>
                <a:lnTo>
                  <a:pt x="171" y="0"/>
                </a:lnTo>
                <a:lnTo>
                  <a:pt x="172" y="0"/>
                </a:lnTo>
                <a:lnTo>
                  <a:pt x="176" y="0"/>
                </a:lnTo>
                <a:lnTo>
                  <a:pt x="177" y="0"/>
                </a:lnTo>
                <a:lnTo>
                  <a:pt x="181" y="0"/>
                </a:lnTo>
                <a:lnTo>
                  <a:pt x="182" y="0"/>
                </a:lnTo>
                <a:lnTo>
                  <a:pt x="184" y="0"/>
                </a:lnTo>
                <a:lnTo>
                  <a:pt x="187" y="0"/>
                </a:lnTo>
                <a:lnTo>
                  <a:pt x="189" y="0"/>
                </a:lnTo>
                <a:lnTo>
                  <a:pt x="191" y="0"/>
                </a:lnTo>
                <a:lnTo>
                  <a:pt x="194" y="0"/>
                </a:lnTo>
                <a:lnTo>
                  <a:pt x="196" y="0"/>
                </a:lnTo>
                <a:lnTo>
                  <a:pt x="197" y="0"/>
                </a:lnTo>
                <a:lnTo>
                  <a:pt x="201" y="0"/>
                </a:lnTo>
                <a:lnTo>
                  <a:pt x="202" y="0"/>
                </a:lnTo>
                <a:lnTo>
                  <a:pt x="206" y="0"/>
                </a:lnTo>
                <a:lnTo>
                  <a:pt x="207" y="0"/>
                </a:lnTo>
                <a:lnTo>
                  <a:pt x="209" y="0"/>
                </a:lnTo>
                <a:lnTo>
                  <a:pt x="211" y="0"/>
                </a:lnTo>
                <a:lnTo>
                  <a:pt x="212" y="0"/>
                </a:lnTo>
                <a:lnTo>
                  <a:pt x="214" y="0"/>
                </a:lnTo>
                <a:lnTo>
                  <a:pt x="216" y="0"/>
                </a:lnTo>
                <a:lnTo>
                  <a:pt x="219" y="0"/>
                </a:lnTo>
                <a:lnTo>
                  <a:pt x="221" y="0"/>
                </a:lnTo>
                <a:lnTo>
                  <a:pt x="222" y="0"/>
                </a:lnTo>
                <a:lnTo>
                  <a:pt x="226" y="0"/>
                </a:lnTo>
                <a:lnTo>
                  <a:pt x="227" y="0"/>
                </a:lnTo>
                <a:lnTo>
                  <a:pt x="231" y="0"/>
                </a:lnTo>
                <a:lnTo>
                  <a:pt x="232" y="0"/>
                </a:lnTo>
                <a:lnTo>
                  <a:pt x="234" y="0"/>
                </a:lnTo>
                <a:lnTo>
                  <a:pt x="237" y="0"/>
                </a:lnTo>
                <a:lnTo>
                  <a:pt x="239" y="0"/>
                </a:lnTo>
                <a:lnTo>
                  <a:pt x="241" y="0"/>
                </a:lnTo>
                <a:lnTo>
                  <a:pt x="244" y="0"/>
                </a:lnTo>
                <a:lnTo>
                  <a:pt x="246" y="0"/>
                </a:lnTo>
                <a:lnTo>
                  <a:pt x="247" y="0"/>
                </a:lnTo>
                <a:lnTo>
                  <a:pt x="251" y="0"/>
                </a:lnTo>
                <a:lnTo>
                  <a:pt x="252" y="0"/>
                </a:lnTo>
                <a:lnTo>
                  <a:pt x="256" y="0"/>
                </a:lnTo>
                <a:lnTo>
                  <a:pt x="257" y="0"/>
                </a:lnTo>
                <a:lnTo>
                  <a:pt x="259" y="0"/>
                </a:lnTo>
                <a:lnTo>
                  <a:pt x="262" y="0"/>
                </a:lnTo>
                <a:lnTo>
                  <a:pt x="264" y="0"/>
                </a:lnTo>
                <a:lnTo>
                  <a:pt x="266" y="0"/>
                </a:lnTo>
                <a:lnTo>
                  <a:pt x="269" y="0"/>
                </a:lnTo>
                <a:lnTo>
                  <a:pt x="271" y="0"/>
                </a:lnTo>
                <a:lnTo>
                  <a:pt x="272" y="0"/>
                </a:lnTo>
                <a:lnTo>
                  <a:pt x="276" y="0"/>
                </a:lnTo>
                <a:lnTo>
                  <a:pt x="277" y="0"/>
                </a:lnTo>
                <a:lnTo>
                  <a:pt x="281" y="0"/>
                </a:lnTo>
                <a:lnTo>
                  <a:pt x="282" y="0"/>
                </a:lnTo>
                <a:lnTo>
                  <a:pt x="284" y="0"/>
                </a:lnTo>
                <a:lnTo>
                  <a:pt x="286" y="0"/>
                </a:lnTo>
                <a:lnTo>
                  <a:pt x="287" y="0"/>
                </a:lnTo>
                <a:lnTo>
                  <a:pt x="289" y="0"/>
                </a:lnTo>
                <a:lnTo>
                  <a:pt x="291" y="0"/>
                </a:lnTo>
                <a:lnTo>
                  <a:pt x="294" y="0"/>
                </a:lnTo>
                <a:lnTo>
                  <a:pt x="296" y="0"/>
                </a:lnTo>
                <a:lnTo>
                  <a:pt x="298" y="0"/>
                </a:lnTo>
                <a:lnTo>
                  <a:pt x="301" y="0"/>
                </a:lnTo>
                <a:lnTo>
                  <a:pt x="303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09" y="0"/>
                </a:lnTo>
                <a:lnTo>
                  <a:pt x="313" y="0"/>
                </a:lnTo>
                <a:lnTo>
                  <a:pt x="314" y="0"/>
                </a:lnTo>
                <a:lnTo>
                  <a:pt x="316" y="0"/>
                </a:lnTo>
                <a:lnTo>
                  <a:pt x="319" y="0"/>
                </a:lnTo>
                <a:lnTo>
                  <a:pt x="321" y="0"/>
                </a:lnTo>
                <a:lnTo>
                  <a:pt x="324" y="0"/>
                </a:lnTo>
                <a:lnTo>
                  <a:pt x="326" y="0"/>
                </a:lnTo>
                <a:lnTo>
                  <a:pt x="328" y="0"/>
                </a:lnTo>
                <a:lnTo>
                  <a:pt x="331" y="0"/>
                </a:lnTo>
                <a:lnTo>
                  <a:pt x="333" y="0"/>
                </a:lnTo>
                <a:lnTo>
                  <a:pt x="334" y="0"/>
                </a:lnTo>
                <a:lnTo>
                  <a:pt x="338" y="0"/>
                </a:lnTo>
                <a:lnTo>
                  <a:pt x="339" y="0"/>
                </a:lnTo>
                <a:lnTo>
                  <a:pt x="341" y="0"/>
                </a:lnTo>
                <a:lnTo>
                  <a:pt x="344" y="0"/>
                </a:lnTo>
                <a:lnTo>
                  <a:pt x="346" y="0"/>
                </a:lnTo>
                <a:lnTo>
                  <a:pt x="349" y="0"/>
                </a:lnTo>
                <a:lnTo>
                  <a:pt x="351" y="0"/>
                </a:lnTo>
                <a:lnTo>
                  <a:pt x="353" y="0"/>
                </a:lnTo>
                <a:lnTo>
                  <a:pt x="356" y="0"/>
                </a:lnTo>
                <a:lnTo>
                  <a:pt x="358" y="0"/>
                </a:lnTo>
                <a:lnTo>
                  <a:pt x="359" y="0"/>
                </a:lnTo>
                <a:lnTo>
                  <a:pt x="363" y="0"/>
                </a:lnTo>
                <a:lnTo>
                  <a:pt x="364" y="0"/>
                </a:lnTo>
                <a:lnTo>
                  <a:pt x="366" y="0"/>
                </a:lnTo>
                <a:lnTo>
                  <a:pt x="369" y="0"/>
                </a:lnTo>
                <a:lnTo>
                  <a:pt x="371" y="0"/>
                </a:lnTo>
                <a:lnTo>
                  <a:pt x="374" y="0"/>
                </a:lnTo>
                <a:lnTo>
                  <a:pt x="376" y="0"/>
                </a:lnTo>
                <a:lnTo>
                  <a:pt x="378" y="0"/>
                </a:lnTo>
                <a:lnTo>
                  <a:pt x="381" y="0"/>
                </a:lnTo>
                <a:lnTo>
                  <a:pt x="383" y="0"/>
                </a:lnTo>
                <a:lnTo>
                  <a:pt x="384" y="0"/>
                </a:lnTo>
                <a:lnTo>
                  <a:pt x="388" y="0"/>
                </a:lnTo>
                <a:lnTo>
                  <a:pt x="389" y="0"/>
                </a:lnTo>
                <a:lnTo>
                  <a:pt x="391" y="0"/>
                </a:lnTo>
                <a:lnTo>
                  <a:pt x="394" y="0"/>
                </a:lnTo>
                <a:lnTo>
                  <a:pt x="396" y="0"/>
                </a:lnTo>
                <a:lnTo>
                  <a:pt x="399" y="0"/>
                </a:lnTo>
                <a:lnTo>
                  <a:pt x="401" y="0"/>
                </a:lnTo>
                <a:lnTo>
                  <a:pt x="403" y="0"/>
                </a:lnTo>
                <a:lnTo>
                  <a:pt x="406" y="0"/>
                </a:lnTo>
                <a:lnTo>
                  <a:pt x="408" y="0"/>
                </a:lnTo>
                <a:lnTo>
                  <a:pt x="409" y="0"/>
                </a:lnTo>
                <a:lnTo>
                  <a:pt x="413" y="0"/>
                </a:lnTo>
                <a:lnTo>
                  <a:pt x="414" y="0"/>
                </a:lnTo>
                <a:lnTo>
                  <a:pt x="416" y="0"/>
                </a:lnTo>
                <a:lnTo>
                  <a:pt x="419" y="0"/>
                </a:lnTo>
                <a:lnTo>
                  <a:pt x="421" y="0"/>
                </a:lnTo>
                <a:lnTo>
                  <a:pt x="424" y="0"/>
                </a:lnTo>
                <a:lnTo>
                  <a:pt x="426" y="0"/>
                </a:lnTo>
                <a:lnTo>
                  <a:pt x="428" y="0"/>
                </a:lnTo>
                <a:lnTo>
                  <a:pt x="431" y="0"/>
                </a:lnTo>
                <a:lnTo>
                  <a:pt x="433" y="0"/>
                </a:lnTo>
                <a:lnTo>
                  <a:pt x="434" y="0"/>
                </a:lnTo>
                <a:lnTo>
                  <a:pt x="438" y="0"/>
                </a:lnTo>
                <a:lnTo>
                  <a:pt x="439" y="0"/>
                </a:lnTo>
                <a:lnTo>
                  <a:pt x="441" y="0"/>
                </a:lnTo>
                <a:lnTo>
                  <a:pt x="444" y="0"/>
                </a:lnTo>
                <a:lnTo>
                  <a:pt x="446" y="0"/>
                </a:lnTo>
                <a:lnTo>
                  <a:pt x="449" y="0"/>
                </a:lnTo>
                <a:lnTo>
                  <a:pt x="451" y="0"/>
                </a:lnTo>
                <a:lnTo>
                  <a:pt x="453" y="0"/>
                </a:lnTo>
                <a:lnTo>
                  <a:pt x="456" y="0"/>
                </a:lnTo>
                <a:lnTo>
                  <a:pt x="458" y="0"/>
                </a:lnTo>
                <a:lnTo>
                  <a:pt x="459" y="0"/>
                </a:lnTo>
                <a:lnTo>
                  <a:pt x="463" y="0"/>
                </a:lnTo>
                <a:lnTo>
                  <a:pt x="464" y="0"/>
                </a:lnTo>
                <a:lnTo>
                  <a:pt x="466" y="0"/>
                </a:lnTo>
                <a:lnTo>
                  <a:pt x="469" y="0"/>
                </a:lnTo>
                <a:lnTo>
                  <a:pt x="471" y="0"/>
                </a:lnTo>
                <a:lnTo>
                  <a:pt x="474" y="0"/>
                </a:lnTo>
                <a:lnTo>
                  <a:pt x="476" y="0"/>
                </a:lnTo>
                <a:lnTo>
                  <a:pt x="478" y="0"/>
                </a:lnTo>
                <a:lnTo>
                  <a:pt x="481" y="0"/>
                </a:lnTo>
                <a:lnTo>
                  <a:pt x="483" y="0"/>
                </a:lnTo>
                <a:lnTo>
                  <a:pt x="485" y="0"/>
                </a:lnTo>
                <a:lnTo>
                  <a:pt x="488" y="0"/>
                </a:lnTo>
                <a:lnTo>
                  <a:pt x="490" y="0"/>
                </a:lnTo>
                <a:lnTo>
                  <a:pt x="491" y="0"/>
                </a:lnTo>
                <a:lnTo>
                  <a:pt x="495" y="0"/>
                </a:lnTo>
                <a:lnTo>
                  <a:pt x="496" y="0"/>
                </a:lnTo>
                <a:lnTo>
                  <a:pt x="500" y="0"/>
                </a:lnTo>
                <a:lnTo>
                  <a:pt x="501" y="0"/>
                </a:lnTo>
                <a:lnTo>
                  <a:pt x="503" y="0"/>
                </a:lnTo>
                <a:lnTo>
                  <a:pt x="506" y="0"/>
                </a:lnTo>
                <a:lnTo>
                  <a:pt x="508" y="0"/>
                </a:lnTo>
                <a:lnTo>
                  <a:pt x="510" y="0"/>
                </a:lnTo>
                <a:lnTo>
                  <a:pt x="513" y="0"/>
                </a:lnTo>
                <a:lnTo>
                  <a:pt x="515" y="0"/>
                </a:lnTo>
                <a:lnTo>
                  <a:pt x="516" y="0"/>
                </a:lnTo>
                <a:lnTo>
                  <a:pt x="520" y="0"/>
                </a:lnTo>
                <a:lnTo>
                  <a:pt x="521" y="0"/>
                </a:lnTo>
                <a:lnTo>
                  <a:pt x="525" y="0"/>
                </a:lnTo>
                <a:lnTo>
                  <a:pt x="526" y="0"/>
                </a:lnTo>
                <a:lnTo>
                  <a:pt x="528" y="0"/>
                </a:lnTo>
                <a:lnTo>
                  <a:pt x="531" y="0"/>
                </a:lnTo>
                <a:lnTo>
                  <a:pt x="533" y="0"/>
                </a:lnTo>
                <a:lnTo>
                  <a:pt x="535" y="0"/>
                </a:lnTo>
                <a:lnTo>
                  <a:pt x="538" y="0"/>
                </a:lnTo>
                <a:lnTo>
                  <a:pt x="540" y="0"/>
                </a:lnTo>
                <a:lnTo>
                  <a:pt x="541" y="0"/>
                </a:lnTo>
                <a:lnTo>
                  <a:pt x="545" y="0"/>
                </a:lnTo>
                <a:lnTo>
                  <a:pt x="546" y="0"/>
                </a:lnTo>
                <a:lnTo>
                  <a:pt x="550" y="0"/>
                </a:lnTo>
                <a:lnTo>
                  <a:pt x="551" y="0"/>
                </a:lnTo>
                <a:lnTo>
                  <a:pt x="553" y="0"/>
                </a:lnTo>
                <a:lnTo>
                  <a:pt x="556" y="0"/>
                </a:lnTo>
                <a:lnTo>
                  <a:pt x="558" y="0"/>
                </a:lnTo>
                <a:lnTo>
                  <a:pt x="560" y="0"/>
                </a:lnTo>
                <a:lnTo>
                  <a:pt x="563" y="0"/>
                </a:lnTo>
                <a:lnTo>
                  <a:pt x="565" y="0"/>
                </a:lnTo>
                <a:lnTo>
                  <a:pt x="566" y="0"/>
                </a:lnTo>
                <a:lnTo>
                  <a:pt x="570" y="0"/>
                </a:lnTo>
                <a:lnTo>
                  <a:pt x="571" y="0"/>
                </a:lnTo>
                <a:lnTo>
                  <a:pt x="575" y="0"/>
                </a:lnTo>
                <a:lnTo>
                  <a:pt x="576" y="0"/>
                </a:lnTo>
                <a:lnTo>
                  <a:pt x="578" y="0"/>
                </a:lnTo>
                <a:lnTo>
                  <a:pt x="581" y="0"/>
                </a:lnTo>
                <a:lnTo>
                  <a:pt x="583" y="0"/>
                </a:lnTo>
                <a:lnTo>
                  <a:pt x="585" y="0"/>
                </a:lnTo>
                <a:lnTo>
                  <a:pt x="588" y="0"/>
                </a:lnTo>
                <a:lnTo>
                  <a:pt x="590" y="0"/>
                </a:lnTo>
                <a:lnTo>
                  <a:pt x="591" y="0"/>
                </a:lnTo>
                <a:lnTo>
                  <a:pt x="595" y="0"/>
                </a:lnTo>
                <a:lnTo>
                  <a:pt x="596" y="0"/>
                </a:lnTo>
                <a:lnTo>
                  <a:pt x="600" y="0"/>
                </a:lnTo>
                <a:lnTo>
                  <a:pt x="601" y="0"/>
                </a:lnTo>
                <a:lnTo>
                  <a:pt x="603" y="0"/>
                </a:lnTo>
                <a:lnTo>
                  <a:pt x="606" y="0"/>
                </a:lnTo>
                <a:lnTo>
                  <a:pt x="608" y="0"/>
                </a:lnTo>
                <a:lnTo>
                  <a:pt x="610" y="0"/>
                </a:lnTo>
                <a:lnTo>
                  <a:pt x="613" y="0"/>
                </a:lnTo>
                <a:lnTo>
                  <a:pt x="615" y="0"/>
                </a:lnTo>
                <a:lnTo>
                  <a:pt x="618" y="0"/>
                </a:lnTo>
                <a:lnTo>
                  <a:pt x="620" y="0"/>
                </a:lnTo>
                <a:lnTo>
                  <a:pt x="621" y="0"/>
                </a:lnTo>
                <a:lnTo>
                  <a:pt x="625" y="0"/>
                </a:lnTo>
                <a:lnTo>
                  <a:pt x="626" y="0"/>
                </a:lnTo>
                <a:lnTo>
                  <a:pt x="628" y="0"/>
                </a:lnTo>
                <a:lnTo>
                  <a:pt x="631" y="0"/>
                </a:lnTo>
                <a:lnTo>
                  <a:pt x="633" y="0"/>
                </a:lnTo>
                <a:lnTo>
                  <a:pt x="635" y="0"/>
                </a:lnTo>
                <a:lnTo>
                  <a:pt x="638" y="0"/>
                </a:lnTo>
                <a:lnTo>
                  <a:pt x="640" y="0"/>
                </a:lnTo>
                <a:lnTo>
                  <a:pt x="643" y="0"/>
                </a:lnTo>
                <a:lnTo>
                  <a:pt x="645" y="0"/>
                </a:lnTo>
                <a:lnTo>
                  <a:pt x="646" y="0"/>
                </a:lnTo>
                <a:lnTo>
                  <a:pt x="650" y="0"/>
                </a:lnTo>
                <a:lnTo>
                  <a:pt x="651" y="0"/>
                </a:lnTo>
                <a:lnTo>
                  <a:pt x="653" y="0"/>
                </a:lnTo>
                <a:lnTo>
                  <a:pt x="656" y="0"/>
                </a:lnTo>
                <a:lnTo>
                  <a:pt x="658" y="0"/>
                </a:lnTo>
                <a:lnTo>
                  <a:pt x="660" y="0"/>
                </a:lnTo>
                <a:lnTo>
                  <a:pt x="663" y="0"/>
                </a:lnTo>
                <a:lnTo>
                  <a:pt x="665" y="0"/>
                </a:lnTo>
                <a:lnTo>
                  <a:pt x="668" y="0"/>
                </a:lnTo>
                <a:lnTo>
                  <a:pt x="670" y="0"/>
                </a:lnTo>
                <a:lnTo>
                  <a:pt x="672" y="0"/>
                </a:lnTo>
                <a:lnTo>
                  <a:pt x="675" y="0"/>
                </a:lnTo>
                <a:lnTo>
                  <a:pt x="677" y="0"/>
                </a:lnTo>
                <a:lnTo>
                  <a:pt x="678" y="0"/>
                </a:lnTo>
                <a:lnTo>
                  <a:pt x="682" y="0"/>
                </a:lnTo>
                <a:lnTo>
                  <a:pt x="683" y="0"/>
                </a:lnTo>
                <a:lnTo>
                  <a:pt x="685" y="0"/>
                </a:lnTo>
                <a:lnTo>
                  <a:pt x="688" y="0"/>
                </a:lnTo>
                <a:lnTo>
                  <a:pt x="690" y="0"/>
                </a:lnTo>
                <a:lnTo>
                  <a:pt x="693" y="0"/>
                </a:lnTo>
                <a:lnTo>
                  <a:pt x="695" y="0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3" y="0"/>
                </a:lnTo>
                <a:lnTo>
                  <a:pt x="707" y="0"/>
                </a:lnTo>
                <a:lnTo>
                  <a:pt x="708" y="0"/>
                </a:lnTo>
                <a:lnTo>
                  <a:pt x="710" y="0"/>
                </a:lnTo>
                <a:lnTo>
                  <a:pt x="713" y="0"/>
                </a:lnTo>
                <a:lnTo>
                  <a:pt x="715" y="0"/>
                </a:lnTo>
                <a:lnTo>
                  <a:pt x="718" y="0"/>
                </a:lnTo>
                <a:lnTo>
                  <a:pt x="720" y="0"/>
                </a:lnTo>
                <a:lnTo>
                  <a:pt x="722" y="0"/>
                </a:lnTo>
                <a:lnTo>
                  <a:pt x="725" y="0"/>
                </a:lnTo>
                <a:lnTo>
                  <a:pt x="727" y="0"/>
                </a:lnTo>
                <a:lnTo>
                  <a:pt x="728" y="0"/>
                </a:lnTo>
                <a:lnTo>
                  <a:pt x="730" y="0"/>
                </a:lnTo>
                <a:lnTo>
                  <a:pt x="732" y="0"/>
                </a:lnTo>
                <a:lnTo>
                  <a:pt x="733" y="0"/>
                </a:lnTo>
                <a:lnTo>
                  <a:pt x="735" y="0"/>
                </a:lnTo>
                <a:lnTo>
                  <a:pt x="738" y="0"/>
                </a:lnTo>
                <a:close/>
              </a:path>
            </a:pathLst>
          </a:custGeom>
          <a:solidFill>
            <a:srgbClr val="7D81F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6"/>
          <p:cNvSpPr>
            <a:spLocks/>
          </p:cNvSpPr>
          <p:nvPr/>
        </p:nvSpPr>
        <p:spPr bwMode="auto">
          <a:xfrm>
            <a:off x="5684838" y="3465513"/>
            <a:ext cx="779463" cy="577850"/>
          </a:xfrm>
          <a:custGeom>
            <a:avLst/>
            <a:gdLst/>
            <a:ahLst/>
            <a:cxnLst>
              <a:cxn ang="0">
                <a:pos x="294" y="29"/>
              </a:cxn>
              <a:cxn ang="0">
                <a:pos x="313" y="29"/>
              </a:cxn>
              <a:cxn ang="0">
                <a:pos x="334" y="27"/>
              </a:cxn>
              <a:cxn ang="0">
                <a:pos x="348" y="32"/>
              </a:cxn>
              <a:cxn ang="0">
                <a:pos x="358" y="47"/>
              </a:cxn>
              <a:cxn ang="0">
                <a:pos x="371" y="64"/>
              </a:cxn>
              <a:cxn ang="0">
                <a:pos x="363" y="82"/>
              </a:cxn>
              <a:cxn ang="0">
                <a:pos x="386" y="87"/>
              </a:cxn>
              <a:cxn ang="0">
                <a:pos x="391" y="114"/>
              </a:cxn>
              <a:cxn ang="0">
                <a:pos x="413" y="136"/>
              </a:cxn>
              <a:cxn ang="0">
                <a:pos x="449" y="137"/>
              </a:cxn>
              <a:cxn ang="0">
                <a:pos x="468" y="152"/>
              </a:cxn>
              <a:cxn ang="0">
                <a:pos x="446" y="174"/>
              </a:cxn>
              <a:cxn ang="0">
                <a:pos x="466" y="192"/>
              </a:cxn>
              <a:cxn ang="0">
                <a:pos x="483" y="197"/>
              </a:cxn>
              <a:cxn ang="0">
                <a:pos x="486" y="231"/>
              </a:cxn>
              <a:cxn ang="0">
                <a:pos x="458" y="242"/>
              </a:cxn>
              <a:cxn ang="0">
                <a:pos x="421" y="241"/>
              </a:cxn>
              <a:cxn ang="0">
                <a:pos x="389" y="226"/>
              </a:cxn>
              <a:cxn ang="0">
                <a:pos x="354" y="204"/>
              </a:cxn>
              <a:cxn ang="0">
                <a:pos x="326" y="201"/>
              </a:cxn>
              <a:cxn ang="0">
                <a:pos x="313" y="187"/>
              </a:cxn>
              <a:cxn ang="0">
                <a:pos x="292" y="204"/>
              </a:cxn>
              <a:cxn ang="0">
                <a:pos x="289" y="244"/>
              </a:cxn>
              <a:cxn ang="0">
                <a:pos x="284" y="283"/>
              </a:cxn>
              <a:cxn ang="0">
                <a:pos x="292" y="323"/>
              </a:cxn>
              <a:cxn ang="0">
                <a:pos x="309" y="348"/>
              </a:cxn>
              <a:cxn ang="0">
                <a:pos x="279" y="358"/>
              </a:cxn>
              <a:cxn ang="0">
                <a:pos x="232" y="344"/>
              </a:cxn>
              <a:cxn ang="0">
                <a:pos x="204" y="341"/>
              </a:cxn>
              <a:cxn ang="0">
                <a:pos x="137" y="339"/>
              </a:cxn>
              <a:cxn ang="0">
                <a:pos x="97" y="333"/>
              </a:cxn>
              <a:cxn ang="0">
                <a:pos x="69" y="313"/>
              </a:cxn>
              <a:cxn ang="0">
                <a:pos x="70" y="274"/>
              </a:cxn>
              <a:cxn ang="0">
                <a:pos x="54" y="239"/>
              </a:cxn>
              <a:cxn ang="0">
                <a:pos x="45" y="206"/>
              </a:cxn>
              <a:cxn ang="0">
                <a:pos x="29" y="196"/>
              </a:cxn>
              <a:cxn ang="0">
                <a:pos x="9" y="194"/>
              </a:cxn>
              <a:cxn ang="0">
                <a:pos x="2" y="184"/>
              </a:cxn>
              <a:cxn ang="0">
                <a:pos x="4" y="177"/>
              </a:cxn>
              <a:cxn ang="0">
                <a:pos x="19" y="171"/>
              </a:cxn>
              <a:cxn ang="0">
                <a:pos x="22" y="159"/>
              </a:cxn>
              <a:cxn ang="0">
                <a:pos x="35" y="147"/>
              </a:cxn>
              <a:cxn ang="0">
                <a:pos x="29" y="136"/>
              </a:cxn>
              <a:cxn ang="0">
                <a:pos x="25" y="129"/>
              </a:cxn>
              <a:cxn ang="0">
                <a:pos x="27" y="117"/>
              </a:cxn>
              <a:cxn ang="0">
                <a:pos x="40" y="104"/>
              </a:cxn>
              <a:cxn ang="0">
                <a:pos x="57" y="96"/>
              </a:cxn>
              <a:cxn ang="0">
                <a:pos x="69" y="99"/>
              </a:cxn>
              <a:cxn ang="0">
                <a:pos x="80" y="109"/>
              </a:cxn>
              <a:cxn ang="0">
                <a:pos x="87" y="47"/>
              </a:cxn>
              <a:cxn ang="0">
                <a:pos x="90" y="27"/>
              </a:cxn>
              <a:cxn ang="0">
                <a:pos x="94" y="25"/>
              </a:cxn>
              <a:cxn ang="0">
                <a:pos x="110" y="29"/>
              </a:cxn>
              <a:cxn ang="0">
                <a:pos x="131" y="34"/>
              </a:cxn>
              <a:cxn ang="0">
                <a:pos x="159" y="34"/>
              </a:cxn>
              <a:cxn ang="0">
                <a:pos x="201" y="42"/>
              </a:cxn>
              <a:cxn ang="0">
                <a:pos x="227" y="37"/>
              </a:cxn>
              <a:cxn ang="0">
                <a:pos x="239" y="5"/>
              </a:cxn>
              <a:cxn ang="0">
                <a:pos x="262" y="10"/>
              </a:cxn>
              <a:cxn ang="0">
                <a:pos x="286" y="2"/>
              </a:cxn>
            </a:cxnLst>
            <a:rect l="0" t="0" r="r" b="b"/>
            <a:pathLst>
              <a:path w="491" h="364">
                <a:moveTo>
                  <a:pt x="289" y="4"/>
                </a:moveTo>
                <a:lnTo>
                  <a:pt x="289" y="5"/>
                </a:lnTo>
                <a:lnTo>
                  <a:pt x="287" y="14"/>
                </a:lnTo>
                <a:lnTo>
                  <a:pt x="289" y="17"/>
                </a:lnTo>
                <a:lnTo>
                  <a:pt x="291" y="17"/>
                </a:lnTo>
                <a:lnTo>
                  <a:pt x="289" y="20"/>
                </a:lnTo>
                <a:lnTo>
                  <a:pt x="287" y="20"/>
                </a:lnTo>
                <a:lnTo>
                  <a:pt x="289" y="22"/>
                </a:lnTo>
                <a:lnTo>
                  <a:pt x="289" y="24"/>
                </a:lnTo>
                <a:lnTo>
                  <a:pt x="289" y="25"/>
                </a:lnTo>
                <a:lnTo>
                  <a:pt x="291" y="27"/>
                </a:lnTo>
                <a:lnTo>
                  <a:pt x="292" y="27"/>
                </a:lnTo>
                <a:lnTo>
                  <a:pt x="294" y="29"/>
                </a:lnTo>
                <a:lnTo>
                  <a:pt x="294" y="30"/>
                </a:lnTo>
                <a:lnTo>
                  <a:pt x="297" y="32"/>
                </a:lnTo>
                <a:lnTo>
                  <a:pt x="299" y="32"/>
                </a:lnTo>
                <a:lnTo>
                  <a:pt x="299" y="30"/>
                </a:lnTo>
                <a:lnTo>
                  <a:pt x="299" y="29"/>
                </a:lnTo>
                <a:lnTo>
                  <a:pt x="299" y="27"/>
                </a:lnTo>
                <a:lnTo>
                  <a:pt x="302" y="30"/>
                </a:lnTo>
                <a:lnTo>
                  <a:pt x="302" y="32"/>
                </a:lnTo>
                <a:lnTo>
                  <a:pt x="304" y="32"/>
                </a:lnTo>
                <a:lnTo>
                  <a:pt x="306" y="30"/>
                </a:lnTo>
                <a:lnTo>
                  <a:pt x="307" y="30"/>
                </a:lnTo>
                <a:lnTo>
                  <a:pt x="311" y="29"/>
                </a:lnTo>
                <a:lnTo>
                  <a:pt x="313" y="29"/>
                </a:lnTo>
                <a:lnTo>
                  <a:pt x="314" y="30"/>
                </a:lnTo>
                <a:lnTo>
                  <a:pt x="316" y="30"/>
                </a:lnTo>
                <a:lnTo>
                  <a:pt x="319" y="29"/>
                </a:lnTo>
                <a:lnTo>
                  <a:pt x="321" y="29"/>
                </a:lnTo>
                <a:lnTo>
                  <a:pt x="323" y="30"/>
                </a:lnTo>
                <a:lnTo>
                  <a:pt x="324" y="32"/>
                </a:lnTo>
                <a:lnTo>
                  <a:pt x="326" y="32"/>
                </a:lnTo>
                <a:lnTo>
                  <a:pt x="328" y="32"/>
                </a:lnTo>
                <a:lnTo>
                  <a:pt x="329" y="30"/>
                </a:lnTo>
                <a:lnTo>
                  <a:pt x="333" y="30"/>
                </a:lnTo>
                <a:lnTo>
                  <a:pt x="333" y="29"/>
                </a:lnTo>
                <a:lnTo>
                  <a:pt x="334" y="29"/>
                </a:lnTo>
                <a:lnTo>
                  <a:pt x="334" y="27"/>
                </a:lnTo>
                <a:lnTo>
                  <a:pt x="334" y="20"/>
                </a:lnTo>
                <a:lnTo>
                  <a:pt x="338" y="20"/>
                </a:lnTo>
                <a:lnTo>
                  <a:pt x="339" y="20"/>
                </a:lnTo>
                <a:lnTo>
                  <a:pt x="341" y="20"/>
                </a:lnTo>
                <a:lnTo>
                  <a:pt x="343" y="19"/>
                </a:lnTo>
                <a:lnTo>
                  <a:pt x="344" y="20"/>
                </a:lnTo>
                <a:lnTo>
                  <a:pt x="346" y="20"/>
                </a:lnTo>
                <a:lnTo>
                  <a:pt x="344" y="22"/>
                </a:lnTo>
                <a:lnTo>
                  <a:pt x="348" y="24"/>
                </a:lnTo>
                <a:lnTo>
                  <a:pt x="349" y="25"/>
                </a:lnTo>
                <a:lnTo>
                  <a:pt x="349" y="27"/>
                </a:lnTo>
                <a:lnTo>
                  <a:pt x="348" y="29"/>
                </a:lnTo>
                <a:lnTo>
                  <a:pt x="348" y="32"/>
                </a:lnTo>
                <a:lnTo>
                  <a:pt x="348" y="35"/>
                </a:lnTo>
                <a:lnTo>
                  <a:pt x="348" y="37"/>
                </a:lnTo>
                <a:lnTo>
                  <a:pt x="348" y="40"/>
                </a:lnTo>
                <a:lnTo>
                  <a:pt x="349" y="44"/>
                </a:lnTo>
                <a:lnTo>
                  <a:pt x="351" y="46"/>
                </a:lnTo>
                <a:lnTo>
                  <a:pt x="351" y="47"/>
                </a:lnTo>
                <a:lnTo>
                  <a:pt x="351" y="49"/>
                </a:lnTo>
                <a:lnTo>
                  <a:pt x="353" y="51"/>
                </a:lnTo>
                <a:lnTo>
                  <a:pt x="354" y="51"/>
                </a:lnTo>
                <a:lnTo>
                  <a:pt x="356" y="51"/>
                </a:lnTo>
                <a:lnTo>
                  <a:pt x="356" y="49"/>
                </a:lnTo>
                <a:lnTo>
                  <a:pt x="358" y="49"/>
                </a:lnTo>
                <a:lnTo>
                  <a:pt x="358" y="47"/>
                </a:lnTo>
                <a:lnTo>
                  <a:pt x="359" y="47"/>
                </a:lnTo>
                <a:lnTo>
                  <a:pt x="361" y="46"/>
                </a:lnTo>
                <a:lnTo>
                  <a:pt x="364" y="49"/>
                </a:lnTo>
                <a:lnTo>
                  <a:pt x="366" y="49"/>
                </a:lnTo>
                <a:lnTo>
                  <a:pt x="366" y="51"/>
                </a:lnTo>
                <a:lnTo>
                  <a:pt x="368" y="52"/>
                </a:lnTo>
                <a:lnTo>
                  <a:pt x="369" y="54"/>
                </a:lnTo>
                <a:lnTo>
                  <a:pt x="373" y="57"/>
                </a:lnTo>
                <a:lnTo>
                  <a:pt x="373" y="61"/>
                </a:lnTo>
                <a:lnTo>
                  <a:pt x="374" y="62"/>
                </a:lnTo>
                <a:lnTo>
                  <a:pt x="373" y="62"/>
                </a:lnTo>
                <a:lnTo>
                  <a:pt x="373" y="64"/>
                </a:lnTo>
                <a:lnTo>
                  <a:pt x="371" y="64"/>
                </a:lnTo>
                <a:lnTo>
                  <a:pt x="369" y="64"/>
                </a:lnTo>
                <a:lnTo>
                  <a:pt x="368" y="64"/>
                </a:lnTo>
                <a:lnTo>
                  <a:pt x="366" y="66"/>
                </a:lnTo>
                <a:lnTo>
                  <a:pt x="366" y="67"/>
                </a:lnTo>
                <a:lnTo>
                  <a:pt x="368" y="69"/>
                </a:lnTo>
                <a:lnTo>
                  <a:pt x="368" y="71"/>
                </a:lnTo>
                <a:lnTo>
                  <a:pt x="369" y="72"/>
                </a:lnTo>
                <a:lnTo>
                  <a:pt x="368" y="74"/>
                </a:lnTo>
                <a:lnTo>
                  <a:pt x="366" y="77"/>
                </a:lnTo>
                <a:lnTo>
                  <a:pt x="364" y="79"/>
                </a:lnTo>
                <a:lnTo>
                  <a:pt x="363" y="79"/>
                </a:lnTo>
                <a:lnTo>
                  <a:pt x="361" y="81"/>
                </a:lnTo>
                <a:lnTo>
                  <a:pt x="363" y="82"/>
                </a:lnTo>
                <a:lnTo>
                  <a:pt x="364" y="81"/>
                </a:lnTo>
                <a:lnTo>
                  <a:pt x="366" y="82"/>
                </a:lnTo>
                <a:lnTo>
                  <a:pt x="369" y="86"/>
                </a:lnTo>
                <a:lnTo>
                  <a:pt x="371" y="86"/>
                </a:lnTo>
                <a:lnTo>
                  <a:pt x="374" y="84"/>
                </a:lnTo>
                <a:lnTo>
                  <a:pt x="376" y="84"/>
                </a:lnTo>
                <a:lnTo>
                  <a:pt x="379" y="86"/>
                </a:lnTo>
                <a:lnTo>
                  <a:pt x="379" y="82"/>
                </a:lnTo>
                <a:lnTo>
                  <a:pt x="381" y="82"/>
                </a:lnTo>
                <a:lnTo>
                  <a:pt x="383" y="82"/>
                </a:lnTo>
                <a:lnTo>
                  <a:pt x="383" y="84"/>
                </a:lnTo>
                <a:lnTo>
                  <a:pt x="384" y="86"/>
                </a:lnTo>
                <a:lnTo>
                  <a:pt x="386" y="87"/>
                </a:lnTo>
                <a:lnTo>
                  <a:pt x="386" y="91"/>
                </a:lnTo>
                <a:lnTo>
                  <a:pt x="388" y="92"/>
                </a:lnTo>
                <a:lnTo>
                  <a:pt x="388" y="94"/>
                </a:lnTo>
                <a:lnTo>
                  <a:pt x="388" y="96"/>
                </a:lnTo>
                <a:lnTo>
                  <a:pt x="389" y="97"/>
                </a:lnTo>
                <a:lnTo>
                  <a:pt x="389" y="99"/>
                </a:lnTo>
                <a:lnTo>
                  <a:pt x="388" y="101"/>
                </a:lnTo>
                <a:lnTo>
                  <a:pt x="388" y="102"/>
                </a:lnTo>
                <a:lnTo>
                  <a:pt x="389" y="104"/>
                </a:lnTo>
                <a:lnTo>
                  <a:pt x="391" y="106"/>
                </a:lnTo>
                <a:lnTo>
                  <a:pt x="391" y="109"/>
                </a:lnTo>
                <a:lnTo>
                  <a:pt x="389" y="111"/>
                </a:lnTo>
                <a:lnTo>
                  <a:pt x="391" y="114"/>
                </a:lnTo>
                <a:lnTo>
                  <a:pt x="388" y="116"/>
                </a:lnTo>
                <a:lnTo>
                  <a:pt x="388" y="119"/>
                </a:lnTo>
                <a:lnTo>
                  <a:pt x="393" y="124"/>
                </a:lnTo>
                <a:lnTo>
                  <a:pt x="393" y="126"/>
                </a:lnTo>
                <a:lnTo>
                  <a:pt x="394" y="129"/>
                </a:lnTo>
                <a:lnTo>
                  <a:pt x="396" y="131"/>
                </a:lnTo>
                <a:lnTo>
                  <a:pt x="401" y="132"/>
                </a:lnTo>
                <a:lnTo>
                  <a:pt x="403" y="132"/>
                </a:lnTo>
                <a:lnTo>
                  <a:pt x="404" y="132"/>
                </a:lnTo>
                <a:lnTo>
                  <a:pt x="406" y="131"/>
                </a:lnTo>
                <a:lnTo>
                  <a:pt x="409" y="132"/>
                </a:lnTo>
                <a:lnTo>
                  <a:pt x="413" y="134"/>
                </a:lnTo>
                <a:lnTo>
                  <a:pt x="413" y="136"/>
                </a:lnTo>
                <a:lnTo>
                  <a:pt x="414" y="137"/>
                </a:lnTo>
                <a:lnTo>
                  <a:pt x="418" y="137"/>
                </a:lnTo>
                <a:lnTo>
                  <a:pt x="423" y="136"/>
                </a:lnTo>
                <a:lnTo>
                  <a:pt x="426" y="137"/>
                </a:lnTo>
                <a:lnTo>
                  <a:pt x="428" y="137"/>
                </a:lnTo>
                <a:lnTo>
                  <a:pt x="431" y="139"/>
                </a:lnTo>
                <a:lnTo>
                  <a:pt x="434" y="141"/>
                </a:lnTo>
                <a:lnTo>
                  <a:pt x="438" y="139"/>
                </a:lnTo>
                <a:lnTo>
                  <a:pt x="441" y="137"/>
                </a:lnTo>
                <a:lnTo>
                  <a:pt x="444" y="137"/>
                </a:lnTo>
                <a:lnTo>
                  <a:pt x="446" y="139"/>
                </a:lnTo>
                <a:lnTo>
                  <a:pt x="448" y="137"/>
                </a:lnTo>
                <a:lnTo>
                  <a:pt x="449" y="137"/>
                </a:lnTo>
                <a:lnTo>
                  <a:pt x="451" y="139"/>
                </a:lnTo>
                <a:lnTo>
                  <a:pt x="458" y="137"/>
                </a:lnTo>
                <a:lnTo>
                  <a:pt x="459" y="137"/>
                </a:lnTo>
                <a:lnTo>
                  <a:pt x="463" y="136"/>
                </a:lnTo>
                <a:lnTo>
                  <a:pt x="464" y="137"/>
                </a:lnTo>
                <a:lnTo>
                  <a:pt x="464" y="139"/>
                </a:lnTo>
                <a:lnTo>
                  <a:pt x="466" y="139"/>
                </a:lnTo>
                <a:lnTo>
                  <a:pt x="464" y="142"/>
                </a:lnTo>
                <a:lnTo>
                  <a:pt x="464" y="144"/>
                </a:lnTo>
                <a:lnTo>
                  <a:pt x="464" y="146"/>
                </a:lnTo>
                <a:lnTo>
                  <a:pt x="466" y="146"/>
                </a:lnTo>
                <a:lnTo>
                  <a:pt x="468" y="151"/>
                </a:lnTo>
                <a:lnTo>
                  <a:pt x="468" y="152"/>
                </a:lnTo>
                <a:lnTo>
                  <a:pt x="466" y="156"/>
                </a:lnTo>
                <a:lnTo>
                  <a:pt x="463" y="157"/>
                </a:lnTo>
                <a:lnTo>
                  <a:pt x="461" y="156"/>
                </a:lnTo>
                <a:lnTo>
                  <a:pt x="461" y="157"/>
                </a:lnTo>
                <a:lnTo>
                  <a:pt x="461" y="161"/>
                </a:lnTo>
                <a:lnTo>
                  <a:pt x="458" y="159"/>
                </a:lnTo>
                <a:lnTo>
                  <a:pt x="458" y="162"/>
                </a:lnTo>
                <a:lnTo>
                  <a:pt x="458" y="164"/>
                </a:lnTo>
                <a:lnTo>
                  <a:pt x="456" y="164"/>
                </a:lnTo>
                <a:lnTo>
                  <a:pt x="451" y="161"/>
                </a:lnTo>
                <a:lnTo>
                  <a:pt x="448" y="167"/>
                </a:lnTo>
                <a:lnTo>
                  <a:pt x="446" y="172"/>
                </a:lnTo>
                <a:lnTo>
                  <a:pt x="446" y="174"/>
                </a:lnTo>
                <a:lnTo>
                  <a:pt x="446" y="181"/>
                </a:lnTo>
                <a:lnTo>
                  <a:pt x="449" y="181"/>
                </a:lnTo>
                <a:lnTo>
                  <a:pt x="451" y="181"/>
                </a:lnTo>
                <a:lnTo>
                  <a:pt x="454" y="181"/>
                </a:lnTo>
                <a:lnTo>
                  <a:pt x="456" y="181"/>
                </a:lnTo>
                <a:lnTo>
                  <a:pt x="456" y="182"/>
                </a:lnTo>
                <a:lnTo>
                  <a:pt x="456" y="187"/>
                </a:lnTo>
                <a:lnTo>
                  <a:pt x="456" y="189"/>
                </a:lnTo>
                <a:lnTo>
                  <a:pt x="459" y="192"/>
                </a:lnTo>
                <a:lnTo>
                  <a:pt x="461" y="192"/>
                </a:lnTo>
                <a:lnTo>
                  <a:pt x="463" y="192"/>
                </a:lnTo>
                <a:lnTo>
                  <a:pt x="464" y="192"/>
                </a:lnTo>
                <a:lnTo>
                  <a:pt x="466" y="192"/>
                </a:lnTo>
                <a:lnTo>
                  <a:pt x="466" y="191"/>
                </a:lnTo>
                <a:lnTo>
                  <a:pt x="468" y="189"/>
                </a:lnTo>
                <a:lnTo>
                  <a:pt x="469" y="186"/>
                </a:lnTo>
                <a:lnTo>
                  <a:pt x="471" y="182"/>
                </a:lnTo>
                <a:lnTo>
                  <a:pt x="474" y="179"/>
                </a:lnTo>
                <a:lnTo>
                  <a:pt x="476" y="177"/>
                </a:lnTo>
                <a:lnTo>
                  <a:pt x="479" y="181"/>
                </a:lnTo>
                <a:lnTo>
                  <a:pt x="483" y="184"/>
                </a:lnTo>
                <a:lnTo>
                  <a:pt x="481" y="187"/>
                </a:lnTo>
                <a:lnTo>
                  <a:pt x="481" y="189"/>
                </a:lnTo>
                <a:lnTo>
                  <a:pt x="483" y="191"/>
                </a:lnTo>
                <a:lnTo>
                  <a:pt x="483" y="196"/>
                </a:lnTo>
                <a:lnTo>
                  <a:pt x="483" y="197"/>
                </a:lnTo>
                <a:lnTo>
                  <a:pt x="481" y="201"/>
                </a:lnTo>
                <a:lnTo>
                  <a:pt x="481" y="202"/>
                </a:lnTo>
                <a:lnTo>
                  <a:pt x="484" y="209"/>
                </a:lnTo>
                <a:lnTo>
                  <a:pt x="486" y="211"/>
                </a:lnTo>
                <a:lnTo>
                  <a:pt x="489" y="214"/>
                </a:lnTo>
                <a:lnTo>
                  <a:pt x="491" y="216"/>
                </a:lnTo>
                <a:lnTo>
                  <a:pt x="491" y="219"/>
                </a:lnTo>
                <a:lnTo>
                  <a:pt x="489" y="219"/>
                </a:lnTo>
                <a:lnTo>
                  <a:pt x="488" y="219"/>
                </a:lnTo>
                <a:lnTo>
                  <a:pt x="486" y="221"/>
                </a:lnTo>
                <a:lnTo>
                  <a:pt x="484" y="226"/>
                </a:lnTo>
                <a:lnTo>
                  <a:pt x="484" y="227"/>
                </a:lnTo>
                <a:lnTo>
                  <a:pt x="486" y="231"/>
                </a:lnTo>
                <a:lnTo>
                  <a:pt x="486" y="234"/>
                </a:lnTo>
                <a:lnTo>
                  <a:pt x="486" y="236"/>
                </a:lnTo>
                <a:lnTo>
                  <a:pt x="483" y="237"/>
                </a:lnTo>
                <a:lnTo>
                  <a:pt x="479" y="237"/>
                </a:lnTo>
                <a:lnTo>
                  <a:pt x="478" y="237"/>
                </a:lnTo>
                <a:lnTo>
                  <a:pt x="476" y="237"/>
                </a:lnTo>
                <a:lnTo>
                  <a:pt x="473" y="241"/>
                </a:lnTo>
                <a:lnTo>
                  <a:pt x="471" y="242"/>
                </a:lnTo>
                <a:lnTo>
                  <a:pt x="466" y="242"/>
                </a:lnTo>
                <a:lnTo>
                  <a:pt x="464" y="242"/>
                </a:lnTo>
                <a:lnTo>
                  <a:pt x="461" y="242"/>
                </a:lnTo>
                <a:lnTo>
                  <a:pt x="459" y="242"/>
                </a:lnTo>
                <a:lnTo>
                  <a:pt x="458" y="242"/>
                </a:lnTo>
                <a:lnTo>
                  <a:pt x="456" y="244"/>
                </a:lnTo>
                <a:lnTo>
                  <a:pt x="454" y="246"/>
                </a:lnTo>
                <a:lnTo>
                  <a:pt x="453" y="248"/>
                </a:lnTo>
                <a:lnTo>
                  <a:pt x="451" y="248"/>
                </a:lnTo>
                <a:lnTo>
                  <a:pt x="446" y="246"/>
                </a:lnTo>
                <a:lnTo>
                  <a:pt x="446" y="244"/>
                </a:lnTo>
                <a:lnTo>
                  <a:pt x="439" y="241"/>
                </a:lnTo>
                <a:lnTo>
                  <a:pt x="438" y="239"/>
                </a:lnTo>
                <a:lnTo>
                  <a:pt x="436" y="239"/>
                </a:lnTo>
                <a:lnTo>
                  <a:pt x="431" y="239"/>
                </a:lnTo>
                <a:lnTo>
                  <a:pt x="426" y="242"/>
                </a:lnTo>
                <a:lnTo>
                  <a:pt x="423" y="242"/>
                </a:lnTo>
                <a:lnTo>
                  <a:pt x="421" y="241"/>
                </a:lnTo>
                <a:lnTo>
                  <a:pt x="421" y="239"/>
                </a:lnTo>
                <a:lnTo>
                  <a:pt x="419" y="237"/>
                </a:lnTo>
                <a:lnTo>
                  <a:pt x="413" y="237"/>
                </a:lnTo>
                <a:lnTo>
                  <a:pt x="413" y="236"/>
                </a:lnTo>
                <a:lnTo>
                  <a:pt x="408" y="236"/>
                </a:lnTo>
                <a:lnTo>
                  <a:pt x="404" y="234"/>
                </a:lnTo>
                <a:lnTo>
                  <a:pt x="403" y="232"/>
                </a:lnTo>
                <a:lnTo>
                  <a:pt x="399" y="231"/>
                </a:lnTo>
                <a:lnTo>
                  <a:pt x="396" y="229"/>
                </a:lnTo>
                <a:lnTo>
                  <a:pt x="393" y="229"/>
                </a:lnTo>
                <a:lnTo>
                  <a:pt x="391" y="229"/>
                </a:lnTo>
                <a:lnTo>
                  <a:pt x="389" y="227"/>
                </a:lnTo>
                <a:lnTo>
                  <a:pt x="389" y="226"/>
                </a:lnTo>
                <a:lnTo>
                  <a:pt x="391" y="224"/>
                </a:lnTo>
                <a:lnTo>
                  <a:pt x="391" y="222"/>
                </a:lnTo>
                <a:lnTo>
                  <a:pt x="391" y="219"/>
                </a:lnTo>
                <a:lnTo>
                  <a:pt x="388" y="216"/>
                </a:lnTo>
                <a:lnTo>
                  <a:pt x="379" y="214"/>
                </a:lnTo>
                <a:lnTo>
                  <a:pt x="378" y="209"/>
                </a:lnTo>
                <a:lnTo>
                  <a:pt x="374" y="206"/>
                </a:lnTo>
                <a:lnTo>
                  <a:pt x="369" y="204"/>
                </a:lnTo>
                <a:lnTo>
                  <a:pt x="363" y="204"/>
                </a:lnTo>
                <a:lnTo>
                  <a:pt x="363" y="202"/>
                </a:lnTo>
                <a:lnTo>
                  <a:pt x="359" y="202"/>
                </a:lnTo>
                <a:lnTo>
                  <a:pt x="356" y="202"/>
                </a:lnTo>
                <a:lnTo>
                  <a:pt x="354" y="204"/>
                </a:lnTo>
                <a:lnTo>
                  <a:pt x="354" y="206"/>
                </a:lnTo>
                <a:lnTo>
                  <a:pt x="349" y="209"/>
                </a:lnTo>
                <a:lnTo>
                  <a:pt x="346" y="206"/>
                </a:lnTo>
                <a:lnTo>
                  <a:pt x="343" y="201"/>
                </a:lnTo>
                <a:lnTo>
                  <a:pt x="341" y="197"/>
                </a:lnTo>
                <a:lnTo>
                  <a:pt x="338" y="196"/>
                </a:lnTo>
                <a:lnTo>
                  <a:pt x="336" y="194"/>
                </a:lnTo>
                <a:lnTo>
                  <a:pt x="334" y="196"/>
                </a:lnTo>
                <a:lnTo>
                  <a:pt x="333" y="196"/>
                </a:lnTo>
                <a:lnTo>
                  <a:pt x="331" y="199"/>
                </a:lnTo>
                <a:lnTo>
                  <a:pt x="331" y="201"/>
                </a:lnTo>
                <a:lnTo>
                  <a:pt x="328" y="201"/>
                </a:lnTo>
                <a:lnTo>
                  <a:pt x="326" y="201"/>
                </a:lnTo>
                <a:lnTo>
                  <a:pt x="326" y="206"/>
                </a:lnTo>
                <a:lnTo>
                  <a:pt x="324" y="206"/>
                </a:lnTo>
                <a:lnTo>
                  <a:pt x="319" y="202"/>
                </a:lnTo>
                <a:lnTo>
                  <a:pt x="318" y="202"/>
                </a:lnTo>
                <a:lnTo>
                  <a:pt x="316" y="202"/>
                </a:lnTo>
                <a:lnTo>
                  <a:pt x="314" y="202"/>
                </a:lnTo>
                <a:lnTo>
                  <a:pt x="311" y="202"/>
                </a:lnTo>
                <a:lnTo>
                  <a:pt x="309" y="201"/>
                </a:lnTo>
                <a:lnTo>
                  <a:pt x="309" y="197"/>
                </a:lnTo>
                <a:lnTo>
                  <a:pt x="311" y="194"/>
                </a:lnTo>
                <a:lnTo>
                  <a:pt x="313" y="192"/>
                </a:lnTo>
                <a:lnTo>
                  <a:pt x="313" y="191"/>
                </a:lnTo>
                <a:lnTo>
                  <a:pt x="313" y="187"/>
                </a:lnTo>
                <a:lnTo>
                  <a:pt x="311" y="187"/>
                </a:lnTo>
                <a:lnTo>
                  <a:pt x="311" y="184"/>
                </a:lnTo>
                <a:lnTo>
                  <a:pt x="306" y="181"/>
                </a:lnTo>
                <a:lnTo>
                  <a:pt x="301" y="176"/>
                </a:lnTo>
                <a:lnTo>
                  <a:pt x="296" y="174"/>
                </a:lnTo>
                <a:lnTo>
                  <a:pt x="292" y="172"/>
                </a:lnTo>
                <a:lnTo>
                  <a:pt x="291" y="172"/>
                </a:lnTo>
                <a:lnTo>
                  <a:pt x="291" y="174"/>
                </a:lnTo>
                <a:lnTo>
                  <a:pt x="291" y="177"/>
                </a:lnTo>
                <a:lnTo>
                  <a:pt x="291" y="179"/>
                </a:lnTo>
                <a:lnTo>
                  <a:pt x="291" y="196"/>
                </a:lnTo>
                <a:lnTo>
                  <a:pt x="292" y="202"/>
                </a:lnTo>
                <a:lnTo>
                  <a:pt x="292" y="204"/>
                </a:lnTo>
                <a:lnTo>
                  <a:pt x="292" y="206"/>
                </a:lnTo>
                <a:lnTo>
                  <a:pt x="292" y="216"/>
                </a:lnTo>
                <a:lnTo>
                  <a:pt x="292" y="221"/>
                </a:lnTo>
                <a:lnTo>
                  <a:pt x="294" y="231"/>
                </a:lnTo>
                <a:lnTo>
                  <a:pt x="294" y="234"/>
                </a:lnTo>
                <a:lnTo>
                  <a:pt x="294" y="236"/>
                </a:lnTo>
                <a:lnTo>
                  <a:pt x="294" y="237"/>
                </a:lnTo>
                <a:lnTo>
                  <a:pt x="294" y="239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1" y="242"/>
                </a:lnTo>
                <a:lnTo>
                  <a:pt x="289" y="244"/>
                </a:lnTo>
                <a:lnTo>
                  <a:pt x="287" y="244"/>
                </a:lnTo>
                <a:lnTo>
                  <a:pt x="287" y="246"/>
                </a:lnTo>
                <a:lnTo>
                  <a:pt x="287" y="251"/>
                </a:lnTo>
                <a:lnTo>
                  <a:pt x="287" y="256"/>
                </a:lnTo>
                <a:lnTo>
                  <a:pt x="287" y="258"/>
                </a:lnTo>
                <a:lnTo>
                  <a:pt x="289" y="259"/>
                </a:lnTo>
                <a:lnTo>
                  <a:pt x="291" y="261"/>
                </a:lnTo>
                <a:lnTo>
                  <a:pt x="291" y="264"/>
                </a:lnTo>
                <a:lnTo>
                  <a:pt x="289" y="266"/>
                </a:lnTo>
                <a:lnTo>
                  <a:pt x="286" y="269"/>
                </a:lnTo>
                <a:lnTo>
                  <a:pt x="286" y="273"/>
                </a:lnTo>
                <a:lnTo>
                  <a:pt x="286" y="281"/>
                </a:lnTo>
                <a:lnTo>
                  <a:pt x="284" y="283"/>
                </a:lnTo>
                <a:lnTo>
                  <a:pt x="281" y="284"/>
                </a:lnTo>
                <a:lnTo>
                  <a:pt x="281" y="286"/>
                </a:lnTo>
                <a:lnTo>
                  <a:pt x="279" y="291"/>
                </a:lnTo>
                <a:lnTo>
                  <a:pt x="279" y="293"/>
                </a:lnTo>
                <a:lnTo>
                  <a:pt x="277" y="296"/>
                </a:lnTo>
                <a:lnTo>
                  <a:pt x="276" y="299"/>
                </a:lnTo>
                <a:lnTo>
                  <a:pt x="274" y="301"/>
                </a:lnTo>
                <a:lnTo>
                  <a:pt x="272" y="306"/>
                </a:lnTo>
                <a:lnTo>
                  <a:pt x="279" y="308"/>
                </a:lnTo>
                <a:lnTo>
                  <a:pt x="281" y="309"/>
                </a:lnTo>
                <a:lnTo>
                  <a:pt x="289" y="316"/>
                </a:lnTo>
                <a:lnTo>
                  <a:pt x="291" y="321"/>
                </a:lnTo>
                <a:lnTo>
                  <a:pt x="292" y="323"/>
                </a:lnTo>
                <a:lnTo>
                  <a:pt x="294" y="321"/>
                </a:lnTo>
                <a:lnTo>
                  <a:pt x="301" y="318"/>
                </a:lnTo>
                <a:lnTo>
                  <a:pt x="304" y="316"/>
                </a:lnTo>
                <a:lnTo>
                  <a:pt x="309" y="321"/>
                </a:lnTo>
                <a:lnTo>
                  <a:pt x="309" y="323"/>
                </a:lnTo>
                <a:lnTo>
                  <a:pt x="307" y="328"/>
                </a:lnTo>
                <a:lnTo>
                  <a:pt x="309" y="333"/>
                </a:lnTo>
                <a:lnTo>
                  <a:pt x="307" y="334"/>
                </a:lnTo>
                <a:lnTo>
                  <a:pt x="309" y="336"/>
                </a:lnTo>
                <a:lnTo>
                  <a:pt x="307" y="339"/>
                </a:lnTo>
                <a:lnTo>
                  <a:pt x="306" y="341"/>
                </a:lnTo>
                <a:lnTo>
                  <a:pt x="309" y="344"/>
                </a:lnTo>
                <a:lnTo>
                  <a:pt x="309" y="348"/>
                </a:lnTo>
                <a:lnTo>
                  <a:pt x="307" y="349"/>
                </a:lnTo>
                <a:lnTo>
                  <a:pt x="304" y="353"/>
                </a:lnTo>
                <a:lnTo>
                  <a:pt x="301" y="358"/>
                </a:lnTo>
                <a:lnTo>
                  <a:pt x="297" y="359"/>
                </a:lnTo>
                <a:lnTo>
                  <a:pt x="296" y="359"/>
                </a:lnTo>
                <a:lnTo>
                  <a:pt x="291" y="358"/>
                </a:lnTo>
                <a:lnTo>
                  <a:pt x="287" y="358"/>
                </a:lnTo>
                <a:lnTo>
                  <a:pt x="287" y="359"/>
                </a:lnTo>
                <a:lnTo>
                  <a:pt x="286" y="361"/>
                </a:lnTo>
                <a:lnTo>
                  <a:pt x="286" y="364"/>
                </a:lnTo>
                <a:lnTo>
                  <a:pt x="282" y="363"/>
                </a:lnTo>
                <a:lnTo>
                  <a:pt x="281" y="359"/>
                </a:lnTo>
                <a:lnTo>
                  <a:pt x="279" y="358"/>
                </a:lnTo>
                <a:lnTo>
                  <a:pt x="276" y="358"/>
                </a:lnTo>
                <a:lnTo>
                  <a:pt x="277" y="361"/>
                </a:lnTo>
                <a:lnTo>
                  <a:pt x="276" y="364"/>
                </a:lnTo>
                <a:lnTo>
                  <a:pt x="274" y="364"/>
                </a:lnTo>
                <a:lnTo>
                  <a:pt x="269" y="363"/>
                </a:lnTo>
                <a:lnTo>
                  <a:pt x="264" y="356"/>
                </a:lnTo>
                <a:lnTo>
                  <a:pt x="261" y="353"/>
                </a:lnTo>
                <a:lnTo>
                  <a:pt x="259" y="348"/>
                </a:lnTo>
                <a:lnTo>
                  <a:pt x="259" y="343"/>
                </a:lnTo>
                <a:lnTo>
                  <a:pt x="257" y="343"/>
                </a:lnTo>
                <a:lnTo>
                  <a:pt x="251" y="344"/>
                </a:lnTo>
                <a:lnTo>
                  <a:pt x="247" y="344"/>
                </a:lnTo>
                <a:lnTo>
                  <a:pt x="232" y="344"/>
                </a:lnTo>
                <a:lnTo>
                  <a:pt x="227" y="344"/>
                </a:lnTo>
                <a:lnTo>
                  <a:pt x="224" y="344"/>
                </a:lnTo>
                <a:lnTo>
                  <a:pt x="222" y="344"/>
                </a:lnTo>
                <a:lnTo>
                  <a:pt x="221" y="344"/>
                </a:lnTo>
                <a:lnTo>
                  <a:pt x="219" y="344"/>
                </a:lnTo>
                <a:lnTo>
                  <a:pt x="216" y="344"/>
                </a:lnTo>
                <a:lnTo>
                  <a:pt x="214" y="344"/>
                </a:lnTo>
                <a:lnTo>
                  <a:pt x="212" y="346"/>
                </a:lnTo>
                <a:lnTo>
                  <a:pt x="211" y="346"/>
                </a:lnTo>
                <a:lnTo>
                  <a:pt x="209" y="343"/>
                </a:lnTo>
                <a:lnTo>
                  <a:pt x="207" y="341"/>
                </a:lnTo>
                <a:lnTo>
                  <a:pt x="206" y="341"/>
                </a:lnTo>
                <a:lnTo>
                  <a:pt x="204" y="341"/>
                </a:lnTo>
                <a:lnTo>
                  <a:pt x="201" y="341"/>
                </a:lnTo>
                <a:lnTo>
                  <a:pt x="196" y="341"/>
                </a:lnTo>
                <a:lnTo>
                  <a:pt x="191" y="341"/>
                </a:lnTo>
                <a:lnTo>
                  <a:pt x="172" y="341"/>
                </a:lnTo>
                <a:lnTo>
                  <a:pt x="166" y="339"/>
                </a:lnTo>
                <a:lnTo>
                  <a:pt x="162" y="339"/>
                </a:lnTo>
                <a:lnTo>
                  <a:pt x="161" y="339"/>
                </a:lnTo>
                <a:lnTo>
                  <a:pt x="159" y="339"/>
                </a:lnTo>
                <a:lnTo>
                  <a:pt x="154" y="339"/>
                </a:lnTo>
                <a:lnTo>
                  <a:pt x="147" y="339"/>
                </a:lnTo>
                <a:lnTo>
                  <a:pt x="142" y="341"/>
                </a:lnTo>
                <a:lnTo>
                  <a:pt x="139" y="339"/>
                </a:lnTo>
                <a:lnTo>
                  <a:pt x="137" y="339"/>
                </a:lnTo>
                <a:lnTo>
                  <a:pt x="134" y="339"/>
                </a:lnTo>
                <a:lnTo>
                  <a:pt x="129" y="339"/>
                </a:lnTo>
                <a:lnTo>
                  <a:pt x="127" y="339"/>
                </a:lnTo>
                <a:lnTo>
                  <a:pt x="126" y="339"/>
                </a:lnTo>
                <a:lnTo>
                  <a:pt x="124" y="339"/>
                </a:lnTo>
                <a:lnTo>
                  <a:pt x="122" y="339"/>
                </a:lnTo>
                <a:lnTo>
                  <a:pt x="112" y="339"/>
                </a:lnTo>
                <a:lnTo>
                  <a:pt x="109" y="339"/>
                </a:lnTo>
                <a:lnTo>
                  <a:pt x="104" y="339"/>
                </a:lnTo>
                <a:lnTo>
                  <a:pt x="99" y="339"/>
                </a:lnTo>
                <a:lnTo>
                  <a:pt x="99" y="338"/>
                </a:lnTo>
                <a:lnTo>
                  <a:pt x="99" y="334"/>
                </a:lnTo>
                <a:lnTo>
                  <a:pt x="97" y="333"/>
                </a:lnTo>
                <a:lnTo>
                  <a:pt x="94" y="329"/>
                </a:lnTo>
                <a:lnTo>
                  <a:pt x="94" y="328"/>
                </a:lnTo>
                <a:lnTo>
                  <a:pt x="95" y="326"/>
                </a:lnTo>
                <a:lnTo>
                  <a:pt x="95" y="321"/>
                </a:lnTo>
                <a:lnTo>
                  <a:pt x="95" y="319"/>
                </a:lnTo>
                <a:lnTo>
                  <a:pt x="92" y="318"/>
                </a:lnTo>
                <a:lnTo>
                  <a:pt x="90" y="319"/>
                </a:lnTo>
                <a:lnTo>
                  <a:pt x="85" y="319"/>
                </a:lnTo>
                <a:lnTo>
                  <a:pt x="82" y="318"/>
                </a:lnTo>
                <a:lnTo>
                  <a:pt x="79" y="319"/>
                </a:lnTo>
                <a:lnTo>
                  <a:pt x="77" y="316"/>
                </a:lnTo>
                <a:lnTo>
                  <a:pt x="70" y="313"/>
                </a:lnTo>
                <a:lnTo>
                  <a:pt x="69" y="313"/>
                </a:lnTo>
                <a:lnTo>
                  <a:pt x="67" y="314"/>
                </a:lnTo>
                <a:lnTo>
                  <a:pt x="64" y="319"/>
                </a:lnTo>
                <a:lnTo>
                  <a:pt x="59" y="314"/>
                </a:lnTo>
                <a:lnTo>
                  <a:pt x="57" y="309"/>
                </a:lnTo>
                <a:lnTo>
                  <a:pt x="57" y="308"/>
                </a:lnTo>
                <a:lnTo>
                  <a:pt x="57" y="299"/>
                </a:lnTo>
                <a:lnTo>
                  <a:pt x="57" y="293"/>
                </a:lnTo>
                <a:lnTo>
                  <a:pt x="59" y="288"/>
                </a:lnTo>
                <a:lnTo>
                  <a:pt x="62" y="286"/>
                </a:lnTo>
                <a:lnTo>
                  <a:pt x="67" y="283"/>
                </a:lnTo>
                <a:lnTo>
                  <a:pt x="70" y="279"/>
                </a:lnTo>
                <a:lnTo>
                  <a:pt x="70" y="276"/>
                </a:lnTo>
                <a:lnTo>
                  <a:pt x="70" y="274"/>
                </a:lnTo>
                <a:lnTo>
                  <a:pt x="70" y="273"/>
                </a:lnTo>
                <a:lnTo>
                  <a:pt x="70" y="271"/>
                </a:lnTo>
                <a:lnTo>
                  <a:pt x="69" y="271"/>
                </a:lnTo>
                <a:lnTo>
                  <a:pt x="64" y="268"/>
                </a:lnTo>
                <a:lnTo>
                  <a:pt x="62" y="266"/>
                </a:lnTo>
                <a:lnTo>
                  <a:pt x="60" y="263"/>
                </a:lnTo>
                <a:lnTo>
                  <a:pt x="59" y="263"/>
                </a:lnTo>
                <a:lnTo>
                  <a:pt x="55" y="259"/>
                </a:lnTo>
                <a:lnTo>
                  <a:pt x="55" y="256"/>
                </a:lnTo>
                <a:lnTo>
                  <a:pt x="54" y="251"/>
                </a:lnTo>
                <a:lnTo>
                  <a:pt x="54" y="249"/>
                </a:lnTo>
                <a:lnTo>
                  <a:pt x="54" y="241"/>
                </a:lnTo>
                <a:lnTo>
                  <a:pt x="54" y="239"/>
                </a:lnTo>
                <a:lnTo>
                  <a:pt x="52" y="237"/>
                </a:lnTo>
                <a:lnTo>
                  <a:pt x="50" y="232"/>
                </a:lnTo>
                <a:lnTo>
                  <a:pt x="50" y="229"/>
                </a:lnTo>
                <a:lnTo>
                  <a:pt x="49" y="227"/>
                </a:lnTo>
                <a:lnTo>
                  <a:pt x="47" y="224"/>
                </a:lnTo>
                <a:lnTo>
                  <a:pt x="44" y="224"/>
                </a:lnTo>
                <a:lnTo>
                  <a:pt x="40" y="221"/>
                </a:lnTo>
                <a:lnTo>
                  <a:pt x="40" y="216"/>
                </a:lnTo>
                <a:lnTo>
                  <a:pt x="40" y="214"/>
                </a:lnTo>
                <a:lnTo>
                  <a:pt x="42" y="212"/>
                </a:lnTo>
                <a:lnTo>
                  <a:pt x="45" y="211"/>
                </a:lnTo>
                <a:lnTo>
                  <a:pt x="45" y="209"/>
                </a:lnTo>
                <a:lnTo>
                  <a:pt x="45" y="206"/>
                </a:lnTo>
                <a:lnTo>
                  <a:pt x="42" y="206"/>
                </a:lnTo>
                <a:lnTo>
                  <a:pt x="37" y="202"/>
                </a:lnTo>
                <a:lnTo>
                  <a:pt x="35" y="202"/>
                </a:lnTo>
                <a:lnTo>
                  <a:pt x="35" y="199"/>
                </a:lnTo>
                <a:lnTo>
                  <a:pt x="35" y="197"/>
                </a:lnTo>
                <a:lnTo>
                  <a:pt x="35" y="196"/>
                </a:lnTo>
                <a:lnTo>
                  <a:pt x="34" y="192"/>
                </a:lnTo>
                <a:lnTo>
                  <a:pt x="34" y="191"/>
                </a:lnTo>
                <a:lnTo>
                  <a:pt x="30" y="191"/>
                </a:lnTo>
                <a:lnTo>
                  <a:pt x="30" y="192"/>
                </a:lnTo>
                <a:lnTo>
                  <a:pt x="30" y="194"/>
                </a:lnTo>
                <a:lnTo>
                  <a:pt x="30" y="196"/>
                </a:lnTo>
                <a:lnTo>
                  <a:pt x="29" y="196"/>
                </a:lnTo>
                <a:lnTo>
                  <a:pt x="27" y="196"/>
                </a:lnTo>
                <a:lnTo>
                  <a:pt x="25" y="196"/>
                </a:lnTo>
                <a:lnTo>
                  <a:pt x="24" y="196"/>
                </a:lnTo>
                <a:lnTo>
                  <a:pt x="22" y="196"/>
                </a:lnTo>
                <a:lnTo>
                  <a:pt x="20" y="196"/>
                </a:lnTo>
                <a:lnTo>
                  <a:pt x="19" y="196"/>
                </a:lnTo>
                <a:lnTo>
                  <a:pt x="17" y="196"/>
                </a:lnTo>
                <a:lnTo>
                  <a:pt x="15" y="196"/>
                </a:lnTo>
                <a:lnTo>
                  <a:pt x="14" y="196"/>
                </a:lnTo>
                <a:lnTo>
                  <a:pt x="12" y="196"/>
                </a:lnTo>
                <a:lnTo>
                  <a:pt x="10" y="196"/>
                </a:lnTo>
                <a:lnTo>
                  <a:pt x="10" y="194"/>
                </a:lnTo>
                <a:lnTo>
                  <a:pt x="9" y="194"/>
                </a:lnTo>
                <a:lnTo>
                  <a:pt x="7" y="194"/>
                </a:lnTo>
                <a:lnTo>
                  <a:pt x="5" y="194"/>
                </a:lnTo>
                <a:lnTo>
                  <a:pt x="5" y="196"/>
                </a:lnTo>
                <a:lnTo>
                  <a:pt x="4" y="194"/>
                </a:lnTo>
                <a:lnTo>
                  <a:pt x="4" y="192"/>
                </a:lnTo>
                <a:lnTo>
                  <a:pt x="4" y="191"/>
                </a:lnTo>
                <a:lnTo>
                  <a:pt x="4" y="189"/>
                </a:lnTo>
                <a:lnTo>
                  <a:pt x="4" y="187"/>
                </a:lnTo>
                <a:lnTo>
                  <a:pt x="2" y="187"/>
                </a:lnTo>
                <a:lnTo>
                  <a:pt x="2" y="186"/>
                </a:lnTo>
                <a:lnTo>
                  <a:pt x="0" y="186"/>
                </a:lnTo>
                <a:lnTo>
                  <a:pt x="0" y="184"/>
                </a:lnTo>
                <a:lnTo>
                  <a:pt x="2" y="184"/>
                </a:lnTo>
                <a:lnTo>
                  <a:pt x="4" y="184"/>
                </a:lnTo>
                <a:lnTo>
                  <a:pt x="5" y="184"/>
                </a:lnTo>
                <a:lnTo>
                  <a:pt x="7" y="186"/>
                </a:lnTo>
                <a:lnTo>
                  <a:pt x="9" y="186"/>
                </a:lnTo>
                <a:lnTo>
                  <a:pt x="10" y="184"/>
                </a:lnTo>
                <a:lnTo>
                  <a:pt x="10" y="182"/>
                </a:lnTo>
                <a:lnTo>
                  <a:pt x="10" y="181"/>
                </a:lnTo>
                <a:lnTo>
                  <a:pt x="9" y="181"/>
                </a:lnTo>
                <a:lnTo>
                  <a:pt x="7" y="181"/>
                </a:lnTo>
                <a:lnTo>
                  <a:pt x="5" y="181"/>
                </a:lnTo>
                <a:lnTo>
                  <a:pt x="5" y="179"/>
                </a:lnTo>
                <a:lnTo>
                  <a:pt x="5" y="177"/>
                </a:lnTo>
                <a:lnTo>
                  <a:pt x="4" y="177"/>
                </a:lnTo>
                <a:lnTo>
                  <a:pt x="4" y="176"/>
                </a:lnTo>
                <a:lnTo>
                  <a:pt x="5" y="176"/>
                </a:lnTo>
                <a:lnTo>
                  <a:pt x="5" y="174"/>
                </a:lnTo>
                <a:lnTo>
                  <a:pt x="7" y="174"/>
                </a:lnTo>
                <a:lnTo>
                  <a:pt x="9" y="174"/>
                </a:lnTo>
                <a:lnTo>
                  <a:pt x="10" y="174"/>
                </a:lnTo>
                <a:lnTo>
                  <a:pt x="10" y="172"/>
                </a:lnTo>
                <a:lnTo>
                  <a:pt x="12" y="172"/>
                </a:lnTo>
                <a:lnTo>
                  <a:pt x="14" y="172"/>
                </a:lnTo>
                <a:lnTo>
                  <a:pt x="15" y="172"/>
                </a:lnTo>
                <a:lnTo>
                  <a:pt x="15" y="171"/>
                </a:lnTo>
                <a:lnTo>
                  <a:pt x="17" y="171"/>
                </a:lnTo>
                <a:lnTo>
                  <a:pt x="19" y="171"/>
                </a:lnTo>
                <a:lnTo>
                  <a:pt x="19" y="169"/>
                </a:lnTo>
                <a:lnTo>
                  <a:pt x="19" y="167"/>
                </a:lnTo>
                <a:lnTo>
                  <a:pt x="20" y="167"/>
                </a:lnTo>
                <a:lnTo>
                  <a:pt x="20" y="166"/>
                </a:lnTo>
                <a:lnTo>
                  <a:pt x="20" y="164"/>
                </a:lnTo>
                <a:lnTo>
                  <a:pt x="20" y="162"/>
                </a:lnTo>
                <a:lnTo>
                  <a:pt x="19" y="161"/>
                </a:lnTo>
                <a:lnTo>
                  <a:pt x="19" y="159"/>
                </a:lnTo>
                <a:lnTo>
                  <a:pt x="17" y="159"/>
                </a:lnTo>
                <a:lnTo>
                  <a:pt x="17" y="157"/>
                </a:lnTo>
                <a:lnTo>
                  <a:pt x="19" y="157"/>
                </a:lnTo>
                <a:lnTo>
                  <a:pt x="20" y="159"/>
                </a:lnTo>
                <a:lnTo>
                  <a:pt x="22" y="159"/>
                </a:lnTo>
                <a:lnTo>
                  <a:pt x="24" y="157"/>
                </a:lnTo>
                <a:lnTo>
                  <a:pt x="25" y="157"/>
                </a:lnTo>
                <a:lnTo>
                  <a:pt x="25" y="156"/>
                </a:lnTo>
                <a:lnTo>
                  <a:pt x="27" y="156"/>
                </a:lnTo>
                <a:lnTo>
                  <a:pt x="27" y="154"/>
                </a:lnTo>
                <a:lnTo>
                  <a:pt x="27" y="152"/>
                </a:lnTo>
                <a:lnTo>
                  <a:pt x="29" y="152"/>
                </a:lnTo>
                <a:lnTo>
                  <a:pt x="30" y="151"/>
                </a:lnTo>
                <a:lnTo>
                  <a:pt x="30" y="149"/>
                </a:lnTo>
                <a:lnTo>
                  <a:pt x="32" y="149"/>
                </a:lnTo>
                <a:lnTo>
                  <a:pt x="32" y="147"/>
                </a:lnTo>
                <a:lnTo>
                  <a:pt x="34" y="147"/>
                </a:lnTo>
                <a:lnTo>
                  <a:pt x="35" y="147"/>
                </a:lnTo>
                <a:lnTo>
                  <a:pt x="35" y="146"/>
                </a:lnTo>
                <a:lnTo>
                  <a:pt x="37" y="146"/>
                </a:lnTo>
                <a:lnTo>
                  <a:pt x="37" y="144"/>
                </a:lnTo>
                <a:lnTo>
                  <a:pt x="35" y="144"/>
                </a:lnTo>
                <a:lnTo>
                  <a:pt x="35" y="142"/>
                </a:lnTo>
                <a:lnTo>
                  <a:pt x="34" y="142"/>
                </a:lnTo>
                <a:lnTo>
                  <a:pt x="34" y="141"/>
                </a:lnTo>
                <a:lnTo>
                  <a:pt x="32" y="141"/>
                </a:lnTo>
                <a:lnTo>
                  <a:pt x="32" y="139"/>
                </a:lnTo>
                <a:lnTo>
                  <a:pt x="30" y="139"/>
                </a:lnTo>
                <a:lnTo>
                  <a:pt x="30" y="137"/>
                </a:lnTo>
                <a:lnTo>
                  <a:pt x="30" y="136"/>
                </a:lnTo>
                <a:lnTo>
                  <a:pt x="29" y="136"/>
                </a:lnTo>
                <a:lnTo>
                  <a:pt x="27" y="137"/>
                </a:lnTo>
                <a:lnTo>
                  <a:pt x="25" y="136"/>
                </a:lnTo>
                <a:lnTo>
                  <a:pt x="24" y="136"/>
                </a:lnTo>
                <a:lnTo>
                  <a:pt x="22" y="136"/>
                </a:lnTo>
                <a:lnTo>
                  <a:pt x="20" y="136"/>
                </a:lnTo>
                <a:lnTo>
                  <a:pt x="20" y="134"/>
                </a:lnTo>
                <a:lnTo>
                  <a:pt x="20" y="132"/>
                </a:lnTo>
                <a:lnTo>
                  <a:pt x="22" y="132"/>
                </a:lnTo>
                <a:lnTo>
                  <a:pt x="22" y="134"/>
                </a:lnTo>
                <a:lnTo>
                  <a:pt x="24" y="134"/>
                </a:lnTo>
                <a:lnTo>
                  <a:pt x="25" y="132"/>
                </a:lnTo>
                <a:lnTo>
                  <a:pt x="25" y="131"/>
                </a:lnTo>
                <a:lnTo>
                  <a:pt x="25" y="129"/>
                </a:lnTo>
                <a:lnTo>
                  <a:pt x="25" y="127"/>
                </a:lnTo>
                <a:lnTo>
                  <a:pt x="25" y="126"/>
                </a:lnTo>
                <a:lnTo>
                  <a:pt x="24" y="124"/>
                </a:lnTo>
                <a:lnTo>
                  <a:pt x="24" y="122"/>
                </a:lnTo>
                <a:lnTo>
                  <a:pt x="25" y="122"/>
                </a:lnTo>
                <a:lnTo>
                  <a:pt x="27" y="122"/>
                </a:lnTo>
                <a:lnTo>
                  <a:pt x="29" y="122"/>
                </a:lnTo>
                <a:lnTo>
                  <a:pt x="30" y="122"/>
                </a:lnTo>
                <a:lnTo>
                  <a:pt x="30" y="121"/>
                </a:lnTo>
                <a:lnTo>
                  <a:pt x="30" y="119"/>
                </a:lnTo>
                <a:lnTo>
                  <a:pt x="29" y="119"/>
                </a:lnTo>
                <a:lnTo>
                  <a:pt x="27" y="119"/>
                </a:lnTo>
                <a:lnTo>
                  <a:pt x="27" y="117"/>
                </a:lnTo>
                <a:lnTo>
                  <a:pt x="29" y="117"/>
                </a:lnTo>
                <a:lnTo>
                  <a:pt x="30" y="116"/>
                </a:lnTo>
                <a:lnTo>
                  <a:pt x="30" y="114"/>
                </a:lnTo>
                <a:lnTo>
                  <a:pt x="30" y="112"/>
                </a:lnTo>
                <a:lnTo>
                  <a:pt x="30" y="111"/>
                </a:lnTo>
                <a:lnTo>
                  <a:pt x="30" y="109"/>
                </a:lnTo>
                <a:lnTo>
                  <a:pt x="32" y="107"/>
                </a:lnTo>
                <a:lnTo>
                  <a:pt x="34" y="107"/>
                </a:lnTo>
                <a:lnTo>
                  <a:pt x="35" y="107"/>
                </a:lnTo>
                <a:lnTo>
                  <a:pt x="35" y="106"/>
                </a:lnTo>
                <a:lnTo>
                  <a:pt x="37" y="106"/>
                </a:lnTo>
                <a:lnTo>
                  <a:pt x="39" y="104"/>
                </a:lnTo>
                <a:lnTo>
                  <a:pt x="40" y="104"/>
                </a:lnTo>
                <a:lnTo>
                  <a:pt x="42" y="104"/>
                </a:lnTo>
                <a:lnTo>
                  <a:pt x="44" y="104"/>
                </a:lnTo>
                <a:lnTo>
                  <a:pt x="45" y="104"/>
                </a:lnTo>
                <a:lnTo>
                  <a:pt x="45" y="102"/>
                </a:lnTo>
                <a:lnTo>
                  <a:pt x="47" y="102"/>
                </a:lnTo>
                <a:lnTo>
                  <a:pt x="47" y="101"/>
                </a:lnTo>
                <a:lnTo>
                  <a:pt x="49" y="101"/>
                </a:lnTo>
                <a:lnTo>
                  <a:pt x="49" y="99"/>
                </a:lnTo>
                <a:lnTo>
                  <a:pt x="50" y="99"/>
                </a:lnTo>
                <a:lnTo>
                  <a:pt x="52" y="97"/>
                </a:lnTo>
                <a:lnTo>
                  <a:pt x="54" y="97"/>
                </a:lnTo>
                <a:lnTo>
                  <a:pt x="55" y="96"/>
                </a:lnTo>
                <a:lnTo>
                  <a:pt x="57" y="96"/>
                </a:lnTo>
                <a:lnTo>
                  <a:pt x="59" y="96"/>
                </a:lnTo>
                <a:lnTo>
                  <a:pt x="59" y="94"/>
                </a:lnTo>
                <a:lnTo>
                  <a:pt x="60" y="94"/>
                </a:lnTo>
                <a:lnTo>
                  <a:pt x="60" y="92"/>
                </a:lnTo>
                <a:lnTo>
                  <a:pt x="62" y="92"/>
                </a:lnTo>
                <a:lnTo>
                  <a:pt x="62" y="94"/>
                </a:lnTo>
                <a:lnTo>
                  <a:pt x="62" y="96"/>
                </a:lnTo>
                <a:lnTo>
                  <a:pt x="64" y="96"/>
                </a:lnTo>
                <a:lnTo>
                  <a:pt x="64" y="97"/>
                </a:lnTo>
                <a:lnTo>
                  <a:pt x="65" y="97"/>
                </a:lnTo>
                <a:lnTo>
                  <a:pt x="67" y="97"/>
                </a:lnTo>
                <a:lnTo>
                  <a:pt x="67" y="99"/>
                </a:lnTo>
                <a:lnTo>
                  <a:pt x="69" y="99"/>
                </a:lnTo>
                <a:lnTo>
                  <a:pt x="70" y="99"/>
                </a:lnTo>
                <a:lnTo>
                  <a:pt x="70" y="101"/>
                </a:lnTo>
                <a:lnTo>
                  <a:pt x="72" y="101"/>
                </a:lnTo>
                <a:lnTo>
                  <a:pt x="72" y="102"/>
                </a:lnTo>
                <a:lnTo>
                  <a:pt x="72" y="104"/>
                </a:lnTo>
                <a:lnTo>
                  <a:pt x="74" y="104"/>
                </a:lnTo>
                <a:lnTo>
                  <a:pt x="74" y="106"/>
                </a:lnTo>
                <a:lnTo>
                  <a:pt x="75" y="106"/>
                </a:lnTo>
                <a:lnTo>
                  <a:pt x="75" y="107"/>
                </a:lnTo>
                <a:lnTo>
                  <a:pt x="77" y="107"/>
                </a:lnTo>
                <a:lnTo>
                  <a:pt x="77" y="109"/>
                </a:lnTo>
                <a:lnTo>
                  <a:pt x="79" y="109"/>
                </a:lnTo>
                <a:lnTo>
                  <a:pt x="80" y="109"/>
                </a:lnTo>
                <a:lnTo>
                  <a:pt x="82" y="109"/>
                </a:lnTo>
                <a:lnTo>
                  <a:pt x="84" y="109"/>
                </a:lnTo>
                <a:lnTo>
                  <a:pt x="85" y="109"/>
                </a:lnTo>
                <a:lnTo>
                  <a:pt x="87" y="109"/>
                </a:lnTo>
                <a:lnTo>
                  <a:pt x="87" y="96"/>
                </a:lnTo>
                <a:lnTo>
                  <a:pt x="87" y="94"/>
                </a:lnTo>
                <a:lnTo>
                  <a:pt x="87" y="81"/>
                </a:lnTo>
                <a:lnTo>
                  <a:pt x="87" y="77"/>
                </a:lnTo>
                <a:lnTo>
                  <a:pt x="87" y="74"/>
                </a:lnTo>
                <a:lnTo>
                  <a:pt x="87" y="72"/>
                </a:lnTo>
                <a:lnTo>
                  <a:pt x="87" y="66"/>
                </a:lnTo>
                <a:lnTo>
                  <a:pt x="87" y="49"/>
                </a:lnTo>
                <a:lnTo>
                  <a:pt x="87" y="47"/>
                </a:lnTo>
                <a:lnTo>
                  <a:pt x="87" y="46"/>
                </a:lnTo>
                <a:lnTo>
                  <a:pt x="87" y="40"/>
                </a:lnTo>
                <a:lnTo>
                  <a:pt x="87" y="34"/>
                </a:lnTo>
                <a:lnTo>
                  <a:pt x="87" y="32"/>
                </a:lnTo>
                <a:lnTo>
                  <a:pt x="90" y="34"/>
                </a:lnTo>
                <a:lnTo>
                  <a:pt x="90" y="32"/>
                </a:lnTo>
                <a:lnTo>
                  <a:pt x="90" y="30"/>
                </a:lnTo>
                <a:lnTo>
                  <a:pt x="89" y="30"/>
                </a:lnTo>
                <a:lnTo>
                  <a:pt x="89" y="29"/>
                </a:lnTo>
                <a:lnTo>
                  <a:pt x="90" y="29"/>
                </a:lnTo>
                <a:lnTo>
                  <a:pt x="90" y="27"/>
                </a:lnTo>
                <a:lnTo>
                  <a:pt x="92" y="27"/>
                </a:lnTo>
                <a:lnTo>
                  <a:pt x="90" y="27"/>
                </a:lnTo>
                <a:lnTo>
                  <a:pt x="89" y="27"/>
                </a:lnTo>
                <a:lnTo>
                  <a:pt x="87" y="27"/>
                </a:lnTo>
                <a:lnTo>
                  <a:pt x="87" y="25"/>
                </a:lnTo>
                <a:lnTo>
                  <a:pt x="87" y="24"/>
                </a:lnTo>
                <a:lnTo>
                  <a:pt x="85" y="22"/>
                </a:lnTo>
                <a:lnTo>
                  <a:pt x="85" y="20"/>
                </a:lnTo>
                <a:lnTo>
                  <a:pt x="87" y="19"/>
                </a:lnTo>
                <a:lnTo>
                  <a:pt x="89" y="20"/>
                </a:lnTo>
                <a:lnTo>
                  <a:pt x="90" y="22"/>
                </a:lnTo>
                <a:lnTo>
                  <a:pt x="92" y="22"/>
                </a:lnTo>
                <a:lnTo>
                  <a:pt x="92" y="24"/>
                </a:lnTo>
                <a:lnTo>
                  <a:pt x="92" y="25"/>
                </a:lnTo>
                <a:lnTo>
                  <a:pt x="94" y="25"/>
                </a:lnTo>
                <a:lnTo>
                  <a:pt x="95" y="27"/>
                </a:lnTo>
                <a:lnTo>
                  <a:pt x="97" y="25"/>
                </a:lnTo>
                <a:lnTo>
                  <a:pt x="97" y="24"/>
                </a:lnTo>
                <a:lnTo>
                  <a:pt x="97" y="25"/>
                </a:lnTo>
                <a:lnTo>
                  <a:pt x="99" y="22"/>
                </a:lnTo>
                <a:lnTo>
                  <a:pt x="100" y="22"/>
                </a:lnTo>
                <a:lnTo>
                  <a:pt x="100" y="20"/>
                </a:lnTo>
                <a:lnTo>
                  <a:pt x="102" y="20"/>
                </a:lnTo>
                <a:lnTo>
                  <a:pt x="104" y="22"/>
                </a:lnTo>
                <a:lnTo>
                  <a:pt x="105" y="25"/>
                </a:lnTo>
                <a:lnTo>
                  <a:pt x="105" y="27"/>
                </a:lnTo>
                <a:lnTo>
                  <a:pt x="109" y="27"/>
                </a:lnTo>
                <a:lnTo>
                  <a:pt x="110" y="29"/>
                </a:lnTo>
                <a:lnTo>
                  <a:pt x="110" y="24"/>
                </a:lnTo>
                <a:lnTo>
                  <a:pt x="112" y="22"/>
                </a:lnTo>
                <a:lnTo>
                  <a:pt x="114" y="20"/>
                </a:lnTo>
                <a:lnTo>
                  <a:pt x="117" y="25"/>
                </a:lnTo>
                <a:lnTo>
                  <a:pt x="117" y="27"/>
                </a:lnTo>
                <a:lnTo>
                  <a:pt x="115" y="29"/>
                </a:lnTo>
                <a:lnTo>
                  <a:pt x="117" y="35"/>
                </a:lnTo>
                <a:lnTo>
                  <a:pt x="119" y="35"/>
                </a:lnTo>
                <a:lnTo>
                  <a:pt x="121" y="35"/>
                </a:lnTo>
                <a:lnTo>
                  <a:pt x="122" y="37"/>
                </a:lnTo>
                <a:lnTo>
                  <a:pt x="124" y="37"/>
                </a:lnTo>
                <a:lnTo>
                  <a:pt x="129" y="35"/>
                </a:lnTo>
                <a:lnTo>
                  <a:pt x="131" y="34"/>
                </a:lnTo>
                <a:lnTo>
                  <a:pt x="137" y="37"/>
                </a:lnTo>
                <a:lnTo>
                  <a:pt x="137" y="39"/>
                </a:lnTo>
                <a:lnTo>
                  <a:pt x="141" y="42"/>
                </a:lnTo>
                <a:lnTo>
                  <a:pt x="142" y="44"/>
                </a:lnTo>
                <a:lnTo>
                  <a:pt x="146" y="47"/>
                </a:lnTo>
                <a:lnTo>
                  <a:pt x="151" y="49"/>
                </a:lnTo>
                <a:lnTo>
                  <a:pt x="152" y="49"/>
                </a:lnTo>
                <a:lnTo>
                  <a:pt x="154" y="47"/>
                </a:lnTo>
                <a:lnTo>
                  <a:pt x="152" y="44"/>
                </a:lnTo>
                <a:lnTo>
                  <a:pt x="152" y="39"/>
                </a:lnTo>
                <a:lnTo>
                  <a:pt x="152" y="37"/>
                </a:lnTo>
                <a:lnTo>
                  <a:pt x="154" y="32"/>
                </a:lnTo>
                <a:lnTo>
                  <a:pt x="159" y="34"/>
                </a:lnTo>
                <a:lnTo>
                  <a:pt x="164" y="39"/>
                </a:lnTo>
                <a:lnTo>
                  <a:pt x="171" y="42"/>
                </a:lnTo>
                <a:lnTo>
                  <a:pt x="181" y="46"/>
                </a:lnTo>
                <a:lnTo>
                  <a:pt x="187" y="46"/>
                </a:lnTo>
                <a:lnTo>
                  <a:pt x="189" y="51"/>
                </a:lnTo>
                <a:lnTo>
                  <a:pt x="192" y="51"/>
                </a:lnTo>
                <a:lnTo>
                  <a:pt x="194" y="49"/>
                </a:lnTo>
                <a:lnTo>
                  <a:pt x="194" y="47"/>
                </a:lnTo>
                <a:lnTo>
                  <a:pt x="196" y="44"/>
                </a:lnTo>
                <a:lnTo>
                  <a:pt x="196" y="42"/>
                </a:lnTo>
                <a:lnTo>
                  <a:pt x="197" y="42"/>
                </a:lnTo>
                <a:lnTo>
                  <a:pt x="199" y="42"/>
                </a:lnTo>
                <a:lnTo>
                  <a:pt x="201" y="42"/>
                </a:lnTo>
                <a:lnTo>
                  <a:pt x="202" y="44"/>
                </a:lnTo>
                <a:lnTo>
                  <a:pt x="204" y="44"/>
                </a:lnTo>
                <a:lnTo>
                  <a:pt x="206" y="44"/>
                </a:lnTo>
                <a:lnTo>
                  <a:pt x="206" y="42"/>
                </a:lnTo>
                <a:lnTo>
                  <a:pt x="204" y="37"/>
                </a:lnTo>
                <a:lnTo>
                  <a:pt x="207" y="37"/>
                </a:lnTo>
                <a:lnTo>
                  <a:pt x="216" y="39"/>
                </a:lnTo>
                <a:lnTo>
                  <a:pt x="221" y="40"/>
                </a:lnTo>
                <a:lnTo>
                  <a:pt x="221" y="42"/>
                </a:lnTo>
                <a:lnTo>
                  <a:pt x="222" y="44"/>
                </a:lnTo>
                <a:lnTo>
                  <a:pt x="224" y="46"/>
                </a:lnTo>
                <a:lnTo>
                  <a:pt x="226" y="46"/>
                </a:lnTo>
                <a:lnTo>
                  <a:pt x="227" y="37"/>
                </a:lnTo>
                <a:lnTo>
                  <a:pt x="231" y="34"/>
                </a:lnTo>
                <a:lnTo>
                  <a:pt x="236" y="30"/>
                </a:lnTo>
                <a:lnTo>
                  <a:pt x="236" y="29"/>
                </a:lnTo>
                <a:lnTo>
                  <a:pt x="234" y="27"/>
                </a:lnTo>
                <a:lnTo>
                  <a:pt x="236" y="24"/>
                </a:lnTo>
                <a:lnTo>
                  <a:pt x="236" y="20"/>
                </a:lnTo>
                <a:lnTo>
                  <a:pt x="236" y="19"/>
                </a:lnTo>
                <a:lnTo>
                  <a:pt x="234" y="17"/>
                </a:lnTo>
                <a:lnTo>
                  <a:pt x="232" y="17"/>
                </a:lnTo>
                <a:lnTo>
                  <a:pt x="232" y="14"/>
                </a:lnTo>
                <a:lnTo>
                  <a:pt x="231" y="10"/>
                </a:lnTo>
                <a:lnTo>
                  <a:pt x="234" y="7"/>
                </a:lnTo>
                <a:lnTo>
                  <a:pt x="239" y="5"/>
                </a:lnTo>
                <a:lnTo>
                  <a:pt x="239" y="7"/>
                </a:lnTo>
                <a:lnTo>
                  <a:pt x="241" y="7"/>
                </a:lnTo>
                <a:lnTo>
                  <a:pt x="244" y="5"/>
                </a:lnTo>
                <a:lnTo>
                  <a:pt x="247" y="7"/>
                </a:lnTo>
                <a:lnTo>
                  <a:pt x="249" y="9"/>
                </a:lnTo>
                <a:lnTo>
                  <a:pt x="252" y="10"/>
                </a:lnTo>
                <a:lnTo>
                  <a:pt x="254" y="12"/>
                </a:lnTo>
                <a:lnTo>
                  <a:pt x="254" y="14"/>
                </a:lnTo>
                <a:lnTo>
                  <a:pt x="254" y="12"/>
                </a:lnTo>
                <a:lnTo>
                  <a:pt x="257" y="12"/>
                </a:lnTo>
                <a:lnTo>
                  <a:pt x="259" y="14"/>
                </a:lnTo>
                <a:lnTo>
                  <a:pt x="262" y="12"/>
                </a:lnTo>
                <a:lnTo>
                  <a:pt x="262" y="10"/>
                </a:lnTo>
                <a:lnTo>
                  <a:pt x="264" y="7"/>
                </a:lnTo>
                <a:lnTo>
                  <a:pt x="266" y="4"/>
                </a:lnTo>
                <a:lnTo>
                  <a:pt x="269" y="2"/>
                </a:lnTo>
                <a:lnTo>
                  <a:pt x="271" y="2"/>
                </a:lnTo>
                <a:lnTo>
                  <a:pt x="274" y="2"/>
                </a:lnTo>
                <a:lnTo>
                  <a:pt x="276" y="2"/>
                </a:lnTo>
                <a:lnTo>
                  <a:pt x="277" y="2"/>
                </a:lnTo>
                <a:lnTo>
                  <a:pt x="279" y="2"/>
                </a:lnTo>
                <a:lnTo>
                  <a:pt x="281" y="4"/>
                </a:lnTo>
                <a:lnTo>
                  <a:pt x="282" y="4"/>
                </a:lnTo>
                <a:lnTo>
                  <a:pt x="282" y="2"/>
                </a:lnTo>
                <a:lnTo>
                  <a:pt x="286" y="0"/>
                </a:lnTo>
                <a:lnTo>
                  <a:pt x="286" y="2"/>
                </a:lnTo>
                <a:lnTo>
                  <a:pt x="289" y="2"/>
                </a:lnTo>
                <a:lnTo>
                  <a:pt x="289" y="4"/>
                </a:lnTo>
                <a:close/>
              </a:path>
            </a:pathLst>
          </a:custGeom>
          <a:solidFill>
            <a:srgbClr val="92AD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7"/>
          <p:cNvSpPr>
            <a:spLocks/>
          </p:cNvSpPr>
          <p:nvPr/>
        </p:nvSpPr>
        <p:spPr bwMode="auto">
          <a:xfrm>
            <a:off x="6116638" y="3738563"/>
            <a:ext cx="874713" cy="890588"/>
          </a:xfrm>
          <a:custGeom>
            <a:avLst/>
            <a:gdLst/>
            <a:ahLst/>
            <a:cxnLst>
              <a:cxn ang="0">
                <a:pos x="69" y="25"/>
              </a:cxn>
              <a:cxn ang="0">
                <a:pos x="119" y="50"/>
              </a:cxn>
              <a:cxn ang="0">
                <a:pos x="151" y="70"/>
              </a:cxn>
              <a:cxn ang="0">
                <a:pos x="194" y="70"/>
              </a:cxn>
              <a:cxn ang="0">
                <a:pos x="226" y="62"/>
              </a:cxn>
              <a:cxn ang="0">
                <a:pos x="239" y="87"/>
              </a:cxn>
              <a:cxn ang="0">
                <a:pos x="259" y="91"/>
              </a:cxn>
              <a:cxn ang="0">
                <a:pos x="269" y="112"/>
              </a:cxn>
              <a:cxn ang="0">
                <a:pos x="256" y="122"/>
              </a:cxn>
              <a:cxn ang="0">
                <a:pos x="238" y="124"/>
              </a:cxn>
              <a:cxn ang="0">
                <a:pos x="239" y="149"/>
              </a:cxn>
              <a:cxn ang="0">
                <a:pos x="263" y="159"/>
              </a:cxn>
              <a:cxn ang="0">
                <a:pos x="269" y="182"/>
              </a:cxn>
              <a:cxn ang="0">
                <a:pos x="289" y="196"/>
              </a:cxn>
              <a:cxn ang="0">
                <a:pos x="313" y="196"/>
              </a:cxn>
              <a:cxn ang="0">
                <a:pos x="339" y="212"/>
              </a:cxn>
              <a:cxn ang="0">
                <a:pos x="358" y="251"/>
              </a:cxn>
              <a:cxn ang="0">
                <a:pos x="396" y="262"/>
              </a:cxn>
              <a:cxn ang="0">
                <a:pos x="406" y="234"/>
              </a:cxn>
              <a:cxn ang="0">
                <a:pos x="441" y="257"/>
              </a:cxn>
              <a:cxn ang="0">
                <a:pos x="445" y="293"/>
              </a:cxn>
              <a:cxn ang="0">
                <a:pos x="470" y="308"/>
              </a:cxn>
              <a:cxn ang="0">
                <a:pos x="478" y="343"/>
              </a:cxn>
              <a:cxn ang="0">
                <a:pos x="501" y="338"/>
              </a:cxn>
              <a:cxn ang="0">
                <a:pos x="515" y="353"/>
              </a:cxn>
              <a:cxn ang="0">
                <a:pos x="525" y="429"/>
              </a:cxn>
              <a:cxn ang="0">
                <a:pos x="541" y="483"/>
              </a:cxn>
              <a:cxn ang="0">
                <a:pos x="531" y="498"/>
              </a:cxn>
              <a:cxn ang="0">
                <a:pos x="503" y="510"/>
              </a:cxn>
              <a:cxn ang="0">
                <a:pos x="485" y="535"/>
              </a:cxn>
              <a:cxn ang="0">
                <a:pos x="470" y="555"/>
              </a:cxn>
              <a:cxn ang="0">
                <a:pos x="453" y="555"/>
              </a:cxn>
              <a:cxn ang="0">
                <a:pos x="433" y="541"/>
              </a:cxn>
              <a:cxn ang="0">
                <a:pos x="430" y="525"/>
              </a:cxn>
              <a:cxn ang="0">
                <a:pos x="438" y="510"/>
              </a:cxn>
              <a:cxn ang="0">
                <a:pos x="413" y="490"/>
              </a:cxn>
              <a:cxn ang="0">
                <a:pos x="420" y="466"/>
              </a:cxn>
              <a:cxn ang="0">
                <a:pos x="416" y="443"/>
              </a:cxn>
              <a:cxn ang="0">
                <a:pos x="404" y="428"/>
              </a:cxn>
              <a:cxn ang="0">
                <a:pos x="381" y="418"/>
              </a:cxn>
              <a:cxn ang="0">
                <a:pos x="354" y="418"/>
              </a:cxn>
              <a:cxn ang="0">
                <a:pos x="323" y="416"/>
              </a:cxn>
              <a:cxn ang="0">
                <a:pos x="306" y="413"/>
              </a:cxn>
              <a:cxn ang="0">
                <a:pos x="286" y="396"/>
              </a:cxn>
              <a:cxn ang="0">
                <a:pos x="254" y="404"/>
              </a:cxn>
              <a:cxn ang="0">
                <a:pos x="231" y="393"/>
              </a:cxn>
              <a:cxn ang="0">
                <a:pos x="214" y="371"/>
              </a:cxn>
              <a:cxn ang="0">
                <a:pos x="201" y="348"/>
              </a:cxn>
              <a:cxn ang="0">
                <a:pos x="182" y="331"/>
              </a:cxn>
              <a:cxn ang="0">
                <a:pos x="159" y="326"/>
              </a:cxn>
              <a:cxn ang="0">
                <a:pos x="139" y="308"/>
              </a:cxn>
              <a:cxn ang="0">
                <a:pos x="136" y="261"/>
              </a:cxn>
              <a:cxn ang="0">
                <a:pos x="96" y="229"/>
              </a:cxn>
              <a:cxn ang="0">
                <a:pos x="61" y="217"/>
              </a:cxn>
              <a:cxn ang="0">
                <a:pos x="41" y="209"/>
              </a:cxn>
              <a:cxn ang="0">
                <a:pos x="35" y="156"/>
              </a:cxn>
              <a:cxn ang="0">
                <a:pos x="7" y="119"/>
              </a:cxn>
              <a:cxn ang="0">
                <a:pos x="17" y="72"/>
              </a:cxn>
              <a:cxn ang="0">
                <a:pos x="19" y="7"/>
              </a:cxn>
              <a:cxn ang="0">
                <a:pos x="39" y="30"/>
              </a:cxn>
            </a:cxnLst>
            <a:rect l="0" t="0" r="r" b="b"/>
            <a:pathLst>
              <a:path w="551" h="561">
                <a:moveTo>
                  <a:pt x="39" y="30"/>
                </a:moveTo>
                <a:lnTo>
                  <a:pt x="42" y="30"/>
                </a:lnTo>
                <a:lnTo>
                  <a:pt x="44" y="30"/>
                </a:lnTo>
                <a:lnTo>
                  <a:pt x="46" y="30"/>
                </a:lnTo>
                <a:lnTo>
                  <a:pt x="47" y="30"/>
                </a:lnTo>
                <a:lnTo>
                  <a:pt x="52" y="34"/>
                </a:lnTo>
                <a:lnTo>
                  <a:pt x="54" y="34"/>
                </a:lnTo>
                <a:lnTo>
                  <a:pt x="54" y="29"/>
                </a:lnTo>
                <a:lnTo>
                  <a:pt x="56" y="29"/>
                </a:lnTo>
                <a:lnTo>
                  <a:pt x="59" y="29"/>
                </a:lnTo>
                <a:lnTo>
                  <a:pt x="59" y="27"/>
                </a:lnTo>
                <a:lnTo>
                  <a:pt x="61" y="24"/>
                </a:lnTo>
                <a:lnTo>
                  <a:pt x="62" y="24"/>
                </a:lnTo>
                <a:lnTo>
                  <a:pt x="64" y="22"/>
                </a:lnTo>
                <a:lnTo>
                  <a:pt x="66" y="24"/>
                </a:lnTo>
                <a:lnTo>
                  <a:pt x="69" y="25"/>
                </a:lnTo>
                <a:lnTo>
                  <a:pt x="71" y="29"/>
                </a:lnTo>
                <a:lnTo>
                  <a:pt x="74" y="34"/>
                </a:lnTo>
                <a:lnTo>
                  <a:pt x="77" y="37"/>
                </a:lnTo>
                <a:lnTo>
                  <a:pt x="82" y="34"/>
                </a:lnTo>
                <a:lnTo>
                  <a:pt x="82" y="32"/>
                </a:lnTo>
                <a:lnTo>
                  <a:pt x="84" y="30"/>
                </a:lnTo>
                <a:lnTo>
                  <a:pt x="87" y="30"/>
                </a:lnTo>
                <a:lnTo>
                  <a:pt x="91" y="30"/>
                </a:lnTo>
                <a:lnTo>
                  <a:pt x="91" y="32"/>
                </a:lnTo>
                <a:lnTo>
                  <a:pt x="97" y="32"/>
                </a:lnTo>
                <a:lnTo>
                  <a:pt x="102" y="34"/>
                </a:lnTo>
                <a:lnTo>
                  <a:pt x="106" y="37"/>
                </a:lnTo>
                <a:lnTo>
                  <a:pt x="107" y="42"/>
                </a:lnTo>
                <a:lnTo>
                  <a:pt x="116" y="44"/>
                </a:lnTo>
                <a:lnTo>
                  <a:pt x="119" y="47"/>
                </a:lnTo>
                <a:lnTo>
                  <a:pt x="119" y="50"/>
                </a:lnTo>
                <a:lnTo>
                  <a:pt x="119" y="52"/>
                </a:lnTo>
                <a:lnTo>
                  <a:pt x="117" y="54"/>
                </a:lnTo>
                <a:lnTo>
                  <a:pt x="117" y="55"/>
                </a:lnTo>
                <a:lnTo>
                  <a:pt x="119" y="57"/>
                </a:lnTo>
                <a:lnTo>
                  <a:pt x="121" y="57"/>
                </a:lnTo>
                <a:lnTo>
                  <a:pt x="124" y="57"/>
                </a:lnTo>
                <a:lnTo>
                  <a:pt x="127" y="59"/>
                </a:lnTo>
                <a:lnTo>
                  <a:pt x="131" y="60"/>
                </a:lnTo>
                <a:lnTo>
                  <a:pt x="132" y="62"/>
                </a:lnTo>
                <a:lnTo>
                  <a:pt x="136" y="64"/>
                </a:lnTo>
                <a:lnTo>
                  <a:pt x="141" y="64"/>
                </a:lnTo>
                <a:lnTo>
                  <a:pt x="141" y="65"/>
                </a:lnTo>
                <a:lnTo>
                  <a:pt x="147" y="65"/>
                </a:lnTo>
                <a:lnTo>
                  <a:pt x="149" y="67"/>
                </a:lnTo>
                <a:lnTo>
                  <a:pt x="149" y="69"/>
                </a:lnTo>
                <a:lnTo>
                  <a:pt x="151" y="70"/>
                </a:lnTo>
                <a:lnTo>
                  <a:pt x="154" y="70"/>
                </a:lnTo>
                <a:lnTo>
                  <a:pt x="159" y="67"/>
                </a:lnTo>
                <a:lnTo>
                  <a:pt x="164" y="67"/>
                </a:lnTo>
                <a:lnTo>
                  <a:pt x="166" y="67"/>
                </a:lnTo>
                <a:lnTo>
                  <a:pt x="167" y="69"/>
                </a:lnTo>
                <a:lnTo>
                  <a:pt x="174" y="72"/>
                </a:lnTo>
                <a:lnTo>
                  <a:pt x="174" y="74"/>
                </a:lnTo>
                <a:lnTo>
                  <a:pt x="179" y="76"/>
                </a:lnTo>
                <a:lnTo>
                  <a:pt x="181" y="76"/>
                </a:lnTo>
                <a:lnTo>
                  <a:pt x="182" y="74"/>
                </a:lnTo>
                <a:lnTo>
                  <a:pt x="184" y="72"/>
                </a:lnTo>
                <a:lnTo>
                  <a:pt x="186" y="70"/>
                </a:lnTo>
                <a:lnTo>
                  <a:pt x="187" y="70"/>
                </a:lnTo>
                <a:lnTo>
                  <a:pt x="189" y="70"/>
                </a:lnTo>
                <a:lnTo>
                  <a:pt x="192" y="70"/>
                </a:lnTo>
                <a:lnTo>
                  <a:pt x="194" y="70"/>
                </a:lnTo>
                <a:lnTo>
                  <a:pt x="199" y="70"/>
                </a:lnTo>
                <a:lnTo>
                  <a:pt x="201" y="69"/>
                </a:lnTo>
                <a:lnTo>
                  <a:pt x="204" y="65"/>
                </a:lnTo>
                <a:lnTo>
                  <a:pt x="206" y="65"/>
                </a:lnTo>
                <a:lnTo>
                  <a:pt x="207" y="65"/>
                </a:lnTo>
                <a:lnTo>
                  <a:pt x="211" y="65"/>
                </a:lnTo>
                <a:lnTo>
                  <a:pt x="214" y="64"/>
                </a:lnTo>
                <a:lnTo>
                  <a:pt x="214" y="62"/>
                </a:lnTo>
                <a:lnTo>
                  <a:pt x="217" y="62"/>
                </a:lnTo>
                <a:lnTo>
                  <a:pt x="217" y="64"/>
                </a:lnTo>
                <a:lnTo>
                  <a:pt x="219" y="64"/>
                </a:lnTo>
                <a:lnTo>
                  <a:pt x="221" y="64"/>
                </a:lnTo>
                <a:lnTo>
                  <a:pt x="221" y="62"/>
                </a:lnTo>
                <a:lnTo>
                  <a:pt x="221" y="60"/>
                </a:lnTo>
                <a:lnTo>
                  <a:pt x="226" y="60"/>
                </a:lnTo>
                <a:lnTo>
                  <a:pt x="226" y="62"/>
                </a:lnTo>
                <a:lnTo>
                  <a:pt x="228" y="62"/>
                </a:lnTo>
                <a:lnTo>
                  <a:pt x="224" y="64"/>
                </a:lnTo>
                <a:lnTo>
                  <a:pt x="228" y="67"/>
                </a:lnTo>
                <a:lnTo>
                  <a:pt x="229" y="69"/>
                </a:lnTo>
                <a:lnTo>
                  <a:pt x="233" y="70"/>
                </a:lnTo>
                <a:lnTo>
                  <a:pt x="243" y="69"/>
                </a:lnTo>
                <a:lnTo>
                  <a:pt x="243" y="70"/>
                </a:lnTo>
                <a:lnTo>
                  <a:pt x="243" y="72"/>
                </a:lnTo>
                <a:lnTo>
                  <a:pt x="243" y="74"/>
                </a:lnTo>
                <a:lnTo>
                  <a:pt x="241" y="76"/>
                </a:lnTo>
                <a:lnTo>
                  <a:pt x="243" y="79"/>
                </a:lnTo>
                <a:lnTo>
                  <a:pt x="241" y="81"/>
                </a:lnTo>
                <a:lnTo>
                  <a:pt x="239" y="82"/>
                </a:lnTo>
                <a:lnTo>
                  <a:pt x="241" y="84"/>
                </a:lnTo>
                <a:lnTo>
                  <a:pt x="241" y="86"/>
                </a:lnTo>
                <a:lnTo>
                  <a:pt x="239" y="87"/>
                </a:lnTo>
                <a:lnTo>
                  <a:pt x="238" y="87"/>
                </a:lnTo>
                <a:lnTo>
                  <a:pt x="238" y="89"/>
                </a:lnTo>
                <a:lnTo>
                  <a:pt x="239" y="91"/>
                </a:lnTo>
                <a:lnTo>
                  <a:pt x="243" y="91"/>
                </a:lnTo>
                <a:lnTo>
                  <a:pt x="244" y="89"/>
                </a:lnTo>
                <a:lnTo>
                  <a:pt x="246" y="89"/>
                </a:lnTo>
                <a:lnTo>
                  <a:pt x="248" y="89"/>
                </a:lnTo>
                <a:lnTo>
                  <a:pt x="249" y="89"/>
                </a:lnTo>
                <a:lnTo>
                  <a:pt x="251" y="91"/>
                </a:lnTo>
                <a:lnTo>
                  <a:pt x="249" y="92"/>
                </a:lnTo>
                <a:lnTo>
                  <a:pt x="251" y="94"/>
                </a:lnTo>
                <a:lnTo>
                  <a:pt x="253" y="94"/>
                </a:lnTo>
                <a:lnTo>
                  <a:pt x="254" y="94"/>
                </a:lnTo>
                <a:lnTo>
                  <a:pt x="256" y="92"/>
                </a:lnTo>
                <a:lnTo>
                  <a:pt x="258" y="92"/>
                </a:lnTo>
                <a:lnTo>
                  <a:pt x="259" y="91"/>
                </a:lnTo>
                <a:lnTo>
                  <a:pt x="259" y="92"/>
                </a:lnTo>
                <a:lnTo>
                  <a:pt x="261" y="94"/>
                </a:lnTo>
                <a:lnTo>
                  <a:pt x="261" y="96"/>
                </a:lnTo>
                <a:lnTo>
                  <a:pt x="263" y="96"/>
                </a:lnTo>
                <a:lnTo>
                  <a:pt x="263" y="97"/>
                </a:lnTo>
                <a:lnTo>
                  <a:pt x="263" y="99"/>
                </a:lnTo>
                <a:lnTo>
                  <a:pt x="263" y="101"/>
                </a:lnTo>
                <a:lnTo>
                  <a:pt x="264" y="101"/>
                </a:lnTo>
                <a:lnTo>
                  <a:pt x="266" y="102"/>
                </a:lnTo>
                <a:lnTo>
                  <a:pt x="266" y="104"/>
                </a:lnTo>
                <a:lnTo>
                  <a:pt x="268" y="104"/>
                </a:lnTo>
                <a:lnTo>
                  <a:pt x="269" y="106"/>
                </a:lnTo>
                <a:lnTo>
                  <a:pt x="269" y="107"/>
                </a:lnTo>
                <a:lnTo>
                  <a:pt x="269" y="109"/>
                </a:lnTo>
                <a:lnTo>
                  <a:pt x="269" y="111"/>
                </a:lnTo>
                <a:lnTo>
                  <a:pt x="269" y="112"/>
                </a:lnTo>
                <a:lnTo>
                  <a:pt x="271" y="114"/>
                </a:lnTo>
                <a:lnTo>
                  <a:pt x="271" y="116"/>
                </a:lnTo>
                <a:lnTo>
                  <a:pt x="273" y="117"/>
                </a:lnTo>
                <a:lnTo>
                  <a:pt x="273" y="119"/>
                </a:lnTo>
                <a:lnTo>
                  <a:pt x="274" y="121"/>
                </a:lnTo>
                <a:lnTo>
                  <a:pt x="273" y="122"/>
                </a:lnTo>
                <a:lnTo>
                  <a:pt x="271" y="122"/>
                </a:lnTo>
                <a:lnTo>
                  <a:pt x="269" y="124"/>
                </a:lnTo>
                <a:lnTo>
                  <a:pt x="268" y="126"/>
                </a:lnTo>
                <a:lnTo>
                  <a:pt x="266" y="127"/>
                </a:lnTo>
                <a:lnTo>
                  <a:pt x="263" y="127"/>
                </a:lnTo>
                <a:lnTo>
                  <a:pt x="261" y="126"/>
                </a:lnTo>
                <a:lnTo>
                  <a:pt x="261" y="124"/>
                </a:lnTo>
                <a:lnTo>
                  <a:pt x="259" y="124"/>
                </a:lnTo>
                <a:lnTo>
                  <a:pt x="258" y="122"/>
                </a:lnTo>
                <a:lnTo>
                  <a:pt x="256" y="122"/>
                </a:lnTo>
                <a:lnTo>
                  <a:pt x="253" y="122"/>
                </a:lnTo>
                <a:lnTo>
                  <a:pt x="251" y="122"/>
                </a:lnTo>
                <a:lnTo>
                  <a:pt x="249" y="122"/>
                </a:lnTo>
                <a:lnTo>
                  <a:pt x="248" y="122"/>
                </a:lnTo>
                <a:lnTo>
                  <a:pt x="248" y="121"/>
                </a:lnTo>
                <a:lnTo>
                  <a:pt x="246" y="121"/>
                </a:lnTo>
                <a:lnTo>
                  <a:pt x="244" y="119"/>
                </a:lnTo>
                <a:lnTo>
                  <a:pt x="243" y="119"/>
                </a:lnTo>
                <a:lnTo>
                  <a:pt x="241" y="119"/>
                </a:lnTo>
                <a:lnTo>
                  <a:pt x="239" y="119"/>
                </a:lnTo>
                <a:lnTo>
                  <a:pt x="238" y="119"/>
                </a:lnTo>
                <a:lnTo>
                  <a:pt x="236" y="119"/>
                </a:lnTo>
                <a:lnTo>
                  <a:pt x="236" y="121"/>
                </a:lnTo>
                <a:lnTo>
                  <a:pt x="234" y="121"/>
                </a:lnTo>
                <a:lnTo>
                  <a:pt x="236" y="122"/>
                </a:lnTo>
                <a:lnTo>
                  <a:pt x="238" y="124"/>
                </a:lnTo>
                <a:lnTo>
                  <a:pt x="239" y="126"/>
                </a:lnTo>
                <a:lnTo>
                  <a:pt x="239" y="127"/>
                </a:lnTo>
                <a:lnTo>
                  <a:pt x="239" y="129"/>
                </a:lnTo>
                <a:lnTo>
                  <a:pt x="241" y="131"/>
                </a:lnTo>
                <a:lnTo>
                  <a:pt x="243" y="131"/>
                </a:lnTo>
                <a:lnTo>
                  <a:pt x="243" y="132"/>
                </a:lnTo>
                <a:lnTo>
                  <a:pt x="244" y="132"/>
                </a:lnTo>
                <a:lnTo>
                  <a:pt x="246" y="134"/>
                </a:lnTo>
                <a:lnTo>
                  <a:pt x="246" y="136"/>
                </a:lnTo>
                <a:lnTo>
                  <a:pt x="248" y="137"/>
                </a:lnTo>
                <a:lnTo>
                  <a:pt x="248" y="141"/>
                </a:lnTo>
                <a:lnTo>
                  <a:pt x="246" y="141"/>
                </a:lnTo>
                <a:lnTo>
                  <a:pt x="243" y="142"/>
                </a:lnTo>
                <a:lnTo>
                  <a:pt x="241" y="144"/>
                </a:lnTo>
                <a:lnTo>
                  <a:pt x="239" y="144"/>
                </a:lnTo>
                <a:lnTo>
                  <a:pt x="239" y="149"/>
                </a:lnTo>
                <a:lnTo>
                  <a:pt x="243" y="151"/>
                </a:lnTo>
                <a:lnTo>
                  <a:pt x="243" y="152"/>
                </a:lnTo>
                <a:lnTo>
                  <a:pt x="244" y="152"/>
                </a:lnTo>
                <a:lnTo>
                  <a:pt x="246" y="156"/>
                </a:lnTo>
                <a:lnTo>
                  <a:pt x="248" y="156"/>
                </a:lnTo>
                <a:lnTo>
                  <a:pt x="249" y="152"/>
                </a:lnTo>
                <a:lnTo>
                  <a:pt x="249" y="151"/>
                </a:lnTo>
                <a:lnTo>
                  <a:pt x="251" y="151"/>
                </a:lnTo>
                <a:lnTo>
                  <a:pt x="253" y="149"/>
                </a:lnTo>
                <a:lnTo>
                  <a:pt x="253" y="151"/>
                </a:lnTo>
                <a:lnTo>
                  <a:pt x="254" y="152"/>
                </a:lnTo>
                <a:lnTo>
                  <a:pt x="256" y="156"/>
                </a:lnTo>
                <a:lnTo>
                  <a:pt x="258" y="156"/>
                </a:lnTo>
                <a:lnTo>
                  <a:pt x="259" y="156"/>
                </a:lnTo>
                <a:lnTo>
                  <a:pt x="261" y="157"/>
                </a:lnTo>
                <a:lnTo>
                  <a:pt x="263" y="159"/>
                </a:lnTo>
                <a:lnTo>
                  <a:pt x="261" y="159"/>
                </a:lnTo>
                <a:lnTo>
                  <a:pt x="261" y="161"/>
                </a:lnTo>
                <a:lnTo>
                  <a:pt x="259" y="161"/>
                </a:lnTo>
                <a:lnTo>
                  <a:pt x="259" y="162"/>
                </a:lnTo>
                <a:lnTo>
                  <a:pt x="261" y="164"/>
                </a:lnTo>
                <a:lnTo>
                  <a:pt x="261" y="166"/>
                </a:lnTo>
                <a:lnTo>
                  <a:pt x="263" y="167"/>
                </a:lnTo>
                <a:lnTo>
                  <a:pt x="263" y="169"/>
                </a:lnTo>
                <a:lnTo>
                  <a:pt x="263" y="171"/>
                </a:lnTo>
                <a:lnTo>
                  <a:pt x="264" y="172"/>
                </a:lnTo>
                <a:lnTo>
                  <a:pt x="266" y="172"/>
                </a:lnTo>
                <a:lnTo>
                  <a:pt x="266" y="174"/>
                </a:lnTo>
                <a:lnTo>
                  <a:pt x="266" y="176"/>
                </a:lnTo>
                <a:lnTo>
                  <a:pt x="266" y="177"/>
                </a:lnTo>
                <a:lnTo>
                  <a:pt x="268" y="179"/>
                </a:lnTo>
                <a:lnTo>
                  <a:pt x="269" y="182"/>
                </a:lnTo>
                <a:lnTo>
                  <a:pt x="271" y="184"/>
                </a:lnTo>
                <a:lnTo>
                  <a:pt x="271" y="187"/>
                </a:lnTo>
                <a:lnTo>
                  <a:pt x="271" y="189"/>
                </a:lnTo>
                <a:lnTo>
                  <a:pt x="273" y="189"/>
                </a:lnTo>
                <a:lnTo>
                  <a:pt x="274" y="189"/>
                </a:lnTo>
                <a:lnTo>
                  <a:pt x="276" y="189"/>
                </a:lnTo>
                <a:lnTo>
                  <a:pt x="278" y="189"/>
                </a:lnTo>
                <a:lnTo>
                  <a:pt x="279" y="189"/>
                </a:lnTo>
                <a:lnTo>
                  <a:pt x="279" y="191"/>
                </a:lnTo>
                <a:lnTo>
                  <a:pt x="279" y="192"/>
                </a:lnTo>
                <a:lnTo>
                  <a:pt x="281" y="194"/>
                </a:lnTo>
                <a:lnTo>
                  <a:pt x="283" y="196"/>
                </a:lnTo>
                <a:lnTo>
                  <a:pt x="284" y="196"/>
                </a:lnTo>
                <a:lnTo>
                  <a:pt x="286" y="196"/>
                </a:lnTo>
                <a:lnTo>
                  <a:pt x="288" y="194"/>
                </a:lnTo>
                <a:lnTo>
                  <a:pt x="289" y="196"/>
                </a:lnTo>
                <a:lnTo>
                  <a:pt x="291" y="197"/>
                </a:lnTo>
                <a:lnTo>
                  <a:pt x="291" y="196"/>
                </a:lnTo>
                <a:lnTo>
                  <a:pt x="293" y="196"/>
                </a:lnTo>
                <a:lnTo>
                  <a:pt x="294" y="196"/>
                </a:lnTo>
                <a:lnTo>
                  <a:pt x="294" y="192"/>
                </a:lnTo>
                <a:lnTo>
                  <a:pt x="294" y="191"/>
                </a:lnTo>
                <a:lnTo>
                  <a:pt x="296" y="191"/>
                </a:lnTo>
                <a:lnTo>
                  <a:pt x="298" y="192"/>
                </a:lnTo>
                <a:lnTo>
                  <a:pt x="301" y="194"/>
                </a:lnTo>
                <a:lnTo>
                  <a:pt x="303" y="194"/>
                </a:lnTo>
                <a:lnTo>
                  <a:pt x="304" y="196"/>
                </a:lnTo>
                <a:lnTo>
                  <a:pt x="306" y="196"/>
                </a:lnTo>
                <a:lnTo>
                  <a:pt x="308" y="196"/>
                </a:lnTo>
                <a:lnTo>
                  <a:pt x="309" y="194"/>
                </a:lnTo>
                <a:lnTo>
                  <a:pt x="311" y="194"/>
                </a:lnTo>
                <a:lnTo>
                  <a:pt x="313" y="196"/>
                </a:lnTo>
                <a:lnTo>
                  <a:pt x="313" y="197"/>
                </a:lnTo>
                <a:lnTo>
                  <a:pt x="314" y="196"/>
                </a:lnTo>
                <a:lnTo>
                  <a:pt x="316" y="197"/>
                </a:lnTo>
                <a:lnTo>
                  <a:pt x="318" y="197"/>
                </a:lnTo>
                <a:lnTo>
                  <a:pt x="319" y="197"/>
                </a:lnTo>
                <a:lnTo>
                  <a:pt x="321" y="199"/>
                </a:lnTo>
                <a:lnTo>
                  <a:pt x="323" y="199"/>
                </a:lnTo>
                <a:lnTo>
                  <a:pt x="324" y="199"/>
                </a:lnTo>
                <a:lnTo>
                  <a:pt x="326" y="197"/>
                </a:lnTo>
                <a:lnTo>
                  <a:pt x="328" y="196"/>
                </a:lnTo>
                <a:lnTo>
                  <a:pt x="329" y="196"/>
                </a:lnTo>
                <a:lnTo>
                  <a:pt x="333" y="197"/>
                </a:lnTo>
                <a:lnTo>
                  <a:pt x="336" y="201"/>
                </a:lnTo>
                <a:lnTo>
                  <a:pt x="339" y="204"/>
                </a:lnTo>
                <a:lnTo>
                  <a:pt x="341" y="207"/>
                </a:lnTo>
                <a:lnTo>
                  <a:pt x="339" y="212"/>
                </a:lnTo>
                <a:lnTo>
                  <a:pt x="344" y="217"/>
                </a:lnTo>
                <a:lnTo>
                  <a:pt x="341" y="219"/>
                </a:lnTo>
                <a:lnTo>
                  <a:pt x="343" y="222"/>
                </a:lnTo>
                <a:lnTo>
                  <a:pt x="344" y="226"/>
                </a:lnTo>
                <a:lnTo>
                  <a:pt x="349" y="229"/>
                </a:lnTo>
                <a:lnTo>
                  <a:pt x="349" y="231"/>
                </a:lnTo>
                <a:lnTo>
                  <a:pt x="351" y="231"/>
                </a:lnTo>
                <a:lnTo>
                  <a:pt x="351" y="234"/>
                </a:lnTo>
                <a:lnTo>
                  <a:pt x="353" y="237"/>
                </a:lnTo>
                <a:lnTo>
                  <a:pt x="354" y="239"/>
                </a:lnTo>
                <a:lnTo>
                  <a:pt x="354" y="241"/>
                </a:lnTo>
                <a:lnTo>
                  <a:pt x="356" y="241"/>
                </a:lnTo>
                <a:lnTo>
                  <a:pt x="356" y="242"/>
                </a:lnTo>
                <a:lnTo>
                  <a:pt x="356" y="244"/>
                </a:lnTo>
                <a:lnTo>
                  <a:pt x="358" y="246"/>
                </a:lnTo>
                <a:lnTo>
                  <a:pt x="358" y="251"/>
                </a:lnTo>
                <a:lnTo>
                  <a:pt x="358" y="254"/>
                </a:lnTo>
                <a:lnTo>
                  <a:pt x="359" y="252"/>
                </a:lnTo>
                <a:lnTo>
                  <a:pt x="361" y="252"/>
                </a:lnTo>
                <a:lnTo>
                  <a:pt x="361" y="247"/>
                </a:lnTo>
                <a:lnTo>
                  <a:pt x="364" y="247"/>
                </a:lnTo>
                <a:lnTo>
                  <a:pt x="368" y="251"/>
                </a:lnTo>
                <a:lnTo>
                  <a:pt x="371" y="251"/>
                </a:lnTo>
                <a:lnTo>
                  <a:pt x="378" y="249"/>
                </a:lnTo>
                <a:lnTo>
                  <a:pt x="378" y="252"/>
                </a:lnTo>
                <a:lnTo>
                  <a:pt x="379" y="254"/>
                </a:lnTo>
                <a:lnTo>
                  <a:pt x="381" y="256"/>
                </a:lnTo>
                <a:lnTo>
                  <a:pt x="383" y="257"/>
                </a:lnTo>
                <a:lnTo>
                  <a:pt x="388" y="257"/>
                </a:lnTo>
                <a:lnTo>
                  <a:pt x="391" y="259"/>
                </a:lnTo>
                <a:lnTo>
                  <a:pt x="393" y="261"/>
                </a:lnTo>
                <a:lnTo>
                  <a:pt x="396" y="262"/>
                </a:lnTo>
                <a:lnTo>
                  <a:pt x="394" y="269"/>
                </a:lnTo>
                <a:lnTo>
                  <a:pt x="399" y="269"/>
                </a:lnTo>
                <a:lnTo>
                  <a:pt x="399" y="266"/>
                </a:lnTo>
                <a:lnTo>
                  <a:pt x="404" y="262"/>
                </a:lnTo>
                <a:lnTo>
                  <a:pt x="403" y="261"/>
                </a:lnTo>
                <a:lnTo>
                  <a:pt x="398" y="257"/>
                </a:lnTo>
                <a:lnTo>
                  <a:pt x="399" y="256"/>
                </a:lnTo>
                <a:lnTo>
                  <a:pt x="403" y="251"/>
                </a:lnTo>
                <a:lnTo>
                  <a:pt x="404" y="249"/>
                </a:lnTo>
                <a:lnTo>
                  <a:pt x="404" y="242"/>
                </a:lnTo>
                <a:lnTo>
                  <a:pt x="401" y="241"/>
                </a:lnTo>
                <a:lnTo>
                  <a:pt x="399" y="237"/>
                </a:lnTo>
                <a:lnTo>
                  <a:pt x="399" y="236"/>
                </a:lnTo>
                <a:lnTo>
                  <a:pt x="401" y="236"/>
                </a:lnTo>
                <a:lnTo>
                  <a:pt x="404" y="236"/>
                </a:lnTo>
                <a:lnTo>
                  <a:pt x="406" y="234"/>
                </a:lnTo>
                <a:lnTo>
                  <a:pt x="408" y="234"/>
                </a:lnTo>
                <a:lnTo>
                  <a:pt x="409" y="236"/>
                </a:lnTo>
                <a:lnTo>
                  <a:pt x="411" y="236"/>
                </a:lnTo>
                <a:lnTo>
                  <a:pt x="413" y="234"/>
                </a:lnTo>
                <a:lnTo>
                  <a:pt x="414" y="236"/>
                </a:lnTo>
                <a:lnTo>
                  <a:pt x="418" y="239"/>
                </a:lnTo>
                <a:lnTo>
                  <a:pt x="420" y="242"/>
                </a:lnTo>
                <a:lnTo>
                  <a:pt x="421" y="242"/>
                </a:lnTo>
                <a:lnTo>
                  <a:pt x="426" y="244"/>
                </a:lnTo>
                <a:lnTo>
                  <a:pt x="430" y="249"/>
                </a:lnTo>
                <a:lnTo>
                  <a:pt x="431" y="251"/>
                </a:lnTo>
                <a:lnTo>
                  <a:pt x="435" y="251"/>
                </a:lnTo>
                <a:lnTo>
                  <a:pt x="436" y="254"/>
                </a:lnTo>
                <a:lnTo>
                  <a:pt x="438" y="254"/>
                </a:lnTo>
                <a:lnTo>
                  <a:pt x="440" y="257"/>
                </a:lnTo>
                <a:lnTo>
                  <a:pt x="441" y="257"/>
                </a:lnTo>
                <a:lnTo>
                  <a:pt x="443" y="259"/>
                </a:lnTo>
                <a:lnTo>
                  <a:pt x="443" y="261"/>
                </a:lnTo>
                <a:lnTo>
                  <a:pt x="445" y="261"/>
                </a:lnTo>
                <a:lnTo>
                  <a:pt x="445" y="262"/>
                </a:lnTo>
                <a:lnTo>
                  <a:pt x="443" y="262"/>
                </a:lnTo>
                <a:lnTo>
                  <a:pt x="445" y="264"/>
                </a:lnTo>
                <a:lnTo>
                  <a:pt x="445" y="266"/>
                </a:lnTo>
                <a:lnTo>
                  <a:pt x="453" y="271"/>
                </a:lnTo>
                <a:lnTo>
                  <a:pt x="453" y="272"/>
                </a:lnTo>
                <a:lnTo>
                  <a:pt x="451" y="274"/>
                </a:lnTo>
                <a:lnTo>
                  <a:pt x="450" y="277"/>
                </a:lnTo>
                <a:lnTo>
                  <a:pt x="450" y="281"/>
                </a:lnTo>
                <a:lnTo>
                  <a:pt x="448" y="283"/>
                </a:lnTo>
                <a:lnTo>
                  <a:pt x="446" y="284"/>
                </a:lnTo>
                <a:lnTo>
                  <a:pt x="448" y="288"/>
                </a:lnTo>
                <a:lnTo>
                  <a:pt x="445" y="293"/>
                </a:lnTo>
                <a:lnTo>
                  <a:pt x="448" y="296"/>
                </a:lnTo>
                <a:lnTo>
                  <a:pt x="448" y="294"/>
                </a:lnTo>
                <a:lnTo>
                  <a:pt x="450" y="291"/>
                </a:lnTo>
                <a:lnTo>
                  <a:pt x="453" y="289"/>
                </a:lnTo>
                <a:lnTo>
                  <a:pt x="456" y="291"/>
                </a:lnTo>
                <a:lnTo>
                  <a:pt x="458" y="293"/>
                </a:lnTo>
                <a:lnTo>
                  <a:pt x="460" y="298"/>
                </a:lnTo>
                <a:lnTo>
                  <a:pt x="461" y="296"/>
                </a:lnTo>
                <a:lnTo>
                  <a:pt x="463" y="294"/>
                </a:lnTo>
                <a:lnTo>
                  <a:pt x="465" y="294"/>
                </a:lnTo>
                <a:lnTo>
                  <a:pt x="466" y="296"/>
                </a:lnTo>
                <a:lnTo>
                  <a:pt x="468" y="299"/>
                </a:lnTo>
                <a:lnTo>
                  <a:pt x="468" y="301"/>
                </a:lnTo>
                <a:lnTo>
                  <a:pt x="468" y="303"/>
                </a:lnTo>
                <a:lnTo>
                  <a:pt x="468" y="304"/>
                </a:lnTo>
                <a:lnTo>
                  <a:pt x="470" y="308"/>
                </a:lnTo>
                <a:lnTo>
                  <a:pt x="468" y="308"/>
                </a:lnTo>
                <a:lnTo>
                  <a:pt x="468" y="306"/>
                </a:lnTo>
                <a:lnTo>
                  <a:pt x="468" y="308"/>
                </a:lnTo>
                <a:lnTo>
                  <a:pt x="468" y="309"/>
                </a:lnTo>
                <a:lnTo>
                  <a:pt x="466" y="311"/>
                </a:lnTo>
                <a:lnTo>
                  <a:pt x="465" y="313"/>
                </a:lnTo>
                <a:lnTo>
                  <a:pt x="466" y="314"/>
                </a:lnTo>
                <a:lnTo>
                  <a:pt x="466" y="318"/>
                </a:lnTo>
                <a:lnTo>
                  <a:pt x="468" y="321"/>
                </a:lnTo>
                <a:lnTo>
                  <a:pt x="470" y="321"/>
                </a:lnTo>
                <a:lnTo>
                  <a:pt x="475" y="326"/>
                </a:lnTo>
                <a:lnTo>
                  <a:pt x="473" y="333"/>
                </a:lnTo>
                <a:lnTo>
                  <a:pt x="476" y="336"/>
                </a:lnTo>
                <a:lnTo>
                  <a:pt x="475" y="338"/>
                </a:lnTo>
                <a:lnTo>
                  <a:pt x="475" y="343"/>
                </a:lnTo>
                <a:lnTo>
                  <a:pt x="478" y="343"/>
                </a:lnTo>
                <a:lnTo>
                  <a:pt x="480" y="343"/>
                </a:lnTo>
                <a:lnTo>
                  <a:pt x="481" y="341"/>
                </a:lnTo>
                <a:lnTo>
                  <a:pt x="483" y="341"/>
                </a:lnTo>
                <a:lnTo>
                  <a:pt x="483" y="338"/>
                </a:lnTo>
                <a:lnTo>
                  <a:pt x="483" y="336"/>
                </a:lnTo>
                <a:lnTo>
                  <a:pt x="485" y="336"/>
                </a:lnTo>
                <a:lnTo>
                  <a:pt x="486" y="334"/>
                </a:lnTo>
                <a:lnTo>
                  <a:pt x="488" y="336"/>
                </a:lnTo>
                <a:lnTo>
                  <a:pt x="490" y="338"/>
                </a:lnTo>
                <a:lnTo>
                  <a:pt x="491" y="338"/>
                </a:lnTo>
                <a:lnTo>
                  <a:pt x="493" y="336"/>
                </a:lnTo>
                <a:lnTo>
                  <a:pt x="495" y="334"/>
                </a:lnTo>
                <a:lnTo>
                  <a:pt x="498" y="336"/>
                </a:lnTo>
                <a:lnTo>
                  <a:pt x="500" y="336"/>
                </a:lnTo>
                <a:lnTo>
                  <a:pt x="500" y="338"/>
                </a:lnTo>
                <a:lnTo>
                  <a:pt x="501" y="338"/>
                </a:lnTo>
                <a:lnTo>
                  <a:pt x="501" y="339"/>
                </a:lnTo>
                <a:lnTo>
                  <a:pt x="503" y="339"/>
                </a:lnTo>
                <a:lnTo>
                  <a:pt x="505" y="341"/>
                </a:lnTo>
                <a:lnTo>
                  <a:pt x="505" y="343"/>
                </a:lnTo>
                <a:lnTo>
                  <a:pt x="503" y="346"/>
                </a:lnTo>
                <a:lnTo>
                  <a:pt x="501" y="346"/>
                </a:lnTo>
                <a:lnTo>
                  <a:pt x="501" y="348"/>
                </a:lnTo>
                <a:lnTo>
                  <a:pt x="503" y="349"/>
                </a:lnTo>
                <a:lnTo>
                  <a:pt x="503" y="351"/>
                </a:lnTo>
                <a:lnTo>
                  <a:pt x="505" y="351"/>
                </a:lnTo>
                <a:lnTo>
                  <a:pt x="508" y="351"/>
                </a:lnTo>
                <a:lnTo>
                  <a:pt x="510" y="351"/>
                </a:lnTo>
                <a:lnTo>
                  <a:pt x="513" y="351"/>
                </a:lnTo>
                <a:lnTo>
                  <a:pt x="515" y="353"/>
                </a:lnTo>
                <a:lnTo>
                  <a:pt x="516" y="353"/>
                </a:lnTo>
                <a:lnTo>
                  <a:pt x="515" y="353"/>
                </a:lnTo>
                <a:lnTo>
                  <a:pt x="513" y="354"/>
                </a:lnTo>
                <a:lnTo>
                  <a:pt x="513" y="359"/>
                </a:lnTo>
                <a:lnTo>
                  <a:pt x="511" y="366"/>
                </a:lnTo>
                <a:lnTo>
                  <a:pt x="510" y="369"/>
                </a:lnTo>
                <a:lnTo>
                  <a:pt x="510" y="374"/>
                </a:lnTo>
                <a:lnTo>
                  <a:pt x="515" y="379"/>
                </a:lnTo>
                <a:lnTo>
                  <a:pt x="520" y="383"/>
                </a:lnTo>
                <a:lnTo>
                  <a:pt x="523" y="386"/>
                </a:lnTo>
                <a:lnTo>
                  <a:pt x="523" y="394"/>
                </a:lnTo>
                <a:lnTo>
                  <a:pt x="533" y="404"/>
                </a:lnTo>
                <a:lnTo>
                  <a:pt x="533" y="406"/>
                </a:lnTo>
                <a:lnTo>
                  <a:pt x="531" y="411"/>
                </a:lnTo>
                <a:lnTo>
                  <a:pt x="521" y="418"/>
                </a:lnTo>
                <a:lnTo>
                  <a:pt x="521" y="424"/>
                </a:lnTo>
                <a:lnTo>
                  <a:pt x="525" y="424"/>
                </a:lnTo>
                <a:lnTo>
                  <a:pt x="525" y="429"/>
                </a:lnTo>
                <a:lnTo>
                  <a:pt x="525" y="433"/>
                </a:lnTo>
                <a:lnTo>
                  <a:pt x="536" y="438"/>
                </a:lnTo>
                <a:lnTo>
                  <a:pt x="533" y="446"/>
                </a:lnTo>
                <a:lnTo>
                  <a:pt x="535" y="446"/>
                </a:lnTo>
                <a:lnTo>
                  <a:pt x="536" y="449"/>
                </a:lnTo>
                <a:lnTo>
                  <a:pt x="541" y="456"/>
                </a:lnTo>
                <a:lnTo>
                  <a:pt x="543" y="459"/>
                </a:lnTo>
                <a:lnTo>
                  <a:pt x="551" y="463"/>
                </a:lnTo>
                <a:lnTo>
                  <a:pt x="540" y="471"/>
                </a:lnTo>
                <a:lnTo>
                  <a:pt x="540" y="473"/>
                </a:lnTo>
                <a:lnTo>
                  <a:pt x="540" y="474"/>
                </a:lnTo>
                <a:lnTo>
                  <a:pt x="541" y="476"/>
                </a:lnTo>
                <a:lnTo>
                  <a:pt x="541" y="478"/>
                </a:lnTo>
                <a:lnTo>
                  <a:pt x="543" y="479"/>
                </a:lnTo>
                <a:lnTo>
                  <a:pt x="543" y="481"/>
                </a:lnTo>
                <a:lnTo>
                  <a:pt x="541" y="483"/>
                </a:lnTo>
                <a:lnTo>
                  <a:pt x="541" y="485"/>
                </a:lnTo>
                <a:lnTo>
                  <a:pt x="543" y="486"/>
                </a:lnTo>
                <a:lnTo>
                  <a:pt x="545" y="486"/>
                </a:lnTo>
                <a:lnTo>
                  <a:pt x="546" y="488"/>
                </a:lnTo>
                <a:lnTo>
                  <a:pt x="546" y="490"/>
                </a:lnTo>
                <a:lnTo>
                  <a:pt x="546" y="491"/>
                </a:lnTo>
                <a:lnTo>
                  <a:pt x="545" y="493"/>
                </a:lnTo>
                <a:lnTo>
                  <a:pt x="543" y="495"/>
                </a:lnTo>
                <a:lnTo>
                  <a:pt x="541" y="496"/>
                </a:lnTo>
                <a:lnTo>
                  <a:pt x="541" y="500"/>
                </a:lnTo>
                <a:lnTo>
                  <a:pt x="540" y="503"/>
                </a:lnTo>
                <a:lnTo>
                  <a:pt x="538" y="503"/>
                </a:lnTo>
                <a:lnTo>
                  <a:pt x="536" y="503"/>
                </a:lnTo>
                <a:lnTo>
                  <a:pt x="533" y="505"/>
                </a:lnTo>
                <a:lnTo>
                  <a:pt x="531" y="501"/>
                </a:lnTo>
                <a:lnTo>
                  <a:pt x="531" y="498"/>
                </a:lnTo>
                <a:lnTo>
                  <a:pt x="528" y="496"/>
                </a:lnTo>
                <a:lnTo>
                  <a:pt x="526" y="496"/>
                </a:lnTo>
                <a:lnTo>
                  <a:pt x="523" y="496"/>
                </a:lnTo>
                <a:lnTo>
                  <a:pt x="521" y="496"/>
                </a:lnTo>
                <a:lnTo>
                  <a:pt x="521" y="498"/>
                </a:lnTo>
                <a:lnTo>
                  <a:pt x="520" y="500"/>
                </a:lnTo>
                <a:lnTo>
                  <a:pt x="518" y="501"/>
                </a:lnTo>
                <a:lnTo>
                  <a:pt x="516" y="501"/>
                </a:lnTo>
                <a:lnTo>
                  <a:pt x="516" y="505"/>
                </a:lnTo>
                <a:lnTo>
                  <a:pt x="515" y="506"/>
                </a:lnTo>
                <a:lnTo>
                  <a:pt x="511" y="505"/>
                </a:lnTo>
                <a:lnTo>
                  <a:pt x="508" y="506"/>
                </a:lnTo>
                <a:lnTo>
                  <a:pt x="506" y="508"/>
                </a:lnTo>
                <a:lnTo>
                  <a:pt x="506" y="510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3"/>
                </a:lnTo>
                <a:lnTo>
                  <a:pt x="496" y="513"/>
                </a:lnTo>
                <a:lnTo>
                  <a:pt x="496" y="515"/>
                </a:lnTo>
                <a:lnTo>
                  <a:pt x="496" y="516"/>
                </a:lnTo>
                <a:lnTo>
                  <a:pt x="496" y="518"/>
                </a:lnTo>
                <a:lnTo>
                  <a:pt x="496" y="520"/>
                </a:lnTo>
                <a:lnTo>
                  <a:pt x="495" y="521"/>
                </a:lnTo>
                <a:lnTo>
                  <a:pt x="488" y="525"/>
                </a:lnTo>
                <a:lnTo>
                  <a:pt x="486" y="526"/>
                </a:lnTo>
                <a:lnTo>
                  <a:pt x="485" y="528"/>
                </a:lnTo>
                <a:lnTo>
                  <a:pt x="483" y="530"/>
                </a:lnTo>
                <a:lnTo>
                  <a:pt x="483" y="531"/>
                </a:lnTo>
                <a:lnTo>
                  <a:pt x="485" y="531"/>
                </a:lnTo>
                <a:lnTo>
                  <a:pt x="485" y="533"/>
                </a:lnTo>
                <a:lnTo>
                  <a:pt x="485" y="535"/>
                </a:lnTo>
                <a:lnTo>
                  <a:pt x="485" y="536"/>
                </a:lnTo>
                <a:lnTo>
                  <a:pt x="485" y="538"/>
                </a:lnTo>
                <a:lnTo>
                  <a:pt x="483" y="538"/>
                </a:lnTo>
                <a:lnTo>
                  <a:pt x="483" y="540"/>
                </a:lnTo>
                <a:lnTo>
                  <a:pt x="481" y="540"/>
                </a:lnTo>
                <a:lnTo>
                  <a:pt x="481" y="541"/>
                </a:lnTo>
                <a:lnTo>
                  <a:pt x="481" y="545"/>
                </a:lnTo>
                <a:lnTo>
                  <a:pt x="481" y="546"/>
                </a:lnTo>
                <a:lnTo>
                  <a:pt x="480" y="548"/>
                </a:lnTo>
                <a:lnTo>
                  <a:pt x="478" y="548"/>
                </a:lnTo>
                <a:lnTo>
                  <a:pt x="476" y="550"/>
                </a:lnTo>
                <a:lnTo>
                  <a:pt x="475" y="550"/>
                </a:lnTo>
                <a:lnTo>
                  <a:pt x="473" y="551"/>
                </a:lnTo>
                <a:lnTo>
                  <a:pt x="471" y="551"/>
                </a:lnTo>
                <a:lnTo>
                  <a:pt x="471" y="553"/>
                </a:lnTo>
                <a:lnTo>
                  <a:pt x="470" y="555"/>
                </a:lnTo>
                <a:lnTo>
                  <a:pt x="468" y="556"/>
                </a:lnTo>
                <a:lnTo>
                  <a:pt x="466" y="556"/>
                </a:lnTo>
                <a:lnTo>
                  <a:pt x="465" y="556"/>
                </a:lnTo>
                <a:lnTo>
                  <a:pt x="465" y="558"/>
                </a:lnTo>
                <a:lnTo>
                  <a:pt x="463" y="560"/>
                </a:lnTo>
                <a:lnTo>
                  <a:pt x="463" y="561"/>
                </a:lnTo>
                <a:lnTo>
                  <a:pt x="461" y="561"/>
                </a:lnTo>
                <a:lnTo>
                  <a:pt x="461" y="560"/>
                </a:lnTo>
                <a:lnTo>
                  <a:pt x="460" y="556"/>
                </a:lnTo>
                <a:lnTo>
                  <a:pt x="458" y="556"/>
                </a:lnTo>
                <a:lnTo>
                  <a:pt x="456" y="556"/>
                </a:lnTo>
                <a:lnTo>
                  <a:pt x="456" y="558"/>
                </a:lnTo>
                <a:lnTo>
                  <a:pt x="455" y="558"/>
                </a:lnTo>
                <a:lnTo>
                  <a:pt x="453" y="558"/>
                </a:lnTo>
                <a:lnTo>
                  <a:pt x="453" y="556"/>
                </a:lnTo>
                <a:lnTo>
                  <a:pt x="453" y="555"/>
                </a:lnTo>
                <a:lnTo>
                  <a:pt x="453" y="553"/>
                </a:lnTo>
                <a:lnTo>
                  <a:pt x="450" y="551"/>
                </a:lnTo>
                <a:lnTo>
                  <a:pt x="448" y="551"/>
                </a:lnTo>
                <a:lnTo>
                  <a:pt x="446" y="551"/>
                </a:lnTo>
                <a:lnTo>
                  <a:pt x="445" y="551"/>
                </a:lnTo>
                <a:lnTo>
                  <a:pt x="445" y="553"/>
                </a:lnTo>
                <a:lnTo>
                  <a:pt x="443" y="553"/>
                </a:lnTo>
                <a:lnTo>
                  <a:pt x="441" y="553"/>
                </a:lnTo>
                <a:lnTo>
                  <a:pt x="440" y="553"/>
                </a:lnTo>
                <a:lnTo>
                  <a:pt x="438" y="550"/>
                </a:lnTo>
                <a:lnTo>
                  <a:pt x="435" y="546"/>
                </a:lnTo>
                <a:lnTo>
                  <a:pt x="433" y="545"/>
                </a:lnTo>
                <a:lnTo>
                  <a:pt x="431" y="545"/>
                </a:lnTo>
                <a:lnTo>
                  <a:pt x="431" y="543"/>
                </a:lnTo>
                <a:lnTo>
                  <a:pt x="431" y="541"/>
                </a:lnTo>
                <a:lnTo>
                  <a:pt x="433" y="541"/>
                </a:lnTo>
                <a:lnTo>
                  <a:pt x="435" y="540"/>
                </a:lnTo>
                <a:lnTo>
                  <a:pt x="435" y="538"/>
                </a:lnTo>
                <a:lnTo>
                  <a:pt x="433" y="536"/>
                </a:lnTo>
                <a:lnTo>
                  <a:pt x="431" y="536"/>
                </a:lnTo>
                <a:lnTo>
                  <a:pt x="428" y="535"/>
                </a:lnTo>
                <a:lnTo>
                  <a:pt x="426" y="535"/>
                </a:lnTo>
                <a:lnTo>
                  <a:pt x="425" y="535"/>
                </a:lnTo>
                <a:lnTo>
                  <a:pt x="423" y="536"/>
                </a:lnTo>
                <a:lnTo>
                  <a:pt x="423" y="535"/>
                </a:lnTo>
                <a:lnTo>
                  <a:pt x="425" y="533"/>
                </a:lnTo>
                <a:lnTo>
                  <a:pt x="425" y="531"/>
                </a:lnTo>
                <a:lnTo>
                  <a:pt x="425" y="528"/>
                </a:lnTo>
                <a:lnTo>
                  <a:pt x="426" y="528"/>
                </a:lnTo>
                <a:lnTo>
                  <a:pt x="426" y="526"/>
                </a:lnTo>
                <a:lnTo>
                  <a:pt x="428" y="526"/>
                </a:lnTo>
                <a:lnTo>
                  <a:pt x="430" y="525"/>
                </a:lnTo>
                <a:lnTo>
                  <a:pt x="431" y="523"/>
                </a:lnTo>
                <a:lnTo>
                  <a:pt x="431" y="521"/>
                </a:lnTo>
                <a:lnTo>
                  <a:pt x="433" y="521"/>
                </a:lnTo>
                <a:lnTo>
                  <a:pt x="433" y="520"/>
                </a:lnTo>
                <a:lnTo>
                  <a:pt x="435" y="520"/>
                </a:lnTo>
                <a:lnTo>
                  <a:pt x="436" y="520"/>
                </a:lnTo>
                <a:lnTo>
                  <a:pt x="436" y="518"/>
                </a:lnTo>
                <a:lnTo>
                  <a:pt x="438" y="518"/>
                </a:lnTo>
                <a:lnTo>
                  <a:pt x="438" y="516"/>
                </a:lnTo>
                <a:lnTo>
                  <a:pt x="440" y="516"/>
                </a:lnTo>
                <a:lnTo>
                  <a:pt x="441" y="515"/>
                </a:lnTo>
                <a:lnTo>
                  <a:pt x="443" y="515"/>
                </a:lnTo>
                <a:lnTo>
                  <a:pt x="443" y="513"/>
                </a:lnTo>
                <a:lnTo>
                  <a:pt x="441" y="511"/>
                </a:lnTo>
                <a:lnTo>
                  <a:pt x="440" y="510"/>
                </a:lnTo>
                <a:lnTo>
                  <a:pt x="438" y="510"/>
                </a:lnTo>
                <a:lnTo>
                  <a:pt x="436" y="508"/>
                </a:lnTo>
                <a:lnTo>
                  <a:pt x="435" y="508"/>
                </a:lnTo>
                <a:lnTo>
                  <a:pt x="433" y="506"/>
                </a:lnTo>
                <a:lnTo>
                  <a:pt x="430" y="505"/>
                </a:lnTo>
                <a:lnTo>
                  <a:pt x="430" y="503"/>
                </a:lnTo>
                <a:lnTo>
                  <a:pt x="428" y="503"/>
                </a:lnTo>
                <a:lnTo>
                  <a:pt x="425" y="503"/>
                </a:lnTo>
                <a:lnTo>
                  <a:pt x="421" y="503"/>
                </a:lnTo>
                <a:lnTo>
                  <a:pt x="418" y="501"/>
                </a:lnTo>
                <a:lnTo>
                  <a:pt x="418" y="500"/>
                </a:lnTo>
                <a:lnTo>
                  <a:pt x="416" y="498"/>
                </a:lnTo>
                <a:lnTo>
                  <a:pt x="416" y="496"/>
                </a:lnTo>
                <a:lnTo>
                  <a:pt x="416" y="495"/>
                </a:lnTo>
                <a:lnTo>
                  <a:pt x="414" y="493"/>
                </a:lnTo>
                <a:lnTo>
                  <a:pt x="414" y="491"/>
                </a:lnTo>
                <a:lnTo>
                  <a:pt x="413" y="490"/>
                </a:lnTo>
                <a:lnTo>
                  <a:pt x="414" y="488"/>
                </a:lnTo>
                <a:lnTo>
                  <a:pt x="418" y="486"/>
                </a:lnTo>
                <a:lnTo>
                  <a:pt x="416" y="485"/>
                </a:lnTo>
                <a:lnTo>
                  <a:pt x="416" y="483"/>
                </a:lnTo>
                <a:lnTo>
                  <a:pt x="418" y="481"/>
                </a:lnTo>
                <a:lnTo>
                  <a:pt x="418" y="479"/>
                </a:lnTo>
                <a:lnTo>
                  <a:pt x="418" y="478"/>
                </a:lnTo>
                <a:lnTo>
                  <a:pt x="416" y="476"/>
                </a:lnTo>
                <a:lnTo>
                  <a:pt x="414" y="474"/>
                </a:lnTo>
                <a:lnTo>
                  <a:pt x="414" y="473"/>
                </a:lnTo>
                <a:lnTo>
                  <a:pt x="416" y="471"/>
                </a:lnTo>
                <a:lnTo>
                  <a:pt x="416" y="469"/>
                </a:lnTo>
                <a:lnTo>
                  <a:pt x="418" y="469"/>
                </a:lnTo>
                <a:lnTo>
                  <a:pt x="418" y="468"/>
                </a:lnTo>
                <a:lnTo>
                  <a:pt x="420" y="468"/>
                </a:lnTo>
                <a:lnTo>
                  <a:pt x="420" y="466"/>
                </a:lnTo>
                <a:lnTo>
                  <a:pt x="421" y="466"/>
                </a:lnTo>
                <a:lnTo>
                  <a:pt x="423" y="466"/>
                </a:lnTo>
                <a:lnTo>
                  <a:pt x="425" y="464"/>
                </a:lnTo>
                <a:lnTo>
                  <a:pt x="425" y="463"/>
                </a:lnTo>
                <a:lnTo>
                  <a:pt x="425" y="461"/>
                </a:lnTo>
                <a:lnTo>
                  <a:pt x="423" y="459"/>
                </a:lnTo>
                <a:lnTo>
                  <a:pt x="423" y="458"/>
                </a:lnTo>
                <a:lnTo>
                  <a:pt x="421" y="458"/>
                </a:lnTo>
                <a:lnTo>
                  <a:pt x="421" y="456"/>
                </a:lnTo>
                <a:lnTo>
                  <a:pt x="421" y="454"/>
                </a:lnTo>
                <a:lnTo>
                  <a:pt x="421" y="453"/>
                </a:lnTo>
                <a:lnTo>
                  <a:pt x="421" y="451"/>
                </a:lnTo>
                <a:lnTo>
                  <a:pt x="421" y="449"/>
                </a:lnTo>
                <a:lnTo>
                  <a:pt x="421" y="448"/>
                </a:lnTo>
                <a:lnTo>
                  <a:pt x="420" y="446"/>
                </a:lnTo>
                <a:lnTo>
                  <a:pt x="416" y="443"/>
                </a:lnTo>
                <a:lnTo>
                  <a:pt x="416" y="441"/>
                </a:lnTo>
                <a:lnTo>
                  <a:pt x="416" y="439"/>
                </a:lnTo>
                <a:lnTo>
                  <a:pt x="418" y="438"/>
                </a:lnTo>
                <a:lnTo>
                  <a:pt x="418" y="436"/>
                </a:lnTo>
                <a:lnTo>
                  <a:pt x="416" y="436"/>
                </a:lnTo>
                <a:lnTo>
                  <a:pt x="414" y="436"/>
                </a:lnTo>
                <a:lnTo>
                  <a:pt x="414" y="434"/>
                </a:lnTo>
                <a:lnTo>
                  <a:pt x="413" y="434"/>
                </a:lnTo>
                <a:lnTo>
                  <a:pt x="411" y="434"/>
                </a:lnTo>
                <a:lnTo>
                  <a:pt x="411" y="433"/>
                </a:lnTo>
                <a:lnTo>
                  <a:pt x="409" y="433"/>
                </a:lnTo>
                <a:lnTo>
                  <a:pt x="408" y="433"/>
                </a:lnTo>
                <a:lnTo>
                  <a:pt x="408" y="431"/>
                </a:lnTo>
                <a:lnTo>
                  <a:pt x="406" y="431"/>
                </a:lnTo>
                <a:lnTo>
                  <a:pt x="404" y="429"/>
                </a:lnTo>
                <a:lnTo>
                  <a:pt x="404" y="428"/>
                </a:lnTo>
                <a:lnTo>
                  <a:pt x="403" y="426"/>
                </a:lnTo>
                <a:lnTo>
                  <a:pt x="401" y="428"/>
                </a:lnTo>
                <a:lnTo>
                  <a:pt x="401" y="429"/>
                </a:lnTo>
                <a:lnTo>
                  <a:pt x="399" y="429"/>
                </a:lnTo>
                <a:lnTo>
                  <a:pt x="398" y="429"/>
                </a:lnTo>
                <a:lnTo>
                  <a:pt x="398" y="428"/>
                </a:lnTo>
                <a:lnTo>
                  <a:pt x="396" y="428"/>
                </a:lnTo>
                <a:lnTo>
                  <a:pt x="396" y="426"/>
                </a:lnTo>
                <a:lnTo>
                  <a:pt x="396" y="424"/>
                </a:lnTo>
                <a:lnTo>
                  <a:pt x="396" y="423"/>
                </a:lnTo>
                <a:lnTo>
                  <a:pt x="394" y="421"/>
                </a:lnTo>
                <a:lnTo>
                  <a:pt x="394" y="419"/>
                </a:lnTo>
                <a:lnTo>
                  <a:pt x="394" y="418"/>
                </a:lnTo>
                <a:lnTo>
                  <a:pt x="389" y="418"/>
                </a:lnTo>
                <a:lnTo>
                  <a:pt x="386" y="418"/>
                </a:lnTo>
                <a:lnTo>
                  <a:pt x="381" y="418"/>
                </a:lnTo>
                <a:lnTo>
                  <a:pt x="378" y="418"/>
                </a:lnTo>
                <a:lnTo>
                  <a:pt x="376" y="416"/>
                </a:lnTo>
                <a:lnTo>
                  <a:pt x="374" y="416"/>
                </a:lnTo>
                <a:lnTo>
                  <a:pt x="369" y="416"/>
                </a:lnTo>
                <a:lnTo>
                  <a:pt x="368" y="416"/>
                </a:lnTo>
                <a:lnTo>
                  <a:pt x="366" y="416"/>
                </a:lnTo>
                <a:lnTo>
                  <a:pt x="364" y="418"/>
                </a:lnTo>
                <a:lnTo>
                  <a:pt x="363" y="418"/>
                </a:lnTo>
                <a:lnTo>
                  <a:pt x="361" y="418"/>
                </a:lnTo>
                <a:lnTo>
                  <a:pt x="359" y="418"/>
                </a:lnTo>
                <a:lnTo>
                  <a:pt x="359" y="416"/>
                </a:lnTo>
                <a:lnTo>
                  <a:pt x="358" y="418"/>
                </a:lnTo>
                <a:lnTo>
                  <a:pt x="358" y="416"/>
                </a:lnTo>
                <a:lnTo>
                  <a:pt x="358" y="418"/>
                </a:lnTo>
                <a:lnTo>
                  <a:pt x="356" y="418"/>
                </a:lnTo>
                <a:lnTo>
                  <a:pt x="354" y="418"/>
                </a:lnTo>
                <a:lnTo>
                  <a:pt x="344" y="418"/>
                </a:lnTo>
                <a:lnTo>
                  <a:pt x="338" y="418"/>
                </a:lnTo>
                <a:lnTo>
                  <a:pt x="338" y="414"/>
                </a:lnTo>
                <a:lnTo>
                  <a:pt x="338" y="413"/>
                </a:lnTo>
                <a:lnTo>
                  <a:pt x="338" y="411"/>
                </a:lnTo>
                <a:lnTo>
                  <a:pt x="338" y="409"/>
                </a:lnTo>
                <a:lnTo>
                  <a:pt x="336" y="409"/>
                </a:lnTo>
                <a:lnTo>
                  <a:pt x="336" y="411"/>
                </a:lnTo>
                <a:lnTo>
                  <a:pt x="333" y="411"/>
                </a:lnTo>
                <a:lnTo>
                  <a:pt x="333" y="413"/>
                </a:lnTo>
                <a:lnTo>
                  <a:pt x="331" y="413"/>
                </a:lnTo>
                <a:lnTo>
                  <a:pt x="329" y="413"/>
                </a:lnTo>
                <a:lnTo>
                  <a:pt x="328" y="414"/>
                </a:lnTo>
                <a:lnTo>
                  <a:pt x="326" y="416"/>
                </a:lnTo>
                <a:lnTo>
                  <a:pt x="324" y="416"/>
                </a:lnTo>
                <a:lnTo>
                  <a:pt x="323" y="416"/>
                </a:lnTo>
                <a:lnTo>
                  <a:pt x="323" y="414"/>
                </a:lnTo>
                <a:lnTo>
                  <a:pt x="321" y="413"/>
                </a:lnTo>
                <a:lnTo>
                  <a:pt x="319" y="413"/>
                </a:lnTo>
                <a:lnTo>
                  <a:pt x="318" y="413"/>
                </a:lnTo>
                <a:lnTo>
                  <a:pt x="318" y="414"/>
                </a:lnTo>
                <a:lnTo>
                  <a:pt x="316" y="414"/>
                </a:lnTo>
                <a:lnTo>
                  <a:pt x="314" y="414"/>
                </a:lnTo>
                <a:lnTo>
                  <a:pt x="314" y="416"/>
                </a:lnTo>
                <a:lnTo>
                  <a:pt x="313" y="416"/>
                </a:lnTo>
                <a:lnTo>
                  <a:pt x="311" y="418"/>
                </a:lnTo>
                <a:lnTo>
                  <a:pt x="309" y="419"/>
                </a:lnTo>
                <a:lnTo>
                  <a:pt x="308" y="419"/>
                </a:lnTo>
                <a:lnTo>
                  <a:pt x="308" y="418"/>
                </a:lnTo>
                <a:lnTo>
                  <a:pt x="306" y="416"/>
                </a:lnTo>
                <a:lnTo>
                  <a:pt x="306" y="414"/>
                </a:lnTo>
                <a:lnTo>
                  <a:pt x="306" y="413"/>
                </a:lnTo>
                <a:lnTo>
                  <a:pt x="304" y="411"/>
                </a:lnTo>
                <a:lnTo>
                  <a:pt x="304" y="409"/>
                </a:lnTo>
                <a:lnTo>
                  <a:pt x="304" y="408"/>
                </a:lnTo>
                <a:lnTo>
                  <a:pt x="299" y="413"/>
                </a:lnTo>
                <a:lnTo>
                  <a:pt x="298" y="411"/>
                </a:lnTo>
                <a:lnTo>
                  <a:pt x="298" y="409"/>
                </a:lnTo>
                <a:lnTo>
                  <a:pt x="296" y="408"/>
                </a:lnTo>
                <a:lnTo>
                  <a:pt x="294" y="406"/>
                </a:lnTo>
                <a:lnTo>
                  <a:pt x="293" y="404"/>
                </a:lnTo>
                <a:lnTo>
                  <a:pt x="293" y="403"/>
                </a:lnTo>
                <a:lnTo>
                  <a:pt x="291" y="401"/>
                </a:lnTo>
                <a:lnTo>
                  <a:pt x="291" y="398"/>
                </a:lnTo>
                <a:lnTo>
                  <a:pt x="291" y="396"/>
                </a:lnTo>
                <a:lnTo>
                  <a:pt x="289" y="396"/>
                </a:lnTo>
                <a:lnTo>
                  <a:pt x="288" y="396"/>
                </a:lnTo>
                <a:lnTo>
                  <a:pt x="286" y="396"/>
                </a:lnTo>
                <a:lnTo>
                  <a:pt x="284" y="396"/>
                </a:lnTo>
                <a:lnTo>
                  <a:pt x="283" y="398"/>
                </a:lnTo>
                <a:lnTo>
                  <a:pt x="281" y="398"/>
                </a:lnTo>
                <a:lnTo>
                  <a:pt x="278" y="401"/>
                </a:lnTo>
                <a:lnTo>
                  <a:pt x="276" y="403"/>
                </a:lnTo>
                <a:lnTo>
                  <a:pt x="274" y="404"/>
                </a:lnTo>
                <a:lnTo>
                  <a:pt x="271" y="403"/>
                </a:lnTo>
                <a:lnTo>
                  <a:pt x="269" y="403"/>
                </a:lnTo>
                <a:lnTo>
                  <a:pt x="268" y="403"/>
                </a:lnTo>
                <a:lnTo>
                  <a:pt x="266" y="404"/>
                </a:lnTo>
                <a:lnTo>
                  <a:pt x="264" y="409"/>
                </a:lnTo>
                <a:lnTo>
                  <a:pt x="263" y="408"/>
                </a:lnTo>
                <a:lnTo>
                  <a:pt x="261" y="408"/>
                </a:lnTo>
                <a:lnTo>
                  <a:pt x="258" y="406"/>
                </a:lnTo>
                <a:lnTo>
                  <a:pt x="256" y="406"/>
                </a:lnTo>
                <a:lnTo>
                  <a:pt x="254" y="404"/>
                </a:lnTo>
                <a:lnTo>
                  <a:pt x="254" y="403"/>
                </a:lnTo>
                <a:lnTo>
                  <a:pt x="253" y="403"/>
                </a:lnTo>
                <a:lnTo>
                  <a:pt x="251" y="401"/>
                </a:lnTo>
                <a:lnTo>
                  <a:pt x="251" y="399"/>
                </a:lnTo>
                <a:lnTo>
                  <a:pt x="249" y="399"/>
                </a:lnTo>
                <a:lnTo>
                  <a:pt x="248" y="399"/>
                </a:lnTo>
                <a:lnTo>
                  <a:pt x="246" y="401"/>
                </a:lnTo>
                <a:lnTo>
                  <a:pt x="246" y="403"/>
                </a:lnTo>
                <a:lnTo>
                  <a:pt x="244" y="401"/>
                </a:lnTo>
                <a:lnTo>
                  <a:pt x="244" y="399"/>
                </a:lnTo>
                <a:lnTo>
                  <a:pt x="243" y="398"/>
                </a:lnTo>
                <a:lnTo>
                  <a:pt x="241" y="394"/>
                </a:lnTo>
                <a:lnTo>
                  <a:pt x="239" y="394"/>
                </a:lnTo>
                <a:lnTo>
                  <a:pt x="238" y="393"/>
                </a:lnTo>
                <a:lnTo>
                  <a:pt x="236" y="391"/>
                </a:lnTo>
                <a:lnTo>
                  <a:pt x="231" y="393"/>
                </a:lnTo>
                <a:lnTo>
                  <a:pt x="231" y="394"/>
                </a:lnTo>
                <a:lnTo>
                  <a:pt x="229" y="393"/>
                </a:lnTo>
                <a:lnTo>
                  <a:pt x="228" y="389"/>
                </a:lnTo>
                <a:lnTo>
                  <a:pt x="228" y="388"/>
                </a:lnTo>
                <a:lnTo>
                  <a:pt x="228" y="386"/>
                </a:lnTo>
                <a:lnTo>
                  <a:pt x="226" y="386"/>
                </a:lnTo>
                <a:lnTo>
                  <a:pt x="222" y="384"/>
                </a:lnTo>
                <a:lnTo>
                  <a:pt x="221" y="384"/>
                </a:lnTo>
                <a:lnTo>
                  <a:pt x="219" y="383"/>
                </a:lnTo>
                <a:lnTo>
                  <a:pt x="219" y="381"/>
                </a:lnTo>
                <a:lnTo>
                  <a:pt x="217" y="381"/>
                </a:lnTo>
                <a:lnTo>
                  <a:pt x="217" y="379"/>
                </a:lnTo>
                <a:lnTo>
                  <a:pt x="217" y="378"/>
                </a:lnTo>
                <a:lnTo>
                  <a:pt x="216" y="376"/>
                </a:lnTo>
                <a:lnTo>
                  <a:pt x="216" y="374"/>
                </a:lnTo>
                <a:lnTo>
                  <a:pt x="214" y="371"/>
                </a:lnTo>
                <a:lnTo>
                  <a:pt x="214" y="369"/>
                </a:lnTo>
                <a:lnTo>
                  <a:pt x="212" y="366"/>
                </a:lnTo>
                <a:lnTo>
                  <a:pt x="211" y="364"/>
                </a:lnTo>
                <a:lnTo>
                  <a:pt x="211" y="363"/>
                </a:lnTo>
                <a:lnTo>
                  <a:pt x="211" y="361"/>
                </a:lnTo>
                <a:lnTo>
                  <a:pt x="211" y="359"/>
                </a:lnTo>
                <a:lnTo>
                  <a:pt x="209" y="359"/>
                </a:lnTo>
                <a:lnTo>
                  <a:pt x="207" y="359"/>
                </a:lnTo>
                <a:lnTo>
                  <a:pt x="206" y="358"/>
                </a:lnTo>
                <a:lnTo>
                  <a:pt x="206" y="356"/>
                </a:lnTo>
                <a:lnTo>
                  <a:pt x="204" y="356"/>
                </a:lnTo>
                <a:lnTo>
                  <a:pt x="202" y="356"/>
                </a:lnTo>
                <a:lnTo>
                  <a:pt x="201" y="354"/>
                </a:lnTo>
                <a:lnTo>
                  <a:pt x="201" y="351"/>
                </a:lnTo>
                <a:lnTo>
                  <a:pt x="201" y="349"/>
                </a:lnTo>
                <a:lnTo>
                  <a:pt x="201" y="348"/>
                </a:lnTo>
                <a:lnTo>
                  <a:pt x="197" y="346"/>
                </a:lnTo>
                <a:lnTo>
                  <a:pt x="196" y="344"/>
                </a:lnTo>
                <a:lnTo>
                  <a:pt x="194" y="341"/>
                </a:lnTo>
                <a:lnTo>
                  <a:pt x="192" y="339"/>
                </a:lnTo>
                <a:lnTo>
                  <a:pt x="191" y="338"/>
                </a:lnTo>
                <a:lnTo>
                  <a:pt x="191" y="334"/>
                </a:lnTo>
                <a:lnTo>
                  <a:pt x="191" y="333"/>
                </a:lnTo>
                <a:lnTo>
                  <a:pt x="192" y="331"/>
                </a:lnTo>
                <a:lnTo>
                  <a:pt x="192" y="329"/>
                </a:lnTo>
                <a:lnTo>
                  <a:pt x="191" y="329"/>
                </a:lnTo>
                <a:lnTo>
                  <a:pt x="189" y="331"/>
                </a:lnTo>
                <a:lnTo>
                  <a:pt x="187" y="329"/>
                </a:lnTo>
                <a:lnTo>
                  <a:pt x="186" y="328"/>
                </a:lnTo>
                <a:lnTo>
                  <a:pt x="184" y="328"/>
                </a:lnTo>
                <a:lnTo>
                  <a:pt x="182" y="329"/>
                </a:lnTo>
                <a:lnTo>
                  <a:pt x="182" y="331"/>
                </a:lnTo>
                <a:lnTo>
                  <a:pt x="181" y="331"/>
                </a:lnTo>
                <a:lnTo>
                  <a:pt x="179" y="331"/>
                </a:lnTo>
                <a:lnTo>
                  <a:pt x="176" y="331"/>
                </a:lnTo>
                <a:lnTo>
                  <a:pt x="176" y="329"/>
                </a:lnTo>
                <a:lnTo>
                  <a:pt x="174" y="329"/>
                </a:lnTo>
                <a:lnTo>
                  <a:pt x="172" y="328"/>
                </a:lnTo>
                <a:lnTo>
                  <a:pt x="171" y="329"/>
                </a:lnTo>
                <a:lnTo>
                  <a:pt x="169" y="329"/>
                </a:lnTo>
                <a:lnTo>
                  <a:pt x="167" y="329"/>
                </a:lnTo>
                <a:lnTo>
                  <a:pt x="167" y="331"/>
                </a:lnTo>
                <a:lnTo>
                  <a:pt x="166" y="331"/>
                </a:lnTo>
                <a:lnTo>
                  <a:pt x="164" y="329"/>
                </a:lnTo>
                <a:lnTo>
                  <a:pt x="162" y="329"/>
                </a:lnTo>
                <a:lnTo>
                  <a:pt x="161" y="329"/>
                </a:lnTo>
                <a:lnTo>
                  <a:pt x="159" y="328"/>
                </a:lnTo>
                <a:lnTo>
                  <a:pt x="159" y="326"/>
                </a:lnTo>
                <a:lnTo>
                  <a:pt x="157" y="326"/>
                </a:lnTo>
                <a:lnTo>
                  <a:pt x="157" y="324"/>
                </a:lnTo>
                <a:lnTo>
                  <a:pt x="156" y="323"/>
                </a:lnTo>
                <a:lnTo>
                  <a:pt x="156" y="321"/>
                </a:lnTo>
                <a:lnTo>
                  <a:pt x="154" y="318"/>
                </a:lnTo>
                <a:lnTo>
                  <a:pt x="152" y="318"/>
                </a:lnTo>
                <a:lnTo>
                  <a:pt x="151" y="318"/>
                </a:lnTo>
                <a:lnTo>
                  <a:pt x="149" y="318"/>
                </a:lnTo>
                <a:lnTo>
                  <a:pt x="147" y="318"/>
                </a:lnTo>
                <a:lnTo>
                  <a:pt x="146" y="318"/>
                </a:lnTo>
                <a:lnTo>
                  <a:pt x="144" y="316"/>
                </a:lnTo>
                <a:lnTo>
                  <a:pt x="142" y="314"/>
                </a:lnTo>
                <a:lnTo>
                  <a:pt x="141" y="313"/>
                </a:lnTo>
                <a:lnTo>
                  <a:pt x="141" y="311"/>
                </a:lnTo>
                <a:lnTo>
                  <a:pt x="139" y="309"/>
                </a:lnTo>
                <a:lnTo>
                  <a:pt x="139" y="308"/>
                </a:lnTo>
                <a:lnTo>
                  <a:pt x="132" y="291"/>
                </a:lnTo>
                <a:lnTo>
                  <a:pt x="136" y="288"/>
                </a:lnTo>
                <a:lnTo>
                  <a:pt x="144" y="286"/>
                </a:lnTo>
                <a:lnTo>
                  <a:pt x="146" y="284"/>
                </a:lnTo>
                <a:lnTo>
                  <a:pt x="146" y="283"/>
                </a:lnTo>
                <a:lnTo>
                  <a:pt x="146" y="279"/>
                </a:lnTo>
                <a:lnTo>
                  <a:pt x="146" y="276"/>
                </a:lnTo>
                <a:lnTo>
                  <a:pt x="144" y="274"/>
                </a:lnTo>
                <a:lnTo>
                  <a:pt x="141" y="272"/>
                </a:lnTo>
                <a:lnTo>
                  <a:pt x="139" y="271"/>
                </a:lnTo>
                <a:lnTo>
                  <a:pt x="137" y="269"/>
                </a:lnTo>
                <a:lnTo>
                  <a:pt x="137" y="267"/>
                </a:lnTo>
                <a:lnTo>
                  <a:pt x="137" y="266"/>
                </a:lnTo>
                <a:lnTo>
                  <a:pt x="137" y="264"/>
                </a:lnTo>
                <a:lnTo>
                  <a:pt x="137" y="262"/>
                </a:lnTo>
                <a:lnTo>
                  <a:pt x="136" y="261"/>
                </a:lnTo>
                <a:lnTo>
                  <a:pt x="134" y="259"/>
                </a:lnTo>
                <a:lnTo>
                  <a:pt x="131" y="257"/>
                </a:lnTo>
                <a:lnTo>
                  <a:pt x="129" y="257"/>
                </a:lnTo>
                <a:lnTo>
                  <a:pt x="126" y="256"/>
                </a:lnTo>
                <a:lnTo>
                  <a:pt x="121" y="251"/>
                </a:lnTo>
                <a:lnTo>
                  <a:pt x="117" y="249"/>
                </a:lnTo>
                <a:lnTo>
                  <a:pt x="116" y="249"/>
                </a:lnTo>
                <a:lnTo>
                  <a:pt x="114" y="249"/>
                </a:lnTo>
                <a:lnTo>
                  <a:pt x="112" y="249"/>
                </a:lnTo>
                <a:lnTo>
                  <a:pt x="112" y="247"/>
                </a:lnTo>
                <a:lnTo>
                  <a:pt x="111" y="247"/>
                </a:lnTo>
                <a:lnTo>
                  <a:pt x="109" y="246"/>
                </a:lnTo>
                <a:lnTo>
                  <a:pt x="107" y="242"/>
                </a:lnTo>
                <a:lnTo>
                  <a:pt x="99" y="234"/>
                </a:lnTo>
                <a:lnTo>
                  <a:pt x="97" y="231"/>
                </a:lnTo>
                <a:lnTo>
                  <a:pt x="96" y="229"/>
                </a:lnTo>
                <a:lnTo>
                  <a:pt x="92" y="227"/>
                </a:lnTo>
                <a:lnTo>
                  <a:pt x="91" y="227"/>
                </a:lnTo>
                <a:lnTo>
                  <a:pt x="87" y="227"/>
                </a:lnTo>
                <a:lnTo>
                  <a:pt x="84" y="229"/>
                </a:lnTo>
                <a:lnTo>
                  <a:pt x="82" y="229"/>
                </a:lnTo>
                <a:lnTo>
                  <a:pt x="81" y="229"/>
                </a:lnTo>
                <a:lnTo>
                  <a:pt x="79" y="229"/>
                </a:lnTo>
                <a:lnTo>
                  <a:pt x="77" y="227"/>
                </a:lnTo>
                <a:lnTo>
                  <a:pt x="76" y="226"/>
                </a:lnTo>
                <a:lnTo>
                  <a:pt x="74" y="219"/>
                </a:lnTo>
                <a:lnTo>
                  <a:pt x="72" y="221"/>
                </a:lnTo>
                <a:lnTo>
                  <a:pt x="71" y="221"/>
                </a:lnTo>
                <a:lnTo>
                  <a:pt x="67" y="221"/>
                </a:lnTo>
                <a:lnTo>
                  <a:pt x="66" y="221"/>
                </a:lnTo>
                <a:lnTo>
                  <a:pt x="64" y="221"/>
                </a:lnTo>
                <a:lnTo>
                  <a:pt x="61" y="217"/>
                </a:lnTo>
                <a:lnTo>
                  <a:pt x="61" y="216"/>
                </a:lnTo>
                <a:lnTo>
                  <a:pt x="57" y="216"/>
                </a:lnTo>
                <a:lnTo>
                  <a:pt x="54" y="214"/>
                </a:lnTo>
                <a:lnTo>
                  <a:pt x="52" y="214"/>
                </a:lnTo>
                <a:lnTo>
                  <a:pt x="51" y="216"/>
                </a:lnTo>
                <a:lnTo>
                  <a:pt x="51" y="217"/>
                </a:lnTo>
                <a:lnTo>
                  <a:pt x="51" y="219"/>
                </a:lnTo>
                <a:lnTo>
                  <a:pt x="51" y="221"/>
                </a:lnTo>
                <a:lnTo>
                  <a:pt x="49" y="221"/>
                </a:lnTo>
                <a:lnTo>
                  <a:pt x="46" y="222"/>
                </a:lnTo>
                <a:lnTo>
                  <a:pt x="44" y="222"/>
                </a:lnTo>
                <a:lnTo>
                  <a:pt x="44" y="221"/>
                </a:lnTo>
                <a:lnTo>
                  <a:pt x="44" y="219"/>
                </a:lnTo>
                <a:lnTo>
                  <a:pt x="44" y="214"/>
                </a:lnTo>
                <a:lnTo>
                  <a:pt x="42" y="212"/>
                </a:lnTo>
                <a:lnTo>
                  <a:pt x="41" y="209"/>
                </a:lnTo>
                <a:lnTo>
                  <a:pt x="39" y="209"/>
                </a:lnTo>
                <a:lnTo>
                  <a:pt x="39" y="207"/>
                </a:lnTo>
                <a:lnTo>
                  <a:pt x="35" y="207"/>
                </a:lnTo>
                <a:lnTo>
                  <a:pt x="39" y="192"/>
                </a:lnTo>
                <a:lnTo>
                  <a:pt x="41" y="191"/>
                </a:lnTo>
                <a:lnTo>
                  <a:pt x="41" y="189"/>
                </a:lnTo>
                <a:lnTo>
                  <a:pt x="39" y="186"/>
                </a:lnTo>
                <a:lnTo>
                  <a:pt x="39" y="182"/>
                </a:lnTo>
                <a:lnTo>
                  <a:pt x="37" y="176"/>
                </a:lnTo>
                <a:lnTo>
                  <a:pt x="37" y="172"/>
                </a:lnTo>
                <a:lnTo>
                  <a:pt x="34" y="169"/>
                </a:lnTo>
                <a:lnTo>
                  <a:pt x="35" y="167"/>
                </a:lnTo>
                <a:lnTo>
                  <a:pt x="37" y="164"/>
                </a:lnTo>
                <a:lnTo>
                  <a:pt x="35" y="162"/>
                </a:lnTo>
                <a:lnTo>
                  <a:pt x="37" y="161"/>
                </a:lnTo>
                <a:lnTo>
                  <a:pt x="35" y="156"/>
                </a:lnTo>
                <a:lnTo>
                  <a:pt x="37" y="151"/>
                </a:lnTo>
                <a:lnTo>
                  <a:pt x="37" y="149"/>
                </a:lnTo>
                <a:lnTo>
                  <a:pt x="32" y="144"/>
                </a:lnTo>
                <a:lnTo>
                  <a:pt x="29" y="146"/>
                </a:lnTo>
                <a:lnTo>
                  <a:pt x="22" y="149"/>
                </a:lnTo>
                <a:lnTo>
                  <a:pt x="20" y="151"/>
                </a:lnTo>
                <a:lnTo>
                  <a:pt x="19" y="149"/>
                </a:lnTo>
                <a:lnTo>
                  <a:pt x="17" y="144"/>
                </a:lnTo>
                <a:lnTo>
                  <a:pt x="9" y="137"/>
                </a:lnTo>
                <a:lnTo>
                  <a:pt x="7" y="136"/>
                </a:lnTo>
                <a:lnTo>
                  <a:pt x="0" y="134"/>
                </a:lnTo>
                <a:lnTo>
                  <a:pt x="2" y="129"/>
                </a:lnTo>
                <a:lnTo>
                  <a:pt x="4" y="127"/>
                </a:lnTo>
                <a:lnTo>
                  <a:pt x="5" y="124"/>
                </a:lnTo>
                <a:lnTo>
                  <a:pt x="7" y="121"/>
                </a:lnTo>
                <a:lnTo>
                  <a:pt x="7" y="119"/>
                </a:lnTo>
                <a:lnTo>
                  <a:pt x="9" y="114"/>
                </a:lnTo>
                <a:lnTo>
                  <a:pt x="9" y="112"/>
                </a:lnTo>
                <a:lnTo>
                  <a:pt x="12" y="111"/>
                </a:lnTo>
                <a:lnTo>
                  <a:pt x="14" y="109"/>
                </a:lnTo>
                <a:lnTo>
                  <a:pt x="14" y="101"/>
                </a:lnTo>
                <a:lnTo>
                  <a:pt x="14" y="97"/>
                </a:lnTo>
                <a:lnTo>
                  <a:pt x="17" y="94"/>
                </a:lnTo>
                <a:lnTo>
                  <a:pt x="19" y="92"/>
                </a:lnTo>
                <a:lnTo>
                  <a:pt x="19" y="89"/>
                </a:lnTo>
                <a:lnTo>
                  <a:pt x="17" y="87"/>
                </a:lnTo>
                <a:lnTo>
                  <a:pt x="15" y="86"/>
                </a:lnTo>
                <a:lnTo>
                  <a:pt x="15" y="84"/>
                </a:lnTo>
                <a:lnTo>
                  <a:pt x="15" y="79"/>
                </a:lnTo>
                <a:lnTo>
                  <a:pt x="15" y="74"/>
                </a:lnTo>
                <a:lnTo>
                  <a:pt x="15" y="72"/>
                </a:lnTo>
                <a:lnTo>
                  <a:pt x="17" y="72"/>
                </a:lnTo>
                <a:lnTo>
                  <a:pt x="19" y="70"/>
                </a:lnTo>
                <a:lnTo>
                  <a:pt x="20" y="69"/>
                </a:lnTo>
                <a:lnTo>
                  <a:pt x="20" y="67"/>
                </a:lnTo>
                <a:lnTo>
                  <a:pt x="20" y="65"/>
                </a:lnTo>
                <a:lnTo>
                  <a:pt x="22" y="67"/>
                </a:lnTo>
                <a:lnTo>
                  <a:pt x="22" y="65"/>
                </a:lnTo>
                <a:lnTo>
                  <a:pt x="22" y="64"/>
                </a:lnTo>
                <a:lnTo>
                  <a:pt x="22" y="62"/>
                </a:lnTo>
                <a:lnTo>
                  <a:pt x="22" y="59"/>
                </a:lnTo>
                <a:lnTo>
                  <a:pt x="20" y="49"/>
                </a:lnTo>
                <a:lnTo>
                  <a:pt x="20" y="44"/>
                </a:lnTo>
                <a:lnTo>
                  <a:pt x="20" y="34"/>
                </a:lnTo>
                <a:lnTo>
                  <a:pt x="20" y="32"/>
                </a:lnTo>
                <a:lnTo>
                  <a:pt x="20" y="30"/>
                </a:lnTo>
                <a:lnTo>
                  <a:pt x="19" y="24"/>
                </a:lnTo>
                <a:lnTo>
                  <a:pt x="19" y="7"/>
                </a:lnTo>
                <a:lnTo>
                  <a:pt x="19" y="5"/>
                </a:lnTo>
                <a:lnTo>
                  <a:pt x="19" y="2"/>
                </a:lnTo>
                <a:lnTo>
                  <a:pt x="19" y="0"/>
                </a:lnTo>
                <a:lnTo>
                  <a:pt x="20" y="0"/>
                </a:lnTo>
                <a:lnTo>
                  <a:pt x="24" y="2"/>
                </a:lnTo>
                <a:lnTo>
                  <a:pt x="29" y="4"/>
                </a:lnTo>
                <a:lnTo>
                  <a:pt x="34" y="9"/>
                </a:lnTo>
                <a:lnTo>
                  <a:pt x="39" y="12"/>
                </a:lnTo>
                <a:lnTo>
                  <a:pt x="39" y="15"/>
                </a:lnTo>
                <a:lnTo>
                  <a:pt x="41" y="15"/>
                </a:lnTo>
                <a:lnTo>
                  <a:pt x="41" y="19"/>
                </a:lnTo>
                <a:lnTo>
                  <a:pt x="41" y="20"/>
                </a:lnTo>
                <a:lnTo>
                  <a:pt x="39" y="22"/>
                </a:lnTo>
                <a:lnTo>
                  <a:pt x="37" y="25"/>
                </a:lnTo>
                <a:lnTo>
                  <a:pt x="37" y="29"/>
                </a:lnTo>
                <a:lnTo>
                  <a:pt x="39" y="30"/>
                </a:lnTo>
                <a:close/>
              </a:path>
            </a:pathLst>
          </a:custGeom>
          <a:solidFill>
            <a:srgbClr val="6AF7D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8"/>
          <p:cNvSpPr>
            <a:spLocks/>
          </p:cNvSpPr>
          <p:nvPr/>
        </p:nvSpPr>
        <p:spPr bwMode="auto">
          <a:xfrm>
            <a:off x="6103938" y="2655888"/>
            <a:ext cx="365125" cy="1184275"/>
          </a:xfrm>
          <a:custGeom>
            <a:avLst/>
            <a:gdLst/>
            <a:ahLst/>
            <a:cxnLst>
              <a:cxn ang="0">
                <a:pos x="97" y="6"/>
              </a:cxn>
              <a:cxn ang="0">
                <a:pos x="109" y="5"/>
              </a:cxn>
              <a:cxn ang="0">
                <a:pos x="125" y="8"/>
              </a:cxn>
              <a:cxn ang="0">
                <a:pos x="142" y="11"/>
              </a:cxn>
              <a:cxn ang="0">
                <a:pos x="160" y="18"/>
              </a:cxn>
              <a:cxn ang="0">
                <a:pos x="179" y="16"/>
              </a:cxn>
              <a:cxn ang="0">
                <a:pos x="195" y="20"/>
              </a:cxn>
              <a:cxn ang="0">
                <a:pos x="212" y="15"/>
              </a:cxn>
              <a:cxn ang="0">
                <a:pos x="225" y="6"/>
              </a:cxn>
              <a:cxn ang="0">
                <a:pos x="229" y="56"/>
              </a:cxn>
              <a:cxn ang="0">
                <a:pos x="229" y="110"/>
              </a:cxn>
              <a:cxn ang="0">
                <a:pos x="229" y="143"/>
              </a:cxn>
              <a:cxn ang="0">
                <a:pos x="229" y="195"/>
              </a:cxn>
              <a:cxn ang="0">
                <a:pos x="229" y="235"/>
              </a:cxn>
              <a:cxn ang="0">
                <a:pos x="230" y="323"/>
              </a:cxn>
              <a:cxn ang="0">
                <a:pos x="229" y="420"/>
              </a:cxn>
              <a:cxn ang="0">
                <a:pos x="229" y="709"/>
              </a:cxn>
              <a:cxn ang="0">
                <a:pos x="225" y="746"/>
              </a:cxn>
              <a:cxn ang="0">
                <a:pos x="222" y="721"/>
              </a:cxn>
              <a:cxn ang="0">
                <a:pos x="210" y="689"/>
              </a:cxn>
              <a:cxn ang="0">
                <a:pos x="192" y="692"/>
              </a:cxn>
              <a:cxn ang="0">
                <a:pos x="194" y="672"/>
              </a:cxn>
              <a:cxn ang="0">
                <a:pos x="200" y="652"/>
              </a:cxn>
              <a:cxn ang="0">
                <a:pos x="177" y="647"/>
              </a:cxn>
              <a:cxn ang="0">
                <a:pos x="142" y="641"/>
              </a:cxn>
              <a:cxn ang="0">
                <a:pos x="127" y="619"/>
              </a:cxn>
              <a:cxn ang="0">
                <a:pos x="120" y="596"/>
              </a:cxn>
              <a:cxn ang="0">
                <a:pos x="99" y="592"/>
              </a:cxn>
              <a:cxn ang="0">
                <a:pos x="105" y="574"/>
              </a:cxn>
              <a:cxn ang="0">
                <a:pos x="97" y="556"/>
              </a:cxn>
              <a:cxn ang="0">
                <a:pos x="84" y="550"/>
              </a:cxn>
              <a:cxn ang="0">
                <a:pos x="77" y="530"/>
              </a:cxn>
              <a:cxn ang="0">
                <a:pos x="59" y="540"/>
              </a:cxn>
              <a:cxn ang="0">
                <a:pos x="35" y="537"/>
              </a:cxn>
              <a:cxn ang="0">
                <a:pos x="32" y="534"/>
              </a:cxn>
              <a:cxn ang="0">
                <a:pos x="38" y="527"/>
              </a:cxn>
              <a:cxn ang="0">
                <a:pos x="38" y="517"/>
              </a:cxn>
              <a:cxn ang="0">
                <a:pos x="40" y="502"/>
              </a:cxn>
              <a:cxn ang="0">
                <a:pos x="43" y="492"/>
              </a:cxn>
              <a:cxn ang="0">
                <a:pos x="33" y="480"/>
              </a:cxn>
              <a:cxn ang="0">
                <a:pos x="27" y="469"/>
              </a:cxn>
              <a:cxn ang="0">
                <a:pos x="17" y="457"/>
              </a:cxn>
              <a:cxn ang="0">
                <a:pos x="10" y="444"/>
              </a:cxn>
              <a:cxn ang="0">
                <a:pos x="12" y="439"/>
              </a:cxn>
              <a:cxn ang="0">
                <a:pos x="8" y="427"/>
              </a:cxn>
              <a:cxn ang="0">
                <a:pos x="2" y="417"/>
              </a:cxn>
              <a:cxn ang="0">
                <a:pos x="2" y="404"/>
              </a:cxn>
              <a:cxn ang="0">
                <a:pos x="32" y="432"/>
              </a:cxn>
              <a:cxn ang="0">
                <a:pos x="69" y="415"/>
              </a:cxn>
              <a:cxn ang="0">
                <a:pos x="77" y="345"/>
              </a:cxn>
              <a:cxn ang="0">
                <a:pos x="74" y="305"/>
              </a:cxn>
              <a:cxn ang="0">
                <a:pos x="70" y="283"/>
              </a:cxn>
              <a:cxn ang="0">
                <a:pos x="64" y="270"/>
              </a:cxn>
              <a:cxn ang="0">
                <a:pos x="82" y="252"/>
              </a:cxn>
              <a:cxn ang="0">
                <a:pos x="80" y="230"/>
              </a:cxn>
              <a:cxn ang="0">
                <a:pos x="89" y="207"/>
              </a:cxn>
              <a:cxn ang="0">
                <a:pos x="104" y="193"/>
              </a:cxn>
              <a:cxn ang="0">
                <a:pos x="114" y="162"/>
              </a:cxn>
              <a:cxn ang="0">
                <a:pos x="114" y="113"/>
              </a:cxn>
              <a:cxn ang="0">
                <a:pos x="109" y="95"/>
              </a:cxn>
              <a:cxn ang="0">
                <a:pos x="109" y="73"/>
              </a:cxn>
              <a:cxn ang="0">
                <a:pos x="82" y="53"/>
              </a:cxn>
              <a:cxn ang="0">
                <a:pos x="82" y="20"/>
              </a:cxn>
            </a:cxnLst>
            <a:rect l="0" t="0" r="r" b="b"/>
            <a:pathLst>
              <a:path w="230" h="746">
                <a:moveTo>
                  <a:pt x="82" y="1"/>
                </a:moveTo>
                <a:lnTo>
                  <a:pt x="84" y="1"/>
                </a:lnTo>
                <a:lnTo>
                  <a:pt x="84" y="3"/>
                </a:lnTo>
                <a:lnTo>
                  <a:pt x="84" y="5"/>
                </a:lnTo>
                <a:lnTo>
                  <a:pt x="85" y="5"/>
                </a:lnTo>
                <a:lnTo>
                  <a:pt x="87" y="5"/>
                </a:lnTo>
                <a:lnTo>
                  <a:pt x="89" y="5"/>
                </a:lnTo>
                <a:lnTo>
                  <a:pt x="90" y="6"/>
                </a:lnTo>
                <a:lnTo>
                  <a:pt x="92" y="6"/>
                </a:lnTo>
                <a:lnTo>
                  <a:pt x="94" y="6"/>
                </a:lnTo>
                <a:lnTo>
                  <a:pt x="95" y="6"/>
                </a:lnTo>
                <a:lnTo>
                  <a:pt x="97" y="6"/>
                </a:lnTo>
                <a:lnTo>
                  <a:pt x="97" y="5"/>
                </a:lnTo>
                <a:lnTo>
                  <a:pt x="99" y="5"/>
                </a:lnTo>
                <a:lnTo>
                  <a:pt x="99" y="6"/>
                </a:lnTo>
                <a:lnTo>
                  <a:pt x="100" y="6"/>
                </a:lnTo>
                <a:lnTo>
                  <a:pt x="100" y="5"/>
                </a:lnTo>
                <a:lnTo>
                  <a:pt x="100" y="3"/>
                </a:lnTo>
                <a:lnTo>
                  <a:pt x="102" y="3"/>
                </a:lnTo>
                <a:lnTo>
                  <a:pt x="104" y="3"/>
                </a:lnTo>
                <a:lnTo>
                  <a:pt x="105" y="3"/>
                </a:lnTo>
                <a:lnTo>
                  <a:pt x="105" y="5"/>
                </a:lnTo>
                <a:lnTo>
                  <a:pt x="107" y="5"/>
                </a:lnTo>
                <a:lnTo>
                  <a:pt x="109" y="5"/>
                </a:lnTo>
                <a:lnTo>
                  <a:pt x="110" y="5"/>
                </a:lnTo>
                <a:lnTo>
                  <a:pt x="110" y="6"/>
                </a:lnTo>
                <a:lnTo>
                  <a:pt x="112" y="6"/>
                </a:lnTo>
                <a:lnTo>
                  <a:pt x="114" y="8"/>
                </a:lnTo>
                <a:lnTo>
                  <a:pt x="115" y="8"/>
                </a:lnTo>
                <a:lnTo>
                  <a:pt x="117" y="8"/>
                </a:lnTo>
                <a:lnTo>
                  <a:pt x="119" y="6"/>
                </a:lnTo>
                <a:lnTo>
                  <a:pt x="120" y="6"/>
                </a:lnTo>
                <a:lnTo>
                  <a:pt x="122" y="6"/>
                </a:lnTo>
                <a:lnTo>
                  <a:pt x="122" y="8"/>
                </a:lnTo>
                <a:lnTo>
                  <a:pt x="124" y="8"/>
                </a:lnTo>
                <a:lnTo>
                  <a:pt x="125" y="8"/>
                </a:lnTo>
                <a:lnTo>
                  <a:pt x="127" y="10"/>
                </a:lnTo>
                <a:lnTo>
                  <a:pt x="129" y="10"/>
                </a:lnTo>
                <a:lnTo>
                  <a:pt x="129" y="11"/>
                </a:lnTo>
                <a:lnTo>
                  <a:pt x="130" y="11"/>
                </a:lnTo>
                <a:lnTo>
                  <a:pt x="132" y="11"/>
                </a:lnTo>
                <a:lnTo>
                  <a:pt x="134" y="11"/>
                </a:lnTo>
                <a:lnTo>
                  <a:pt x="135" y="11"/>
                </a:lnTo>
                <a:lnTo>
                  <a:pt x="137" y="11"/>
                </a:lnTo>
                <a:lnTo>
                  <a:pt x="139" y="10"/>
                </a:lnTo>
                <a:lnTo>
                  <a:pt x="140" y="10"/>
                </a:lnTo>
                <a:lnTo>
                  <a:pt x="140" y="11"/>
                </a:lnTo>
                <a:lnTo>
                  <a:pt x="142" y="11"/>
                </a:lnTo>
                <a:lnTo>
                  <a:pt x="144" y="11"/>
                </a:lnTo>
                <a:lnTo>
                  <a:pt x="145" y="11"/>
                </a:lnTo>
                <a:lnTo>
                  <a:pt x="145" y="13"/>
                </a:lnTo>
                <a:lnTo>
                  <a:pt x="147" y="15"/>
                </a:lnTo>
                <a:lnTo>
                  <a:pt x="149" y="15"/>
                </a:lnTo>
                <a:lnTo>
                  <a:pt x="149" y="16"/>
                </a:lnTo>
                <a:lnTo>
                  <a:pt x="152" y="16"/>
                </a:lnTo>
                <a:lnTo>
                  <a:pt x="154" y="16"/>
                </a:lnTo>
                <a:lnTo>
                  <a:pt x="157" y="16"/>
                </a:lnTo>
                <a:lnTo>
                  <a:pt x="159" y="16"/>
                </a:lnTo>
                <a:lnTo>
                  <a:pt x="159" y="18"/>
                </a:lnTo>
                <a:lnTo>
                  <a:pt x="160" y="18"/>
                </a:lnTo>
                <a:lnTo>
                  <a:pt x="162" y="18"/>
                </a:lnTo>
                <a:lnTo>
                  <a:pt x="164" y="18"/>
                </a:lnTo>
                <a:lnTo>
                  <a:pt x="165" y="18"/>
                </a:lnTo>
                <a:lnTo>
                  <a:pt x="165" y="16"/>
                </a:lnTo>
                <a:lnTo>
                  <a:pt x="167" y="16"/>
                </a:lnTo>
                <a:lnTo>
                  <a:pt x="169" y="16"/>
                </a:lnTo>
                <a:lnTo>
                  <a:pt x="170" y="16"/>
                </a:lnTo>
                <a:lnTo>
                  <a:pt x="172" y="16"/>
                </a:lnTo>
                <a:lnTo>
                  <a:pt x="174" y="16"/>
                </a:lnTo>
                <a:lnTo>
                  <a:pt x="175" y="16"/>
                </a:lnTo>
                <a:lnTo>
                  <a:pt x="177" y="16"/>
                </a:lnTo>
                <a:lnTo>
                  <a:pt x="179" y="16"/>
                </a:lnTo>
                <a:lnTo>
                  <a:pt x="180" y="16"/>
                </a:lnTo>
                <a:lnTo>
                  <a:pt x="180" y="15"/>
                </a:lnTo>
                <a:lnTo>
                  <a:pt x="182" y="15"/>
                </a:lnTo>
                <a:lnTo>
                  <a:pt x="184" y="15"/>
                </a:lnTo>
                <a:lnTo>
                  <a:pt x="185" y="15"/>
                </a:lnTo>
                <a:lnTo>
                  <a:pt x="187" y="15"/>
                </a:lnTo>
                <a:lnTo>
                  <a:pt x="187" y="16"/>
                </a:lnTo>
                <a:lnTo>
                  <a:pt x="189" y="16"/>
                </a:lnTo>
                <a:lnTo>
                  <a:pt x="190" y="18"/>
                </a:lnTo>
                <a:lnTo>
                  <a:pt x="192" y="18"/>
                </a:lnTo>
                <a:lnTo>
                  <a:pt x="194" y="20"/>
                </a:lnTo>
                <a:lnTo>
                  <a:pt x="195" y="20"/>
                </a:lnTo>
                <a:lnTo>
                  <a:pt x="197" y="20"/>
                </a:lnTo>
                <a:lnTo>
                  <a:pt x="199" y="20"/>
                </a:lnTo>
                <a:lnTo>
                  <a:pt x="200" y="20"/>
                </a:lnTo>
                <a:lnTo>
                  <a:pt x="200" y="18"/>
                </a:lnTo>
                <a:lnTo>
                  <a:pt x="202" y="18"/>
                </a:lnTo>
                <a:lnTo>
                  <a:pt x="204" y="18"/>
                </a:lnTo>
                <a:lnTo>
                  <a:pt x="204" y="16"/>
                </a:lnTo>
                <a:lnTo>
                  <a:pt x="205" y="16"/>
                </a:lnTo>
                <a:lnTo>
                  <a:pt x="207" y="18"/>
                </a:lnTo>
                <a:lnTo>
                  <a:pt x="209" y="16"/>
                </a:lnTo>
                <a:lnTo>
                  <a:pt x="210" y="16"/>
                </a:lnTo>
                <a:lnTo>
                  <a:pt x="212" y="15"/>
                </a:lnTo>
                <a:lnTo>
                  <a:pt x="214" y="13"/>
                </a:lnTo>
                <a:lnTo>
                  <a:pt x="215" y="13"/>
                </a:lnTo>
                <a:lnTo>
                  <a:pt x="215" y="11"/>
                </a:lnTo>
                <a:lnTo>
                  <a:pt x="217" y="11"/>
                </a:lnTo>
                <a:lnTo>
                  <a:pt x="217" y="10"/>
                </a:lnTo>
                <a:lnTo>
                  <a:pt x="219" y="10"/>
                </a:lnTo>
                <a:lnTo>
                  <a:pt x="219" y="8"/>
                </a:lnTo>
                <a:lnTo>
                  <a:pt x="220" y="8"/>
                </a:lnTo>
                <a:lnTo>
                  <a:pt x="222" y="8"/>
                </a:lnTo>
                <a:lnTo>
                  <a:pt x="224" y="8"/>
                </a:lnTo>
                <a:lnTo>
                  <a:pt x="224" y="6"/>
                </a:lnTo>
                <a:lnTo>
                  <a:pt x="225" y="6"/>
                </a:lnTo>
                <a:lnTo>
                  <a:pt x="227" y="5"/>
                </a:lnTo>
                <a:lnTo>
                  <a:pt x="229" y="3"/>
                </a:lnTo>
                <a:lnTo>
                  <a:pt x="229" y="1"/>
                </a:lnTo>
                <a:lnTo>
                  <a:pt x="229" y="3"/>
                </a:lnTo>
                <a:lnTo>
                  <a:pt x="229" y="25"/>
                </a:lnTo>
                <a:lnTo>
                  <a:pt x="229" y="26"/>
                </a:lnTo>
                <a:lnTo>
                  <a:pt x="229" y="30"/>
                </a:lnTo>
                <a:lnTo>
                  <a:pt x="229" y="45"/>
                </a:lnTo>
                <a:lnTo>
                  <a:pt x="229" y="50"/>
                </a:lnTo>
                <a:lnTo>
                  <a:pt x="229" y="51"/>
                </a:lnTo>
                <a:lnTo>
                  <a:pt x="229" y="55"/>
                </a:lnTo>
                <a:lnTo>
                  <a:pt x="229" y="56"/>
                </a:lnTo>
                <a:lnTo>
                  <a:pt x="229" y="58"/>
                </a:lnTo>
                <a:lnTo>
                  <a:pt x="229" y="60"/>
                </a:lnTo>
                <a:lnTo>
                  <a:pt x="229" y="73"/>
                </a:lnTo>
                <a:lnTo>
                  <a:pt x="229" y="78"/>
                </a:lnTo>
                <a:lnTo>
                  <a:pt x="229" y="80"/>
                </a:lnTo>
                <a:lnTo>
                  <a:pt x="229" y="81"/>
                </a:lnTo>
                <a:lnTo>
                  <a:pt x="229" y="88"/>
                </a:lnTo>
                <a:lnTo>
                  <a:pt x="229" y="95"/>
                </a:lnTo>
                <a:lnTo>
                  <a:pt x="229" y="100"/>
                </a:lnTo>
                <a:lnTo>
                  <a:pt x="229" y="105"/>
                </a:lnTo>
                <a:lnTo>
                  <a:pt x="229" y="108"/>
                </a:lnTo>
                <a:lnTo>
                  <a:pt x="229" y="110"/>
                </a:lnTo>
                <a:lnTo>
                  <a:pt x="229" y="115"/>
                </a:lnTo>
                <a:lnTo>
                  <a:pt x="229" y="120"/>
                </a:lnTo>
                <a:lnTo>
                  <a:pt x="229" y="121"/>
                </a:lnTo>
                <a:lnTo>
                  <a:pt x="229" y="123"/>
                </a:lnTo>
                <a:lnTo>
                  <a:pt x="229" y="125"/>
                </a:lnTo>
                <a:lnTo>
                  <a:pt x="229" y="126"/>
                </a:lnTo>
                <a:lnTo>
                  <a:pt x="229" y="130"/>
                </a:lnTo>
                <a:lnTo>
                  <a:pt x="229" y="136"/>
                </a:lnTo>
                <a:lnTo>
                  <a:pt x="229" y="138"/>
                </a:lnTo>
                <a:lnTo>
                  <a:pt x="229" y="140"/>
                </a:lnTo>
                <a:lnTo>
                  <a:pt x="229" y="141"/>
                </a:lnTo>
                <a:lnTo>
                  <a:pt x="229" y="143"/>
                </a:lnTo>
                <a:lnTo>
                  <a:pt x="229" y="145"/>
                </a:lnTo>
                <a:lnTo>
                  <a:pt x="229" y="153"/>
                </a:lnTo>
                <a:lnTo>
                  <a:pt x="229" y="157"/>
                </a:lnTo>
                <a:lnTo>
                  <a:pt x="229" y="158"/>
                </a:lnTo>
                <a:lnTo>
                  <a:pt x="229" y="167"/>
                </a:lnTo>
                <a:lnTo>
                  <a:pt x="229" y="172"/>
                </a:lnTo>
                <a:lnTo>
                  <a:pt x="229" y="177"/>
                </a:lnTo>
                <a:lnTo>
                  <a:pt x="229" y="183"/>
                </a:lnTo>
                <a:lnTo>
                  <a:pt x="229" y="185"/>
                </a:lnTo>
                <a:lnTo>
                  <a:pt x="229" y="190"/>
                </a:lnTo>
                <a:lnTo>
                  <a:pt x="229" y="193"/>
                </a:lnTo>
                <a:lnTo>
                  <a:pt x="229" y="195"/>
                </a:lnTo>
                <a:lnTo>
                  <a:pt x="229" y="197"/>
                </a:lnTo>
                <a:lnTo>
                  <a:pt x="229" y="198"/>
                </a:lnTo>
                <a:lnTo>
                  <a:pt x="229" y="200"/>
                </a:lnTo>
                <a:lnTo>
                  <a:pt x="229" y="202"/>
                </a:lnTo>
                <a:lnTo>
                  <a:pt x="229" y="207"/>
                </a:lnTo>
                <a:lnTo>
                  <a:pt x="229" y="208"/>
                </a:lnTo>
                <a:lnTo>
                  <a:pt x="229" y="210"/>
                </a:lnTo>
                <a:lnTo>
                  <a:pt x="229" y="213"/>
                </a:lnTo>
                <a:lnTo>
                  <a:pt x="229" y="215"/>
                </a:lnTo>
                <a:lnTo>
                  <a:pt x="229" y="217"/>
                </a:lnTo>
                <a:lnTo>
                  <a:pt x="229" y="230"/>
                </a:lnTo>
                <a:lnTo>
                  <a:pt x="229" y="235"/>
                </a:lnTo>
                <a:lnTo>
                  <a:pt x="229" y="242"/>
                </a:lnTo>
                <a:lnTo>
                  <a:pt x="229" y="252"/>
                </a:lnTo>
                <a:lnTo>
                  <a:pt x="229" y="257"/>
                </a:lnTo>
                <a:lnTo>
                  <a:pt x="229" y="258"/>
                </a:lnTo>
                <a:lnTo>
                  <a:pt x="229" y="262"/>
                </a:lnTo>
                <a:lnTo>
                  <a:pt x="229" y="265"/>
                </a:lnTo>
                <a:lnTo>
                  <a:pt x="229" y="278"/>
                </a:lnTo>
                <a:lnTo>
                  <a:pt x="229" y="288"/>
                </a:lnTo>
                <a:lnTo>
                  <a:pt x="229" y="302"/>
                </a:lnTo>
                <a:lnTo>
                  <a:pt x="229" y="307"/>
                </a:lnTo>
                <a:lnTo>
                  <a:pt x="230" y="315"/>
                </a:lnTo>
                <a:lnTo>
                  <a:pt x="230" y="323"/>
                </a:lnTo>
                <a:lnTo>
                  <a:pt x="229" y="330"/>
                </a:lnTo>
                <a:lnTo>
                  <a:pt x="229" y="332"/>
                </a:lnTo>
                <a:lnTo>
                  <a:pt x="230" y="333"/>
                </a:lnTo>
                <a:lnTo>
                  <a:pt x="229" y="340"/>
                </a:lnTo>
                <a:lnTo>
                  <a:pt x="229" y="345"/>
                </a:lnTo>
                <a:lnTo>
                  <a:pt x="229" y="347"/>
                </a:lnTo>
                <a:lnTo>
                  <a:pt x="230" y="354"/>
                </a:lnTo>
                <a:lnTo>
                  <a:pt x="229" y="370"/>
                </a:lnTo>
                <a:lnTo>
                  <a:pt x="229" y="390"/>
                </a:lnTo>
                <a:lnTo>
                  <a:pt x="229" y="397"/>
                </a:lnTo>
                <a:lnTo>
                  <a:pt x="229" y="399"/>
                </a:lnTo>
                <a:lnTo>
                  <a:pt x="229" y="420"/>
                </a:lnTo>
                <a:lnTo>
                  <a:pt x="229" y="427"/>
                </a:lnTo>
                <a:lnTo>
                  <a:pt x="229" y="432"/>
                </a:lnTo>
                <a:lnTo>
                  <a:pt x="229" y="434"/>
                </a:lnTo>
                <a:lnTo>
                  <a:pt x="229" y="435"/>
                </a:lnTo>
                <a:lnTo>
                  <a:pt x="229" y="447"/>
                </a:lnTo>
                <a:lnTo>
                  <a:pt x="229" y="454"/>
                </a:lnTo>
                <a:lnTo>
                  <a:pt x="229" y="500"/>
                </a:lnTo>
                <a:lnTo>
                  <a:pt x="229" y="527"/>
                </a:lnTo>
                <a:lnTo>
                  <a:pt x="229" y="530"/>
                </a:lnTo>
                <a:lnTo>
                  <a:pt x="229" y="599"/>
                </a:lnTo>
                <a:lnTo>
                  <a:pt x="229" y="702"/>
                </a:lnTo>
                <a:lnTo>
                  <a:pt x="229" y="709"/>
                </a:lnTo>
                <a:lnTo>
                  <a:pt x="229" y="712"/>
                </a:lnTo>
                <a:lnTo>
                  <a:pt x="229" y="714"/>
                </a:lnTo>
                <a:lnTo>
                  <a:pt x="229" y="724"/>
                </a:lnTo>
                <a:lnTo>
                  <a:pt x="229" y="729"/>
                </a:lnTo>
                <a:lnTo>
                  <a:pt x="229" y="732"/>
                </a:lnTo>
                <a:lnTo>
                  <a:pt x="229" y="734"/>
                </a:lnTo>
                <a:lnTo>
                  <a:pt x="229" y="741"/>
                </a:lnTo>
                <a:lnTo>
                  <a:pt x="229" y="742"/>
                </a:lnTo>
                <a:lnTo>
                  <a:pt x="229" y="744"/>
                </a:lnTo>
                <a:lnTo>
                  <a:pt x="229" y="746"/>
                </a:lnTo>
                <a:lnTo>
                  <a:pt x="227" y="746"/>
                </a:lnTo>
                <a:lnTo>
                  <a:pt x="225" y="746"/>
                </a:lnTo>
                <a:lnTo>
                  <a:pt x="225" y="744"/>
                </a:lnTo>
                <a:lnTo>
                  <a:pt x="222" y="744"/>
                </a:lnTo>
                <a:lnTo>
                  <a:pt x="222" y="741"/>
                </a:lnTo>
                <a:lnTo>
                  <a:pt x="220" y="737"/>
                </a:lnTo>
                <a:lnTo>
                  <a:pt x="220" y="736"/>
                </a:lnTo>
                <a:lnTo>
                  <a:pt x="222" y="731"/>
                </a:lnTo>
                <a:lnTo>
                  <a:pt x="224" y="729"/>
                </a:lnTo>
                <a:lnTo>
                  <a:pt x="225" y="729"/>
                </a:lnTo>
                <a:lnTo>
                  <a:pt x="227" y="729"/>
                </a:lnTo>
                <a:lnTo>
                  <a:pt x="227" y="726"/>
                </a:lnTo>
                <a:lnTo>
                  <a:pt x="225" y="724"/>
                </a:lnTo>
                <a:lnTo>
                  <a:pt x="222" y="721"/>
                </a:lnTo>
                <a:lnTo>
                  <a:pt x="220" y="719"/>
                </a:lnTo>
                <a:lnTo>
                  <a:pt x="217" y="712"/>
                </a:lnTo>
                <a:lnTo>
                  <a:pt x="217" y="711"/>
                </a:lnTo>
                <a:lnTo>
                  <a:pt x="219" y="707"/>
                </a:lnTo>
                <a:lnTo>
                  <a:pt x="219" y="706"/>
                </a:lnTo>
                <a:lnTo>
                  <a:pt x="219" y="701"/>
                </a:lnTo>
                <a:lnTo>
                  <a:pt x="217" y="699"/>
                </a:lnTo>
                <a:lnTo>
                  <a:pt x="217" y="697"/>
                </a:lnTo>
                <a:lnTo>
                  <a:pt x="219" y="694"/>
                </a:lnTo>
                <a:lnTo>
                  <a:pt x="215" y="691"/>
                </a:lnTo>
                <a:lnTo>
                  <a:pt x="212" y="687"/>
                </a:lnTo>
                <a:lnTo>
                  <a:pt x="210" y="689"/>
                </a:lnTo>
                <a:lnTo>
                  <a:pt x="207" y="692"/>
                </a:lnTo>
                <a:lnTo>
                  <a:pt x="205" y="696"/>
                </a:lnTo>
                <a:lnTo>
                  <a:pt x="204" y="699"/>
                </a:lnTo>
                <a:lnTo>
                  <a:pt x="202" y="701"/>
                </a:lnTo>
                <a:lnTo>
                  <a:pt x="202" y="702"/>
                </a:lnTo>
                <a:lnTo>
                  <a:pt x="200" y="702"/>
                </a:lnTo>
                <a:lnTo>
                  <a:pt x="199" y="702"/>
                </a:lnTo>
                <a:lnTo>
                  <a:pt x="197" y="702"/>
                </a:lnTo>
                <a:lnTo>
                  <a:pt x="195" y="702"/>
                </a:lnTo>
                <a:lnTo>
                  <a:pt x="192" y="699"/>
                </a:lnTo>
                <a:lnTo>
                  <a:pt x="192" y="697"/>
                </a:lnTo>
                <a:lnTo>
                  <a:pt x="192" y="692"/>
                </a:lnTo>
                <a:lnTo>
                  <a:pt x="192" y="691"/>
                </a:lnTo>
                <a:lnTo>
                  <a:pt x="190" y="691"/>
                </a:lnTo>
                <a:lnTo>
                  <a:pt x="187" y="691"/>
                </a:lnTo>
                <a:lnTo>
                  <a:pt x="185" y="691"/>
                </a:lnTo>
                <a:lnTo>
                  <a:pt x="182" y="691"/>
                </a:lnTo>
                <a:lnTo>
                  <a:pt x="182" y="684"/>
                </a:lnTo>
                <a:lnTo>
                  <a:pt x="182" y="682"/>
                </a:lnTo>
                <a:lnTo>
                  <a:pt x="184" y="677"/>
                </a:lnTo>
                <a:lnTo>
                  <a:pt x="187" y="671"/>
                </a:lnTo>
                <a:lnTo>
                  <a:pt x="192" y="674"/>
                </a:lnTo>
                <a:lnTo>
                  <a:pt x="194" y="674"/>
                </a:lnTo>
                <a:lnTo>
                  <a:pt x="194" y="672"/>
                </a:lnTo>
                <a:lnTo>
                  <a:pt x="194" y="669"/>
                </a:lnTo>
                <a:lnTo>
                  <a:pt x="197" y="671"/>
                </a:lnTo>
                <a:lnTo>
                  <a:pt x="197" y="667"/>
                </a:lnTo>
                <a:lnTo>
                  <a:pt x="197" y="666"/>
                </a:lnTo>
                <a:lnTo>
                  <a:pt x="199" y="667"/>
                </a:lnTo>
                <a:lnTo>
                  <a:pt x="202" y="666"/>
                </a:lnTo>
                <a:lnTo>
                  <a:pt x="204" y="662"/>
                </a:lnTo>
                <a:lnTo>
                  <a:pt x="204" y="661"/>
                </a:lnTo>
                <a:lnTo>
                  <a:pt x="202" y="656"/>
                </a:lnTo>
                <a:lnTo>
                  <a:pt x="200" y="656"/>
                </a:lnTo>
                <a:lnTo>
                  <a:pt x="200" y="654"/>
                </a:lnTo>
                <a:lnTo>
                  <a:pt x="200" y="652"/>
                </a:lnTo>
                <a:lnTo>
                  <a:pt x="202" y="649"/>
                </a:lnTo>
                <a:lnTo>
                  <a:pt x="200" y="649"/>
                </a:lnTo>
                <a:lnTo>
                  <a:pt x="200" y="647"/>
                </a:lnTo>
                <a:lnTo>
                  <a:pt x="199" y="646"/>
                </a:lnTo>
                <a:lnTo>
                  <a:pt x="195" y="647"/>
                </a:lnTo>
                <a:lnTo>
                  <a:pt x="194" y="647"/>
                </a:lnTo>
                <a:lnTo>
                  <a:pt x="187" y="649"/>
                </a:lnTo>
                <a:lnTo>
                  <a:pt x="185" y="647"/>
                </a:lnTo>
                <a:lnTo>
                  <a:pt x="184" y="647"/>
                </a:lnTo>
                <a:lnTo>
                  <a:pt x="182" y="649"/>
                </a:lnTo>
                <a:lnTo>
                  <a:pt x="180" y="647"/>
                </a:lnTo>
                <a:lnTo>
                  <a:pt x="177" y="647"/>
                </a:lnTo>
                <a:lnTo>
                  <a:pt x="174" y="649"/>
                </a:lnTo>
                <a:lnTo>
                  <a:pt x="170" y="651"/>
                </a:lnTo>
                <a:lnTo>
                  <a:pt x="167" y="649"/>
                </a:lnTo>
                <a:lnTo>
                  <a:pt x="164" y="647"/>
                </a:lnTo>
                <a:lnTo>
                  <a:pt x="162" y="647"/>
                </a:lnTo>
                <a:lnTo>
                  <a:pt x="159" y="646"/>
                </a:lnTo>
                <a:lnTo>
                  <a:pt x="154" y="647"/>
                </a:lnTo>
                <a:lnTo>
                  <a:pt x="150" y="647"/>
                </a:lnTo>
                <a:lnTo>
                  <a:pt x="149" y="646"/>
                </a:lnTo>
                <a:lnTo>
                  <a:pt x="149" y="644"/>
                </a:lnTo>
                <a:lnTo>
                  <a:pt x="145" y="642"/>
                </a:lnTo>
                <a:lnTo>
                  <a:pt x="142" y="641"/>
                </a:lnTo>
                <a:lnTo>
                  <a:pt x="140" y="642"/>
                </a:lnTo>
                <a:lnTo>
                  <a:pt x="139" y="642"/>
                </a:lnTo>
                <a:lnTo>
                  <a:pt x="137" y="642"/>
                </a:lnTo>
                <a:lnTo>
                  <a:pt x="132" y="641"/>
                </a:lnTo>
                <a:lnTo>
                  <a:pt x="130" y="639"/>
                </a:lnTo>
                <a:lnTo>
                  <a:pt x="129" y="636"/>
                </a:lnTo>
                <a:lnTo>
                  <a:pt x="129" y="634"/>
                </a:lnTo>
                <a:lnTo>
                  <a:pt x="124" y="629"/>
                </a:lnTo>
                <a:lnTo>
                  <a:pt x="124" y="626"/>
                </a:lnTo>
                <a:lnTo>
                  <a:pt x="127" y="624"/>
                </a:lnTo>
                <a:lnTo>
                  <a:pt x="125" y="621"/>
                </a:lnTo>
                <a:lnTo>
                  <a:pt x="127" y="619"/>
                </a:lnTo>
                <a:lnTo>
                  <a:pt x="127" y="616"/>
                </a:lnTo>
                <a:lnTo>
                  <a:pt x="125" y="614"/>
                </a:lnTo>
                <a:lnTo>
                  <a:pt x="124" y="612"/>
                </a:lnTo>
                <a:lnTo>
                  <a:pt x="124" y="611"/>
                </a:lnTo>
                <a:lnTo>
                  <a:pt x="125" y="609"/>
                </a:lnTo>
                <a:lnTo>
                  <a:pt x="125" y="607"/>
                </a:lnTo>
                <a:lnTo>
                  <a:pt x="124" y="606"/>
                </a:lnTo>
                <a:lnTo>
                  <a:pt x="124" y="604"/>
                </a:lnTo>
                <a:lnTo>
                  <a:pt x="124" y="602"/>
                </a:lnTo>
                <a:lnTo>
                  <a:pt x="122" y="601"/>
                </a:lnTo>
                <a:lnTo>
                  <a:pt x="122" y="597"/>
                </a:lnTo>
                <a:lnTo>
                  <a:pt x="120" y="596"/>
                </a:lnTo>
                <a:lnTo>
                  <a:pt x="119" y="594"/>
                </a:lnTo>
                <a:lnTo>
                  <a:pt x="119" y="592"/>
                </a:lnTo>
                <a:lnTo>
                  <a:pt x="117" y="592"/>
                </a:lnTo>
                <a:lnTo>
                  <a:pt x="115" y="592"/>
                </a:lnTo>
                <a:lnTo>
                  <a:pt x="115" y="596"/>
                </a:lnTo>
                <a:lnTo>
                  <a:pt x="112" y="594"/>
                </a:lnTo>
                <a:lnTo>
                  <a:pt x="110" y="594"/>
                </a:lnTo>
                <a:lnTo>
                  <a:pt x="107" y="596"/>
                </a:lnTo>
                <a:lnTo>
                  <a:pt x="105" y="596"/>
                </a:lnTo>
                <a:lnTo>
                  <a:pt x="102" y="592"/>
                </a:lnTo>
                <a:lnTo>
                  <a:pt x="100" y="591"/>
                </a:lnTo>
                <a:lnTo>
                  <a:pt x="99" y="592"/>
                </a:lnTo>
                <a:lnTo>
                  <a:pt x="97" y="591"/>
                </a:lnTo>
                <a:lnTo>
                  <a:pt x="99" y="589"/>
                </a:lnTo>
                <a:lnTo>
                  <a:pt x="100" y="589"/>
                </a:lnTo>
                <a:lnTo>
                  <a:pt x="102" y="587"/>
                </a:lnTo>
                <a:lnTo>
                  <a:pt x="104" y="584"/>
                </a:lnTo>
                <a:lnTo>
                  <a:pt x="105" y="582"/>
                </a:lnTo>
                <a:lnTo>
                  <a:pt x="104" y="581"/>
                </a:lnTo>
                <a:lnTo>
                  <a:pt x="104" y="579"/>
                </a:lnTo>
                <a:lnTo>
                  <a:pt x="102" y="577"/>
                </a:lnTo>
                <a:lnTo>
                  <a:pt x="102" y="576"/>
                </a:lnTo>
                <a:lnTo>
                  <a:pt x="104" y="574"/>
                </a:lnTo>
                <a:lnTo>
                  <a:pt x="105" y="574"/>
                </a:lnTo>
                <a:lnTo>
                  <a:pt x="107" y="574"/>
                </a:lnTo>
                <a:lnTo>
                  <a:pt x="109" y="574"/>
                </a:lnTo>
                <a:lnTo>
                  <a:pt x="109" y="572"/>
                </a:lnTo>
                <a:lnTo>
                  <a:pt x="110" y="572"/>
                </a:lnTo>
                <a:lnTo>
                  <a:pt x="109" y="571"/>
                </a:lnTo>
                <a:lnTo>
                  <a:pt x="109" y="567"/>
                </a:lnTo>
                <a:lnTo>
                  <a:pt x="105" y="564"/>
                </a:lnTo>
                <a:lnTo>
                  <a:pt x="104" y="562"/>
                </a:lnTo>
                <a:lnTo>
                  <a:pt x="102" y="561"/>
                </a:lnTo>
                <a:lnTo>
                  <a:pt x="102" y="559"/>
                </a:lnTo>
                <a:lnTo>
                  <a:pt x="100" y="559"/>
                </a:lnTo>
                <a:lnTo>
                  <a:pt x="97" y="556"/>
                </a:lnTo>
                <a:lnTo>
                  <a:pt x="95" y="557"/>
                </a:lnTo>
                <a:lnTo>
                  <a:pt x="94" y="557"/>
                </a:lnTo>
                <a:lnTo>
                  <a:pt x="94" y="559"/>
                </a:lnTo>
                <a:lnTo>
                  <a:pt x="92" y="559"/>
                </a:lnTo>
                <a:lnTo>
                  <a:pt x="92" y="561"/>
                </a:lnTo>
                <a:lnTo>
                  <a:pt x="90" y="561"/>
                </a:lnTo>
                <a:lnTo>
                  <a:pt x="89" y="561"/>
                </a:lnTo>
                <a:lnTo>
                  <a:pt x="87" y="559"/>
                </a:lnTo>
                <a:lnTo>
                  <a:pt x="87" y="557"/>
                </a:lnTo>
                <a:lnTo>
                  <a:pt x="87" y="556"/>
                </a:lnTo>
                <a:lnTo>
                  <a:pt x="85" y="554"/>
                </a:lnTo>
                <a:lnTo>
                  <a:pt x="84" y="550"/>
                </a:lnTo>
                <a:lnTo>
                  <a:pt x="84" y="547"/>
                </a:lnTo>
                <a:lnTo>
                  <a:pt x="84" y="545"/>
                </a:lnTo>
                <a:lnTo>
                  <a:pt x="84" y="542"/>
                </a:lnTo>
                <a:lnTo>
                  <a:pt x="84" y="539"/>
                </a:lnTo>
                <a:lnTo>
                  <a:pt x="85" y="537"/>
                </a:lnTo>
                <a:lnTo>
                  <a:pt x="85" y="535"/>
                </a:lnTo>
                <a:lnTo>
                  <a:pt x="84" y="534"/>
                </a:lnTo>
                <a:lnTo>
                  <a:pt x="80" y="532"/>
                </a:lnTo>
                <a:lnTo>
                  <a:pt x="82" y="530"/>
                </a:lnTo>
                <a:lnTo>
                  <a:pt x="80" y="530"/>
                </a:lnTo>
                <a:lnTo>
                  <a:pt x="79" y="529"/>
                </a:lnTo>
                <a:lnTo>
                  <a:pt x="77" y="530"/>
                </a:lnTo>
                <a:lnTo>
                  <a:pt x="75" y="530"/>
                </a:lnTo>
                <a:lnTo>
                  <a:pt x="74" y="530"/>
                </a:lnTo>
                <a:lnTo>
                  <a:pt x="70" y="530"/>
                </a:lnTo>
                <a:lnTo>
                  <a:pt x="70" y="537"/>
                </a:lnTo>
                <a:lnTo>
                  <a:pt x="70" y="539"/>
                </a:lnTo>
                <a:lnTo>
                  <a:pt x="69" y="539"/>
                </a:lnTo>
                <a:lnTo>
                  <a:pt x="69" y="540"/>
                </a:lnTo>
                <a:lnTo>
                  <a:pt x="65" y="540"/>
                </a:lnTo>
                <a:lnTo>
                  <a:pt x="64" y="542"/>
                </a:lnTo>
                <a:lnTo>
                  <a:pt x="62" y="542"/>
                </a:lnTo>
                <a:lnTo>
                  <a:pt x="60" y="542"/>
                </a:lnTo>
                <a:lnTo>
                  <a:pt x="59" y="540"/>
                </a:lnTo>
                <a:lnTo>
                  <a:pt x="57" y="539"/>
                </a:lnTo>
                <a:lnTo>
                  <a:pt x="55" y="539"/>
                </a:lnTo>
                <a:lnTo>
                  <a:pt x="52" y="540"/>
                </a:lnTo>
                <a:lnTo>
                  <a:pt x="50" y="540"/>
                </a:lnTo>
                <a:lnTo>
                  <a:pt x="49" y="539"/>
                </a:lnTo>
                <a:lnTo>
                  <a:pt x="47" y="539"/>
                </a:lnTo>
                <a:lnTo>
                  <a:pt x="43" y="540"/>
                </a:lnTo>
                <a:lnTo>
                  <a:pt x="42" y="540"/>
                </a:lnTo>
                <a:lnTo>
                  <a:pt x="40" y="542"/>
                </a:lnTo>
                <a:lnTo>
                  <a:pt x="38" y="542"/>
                </a:lnTo>
                <a:lnTo>
                  <a:pt x="38" y="540"/>
                </a:lnTo>
                <a:lnTo>
                  <a:pt x="35" y="537"/>
                </a:lnTo>
                <a:lnTo>
                  <a:pt x="35" y="539"/>
                </a:lnTo>
                <a:lnTo>
                  <a:pt x="35" y="540"/>
                </a:lnTo>
                <a:lnTo>
                  <a:pt x="35" y="542"/>
                </a:lnTo>
                <a:lnTo>
                  <a:pt x="33" y="542"/>
                </a:lnTo>
                <a:lnTo>
                  <a:pt x="30" y="540"/>
                </a:lnTo>
                <a:lnTo>
                  <a:pt x="30" y="539"/>
                </a:lnTo>
                <a:lnTo>
                  <a:pt x="28" y="537"/>
                </a:lnTo>
                <a:lnTo>
                  <a:pt x="27" y="537"/>
                </a:lnTo>
                <a:lnTo>
                  <a:pt x="25" y="535"/>
                </a:lnTo>
                <a:lnTo>
                  <a:pt x="28" y="534"/>
                </a:lnTo>
                <a:lnTo>
                  <a:pt x="30" y="534"/>
                </a:lnTo>
                <a:lnTo>
                  <a:pt x="32" y="534"/>
                </a:lnTo>
                <a:lnTo>
                  <a:pt x="33" y="534"/>
                </a:lnTo>
                <a:lnTo>
                  <a:pt x="33" y="532"/>
                </a:lnTo>
                <a:lnTo>
                  <a:pt x="35" y="532"/>
                </a:lnTo>
                <a:lnTo>
                  <a:pt x="35" y="530"/>
                </a:lnTo>
                <a:lnTo>
                  <a:pt x="37" y="530"/>
                </a:lnTo>
                <a:lnTo>
                  <a:pt x="38" y="530"/>
                </a:lnTo>
                <a:lnTo>
                  <a:pt x="38" y="532"/>
                </a:lnTo>
                <a:lnTo>
                  <a:pt x="38" y="530"/>
                </a:lnTo>
                <a:lnTo>
                  <a:pt x="37" y="529"/>
                </a:lnTo>
                <a:lnTo>
                  <a:pt x="38" y="529"/>
                </a:lnTo>
                <a:lnTo>
                  <a:pt x="37" y="529"/>
                </a:lnTo>
                <a:lnTo>
                  <a:pt x="38" y="527"/>
                </a:lnTo>
                <a:lnTo>
                  <a:pt x="38" y="525"/>
                </a:lnTo>
                <a:lnTo>
                  <a:pt x="37" y="525"/>
                </a:lnTo>
                <a:lnTo>
                  <a:pt x="37" y="524"/>
                </a:lnTo>
                <a:lnTo>
                  <a:pt x="38" y="524"/>
                </a:lnTo>
                <a:lnTo>
                  <a:pt x="38" y="522"/>
                </a:lnTo>
                <a:lnTo>
                  <a:pt x="37" y="522"/>
                </a:lnTo>
                <a:lnTo>
                  <a:pt x="37" y="520"/>
                </a:lnTo>
                <a:lnTo>
                  <a:pt x="37" y="519"/>
                </a:lnTo>
                <a:lnTo>
                  <a:pt x="37" y="517"/>
                </a:lnTo>
                <a:lnTo>
                  <a:pt x="38" y="517"/>
                </a:lnTo>
                <a:lnTo>
                  <a:pt x="38" y="515"/>
                </a:lnTo>
                <a:lnTo>
                  <a:pt x="38" y="517"/>
                </a:lnTo>
                <a:lnTo>
                  <a:pt x="38" y="515"/>
                </a:lnTo>
                <a:lnTo>
                  <a:pt x="40" y="515"/>
                </a:lnTo>
                <a:lnTo>
                  <a:pt x="38" y="515"/>
                </a:lnTo>
                <a:lnTo>
                  <a:pt x="38" y="514"/>
                </a:lnTo>
                <a:lnTo>
                  <a:pt x="38" y="512"/>
                </a:lnTo>
                <a:lnTo>
                  <a:pt x="40" y="512"/>
                </a:lnTo>
                <a:lnTo>
                  <a:pt x="40" y="510"/>
                </a:lnTo>
                <a:lnTo>
                  <a:pt x="40" y="509"/>
                </a:lnTo>
                <a:lnTo>
                  <a:pt x="40" y="507"/>
                </a:lnTo>
                <a:lnTo>
                  <a:pt x="40" y="505"/>
                </a:lnTo>
                <a:lnTo>
                  <a:pt x="40" y="504"/>
                </a:lnTo>
                <a:lnTo>
                  <a:pt x="40" y="502"/>
                </a:lnTo>
                <a:lnTo>
                  <a:pt x="42" y="502"/>
                </a:lnTo>
                <a:lnTo>
                  <a:pt x="40" y="502"/>
                </a:lnTo>
                <a:lnTo>
                  <a:pt x="40" y="500"/>
                </a:lnTo>
                <a:lnTo>
                  <a:pt x="42" y="500"/>
                </a:lnTo>
                <a:lnTo>
                  <a:pt x="42" y="499"/>
                </a:lnTo>
                <a:lnTo>
                  <a:pt x="42" y="497"/>
                </a:lnTo>
                <a:lnTo>
                  <a:pt x="42" y="495"/>
                </a:lnTo>
                <a:lnTo>
                  <a:pt x="42" y="497"/>
                </a:lnTo>
                <a:lnTo>
                  <a:pt x="43" y="497"/>
                </a:lnTo>
                <a:lnTo>
                  <a:pt x="43" y="495"/>
                </a:lnTo>
                <a:lnTo>
                  <a:pt x="43" y="494"/>
                </a:lnTo>
                <a:lnTo>
                  <a:pt x="43" y="492"/>
                </a:lnTo>
                <a:lnTo>
                  <a:pt x="42" y="492"/>
                </a:lnTo>
                <a:lnTo>
                  <a:pt x="42" y="490"/>
                </a:lnTo>
                <a:lnTo>
                  <a:pt x="42" y="489"/>
                </a:lnTo>
                <a:lnTo>
                  <a:pt x="42" y="487"/>
                </a:lnTo>
                <a:lnTo>
                  <a:pt x="40" y="487"/>
                </a:lnTo>
                <a:lnTo>
                  <a:pt x="38" y="485"/>
                </a:lnTo>
                <a:lnTo>
                  <a:pt x="38" y="484"/>
                </a:lnTo>
                <a:lnTo>
                  <a:pt x="37" y="484"/>
                </a:lnTo>
                <a:lnTo>
                  <a:pt x="37" y="482"/>
                </a:lnTo>
                <a:lnTo>
                  <a:pt x="37" y="480"/>
                </a:lnTo>
                <a:lnTo>
                  <a:pt x="35" y="480"/>
                </a:lnTo>
                <a:lnTo>
                  <a:pt x="33" y="480"/>
                </a:lnTo>
                <a:lnTo>
                  <a:pt x="33" y="479"/>
                </a:lnTo>
                <a:lnTo>
                  <a:pt x="32" y="479"/>
                </a:lnTo>
                <a:lnTo>
                  <a:pt x="32" y="477"/>
                </a:lnTo>
                <a:lnTo>
                  <a:pt x="30" y="477"/>
                </a:lnTo>
                <a:lnTo>
                  <a:pt x="30" y="475"/>
                </a:lnTo>
                <a:lnTo>
                  <a:pt x="30" y="474"/>
                </a:lnTo>
                <a:lnTo>
                  <a:pt x="30" y="472"/>
                </a:lnTo>
                <a:lnTo>
                  <a:pt x="28" y="472"/>
                </a:lnTo>
                <a:lnTo>
                  <a:pt x="27" y="472"/>
                </a:lnTo>
                <a:lnTo>
                  <a:pt x="28" y="470"/>
                </a:lnTo>
                <a:lnTo>
                  <a:pt x="27" y="470"/>
                </a:lnTo>
                <a:lnTo>
                  <a:pt x="27" y="469"/>
                </a:lnTo>
                <a:lnTo>
                  <a:pt x="25" y="469"/>
                </a:lnTo>
                <a:lnTo>
                  <a:pt x="23" y="467"/>
                </a:lnTo>
                <a:lnTo>
                  <a:pt x="23" y="465"/>
                </a:lnTo>
                <a:lnTo>
                  <a:pt x="22" y="465"/>
                </a:lnTo>
                <a:lnTo>
                  <a:pt x="22" y="464"/>
                </a:lnTo>
                <a:lnTo>
                  <a:pt x="20" y="464"/>
                </a:lnTo>
                <a:lnTo>
                  <a:pt x="20" y="462"/>
                </a:lnTo>
                <a:lnTo>
                  <a:pt x="20" y="460"/>
                </a:lnTo>
                <a:lnTo>
                  <a:pt x="18" y="460"/>
                </a:lnTo>
                <a:lnTo>
                  <a:pt x="17" y="460"/>
                </a:lnTo>
                <a:lnTo>
                  <a:pt x="17" y="459"/>
                </a:lnTo>
                <a:lnTo>
                  <a:pt x="17" y="457"/>
                </a:lnTo>
                <a:lnTo>
                  <a:pt x="15" y="457"/>
                </a:lnTo>
                <a:lnTo>
                  <a:pt x="15" y="455"/>
                </a:lnTo>
                <a:lnTo>
                  <a:pt x="15" y="454"/>
                </a:lnTo>
                <a:lnTo>
                  <a:pt x="15" y="452"/>
                </a:lnTo>
                <a:lnTo>
                  <a:pt x="13" y="452"/>
                </a:lnTo>
                <a:lnTo>
                  <a:pt x="13" y="450"/>
                </a:lnTo>
                <a:lnTo>
                  <a:pt x="13" y="449"/>
                </a:lnTo>
                <a:lnTo>
                  <a:pt x="12" y="449"/>
                </a:lnTo>
                <a:lnTo>
                  <a:pt x="12" y="447"/>
                </a:lnTo>
                <a:lnTo>
                  <a:pt x="10" y="447"/>
                </a:lnTo>
                <a:lnTo>
                  <a:pt x="10" y="445"/>
                </a:lnTo>
                <a:lnTo>
                  <a:pt x="10" y="444"/>
                </a:lnTo>
                <a:lnTo>
                  <a:pt x="8" y="444"/>
                </a:lnTo>
                <a:lnTo>
                  <a:pt x="10" y="444"/>
                </a:lnTo>
                <a:lnTo>
                  <a:pt x="12" y="444"/>
                </a:lnTo>
                <a:lnTo>
                  <a:pt x="12" y="442"/>
                </a:lnTo>
                <a:lnTo>
                  <a:pt x="10" y="442"/>
                </a:lnTo>
                <a:lnTo>
                  <a:pt x="10" y="440"/>
                </a:lnTo>
                <a:lnTo>
                  <a:pt x="12" y="440"/>
                </a:lnTo>
                <a:lnTo>
                  <a:pt x="12" y="442"/>
                </a:lnTo>
                <a:lnTo>
                  <a:pt x="12" y="440"/>
                </a:lnTo>
                <a:lnTo>
                  <a:pt x="13" y="440"/>
                </a:lnTo>
                <a:lnTo>
                  <a:pt x="13" y="439"/>
                </a:lnTo>
                <a:lnTo>
                  <a:pt x="12" y="439"/>
                </a:lnTo>
                <a:lnTo>
                  <a:pt x="13" y="439"/>
                </a:lnTo>
                <a:lnTo>
                  <a:pt x="13" y="437"/>
                </a:lnTo>
                <a:lnTo>
                  <a:pt x="12" y="437"/>
                </a:lnTo>
                <a:lnTo>
                  <a:pt x="12" y="435"/>
                </a:lnTo>
                <a:lnTo>
                  <a:pt x="10" y="434"/>
                </a:lnTo>
                <a:lnTo>
                  <a:pt x="8" y="434"/>
                </a:lnTo>
                <a:lnTo>
                  <a:pt x="8" y="432"/>
                </a:lnTo>
                <a:lnTo>
                  <a:pt x="8" y="430"/>
                </a:lnTo>
                <a:lnTo>
                  <a:pt x="8" y="429"/>
                </a:lnTo>
                <a:lnTo>
                  <a:pt x="8" y="427"/>
                </a:lnTo>
                <a:lnTo>
                  <a:pt x="7" y="427"/>
                </a:lnTo>
                <a:lnTo>
                  <a:pt x="8" y="427"/>
                </a:lnTo>
                <a:lnTo>
                  <a:pt x="8" y="425"/>
                </a:lnTo>
                <a:lnTo>
                  <a:pt x="7" y="425"/>
                </a:lnTo>
                <a:lnTo>
                  <a:pt x="8" y="425"/>
                </a:lnTo>
                <a:lnTo>
                  <a:pt x="8" y="424"/>
                </a:lnTo>
                <a:lnTo>
                  <a:pt x="7" y="424"/>
                </a:lnTo>
                <a:lnTo>
                  <a:pt x="7" y="422"/>
                </a:lnTo>
                <a:lnTo>
                  <a:pt x="5" y="422"/>
                </a:lnTo>
                <a:lnTo>
                  <a:pt x="5" y="420"/>
                </a:lnTo>
                <a:lnTo>
                  <a:pt x="5" y="419"/>
                </a:lnTo>
                <a:lnTo>
                  <a:pt x="5" y="417"/>
                </a:lnTo>
                <a:lnTo>
                  <a:pt x="3" y="417"/>
                </a:lnTo>
                <a:lnTo>
                  <a:pt x="2" y="417"/>
                </a:lnTo>
                <a:lnTo>
                  <a:pt x="2" y="415"/>
                </a:lnTo>
                <a:lnTo>
                  <a:pt x="0" y="415"/>
                </a:lnTo>
                <a:lnTo>
                  <a:pt x="0" y="414"/>
                </a:lnTo>
                <a:lnTo>
                  <a:pt x="2" y="414"/>
                </a:lnTo>
                <a:lnTo>
                  <a:pt x="2" y="412"/>
                </a:lnTo>
                <a:lnTo>
                  <a:pt x="2" y="410"/>
                </a:lnTo>
                <a:lnTo>
                  <a:pt x="3" y="410"/>
                </a:lnTo>
                <a:lnTo>
                  <a:pt x="2" y="410"/>
                </a:lnTo>
                <a:lnTo>
                  <a:pt x="2" y="409"/>
                </a:lnTo>
                <a:lnTo>
                  <a:pt x="2" y="407"/>
                </a:lnTo>
                <a:lnTo>
                  <a:pt x="2" y="405"/>
                </a:lnTo>
                <a:lnTo>
                  <a:pt x="2" y="404"/>
                </a:lnTo>
                <a:lnTo>
                  <a:pt x="3" y="404"/>
                </a:lnTo>
                <a:lnTo>
                  <a:pt x="5" y="404"/>
                </a:lnTo>
                <a:lnTo>
                  <a:pt x="7" y="405"/>
                </a:lnTo>
                <a:lnTo>
                  <a:pt x="15" y="414"/>
                </a:lnTo>
                <a:lnTo>
                  <a:pt x="17" y="415"/>
                </a:lnTo>
                <a:lnTo>
                  <a:pt x="22" y="422"/>
                </a:lnTo>
                <a:lnTo>
                  <a:pt x="23" y="422"/>
                </a:lnTo>
                <a:lnTo>
                  <a:pt x="25" y="425"/>
                </a:lnTo>
                <a:lnTo>
                  <a:pt x="27" y="427"/>
                </a:lnTo>
                <a:lnTo>
                  <a:pt x="30" y="429"/>
                </a:lnTo>
                <a:lnTo>
                  <a:pt x="30" y="430"/>
                </a:lnTo>
                <a:lnTo>
                  <a:pt x="32" y="432"/>
                </a:lnTo>
                <a:lnTo>
                  <a:pt x="33" y="432"/>
                </a:lnTo>
                <a:lnTo>
                  <a:pt x="37" y="430"/>
                </a:lnTo>
                <a:lnTo>
                  <a:pt x="40" y="429"/>
                </a:lnTo>
                <a:lnTo>
                  <a:pt x="42" y="429"/>
                </a:lnTo>
                <a:lnTo>
                  <a:pt x="43" y="427"/>
                </a:lnTo>
                <a:lnTo>
                  <a:pt x="47" y="425"/>
                </a:lnTo>
                <a:lnTo>
                  <a:pt x="50" y="424"/>
                </a:lnTo>
                <a:lnTo>
                  <a:pt x="52" y="424"/>
                </a:lnTo>
                <a:lnTo>
                  <a:pt x="59" y="420"/>
                </a:lnTo>
                <a:lnTo>
                  <a:pt x="60" y="419"/>
                </a:lnTo>
                <a:lnTo>
                  <a:pt x="64" y="417"/>
                </a:lnTo>
                <a:lnTo>
                  <a:pt x="69" y="415"/>
                </a:lnTo>
                <a:lnTo>
                  <a:pt x="70" y="415"/>
                </a:lnTo>
                <a:lnTo>
                  <a:pt x="72" y="400"/>
                </a:lnTo>
                <a:lnTo>
                  <a:pt x="72" y="397"/>
                </a:lnTo>
                <a:lnTo>
                  <a:pt x="72" y="387"/>
                </a:lnTo>
                <a:lnTo>
                  <a:pt x="74" y="380"/>
                </a:lnTo>
                <a:lnTo>
                  <a:pt x="74" y="374"/>
                </a:lnTo>
                <a:lnTo>
                  <a:pt x="74" y="372"/>
                </a:lnTo>
                <a:lnTo>
                  <a:pt x="74" y="370"/>
                </a:lnTo>
                <a:lnTo>
                  <a:pt x="75" y="360"/>
                </a:lnTo>
                <a:lnTo>
                  <a:pt x="75" y="354"/>
                </a:lnTo>
                <a:lnTo>
                  <a:pt x="77" y="347"/>
                </a:lnTo>
                <a:lnTo>
                  <a:pt x="77" y="345"/>
                </a:lnTo>
                <a:lnTo>
                  <a:pt x="77" y="342"/>
                </a:lnTo>
                <a:lnTo>
                  <a:pt x="79" y="327"/>
                </a:lnTo>
                <a:lnTo>
                  <a:pt x="80" y="320"/>
                </a:lnTo>
                <a:lnTo>
                  <a:pt x="80" y="318"/>
                </a:lnTo>
                <a:lnTo>
                  <a:pt x="80" y="317"/>
                </a:lnTo>
                <a:lnTo>
                  <a:pt x="80" y="313"/>
                </a:lnTo>
                <a:lnTo>
                  <a:pt x="80" y="312"/>
                </a:lnTo>
                <a:lnTo>
                  <a:pt x="82" y="308"/>
                </a:lnTo>
                <a:lnTo>
                  <a:pt x="82" y="305"/>
                </a:lnTo>
                <a:lnTo>
                  <a:pt x="75" y="307"/>
                </a:lnTo>
                <a:lnTo>
                  <a:pt x="75" y="305"/>
                </a:lnTo>
                <a:lnTo>
                  <a:pt x="74" y="305"/>
                </a:lnTo>
                <a:lnTo>
                  <a:pt x="75" y="302"/>
                </a:lnTo>
                <a:lnTo>
                  <a:pt x="75" y="300"/>
                </a:lnTo>
                <a:lnTo>
                  <a:pt x="75" y="297"/>
                </a:lnTo>
                <a:lnTo>
                  <a:pt x="75" y="295"/>
                </a:lnTo>
                <a:lnTo>
                  <a:pt x="75" y="293"/>
                </a:lnTo>
                <a:lnTo>
                  <a:pt x="75" y="292"/>
                </a:lnTo>
                <a:lnTo>
                  <a:pt x="75" y="290"/>
                </a:lnTo>
                <a:lnTo>
                  <a:pt x="77" y="290"/>
                </a:lnTo>
                <a:lnTo>
                  <a:pt x="75" y="287"/>
                </a:lnTo>
                <a:lnTo>
                  <a:pt x="74" y="285"/>
                </a:lnTo>
                <a:lnTo>
                  <a:pt x="74" y="283"/>
                </a:lnTo>
                <a:lnTo>
                  <a:pt x="70" y="283"/>
                </a:lnTo>
                <a:lnTo>
                  <a:pt x="70" y="282"/>
                </a:lnTo>
                <a:lnTo>
                  <a:pt x="69" y="282"/>
                </a:lnTo>
                <a:lnTo>
                  <a:pt x="67" y="282"/>
                </a:lnTo>
                <a:lnTo>
                  <a:pt x="67" y="280"/>
                </a:lnTo>
                <a:lnTo>
                  <a:pt x="67" y="278"/>
                </a:lnTo>
                <a:lnTo>
                  <a:pt x="67" y="277"/>
                </a:lnTo>
                <a:lnTo>
                  <a:pt x="65" y="277"/>
                </a:lnTo>
                <a:lnTo>
                  <a:pt x="65" y="275"/>
                </a:lnTo>
                <a:lnTo>
                  <a:pt x="67" y="273"/>
                </a:lnTo>
                <a:lnTo>
                  <a:pt x="65" y="273"/>
                </a:lnTo>
                <a:lnTo>
                  <a:pt x="65" y="272"/>
                </a:lnTo>
                <a:lnTo>
                  <a:pt x="64" y="270"/>
                </a:lnTo>
                <a:lnTo>
                  <a:pt x="64" y="268"/>
                </a:lnTo>
                <a:lnTo>
                  <a:pt x="64" y="265"/>
                </a:lnTo>
                <a:lnTo>
                  <a:pt x="65" y="263"/>
                </a:lnTo>
                <a:lnTo>
                  <a:pt x="69" y="260"/>
                </a:lnTo>
                <a:lnTo>
                  <a:pt x="70" y="258"/>
                </a:lnTo>
                <a:lnTo>
                  <a:pt x="74" y="257"/>
                </a:lnTo>
                <a:lnTo>
                  <a:pt x="75" y="255"/>
                </a:lnTo>
                <a:lnTo>
                  <a:pt x="77" y="253"/>
                </a:lnTo>
                <a:lnTo>
                  <a:pt x="77" y="252"/>
                </a:lnTo>
                <a:lnTo>
                  <a:pt x="79" y="252"/>
                </a:lnTo>
                <a:lnTo>
                  <a:pt x="80" y="252"/>
                </a:lnTo>
                <a:lnTo>
                  <a:pt x="82" y="252"/>
                </a:lnTo>
                <a:lnTo>
                  <a:pt x="82" y="250"/>
                </a:lnTo>
                <a:lnTo>
                  <a:pt x="84" y="250"/>
                </a:lnTo>
                <a:lnTo>
                  <a:pt x="82" y="248"/>
                </a:lnTo>
                <a:lnTo>
                  <a:pt x="80" y="247"/>
                </a:lnTo>
                <a:lnTo>
                  <a:pt x="80" y="243"/>
                </a:lnTo>
                <a:lnTo>
                  <a:pt x="82" y="238"/>
                </a:lnTo>
                <a:lnTo>
                  <a:pt x="82" y="237"/>
                </a:lnTo>
                <a:lnTo>
                  <a:pt x="80" y="237"/>
                </a:lnTo>
                <a:lnTo>
                  <a:pt x="80" y="235"/>
                </a:lnTo>
                <a:lnTo>
                  <a:pt x="80" y="233"/>
                </a:lnTo>
                <a:lnTo>
                  <a:pt x="80" y="232"/>
                </a:lnTo>
                <a:lnTo>
                  <a:pt x="80" y="230"/>
                </a:lnTo>
                <a:lnTo>
                  <a:pt x="79" y="225"/>
                </a:lnTo>
                <a:lnTo>
                  <a:pt x="80" y="223"/>
                </a:lnTo>
                <a:lnTo>
                  <a:pt x="80" y="222"/>
                </a:lnTo>
                <a:lnTo>
                  <a:pt x="82" y="220"/>
                </a:lnTo>
                <a:lnTo>
                  <a:pt x="82" y="218"/>
                </a:lnTo>
                <a:lnTo>
                  <a:pt x="84" y="215"/>
                </a:lnTo>
                <a:lnTo>
                  <a:pt x="84" y="213"/>
                </a:lnTo>
                <a:lnTo>
                  <a:pt x="84" y="212"/>
                </a:lnTo>
                <a:lnTo>
                  <a:pt x="85" y="210"/>
                </a:lnTo>
                <a:lnTo>
                  <a:pt x="85" y="208"/>
                </a:lnTo>
                <a:lnTo>
                  <a:pt x="87" y="208"/>
                </a:lnTo>
                <a:lnTo>
                  <a:pt x="89" y="207"/>
                </a:lnTo>
                <a:lnTo>
                  <a:pt x="90" y="207"/>
                </a:lnTo>
                <a:lnTo>
                  <a:pt x="94" y="205"/>
                </a:lnTo>
                <a:lnTo>
                  <a:pt x="95" y="203"/>
                </a:lnTo>
                <a:lnTo>
                  <a:pt x="97" y="202"/>
                </a:lnTo>
                <a:lnTo>
                  <a:pt x="99" y="200"/>
                </a:lnTo>
                <a:lnTo>
                  <a:pt x="99" y="198"/>
                </a:lnTo>
                <a:lnTo>
                  <a:pt x="100" y="198"/>
                </a:lnTo>
                <a:lnTo>
                  <a:pt x="102" y="198"/>
                </a:lnTo>
                <a:lnTo>
                  <a:pt x="102" y="197"/>
                </a:lnTo>
                <a:lnTo>
                  <a:pt x="104" y="197"/>
                </a:lnTo>
                <a:lnTo>
                  <a:pt x="104" y="195"/>
                </a:lnTo>
                <a:lnTo>
                  <a:pt x="104" y="193"/>
                </a:lnTo>
                <a:lnTo>
                  <a:pt x="105" y="193"/>
                </a:lnTo>
                <a:lnTo>
                  <a:pt x="107" y="192"/>
                </a:lnTo>
                <a:lnTo>
                  <a:pt x="107" y="190"/>
                </a:lnTo>
                <a:lnTo>
                  <a:pt x="109" y="190"/>
                </a:lnTo>
                <a:lnTo>
                  <a:pt x="110" y="190"/>
                </a:lnTo>
                <a:lnTo>
                  <a:pt x="112" y="190"/>
                </a:lnTo>
                <a:lnTo>
                  <a:pt x="112" y="180"/>
                </a:lnTo>
                <a:lnTo>
                  <a:pt x="112" y="175"/>
                </a:lnTo>
                <a:lnTo>
                  <a:pt x="112" y="167"/>
                </a:lnTo>
                <a:lnTo>
                  <a:pt x="114" y="167"/>
                </a:lnTo>
                <a:lnTo>
                  <a:pt x="114" y="165"/>
                </a:lnTo>
                <a:lnTo>
                  <a:pt x="114" y="162"/>
                </a:lnTo>
                <a:lnTo>
                  <a:pt x="114" y="158"/>
                </a:lnTo>
                <a:lnTo>
                  <a:pt x="114" y="155"/>
                </a:lnTo>
                <a:lnTo>
                  <a:pt x="114" y="152"/>
                </a:lnTo>
                <a:lnTo>
                  <a:pt x="114" y="150"/>
                </a:lnTo>
                <a:lnTo>
                  <a:pt x="114" y="148"/>
                </a:lnTo>
                <a:lnTo>
                  <a:pt x="114" y="141"/>
                </a:lnTo>
                <a:lnTo>
                  <a:pt x="114" y="138"/>
                </a:lnTo>
                <a:lnTo>
                  <a:pt x="114" y="130"/>
                </a:lnTo>
                <a:lnTo>
                  <a:pt x="114" y="125"/>
                </a:lnTo>
                <a:lnTo>
                  <a:pt x="114" y="123"/>
                </a:lnTo>
                <a:lnTo>
                  <a:pt x="114" y="118"/>
                </a:lnTo>
                <a:lnTo>
                  <a:pt x="114" y="113"/>
                </a:lnTo>
                <a:lnTo>
                  <a:pt x="114" y="110"/>
                </a:lnTo>
                <a:lnTo>
                  <a:pt x="112" y="110"/>
                </a:lnTo>
                <a:lnTo>
                  <a:pt x="110" y="110"/>
                </a:lnTo>
                <a:lnTo>
                  <a:pt x="109" y="110"/>
                </a:lnTo>
                <a:lnTo>
                  <a:pt x="109" y="106"/>
                </a:lnTo>
                <a:lnTo>
                  <a:pt x="109" y="105"/>
                </a:lnTo>
                <a:lnTo>
                  <a:pt x="109" y="103"/>
                </a:lnTo>
                <a:lnTo>
                  <a:pt x="109" y="101"/>
                </a:lnTo>
                <a:lnTo>
                  <a:pt x="109" y="100"/>
                </a:lnTo>
                <a:lnTo>
                  <a:pt x="109" y="98"/>
                </a:lnTo>
                <a:lnTo>
                  <a:pt x="109" y="96"/>
                </a:lnTo>
                <a:lnTo>
                  <a:pt x="109" y="95"/>
                </a:lnTo>
                <a:lnTo>
                  <a:pt x="109" y="93"/>
                </a:lnTo>
                <a:lnTo>
                  <a:pt x="109" y="91"/>
                </a:lnTo>
                <a:lnTo>
                  <a:pt x="109" y="90"/>
                </a:lnTo>
                <a:lnTo>
                  <a:pt x="109" y="88"/>
                </a:lnTo>
                <a:lnTo>
                  <a:pt x="109" y="86"/>
                </a:lnTo>
                <a:lnTo>
                  <a:pt x="109" y="85"/>
                </a:lnTo>
                <a:lnTo>
                  <a:pt x="109" y="83"/>
                </a:lnTo>
                <a:lnTo>
                  <a:pt x="109" y="81"/>
                </a:lnTo>
                <a:lnTo>
                  <a:pt x="109" y="80"/>
                </a:lnTo>
                <a:lnTo>
                  <a:pt x="109" y="78"/>
                </a:lnTo>
                <a:lnTo>
                  <a:pt x="109" y="75"/>
                </a:lnTo>
                <a:lnTo>
                  <a:pt x="109" y="73"/>
                </a:lnTo>
                <a:lnTo>
                  <a:pt x="109" y="71"/>
                </a:lnTo>
                <a:lnTo>
                  <a:pt x="109" y="70"/>
                </a:lnTo>
                <a:lnTo>
                  <a:pt x="109" y="66"/>
                </a:lnTo>
                <a:lnTo>
                  <a:pt x="109" y="65"/>
                </a:lnTo>
                <a:lnTo>
                  <a:pt x="109" y="63"/>
                </a:lnTo>
                <a:lnTo>
                  <a:pt x="109" y="60"/>
                </a:lnTo>
                <a:lnTo>
                  <a:pt x="109" y="58"/>
                </a:lnTo>
                <a:lnTo>
                  <a:pt x="109" y="56"/>
                </a:lnTo>
                <a:lnTo>
                  <a:pt x="109" y="55"/>
                </a:lnTo>
                <a:lnTo>
                  <a:pt x="109" y="53"/>
                </a:lnTo>
                <a:lnTo>
                  <a:pt x="100" y="53"/>
                </a:lnTo>
                <a:lnTo>
                  <a:pt x="82" y="53"/>
                </a:lnTo>
                <a:lnTo>
                  <a:pt x="80" y="53"/>
                </a:lnTo>
                <a:lnTo>
                  <a:pt x="80" y="50"/>
                </a:lnTo>
                <a:lnTo>
                  <a:pt x="80" y="46"/>
                </a:lnTo>
                <a:lnTo>
                  <a:pt x="80" y="43"/>
                </a:lnTo>
                <a:lnTo>
                  <a:pt x="80" y="41"/>
                </a:lnTo>
                <a:lnTo>
                  <a:pt x="80" y="38"/>
                </a:lnTo>
                <a:lnTo>
                  <a:pt x="80" y="35"/>
                </a:lnTo>
                <a:lnTo>
                  <a:pt x="80" y="33"/>
                </a:lnTo>
                <a:lnTo>
                  <a:pt x="80" y="25"/>
                </a:lnTo>
                <a:lnTo>
                  <a:pt x="80" y="23"/>
                </a:lnTo>
                <a:lnTo>
                  <a:pt x="82" y="21"/>
                </a:lnTo>
                <a:lnTo>
                  <a:pt x="82" y="20"/>
                </a:lnTo>
                <a:lnTo>
                  <a:pt x="80" y="15"/>
                </a:lnTo>
                <a:lnTo>
                  <a:pt x="80" y="11"/>
                </a:lnTo>
                <a:lnTo>
                  <a:pt x="80" y="1"/>
                </a:lnTo>
                <a:lnTo>
                  <a:pt x="82" y="1"/>
                </a:lnTo>
                <a:lnTo>
                  <a:pt x="82" y="0"/>
                </a:lnTo>
                <a:lnTo>
                  <a:pt x="82" y="1"/>
                </a:lnTo>
                <a:close/>
              </a:path>
            </a:pathLst>
          </a:custGeom>
          <a:solidFill>
            <a:srgbClr val="BF9E6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8" name="Group 157"/>
          <p:cNvGrpSpPr/>
          <p:nvPr/>
        </p:nvGrpSpPr>
        <p:grpSpPr>
          <a:xfrm>
            <a:off x="2701925" y="985838"/>
            <a:ext cx="6381750" cy="5719762"/>
            <a:chOff x="2701925" y="985838"/>
            <a:chExt cx="6381750" cy="5719762"/>
          </a:xfrm>
        </p:grpSpPr>
        <p:sp>
          <p:nvSpPr>
            <p:cNvPr id="159" name="Rectangle 159"/>
            <p:cNvSpPr>
              <a:spLocks noChangeArrowheads="1"/>
            </p:cNvSpPr>
            <p:nvPr/>
          </p:nvSpPr>
          <p:spPr bwMode="auto">
            <a:xfrm>
              <a:off x="6715126" y="6534150"/>
              <a:ext cx="555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" name="Rectangle 160"/>
            <p:cNvSpPr>
              <a:spLocks noChangeArrowheads="1"/>
            </p:cNvSpPr>
            <p:nvPr/>
          </p:nvSpPr>
          <p:spPr bwMode="auto">
            <a:xfrm>
              <a:off x="6051551" y="5867401"/>
              <a:ext cx="206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" name="Rectangle 161"/>
            <p:cNvSpPr>
              <a:spLocks noChangeArrowheads="1"/>
            </p:cNvSpPr>
            <p:nvPr/>
          </p:nvSpPr>
          <p:spPr bwMode="auto">
            <a:xfrm>
              <a:off x="6056313" y="5953126"/>
              <a:ext cx="196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" name="Rectangle 162"/>
            <p:cNvSpPr>
              <a:spLocks noChangeArrowheads="1"/>
            </p:cNvSpPr>
            <p:nvPr/>
          </p:nvSpPr>
          <p:spPr bwMode="auto">
            <a:xfrm>
              <a:off x="6121401" y="60372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" name="Rectangle 163"/>
            <p:cNvSpPr>
              <a:spLocks noChangeArrowheads="1"/>
            </p:cNvSpPr>
            <p:nvPr/>
          </p:nvSpPr>
          <p:spPr bwMode="auto">
            <a:xfrm>
              <a:off x="7799388" y="3567769"/>
              <a:ext cx="581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" name="Rectangle 164"/>
            <p:cNvSpPr>
              <a:spLocks noChangeArrowheads="1"/>
            </p:cNvSpPr>
            <p:nvPr/>
          </p:nvSpPr>
          <p:spPr bwMode="auto">
            <a:xfrm>
              <a:off x="7804150" y="3375682"/>
              <a:ext cx="3778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Maple Ridge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5"/>
            <p:cNvSpPr>
              <a:spLocks noChangeArrowheads="1"/>
            </p:cNvSpPr>
            <p:nvPr/>
          </p:nvSpPr>
          <p:spPr bwMode="auto">
            <a:xfrm>
              <a:off x="5573713" y="5626101"/>
              <a:ext cx="206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6" name="Rectangle 166"/>
            <p:cNvSpPr>
              <a:spLocks noChangeArrowheads="1"/>
            </p:cNvSpPr>
            <p:nvPr/>
          </p:nvSpPr>
          <p:spPr bwMode="auto">
            <a:xfrm>
              <a:off x="5578476" y="5711826"/>
              <a:ext cx="196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7" name="Rectangle 167"/>
            <p:cNvSpPr>
              <a:spLocks noChangeArrowheads="1"/>
            </p:cNvSpPr>
            <p:nvPr/>
          </p:nvSpPr>
          <p:spPr bwMode="auto">
            <a:xfrm>
              <a:off x="5645151" y="5795963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8" name="Rectangle 168"/>
            <p:cNvSpPr>
              <a:spLocks noChangeArrowheads="1"/>
            </p:cNvSpPr>
            <p:nvPr/>
          </p:nvSpPr>
          <p:spPr bwMode="auto">
            <a:xfrm>
              <a:off x="4381501" y="5621338"/>
              <a:ext cx="327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9" name="Rectangle 169"/>
            <p:cNvSpPr>
              <a:spLocks noChangeArrowheads="1"/>
            </p:cNvSpPr>
            <p:nvPr/>
          </p:nvSpPr>
          <p:spPr bwMode="auto">
            <a:xfrm>
              <a:off x="4511676" y="5705476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0" name="Rectangle 170"/>
            <p:cNvSpPr>
              <a:spLocks noChangeArrowheads="1"/>
            </p:cNvSpPr>
            <p:nvPr/>
          </p:nvSpPr>
          <p:spPr bwMode="auto">
            <a:xfrm>
              <a:off x="5462588" y="5926138"/>
              <a:ext cx="2222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Vancouver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1" name="Rectangle 171"/>
            <p:cNvSpPr>
              <a:spLocks noChangeArrowheads="1"/>
            </p:cNvSpPr>
            <p:nvPr/>
          </p:nvSpPr>
          <p:spPr bwMode="auto">
            <a:xfrm>
              <a:off x="3184526" y="5910263"/>
              <a:ext cx="838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 Valley B (Lazo North)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2" name="Rectangle 172"/>
            <p:cNvSpPr>
              <a:spLocks noChangeArrowheads="1"/>
            </p:cNvSpPr>
            <p:nvPr/>
          </p:nvSpPr>
          <p:spPr bwMode="auto">
            <a:xfrm>
              <a:off x="6038851" y="6597650"/>
              <a:ext cx="4699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 Saanich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3" name="Rectangle 173"/>
            <p:cNvSpPr>
              <a:spLocks noChangeArrowheads="1"/>
            </p:cNvSpPr>
            <p:nvPr/>
          </p:nvSpPr>
          <p:spPr bwMode="auto">
            <a:xfrm>
              <a:off x="5253038" y="6175376"/>
              <a:ext cx="1492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Capital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4"/>
            <p:cNvSpPr>
              <a:spLocks noChangeArrowheads="1"/>
            </p:cNvSpPr>
            <p:nvPr/>
          </p:nvSpPr>
          <p:spPr bwMode="auto">
            <a:xfrm>
              <a:off x="5303838" y="622458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5" name="Rectangle 175"/>
            <p:cNvSpPr>
              <a:spLocks noChangeArrowheads="1"/>
            </p:cNvSpPr>
            <p:nvPr/>
          </p:nvSpPr>
          <p:spPr bwMode="auto">
            <a:xfrm>
              <a:off x="5272088" y="6275388"/>
              <a:ext cx="1111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6" name="Rectangle 176"/>
            <p:cNvSpPr>
              <a:spLocks noChangeArrowheads="1"/>
            </p:cNvSpPr>
            <p:nvPr/>
          </p:nvSpPr>
          <p:spPr bwMode="auto">
            <a:xfrm>
              <a:off x="5300663" y="6326188"/>
              <a:ext cx="539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7" name="Rectangle 177"/>
            <p:cNvSpPr>
              <a:spLocks noChangeArrowheads="1"/>
            </p:cNvSpPr>
            <p:nvPr/>
          </p:nvSpPr>
          <p:spPr bwMode="auto">
            <a:xfrm>
              <a:off x="6711951" y="6597650"/>
              <a:ext cx="5492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8" name="Rectangle 178"/>
            <p:cNvSpPr>
              <a:spLocks noChangeArrowheads="1"/>
            </p:cNvSpPr>
            <p:nvPr/>
          </p:nvSpPr>
          <p:spPr bwMode="auto">
            <a:xfrm>
              <a:off x="5099051" y="5867401"/>
              <a:ext cx="1873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9" name="Rectangle 179"/>
            <p:cNvSpPr>
              <a:spLocks noChangeArrowheads="1"/>
            </p:cNvSpPr>
            <p:nvPr/>
          </p:nvSpPr>
          <p:spPr bwMode="auto">
            <a:xfrm>
              <a:off x="5167313" y="5918201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" name="Rectangle 180"/>
            <p:cNvSpPr>
              <a:spLocks noChangeArrowheads="1"/>
            </p:cNvSpPr>
            <p:nvPr/>
          </p:nvSpPr>
          <p:spPr bwMode="auto">
            <a:xfrm>
              <a:off x="4445001" y="5335588"/>
              <a:ext cx="200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1" name="Rectangle 181"/>
            <p:cNvSpPr>
              <a:spLocks noChangeArrowheads="1"/>
            </p:cNvSpPr>
            <p:nvPr/>
          </p:nvSpPr>
          <p:spPr bwMode="auto">
            <a:xfrm>
              <a:off x="4365626" y="5419726"/>
              <a:ext cx="3587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2" name="Rectangle 182"/>
            <p:cNvSpPr>
              <a:spLocks noChangeArrowheads="1"/>
            </p:cNvSpPr>
            <p:nvPr/>
          </p:nvSpPr>
          <p:spPr bwMode="auto">
            <a:xfrm>
              <a:off x="4510088" y="5505451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3" name="Rectangle 183"/>
            <p:cNvSpPr>
              <a:spLocks noChangeArrowheads="1"/>
            </p:cNvSpPr>
            <p:nvPr/>
          </p:nvSpPr>
          <p:spPr bwMode="auto">
            <a:xfrm>
              <a:off x="4067176" y="5202238"/>
              <a:ext cx="1714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4" name="Rectangle 184"/>
            <p:cNvSpPr>
              <a:spLocks noChangeArrowheads="1"/>
            </p:cNvSpPr>
            <p:nvPr/>
          </p:nvSpPr>
          <p:spPr bwMode="auto">
            <a:xfrm>
              <a:off x="3997326" y="5278438"/>
              <a:ext cx="3111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5" name="Rectangle 185"/>
            <p:cNvSpPr>
              <a:spLocks noChangeArrowheads="1"/>
            </p:cNvSpPr>
            <p:nvPr/>
          </p:nvSpPr>
          <p:spPr bwMode="auto">
            <a:xfrm>
              <a:off x="4122738" y="5353051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6" name="Rectangle 186"/>
            <p:cNvSpPr>
              <a:spLocks noChangeArrowheads="1"/>
            </p:cNvSpPr>
            <p:nvPr/>
          </p:nvSpPr>
          <p:spPr bwMode="auto">
            <a:xfrm>
              <a:off x="6040438" y="6407150"/>
              <a:ext cx="3079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Richmond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7" name="Rectangle 187"/>
            <p:cNvSpPr>
              <a:spLocks noChangeArrowheads="1"/>
            </p:cNvSpPr>
            <p:nvPr/>
          </p:nvSpPr>
          <p:spPr bwMode="auto">
            <a:xfrm>
              <a:off x="4664076" y="5794376"/>
              <a:ext cx="241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8" name="Rectangle 188"/>
            <p:cNvSpPr>
              <a:spLocks noChangeArrowheads="1"/>
            </p:cNvSpPr>
            <p:nvPr/>
          </p:nvSpPr>
          <p:spPr bwMode="auto">
            <a:xfrm>
              <a:off x="4630738" y="5878513"/>
              <a:ext cx="3079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Clayoquot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9" name="Rectangle 189"/>
            <p:cNvSpPr>
              <a:spLocks noChangeArrowheads="1"/>
            </p:cNvSpPr>
            <p:nvPr/>
          </p:nvSpPr>
          <p:spPr bwMode="auto">
            <a:xfrm>
              <a:off x="4730750" y="5962651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0" name="Rectangle 190"/>
            <p:cNvSpPr>
              <a:spLocks noChangeArrowheads="1"/>
            </p:cNvSpPr>
            <p:nvPr/>
          </p:nvSpPr>
          <p:spPr bwMode="auto">
            <a:xfrm>
              <a:off x="4951413" y="5745163"/>
              <a:ext cx="1492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1" name="Rectangle 191"/>
            <p:cNvSpPr>
              <a:spLocks noChangeArrowheads="1"/>
            </p:cNvSpPr>
            <p:nvPr/>
          </p:nvSpPr>
          <p:spPr bwMode="auto">
            <a:xfrm>
              <a:off x="4959351" y="5803901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2" name="Rectangle 192"/>
            <p:cNvSpPr>
              <a:spLocks noChangeArrowheads="1"/>
            </p:cNvSpPr>
            <p:nvPr/>
          </p:nvSpPr>
          <p:spPr bwMode="auto">
            <a:xfrm>
              <a:off x="5002213" y="5864226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3" name="Rectangle 193"/>
            <p:cNvSpPr>
              <a:spLocks noChangeArrowheads="1"/>
            </p:cNvSpPr>
            <p:nvPr/>
          </p:nvSpPr>
          <p:spPr bwMode="auto">
            <a:xfrm>
              <a:off x="5430838" y="6286501"/>
              <a:ext cx="1587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Victoria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4" name="Rectangle 194"/>
            <p:cNvSpPr>
              <a:spLocks noChangeArrowheads="1"/>
            </p:cNvSpPr>
            <p:nvPr/>
          </p:nvSpPr>
          <p:spPr bwMode="auto">
            <a:xfrm>
              <a:off x="6038851" y="6534150"/>
              <a:ext cx="4699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 Cowichan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5" name="Rectangle 195"/>
            <p:cNvSpPr>
              <a:spLocks noChangeArrowheads="1"/>
            </p:cNvSpPr>
            <p:nvPr/>
          </p:nvSpPr>
          <p:spPr bwMode="auto">
            <a:xfrm>
              <a:off x="6040438" y="6470650"/>
              <a:ext cx="4318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 River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6" name="Rectangle 196"/>
            <p:cNvSpPr>
              <a:spLocks noChangeArrowheads="1"/>
            </p:cNvSpPr>
            <p:nvPr/>
          </p:nvSpPr>
          <p:spPr bwMode="auto">
            <a:xfrm>
              <a:off x="5106988" y="5597526"/>
              <a:ext cx="1428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7" name="Rectangle 197"/>
            <p:cNvSpPr>
              <a:spLocks noChangeArrowheads="1"/>
            </p:cNvSpPr>
            <p:nvPr/>
          </p:nvSpPr>
          <p:spPr bwMode="auto">
            <a:xfrm>
              <a:off x="5121276" y="5654676"/>
              <a:ext cx="1143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8" name="Rectangle 198"/>
            <p:cNvSpPr>
              <a:spLocks noChangeArrowheads="1"/>
            </p:cNvSpPr>
            <p:nvPr/>
          </p:nvSpPr>
          <p:spPr bwMode="auto">
            <a:xfrm>
              <a:off x="5154613" y="571658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9" name="Rectangle 199"/>
            <p:cNvSpPr>
              <a:spLocks noChangeArrowheads="1"/>
            </p:cNvSpPr>
            <p:nvPr/>
          </p:nvSpPr>
          <p:spPr bwMode="auto">
            <a:xfrm rot="21540000">
              <a:off x="7821613" y="3235982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0" name="Rectangle 200"/>
            <p:cNvSpPr>
              <a:spLocks noChangeArrowheads="1"/>
            </p:cNvSpPr>
            <p:nvPr/>
          </p:nvSpPr>
          <p:spPr bwMode="auto">
            <a:xfrm rot="21540000">
              <a:off x="7869238" y="3235982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1"/>
            <p:cNvSpPr>
              <a:spLocks noChangeArrowheads="1"/>
            </p:cNvSpPr>
            <p:nvPr/>
          </p:nvSpPr>
          <p:spPr bwMode="auto">
            <a:xfrm rot="21540000">
              <a:off x="7888288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2" name="Rectangle 202"/>
            <p:cNvSpPr>
              <a:spLocks noChangeArrowheads="1"/>
            </p:cNvSpPr>
            <p:nvPr/>
          </p:nvSpPr>
          <p:spPr bwMode="auto">
            <a:xfrm rot="21540000">
              <a:off x="7921625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3" name="Rectangle 203"/>
            <p:cNvSpPr>
              <a:spLocks noChangeArrowheads="1"/>
            </p:cNvSpPr>
            <p:nvPr/>
          </p:nvSpPr>
          <p:spPr bwMode="auto">
            <a:xfrm rot="21540000">
              <a:off x="7953375" y="3235982"/>
              <a:ext cx="44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4" name="Rectangle 204"/>
            <p:cNvSpPr>
              <a:spLocks noChangeArrowheads="1"/>
            </p:cNvSpPr>
            <p:nvPr/>
          </p:nvSpPr>
          <p:spPr bwMode="auto">
            <a:xfrm rot="21540000">
              <a:off x="7972425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5" name="Rectangle 206"/>
            <p:cNvSpPr>
              <a:spLocks noChangeArrowheads="1"/>
            </p:cNvSpPr>
            <p:nvPr/>
          </p:nvSpPr>
          <p:spPr bwMode="auto">
            <a:xfrm rot="21540000">
              <a:off x="8004175" y="3235982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6" name="Rectangle 207"/>
            <p:cNvSpPr>
              <a:spLocks noChangeArrowheads="1"/>
            </p:cNvSpPr>
            <p:nvPr/>
          </p:nvSpPr>
          <p:spPr bwMode="auto">
            <a:xfrm rot="21540000">
              <a:off x="8043862" y="3235982"/>
              <a:ext cx="68263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7" name="Rectangle 208"/>
            <p:cNvSpPr>
              <a:spLocks noChangeArrowheads="1"/>
            </p:cNvSpPr>
            <p:nvPr/>
          </p:nvSpPr>
          <p:spPr bwMode="auto">
            <a:xfrm rot="21540000">
              <a:off x="8083550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8" name="Rectangle 209"/>
            <p:cNvSpPr>
              <a:spLocks noChangeArrowheads="1"/>
            </p:cNvSpPr>
            <p:nvPr/>
          </p:nvSpPr>
          <p:spPr bwMode="auto">
            <a:xfrm rot="21540000">
              <a:off x="8115300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9" name="Rectangle 210"/>
            <p:cNvSpPr>
              <a:spLocks noChangeArrowheads="1"/>
            </p:cNvSpPr>
            <p:nvPr/>
          </p:nvSpPr>
          <p:spPr bwMode="auto">
            <a:xfrm rot="21540000">
              <a:off x="8150225" y="3235982"/>
              <a:ext cx="5873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0" name="Rectangle 211"/>
            <p:cNvSpPr>
              <a:spLocks noChangeArrowheads="1"/>
            </p:cNvSpPr>
            <p:nvPr/>
          </p:nvSpPr>
          <p:spPr bwMode="auto">
            <a:xfrm rot="21540000">
              <a:off x="8181975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2"/>
            <p:cNvSpPr>
              <a:spLocks noChangeArrowheads="1"/>
            </p:cNvSpPr>
            <p:nvPr/>
          </p:nvSpPr>
          <p:spPr bwMode="auto">
            <a:xfrm rot="21540000">
              <a:off x="8213725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u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2" name="Rectangle 213"/>
            <p:cNvSpPr>
              <a:spLocks noChangeArrowheads="1"/>
            </p:cNvSpPr>
            <p:nvPr/>
          </p:nvSpPr>
          <p:spPr bwMode="auto">
            <a:xfrm rot="21540000">
              <a:off x="8248650" y="3235982"/>
              <a:ext cx="5873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3" name="Rectangle 214"/>
            <p:cNvSpPr>
              <a:spLocks noChangeArrowheads="1"/>
            </p:cNvSpPr>
            <p:nvPr/>
          </p:nvSpPr>
          <p:spPr bwMode="auto">
            <a:xfrm rot="21540000">
              <a:off x="8277225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4" name="Rectangle 215"/>
            <p:cNvSpPr>
              <a:spLocks noChangeArrowheads="1"/>
            </p:cNvSpPr>
            <p:nvPr/>
          </p:nvSpPr>
          <p:spPr bwMode="auto">
            <a:xfrm rot="21540000">
              <a:off x="8312150" y="3235982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5" name="Rectangle 216"/>
            <p:cNvSpPr>
              <a:spLocks noChangeArrowheads="1"/>
            </p:cNvSpPr>
            <p:nvPr/>
          </p:nvSpPr>
          <p:spPr bwMode="auto">
            <a:xfrm rot="21540000">
              <a:off x="8348662" y="3235982"/>
              <a:ext cx="68263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6" name="Rectangle 217"/>
            <p:cNvSpPr>
              <a:spLocks noChangeArrowheads="1"/>
            </p:cNvSpPr>
            <p:nvPr/>
          </p:nvSpPr>
          <p:spPr bwMode="auto">
            <a:xfrm>
              <a:off x="5878513" y="5526088"/>
              <a:ext cx="206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7" name="Rectangle 218"/>
            <p:cNvSpPr>
              <a:spLocks noChangeArrowheads="1"/>
            </p:cNvSpPr>
            <p:nvPr/>
          </p:nvSpPr>
          <p:spPr bwMode="auto">
            <a:xfrm>
              <a:off x="5883275" y="5610226"/>
              <a:ext cx="196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8" name="Rectangle 219"/>
            <p:cNvSpPr>
              <a:spLocks noChangeArrowheads="1"/>
            </p:cNvSpPr>
            <p:nvPr/>
          </p:nvSpPr>
          <p:spPr bwMode="auto">
            <a:xfrm>
              <a:off x="5948363" y="5695951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20"/>
            <p:cNvSpPr>
              <a:spLocks noChangeArrowheads="1"/>
            </p:cNvSpPr>
            <p:nvPr/>
          </p:nvSpPr>
          <p:spPr bwMode="auto">
            <a:xfrm>
              <a:off x="3192463" y="6099176"/>
              <a:ext cx="584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Alberni-Clayoquot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0" name="Rectangle 221"/>
            <p:cNvSpPr>
              <a:spLocks noChangeArrowheads="1"/>
            </p:cNvSpPr>
            <p:nvPr/>
          </p:nvSpPr>
          <p:spPr bwMode="auto">
            <a:xfrm>
              <a:off x="5764213" y="5665788"/>
              <a:ext cx="206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" name="Rectangle 222"/>
            <p:cNvSpPr>
              <a:spLocks noChangeArrowheads="1"/>
            </p:cNvSpPr>
            <p:nvPr/>
          </p:nvSpPr>
          <p:spPr bwMode="auto">
            <a:xfrm>
              <a:off x="5768975" y="5751513"/>
              <a:ext cx="196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3"/>
            <p:cNvSpPr>
              <a:spLocks noChangeArrowheads="1"/>
            </p:cNvSpPr>
            <p:nvPr/>
          </p:nvSpPr>
          <p:spPr bwMode="auto">
            <a:xfrm>
              <a:off x="5832475" y="5835651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" name="Rectangle 224"/>
            <p:cNvSpPr>
              <a:spLocks noChangeArrowheads="1"/>
            </p:cNvSpPr>
            <p:nvPr/>
          </p:nvSpPr>
          <p:spPr bwMode="auto">
            <a:xfrm>
              <a:off x="5919788" y="5851526"/>
              <a:ext cx="1397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" name="Rectangle 225"/>
            <p:cNvSpPr>
              <a:spLocks noChangeArrowheads="1"/>
            </p:cNvSpPr>
            <p:nvPr/>
          </p:nvSpPr>
          <p:spPr bwMode="auto">
            <a:xfrm>
              <a:off x="5922963" y="5910263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226"/>
            <p:cNvSpPr>
              <a:spLocks noChangeArrowheads="1"/>
            </p:cNvSpPr>
            <p:nvPr/>
          </p:nvSpPr>
          <p:spPr bwMode="auto">
            <a:xfrm>
              <a:off x="5965825" y="597058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" name="Rectangle 227"/>
            <p:cNvSpPr>
              <a:spLocks noChangeArrowheads="1"/>
            </p:cNvSpPr>
            <p:nvPr/>
          </p:nvSpPr>
          <p:spPr bwMode="auto">
            <a:xfrm>
              <a:off x="5091113" y="5938838"/>
              <a:ext cx="276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" name="Rectangle 228"/>
            <p:cNvSpPr>
              <a:spLocks noChangeArrowheads="1"/>
            </p:cNvSpPr>
            <p:nvPr/>
          </p:nvSpPr>
          <p:spPr bwMode="auto">
            <a:xfrm>
              <a:off x="5194300" y="602456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" name="Rectangle 229"/>
            <p:cNvSpPr>
              <a:spLocks noChangeArrowheads="1"/>
            </p:cNvSpPr>
            <p:nvPr/>
          </p:nvSpPr>
          <p:spPr bwMode="auto">
            <a:xfrm>
              <a:off x="5688013" y="5229226"/>
              <a:ext cx="323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230"/>
            <p:cNvSpPr>
              <a:spLocks noChangeArrowheads="1"/>
            </p:cNvSpPr>
            <p:nvPr/>
          </p:nvSpPr>
          <p:spPr bwMode="auto">
            <a:xfrm>
              <a:off x="5737225" y="5313363"/>
              <a:ext cx="2254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" name="Rectangle 231"/>
            <p:cNvSpPr>
              <a:spLocks noChangeArrowheads="1"/>
            </p:cNvSpPr>
            <p:nvPr/>
          </p:nvSpPr>
          <p:spPr bwMode="auto">
            <a:xfrm>
              <a:off x="5816600" y="53990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" name="Rectangle 232"/>
            <p:cNvSpPr>
              <a:spLocks noChangeArrowheads="1"/>
            </p:cNvSpPr>
            <p:nvPr/>
          </p:nvSpPr>
          <p:spPr bwMode="auto">
            <a:xfrm>
              <a:off x="3181350" y="5970588"/>
              <a:ext cx="1130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 D (Oyster Bay - Buttle Lake)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" name="Rectangle 233"/>
            <p:cNvSpPr>
              <a:spLocks noChangeArrowheads="1"/>
            </p:cNvSpPr>
            <p:nvPr/>
          </p:nvSpPr>
          <p:spPr bwMode="auto">
            <a:xfrm>
              <a:off x="5367338" y="6034088"/>
              <a:ext cx="1492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Capital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" name="Rectangle 234"/>
            <p:cNvSpPr>
              <a:spLocks noChangeArrowheads="1"/>
            </p:cNvSpPr>
            <p:nvPr/>
          </p:nvSpPr>
          <p:spPr bwMode="auto">
            <a:xfrm>
              <a:off x="5416550" y="6089651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" name="Rectangle 235"/>
            <p:cNvSpPr>
              <a:spLocks noChangeArrowheads="1"/>
            </p:cNvSpPr>
            <p:nvPr/>
          </p:nvSpPr>
          <p:spPr bwMode="auto">
            <a:xfrm>
              <a:off x="5789613" y="5919788"/>
              <a:ext cx="1397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" name="Rectangle 236"/>
            <p:cNvSpPr>
              <a:spLocks noChangeArrowheads="1"/>
            </p:cNvSpPr>
            <p:nvPr/>
          </p:nvSpPr>
          <p:spPr bwMode="auto">
            <a:xfrm>
              <a:off x="5792788" y="5970588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" name="Rectangle 237"/>
            <p:cNvSpPr>
              <a:spLocks noChangeArrowheads="1"/>
            </p:cNvSpPr>
            <p:nvPr/>
          </p:nvSpPr>
          <p:spPr bwMode="auto">
            <a:xfrm>
              <a:off x="5834063" y="6021388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" name="Rectangle 238"/>
            <p:cNvSpPr>
              <a:spLocks noChangeArrowheads="1"/>
            </p:cNvSpPr>
            <p:nvPr/>
          </p:nvSpPr>
          <p:spPr bwMode="auto">
            <a:xfrm>
              <a:off x="7791450" y="3312182"/>
              <a:ext cx="1095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I (Blue Sky 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" name="Rectangle 239"/>
            <p:cNvSpPr>
              <a:spLocks noChangeArrowheads="1"/>
            </p:cNvSpPr>
            <p:nvPr/>
          </p:nvSpPr>
          <p:spPr bwMode="auto">
            <a:xfrm>
              <a:off x="5473700" y="5375276"/>
              <a:ext cx="2698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" name="Rectangle 240"/>
            <p:cNvSpPr>
              <a:spLocks noChangeArrowheads="1"/>
            </p:cNvSpPr>
            <p:nvPr/>
          </p:nvSpPr>
          <p:spPr bwMode="auto">
            <a:xfrm>
              <a:off x="5516563" y="5441951"/>
              <a:ext cx="1841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" name="Rectangle 241"/>
            <p:cNvSpPr>
              <a:spLocks noChangeArrowheads="1"/>
            </p:cNvSpPr>
            <p:nvPr/>
          </p:nvSpPr>
          <p:spPr bwMode="auto">
            <a:xfrm>
              <a:off x="5578475" y="5510213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" name="Rectangle 242"/>
            <p:cNvSpPr>
              <a:spLocks noChangeArrowheads="1"/>
            </p:cNvSpPr>
            <p:nvPr/>
          </p:nvSpPr>
          <p:spPr bwMode="auto">
            <a:xfrm>
              <a:off x="3179763" y="6034088"/>
              <a:ext cx="1209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 Valley C (Puntledge - Black Creek)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" name="Rectangle 243"/>
            <p:cNvSpPr>
              <a:spLocks noChangeArrowheads="1"/>
            </p:cNvSpPr>
            <p:nvPr/>
          </p:nvSpPr>
          <p:spPr bwMode="auto">
            <a:xfrm>
              <a:off x="5259388" y="5610226"/>
              <a:ext cx="2889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Sunshine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" name="Rectangle 244"/>
            <p:cNvSpPr>
              <a:spLocks noChangeArrowheads="1"/>
            </p:cNvSpPr>
            <p:nvPr/>
          </p:nvSpPr>
          <p:spPr bwMode="auto">
            <a:xfrm>
              <a:off x="5308600" y="5695951"/>
              <a:ext cx="190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5"/>
            <p:cNvSpPr>
              <a:spLocks noChangeArrowheads="1"/>
            </p:cNvSpPr>
            <p:nvPr/>
          </p:nvSpPr>
          <p:spPr bwMode="auto">
            <a:xfrm>
              <a:off x="5370513" y="57800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5" name="Rectangle 246"/>
            <p:cNvSpPr>
              <a:spLocks noChangeArrowheads="1"/>
            </p:cNvSpPr>
            <p:nvPr/>
          </p:nvSpPr>
          <p:spPr bwMode="auto">
            <a:xfrm>
              <a:off x="7799387" y="3188357"/>
              <a:ext cx="587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Squamish-Lillooet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" name="Rectangle 247"/>
            <p:cNvSpPr>
              <a:spLocks noChangeArrowheads="1"/>
            </p:cNvSpPr>
            <p:nvPr/>
          </p:nvSpPr>
          <p:spPr bwMode="auto">
            <a:xfrm>
              <a:off x="6134100" y="5048251"/>
              <a:ext cx="2317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" name="Rectangle 248"/>
            <p:cNvSpPr>
              <a:spLocks noChangeArrowheads="1"/>
            </p:cNvSpPr>
            <p:nvPr/>
          </p:nvSpPr>
          <p:spPr bwMode="auto">
            <a:xfrm>
              <a:off x="6183313" y="5106988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" name="Rectangle 249"/>
            <p:cNvSpPr>
              <a:spLocks noChangeArrowheads="1"/>
            </p:cNvSpPr>
            <p:nvPr/>
          </p:nvSpPr>
          <p:spPr bwMode="auto">
            <a:xfrm>
              <a:off x="6230938" y="5167313"/>
              <a:ext cx="381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" name="Rectangle 250"/>
            <p:cNvSpPr>
              <a:spLocks noChangeArrowheads="1"/>
            </p:cNvSpPr>
            <p:nvPr/>
          </p:nvSpPr>
          <p:spPr bwMode="auto">
            <a:xfrm>
              <a:off x="6164263" y="5226051"/>
              <a:ext cx="171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(Copper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" name="Rectangle 251"/>
            <p:cNvSpPr>
              <a:spLocks noChangeArrowheads="1"/>
            </p:cNvSpPr>
            <p:nvPr/>
          </p:nvSpPr>
          <p:spPr bwMode="auto">
            <a:xfrm>
              <a:off x="6178550" y="5284788"/>
              <a:ext cx="1428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Desert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" name="Rectangle 252"/>
            <p:cNvSpPr>
              <a:spLocks noChangeArrowheads="1"/>
            </p:cNvSpPr>
            <p:nvPr/>
          </p:nvSpPr>
          <p:spPr bwMode="auto">
            <a:xfrm>
              <a:off x="6159500" y="5345113"/>
              <a:ext cx="1809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" name="Rectangle 253"/>
            <p:cNvSpPr>
              <a:spLocks noChangeArrowheads="1"/>
            </p:cNvSpPr>
            <p:nvPr/>
          </p:nvSpPr>
          <p:spPr bwMode="auto">
            <a:xfrm>
              <a:off x="6715125" y="6470650"/>
              <a:ext cx="454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 Valley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" name="Rectangle 254"/>
            <p:cNvSpPr>
              <a:spLocks noChangeArrowheads="1"/>
            </p:cNvSpPr>
            <p:nvPr/>
          </p:nvSpPr>
          <p:spPr bwMode="auto">
            <a:xfrm>
              <a:off x="4970463" y="6029326"/>
              <a:ext cx="2000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5"/>
            <p:cNvSpPr>
              <a:spLocks noChangeArrowheads="1"/>
            </p:cNvSpPr>
            <p:nvPr/>
          </p:nvSpPr>
          <p:spPr bwMode="auto">
            <a:xfrm>
              <a:off x="4943475" y="6096001"/>
              <a:ext cx="2540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Clayoquot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" name="Rectangle 256"/>
            <p:cNvSpPr>
              <a:spLocks noChangeArrowheads="1"/>
            </p:cNvSpPr>
            <p:nvPr/>
          </p:nvSpPr>
          <p:spPr bwMode="auto">
            <a:xfrm>
              <a:off x="5041900" y="6164263"/>
              <a:ext cx="571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" name="Rectangle 257"/>
            <p:cNvSpPr>
              <a:spLocks noChangeArrowheads="1"/>
            </p:cNvSpPr>
            <p:nvPr/>
          </p:nvSpPr>
          <p:spPr bwMode="auto">
            <a:xfrm>
              <a:off x="4954588" y="5121276"/>
              <a:ext cx="327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" name="Rectangle 258"/>
            <p:cNvSpPr>
              <a:spLocks noChangeArrowheads="1"/>
            </p:cNvSpPr>
            <p:nvPr/>
          </p:nvSpPr>
          <p:spPr bwMode="auto">
            <a:xfrm>
              <a:off x="5083175" y="520541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" name="Rectangle 259"/>
            <p:cNvSpPr>
              <a:spLocks noChangeArrowheads="1"/>
            </p:cNvSpPr>
            <p:nvPr/>
          </p:nvSpPr>
          <p:spPr bwMode="auto">
            <a:xfrm>
              <a:off x="5129213" y="5295901"/>
              <a:ext cx="2095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" name="Rectangle 260"/>
            <p:cNvSpPr>
              <a:spLocks noChangeArrowheads="1"/>
            </p:cNvSpPr>
            <p:nvPr/>
          </p:nvSpPr>
          <p:spPr bwMode="auto">
            <a:xfrm>
              <a:off x="5148263" y="5380038"/>
              <a:ext cx="171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" name="Rectangle 261"/>
            <p:cNvSpPr>
              <a:spLocks noChangeArrowheads="1"/>
            </p:cNvSpPr>
            <p:nvPr/>
          </p:nvSpPr>
          <p:spPr bwMode="auto">
            <a:xfrm>
              <a:off x="5200650" y="54657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" name="Rectangle 262"/>
            <p:cNvSpPr>
              <a:spLocks noChangeArrowheads="1"/>
            </p:cNvSpPr>
            <p:nvPr/>
          </p:nvSpPr>
          <p:spPr bwMode="auto">
            <a:xfrm>
              <a:off x="3190875" y="6226176"/>
              <a:ext cx="546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" name="Rectangle 263"/>
            <p:cNvSpPr>
              <a:spLocks noChangeArrowheads="1"/>
            </p:cNvSpPr>
            <p:nvPr/>
          </p:nvSpPr>
          <p:spPr bwMode="auto">
            <a:xfrm>
              <a:off x="3190875" y="5846763"/>
              <a:ext cx="6127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 Waddington 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3" name="Rectangle 264"/>
            <p:cNvSpPr>
              <a:spLocks noChangeArrowheads="1"/>
            </p:cNvSpPr>
            <p:nvPr/>
          </p:nvSpPr>
          <p:spPr bwMode="auto">
            <a:xfrm>
              <a:off x="5622925" y="5989638"/>
              <a:ext cx="2032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Langley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4" name="Rectangle 265"/>
            <p:cNvSpPr>
              <a:spLocks noChangeArrowheads="1"/>
            </p:cNvSpPr>
            <p:nvPr/>
          </p:nvSpPr>
          <p:spPr bwMode="auto">
            <a:xfrm>
              <a:off x="5438775" y="5122863"/>
              <a:ext cx="323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5" name="Rectangle 266"/>
            <p:cNvSpPr>
              <a:spLocks noChangeArrowheads="1"/>
            </p:cNvSpPr>
            <p:nvPr/>
          </p:nvSpPr>
          <p:spPr bwMode="auto">
            <a:xfrm>
              <a:off x="5487988" y="5208588"/>
              <a:ext cx="2254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" name="Rectangle 267"/>
            <p:cNvSpPr>
              <a:spLocks noChangeArrowheads="1"/>
            </p:cNvSpPr>
            <p:nvPr/>
          </p:nvSpPr>
          <p:spPr bwMode="auto">
            <a:xfrm>
              <a:off x="5567363" y="5292726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7" name="Rectangle 268"/>
            <p:cNvSpPr>
              <a:spLocks noChangeArrowheads="1"/>
            </p:cNvSpPr>
            <p:nvPr/>
          </p:nvSpPr>
          <p:spPr bwMode="auto">
            <a:xfrm>
              <a:off x="3190875" y="6162676"/>
              <a:ext cx="5238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I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8" name="Rectangle 269"/>
            <p:cNvSpPr>
              <a:spLocks noChangeArrowheads="1"/>
            </p:cNvSpPr>
            <p:nvPr/>
          </p:nvSpPr>
          <p:spPr bwMode="auto">
            <a:xfrm>
              <a:off x="7270750" y="5384801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9" name="Rectangle 270"/>
            <p:cNvSpPr>
              <a:spLocks noChangeArrowheads="1"/>
            </p:cNvSpPr>
            <p:nvPr/>
          </p:nvSpPr>
          <p:spPr bwMode="auto">
            <a:xfrm>
              <a:off x="7239000" y="5470526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" name="Rectangle 271"/>
            <p:cNvSpPr>
              <a:spLocks noChangeArrowheads="1"/>
            </p:cNvSpPr>
            <p:nvPr/>
          </p:nvSpPr>
          <p:spPr bwMode="auto">
            <a:xfrm>
              <a:off x="7350125" y="555466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" name="Rectangle 272"/>
            <p:cNvSpPr>
              <a:spLocks noChangeArrowheads="1"/>
            </p:cNvSpPr>
            <p:nvPr/>
          </p:nvSpPr>
          <p:spPr bwMode="auto">
            <a:xfrm>
              <a:off x="6588125" y="5554663"/>
              <a:ext cx="1968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2" name="Rectangle 273"/>
            <p:cNvSpPr>
              <a:spLocks noChangeArrowheads="1"/>
            </p:cNvSpPr>
            <p:nvPr/>
          </p:nvSpPr>
          <p:spPr bwMode="auto">
            <a:xfrm>
              <a:off x="6550025" y="5630863"/>
              <a:ext cx="2730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3" name="Rectangle 274"/>
            <p:cNvSpPr>
              <a:spLocks noChangeArrowheads="1"/>
            </p:cNvSpPr>
            <p:nvPr/>
          </p:nvSpPr>
          <p:spPr bwMode="auto">
            <a:xfrm>
              <a:off x="6637338" y="5851526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4" name="Rectangle 275"/>
            <p:cNvSpPr>
              <a:spLocks noChangeArrowheads="1"/>
            </p:cNvSpPr>
            <p:nvPr/>
          </p:nvSpPr>
          <p:spPr bwMode="auto">
            <a:xfrm>
              <a:off x="6637338" y="5937251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Boundary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5" name="Rectangle 276"/>
            <p:cNvSpPr>
              <a:spLocks noChangeArrowheads="1"/>
            </p:cNvSpPr>
            <p:nvPr/>
          </p:nvSpPr>
          <p:spPr bwMode="auto">
            <a:xfrm>
              <a:off x="6750050" y="60213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" name="Rectangle 277"/>
            <p:cNvSpPr>
              <a:spLocks noChangeArrowheads="1"/>
            </p:cNvSpPr>
            <p:nvPr/>
          </p:nvSpPr>
          <p:spPr bwMode="auto">
            <a:xfrm>
              <a:off x="8251825" y="5640388"/>
              <a:ext cx="7588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7" name="Rectangle 278"/>
            <p:cNvSpPr>
              <a:spLocks noChangeArrowheads="1"/>
            </p:cNvSpPr>
            <p:nvPr/>
          </p:nvSpPr>
          <p:spPr bwMode="auto">
            <a:xfrm>
              <a:off x="8253413" y="5133976"/>
              <a:ext cx="628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Columbia-Shuswap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8" name="Rectangle 279"/>
            <p:cNvSpPr>
              <a:spLocks noChangeArrowheads="1"/>
            </p:cNvSpPr>
            <p:nvPr/>
          </p:nvSpPr>
          <p:spPr bwMode="auto">
            <a:xfrm>
              <a:off x="7799387" y="3694769"/>
              <a:ext cx="628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Columbia-Shuswap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9" name="Rectangle 280"/>
            <p:cNvSpPr>
              <a:spLocks noChangeArrowheads="1"/>
            </p:cNvSpPr>
            <p:nvPr/>
          </p:nvSpPr>
          <p:spPr bwMode="auto">
            <a:xfrm>
              <a:off x="7691438" y="5305426"/>
              <a:ext cx="149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0" name="Rectangle 281"/>
            <p:cNvSpPr>
              <a:spLocks noChangeArrowheads="1"/>
            </p:cNvSpPr>
            <p:nvPr/>
          </p:nvSpPr>
          <p:spPr bwMode="auto">
            <a:xfrm>
              <a:off x="7620000" y="5391151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1" name="Rectangle 282"/>
            <p:cNvSpPr>
              <a:spLocks noChangeArrowheads="1"/>
            </p:cNvSpPr>
            <p:nvPr/>
          </p:nvSpPr>
          <p:spPr bwMode="auto">
            <a:xfrm>
              <a:off x="7734300" y="5475288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2" name="Rectangle 283"/>
            <p:cNvSpPr>
              <a:spLocks noChangeArrowheads="1"/>
            </p:cNvSpPr>
            <p:nvPr/>
          </p:nvSpPr>
          <p:spPr bwMode="auto">
            <a:xfrm>
              <a:off x="6983413" y="5324476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3" name="Rectangle 284"/>
            <p:cNvSpPr>
              <a:spLocks noChangeArrowheads="1"/>
            </p:cNvSpPr>
            <p:nvPr/>
          </p:nvSpPr>
          <p:spPr bwMode="auto">
            <a:xfrm>
              <a:off x="6951663" y="5410201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4" name="Rectangle 285"/>
            <p:cNvSpPr>
              <a:spLocks noChangeArrowheads="1"/>
            </p:cNvSpPr>
            <p:nvPr/>
          </p:nvSpPr>
          <p:spPr bwMode="auto">
            <a:xfrm>
              <a:off x="7064375" y="549433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5" name="Rectangle 286"/>
            <p:cNvSpPr>
              <a:spLocks noChangeArrowheads="1"/>
            </p:cNvSpPr>
            <p:nvPr/>
          </p:nvSpPr>
          <p:spPr bwMode="auto">
            <a:xfrm>
              <a:off x="8255000" y="5197476"/>
              <a:ext cx="5429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 Okanagan 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" name="Rectangle 287"/>
            <p:cNvSpPr>
              <a:spLocks noChangeArrowheads="1"/>
            </p:cNvSpPr>
            <p:nvPr/>
          </p:nvSpPr>
          <p:spPr bwMode="auto">
            <a:xfrm>
              <a:off x="7029450" y="4691063"/>
              <a:ext cx="546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 Okanagan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7" name="Rectangle 288"/>
            <p:cNvSpPr>
              <a:spLocks noChangeArrowheads="1"/>
            </p:cNvSpPr>
            <p:nvPr/>
          </p:nvSpPr>
          <p:spPr bwMode="auto">
            <a:xfrm>
              <a:off x="8256588" y="5324476"/>
              <a:ext cx="5492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 Okanagan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8" name="Rectangle 289"/>
            <p:cNvSpPr>
              <a:spLocks noChangeArrowheads="1"/>
            </p:cNvSpPr>
            <p:nvPr/>
          </p:nvSpPr>
          <p:spPr bwMode="auto">
            <a:xfrm>
              <a:off x="8255000" y="5513388"/>
              <a:ext cx="6381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 Boundary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9" name="Rectangle 290"/>
            <p:cNvSpPr>
              <a:spLocks noChangeArrowheads="1"/>
            </p:cNvSpPr>
            <p:nvPr/>
          </p:nvSpPr>
          <p:spPr bwMode="auto">
            <a:xfrm>
              <a:off x="7092950" y="5568951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0" name="Rectangle 291"/>
            <p:cNvSpPr>
              <a:spLocks noChangeArrowheads="1"/>
            </p:cNvSpPr>
            <p:nvPr/>
          </p:nvSpPr>
          <p:spPr bwMode="auto">
            <a:xfrm>
              <a:off x="7061200" y="5653088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1" name="Rectangle 292"/>
            <p:cNvSpPr>
              <a:spLocks noChangeArrowheads="1"/>
            </p:cNvSpPr>
            <p:nvPr/>
          </p:nvSpPr>
          <p:spPr bwMode="auto">
            <a:xfrm>
              <a:off x="7172325" y="573881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2" name="Rectangle 293"/>
            <p:cNvSpPr>
              <a:spLocks noChangeArrowheads="1"/>
            </p:cNvSpPr>
            <p:nvPr/>
          </p:nvSpPr>
          <p:spPr bwMode="auto">
            <a:xfrm>
              <a:off x="8308975" y="6337301"/>
              <a:ext cx="7588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3" name="Rectangle 294"/>
            <p:cNvSpPr>
              <a:spLocks noChangeArrowheads="1"/>
            </p:cNvSpPr>
            <p:nvPr/>
          </p:nvSpPr>
          <p:spPr bwMode="auto">
            <a:xfrm rot="21540000">
              <a:off x="8337550" y="6135688"/>
              <a:ext cx="7143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4" name="Rectangle 295"/>
            <p:cNvSpPr>
              <a:spLocks noChangeArrowheads="1"/>
            </p:cNvSpPr>
            <p:nvPr/>
          </p:nvSpPr>
          <p:spPr bwMode="auto">
            <a:xfrm rot="21540000">
              <a:off x="8380412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5" name="Rectangle 296"/>
            <p:cNvSpPr>
              <a:spLocks noChangeArrowheads="1"/>
            </p:cNvSpPr>
            <p:nvPr/>
          </p:nvSpPr>
          <p:spPr bwMode="auto">
            <a:xfrm rot="21540000">
              <a:off x="8413750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6" name="Rectangle 297"/>
            <p:cNvSpPr>
              <a:spLocks noChangeArrowheads="1"/>
            </p:cNvSpPr>
            <p:nvPr/>
          </p:nvSpPr>
          <p:spPr bwMode="auto">
            <a:xfrm rot="21540000">
              <a:off x="8447087" y="6135688"/>
              <a:ext cx="44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" name="Rectangle 298"/>
            <p:cNvSpPr>
              <a:spLocks noChangeArrowheads="1"/>
            </p:cNvSpPr>
            <p:nvPr/>
          </p:nvSpPr>
          <p:spPr bwMode="auto">
            <a:xfrm rot="21540000">
              <a:off x="8464550" y="6135688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8" name="Rectangle 299"/>
            <p:cNvSpPr>
              <a:spLocks noChangeArrowheads="1"/>
            </p:cNvSpPr>
            <p:nvPr/>
          </p:nvSpPr>
          <p:spPr bwMode="auto">
            <a:xfrm rot="21540000">
              <a:off x="8483600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9" name="Rectangle 300"/>
            <p:cNvSpPr>
              <a:spLocks noChangeArrowheads="1"/>
            </p:cNvSpPr>
            <p:nvPr/>
          </p:nvSpPr>
          <p:spPr bwMode="auto">
            <a:xfrm rot="21540000">
              <a:off x="8518525" y="6135688"/>
              <a:ext cx="3968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0" name="Rectangle 301"/>
            <p:cNvSpPr>
              <a:spLocks noChangeArrowheads="1"/>
            </p:cNvSpPr>
            <p:nvPr/>
          </p:nvSpPr>
          <p:spPr bwMode="auto">
            <a:xfrm rot="21540000">
              <a:off x="8547100" y="6135688"/>
              <a:ext cx="68263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Rectangle 302"/>
            <p:cNvSpPr>
              <a:spLocks noChangeArrowheads="1"/>
            </p:cNvSpPr>
            <p:nvPr/>
          </p:nvSpPr>
          <p:spPr bwMode="auto">
            <a:xfrm rot="21540000">
              <a:off x="8589962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2" name="Rectangle 303"/>
            <p:cNvSpPr>
              <a:spLocks noChangeArrowheads="1"/>
            </p:cNvSpPr>
            <p:nvPr/>
          </p:nvSpPr>
          <p:spPr bwMode="auto">
            <a:xfrm rot="21540000">
              <a:off x="8621712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3" name="Rectangle 304"/>
            <p:cNvSpPr>
              <a:spLocks noChangeArrowheads="1"/>
            </p:cNvSpPr>
            <p:nvPr/>
          </p:nvSpPr>
          <p:spPr bwMode="auto">
            <a:xfrm rot="21540000">
              <a:off x="8655050" y="6135688"/>
              <a:ext cx="44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4" name="Rectangle 305"/>
            <p:cNvSpPr>
              <a:spLocks noChangeArrowheads="1"/>
            </p:cNvSpPr>
            <p:nvPr/>
          </p:nvSpPr>
          <p:spPr bwMode="auto">
            <a:xfrm rot="21540000">
              <a:off x="8670925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5" name="Rectangle 306"/>
            <p:cNvSpPr>
              <a:spLocks noChangeArrowheads="1"/>
            </p:cNvSpPr>
            <p:nvPr/>
          </p:nvSpPr>
          <p:spPr bwMode="auto">
            <a:xfrm rot="21540000">
              <a:off x="8705850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6" name="Rectangle 307"/>
            <p:cNvSpPr>
              <a:spLocks noChangeArrowheads="1"/>
            </p:cNvSpPr>
            <p:nvPr/>
          </p:nvSpPr>
          <p:spPr bwMode="auto">
            <a:xfrm rot="21540000">
              <a:off x="8740775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7" name="Rectangle 308"/>
            <p:cNvSpPr>
              <a:spLocks noChangeArrowheads="1"/>
            </p:cNvSpPr>
            <p:nvPr/>
          </p:nvSpPr>
          <p:spPr bwMode="auto">
            <a:xfrm rot="21540000">
              <a:off x="8772525" y="6135688"/>
              <a:ext cx="5873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8" name="Rectangle 309"/>
            <p:cNvSpPr>
              <a:spLocks noChangeArrowheads="1"/>
            </p:cNvSpPr>
            <p:nvPr/>
          </p:nvSpPr>
          <p:spPr bwMode="auto">
            <a:xfrm rot="21540000">
              <a:off x="8820150" y="6135688"/>
              <a:ext cx="68263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9" name="Rectangle 310"/>
            <p:cNvSpPr>
              <a:spLocks noChangeArrowheads="1"/>
            </p:cNvSpPr>
            <p:nvPr/>
          </p:nvSpPr>
          <p:spPr bwMode="auto">
            <a:xfrm>
              <a:off x="8313737" y="6273801"/>
              <a:ext cx="6381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 Boundary 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0" name="Rectangle 311"/>
            <p:cNvSpPr>
              <a:spLocks noChangeArrowheads="1"/>
            </p:cNvSpPr>
            <p:nvPr/>
          </p:nvSpPr>
          <p:spPr bwMode="auto">
            <a:xfrm>
              <a:off x="8315325" y="6211888"/>
              <a:ext cx="6350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 Boundary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1" name="Rectangle 312"/>
            <p:cNvSpPr>
              <a:spLocks noChangeArrowheads="1"/>
            </p:cNvSpPr>
            <p:nvPr/>
          </p:nvSpPr>
          <p:spPr bwMode="auto">
            <a:xfrm>
              <a:off x="8258175" y="5576888"/>
              <a:ext cx="568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 Kootenay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2" name="Rectangle 313"/>
            <p:cNvSpPr>
              <a:spLocks noChangeArrowheads="1"/>
            </p:cNvSpPr>
            <p:nvPr/>
          </p:nvSpPr>
          <p:spPr bwMode="auto">
            <a:xfrm>
              <a:off x="7486650" y="5581651"/>
              <a:ext cx="149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3" name="Rectangle 314"/>
            <p:cNvSpPr>
              <a:spLocks noChangeArrowheads="1"/>
            </p:cNvSpPr>
            <p:nvPr/>
          </p:nvSpPr>
          <p:spPr bwMode="auto">
            <a:xfrm>
              <a:off x="7415213" y="5665788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4" name="Rectangle 315"/>
            <p:cNvSpPr>
              <a:spLocks noChangeArrowheads="1"/>
            </p:cNvSpPr>
            <p:nvPr/>
          </p:nvSpPr>
          <p:spPr bwMode="auto">
            <a:xfrm>
              <a:off x="7527925" y="575151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5" name="Rectangle 316"/>
            <p:cNvSpPr>
              <a:spLocks noChangeArrowheads="1"/>
            </p:cNvSpPr>
            <p:nvPr/>
          </p:nvSpPr>
          <p:spPr bwMode="auto">
            <a:xfrm>
              <a:off x="7453313" y="5892801"/>
              <a:ext cx="1968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6" name="Rectangle 317"/>
            <p:cNvSpPr>
              <a:spLocks noChangeArrowheads="1"/>
            </p:cNvSpPr>
            <p:nvPr/>
          </p:nvSpPr>
          <p:spPr bwMode="auto">
            <a:xfrm>
              <a:off x="7426325" y="5970588"/>
              <a:ext cx="2508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7" name="Rectangle 318"/>
            <p:cNvSpPr>
              <a:spLocks noChangeArrowheads="1"/>
            </p:cNvSpPr>
            <p:nvPr/>
          </p:nvSpPr>
          <p:spPr bwMode="auto">
            <a:xfrm>
              <a:off x="7521575" y="6043613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8" name="Rectangle 319"/>
            <p:cNvSpPr>
              <a:spLocks noChangeArrowheads="1"/>
            </p:cNvSpPr>
            <p:nvPr/>
          </p:nvSpPr>
          <p:spPr bwMode="auto">
            <a:xfrm>
              <a:off x="6572250" y="5146676"/>
              <a:ext cx="2127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9" name="Rectangle 320"/>
            <p:cNvSpPr>
              <a:spLocks noChangeArrowheads="1"/>
            </p:cNvSpPr>
            <p:nvPr/>
          </p:nvSpPr>
          <p:spPr bwMode="auto">
            <a:xfrm>
              <a:off x="6581775" y="5205413"/>
              <a:ext cx="1936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0" name="Rectangle 321"/>
            <p:cNvSpPr>
              <a:spLocks noChangeArrowheads="1"/>
            </p:cNvSpPr>
            <p:nvPr/>
          </p:nvSpPr>
          <p:spPr bwMode="auto">
            <a:xfrm>
              <a:off x="6654800" y="526573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1" name="Rectangle 322"/>
            <p:cNvSpPr>
              <a:spLocks noChangeArrowheads="1"/>
            </p:cNvSpPr>
            <p:nvPr/>
          </p:nvSpPr>
          <p:spPr bwMode="auto">
            <a:xfrm>
              <a:off x="8258175" y="5260976"/>
              <a:ext cx="4222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Spallumcheen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2" name="Rectangle 323"/>
            <p:cNvSpPr>
              <a:spLocks noChangeArrowheads="1"/>
            </p:cNvSpPr>
            <p:nvPr/>
          </p:nvSpPr>
          <p:spPr bwMode="auto">
            <a:xfrm>
              <a:off x="8318500" y="6084888"/>
              <a:ext cx="492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 Kootenay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3" name="Rectangle 324"/>
            <p:cNvSpPr>
              <a:spLocks noChangeArrowheads="1"/>
            </p:cNvSpPr>
            <p:nvPr/>
          </p:nvSpPr>
          <p:spPr bwMode="auto">
            <a:xfrm>
              <a:off x="7696200" y="5697538"/>
              <a:ext cx="149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4" name="Rectangle 325"/>
            <p:cNvSpPr>
              <a:spLocks noChangeArrowheads="1"/>
            </p:cNvSpPr>
            <p:nvPr/>
          </p:nvSpPr>
          <p:spPr bwMode="auto">
            <a:xfrm>
              <a:off x="7624763" y="5783263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5" name="Rectangle 326"/>
            <p:cNvSpPr>
              <a:spLocks noChangeArrowheads="1"/>
            </p:cNvSpPr>
            <p:nvPr/>
          </p:nvSpPr>
          <p:spPr bwMode="auto">
            <a:xfrm>
              <a:off x="7735888" y="5867401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6" name="Rectangle 327"/>
            <p:cNvSpPr>
              <a:spLocks noChangeArrowheads="1"/>
            </p:cNvSpPr>
            <p:nvPr/>
          </p:nvSpPr>
          <p:spPr bwMode="auto">
            <a:xfrm>
              <a:off x="7529513" y="5022851"/>
              <a:ext cx="149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7" name="Rectangle 328"/>
            <p:cNvSpPr>
              <a:spLocks noChangeArrowheads="1"/>
            </p:cNvSpPr>
            <p:nvPr/>
          </p:nvSpPr>
          <p:spPr bwMode="auto">
            <a:xfrm>
              <a:off x="7458075" y="5106988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8" name="Rectangle 329"/>
            <p:cNvSpPr>
              <a:spLocks noChangeArrowheads="1"/>
            </p:cNvSpPr>
            <p:nvPr/>
          </p:nvSpPr>
          <p:spPr bwMode="auto">
            <a:xfrm>
              <a:off x="7566025" y="5192713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9" name="Rectangle 330"/>
            <p:cNvSpPr>
              <a:spLocks noChangeArrowheads="1"/>
            </p:cNvSpPr>
            <p:nvPr/>
          </p:nvSpPr>
          <p:spPr bwMode="auto">
            <a:xfrm>
              <a:off x="6821488" y="5394326"/>
              <a:ext cx="1555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0" name="Rectangle 331"/>
            <p:cNvSpPr>
              <a:spLocks noChangeArrowheads="1"/>
            </p:cNvSpPr>
            <p:nvPr/>
          </p:nvSpPr>
          <p:spPr bwMode="auto">
            <a:xfrm>
              <a:off x="6762750" y="5472113"/>
              <a:ext cx="2730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1" name="Rectangle 332"/>
            <p:cNvSpPr>
              <a:spLocks noChangeArrowheads="1"/>
            </p:cNvSpPr>
            <p:nvPr/>
          </p:nvSpPr>
          <p:spPr bwMode="auto">
            <a:xfrm>
              <a:off x="6869113" y="5546726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2" name="Rectangle 333"/>
            <p:cNvSpPr>
              <a:spLocks noChangeArrowheads="1"/>
            </p:cNvSpPr>
            <p:nvPr/>
          </p:nvSpPr>
          <p:spPr bwMode="auto">
            <a:xfrm>
              <a:off x="7173913" y="5891213"/>
              <a:ext cx="1968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3" name="Rectangle 334"/>
            <p:cNvSpPr>
              <a:spLocks noChangeArrowheads="1"/>
            </p:cNvSpPr>
            <p:nvPr/>
          </p:nvSpPr>
          <p:spPr bwMode="auto">
            <a:xfrm>
              <a:off x="7146925" y="5967413"/>
              <a:ext cx="2508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4" name="Rectangle 335"/>
            <p:cNvSpPr>
              <a:spLocks noChangeArrowheads="1"/>
            </p:cNvSpPr>
            <p:nvPr/>
          </p:nvSpPr>
          <p:spPr bwMode="auto">
            <a:xfrm>
              <a:off x="7239000" y="6042026"/>
              <a:ext cx="666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5" name="Rectangle 336"/>
            <p:cNvSpPr>
              <a:spLocks noChangeArrowheads="1"/>
            </p:cNvSpPr>
            <p:nvPr/>
          </p:nvSpPr>
          <p:spPr bwMode="auto">
            <a:xfrm>
              <a:off x="7916863" y="5791201"/>
              <a:ext cx="149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6" name="Rectangle 337"/>
            <p:cNvSpPr>
              <a:spLocks noChangeArrowheads="1"/>
            </p:cNvSpPr>
            <p:nvPr/>
          </p:nvSpPr>
          <p:spPr bwMode="auto">
            <a:xfrm>
              <a:off x="7845425" y="5875338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7" name="Rectangle 338"/>
            <p:cNvSpPr>
              <a:spLocks noChangeArrowheads="1"/>
            </p:cNvSpPr>
            <p:nvPr/>
          </p:nvSpPr>
          <p:spPr bwMode="auto">
            <a:xfrm>
              <a:off x="7958138" y="59610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8" name="Rectangle 339"/>
            <p:cNvSpPr>
              <a:spLocks noChangeArrowheads="1"/>
            </p:cNvSpPr>
            <p:nvPr/>
          </p:nvSpPr>
          <p:spPr bwMode="auto">
            <a:xfrm>
              <a:off x="6954838" y="5784851"/>
              <a:ext cx="1968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9" name="Rectangle 340"/>
            <p:cNvSpPr>
              <a:spLocks noChangeArrowheads="1"/>
            </p:cNvSpPr>
            <p:nvPr/>
          </p:nvSpPr>
          <p:spPr bwMode="auto">
            <a:xfrm>
              <a:off x="6927850" y="5861051"/>
              <a:ext cx="2508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0" name="Rectangle 341"/>
            <p:cNvSpPr>
              <a:spLocks noChangeArrowheads="1"/>
            </p:cNvSpPr>
            <p:nvPr/>
          </p:nvSpPr>
          <p:spPr bwMode="auto">
            <a:xfrm>
              <a:off x="7027863" y="5935663"/>
              <a:ext cx="508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1" name="Rectangle 342"/>
            <p:cNvSpPr>
              <a:spLocks noChangeArrowheads="1"/>
            </p:cNvSpPr>
            <p:nvPr/>
          </p:nvSpPr>
          <p:spPr bwMode="auto">
            <a:xfrm>
              <a:off x="8251825" y="5449888"/>
              <a:ext cx="7588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2" name="Rectangle 343"/>
            <p:cNvSpPr>
              <a:spLocks noChangeArrowheads="1"/>
            </p:cNvSpPr>
            <p:nvPr/>
          </p:nvSpPr>
          <p:spPr bwMode="auto">
            <a:xfrm>
              <a:off x="6000750" y="438943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3" name="Rectangle 344"/>
            <p:cNvSpPr>
              <a:spLocks noChangeArrowheads="1"/>
            </p:cNvSpPr>
            <p:nvPr/>
          </p:nvSpPr>
          <p:spPr bwMode="auto">
            <a:xfrm>
              <a:off x="6091238" y="4473576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4" name="Rectangle 345"/>
            <p:cNvSpPr>
              <a:spLocks noChangeArrowheads="1"/>
            </p:cNvSpPr>
            <p:nvPr/>
          </p:nvSpPr>
          <p:spPr bwMode="auto">
            <a:xfrm>
              <a:off x="5305425" y="4121151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5" name="Rectangle 346"/>
            <p:cNvSpPr>
              <a:spLocks noChangeArrowheads="1"/>
            </p:cNvSpPr>
            <p:nvPr/>
          </p:nvSpPr>
          <p:spPr bwMode="auto">
            <a:xfrm>
              <a:off x="5405438" y="4206876"/>
              <a:ext cx="44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I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6" name="Rectangle 347"/>
            <p:cNvSpPr>
              <a:spLocks noChangeArrowheads="1"/>
            </p:cNvSpPr>
            <p:nvPr/>
          </p:nvSpPr>
          <p:spPr bwMode="auto">
            <a:xfrm>
              <a:off x="5561013" y="3194051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7" name="Rectangle 348"/>
            <p:cNvSpPr>
              <a:spLocks noChangeArrowheads="1"/>
            </p:cNvSpPr>
            <p:nvPr/>
          </p:nvSpPr>
          <p:spPr bwMode="auto">
            <a:xfrm>
              <a:off x="5607050" y="3278188"/>
              <a:ext cx="1365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8" name="Rectangle 349"/>
            <p:cNvSpPr>
              <a:spLocks noChangeArrowheads="1"/>
            </p:cNvSpPr>
            <p:nvPr/>
          </p:nvSpPr>
          <p:spPr bwMode="auto">
            <a:xfrm>
              <a:off x="5557838" y="3363913"/>
              <a:ext cx="2349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9" name="Rectangle 350"/>
            <p:cNvSpPr>
              <a:spLocks noChangeArrowheads="1"/>
            </p:cNvSpPr>
            <p:nvPr/>
          </p:nvSpPr>
          <p:spPr bwMode="auto">
            <a:xfrm>
              <a:off x="5637213" y="3448051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0" name="Rectangle 351"/>
            <p:cNvSpPr>
              <a:spLocks noChangeArrowheads="1"/>
            </p:cNvSpPr>
            <p:nvPr/>
          </p:nvSpPr>
          <p:spPr bwMode="auto">
            <a:xfrm>
              <a:off x="3286125" y="1820863"/>
              <a:ext cx="238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1" name="Rectangle 352"/>
            <p:cNvSpPr>
              <a:spLocks noChangeArrowheads="1"/>
            </p:cNvSpPr>
            <p:nvPr/>
          </p:nvSpPr>
          <p:spPr bwMode="auto">
            <a:xfrm>
              <a:off x="3298825" y="1906588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2" name="Rectangle 353"/>
            <p:cNvSpPr>
              <a:spLocks noChangeArrowheads="1"/>
            </p:cNvSpPr>
            <p:nvPr/>
          </p:nvSpPr>
          <p:spPr bwMode="auto">
            <a:xfrm>
              <a:off x="3370263" y="199072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3" name="Rectangle 354"/>
            <p:cNvSpPr>
              <a:spLocks noChangeArrowheads="1"/>
            </p:cNvSpPr>
            <p:nvPr/>
          </p:nvSpPr>
          <p:spPr bwMode="auto">
            <a:xfrm>
              <a:off x="5565775" y="411003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4" name="Rectangle 355"/>
            <p:cNvSpPr>
              <a:spLocks noChangeArrowheads="1"/>
            </p:cNvSpPr>
            <p:nvPr/>
          </p:nvSpPr>
          <p:spPr bwMode="auto">
            <a:xfrm>
              <a:off x="5654675" y="41957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5" name="Rectangle 356"/>
            <p:cNvSpPr>
              <a:spLocks noChangeArrowheads="1"/>
            </p:cNvSpPr>
            <p:nvPr/>
          </p:nvSpPr>
          <p:spPr bwMode="auto">
            <a:xfrm rot="21540000">
              <a:off x="7821612" y="3048657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6" name="Rectangle 357"/>
            <p:cNvSpPr>
              <a:spLocks noChangeArrowheads="1"/>
            </p:cNvSpPr>
            <p:nvPr/>
          </p:nvSpPr>
          <p:spPr bwMode="auto">
            <a:xfrm rot="21540000">
              <a:off x="7858125" y="3048657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7" name="Rectangle 358"/>
            <p:cNvSpPr>
              <a:spLocks noChangeArrowheads="1"/>
            </p:cNvSpPr>
            <p:nvPr/>
          </p:nvSpPr>
          <p:spPr bwMode="auto">
            <a:xfrm rot="21540000">
              <a:off x="7877175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8" name="Rectangle 359"/>
            <p:cNvSpPr>
              <a:spLocks noChangeArrowheads="1"/>
            </p:cNvSpPr>
            <p:nvPr/>
          </p:nvSpPr>
          <p:spPr bwMode="auto">
            <a:xfrm rot="21540000">
              <a:off x="7912100" y="3048657"/>
              <a:ext cx="5873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9" name="Rectangle 360"/>
            <p:cNvSpPr>
              <a:spLocks noChangeArrowheads="1"/>
            </p:cNvSpPr>
            <p:nvPr/>
          </p:nvSpPr>
          <p:spPr bwMode="auto">
            <a:xfrm rot="21540000">
              <a:off x="7940675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0" name="Rectangle 361"/>
            <p:cNvSpPr>
              <a:spLocks noChangeArrowheads="1"/>
            </p:cNvSpPr>
            <p:nvPr/>
          </p:nvSpPr>
          <p:spPr bwMode="auto">
            <a:xfrm rot="21540000">
              <a:off x="7975600" y="3048657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1" name="Rectangle 362"/>
            <p:cNvSpPr>
              <a:spLocks noChangeArrowheads="1"/>
            </p:cNvSpPr>
            <p:nvPr/>
          </p:nvSpPr>
          <p:spPr bwMode="auto">
            <a:xfrm rot="21540000">
              <a:off x="7996237" y="3048657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2" name="Rectangle 363"/>
            <p:cNvSpPr>
              <a:spLocks noChangeArrowheads="1"/>
            </p:cNvSpPr>
            <p:nvPr/>
          </p:nvSpPr>
          <p:spPr bwMode="auto">
            <a:xfrm rot="21540000">
              <a:off x="8015287" y="3048657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3" name="Rectangle 364"/>
            <p:cNvSpPr>
              <a:spLocks noChangeArrowheads="1"/>
            </p:cNvSpPr>
            <p:nvPr/>
          </p:nvSpPr>
          <p:spPr bwMode="auto">
            <a:xfrm rot="21540000">
              <a:off x="8051800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4" name="Rectangle 365"/>
            <p:cNvSpPr>
              <a:spLocks noChangeArrowheads="1"/>
            </p:cNvSpPr>
            <p:nvPr/>
          </p:nvSpPr>
          <p:spPr bwMode="auto">
            <a:xfrm rot="21540000">
              <a:off x="8086725" y="3048657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5" name="Rectangle 366"/>
            <p:cNvSpPr>
              <a:spLocks noChangeArrowheads="1"/>
            </p:cNvSpPr>
            <p:nvPr/>
          </p:nvSpPr>
          <p:spPr bwMode="auto">
            <a:xfrm rot="21540000">
              <a:off x="8104187" y="3048657"/>
              <a:ext cx="44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6" name="Rectangle 367"/>
            <p:cNvSpPr>
              <a:spLocks noChangeArrowheads="1"/>
            </p:cNvSpPr>
            <p:nvPr/>
          </p:nvSpPr>
          <p:spPr bwMode="auto">
            <a:xfrm rot="21540000">
              <a:off x="8139112" y="3048657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7" name="Rectangle 368"/>
            <p:cNvSpPr>
              <a:spLocks noChangeArrowheads="1"/>
            </p:cNvSpPr>
            <p:nvPr/>
          </p:nvSpPr>
          <p:spPr bwMode="auto">
            <a:xfrm rot="21540000">
              <a:off x="8186737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8" name="Rectangle 369"/>
            <p:cNvSpPr>
              <a:spLocks noChangeArrowheads="1"/>
            </p:cNvSpPr>
            <p:nvPr/>
          </p:nvSpPr>
          <p:spPr bwMode="auto">
            <a:xfrm rot="21540000">
              <a:off x="8221662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9" name="Rectangle 370"/>
            <p:cNvSpPr>
              <a:spLocks noChangeArrowheads="1"/>
            </p:cNvSpPr>
            <p:nvPr/>
          </p:nvSpPr>
          <p:spPr bwMode="auto">
            <a:xfrm rot="21540000">
              <a:off x="8253412" y="3048657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0" name="Rectangle 371"/>
            <p:cNvSpPr>
              <a:spLocks noChangeArrowheads="1"/>
            </p:cNvSpPr>
            <p:nvPr/>
          </p:nvSpPr>
          <p:spPr bwMode="auto">
            <a:xfrm rot="21540000">
              <a:off x="8274050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1" name="Rectangle 372"/>
            <p:cNvSpPr>
              <a:spLocks noChangeArrowheads="1"/>
            </p:cNvSpPr>
            <p:nvPr/>
          </p:nvSpPr>
          <p:spPr bwMode="auto">
            <a:xfrm rot="21540000">
              <a:off x="8308975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2" name="Rectangle 373"/>
            <p:cNvSpPr>
              <a:spLocks noChangeArrowheads="1"/>
            </p:cNvSpPr>
            <p:nvPr/>
          </p:nvSpPr>
          <p:spPr bwMode="auto">
            <a:xfrm rot="21540000">
              <a:off x="8359775" y="3048657"/>
              <a:ext cx="68263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3" name="Rectangle 374"/>
            <p:cNvSpPr>
              <a:spLocks noChangeArrowheads="1"/>
            </p:cNvSpPr>
            <p:nvPr/>
          </p:nvSpPr>
          <p:spPr bwMode="auto">
            <a:xfrm>
              <a:off x="4891088" y="3660776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4" name="Rectangle 375"/>
            <p:cNvSpPr>
              <a:spLocks noChangeArrowheads="1"/>
            </p:cNvSpPr>
            <p:nvPr/>
          </p:nvSpPr>
          <p:spPr bwMode="auto">
            <a:xfrm>
              <a:off x="4878388" y="3744913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5" name="Rectangle 376"/>
            <p:cNvSpPr>
              <a:spLocks noChangeArrowheads="1"/>
            </p:cNvSpPr>
            <p:nvPr/>
          </p:nvSpPr>
          <p:spPr bwMode="auto">
            <a:xfrm>
              <a:off x="4979988" y="3830638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6" name="Rectangle 377"/>
            <p:cNvSpPr>
              <a:spLocks noChangeArrowheads="1"/>
            </p:cNvSpPr>
            <p:nvPr/>
          </p:nvSpPr>
          <p:spPr bwMode="auto">
            <a:xfrm>
              <a:off x="5653088" y="3746501"/>
              <a:ext cx="1555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7" name="Rectangle 378"/>
            <p:cNvSpPr>
              <a:spLocks noChangeArrowheads="1"/>
            </p:cNvSpPr>
            <p:nvPr/>
          </p:nvSpPr>
          <p:spPr bwMode="auto">
            <a:xfrm>
              <a:off x="5684838" y="3805238"/>
              <a:ext cx="920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8" name="Rectangle 379"/>
            <p:cNvSpPr>
              <a:spLocks noChangeArrowheads="1"/>
            </p:cNvSpPr>
            <p:nvPr/>
          </p:nvSpPr>
          <p:spPr bwMode="auto">
            <a:xfrm>
              <a:off x="5651500" y="3867151"/>
              <a:ext cx="1587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9" name="Rectangle 380"/>
            <p:cNvSpPr>
              <a:spLocks noChangeArrowheads="1"/>
            </p:cNvSpPr>
            <p:nvPr/>
          </p:nvSpPr>
          <p:spPr bwMode="auto">
            <a:xfrm>
              <a:off x="5707063" y="3924301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0" name="Rectangle 381"/>
            <p:cNvSpPr>
              <a:spLocks noChangeArrowheads="1"/>
            </p:cNvSpPr>
            <p:nvPr/>
          </p:nvSpPr>
          <p:spPr bwMode="auto">
            <a:xfrm>
              <a:off x="4127500" y="2976563"/>
              <a:ext cx="238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1" name="Rectangle 382"/>
            <p:cNvSpPr>
              <a:spLocks noChangeArrowheads="1"/>
            </p:cNvSpPr>
            <p:nvPr/>
          </p:nvSpPr>
          <p:spPr bwMode="auto">
            <a:xfrm>
              <a:off x="4140200" y="3060701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2" name="Rectangle 383"/>
            <p:cNvSpPr>
              <a:spLocks noChangeArrowheads="1"/>
            </p:cNvSpPr>
            <p:nvPr/>
          </p:nvSpPr>
          <p:spPr bwMode="auto">
            <a:xfrm>
              <a:off x="4213225" y="3146426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3" name="Rectangle 384"/>
            <p:cNvSpPr>
              <a:spLocks noChangeArrowheads="1"/>
            </p:cNvSpPr>
            <p:nvPr/>
          </p:nvSpPr>
          <p:spPr bwMode="auto">
            <a:xfrm>
              <a:off x="5697538" y="4305301"/>
              <a:ext cx="2127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4" name="Rectangle 385"/>
            <p:cNvSpPr>
              <a:spLocks noChangeArrowheads="1"/>
            </p:cNvSpPr>
            <p:nvPr/>
          </p:nvSpPr>
          <p:spPr bwMode="auto">
            <a:xfrm>
              <a:off x="5773738" y="4383088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5" name="Rectangle 386"/>
            <p:cNvSpPr>
              <a:spLocks noChangeArrowheads="1"/>
            </p:cNvSpPr>
            <p:nvPr/>
          </p:nvSpPr>
          <p:spPr bwMode="auto">
            <a:xfrm>
              <a:off x="5894388" y="408463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6" name="Rectangle 387"/>
            <p:cNvSpPr>
              <a:spLocks noChangeArrowheads="1"/>
            </p:cNvSpPr>
            <p:nvPr/>
          </p:nvSpPr>
          <p:spPr bwMode="auto">
            <a:xfrm>
              <a:off x="5981700" y="416877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7" name="Rectangle 388"/>
            <p:cNvSpPr>
              <a:spLocks noChangeArrowheads="1"/>
            </p:cNvSpPr>
            <p:nvPr/>
          </p:nvSpPr>
          <p:spPr bwMode="auto">
            <a:xfrm>
              <a:off x="7799387" y="3124857"/>
              <a:ext cx="625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Fraser-Fort George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8" name="Rectangle 389"/>
            <p:cNvSpPr>
              <a:spLocks noChangeArrowheads="1"/>
            </p:cNvSpPr>
            <p:nvPr/>
          </p:nvSpPr>
          <p:spPr bwMode="auto">
            <a:xfrm>
              <a:off x="4535488" y="3819526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9" name="Rectangle 390"/>
            <p:cNvSpPr>
              <a:spLocks noChangeArrowheads="1"/>
            </p:cNvSpPr>
            <p:nvPr/>
          </p:nvSpPr>
          <p:spPr bwMode="auto">
            <a:xfrm>
              <a:off x="4522788" y="3903663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0" name="Rectangle 391"/>
            <p:cNvSpPr>
              <a:spLocks noChangeArrowheads="1"/>
            </p:cNvSpPr>
            <p:nvPr/>
          </p:nvSpPr>
          <p:spPr bwMode="auto">
            <a:xfrm>
              <a:off x="4625975" y="39893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1" name="Rectangle 392"/>
            <p:cNvSpPr>
              <a:spLocks noChangeArrowheads="1"/>
            </p:cNvSpPr>
            <p:nvPr/>
          </p:nvSpPr>
          <p:spPr bwMode="auto">
            <a:xfrm>
              <a:off x="5838825" y="2822576"/>
              <a:ext cx="203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2" name="Rectangle 393"/>
            <p:cNvSpPr>
              <a:spLocks noChangeArrowheads="1"/>
            </p:cNvSpPr>
            <p:nvPr/>
          </p:nvSpPr>
          <p:spPr bwMode="auto">
            <a:xfrm>
              <a:off x="5854700" y="2908301"/>
              <a:ext cx="171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3" name="Rectangle 394"/>
            <p:cNvSpPr>
              <a:spLocks noChangeArrowheads="1"/>
            </p:cNvSpPr>
            <p:nvPr/>
          </p:nvSpPr>
          <p:spPr bwMode="auto">
            <a:xfrm>
              <a:off x="5907088" y="299243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4" name="Rectangle 395"/>
            <p:cNvSpPr>
              <a:spLocks noChangeArrowheads="1"/>
            </p:cNvSpPr>
            <p:nvPr/>
          </p:nvSpPr>
          <p:spPr bwMode="auto">
            <a:xfrm>
              <a:off x="3556000" y="3892551"/>
              <a:ext cx="177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5" name="Rectangle 396"/>
            <p:cNvSpPr>
              <a:spLocks noChangeArrowheads="1"/>
            </p:cNvSpPr>
            <p:nvPr/>
          </p:nvSpPr>
          <p:spPr bwMode="auto">
            <a:xfrm>
              <a:off x="3571875" y="3943351"/>
              <a:ext cx="1460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6" name="Rectangle 397"/>
            <p:cNvSpPr>
              <a:spLocks noChangeArrowheads="1"/>
            </p:cNvSpPr>
            <p:nvPr/>
          </p:nvSpPr>
          <p:spPr bwMode="auto">
            <a:xfrm>
              <a:off x="3549650" y="3994151"/>
              <a:ext cx="1905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7" name="Rectangle 398"/>
            <p:cNvSpPr>
              <a:spLocks noChangeArrowheads="1"/>
            </p:cNvSpPr>
            <p:nvPr/>
          </p:nvSpPr>
          <p:spPr bwMode="auto">
            <a:xfrm>
              <a:off x="3621088" y="4043363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8" name="Rectangle 399"/>
            <p:cNvSpPr>
              <a:spLocks noChangeArrowheads="1"/>
            </p:cNvSpPr>
            <p:nvPr/>
          </p:nvSpPr>
          <p:spPr bwMode="auto">
            <a:xfrm>
              <a:off x="4211638" y="3228976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9" name="Rectangle 400"/>
            <p:cNvSpPr>
              <a:spLocks noChangeArrowheads="1"/>
            </p:cNvSpPr>
            <p:nvPr/>
          </p:nvSpPr>
          <p:spPr bwMode="auto">
            <a:xfrm>
              <a:off x="4198938" y="3313113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0" name="Rectangle 401"/>
            <p:cNvSpPr>
              <a:spLocks noChangeArrowheads="1"/>
            </p:cNvSpPr>
            <p:nvPr/>
          </p:nvSpPr>
          <p:spPr bwMode="auto">
            <a:xfrm>
              <a:off x="4302125" y="3397251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1" name="Rectangle 402"/>
            <p:cNvSpPr>
              <a:spLocks noChangeArrowheads="1"/>
            </p:cNvSpPr>
            <p:nvPr/>
          </p:nvSpPr>
          <p:spPr bwMode="auto">
            <a:xfrm>
              <a:off x="2711450" y="3716338"/>
              <a:ext cx="2603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2" name="Rectangle 403"/>
            <p:cNvSpPr>
              <a:spLocks noChangeArrowheads="1"/>
            </p:cNvSpPr>
            <p:nvPr/>
          </p:nvSpPr>
          <p:spPr bwMode="auto">
            <a:xfrm>
              <a:off x="2735263" y="3800476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3" name="Rectangle 404"/>
            <p:cNvSpPr>
              <a:spLocks noChangeArrowheads="1"/>
            </p:cNvSpPr>
            <p:nvPr/>
          </p:nvSpPr>
          <p:spPr bwMode="auto">
            <a:xfrm>
              <a:off x="2701925" y="3886201"/>
              <a:ext cx="2794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4" name="Rectangle 405"/>
            <p:cNvSpPr>
              <a:spLocks noChangeArrowheads="1"/>
            </p:cNvSpPr>
            <p:nvPr/>
          </p:nvSpPr>
          <p:spPr bwMode="auto">
            <a:xfrm>
              <a:off x="2806700" y="3970338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5" name="Rectangle 407"/>
            <p:cNvSpPr>
              <a:spLocks noChangeArrowheads="1"/>
            </p:cNvSpPr>
            <p:nvPr/>
          </p:nvSpPr>
          <p:spPr bwMode="auto">
            <a:xfrm>
              <a:off x="5705475" y="4457701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" name="Rectangle 408"/>
            <p:cNvSpPr>
              <a:spLocks noChangeArrowheads="1"/>
            </p:cNvSpPr>
            <p:nvPr/>
          </p:nvSpPr>
          <p:spPr bwMode="auto">
            <a:xfrm>
              <a:off x="5792788" y="454342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" name="Rectangle 409"/>
            <p:cNvSpPr>
              <a:spLocks noChangeArrowheads="1"/>
            </p:cNvSpPr>
            <p:nvPr/>
          </p:nvSpPr>
          <p:spPr bwMode="auto">
            <a:xfrm>
              <a:off x="4276725" y="2711451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" name="Rectangle 410"/>
            <p:cNvSpPr>
              <a:spLocks noChangeArrowheads="1"/>
            </p:cNvSpPr>
            <p:nvPr/>
          </p:nvSpPr>
          <p:spPr bwMode="auto">
            <a:xfrm>
              <a:off x="4264025" y="2795588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" name="Rectangle 411"/>
            <p:cNvSpPr>
              <a:spLocks noChangeArrowheads="1"/>
            </p:cNvSpPr>
            <p:nvPr/>
          </p:nvSpPr>
          <p:spPr bwMode="auto">
            <a:xfrm>
              <a:off x="4362450" y="2881313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" name="Rectangle 412"/>
            <p:cNvSpPr>
              <a:spLocks noChangeArrowheads="1"/>
            </p:cNvSpPr>
            <p:nvPr/>
          </p:nvSpPr>
          <p:spPr bwMode="auto">
            <a:xfrm>
              <a:off x="3827463" y="3230563"/>
              <a:ext cx="238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" name="Rectangle 413"/>
            <p:cNvSpPr>
              <a:spLocks noChangeArrowheads="1"/>
            </p:cNvSpPr>
            <p:nvPr/>
          </p:nvSpPr>
          <p:spPr bwMode="auto">
            <a:xfrm>
              <a:off x="3840163" y="3316288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" name="Rectangle 414"/>
            <p:cNvSpPr>
              <a:spLocks noChangeArrowheads="1"/>
            </p:cNvSpPr>
            <p:nvPr/>
          </p:nvSpPr>
          <p:spPr bwMode="auto">
            <a:xfrm>
              <a:off x="3911600" y="340042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" name="Rectangle 415"/>
            <p:cNvSpPr>
              <a:spLocks noChangeArrowheads="1"/>
            </p:cNvSpPr>
            <p:nvPr/>
          </p:nvSpPr>
          <p:spPr bwMode="auto">
            <a:xfrm>
              <a:off x="3865563" y="3486151"/>
              <a:ext cx="1619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" name="Rectangle 416"/>
            <p:cNvSpPr>
              <a:spLocks noChangeArrowheads="1"/>
            </p:cNvSpPr>
            <p:nvPr/>
          </p:nvSpPr>
          <p:spPr bwMode="auto">
            <a:xfrm>
              <a:off x="3905250" y="3567113"/>
              <a:ext cx="825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" name="Rectangle 417"/>
            <p:cNvSpPr>
              <a:spLocks noChangeArrowheads="1"/>
            </p:cNvSpPr>
            <p:nvPr/>
          </p:nvSpPr>
          <p:spPr bwMode="auto">
            <a:xfrm>
              <a:off x="2752725" y="1087438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" name="Rectangle 418"/>
            <p:cNvSpPr>
              <a:spLocks noChangeArrowheads="1"/>
            </p:cNvSpPr>
            <p:nvPr/>
          </p:nvSpPr>
          <p:spPr bwMode="auto">
            <a:xfrm>
              <a:off x="2746375" y="1171576"/>
              <a:ext cx="2254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Region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7" name="Rectangle 419"/>
            <p:cNvSpPr>
              <a:spLocks noChangeArrowheads="1"/>
            </p:cNvSpPr>
            <p:nvPr/>
          </p:nvSpPr>
          <p:spPr bwMode="auto">
            <a:xfrm>
              <a:off x="4632325" y="4449763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8" name="Rectangle 420"/>
            <p:cNvSpPr>
              <a:spLocks noChangeArrowheads="1"/>
            </p:cNvSpPr>
            <p:nvPr/>
          </p:nvSpPr>
          <p:spPr bwMode="auto">
            <a:xfrm>
              <a:off x="4651375" y="4535488"/>
              <a:ext cx="190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9" name="Rectangle 421"/>
            <p:cNvSpPr>
              <a:spLocks noChangeArrowheads="1"/>
            </p:cNvSpPr>
            <p:nvPr/>
          </p:nvSpPr>
          <p:spPr bwMode="auto">
            <a:xfrm>
              <a:off x="4711700" y="461962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0" name="Rectangle 422"/>
            <p:cNvSpPr>
              <a:spLocks noChangeArrowheads="1"/>
            </p:cNvSpPr>
            <p:nvPr/>
          </p:nvSpPr>
          <p:spPr bwMode="auto">
            <a:xfrm>
              <a:off x="2881313" y="4097338"/>
              <a:ext cx="2603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1" name="Rectangle 423"/>
            <p:cNvSpPr>
              <a:spLocks noChangeArrowheads="1"/>
            </p:cNvSpPr>
            <p:nvPr/>
          </p:nvSpPr>
          <p:spPr bwMode="auto">
            <a:xfrm>
              <a:off x="2905125" y="4183063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2" name="Rectangle 424"/>
            <p:cNvSpPr>
              <a:spLocks noChangeArrowheads="1"/>
            </p:cNvSpPr>
            <p:nvPr/>
          </p:nvSpPr>
          <p:spPr bwMode="auto">
            <a:xfrm>
              <a:off x="2871788" y="4267201"/>
              <a:ext cx="2794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3" name="Rectangle 425"/>
            <p:cNvSpPr>
              <a:spLocks noChangeArrowheads="1"/>
            </p:cNvSpPr>
            <p:nvPr/>
          </p:nvSpPr>
          <p:spPr bwMode="auto">
            <a:xfrm>
              <a:off x="2978150" y="435133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4" name="Rectangle 426"/>
            <p:cNvSpPr>
              <a:spLocks noChangeArrowheads="1"/>
            </p:cNvSpPr>
            <p:nvPr/>
          </p:nvSpPr>
          <p:spPr bwMode="auto">
            <a:xfrm>
              <a:off x="5211763" y="3646488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5" name="Rectangle 427"/>
            <p:cNvSpPr>
              <a:spLocks noChangeArrowheads="1"/>
            </p:cNvSpPr>
            <p:nvPr/>
          </p:nvSpPr>
          <p:spPr bwMode="auto">
            <a:xfrm>
              <a:off x="5199063" y="3732213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6" name="Rectangle 428"/>
            <p:cNvSpPr>
              <a:spLocks noChangeArrowheads="1"/>
            </p:cNvSpPr>
            <p:nvPr/>
          </p:nvSpPr>
          <p:spPr bwMode="auto">
            <a:xfrm>
              <a:off x="5303838" y="3816351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7" name="Rectangle 429"/>
            <p:cNvSpPr>
              <a:spLocks noChangeArrowheads="1"/>
            </p:cNvSpPr>
            <p:nvPr/>
          </p:nvSpPr>
          <p:spPr bwMode="auto">
            <a:xfrm>
              <a:off x="4622800" y="3416301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" name="Rectangle 430"/>
            <p:cNvSpPr>
              <a:spLocks noChangeArrowheads="1"/>
            </p:cNvSpPr>
            <p:nvPr/>
          </p:nvSpPr>
          <p:spPr bwMode="auto">
            <a:xfrm>
              <a:off x="4610100" y="3502026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9" name="Rectangle 431"/>
            <p:cNvSpPr>
              <a:spLocks noChangeArrowheads="1"/>
            </p:cNvSpPr>
            <p:nvPr/>
          </p:nvSpPr>
          <p:spPr bwMode="auto">
            <a:xfrm>
              <a:off x="4713288" y="35861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0" name="Rectangle 432"/>
            <p:cNvSpPr>
              <a:spLocks noChangeArrowheads="1"/>
            </p:cNvSpPr>
            <p:nvPr/>
          </p:nvSpPr>
          <p:spPr bwMode="auto">
            <a:xfrm>
              <a:off x="3468688" y="3365501"/>
              <a:ext cx="2603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1" name="Rectangle 433"/>
            <p:cNvSpPr>
              <a:spLocks noChangeArrowheads="1"/>
            </p:cNvSpPr>
            <p:nvPr/>
          </p:nvSpPr>
          <p:spPr bwMode="auto">
            <a:xfrm>
              <a:off x="3492500" y="3451226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2" name="Rectangle 434"/>
            <p:cNvSpPr>
              <a:spLocks noChangeArrowheads="1"/>
            </p:cNvSpPr>
            <p:nvPr/>
          </p:nvSpPr>
          <p:spPr bwMode="auto">
            <a:xfrm>
              <a:off x="3459163" y="3535363"/>
              <a:ext cx="2794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3" name="Rectangle 435"/>
            <p:cNvSpPr>
              <a:spLocks noChangeArrowheads="1"/>
            </p:cNvSpPr>
            <p:nvPr/>
          </p:nvSpPr>
          <p:spPr bwMode="auto">
            <a:xfrm>
              <a:off x="3565525" y="36210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4" name="Rectangle 436"/>
            <p:cNvSpPr>
              <a:spLocks noChangeArrowheads="1"/>
            </p:cNvSpPr>
            <p:nvPr/>
          </p:nvSpPr>
          <p:spPr bwMode="auto">
            <a:xfrm>
              <a:off x="5459413" y="3763963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5" name="Rectangle 437"/>
            <p:cNvSpPr>
              <a:spLocks noChangeArrowheads="1"/>
            </p:cNvSpPr>
            <p:nvPr/>
          </p:nvSpPr>
          <p:spPr bwMode="auto">
            <a:xfrm>
              <a:off x="5505450" y="3848101"/>
              <a:ext cx="1365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6" name="Rectangle 438"/>
            <p:cNvSpPr>
              <a:spLocks noChangeArrowheads="1"/>
            </p:cNvSpPr>
            <p:nvPr/>
          </p:nvSpPr>
          <p:spPr bwMode="auto">
            <a:xfrm>
              <a:off x="5456238" y="3933826"/>
              <a:ext cx="2349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7" name="Rectangle 439"/>
            <p:cNvSpPr>
              <a:spLocks noChangeArrowheads="1"/>
            </p:cNvSpPr>
            <p:nvPr/>
          </p:nvSpPr>
          <p:spPr bwMode="auto">
            <a:xfrm>
              <a:off x="5538788" y="401796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8" name="Rectangle 440"/>
            <p:cNvSpPr>
              <a:spLocks noChangeArrowheads="1"/>
            </p:cNvSpPr>
            <p:nvPr/>
          </p:nvSpPr>
          <p:spPr bwMode="auto">
            <a:xfrm>
              <a:off x="4891088" y="3000376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9" name="Rectangle 441"/>
            <p:cNvSpPr>
              <a:spLocks noChangeArrowheads="1"/>
            </p:cNvSpPr>
            <p:nvPr/>
          </p:nvSpPr>
          <p:spPr bwMode="auto">
            <a:xfrm>
              <a:off x="4878388" y="3084513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0" name="Rectangle 442"/>
            <p:cNvSpPr>
              <a:spLocks noChangeArrowheads="1"/>
            </p:cNvSpPr>
            <p:nvPr/>
          </p:nvSpPr>
          <p:spPr bwMode="auto">
            <a:xfrm>
              <a:off x="4979988" y="3170238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1" name="Rectangle 443"/>
            <p:cNvSpPr>
              <a:spLocks noChangeArrowheads="1"/>
            </p:cNvSpPr>
            <p:nvPr/>
          </p:nvSpPr>
          <p:spPr bwMode="auto">
            <a:xfrm>
              <a:off x="3976688" y="3835401"/>
              <a:ext cx="238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2" name="Rectangle 444"/>
            <p:cNvSpPr>
              <a:spLocks noChangeArrowheads="1"/>
            </p:cNvSpPr>
            <p:nvPr/>
          </p:nvSpPr>
          <p:spPr bwMode="auto">
            <a:xfrm>
              <a:off x="3989388" y="3919538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3" name="Rectangle 445"/>
            <p:cNvSpPr>
              <a:spLocks noChangeArrowheads="1"/>
            </p:cNvSpPr>
            <p:nvPr/>
          </p:nvSpPr>
          <p:spPr bwMode="auto">
            <a:xfrm>
              <a:off x="4060825" y="400526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4" name="Rectangle 446"/>
            <p:cNvSpPr>
              <a:spLocks noChangeArrowheads="1"/>
            </p:cNvSpPr>
            <p:nvPr/>
          </p:nvSpPr>
          <p:spPr bwMode="auto">
            <a:xfrm>
              <a:off x="4014788" y="4089401"/>
              <a:ext cx="1619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5" name="Rectangle 447"/>
            <p:cNvSpPr>
              <a:spLocks noChangeArrowheads="1"/>
            </p:cNvSpPr>
            <p:nvPr/>
          </p:nvSpPr>
          <p:spPr bwMode="auto">
            <a:xfrm>
              <a:off x="4054475" y="4171951"/>
              <a:ext cx="825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6" name="Rectangle 448"/>
            <p:cNvSpPr>
              <a:spLocks noChangeArrowheads="1"/>
            </p:cNvSpPr>
            <p:nvPr/>
          </p:nvSpPr>
          <p:spPr bwMode="auto">
            <a:xfrm>
              <a:off x="6126163" y="2498726"/>
              <a:ext cx="1682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7" name="Rectangle 449"/>
            <p:cNvSpPr>
              <a:spLocks noChangeArrowheads="1"/>
            </p:cNvSpPr>
            <p:nvPr/>
          </p:nvSpPr>
          <p:spPr bwMode="auto">
            <a:xfrm>
              <a:off x="6137275" y="2565401"/>
              <a:ext cx="1460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8" name="Rectangle 450"/>
            <p:cNvSpPr>
              <a:spLocks noChangeArrowheads="1"/>
            </p:cNvSpPr>
            <p:nvPr/>
          </p:nvSpPr>
          <p:spPr bwMode="auto">
            <a:xfrm>
              <a:off x="6180138" y="2635251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9" name="Rectangle 451"/>
            <p:cNvSpPr>
              <a:spLocks noChangeArrowheads="1"/>
            </p:cNvSpPr>
            <p:nvPr/>
          </p:nvSpPr>
          <p:spPr bwMode="auto">
            <a:xfrm>
              <a:off x="6143625" y="4672013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0" name="Rectangle 452"/>
            <p:cNvSpPr>
              <a:spLocks noChangeArrowheads="1"/>
            </p:cNvSpPr>
            <p:nvPr/>
          </p:nvSpPr>
          <p:spPr bwMode="auto">
            <a:xfrm>
              <a:off x="6230938" y="4757738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1" name="Rectangle 453"/>
            <p:cNvSpPr>
              <a:spLocks noChangeArrowheads="1"/>
            </p:cNvSpPr>
            <p:nvPr/>
          </p:nvSpPr>
          <p:spPr bwMode="auto">
            <a:xfrm>
              <a:off x="3687763" y="2443163"/>
              <a:ext cx="238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2" name="Rectangle 454"/>
            <p:cNvSpPr>
              <a:spLocks noChangeArrowheads="1"/>
            </p:cNvSpPr>
            <p:nvPr/>
          </p:nvSpPr>
          <p:spPr bwMode="auto">
            <a:xfrm>
              <a:off x="3700463" y="2528888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3" name="Rectangle 455"/>
            <p:cNvSpPr>
              <a:spLocks noChangeArrowheads="1"/>
            </p:cNvSpPr>
            <p:nvPr/>
          </p:nvSpPr>
          <p:spPr bwMode="auto">
            <a:xfrm>
              <a:off x="3773488" y="2613026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4" name="Rectangle 456"/>
            <p:cNvSpPr>
              <a:spLocks noChangeArrowheads="1"/>
            </p:cNvSpPr>
            <p:nvPr/>
          </p:nvSpPr>
          <p:spPr bwMode="auto">
            <a:xfrm>
              <a:off x="6405563" y="5710238"/>
              <a:ext cx="2286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" name="Rectangle 457"/>
            <p:cNvSpPr>
              <a:spLocks noChangeArrowheads="1"/>
            </p:cNvSpPr>
            <p:nvPr/>
          </p:nvSpPr>
          <p:spPr bwMode="auto">
            <a:xfrm>
              <a:off x="6389688" y="5761038"/>
              <a:ext cx="260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" name="Rectangle 458"/>
            <p:cNvSpPr>
              <a:spLocks noChangeArrowheads="1"/>
            </p:cNvSpPr>
            <p:nvPr/>
          </p:nvSpPr>
          <p:spPr bwMode="auto">
            <a:xfrm>
              <a:off x="6497638" y="5811838"/>
              <a:ext cx="44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" name="Rectangle 459"/>
            <p:cNvSpPr>
              <a:spLocks noChangeArrowheads="1"/>
            </p:cNvSpPr>
            <p:nvPr/>
          </p:nvSpPr>
          <p:spPr bwMode="auto">
            <a:xfrm>
              <a:off x="5816600" y="4889501"/>
              <a:ext cx="2825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" name="Rectangle 460"/>
            <p:cNvSpPr>
              <a:spLocks noChangeArrowheads="1"/>
            </p:cNvSpPr>
            <p:nvPr/>
          </p:nvSpPr>
          <p:spPr bwMode="auto">
            <a:xfrm>
              <a:off x="5875338" y="4956176"/>
              <a:ext cx="1651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" name="Rectangle 461"/>
            <p:cNvSpPr>
              <a:spLocks noChangeArrowheads="1"/>
            </p:cNvSpPr>
            <p:nvPr/>
          </p:nvSpPr>
          <p:spPr bwMode="auto">
            <a:xfrm>
              <a:off x="5929313" y="5024438"/>
              <a:ext cx="571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" name="Rectangle 462"/>
            <p:cNvSpPr>
              <a:spLocks noChangeArrowheads="1"/>
            </p:cNvSpPr>
            <p:nvPr/>
          </p:nvSpPr>
          <p:spPr bwMode="auto">
            <a:xfrm>
              <a:off x="5819775" y="5091113"/>
              <a:ext cx="2762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(Bonaparte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1" name="Rectangle 463"/>
            <p:cNvSpPr>
              <a:spLocks noChangeArrowheads="1"/>
            </p:cNvSpPr>
            <p:nvPr/>
          </p:nvSpPr>
          <p:spPr bwMode="auto">
            <a:xfrm>
              <a:off x="5851525" y="5160963"/>
              <a:ext cx="2127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Plateau)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2" name="Rectangle 464"/>
            <p:cNvSpPr>
              <a:spLocks noChangeArrowheads="1"/>
            </p:cNvSpPr>
            <p:nvPr/>
          </p:nvSpPr>
          <p:spPr bwMode="auto">
            <a:xfrm>
              <a:off x="5756275" y="465613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3" name="Rectangle 465"/>
            <p:cNvSpPr>
              <a:spLocks noChangeArrowheads="1"/>
            </p:cNvSpPr>
            <p:nvPr/>
          </p:nvSpPr>
          <p:spPr bwMode="auto">
            <a:xfrm>
              <a:off x="5845175" y="47418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4" name="Rectangle 466"/>
            <p:cNvSpPr>
              <a:spLocks noChangeArrowheads="1"/>
            </p:cNvSpPr>
            <p:nvPr/>
          </p:nvSpPr>
          <p:spPr bwMode="auto">
            <a:xfrm>
              <a:off x="5008563" y="4608513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5" name="Rectangle 467"/>
            <p:cNvSpPr>
              <a:spLocks noChangeArrowheads="1"/>
            </p:cNvSpPr>
            <p:nvPr/>
          </p:nvSpPr>
          <p:spPr bwMode="auto">
            <a:xfrm>
              <a:off x="5102225" y="4694238"/>
              <a:ext cx="571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6" name="Rectangle 468"/>
            <p:cNvSpPr>
              <a:spLocks noChangeArrowheads="1"/>
            </p:cNvSpPr>
            <p:nvPr/>
          </p:nvSpPr>
          <p:spPr bwMode="auto">
            <a:xfrm>
              <a:off x="6708775" y="6407150"/>
              <a:ext cx="7588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7" name="Rectangle 469"/>
            <p:cNvSpPr>
              <a:spLocks noChangeArrowheads="1"/>
            </p:cNvSpPr>
            <p:nvPr/>
          </p:nvSpPr>
          <p:spPr bwMode="auto">
            <a:xfrm>
              <a:off x="6302375" y="5902326"/>
              <a:ext cx="2762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8" name="Rectangle 470"/>
            <p:cNvSpPr>
              <a:spLocks noChangeArrowheads="1"/>
            </p:cNvSpPr>
            <p:nvPr/>
          </p:nvSpPr>
          <p:spPr bwMode="auto">
            <a:xfrm>
              <a:off x="6281738" y="5969001"/>
              <a:ext cx="3175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9" name="Rectangle 471"/>
            <p:cNvSpPr>
              <a:spLocks noChangeArrowheads="1"/>
            </p:cNvSpPr>
            <p:nvPr/>
          </p:nvSpPr>
          <p:spPr bwMode="auto">
            <a:xfrm>
              <a:off x="6407150" y="6037263"/>
              <a:ext cx="666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0" name="Rectangle 472"/>
            <p:cNvSpPr>
              <a:spLocks noChangeArrowheads="1"/>
            </p:cNvSpPr>
            <p:nvPr/>
          </p:nvSpPr>
          <p:spPr bwMode="auto">
            <a:xfrm>
              <a:off x="6303963" y="4433888"/>
              <a:ext cx="3429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" name="Rectangle 473"/>
            <p:cNvSpPr>
              <a:spLocks noChangeArrowheads="1"/>
            </p:cNvSpPr>
            <p:nvPr/>
          </p:nvSpPr>
          <p:spPr bwMode="auto">
            <a:xfrm>
              <a:off x="6375400" y="4519613"/>
              <a:ext cx="200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" name="Rectangle 474"/>
            <p:cNvSpPr>
              <a:spLocks noChangeArrowheads="1"/>
            </p:cNvSpPr>
            <p:nvPr/>
          </p:nvSpPr>
          <p:spPr bwMode="auto">
            <a:xfrm>
              <a:off x="6442075" y="4603751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3" name="Rectangle 475"/>
            <p:cNvSpPr>
              <a:spLocks noChangeArrowheads="1"/>
            </p:cNvSpPr>
            <p:nvPr/>
          </p:nvSpPr>
          <p:spPr bwMode="auto">
            <a:xfrm>
              <a:off x="6375400" y="4687888"/>
              <a:ext cx="200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(Wells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4" name="Rectangle 476"/>
            <p:cNvSpPr>
              <a:spLocks noChangeArrowheads="1"/>
            </p:cNvSpPr>
            <p:nvPr/>
          </p:nvSpPr>
          <p:spPr bwMode="auto">
            <a:xfrm>
              <a:off x="6392863" y="4770438"/>
              <a:ext cx="165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Gray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5" name="Rectangle 477"/>
            <p:cNvSpPr>
              <a:spLocks noChangeArrowheads="1"/>
            </p:cNvSpPr>
            <p:nvPr/>
          </p:nvSpPr>
          <p:spPr bwMode="auto">
            <a:xfrm>
              <a:off x="6343650" y="4856163"/>
              <a:ext cx="2635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" name="Rectangle 478"/>
            <p:cNvSpPr>
              <a:spLocks noChangeArrowheads="1"/>
            </p:cNvSpPr>
            <p:nvPr/>
          </p:nvSpPr>
          <p:spPr bwMode="auto">
            <a:xfrm>
              <a:off x="7786687" y="3504269"/>
              <a:ext cx="12319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P (Rivers and the Peaks)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" name="Rectangle 479"/>
            <p:cNvSpPr>
              <a:spLocks noChangeArrowheads="1"/>
            </p:cNvSpPr>
            <p:nvPr/>
          </p:nvSpPr>
          <p:spPr bwMode="auto">
            <a:xfrm>
              <a:off x="5897563" y="472598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" name="Rectangle 480"/>
            <p:cNvSpPr>
              <a:spLocks noChangeArrowheads="1"/>
            </p:cNvSpPr>
            <p:nvPr/>
          </p:nvSpPr>
          <p:spPr bwMode="auto">
            <a:xfrm>
              <a:off x="5981700" y="4810126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9" name="Rectangle 481"/>
            <p:cNvSpPr>
              <a:spLocks noChangeArrowheads="1"/>
            </p:cNvSpPr>
            <p:nvPr/>
          </p:nvSpPr>
          <p:spPr bwMode="auto">
            <a:xfrm>
              <a:off x="8255000" y="5384801"/>
              <a:ext cx="584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 Okanagan 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0" name="Rectangle 482"/>
            <p:cNvSpPr>
              <a:spLocks noChangeArrowheads="1"/>
            </p:cNvSpPr>
            <p:nvPr/>
          </p:nvSpPr>
          <p:spPr bwMode="auto">
            <a:xfrm>
              <a:off x="5459413" y="467518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1" name="Rectangle 483"/>
            <p:cNvSpPr>
              <a:spLocks noChangeArrowheads="1"/>
            </p:cNvSpPr>
            <p:nvPr/>
          </p:nvSpPr>
          <p:spPr bwMode="auto">
            <a:xfrm>
              <a:off x="5548313" y="476091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2" name="Rectangle 484"/>
            <p:cNvSpPr>
              <a:spLocks noChangeArrowheads="1"/>
            </p:cNvSpPr>
            <p:nvPr/>
          </p:nvSpPr>
          <p:spPr bwMode="auto">
            <a:xfrm>
              <a:off x="7800975" y="3631269"/>
              <a:ext cx="568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3" name="Rectangle 485"/>
            <p:cNvSpPr>
              <a:spLocks noChangeArrowheads="1"/>
            </p:cNvSpPr>
            <p:nvPr/>
          </p:nvSpPr>
          <p:spPr bwMode="auto">
            <a:xfrm>
              <a:off x="4349750" y="4687888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4" name="Rectangle 486"/>
            <p:cNvSpPr>
              <a:spLocks noChangeArrowheads="1"/>
            </p:cNvSpPr>
            <p:nvPr/>
          </p:nvSpPr>
          <p:spPr bwMode="auto">
            <a:xfrm>
              <a:off x="4368800" y="4773613"/>
              <a:ext cx="190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5" name="Rectangle 487"/>
            <p:cNvSpPr>
              <a:spLocks noChangeArrowheads="1"/>
            </p:cNvSpPr>
            <p:nvPr/>
          </p:nvSpPr>
          <p:spPr bwMode="auto">
            <a:xfrm>
              <a:off x="4430713" y="4857751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6" name="Rectangle 488"/>
            <p:cNvSpPr>
              <a:spLocks noChangeArrowheads="1"/>
            </p:cNvSpPr>
            <p:nvPr/>
          </p:nvSpPr>
          <p:spPr bwMode="auto">
            <a:xfrm>
              <a:off x="4649788" y="4959351"/>
              <a:ext cx="200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7" name="Rectangle 489"/>
            <p:cNvSpPr>
              <a:spLocks noChangeArrowheads="1"/>
            </p:cNvSpPr>
            <p:nvPr/>
          </p:nvSpPr>
          <p:spPr bwMode="auto">
            <a:xfrm>
              <a:off x="4570413" y="5043488"/>
              <a:ext cx="3587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8" name="Rectangle 490"/>
            <p:cNvSpPr>
              <a:spLocks noChangeArrowheads="1"/>
            </p:cNvSpPr>
            <p:nvPr/>
          </p:nvSpPr>
          <p:spPr bwMode="auto">
            <a:xfrm>
              <a:off x="4716463" y="512921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9" name="Rectangle 491"/>
            <p:cNvSpPr>
              <a:spLocks noChangeArrowheads="1"/>
            </p:cNvSpPr>
            <p:nvPr/>
          </p:nvSpPr>
          <p:spPr bwMode="auto">
            <a:xfrm>
              <a:off x="6096000" y="485298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0" name="Rectangle 492"/>
            <p:cNvSpPr>
              <a:spLocks noChangeArrowheads="1"/>
            </p:cNvSpPr>
            <p:nvPr/>
          </p:nvSpPr>
          <p:spPr bwMode="auto">
            <a:xfrm>
              <a:off x="6211888" y="4937126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1" name="Rectangle 493"/>
            <p:cNvSpPr>
              <a:spLocks noChangeArrowheads="1"/>
            </p:cNvSpPr>
            <p:nvPr/>
          </p:nvSpPr>
          <p:spPr bwMode="auto">
            <a:xfrm>
              <a:off x="6184900" y="5403851"/>
              <a:ext cx="3429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2" name="Rectangle 494"/>
            <p:cNvSpPr>
              <a:spLocks noChangeArrowheads="1"/>
            </p:cNvSpPr>
            <p:nvPr/>
          </p:nvSpPr>
          <p:spPr bwMode="auto">
            <a:xfrm>
              <a:off x="6256338" y="5489576"/>
              <a:ext cx="200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3" name="Rectangle 495"/>
            <p:cNvSpPr>
              <a:spLocks noChangeArrowheads="1"/>
            </p:cNvSpPr>
            <p:nvPr/>
          </p:nvSpPr>
          <p:spPr bwMode="auto">
            <a:xfrm>
              <a:off x="6316663" y="5573713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4" name="Rectangle 496"/>
            <p:cNvSpPr>
              <a:spLocks noChangeArrowheads="1"/>
            </p:cNvSpPr>
            <p:nvPr/>
          </p:nvSpPr>
          <p:spPr bwMode="auto">
            <a:xfrm>
              <a:off x="7785100" y="3439182"/>
              <a:ext cx="12985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O (Lower North Thompson)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5" name="Rectangle 497"/>
            <p:cNvSpPr>
              <a:spLocks noChangeArrowheads="1"/>
            </p:cNvSpPr>
            <p:nvPr/>
          </p:nvSpPr>
          <p:spPr bwMode="auto">
            <a:xfrm>
              <a:off x="6561138" y="4503738"/>
              <a:ext cx="2825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6" name="Rectangle 498"/>
            <p:cNvSpPr>
              <a:spLocks noChangeArrowheads="1"/>
            </p:cNvSpPr>
            <p:nvPr/>
          </p:nvSpPr>
          <p:spPr bwMode="auto">
            <a:xfrm>
              <a:off x="6619875" y="4568826"/>
              <a:ext cx="1651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7" name="Rectangle 499"/>
            <p:cNvSpPr>
              <a:spLocks noChangeArrowheads="1"/>
            </p:cNvSpPr>
            <p:nvPr/>
          </p:nvSpPr>
          <p:spPr bwMode="auto">
            <a:xfrm>
              <a:off x="6673850" y="4638676"/>
              <a:ext cx="571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8" name="Rectangle 500"/>
            <p:cNvSpPr>
              <a:spLocks noChangeArrowheads="1"/>
            </p:cNvSpPr>
            <p:nvPr/>
          </p:nvSpPr>
          <p:spPr bwMode="auto">
            <a:xfrm>
              <a:off x="6561138" y="4703763"/>
              <a:ext cx="2825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(Thompson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9" name="Rectangle 501"/>
            <p:cNvSpPr>
              <a:spLocks noChangeArrowheads="1"/>
            </p:cNvSpPr>
            <p:nvPr/>
          </p:nvSpPr>
          <p:spPr bwMode="auto">
            <a:xfrm>
              <a:off x="6543675" y="4773613"/>
              <a:ext cx="3175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Headwaters)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0" name="Rectangle 502"/>
            <p:cNvSpPr>
              <a:spLocks noChangeArrowheads="1"/>
            </p:cNvSpPr>
            <p:nvPr/>
          </p:nvSpPr>
          <p:spPr bwMode="auto">
            <a:xfrm>
              <a:off x="6831013" y="4940301"/>
              <a:ext cx="3111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1" name="Rectangle 503"/>
            <p:cNvSpPr>
              <a:spLocks noChangeArrowheads="1"/>
            </p:cNvSpPr>
            <p:nvPr/>
          </p:nvSpPr>
          <p:spPr bwMode="auto">
            <a:xfrm>
              <a:off x="6845300" y="5024438"/>
              <a:ext cx="2825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2" name="Rectangle 504"/>
            <p:cNvSpPr>
              <a:spLocks noChangeArrowheads="1"/>
            </p:cNvSpPr>
            <p:nvPr/>
          </p:nvSpPr>
          <p:spPr bwMode="auto">
            <a:xfrm>
              <a:off x="6953250" y="51101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3" name="Rectangle 505"/>
            <p:cNvSpPr>
              <a:spLocks noChangeArrowheads="1"/>
            </p:cNvSpPr>
            <p:nvPr/>
          </p:nvSpPr>
          <p:spPr bwMode="auto">
            <a:xfrm>
              <a:off x="8255000" y="5070476"/>
              <a:ext cx="625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Columbia-Shuswap 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4" name="Rectangle 506"/>
            <p:cNvSpPr>
              <a:spLocks noChangeArrowheads="1"/>
            </p:cNvSpPr>
            <p:nvPr/>
          </p:nvSpPr>
          <p:spPr bwMode="auto">
            <a:xfrm>
              <a:off x="7170738" y="4821238"/>
              <a:ext cx="3111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5" name="Rectangle 507"/>
            <p:cNvSpPr>
              <a:spLocks noChangeArrowheads="1"/>
            </p:cNvSpPr>
            <p:nvPr/>
          </p:nvSpPr>
          <p:spPr bwMode="auto">
            <a:xfrm>
              <a:off x="7185025" y="4905376"/>
              <a:ext cx="2825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6" name="Rectangle 508"/>
            <p:cNvSpPr>
              <a:spLocks noChangeArrowheads="1"/>
            </p:cNvSpPr>
            <p:nvPr/>
          </p:nvSpPr>
          <p:spPr bwMode="auto">
            <a:xfrm>
              <a:off x="7292975" y="4991101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7" name="Rectangle 509"/>
            <p:cNvSpPr>
              <a:spLocks noChangeArrowheads="1"/>
            </p:cNvSpPr>
            <p:nvPr/>
          </p:nvSpPr>
          <p:spPr bwMode="auto">
            <a:xfrm>
              <a:off x="5324475" y="2054226"/>
              <a:ext cx="203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8" name="Rectangle 510"/>
            <p:cNvSpPr>
              <a:spLocks noChangeArrowheads="1"/>
            </p:cNvSpPr>
            <p:nvPr/>
          </p:nvSpPr>
          <p:spPr bwMode="auto">
            <a:xfrm>
              <a:off x="5340350" y="2138363"/>
              <a:ext cx="171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9" name="Rectangle 511"/>
            <p:cNvSpPr>
              <a:spLocks noChangeArrowheads="1"/>
            </p:cNvSpPr>
            <p:nvPr/>
          </p:nvSpPr>
          <p:spPr bwMode="auto">
            <a:xfrm>
              <a:off x="5392738" y="22240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0" name="Rectangle 512"/>
            <p:cNvSpPr>
              <a:spLocks noChangeArrowheads="1"/>
            </p:cNvSpPr>
            <p:nvPr/>
          </p:nvSpPr>
          <p:spPr bwMode="auto">
            <a:xfrm>
              <a:off x="5316538" y="985838"/>
              <a:ext cx="2698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Northern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1" name="Rectangle 513"/>
            <p:cNvSpPr>
              <a:spLocks noChangeArrowheads="1"/>
            </p:cNvSpPr>
            <p:nvPr/>
          </p:nvSpPr>
          <p:spPr bwMode="auto">
            <a:xfrm>
              <a:off x="5327650" y="1071563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Rockies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2" name="Rectangle 514"/>
            <p:cNvSpPr>
              <a:spLocks noChangeArrowheads="1"/>
            </p:cNvSpPr>
            <p:nvPr/>
          </p:nvSpPr>
          <p:spPr bwMode="auto">
            <a:xfrm>
              <a:off x="5873750" y="3598863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3" name="Rectangle 515"/>
            <p:cNvSpPr>
              <a:spLocks noChangeArrowheads="1"/>
            </p:cNvSpPr>
            <p:nvPr/>
          </p:nvSpPr>
          <p:spPr bwMode="auto">
            <a:xfrm>
              <a:off x="5919788" y="3684588"/>
              <a:ext cx="1365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4" name="Rectangle 516"/>
            <p:cNvSpPr>
              <a:spLocks noChangeArrowheads="1"/>
            </p:cNvSpPr>
            <p:nvPr/>
          </p:nvSpPr>
          <p:spPr bwMode="auto">
            <a:xfrm>
              <a:off x="5870575" y="3768726"/>
              <a:ext cx="2349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5" name="Rectangle 517"/>
            <p:cNvSpPr>
              <a:spLocks noChangeArrowheads="1"/>
            </p:cNvSpPr>
            <p:nvPr/>
          </p:nvSpPr>
          <p:spPr bwMode="auto">
            <a:xfrm>
              <a:off x="5956300" y="3854451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6" name="Rectangle 518"/>
            <p:cNvSpPr>
              <a:spLocks noChangeArrowheads="1"/>
            </p:cNvSpPr>
            <p:nvPr/>
          </p:nvSpPr>
          <p:spPr bwMode="auto">
            <a:xfrm>
              <a:off x="6421438" y="4041776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" name="Rectangle 519"/>
            <p:cNvSpPr>
              <a:spLocks noChangeArrowheads="1"/>
            </p:cNvSpPr>
            <p:nvPr/>
          </p:nvSpPr>
          <p:spPr bwMode="auto">
            <a:xfrm>
              <a:off x="6467475" y="4127501"/>
              <a:ext cx="1365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8" name="Rectangle 520"/>
            <p:cNvSpPr>
              <a:spLocks noChangeArrowheads="1"/>
            </p:cNvSpPr>
            <p:nvPr/>
          </p:nvSpPr>
          <p:spPr bwMode="auto">
            <a:xfrm>
              <a:off x="6418263" y="4211638"/>
              <a:ext cx="2349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9" name="Rectangle 521"/>
            <p:cNvSpPr>
              <a:spLocks noChangeArrowheads="1"/>
            </p:cNvSpPr>
            <p:nvPr/>
          </p:nvSpPr>
          <p:spPr bwMode="auto">
            <a:xfrm>
              <a:off x="6500813" y="429577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0" name="Rectangle 522"/>
            <p:cNvSpPr>
              <a:spLocks noChangeArrowheads="1"/>
            </p:cNvSpPr>
            <p:nvPr/>
          </p:nvSpPr>
          <p:spPr bwMode="auto">
            <a:xfrm>
              <a:off x="6227763" y="3228976"/>
              <a:ext cx="203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1" name="Rectangle 523"/>
            <p:cNvSpPr>
              <a:spLocks noChangeArrowheads="1"/>
            </p:cNvSpPr>
            <p:nvPr/>
          </p:nvSpPr>
          <p:spPr bwMode="auto">
            <a:xfrm>
              <a:off x="6243638" y="3313113"/>
              <a:ext cx="171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2" name="Rectangle 524"/>
            <p:cNvSpPr>
              <a:spLocks noChangeArrowheads="1"/>
            </p:cNvSpPr>
            <p:nvPr/>
          </p:nvSpPr>
          <p:spPr bwMode="auto">
            <a:xfrm>
              <a:off x="6294438" y="3397251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3" name="Rectangle 525"/>
            <p:cNvSpPr>
              <a:spLocks noChangeArrowheads="1"/>
            </p:cNvSpPr>
            <p:nvPr/>
          </p:nvSpPr>
          <p:spPr bwMode="auto">
            <a:xfrm>
              <a:off x="6611938" y="65341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4" name="Rectangle 526"/>
            <p:cNvSpPr>
              <a:spLocks noChangeArrowheads="1"/>
            </p:cNvSpPr>
            <p:nvPr/>
          </p:nvSpPr>
          <p:spPr bwMode="auto">
            <a:xfrm>
              <a:off x="5268913" y="6024563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5" name="Rectangle 527"/>
            <p:cNvSpPr>
              <a:spLocks noChangeArrowheads="1"/>
            </p:cNvSpPr>
            <p:nvPr/>
          </p:nvSpPr>
          <p:spPr bwMode="auto">
            <a:xfrm>
              <a:off x="7696200" y="3567769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6" name="Rectangle 528"/>
            <p:cNvSpPr>
              <a:spLocks noChangeArrowheads="1"/>
            </p:cNvSpPr>
            <p:nvPr/>
          </p:nvSpPr>
          <p:spPr bwMode="auto">
            <a:xfrm>
              <a:off x="6138863" y="55768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7" name="Rectangle 529"/>
            <p:cNvSpPr>
              <a:spLocks noChangeArrowheads="1"/>
            </p:cNvSpPr>
            <p:nvPr/>
          </p:nvSpPr>
          <p:spPr bwMode="auto">
            <a:xfrm>
              <a:off x="7696200" y="3375682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8" name="Rectangle 530"/>
            <p:cNvSpPr>
              <a:spLocks noChangeArrowheads="1"/>
            </p:cNvSpPr>
            <p:nvPr/>
          </p:nvSpPr>
          <p:spPr bwMode="auto">
            <a:xfrm>
              <a:off x="5680075" y="5910263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9" name="Rectangle 531"/>
            <p:cNvSpPr>
              <a:spLocks noChangeArrowheads="1"/>
            </p:cNvSpPr>
            <p:nvPr/>
          </p:nvSpPr>
          <p:spPr bwMode="auto">
            <a:xfrm>
              <a:off x="3124200" y="5910263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0" name="Rectangle 532"/>
            <p:cNvSpPr>
              <a:spLocks noChangeArrowheads="1"/>
            </p:cNvSpPr>
            <p:nvPr/>
          </p:nvSpPr>
          <p:spPr bwMode="auto">
            <a:xfrm>
              <a:off x="5000625" y="5681663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1" name="Rectangle 533"/>
            <p:cNvSpPr>
              <a:spLocks noChangeArrowheads="1"/>
            </p:cNvSpPr>
            <p:nvPr/>
          </p:nvSpPr>
          <p:spPr bwMode="auto">
            <a:xfrm>
              <a:off x="5934075" y="65976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2" name="Rectangle 534"/>
            <p:cNvSpPr>
              <a:spLocks noChangeArrowheads="1"/>
            </p:cNvSpPr>
            <p:nvPr/>
          </p:nvSpPr>
          <p:spPr bwMode="auto">
            <a:xfrm>
              <a:off x="5426075" y="61991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" name="Rectangle 535"/>
            <p:cNvSpPr>
              <a:spLocks noChangeArrowheads="1"/>
            </p:cNvSpPr>
            <p:nvPr/>
          </p:nvSpPr>
          <p:spPr bwMode="auto">
            <a:xfrm>
              <a:off x="6611938" y="65976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4" name="Rectangle 536"/>
            <p:cNvSpPr>
              <a:spLocks noChangeArrowheads="1"/>
            </p:cNvSpPr>
            <p:nvPr/>
          </p:nvSpPr>
          <p:spPr bwMode="auto">
            <a:xfrm>
              <a:off x="5354638" y="61801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5" name="Rectangle 537"/>
            <p:cNvSpPr>
              <a:spLocks noChangeArrowheads="1"/>
            </p:cNvSpPr>
            <p:nvPr/>
          </p:nvSpPr>
          <p:spPr bwMode="auto">
            <a:xfrm>
              <a:off x="5969000" y="6407150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6" name="Rectangle 538"/>
            <p:cNvSpPr>
              <a:spLocks noChangeArrowheads="1"/>
            </p:cNvSpPr>
            <p:nvPr/>
          </p:nvSpPr>
          <p:spPr bwMode="auto">
            <a:xfrm>
              <a:off x="5527675" y="5961063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7" name="Rectangle 539"/>
            <p:cNvSpPr>
              <a:spLocks noChangeArrowheads="1"/>
            </p:cNvSpPr>
            <p:nvPr/>
          </p:nvSpPr>
          <p:spPr bwMode="auto">
            <a:xfrm>
              <a:off x="5934075" y="65341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8" name="Rectangle 540"/>
            <p:cNvSpPr>
              <a:spLocks noChangeArrowheads="1"/>
            </p:cNvSpPr>
            <p:nvPr/>
          </p:nvSpPr>
          <p:spPr bwMode="auto">
            <a:xfrm>
              <a:off x="5330825" y="6092826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9" name="Rectangle 541"/>
            <p:cNvSpPr>
              <a:spLocks noChangeArrowheads="1"/>
            </p:cNvSpPr>
            <p:nvPr/>
          </p:nvSpPr>
          <p:spPr bwMode="auto">
            <a:xfrm>
              <a:off x="5969000" y="6470650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0" name="Rectangle 542"/>
            <p:cNvSpPr>
              <a:spLocks noChangeArrowheads="1"/>
            </p:cNvSpPr>
            <p:nvPr/>
          </p:nvSpPr>
          <p:spPr bwMode="auto">
            <a:xfrm>
              <a:off x="5191125" y="5795963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1" name="Rectangle 543"/>
            <p:cNvSpPr>
              <a:spLocks noChangeArrowheads="1"/>
            </p:cNvSpPr>
            <p:nvPr/>
          </p:nvSpPr>
          <p:spPr bwMode="auto">
            <a:xfrm>
              <a:off x="7696200" y="3248682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2" name="Rectangle 544"/>
            <p:cNvSpPr>
              <a:spLocks noChangeArrowheads="1"/>
            </p:cNvSpPr>
            <p:nvPr/>
          </p:nvSpPr>
          <p:spPr bwMode="auto">
            <a:xfrm>
              <a:off x="5522913" y="5838826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3" name="Rectangle 545"/>
            <p:cNvSpPr>
              <a:spLocks noChangeArrowheads="1"/>
            </p:cNvSpPr>
            <p:nvPr/>
          </p:nvSpPr>
          <p:spPr bwMode="auto">
            <a:xfrm>
              <a:off x="3124200" y="6099176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4" name="Rectangle 546"/>
            <p:cNvSpPr>
              <a:spLocks noChangeArrowheads="1"/>
            </p:cNvSpPr>
            <p:nvPr/>
          </p:nvSpPr>
          <p:spPr bwMode="auto">
            <a:xfrm>
              <a:off x="4941888" y="591343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5" name="Rectangle 547"/>
            <p:cNvSpPr>
              <a:spLocks noChangeArrowheads="1"/>
            </p:cNvSpPr>
            <p:nvPr/>
          </p:nvSpPr>
          <p:spPr bwMode="auto">
            <a:xfrm>
              <a:off x="3124200" y="5970588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6" name="Rectangle 548"/>
            <p:cNvSpPr>
              <a:spLocks noChangeArrowheads="1"/>
            </p:cNvSpPr>
            <p:nvPr/>
          </p:nvSpPr>
          <p:spPr bwMode="auto">
            <a:xfrm>
              <a:off x="4756150" y="5641976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7" name="Rectangle 549"/>
            <p:cNvSpPr>
              <a:spLocks noChangeArrowheads="1"/>
            </p:cNvSpPr>
            <p:nvPr/>
          </p:nvSpPr>
          <p:spPr bwMode="auto">
            <a:xfrm>
              <a:off x="7696200" y="3312182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8" name="Rectangle 550"/>
            <p:cNvSpPr>
              <a:spLocks noChangeArrowheads="1"/>
            </p:cNvSpPr>
            <p:nvPr/>
          </p:nvSpPr>
          <p:spPr bwMode="auto">
            <a:xfrm>
              <a:off x="5956300" y="538480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9" name="Rectangle 551"/>
            <p:cNvSpPr>
              <a:spLocks noChangeArrowheads="1"/>
            </p:cNvSpPr>
            <p:nvPr/>
          </p:nvSpPr>
          <p:spPr bwMode="auto">
            <a:xfrm>
              <a:off x="3124200" y="6034088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0" name="Rectangle 552"/>
            <p:cNvSpPr>
              <a:spLocks noChangeArrowheads="1"/>
            </p:cNvSpPr>
            <p:nvPr/>
          </p:nvSpPr>
          <p:spPr bwMode="auto">
            <a:xfrm>
              <a:off x="4891088" y="569753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1" name="Rectangle 553"/>
            <p:cNvSpPr>
              <a:spLocks noChangeArrowheads="1"/>
            </p:cNvSpPr>
            <p:nvPr/>
          </p:nvSpPr>
          <p:spPr bwMode="auto">
            <a:xfrm>
              <a:off x="7696200" y="3188357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2" name="Rectangle 554"/>
            <p:cNvSpPr>
              <a:spLocks noChangeArrowheads="1"/>
            </p:cNvSpPr>
            <p:nvPr/>
          </p:nvSpPr>
          <p:spPr bwMode="auto">
            <a:xfrm>
              <a:off x="5446713" y="55451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3" name="Rectangle 555"/>
            <p:cNvSpPr>
              <a:spLocks noChangeArrowheads="1"/>
            </p:cNvSpPr>
            <p:nvPr/>
          </p:nvSpPr>
          <p:spPr bwMode="auto">
            <a:xfrm>
              <a:off x="6611938" y="64706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4" name="Rectangle 556"/>
            <p:cNvSpPr>
              <a:spLocks noChangeArrowheads="1"/>
            </p:cNvSpPr>
            <p:nvPr/>
          </p:nvSpPr>
          <p:spPr bwMode="auto">
            <a:xfrm>
              <a:off x="5980113" y="60134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5" name="Rectangle 557"/>
            <p:cNvSpPr>
              <a:spLocks noChangeArrowheads="1"/>
            </p:cNvSpPr>
            <p:nvPr/>
          </p:nvSpPr>
          <p:spPr bwMode="auto">
            <a:xfrm>
              <a:off x="3124200" y="6226176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6" name="Rectangle 558"/>
            <p:cNvSpPr>
              <a:spLocks noChangeArrowheads="1"/>
            </p:cNvSpPr>
            <p:nvPr/>
          </p:nvSpPr>
          <p:spPr bwMode="auto">
            <a:xfrm>
              <a:off x="5122863" y="615473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7" name="Rectangle 559"/>
            <p:cNvSpPr>
              <a:spLocks noChangeArrowheads="1"/>
            </p:cNvSpPr>
            <p:nvPr/>
          </p:nvSpPr>
          <p:spPr bwMode="auto">
            <a:xfrm>
              <a:off x="3124200" y="5846763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8" name="Rectangle 560"/>
            <p:cNvSpPr>
              <a:spLocks noChangeArrowheads="1"/>
            </p:cNvSpPr>
            <p:nvPr/>
          </p:nvSpPr>
          <p:spPr bwMode="auto">
            <a:xfrm>
              <a:off x="4295775" y="5353051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9" name="Rectangle 561"/>
            <p:cNvSpPr>
              <a:spLocks noChangeArrowheads="1"/>
            </p:cNvSpPr>
            <p:nvPr/>
          </p:nvSpPr>
          <p:spPr bwMode="auto">
            <a:xfrm>
              <a:off x="3124200" y="6162676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0" name="Rectangle 562"/>
            <p:cNvSpPr>
              <a:spLocks noChangeArrowheads="1"/>
            </p:cNvSpPr>
            <p:nvPr/>
          </p:nvSpPr>
          <p:spPr bwMode="auto">
            <a:xfrm>
              <a:off x="5254625" y="6076951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1" name="Rectangle 563"/>
            <p:cNvSpPr>
              <a:spLocks noChangeArrowheads="1"/>
            </p:cNvSpPr>
            <p:nvPr/>
          </p:nvSpPr>
          <p:spPr bwMode="auto">
            <a:xfrm>
              <a:off x="8153400" y="56403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2" name="Rectangle 564"/>
            <p:cNvSpPr>
              <a:spLocks noChangeArrowheads="1"/>
            </p:cNvSpPr>
            <p:nvPr/>
          </p:nvSpPr>
          <p:spPr bwMode="auto">
            <a:xfrm>
              <a:off x="6551613" y="58991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" name="Rectangle 565"/>
            <p:cNvSpPr>
              <a:spLocks noChangeArrowheads="1"/>
            </p:cNvSpPr>
            <p:nvPr/>
          </p:nvSpPr>
          <p:spPr bwMode="auto">
            <a:xfrm>
              <a:off x="8153400" y="5133976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4" name="Rectangle 566"/>
            <p:cNvSpPr>
              <a:spLocks noChangeArrowheads="1"/>
            </p:cNvSpPr>
            <p:nvPr/>
          </p:nvSpPr>
          <p:spPr bwMode="auto">
            <a:xfrm>
              <a:off x="6780213" y="51387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5" name="Rectangle 567"/>
            <p:cNvSpPr>
              <a:spLocks noChangeArrowheads="1"/>
            </p:cNvSpPr>
            <p:nvPr/>
          </p:nvSpPr>
          <p:spPr bwMode="auto">
            <a:xfrm>
              <a:off x="7696200" y="3694769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6" name="Rectangle 568"/>
            <p:cNvSpPr>
              <a:spLocks noChangeArrowheads="1"/>
            </p:cNvSpPr>
            <p:nvPr/>
          </p:nvSpPr>
          <p:spPr bwMode="auto">
            <a:xfrm>
              <a:off x="6578600" y="5345113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7" name="Rectangle 569"/>
            <p:cNvSpPr>
              <a:spLocks noChangeArrowheads="1"/>
            </p:cNvSpPr>
            <p:nvPr/>
          </p:nvSpPr>
          <p:spPr bwMode="auto">
            <a:xfrm>
              <a:off x="8153400" y="5197476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8" name="Rectangle 570"/>
            <p:cNvSpPr>
              <a:spLocks noChangeArrowheads="1"/>
            </p:cNvSpPr>
            <p:nvPr/>
          </p:nvSpPr>
          <p:spPr bwMode="auto">
            <a:xfrm>
              <a:off x="6767513" y="52641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9" name="Rectangle 571"/>
            <p:cNvSpPr>
              <a:spLocks noChangeArrowheads="1"/>
            </p:cNvSpPr>
            <p:nvPr/>
          </p:nvSpPr>
          <p:spPr bwMode="auto">
            <a:xfrm>
              <a:off x="6926263" y="4691063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0" name="Rectangle 572"/>
            <p:cNvSpPr>
              <a:spLocks noChangeArrowheads="1"/>
            </p:cNvSpPr>
            <p:nvPr/>
          </p:nvSpPr>
          <p:spPr bwMode="auto">
            <a:xfrm>
              <a:off x="6573838" y="54419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1" name="Rectangle 573"/>
            <p:cNvSpPr>
              <a:spLocks noChangeArrowheads="1"/>
            </p:cNvSpPr>
            <p:nvPr/>
          </p:nvSpPr>
          <p:spPr bwMode="auto">
            <a:xfrm>
              <a:off x="8153400" y="5324476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2" name="Rectangle 574"/>
            <p:cNvSpPr>
              <a:spLocks noChangeArrowheads="1"/>
            </p:cNvSpPr>
            <p:nvPr/>
          </p:nvSpPr>
          <p:spPr bwMode="auto">
            <a:xfrm>
              <a:off x="6673850" y="54816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3" name="Rectangle 575"/>
            <p:cNvSpPr>
              <a:spLocks noChangeArrowheads="1"/>
            </p:cNvSpPr>
            <p:nvPr/>
          </p:nvSpPr>
          <p:spPr bwMode="auto">
            <a:xfrm>
              <a:off x="8153400" y="55133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4" name="Rectangle 576"/>
            <p:cNvSpPr>
              <a:spLocks noChangeArrowheads="1"/>
            </p:cNvSpPr>
            <p:nvPr/>
          </p:nvSpPr>
          <p:spPr bwMode="auto">
            <a:xfrm>
              <a:off x="6864350" y="577850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5" name="Rectangle 577"/>
            <p:cNvSpPr>
              <a:spLocks noChangeArrowheads="1"/>
            </p:cNvSpPr>
            <p:nvPr/>
          </p:nvSpPr>
          <p:spPr bwMode="auto">
            <a:xfrm>
              <a:off x="8213725" y="6337301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6" name="Rectangle 578"/>
            <p:cNvSpPr>
              <a:spLocks noChangeArrowheads="1"/>
            </p:cNvSpPr>
            <p:nvPr/>
          </p:nvSpPr>
          <p:spPr bwMode="auto">
            <a:xfrm>
              <a:off x="6581775" y="60023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7" name="Rectangle 579"/>
            <p:cNvSpPr>
              <a:spLocks noChangeArrowheads="1"/>
            </p:cNvSpPr>
            <p:nvPr/>
          </p:nvSpPr>
          <p:spPr bwMode="auto">
            <a:xfrm>
              <a:off x="8213725" y="61483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8" name="Rectangle 580"/>
            <p:cNvSpPr>
              <a:spLocks noChangeArrowheads="1"/>
            </p:cNvSpPr>
            <p:nvPr/>
          </p:nvSpPr>
          <p:spPr bwMode="auto">
            <a:xfrm>
              <a:off x="7361238" y="58435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9" name="Rectangle 581"/>
            <p:cNvSpPr>
              <a:spLocks noChangeArrowheads="1"/>
            </p:cNvSpPr>
            <p:nvPr/>
          </p:nvSpPr>
          <p:spPr bwMode="auto">
            <a:xfrm>
              <a:off x="8213725" y="6273801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0" name="Rectangle 582"/>
            <p:cNvSpPr>
              <a:spLocks noChangeArrowheads="1"/>
            </p:cNvSpPr>
            <p:nvPr/>
          </p:nvSpPr>
          <p:spPr bwMode="auto">
            <a:xfrm>
              <a:off x="6927850" y="59626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1" name="Rectangle 583"/>
            <p:cNvSpPr>
              <a:spLocks noChangeArrowheads="1"/>
            </p:cNvSpPr>
            <p:nvPr/>
          </p:nvSpPr>
          <p:spPr bwMode="auto">
            <a:xfrm>
              <a:off x="8213725" y="62118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2" name="Rectangle 584"/>
            <p:cNvSpPr>
              <a:spLocks noChangeArrowheads="1"/>
            </p:cNvSpPr>
            <p:nvPr/>
          </p:nvSpPr>
          <p:spPr bwMode="auto">
            <a:xfrm>
              <a:off x="7040563" y="59896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3" name="Rectangle 585"/>
            <p:cNvSpPr>
              <a:spLocks noChangeArrowheads="1"/>
            </p:cNvSpPr>
            <p:nvPr/>
          </p:nvSpPr>
          <p:spPr bwMode="auto">
            <a:xfrm>
              <a:off x="8153400" y="55768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4" name="Rectangle 586"/>
            <p:cNvSpPr>
              <a:spLocks noChangeArrowheads="1"/>
            </p:cNvSpPr>
            <p:nvPr/>
          </p:nvSpPr>
          <p:spPr bwMode="auto">
            <a:xfrm>
              <a:off x="7235825" y="57467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5" name="Rectangle 587"/>
            <p:cNvSpPr>
              <a:spLocks noChangeArrowheads="1"/>
            </p:cNvSpPr>
            <p:nvPr/>
          </p:nvSpPr>
          <p:spPr bwMode="auto">
            <a:xfrm>
              <a:off x="8153400" y="5260976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6" name="Rectangle 588"/>
            <p:cNvSpPr>
              <a:spLocks noChangeArrowheads="1"/>
            </p:cNvSpPr>
            <p:nvPr/>
          </p:nvSpPr>
          <p:spPr bwMode="auto">
            <a:xfrm>
              <a:off x="6646863" y="53609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7" name="Rectangle 589"/>
            <p:cNvSpPr>
              <a:spLocks noChangeArrowheads="1"/>
            </p:cNvSpPr>
            <p:nvPr/>
          </p:nvSpPr>
          <p:spPr bwMode="auto">
            <a:xfrm>
              <a:off x="8213725" y="60848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8" name="Rectangle 590"/>
            <p:cNvSpPr>
              <a:spLocks noChangeArrowheads="1"/>
            </p:cNvSpPr>
            <p:nvPr/>
          </p:nvSpPr>
          <p:spPr bwMode="auto">
            <a:xfrm>
              <a:off x="7797800" y="5953126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9" name="Rectangle 591"/>
            <p:cNvSpPr>
              <a:spLocks noChangeArrowheads="1"/>
            </p:cNvSpPr>
            <p:nvPr/>
          </p:nvSpPr>
          <p:spPr bwMode="auto">
            <a:xfrm>
              <a:off x="8153400" y="54498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0" name="Rectangle 592"/>
            <p:cNvSpPr>
              <a:spLocks noChangeArrowheads="1"/>
            </p:cNvSpPr>
            <p:nvPr/>
          </p:nvSpPr>
          <p:spPr bwMode="auto">
            <a:xfrm>
              <a:off x="6534150" y="58308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1" name="Rectangle 593"/>
            <p:cNvSpPr>
              <a:spLocks noChangeArrowheads="1"/>
            </p:cNvSpPr>
            <p:nvPr/>
          </p:nvSpPr>
          <p:spPr bwMode="auto">
            <a:xfrm>
              <a:off x="7696200" y="3061357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2" name="Rectangle 594"/>
            <p:cNvSpPr>
              <a:spLocks noChangeArrowheads="1"/>
            </p:cNvSpPr>
            <p:nvPr/>
          </p:nvSpPr>
          <p:spPr bwMode="auto">
            <a:xfrm>
              <a:off x="5481638" y="3662363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3" name="Rectangle 595"/>
            <p:cNvSpPr>
              <a:spLocks noChangeArrowheads="1"/>
            </p:cNvSpPr>
            <p:nvPr/>
          </p:nvSpPr>
          <p:spPr bwMode="auto">
            <a:xfrm>
              <a:off x="7696200" y="3124857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4" name="Rectangle 596"/>
            <p:cNvSpPr>
              <a:spLocks noChangeArrowheads="1"/>
            </p:cNvSpPr>
            <p:nvPr/>
          </p:nvSpPr>
          <p:spPr bwMode="auto">
            <a:xfrm>
              <a:off x="5700713" y="3978276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5" name="Rectangle 597"/>
            <p:cNvSpPr>
              <a:spLocks noChangeArrowheads="1"/>
            </p:cNvSpPr>
            <p:nvPr/>
          </p:nvSpPr>
          <p:spPr bwMode="auto">
            <a:xfrm>
              <a:off x="6611938" y="64071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6" name="Rectangle 598"/>
            <p:cNvSpPr>
              <a:spLocks noChangeArrowheads="1"/>
            </p:cNvSpPr>
            <p:nvPr/>
          </p:nvSpPr>
          <p:spPr bwMode="auto">
            <a:xfrm>
              <a:off x="6183313" y="58181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7" name="Rectangle 599"/>
            <p:cNvSpPr>
              <a:spLocks noChangeArrowheads="1"/>
            </p:cNvSpPr>
            <p:nvPr/>
          </p:nvSpPr>
          <p:spPr bwMode="auto">
            <a:xfrm>
              <a:off x="7696200" y="3504269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" name="Rectangle 600"/>
            <p:cNvSpPr>
              <a:spLocks noChangeArrowheads="1"/>
            </p:cNvSpPr>
            <p:nvPr/>
          </p:nvSpPr>
          <p:spPr bwMode="auto">
            <a:xfrm>
              <a:off x="6361113" y="52133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" name="Rectangle 601"/>
            <p:cNvSpPr>
              <a:spLocks noChangeArrowheads="1"/>
            </p:cNvSpPr>
            <p:nvPr/>
          </p:nvSpPr>
          <p:spPr bwMode="auto">
            <a:xfrm>
              <a:off x="8153400" y="5384801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" name="Rectangle 602"/>
            <p:cNvSpPr>
              <a:spLocks noChangeArrowheads="1"/>
            </p:cNvSpPr>
            <p:nvPr/>
          </p:nvSpPr>
          <p:spPr bwMode="auto">
            <a:xfrm>
              <a:off x="6454775" y="5616576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" name="Rectangle 603"/>
            <p:cNvSpPr>
              <a:spLocks noChangeArrowheads="1"/>
            </p:cNvSpPr>
            <p:nvPr/>
          </p:nvSpPr>
          <p:spPr bwMode="auto">
            <a:xfrm>
              <a:off x="7696200" y="3631269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" name="Rectangle 604"/>
            <p:cNvSpPr>
              <a:spLocks noChangeArrowheads="1"/>
            </p:cNvSpPr>
            <p:nvPr/>
          </p:nvSpPr>
          <p:spPr bwMode="auto">
            <a:xfrm>
              <a:off x="6381750" y="53355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3" name="Rectangle 605"/>
            <p:cNvSpPr>
              <a:spLocks noChangeArrowheads="1"/>
            </p:cNvSpPr>
            <p:nvPr/>
          </p:nvSpPr>
          <p:spPr bwMode="auto">
            <a:xfrm>
              <a:off x="7696200" y="3439182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4" name="Rectangle 606"/>
            <p:cNvSpPr>
              <a:spLocks noChangeArrowheads="1"/>
            </p:cNvSpPr>
            <p:nvPr/>
          </p:nvSpPr>
          <p:spPr bwMode="auto">
            <a:xfrm>
              <a:off x="6396038" y="50244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5" name="Rectangle 608"/>
            <p:cNvSpPr>
              <a:spLocks noChangeArrowheads="1"/>
            </p:cNvSpPr>
            <p:nvPr/>
          </p:nvSpPr>
          <p:spPr bwMode="auto">
            <a:xfrm>
              <a:off x="8153400" y="5070475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6" name="Rectangle 609"/>
            <p:cNvSpPr>
              <a:spLocks noChangeArrowheads="1"/>
            </p:cNvSpPr>
            <p:nvPr/>
          </p:nvSpPr>
          <p:spPr bwMode="auto">
            <a:xfrm>
              <a:off x="6654800" y="5038725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roup 612"/>
          <p:cNvGrpSpPr/>
          <p:nvPr/>
        </p:nvGrpSpPr>
        <p:grpSpPr>
          <a:xfrm>
            <a:off x="2701925" y="985838"/>
            <a:ext cx="6381750" cy="5719762"/>
            <a:chOff x="2701925" y="985838"/>
            <a:chExt cx="6381750" cy="5719762"/>
          </a:xfrm>
        </p:grpSpPr>
        <p:sp>
          <p:nvSpPr>
            <p:cNvPr id="1183" name="Rectangle 159"/>
            <p:cNvSpPr>
              <a:spLocks noChangeArrowheads="1"/>
            </p:cNvSpPr>
            <p:nvPr/>
          </p:nvSpPr>
          <p:spPr bwMode="auto">
            <a:xfrm>
              <a:off x="6715126" y="6534150"/>
              <a:ext cx="555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4" name="Rectangle 160"/>
            <p:cNvSpPr>
              <a:spLocks noChangeArrowheads="1"/>
            </p:cNvSpPr>
            <p:nvPr/>
          </p:nvSpPr>
          <p:spPr bwMode="auto">
            <a:xfrm>
              <a:off x="6051551" y="5867401"/>
              <a:ext cx="206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5" name="Rectangle 161"/>
            <p:cNvSpPr>
              <a:spLocks noChangeArrowheads="1"/>
            </p:cNvSpPr>
            <p:nvPr/>
          </p:nvSpPr>
          <p:spPr bwMode="auto">
            <a:xfrm>
              <a:off x="6056313" y="5953126"/>
              <a:ext cx="196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6" name="Rectangle 162"/>
            <p:cNvSpPr>
              <a:spLocks noChangeArrowheads="1"/>
            </p:cNvSpPr>
            <p:nvPr/>
          </p:nvSpPr>
          <p:spPr bwMode="auto">
            <a:xfrm>
              <a:off x="6121401" y="60372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7" name="Rectangle 163"/>
            <p:cNvSpPr>
              <a:spLocks noChangeArrowheads="1"/>
            </p:cNvSpPr>
            <p:nvPr/>
          </p:nvSpPr>
          <p:spPr bwMode="auto">
            <a:xfrm>
              <a:off x="7799388" y="3567769"/>
              <a:ext cx="581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8" name="Rectangle 164"/>
            <p:cNvSpPr>
              <a:spLocks noChangeArrowheads="1"/>
            </p:cNvSpPr>
            <p:nvPr/>
          </p:nvSpPr>
          <p:spPr bwMode="auto">
            <a:xfrm>
              <a:off x="7804150" y="3375682"/>
              <a:ext cx="3778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Maple Ridge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9" name="Rectangle 165"/>
            <p:cNvSpPr>
              <a:spLocks noChangeArrowheads="1"/>
            </p:cNvSpPr>
            <p:nvPr/>
          </p:nvSpPr>
          <p:spPr bwMode="auto">
            <a:xfrm>
              <a:off x="5573713" y="5626101"/>
              <a:ext cx="206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0" name="Rectangle 166"/>
            <p:cNvSpPr>
              <a:spLocks noChangeArrowheads="1"/>
            </p:cNvSpPr>
            <p:nvPr/>
          </p:nvSpPr>
          <p:spPr bwMode="auto">
            <a:xfrm>
              <a:off x="5578476" y="5711826"/>
              <a:ext cx="196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1" name="Rectangle 167"/>
            <p:cNvSpPr>
              <a:spLocks noChangeArrowheads="1"/>
            </p:cNvSpPr>
            <p:nvPr/>
          </p:nvSpPr>
          <p:spPr bwMode="auto">
            <a:xfrm>
              <a:off x="5645151" y="5795963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2" name="Rectangle 168"/>
            <p:cNvSpPr>
              <a:spLocks noChangeArrowheads="1"/>
            </p:cNvSpPr>
            <p:nvPr/>
          </p:nvSpPr>
          <p:spPr bwMode="auto">
            <a:xfrm>
              <a:off x="4381501" y="5621338"/>
              <a:ext cx="327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3" name="Rectangle 169"/>
            <p:cNvSpPr>
              <a:spLocks noChangeArrowheads="1"/>
            </p:cNvSpPr>
            <p:nvPr/>
          </p:nvSpPr>
          <p:spPr bwMode="auto">
            <a:xfrm>
              <a:off x="4511676" y="5705476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4" name="Rectangle 170"/>
            <p:cNvSpPr>
              <a:spLocks noChangeArrowheads="1"/>
            </p:cNvSpPr>
            <p:nvPr/>
          </p:nvSpPr>
          <p:spPr bwMode="auto">
            <a:xfrm>
              <a:off x="5462588" y="5926138"/>
              <a:ext cx="2222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Vancouver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5" name="Rectangle 171"/>
            <p:cNvSpPr>
              <a:spLocks noChangeArrowheads="1"/>
            </p:cNvSpPr>
            <p:nvPr/>
          </p:nvSpPr>
          <p:spPr bwMode="auto">
            <a:xfrm>
              <a:off x="3184526" y="5910263"/>
              <a:ext cx="838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 Valley B (Lazo North)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6" name="Rectangle 172"/>
            <p:cNvSpPr>
              <a:spLocks noChangeArrowheads="1"/>
            </p:cNvSpPr>
            <p:nvPr/>
          </p:nvSpPr>
          <p:spPr bwMode="auto">
            <a:xfrm>
              <a:off x="6038851" y="6597650"/>
              <a:ext cx="4699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 Saanich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7" name="Rectangle 173"/>
            <p:cNvSpPr>
              <a:spLocks noChangeArrowheads="1"/>
            </p:cNvSpPr>
            <p:nvPr/>
          </p:nvSpPr>
          <p:spPr bwMode="auto">
            <a:xfrm>
              <a:off x="5253038" y="6175376"/>
              <a:ext cx="1492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Capital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8" name="Rectangle 174"/>
            <p:cNvSpPr>
              <a:spLocks noChangeArrowheads="1"/>
            </p:cNvSpPr>
            <p:nvPr/>
          </p:nvSpPr>
          <p:spPr bwMode="auto">
            <a:xfrm>
              <a:off x="5303838" y="622458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9" name="Rectangle 175"/>
            <p:cNvSpPr>
              <a:spLocks noChangeArrowheads="1"/>
            </p:cNvSpPr>
            <p:nvPr/>
          </p:nvSpPr>
          <p:spPr bwMode="auto">
            <a:xfrm>
              <a:off x="5272088" y="6275388"/>
              <a:ext cx="1111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0" name="Rectangle 176"/>
            <p:cNvSpPr>
              <a:spLocks noChangeArrowheads="1"/>
            </p:cNvSpPr>
            <p:nvPr/>
          </p:nvSpPr>
          <p:spPr bwMode="auto">
            <a:xfrm>
              <a:off x="5300663" y="6326188"/>
              <a:ext cx="539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1" name="Rectangle 177"/>
            <p:cNvSpPr>
              <a:spLocks noChangeArrowheads="1"/>
            </p:cNvSpPr>
            <p:nvPr/>
          </p:nvSpPr>
          <p:spPr bwMode="auto">
            <a:xfrm>
              <a:off x="6711951" y="6597650"/>
              <a:ext cx="5492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2" name="Rectangle 178"/>
            <p:cNvSpPr>
              <a:spLocks noChangeArrowheads="1"/>
            </p:cNvSpPr>
            <p:nvPr/>
          </p:nvSpPr>
          <p:spPr bwMode="auto">
            <a:xfrm>
              <a:off x="5099051" y="5867401"/>
              <a:ext cx="1873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3" name="Rectangle 179"/>
            <p:cNvSpPr>
              <a:spLocks noChangeArrowheads="1"/>
            </p:cNvSpPr>
            <p:nvPr/>
          </p:nvSpPr>
          <p:spPr bwMode="auto">
            <a:xfrm>
              <a:off x="5167313" y="5918201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4" name="Rectangle 180"/>
            <p:cNvSpPr>
              <a:spLocks noChangeArrowheads="1"/>
            </p:cNvSpPr>
            <p:nvPr/>
          </p:nvSpPr>
          <p:spPr bwMode="auto">
            <a:xfrm>
              <a:off x="4445001" y="5335588"/>
              <a:ext cx="200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5" name="Rectangle 181"/>
            <p:cNvSpPr>
              <a:spLocks noChangeArrowheads="1"/>
            </p:cNvSpPr>
            <p:nvPr/>
          </p:nvSpPr>
          <p:spPr bwMode="auto">
            <a:xfrm>
              <a:off x="4365626" y="5419726"/>
              <a:ext cx="3587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6" name="Rectangle 182"/>
            <p:cNvSpPr>
              <a:spLocks noChangeArrowheads="1"/>
            </p:cNvSpPr>
            <p:nvPr/>
          </p:nvSpPr>
          <p:spPr bwMode="auto">
            <a:xfrm>
              <a:off x="4510088" y="5505451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7" name="Rectangle 183"/>
            <p:cNvSpPr>
              <a:spLocks noChangeArrowheads="1"/>
            </p:cNvSpPr>
            <p:nvPr/>
          </p:nvSpPr>
          <p:spPr bwMode="auto">
            <a:xfrm>
              <a:off x="4067176" y="5202238"/>
              <a:ext cx="1714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8" name="Rectangle 184"/>
            <p:cNvSpPr>
              <a:spLocks noChangeArrowheads="1"/>
            </p:cNvSpPr>
            <p:nvPr/>
          </p:nvSpPr>
          <p:spPr bwMode="auto">
            <a:xfrm>
              <a:off x="3997326" y="5278438"/>
              <a:ext cx="3111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9" name="Rectangle 185"/>
            <p:cNvSpPr>
              <a:spLocks noChangeArrowheads="1"/>
            </p:cNvSpPr>
            <p:nvPr/>
          </p:nvSpPr>
          <p:spPr bwMode="auto">
            <a:xfrm>
              <a:off x="4122738" y="5353051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0" name="Rectangle 186"/>
            <p:cNvSpPr>
              <a:spLocks noChangeArrowheads="1"/>
            </p:cNvSpPr>
            <p:nvPr/>
          </p:nvSpPr>
          <p:spPr bwMode="auto">
            <a:xfrm>
              <a:off x="6040438" y="6407150"/>
              <a:ext cx="3079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Richmond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1" name="Rectangle 187"/>
            <p:cNvSpPr>
              <a:spLocks noChangeArrowheads="1"/>
            </p:cNvSpPr>
            <p:nvPr/>
          </p:nvSpPr>
          <p:spPr bwMode="auto">
            <a:xfrm>
              <a:off x="4664076" y="5794376"/>
              <a:ext cx="241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2" name="Rectangle 188"/>
            <p:cNvSpPr>
              <a:spLocks noChangeArrowheads="1"/>
            </p:cNvSpPr>
            <p:nvPr/>
          </p:nvSpPr>
          <p:spPr bwMode="auto">
            <a:xfrm>
              <a:off x="4630738" y="5878513"/>
              <a:ext cx="3079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Clayoquot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3" name="Rectangle 189"/>
            <p:cNvSpPr>
              <a:spLocks noChangeArrowheads="1"/>
            </p:cNvSpPr>
            <p:nvPr/>
          </p:nvSpPr>
          <p:spPr bwMode="auto">
            <a:xfrm>
              <a:off x="4730750" y="5962651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4" name="Rectangle 190"/>
            <p:cNvSpPr>
              <a:spLocks noChangeArrowheads="1"/>
            </p:cNvSpPr>
            <p:nvPr/>
          </p:nvSpPr>
          <p:spPr bwMode="auto">
            <a:xfrm>
              <a:off x="4951413" y="5745163"/>
              <a:ext cx="1492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5" name="Rectangle 191"/>
            <p:cNvSpPr>
              <a:spLocks noChangeArrowheads="1"/>
            </p:cNvSpPr>
            <p:nvPr/>
          </p:nvSpPr>
          <p:spPr bwMode="auto">
            <a:xfrm>
              <a:off x="4959351" y="5803901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6" name="Rectangle 192"/>
            <p:cNvSpPr>
              <a:spLocks noChangeArrowheads="1"/>
            </p:cNvSpPr>
            <p:nvPr/>
          </p:nvSpPr>
          <p:spPr bwMode="auto">
            <a:xfrm>
              <a:off x="5002213" y="5864226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7" name="Rectangle 193"/>
            <p:cNvSpPr>
              <a:spLocks noChangeArrowheads="1"/>
            </p:cNvSpPr>
            <p:nvPr/>
          </p:nvSpPr>
          <p:spPr bwMode="auto">
            <a:xfrm>
              <a:off x="5430838" y="6286501"/>
              <a:ext cx="1587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Victoria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8" name="Rectangle 194"/>
            <p:cNvSpPr>
              <a:spLocks noChangeArrowheads="1"/>
            </p:cNvSpPr>
            <p:nvPr/>
          </p:nvSpPr>
          <p:spPr bwMode="auto">
            <a:xfrm>
              <a:off x="6038851" y="6534150"/>
              <a:ext cx="4699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 Cowichan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9" name="Rectangle 195"/>
            <p:cNvSpPr>
              <a:spLocks noChangeArrowheads="1"/>
            </p:cNvSpPr>
            <p:nvPr/>
          </p:nvSpPr>
          <p:spPr bwMode="auto">
            <a:xfrm>
              <a:off x="6040438" y="6470650"/>
              <a:ext cx="4318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 River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0" name="Rectangle 196"/>
            <p:cNvSpPr>
              <a:spLocks noChangeArrowheads="1"/>
            </p:cNvSpPr>
            <p:nvPr/>
          </p:nvSpPr>
          <p:spPr bwMode="auto">
            <a:xfrm>
              <a:off x="5106988" y="5597526"/>
              <a:ext cx="1428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1" name="Rectangle 197"/>
            <p:cNvSpPr>
              <a:spLocks noChangeArrowheads="1"/>
            </p:cNvSpPr>
            <p:nvPr/>
          </p:nvSpPr>
          <p:spPr bwMode="auto">
            <a:xfrm>
              <a:off x="5121276" y="5654676"/>
              <a:ext cx="1143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2" name="Rectangle 198"/>
            <p:cNvSpPr>
              <a:spLocks noChangeArrowheads="1"/>
            </p:cNvSpPr>
            <p:nvPr/>
          </p:nvSpPr>
          <p:spPr bwMode="auto">
            <a:xfrm>
              <a:off x="5154613" y="571658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3" name="Rectangle 199"/>
            <p:cNvSpPr>
              <a:spLocks noChangeArrowheads="1"/>
            </p:cNvSpPr>
            <p:nvPr/>
          </p:nvSpPr>
          <p:spPr bwMode="auto">
            <a:xfrm rot="21540000">
              <a:off x="7821613" y="3235982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4" name="Rectangle 200"/>
            <p:cNvSpPr>
              <a:spLocks noChangeArrowheads="1"/>
            </p:cNvSpPr>
            <p:nvPr/>
          </p:nvSpPr>
          <p:spPr bwMode="auto">
            <a:xfrm rot="21540000">
              <a:off x="7869238" y="3235982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5" name="Rectangle 201"/>
            <p:cNvSpPr>
              <a:spLocks noChangeArrowheads="1"/>
            </p:cNvSpPr>
            <p:nvPr/>
          </p:nvSpPr>
          <p:spPr bwMode="auto">
            <a:xfrm rot="21540000">
              <a:off x="7888288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6" name="Rectangle 202"/>
            <p:cNvSpPr>
              <a:spLocks noChangeArrowheads="1"/>
            </p:cNvSpPr>
            <p:nvPr/>
          </p:nvSpPr>
          <p:spPr bwMode="auto">
            <a:xfrm rot="21540000">
              <a:off x="7921625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7" name="Rectangle 203"/>
            <p:cNvSpPr>
              <a:spLocks noChangeArrowheads="1"/>
            </p:cNvSpPr>
            <p:nvPr/>
          </p:nvSpPr>
          <p:spPr bwMode="auto">
            <a:xfrm rot="21540000">
              <a:off x="7953375" y="3235982"/>
              <a:ext cx="44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8" name="Rectangle 204"/>
            <p:cNvSpPr>
              <a:spLocks noChangeArrowheads="1"/>
            </p:cNvSpPr>
            <p:nvPr/>
          </p:nvSpPr>
          <p:spPr bwMode="auto">
            <a:xfrm rot="21540000">
              <a:off x="7972425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0" name="Rectangle 206"/>
            <p:cNvSpPr>
              <a:spLocks noChangeArrowheads="1"/>
            </p:cNvSpPr>
            <p:nvPr/>
          </p:nvSpPr>
          <p:spPr bwMode="auto">
            <a:xfrm rot="21540000">
              <a:off x="8004175" y="3235982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1" name="Rectangle 207"/>
            <p:cNvSpPr>
              <a:spLocks noChangeArrowheads="1"/>
            </p:cNvSpPr>
            <p:nvPr/>
          </p:nvSpPr>
          <p:spPr bwMode="auto">
            <a:xfrm rot="21540000">
              <a:off x="8043862" y="3235982"/>
              <a:ext cx="68263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2" name="Rectangle 208"/>
            <p:cNvSpPr>
              <a:spLocks noChangeArrowheads="1"/>
            </p:cNvSpPr>
            <p:nvPr/>
          </p:nvSpPr>
          <p:spPr bwMode="auto">
            <a:xfrm rot="21540000">
              <a:off x="8083550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3" name="Rectangle 209"/>
            <p:cNvSpPr>
              <a:spLocks noChangeArrowheads="1"/>
            </p:cNvSpPr>
            <p:nvPr/>
          </p:nvSpPr>
          <p:spPr bwMode="auto">
            <a:xfrm rot="21540000">
              <a:off x="8115300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4" name="Rectangle 210"/>
            <p:cNvSpPr>
              <a:spLocks noChangeArrowheads="1"/>
            </p:cNvSpPr>
            <p:nvPr/>
          </p:nvSpPr>
          <p:spPr bwMode="auto">
            <a:xfrm rot="21540000">
              <a:off x="8150225" y="3235982"/>
              <a:ext cx="5873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5" name="Rectangle 211"/>
            <p:cNvSpPr>
              <a:spLocks noChangeArrowheads="1"/>
            </p:cNvSpPr>
            <p:nvPr/>
          </p:nvSpPr>
          <p:spPr bwMode="auto">
            <a:xfrm rot="21540000">
              <a:off x="8181975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6" name="Rectangle 212"/>
            <p:cNvSpPr>
              <a:spLocks noChangeArrowheads="1"/>
            </p:cNvSpPr>
            <p:nvPr/>
          </p:nvSpPr>
          <p:spPr bwMode="auto">
            <a:xfrm rot="21540000">
              <a:off x="8213725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u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7" name="Rectangle 213"/>
            <p:cNvSpPr>
              <a:spLocks noChangeArrowheads="1"/>
            </p:cNvSpPr>
            <p:nvPr/>
          </p:nvSpPr>
          <p:spPr bwMode="auto">
            <a:xfrm rot="21540000">
              <a:off x="8248650" y="3235982"/>
              <a:ext cx="5873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8" name="Rectangle 214"/>
            <p:cNvSpPr>
              <a:spLocks noChangeArrowheads="1"/>
            </p:cNvSpPr>
            <p:nvPr/>
          </p:nvSpPr>
          <p:spPr bwMode="auto">
            <a:xfrm rot="21540000">
              <a:off x="8277225" y="3235982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9" name="Rectangle 215"/>
            <p:cNvSpPr>
              <a:spLocks noChangeArrowheads="1"/>
            </p:cNvSpPr>
            <p:nvPr/>
          </p:nvSpPr>
          <p:spPr bwMode="auto">
            <a:xfrm rot="21540000">
              <a:off x="8312150" y="3235982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0" name="Rectangle 216"/>
            <p:cNvSpPr>
              <a:spLocks noChangeArrowheads="1"/>
            </p:cNvSpPr>
            <p:nvPr/>
          </p:nvSpPr>
          <p:spPr bwMode="auto">
            <a:xfrm rot="21540000">
              <a:off x="8348662" y="3235982"/>
              <a:ext cx="68263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1" name="Rectangle 217"/>
            <p:cNvSpPr>
              <a:spLocks noChangeArrowheads="1"/>
            </p:cNvSpPr>
            <p:nvPr/>
          </p:nvSpPr>
          <p:spPr bwMode="auto">
            <a:xfrm>
              <a:off x="5878513" y="5526088"/>
              <a:ext cx="206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2" name="Rectangle 218"/>
            <p:cNvSpPr>
              <a:spLocks noChangeArrowheads="1"/>
            </p:cNvSpPr>
            <p:nvPr/>
          </p:nvSpPr>
          <p:spPr bwMode="auto">
            <a:xfrm>
              <a:off x="5883275" y="5610226"/>
              <a:ext cx="196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3" name="Rectangle 219"/>
            <p:cNvSpPr>
              <a:spLocks noChangeArrowheads="1"/>
            </p:cNvSpPr>
            <p:nvPr/>
          </p:nvSpPr>
          <p:spPr bwMode="auto">
            <a:xfrm>
              <a:off x="5948363" y="5695951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4" name="Rectangle 220"/>
            <p:cNvSpPr>
              <a:spLocks noChangeArrowheads="1"/>
            </p:cNvSpPr>
            <p:nvPr/>
          </p:nvSpPr>
          <p:spPr bwMode="auto">
            <a:xfrm>
              <a:off x="3192463" y="6099176"/>
              <a:ext cx="584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Alberni-Clayoquot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5" name="Rectangle 221"/>
            <p:cNvSpPr>
              <a:spLocks noChangeArrowheads="1"/>
            </p:cNvSpPr>
            <p:nvPr/>
          </p:nvSpPr>
          <p:spPr bwMode="auto">
            <a:xfrm>
              <a:off x="5764213" y="5665788"/>
              <a:ext cx="206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6" name="Rectangle 222"/>
            <p:cNvSpPr>
              <a:spLocks noChangeArrowheads="1"/>
            </p:cNvSpPr>
            <p:nvPr/>
          </p:nvSpPr>
          <p:spPr bwMode="auto">
            <a:xfrm>
              <a:off x="5768975" y="5751513"/>
              <a:ext cx="196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7" name="Rectangle 223"/>
            <p:cNvSpPr>
              <a:spLocks noChangeArrowheads="1"/>
            </p:cNvSpPr>
            <p:nvPr/>
          </p:nvSpPr>
          <p:spPr bwMode="auto">
            <a:xfrm>
              <a:off x="5832475" y="5835651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8" name="Rectangle 224"/>
            <p:cNvSpPr>
              <a:spLocks noChangeArrowheads="1"/>
            </p:cNvSpPr>
            <p:nvPr/>
          </p:nvSpPr>
          <p:spPr bwMode="auto">
            <a:xfrm>
              <a:off x="5919788" y="5851526"/>
              <a:ext cx="1397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9" name="Rectangle 225"/>
            <p:cNvSpPr>
              <a:spLocks noChangeArrowheads="1"/>
            </p:cNvSpPr>
            <p:nvPr/>
          </p:nvSpPr>
          <p:spPr bwMode="auto">
            <a:xfrm>
              <a:off x="5922963" y="5910263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0" name="Rectangle 226"/>
            <p:cNvSpPr>
              <a:spLocks noChangeArrowheads="1"/>
            </p:cNvSpPr>
            <p:nvPr/>
          </p:nvSpPr>
          <p:spPr bwMode="auto">
            <a:xfrm>
              <a:off x="5965825" y="597058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1" name="Rectangle 227"/>
            <p:cNvSpPr>
              <a:spLocks noChangeArrowheads="1"/>
            </p:cNvSpPr>
            <p:nvPr/>
          </p:nvSpPr>
          <p:spPr bwMode="auto">
            <a:xfrm>
              <a:off x="5091113" y="5938838"/>
              <a:ext cx="276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2" name="Rectangle 228"/>
            <p:cNvSpPr>
              <a:spLocks noChangeArrowheads="1"/>
            </p:cNvSpPr>
            <p:nvPr/>
          </p:nvSpPr>
          <p:spPr bwMode="auto">
            <a:xfrm>
              <a:off x="5194300" y="602456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3" name="Rectangle 229"/>
            <p:cNvSpPr>
              <a:spLocks noChangeArrowheads="1"/>
            </p:cNvSpPr>
            <p:nvPr/>
          </p:nvSpPr>
          <p:spPr bwMode="auto">
            <a:xfrm>
              <a:off x="5688013" y="5229226"/>
              <a:ext cx="323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4" name="Rectangle 230"/>
            <p:cNvSpPr>
              <a:spLocks noChangeArrowheads="1"/>
            </p:cNvSpPr>
            <p:nvPr/>
          </p:nvSpPr>
          <p:spPr bwMode="auto">
            <a:xfrm>
              <a:off x="5737225" y="5313363"/>
              <a:ext cx="2254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5" name="Rectangle 231"/>
            <p:cNvSpPr>
              <a:spLocks noChangeArrowheads="1"/>
            </p:cNvSpPr>
            <p:nvPr/>
          </p:nvSpPr>
          <p:spPr bwMode="auto">
            <a:xfrm>
              <a:off x="5816600" y="53990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6" name="Rectangle 232"/>
            <p:cNvSpPr>
              <a:spLocks noChangeArrowheads="1"/>
            </p:cNvSpPr>
            <p:nvPr/>
          </p:nvSpPr>
          <p:spPr bwMode="auto">
            <a:xfrm>
              <a:off x="3181350" y="5970588"/>
              <a:ext cx="1130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 D (Oyster Bay - Buttle Lake)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7" name="Rectangle 233"/>
            <p:cNvSpPr>
              <a:spLocks noChangeArrowheads="1"/>
            </p:cNvSpPr>
            <p:nvPr/>
          </p:nvSpPr>
          <p:spPr bwMode="auto">
            <a:xfrm>
              <a:off x="5367338" y="6034088"/>
              <a:ext cx="1492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Capital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8" name="Rectangle 234"/>
            <p:cNvSpPr>
              <a:spLocks noChangeArrowheads="1"/>
            </p:cNvSpPr>
            <p:nvPr/>
          </p:nvSpPr>
          <p:spPr bwMode="auto">
            <a:xfrm>
              <a:off x="5416550" y="6089651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9" name="Rectangle 235"/>
            <p:cNvSpPr>
              <a:spLocks noChangeArrowheads="1"/>
            </p:cNvSpPr>
            <p:nvPr/>
          </p:nvSpPr>
          <p:spPr bwMode="auto">
            <a:xfrm>
              <a:off x="5789613" y="5919788"/>
              <a:ext cx="1397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0" name="Rectangle 236"/>
            <p:cNvSpPr>
              <a:spLocks noChangeArrowheads="1"/>
            </p:cNvSpPr>
            <p:nvPr/>
          </p:nvSpPr>
          <p:spPr bwMode="auto">
            <a:xfrm>
              <a:off x="5792788" y="5970588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1" name="Rectangle 237"/>
            <p:cNvSpPr>
              <a:spLocks noChangeArrowheads="1"/>
            </p:cNvSpPr>
            <p:nvPr/>
          </p:nvSpPr>
          <p:spPr bwMode="auto">
            <a:xfrm>
              <a:off x="5834063" y="6021388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2" name="Rectangle 238"/>
            <p:cNvSpPr>
              <a:spLocks noChangeArrowheads="1"/>
            </p:cNvSpPr>
            <p:nvPr/>
          </p:nvSpPr>
          <p:spPr bwMode="auto">
            <a:xfrm>
              <a:off x="7791450" y="3312182"/>
              <a:ext cx="1095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I (Blue Sky 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3" name="Rectangle 239"/>
            <p:cNvSpPr>
              <a:spLocks noChangeArrowheads="1"/>
            </p:cNvSpPr>
            <p:nvPr/>
          </p:nvSpPr>
          <p:spPr bwMode="auto">
            <a:xfrm>
              <a:off x="5473700" y="5375276"/>
              <a:ext cx="2698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4" name="Rectangle 240"/>
            <p:cNvSpPr>
              <a:spLocks noChangeArrowheads="1"/>
            </p:cNvSpPr>
            <p:nvPr/>
          </p:nvSpPr>
          <p:spPr bwMode="auto">
            <a:xfrm>
              <a:off x="5516563" y="5441951"/>
              <a:ext cx="1841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5" name="Rectangle 241"/>
            <p:cNvSpPr>
              <a:spLocks noChangeArrowheads="1"/>
            </p:cNvSpPr>
            <p:nvPr/>
          </p:nvSpPr>
          <p:spPr bwMode="auto">
            <a:xfrm>
              <a:off x="5578475" y="5510213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6" name="Rectangle 242"/>
            <p:cNvSpPr>
              <a:spLocks noChangeArrowheads="1"/>
            </p:cNvSpPr>
            <p:nvPr/>
          </p:nvSpPr>
          <p:spPr bwMode="auto">
            <a:xfrm>
              <a:off x="3179763" y="6034088"/>
              <a:ext cx="1209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 Valley C (Puntledge - Black Creek)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7" name="Rectangle 243"/>
            <p:cNvSpPr>
              <a:spLocks noChangeArrowheads="1"/>
            </p:cNvSpPr>
            <p:nvPr/>
          </p:nvSpPr>
          <p:spPr bwMode="auto">
            <a:xfrm>
              <a:off x="5259388" y="5610226"/>
              <a:ext cx="2889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Sunshine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8" name="Rectangle 244"/>
            <p:cNvSpPr>
              <a:spLocks noChangeArrowheads="1"/>
            </p:cNvSpPr>
            <p:nvPr/>
          </p:nvSpPr>
          <p:spPr bwMode="auto">
            <a:xfrm>
              <a:off x="5308600" y="5695951"/>
              <a:ext cx="190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9" name="Rectangle 245"/>
            <p:cNvSpPr>
              <a:spLocks noChangeArrowheads="1"/>
            </p:cNvSpPr>
            <p:nvPr/>
          </p:nvSpPr>
          <p:spPr bwMode="auto">
            <a:xfrm>
              <a:off x="5370513" y="57800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0" name="Rectangle 246"/>
            <p:cNvSpPr>
              <a:spLocks noChangeArrowheads="1"/>
            </p:cNvSpPr>
            <p:nvPr/>
          </p:nvSpPr>
          <p:spPr bwMode="auto">
            <a:xfrm>
              <a:off x="7799387" y="3188357"/>
              <a:ext cx="587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Squamish-Lillooet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1" name="Rectangle 247"/>
            <p:cNvSpPr>
              <a:spLocks noChangeArrowheads="1"/>
            </p:cNvSpPr>
            <p:nvPr/>
          </p:nvSpPr>
          <p:spPr bwMode="auto">
            <a:xfrm>
              <a:off x="6134100" y="5048251"/>
              <a:ext cx="2317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2" name="Rectangle 248"/>
            <p:cNvSpPr>
              <a:spLocks noChangeArrowheads="1"/>
            </p:cNvSpPr>
            <p:nvPr/>
          </p:nvSpPr>
          <p:spPr bwMode="auto">
            <a:xfrm>
              <a:off x="6183313" y="5106988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3" name="Rectangle 249"/>
            <p:cNvSpPr>
              <a:spLocks noChangeArrowheads="1"/>
            </p:cNvSpPr>
            <p:nvPr/>
          </p:nvSpPr>
          <p:spPr bwMode="auto">
            <a:xfrm>
              <a:off x="6230938" y="5167313"/>
              <a:ext cx="381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4" name="Rectangle 250"/>
            <p:cNvSpPr>
              <a:spLocks noChangeArrowheads="1"/>
            </p:cNvSpPr>
            <p:nvPr/>
          </p:nvSpPr>
          <p:spPr bwMode="auto">
            <a:xfrm>
              <a:off x="6164263" y="5226051"/>
              <a:ext cx="171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(Copper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5" name="Rectangle 251"/>
            <p:cNvSpPr>
              <a:spLocks noChangeArrowheads="1"/>
            </p:cNvSpPr>
            <p:nvPr/>
          </p:nvSpPr>
          <p:spPr bwMode="auto">
            <a:xfrm>
              <a:off x="6178550" y="5284788"/>
              <a:ext cx="1428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Desert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6" name="Rectangle 252"/>
            <p:cNvSpPr>
              <a:spLocks noChangeArrowheads="1"/>
            </p:cNvSpPr>
            <p:nvPr/>
          </p:nvSpPr>
          <p:spPr bwMode="auto">
            <a:xfrm>
              <a:off x="6159500" y="5345113"/>
              <a:ext cx="1809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7" name="Rectangle 253"/>
            <p:cNvSpPr>
              <a:spLocks noChangeArrowheads="1"/>
            </p:cNvSpPr>
            <p:nvPr/>
          </p:nvSpPr>
          <p:spPr bwMode="auto">
            <a:xfrm>
              <a:off x="6715125" y="6470650"/>
              <a:ext cx="454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 Valley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8" name="Rectangle 254"/>
            <p:cNvSpPr>
              <a:spLocks noChangeArrowheads="1"/>
            </p:cNvSpPr>
            <p:nvPr/>
          </p:nvSpPr>
          <p:spPr bwMode="auto">
            <a:xfrm>
              <a:off x="4970463" y="6029326"/>
              <a:ext cx="2000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9" name="Rectangle 255"/>
            <p:cNvSpPr>
              <a:spLocks noChangeArrowheads="1"/>
            </p:cNvSpPr>
            <p:nvPr/>
          </p:nvSpPr>
          <p:spPr bwMode="auto">
            <a:xfrm>
              <a:off x="4943475" y="6096001"/>
              <a:ext cx="2540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Clayoquot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0" name="Rectangle 256"/>
            <p:cNvSpPr>
              <a:spLocks noChangeArrowheads="1"/>
            </p:cNvSpPr>
            <p:nvPr/>
          </p:nvSpPr>
          <p:spPr bwMode="auto">
            <a:xfrm>
              <a:off x="5041900" y="6164263"/>
              <a:ext cx="571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1" name="Rectangle 257"/>
            <p:cNvSpPr>
              <a:spLocks noChangeArrowheads="1"/>
            </p:cNvSpPr>
            <p:nvPr/>
          </p:nvSpPr>
          <p:spPr bwMode="auto">
            <a:xfrm>
              <a:off x="4954588" y="5121276"/>
              <a:ext cx="327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2" name="Rectangle 258"/>
            <p:cNvSpPr>
              <a:spLocks noChangeArrowheads="1"/>
            </p:cNvSpPr>
            <p:nvPr/>
          </p:nvSpPr>
          <p:spPr bwMode="auto">
            <a:xfrm>
              <a:off x="5083175" y="520541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3" name="Rectangle 259"/>
            <p:cNvSpPr>
              <a:spLocks noChangeArrowheads="1"/>
            </p:cNvSpPr>
            <p:nvPr/>
          </p:nvSpPr>
          <p:spPr bwMode="auto">
            <a:xfrm>
              <a:off x="5129213" y="5295901"/>
              <a:ext cx="2095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4" name="Rectangle 260"/>
            <p:cNvSpPr>
              <a:spLocks noChangeArrowheads="1"/>
            </p:cNvSpPr>
            <p:nvPr/>
          </p:nvSpPr>
          <p:spPr bwMode="auto">
            <a:xfrm>
              <a:off x="5148263" y="5380038"/>
              <a:ext cx="171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5" name="Rectangle 261"/>
            <p:cNvSpPr>
              <a:spLocks noChangeArrowheads="1"/>
            </p:cNvSpPr>
            <p:nvPr/>
          </p:nvSpPr>
          <p:spPr bwMode="auto">
            <a:xfrm>
              <a:off x="5200650" y="54657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6" name="Rectangle 262"/>
            <p:cNvSpPr>
              <a:spLocks noChangeArrowheads="1"/>
            </p:cNvSpPr>
            <p:nvPr/>
          </p:nvSpPr>
          <p:spPr bwMode="auto">
            <a:xfrm>
              <a:off x="3190875" y="6226176"/>
              <a:ext cx="546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7" name="Rectangle 263"/>
            <p:cNvSpPr>
              <a:spLocks noChangeArrowheads="1"/>
            </p:cNvSpPr>
            <p:nvPr/>
          </p:nvSpPr>
          <p:spPr bwMode="auto">
            <a:xfrm>
              <a:off x="3190875" y="5846763"/>
              <a:ext cx="6127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 Waddington 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8" name="Rectangle 264"/>
            <p:cNvSpPr>
              <a:spLocks noChangeArrowheads="1"/>
            </p:cNvSpPr>
            <p:nvPr/>
          </p:nvSpPr>
          <p:spPr bwMode="auto">
            <a:xfrm>
              <a:off x="5622925" y="5989638"/>
              <a:ext cx="2032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Langley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9" name="Rectangle 265"/>
            <p:cNvSpPr>
              <a:spLocks noChangeArrowheads="1"/>
            </p:cNvSpPr>
            <p:nvPr/>
          </p:nvSpPr>
          <p:spPr bwMode="auto">
            <a:xfrm>
              <a:off x="5438775" y="5122863"/>
              <a:ext cx="323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0" name="Rectangle 266"/>
            <p:cNvSpPr>
              <a:spLocks noChangeArrowheads="1"/>
            </p:cNvSpPr>
            <p:nvPr/>
          </p:nvSpPr>
          <p:spPr bwMode="auto">
            <a:xfrm>
              <a:off x="5487988" y="5208588"/>
              <a:ext cx="2254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1" name="Rectangle 267"/>
            <p:cNvSpPr>
              <a:spLocks noChangeArrowheads="1"/>
            </p:cNvSpPr>
            <p:nvPr/>
          </p:nvSpPr>
          <p:spPr bwMode="auto">
            <a:xfrm>
              <a:off x="5567363" y="5292726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2" name="Rectangle 268"/>
            <p:cNvSpPr>
              <a:spLocks noChangeArrowheads="1"/>
            </p:cNvSpPr>
            <p:nvPr/>
          </p:nvSpPr>
          <p:spPr bwMode="auto">
            <a:xfrm>
              <a:off x="3190875" y="6162676"/>
              <a:ext cx="5238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I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3" name="Rectangle 269"/>
            <p:cNvSpPr>
              <a:spLocks noChangeArrowheads="1"/>
            </p:cNvSpPr>
            <p:nvPr/>
          </p:nvSpPr>
          <p:spPr bwMode="auto">
            <a:xfrm>
              <a:off x="7270750" y="5384801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4" name="Rectangle 270"/>
            <p:cNvSpPr>
              <a:spLocks noChangeArrowheads="1"/>
            </p:cNvSpPr>
            <p:nvPr/>
          </p:nvSpPr>
          <p:spPr bwMode="auto">
            <a:xfrm>
              <a:off x="7239000" y="5470526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5" name="Rectangle 271"/>
            <p:cNvSpPr>
              <a:spLocks noChangeArrowheads="1"/>
            </p:cNvSpPr>
            <p:nvPr/>
          </p:nvSpPr>
          <p:spPr bwMode="auto">
            <a:xfrm>
              <a:off x="7350125" y="555466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6" name="Rectangle 272"/>
            <p:cNvSpPr>
              <a:spLocks noChangeArrowheads="1"/>
            </p:cNvSpPr>
            <p:nvPr/>
          </p:nvSpPr>
          <p:spPr bwMode="auto">
            <a:xfrm>
              <a:off x="6588125" y="5554663"/>
              <a:ext cx="1968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7" name="Rectangle 273"/>
            <p:cNvSpPr>
              <a:spLocks noChangeArrowheads="1"/>
            </p:cNvSpPr>
            <p:nvPr/>
          </p:nvSpPr>
          <p:spPr bwMode="auto">
            <a:xfrm>
              <a:off x="6550025" y="5630863"/>
              <a:ext cx="2730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8" name="Rectangle 274"/>
            <p:cNvSpPr>
              <a:spLocks noChangeArrowheads="1"/>
            </p:cNvSpPr>
            <p:nvPr/>
          </p:nvSpPr>
          <p:spPr bwMode="auto">
            <a:xfrm>
              <a:off x="6637338" y="5851526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9" name="Rectangle 275"/>
            <p:cNvSpPr>
              <a:spLocks noChangeArrowheads="1"/>
            </p:cNvSpPr>
            <p:nvPr/>
          </p:nvSpPr>
          <p:spPr bwMode="auto">
            <a:xfrm>
              <a:off x="6637338" y="5937251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Boundary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0" name="Rectangle 276"/>
            <p:cNvSpPr>
              <a:spLocks noChangeArrowheads="1"/>
            </p:cNvSpPr>
            <p:nvPr/>
          </p:nvSpPr>
          <p:spPr bwMode="auto">
            <a:xfrm>
              <a:off x="6750050" y="60213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1" name="Rectangle 277"/>
            <p:cNvSpPr>
              <a:spLocks noChangeArrowheads="1"/>
            </p:cNvSpPr>
            <p:nvPr/>
          </p:nvSpPr>
          <p:spPr bwMode="auto">
            <a:xfrm>
              <a:off x="8251825" y="5640388"/>
              <a:ext cx="7588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2" name="Rectangle 278"/>
            <p:cNvSpPr>
              <a:spLocks noChangeArrowheads="1"/>
            </p:cNvSpPr>
            <p:nvPr/>
          </p:nvSpPr>
          <p:spPr bwMode="auto">
            <a:xfrm>
              <a:off x="8253413" y="5133976"/>
              <a:ext cx="628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Columbia-Shuswap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3" name="Rectangle 279"/>
            <p:cNvSpPr>
              <a:spLocks noChangeArrowheads="1"/>
            </p:cNvSpPr>
            <p:nvPr/>
          </p:nvSpPr>
          <p:spPr bwMode="auto">
            <a:xfrm>
              <a:off x="7799387" y="3694769"/>
              <a:ext cx="628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Columbia-Shuswap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4" name="Rectangle 280"/>
            <p:cNvSpPr>
              <a:spLocks noChangeArrowheads="1"/>
            </p:cNvSpPr>
            <p:nvPr/>
          </p:nvSpPr>
          <p:spPr bwMode="auto">
            <a:xfrm>
              <a:off x="7691438" y="5305426"/>
              <a:ext cx="149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5" name="Rectangle 281"/>
            <p:cNvSpPr>
              <a:spLocks noChangeArrowheads="1"/>
            </p:cNvSpPr>
            <p:nvPr/>
          </p:nvSpPr>
          <p:spPr bwMode="auto">
            <a:xfrm>
              <a:off x="7620000" y="5391151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6" name="Rectangle 282"/>
            <p:cNvSpPr>
              <a:spLocks noChangeArrowheads="1"/>
            </p:cNvSpPr>
            <p:nvPr/>
          </p:nvSpPr>
          <p:spPr bwMode="auto">
            <a:xfrm>
              <a:off x="7734300" y="5475288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7" name="Rectangle 283"/>
            <p:cNvSpPr>
              <a:spLocks noChangeArrowheads="1"/>
            </p:cNvSpPr>
            <p:nvPr/>
          </p:nvSpPr>
          <p:spPr bwMode="auto">
            <a:xfrm>
              <a:off x="6983413" y="5324476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8" name="Rectangle 284"/>
            <p:cNvSpPr>
              <a:spLocks noChangeArrowheads="1"/>
            </p:cNvSpPr>
            <p:nvPr/>
          </p:nvSpPr>
          <p:spPr bwMode="auto">
            <a:xfrm>
              <a:off x="6951663" y="5410201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9" name="Rectangle 285"/>
            <p:cNvSpPr>
              <a:spLocks noChangeArrowheads="1"/>
            </p:cNvSpPr>
            <p:nvPr/>
          </p:nvSpPr>
          <p:spPr bwMode="auto">
            <a:xfrm>
              <a:off x="7064375" y="549433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0" name="Rectangle 286"/>
            <p:cNvSpPr>
              <a:spLocks noChangeArrowheads="1"/>
            </p:cNvSpPr>
            <p:nvPr/>
          </p:nvSpPr>
          <p:spPr bwMode="auto">
            <a:xfrm>
              <a:off x="8255000" y="5197476"/>
              <a:ext cx="5429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 Okanagan 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1" name="Rectangle 287"/>
            <p:cNvSpPr>
              <a:spLocks noChangeArrowheads="1"/>
            </p:cNvSpPr>
            <p:nvPr/>
          </p:nvSpPr>
          <p:spPr bwMode="auto">
            <a:xfrm>
              <a:off x="7029450" y="4691063"/>
              <a:ext cx="546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 Okanagan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2" name="Rectangle 288"/>
            <p:cNvSpPr>
              <a:spLocks noChangeArrowheads="1"/>
            </p:cNvSpPr>
            <p:nvPr/>
          </p:nvSpPr>
          <p:spPr bwMode="auto">
            <a:xfrm>
              <a:off x="8256588" y="5324476"/>
              <a:ext cx="5492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 Okanagan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3" name="Rectangle 289"/>
            <p:cNvSpPr>
              <a:spLocks noChangeArrowheads="1"/>
            </p:cNvSpPr>
            <p:nvPr/>
          </p:nvSpPr>
          <p:spPr bwMode="auto">
            <a:xfrm>
              <a:off x="8255000" y="5513388"/>
              <a:ext cx="6381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 Boundary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4" name="Rectangle 290"/>
            <p:cNvSpPr>
              <a:spLocks noChangeArrowheads="1"/>
            </p:cNvSpPr>
            <p:nvPr/>
          </p:nvSpPr>
          <p:spPr bwMode="auto">
            <a:xfrm>
              <a:off x="7092950" y="5568951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5" name="Rectangle 291"/>
            <p:cNvSpPr>
              <a:spLocks noChangeArrowheads="1"/>
            </p:cNvSpPr>
            <p:nvPr/>
          </p:nvSpPr>
          <p:spPr bwMode="auto">
            <a:xfrm>
              <a:off x="7061200" y="5653088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6" name="Rectangle 292"/>
            <p:cNvSpPr>
              <a:spLocks noChangeArrowheads="1"/>
            </p:cNvSpPr>
            <p:nvPr/>
          </p:nvSpPr>
          <p:spPr bwMode="auto">
            <a:xfrm>
              <a:off x="7172325" y="573881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7" name="Rectangle 293"/>
            <p:cNvSpPr>
              <a:spLocks noChangeArrowheads="1"/>
            </p:cNvSpPr>
            <p:nvPr/>
          </p:nvSpPr>
          <p:spPr bwMode="auto">
            <a:xfrm>
              <a:off x="8308975" y="6337301"/>
              <a:ext cx="7588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8" name="Rectangle 294"/>
            <p:cNvSpPr>
              <a:spLocks noChangeArrowheads="1"/>
            </p:cNvSpPr>
            <p:nvPr/>
          </p:nvSpPr>
          <p:spPr bwMode="auto">
            <a:xfrm rot="21540000">
              <a:off x="8337550" y="6135688"/>
              <a:ext cx="7143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9" name="Rectangle 295"/>
            <p:cNvSpPr>
              <a:spLocks noChangeArrowheads="1"/>
            </p:cNvSpPr>
            <p:nvPr/>
          </p:nvSpPr>
          <p:spPr bwMode="auto">
            <a:xfrm rot="21540000">
              <a:off x="8380412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0" name="Rectangle 296"/>
            <p:cNvSpPr>
              <a:spLocks noChangeArrowheads="1"/>
            </p:cNvSpPr>
            <p:nvPr/>
          </p:nvSpPr>
          <p:spPr bwMode="auto">
            <a:xfrm rot="21540000">
              <a:off x="8413750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1" name="Rectangle 297"/>
            <p:cNvSpPr>
              <a:spLocks noChangeArrowheads="1"/>
            </p:cNvSpPr>
            <p:nvPr/>
          </p:nvSpPr>
          <p:spPr bwMode="auto">
            <a:xfrm rot="21540000">
              <a:off x="8447087" y="6135688"/>
              <a:ext cx="44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2" name="Rectangle 298"/>
            <p:cNvSpPr>
              <a:spLocks noChangeArrowheads="1"/>
            </p:cNvSpPr>
            <p:nvPr/>
          </p:nvSpPr>
          <p:spPr bwMode="auto">
            <a:xfrm rot="21540000">
              <a:off x="8464550" y="6135688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3" name="Rectangle 299"/>
            <p:cNvSpPr>
              <a:spLocks noChangeArrowheads="1"/>
            </p:cNvSpPr>
            <p:nvPr/>
          </p:nvSpPr>
          <p:spPr bwMode="auto">
            <a:xfrm rot="21540000">
              <a:off x="8483600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4" name="Rectangle 300"/>
            <p:cNvSpPr>
              <a:spLocks noChangeArrowheads="1"/>
            </p:cNvSpPr>
            <p:nvPr/>
          </p:nvSpPr>
          <p:spPr bwMode="auto">
            <a:xfrm rot="21540000">
              <a:off x="8518525" y="6135688"/>
              <a:ext cx="3968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5" name="Rectangle 301"/>
            <p:cNvSpPr>
              <a:spLocks noChangeArrowheads="1"/>
            </p:cNvSpPr>
            <p:nvPr/>
          </p:nvSpPr>
          <p:spPr bwMode="auto">
            <a:xfrm rot="21540000">
              <a:off x="8547100" y="6135688"/>
              <a:ext cx="68263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6" name="Rectangle 302"/>
            <p:cNvSpPr>
              <a:spLocks noChangeArrowheads="1"/>
            </p:cNvSpPr>
            <p:nvPr/>
          </p:nvSpPr>
          <p:spPr bwMode="auto">
            <a:xfrm rot="21540000">
              <a:off x="8589962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7" name="Rectangle 303"/>
            <p:cNvSpPr>
              <a:spLocks noChangeArrowheads="1"/>
            </p:cNvSpPr>
            <p:nvPr/>
          </p:nvSpPr>
          <p:spPr bwMode="auto">
            <a:xfrm rot="21540000">
              <a:off x="8621712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8" name="Rectangle 304"/>
            <p:cNvSpPr>
              <a:spLocks noChangeArrowheads="1"/>
            </p:cNvSpPr>
            <p:nvPr/>
          </p:nvSpPr>
          <p:spPr bwMode="auto">
            <a:xfrm rot="21540000">
              <a:off x="8655050" y="6135688"/>
              <a:ext cx="44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9" name="Rectangle 305"/>
            <p:cNvSpPr>
              <a:spLocks noChangeArrowheads="1"/>
            </p:cNvSpPr>
            <p:nvPr/>
          </p:nvSpPr>
          <p:spPr bwMode="auto">
            <a:xfrm rot="21540000">
              <a:off x="8670925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0" name="Rectangle 306"/>
            <p:cNvSpPr>
              <a:spLocks noChangeArrowheads="1"/>
            </p:cNvSpPr>
            <p:nvPr/>
          </p:nvSpPr>
          <p:spPr bwMode="auto">
            <a:xfrm rot="21540000">
              <a:off x="8705850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1" name="Rectangle 307"/>
            <p:cNvSpPr>
              <a:spLocks noChangeArrowheads="1"/>
            </p:cNvSpPr>
            <p:nvPr/>
          </p:nvSpPr>
          <p:spPr bwMode="auto">
            <a:xfrm rot="21540000">
              <a:off x="8740775" y="613568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2" name="Rectangle 308"/>
            <p:cNvSpPr>
              <a:spLocks noChangeArrowheads="1"/>
            </p:cNvSpPr>
            <p:nvPr/>
          </p:nvSpPr>
          <p:spPr bwMode="auto">
            <a:xfrm rot="21540000">
              <a:off x="8772525" y="6135688"/>
              <a:ext cx="5873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3" name="Rectangle 309"/>
            <p:cNvSpPr>
              <a:spLocks noChangeArrowheads="1"/>
            </p:cNvSpPr>
            <p:nvPr/>
          </p:nvSpPr>
          <p:spPr bwMode="auto">
            <a:xfrm rot="21540000">
              <a:off x="8820150" y="6135688"/>
              <a:ext cx="68263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4" name="Rectangle 310"/>
            <p:cNvSpPr>
              <a:spLocks noChangeArrowheads="1"/>
            </p:cNvSpPr>
            <p:nvPr/>
          </p:nvSpPr>
          <p:spPr bwMode="auto">
            <a:xfrm>
              <a:off x="8313737" y="6273801"/>
              <a:ext cx="6381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 Boundary 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5" name="Rectangle 311"/>
            <p:cNvSpPr>
              <a:spLocks noChangeArrowheads="1"/>
            </p:cNvSpPr>
            <p:nvPr/>
          </p:nvSpPr>
          <p:spPr bwMode="auto">
            <a:xfrm>
              <a:off x="8315325" y="6211888"/>
              <a:ext cx="6350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 Boundary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6" name="Rectangle 312"/>
            <p:cNvSpPr>
              <a:spLocks noChangeArrowheads="1"/>
            </p:cNvSpPr>
            <p:nvPr/>
          </p:nvSpPr>
          <p:spPr bwMode="auto">
            <a:xfrm>
              <a:off x="8258175" y="5576888"/>
              <a:ext cx="568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 Kootenay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7" name="Rectangle 313"/>
            <p:cNvSpPr>
              <a:spLocks noChangeArrowheads="1"/>
            </p:cNvSpPr>
            <p:nvPr/>
          </p:nvSpPr>
          <p:spPr bwMode="auto">
            <a:xfrm>
              <a:off x="7486650" y="5581651"/>
              <a:ext cx="149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8" name="Rectangle 314"/>
            <p:cNvSpPr>
              <a:spLocks noChangeArrowheads="1"/>
            </p:cNvSpPr>
            <p:nvPr/>
          </p:nvSpPr>
          <p:spPr bwMode="auto">
            <a:xfrm>
              <a:off x="7415213" y="5665788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9" name="Rectangle 315"/>
            <p:cNvSpPr>
              <a:spLocks noChangeArrowheads="1"/>
            </p:cNvSpPr>
            <p:nvPr/>
          </p:nvSpPr>
          <p:spPr bwMode="auto">
            <a:xfrm>
              <a:off x="7527925" y="575151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0" name="Rectangle 316"/>
            <p:cNvSpPr>
              <a:spLocks noChangeArrowheads="1"/>
            </p:cNvSpPr>
            <p:nvPr/>
          </p:nvSpPr>
          <p:spPr bwMode="auto">
            <a:xfrm>
              <a:off x="7453313" y="5892801"/>
              <a:ext cx="1968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1" name="Rectangle 317"/>
            <p:cNvSpPr>
              <a:spLocks noChangeArrowheads="1"/>
            </p:cNvSpPr>
            <p:nvPr/>
          </p:nvSpPr>
          <p:spPr bwMode="auto">
            <a:xfrm>
              <a:off x="7426325" y="5970588"/>
              <a:ext cx="2508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2" name="Rectangle 318"/>
            <p:cNvSpPr>
              <a:spLocks noChangeArrowheads="1"/>
            </p:cNvSpPr>
            <p:nvPr/>
          </p:nvSpPr>
          <p:spPr bwMode="auto">
            <a:xfrm>
              <a:off x="7521575" y="6043613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3" name="Rectangle 319"/>
            <p:cNvSpPr>
              <a:spLocks noChangeArrowheads="1"/>
            </p:cNvSpPr>
            <p:nvPr/>
          </p:nvSpPr>
          <p:spPr bwMode="auto">
            <a:xfrm>
              <a:off x="6572250" y="5146676"/>
              <a:ext cx="2127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4" name="Rectangle 320"/>
            <p:cNvSpPr>
              <a:spLocks noChangeArrowheads="1"/>
            </p:cNvSpPr>
            <p:nvPr/>
          </p:nvSpPr>
          <p:spPr bwMode="auto">
            <a:xfrm>
              <a:off x="6581775" y="5205413"/>
              <a:ext cx="1936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5" name="Rectangle 321"/>
            <p:cNvSpPr>
              <a:spLocks noChangeArrowheads="1"/>
            </p:cNvSpPr>
            <p:nvPr/>
          </p:nvSpPr>
          <p:spPr bwMode="auto">
            <a:xfrm>
              <a:off x="6654800" y="526573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6" name="Rectangle 322"/>
            <p:cNvSpPr>
              <a:spLocks noChangeArrowheads="1"/>
            </p:cNvSpPr>
            <p:nvPr/>
          </p:nvSpPr>
          <p:spPr bwMode="auto">
            <a:xfrm>
              <a:off x="8258175" y="5260976"/>
              <a:ext cx="4222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Spallumcheen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7" name="Rectangle 323"/>
            <p:cNvSpPr>
              <a:spLocks noChangeArrowheads="1"/>
            </p:cNvSpPr>
            <p:nvPr/>
          </p:nvSpPr>
          <p:spPr bwMode="auto">
            <a:xfrm>
              <a:off x="8318500" y="6084888"/>
              <a:ext cx="492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 Kootenay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8" name="Rectangle 324"/>
            <p:cNvSpPr>
              <a:spLocks noChangeArrowheads="1"/>
            </p:cNvSpPr>
            <p:nvPr/>
          </p:nvSpPr>
          <p:spPr bwMode="auto">
            <a:xfrm>
              <a:off x="7696200" y="5697538"/>
              <a:ext cx="149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9" name="Rectangle 325"/>
            <p:cNvSpPr>
              <a:spLocks noChangeArrowheads="1"/>
            </p:cNvSpPr>
            <p:nvPr/>
          </p:nvSpPr>
          <p:spPr bwMode="auto">
            <a:xfrm>
              <a:off x="7624763" y="5783263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0" name="Rectangle 326"/>
            <p:cNvSpPr>
              <a:spLocks noChangeArrowheads="1"/>
            </p:cNvSpPr>
            <p:nvPr/>
          </p:nvSpPr>
          <p:spPr bwMode="auto">
            <a:xfrm>
              <a:off x="7735888" y="5867401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1" name="Rectangle 327"/>
            <p:cNvSpPr>
              <a:spLocks noChangeArrowheads="1"/>
            </p:cNvSpPr>
            <p:nvPr/>
          </p:nvSpPr>
          <p:spPr bwMode="auto">
            <a:xfrm>
              <a:off x="7529513" y="5022851"/>
              <a:ext cx="149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2" name="Rectangle 328"/>
            <p:cNvSpPr>
              <a:spLocks noChangeArrowheads="1"/>
            </p:cNvSpPr>
            <p:nvPr/>
          </p:nvSpPr>
          <p:spPr bwMode="auto">
            <a:xfrm>
              <a:off x="7458075" y="5106988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3" name="Rectangle 329"/>
            <p:cNvSpPr>
              <a:spLocks noChangeArrowheads="1"/>
            </p:cNvSpPr>
            <p:nvPr/>
          </p:nvSpPr>
          <p:spPr bwMode="auto">
            <a:xfrm>
              <a:off x="7566025" y="5192713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4" name="Rectangle 330"/>
            <p:cNvSpPr>
              <a:spLocks noChangeArrowheads="1"/>
            </p:cNvSpPr>
            <p:nvPr/>
          </p:nvSpPr>
          <p:spPr bwMode="auto">
            <a:xfrm>
              <a:off x="6821488" y="5394326"/>
              <a:ext cx="1555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5" name="Rectangle 331"/>
            <p:cNvSpPr>
              <a:spLocks noChangeArrowheads="1"/>
            </p:cNvSpPr>
            <p:nvPr/>
          </p:nvSpPr>
          <p:spPr bwMode="auto">
            <a:xfrm>
              <a:off x="6762750" y="5472113"/>
              <a:ext cx="2730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6" name="Rectangle 332"/>
            <p:cNvSpPr>
              <a:spLocks noChangeArrowheads="1"/>
            </p:cNvSpPr>
            <p:nvPr/>
          </p:nvSpPr>
          <p:spPr bwMode="auto">
            <a:xfrm>
              <a:off x="6869113" y="5546726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7" name="Rectangle 333"/>
            <p:cNvSpPr>
              <a:spLocks noChangeArrowheads="1"/>
            </p:cNvSpPr>
            <p:nvPr/>
          </p:nvSpPr>
          <p:spPr bwMode="auto">
            <a:xfrm>
              <a:off x="7173913" y="5891213"/>
              <a:ext cx="1968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8" name="Rectangle 334"/>
            <p:cNvSpPr>
              <a:spLocks noChangeArrowheads="1"/>
            </p:cNvSpPr>
            <p:nvPr/>
          </p:nvSpPr>
          <p:spPr bwMode="auto">
            <a:xfrm>
              <a:off x="7146925" y="5967413"/>
              <a:ext cx="2508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9" name="Rectangle 335"/>
            <p:cNvSpPr>
              <a:spLocks noChangeArrowheads="1"/>
            </p:cNvSpPr>
            <p:nvPr/>
          </p:nvSpPr>
          <p:spPr bwMode="auto">
            <a:xfrm>
              <a:off x="7239000" y="6042026"/>
              <a:ext cx="666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0" name="Rectangle 336"/>
            <p:cNvSpPr>
              <a:spLocks noChangeArrowheads="1"/>
            </p:cNvSpPr>
            <p:nvPr/>
          </p:nvSpPr>
          <p:spPr bwMode="auto">
            <a:xfrm>
              <a:off x="7916863" y="5791201"/>
              <a:ext cx="1492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1" name="Rectangle 337"/>
            <p:cNvSpPr>
              <a:spLocks noChangeArrowheads="1"/>
            </p:cNvSpPr>
            <p:nvPr/>
          </p:nvSpPr>
          <p:spPr bwMode="auto">
            <a:xfrm>
              <a:off x="7845425" y="5875338"/>
              <a:ext cx="292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2" name="Rectangle 338"/>
            <p:cNvSpPr>
              <a:spLocks noChangeArrowheads="1"/>
            </p:cNvSpPr>
            <p:nvPr/>
          </p:nvSpPr>
          <p:spPr bwMode="auto">
            <a:xfrm>
              <a:off x="7958138" y="59610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3" name="Rectangle 339"/>
            <p:cNvSpPr>
              <a:spLocks noChangeArrowheads="1"/>
            </p:cNvSpPr>
            <p:nvPr/>
          </p:nvSpPr>
          <p:spPr bwMode="auto">
            <a:xfrm>
              <a:off x="6954838" y="5784851"/>
              <a:ext cx="1968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4" name="Rectangle 340"/>
            <p:cNvSpPr>
              <a:spLocks noChangeArrowheads="1"/>
            </p:cNvSpPr>
            <p:nvPr/>
          </p:nvSpPr>
          <p:spPr bwMode="auto">
            <a:xfrm>
              <a:off x="6927850" y="5861051"/>
              <a:ext cx="2508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5" name="Rectangle 341"/>
            <p:cNvSpPr>
              <a:spLocks noChangeArrowheads="1"/>
            </p:cNvSpPr>
            <p:nvPr/>
          </p:nvSpPr>
          <p:spPr bwMode="auto">
            <a:xfrm>
              <a:off x="7027863" y="5935663"/>
              <a:ext cx="508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6" name="Rectangle 342"/>
            <p:cNvSpPr>
              <a:spLocks noChangeArrowheads="1"/>
            </p:cNvSpPr>
            <p:nvPr/>
          </p:nvSpPr>
          <p:spPr bwMode="auto">
            <a:xfrm>
              <a:off x="8251825" y="5449888"/>
              <a:ext cx="7588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7" name="Rectangle 343"/>
            <p:cNvSpPr>
              <a:spLocks noChangeArrowheads="1"/>
            </p:cNvSpPr>
            <p:nvPr/>
          </p:nvSpPr>
          <p:spPr bwMode="auto">
            <a:xfrm>
              <a:off x="6000750" y="438943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8" name="Rectangle 344"/>
            <p:cNvSpPr>
              <a:spLocks noChangeArrowheads="1"/>
            </p:cNvSpPr>
            <p:nvPr/>
          </p:nvSpPr>
          <p:spPr bwMode="auto">
            <a:xfrm>
              <a:off x="6091238" y="4473576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9" name="Rectangle 345"/>
            <p:cNvSpPr>
              <a:spLocks noChangeArrowheads="1"/>
            </p:cNvSpPr>
            <p:nvPr/>
          </p:nvSpPr>
          <p:spPr bwMode="auto">
            <a:xfrm>
              <a:off x="5305425" y="4121151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0" name="Rectangle 346"/>
            <p:cNvSpPr>
              <a:spLocks noChangeArrowheads="1"/>
            </p:cNvSpPr>
            <p:nvPr/>
          </p:nvSpPr>
          <p:spPr bwMode="auto">
            <a:xfrm>
              <a:off x="5405438" y="4206876"/>
              <a:ext cx="44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I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1" name="Rectangle 347"/>
            <p:cNvSpPr>
              <a:spLocks noChangeArrowheads="1"/>
            </p:cNvSpPr>
            <p:nvPr/>
          </p:nvSpPr>
          <p:spPr bwMode="auto">
            <a:xfrm>
              <a:off x="5561013" y="3194051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2" name="Rectangle 348"/>
            <p:cNvSpPr>
              <a:spLocks noChangeArrowheads="1"/>
            </p:cNvSpPr>
            <p:nvPr/>
          </p:nvSpPr>
          <p:spPr bwMode="auto">
            <a:xfrm>
              <a:off x="5607050" y="3278188"/>
              <a:ext cx="1365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3" name="Rectangle 349"/>
            <p:cNvSpPr>
              <a:spLocks noChangeArrowheads="1"/>
            </p:cNvSpPr>
            <p:nvPr/>
          </p:nvSpPr>
          <p:spPr bwMode="auto">
            <a:xfrm>
              <a:off x="5557838" y="3363913"/>
              <a:ext cx="2349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4" name="Rectangle 350"/>
            <p:cNvSpPr>
              <a:spLocks noChangeArrowheads="1"/>
            </p:cNvSpPr>
            <p:nvPr/>
          </p:nvSpPr>
          <p:spPr bwMode="auto">
            <a:xfrm>
              <a:off x="5637213" y="3448051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5" name="Rectangle 351"/>
            <p:cNvSpPr>
              <a:spLocks noChangeArrowheads="1"/>
            </p:cNvSpPr>
            <p:nvPr/>
          </p:nvSpPr>
          <p:spPr bwMode="auto">
            <a:xfrm>
              <a:off x="3286125" y="1820863"/>
              <a:ext cx="238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6" name="Rectangle 352"/>
            <p:cNvSpPr>
              <a:spLocks noChangeArrowheads="1"/>
            </p:cNvSpPr>
            <p:nvPr/>
          </p:nvSpPr>
          <p:spPr bwMode="auto">
            <a:xfrm>
              <a:off x="3298825" y="1906588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7" name="Rectangle 353"/>
            <p:cNvSpPr>
              <a:spLocks noChangeArrowheads="1"/>
            </p:cNvSpPr>
            <p:nvPr/>
          </p:nvSpPr>
          <p:spPr bwMode="auto">
            <a:xfrm>
              <a:off x="3370263" y="199072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8" name="Rectangle 354"/>
            <p:cNvSpPr>
              <a:spLocks noChangeArrowheads="1"/>
            </p:cNvSpPr>
            <p:nvPr/>
          </p:nvSpPr>
          <p:spPr bwMode="auto">
            <a:xfrm>
              <a:off x="5565775" y="411003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9" name="Rectangle 355"/>
            <p:cNvSpPr>
              <a:spLocks noChangeArrowheads="1"/>
            </p:cNvSpPr>
            <p:nvPr/>
          </p:nvSpPr>
          <p:spPr bwMode="auto">
            <a:xfrm>
              <a:off x="5654675" y="41957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0" name="Rectangle 356"/>
            <p:cNvSpPr>
              <a:spLocks noChangeArrowheads="1"/>
            </p:cNvSpPr>
            <p:nvPr/>
          </p:nvSpPr>
          <p:spPr bwMode="auto">
            <a:xfrm rot="21540000">
              <a:off x="7821612" y="3048657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1" name="Rectangle 357"/>
            <p:cNvSpPr>
              <a:spLocks noChangeArrowheads="1"/>
            </p:cNvSpPr>
            <p:nvPr/>
          </p:nvSpPr>
          <p:spPr bwMode="auto">
            <a:xfrm rot="21540000">
              <a:off x="7858125" y="3048657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2" name="Rectangle 358"/>
            <p:cNvSpPr>
              <a:spLocks noChangeArrowheads="1"/>
            </p:cNvSpPr>
            <p:nvPr/>
          </p:nvSpPr>
          <p:spPr bwMode="auto">
            <a:xfrm rot="21540000">
              <a:off x="7877175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3" name="Rectangle 359"/>
            <p:cNvSpPr>
              <a:spLocks noChangeArrowheads="1"/>
            </p:cNvSpPr>
            <p:nvPr/>
          </p:nvSpPr>
          <p:spPr bwMode="auto">
            <a:xfrm rot="21540000">
              <a:off x="7912100" y="3048657"/>
              <a:ext cx="58738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4" name="Rectangle 360"/>
            <p:cNvSpPr>
              <a:spLocks noChangeArrowheads="1"/>
            </p:cNvSpPr>
            <p:nvPr/>
          </p:nvSpPr>
          <p:spPr bwMode="auto">
            <a:xfrm rot="21540000">
              <a:off x="7940675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5" name="Rectangle 361"/>
            <p:cNvSpPr>
              <a:spLocks noChangeArrowheads="1"/>
            </p:cNvSpPr>
            <p:nvPr/>
          </p:nvSpPr>
          <p:spPr bwMode="auto">
            <a:xfrm rot="21540000">
              <a:off x="7975600" y="3048657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6" name="Rectangle 362"/>
            <p:cNvSpPr>
              <a:spLocks noChangeArrowheads="1"/>
            </p:cNvSpPr>
            <p:nvPr/>
          </p:nvSpPr>
          <p:spPr bwMode="auto">
            <a:xfrm rot="21540000">
              <a:off x="7996237" y="3048657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7" name="Rectangle 363"/>
            <p:cNvSpPr>
              <a:spLocks noChangeArrowheads="1"/>
            </p:cNvSpPr>
            <p:nvPr/>
          </p:nvSpPr>
          <p:spPr bwMode="auto">
            <a:xfrm rot="21540000">
              <a:off x="8015287" y="3048657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8" name="Rectangle 364"/>
            <p:cNvSpPr>
              <a:spLocks noChangeArrowheads="1"/>
            </p:cNvSpPr>
            <p:nvPr/>
          </p:nvSpPr>
          <p:spPr bwMode="auto">
            <a:xfrm rot="21540000">
              <a:off x="8051800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9" name="Rectangle 365"/>
            <p:cNvSpPr>
              <a:spLocks noChangeArrowheads="1"/>
            </p:cNvSpPr>
            <p:nvPr/>
          </p:nvSpPr>
          <p:spPr bwMode="auto">
            <a:xfrm rot="21540000">
              <a:off x="8086725" y="3048657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0" name="Rectangle 366"/>
            <p:cNvSpPr>
              <a:spLocks noChangeArrowheads="1"/>
            </p:cNvSpPr>
            <p:nvPr/>
          </p:nvSpPr>
          <p:spPr bwMode="auto">
            <a:xfrm rot="21540000">
              <a:off x="8104187" y="3048657"/>
              <a:ext cx="44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1" name="Rectangle 367"/>
            <p:cNvSpPr>
              <a:spLocks noChangeArrowheads="1"/>
            </p:cNvSpPr>
            <p:nvPr/>
          </p:nvSpPr>
          <p:spPr bwMode="auto">
            <a:xfrm rot="21540000">
              <a:off x="8139112" y="3048657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2" name="Rectangle 368"/>
            <p:cNvSpPr>
              <a:spLocks noChangeArrowheads="1"/>
            </p:cNvSpPr>
            <p:nvPr/>
          </p:nvSpPr>
          <p:spPr bwMode="auto">
            <a:xfrm rot="21540000">
              <a:off x="8186737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3" name="Rectangle 369"/>
            <p:cNvSpPr>
              <a:spLocks noChangeArrowheads="1"/>
            </p:cNvSpPr>
            <p:nvPr/>
          </p:nvSpPr>
          <p:spPr bwMode="auto">
            <a:xfrm rot="21540000">
              <a:off x="8221662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4" name="Rectangle 370"/>
            <p:cNvSpPr>
              <a:spLocks noChangeArrowheads="1"/>
            </p:cNvSpPr>
            <p:nvPr/>
          </p:nvSpPr>
          <p:spPr bwMode="auto">
            <a:xfrm rot="21540000">
              <a:off x="8253412" y="3048657"/>
              <a:ext cx="476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5" name="Rectangle 371"/>
            <p:cNvSpPr>
              <a:spLocks noChangeArrowheads="1"/>
            </p:cNvSpPr>
            <p:nvPr/>
          </p:nvSpPr>
          <p:spPr bwMode="auto">
            <a:xfrm rot="21540000">
              <a:off x="8274050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6" name="Rectangle 372"/>
            <p:cNvSpPr>
              <a:spLocks noChangeArrowheads="1"/>
            </p:cNvSpPr>
            <p:nvPr/>
          </p:nvSpPr>
          <p:spPr bwMode="auto">
            <a:xfrm rot="21540000">
              <a:off x="8308975" y="3048657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7" name="Rectangle 373"/>
            <p:cNvSpPr>
              <a:spLocks noChangeArrowheads="1"/>
            </p:cNvSpPr>
            <p:nvPr/>
          </p:nvSpPr>
          <p:spPr bwMode="auto">
            <a:xfrm rot="21540000">
              <a:off x="8359775" y="3048657"/>
              <a:ext cx="68263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8" name="Rectangle 374"/>
            <p:cNvSpPr>
              <a:spLocks noChangeArrowheads="1"/>
            </p:cNvSpPr>
            <p:nvPr/>
          </p:nvSpPr>
          <p:spPr bwMode="auto">
            <a:xfrm>
              <a:off x="4891088" y="3660776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9" name="Rectangle 375"/>
            <p:cNvSpPr>
              <a:spLocks noChangeArrowheads="1"/>
            </p:cNvSpPr>
            <p:nvPr/>
          </p:nvSpPr>
          <p:spPr bwMode="auto">
            <a:xfrm>
              <a:off x="4878388" y="3744913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0" name="Rectangle 376"/>
            <p:cNvSpPr>
              <a:spLocks noChangeArrowheads="1"/>
            </p:cNvSpPr>
            <p:nvPr/>
          </p:nvSpPr>
          <p:spPr bwMode="auto">
            <a:xfrm>
              <a:off x="4979988" y="3830638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1" name="Rectangle 377"/>
            <p:cNvSpPr>
              <a:spLocks noChangeArrowheads="1"/>
            </p:cNvSpPr>
            <p:nvPr/>
          </p:nvSpPr>
          <p:spPr bwMode="auto">
            <a:xfrm>
              <a:off x="5653088" y="3746501"/>
              <a:ext cx="1555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2" name="Rectangle 378"/>
            <p:cNvSpPr>
              <a:spLocks noChangeArrowheads="1"/>
            </p:cNvSpPr>
            <p:nvPr/>
          </p:nvSpPr>
          <p:spPr bwMode="auto">
            <a:xfrm>
              <a:off x="5684838" y="3805238"/>
              <a:ext cx="920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3" name="Rectangle 379"/>
            <p:cNvSpPr>
              <a:spLocks noChangeArrowheads="1"/>
            </p:cNvSpPr>
            <p:nvPr/>
          </p:nvSpPr>
          <p:spPr bwMode="auto">
            <a:xfrm>
              <a:off x="5651500" y="3867151"/>
              <a:ext cx="1587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4" name="Rectangle 380"/>
            <p:cNvSpPr>
              <a:spLocks noChangeArrowheads="1"/>
            </p:cNvSpPr>
            <p:nvPr/>
          </p:nvSpPr>
          <p:spPr bwMode="auto">
            <a:xfrm>
              <a:off x="5707063" y="3924301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5" name="Rectangle 381"/>
            <p:cNvSpPr>
              <a:spLocks noChangeArrowheads="1"/>
            </p:cNvSpPr>
            <p:nvPr/>
          </p:nvSpPr>
          <p:spPr bwMode="auto">
            <a:xfrm>
              <a:off x="4127500" y="2976563"/>
              <a:ext cx="238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6" name="Rectangle 382"/>
            <p:cNvSpPr>
              <a:spLocks noChangeArrowheads="1"/>
            </p:cNvSpPr>
            <p:nvPr/>
          </p:nvSpPr>
          <p:spPr bwMode="auto">
            <a:xfrm>
              <a:off x="4140200" y="3060701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7" name="Rectangle 383"/>
            <p:cNvSpPr>
              <a:spLocks noChangeArrowheads="1"/>
            </p:cNvSpPr>
            <p:nvPr/>
          </p:nvSpPr>
          <p:spPr bwMode="auto">
            <a:xfrm>
              <a:off x="4213225" y="3146426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8" name="Rectangle 384"/>
            <p:cNvSpPr>
              <a:spLocks noChangeArrowheads="1"/>
            </p:cNvSpPr>
            <p:nvPr/>
          </p:nvSpPr>
          <p:spPr bwMode="auto">
            <a:xfrm>
              <a:off x="5697538" y="4305301"/>
              <a:ext cx="2127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9" name="Rectangle 385"/>
            <p:cNvSpPr>
              <a:spLocks noChangeArrowheads="1"/>
            </p:cNvSpPr>
            <p:nvPr/>
          </p:nvSpPr>
          <p:spPr bwMode="auto">
            <a:xfrm>
              <a:off x="5773738" y="4383088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0" name="Rectangle 386"/>
            <p:cNvSpPr>
              <a:spLocks noChangeArrowheads="1"/>
            </p:cNvSpPr>
            <p:nvPr/>
          </p:nvSpPr>
          <p:spPr bwMode="auto">
            <a:xfrm>
              <a:off x="5894388" y="408463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1" name="Rectangle 387"/>
            <p:cNvSpPr>
              <a:spLocks noChangeArrowheads="1"/>
            </p:cNvSpPr>
            <p:nvPr/>
          </p:nvSpPr>
          <p:spPr bwMode="auto">
            <a:xfrm>
              <a:off x="5981700" y="416877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2" name="Rectangle 388"/>
            <p:cNvSpPr>
              <a:spLocks noChangeArrowheads="1"/>
            </p:cNvSpPr>
            <p:nvPr/>
          </p:nvSpPr>
          <p:spPr bwMode="auto">
            <a:xfrm>
              <a:off x="7799387" y="3124857"/>
              <a:ext cx="625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Fraser-Fort George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3" name="Rectangle 389"/>
            <p:cNvSpPr>
              <a:spLocks noChangeArrowheads="1"/>
            </p:cNvSpPr>
            <p:nvPr/>
          </p:nvSpPr>
          <p:spPr bwMode="auto">
            <a:xfrm>
              <a:off x="4535488" y="3819526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4" name="Rectangle 390"/>
            <p:cNvSpPr>
              <a:spLocks noChangeArrowheads="1"/>
            </p:cNvSpPr>
            <p:nvPr/>
          </p:nvSpPr>
          <p:spPr bwMode="auto">
            <a:xfrm>
              <a:off x="4522788" y="3903663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5" name="Rectangle 391"/>
            <p:cNvSpPr>
              <a:spLocks noChangeArrowheads="1"/>
            </p:cNvSpPr>
            <p:nvPr/>
          </p:nvSpPr>
          <p:spPr bwMode="auto">
            <a:xfrm>
              <a:off x="4625975" y="39893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6" name="Rectangle 392"/>
            <p:cNvSpPr>
              <a:spLocks noChangeArrowheads="1"/>
            </p:cNvSpPr>
            <p:nvPr/>
          </p:nvSpPr>
          <p:spPr bwMode="auto">
            <a:xfrm>
              <a:off x="5838825" y="2822576"/>
              <a:ext cx="203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7" name="Rectangle 393"/>
            <p:cNvSpPr>
              <a:spLocks noChangeArrowheads="1"/>
            </p:cNvSpPr>
            <p:nvPr/>
          </p:nvSpPr>
          <p:spPr bwMode="auto">
            <a:xfrm>
              <a:off x="5854700" y="2908301"/>
              <a:ext cx="171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8" name="Rectangle 394"/>
            <p:cNvSpPr>
              <a:spLocks noChangeArrowheads="1"/>
            </p:cNvSpPr>
            <p:nvPr/>
          </p:nvSpPr>
          <p:spPr bwMode="auto">
            <a:xfrm>
              <a:off x="5907088" y="299243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9" name="Rectangle 395"/>
            <p:cNvSpPr>
              <a:spLocks noChangeArrowheads="1"/>
            </p:cNvSpPr>
            <p:nvPr/>
          </p:nvSpPr>
          <p:spPr bwMode="auto">
            <a:xfrm>
              <a:off x="3556000" y="3892551"/>
              <a:ext cx="177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0" name="Rectangle 396"/>
            <p:cNvSpPr>
              <a:spLocks noChangeArrowheads="1"/>
            </p:cNvSpPr>
            <p:nvPr/>
          </p:nvSpPr>
          <p:spPr bwMode="auto">
            <a:xfrm>
              <a:off x="3571875" y="3943351"/>
              <a:ext cx="1460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1" name="Rectangle 397"/>
            <p:cNvSpPr>
              <a:spLocks noChangeArrowheads="1"/>
            </p:cNvSpPr>
            <p:nvPr/>
          </p:nvSpPr>
          <p:spPr bwMode="auto">
            <a:xfrm>
              <a:off x="3549650" y="3994151"/>
              <a:ext cx="1905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2" name="Rectangle 398"/>
            <p:cNvSpPr>
              <a:spLocks noChangeArrowheads="1"/>
            </p:cNvSpPr>
            <p:nvPr/>
          </p:nvSpPr>
          <p:spPr bwMode="auto">
            <a:xfrm>
              <a:off x="3621088" y="4043363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3" name="Rectangle 399"/>
            <p:cNvSpPr>
              <a:spLocks noChangeArrowheads="1"/>
            </p:cNvSpPr>
            <p:nvPr/>
          </p:nvSpPr>
          <p:spPr bwMode="auto">
            <a:xfrm>
              <a:off x="4211638" y="3228976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4" name="Rectangle 400"/>
            <p:cNvSpPr>
              <a:spLocks noChangeArrowheads="1"/>
            </p:cNvSpPr>
            <p:nvPr/>
          </p:nvSpPr>
          <p:spPr bwMode="auto">
            <a:xfrm>
              <a:off x="4198938" y="3313113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5" name="Rectangle 401"/>
            <p:cNvSpPr>
              <a:spLocks noChangeArrowheads="1"/>
            </p:cNvSpPr>
            <p:nvPr/>
          </p:nvSpPr>
          <p:spPr bwMode="auto">
            <a:xfrm>
              <a:off x="4302125" y="3397251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6" name="Rectangle 402"/>
            <p:cNvSpPr>
              <a:spLocks noChangeArrowheads="1"/>
            </p:cNvSpPr>
            <p:nvPr/>
          </p:nvSpPr>
          <p:spPr bwMode="auto">
            <a:xfrm>
              <a:off x="2711450" y="3716338"/>
              <a:ext cx="2603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7" name="Rectangle 403"/>
            <p:cNvSpPr>
              <a:spLocks noChangeArrowheads="1"/>
            </p:cNvSpPr>
            <p:nvPr/>
          </p:nvSpPr>
          <p:spPr bwMode="auto">
            <a:xfrm>
              <a:off x="2735263" y="3800476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8" name="Rectangle 404"/>
            <p:cNvSpPr>
              <a:spLocks noChangeArrowheads="1"/>
            </p:cNvSpPr>
            <p:nvPr/>
          </p:nvSpPr>
          <p:spPr bwMode="auto">
            <a:xfrm>
              <a:off x="2701925" y="3886201"/>
              <a:ext cx="2794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9" name="Rectangle 405"/>
            <p:cNvSpPr>
              <a:spLocks noChangeArrowheads="1"/>
            </p:cNvSpPr>
            <p:nvPr/>
          </p:nvSpPr>
          <p:spPr bwMode="auto">
            <a:xfrm>
              <a:off x="2806700" y="3970338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1" name="Rectangle 407"/>
            <p:cNvSpPr>
              <a:spLocks noChangeArrowheads="1"/>
            </p:cNvSpPr>
            <p:nvPr/>
          </p:nvSpPr>
          <p:spPr bwMode="auto">
            <a:xfrm>
              <a:off x="5705475" y="4457701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2" name="Rectangle 408"/>
            <p:cNvSpPr>
              <a:spLocks noChangeArrowheads="1"/>
            </p:cNvSpPr>
            <p:nvPr/>
          </p:nvSpPr>
          <p:spPr bwMode="auto">
            <a:xfrm>
              <a:off x="5792788" y="454342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3" name="Rectangle 409"/>
            <p:cNvSpPr>
              <a:spLocks noChangeArrowheads="1"/>
            </p:cNvSpPr>
            <p:nvPr/>
          </p:nvSpPr>
          <p:spPr bwMode="auto">
            <a:xfrm>
              <a:off x="4276725" y="2711451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4" name="Rectangle 410"/>
            <p:cNvSpPr>
              <a:spLocks noChangeArrowheads="1"/>
            </p:cNvSpPr>
            <p:nvPr/>
          </p:nvSpPr>
          <p:spPr bwMode="auto">
            <a:xfrm>
              <a:off x="4264025" y="2795588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5" name="Rectangle 411"/>
            <p:cNvSpPr>
              <a:spLocks noChangeArrowheads="1"/>
            </p:cNvSpPr>
            <p:nvPr/>
          </p:nvSpPr>
          <p:spPr bwMode="auto">
            <a:xfrm>
              <a:off x="4362450" y="2881313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6" name="Rectangle 412"/>
            <p:cNvSpPr>
              <a:spLocks noChangeArrowheads="1"/>
            </p:cNvSpPr>
            <p:nvPr/>
          </p:nvSpPr>
          <p:spPr bwMode="auto">
            <a:xfrm>
              <a:off x="3827463" y="3230563"/>
              <a:ext cx="238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7" name="Rectangle 413"/>
            <p:cNvSpPr>
              <a:spLocks noChangeArrowheads="1"/>
            </p:cNvSpPr>
            <p:nvPr/>
          </p:nvSpPr>
          <p:spPr bwMode="auto">
            <a:xfrm>
              <a:off x="3840163" y="3316288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8" name="Rectangle 414"/>
            <p:cNvSpPr>
              <a:spLocks noChangeArrowheads="1"/>
            </p:cNvSpPr>
            <p:nvPr/>
          </p:nvSpPr>
          <p:spPr bwMode="auto">
            <a:xfrm>
              <a:off x="3911600" y="340042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9" name="Rectangle 415"/>
            <p:cNvSpPr>
              <a:spLocks noChangeArrowheads="1"/>
            </p:cNvSpPr>
            <p:nvPr/>
          </p:nvSpPr>
          <p:spPr bwMode="auto">
            <a:xfrm>
              <a:off x="3865563" y="3486151"/>
              <a:ext cx="1619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0" name="Rectangle 416"/>
            <p:cNvSpPr>
              <a:spLocks noChangeArrowheads="1"/>
            </p:cNvSpPr>
            <p:nvPr/>
          </p:nvSpPr>
          <p:spPr bwMode="auto">
            <a:xfrm>
              <a:off x="3905250" y="3567113"/>
              <a:ext cx="825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1" name="Rectangle 417"/>
            <p:cNvSpPr>
              <a:spLocks noChangeArrowheads="1"/>
            </p:cNvSpPr>
            <p:nvPr/>
          </p:nvSpPr>
          <p:spPr bwMode="auto">
            <a:xfrm>
              <a:off x="2752725" y="1087438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2" name="Rectangle 418"/>
            <p:cNvSpPr>
              <a:spLocks noChangeArrowheads="1"/>
            </p:cNvSpPr>
            <p:nvPr/>
          </p:nvSpPr>
          <p:spPr bwMode="auto">
            <a:xfrm>
              <a:off x="2746375" y="1171576"/>
              <a:ext cx="2254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Region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3" name="Rectangle 419"/>
            <p:cNvSpPr>
              <a:spLocks noChangeArrowheads="1"/>
            </p:cNvSpPr>
            <p:nvPr/>
          </p:nvSpPr>
          <p:spPr bwMode="auto">
            <a:xfrm>
              <a:off x="4632325" y="4449763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4" name="Rectangle 420"/>
            <p:cNvSpPr>
              <a:spLocks noChangeArrowheads="1"/>
            </p:cNvSpPr>
            <p:nvPr/>
          </p:nvSpPr>
          <p:spPr bwMode="auto">
            <a:xfrm>
              <a:off x="4651375" y="4535488"/>
              <a:ext cx="190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5" name="Rectangle 421"/>
            <p:cNvSpPr>
              <a:spLocks noChangeArrowheads="1"/>
            </p:cNvSpPr>
            <p:nvPr/>
          </p:nvSpPr>
          <p:spPr bwMode="auto">
            <a:xfrm>
              <a:off x="4711700" y="461962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6" name="Rectangle 422"/>
            <p:cNvSpPr>
              <a:spLocks noChangeArrowheads="1"/>
            </p:cNvSpPr>
            <p:nvPr/>
          </p:nvSpPr>
          <p:spPr bwMode="auto">
            <a:xfrm>
              <a:off x="2881313" y="4097338"/>
              <a:ext cx="2603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7" name="Rectangle 423"/>
            <p:cNvSpPr>
              <a:spLocks noChangeArrowheads="1"/>
            </p:cNvSpPr>
            <p:nvPr/>
          </p:nvSpPr>
          <p:spPr bwMode="auto">
            <a:xfrm>
              <a:off x="2905125" y="4183063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8" name="Rectangle 424"/>
            <p:cNvSpPr>
              <a:spLocks noChangeArrowheads="1"/>
            </p:cNvSpPr>
            <p:nvPr/>
          </p:nvSpPr>
          <p:spPr bwMode="auto">
            <a:xfrm>
              <a:off x="2871788" y="4267201"/>
              <a:ext cx="2794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9" name="Rectangle 425"/>
            <p:cNvSpPr>
              <a:spLocks noChangeArrowheads="1"/>
            </p:cNvSpPr>
            <p:nvPr/>
          </p:nvSpPr>
          <p:spPr bwMode="auto">
            <a:xfrm>
              <a:off x="2978150" y="435133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0" name="Rectangle 426"/>
            <p:cNvSpPr>
              <a:spLocks noChangeArrowheads="1"/>
            </p:cNvSpPr>
            <p:nvPr/>
          </p:nvSpPr>
          <p:spPr bwMode="auto">
            <a:xfrm>
              <a:off x="5211763" y="3646488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1" name="Rectangle 427"/>
            <p:cNvSpPr>
              <a:spLocks noChangeArrowheads="1"/>
            </p:cNvSpPr>
            <p:nvPr/>
          </p:nvSpPr>
          <p:spPr bwMode="auto">
            <a:xfrm>
              <a:off x="5199063" y="3732213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2" name="Rectangle 428"/>
            <p:cNvSpPr>
              <a:spLocks noChangeArrowheads="1"/>
            </p:cNvSpPr>
            <p:nvPr/>
          </p:nvSpPr>
          <p:spPr bwMode="auto">
            <a:xfrm>
              <a:off x="5303838" y="3816351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3" name="Rectangle 429"/>
            <p:cNvSpPr>
              <a:spLocks noChangeArrowheads="1"/>
            </p:cNvSpPr>
            <p:nvPr/>
          </p:nvSpPr>
          <p:spPr bwMode="auto">
            <a:xfrm>
              <a:off x="4622800" y="3416301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4" name="Rectangle 430"/>
            <p:cNvSpPr>
              <a:spLocks noChangeArrowheads="1"/>
            </p:cNvSpPr>
            <p:nvPr/>
          </p:nvSpPr>
          <p:spPr bwMode="auto">
            <a:xfrm>
              <a:off x="4610100" y="3502026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5" name="Rectangle 431"/>
            <p:cNvSpPr>
              <a:spLocks noChangeArrowheads="1"/>
            </p:cNvSpPr>
            <p:nvPr/>
          </p:nvSpPr>
          <p:spPr bwMode="auto">
            <a:xfrm>
              <a:off x="4713288" y="35861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6" name="Rectangle 432"/>
            <p:cNvSpPr>
              <a:spLocks noChangeArrowheads="1"/>
            </p:cNvSpPr>
            <p:nvPr/>
          </p:nvSpPr>
          <p:spPr bwMode="auto">
            <a:xfrm>
              <a:off x="3468688" y="3365501"/>
              <a:ext cx="2603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7" name="Rectangle 433"/>
            <p:cNvSpPr>
              <a:spLocks noChangeArrowheads="1"/>
            </p:cNvSpPr>
            <p:nvPr/>
          </p:nvSpPr>
          <p:spPr bwMode="auto">
            <a:xfrm>
              <a:off x="3492500" y="3451226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8" name="Rectangle 434"/>
            <p:cNvSpPr>
              <a:spLocks noChangeArrowheads="1"/>
            </p:cNvSpPr>
            <p:nvPr/>
          </p:nvSpPr>
          <p:spPr bwMode="auto">
            <a:xfrm>
              <a:off x="3459163" y="3535363"/>
              <a:ext cx="2794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9" name="Rectangle 435"/>
            <p:cNvSpPr>
              <a:spLocks noChangeArrowheads="1"/>
            </p:cNvSpPr>
            <p:nvPr/>
          </p:nvSpPr>
          <p:spPr bwMode="auto">
            <a:xfrm>
              <a:off x="3565525" y="36210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0" name="Rectangle 436"/>
            <p:cNvSpPr>
              <a:spLocks noChangeArrowheads="1"/>
            </p:cNvSpPr>
            <p:nvPr/>
          </p:nvSpPr>
          <p:spPr bwMode="auto">
            <a:xfrm>
              <a:off x="5459413" y="3763963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1" name="Rectangle 437"/>
            <p:cNvSpPr>
              <a:spLocks noChangeArrowheads="1"/>
            </p:cNvSpPr>
            <p:nvPr/>
          </p:nvSpPr>
          <p:spPr bwMode="auto">
            <a:xfrm>
              <a:off x="5505450" y="3848101"/>
              <a:ext cx="1365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2" name="Rectangle 438"/>
            <p:cNvSpPr>
              <a:spLocks noChangeArrowheads="1"/>
            </p:cNvSpPr>
            <p:nvPr/>
          </p:nvSpPr>
          <p:spPr bwMode="auto">
            <a:xfrm>
              <a:off x="5456238" y="3933826"/>
              <a:ext cx="2349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3" name="Rectangle 439"/>
            <p:cNvSpPr>
              <a:spLocks noChangeArrowheads="1"/>
            </p:cNvSpPr>
            <p:nvPr/>
          </p:nvSpPr>
          <p:spPr bwMode="auto">
            <a:xfrm>
              <a:off x="5538788" y="401796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4" name="Rectangle 440"/>
            <p:cNvSpPr>
              <a:spLocks noChangeArrowheads="1"/>
            </p:cNvSpPr>
            <p:nvPr/>
          </p:nvSpPr>
          <p:spPr bwMode="auto">
            <a:xfrm>
              <a:off x="4891088" y="3000376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5" name="Rectangle 441"/>
            <p:cNvSpPr>
              <a:spLocks noChangeArrowheads="1"/>
            </p:cNvSpPr>
            <p:nvPr/>
          </p:nvSpPr>
          <p:spPr bwMode="auto">
            <a:xfrm>
              <a:off x="4878388" y="3084513"/>
              <a:ext cx="2730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6" name="Rectangle 442"/>
            <p:cNvSpPr>
              <a:spLocks noChangeArrowheads="1"/>
            </p:cNvSpPr>
            <p:nvPr/>
          </p:nvSpPr>
          <p:spPr bwMode="auto">
            <a:xfrm>
              <a:off x="4979988" y="3170238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7" name="Rectangle 443"/>
            <p:cNvSpPr>
              <a:spLocks noChangeArrowheads="1"/>
            </p:cNvSpPr>
            <p:nvPr/>
          </p:nvSpPr>
          <p:spPr bwMode="auto">
            <a:xfrm>
              <a:off x="3976688" y="3835401"/>
              <a:ext cx="238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8" name="Rectangle 444"/>
            <p:cNvSpPr>
              <a:spLocks noChangeArrowheads="1"/>
            </p:cNvSpPr>
            <p:nvPr/>
          </p:nvSpPr>
          <p:spPr bwMode="auto">
            <a:xfrm>
              <a:off x="3989388" y="3919538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9" name="Rectangle 445"/>
            <p:cNvSpPr>
              <a:spLocks noChangeArrowheads="1"/>
            </p:cNvSpPr>
            <p:nvPr/>
          </p:nvSpPr>
          <p:spPr bwMode="auto">
            <a:xfrm>
              <a:off x="4060825" y="4005263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0" name="Rectangle 446"/>
            <p:cNvSpPr>
              <a:spLocks noChangeArrowheads="1"/>
            </p:cNvSpPr>
            <p:nvPr/>
          </p:nvSpPr>
          <p:spPr bwMode="auto">
            <a:xfrm>
              <a:off x="4014788" y="4089401"/>
              <a:ext cx="1619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1" name="Rectangle 447"/>
            <p:cNvSpPr>
              <a:spLocks noChangeArrowheads="1"/>
            </p:cNvSpPr>
            <p:nvPr/>
          </p:nvSpPr>
          <p:spPr bwMode="auto">
            <a:xfrm>
              <a:off x="4054475" y="4171951"/>
              <a:ext cx="825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2" name="Rectangle 448"/>
            <p:cNvSpPr>
              <a:spLocks noChangeArrowheads="1"/>
            </p:cNvSpPr>
            <p:nvPr/>
          </p:nvSpPr>
          <p:spPr bwMode="auto">
            <a:xfrm>
              <a:off x="6126163" y="2498726"/>
              <a:ext cx="1682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3" name="Rectangle 449"/>
            <p:cNvSpPr>
              <a:spLocks noChangeArrowheads="1"/>
            </p:cNvSpPr>
            <p:nvPr/>
          </p:nvSpPr>
          <p:spPr bwMode="auto">
            <a:xfrm>
              <a:off x="6137275" y="2565401"/>
              <a:ext cx="1460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4" name="Rectangle 450"/>
            <p:cNvSpPr>
              <a:spLocks noChangeArrowheads="1"/>
            </p:cNvSpPr>
            <p:nvPr/>
          </p:nvSpPr>
          <p:spPr bwMode="auto">
            <a:xfrm>
              <a:off x="6180138" y="2635251"/>
              <a:ext cx="603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5" name="Rectangle 451"/>
            <p:cNvSpPr>
              <a:spLocks noChangeArrowheads="1"/>
            </p:cNvSpPr>
            <p:nvPr/>
          </p:nvSpPr>
          <p:spPr bwMode="auto">
            <a:xfrm>
              <a:off x="6143625" y="4672013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6" name="Rectangle 452"/>
            <p:cNvSpPr>
              <a:spLocks noChangeArrowheads="1"/>
            </p:cNvSpPr>
            <p:nvPr/>
          </p:nvSpPr>
          <p:spPr bwMode="auto">
            <a:xfrm>
              <a:off x="6230938" y="4757738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7" name="Rectangle 453"/>
            <p:cNvSpPr>
              <a:spLocks noChangeArrowheads="1"/>
            </p:cNvSpPr>
            <p:nvPr/>
          </p:nvSpPr>
          <p:spPr bwMode="auto">
            <a:xfrm>
              <a:off x="3687763" y="2443163"/>
              <a:ext cx="2381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8" name="Rectangle 454"/>
            <p:cNvSpPr>
              <a:spLocks noChangeArrowheads="1"/>
            </p:cNvSpPr>
            <p:nvPr/>
          </p:nvSpPr>
          <p:spPr bwMode="auto">
            <a:xfrm>
              <a:off x="3700463" y="2528888"/>
              <a:ext cx="2127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9" name="Rectangle 455"/>
            <p:cNvSpPr>
              <a:spLocks noChangeArrowheads="1"/>
            </p:cNvSpPr>
            <p:nvPr/>
          </p:nvSpPr>
          <p:spPr bwMode="auto">
            <a:xfrm>
              <a:off x="3773488" y="2613026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0" name="Rectangle 456"/>
            <p:cNvSpPr>
              <a:spLocks noChangeArrowheads="1"/>
            </p:cNvSpPr>
            <p:nvPr/>
          </p:nvSpPr>
          <p:spPr bwMode="auto">
            <a:xfrm>
              <a:off x="6405563" y="5710238"/>
              <a:ext cx="2286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1" name="Rectangle 457"/>
            <p:cNvSpPr>
              <a:spLocks noChangeArrowheads="1"/>
            </p:cNvSpPr>
            <p:nvPr/>
          </p:nvSpPr>
          <p:spPr bwMode="auto">
            <a:xfrm>
              <a:off x="6389688" y="5761038"/>
              <a:ext cx="260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2" name="Rectangle 458"/>
            <p:cNvSpPr>
              <a:spLocks noChangeArrowheads="1"/>
            </p:cNvSpPr>
            <p:nvPr/>
          </p:nvSpPr>
          <p:spPr bwMode="auto">
            <a:xfrm>
              <a:off x="6497638" y="5811838"/>
              <a:ext cx="44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3" name="Rectangle 459"/>
            <p:cNvSpPr>
              <a:spLocks noChangeArrowheads="1"/>
            </p:cNvSpPr>
            <p:nvPr/>
          </p:nvSpPr>
          <p:spPr bwMode="auto">
            <a:xfrm>
              <a:off x="5816600" y="4889501"/>
              <a:ext cx="2825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4" name="Rectangle 460"/>
            <p:cNvSpPr>
              <a:spLocks noChangeArrowheads="1"/>
            </p:cNvSpPr>
            <p:nvPr/>
          </p:nvSpPr>
          <p:spPr bwMode="auto">
            <a:xfrm>
              <a:off x="5875338" y="4956176"/>
              <a:ext cx="1651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5" name="Rectangle 461"/>
            <p:cNvSpPr>
              <a:spLocks noChangeArrowheads="1"/>
            </p:cNvSpPr>
            <p:nvPr/>
          </p:nvSpPr>
          <p:spPr bwMode="auto">
            <a:xfrm>
              <a:off x="5929313" y="5024438"/>
              <a:ext cx="571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6" name="Rectangle 462"/>
            <p:cNvSpPr>
              <a:spLocks noChangeArrowheads="1"/>
            </p:cNvSpPr>
            <p:nvPr/>
          </p:nvSpPr>
          <p:spPr bwMode="auto">
            <a:xfrm>
              <a:off x="5819775" y="5091113"/>
              <a:ext cx="2762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(Bonaparte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7" name="Rectangle 463"/>
            <p:cNvSpPr>
              <a:spLocks noChangeArrowheads="1"/>
            </p:cNvSpPr>
            <p:nvPr/>
          </p:nvSpPr>
          <p:spPr bwMode="auto">
            <a:xfrm>
              <a:off x="5851525" y="5160963"/>
              <a:ext cx="2127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Plateau)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8" name="Rectangle 464"/>
            <p:cNvSpPr>
              <a:spLocks noChangeArrowheads="1"/>
            </p:cNvSpPr>
            <p:nvPr/>
          </p:nvSpPr>
          <p:spPr bwMode="auto">
            <a:xfrm>
              <a:off x="5756275" y="465613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9" name="Rectangle 465"/>
            <p:cNvSpPr>
              <a:spLocks noChangeArrowheads="1"/>
            </p:cNvSpPr>
            <p:nvPr/>
          </p:nvSpPr>
          <p:spPr bwMode="auto">
            <a:xfrm>
              <a:off x="5845175" y="47418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0" name="Rectangle 466"/>
            <p:cNvSpPr>
              <a:spLocks noChangeArrowheads="1"/>
            </p:cNvSpPr>
            <p:nvPr/>
          </p:nvSpPr>
          <p:spPr bwMode="auto">
            <a:xfrm>
              <a:off x="5008563" y="4608513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1" name="Rectangle 467"/>
            <p:cNvSpPr>
              <a:spLocks noChangeArrowheads="1"/>
            </p:cNvSpPr>
            <p:nvPr/>
          </p:nvSpPr>
          <p:spPr bwMode="auto">
            <a:xfrm>
              <a:off x="5102225" y="4694238"/>
              <a:ext cx="571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2" name="Rectangle 468"/>
            <p:cNvSpPr>
              <a:spLocks noChangeArrowheads="1"/>
            </p:cNvSpPr>
            <p:nvPr/>
          </p:nvSpPr>
          <p:spPr bwMode="auto">
            <a:xfrm>
              <a:off x="6708775" y="6407150"/>
              <a:ext cx="7588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3" name="Rectangle 469"/>
            <p:cNvSpPr>
              <a:spLocks noChangeArrowheads="1"/>
            </p:cNvSpPr>
            <p:nvPr/>
          </p:nvSpPr>
          <p:spPr bwMode="auto">
            <a:xfrm>
              <a:off x="6302375" y="5902326"/>
              <a:ext cx="27622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4" name="Rectangle 470"/>
            <p:cNvSpPr>
              <a:spLocks noChangeArrowheads="1"/>
            </p:cNvSpPr>
            <p:nvPr/>
          </p:nvSpPr>
          <p:spPr bwMode="auto">
            <a:xfrm>
              <a:off x="6281738" y="5969001"/>
              <a:ext cx="3175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5" name="Rectangle 471"/>
            <p:cNvSpPr>
              <a:spLocks noChangeArrowheads="1"/>
            </p:cNvSpPr>
            <p:nvPr/>
          </p:nvSpPr>
          <p:spPr bwMode="auto">
            <a:xfrm>
              <a:off x="6407150" y="6037263"/>
              <a:ext cx="666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6" name="Rectangle 472"/>
            <p:cNvSpPr>
              <a:spLocks noChangeArrowheads="1"/>
            </p:cNvSpPr>
            <p:nvPr/>
          </p:nvSpPr>
          <p:spPr bwMode="auto">
            <a:xfrm>
              <a:off x="6303963" y="4433888"/>
              <a:ext cx="3429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7" name="Rectangle 473"/>
            <p:cNvSpPr>
              <a:spLocks noChangeArrowheads="1"/>
            </p:cNvSpPr>
            <p:nvPr/>
          </p:nvSpPr>
          <p:spPr bwMode="auto">
            <a:xfrm>
              <a:off x="6375400" y="4519613"/>
              <a:ext cx="200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8" name="Rectangle 474"/>
            <p:cNvSpPr>
              <a:spLocks noChangeArrowheads="1"/>
            </p:cNvSpPr>
            <p:nvPr/>
          </p:nvSpPr>
          <p:spPr bwMode="auto">
            <a:xfrm>
              <a:off x="6442075" y="4603751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9" name="Rectangle 475"/>
            <p:cNvSpPr>
              <a:spLocks noChangeArrowheads="1"/>
            </p:cNvSpPr>
            <p:nvPr/>
          </p:nvSpPr>
          <p:spPr bwMode="auto">
            <a:xfrm>
              <a:off x="6375400" y="4687888"/>
              <a:ext cx="200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(Wells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0" name="Rectangle 476"/>
            <p:cNvSpPr>
              <a:spLocks noChangeArrowheads="1"/>
            </p:cNvSpPr>
            <p:nvPr/>
          </p:nvSpPr>
          <p:spPr bwMode="auto">
            <a:xfrm>
              <a:off x="6392863" y="4770438"/>
              <a:ext cx="1651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Gray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1" name="Rectangle 477"/>
            <p:cNvSpPr>
              <a:spLocks noChangeArrowheads="1"/>
            </p:cNvSpPr>
            <p:nvPr/>
          </p:nvSpPr>
          <p:spPr bwMode="auto">
            <a:xfrm>
              <a:off x="6343650" y="4856163"/>
              <a:ext cx="2635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2" name="Rectangle 478"/>
            <p:cNvSpPr>
              <a:spLocks noChangeArrowheads="1"/>
            </p:cNvSpPr>
            <p:nvPr/>
          </p:nvSpPr>
          <p:spPr bwMode="auto">
            <a:xfrm>
              <a:off x="7786687" y="3504269"/>
              <a:ext cx="12319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P (Rivers and the Peaks)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3" name="Rectangle 479"/>
            <p:cNvSpPr>
              <a:spLocks noChangeArrowheads="1"/>
            </p:cNvSpPr>
            <p:nvPr/>
          </p:nvSpPr>
          <p:spPr bwMode="auto">
            <a:xfrm>
              <a:off x="5897563" y="472598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4" name="Rectangle 480"/>
            <p:cNvSpPr>
              <a:spLocks noChangeArrowheads="1"/>
            </p:cNvSpPr>
            <p:nvPr/>
          </p:nvSpPr>
          <p:spPr bwMode="auto">
            <a:xfrm>
              <a:off x="5981700" y="4810126"/>
              <a:ext cx="76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5" name="Rectangle 481"/>
            <p:cNvSpPr>
              <a:spLocks noChangeArrowheads="1"/>
            </p:cNvSpPr>
            <p:nvPr/>
          </p:nvSpPr>
          <p:spPr bwMode="auto">
            <a:xfrm>
              <a:off x="8255000" y="5384801"/>
              <a:ext cx="584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 Okanagan 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6" name="Rectangle 482"/>
            <p:cNvSpPr>
              <a:spLocks noChangeArrowheads="1"/>
            </p:cNvSpPr>
            <p:nvPr/>
          </p:nvSpPr>
          <p:spPr bwMode="auto">
            <a:xfrm>
              <a:off x="5459413" y="467518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7" name="Rectangle 483"/>
            <p:cNvSpPr>
              <a:spLocks noChangeArrowheads="1"/>
            </p:cNvSpPr>
            <p:nvPr/>
          </p:nvSpPr>
          <p:spPr bwMode="auto">
            <a:xfrm>
              <a:off x="5548313" y="476091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8" name="Rectangle 484"/>
            <p:cNvSpPr>
              <a:spLocks noChangeArrowheads="1"/>
            </p:cNvSpPr>
            <p:nvPr/>
          </p:nvSpPr>
          <p:spPr bwMode="auto">
            <a:xfrm>
              <a:off x="7800975" y="3631269"/>
              <a:ext cx="568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9" name="Rectangle 485"/>
            <p:cNvSpPr>
              <a:spLocks noChangeArrowheads="1"/>
            </p:cNvSpPr>
            <p:nvPr/>
          </p:nvSpPr>
          <p:spPr bwMode="auto">
            <a:xfrm>
              <a:off x="4349750" y="4687888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0" name="Rectangle 486"/>
            <p:cNvSpPr>
              <a:spLocks noChangeArrowheads="1"/>
            </p:cNvSpPr>
            <p:nvPr/>
          </p:nvSpPr>
          <p:spPr bwMode="auto">
            <a:xfrm>
              <a:off x="4368800" y="4773613"/>
              <a:ext cx="190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1" name="Rectangle 487"/>
            <p:cNvSpPr>
              <a:spLocks noChangeArrowheads="1"/>
            </p:cNvSpPr>
            <p:nvPr/>
          </p:nvSpPr>
          <p:spPr bwMode="auto">
            <a:xfrm>
              <a:off x="4430713" y="4857751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2" name="Rectangle 488"/>
            <p:cNvSpPr>
              <a:spLocks noChangeArrowheads="1"/>
            </p:cNvSpPr>
            <p:nvPr/>
          </p:nvSpPr>
          <p:spPr bwMode="auto">
            <a:xfrm>
              <a:off x="4649788" y="4959351"/>
              <a:ext cx="200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3" name="Rectangle 489"/>
            <p:cNvSpPr>
              <a:spLocks noChangeArrowheads="1"/>
            </p:cNvSpPr>
            <p:nvPr/>
          </p:nvSpPr>
          <p:spPr bwMode="auto">
            <a:xfrm>
              <a:off x="4570413" y="5043488"/>
              <a:ext cx="3587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4" name="Rectangle 490"/>
            <p:cNvSpPr>
              <a:spLocks noChangeArrowheads="1"/>
            </p:cNvSpPr>
            <p:nvPr/>
          </p:nvSpPr>
          <p:spPr bwMode="auto">
            <a:xfrm>
              <a:off x="4716463" y="512921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5" name="Rectangle 491"/>
            <p:cNvSpPr>
              <a:spLocks noChangeArrowheads="1"/>
            </p:cNvSpPr>
            <p:nvPr/>
          </p:nvSpPr>
          <p:spPr bwMode="auto">
            <a:xfrm>
              <a:off x="6119813" y="4852988"/>
              <a:ext cx="244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6" name="Rectangle 492"/>
            <p:cNvSpPr>
              <a:spLocks noChangeArrowheads="1"/>
            </p:cNvSpPr>
            <p:nvPr/>
          </p:nvSpPr>
          <p:spPr bwMode="auto">
            <a:xfrm>
              <a:off x="6211888" y="4937126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7" name="Rectangle 493"/>
            <p:cNvSpPr>
              <a:spLocks noChangeArrowheads="1"/>
            </p:cNvSpPr>
            <p:nvPr/>
          </p:nvSpPr>
          <p:spPr bwMode="auto">
            <a:xfrm>
              <a:off x="6184900" y="5403851"/>
              <a:ext cx="3429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8" name="Rectangle 494"/>
            <p:cNvSpPr>
              <a:spLocks noChangeArrowheads="1"/>
            </p:cNvSpPr>
            <p:nvPr/>
          </p:nvSpPr>
          <p:spPr bwMode="auto">
            <a:xfrm>
              <a:off x="6256338" y="5489576"/>
              <a:ext cx="2000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9" name="Rectangle 495"/>
            <p:cNvSpPr>
              <a:spLocks noChangeArrowheads="1"/>
            </p:cNvSpPr>
            <p:nvPr/>
          </p:nvSpPr>
          <p:spPr bwMode="auto">
            <a:xfrm>
              <a:off x="6316663" y="5573713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0" name="Rectangle 496"/>
            <p:cNvSpPr>
              <a:spLocks noChangeArrowheads="1"/>
            </p:cNvSpPr>
            <p:nvPr/>
          </p:nvSpPr>
          <p:spPr bwMode="auto">
            <a:xfrm>
              <a:off x="7785100" y="3439182"/>
              <a:ext cx="12985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O (Lower North Thompson)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1" name="Rectangle 497"/>
            <p:cNvSpPr>
              <a:spLocks noChangeArrowheads="1"/>
            </p:cNvSpPr>
            <p:nvPr/>
          </p:nvSpPr>
          <p:spPr bwMode="auto">
            <a:xfrm>
              <a:off x="6561138" y="4503738"/>
              <a:ext cx="2825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2" name="Rectangle 498"/>
            <p:cNvSpPr>
              <a:spLocks noChangeArrowheads="1"/>
            </p:cNvSpPr>
            <p:nvPr/>
          </p:nvSpPr>
          <p:spPr bwMode="auto">
            <a:xfrm>
              <a:off x="6619875" y="4568826"/>
              <a:ext cx="1651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3" name="Rectangle 499"/>
            <p:cNvSpPr>
              <a:spLocks noChangeArrowheads="1"/>
            </p:cNvSpPr>
            <p:nvPr/>
          </p:nvSpPr>
          <p:spPr bwMode="auto">
            <a:xfrm>
              <a:off x="6673850" y="4638676"/>
              <a:ext cx="5715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4" name="Rectangle 500"/>
            <p:cNvSpPr>
              <a:spLocks noChangeArrowheads="1"/>
            </p:cNvSpPr>
            <p:nvPr/>
          </p:nvSpPr>
          <p:spPr bwMode="auto">
            <a:xfrm>
              <a:off x="6561138" y="4703763"/>
              <a:ext cx="282575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(Thompson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5" name="Rectangle 501"/>
            <p:cNvSpPr>
              <a:spLocks noChangeArrowheads="1"/>
            </p:cNvSpPr>
            <p:nvPr/>
          </p:nvSpPr>
          <p:spPr bwMode="auto">
            <a:xfrm>
              <a:off x="6543675" y="4773613"/>
              <a:ext cx="317500" cy="90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Headwaters)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6" name="Rectangle 502"/>
            <p:cNvSpPr>
              <a:spLocks noChangeArrowheads="1"/>
            </p:cNvSpPr>
            <p:nvPr/>
          </p:nvSpPr>
          <p:spPr bwMode="auto">
            <a:xfrm>
              <a:off x="6831013" y="4940301"/>
              <a:ext cx="3111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7" name="Rectangle 503"/>
            <p:cNvSpPr>
              <a:spLocks noChangeArrowheads="1"/>
            </p:cNvSpPr>
            <p:nvPr/>
          </p:nvSpPr>
          <p:spPr bwMode="auto">
            <a:xfrm>
              <a:off x="6845300" y="5024438"/>
              <a:ext cx="2825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8" name="Rectangle 504"/>
            <p:cNvSpPr>
              <a:spLocks noChangeArrowheads="1"/>
            </p:cNvSpPr>
            <p:nvPr/>
          </p:nvSpPr>
          <p:spPr bwMode="auto">
            <a:xfrm>
              <a:off x="6953250" y="5110163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9" name="Rectangle 505"/>
            <p:cNvSpPr>
              <a:spLocks noChangeArrowheads="1"/>
            </p:cNvSpPr>
            <p:nvPr/>
          </p:nvSpPr>
          <p:spPr bwMode="auto">
            <a:xfrm>
              <a:off x="8255000" y="5070476"/>
              <a:ext cx="6254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Columbia-Shuswap 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0" name="Rectangle 506"/>
            <p:cNvSpPr>
              <a:spLocks noChangeArrowheads="1"/>
            </p:cNvSpPr>
            <p:nvPr/>
          </p:nvSpPr>
          <p:spPr bwMode="auto">
            <a:xfrm>
              <a:off x="7170738" y="4821238"/>
              <a:ext cx="3111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1" name="Rectangle 507"/>
            <p:cNvSpPr>
              <a:spLocks noChangeArrowheads="1"/>
            </p:cNvSpPr>
            <p:nvPr/>
          </p:nvSpPr>
          <p:spPr bwMode="auto">
            <a:xfrm>
              <a:off x="7185025" y="4905376"/>
              <a:ext cx="2825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2" name="Rectangle 508"/>
            <p:cNvSpPr>
              <a:spLocks noChangeArrowheads="1"/>
            </p:cNvSpPr>
            <p:nvPr/>
          </p:nvSpPr>
          <p:spPr bwMode="auto">
            <a:xfrm>
              <a:off x="7292975" y="4991101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3" name="Rectangle 509"/>
            <p:cNvSpPr>
              <a:spLocks noChangeArrowheads="1"/>
            </p:cNvSpPr>
            <p:nvPr/>
          </p:nvSpPr>
          <p:spPr bwMode="auto">
            <a:xfrm>
              <a:off x="5324475" y="2054226"/>
              <a:ext cx="203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4" name="Rectangle 510"/>
            <p:cNvSpPr>
              <a:spLocks noChangeArrowheads="1"/>
            </p:cNvSpPr>
            <p:nvPr/>
          </p:nvSpPr>
          <p:spPr bwMode="auto">
            <a:xfrm>
              <a:off x="5340350" y="2138363"/>
              <a:ext cx="171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5" name="Rectangle 511"/>
            <p:cNvSpPr>
              <a:spLocks noChangeArrowheads="1"/>
            </p:cNvSpPr>
            <p:nvPr/>
          </p:nvSpPr>
          <p:spPr bwMode="auto">
            <a:xfrm>
              <a:off x="5392738" y="2224088"/>
              <a:ext cx="666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6" name="Rectangle 512"/>
            <p:cNvSpPr>
              <a:spLocks noChangeArrowheads="1"/>
            </p:cNvSpPr>
            <p:nvPr/>
          </p:nvSpPr>
          <p:spPr bwMode="auto">
            <a:xfrm>
              <a:off x="5316538" y="985838"/>
              <a:ext cx="2698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Northern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7" name="Rectangle 513"/>
            <p:cNvSpPr>
              <a:spLocks noChangeArrowheads="1"/>
            </p:cNvSpPr>
            <p:nvPr/>
          </p:nvSpPr>
          <p:spPr bwMode="auto">
            <a:xfrm>
              <a:off x="5327650" y="1071563"/>
              <a:ext cx="2476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Rockies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8" name="Rectangle 514"/>
            <p:cNvSpPr>
              <a:spLocks noChangeArrowheads="1"/>
            </p:cNvSpPr>
            <p:nvPr/>
          </p:nvSpPr>
          <p:spPr bwMode="auto">
            <a:xfrm>
              <a:off x="5873750" y="3598863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9" name="Rectangle 515"/>
            <p:cNvSpPr>
              <a:spLocks noChangeArrowheads="1"/>
            </p:cNvSpPr>
            <p:nvPr/>
          </p:nvSpPr>
          <p:spPr bwMode="auto">
            <a:xfrm>
              <a:off x="5919788" y="3684588"/>
              <a:ext cx="1365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0" name="Rectangle 516"/>
            <p:cNvSpPr>
              <a:spLocks noChangeArrowheads="1"/>
            </p:cNvSpPr>
            <p:nvPr/>
          </p:nvSpPr>
          <p:spPr bwMode="auto">
            <a:xfrm>
              <a:off x="5870575" y="3768726"/>
              <a:ext cx="2349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1" name="Rectangle 517"/>
            <p:cNvSpPr>
              <a:spLocks noChangeArrowheads="1"/>
            </p:cNvSpPr>
            <p:nvPr/>
          </p:nvSpPr>
          <p:spPr bwMode="auto">
            <a:xfrm>
              <a:off x="5956300" y="3854451"/>
              <a:ext cx="635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2" name="Rectangle 518"/>
            <p:cNvSpPr>
              <a:spLocks noChangeArrowheads="1"/>
            </p:cNvSpPr>
            <p:nvPr/>
          </p:nvSpPr>
          <p:spPr bwMode="auto">
            <a:xfrm>
              <a:off x="6421438" y="4041776"/>
              <a:ext cx="2286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3" name="Rectangle 519"/>
            <p:cNvSpPr>
              <a:spLocks noChangeArrowheads="1"/>
            </p:cNvSpPr>
            <p:nvPr/>
          </p:nvSpPr>
          <p:spPr bwMode="auto">
            <a:xfrm>
              <a:off x="6467475" y="4127501"/>
              <a:ext cx="1365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4" name="Rectangle 520"/>
            <p:cNvSpPr>
              <a:spLocks noChangeArrowheads="1"/>
            </p:cNvSpPr>
            <p:nvPr/>
          </p:nvSpPr>
          <p:spPr bwMode="auto">
            <a:xfrm>
              <a:off x="6418263" y="4211638"/>
              <a:ext cx="2349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5" name="Rectangle 521"/>
            <p:cNvSpPr>
              <a:spLocks noChangeArrowheads="1"/>
            </p:cNvSpPr>
            <p:nvPr/>
          </p:nvSpPr>
          <p:spPr bwMode="auto">
            <a:xfrm>
              <a:off x="6500813" y="4295776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6" name="Rectangle 522"/>
            <p:cNvSpPr>
              <a:spLocks noChangeArrowheads="1"/>
            </p:cNvSpPr>
            <p:nvPr/>
          </p:nvSpPr>
          <p:spPr bwMode="auto">
            <a:xfrm>
              <a:off x="6227763" y="3228976"/>
              <a:ext cx="203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7" name="Rectangle 523"/>
            <p:cNvSpPr>
              <a:spLocks noChangeArrowheads="1"/>
            </p:cNvSpPr>
            <p:nvPr/>
          </p:nvSpPr>
          <p:spPr bwMode="auto">
            <a:xfrm>
              <a:off x="6243638" y="3313113"/>
              <a:ext cx="1714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8" name="Rectangle 524"/>
            <p:cNvSpPr>
              <a:spLocks noChangeArrowheads="1"/>
            </p:cNvSpPr>
            <p:nvPr/>
          </p:nvSpPr>
          <p:spPr bwMode="auto">
            <a:xfrm>
              <a:off x="6294438" y="3397251"/>
              <a:ext cx="698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9" name="Rectangle 525"/>
            <p:cNvSpPr>
              <a:spLocks noChangeArrowheads="1"/>
            </p:cNvSpPr>
            <p:nvPr/>
          </p:nvSpPr>
          <p:spPr bwMode="auto">
            <a:xfrm>
              <a:off x="6611938" y="65341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0" name="Rectangle 526"/>
            <p:cNvSpPr>
              <a:spLocks noChangeArrowheads="1"/>
            </p:cNvSpPr>
            <p:nvPr/>
          </p:nvSpPr>
          <p:spPr bwMode="auto">
            <a:xfrm>
              <a:off x="5268913" y="6024563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1" name="Rectangle 527"/>
            <p:cNvSpPr>
              <a:spLocks noChangeArrowheads="1"/>
            </p:cNvSpPr>
            <p:nvPr/>
          </p:nvSpPr>
          <p:spPr bwMode="auto">
            <a:xfrm>
              <a:off x="7696200" y="3567769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2" name="Rectangle 528"/>
            <p:cNvSpPr>
              <a:spLocks noChangeArrowheads="1"/>
            </p:cNvSpPr>
            <p:nvPr/>
          </p:nvSpPr>
          <p:spPr bwMode="auto">
            <a:xfrm>
              <a:off x="6138863" y="55768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3" name="Rectangle 529"/>
            <p:cNvSpPr>
              <a:spLocks noChangeArrowheads="1"/>
            </p:cNvSpPr>
            <p:nvPr/>
          </p:nvSpPr>
          <p:spPr bwMode="auto">
            <a:xfrm>
              <a:off x="7696200" y="3375682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4" name="Rectangle 530"/>
            <p:cNvSpPr>
              <a:spLocks noChangeArrowheads="1"/>
            </p:cNvSpPr>
            <p:nvPr/>
          </p:nvSpPr>
          <p:spPr bwMode="auto">
            <a:xfrm>
              <a:off x="5680075" y="5910263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5" name="Rectangle 531"/>
            <p:cNvSpPr>
              <a:spLocks noChangeArrowheads="1"/>
            </p:cNvSpPr>
            <p:nvPr/>
          </p:nvSpPr>
          <p:spPr bwMode="auto">
            <a:xfrm>
              <a:off x="3124200" y="5910263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6" name="Rectangle 532"/>
            <p:cNvSpPr>
              <a:spLocks noChangeArrowheads="1"/>
            </p:cNvSpPr>
            <p:nvPr/>
          </p:nvSpPr>
          <p:spPr bwMode="auto">
            <a:xfrm>
              <a:off x="5000625" y="5681663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7" name="Rectangle 533"/>
            <p:cNvSpPr>
              <a:spLocks noChangeArrowheads="1"/>
            </p:cNvSpPr>
            <p:nvPr/>
          </p:nvSpPr>
          <p:spPr bwMode="auto">
            <a:xfrm>
              <a:off x="5934075" y="65976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8" name="Rectangle 534"/>
            <p:cNvSpPr>
              <a:spLocks noChangeArrowheads="1"/>
            </p:cNvSpPr>
            <p:nvPr/>
          </p:nvSpPr>
          <p:spPr bwMode="auto">
            <a:xfrm>
              <a:off x="5426075" y="61991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9" name="Rectangle 535"/>
            <p:cNvSpPr>
              <a:spLocks noChangeArrowheads="1"/>
            </p:cNvSpPr>
            <p:nvPr/>
          </p:nvSpPr>
          <p:spPr bwMode="auto">
            <a:xfrm>
              <a:off x="6611938" y="65976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0" name="Rectangle 536"/>
            <p:cNvSpPr>
              <a:spLocks noChangeArrowheads="1"/>
            </p:cNvSpPr>
            <p:nvPr/>
          </p:nvSpPr>
          <p:spPr bwMode="auto">
            <a:xfrm>
              <a:off x="5354638" y="61801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1" name="Rectangle 537"/>
            <p:cNvSpPr>
              <a:spLocks noChangeArrowheads="1"/>
            </p:cNvSpPr>
            <p:nvPr/>
          </p:nvSpPr>
          <p:spPr bwMode="auto">
            <a:xfrm>
              <a:off x="5969000" y="6407150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2" name="Rectangle 538"/>
            <p:cNvSpPr>
              <a:spLocks noChangeArrowheads="1"/>
            </p:cNvSpPr>
            <p:nvPr/>
          </p:nvSpPr>
          <p:spPr bwMode="auto">
            <a:xfrm>
              <a:off x="5527675" y="5961063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3" name="Rectangle 539"/>
            <p:cNvSpPr>
              <a:spLocks noChangeArrowheads="1"/>
            </p:cNvSpPr>
            <p:nvPr/>
          </p:nvSpPr>
          <p:spPr bwMode="auto">
            <a:xfrm>
              <a:off x="5934075" y="65341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4" name="Rectangle 540"/>
            <p:cNvSpPr>
              <a:spLocks noChangeArrowheads="1"/>
            </p:cNvSpPr>
            <p:nvPr/>
          </p:nvSpPr>
          <p:spPr bwMode="auto">
            <a:xfrm>
              <a:off x="5330825" y="6092826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5" name="Rectangle 541"/>
            <p:cNvSpPr>
              <a:spLocks noChangeArrowheads="1"/>
            </p:cNvSpPr>
            <p:nvPr/>
          </p:nvSpPr>
          <p:spPr bwMode="auto">
            <a:xfrm>
              <a:off x="5969000" y="6470650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6" name="Rectangle 542"/>
            <p:cNvSpPr>
              <a:spLocks noChangeArrowheads="1"/>
            </p:cNvSpPr>
            <p:nvPr/>
          </p:nvSpPr>
          <p:spPr bwMode="auto">
            <a:xfrm>
              <a:off x="5191125" y="5795963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7" name="Rectangle 543"/>
            <p:cNvSpPr>
              <a:spLocks noChangeArrowheads="1"/>
            </p:cNvSpPr>
            <p:nvPr/>
          </p:nvSpPr>
          <p:spPr bwMode="auto">
            <a:xfrm>
              <a:off x="7696200" y="3248682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8" name="Rectangle 544"/>
            <p:cNvSpPr>
              <a:spLocks noChangeArrowheads="1"/>
            </p:cNvSpPr>
            <p:nvPr/>
          </p:nvSpPr>
          <p:spPr bwMode="auto">
            <a:xfrm>
              <a:off x="5522913" y="5838826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" name="Rectangle 545"/>
            <p:cNvSpPr>
              <a:spLocks noChangeArrowheads="1"/>
            </p:cNvSpPr>
            <p:nvPr/>
          </p:nvSpPr>
          <p:spPr bwMode="auto">
            <a:xfrm>
              <a:off x="3124200" y="6099176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0" name="Rectangle 546"/>
            <p:cNvSpPr>
              <a:spLocks noChangeArrowheads="1"/>
            </p:cNvSpPr>
            <p:nvPr/>
          </p:nvSpPr>
          <p:spPr bwMode="auto">
            <a:xfrm>
              <a:off x="4941888" y="591343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1" name="Rectangle 547"/>
            <p:cNvSpPr>
              <a:spLocks noChangeArrowheads="1"/>
            </p:cNvSpPr>
            <p:nvPr/>
          </p:nvSpPr>
          <p:spPr bwMode="auto">
            <a:xfrm>
              <a:off x="3124200" y="5970588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2" name="Rectangle 548"/>
            <p:cNvSpPr>
              <a:spLocks noChangeArrowheads="1"/>
            </p:cNvSpPr>
            <p:nvPr/>
          </p:nvSpPr>
          <p:spPr bwMode="auto">
            <a:xfrm>
              <a:off x="4756150" y="5641976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3" name="Rectangle 549"/>
            <p:cNvSpPr>
              <a:spLocks noChangeArrowheads="1"/>
            </p:cNvSpPr>
            <p:nvPr/>
          </p:nvSpPr>
          <p:spPr bwMode="auto">
            <a:xfrm>
              <a:off x="7696200" y="3312182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4" name="Rectangle 550"/>
            <p:cNvSpPr>
              <a:spLocks noChangeArrowheads="1"/>
            </p:cNvSpPr>
            <p:nvPr/>
          </p:nvSpPr>
          <p:spPr bwMode="auto">
            <a:xfrm>
              <a:off x="5956300" y="538480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5" name="Rectangle 551"/>
            <p:cNvSpPr>
              <a:spLocks noChangeArrowheads="1"/>
            </p:cNvSpPr>
            <p:nvPr/>
          </p:nvSpPr>
          <p:spPr bwMode="auto">
            <a:xfrm>
              <a:off x="3124200" y="6034088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6" name="Rectangle 552"/>
            <p:cNvSpPr>
              <a:spLocks noChangeArrowheads="1"/>
            </p:cNvSpPr>
            <p:nvPr/>
          </p:nvSpPr>
          <p:spPr bwMode="auto">
            <a:xfrm>
              <a:off x="4891088" y="569753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7" name="Rectangle 553"/>
            <p:cNvSpPr>
              <a:spLocks noChangeArrowheads="1"/>
            </p:cNvSpPr>
            <p:nvPr/>
          </p:nvSpPr>
          <p:spPr bwMode="auto">
            <a:xfrm>
              <a:off x="7696200" y="3188357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8" name="Rectangle 554"/>
            <p:cNvSpPr>
              <a:spLocks noChangeArrowheads="1"/>
            </p:cNvSpPr>
            <p:nvPr/>
          </p:nvSpPr>
          <p:spPr bwMode="auto">
            <a:xfrm>
              <a:off x="5446713" y="55451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9" name="Rectangle 555"/>
            <p:cNvSpPr>
              <a:spLocks noChangeArrowheads="1"/>
            </p:cNvSpPr>
            <p:nvPr/>
          </p:nvSpPr>
          <p:spPr bwMode="auto">
            <a:xfrm>
              <a:off x="6611938" y="64706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0" name="Rectangle 556"/>
            <p:cNvSpPr>
              <a:spLocks noChangeArrowheads="1"/>
            </p:cNvSpPr>
            <p:nvPr/>
          </p:nvSpPr>
          <p:spPr bwMode="auto">
            <a:xfrm>
              <a:off x="5980113" y="60134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1" name="Rectangle 557"/>
            <p:cNvSpPr>
              <a:spLocks noChangeArrowheads="1"/>
            </p:cNvSpPr>
            <p:nvPr/>
          </p:nvSpPr>
          <p:spPr bwMode="auto">
            <a:xfrm>
              <a:off x="3124200" y="6226176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2" name="Rectangle 558"/>
            <p:cNvSpPr>
              <a:spLocks noChangeArrowheads="1"/>
            </p:cNvSpPr>
            <p:nvPr/>
          </p:nvSpPr>
          <p:spPr bwMode="auto">
            <a:xfrm>
              <a:off x="5122863" y="6154738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3" name="Rectangle 559"/>
            <p:cNvSpPr>
              <a:spLocks noChangeArrowheads="1"/>
            </p:cNvSpPr>
            <p:nvPr/>
          </p:nvSpPr>
          <p:spPr bwMode="auto">
            <a:xfrm>
              <a:off x="3124200" y="5846763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4" name="Rectangle 560"/>
            <p:cNvSpPr>
              <a:spLocks noChangeArrowheads="1"/>
            </p:cNvSpPr>
            <p:nvPr/>
          </p:nvSpPr>
          <p:spPr bwMode="auto">
            <a:xfrm>
              <a:off x="4295775" y="5353051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5" name="Rectangle 561"/>
            <p:cNvSpPr>
              <a:spLocks noChangeArrowheads="1"/>
            </p:cNvSpPr>
            <p:nvPr/>
          </p:nvSpPr>
          <p:spPr bwMode="auto">
            <a:xfrm>
              <a:off x="3124200" y="6162676"/>
              <a:ext cx="7937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6" name="Rectangle 562"/>
            <p:cNvSpPr>
              <a:spLocks noChangeArrowheads="1"/>
            </p:cNvSpPr>
            <p:nvPr/>
          </p:nvSpPr>
          <p:spPr bwMode="auto">
            <a:xfrm>
              <a:off x="5254625" y="6076951"/>
              <a:ext cx="60325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7" name="Rectangle 563"/>
            <p:cNvSpPr>
              <a:spLocks noChangeArrowheads="1"/>
            </p:cNvSpPr>
            <p:nvPr/>
          </p:nvSpPr>
          <p:spPr bwMode="auto">
            <a:xfrm>
              <a:off x="8153400" y="56403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8" name="Rectangle 564"/>
            <p:cNvSpPr>
              <a:spLocks noChangeArrowheads="1"/>
            </p:cNvSpPr>
            <p:nvPr/>
          </p:nvSpPr>
          <p:spPr bwMode="auto">
            <a:xfrm>
              <a:off x="6551613" y="58991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9" name="Rectangle 565"/>
            <p:cNvSpPr>
              <a:spLocks noChangeArrowheads="1"/>
            </p:cNvSpPr>
            <p:nvPr/>
          </p:nvSpPr>
          <p:spPr bwMode="auto">
            <a:xfrm>
              <a:off x="8153400" y="5133976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0" name="Rectangle 566"/>
            <p:cNvSpPr>
              <a:spLocks noChangeArrowheads="1"/>
            </p:cNvSpPr>
            <p:nvPr/>
          </p:nvSpPr>
          <p:spPr bwMode="auto">
            <a:xfrm>
              <a:off x="6780213" y="51387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1" name="Rectangle 567"/>
            <p:cNvSpPr>
              <a:spLocks noChangeArrowheads="1"/>
            </p:cNvSpPr>
            <p:nvPr/>
          </p:nvSpPr>
          <p:spPr bwMode="auto">
            <a:xfrm>
              <a:off x="7696200" y="3694769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2" name="Rectangle 568"/>
            <p:cNvSpPr>
              <a:spLocks noChangeArrowheads="1"/>
            </p:cNvSpPr>
            <p:nvPr/>
          </p:nvSpPr>
          <p:spPr bwMode="auto">
            <a:xfrm>
              <a:off x="6578600" y="5345113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3" name="Rectangle 569"/>
            <p:cNvSpPr>
              <a:spLocks noChangeArrowheads="1"/>
            </p:cNvSpPr>
            <p:nvPr/>
          </p:nvSpPr>
          <p:spPr bwMode="auto">
            <a:xfrm>
              <a:off x="8153400" y="5197476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4" name="Rectangle 570"/>
            <p:cNvSpPr>
              <a:spLocks noChangeArrowheads="1"/>
            </p:cNvSpPr>
            <p:nvPr/>
          </p:nvSpPr>
          <p:spPr bwMode="auto">
            <a:xfrm>
              <a:off x="6767513" y="52641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5" name="Rectangle 571"/>
            <p:cNvSpPr>
              <a:spLocks noChangeArrowheads="1"/>
            </p:cNvSpPr>
            <p:nvPr/>
          </p:nvSpPr>
          <p:spPr bwMode="auto">
            <a:xfrm>
              <a:off x="6926263" y="4691063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6" name="Rectangle 572"/>
            <p:cNvSpPr>
              <a:spLocks noChangeArrowheads="1"/>
            </p:cNvSpPr>
            <p:nvPr/>
          </p:nvSpPr>
          <p:spPr bwMode="auto">
            <a:xfrm>
              <a:off x="6573838" y="54419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7" name="Rectangle 573"/>
            <p:cNvSpPr>
              <a:spLocks noChangeArrowheads="1"/>
            </p:cNvSpPr>
            <p:nvPr/>
          </p:nvSpPr>
          <p:spPr bwMode="auto">
            <a:xfrm>
              <a:off x="8153400" y="5324476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8" name="Rectangle 574"/>
            <p:cNvSpPr>
              <a:spLocks noChangeArrowheads="1"/>
            </p:cNvSpPr>
            <p:nvPr/>
          </p:nvSpPr>
          <p:spPr bwMode="auto">
            <a:xfrm>
              <a:off x="6673850" y="54816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9" name="Rectangle 575"/>
            <p:cNvSpPr>
              <a:spLocks noChangeArrowheads="1"/>
            </p:cNvSpPr>
            <p:nvPr/>
          </p:nvSpPr>
          <p:spPr bwMode="auto">
            <a:xfrm>
              <a:off x="8153400" y="55133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0" name="Rectangle 576"/>
            <p:cNvSpPr>
              <a:spLocks noChangeArrowheads="1"/>
            </p:cNvSpPr>
            <p:nvPr/>
          </p:nvSpPr>
          <p:spPr bwMode="auto">
            <a:xfrm>
              <a:off x="6864350" y="577850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1" name="Rectangle 577"/>
            <p:cNvSpPr>
              <a:spLocks noChangeArrowheads="1"/>
            </p:cNvSpPr>
            <p:nvPr/>
          </p:nvSpPr>
          <p:spPr bwMode="auto">
            <a:xfrm>
              <a:off x="8213725" y="6337301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2" name="Rectangle 578"/>
            <p:cNvSpPr>
              <a:spLocks noChangeArrowheads="1"/>
            </p:cNvSpPr>
            <p:nvPr/>
          </p:nvSpPr>
          <p:spPr bwMode="auto">
            <a:xfrm>
              <a:off x="6581775" y="60023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3" name="Rectangle 579"/>
            <p:cNvSpPr>
              <a:spLocks noChangeArrowheads="1"/>
            </p:cNvSpPr>
            <p:nvPr/>
          </p:nvSpPr>
          <p:spPr bwMode="auto">
            <a:xfrm>
              <a:off x="8213725" y="61483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4" name="Rectangle 580"/>
            <p:cNvSpPr>
              <a:spLocks noChangeArrowheads="1"/>
            </p:cNvSpPr>
            <p:nvPr/>
          </p:nvSpPr>
          <p:spPr bwMode="auto">
            <a:xfrm>
              <a:off x="7361238" y="58435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5" name="Rectangle 581"/>
            <p:cNvSpPr>
              <a:spLocks noChangeArrowheads="1"/>
            </p:cNvSpPr>
            <p:nvPr/>
          </p:nvSpPr>
          <p:spPr bwMode="auto">
            <a:xfrm>
              <a:off x="8213725" y="6273801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6" name="Rectangle 582"/>
            <p:cNvSpPr>
              <a:spLocks noChangeArrowheads="1"/>
            </p:cNvSpPr>
            <p:nvPr/>
          </p:nvSpPr>
          <p:spPr bwMode="auto">
            <a:xfrm>
              <a:off x="6927850" y="59626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7" name="Rectangle 583"/>
            <p:cNvSpPr>
              <a:spLocks noChangeArrowheads="1"/>
            </p:cNvSpPr>
            <p:nvPr/>
          </p:nvSpPr>
          <p:spPr bwMode="auto">
            <a:xfrm>
              <a:off x="8213725" y="62118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8" name="Rectangle 584"/>
            <p:cNvSpPr>
              <a:spLocks noChangeArrowheads="1"/>
            </p:cNvSpPr>
            <p:nvPr/>
          </p:nvSpPr>
          <p:spPr bwMode="auto">
            <a:xfrm>
              <a:off x="7040563" y="59896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9" name="Rectangle 585"/>
            <p:cNvSpPr>
              <a:spLocks noChangeArrowheads="1"/>
            </p:cNvSpPr>
            <p:nvPr/>
          </p:nvSpPr>
          <p:spPr bwMode="auto">
            <a:xfrm>
              <a:off x="8153400" y="55768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0" name="Rectangle 586"/>
            <p:cNvSpPr>
              <a:spLocks noChangeArrowheads="1"/>
            </p:cNvSpPr>
            <p:nvPr/>
          </p:nvSpPr>
          <p:spPr bwMode="auto">
            <a:xfrm>
              <a:off x="7235825" y="57467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1" name="Rectangle 587"/>
            <p:cNvSpPr>
              <a:spLocks noChangeArrowheads="1"/>
            </p:cNvSpPr>
            <p:nvPr/>
          </p:nvSpPr>
          <p:spPr bwMode="auto">
            <a:xfrm>
              <a:off x="8153400" y="5260976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2" name="Rectangle 588"/>
            <p:cNvSpPr>
              <a:spLocks noChangeArrowheads="1"/>
            </p:cNvSpPr>
            <p:nvPr/>
          </p:nvSpPr>
          <p:spPr bwMode="auto">
            <a:xfrm>
              <a:off x="6646863" y="53609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3" name="Rectangle 589"/>
            <p:cNvSpPr>
              <a:spLocks noChangeArrowheads="1"/>
            </p:cNvSpPr>
            <p:nvPr/>
          </p:nvSpPr>
          <p:spPr bwMode="auto">
            <a:xfrm>
              <a:off x="8213725" y="60848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4" name="Rectangle 590"/>
            <p:cNvSpPr>
              <a:spLocks noChangeArrowheads="1"/>
            </p:cNvSpPr>
            <p:nvPr/>
          </p:nvSpPr>
          <p:spPr bwMode="auto">
            <a:xfrm>
              <a:off x="7797800" y="5953126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5" name="Rectangle 591"/>
            <p:cNvSpPr>
              <a:spLocks noChangeArrowheads="1"/>
            </p:cNvSpPr>
            <p:nvPr/>
          </p:nvSpPr>
          <p:spPr bwMode="auto">
            <a:xfrm>
              <a:off x="8153400" y="5449888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6" name="Rectangle 592"/>
            <p:cNvSpPr>
              <a:spLocks noChangeArrowheads="1"/>
            </p:cNvSpPr>
            <p:nvPr/>
          </p:nvSpPr>
          <p:spPr bwMode="auto">
            <a:xfrm>
              <a:off x="6534150" y="58308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7" name="Rectangle 593"/>
            <p:cNvSpPr>
              <a:spLocks noChangeArrowheads="1"/>
            </p:cNvSpPr>
            <p:nvPr/>
          </p:nvSpPr>
          <p:spPr bwMode="auto">
            <a:xfrm>
              <a:off x="7696200" y="3061357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8" name="Rectangle 594"/>
            <p:cNvSpPr>
              <a:spLocks noChangeArrowheads="1"/>
            </p:cNvSpPr>
            <p:nvPr/>
          </p:nvSpPr>
          <p:spPr bwMode="auto">
            <a:xfrm>
              <a:off x="5481638" y="3662363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9" name="Rectangle 595"/>
            <p:cNvSpPr>
              <a:spLocks noChangeArrowheads="1"/>
            </p:cNvSpPr>
            <p:nvPr/>
          </p:nvSpPr>
          <p:spPr bwMode="auto">
            <a:xfrm>
              <a:off x="7696200" y="3124857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0" name="Rectangle 596"/>
            <p:cNvSpPr>
              <a:spLocks noChangeArrowheads="1"/>
            </p:cNvSpPr>
            <p:nvPr/>
          </p:nvSpPr>
          <p:spPr bwMode="auto">
            <a:xfrm>
              <a:off x="5700713" y="3978276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1" name="Rectangle 597"/>
            <p:cNvSpPr>
              <a:spLocks noChangeArrowheads="1"/>
            </p:cNvSpPr>
            <p:nvPr/>
          </p:nvSpPr>
          <p:spPr bwMode="auto">
            <a:xfrm>
              <a:off x="6611938" y="6407150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2" name="Rectangle 598"/>
            <p:cNvSpPr>
              <a:spLocks noChangeArrowheads="1"/>
            </p:cNvSpPr>
            <p:nvPr/>
          </p:nvSpPr>
          <p:spPr bwMode="auto">
            <a:xfrm>
              <a:off x="6183313" y="58181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3" name="Rectangle 599"/>
            <p:cNvSpPr>
              <a:spLocks noChangeArrowheads="1"/>
            </p:cNvSpPr>
            <p:nvPr/>
          </p:nvSpPr>
          <p:spPr bwMode="auto">
            <a:xfrm>
              <a:off x="7696200" y="3504269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4" name="Rectangle 600"/>
            <p:cNvSpPr>
              <a:spLocks noChangeArrowheads="1"/>
            </p:cNvSpPr>
            <p:nvPr/>
          </p:nvSpPr>
          <p:spPr bwMode="auto">
            <a:xfrm>
              <a:off x="6361113" y="5213351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5" name="Rectangle 601"/>
            <p:cNvSpPr>
              <a:spLocks noChangeArrowheads="1"/>
            </p:cNvSpPr>
            <p:nvPr/>
          </p:nvSpPr>
          <p:spPr bwMode="auto">
            <a:xfrm>
              <a:off x="8153400" y="5384801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6" name="Rectangle 602"/>
            <p:cNvSpPr>
              <a:spLocks noChangeArrowheads="1"/>
            </p:cNvSpPr>
            <p:nvPr/>
          </p:nvSpPr>
          <p:spPr bwMode="auto">
            <a:xfrm>
              <a:off x="6454775" y="5616576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7" name="Rectangle 603"/>
            <p:cNvSpPr>
              <a:spLocks noChangeArrowheads="1"/>
            </p:cNvSpPr>
            <p:nvPr/>
          </p:nvSpPr>
          <p:spPr bwMode="auto">
            <a:xfrm>
              <a:off x="7696200" y="3631269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8" name="Rectangle 604"/>
            <p:cNvSpPr>
              <a:spLocks noChangeArrowheads="1"/>
            </p:cNvSpPr>
            <p:nvPr/>
          </p:nvSpPr>
          <p:spPr bwMode="auto">
            <a:xfrm>
              <a:off x="6381750" y="533558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9" name="Rectangle 605"/>
            <p:cNvSpPr>
              <a:spLocks noChangeArrowheads="1"/>
            </p:cNvSpPr>
            <p:nvPr/>
          </p:nvSpPr>
          <p:spPr bwMode="auto">
            <a:xfrm>
              <a:off x="7696200" y="3439182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0" name="Rectangle 606"/>
            <p:cNvSpPr>
              <a:spLocks noChangeArrowheads="1"/>
            </p:cNvSpPr>
            <p:nvPr/>
          </p:nvSpPr>
          <p:spPr bwMode="auto">
            <a:xfrm>
              <a:off x="6396038" y="5024438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2" name="Rectangle 608"/>
            <p:cNvSpPr>
              <a:spLocks noChangeArrowheads="1"/>
            </p:cNvSpPr>
            <p:nvPr/>
          </p:nvSpPr>
          <p:spPr bwMode="auto">
            <a:xfrm>
              <a:off x="8153400" y="5070475"/>
              <a:ext cx="1143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3" name="Rectangle 609"/>
            <p:cNvSpPr>
              <a:spLocks noChangeArrowheads="1"/>
            </p:cNvSpPr>
            <p:nvPr/>
          </p:nvSpPr>
          <p:spPr bwMode="auto">
            <a:xfrm>
              <a:off x="6654800" y="5038725"/>
              <a:ext cx="9525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/>
          <p:cNvSpPr>
            <a:spLocks noEditPoints="1"/>
          </p:cNvSpPr>
          <p:nvPr/>
        </p:nvSpPr>
        <p:spPr bwMode="auto">
          <a:xfrm>
            <a:off x="5200651" y="6002338"/>
            <a:ext cx="227013" cy="106363"/>
          </a:xfrm>
          <a:custGeom>
            <a:avLst/>
            <a:gdLst/>
            <a:ahLst/>
            <a:cxnLst>
              <a:cxn ang="0">
                <a:pos x="118" y="53"/>
              </a:cxn>
              <a:cxn ang="0">
                <a:pos x="125" y="43"/>
              </a:cxn>
              <a:cxn ang="0">
                <a:pos x="135" y="42"/>
              </a:cxn>
              <a:cxn ang="0">
                <a:pos x="138" y="53"/>
              </a:cxn>
              <a:cxn ang="0">
                <a:pos x="132" y="52"/>
              </a:cxn>
              <a:cxn ang="0">
                <a:pos x="108" y="38"/>
              </a:cxn>
              <a:cxn ang="0">
                <a:pos x="140" y="38"/>
              </a:cxn>
              <a:cxn ang="0">
                <a:pos x="103" y="35"/>
              </a:cxn>
              <a:cxn ang="0">
                <a:pos x="110" y="32"/>
              </a:cxn>
              <a:cxn ang="0">
                <a:pos x="130" y="35"/>
              </a:cxn>
              <a:cxn ang="0">
                <a:pos x="130" y="42"/>
              </a:cxn>
              <a:cxn ang="0">
                <a:pos x="125" y="40"/>
              </a:cxn>
              <a:cxn ang="0">
                <a:pos x="127" y="33"/>
              </a:cxn>
              <a:cxn ang="0">
                <a:pos x="127" y="32"/>
              </a:cxn>
              <a:cxn ang="0">
                <a:pos x="113" y="23"/>
              </a:cxn>
              <a:cxn ang="0">
                <a:pos x="113" y="27"/>
              </a:cxn>
              <a:cxn ang="0">
                <a:pos x="108" y="30"/>
              </a:cxn>
              <a:cxn ang="0">
                <a:pos x="113" y="40"/>
              </a:cxn>
              <a:cxn ang="0">
                <a:pos x="107" y="37"/>
              </a:cxn>
              <a:cxn ang="0">
                <a:pos x="97" y="30"/>
              </a:cxn>
              <a:cxn ang="0">
                <a:pos x="95" y="30"/>
              </a:cxn>
              <a:cxn ang="0">
                <a:pos x="98" y="32"/>
              </a:cxn>
              <a:cxn ang="0">
                <a:pos x="105" y="40"/>
              </a:cxn>
              <a:cxn ang="0">
                <a:pos x="113" y="48"/>
              </a:cxn>
              <a:cxn ang="0">
                <a:pos x="115" y="55"/>
              </a:cxn>
              <a:cxn ang="0">
                <a:pos x="108" y="63"/>
              </a:cxn>
              <a:cxn ang="0">
                <a:pos x="103" y="62"/>
              </a:cxn>
              <a:cxn ang="0">
                <a:pos x="88" y="60"/>
              </a:cxn>
              <a:cxn ang="0">
                <a:pos x="75" y="53"/>
              </a:cxn>
              <a:cxn ang="0">
                <a:pos x="62" y="50"/>
              </a:cxn>
              <a:cxn ang="0">
                <a:pos x="55" y="48"/>
              </a:cxn>
              <a:cxn ang="0">
                <a:pos x="47" y="52"/>
              </a:cxn>
              <a:cxn ang="0">
                <a:pos x="36" y="50"/>
              </a:cxn>
              <a:cxn ang="0">
                <a:pos x="33" y="52"/>
              </a:cxn>
              <a:cxn ang="0">
                <a:pos x="26" y="48"/>
              </a:cxn>
              <a:cxn ang="0">
                <a:pos x="11" y="43"/>
              </a:cxn>
              <a:cxn ang="0">
                <a:pos x="5" y="43"/>
              </a:cxn>
              <a:cxn ang="0">
                <a:pos x="5" y="37"/>
              </a:cxn>
              <a:cxn ang="0">
                <a:pos x="15" y="37"/>
              </a:cxn>
              <a:cxn ang="0">
                <a:pos x="18" y="38"/>
              </a:cxn>
              <a:cxn ang="0">
                <a:pos x="26" y="35"/>
              </a:cxn>
              <a:cxn ang="0">
                <a:pos x="41" y="37"/>
              </a:cxn>
              <a:cxn ang="0">
                <a:pos x="55" y="42"/>
              </a:cxn>
              <a:cxn ang="0">
                <a:pos x="60" y="37"/>
              </a:cxn>
              <a:cxn ang="0">
                <a:pos x="65" y="37"/>
              </a:cxn>
              <a:cxn ang="0">
                <a:pos x="65" y="32"/>
              </a:cxn>
              <a:cxn ang="0">
                <a:pos x="73" y="28"/>
              </a:cxn>
              <a:cxn ang="0">
                <a:pos x="82" y="28"/>
              </a:cxn>
              <a:cxn ang="0">
                <a:pos x="95" y="25"/>
              </a:cxn>
              <a:cxn ang="0">
                <a:pos x="102" y="22"/>
              </a:cxn>
              <a:cxn ang="0">
                <a:pos x="125" y="17"/>
              </a:cxn>
              <a:cxn ang="0">
                <a:pos x="123" y="15"/>
              </a:cxn>
              <a:cxn ang="0">
                <a:pos x="122" y="15"/>
              </a:cxn>
              <a:cxn ang="0">
                <a:pos x="130" y="10"/>
              </a:cxn>
              <a:cxn ang="0">
                <a:pos x="137" y="18"/>
              </a:cxn>
              <a:cxn ang="0">
                <a:pos x="142" y="27"/>
              </a:cxn>
              <a:cxn ang="0">
                <a:pos x="142" y="32"/>
              </a:cxn>
              <a:cxn ang="0">
                <a:pos x="135" y="25"/>
              </a:cxn>
              <a:cxn ang="0">
                <a:pos x="130" y="17"/>
              </a:cxn>
              <a:cxn ang="0">
                <a:pos x="123" y="7"/>
              </a:cxn>
              <a:cxn ang="0">
                <a:pos x="125" y="0"/>
              </a:cxn>
            </a:cxnLst>
            <a:rect l="0" t="0" r="r" b="b"/>
            <a:pathLst>
              <a:path w="143" h="67">
                <a:moveTo>
                  <a:pt x="137" y="57"/>
                </a:moveTo>
                <a:lnTo>
                  <a:pt x="138" y="57"/>
                </a:lnTo>
                <a:lnTo>
                  <a:pt x="138" y="58"/>
                </a:lnTo>
                <a:lnTo>
                  <a:pt x="137" y="58"/>
                </a:lnTo>
                <a:lnTo>
                  <a:pt x="137" y="57"/>
                </a:lnTo>
                <a:lnTo>
                  <a:pt x="137" y="55"/>
                </a:lnTo>
                <a:lnTo>
                  <a:pt x="137" y="57"/>
                </a:lnTo>
                <a:close/>
                <a:moveTo>
                  <a:pt x="118" y="55"/>
                </a:moveTo>
                <a:lnTo>
                  <a:pt x="118" y="53"/>
                </a:lnTo>
                <a:lnTo>
                  <a:pt x="118" y="55"/>
                </a:lnTo>
                <a:close/>
                <a:moveTo>
                  <a:pt x="127" y="43"/>
                </a:moveTo>
                <a:lnTo>
                  <a:pt x="127" y="45"/>
                </a:lnTo>
                <a:lnTo>
                  <a:pt x="125" y="45"/>
                </a:lnTo>
                <a:lnTo>
                  <a:pt x="127" y="45"/>
                </a:lnTo>
                <a:lnTo>
                  <a:pt x="127" y="43"/>
                </a:lnTo>
                <a:close/>
                <a:moveTo>
                  <a:pt x="125" y="43"/>
                </a:moveTo>
                <a:lnTo>
                  <a:pt x="125" y="45"/>
                </a:lnTo>
                <a:lnTo>
                  <a:pt x="125" y="43"/>
                </a:lnTo>
                <a:close/>
                <a:moveTo>
                  <a:pt x="132" y="42"/>
                </a:moveTo>
                <a:lnTo>
                  <a:pt x="133" y="42"/>
                </a:lnTo>
                <a:lnTo>
                  <a:pt x="135" y="42"/>
                </a:lnTo>
                <a:lnTo>
                  <a:pt x="135" y="43"/>
                </a:lnTo>
                <a:lnTo>
                  <a:pt x="135" y="42"/>
                </a:lnTo>
                <a:lnTo>
                  <a:pt x="137" y="42"/>
                </a:lnTo>
                <a:lnTo>
                  <a:pt x="135" y="42"/>
                </a:lnTo>
                <a:lnTo>
                  <a:pt x="137" y="42"/>
                </a:lnTo>
                <a:lnTo>
                  <a:pt x="135" y="42"/>
                </a:lnTo>
                <a:lnTo>
                  <a:pt x="137" y="42"/>
                </a:lnTo>
                <a:lnTo>
                  <a:pt x="135" y="43"/>
                </a:lnTo>
                <a:lnTo>
                  <a:pt x="137" y="43"/>
                </a:lnTo>
                <a:lnTo>
                  <a:pt x="137" y="45"/>
                </a:lnTo>
                <a:lnTo>
                  <a:pt x="137" y="47"/>
                </a:lnTo>
                <a:lnTo>
                  <a:pt x="137" y="48"/>
                </a:lnTo>
                <a:lnTo>
                  <a:pt x="137" y="50"/>
                </a:lnTo>
                <a:lnTo>
                  <a:pt x="137" y="52"/>
                </a:lnTo>
                <a:lnTo>
                  <a:pt x="138" y="53"/>
                </a:lnTo>
                <a:lnTo>
                  <a:pt x="137" y="53"/>
                </a:lnTo>
                <a:lnTo>
                  <a:pt x="137" y="55"/>
                </a:lnTo>
                <a:lnTo>
                  <a:pt x="135" y="55"/>
                </a:lnTo>
                <a:lnTo>
                  <a:pt x="135" y="53"/>
                </a:lnTo>
                <a:lnTo>
                  <a:pt x="135" y="52"/>
                </a:lnTo>
                <a:lnTo>
                  <a:pt x="135" y="53"/>
                </a:lnTo>
                <a:lnTo>
                  <a:pt x="135" y="52"/>
                </a:lnTo>
                <a:lnTo>
                  <a:pt x="133" y="52"/>
                </a:lnTo>
                <a:lnTo>
                  <a:pt x="132" y="52"/>
                </a:lnTo>
                <a:lnTo>
                  <a:pt x="132" y="50"/>
                </a:lnTo>
                <a:lnTo>
                  <a:pt x="132" y="48"/>
                </a:lnTo>
                <a:lnTo>
                  <a:pt x="132" y="47"/>
                </a:lnTo>
                <a:lnTo>
                  <a:pt x="132" y="45"/>
                </a:lnTo>
                <a:lnTo>
                  <a:pt x="132" y="43"/>
                </a:lnTo>
                <a:lnTo>
                  <a:pt x="130" y="43"/>
                </a:lnTo>
                <a:lnTo>
                  <a:pt x="130" y="42"/>
                </a:lnTo>
                <a:lnTo>
                  <a:pt x="132" y="42"/>
                </a:lnTo>
                <a:close/>
                <a:moveTo>
                  <a:pt x="108" y="38"/>
                </a:moveTo>
                <a:lnTo>
                  <a:pt x="108" y="40"/>
                </a:lnTo>
                <a:lnTo>
                  <a:pt x="108" y="38"/>
                </a:lnTo>
                <a:close/>
                <a:moveTo>
                  <a:pt x="108" y="38"/>
                </a:moveTo>
                <a:lnTo>
                  <a:pt x="107" y="38"/>
                </a:lnTo>
                <a:lnTo>
                  <a:pt x="108" y="38"/>
                </a:lnTo>
                <a:close/>
                <a:moveTo>
                  <a:pt x="140" y="37"/>
                </a:moveTo>
                <a:lnTo>
                  <a:pt x="140" y="38"/>
                </a:lnTo>
                <a:lnTo>
                  <a:pt x="140" y="37"/>
                </a:lnTo>
                <a:lnTo>
                  <a:pt x="140" y="38"/>
                </a:lnTo>
                <a:lnTo>
                  <a:pt x="138" y="38"/>
                </a:lnTo>
                <a:lnTo>
                  <a:pt x="138" y="37"/>
                </a:lnTo>
                <a:lnTo>
                  <a:pt x="137" y="37"/>
                </a:lnTo>
                <a:lnTo>
                  <a:pt x="137" y="35"/>
                </a:lnTo>
                <a:lnTo>
                  <a:pt x="138" y="35"/>
                </a:lnTo>
                <a:lnTo>
                  <a:pt x="138" y="37"/>
                </a:lnTo>
                <a:lnTo>
                  <a:pt x="140" y="37"/>
                </a:lnTo>
                <a:close/>
                <a:moveTo>
                  <a:pt x="103" y="33"/>
                </a:moveTo>
                <a:lnTo>
                  <a:pt x="103" y="35"/>
                </a:lnTo>
                <a:lnTo>
                  <a:pt x="105" y="37"/>
                </a:lnTo>
                <a:lnTo>
                  <a:pt x="103" y="37"/>
                </a:lnTo>
                <a:lnTo>
                  <a:pt x="103" y="35"/>
                </a:lnTo>
                <a:lnTo>
                  <a:pt x="103" y="33"/>
                </a:lnTo>
                <a:lnTo>
                  <a:pt x="102" y="33"/>
                </a:lnTo>
                <a:lnTo>
                  <a:pt x="103" y="33"/>
                </a:lnTo>
                <a:close/>
                <a:moveTo>
                  <a:pt x="110" y="32"/>
                </a:moveTo>
                <a:lnTo>
                  <a:pt x="108" y="32"/>
                </a:lnTo>
                <a:lnTo>
                  <a:pt x="110" y="32"/>
                </a:lnTo>
                <a:close/>
                <a:moveTo>
                  <a:pt x="108" y="30"/>
                </a:moveTo>
                <a:lnTo>
                  <a:pt x="108" y="32"/>
                </a:lnTo>
                <a:lnTo>
                  <a:pt x="108" y="30"/>
                </a:lnTo>
                <a:close/>
                <a:moveTo>
                  <a:pt x="127" y="30"/>
                </a:moveTo>
                <a:lnTo>
                  <a:pt x="127" y="32"/>
                </a:lnTo>
                <a:lnTo>
                  <a:pt x="128" y="32"/>
                </a:lnTo>
                <a:lnTo>
                  <a:pt x="128" y="33"/>
                </a:lnTo>
                <a:lnTo>
                  <a:pt x="130" y="33"/>
                </a:lnTo>
                <a:lnTo>
                  <a:pt x="130" y="35"/>
                </a:lnTo>
                <a:lnTo>
                  <a:pt x="132" y="35"/>
                </a:lnTo>
                <a:lnTo>
                  <a:pt x="132" y="37"/>
                </a:lnTo>
                <a:lnTo>
                  <a:pt x="133" y="38"/>
                </a:lnTo>
                <a:lnTo>
                  <a:pt x="133" y="40"/>
                </a:lnTo>
                <a:lnTo>
                  <a:pt x="132" y="40"/>
                </a:lnTo>
                <a:lnTo>
                  <a:pt x="132" y="42"/>
                </a:lnTo>
                <a:lnTo>
                  <a:pt x="130" y="42"/>
                </a:lnTo>
                <a:lnTo>
                  <a:pt x="128" y="42"/>
                </a:lnTo>
                <a:lnTo>
                  <a:pt x="130" y="42"/>
                </a:lnTo>
                <a:lnTo>
                  <a:pt x="130" y="43"/>
                </a:lnTo>
                <a:lnTo>
                  <a:pt x="130" y="45"/>
                </a:lnTo>
                <a:lnTo>
                  <a:pt x="128" y="45"/>
                </a:lnTo>
                <a:lnTo>
                  <a:pt x="130" y="45"/>
                </a:lnTo>
                <a:lnTo>
                  <a:pt x="128" y="43"/>
                </a:lnTo>
                <a:lnTo>
                  <a:pt x="128" y="42"/>
                </a:lnTo>
                <a:lnTo>
                  <a:pt x="127" y="42"/>
                </a:lnTo>
                <a:lnTo>
                  <a:pt x="125" y="42"/>
                </a:lnTo>
                <a:lnTo>
                  <a:pt x="125" y="40"/>
                </a:lnTo>
                <a:lnTo>
                  <a:pt x="125" y="38"/>
                </a:lnTo>
                <a:lnTo>
                  <a:pt x="125" y="37"/>
                </a:lnTo>
                <a:lnTo>
                  <a:pt x="123" y="37"/>
                </a:lnTo>
                <a:lnTo>
                  <a:pt x="123" y="35"/>
                </a:lnTo>
                <a:lnTo>
                  <a:pt x="123" y="33"/>
                </a:lnTo>
                <a:lnTo>
                  <a:pt x="123" y="32"/>
                </a:lnTo>
                <a:lnTo>
                  <a:pt x="125" y="32"/>
                </a:lnTo>
                <a:lnTo>
                  <a:pt x="125" y="33"/>
                </a:lnTo>
                <a:lnTo>
                  <a:pt x="127" y="33"/>
                </a:lnTo>
                <a:lnTo>
                  <a:pt x="127" y="32"/>
                </a:lnTo>
                <a:lnTo>
                  <a:pt x="127" y="33"/>
                </a:lnTo>
                <a:lnTo>
                  <a:pt x="128" y="33"/>
                </a:lnTo>
                <a:lnTo>
                  <a:pt x="128" y="35"/>
                </a:lnTo>
                <a:lnTo>
                  <a:pt x="128" y="33"/>
                </a:lnTo>
                <a:lnTo>
                  <a:pt x="127" y="33"/>
                </a:lnTo>
                <a:lnTo>
                  <a:pt x="127" y="32"/>
                </a:lnTo>
                <a:lnTo>
                  <a:pt x="127" y="30"/>
                </a:lnTo>
                <a:lnTo>
                  <a:pt x="127" y="32"/>
                </a:lnTo>
                <a:lnTo>
                  <a:pt x="127" y="30"/>
                </a:lnTo>
                <a:close/>
                <a:moveTo>
                  <a:pt x="112" y="20"/>
                </a:moveTo>
                <a:lnTo>
                  <a:pt x="112" y="22"/>
                </a:lnTo>
                <a:lnTo>
                  <a:pt x="112" y="20"/>
                </a:lnTo>
                <a:lnTo>
                  <a:pt x="112" y="22"/>
                </a:lnTo>
                <a:lnTo>
                  <a:pt x="113" y="22"/>
                </a:lnTo>
                <a:lnTo>
                  <a:pt x="113" y="23"/>
                </a:lnTo>
                <a:lnTo>
                  <a:pt x="115" y="23"/>
                </a:lnTo>
                <a:lnTo>
                  <a:pt x="113" y="23"/>
                </a:lnTo>
                <a:lnTo>
                  <a:pt x="115" y="23"/>
                </a:lnTo>
                <a:lnTo>
                  <a:pt x="115" y="25"/>
                </a:lnTo>
                <a:lnTo>
                  <a:pt x="117" y="25"/>
                </a:lnTo>
                <a:lnTo>
                  <a:pt x="115" y="25"/>
                </a:lnTo>
                <a:lnTo>
                  <a:pt x="117" y="25"/>
                </a:lnTo>
                <a:lnTo>
                  <a:pt x="115" y="25"/>
                </a:lnTo>
                <a:lnTo>
                  <a:pt x="117" y="27"/>
                </a:lnTo>
                <a:lnTo>
                  <a:pt x="115" y="27"/>
                </a:lnTo>
                <a:lnTo>
                  <a:pt x="113" y="27"/>
                </a:lnTo>
                <a:lnTo>
                  <a:pt x="115" y="27"/>
                </a:lnTo>
                <a:lnTo>
                  <a:pt x="113" y="27"/>
                </a:lnTo>
                <a:lnTo>
                  <a:pt x="113" y="28"/>
                </a:lnTo>
                <a:lnTo>
                  <a:pt x="112" y="28"/>
                </a:lnTo>
                <a:lnTo>
                  <a:pt x="110" y="28"/>
                </a:lnTo>
                <a:lnTo>
                  <a:pt x="108" y="28"/>
                </a:lnTo>
                <a:lnTo>
                  <a:pt x="108" y="30"/>
                </a:lnTo>
                <a:lnTo>
                  <a:pt x="108" y="28"/>
                </a:lnTo>
                <a:lnTo>
                  <a:pt x="108" y="30"/>
                </a:lnTo>
                <a:lnTo>
                  <a:pt x="108" y="32"/>
                </a:lnTo>
                <a:lnTo>
                  <a:pt x="110" y="32"/>
                </a:lnTo>
                <a:lnTo>
                  <a:pt x="112" y="32"/>
                </a:lnTo>
                <a:lnTo>
                  <a:pt x="112" y="33"/>
                </a:lnTo>
                <a:lnTo>
                  <a:pt x="113" y="33"/>
                </a:lnTo>
                <a:lnTo>
                  <a:pt x="113" y="35"/>
                </a:lnTo>
                <a:lnTo>
                  <a:pt x="113" y="37"/>
                </a:lnTo>
                <a:lnTo>
                  <a:pt x="113" y="38"/>
                </a:lnTo>
                <a:lnTo>
                  <a:pt x="113" y="40"/>
                </a:lnTo>
                <a:lnTo>
                  <a:pt x="112" y="40"/>
                </a:lnTo>
                <a:lnTo>
                  <a:pt x="112" y="42"/>
                </a:lnTo>
                <a:lnTo>
                  <a:pt x="110" y="40"/>
                </a:lnTo>
                <a:lnTo>
                  <a:pt x="110" y="38"/>
                </a:lnTo>
                <a:lnTo>
                  <a:pt x="108" y="38"/>
                </a:lnTo>
                <a:lnTo>
                  <a:pt x="108" y="37"/>
                </a:lnTo>
                <a:lnTo>
                  <a:pt x="107" y="37"/>
                </a:lnTo>
                <a:lnTo>
                  <a:pt x="107" y="38"/>
                </a:lnTo>
                <a:lnTo>
                  <a:pt x="107" y="37"/>
                </a:lnTo>
                <a:lnTo>
                  <a:pt x="105" y="37"/>
                </a:lnTo>
                <a:lnTo>
                  <a:pt x="105" y="35"/>
                </a:lnTo>
                <a:lnTo>
                  <a:pt x="103" y="35"/>
                </a:lnTo>
                <a:lnTo>
                  <a:pt x="103" y="33"/>
                </a:lnTo>
                <a:lnTo>
                  <a:pt x="102" y="33"/>
                </a:lnTo>
                <a:lnTo>
                  <a:pt x="100" y="32"/>
                </a:lnTo>
                <a:lnTo>
                  <a:pt x="98" y="32"/>
                </a:lnTo>
                <a:lnTo>
                  <a:pt x="98" y="30"/>
                </a:lnTo>
                <a:lnTo>
                  <a:pt x="97" y="30"/>
                </a:lnTo>
                <a:lnTo>
                  <a:pt x="97" y="28"/>
                </a:lnTo>
                <a:lnTo>
                  <a:pt x="97" y="30"/>
                </a:lnTo>
                <a:lnTo>
                  <a:pt x="95" y="30"/>
                </a:lnTo>
                <a:lnTo>
                  <a:pt x="97" y="30"/>
                </a:lnTo>
                <a:lnTo>
                  <a:pt x="95" y="30"/>
                </a:lnTo>
                <a:lnTo>
                  <a:pt x="97" y="30"/>
                </a:lnTo>
                <a:lnTo>
                  <a:pt x="95" y="30"/>
                </a:lnTo>
                <a:lnTo>
                  <a:pt x="95" y="32"/>
                </a:lnTo>
                <a:lnTo>
                  <a:pt x="95" y="30"/>
                </a:lnTo>
                <a:lnTo>
                  <a:pt x="95" y="32"/>
                </a:lnTo>
                <a:lnTo>
                  <a:pt x="97" y="32"/>
                </a:lnTo>
                <a:lnTo>
                  <a:pt x="95" y="32"/>
                </a:lnTo>
                <a:lnTo>
                  <a:pt x="97" y="32"/>
                </a:lnTo>
                <a:lnTo>
                  <a:pt x="98" y="32"/>
                </a:lnTo>
                <a:lnTo>
                  <a:pt x="97" y="32"/>
                </a:lnTo>
                <a:lnTo>
                  <a:pt x="97" y="33"/>
                </a:lnTo>
                <a:lnTo>
                  <a:pt x="98" y="33"/>
                </a:lnTo>
                <a:lnTo>
                  <a:pt x="98" y="32"/>
                </a:lnTo>
                <a:lnTo>
                  <a:pt x="98" y="33"/>
                </a:lnTo>
                <a:lnTo>
                  <a:pt x="100" y="33"/>
                </a:lnTo>
                <a:lnTo>
                  <a:pt x="100" y="35"/>
                </a:lnTo>
                <a:lnTo>
                  <a:pt x="102" y="35"/>
                </a:lnTo>
                <a:lnTo>
                  <a:pt x="102" y="37"/>
                </a:lnTo>
                <a:lnTo>
                  <a:pt x="103" y="37"/>
                </a:lnTo>
                <a:lnTo>
                  <a:pt x="103" y="38"/>
                </a:lnTo>
                <a:lnTo>
                  <a:pt x="105" y="38"/>
                </a:lnTo>
                <a:lnTo>
                  <a:pt x="105" y="40"/>
                </a:lnTo>
                <a:lnTo>
                  <a:pt x="105" y="42"/>
                </a:lnTo>
                <a:lnTo>
                  <a:pt x="107" y="42"/>
                </a:lnTo>
                <a:lnTo>
                  <a:pt x="107" y="43"/>
                </a:lnTo>
                <a:lnTo>
                  <a:pt x="108" y="45"/>
                </a:lnTo>
                <a:lnTo>
                  <a:pt x="110" y="45"/>
                </a:lnTo>
                <a:lnTo>
                  <a:pt x="110" y="47"/>
                </a:lnTo>
                <a:lnTo>
                  <a:pt x="112" y="47"/>
                </a:lnTo>
                <a:lnTo>
                  <a:pt x="113" y="47"/>
                </a:lnTo>
                <a:lnTo>
                  <a:pt x="113" y="48"/>
                </a:lnTo>
                <a:lnTo>
                  <a:pt x="115" y="48"/>
                </a:lnTo>
                <a:lnTo>
                  <a:pt x="115" y="50"/>
                </a:lnTo>
                <a:lnTo>
                  <a:pt x="117" y="50"/>
                </a:lnTo>
                <a:lnTo>
                  <a:pt x="117" y="52"/>
                </a:lnTo>
                <a:lnTo>
                  <a:pt x="117" y="53"/>
                </a:lnTo>
                <a:lnTo>
                  <a:pt x="118" y="53"/>
                </a:lnTo>
                <a:lnTo>
                  <a:pt x="118" y="55"/>
                </a:lnTo>
                <a:lnTo>
                  <a:pt x="117" y="55"/>
                </a:lnTo>
                <a:lnTo>
                  <a:pt x="115" y="55"/>
                </a:lnTo>
                <a:lnTo>
                  <a:pt x="113" y="53"/>
                </a:lnTo>
                <a:lnTo>
                  <a:pt x="112" y="55"/>
                </a:lnTo>
                <a:lnTo>
                  <a:pt x="110" y="55"/>
                </a:lnTo>
                <a:lnTo>
                  <a:pt x="110" y="58"/>
                </a:lnTo>
                <a:lnTo>
                  <a:pt x="110" y="60"/>
                </a:lnTo>
                <a:lnTo>
                  <a:pt x="110" y="62"/>
                </a:lnTo>
                <a:lnTo>
                  <a:pt x="110" y="65"/>
                </a:lnTo>
                <a:lnTo>
                  <a:pt x="108" y="65"/>
                </a:lnTo>
                <a:lnTo>
                  <a:pt x="108" y="63"/>
                </a:lnTo>
                <a:lnTo>
                  <a:pt x="108" y="65"/>
                </a:lnTo>
                <a:lnTo>
                  <a:pt x="108" y="67"/>
                </a:lnTo>
                <a:lnTo>
                  <a:pt x="107" y="67"/>
                </a:lnTo>
                <a:lnTo>
                  <a:pt x="107" y="65"/>
                </a:lnTo>
                <a:lnTo>
                  <a:pt x="105" y="65"/>
                </a:lnTo>
                <a:lnTo>
                  <a:pt x="107" y="65"/>
                </a:lnTo>
                <a:lnTo>
                  <a:pt x="107" y="63"/>
                </a:lnTo>
                <a:lnTo>
                  <a:pt x="107" y="62"/>
                </a:lnTo>
                <a:lnTo>
                  <a:pt x="103" y="62"/>
                </a:lnTo>
                <a:lnTo>
                  <a:pt x="102" y="62"/>
                </a:lnTo>
                <a:lnTo>
                  <a:pt x="97" y="62"/>
                </a:lnTo>
                <a:lnTo>
                  <a:pt x="97" y="60"/>
                </a:lnTo>
                <a:lnTo>
                  <a:pt x="95" y="60"/>
                </a:lnTo>
                <a:lnTo>
                  <a:pt x="92" y="60"/>
                </a:lnTo>
                <a:lnTo>
                  <a:pt x="92" y="62"/>
                </a:lnTo>
                <a:lnTo>
                  <a:pt x="90" y="62"/>
                </a:lnTo>
                <a:lnTo>
                  <a:pt x="90" y="60"/>
                </a:lnTo>
                <a:lnTo>
                  <a:pt x="88" y="60"/>
                </a:lnTo>
                <a:lnTo>
                  <a:pt x="88" y="58"/>
                </a:lnTo>
                <a:lnTo>
                  <a:pt x="87" y="58"/>
                </a:lnTo>
                <a:lnTo>
                  <a:pt x="82" y="60"/>
                </a:lnTo>
                <a:lnTo>
                  <a:pt x="80" y="60"/>
                </a:lnTo>
                <a:lnTo>
                  <a:pt x="80" y="58"/>
                </a:lnTo>
                <a:lnTo>
                  <a:pt x="78" y="58"/>
                </a:lnTo>
                <a:lnTo>
                  <a:pt x="75" y="58"/>
                </a:lnTo>
                <a:lnTo>
                  <a:pt x="75" y="55"/>
                </a:lnTo>
                <a:lnTo>
                  <a:pt x="75" y="53"/>
                </a:lnTo>
                <a:lnTo>
                  <a:pt x="72" y="53"/>
                </a:lnTo>
                <a:lnTo>
                  <a:pt x="70" y="53"/>
                </a:lnTo>
                <a:lnTo>
                  <a:pt x="68" y="53"/>
                </a:lnTo>
                <a:lnTo>
                  <a:pt x="67" y="53"/>
                </a:lnTo>
                <a:lnTo>
                  <a:pt x="67" y="52"/>
                </a:lnTo>
                <a:lnTo>
                  <a:pt x="65" y="52"/>
                </a:lnTo>
                <a:lnTo>
                  <a:pt x="63" y="52"/>
                </a:lnTo>
                <a:lnTo>
                  <a:pt x="62" y="52"/>
                </a:lnTo>
                <a:lnTo>
                  <a:pt x="62" y="50"/>
                </a:lnTo>
                <a:lnTo>
                  <a:pt x="60" y="50"/>
                </a:lnTo>
                <a:lnTo>
                  <a:pt x="58" y="50"/>
                </a:lnTo>
                <a:lnTo>
                  <a:pt x="58" y="48"/>
                </a:lnTo>
                <a:lnTo>
                  <a:pt x="57" y="48"/>
                </a:lnTo>
                <a:lnTo>
                  <a:pt x="57" y="47"/>
                </a:lnTo>
                <a:lnTo>
                  <a:pt x="57" y="45"/>
                </a:lnTo>
                <a:lnTo>
                  <a:pt x="55" y="45"/>
                </a:lnTo>
                <a:lnTo>
                  <a:pt x="55" y="47"/>
                </a:lnTo>
                <a:lnTo>
                  <a:pt x="55" y="48"/>
                </a:lnTo>
                <a:lnTo>
                  <a:pt x="53" y="48"/>
                </a:lnTo>
                <a:lnTo>
                  <a:pt x="53" y="47"/>
                </a:lnTo>
                <a:lnTo>
                  <a:pt x="52" y="47"/>
                </a:lnTo>
                <a:lnTo>
                  <a:pt x="52" y="48"/>
                </a:lnTo>
                <a:lnTo>
                  <a:pt x="52" y="50"/>
                </a:lnTo>
                <a:lnTo>
                  <a:pt x="50" y="50"/>
                </a:lnTo>
                <a:lnTo>
                  <a:pt x="48" y="50"/>
                </a:lnTo>
                <a:lnTo>
                  <a:pt x="48" y="52"/>
                </a:lnTo>
                <a:lnTo>
                  <a:pt x="47" y="52"/>
                </a:lnTo>
                <a:lnTo>
                  <a:pt x="45" y="52"/>
                </a:lnTo>
                <a:lnTo>
                  <a:pt x="43" y="52"/>
                </a:lnTo>
                <a:lnTo>
                  <a:pt x="43" y="53"/>
                </a:lnTo>
                <a:lnTo>
                  <a:pt x="41" y="53"/>
                </a:lnTo>
                <a:lnTo>
                  <a:pt x="40" y="53"/>
                </a:lnTo>
                <a:lnTo>
                  <a:pt x="40" y="52"/>
                </a:lnTo>
                <a:lnTo>
                  <a:pt x="38" y="52"/>
                </a:lnTo>
                <a:lnTo>
                  <a:pt x="38" y="50"/>
                </a:lnTo>
                <a:lnTo>
                  <a:pt x="36" y="50"/>
                </a:lnTo>
                <a:lnTo>
                  <a:pt x="36" y="48"/>
                </a:lnTo>
                <a:lnTo>
                  <a:pt x="36" y="50"/>
                </a:lnTo>
                <a:lnTo>
                  <a:pt x="35" y="50"/>
                </a:lnTo>
                <a:lnTo>
                  <a:pt x="35" y="48"/>
                </a:lnTo>
                <a:lnTo>
                  <a:pt x="35" y="47"/>
                </a:lnTo>
                <a:lnTo>
                  <a:pt x="33" y="47"/>
                </a:lnTo>
                <a:lnTo>
                  <a:pt x="33" y="48"/>
                </a:lnTo>
                <a:lnTo>
                  <a:pt x="33" y="50"/>
                </a:lnTo>
                <a:lnTo>
                  <a:pt x="33" y="52"/>
                </a:lnTo>
                <a:lnTo>
                  <a:pt x="33" y="53"/>
                </a:lnTo>
                <a:lnTo>
                  <a:pt x="31" y="53"/>
                </a:lnTo>
                <a:lnTo>
                  <a:pt x="28" y="53"/>
                </a:lnTo>
                <a:lnTo>
                  <a:pt x="30" y="53"/>
                </a:lnTo>
                <a:lnTo>
                  <a:pt x="30" y="52"/>
                </a:lnTo>
                <a:lnTo>
                  <a:pt x="31" y="50"/>
                </a:lnTo>
                <a:lnTo>
                  <a:pt x="31" y="48"/>
                </a:lnTo>
                <a:lnTo>
                  <a:pt x="30" y="48"/>
                </a:lnTo>
                <a:lnTo>
                  <a:pt x="26" y="48"/>
                </a:lnTo>
                <a:lnTo>
                  <a:pt x="23" y="47"/>
                </a:lnTo>
                <a:lnTo>
                  <a:pt x="21" y="45"/>
                </a:lnTo>
                <a:lnTo>
                  <a:pt x="20" y="45"/>
                </a:lnTo>
                <a:lnTo>
                  <a:pt x="18" y="45"/>
                </a:lnTo>
                <a:lnTo>
                  <a:pt x="16" y="43"/>
                </a:lnTo>
                <a:lnTo>
                  <a:pt x="15" y="42"/>
                </a:lnTo>
                <a:lnTo>
                  <a:pt x="13" y="42"/>
                </a:lnTo>
                <a:lnTo>
                  <a:pt x="13" y="43"/>
                </a:lnTo>
                <a:lnTo>
                  <a:pt x="11" y="43"/>
                </a:lnTo>
                <a:lnTo>
                  <a:pt x="11" y="45"/>
                </a:lnTo>
                <a:lnTo>
                  <a:pt x="11" y="47"/>
                </a:lnTo>
                <a:lnTo>
                  <a:pt x="10" y="47"/>
                </a:lnTo>
                <a:lnTo>
                  <a:pt x="8" y="47"/>
                </a:lnTo>
                <a:lnTo>
                  <a:pt x="8" y="45"/>
                </a:lnTo>
                <a:lnTo>
                  <a:pt x="8" y="43"/>
                </a:lnTo>
                <a:lnTo>
                  <a:pt x="6" y="43"/>
                </a:lnTo>
                <a:lnTo>
                  <a:pt x="5" y="42"/>
                </a:lnTo>
                <a:lnTo>
                  <a:pt x="5" y="43"/>
                </a:lnTo>
                <a:lnTo>
                  <a:pt x="3" y="42"/>
                </a:lnTo>
                <a:lnTo>
                  <a:pt x="3" y="40"/>
                </a:lnTo>
                <a:lnTo>
                  <a:pt x="1" y="40"/>
                </a:lnTo>
                <a:lnTo>
                  <a:pt x="0" y="40"/>
                </a:lnTo>
                <a:lnTo>
                  <a:pt x="0" y="38"/>
                </a:lnTo>
                <a:lnTo>
                  <a:pt x="1" y="38"/>
                </a:lnTo>
                <a:lnTo>
                  <a:pt x="1" y="37"/>
                </a:lnTo>
                <a:lnTo>
                  <a:pt x="3" y="37"/>
                </a:lnTo>
                <a:lnTo>
                  <a:pt x="5" y="37"/>
                </a:lnTo>
                <a:lnTo>
                  <a:pt x="6" y="37"/>
                </a:lnTo>
                <a:lnTo>
                  <a:pt x="8" y="37"/>
                </a:lnTo>
                <a:lnTo>
                  <a:pt x="10" y="38"/>
                </a:lnTo>
                <a:lnTo>
                  <a:pt x="10" y="37"/>
                </a:lnTo>
                <a:lnTo>
                  <a:pt x="11" y="37"/>
                </a:lnTo>
                <a:lnTo>
                  <a:pt x="11" y="35"/>
                </a:lnTo>
                <a:lnTo>
                  <a:pt x="13" y="35"/>
                </a:lnTo>
                <a:lnTo>
                  <a:pt x="13" y="37"/>
                </a:lnTo>
                <a:lnTo>
                  <a:pt x="15" y="37"/>
                </a:lnTo>
                <a:lnTo>
                  <a:pt x="16" y="37"/>
                </a:lnTo>
                <a:lnTo>
                  <a:pt x="16" y="35"/>
                </a:lnTo>
                <a:lnTo>
                  <a:pt x="16" y="33"/>
                </a:lnTo>
                <a:lnTo>
                  <a:pt x="18" y="33"/>
                </a:lnTo>
                <a:lnTo>
                  <a:pt x="18" y="35"/>
                </a:lnTo>
                <a:lnTo>
                  <a:pt x="20" y="35"/>
                </a:lnTo>
                <a:lnTo>
                  <a:pt x="20" y="37"/>
                </a:lnTo>
                <a:lnTo>
                  <a:pt x="18" y="37"/>
                </a:lnTo>
                <a:lnTo>
                  <a:pt x="18" y="38"/>
                </a:lnTo>
                <a:lnTo>
                  <a:pt x="20" y="38"/>
                </a:lnTo>
                <a:lnTo>
                  <a:pt x="20" y="37"/>
                </a:lnTo>
                <a:lnTo>
                  <a:pt x="25" y="37"/>
                </a:lnTo>
                <a:lnTo>
                  <a:pt x="25" y="38"/>
                </a:lnTo>
                <a:lnTo>
                  <a:pt x="25" y="40"/>
                </a:lnTo>
                <a:lnTo>
                  <a:pt x="25" y="38"/>
                </a:lnTo>
                <a:lnTo>
                  <a:pt x="26" y="38"/>
                </a:lnTo>
                <a:lnTo>
                  <a:pt x="26" y="37"/>
                </a:lnTo>
                <a:lnTo>
                  <a:pt x="26" y="35"/>
                </a:lnTo>
                <a:lnTo>
                  <a:pt x="28" y="35"/>
                </a:lnTo>
                <a:lnTo>
                  <a:pt x="30" y="35"/>
                </a:lnTo>
                <a:lnTo>
                  <a:pt x="33" y="35"/>
                </a:lnTo>
                <a:lnTo>
                  <a:pt x="35" y="35"/>
                </a:lnTo>
                <a:lnTo>
                  <a:pt x="36" y="35"/>
                </a:lnTo>
                <a:lnTo>
                  <a:pt x="38" y="35"/>
                </a:lnTo>
                <a:lnTo>
                  <a:pt x="38" y="37"/>
                </a:lnTo>
                <a:lnTo>
                  <a:pt x="40" y="37"/>
                </a:lnTo>
                <a:lnTo>
                  <a:pt x="41" y="37"/>
                </a:lnTo>
                <a:lnTo>
                  <a:pt x="43" y="37"/>
                </a:lnTo>
                <a:lnTo>
                  <a:pt x="45" y="37"/>
                </a:lnTo>
                <a:lnTo>
                  <a:pt x="48" y="37"/>
                </a:lnTo>
                <a:lnTo>
                  <a:pt x="52" y="37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3" y="42"/>
                </a:lnTo>
                <a:lnTo>
                  <a:pt x="55" y="42"/>
                </a:lnTo>
                <a:lnTo>
                  <a:pt x="55" y="40"/>
                </a:lnTo>
                <a:lnTo>
                  <a:pt x="55" y="38"/>
                </a:lnTo>
                <a:lnTo>
                  <a:pt x="55" y="37"/>
                </a:lnTo>
                <a:lnTo>
                  <a:pt x="55" y="35"/>
                </a:lnTo>
                <a:lnTo>
                  <a:pt x="57" y="37"/>
                </a:lnTo>
                <a:lnTo>
                  <a:pt x="57" y="35"/>
                </a:lnTo>
                <a:lnTo>
                  <a:pt x="58" y="35"/>
                </a:lnTo>
                <a:lnTo>
                  <a:pt x="58" y="37"/>
                </a:lnTo>
                <a:lnTo>
                  <a:pt x="60" y="37"/>
                </a:lnTo>
                <a:lnTo>
                  <a:pt x="60" y="35"/>
                </a:lnTo>
                <a:lnTo>
                  <a:pt x="58" y="35"/>
                </a:lnTo>
                <a:lnTo>
                  <a:pt x="58" y="33"/>
                </a:lnTo>
                <a:lnTo>
                  <a:pt x="60" y="33"/>
                </a:lnTo>
                <a:lnTo>
                  <a:pt x="60" y="35"/>
                </a:lnTo>
                <a:lnTo>
                  <a:pt x="62" y="35"/>
                </a:lnTo>
                <a:lnTo>
                  <a:pt x="63" y="35"/>
                </a:lnTo>
                <a:lnTo>
                  <a:pt x="63" y="37"/>
                </a:lnTo>
                <a:lnTo>
                  <a:pt x="65" y="37"/>
                </a:lnTo>
                <a:lnTo>
                  <a:pt x="67" y="37"/>
                </a:lnTo>
                <a:lnTo>
                  <a:pt x="67" y="38"/>
                </a:lnTo>
                <a:lnTo>
                  <a:pt x="67" y="37"/>
                </a:lnTo>
                <a:lnTo>
                  <a:pt x="68" y="37"/>
                </a:lnTo>
                <a:lnTo>
                  <a:pt x="67" y="37"/>
                </a:lnTo>
                <a:lnTo>
                  <a:pt x="67" y="35"/>
                </a:lnTo>
                <a:lnTo>
                  <a:pt x="67" y="33"/>
                </a:lnTo>
                <a:lnTo>
                  <a:pt x="65" y="33"/>
                </a:lnTo>
                <a:lnTo>
                  <a:pt x="65" y="32"/>
                </a:lnTo>
                <a:lnTo>
                  <a:pt x="63" y="32"/>
                </a:lnTo>
                <a:lnTo>
                  <a:pt x="63" y="30"/>
                </a:lnTo>
                <a:lnTo>
                  <a:pt x="65" y="30"/>
                </a:lnTo>
                <a:lnTo>
                  <a:pt x="67" y="30"/>
                </a:lnTo>
                <a:lnTo>
                  <a:pt x="67" y="28"/>
                </a:lnTo>
                <a:lnTo>
                  <a:pt x="68" y="28"/>
                </a:lnTo>
                <a:lnTo>
                  <a:pt x="70" y="28"/>
                </a:lnTo>
                <a:lnTo>
                  <a:pt x="72" y="28"/>
                </a:lnTo>
                <a:lnTo>
                  <a:pt x="73" y="28"/>
                </a:lnTo>
                <a:lnTo>
                  <a:pt x="73" y="30"/>
                </a:lnTo>
                <a:lnTo>
                  <a:pt x="75" y="30"/>
                </a:lnTo>
                <a:lnTo>
                  <a:pt x="77" y="30"/>
                </a:lnTo>
                <a:lnTo>
                  <a:pt x="77" y="32"/>
                </a:lnTo>
                <a:lnTo>
                  <a:pt x="78" y="32"/>
                </a:lnTo>
                <a:lnTo>
                  <a:pt x="78" y="30"/>
                </a:lnTo>
                <a:lnTo>
                  <a:pt x="78" y="28"/>
                </a:lnTo>
                <a:lnTo>
                  <a:pt x="80" y="28"/>
                </a:lnTo>
                <a:lnTo>
                  <a:pt x="82" y="28"/>
                </a:lnTo>
                <a:lnTo>
                  <a:pt x="83" y="28"/>
                </a:lnTo>
                <a:lnTo>
                  <a:pt x="85" y="28"/>
                </a:lnTo>
                <a:lnTo>
                  <a:pt x="87" y="28"/>
                </a:lnTo>
                <a:lnTo>
                  <a:pt x="88" y="30"/>
                </a:lnTo>
                <a:lnTo>
                  <a:pt x="90" y="30"/>
                </a:lnTo>
                <a:lnTo>
                  <a:pt x="90" y="27"/>
                </a:lnTo>
                <a:lnTo>
                  <a:pt x="92" y="27"/>
                </a:lnTo>
                <a:lnTo>
                  <a:pt x="95" y="27"/>
                </a:lnTo>
                <a:lnTo>
                  <a:pt x="95" y="25"/>
                </a:lnTo>
                <a:lnTo>
                  <a:pt x="93" y="25"/>
                </a:lnTo>
                <a:lnTo>
                  <a:pt x="93" y="23"/>
                </a:lnTo>
                <a:lnTo>
                  <a:pt x="95" y="23"/>
                </a:lnTo>
                <a:lnTo>
                  <a:pt x="95" y="20"/>
                </a:lnTo>
                <a:lnTo>
                  <a:pt x="97" y="20"/>
                </a:lnTo>
                <a:lnTo>
                  <a:pt x="98" y="20"/>
                </a:lnTo>
                <a:lnTo>
                  <a:pt x="100" y="20"/>
                </a:lnTo>
                <a:lnTo>
                  <a:pt x="102" y="20"/>
                </a:lnTo>
                <a:lnTo>
                  <a:pt x="102" y="22"/>
                </a:lnTo>
                <a:lnTo>
                  <a:pt x="105" y="20"/>
                </a:lnTo>
                <a:lnTo>
                  <a:pt x="107" y="20"/>
                </a:lnTo>
                <a:lnTo>
                  <a:pt x="112" y="20"/>
                </a:lnTo>
                <a:close/>
                <a:moveTo>
                  <a:pt x="127" y="17"/>
                </a:moveTo>
                <a:lnTo>
                  <a:pt x="127" y="18"/>
                </a:lnTo>
                <a:lnTo>
                  <a:pt x="127" y="20"/>
                </a:lnTo>
                <a:lnTo>
                  <a:pt x="125" y="20"/>
                </a:lnTo>
                <a:lnTo>
                  <a:pt x="125" y="18"/>
                </a:lnTo>
                <a:lnTo>
                  <a:pt x="125" y="17"/>
                </a:lnTo>
                <a:lnTo>
                  <a:pt x="125" y="18"/>
                </a:lnTo>
                <a:lnTo>
                  <a:pt x="125" y="17"/>
                </a:lnTo>
                <a:lnTo>
                  <a:pt x="127" y="17"/>
                </a:lnTo>
                <a:close/>
                <a:moveTo>
                  <a:pt x="125" y="17"/>
                </a:moveTo>
                <a:lnTo>
                  <a:pt x="127" y="17"/>
                </a:lnTo>
                <a:lnTo>
                  <a:pt x="125" y="17"/>
                </a:lnTo>
                <a:close/>
                <a:moveTo>
                  <a:pt x="122" y="13"/>
                </a:moveTo>
                <a:lnTo>
                  <a:pt x="123" y="13"/>
                </a:lnTo>
                <a:lnTo>
                  <a:pt x="123" y="15"/>
                </a:lnTo>
                <a:lnTo>
                  <a:pt x="125" y="15"/>
                </a:lnTo>
                <a:lnTo>
                  <a:pt x="125" y="17"/>
                </a:lnTo>
                <a:lnTo>
                  <a:pt x="123" y="17"/>
                </a:lnTo>
                <a:lnTo>
                  <a:pt x="123" y="15"/>
                </a:lnTo>
                <a:lnTo>
                  <a:pt x="122" y="15"/>
                </a:lnTo>
                <a:lnTo>
                  <a:pt x="123" y="15"/>
                </a:lnTo>
                <a:lnTo>
                  <a:pt x="122" y="15"/>
                </a:lnTo>
                <a:lnTo>
                  <a:pt x="122" y="13"/>
                </a:lnTo>
                <a:lnTo>
                  <a:pt x="122" y="15"/>
                </a:lnTo>
                <a:lnTo>
                  <a:pt x="122" y="13"/>
                </a:lnTo>
                <a:close/>
                <a:moveTo>
                  <a:pt x="125" y="2"/>
                </a:moveTo>
                <a:lnTo>
                  <a:pt x="125" y="3"/>
                </a:lnTo>
                <a:lnTo>
                  <a:pt x="127" y="3"/>
                </a:lnTo>
                <a:lnTo>
                  <a:pt x="128" y="5"/>
                </a:lnTo>
                <a:lnTo>
                  <a:pt x="128" y="7"/>
                </a:lnTo>
                <a:lnTo>
                  <a:pt x="130" y="7"/>
                </a:lnTo>
                <a:lnTo>
                  <a:pt x="130" y="8"/>
                </a:lnTo>
                <a:lnTo>
                  <a:pt x="130" y="10"/>
                </a:lnTo>
                <a:lnTo>
                  <a:pt x="130" y="12"/>
                </a:lnTo>
                <a:lnTo>
                  <a:pt x="132" y="12"/>
                </a:lnTo>
                <a:lnTo>
                  <a:pt x="132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7" y="17"/>
                </a:lnTo>
                <a:lnTo>
                  <a:pt x="137" y="18"/>
                </a:lnTo>
                <a:lnTo>
                  <a:pt x="138" y="20"/>
                </a:lnTo>
                <a:lnTo>
                  <a:pt x="140" y="20"/>
                </a:lnTo>
                <a:lnTo>
                  <a:pt x="140" y="22"/>
                </a:lnTo>
                <a:lnTo>
                  <a:pt x="138" y="22"/>
                </a:lnTo>
                <a:lnTo>
                  <a:pt x="140" y="22"/>
                </a:lnTo>
                <a:lnTo>
                  <a:pt x="140" y="23"/>
                </a:lnTo>
                <a:lnTo>
                  <a:pt x="142" y="23"/>
                </a:lnTo>
                <a:lnTo>
                  <a:pt x="142" y="25"/>
                </a:lnTo>
                <a:lnTo>
                  <a:pt x="142" y="27"/>
                </a:lnTo>
                <a:lnTo>
                  <a:pt x="143" y="27"/>
                </a:lnTo>
                <a:lnTo>
                  <a:pt x="143" y="28"/>
                </a:lnTo>
                <a:lnTo>
                  <a:pt x="143" y="30"/>
                </a:lnTo>
                <a:lnTo>
                  <a:pt x="143" y="32"/>
                </a:lnTo>
                <a:lnTo>
                  <a:pt x="143" y="33"/>
                </a:lnTo>
                <a:lnTo>
                  <a:pt x="142" y="33"/>
                </a:lnTo>
                <a:lnTo>
                  <a:pt x="142" y="32"/>
                </a:lnTo>
                <a:lnTo>
                  <a:pt x="140" y="32"/>
                </a:lnTo>
                <a:lnTo>
                  <a:pt x="142" y="32"/>
                </a:lnTo>
                <a:lnTo>
                  <a:pt x="140" y="32"/>
                </a:lnTo>
                <a:lnTo>
                  <a:pt x="140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7"/>
                </a:lnTo>
                <a:lnTo>
                  <a:pt x="137" y="27"/>
                </a:lnTo>
                <a:lnTo>
                  <a:pt x="135" y="25"/>
                </a:lnTo>
                <a:lnTo>
                  <a:pt x="135" y="23"/>
                </a:lnTo>
                <a:lnTo>
                  <a:pt x="135" y="25"/>
                </a:lnTo>
                <a:lnTo>
                  <a:pt x="133" y="23"/>
                </a:lnTo>
                <a:lnTo>
                  <a:pt x="133" y="22"/>
                </a:lnTo>
                <a:lnTo>
                  <a:pt x="132" y="22"/>
                </a:lnTo>
                <a:lnTo>
                  <a:pt x="132" y="20"/>
                </a:lnTo>
                <a:lnTo>
                  <a:pt x="133" y="20"/>
                </a:lnTo>
                <a:lnTo>
                  <a:pt x="133" y="18"/>
                </a:lnTo>
                <a:lnTo>
                  <a:pt x="132" y="18"/>
                </a:lnTo>
                <a:lnTo>
                  <a:pt x="132" y="17"/>
                </a:lnTo>
                <a:lnTo>
                  <a:pt x="130" y="17"/>
                </a:lnTo>
                <a:lnTo>
                  <a:pt x="130" y="15"/>
                </a:lnTo>
                <a:lnTo>
                  <a:pt x="128" y="15"/>
                </a:lnTo>
                <a:lnTo>
                  <a:pt x="128" y="13"/>
                </a:lnTo>
                <a:lnTo>
                  <a:pt x="127" y="12"/>
                </a:lnTo>
                <a:lnTo>
                  <a:pt x="127" y="10"/>
                </a:lnTo>
                <a:lnTo>
                  <a:pt x="125" y="10"/>
                </a:lnTo>
                <a:lnTo>
                  <a:pt x="125" y="8"/>
                </a:lnTo>
                <a:lnTo>
                  <a:pt x="123" y="8"/>
                </a:lnTo>
                <a:lnTo>
                  <a:pt x="123" y="7"/>
                </a:lnTo>
                <a:lnTo>
                  <a:pt x="123" y="5"/>
                </a:lnTo>
                <a:lnTo>
                  <a:pt x="123" y="3"/>
                </a:lnTo>
                <a:lnTo>
                  <a:pt x="122" y="3"/>
                </a:lnTo>
                <a:lnTo>
                  <a:pt x="122" y="2"/>
                </a:lnTo>
                <a:lnTo>
                  <a:pt x="123" y="2"/>
                </a:lnTo>
                <a:lnTo>
                  <a:pt x="125" y="2"/>
                </a:lnTo>
                <a:lnTo>
                  <a:pt x="123" y="2"/>
                </a:lnTo>
                <a:lnTo>
                  <a:pt x="125" y="2"/>
                </a:lnTo>
                <a:close/>
                <a:moveTo>
                  <a:pt x="125" y="0"/>
                </a:moveTo>
                <a:lnTo>
                  <a:pt x="123" y="0"/>
                </a:lnTo>
                <a:lnTo>
                  <a:pt x="125" y="0"/>
                </a:lnTo>
                <a:close/>
              </a:path>
            </a:pathLst>
          </a:custGeom>
          <a:solidFill>
            <a:srgbClr val="A6746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5972176" y="5749926"/>
            <a:ext cx="261938" cy="311150"/>
          </a:xfrm>
          <a:custGeom>
            <a:avLst/>
            <a:gdLst/>
            <a:ahLst/>
            <a:cxnLst>
              <a:cxn ang="0">
                <a:pos x="106" y="9"/>
              </a:cxn>
              <a:cxn ang="0">
                <a:pos x="100" y="17"/>
              </a:cxn>
              <a:cxn ang="0">
                <a:pos x="106" y="22"/>
              </a:cxn>
              <a:cxn ang="0">
                <a:pos x="115" y="20"/>
              </a:cxn>
              <a:cxn ang="0">
                <a:pos x="121" y="19"/>
              </a:cxn>
              <a:cxn ang="0">
                <a:pos x="137" y="9"/>
              </a:cxn>
              <a:cxn ang="0">
                <a:pos x="137" y="17"/>
              </a:cxn>
              <a:cxn ang="0">
                <a:pos x="133" y="25"/>
              </a:cxn>
              <a:cxn ang="0">
                <a:pos x="123" y="32"/>
              </a:cxn>
              <a:cxn ang="0">
                <a:pos x="121" y="46"/>
              </a:cxn>
              <a:cxn ang="0">
                <a:pos x="116" y="54"/>
              </a:cxn>
              <a:cxn ang="0">
                <a:pos x="120" y="64"/>
              </a:cxn>
              <a:cxn ang="0">
                <a:pos x="115" y="71"/>
              </a:cxn>
              <a:cxn ang="0">
                <a:pos x="113" y="97"/>
              </a:cxn>
              <a:cxn ang="0">
                <a:pos x="113" y="101"/>
              </a:cxn>
              <a:cxn ang="0">
                <a:pos x="121" y="104"/>
              </a:cxn>
              <a:cxn ang="0">
                <a:pos x="130" y="109"/>
              </a:cxn>
              <a:cxn ang="0">
                <a:pos x="137" y="119"/>
              </a:cxn>
              <a:cxn ang="0">
                <a:pos x="147" y="112"/>
              </a:cxn>
              <a:cxn ang="0">
                <a:pos x="162" y="114"/>
              </a:cxn>
              <a:cxn ang="0">
                <a:pos x="163" y="124"/>
              </a:cxn>
              <a:cxn ang="0">
                <a:pos x="158" y="132"/>
              </a:cxn>
              <a:cxn ang="0">
                <a:pos x="150" y="137"/>
              </a:cxn>
              <a:cxn ang="0">
                <a:pos x="148" y="149"/>
              </a:cxn>
              <a:cxn ang="0">
                <a:pos x="157" y="157"/>
              </a:cxn>
              <a:cxn ang="0">
                <a:pos x="148" y="164"/>
              </a:cxn>
              <a:cxn ang="0">
                <a:pos x="137" y="169"/>
              </a:cxn>
              <a:cxn ang="0">
                <a:pos x="147" y="174"/>
              </a:cxn>
              <a:cxn ang="0">
                <a:pos x="155" y="182"/>
              </a:cxn>
              <a:cxn ang="0">
                <a:pos x="162" y="191"/>
              </a:cxn>
              <a:cxn ang="0">
                <a:pos x="115" y="196"/>
              </a:cxn>
              <a:cxn ang="0">
                <a:pos x="78" y="191"/>
              </a:cxn>
              <a:cxn ang="0">
                <a:pos x="76" y="182"/>
              </a:cxn>
              <a:cxn ang="0">
                <a:pos x="70" y="171"/>
              </a:cxn>
              <a:cxn ang="0">
                <a:pos x="63" y="174"/>
              </a:cxn>
              <a:cxn ang="0">
                <a:pos x="56" y="169"/>
              </a:cxn>
              <a:cxn ang="0">
                <a:pos x="55" y="156"/>
              </a:cxn>
              <a:cxn ang="0">
                <a:pos x="45" y="157"/>
              </a:cxn>
              <a:cxn ang="0">
                <a:pos x="43" y="151"/>
              </a:cxn>
              <a:cxn ang="0">
                <a:pos x="40" y="131"/>
              </a:cxn>
              <a:cxn ang="0">
                <a:pos x="25" y="114"/>
              </a:cxn>
              <a:cxn ang="0">
                <a:pos x="8" y="114"/>
              </a:cxn>
              <a:cxn ang="0">
                <a:pos x="15" y="107"/>
              </a:cxn>
              <a:cxn ang="0">
                <a:pos x="18" y="97"/>
              </a:cxn>
              <a:cxn ang="0">
                <a:pos x="5" y="94"/>
              </a:cxn>
              <a:cxn ang="0">
                <a:pos x="3" y="81"/>
              </a:cxn>
              <a:cxn ang="0">
                <a:pos x="10" y="67"/>
              </a:cxn>
              <a:cxn ang="0">
                <a:pos x="20" y="57"/>
              </a:cxn>
              <a:cxn ang="0">
                <a:pos x="25" y="54"/>
              </a:cxn>
              <a:cxn ang="0">
                <a:pos x="28" y="44"/>
              </a:cxn>
              <a:cxn ang="0">
                <a:pos x="31" y="36"/>
              </a:cxn>
              <a:cxn ang="0">
                <a:pos x="25" y="25"/>
              </a:cxn>
              <a:cxn ang="0">
                <a:pos x="13" y="22"/>
              </a:cxn>
              <a:cxn ang="0">
                <a:pos x="6" y="19"/>
              </a:cxn>
              <a:cxn ang="0">
                <a:pos x="5" y="5"/>
              </a:cxn>
              <a:cxn ang="0">
                <a:pos x="11" y="0"/>
              </a:cxn>
              <a:cxn ang="0">
                <a:pos x="53" y="0"/>
              </a:cxn>
              <a:cxn ang="0">
                <a:pos x="76" y="0"/>
              </a:cxn>
            </a:cxnLst>
            <a:rect l="0" t="0" r="r" b="b"/>
            <a:pathLst>
              <a:path w="165" h="196">
                <a:moveTo>
                  <a:pt x="105" y="0"/>
                </a:moveTo>
                <a:lnTo>
                  <a:pt x="105" y="2"/>
                </a:lnTo>
                <a:lnTo>
                  <a:pt x="106" y="2"/>
                </a:lnTo>
                <a:lnTo>
                  <a:pt x="106" y="4"/>
                </a:lnTo>
                <a:lnTo>
                  <a:pt x="106" y="5"/>
                </a:lnTo>
                <a:lnTo>
                  <a:pt x="108" y="5"/>
                </a:lnTo>
                <a:lnTo>
                  <a:pt x="108" y="7"/>
                </a:lnTo>
                <a:lnTo>
                  <a:pt x="106" y="9"/>
                </a:lnTo>
                <a:lnTo>
                  <a:pt x="106" y="10"/>
                </a:lnTo>
                <a:lnTo>
                  <a:pt x="105" y="10"/>
                </a:lnTo>
                <a:lnTo>
                  <a:pt x="103" y="10"/>
                </a:lnTo>
                <a:lnTo>
                  <a:pt x="103" y="12"/>
                </a:lnTo>
                <a:lnTo>
                  <a:pt x="101" y="14"/>
                </a:lnTo>
                <a:lnTo>
                  <a:pt x="100" y="14"/>
                </a:lnTo>
                <a:lnTo>
                  <a:pt x="100" y="15"/>
                </a:lnTo>
                <a:lnTo>
                  <a:pt x="100" y="17"/>
                </a:lnTo>
                <a:lnTo>
                  <a:pt x="100" y="19"/>
                </a:lnTo>
                <a:lnTo>
                  <a:pt x="101" y="20"/>
                </a:lnTo>
                <a:lnTo>
                  <a:pt x="101" y="22"/>
                </a:lnTo>
                <a:lnTo>
                  <a:pt x="101" y="24"/>
                </a:lnTo>
                <a:lnTo>
                  <a:pt x="103" y="24"/>
                </a:lnTo>
                <a:lnTo>
                  <a:pt x="105" y="24"/>
                </a:lnTo>
                <a:lnTo>
                  <a:pt x="105" y="22"/>
                </a:lnTo>
                <a:lnTo>
                  <a:pt x="106" y="22"/>
                </a:lnTo>
                <a:lnTo>
                  <a:pt x="108" y="24"/>
                </a:lnTo>
                <a:lnTo>
                  <a:pt x="108" y="25"/>
                </a:lnTo>
                <a:lnTo>
                  <a:pt x="110" y="24"/>
                </a:lnTo>
                <a:lnTo>
                  <a:pt x="111" y="24"/>
                </a:lnTo>
                <a:lnTo>
                  <a:pt x="111" y="22"/>
                </a:lnTo>
                <a:lnTo>
                  <a:pt x="113" y="22"/>
                </a:lnTo>
                <a:lnTo>
                  <a:pt x="113" y="20"/>
                </a:lnTo>
                <a:lnTo>
                  <a:pt x="115" y="20"/>
                </a:lnTo>
                <a:lnTo>
                  <a:pt x="115" y="22"/>
                </a:lnTo>
                <a:lnTo>
                  <a:pt x="116" y="22"/>
                </a:lnTo>
                <a:lnTo>
                  <a:pt x="118" y="20"/>
                </a:lnTo>
                <a:lnTo>
                  <a:pt x="120" y="20"/>
                </a:lnTo>
                <a:lnTo>
                  <a:pt x="120" y="19"/>
                </a:lnTo>
                <a:lnTo>
                  <a:pt x="120" y="20"/>
                </a:lnTo>
                <a:lnTo>
                  <a:pt x="121" y="20"/>
                </a:lnTo>
                <a:lnTo>
                  <a:pt x="121" y="19"/>
                </a:lnTo>
                <a:lnTo>
                  <a:pt x="126" y="19"/>
                </a:lnTo>
                <a:lnTo>
                  <a:pt x="126" y="15"/>
                </a:lnTo>
                <a:lnTo>
                  <a:pt x="130" y="15"/>
                </a:lnTo>
                <a:lnTo>
                  <a:pt x="130" y="14"/>
                </a:lnTo>
                <a:lnTo>
                  <a:pt x="130" y="12"/>
                </a:lnTo>
                <a:lnTo>
                  <a:pt x="133" y="12"/>
                </a:lnTo>
                <a:lnTo>
                  <a:pt x="133" y="9"/>
                </a:lnTo>
                <a:lnTo>
                  <a:pt x="137" y="9"/>
                </a:lnTo>
                <a:lnTo>
                  <a:pt x="138" y="9"/>
                </a:lnTo>
                <a:lnTo>
                  <a:pt x="138" y="10"/>
                </a:lnTo>
                <a:lnTo>
                  <a:pt x="138" y="12"/>
                </a:lnTo>
                <a:lnTo>
                  <a:pt x="137" y="14"/>
                </a:lnTo>
                <a:lnTo>
                  <a:pt x="137" y="15"/>
                </a:lnTo>
                <a:lnTo>
                  <a:pt x="138" y="15"/>
                </a:lnTo>
                <a:lnTo>
                  <a:pt x="138" y="17"/>
                </a:lnTo>
                <a:lnTo>
                  <a:pt x="137" y="17"/>
                </a:lnTo>
                <a:lnTo>
                  <a:pt x="137" y="19"/>
                </a:lnTo>
                <a:lnTo>
                  <a:pt x="137" y="20"/>
                </a:lnTo>
                <a:lnTo>
                  <a:pt x="137" y="22"/>
                </a:lnTo>
                <a:lnTo>
                  <a:pt x="137" y="24"/>
                </a:lnTo>
                <a:lnTo>
                  <a:pt x="137" y="25"/>
                </a:lnTo>
                <a:lnTo>
                  <a:pt x="135" y="27"/>
                </a:lnTo>
                <a:lnTo>
                  <a:pt x="135" y="25"/>
                </a:lnTo>
                <a:lnTo>
                  <a:pt x="133" y="25"/>
                </a:lnTo>
                <a:lnTo>
                  <a:pt x="132" y="27"/>
                </a:lnTo>
                <a:lnTo>
                  <a:pt x="132" y="29"/>
                </a:lnTo>
                <a:lnTo>
                  <a:pt x="130" y="29"/>
                </a:lnTo>
                <a:lnTo>
                  <a:pt x="130" y="30"/>
                </a:lnTo>
                <a:lnTo>
                  <a:pt x="128" y="30"/>
                </a:lnTo>
                <a:lnTo>
                  <a:pt x="126" y="30"/>
                </a:lnTo>
                <a:lnTo>
                  <a:pt x="125" y="32"/>
                </a:lnTo>
                <a:lnTo>
                  <a:pt x="123" y="32"/>
                </a:lnTo>
                <a:lnTo>
                  <a:pt x="123" y="34"/>
                </a:lnTo>
                <a:lnTo>
                  <a:pt x="123" y="36"/>
                </a:lnTo>
                <a:lnTo>
                  <a:pt x="123" y="37"/>
                </a:lnTo>
                <a:lnTo>
                  <a:pt x="123" y="39"/>
                </a:lnTo>
                <a:lnTo>
                  <a:pt x="123" y="41"/>
                </a:lnTo>
                <a:lnTo>
                  <a:pt x="123" y="42"/>
                </a:lnTo>
                <a:lnTo>
                  <a:pt x="121" y="44"/>
                </a:lnTo>
                <a:lnTo>
                  <a:pt x="121" y="46"/>
                </a:lnTo>
                <a:lnTo>
                  <a:pt x="121" y="47"/>
                </a:lnTo>
                <a:lnTo>
                  <a:pt x="121" y="49"/>
                </a:lnTo>
                <a:lnTo>
                  <a:pt x="120" y="49"/>
                </a:lnTo>
                <a:lnTo>
                  <a:pt x="118" y="49"/>
                </a:lnTo>
                <a:lnTo>
                  <a:pt x="116" y="51"/>
                </a:lnTo>
                <a:lnTo>
                  <a:pt x="116" y="52"/>
                </a:lnTo>
                <a:lnTo>
                  <a:pt x="115" y="52"/>
                </a:lnTo>
                <a:lnTo>
                  <a:pt x="116" y="54"/>
                </a:lnTo>
                <a:lnTo>
                  <a:pt x="116" y="56"/>
                </a:lnTo>
                <a:lnTo>
                  <a:pt x="116" y="57"/>
                </a:lnTo>
                <a:lnTo>
                  <a:pt x="118" y="59"/>
                </a:lnTo>
                <a:lnTo>
                  <a:pt x="118" y="61"/>
                </a:lnTo>
                <a:lnTo>
                  <a:pt x="120" y="62"/>
                </a:lnTo>
                <a:lnTo>
                  <a:pt x="120" y="64"/>
                </a:lnTo>
                <a:lnTo>
                  <a:pt x="121" y="64"/>
                </a:lnTo>
                <a:lnTo>
                  <a:pt x="120" y="64"/>
                </a:lnTo>
                <a:lnTo>
                  <a:pt x="120" y="66"/>
                </a:lnTo>
                <a:lnTo>
                  <a:pt x="118" y="66"/>
                </a:lnTo>
                <a:lnTo>
                  <a:pt x="116" y="66"/>
                </a:lnTo>
                <a:lnTo>
                  <a:pt x="115" y="66"/>
                </a:lnTo>
                <a:lnTo>
                  <a:pt x="115" y="67"/>
                </a:lnTo>
                <a:lnTo>
                  <a:pt x="116" y="69"/>
                </a:lnTo>
                <a:lnTo>
                  <a:pt x="115" y="69"/>
                </a:lnTo>
                <a:lnTo>
                  <a:pt x="115" y="71"/>
                </a:lnTo>
                <a:lnTo>
                  <a:pt x="115" y="72"/>
                </a:lnTo>
                <a:lnTo>
                  <a:pt x="113" y="72"/>
                </a:lnTo>
                <a:lnTo>
                  <a:pt x="113" y="74"/>
                </a:lnTo>
                <a:lnTo>
                  <a:pt x="113" y="87"/>
                </a:lnTo>
                <a:lnTo>
                  <a:pt x="113" y="91"/>
                </a:lnTo>
                <a:lnTo>
                  <a:pt x="113" y="92"/>
                </a:lnTo>
                <a:lnTo>
                  <a:pt x="113" y="94"/>
                </a:lnTo>
                <a:lnTo>
                  <a:pt x="113" y="97"/>
                </a:lnTo>
                <a:lnTo>
                  <a:pt x="115" y="97"/>
                </a:lnTo>
                <a:lnTo>
                  <a:pt x="116" y="97"/>
                </a:lnTo>
                <a:lnTo>
                  <a:pt x="116" y="99"/>
                </a:lnTo>
                <a:lnTo>
                  <a:pt x="115" y="99"/>
                </a:lnTo>
                <a:lnTo>
                  <a:pt x="113" y="99"/>
                </a:lnTo>
                <a:lnTo>
                  <a:pt x="111" y="99"/>
                </a:lnTo>
                <a:lnTo>
                  <a:pt x="113" y="99"/>
                </a:lnTo>
                <a:lnTo>
                  <a:pt x="113" y="101"/>
                </a:lnTo>
                <a:lnTo>
                  <a:pt x="113" y="102"/>
                </a:lnTo>
                <a:lnTo>
                  <a:pt x="115" y="102"/>
                </a:lnTo>
                <a:lnTo>
                  <a:pt x="115" y="104"/>
                </a:lnTo>
                <a:lnTo>
                  <a:pt x="116" y="104"/>
                </a:lnTo>
                <a:lnTo>
                  <a:pt x="118" y="104"/>
                </a:lnTo>
                <a:lnTo>
                  <a:pt x="118" y="102"/>
                </a:lnTo>
                <a:lnTo>
                  <a:pt x="120" y="104"/>
                </a:lnTo>
                <a:lnTo>
                  <a:pt x="121" y="104"/>
                </a:lnTo>
                <a:lnTo>
                  <a:pt x="123" y="104"/>
                </a:lnTo>
                <a:lnTo>
                  <a:pt x="123" y="106"/>
                </a:lnTo>
                <a:lnTo>
                  <a:pt x="123" y="107"/>
                </a:lnTo>
                <a:lnTo>
                  <a:pt x="125" y="109"/>
                </a:lnTo>
                <a:lnTo>
                  <a:pt x="125" y="111"/>
                </a:lnTo>
                <a:lnTo>
                  <a:pt x="126" y="111"/>
                </a:lnTo>
                <a:lnTo>
                  <a:pt x="128" y="111"/>
                </a:lnTo>
                <a:lnTo>
                  <a:pt x="130" y="109"/>
                </a:lnTo>
                <a:lnTo>
                  <a:pt x="132" y="109"/>
                </a:lnTo>
                <a:lnTo>
                  <a:pt x="130" y="109"/>
                </a:lnTo>
                <a:lnTo>
                  <a:pt x="130" y="111"/>
                </a:lnTo>
                <a:lnTo>
                  <a:pt x="130" y="119"/>
                </a:lnTo>
                <a:lnTo>
                  <a:pt x="132" y="119"/>
                </a:lnTo>
                <a:lnTo>
                  <a:pt x="132" y="121"/>
                </a:lnTo>
                <a:lnTo>
                  <a:pt x="133" y="121"/>
                </a:lnTo>
                <a:lnTo>
                  <a:pt x="137" y="119"/>
                </a:lnTo>
                <a:lnTo>
                  <a:pt x="138" y="119"/>
                </a:lnTo>
                <a:lnTo>
                  <a:pt x="140" y="121"/>
                </a:lnTo>
                <a:lnTo>
                  <a:pt x="142" y="119"/>
                </a:lnTo>
                <a:lnTo>
                  <a:pt x="143" y="117"/>
                </a:lnTo>
                <a:lnTo>
                  <a:pt x="143" y="116"/>
                </a:lnTo>
                <a:lnTo>
                  <a:pt x="145" y="114"/>
                </a:lnTo>
                <a:lnTo>
                  <a:pt x="145" y="112"/>
                </a:lnTo>
                <a:lnTo>
                  <a:pt x="147" y="112"/>
                </a:lnTo>
                <a:lnTo>
                  <a:pt x="147" y="111"/>
                </a:lnTo>
                <a:lnTo>
                  <a:pt x="148" y="111"/>
                </a:lnTo>
                <a:lnTo>
                  <a:pt x="152" y="111"/>
                </a:lnTo>
                <a:lnTo>
                  <a:pt x="155" y="112"/>
                </a:lnTo>
                <a:lnTo>
                  <a:pt x="157" y="114"/>
                </a:lnTo>
                <a:lnTo>
                  <a:pt x="158" y="114"/>
                </a:lnTo>
                <a:lnTo>
                  <a:pt x="160" y="114"/>
                </a:lnTo>
                <a:lnTo>
                  <a:pt x="162" y="114"/>
                </a:lnTo>
                <a:lnTo>
                  <a:pt x="163" y="114"/>
                </a:lnTo>
                <a:lnTo>
                  <a:pt x="163" y="116"/>
                </a:lnTo>
                <a:lnTo>
                  <a:pt x="165" y="116"/>
                </a:lnTo>
                <a:lnTo>
                  <a:pt x="165" y="117"/>
                </a:lnTo>
                <a:lnTo>
                  <a:pt x="165" y="119"/>
                </a:lnTo>
                <a:lnTo>
                  <a:pt x="163" y="121"/>
                </a:lnTo>
                <a:lnTo>
                  <a:pt x="163" y="122"/>
                </a:lnTo>
                <a:lnTo>
                  <a:pt x="163" y="124"/>
                </a:lnTo>
                <a:lnTo>
                  <a:pt x="163" y="126"/>
                </a:lnTo>
                <a:lnTo>
                  <a:pt x="163" y="127"/>
                </a:lnTo>
                <a:lnTo>
                  <a:pt x="162" y="127"/>
                </a:lnTo>
                <a:lnTo>
                  <a:pt x="160" y="127"/>
                </a:lnTo>
                <a:lnTo>
                  <a:pt x="160" y="129"/>
                </a:lnTo>
                <a:lnTo>
                  <a:pt x="158" y="129"/>
                </a:lnTo>
                <a:lnTo>
                  <a:pt x="158" y="131"/>
                </a:lnTo>
                <a:lnTo>
                  <a:pt x="158" y="132"/>
                </a:lnTo>
                <a:lnTo>
                  <a:pt x="158" y="134"/>
                </a:lnTo>
                <a:lnTo>
                  <a:pt x="158" y="136"/>
                </a:lnTo>
                <a:lnTo>
                  <a:pt x="157" y="137"/>
                </a:lnTo>
                <a:lnTo>
                  <a:pt x="155" y="139"/>
                </a:lnTo>
                <a:lnTo>
                  <a:pt x="153" y="139"/>
                </a:lnTo>
                <a:lnTo>
                  <a:pt x="152" y="137"/>
                </a:lnTo>
                <a:lnTo>
                  <a:pt x="150" y="136"/>
                </a:lnTo>
                <a:lnTo>
                  <a:pt x="150" y="137"/>
                </a:lnTo>
                <a:lnTo>
                  <a:pt x="150" y="139"/>
                </a:lnTo>
                <a:lnTo>
                  <a:pt x="150" y="141"/>
                </a:lnTo>
                <a:lnTo>
                  <a:pt x="150" y="142"/>
                </a:lnTo>
                <a:lnTo>
                  <a:pt x="150" y="144"/>
                </a:lnTo>
                <a:lnTo>
                  <a:pt x="152" y="146"/>
                </a:lnTo>
                <a:lnTo>
                  <a:pt x="152" y="147"/>
                </a:lnTo>
                <a:lnTo>
                  <a:pt x="148" y="147"/>
                </a:lnTo>
                <a:lnTo>
                  <a:pt x="148" y="149"/>
                </a:lnTo>
                <a:lnTo>
                  <a:pt x="150" y="149"/>
                </a:lnTo>
                <a:lnTo>
                  <a:pt x="150" y="151"/>
                </a:lnTo>
                <a:lnTo>
                  <a:pt x="152" y="152"/>
                </a:lnTo>
                <a:lnTo>
                  <a:pt x="153" y="152"/>
                </a:lnTo>
                <a:lnTo>
                  <a:pt x="155" y="154"/>
                </a:lnTo>
                <a:lnTo>
                  <a:pt x="155" y="156"/>
                </a:lnTo>
                <a:lnTo>
                  <a:pt x="155" y="157"/>
                </a:lnTo>
                <a:lnTo>
                  <a:pt x="157" y="157"/>
                </a:lnTo>
                <a:lnTo>
                  <a:pt x="157" y="159"/>
                </a:lnTo>
                <a:lnTo>
                  <a:pt x="155" y="161"/>
                </a:lnTo>
                <a:lnTo>
                  <a:pt x="155" y="162"/>
                </a:lnTo>
                <a:lnTo>
                  <a:pt x="153" y="162"/>
                </a:lnTo>
                <a:lnTo>
                  <a:pt x="152" y="162"/>
                </a:lnTo>
                <a:lnTo>
                  <a:pt x="152" y="164"/>
                </a:lnTo>
                <a:lnTo>
                  <a:pt x="150" y="164"/>
                </a:lnTo>
                <a:lnTo>
                  <a:pt x="148" y="164"/>
                </a:lnTo>
                <a:lnTo>
                  <a:pt x="147" y="164"/>
                </a:lnTo>
                <a:lnTo>
                  <a:pt x="145" y="164"/>
                </a:lnTo>
                <a:lnTo>
                  <a:pt x="143" y="166"/>
                </a:lnTo>
                <a:lnTo>
                  <a:pt x="142" y="166"/>
                </a:lnTo>
                <a:lnTo>
                  <a:pt x="142" y="167"/>
                </a:lnTo>
                <a:lnTo>
                  <a:pt x="140" y="167"/>
                </a:lnTo>
                <a:lnTo>
                  <a:pt x="137" y="167"/>
                </a:lnTo>
                <a:lnTo>
                  <a:pt x="137" y="169"/>
                </a:lnTo>
                <a:lnTo>
                  <a:pt x="138" y="171"/>
                </a:lnTo>
                <a:lnTo>
                  <a:pt x="140" y="171"/>
                </a:lnTo>
                <a:lnTo>
                  <a:pt x="142" y="171"/>
                </a:lnTo>
                <a:lnTo>
                  <a:pt x="142" y="172"/>
                </a:lnTo>
                <a:lnTo>
                  <a:pt x="143" y="172"/>
                </a:lnTo>
                <a:lnTo>
                  <a:pt x="145" y="172"/>
                </a:lnTo>
                <a:lnTo>
                  <a:pt x="145" y="174"/>
                </a:lnTo>
                <a:lnTo>
                  <a:pt x="147" y="174"/>
                </a:lnTo>
                <a:lnTo>
                  <a:pt x="148" y="174"/>
                </a:lnTo>
                <a:lnTo>
                  <a:pt x="150" y="174"/>
                </a:lnTo>
                <a:lnTo>
                  <a:pt x="150" y="176"/>
                </a:lnTo>
                <a:lnTo>
                  <a:pt x="152" y="176"/>
                </a:lnTo>
                <a:lnTo>
                  <a:pt x="152" y="177"/>
                </a:lnTo>
                <a:lnTo>
                  <a:pt x="153" y="179"/>
                </a:lnTo>
                <a:lnTo>
                  <a:pt x="155" y="181"/>
                </a:lnTo>
                <a:lnTo>
                  <a:pt x="155" y="182"/>
                </a:lnTo>
                <a:lnTo>
                  <a:pt x="157" y="184"/>
                </a:lnTo>
                <a:lnTo>
                  <a:pt x="158" y="184"/>
                </a:lnTo>
                <a:lnTo>
                  <a:pt x="160" y="184"/>
                </a:lnTo>
                <a:lnTo>
                  <a:pt x="162" y="184"/>
                </a:lnTo>
                <a:lnTo>
                  <a:pt x="162" y="186"/>
                </a:lnTo>
                <a:lnTo>
                  <a:pt x="162" y="187"/>
                </a:lnTo>
                <a:lnTo>
                  <a:pt x="162" y="189"/>
                </a:lnTo>
                <a:lnTo>
                  <a:pt x="162" y="191"/>
                </a:lnTo>
                <a:lnTo>
                  <a:pt x="160" y="192"/>
                </a:lnTo>
                <a:lnTo>
                  <a:pt x="160" y="194"/>
                </a:lnTo>
                <a:lnTo>
                  <a:pt x="158" y="192"/>
                </a:lnTo>
                <a:lnTo>
                  <a:pt x="158" y="194"/>
                </a:lnTo>
                <a:lnTo>
                  <a:pt x="158" y="196"/>
                </a:lnTo>
                <a:lnTo>
                  <a:pt x="130" y="196"/>
                </a:lnTo>
                <a:lnTo>
                  <a:pt x="118" y="196"/>
                </a:lnTo>
                <a:lnTo>
                  <a:pt x="115" y="196"/>
                </a:lnTo>
                <a:lnTo>
                  <a:pt x="113" y="196"/>
                </a:lnTo>
                <a:lnTo>
                  <a:pt x="85" y="196"/>
                </a:lnTo>
                <a:lnTo>
                  <a:pt x="81" y="196"/>
                </a:lnTo>
                <a:lnTo>
                  <a:pt x="81" y="194"/>
                </a:lnTo>
                <a:lnTo>
                  <a:pt x="81" y="192"/>
                </a:lnTo>
                <a:lnTo>
                  <a:pt x="81" y="191"/>
                </a:lnTo>
                <a:lnTo>
                  <a:pt x="80" y="191"/>
                </a:lnTo>
                <a:lnTo>
                  <a:pt x="78" y="191"/>
                </a:lnTo>
                <a:lnTo>
                  <a:pt x="76" y="191"/>
                </a:lnTo>
                <a:lnTo>
                  <a:pt x="76" y="189"/>
                </a:lnTo>
                <a:lnTo>
                  <a:pt x="76" y="187"/>
                </a:lnTo>
                <a:lnTo>
                  <a:pt x="78" y="187"/>
                </a:lnTo>
                <a:lnTo>
                  <a:pt x="76" y="186"/>
                </a:lnTo>
                <a:lnTo>
                  <a:pt x="75" y="186"/>
                </a:lnTo>
                <a:lnTo>
                  <a:pt x="75" y="184"/>
                </a:lnTo>
                <a:lnTo>
                  <a:pt x="76" y="182"/>
                </a:lnTo>
                <a:lnTo>
                  <a:pt x="76" y="181"/>
                </a:lnTo>
                <a:lnTo>
                  <a:pt x="75" y="179"/>
                </a:lnTo>
                <a:lnTo>
                  <a:pt x="73" y="179"/>
                </a:lnTo>
                <a:lnTo>
                  <a:pt x="73" y="177"/>
                </a:lnTo>
                <a:lnTo>
                  <a:pt x="71" y="176"/>
                </a:lnTo>
                <a:lnTo>
                  <a:pt x="71" y="174"/>
                </a:lnTo>
                <a:lnTo>
                  <a:pt x="70" y="172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6" y="169"/>
                </a:lnTo>
                <a:lnTo>
                  <a:pt x="66" y="171"/>
                </a:lnTo>
                <a:lnTo>
                  <a:pt x="66" y="172"/>
                </a:lnTo>
                <a:lnTo>
                  <a:pt x="65" y="172"/>
                </a:lnTo>
                <a:lnTo>
                  <a:pt x="65" y="174"/>
                </a:lnTo>
                <a:lnTo>
                  <a:pt x="63" y="174"/>
                </a:lnTo>
                <a:lnTo>
                  <a:pt x="61" y="174"/>
                </a:lnTo>
                <a:lnTo>
                  <a:pt x="60" y="174"/>
                </a:lnTo>
                <a:lnTo>
                  <a:pt x="58" y="174"/>
                </a:lnTo>
                <a:lnTo>
                  <a:pt x="60" y="172"/>
                </a:lnTo>
                <a:lnTo>
                  <a:pt x="60" y="171"/>
                </a:lnTo>
                <a:lnTo>
                  <a:pt x="58" y="171"/>
                </a:lnTo>
                <a:lnTo>
                  <a:pt x="58" y="169"/>
                </a:lnTo>
                <a:lnTo>
                  <a:pt x="56" y="169"/>
                </a:lnTo>
                <a:lnTo>
                  <a:pt x="56" y="167"/>
                </a:lnTo>
                <a:lnTo>
                  <a:pt x="56" y="166"/>
                </a:lnTo>
                <a:lnTo>
                  <a:pt x="56" y="164"/>
                </a:lnTo>
                <a:lnTo>
                  <a:pt x="56" y="162"/>
                </a:lnTo>
                <a:lnTo>
                  <a:pt x="56" y="161"/>
                </a:lnTo>
                <a:lnTo>
                  <a:pt x="56" y="159"/>
                </a:lnTo>
                <a:lnTo>
                  <a:pt x="56" y="157"/>
                </a:lnTo>
                <a:lnTo>
                  <a:pt x="55" y="156"/>
                </a:lnTo>
                <a:lnTo>
                  <a:pt x="53" y="154"/>
                </a:lnTo>
                <a:lnTo>
                  <a:pt x="51" y="152"/>
                </a:lnTo>
                <a:lnTo>
                  <a:pt x="50" y="152"/>
                </a:lnTo>
                <a:lnTo>
                  <a:pt x="48" y="154"/>
                </a:lnTo>
                <a:lnTo>
                  <a:pt x="46" y="154"/>
                </a:lnTo>
                <a:lnTo>
                  <a:pt x="46" y="156"/>
                </a:lnTo>
                <a:lnTo>
                  <a:pt x="45" y="156"/>
                </a:lnTo>
                <a:lnTo>
                  <a:pt x="45" y="157"/>
                </a:lnTo>
                <a:lnTo>
                  <a:pt x="43" y="157"/>
                </a:lnTo>
                <a:lnTo>
                  <a:pt x="43" y="156"/>
                </a:lnTo>
                <a:lnTo>
                  <a:pt x="41" y="156"/>
                </a:lnTo>
                <a:lnTo>
                  <a:pt x="40" y="156"/>
                </a:lnTo>
                <a:lnTo>
                  <a:pt x="40" y="154"/>
                </a:lnTo>
                <a:lnTo>
                  <a:pt x="41" y="154"/>
                </a:lnTo>
                <a:lnTo>
                  <a:pt x="41" y="152"/>
                </a:lnTo>
                <a:lnTo>
                  <a:pt x="43" y="151"/>
                </a:lnTo>
                <a:lnTo>
                  <a:pt x="41" y="151"/>
                </a:lnTo>
                <a:lnTo>
                  <a:pt x="41" y="149"/>
                </a:lnTo>
                <a:lnTo>
                  <a:pt x="40" y="149"/>
                </a:lnTo>
                <a:lnTo>
                  <a:pt x="40" y="147"/>
                </a:lnTo>
                <a:lnTo>
                  <a:pt x="40" y="144"/>
                </a:lnTo>
                <a:lnTo>
                  <a:pt x="40" y="141"/>
                </a:lnTo>
                <a:lnTo>
                  <a:pt x="40" y="136"/>
                </a:lnTo>
                <a:lnTo>
                  <a:pt x="40" y="131"/>
                </a:lnTo>
                <a:lnTo>
                  <a:pt x="38" y="126"/>
                </a:lnTo>
                <a:lnTo>
                  <a:pt x="38" y="122"/>
                </a:lnTo>
                <a:lnTo>
                  <a:pt x="38" y="121"/>
                </a:lnTo>
                <a:lnTo>
                  <a:pt x="40" y="114"/>
                </a:lnTo>
                <a:lnTo>
                  <a:pt x="35" y="114"/>
                </a:lnTo>
                <a:lnTo>
                  <a:pt x="28" y="114"/>
                </a:lnTo>
                <a:lnTo>
                  <a:pt x="26" y="114"/>
                </a:lnTo>
                <a:lnTo>
                  <a:pt x="25" y="114"/>
                </a:lnTo>
                <a:lnTo>
                  <a:pt x="20" y="114"/>
                </a:lnTo>
                <a:lnTo>
                  <a:pt x="18" y="114"/>
                </a:lnTo>
                <a:lnTo>
                  <a:pt x="13" y="114"/>
                </a:lnTo>
                <a:lnTo>
                  <a:pt x="11" y="114"/>
                </a:lnTo>
                <a:lnTo>
                  <a:pt x="10" y="114"/>
                </a:lnTo>
                <a:lnTo>
                  <a:pt x="11" y="114"/>
                </a:lnTo>
                <a:lnTo>
                  <a:pt x="10" y="114"/>
                </a:lnTo>
                <a:lnTo>
                  <a:pt x="8" y="114"/>
                </a:lnTo>
                <a:lnTo>
                  <a:pt x="8" y="112"/>
                </a:lnTo>
                <a:lnTo>
                  <a:pt x="8" y="111"/>
                </a:lnTo>
                <a:lnTo>
                  <a:pt x="8" y="109"/>
                </a:lnTo>
                <a:lnTo>
                  <a:pt x="10" y="109"/>
                </a:lnTo>
                <a:lnTo>
                  <a:pt x="10" y="107"/>
                </a:lnTo>
                <a:lnTo>
                  <a:pt x="11" y="107"/>
                </a:lnTo>
                <a:lnTo>
                  <a:pt x="13" y="107"/>
                </a:lnTo>
                <a:lnTo>
                  <a:pt x="15" y="107"/>
                </a:lnTo>
                <a:lnTo>
                  <a:pt x="16" y="107"/>
                </a:lnTo>
                <a:lnTo>
                  <a:pt x="16" y="106"/>
                </a:lnTo>
                <a:lnTo>
                  <a:pt x="16" y="104"/>
                </a:lnTo>
                <a:lnTo>
                  <a:pt x="18" y="102"/>
                </a:lnTo>
                <a:lnTo>
                  <a:pt x="18" y="101"/>
                </a:lnTo>
                <a:lnTo>
                  <a:pt x="20" y="99"/>
                </a:lnTo>
                <a:lnTo>
                  <a:pt x="20" y="97"/>
                </a:lnTo>
                <a:lnTo>
                  <a:pt x="18" y="97"/>
                </a:lnTo>
                <a:lnTo>
                  <a:pt x="18" y="96"/>
                </a:lnTo>
                <a:lnTo>
                  <a:pt x="16" y="96"/>
                </a:lnTo>
                <a:lnTo>
                  <a:pt x="15" y="96"/>
                </a:lnTo>
                <a:lnTo>
                  <a:pt x="13" y="96"/>
                </a:lnTo>
                <a:lnTo>
                  <a:pt x="11" y="96"/>
                </a:lnTo>
                <a:lnTo>
                  <a:pt x="6" y="96"/>
                </a:lnTo>
                <a:lnTo>
                  <a:pt x="5" y="96"/>
                </a:lnTo>
                <a:lnTo>
                  <a:pt x="5" y="94"/>
                </a:lnTo>
                <a:lnTo>
                  <a:pt x="3" y="92"/>
                </a:lnTo>
                <a:lnTo>
                  <a:pt x="3" y="91"/>
                </a:lnTo>
                <a:lnTo>
                  <a:pt x="3" y="89"/>
                </a:lnTo>
                <a:lnTo>
                  <a:pt x="1" y="89"/>
                </a:lnTo>
                <a:lnTo>
                  <a:pt x="0" y="87"/>
                </a:lnTo>
                <a:lnTo>
                  <a:pt x="1" y="84"/>
                </a:lnTo>
                <a:lnTo>
                  <a:pt x="3" y="82"/>
                </a:lnTo>
                <a:lnTo>
                  <a:pt x="3" y="81"/>
                </a:lnTo>
                <a:lnTo>
                  <a:pt x="3" y="79"/>
                </a:lnTo>
                <a:lnTo>
                  <a:pt x="6" y="77"/>
                </a:lnTo>
                <a:lnTo>
                  <a:pt x="8" y="76"/>
                </a:lnTo>
                <a:lnTo>
                  <a:pt x="10" y="74"/>
                </a:lnTo>
                <a:lnTo>
                  <a:pt x="11" y="72"/>
                </a:lnTo>
                <a:lnTo>
                  <a:pt x="13" y="71"/>
                </a:lnTo>
                <a:lnTo>
                  <a:pt x="13" y="69"/>
                </a:lnTo>
                <a:lnTo>
                  <a:pt x="10" y="67"/>
                </a:lnTo>
                <a:lnTo>
                  <a:pt x="10" y="66"/>
                </a:lnTo>
                <a:lnTo>
                  <a:pt x="13" y="64"/>
                </a:lnTo>
                <a:lnTo>
                  <a:pt x="15" y="61"/>
                </a:lnTo>
                <a:lnTo>
                  <a:pt x="16" y="59"/>
                </a:lnTo>
                <a:lnTo>
                  <a:pt x="16" y="57"/>
                </a:lnTo>
                <a:lnTo>
                  <a:pt x="18" y="57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9"/>
                </a:lnTo>
                <a:lnTo>
                  <a:pt x="25" y="61"/>
                </a:lnTo>
                <a:lnTo>
                  <a:pt x="26" y="61"/>
                </a:lnTo>
                <a:lnTo>
                  <a:pt x="26" y="59"/>
                </a:lnTo>
                <a:lnTo>
                  <a:pt x="26" y="57"/>
                </a:lnTo>
                <a:lnTo>
                  <a:pt x="26" y="56"/>
                </a:lnTo>
                <a:lnTo>
                  <a:pt x="25" y="54"/>
                </a:lnTo>
                <a:lnTo>
                  <a:pt x="26" y="54"/>
                </a:lnTo>
                <a:lnTo>
                  <a:pt x="28" y="54"/>
                </a:lnTo>
                <a:lnTo>
                  <a:pt x="28" y="52"/>
                </a:lnTo>
                <a:lnTo>
                  <a:pt x="28" y="51"/>
                </a:lnTo>
                <a:lnTo>
                  <a:pt x="30" y="49"/>
                </a:lnTo>
                <a:lnTo>
                  <a:pt x="28" y="47"/>
                </a:lnTo>
                <a:lnTo>
                  <a:pt x="28" y="46"/>
                </a:lnTo>
                <a:lnTo>
                  <a:pt x="28" y="44"/>
                </a:lnTo>
                <a:lnTo>
                  <a:pt x="28" y="41"/>
                </a:lnTo>
                <a:lnTo>
                  <a:pt x="28" y="39"/>
                </a:lnTo>
                <a:lnTo>
                  <a:pt x="26" y="39"/>
                </a:lnTo>
                <a:lnTo>
                  <a:pt x="28" y="39"/>
                </a:lnTo>
                <a:lnTo>
                  <a:pt x="30" y="39"/>
                </a:lnTo>
                <a:lnTo>
                  <a:pt x="30" y="37"/>
                </a:lnTo>
                <a:lnTo>
                  <a:pt x="31" y="37"/>
                </a:lnTo>
                <a:lnTo>
                  <a:pt x="31" y="36"/>
                </a:lnTo>
                <a:lnTo>
                  <a:pt x="31" y="34"/>
                </a:lnTo>
                <a:lnTo>
                  <a:pt x="31" y="32"/>
                </a:lnTo>
                <a:lnTo>
                  <a:pt x="31" y="30"/>
                </a:lnTo>
                <a:lnTo>
                  <a:pt x="30" y="29"/>
                </a:lnTo>
                <a:lnTo>
                  <a:pt x="30" y="27"/>
                </a:lnTo>
                <a:lnTo>
                  <a:pt x="28" y="27"/>
                </a:lnTo>
                <a:lnTo>
                  <a:pt x="26" y="27"/>
                </a:lnTo>
                <a:lnTo>
                  <a:pt x="25" y="25"/>
                </a:lnTo>
                <a:lnTo>
                  <a:pt x="23" y="25"/>
                </a:lnTo>
                <a:lnTo>
                  <a:pt x="21" y="25"/>
                </a:lnTo>
                <a:lnTo>
                  <a:pt x="21" y="24"/>
                </a:lnTo>
                <a:lnTo>
                  <a:pt x="20" y="24"/>
                </a:lnTo>
                <a:lnTo>
                  <a:pt x="18" y="22"/>
                </a:lnTo>
                <a:lnTo>
                  <a:pt x="16" y="22"/>
                </a:lnTo>
                <a:lnTo>
                  <a:pt x="15" y="22"/>
                </a:lnTo>
                <a:lnTo>
                  <a:pt x="13" y="22"/>
                </a:lnTo>
                <a:lnTo>
                  <a:pt x="11" y="22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6" y="20"/>
                </a:lnTo>
                <a:lnTo>
                  <a:pt x="6" y="19"/>
                </a:lnTo>
                <a:lnTo>
                  <a:pt x="5" y="19"/>
                </a:lnTo>
                <a:lnTo>
                  <a:pt x="6" y="19"/>
                </a:lnTo>
                <a:lnTo>
                  <a:pt x="5" y="15"/>
                </a:lnTo>
                <a:lnTo>
                  <a:pt x="5" y="14"/>
                </a:lnTo>
                <a:lnTo>
                  <a:pt x="5" y="12"/>
                </a:lnTo>
                <a:lnTo>
                  <a:pt x="3" y="12"/>
                </a:lnTo>
                <a:lnTo>
                  <a:pt x="3" y="10"/>
                </a:lnTo>
                <a:lnTo>
                  <a:pt x="3" y="9"/>
                </a:lnTo>
                <a:lnTo>
                  <a:pt x="5" y="7"/>
                </a:lnTo>
                <a:lnTo>
                  <a:pt x="5" y="5"/>
                </a:lnTo>
                <a:lnTo>
                  <a:pt x="6" y="4"/>
                </a:lnTo>
                <a:lnTo>
                  <a:pt x="6" y="2"/>
                </a:lnTo>
                <a:lnTo>
                  <a:pt x="5" y="2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28" y="0"/>
                </a:lnTo>
                <a:lnTo>
                  <a:pt x="38" y="0"/>
                </a:lnTo>
                <a:lnTo>
                  <a:pt x="40" y="0"/>
                </a:lnTo>
                <a:lnTo>
                  <a:pt x="48" y="0"/>
                </a:lnTo>
                <a:lnTo>
                  <a:pt x="53" y="0"/>
                </a:lnTo>
                <a:lnTo>
                  <a:pt x="55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1" y="0"/>
                </a:lnTo>
                <a:lnTo>
                  <a:pt x="63" y="0"/>
                </a:lnTo>
                <a:lnTo>
                  <a:pt x="66" y="0"/>
                </a:lnTo>
                <a:lnTo>
                  <a:pt x="76" y="0"/>
                </a:lnTo>
                <a:lnTo>
                  <a:pt x="85" y="0"/>
                </a:lnTo>
                <a:lnTo>
                  <a:pt x="86" y="0"/>
                </a:lnTo>
                <a:lnTo>
                  <a:pt x="96" y="0"/>
                </a:lnTo>
                <a:lnTo>
                  <a:pt x="105" y="0"/>
                </a:lnTo>
                <a:close/>
              </a:path>
            </a:pathLst>
          </a:custGeom>
          <a:solidFill>
            <a:srgbClr val="97C1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6084888" y="5510213"/>
            <a:ext cx="223838" cy="279400"/>
          </a:xfrm>
          <a:custGeom>
            <a:avLst/>
            <a:gdLst/>
            <a:ahLst/>
            <a:cxnLst>
              <a:cxn ang="0">
                <a:pos x="59" y="26"/>
              </a:cxn>
              <a:cxn ang="0">
                <a:pos x="66" y="26"/>
              </a:cxn>
              <a:cxn ang="0">
                <a:pos x="72" y="28"/>
              </a:cxn>
              <a:cxn ang="0">
                <a:pos x="77" y="26"/>
              </a:cxn>
              <a:cxn ang="0">
                <a:pos x="82" y="28"/>
              </a:cxn>
              <a:cxn ang="0">
                <a:pos x="84" y="30"/>
              </a:cxn>
              <a:cxn ang="0">
                <a:pos x="92" y="33"/>
              </a:cxn>
              <a:cxn ang="0">
                <a:pos x="96" y="30"/>
              </a:cxn>
              <a:cxn ang="0">
                <a:pos x="111" y="31"/>
              </a:cxn>
              <a:cxn ang="0">
                <a:pos x="112" y="30"/>
              </a:cxn>
              <a:cxn ang="0">
                <a:pos x="114" y="28"/>
              </a:cxn>
              <a:cxn ang="0">
                <a:pos x="119" y="23"/>
              </a:cxn>
              <a:cxn ang="0">
                <a:pos x="127" y="30"/>
              </a:cxn>
              <a:cxn ang="0">
                <a:pos x="136" y="45"/>
              </a:cxn>
              <a:cxn ang="0">
                <a:pos x="136" y="65"/>
              </a:cxn>
              <a:cxn ang="0">
                <a:pos x="139" y="75"/>
              </a:cxn>
              <a:cxn ang="0">
                <a:pos x="139" y="91"/>
              </a:cxn>
              <a:cxn ang="0">
                <a:pos x="137" y="120"/>
              </a:cxn>
              <a:cxn ang="0">
                <a:pos x="131" y="138"/>
              </a:cxn>
              <a:cxn ang="0">
                <a:pos x="114" y="138"/>
              </a:cxn>
              <a:cxn ang="0">
                <a:pos x="101" y="135"/>
              </a:cxn>
              <a:cxn ang="0">
                <a:pos x="89" y="135"/>
              </a:cxn>
              <a:cxn ang="0">
                <a:pos x="69" y="135"/>
              </a:cxn>
              <a:cxn ang="0">
                <a:pos x="67" y="145"/>
              </a:cxn>
              <a:cxn ang="0">
                <a:pos x="66" y="160"/>
              </a:cxn>
              <a:cxn ang="0">
                <a:pos x="55" y="166"/>
              </a:cxn>
              <a:cxn ang="0">
                <a:pos x="49" y="171"/>
              </a:cxn>
              <a:cxn ang="0">
                <a:pos x="42" y="173"/>
              </a:cxn>
              <a:cxn ang="0">
                <a:pos x="35" y="173"/>
              </a:cxn>
              <a:cxn ang="0">
                <a:pos x="30" y="171"/>
              </a:cxn>
              <a:cxn ang="0">
                <a:pos x="32" y="163"/>
              </a:cxn>
              <a:cxn ang="0">
                <a:pos x="37" y="156"/>
              </a:cxn>
              <a:cxn ang="0">
                <a:pos x="32" y="151"/>
              </a:cxn>
              <a:cxn ang="0">
                <a:pos x="29" y="145"/>
              </a:cxn>
              <a:cxn ang="0">
                <a:pos x="24" y="140"/>
              </a:cxn>
              <a:cxn ang="0">
                <a:pos x="20" y="130"/>
              </a:cxn>
              <a:cxn ang="0">
                <a:pos x="25" y="120"/>
              </a:cxn>
              <a:cxn ang="0">
                <a:pos x="34" y="116"/>
              </a:cxn>
              <a:cxn ang="0">
                <a:pos x="39" y="111"/>
              </a:cxn>
              <a:cxn ang="0">
                <a:pos x="42" y="106"/>
              </a:cxn>
              <a:cxn ang="0">
                <a:pos x="37" y="105"/>
              </a:cxn>
              <a:cxn ang="0">
                <a:pos x="29" y="106"/>
              </a:cxn>
              <a:cxn ang="0">
                <a:pos x="30" y="100"/>
              </a:cxn>
              <a:cxn ang="0">
                <a:pos x="24" y="100"/>
              </a:cxn>
              <a:cxn ang="0">
                <a:pos x="19" y="98"/>
              </a:cxn>
              <a:cxn ang="0">
                <a:pos x="12" y="101"/>
              </a:cxn>
              <a:cxn ang="0">
                <a:pos x="5" y="101"/>
              </a:cxn>
              <a:cxn ang="0">
                <a:pos x="2" y="98"/>
              </a:cxn>
              <a:cxn ang="0">
                <a:pos x="5" y="91"/>
              </a:cxn>
              <a:cxn ang="0">
                <a:pos x="7" y="81"/>
              </a:cxn>
              <a:cxn ang="0">
                <a:pos x="10" y="76"/>
              </a:cxn>
              <a:cxn ang="0">
                <a:pos x="9" y="70"/>
              </a:cxn>
              <a:cxn ang="0">
                <a:pos x="4" y="61"/>
              </a:cxn>
              <a:cxn ang="0">
                <a:pos x="2" y="53"/>
              </a:cxn>
              <a:cxn ang="0">
                <a:pos x="2" y="45"/>
              </a:cxn>
              <a:cxn ang="0">
                <a:pos x="2" y="36"/>
              </a:cxn>
              <a:cxn ang="0">
                <a:pos x="0" y="31"/>
              </a:cxn>
              <a:cxn ang="0">
                <a:pos x="5" y="25"/>
              </a:cxn>
              <a:cxn ang="0">
                <a:pos x="15" y="23"/>
              </a:cxn>
              <a:cxn ang="0">
                <a:pos x="22" y="13"/>
              </a:cxn>
              <a:cxn ang="0">
                <a:pos x="32" y="11"/>
              </a:cxn>
              <a:cxn ang="0">
                <a:pos x="40" y="3"/>
              </a:cxn>
              <a:cxn ang="0">
                <a:pos x="45" y="3"/>
              </a:cxn>
            </a:cxnLst>
            <a:rect l="0" t="0" r="r" b="b"/>
            <a:pathLst>
              <a:path w="141" h="176">
                <a:moveTo>
                  <a:pt x="59" y="3"/>
                </a:moveTo>
                <a:lnTo>
                  <a:pt x="59" y="5"/>
                </a:lnTo>
                <a:lnTo>
                  <a:pt x="59" y="8"/>
                </a:lnTo>
                <a:lnTo>
                  <a:pt x="59" y="11"/>
                </a:lnTo>
                <a:lnTo>
                  <a:pt x="59" y="16"/>
                </a:lnTo>
                <a:lnTo>
                  <a:pt x="59" y="26"/>
                </a:lnTo>
                <a:lnTo>
                  <a:pt x="59" y="28"/>
                </a:lnTo>
                <a:lnTo>
                  <a:pt x="61" y="28"/>
                </a:lnTo>
                <a:lnTo>
                  <a:pt x="62" y="28"/>
                </a:lnTo>
                <a:lnTo>
                  <a:pt x="64" y="28"/>
                </a:lnTo>
                <a:lnTo>
                  <a:pt x="66" y="28"/>
                </a:lnTo>
                <a:lnTo>
                  <a:pt x="66" y="26"/>
                </a:lnTo>
                <a:lnTo>
                  <a:pt x="66" y="28"/>
                </a:lnTo>
                <a:lnTo>
                  <a:pt x="67" y="28"/>
                </a:lnTo>
                <a:lnTo>
                  <a:pt x="67" y="26"/>
                </a:lnTo>
                <a:lnTo>
                  <a:pt x="69" y="28"/>
                </a:lnTo>
                <a:lnTo>
                  <a:pt x="71" y="28"/>
                </a:lnTo>
                <a:lnTo>
                  <a:pt x="72" y="28"/>
                </a:lnTo>
                <a:lnTo>
                  <a:pt x="72" y="26"/>
                </a:lnTo>
                <a:lnTo>
                  <a:pt x="74" y="26"/>
                </a:lnTo>
                <a:lnTo>
                  <a:pt x="76" y="26"/>
                </a:lnTo>
                <a:lnTo>
                  <a:pt x="76" y="28"/>
                </a:lnTo>
                <a:lnTo>
                  <a:pt x="77" y="28"/>
                </a:lnTo>
                <a:lnTo>
                  <a:pt x="77" y="26"/>
                </a:lnTo>
                <a:lnTo>
                  <a:pt x="79" y="26"/>
                </a:lnTo>
                <a:lnTo>
                  <a:pt x="81" y="26"/>
                </a:lnTo>
                <a:lnTo>
                  <a:pt x="81" y="28"/>
                </a:lnTo>
                <a:lnTo>
                  <a:pt x="82" y="28"/>
                </a:lnTo>
                <a:lnTo>
                  <a:pt x="82" y="26"/>
                </a:lnTo>
                <a:lnTo>
                  <a:pt x="82" y="28"/>
                </a:lnTo>
                <a:lnTo>
                  <a:pt x="84" y="28"/>
                </a:lnTo>
                <a:lnTo>
                  <a:pt x="82" y="28"/>
                </a:lnTo>
                <a:lnTo>
                  <a:pt x="84" y="28"/>
                </a:lnTo>
                <a:lnTo>
                  <a:pt x="86" y="28"/>
                </a:lnTo>
                <a:lnTo>
                  <a:pt x="86" y="30"/>
                </a:lnTo>
                <a:lnTo>
                  <a:pt x="84" y="30"/>
                </a:lnTo>
                <a:lnTo>
                  <a:pt x="86" y="30"/>
                </a:lnTo>
                <a:lnTo>
                  <a:pt x="86" y="31"/>
                </a:lnTo>
                <a:lnTo>
                  <a:pt x="87" y="31"/>
                </a:lnTo>
                <a:lnTo>
                  <a:pt x="89" y="33"/>
                </a:lnTo>
                <a:lnTo>
                  <a:pt x="91" y="33"/>
                </a:lnTo>
                <a:lnTo>
                  <a:pt x="92" y="33"/>
                </a:lnTo>
                <a:lnTo>
                  <a:pt x="94" y="33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0"/>
                </a:lnTo>
                <a:lnTo>
                  <a:pt x="96" y="30"/>
                </a:lnTo>
                <a:lnTo>
                  <a:pt x="102" y="30"/>
                </a:lnTo>
                <a:lnTo>
                  <a:pt x="104" y="30"/>
                </a:lnTo>
                <a:lnTo>
                  <a:pt x="107" y="30"/>
                </a:lnTo>
                <a:lnTo>
                  <a:pt x="107" y="31"/>
                </a:lnTo>
                <a:lnTo>
                  <a:pt x="109" y="31"/>
                </a:lnTo>
                <a:lnTo>
                  <a:pt x="111" y="31"/>
                </a:lnTo>
                <a:lnTo>
                  <a:pt x="109" y="31"/>
                </a:lnTo>
                <a:lnTo>
                  <a:pt x="109" y="30"/>
                </a:lnTo>
                <a:lnTo>
                  <a:pt x="111" y="30"/>
                </a:lnTo>
                <a:lnTo>
                  <a:pt x="112" y="30"/>
                </a:lnTo>
                <a:lnTo>
                  <a:pt x="112" y="28"/>
                </a:lnTo>
                <a:lnTo>
                  <a:pt x="112" y="30"/>
                </a:lnTo>
                <a:lnTo>
                  <a:pt x="112" y="28"/>
                </a:lnTo>
                <a:lnTo>
                  <a:pt x="112" y="30"/>
                </a:lnTo>
                <a:lnTo>
                  <a:pt x="112" y="28"/>
                </a:lnTo>
                <a:lnTo>
                  <a:pt x="112" y="26"/>
                </a:lnTo>
                <a:lnTo>
                  <a:pt x="114" y="26"/>
                </a:lnTo>
                <a:lnTo>
                  <a:pt x="114" y="28"/>
                </a:lnTo>
                <a:lnTo>
                  <a:pt x="114" y="26"/>
                </a:lnTo>
                <a:lnTo>
                  <a:pt x="114" y="25"/>
                </a:lnTo>
                <a:lnTo>
                  <a:pt x="116" y="25"/>
                </a:lnTo>
                <a:lnTo>
                  <a:pt x="116" y="23"/>
                </a:lnTo>
                <a:lnTo>
                  <a:pt x="117" y="23"/>
                </a:lnTo>
                <a:lnTo>
                  <a:pt x="119" y="23"/>
                </a:lnTo>
                <a:lnTo>
                  <a:pt x="119" y="21"/>
                </a:lnTo>
                <a:lnTo>
                  <a:pt x="119" y="23"/>
                </a:lnTo>
                <a:lnTo>
                  <a:pt x="124" y="23"/>
                </a:lnTo>
                <a:lnTo>
                  <a:pt x="122" y="30"/>
                </a:lnTo>
                <a:lnTo>
                  <a:pt x="126" y="30"/>
                </a:lnTo>
                <a:lnTo>
                  <a:pt x="127" y="30"/>
                </a:lnTo>
                <a:lnTo>
                  <a:pt x="132" y="30"/>
                </a:lnTo>
                <a:lnTo>
                  <a:pt x="136" y="30"/>
                </a:lnTo>
                <a:lnTo>
                  <a:pt x="136" y="35"/>
                </a:lnTo>
                <a:lnTo>
                  <a:pt x="136" y="40"/>
                </a:lnTo>
                <a:lnTo>
                  <a:pt x="136" y="41"/>
                </a:lnTo>
                <a:lnTo>
                  <a:pt x="136" y="45"/>
                </a:lnTo>
                <a:lnTo>
                  <a:pt x="136" y="48"/>
                </a:lnTo>
                <a:lnTo>
                  <a:pt x="136" y="51"/>
                </a:lnTo>
                <a:lnTo>
                  <a:pt x="136" y="53"/>
                </a:lnTo>
                <a:lnTo>
                  <a:pt x="136" y="60"/>
                </a:lnTo>
                <a:lnTo>
                  <a:pt x="136" y="61"/>
                </a:lnTo>
                <a:lnTo>
                  <a:pt x="136" y="65"/>
                </a:lnTo>
                <a:lnTo>
                  <a:pt x="136" y="66"/>
                </a:lnTo>
                <a:lnTo>
                  <a:pt x="136" y="70"/>
                </a:lnTo>
                <a:lnTo>
                  <a:pt x="136" y="71"/>
                </a:lnTo>
                <a:lnTo>
                  <a:pt x="136" y="73"/>
                </a:lnTo>
                <a:lnTo>
                  <a:pt x="136" y="75"/>
                </a:lnTo>
                <a:lnTo>
                  <a:pt x="139" y="75"/>
                </a:lnTo>
                <a:lnTo>
                  <a:pt x="139" y="78"/>
                </a:lnTo>
                <a:lnTo>
                  <a:pt x="139" y="81"/>
                </a:lnTo>
                <a:lnTo>
                  <a:pt x="139" y="83"/>
                </a:lnTo>
                <a:lnTo>
                  <a:pt x="141" y="83"/>
                </a:lnTo>
                <a:lnTo>
                  <a:pt x="141" y="91"/>
                </a:lnTo>
                <a:lnTo>
                  <a:pt x="139" y="91"/>
                </a:lnTo>
                <a:lnTo>
                  <a:pt x="139" y="95"/>
                </a:lnTo>
                <a:lnTo>
                  <a:pt x="139" y="96"/>
                </a:lnTo>
                <a:lnTo>
                  <a:pt x="139" y="100"/>
                </a:lnTo>
                <a:lnTo>
                  <a:pt x="139" y="110"/>
                </a:lnTo>
                <a:lnTo>
                  <a:pt x="137" y="111"/>
                </a:lnTo>
                <a:lnTo>
                  <a:pt x="137" y="120"/>
                </a:lnTo>
                <a:lnTo>
                  <a:pt x="137" y="125"/>
                </a:lnTo>
                <a:lnTo>
                  <a:pt x="137" y="128"/>
                </a:lnTo>
                <a:lnTo>
                  <a:pt x="137" y="131"/>
                </a:lnTo>
                <a:lnTo>
                  <a:pt x="132" y="131"/>
                </a:lnTo>
                <a:lnTo>
                  <a:pt x="132" y="138"/>
                </a:lnTo>
                <a:lnTo>
                  <a:pt x="131" y="138"/>
                </a:lnTo>
                <a:lnTo>
                  <a:pt x="129" y="138"/>
                </a:lnTo>
                <a:lnTo>
                  <a:pt x="126" y="138"/>
                </a:lnTo>
                <a:lnTo>
                  <a:pt x="122" y="138"/>
                </a:lnTo>
                <a:lnTo>
                  <a:pt x="119" y="138"/>
                </a:lnTo>
                <a:lnTo>
                  <a:pt x="116" y="138"/>
                </a:lnTo>
                <a:lnTo>
                  <a:pt x="114" y="138"/>
                </a:lnTo>
                <a:lnTo>
                  <a:pt x="112" y="138"/>
                </a:lnTo>
                <a:lnTo>
                  <a:pt x="111" y="138"/>
                </a:lnTo>
                <a:lnTo>
                  <a:pt x="107" y="138"/>
                </a:lnTo>
                <a:lnTo>
                  <a:pt x="104" y="138"/>
                </a:lnTo>
                <a:lnTo>
                  <a:pt x="102" y="135"/>
                </a:lnTo>
                <a:lnTo>
                  <a:pt x="101" y="135"/>
                </a:lnTo>
                <a:lnTo>
                  <a:pt x="101" y="133"/>
                </a:lnTo>
                <a:lnTo>
                  <a:pt x="96" y="133"/>
                </a:lnTo>
                <a:lnTo>
                  <a:pt x="92" y="133"/>
                </a:lnTo>
                <a:lnTo>
                  <a:pt x="91" y="133"/>
                </a:lnTo>
                <a:lnTo>
                  <a:pt x="91" y="135"/>
                </a:lnTo>
                <a:lnTo>
                  <a:pt x="89" y="135"/>
                </a:lnTo>
                <a:lnTo>
                  <a:pt x="84" y="135"/>
                </a:lnTo>
                <a:lnTo>
                  <a:pt x="82" y="135"/>
                </a:lnTo>
                <a:lnTo>
                  <a:pt x="81" y="135"/>
                </a:lnTo>
                <a:lnTo>
                  <a:pt x="74" y="135"/>
                </a:lnTo>
                <a:lnTo>
                  <a:pt x="71" y="135"/>
                </a:lnTo>
                <a:lnTo>
                  <a:pt x="69" y="135"/>
                </a:lnTo>
                <a:lnTo>
                  <a:pt x="69" y="136"/>
                </a:lnTo>
                <a:lnTo>
                  <a:pt x="69" y="138"/>
                </a:lnTo>
                <a:lnTo>
                  <a:pt x="67" y="138"/>
                </a:lnTo>
                <a:lnTo>
                  <a:pt x="67" y="140"/>
                </a:lnTo>
                <a:lnTo>
                  <a:pt x="67" y="141"/>
                </a:lnTo>
                <a:lnTo>
                  <a:pt x="67" y="145"/>
                </a:lnTo>
                <a:lnTo>
                  <a:pt x="67" y="146"/>
                </a:lnTo>
                <a:lnTo>
                  <a:pt x="67" y="148"/>
                </a:lnTo>
                <a:lnTo>
                  <a:pt x="67" y="150"/>
                </a:lnTo>
                <a:lnTo>
                  <a:pt x="67" y="151"/>
                </a:lnTo>
                <a:lnTo>
                  <a:pt x="67" y="153"/>
                </a:lnTo>
                <a:lnTo>
                  <a:pt x="66" y="160"/>
                </a:lnTo>
                <a:lnTo>
                  <a:pt x="62" y="160"/>
                </a:lnTo>
                <a:lnTo>
                  <a:pt x="62" y="163"/>
                </a:lnTo>
                <a:lnTo>
                  <a:pt x="59" y="163"/>
                </a:lnTo>
                <a:lnTo>
                  <a:pt x="59" y="165"/>
                </a:lnTo>
                <a:lnTo>
                  <a:pt x="59" y="166"/>
                </a:lnTo>
                <a:lnTo>
                  <a:pt x="55" y="166"/>
                </a:lnTo>
                <a:lnTo>
                  <a:pt x="55" y="170"/>
                </a:lnTo>
                <a:lnTo>
                  <a:pt x="50" y="170"/>
                </a:lnTo>
                <a:lnTo>
                  <a:pt x="50" y="171"/>
                </a:lnTo>
                <a:lnTo>
                  <a:pt x="49" y="171"/>
                </a:lnTo>
                <a:lnTo>
                  <a:pt x="49" y="170"/>
                </a:lnTo>
                <a:lnTo>
                  <a:pt x="49" y="171"/>
                </a:lnTo>
                <a:lnTo>
                  <a:pt x="47" y="171"/>
                </a:lnTo>
                <a:lnTo>
                  <a:pt x="45" y="173"/>
                </a:lnTo>
                <a:lnTo>
                  <a:pt x="44" y="173"/>
                </a:lnTo>
                <a:lnTo>
                  <a:pt x="44" y="171"/>
                </a:lnTo>
                <a:lnTo>
                  <a:pt x="42" y="171"/>
                </a:lnTo>
                <a:lnTo>
                  <a:pt x="42" y="173"/>
                </a:lnTo>
                <a:lnTo>
                  <a:pt x="40" y="173"/>
                </a:lnTo>
                <a:lnTo>
                  <a:pt x="40" y="175"/>
                </a:lnTo>
                <a:lnTo>
                  <a:pt x="39" y="175"/>
                </a:lnTo>
                <a:lnTo>
                  <a:pt x="37" y="176"/>
                </a:lnTo>
                <a:lnTo>
                  <a:pt x="37" y="175"/>
                </a:lnTo>
                <a:lnTo>
                  <a:pt x="35" y="173"/>
                </a:lnTo>
                <a:lnTo>
                  <a:pt x="34" y="173"/>
                </a:lnTo>
                <a:lnTo>
                  <a:pt x="34" y="175"/>
                </a:lnTo>
                <a:lnTo>
                  <a:pt x="32" y="175"/>
                </a:lnTo>
                <a:lnTo>
                  <a:pt x="30" y="175"/>
                </a:lnTo>
                <a:lnTo>
                  <a:pt x="30" y="173"/>
                </a:lnTo>
                <a:lnTo>
                  <a:pt x="30" y="171"/>
                </a:lnTo>
                <a:lnTo>
                  <a:pt x="29" y="170"/>
                </a:lnTo>
                <a:lnTo>
                  <a:pt x="29" y="168"/>
                </a:lnTo>
                <a:lnTo>
                  <a:pt x="29" y="166"/>
                </a:lnTo>
                <a:lnTo>
                  <a:pt x="29" y="165"/>
                </a:lnTo>
                <a:lnTo>
                  <a:pt x="30" y="165"/>
                </a:lnTo>
                <a:lnTo>
                  <a:pt x="32" y="163"/>
                </a:lnTo>
                <a:lnTo>
                  <a:pt x="32" y="161"/>
                </a:lnTo>
                <a:lnTo>
                  <a:pt x="34" y="161"/>
                </a:lnTo>
                <a:lnTo>
                  <a:pt x="35" y="161"/>
                </a:lnTo>
                <a:lnTo>
                  <a:pt x="35" y="160"/>
                </a:lnTo>
                <a:lnTo>
                  <a:pt x="37" y="158"/>
                </a:lnTo>
                <a:lnTo>
                  <a:pt x="37" y="156"/>
                </a:lnTo>
                <a:lnTo>
                  <a:pt x="35" y="156"/>
                </a:lnTo>
                <a:lnTo>
                  <a:pt x="35" y="155"/>
                </a:lnTo>
                <a:lnTo>
                  <a:pt x="35" y="153"/>
                </a:lnTo>
                <a:lnTo>
                  <a:pt x="34" y="153"/>
                </a:lnTo>
                <a:lnTo>
                  <a:pt x="34" y="151"/>
                </a:lnTo>
                <a:lnTo>
                  <a:pt x="32" y="151"/>
                </a:lnTo>
                <a:lnTo>
                  <a:pt x="32" y="150"/>
                </a:lnTo>
                <a:lnTo>
                  <a:pt x="30" y="150"/>
                </a:lnTo>
                <a:lnTo>
                  <a:pt x="30" y="148"/>
                </a:lnTo>
                <a:lnTo>
                  <a:pt x="30" y="146"/>
                </a:lnTo>
                <a:lnTo>
                  <a:pt x="29" y="146"/>
                </a:lnTo>
                <a:lnTo>
                  <a:pt x="29" y="145"/>
                </a:lnTo>
                <a:lnTo>
                  <a:pt x="27" y="145"/>
                </a:lnTo>
                <a:lnTo>
                  <a:pt x="25" y="145"/>
                </a:lnTo>
                <a:lnTo>
                  <a:pt x="25" y="143"/>
                </a:lnTo>
                <a:lnTo>
                  <a:pt x="24" y="143"/>
                </a:lnTo>
                <a:lnTo>
                  <a:pt x="24" y="141"/>
                </a:lnTo>
                <a:lnTo>
                  <a:pt x="24" y="140"/>
                </a:lnTo>
                <a:lnTo>
                  <a:pt x="24" y="138"/>
                </a:lnTo>
                <a:lnTo>
                  <a:pt x="24" y="136"/>
                </a:lnTo>
                <a:lnTo>
                  <a:pt x="22" y="135"/>
                </a:lnTo>
                <a:lnTo>
                  <a:pt x="22" y="133"/>
                </a:lnTo>
                <a:lnTo>
                  <a:pt x="20" y="131"/>
                </a:lnTo>
                <a:lnTo>
                  <a:pt x="20" y="130"/>
                </a:lnTo>
                <a:lnTo>
                  <a:pt x="22" y="128"/>
                </a:lnTo>
                <a:lnTo>
                  <a:pt x="22" y="126"/>
                </a:lnTo>
                <a:lnTo>
                  <a:pt x="25" y="125"/>
                </a:lnTo>
                <a:lnTo>
                  <a:pt x="25" y="123"/>
                </a:lnTo>
                <a:lnTo>
                  <a:pt x="25" y="121"/>
                </a:lnTo>
                <a:lnTo>
                  <a:pt x="25" y="120"/>
                </a:lnTo>
                <a:lnTo>
                  <a:pt x="25" y="118"/>
                </a:lnTo>
                <a:lnTo>
                  <a:pt x="27" y="118"/>
                </a:lnTo>
                <a:lnTo>
                  <a:pt x="29" y="116"/>
                </a:lnTo>
                <a:lnTo>
                  <a:pt x="30" y="118"/>
                </a:lnTo>
                <a:lnTo>
                  <a:pt x="32" y="116"/>
                </a:lnTo>
                <a:lnTo>
                  <a:pt x="34" y="116"/>
                </a:lnTo>
                <a:lnTo>
                  <a:pt x="37" y="116"/>
                </a:lnTo>
                <a:lnTo>
                  <a:pt x="39" y="115"/>
                </a:lnTo>
                <a:lnTo>
                  <a:pt x="40" y="115"/>
                </a:lnTo>
                <a:lnTo>
                  <a:pt x="40" y="113"/>
                </a:lnTo>
                <a:lnTo>
                  <a:pt x="39" y="113"/>
                </a:lnTo>
                <a:lnTo>
                  <a:pt x="39" y="111"/>
                </a:lnTo>
                <a:lnTo>
                  <a:pt x="39" y="110"/>
                </a:lnTo>
                <a:lnTo>
                  <a:pt x="40" y="110"/>
                </a:lnTo>
                <a:lnTo>
                  <a:pt x="42" y="108"/>
                </a:lnTo>
                <a:lnTo>
                  <a:pt x="44" y="108"/>
                </a:lnTo>
                <a:lnTo>
                  <a:pt x="44" y="106"/>
                </a:lnTo>
                <a:lnTo>
                  <a:pt x="42" y="106"/>
                </a:lnTo>
                <a:lnTo>
                  <a:pt x="42" y="105"/>
                </a:lnTo>
                <a:lnTo>
                  <a:pt x="42" y="103"/>
                </a:lnTo>
                <a:lnTo>
                  <a:pt x="40" y="103"/>
                </a:lnTo>
                <a:lnTo>
                  <a:pt x="40" y="105"/>
                </a:lnTo>
                <a:lnTo>
                  <a:pt x="39" y="105"/>
                </a:lnTo>
                <a:lnTo>
                  <a:pt x="37" y="105"/>
                </a:lnTo>
                <a:lnTo>
                  <a:pt x="35" y="105"/>
                </a:lnTo>
                <a:lnTo>
                  <a:pt x="35" y="106"/>
                </a:lnTo>
                <a:lnTo>
                  <a:pt x="34" y="106"/>
                </a:lnTo>
                <a:lnTo>
                  <a:pt x="32" y="106"/>
                </a:lnTo>
                <a:lnTo>
                  <a:pt x="30" y="106"/>
                </a:lnTo>
                <a:lnTo>
                  <a:pt x="29" y="106"/>
                </a:lnTo>
                <a:lnTo>
                  <a:pt x="27" y="106"/>
                </a:lnTo>
                <a:lnTo>
                  <a:pt x="27" y="105"/>
                </a:lnTo>
                <a:lnTo>
                  <a:pt x="29" y="103"/>
                </a:lnTo>
                <a:lnTo>
                  <a:pt x="29" y="101"/>
                </a:lnTo>
                <a:lnTo>
                  <a:pt x="29" y="100"/>
                </a:lnTo>
                <a:lnTo>
                  <a:pt x="30" y="100"/>
                </a:lnTo>
                <a:lnTo>
                  <a:pt x="30" y="98"/>
                </a:lnTo>
                <a:lnTo>
                  <a:pt x="30" y="100"/>
                </a:lnTo>
                <a:lnTo>
                  <a:pt x="29" y="100"/>
                </a:lnTo>
                <a:lnTo>
                  <a:pt x="27" y="100"/>
                </a:lnTo>
                <a:lnTo>
                  <a:pt x="25" y="100"/>
                </a:lnTo>
                <a:lnTo>
                  <a:pt x="24" y="100"/>
                </a:lnTo>
                <a:lnTo>
                  <a:pt x="24" y="98"/>
                </a:lnTo>
                <a:lnTo>
                  <a:pt x="22" y="98"/>
                </a:lnTo>
                <a:lnTo>
                  <a:pt x="22" y="96"/>
                </a:lnTo>
                <a:lnTo>
                  <a:pt x="20" y="96"/>
                </a:lnTo>
                <a:lnTo>
                  <a:pt x="19" y="96"/>
                </a:lnTo>
                <a:lnTo>
                  <a:pt x="19" y="98"/>
                </a:lnTo>
                <a:lnTo>
                  <a:pt x="17" y="98"/>
                </a:lnTo>
                <a:lnTo>
                  <a:pt x="17" y="100"/>
                </a:lnTo>
                <a:lnTo>
                  <a:pt x="15" y="100"/>
                </a:lnTo>
                <a:lnTo>
                  <a:pt x="15" y="101"/>
                </a:lnTo>
                <a:lnTo>
                  <a:pt x="14" y="101"/>
                </a:lnTo>
                <a:lnTo>
                  <a:pt x="12" y="101"/>
                </a:lnTo>
                <a:lnTo>
                  <a:pt x="12" y="103"/>
                </a:lnTo>
                <a:lnTo>
                  <a:pt x="10" y="103"/>
                </a:lnTo>
                <a:lnTo>
                  <a:pt x="9" y="103"/>
                </a:lnTo>
                <a:lnTo>
                  <a:pt x="7" y="103"/>
                </a:lnTo>
                <a:lnTo>
                  <a:pt x="7" y="101"/>
                </a:lnTo>
                <a:lnTo>
                  <a:pt x="5" y="101"/>
                </a:lnTo>
                <a:lnTo>
                  <a:pt x="5" y="100"/>
                </a:lnTo>
                <a:lnTo>
                  <a:pt x="4" y="100"/>
                </a:lnTo>
                <a:lnTo>
                  <a:pt x="2" y="100"/>
                </a:lnTo>
                <a:lnTo>
                  <a:pt x="0" y="100"/>
                </a:lnTo>
                <a:lnTo>
                  <a:pt x="0" y="98"/>
                </a:lnTo>
                <a:lnTo>
                  <a:pt x="2" y="98"/>
                </a:lnTo>
                <a:lnTo>
                  <a:pt x="2" y="96"/>
                </a:lnTo>
                <a:lnTo>
                  <a:pt x="0" y="96"/>
                </a:lnTo>
                <a:lnTo>
                  <a:pt x="0" y="95"/>
                </a:lnTo>
                <a:lnTo>
                  <a:pt x="2" y="93"/>
                </a:lnTo>
                <a:lnTo>
                  <a:pt x="2" y="91"/>
                </a:lnTo>
                <a:lnTo>
                  <a:pt x="5" y="91"/>
                </a:lnTo>
                <a:lnTo>
                  <a:pt x="7" y="90"/>
                </a:lnTo>
                <a:lnTo>
                  <a:pt x="7" y="88"/>
                </a:lnTo>
                <a:lnTo>
                  <a:pt x="7" y="86"/>
                </a:lnTo>
                <a:lnTo>
                  <a:pt x="7" y="85"/>
                </a:lnTo>
                <a:lnTo>
                  <a:pt x="7" y="83"/>
                </a:lnTo>
                <a:lnTo>
                  <a:pt x="7" y="81"/>
                </a:lnTo>
                <a:lnTo>
                  <a:pt x="9" y="80"/>
                </a:lnTo>
                <a:lnTo>
                  <a:pt x="7" y="80"/>
                </a:lnTo>
                <a:lnTo>
                  <a:pt x="7" y="78"/>
                </a:lnTo>
                <a:lnTo>
                  <a:pt x="9" y="78"/>
                </a:lnTo>
                <a:lnTo>
                  <a:pt x="10" y="78"/>
                </a:lnTo>
                <a:lnTo>
                  <a:pt x="10" y="76"/>
                </a:lnTo>
                <a:lnTo>
                  <a:pt x="10" y="75"/>
                </a:lnTo>
                <a:lnTo>
                  <a:pt x="9" y="73"/>
                </a:lnTo>
                <a:lnTo>
                  <a:pt x="9" y="71"/>
                </a:lnTo>
                <a:lnTo>
                  <a:pt x="10" y="71"/>
                </a:lnTo>
                <a:lnTo>
                  <a:pt x="10" y="70"/>
                </a:lnTo>
                <a:lnTo>
                  <a:pt x="9" y="70"/>
                </a:lnTo>
                <a:lnTo>
                  <a:pt x="7" y="68"/>
                </a:lnTo>
                <a:lnTo>
                  <a:pt x="5" y="66"/>
                </a:lnTo>
                <a:lnTo>
                  <a:pt x="7" y="66"/>
                </a:lnTo>
                <a:lnTo>
                  <a:pt x="7" y="65"/>
                </a:lnTo>
                <a:lnTo>
                  <a:pt x="4" y="63"/>
                </a:lnTo>
                <a:lnTo>
                  <a:pt x="4" y="61"/>
                </a:lnTo>
                <a:lnTo>
                  <a:pt x="2" y="60"/>
                </a:lnTo>
                <a:lnTo>
                  <a:pt x="0" y="58"/>
                </a:lnTo>
                <a:lnTo>
                  <a:pt x="0" y="56"/>
                </a:lnTo>
                <a:lnTo>
                  <a:pt x="0" y="55"/>
                </a:lnTo>
                <a:lnTo>
                  <a:pt x="0" y="53"/>
                </a:lnTo>
                <a:lnTo>
                  <a:pt x="2" y="53"/>
                </a:lnTo>
                <a:lnTo>
                  <a:pt x="2" y="51"/>
                </a:lnTo>
                <a:lnTo>
                  <a:pt x="2" y="50"/>
                </a:lnTo>
                <a:lnTo>
                  <a:pt x="4" y="48"/>
                </a:lnTo>
                <a:lnTo>
                  <a:pt x="4" y="46"/>
                </a:lnTo>
                <a:lnTo>
                  <a:pt x="2" y="46"/>
                </a:lnTo>
                <a:lnTo>
                  <a:pt x="2" y="45"/>
                </a:lnTo>
                <a:lnTo>
                  <a:pt x="2" y="43"/>
                </a:lnTo>
                <a:lnTo>
                  <a:pt x="2" y="41"/>
                </a:lnTo>
                <a:lnTo>
                  <a:pt x="2" y="40"/>
                </a:lnTo>
                <a:lnTo>
                  <a:pt x="2" y="38"/>
                </a:lnTo>
                <a:lnTo>
                  <a:pt x="4" y="38"/>
                </a:lnTo>
                <a:lnTo>
                  <a:pt x="2" y="36"/>
                </a:lnTo>
                <a:lnTo>
                  <a:pt x="2" y="35"/>
                </a:lnTo>
                <a:lnTo>
                  <a:pt x="0" y="35"/>
                </a:lnTo>
                <a:lnTo>
                  <a:pt x="2" y="35"/>
                </a:lnTo>
                <a:lnTo>
                  <a:pt x="2" y="33"/>
                </a:lnTo>
                <a:lnTo>
                  <a:pt x="0" y="33"/>
                </a:lnTo>
                <a:lnTo>
                  <a:pt x="0" y="31"/>
                </a:lnTo>
                <a:lnTo>
                  <a:pt x="2" y="31"/>
                </a:lnTo>
                <a:lnTo>
                  <a:pt x="4" y="30"/>
                </a:lnTo>
                <a:lnTo>
                  <a:pt x="5" y="30"/>
                </a:lnTo>
                <a:lnTo>
                  <a:pt x="5" y="28"/>
                </a:lnTo>
                <a:lnTo>
                  <a:pt x="5" y="26"/>
                </a:lnTo>
                <a:lnTo>
                  <a:pt x="5" y="25"/>
                </a:lnTo>
                <a:lnTo>
                  <a:pt x="7" y="23"/>
                </a:lnTo>
                <a:lnTo>
                  <a:pt x="9" y="23"/>
                </a:lnTo>
                <a:lnTo>
                  <a:pt x="10" y="25"/>
                </a:lnTo>
                <a:lnTo>
                  <a:pt x="14" y="26"/>
                </a:lnTo>
                <a:lnTo>
                  <a:pt x="17" y="25"/>
                </a:lnTo>
                <a:lnTo>
                  <a:pt x="15" y="23"/>
                </a:lnTo>
                <a:lnTo>
                  <a:pt x="17" y="20"/>
                </a:lnTo>
                <a:lnTo>
                  <a:pt x="17" y="18"/>
                </a:lnTo>
                <a:lnTo>
                  <a:pt x="19" y="16"/>
                </a:lnTo>
                <a:lnTo>
                  <a:pt x="19" y="13"/>
                </a:lnTo>
                <a:lnTo>
                  <a:pt x="20" y="13"/>
                </a:lnTo>
                <a:lnTo>
                  <a:pt x="22" y="13"/>
                </a:lnTo>
                <a:lnTo>
                  <a:pt x="24" y="13"/>
                </a:lnTo>
                <a:lnTo>
                  <a:pt x="25" y="13"/>
                </a:lnTo>
                <a:lnTo>
                  <a:pt x="27" y="13"/>
                </a:lnTo>
                <a:lnTo>
                  <a:pt x="29" y="13"/>
                </a:lnTo>
                <a:lnTo>
                  <a:pt x="30" y="11"/>
                </a:lnTo>
                <a:lnTo>
                  <a:pt x="32" y="11"/>
                </a:lnTo>
                <a:lnTo>
                  <a:pt x="34" y="11"/>
                </a:lnTo>
                <a:lnTo>
                  <a:pt x="34" y="8"/>
                </a:lnTo>
                <a:lnTo>
                  <a:pt x="34" y="6"/>
                </a:lnTo>
                <a:lnTo>
                  <a:pt x="34" y="3"/>
                </a:lnTo>
                <a:lnTo>
                  <a:pt x="35" y="3"/>
                </a:lnTo>
                <a:lnTo>
                  <a:pt x="40" y="3"/>
                </a:lnTo>
                <a:lnTo>
                  <a:pt x="40" y="1"/>
                </a:lnTo>
                <a:lnTo>
                  <a:pt x="40" y="0"/>
                </a:lnTo>
                <a:lnTo>
                  <a:pt x="40" y="1"/>
                </a:lnTo>
                <a:lnTo>
                  <a:pt x="42" y="1"/>
                </a:lnTo>
                <a:lnTo>
                  <a:pt x="42" y="3"/>
                </a:lnTo>
                <a:lnTo>
                  <a:pt x="45" y="3"/>
                </a:lnTo>
                <a:lnTo>
                  <a:pt x="50" y="3"/>
                </a:lnTo>
                <a:lnTo>
                  <a:pt x="57" y="3"/>
                </a:lnTo>
                <a:lnTo>
                  <a:pt x="59" y="3"/>
                </a:lnTo>
                <a:close/>
              </a:path>
            </a:pathLst>
          </a:custGeom>
          <a:solidFill>
            <a:srgbClr val="BA5D7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9"/>
          <p:cNvSpPr>
            <a:spLocks noEditPoints="1"/>
          </p:cNvSpPr>
          <p:nvPr/>
        </p:nvSpPr>
        <p:spPr bwMode="auto">
          <a:xfrm>
            <a:off x="5268913" y="5946776"/>
            <a:ext cx="138113" cy="98425"/>
          </a:xfrm>
          <a:custGeom>
            <a:avLst/>
            <a:gdLst/>
            <a:ahLst/>
            <a:cxnLst>
              <a:cxn ang="0">
                <a:pos x="75" y="45"/>
              </a:cxn>
              <a:cxn ang="0">
                <a:pos x="77" y="47"/>
              </a:cxn>
              <a:cxn ang="0">
                <a:pos x="64" y="40"/>
              </a:cxn>
              <a:cxn ang="0">
                <a:pos x="69" y="38"/>
              </a:cxn>
              <a:cxn ang="0">
                <a:pos x="69" y="38"/>
              </a:cxn>
              <a:cxn ang="0">
                <a:pos x="60" y="35"/>
              </a:cxn>
              <a:cxn ang="0">
                <a:pos x="44" y="35"/>
              </a:cxn>
              <a:cxn ang="0">
                <a:pos x="85" y="35"/>
              </a:cxn>
              <a:cxn ang="0">
                <a:pos x="42" y="33"/>
              </a:cxn>
              <a:cxn ang="0">
                <a:pos x="47" y="33"/>
              </a:cxn>
              <a:cxn ang="0">
                <a:pos x="87" y="30"/>
              </a:cxn>
              <a:cxn ang="0">
                <a:pos x="84" y="30"/>
              </a:cxn>
              <a:cxn ang="0">
                <a:pos x="84" y="28"/>
              </a:cxn>
              <a:cxn ang="0">
                <a:pos x="42" y="25"/>
              </a:cxn>
              <a:cxn ang="0">
                <a:pos x="42" y="22"/>
              </a:cxn>
              <a:cxn ang="0">
                <a:pos x="59" y="20"/>
              </a:cxn>
              <a:cxn ang="0">
                <a:pos x="67" y="25"/>
              </a:cxn>
              <a:cxn ang="0">
                <a:pos x="79" y="27"/>
              </a:cxn>
              <a:cxn ang="0">
                <a:pos x="82" y="30"/>
              </a:cxn>
              <a:cxn ang="0">
                <a:pos x="84" y="35"/>
              </a:cxn>
              <a:cxn ang="0">
                <a:pos x="77" y="35"/>
              </a:cxn>
              <a:cxn ang="0">
                <a:pos x="74" y="37"/>
              </a:cxn>
              <a:cxn ang="0">
                <a:pos x="64" y="33"/>
              </a:cxn>
              <a:cxn ang="0">
                <a:pos x="54" y="30"/>
              </a:cxn>
              <a:cxn ang="0">
                <a:pos x="52" y="22"/>
              </a:cxn>
              <a:cxn ang="0">
                <a:pos x="50" y="18"/>
              </a:cxn>
              <a:cxn ang="0">
                <a:pos x="54" y="17"/>
              </a:cxn>
              <a:cxn ang="0">
                <a:pos x="40" y="18"/>
              </a:cxn>
              <a:cxn ang="0">
                <a:pos x="39" y="23"/>
              </a:cxn>
              <a:cxn ang="0">
                <a:pos x="39" y="17"/>
              </a:cxn>
              <a:cxn ang="0">
                <a:pos x="15" y="2"/>
              </a:cxn>
              <a:cxn ang="0">
                <a:pos x="25" y="5"/>
              </a:cxn>
              <a:cxn ang="0">
                <a:pos x="35" y="8"/>
              </a:cxn>
              <a:cxn ang="0">
                <a:pos x="37" y="10"/>
              </a:cxn>
              <a:cxn ang="0">
                <a:pos x="32" y="17"/>
              </a:cxn>
              <a:cxn ang="0">
                <a:pos x="37" y="18"/>
              </a:cxn>
              <a:cxn ang="0">
                <a:pos x="39" y="23"/>
              </a:cxn>
              <a:cxn ang="0">
                <a:pos x="42" y="33"/>
              </a:cxn>
              <a:cxn ang="0">
                <a:pos x="45" y="33"/>
              </a:cxn>
              <a:cxn ang="0">
                <a:pos x="47" y="35"/>
              </a:cxn>
              <a:cxn ang="0">
                <a:pos x="45" y="27"/>
              </a:cxn>
              <a:cxn ang="0">
                <a:pos x="50" y="32"/>
              </a:cxn>
              <a:cxn ang="0">
                <a:pos x="59" y="35"/>
              </a:cxn>
              <a:cxn ang="0">
                <a:pos x="62" y="43"/>
              </a:cxn>
              <a:cxn ang="0">
                <a:pos x="62" y="47"/>
              </a:cxn>
              <a:cxn ang="0">
                <a:pos x="65" y="47"/>
              </a:cxn>
              <a:cxn ang="0">
                <a:pos x="69" y="53"/>
              </a:cxn>
              <a:cxn ang="0">
                <a:pos x="57" y="55"/>
              </a:cxn>
              <a:cxn ang="0">
                <a:pos x="52" y="62"/>
              </a:cxn>
              <a:cxn ang="0">
                <a:pos x="47" y="48"/>
              </a:cxn>
              <a:cxn ang="0">
                <a:pos x="39" y="45"/>
              </a:cxn>
              <a:cxn ang="0">
                <a:pos x="39" y="35"/>
              </a:cxn>
              <a:cxn ang="0">
                <a:pos x="30" y="30"/>
              </a:cxn>
              <a:cxn ang="0">
                <a:pos x="24" y="25"/>
              </a:cxn>
              <a:cxn ang="0">
                <a:pos x="27" y="20"/>
              </a:cxn>
              <a:cxn ang="0">
                <a:pos x="20" y="17"/>
              </a:cxn>
              <a:cxn ang="0">
                <a:pos x="14" y="8"/>
              </a:cxn>
              <a:cxn ang="0">
                <a:pos x="7" y="17"/>
              </a:cxn>
              <a:cxn ang="0">
                <a:pos x="2" y="8"/>
              </a:cxn>
              <a:cxn ang="0">
                <a:pos x="4" y="2"/>
              </a:cxn>
              <a:cxn ang="0">
                <a:pos x="12" y="2"/>
              </a:cxn>
            </a:cxnLst>
            <a:rect l="0" t="0" r="r" b="b"/>
            <a:pathLst>
              <a:path w="87" h="62">
                <a:moveTo>
                  <a:pt x="74" y="42"/>
                </a:moveTo>
                <a:lnTo>
                  <a:pt x="74" y="43"/>
                </a:lnTo>
                <a:lnTo>
                  <a:pt x="74" y="42"/>
                </a:lnTo>
                <a:close/>
                <a:moveTo>
                  <a:pt x="72" y="40"/>
                </a:moveTo>
                <a:lnTo>
                  <a:pt x="72" y="42"/>
                </a:lnTo>
                <a:lnTo>
                  <a:pt x="74" y="42"/>
                </a:lnTo>
                <a:lnTo>
                  <a:pt x="74" y="43"/>
                </a:lnTo>
                <a:lnTo>
                  <a:pt x="75" y="45"/>
                </a:lnTo>
                <a:lnTo>
                  <a:pt x="77" y="45"/>
                </a:lnTo>
                <a:lnTo>
                  <a:pt x="75" y="45"/>
                </a:lnTo>
                <a:lnTo>
                  <a:pt x="75" y="43"/>
                </a:lnTo>
                <a:lnTo>
                  <a:pt x="75" y="45"/>
                </a:lnTo>
                <a:lnTo>
                  <a:pt x="77" y="45"/>
                </a:lnTo>
                <a:lnTo>
                  <a:pt x="77" y="47"/>
                </a:lnTo>
                <a:lnTo>
                  <a:pt x="77" y="45"/>
                </a:lnTo>
                <a:lnTo>
                  <a:pt x="77" y="47"/>
                </a:lnTo>
                <a:lnTo>
                  <a:pt x="75" y="47"/>
                </a:lnTo>
                <a:lnTo>
                  <a:pt x="74" y="45"/>
                </a:lnTo>
                <a:lnTo>
                  <a:pt x="72" y="45"/>
                </a:lnTo>
                <a:lnTo>
                  <a:pt x="72" y="43"/>
                </a:lnTo>
                <a:lnTo>
                  <a:pt x="70" y="42"/>
                </a:lnTo>
                <a:lnTo>
                  <a:pt x="70" y="40"/>
                </a:lnTo>
                <a:lnTo>
                  <a:pt x="72" y="40"/>
                </a:lnTo>
                <a:close/>
                <a:moveTo>
                  <a:pt x="64" y="40"/>
                </a:moveTo>
                <a:lnTo>
                  <a:pt x="64" y="38"/>
                </a:lnTo>
                <a:lnTo>
                  <a:pt x="64" y="40"/>
                </a:lnTo>
                <a:lnTo>
                  <a:pt x="64" y="38"/>
                </a:lnTo>
                <a:lnTo>
                  <a:pt x="64" y="40"/>
                </a:lnTo>
                <a:close/>
                <a:moveTo>
                  <a:pt x="69" y="38"/>
                </a:moveTo>
                <a:lnTo>
                  <a:pt x="70" y="38"/>
                </a:lnTo>
                <a:lnTo>
                  <a:pt x="70" y="40"/>
                </a:lnTo>
                <a:lnTo>
                  <a:pt x="69" y="38"/>
                </a:lnTo>
                <a:close/>
                <a:moveTo>
                  <a:pt x="62" y="33"/>
                </a:moveTo>
                <a:lnTo>
                  <a:pt x="64" y="33"/>
                </a:lnTo>
                <a:lnTo>
                  <a:pt x="65" y="33"/>
                </a:lnTo>
                <a:lnTo>
                  <a:pt x="65" y="35"/>
                </a:lnTo>
                <a:lnTo>
                  <a:pt x="67" y="35"/>
                </a:lnTo>
                <a:lnTo>
                  <a:pt x="67" y="37"/>
                </a:lnTo>
                <a:lnTo>
                  <a:pt x="69" y="37"/>
                </a:lnTo>
                <a:lnTo>
                  <a:pt x="69" y="38"/>
                </a:lnTo>
                <a:lnTo>
                  <a:pt x="69" y="37"/>
                </a:lnTo>
                <a:lnTo>
                  <a:pt x="67" y="37"/>
                </a:lnTo>
                <a:lnTo>
                  <a:pt x="65" y="37"/>
                </a:lnTo>
                <a:lnTo>
                  <a:pt x="64" y="35"/>
                </a:lnTo>
                <a:lnTo>
                  <a:pt x="64" y="37"/>
                </a:lnTo>
                <a:lnTo>
                  <a:pt x="64" y="35"/>
                </a:lnTo>
                <a:lnTo>
                  <a:pt x="62" y="35"/>
                </a:lnTo>
                <a:lnTo>
                  <a:pt x="60" y="35"/>
                </a:lnTo>
                <a:lnTo>
                  <a:pt x="60" y="33"/>
                </a:lnTo>
                <a:lnTo>
                  <a:pt x="62" y="33"/>
                </a:lnTo>
                <a:close/>
                <a:moveTo>
                  <a:pt x="42" y="33"/>
                </a:moveTo>
                <a:lnTo>
                  <a:pt x="42" y="35"/>
                </a:lnTo>
                <a:lnTo>
                  <a:pt x="42" y="33"/>
                </a:lnTo>
                <a:close/>
                <a:moveTo>
                  <a:pt x="42" y="33"/>
                </a:moveTo>
                <a:lnTo>
                  <a:pt x="44" y="33"/>
                </a:lnTo>
                <a:lnTo>
                  <a:pt x="44" y="35"/>
                </a:lnTo>
                <a:lnTo>
                  <a:pt x="42" y="35"/>
                </a:lnTo>
                <a:lnTo>
                  <a:pt x="42" y="33"/>
                </a:lnTo>
                <a:close/>
                <a:moveTo>
                  <a:pt x="85" y="37"/>
                </a:moveTo>
                <a:lnTo>
                  <a:pt x="84" y="37"/>
                </a:lnTo>
                <a:lnTo>
                  <a:pt x="84" y="35"/>
                </a:lnTo>
                <a:lnTo>
                  <a:pt x="84" y="33"/>
                </a:lnTo>
                <a:lnTo>
                  <a:pt x="85" y="33"/>
                </a:lnTo>
                <a:lnTo>
                  <a:pt x="85" y="35"/>
                </a:lnTo>
                <a:lnTo>
                  <a:pt x="84" y="35"/>
                </a:lnTo>
                <a:lnTo>
                  <a:pt x="84" y="37"/>
                </a:lnTo>
                <a:lnTo>
                  <a:pt x="85" y="37"/>
                </a:lnTo>
                <a:close/>
                <a:moveTo>
                  <a:pt x="42" y="33"/>
                </a:moveTo>
                <a:lnTo>
                  <a:pt x="44" y="33"/>
                </a:lnTo>
                <a:lnTo>
                  <a:pt x="42" y="33"/>
                </a:lnTo>
                <a:close/>
                <a:moveTo>
                  <a:pt x="42" y="32"/>
                </a:moveTo>
                <a:lnTo>
                  <a:pt x="42" y="33"/>
                </a:lnTo>
                <a:lnTo>
                  <a:pt x="42" y="32"/>
                </a:lnTo>
                <a:close/>
                <a:moveTo>
                  <a:pt x="45" y="33"/>
                </a:moveTo>
                <a:lnTo>
                  <a:pt x="45" y="32"/>
                </a:lnTo>
                <a:lnTo>
                  <a:pt x="45" y="33"/>
                </a:lnTo>
                <a:close/>
                <a:moveTo>
                  <a:pt x="47" y="32"/>
                </a:moveTo>
                <a:lnTo>
                  <a:pt x="47" y="33"/>
                </a:lnTo>
                <a:lnTo>
                  <a:pt x="45" y="33"/>
                </a:lnTo>
                <a:lnTo>
                  <a:pt x="47" y="33"/>
                </a:lnTo>
                <a:lnTo>
                  <a:pt x="47" y="32"/>
                </a:lnTo>
                <a:close/>
                <a:moveTo>
                  <a:pt x="87" y="30"/>
                </a:moveTo>
                <a:lnTo>
                  <a:pt x="87" y="32"/>
                </a:lnTo>
                <a:lnTo>
                  <a:pt x="85" y="32"/>
                </a:lnTo>
                <a:lnTo>
                  <a:pt x="85" y="30"/>
                </a:lnTo>
                <a:lnTo>
                  <a:pt x="85" y="32"/>
                </a:lnTo>
                <a:lnTo>
                  <a:pt x="85" y="30"/>
                </a:lnTo>
                <a:lnTo>
                  <a:pt x="87" y="30"/>
                </a:lnTo>
                <a:close/>
                <a:moveTo>
                  <a:pt x="84" y="32"/>
                </a:moveTo>
                <a:lnTo>
                  <a:pt x="82" y="32"/>
                </a:lnTo>
                <a:lnTo>
                  <a:pt x="82" y="30"/>
                </a:lnTo>
                <a:lnTo>
                  <a:pt x="84" y="30"/>
                </a:lnTo>
                <a:lnTo>
                  <a:pt x="84" y="32"/>
                </a:lnTo>
                <a:close/>
                <a:moveTo>
                  <a:pt x="84" y="30"/>
                </a:moveTo>
                <a:lnTo>
                  <a:pt x="82" y="30"/>
                </a:lnTo>
                <a:lnTo>
                  <a:pt x="84" y="30"/>
                </a:lnTo>
                <a:close/>
                <a:moveTo>
                  <a:pt x="82" y="28"/>
                </a:moveTo>
                <a:lnTo>
                  <a:pt x="80" y="28"/>
                </a:lnTo>
                <a:lnTo>
                  <a:pt x="82" y="28"/>
                </a:lnTo>
                <a:close/>
                <a:moveTo>
                  <a:pt x="84" y="28"/>
                </a:moveTo>
                <a:lnTo>
                  <a:pt x="85" y="28"/>
                </a:lnTo>
                <a:lnTo>
                  <a:pt x="84" y="28"/>
                </a:lnTo>
                <a:close/>
                <a:moveTo>
                  <a:pt x="82" y="28"/>
                </a:moveTo>
                <a:lnTo>
                  <a:pt x="84" y="28"/>
                </a:lnTo>
                <a:lnTo>
                  <a:pt x="82" y="28"/>
                </a:lnTo>
                <a:close/>
                <a:moveTo>
                  <a:pt x="84" y="28"/>
                </a:moveTo>
                <a:lnTo>
                  <a:pt x="84" y="27"/>
                </a:lnTo>
                <a:lnTo>
                  <a:pt x="84" y="28"/>
                </a:lnTo>
                <a:close/>
                <a:moveTo>
                  <a:pt x="42" y="20"/>
                </a:moveTo>
                <a:lnTo>
                  <a:pt x="42" y="22"/>
                </a:lnTo>
                <a:lnTo>
                  <a:pt x="42" y="23"/>
                </a:lnTo>
                <a:lnTo>
                  <a:pt x="42" y="25"/>
                </a:lnTo>
                <a:lnTo>
                  <a:pt x="42" y="23"/>
                </a:lnTo>
                <a:lnTo>
                  <a:pt x="40" y="23"/>
                </a:lnTo>
                <a:lnTo>
                  <a:pt x="42" y="23"/>
                </a:lnTo>
                <a:lnTo>
                  <a:pt x="40" y="23"/>
                </a:lnTo>
                <a:lnTo>
                  <a:pt x="40" y="22"/>
                </a:lnTo>
                <a:lnTo>
                  <a:pt x="40" y="23"/>
                </a:lnTo>
                <a:lnTo>
                  <a:pt x="40" y="22"/>
                </a:lnTo>
                <a:lnTo>
                  <a:pt x="42" y="22"/>
                </a:lnTo>
                <a:lnTo>
                  <a:pt x="42" y="20"/>
                </a:lnTo>
                <a:close/>
                <a:moveTo>
                  <a:pt x="60" y="15"/>
                </a:moveTo>
                <a:lnTo>
                  <a:pt x="60" y="17"/>
                </a:lnTo>
                <a:lnTo>
                  <a:pt x="60" y="18"/>
                </a:lnTo>
                <a:lnTo>
                  <a:pt x="59" y="18"/>
                </a:lnTo>
                <a:lnTo>
                  <a:pt x="60" y="18"/>
                </a:lnTo>
                <a:lnTo>
                  <a:pt x="59" y="18"/>
                </a:lnTo>
                <a:lnTo>
                  <a:pt x="59" y="20"/>
                </a:lnTo>
                <a:lnTo>
                  <a:pt x="60" y="20"/>
                </a:lnTo>
                <a:lnTo>
                  <a:pt x="62" y="20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5" y="23"/>
                </a:lnTo>
                <a:lnTo>
                  <a:pt x="67" y="23"/>
                </a:lnTo>
                <a:lnTo>
                  <a:pt x="67" y="25"/>
                </a:lnTo>
                <a:lnTo>
                  <a:pt x="69" y="25"/>
                </a:lnTo>
                <a:lnTo>
                  <a:pt x="70" y="25"/>
                </a:lnTo>
                <a:lnTo>
                  <a:pt x="70" y="27"/>
                </a:lnTo>
                <a:lnTo>
                  <a:pt x="72" y="27"/>
                </a:lnTo>
                <a:lnTo>
                  <a:pt x="74" y="27"/>
                </a:lnTo>
                <a:lnTo>
                  <a:pt x="75" y="27"/>
                </a:lnTo>
                <a:lnTo>
                  <a:pt x="77" y="27"/>
                </a:lnTo>
                <a:lnTo>
                  <a:pt x="79" y="27"/>
                </a:lnTo>
                <a:lnTo>
                  <a:pt x="79" y="28"/>
                </a:lnTo>
                <a:lnTo>
                  <a:pt x="79" y="27"/>
                </a:lnTo>
                <a:lnTo>
                  <a:pt x="80" y="27"/>
                </a:lnTo>
                <a:lnTo>
                  <a:pt x="80" y="28"/>
                </a:lnTo>
                <a:lnTo>
                  <a:pt x="80" y="27"/>
                </a:lnTo>
                <a:lnTo>
                  <a:pt x="80" y="28"/>
                </a:lnTo>
                <a:lnTo>
                  <a:pt x="82" y="28"/>
                </a:lnTo>
                <a:lnTo>
                  <a:pt x="82" y="30"/>
                </a:lnTo>
                <a:lnTo>
                  <a:pt x="80" y="30"/>
                </a:lnTo>
                <a:lnTo>
                  <a:pt x="82" y="30"/>
                </a:lnTo>
                <a:lnTo>
                  <a:pt x="82" y="32"/>
                </a:lnTo>
                <a:lnTo>
                  <a:pt x="84" y="32"/>
                </a:lnTo>
                <a:lnTo>
                  <a:pt x="84" y="33"/>
                </a:lnTo>
                <a:lnTo>
                  <a:pt x="82" y="33"/>
                </a:lnTo>
                <a:lnTo>
                  <a:pt x="82" y="35"/>
                </a:lnTo>
                <a:lnTo>
                  <a:pt x="84" y="35"/>
                </a:lnTo>
                <a:lnTo>
                  <a:pt x="82" y="35"/>
                </a:lnTo>
                <a:lnTo>
                  <a:pt x="80" y="35"/>
                </a:lnTo>
                <a:lnTo>
                  <a:pt x="79" y="35"/>
                </a:lnTo>
                <a:lnTo>
                  <a:pt x="79" y="33"/>
                </a:lnTo>
                <a:lnTo>
                  <a:pt x="80" y="33"/>
                </a:lnTo>
                <a:lnTo>
                  <a:pt x="79" y="33"/>
                </a:lnTo>
                <a:lnTo>
                  <a:pt x="77" y="33"/>
                </a:lnTo>
                <a:lnTo>
                  <a:pt x="77" y="35"/>
                </a:lnTo>
                <a:lnTo>
                  <a:pt x="79" y="35"/>
                </a:lnTo>
                <a:lnTo>
                  <a:pt x="77" y="35"/>
                </a:lnTo>
                <a:lnTo>
                  <a:pt x="79" y="35"/>
                </a:lnTo>
                <a:lnTo>
                  <a:pt x="79" y="37"/>
                </a:lnTo>
                <a:lnTo>
                  <a:pt x="79" y="35"/>
                </a:lnTo>
                <a:lnTo>
                  <a:pt x="77" y="37"/>
                </a:lnTo>
                <a:lnTo>
                  <a:pt x="75" y="37"/>
                </a:lnTo>
                <a:lnTo>
                  <a:pt x="74" y="37"/>
                </a:lnTo>
                <a:lnTo>
                  <a:pt x="72" y="37"/>
                </a:lnTo>
                <a:lnTo>
                  <a:pt x="72" y="35"/>
                </a:lnTo>
                <a:lnTo>
                  <a:pt x="70" y="35"/>
                </a:lnTo>
                <a:lnTo>
                  <a:pt x="69" y="35"/>
                </a:lnTo>
                <a:lnTo>
                  <a:pt x="67" y="35"/>
                </a:lnTo>
                <a:lnTo>
                  <a:pt x="67" y="33"/>
                </a:lnTo>
                <a:lnTo>
                  <a:pt x="65" y="33"/>
                </a:lnTo>
                <a:lnTo>
                  <a:pt x="64" y="33"/>
                </a:lnTo>
                <a:lnTo>
                  <a:pt x="64" y="32"/>
                </a:lnTo>
                <a:lnTo>
                  <a:pt x="62" y="32"/>
                </a:lnTo>
                <a:lnTo>
                  <a:pt x="60" y="32"/>
                </a:lnTo>
                <a:lnTo>
                  <a:pt x="59" y="32"/>
                </a:lnTo>
                <a:lnTo>
                  <a:pt x="57" y="32"/>
                </a:lnTo>
                <a:lnTo>
                  <a:pt x="57" y="30"/>
                </a:lnTo>
                <a:lnTo>
                  <a:pt x="55" y="30"/>
                </a:lnTo>
                <a:lnTo>
                  <a:pt x="54" y="30"/>
                </a:lnTo>
                <a:lnTo>
                  <a:pt x="54" y="28"/>
                </a:lnTo>
                <a:lnTo>
                  <a:pt x="52" y="28"/>
                </a:lnTo>
                <a:lnTo>
                  <a:pt x="52" y="27"/>
                </a:lnTo>
                <a:lnTo>
                  <a:pt x="50" y="27"/>
                </a:lnTo>
                <a:lnTo>
                  <a:pt x="50" y="25"/>
                </a:lnTo>
                <a:lnTo>
                  <a:pt x="50" y="23"/>
                </a:lnTo>
                <a:lnTo>
                  <a:pt x="52" y="23"/>
                </a:lnTo>
                <a:lnTo>
                  <a:pt x="52" y="22"/>
                </a:lnTo>
                <a:lnTo>
                  <a:pt x="52" y="23"/>
                </a:lnTo>
                <a:lnTo>
                  <a:pt x="52" y="22"/>
                </a:lnTo>
                <a:lnTo>
                  <a:pt x="54" y="23"/>
                </a:lnTo>
                <a:lnTo>
                  <a:pt x="54" y="22"/>
                </a:lnTo>
                <a:lnTo>
                  <a:pt x="52" y="22"/>
                </a:lnTo>
                <a:lnTo>
                  <a:pt x="52" y="20"/>
                </a:lnTo>
                <a:lnTo>
                  <a:pt x="50" y="20"/>
                </a:lnTo>
                <a:lnTo>
                  <a:pt x="50" y="18"/>
                </a:lnTo>
                <a:lnTo>
                  <a:pt x="52" y="18"/>
                </a:lnTo>
                <a:lnTo>
                  <a:pt x="50" y="17"/>
                </a:lnTo>
                <a:lnTo>
                  <a:pt x="52" y="17"/>
                </a:lnTo>
                <a:lnTo>
                  <a:pt x="54" y="17"/>
                </a:lnTo>
                <a:lnTo>
                  <a:pt x="52" y="17"/>
                </a:lnTo>
                <a:lnTo>
                  <a:pt x="52" y="18"/>
                </a:lnTo>
                <a:lnTo>
                  <a:pt x="54" y="18"/>
                </a:lnTo>
                <a:lnTo>
                  <a:pt x="54" y="17"/>
                </a:lnTo>
                <a:lnTo>
                  <a:pt x="55" y="17"/>
                </a:lnTo>
                <a:lnTo>
                  <a:pt x="57" y="17"/>
                </a:lnTo>
                <a:lnTo>
                  <a:pt x="59" y="17"/>
                </a:lnTo>
                <a:lnTo>
                  <a:pt x="59" y="15"/>
                </a:lnTo>
                <a:lnTo>
                  <a:pt x="60" y="15"/>
                </a:lnTo>
                <a:close/>
                <a:moveTo>
                  <a:pt x="39" y="17"/>
                </a:moveTo>
                <a:lnTo>
                  <a:pt x="40" y="17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39" y="22"/>
                </a:lnTo>
                <a:lnTo>
                  <a:pt x="39" y="20"/>
                </a:lnTo>
                <a:lnTo>
                  <a:pt x="39" y="22"/>
                </a:lnTo>
                <a:lnTo>
                  <a:pt x="39" y="23"/>
                </a:lnTo>
                <a:lnTo>
                  <a:pt x="39" y="22"/>
                </a:lnTo>
                <a:lnTo>
                  <a:pt x="39" y="23"/>
                </a:lnTo>
                <a:lnTo>
                  <a:pt x="39" y="22"/>
                </a:lnTo>
                <a:lnTo>
                  <a:pt x="37" y="22"/>
                </a:lnTo>
                <a:lnTo>
                  <a:pt x="37" y="20"/>
                </a:lnTo>
                <a:lnTo>
                  <a:pt x="37" y="18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39" y="17"/>
                </a:lnTo>
                <a:close/>
                <a:moveTo>
                  <a:pt x="37" y="13"/>
                </a:moveTo>
                <a:lnTo>
                  <a:pt x="37" y="15"/>
                </a:lnTo>
                <a:lnTo>
                  <a:pt x="37" y="13"/>
                </a:lnTo>
                <a:lnTo>
                  <a:pt x="35" y="13"/>
                </a:lnTo>
                <a:lnTo>
                  <a:pt x="37" y="13"/>
                </a:lnTo>
                <a:close/>
                <a:moveTo>
                  <a:pt x="12" y="2"/>
                </a:moveTo>
                <a:lnTo>
                  <a:pt x="14" y="2"/>
                </a:lnTo>
                <a:lnTo>
                  <a:pt x="15" y="2"/>
                </a:lnTo>
                <a:lnTo>
                  <a:pt x="17" y="2"/>
                </a:lnTo>
                <a:lnTo>
                  <a:pt x="17" y="3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2" y="5"/>
                </a:lnTo>
                <a:lnTo>
                  <a:pt x="24" y="5"/>
                </a:lnTo>
                <a:lnTo>
                  <a:pt x="25" y="5"/>
                </a:lnTo>
                <a:lnTo>
                  <a:pt x="27" y="5"/>
                </a:lnTo>
                <a:lnTo>
                  <a:pt x="29" y="5"/>
                </a:lnTo>
                <a:lnTo>
                  <a:pt x="30" y="5"/>
                </a:lnTo>
                <a:lnTo>
                  <a:pt x="30" y="7"/>
                </a:lnTo>
                <a:lnTo>
                  <a:pt x="32" y="7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5" y="10"/>
                </a:lnTo>
                <a:lnTo>
                  <a:pt x="37" y="10"/>
                </a:lnTo>
                <a:lnTo>
                  <a:pt x="37" y="8"/>
                </a:lnTo>
                <a:lnTo>
                  <a:pt x="35" y="8"/>
                </a:lnTo>
                <a:lnTo>
                  <a:pt x="37" y="8"/>
                </a:lnTo>
                <a:lnTo>
                  <a:pt x="35" y="8"/>
                </a:lnTo>
                <a:lnTo>
                  <a:pt x="37" y="8"/>
                </a:lnTo>
                <a:lnTo>
                  <a:pt x="37" y="10"/>
                </a:lnTo>
                <a:lnTo>
                  <a:pt x="37" y="12"/>
                </a:lnTo>
                <a:lnTo>
                  <a:pt x="37" y="13"/>
                </a:lnTo>
                <a:lnTo>
                  <a:pt x="35" y="13"/>
                </a:lnTo>
                <a:lnTo>
                  <a:pt x="34" y="13"/>
                </a:lnTo>
                <a:lnTo>
                  <a:pt x="32" y="15"/>
                </a:lnTo>
                <a:lnTo>
                  <a:pt x="34" y="15"/>
                </a:lnTo>
                <a:lnTo>
                  <a:pt x="32" y="15"/>
                </a:lnTo>
                <a:lnTo>
                  <a:pt x="32" y="17"/>
                </a:lnTo>
                <a:lnTo>
                  <a:pt x="34" y="17"/>
                </a:lnTo>
                <a:lnTo>
                  <a:pt x="34" y="18"/>
                </a:lnTo>
                <a:lnTo>
                  <a:pt x="35" y="18"/>
                </a:lnTo>
                <a:lnTo>
                  <a:pt x="37" y="18"/>
                </a:lnTo>
                <a:lnTo>
                  <a:pt x="35" y="18"/>
                </a:lnTo>
                <a:lnTo>
                  <a:pt x="37" y="18"/>
                </a:lnTo>
                <a:lnTo>
                  <a:pt x="35" y="18"/>
                </a:lnTo>
                <a:lnTo>
                  <a:pt x="37" y="18"/>
                </a:lnTo>
                <a:lnTo>
                  <a:pt x="35" y="18"/>
                </a:lnTo>
                <a:lnTo>
                  <a:pt x="37" y="20"/>
                </a:lnTo>
                <a:lnTo>
                  <a:pt x="35" y="20"/>
                </a:lnTo>
                <a:lnTo>
                  <a:pt x="37" y="20"/>
                </a:lnTo>
                <a:lnTo>
                  <a:pt x="37" y="22"/>
                </a:lnTo>
                <a:lnTo>
                  <a:pt x="37" y="23"/>
                </a:lnTo>
                <a:lnTo>
                  <a:pt x="37" y="25"/>
                </a:lnTo>
                <a:lnTo>
                  <a:pt x="39" y="23"/>
                </a:lnTo>
                <a:lnTo>
                  <a:pt x="39" y="25"/>
                </a:lnTo>
                <a:lnTo>
                  <a:pt x="40" y="25"/>
                </a:lnTo>
                <a:lnTo>
                  <a:pt x="40" y="27"/>
                </a:lnTo>
                <a:lnTo>
                  <a:pt x="40" y="28"/>
                </a:lnTo>
                <a:lnTo>
                  <a:pt x="40" y="30"/>
                </a:lnTo>
                <a:lnTo>
                  <a:pt x="40" y="32"/>
                </a:lnTo>
                <a:lnTo>
                  <a:pt x="40" y="33"/>
                </a:lnTo>
                <a:lnTo>
                  <a:pt x="42" y="33"/>
                </a:lnTo>
                <a:lnTo>
                  <a:pt x="42" y="35"/>
                </a:lnTo>
                <a:lnTo>
                  <a:pt x="42" y="33"/>
                </a:lnTo>
                <a:lnTo>
                  <a:pt x="42" y="35"/>
                </a:lnTo>
                <a:lnTo>
                  <a:pt x="44" y="35"/>
                </a:lnTo>
                <a:lnTo>
                  <a:pt x="44" y="33"/>
                </a:lnTo>
                <a:lnTo>
                  <a:pt x="44" y="35"/>
                </a:lnTo>
                <a:lnTo>
                  <a:pt x="44" y="33"/>
                </a:lnTo>
                <a:lnTo>
                  <a:pt x="45" y="33"/>
                </a:lnTo>
                <a:lnTo>
                  <a:pt x="44" y="33"/>
                </a:lnTo>
                <a:lnTo>
                  <a:pt x="45" y="33"/>
                </a:lnTo>
                <a:lnTo>
                  <a:pt x="45" y="35"/>
                </a:lnTo>
                <a:lnTo>
                  <a:pt x="45" y="33"/>
                </a:lnTo>
                <a:lnTo>
                  <a:pt x="47" y="33"/>
                </a:lnTo>
                <a:lnTo>
                  <a:pt x="47" y="32"/>
                </a:lnTo>
                <a:lnTo>
                  <a:pt x="47" y="33"/>
                </a:lnTo>
                <a:lnTo>
                  <a:pt x="47" y="35"/>
                </a:lnTo>
                <a:lnTo>
                  <a:pt x="47" y="33"/>
                </a:lnTo>
                <a:lnTo>
                  <a:pt x="49" y="33"/>
                </a:lnTo>
                <a:lnTo>
                  <a:pt x="49" y="32"/>
                </a:lnTo>
                <a:lnTo>
                  <a:pt x="47" y="32"/>
                </a:lnTo>
                <a:lnTo>
                  <a:pt x="47" y="30"/>
                </a:lnTo>
                <a:lnTo>
                  <a:pt x="47" y="28"/>
                </a:lnTo>
                <a:lnTo>
                  <a:pt x="47" y="27"/>
                </a:lnTo>
                <a:lnTo>
                  <a:pt x="45" y="27"/>
                </a:lnTo>
                <a:lnTo>
                  <a:pt x="45" y="25"/>
                </a:lnTo>
                <a:lnTo>
                  <a:pt x="47" y="25"/>
                </a:lnTo>
                <a:lnTo>
                  <a:pt x="47" y="27"/>
                </a:lnTo>
                <a:lnTo>
                  <a:pt x="47" y="28"/>
                </a:lnTo>
                <a:lnTo>
                  <a:pt x="47" y="30"/>
                </a:lnTo>
                <a:lnTo>
                  <a:pt x="49" y="30"/>
                </a:lnTo>
                <a:lnTo>
                  <a:pt x="49" y="32"/>
                </a:lnTo>
                <a:lnTo>
                  <a:pt x="50" y="32"/>
                </a:lnTo>
                <a:lnTo>
                  <a:pt x="50" y="33"/>
                </a:lnTo>
                <a:lnTo>
                  <a:pt x="52" y="33"/>
                </a:lnTo>
                <a:lnTo>
                  <a:pt x="54" y="33"/>
                </a:lnTo>
                <a:lnTo>
                  <a:pt x="55" y="33"/>
                </a:lnTo>
                <a:lnTo>
                  <a:pt x="57" y="33"/>
                </a:lnTo>
                <a:lnTo>
                  <a:pt x="57" y="35"/>
                </a:lnTo>
                <a:lnTo>
                  <a:pt x="57" y="33"/>
                </a:lnTo>
                <a:lnTo>
                  <a:pt x="59" y="35"/>
                </a:lnTo>
                <a:lnTo>
                  <a:pt x="59" y="33"/>
                </a:lnTo>
                <a:lnTo>
                  <a:pt x="60" y="33"/>
                </a:lnTo>
                <a:lnTo>
                  <a:pt x="60" y="35"/>
                </a:lnTo>
                <a:lnTo>
                  <a:pt x="62" y="37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2" y="43"/>
                </a:lnTo>
                <a:lnTo>
                  <a:pt x="64" y="43"/>
                </a:lnTo>
                <a:lnTo>
                  <a:pt x="62" y="43"/>
                </a:lnTo>
                <a:lnTo>
                  <a:pt x="64" y="43"/>
                </a:lnTo>
                <a:lnTo>
                  <a:pt x="64" y="45"/>
                </a:lnTo>
                <a:lnTo>
                  <a:pt x="62" y="45"/>
                </a:lnTo>
                <a:lnTo>
                  <a:pt x="64" y="45"/>
                </a:lnTo>
                <a:lnTo>
                  <a:pt x="62" y="45"/>
                </a:lnTo>
                <a:lnTo>
                  <a:pt x="62" y="47"/>
                </a:lnTo>
                <a:lnTo>
                  <a:pt x="64" y="47"/>
                </a:lnTo>
                <a:lnTo>
                  <a:pt x="62" y="47"/>
                </a:lnTo>
                <a:lnTo>
                  <a:pt x="62" y="45"/>
                </a:lnTo>
                <a:lnTo>
                  <a:pt x="62" y="47"/>
                </a:lnTo>
                <a:lnTo>
                  <a:pt x="64" y="47"/>
                </a:lnTo>
                <a:lnTo>
                  <a:pt x="65" y="47"/>
                </a:lnTo>
                <a:lnTo>
                  <a:pt x="65" y="48"/>
                </a:lnTo>
                <a:lnTo>
                  <a:pt x="65" y="47"/>
                </a:lnTo>
                <a:lnTo>
                  <a:pt x="64" y="47"/>
                </a:lnTo>
                <a:lnTo>
                  <a:pt x="65" y="48"/>
                </a:lnTo>
                <a:lnTo>
                  <a:pt x="65" y="50"/>
                </a:lnTo>
                <a:lnTo>
                  <a:pt x="67" y="52"/>
                </a:lnTo>
                <a:lnTo>
                  <a:pt x="65" y="52"/>
                </a:lnTo>
                <a:lnTo>
                  <a:pt x="67" y="52"/>
                </a:lnTo>
                <a:lnTo>
                  <a:pt x="67" y="53"/>
                </a:lnTo>
                <a:lnTo>
                  <a:pt x="69" y="53"/>
                </a:lnTo>
                <a:lnTo>
                  <a:pt x="69" y="55"/>
                </a:lnTo>
                <a:lnTo>
                  <a:pt x="69" y="57"/>
                </a:lnTo>
                <a:lnTo>
                  <a:pt x="69" y="55"/>
                </a:lnTo>
                <a:lnTo>
                  <a:pt x="64" y="55"/>
                </a:lnTo>
                <a:lnTo>
                  <a:pt x="62" y="55"/>
                </a:lnTo>
                <a:lnTo>
                  <a:pt x="59" y="57"/>
                </a:lnTo>
                <a:lnTo>
                  <a:pt x="59" y="55"/>
                </a:lnTo>
                <a:lnTo>
                  <a:pt x="57" y="55"/>
                </a:lnTo>
                <a:lnTo>
                  <a:pt x="55" y="55"/>
                </a:lnTo>
                <a:lnTo>
                  <a:pt x="54" y="55"/>
                </a:lnTo>
                <a:lnTo>
                  <a:pt x="52" y="55"/>
                </a:lnTo>
                <a:lnTo>
                  <a:pt x="52" y="58"/>
                </a:lnTo>
                <a:lnTo>
                  <a:pt x="50" y="58"/>
                </a:lnTo>
                <a:lnTo>
                  <a:pt x="50" y="60"/>
                </a:lnTo>
                <a:lnTo>
                  <a:pt x="52" y="60"/>
                </a:lnTo>
                <a:lnTo>
                  <a:pt x="52" y="62"/>
                </a:lnTo>
                <a:lnTo>
                  <a:pt x="49" y="62"/>
                </a:lnTo>
                <a:lnTo>
                  <a:pt x="49" y="60"/>
                </a:lnTo>
                <a:lnTo>
                  <a:pt x="49" y="58"/>
                </a:lnTo>
                <a:lnTo>
                  <a:pt x="47" y="58"/>
                </a:lnTo>
                <a:lnTo>
                  <a:pt x="47" y="55"/>
                </a:lnTo>
                <a:lnTo>
                  <a:pt x="47" y="53"/>
                </a:lnTo>
                <a:lnTo>
                  <a:pt x="47" y="52"/>
                </a:lnTo>
                <a:lnTo>
                  <a:pt x="47" y="48"/>
                </a:lnTo>
                <a:lnTo>
                  <a:pt x="45" y="48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2" y="43"/>
                </a:lnTo>
                <a:lnTo>
                  <a:pt x="40" y="43"/>
                </a:lnTo>
                <a:lnTo>
                  <a:pt x="40" y="45"/>
                </a:lnTo>
                <a:lnTo>
                  <a:pt x="39" y="45"/>
                </a:lnTo>
                <a:lnTo>
                  <a:pt x="39" y="43"/>
                </a:lnTo>
                <a:lnTo>
                  <a:pt x="39" y="42"/>
                </a:lnTo>
                <a:lnTo>
                  <a:pt x="39" y="40"/>
                </a:lnTo>
                <a:lnTo>
                  <a:pt x="39" y="38"/>
                </a:lnTo>
                <a:lnTo>
                  <a:pt x="40" y="38"/>
                </a:lnTo>
                <a:lnTo>
                  <a:pt x="40" y="37"/>
                </a:lnTo>
                <a:lnTo>
                  <a:pt x="40" y="35"/>
                </a:lnTo>
                <a:lnTo>
                  <a:pt x="39" y="35"/>
                </a:lnTo>
                <a:lnTo>
                  <a:pt x="35" y="35"/>
                </a:lnTo>
                <a:lnTo>
                  <a:pt x="34" y="35"/>
                </a:lnTo>
                <a:lnTo>
                  <a:pt x="32" y="35"/>
                </a:lnTo>
                <a:lnTo>
                  <a:pt x="30" y="35"/>
                </a:lnTo>
                <a:lnTo>
                  <a:pt x="32" y="35"/>
                </a:lnTo>
                <a:lnTo>
                  <a:pt x="32" y="33"/>
                </a:lnTo>
                <a:lnTo>
                  <a:pt x="30" y="33"/>
                </a:lnTo>
                <a:lnTo>
                  <a:pt x="30" y="30"/>
                </a:lnTo>
                <a:lnTo>
                  <a:pt x="29" y="30"/>
                </a:lnTo>
                <a:lnTo>
                  <a:pt x="27" y="30"/>
                </a:lnTo>
                <a:lnTo>
                  <a:pt x="27" y="28"/>
                </a:lnTo>
                <a:lnTo>
                  <a:pt x="24" y="28"/>
                </a:lnTo>
                <a:lnTo>
                  <a:pt x="24" y="27"/>
                </a:lnTo>
                <a:lnTo>
                  <a:pt x="22" y="27"/>
                </a:lnTo>
                <a:lnTo>
                  <a:pt x="22" y="25"/>
                </a:lnTo>
                <a:lnTo>
                  <a:pt x="24" y="25"/>
                </a:lnTo>
                <a:lnTo>
                  <a:pt x="22" y="25"/>
                </a:lnTo>
                <a:lnTo>
                  <a:pt x="22" y="23"/>
                </a:lnTo>
                <a:lnTo>
                  <a:pt x="24" y="23"/>
                </a:lnTo>
                <a:lnTo>
                  <a:pt x="24" y="22"/>
                </a:lnTo>
                <a:lnTo>
                  <a:pt x="25" y="23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25" y="20"/>
                </a:lnTo>
                <a:lnTo>
                  <a:pt x="25" y="18"/>
                </a:lnTo>
                <a:lnTo>
                  <a:pt x="25" y="20"/>
                </a:lnTo>
                <a:lnTo>
                  <a:pt x="25" y="18"/>
                </a:lnTo>
                <a:lnTo>
                  <a:pt x="24" y="18"/>
                </a:lnTo>
                <a:lnTo>
                  <a:pt x="22" y="18"/>
                </a:lnTo>
                <a:lnTo>
                  <a:pt x="22" y="17"/>
                </a:lnTo>
                <a:lnTo>
                  <a:pt x="20" y="17"/>
                </a:lnTo>
                <a:lnTo>
                  <a:pt x="19" y="17"/>
                </a:lnTo>
                <a:lnTo>
                  <a:pt x="19" y="15"/>
                </a:lnTo>
                <a:lnTo>
                  <a:pt x="17" y="15"/>
                </a:lnTo>
                <a:lnTo>
                  <a:pt x="17" y="12"/>
                </a:lnTo>
                <a:lnTo>
                  <a:pt x="17" y="10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4" y="10"/>
                </a:lnTo>
                <a:lnTo>
                  <a:pt x="14" y="12"/>
                </a:lnTo>
                <a:lnTo>
                  <a:pt x="14" y="13"/>
                </a:lnTo>
                <a:lnTo>
                  <a:pt x="12" y="13"/>
                </a:lnTo>
                <a:lnTo>
                  <a:pt x="12" y="15"/>
                </a:lnTo>
                <a:lnTo>
                  <a:pt x="12" y="17"/>
                </a:lnTo>
                <a:lnTo>
                  <a:pt x="10" y="17"/>
                </a:lnTo>
                <a:lnTo>
                  <a:pt x="7" y="17"/>
                </a:lnTo>
                <a:lnTo>
                  <a:pt x="2" y="17"/>
                </a:lnTo>
                <a:lnTo>
                  <a:pt x="2" y="15"/>
                </a:lnTo>
                <a:lnTo>
                  <a:pt x="4" y="15"/>
                </a:lnTo>
                <a:lnTo>
                  <a:pt x="4" y="13"/>
                </a:lnTo>
                <a:lnTo>
                  <a:pt x="5" y="13"/>
                </a:lnTo>
                <a:lnTo>
                  <a:pt x="5" y="10"/>
                </a:lnTo>
                <a:lnTo>
                  <a:pt x="2" y="10"/>
                </a:lnTo>
                <a:lnTo>
                  <a:pt x="2" y="8"/>
                </a:lnTo>
                <a:lnTo>
                  <a:pt x="2" y="5"/>
                </a:lnTo>
                <a:lnTo>
                  <a:pt x="2" y="3"/>
                </a:lnTo>
                <a:lnTo>
                  <a:pt x="0" y="3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4" y="0"/>
                </a:lnTo>
                <a:lnTo>
                  <a:pt x="4" y="2"/>
                </a:lnTo>
                <a:lnTo>
                  <a:pt x="5" y="2"/>
                </a:ln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10" y="2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close/>
              </a:path>
            </a:pathLst>
          </a:custGeom>
          <a:solidFill>
            <a:srgbClr val="4D34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5695951" y="5903913"/>
            <a:ext cx="76200" cy="82550"/>
          </a:xfrm>
          <a:custGeom>
            <a:avLst/>
            <a:gdLst/>
            <a:ahLst/>
            <a:cxnLst>
              <a:cxn ang="0">
                <a:pos x="42" y="50"/>
              </a:cxn>
              <a:cxn ang="0">
                <a:pos x="38" y="52"/>
              </a:cxn>
              <a:cxn ang="0">
                <a:pos x="37" y="52"/>
              </a:cxn>
              <a:cxn ang="0">
                <a:pos x="35" y="52"/>
              </a:cxn>
              <a:cxn ang="0">
                <a:pos x="32" y="52"/>
              </a:cxn>
              <a:cxn ang="0">
                <a:pos x="28" y="52"/>
              </a:cxn>
              <a:cxn ang="0">
                <a:pos x="25" y="52"/>
              </a:cxn>
              <a:cxn ang="0">
                <a:pos x="25" y="52"/>
              </a:cxn>
              <a:cxn ang="0">
                <a:pos x="23" y="50"/>
              </a:cxn>
              <a:cxn ang="0">
                <a:pos x="22" y="50"/>
              </a:cxn>
              <a:cxn ang="0">
                <a:pos x="22" y="49"/>
              </a:cxn>
              <a:cxn ang="0">
                <a:pos x="18" y="49"/>
              </a:cxn>
              <a:cxn ang="0">
                <a:pos x="17" y="47"/>
              </a:cxn>
              <a:cxn ang="0">
                <a:pos x="15" y="45"/>
              </a:cxn>
              <a:cxn ang="0">
                <a:pos x="15" y="44"/>
              </a:cxn>
              <a:cxn ang="0">
                <a:pos x="15" y="42"/>
              </a:cxn>
              <a:cxn ang="0">
                <a:pos x="13" y="42"/>
              </a:cxn>
              <a:cxn ang="0">
                <a:pos x="13" y="40"/>
              </a:cxn>
              <a:cxn ang="0">
                <a:pos x="12" y="40"/>
              </a:cxn>
              <a:cxn ang="0">
                <a:pos x="12" y="40"/>
              </a:cxn>
              <a:cxn ang="0">
                <a:pos x="10" y="40"/>
              </a:cxn>
              <a:cxn ang="0">
                <a:pos x="8" y="40"/>
              </a:cxn>
              <a:cxn ang="0">
                <a:pos x="8" y="40"/>
              </a:cxn>
              <a:cxn ang="0">
                <a:pos x="7" y="42"/>
              </a:cxn>
              <a:cxn ang="0">
                <a:pos x="5" y="42"/>
              </a:cxn>
              <a:cxn ang="0">
                <a:pos x="3" y="42"/>
              </a:cxn>
              <a:cxn ang="0">
                <a:pos x="2" y="44"/>
              </a:cxn>
              <a:cxn ang="0">
                <a:pos x="2" y="44"/>
              </a:cxn>
              <a:cxn ang="0">
                <a:pos x="0" y="44"/>
              </a:cxn>
              <a:cxn ang="0">
                <a:pos x="0" y="44"/>
              </a:cxn>
              <a:cxn ang="0">
                <a:pos x="0" y="42"/>
              </a:cxn>
              <a:cxn ang="0">
                <a:pos x="0" y="40"/>
              </a:cxn>
              <a:cxn ang="0">
                <a:pos x="0" y="40"/>
              </a:cxn>
              <a:cxn ang="0">
                <a:pos x="0" y="39"/>
              </a:cxn>
              <a:cxn ang="0">
                <a:pos x="0" y="39"/>
              </a:cxn>
              <a:cxn ang="0">
                <a:pos x="2" y="37"/>
              </a:cxn>
              <a:cxn ang="0">
                <a:pos x="2" y="35"/>
              </a:cxn>
              <a:cxn ang="0">
                <a:pos x="3" y="34"/>
              </a:cxn>
              <a:cxn ang="0">
                <a:pos x="3" y="32"/>
              </a:cxn>
              <a:cxn ang="0">
                <a:pos x="5" y="30"/>
              </a:cxn>
              <a:cxn ang="0">
                <a:pos x="5" y="30"/>
              </a:cxn>
              <a:cxn ang="0">
                <a:pos x="8" y="29"/>
              </a:cxn>
              <a:cxn ang="0">
                <a:pos x="13" y="25"/>
              </a:cxn>
              <a:cxn ang="0">
                <a:pos x="12" y="25"/>
              </a:cxn>
              <a:cxn ang="0">
                <a:pos x="13" y="24"/>
              </a:cxn>
              <a:cxn ang="0">
                <a:pos x="13" y="9"/>
              </a:cxn>
              <a:cxn ang="0">
                <a:pos x="17" y="2"/>
              </a:cxn>
              <a:cxn ang="0">
                <a:pos x="30" y="0"/>
              </a:cxn>
              <a:cxn ang="0">
                <a:pos x="45" y="0"/>
              </a:cxn>
              <a:cxn ang="0">
                <a:pos x="47" y="9"/>
              </a:cxn>
              <a:cxn ang="0">
                <a:pos x="45" y="25"/>
              </a:cxn>
              <a:cxn ang="0">
                <a:pos x="45" y="35"/>
              </a:cxn>
              <a:cxn ang="0">
                <a:pos x="45" y="42"/>
              </a:cxn>
              <a:cxn ang="0">
                <a:pos x="45" y="49"/>
              </a:cxn>
              <a:cxn ang="0">
                <a:pos x="45" y="49"/>
              </a:cxn>
              <a:cxn ang="0">
                <a:pos x="45" y="50"/>
              </a:cxn>
              <a:cxn ang="0">
                <a:pos x="45" y="50"/>
              </a:cxn>
              <a:cxn ang="0">
                <a:pos x="45" y="52"/>
              </a:cxn>
            </a:cxnLst>
            <a:rect l="0" t="0" r="r" b="b"/>
            <a:pathLst>
              <a:path w="48" h="52">
                <a:moveTo>
                  <a:pt x="45" y="52"/>
                </a:moveTo>
                <a:lnTo>
                  <a:pt x="43" y="52"/>
                </a:lnTo>
                <a:lnTo>
                  <a:pt x="43" y="52"/>
                </a:lnTo>
                <a:lnTo>
                  <a:pt x="43" y="52"/>
                </a:lnTo>
                <a:lnTo>
                  <a:pt x="43" y="52"/>
                </a:lnTo>
                <a:lnTo>
                  <a:pt x="43" y="52"/>
                </a:lnTo>
                <a:lnTo>
                  <a:pt x="42" y="52"/>
                </a:lnTo>
                <a:lnTo>
                  <a:pt x="42" y="50"/>
                </a:lnTo>
                <a:lnTo>
                  <a:pt x="40" y="50"/>
                </a:lnTo>
                <a:lnTo>
                  <a:pt x="40" y="50"/>
                </a:lnTo>
                <a:lnTo>
                  <a:pt x="40" y="50"/>
                </a:lnTo>
                <a:lnTo>
                  <a:pt x="38" y="50"/>
                </a:lnTo>
                <a:lnTo>
                  <a:pt x="38" y="50"/>
                </a:lnTo>
                <a:lnTo>
                  <a:pt x="38" y="50"/>
                </a:lnTo>
                <a:lnTo>
                  <a:pt x="38" y="50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5" y="52"/>
                </a:lnTo>
                <a:lnTo>
                  <a:pt x="33" y="52"/>
                </a:lnTo>
                <a:lnTo>
                  <a:pt x="33" y="52"/>
                </a:lnTo>
                <a:lnTo>
                  <a:pt x="33" y="52"/>
                </a:lnTo>
                <a:lnTo>
                  <a:pt x="33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0" y="52"/>
                </a:lnTo>
                <a:lnTo>
                  <a:pt x="30" y="52"/>
                </a:lnTo>
                <a:lnTo>
                  <a:pt x="30" y="52"/>
                </a:lnTo>
                <a:lnTo>
                  <a:pt x="28" y="52"/>
                </a:lnTo>
                <a:lnTo>
                  <a:pt x="28" y="52"/>
                </a:lnTo>
                <a:lnTo>
                  <a:pt x="28" y="52"/>
                </a:lnTo>
                <a:lnTo>
                  <a:pt x="28" y="52"/>
                </a:lnTo>
                <a:lnTo>
                  <a:pt x="28" y="52"/>
                </a:lnTo>
                <a:lnTo>
                  <a:pt x="27" y="52"/>
                </a:lnTo>
                <a:lnTo>
                  <a:pt x="27" y="52"/>
                </a:lnTo>
                <a:lnTo>
                  <a:pt x="27" y="52"/>
                </a:lnTo>
                <a:lnTo>
                  <a:pt x="27" y="52"/>
                </a:lnTo>
                <a:lnTo>
                  <a:pt x="27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5" y="52"/>
                </a:lnTo>
                <a:lnTo>
                  <a:pt x="23" y="52"/>
                </a:lnTo>
                <a:lnTo>
                  <a:pt x="23" y="52"/>
                </a:lnTo>
                <a:lnTo>
                  <a:pt x="23" y="52"/>
                </a:lnTo>
                <a:lnTo>
                  <a:pt x="23" y="52"/>
                </a:lnTo>
                <a:lnTo>
                  <a:pt x="23" y="52"/>
                </a:lnTo>
                <a:lnTo>
                  <a:pt x="23" y="52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3" y="50"/>
                </a:lnTo>
                <a:lnTo>
                  <a:pt x="22" y="50"/>
                </a:lnTo>
                <a:lnTo>
                  <a:pt x="22" y="50"/>
                </a:lnTo>
                <a:lnTo>
                  <a:pt x="22" y="50"/>
                </a:lnTo>
                <a:lnTo>
                  <a:pt x="22" y="50"/>
                </a:lnTo>
                <a:lnTo>
                  <a:pt x="22" y="50"/>
                </a:lnTo>
                <a:lnTo>
                  <a:pt x="22" y="49"/>
                </a:lnTo>
                <a:lnTo>
                  <a:pt x="22" y="49"/>
                </a:lnTo>
                <a:lnTo>
                  <a:pt x="22" y="49"/>
                </a:lnTo>
                <a:lnTo>
                  <a:pt x="22" y="49"/>
                </a:lnTo>
                <a:lnTo>
                  <a:pt x="20" y="49"/>
                </a:lnTo>
                <a:lnTo>
                  <a:pt x="20" y="49"/>
                </a:lnTo>
                <a:lnTo>
                  <a:pt x="20" y="49"/>
                </a:lnTo>
                <a:lnTo>
                  <a:pt x="20" y="49"/>
                </a:lnTo>
                <a:lnTo>
                  <a:pt x="20" y="49"/>
                </a:lnTo>
                <a:lnTo>
                  <a:pt x="20" y="49"/>
                </a:lnTo>
                <a:lnTo>
                  <a:pt x="18" y="49"/>
                </a:lnTo>
                <a:lnTo>
                  <a:pt x="18" y="49"/>
                </a:lnTo>
                <a:lnTo>
                  <a:pt x="18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2"/>
                </a:lnTo>
                <a:lnTo>
                  <a:pt x="15" y="42"/>
                </a:lnTo>
                <a:lnTo>
                  <a:pt x="15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0"/>
                </a:lnTo>
                <a:lnTo>
                  <a:pt x="13" y="40"/>
                </a:lnTo>
                <a:lnTo>
                  <a:pt x="13" y="40"/>
                </a:lnTo>
                <a:lnTo>
                  <a:pt x="13" y="40"/>
                </a:lnTo>
                <a:lnTo>
                  <a:pt x="13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2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7" y="40"/>
                </a:lnTo>
                <a:lnTo>
                  <a:pt x="7" y="40"/>
                </a:lnTo>
                <a:lnTo>
                  <a:pt x="7" y="42"/>
                </a:lnTo>
                <a:lnTo>
                  <a:pt x="7" y="42"/>
                </a:lnTo>
                <a:lnTo>
                  <a:pt x="7" y="42"/>
                </a:lnTo>
                <a:lnTo>
                  <a:pt x="7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5" y="42"/>
                </a:lnTo>
                <a:lnTo>
                  <a:pt x="3" y="42"/>
                </a:lnTo>
                <a:lnTo>
                  <a:pt x="3" y="42"/>
                </a:lnTo>
                <a:lnTo>
                  <a:pt x="3" y="42"/>
                </a:lnTo>
                <a:lnTo>
                  <a:pt x="3" y="42"/>
                </a:lnTo>
                <a:lnTo>
                  <a:pt x="3" y="44"/>
                </a:lnTo>
                <a:lnTo>
                  <a:pt x="3" y="44"/>
                </a:lnTo>
                <a:lnTo>
                  <a:pt x="3" y="44"/>
                </a:lnTo>
                <a:lnTo>
                  <a:pt x="3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5"/>
                </a:lnTo>
                <a:lnTo>
                  <a:pt x="2" y="35"/>
                </a:lnTo>
                <a:lnTo>
                  <a:pt x="2" y="35"/>
                </a:lnTo>
                <a:lnTo>
                  <a:pt x="2" y="35"/>
                </a:lnTo>
                <a:lnTo>
                  <a:pt x="2" y="35"/>
                </a:lnTo>
                <a:lnTo>
                  <a:pt x="2" y="34"/>
                </a:lnTo>
                <a:lnTo>
                  <a:pt x="2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2"/>
                </a:lnTo>
                <a:lnTo>
                  <a:pt x="3" y="32"/>
                </a:lnTo>
                <a:lnTo>
                  <a:pt x="3" y="32"/>
                </a:lnTo>
                <a:lnTo>
                  <a:pt x="3" y="32"/>
                </a:lnTo>
                <a:lnTo>
                  <a:pt x="5" y="32"/>
                </a:lnTo>
                <a:lnTo>
                  <a:pt x="5" y="32"/>
                </a:lnTo>
                <a:lnTo>
                  <a:pt x="5" y="32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5" y="30"/>
                </a:lnTo>
                <a:lnTo>
                  <a:pt x="7" y="29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10" y="27"/>
                </a:lnTo>
                <a:lnTo>
                  <a:pt x="10" y="27"/>
                </a:lnTo>
                <a:lnTo>
                  <a:pt x="10" y="27"/>
                </a:lnTo>
                <a:lnTo>
                  <a:pt x="13" y="27"/>
                </a:lnTo>
                <a:lnTo>
                  <a:pt x="13" y="25"/>
                </a:lnTo>
                <a:lnTo>
                  <a:pt x="13" y="25"/>
                </a:lnTo>
                <a:lnTo>
                  <a:pt x="13" y="25"/>
                </a:lnTo>
                <a:lnTo>
                  <a:pt x="13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0" y="25"/>
                </a:lnTo>
                <a:lnTo>
                  <a:pt x="10" y="25"/>
                </a:lnTo>
                <a:lnTo>
                  <a:pt x="10" y="24"/>
                </a:lnTo>
                <a:lnTo>
                  <a:pt x="13" y="24"/>
                </a:lnTo>
                <a:lnTo>
                  <a:pt x="13" y="24"/>
                </a:lnTo>
                <a:lnTo>
                  <a:pt x="13" y="22"/>
                </a:lnTo>
                <a:lnTo>
                  <a:pt x="13" y="22"/>
                </a:lnTo>
                <a:lnTo>
                  <a:pt x="13" y="22"/>
                </a:lnTo>
                <a:lnTo>
                  <a:pt x="13" y="19"/>
                </a:lnTo>
                <a:lnTo>
                  <a:pt x="13" y="17"/>
                </a:lnTo>
                <a:lnTo>
                  <a:pt x="13" y="15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3" y="7"/>
                </a:ln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7" y="2"/>
                </a:lnTo>
                <a:lnTo>
                  <a:pt x="17" y="2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3" y="0"/>
                </a:lnTo>
                <a:lnTo>
                  <a:pt x="27" y="0"/>
                </a:lnTo>
                <a:lnTo>
                  <a:pt x="30" y="0"/>
                </a:lnTo>
                <a:lnTo>
                  <a:pt x="30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2" y="0"/>
                </a:lnTo>
                <a:lnTo>
                  <a:pt x="45" y="0"/>
                </a:lnTo>
                <a:lnTo>
                  <a:pt x="47" y="0"/>
                </a:lnTo>
                <a:lnTo>
                  <a:pt x="47" y="0"/>
                </a:lnTo>
                <a:lnTo>
                  <a:pt x="47" y="2"/>
                </a:lnTo>
                <a:lnTo>
                  <a:pt x="47" y="2"/>
                </a:lnTo>
                <a:lnTo>
                  <a:pt x="47" y="5"/>
                </a:lnTo>
                <a:lnTo>
                  <a:pt x="47" y="7"/>
                </a:lnTo>
                <a:lnTo>
                  <a:pt x="47" y="7"/>
                </a:lnTo>
                <a:lnTo>
                  <a:pt x="47" y="9"/>
                </a:lnTo>
                <a:lnTo>
                  <a:pt x="48" y="15"/>
                </a:lnTo>
                <a:lnTo>
                  <a:pt x="48" y="15"/>
                </a:lnTo>
                <a:lnTo>
                  <a:pt x="48" y="17"/>
                </a:lnTo>
                <a:lnTo>
                  <a:pt x="48" y="17"/>
                </a:lnTo>
                <a:lnTo>
                  <a:pt x="48" y="20"/>
                </a:lnTo>
                <a:lnTo>
                  <a:pt x="48" y="24"/>
                </a:lnTo>
                <a:lnTo>
                  <a:pt x="48" y="25"/>
                </a:lnTo>
                <a:lnTo>
                  <a:pt x="45" y="25"/>
                </a:lnTo>
                <a:lnTo>
                  <a:pt x="45" y="29"/>
                </a:lnTo>
                <a:lnTo>
                  <a:pt x="45" y="30"/>
                </a:lnTo>
                <a:lnTo>
                  <a:pt x="45" y="32"/>
                </a:lnTo>
                <a:lnTo>
                  <a:pt x="45" y="32"/>
                </a:lnTo>
                <a:lnTo>
                  <a:pt x="45" y="32"/>
                </a:lnTo>
                <a:lnTo>
                  <a:pt x="45" y="34"/>
                </a:lnTo>
                <a:lnTo>
                  <a:pt x="45" y="34"/>
                </a:lnTo>
                <a:lnTo>
                  <a:pt x="45" y="35"/>
                </a:lnTo>
                <a:lnTo>
                  <a:pt x="45" y="35"/>
                </a:lnTo>
                <a:lnTo>
                  <a:pt x="45" y="37"/>
                </a:lnTo>
                <a:lnTo>
                  <a:pt x="45" y="37"/>
                </a:lnTo>
                <a:lnTo>
                  <a:pt x="45" y="39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5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49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0"/>
                </a:lnTo>
                <a:lnTo>
                  <a:pt x="45" y="52"/>
                </a:lnTo>
                <a:lnTo>
                  <a:pt x="45" y="52"/>
                </a:lnTo>
                <a:lnTo>
                  <a:pt x="45" y="52"/>
                </a:lnTo>
                <a:lnTo>
                  <a:pt x="45" y="52"/>
                </a:lnTo>
                <a:close/>
              </a:path>
            </a:pathLst>
          </a:custGeom>
          <a:solidFill>
            <a:srgbClr val="5D8F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5600701" y="5645151"/>
            <a:ext cx="288925" cy="368300"/>
          </a:xfrm>
          <a:custGeom>
            <a:avLst/>
            <a:gdLst/>
            <a:ahLst/>
            <a:cxnLst>
              <a:cxn ang="0">
                <a:pos x="45" y="10"/>
              </a:cxn>
              <a:cxn ang="0">
                <a:pos x="57" y="16"/>
              </a:cxn>
              <a:cxn ang="0">
                <a:pos x="77" y="18"/>
              </a:cxn>
              <a:cxn ang="0">
                <a:pos x="70" y="28"/>
              </a:cxn>
              <a:cxn ang="0">
                <a:pos x="63" y="33"/>
              </a:cxn>
              <a:cxn ang="0">
                <a:pos x="67" y="46"/>
              </a:cxn>
              <a:cxn ang="0">
                <a:pos x="87" y="43"/>
              </a:cxn>
              <a:cxn ang="0">
                <a:pos x="100" y="53"/>
              </a:cxn>
              <a:cxn ang="0">
                <a:pos x="103" y="55"/>
              </a:cxn>
              <a:cxn ang="0">
                <a:pos x="98" y="63"/>
              </a:cxn>
              <a:cxn ang="0">
                <a:pos x="97" y="73"/>
              </a:cxn>
              <a:cxn ang="0">
                <a:pos x="100" y="85"/>
              </a:cxn>
              <a:cxn ang="0">
                <a:pos x="115" y="88"/>
              </a:cxn>
              <a:cxn ang="0">
                <a:pos x="118" y="80"/>
              </a:cxn>
              <a:cxn ang="0">
                <a:pos x="130" y="76"/>
              </a:cxn>
              <a:cxn ang="0">
                <a:pos x="130" y="93"/>
              </a:cxn>
              <a:cxn ang="0">
                <a:pos x="142" y="98"/>
              </a:cxn>
              <a:cxn ang="0">
                <a:pos x="155" y="93"/>
              </a:cxn>
              <a:cxn ang="0">
                <a:pos x="165" y="96"/>
              </a:cxn>
              <a:cxn ang="0">
                <a:pos x="168" y="110"/>
              </a:cxn>
              <a:cxn ang="0">
                <a:pos x="158" y="122"/>
              </a:cxn>
              <a:cxn ang="0">
                <a:pos x="155" y="135"/>
              </a:cxn>
              <a:cxn ang="0">
                <a:pos x="152" y="145"/>
              </a:cxn>
              <a:cxn ang="0">
                <a:pos x="153" y="162"/>
              </a:cxn>
              <a:cxn ang="0">
                <a:pos x="155" y="173"/>
              </a:cxn>
              <a:cxn ang="0">
                <a:pos x="163" y="168"/>
              </a:cxn>
              <a:cxn ang="0">
                <a:pos x="172" y="177"/>
              </a:cxn>
              <a:cxn ang="0">
                <a:pos x="182" y="185"/>
              </a:cxn>
              <a:cxn ang="0">
                <a:pos x="168" y="195"/>
              </a:cxn>
              <a:cxn ang="0">
                <a:pos x="162" y="203"/>
              </a:cxn>
              <a:cxn ang="0">
                <a:pos x="145" y="210"/>
              </a:cxn>
              <a:cxn ang="0">
                <a:pos x="137" y="215"/>
              </a:cxn>
              <a:cxn ang="0">
                <a:pos x="142" y="222"/>
              </a:cxn>
              <a:cxn ang="0">
                <a:pos x="132" y="225"/>
              </a:cxn>
              <a:cxn ang="0">
                <a:pos x="123" y="230"/>
              </a:cxn>
              <a:cxn ang="0">
                <a:pos x="112" y="223"/>
              </a:cxn>
              <a:cxn ang="0">
                <a:pos x="105" y="215"/>
              </a:cxn>
              <a:cxn ang="0">
                <a:pos x="105" y="200"/>
              </a:cxn>
              <a:cxn ang="0">
                <a:pos x="108" y="187"/>
              </a:cxn>
              <a:cxn ang="0">
                <a:pos x="107" y="163"/>
              </a:cxn>
              <a:cxn ang="0">
                <a:pos x="77" y="163"/>
              </a:cxn>
              <a:cxn ang="0">
                <a:pos x="80" y="148"/>
              </a:cxn>
              <a:cxn ang="0">
                <a:pos x="85" y="135"/>
              </a:cxn>
              <a:cxn ang="0">
                <a:pos x="80" y="128"/>
              </a:cxn>
              <a:cxn ang="0">
                <a:pos x="75" y="120"/>
              </a:cxn>
              <a:cxn ang="0">
                <a:pos x="70" y="112"/>
              </a:cxn>
              <a:cxn ang="0">
                <a:pos x="57" y="103"/>
              </a:cxn>
              <a:cxn ang="0">
                <a:pos x="35" y="103"/>
              </a:cxn>
              <a:cxn ang="0">
                <a:pos x="27" y="93"/>
              </a:cxn>
              <a:cxn ang="0">
                <a:pos x="32" y="83"/>
              </a:cxn>
              <a:cxn ang="0">
                <a:pos x="28" y="73"/>
              </a:cxn>
              <a:cxn ang="0">
                <a:pos x="30" y="58"/>
              </a:cxn>
              <a:cxn ang="0">
                <a:pos x="23" y="46"/>
              </a:cxn>
              <a:cxn ang="0">
                <a:pos x="23" y="33"/>
              </a:cxn>
              <a:cxn ang="0">
                <a:pos x="12" y="30"/>
              </a:cxn>
              <a:cxn ang="0">
                <a:pos x="3" y="23"/>
              </a:cxn>
              <a:cxn ang="0">
                <a:pos x="5" y="15"/>
              </a:cxn>
              <a:cxn ang="0">
                <a:pos x="13" y="5"/>
              </a:cxn>
              <a:cxn ang="0">
                <a:pos x="25" y="6"/>
              </a:cxn>
              <a:cxn ang="0">
                <a:pos x="37" y="1"/>
              </a:cxn>
            </a:cxnLst>
            <a:rect l="0" t="0" r="r" b="b"/>
            <a:pathLst>
              <a:path w="182" h="232">
                <a:moveTo>
                  <a:pt x="42" y="1"/>
                </a:moveTo>
                <a:lnTo>
                  <a:pt x="43" y="1"/>
                </a:lnTo>
                <a:lnTo>
                  <a:pt x="43" y="3"/>
                </a:lnTo>
                <a:lnTo>
                  <a:pt x="45" y="3"/>
                </a:lnTo>
                <a:lnTo>
                  <a:pt x="45" y="5"/>
                </a:lnTo>
                <a:lnTo>
                  <a:pt x="45" y="6"/>
                </a:lnTo>
                <a:lnTo>
                  <a:pt x="47" y="8"/>
                </a:lnTo>
                <a:lnTo>
                  <a:pt x="45" y="10"/>
                </a:lnTo>
                <a:lnTo>
                  <a:pt x="47" y="10"/>
                </a:lnTo>
                <a:lnTo>
                  <a:pt x="47" y="11"/>
                </a:lnTo>
                <a:lnTo>
                  <a:pt x="47" y="13"/>
                </a:lnTo>
                <a:lnTo>
                  <a:pt x="48" y="13"/>
                </a:lnTo>
                <a:lnTo>
                  <a:pt x="52" y="13"/>
                </a:lnTo>
                <a:lnTo>
                  <a:pt x="53" y="13"/>
                </a:lnTo>
                <a:lnTo>
                  <a:pt x="55" y="16"/>
                </a:lnTo>
                <a:lnTo>
                  <a:pt x="57" y="16"/>
                </a:lnTo>
                <a:lnTo>
                  <a:pt x="58" y="18"/>
                </a:lnTo>
                <a:lnTo>
                  <a:pt x="62" y="18"/>
                </a:lnTo>
                <a:lnTo>
                  <a:pt x="65" y="18"/>
                </a:lnTo>
                <a:lnTo>
                  <a:pt x="68" y="16"/>
                </a:lnTo>
                <a:lnTo>
                  <a:pt x="70" y="18"/>
                </a:lnTo>
                <a:lnTo>
                  <a:pt x="73" y="16"/>
                </a:lnTo>
                <a:lnTo>
                  <a:pt x="75" y="16"/>
                </a:lnTo>
                <a:lnTo>
                  <a:pt x="77" y="18"/>
                </a:lnTo>
                <a:lnTo>
                  <a:pt x="75" y="20"/>
                </a:lnTo>
                <a:lnTo>
                  <a:pt x="73" y="20"/>
                </a:lnTo>
                <a:lnTo>
                  <a:pt x="72" y="21"/>
                </a:lnTo>
                <a:lnTo>
                  <a:pt x="70" y="23"/>
                </a:lnTo>
                <a:lnTo>
                  <a:pt x="70" y="25"/>
                </a:lnTo>
                <a:lnTo>
                  <a:pt x="72" y="26"/>
                </a:lnTo>
                <a:lnTo>
                  <a:pt x="72" y="28"/>
                </a:lnTo>
                <a:lnTo>
                  <a:pt x="70" y="28"/>
                </a:lnTo>
                <a:lnTo>
                  <a:pt x="68" y="28"/>
                </a:lnTo>
                <a:lnTo>
                  <a:pt x="67" y="28"/>
                </a:lnTo>
                <a:lnTo>
                  <a:pt x="65" y="28"/>
                </a:lnTo>
                <a:lnTo>
                  <a:pt x="63" y="28"/>
                </a:lnTo>
                <a:lnTo>
                  <a:pt x="62" y="30"/>
                </a:lnTo>
                <a:lnTo>
                  <a:pt x="62" y="31"/>
                </a:lnTo>
                <a:lnTo>
                  <a:pt x="62" y="33"/>
                </a:lnTo>
                <a:lnTo>
                  <a:pt x="63" y="33"/>
                </a:lnTo>
                <a:lnTo>
                  <a:pt x="65" y="35"/>
                </a:lnTo>
                <a:lnTo>
                  <a:pt x="67" y="36"/>
                </a:lnTo>
                <a:lnTo>
                  <a:pt x="63" y="40"/>
                </a:lnTo>
                <a:lnTo>
                  <a:pt x="63" y="41"/>
                </a:lnTo>
                <a:lnTo>
                  <a:pt x="63" y="43"/>
                </a:lnTo>
                <a:lnTo>
                  <a:pt x="65" y="43"/>
                </a:lnTo>
                <a:lnTo>
                  <a:pt x="65" y="45"/>
                </a:lnTo>
                <a:lnTo>
                  <a:pt x="67" y="46"/>
                </a:lnTo>
                <a:lnTo>
                  <a:pt x="68" y="45"/>
                </a:lnTo>
                <a:lnTo>
                  <a:pt x="70" y="45"/>
                </a:lnTo>
                <a:lnTo>
                  <a:pt x="72" y="45"/>
                </a:lnTo>
                <a:lnTo>
                  <a:pt x="75" y="43"/>
                </a:lnTo>
                <a:lnTo>
                  <a:pt x="82" y="43"/>
                </a:lnTo>
                <a:lnTo>
                  <a:pt x="83" y="43"/>
                </a:lnTo>
                <a:lnTo>
                  <a:pt x="87" y="45"/>
                </a:lnTo>
                <a:lnTo>
                  <a:pt x="87" y="43"/>
                </a:lnTo>
                <a:lnTo>
                  <a:pt x="88" y="43"/>
                </a:lnTo>
                <a:lnTo>
                  <a:pt x="90" y="43"/>
                </a:lnTo>
                <a:lnTo>
                  <a:pt x="90" y="45"/>
                </a:lnTo>
                <a:lnTo>
                  <a:pt x="92" y="45"/>
                </a:lnTo>
                <a:lnTo>
                  <a:pt x="93" y="45"/>
                </a:lnTo>
                <a:lnTo>
                  <a:pt x="95" y="46"/>
                </a:lnTo>
                <a:lnTo>
                  <a:pt x="97" y="48"/>
                </a:lnTo>
                <a:lnTo>
                  <a:pt x="100" y="53"/>
                </a:lnTo>
                <a:lnTo>
                  <a:pt x="102" y="51"/>
                </a:lnTo>
                <a:lnTo>
                  <a:pt x="103" y="50"/>
                </a:lnTo>
                <a:lnTo>
                  <a:pt x="105" y="51"/>
                </a:lnTo>
                <a:lnTo>
                  <a:pt x="105" y="53"/>
                </a:lnTo>
                <a:lnTo>
                  <a:pt x="107" y="53"/>
                </a:lnTo>
                <a:lnTo>
                  <a:pt x="105" y="53"/>
                </a:lnTo>
                <a:lnTo>
                  <a:pt x="105" y="55"/>
                </a:lnTo>
                <a:lnTo>
                  <a:pt x="103" y="55"/>
                </a:lnTo>
                <a:lnTo>
                  <a:pt x="103" y="56"/>
                </a:lnTo>
                <a:lnTo>
                  <a:pt x="103" y="58"/>
                </a:lnTo>
                <a:lnTo>
                  <a:pt x="105" y="60"/>
                </a:lnTo>
                <a:lnTo>
                  <a:pt x="107" y="61"/>
                </a:lnTo>
                <a:lnTo>
                  <a:pt x="105" y="63"/>
                </a:lnTo>
                <a:lnTo>
                  <a:pt x="102" y="63"/>
                </a:lnTo>
                <a:lnTo>
                  <a:pt x="100" y="61"/>
                </a:lnTo>
                <a:lnTo>
                  <a:pt x="98" y="63"/>
                </a:lnTo>
                <a:lnTo>
                  <a:pt x="97" y="65"/>
                </a:lnTo>
                <a:lnTo>
                  <a:pt x="97" y="66"/>
                </a:lnTo>
                <a:lnTo>
                  <a:pt x="95" y="68"/>
                </a:lnTo>
                <a:lnTo>
                  <a:pt x="97" y="70"/>
                </a:lnTo>
                <a:lnTo>
                  <a:pt x="97" y="71"/>
                </a:lnTo>
                <a:lnTo>
                  <a:pt x="97" y="73"/>
                </a:lnTo>
                <a:lnTo>
                  <a:pt x="95" y="73"/>
                </a:lnTo>
                <a:lnTo>
                  <a:pt x="97" y="73"/>
                </a:lnTo>
                <a:lnTo>
                  <a:pt x="97" y="75"/>
                </a:lnTo>
                <a:lnTo>
                  <a:pt x="98" y="76"/>
                </a:lnTo>
                <a:lnTo>
                  <a:pt x="98" y="78"/>
                </a:lnTo>
                <a:lnTo>
                  <a:pt x="98" y="80"/>
                </a:lnTo>
                <a:lnTo>
                  <a:pt x="100" y="81"/>
                </a:lnTo>
                <a:lnTo>
                  <a:pt x="98" y="83"/>
                </a:lnTo>
                <a:lnTo>
                  <a:pt x="100" y="83"/>
                </a:lnTo>
                <a:lnTo>
                  <a:pt x="100" y="85"/>
                </a:lnTo>
                <a:lnTo>
                  <a:pt x="102" y="85"/>
                </a:lnTo>
                <a:lnTo>
                  <a:pt x="103" y="83"/>
                </a:lnTo>
                <a:lnTo>
                  <a:pt x="107" y="83"/>
                </a:lnTo>
                <a:lnTo>
                  <a:pt x="108" y="83"/>
                </a:lnTo>
                <a:lnTo>
                  <a:pt x="110" y="85"/>
                </a:lnTo>
                <a:lnTo>
                  <a:pt x="112" y="86"/>
                </a:lnTo>
                <a:lnTo>
                  <a:pt x="113" y="88"/>
                </a:lnTo>
                <a:lnTo>
                  <a:pt x="115" y="88"/>
                </a:lnTo>
                <a:lnTo>
                  <a:pt x="117" y="88"/>
                </a:lnTo>
                <a:lnTo>
                  <a:pt x="120" y="88"/>
                </a:lnTo>
                <a:lnTo>
                  <a:pt x="120" y="86"/>
                </a:lnTo>
                <a:lnTo>
                  <a:pt x="120" y="85"/>
                </a:lnTo>
                <a:lnTo>
                  <a:pt x="120" y="83"/>
                </a:lnTo>
                <a:lnTo>
                  <a:pt x="120" y="81"/>
                </a:lnTo>
                <a:lnTo>
                  <a:pt x="118" y="81"/>
                </a:lnTo>
                <a:lnTo>
                  <a:pt x="118" y="80"/>
                </a:lnTo>
                <a:lnTo>
                  <a:pt x="118" y="78"/>
                </a:lnTo>
                <a:lnTo>
                  <a:pt x="120" y="76"/>
                </a:lnTo>
                <a:lnTo>
                  <a:pt x="122" y="76"/>
                </a:lnTo>
                <a:lnTo>
                  <a:pt x="123" y="76"/>
                </a:lnTo>
                <a:lnTo>
                  <a:pt x="125" y="76"/>
                </a:lnTo>
                <a:lnTo>
                  <a:pt x="127" y="76"/>
                </a:lnTo>
                <a:lnTo>
                  <a:pt x="128" y="76"/>
                </a:lnTo>
                <a:lnTo>
                  <a:pt x="130" y="76"/>
                </a:lnTo>
                <a:lnTo>
                  <a:pt x="130" y="78"/>
                </a:lnTo>
                <a:lnTo>
                  <a:pt x="132" y="80"/>
                </a:lnTo>
                <a:lnTo>
                  <a:pt x="130" y="81"/>
                </a:lnTo>
                <a:lnTo>
                  <a:pt x="130" y="83"/>
                </a:lnTo>
                <a:lnTo>
                  <a:pt x="130" y="86"/>
                </a:lnTo>
                <a:lnTo>
                  <a:pt x="128" y="90"/>
                </a:lnTo>
                <a:lnTo>
                  <a:pt x="128" y="91"/>
                </a:lnTo>
                <a:lnTo>
                  <a:pt x="130" y="93"/>
                </a:lnTo>
                <a:lnTo>
                  <a:pt x="132" y="93"/>
                </a:lnTo>
                <a:lnTo>
                  <a:pt x="133" y="95"/>
                </a:lnTo>
                <a:lnTo>
                  <a:pt x="135" y="95"/>
                </a:lnTo>
                <a:lnTo>
                  <a:pt x="137" y="95"/>
                </a:lnTo>
                <a:lnTo>
                  <a:pt x="137" y="96"/>
                </a:lnTo>
                <a:lnTo>
                  <a:pt x="137" y="98"/>
                </a:lnTo>
                <a:lnTo>
                  <a:pt x="138" y="98"/>
                </a:lnTo>
                <a:lnTo>
                  <a:pt x="142" y="98"/>
                </a:lnTo>
                <a:lnTo>
                  <a:pt x="143" y="98"/>
                </a:lnTo>
                <a:lnTo>
                  <a:pt x="145" y="98"/>
                </a:lnTo>
                <a:lnTo>
                  <a:pt x="147" y="96"/>
                </a:lnTo>
                <a:lnTo>
                  <a:pt x="148" y="96"/>
                </a:lnTo>
                <a:lnTo>
                  <a:pt x="150" y="95"/>
                </a:lnTo>
                <a:lnTo>
                  <a:pt x="152" y="93"/>
                </a:lnTo>
                <a:lnTo>
                  <a:pt x="153" y="91"/>
                </a:lnTo>
                <a:lnTo>
                  <a:pt x="155" y="93"/>
                </a:lnTo>
                <a:lnTo>
                  <a:pt x="157" y="95"/>
                </a:lnTo>
                <a:lnTo>
                  <a:pt x="158" y="95"/>
                </a:lnTo>
                <a:lnTo>
                  <a:pt x="160" y="93"/>
                </a:lnTo>
                <a:lnTo>
                  <a:pt x="162" y="93"/>
                </a:lnTo>
                <a:lnTo>
                  <a:pt x="163" y="91"/>
                </a:lnTo>
                <a:lnTo>
                  <a:pt x="165" y="93"/>
                </a:lnTo>
                <a:lnTo>
                  <a:pt x="165" y="95"/>
                </a:lnTo>
                <a:lnTo>
                  <a:pt x="165" y="96"/>
                </a:lnTo>
                <a:lnTo>
                  <a:pt x="167" y="98"/>
                </a:lnTo>
                <a:lnTo>
                  <a:pt x="168" y="100"/>
                </a:lnTo>
                <a:lnTo>
                  <a:pt x="168" y="102"/>
                </a:lnTo>
                <a:lnTo>
                  <a:pt x="168" y="103"/>
                </a:lnTo>
                <a:lnTo>
                  <a:pt x="167" y="105"/>
                </a:lnTo>
                <a:lnTo>
                  <a:pt x="167" y="107"/>
                </a:lnTo>
                <a:lnTo>
                  <a:pt x="168" y="108"/>
                </a:lnTo>
                <a:lnTo>
                  <a:pt x="168" y="110"/>
                </a:lnTo>
                <a:lnTo>
                  <a:pt x="167" y="112"/>
                </a:lnTo>
                <a:lnTo>
                  <a:pt x="165" y="112"/>
                </a:lnTo>
                <a:lnTo>
                  <a:pt x="163" y="113"/>
                </a:lnTo>
                <a:lnTo>
                  <a:pt x="162" y="115"/>
                </a:lnTo>
                <a:lnTo>
                  <a:pt x="160" y="117"/>
                </a:lnTo>
                <a:lnTo>
                  <a:pt x="158" y="118"/>
                </a:lnTo>
                <a:lnTo>
                  <a:pt x="158" y="120"/>
                </a:lnTo>
                <a:lnTo>
                  <a:pt x="158" y="122"/>
                </a:lnTo>
                <a:lnTo>
                  <a:pt x="158" y="123"/>
                </a:lnTo>
                <a:lnTo>
                  <a:pt x="158" y="125"/>
                </a:lnTo>
                <a:lnTo>
                  <a:pt x="158" y="127"/>
                </a:lnTo>
                <a:lnTo>
                  <a:pt x="157" y="128"/>
                </a:lnTo>
                <a:lnTo>
                  <a:pt x="157" y="130"/>
                </a:lnTo>
                <a:lnTo>
                  <a:pt x="155" y="132"/>
                </a:lnTo>
                <a:lnTo>
                  <a:pt x="155" y="133"/>
                </a:lnTo>
                <a:lnTo>
                  <a:pt x="155" y="135"/>
                </a:lnTo>
                <a:lnTo>
                  <a:pt x="157" y="137"/>
                </a:lnTo>
                <a:lnTo>
                  <a:pt x="157" y="138"/>
                </a:lnTo>
                <a:lnTo>
                  <a:pt x="157" y="140"/>
                </a:lnTo>
                <a:lnTo>
                  <a:pt x="155" y="140"/>
                </a:lnTo>
                <a:lnTo>
                  <a:pt x="155" y="142"/>
                </a:lnTo>
                <a:lnTo>
                  <a:pt x="153" y="142"/>
                </a:lnTo>
                <a:lnTo>
                  <a:pt x="153" y="143"/>
                </a:lnTo>
                <a:lnTo>
                  <a:pt x="152" y="145"/>
                </a:lnTo>
                <a:lnTo>
                  <a:pt x="152" y="147"/>
                </a:lnTo>
                <a:lnTo>
                  <a:pt x="150" y="148"/>
                </a:lnTo>
                <a:lnTo>
                  <a:pt x="150" y="150"/>
                </a:lnTo>
                <a:lnTo>
                  <a:pt x="148" y="150"/>
                </a:lnTo>
                <a:lnTo>
                  <a:pt x="148" y="152"/>
                </a:lnTo>
                <a:lnTo>
                  <a:pt x="152" y="158"/>
                </a:lnTo>
                <a:lnTo>
                  <a:pt x="155" y="160"/>
                </a:lnTo>
                <a:lnTo>
                  <a:pt x="153" y="162"/>
                </a:lnTo>
                <a:lnTo>
                  <a:pt x="152" y="163"/>
                </a:lnTo>
                <a:lnTo>
                  <a:pt x="152" y="165"/>
                </a:lnTo>
                <a:lnTo>
                  <a:pt x="152" y="167"/>
                </a:lnTo>
                <a:lnTo>
                  <a:pt x="152" y="168"/>
                </a:lnTo>
                <a:lnTo>
                  <a:pt x="152" y="170"/>
                </a:lnTo>
                <a:lnTo>
                  <a:pt x="153" y="172"/>
                </a:lnTo>
                <a:lnTo>
                  <a:pt x="153" y="173"/>
                </a:lnTo>
                <a:lnTo>
                  <a:pt x="155" y="173"/>
                </a:lnTo>
                <a:lnTo>
                  <a:pt x="155" y="175"/>
                </a:lnTo>
                <a:lnTo>
                  <a:pt x="157" y="175"/>
                </a:lnTo>
                <a:lnTo>
                  <a:pt x="158" y="173"/>
                </a:lnTo>
                <a:lnTo>
                  <a:pt x="158" y="172"/>
                </a:lnTo>
                <a:lnTo>
                  <a:pt x="158" y="170"/>
                </a:lnTo>
                <a:lnTo>
                  <a:pt x="160" y="168"/>
                </a:lnTo>
                <a:lnTo>
                  <a:pt x="162" y="168"/>
                </a:lnTo>
                <a:lnTo>
                  <a:pt x="163" y="168"/>
                </a:lnTo>
                <a:lnTo>
                  <a:pt x="163" y="170"/>
                </a:lnTo>
                <a:lnTo>
                  <a:pt x="165" y="168"/>
                </a:lnTo>
                <a:lnTo>
                  <a:pt x="167" y="170"/>
                </a:lnTo>
                <a:lnTo>
                  <a:pt x="167" y="172"/>
                </a:lnTo>
                <a:lnTo>
                  <a:pt x="167" y="173"/>
                </a:lnTo>
                <a:lnTo>
                  <a:pt x="168" y="173"/>
                </a:lnTo>
                <a:lnTo>
                  <a:pt x="170" y="175"/>
                </a:lnTo>
                <a:lnTo>
                  <a:pt x="172" y="177"/>
                </a:lnTo>
                <a:lnTo>
                  <a:pt x="174" y="177"/>
                </a:lnTo>
                <a:lnTo>
                  <a:pt x="174" y="178"/>
                </a:lnTo>
                <a:lnTo>
                  <a:pt x="175" y="178"/>
                </a:lnTo>
                <a:lnTo>
                  <a:pt x="177" y="180"/>
                </a:lnTo>
                <a:lnTo>
                  <a:pt x="177" y="182"/>
                </a:lnTo>
                <a:lnTo>
                  <a:pt x="179" y="183"/>
                </a:lnTo>
                <a:lnTo>
                  <a:pt x="180" y="183"/>
                </a:lnTo>
                <a:lnTo>
                  <a:pt x="182" y="185"/>
                </a:lnTo>
                <a:lnTo>
                  <a:pt x="180" y="185"/>
                </a:lnTo>
                <a:lnTo>
                  <a:pt x="179" y="187"/>
                </a:lnTo>
                <a:lnTo>
                  <a:pt x="177" y="188"/>
                </a:lnTo>
                <a:lnTo>
                  <a:pt x="175" y="188"/>
                </a:lnTo>
                <a:lnTo>
                  <a:pt x="174" y="190"/>
                </a:lnTo>
                <a:lnTo>
                  <a:pt x="172" y="190"/>
                </a:lnTo>
                <a:lnTo>
                  <a:pt x="170" y="192"/>
                </a:lnTo>
                <a:lnTo>
                  <a:pt x="168" y="195"/>
                </a:lnTo>
                <a:lnTo>
                  <a:pt x="170" y="197"/>
                </a:lnTo>
                <a:lnTo>
                  <a:pt x="168" y="197"/>
                </a:lnTo>
                <a:lnTo>
                  <a:pt x="167" y="198"/>
                </a:lnTo>
                <a:lnTo>
                  <a:pt x="165" y="198"/>
                </a:lnTo>
                <a:lnTo>
                  <a:pt x="165" y="200"/>
                </a:lnTo>
                <a:lnTo>
                  <a:pt x="163" y="200"/>
                </a:lnTo>
                <a:lnTo>
                  <a:pt x="162" y="202"/>
                </a:lnTo>
                <a:lnTo>
                  <a:pt x="162" y="203"/>
                </a:lnTo>
                <a:lnTo>
                  <a:pt x="160" y="205"/>
                </a:lnTo>
                <a:lnTo>
                  <a:pt x="160" y="207"/>
                </a:lnTo>
                <a:lnTo>
                  <a:pt x="158" y="207"/>
                </a:lnTo>
                <a:lnTo>
                  <a:pt x="155" y="207"/>
                </a:lnTo>
                <a:lnTo>
                  <a:pt x="153" y="207"/>
                </a:lnTo>
                <a:lnTo>
                  <a:pt x="147" y="207"/>
                </a:lnTo>
                <a:lnTo>
                  <a:pt x="145" y="207"/>
                </a:lnTo>
                <a:lnTo>
                  <a:pt x="145" y="210"/>
                </a:lnTo>
                <a:lnTo>
                  <a:pt x="145" y="213"/>
                </a:lnTo>
                <a:lnTo>
                  <a:pt x="143" y="213"/>
                </a:lnTo>
                <a:lnTo>
                  <a:pt x="142" y="213"/>
                </a:lnTo>
                <a:lnTo>
                  <a:pt x="140" y="213"/>
                </a:lnTo>
                <a:lnTo>
                  <a:pt x="138" y="212"/>
                </a:lnTo>
                <a:lnTo>
                  <a:pt x="138" y="213"/>
                </a:lnTo>
                <a:lnTo>
                  <a:pt x="137" y="213"/>
                </a:lnTo>
                <a:lnTo>
                  <a:pt x="137" y="215"/>
                </a:lnTo>
                <a:lnTo>
                  <a:pt x="138" y="217"/>
                </a:lnTo>
                <a:lnTo>
                  <a:pt x="138" y="218"/>
                </a:lnTo>
                <a:lnTo>
                  <a:pt x="140" y="218"/>
                </a:lnTo>
                <a:lnTo>
                  <a:pt x="140" y="220"/>
                </a:lnTo>
                <a:lnTo>
                  <a:pt x="142" y="220"/>
                </a:lnTo>
                <a:lnTo>
                  <a:pt x="140" y="220"/>
                </a:lnTo>
                <a:lnTo>
                  <a:pt x="142" y="220"/>
                </a:lnTo>
                <a:lnTo>
                  <a:pt x="142" y="222"/>
                </a:lnTo>
                <a:lnTo>
                  <a:pt x="140" y="222"/>
                </a:lnTo>
                <a:lnTo>
                  <a:pt x="138" y="222"/>
                </a:lnTo>
                <a:lnTo>
                  <a:pt x="137" y="222"/>
                </a:lnTo>
                <a:lnTo>
                  <a:pt x="135" y="222"/>
                </a:lnTo>
                <a:lnTo>
                  <a:pt x="133" y="222"/>
                </a:lnTo>
                <a:lnTo>
                  <a:pt x="133" y="223"/>
                </a:lnTo>
                <a:lnTo>
                  <a:pt x="132" y="223"/>
                </a:lnTo>
                <a:lnTo>
                  <a:pt x="132" y="225"/>
                </a:lnTo>
                <a:lnTo>
                  <a:pt x="130" y="225"/>
                </a:lnTo>
                <a:lnTo>
                  <a:pt x="128" y="225"/>
                </a:lnTo>
                <a:lnTo>
                  <a:pt x="128" y="227"/>
                </a:lnTo>
                <a:lnTo>
                  <a:pt x="127" y="227"/>
                </a:lnTo>
                <a:lnTo>
                  <a:pt x="127" y="228"/>
                </a:lnTo>
                <a:lnTo>
                  <a:pt x="125" y="228"/>
                </a:lnTo>
                <a:lnTo>
                  <a:pt x="123" y="228"/>
                </a:lnTo>
                <a:lnTo>
                  <a:pt x="123" y="230"/>
                </a:lnTo>
                <a:lnTo>
                  <a:pt x="122" y="230"/>
                </a:lnTo>
                <a:lnTo>
                  <a:pt x="122" y="232"/>
                </a:lnTo>
                <a:lnTo>
                  <a:pt x="120" y="232"/>
                </a:lnTo>
                <a:lnTo>
                  <a:pt x="118" y="230"/>
                </a:lnTo>
                <a:lnTo>
                  <a:pt x="117" y="230"/>
                </a:lnTo>
                <a:lnTo>
                  <a:pt x="117" y="228"/>
                </a:lnTo>
                <a:lnTo>
                  <a:pt x="115" y="227"/>
                </a:lnTo>
                <a:lnTo>
                  <a:pt x="112" y="223"/>
                </a:lnTo>
                <a:lnTo>
                  <a:pt x="112" y="222"/>
                </a:lnTo>
                <a:lnTo>
                  <a:pt x="110" y="222"/>
                </a:lnTo>
                <a:lnTo>
                  <a:pt x="110" y="220"/>
                </a:lnTo>
                <a:lnTo>
                  <a:pt x="108" y="220"/>
                </a:lnTo>
                <a:lnTo>
                  <a:pt x="108" y="218"/>
                </a:lnTo>
                <a:lnTo>
                  <a:pt x="107" y="218"/>
                </a:lnTo>
                <a:lnTo>
                  <a:pt x="107" y="217"/>
                </a:lnTo>
                <a:lnTo>
                  <a:pt x="105" y="215"/>
                </a:lnTo>
                <a:lnTo>
                  <a:pt x="105" y="213"/>
                </a:lnTo>
                <a:lnTo>
                  <a:pt x="105" y="212"/>
                </a:lnTo>
                <a:lnTo>
                  <a:pt x="105" y="208"/>
                </a:lnTo>
                <a:lnTo>
                  <a:pt x="105" y="207"/>
                </a:lnTo>
                <a:lnTo>
                  <a:pt x="105" y="205"/>
                </a:lnTo>
                <a:lnTo>
                  <a:pt x="105" y="203"/>
                </a:lnTo>
                <a:lnTo>
                  <a:pt x="105" y="202"/>
                </a:lnTo>
                <a:lnTo>
                  <a:pt x="105" y="200"/>
                </a:lnTo>
                <a:lnTo>
                  <a:pt x="105" y="198"/>
                </a:lnTo>
                <a:lnTo>
                  <a:pt x="105" y="197"/>
                </a:lnTo>
                <a:lnTo>
                  <a:pt x="105" y="195"/>
                </a:lnTo>
                <a:lnTo>
                  <a:pt x="105" y="193"/>
                </a:lnTo>
                <a:lnTo>
                  <a:pt x="105" y="192"/>
                </a:lnTo>
                <a:lnTo>
                  <a:pt x="105" y="188"/>
                </a:lnTo>
                <a:lnTo>
                  <a:pt x="108" y="188"/>
                </a:lnTo>
                <a:lnTo>
                  <a:pt x="108" y="187"/>
                </a:lnTo>
                <a:lnTo>
                  <a:pt x="108" y="183"/>
                </a:lnTo>
                <a:lnTo>
                  <a:pt x="108" y="180"/>
                </a:lnTo>
                <a:lnTo>
                  <a:pt x="108" y="178"/>
                </a:lnTo>
                <a:lnTo>
                  <a:pt x="107" y="172"/>
                </a:lnTo>
                <a:lnTo>
                  <a:pt x="107" y="170"/>
                </a:lnTo>
                <a:lnTo>
                  <a:pt x="107" y="168"/>
                </a:lnTo>
                <a:lnTo>
                  <a:pt x="107" y="165"/>
                </a:lnTo>
                <a:lnTo>
                  <a:pt x="107" y="163"/>
                </a:lnTo>
                <a:lnTo>
                  <a:pt x="105" y="163"/>
                </a:lnTo>
                <a:lnTo>
                  <a:pt x="102" y="163"/>
                </a:lnTo>
                <a:lnTo>
                  <a:pt x="100" y="163"/>
                </a:lnTo>
                <a:lnTo>
                  <a:pt x="90" y="163"/>
                </a:lnTo>
                <a:lnTo>
                  <a:pt x="87" y="163"/>
                </a:lnTo>
                <a:lnTo>
                  <a:pt x="83" y="163"/>
                </a:lnTo>
                <a:lnTo>
                  <a:pt x="80" y="163"/>
                </a:lnTo>
                <a:lnTo>
                  <a:pt x="77" y="163"/>
                </a:lnTo>
                <a:lnTo>
                  <a:pt x="72" y="163"/>
                </a:lnTo>
                <a:lnTo>
                  <a:pt x="73" y="163"/>
                </a:lnTo>
                <a:lnTo>
                  <a:pt x="75" y="162"/>
                </a:lnTo>
                <a:lnTo>
                  <a:pt x="75" y="160"/>
                </a:lnTo>
                <a:lnTo>
                  <a:pt x="80" y="153"/>
                </a:lnTo>
                <a:lnTo>
                  <a:pt x="80" y="152"/>
                </a:lnTo>
                <a:lnTo>
                  <a:pt x="80" y="150"/>
                </a:lnTo>
                <a:lnTo>
                  <a:pt x="80" y="148"/>
                </a:lnTo>
                <a:lnTo>
                  <a:pt x="80" y="147"/>
                </a:lnTo>
                <a:lnTo>
                  <a:pt x="82" y="147"/>
                </a:lnTo>
                <a:lnTo>
                  <a:pt x="82" y="145"/>
                </a:lnTo>
                <a:lnTo>
                  <a:pt x="82" y="143"/>
                </a:lnTo>
                <a:lnTo>
                  <a:pt x="83" y="142"/>
                </a:lnTo>
                <a:lnTo>
                  <a:pt x="85" y="138"/>
                </a:lnTo>
                <a:lnTo>
                  <a:pt x="85" y="137"/>
                </a:lnTo>
                <a:lnTo>
                  <a:pt x="85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32"/>
                </a:lnTo>
                <a:lnTo>
                  <a:pt x="85" y="132"/>
                </a:lnTo>
                <a:lnTo>
                  <a:pt x="85" y="130"/>
                </a:lnTo>
                <a:lnTo>
                  <a:pt x="83" y="130"/>
                </a:lnTo>
                <a:lnTo>
                  <a:pt x="82" y="128"/>
                </a:lnTo>
                <a:lnTo>
                  <a:pt x="80" y="128"/>
                </a:lnTo>
                <a:lnTo>
                  <a:pt x="80" y="127"/>
                </a:lnTo>
                <a:lnTo>
                  <a:pt x="78" y="127"/>
                </a:lnTo>
                <a:lnTo>
                  <a:pt x="77" y="127"/>
                </a:lnTo>
                <a:lnTo>
                  <a:pt x="77" y="125"/>
                </a:lnTo>
                <a:lnTo>
                  <a:pt x="75" y="125"/>
                </a:lnTo>
                <a:lnTo>
                  <a:pt x="75" y="123"/>
                </a:lnTo>
                <a:lnTo>
                  <a:pt x="75" y="122"/>
                </a:lnTo>
                <a:lnTo>
                  <a:pt x="75" y="120"/>
                </a:lnTo>
                <a:lnTo>
                  <a:pt x="73" y="120"/>
                </a:lnTo>
                <a:lnTo>
                  <a:pt x="73" y="118"/>
                </a:lnTo>
                <a:lnTo>
                  <a:pt x="73" y="117"/>
                </a:lnTo>
                <a:lnTo>
                  <a:pt x="72" y="117"/>
                </a:lnTo>
                <a:lnTo>
                  <a:pt x="72" y="115"/>
                </a:lnTo>
                <a:lnTo>
                  <a:pt x="72" y="113"/>
                </a:lnTo>
                <a:lnTo>
                  <a:pt x="72" y="112"/>
                </a:lnTo>
                <a:lnTo>
                  <a:pt x="70" y="112"/>
                </a:lnTo>
                <a:lnTo>
                  <a:pt x="68" y="112"/>
                </a:lnTo>
                <a:lnTo>
                  <a:pt x="67" y="112"/>
                </a:lnTo>
                <a:lnTo>
                  <a:pt x="65" y="112"/>
                </a:lnTo>
                <a:lnTo>
                  <a:pt x="63" y="112"/>
                </a:lnTo>
                <a:lnTo>
                  <a:pt x="62" y="112"/>
                </a:lnTo>
                <a:lnTo>
                  <a:pt x="58" y="108"/>
                </a:lnTo>
                <a:lnTo>
                  <a:pt x="57" y="105"/>
                </a:lnTo>
                <a:lnTo>
                  <a:pt x="57" y="103"/>
                </a:lnTo>
                <a:lnTo>
                  <a:pt x="55" y="103"/>
                </a:lnTo>
                <a:lnTo>
                  <a:pt x="55" y="102"/>
                </a:lnTo>
                <a:lnTo>
                  <a:pt x="47" y="102"/>
                </a:lnTo>
                <a:lnTo>
                  <a:pt x="45" y="102"/>
                </a:lnTo>
                <a:lnTo>
                  <a:pt x="40" y="102"/>
                </a:lnTo>
                <a:lnTo>
                  <a:pt x="37" y="102"/>
                </a:lnTo>
                <a:lnTo>
                  <a:pt x="35" y="102"/>
                </a:lnTo>
                <a:lnTo>
                  <a:pt x="35" y="103"/>
                </a:lnTo>
                <a:lnTo>
                  <a:pt x="33" y="103"/>
                </a:lnTo>
                <a:lnTo>
                  <a:pt x="33" y="102"/>
                </a:lnTo>
                <a:lnTo>
                  <a:pt x="32" y="98"/>
                </a:lnTo>
                <a:lnTo>
                  <a:pt x="30" y="98"/>
                </a:lnTo>
                <a:lnTo>
                  <a:pt x="30" y="96"/>
                </a:lnTo>
                <a:lnTo>
                  <a:pt x="30" y="95"/>
                </a:lnTo>
                <a:lnTo>
                  <a:pt x="28" y="93"/>
                </a:lnTo>
                <a:lnTo>
                  <a:pt x="27" y="93"/>
                </a:lnTo>
                <a:lnTo>
                  <a:pt x="27" y="91"/>
                </a:lnTo>
                <a:lnTo>
                  <a:pt x="28" y="91"/>
                </a:lnTo>
                <a:lnTo>
                  <a:pt x="32" y="91"/>
                </a:lnTo>
                <a:lnTo>
                  <a:pt x="35" y="90"/>
                </a:lnTo>
                <a:lnTo>
                  <a:pt x="35" y="88"/>
                </a:lnTo>
                <a:lnTo>
                  <a:pt x="33" y="86"/>
                </a:lnTo>
                <a:lnTo>
                  <a:pt x="33" y="85"/>
                </a:lnTo>
                <a:lnTo>
                  <a:pt x="32" y="83"/>
                </a:lnTo>
                <a:lnTo>
                  <a:pt x="32" y="81"/>
                </a:lnTo>
                <a:lnTo>
                  <a:pt x="32" y="80"/>
                </a:lnTo>
                <a:lnTo>
                  <a:pt x="30" y="78"/>
                </a:lnTo>
                <a:lnTo>
                  <a:pt x="28" y="78"/>
                </a:lnTo>
                <a:lnTo>
                  <a:pt x="28" y="76"/>
                </a:lnTo>
                <a:lnTo>
                  <a:pt x="27" y="76"/>
                </a:lnTo>
                <a:lnTo>
                  <a:pt x="27" y="75"/>
                </a:lnTo>
                <a:lnTo>
                  <a:pt x="28" y="73"/>
                </a:lnTo>
                <a:lnTo>
                  <a:pt x="30" y="71"/>
                </a:lnTo>
                <a:lnTo>
                  <a:pt x="32" y="70"/>
                </a:lnTo>
                <a:lnTo>
                  <a:pt x="33" y="68"/>
                </a:lnTo>
                <a:lnTo>
                  <a:pt x="33" y="66"/>
                </a:lnTo>
                <a:lnTo>
                  <a:pt x="33" y="63"/>
                </a:lnTo>
                <a:lnTo>
                  <a:pt x="32" y="61"/>
                </a:lnTo>
                <a:lnTo>
                  <a:pt x="30" y="60"/>
                </a:lnTo>
                <a:lnTo>
                  <a:pt x="30" y="58"/>
                </a:lnTo>
                <a:lnTo>
                  <a:pt x="28" y="56"/>
                </a:lnTo>
                <a:lnTo>
                  <a:pt x="28" y="55"/>
                </a:lnTo>
                <a:lnTo>
                  <a:pt x="27" y="55"/>
                </a:lnTo>
                <a:lnTo>
                  <a:pt x="27" y="53"/>
                </a:lnTo>
                <a:lnTo>
                  <a:pt x="27" y="51"/>
                </a:lnTo>
                <a:lnTo>
                  <a:pt x="25" y="50"/>
                </a:lnTo>
                <a:lnTo>
                  <a:pt x="25" y="48"/>
                </a:lnTo>
                <a:lnTo>
                  <a:pt x="23" y="46"/>
                </a:lnTo>
                <a:lnTo>
                  <a:pt x="23" y="45"/>
                </a:lnTo>
                <a:lnTo>
                  <a:pt x="23" y="43"/>
                </a:lnTo>
                <a:lnTo>
                  <a:pt x="22" y="41"/>
                </a:lnTo>
                <a:lnTo>
                  <a:pt x="20" y="40"/>
                </a:lnTo>
                <a:lnTo>
                  <a:pt x="20" y="38"/>
                </a:lnTo>
                <a:lnTo>
                  <a:pt x="20" y="36"/>
                </a:lnTo>
                <a:lnTo>
                  <a:pt x="22" y="35"/>
                </a:lnTo>
                <a:lnTo>
                  <a:pt x="23" y="33"/>
                </a:lnTo>
                <a:lnTo>
                  <a:pt x="23" y="31"/>
                </a:lnTo>
                <a:lnTo>
                  <a:pt x="22" y="31"/>
                </a:lnTo>
                <a:lnTo>
                  <a:pt x="20" y="31"/>
                </a:lnTo>
                <a:lnTo>
                  <a:pt x="18" y="31"/>
                </a:lnTo>
                <a:lnTo>
                  <a:pt x="17" y="31"/>
                </a:lnTo>
                <a:lnTo>
                  <a:pt x="15" y="30"/>
                </a:lnTo>
                <a:lnTo>
                  <a:pt x="13" y="30"/>
                </a:lnTo>
                <a:lnTo>
                  <a:pt x="12" y="30"/>
                </a:lnTo>
                <a:lnTo>
                  <a:pt x="10" y="30"/>
                </a:lnTo>
                <a:lnTo>
                  <a:pt x="8" y="30"/>
                </a:lnTo>
                <a:lnTo>
                  <a:pt x="8" y="28"/>
                </a:lnTo>
                <a:lnTo>
                  <a:pt x="7" y="28"/>
                </a:lnTo>
                <a:lnTo>
                  <a:pt x="5" y="28"/>
                </a:lnTo>
                <a:lnTo>
                  <a:pt x="5" y="26"/>
                </a:lnTo>
                <a:lnTo>
                  <a:pt x="3" y="25"/>
                </a:lnTo>
                <a:lnTo>
                  <a:pt x="3" y="23"/>
                </a:lnTo>
                <a:lnTo>
                  <a:pt x="2" y="21"/>
                </a:lnTo>
                <a:lnTo>
                  <a:pt x="2" y="23"/>
                </a:lnTo>
                <a:lnTo>
                  <a:pt x="0" y="23"/>
                </a:lnTo>
                <a:lnTo>
                  <a:pt x="0" y="21"/>
                </a:lnTo>
                <a:lnTo>
                  <a:pt x="2" y="18"/>
                </a:lnTo>
                <a:lnTo>
                  <a:pt x="3" y="18"/>
                </a:lnTo>
                <a:lnTo>
                  <a:pt x="3" y="16"/>
                </a:lnTo>
                <a:lnTo>
                  <a:pt x="5" y="15"/>
                </a:lnTo>
                <a:lnTo>
                  <a:pt x="5" y="13"/>
                </a:lnTo>
                <a:lnTo>
                  <a:pt x="7" y="11"/>
                </a:lnTo>
                <a:lnTo>
                  <a:pt x="7" y="10"/>
                </a:lnTo>
                <a:lnTo>
                  <a:pt x="8" y="10"/>
                </a:lnTo>
                <a:lnTo>
                  <a:pt x="8" y="6"/>
                </a:lnTo>
                <a:lnTo>
                  <a:pt x="10" y="6"/>
                </a:lnTo>
                <a:lnTo>
                  <a:pt x="12" y="5"/>
                </a:lnTo>
                <a:lnTo>
                  <a:pt x="13" y="5"/>
                </a:lnTo>
                <a:lnTo>
                  <a:pt x="15" y="6"/>
                </a:lnTo>
                <a:lnTo>
                  <a:pt x="17" y="8"/>
                </a:lnTo>
                <a:lnTo>
                  <a:pt x="17" y="10"/>
                </a:lnTo>
                <a:lnTo>
                  <a:pt x="18" y="10"/>
                </a:lnTo>
                <a:lnTo>
                  <a:pt x="18" y="11"/>
                </a:lnTo>
                <a:lnTo>
                  <a:pt x="20" y="11"/>
                </a:lnTo>
                <a:lnTo>
                  <a:pt x="23" y="10"/>
                </a:lnTo>
                <a:lnTo>
                  <a:pt x="25" y="6"/>
                </a:lnTo>
                <a:lnTo>
                  <a:pt x="27" y="5"/>
                </a:lnTo>
                <a:lnTo>
                  <a:pt x="28" y="5"/>
                </a:lnTo>
                <a:lnTo>
                  <a:pt x="30" y="5"/>
                </a:lnTo>
                <a:lnTo>
                  <a:pt x="32" y="5"/>
                </a:lnTo>
                <a:lnTo>
                  <a:pt x="35" y="5"/>
                </a:lnTo>
                <a:lnTo>
                  <a:pt x="37" y="5"/>
                </a:lnTo>
                <a:lnTo>
                  <a:pt x="37" y="3"/>
                </a:lnTo>
                <a:lnTo>
                  <a:pt x="37" y="1"/>
                </a:lnTo>
                <a:lnTo>
                  <a:pt x="37" y="0"/>
                </a:lnTo>
                <a:lnTo>
                  <a:pt x="38" y="0"/>
                </a:lnTo>
                <a:lnTo>
                  <a:pt x="40" y="1"/>
                </a:lnTo>
                <a:lnTo>
                  <a:pt x="42" y="1"/>
                </a:lnTo>
                <a:close/>
              </a:path>
            </a:pathLst>
          </a:custGeom>
          <a:solidFill>
            <a:srgbClr val="D47F8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2"/>
          <p:cNvSpPr>
            <a:spLocks noEditPoints="1"/>
          </p:cNvSpPr>
          <p:nvPr/>
        </p:nvSpPr>
        <p:spPr bwMode="auto">
          <a:xfrm>
            <a:off x="4171951" y="5411788"/>
            <a:ext cx="760413" cy="420688"/>
          </a:xfrm>
          <a:custGeom>
            <a:avLst/>
            <a:gdLst/>
            <a:ahLst/>
            <a:cxnLst>
              <a:cxn ang="0">
                <a:pos x="289" y="232"/>
              </a:cxn>
              <a:cxn ang="0">
                <a:pos x="247" y="222"/>
              </a:cxn>
              <a:cxn ang="0">
                <a:pos x="260" y="230"/>
              </a:cxn>
              <a:cxn ang="0">
                <a:pos x="240" y="208"/>
              </a:cxn>
              <a:cxn ang="0">
                <a:pos x="175" y="203"/>
              </a:cxn>
              <a:cxn ang="0">
                <a:pos x="177" y="178"/>
              </a:cxn>
              <a:cxn ang="0">
                <a:pos x="224" y="172"/>
              </a:cxn>
              <a:cxn ang="0">
                <a:pos x="237" y="205"/>
              </a:cxn>
              <a:cxn ang="0">
                <a:pos x="240" y="242"/>
              </a:cxn>
              <a:cxn ang="0">
                <a:pos x="199" y="225"/>
              </a:cxn>
              <a:cxn ang="0">
                <a:pos x="195" y="197"/>
              </a:cxn>
              <a:cxn ang="0">
                <a:pos x="199" y="185"/>
              </a:cxn>
              <a:cxn ang="0">
                <a:pos x="180" y="185"/>
              </a:cxn>
              <a:cxn ang="0">
                <a:pos x="207" y="167"/>
              </a:cxn>
              <a:cxn ang="0">
                <a:pos x="88" y="128"/>
              </a:cxn>
              <a:cxn ang="0">
                <a:pos x="98" y="123"/>
              </a:cxn>
              <a:cxn ang="0">
                <a:pos x="135" y="117"/>
              </a:cxn>
              <a:cxn ang="0">
                <a:pos x="77" y="102"/>
              </a:cxn>
              <a:cxn ang="0">
                <a:pos x="474" y="97"/>
              </a:cxn>
              <a:cxn ang="0">
                <a:pos x="364" y="21"/>
              </a:cxn>
              <a:cxn ang="0">
                <a:pos x="369" y="18"/>
              </a:cxn>
              <a:cxn ang="0">
                <a:pos x="426" y="25"/>
              </a:cxn>
              <a:cxn ang="0">
                <a:pos x="462" y="62"/>
              </a:cxn>
              <a:cxn ang="0">
                <a:pos x="477" y="108"/>
              </a:cxn>
              <a:cxn ang="0">
                <a:pos x="421" y="130"/>
              </a:cxn>
              <a:cxn ang="0">
                <a:pos x="372" y="200"/>
              </a:cxn>
              <a:cxn ang="0">
                <a:pos x="394" y="262"/>
              </a:cxn>
              <a:cxn ang="0">
                <a:pos x="322" y="252"/>
              </a:cxn>
              <a:cxn ang="0">
                <a:pos x="252" y="259"/>
              </a:cxn>
              <a:cxn ang="0">
                <a:pos x="275" y="232"/>
              </a:cxn>
              <a:cxn ang="0">
                <a:pos x="336" y="225"/>
              </a:cxn>
              <a:cxn ang="0">
                <a:pos x="310" y="223"/>
              </a:cxn>
              <a:cxn ang="0">
                <a:pos x="265" y="217"/>
              </a:cxn>
              <a:cxn ang="0">
                <a:pos x="272" y="188"/>
              </a:cxn>
              <a:cxn ang="0">
                <a:pos x="259" y="200"/>
              </a:cxn>
              <a:cxn ang="0">
                <a:pos x="239" y="200"/>
              </a:cxn>
              <a:cxn ang="0">
                <a:pos x="232" y="153"/>
              </a:cxn>
              <a:cxn ang="0">
                <a:pos x="200" y="135"/>
              </a:cxn>
              <a:cxn ang="0">
                <a:pos x="185" y="158"/>
              </a:cxn>
              <a:cxn ang="0">
                <a:pos x="182" y="137"/>
              </a:cxn>
              <a:cxn ang="0">
                <a:pos x="170" y="163"/>
              </a:cxn>
              <a:cxn ang="0">
                <a:pos x="162" y="170"/>
              </a:cxn>
              <a:cxn ang="0">
                <a:pos x="125" y="138"/>
              </a:cxn>
              <a:cxn ang="0">
                <a:pos x="157" y="122"/>
              </a:cxn>
              <a:cxn ang="0">
                <a:pos x="115" y="132"/>
              </a:cxn>
              <a:cxn ang="0">
                <a:pos x="135" y="117"/>
              </a:cxn>
              <a:cxn ang="0">
                <a:pos x="144" y="107"/>
              </a:cxn>
              <a:cxn ang="0">
                <a:pos x="134" y="103"/>
              </a:cxn>
              <a:cxn ang="0">
                <a:pos x="115" y="80"/>
              </a:cxn>
              <a:cxn ang="0">
                <a:pos x="122" y="105"/>
              </a:cxn>
              <a:cxn ang="0">
                <a:pos x="98" y="118"/>
              </a:cxn>
              <a:cxn ang="0">
                <a:pos x="88" y="92"/>
              </a:cxn>
              <a:cxn ang="0">
                <a:pos x="78" y="83"/>
              </a:cxn>
              <a:cxn ang="0">
                <a:pos x="53" y="88"/>
              </a:cxn>
              <a:cxn ang="0">
                <a:pos x="50" y="83"/>
              </a:cxn>
              <a:cxn ang="0">
                <a:pos x="22" y="107"/>
              </a:cxn>
              <a:cxn ang="0">
                <a:pos x="43" y="72"/>
              </a:cxn>
              <a:cxn ang="0">
                <a:pos x="117" y="50"/>
              </a:cxn>
              <a:cxn ang="0">
                <a:pos x="175" y="60"/>
              </a:cxn>
              <a:cxn ang="0">
                <a:pos x="225" y="97"/>
              </a:cxn>
              <a:cxn ang="0">
                <a:pos x="262" y="140"/>
              </a:cxn>
              <a:cxn ang="0">
                <a:pos x="309" y="113"/>
              </a:cxn>
              <a:cxn ang="0">
                <a:pos x="352" y="31"/>
              </a:cxn>
            </a:cxnLst>
            <a:rect l="0" t="0" r="r" b="b"/>
            <a:pathLst>
              <a:path w="479" h="265">
                <a:moveTo>
                  <a:pt x="249" y="238"/>
                </a:moveTo>
                <a:lnTo>
                  <a:pt x="249" y="240"/>
                </a:lnTo>
                <a:lnTo>
                  <a:pt x="249" y="238"/>
                </a:lnTo>
                <a:close/>
                <a:moveTo>
                  <a:pt x="249" y="238"/>
                </a:moveTo>
                <a:lnTo>
                  <a:pt x="249" y="240"/>
                </a:lnTo>
                <a:lnTo>
                  <a:pt x="247" y="240"/>
                </a:lnTo>
                <a:lnTo>
                  <a:pt x="247" y="238"/>
                </a:lnTo>
                <a:lnTo>
                  <a:pt x="249" y="238"/>
                </a:lnTo>
                <a:close/>
                <a:moveTo>
                  <a:pt x="242" y="238"/>
                </a:moveTo>
                <a:lnTo>
                  <a:pt x="240" y="238"/>
                </a:lnTo>
                <a:lnTo>
                  <a:pt x="242" y="238"/>
                </a:lnTo>
                <a:close/>
                <a:moveTo>
                  <a:pt x="344" y="238"/>
                </a:moveTo>
                <a:lnTo>
                  <a:pt x="346" y="238"/>
                </a:lnTo>
                <a:lnTo>
                  <a:pt x="344" y="238"/>
                </a:lnTo>
                <a:close/>
                <a:moveTo>
                  <a:pt x="242" y="237"/>
                </a:moveTo>
                <a:lnTo>
                  <a:pt x="240" y="237"/>
                </a:lnTo>
                <a:lnTo>
                  <a:pt x="242" y="237"/>
                </a:lnTo>
                <a:close/>
                <a:moveTo>
                  <a:pt x="252" y="235"/>
                </a:moveTo>
                <a:lnTo>
                  <a:pt x="252" y="237"/>
                </a:lnTo>
                <a:lnTo>
                  <a:pt x="250" y="237"/>
                </a:lnTo>
                <a:lnTo>
                  <a:pt x="252" y="237"/>
                </a:lnTo>
                <a:lnTo>
                  <a:pt x="250" y="237"/>
                </a:lnTo>
                <a:lnTo>
                  <a:pt x="250" y="235"/>
                </a:lnTo>
                <a:lnTo>
                  <a:pt x="252" y="235"/>
                </a:lnTo>
                <a:close/>
                <a:moveTo>
                  <a:pt x="255" y="235"/>
                </a:moveTo>
                <a:lnTo>
                  <a:pt x="254" y="235"/>
                </a:lnTo>
                <a:lnTo>
                  <a:pt x="254" y="237"/>
                </a:lnTo>
                <a:lnTo>
                  <a:pt x="252" y="237"/>
                </a:lnTo>
                <a:lnTo>
                  <a:pt x="252" y="235"/>
                </a:lnTo>
                <a:lnTo>
                  <a:pt x="254" y="235"/>
                </a:lnTo>
                <a:lnTo>
                  <a:pt x="255" y="235"/>
                </a:lnTo>
                <a:close/>
                <a:moveTo>
                  <a:pt x="249" y="233"/>
                </a:moveTo>
                <a:lnTo>
                  <a:pt x="250" y="233"/>
                </a:lnTo>
                <a:lnTo>
                  <a:pt x="250" y="235"/>
                </a:lnTo>
                <a:lnTo>
                  <a:pt x="249" y="235"/>
                </a:lnTo>
                <a:lnTo>
                  <a:pt x="249" y="237"/>
                </a:lnTo>
                <a:lnTo>
                  <a:pt x="247" y="237"/>
                </a:lnTo>
                <a:lnTo>
                  <a:pt x="249" y="235"/>
                </a:lnTo>
                <a:lnTo>
                  <a:pt x="247" y="235"/>
                </a:lnTo>
                <a:lnTo>
                  <a:pt x="249" y="235"/>
                </a:lnTo>
                <a:lnTo>
                  <a:pt x="249" y="233"/>
                </a:lnTo>
                <a:close/>
                <a:moveTo>
                  <a:pt x="247" y="233"/>
                </a:moveTo>
                <a:lnTo>
                  <a:pt x="249" y="233"/>
                </a:lnTo>
                <a:lnTo>
                  <a:pt x="247" y="233"/>
                </a:lnTo>
                <a:lnTo>
                  <a:pt x="247" y="235"/>
                </a:lnTo>
                <a:lnTo>
                  <a:pt x="247" y="237"/>
                </a:lnTo>
                <a:lnTo>
                  <a:pt x="247" y="235"/>
                </a:lnTo>
                <a:lnTo>
                  <a:pt x="247" y="237"/>
                </a:lnTo>
                <a:lnTo>
                  <a:pt x="247" y="235"/>
                </a:lnTo>
                <a:lnTo>
                  <a:pt x="245" y="235"/>
                </a:lnTo>
                <a:lnTo>
                  <a:pt x="245" y="233"/>
                </a:lnTo>
                <a:lnTo>
                  <a:pt x="247" y="233"/>
                </a:lnTo>
                <a:close/>
                <a:moveTo>
                  <a:pt x="254" y="233"/>
                </a:moveTo>
                <a:lnTo>
                  <a:pt x="252" y="233"/>
                </a:lnTo>
                <a:lnTo>
                  <a:pt x="254" y="233"/>
                </a:lnTo>
                <a:close/>
                <a:moveTo>
                  <a:pt x="289" y="230"/>
                </a:moveTo>
                <a:lnTo>
                  <a:pt x="289" y="232"/>
                </a:lnTo>
                <a:lnTo>
                  <a:pt x="287" y="232"/>
                </a:lnTo>
                <a:lnTo>
                  <a:pt x="287" y="230"/>
                </a:lnTo>
                <a:lnTo>
                  <a:pt x="287" y="232"/>
                </a:lnTo>
                <a:lnTo>
                  <a:pt x="287" y="230"/>
                </a:lnTo>
                <a:lnTo>
                  <a:pt x="289" y="230"/>
                </a:lnTo>
                <a:close/>
                <a:moveTo>
                  <a:pt x="247" y="230"/>
                </a:moveTo>
                <a:lnTo>
                  <a:pt x="247" y="232"/>
                </a:lnTo>
                <a:lnTo>
                  <a:pt x="245" y="232"/>
                </a:lnTo>
                <a:lnTo>
                  <a:pt x="245" y="230"/>
                </a:lnTo>
                <a:lnTo>
                  <a:pt x="247" y="230"/>
                </a:lnTo>
                <a:close/>
                <a:moveTo>
                  <a:pt x="249" y="230"/>
                </a:moveTo>
                <a:lnTo>
                  <a:pt x="250" y="230"/>
                </a:lnTo>
                <a:lnTo>
                  <a:pt x="249" y="230"/>
                </a:lnTo>
                <a:lnTo>
                  <a:pt x="247" y="230"/>
                </a:lnTo>
                <a:lnTo>
                  <a:pt x="249" y="230"/>
                </a:lnTo>
                <a:lnTo>
                  <a:pt x="249" y="228"/>
                </a:lnTo>
                <a:lnTo>
                  <a:pt x="249" y="230"/>
                </a:lnTo>
                <a:lnTo>
                  <a:pt x="250" y="230"/>
                </a:lnTo>
                <a:lnTo>
                  <a:pt x="249" y="230"/>
                </a:lnTo>
                <a:close/>
                <a:moveTo>
                  <a:pt x="280" y="227"/>
                </a:moveTo>
                <a:lnTo>
                  <a:pt x="282" y="227"/>
                </a:lnTo>
                <a:lnTo>
                  <a:pt x="284" y="227"/>
                </a:lnTo>
                <a:lnTo>
                  <a:pt x="284" y="228"/>
                </a:lnTo>
                <a:lnTo>
                  <a:pt x="285" y="228"/>
                </a:lnTo>
                <a:lnTo>
                  <a:pt x="287" y="228"/>
                </a:lnTo>
                <a:lnTo>
                  <a:pt x="287" y="230"/>
                </a:lnTo>
                <a:lnTo>
                  <a:pt x="285" y="230"/>
                </a:lnTo>
                <a:lnTo>
                  <a:pt x="284" y="230"/>
                </a:lnTo>
                <a:lnTo>
                  <a:pt x="282" y="230"/>
                </a:lnTo>
                <a:lnTo>
                  <a:pt x="280" y="230"/>
                </a:lnTo>
                <a:lnTo>
                  <a:pt x="280" y="228"/>
                </a:lnTo>
                <a:lnTo>
                  <a:pt x="279" y="228"/>
                </a:lnTo>
                <a:lnTo>
                  <a:pt x="277" y="228"/>
                </a:lnTo>
                <a:lnTo>
                  <a:pt x="275" y="228"/>
                </a:lnTo>
                <a:lnTo>
                  <a:pt x="274" y="228"/>
                </a:lnTo>
                <a:lnTo>
                  <a:pt x="275" y="228"/>
                </a:lnTo>
                <a:lnTo>
                  <a:pt x="275" y="227"/>
                </a:lnTo>
                <a:lnTo>
                  <a:pt x="277" y="227"/>
                </a:lnTo>
                <a:lnTo>
                  <a:pt x="279" y="227"/>
                </a:lnTo>
                <a:lnTo>
                  <a:pt x="280" y="227"/>
                </a:lnTo>
                <a:close/>
                <a:moveTo>
                  <a:pt x="324" y="225"/>
                </a:moveTo>
                <a:lnTo>
                  <a:pt x="324" y="223"/>
                </a:lnTo>
                <a:lnTo>
                  <a:pt x="324" y="225"/>
                </a:lnTo>
                <a:close/>
                <a:moveTo>
                  <a:pt x="249" y="225"/>
                </a:moveTo>
                <a:lnTo>
                  <a:pt x="249" y="223"/>
                </a:lnTo>
                <a:lnTo>
                  <a:pt x="250" y="223"/>
                </a:lnTo>
                <a:lnTo>
                  <a:pt x="249" y="223"/>
                </a:lnTo>
                <a:lnTo>
                  <a:pt x="249" y="225"/>
                </a:lnTo>
                <a:close/>
                <a:moveTo>
                  <a:pt x="249" y="222"/>
                </a:moveTo>
                <a:lnTo>
                  <a:pt x="249" y="223"/>
                </a:lnTo>
                <a:lnTo>
                  <a:pt x="247" y="223"/>
                </a:lnTo>
                <a:lnTo>
                  <a:pt x="247" y="225"/>
                </a:lnTo>
                <a:lnTo>
                  <a:pt x="247" y="223"/>
                </a:lnTo>
                <a:lnTo>
                  <a:pt x="249" y="223"/>
                </a:lnTo>
                <a:lnTo>
                  <a:pt x="249" y="222"/>
                </a:lnTo>
                <a:close/>
                <a:moveTo>
                  <a:pt x="249" y="222"/>
                </a:moveTo>
                <a:lnTo>
                  <a:pt x="247" y="222"/>
                </a:lnTo>
                <a:lnTo>
                  <a:pt x="249" y="222"/>
                </a:lnTo>
                <a:close/>
                <a:moveTo>
                  <a:pt x="259" y="217"/>
                </a:moveTo>
                <a:lnTo>
                  <a:pt x="259" y="218"/>
                </a:lnTo>
                <a:lnTo>
                  <a:pt x="260" y="218"/>
                </a:lnTo>
                <a:lnTo>
                  <a:pt x="262" y="218"/>
                </a:lnTo>
                <a:lnTo>
                  <a:pt x="262" y="220"/>
                </a:lnTo>
                <a:lnTo>
                  <a:pt x="264" y="220"/>
                </a:lnTo>
                <a:lnTo>
                  <a:pt x="262" y="220"/>
                </a:lnTo>
                <a:lnTo>
                  <a:pt x="264" y="220"/>
                </a:lnTo>
                <a:lnTo>
                  <a:pt x="262" y="220"/>
                </a:lnTo>
                <a:lnTo>
                  <a:pt x="264" y="220"/>
                </a:lnTo>
                <a:lnTo>
                  <a:pt x="264" y="222"/>
                </a:lnTo>
                <a:lnTo>
                  <a:pt x="265" y="222"/>
                </a:lnTo>
                <a:lnTo>
                  <a:pt x="265" y="223"/>
                </a:lnTo>
                <a:lnTo>
                  <a:pt x="265" y="225"/>
                </a:lnTo>
                <a:lnTo>
                  <a:pt x="264" y="225"/>
                </a:lnTo>
                <a:lnTo>
                  <a:pt x="262" y="225"/>
                </a:lnTo>
                <a:lnTo>
                  <a:pt x="264" y="225"/>
                </a:lnTo>
                <a:lnTo>
                  <a:pt x="264" y="227"/>
                </a:lnTo>
                <a:lnTo>
                  <a:pt x="265" y="227"/>
                </a:lnTo>
                <a:lnTo>
                  <a:pt x="264" y="227"/>
                </a:lnTo>
                <a:lnTo>
                  <a:pt x="262" y="227"/>
                </a:lnTo>
                <a:lnTo>
                  <a:pt x="262" y="228"/>
                </a:lnTo>
                <a:lnTo>
                  <a:pt x="262" y="230"/>
                </a:lnTo>
                <a:lnTo>
                  <a:pt x="260" y="230"/>
                </a:lnTo>
                <a:lnTo>
                  <a:pt x="260" y="232"/>
                </a:lnTo>
                <a:lnTo>
                  <a:pt x="260" y="233"/>
                </a:lnTo>
                <a:lnTo>
                  <a:pt x="259" y="233"/>
                </a:lnTo>
                <a:lnTo>
                  <a:pt x="259" y="235"/>
                </a:lnTo>
                <a:lnTo>
                  <a:pt x="259" y="237"/>
                </a:lnTo>
                <a:lnTo>
                  <a:pt x="259" y="238"/>
                </a:lnTo>
                <a:lnTo>
                  <a:pt x="257" y="238"/>
                </a:lnTo>
                <a:lnTo>
                  <a:pt x="257" y="240"/>
                </a:lnTo>
                <a:lnTo>
                  <a:pt x="255" y="240"/>
                </a:lnTo>
                <a:lnTo>
                  <a:pt x="257" y="240"/>
                </a:lnTo>
                <a:lnTo>
                  <a:pt x="255" y="240"/>
                </a:lnTo>
                <a:lnTo>
                  <a:pt x="254" y="240"/>
                </a:lnTo>
                <a:lnTo>
                  <a:pt x="255" y="240"/>
                </a:lnTo>
                <a:lnTo>
                  <a:pt x="254" y="240"/>
                </a:lnTo>
                <a:lnTo>
                  <a:pt x="254" y="238"/>
                </a:lnTo>
                <a:lnTo>
                  <a:pt x="255" y="238"/>
                </a:lnTo>
                <a:lnTo>
                  <a:pt x="254" y="238"/>
                </a:lnTo>
                <a:lnTo>
                  <a:pt x="255" y="238"/>
                </a:lnTo>
                <a:lnTo>
                  <a:pt x="255" y="237"/>
                </a:lnTo>
                <a:lnTo>
                  <a:pt x="257" y="237"/>
                </a:lnTo>
                <a:lnTo>
                  <a:pt x="257" y="235"/>
                </a:lnTo>
                <a:lnTo>
                  <a:pt x="257" y="233"/>
                </a:lnTo>
                <a:lnTo>
                  <a:pt x="259" y="233"/>
                </a:lnTo>
                <a:lnTo>
                  <a:pt x="259" y="232"/>
                </a:lnTo>
                <a:lnTo>
                  <a:pt x="257" y="232"/>
                </a:lnTo>
                <a:lnTo>
                  <a:pt x="259" y="232"/>
                </a:lnTo>
                <a:lnTo>
                  <a:pt x="259" y="230"/>
                </a:lnTo>
                <a:lnTo>
                  <a:pt x="260" y="230"/>
                </a:lnTo>
                <a:lnTo>
                  <a:pt x="260" y="228"/>
                </a:lnTo>
                <a:lnTo>
                  <a:pt x="259" y="228"/>
                </a:lnTo>
                <a:lnTo>
                  <a:pt x="260" y="228"/>
                </a:lnTo>
                <a:lnTo>
                  <a:pt x="260" y="230"/>
                </a:lnTo>
                <a:lnTo>
                  <a:pt x="260" y="228"/>
                </a:lnTo>
                <a:lnTo>
                  <a:pt x="260" y="227"/>
                </a:lnTo>
                <a:lnTo>
                  <a:pt x="259" y="227"/>
                </a:lnTo>
                <a:lnTo>
                  <a:pt x="259" y="228"/>
                </a:lnTo>
                <a:lnTo>
                  <a:pt x="259" y="230"/>
                </a:lnTo>
                <a:lnTo>
                  <a:pt x="257" y="230"/>
                </a:lnTo>
                <a:lnTo>
                  <a:pt x="257" y="232"/>
                </a:lnTo>
                <a:lnTo>
                  <a:pt x="257" y="233"/>
                </a:lnTo>
                <a:lnTo>
                  <a:pt x="255" y="233"/>
                </a:lnTo>
                <a:lnTo>
                  <a:pt x="254" y="233"/>
                </a:lnTo>
                <a:lnTo>
                  <a:pt x="255" y="233"/>
                </a:lnTo>
                <a:lnTo>
                  <a:pt x="255" y="232"/>
                </a:lnTo>
                <a:lnTo>
                  <a:pt x="254" y="232"/>
                </a:lnTo>
                <a:lnTo>
                  <a:pt x="254" y="233"/>
                </a:lnTo>
                <a:lnTo>
                  <a:pt x="254" y="232"/>
                </a:lnTo>
                <a:lnTo>
                  <a:pt x="254" y="233"/>
                </a:lnTo>
                <a:lnTo>
                  <a:pt x="252" y="233"/>
                </a:lnTo>
                <a:lnTo>
                  <a:pt x="252" y="232"/>
                </a:lnTo>
                <a:lnTo>
                  <a:pt x="252" y="230"/>
                </a:lnTo>
                <a:lnTo>
                  <a:pt x="252" y="232"/>
                </a:lnTo>
                <a:lnTo>
                  <a:pt x="250" y="230"/>
                </a:lnTo>
                <a:lnTo>
                  <a:pt x="250" y="232"/>
                </a:lnTo>
                <a:lnTo>
                  <a:pt x="250" y="230"/>
                </a:lnTo>
                <a:lnTo>
                  <a:pt x="250" y="228"/>
                </a:lnTo>
                <a:lnTo>
                  <a:pt x="252" y="228"/>
                </a:lnTo>
                <a:lnTo>
                  <a:pt x="252" y="227"/>
                </a:lnTo>
                <a:lnTo>
                  <a:pt x="254" y="227"/>
                </a:lnTo>
                <a:lnTo>
                  <a:pt x="252" y="227"/>
                </a:lnTo>
                <a:lnTo>
                  <a:pt x="252" y="225"/>
                </a:lnTo>
                <a:lnTo>
                  <a:pt x="254" y="225"/>
                </a:lnTo>
                <a:lnTo>
                  <a:pt x="254" y="227"/>
                </a:lnTo>
                <a:lnTo>
                  <a:pt x="254" y="225"/>
                </a:lnTo>
                <a:lnTo>
                  <a:pt x="254" y="227"/>
                </a:lnTo>
                <a:lnTo>
                  <a:pt x="254" y="225"/>
                </a:lnTo>
                <a:lnTo>
                  <a:pt x="255" y="225"/>
                </a:lnTo>
                <a:lnTo>
                  <a:pt x="254" y="225"/>
                </a:lnTo>
                <a:lnTo>
                  <a:pt x="255" y="225"/>
                </a:lnTo>
                <a:lnTo>
                  <a:pt x="255" y="223"/>
                </a:lnTo>
                <a:lnTo>
                  <a:pt x="257" y="223"/>
                </a:lnTo>
                <a:lnTo>
                  <a:pt x="255" y="223"/>
                </a:lnTo>
                <a:lnTo>
                  <a:pt x="255" y="222"/>
                </a:lnTo>
                <a:lnTo>
                  <a:pt x="257" y="222"/>
                </a:lnTo>
                <a:lnTo>
                  <a:pt x="255" y="222"/>
                </a:lnTo>
                <a:lnTo>
                  <a:pt x="255" y="220"/>
                </a:lnTo>
                <a:lnTo>
                  <a:pt x="257" y="220"/>
                </a:lnTo>
                <a:lnTo>
                  <a:pt x="257" y="218"/>
                </a:lnTo>
                <a:lnTo>
                  <a:pt x="259" y="218"/>
                </a:lnTo>
                <a:lnTo>
                  <a:pt x="259" y="217"/>
                </a:lnTo>
                <a:close/>
                <a:moveTo>
                  <a:pt x="239" y="217"/>
                </a:moveTo>
                <a:lnTo>
                  <a:pt x="239" y="215"/>
                </a:lnTo>
                <a:lnTo>
                  <a:pt x="239" y="217"/>
                </a:lnTo>
                <a:close/>
                <a:moveTo>
                  <a:pt x="257" y="212"/>
                </a:moveTo>
                <a:lnTo>
                  <a:pt x="257" y="213"/>
                </a:lnTo>
                <a:lnTo>
                  <a:pt x="257" y="212"/>
                </a:lnTo>
                <a:close/>
                <a:moveTo>
                  <a:pt x="239" y="207"/>
                </a:moveTo>
                <a:lnTo>
                  <a:pt x="239" y="208"/>
                </a:lnTo>
                <a:lnTo>
                  <a:pt x="240" y="208"/>
                </a:lnTo>
                <a:lnTo>
                  <a:pt x="240" y="210"/>
                </a:lnTo>
                <a:lnTo>
                  <a:pt x="242" y="210"/>
                </a:lnTo>
                <a:lnTo>
                  <a:pt x="242" y="212"/>
                </a:lnTo>
                <a:lnTo>
                  <a:pt x="242" y="213"/>
                </a:lnTo>
                <a:lnTo>
                  <a:pt x="244" y="213"/>
                </a:lnTo>
                <a:lnTo>
                  <a:pt x="244" y="215"/>
                </a:lnTo>
                <a:lnTo>
                  <a:pt x="244" y="217"/>
                </a:lnTo>
                <a:lnTo>
                  <a:pt x="244" y="215"/>
                </a:lnTo>
                <a:lnTo>
                  <a:pt x="245" y="215"/>
                </a:lnTo>
                <a:lnTo>
                  <a:pt x="245" y="217"/>
                </a:lnTo>
                <a:lnTo>
                  <a:pt x="245" y="218"/>
                </a:lnTo>
                <a:lnTo>
                  <a:pt x="247" y="218"/>
                </a:lnTo>
                <a:lnTo>
                  <a:pt x="245" y="218"/>
                </a:lnTo>
                <a:lnTo>
                  <a:pt x="245" y="220"/>
                </a:lnTo>
                <a:lnTo>
                  <a:pt x="244" y="220"/>
                </a:lnTo>
                <a:lnTo>
                  <a:pt x="244" y="218"/>
                </a:lnTo>
                <a:lnTo>
                  <a:pt x="242" y="218"/>
                </a:lnTo>
                <a:lnTo>
                  <a:pt x="244" y="218"/>
                </a:lnTo>
                <a:lnTo>
                  <a:pt x="242" y="218"/>
                </a:lnTo>
                <a:lnTo>
                  <a:pt x="242" y="217"/>
                </a:lnTo>
                <a:lnTo>
                  <a:pt x="240" y="215"/>
                </a:lnTo>
                <a:lnTo>
                  <a:pt x="240" y="213"/>
                </a:lnTo>
                <a:lnTo>
                  <a:pt x="240" y="212"/>
                </a:lnTo>
                <a:lnTo>
                  <a:pt x="239" y="212"/>
                </a:lnTo>
                <a:lnTo>
                  <a:pt x="239" y="210"/>
                </a:lnTo>
                <a:lnTo>
                  <a:pt x="239" y="208"/>
                </a:lnTo>
                <a:lnTo>
                  <a:pt x="239" y="207"/>
                </a:lnTo>
                <a:close/>
                <a:moveTo>
                  <a:pt x="239" y="202"/>
                </a:moveTo>
                <a:lnTo>
                  <a:pt x="239" y="203"/>
                </a:lnTo>
                <a:lnTo>
                  <a:pt x="239" y="205"/>
                </a:lnTo>
                <a:lnTo>
                  <a:pt x="239" y="207"/>
                </a:lnTo>
                <a:lnTo>
                  <a:pt x="237" y="207"/>
                </a:lnTo>
                <a:lnTo>
                  <a:pt x="237" y="205"/>
                </a:lnTo>
                <a:lnTo>
                  <a:pt x="237" y="203"/>
                </a:lnTo>
                <a:lnTo>
                  <a:pt x="237" y="202"/>
                </a:lnTo>
                <a:lnTo>
                  <a:pt x="239" y="202"/>
                </a:lnTo>
                <a:close/>
                <a:moveTo>
                  <a:pt x="235" y="200"/>
                </a:moveTo>
                <a:lnTo>
                  <a:pt x="237" y="200"/>
                </a:lnTo>
                <a:lnTo>
                  <a:pt x="237" y="202"/>
                </a:lnTo>
                <a:lnTo>
                  <a:pt x="235" y="202"/>
                </a:lnTo>
                <a:lnTo>
                  <a:pt x="235" y="200"/>
                </a:lnTo>
                <a:close/>
                <a:moveTo>
                  <a:pt x="177" y="198"/>
                </a:moveTo>
                <a:lnTo>
                  <a:pt x="179" y="198"/>
                </a:lnTo>
                <a:lnTo>
                  <a:pt x="179" y="200"/>
                </a:lnTo>
                <a:lnTo>
                  <a:pt x="180" y="200"/>
                </a:lnTo>
                <a:lnTo>
                  <a:pt x="182" y="200"/>
                </a:lnTo>
                <a:lnTo>
                  <a:pt x="180" y="200"/>
                </a:lnTo>
                <a:lnTo>
                  <a:pt x="180" y="202"/>
                </a:lnTo>
                <a:lnTo>
                  <a:pt x="180" y="203"/>
                </a:lnTo>
                <a:lnTo>
                  <a:pt x="180" y="205"/>
                </a:lnTo>
                <a:lnTo>
                  <a:pt x="179" y="207"/>
                </a:lnTo>
                <a:lnTo>
                  <a:pt x="179" y="205"/>
                </a:lnTo>
                <a:lnTo>
                  <a:pt x="177" y="205"/>
                </a:lnTo>
                <a:lnTo>
                  <a:pt x="177" y="203"/>
                </a:lnTo>
                <a:lnTo>
                  <a:pt x="177" y="205"/>
                </a:lnTo>
                <a:lnTo>
                  <a:pt x="177" y="203"/>
                </a:lnTo>
                <a:lnTo>
                  <a:pt x="175" y="203"/>
                </a:lnTo>
                <a:lnTo>
                  <a:pt x="175" y="202"/>
                </a:lnTo>
                <a:lnTo>
                  <a:pt x="177" y="202"/>
                </a:lnTo>
                <a:lnTo>
                  <a:pt x="175" y="202"/>
                </a:lnTo>
                <a:lnTo>
                  <a:pt x="175" y="200"/>
                </a:lnTo>
                <a:lnTo>
                  <a:pt x="175" y="202"/>
                </a:lnTo>
                <a:lnTo>
                  <a:pt x="175" y="200"/>
                </a:lnTo>
                <a:lnTo>
                  <a:pt x="174" y="200"/>
                </a:lnTo>
                <a:lnTo>
                  <a:pt x="175" y="200"/>
                </a:lnTo>
                <a:lnTo>
                  <a:pt x="174" y="200"/>
                </a:lnTo>
                <a:lnTo>
                  <a:pt x="175" y="200"/>
                </a:lnTo>
                <a:lnTo>
                  <a:pt x="177" y="200"/>
                </a:lnTo>
                <a:lnTo>
                  <a:pt x="177" y="198"/>
                </a:lnTo>
                <a:close/>
                <a:moveTo>
                  <a:pt x="189" y="193"/>
                </a:moveTo>
                <a:lnTo>
                  <a:pt x="187" y="193"/>
                </a:lnTo>
                <a:lnTo>
                  <a:pt x="189" y="193"/>
                </a:lnTo>
                <a:close/>
                <a:moveTo>
                  <a:pt x="200" y="192"/>
                </a:moveTo>
                <a:lnTo>
                  <a:pt x="200" y="190"/>
                </a:lnTo>
                <a:lnTo>
                  <a:pt x="200" y="192"/>
                </a:lnTo>
                <a:close/>
                <a:moveTo>
                  <a:pt x="199" y="190"/>
                </a:moveTo>
                <a:lnTo>
                  <a:pt x="200" y="190"/>
                </a:lnTo>
                <a:lnTo>
                  <a:pt x="199" y="190"/>
                </a:lnTo>
                <a:lnTo>
                  <a:pt x="197" y="190"/>
                </a:lnTo>
                <a:lnTo>
                  <a:pt x="197" y="188"/>
                </a:lnTo>
                <a:lnTo>
                  <a:pt x="199" y="188"/>
                </a:lnTo>
                <a:lnTo>
                  <a:pt x="199" y="190"/>
                </a:lnTo>
                <a:close/>
                <a:moveTo>
                  <a:pt x="177" y="187"/>
                </a:moveTo>
                <a:lnTo>
                  <a:pt x="177" y="188"/>
                </a:lnTo>
                <a:lnTo>
                  <a:pt x="177" y="187"/>
                </a:lnTo>
                <a:lnTo>
                  <a:pt x="175" y="187"/>
                </a:lnTo>
                <a:lnTo>
                  <a:pt x="177" y="187"/>
                </a:lnTo>
                <a:close/>
                <a:moveTo>
                  <a:pt x="202" y="187"/>
                </a:moveTo>
                <a:lnTo>
                  <a:pt x="200" y="187"/>
                </a:lnTo>
                <a:lnTo>
                  <a:pt x="202" y="187"/>
                </a:lnTo>
                <a:close/>
                <a:moveTo>
                  <a:pt x="180" y="183"/>
                </a:moveTo>
                <a:lnTo>
                  <a:pt x="179" y="183"/>
                </a:lnTo>
                <a:lnTo>
                  <a:pt x="177" y="183"/>
                </a:lnTo>
                <a:lnTo>
                  <a:pt x="179" y="183"/>
                </a:lnTo>
                <a:lnTo>
                  <a:pt x="180" y="183"/>
                </a:lnTo>
                <a:close/>
                <a:moveTo>
                  <a:pt x="174" y="183"/>
                </a:moveTo>
                <a:lnTo>
                  <a:pt x="175" y="183"/>
                </a:lnTo>
                <a:lnTo>
                  <a:pt x="174" y="183"/>
                </a:lnTo>
                <a:close/>
                <a:moveTo>
                  <a:pt x="180" y="182"/>
                </a:moveTo>
                <a:lnTo>
                  <a:pt x="180" y="183"/>
                </a:lnTo>
                <a:lnTo>
                  <a:pt x="179" y="183"/>
                </a:lnTo>
                <a:lnTo>
                  <a:pt x="179" y="182"/>
                </a:lnTo>
                <a:lnTo>
                  <a:pt x="180" y="182"/>
                </a:lnTo>
                <a:close/>
                <a:moveTo>
                  <a:pt x="177" y="182"/>
                </a:moveTo>
                <a:lnTo>
                  <a:pt x="175" y="182"/>
                </a:lnTo>
                <a:lnTo>
                  <a:pt x="177" y="182"/>
                </a:lnTo>
                <a:close/>
                <a:moveTo>
                  <a:pt x="175" y="180"/>
                </a:moveTo>
                <a:lnTo>
                  <a:pt x="174" y="180"/>
                </a:lnTo>
                <a:lnTo>
                  <a:pt x="175" y="180"/>
                </a:lnTo>
                <a:close/>
                <a:moveTo>
                  <a:pt x="175" y="177"/>
                </a:moveTo>
                <a:lnTo>
                  <a:pt x="177" y="177"/>
                </a:lnTo>
                <a:lnTo>
                  <a:pt x="177" y="178"/>
                </a:lnTo>
                <a:lnTo>
                  <a:pt x="175" y="178"/>
                </a:lnTo>
                <a:lnTo>
                  <a:pt x="177" y="178"/>
                </a:lnTo>
                <a:lnTo>
                  <a:pt x="175" y="178"/>
                </a:lnTo>
                <a:lnTo>
                  <a:pt x="175" y="177"/>
                </a:lnTo>
                <a:close/>
                <a:moveTo>
                  <a:pt x="160" y="173"/>
                </a:moveTo>
                <a:lnTo>
                  <a:pt x="162" y="173"/>
                </a:lnTo>
                <a:lnTo>
                  <a:pt x="164" y="173"/>
                </a:lnTo>
                <a:lnTo>
                  <a:pt x="164" y="175"/>
                </a:lnTo>
                <a:lnTo>
                  <a:pt x="165" y="175"/>
                </a:lnTo>
                <a:lnTo>
                  <a:pt x="165" y="177"/>
                </a:lnTo>
                <a:lnTo>
                  <a:pt x="164" y="177"/>
                </a:lnTo>
                <a:lnTo>
                  <a:pt x="162" y="177"/>
                </a:lnTo>
                <a:lnTo>
                  <a:pt x="160" y="177"/>
                </a:lnTo>
                <a:lnTo>
                  <a:pt x="160" y="175"/>
                </a:lnTo>
                <a:lnTo>
                  <a:pt x="159" y="175"/>
                </a:lnTo>
                <a:lnTo>
                  <a:pt x="159" y="173"/>
                </a:lnTo>
                <a:lnTo>
                  <a:pt x="160" y="173"/>
                </a:lnTo>
                <a:close/>
                <a:moveTo>
                  <a:pt x="185" y="172"/>
                </a:moveTo>
                <a:lnTo>
                  <a:pt x="185" y="173"/>
                </a:lnTo>
                <a:lnTo>
                  <a:pt x="184" y="173"/>
                </a:lnTo>
                <a:lnTo>
                  <a:pt x="184" y="172"/>
                </a:lnTo>
                <a:lnTo>
                  <a:pt x="182" y="173"/>
                </a:lnTo>
                <a:lnTo>
                  <a:pt x="182" y="172"/>
                </a:lnTo>
                <a:lnTo>
                  <a:pt x="182" y="173"/>
                </a:lnTo>
                <a:lnTo>
                  <a:pt x="182" y="172"/>
                </a:lnTo>
                <a:lnTo>
                  <a:pt x="182" y="173"/>
                </a:lnTo>
                <a:lnTo>
                  <a:pt x="182" y="172"/>
                </a:lnTo>
                <a:lnTo>
                  <a:pt x="184" y="172"/>
                </a:lnTo>
                <a:lnTo>
                  <a:pt x="185" y="172"/>
                </a:lnTo>
                <a:close/>
                <a:moveTo>
                  <a:pt x="174" y="168"/>
                </a:moveTo>
                <a:lnTo>
                  <a:pt x="175" y="168"/>
                </a:lnTo>
                <a:lnTo>
                  <a:pt x="174" y="168"/>
                </a:lnTo>
                <a:lnTo>
                  <a:pt x="174" y="170"/>
                </a:lnTo>
                <a:lnTo>
                  <a:pt x="174" y="168"/>
                </a:lnTo>
                <a:close/>
                <a:moveTo>
                  <a:pt x="170" y="163"/>
                </a:moveTo>
                <a:lnTo>
                  <a:pt x="170" y="162"/>
                </a:lnTo>
                <a:lnTo>
                  <a:pt x="170" y="163"/>
                </a:lnTo>
                <a:close/>
                <a:moveTo>
                  <a:pt x="207" y="162"/>
                </a:moveTo>
                <a:lnTo>
                  <a:pt x="209" y="162"/>
                </a:lnTo>
                <a:lnTo>
                  <a:pt x="210" y="162"/>
                </a:lnTo>
                <a:lnTo>
                  <a:pt x="212" y="162"/>
                </a:lnTo>
                <a:lnTo>
                  <a:pt x="212" y="163"/>
                </a:lnTo>
                <a:lnTo>
                  <a:pt x="210" y="163"/>
                </a:lnTo>
                <a:lnTo>
                  <a:pt x="212" y="163"/>
                </a:lnTo>
                <a:lnTo>
                  <a:pt x="214" y="165"/>
                </a:lnTo>
                <a:lnTo>
                  <a:pt x="214" y="167"/>
                </a:lnTo>
                <a:lnTo>
                  <a:pt x="215" y="167"/>
                </a:lnTo>
                <a:lnTo>
                  <a:pt x="215" y="168"/>
                </a:lnTo>
                <a:lnTo>
                  <a:pt x="215" y="170"/>
                </a:lnTo>
                <a:lnTo>
                  <a:pt x="217" y="170"/>
                </a:lnTo>
                <a:lnTo>
                  <a:pt x="217" y="172"/>
                </a:lnTo>
                <a:lnTo>
                  <a:pt x="217" y="170"/>
                </a:lnTo>
                <a:lnTo>
                  <a:pt x="219" y="170"/>
                </a:lnTo>
                <a:lnTo>
                  <a:pt x="219" y="172"/>
                </a:lnTo>
                <a:lnTo>
                  <a:pt x="220" y="172"/>
                </a:lnTo>
                <a:lnTo>
                  <a:pt x="220" y="173"/>
                </a:lnTo>
                <a:lnTo>
                  <a:pt x="222" y="173"/>
                </a:lnTo>
                <a:lnTo>
                  <a:pt x="222" y="172"/>
                </a:lnTo>
                <a:lnTo>
                  <a:pt x="224" y="172"/>
                </a:lnTo>
                <a:lnTo>
                  <a:pt x="225" y="172"/>
                </a:lnTo>
                <a:lnTo>
                  <a:pt x="225" y="170"/>
                </a:lnTo>
                <a:lnTo>
                  <a:pt x="224" y="170"/>
                </a:lnTo>
                <a:lnTo>
                  <a:pt x="222" y="172"/>
                </a:lnTo>
                <a:lnTo>
                  <a:pt x="222" y="170"/>
                </a:lnTo>
                <a:lnTo>
                  <a:pt x="220" y="170"/>
                </a:lnTo>
                <a:lnTo>
                  <a:pt x="222" y="170"/>
                </a:lnTo>
                <a:lnTo>
                  <a:pt x="220" y="170"/>
                </a:lnTo>
                <a:lnTo>
                  <a:pt x="220" y="168"/>
                </a:lnTo>
                <a:lnTo>
                  <a:pt x="222" y="168"/>
                </a:lnTo>
                <a:lnTo>
                  <a:pt x="222" y="167"/>
                </a:lnTo>
                <a:lnTo>
                  <a:pt x="224" y="167"/>
                </a:lnTo>
                <a:lnTo>
                  <a:pt x="224" y="168"/>
                </a:lnTo>
                <a:lnTo>
                  <a:pt x="224" y="170"/>
                </a:lnTo>
                <a:lnTo>
                  <a:pt x="224" y="168"/>
                </a:lnTo>
                <a:lnTo>
                  <a:pt x="225" y="168"/>
                </a:lnTo>
                <a:lnTo>
                  <a:pt x="227" y="168"/>
                </a:lnTo>
                <a:lnTo>
                  <a:pt x="229" y="168"/>
                </a:lnTo>
                <a:lnTo>
                  <a:pt x="230" y="168"/>
                </a:lnTo>
                <a:lnTo>
                  <a:pt x="230" y="170"/>
                </a:lnTo>
                <a:lnTo>
                  <a:pt x="232" y="170"/>
                </a:lnTo>
                <a:lnTo>
                  <a:pt x="230" y="170"/>
                </a:lnTo>
                <a:lnTo>
                  <a:pt x="230" y="172"/>
                </a:lnTo>
                <a:lnTo>
                  <a:pt x="230" y="173"/>
                </a:lnTo>
                <a:lnTo>
                  <a:pt x="232" y="173"/>
                </a:lnTo>
                <a:lnTo>
                  <a:pt x="232" y="175"/>
                </a:lnTo>
                <a:lnTo>
                  <a:pt x="230" y="175"/>
                </a:lnTo>
                <a:lnTo>
                  <a:pt x="230" y="177"/>
                </a:lnTo>
                <a:lnTo>
                  <a:pt x="232" y="177"/>
                </a:lnTo>
                <a:lnTo>
                  <a:pt x="230" y="177"/>
                </a:lnTo>
                <a:lnTo>
                  <a:pt x="230" y="178"/>
                </a:lnTo>
                <a:lnTo>
                  <a:pt x="232" y="178"/>
                </a:lnTo>
                <a:lnTo>
                  <a:pt x="232" y="180"/>
                </a:lnTo>
                <a:lnTo>
                  <a:pt x="232" y="182"/>
                </a:lnTo>
                <a:lnTo>
                  <a:pt x="232" y="183"/>
                </a:lnTo>
                <a:lnTo>
                  <a:pt x="232" y="185"/>
                </a:lnTo>
                <a:lnTo>
                  <a:pt x="234" y="185"/>
                </a:lnTo>
                <a:lnTo>
                  <a:pt x="234" y="187"/>
                </a:lnTo>
                <a:lnTo>
                  <a:pt x="234" y="188"/>
                </a:lnTo>
                <a:lnTo>
                  <a:pt x="234" y="190"/>
                </a:lnTo>
                <a:lnTo>
                  <a:pt x="234" y="192"/>
                </a:lnTo>
                <a:lnTo>
                  <a:pt x="235" y="192"/>
                </a:lnTo>
                <a:lnTo>
                  <a:pt x="235" y="193"/>
                </a:lnTo>
                <a:lnTo>
                  <a:pt x="235" y="195"/>
                </a:lnTo>
                <a:lnTo>
                  <a:pt x="237" y="195"/>
                </a:lnTo>
                <a:lnTo>
                  <a:pt x="237" y="197"/>
                </a:lnTo>
                <a:lnTo>
                  <a:pt x="237" y="198"/>
                </a:lnTo>
                <a:lnTo>
                  <a:pt x="237" y="200"/>
                </a:lnTo>
                <a:lnTo>
                  <a:pt x="239" y="200"/>
                </a:lnTo>
                <a:lnTo>
                  <a:pt x="237" y="200"/>
                </a:lnTo>
                <a:lnTo>
                  <a:pt x="239" y="200"/>
                </a:lnTo>
                <a:lnTo>
                  <a:pt x="237" y="200"/>
                </a:lnTo>
                <a:lnTo>
                  <a:pt x="235" y="200"/>
                </a:lnTo>
                <a:lnTo>
                  <a:pt x="235" y="202"/>
                </a:lnTo>
                <a:lnTo>
                  <a:pt x="235" y="203"/>
                </a:lnTo>
                <a:lnTo>
                  <a:pt x="237" y="203"/>
                </a:lnTo>
                <a:lnTo>
                  <a:pt x="237" y="205"/>
                </a:lnTo>
                <a:lnTo>
                  <a:pt x="235" y="205"/>
                </a:lnTo>
                <a:lnTo>
                  <a:pt x="237" y="203"/>
                </a:lnTo>
                <a:lnTo>
                  <a:pt x="235" y="203"/>
                </a:lnTo>
                <a:lnTo>
                  <a:pt x="235" y="205"/>
                </a:lnTo>
                <a:lnTo>
                  <a:pt x="235" y="207"/>
                </a:lnTo>
                <a:lnTo>
                  <a:pt x="235" y="205"/>
                </a:lnTo>
                <a:lnTo>
                  <a:pt x="235" y="207"/>
                </a:lnTo>
                <a:lnTo>
                  <a:pt x="235" y="208"/>
                </a:lnTo>
                <a:lnTo>
                  <a:pt x="235" y="210"/>
                </a:lnTo>
                <a:lnTo>
                  <a:pt x="237" y="210"/>
                </a:lnTo>
                <a:lnTo>
                  <a:pt x="237" y="212"/>
                </a:lnTo>
                <a:lnTo>
                  <a:pt x="237" y="213"/>
                </a:lnTo>
                <a:lnTo>
                  <a:pt x="237" y="215"/>
                </a:lnTo>
                <a:lnTo>
                  <a:pt x="237" y="217"/>
                </a:lnTo>
                <a:lnTo>
                  <a:pt x="239" y="217"/>
                </a:lnTo>
                <a:lnTo>
                  <a:pt x="240" y="217"/>
                </a:lnTo>
                <a:lnTo>
                  <a:pt x="239" y="217"/>
                </a:lnTo>
                <a:lnTo>
                  <a:pt x="239" y="218"/>
                </a:lnTo>
                <a:lnTo>
                  <a:pt x="240" y="218"/>
                </a:lnTo>
                <a:lnTo>
                  <a:pt x="240" y="220"/>
                </a:lnTo>
                <a:lnTo>
                  <a:pt x="240" y="222"/>
                </a:lnTo>
                <a:lnTo>
                  <a:pt x="242" y="222"/>
                </a:lnTo>
                <a:lnTo>
                  <a:pt x="242" y="223"/>
                </a:lnTo>
                <a:lnTo>
                  <a:pt x="242" y="225"/>
                </a:lnTo>
                <a:lnTo>
                  <a:pt x="240" y="225"/>
                </a:lnTo>
                <a:lnTo>
                  <a:pt x="240" y="223"/>
                </a:lnTo>
                <a:lnTo>
                  <a:pt x="239" y="223"/>
                </a:lnTo>
                <a:lnTo>
                  <a:pt x="239" y="225"/>
                </a:lnTo>
                <a:lnTo>
                  <a:pt x="239" y="227"/>
                </a:lnTo>
                <a:lnTo>
                  <a:pt x="240" y="227"/>
                </a:lnTo>
                <a:lnTo>
                  <a:pt x="240" y="228"/>
                </a:lnTo>
                <a:lnTo>
                  <a:pt x="239" y="228"/>
                </a:lnTo>
                <a:lnTo>
                  <a:pt x="239" y="227"/>
                </a:lnTo>
                <a:lnTo>
                  <a:pt x="239" y="228"/>
                </a:lnTo>
                <a:lnTo>
                  <a:pt x="239" y="230"/>
                </a:lnTo>
                <a:lnTo>
                  <a:pt x="240" y="230"/>
                </a:lnTo>
                <a:lnTo>
                  <a:pt x="240" y="232"/>
                </a:lnTo>
                <a:lnTo>
                  <a:pt x="240" y="233"/>
                </a:lnTo>
                <a:lnTo>
                  <a:pt x="240" y="235"/>
                </a:lnTo>
                <a:lnTo>
                  <a:pt x="239" y="235"/>
                </a:lnTo>
                <a:lnTo>
                  <a:pt x="240" y="235"/>
                </a:lnTo>
                <a:lnTo>
                  <a:pt x="239" y="235"/>
                </a:lnTo>
                <a:lnTo>
                  <a:pt x="240" y="235"/>
                </a:lnTo>
                <a:lnTo>
                  <a:pt x="239" y="235"/>
                </a:lnTo>
                <a:lnTo>
                  <a:pt x="239" y="237"/>
                </a:lnTo>
                <a:lnTo>
                  <a:pt x="239" y="235"/>
                </a:lnTo>
                <a:lnTo>
                  <a:pt x="239" y="237"/>
                </a:lnTo>
                <a:lnTo>
                  <a:pt x="239" y="238"/>
                </a:lnTo>
                <a:lnTo>
                  <a:pt x="239" y="237"/>
                </a:lnTo>
                <a:lnTo>
                  <a:pt x="239" y="235"/>
                </a:lnTo>
                <a:lnTo>
                  <a:pt x="240" y="235"/>
                </a:lnTo>
                <a:lnTo>
                  <a:pt x="240" y="237"/>
                </a:lnTo>
                <a:lnTo>
                  <a:pt x="240" y="238"/>
                </a:lnTo>
                <a:lnTo>
                  <a:pt x="240" y="240"/>
                </a:lnTo>
                <a:lnTo>
                  <a:pt x="240" y="242"/>
                </a:lnTo>
                <a:lnTo>
                  <a:pt x="242" y="242"/>
                </a:lnTo>
                <a:lnTo>
                  <a:pt x="240" y="242"/>
                </a:lnTo>
                <a:lnTo>
                  <a:pt x="240" y="243"/>
                </a:lnTo>
                <a:lnTo>
                  <a:pt x="242" y="245"/>
                </a:lnTo>
                <a:lnTo>
                  <a:pt x="240" y="245"/>
                </a:lnTo>
                <a:lnTo>
                  <a:pt x="240" y="243"/>
                </a:lnTo>
                <a:lnTo>
                  <a:pt x="240" y="245"/>
                </a:lnTo>
                <a:lnTo>
                  <a:pt x="240" y="243"/>
                </a:lnTo>
                <a:lnTo>
                  <a:pt x="240" y="245"/>
                </a:lnTo>
                <a:lnTo>
                  <a:pt x="240" y="243"/>
                </a:lnTo>
                <a:lnTo>
                  <a:pt x="239" y="243"/>
                </a:lnTo>
                <a:lnTo>
                  <a:pt x="237" y="243"/>
                </a:lnTo>
                <a:lnTo>
                  <a:pt x="235" y="243"/>
                </a:lnTo>
                <a:lnTo>
                  <a:pt x="234" y="245"/>
                </a:lnTo>
                <a:lnTo>
                  <a:pt x="234" y="247"/>
                </a:lnTo>
                <a:lnTo>
                  <a:pt x="232" y="247"/>
                </a:lnTo>
                <a:lnTo>
                  <a:pt x="230" y="247"/>
                </a:lnTo>
                <a:lnTo>
                  <a:pt x="229" y="247"/>
                </a:lnTo>
                <a:lnTo>
                  <a:pt x="230" y="247"/>
                </a:lnTo>
                <a:lnTo>
                  <a:pt x="229" y="247"/>
                </a:lnTo>
                <a:lnTo>
                  <a:pt x="229" y="245"/>
                </a:lnTo>
                <a:lnTo>
                  <a:pt x="229" y="247"/>
                </a:lnTo>
                <a:lnTo>
                  <a:pt x="229" y="245"/>
                </a:lnTo>
                <a:lnTo>
                  <a:pt x="227" y="245"/>
                </a:lnTo>
                <a:lnTo>
                  <a:pt x="227" y="243"/>
                </a:lnTo>
                <a:lnTo>
                  <a:pt x="225" y="243"/>
                </a:lnTo>
                <a:lnTo>
                  <a:pt x="225" y="242"/>
                </a:lnTo>
                <a:lnTo>
                  <a:pt x="224" y="242"/>
                </a:lnTo>
                <a:lnTo>
                  <a:pt x="224" y="240"/>
                </a:lnTo>
                <a:lnTo>
                  <a:pt x="222" y="240"/>
                </a:lnTo>
                <a:lnTo>
                  <a:pt x="220" y="240"/>
                </a:lnTo>
                <a:lnTo>
                  <a:pt x="219" y="240"/>
                </a:lnTo>
                <a:lnTo>
                  <a:pt x="220" y="240"/>
                </a:lnTo>
                <a:lnTo>
                  <a:pt x="219" y="240"/>
                </a:lnTo>
                <a:lnTo>
                  <a:pt x="219" y="238"/>
                </a:lnTo>
                <a:lnTo>
                  <a:pt x="217" y="238"/>
                </a:lnTo>
                <a:lnTo>
                  <a:pt x="217" y="240"/>
                </a:lnTo>
                <a:lnTo>
                  <a:pt x="215" y="240"/>
                </a:lnTo>
                <a:lnTo>
                  <a:pt x="217" y="240"/>
                </a:lnTo>
                <a:lnTo>
                  <a:pt x="215" y="240"/>
                </a:lnTo>
                <a:lnTo>
                  <a:pt x="214" y="240"/>
                </a:lnTo>
                <a:lnTo>
                  <a:pt x="212" y="240"/>
                </a:lnTo>
                <a:lnTo>
                  <a:pt x="210" y="240"/>
                </a:lnTo>
                <a:lnTo>
                  <a:pt x="210" y="238"/>
                </a:lnTo>
                <a:lnTo>
                  <a:pt x="209" y="238"/>
                </a:lnTo>
                <a:lnTo>
                  <a:pt x="207" y="238"/>
                </a:lnTo>
                <a:lnTo>
                  <a:pt x="207" y="237"/>
                </a:lnTo>
                <a:lnTo>
                  <a:pt x="205" y="237"/>
                </a:lnTo>
                <a:lnTo>
                  <a:pt x="204" y="237"/>
                </a:lnTo>
                <a:lnTo>
                  <a:pt x="202" y="237"/>
                </a:lnTo>
                <a:lnTo>
                  <a:pt x="202" y="235"/>
                </a:lnTo>
                <a:lnTo>
                  <a:pt x="202" y="233"/>
                </a:lnTo>
                <a:lnTo>
                  <a:pt x="202" y="232"/>
                </a:lnTo>
                <a:lnTo>
                  <a:pt x="202" y="230"/>
                </a:lnTo>
                <a:lnTo>
                  <a:pt x="202" y="228"/>
                </a:lnTo>
                <a:lnTo>
                  <a:pt x="200" y="228"/>
                </a:lnTo>
                <a:lnTo>
                  <a:pt x="200" y="227"/>
                </a:lnTo>
                <a:lnTo>
                  <a:pt x="200" y="225"/>
                </a:lnTo>
                <a:lnTo>
                  <a:pt x="199" y="225"/>
                </a:lnTo>
                <a:lnTo>
                  <a:pt x="197" y="225"/>
                </a:lnTo>
                <a:lnTo>
                  <a:pt x="195" y="225"/>
                </a:lnTo>
                <a:lnTo>
                  <a:pt x="195" y="223"/>
                </a:lnTo>
                <a:lnTo>
                  <a:pt x="195" y="222"/>
                </a:lnTo>
                <a:lnTo>
                  <a:pt x="194" y="222"/>
                </a:lnTo>
                <a:lnTo>
                  <a:pt x="194" y="220"/>
                </a:lnTo>
                <a:lnTo>
                  <a:pt x="192" y="220"/>
                </a:lnTo>
                <a:lnTo>
                  <a:pt x="192" y="222"/>
                </a:lnTo>
                <a:lnTo>
                  <a:pt x="190" y="220"/>
                </a:lnTo>
                <a:lnTo>
                  <a:pt x="189" y="220"/>
                </a:lnTo>
                <a:lnTo>
                  <a:pt x="189" y="218"/>
                </a:lnTo>
                <a:lnTo>
                  <a:pt x="187" y="218"/>
                </a:lnTo>
                <a:lnTo>
                  <a:pt x="187" y="217"/>
                </a:lnTo>
                <a:lnTo>
                  <a:pt x="187" y="215"/>
                </a:lnTo>
                <a:lnTo>
                  <a:pt x="185" y="215"/>
                </a:lnTo>
                <a:lnTo>
                  <a:pt x="185" y="213"/>
                </a:lnTo>
                <a:lnTo>
                  <a:pt x="184" y="213"/>
                </a:lnTo>
                <a:lnTo>
                  <a:pt x="184" y="212"/>
                </a:lnTo>
                <a:lnTo>
                  <a:pt x="184" y="210"/>
                </a:lnTo>
                <a:lnTo>
                  <a:pt x="184" y="208"/>
                </a:lnTo>
                <a:lnTo>
                  <a:pt x="182" y="208"/>
                </a:lnTo>
                <a:lnTo>
                  <a:pt x="180" y="208"/>
                </a:lnTo>
                <a:lnTo>
                  <a:pt x="180" y="207"/>
                </a:lnTo>
                <a:lnTo>
                  <a:pt x="180" y="208"/>
                </a:lnTo>
                <a:lnTo>
                  <a:pt x="180" y="207"/>
                </a:lnTo>
                <a:lnTo>
                  <a:pt x="180" y="208"/>
                </a:lnTo>
                <a:lnTo>
                  <a:pt x="180" y="207"/>
                </a:lnTo>
                <a:lnTo>
                  <a:pt x="180" y="208"/>
                </a:lnTo>
                <a:lnTo>
                  <a:pt x="180" y="207"/>
                </a:lnTo>
                <a:lnTo>
                  <a:pt x="179" y="207"/>
                </a:lnTo>
                <a:lnTo>
                  <a:pt x="180" y="207"/>
                </a:lnTo>
                <a:lnTo>
                  <a:pt x="180" y="205"/>
                </a:lnTo>
                <a:lnTo>
                  <a:pt x="180" y="203"/>
                </a:lnTo>
                <a:lnTo>
                  <a:pt x="180" y="205"/>
                </a:lnTo>
                <a:lnTo>
                  <a:pt x="180" y="203"/>
                </a:lnTo>
                <a:lnTo>
                  <a:pt x="182" y="203"/>
                </a:lnTo>
                <a:lnTo>
                  <a:pt x="182" y="202"/>
                </a:lnTo>
                <a:lnTo>
                  <a:pt x="184" y="202"/>
                </a:lnTo>
                <a:lnTo>
                  <a:pt x="184" y="203"/>
                </a:lnTo>
                <a:lnTo>
                  <a:pt x="184" y="205"/>
                </a:lnTo>
                <a:lnTo>
                  <a:pt x="184" y="207"/>
                </a:lnTo>
                <a:lnTo>
                  <a:pt x="184" y="205"/>
                </a:lnTo>
                <a:lnTo>
                  <a:pt x="184" y="203"/>
                </a:lnTo>
                <a:lnTo>
                  <a:pt x="184" y="202"/>
                </a:lnTo>
                <a:lnTo>
                  <a:pt x="185" y="202"/>
                </a:lnTo>
                <a:lnTo>
                  <a:pt x="185" y="200"/>
                </a:lnTo>
                <a:lnTo>
                  <a:pt x="185" y="198"/>
                </a:lnTo>
                <a:lnTo>
                  <a:pt x="187" y="198"/>
                </a:lnTo>
                <a:lnTo>
                  <a:pt x="185" y="198"/>
                </a:lnTo>
                <a:lnTo>
                  <a:pt x="185" y="197"/>
                </a:lnTo>
                <a:lnTo>
                  <a:pt x="187" y="197"/>
                </a:lnTo>
                <a:lnTo>
                  <a:pt x="189" y="197"/>
                </a:lnTo>
                <a:lnTo>
                  <a:pt x="190" y="198"/>
                </a:lnTo>
                <a:lnTo>
                  <a:pt x="190" y="197"/>
                </a:lnTo>
                <a:lnTo>
                  <a:pt x="192" y="197"/>
                </a:lnTo>
                <a:lnTo>
                  <a:pt x="194" y="197"/>
                </a:lnTo>
                <a:lnTo>
                  <a:pt x="195" y="197"/>
                </a:lnTo>
                <a:lnTo>
                  <a:pt x="195" y="195"/>
                </a:lnTo>
                <a:lnTo>
                  <a:pt x="197" y="195"/>
                </a:lnTo>
                <a:lnTo>
                  <a:pt x="197" y="193"/>
                </a:lnTo>
                <a:lnTo>
                  <a:pt x="197" y="192"/>
                </a:lnTo>
                <a:lnTo>
                  <a:pt x="199" y="192"/>
                </a:lnTo>
                <a:lnTo>
                  <a:pt x="197" y="192"/>
                </a:lnTo>
                <a:lnTo>
                  <a:pt x="199" y="192"/>
                </a:lnTo>
                <a:lnTo>
                  <a:pt x="200" y="192"/>
                </a:lnTo>
                <a:lnTo>
                  <a:pt x="202" y="192"/>
                </a:lnTo>
                <a:lnTo>
                  <a:pt x="200" y="192"/>
                </a:lnTo>
                <a:lnTo>
                  <a:pt x="202" y="192"/>
                </a:lnTo>
                <a:lnTo>
                  <a:pt x="202" y="193"/>
                </a:lnTo>
                <a:lnTo>
                  <a:pt x="202" y="192"/>
                </a:lnTo>
                <a:lnTo>
                  <a:pt x="202" y="190"/>
                </a:lnTo>
                <a:lnTo>
                  <a:pt x="200" y="190"/>
                </a:lnTo>
                <a:lnTo>
                  <a:pt x="200" y="188"/>
                </a:lnTo>
                <a:lnTo>
                  <a:pt x="202" y="188"/>
                </a:lnTo>
                <a:lnTo>
                  <a:pt x="200" y="188"/>
                </a:lnTo>
                <a:lnTo>
                  <a:pt x="202" y="188"/>
                </a:lnTo>
                <a:lnTo>
                  <a:pt x="202" y="187"/>
                </a:lnTo>
                <a:lnTo>
                  <a:pt x="204" y="187"/>
                </a:lnTo>
                <a:lnTo>
                  <a:pt x="204" y="185"/>
                </a:lnTo>
                <a:lnTo>
                  <a:pt x="202" y="185"/>
                </a:lnTo>
                <a:lnTo>
                  <a:pt x="204" y="185"/>
                </a:lnTo>
                <a:lnTo>
                  <a:pt x="205" y="185"/>
                </a:lnTo>
                <a:lnTo>
                  <a:pt x="205" y="187"/>
                </a:lnTo>
                <a:lnTo>
                  <a:pt x="207" y="187"/>
                </a:lnTo>
                <a:lnTo>
                  <a:pt x="207" y="185"/>
                </a:lnTo>
                <a:lnTo>
                  <a:pt x="207" y="187"/>
                </a:lnTo>
                <a:lnTo>
                  <a:pt x="207" y="185"/>
                </a:lnTo>
                <a:lnTo>
                  <a:pt x="207" y="187"/>
                </a:lnTo>
                <a:lnTo>
                  <a:pt x="209" y="187"/>
                </a:lnTo>
                <a:lnTo>
                  <a:pt x="210" y="187"/>
                </a:lnTo>
                <a:lnTo>
                  <a:pt x="210" y="188"/>
                </a:lnTo>
                <a:lnTo>
                  <a:pt x="212" y="188"/>
                </a:lnTo>
                <a:lnTo>
                  <a:pt x="214" y="188"/>
                </a:lnTo>
                <a:lnTo>
                  <a:pt x="214" y="187"/>
                </a:lnTo>
                <a:lnTo>
                  <a:pt x="215" y="187"/>
                </a:lnTo>
                <a:lnTo>
                  <a:pt x="215" y="185"/>
                </a:lnTo>
                <a:lnTo>
                  <a:pt x="215" y="187"/>
                </a:lnTo>
                <a:lnTo>
                  <a:pt x="217" y="187"/>
                </a:lnTo>
                <a:lnTo>
                  <a:pt x="219" y="187"/>
                </a:lnTo>
                <a:lnTo>
                  <a:pt x="219" y="185"/>
                </a:lnTo>
                <a:lnTo>
                  <a:pt x="217" y="185"/>
                </a:lnTo>
                <a:lnTo>
                  <a:pt x="215" y="185"/>
                </a:lnTo>
                <a:lnTo>
                  <a:pt x="214" y="185"/>
                </a:lnTo>
                <a:lnTo>
                  <a:pt x="212" y="185"/>
                </a:lnTo>
                <a:lnTo>
                  <a:pt x="210" y="185"/>
                </a:lnTo>
                <a:lnTo>
                  <a:pt x="210" y="183"/>
                </a:lnTo>
                <a:lnTo>
                  <a:pt x="209" y="183"/>
                </a:lnTo>
                <a:lnTo>
                  <a:pt x="207" y="183"/>
                </a:lnTo>
                <a:lnTo>
                  <a:pt x="205" y="183"/>
                </a:lnTo>
                <a:lnTo>
                  <a:pt x="204" y="183"/>
                </a:lnTo>
                <a:lnTo>
                  <a:pt x="204" y="185"/>
                </a:lnTo>
                <a:lnTo>
                  <a:pt x="202" y="185"/>
                </a:lnTo>
                <a:lnTo>
                  <a:pt x="200" y="185"/>
                </a:lnTo>
                <a:lnTo>
                  <a:pt x="199" y="185"/>
                </a:lnTo>
                <a:lnTo>
                  <a:pt x="199" y="187"/>
                </a:lnTo>
                <a:lnTo>
                  <a:pt x="197" y="187"/>
                </a:lnTo>
                <a:lnTo>
                  <a:pt x="197" y="188"/>
                </a:lnTo>
                <a:lnTo>
                  <a:pt x="195" y="188"/>
                </a:lnTo>
                <a:lnTo>
                  <a:pt x="197" y="188"/>
                </a:lnTo>
                <a:lnTo>
                  <a:pt x="195" y="188"/>
                </a:lnTo>
                <a:lnTo>
                  <a:pt x="195" y="190"/>
                </a:lnTo>
                <a:lnTo>
                  <a:pt x="194" y="190"/>
                </a:lnTo>
                <a:lnTo>
                  <a:pt x="195" y="190"/>
                </a:lnTo>
                <a:lnTo>
                  <a:pt x="194" y="190"/>
                </a:lnTo>
                <a:lnTo>
                  <a:pt x="194" y="192"/>
                </a:lnTo>
                <a:lnTo>
                  <a:pt x="192" y="192"/>
                </a:lnTo>
                <a:lnTo>
                  <a:pt x="190" y="192"/>
                </a:lnTo>
                <a:lnTo>
                  <a:pt x="190" y="190"/>
                </a:lnTo>
                <a:lnTo>
                  <a:pt x="189" y="190"/>
                </a:lnTo>
                <a:lnTo>
                  <a:pt x="189" y="188"/>
                </a:lnTo>
                <a:lnTo>
                  <a:pt x="189" y="190"/>
                </a:lnTo>
                <a:lnTo>
                  <a:pt x="189" y="188"/>
                </a:lnTo>
                <a:lnTo>
                  <a:pt x="187" y="188"/>
                </a:lnTo>
                <a:lnTo>
                  <a:pt x="185" y="188"/>
                </a:lnTo>
                <a:lnTo>
                  <a:pt x="185" y="187"/>
                </a:lnTo>
                <a:lnTo>
                  <a:pt x="185" y="188"/>
                </a:lnTo>
                <a:lnTo>
                  <a:pt x="185" y="187"/>
                </a:lnTo>
                <a:lnTo>
                  <a:pt x="185" y="188"/>
                </a:lnTo>
                <a:lnTo>
                  <a:pt x="184" y="188"/>
                </a:lnTo>
                <a:lnTo>
                  <a:pt x="185" y="188"/>
                </a:lnTo>
                <a:lnTo>
                  <a:pt x="184" y="188"/>
                </a:lnTo>
                <a:lnTo>
                  <a:pt x="184" y="187"/>
                </a:lnTo>
                <a:lnTo>
                  <a:pt x="185" y="187"/>
                </a:lnTo>
                <a:lnTo>
                  <a:pt x="185" y="185"/>
                </a:lnTo>
                <a:lnTo>
                  <a:pt x="184" y="185"/>
                </a:lnTo>
                <a:lnTo>
                  <a:pt x="185" y="185"/>
                </a:lnTo>
                <a:lnTo>
                  <a:pt x="184" y="185"/>
                </a:lnTo>
                <a:lnTo>
                  <a:pt x="184" y="183"/>
                </a:lnTo>
                <a:lnTo>
                  <a:pt x="182" y="183"/>
                </a:lnTo>
                <a:lnTo>
                  <a:pt x="182" y="182"/>
                </a:lnTo>
                <a:lnTo>
                  <a:pt x="180" y="182"/>
                </a:lnTo>
                <a:lnTo>
                  <a:pt x="180" y="183"/>
                </a:lnTo>
                <a:lnTo>
                  <a:pt x="182" y="183"/>
                </a:lnTo>
                <a:lnTo>
                  <a:pt x="182" y="185"/>
                </a:lnTo>
                <a:lnTo>
                  <a:pt x="182" y="187"/>
                </a:lnTo>
                <a:lnTo>
                  <a:pt x="180" y="187"/>
                </a:lnTo>
                <a:lnTo>
                  <a:pt x="180" y="188"/>
                </a:lnTo>
                <a:lnTo>
                  <a:pt x="179" y="187"/>
                </a:lnTo>
                <a:lnTo>
                  <a:pt x="180" y="187"/>
                </a:lnTo>
                <a:lnTo>
                  <a:pt x="179" y="187"/>
                </a:lnTo>
                <a:lnTo>
                  <a:pt x="177" y="187"/>
                </a:lnTo>
                <a:lnTo>
                  <a:pt x="177" y="185"/>
                </a:lnTo>
                <a:lnTo>
                  <a:pt x="175" y="185"/>
                </a:lnTo>
                <a:lnTo>
                  <a:pt x="175" y="183"/>
                </a:lnTo>
                <a:lnTo>
                  <a:pt x="177" y="183"/>
                </a:lnTo>
                <a:lnTo>
                  <a:pt x="177" y="185"/>
                </a:lnTo>
                <a:lnTo>
                  <a:pt x="179" y="185"/>
                </a:lnTo>
                <a:lnTo>
                  <a:pt x="180" y="187"/>
                </a:lnTo>
                <a:lnTo>
                  <a:pt x="180" y="185"/>
                </a:lnTo>
                <a:lnTo>
                  <a:pt x="179" y="185"/>
                </a:lnTo>
                <a:lnTo>
                  <a:pt x="180" y="185"/>
                </a:lnTo>
                <a:lnTo>
                  <a:pt x="179" y="185"/>
                </a:lnTo>
                <a:lnTo>
                  <a:pt x="179" y="183"/>
                </a:lnTo>
                <a:lnTo>
                  <a:pt x="180" y="183"/>
                </a:lnTo>
                <a:lnTo>
                  <a:pt x="180" y="182"/>
                </a:lnTo>
                <a:lnTo>
                  <a:pt x="179" y="182"/>
                </a:lnTo>
                <a:lnTo>
                  <a:pt x="177" y="182"/>
                </a:lnTo>
                <a:lnTo>
                  <a:pt x="177" y="180"/>
                </a:lnTo>
                <a:lnTo>
                  <a:pt x="175" y="180"/>
                </a:lnTo>
                <a:lnTo>
                  <a:pt x="177" y="180"/>
                </a:lnTo>
                <a:lnTo>
                  <a:pt x="177" y="178"/>
                </a:lnTo>
                <a:lnTo>
                  <a:pt x="179" y="178"/>
                </a:lnTo>
                <a:lnTo>
                  <a:pt x="177" y="178"/>
                </a:lnTo>
                <a:lnTo>
                  <a:pt x="179" y="178"/>
                </a:lnTo>
                <a:lnTo>
                  <a:pt x="179" y="177"/>
                </a:lnTo>
                <a:lnTo>
                  <a:pt x="177" y="177"/>
                </a:lnTo>
                <a:lnTo>
                  <a:pt x="179" y="177"/>
                </a:lnTo>
                <a:lnTo>
                  <a:pt x="177" y="177"/>
                </a:lnTo>
                <a:lnTo>
                  <a:pt x="177" y="175"/>
                </a:lnTo>
                <a:lnTo>
                  <a:pt x="179" y="175"/>
                </a:lnTo>
                <a:lnTo>
                  <a:pt x="180" y="175"/>
                </a:lnTo>
                <a:lnTo>
                  <a:pt x="182" y="175"/>
                </a:lnTo>
                <a:lnTo>
                  <a:pt x="184" y="177"/>
                </a:lnTo>
                <a:lnTo>
                  <a:pt x="185" y="177"/>
                </a:lnTo>
                <a:lnTo>
                  <a:pt x="187" y="177"/>
                </a:lnTo>
                <a:lnTo>
                  <a:pt x="189" y="177"/>
                </a:lnTo>
                <a:lnTo>
                  <a:pt x="189" y="175"/>
                </a:lnTo>
                <a:lnTo>
                  <a:pt x="189" y="173"/>
                </a:lnTo>
                <a:lnTo>
                  <a:pt x="189" y="175"/>
                </a:lnTo>
                <a:lnTo>
                  <a:pt x="189" y="173"/>
                </a:lnTo>
                <a:lnTo>
                  <a:pt x="189" y="175"/>
                </a:lnTo>
                <a:lnTo>
                  <a:pt x="187" y="175"/>
                </a:lnTo>
                <a:lnTo>
                  <a:pt x="189" y="173"/>
                </a:lnTo>
                <a:lnTo>
                  <a:pt x="187" y="173"/>
                </a:lnTo>
                <a:lnTo>
                  <a:pt x="189" y="173"/>
                </a:lnTo>
                <a:lnTo>
                  <a:pt x="189" y="172"/>
                </a:lnTo>
                <a:lnTo>
                  <a:pt x="189" y="173"/>
                </a:lnTo>
                <a:lnTo>
                  <a:pt x="189" y="172"/>
                </a:lnTo>
                <a:lnTo>
                  <a:pt x="190" y="172"/>
                </a:lnTo>
                <a:lnTo>
                  <a:pt x="190" y="173"/>
                </a:lnTo>
                <a:lnTo>
                  <a:pt x="190" y="172"/>
                </a:lnTo>
                <a:lnTo>
                  <a:pt x="192" y="172"/>
                </a:lnTo>
                <a:lnTo>
                  <a:pt x="192" y="170"/>
                </a:lnTo>
                <a:lnTo>
                  <a:pt x="194" y="170"/>
                </a:lnTo>
                <a:lnTo>
                  <a:pt x="194" y="172"/>
                </a:lnTo>
                <a:lnTo>
                  <a:pt x="195" y="172"/>
                </a:lnTo>
                <a:lnTo>
                  <a:pt x="195" y="170"/>
                </a:lnTo>
                <a:lnTo>
                  <a:pt x="197" y="170"/>
                </a:lnTo>
                <a:lnTo>
                  <a:pt x="197" y="168"/>
                </a:lnTo>
                <a:lnTo>
                  <a:pt x="199" y="168"/>
                </a:lnTo>
                <a:lnTo>
                  <a:pt x="200" y="168"/>
                </a:lnTo>
                <a:lnTo>
                  <a:pt x="200" y="167"/>
                </a:lnTo>
                <a:lnTo>
                  <a:pt x="202" y="167"/>
                </a:lnTo>
                <a:lnTo>
                  <a:pt x="204" y="167"/>
                </a:lnTo>
                <a:lnTo>
                  <a:pt x="205" y="167"/>
                </a:lnTo>
                <a:lnTo>
                  <a:pt x="205" y="168"/>
                </a:lnTo>
                <a:lnTo>
                  <a:pt x="207" y="168"/>
                </a:lnTo>
                <a:lnTo>
                  <a:pt x="207" y="167"/>
                </a:lnTo>
                <a:lnTo>
                  <a:pt x="207" y="168"/>
                </a:lnTo>
                <a:lnTo>
                  <a:pt x="209" y="168"/>
                </a:lnTo>
                <a:lnTo>
                  <a:pt x="209" y="167"/>
                </a:lnTo>
                <a:lnTo>
                  <a:pt x="207" y="167"/>
                </a:lnTo>
                <a:lnTo>
                  <a:pt x="207" y="165"/>
                </a:lnTo>
                <a:lnTo>
                  <a:pt x="205" y="165"/>
                </a:lnTo>
                <a:lnTo>
                  <a:pt x="207" y="165"/>
                </a:lnTo>
                <a:lnTo>
                  <a:pt x="207" y="163"/>
                </a:lnTo>
                <a:lnTo>
                  <a:pt x="207" y="162"/>
                </a:lnTo>
                <a:lnTo>
                  <a:pt x="207" y="163"/>
                </a:lnTo>
                <a:lnTo>
                  <a:pt x="207" y="162"/>
                </a:lnTo>
                <a:lnTo>
                  <a:pt x="209" y="162"/>
                </a:lnTo>
                <a:lnTo>
                  <a:pt x="207" y="162"/>
                </a:lnTo>
                <a:close/>
                <a:moveTo>
                  <a:pt x="130" y="157"/>
                </a:moveTo>
                <a:lnTo>
                  <a:pt x="130" y="158"/>
                </a:lnTo>
                <a:lnTo>
                  <a:pt x="130" y="157"/>
                </a:lnTo>
                <a:lnTo>
                  <a:pt x="129" y="157"/>
                </a:lnTo>
                <a:lnTo>
                  <a:pt x="130" y="157"/>
                </a:lnTo>
                <a:close/>
                <a:moveTo>
                  <a:pt x="235" y="153"/>
                </a:moveTo>
                <a:lnTo>
                  <a:pt x="235" y="155"/>
                </a:lnTo>
                <a:lnTo>
                  <a:pt x="235" y="153"/>
                </a:lnTo>
                <a:close/>
                <a:moveTo>
                  <a:pt x="108" y="138"/>
                </a:moveTo>
                <a:lnTo>
                  <a:pt x="108" y="140"/>
                </a:lnTo>
                <a:lnTo>
                  <a:pt x="108" y="138"/>
                </a:lnTo>
                <a:close/>
                <a:moveTo>
                  <a:pt x="124" y="138"/>
                </a:moveTo>
                <a:lnTo>
                  <a:pt x="125" y="138"/>
                </a:lnTo>
                <a:lnTo>
                  <a:pt x="124" y="140"/>
                </a:lnTo>
                <a:lnTo>
                  <a:pt x="125" y="140"/>
                </a:lnTo>
                <a:lnTo>
                  <a:pt x="124" y="140"/>
                </a:lnTo>
                <a:lnTo>
                  <a:pt x="124" y="138"/>
                </a:lnTo>
                <a:lnTo>
                  <a:pt x="124" y="140"/>
                </a:lnTo>
                <a:lnTo>
                  <a:pt x="124" y="138"/>
                </a:lnTo>
                <a:close/>
                <a:moveTo>
                  <a:pt x="113" y="137"/>
                </a:moveTo>
                <a:lnTo>
                  <a:pt x="112" y="137"/>
                </a:lnTo>
                <a:lnTo>
                  <a:pt x="113" y="137"/>
                </a:lnTo>
                <a:close/>
                <a:moveTo>
                  <a:pt x="118" y="133"/>
                </a:moveTo>
                <a:lnTo>
                  <a:pt x="117" y="133"/>
                </a:lnTo>
                <a:lnTo>
                  <a:pt x="117" y="135"/>
                </a:lnTo>
                <a:lnTo>
                  <a:pt x="118" y="135"/>
                </a:lnTo>
                <a:lnTo>
                  <a:pt x="117" y="135"/>
                </a:lnTo>
                <a:lnTo>
                  <a:pt x="117" y="133"/>
                </a:lnTo>
                <a:lnTo>
                  <a:pt x="118" y="133"/>
                </a:lnTo>
                <a:close/>
                <a:moveTo>
                  <a:pt x="92" y="130"/>
                </a:moveTo>
                <a:lnTo>
                  <a:pt x="93" y="130"/>
                </a:lnTo>
                <a:lnTo>
                  <a:pt x="92" y="130"/>
                </a:lnTo>
                <a:close/>
                <a:moveTo>
                  <a:pt x="98" y="130"/>
                </a:moveTo>
                <a:lnTo>
                  <a:pt x="98" y="132"/>
                </a:lnTo>
                <a:lnTo>
                  <a:pt x="98" y="130"/>
                </a:lnTo>
                <a:close/>
                <a:moveTo>
                  <a:pt x="88" y="128"/>
                </a:moveTo>
                <a:lnTo>
                  <a:pt x="88" y="130"/>
                </a:lnTo>
                <a:lnTo>
                  <a:pt x="90" y="130"/>
                </a:lnTo>
                <a:lnTo>
                  <a:pt x="88" y="130"/>
                </a:lnTo>
                <a:lnTo>
                  <a:pt x="90" y="130"/>
                </a:lnTo>
                <a:lnTo>
                  <a:pt x="88" y="130"/>
                </a:lnTo>
                <a:lnTo>
                  <a:pt x="90" y="130"/>
                </a:lnTo>
                <a:lnTo>
                  <a:pt x="88" y="130"/>
                </a:lnTo>
                <a:lnTo>
                  <a:pt x="88" y="128"/>
                </a:lnTo>
                <a:close/>
                <a:moveTo>
                  <a:pt x="129" y="127"/>
                </a:moveTo>
                <a:lnTo>
                  <a:pt x="129" y="128"/>
                </a:lnTo>
                <a:lnTo>
                  <a:pt x="129" y="127"/>
                </a:lnTo>
                <a:lnTo>
                  <a:pt x="129" y="128"/>
                </a:lnTo>
                <a:lnTo>
                  <a:pt x="130" y="128"/>
                </a:lnTo>
                <a:lnTo>
                  <a:pt x="129" y="128"/>
                </a:lnTo>
                <a:lnTo>
                  <a:pt x="130" y="128"/>
                </a:lnTo>
                <a:lnTo>
                  <a:pt x="129" y="128"/>
                </a:lnTo>
                <a:lnTo>
                  <a:pt x="129" y="127"/>
                </a:lnTo>
                <a:close/>
                <a:moveTo>
                  <a:pt x="102" y="127"/>
                </a:moveTo>
                <a:lnTo>
                  <a:pt x="102" y="128"/>
                </a:lnTo>
                <a:lnTo>
                  <a:pt x="102" y="127"/>
                </a:lnTo>
                <a:lnTo>
                  <a:pt x="102" y="128"/>
                </a:lnTo>
                <a:lnTo>
                  <a:pt x="100" y="128"/>
                </a:lnTo>
                <a:lnTo>
                  <a:pt x="100" y="127"/>
                </a:lnTo>
                <a:lnTo>
                  <a:pt x="102" y="127"/>
                </a:lnTo>
                <a:close/>
                <a:moveTo>
                  <a:pt x="95" y="127"/>
                </a:moveTo>
                <a:lnTo>
                  <a:pt x="95" y="128"/>
                </a:lnTo>
                <a:lnTo>
                  <a:pt x="97" y="128"/>
                </a:lnTo>
                <a:lnTo>
                  <a:pt x="95" y="128"/>
                </a:lnTo>
                <a:lnTo>
                  <a:pt x="95" y="127"/>
                </a:lnTo>
                <a:lnTo>
                  <a:pt x="97" y="127"/>
                </a:lnTo>
                <a:lnTo>
                  <a:pt x="97" y="128"/>
                </a:lnTo>
                <a:lnTo>
                  <a:pt x="97" y="130"/>
                </a:lnTo>
                <a:lnTo>
                  <a:pt x="95" y="130"/>
                </a:lnTo>
                <a:lnTo>
                  <a:pt x="95" y="128"/>
                </a:lnTo>
                <a:lnTo>
                  <a:pt x="95" y="130"/>
                </a:lnTo>
                <a:lnTo>
                  <a:pt x="95" y="128"/>
                </a:lnTo>
                <a:lnTo>
                  <a:pt x="95" y="130"/>
                </a:lnTo>
                <a:lnTo>
                  <a:pt x="95" y="132"/>
                </a:lnTo>
                <a:lnTo>
                  <a:pt x="93" y="132"/>
                </a:lnTo>
                <a:lnTo>
                  <a:pt x="93" y="130"/>
                </a:lnTo>
                <a:lnTo>
                  <a:pt x="93" y="128"/>
                </a:lnTo>
                <a:lnTo>
                  <a:pt x="93" y="127"/>
                </a:lnTo>
                <a:lnTo>
                  <a:pt x="95" y="127"/>
                </a:lnTo>
                <a:lnTo>
                  <a:pt x="95" y="125"/>
                </a:lnTo>
                <a:lnTo>
                  <a:pt x="95" y="127"/>
                </a:lnTo>
                <a:close/>
                <a:moveTo>
                  <a:pt x="112" y="125"/>
                </a:moveTo>
                <a:lnTo>
                  <a:pt x="112" y="127"/>
                </a:lnTo>
                <a:lnTo>
                  <a:pt x="112" y="125"/>
                </a:lnTo>
                <a:lnTo>
                  <a:pt x="110" y="125"/>
                </a:lnTo>
                <a:lnTo>
                  <a:pt x="112" y="125"/>
                </a:lnTo>
                <a:close/>
                <a:moveTo>
                  <a:pt x="102" y="125"/>
                </a:moveTo>
                <a:lnTo>
                  <a:pt x="102" y="127"/>
                </a:lnTo>
                <a:lnTo>
                  <a:pt x="102" y="125"/>
                </a:lnTo>
                <a:close/>
                <a:moveTo>
                  <a:pt x="98" y="125"/>
                </a:moveTo>
                <a:lnTo>
                  <a:pt x="98" y="127"/>
                </a:lnTo>
                <a:lnTo>
                  <a:pt x="97" y="127"/>
                </a:lnTo>
                <a:lnTo>
                  <a:pt x="97" y="125"/>
                </a:lnTo>
                <a:lnTo>
                  <a:pt x="98" y="125"/>
                </a:lnTo>
                <a:close/>
                <a:moveTo>
                  <a:pt x="100" y="123"/>
                </a:moveTo>
                <a:lnTo>
                  <a:pt x="100" y="125"/>
                </a:lnTo>
                <a:lnTo>
                  <a:pt x="100" y="123"/>
                </a:lnTo>
                <a:lnTo>
                  <a:pt x="100" y="125"/>
                </a:lnTo>
                <a:lnTo>
                  <a:pt x="98" y="123"/>
                </a:lnTo>
                <a:lnTo>
                  <a:pt x="100" y="123"/>
                </a:lnTo>
                <a:lnTo>
                  <a:pt x="98" y="123"/>
                </a:lnTo>
                <a:lnTo>
                  <a:pt x="100" y="123"/>
                </a:lnTo>
                <a:close/>
                <a:moveTo>
                  <a:pt x="107" y="123"/>
                </a:moveTo>
                <a:lnTo>
                  <a:pt x="107" y="125"/>
                </a:lnTo>
                <a:lnTo>
                  <a:pt x="105" y="125"/>
                </a:lnTo>
                <a:lnTo>
                  <a:pt x="107" y="125"/>
                </a:lnTo>
                <a:lnTo>
                  <a:pt x="105" y="125"/>
                </a:lnTo>
                <a:lnTo>
                  <a:pt x="107" y="125"/>
                </a:lnTo>
                <a:lnTo>
                  <a:pt x="105" y="125"/>
                </a:lnTo>
                <a:lnTo>
                  <a:pt x="105" y="123"/>
                </a:lnTo>
                <a:lnTo>
                  <a:pt x="107" y="123"/>
                </a:lnTo>
                <a:close/>
                <a:moveTo>
                  <a:pt x="112" y="123"/>
                </a:moveTo>
                <a:lnTo>
                  <a:pt x="113" y="123"/>
                </a:lnTo>
                <a:lnTo>
                  <a:pt x="112" y="123"/>
                </a:lnTo>
                <a:close/>
                <a:moveTo>
                  <a:pt x="108" y="122"/>
                </a:moveTo>
                <a:lnTo>
                  <a:pt x="108" y="123"/>
                </a:lnTo>
                <a:lnTo>
                  <a:pt x="108" y="122"/>
                </a:lnTo>
                <a:close/>
                <a:moveTo>
                  <a:pt x="102" y="122"/>
                </a:moveTo>
                <a:lnTo>
                  <a:pt x="103" y="122"/>
                </a:lnTo>
                <a:lnTo>
                  <a:pt x="103" y="123"/>
                </a:lnTo>
                <a:lnTo>
                  <a:pt x="102" y="122"/>
                </a:lnTo>
                <a:close/>
                <a:moveTo>
                  <a:pt x="95" y="120"/>
                </a:moveTo>
                <a:lnTo>
                  <a:pt x="97" y="120"/>
                </a:lnTo>
                <a:lnTo>
                  <a:pt x="97" y="122"/>
                </a:lnTo>
                <a:lnTo>
                  <a:pt x="95" y="122"/>
                </a:lnTo>
                <a:lnTo>
                  <a:pt x="93" y="122"/>
                </a:lnTo>
                <a:lnTo>
                  <a:pt x="93" y="120"/>
                </a:lnTo>
                <a:lnTo>
                  <a:pt x="95" y="120"/>
                </a:lnTo>
                <a:lnTo>
                  <a:pt x="93" y="120"/>
                </a:lnTo>
                <a:lnTo>
                  <a:pt x="95" y="118"/>
                </a:lnTo>
                <a:lnTo>
                  <a:pt x="95" y="120"/>
                </a:lnTo>
                <a:close/>
                <a:moveTo>
                  <a:pt x="113" y="118"/>
                </a:moveTo>
                <a:lnTo>
                  <a:pt x="113" y="120"/>
                </a:lnTo>
                <a:lnTo>
                  <a:pt x="113" y="118"/>
                </a:lnTo>
                <a:lnTo>
                  <a:pt x="112" y="120"/>
                </a:lnTo>
                <a:lnTo>
                  <a:pt x="112" y="118"/>
                </a:lnTo>
                <a:lnTo>
                  <a:pt x="113" y="118"/>
                </a:lnTo>
                <a:close/>
                <a:moveTo>
                  <a:pt x="92" y="118"/>
                </a:moveTo>
                <a:lnTo>
                  <a:pt x="92" y="120"/>
                </a:lnTo>
                <a:lnTo>
                  <a:pt x="92" y="118"/>
                </a:lnTo>
                <a:close/>
                <a:moveTo>
                  <a:pt x="122" y="117"/>
                </a:moveTo>
                <a:lnTo>
                  <a:pt x="124" y="117"/>
                </a:lnTo>
                <a:lnTo>
                  <a:pt x="122" y="118"/>
                </a:lnTo>
                <a:lnTo>
                  <a:pt x="122" y="117"/>
                </a:lnTo>
                <a:close/>
                <a:moveTo>
                  <a:pt x="120" y="115"/>
                </a:moveTo>
                <a:lnTo>
                  <a:pt x="120" y="117"/>
                </a:lnTo>
                <a:lnTo>
                  <a:pt x="118" y="117"/>
                </a:lnTo>
                <a:lnTo>
                  <a:pt x="117" y="117"/>
                </a:lnTo>
                <a:lnTo>
                  <a:pt x="117" y="118"/>
                </a:lnTo>
                <a:lnTo>
                  <a:pt x="115" y="118"/>
                </a:lnTo>
                <a:lnTo>
                  <a:pt x="115" y="117"/>
                </a:lnTo>
                <a:lnTo>
                  <a:pt x="117" y="117"/>
                </a:lnTo>
                <a:lnTo>
                  <a:pt x="118" y="117"/>
                </a:lnTo>
                <a:lnTo>
                  <a:pt x="118" y="115"/>
                </a:lnTo>
                <a:lnTo>
                  <a:pt x="120" y="115"/>
                </a:lnTo>
                <a:close/>
                <a:moveTo>
                  <a:pt x="137" y="115"/>
                </a:moveTo>
                <a:lnTo>
                  <a:pt x="137" y="117"/>
                </a:lnTo>
                <a:lnTo>
                  <a:pt x="135" y="117"/>
                </a:lnTo>
                <a:lnTo>
                  <a:pt x="135" y="115"/>
                </a:lnTo>
                <a:lnTo>
                  <a:pt x="137" y="115"/>
                </a:lnTo>
                <a:close/>
                <a:moveTo>
                  <a:pt x="83" y="112"/>
                </a:moveTo>
                <a:lnTo>
                  <a:pt x="83" y="113"/>
                </a:lnTo>
                <a:lnTo>
                  <a:pt x="83" y="112"/>
                </a:lnTo>
                <a:lnTo>
                  <a:pt x="82" y="112"/>
                </a:lnTo>
                <a:lnTo>
                  <a:pt x="83" y="112"/>
                </a:lnTo>
                <a:lnTo>
                  <a:pt x="82" y="112"/>
                </a:lnTo>
                <a:lnTo>
                  <a:pt x="83" y="112"/>
                </a:lnTo>
                <a:close/>
                <a:moveTo>
                  <a:pt x="142" y="107"/>
                </a:moveTo>
                <a:lnTo>
                  <a:pt x="142" y="108"/>
                </a:lnTo>
                <a:lnTo>
                  <a:pt x="142" y="107"/>
                </a:lnTo>
                <a:close/>
                <a:moveTo>
                  <a:pt x="130" y="105"/>
                </a:moveTo>
                <a:lnTo>
                  <a:pt x="132" y="105"/>
                </a:lnTo>
                <a:lnTo>
                  <a:pt x="134" y="105"/>
                </a:lnTo>
                <a:lnTo>
                  <a:pt x="135" y="105"/>
                </a:lnTo>
                <a:lnTo>
                  <a:pt x="137" y="105"/>
                </a:lnTo>
                <a:lnTo>
                  <a:pt x="137" y="107"/>
                </a:lnTo>
                <a:lnTo>
                  <a:pt x="135" y="107"/>
                </a:lnTo>
                <a:lnTo>
                  <a:pt x="134" y="107"/>
                </a:lnTo>
                <a:lnTo>
                  <a:pt x="135" y="107"/>
                </a:lnTo>
                <a:lnTo>
                  <a:pt x="134" y="107"/>
                </a:lnTo>
                <a:lnTo>
                  <a:pt x="132" y="107"/>
                </a:lnTo>
                <a:lnTo>
                  <a:pt x="132" y="108"/>
                </a:lnTo>
                <a:lnTo>
                  <a:pt x="132" y="110"/>
                </a:lnTo>
                <a:lnTo>
                  <a:pt x="130" y="110"/>
                </a:lnTo>
                <a:lnTo>
                  <a:pt x="129" y="110"/>
                </a:lnTo>
                <a:lnTo>
                  <a:pt x="127" y="110"/>
                </a:lnTo>
                <a:lnTo>
                  <a:pt x="129" y="108"/>
                </a:lnTo>
                <a:lnTo>
                  <a:pt x="127" y="108"/>
                </a:lnTo>
                <a:lnTo>
                  <a:pt x="127" y="107"/>
                </a:lnTo>
                <a:lnTo>
                  <a:pt x="127" y="105"/>
                </a:lnTo>
                <a:lnTo>
                  <a:pt x="129" y="105"/>
                </a:lnTo>
                <a:lnTo>
                  <a:pt x="130" y="103"/>
                </a:lnTo>
                <a:lnTo>
                  <a:pt x="130" y="105"/>
                </a:lnTo>
                <a:lnTo>
                  <a:pt x="130" y="103"/>
                </a:lnTo>
                <a:lnTo>
                  <a:pt x="130" y="105"/>
                </a:lnTo>
                <a:close/>
                <a:moveTo>
                  <a:pt x="68" y="102"/>
                </a:moveTo>
                <a:lnTo>
                  <a:pt x="70" y="102"/>
                </a:lnTo>
                <a:lnTo>
                  <a:pt x="70" y="103"/>
                </a:lnTo>
                <a:lnTo>
                  <a:pt x="70" y="105"/>
                </a:lnTo>
                <a:lnTo>
                  <a:pt x="70" y="103"/>
                </a:lnTo>
                <a:lnTo>
                  <a:pt x="70" y="105"/>
                </a:lnTo>
                <a:lnTo>
                  <a:pt x="70" y="103"/>
                </a:lnTo>
                <a:lnTo>
                  <a:pt x="68" y="103"/>
                </a:lnTo>
                <a:lnTo>
                  <a:pt x="70" y="103"/>
                </a:lnTo>
                <a:lnTo>
                  <a:pt x="68" y="103"/>
                </a:lnTo>
                <a:lnTo>
                  <a:pt x="70" y="103"/>
                </a:lnTo>
                <a:lnTo>
                  <a:pt x="68" y="103"/>
                </a:lnTo>
                <a:lnTo>
                  <a:pt x="68" y="102"/>
                </a:lnTo>
                <a:close/>
                <a:moveTo>
                  <a:pt x="77" y="102"/>
                </a:moveTo>
                <a:lnTo>
                  <a:pt x="78" y="102"/>
                </a:lnTo>
                <a:lnTo>
                  <a:pt x="78" y="103"/>
                </a:lnTo>
                <a:lnTo>
                  <a:pt x="77" y="103"/>
                </a:lnTo>
                <a:lnTo>
                  <a:pt x="78" y="103"/>
                </a:lnTo>
                <a:lnTo>
                  <a:pt x="77" y="103"/>
                </a:lnTo>
                <a:lnTo>
                  <a:pt x="77" y="102"/>
                </a:lnTo>
                <a:lnTo>
                  <a:pt x="78" y="102"/>
                </a:lnTo>
                <a:lnTo>
                  <a:pt x="77" y="102"/>
                </a:lnTo>
                <a:close/>
                <a:moveTo>
                  <a:pt x="145" y="100"/>
                </a:moveTo>
                <a:lnTo>
                  <a:pt x="144" y="100"/>
                </a:lnTo>
                <a:lnTo>
                  <a:pt x="145" y="100"/>
                </a:lnTo>
                <a:close/>
                <a:moveTo>
                  <a:pt x="70" y="100"/>
                </a:moveTo>
                <a:lnTo>
                  <a:pt x="70" y="102"/>
                </a:lnTo>
                <a:lnTo>
                  <a:pt x="70" y="100"/>
                </a:lnTo>
                <a:lnTo>
                  <a:pt x="70" y="102"/>
                </a:lnTo>
                <a:lnTo>
                  <a:pt x="68" y="102"/>
                </a:lnTo>
                <a:lnTo>
                  <a:pt x="68" y="100"/>
                </a:lnTo>
                <a:lnTo>
                  <a:pt x="70" y="100"/>
                </a:lnTo>
                <a:close/>
                <a:moveTo>
                  <a:pt x="78" y="100"/>
                </a:moveTo>
                <a:lnTo>
                  <a:pt x="77" y="100"/>
                </a:lnTo>
                <a:lnTo>
                  <a:pt x="78" y="100"/>
                </a:lnTo>
                <a:close/>
                <a:moveTo>
                  <a:pt x="75" y="98"/>
                </a:moveTo>
                <a:lnTo>
                  <a:pt x="75" y="100"/>
                </a:lnTo>
                <a:lnTo>
                  <a:pt x="75" y="102"/>
                </a:lnTo>
                <a:lnTo>
                  <a:pt x="73" y="102"/>
                </a:lnTo>
                <a:lnTo>
                  <a:pt x="75" y="102"/>
                </a:lnTo>
                <a:lnTo>
                  <a:pt x="77" y="102"/>
                </a:lnTo>
                <a:lnTo>
                  <a:pt x="75" y="102"/>
                </a:lnTo>
                <a:lnTo>
                  <a:pt x="77" y="102"/>
                </a:lnTo>
                <a:lnTo>
                  <a:pt x="75" y="103"/>
                </a:lnTo>
                <a:lnTo>
                  <a:pt x="73" y="103"/>
                </a:lnTo>
                <a:lnTo>
                  <a:pt x="73" y="102"/>
                </a:lnTo>
                <a:lnTo>
                  <a:pt x="72" y="102"/>
                </a:lnTo>
                <a:lnTo>
                  <a:pt x="72" y="100"/>
                </a:lnTo>
                <a:lnTo>
                  <a:pt x="72" y="102"/>
                </a:lnTo>
                <a:lnTo>
                  <a:pt x="72" y="100"/>
                </a:lnTo>
                <a:lnTo>
                  <a:pt x="73" y="100"/>
                </a:lnTo>
                <a:lnTo>
                  <a:pt x="75" y="100"/>
                </a:lnTo>
                <a:lnTo>
                  <a:pt x="73" y="100"/>
                </a:lnTo>
                <a:lnTo>
                  <a:pt x="73" y="98"/>
                </a:lnTo>
                <a:lnTo>
                  <a:pt x="73" y="100"/>
                </a:lnTo>
                <a:lnTo>
                  <a:pt x="72" y="100"/>
                </a:lnTo>
                <a:lnTo>
                  <a:pt x="72" y="98"/>
                </a:lnTo>
                <a:lnTo>
                  <a:pt x="73" y="98"/>
                </a:lnTo>
                <a:lnTo>
                  <a:pt x="75" y="98"/>
                </a:lnTo>
                <a:lnTo>
                  <a:pt x="73" y="98"/>
                </a:lnTo>
                <a:lnTo>
                  <a:pt x="75" y="98"/>
                </a:lnTo>
                <a:close/>
                <a:moveTo>
                  <a:pt x="130" y="98"/>
                </a:moveTo>
                <a:lnTo>
                  <a:pt x="129" y="98"/>
                </a:lnTo>
                <a:lnTo>
                  <a:pt x="130" y="98"/>
                </a:lnTo>
                <a:close/>
                <a:moveTo>
                  <a:pt x="63" y="98"/>
                </a:moveTo>
                <a:lnTo>
                  <a:pt x="63" y="97"/>
                </a:lnTo>
                <a:lnTo>
                  <a:pt x="63" y="98"/>
                </a:lnTo>
                <a:close/>
                <a:moveTo>
                  <a:pt x="0" y="97"/>
                </a:moveTo>
                <a:lnTo>
                  <a:pt x="0" y="98"/>
                </a:lnTo>
                <a:lnTo>
                  <a:pt x="0" y="97"/>
                </a:lnTo>
                <a:close/>
                <a:moveTo>
                  <a:pt x="476" y="97"/>
                </a:moveTo>
                <a:lnTo>
                  <a:pt x="476" y="98"/>
                </a:lnTo>
                <a:lnTo>
                  <a:pt x="474" y="97"/>
                </a:lnTo>
                <a:lnTo>
                  <a:pt x="472" y="97"/>
                </a:lnTo>
                <a:lnTo>
                  <a:pt x="472" y="98"/>
                </a:lnTo>
                <a:lnTo>
                  <a:pt x="472" y="97"/>
                </a:lnTo>
                <a:lnTo>
                  <a:pt x="474" y="97"/>
                </a:lnTo>
                <a:lnTo>
                  <a:pt x="476" y="97"/>
                </a:lnTo>
                <a:close/>
                <a:moveTo>
                  <a:pt x="75" y="97"/>
                </a:moveTo>
                <a:lnTo>
                  <a:pt x="77" y="97"/>
                </a:lnTo>
                <a:lnTo>
                  <a:pt x="78" y="97"/>
                </a:lnTo>
                <a:lnTo>
                  <a:pt x="80" y="97"/>
                </a:lnTo>
                <a:lnTo>
                  <a:pt x="80" y="98"/>
                </a:lnTo>
                <a:lnTo>
                  <a:pt x="78" y="98"/>
                </a:lnTo>
                <a:lnTo>
                  <a:pt x="80" y="98"/>
                </a:lnTo>
                <a:lnTo>
                  <a:pt x="80" y="100"/>
                </a:lnTo>
                <a:lnTo>
                  <a:pt x="80" y="102"/>
                </a:lnTo>
                <a:lnTo>
                  <a:pt x="78" y="102"/>
                </a:lnTo>
                <a:lnTo>
                  <a:pt x="77" y="102"/>
                </a:lnTo>
                <a:lnTo>
                  <a:pt x="77" y="100"/>
                </a:lnTo>
                <a:lnTo>
                  <a:pt x="78" y="100"/>
                </a:lnTo>
                <a:lnTo>
                  <a:pt x="78" y="98"/>
                </a:lnTo>
                <a:lnTo>
                  <a:pt x="78" y="100"/>
                </a:lnTo>
                <a:lnTo>
                  <a:pt x="77" y="98"/>
                </a:lnTo>
                <a:lnTo>
                  <a:pt x="77" y="100"/>
                </a:lnTo>
                <a:lnTo>
                  <a:pt x="77" y="98"/>
                </a:lnTo>
                <a:lnTo>
                  <a:pt x="75" y="98"/>
                </a:lnTo>
                <a:lnTo>
                  <a:pt x="75" y="97"/>
                </a:lnTo>
                <a:close/>
                <a:moveTo>
                  <a:pt x="83" y="97"/>
                </a:moveTo>
                <a:lnTo>
                  <a:pt x="83" y="95"/>
                </a:lnTo>
                <a:lnTo>
                  <a:pt x="83" y="97"/>
                </a:lnTo>
                <a:close/>
                <a:moveTo>
                  <a:pt x="78" y="95"/>
                </a:moveTo>
                <a:lnTo>
                  <a:pt x="77" y="95"/>
                </a:lnTo>
                <a:lnTo>
                  <a:pt x="78" y="95"/>
                </a:lnTo>
                <a:close/>
                <a:moveTo>
                  <a:pt x="55" y="93"/>
                </a:moveTo>
                <a:lnTo>
                  <a:pt x="55" y="95"/>
                </a:lnTo>
                <a:lnTo>
                  <a:pt x="53" y="95"/>
                </a:lnTo>
                <a:lnTo>
                  <a:pt x="53" y="93"/>
                </a:lnTo>
                <a:lnTo>
                  <a:pt x="55" y="93"/>
                </a:lnTo>
                <a:lnTo>
                  <a:pt x="53" y="93"/>
                </a:lnTo>
                <a:lnTo>
                  <a:pt x="55" y="93"/>
                </a:lnTo>
                <a:close/>
                <a:moveTo>
                  <a:pt x="55" y="92"/>
                </a:moveTo>
                <a:lnTo>
                  <a:pt x="55" y="93"/>
                </a:lnTo>
                <a:lnTo>
                  <a:pt x="55" y="92"/>
                </a:lnTo>
                <a:lnTo>
                  <a:pt x="53" y="92"/>
                </a:lnTo>
                <a:lnTo>
                  <a:pt x="55" y="92"/>
                </a:lnTo>
                <a:close/>
                <a:moveTo>
                  <a:pt x="47" y="90"/>
                </a:moveTo>
                <a:lnTo>
                  <a:pt x="45" y="90"/>
                </a:lnTo>
                <a:lnTo>
                  <a:pt x="47" y="90"/>
                </a:lnTo>
                <a:close/>
                <a:moveTo>
                  <a:pt x="85" y="82"/>
                </a:moveTo>
                <a:lnTo>
                  <a:pt x="85" y="83"/>
                </a:lnTo>
                <a:lnTo>
                  <a:pt x="83" y="83"/>
                </a:lnTo>
                <a:lnTo>
                  <a:pt x="83" y="82"/>
                </a:lnTo>
                <a:lnTo>
                  <a:pt x="85" y="82"/>
                </a:lnTo>
                <a:close/>
                <a:moveTo>
                  <a:pt x="85" y="78"/>
                </a:moveTo>
                <a:lnTo>
                  <a:pt x="87" y="78"/>
                </a:lnTo>
                <a:lnTo>
                  <a:pt x="87" y="80"/>
                </a:lnTo>
                <a:lnTo>
                  <a:pt x="85" y="80"/>
                </a:lnTo>
                <a:lnTo>
                  <a:pt x="85" y="78"/>
                </a:lnTo>
                <a:close/>
                <a:moveTo>
                  <a:pt x="364" y="23"/>
                </a:moveTo>
                <a:lnTo>
                  <a:pt x="366" y="23"/>
                </a:lnTo>
                <a:lnTo>
                  <a:pt x="364" y="23"/>
                </a:lnTo>
                <a:close/>
                <a:moveTo>
                  <a:pt x="364" y="23"/>
                </a:moveTo>
                <a:lnTo>
                  <a:pt x="364" y="21"/>
                </a:lnTo>
                <a:lnTo>
                  <a:pt x="364" y="20"/>
                </a:lnTo>
                <a:lnTo>
                  <a:pt x="364" y="21"/>
                </a:lnTo>
                <a:lnTo>
                  <a:pt x="364" y="23"/>
                </a:lnTo>
                <a:close/>
                <a:moveTo>
                  <a:pt x="362" y="21"/>
                </a:moveTo>
                <a:lnTo>
                  <a:pt x="362" y="20"/>
                </a:lnTo>
                <a:lnTo>
                  <a:pt x="362" y="21"/>
                </a:lnTo>
                <a:close/>
                <a:moveTo>
                  <a:pt x="334" y="0"/>
                </a:moveTo>
                <a:lnTo>
                  <a:pt x="336" y="0"/>
                </a:lnTo>
                <a:lnTo>
                  <a:pt x="336" y="1"/>
                </a:lnTo>
                <a:lnTo>
                  <a:pt x="337" y="1"/>
                </a:lnTo>
                <a:lnTo>
                  <a:pt x="339" y="1"/>
                </a:lnTo>
                <a:lnTo>
                  <a:pt x="339" y="3"/>
                </a:lnTo>
                <a:lnTo>
                  <a:pt x="341" y="3"/>
                </a:lnTo>
                <a:lnTo>
                  <a:pt x="342" y="3"/>
                </a:lnTo>
                <a:lnTo>
                  <a:pt x="342" y="5"/>
                </a:lnTo>
                <a:lnTo>
                  <a:pt x="344" y="5"/>
                </a:lnTo>
                <a:lnTo>
                  <a:pt x="346" y="5"/>
                </a:lnTo>
                <a:lnTo>
                  <a:pt x="346" y="6"/>
                </a:lnTo>
                <a:lnTo>
                  <a:pt x="347" y="6"/>
                </a:lnTo>
                <a:lnTo>
                  <a:pt x="349" y="6"/>
                </a:lnTo>
                <a:lnTo>
                  <a:pt x="349" y="8"/>
                </a:lnTo>
                <a:lnTo>
                  <a:pt x="351" y="8"/>
                </a:lnTo>
                <a:lnTo>
                  <a:pt x="351" y="10"/>
                </a:lnTo>
                <a:lnTo>
                  <a:pt x="352" y="10"/>
                </a:lnTo>
                <a:lnTo>
                  <a:pt x="354" y="10"/>
                </a:lnTo>
                <a:lnTo>
                  <a:pt x="354" y="11"/>
                </a:lnTo>
                <a:lnTo>
                  <a:pt x="356" y="11"/>
                </a:lnTo>
                <a:lnTo>
                  <a:pt x="356" y="13"/>
                </a:lnTo>
                <a:lnTo>
                  <a:pt x="357" y="13"/>
                </a:lnTo>
                <a:lnTo>
                  <a:pt x="359" y="13"/>
                </a:lnTo>
                <a:lnTo>
                  <a:pt x="359" y="15"/>
                </a:lnTo>
                <a:lnTo>
                  <a:pt x="361" y="15"/>
                </a:lnTo>
                <a:lnTo>
                  <a:pt x="361" y="16"/>
                </a:lnTo>
                <a:lnTo>
                  <a:pt x="361" y="18"/>
                </a:lnTo>
                <a:lnTo>
                  <a:pt x="361" y="16"/>
                </a:lnTo>
                <a:lnTo>
                  <a:pt x="362" y="16"/>
                </a:lnTo>
                <a:lnTo>
                  <a:pt x="361" y="16"/>
                </a:lnTo>
                <a:lnTo>
                  <a:pt x="361" y="18"/>
                </a:lnTo>
                <a:lnTo>
                  <a:pt x="361" y="20"/>
                </a:lnTo>
                <a:lnTo>
                  <a:pt x="361" y="21"/>
                </a:lnTo>
                <a:lnTo>
                  <a:pt x="362" y="21"/>
                </a:lnTo>
                <a:lnTo>
                  <a:pt x="364" y="21"/>
                </a:lnTo>
                <a:lnTo>
                  <a:pt x="364" y="23"/>
                </a:lnTo>
                <a:lnTo>
                  <a:pt x="366" y="23"/>
                </a:lnTo>
                <a:lnTo>
                  <a:pt x="364" y="23"/>
                </a:lnTo>
                <a:lnTo>
                  <a:pt x="364" y="21"/>
                </a:lnTo>
                <a:lnTo>
                  <a:pt x="364" y="20"/>
                </a:lnTo>
                <a:lnTo>
                  <a:pt x="362" y="20"/>
                </a:lnTo>
                <a:lnTo>
                  <a:pt x="362" y="18"/>
                </a:lnTo>
                <a:lnTo>
                  <a:pt x="364" y="18"/>
                </a:lnTo>
                <a:lnTo>
                  <a:pt x="366" y="18"/>
                </a:lnTo>
                <a:lnTo>
                  <a:pt x="367" y="18"/>
                </a:lnTo>
                <a:lnTo>
                  <a:pt x="367" y="20"/>
                </a:lnTo>
                <a:lnTo>
                  <a:pt x="367" y="18"/>
                </a:lnTo>
                <a:lnTo>
                  <a:pt x="367" y="20"/>
                </a:lnTo>
                <a:lnTo>
                  <a:pt x="367" y="18"/>
                </a:lnTo>
                <a:lnTo>
                  <a:pt x="369" y="18"/>
                </a:lnTo>
                <a:lnTo>
                  <a:pt x="371" y="18"/>
                </a:lnTo>
                <a:lnTo>
                  <a:pt x="371" y="20"/>
                </a:lnTo>
                <a:lnTo>
                  <a:pt x="372" y="20"/>
                </a:lnTo>
                <a:lnTo>
                  <a:pt x="374" y="20"/>
                </a:lnTo>
                <a:lnTo>
                  <a:pt x="376" y="20"/>
                </a:lnTo>
                <a:lnTo>
                  <a:pt x="377" y="21"/>
                </a:lnTo>
                <a:lnTo>
                  <a:pt x="379" y="21"/>
                </a:lnTo>
                <a:lnTo>
                  <a:pt x="381" y="21"/>
                </a:lnTo>
                <a:lnTo>
                  <a:pt x="382" y="21"/>
                </a:lnTo>
                <a:lnTo>
                  <a:pt x="382" y="20"/>
                </a:lnTo>
                <a:lnTo>
                  <a:pt x="384" y="20"/>
                </a:lnTo>
                <a:lnTo>
                  <a:pt x="386" y="20"/>
                </a:lnTo>
                <a:lnTo>
                  <a:pt x="387" y="20"/>
                </a:lnTo>
                <a:lnTo>
                  <a:pt x="387" y="21"/>
                </a:lnTo>
                <a:lnTo>
                  <a:pt x="389" y="21"/>
                </a:lnTo>
                <a:lnTo>
                  <a:pt x="389" y="23"/>
                </a:lnTo>
                <a:lnTo>
                  <a:pt x="391" y="23"/>
                </a:lnTo>
                <a:lnTo>
                  <a:pt x="391" y="25"/>
                </a:lnTo>
                <a:lnTo>
                  <a:pt x="392" y="25"/>
                </a:lnTo>
                <a:lnTo>
                  <a:pt x="394" y="25"/>
                </a:lnTo>
                <a:lnTo>
                  <a:pt x="394" y="26"/>
                </a:lnTo>
                <a:lnTo>
                  <a:pt x="396" y="26"/>
                </a:lnTo>
                <a:lnTo>
                  <a:pt x="397" y="26"/>
                </a:lnTo>
                <a:lnTo>
                  <a:pt x="399" y="26"/>
                </a:lnTo>
                <a:lnTo>
                  <a:pt x="401" y="26"/>
                </a:lnTo>
                <a:lnTo>
                  <a:pt x="402" y="26"/>
                </a:lnTo>
                <a:lnTo>
                  <a:pt x="404" y="26"/>
                </a:lnTo>
                <a:lnTo>
                  <a:pt x="404" y="28"/>
                </a:lnTo>
                <a:lnTo>
                  <a:pt x="406" y="28"/>
                </a:lnTo>
                <a:lnTo>
                  <a:pt x="407" y="28"/>
                </a:lnTo>
                <a:lnTo>
                  <a:pt x="407" y="26"/>
                </a:lnTo>
                <a:lnTo>
                  <a:pt x="407" y="28"/>
                </a:lnTo>
                <a:lnTo>
                  <a:pt x="407" y="26"/>
                </a:lnTo>
                <a:lnTo>
                  <a:pt x="409" y="26"/>
                </a:lnTo>
                <a:lnTo>
                  <a:pt x="411" y="26"/>
                </a:lnTo>
                <a:lnTo>
                  <a:pt x="411" y="28"/>
                </a:lnTo>
                <a:lnTo>
                  <a:pt x="411" y="26"/>
                </a:lnTo>
                <a:lnTo>
                  <a:pt x="411" y="25"/>
                </a:lnTo>
                <a:lnTo>
                  <a:pt x="411" y="26"/>
                </a:lnTo>
                <a:lnTo>
                  <a:pt x="412" y="26"/>
                </a:lnTo>
                <a:lnTo>
                  <a:pt x="412" y="25"/>
                </a:lnTo>
                <a:lnTo>
                  <a:pt x="412" y="26"/>
                </a:lnTo>
                <a:lnTo>
                  <a:pt x="412" y="25"/>
                </a:lnTo>
                <a:lnTo>
                  <a:pt x="414" y="25"/>
                </a:lnTo>
                <a:lnTo>
                  <a:pt x="414" y="26"/>
                </a:lnTo>
                <a:lnTo>
                  <a:pt x="416" y="26"/>
                </a:lnTo>
                <a:lnTo>
                  <a:pt x="417" y="26"/>
                </a:lnTo>
                <a:lnTo>
                  <a:pt x="416" y="26"/>
                </a:lnTo>
                <a:lnTo>
                  <a:pt x="417" y="26"/>
                </a:lnTo>
                <a:lnTo>
                  <a:pt x="419" y="26"/>
                </a:lnTo>
                <a:lnTo>
                  <a:pt x="419" y="25"/>
                </a:lnTo>
                <a:lnTo>
                  <a:pt x="419" y="26"/>
                </a:lnTo>
                <a:lnTo>
                  <a:pt x="421" y="26"/>
                </a:lnTo>
                <a:lnTo>
                  <a:pt x="421" y="25"/>
                </a:lnTo>
                <a:lnTo>
                  <a:pt x="422" y="25"/>
                </a:lnTo>
                <a:lnTo>
                  <a:pt x="424" y="25"/>
                </a:lnTo>
                <a:lnTo>
                  <a:pt x="426" y="25"/>
                </a:lnTo>
                <a:lnTo>
                  <a:pt x="427" y="25"/>
                </a:lnTo>
                <a:lnTo>
                  <a:pt x="429" y="25"/>
                </a:lnTo>
                <a:lnTo>
                  <a:pt x="431" y="25"/>
                </a:lnTo>
                <a:lnTo>
                  <a:pt x="432" y="26"/>
                </a:lnTo>
                <a:lnTo>
                  <a:pt x="432" y="28"/>
                </a:lnTo>
                <a:lnTo>
                  <a:pt x="434" y="28"/>
                </a:lnTo>
                <a:lnTo>
                  <a:pt x="436" y="28"/>
                </a:lnTo>
                <a:lnTo>
                  <a:pt x="437" y="30"/>
                </a:lnTo>
                <a:lnTo>
                  <a:pt x="439" y="30"/>
                </a:lnTo>
                <a:lnTo>
                  <a:pt x="439" y="31"/>
                </a:lnTo>
                <a:lnTo>
                  <a:pt x="441" y="31"/>
                </a:lnTo>
                <a:lnTo>
                  <a:pt x="441" y="33"/>
                </a:lnTo>
                <a:lnTo>
                  <a:pt x="441" y="31"/>
                </a:lnTo>
                <a:lnTo>
                  <a:pt x="442" y="31"/>
                </a:lnTo>
                <a:lnTo>
                  <a:pt x="444" y="31"/>
                </a:lnTo>
                <a:lnTo>
                  <a:pt x="444" y="33"/>
                </a:lnTo>
                <a:lnTo>
                  <a:pt x="446" y="33"/>
                </a:lnTo>
                <a:lnTo>
                  <a:pt x="447" y="33"/>
                </a:lnTo>
                <a:lnTo>
                  <a:pt x="447" y="35"/>
                </a:lnTo>
                <a:lnTo>
                  <a:pt x="446" y="35"/>
                </a:lnTo>
                <a:lnTo>
                  <a:pt x="447" y="35"/>
                </a:lnTo>
                <a:lnTo>
                  <a:pt x="447" y="36"/>
                </a:lnTo>
                <a:lnTo>
                  <a:pt x="449" y="36"/>
                </a:lnTo>
                <a:lnTo>
                  <a:pt x="449" y="35"/>
                </a:lnTo>
                <a:lnTo>
                  <a:pt x="449" y="36"/>
                </a:lnTo>
                <a:lnTo>
                  <a:pt x="449" y="35"/>
                </a:lnTo>
                <a:lnTo>
                  <a:pt x="451" y="35"/>
                </a:lnTo>
                <a:lnTo>
                  <a:pt x="452" y="35"/>
                </a:lnTo>
                <a:lnTo>
                  <a:pt x="454" y="35"/>
                </a:lnTo>
                <a:lnTo>
                  <a:pt x="456" y="35"/>
                </a:lnTo>
                <a:lnTo>
                  <a:pt x="456" y="36"/>
                </a:lnTo>
                <a:lnTo>
                  <a:pt x="456" y="35"/>
                </a:lnTo>
                <a:lnTo>
                  <a:pt x="454" y="35"/>
                </a:lnTo>
                <a:lnTo>
                  <a:pt x="454" y="36"/>
                </a:lnTo>
                <a:lnTo>
                  <a:pt x="452" y="36"/>
                </a:lnTo>
                <a:lnTo>
                  <a:pt x="452" y="38"/>
                </a:lnTo>
                <a:lnTo>
                  <a:pt x="454" y="38"/>
                </a:lnTo>
                <a:lnTo>
                  <a:pt x="456" y="38"/>
                </a:lnTo>
                <a:lnTo>
                  <a:pt x="454" y="38"/>
                </a:lnTo>
                <a:lnTo>
                  <a:pt x="454" y="40"/>
                </a:lnTo>
                <a:lnTo>
                  <a:pt x="456" y="40"/>
                </a:lnTo>
                <a:lnTo>
                  <a:pt x="456" y="42"/>
                </a:lnTo>
                <a:lnTo>
                  <a:pt x="456" y="43"/>
                </a:lnTo>
                <a:lnTo>
                  <a:pt x="456" y="45"/>
                </a:lnTo>
                <a:lnTo>
                  <a:pt x="456" y="47"/>
                </a:lnTo>
                <a:lnTo>
                  <a:pt x="456" y="48"/>
                </a:lnTo>
                <a:lnTo>
                  <a:pt x="456" y="50"/>
                </a:lnTo>
                <a:lnTo>
                  <a:pt x="457" y="52"/>
                </a:lnTo>
                <a:lnTo>
                  <a:pt x="459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5"/>
                </a:lnTo>
                <a:lnTo>
                  <a:pt x="462" y="55"/>
                </a:lnTo>
                <a:lnTo>
                  <a:pt x="462" y="57"/>
                </a:lnTo>
                <a:lnTo>
                  <a:pt x="462" y="58"/>
                </a:lnTo>
                <a:lnTo>
                  <a:pt x="462" y="60"/>
                </a:lnTo>
                <a:lnTo>
                  <a:pt x="462" y="62"/>
                </a:lnTo>
                <a:lnTo>
                  <a:pt x="462" y="63"/>
                </a:lnTo>
                <a:lnTo>
                  <a:pt x="464" y="63"/>
                </a:lnTo>
                <a:lnTo>
                  <a:pt x="464" y="65"/>
                </a:lnTo>
                <a:lnTo>
                  <a:pt x="462" y="65"/>
                </a:lnTo>
                <a:lnTo>
                  <a:pt x="462" y="67"/>
                </a:lnTo>
                <a:lnTo>
                  <a:pt x="464" y="67"/>
                </a:lnTo>
                <a:lnTo>
                  <a:pt x="464" y="68"/>
                </a:lnTo>
                <a:lnTo>
                  <a:pt x="466" y="68"/>
                </a:lnTo>
                <a:lnTo>
                  <a:pt x="466" y="70"/>
                </a:lnTo>
                <a:lnTo>
                  <a:pt x="466" y="72"/>
                </a:lnTo>
                <a:lnTo>
                  <a:pt x="466" y="73"/>
                </a:lnTo>
                <a:lnTo>
                  <a:pt x="466" y="75"/>
                </a:lnTo>
                <a:lnTo>
                  <a:pt x="466" y="77"/>
                </a:lnTo>
                <a:lnTo>
                  <a:pt x="466" y="78"/>
                </a:lnTo>
                <a:lnTo>
                  <a:pt x="466" y="80"/>
                </a:lnTo>
                <a:lnTo>
                  <a:pt x="467" y="80"/>
                </a:lnTo>
                <a:lnTo>
                  <a:pt x="467" y="82"/>
                </a:lnTo>
                <a:lnTo>
                  <a:pt x="467" y="83"/>
                </a:lnTo>
                <a:lnTo>
                  <a:pt x="467" y="85"/>
                </a:lnTo>
                <a:lnTo>
                  <a:pt x="469" y="85"/>
                </a:lnTo>
                <a:lnTo>
                  <a:pt x="469" y="87"/>
                </a:lnTo>
                <a:lnTo>
                  <a:pt x="469" y="88"/>
                </a:lnTo>
                <a:lnTo>
                  <a:pt x="469" y="90"/>
                </a:lnTo>
                <a:lnTo>
                  <a:pt x="469" y="92"/>
                </a:lnTo>
                <a:lnTo>
                  <a:pt x="471" y="92"/>
                </a:lnTo>
                <a:lnTo>
                  <a:pt x="469" y="93"/>
                </a:lnTo>
                <a:lnTo>
                  <a:pt x="469" y="92"/>
                </a:lnTo>
                <a:lnTo>
                  <a:pt x="469" y="93"/>
                </a:lnTo>
                <a:lnTo>
                  <a:pt x="467" y="93"/>
                </a:lnTo>
                <a:lnTo>
                  <a:pt x="467" y="92"/>
                </a:lnTo>
                <a:lnTo>
                  <a:pt x="466" y="92"/>
                </a:lnTo>
                <a:lnTo>
                  <a:pt x="466" y="90"/>
                </a:lnTo>
                <a:lnTo>
                  <a:pt x="464" y="90"/>
                </a:lnTo>
                <a:lnTo>
                  <a:pt x="464" y="92"/>
                </a:lnTo>
                <a:lnTo>
                  <a:pt x="464" y="93"/>
                </a:lnTo>
                <a:lnTo>
                  <a:pt x="466" y="93"/>
                </a:lnTo>
                <a:lnTo>
                  <a:pt x="466" y="95"/>
                </a:lnTo>
                <a:lnTo>
                  <a:pt x="466" y="97"/>
                </a:lnTo>
                <a:lnTo>
                  <a:pt x="467" y="97"/>
                </a:lnTo>
                <a:lnTo>
                  <a:pt x="469" y="97"/>
                </a:lnTo>
                <a:lnTo>
                  <a:pt x="471" y="97"/>
                </a:lnTo>
                <a:lnTo>
                  <a:pt x="469" y="97"/>
                </a:lnTo>
                <a:lnTo>
                  <a:pt x="469" y="98"/>
                </a:lnTo>
                <a:lnTo>
                  <a:pt x="469" y="102"/>
                </a:lnTo>
                <a:lnTo>
                  <a:pt x="467" y="102"/>
                </a:lnTo>
                <a:lnTo>
                  <a:pt x="466" y="102"/>
                </a:lnTo>
                <a:lnTo>
                  <a:pt x="466" y="103"/>
                </a:lnTo>
                <a:lnTo>
                  <a:pt x="467" y="103"/>
                </a:lnTo>
                <a:lnTo>
                  <a:pt x="469" y="103"/>
                </a:lnTo>
                <a:lnTo>
                  <a:pt x="472" y="105"/>
                </a:lnTo>
                <a:lnTo>
                  <a:pt x="477" y="105"/>
                </a:lnTo>
                <a:lnTo>
                  <a:pt x="477" y="107"/>
                </a:lnTo>
                <a:lnTo>
                  <a:pt x="479" y="107"/>
                </a:lnTo>
                <a:lnTo>
                  <a:pt x="477" y="107"/>
                </a:lnTo>
                <a:lnTo>
                  <a:pt x="479" y="107"/>
                </a:lnTo>
                <a:lnTo>
                  <a:pt x="479" y="108"/>
                </a:lnTo>
                <a:lnTo>
                  <a:pt x="477" y="108"/>
                </a:lnTo>
                <a:lnTo>
                  <a:pt x="477" y="110"/>
                </a:lnTo>
                <a:lnTo>
                  <a:pt x="477" y="112"/>
                </a:lnTo>
                <a:lnTo>
                  <a:pt x="479" y="112"/>
                </a:lnTo>
                <a:lnTo>
                  <a:pt x="477" y="113"/>
                </a:lnTo>
                <a:lnTo>
                  <a:pt x="477" y="115"/>
                </a:lnTo>
                <a:lnTo>
                  <a:pt x="476" y="115"/>
                </a:lnTo>
                <a:lnTo>
                  <a:pt x="474" y="115"/>
                </a:lnTo>
                <a:lnTo>
                  <a:pt x="472" y="115"/>
                </a:lnTo>
                <a:lnTo>
                  <a:pt x="469" y="115"/>
                </a:lnTo>
                <a:lnTo>
                  <a:pt x="469" y="117"/>
                </a:lnTo>
                <a:lnTo>
                  <a:pt x="467" y="117"/>
                </a:lnTo>
                <a:lnTo>
                  <a:pt x="466" y="117"/>
                </a:lnTo>
                <a:lnTo>
                  <a:pt x="464" y="117"/>
                </a:lnTo>
                <a:lnTo>
                  <a:pt x="464" y="118"/>
                </a:lnTo>
                <a:lnTo>
                  <a:pt x="462" y="118"/>
                </a:lnTo>
                <a:lnTo>
                  <a:pt x="461" y="118"/>
                </a:lnTo>
                <a:lnTo>
                  <a:pt x="462" y="120"/>
                </a:lnTo>
                <a:lnTo>
                  <a:pt x="462" y="122"/>
                </a:lnTo>
                <a:lnTo>
                  <a:pt x="464" y="122"/>
                </a:lnTo>
                <a:lnTo>
                  <a:pt x="462" y="122"/>
                </a:lnTo>
                <a:lnTo>
                  <a:pt x="461" y="122"/>
                </a:lnTo>
                <a:lnTo>
                  <a:pt x="461" y="127"/>
                </a:lnTo>
                <a:lnTo>
                  <a:pt x="459" y="127"/>
                </a:lnTo>
                <a:lnTo>
                  <a:pt x="454" y="125"/>
                </a:lnTo>
                <a:lnTo>
                  <a:pt x="454" y="123"/>
                </a:lnTo>
                <a:lnTo>
                  <a:pt x="452" y="123"/>
                </a:lnTo>
                <a:lnTo>
                  <a:pt x="451" y="122"/>
                </a:lnTo>
                <a:lnTo>
                  <a:pt x="449" y="122"/>
                </a:lnTo>
                <a:lnTo>
                  <a:pt x="447" y="122"/>
                </a:lnTo>
                <a:lnTo>
                  <a:pt x="446" y="122"/>
                </a:lnTo>
                <a:lnTo>
                  <a:pt x="444" y="122"/>
                </a:lnTo>
                <a:lnTo>
                  <a:pt x="444" y="123"/>
                </a:lnTo>
                <a:lnTo>
                  <a:pt x="442" y="123"/>
                </a:lnTo>
                <a:lnTo>
                  <a:pt x="441" y="123"/>
                </a:lnTo>
                <a:lnTo>
                  <a:pt x="441" y="125"/>
                </a:lnTo>
                <a:lnTo>
                  <a:pt x="439" y="125"/>
                </a:lnTo>
                <a:lnTo>
                  <a:pt x="437" y="125"/>
                </a:lnTo>
                <a:lnTo>
                  <a:pt x="436" y="125"/>
                </a:lnTo>
                <a:lnTo>
                  <a:pt x="434" y="123"/>
                </a:lnTo>
                <a:lnTo>
                  <a:pt x="434" y="125"/>
                </a:lnTo>
                <a:lnTo>
                  <a:pt x="432" y="125"/>
                </a:lnTo>
                <a:lnTo>
                  <a:pt x="432" y="127"/>
                </a:lnTo>
                <a:lnTo>
                  <a:pt x="431" y="127"/>
                </a:lnTo>
                <a:lnTo>
                  <a:pt x="431" y="128"/>
                </a:lnTo>
                <a:lnTo>
                  <a:pt x="429" y="128"/>
                </a:lnTo>
                <a:lnTo>
                  <a:pt x="427" y="128"/>
                </a:lnTo>
                <a:lnTo>
                  <a:pt x="427" y="130"/>
                </a:lnTo>
                <a:lnTo>
                  <a:pt x="427" y="132"/>
                </a:lnTo>
                <a:lnTo>
                  <a:pt x="426" y="132"/>
                </a:lnTo>
                <a:lnTo>
                  <a:pt x="424" y="132"/>
                </a:lnTo>
                <a:lnTo>
                  <a:pt x="422" y="132"/>
                </a:lnTo>
                <a:lnTo>
                  <a:pt x="421" y="132"/>
                </a:lnTo>
                <a:lnTo>
                  <a:pt x="421" y="133"/>
                </a:lnTo>
                <a:lnTo>
                  <a:pt x="419" y="133"/>
                </a:lnTo>
                <a:lnTo>
                  <a:pt x="419" y="132"/>
                </a:lnTo>
                <a:lnTo>
                  <a:pt x="421" y="132"/>
                </a:lnTo>
                <a:lnTo>
                  <a:pt x="421" y="130"/>
                </a:lnTo>
                <a:lnTo>
                  <a:pt x="421" y="128"/>
                </a:lnTo>
                <a:lnTo>
                  <a:pt x="411" y="130"/>
                </a:lnTo>
                <a:lnTo>
                  <a:pt x="407" y="128"/>
                </a:lnTo>
                <a:lnTo>
                  <a:pt x="402" y="130"/>
                </a:lnTo>
                <a:lnTo>
                  <a:pt x="399" y="130"/>
                </a:lnTo>
                <a:lnTo>
                  <a:pt x="394" y="130"/>
                </a:lnTo>
                <a:lnTo>
                  <a:pt x="389" y="130"/>
                </a:lnTo>
                <a:lnTo>
                  <a:pt x="379" y="130"/>
                </a:lnTo>
                <a:lnTo>
                  <a:pt x="372" y="130"/>
                </a:lnTo>
                <a:lnTo>
                  <a:pt x="371" y="128"/>
                </a:lnTo>
                <a:lnTo>
                  <a:pt x="371" y="130"/>
                </a:lnTo>
                <a:lnTo>
                  <a:pt x="372" y="132"/>
                </a:lnTo>
                <a:lnTo>
                  <a:pt x="371" y="133"/>
                </a:lnTo>
                <a:lnTo>
                  <a:pt x="372" y="135"/>
                </a:lnTo>
                <a:lnTo>
                  <a:pt x="372" y="137"/>
                </a:lnTo>
                <a:lnTo>
                  <a:pt x="371" y="137"/>
                </a:lnTo>
                <a:lnTo>
                  <a:pt x="371" y="138"/>
                </a:lnTo>
                <a:lnTo>
                  <a:pt x="371" y="140"/>
                </a:lnTo>
                <a:lnTo>
                  <a:pt x="369" y="142"/>
                </a:lnTo>
                <a:lnTo>
                  <a:pt x="369" y="143"/>
                </a:lnTo>
                <a:lnTo>
                  <a:pt x="367" y="143"/>
                </a:lnTo>
                <a:lnTo>
                  <a:pt x="367" y="145"/>
                </a:lnTo>
                <a:lnTo>
                  <a:pt x="367" y="147"/>
                </a:lnTo>
                <a:lnTo>
                  <a:pt x="369" y="148"/>
                </a:lnTo>
                <a:lnTo>
                  <a:pt x="367" y="150"/>
                </a:lnTo>
                <a:lnTo>
                  <a:pt x="369" y="152"/>
                </a:lnTo>
                <a:lnTo>
                  <a:pt x="369" y="157"/>
                </a:lnTo>
                <a:lnTo>
                  <a:pt x="371" y="157"/>
                </a:lnTo>
                <a:lnTo>
                  <a:pt x="372" y="155"/>
                </a:lnTo>
                <a:lnTo>
                  <a:pt x="374" y="157"/>
                </a:lnTo>
                <a:lnTo>
                  <a:pt x="374" y="158"/>
                </a:lnTo>
                <a:lnTo>
                  <a:pt x="374" y="160"/>
                </a:lnTo>
                <a:lnTo>
                  <a:pt x="374" y="162"/>
                </a:lnTo>
                <a:lnTo>
                  <a:pt x="376" y="163"/>
                </a:lnTo>
                <a:lnTo>
                  <a:pt x="376" y="165"/>
                </a:lnTo>
                <a:lnTo>
                  <a:pt x="374" y="167"/>
                </a:lnTo>
                <a:lnTo>
                  <a:pt x="374" y="168"/>
                </a:lnTo>
                <a:lnTo>
                  <a:pt x="372" y="168"/>
                </a:lnTo>
                <a:lnTo>
                  <a:pt x="372" y="170"/>
                </a:lnTo>
                <a:lnTo>
                  <a:pt x="371" y="173"/>
                </a:lnTo>
                <a:lnTo>
                  <a:pt x="369" y="173"/>
                </a:lnTo>
                <a:lnTo>
                  <a:pt x="369" y="175"/>
                </a:lnTo>
                <a:lnTo>
                  <a:pt x="369" y="180"/>
                </a:lnTo>
                <a:lnTo>
                  <a:pt x="367" y="180"/>
                </a:lnTo>
                <a:lnTo>
                  <a:pt x="369" y="182"/>
                </a:lnTo>
                <a:lnTo>
                  <a:pt x="369" y="183"/>
                </a:lnTo>
                <a:lnTo>
                  <a:pt x="367" y="185"/>
                </a:lnTo>
                <a:lnTo>
                  <a:pt x="367" y="187"/>
                </a:lnTo>
                <a:lnTo>
                  <a:pt x="369" y="187"/>
                </a:lnTo>
                <a:lnTo>
                  <a:pt x="369" y="188"/>
                </a:lnTo>
                <a:lnTo>
                  <a:pt x="369" y="190"/>
                </a:lnTo>
                <a:lnTo>
                  <a:pt x="369" y="192"/>
                </a:lnTo>
                <a:lnTo>
                  <a:pt x="369" y="193"/>
                </a:lnTo>
                <a:lnTo>
                  <a:pt x="371" y="195"/>
                </a:lnTo>
                <a:lnTo>
                  <a:pt x="372" y="197"/>
                </a:lnTo>
                <a:lnTo>
                  <a:pt x="372" y="198"/>
                </a:lnTo>
                <a:lnTo>
                  <a:pt x="372" y="200"/>
                </a:lnTo>
                <a:lnTo>
                  <a:pt x="374" y="200"/>
                </a:lnTo>
                <a:lnTo>
                  <a:pt x="376" y="202"/>
                </a:lnTo>
                <a:lnTo>
                  <a:pt x="377" y="202"/>
                </a:lnTo>
                <a:lnTo>
                  <a:pt x="379" y="200"/>
                </a:lnTo>
                <a:lnTo>
                  <a:pt x="379" y="202"/>
                </a:lnTo>
                <a:lnTo>
                  <a:pt x="381" y="203"/>
                </a:lnTo>
                <a:lnTo>
                  <a:pt x="381" y="207"/>
                </a:lnTo>
                <a:lnTo>
                  <a:pt x="382" y="207"/>
                </a:lnTo>
                <a:lnTo>
                  <a:pt x="384" y="207"/>
                </a:lnTo>
                <a:lnTo>
                  <a:pt x="382" y="208"/>
                </a:lnTo>
                <a:lnTo>
                  <a:pt x="384" y="212"/>
                </a:lnTo>
                <a:lnTo>
                  <a:pt x="386" y="213"/>
                </a:lnTo>
                <a:lnTo>
                  <a:pt x="387" y="215"/>
                </a:lnTo>
                <a:lnTo>
                  <a:pt x="389" y="215"/>
                </a:lnTo>
                <a:lnTo>
                  <a:pt x="389" y="217"/>
                </a:lnTo>
                <a:lnTo>
                  <a:pt x="389" y="218"/>
                </a:lnTo>
                <a:lnTo>
                  <a:pt x="389" y="220"/>
                </a:lnTo>
                <a:lnTo>
                  <a:pt x="389" y="222"/>
                </a:lnTo>
                <a:lnTo>
                  <a:pt x="389" y="223"/>
                </a:lnTo>
                <a:lnTo>
                  <a:pt x="391" y="225"/>
                </a:lnTo>
                <a:lnTo>
                  <a:pt x="392" y="227"/>
                </a:lnTo>
                <a:lnTo>
                  <a:pt x="396" y="227"/>
                </a:lnTo>
                <a:lnTo>
                  <a:pt x="397" y="227"/>
                </a:lnTo>
                <a:lnTo>
                  <a:pt x="397" y="225"/>
                </a:lnTo>
                <a:lnTo>
                  <a:pt x="402" y="228"/>
                </a:lnTo>
                <a:lnTo>
                  <a:pt x="402" y="232"/>
                </a:lnTo>
                <a:lnTo>
                  <a:pt x="404" y="233"/>
                </a:lnTo>
                <a:lnTo>
                  <a:pt x="406" y="233"/>
                </a:lnTo>
                <a:lnTo>
                  <a:pt x="407" y="233"/>
                </a:lnTo>
                <a:lnTo>
                  <a:pt x="409" y="235"/>
                </a:lnTo>
                <a:lnTo>
                  <a:pt x="409" y="237"/>
                </a:lnTo>
                <a:lnTo>
                  <a:pt x="411" y="240"/>
                </a:lnTo>
                <a:lnTo>
                  <a:pt x="409" y="240"/>
                </a:lnTo>
                <a:lnTo>
                  <a:pt x="407" y="240"/>
                </a:lnTo>
                <a:lnTo>
                  <a:pt x="406" y="240"/>
                </a:lnTo>
                <a:lnTo>
                  <a:pt x="404" y="240"/>
                </a:lnTo>
                <a:lnTo>
                  <a:pt x="404" y="242"/>
                </a:lnTo>
                <a:lnTo>
                  <a:pt x="404" y="243"/>
                </a:lnTo>
                <a:lnTo>
                  <a:pt x="404" y="245"/>
                </a:lnTo>
                <a:lnTo>
                  <a:pt x="402" y="247"/>
                </a:lnTo>
                <a:lnTo>
                  <a:pt x="401" y="247"/>
                </a:lnTo>
                <a:lnTo>
                  <a:pt x="399" y="249"/>
                </a:lnTo>
                <a:lnTo>
                  <a:pt x="401" y="252"/>
                </a:lnTo>
                <a:lnTo>
                  <a:pt x="402" y="252"/>
                </a:lnTo>
                <a:lnTo>
                  <a:pt x="402" y="254"/>
                </a:lnTo>
                <a:lnTo>
                  <a:pt x="402" y="255"/>
                </a:lnTo>
                <a:lnTo>
                  <a:pt x="402" y="257"/>
                </a:lnTo>
                <a:lnTo>
                  <a:pt x="402" y="259"/>
                </a:lnTo>
                <a:lnTo>
                  <a:pt x="401" y="260"/>
                </a:lnTo>
                <a:lnTo>
                  <a:pt x="401" y="262"/>
                </a:lnTo>
                <a:lnTo>
                  <a:pt x="401" y="264"/>
                </a:lnTo>
                <a:lnTo>
                  <a:pt x="399" y="265"/>
                </a:lnTo>
                <a:lnTo>
                  <a:pt x="397" y="265"/>
                </a:lnTo>
                <a:lnTo>
                  <a:pt x="396" y="265"/>
                </a:lnTo>
                <a:lnTo>
                  <a:pt x="396" y="264"/>
                </a:lnTo>
                <a:lnTo>
                  <a:pt x="396" y="262"/>
                </a:lnTo>
                <a:lnTo>
                  <a:pt x="394" y="262"/>
                </a:lnTo>
                <a:lnTo>
                  <a:pt x="394" y="259"/>
                </a:lnTo>
                <a:lnTo>
                  <a:pt x="392" y="259"/>
                </a:lnTo>
                <a:lnTo>
                  <a:pt x="389" y="259"/>
                </a:lnTo>
                <a:lnTo>
                  <a:pt x="387" y="259"/>
                </a:lnTo>
                <a:lnTo>
                  <a:pt x="386" y="259"/>
                </a:lnTo>
                <a:lnTo>
                  <a:pt x="382" y="257"/>
                </a:lnTo>
                <a:lnTo>
                  <a:pt x="381" y="257"/>
                </a:lnTo>
                <a:lnTo>
                  <a:pt x="379" y="257"/>
                </a:lnTo>
                <a:lnTo>
                  <a:pt x="377" y="257"/>
                </a:lnTo>
                <a:lnTo>
                  <a:pt x="376" y="257"/>
                </a:lnTo>
                <a:lnTo>
                  <a:pt x="374" y="257"/>
                </a:lnTo>
                <a:lnTo>
                  <a:pt x="372" y="255"/>
                </a:lnTo>
                <a:lnTo>
                  <a:pt x="372" y="254"/>
                </a:lnTo>
                <a:lnTo>
                  <a:pt x="371" y="254"/>
                </a:lnTo>
                <a:lnTo>
                  <a:pt x="366" y="250"/>
                </a:lnTo>
                <a:lnTo>
                  <a:pt x="364" y="250"/>
                </a:lnTo>
                <a:lnTo>
                  <a:pt x="362" y="250"/>
                </a:lnTo>
                <a:lnTo>
                  <a:pt x="362" y="249"/>
                </a:lnTo>
                <a:lnTo>
                  <a:pt x="362" y="247"/>
                </a:lnTo>
                <a:lnTo>
                  <a:pt x="361" y="247"/>
                </a:lnTo>
                <a:lnTo>
                  <a:pt x="359" y="247"/>
                </a:lnTo>
                <a:lnTo>
                  <a:pt x="359" y="245"/>
                </a:lnTo>
                <a:lnTo>
                  <a:pt x="357" y="247"/>
                </a:lnTo>
                <a:lnTo>
                  <a:pt x="357" y="249"/>
                </a:lnTo>
                <a:lnTo>
                  <a:pt x="356" y="249"/>
                </a:lnTo>
                <a:lnTo>
                  <a:pt x="354" y="247"/>
                </a:lnTo>
                <a:lnTo>
                  <a:pt x="354" y="249"/>
                </a:lnTo>
                <a:lnTo>
                  <a:pt x="352" y="250"/>
                </a:lnTo>
                <a:lnTo>
                  <a:pt x="351" y="250"/>
                </a:lnTo>
                <a:lnTo>
                  <a:pt x="351" y="249"/>
                </a:lnTo>
                <a:lnTo>
                  <a:pt x="349" y="249"/>
                </a:lnTo>
                <a:lnTo>
                  <a:pt x="347" y="250"/>
                </a:lnTo>
                <a:lnTo>
                  <a:pt x="346" y="250"/>
                </a:lnTo>
                <a:lnTo>
                  <a:pt x="346" y="252"/>
                </a:lnTo>
                <a:lnTo>
                  <a:pt x="346" y="254"/>
                </a:lnTo>
                <a:lnTo>
                  <a:pt x="342" y="255"/>
                </a:lnTo>
                <a:lnTo>
                  <a:pt x="341" y="255"/>
                </a:lnTo>
                <a:lnTo>
                  <a:pt x="341" y="254"/>
                </a:lnTo>
                <a:lnTo>
                  <a:pt x="339" y="254"/>
                </a:lnTo>
                <a:lnTo>
                  <a:pt x="337" y="254"/>
                </a:lnTo>
                <a:lnTo>
                  <a:pt x="337" y="252"/>
                </a:lnTo>
                <a:lnTo>
                  <a:pt x="337" y="250"/>
                </a:lnTo>
                <a:lnTo>
                  <a:pt x="336" y="250"/>
                </a:lnTo>
                <a:lnTo>
                  <a:pt x="334" y="250"/>
                </a:lnTo>
                <a:lnTo>
                  <a:pt x="332" y="250"/>
                </a:lnTo>
                <a:lnTo>
                  <a:pt x="332" y="252"/>
                </a:lnTo>
                <a:lnTo>
                  <a:pt x="331" y="252"/>
                </a:lnTo>
                <a:lnTo>
                  <a:pt x="331" y="250"/>
                </a:lnTo>
                <a:lnTo>
                  <a:pt x="329" y="250"/>
                </a:lnTo>
                <a:lnTo>
                  <a:pt x="327" y="250"/>
                </a:lnTo>
                <a:lnTo>
                  <a:pt x="327" y="249"/>
                </a:lnTo>
                <a:lnTo>
                  <a:pt x="327" y="247"/>
                </a:lnTo>
                <a:lnTo>
                  <a:pt x="324" y="250"/>
                </a:lnTo>
                <a:lnTo>
                  <a:pt x="322" y="250"/>
                </a:lnTo>
                <a:lnTo>
                  <a:pt x="321" y="250"/>
                </a:lnTo>
                <a:lnTo>
                  <a:pt x="321" y="252"/>
                </a:lnTo>
                <a:lnTo>
                  <a:pt x="322" y="252"/>
                </a:lnTo>
                <a:lnTo>
                  <a:pt x="322" y="254"/>
                </a:lnTo>
                <a:lnTo>
                  <a:pt x="321" y="255"/>
                </a:lnTo>
                <a:lnTo>
                  <a:pt x="319" y="255"/>
                </a:lnTo>
                <a:lnTo>
                  <a:pt x="319" y="254"/>
                </a:lnTo>
                <a:lnTo>
                  <a:pt x="317" y="254"/>
                </a:lnTo>
                <a:lnTo>
                  <a:pt x="316" y="255"/>
                </a:lnTo>
                <a:lnTo>
                  <a:pt x="314" y="255"/>
                </a:lnTo>
                <a:lnTo>
                  <a:pt x="314" y="254"/>
                </a:lnTo>
                <a:lnTo>
                  <a:pt x="312" y="254"/>
                </a:lnTo>
                <a:lnTo>
                  <a:pt x="310" y="254"/>
                </a:lnTo>
                <a:lnTo>
                  <a:pt x="309" y="255"/>
                </a:lnTo>
                <a:lnTo>
                  <a:pt x="307" y="254"/>
                </a:lnTo>
                <a:lnTo>
                  <a:pt x="307" y="252"/>
                </a:lnTo>
                <a:lnTo>
                  <a:pt x="307" y="250"/>
                </a:lnTo>
                <a:lnTo>
                  <a:pt x="305" y="249"/>
                </a:lnTo>
                <a:lnTo>
                  <a:pt x="304" y="250"/>
                </a:lnTo>
                <a:lnTo>
                  <a:pt x="302" y="250"/>
                </a:lnTo>
                <a:lnTo>
                  <a:pt x="302" y="249"/>
                </a:lnTo>
                <a:lnTo>
                  <a:pt x="302" y="247"/>
                </a:lnTo>
                <a:lnTo>
                  <a:pt x="300" y="247"/>
                </a:lnTo>
                <a:lnTo>
                  <a:pt x="299" y="245"/>
                </a:lnTo>
                <a:lnTo>
                  <a:pt x="297" y="243"/>
                </a:lnTo>
                <a:lnTo>
                  <a:pt x="297" y="242"/>
                </a:lnTo>
                <a:lnTo>
                  <a:pt x="295" y="242"/>
                </a:lnTo>
                <a:lnTo>
                  <a:pt x="295" y="240"/>
                </a:lnTo>
                <a:lnTo>
                  <a:pt x="294" y="240"/>
                </a:lnTo>
                <a:lnTo>
                  <a:pt x="292" y="240"/>
                </a:lnTo>
                <a:lnTo>
                  <a:pt x="292" y="242"/>
                </a:lnTo>
                <a:lnTo>
                  <a:pt x="290" y="242"/>
                </a:lnTo>
                <a:lnTo>
                  <a:pt x="289" y="242"/>
                </a:lnTo>
                <a:lnTo>
                  <a:pt x="289" y="243"/>
                </a:lnTo>
                <a:lnTo>
                  <a:pt x="289" y="245"/>
                </a:lnTo>
                <a:lnTo>
                  <a:pt x="289" y="247"/>
                </a:lnTo>
                <a:lnTo>
                  <a:pt x="289" y="249"/>
                </a:lnTo>
                <a:lnTo>
                  <a:pt x="287" y="249"/>
                </a:lnTo>
                <a:lnTo>
                  <a:pt x="287" y="250"/>
                </a:lnTo>
                <a:lnTo>
                  <a:pt x="285" y="250"/>
                </a:lnTo>
                <a:lnTo>
                  <a:pt x="284" y="250"/>
                </a:lnTo>
                <a:lnTo>
                  <a:pt x="284" y="252"/>
                </a:lnTo>
                <a:lnTo>
                  <a:pt x="282" y="252"/>
                </a:lnTo>
                <a:lnTo>
                  <a:pt x="280" y="252"/>
                </a:lnTo>
                <a:lnTo>
                  <a:pt x="280" y="250"/>
                </a:lnTo>
                <a:lnTo>
                  <a:pt x="279" y="250"/>
                </a:lnTo>
                <a:lnTo>
                  <a:pt x="277" y="249"/>
                </a:lnTo>
                <a:lnTo>
                  <a:pt x="275" y="249"/>
                </a:lnTo>
                <a:lnTo>
                  <a:pt x="274" y="249"/>
                </a:lnTo>
                <a:lnTo>
                  <a:pt x="272" y="249"/>
                </a:lnTo>
                <a:lnTo>
                  <a:pt x="270" y="249"/>
                </a:lnTo>
                <a:lnTo>
                  <a:pt x="269" y="249"/>
                </a:lnTo>
                <a:lnTo>
                  <a:pt x="267" y="250"/>
                </a:lnTo>
                <a:lnTo>
                  <a:pt x="265" y="254"/>
                </a:lnTo>
                <a:lnTo>
                  <a:pt x="262" y="255"/>
                </a:lnTo>
                <a:lnTo>
                  <a:pt x="262" y="257"/>
                </a:lnTo>
                <a:lnTo>
                  <a:pt x="260" y="259"/>
                </a:lnTo>
                <a:lnTo>
                  <a:pt x="257" y="259"/>
                </a:lnTo>
                <a:lnTo>
                  <a:pt x="254" y="259"/>
                </a:lnTo>
                <a:lnTo>
                  <a:pt x="252" y="259"/>
                </a:lnTo>
                <a:lnTo>
                  <a:pt x="250" y="259"/>
                </a:lnTo>
                <a:lnTo>
                  <a:pt x="250" y="257"/>
                </a:lnTo>
                <a:lnTo>
                  <a:pt x="250" y="255"/>
                </a:lnTo>
                <a:lnTo>
                  <a:pt x="250" y="254"/>
                </a:lnTo>
                <a:lnTo>
                  <a:pt x="250" y="252"/>
                </a:lnTo>
                <a:lnTo>
                  <a:pt x="250" y="250"/>
                </a:lnTo>
                <a:lnTo>
                  <a:pt x="250" y="249"/>
                </a:lnTo>
                <a:lnTo>
                  <a:pt x="249" y="249"/>
                </a:lnTo>
                <a:lnTo>
                  <a:pt x="250" y="249"/>
                </a:lnTo>
                <a:lnTo>
                  <a:pt x="250" y="247"/>
                </a:lnTo>
                <a:lnTo>
                  <a:pt x="249" y="247"/>
                </a:lnTo>
                <a:lnTo>
                  <a:pt x="250" y="247"/>
                </a:lnTo>
                <a:lnTo>
                  <a:pt x="250" y="249"/>
                </a:lnTo>
                <a:lnTo>
                  <a:pt x="252" y="247"/>
                </a:lnTo>
                <a:lnTo>
                  <a:pt x="252" y="249"/>
                </a:lnTo>
                <a:lnTo>
                  <a:pt x="252" y="247"/>
                </a:lnTo>
                <a:lnTo>
                  <a:pt x="252" y="245"/>
                </a:lnTo>
                <a:lnTo>
                  <a:pt x="252" y="247"/>
                </a:lnTo>
                <a:lnTo>
                  <a:pt x="252" y="245"/>
                </a:lnTo>
                <a:lnTo>
                  <a:pt x="254" y="245"/>
                </a:lnTo>
                <a:lnTo>
                  <a:pt x="255" y="245"/>
                </a:lnTo>
                <a:lnTo>
                  <a:pt x="255" y="243"/>
                </a:lnTo>
                <a:lnTo>
                  <a:pt x="255" y="245"/>
                </a:lnTo>
                <a:lnTo>
                  <a:pt x="257" y="243"/>
                </a:lnTo>
                <a:lnTo>
                  <a:pt x="257" y="245"/>
                </a:lnTo>
                <a:lnTo>
                  <a:pt x="257" y="243"/>
                </a:lnTo>
                <a:lnTo>
                  <a:pt x="257" y="245"/>
                </a:lnTo>
                <a:lnTo>
                  <a:pt x="257" y="243"/>
                </a:lnTo>
                <a:lnTo>
                  <a:pt x="257" y="245"/>
                </a:lnTo>
                <a:lnTo>
                  <a:pt x="257" y="243"/>
                </a:lnTo>
                <a:lnTo>
                  <a:pt x="259" y="243"/>
                </a:lnTo>
                <a:lnTo>
                  <a:pt x="260" y="242"/>
                </a:lnTo>
                <a:lnTo>
                  <a:pt x="260" y="240"/>
                </a:lnTo>
                <a:lnTo>
                  <a:pt x="262" y="240"/>
                </a:lnTo>
                <a:lnTo>
                  <a:pt x="262" y="238"/>
                </a:lnTo>
                <a:lnTo>
                  <a:pt x="264" y="238"/>
                </a:lnTo>
                <a:lnTo>
                  <a:pt x="264" y="237"/>
                </a:lnTo>
                <a:lnTo>
                  <a:pt x="264" y="235"/>
                </a:lnTo>
                <a:lnTo>
                  <a:pt x="265" y="235"/>
                </a:lnTo>
                <a:lnTo>
                  <a:pt x="265" y="233"/>
                </a:lnTo>
                <a:lnTo>
                  <a:pt x="265" y="232"/>
                </a:lnTo>
                <a:lnTo>
                  <a:pt x="267" y="232"/>
                </a:lnTo>
                <a:lnTo>
                  <a:pt x="265" y="232"/>
                </a:lnTo>
                <a:lnTo>
                  <a:pt x="265" y="230"/>
                </a:lnTo>
                <a:lnTo>
                  <a:pt x="265" y="228"/>
                </a:lnTo>
                <a:lnTo>
                  <a:pt x="267" y="228"/>
                </a:lnTo>
                <a:lnTo>
                  <a:pt x="269" y="228"/>
                </a:lnTo>
                <a:lnTo>
                  <a:pt x="269" y="230"/>
                </a:lnTo>
                <a:lnTo>
                  <a:pt x="269" y="232"/>
                </a:lnTo>
                <a:lnTo>
                  <a:pt x="267" y="232"/>
                </a:lnTo>
                <a:lnTo>
                  <a:pt x="269" y="232"/>
                </a:lnTo>
                <a:lnTo>
                  <a:pt x="270" y="232"/>
                </a:lnTo>
                <a:lnTo>
                  <a:pt x="270" y="233"/>
                </a:lnTo>
                <a:lnTo>
                  <a:pt x="272" y="233"/>
                </a:lnTo>
                <a:lnTo>
                  <a:pt x="272" y="232"/>
                </a:lnTo>
                <a:lnTo>
                  <a:pt x="274" y="232"/>
                </a:lnTo>
                <a:lnTo>
                  <a:pt x="275" y="232"/>
                </a:lnTo>
                <a:lnTo>
                  <a:pt x="275" y="230"/>
                </a:lnTo>
                <a:lnTo>
                  <a:pt x="277" y="230"/>
                </a:lnTo>
                <a:lnTo>
                  <a:pt x="279" y="230"/>
                </a:lnTo>
                <a:lnTo>
                  <a:pt x="280" y="230"/>
                </a:lnTo>
                <a:lnTo>
                  <a:pt x="280" y="232"/>
                </a:lnTo>
                <a:lnTo>
                  <a:pt x="280" y="230"/>
                </a:lnTo>
                <a:lnTo>
                  <a:pt x="280" y="232"/>
                </a:lnTo>
                <a:lnTo>
                  <a:pt x="282" y="232"/>
                </a:lnTo>
                <a:lnTo>
                  <a:pt x="284" y="232"/>
                </a:lnTo>
                <a:lnTo>
                  <a:pt x="284" y="233"/>
                </a:lnTo>
                <a:lnTo>
                  <a:pt x="285" y="233"/>
                </a:lnTo>
                <a:lnTo>
                  <a:pt x="287" y="233"/>
                </a:lnTo>
                <a:lnTo>
                  <a:pt x="287" y="232"/>
                </a:lnTo>
                <a:lnTo>
                  <a:pt x="287" y="233"/>
                </a:lnTo>
                <a:lnTo>
                  <a:pt x="289" y="233"/>
                </a:lnTo>
                <a:lnTo>
                  <a:pt x="290" y="233"/>
                </a:lnTo>
                <a:lnTo>
                  <a:pt x="290" y="232"/>
                </a:lnTo>
                <a:lnTo>
                  <a:pt x="289" y="232"/>
                </a:lnTo>
                <a:lnTo>
                  <a:pt x="290" y="232"/>
                </a:lnTo>
                <a:lnTo>
                  <a:pt x="292" y="232"/>
                </a:lnTo>
                <a:lnTo>
                  <a:pt x="290" y="232"/>
                </a:lnTo>
                <a:lnTo>
                  <a:pt x="292" y="232"/>
                </a:lnTo>
                <a:lnTo>
                  <a:pt x="294" y="232"/>
                </a:lnTo>
                <a:lnTo>
                  <a:pt x="295" y="232"/>
                </a:lnTo>
                <a:lnTo>
                  <a:pt x="295" y="230"/>
                </a:lnTo>
                <a:lnTo>
                  <a:pt x="295" y="232"/>
                </a:lnTo>
                <a:lnTo>
                  <a:pt x="297" y="230"/>
                </a:lnTo>
                <a:lnTo>
                  <a:pt x="297" y="232"/>
                </a:lnTo>
                <a:lnTo>
                  <a:pt x="299" y="230"/>
                </a:lnTo>
                <a:lnTo>
                  <a:pt x="299" y="232"/>
                </a:lnTo>
                <a:lnTo>
                  <a:pt x="300" y="230"/>
                </a:lnTo>
                <a:lnTo>
                  <a:pt x="302" y="230"/>
                </a:lnTo>
                <a:lnTo>
                  <a:pt x="304" y="230"/>
                </a:lnTo>
                <a:lnTo>
                  <a:pt x="305" y="230"/>
                </a:lnTo>
                <a:lnTo>
                  <a:pt x="307" y="230"/>
                </a:lnTo>
                <a:lnTo>
                  <a:pt x="309" y="228"/>
                </a:lnTo>
                <a:lnTo>
                  <a:pt x="310" y="228"/>
                </a:lnTo>
                <a:lnTo>
                  <a:pt x="312" y="228"/>
                </a:lnTo>
                <a:lnTo>
                  <a:pt x="312" y="227"/>
                </a:lnTo>
                <a:lnTo>
                  <a:pt x="314" y="227"/>
                </a:lnTo>
                <a:lnTo>
                  <a:pt x="316" y="227"/>
                </a:lnTo>
                <a:lnTo>
                  <a:pt x="317" y="227"/>
                </a:lnTo>
                <a:lnTo>
                  <a:pt x="319" y="225"/>
                </a:lnTo>
                <a:lnTo>
                  <a:pt x="321" y="225"/>
                </a:lnTo>
                <a:lnTo>
                  <a:pt x="321" y="227"/>
                </a:lnTo>
                <a:lnTo>
                  <a:pt x="322" y="227"/>
                </a:lnTo>
                <a:lnTo>
                  <a:pt x="324" y="227"/>
                </a:lnTo>
                <a:lnTo>
                  <a:pt x="326" y="227"/>
                </a:lnTo>
                <a:lnTo>
                  <a:pt x="326" y="228"/>
                </a:lnTo>
                <a:lnTo>
                  <a:pt x="326" y="227"/>
                </a:lnTo>
                <a:lnTo>
                  <a:pt x="326" y="225"/>
                </a:lnTo>
                <a:lnTo>
                  <a:pt x="327" y="225"/>
                </a:lnTo>
                <a:lnTo>
                  <a:pt x="329" y="225"/>
                </a:lnTo>
                <a:lnTo>
                  <a:pt x="331" y="225"/>
                </a:lnTo>
                <a:lnTo>
                  <a:pt x="332" y="225"/>
                </a:lnTo>
                <a:lnTo>
                  <a:pt x="334" y="225"/>
                </a:lnTo>
                <a:lnTo>
                  <a:pt x="336" y="225"/>
                </a:lnTo>
                <a:lnTo>
                  <a:pt x="336" y="227"/>
                </a:lnTo>
                <a:lnTo>
                  <a:pt x="336" y="228"/>
                </a:lnTo>
                <a:lnTo>
                  <a:pt x="336" y="230"/>
                </a:lnTo>
                <a:lnTo>
                  <a:pt x="337" y="232"/>
                </a:lnTo>
                <a:lnTo>
                  <a:pt x="339" y="232"/>
                </a:lnTo>
                <a:lnTo>
                  <a:pt x="339" y="233"/>
                </a:lnTo>
                <a:lnTo>
                  <a:pt x="341" y="233"/>
                </a:lnTo>
                <a:lnTo>
                  <a:pt x="341" y="235"/>
                </a:lnTo>
                <a:lnTo>
                  <a:pt x="342" y="235"/>
                </a:lnTo>
                <a:lnTo>
                  <a:pt x="342" y="237"/>
                </a:lnTo>
                <a:lnTo>
                  <a:pt x="342" y="238"/>
                </a:lnTo>
                <a:lnTo>
                  <a:pt x="344" y="238"/>
                </a:lnTo>
                <a:lnTo>
                  <a:pt x="344" y="240"/>
                </a:lnTo>
                <a:lnTo>
                  <a:pt x="346" y="240"/>
                </a:lnTo>
                <a:lnTo>
                  <a:pt x="346" y="238"/>
                </a:lnTo>
                <a:lnTo>
                  <a:pt x="344" y="237"/>
                </a:lnTo>
                <a:lnTo>
                  <a:pt x="344" y="235"/>
                </a:lnTo>
                <a:lnTo>
                  <a:pt x="344" y="233"/>
                </a:lnTo>
                <a:lnTo>
                  <a:pt x="342" y="233"/>
                </a:lnTo>
                <a:lnTo>
                  <a:pt x="342" y="232"/>
                </a:lnTo>
                <a:lnTo>
                  <a:pt x="341" y="232"/>
                </a:lnTo>
                <a:lnTo>
                  <a:pt x="339" y="232"/>
                </a:lnTo>
                <a:lnTo>
                  <a:pt x="339" y="230"/>
                </a:lnTo>
                <a:lnTo>
                  <a:pt x="337" y="230"/>
                </a:lnTo>
                <a:lnTo>
                  <a:pt x="337" y="228"/>
                </a:lnTo>
                <a:lnTo>
                  <a:pt x="337" y="227"/>
                </a:lnTo>
                <a:lnTo>
                  <a:pt x="337" y="225"/>
                </a:lnTo>
                <a:lnTo>
                  <a:pt x="337" y="223"/>
                </a:lnTo>
                <a:lnTo>
                  <a:pt x="336" y="223"/>
                </a:lnTo>
                <a:lnTo>
                  <a:pt x="336" y="222"/>
                </a:lnTo>
                <a:lnTo>
                  <a:pt x="336" y="220"/>
                </a:lnTo>
                <a:lnTo>
                  <a:pt x="334" y="220"/>
                </a:lnTo>
                <a:lnTo>
                  <a:pt x="334" y="218"/>
                </a:lnTo>
                <a:lnTo>
                  <a:pt x="332" y="220"/>
                </a:lnTo>
                <a:lnTo>
                  <a:pt x="332" y="218"/>
                </a:lnTo>
                <a:lnTo>
                  <a:pt x="332" y="220"/>
                </a:lnTo>
                <a:lnTo>
                  <a:pt x="332" y="218"/>
                </a:lnTo>
                <a:lnTo>
                  <a:pt x="332" y="220"/>
                </a:lnTo>
                <a:lnTo>
                  <a:pt x="332" y="218"/>
                </a:lnTo>
                <a:lnTo>
                  <a:pt x="331" y="218"/>
                </a:lnTo>
                <a:lnTo>
                  <a:pt x="331" y="220"/>
                </a:lnTo>
                <a:lnTo>
                  <a:pt x="329" y="220"/>
                </a:lnTo>
                <a:lnTo>
                  <a:pt x="331" y="220"/>
                </a:lnTo>
                <a:lnTo>
                  <a:pt x="329" y="220"/>
                </a:lnTo>
                <a:lnTo>
                  <a:pt x="327" y="220"/>
                </a:lnTo>
                <a:lnTo>
                  <a:pt x="326" y="220"/>
                </a:lnTo>
                <a:lnTo>
                  <a:pt x="324" y="220"/>
                </a:lnTo>
                <a:lnTo>
                  <a:pt x="322" y="220"/>
                </a:lnTo>
                <a:lnTo>
                  <a:pt x="321" y="220"/>
                </a:lnTo>
                <a:lnTo>
                  <a:pt x="321" y="222"/>
                </a:lnTo>
                <a:lnTo>
                  <a:pt x="319" y="222"/>
                </a:lnTo>
                <a:lnTo>
                  <a:pt x="317" y="222"/>
                </a:lnTo>
                <a:lnTo>
                  <a:pt x="316" y="222"/>
                </a:lnTo>
                <a:lnTo>
                  <a:pt x="314" y="222"/>
                </a:lnTo>
                <a:lnTo>
                  <a:pt x="314" y="223"/>
                </a:lnTo>
                <a:lnTo>
                  <a:pt x="312" y="223"/>
                </a:lnTo>
                <a:lnTo>
                  <a:pt x="310" y="223"/>
                </a:lnTo>
                <a:lnTo>
                  <a:pt x="310" y="225"/>
                </a:lnTo>
                <a:lnTo>
                  <a:pt x="309" y="225"/>
                </a:lnTo>
                <a:lnTo>
                  <a:pt x="309" y="227"/>
                </a:lnTo>
                <a:lnTo>
                  <a:pt x="307" y="227"/>
                </a:lnTo>
                <a:lnTo>
                  <a:pt x="305" y="227"/>
                </a:lnTo>
                <a:lnTo>
                  <a:pt x="304" y="227"/>
                </a:lnTo>
                <a:lnTo>
                  <a:pt x="302" y="227"/>
                </a:lnTo>
                <a:lnTo>
                  <a:pt x="300" y="227"/>
                </a:lnTo>
                <a:lnTo>
                  <a:pt x="300" y="228"/>
                </a:lnTo>
                <a:lnTo>
                  <a:pt x="300" y="227"/>
                </a:lnTo>
                <a:lnTo>
                  <a:pt x="300" y="228"/>
                </a:lnTo>
                <a:lnTo>
                  <a:pt x="299" y="228"/>
                </a:lnTo>
                <a:lnTo>
                  <a:pt x="297" y="228"/>
                </a:lnTo>
                <a:lnTo>
                  <a:pt x="295" y="228"/>
                </a:lnTo>
                <a:lnTo>
                  <a:pt x="294" y="228"/>
                </a:lnTo>
                <a:lnTo>
                  <a:pt x="292" y="228"/>
                </a:lnTo>
                <a:lnTo>
                  <a:pt x="290" y="228"/>
                </a:lnTo>
                <a:lnTo>
                  <a:pt x="289" y="228"/>
                </a:lnTo>
                <a:lnTo>
                  <a:pt x="289" y="227"/>
                </a:lnTo>
                <a:lnTo>
                  <a:pt x="287" y="227"/>
                </a:lnTo>
                <a:lnTo>
                  <a:pt x="285" y="227"/>
                </a:lnTo>
                <a:lnTo>
                  <a:pt x="284" y="227"/>
                </a:lnTo>
                <a:lnTo>
                  <a:pt x="284" y="225"/>
                </a:lnTo>
                <a:lnTo>
                  <a:pt x="285" y="225"/>
                </a:lnTo>
                <a:lnTo>
                  <a:pt x="285" y="223"/>
                </a:lnTo>
                <a:lnTo>
                  <a:pt x="284" y="223"/>
                </a:lnTo>
                <a:lnTo>
                  <a:pt x="282" y="223"/>
                </a:lnTo>
                <a:lnTo>
                  <a:pt x="282" y="225"/>
                </a:lnTo>
                <a:lnTo>
                  <a:pt x="282" y="223"/>
                </a:lnTo>
                <a:lnTo>
                  <a:pt x="280" y="223"/>
                </a:lnTo>
                <a:lnTo>
                  <a:pt x="279" y="223"/>
                </a:lnTo>
                <a:lnTo>
                  <a:pt x="277" y="223"/>
                </a:lnTo>
                <a:lnTo>
                  <a:pt x="277" y="225"/>
                </a:lnTo>
                <a:lnTo>
                  <a:pt x="275" y="225"/>
                </a:lnTo>
                <a:lnTo>
                  <a:pt x="274" y="225"/>
                </a:lnTo>
                <a:lnTo>
                  <a:pt x="274" y="227"/>
                </a:lnTo>
                <a:lnTo>
                  <a:pt x="272" y="227"/>
                </a:lnTo>
                <a:lnTo>
                  <a:pt x="272" y="225"/>
                </a:lnTo>
                <a:lnTo>
                  <a:pt x="270" y="225"/>
                </a:lnTo>
                <a:lnTo>
                  <a:pt x="270" y="223"/>
                </a:lnTo>
                <a:lnTo>
                  <a:pt x="269" y="223"/>
                </a:lnTo>
                <a:lnTo>
                  <a:pt x="269" y="222"/>
                </a:lnTo>
                <a:lnTo>
                  <a:pt x="267" y="222"/>
                </a:lnTo>
                <a:lnTo>
                  <a:pt x="269" y="222"/>
                </a:lnTo>
                <a:lnTo>
                  <a:pt x="269" y="220"/>
                </a:lnTo>
                <a:lnTo>
                  <a:pt x="267" y="220"/>
                </a:lnTo>
                <a:lnTo>
                  <a:pt x="267" y="218"/>
                </a:lnTo>
                <a:lnTo>
                  <a:pt x="265" y="218"/>
                </a:lnTo>
                <a:lnTo>
                  <a:pt x="264" y="218"/>
                </a:lnTo>
                <a:lnTo>
                  <a:pt x="262" y="218"/>
                </a:lnTo>
                <a:lnTo>
                  <a:pt x="262" y="217"/>
                </a:lnTo>
                <a:lnTo>
                  <a:pt x="262" y="215"/>
                </a:lnTo>
                <a:lnTo>
                  <a:pt x="264" y="215"/>
                </a:lnTo>
                <a:lnTo>
                  <a:pt x="264" y="217"/>
                </a:lnTo>
                <a:lnTo>
                  <a:pt x="264" y="215"/>
                </a:lnTo>
                <a:lnTo>
                  <a:pt x="264" y="217"/>
                </a:lnTo>
                <a:lnTo>
                  <a:pt x="265" y="217"/>
                </a:lnTo>
                <a:lnTo>
                  <a:pt x="264" y="217"/>
                </a:lnTo>
                <a:lnTo>
                  <a:pt x="264" y="215"/>
                </a:lnTo>
                <a:lnTo>
                  <a:pt x="264" y="213"/>
                </a:lnTo>
                <a:lnTo>
                  <a:pt x="264" y="212"/>
                </a:lnTo>
                <a:lnTo>
                  <a:pt x="265" y="212"/>
                </a:lnTo>
                <a:lnTo>
                  <a:pt x="265" y="210"/>
                </a:lnTo>
                <a:lnTo>
                  <a:pt x="267" y="210"/>
                </a:lnTo>
                <a:lnTo>
                  <a:pt x="267" y="212"/>
                </a:lnTo>
                <a:lnTo>
                  <a:pt x="269" y="212"/>
                </a:lnTo>
                <a:lnTo>
                  <a:pt x="267" y="212"/>
                </a:lnTo>
                <a:lnTo>
                  <a:pt x="267" y="210"/>
                </a:lnTo>
                <a:lnTo>
                  <a:pt x="269" y="210"/>
                </a:lnTo>
                <a:lnTo>
                  <a:pt x="267" y="210"/>
                </a:lnTo>
                <a:lnTo>
                  <a:pt x="269" y="210"/>
                </a:lnTo>
                <a:lnTo>
                  <a:pt x="269" y="208"/>
                </a:lnTo>
                <a:lnTo>
                  <a:pt x="269" y="207"/>
                </a:lnTo>
                <a:lnTo>
                  <a:pt x="269" y="208"/>
                </a:lnTo>
                <a:lnTo>
                  <a:pt x="269" y="207"/>
                </a:lnTo>
                <a:lnTo>
                  <a:pt x="270" y="207"/>
                </a:lnTo>
                <a:lnTo>
                  <a:pt x="270" y="205"/>
                </a:lnTo>
                <a:lnTo>
                  <a:pt x="270" y="203"/>
                </a:lnTo>
                <a:lnTo>
                  <a:pt x="272" y="203"/>
                </a:lnTo>
                <a:lnTo>
                  <a:pt x="272" y="202"/>
                </a:lnTo>
                <a:lnTo>
                  <a:pt x="272" y="200"/>
                </a:lnTo>
                <a:lnTo>
                  <a:pt x="274" y="200"/>
                </a:lnTo>
                <a:lnTo>
                  <a:pt x="274" y="198"/>
                </a:lnTo>
                <a:lnTo>
                  <a:pt x="274" y="197"/>
                </a:lnTo>
                <a:lnTo>
                  <a:pt x="275" y="197"/>
                </a:lnTo>
                <a:lnTo>
                  <a:pt x="275" y="198"/>
                </a:lnTo>
                <a:lnTo>
                  <a:pt x="277" y="198"/>
                </a:lnTo>
                <a:lnTo>
                  <a:pt x="277" y="197"/>
                </a:lnTo>
                <a:lnTo>
                  <a:pt x="279" y="197"/>
                </a:lnTo>
                <a:lnTo>
                  <a:pt x="279" y="198"/>
                </a:lnTo>
                <a:lnTo>
                  <a:pt x="280" y="198"/>
                </a:lnTo>
                <a:lnTo>
                  <a:pt x="282" y="198"/>
                </a:lnTo>
                <a:lnTo>
                  <a:pt x="284" y="198"/>
                </a:lnTo>
                <a:lnTo>
                  <a:pt x="282" y="198"/>
                </a:lnTo>
                <a:lnTo>
                  <a:pt x="282" y="197"/>
                </a:lnTo>
                <a:lnTo>
                  <a:pt x="280" y="197"/>
                </a:lnTo>
                <a:lnTo>
                  <a:pt x="280" y="195"/>
                </a:lnTo>
                <a:lnTo>
                  <a:pt x="280" y="193"/>
                </a:lnTo>
                <a:lnTo>
                  <a:pt x="279" y="193"/>
                </a:lnTo>
                <a:lnTo>
                  <a:pt x="277" y="193"/>
                </a:lnTo>
                <a:lnTo>
                  <a:pt x="277" y="195"/>
                </a:lnTo>
                <a:lnTo>
                  <a:pt x="275" y="195"/>
                </a:lnTo>
                <a:lnTo>
                  <a:pt x="274" y="195"/>
                </a:lnTo>
                <a:lnTo>
                  <a:pt x="272" y="195"/>
                </a:lnTo>
                <a:lnTo>
                  <a:pt x="270" y="197"/>
                </a:lnTo>
                <a:lnTo>
                  <a:pt x="270" y="195"/>
                </a:lnTo>
                <a:lnTo>
                  <a:pt x="269" y="195"/>
                </a:lnTo>
                <a:lnTo>
                  <a:pt x="269" y="193"/>
                </a:lnTo>
                <a:lnTo>
                  <a:pt x="270" y="192"/>
                </a:lnTo>
                <a:lnTo>
                  <a:pt x="270" y="190"/>
                </a:lnTo>
                <a:lnTo>
                  <a:pt x="272" y="190"/>
                </a:lnTo>
                <a:lnTo>
                  <a:pt x="272" y="188"/>
                </a:lnTo>
                <a:lnTo>
                  <a:pt x="274" y="188"/>
                </a:lnTo>
                <a:lnTo>
                  <a:pt x="272" y="188"/>
                </a:lnTo>
                <a:lnTo>
                  <a:pt x="274" y="188"/>
                </a:lnTo>
                <a:lnTo>
                  <a:pt x="274" y="187"/>
                </a:lnTo>
                <a:lnTo>
                  <a:pt x="272" y="187"/>
                </a:lnTo>
                <a:lnTo>
                  <a:pt x="272" y="188"/>
                </a:lnTo>
                <a:lnTo>
                  <a:pt x="272" y="187"/>
                </a:lnTo>
                <a:lnTo>
                  <a:pt x="272" y="188"/>
                </a:lnTo>
                <a:lnTo>
                  <a:pt x="270" y="188"/>
                </a:lnTo>
                <a:lnTo>
                  <a:pt x="269" y="188"/>
                </a:lnTo>
                <a:lnTo>
                  <a:pt x="267" y="188"/>
                </a:lnTo>
                <a:lnTo>
                  <a:pt x="267" y="187"/>
                </a:lnTo>
                <a:lnTo>
                  <a:pt x="267" y="188"/>
                </a:lnTo>
                <a:lnTo>
                  <a:pt x="267" y="187"/>
                </a:lnTo>
                <a:lnTo>
                  <a:pt x="265" y="187"/>
                </a:lnTo>
                <a:lnTo>
                  <a:pt x="265" y="185"/>
                </a:lnTo>
                <a:lnTo>
                  <a:pt x="264" y="185"/>
                </a:lnTo>
                <a:lnTo>
                  <a:pt x="262" y="185"/>
                </a:lnTo>
                <a:lnTo>
                  <a:pt x="262" y="187"/>
                </a:lnTo>
                <a:lnTo>
                  <a:pt x="264" y="187"/>
                </a:lnTo>
                <a:lnTo>
                  <a:pt x="264" y="188"/>
                </a:lnTo>
                <a:lnTo>
                  <a:pt x="264" y="190"/>
                </a:lnTo>
                <a:lnTo>
                  <a:pt x="265" y="190"/>
                </a:lnTo>
                <a:lnTo>
                  <a:pt x="264" y="190"/>
                </a:lnTo>
                <a:lnTo>
                  <a:pt x="265" y="190"/>
                </a:lnTo>
                <a:lnTo>
                  <a:pt x="265" y="192"/>
                </a:lnTo>
                <a:lnTo>
                  <a:pt x="267" y="193"/>
                </a:lnTo>
                <a:lnTo>
                  <a:pt x="265" y="193"/>
                </a:lnTo>
                <a:lnTo>
                  <a:pt x="267" y="195"/>
                </a:lnTo>
                <a:lnTo>
                  <a:pt x="267" y="197"/>
                </a:lnTo>
                <a:lnTo>
                  <a:pt x="269" y="197"/>
                </a:lnTo>
                <a:lnTo>
                  <a:pt x="269" y="198"/>
                </a:lnTo>
                <a:lnTo>
                  <a:pt x="270" y="198"/>
                </a:lnTo>
                <a:lnTo>
                  <a:pt x="269" y="198"/>
                </a:lnTo>
                <a:lnTo>
                  <a:pt x="270" y="198"/>
                </a:lnTo>
                <a:lnTo>
                  <a:pt x="270" y="200"/>
                </a:lnTo>
                <a:lnTo>
                  <a:pt x="269" y="200"/>
                </a:lnTo>
                <a:lnTo>
                  <a:pt x="269" y="202"/>
                </a:lnTo>
                <a:lnTo>
                  <a:pt x="269" y="203"/>
                </a:lnTo>
                <a:lnTo>
                  <a:pt x="267" y="203"/>
                </a:lnTo>
                <a:lnTo>
                  <a:pt x="267" y="205"/>
                </a:lnTo>
                <a:lnTo>
                  <a:pt x="265" y="205"/>
                </a:lnTo>
                <a:lnTo>
                  <a:pt x="264" y="205"/>
                </a:lnTo>
                <a:lnTo>
                  <a:pt x="264" y="207"/>
                </a:lnTo>
                <a:lnTo>
                  <a:pt x="264" y="205"/>
                </a:lnTo>
                <a:lnTo>
                  <a:pt x="265" y="205"/>
                </a:lnTo>
                <a:lnTo>
                  <a:pt x="265" y="203"/>
                </a:lnTo>
                <a:lnTo>
                  <a:pt x="264" y="203"/>
                </a:lnTo>
                <a:lnTo>
                  <a:pt x="264" y="205"/>
                </a:lnTo>
                <a:lnTo>
                  <a:pt x="264" y="203"/>
                </a:lnTo>
                <a:lnTo>
                  <a:pt x="262" y="203"/>
                </a:lnTo>
                <a:lnTo>
                  <a:pt x="260" y="203"/>
                </a:lnTo>
                <a:lnTo>
                  <a:pt x="260" y="202"/>
                </a:lnTo>
                <a:lnTo>
                  <a:pt x="259" y="202"/>
                </a:lnTo>
                <a:lnTo>
                  <a:pt x="259" y="200"/>
                </a:lnTo>
                <a:lnTo>
                  <a:pt x="260" y="200"/>
                </a:lnTo>
                <a:lnTo>
                  <a:pt x="260" y="198"/>
                </a:lnTo>
                <a:lnTo>
                  <a:pt x="259" y="198"/>
                </a:lnTo>
                <a:lnTo>
                  <a:pt x="259" y="200"/>
                </a:lnTo>
                <a:lnTo>
                  <a:pt x="259" y="202"/>
                </a:lnTo>
                <a:lnTo>
                  <a:pt x="259" y="203"/>
                </a:lnTo>
                <a:lnTo>
                  <a:pt x="260" y="203"/>
                </a:lnTo>
                <a:lnTo>
                  <a:pt x="260" y="205"/>
                </a:lnTo>
                <a:lnTo>
                  <a:pt x="262" y="207"/>
                </a:lnTo>
                <a:lnTo>
                  <a:pt x="262" y="205"/>
                </a:lnTo>
                <a:lnTo>
                  <a:pt x="262" y="207"/>
                </a:lnTo>
                <a:lnTo>
                  <a:pt x="264" y="207"/>
                </a:lnTo>
                <a:lnTo>
                  <a:pt x="264" y="208"/>
                </a:lnTo>
                <a:lnTo>
                  <a:pt x="264" y="210"/>
                </a:lnTo>
                <a:lnTo>
                  <a:pt x="262" y="210"/>
                </a:lnTo>
                <a:lnTo>
                  <a:pt x="260" y="210"/>
                </a:lnTo>
                <a:lnTo>
                  <a:pt x="260" y="208"/>
                </a:lnTo>
                <a:lnTo>
                  <a:pt x="259" y="208"/>
                </a:lnTo>
                <a:lnTo>
                  <a:pt x="259" y="210"/>
                </a:lnTo>
                <a:lnTo>
                  <a:pt x="260" y="210"/>
                </a:lnTo>
                <a:lnTo>
                  <a:pt x="260" y="212"/>
                </a:lnTo>
                <a:lnTo>
                  <a:pt x="259" y="212"/>
                </a:lnTo>
                <a:lnTo>
                  <a:pt x="259" y="210"/>
                </a:lnTo>
                <a:lnTo>
                  <a:pt x="259" y="212"/>
                </a:lnTo>
                <a:lnTo>
                  <a:pt x="257" y="212"/>
                </a:lnTo>
                <a:lnTo>
                  <a:pt x="255" y="212"/>
                </a:lnTo>
                <a:lnTo>
                  <a:pt x="255" y="210"/>
                </a:lnTo>
                <a:lnTo>
                  <a:pt x="254" y="210"/>
                </a:lnTo>
                <a:lnTo>
                  <a:pt x="254" y="208"/>
                </a:lnTo>
                <a:lnTo>
                  <a:pt x="254" y="210"/>
                </a:lnTo>
                <a:lnTo>
                  <a:pt x="252" y="210"/>
                </a:lnTo>
                <a:lnTo>
                  <a:pt x="254" y="210"/>
                </a:lnTo>
                <a:lnTo>
                  <a:pt x="255" y="210"/>
                </a:lnTo>
                <a:lnTo>
                  <a:pt x="255" y="212"/>
                </a:lnTo>
                <a:lnTo>
                  <a:pt x="257" y="212"/>
                </a:lnTo>
                <a:lnTo>
                  <a:pt x="257" y="213"/>
                </a:lnTo>
                <a:lnTo>
                  <a:pt x="255" y="213"/>
                </a:lnTo>
                <a:lnTo>
                  <a:pt x="254" y="213"/>
                </a:lnTo>
                <a:lnTo>
                  <a:pt x="254" y="215"/>
                </a:lnTo>
                <a:lnTo>
                  <a:pt x="252" y="215"/>
                </a:lnTo>
                <a:lnTo>
                  <a:pt x="254" y="215"/>
                </a:lnTo>
                <a:lnTo>
                  <a:pt x="252" y="215"/>
                </a:lnTo>
                <a:lnTo>
                  <a:pt x="254" y="215"/>
                </a:lnTo>
                <a:lnTo>
                  <a:pt x="252" y="215"/>
                </a:lnTo>
                <a:lnTo>
                  <a:pt x="250" y="215"/>
                </a:lnTo>
                <a:lnTo>
                  <a:pt x="249" y="215"/>
                </a:lnTo>
                <a:lnTo>
                  <a:pt x="247" y="215"/>
                </a:lnTo>
                <a:lnTo>
                  <a:pt x="245" y="215"/>
                </a:lnTo>
                <a:lnTo>
                  <a:pt x="245" y="213"/>
                </a:lnTo>
                <a:lnTo>
                  <a:pt x="245" y="212"/>
                </a:lnTo>
                <a:lnTo>
                  <a:pt x="244" y="212"/>
                </a:lnTo>
                <a:lnTo>
                  <a:pt x="244" y="210"/>
                </a:lnTo>
                <a:lnTo>
                  <a:pt x="242" y="210"/>
                </a:lnTo>
                <a:lnTo>
                  <a:pt x="242" y="208"/>
                </a:lnTo>
                <a:lnTo>
                  <a:pt x="242" y="207"/>
                </a:lnTo>
                <a:lnTo>
                  <a:pt x="240" y="207"/>
                </a:lnTo>
                <a:lnTo>
                  <a:pt x="240" y="205"/>
                </a:lnTo>
                <a:lnTo>
                  <a:pt x="240" y="203"/>
                </a:lnTo>
                <a:lnTo>
                  <a:pt x="240" y="202"/>
                </a:lnTo>
                <a:lnTo>
                  <a:pt x="239" y="202"/>
                </a:lnTo>
                <a:lnTo>
                  <a:pt x="239" y="200"/>
                </a:lnTo>
                <a:lnTo>
                  <a:pt x="239" y="198"/>
                </a:lnTo>
                <a:lnTo>
                  <a:pt x="239" y="197"/>
                </a:lnTo>
                <a:lnTo>
                  <a:pt x="239" y="195"/>
                </a:lnTo>
                <a:lnTo>
                  <a:pt x="239" y="193"/>
                </a:lnTo>
                <a:lnTo>
                  <a:pt x="237" y="193"/>
                </a:lnTo>
                <a:lnTo>
                  <a:pt x="239" y="193"/>
                </a:lnTo>
                <a:lnTo>
                  <a:pt x="237" y="193"/>
                </a:lnTo>
                <a:lnTo>
                  <a:pt x="237" y="192"/>
                </a:lnTo>
                <a:lnTo>
                  <a:pt x="235" y="192"/>
                </a:lnTo>
                <a:lnTo>
                  <a:pt x="237" y="192"/>
                </a:lnTo>
                <a:lnTo>
                  <a:pt x="237" y="190"/>
                </a:lnTo>
                <a:lnTo>
                  <a:pt x="237" y="188"/>
                </a:lnTo>
                <a:lnTo>
                  <a:pt x="235" y="188"/>
                </a:lnTo>
                <a:lnTo>
                  <a:pt x="237" y="188"/>
                </a:lnTo>
                <a:lnTo>
                  <a:pt x="235" y="187"/>
                </a:lnTo>
                <a:lnTo>
                  <a:pt x="235" y="185"/>
                </a:lnTo>
                <a:lnTo>
                  <a:pt x="235" y="183"/>
                </a:lnTo>
                <a:lnTo>
                  <a:pt x="235" y="182"/>
                </a:lnTo>
                <a:lnTo>
                  <a:pt x="234" y="182"/>
                </a:lnTo>
                <a:lnTo>
                  <a:pt x="234" y="180"/>
                </a:lnTo>
                <a:lnTo>
                  <a:pt x="234" y="178"/>
                </a:lnTo>
                <a:lnTo>
                  <a:pt x="234" y="177"/>
                </a:lnTo>
                <a:lnTo>
                  <a:pt x="234" y="175"/>
                </a:lnTo>
                <a:lnTo>
                  <a:pt x="234" y="173"/>
                </a:lnTo>
                <a:lnTo>
                  <a:pt x="234" y="172"/>
                </a:lnTo>
                <a:lnTo>
                  <a:pt x="234" y="170"/>
                </a:lnTo>
                <a:lnTo>
                  <a:pt x="235" y="170"/>
                </a:lnTo>
                <a:lnTo>
                  <a:pt x="235" y="168"/>
                </a:lnTo>
                <a:lnTo>
                  <a:pt x="234" y="168"/>
                </a:lnTo>
                <a:lnTo>
                  <a:pt x="235" y="168"/>
                </a:lnTo>
                <a:lnTo>
                  <a:pt x="235" y="167"/>
                </a:lnTo>
                <a:lnTo>
                  <a:pt x="234" y="167"/>
                </a:lnTo>
                <a:lnTo>
                  <a:pt x="234" y="165"/>
                </a:lnTo>
                <a:lnTo>
                  <a:pt x="234" y="163"/>
                </a:lnTo>
                <a:lnTo>
                  <a:pt x="235" y="163"/>
                </a:lnTo>
                <a:lnTo>
                  <a:pt x="235" y="162"/>
                </a:lnTo>
                <a:lnTo>
                  <a:pt x="235" y="160"/>
                </a:lnTo>
                <a:lnTo>
                  <a:pt x="235" y="158"/>
                </a:lnTo>
                <a:lnTo>
                  <a:pt x="235" y="157"/>
                </a:lnTo>
                <a:lnTo>
                  <a:pt x="235" y="155"/>
                </a:lnTo>
                <a:lnTo>
                  <a:pt x="235" y="153"/>
                </a:lnTo>
                <a:lnTo>
                  <a:pt x="235" y="155"/>
                </a:lnTo>
                <a:lnTo>
                  <a:pt x="235" y="153"/>
                </a:lnTo>
                <a:lnTo>
                  <a:pt x="235" y="155"/>
                </a:lnTo>
                <a:lnTo>
                  <a:pt x="235" y="153"/>
                </a:lnTo>
                <a:lnTo>
                  <a:pt x="234" y="153"/>
                </a:lnTo>
                <a:lnTo>
                  <a:pt x="235" y="153"/>
                </a:lnTo>
                <a:lnTo>
                  <a:pt x="234" y="153"/>
                </a:lnTo>
                <a:lnTo>
                  <a:pt x="235" y="153"/>
                </a:lnTo>
                <a:lnTo>
                  <a:pt x="235" y="152"/>
                </a:lnTo>
                <a:lnTo>
                  <a:pt x="234" y="152"/>
                </a:lnTo>
                <a:lnTo>
                  <a:pt x="235" y="152"/>
                </a:lnTo>
                <a:lnTo>
                  <a:pt x="234" y="152"/>
                </a:lnTo>
                <a:lnTo>
                  <a:pt x="234" y="150"/>
                </a:lnTo>
                <a:lnTo>
                  <a:pt x="234" y="152"/>
                </a:lnTo>
                <a:lnTo>
                  <a:pt x="232" y="152"/>
                </a:lnTo>
                <a:lnTo>
                  <a:pt x="232" y="153"/>
                </a:lnTo>
                <a:lnTo>
                  <a:pt x="232" y="155"/>
                </a:lnTo>
                <a:lnTo>
                  <a:pt x="232" y="157"/>
                </a:lnTo>
                <a:lnTo>
                  <a:pt x="232" y="158"/>
                </a:lnTo>
                <a:lnTo>
                  <a:pt x="232" y="160"/>
                </a:lnTo>
                <a:lnTo>
                  <a:pt x="232" y="162"/>
                </a:lnTo>
                <a:lnTo>
                  <a:pt x="232" y="163"/>
                </a:lnTo>
                <a:lnTo>
                  <a:pt x="230" y="163"/>
                </a:lnTo>
                <a:lnTo>
                  <a:pt x="230" y="165"/>
                </a:lnTo>
                <a:lnTo>
                  <a:pt x="230" y="167"/>
                </a:lnTo>
                <a:lnTo>
                  <a:pt x="230" y="168"/>
                </a:lnTo>
                <a:lnTo>
                  <a:pt x="230" y="167"/>
                </a:lnTo>
                <a:lnTo>
                  <a:pt x="229" y="167"/>
                </a:lnTo>
                <a:lnTo>
                  <a:pt x="229" y="168"/>
                </a:lnTo>
                <a:lnTo>
                  <a:pt x="227" y="168"/>
                </a:lnTo>
                <a:lnTo>
                  <a:pt x="227" y="167"/>
                </a:lnTo>
                <a:lnTo>
                  <a:pt x="225" y="168"/>
                </a:lnTo>
                <a:lnTo>
                  <a:pt x="225" y="167"/>
                </a:lnTo>
                <a:lnTo>
                  <a:pt x="225" y="168"/>
                </a:lnTo>
                <a:lnTo>
                  <a:pt x="224" y="167"/>
                </a:lnTo>
                <a:lnTo>
                  <a:pt x="224" y="165"/>
                </a:lnTo>
                <a:lnTo>
                  <a:pt x="222" y="165"/>
                </a:lnTo>
                <a:lnTo>
                  <a:pt x="220" y="165"/>
                </a:lnTo>
                <a:lnTo>
                  <a:pt x="220" y="167"/>
                </a:lnTo>
                <a:lnTo>
                  <a:pt x="219" y="167"/>
                </a:lnTo>
                <a:lnTo>
                  <a:pt x="219" y="165"/>
                </a:lnTo>
                <a:lnTo>
                  <a:pt x="217" y="165"/>
                </a:lnTo>
                <a:lnTo>
                  <a:pt x="215" y="165"/>
                </a:lnTo>
                <a:lnTo>
                  <a:pt x="215" y="163"/>
                </a:lnTo>
                <a:lnTo>
                  <a:pt x="215" y="162"/>
                </a:lnTo>
                <a:lnTo>
                  <a:pt x="214" y="162"/>
                </a:lnTo>
                <a:lnTo>
                  <a:pt x="214" y="160"/>
                </a:lnTo>
                <a:lnTo>
                  <a:pt x="212" y="160"/>
                </a:lnTo>
                <a:lnTo>
                  <a:pt x="212" y="158"/>
                </a:lnTo>
                <a:lnTo>
                  <a:pt x="210" y="157"/>
                </a:lnTo>
                <a:lnTo>
                  <a:pt x="210" y="155"/>
                </a:lnTo>
                <a:lnTo>
                  <a:pt x="210" y="153"/>
                </a:lnTo>
                <a:lnTo>
                  <a:pt x="210" y="152"/>
                </a:lnTo>
                <a:lnTo>
                  <a:pt x="209" y="152"/>
                </a:lnTo>
                <a:lnTo>
                  <a:pt x="209" y="150"/>
                </a:lnTo>
                <a:lnTo>
                  <a:pt x="209" y="148"/>
                </a:lnTo>
                <a:lnTo>
                  <a:pt x="209" y="147"/>
                </a:lnTo>
                <a:lnTo>
                  <a:pt x="207" y="147"/>
                </a:lnTo>
                <a:lnTo>
                  <a:pt x="207" y="145"/>
                </a:lnTo>
                <a:lnTo>
                  <a:pt x="207" y="143"/>
                </a:lnTo>
                <a:lnTo>
                  <a:pt x="207" y="142"/>
                </a:lnTo>
                <a:lnTo>
                  <a:pt x="205" y="142"/>
                </a:lnTo>
                <a:lnTo>
                  <a:pt x="204" y="142"/>
                </a:lnTo>
                <a:lnTo>
                  <a:pt x="202" y="142"/>
                </a:lnTo>
                <a:lnTo>
                  <a:pt x="200" y="142"/>
                </a:lnTo>
                <a:lnTo>
                  <a:pt x="200" y="140"/>
                </a:lnTo>
                <a:lnTo>
                  <a:pt x="199" y="140"/>
                </a:lnTo>
                <a:lnTo>
                  <a:pt x="199" y="138"/>
                </a:lnTo>
                <a:lnTo>
                  <a:pt x="199" y="137"/>
                </a:lnTo>
                <a:lnTo>
                  <a:pt x="200" y="137"/>
                </a:lnTo>
                <a:lnTo>
                  <a:pt x="199" y="137"/>
                </a:lnTo>
                <a:lnTo>
                  <a:pt x="199" y="135"/>
                </a:lnTo>
                <a:lnTo>
                  <a:pt x="200" y="135"/>
                </a:lnTo>
                <a:lnTo>
                  <a:pt x="199" y="135"/>
                </a:lnTo>
                <a:lnTo>
                  <a:pt x="199" y="133"/>
                </a:lnTo>
                <a:lnTo>
                  <a:pt x="197" y="133"/>
                </a:lnTo>
                <a:lnTo>
                  <a:pt x="197" y="135"/>
                </a:lnTo>
                <a:lnTo>
                  <a:pt x="197" y="137"/>
                </a:lnTo>
                <a:lnTo>
                  <a:pt x="197" y="138"/>
                </a:lnTo>
                <a:lnTo>
                  <a:pt x="197" y="140"/>
                </a:lnTo>
                <a:lnTo>
                  <a:pt x="197" y="142"/>
                </a:lnTo>
                <a:lnTo>
                  <a:pt x="197" y="143"/>
                </a:lnTo>
                <a:lnTo>
                  <a:pt x="199" y="143"/>
                </a:lnTo>
                <a:lnTo>
                  <a:pt x="200" y="143"/>
                </a:lnTo>
                <a:lnTo>
                  <a:pt x="202" y="143"/>
                </a:lnTo>
                <a:lnTo>
                  <a:pt x="202" y="145"/>
                </a:lnTo>
                <a:lnTo>
                  <a:pt x="202" y="143"/>
                </a:lnTo>
                <a:lnTo>
                  <a:pt x="204" y="143"/>
                </a:lnTo>
                <a:lnTo>
                  <a:pt x="204" y="145"/>
                </a:lnTo>
                <a:lnTo>
                  <a:pt x="204" y="147"/>
                </a:lnTo>
                <a:lnTo>
                  <a:pt x="205" y="147"/>
                </a:lnTo>
                <a:lnTo>
                  <a:pt x="205" y="148"/>
                </a:lnTo>
                <a:lnTo>
                  <a:pt x="205" y="150"/>
                </a:lnTo>
                <a:lnTo>
                  <a:pt x="205" y="152"/>
                </a:lnTo>
                <a:lnTo>
                  <a:pt x="207" y="152"/>
                </a:lnTo>
                <a:lnTo>
                  <a:pt x="207" y="153"/>
                </a:lnTo>
                <a:lnTo>
                  <a:pt x="207" y="155"/>
                </a:lnTo>
                <a:lnTo>
                  <a:pt x="207" y="157"/>
                </a:lnTo>
                <a:lnTo>
                  <a:pt x="205" y="157"/>
                </a:lnTo>
                <a:lnTo>
                  <a:pt x="205" y="158"/>
                </a:lnTo>
                <a:lnTo>
                  <a:pt x="204" y="158"/>
                </a:lnTo>
                <a:lnTo>
                  <a:pt x="204" y="160"/>
                </a:lnTo>
                <a:lnTo>
                  <a:pt x="205" y="160"/>
                </a:lnTo>
                <a:lnTo>
                  <a:pt x="204" y="162"/>
                </a:lnTo>
                <a:lnTo>
                  <a:pt x="204" y="163"/>
                </a:lnTo>
                <a:lnTo>
                  <a:pt x="202" y="163"/>
                </a:lnTo>
                <a:lnTo>
                  <a:pt x="202" y="162"/>
                </a:lnTo>
                <a:lnTo>
                  <a:pt x="200" y="162"/>
                </a:lnTo>
                <a:lnTo>
                  <a:pt x="200" y="163"/>
                </a:lnTo>
                <a:lnTo>
                  <a:pt x="199" y="163"/>
                </a:lnTo>
                <a:lnTo>
                  <a:pt x="197" y="165"/>
                </a:lnTo>
                <a:lnTo>
                  <a:pt x="197" y="163"/>
                </a:lnTo>
                <a:lnTo>
                  <a:pt x="197" y="165"/>
                </a:lnTo>
                <a:lnTo>
                  <a:pt x="195" y="165"/>
                </a:lnTo>
                <a:lnTo>
                  <a:pt x="194" y="165"/>
                </a:lnTo>
                <a:lnTo>
                  <a:pt x="194" y="167"/>
                </a:lnTo>
                <a:lnTo>
                  <a:pt x="192" y="167"/>
                </a:lnTo>
                <a:lnTo>
                  <a:pt x="192" y="165"/>
                </a:lnTo>
                <a:lnTo>
                  <a:pt x="190" y="165"/>
                </a:lnTo>
                <a:lnTo>
                  <a:pt x="190" y="167"/>
                </a:lnTo>
                <a:lnTo>
                  <a:pt x="189" y="167"/>
                </a:lnTo>
                <a:lnTo>
                  <a:pt x="187" y="167"/>
                </a:lnTo>
                <a:lnTo>
                  <a:pt x="187" y="165"/>
                </a:lnTo>
                <a:lnTo>
                  <a:pt x="187" y="163"/>
                </a:lnTo>
                <a:lnTo>
                  <a:pt x="187" y="162"/>
                </a:lnTo>
                <a:lnTo>
                  <a:pt x="187" y="160"/>
                </a:lnTo>
                <a:lnTo>
                  <a:pt x="185" y="160"/>
                </a:lnTo>
                <a:lnTo>
                  <a:pt x="187" y="160"/>
                </a:lnTo>
                <a:lnTo>
                  <a:pt x="187" y="158"/>
                </a:lnTo>
                <a:lnTo>
                  <a:pt x="185" y="158"/>
                </a:lnTo>
                <a:lnTo>
                  <a:pt x="185" y="157"/>
                </a:lnTo>
                <a:lnTo>
                  <a:pt x="185" y="155"/>
                </a:lnTo>
                <a:lnTo>
                  <a:pt x="185" y="153"/>
                </a:lnTo>
                <a:lnTo>
                  <a:pt x="185" y="152"/>
                </a:lnTo>
                <a:lnTo>
                  <a:pt x="185" y="150"/>
                </a:lnTo>
                <a:lnTo>
                  <a:pt x="187" y="150"/>
                </a:lnTo>
                <a:lnTo>
                  <a:pt x="187" y="148"/>
                </a:lnTo>
                <a:lnTo>
                  <a:pt x="187" y="150"/>
                </a:lnTo>
                <a:lnTo>
                  <a:pt x="189" y="148"/>
                </a:lnTo>
                <a:lnTo>
                  <a:pt x="187" y="148"/>
                </a:lnTo>
                <a:lnTo>
                  <a:pt x="189" y="148"/>
                </a:lnTo>
                <a:lnTo>
                  <a:pt x="189" y="147"/>
                </a:lnTo>
                <a:lnTo>
                  <a:pt x="187" y="147"/>
                </a:lnTo>
                <a:lnTo>
                  <a:pt x="189" y="147"/>
                </a:lnTo>
                <a:lnTo>
                  <a:pt x="189" y="145"/>
                </a:lnTo>
                <a:lnTo>
                  <a:pt x="189" y="143"/>
                </a:lnTo>
                <a:lnTo>
                  <a:pt x="189" y="142"/>
                </a:lnTo>
                <a:lnTo>
                  <a:pt x="189" y="140"/>
                </a:lnTo>
                <a:lnTo>
                  <a:pt x="190" y="140"/>
                </a:lnTo>
                <a:lnTo>
                  <a:pt x="190" y="142"/>
                </a:lnTo>
                <a:lnTo>
                  <a:pt x="192" y="142"/>
                </a:lnTo>
                <a:lnTo>
                  <a:pt x="194" y="142"/>
                </a:lnTo>
                <a:lnTo>
                  <a:pt x="195" y="142"/>
                </a:lnTo>
                <a:lnTo>
                  <a:pt x="195" y="140"/>
                </a:lnTo>
                <a:lnTo>
                  <a:pt x="194" y="140"/>
                </a:lnTo>
                <a:lnTo>
                  <a:pt x="192" y="140"/>
                </a:lnTo>
                <a:lnTo>
                  <a:pt x="190" y="140"/>
                </a:lnTo>
                <a:lnTo>
                  <a:pt x="189" y="140"/>
                </a:lnTo>
                <a:lnTo>
                  <a:pt x="187" y="140"/>
                </a:lnTo>
                <a:lnTo>
                  <a:pt x="187" y="142"/>
                </a:lnTo>
                <a:lnTo>
                  <a:pt x="187" y="143"/>
                </a:lnTo>
                <a:lnTo>
                  <a:pt x="187" y="145"/>
                </a:lnTo>
                <a:lnTo>
                  <a:pt x="187" y="147"/>
                </a:lnTo>
                <a:lnTo>
                  <a:pt x="187" y="148"/>
                </a:lnTo>
                <a:lnTo>
                  <a:pt x="185" y="148"/>
                </a:lnTo>
                <a:lnTo>
                  <a:pt x="185" y="147"/>
                </a:lnTo>
                <a:lnTo>
                  <a:pt x="187" y="147"/>
                </a:lnTo>
                <a:lnTo>
                  <a:pt x="185" y="145"/>
                </a:lnTo>
                <a:lnTo>
                  <a:pt x="184" y="143"/>
                </a:lnTo>
                <a:lnTo>
                  <a:pt x="184" y="142"/>
                </a:lnTo>
                <a:lnTo>
                  <a:pt x="184" y="140"/>
                </a:lnTo>
                <a:lnTo>
                  <a:pt x="184" y="138"/>
                </a:lnTo>
                <a:lnTo>
                  <a:pt x="184" y="137"/>
                </a:lnTo>
                <a:lnTo>
                  <a:pt x="185" y="137"/>
                </a:lnTo>
                <a:lnTo>
                  <a:pt x="184" y="137"/>
                </a:lnTo>
                <a:lnTo>
                  <a:pt x="184" y="135"/>
                </a:lnTo>
                <a:lnTo>
                  <a:pt x="184" y="133"/>
                </a:lnTo>
                <a:lnTo>
                  <a:pt x="182" y="133"/>
                </a:lnTo>
                <a:lnTo>
                  <a:pt x="182" y="132"/>
                </a:lnTo>
                <a:lnTo>
                  <a:pt x="180" y="132"/>
                </a:lnTo>
                <a:lnTo>
                  <a:pt x="180" y="133"/>
                </a:lnTo>
                <a:lnTo>
                  <a:pt x="180" y="135"/>
                </a:lnTo>
                <a:lnTo>
                  <a:pt x="182" y="135"/>
                </a:lnTo>
                <a:lnTo>
                  <a:pt x="180" y="135"/>
                </a:lnTo>
                <a:lnTo>
                  <a:pt x="182" y="137"/>
                </a:lnTo>
                <a:lnTo>
                  <a:pt x="180" y="137"/>
                </a:lnTo>
                <a:lnTo>
                  <a:pt x="182" y="137"/>
                </a:lnTo>
                <a:lnTo>
                  <a:pt x="180" y="137"/>
                </a:lnTo>
                <a:lnTo>
                  <a:pt x="180" y="138"/>
                </a:lnTo>
                <a:lnTo>
                  <a:pt x="182" y="138"/>
                </a:lnTo>
                <a:lnTo>
                  <a:pt x="182" y="140"/>
                </a:lnTo>
                <a:lnTo>
                  <a:pt x="182" y="142"/>
                </a:lnTo>
                <a:lnTo>
                  <a:pt x="182" y="143"/>
                </a:lnTo>
                <a:lnTo>
                  <a:pt x="182" y="145"/>
                </a:lnTo>
                <a:lnTo>
                  <a:pt x="182" y="147"/>
                </a:lnTo>
                <a:lnTo>
                  <a:pt x="182" y="148"/>
                </a:lnTo>
                <a:lnTo>
                  <a:pt x="182" y="150"/>
                </a:lnTo>
                <a:lnTo>
                  <a:pt x="182" y="152"/>
                </a:lnTo>
                <a:lnTo>
                  <a:pt x="182" y="153"/>
                </a:lnTo>
                <a:lnTo>
                  <a:pt x="182" y="155"/>
                </a:lnTo>
                <a:lnTo>
                  <a:pt x="182" y="157"/>
                </a:lnTo>
                <a:lnTo>
                  <a:pt x="182" y="158"/>
                </a:lnTo>
                <a:lnTo>
                  <a:pt x="182" y="160"/>
                </a:lnTo>
                <a:lnTo>
                  <a:pt x="182" y="162"/>
                </a:lnTo>
                <a:lnTo>
                  <a:pt x="182" y="163"/>
                </a:lnTo>
                <a:lnTo>
                  <a:pt x="182" y="162"/>
                </a:lnTo>
                <a:lnTo>
                  <a:pt x="182" y="163"/>
                </a:lnTo>
                <a:lnTo>
                  <a:pt x="182" y="165"/>
                </a:lnTo>
                <a:lnTo>
                  <a:pt x="180" y="165"/>
                </a:lnTo>
                <a:lnTo>
                  <a:pt x="182" y="165"/>
                </a:lnTo>
                <a:lnTo>
                  <a:pt x="184" y="165"/>
                </a:lnTo>
                <a:lnTo>
                  <a:pt x="184" y="167"/>
                </a:lnTo>
                <a:lnTo>
                  <a:pt x="182" y="167"/>
                </a:lnTo>
                <a:lnTo>
                  <a:pt x="182" y="168"/>
                </a:lnTo>
                <a:lnTo>
                  <a:pt x="180" y="168"/>
                </a:lnTo>
                <a:lnTo>
                  <a:pt x="179" y="168"/>
                </a:lnTo>
                <a:lnTo>
                  <a:pt x="179" y="170"/>
                </a:lnTo>
                <a:lnTo>
                  <a:pt x="179" y="168"/>
                </a:lnTo>
                <a:lnTo>
                  <a:pt x="179" y="170"/>
                </a:lnTo>
                <a:lnTo>
                  <a:pt x="179" y="168"/>
                </a:lnTo>
                <a:lnTo>
                  <a:pt x="179" y="170"/>
                </a:lnTo>
                <a:lnTo>
                  <a:pt x="177" y="170"/>
                </a:lnTo>
                <a:lnTo>
                  <a:pt x="177" y="168"/>
                </a:lnTo>
                <a:lnTo>
                  <a:pt x="175" y="168"/>
                </a:lnTo>
                <a:lnTo>
                  <a:pt x="175" y="167"/>
                </a:lnTo>
                <a:lnTo>
                  <a:pt x="175" y="165"/>
                </a:lnTo>
                <a:lnTo>
                  <a:pt x="177" y="165"/>
                </a:lnTo>
                <a:lnTo>
                  <a:pt x="179" y="165"/>
                </a:lnTo>
                <a:lnTo>
                  <a:pt x="177" y="165"/>
                </a:lnTo>
                <a:lnTo>
                  <a:pt x="175" y="165"/>
                </a:lnTo>
                <a:lnTo>
                  <a:pt x="174" y="165"/>
                </a:lnTo>
                <a:lnTo>
                  <a:pt x="175" y="165"/>
                </a:lnTo>
                <a:lnTo>
                  <a:pt x="175" y="163"/>
                </a:lnTo>
                <a:lnTo>
                  <a:pt x="175" y="162"/>
                </a:lnTo>
                <a:lnTo>
                  <a:pt x="174" y="162"/>
                </a:lnTo>
                <a:lnTo>
                  <a:pt x="174" y="163"/>
                </a:lnTo>
                <a:lnTo>
                  <a:pt x="174" y="162"/>
                </a:lnTo>
                <a:lnTo>
                  <a:pt x="174" y="163"/>
                </a:lnTo>
                <a:lnTo>
                  <a:pt x="174" y="162"/>
                </a:lnTo>
                <a:lnTo>
                  <a:pt x="174" y="163"/>
                </a:lnTo>
                <a:lnTo>
                  <a:pt x="174" y="165"/>
                </a:lnTo>
                <a:lnTo>
                  <a:pt x="172" y="165"/>
                </a:lnTo>
                <a:lnTo>
                  <a:pt x="172" y="163"/>
                </a:lnTo>
                <a:lnTo>
                  <a:pt x="170" y="163"/>
                </a:lnTo>
                <a:lnTo>
                  <a:pt x="170" y="162"/>
                </a:lnTo>
                <a:lnTo>
                  <a:pt x="169" y="162"/>
                </a:lnTo>
                <a:lnTo>
                  <a:pt x="170" y="162"/>
                </a:lnTo>
                <a:lnTo>
                  <a:pt x="169" y="162"/>
                </a:lnTo>
                <a:lnTo>
                  <a:pt x="169" y="160"/>
                </a:lnTo>
                <a:lnTo>
                  <a:pt x="169" y="158"/>
                </a:lnTo>
                <a:lnTo>
                  <a:pt x="169" y="157"/>
                </a:lnTo>
                <a:lnTo>
                  <a:pt x="167" y="157"/>
                </a:lnTo>
                <a:lnTo>
                  <a:pt x="167" y="155"/>
                </a:lnTo>
                <a:lnTo>
                  <a:pt x="169" y="155"/>
                </a:lnTo>
                <a:lnTo>
                  <a:pt x="167" y="155"/>
                </a:lnTo>
                <a:lnTo>
                  <a:pt x="167" y="153"/>
                </a:lnTo>
                <a:lnTo>
                  <a:pt x="167" y="155"/>
                </a:lnTo>
                <a:lnTo>
                  <a:pt x="167" y="153"/>
                </a:lnTo>
                <a:lnTo>
                  <a:pt x="167" y="152"/>
                </a:lnTo>
                <a:lnTo>
                  <a:pt x="165" y="152"/>
                </a:lnTo>
                <a:lnTo>
                  <a:pt x="165" y="150"/>
                </a:lnTo>
                <a:lnTo>
                  <a:pt x="165" y="148"/>
                </a:lnTo>
                <a:lnTo>
                  <a:pt x="164" y="148"/>
                </a:lnTo>
                <a:lnTo>
                  <a:pt x="164" y="147"/>
                </a:lnTo>
                <a:lnTo>
                  <a:pt x="164" y="145"/>
                </a:lnTo>
                <a:lnTo>
                  <a:pt x="162" y="145"/>
                </a:lnTo>
                <a:lnTo>
                  <a:pt x="162" y="147"/>
                </a:lnTo>
                <a:lnTo>
                  <a:pt x="162" y="148"/>
                </a:lnTo>
                <a:lnTo>
                  <a:pt x="164" y="148"/>
                </a:lnTo>
                <a:lnTo>
                  <a:pt x="164" y="150"/>
                </a:lnTo>
                <a:lnTo>
                  <a:pt x="164" y="152"/>
                </a:lnTo>
                <a:lnTo>
                  <a:pt x="164" y="153"/>
                </a:lnTo>
                <a:lnTo>
                  <a:pt x="165" y="153"/>
                </a:lnTo>
                <a:lnTo>
                  <a:pt x="165" y="155"/>
                </a:lnTo>
                <a:lnTo>
                  <a:pt x="165" y="157"/>
                </a:lnTo>
                <a:lnTo>
                  <a:pt x="165" y="158"/>
                </a:lnTo>
                <a:lnTo>
                  <a:pt x="167" y="158"/>
                </a:lnTo>
                <a:lnTo>
                  <a:pt x="167" y="160"/>
                </a:lnTo>
                <a:lnTo>
                  <a:pt x="167" y="162"/>
                </a:lnTo>
                <a:lnTo>
                  <a:pt x="167" y="163"/>
                </a:lnTo>
                <a:lnTo>
                  <a:pt x="169" y="163"/>
                </a:lnTo>
                <a:lnTo>
                  <a:pt x="169" y="165"/>
                </a:lnTo>
                <a:lnTo>
                  <a:pt x="170" y="165"/>
                </a:lnTo>
                <a:lnTo>
                  <a:pt x="170" y="167"/>
                </a:lnTo>
                <a:lnTo>
                  <a:pt x="170" y="165"/>
                </a:lnTo>
                <a:lnTo>
                  <a:pt x="170" y="167"/>
                </a:lnTo>
                <a:lnTo>
                  <a:pt x="172" y="167"/>
                </a:lnTo>
                <a:lnTo>
                  <a:pt x="172" y="168"/>
                </a:lnTo>
                <a:lnTo>
                  <a:pt x="170" y="168"/>
                </a:lnTo>
                <a:lnTo>
                  <a:pt x="170" y="167"/>
                </a:lnTo>
                <a:lnTo>
                  <a:pt x="170" y="168"/>
                </a:lnTo>
                <a:lnTo>
                  <a:pt x="172" y="168"/>
                </a:lnTo>
                <a:lnTo>
                  <a:pt x="172" y="170"/>
                </a:lnTo>
                <a:lnTo>
                  <a:pt x="170" y="170"/>
                </a:lnTo>
                <a:lnTo>
                  <a:pt x="170" y="172"/>
                </a:lnTo>
                <a:lnTo>
                  <a:pt x="169" y="172"/>
                </a:lnTo>
                <a:lnTo>
                  <a:pt x="167" y="172"/>
                </a:lnTo>
                <a:lnTo>
                  <a:pt x="167" y="170"/>
                </a:lnTo>
                <a:lnTo>
                  <a:pt x="165" y="170"/>
                </a:lnTo>
                <a:lnTo>
                  <a:pt x="164" y="170"/>
                </a:lnTo>
                <a:lnTo>
                  <a:pt x="162" y="170"/>
                </a:lnTo>
                <a:lnTo>
                  <a:pt x="160" y="170"/>
                </a:lnTo>
                <a:lnTo>
                  <a:pt x="159" y="168"/>
                </a:lnTo>
                <a:lnTo>
                  <a:pt x="157" y="168"/>
                </a:lnTo>
                <a:lnTo>
                  <a:pt x="155" y="168"/>
                </a:lnTo>
                <a:lnTo>
                  <a:pt x="154" y="168"/>
                </a:lnTo>
                <a:lnTo>
                  <a:pt x="155" y="168"/>
                </a:lnTo>
                <a:lnTo>
                  <a:pt x="155" y="167"/>
                </a:lnTo>
                <a:lnTo>
                  <a:pt x="154" y="167"/>
                </a:lnTo>
                <a:lnTo>
                  <a:pt x="152" y="167"/>
                </a:lnTo>
                <a:lnTo>
                  <a:pt x="150" y="167"/>
                </a:lnTo>
                <a:lnTo>
                  <a:pt x="150" y="168"/>
                </a:lnTo>
                <a:lnTo>
                  <a:pt x="149" y="168"/>
                </a:lnTo>
                <a:lnTo>
                  <a:pt x="149" y="170"/>
                </a:lnTo>
                <a:lnTo>
                  <a:pt x="150" y="170"/>
                </a:lnTo>
                <a:lnTo>
                  <a:pt x="149" y="170"/>
                </a:lnTo>
                <a:lnTo>
                  <a:pt x="149" y="168"/>
                </a:lnTo>
                <a:lnTo>
                  <a:pt x="147" y="168"/>
                </a:lnTo>
                <a:lnTo>
                  <a:pt x="145" y="168"/>
                </a:lnTo>
                <a:lnTo>
                  <a:pt x="144" y="168"/>
                </a:lnTo>
                <a:lnTo>
                  <a:pt x="142" y="168"/>
                </a:lnTo>
                <a:lnTo>
                  <a:pt x="142" y="167"/>
                </a:lnTo>
                <a:lnTo>
                  <a:pt x="140" y="167"/>
                </a:lnTo>
                <a:lnTo>
                  <a:pt x="140" y="165"/>
                </a:lnTo>
                <a:lnTo>
                  <a:pt x="140" y="163"/>
                </a:lnTo>
                <a:lnTo>
                  <a:pt x="139" y="163"/>
                </a:lnTo>
                <a:lnTo>
                  <a:pt x="139" y="162"/>
                </a:lnTo>
                <a:lnTo>
                  <a:pt x="139" y="160"/>
                </a:lnTo>
                <a:lnTo>
                  <a:pt x="139" y="158"/>
                </a:lnTo>
                <a:lnTo>
                  <a:pt x="139" y="157"/>
                </a:lnTo>
                <a:lnTo>
                  <a:pt x="137" y="157"/>
                </a:lnTo>
                <a:lnTo>
                  <a:pt x="135" y="157"/>
                </a:lnTo>
                <a:lnTo>
                  <a:pt x="135" y="155"/>
                </a:lnTo>
                <a:lnTo>
                  <a:pt x="137" y="155"/>
                </a:lnTo>
                <a:lnTo>
                  <a:pt x="135" y="155"/>
                </a:lnTo>
                <a:lnTo>
                  <a:pt x="135" y="153"/>
                </a:lnTo>
                <a:lnTo>
                  <a:pt x="134" y="153"/>
                </a:lnTo>
                <a:lnTo>
                  <a:pt x="135" y="153"/>
                </a:lnTo>
                <a:lnTo>
                  <a:pt x="134" y="153"/>
                </a:lnTo>
                <a:lnTo>
                  <a:pt x="135" y="152"/>
                </a:lnTo>
                <a:lnTo>
                  <a:pt x="134" y="152"/>
                </a:lnTo>
                <a:lnTo>
                  <a:pt x="134" y="150"/>
                </a:lnTo>
                <a:lnTo>
                  <a:pt x="132" y="150"/>
                </a:lnTo>
                <a:lnTo>
                  <a:pt x="132" y="148"/>
                </a:lnTo>
                <a:lnTo>
                  <a:pt x="130" y="148"/>
                </a:lnTo>
                <a:lnTo>
                  <a:pt x="130" y="147"/>
                </a:lnTo>
                <a:lnTo>
                  <a:pt x="130" y="145"/>
                </a:lnTo>
                <a:lnTo>
                  <a:pt x="130" y="143"/>
                </a:lnTo>
                <a:lnTo>
                  <a:pt x="130" y="142"/>
                </a:lnTo>
                <a:lnTo>
                  <a:pt x="129" y="142"/>
                </a:lnTo>
                <a:lnTo>
                  <a:pt x="130" y="142"/>
                </a:lnTo>
                <a:lnTo>
                  <a:pt x="129" y="142"/>
                </a:lnTo>
                <a:lnTo>
                  <a:pt x="129" y="140"/>
                </a:lnTo>
                <a:lnTo>
                  <a:pt x="127" y="140"/>
                </a:lnTo>
                <a:lnTo>
                  <a:pt x="127" y="138"/>
                </a:lnTo>
                <a:lnTo>
                  <a:pt x="125" y="138"/>
                </a:lnTo>
                <a:lnTo>
                  <a:pt x="125" y="140"/>
                </a:lnTo>
                <a:lnTo>
                  <a:pt x="125" y="138"/>
                </a:lnTo>
                <a:lnTo>
                  <a:pt x="125" y="137"/>
                </a:lnTo>
                <a:lnTo>
                  <a:pt x="125" y="138"/>
                </a:lnTo>
                <a:lnTo>
                  <a:pt x="127" y="138"/>
                </a:lnTo>
                <a:lnTo>
                  <a:pt x="127" y="137"/>
                </a:lnTo>
                <a:lnTo>
                  <a:pt x="129" y="137"/>
                </a:lnTo>
                <a:lnTo>
                  <a:pt x="129" y="138"/>
                </a:lnTo>
                <a:lnTo>
                  <a:pt x="129" y="137"/>
                </a:lnTo>
                <a:lnTo>
                  <a:pt x="129" y="135"/>
                </a:lnTo>
                <a:lnTo>
                  <a:pt x="129" y="137"/>
                </a:lnTo>
                <a:lnTo>
                  <a:pt x="129" y="135"/>
                </a:lnTo>
                <a:lnTo>
                  <a:pt x="130" y="135"/>
                </a:lnTo>
                <a:lnTo>
                  <a:pt x="130" y="133"/>
                </a:lnTo>
                <a:lnTo>
                  <a:pt x="132" y="133"/>
                </a:lnTo>
                <a:lnTo>
                  <a:pt x="132" y="132"/>
                </a:lnTo>
                <a:lnTo>
                  <a:pt x="134" y="132"/>
                </a:lnTo>
                <a:lnTo>
                  <a:pt x="132" y="132"/>
                </a:lnTo>
                <a:lnTo>
                  <a:pt x="134" y="132"/>
                </a:lnTo>
                <a:lnTo>
                  <a:pt x="134" y="130"/>
                </a:lnTo>
                <a:lnTo>
                  <a:pt x="135" y="130"/>
                </a:lnTo>
                <a:lnTo>
                  <a:pt x="137" y="130"/>
                </a:lnTo>
                <a:lnTo>
                  <a:pt x="137" y="128"/>
                </a:lnTo>
                <a:lnTo>
                  <a:pt x="139" y="128"/>
                </a:lnTo>
                <a:lnTo>
                  <a:pt x="140" y="128"/>
                </a:lnTo>
                <a:lnTo>
                  <a:pt x="140" y="130"/>
                </a:lnTo>
                <a:lnTo>
                  <a:pt x="142" y="130"/>
                </a:lnTo>
                <a:lnTo>
                  <a:pt x="144" y="130"/>
                </a:lnTo>
                <a:lnTo>
                  <a:pt x="145" y="130"/>
                </a:lnTo>
                <a:lnTo>
                  <a:pt x="147" y="130"/>
                </a:lnTo>
                <a:lnTo>
                  <a:pt x="149" y="130"/>
                </a:lnTo>
                <a:lnTo>
                  <a:pt x="147" y="130"/>
                </a:lnTo>
                <a:lnTo>
                  <a:pt x="147" y="128"/>
                </a:lnTo>
                <a:lnTo>
                  <a:pt x="147" y="130"/>
                </a:lnTo>
                <a:lnTo>
                  <a:pt x="145" y="130"/>
                </a:lnTo>
                <a:lnTo>
                  <a:pt x="144" y="130"/>
                </a:lnTo>
                <a:lnTo>
                  <a:pt x="144" y="128"/>
                </a:lnTo>
                <a:lnTo>
                  <a:pt x="144" y="127"/>
                </a:lnTo>
                <a:lnTo>
                  <a:pt x="144" y="125"/>
                </a:lnTo>
                <a:lnTo>
                  <a:pt x="142" y="125"/>
                </a:lnTo>
                <a:lnTo>
                  <a:pt x="144" y="125"/>
                </a:lnTo>
                <a:lnTo>
                  <a:pt x="142" y="125"/>
                </a:lnTo>
                <a:lnTo>
                  <a:pt x="142" y="123"/>
                </a:lnTo>
                <a:lnTo>
                  <a:pt x="142" y="125"/>
                </a:lnTo>
                <a:lnTo>
                  <a:pt x="142" y="123"/>
                </a:lnTo>
                <a:lnTo>
                  <a:pt x="142" y="125"/>
                </a:lnTo>
                <a:lnTo>
                  <a:pt x="144" y="123"/>
                </a:lnTo>
                <a:lnTo>
                  <a:pt x="145" y="123"/>
                </a:lnTo>
                <a:lnTo>
                  <a:pt x="145" y="122"/>
                </a:lnTo>
                <a:lnTo>
                  <a:pt x="145" y="123"/>
                </a:lnTo>
                <a:lnTo>
                  <a:pt x="147" y="123"/>
                </a:lnTo>
                <a:lnTo>
                  <a:pt x="149" y="123"/>
                </a:lnTo>
                <a:lnTo>
                  <a:pt x="150" y="123"/>
                </a:lnTo>
                <a:lnTo>
                  <a:pt x="152" y="123"/>
                </a:lnTo>
                <a:lnTo>
                  <a:pt x="154" y="123"/>
                </a:lnTo>
                <a:lnTo>
                  <a:pt x="154" y="122"/>
                </a:lnTo>
                <a:lnTo>
                  <a:pt x="155" y="122"/>
                </a:lnTo>
                <a:lnTo>
                  <a:pt x="157" y="123"/>
                </a:lnTo>
                <a:lnTo>
                  <a:pt x="157" y="122"/>
                </a:lnTo>
                <a:lnTo>
                  <a:pt x="157" y="120"/>
                </a:lnTo>
                <a:lnTo>
                  <a:pt x="155" y="120"/>
                </a:lnTo>
                <a:lnTo>
                  <a:pt x="154" y="120"/>
                </a:lnTo>
                <a:lnTo>
                  <a:pt x="154" y="122"/>
                </a:lnTo>
                <a:lnTo>
                  <a:pt x="152" y="122"/>
                </a:lnTo>
                <a:lnTo>
                  <a:pt x="150" y="122"/>
                </a:lnTo>
                <a:lnTo>
                  <a:pt x="149" y="122"/>
                </a:lnTo>
                <a:lnTo>
                  <a:pt x="147" y="122"/>
                </a:lnTo>
                <a:lnTo>
                  <a:pt x="145" y="122"/>
                </a:lnTo>
                <a:lnTo>
                  <a:pt x="144" y="122"/>
                </a:lnTo>
                <a:lnTo>
                  <a:pt x="142" y="122"/>
                </a:lnTo>
                <a:lnTo>
                  <a:pt x="140" y="122"/>
                </a:lnTo>
                <a:lnTo>
                  <a:pt x="139" y="123"/>
                </a:lnTo>
                <a:lnTo>
                  <a:pt x="139" y="122"/>
                </a:lnTo>
                <a:lnTo>
                  <a:pt x="137" y="122"/>
                </a:lnTo>
                <a:lnTo>
                  <a:pt x="139" y="122"/>
                </a:lnTo>
                <a:lnTo>
                  <a:pt x="139" y="123"/>
                </a:lnTo>
                <a:lnTo>
                  <a:pt x="139" y="125"/>
                </a:lnTo>
                <a:lnTo>
                  <a:pt x="137" y="125"/>
                </a:lnTo>
                <a:lnTo>
                  <a:pt x="137" y="123"/>
                </a:lnTo>
                <a:lnTo>
                  <a:pt x="135" y="125"/>
                </a:lnTo>
                <a:lnTo>
                  <a:pt x="137" y="125"/>
                </a:lnTo>
                <a:lnTo>
                  <a:pt x="137" y="127"/>
                </a:lnTo>
                <a:lnTo>
                  <a:pt x="135" y="127"/>
                </a:lnTo>
                <a:lnTo>
                  <a:pt x="134" y="127"/>
                </a:lnTo>
                <a:lnTo>
                  <a:pt x="132" y="127"/>
                </a:lnTo>
                <a:lnTo>
                  <a:pt x="132" y="125"/>
                </a:lnTo>
                <a:lnTo>
                  <a:pt x="129" y="127"/>
                </a:lnTo>
                <a:lnTo>
                  <a:pt x="129" y="128"/>
                </a:lnTo>
                <a:lnTo>
                  <a:pt x="127" y="128"/>
                </a:lnTo>
                <a:lnTo>
                  <a:pt x="127" y="127"/>
                </a:lnTo>
                <a:lnTo>
                  <a:pt x="127" y="128"/>
                </a:lnTo>
                <a:lnTo>
                  <a:pt x="125" y="128"/>
                </a:lnTo>
                <a:lnTo>
                  <a:pt x="125" y="130"/>
                </a:lnTo>
                <a:lnTo>
                  <a:pt x="124" y="130"/>
                </a:lnTo>
                <a:lnTo>
                  <a:pt x="124" y="132"/>
                </a:lnTo>
                <a:lnTo>
                  <a:pt x="125" y="132"/>
                </a:lnTo>
                <a:lnTo>
                  <a:pt x="124" y="132"/>
                </a:lnTo>
                <a:lnTo>
                  <a:pt x="124" y="133"/>
                </a:lnTo>
                <a:lnTo>
                  <a:pt x="124" y="132"/>
                </a:lnTo>
                <a:lnTo>
                  <a:pt x="124" y="133"/>
                </a:lnTo>
                <a:lnTo>
                  <a:pt x="122" y="133"/>
                </a:lnTo>
                <a:lnTo>
                  <a:pt x="124" y="133"/>
                </a:lnTo>
                <a:lnTo>
                  <a:pt x="122" y="133"/>
                </a:lnTo>
                <a:lnTo>
                  <a:pt x="122" y="135"/>
                </a:lnTo>
                <a:lnTo>
                  <a:pt x="120" y="135"/>
                </a:lnTo>
                <a:lnTo>
                  <a:pt x="120" y="137"/>
                </a:lnTo>
                <a:lnTo>
                  <a:pt x="118" y="137"/>
                </a:lnTo>
                <a:lnTo>
                  <a:pt x="118" y="135"/>
                </a:lnTo>
                <a:lnTo>
                  <a:pt x="118" y="133"/>
                </a:lnTo>
                <a:lnTo>
                  <a:pt x="118" y="132"/>
                </a:lnTo>
                <a:lnTo>
                  <a:pt x="117" y="132"/>
                </a:lnTo>
                <a:lnTo>
                  <a:pt x="117" y="130"/>
                </a:lnTo>
                <a:lnTo>
                  <a:pt x="115" y="130"/>
                </a:lnTo>
                <a:lnTo>
                  <a:pt x="115" y="132"/>
                </a:lnTo>
                <a:lnTo>
                  <a:pt x="115" y="133"/>
                </a:lnTo>
                <a:lnTo>
                  <a:pt x="115" y="132"/>
                </a:lnTo>
                <a:lnTo>
                  <a:pt x="115" y="130"/>
                </a:lnTo>
                <a:lnTo>
                  <a:pt x="113" y="130"/>
                </a:lnTo>
                <a:lnTo>
                  <a:pt x="113" y="128"/>
                </a:lnTo>
                <a:lnTo>
                  <a:pt x="112" y="128"/>
                </a:lnTo>
                <a:lnTo>
                  <a:pt x="113" y="128"/>
                </a:lnTo>
                <a:lnTo>
                  <a:pt x="112" y="128"/>
                </a:lnTo>
                <a:lnTo>
                  <a:pt x="113" y="128"/>
                </a:lnTo>
                <a:lnTo>
                  <a:pt x="112" y="128"/>
                </a:lnTo>
                <a:lnTo>
                  <a:pt x="112" y="127"/>
                </a:lnTo>
                <a:lnTo>
                  <a:pt x="113" y="127"/>
                </a:lnTo>
                <a:lnTo>
                  <a:pt x="115" y="127"/>
                </a:lnTo>
                <a:lnTo>
                  <a:pt x="113" y="127"/>
                </a:lnTo>
                <a:lnTo>
                  <a:pt x="113" y="125"/>
                </a:lnTo>
                <a:lnTo>
                  <a:pt x="113" y="123"/>
                </a:lnTo>
                <a:lnTo>
                  <a:pt x="113" y="122"/>
                </a:lnTo>
                <a:lnTo>
                  <a:pt x="113" y="120"/>
                </a:lnTo>
                <a:lnTo>
                  <a:pt x="115" y="120"/>
                </a:lnTo>
                <a:lnTo>
                  <a:pt x="117" y="120"/>
                </a:lnTo>
                <a:lnTo>
                  <a:pt x="117" y="118"/>
                </a:lnTo>
                <a:lnTo>
                  <a:pt x="118" y="118"/>
                </a:lnTo>
                <a:lnTo>
                  <a:pt x="120" y="118"/>
                </a:lnTo>
                <a:lnTo>
                  <a:pt x="118" y="118"/>
                </a:lnTo>
                <a:lnTo>
                  <a:pt x="120" y="118"/>
                </a:lnTo>
                <a:lnTo>
                  <a:pt x="118" y="118"/>
                </a:lnTo>
                <a:lnTo>
                  <a:pt x="118" y="120"/>
                </a:lnTo>
                <a:lnTo>
                  <a:pt x="120" y="120"/>
                </a:lnTo>
                <a:lnTo>
                  <a:pt x="120" y="118"/>
                </a:lnTo>
                <a:lnTo>
                  <a:pt x="122" y="118"/>
                </a:lnTo>
                <a:lnTo>
                  <a:pt x="120" y="118"/>
                </a:lnTo>
                <a:lnTo>
                  <a:pt x="122" y="118"/>
                </a:lnTo>
                <a:lnTo>
                  <a:pt x="122" y="117"/>
                </a:lnTo>
                <a:lnTo>
                  <a:pt x="122" y="118"/>
                </a:lnTo>
                <a:lnTo>
                  <a:pt x="127" y="118"/>
                </a:lnTo>
                <a:lnTo>
                  <a:pt x="127" y="117"/>
                </a:lnTo>
                <a:lnTo>
                  <a:pt x="129" y="117"/>
                </a:lnTo>
                <a:lnTo>
                  <a:pt x="129" y="115"/>
                </a:lnTo>
                <a:lnTo>
                  <a:pt x="129" y="113"/>
                </a:lnTo>
                <a:lnTo>
                  <a:pt x="130" y="113"/>
                </a:lnTo>
                <a:lnTo>
                  <a:pt x="130" y="115"/>
                </a:lnTo>
                <a:lnTo>
                  <a:pt x="130" y="113"/>
                </a:lnTo>
                <a:lnTo>
                  <a:pt x="132" y="113"/>
                </a:lnTo>
                <a:lnTo>
                  <a:pt x="134" y="113"/>
                </a:lnTo>
                <a:lnTo>
                  <a:pt x="134" y="112"/>
                </a:lnTo>
                <a:lnTo>
                  <a:pt x="135" y="112"/>
                </a:lnTo>
                <a:lnTo>
                  <a:pt x="135" y="113"/>
                </a:lnTo>
                <a:lnTo>
                  <a:pt x="137" y="113"/>
                </a:lnTo>
                <a:lnTo>
                  <a:pt x="137" y="115"/>
                </a:lnTo>
                <a:lnTo>
                  <a:pt x="135" y="115"/>
                </a:lnTo>
                <a:lnTo>
                  <a:pt x="135" y="113"/>
                </a:lnTo>
                <a:lnTo>
                  <a:pt x="134" y="113"/>
                </a:lnTo>
                <a:lnTo>
                  <a:pt x="134" y="115"/>
                </a:lnTo>
                <a:lnTo>
                  <a:pt x="134" y="113"/>
                </a:lnTo>
                <a:lnTo>
                  <a:pt x="134" y="115"/>
                </a:lnTo>
                <a:lnTo>
                  <a:pt x="135" y="115"/>
                </a:lnTo>
                <a:lnTo>
                  <a:pt x="135" y="117"/>
                </a:lnTo>
                <a:lnTo>
                  <a:pt x="137" y="117"/>
                </a:lnTo>
                <a:lnTo>
                  <a:pt x="135" y="117"/>
                </a:lnTo>
                <a:lnTo>
                  <a:pt x="137" y="117"/>
                </a:lnTo>
                <a:lnTo>
                  <a:pt x="137" y="118"/>
                </a:lnTo>
                <a:lnTo>
                  <a:pt x="135" y="118"/>
                </a:lnTo>
                <a:lnTo>
                  <a:pt x="135" y="117"/>
                </a:lnTo>
                <a:lnTo>
                  <a:pt x="135" y="118"/>
                </a:lnTo>
                <a:lnTo>
                  <a:pt x="134" y="118"/>
                </a:lnTo>
                <a:lnTo>
                  <a:pt x="132" y="118"/>
                </a:lnTo>
                <a:lnTo>
                  <a:pt x="132" y="120"/>
                </a:lnTo>
                <a:lnTo>
                  <a:pt x="135" y="122"/>
                </a:lnTo>
                <a:lnTo>
                  <a:pt x="137" y="122"/>
                </a:lnTo>
                <a:lnTo>
                  <a:pt x="137" y="120"/>
                </a:lnTo>
                <a:lnTo>
                  <a:pt x="139" y="120"/>
                </a:lnTo>
                <a:lnTo>
                  <a:pt x="137" y="120"/>
                </a:lnTo>
                <a:lnTo>
                  <a:pt x="139" y="120"/>
                </a:lnTo>
                <a:lnTo>
                  <a:pt x="139" y="118"/>
                </a:lnTo>
                <a:lnTo>
                  <a:pt x="139" y="120"/>
                </a:lnTo>
                <a:lnTo>
                  <a:pt x="139" y="118"/>
                </a:lnTo>
                <a:lnTo>
                  <a:pt x="140" y="118"/>
                </a:lnTo>
                <a:lnTo>
                  <a:pt x="140" y="117"/>
                </a:lnTo>
                <a:lnTo>
                  <a:pt x="140" y="115"/>
                </a:lnTo>
                <a:lnTo>
                  <a:pt x="139" y="115"/>
                </a:lnTo>
                <a:lnTo>
                  <a:pt x="139" y="113"/>
                </a:lnTo>
                <a:lnTo>
                  <a:pt x="140" y="113"/>
                </a:lnTo>
                <a:lnTo>
                  <a:pt x="139" y="113"/>
                </a:lnTo>
                <a:lnTo>
                  <a:pt x="139" y="112"/>
                </a:lnTo>
                <a:lnTo>
                  <a:pt x="137" y="112"/>
                </a:lnTo>
                <a:lnTo>
                  <a:pt x="137" y="110"/>
                </a:lnTo>
                <a:lnTo>
                  <a:pt x="139" y="110"/>
                </a:lnTo>
                <a:lnTo>
                  <a:pt x="139" y="108"/>
                </a:lnTo>
                <a:lnTo>
                  <a:pt x="140" y="108"/>
                </a:lnTo>
                <a:lnTo>
                  <a:pt x="142" y="108"/>
                </a:lnTo>
                <a:lnTo>
                  <a:pt x="144" y="108"/>
                </a:lnTo>
                <a:lnTo>
                  <a:pt x="144" y="110"/>
                </a:lnTo>
                <a:lnTo>
                  <a:pt x="142" y="110"/>
                </a:lnTo>
                <a:lnTo>
                  <a:pt x="142" y="112"/>
                </a:lnTo>
                <a:lnTo>
                  <a:pt x="140" y="112"/>
                </a:lnTo>
                <a:lnTo>
                  <a:pt x="139" y="112"/>
                </a:lnTo>
                <a:lnTo>
                  <a:pt x="140" y="112"/>
                </a:lnTo>
                <a:lnTo>
                  <a:pt x="142" y="112"/>
                </a:lnTo>
                <a:lnTo>
                  <a:pt x="144" y="112"/>
                </a:lnTo>
                <a:lnTo>
                  <a:pt x="145" y="112"/>
                </a:lnTo>
                <a:lnTo>
                  <a:pt x="147" y="112"/>
                </a:lnTo>
                <a:lnTo>
                  <a:pt x="149" y="112"/>
                </a:lnTo>
                <a:lnTo>
                  <a:pt x="150" y="112"/>
                </a:lnTo>
                <a:lnTo>
                  <a:pt x="152" y="112"/>
                </a:lnTo>
                <a:lnTo>
                  <a:pt x="154" y="112"/>
                </a:lnTo>
                <a:lnTo>
                  <a:pt x="152" y="112"/>
                </a:lnTo>
                <a:lnTo>
                  <a:pt x="152" y="110"/>
                </a:lnTo>
                <a:lnTo>
                  <a:pt x="150" y="110"/>
                </a:lnTo>
                <a:lnTo>
                  <a:pt x="149" y="110"/>
                </a:lnTo>
                <a:lnTo>
                  <a:pt x="147" y="110"/>
                </a:lnTo>
                <a:lnTo>
                  <a:pt x="145" y="110"/>
                </a:lnTo>
                <a:lnTo>
                  <a:pt x="144" y="110"/>
                </a:lnTo>
                <a:lnTo>
                  <a:pt x="144" y="108"/>
                </a:lnTo>
                <a:lnTo>
                  <a:pt x="145" y="108"/>
                </a:lnTo>
                <a:lnTo>
                  <a:pt x="144" y="108"/>
                </a:lnTo>
                <a:lnTo>
                  <a:pt x="144" y="107"/>
                </a:lnTo>
                <a:lnTo>
                  <a:pt x="142" y="107"/>
                </a:lnTo>
                <a:lnTo>
                  <a:pt x="144" y="107"/>
                </a:lnTo>
                <a:lnTo>
                  <a:pt x="144" y="105"/>
                </a:lnTo>
                <a:lnTo>
                  <a:pt x="145" y="105"/>
                </a:lnTo>
                <a:lnTo>
                  <a:pt x="145" y="103"/>
                </a:lnTo>
                <a:lnTo>
                  <a:pt x="147" y="103"/>
                </a:lnTo>
                <a:lnTo>
                  <a:pt x="147" y="102"/>
                </a:lnTo>
                <a:lnTo>
                  <a:pt x="149" y="102"/>
                </a:lnTo>
                <a:lnTo>
                  <a:pt x="149" y="103"/>
                </a:lnTo>
                <a:lnTo>
                  <a:pt x="149" y="102"/>
                </a:lnTo>
                <a:lnTo>
                  <a:pt x="150" y="102"/>
                </a:lnTo>
                <a:lnTo>
                  <a:pt x="150" y="100"/>
                </a:lnTo>
                <a:lnTo>
                  <a:pt x="152" y="100"/>
                </a:lnTo>
                <a:lnTo>
                  <a:pt x="154" y="100"/>
                </a:lnTo>
                <a:lnTo>
                  <a:pt x="155" y="100"/>
                </a:lnTo>
                <a:lnTo>
                  <a:pt x="155" y="98"/>
                </a:lnTo>
                <a:lnTo>
                  <a:pt x="155" y="97"/>
                </a:lnTo>
                <a:lnTo>
                  <a:pt x="154" y="95"/>
                </a:lnTo>
                <a:lnTo>
                  <a:pt x="155" y="95"/>
                </a:lnTo>
                <a:lnTo>
                  <a:pt x="155" y="93"/>
                </a:lnTo>
                <a:lnTo>
                  <a:pt x="155" y="92"/>
                </a:lnTo>
                <a:lnTo>
                  <a:pt x="155" y="90"/>
                </a:lnTo>
                <a:lnTo>
                  <a:pt x="155" y="88"/>
                </a:lnTo>
                <a:lnTo>
                  <a:pt x="154" y="88"/>
                </a:lnTo>
                <a:lnTo>
                  <a:pt x="154" y="87"/>
                </a:lnTo>
                <a:lnTo>
                  <a:pt x="154" y="88"/>
                </a:lnTo>
                <a:lnTo>
                  <a:pt x="152" y="88"/>
                </a:lnTo>
                <a:lnTo>
                  <a:pt x="152" y="90"/>
                </a:lnTo>
                <a:lnTo>
                  <a:pt x="152" y="92"/>
                </a:lnTo>
                <a:lnTo>
                  <a:pt x="152" y="93"/>
                </a:lnTo>
                <a:lnTo>
                  <a:pt x="154" y="93"/>
                </a:lnTo>
                <a:lnTo>
                  <a:pt x="152" y="93"/>
                </a:lnTo>
                <a:lnTo>
                  <a:pt x="152" y="95"/>
                </a:lnTo>
                <a:lnTo>
                  <a:pt x="152" y="97"/>
                </a:lnTo>
                <a:lnTo>
                  <a:pt x="150" y="97"/>
                </a:lnTo>
                <a:lnTo>
                  <a:pt x="149" y="97"/>
                </a:lnTo>
                <a:lnTo>
                  <a:pt x="149" y="98"/>
                </a:lnTo>
                <a:lnTo>
                  <a:pt x="147" y="98"/>
                </a:lnTo>
                <a:lnTo>
                  <a:pt x="147" y="100"/>
                </a:lnTo>
                <a:lnTo>
                  <a:pt x="145" y="100"/>
                </a:lnTo>
                <a:lnTo>
                  <a:pt x="145" y="98"/>
                </a:lnTo>
                <a:lnTo>
                  <a:pt x="144" y="98"/>
                </a:lnTo>
                <a:lnTo>
                  <a:pt x="144" y="100"/>
                </a:lnTo>
                <a:lnTo>
                  <a:pt x="142" y="100"/>
                </a:lnTo>
                <a:lnTo>
                  <a:pt x="144" y="100"/>
                </a:lnTo>
                <a:lnTo>
                  <a:pt x="142" y="100"/>
                </a:lnTo>
                <a:lnTo>
                  <a:pt x="140" y="100"/>
                </a:lnTo>
                <a:lnTo>
                  <a:pt x="139" y="100"/>
                </a:lnTo>
                <a:lnTo>
                  <a:pt x="139" y="102"/>
                </a:lnTo>
                <a:lnTo>
                  <a:pt x="140" y="102"/>
                </a:lnTo>
                <a:lnTo>
                  <a:pt x="139" y="102"/>
                </a:lnTo>
                <a:lnTo>
                  <a:pt x="140" y="102"/>
                </a:lnTo>
                <a:lnTo>
                  <a:pt x="139" y="102"/>
                </a:lnTo>
                <a:lnTo>
                  <a:pt x="137" y="102"/>
                </a:lnTo>
                <a:lnTo>
                  <a:pt x="137" y="103"/>
                </a:lnTo>
                <a:lnTo>
                  <a:pt x="135" y="103"/>
                </a:lnTo>
                <a:lnTo>
                  <a:pt x="134" y="103"/>
                </a:lnTo>
                <a:lnTo>
                  <a:pt x="132" y="103"/>
                </a:lnTo>
                <a:lnTo>
                  <a:pt x="132" y="102"/>
                </a:lnTo>
                <a:lnTo>
                  <a:pt x="130" y="102"/>
                </a:lnTo>
                <a:lnTo>
                  <a:pt x="130" y="100"/>
                </a:lnTo>
                <a:lnTo>
                  <a:pt x="129" y="100"/>
                </a:lnTo>
                <a:lnTo>
                  <a:pt x="130" y="100"/>
                </a:lnTo>
                <a:lnTo>
                  <a:pt x="129" y="100"/>
                </a:lnTo>
                <a:lnTo>
                  <a:pt x="129" y="98"/>
                </a:lnTo>
                <a:lnTo>
                  <a:pt x="130" y="98"/>
                </a:lnTo>
                <a:lnTo>
                  <a:pt x="130" y="100"/>
                </a:lnTo>
                <a:lnTo>
                  <a:pt x="132" y="100"/>
                </a:lnTo>
                <a:lnTo>
                  <a:pt x="132" y="98"/>
                </a:lnTo>
                <a:lnTo>
                  <a:pt x="130" y="98"/>
                </a:lnTo>
                <a:lnTo>
                  <a:pt x="130" y="97"/>
                </a:lnTo>
                <a:lnTo>
                  <a:pt x="129" y="97"/>
                </a:lnTo>
                <a:lnTo>
                  <a:pt x="129" y="98"/>
                </a:lnTo>
                <a:lnTo>
                  <a:pt x="129" y="97"/>
                </a:lnTo>
                <a:lnTo>
                  <a:pt x="130" y="97"/>
                </a:lnTo>
                <a:lnTo>
                  <a:pt x="129" y="97"/>
                </a:lnTo>
                <a:lnTo>
                  <a:pt x="129" y="95"/>
                </a:lnTo>
                <a:lnTo>
                  <a:pt x="127" y="95"/>
                </a:lnTo>
                <a:lnTo>
                  <a:pt x="127" y="93"/>
                </a:lnTo>
                <a:lnTo>
                  <a:pt x="125" y="93"/>
                </a:lnTo>
                <a:lnTo>
                  <a:pt x="125" y="92"/>
                </a:lnTo>
                <a:lnTo>
                  <a:pt x="124" y="92"/>
                </a:lnTo>
                <a:lnTo>
                  <a:pt x="124" y="90"/>
                </a:lnTo>
                <a:lnTo>
                  <a:pt x="122" y="90"/>
                </a:lnTo>
                <a:lnTo>
                  <a:pt x="124" y="90"/>
                </a:lnTo>
                <a:lnTo>
                  <a:pt x="124" y="88"/>
                </a:lnTo>
                <a:lnTo>
                  <a:pt x="122" y="88"/>
                </a:lnTo>
                <a:lnTo>
                  <a:pt x="120" y="88"/>
                </a:lnTo>
                <a:lnTo>
                  <a:pt x="120" y="87"/>
                </a:lnTo>
                <a:lnTo>
                  <a:pt x="118" y="87"/>
                </a:lnTo>
                <a:lnTo>
                  <a:pt x="118" y="85"/>
                </a:lnTo>
                <a:lnTo>
                  <a:pt x="117" y="85"/>
                </a:lnTo>
                <a:lnTo>
                  <a:pt x="115" y="85"/>
                </a:lnTo>
                <a:lnTo>
                  <a:pt x="115" y="83"/>
                </a:lnTo>
                <a:lnTo>
                  <a:pt x="115" y="82"/>
                </a:lnTo>
                <a:lnTo>
                  <a:pt x="117" y="82"/>
                </a:lnTo>
                <a:lnTo>
                  <a:pt x="117" y="80"/>
                </a:lnTo>
                <a:lnTo>
                  <a:pt x="115" y="80"/>
                </a:lnTo>
                <a:lnTo>
                  <a:pt x="117" y="80"/>
                </a:lnTo>
                <a:lnTo>
                  <a:pt x="115" y="80"/>
                </a:lnTo>
                <a:lnTo>
                  <a:pt x="115" y="78"/>
                </a:lnTo>
                <a:lnTo>
                  <a:pt x="117" y="78"/>
                </a:lnTo>
                <a:lnTo>
                  <a:pt x="115" y="78"/>
                </a:lnTo>
                <a:lnTo>
                  <a:pt x="117" y="78"/>
                </a:lnTo>
                <a:lnTo>
                  <a:pt x="117" y="77"/>
                </a:lnTo>
                <a:lnTo>
                  <a:pt x="115" y="77"/>
                </a:lnTo>
                <a:lnTo>
                  <a:pt x="115" y="75"/>
                </a:lnTo>
                <a:lnTo>
                  <a:pt x="115" y="73"/>
                </a:lnTo>
                <a:lnTo>
                  <a:pt x="115" y="75"/>
                </a:lnTo>
                <a:lnTo>
                  <a:pt x="115" y="77"/>
                </a:lnTo>
                <a:lnTo>
                  <a:pt x="115" y="78"/>
                </a:lnTo>
                <a:lnTo>
                  <a:pt x="113" y="78"/>
                </a:lnTo>
                <a:lnTo>
                  <a:pt x="113" y="80"/>
                </a:lnTo>
                <a:lnTo>
                  <a:pt x="115" y="80"/>
                </a:lnTo>
                <a:lnTo>
                  <a:pt x="115" y="82"/>
                </a:lnTo>
                <a:lnTo>
                  <a:pt x="115" y="83"/>
                </a:lnTo>
                <a:lnTo>
                  <a:pt x="115" y="85"/>
                </a:lnTo>
                <a:lnTo>
                  <a:pt x="113" y="85"/>
                </a:lnTo>
                <a:lnTo>
                  <a:pt x="115" y="85"/>
                </a:lnTo>
                <a:lnTo>
                  <a:pt x="115" y="87"/>
                </a:lnTo>
                <a:lnTo>
                  <a:pt x="115" y="85"/>
                </a:lnTo>
                <a:lnTo>
                  <a:pt x="115" y="87"/>
                </a:lnTo>
                <a:lnTo>
                  <a:pt x="115" y="88"/>
                </a:lnTo>
                <a:lnTo>
                  <a:pt x="117" y="88"/>
                </a:lnTo>
                <a:lnTo>
                  <a:pt x="115" y="88"/>
                </a:lnTo>
                <a:lnTo>
                  <a:pt x="117" y="88"/>
                </a:lnTo>
                <a:lnTo>
                  <a:pt x="115" y="88"/>
                </a:lnTo>
                <a:lnTo>
                  <a:pt x="115" y="90"/>
                </a:lnTo>
                <a:lnTo>
                  <a:pt x="115" y="92"/>
                </a:lnTo>
                <a:lnTo>
                  <a:pt x="115" y="93"/>
                </a:lnTo>
                <a:lnTo>
                  <a:pt x="113" y="93"/>
                </a:lnTo>
                <a:lnTo>
                  <a:pt x="115" y="93"/>
                </a:lnTo>
                <a:lnTo>
                  <a:pt x="117" y="93"/>
                </a:lnTo>
                <a:lnTo>
                  <a:pt x="117" y="95"/>
                </a:lnTo>
                <a:lnTo>
                  <a:pt x="118" y="95"/>
                </a:lnTo>
                <a:lnTo>
                  <a:pt x="118" y="97"/>
                </a:lnTo>
                <a:lnTo>
                  <a:pt x="120" y="97"/>
                </a:lnTo>
                <a:lnTo>
                  <a:pt x="122" y="97"/>
                </a:lnTo>
                <a:lnTo>
                  <a:pt x="120" y="97"/>
                </a:lnTo>
                <a:lnTo>
                  <a:pt x="120" y="95"/>
                </a:lnTo>
                <a:lnTo>
                  <a:pt x="118" y="95"/>
                </a:lnTo>
                <a:lnTo>
                  <a:pt x="117" y="95"/>
                </a:lnTo>
                <a:lnTo>
                  <a:pt x="117" y="93"/>
                </a:lnTo>
                <a:lnTo>
                  <a:pt x="117" y="92"/>
                </a:lnTo>
                <a:lnTo>
                  <a:pt x="117" y="90"/>
                </a:lnTo>
                <a:lnTo>
                  <a:pt x="118" y="90"/>
                </a:lnTo>
                <a:lnTo>
                  <a:pt x="118" y="92"/>
                </a:lnTo>
                <a:lnTo>
                  <a:pt x="118" y="93"/>
                </a:lnTo>
                <a:lnTo>
                  <a:pt x="120" y="93"/>
                </a:lnTo>
                <a:lnTo>
                  <a:pt x="122" y="93"/>
                </a:lnTo>
                <a:lnTo>
                  <a:pt x="120" y="93"/>
                </a:lnTo>
                <a:lnTo>
                  <a:pt x="122" y="95"/>
                </a:lnTo>
                <a:lnTo>
                  <a:pt x="124" y="95"/>
                </a:lnTo>
                <a:lnTo>
                  <a:pt x="122" y="95"/>
                </a:lnTo>
                <a:lnTo>
                  <a:pt x="122" y="97"/>
                </a:lnTo>
                <a:lnTo>
                  <a:pt x="122" y="98"/>
                </a:lnTo>
                <a:lnTo>
                  <a:pt x="124" y="98"/>
                </a:lnTo>
                <a:lnTo>
                  <a:pt x="124" y="100"/>
                </a:lnTo>
                <a:lnTo>
                  <a:pt x="122" y="100"/>
                </a:lnTo>
                <a:lnTo>
                  <a:pt x="120" y="100"/>
                </a:lnTo>
                <a:lnTo>
                  <a:pt x="122" y="100"/>
                </a:lnTo>
                <a:lnTo>
                  <a:pt x="120" y="100"/>
                </a:lnTo>
                <a:lnTo>
                  <a:pt x="120" y="102"/>
                </a:lnTo>
                <a:lnTo>
                  <a:pt x="118" y="102"/>
                </a:lnTo>
                <a:lnTo>
                  <a:pt x="120" y="102"/>
                </a:lnTo>
                <a:lnTo>
                  <a:pt x="118" y="102"/>
                </a:lnTo>
                <a:lnTo>
                  <a:pt x="120" y="102"/>
                </a:lnTo>
                <a:lnTo>
                  <a:pt x="120" y="103"/>
                </a:lnTo>
                <a:lnTo>
                  <a:pt x="120" y="102"/>
                </a:lnTo>
                <a:lnTo>
                  <a:pt x="120" y="103"/>
                </a:lnTo>
                <a:lnTo>
                  <a:pt x="122" y="105"/>
                </a:lnTo>
                <a:lnTo>
                  <a:pt x="122" y="107"/>
                </a:lnTo>
                <a:lnTo>
                  <a:pt x="120" y="107"/>
                </a:lnTo>
                <a:lnTo>
                  <a:pt x="120" y="108"/>
                </a:lnTo>
                <a:lnTo>
                  <a:pt x="118" y="107"/>
                </a:lnTo>
                <a:lnTo>
                  <a:pt x="118" y="108"/>
                </a:lnTo>
                <a:lnTo>
                  <a:pt x="118" y="110"/>
                </a:lnTo>
                <a:lnTo>
                  <a:pt x="120" y="110"/>
                </a:lnTo>
                <a:lnTo>
                  <a:pt x="120" y="112"/>
                </a:lnTo>
                <a:lnTo>
                  <a:pt x="122" y="112"/>
                </a:lnTo>
                <a:lnTo>
                  <a:pt x="122" y="113"/>
                </a:lnTo>
                <a:lnTo>
                  <a:pt x="120" y="113"/>
                </a:lnTo>
                <a:lnTo>
                  <a:pt x="118" y="113"/>
                </a:lnTo>
                <a:lnTo>
                  <a:pt x="118" y="115"/>
                </a:lnTo>
                <a:lnTo>
                  <a:pt x="117" y="115"/>
                </a:lnTo>
                <a:lnTo>
                  <a:pt x="117" y="117"/>
                </a:lnTo>
                <a:lnTo>
                  <a:pt x="115" y="117"/>
                </a:lnTo>
                <a:lnTo>
                  <a:pt x="113" y="117"/>
                </a:lnTo>
                <a:lnTo>
                  <a:pt x="113" y="118"/>
                </a:lnTo>
                <a:lnTo>
                  <a:pt x="113" y="117"/>
                </a:lnTo>
                <a:lnTo>
                  <a:pt x="112" y="117"/>
                </a:lnTo>
                <a:lnTo>
                  <a:pt x="112" y="118"/>
                </a:lnTo>
                <a:lnTo>
                  <a:pt x="112" y="120"/>
                </a:lnTo>
                <a:lnTo>
                  <a:pt x="110" y="120"/>
                </a:lnTo>
                <a:lnTo>
                  <a:pt x="110" y="122"/>
                </a:lnTo>
                <a:lnTo>
                  <a:pt x="108" y="122"/>
                </a:lnTo>
                <a:lnTo>
                  <a:pt x="107" y="122"/>
                </a:lnTo>
                <a:lnTo>
                  <a:pt x="107" y="123"/>
                </a:lnTo>
                <a:lnTo>
                  <a:pt x="108" y="123"/>
                </a:lnTo>
                <a:lnTo>
                  <a:pt x="107" y="123"/>
                </a:lnTo>
                <a:lnTo>
                  <a:pt x="105" y="123"/>
                </a:lnTo>
                <a:lnTo>
                  <a:pt x="105" y="122"/>
                </a:lnTo>
                <a:lnTo>
                  <a:pt x="105" y="120"/>
                </a:lnTo>
                <a:lnTo>
                  <a:pt x="107" y="122"/>
                </a:lnTo>
                <a:lnTo>
                  <a:pt x="107" y="120"/>
                </a:lnTo>
                <a:lnTo>
                  <a:pt x="107" y="118"/>
                </a:lnTo>
                <a:lnTo>
                  <a:pt x="107" y="117"/>
                </a:lnTo>
                <a:lnTo>
                  <a:pt x="107" y="115"/>
                </a:lnTo>
                <a:lnTo>
                  <a:pt x="105" y="115"/>
                </a:lnTo>
                <a:lnTo>
                  <a:pt x="105" y="117"/>
                </a:lnTo>
                <a:lnTo>
                  <a:pt x="105" y="118"/>
                </a:lnTo>
                <a:lnTo>
                  <a:pt x="105" y="120"/>
                </a:lnTo>
                <a:lnTo>
                  <a:pt x="105" y="122"/>
                </a:lnTo>
                <a:lnTo>
                  <a:pt x="105" y="120"/>
                </a:lnTo>
                <a:lnTo>
                  <a:pt x="105" y="122"/>
                </a:lnTo>
                <a:lnTo>
                  <a:pt x="103" y="120"/>
                </a:lnTo>
                <a:lnTo>
                  <a:pt x="102" y="120"/>
                </a:lnTo>
                <a:lnTo>
                  <a:pt x="100" y="120"/>
                </a:lnTo>
                <a:lnTo>
                  <a:pt x="98" y="120"/>
                </a:lnTo>
                <a:lnTo>
                  <a:pt x="100" y="120"/>
                </a:lnTo>
                <a:lnTo>
                  <a:pt x="100" y="122"/>
                </a:lnTo>
                <a:lnTo>
                  <a:pt x="98" y="122"/>
                </a:lnTo>
                <a:lnTo>
                  <a:pt x="98" y="120"/>
                </a:lnTo>
                <a:lnTo>
                  <a:pt x="98" y="118"/>
                </a:lnTo>
                <a:lnTo>
                  <a:pt x="97" y="118"/>
                </a:lnTo>
                <a:lnTo>
                  <a:pt x="98" y="118"/>
                </a:lnTo>
                <a:lnTo>
                  <a:pt x="97" y="118"/>
                </a:lnTo>
                <a:lnTo>
                  <a:pt x="98" y="118"/>
                </a:lnTo>
                <a:lnTo>
                  <a:pt x="97" y="118"/>
                </a:lnTo>
                <a:lnTo>
                  <a:pt x="97" y="117"/>
                </a:lnTo>
                <a:lnTo>
                  <a:pt x="95" y="117"/>
                </a:lnTo>
                <a:lnTo>
                  <a:pt x="95" y="118"/>
                </a:lnTo>
                <a:lnTo>
                  <a:pt x="95" y="117"/>
                </a:lnTo>
                <a:lnTo>
                  <a:pt x="95" y="118"/>
                </a:lnTo>
                <a:lnTo>
                  <a:pt x="95" y="117"/>
                </a:lnTo>
                <a:lnTo>
                  <a:pt x="95" y="118"/>
                </a:lnTo>
                <a:lnTo>
                  <a:pt x="93" y="118"/>
                </a:lnTo>
                <a:lnTo>
                  <a:pt x="93" y="120"/>
                </a:lnTo>
                <a:lnTo>
                  <a:pt x="93" y="118"/>
                </a:lnTo>
                <a:lnTo>
                  <a:pt x="92" y="118"/>
                </a:lnTo>
                <a:lnTo>
                  <a:pt x="93" y="118"/>
                </a:lnTo>
                <a:lnTo>
                  <a:pt x="93" y="117"/>
                </a:lnTo>
                <a:lnTo>
                  <a:pt x="92" y="117"/>
                </a:lnTo>
                <a:lnTo>
                  <a:pt x="92" y="115"/>
                </a:lnTo>
                <a:lnTo>
                  <a:pt x="90" y="115"/>
                </a:lnTo>
                <a:lnTo>
                  <a:pt x="92" y="115"/>
                </a:lnTo>
                <a:lnTo>
                  <a:pt x="90" y="115"/>
                </a:lnTo>
                <a:lnTo>
                  <a:pt x="90" y="113"/>
                </a:lnTo>
                <a:lnTo>
                  <a:pt x="90" y="112"/>
                </a:lnTo>
                <a:lnTo>
                  <a:pt x="90" y="110"/>
                </a:lnTo>
                <a:lnTo>
                  <a:pt x="88" y="110"/>
                </a:lnTo>
                <a:lnTo>
                  <a:pt x="88" y="108"/>
                </a:lnTo>
                <a:lnTo>
                  <a:pt x="87" y="108"/>
                </a:lnTo>
                <a:lnTo>
                  <a:pt x="87" y="107"/>
                </a:lnTo>
                <a:lnTo>
                  <a:pt x="85" y="107"/>
                </a:lnTo>
                <a:lnTo>
                  <a:pt x="85" y="105"/>
                </a:lnTo>
                <a:lnTo>
                  <a:pt x="83" y="105"/>
                </a:lnTo>
                <a:lnTo>
                  <a:pt x="85" y="105"/>
                </a:lnTo>
                <a:lnTo>
                  <a:pt x="85" y="103"/>
                </a:lnTo>
                <a:lnTo>
                  <a:pt x="83" y="103"/>
                </a:lnTo>
                <a:lnTo>
                  <a:pt x="83" y="102"/>
                </a:lnTo>
                <a:lnTo>
                  <a:pt x="83" y="100"/>
                </a:lnTo>
                <a:lnTo>
                  <a:pt x="83" y="98"/>
                </a:lnTo>
                <a:lnTo>
                  <a:pt x="83" y="97"/>
                </a:lnTo>
                <a:lnTo>
                  <a:pt x="85" y="97"/>
                </a:lnTo>
                <a:lnTo>
                  <a:pt x="85" y="95"/>
                </a:lnTo>
                <a:lnTo>
                  <a:pt x="87" y="95"/>
                </a:lnTo>
                <a:lnTo>
                  <a:pt x="87" y="93"/>
                </a:lnTo>
                <a:lnTo>
                  <a:pt x="88" y="93"/>
                </a:lnTo>
                <a:lnTo>
                  <a:pt x="90" y="93"/>
                </a:lnTo>
                <a:lnTo>
                  <a:pt x="92" y="93"/>
                </a:lnTo>
                <a:lnTo>
                  <a:pt x="90" y="93"/>
                </a:lnTo>
                <a:lnTo>
                  <a:pt x="92" y="93"/>
                </a:lnTo>
                <a:lnTo>
                  <a:pt x="93" y="93"/>
                </a:lnTo>
                <a:lnTo>
                  <a:pt x="93" y="92"/>
                </a:lnTo>
                <a:lnTo>
                  <a:pt x="93" y="93"/>
                </a:lnTo>
                <a:lnTo>
                  <a:pt x="93" y="92"/>
                </a:lnTo>
                <a:lnTo>
                  <a:pt x="95" y="92"/>
                </a:lnTo>
                <a:lnTo>
                  <a:pt x="95" y="90"/>
                </a:lnTo>
                <a:lnTo>
                  <a:pt x="93" y="90"/>
                </a:lnTo>
                <a:lnTo>
                  <a:pt x="95" y="90"/>
                </a:lnTo>
                <a:lnTo>
                  <a:pt x="93" y="90"/>
                </a:lnTo>
                <a:lnTo>
                  <a:pt x="92" y="92"/>
                </a:lnTo>
                <a:lnTo>
                  <a:pt x="90" y="92"/>
                </a:lnTo>
                <a:lnTo>
                  <a:pt x="88" y="92"/>
                </a:lnTo>
                <a:lnTo>
                  <a:pt x="87" y="92"/>
                </a:lnTo>
                <a:lnTo>
                  <a:pt x="85" y="92"/>
                </a:lnTo>
                <a:lnTo>
                  <a:pt x="85" y="93"/>
                </a:lnTo>
                <a:lnTo>
                  <a:pt x="83" y="93"/>
                </a:lnTo>
                <a:lnTo>
                  <a:pt x="83" y="95"/>
                </a:lnTo>
                <a:lnTo>
                  <a:pt x="82" y="95"/>
                </a:lnTo>
                <a:lnTo>
                  <a:pt x="80" y="97"/>
                </a:lnTo>
                <a:lnTo>
                  <a:pt x="82" y="97"/>
                </a:lnTo>
                <a:lnTo>
                  <a:pt x="80" y="97"/>
                </a:lnTo>
                <a:lnTo>
                  <a:pt x="78" y="97"/>
                </a:lnTo>
                <a:lnTo>
                  <a:pt x="78" y="95"/>
                </a:lnTo>
                <a:lnTo>
                  <a:pt x="77" y="95"/>
                </a:lnTo>
                <a:lnTo>
                  <a:pt x="77" y="93"/>
                </a:lnTo>
                <a:lnTo>
                  <a:pt x="78" y="93"/>
                </a:lnTo>
                <a:lnTo>
                  <a:pt x="77" y="93"/>
                </a:lnTo>
                <a:lnTo>
                  <a:pt x="78" y="93"/>
                </a:lnTo>
                <a:lnTo>
                  <a:pt x="78" y="92"/>
                </a:lnTo>
                <a:lnTo>
                  <a:pt x="77" y="92"/>
                </a:lnTo>
                <a:lnTo>
                  <a:pt x="78" y="92"/>
                </a:lnTo>
                <a:lnTo>
                  <a:pt x="78" y="90"/>
                </a:lnTo>
                <a:lnTo>
                  <a:pt x="80" y="90"/>
                </a:lnTo>
                <a:lnTo>
                  <a:pt x="80" y="88"/>
                </a:lnTo>
                <a:lnTo>
                  <a:pt x="82" y="88"/>
                </a:lnTo>
                <a:lnTo>
                  <a:pt x="82" y="87"/>
                </a:lnTo>
                <a:lnTo>
                  <a:pt x="83" y="87"/>
                </a:lnTo>
                <a:lnTo>
                  <a:pt x="85" y="85"/>
                </a:lnTo>
                <a:lnTo>
                  <a:pt x="87" y="83"/>
                </a:lnTo>
                <a:lnTo>
                  <a:pt x="88" y="82"/>
                </a:lnTo>
                <a:lnTo>
                  <a:pt x="88" y="80"/>
                </a:lnTo>
                <a:lnTo>
                  <a:pt x="88" y="78"/>
                </a:lnTo>
                <a:lnTo>
                  <a:pt x="90" y="78"/>
                </a:lnTo>
                <a:lnTo>
                  <a:pt x="90" y="77"/>
                </a:lnTo>
                <a:lnTo>
                  <a:pt x="92" y="77"/>
                </a:lnTo>
                <a:lnTo>
                  <a:pt x="92" y="78"/>
                </a:lnTo>
                <a:lnTo>
                  <a:pt x="92" y="77"/>
                </a:lnTo>
                <a:lnTo>
                  <a:pt x="92" y="75"/>
                </a:lnTo>
                <a:lnTo>
                  <a:pt x="90" y="75"/>
                </a:lnTo>
                <a:lnTo>
                  <a:pt x="90" y="77"/>
                </a:lnTo>
                <a:lnTo>
                  <a:pt x="88" y="77"/>
                </a:lnTo>
                <a:lnTo>
                  <a:pt x="87" y="77"/>
                </a:lnTo>
                <a:lnTo>
                  <a:pt x="87" y="78"/>
                </a:lnTo>
                <a:lnTo>
                  <a:pt x="85" y="78"/>
                </a:lnTo>
                <a:lnTo>
                  <a:pt x="83" y="78"/>
                </a:lnTo>
                <a:lnTo>
                  <a:pt x="85" y="78"/>
                </a:lnTo>
                <a:lnTo>
                  <a:pt x="83" y="78"/>
                </a:lnTo>
                <a:lnTo>
                  <a:pt x="83" y="77"/>
                </a:lnTo>
                <a:lnTo>
                  <a:pt x="83" y="78"/>
                </a:lnTo>
                <a:lnTo>
                  <a:pt x="83" y="80"/>
                </a:lnTo>
                <a:lnTo>
                  <a:pt x="83" y="82"/>
                </a:lnTo>
                <a:lnTo>
                  <a:pt x="83" y="80"/>
                </a:lnTo>
                <a:lnTo>
                  <a:pt x="82" y="80"/>
                </a:lnTo>
                <a:lnTo>
                  <a:pt x="82" y="82"/>
                </a:lnTo>
                <a:lnTo>
                  <a:pt x="80" y="82"/>
                </a:lnTo>
                <a:lnTo>
                  <a:pt x="82" y="82"/>
                </a:lnTo>
                <a:lnTo>
                  <a:pt x="82" y="83"/>
                </a:lnTo>
                <a:lnTo>
                  <a:pt x="80" y="83"/>
                </a:lnTo>
                <a:lnTo>
                  <a:pt x="78" y="83"/>
                </a:lnTo>
                <a:lnTo>
                  <a:pt x="78" y="85"/>
                </a:lnTo>
                <a:lnTo>
                  <a:pt x="78" y="87"/>
                </a:lnTo>
                <a:lnTo>
                  <a:pt x="78" y="85"/>
                </a:lnTo>
                <a:lnTo>
                  <a:pt x="78" y="87"/>
                </a:lnTo>
                <a:lnTo>
                  <a:pt x="78" y="88"/>
                </a:lnTo>
                <a:lnTo>
                  <a:pt x="77" y="88"/>
                </a:lnTo>
                <a:lnTo>
                  <a:pt x="75" y="88"/>
                </a:lnTo>
                <a:lnTo>
                  <a:pt x="75" y="90"/>
                </a:lnTo>
                <a:lnTo>
                  <a:pt x="73" y="90"/>
                </a:lnTo>
                <a:lnTo>
                  <a:pt x="75" y="90"/>
                </a:lnTo>
                <a:lnTo>
                  <a:pt x="75" y="92"/>
                </a:lnTo>
                <a:lnTo>
                  <a:pt x="73" y="92"/>
                </a:lnTo>
                <a:lnTo>
                  <a:pt x="73" y="93"/>
                </a:lnTo>
                <a:lnTo>
                  <a:pt x="73" y="92"/>
                </a:lnTo>
                <a:lnTo>
                  <a:pt x="73" y="93"/>
                </a:lnTo>
                <a:lnTo>
                  <a:pt x="73" y="92"/>
                </a:lnTo>
                <a:lnTo>
                  <a:pt x="73" y="93"/>
                </a:lnTo>
                <a:lnTo>
                  <a:pt x="72" y="93"/>
                </a:lnTo>
                <a:lnTo>
                  <a:pt x="70" y="93"/>
                </a:lnTo>
                <a:lnTo>
                  <a:pt x="68" y="93"/>
                </a:lnTo>
                <a:lnTo>
                  <a:pt x="68" y="95"/>
                </a:lnTo>
                <a:lnTo>
                  <a:pt x="68" y="93"/>
                </a:lnTo>
                <a:lnTo>
                  <a:pt x="67" y="93"/>
                </a:lnTo>
                <a:lnTo>
                  <a:pt x="65" y="93"/>
                </a:lnTo>
                <a:lnTo>
                  <a:pt x="65" y="95"/>
                </a:lnTo>
                <a:lnTo>
                  <a:pt x="63" y="95"/>
                </a:lnTo>
                <a:lnTo>
                  <a:pt x="62" y="95"/>
                </a:lnTo>
                <a:lnTo>
                  <a:pt x="62" y="97"/>
                </a:lnTo>
                <a:lnTo>
                  <a:pt x="63" y="97"/>
                </a:lnTo>
                <a:lnTo>
                  <a:pt x="63" y="98"/>
                </a:lnTo>
                <a:lnTo>
                  <a:pt x="63" y="97"/>
                </a:lnTo>
                <a:lnTo>
                  <a:pt x="62" y="97"/>
                </a:lnTo>
                <a:lnTo>
                  <a:pt x="62" y="98"/>
                </a:lnTo>
                <a:lnTo>
                  <a:pt x="62" y="97"/>
                </a:lnTo>
                <a:lnTo>
                  <a:pt x="62" y="98"/>
                </a:lnTo>
                <a:lnTo>
                  <a:pt x="60" y="98"/>
                </a:lnTo>
                <a:lnTo>
                  <a:pt x="60" y="97"/>
                </a:lnTo>
                <a:lnTo>
                  <a:pt x="62" y="97"/>
                </a:lnTo>
                <a:lnTo>
                  <a:pt x="62" y="95"/>
                </a:lnTo>
                <a:lnTo>
                  <a:pt x="60" y="95"/>
                </a:lnTo>
                <a:lnTo>
                  <a:pt x="62" y="95"/>
                </a:lnTo>
                <a:lnTo>
                  <a:pt x="60" y="95"/>
                </a:lnTo>
                <a:lnTo>
                  <a:pt x="58" y="95"/>
                </a:lnTo>
                <a:lnTo>
                  <a:pt x="58" y="97"/>
                </a:lnTo>
                <a:lnTo>
                  <a:pt x="57" y="97"/>
                </a:lnTo>
                <a:lnTo>
                  <a:pt x="57" y="95"/>
                </a:lnTo>
                <a:lnTo>
                  <a:pt x="57" y="97"/>
                </a:lnTo>
                <a:lnTo>
                  <a:pt x="57" y="95"/>
                </a:lnTo>
                <a:lnTo>
                  <a:pt x="57" y="93"/>
                </a:lnTo>
                <a:lnTo>
                  <a:pt x="55" y="93"/>
                </a:lnTo>
                <a:lnTo>
                  <a:pt x="57" y="93"/>
                </a:lnTo>
                <a:lnTo>
                  <a:pt x="55" y="93"/>
                </a:lnTo>
                <a:lnTo>
                  <a:pt x="57" y="92"/>
                </a:lnTo>
                <a:lnTo>
                  <a:pt x="55" y="92"/>
                </a:lnTo>
                <a:lnTo>
                  <a:pt x="55" y="90"/>
                </a:lnTo>
                <a:lnTo>
                  <a:pt x="55" y="88"/>
                </a:lnTo>
                <a:lnTo>
                  <a:pt x="53" y="88"/>
                </a:lnTo>
                <a:lnTo>
                  <a:pt x="53" y="87"/>
                </a:lnTo>
                <a:lnTo>
                  <a:pt x="55" y="87"/>
                </a:lnTo>
                <a:lnTo>
                  <a:pt x="55" y="85"/>
                </a:lnTo>
                <a:lnTo>
                  <a:pt x="57" y="85"/>
                </a:lnTo>
                <a:lnTo>
                  <a:pt x="55" y="85"/>
                </a:lnTo>
                <a:lnTo>
                  <a:pt x="57" y="83"/>
                </a:lnTo>
                <a:lnTo>
                  <a:pt x="55" y="83"/>
                </a:lnTo>
                <a:lnTo>
                  <a:pt x="57" y="83"/>
                </a:lnTo>
                <a:lnTo>
                  <a:pt x="57" y="82"/>
                </a:lnTo>
                <a:lnTo>
                  <a:pt x="58" y="82"/>
                </a:lnTo>
                <a:lnTo>
                  <a:pt x="57" y="82"/>
                </a:lnTo>
                <a:lnTo>
                  <a:pt x="57" y="80"/>
                </a:lnTo>
                <a:lnTo>
                  <a:pt x="58" y="80"/>
                </a:lnTo>
                <a:lnTo>
                  <a:pt x="58" y="78"/>
                </a:lnTo>
                <a:lnTo>
                  <a:pt x="58" y="77"/>
                </a:lnTo>
                <a:lnTo>
                  <a:pt x="60" y="77"/>
                </a:lnTo>
                <a:lnTo>
                  <a:pt x="60" y="75"/>
                </a:lnTo>
                <a:lnTo>
                  <a:pt x="60" y="73"/>
                </a:lnTo>
                <a:lnTo>
                  <a:pt x="60" y="75"/>
                </a:lnTo>
                <a:lnTo>
                  <a:pt x="58" y="75"/>
                </a:lnTo>
                <a:lnTo>
                  <a:pt x="58" y="77"/>
                </a:lnTo>
                <a:lnTo>
                  <a:pt x="57" y="77"/>
                </a:lnTo>
                <a:lnTo>
                  <a:pt x="57" y="78"/>
                </a:lnTo>
                <a:lnTo>
                  <a:pt x="57" y="80"/>
                </a:lnTo>
                <a:lnTo>
                  <a:pt x="55" y="80"/>
                </a:lnTo>
                <a:lnTo>
                  <a:pt x="55" y="82"/>
                </a:lnTo>
                <a:lnTo>
                  <a:pt x="53" y="82"/>
                </a:lnTo>
                <a:lnTo>
                  <a:pt x="53" y="80"/>
                </a:lnTo>
                <a:lnTo>
                  <a:pt x="52" y="80"/>
                </a:lnTo>
                <a:lnTo>
                  <a:pt x="52" y="78"/>
                </a:lnTo>
                <a:lnTo>
                  <a:pt x="50" y="78"/>
                </a:lnTo>
                <a:lnTo>
                  <a:pt x="50" y="77"/>
                </a:lnTo>
                <a:lnTo>
                  <a:pt x="52" y="77"/>
                </a:lnTo>
                <a:lnTo>
                  <a:pt x="52" y="75"/>
                </a:lnTo>
                <a:lnTo>
                  <a:pt x="52" y="73"/>
                </a:lnTo>
                <a:lnTo>
                  <a:pt x="53" y="73"/>
                </a:lnTo>
                <a:lnTo>
                  <a:pt x="55" y="73"/>
                </a:lnTo>
                <a:lnTo>
                  <a:pt x="55" y="72"/>
                </a:lnTo>
                <a:lnTo>
                  <a:pt x="57" y="72"/>
                </a:lnTo>
                <a:lnTo>
                  <a:pt x="57" y="70"/>
                </a:lnTo>
                <a:lnTo>
                  <a:pt x="55" y="70"/>
                </a:lnTo>
                <a:lnTo>
                  <a:pt x="55" y="72"/>
                </a:lnTo>
                <a:lnTo>
                  <a:pt x="53" y="72"/>
                </a:lnTo>
                <a:lnTo>
                  <a:pt x="55" y="72"/>
                </a:lnTo>
                <a:lnTo>
                  <a:pt x="53" y="72"/>
                </a:lnTo>
                <a:lnTo>
                  <a:pt x="52" y="72"/>
                </a:lnTo>
                <a:lnTo>
                  <a:pt x="52" y="73"/>
                </a:lnTo>
                <a:lnTo>
                  <a:pt x="50" y="75"/>
                </a:lnTo>
                <a:lnTo>
                  <a:pt x="50" y="77"/>
                </a:lnTo>
                <a:lnTo>
                  <a:pt x="50" y="78"/>
                </a:lnTo>
                <a:lnTo>
                  <a:pt x="50" y="80"/>
                </a:lnTo>
                <a:lnTo>
                  <a:pt x="52" y="80"/>
                </a:lnTo>
                <a:lnTo>
                  <a:pt x="52" y="82"/>
                </a:lnTo>
                <a:lnTo>
                  <a:pt x="52" y="83"/>
                </a:lnTo>
                <a:lnTo>
                  <a:pt x="50" y="83"/>
                </a:lnTo>
                <a:lnTo>
                  <a:pt x="50" y="85"/>
                </a:lnTo>
                <a:lnTo>
                  <a:pt x="50" y="83"/>
                </a:lnTo>
                <a:lnTo>
                  <a:pt x="52" y="83"/>
                </a:lnTo>
                <a:lnTo>
                  <a:pt x="52" y="85"/>
                </a:lnTo>
                <a:lnTo>
                  <a:pt x="50" y="85"/>
                </a:lnTo>
                <a:lnTo>
                  <a:pt x="50" y="87"/>
                </a:lnTo>
                <a:lnTo>
                  <a:pt x="52" y="87"/>
                </a:lnTo>
                <a:lnTo>
                  <a:pt x="50" y="87"/>
                </a:lnTo>
                <a:lnTo>
                  <a:pt x="50" y="88"/>
                </a:lnTo>
                <a:lnTo>
                  <a:pt x="48" y="87"/>
                </a:lnTo>
                <a:lnTo>
                  <a:pt x="48" y="85"/>
                </a:lnTo>
                <a:lnTo>
                  <a:pt x="48" y="87"/>
                </a:lnTo>
                <a:lnTo>
                  <a:pt x="47" y="87"/>
                </a:lnTo>
                <a:lnTo>
                  <a:pt x="48" y="87"/>
                </a:lnTo>
                <a:lnTo>
                  <a:pt x="47" y="87"/>
                </a:lnTo>
                <a:lnTo>
                  <a:pt x="47" y="88"/>
                </a:lnTo>
                <a:lnTo>
                  <a:pt x="47" y="87"/>
                </a:lnTo>
                <a:lnTo>
                  <a:pt x="45" y="87"/>
                </a:lnTo>
                <a:lnTo>
                  <a:pt x="45" y="88"/>
                </a:lnTo>
                <a:lnTo>
                  <a:pt x="47" y="88"/>
                </a:lnTo>
                <a:lnTo>
                  <a:pt x="45" y="88"/>
                </a:lnTo>
                <a:lnTo>
                  <a:pt x="47" y="88"/>
                </a:lnTo>
                <a:lnTo>
                  <a:pt x="45" y="90"/>
                </a:lnTo>
                <a:lnTo>
                  <a:pt x="45" y="88"/>
                </a:lnTo>
                <a:lnTo>
                  <a:pt x="45" y="90"/>
                </a:lnTo>
                <a:lnTo>
                  <a:pt x="45" y="88"/>
                </a:lnTo>
                <a:lnTo>
                  <a:pt x="43" y="88"/>
                </a:lnTo>
                <a:lnTo>
                  <a:pt x="43" y="90"/>
                </a:lnTo>
                <a:lnTo>
                  <a:pt x="45" y="90"/>
                </a:lnTo>
                <a:lnTo>
                  <a:pt x="45" y="92"/>
                </a:lnTo>
                <a:lnTo>
                  <a:pt x="47" y="92"/>
                </a:lnTo>
                <a:lnTo>
                  <a:pt x="45" y="92"/>
                </a:lnTo>
                <a:lnTo>
                  <a:pt x="43" y="92"/>
                </a:lnTo>
                <a:lnTo>
                  <a:pt x="42" y="92"/>
                </a:lnTo>
                <a:lnTo>
                  <a:pt x="40" y="92"/>
                </a:lnTo>
                <a:lnTo>
                  <a:pt x="42" y="92"/>
                </a:lnTo>
                <a:lnTo>
                  <a:pt x="42" y="93"/>
                </a:lnTo>
                <a:lnTo>
                  <a:pt x="42" y="92"/>
                </a:lnTo>
                <a:lnTo>
                  <a:pt x="42" y="93"/>
                </a:lnTo>
                <a:lnTo>
                  <a:pt x="40" y="93"/>
                </a:lnTo>
                <a:lnTo>
                  <a:pt x="38" y="93"/>
                </a:lnTo>
                <a:lnTo>
                  <a:pt x="38" y="95"/>
                </a:lnTo>
                <a:lnTo>
                  <a:pt x="37" y="95"/>
                </a:lnTo>
                <a:lnTo>
                  <a:pt x="37" y="97"/>
                </a:lnTo>
                <a:lnTo>
                  <a:pt x="35" y="97"/>
                </a:lnTo>
                <a:lnTo>
                  <a:pt x="35" y="98"/>
                </a:lnTo>
                <a:lnTo>
                  <a:pt x="33" y="98"/>
                </a:lnTo>
                <a:lnTo>
                  <a:pt x="33" y="100"/>
                </a:lnTo>
                <a:lnTo>
                  <a:pt x="32" y="100"/>
                </a:lnTo>
                <a:lnTo>
                  <a:pt x="30" y="100"/>
                </a:lnTo>
                <a:lnTo>
                  <a:pt x="30" y="102"/>
                </a:lnTo>
                <a:lnTo>
                  <a:pt x="30" y="103"/>
                </a:lnTo>
                <a:lnTo>
                  <a:pt x="28" y="103"/>
                </a:lnTo>
                <a:lnTo>
                  <a:pt x="28" y="105"/>
                </a:lnTo>
                <a:lnTo>
                  <a:pt x="27" y="105"/>
                </a:lnTo>
                <a:lnTo>
                  <a:pt x="27" y="107"/>
                </a:lnTo>
                <a:lnTo>
                  <a:pt x="25" y="107"/>
                </a:lnTo>
                <a:lnTo>
                  <a:pt x="23" y="107"/>
                </a:lnTo>
                <a:lnTo>
                  <a:pt x="22" y="107"/>
                </a:lnTo>
                <a:lnTo>
                  <a:pt x="22" y="105"/>
                </a:lnTo>
                <a:lnTo>
                  <a:pt x="20" y="105"/>
                </a:lnTo>
                <a:lnTo>
                  <a:pt x="20" y="103"/>
                </a:lnTo>
                <a:lnTo>
                  <a:pt x="18" y="103"/>
                </a:lnTo>
                <a:lnTo>
                  <a:pt x="17" y="103"/>
                </a:lnTo>
                <a:lnTo>
                  <a:pt x="15" y="103"/>
                </a:lnTo>
                <a:lnTo>
                  <a:pt x="15" y="102"/>
                </a:lnTo>
                <a:lnTo>
                  <a:pt x="13" y="102"/>
                </a:lnTo>
                <a:lnTo>
                  <a:pt x="13" y="103"/>
                </a:lnTo>
                <a:lnTo>
                  <a:pt x="13" y="102"/>
                </a:lnTo>
                <a:lnTo>
                  <a:pt x="13" y="103"/>
                </a:lnTo>
                <a:lnTo>
                  <a:pt x="13" y="102"/>
                </a:lnTo>
                <a:lnTo>
                  <a:pt x="12" y="102"/>
                </a:lnTo>
                <a:lnTo>
                  <a:pt x="10" y="102"/>
                </a:lnTo>
                <a:lnTo>
                  <a:pt x="10" y="100"/>
                </a:lnTo>
                <a:lnTo>
                  <a:pt x="8" y="100"/>
                </a:lnTo>
                <a:lnTo>
                  <a:pt x="8" y="98"/>
                </a:lnTo>
                <a:lnTo>
                  <a:pt x="7" y="98"/>
                </a:lnTo>
                <a:lnTo>
                  <a:pt x="7" y="97"/>
                </a:lnTo>
                <a:lnTo>
                  <a:pt x="5" y="97"/>
                </a:lnTo>
                <a:lnTo>
                  <a:pt x="3" y="97"/>
                </a:lnTo>
                <a:lnTo>
                  <a:pt x="3" y="95"/>
                </a:lnTo>
                <a:lnTo>
                  <a:pt x="3" y="93"/>
                </a:lnTo>
                <a:lnTo>
                  <a:pt x="5" y="93"/>
                </a:lnTo>
                <a:lnTo>
                  <a:pt x="5" y="95"/>
                </a:lnTo>
                <a:lnTo>
                  <a:pt x="7" y="97"/>
                </a:lnTo>
                <a:lnTo>
                  <a:pt x="8" y="97"/>
                </a:lnTo>
                <a:lnTo>
                  <a:pt x="8" y="95"/>
                </a:lnTo>
                <a:lnTo>
                  <a:pt x="10" y="93"/>
                </a:lnTo>
                <a:lnTo>
                  <a:pt x="13" y="88"/>
                </a:lnTo>
                <a:lnTo>
                  <a:pt x="17" y="88"/>
                </a:lnTo>
                <a:lnTo>
                  <a:pt x="17" y="90"/>
                </a:lnTo>
                <a:lnTo>
                  <a:pt x="18" y="90"/>
                </a:lnTo>
                <a:lnTo>
                  <a:pt x="20" y="88"/>
                </a:lnTo>
                <a:lnTo>
                  <a:pt x="22" y="88"/>
                </a:lnTo>
                <a:lnTo>
                  <a:pt x="23" y="88"/>
                </a:lnTo>
                <a:lnTo>
                  <a:pt x="25" y="88"/>
                </a:lnTo>
                <a:lnTo>
                  <a:pt x="27" y="88"/>
                </a:lnTo>
                <a:lnTo>
                  <a:pt x="28" y="87"/>
                </a:lnTo>
                <a:lnTo>
                  <a:pt x="30" y="87"/>
                </a:lnTo>
                <a:lnTo>
                  <a:pt x="30" y="88"/>
                </a:lnTo>
                <a:lnTo>
                  <a:pt x="32" y="87"/>
                </a:lnTo>
                <a:lnTo>
                  <a:pt x="32" y="85"/>
                </a:lnTo>
                <a:lnTo>
                  <a:pt x="30" y="85"/>
                </a:lnTo>
                <a:lnTo>
                  <a:pt x="32" y="83"/>
                </a:lnTo>
                <a:lnTo>
                  <a:pt x="33" y="83"/>
                </a:lnTo>
                <a:lnTo>
                  <a:pt x="35" y="83"/>
                </a:lnTo>
                <a:lnTo>
                  <a:pt x="37" y="83"/>
                </a:lnTo>
                <a:lnTo>
                  <a:pt x="38" y="82"/>
                </a:lnTo>
                <a:lnTo>
                  <a:pt x="38" y="80"/>
                </a:lnTo>
                <a:lnTo>
                  <a:pt x="37" y="78"/>
                </a:lnTo>
                <a:lnTo>
                  <a:pt x="37" y="77"/>
                </a:lnTo>
                <a:lnTo>
                  <a:pt x="37" y="75"/>
                </a:lnTo>
                <a:lnTo>
                  <a:pt x="40" y="75"/>
                </a:lnTo>
                <a:lnTo>
                  <a:pt x="42" y="75"/>
                </a:lnTo>
                <a:lnTo>
                  <a:pt x="43" y="75"/>
                </a:lnTo>
                <a:lnTo>
                  <a:pt x="43" y="72"/>
                </a:lnTo>
                <a:lnTo>
                  <a:pt x="45" y="72"/>
                </a:lnTo>
                <a:lnTo>
                  <a:pt x="45" y="70"/>
                </a:lnTo>
                <a:lnTo>
                  <a:pt x="45" y="68"/>
                </a:lnTo>
                <a:lnTo>
                  <a:pt x="47" y="68"/>
                </a:lnTo>
                <a:lnTo>
                  <a:pt x="50" y="63"/>
                </a:lnTo>
                <a:lnTo>
                  <a:pt x="50" y="62"/>
                </a:lnTo>
                <a:lnTo>
                  <a:pt x="52" y="62"/>
                </a:lnTo>
                <a:lnTo>
                  <a:pt x="53" y="62"/>
                </a:lnTo>
                <a:lnTo>
                  <a:pt x="55" y="62"/>
                </a:lnTo>
                <a:lnTo>
                  <a:pt x="55" y="60"/>
                </a:lnTo>
                <a:lnTo>
                  <a:pt x="55" y="58"/>
                </a:lnTo>
                <a:lnTo>
                  <a:pt x="57" y="57"/>
                </a:lnTo>
                <a:lnTo>
                  <a:pt x="58" y="57"/>
                </a:lnTo>
                <a:lnTo>
                  <a:pt x="60" y="55"/>
                </a:lnTo>
                <a:lnTo>
                  <a:pt x="62" y="53"/>
                </a:lnTo>
                <a:lnTo>
                  <a:pt x="62" y="52"/>
                </a:lnTo>
                <a:lnTo>
                  <a:pt x="62" y="50"/>
                </a:lnTo>
                <a:lnTo>
                  <a:pt x="63" y="48"/>
                </a:lnTo>
                <a:lnTo>
                  <a:pt x="65" y="48"/>
                </a:lnTo>
                <a:lnTo>
                  <a:pt x="68" y="47"/>
                </a:lnTo>
                <a:lnTo>
                  <a:pt x="70" y="47"/>
                </a:lnTo>
                <a:lnTo>
                  <a:pt x="72" y="47"/>
                </a:lnTo>
                <a:lnTo>
                  <a:pt x="73" y="47"/>
                </a:lnTo>
                <a:lnTo>
                  <a:pt x="75" y="48"/>
                </a:lnTo>
                <a:lnTo>
                  <a:pt x="75" y="50"/>
                </a:lnTo>
                <a:lnTo>
                  <a:pt x="77" y="50"/>
                </a:lnTo>
                <a:lnTo>
                  <a:pt x="78" y="50"/>
                </a:lnTo>
                <a:lnTo>
                  <a:pt x="80" y="52"/>
                </a:lnTo>
                <a:lnTo>
                  <a:pt x="82" y="52"/>
                </a:lnTo>
                <a:lnTo>
                  <a:pt x="82" y="53"/>
                </a:lnTo>
                <a:lnTo>
                  <a:pt x="83" y="53"/>
                </a:lnTo>
                <a:lnTo>
                  <a:pt x="85" y="53"/>
                </a:lnTo>
                <a:lnTo>
                  <a:pt x="87" y="55"/>
                </a:lnTo>
                <a:lnTo>
                  <a:pt x="88" y="55"/>
                </a:lnTo>
                <a:lnTo>
                  <a:pt x="90" y="55"/>
                </a:lnTo>
                <a:lnTo>
                  <a:pt x="90" y="57"/>
                </a:lnTo>
                <a:lnTo>
                  <a:pt x="93" y="55"/>
                </a:lnTo>
                <a:lnTo>
                  <a:pt x="95" y="57"/>
                </a:lnTo>
                <a:lnTo>
                  <a:pt x="97" y="58"/>
                </a:lnTo>
                <a:lnTo>
                  <a:pt x="98" y="57"/>
                </a:lnTo>
                <a:lnTo>
                  <a:pt x="100" y="57"/>
                </a:lnTo>
                <a:lnTo>
                  <a:pt x="102" y="55"/>
                </a:lnTo>
                <a:lnTo>
                  <a:pt x="102" y="57"/>
                </a:lnTo>
                <a:lnTo>
                  <a:pt x="102" y="58"/>
                </a:lnTo>
                <a:lnTo>
                  <a:pt x="105" y="58"/>
                </a:lnTo>
                <a:lnTo>
                  <a:pt x="107" y="62"/>
                </a:lnTo>
                <a:lnTo>
                  <a:pt x="110" y="63"/>
                </a:lnTo>
                <a:lnTo>
                  <a:pt x="112" y="63"/>
                </a:lnTo>
                <a:lnTo>
                  <a:pt x="113" y="63"/>
                </a:lnTo>
                <a:lnTo>
                  <a:pt x="115" y="63"/>
                </a:lnTo>
                <a:lnTo>
                  <a:pt x="115" y="62"/>
                </a:lnTo>
                <a:lnTo>
                  <a:pt x="117" y="63"/>
                </a:lnTo>
                <a:lnTo>
                  <a:pt x="118" y="62"/>
                </a:lnTo>
                <a:lnTo>
                  <a:pt x="117" y="58"/>
                </a:lnTo>
                <a:lnTo>
                  <a:pt x="117" y="55"/>
                </a:lnTo>
                <a:lnTo>
                  <a:pt x="117" y="52"/>
                </a:lnTo>
                <a:lnTo>
                  <a:pt x="117" y="50"/>
                </a:lnTo>
                <a:lnTo>
                  <a:pt x="118" y="50"/>
                </a:lnTo>
                <a:lnTo>
                  <a:pt x="120" y="50"/>
                </a:lnTo>
                <a:lnTo>
                  <a:pt x="122" y="50"/>
                </a:lnTo>
                <a:lnTo>
                  <a:pt x="122" y="48"/>
                </a:lnTo>
                <a:lnTo>
                  <a:pt x="124" y="48"/>
                </a:lnTo>
                <a:lnTo>
                  <a:pt x="125" y="50"/>
                </a:lnTo>
                <a:lnTo>
                  <a:pt x="127" y="50"/>
                </a:lnTo>
                <a:lnTo>
                  <a:pt x="127" y="52"/>
                </a:lnTo>
                <a:lnTo>
                  <a:pt x="127" y="53"/>
                </a:lnTo>
                <a:lnTo>
                  <a:pt x="129" y="53"/>
                </a:lnTo>
                <a:lnTo>
                  <a:pt x="130" y="55"/>
                </a:lnTo>
                <a:lnTo>
                  <a:pt x="130" y="53"/>
                </a:lnTo>
                <a:lnTo>
                  <a:pt x="132" y="52"/>
                </a:lnTo>
                <a:lnTo>
                  <a:pt x="134" y="52"/>
                </a:lnTo>
                <a:lnTo>
                  <a:pt x="135" y="52"/>
                </a:lnTo>
                <a:lnTo>
                  <a:pt x="137" y="53"/>
                </a:lnTo>
                <a:lnTo>
                  <a:pt x="139" y="55"/>
                </a:lnTo>
                <a:lnTo>
                  <a:pt x="140" y="52"/>
                </a:lnTo>
                <a:lnTo>
                  <a:pt x="140" y="50"/>
                </a:lnTo>
                <a:lnTo>
                  <a:pt x="142" y="50"/>
                </a:lnTo>
                <a:lnTo>
                  <a:pt x="142" y="48"/>
                </a:lnTo>
                <a:lnTo>
                  <a:pt x="142" y="47"/>
                </a:lnTo>
                <a:lnTo>
                  <a:pt x="144" y="45"/>
                </a:lnTo>
                <a:lnTo>
                  <a:pt x="145" y="43"/>
                </a:lnTo>
                <a:lnTo>
                  <a:pt x="145" y="42"/>
                </a:lnTo>
                <a:lnTo>
                  <a:pt x="147" y="42"/>
                </a:lnTo>
                <a:lnTo>
                  <a:pt x="149" y="40"/>
                </a:lnTo>
                <a:lnTo>
                  <a:pt x="149" y="38"/>
                </a:lnTo>
                <a:lnTo>
                  <a:pt x="150" y="38"/>
                </a:lnTo>
                <a:lnTo>
                  <a:pt x="150" y="36"/>
                </a:lnTo>
                <a:lnTo>
                  <a:pt x="152" y="38"/>
                </a:lnTo>
                <a:lnTo>
                  <a:pt x="154" y="38"/>
                </a:lnTo>
                <a:lnTo>
                  <a:pt x="154" y="36"/>
                </a:lnTo>
                <a:lnTo>
                  <a:pt x="154" y="35"/>
                </a:lnTo>
                <a:lnTo>
                  <a:pt x="154" y="33"/>
                </a:lnTo>
                <a:lnTo>
                  <a:pt x="155" y="33"/>
                </a:lnTo>
                <a:lnTo>
                  <a:pt x="157" y="33"/>
                </a:lnTo>
                <a:lnTo>
                  <a:pt x="159" y="33"/>
                </a:lnTo>
                <a:lnTo>
                  <a:pt x="159" y="35"/>
                </a:lnTo>
                <a:lnTo>
                  <a:pt x="159" y="36"/>
                </a:lnTo>
                <a:lnTo>
                  <a:pt x="160" y="36"/>
                </a:lnTo>
                <a:lnTo>
                  <a:pt x="162" y="36"/>
                </a:lnTo>
                <a:lnTo>
                  <a:pt x="162" y="38"/>
                </a:lnTo>
                <a:lnTo>
                  <a:pt x="162" y="40"/>
                </a:lnTo>
                <a:lnTo>
                  <a:pt x="164" y="42"/>
                </a:lnTo>
                <a:lnTo>
                  <a:pt x="164" y="43"/>
                </a:lnTo>
                <a:lnTo>
                  <a:pt x="165" y="43"/>
                </a:lnTo>
                <a:lnTo>
                  <a:pt x="165" y="45"/>
                </a:lnTo>
                <a:lnTo>
                  <a:pt x="167" y="47"/>
                </a:lnTo>
                <a:lnTo>
                  <a:pt x="167" y="48"/>
                </a:lnTo>
                <a:lnTo>
                  <a:pt x="169" y="48"/>
                </a:lnTo>
                <a:lnTo>
                  <a:pt x="169" y="50"/>
                </a:lnTo>
                <a:lnTo>
                  <a:pt x="170" y="50"/>
                </a:lnTo>
                <a:lnTo>
                  <a:pt x="172" y="50"/>
                </a:lnTo>
                <a:lnTo>
                  <a:pt x="172" y="58"/>
                </a:lnTo>
                <a:lnTo>
                  <a:pt x="174" y="60"/>
                </a:lnTo>
                <a:lnTo>
                  <a:pt x="175" y="60"/>
                </a:lnTo>
                <a:lnTo>
                  <a:pt x="175" y="62"/>
                </a:lnTo>
                <a:lnTo>
                  <a:pt x="177" y="63"/>
                </a:lnTo>
                <a:lnTo>
                  <a:pt x="175" y="63"/>
                </a:lnTo>
                <a:lnTo>
                  <a:pt x="174" y="65"/>
                </a:lnTo>
                <a:lnTo>
                  <a:pt x="174" y="67"/>
                </a:lnTo>
                <a:lnTo>
                  <a:pt x="172" y="70"/>
                </a:lnTo>
                <a:lnTo>
                  <a:pt x="172" y="72"/>
                </a:lnTo>
                <a:lnTo>
                  <a:pt x="172" y="73"/>
                </a:lnTo>
                <a:lnTo>
                  <a:pt x="174" y="73"/>
                </a:lnTo>
                <a:lnTo>
                  <a:pt x="174" y="75"/>
                </a:lnTo>
                <a:lnTo>
                  <a:pt x="174" y="77"/>
                </a:lnTo>
                <a:lnTo>
                  <a:pt x="172" y="78"/>
                </a:lnTo>
                <a:lnTo>
                  <a:pt x="174" y="78"/>
                </a:lnTo>
                <a:lnTo>
                  <a:pt x="177" y="78"/>
                </a:lnTo>
                <a:lnTo>
                  <a:pt x="182" y="77"/>
                </a:lnTo>
                <a:lnTo>
                  <a:pt x="184" y="77"/>
                </a:lnTo>
                <a:lnTo>
                  <a:pt x="184" y="75"/>
                </a:lnTo>
                <a:lnTo>
                  <a:pt x="185" y="73"/>
                </a:lnTo>
                <a:lnTo>
                  <a:pt x="189" y="75"/>
                </a:lnTo>
                <a:lnTo>
                  <a:pt x="189" y="77"/>
                </a:lnTo>
                <a:lnTo>
                  <a:pt x="192" y="80"/>
                </a:lnTo>
                <a:lnTo>
                  <a:pt x="192" y="82"/>
                </a:lnTo>
                <a:lnTo>
                  <a:pt x="192" y="83"/>
                </a:lnTo>
                <a:lnTo>
                  <a:pt x="194" y="83"/>
                </a:lnTo>
                <a:lnTo>
                  <a:pt x="195" y="85"/>
                </a:lnTo>
                <a:lnTo>
                  <a:pt x="200" y="90"/>
                </a:lnTo>
                <a:lnTo>
                  <a:pt x="202" y="88"/>
                </a:lnTo>
                <a:lnTo>
                  <a:pt x="204" y="88"/>
                </a:lnTo>
                <a:lnTo>
                  <a:pt x="205" y="85"/>
                </a:lnTo>
                <a:lnTo>
                  <a:pt x="204" y="83"/>
                </a:lnTo>
                <a:lnTo>
                  <a:pt x="204" y="82"/>
                </a:lnTo>
                <a:lnTo>
                  <a:pt x="204" y="80"/>
                </a:lnTo>
                <a:lnTo>
                  <a:pt x="205" y="80"/>
                </a:lnTo>
                <a:lnTo>
                  <a:pt x="207" y="82"/>
                </a:lnTo>
                <a:lnTo>
                  <a:pt x="207" y="80"/>
                </a:lnTo>
                <a:lnTo>
                  <a:pt x="209" y="78"/>
                </a:lnTo>
                <a:lnTo>
                  <a:pt x="210" y="78"/>
                </a:lnTo>
                <a:lnTo>
                  <a:pt x="210" y="80"/>
                </a:lnTo>
                <a:lnTo>
                  <a:pt x="210" y="82"/>
                </a:lnTo>
                <a:lnTo>
                  <a:pt x="209" y="82"/>
                </a:lnTo>
                <a:lnTo>
                  <a:pt x="210" y="82"/>
                </a:lnTo>
                <a:lnTo>
                  <a:pt x="210" y="83"/>
                </a:lnTo>
                <a:lnTo>
                  <a:pt x="210" y="85"/>
                </a:lnTo>
                <a:lnTo>
                  <a:pt x="212" y="87"/>
                </a:lnTo>
                <a:lnTo>
                  <a:pt x="214" y="87"/>
                </a:lnTo>
                <a:lnTo>
                  <a:pt x="214" y="88"/>
                </a:lnTo>
                <a:lnTo>
                  <a:pt x="214" y="90"/>
                </a:lnTo>
                <a:lnTo>
                  <a:pt x="212" y="90"/>
                </a:lnTo>
                <a:lnTo>
                  <a:pt x="210" y="90"/>
                </a:lnTo>
                <a:lnTo>
                  <a:pt x="209" y="93"/>
                </a:lnTo>
                <a:lnTo>
                  <a:pt x="212" y="95"/>
                </a:lnTo>
                <a:lnTo>
                  <a:pt x="215" y="97"/>
                </a:lnTo>
                <a:lnTo>
                  <a:pt x="217" y="100"/>
                </a:lnTo>
                <a:lnTo>
                  <a:pt x="219" y="98"/>
                </a:lnTo>
                <a:lnTo>
                  <a:pt x="222" y="98"/>
                </a:lnTo>
                <a:lnTo>
                  <a:pt x="224" y="97"/>
                </a:lnTo>
                <a:lnTo>
                  <a:pt x="225" y="97"/>
                </a:lnTo>
                <a:lnTo>
                  <a:pt x="227" y="97"/>
                </a:lnTo>
                <a:lnTo>
                  <a:pt x="229" y="98"/>
                </a:lnTo>
                <a:lnTo>
                  <a:pt x="229" y="100"/>
                </a:lnTo>
                <a:lnTo>
                  <a:pt x="230" y="102"/>
                </a:lnTo>
                <a:lnTo>
                  <a:pt x="232" y="102"/>
                </a:lnTo>
                <a:lnTo>
                  <a:pt x="232" y="103"/>
                </a:lnTo>
                <a:lnTo>
                  <a:pt x="234" y="103"/>
                </a:lnTo>
                <a:lnTo>
                  <a:pt x="235" y="102"/>
                </a:lnTo>
                <a:lnTo>
                  <a:pt x="235" y="103"/>
                </a:lnTo>
                <a:lnTo>
                  <a:pt x="234" y="108"/>
                </a:lnTo>
                <a:lnTo>
                  <a:pt x="232" y="110"/>
                </a:lnTo>
                <a:lnTo>
                  <a:pt x="230" y="108"/>
                </a:lnTo>
                <a:lnTo>
                  <a:pt x="229" y="110"/>
                </a:lnTo>
                <a:lnTo>
                  <a:pt x="227" y="112"/>
                </a:lnTo>
                <a:lnTo>
                  <a:pt x="225" y="112"/>
                </a:lnTo>
                <a:lnTo>
                  <a:pt x="227" y="113"/>
                </a:lnTo>
                <a:lnTo>
                  <a:pt x="227" y="115"/>
                </a:lnTo>
                <a:lnTo>
                  <a:pt x="225" y="115"/>
                </a:lnTo>
                <a:lnTo>
                  <a:pt x="227" y="115"/>
                </a:lnTo>
                <a:lnTo>
                  <a:pt x="227" y="117"/>
                </a:lnTo>
                <a:lnTo>
                  <a:pt x="227" y="118"/>
                </a:lnTo>
                <a:lnTo>
                  <a:pt x="227" y="120"/>
                </a:lnTo>
                <a:lnTo>
                  <a:pt x="229" y="120"/>
                </a:lnTo>
                <a:lnTo>
                  <a:pt x="230" y="122"/>
                </a:lnTo>
                <a:lnTo>
                  <a:pt x="230" y="123"/>
                </a:lnTo>
                <a:lnTo>
                  <a:pt x="232" y="123"/>
                </a:lnTo>
                <a:lnTo>
                  <a:pt x="234" y="123"/>
                </a:lnTo>
                <a:lnTo>
                  <a:pt x="235" y="123"/>
                </a:lnTo>
                <a:lnTo>
                  <a:pt x="237" y="122"/>
                </a:lnTo>
                <a:lnTo>
                  <a:pt x="239" y="122"/>
                </a:lnTo>
                <a:lnTo>
                  <a:pt x="240" y="122"/>
                </a:lnTo>
                <a:lnTo>
                  <a:pt x="242" y="123"/>
                </a:lnTo>
                <a:lnTo>
                  <a:pt x="244" y="122"/>
                </a:lnTo>
                <a:lnTo>
                  <a:pt x="245" y="122"/>
                </a:lnTo>
                <a:lnTo>
                  <a:pt x="252" y="120"/>
                </a:lnTo>
                <a:lnTo>
                  <a:pt x="252" y="122"/>
                </a:lnTo>
                <a:lnTo>
                  <a:pt x="250" y="123"/>
                </a:lnTo>
                <a:lnTo>
                  <a:pt x="252" y="123"/>
                </a:lnTo>
                <a:lnTo>
                  <a:pt x="254" y="125"/>
                </a:lnTo>
                <a:lnTo>
                  <a:pt x="254" y="127"/>
                </a:lnTo>
                <a:lnTo>
                  <a:pt x="252" y="128"/>
                </a:lnTo>
                <a:lnTo>
                  <a:pt x="252" y="130"/>
                </a:lnTo>
                <a:lnTo>
                  <a:pt x="250" y="130"/>
                </a:lnTo>
                <a:lnTo>
                  <a:pt x="249" y="130"/>
                </a:lnTo>
                <a:lnTo>
                  <a:pt x="249" y="132"/>
                </a:lnTo>
                <a:lnTo>
                  <a:pt x="250" y="132"/>
                </a:lnTo>
                <a:lnTo>
                  <a:pt x="250" y="133"/>
                </a:lnTo>
                <a:lnTo>
                  <a:pt x="252" y="135"/>
                </a:lnTo>
                <a:lnTo>
                  <a:pt x="254" y="135"/>
                </a:lnTo>
                <a:lnTo>
                  <a:pt x="255" y="135"/>
                </a:lnTo>
                <a:lnTo>
                  <a:pt x="255" y="137"/>
                </a:lnTo>
                <a:lnTo>
                  <a:pt x="257" y="137"/>
                </a:lnTo>
                <a:lnTo>
                  <a:pt x="259" y="137"/>
                </a:lnTo>
                <a:lnTo>
                  <a:pt x="259" y="138"/>
                </a:lnTo>
                <a:lnTo>
                  <a:pt x="259" y="140"/>
                </a:lnTo>
                <a:lnTo>
                  <a:pt x="260" y="140"/>
                </a:lnTo>
                <a:lnTo>
                  <a:pt x="262" y="140"/>
                </a:lnTo>
                <a:lnTo>
                  <a:pt x="264" y="140"/>
                </a:lnTo>
                <a:lnTo>
                  <a:pt x="264" y="142"/>
                </a:lnTo>
                <a:lnTo>
                  <a:pt x="265" y="142"/>
                </a:lnTo>
                <a:lnTo>
                  <a:pt x="267" y="143"/>
                </a:lnTo>
                <a:lnTo>
                  <a:pt x="265" y="143"/>
                </a:lnTo>
                <a:lnTo>
                  <a:pt x="265" y="145"/>
                </a:lnTo>
                <a:lnTo>
                  <a:pt x="267" y="147"/>
                </a:lnTo>
                <a:lnTo>
                  <a:pt x="267" y="148"/>
                </a:lnTo>
                <a:lnTo>
                  <a:pt x="267" y="150"/>
                </a:lnTo>
                <a:lnTo>
                  <a:pt x="267" y="152"/>
                </a:lnTo>
                <a:lnTo>
                  <a:pt x="269" y="153"/>
                </a:lnTo>
                <a:lnTo>
                  <a:pt x="269" y="155"/>
                </a:lnTo>
                <a:lnTo>
                  <a:pt x="270" y="155"/>
                </a:lnTo>
                <a:lnTo>
                  <a:pt x="272" y="153"/>
                </a:lnTo>
                <a:lnTo>
                  <a:pt x="274" y="153"/>
                </a:lnTo>
                <a:lnTo>
                  <a:pt x="274" y="152"/>
                </a:lnTo>
                <a:lnTo>
                  <a:pt x="275" y="153"/>
                </a:lnTo>
                <a:lnTo>
                  <a:pt x="277" y="153"/>
                </a:lnTo>
                <a:lnTo>
                  <a:pt x="279" y="155"/>
                </a:lnTo>
                <a:lnTo>
                  <a:pt x="280" y="155"/>
                </a:lnTo>
                <a:lnTo>
                  <a:pt x="282" y="155"/>
                </a:lnTo>
                <a:lnTo>
                  <a:pt x="284" y="155"/>
                </a:lnTo>
                <a:lnTo>
                  <a:pt x="285" y="155"/>
                </a:lnTo>
                <a:lnTo>
                  <a:pt x="285" y="153"/>
                </a:lnTo>
                <a:lnTo>
                  <a:pt x="287" y="152"/>
                </a:lnTo>
                <a:lnTo>
                  <a:pt x="289" y="152"/>
                </a:lnTo>
                <a:lnTo>
                  <a:pt x="290" y="152"/>
                </a:lnTo>
                <a:lnTo>
                  <a:pt x="290" y="150"/>
                </a:lnTo>
                <a:lnTo>
                  <a:pt x="290" y="148"/>
                </a:lnTo>
                <a:lnTo>
                  <a:pt x="289" y="147"/>
                </a:lnTo>
                <a:lnTo>
                  <a:pt x="289" y="145"/>
                </a:lnTo>
                <a:lnTo>
                  <a:pt x="289" y="143"/>
                </a:lnTo>
                <a:lnTo>
                  <a:pt x="290" y="143"/>
                </a:lnTo>
                <a:lnTo>
                  <a:pt x="292" y="143"/>
                </a:lnTo>
                <a:lnTo>
                  <a:pt x="292" y="142"/>
                </a:lnTo>
                <a:lnTo>
                  <a:pt x="294" y="142"/>
                </a:lnTo>
                <a:lnTo>
                  <a:pt x="294" y="140"/>
                </a:lnTo>
                <a:lnTo>
                  <a:pt x="295" y="140"/>
                </a:lnTo>
                <a:lnTo>
                  <a:pt x="297" y="140"/>
                </a:lnTo>
                <a:lnTo>
                  <a:pt x="297" y="138"/>
                </a:lnTo>
                <a:lnTo>
                  <a:pt x="297" y="137"/>
                </a:lnTo>
                <a:lnTo>
                  <a:pt x="300" y="133"/>
                </a:lnTo>
                <a:lnTo>
                  <a:pt x="302" y="132"/>
                </a:lnTo>
                <a:lnTo>
                  <a:pt x="304" y="130"/>
                </a:lnTo>
                <a:lnTo>
                  <a:pt x="305" y="128"/>
                </a:lnTo>
                <a:lnTo>
                  <a:pt x="309" y="127"/>
                </a:lnTo>
                <a:lnTo>
                  <a:pt x="310" y="127"/>
                </a:lnTo>
                <a:lnTo>
                  <a:pt x="310" y="125"/>
                </a:lnTo>
                <a:lnTo>
                  <a:pt x="312" y="125"/>
                </a:lnTo>
                <a:lnTo>
                  <a:pt x="312" y="123"/>
                </a:lnTo>
                <a:lnTo>
                  <a:pt x="310" y="122"/>
                </a:lnTo>
                <a:lnTo>
                  <a:pt x="312" y="118"/>
                </a:lnTo>
                <a:lnTo>
                  <a:pt x="310" y="117"/>
                </a:lnTo>
                <a:lnTo>
                  <a:pt x="310" y="115"/>
                </a:lnTo>
                <a:lnTo>
                  <a:pt x="310" y="112"/>
                </a:lnTo>
                <a:lnTo>
                  <a:pt x="309" y="112"/>
                </a:lnTo>
                <a:lnTo>
                  <a:pt x="309" y="113"/>
                </a:lnTo>
                <a:lnTo>
                  <a:pt x="307" y="110"/>
                </a:lnTo>
                <a:lnTo>
                  <a:pt x="309" y="108"/>
                </a:lnTo>
                <a:lnTo>
                  <a:pt x="309" y="107"/>
                </a:lnTo>
                <a:lnTo>
                  <a:pt x="310" y="105"/>
                </a:lnTo>
                <a:lnTo>
                  <a:pt x="312" y="107"/>
                </a:lnTo>
                <a:lnTo>
                  <a:pt x="310" y="102"/>
                </a:lnTo>
                <a:lnTo>
                  <a:pt x="309" y="100"/>
                </a:lnTo>
                <a:lnTo>
                  <a:pt x="314" y="98"/>
                </a:lnTo>
                <a:lnTo>
                  <a:pt x="312" y="95"/>
                </a:lnTo>
                <a:lnTo>
                  <a:pt x="324" y="95"/>
                </a:lnTo>
                <a:lnTo>
                  <a:pt x="322" y="92"/>
                </a:lnTo>
                <a:lnTo>
                  <a:pt x="326" y="88"/>
                </a:lnTo>
                <a:lnTo>
                  <a:pt x="329" y="88"/>
                </a:lnTo>
                <a:lnTo>
                  <a:pt x="332" y="85"/>
                </a:lnTo>
                <a:lnTo>
                  <a:pt x="336" y="83"/>
                </a:lnTo>
                <a:lnTo>
                  <a:pt x="336" y="82"/>
                </a:lnTo>
                <a:lnTo>
                  <a:pt x="336" y="78"/>
                </a:lnTo>
                <a:lnTo>
                  <a:pt x="339" y="78"/>
                </a:lnTo>
                <a:lnTo>
                  <a:pt x="346" y="78"/>
                </a:lnTo>
                <a:lnTo>
                  <a:pt x="346" y="73"/>
                </a:lnTo>
                <a:lnTo>
                  <a:pt x="346" y="72"/>
                </a:lnTo>
                <a:lnTo>
                  <a:pt x="346" y="68"/>
                </a:lnTo>
                <a:lnTo>
                  <a:pt x="346" y="67"/>
                </a:lnTo>
                <a:lnTo>
                  <a:pt x="347" y="65"/>
                </a:lnTo>
                <a:lnTo>
                  <a:pt x="347" y="63"/>
                </a:lnTo>
                <a:lnTo>
                  <a:pt x="347" y="62"/>
                </a:lnTo>
                <a:lnTo>
                  <a:pt x="347" y="60"/>
                </a:lnTo>
                <a:lnTo>
                  <a:pt x="349" y="58"/>
                </a:lnTo>
                <a:lnTo>
                  <a:pt x="349" y="57"/>
                </a:lnTo>
                <a:lnTo>
                  <a:pt x="349" y="55"/>
                </a:lnTo>
                <a:lnTo>
                  <a:pt x="349" y="53"/>
                </a:lnTo>
                <a:lnTo>
                  <a:pt x="351" y="53"/>
                </a:lnTo>
                <a:lnTo>
                  <a:pt x="351" y="52"/>
                </a:lnTo>
                <a:lnTo>
                  <a:pt x="352" y="52"/>
                </a:lnTo>
                <a:lnTo>
                  <a:pt x="352" y="50"/>
                </a:lnTo>
                <a:lnTo>
                  <a:pt x="354" y="50"/>
                </a:lnTo>
                <a:lnTo>
                  <a:pt x="354" y="48"/>
                </a:lnTo>
                <a:lnTo>
                  <a:pt x="354" y="47"/>
                </a:lnTo>
                <a:lnTo>
                  <a:pt x="352" y="47"/>
                </a:lnTo>
                <a:lnTo>
                  <a:pt x="351" y="45"/>
                </a:lnTo>
                <a:lnTo>
                  <a:pt x="352" y="45"/>
                </a:lnTo>
                <a:lnTo>
                  <a:pt x="352" y="43"/>
                </a:lnTo>
                <a:lnTo>
                  <a:pt x="351" y="43"/>
                </a:lnTo>
                <a:lnTo>
                  <a:pt x="349" y="43"/>
                </a:lnTo>
                <a:lnTo>
                  <a:pt x="347" y="43"/>
                </a:lnTo>
                <a:lnTo>
                  <a:pt x="346" y="42"/>
                </a:lnTo>
                <a:lnTo>
                  <a:pt x="346" y="40"/>
                </a:lnTo>
                <a:lnTo>
                  <a:pt x="347" y="38"/>
                </a:lnTo>
                <a:lnTo>
                  <a:pt x="346" y="36"/>
                </a:lnTo>
                <a:lnTo>
                  <a:pt x="344" y="36"/>
                </a:lnTo>
                <a:lnTo>
                  <a:pt x="344" y="35"/>
                </a:lnTo>
                <a:lnTo>
                  <a:pt x="344" y="33"/>
                </a:lnTo>
                <a:lnTo>
                  <a:pt x="344" y="31"/>
                </a:lnTo>
                <a:lnTo>
                  <a:pt x="346" y="31"/>
                </a:lnTo>
                <a:lnTo>
                  <a:pt x="349" y="31"/>
                </a:lnTo>
                <a:lnTo>
                  <a:pt x="351" y="31"/>
                </a:lnTo>
                <a:lnTo>
                  <a:pt x="352" y="31"/>
                </a:lnTo>
                <a:lnTo>
                  <a:pt x="352" y="33"/>
                </a:lnTo>
                <a:lnTo>
                  <a:pt x="354" y="33"/>
                </a:lnTo>
                <a:lnTo>
                  <a:pt x="354" y="30"/>
                </a:lnTo>
                <a:lnTo>
                  <a:pt x="354" y="28"/>
                </a:lnTo>
                <a:lnTo>
                  <a:pt x="354" y="26"/>
                </a:lnTo>
                <a:lnTo>
                  <a:pt x="352" y="26"/>
                </a:lnTo>
                <a:lnTo>
                  <a:pt x="351" y="25"/>
                </a:lnTo>
                <a:lnTo>
                  <a:pt x="349" y="25"/>
                </a:lnTo>
                <a:lnTo>
                  <a:pt x="349" y="23"/>
                </a:lnTo>
                <a:lnTo>
                  <a:pt x="347" y="20"/>
                </a:lnTo>
                <a:lnTo>
                  <a:pt x="346" y="18"/>
                </a:lnTo>
                <a:lnTo>
                  <a:pt x="344" y="16"/>
                </a:lnTo>
                <a:lnTo>
                  <a:pt x="344" y="15"/>
                </a:lnTo>
                <a:lnTo>
                  <a:pt x="342" y="15"/>
                </a:lnTo>
                <a:lnTo>
                  <a:pt x="339" y="16"/>
                </a:lnTo>
                <a:lnTo>
                  <a:pt x="337" y="16"/>
                </a:lnTo>
                <a:lnTo>
                  <a:pt x="332" y="16"/>
                </a:lnTo>
                <a:lnTo>
                  <a:pt x="332" y="13"/>
                </a:lnTo>
                <a:lnTo>
                  <a:pt x="332" y="11"/>
                </a:lnTo>
                <a:lnTo>
                  <a:pt x="332" y="10"/>
                </a:lnTo>
                <a:lnTo>
                  <a:pt x="332" y="6"/>
                </a:lnTo>
                <a:lnTo>
                  <a:pt x="334" y="0"/>
                </a:lnTo>
                <a:close/>
              </a:path>
            </a:pathLst>
          </a:custGeom>
          <a:solidFill>
            <a:srgbClr val="A5AD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5534026" y="5922963"/>
            <a:ext cx="61913" cy="50800"/>
          </a:xfrm>
          <a:custGeom>
            <a:avLst/>
            <a:gdLst/>
            <a:ahLst/>
            <a:cxnLst>
              <a:cxn ang="0">
                <a:pos x="37" y="7"/>
              </a:cxn>
              <a:cxn ang="0">
                <a:pos x="37" y="12"/>
              </a:cxn>
              <a:cxn ang="0">
                <a:pos x="37" y="17"/>
              </a:cxn>
              <a:cxn ang="0">
                <a:pos x="37" y="22"/>
              </a:cxn>
              <a:cxn ang="0">
                <a:pos x="37" y="27"/>
              </a:cxn>
              <a:cxn ang="0">
                <a:pos x="39" y="30"/>
              </a:cxn>
              <a:cxn ang="0">
                <a:pos x="39" y="32"/>
              </a:cxn>
              <a:cxn ang="0">
                <a:pos x="34" y="30"/>
              </a:cxn>
              <a:cxn ang="0">
                <a:pos x="29" y="30"/>
              </a:cxn>
              <a:cxn ang="0">
                <a:pos x="25" y="30"/>
              </a:cxn>
              <a:cxn ang="0">
                <a:pos x="20" y="30"/>
              </a:cxn>
              <a:cxn ang="0">
                <a:pos x="17" y="30"/>
              </a:cxn>
              <a:cxn ang="0">
                <a:pos x="13" y="28"/>
              </a:cxn>
              <a:cxn ang="0">
                <a:pos x="8" y="27"/>
              </a:cxn>
              <a:cxn ang="0">
                <a:pos x="3" y="25"/>
              </a:cxn>
              <a:cxn ang="0">
                <a:pos x="2" y="20"/>
              </a:cxn>
              <a:cxn ang="0">
                <a:pos x="7" y="22"/>
              </a:cxn>
              <a:cxn ang="0">
                <a:pos x="7" y="20"/>
              </a:cxn>
              <a:cxn ang="0">
                <a:pos x="5" y="17"/>
              </a:cxn>
              <a:cxn ang="0">
                <a:pos x="5" y="15"/>
              </a:cxn>
              <a:cxn ang="0">
                <a:pos x="2" y="13"/>
              </a:cxn>
              <a:cxn ang="0">
                <a:pos x="3" y="10"/>
              </a:cxn>
              <a:cxn ang="0">
                <a:pos x="7" y="12"/>
              </a:cxn>
              <a:cxn ang="0">
                <a:pos x="8" y="12"/>
              </a:cxn>
              <a:cxn ang="0">
                <a:pos x="12" y="10"/>
              </a:cxn>
              <a:cxn ang="0">
                <a:pos x="17" y="10"/>
              </a:cxn>
              <a:cxn ang="0">
                <a:pos x="17" y="12"/>
              </a:cxn>
              <a:cxn ang="0">
                <a:pos x="18" y="12"/>
              </a:cxn>
              <a:cxn ang="0">
                <a:pos x="23" y="12"/>
              </a:cxn>
              <a:cxn ang="0">
                <a:pos x="22" y="12"/>
              </a:cxn>
              <a:cxn ang="0">
                <a:pos x="20" y="12"/>
              </a:cxn>
              <a:cxn ang="0">
                <a:pos x="18" y="10"/>
              </a:cxn>
              <a:cxn ang="0">
                <a:pos x="15" y="8"/>
              </a:cxn>
              <a:cxn ang="0">
                <a:pos x="13" y="5"/>
              </a:cxn>
              <a:cxn ang="0">
                <a:pos x="13" y="3"/>
              </a:cxn>
              <a:cxn ang="0">
                <a:pos x="15" y="0"/>
              </a:cxn>
              <a:cxn ang="0">
                <a:pos x="18" y="2"/>
              </a:cxn>
              <a:cxn ang="0">
                <a:pos x="20" y="5"/>
              </a:cxn>
              <a:cxn ang="0">
                <a:pos x="18" y="5"/>
              </a:cxn>
              <a:cxn ang="0">
                <a:pos x="17" y="5"/>
              </a:cxn>
              <a:cxn ang="0">
                <a:pos x="20" y="7"/>
              </a:cxn>
              <a:cxn ang="0">
                <a:pos x="22" y="7"/>
              </a:cxn>
              <a:cxn ang="0">
                <a:pos x="23" y="7"/>
              </a:cxn>
              <a:cxn ang="0">
                <a:pos x="25" y="7"/>
              </a:cxn>
              <a:cxn ang="0">
                <a:pos x="27" y="7"/>
              </a:cxn>
              <a:cxn ang="0">
                <a:pos x="27" y="8"/>
              </a:cxn>
              <a:cxn ang="0">
                <a:pos x="27" y="7"/>
              </a:cxn>
              <a:cxn ang="0">
                <a:pos x="32" y="7"/>
              </a:cxn>
              <a:cxn ang="0">
                <a:pos x="35" y="5"/>
              </a:cxn>
              <a:cxn ang="0">
                <a:pos x="37" y="5"/>
              </a:cxn>
              <a:cxn ang="0">
                <a:pos x="39" y="5"/>
              </a:cxn>
            </a:cxnLst>
            <a:rect l="0" t="0" r="r" b="b"/>
            <a:pathLst>
              <a:path w="39" h="32">
                <a:moveTo>
                  <a:pt x="39" y="5"/>
                </a:moveTo>
                <a:lnTo>
                  <a:pt x="39" y="7"/>
                </a:lnTo>
                <a:lnTo>
                  <a:pt x="37" y="7"/>
                </a:lnTo>
                <a:lnTo>
                  <a:pt x="37" y="8"/>
                </a:lnTo>
                <a:lnTo>
                  <a:pt x="37" y="10"/>
                </a:lnTo>
                <a:lnTo>
                  <a:pt x="37" y="12"/>
                </a:ln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7" y="18"/>
                </a:lnTo>
                <a:lnTo>
                  <a:pt x="37" y="20"/>
                </a:lnTo>
                <a:lnTo>
                  <a:pt x="37" y="22"/>
                </a:lnTo>
                <a:lnTo>
                  <a:pt x="37" y="23"/>
                </a:lnTo>
                <a:lnTo>
                  <a:pt x="37" y="25"/>
                </a:lnTo>
                <a:lnTo>
                  <a:pt x="37" y="27"/>
                </a:lnTo>
                <a:lnTo>
                  <a:pt x="37" y="28"/>
                </a:lnTo>
                <a:lnTo>
                  <a:pt x="37" y="30"/>
                </a:lnTo>
                <a:lnTo>
                  <a:pt x="39" y="30"/>
                </a:lnTo>
                <a:lnTo>
                  <a:pt x="37" y="30"/>
                </a:lnTo>
                <a:lnTo>
                  <a:pt x="37" y="32"/>
                </a:lnTo>
                <a:lnTo>
                  <a:pt x="39" y="32"/>
                </a:lnTo>
                <a:lnTo>
                  <a:pt x="37" y="32"/>
                </a:lnTo>
                <a:lnTo>
                  <a:pt x="35" y="30"/>
                </a:lnTo>
                <a:lnTo>
                  <a:pt x="34" y="30"/>
                </a:lnTo>
                <a:lnTo>
                  <a:pt x="32" y="30"/>
                </a:lnTo>
                <a:lnTo>
                  <a:pt x="30" y="30"/>
                </a:lnTo>
                <a:lnTo>
                  <a:pt x="29" y="30"/>
                </a:lnTo>
                <a:lnTo>
                  <a:pt x="29" y="28"/>
                </a:lnTo>
                <a:lnTo>
                  <a:pt x="27" y="30"/>
                </a:lnTo>
                <a:lnTo>
                  <a:pt x="25" y="30"/>
                </a:lnTo>
                <a:lnTo>
                  <a:pt x="23" y="30"/>
                </a:lnTo>
                <a:lnTo>
                  <a:pt x="22" y="30"/>
                </a:lnTo>
                <a:lnTo>
                  <a:pt x="20" y="30"/>
                </a:lnTo>
                <a:lnTo>
                  <a:pt x="18" y="32"/>
                </a:lnTo>
                <a:lnTo>
                  <a:pt x="17" y="32"/>
                </a:lnTo>
                <a:lnTo>
                  <a:pt x="17" y="30"/>
                </a:lnTo>
                <a:lnTo>
                  <a:pt x="15" y="30"/>
                </a:lnTo>
                <a:lnTo>
                  <a:pt x="13" y="30"/>
                </a:lnTo>
                <a:lnTo>
                  <a:pt x="13" y="28"/>
                </a:lnTo>
                <a:lnTo>
                  <a:pt x="12" y="27"/>
                </a:lnTo>
                <a:lnTo>
                  <a:pt x="10" y="27"/>
                </a:lnTo>
                <a:lnTo>
                  <a:pt x="8" y="27"/>
                </a:lnTo>
                <a:lnTo>
                  <a:pt x="7" y="27"/>
                </a:lnTo>
                <a:lnTo>
                  <a:pt x="5" y="25"/>
                </a:lnTo>
                <a:lnTo>
                  <a:pt x="3" y="25"/>
                </a:lnTo>
                <a:lnTo>
                  <a:pt x="0" y="23"/>
                </a:lnTo>
                <a:lnTo>
                  <a:pt x="2" y="22"/>
                </a:lnTo>
                <a:lnTo>
                  <a:pt x="2" y="20"/>
                </a:lnTo>
                <a:lnTo>
                  <a:pt x="3" y="22"/>
                </a:lnTo>
                <a:lnTo>
                  <a:pt x="5" y="22"/>
                </a:lnTo>
                <a:lnTo>
                  <a:pt x="7" y="22"/>
                </a:lnTo>
                <a:lnTo>
                  <a:pt x="5" y="22"/>
                </a:lnTo>
                <a:lnTo>
                  <a:pt x="5" y="20"/>
                </a:lnTo>
                <a:lnTo>
                  <a:pt x="7" y="20"/>
                </a:lnTo>
                <a:lnTo>
                  <a:pt x="7" y="18"/>
                </a:lnTo>
                <a:lnTo>
                  <a:pt x="5" y="18"/>
                </a:lnTo>
                <a:lnTo>
                  <a:pt x="5" y="17"/>
                </a:lnTo>
                <a:lnTo>
                  <a:pt x="7" y="17"/>
                </a:lnTo>
                <a:lnTo>
                  <a:pt x="7" y="15"/>
                </a:lnTo>
                <a:lnTo>
                  <a:pt x="5" y="15"/>
                </a:lnTo>
                <a:lnTo>
                  <a:pt x="3" y="15"/>
                </a:lnTo>
                <a:lnTo>
                  <a:pt x="3" y="13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10"/>
                </a:lnTo>
                <a:lnTo>
                  <a:pt x="5" y="10"/>
                </a:lnTo>
                <a:lnTo>
                  <a:pt x="7" y="10"/>
                </a:lnTo>
                <a:lnTo>
                  <a:pt x="7" y="12"/>
                </a:lnTo>
                <a:lnTo>
                  <a:pt x="7" y="10"/>
                </a:lnTo>
                <a:lnTo>
                  <a:pt x="8" y="10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3" y="10"/>
                </a:lnTo>
                <a:lnTo>
                  <a:pt x="15" y="10"/>
                </a:lnTo>
                <a:lnTo>
                  <a:pt x="17" y="10"/>
                </a:lnTo>
                <a:lnTo>
                  <a:pt x="17" y="12"/>
                </a:lnTo>
                <a:lnTo>
                  <a:pt x="18" y="12"/>
                </a:lnTo>
                <a:lnTo>
                  <a:pt x="17" y="12"/>
                </a:lnTo>
                <a:lnTo>
                  <a:pt x="18" y="12"/>
                </a:lnTo>
                <a:lnTo>
                  <a:pt x="18" y="13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3" y="12"/>
                </a:lnTo>
                <a:lnTo>
                  <a:pt x="23" y="10"/>
                </a:lnTo>
                <a:lnTo>
                  <a:pt x="22" y="10"/>
                </a:lnTo>
                <a:lnTo>
                  <a:pt x="22" y="12"/>
                </a:lnTo>
                <a:lnTo>
                  <a:pt x="22" y="10"/>
                </a:lnTo>
                <a:lnTo>
                  <a:pt x="22" y="12"/>
                </a:lnTo>
                <a:lnTo>
                  <a:pt x="20" y="12"/>
                </a:lnTo>
                <a:lnTo>
                  <a:pt x="18" y="12"/>
                </a:lnTo>
                <a:lnTo>
                  <a:pt x="17" y="10"/>
                </a:lnTo>
                <a:lnTo>
                  <a:pt x="18" y="10"/>
                </a:lnTo>
                <a:lnTo>
                  <a:pt x="17" y="10"/>
                </a:lnTo>
                <a:lnTo>
                  <a:pt x="17" y="8"/>
                </a:lnTo>
                <a:lnTo>
                  <a:pt x="15" y="8"/>
                </a:lnTo>
                <a:lnTo>
                  <a:pt x="15" y="7"/>
                </a:lnTo>
                <a:lnTo>
                  <a:pt x="15" y="5"/>
                </a:lnTo>
                <a:lnTo>
                  <a:pt x="13" y="5"/>
                </a:lnTo>
                <a:lnTo>
                  <a:pt x="13" y="3"/>
                </a:lnTo>
                <a:lnTo>
                  <a:pt x="13" y="5"/>
                </a:lnTo>
                <a:lnTo>
                  <a:pt x="13" y="3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0" y="3"/>
                </a:lnTo>
                <a:lnTo>
                  <a:pt x="18" y="3"/>
                </a:lnTo>
                <a:lnTo>
                  <a:pt x="18" y="5"/>
                </a:lnTo>
                <a:lnTo>
                  <a:pt x="18" y="3"/>
                </a:lnTo>
                <a:lnTo>
                  <a:pt x="18" y="5"/>
                </a:lnTo>
                <a:lnTo>
                  <a:pt x="17" y="5"/>
                </a:lnTo>
                <a:lnTo>
                  <a:pt x="18" y="5"/>
                </a:lnTo>
                <a:lnTo>
                  <a:pt x="18" y="7"/>
                </a:lnTo>
                <a:lnTo>
                  <a:pt x="20" y="7"/>
                </a:lnTo>
                <a:lnTo>
                  <a:pt x="22" y="7"/>
                </a:lnTo>
                <a:lnTo>
                  <a:pt x="20" y="7"/>
                </a:lnTo>
                <a:lnTo>
                  <a:pt x="22" y="7"/>
                </a:lnTo>
                <a:lnTo>
                  <a:pt x="23" y="7"/>
                </a:lnTo>
                <a:lnTo>
                  <a:pt x="23" y="8"/>
                </a:lnTo>
                <a:lnTo>
                  <a:pt x="23" y="7"/>
                </a:lnTo>
                <a:lnTo>
                  <a:pt x="25" y="7"/>
                </a:lnTo>
                <a:lnTo>
                  <a:pt x="25" y="8"/>
                </a:lnTo>
                <a:lnTo>
                  <a:pt x="25" y="7"/>
                </a:lnTo>
                <a:lnTo>
                  <a:pt x="27" y="7"/>
                </a:lnTo>
                <a:lnTo>
                  <a:pt x="27" y="8"/>
                </a:lnTo>
                <a:lnTo>
                  <a:pt x="27" y="7"/>
                </a:lnTo>
                <a:lnTo>
                  <a:pt x="27" y="8"/>
                </a:lnTo>
                <a:lnTo>
                  <a:pt x="27" y="7"/>
                </a:lnTo>
                <a:lnTo>
                  <a:pt x="27" y="8"/>
                </a:lnTo>
                <a:lnTo>
                  <a:pt x="27" y="7"/>
                </a:lnTo>
                <a:lnTo>
                  <a:pt x="27" y="8"/>
                </a:lnTo>
                <a:lnTo>
                  <a:pt x="27" y="7"/>
                </a:lnTo>
                <a:lnTo>
                  <a:pt x="29" y="7"/>
                </a:lnTo>
                <a:lnTo>
                  <a:pt x="30" y="7"/>
                </a:lnTo>
                <a:lnTo>
                  <a:pt x="32" y="7"/>
                </a:lnTo>
                <a:lnTo>
                  <a:pt x="32" y="5"/>
                </a:lnTo>
                <a:lnTo>
                  <a:pt x="34" y="5"/>
                </a:lnTo>
                <a:lnTo>
                  <a:pt x="35" y="5"/>
                </a:lnTo>
                <a:lnTo>
                  <a:pt x="35" y="7"/>
                </a:lnTo>
                <a:lnTo>
                  <a:pt x="37" y="7"/>
                </a:lnTo>
                <a:lnTo>
                  <a:pt x="37" y="5"/>
                </a:lnTo>
                <a:lnTo>
                  <a:pt x="35" y="7"/>
                </a:lnTo>
                <a:lnTo>
                  <a:pt x="37" y="5"/>
                </a:lnTo>
                <a:lnTo>
                  <a:pt x="39" y="5"/>
                </a:lnTo>
                <a:close/>
              </a:path>
            </a:pathLst>
          </a:custGeom>
          <a:solidFill>
            <a:srgbClr val="4FD7D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4"/>
          <p:cNvSpPr>
            <a:spLocks noEditPoints="1"/>
          </p:cNvSpPr>
          <p:nvPr/>
        </p:nvSpPr>
        <p:spPr bwMode="auto">
          <a:xfrm>
            <a:off x="5006976" y="5708651"/>
            <a:ext cx="55563" cy="65088"/>
          </a:xfrm>
          <a:custGeom>
            <a:avLst/>
            <a:gdLst/>
            <a:ahLst/>
            <a:cxnLst>
              <a:cxn ang="0">
                <a:pos x="5" y="33"/>
              </a:cxn>
              <a:cxn ang="0">
                <a:pos x="5" y="35"/>
              </a:cxn>
              <a:cxn ang="0">
                <a:pos x="12" y="1"/>
              </a:cxn>
              <a:cxn ang="0">
                <a:pos x="13" y="5"/>
              </a:cxn>
              <a:cxn ang="0">
                <a:pos x="17" y="8"/>
              </a:cxn>
              <a:cxn ang="0">
                <a:pos x="20" y="11"/>
              </a:cxn>
              <a:cxn ang="0">
                <a:pos x="22" y="15"/>
              </a:cxn>
              <a:cxn ang="0">
                <a:pos x="25" y="16"/>
              </a:cxn>
              <a:cxn ang="0">
                <a:pos x="28" y="18"/>
              </a:cxn>
              <a:cxn ang="0">
                <a:pos x="30" y="20"/>
              </a:cxn>
              <a:cxn ang="0">
                <a:pos x="32" y="25"/>
              </a:cxn>
              <a:cxn ang="0">
                <a:pos x="35" y="26"/>
              </a:cxn>
              <a:cxn ang="0">
                <a:pos x="33" y="30"/>
              </a:cxn>
              <a:cxn ang="0">
                <a:pos x="30" y="33"/>
              </a:cxn>
              <a:cxn ang="0">
                <a:pos x="28" y="36"/>
              </a:cxn>
              <a:cxn ang="0">
                <a:pos x="25" y="38"/>
              </a:cxn>
              <a:cxn ang="0">
                <a:pos x="25" y="36"/>
              </a:cxn>
              <a:cxn ang="0">
                <a:pos x="27" y="36"/>
              </a:cxn>
              <a:cxn ang="0">
                <a:pos x="25" y="35"/>
              </a:cxn>
              <a:cxn ang="0">
                <a:pos x="23" y="35"/>
              </a:cxn>
              <a:cxn ang="0">
                <a:pos x="18" y="33"/>
              </a:cxn>
              <a:cxn ang="0">
                <a:pos x="15" y="31"/>
              </a:cxn>
              <a:cxn ang="0">
                <a:pos x="13" y="35"/>
              </a:cxn>
              <a:cxn ang="0">
                <a:pos x="13" y="36"/>
              </a:cxn>
              <a:cxn ang="0">
                <a:pos x="15" y="38"/>
              </a:cxn>
              <a:cxn ang="0">
                <a:pos x="17" y="41"/>
              </a:cxn>
              <a:cxn ang="0">
                <a:pos x="12" y="40"/>
              </a:cxn>
              <a:cxn ang="0">
                <a:pos x="10" y="36"/>
              </a:cxn>
              <a:cxn ang="0">
                <a:pos x="8" y="36"/>
              </a:cxn>
              <a:cxn ang="0">
                <a:pos x="7" y="35"/>
              </a:cxn>
              <a:cxn ang="0">
                <a:pos x="5" y="31"/>
              </a:cxn>
              <a:cxn ang="0">
                <a:pos x="3" y="31"/>
              </a:cxn>
              <a:cxn ang="0">
                <a:pos x="3" y="30"/>
              </a:cxn>
              <a:cxn ang="0">
                <a:pos x="8" y="30"/>
              </a:cxn>
              <a:cxn ang="0">
                <a:pos x="10" y="25"/>
              </a:cxn>
              <a:cxn ang="0">
                <a:pos x="7" y="23"/>
              </a:cxn>
              <a:cxn ang="0">
                <a:pos x="7" y="21"/>
              </a:cxn>
              <a:cxn ang="0">
                <a:pos x="7" y="20"/>
              </a:cxn>
              <a:cxn ang="0">
                <a:pos x="7" y="18"/>
              </a:cxn>
              <a:cxn ang="0">
                <a:pos x="7" y="16"/>
              </a:cxn>
              <a:cxn ang="0">
                <a:pos x="7" y="11"/>
              </a:cxn>
              <a:cxn ang="0">
                <a:pos x="3" y="10"/>
              </a:cxn>
              <a:cxn ang="0">
                <a:pos x="2" y="6"/>
              </a:cxn>
              <a:cxn ang="0">
                <a:pos x="2" y="3"/>
              </a:cxn>
              <a:cxn ang="0">
                <a:pos x="5" y="3"/>
              </a:cxn>
              <a:cxn ang="0">
                <a:pos x="8" y="1"/>
              </a:cxn>
            </a:cxnLst>
            <a:rect l="0" t="0" r="r" b="b"/>
            <a:pathLst>
              <a:path w="35" h="41">
                <a:moveTo>
                  <a:pt x="5" y="33"/>
                </a:moveTo>
                <a:lnTo>
                  <a:pt x="5" y="35"/>
                </a:lnTo>
                <a:lnTo>
                  <a:pt x="5" y="33"/>
                </a:lnTo>
                <a:lnTo>
                  <a:pt x="5" y="35"/>
                </a:lnTo>
                <a:lnTo>
                  <a:pt x="5" y="33"/>
                </a:lnTo>
                <a:lnTo>
                  <a:pt x="5" y="35"/>
                </a:lnTo>
                <a:lnTo>
                  <a:pt x="5" y="33"/>
                </a:lnTo>
                <a:close/>
                <a:moveTo>
                  <a:pt x="10" y="1"/>
                </a:moveTo>
                <a:lnTo>
                  <a:pt x="12" y="1"/>
                </a:lnTo>
                <a:lnTo>
                  <a:pt x="12" y="3"/>
                </a:lnTo>
                <a:lnTo>
                  <a:pt x="12" y="5"/>
                </a:lnTo>
                <a:lnTo>
                  <a:pt x="13" y="5"/>
                </a:lnTo>
                <a:lnTo>
                  <a:pt x="15" y="6"/>
                </a:lnTo>
                <a:lnTo>
                  <a:pt x="15" y="8"/>
                </a:lnTo>
                <a:lnTo>
                  <a:pt x="17" y="8"/>
                </a:lnTo>
                <a:lnTo>
                  <a:pt x="17" y="10"/>
                </a:lnTo>
                <a:lnTo>
                  <a:pt x="18" y="10"/>
                </a:lnTo>
                <a:lnTo>
                  <a:pt x="20" y="11"/>
                </a:lnTo>
                <a:lnTo>
                  <a:pt x="20" y="13"/>
                </a:lnTo>
                <a:lnTo>
                  <a:pt x="22" y="13"/>
                </a:lnTo>
                <a:lnTo>
                  <a:pt x="22" y="15"/>
                </a:lnTo>
                <a:lnTo>
                  <a:pt x="23" y="15"/>
                </a:lnTo>
                <a:lnTo>
                  <a:pt x="25" y="15"/>
                </a:lnTo>
                <a:lnTo>
                  <a:pt x="25" y="16"/>
                </a:lnTo>
                <a:lnTo>
                  <a:pt x="27" y="16"/>
                </a:lnTo>
                <a:lnTo>
                  <a:pt x="27" y="18"/>
                </a:lnTo>
                <a:lnTo>
                  <a:pt x="28" y="18"/>
                </a:lnTo>
                <a:lnTo>
                  <a:pt x="30" y="20"/>
                </a:lnTo>
                <a:lnTo>
                  <a:pt x="28" y="20"/>
                </a:lnTo>
                <a:lnTo>
                  <a:pt x="30" y="20"/>
                </a:lnTo>
                <a:lnTo>
                  <a:pt x="30" y="21"/>
                </a:lnTo>
                <a:lnTo>
                  <a:pt x="32" y="23"/>
                </a:lnTo>
                <a:lnTo>
                  <a:pt x="32" y="25"/>
                </a:lnTo>
                <a:lnTo>
                  <a:pt x="33" y="25"/>
                </a:lnTo>
                <a:lnTo>
                  <a:pt x="35" y="25"/>
                </a:lnTo>
                <a:lnTo>
                  <a:pt x="35" y="26"/>
                </a:lnTo>
                <a:lnTo>
                  <a:pt x="35" y="28"/>
                </a:lnTo>
                <a:lnTo>
                  <a:pt x="33" y="28"/>
                </a:lnTo>
                <a:lnTo>
                  <a:pt x="33" y="30"/>
                </a:lnTo>
                <a:lnTo>
                  <a:pt x="32" y="30"/>
                </a:lnTo>
                <a:lnTo>
                  <a:pt x="32" y="31"/>
                </a:lnTo>
                <a:lnTo>
                  <a:pt x="30" y="33"/>
                </a:lnTo>
                <a:lnTo>
                  <a:pt x="30" y="35"/>
                </a:lnTo>
                <a:lnTo>
                  <a:pt x="28" y="35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5" y="38"/>
                </a:lnTo>
                <a:lnTo>
                  <a:pt x="23" y="38"/>
                </a:lnTo>
                <a:lnTo>
                  <a:pt x="23" y="36"/>
                </a:lnTo>
                <a:lnTo>
                  <a:pt x="25" y="36"/>
                </a:lnTo>
                <a:lnTo>
                  <a:pt x="25" y="38"/>
                </a:lnTo>
                <a:lnTo>
                  <a:pt x="25" y="36"/>
                </a:lnTo>
                <a:lnTo>
                  <a:pt x="27" y="36"/>
                </a:lnTo>
                <a:lnTo>
                  <a:pt x="28" y="36"/>
                </a:lnTo>
                <a:lnTo>
                  <a:pt x="27" y="35"/>
                </a:lnTo>
                <a:lnTo>
                  <a:pt x="25" y="35"/>
                </a:lnTo>
                <a:lnTo>
                  <a:pt x="23" y="35"/>
                </a:lnTo>
                <a:lnTo>
                  <a:pt x="22" y="35"/>
                </a:lnTo>
                <a:lnTo>
                  <a:pt x="23" y="35"/>
                </a:lnTo>
                <a:lnTo>
                  <a:pt x="22" y="35"/>
                </a:lnTo>
                <a:lnTo>
                  <a:pt x="20" y="35"/>
                </a:lnTo>
                <a:lnTo>
                  <a:pt x="18" y="33"/>
                </a:lnTo>
                <a:lnTo>
                  <a:pt x="17" y="33"/>
                </a:lnTo>
                <a:lnTo>
                  <a:pt x="15" y="33"/>
                </a:lnTo>
                <a:lnTo>
                  <a:pt x="15" y="31"/>
                </a:lnTo>
                <a:lnTo>
                  <a:pt x="13" y="31"/>
                </a:lnTo>
                <a:lnTo>
                  <a:pt x="13" y="33"/>
                </a:lnTo>
                <a:lnTo>
                  <a:pt x="13" y="35"/>
                </a:lnTo>
                <a:lnTo>
                  <a:pt x="15" y="35"/>
                </a:lnTo>
                <a:lnTo>
                  <a:pt x="15" y="36"/>
                </a:lnTo>
                <a:lnTo>
                  <a:pt x="13" y="36"/>
                </a:lnTo>
                <a:lnTo>
                  <a:pt x="12" y="36"/>
                </a:lnTo>
                <a:lnTo>
                  <a:pt x="13" y="38"/>
                </a:lnTo>
                <a:lnTo>
                  <a:pt x="15" y="38"/>
                </a:lnTo>
                <a:lnTo>
                  <a:pt x="17" y="38"/>
                </a:lnTo>
                <a:lnTo>
                  <a:pt x="17" y="40"/>
                </a:lnTo>
                <a:lnTo>
                  <a:pt x="17" y="41"/>
                </a:lnTo>
                <a:lnTo>
                  <a:pt x="15" y="41"/>
                </a:lnTo>
                <a:lnTo>
                  <a:pt x="13" y="40"/>
                </a:lnTo>
                <a:lnTo>
                  <a:pt x="12" y="40"/>
                </a:lnTo>
                <a:lnTo>
                  <a:pt x="12" y="38"/>
                </a:lnTo>
                <a:lnTo>
                  <a:pt x="10" y="38"/>
                </a:lnTo>
                <a:lnTo>
                  <a:pt x="10" y="36"/>
                </a:lnTo>
                <a:lnTo>
                  <a:pt x="8" y="36"/>
                </a:lnTo>
                <a:lnTo>
                  <a:pt x="7" y="36"/>
                </a:lnTo>
                <a:lnTo>
                  <a:pt x="8" y="36"/>
                </a:lnTo>
                <a:lnTo>
                  <a:pt x="7" y="38"/>
                </a:lnTo>
                <a:lnTo>
                  <a:pt x="7" y="36"/>
                </a:lnTo>
                <a:lnTo>
                  <a:pt x="7" y="35"/>
                </a:lnTo>
                <a:lnTo>
                  <a:pt x="7" y="33"/>
                </a:lnTo>
                <a:lnTo>
                  <a:pt x="5" y="33"/>
                </a:lnTo>
                <a:lnTo>
                  <a:pt x="5" y="31"/>
                </a:lnTo>
                <a:lnTo>
                  <a:pt x="5" y="33"/>
                </a:lnTo>
                <a:lnTo>
                  <a:pt x="5" y="31"/>
                </a:lnTo>
                <a:lnTo>
                  <a:pt x="3" y="31"/>
                </a:lnTo>
                <a:lnTo>
                  <a:pt x="5" y="31"/>
                </a:lnTo>
                <a:lnTo>
                  <a:pt x="3" y="31"/>
                </a:lnTo>
                <a:lnTo>
                  <a:pt x="3" y="30"/>
                </a:lnTo>
                <a:lnTo>
                  <a:pt x="5" y="30"/>
                </a:lnTo>
                <a:lnTo>
                  <a:pt x="7" y="30"/>
                </a:lnTo>
                <a:lnTo>
                  <a:pt x="8" y="30"/>
                </a:lnTo>
                <a:lnTo>
                  <a:pt x="7" y="28"/>
                </a:lnTo>
                <a:lnTo>
                  <a:pt x="10" y="26"/>
                </a:lnTo>
                <a:lnTo>
                  <a:pt x="10" y="25"/>
                </a:lnTo>
                <a:lnTo>
                  <a:pt x="8" y="25"/>
                </a:lnTo>
                <a:lnTo>
                  <a:pt x="7" y="25"/>
                </a:lnTo>
                <a:lnTo>
                  <a:pt x="7" y="23"/>
                </a:lnTo>
                <a:lnTo>
                  <a:pt x="7" y="21"/>
                </a:lnTo>
                <a:lnTo>
                  <a:pt x="7" y="23"/>
                </a:lnTo>
                <a:lnTo>
                  <a:pt x="7" y="21"/>
                </a:lnTo>
                <a:lnTo>
                  <a:pt x="5" y="21"/>
                </a:lnTo>
                <a:lnTo>
                  <a:pt x="7" y="21"/>
                </a:lnTo>
                <a:lnTo>
                  <a:pt x="7" y="20"/>
                </a:lnTo>
                <a:lnTo>
                  <a:pt x="5" y="20"/>
                </a:lnTo>
                <a:lnTo>
                  <a:pt x="7" y="20"/>
                </a:lnTo>
                <a:lnTo>
                  <a:pt x="7" y="18"/>
                </a:lnTo>
                <a:lnTo>
                  <a:pt x="8" y="18"/>
                </a:lnTo>
                <a:lnTo>
                  <a:pt x="7" y="18"/>
                </a:lnTo>
                <a:lnTo>
                  <a:pt x="7" y="16"/>
                </a:lnTo>
                <a:lnTo>
                  <a:pt x="7" y="15"/>
                </a:lnTo>
                <a:lnTo>
                  <a:pt x="7" y="13"/>
                </a:lnTo>
                <a:lnTo>
                  <a:pt x="7" y="11"/>
                </a:lnTo>
                <a:lnTo>
                  <a:pt x="5" y="11"/>
                </a:lnTo>
                <a:lnTo>
                  <a:pt x="5" y="10"/>
                </a:lnTo>
                <a:lnTo>
                  <a:pt x="3" y="10"/>
                </a:lnTo>
                <a:lnTo>
                  <a:pt x="3" y="8"/>
                </a:lnTo>
                <a:lnTo>
                  <a:pt x="2" y="8"/>
                </a:lnTo>
                <a:lnTo>
                  <a:pt x="2" y="6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3" y="3"/>
                </a:lnTo>
                <a:lnTo>
                  <a:pt x="5" y="5"/>
                </a:lnTo>
                <a:lnTo>
                  <a:pt x="5" y="3"/>
                </a:lnTo>
                <a:lnTo>
                  <a:pt x="7" y="3"/>
                </a:lnTo>
                <a:lnTo>
                  <a:pt x="7" y="1"/>
                </a:lnTo>
                <a:lnTo>
                  <a:pt x="8" y="1"/>
                </a:lnTo>
                <a:lnTo>
                  <a:pt x="8" y="0"/>
                </a:lnTo>
                <a:lnTo>
                  <a:pt x="10" y="1"/>
                </a:lnTo>
                <a:close/>
              </a:path>
            </a:pathLst>
          </a:custGeom>
          <a:solidFill>
            <a:srgbClr val="59F06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5"/>
          <p:cNvSpPr>
            <a:spLocks noEditPoints="1"/>
          </p:cNvSpPr>
          <p:nvPr/>
        </p:nvSpPr>
        <p:spPr bwMode="auto">
          <a:xfrm>
            <a:off x="5232401" y="5907088"/>
            <a:ext cx="58738" cy="66675"/>
          </a:xfrm>
          <a:custGeom>
            <a:avLst/>
            <a:gdLst/>
            <a:ahLst/>
            <a:cxnLst>
              <a:cxn ang="0">
                <a:pos x="32" y="20"/>
              </a:cxn>
              <a:cxn ang="0">
                <a:pos x="32" y="17"/>
              </a:cxn>
              <a:cxn ang="0">
                <a:pos x="33" y="17"/>
              </a:cxn>
              <a:cxn ang="0">
                <a:pos x="35" y="15"/>
              </a:cxn>
              <a:cxn ang="0">
                <a:pos x="35" y="17"/>
              </a:cxn>
              <a:cxn ang="0">
                <a:pos x="33" y="15"/>
              </a:cxn>
              <a:cxn ang="0">
                <a:pos x="21" y="12"/>
              </a:cxn>
              <a:cxn ang="0">
                <a:pos x="21" y="10"/>
              </a:cxn>
              <a:cxn ang="0">
                <a:pos x="13" y="10"/>
              </a:cxn>
              <a:cxn ang="0">
                <a:pos x="16" y="12"/>
              </a:cxn>
              <a:cxn ang="0">
                <a:pos x="16" y="10"/>
              </a:cxn>
              <a:cxn ang="0">
                <a:pos x="18" y="13"/>
              </a:cxn>
              <a:cxn ang="0">
                <a:pos x="21" y="15"/>
              </a:cxn>
              <a:cxn ang="0">
                <a:pos x="23" y="15"/>
              </a:cxn>
              <a:cxn ang="0">
                <a:pos x="27" y="18"/>
              </a:cxn>
              <a:cxn ang="0">
                <a:pos x="30" y="22"/>
              </a:cxn>
              <a:cxn ang="0">
                <a:pos x="27" y="23"/>
              </a:cxn>
              <a:cxn ang="0">
                <a:pos x="21" y="23"/>
              </a:cxn>
              <a:cxn ang="0">
                <a:pos x="18" y="22"/>
              </a:cxn>
              <a:cxn ang="0">
                <a:pos x="15" y="23"/>
              </a:cxn>
              <a:cxn ang="0">
                <a:pos x="18" y="25"/>
              </a:cxn>
              <a:cxn ang="0">
                <a:pos x="21" y="27"/>
              </a:cxn>
              <a:cxn ang="0">
                <a:pos x="25" y="28"/>
              </a:cxn>
              <a:cxn ang="0">
                <a:pos x="25" y="35"/>
              </a:cxn>
              <a:cxn ang="0">
                <a:pos x="27" y="38"/>
              </a:cxn>
              <a:cxn ang="0">
                <a:pos x="21" y="40"/>
              </a:cxn>
              <a:cxn ang="0">
                <a:pos x="16" y="42"/>
              </a:cxn>
              <a:cxn ang="0">
                <a:pos x="15" y="37"/>
              </a:cxn>
              <a:cxn ang="0">
                <a:pos x="13" y="32"/>
              </a:cxn>
              <a:cxn ang="0">
                <a:pos x="10" y="35"/>
              </a:cxn>
              <a:cxn ang="0">
                <a:pos x="10" y="33"/>
              </a:cxn>
              <a:cxn ang="0">
                <a:pos x="8" y="30"/>
              </a:cxn>
              <a:cxn ang="0">
                <a:pos x="6" y="27"/>
              </a:cxn>
              <a:cxn ang="0">
                <a:pos x="3" y="25"/>
              </a:cxn>
              <a:cxn ang="0">
                <a:pos x="1" y="22"/>
              </a:cxn>
              <a:cxn ang="0">
                <a:pos x="0" y="18"/>
              </a:cxn>
              <a:cxn ang="0">
                <a:pos x="3" y="17"/>
              </a:cxn>
              <a:cxn ang="0">
                <a:pos x="6" y="15"/>
              </a:cxn>
              <a:cxn ang="0">
                <a:pos x="5" y="12"/>
              </a:cxn>
              <a:cxn ang="0">
                <a:pos x="5" y="10"/>
              </a:cxn>
              <a:cxn ang="0">
                <a:pos x="8" y="12"/>
              </a:cxn>
              <a:cxn ang="0">
                <a:pos x="8" y="13"/>
              </a:cxn>
              <a:cxn ang="0">
                <a:pos x="11" y="15"/>
              </a:cxn>
              <a:cxn ang="0">
                <a:pos x="13" y="15"/>
              </a:cxn>
              <a:cxn ang="0">
                <a:pos x="11" y="12"/>
              </a:cxn>
              <a:cxn ang="0">
                <a:pos x="11" y="10"/>
              </a:cxn>
              <a:cxn ang="0">
                <a:pos x="10" y="7"/>
              </a:cxn>
              <a:cxn ang="0">
                <a:pos x="21" y="2"/>
              </a:cxn>
              <a:cxn ang="0">
                <a:pos x="23" y="2"/>
              </a:cxn>
              <a:cxn ang="0">
                <a:pos x="21" y="2"/>
              </a:cxn>
              <a:cxn ang="0">
                <a:pos x="21" y="2"/>
              </a:cxn>
            </a:cxnLst>
            <a:rect l="0" t="0" r="r" b="b"/>
            <a:pathLst>
              <a:path w="37" h="42">
                <a:moveTo>
                  <a:pt x="32" y="20"/>
                </a:moveTo>
                <a:lnTo>
                  <a:pt x="30" y="20"/>
                </a:lnTo>
                <a:lnTo>
                  <a:pt x="32" y="20"/>
                </a:lnTo>
                <a:close/>
                <a:moveTo>
                  <a:pt x="33" y="17"/>
                </a:moveTo>
                <a:lnTo>
                  <a:pt x="33" y="18"/>
                </a:lnTo>
                <a:lnTo>
                  <a:pt x="32" y="17"/>
                </a:lnTo>
                <a:lnTo>
                  <a:pt x="32" y="18"/>
                </a:lnTo>
                <a:lnTo>
                  <a:pt x="32" y="17"/>
                </a:lnTo>
                <a:lnTo>
                  <a:pt x="33" y="17"/>
                </a:lnTo>
                <a:close/>
                <a:moveTo>
                  <a:pt x="35" y="15"/>
                </a:moveTo>
                <a:lnTo>
                  <a:pt x="35" y="17"/>
                </a:lnTo>
                <a:lnTo>
                  <a:pt x="35" y="15"/>
                </a:lnTo>
                <a:lnTo>
                  <a:pt x="37" y="15"/>
                </a:lnTo>
                <a:lnTo>
                  <a:pt x="37" y="17"/>
                </a:lnTo>
                <a:lnTo>
                  <a:pt x="35" y="17"/>
                </a:lnTo>
                <a:lnTo>
                  <a:pt x="35" y="15"/>
                </a:lnTo>
                <a:close/>
                <a:moveTo>
                  <a:pt x="35" y="15"/>
                </a:moveTo>
                <a:lnTo>
                  <a:pt x="33" y="15"/>
                </a:lnTo>
                <a:lnTo>
                  <a:pt x="35" y="15"/>
                </a:lnTo>
                <a:close/>
                <a:moveTo>
                  <a:pt x="21" y="13"/>
                </a:moveTo>
                <a:lnTo>
                  <a:pt x="21" y="12"/>
                </a:lnTo>
                <a:lnTo>
                  <a:pt x="21" y="13"/>
                </a:lnTo>
                <a:close/>
                <a:moveTo>
                  <a:pt x="20" y="10"/>
                </a:moveTo>
                <a:lnTo>
                  <a:pt x="21" y="10"/>
                </a:lnTo>
                <a:lnTo>
                  <a:pt x="20" y="10"/>
                </a:lnTo>
                <a:close/>
                <a:moveTo>
                  <a:pt x="11" y="10"/>
                </a:moveTo>
                <a:lnTo>
                  <a:pt x="13" y="10"/>
                </a:lnTo>
                <a:lnTo>
                  <a:pt x="13" y="12"/>
                </a:lnTo>
                <a:lnTo>
                  <a:pt x="15" y="12"/>
                </a:lnTo>
                <a:lnTo>
                  <a:pt x="16" y="12"/>
                </a:lnTo>
                <a:lnTo>
                  <a:pt x="15" y="12"/>
                </a:lnTo>
                <a:lnTo>
                  <a:pt x="15" y="10"/>
                </a:lnTo>
                <a:lnTo>
                  <a:pt x="16" y="10"/>
                </a:lnTo>
                <a:lnTo>
                  <a:pt x="16" y="12"/>
                </a:lnTo>
                <a:lnTo>
                  <a:pt x="18" y="12"/>
                </a:lnTo>
                <a:lnTo>
                  <a:pt x="18" y="13"/>
                </a:lnTo>
                <a:lnTo>
                  <a:pt x="20" y="13"/>
                </a:lnTo>
                <a:lnTo>
                  <a:pt x="20" y="15"/>
                </a:lnTo>
                <a:lnTo>
                  <a:pt x="21" y="15"/>
                </a:lnTo>
                <a:lnTo>
                  <a:pt x="21" y="17"/>
                </a:lnTo>
                <a:lnTo>
                  <a:pt x="21" y="15"/>
                </a:lnTo>
                <a:lnTo>
                  <a:pt x="23" y="15"/>
                </a:lnTo>
                <a:lnTo>
                  <a:pt x="23" y="17"/>
                </a:lnTo>
                <a:lnTo>
                  <a:pt x="25" y="17"/>
                </a:lnTo>
                <a:lnTo>
                  <a:pt x="27" y="18"/>
                </a:lnTo>
                <a:lnTo>
                  <a:pt x="28" y="20"/>
                </a:lnTo>
                <a:lnTo>
                  <a:pt x="28" y="22"/>
                </a:lnTo>
                <a:lnTo>
                  <a:pt x="30" y="22"/>
                </a:lnTo>
                <a:lnTo>
                  <a:pt x="28" y="22"/>
                </a:lnTo>
                <a:lnTo>
                  <a:pt x="28" y="23"/>
                </a:lnTo>
                <a:lnTo>
                  <a:pt x="27" y="23"/>
                </a:lnTo>
                <a:lnTo>
                  <a:pt x="25" y="23"/>
                </a:lnTo>
                <a:lnTo>
                  <a:pt x="23" y="23"/>
                </a:lnTo>
                <a:lnTo>
                  <a:pt x="21" y="23"/>
                </a:lnTo>
                <a:lnTo>
                  <a:pt x="21" y="22"/>
                </a:lnTo>
                <a:lnTo>
                  <a:pt x="20" y="22"/>
                </a:lnTo>
                <a:lnTo>
                  <a:pt x="18" y="22"/>
                </a:lnTo>
                <a:lnTo>
                  <a:pt x="16" y="22"/>
                </a:lnTo>
                <a:lnTo>
                  <a:pt x="15" y="22"/>
                </a:lnTo>
                <a:lnTo>
                  <a:pt x="15" y="23"/>
                </a:lnTo>
                <a:lnTo>
                  <a:pt x="15" y="25"/>
                </a:lnTo>
                <a:lnTo>
                  <a:pt x="16" y="25"/>
                </a:lnTo>
                <a:lnTo>
                  <a:pt x="18" y="25"/>
                </a:lnTo>
                <a:lnTo>
                  <a:pt x="18" y="27"/>
                </a:lnTo>
                <a:lnTo>
                  <a:pt x="20" y="27"/>
                </a:lnTo>
                <a:lnTo>
                  <a:pt x="21" y="27"/>
                </a:lnTo>
                <a:lnTo>
                  <a:pt x="23" y="27"/>
                </a:lnTo>
                <a:lnTo>
                  <a:pt x="23" y="28"/>
                </a:lnTo>
                <a:lnTo>
                  <a:pt x="25" y="28"/>
                </a:lnTo>
                <a:lnTo>
                  <a:pt x="25" y="30"/>
                </a:lnTo>
                <a:lnTo>
                  <a:pt x="25" y="33"/>
                </a:lnTo>
                <a:lnTo>
                  <a:pt x="25" y="35"/>
                </a:lnTo>
                <a:lnTo>
                  <a:pt x="28" y="35"/>
                </a:lnTo>
                <a:lnTo>
                  <a:pt x="28" y="38"/>
                </a:lnTo>
                <a:lnTo>
                  <a:pt x="27" y="38"/>
                </a:lnTo>
                <a:lnTo>
                  <a:pt x="27" y="40"/>
                </a:lnTo>
                <a:lnTo>
                  <a:pt x="25" y="40"/>
                </a:lnTo>
                <a:lnTo>
                  <a:pt x="21" y="40"/>
                </a:lnTo>
                <a:lnTo>
                  <a:pt x="21" y="42"/>
                </a:lnTo>
                <a:lnTo>
                  <a:pt x="20" y="42"/>
                </a:lnTo>
                <a:lnTo>
                  <a:pt x="16" y="42"/>
                </a:lnTo>
                <a:lnTo>
                  <a:pt x="16" y="40"/>
                </a:lnTo>
                <a:lnTo>
                  <a:pt x="16" y="38"/>
                </a:lnTo>
                <a:lnTo>
                  <a:pt x="15" y="37"/>
                </a:lnTo>
                <a:lnTo>
                  <a:pt x="13" y="37"/>
                </a:lnTo>
                <a:lnTo>
                  <a:pt x="13" y="35"/>
                </a:lnTo>
                <a:lnTo>
                  <a:pt x="13" y="32"/>
                </a:lnTo>
                <a:lnTo>
                  <a:pt x="11" y="32"/>
                </a:lnTo>
                <a:lnTo>
                  <a:pt x="11" y="35"/>
                </a:lnTo>
                <a:lnTo>
                  <a:pt x="10" y="35"/>
                </a:lnTo>
                <a:lnTo>
                  <a:pt x="8" y="35"/>
                </a:lnTo>
                <a:lnTo>
                  <a:pt x="8" y="33"/>
                </a:lnTo>
                <a:lnTo>
                  <a:pt x="10" y="33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8" y="28"/>
                </a:lnTo>
                <a:lnTo>
                  <a:pt x="6" y="28"/>
                </a:lnTo>
                <a:lnTo>
                  <a:pt x="6" y="27"/>
                </a:lnTo>
                <a:lnTo>
                  <a:pt x="6" y="25"/>
                </a:lnTo>
                <a:lnTo>
                  <a:pt x="5" y="25"/>
                </a:lnTo>
                <a:lnTo>
                  <a:pt x="3" y="25"/>
                </a:lnTo>
                <a:lnTo>
                  <a:pt x="3" y="23"/>
                </a:lnTo>
                <a:lnTo>
                  <a:pt x="3" y="22"/>
                </a:lnTo>
                <a:lnTo>
                  <a:pt x="1" y="22"/>
                </a:lnTo>
                <a:lnTo>
                  <a:pt x="1" y="20"/>
                </a:lnTo>
                <a:lnTo>
                  <a:pt x="0" y="20"/>
                </a:lnTo>
                <a:lnTo>
                  <a:pt x="0" y="18"/>
                </a:lnTo>
                <a:lnTo>
                  <a:pt x="0" y="17"/>
                </a:lnTo>
                <a:lnTo>
                  <a:pt x="1" y="17"/>
                </a:lnTo>
                <a:lnTo>
                  <a:pt x="3" y="17"/>
                </a:lnTo>
                <a:lnTo>
                  <a:pt x="3" y="15"/>
                </a:lnTo>
                <a:lnTo>
                  <a:pt x="5" y="15"/>
                </a:lnTo>
                <a:lnTo>
                  <a:pt x="6" y="15"/>
                </a:lnTo>
                <a:lnTo>
                  <a:pt x="5" y="15"/>
                </a:lnTo>
                <a:lnTo>
                  <a:pt x="5" y="13"/>
                </a:lnTo>
                <a:lnTo>
                  <a:pt x="5" y="12"/>
                </a:lnTo>
                <a:lnTo>
                  <a:pt x="6" y="12"/>
                </a:lnTo>
                <a:lnTo>
                  <a:pt x="6" y="10"/>
                </a:lnTo>
                <a:lnTo>
                  <a:pt x="5" y="10"/>
                </a:lnTo>
                <a:lnTo>
                  <a:pt x="6" y="10"/>
                </a:lnTo>
                <a:lnTo>
                  <a:pt x="6" y="12"/>
                </a:lnTo>
                <a:lnTo>
                  <a:pt x="8" y="12"/>
                </a:lnTo>
                <a:lnTo>
                  <a:pt x="8" y="13"/>
                </a:lnTo>
                <a:lnTo>
                  <a:pt x="10" y="13"/>
                </a:lnTo>
                <a:lnTo>
                  <a:pt x="8" y="13"/>
                </a:lnTo>
                <a:lnTo>
                  <a:pt x="10" y="13"/>
                </a:lnTo>
                <a:lnTo>
                  <a:pt x="11" y="13"/>
                </a:lnTo>
                <a:lnTo>
                  <a:pt x="11" y="15"/>
                </a:lnTo>
                <a:lnTo>
                  <a:pt x="11" y="13"/>
                </a:lnTo>
                <a:lnTo>
                  <a:pt x="11" y="15"/>
                </a:lnTo>
                <a:lnTo>
                  <a:pt x="13" y="15"/>
                </a:lnTo>
                <a:lnTo>
                  <a:pt x="13" y="13"/>
                </a:lnTo>
                <a:lnTo>
                  <a:pt x="13" y="12"/>
                </a:lnTo>
                <a:lnTo>
                  <a:pt x="11" y="12"/>
                </a:lnTo>
                <a:lnTo>
                  <a:pt x="11" y="10"/>
                </a:lnTo>
                <a:lnTo>
                  <a:pt x="10" y="10"/>
                </a:lnTo>
                <a:lnTo>
                  <a:pt x="11" y="10"/>
                </a:lnTo>
                <a:lnTo>
                  <a:pt x="10" y="10"/>
                </a:lnTo>
                <a:lnTo>
                  <a:pt x="11" y="10"/>
                </a:lnTo>
                <a:close/>
                <a:moveTo>
                  <a:pt x="10" y="7"/>
                </a:moveTo>
                <a:lnTo>
                  <a:pt x="10" y="8"/>
                </a:lnTo>
                <a:lnTo>
                  <a:pt x="10" y="7"/>
                </a:lnTo>
                <a:close/>
                <a:moveTo>
                  <a:pt x="21" y="2"/>
                </a:moveTo>
                <a:lnTo>
                  <a:pt x="21" y="3"/>
                </a:lnTo>
                <a:lnTo>
                  <a:pt x="23" y="3"/>
                </a:lnTo>
                <a:lnTo>
                  <a:pt x="23" y="2"/>
                </a:lnTo>
                <a:lnTo>
                  <a:pt x="23" y="3"/>
                </a:lnTo>
                <a:lnTo>
                  <a:pt x="21" y="3"/>
                </a:lnTo>
                <a:lnTo>
                  <a:pt x="21" y="2"/>
                </a:lnTo>
                <a:close/>
                <a:moveTo>
                  <a:pt x="20" y="0"/>
                </a:moveTo>
                <a:lnTo>
                  <a:pt x="21" y="0"/>
                </a:lnTo>
                <a:lnTo>
                  <a:pt x="21" y="2"/>
                </a:lnTo>
                <a:lnTo>
                  <a:pt x="20" y="2"/>
                </a:lnTo>
                <a:lnTo>
                  <a:pt x="20" y="0"/>
                </a:lnTo>
                <a:close/>
              </a:path>
            </a:pathLst>
          </a:custGeom>
          <a:solidFill>
            <a:srgbClr val="DE7CA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6"/>
          <p:cNvSpPr>
            <a:spLocks/>
          </p:cNvSpPr>
          <p:nvPr/>
        </p:nvSpPr>
        <p:spPr bwMode="auto">
          <a:xfrm>
            <a:off x="5462588" y="6230938"/>
            <a:ext cx="34925" cy="25400"/>
          </a:xfrm>
          <a:custGeom>
            <a:avLst/>
            <a:gdLst/>
            <a:ahLst/>
            <a:cxnLst>
              <a:cxn ang="0">
                <a:pos x="15" y="1"/>
              </a:cxn>
              <a:cxn ang="0">
                <a:pos x="15" y="3"/>
              </a:cxn>
              <a:cxn ang="0">
                <a:pos x="15" y="3"/>
              </a:cxn>
              <a:cxn ang="0">
                <a:pos x="17" y="3"/>
              </a:cxn>
              <a:cxn ang="0">
                <a:pos x="15" y="5"/>
              </a:cxn>
              <a:cxn ang="0">
                <a:pos x="15" y="5"/>
              </a:cxn>
              <a:cxn ang="0">
                <a:pos x="15" y="5"/>
              </a:cxn>
              <a:cxn ang="0">
                <a:pos x="15" y="5"/>
              </a:cxn>
              <a:cxn ang="0">
                <a:pos x="15" y="5"/>
              </a:cxn>
              <a:cxn ang="0">
                <a:pos x="17" y="6"/>
              </a:cxn>
              <a:cxn ang="0">
                <a:pos x="18" y="6"/>
              </a:cxn>
              <a:cxn ang="0">
                <a:pos x="18" y="5"/>
              </a:cxn>
              <a:cxn ang="0">
                <a:pos x="18" y="5"/>
              </a:cxn>
              <a:cxn ang="0">
                <a:pos x="18" y="5"/>
              </a:cxn>
              <a:cxn ang="0">
                <a:pos x="20" y="5"/>
              </a:cxn>
              <a:cxn ang="0">
                <a:pos x="20" y="6"/>
              </a:cxn>
              <a:cxn ang="0">
                <a:pos x="20" y="8"/>
              </a:cxn>
              <a:cxn ang="0">
                <a:pos x="20" y="10"/>
              </a:cxn>
              <a:cxn ang="0">
                <a:pos x="20" y="11"/>
              </a:cxn>
              <a:cxn ang="0">
                <a:pos x="20" y="15"/>
              </a:cxn>
              <a:cxn ang="0">
                <a:pos x="22" y="15"/>
              </a:cxn>
              <a:cxn ang="0">
                <a:pos x="20" y="16"/>
              </a:cxn>
              <a:cxn ang="0">
                <a:pos x="17" y="16"/>
              </a:cxn>
              <a:cxn ang="0">
                <a:pos x="15" y="16"/>
              </a:cxn>
              <a:cxn ang="0">
                <a:pos x="12" y="16"/>
              </a:cxn>
              <a:cxn ang="0">
                <a:pos x="8" y="16"/>
              </a:cxn>
              <a:cxn ang="0">
                <a:pos x="5" y="15"/>
              </a:cxn>
              <a:cxn ang="0">
                <a:pos x="3" y="15"/>
              </a:cxn>
              <a:cxn ang="0">
                <a:pos x="3" y="15"/>
              </a:cxn>
              <a:cxn ang="0">
                <a:pos x="2" y="15"/>
              </a:cxn>
              <a:cxn ang="0">
                <a:pos x="2" y="15"/>
              </a:cxn>
              <a:cxn ang="0">
                <a:pos x="0" y="13"/>
              </a:cxn>
              <a:cxn ang="0">
                <a:pos x="0" y="11"/>
              </a:cxn>
              <a:cxn ang="0">
                <a:pos x="2" y="13"/>
              </a:cxn>
              <a:cxn ang="0">
                <a:pos x="2" y="11"/>
              </a:cxn>
              <a:cxn ang="0">
                <a:pos x="2" y="11"/>
              </a:cxn>
              <a:cxn ang="0">
                <a:pos x="2" y="11"/>
              </a:cxn>
              <a:cxn ang="0">
                <a:pos x="3" y="11"/>
              </a:cxn>
              <a:cxn ang="0">
                <a:pos x="3" y="11"/>
              </a:cxn>
              <a:cxn ang="0">
                <a:pos x="2" y="10"/>
              </a:cxn>
              <a:cxn ang="0">
                <a:pos x="2" y="10"/>
              </a:cxn>
              <a:cxn ang="0">
                <a:pos x="2" y="8"/>
              </a:cxn>
              <a:cxn ang="0">
                <a:pos x="2" y="8"/>
              </a:cxn>
              <a:cxn ang="0">
                <a:pos x="2" y="8"/>
              </a:cxn>
              <a:cxn ang="0">
                <a:pos x="2" y="8"/>
              </a:cxn>
              <a:cxn ang="0">
                <a:pos x="2" y="6"/>
              </a:cxn>
              <a:cxn ang="0">
                <a:pos x="2" y="6"/>
              </a:cxn>
              <a:cxn ang="0">
                <a:pos x="2" y="5"/>
              </a:cxn>
              <a:cxn ang="0">
                <a:pos x="0" y="5"/>
              </a:cxn>
              <a:cxn ang="0">
                <a:pos x="0" y="5"/>
              </a:cxn>
              <a:cxn ang="0">
                <a:pos x="0" y="3"/>
              </a:cxn>
              <a:cxn ang="0">
                <a:pos x="0" y="3"/>
              </a:cxn>
              <a:cxn ang="0">
                <a:pos x="0" y="3"/>
              </a:cxn>
              <a:cxn ang="0">
                <a:pos x="0" y="3"/>
              </a:cxn>
              <a:cxn ang="0">
                <a:pos x="0" y="1"/>
              </a:cxn>
              <a:cxn ang="0">
                <a:pos x="0" y="1"/>
              </a:cxn>
              <a:cxn ang="0">
                <a:pos x="0" y="0"/>
              </a:cxn>
              <a:cxn ang="0">
                <a:pos x="0" y="0"/>
              </a:cxn>
              <a:cxn ang="0">
                <a:pos x="3" y="0"/>
              </a:cxn>
              <a:cxn ang="0">
                <a:pos x="12" y="0"/>
              </a:cxn>
              <a:cxn ang="0">
                <a:pos x="13" y="0"/>
              </a:cxn>
            </a:cxnLst>
            <a:rect l="0" t="0" r="r" b="b"/>
            <a:pathLst>
              <a:path w="22" h="16">
                <a:moveTo>
                  <a:pt x="15" y="0"/>
                </a:move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6"/>
                </a:lnTo>
                <a:lnTo>
                  <a:pt x="17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6"/>
                </a:lnTo>
                <a:lnTo>
                  <a:pt x="18" y="6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20" y="3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2" y="15"/>
                </a:lnTo>
                <a:lnTo>
                  <a:pt x="22" y="15"/>
                </a:lnTo>
                <a:lnTo>
                  <a:pt x="22" y="15"/>
                </a:lnTo>
                <a:lnTo>
                  <a:pt x="20" y="15"/>
                </a:lnTo>
                <a:lnTo>
                  <a:pt x="20" y="15"/>
                </a:lnTo>
                <a:lnTo>
                  <a:pt x="20" y="16"/>
                </a:lnTo>
                <a:lnTo>
                  <a:pt x="20" y="16"/>
                </a:lnTo>
                <a:lnTo>
                  <a:pt x="20" y="16"/>
                </a:lnTo>
                <a:lnTo>
                  <a:pt x="20" y="16"/>
                </a:lnTo>
                <a:lnTo>
                  <a:pt x="18" y="16"/>
                </a:lnTo>
                <a:lnTo>
                  <a:pt x="18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5" y="16"/>
                </a:lnTo>
                <a:lnTo>
                  <a:pt x="15" y="16"/>
                </a:lnTo>
                <a:lnTo>
                  <a:pt x="15" y="16"/>
                </a:lnTo>
                <a:lnTo>
                  <a:pt x="15" y="16"/>
                </a:lnTo>
                <a:lnTo>
                  <a:pt x="15" y="16"/>
                </a:lnTo>
                <a:lnTo>
                  <a:pt x="15" y="16"/>
                </a:lnTo>
                <a:lnTo>
                  <a:pt x="13" y="16"/>
                </a:lnTo>
                <a:lnTo>
                  <a:pt x="13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8" y="16"/>
                </a:lnTo>
                <a:lnTo>
                  <a:pt x="8" y="16"/>
                </a:lnTo>
                <a:lnTo>
                  <a:pt x="8" y="16"/>
                </a:lnTo>
                <a:lnTo>
                  <a:pt x="7" y="16"/>
                </a:lnTo>
                <a:lnTo>
                  <a:pt x="7" y="16"/>
                </a:lnTo>
                <a:lnTo>
                  <a:pt x="7" y="16"/>
                </a:lnTo>
                <a:lnTo>
                  <a:pt x="7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rgbClr val="88DBC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7"/>
          <p:cNvSpPr>
            <a:spLocks noEditPoints="1"/>
          </p:cNvSpPr>
          <p:nvPr/>
        </p:nvSpPr>
        <p:spPr bwMode="auto">
          <a:xfrm>
            <a:off x="5165726" y="6183313"/>
            <a:ext cx="371475" cy="179388"/>
          </a:xfrm>
          <a:custGeom>
            <a:avLst/>
            <a:gdLst/>
            <a:ahLst/>
            <a:cxnLst>
              <a:cxn ang="0">
                <a:pos x="175" y="110"/>
              </a:cxn>
              <a:cxn ang="0">
                <a:pos x="232" y="81"/>
              </a:cxn>
              <a:cxn ang="0">
                <a:pos x="230" y="80"/>
              </a:cxn>
              <a:cxn ang="0">
                <a:pos x="227" y="80"/>
              </a:cxn>
              <a:cxn ang="0">
                <a:pos x="229" y="80"/>
              </a:cxn>
              <a:cxn ang="0">
                <a:pos x="55" y="18"/>
              </a:cxn>
              <a:cxn ang="0">
                <a:pos x="70" y="20"/>
              </a:cxn>
              <a:cxn ang="0">
                <a:pos x="99" y="21"/>
              </a:cxn>
              <a:cxn ang="0">
                <a:pos x="110" y="21"/>
              </a:cxn>
              <a:cxn ang="0">
                <a:pos x="122" y="31"/>
              </a:cxn>
              <a:cxn ang="0">
                <a:pos x="124" y="40"/>
              </a:cxn>
              <a:cxn ang="0">
                <a:pos x="134" y="31"/>
              </a:cxn>
              <a:cxn ang="0">
                <a:pos x="149" y="26"/>
              </a:cxn>
              <a:cxn ang="0">
                <a:pos x="155" y="38"/>
              </a:cxn>
              <a:cxn ang="0">
                <a:pos x="162" y="51"/>
              </a:cxn>
              <a:cxn ang="0">
                <a:pos x="174" y="51"/>
              </a:cxn>
              <a:cxn ang="0">
                <a:pos x="174" y="65"/>
              </a:cxn>
              <a:cxn ang="0">
                <a:pos x="175" y="50"/>
              </a:cxn>
              <a:cxn ang="0">
                <a:pos x="184" y="40"/>
              </a:cxn>
              <a:cxn ang="0">
                <a:pos x="189" y="46"/>
              </a:cxn>
              <a:cxn ang="0">
                <a:pos x="190" y="58"/>
              </a:cxn>
              <a:cxn ang="0">
                <a:pos x="195" y="70"/>
              </a:cxn>
              <a:cxn ang="0">
                <a:pos x="197" y="75"/>
              </a:cxn>
              <a:cxn ang="0">
                <a:pos x="195" y="75"/>
              </a:cxn>
              <a:cxn ang="0">
                <a:pos x="192" y="73"/>
              </a:cxn>
              <a:cxn ang="0">
                <a:pos x="189" y="81"/>
              </a:cxn>
              <a:cxn ang="0">
                <a:pos x="185" y="86"/>
              </a:cxn>
              <a:cxn ang="0">
                <a:pos x="182" y="91"/>
              </a:cxn>
              <a:cxn ang="0">
                <a:pos x="175" y="103"/>
              </a:cxn>
              <a:cxn ang="0">
                <a:pos x="170" y="103"/>
              </a:cxn>
              <a:cxn ang="0">
                <a:pos x="174" y="106"/>
              </a:cxn>
              <a:cxn ang="0">
                <a:pos x="167" y="111"/>
              </a:cxn>
              <a:cxn ang="0">
                <a:pos x="164" y="110"/>
              </a:cxn>
              <a:cxn ang="0">
                <a:pos x="165" y="105"/>
              </a:cxn>
              <a:cxn ang="0">
                <a:pos x="160" y="105"/>
              </a:cxn>
              <a:cxn ang="0">
                <a:pos x="152" y="108"/>
              </a:cxn>
              <a:cxn ang="0">
                <a:pos x="147" y="105"/>
              </a:cxn>
              <a:cxn ang="0">
                <a:pos x="144" y="96"/>
              </a:cxn>
              <a:cxn ang="0">
                <a:pos x="152" y="96"/>
              </a:cxn>
              <a:cxn ang="0">
                <a:pos x="155" y="98"/>
              </a:cxn>
              <a:cxn ang="0">
                <a:pos x="159" y="93"/>
              </a:cxn>
              <a:cxn ang="0">
                <a:pos x="154" y="91"/>
              </a:cxn>
              <a:cxn ang="0">
                <a:pos x="145" y="93"/>
              </a:cxn>
              <a:cxn ang="0">
                <a:pos x="144" y="100"/>
              </a:cxn>
              <a:cxn ang="0">
                <a:pos x="132" y="96"/>
              </a:cxn>
              <a:cxn ang="0">
                <a:pos x="120" y="95"/>
              </a:cxn>
              <a:cxn ang="0">
                <a:pos x="107" y="93"/>
              </a:cxn>
              <a:cxn ang="0">
                <a:pos x="94" y="90"/>
              </a:cxn>
              <a:cxn ang="0">
                <a:pos x="84" y="81"/>
              </a:cxn>
              <a:cxn ang="0">
                <a:pos x="75" y="78"/>
              </a:cxn>
              <a:cxn ang="0">
                <a:pos x="63" y="75"/>
              </a:cxn>
              <a:cxn ang="0">
                <a:pos x="50" y="70"/>
              </a:cxn>
              <a:cxn ang="0">
                <a:pos x="38" y="63"/>
              </a:cxn>
              <a:cxn ang="0">
                <a:pos x="25" y="58"/>
              </a:cxn>
              <a:cxn ang="0">
                <a:pos x="12" y="53"/>
              </a:cxn>
              <a:cxn ang="0">
                <a:pos x="15" y="45"/>
              </a:cxn>
              <a:cxn ang="0">
                <a:pos x="12" y="43"/>
              </a:cxn>
              <a:cxn ang="0">
                <a:pos x="0" y="48"/>
              </a:cxn>
              <a:cxn ang="0">
                <a:pos x="12" y="26"/>
              </a:cxn>
              <a:cxn ang="0">
                <a:pos x="22" y="13"/>
              </a:cxn>
              <a:cxn ang="0">
                <a:pos x="40" y="1"/>
              </a:cxn>
            </a:cxnLst>
            <a:rect l="0" t="0" r="r" b="b"/>
            <a:pathLst>
              <a:path w="234" h="113">
                <a:moveTo>
                  <a:pt x="175" y="110"/>
                </a:moveTo>
                <a:lnTo>
                  <a:pt x="175" y="111"/>
                </a:lnTo>
                <a:lnTo>
                  <a:pt x="175" y="110"/>
                </a:lnTo>
                <a:lnTo>
                  <a:pt x="175" y="111"/>
                </a:lnTo>
                <a:lnTo>
                  <a:pt x="175" y="113"/>
                </a:lnTo>
                <a:lnTo>
                  <a:pt x="174" y="113"/>
                </a:lnTo>
                <a:lnTo>
                  <a:pt x="174" y="111"/>
                </a:lnTo>
                <a:lnTo>
                  <a:pt x="175" y="111"/>
                </a:lnTo>
                <a:lnTo>
                  <a:pt x="175" y="110"/>
                </a:lnTo>
                <a:lnTo>
                  <a:pt x="175" y="111"/>
                </a:lnTo>
                <a:lnTo>
                  <a:pt x="175" y="110"/>
                </a:lnTo>
                <a:close/>
                <a:moveTo>
                  <a:pt x="160" y="106"/>
                </a:moveTo>
                <a:lnTo>
                  <a:pt x="159" y="106"/>
                </a:lnTo>
                <a:lnTo>
                  <a:pt x="160" y="106"/>
                </a:lnTo>
                <a:close/>
                <a:moveTo>
                  <a:pt x="224" y="83"/>
                </a:moveTo>
                <a:lnTo>
                  <a:pt x="224" y="81"/>
                </a:lnTo>
                <a:lnTo>
                  <a:pt x="224" y="83"/>
                </a:lnTo>
                <a:close/>
                <a:moveTo>
                  <a:pt x="230" y="80"/>
                </a:moveTo>
                <a:lnTo>
                  <a:pt x="230" y="81"/>
                </a:lnTo>
                <a:lnTo>
                  <a:pt x="230" y="80"/>
                </a:lnTo>
                <a:lnTo>
                  <a:pt x="232" y="80"/>
                </a:lnTo>
                <a:lnTo>
                  <a:pt x="232" y="81"/>
                </a:lnTo>
                <a:lnTo>
                  <a:pt x="234" y="81"/>
                </a:lnTo>
                <a:lnTo>
                  <a:pt x="232" y="81"/>
                </a:lnTo>
                <a:lnTo>
                  <a:pt x="230" y="81"/>
                </a:lnTo>
                <a:lnTo>
                  <a:pt x="230" y="83"/>
                </a:lnTo>
                <a:lnTo>
                  <a:pt x="230" y="81"/>
                </a:lnTo>
                <a:lnTo>
                  <a:pt x="229" y="83"/>
                </a:lnTo>
                <a:lnTo>
                  <a:pt x="229" y="81"/>
                </a:lnTo>
                <a:lnTo>
                  <a:pt x="230" y="81"/>
                </a:lnTo>
                <a:lnTo>
                  <a:pt x="229" y="81"/>
                </a:lnTo>
                <a:lnTo>
                  <a:pt x="229" y="80"/>
                </a:lnTo>
                <a:lnTo>
                  <a:pt x="230" y="80"/>
                </a:lnTo>
                <a:close/>
                <a:moveTo>
                  <a:pt x="232" y="78"/>
                </a:moveTo>
                <a:lnTo>
                  <a:pt x="230" y="78"/>
                </a:lnTo>
                <a:lnTo>
                  <a:pt x="232" y="78"/>
                </a:lnTo>
                <a:close/>
                <a:moveTo>
                  <a:pt x="195" y="78"/>
                </a:moveTo>
                <a:lnTo>
                  <a:pt x="195" y="76"/>
                </a:lnTo>
                <a:lnTo>
                  <a:pt x="195" y="78"/>
                </a:lnTo>
                <a:close/>
                <a:moveTo>
                  <a:pt x="229" y="76"/>
                </a:moveTo>
                <a:lnTo>
                  <a:pt x="229" y="78"/>
                </a:lnTo>
                <a:lnTo>
                  <a:pt x="227" y="78"/>
                </a:lnTo>
                <a:lnTo>
                  <a:pt x="229" y="78"/>
                </a:lnTo>
                <a:lnTo>
                  <a:pt x="227" y="80"/>
                </a:lnTo>
                <a:lnTo>
                  <a:pt x="227" y="78"/>
                </a:lnTo>
                <a:lnTo>
                  <a:pt x="227" y="76"/>
                </a:lnTo>
                <a:lnTo>
                  <a:pt x="229" y="76"/>
                </a:lnTo>
                <a:close/>
                <a:moveTo>
                  <a:pt x="230" y="76"/>
                </a:moveTo>
                <a:lnTo>
                  <a:pt x="229" y="76"/>
                </a:lnTo>
                <a:lnTo>
                  <a:pt x="229" y="78"/>
                </a:lnTo>
                <a:lnTo>
                  <a:pt x="230" y="78"/>
                </a:lnTo>
                <a:lnTo>
                  <a:pt x="229" y="78"/>
                </a:lnTo>
                <a:lnTo>
                  <a:pt x="230" y="78"/>
                </a:lnTo>
                <a:lnTo>
                  <a:pt x="229" y="78"/>
                </a:lnTo>
                <a:lnTo>
                  <a:pt x="229" y="80"/>
                </a:lnTo>
                <a:lnTo>
                  <a:pt x="229" y="78"/>
                </a:lnTo>
                <a:lnTo>
                  <a:pt x="229" y="76"/>
                </a:lnTo>
                <a:lnTo>
                  <a:pt x="230" y="76"/>
                </a:lnTo>
                <a:close/>
                <a:moveTo>
                  <a:pt x="229" y="76"/>
                </a:moveTo>
                <a:lnTo>
                  <a:pt x="227" y="76"/>
                </a:lnTo>
                <a:lnTo>
                  <a:pt x="229" y="76"/>
                </a:lnTo>
                <a:lnTo>
                  <a:pt x="227" y="76"/>
                </a:lnTo>
                <a:lnTo>
                  <a:pt x="229" y="76"/>
                </a:lnTo>
                <a:close/>
                <a:moveTo>
                  <a:pt x="48" y="10"/>
                </a:moveTo>
                <a:lnTo>
                  <a:pt x="52" y="13"/>
                </a:lnTo>
                <a:lnTo>
                  <a:pt x="55" y="18"/>
                </a:lnTo>
                <a:lnTo>
                  <a:pt x="58" y="18"/>
                </a:lnTo>
                <a:lnTo>
                  <a:pt x="60" y="18"/>
                </a:lnTo>
                <a:lnTo>
                  <a:pt x="60" y="20"/>
                </a:lnTo>
                <a:lnTo>
                  <a:pt x="62" y="20"/>
                </a:lnTo>
                <a:lnTo>
                  <a:pt x="63" y="20"/>
                </a:lnTo>
                <a:lnTo>
                  <a:pt x="63" y="21"/>
                </a:lnTo>
                <a:lnTo>
                  <a:pt x="65" y="21"/>
                </a:lnTo>
                <a:lnTo>
                  <a:pt x="65" y="23"/>
                </a:lnTo>
                <a:lnTo>
                  <a:pt x="67" y="23"/>
                </a:lnTo>
                <a:lnTo>
                  <a:pt x="70" y="23"/>
                </a:lnTo>
                <a:lnTo>
                  <a:pt x="70" y="20"/>
                </a:lnTo>
                <a:lnTo>
                  <a:pt x="75" y="20"/>
                </a:lnTo>
                <a:lnTo>
                  <a:pt x="79" y="20"/>
                </a:lnTo>
                <a:lnTo>
                  <a:pt x="80" y="20"/>
                </a:lnTo>
                <a:lnTo>
                  <a:pt x="82" y="20"/>
                </a:lnTo>
                <a:lnTo>
                  <a:pt x="85" y="20"/>
                </a:lnTo>
                <a:lnTo>
                  <a:pt x="87" y="20"/>
                </a:lnTo>
                <a:lnTo>
                  <a:pt x="87" y="21"/>
                </a:lnTo>
                <a:lnTo>
                  <a:pt x="89" y="21"/>
                </a:lnTo>
                <a:lnTo>
                  <a:pt x="92" y="21"/>
                </a:lnTo>
                <a:lnTo>
                  <a:pt x="97" y="21"/>
                </a:lnTo>
                <a:lnTo>
                  <a:pt x="99" y="21"/>
                </a:lnTo>
                <a:lnTo>
                  <a:pt x="100" y="21"/>
                </a:lnTo>
                <a:lnTo>
                  <a:pt x="102" y="21"/>
                </a:lnTo>
                <a:lnTo>
                  <a:pt x="102" y="23"/>
                </a:lnTo>
                <a:lnTo>
                  <a:pt x="104" y="23"/>
                </a:lnTo>
                <a:lnTo>
                  <a:pt x="105" y="23"/>
                </a:lnTo>
                <a:lnTo>
                  <a:pt x="105" y="21"/>
                </a:lnTo>
                <a:lnTo>
                  <a:pt x="107" y="21"/>
                </a:lnTo>
                <a:lnTo>
                  <a:pt x="107" y="20"/>
                </a:lnTo>
                <a:lnTo>
                  <a:pt x="109" y="18"/>
                </a:lnTo>
                <a:lnTo>
                  <a:pt x="109" y="21"/>
                </a:lnTo>
                <a:lnTo>
                  <a:pt x="110" y="21"/>
                </a:lnTo>
                <a:lnTo>
                  <a:pt x="110" y="23"/>
                </a:lnTo>
                <a:lnTo>
                  <a:pt x="112" y="23"/>
                </a:lnTo>
                <a:lnTo>
                  <a:pt x="114" y="23"/>
                </a:lnTo>
                <a:lnTo>
                  <a:pt x="115" y="21"/>
                </a:lnTo>
                <a:lnTo>
                  <a:pt x="115" y="23"/>
                </a:lnTo>
                <a:lnTo>
                  <a:pt x="117" y="23"/>
                </a:lnTo>
                <a:lnTo>
                  <a:pt x="119" y="23"/>
                </a:lnTo>
                <a:lnTo>
                  <a:pt x="119" y="25"/>
                </a:lnTo>
                <a:lnTo>
                  <a:pt x="119" y="33"/>
                </a:lnTo>
                <a:lnTo>
                  <a:pt x="119" y="31"/>
                </a:lnTo>
                <a:lnTo>
                  <a:pt x="122" y="31"/>
                </a:lnTo>
                <a:lnTo>
                  <a:pt x="122" y="33"/>
                </a:lnTo>
                <a:lnTo>
                  <a:pt x="124" y="33"/>
                </a:lnTo>
                <a:lnTo>
                  <a:pt x="124" y="35"/>
                </a:lnTo>
                <a:lnTo>
                  <a:pt x="125" y="35"/>
                </a:lnTo>
                <a:lnTo>
                  <a:pt x="125" y="33"/>
                </a:lnTo>
                <a:lnTo>
                  <a:pt x="127" y="33"/>
                </a:lnTo>
                <a:lnTo>
                  <a:pt x="127" y="35"/>
                </a:lnTo>
                <a:lnTo>
                  <a:pt x="129" y="35"/>
                </a:lnTo>
                <a:lnTo>
                  <a:pt x="129" y="36"/>
                </a:lnTo>
                <a:lnTo>
                  <a:pt x="124" y="36"/>
                </a:lnTo>
                <a:lnTo>
                  <a:pt x="124" y="40"/>
                </a:lnTo>
                <a:lnTo>
                  <a:pt x="125" y="40"/>
                </a:lnTo>
                <a:lnTo>
                  <a:pt x="127" y="40"/>
                </a:lnTo>
                <a:lnTo>
                  <a:pt x="132" y="40"/>
                </a:lnTo>
                <a:lnTo>
                  <a:pt x="132" y="38"/>
                </a:lnTo>
                <a:lnTo>
                  <a:pt x="130" y="38"/>
                </a:lnTo>
                <a:lnTo>
                  <a:pt x="130" y="36"/>
                </a:lnTo>
                <a:lnTo>
                  <a:pt x="130" y="35"/>
                </a:lnTo>
                <a:lnTo>
                  <a:pt x="132" y="35"/>
                </a:lnTo>
                <a:lnTo>
                  <a:pt x="134" y="35"/>
                </a:lnTo>
                <a:lnTo>
                  <a:pt x="134" y="33"/>
                </a:lnTo>
                <a:lnTo>
                  <a:pt x="134" y="31"/>
                </a:lnTo>
                <a:lnTo>
                  <a:pt x="137" y="31"/>
                </a:lnTo>
                <a:lnTo>
                  <a:pt x="139" y="31"/>
                </a:lnTo>
                <a:lnTo>
                  <a:pt x="139" y="26"/>
                </a:lnTo>
                <a:lnTo>
                  <a:pt x="142" y="26"/>
                </a:lnTo>
                <a:lnTo>
                  <a:pt x="142" y="28"/>
                </a:lnTo>
                <a:lnTo>
                  <a:pt x="144" y="28"/>
                </a:lnTo>
                <a:lnTo>
                  <a:pt x="144" y="30"/>
                </a:lnTo>
                <a:lnTo>
                  <a:pt x="147" y="30"/>
                </a:lnTo>
                <a:lnTo>
                  <a:pt x="147" y="28"/>
                </a:lnTo>
                <a:lnTo>
                  <a:pt x="147" y="26"/>
                </a:lnTo>
                <a:lnTo>
                  <a:pt x="149" y="26"/>
                </a:lnTo>
                <a:lnTo>
                  <a:pt x="149" y="30"/>
                </a:lnTo>
                <a:lnTo>
                  <a:pt x="149" y="33"/>
                </a:lnTo>
                <a:lnTo>
                  <a:pt x="152" y="33"/>
                </a:lnTo>
                <a:lnTo>
                  <a:pt x="154" y="33"/>
                </a:lnTo>
                <a:lnTo>
                  <a:pt x="154" y="31"/>
                </a:lnTo>
                <a:lnTo>
                  <a:pt x="152" y="31"/>
                </a:lnTo>
                <a:lnTo>
                  <a:pt x="154" y="31"/>
                </a:lnTo>
                <a:lnTo>
                  <a:pt x="154" y="33"/>
                </a:lnTo>
                <a:lnTo>
                  <a:pt x="155" y="33"/>
                </a:lnTo>
                <a:lnTo>
                  <a:pt x="155" y="35"/>
                </a:lnTo>
                <a:lnTo>
                  <a:pt x="155" y="38"/>
                </a:lnTo>
                <a:lnTo>
                  <a:pt x="157" y="38"/>
                </a:lnTo>
                <a:lnTo>
                  <a:pt x="157" y="40"/>
                </a:lnTo>
                <a:lnTo>
                  <a:pt x="157" y="41"/>
                </a:lnTo>
                <a:lnTo>
                  <a:pt x="157" y="43"/>
                </a:lnTo>
                <a:lnTo>
                  <a:pt x="159" y="43"/>
                </a:lnTo>
                <a:lnTo>
                  <a:pt x="159" y="45"/>
                </a:lnTo>
                <a:lnTo>
                  <a:pt x="159" y="48"/>
                </a:lnTo>
                <a:lnTo>
                  <a:pt x="159" y="50"/>
                </a:lnTo>
                <a:lnTo>
                  <a:pt x="160" y="50"/>
                </a:lnTo>
                <a:lnTo>
                  <a:pt x="160" y="51"/>
                </a:lnTo>
                <a:lnTo>
                  <a:pt x="162" y="51"/>
                </a:lnTo>
                <a:lnTo>
                  <a:pt x="162" y="53"/>
                </a:lnTo>
                <a:lnTo>
                  <a:pt x="164" y="53"/>
                </a:lnTo>
                <a:lnTo>
                  <a:pt x="164" y="55"/>
                </a:lnTo>
                <a:lnTo>
                  <a:pt x="165" y="55"/>
                </a:lnTo>
                <a:lnTo>
                  <a:pt x="167" y="55"/>
                </a:lnTo>
                <a:lnTo>
                  <a:pt x="167" y="53"/>
                </a:lnTo>
                <a:lnTo>
                  <a:pt x="169" y="53"/>
                </a:lnTo>
                <a:lnTo>
                  <a:pt x="169" y="51"/>
                </a:lnTo>
                <a:lnTo>
                  <a:pt x="170" y="51"/>
                </a:lnTo>
                <a:lnTo>
                  <a:pt x="172" y="51"/>
                </a:lnTo>
                <a:lnTo>
                  <a:pt x="174" y="51"/>
                </a:lnTo>
                <a:lnTo>
                  <a:pt x="174" y="53"/>
                </a:lnTo>
                <a:lnTo>
                  <a:pt x="175" y="53"/>
                </a:lnTo>
                <a:lnTo>
                  <a:pt x="174" y="53"/>
                </a:lnTo>
                <a:lnTo>
                  <a:pt x="175" y="55"/>
                </a:lnTo>
                <a:lnTo>
                  <a:pt x="175" y="56"/>
                </a:lnTo>
                <a:lnTo>
                  <a:pt x="174" y="56"/>
                </a:lnTo>
                <a:lnTo>
                  <a:pt x="174" y="58"/>
                </a:lnTo>
                <a:lnTo>
                  <a:pt x="174" y="60"/>
                </a:lnTo>
                <a:lnTo>
                  <a:pt x="174" y="61"/>
                </a:lnTo>
                <a:lnTo>
                  <a:pt x="174" y="63"/>
                </a:lnTo>
                <a:lnTo>
                  <a:pt x="174" y="65"/>
                </a:lnTo>
                <a:lnTo>
                  <a:pt x="174" y="63"/>
                </a:lnTo>
                <a:lnTo>
                  <a:pt x="174" y="61"/>
                </a:lnTo>
                <a:lnTo>
                  <a:pt x="174" y="60"/>
                </a:lnTo>
                <a:lnTo>
                  <a:pt x="175" y="60"/>
                </a:lnTo>
                <a:lnTo>
                  <a:pt x="175" y="58"/>
                </a:lnTo>
                <a:lnTo>
                  <a:pt x="175" y="56"/>
                </a:lnTo>
                <a:lnTo>
                  <a:pt x="177" y="56"/>
                </a:lnTo>
                <a:lnTo>
                  <a:pt x="177" y="55"/>
                </a:lnTo>
                <a:lnTo>
                  <a:pt x="177" y="53"/>
                </a:lnTo>
                <a:lnTo>
                  <a:pt x="175" y="51"/>
                </a:lnTo>
                <a:lnTo>
                  <a:pt x="175" y="50"/>
                </a:lnTo>
                <a:lnTo>
                  <a:pt x="175" y="48"/>
                </a:lnTo>
                <a:lnTo>
                  <a:pt x="177" y="48"/>
                </a:lnTo>
                <a:lnTo>
                  <a:pt x="179" y="48"/>
                </a:lnTo>
                <a:lnTo>
                  <a:pt x="179" y="46"/>
                </a:lnTo>
                <a:lnTo>
                  <a:pt x="180" y="46"/>
                </a:lnTo>
                <a:lnTo>
                  <a:pt x="182" y="46"/>
                </a:lnTo>
                <a:lnTo>
                  <a:pt x="182" y="45"/>
                </a:lnTo>
                <a:lnTo>
                  <a:pt x="182" y="43"/>
                </a:lnTo>
                <a:lnTo>
                  <a:pt x="184" y="43"/>
                </a:lnTo>
                <a:lnTo>
                  <a:pt x="184" y="41"/>
                </a:lnTo>
                <a:lnTo>
                  <a:pt x="184" y="40"/>
                </a:lnTo>
                <a:lnTo>
                  <a:pt x="184" y="41"/>
                </a:lnTo>
                <a:lnTo>
                  <a:pt x="185" y="41"/>
                </a:lnTo>
                <a:lnTo>
                  <a:pt x="185" y="40"/>
                </a:lnTo>
                <a:lnTo>
                  <a:pt x="187" y="40"/>
                </a:lnTo>
                <a:lnTo>
                  <a:pt x="187" y="41"/>
                </a:lnTo>
                <a:lnTo>
                  <a:pt x="187" y="43"/>
                </a:lnTo>
                <a:lnTo>
                  <a:pt x="187" y="45"/>
                </a:lnTo>
                <a:lnTo>
                  <a:pt x="189" y="45"/>
                </a:lnTo>
                <a:lnTo>
                  <a:pt x="190" y="45"/>
                </a:lnTo>
                <a:lnTo>
                  <a:pt x="190" y="46"/>
                </a:lnTo>
                <a:lnTo>
                  <a:pt x="189" y="46"/>
                </a:lnTo>
                <a:lnTo>
                  <a:pt x="189" y="45"/>
                </a:lnTo>
                <a:lnTo>
                  <a:pt x="189" y="46"/>
                </a:lnTo>
                <a:lnTo>
                  <a:pt x="187" y="48"/>
                </a:lnTo>
                <a:lnTo>
                  <a:pt x="189" y="48"/>
                </a:lnTo>
                <a:lnTo>
                  <a:pt x="187" y="48"/>
                </a:lnTo>
                <a:lnTo>
                  <a:pt x="187" y="50"/>
                </a:lnTo>
                <a:lnTo>
                  <a:pt x="187" y="55"/>
                </a:lnTo>
                <a:lnTo>
                  <a:pt x="189" y="55"/>
                </a:lnTo>
                <a:lnTo>
                  <a:pt x="189" y="56"/>
                </a:lnTo>
                <a:lnTo>
                  <a:pt x="190" y="56"/>
                </a:lnTo>
                <a:lnTo>
                  <a:pt x="190" y="58"/>
                </a:lnTo>
                <a:lnTo>
                  <a:pt x="190" y="60"/>
                </a:lnTo>
                <a:lnTo>
                  <a:pt x="190" y="61"/>
                </a:lnTo>
                <a:lnTo>
                  <a:pt x="190" y="63"/>
                </a:lnTo>
                <a:lnTo>
                  <a:pt x="190" y="66"/>
                </a:lnTo>
                <a:lnTo>
                  <a:pt x="190" y="68"/>
                </a:lnTo>
                <a:lnTo>
                  <a:pt x="190" y="70"/>
                </a:lnTo>
                <a:lnTo>
                  <a:pt x="192" y="70"/>
                </a:lnTo>
                <a:lnTo>
                  <a:pt x="190" y="70"/>
                </a:lnTo>
                <a:lnTo>
                  <a:pt x="192" y="70"/>
                </a:lnTo>
                <a:lnTo>
                  <a:pt x="194" y="70"/>
                </a:lnTo>
                <a:lnTo>
                  <a:pt x="195" y="70"/>
                </a:lnTo>
                <a:lnTo>
                  <a:pt x="195" y="68"/>
                </a:lnTo>
                <a:lnTo>
                  <a:pt x="195" y="70"/>
                </a:lnTo>
                <a:lnTo>
                  <a:pt x="197" y="68"/>
                </a:lnTo>
                <a:lnTo>
                  <a:pt x="197" y="70"/>
                </a:lnTo>
                <a:lnTo>
                  <a:pt x="197" y="71"/>
                </a:lnTo>
                <a:lnTo>
                  <a:pt x="195" y="71"/>
                </a:lnTo>
                <a:lnTo>
                  <a:pt x="195" y="73"/>
                </a:lnTo>
                <a:lnTo>
                  <a:pt x="197" y="73"/>
                </a:lnTo>
                <a:lnTo>
                  <a:pt x="197" y="71"/>
                </a:lnTo>
                <a:lnTo>
                  <a:pt x="197" y="73"/>
                </a:lnTo>
                <a:lnTo>
                  <a:pt x="197" y="75"/>
                </a:lnTo>
                <a:lnTo>
                  <a:pt x="199" y="75"/>
                </a:lnTo>
                <a:lnTo>
                  <a:pt x="199" y="76"/>
                </a:lnTo>
                <a:lnTo>
                  <a:pt x="197" y="76"/>
                </a:lnTo>
                <a:lnTo>
                  <a:pt x="195" y="76"/>
                </a:lnTo>
                <a:lnTo>
                  <a:pt x="194" y="76"/>
                </a:lnTo>
                <a:lnTo>
                  <a:pt x="195" y="76"/>
                </a:lnTo>
                <a:lnTo>
                  <a:pt x="195" y="75"/>
                </a:lnTo>
                <a:lnTo>
                  <a:pt x="195" y="76"/>
                </a:lnTo>
                <a:lnTo>
                  <a:pt x="195" y="75"/>
                </a:lnTo>
                <a:lnTo>
                  <a:pt x="194" y="75"/>
                </a:lnTo>
                <a:lnTo>
                  <a:pt x="195" y="75"/>
                </a:lnTo>
                <a:lnTo>
                  <a:pt x="194" y="75"/>
                </a:lnTo>
                <a:lnTo>
                  <a:pt x="194" y="73"/>
                </a:lnTo>
                <a:lnTo>
                  <a:pt x="194" y="75"/>
                </a:lnTo>
                <a:lnTo>
                  <a:pt x="194" y="73"/>
                </a:lnTo>
                <a:lnTo>
                  <a:pt x="192" y="73"/>
                </a:lnTo>
                <a:lnTo>
                  <a:pt x="192" y="71"/>
                </a:lnTo>
                <a:lnTo>
                  <a:pt x="190" y="71"/>
                </a:lnTo>
                <a:lnTo>
                  <a:pt x="190" y="73"/>
                </a:lnTo>
                <a:lnTo>
                  <a:pt x="189" y="73"/>
                </a:lnTo>
                <a:lnTo>
                  <a:pt x="190" y="73"/>
                </a:lnTo>
                <a:lnTo>
                  <a:pt x="192" y="73"/>
                </a:lnTo>
                <a:lnTo>
                  <a:pt x="192" y="75"/>
                </a:lnTo>
                <a:lnTo>
                  <a:pt x="192" y="76"/>
                </a:lnTo>
                <a:lnTo>
                  <a:pt x="192" y="78"/>
                </a:lnTo>
                <a:lnTo>
                  <a:pt x="192" y="80"/>
                </a:lnTo>
                <a:lnTo>
                  <a:pt x="192" y="78"/>
                </a:lnTo>
                <a:lnTo>
                  <a:pt x="192" y="80"/>
                </a:lnTo>
                <a:lnTo>
                  <a:pt x="190" y="80"/>
                </a:lnTo>
                <a:lnTo>
                  <a:pt x="189" y="80"/>
                </a:lnTo>
                <a:lnTo>
                  <a:pt x="187" y="80"/>
                </a:lnTo>
                <a:lnTo>
                  <a:pt x="187" y="81"/>
                </a:lnTo>
                <a:lnTo>
                  <a:pt x="189" y="81"/>
                </a:lnTo>
                <a:lnTo>
                  <a:pt x="189" y="83"/>
                </a:lnTo>
                <a:lnTo>
                  <a:pt x="187" y="83"/>
                </a:lnTo>
                <a:lnTo>
                  <a:pt x="189" y="83"/>
                </a:lnTo>
                <a:lnTo>
                  <a:pt x="189" y="81"/>
                </a:lnTo>
                <a:lnTo>
                  <a:pt x="190" y="80"/>
                </a:lnTo>
                <a:lnTo>
                  <a:pt x="189" y="81"/>
                </a:lnTo>
                <a:lnTo>
                  <a:pt x="189" y="83"/>
                </a:lnTo>
                <a:lnTo>
                  <a:pt x="187" y="83"/>
                </a:lnTo>
                <a:lnTo>
                  <a:pt x="187" y="85"/>
                </a:lnTo>
                <a:lnTo>
                  <a:pt x="187" y="86"/>
                </a:lnTo>
                <a:lnTo>
                  <a:pt x="185" y="86"/>
                </a:lnTo>
                <a:lnTo>
                  <a:pt x="185" y="88"/>
                </a:lnTo>
                <a:lnTo>
                  <a:pt x="185" y="90"/>
                </a:lnTo>
                <a:lnTo>
                  <a:pt x="185" y="91"/>
                </a:lnTo>
                <a:lnTo>
                  <a:pt x="187" y="91"/>
                </a:lnTo>
                <a:lnTo>
                  <a:pt x="187" y="90"/>
                </a:lnTo>
                <a:lnTo>
                  <a:pt x="187" y="91"/>
                </a:lnTo>
                <a:lnTo>
                  <a:pt x="185" y="91"/>
                </a:lnTo>
                <a:lnTo>
                  <a:pt x="184" y="91"/>
                </a:lnTo>
                <a:lnTo>
                  <a:pt x="182" y="91"/>
                </a:lnTo>
                <a:lnTo>
                  <a:pt x="182" y="93"/>
                </a:lnTo>
                <a:lnTo>
                  <a:pt x="182" y="91"/>
                </a:lnTo>
                <a:lnTo>
                  <a:pt x="180" y="91"/>
                </a:lnTo>
                <a:lnTo>
                  <a:pt x="179" y="91"/>
                </a:lnTo>
                <a:lnTo>
                  <a:pt x="180" y="91"/>
                </a:lnTo>
                <a:lnTo>
                  <a:pt x="180" y="93"/>
                </a:lnTo>
                <a:lnTo>
                  <a:pt x="179" y="93"/>
                </a:lnTo>
                <a:lnTo>
                  <a:pt x="179" y="95"/>
                </a:lnTo>
                <a:lnTo>
                  <a:pt x="177" y="96"/>
                </a:lnTo>
                <a:lnTo>
                  <a:pt x="177" y="98"/>
                </a:lnTo>
                <a:lnTo>
                  <a:pt x="175" y="100"/>
                </a:lnTo>
                <a:lnTo>
                  <a:pt x="175" y="101"/>
                </a:lnTo>
                <a:lnTo>
                  <a:pt x="175" y="103"/>
                </a:lnTo>
                <a:lnTo>
                  <a:pt x="175" y="105"/>
                </a:lnTo>
                <a:lnTo>
                  <a:pt x="177" y="105"/>
                </a:lnTo>
                <a:lnTo>
                  <a:pt x="177" y="103"/>
                </a:lnTo>
                <a:lnTo>
                  <a:pt x="179" y="103"/>
                </a:lnTo>
                <a:lnTo>
                  <a:pt x="177" y="103"/>
                </a:lnTo>
                <a:lnTo>
                  <a:pt x="177" y="105"/>
                </a:lnTo>
                <a:lnTo>
                  <a:pt x="175" y="105"/>
                </a:lnTo>
                <a:lnTo>
                  <a:pt x="174" y="105"/>
                </a:lnTo>
                <a:lnTo>
                  <a:pt x="172" y="105"/>
                </a:lnTo>
                <a:lnTo>
                  <a:pt x="172" y="103"/>
                </a:lnTo>
                <a:lnTo>
                  <a:pt x="170" y="103"/>
                </a:lnTo>
                <a:lnTo>
                  <a:pt x="170" y="101"/>
                </a:lnTo>
                <a:lnTo>
                  <a:pt x="169" y="101"/>
                </a:lnTo>
                <a:lnTo>
                  <a:pt x="170" y="101"/>
                </a:lnTo>
                <a:lnTo>
                  <a:pt x="170" y="103"/>
                </a:lnTo>
                <a:lnTo>
                  <a:pt x="169" y="101"/>
                </a:lnTo>
                <a:lnTo>
                  <a:pt x="169" y="103"/>
                </a:lnTo>
                <a:lnTo>
                  <a:pt x="170" y="103"/>
                </a:lnTo>
                <a:lnTo>
                  <a:pt x="172" y="103"/>
                </a:lnTo>
                <a:lnTo>
                  <a:pt x="172" y="105"/>
                </a:lnTo>
                <a:lnTo>
                  <a:pt x="174" y="105"/>
                </a:lnTo>
                <a:lnTo>
                  <a:pt x="174" y="106"/>
                </a:lnTo>
                <a:lnTo>
                  <a:pt x="175" y="106"/>
                </a:lnTo>
                <a:lnTo>
                  <a:pt x="175" y="108"/>
                </a:lnTo>
                <a:lnTo>
                  <a:pt x="175" y="110"/>
                </a:lnTo>
                <a:lnTo>
                  <a:pt x="174" y="110"/>
                </a:lnTo>
                <a:lnTo>
                  <a:pt x="174" y="111"/>
                </a:lnTo>
                <a:lnTo>
                  <a:pt x="172" y="111"/>
                </a:lnTo>
                <a:lnTo>
                  <a:pt x="172" y="113"/>
                </a:lnTo>
                <a:lnTo>
                  <a:pt x="170" y="113"/>
                </a:lnTo>
                <a:lnTo>
                  <a:pt x="170" y="111"/>
                </a:lnTo>
                <a:lnTo>
                  <a:pt x="169" y="111"/>
                </a:lnTo>
                <a:lnTo>
                  <a:pt x="167" y="111"/>
                </a:lnTo>
                <a:lnTo>
                  <a:pt x="167" y="113"/>
                </a:lnTo>
                <a:lnTo>
                  <a:pt x="167" y="111"/>
                </a:lnTo>
                <a:lnTo>
                  <a:pt x="165" y="111"/>
                </a:lnTo>
                <a:lnTo>
                  <a:pt x="164" y="111"/>
                </a:lnTo>
                <a:lnTo>
                  <a:pt x="165" y="111"/>
                </a:lnTo>
                <a:lnTo>
                  <a:pt x="165" y="110"/>
                </a:lnTo>
                <a:lnTo>
                  <a:pt x="165" y="111"/>
                </a:lnTo>
                <a:lnTo>
                  <a:pt x="164" y="111"/>
                </a:lnTo>
                <a:lnTo>
                  <a:pt x="164" y="110"/>
                </a:lnTo>
                <a:lnTo>
                  <a:pt x="165" y="110"/>
                </a:lnTo>
                <a:lnTo>
                  <a:pt x="164" y="110"/>
                </a:lnTo>
                <a:lnTo>
                  <a:pt x="165" y="110"/>
                </a:lnTo>
                <a:lnTo>
                  <a:pt x="165" y="108"/>
                </a:lnTo>
                <a:lnTo>
                  <a:pt x="165" y="110"/>
                </a:lnTo>
                <a:lnTo>
                  <a:pt x="165" y="108"/>
                </a:lnTo>
                <a:lnTo>
                  <a:pt x="165" y="106"/>
                </a:lnTo>
                <a:lnTo>
                  <a:pt x="167" y="106"/>
                </a:lnTo>
                <a:lnTo>
                  <a:pt x="167" y="105"/>
                </a:lnTo>
                <a:lnTo>
                  <a:pt x="167" y="103"/>
                </a:lnTo>
                <a:lnTo>
                  <a:pt x="165" y="103"/>
                </a:lnTo>
                <a:lnTo>
                  <a:pt x="167" y="105"/>
                </a:lnTo>
                <a:lnTo>
                  <a:pt x="165" y="105"/>
                </a:lnTo>
                <a:lnTo>
                  <a:pt x="167" y="105"/>
                </a:lnTo>
                <a:lnTo>
                  <a:pt x="165" y="105"/>
                </a:lnTo>
                <a:lnTo>
                  <a:pt x="164" y="105"/>
                </a:lnTo>
                <a:lnTo>
                  <a:pt x="164" y="106"/>
                </a:lnTo>
                <a:lnTo>
                  <a:pt x="162" y="106"/>
                </a:lnTo>
                <a:lnTo>
                  <a:pt x="162" y="105"/>
                </a:lnTo>
                <a:lnTo>
                  <a:pt x="162" y="106"/>
                </a:lnTo>
                <a:lnTo>
                  <a:pt x="162" y="105"/>
                </a:lnTo>
                <a:lnTo>
                  <a:pt x="160" y="105"/>
                </a:lnTo>
                <a:lnTo>
                  <a:pt x="160" y="106"/>
                </a:lnTo>
                <a:lnTo>
                  <a:pt x="160" y="105"/>
                </a:lnTo>
                <a:lnTo>
                  <a:pt x="159" y="105"/>
                </a:lnTo>
                <a:lnTo>
                  <a:pt x="159" y="106"/>
                </a:lnTo>
                <a:lnTo>
                  <a:pt x="159" y="108"/>
                </a:lnTo>
                <a:lnTo>
                  <a:pt x="159" y="110"/>
                </a:lnTo>
                <a:lnTo>
                  <a:pt x="157" y="110"/>
                </a:lnTo>
                <a:lnTo>
                  <a:pt x="157" y="111"/>
                </a:lnTo>
                <a:lnTo>
                  <a:pt x="155" y="111"/>
                </a:lnTo>
                <a:lnTo>
                  <a:pt x="154" y="111"/>
                </a:lnTo>
                <a:lnTo>
                  <a:pt x="154" y="110"/>
                </a:lnTo>
                <a:lnTo>
                  <a:pt x="152" y="110"/>
                </a:lnTo>
                <a:lnTo>
                  <a:pt x="152" y="108"/>
                </a:lnTo>
                <a:lnTo>
                  <a:pt x="152" y="110"/>
                </a:lnTo>
                <a:lnTo>
                  <a:pt x="152" y="108"/>
                </a:lnTo>
                <a:lnTo>
                  <a:pt x="150" y="108"/>
                </a:lnTo>
                <a:lnTo>
                  <a:pt x="150" y="106"/>
                </a:lnTo>
                <a:lnTo>
                  <a:pt x="149" y="106"/>
                </a:lnTo>
                <a:lnTo>
                  <a:pt x="149" y="105"/>
                </a:lnTo>
                <a:lnTo>
                  <a:pt x="149" y="106"/>
                </a:lnTo>
                <a:lnTo>
                  <a:pt x="149" y="105"/>
                </a:lnTo>
                <a:lnTo>
                  <a:pt x="149" y="106"/>
                </a:lnTo>
                <a:lnTo>
                  <a:pt x="149" y="105"/>
                </a:lnTo>
                <a:lnTo>
                  <a:pt x="147" y="105"/>
                </a:lnTo>
                <a:lnTo>
                  <a:pt x="145" y="105"/>
                </a:lnTo>
                <a:lnTo>
                  <a:pt x="144" y="105"/>
                </a:lnTo>
                <a:lnTo>
                  <a:pt x="144" y="103"/>
                </a:lnTo>
                <a:lnTo>
                  <a:pt x="144" y="101"/>
                </a:lnTo>
                <a:lnTo>
                  <a:pt x="144" y="100"/>
                </a:lnTo>
                <a:lnTo>
                  <a:pt x="144" y="101"/>
                </a:lnTo>
                <a:lnTo>
                  <a:pt x="144" y="100"/>
                </a:lnTo>
                <a:lnTo>
                  <a:pt x="145" y="100"/>
                </a:lnTo>
                <a:lnTo>
                  <a:pt x="145" y="98"/>
                </a:lnTo>
                <a:lnTo>
                  <a:pt x="144" y="98"/>
                </a:lnTo>
                <a:lnTo>
                  <a:pt x="144" y="96"/>
                </a:lnTo>
                <a:lnTo>
                  <a:pt x="144" y="98"/>
                </a:lnTo>
                <a:lnTo>
                  <a:pt x="144" y="96"/>
                </a:lnTo>
                <a:lnTo>
                  <a:pt x="145" y="96"/>
                </a:lnTo>
                <a:lnTo>
                  <a:pt x="145" y="95"/>
                </a:lnTo>
                <a:lnTo>
                  <a:pt x="145" y="96"/>
                </a:lnTo>
                <a:lnTo>
                  <a:pt x="145" y="95"/>
                </a:lnTo>
                <a:lnTo>
                  <a:pt x="147" y="95"/>
                </a:lnTo>
                <a:lnTo>
                  <a:pt x="149" y="95"/>
                </a:lnTo>
                <a:lnTo>
                  <a:pt x="150" y="95"/>
                </a:lnTo>
                <a:lnTo>
                  <a:pt x="150" y="96"/>
                </a:lnTo>
                <a:lnTo>
                  <a:pt x="152" y="96"/>
                </a:lnTo>
                <a:lnTo>
                  <a:pt x="152" y="98"/>
                </a:lnTo>
                <a:lnTo>
                  <a:pt x="154" y="98"/>
                </a:lnTo>
                <a:lnTo>
                  <a:pt x="154" y="96"/>
                </a:lnTo>
                <a:lnTo>
                  <a:pt x="155" y="96"/>
                </a:lnTo>
                <a:lnTo>
                  <a:pt x="155" y="98"/>
                </a:lnTo>
                <a:lnTo>
                  <a:pt x="154" y="98"/>
                </a:lnTo>
                <a:lnTo>
                  <a:pt x="154" y="100"/>
                </a:lnTo>
                <a:lnTo>
                  <a:pt x="154" y="98"/>
                </a:lnTo>
                <a:lnTo>
                  <a:pt x="155" y="98"/>
                </a:lnTo>
                <a:lnTo>
                  <a:pt x="155" y="100"/>
                </a:lnTo>
                <a:lnTo>
                  <a:pt x="155" y="98"/>
                </a:lnTo>
                <a:lnTo>
                  <a:pt x="157" y="98"/>
                </a:lnTo>
                <a:lnTo>
                  <a:pt x="159" y="98"/>
                </a:lnTo>
                <a:lnTo>
                  <a:pt x="159" y="96"/>
                </a:lnTo>
                <a:lnTo>
                  <a:pt x="159" y="95"/>
                </a:lnTo>
                <a:lnTo>
                  <a:pt x="159" y="96"/>
                </a:lnTo>
                <a:lnTo>
                  <a:pt x="160" y="96"/>
                </a:lnTo>
                <a:lnTo>
                  <a:pt x="160" y="95"/>
                </a:lnTo>
                <a:lnTo>
                  <a:pt x="159" y="95"/>
                </a:lnTo>
                <a:lnTo>
                  <a:pt x="159" y="96"/>
                </a:lnTo>
                <a:lnTo>
                  <a:pt x="159" y="95"/>
                </a:lnTo>
                <a:lnTo>
                  <a:pt x="159" y="93"/>
                </a:lnTo>
                <a:lnTo>
                  <a:pt x="157" y="93"/>
                </a:lnTo>
                <a:lnTo>
                  <a:pt x="159" y="93"/>
                </a:lnTo>
                <a:lnTo>
                  <a:pt x="159" y="91"/>
                </a:lnTo>
                <a:lnTo>
                  <a:pt x="157" y="91"/>
                </a:lnTo>
                <a:lnTo>
                  <a:pt x="155" y="91"/>
                </a:lnTo>
                <a:lnTo>
                  <a:pt x="155" y="90"/>
                </a:lnTo>
                <a:lnTo>
                  <a:pt x="154" y="90"/>
                </a:lnTo>
                <a:lnTo>
                  <a:pt x="154" y="91"/>
                </a:lnTo>
                <a:lnTo>
                  <a:pt x="155" y="90"/>
                </a:lnTo>
                <a:lnTo>
                  <a:pt x="155" y="91"/>
                </a:lnTo>
                <a:lnTo>
                  <a:pt x="154" y="91"/>
                </a:lnTo>
                <a:lnTo>
                  <a:pt x="155" y="91"/>
                </a:lnTo>
                <a:lnTo>
                  <a:pt x="154" y="91"/>
                </a:lnTo>
                <a:lnTo>
                  <a:pt x="152" y="91"/>
                </a:lnTo>
                <a:lnTo>
                  <a:pt x="150" y="91"/>
                </a:lnTo>
                <a:lnTo>
                  <a:pt x="149" y="91"/>
                </a:lnTo>
                <a:lnTo>
                  <a:pt x="149" y="93"/>
                </a:lnTo>
                <a:lnTo>
                  <a:pt x="149" y="95"/>
                </a:lnTo>
                <a:lnTo>
                  <a:pt x="147" y="93"/>
                </a:lnTo>
                <a:lnTo>
                  <a:pt x="147" y="91"/>
                </a:lnTo>
                <a:lnTo>
                  <a:pt x="147" y="93"/>
                </a:lnTo>
                <a:lnTo>
                  <a:pt x="145" y="93"/>
                </a:lnTo>
                <a:lnTo>
                  <a:pt x="144" y="93"/>
                </a:lnTo>
                <a:lnTo>
                  <a:pt x="144" y="95"/>
                </a:lnTo>
                <a:lnTo>
                  <a:pt x="142" y="95"/>
                </a:lnTo>
                <a:lnTo>
                  <a:pt x="142" y="96"/>
                </a:lnTo>
                <a:lnTo>
                  <a:pt x="140" y="96"/>
                </a:lnTo>
                <a:lnTo>
                  <a:pt x="140" y="98"/>
                </a:lnTo>
                <a:lnTo>
                  <a:pt x="142" y="98"/>
                </a:lnTo>
                <a:lnTo>
                  <a:pt x="142" y="100"/>
                </a:lnTo>
                <a:lnTo>
                  <a:pt x="144" y="100"/>
                </a:lnTo>
                <a:lnTo>
                  <a:pt x="144" y="98"/>
                </a:lnTo>
                <a:lnTo>
                  <a:pt x="144" y="100"/>
                </a:lnTo>
                <a:lnTo>
                  <a:pt x="142" y="100"/>
                </a:lnTo>
                <a:lnTo>
                  <a:pt x="140" y="100"/>
                </a:lnTo>
                <a:lnTo>
                  <a:pt x="140" y="101"/>
                </a:lnTo>
                <a:lnTo>
                  <a:pt x="140" y="100"/>
                </a:lnTo>
                <a:lnTo>
                  <a:pt x="139" y="100"/>
                </a:lnTo>
                <a:lnTo>
                  <a:pt x="137" y="100"/>
                </a:lnTo>
                <a:lnTo>
                  <a:pt x="137" y="98"/>
                </a:lnTo>
                <a:lnTo>
                  <a:pt x="135" y="98"/>
                </a:lnTo>
                <a:lnTo>
                  <a:pt x="135" y="96"/>
                </a:lnTo>
                <a:lnTo>
                  <a:pt x="134" y="96"/>
                </a:lnTo>
                <a:lnTo>
                  <a:pt x="132" y="96"/>
                </a:lnTo>
                <a:lnTo>
                  <a:pt x="130" y="96"/>
                </a:lnTo>
                <a:lnTo>
                  <a:pt x="130" y="98"/>
                </a:lnTo>
                <a:lnTo>
                  <a:pt x="129" y="98"/>
                </a:lnTo>
                <a:lnTo>
                  <a:pt x="127" y="98"/>
                </a:lnTo>
                <a:lnTo>
                  <a:pt x="125" y="100"/>
                </a:lnTo>
                <a:lnTo>
                  <a:pt x="124" y="100"/>
                </a:lnTo>
                <a:lnTo>
                  <a:pt x="124" y="98"/>
                </a:lnTo>
                <a:lnTo>
                  <a:pt x="122" y="98"/>
                </a:lnTo>
                <a:lnTo>
                  <a:pt x="122" y="96"/>
                </a:lnTo>
                <a:lnTo>
                  <a:pt x="120" y="96"/>
                </a:lnTo>
                <a:lnTo>
                  <a:pt x="120" y="95"/>
                </a:lnTo>
                <a:lnTo>
                  <a:pt x="119" y="95"/>
                </a:lnTo>
                <a:lnTo>
                  <a:pt x="117" y="95"/>
                </a:lnTo>
                <a:lnTo>
                  <a:pt x="117" y="93"/>
                </a:lnTo>
                <a:lnTo>
                  <a:pt x="115" y="93"/>
                </a:lnTo>
                <a:lnTo>
                  <a:pt x="117" y="93"/>
                </a:lnTo>
                <a:lnTo>
                  <a:pt x="115" y="93"/>
                </a:lnTo>
                <a:lnTo>
                  <a:pt x="114" y="93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07" y="93"/>
                </a:lnTo>
                <a:lnTo>
                  <a:pt x="107" y="95"/>
                </a:lnTo>
                <a:lnTo>
                  <a:pt x="105" y="95"/>
                </a:lnTo>
                <a:lnTo>
                  <a:pt x="105" y="93"/>
                </a:lnTo>
                <a:lnTo>
                  <a:pt x="104" y="93"/>
                </a:lnTo>
                <a:lnTo>
                  <a:pt x="102" y="91"/>
                </a:lnTo>
                <a:lnTo>
                  <a:pt x="102" y="90"/>
                </a:lnTo>
                <a:lnTo>
                  <a:pt x="100" y="90"/>
                </a:lnTo>
                <a:lnTo>
                  <a:pt x="99" y="90"/>
                </a:lnTo>
                <a:lnTo>
                  <a:pt x="97" y="90"/>
                </a:lnTo>
                <a:lnTo>
                  <a:pt x="95" y="90"/>
                </a:lnTo>
                <a:lnTo>
                  <a:pt x="94" y="90"/>
                </a:lnTo>
                <a:lnTo>
                  <a:pt x="94" y="88"/>
                </a:lnTo>
                <a:lnTo>
                  <a:pt x="94" y="86"/>
                </a:lnTo>
                <a:lnTo>
                  <a:pt x="92" y="86"/>
                </a:lnTo>
                <a:lnTo>
                  <a:pt x="92" y="85"/>
                </a:lnTo>
                <a:lnTo>
                  <a:pt x="90" y="85"/>
                </a:lnTo>
                <a:lnTo>
                  <a:pt x="89" y="85"/>
                </a:lnTo>
                <a:lnTo>
                  <a:pt x="89" y="83"/>
                </a:lnTo>
                <a:lnTo>
                  <a:pt x="87" y="83"/>
                </a:lnTo>
                <a:lnTo>
                  <a:pt x="85" y="83"/>
                </a:lnTo>
                <a:lnTo>
                  <a:pt x="85" y="81"/>
                </a:lnTo>
                <a:lnTo>
                  <a:pt x="84" y="81"/>
                </a:lnTo>
                <a:lnTo>
                  <a:pt x="84" y="83"/>
                </a:lnTo>
                <a:lnTo>
                  <a:pt x="82" y="83"/>
                </a:lnTo>
                <a:lnTo>
                  <a:pt x="82" y="81"/>
                </a:lnTo>
                <a:lnTo>
                  <a:pt x="82" y="83"/>
                </a:lnTo>
                <a:lnTo>
                  <a:pt x="82" y="81"/>
                </a:lnTo>
                <a:lnTo>
                  <a:pt x="80" y="81"/>
                </a:lnTo>
                <a:lnTo>
                  <a:pt x="79" y="81"/>
                </a:lnTo>
                <a:lnTo>
                  <a:pt x="77" y="81"/>
                </a:lnTo>
                <a:lnTo>
                  <a:pt x="77" y="80"/>
                </a:lnTo>
                <a:lnTo>
                  <a:pt x="75" y="80"/>
                </a:lnTo>
                <a:lnTo>
                  <a:pt x="75" y="78"/>
                </a:lnTo>
                <a:lnTo>
                  <a:pt x="74" y="78"/>
                </a:lnTo>
                <a:lnTo>
                  <a:pt x="74" y="80"/>
                </a:lnTo>
                <a:lnTo>
                  <a:pt x="72" y="80"/>
                </a:lnTo>
                <a:lnTo>
                  <a:pt x="72" y="78"/>
                </a:lnTo>
                <a:lnTo>
                  <a:pt x="70" y="78"/>
                </a:lnTo>
                <a:lnTo>
                  <a:pt x="70" y="76"/>
                </a:lnTo>
                <a:lnTo>
                  <a:pt x="69" y="76"/>
                </a:lnTo>
                <a:lnTo>
                  <a:pt x="67" y="76"/>
                </a:lnTo>
                <a:lnTo>
                  <a:pt x="65" y="76"/>
                </a:lnTo>
                <a:lnTo>
                  <a:pt x="65" y="75"/>
                </a:lnTo>
                <a:lnTo>
                  <a:pt x="63" y="75"/>
                </a:lnTo>
                <a:lnTo>
                  <a:pt x="62" y="75"/>
                </a:lnTo>
                <a:lnTo>
                  <a:pt x="62" y="73"/>
                </a:lnTo>
                <a:lnTo>
                  <a:pt x="60" y="73"/>
                </a:lnTo>
                <a:lnTo>
                  <a:pt x="58" y="73"/>
                </a:lnTo>
                <a:lnTo>
                  <a:pt x="57" y="73"/>
                </a:lnTo>
                <a:lnTo>
                  <a:pt x="55" y="73"/>
                </a:lnTo>
                <a:lnTo>
                  <a:pt x="53" y="73"/>
                </a:lnTo>
                <a:lnTo>
                  <a:pt x="53" y="71"/>
                </a:lnTo>
                <a:lnTo>
                  <a:pt x="52" y="71"/>
                </a:lnTo>
                <a:lnTo>
                  <a:pt x="50" y="71"/>
                </a:lnTo>
                <a:lnTo>
                  <a:pt x="50" y="70"/>
                </a:lnTo>
                <a:lnTo>
                  <a:pt x="48" y="70"/>
                </a:lnTo>
                <a:lnTo>
                  <a:pt x="47" y="70"/>
                </a:lnTo>
                <a:lnTo>
                  <a:pt x="47" y="68"/>
                </a:lnTo>
                <a:lnTo>
                  <a:pt x="45" y="68"/>
                </a:lnTo>
                <a:lnTo>
                  <a:pt x="43" y="68"/>
                </a:lnTo>
                <a:lnTo>
                  <a:pt x="43" y="66"/>
                </a:lnTo>
                <a:lnTo>
                  <a:pt x="42" y="66"/>
                </a:lnTo>
                <a:lnTo>
                  <a:pt x="40" y="66"/>
                </a:lnTo>
                <a:lnTo>
                  <a:pt x="40" y="65"/>
                </a:lnTo>
                <a:lnTo>
                  <a:pt x="38" y="65"/>
                </a:lnTo>
                <a:lnTo>
                  <a:pt x="38" y="63"/>
                </a:lnTo>
                <a:lnTo>
                  <a:pt x="38" y="61"/>
                </a:lnTo>
                <a:lnTo>
                  <a:pt x="37" y="61"/>
                </a:lnTo>
                <a:lnTo>
                  <a:pt x="37" y="60"/>
                </a:lnTo>
                <a:lnTo>
                  <a:pt x="35" y="60"/>
                </a:lnTo>
                <a:lnTo>
                  <a:pt x="33" y="60"/>
                </a:lnTo>
                <a:lnTo>
                  <a:pt x="32" y="60"/>
                </a:lnTo>
                <a:lnTo>
                  <a:pt x="30" y="60"/>
                </a:lnTo>
                <a:lnTo>
                  <a:pt x="30" y="58"/>
                </a:lnTo>
                <a:lnTo>
                  <a:pt x="28" y="58"/>
                </a:lnTo>
                <a:lnTo>
                  <a:pt x="27" y="58"/>
                </a:lnTo>
                <a:lnTo>
                  <a:pt x="25" y="58"/>
                </a:lnTo>
                <a:lnTo>
                  <a:pt x="23" y="58"/>
                </a:lnTo>
                <a:lnTo>
                  <a:pt x="22" y="58"/>
                </a:lnTo>
                <a:lnTo>
                  <a:pt x="22" y="56"/>
                </a:lnTo>
                <a:lnTo>
                  <a:pt x="20" y="56"/>
                </a:lnTo>
                <a:lnTo>
                  <a:pt x="18" y="56"/>
                </a:lnTo>
                <a:lnTo>
                  <a:pt x="18" y="55"/>
                </a:lnTo>
                <a:lnTo>
                  <a:pt x="18" y="56"/>
                </a:lnTo>
                <a:lnTo>
                  <a:pt x="17" y="55"/>
                </a:lnTo>
                <a:lnTo>
                  <a:pt x="15" y="55"/>
                </a:lnTo>
                <a:lnTo>
                  <a:pt x="13" y="55"/>
                </a:lnTo>
                <a:lnTo>
                  <a:pt x="12" y="53"/>
                </a:lnTo>
                <a:lnTo>
                  <a:pt x="10" y="53"/>
                </a:lnTo>
                <a:lnTo>
                  <a:pt x="8" y="53"/>
                </a:lnTo>
                <a:lnTo>
                  <a:pt x="8" y="51"/>
                </a:lnTo>
                <a:lnTo>
                  <a:pt x="8" y="50"/>
                </a:lnTo>
                <a:lnTo>
                  <a:pt x="10" y="50"/>
                </a:lnTo>
                <a:lnTo>
                  <a:pt x="10" y="48"/>
                </a:lnTo>
                <a:lnTo>
                  <a:pt x="12" y="48"/>
                </a:lnTo>
                <a:lnTo>
                  <a:pt x="13" y="48"/>
                </a:lnTo>
                <a:lnTo>
                  <a:pt x="13" y="46"/>
                </a:lnTo>
                <a:lnTo>
                  <a:pt x="15" y="46"/>
                </a:lnTo>
                <a:lnTo>
                  <a:pt x="15" y="45"/>
                </a:lnTo>
                <a:lnTo>
                  <a:pt x="17" y="45"/>
                </a:lnTo>
                <a:lnTo>
                  <a:pt x="18" y="45"/>
                </a:lnTo>
                <a:lnTo>
                  <a:pt x="18" y="43"/>
                </a:lnTo>
                <a:lnTo>
                  <a:pt x="18" y="41"/>
                </a:lnTo>
                <a:lnTo>
                  <a:pt x="17" y="41"/>
                </a:lnTo>
                <a:lnTo>
                  <a:pt x="17" y="40"/>
                </a:lnTo>
                <a:lnTo>
                  <a:pt x="15" y="40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2" y="43"/>
                </a:lnTo>
                <a:lnTo>
                  <a:pt x="10" y="43"/>
                </a:lnTo>
                <a:lnTo>
                  <a:pt x="8" y="43"/>
                </a:lnTo>
                <a:lnTo>
                  <a:pt x="7" y="43"/>
                </a:lnTo>
                <a:lnTo>
                  <a:pt x="7" y="45"/>
                </a:lnTo>
                <a:lnTo>
                  <a:pt x="5" y="45"/>
                </a:lnTo>
                <a:lnTo>
                  <a:pt x="5" y="46"/>
                </a:lnTo>
                <a:lnTo>
                  <a:pt x="3" y="46"/>
                </a:lnTo>
                <a:lnTo>
                  <a:pt x="3" y="48"/>
                </a:lnTo>
                <a:lnTo>
                  <a:pt x="2" y="48"/>
                </a:lnTo>
                <a:lnTo>
                  <a:pt x="2" y="50"/>
                </a:lnTo>
                <a:lnTo>
                  <a:pt x="0" y="48"/>
                </a:lnTo>
                <a:lnTo>
                  <a:pt x="0" y="45"/>
                </a:lnTo>
                <a:lnTo>
                  <a:pt x="2" y="45"/>
                </a:lnTo>
                <a:lnTo>
                  <a:pt x="0" y="41"/>
                </a:lnTo>
                <a:lnTo>
                  <a:pt x="0" y="35"/>
                </a:lnTo>
                <a:lnTo>
                  <a:pt x="3" y="35"/>
                </a:lnTo>
                <a:lnTo>
                  <a:pt x="3" y="31"/>
                </a:lnTo>
                <a:lnTo>
                  <a:pt x="2" y="23"/>
                </a:lnTo>
                <a:lnTo>
                  <a:pt x="3" y="25"/>
                </a:lnTo>
                <a:lnTo>
                  <a:pt x="10" y="23"/>
                </a:lnTo>
                <a:lnTo>
                  <a:pt x="10" y="26"/>
                </a:lnTo>
                <a:lnTo>
                  <a:pt x="12" y="26"/>
                </a:lnTo>
                <a:lnTo>
                  <a:pt x="13" y="26"/>
                </a:lnTo>
                <a:lnTo>
                  <a:pt x="15" y="26"/>
                </a:lnTo>
                <a:lnTo>
                  <a:pt x="15" y="25"/>
                </a:lnTo>
                <a:lnTo>
                  <a:pt x="15" y="23"/>
                </a:lnTo>
                <a:lnTo>
                  <a:pt x="17" y="23"/>
                </a:lnTo>
                <a:lnTo>
                  <a:pt x="17" y="18"/>
                </a:lnTo>
                <a:lnTo>
                  <a:pt x="17" y="15"/>
                </a:lnTo>
                <a:lnTo>
                  <a:pt x="22" y="15"/>
                </a:lnTo>
                <a:lnTo>
                  <a:pt x="22" y="16"/>
                </a:lnTo>
                <a:lnTo>
                  <a:pt x="22" y="15"/>
                </a:lnTo>
                <a:lnTo>
                  <a:pt x="22" y="13"/>
                </a:lnTo>
                <a:lnTo>
                  <a:pt x="23" y="13"/>
                </a:lnTo>
                <a:lnTo>
                  <a:pt x="22" y="11"/>
                </a:lnTo>
                <a:lnTo>
                  <a:pt x="22" y="10"/>
                </a:lnTo>
                <a:lnTo>
                  <a:pt x="22" y="6"/>
                </a:lnTo>
                <a:lnTo>
                  <a:pt x="25" y="6"/>
                </a:lnTo>
                <a:lnTo>
                  <a:pt x="27" y="6"/>
                </a:lnTo>
                <a:lnTo>
                  <a:pt x="27" y="11"/>
                </a:lnTo>
                <a:lnTo>
                  <a:pt x="35" y="11"/>
                </a:lnTo>
                <a:lnTo>
                  <a:pt x="40" y="11"/>
                </a:lnTo>
                <a:lnTo>
                  <a:pt x="40" y="10"/>
                </a:lnTo>
                <a:lnTo>
                  <a:pt x="40" y="1"/>
                </a:lnTo>
                <a:lnTo>
                  <a:pt x="40" y="0"/>
                </a:lnTo>
                <a:lnTo>
                  <a:pt x="42" y="1"/>
                </a:lnTo>
                <a:lnTo>
                  <a:pt x="47" y="8"/>
                </a:lnTo>
                <a:lnTo>
                  <a:pt x="48" y="10"/>
                </a:lnTo>
                <a:close/>
              </a:path>
            </a:pathLst>
          </a:custGeom>
          <a:solidFill>
            <a:srgbClr val="3A79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>
            <a:off x="5340351" y="6183313"/>
            <a:ext cx="111125" cy="87313"/>
          </a:xfrm>
          <a:custGeom>
            <a:avLst/>
            <a:gdLst/>
            <a:ahLst/>
            <a:cxnLst>
              <a:cxn ang="0">
                <a:pos x="62" y="3"/>
              </a:cxn>
              <a:cxn ang="0">
                <a:pos x="64" y="6"/>
              </a:cxn>
              <a:cxn ang="0">
                <a:pos x="67" y="8"/>
              </a:cxn>
              <a:cxn ang="0">
                <a:pos x="67" y="13"/>
              </a:cxn>
              <a:cxn ang="0">
                <a:pos x="65" y="18"/>
              </a:cxn>
              <a:cxn ang="0">
                <a:pos x="62" y="16"/>
              </a:cxn>
              <a:cxn ang="0">
                <a:pos x="64" y="20"/>
              </a:cxn>
              <a:cxn ang="0">
                <a:pos x="65" y="23"/>
              </a:cxn>
              <a:cxn ang="0">
                <a:pos x="67" y="26"/>
              </a:cxn>
              <a:cxn ang="0">
                <a:pos x="69" y="30"/>
              </a:cxn>
              <a:cxn ang="0">
                <a:pos x="69" y="35"/>
              </a:cxn>
              <a:cxn ang="0">
                <a:pos x="69" y="40"/>
              </a:cxn>
              <a:cxn ang="0">
                <a:pos x="70" y="43"/>
              </a:cxn>
              <a:cxn ang="0">
                <a:pos x="69" y="43"/>
              </a:cxn>
              <a:cxn ang="0">
                <a:pos x="65" y="45"/>
              </a:cxn>
              <a:cxn ang="0">
                <a:pos x="64" y="45"/>
              </a:cxn>
              <a:cxn ang="0">
                <a:pos x="62" y="48"/>
              </a:cxn>
              <a:cxn ang="0">
                <a:pos x="60" y="51"/>
              </a:cxn>
              <a:cxn ang="0">
                <a:pos x="57" y="53"/>
              </a:cxn>
              <a:cxn ang="0">
                <a:pos x="54" y="55"/>
              </a:cxn>
              <a:cxn ang="0">
                <a:pos x="52" y="51"/>
              </a:cxn>
              <a:cxn ang="0">
                <a:pos x="49" y="50"/>
              </a:cxn>
              <a:cxn ang="0">
                <a:pos x="49" y="43"/>
              </a:cxn>
              <a:cxn ang="0">
                <a:pos x="47" y="40"/>
              </a:cxn>
              <a:cxn ang="0">
                <a:pos x="45" y="35"/>
              </a:cxn>
              <a:cxn ang="0">
                <a:pos x="44" y="31"/>
              </a:cxn>
              <a:cxn ang="0">
                <a:pos x="44" y="33"/>
              </a:cxn>
              <a:cxn ang="0">
                <a:pos x="39" y="30"/>
              </a:cxn>
              <a:cxn ang="0">
                <a:pos x="37" y="28"/>
              </a:cxn>
              <a:cxn ang="0">
                <a:pos x="34" y="28"/>
              </a:cxn>
              <a:cxn ang="0">
                <a:pos x="29" y="26"/>
              </a:cxn>
              <a:cxn ang="0">
                <a:pos x="24" y="31"/>
              </a:cxn>
              <a:cxn ang="0">
                <a:pos x="22" y="35"/>
              </a:cxn>
              <a:cxn ang="0">
                <a:pos x="20" y="38"/>
              </a:cxn>
              <a:cxn ang="0">
                <a:pos x="17" y="40"/>
              </a:cxn>
              <a:cxn ang="0">
                <a:pos x="14" y="36"/>
              </a:cxn>
              <a:cxn ang="0">
                <a:pos x="17" y="35"/>
              </a:cxn>
              <a:cxn ang="0">
                <a:pos x="15" y="35"/>
              </a:cxn>
              <a:cxn ang="0">
                <a:pos x="12" y="33"/>
              </a:cxn>
              <a:cxn ang="0">
                <a:pos x="9" y="33"/>
              </a:cxn>
              <a:cxn ang="0">
                <a:pos x="7" y="23"/>
              </a:cxn>
              <a:cxn ang="0">
                <a:pos x="4" y="23"/>
              </a:cxn>
              <a:cxn ang="0">
                <a:pos x="4" y="18"/>
              </a:cxn>
              <a:cxn ang="0">
                <a:pos x="2" y="15"/>
              </a:cxn>
              <a:cxn ang="0">
                <a:pos x="0" y="11"/>
              </a:cxn>
              <a:cxn ang="0">
                <a:pos x="2" y="8"/>
              </a:cxn>
              <a:cxn ang="0">
                <a:pos x="2" y="0"/>
              </a:cxn>
              <a:cxn ang="0">
                <a:pos x="7" y="0"/>
              </a:cxn>
              <a:cxn ang="0">
                <a:pos x="12" y="0"/>
              </a:cxn>
              <a:cxn ang="0">
                <a:pos x="19" y="0"/>
              </a:cxn>
              <a:cxn ang="0">
                <a:pos x="30" y="0"/>
              </a:cxn>
              <a:cxn ang="0">
                <a:pos x="39" y="1"/>
              </a:cxn>
              <a:cxn ang="0">
                <a:pos x="44" y="0"/>
              </a:cxn>
              <a:cxn ang="0">
                <a:pos x="47" y="1"/>
              </a:cxn>
              <a:cxn ang="0">
                <a:pos x="47" y="0"/>
              </a:cxn>
              <a:cxn ang="0">
                <a:pos x="50" y="1"/>
              </a:cxn>
              <a:cxn ang="0">
                <a:pos x="54" y="0"/>
              </a:cxn>
              <a:cxn ang="0">
                <a:pos x="59" y="0"/>
              </a:cxn>
            </a:cxnLst>
            <a:rect l="0" t="0" r="r" b="b"/>
            <a:pathLst>
              <a:path w="70" h="55">
                <a:moveTo>
                  <a:pt x="62" y="0"/>
                </a:moveTo>
                <a:lnTo>
                  <a:pt x="62" y="1"/>
                </a:lnTo>
                <a:lnTo>
                  <a:pt x="62" y="3"/>
                </a:lnTo>
                <a:lnTo>
                  <a:pt x="62" y="5"/>
                </a:lnTo>
                <a:lnTo>
                  <a:pt x="64" y="5"/>
                </a:lnTo>
                <a:lnTo>
                  <a:pt x="64" y="6"/>
                </a:lnTo>
                <a:lnTo>
                  <a:pt x="65" y="6"/>
                </a:lnTo>
                <a:lnTo>
                  <a:pt x="67" y="6"/>
                </a:lnTo>
                <a:lnTo>
                  <a:pt x="67" y="8"/>
                </a:lnTo>
                <a:lnTo>
                  <a:pt x="67" y="10"/>
                </a:lnTo>
                <a:lnTo>
                  <a:pt x="67" y="11"/>
                </a:lnTo>
                <a:lnTo>
                  <a:pt x="67" y="13"/>
                </a:lnTo>
                <a:lnTo>
                  <a:pt x="67" y="15"/>
                </a:lnTo>
                <a:lnTo>
                  <a:pt x="67" y="16"/>
                </a:lnTo>
                <a:lnTo>
                  <a:pt x="65" y="18"/>
                </a:lnTo>
                <a:lnTo>
                  <a:pt x="64" y="18"/>
                </a:lnTo>
                <a:lnTo>
                  <a:pt x="64" y="16"/>
                </a:lnTo>
                <a:lnTo>
                  <a:pt x="62" y="16"/>
                </a:lnTo>
                <a:lnTo>
                  <a:pt x="62" y="18"/>
                </a:lnTo>
                <a:lnTo>
                  <a:pt x="64" y="18"/>
                </a:lnTo>
                <a:lnTo>
                  <a:pt x="64" y="20"/>
                </a:lnTo>
                <a:lnTo>
                  <a:pt x="64" y="21"/>
                </a:lnTo>
                <a:lnTo>
                  <a:pt x="65" y="21"/>
                </a:lnTo>
                <a:lnTo>
                  <a:pt x="65" y="23"/>
                </a:lnTo>
                <a:lnTo>
                  <a:pt x="67" y="23"/>
                </a:lnTo>
                <a:lnTo>
                  <a:pt x="67" y="25"/>
                </a:lnTo>
                <a:lnTo>
                  <a:pt x="67" y="26"/>
                </a:lnTo>
                <a:lnTo>
                  <a:pt x="69" y="26"/>
                </a:lnTo>
                <a:lnTo>
                  <a:pt x="69" y="28"/>
                </a:lnTo>
                <a:lnTo>
                  <a:pt x="69" y="30"/>
                </a:lnTo>
                <a:lnTo>
                  <a:pt x="69" y="31"/>
                </a:lnTo>
                <a:lnTo>
                  <a:pt x="69" y="33"/>
                </a:lnTo>
                <a:lnTo>
                  <a:pt x="69" y="35"/>
                </a:lnTo>
                <a:lnTo>
                  <a:pt x="69" y="36"/>
                </a:lnTo>
                <a:lnTo>
                  <a:pt x="69" y="38"/>
                </a:lnTo>
                <a:lnTo>
                  <a:pt x="69" y="40"/>
                </a:lnTo>
                <a:lnTo>
                  <a:pt x="70" y="40"/>
                </a:lnTo>
                <a:lnTo>
                  <a:pt x="70" y="41"/>
                </a:lnTo>
                <a:lnTo>
                  <a:pt x="70" y="43"/>
                </a:lnTo>
                <a:lnTo>
                  <a:pt x="69" y="43"/>
                </a:lnTo>
                <a:lnTo>
                  <a:pt x="69" y="45"/>
                </a:lnTo>
                <a:lnTo>
                  <a:pt x="69" y="43"/>
                </a:lnTo>
                <a:lnTo>
                  <a:pt x="67" y="43"/>
                </a:lnTo>
                <a:lnTo>
                  <a:pt x="67" y="45"/>
                </a:lnTo>
                <a:lnTo>
                  <a:pt x="65" y="45"/>
                </a:lnTo>
                <a:lnTo>
                  <a:pt x="64" y="45"/>
                </a:lnTo>
                <a:lnTo>
                  <a:pt x="64" y="46"/>
                </a:lnTo>
                <a:lnTo>
                  <a:pt x="64" y="45"/>
                </a:lnTo>
                <a:lnTo>
                  <a:pt x="64" y="46"/>
                </a:lnTo>
                <a:lnTo>
                  <a:pt x="62" y="46"/>
                </a:lnTo>
                <a:lnTo>
                  <a:pt x="62" y="48"/>
                </a:lnTo>
                <a:lnTo>
                  <a:pt x="62" y="50"/>
                </a:lnTo>
                <a:lnTo>
                  <a:pt x="62" y="51"/>
                </a:lnTo>
                <a:lnTo>
                  <a:pt x="60" y="51"/>
                </a:lnTo>
                <a:lnTo>
                  <a:pt x="59" y="51"/>
                </a:lnTo>
                <a:lnTo>
                  <a:pt x="59" y="53"/>
                </a:lnTo>
                <a:lnTo>
                  <a:pt x="57" y="53"/>
                </a:lnTo>
                <a:lnTo>
                  <a:pt x="57" y="55"/>
                </a:lnTo>
                <a:lnTo>
                  <a:pt x="55" y="55"/>
                </a:lnTo>
                <a:lnTo>
                  <a:pt x="54" y="55"/>
                </a:lnTo>
                <a:lnTo>
                  <a:pt x="54" y="53"/>
                </a:lnTo>
                <a:lnTo>
                  <a:pt x="52" y="53"/>
                </a:lnTo>
                <a:lnTo>
                  <a:pt x="52" y="51"/>
                </a:lnTo>
                <a:lnTo>
                  <a:pt x="50" y="51"/>
                </a:lnTo>
                <a:lnTo>
                  <a:pt x="50" y="50"/>
                </a:lnTo>
                <a:lnTo>
                  <a:pt x="49" y="50"/>
                </a:lnTo>
                <a:lnTo>
                  <a:pt x="49" y="48"/>
                </a:lnTo>
                <a:lnTo>
                  <a:pt x="49" y="45"/>
                </a:lnTo>
                <a:lnTo>
                  <a:pt x="49" y="43"/>
                </a:lnTo>
                <a:lnTo>
                  <a:pt x="47" y="43"/>
                </a:lnTo>
                <a:lnTo>
                  <a:pt x="47" y="41"/>
                </a:lnTo>
                <a:lnTo>
                  <a:pt x="47" y="40"/>
                </a:lnTo>
                <a:lnTo>
                  <a:pt x="47" y="38"/>
                </a:lnTo>
                <a:lnTo>
                  <a:pt x="45" y="38"/>
                </a:lnTo>
                <a:lnTo>
                  <a:pt x="45" y="35"/>
                </a:lnTo>
                <a:lnTo>
                  <a:pt x="45" y="33"/>
                </a:lnTo>
                <a:lnTo>
                  <a:pt x="44" y="33"/>
                </a:lnTo>
                <a:lnTo>
                  <a:pt x="44" y="31"/>
                </a:lnTo>
                <a:lnTo>
                  <a:pt x="42" y="31"/>
                </a:lnTo>
                <a:lnTo>
                  <a:pt x="44" y="31"/>
                </a:lnTo>
                <a:lnTo>
                  <a:pt x="44" y="33"/>
                </a:lnTo>
                <a:lnTo>
                  <a:pt x="42" y="33"/>
                </a:lnTo>
                <a:lnTo>
                  <a:pt x="39" y="33"/>
                </a:lnTo>
                <a:lnTo>
                  <a:pt x="39" y="30"/>
                </a:lnTo>
                <a:lnTo>
                  <a:pt x="39" y="26"/>
                </a:lnTo>
                <a:lnTo>
                  <a:pt x="37" y="26"/>
                </a:lnTo>
                <a:lnTo>
                  <a:pt x="37" y="28"/>
                </a:lnTo>
                <a:lnTo>
                  <a:pt x="37" y="30"/>
                </a:lnTo>
                <a:lnTo>
                  <a:pt x="34" y="30"/>
                </a:lnTo>
                <a:lnTo>
                  <a:pt x="34" y="28"/>
                </a:lnTo>
                <a:lnTo>
                  <a:pt x="32" y="28"/>
                </a:lnTo>
                <a:lnTo>
                  <a:pt x="32" y="26"/>
                </a:lnTo>
                <a:lnTo>
                  <a:pt x="29" y="26"/>
                </a:lnTo>
                <a:lnTo>
                  <a:pt x="29" y="31"/>
                </a:lnTo>
                <a:lnTo>
                  <a:pt x="27" y="31"/>
                </a:lnTo>
                <a:lnTo>
                  <a:pt x="24" y="31"/>
                </a:lnTo>
                <a:lnTo>
                  <a:pt x="24" y="33"/>
                </a:lnTo>
                <a:lnTo>
                  <a:pt x="24" y="35"/>
                </a:lnTo>
                <a:lnTo>
                  <a:pt x="22" y="35"/>
                </a:lnTo>
                <a:lnTo>
                  <a:pt x="20" y="35"/>
                </a:lnTo>
                <a:lnTo>
                  <a:pt x="20" y="36"/>
                </a:lnTo>
                <a:lnTo>
                  <a:pt x="20" y="38"/>
                </a:lnTo>
                <a:lnTo>
                  <a:pt x="22" y="38"/>
                </a:lnTo>
                <a:lnTo>
                  <a:pt x="22" y="40"/>
                </a:lnTo>
                <a:lnTo>
                  <a:pt x="17" y="40"/>
                </a:lnTo>
                <a:lnTo>
                  <a:pt x="15" y="40"/>
                </a:lnTo>
                <a:lnTo>
                  <a:pt x="14" y="40"/>
                </a:lnTo>
                <a:lnTo>
                  <a:pt x="14" y="36"/>
                </a:lnTo>
                <a:lnTo>
                  <a:pt x="19" y="36"/>
                </a:lnTo>
                <a:lnTo>
                  <a:pt x="19" y="35"/>
                </a:lnTo>
                <a:lnTo>
                  <a:pt x="17" y="35"/>
                </a:lnTo>
                <a:lnTo>
                  <a:pt x="17" y="33"/>
                </a:lnTo>
                <a:lnTo>
                  <a:pt x="15" y="33"/>
                </a:lnTo>
                <a:lnTo>
                  <a:pt x="15" y="35"/>
                </a:lnTo>
                <a:lnTo>
                  <a:pt x="14" y="35"/>
                </a:lnTo>
                <a:lnTo>
                  <a:pt x="14" y="33"/>
                </a:lnTo>
                <a:lnTo>
                  <a:pt x="12" y="33"/>
                </a:lnTo>
                <a:lnTo>
                  <a:pt x="12" y="31"/>
                </a:lnTo>
                <a:lnTo>
                  <a:pt x="9" y="31"/>
                </a:lnTo>
                <a:lnTo>
                  <a:pt x="9" y="33"/>
                </a:lnTo>
                <a:lnTo>
                  <a:pt x="9" y="25"/>
                </a:lnTo>
                <a:lnTo>
                  <a:pt x="9" y="23"/>
                </a:lnTo>
                <a:lnTo>
                  <a:pt x="7" y="23"/>
                </a:lnTo>
                <a:lnTo>
                  <a:pt x="5" y="23"/>
                </a:lnTo>
                <a:lnTo>
                  <a:pt x="5" y="21"/>
                </a:lnTo>
                <a:lnTo>
                  <a:pt x="4" y="23"/>
                </a:lnTo>
                <a:lnTo>
                  <a:pt x="4" y="21"/>
                </a:lnTo>
                <a:lnTo>
                  <a:pt x="4" y="20"/>
                </a:lnTo>
                <a:lnTo>
                  <a:pt x="4" y="18"/>
                </a:lnTo>
                <a:lnTo>
                  <a:pt x="4" y="16"/>
                </a:lnTo>
                <a:lnTo>
                  <a:pt x="4" y="15"/>
                </a:lnTo>
                <a:lnTo>
                  <a:pt x="2" y="15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2" y="3"/>
                </a:lnTo>
                <a:lnTo>
                  <a:pt x="2" y="1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4" y="0"/>
                </a:lnTo>
                <a:lnTo>
                  <a:pt x="30" y="0"/>
                </a:lnTo>
                <a:lnTo>
                  <a:pt x="32" y="0"/>
                </a:lnTo>
                <a:lnTo>
                  <a:pt x="37" y="1"/>
                </a:lnTo>
                <a:lnTo>
                  <a:pt x="39" y="1"/>
                </a:lnTo>
                <a:lnTo>
                  <a:pt x="40" y="1"/>
                </a:lnTo>
                <a:lnTo>
                  <a:pt x="42" y="0"/>
                </a:lnTo>
                <a:lnTo>
                  <a:pt x="44" y="0"/>
                </a:lnTo>
                <a:lnTo>
                  <a:pt x="45" y="0"/>
                </a:lnTo>
                <a:lnTo>
                  <a:pt x="45" y="1"/>
                </a:lnTo>
                <a:lnTo>
                  <a:pt x="47" y="1"/>
                </a:lnTo>
                <a:lnTo>
                  <a:pt x="47" y="0"/>
                </a:lnTo>
                <a:lnTo>
                  <a:pt x="49" y="0"/>
                </a:lnTo>
                <a:lnTo>
                  <a:pt x="47" y="0"/>
                </a:lnTo>
                <a:lnTo>
                  <a:pt x="49" y="0"/>
                </a:lnTo>
                <a:lnTo>
                  <a:pt x="50" y="0"/>
                </a:lnTo>
                <a:lnTo>
                  <a:pt x="50" y="1"/>
                </a:lnTo>
                <a:lnTo>
                  <a:pt x="52" y="1"/>
                </a:lnTo>
                <a:lnTo>
                  <a:pt x="52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60" y="0"/>
                </a:lnTo>
                <a:lnTo>
                  <a:pt x="62" y="0"/>
                </a:lnTo>
                <a:close/>
              </a:path>
            </a:pathLst>
          </a:custGeom>
          <a:solidFill>
            <a:srgbClr val="5EF7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9"/>
          <p:cNvSpPr>
            <a:spLocks noEditPoints="1"/>
          </p:cNvSpPr>
          <p:nvPr/>
        </p:nvSpPr>
        <p:spPr bwMode="auto">
          <a:xfrm>
            <a:off x="5154613" y="5894388"/>
            <a:ext cx="87313" cy="47625"/>
          </a:xfrm>
          <a:custGeom>
            <a:avLst/>
            <a:gdLst/>
            <a:ahLst/>
            <a:cxnLst>
              <a:cxn ang="0">
                <a:pos x="45" y="13"/>
              </a:cxn>
              <a:cxn ang="0">
                <a:pos x="4" y="1"/>
              </a:cxn>
              <a:cxn ang="0">
                <a:pos x="7" y="3"/>
              </a:cxn>
              <a:cxn ang="0">
                <a:pos x="9" y="3"/>
              </a:cxn>
              <a:cxn ang="0">
                <a:pos x="12" y="5"/>
              </a:cxn>
              <a:cxn ang="0">
                <a:pos x="15" y="6"/>
              </a:cxn>
              <a:cxn ang="0">
                <a:pos x="20" y="5"/>
              </a:cxn>
              <a:cxn ang="0">
                <a:pos x="25" y="5"/>
              </a:cxn>
              <a:cxn ang="0">
                <a:pos x="30" y="6"/>
              </a:cxn>
              <a:cxn ang="0">
                <a:pos x="34" y="8"/>
              </a:cxn>
              <a:cxn ang="0">
                <a:pos x="34" y="6"/>
              </a:cxn>
              <a:cxn ang="0">
                <a:pos x="35" y="10"/>
              </a:cxn>
              <a:cxn ang="0">
                <a:pos x="39" y="11"/>
              </a:cxn>
              <a:cxn ang="0">
                <a:pos x="42" y="15"/>
              </a:cxn>
              <a:cxn ang="0">
                <a:pos x="45" y="13"/>
              </a:cxn>
              <a:cxn ang="0">
                <a:pos x="45" y="15"/>
              </a:cxn>
              <a:cxn ang="0">
                <a:pos x="45" y="13"/>
              </a:cxn>
              <a:cxn ang="0">
                <a:pos x="47" y="13"/>
              </a:cxn>
              <a:cxn ang="0">
                <a:pos x="49" y="13"/>
              </a:cxn>
              <a:cxn ang="0">
                <a:pos x="50" y="16"/>
              </a:cxn>
              <a:cxn ang="0">
                <a:pos x="52" y="20"/>
              </a:cxn>
              <a:cxn ang="0">
                <a:pos x="54" y="23"/>
              </a:cxn>
              <a:cxn ang="0">
                <a:pos x="52" y="23"/>
              </a:cxn>
              <a:cxn ang="0">
                <a:pos x="49" y="25"/>
              </a:cxn>
              <a:cxn ang="0">
                <a:pos x="50" y="28"/>
              </a:cxn>
              <a:cxn ang="0">
                <a:pos x="47" y="30"/>
              </a:cxn>
              <a:cxn ang="0">
                <a:pos x="44" y="28"/>
              </a:cxn>
              <a:cxn ang="0">
                <a:pos x="42" y="26"/>
              </a:cxn>
              <a:cxn ang="0">
                <a:pos x="47" y="25"/>
              </a:cxn>
              <a:cxn ang="0">
                <a:pos x="45" y="23"/>
              </a:cxn>
              <a:cxn ang="0">
                <a:pos x="44" y="20"/>
              </a:cxn>
              <a:cxn ang="0">
                <a:pos x="39" y="20"/>
              </a:cxn>
              <a:cxn ang="0">
                <a:pos x="39" y="18"/>
              </a:cxn>
              <a:cxn ang="0">
                <a:pos x="34" y="18"/>
              </a:cxn>
              <a:cxn ang="0">
                <a:pos x="29" y="18"/>
              </a:cxn>
              <a:cxn ang="0">
                <a:pos x="30" y="15"/>
              </a:cxn>
              <a:cxn ang="0">
                <a:pos x="24" y="16"/>
              </a:cxn>
              <a:cxn ang="0">
                <a:pos x="17" y="16"/>
              </a:cxn>
              <a:cxn ang="0">
                <a:pos x="14" y="15"/>
              </a:cxn>
              <a:cxn ang="0">
                <a:pos x="14" y="13"/>
              </a:cxn>
              <a:cxn ang="0">
                <a:pos x="10" y="11"/>
              </a:cxn>
              <a:cxn ang="0">
                <a:pos x="2" y="13"/>
              </a:cxn>
              <a:cxn ang="0">
                <a:pos x="0" y="13"/>
              </a:cxn>
              <a:cxn ang="0">
                <a:pos x="0" y="8"/>
              </a:cxn>
              <a:cxn ang="0">
                <a:pos x="0" y="5"/>
              </a:cxn>
              <a:cxn ang="0">
                <a:pos x="0" y="0"/>
              </a:cxn>
            </a:cxnLst>
            <a:rect l="0" t="0" r="r" b="b"/>
            <a:pathLst>
              <a:path w="55" h="30">
                <a:moveTo>
                  <a:pt x="45" y="13"/>
                </a:moveTo>
                <a:lnTo>
                  <a:pt x="45" y="15"/>
                </a:lnTo>
                <a:lnTo>
                  <a:pt x="45" y="13"/>
                </a:lnTo>
                <a:close/>
                <a:moveTo>
                  <a:pt x="0" y="1"/>
                </a:moveTo>
                <a:lnTo>
                  <a:pt x="2" y="1"/>
                </a:lnTo>
                <a:lnTo>
                  <a:pt x="4" y="1"/>
                </a:lnTo>
                <a:lnTo>
                  <a:pt x="4" y="3"/>
                </a:lnTo>
                <a:lnTo>
                  <a:pt x="5" y="3"/>
                </a:lnTo>
                <a:lnTo>
                  <a:pt x="7" y="3"/>
                </a:lnTo>
                <a:lnTo>
                  <a:pt x="9" y="3"/>
                </a:lnTo>
                <a:lnTo>
                  <a:pt x="7" y="3"/>
                </a:lnTo>
                <a:lnTo>
                  <a:pt x="9" y="3"/>
                </a:lnTo>
                <a:lnTo>
                  <a:pt x="10" y="3"/>
                </a:lnTo>
                <a:lnTo>
                  <a:pt x="12" y="3"/>
                </a:lnTo>
                <a:lnTo>
                  <a:pt x="12" y="5"/>
                </a:lnTo>
                <a:lnTo>
                  <a:pt x="14" y="5"/>
                </a:lnTo>
                <a:lnTo>
                  <a:pt x="14" y="6"/>
                </a:lnTo>
                <a:lnTo>
                  <a:pt x="15" y="6"/>
                </a:lnTo>
                <a:lnTo>
                  <a:pt x="17" y="6"/>
                </a:lnTo>
                <a:lnTo>
                  <a:pt x="19" y="6"/>
                </a:lnTo>
                <a:lnTo>
                  <a:pt x="20" y="5"/>
                </a:lnTo>
                <a:lnTo>
                  <a:pt x="22" y="5"/>
                </a:lnTo>
                <a:lnTo>
                  <a:pt x="24" y="5"/>
                </a:lnTo>
                <a:lnTo>
                  <a:pt x="25" y="5"/>
                </a:lnTo>
                <a:lnTo>
                  <a:pt x="27" y="6"/>
                </a:lnTo>
                <a:lnTo>
                  <a:pt x="29" y="6"/>
                </a:lnTo>
                <a:lnTo>
                  <a:pt x="30" y="6"/>
                </a:lnTo>
                <a:lnTo>
                  <a:pt x="32" y="6"/>
                </a:lnTo>
                <a:lnTo>
                  <a:pt x="34" y="6"/>
                </a:lnTo>
                <a:lnTo>
                  <a:pt x="34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4" y="8"/>
                </a:lnTo>
                <a:lnTo>
                  <a:pt x="34" y="10"/>
                </a:lnTo>
                <a:lnTo>
                  <a:pt x="35" y="10"/>
                </a:lnTo>
                <a:lnTo>
                  <a:pt x="37" y="10"/>
                </a:lnTo>
                <a:lnTo>
                  <a:pt x="37" y="11"/>
                </a:lnTo>
                <a:lnTo>
                  <a:pt x="39" y="11"/>
                </a:lnTo>
                <a:lnTo>
                  <a:pt x="39" y="13"/>
                </a:lnTo>
                <a:lnTo>
                  <a:pt x="40" y="15"/>
                </a:lnTo>
                <a:lnTo>
                  <a:pt x="42" y="15"/>
                </a:lnTo>
                <a:lnTo>
                  <a:pt x="42" y="13"/>
                </a:lnTo>
                <a:lnTo>
                  <a:pt x="44" y="13"/>
                </a:lnTo>
                <a:lnTo>
                  <a:pt x="45" y="13"/>
                </a:lnTo>
                <a:lnTo>
                  <a:pt x="44" y="13"/>
                </a:lnTo>
                <a:lnTo>
                  <a:pt x="44" y="15"/>
                </a:lnTo>
                <a:lnTo>
                  <a:pt x="45" y="15"/>
                </a:lnTo>
                <a:lnTo>
                  <a:pt x="45" y="13"/>
                </a:lnTo>
                <a:lnTo>
                  <a:pt x="45" y="15"/>
                </a:lnTo>
                <a:lnTo>
                  <a:pt x="45" y="13"/>
                </a:lnTo>
                <a:lnTo>
                  <a:pt x="47" y="13"/>
                </a:lnTo>
                <a:lnTo>
                  <a:pt x="47" y="15"/>
                </a:lnTo>
                <a:lnTo>
                  <a:pt x="47" y="13"/>
                </a:lnTo>
                <a:lnTo>
                  <a:pt x="45" y="13"/>
                </a:lnTo>
                <a:lnTo>
                  <a:pt x="47" y="13"/>
                </a:lnTo>
                <a:lnTo>
                  <a:pt x="49" y="13"/>
                </a:lnTo>
                <a:lnTo>
                  <a:pt x="49" y="15"/>
                </a:lnTo>
                <a:lnTo>
                  <a:pt x="50" y="15"/>
                </a:lnTo>
                <a:lnTo>
                  <a:pt x="50" y="16"/>
                </a:lnTo>
                <a:lnTo>
                  <a:pt x="50" y="18"/>
                </a:lnTo>
                <a:lnTo>
                  <a:pt x="52" y="18"/>
                </a:lnTo>
                <a:lnTo>
                  <a:pt x="52" y="20"/>
                </a:lnTo>
                <a:lnTo>
                  <a:pt x="54" y="20"/>
                </a:lnTo>
                <a:lnTo>
                  <a:pt x="54" y="21"/>
                </a:lnTo>
                <a:lnTo>
                  <a:pt x="54" y="23"/>
                </a:lnTo>
                <a:lnTo>
                  <a:pt x="55" y="23"/>
                </a:lnTo>
                <a:lnTo>
                  <a:pt x="54" y="23"/>
                </a:lnTo>
                <a:lnTo>
                  <a:pt x="52" y="23"/>
                </a:lnTo>
                <a:lnTo>
                  <a:pt x="52" y="25"/>
                </a:lnTo>
                <a:lnTo>
                  <a:pt x="50" y="25"/>
                </a:lnTo>
                <a:lnTo>
                  <a:pt x="49" y="25"/>
                </a:lnTo>
                <a:lnTo>
                  <a:pt x="49" y="26"/>
                </a:lnTo>
                <a:lnTo>
                  <a:pt x="49" y="28"/>
                </a:lnTo>
                <a:lnTo>
                  <a:pt x="50" y="28"/>
                </a:lnTo>
                <a:lnTo>
                  <a:pt x="50" y="30"/>
                </a:lnTo>
                <a:lnTo>
                  <a:pt x="49" y="30"/>
                </a:lnTo>
                <a:lnTo>
                  <a:pt x="47" y="30"/>
                </a:lnTo>
                <a:lnTo>
                  <a:pt x="45" y="30"/>
                </a:lnTo>
                <a:lnTo>
                  <a:pt x="45" y="28"/>
                </a:lnTo>
                <a:lnTo>
                  <a:pt x="44" y="28"/>
                </a:lnTo>
                <a:lnTo>
                  <a:pt x="45" y="28"/>
                </a:lnTo>
                <a:lnTo>
                  <a:pt x="44" y="26"/>
                </a:lnTo>
                <a:lnTo>
                  <a:pt x="42" y="26"/>
                </a:lnTo>
                <a:lnTo>
                  <a:pt x="42" y="25"/>
                </a:lnTo>
                <a:lnTo>
                  <a:pt x="45" y="25"/>
                </a:lnTo>
                <a:lnTo>
                  <a:pt x="47" y="25"/>
                </a:lnTo>
                <a:lnTo>
                  <a:pt x="47" y="23"/>
                </a:lnTo>
                <a:lnTo>
                  <a:pt x="49" y="23"/>
                </a:lnTo>
                <a:lnTo>
                  <a:pt x="45" y="23"/>
                </a:lnTo>
                <a:lnTo>
                  <a:pt x="44" y="23"/>
                </a:lnTo>
                <a:lnTo>
                  <a:pt x="44" y="21"/>
                </a:lnTo>
                <a:lnTo>
                  <a:pt x="44" y="20"/>
                </a:lnTo>
                <a:lnTo>
                  <a:pt x="42" y="20"/>
                </a:lnTo>
                <a:lnTo>
                  <a:pt x="40" y="20"/>
                </a:lnTo>
                <a:lnTo>
                  <a:pt x="39" y="20"/>
                </a:lnTo>
                <a:lnTo>
                  <a:pt x="40" y="20"/>
                </a:lnTo>
                <a:lnTo>
                  <a:pt x="39" y="20"/>
                </a:lnTo>
                <a:lnTo>
                  <a:pt x="39" y="18"/>
                </a:lnTo>
                <a:lnTo>
                  <a:pt x="37" y="18"/>
                </a:lnTo>
                <a:lnTo>
                  <a:pt x="35" y="18"/>
                </a:lnTo>
                <a:lnTo>
                  <a:pt x="34" y="18"/>
                </a:lnTo>
                <a:lnTo>
                  <a:pt x="32" y="18"/>
                </a:lnTo>
                <a:lnTo>
                  <a:pt x="30" y="18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30" y="15"/>
                </a:lnTo>
                <a:lnTo>
                  <a:pt x="29" y="15"/>
                </a:lnTo>
                <a:lnTo>
                  <a:pt x="29" y="16"/>
                </a:lnTo>
                <a:lnTo>
                  <a:pt x="24" y="16"/>
                </a:lnTo>
                <a:lnTo>
                  <a:pt x="22" y="16"/>
                </a:lnTo>
                <a:lnTo>
                  <a:pt x="20" y="16"/>
                </a:lnTo>
                <a:lnTo>
                  <a:pt x="17" y="16"/>
                </a:lnTo>
                <a:lnTo>
                  <a:pt x="15" y="16"/>
                </a:lnTo>
                <a:lnTo>
                  <a:pt x="15" y="15"/>
                </a:lnTo>
                <a:lnTo>
                  <a:pt x="14" y="15"/>
                </a:lnTo>
                <a:lnTo>
                  <a:pt x="12" y="15"/>
                </a:lnTo>
                <a:lnTo>
                  <a:pt x="12" y="13"/>
                </a:lnTo>
                <a:lnTo>
                  <a:pt x="14" y="13"/>
                </a:lnTo>
                <a:lnTo>
                  <a:pt x="14" y="11"/>
                </a:lnTo>
                <a:lnTo>
                  <a:pt x="12" y="11"/>
                </a:lnTo>
                <a:lnTo>
                  <a:pt x="10" y="11"/>
                </a:lnTo>
                <a:lnTo>
                  <a:pt x="9" y="11"/>
                </a:lnTo>
                <a:lnTo>
                  <a:pt x="7" y="11"/>
                </a:lnTo>
                <a:lnTo>
                  <a:pt x="2" y="13"/>
                </a:lnTo>
                <a:lnTo>
                  <a:pt x="0" y="13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C6FA9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0"/>
          <p:cNvSpPr>
            <a:spLocks/>
          </p:cNvSpPr>
          <p:nvPr/>
        </p:nvSpPr>
        <p:spPr bwMode="auto">
          <a:xfrm>
            <a:off x="4392613" y="5360988"/>
            <a:ext cx="341313" cy="296863"/>
          </a:xfrm>
          <a:custGeom>
            <a:avLst/>
            <a:gdLst/>
            <a:ahLst/>
            <a:cxnLst>
              <a:cxn ang="0">
                <a:pos x="48" y="2"/>
              </a:cxn>
              <a:cxn ang="0">
                <a:pos x="58" y="5"/>
              </a:cxn>
              <a:cxn ang="0">
                <a:pos x="55" y="10"/>
              </a:cxn>
              <a:cxn ang="0">
                <a:pos x="63" y="5"/>
              </a:cxn>
              <a:cxn ang="0">
                <a:pos x="70" y="7"/>
              </a:cxn>
              <a:cxn ang="0">
                <a:pos x="78" y="10"/>
              </a:cxn>
              <a:cxn ang="0">
                <a:pos x="90" y="13"/>
              </a:cxn>
              <a:cxn ang="0">
                <a:pos x="100" y="20"/>
              </a:cxn>
              <a:cxn ang="0">
                <a:pos x="106" y="25"/>
              </a:cxn>
              <a:cxn ang="0">
                <a:pos x="115" y="23"/>
              </a:cxn>
              <a:cxn ang="0">
                <a:pos x="125" y="23"/>
              </a:cxn>
              <a:cxn ang="0">
                <a:pos x="136" y="25"/>
              </a:cxn>
              <a:cxn ang="0">
                <a:pos x="150" y="23"/>
              </a:cxn>
              <a:cxn ang="0">
                <a:pos x="161" y="28"/>
              </a:cxn>
              <a:cxn ang="0">
                <a:pos x="166" y="27"/>
              </a:cxn>
              <a:cxn ang="0">
                <a:pos x="177" y="28"/>
              </a:cxn>
              <a:cxn ang="0">
                <a:pos x="183" y="30"/>
              </a:cxn>
              <a:cxn ang="0">
                <a:pos x="192" y="30"/>
              </a:cxn>
              <a:cxn ang="0">
                <a:pos x="193" y="42"/>
              </a:cxn>
              <a:cxn ang="0">
                <a:pos x="207" y="50"/>
              </a:cxn>
              <a:cxn ang="0">
                <a:pos x="215" y="65"/>
              </a:cxn>
              <a:cxn ang="0">
                <a:pos x="205" y="68"/>
              </a:cxn>
              <a:cxn ang="0">
                <a:pos x="213" y="77"/>
              </a:cxn>
              <a:cxn ang="0">
                <a:pos x="212" y="85"/>
              </a:cxn>
              <a:cxn ang="0">
                <a:pos x="207" y="99"/>
              </a:cxn>
              <a:cxn ang="0">
                <a:pos x="193" y="117"/>
              </a:cxn>
              <a:cxn ang="0">
                <a:pos x="173" y="139"/>
              </a:cxn>
              <a:cxn ang="0">
                <a:pos x="171" y="149"/>
              </a:cxn>
              <a:cxn ang="0">
                <a:pos x="165" y="162"/>
              </a:cxn>
              <a:cxn ang="0">
                <a:pos x="153" y="174"/>
              </a:cxn>
              <a:cxn ang="0">
                <a:pos x="150" y="184"/>
              </a:cxn>
              <a:cxn ang="0">
                <a:pos x="136" y="185"/>
              </a:cxn>
              <a:cxn ang="0">
                <a:pos x="128" y="180"/>
              </a:cxn>
              <a:cxn ang="0">
                <a:pos x="121" y="172"/>
              </a:cxn>
              <a:cxn ang="0">
                <a:pos x="111" y="165"/>
              </a:cxn>
              <a:cxn ang="0">
                <a:pos x="113" y="155"/>
              </a:cxn>
              <a:cxn ang="0">
                <a:pos x="98" y="154"/>
              </a:cxn>
              <a:cxn ang="0">
                <a:pos x="88" y="149"/>
              </a:cxn>
              <a:cxn ang="0">
                <a:pos x="93" y="142"/>
              </a:cxn>
              <a:cxn ang="0">
                <a:pos x="90" y="130"/>
              </a:cxn>
              <a:cxn ang="0">
                <a:pos x="70" y="125"/>
              </a:cxn>
              <a:cxn ang="0">
                <a:pos x="71" y="114"/>
              </a:cxn>
              <a:cxn ang="0">
                <a:pos x="65" y="112"/>
              </a:cxn>
              <a:cxn ang="0">
                <a:pos x="53" y="115"/>
              </a:cxn>
              <a:cxn ang="0">
                <a:pos x="38" y="110"/>
              </a:cxn>
              <a:cxn ang="0">
                <a:pos x="35" y="99"/>
              </a:cxn>
              <a:cxn ang="0">
                <a:pos x="31" y="82"/>
              </a:cxn>
              <a:cxn ang="0">
                <a:pos x="23" y="72"/>
              </a:cxn>
              <a:cxn ang="0">
                <a:pos x="15" y="65"/>
              </a:cxn>
              <a:cxn ang="0">
                <a:pos x="15" y="58"/>
              </a:cxn>
              <a:cxn ang="0">
                <a:pos x="5" y="53"/>
              </a:cxn>
              <a:cxn ang="0">
                <a:pos x="3" y="45"/>
              </a:cxn>
              <a:cxn ang="0">
                <a:pos x="10" y="37"/>
              </a:cxn>
              <a:cxn ang="0">
                <a:pos x="16" y="32"/>
              </a:cxn>
              <a:cxn ang="0">
                <a:pos x="23" y="20"/>
              </a:cxn>
              <a:cxn ang="0">
                <a:pos x="28" y="12"/>
              </a:cxn>
              <a:cxn ang="0">
                <a:pos x="31" y="5"/>
              </a:cxn>
            </a:cxnLst>
            <a:rect l="0" t="0" r="r" b="b"/>
            <a:pathLst>
              <a:path w="215" h="187">
                <a:moveTo>
                  <a:pt x="35" y="0"/>
                </a:moveTo>
                <a:lnTo>
                  <a:pt x="36" y="0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3" y="2"/>
                </a:lnTo>
                <a:lnTo>
                  <a:pt x="45" y="2"/>
                </a:lnTo>
                <a:lnTo>
                  <a:pt x="46" y="2"/>
                </a:lnTo>
                <a:lnTo>
                  <a:pt x="48" y="2"/>
                </a:lnTo>
                <a:lnTo>
                  <a:pt x="50" y="2"/>
                </a:lnTo>
                <a:lnTo>
                  <a:pt x="51" y="2"/>
                </a:lnTo>
                <a:lnTo>
                  <a:pt x="53" y="2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8" y="5"/>
                </a:lnTo>
                <a:lnTo>
                  <a:pt x="58" y="3"/>
                </a:lnTo>
                <a:lnTo>
                  <a:pt x="58" y="5"/>
                </a:lnTo>
                <a:lnTo>
                  <a:pt x="58" y="7"/>
                </a:lnTo>
                <a:lnTo>
                  <a:pt x="56" y="7"/>
                </a:lnTo>
                <a:lnTo>
                  <a:pt x="55" y="7"/>
                </a:lnTo>
                <a:lnTo>
                  <a:pt x="53" y="7"/>
                </a:lnTo>
                <a:lnTo>
                  <a:pt x="53" y="8"/>
                </a:lnTo>
                <a:lnTo>
                  <a:pt x="55" y="8"/>
                </a:lnTo>
                <a:lnTo>
                  <a:pt x="56" y="8"/>
                </a:lnTo>
                <a:lnTo>
                  <a:pt x="55" y="8"/>
                </a:lnTo>
                <a:lnTo>
                  <a:pt x="55" y="10"/>
                </a:lnTo>
                <a:lnTo>
                  <a:pt x="56" y="10"/>
                </a:lnTo>
                <a:lnTo>
                  <a:pt x="56" y="12"/>
                </a:lnTo>
                <a:lnTo>
                  <a:pt x="56" y="10"/>
                </a:lnTo>
                <a:lnTo>
                  <a:pt x="58" y="10"/>
                </a:lnTo>
                <a:lnTo>
                  <a:pt x="58" y="8"/>
                </a:lnTo>
                <a:lnTo>
                  <a:pt x="60" y="8"/>
                </a:lnTo>
                <a:lnTo>
                  <a:pt x="60" y="7"/>
                </a:lnTo>
                <a:lnTo>
                  <a:pt x="61" y="5"/>
                </a:lnTo>
                <a:lnTo>
                  <a:pt x="63" y="5"/>
                </a:lnTo>
                <a:lnTo>
                  <a:pt x="63" y="7"/>
                </a:lnTo>
                <a:lnTo>
                  <a:pt x="63" y="5"/>
                </a:lnTo>
                <a:lnTo>
                  <a:pt x="65" y="5"/>
                </a:lnTo>
                <a:lnTo>
                  <a:pt x="66" y="5"/>
                </a:lnTo>
                <a:lnTo>
                  <a:pt x="65" y="5"/>
                </a:lnTo>
                <a:lnTo>
                  <a:pt x="65" y="7"/>
                </a:lnTo>
                <a:lnTo>
                  <a:pt x="66" y="7"/>
                </a:lnTo>
                <a:lnTo>
                  <a:pt x="68" y="7"/>
                </a:lnTo>
                <a:lnTo>
                  <a:pt x="70" y="7"/>
                </a:lnTo>
                <a:lnTo>
                  <a:pt x="71" y="7"/>
                </a:lnTo>
                <a:lnTo>
                  <a:pt x="73" y="7"/>
                </a:lnTo>
                <a:lnTo>
                  <a:pt x="71" y="7"/>
                </a:lnTo>
                <a:lnTo>
                  <a:pt x="71" y="8"/>
                </a:lnTo>
                <a:lnTo>
                  <a:pt x="73" y="8"/>
                </a:lnTo>
                <a:lnTo>
                  <a:pt x="75" y="8"/>
                </a:lnTo>
                <a:lnTo>
                  <a:pt x="76" y="8"/>
                </a:lnTo>
                <a:lnTo>
                  <a:pt x="76" y="10"/>
                </a:lnTo>
                <a:lnTo>
                  <a:pt x="78" y="10"/>
                </a:lnTo>
                <a:lnTo>
                  <a:pt x="80" y="10"/>
                </a:lnTo>
                <a:lnTo>
                  <a:pt x="81" y="10"/>
                </a:lnTo>
                <a:lnTo>
                  <a:pt x="81" y="12"/>
                </a:lnTo>
                <a:lnTo>
                  <a:pt x="83" y="12"/>
                </a:lnTo>
                <a:lnTo>
                  <a:pt x="85" y="12"/>
                </a:lnTo>
                <a:lnTo>
                  <a:pt x="85" y="13"/>
                </a:lnTo>
                <a:lnTo>
                  <a:pt x="86" y="13"/>
                </a:lnTo>
                <a:lnTo>
                  <a:pt x="88" y="13"/>
                </a:lnTo>
                <a:lnTo>
                  <a:pt x="90" y="13"/>
                </a:lnTo>
                <a:lnTo>
                  <a:pt x="90" y="15"/>
                </a:lnTo>
                <a:lnTo>
                  <a:pt x="91" y="15"/>
                </a:lnTo>
                <a:lnTo>
                  <a:pt x="93" y="15"/>
                </a:lnTo>
                <a:lnTo>
                  <a:pt x="93" y="17"/>
                </a:lnTo>
                <a:lnTo>
                  <a:pt x="95" y="17"/>
                </a:lnTo>
                <a:lnTo>
                  <a:pt x="95" y="18"/>
                </a:lnTo>
                <a:lnTo>
                  <a:pt x="96" y="18"/>
                </a:lnTo>
                <a:lnTo>
                  <a:pt x="98" y="20"/>
                </a:lnTo>
                <a:lnTo>
                  <a:pt x="100" y="20"/>
                </a:lnTo>
                <a:lnTo>
                  <a:pt x="101" y="20"/>
                </a:lnTo>
                <a:lnTo>
                  <a:pt x="101" y="22"/>
                </a:lnTo>
                <a:lnTo>
                  <a:pt x="103" y="22"/>
                </a:lnTo>
                <a:lnTo>
                  <a:pt x="103" y="23"/>
                </a:lnTo>
                <a:lnTo>
                  <a:pt x="105" y="23"/>
                </a:lnTo>
                <a:lnTo>
                  <a:pt x="106" y="23"/>
                </a:lnTo>
                <a:lnTo>
                  <a:pt x="105" y="23"/>
                </a:lnTo>
                <a:lnTo>
                  <a:pt x="106" y="23"/>
                </a:lnTo>
                <a:lnTo>
                  <a:pt x="106" y="25"/>
                </a:lnTo>
                <a:lnTo>
                  <a:pt x="108" y="25"/>
                </a:lnTo>
                <a:lnTo>
                  <a:pt x="108" y="23"/>
                </a:lnTo>
                <a:lnTo>
                  <a:pt x="110" y="23"/>
                </a:lnTo>
                <a:lnTo>
                  <a:pt x="111" y="22"/>
                </a:lnTo>
                <a:lnTo>
                  <a:pt x="110" y="22"/>
                </a:lnTo>
                <a:lnTo>
                  <a:pt x="111" y="22"/>
                </a:lnTo>
                <a:lnTo>
                  <a:pt x="113" y="22"/>
                </a:lnTo>
                <a:lnTo>
                  <a:pt x="115" y="22"/>
                </a:lnTo>
                <a:lnTo>
                  <a:pt x="115" y="23"/>
                </a:lnTo>
                <a:lnTo>
                  <a:pt x="115" y="22"/>
                </a:lnTo>
                <a:lnTo>
                  <a:pt x="115" y="23"/>
                </a:lnTo>
                <a:lnTo>
                  <a:pt x="115" y="22"/>
                </a:lnTo>
                <a:lnTo>
                  <a:pt x="116" y="22"/>
                </a:lnTo>
                <a:lnTo>
                  <a:pt x="118" y="22"/>
                </a:lnTo>
                <a:lnTo>
                  <a:pt x="120" y="23"/>
                </a:lnTo>
                <a:lnTo>
                  <a:pt x="121" y="23"/>
                </a:lnTo>
                <a:lnTo>
                  <a:pt x="123" y="23"/>
                </a:lnTo>
                <a:lnTo>
                  <a:pt x="125" y="23"/>
                </a:lnTo>
                <a:lnTo>
                  <a:pt x="126" y="23"/>
                </a:lnTo>
                <a:lnTo>
                  <a:pt x="126" y="25"/>
                </a:lnTo>
                <a:lnTo>
                  <a:pt x="128" y="25"/>
                </a:lnTo>
                <a:lnTo>
                  <a:pt x="130" y="25"/>
                </a:lnTo>
                <a:lnTo>
                  <a:pt x="130" y="23"/>
                </a:lnTo>
                <a:lnTo>
                  <a:pt x="131" y="25"/>
                </a:lnTo>
                <a:lnTo>
                  <a:pt x="133" y="25"/>
                </a:lnTo>
                <a:lnTo>
                  <a:pt x="135" y="25"/>
                </a:lnTo>
                <a:lnTo>
                  <a:pt x="136" y="25"/>
                </a:lnTo>
                <a:lnTo>
                  <a:pt x="138" y="25"/>
                </a:lnTo>
                <a:lnTo>
                  <a:pt x="140" y="25"/>
                </a:lnTo>
                <a:lnTo>
                  <a:pt x="140" y="23"/>
                </a:lnTo>
                <a:lnTo>
                  <a:pt x="141" y="23"/>
                </a:lnTo>
                <a:lnTo>
                  <a:pt x="143" y="23"/>
                </a:lnTo>
                <a:lnTo>
                  <a:pt x="145" y="23"/>
                </a:lnTo>
                <a:lnTo>
                  <a:pt x="146" y="23"/>
                </a:lnTo>
                <a:lnTo>
                  <a:pt x="148" y="23"/>
                </a:lnTo>
                <a:lnTo>
                  <a:pt x="150" y="23"/>
                </a:lnTo>
                <a:lnTo>
                  <a:pt x="151" y="25"/>
                </a:lnTo>
                <a:lnTo>
                  <a:pt x="153" y="25"/>
                </a:lnTo>
                <a:lnTo>
                  <a:pt x="155" y="25"/>
                </a:lnTo>
                <a:lnTo>
                  <a:pt x="156" y="25"/>
                </a:lnTo>
                <a:lnTo>
                  <a:pt x="158" y="25"/>
                </a:lnTo>
                <a:lnTo>
                  <a:pt x="160" y="25"/>
                </a:lnTo>
                <a:lnTo>
                  <a:pt x="160" y="27"/>
                </a:lnTo>
                <a:lnTo>
                  <a:pt x="161" y="27"/>
                </a:lnTo>
                <a:lnTo>
                  <a:pt x="161" y="28"/>
                </a:lnTo>
                <a:lnTo>
                  <a:pt x="163" y="28"/>
                </a:lnTo>
                <a:lnTo>
                  <a:pt x="161" y="27"/>
                </a:lnTo>
                <a:lnTo>
                  <a:pt x="163" y="28"/>
                </a:lnTo>
                <a:lnTo>
                  <a:pt x="165" y="28"/>
                </a:lnTo>
                <a:lnTo>
                  <a:pt x="165" y="27"/>
                </a:lnTo>
                <a:lnTo>
                  <a:pt x="165" y="28"/>
                </a:lnTo>
                <a:lnTo>
                  <a:pt x="166" y="28"/>
                </a:lnTo>
                <a:lnTo>
                  <a:pt x="165" y="27"/>
                </a:lnTo>
                <a:lnTo>
                  <a:pt x="166" y="27"/>
                </a:lnTo>
                <a:lnTo>
                  <a:pt x="166" y="28"/>
                </a:lnTo>
                <a:lnTo>
                  <a:pt x="166" y="27"/>
                </a:lnTo>
                <a:lnTo>
                  <a:pt x="168" y="27"/>
                </a:lnTo>
                <a:lnTo>
                  <a:pt x="170" y="27"/>
                </a:lnTo>
                <a:lnTo>
                  <a:pt x="171" y="27"/>
                </a:lnTo>
                <a:lnTo>
                  <a:pt x="171" y="28"/>
                </a:lnTo>
                <a:lnTo>
                  <a:pt x="173" y="28"/>
                </a:lnTo>
                <a:lnTo>
                  <a:pt x="175" y="28"/>
                </a:lnTo>
                <a:lnTo>
                  <a:pt x="177" y="28"/>
                </a:lnTo>
                <a:lnTo>
                  <a:pt x="177" y="30"/>
                </a:lnTo>
                <a:lnTo>
                  <a:pt x="177" y="28"/>
                </a:lnTo>
                <a:lnTo>
                  <a:pt x="177" y="30"/>
                </a:lnTo>
                <a:lnTo>
                  <a:pt x="178" y="30"/>
                </a:lnTo>
                <a:lnTo>
                  <a:pt x="180" y="30"/>
                </a:lnTo>
                <a:lnTo>
                  <a:pt x="178" y="30"/>
                </a:lnTo>
                <a:lnTo>
                  <a:pt x="180" y="30"/>
                </a:lnTo>
                <a:lnTo>
                  <a:pt x="182" y="30"/>
                </a:lnTo>
                <a:lnTo>
                  <a:pt x="183" y="30"/>
                </a:lnTo>
                <a:lnTo>
                  <a:pt x="183" y="32"/>
                </a:lnTo>
                <a:lnTo>
                  <a:pt x="185" y="32"/>
                </a:lnTo>
                <a:lnTo>
                  <a:pt x="187" y="32"/>
                </a:lnTo>
                <a:lnTo>
                  <a:pt x="187" y="30"/>
                </a:lnTo>
                <a:lnTo>
                  <a:pt x="188" y="30"/>
                </a:lnTo>
                <a:lnTo>
                  <a:pt x="190" y="30"/>
                </a:lnTo>
                <a:lnTo>
                  <a:pt x="190" y="32"/>
                </a:lnTo>
                <a:lnTo>
                  <a:pt x="192" y="32"/>
                </a:lnTo>
                <a:lnTo>
                  <a:pt x="192" y="30"/>
                </a:lnTo>
                <a:lnTo>
                  <a:pt x="192" y="32"/>
                </a:lnTo>
                <a:lnTo>
                  <a:pt x="192" y="30"/>
                </a:lnTo>
                <a:lnTo>
                  <a:pt x="192" y="32"/>
                </a:lnTo>
                <a:lnTo>
                  <a:pt x="192" y="30"/>
                </a:lnTo>
                <a:lnTo>
                  <a:pt x="192" y="32"/>
                </a:lnTo>
                <a:lnTo>
                  <a:pt x="193" y="32"/>
                </a:lnTo>
                <a:lnTo>
                  <a:pt x="195" y="32"/>
                </a:lnTo>
                <a:lnTo>
                  <a:pt x="193" y="38"/>
                </a:lnTo>
                <a:lnTo>
                  <a:pt x="193" y="42"/>
                </a:lnTo>
                <a:lnTo>
                  <a:pt x="193" y="43"/>
                </a:lnTo>
                <a:lnTo>
                  <a:pt x="193" y="45"/>
                </a:lnTo>
                <a:lnTo>
                  <a:pt x="193" y="48"/>
                </a:lnTo>
                <a:lnTo>
                  <a:pt x="198" y="48"/>
                </a:lnTo>
                <a:lnTo>
                  <a:pt x="200" y="48"/>
                </a:lnTo>
                <a:lnTo>
                  <a:pt x="203" y="47"/>
                </a:lnTo>
                <a:lnTo>
                  <a:pt x="205" y="47"/>
                </a:lnTo>
                <a:lnTo>
                  <a:pt x="205" y="48"/>
                </a:lnTo>
                <a:lnTo>
                  <a:pt x="207" y="50"/>
                </a:lnTo>
                <a:lnTo>
                  <a:pt x="208" y="52"/>
                </a:lnTo>
                <a:lnTo>
                  <a:pt x="210" y="55"/>
                </a:lnTo>
                <a:lnTo>
                  <a:pt x="210" y="57"/>
                </a:lnTo>
                <a:lnTo>
                  <a:pt x="212" y="57"/>
                </a:lnTo>
                <a:lnTo>
                  <a:pt x="213" y="58"/>
                </a:lnTo>
                <a:lnTo>
                  <a:pt x="215" y="58"/>
                </a:lnTo>
                <a:lnTo>
                  <a:pt x="215" y="60"/>
                </a:lnTo>
                <a:lnTo>
                  <a:pt x="215" y="62"/>
                </a:lnTo>
                <a:lnTo>
                  <a:pt x="215" y="65"/>
                </a:lnTo>
                <a:lnTo>
                  <a:pt x="213" y="65"/>
                </a:lnTo>
                <a:lnTo>
                  <a:pt x="213" y="63"/>
                </a:lnTo>
                <a:lnTo>
                  <a:pt x="212" y="63"/>
                </a:lnTo>
                <a:lnTo>
                  <a:pt x="210" y="63"/>
                </a:lnTo>
                <a:lnTo>
                  <a:pt x="207" y="63"/>
                </a:lnTo>
                <a:lnTo>
                  <a:pt x="205" y="63"/>
                </a:lnTo>
                <a:lnTo>
                  <a:pt x="205" y="65"/>
                </a:lnTo>
                <a:lnTo>
                  <a:pt x="205" y="67"/>
                </a:lnTo>
                <a:lnTo>
                  <a:pt x="205" y="68"/>
                </a:lnTo>
                <a:lnTo>
                  <a:pt x="207" y="68"/>
                </a:lnTo>
                <a:lnTo>
                  <a:pt x="208" y="70"/>
                </a:lnTo>
                <a:lnTo>
                  <a:pt x="207" y="72"/>
                </a:lnTo>
                <a:lnTo>
                  <a:pt x="207" y="74"/>
                </a:lnTo>
                <a:lnTo>
                  <a:pt x="208" y="75"/>
                </a:lnTo>
                <a:lnTo>
                  <a:pt x="210" y="75"/>
                </a:lnTo>
                <a:lnTo>
                  <a:pt x="212" y="75"/>
                </a:lnTo>
                <a:lnTo>
                  <a:pt x="213" y="75"/>
                </a:lnTo>
                <a:lnTo>
                  <a:pt x="213" y="77"/>
                </a:lnTo>
                <a:lnTo>
                  <a:pt x="212" y="77"/>
                </a:lnTo>
                <a:lnTo>
                  <a:pt x="213" y="79"/>
                </a:lnTo>
                <a:lnTo>
                  <a:pt x="215" y="79"/>
                </a:lnTo>
                <a:lnTo>
                  <a:pt x="215" y="80"/>
                </a:lnTo>
                <a:lnTo>
                  <a:pt x="215" y="82"/>
                </a:lnTo>
                <a:lnTo>
                  <a:pt x="213" y="82"/>
                </a:lnTo>
                <a:lnTo>
                  <a:pt x="213" y="84"/>
                </a:lnTo>
                <a:lnTo>
                  <a:pt x="212" y="84"/>
                </a:lnTo>
                <a:lnTo>
                  <a:pt x="212" y="85"/>
                </a:lnTo>
                <a:lnTo>
                  <a:pt x="210" y="85"/>
                </a:lnTo>
                <a:lnTo>
                  <a:pt x="210" y="87"/>
                </a:lnTo>
                <a:lnTo>
                  <a:pt x="210" y="89"/>
                </a:lnTo>
                <a:lnTo>
                  <a:pt x="210" y="90"/>
                </a:lnTo>
                <a:lnTo>
                  <a:pt x="208" y="92"/>
                </a:lnTo>
                <a:lnTo>
                  <a:pt x="208" y="94"/>
                </a:lnTo>
                <a:lnTo>
                  <a:pt x="208" y="95"/>
                </a:lnTo>
                <a:lnTo>
                  <a:pt x="208" y="97"/>
                </a:lnTo>
                <a:lnTo>
                  <a:pt x="207" y="99"/>
                </a:lnTo>
                <a:lnTo>
                  <a:pt x="207" y="100"/>
                </a:lnTo>
                <a:lnTo>
                  <a:pt x="207" y="104"/>
                </a:lnTo>
                <a:lnTo>
                  <a:pt x="207" y="105"/>
                </a:lnTo>
                <a:lnTo>
                  <a:pt x="207" y="110"/>
                </a:lnTo>
                <a:lnTo>
                  <a:pt x="200" y="110"/>
                </a:lnTo>
                <a:lnTo>
                  <a:pt x="197" y="110"/>
                </a:lnTo>
                <a:lnTo>
                  <a:pt x="197" y="114"/>
                </a:lnTo>
                <a:lnTo>
                  <a:pt x="197" y="115"/>
                </a:lnTo>
                <a:lnTo>
                  <a:pt x="193" y="117"/>
                </a:lnTo>
                <a:lnTo>
                  <a:pt x="190" y="120"/>
                </a:lnTo>
                <a:lnTo>
                  <a:pt x="187" y="120"/>
                </a:lnTo>
                <a:lnTo>
                  <a:pt x="183" y="124"/>
                </a:lnTo>
                <a:lnTo>
                  <a:pt x="185" y="127"/>
                </a:lnTo>
                <a:lnTo>
                  <a:pt x="173" y="127"/>
                </a:lnTo>
                <a:lnTo>
                  <a:pt x="175" y="130"/>
                </a:lnTo>
                <a:lnTo>
                  <a:pt x="170" y="132"/>
                </a:lnTo>
                <a:lnTo>
                  <a:pt x="171" y="134"/>
                </a:lnTo>
                <a:lnTo>
                  <a:pt x="173" y="139"/>
                </a:lnTo>
                <a:lnTo>
                  <a:pt x="171" y="137"/>
                </a:lnTo>
                <a:lnTo>
                  <a:pt x="170" y="139"/>
                </a:lnTo>
                <a:lnTo>
                  <a:pt x="170" y="140"/>
                </a:lnTo>
                <a:lnTo>
                  <a:pt x="168" y="142"/>
                </a:lnTo>
                <a:lnTo>
                  <a:pt x="170" y="145"/>
                </a:lnTo>
                <a:lnTo>
                  <a:pt x="170" y="144"/>
                </a:lnTo>
                <a:lnTo>
                  <a:pt x="171" y="144"/>
                </a:lnTo>
                <a:lnTo>
                  <a:pt x="171" y="147"/>
                </a:lnTo>
                <a:lnTo>
                  <a:pt x="171" y="149"/>
                </a:lnTo>
                <a:lnTo>
                  <a:pt x="173" y="150"/>
                </a:lnTo>
                <a:lnTo>
                  <a:pt x="171" y="154"/>
                </a:lnTo>
                <a:lnTo>
                  <a:pt x="173" y="155"/>
                </a:lnTo>
                <a:lnTo>
                  <a:pt x="173" y="157"/>
                </a:lnTo>
                <a:lnTo>
                  <a:pt x="171" y="157"/>
                </a:lnTo>
                <a:lnTo>
                  <a:pt x="171" y="159"/>
                </a:lnTo>
                <a:lnTo>
                  <a:pt x="170" y="159"/>
                </a:lnTo>
                <a:lnTo>
                  <a:pt x="166" y="160"/>
                </a:lnTo>
                <a:lnTo>
                  <a:pt x="165" y="162"/>
                </a:lnTo>
                <a:lnTo>
                  <a:pt x="163" y="164"/>
                </a:lnTo>
                <a:lnTo>
                  <a:pt x="161" y="165"/>
                </a:lnTo>
                <a:lnTo>
                  <a:pt x="158" y="169"/>
                </a:lnTo>
                <a:lnTo>
                  <a:pt x="158" y="170"/>
                </a:lnTo>
                <a:lnTo>
                  <a:pt x="158" y="172"/>
                </a:lnTo>
                <a:lnTo>
                  <a:pt x="156" y="172"/>
                </a:lnTo>
                <a:lnTo>
                  <a:pt x="155" y="172"/>
                </a:lnTo>
                <a:lnTo>
                  <a:pt x="155" y="174"/>
                </a:lnTo>
                <a:lnTo>
                  <a:pt x="153" y="174"/>
                </a:lnTo>
                <a:lnTo>
                  <a:pt x="153" y="175"/>
                </a:lnTo>
                <a:lnTo>
                  <a:pt x="151" y="175"/>
                </a:lnTo>
                <a:lnTo>
                  <a:pt x="150" y="175"/>
                </a:lnTo>
                <a:lnTo>
                  <a:pt x="150" y="177"/>
                </a:lnTo>
                <a:lnTo>
                  <a:pt x="150" y="179"/>
                </a:lnTo>
                <a:lnTo>
                  <a:pt x="151" y="180"/>
                </a:lnTo>
                <a:lnTo>
                  <a:pt x="151" y="182"/>
                </a:lnTo>
                <a:lnTo>
                  <a:pt x="151" y="184"/>
                </a:lnTo>
                <a:lnTo>
                  <a:pt x="150" y="184"/>
                </a:lnTo>
                <a:lnTo>
                  <a:pt x="148" y="184"/>
                </a:lnTo>
                <a:lnTo>
                  <a:pt x="146" y="185"/>
                </a:lnTo>
                <a:lnTo>
                  <a:pt x="146" y="187"/>
                </a:lnTo>
                <a:lnTo>
                  <a:pt x="145" y="187"/>
                </a:lnTo>
                <a:lnTo>
                  <a:pt x="143" y="187"/>
                </a:lnTo>
                <a:lnTo>
                  <a:pt x="141" y="187"/>
                </a:lnTo>
                <a:lnTo>
                  <a:pt x="140" y="187"/>
                </a:lnTo>
                <a:lnTo>
                  <a:pt x="138" y="185"/>
                </a:lnTo>
                <a:lnTo>
                  <a:pt x="136" y="185"/>
                </a:lnTo>
                <a:lnTo>
                  <a:pt x="135" y="184"/>
                </a:lnTo>
                <a:lnTo>
                  <a:pt x="135" y="185"/>
                </a:lnTo>
                <a:lnTo>
                  <a:pt x="133" y="185"/>
                </a:lnTo>
                <a:lnTo>
                  <a:pt x="131" y="187"/>
                </a:lnTo>
                <a:lnTo>
                  <a:pt x="130" y="187"/>
                </a:lnTo>
                <a:lnTo>
                  <a:pt x="130" y="185"/>
                </a:lnTo>
                <a:lnTo>
                  <a:pt x="128" y="184"/>
                </a:lnTo>
                <a:lnTo>
                  <a:pt x="128" y="182"/>
                </a:lnTo>
                <a:lnTo>
                  <a:pt x="128" y="180"/>
                </a:lnTo>
                <a:lnTo>
                  <a:pt x="128" y="179"/>
                </a:lnTo>
                <a:lnTo>
                  <a:pt x="126" y="177"/>
                </a:lnTo>
                <a:lnTo>
                  <a:pt x="126" y="175"/>
                </a:lnTo>
                <a:lnTo>
                  <a:pt x="128" y="175"/>
                </a:lnTo>
                <a:lnTo>
                  <a:pt x="126" y="174"/>
                </a:lnTo>
                <a:lnTo>
                  <a:pt x="125" y="174"/>
                </a:lnTo>
                <a:lnTo>
                  <a:pt x="125" y="172"/>
                </a:lnTo>
                <a:lnTo>
                  <a:pt x="123" y="172"/>
                </a:lnTo>
                <a:lnTo>
                  <a:pt x="121" y="172"/>
                </a:lnTo>
                <a:lnTo>
                  <a:pt x="120" y="172"/>
                </a:lnTo>
                <a:lnTo>
                  <a:pt x="120" y="170"/>
                </a:lnTo>
                <a:lnTo>
                  <a:pt x="120" y="169"/>
                </a:lnTo>
                <a:lnTo>
                  <a:pt x="118" y="169"/>
                </a:lnTo>
                <a:lnTo>
                  <a:pt x="116" y="169"/>
                </a:lnTo>
                <a:lnTo>
                  <a:pt x="116" y="167"/>
                </a:lnTo>
                <a:lnTo>
                  <a:pt x="115" y="167"/>
                </a:lnTo>
                <a:lnTo>
                  <a:pt x="113" y="167"/>
                </a:lnTo>
                <a:lnTo>
                  <a:pt x="111" y="165"/>
                </a:lnTo>
                <a:lnTo>
                  <a:pt x="111" y="164"/>
                </a:lnTo>
                <a:lnTo>
                  <a:pt x="110" y="164"/>
                </a:lnTo>
                <a:lnTo>
                  <a:pt x="110" y="162"/>
                </a:lnTo>
                <a:lnTo>
                  <a:pt x="111" y="162"/>
                </a:lnTo>
                <a:lnTo>
                  <a:pt x="113" y="162"/>
                </a:lnTo>
                <a:lnTo>
                  <a:pt x="113" y="160"/>
                </a:lnTo>
                <a:lnTo>
                  <a:pt x="115" y="159"/>
                </a:lnTo>
                <a:lnTo>
                  <a:pt x="115" y="157"/>
                </a:lnTo>
                <a:lnTo>
                  <a:pt x="113" y="155"/>
                </a:lnTo>
                <a:lnTo>
                  <a:pt x="111" y="155"/>
                </a:lnTo>
                <a:lnTo>
                  <a:pt x="113" y="154"/>
                </a:lnTo>
                <a:lnTo>
                  <a:pt x="113" y="152"/>
                </a:lnTo>
                <a:lnTo>
                  <a:pt x="106" y="154"/>
                </a:lnTo>
                <a:lnTo>
                  <a:pt x="105" y="154"/>
                </a:lnTo>
                <a:lnTo>
                  <a:pt x="103" y="155"/>
                </a:lnTo>
                <a:lnTo>
                  <a:pt x="101" y="154"/>
                </a:lnTo>
                <a:lnTo>
                  <a:pt x="100" y="154"/>
                </a:lnTo>
                <a:lnTo>
                  <a:pt x="98" y="154"/>
                </a:lnTo>
                <a:lnTo>
                  <a:pt x="96" y="155"/>
                </a:lnTo>
                <a:lnTo>
                  <a:pt x="95" y="155"/>
                </a:lnTo>
                <a:lnTo>
                  <a:pt x="93" y="155"/>
                </a:lnTo>
                <a:lnTo>
                  <a:pt x="91" y="155"/>
                </a:lnTo>
                <a:lnTo>
                  <a:pt x="91" y="154"/>
                </a:lnTo>
                <a:lnTo>
                  <a:pt x="90" y="152"/>
                </a:lnTo>
                <a:lnTo>
                  <a:pt x="88" y="152"/>
                </a:lnTo>
                <a:lnTo>
                  <a:pt x="88" y="150"/>
                </a:lnTo>
                <a:lnTo>
                  <a:pt x="88" y="149"/>
                </a:lnTo>
                <a:lnTo>
                  <a:pt x="88" y="147"/>
                </a:lnTo>
                <a:lnTo>
                  <a:pt x="86" y="147"/>
                </a:lnTo>
                <a:lnTo>
                  <a:pt x="88" y="147"/>
                </a:lnTo>
                <a:lnTo>
                  <a:pt x="88" y="145"/>
                </a:lnTo>
                <a:lnTo>
                  <a:pt x="86" y="144"/>
                </a:lnTo>
                <a:lnTo>
                  <a:pt x="88" y="144"/>
                </a:lnTo>
                <a:lnTo>
                  <a:pt x="90" y="142"/>
                </a:lnTo>
                <a:lnTo>
                  <a:pt x="91" y="140"/>
                </a:lnTo>
                <a:lnTo>
                  <a:pt x="93" y="142"/>
                </a:lnTo>
                <a:lnTo>
                  <a:pt x="95" y="140"/>
                </a:lnTo>
                <a:lnTo>
                  <a:pt x="96" y="135"/>
                </a:lnTo>
                <a:lnTo>
                  <a:pt x="96" y="134"/>
                </a:lnTo>
                <a:lnTo>
                  <a:pt x="95" y="135"/>
                </a:lnTo>
                <a:lnTo>
                  <a:pt x="93" y="135"/>
                </a:lnTo>
                <a:lnTo>
                  <a:pt x="93" y="134"/>
                </a:lnTo>
                <a:lnTo>
                  <a:pt x="91" y="134"/>
                </a:lnTo>
                <a:lnTo>
                  <a:pt x="90" y="132"/>
                </a:lnTo>
                <a:lnTo>
                  <a:pt x="90" y="130"/>
                </a:lnTo>
                <a:lnTo>
                  <a:pt x="88" y="129"/>
                </a:lnTo>
                <a:lnTo>
                  <a:pt x="86" y="129"/>
                </a:lnTo>
                <a:lnTo>
                  <a:pt x="85" y="129"/>
                </a:lnTo>
                <a:lnTo>
                  <a:pt x="83" y="130"/>
                </a:lnTo>
                <a:lnTo>
                  <a:pt x="80" y="130"/>
                </a:lnTo>
                <a:lnTo>
                  <a:pt x="78" y="132"/>
                </a:lnTo>
                <a:lnTo>
                  <a:pt x="76" y="129"/>
                </a:lnTo>
                <a:lnTo>
                  <a:pt x="73" y="127"/>
                </a:lnTo>
                <a:lnTo>
                  <a:pt x="70" y="125"/>
                </a:lnTo>
                <a:lnTo>
                  <a:pt x="71" y="122"/>
                </a:lnTo>
                <a:lnTo>
                  <a:pt x="73" y="122"/>
                </a:lnTo>
                <a:lnTo>
                  <a:pt x="75" y="122"/>
                </a:lnTo>
                <a:lnTo>
                  <a:pt x="75" y="120"/>
                </a:lnTo>
                <a:lnTo>
                  <a:pt x="75" y="119"/>
                </a:lnTo>
                <a:lnTo>
                  <a:pt x="73" y="119"/>
                </a:lnTo>
                <a:lnTo>
                  <a:pt x="71" y="117"/>
                </a:lnTo>
                <a:lnTo>
                  <a:pt x="71" y="115"/>
                </a:lnTo>
                <a:lnTo>
                  <a:pt x="71" y="114"/>
                </a:lnTo>
                <a:lnTo>
                  <a:pt x="70" y="114"/>
                </a:lnTo>
                <a:lnTo>
                  <a:pt x="71" y="114"/>
                </a:lnTo>
                <a:lnTo>
                  <a:pt x="71" y="112"/>
                </a:lnTo>
                <a:lnTo>
                  <a:pt x="71" y="110"/>
                </a:lnTo>
                <a:lnTo>
                  <a:pt x="70" y="110"/>
                </a:lnTo>
                <a:lnTo>
                  <a:pt x="68" y="112"/>
                </a:lnTo>
                <a:lnTo>
                  <a:pt x="68" y="114"/>
                </a:lnTo>
                <a:lnTo>
                  <a:pt x="66" y="112"/>
                </a:lnTo>
                <a:lnTo>
                  <a:pt x="65" y="112"/>
                </a:lnTo>
                <a:lnTo>
                  <a:pt x="65" y="114"/>
                </a:lnTo>
                <a:lnTo>
                  <a:pt x="65" y="115"/>
                </a:lnTo>
                <a:lnTo>
                  <a:pt x="66" y="117"/>
                </a:lnTo>
                <a:lnTo>
                  <a:pt x="65" y="120"/>
                </a:lnTo>
                <a:lnTo>
                  <a:pt x="63" y="120"/>
                </a:lnTo>
                <a:lnTo>
                  <a:pt x="61" y="122"/>
                </a:lnTo>
                <a:lnTo>
                  <a:pt x="56" y="117"/>
                </a:lnTo>
                <a:lnTo>
                  <a:pt x="55" y="115"/>
                </a:lnTo>
                <a:lnTo>
                  <a:pt x="53" y="115"/>
                </a:lnTo>
                <a:lnTo>
                  <a:pt x="53" y="114"/>
                </a:lnTo>
                <a:lnTo>
                  <a:pt x="53" y="112"/>
                </a:lnTo>
                <a:lnTo>
                  <a:pt x="50" y="109"/>
                </a:lnTo>
                <a:lnTo>
                  <a:pt x="50" y="107"/>
                </a:lnTo>
                <a:lnTo>
                  <a:pt x="46" y="105"/>
                </a:lnTo>
                <a:lnTo>
                  <a:pt x="45" y="107"/>
                </a:lnTo>
                <a:lnTo>
                  <a:pt x="45" y="109"/>
                </a:lnTo>
                <a:lnTo>
                  <a:pt x="43" y="109"/>
                </a:lnTo>
                <a:lnTo>
                  <a:pt x="38" y="110"/>
                </a:lnTo>
                <a:lnTo>
                  <a:pt x="35" y="110"/>
                </a:lnTo>
                <a:lnTo>
                  <a:pt x="33" y="110"/>
                </a:lnTo>
                <a:lnTo>
                  <a:pt x="35" y="109"/>
                </a:lnTo>
                <a:lnTo>
                  <a:pt x="35" y="107"/>
                </a:lnTo>
                <a:lnTo>
                  <a:pt x="35" y="105"/>
                </a:lnTo>
                <a:lnTo>
                  <a:pt x="33" y="105"/>
                </a:lnTo>
                <a:lnTo>
                  <a:pt x="33" y="104"/>
                </a:lnTo>
                <a:lnTo>
                  <a:pt x="33" y="102"/>
                </a:lnTo>
                <a:lnTo>
                  <a:pt x="35" y="99"/>
                </a:lnTo>
                <a:lnTo>
                  <a:pt x="35" y="97"/>
                </a:lnTo>
                <a:lnTo>
                  <a:pt x="36" y="95"/>
                </a:lnTo>
                <a:lnTo>
                  <a:pt x="38" y="95"/>
                </a:lnTo>
                <a:lnTo>
                  <a:pt x="36" y="94"/>
                </a:lnTo>
                <a:lnTo>
                  <a:pt x="36" y="92"/>
                </a:lnTo>
                <a:lnTo>
                  <a:pt x="35" y="92"/>
                </a:lnTo>
                <a:lnTo>
                  <a:pt x="33" y="90"/>
                </a:lnTo>
                <a:lnTo>
                  <a:pt x="33" y="82"/>
                </a:lnTo>
                <a:lnTo>
                  <a:pt x="31" y="82"/>
                </a:lnTo>
                <a:lnTo>
                  <a:pt x="30" y="82"/>
                </a:lnTo>
                <a:lnTo>
                  <a:pt x="30" y="80"/>
                </a:lnTo>
                <a:lnTo>
                  <a:pt x="28" y="80"/>
                </a:lnTo>
                <a:lnTo>
                  <a:pt x="28" y="79"/>
                </a:lnTo>
                <a:lnTo>
                  <a:pt x="26" y="77"/>
                </a:lnTo>
                <a:lnTo>
                  <a:pt x="26" y="75"/>
                </a:lnTo>
                <a:lnTo>
                  <a:pt x="25" y="75"/>
                </a:lnTo>
                <a:lnTo>
                  <a:pt x="25" y="74"/>
                </a:lnTo>
                <a:lnTo>
                  <a:pt x="23" y="72"/>
                </a:lnTo>
                <a:lnTo>
                  <a:pt x="23" y="70"/>
                </a:lnTo>
                <a:lnTo>
                  <a:pt x="23" y="68"/>
                </a:lnTo>
                <a:lnTo>
                  <a:pt x="21" y="68"/>
                </a:lnTo>
                <a:lnTo>
                  <a:pt x="20" y="68"/>
                </a:lnTo>
                <a:lnTo>
                  <a:pt x="20" y="67"/>
                </a:lnTo>
                <a:lnTo>
                  <a:pt x="20" y="65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6" y="63"/>
                </a:lnTo>
                <a:lnTo>
                  <a:pt x="18" y="63"/>
                </a:lnTo>
                <a:lnTo>
                  <a:pt x="18" y="62"/>
                </a:lnTo>
                <a:lnTo>
                  <a:pt x="18" y="60"/>
                </a:lnTo>
                <a:lnTo>
                  <a:pt x="16" y="60"/>
                </a:lnTo>
                <a:lnTo>
                  <a:pt x="16" y="58"/>
                </a:lnTo>
                <a:lnTo>
                  <a:pt x="16" y="57"/>
                </a:lnTo>
                <a:lnTo>
                  <a:pt x="15" y="57"/>
                </a:lnTo>
                <a:lnTo>
                  <a:pt x="15" y="58"/>
                </a:lnTo>
                <a:lnTo>
                  <a:pt x="15" y="60"/>
                </a:lnTo>
                <a:lnTo>
                  <a:pt x="13" y="60"/>
                </a:lnTo>
                <a:lnTo>
                  <a:pt x="11" y="60"/>
                </a:lnTo>
                <a:lnTo>
                  <a:pt x="10" y="60"/>
                </a:lnTo>
                <a:lnTo>
                  <a:pt x="10" y="58"/>
                </a:lnTo>
                <a:lnTo>
                  <a:pt x="8" y="58"/>
                </a:lnTo>
                <a:lnTo>
                  <a:pt x="8" y="57"/>
                </a:lnTo>
                <a:lnTo>
                  <a:pt x="6" y="55"/>
                </a:lnTo>
                <a:lnTo>
                  <a:pt x="5" y="53"/>
                </a:lnTo>
                <a:lnTo>
                  <a:pt x="5" y="52"/>
                </a:lnTo>
                <a:lnTo>
                  <a:pt x="3" y="52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1" y="47"/>
                </a:lnTo>
                <a:lnTo>
                  <a:pt x="1" y="45"/>
                </a:lnTo>
                <a:lnTo>
                  <a:pt x="3" y="45"/>
                </a:lnTo>
                <a:lnTo>
                  <a:pt x="3" y="43"/>
                </a:lnTo>
                <a:lnTo>
                  <a:pt x="5" y="43"/>
                </a:lnTo>
                <a:lnTo>
                  <a:pt x="6" y="43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8" y="38"/>
                </a:lnTo>
                <a:lnTo>
                  <a:pt x="10" y="38"/>
                </a:lnTo>
                <a:lnTo>
                  <a:pt x="10" y="37"/>
                </a:lnTo>
                <a:lnTo>
                  <a:pt x="10" y="35"/>
                </a:lnTo>
                <a:lnTo>
                  <a:pt x="11" y="35"/>
                </a:lnTo>
                <a:lnTo>
                  <a:pt x="11" y="33"/>
                </a:lnTo>
                <a:lnTo>
                  <a:pt x="13" y="33"/>
                </a:lnTo>
                <a:lnTo>
                  <a:pt x="13" y="35"/>
                </a:lnTo>
                <a:lnTo>
                  <a:pt x="15" y="35"/>
                </a:lnTo>
                <a:lnTo>
                  <a:pt x="15" y="33"/>
                </a:lnTo>
                <a:lnTo>
                  <a:pt x="15" y="32"/>
                </a:lnTo>
                <a:lnTo>
                  <a:pt x="16" y="32"/>
                </a:lnTo>
                <a:lnTo>
                  <a:pt x="16" y="30"/>
                </a:lnTo>
                <a:lnTo>
                  <a:pt x="16" y="28"/>
                </a:lnTo>
                <a:lnTo>
                  <a:pt x="16" y="25"/>
                </a:lnTo>
                <a:lnTo>
                  <a:pt x="18" y="23"/>
                </a:lnTo>
                <a:lnTo>
                  <a:pt x="20" y="23"/>
                </a:lnTo>
                <a:lnTo>
                  <a:pt x="20" y="22"/>
                </a:lnTo>
                <a:lnTo>
                  <a:pt x="21" y="22"/>
                </a:lnTo>
                <a:lnTo>
                  <a:pt x="21" y="20"/>
                </a:lnTo>
                <a:lnTo>
                  <a:pt x="23" y="20"/>
                </a:lnTo>
                <a:lnTo>
                  <a:pt x="26" y="22"/>
                </a:lnTo>
                <a:lnTo>
                  <a:pt x="26" y="18"/>
                </a:lnTo>
                <a:lnTo>
                  <a:pt x="18" y="18"/>
                </a:lnTo>
                <a:lnTo>
                  <a:pt x="18" y="17"/>
                </a:lnTo>
                <a:lnTo>
                  <a:pt x="21" y="15"/>
                </a:lnTo>
                <a:lnTo>
                  <a:pt x="23" y="15"/>
                </a:lnTo>
                <a:lnTo>
                  <a:pt x="26" y="13"/>
                </a:lnTo>
                <a:lnTo>
                  <a:pt x="28" y="13"/>
                </a:lnTo>
                <a:lnTo>
                  <a:pt x="28" y="12"/>
                </a:lnTo>
                <a:lnTo>
                  <a:pt x="30" y="10"/>
                </a:lnTo>
                <a:lnTo>
                  <a:pt x="31" y="10"/>
                </a:lnTo>
                <a:lnTo>
                  <a:pt x="31" y="8"/>
                </a:lnTo>
                <a:lnTo>
                  <a:pt x="30" y="8"/>
                </a:lnTo>
                <a:lnTo>
                  <a:pt x="30" y="7"/>
                </a:lnTo>
                <a:lnTo>
                  <a:pt x="30" y="5"/>
                </a:lnTo>
                <a:lnTo>
                  <a:pt x="30" y="7"/>
                </a:lnTo>
                <a:lnTo>
                  <a:pt x="31" y="7"/>
                </a:lnTo>
                <a:lnTo>
                  <a:pt x="31" y="5"/>
                </a:lnTo>
                <a:lnTo>
                  <a:pt x="31" y="3"/>
                </a:lnTo>
                <a:lnTo>
                  <a:pt x="31" y="2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close/>
              </a:path>
            </a:pathLst>
          </a:custGeom>
          <a:solidFill>
            <a:srgbClr val="6188F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>
            <a:off x="5110163" y="5903913"/>
            <a:ext cx="131763" cy="63500"/>
          </a:xfrm>
          <a:custGeom>
            <a:avLst/>
            <a:gdLst/>
            <a:ahLst/>
            <a:cxnLst>
              <a:cxn ang="0">
                <a:pos x="28" y="9"/>
              </a:cxn>
              <a:cxn ang="0">
                <a:pos x="37" y="5"/>
              </a:cxn>
              <a:cxn ang="0">
                <a:pos x="42" y="7"/>
              </a:cxn>
              <a:cxn ang="0">
                <a:pos x="43" y="9"/>
              </a:cxn>
              <a:cxn ang="0">
                <a:pos x="50" y="10"/>
              </a:cxn>
              <a:cxn ang="0">
                <a:pos x="58" y="9"/>
              </a:cxn>
              <a:cxn ang="0">
                <a:pos x="58" y="12"/>
              </a:cxn>
              <a:cxn ang="0">
                <a:pos x="65" y="12"/>
              </a:cxn>
              <a:cxn ang="0">
                <a:pos x="67" y="14"/>
              </a:cxn>
              <a:cxn ang="0">
                <a:pos x="72" y="15"/>
              </a:cxn>
              <a:cxn ang="0">
                <a:pos x="75" y="17"/>
              </a:cxn>
              <a:cxn ang="0">
                <a:pos x="70" y="20"/>
              </a:cxn>
              <a:cxn ang="0">
                <a:pos x="73" y="22"/>
              </a:cxn>
              <a:cxn ang="0">
                <a:pos x="78" y="24"/>
              </a:cxn>
              <a:cxn ang="0">
                <a:pos x="82" y="27"/>
              </a:cxn>
              <a:cxn ang="0">
                <a:pos x="82" y="30"/>
              </a:cxn>
              <a:cxn ang="0">
                <a:pos x="83" y="35"/>
              </a:cxn>
              <a:cxn ang="0">
                <a:pos x="72" y="35"/>
              </a:cxn>
              <a:cxn ang="0">
                <a:pos x="72" y="39"/>
              </a:cxn>
              <a:cxn ang="0">
                <a:pos x="73" y="40"/>
              </a:cxn>
              <a:cxn ang="0">
                <a:pos x="68" y="39"/>
              </a:cxn>
              <a:cxn ang="0">
                <a:pos x="63" y="35"/>
              </a:cxn>
              <a:cxn ang="0">
                <a:pos x="55" y="34"/>
              </a:cxn>
              <a:cxn ang="0">
                <a:pos x="45" y="37"/>
              </a:cxn>
              <a:cxn ang="0">
                <a:pos x="40" y="35"/>
              </a:cxn>
              <a:cxn ang="0">
                <a:pos x="35" y="34"/>
              </a:cxn>
              <a:cxn ang="0">
                <a:pos x="30" y="29"/>
              </a:cxn>
              <a:cxn ang="0">
                <a:pos x="27" y="27"/>
              </a:cxn>
              <a:cxn ang="0">
                <a:pos x="23" y="24"/>
              </a:cxn>
              <a:cxn ang="0">
                <a:pos x="18" y="20"/>
              </a:cxn>
              <a:cxn ang="0">
                <a:pos x="15" y="24"/>
              </a:cxn>
              <a:cxn ang="0">
                <a:pos x="12" y="24"/>
              </a:cxn>
              <a:cxn ang="0">
                <a:pos x="8" y="20"/>
              </a:cxn>
              <a:cxn ang="0">
                <a:pos x="8" y="29"/>
              </a:cxn>
              <a:cxn ang="0">
                <a:pos x="10" y="32"/>
              </a:cxn>
              <a:cxn ang="0">
                <a:pos x="12" y="39"/>
              </a:cxn>
              <a:cxn ang="0">
                <a:pos x="8" y="34"/>
              </a:cxn>
              <a:cxn ang="0">
                <a:pos x="7" y="32"/>
              </a:cxn>
              <a:cxn ang="0">
                <a:pos x="5" y="34"/>
              </a:cxn>
              <a:cxn ang="0">
                <a:pos x="3" y="29"/>
              </a:cxn>
              <a:cxn ang="0">
                <a:pos x="2" y="24"/>
              </a:cxn>
              <a:cxn ang="0">
                <a:pos x="0" y="14"/>
              </a:cxn>
              <a:cxn ang="0">
                <a:pos x="2" y="12"/>
              </a:cxn>
              <a:cxn ang="0">
                <a:pos x="7" y="15"/>
              </a:cxn>
              <a:cxn ang="0">
                <a:pos x="8" y="9"/>
              </a:cxn>
              <a:cxn ang="0">
                <a:pos x="12" y="5"/>
              </a:cxn>
              <a:cxn ang="0">
                <a:pos x="13" y="9"/>
              </a:cxn>
              <a:cxn ang="0">
                <a:pos x="20" y="12"/>
              </a:cxn>
              <a:cxn ang="0">
                <a:pos x="23" y="9"/>
              </a:cxn>
              <a:cxn ang="0">
                <a:pos x="22" y="2"/>
              </a:cxn>
              <a:cxn ang="0">
                <a:pos x="27" y="4"/>
              </a:cxn>
            </a:cxnLst>
            <a:rect l="0" t="0" r="r" b="b"/>
            <a:pathLst>
              <a:path w="83" h="40">
                <a:moveTo>
                  <a:pt x="28" y="4"/>
                </a:moveTo>
                <a:lnTo>
                  <a:pt x="28" y="5"/>
                </a:lnTo>
                <a:lnTo>
                  <a:pt x="28" y="7"/>
                </a:lnTo>
                <a:lnTo>
                  <a:pt x="28" y="9"/>
                </a:lnTo>
                <a:lnTo>
                  <a:pt x="28" y="7"/>
                </a:lnTo>
                <a:lnTo>
                  <a:pt x="30" y="7"/>
                </a:lnTo>
                <a:lnTo>
                  <a:pt x="35" y="5"/>
                </a:lnTo>
                <a:lnTo>
                  <a:pt x="37" y="5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2" y="7"/>
                </a:lnTo>
                <a:lnTo>
                  <a:pt x="40" y="7"/>
                </a:lnTo>
                <a:lnTo>
                  <a:pt x="40" y="9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5" y="10"/>
                </a:lnTo>
                <a:lnTo>
                  <a:pt x="48" y="10"/>
                </a:lnTo>
                <a:lnTo>
                  <a:pt x="50" y="10"/>
                </a:lnTo>
                <a:lnTo>
                  <a:pt x="52" y="10"/>
                </a:lnTo>
                <a:lnTo>
                  <a:pt x="57" y="10"/>
                </a:lnTo>
                <a:lnTo>
                  <a:pt x="57" y="9"/>
                </a:lnTo>
                <a:lnTo>
                  <a:pt x="58" y="9"/>
                </a:lnTo>
                <a:lnTo>
                  <a:pt x="57" y="9"/>
                </a:lnTo>
                <a:lnTo>
                  <a:pt x="57" y="10"/>
                </a:lnTo>
                <a:lnTo>
                  <a:pt x="57" y="12"/>
                </a:lnTo>
                <a:lnTo>
                  <a:pt x="58" y="12"/>
                </a:lnTo>
                <a:lnTo>
                  <a:pt x="60" y="12"/>
                </a:lnTo>
                <a:lnTo>
                  <a:pt x="62" y="12"/>
                </a:lnTo>
                <a:lnTo>
                  <a:pt x="63" y="12"/>
                </a:lnTo>
                <a:lnTo>
                  <a:pt x="65" y="12"/>
                </a:lnTo>
                <a:lnTo>
                  <a:pt x="67" y="12"/>
                </a:lnTo>
                <a:lnTo>
                  <a:pt x="67" y="14"/>
                </a:lnTo>
                <a:lnTo>
                  <a:pt x="68" y="14"/>
                </a:lnTo>
                <a:lnTo>
                  <a:pt x="67" y="14"/>
                </a:lnTo>
                <a:lnTo>
                  <a:pt x="68" y="14"/>
                </a:lnTo>
                <a:lnTo>
                  <a:pt x="70" y="14"/>
                </a:lnTo>
                <a:lnTo>
                  <a:pt x="72" y="14"/>
                </a:lnTo>
                <a:lnTo>
                  <a:pt x="72" y="15"/>
                </a:lnTo>
                <a:lnTo>
                  <a:pt x="72" y="17"/>
                </a:lnTo>
                <a:lnTo>
                  <a:pt x="73" y="17"/>
                </a:lnTo>
                <a:lnTo>
                  <a:pt x="77" y="17"/>
                </a:lnTo>
                <a:lnTo>
                  <a:pt x="75" y="17"/>
                </a:lnTo>
                <a:lnTo>
                  <a:pt x="75" y="19"/>
                </a:lnTo>
                <a:lnTo>
                  <a:pt x="73" y="19"/>
                </a:lnTo>
                <a:lnTo>
                  <a:pt x="70" y="19"/>
                </a:lnTo>
                <a:lnTo>
                  <a:pt x="70" y="20"/>
                </a:lnTo>
                <a:lnTo>
                  <a:pt x="72" y="20"/>
                </a:lnTo>
                <a:lnTo>
                  <a:pt x="73" y="22"/>
                </a:lnTo>
                <a:lnTo>
                  <a:pt x="72" y="22"/>
                </a:lnTo>
                <a:lnTo>
                  <a:pt x="73" y="22"/>
                </a:lnTo>
                <a:lnTo>
                  <a:pt x="73" y="24"/>
                </a:lnTo>
                <a:lnTo>
                  <a:pt x="75" y="24"/>
                </a:lnTo>
                <a:lnTo>
                  <a:pt x="77" y="24"/>
                </a:lnTo>
                <a:lnTo>
                  <a:pt x="78" y="24"/>
                </a:lnTo>
                <a:lnTo>
                  <a:pt x="80" y="24"/>
                </a:lnTo>
                <a:lnTo>
                  <a:pt x="80" y="25"/>
                </a:lnTo>
                <a:lnTo>
                  <a:pt x="80" y="27"/>
                </a:lnTo>
                <a:lnTo>
                  <a:pt x="82" y="27"/>
                </a:lnTo>
                <a:lnTo>
                  <a:pt x="83" y="27"/>
                </a:lnTo>
                <a:lnTo>
                  <a:pt x="83" y="29"/>
                </a:lnTo>
                <a:lnTo>
                  <a:pt x="82" y="29"/>
                </a:lnTo>
                <a:lnTo>
                  <a:pt x="82" y="30"/>
                </a:lnTo>
                <a:lnTo>
                  <a:pt x="82" y="32"/>
                </a:lnTo>
                <a:lnTo>
                  <a:pt x="83" y="32"/>
                </a:lnTo>
                <a:lnTo>
                  <a:pt x="83" y="34"/>
                </a:lnTo>
                <a:lnTo>
                  <a:pt x="83" y="35"/>
                </a:lnTo>
                <a:lnTo>
                  <a:pt x="82" y="35"/>
                </a:lnTo>
                <a:lnTo>
                  <a:pt x="77" y="35"/>
                </a:lnTo>
                <a:lnTo>
                  <a:pt x="73" y="35"/>
                </a:lnTo>
                <a:lnTo>
                  <a:pt x="72" y="35"/>
                </a:lnTo>
                <a:lnTo>
                  <a:pt x="70" y="35"/>
                </a:lnTo>
                <a:lnTo>
                  <a:pt x="70" y="37"/>
                </a:lnTo>
                <a:lnTo>
                  <a:pt x="72" y="37"/>
                </a:lnTo>
                <a:lnTo>
                  <a:pt x="72" y="39"/>
                </a:lnTo>
                <a:lnTo>
                  <a:pt x="73" y="39"/>
                </a:lnTo>
                <a:lnTo>
                  <a:pt x="73" y="40"/>
                </a:lnTo>
                <a:lnTo>
                  <a:pt x="75" y="40"/>
                </a:lnTo>
                <a:lnTo>
                  <a:pt x="73" y="40"/>
                </a:lnTo>
                <a:lnTo>
                  <a:pt x="72" y="40"/>
                </a:lnTo>
                <a:lnTo>
                  <a:pt x="70" y="40"/>
                </a:lnTo>
                <a:lnTo>
                  <a:pt x="70" y="39"/>
                </a:lnTo>
                <a:lnTo>
                  <a:pt x="68" y="39"/>
                </a:lnTo>
                <a:lnTo>
                  <a:pt x="68" y="37"/>
                </a:lnTo>
                <a:lnTo>
                  <a:pt x="68" y="35"/>
                </a:lnTo>
                <a:lnTo>
                  <a:pt x="67" y="35"/>
                </a:lnTo>
                <a:lnTo>
                  <a:pt x="63" y="35"/>
                </a:lnTo>
                <a:lnTo>
                  <a:pt x="60" y="35"/>
                </a:lnTo>
                <a:lnTo>
                  <a:pt x="58" y="35"/>
                </a:lnTo>
                <a:lnTo>
                  <a:pt x="55" y="35"/>
                </a:lnTo>
                <a:lnTo>
                  <a:pt x="55" y="34"/>
                </a:lnTo>
                <a:lnTo>
                  <a:pt x="50" y="34"/>
                </a:lnTo>
                <a:lnTo>
                  <a:pt x="48" y="34"/>
                </a:lnTo>
                <a:lnTo>
                  <a:pt x="45" y="34"/>
                </a:lnTo>
                <a:lnTo>
                  <a:pt x="45" y="37"/>
                </a:lnTo>
                <a:lnTo>
                  <a:pt x="43" y="37"/>
                </a:lnTo>
                <a:lnTo>
                  <a:pt x="42" y="37"/>
                </a:lnTo>
                <a:lnTo>
                  <a:pt x="42" y="35"/>
                </a:lnTo>
                <a:lnTo>
                  <a:pt x="40" y="35"/>
                </a:lnTo>
                <a:lnTo>
                  <a:pt x="38" y="35"/>
                </a:lnTo>
                <a:lnTo>
                  <a:pt x="37" y="35"/>
                </a:lnTo>
                <a:lnTo>
                  <a:pt x="37" y="34"/>
                </a:lnTo>
                <a:lnTo>
                  <a:pt x="35" y="34"/>
                </a:lnTo>
                <a:lnTo>
                  <a:pt x="32" y="32"/>
                </a:lnTo>
                <a:lnTo>
                  <a:pt x="30" y="32"/>
                </a:lnTo>
                <a:lnTo>
                  <a:pt x="30" y="30"/>
                </a:lnTo>
                <a:lnTo>
                  <a:pt x="30" y="29"/>
                </a:lnTo>
                <a:lnTo>
                  <a:pt x="32" y="29"/>
                </a:lnTo>
                <a:lnTo>
                  <a:pt x="32" y="27"/>
                </a:lnTo>
                <a:lnTo>
                  <a:pt x="28" y="27"/>
                </a:lnTo>
                <a:lnTo>
                  <a:pt x="27" y="27"/>
                </a:lnTo>
                <a:lnTo>
                  <a:pt x="25" y="27"/>
                </a:lnTo>
                <a:lnTo>
                  <a:pt x="25" y="25"/>
                </a:lnTo>
                <a:lnTo>
                  <a:pt x="23" y="25"/>
                </a:lnTo>
                <a:lnTo>
                  <a:pt x="23" y="24"/>
                </a:lnTo>
                <a:lnTo>
                  <a:pt x="22" y="24"/>
                </a:lnTo>
                <a:lnTo>
                  <a:pt x="20" y="24"/>
                </a:lnTo>
                <a:lnTo>
                  <a:pt x="20" y="20"/>
                </a:lnTo>
                <a:lnTo>
                  <a:pt x="18" y="20"/>
                </a:lnTo>
                <a:lnTo>
                  <a:pt x="17" y="20"/>
                </a:lnTo>
                <a:lnTo>
                  <a:pt x="17" y="22"/>
                </a:lnTo>
                <a:lnTo>
                  <a:pt x="17" y="24"/>
                </a:lnTo>
                <a:lnTo>
                  <a:pt x="15" y="24"/>
                </a:lnTo>
                <a:lnTo>
                  <a:pt x="13" y="24"/>
                </a:lnTo>
                <a:lnTo>
                  <a:pt x="13" y="22"/>
                </a:lnTo>
                <a:lnTo>
                  <a:pt x="12" y="22"/>
                </a:lnTo>
                <a:lnTo>
                  <a:pt x="12" y="24"/>
                </a:lnTo>
                <a:lnTo>
                  <a:pt x="10" y="24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7" y="20"/>
                </a:lnTo>
                <a:lnTo>
                  <a:pt x="7" y="24"/>
                </a:lnTo>
                <a:lnTo>
                  <a:pt x="8" y="29"/>
                </a:lnTo>
                <a:lnTo>
                  <a:pt x="10" y="29"/>
                </a:lnTo>
                <a:lnTo>
                  <a:pt x="8" y="30"/>
                </a:lnTo>
                <a:lnTo>
                  <a:pt x="10" y="30"/>
                </a:lnTo>
                <a:lnTo>
                  <a:pt x="10" y="32"/>
                </a:lnTo>
                <a:lnTo>
                  <a:pt x="12" y="34"/>
                </a:lnTo>
                <a:lnTo>
                  <a:pt x="12" y="35"/>
                </a:lnTo>
                <a:lnTo>
                  <a:pt x="12" y="37"/>
                </a:lnTo>
                <a:lnTo>
                  <a:pt x="12" y="39"/>
                </a:lnTo>
                <a:lnTo>
                  <a:pt x="10" y="37"/>
                </a:lnTo>
                <a:lnTo>
                  <a:pt x="8" y="37"/>
                </a:lnTo>
                <a:lnTo>
                  <a:pt x="8" y="35"/>
                </a:lnTo>
                <a:lnTo>
                  <a:pt x="8" y="34"/>
                </a:lnTo>
                <a:lnTo>
                  <a:pt x="7" y="34"/>
                </a:lnTo>
                <a:lnTo>
                  <a:pt x="7" y="32"/>
                </a:lnTo>
                <a:lnTo>
                  <a:pt x="8" y="32"/>
                </a:lnTo>
                <a:lnTo>
                  <a:pt x="7" y="32"/>
                </a:lnTo>
                <a:lnTo>
                  <a:pt x="7" y="30"/>
                </a:lnTo>
                <a:lnTo>
                  <a:pt x="7" y="32"/>
                </a:lnTo>
                <a:lnTo>
                  <a:pt x="7" y="34"/>
                </a:lnTo>
                <a:lnTo>
                  <a:pt x="5" y="34"/>
                </a:lnTo>
                <a:lnTo>
                  <a:pt x="3" y="34"/>
                </a:lnTo>
                <a:lnTo>
                  <a:pt x="3" y="32"/>
                </a:lnTo>
                <a:lnTo>
                  <a:pt x="3" y="30"/>
                </a:lnTo>
                <a:lnTo>
                  <a:pt x="3" y="29"/>
                </a:lnTo>
                <a:lnTo>
                  <a:pt x="3" y="27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2" y="20"/>
                </a:lnTo>
                <a:lnTo>
                  <a:pt x="2" y="15"/>
                </a:lnTo>
                <a:lnTo>
                  <a:pt x="2" y="14"/>
                </a:lnTo>
                <a:lnTo>
                  <a:pt x="0" y="14"/>
                </a:lnTo>
                <a:lnTo>
                  <a:pt x="0" y="9"/>
                </a:lnTo>
                <a:lnTo>
                  <a:pt x="2" y="9"/>
                </a:lnTo>
                <a:lnTo>
                  <a:pt x="2" y="10"/>
                </a:lnTo>
                <a:lnTo>
                  <a:pt x="2" y="12"/>
                </a:lnTo>
                <a:lnTo>
                  <a:pt x="5" y="12"/>
                </a:lnTo>
                <a:lnTo>
                  <a:pt x="3" y="15"/>
                </a:lnTo>
                <a:lnTo>
                  <a:pt x="5" y="15"/>
                </a:lnTo>
                <a:lnTo>
                  <a:pt x="7" y="15"/>
                </a:lnTo>
                <a:lnTo>
                  <a:pt x="7" y="12"/>
                </a:lnTo>
                <a:lnTo>
                  <a:pt x="7" y="10"/>
                </a:lnTo>
                <a:lnTo>
                  <a:pt x="7" y="9"/>
                </a:lnTo>
                <a:lnTo>
                  <a:pt x="8" y="9"/>
                </a:lnTo>
                <a:lnTo>
                  <a:pt x="8" y="7"/>
                </a:lnTo>
                <a:lnTo>
                  <a:pt x="10" y="7"/>
                </a:lnTo>
                <a:lnTo>
                  <a:pt x="10" y="5"/>
                </a:lnTo>
                <a:lnTo>
                  <a:pt x="12" y="5"/>
                </a:lnTo>
                <a:lnTo>
                  <a:pt x="12" y="4"/>
                </a:lnTo>
                <a:lnTo>
                  <a:pt x="12" y="5"/>
                </a:lnTo>
                <a:lnTo>
                  <a:pt x="13" y="5"/>
                </a:lnTo>
                <a:lnTo>
                  <a:pt x="13" y="9"/>
                </a:lnTo>
                <a:lnTo>
                  <a:pt x="15" y="9"/>
                </a:lnTo>
                <a:lnTo>
                  <a:pt x="15" y="10"/>
                </a:lnTo>
                <a:lnTo>
                  <a:pt x="15" y="12"/>
                </a:lnTo>
                <a:lnTo>
                  <a:pt x="20" y="12"/>
                </a:lnTo>
                <a:lnTo>
                  <a:pt x="20" y="10"/>
                </a:lnTo>
                <a:lnTo>
                  <a:pt x="22" y="10"/>
                </a:lnTo>
                <a:lnTo>
                  <a:pt x="22" y="9"/>
                </a:lnTo>
                <a:lnTo>
                  <a:pt x="23" y="9"/>
                </a:lnTo>
                <a:lnTo>
                  <a:pt x="23" y="7"/>
                </a:lnTo>
                <a:lnTo>
                  <a:pt x="23" y="5"/>
                </a:lnTo>
                <a:lnTo>
                  <a:pt x="22" y="5"/>
                </a:lnTo>
                <a:lnTo>
                  <a:pt x="22" y="2"/>
                </a:lnTo>
                <a:lnTo>
                  <a:pt x="22" y="0"/>
                </a:lnTo>
                <a:lnTo>
                  <a:pt x="23" y="0"/>
                </a:lnTo>
                <a:lnTo>
                  <a:pt x="23" y="2"/>
                </a:lnTo>
                <a:lnTo>
                  <a:pt x="27" y="4"/>
                </a:lnTo>
                <a:lnTo>
                  <a:pt x="28" y="4"/>
                </a:lnTo>
                <a:close/>
              </a:path>
            </a:pathLst>
          </a:custGeom>
          <a:solidFill>
            <a:srgbClr val="A072B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2"/>
          <p:cNvSpPr>
            <a:spLocks/>
          </p:cNvSpPr>
          <p:nvPr/>
        </p:nvSpPr>
        <p:spPr bwMode="auto">
          <a:xfrm>
            <a:off x="5592763" y="5930901"/>
            <a:ext cx="44450" cy="52388"/>
          </a:xfrm>
          <a:custGeom>
            <a:avLst/>
            <a:gdLst/>
            <a:ahLst/>
            <a:cxnLst>
              <a:cxn ang="0">
                <a:pos x="25" y="2"/>
              </a:cxn>
              <a:cxn ang="0">
                <a:pos x="25" y="5"/>
              </a:cxn>
              <a:cxn ang="0">
                <a:pos x="25" y="8"/>
              </a:cxn>
              <a:cxn ang="0">
                <a:pos x="25" y="12"/>
              </a:cxn>
              <a:cxn ang="0">
                <a:pos x="25" y="15"/>
              </a:cxn>
              <a:cxn ang="0">
                <a:pos x="27" y="17"/>
              </a:cxn>
              <a:cxn ang="0">
                <a:pos x="28" y="18"/>
              </a:cxn>
              <a:cxn ang="0">
                <a:pos x="28" y="18"/>
              </a:cxn>
              <a:cxn ang="0">
                <a:pos x="27" y="20"/>
              </a:cxn>
              <a:cxn ang="0">
                <a:pos x="27" y="20"/>
              </a:cxn>
              <a:cxn ang="0">
                <a:pos x="25" y="23"/>
              </a:cxn>
              <a:cxn ang="0">
                <a:pos x="23" y="27"/>
              </a:cxn>
              <a:cxn ang="0">
                <a:pos x="22" y="28"/>
              </a:cxn>
              <a:cxn ang="0">
                <a:pos x="18" y="28"/>
              </a:cxn>
              <a:cxn ang="0">
                <a:pos x="17" y="30"/>
              </a:cxn>
              <a:cxn ang="0">
                <a:pos x="15" y="32"/>
              </a:cxn>
              <a:cxn ang="0">
                <a:pos x="13" y="33"/>
              </a:cxn>
              <a:cxn ang="0">
                <a:pos x="13" y="30"/>
              </a:cxn>
              <a:cxn ang="0">
                <a:pos x="12" y="30"/>
              </a:cxn>
              <a:cxn ang="0">
                <a:pos x="8" y="32"/>
              </a:cxn>
              <a:cxn ang="0">
                <a:pos x="7" y="30"/>
              </a:cxn>
              <a:cxn ang="0">
                <a:pos x="3" y="28"/>
              </a:cxn>
              <a:cxn ang="0">
                <a:pos x="2" y="27"/>
              </a:cxn>
              <a:cxn ang="0">
                <a:pos x="0" y="25"/>
              </a:cxn>
              <a:cxn ang="0">
                <a:pos x="0" y="25"/>
              </a:cxn>
              <a:cxn ang="0">
                <a:pos x="0" y="22"/>
              </a:cxn>
              <a:cxn ang="0">
                <a:pos x="0" y="18"/>
              </a:cxn>
              <a:cxn ang="0">
                <a:pos x="0" y="15"/>
              </a:cxn>
              <a:cxn ang="0">
                <a:pos x="0" y="12"/>
              </a:cxn>
              <a:cxn ang="0">
                <a:pos x="0" y="8"/>
              </a:cxn>
              <a:cxn ang="0">
                <a:pos x="0" y="5"/>
              </a:cxn>
              <a:cxn ang="0">
                <a:pos x="0" y="2"/>
              </a:cxn>
              <a:cxn ang="0">
                <a:pos x="2" y="0"/>
              </a:cxn>
              <a:cxn ang="0">
                <a:pos x="3" y="2"/>
              </a:cxn>
              <a:cxn ang="0">
                <a:pos x="7" y="0"/>
              </a:cxn>
              <a:cxn ang="0">
                <a:pos x="8" y="2"/>
              </a:cxn>
              <a:cxn ang="0">
                <a:pos x="12" y="2"/>
              </a:cxn>
              <a:cxn ang="0">
                <a:pos x="15" y="2"/>
              </a:cxn>
              <a:cxn ang="0">
                <a:pos x="17" y="0"/>
              </a:cxn>
              <a:cxn ang="0">
                <a:pos x="20" y="2"/>
              </a:cxn>
              <a:cxn ang="0">
                <a:pos x="23" y="2"/>
              </a:cxn>
            </a:cxnLst>
            <a:rect l="0" t="0" r="r" b="b"/>
            <a:pathLst>
              <a:path w="28" h="33">
                <a:moveTo>
                  <a:pt x="25" y="0"/>
                </a:moveTo>
                <a:lnTo>
                  <a:pt x="25" y="2"/>
                </a:lnTo>
                <a:lnTo>
                  <a:pt x="25" y="3"/>
                </a:lnTo>
                <a:lnTo>
                  <a:pt x="25" y="5"/>
                </a:lnTo>
                <a:lnTo>
                  <a:pt x="25" y="7"/>
                </a:lnTo>
                <a:lnTo>
                  <a:pt x="25" y="8"/>
                </a:lnTo>
                <a:lnTo>
                  <a:pt x="25" y="10"/>
                </a:lnTo>
                <a:lnTo>
                  <a:pt x="25" y="12"/>
                </a:lnTo>
                <a:lnTo>
                  <a:pt x="25" y="13"/>
                </a:lnTo>
                <a:lnTo>
                  <a:pt x="25" y="15"/>
                </a:lnTo>
                <a:lnTo>
                  <a:pt x="25" y="17"/>
                </a:lnTo>
                <a:lnTo>
                  <a:pt x="27" y="17"/>
                </a:lnTo>
                <a:lnTo>
                  <a:pt x="28" y="17"/>
                </a:lnTo>
                <a:lnTo>
                  <a:pt x="28" y="18"/>
                </a:lnTo>
                <a:lnTo>
                  <a:pt x="27" y="18"/>
                </a:lnTo>
                <a:lnTo>
                  <a:pt x="28" y="18"/>
                </a:lnTo>
                <a:lnTo>
                  <a:pt x="28" y="20"/>
                </a:lnTo>
                <a:lnTo>
                  <a:pt x="27" y="20"/>
                </a:lnTo>
                <a:lnTo>
                  <a:pt x="28" y="20"/>
                </a:lnTo>
                <a:lnTo>
                  <a:pt x="27" y="20"/>
                </a:lnTo>
                <a:lnTo>
                  <a:pt x="27" y="22"/>
                </a:lnTo>
                <a:lnTo>
                  <a:pt x="25" y="23"/>
                </a:lnTo>
                <a:lnTo>
                  <a:pt x="23" y="25"/>
                </a:lnTo>
                <a:lnTo>
                  <a:pt x="23" y="27"/>
                </a:lnTo>
                <a:lnTo>
                  <a:pt x="22" y="27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8" y="30"/>
                </a:lnTo>
                <a:lnTo>
                  <a:pt x="17" y="30"/>
                </a:lnTo>
                <a:lnTo>
                  <a:pt x="17" y="32"/>
                </a:lnTo>
                <a:lnTo>
                  <a:pt x="15" y="32"/>
                </a:lnTo>
                <a:lnTo>
                  <a:pt x="15" y="33"/>
                </a:lnTo>
                <a:lnTo>
                  <a:pt x="13" y="33"/>
                </a:lnTo>
                <a:lnTo>
                  <a:pt x="13" y="32"/>
                </a:lnTo>
                <a:lnTo>
                  <a:pt x="13" y="30"/>
                </a:lnTo>
                <a:lnTo>
                  <a:pt x="13" y="28"/>
                </a:lnTo>
                <a:lnTo>
                  <a:pt x="12" y="30"/>
                </a:lnTo>
                <a:lnTo>
                  <a:pt x="10" y="32"/>
                </a:lnTo>
                <a:lnTo>
                  <a:pt x="8" y="32"/>
                </a:lnTo>
                <a:lnTo>
                  <a:pt x="7" y="32"/>
                </a:lnTo>
                <a:lnTo>
                  <a:pt x="7" y="30"/>
                </a:lnTo>
                <a:lnTo>
                  <a:pt x="5" y="28"/>
                </a:lnTo>
                <a:lnTo>
                  <a:pt x="3" y="28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3" y="0"/>
                </a:lnTo>
                <a:lnTo>
                  <a:pt x="3" y="2"/>
                </a:lnTo>
                <a:lnTo>
                  <a:pt x="5" y="2"/>
                </a:lnTo>
                <a:lnTo>
                  <a:pt x="7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7" y="2"/>
                </a:lnTo>
                <a:lnTo>
                  <a:pt x="17" y="0"/>
                </a:lnTo>
                <a:lnTo>
                  <a:pt x="18" y="0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5" y="0"/>
                </a:lnTo>
                <a:close/>
              </a:path>
            </a:pathLst>
          </a:custGeom>
          <a:solidFill>
            <a:srgbClr val="D19F4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3"/>
          <p:cNvSpPr>
            <a:spLocks noEditPoints="1"/>
          </p:cNvSpPr>
          <p:nvPr/>
        </p:nvSpPr>
        <p:spPr bwMode="auto">
          <a:xfrm>
            <a:off x="3838576" y="5189538"/>
            <a:ext cx="500063" cy="376238"/>
          </a:xfrm>
          <a:custGeom>
            <a:avLst/>
            <a:gdLst/>
            <a:ahLst/>
            <a:cxnLst>
              <a:cxn ang="0">
                <a:pos x="232" y="182"/>
              </a:cxn>
              <a:cxn ang="0">
                <a:pos x="193" y="143"/>
              </a:cxn>
              <a:cxn ang="0">
                <a:pos x="242" y="131"/>
              </a:cxn>
              <a:cxn ang="0">
                <a:pos x="283" y="145"/>
              </a:cxn>
              <a:cxn ang="0">
                <a:pos x="298" y="168"/>
              </a:cxn>
              <a:cxn ang="0">
                <a:pos x="298" y="195"/>
              </a:cxn>
              <a:cxn ang="0">
                <a:pos x="260" y="203"/>
              </a:cxn>
              <a:cxn ang="0">
                <a:pos x="228" y="230"/>
              </a:cxn>
              <a:cxn ang="0">
                <a:pos x="227" y="222"/>
              </a:cxn>
              <a:cxn ang="0">
                <a:pos x="242" y="203"/>
              </a:cxn>
              <a:cxn ang="0">
                <a:pos x="248" y="197"/>
              </a:cxn>
              <a:cxn ang="0">
                <a:pos x="228" y="195"/>
              </a:cxn>
              <a:cxn ang="0">
                <a:pos x="238" y="180"/>
              </a:cxn>
              <a:cxn ang="0">
                <a:pos x="230" y="182"/>
              </a:cxn>
              <a:cxn ang="0">
                <a:pos x="208" y="176"/>
              </a:cxn>
              <a:cxn ang="0">
                <a:pos x="205" y="163"/>
              </a:cxn>
              <a:cxn ang="0">
                <a:pos x="210" y="146"/>
              </a:cxn>
              <a:cxn ang="0">
                <a:pos x="228" y="136"/>
              </a:cxn>
              <a:cxn ang="0">
                <a:pos x="255" y="130"/>
              </a:cxn>
              <a:cxn ang="0">
                <a:pos x="265" y="120"/>
              </a:cxn>
              <a:cxn ang="0">
                <a:pos x="262" y="121"/>
              </a:cxn>
              <a:cxn ang="0">
                <a:pos x="93" y="40"/>
              </a:cxn>
              <a:cxn ang="0">
                <a:pos x="81" y="40"/>
              </a:cxn>
              <a:cxn ang="0">
                <a:pos x="292" y="36"/>
              </a:cxn>
              <a:cxn ang="0">
                <a:pos x="71" y="33"/>
              </a:cxn>
              <a:cxn ang="0">
                <a:pos x="71" y="40"/>
              </a:cxn>
              <a:cxn ang="0">
                <a:pos x="265" y="31"/>
              </a:cxn>
              <a:cxn ang="0">
                <a:pos x="280" y="30"/>
              </a:cxn>
              <a:cxn ang="0">
                <a:pos x="263" y="23"/>
              </a:cxn>
              <a:cxn ang="0">
                <a:pos x="265" y="25"/>
              </a:cxn>
              <a:cxn ang="0">
                <a:pos x="193" y="23"/>
              </a:cxn>
              <a:cxn ang="0">
                <a:pos x="220" y="21"/>
              </a:cxn>
              <a:cxn ang="0">
                <a:pos x="243" y="30"/>
              </a:cxn>
              <a:cxn ang="0">
                <a:pos x="268" y="41"/>
              </a:cxn>
              <a:cxn ang="0">
                <a:pos x="240" y="96"/>
              </a:cxn>
              <a:cxn ang="0">
                <a:pos x="205" y="86"/>
              </a:cxn>
              <a:cxn ang="0">
                <a:pos x="217" y="91"/>
              </a:cxn>
              <a:cxn ang="0">
                <a:pos x="250" y="103"/>
              </a:cxn>
              <a:cxn ang="0">
                <a:pos x="247" y="125"/>
              </a:cxn>
              <a:cxn ang="0">
                <a:pos x="230" y="128"/>
              </a:cxn>
              <a:cxn ang="0">
                <a:pos x="215" y="133"/>
              </a:cxn>
              <a:cxn ang="0">
                <a:pos x="195" y="128"/>
              </a:cxn>
              <a:cxn ang="0">
                <a:pos x="217" y="121"/>
              </a:cxn>
              <a:cxn ang="0">
                <a:pos x="193" y="125"/>
              </a:cxn>
              <a:cxn ang="0">
                <a:pos x="190" y="135"/>
              </a:cxn>
              <a:cxn ang="0">
                <a:pos x="180" y="133"/>
              </a:cxn>
              <a:cxn ang="0">
                <a:pos x="167" y="121"/>
              </a:cxn>
              <a:cxn ang="0">
                <a:pos x="157" y="101"/>
              </a:cxn>
              <a:cxn ang="0">
                <a:pos x="140" y="86"/>
              </a:cxn>
              <a:cxn ang="0">
                <a:pos x="136" y="80"/>
              </a:cxn>
              <a:cxn ang="0">
                <a:pos x="130" y="66"/>
              </a:cxn>
              <a:cxn ang="0">
                <a:pos x="135" y="48"/>
              </a:cxn>
              <a:cxn ang="0">
                <a:pos x="123" y="50"/>
              </a:cxn>
              <a:cxn ang="0">
                <a:pos x="126" y="48"/>
              </a:cxn>
              <a:cxn ang="0">
                <a:pos x="147" y="40"/>
              </a:cxn>
              <a:cxn ang="0">
                <a:pos x="177" y="30"/>
              </a:cxn>
              <a:cxn ang="0">
                <a:pos x="250" y="10"/>
              </a:cxn>
              <a:cxn ang="0">
                <a:pos x="262" y="23"/>
              </a:cxn>
              <a:cxn ang="0">
                <a:pos x="250" y="26"/>
              </a:cxn>
              <a:cxn ang="0">
                <a:pos x="228" y="18"/>
              </a:cxn>
              <a:cxn ang="0">
                <a:pos x="233" y="10"/>
              </a:cxn>
              <a:cxn ang="0">
                <a:pos x="223" y="15"/>
              </a:cxn>
              <a:cxn ang="0">
                <a:pos x="207" y="11"/>
              </a:cxn>
            </a:cxnLst>
            <a:rect l="0" t="0" r="r" b="b"/>
            <a:pathLst>
              <a:path w="315" h="237">
                <a:moveTo>
                  <a:pt x="225" y="220"/>
                </a:moveTo>
                <a:lnTo>
                  <a:pt x="225" y="218"/>
                </a:lnTo>
                <a:lnTo>
                  <a:pt x="225" y="220"/>
                </a:lnTo>
                <a:close/>
                <a:moveTo>
                  <a:pt x="223" y="217"/>
                </a:moveTo>
                <a:lnTo>
                  <a:pt x="225" y="217"/>
                </a:lnTo>
                <a:lnTo>
                  <a:pt x="223" y="217"/>
                </a:lnTo>
                <a:lnTo>
                  <a:pt x="223" y="218"/>
                </a:lnTo>
                <a:lnTo>
                  <a:pt x="223" y="217"/>
                </a:lnTo>
                <a:close/>
                <a:moveTo>
                  <a:pt x="228" y="217"/>
                </a:moveTo>
                <a:lnTo>
                  <a:pt x="230" y="217"/>
                </a:lnTo>
                <a:lnTo>
                  <a:pt x="228" y="217"/>
                </a:lnTo>
                <a:close/>
                <a:moveTo>
                  <a:pt x="237" y="205"/>
                </a:moveTo>
                <a:lnTo>
                  <a:pt x="235" y="205"/>
                </a:lnTo>
                <a:lnTo>
                  <a:pt x="237" y="205"/>
                </a:lnTo>
                <a:close/>
                <a:moveTo>
                  <a:pt x="240" y="202"/>
                </a:moveTo>
                <a:lnTo>
                  <a:pt x="240" y="203"/>
                </a:lnTo>
                <a:lnTo>
                  <a:pt x="238" y="203"/>
                </a:lnTo>
                <a:lnTo>
                  <a:pt x="238" y="202"/>
                </a:lnTo>
                <a:lnTo>
                  <a:pt x="240" y="202"/>
                </a:lnTo>
                <a:close/>
                <a:moveTo>
                  <a:pt x="233" y="183"/>
                </a:moveTo>
                <a:lnTo>
                  <a:pt x="233" y="182"/>
                </a:lnTo>
                <a:lnTo>
                  <a:pt x="233" y="183"/>
                </a:lnTo>
                <a:close/>
                <a:moveTo>
                  <a:pt x="232" y="182"/>
                </a:moveTo>
                <a:lnTo>
                  <a:pt x="232" y="183"/>
                </a:lnTo>
                <a:lnTo>
                  <a:pt x="232" y="182"/>
                </a:lnTo>
                <a:lnTo>
                  <a:pt x="232" y="183"/>
                </a:lnTo>
                <a:lnTo>
                  <a:pt x="230" y="183"/>
                </a:lnTo>
                <a:lnTo>
                  <a:pt x="230" y="182"/>
                </a:lnTo>
                <a:lnTo>
                  <a:pt x="232" y="182"/>
                </a:lnTo>
                <a:close/>
                <a:moveTo>
                  <a:pt x="213" y="178"/>
                </a:moveTo>
                <a:lnTo>
                  <a:pt x="215" y="178"/>
                </a:lnTo>
                <a:lnTo>
                  <a:pt x="215" y="180"/>
                </a:lnTo>
                <a:lnTo>
                  <a:pt x="215" y="178"/>
                </a:lnTo>
                <a:lnTo>
                  <a:pt x="213" y="178"/>
                </a:lnTo>
                <a:lnTo>
                  <a:pt x="213" y="180"/>
                </a:lnTo>
                <a:lnTo>
                  <a:pt x="215" y="180"/>
                </a:lnTo>
                <a:lnTo>
                  <a:pt x="213" y="180"/>
                </a:lnTo>
                <a:lnTo>
                  <a:pt x="213" y="178"/>
                </a:lnTo>
                <a:lnTo>
                  <a:pt x="213" y="180"/>
                </a:lnTo>
                <a:lnTo>
                  <a:pt x="213" y="178"/>
                </a:lnTo>
                <a:close/>
                <a:moveTo>
                  <a:pt x="222" y="175"/>
                </a:moveTo>
                <a:lnTo>
                  <a:pt x="220" y="175"/>
                </a:lnTo>
                <a:lnTo>
                  <a:pt x="222" y="175"/>
                </a:lnTo>
                <a:close/>
                <a:moveTo>
                  <a:pt x="297" y="161"/>
                </a:moveTo>
                <a:lnTo>
                  <a:pt x="298" y="161"/>
                </a:lnTo>
                <a:lnTo>
                  <a:pt x="298" y="163"/>
                </a:lnTo>
                <a:lnTo>
                  <a:pt x="298" y="161"/>
                </a:lnTo>
                <a:lnTo>
                  <a:pt x="297" y="161"/>
                </a:lnTo>
                <a:close/>
                <a:moveTo>
                  <a:pt x="205" y="156"/>
                </a:moveTo>
                <a:lnTo>
                  <a:pt x="205" y="158"/>
                </a:lnTo>
                <a:lnTo>
                  <a:pt x="205" y="156"/>
                </a:lnTo>
                <a:close/>
                <a:moveTo>
                  <a:pt x="193" y="143"/>
                </a:moveTo>
                <a:lnTo>
                  <a:pt x="193" y="145"/>
                </a:lnTo>
                <a:lnTo>
                  <a:pt x="193" y="143"/>
                </a:lnTo>
                <a:lnTo>
                  <a:pt x="193" y="145"/>
                </a:lnTo>
                <a:lnTo>
                  <a:pt x="193" y="143"/>
                </a:lnTo>
                <a:lnTo>
                  <a:pt x="192" y="143"/>
                </a:lnTo>
                <a:lnTo>
                  <a:pt x="193" y="143"/>
                </a:lnTo>
                <a:lnTo>
                  <a:pt x="192" y="143"/>
                </a:lnTo>
                <a:lnTo>
                  <a:pt x="193" y="143"/>
                </a:lnTo>
                <a:close/>
                <a:moveTo>
                  <a:pt x="205" y="141"/>
                </a:moveTo>
                <a:lnTo>
                  <a:pt x="205" y="143"/>
                </a:lnTo>
                <a:lnTo>
                  <a:pt x="203" y="141"/>
                </a:lnTo>
                <a:lnTo>
                  <a:pt x="205" y="141"/>
                </a:lnTo>
                <a:close/>
                <a:moveTo>
                  <a:pt x="218" y="138"/>
                </a:moveTo>
                <a:lnTo>
                  <a:pt x="217" y="138"/>
                </a:lnTo>
                <a:lnTo>
                  <a:pt x="218" y="138"/>
                </a:lnTo>
                <a:close/>
                <a:moveTo>
                  <a:pt x="235" y="136"/>
                </a:moveTo>
                <a:lnTo>
                  <a:pt x="235" y="138"/>
                </a:lnTo>
                <a:lnTo>
                  <a:pt x="233" y="138"/>
                </a:lnTo>
                <a:lnTo>
                  <a:pt x="233" y="136"/>
                </a:lnTo>
                <a:lnTo>
                  <a:pt x="235" y="136"/>
                </a:lnTo>
                <a:close/>
                <a:moveTo>
                  <a:pt x="225" y="133"/>
                </a:moveTo>
                <a:lnTo>
                  <a:pt x="227" y="133"/>
                </a:lnTo>
                <a:lnTo>
                  <a:pt x="227" y="135"/>
                </a:lnTo>
                <a:lnTo>
                  <a:pt x="225" y="135"/>
                </a:lnTo>
                <a:lnTo>
                  <a:pt x="225" y="133"/>
                </a:lnTo>
                <a:close/>
                <a:moveTo>
                  <a:pt x="192" y="131"/>
                </a:moveTo>
                <a:lnTo>
                  <a:pt x="192" y="133"/>
                </a:lnTo>
                <a:lnTo>
                  <a:pt x="190" y="133"/>
                </a:lnTo>
                <a:lnTo>
                  <a:pt x="190" y="131"/>
                </a:lnTo>
                <a:lnTo>
                  <a:pt x="192" y="131"/>
                </a:lnTo>
                <a:close/>
                <a:moveTo>
                  <a:pt x="242" y="131"/>
                </a:moveTo>
                <a:lnTo>
                  <a:pt x="240" y="131"/>
                </a:lnTo>
                <a:lnTo>
                  <a:pt x="240" y="130"/>
                </a:lnTo>
                <a:lnTo>
                  <a:pt x="242" y="130"/>
                </a:lnTo>
                <a:lnTo>
                  <a:pt x="242" y="131"/>
                </a:lnTo>
                <a:close/>
                <a:moveTo>
                  <a:pt x="270" y="130"/>
                </a:moveTo>
                <a:lnTo>
                  <a:pt x="270" y="131"/>
                </a:lnTo>
                <a:lnTo>
                  <a:pt x="272" y="131"/>
                </a:lnTo>
                <a:lnTo>
                  <a:pt x="272" y="130"/>
                </a:lnTo>
                <a:lnTo>
                  <a:pt x="272" y="131"/>
                </a:lnTo>
                <a:lnTo>
                  <a:pt x="272" y="130"/>
                </a:lnTo>
                <a:lnTo>
                  <a:pt x="273" y="130"/>
                </a:lnTo>
                <a:lnTo>
                  <a:pt x="273" y="131"/>
                </a:lnTo>
                <a:lnTo>
                  <a:pt x="273" y="130"/>
                </a:lnTo>
                <a:lnTo>
                  <a:pt x="273" y="131"/>
                </a:lnTo>
                <a:lnTo>
                  <a:pt x="275" y="131"/>
                </a:lnTo>
                <a:lnTo>
                  <a:pt x="275" y="133"/>
                </a:lnTo>
                <a:lnTo>
                  <a:pt x="275" y="131"/>
                </a:lnTo>
                <a:lnTo>
                  <a:pt x="273" y="131"/>
                </a:lnTo>
                <a:lnTo>
                  <a:pt x="273" y="130"/>
                </a:lnTo>
                <a:lnTo>
                  <a:pt x="275" y="130"/>
                </a:lnTo>
                <a:lnTo>
                  <a:pt x="275" y="131"/>
                </a:lnTo>
                <a:lnTo>
                  <a:pt x="277" y="131"/>
                </a:lnTo>
                <a:lnTo>
                  <a:pt x="277" y="133"/>
                </a:lnTo>
                <a:lnTo>
                  <a:pt x="278" y="133"/>
                </a:lnTo>
                <a:lnTo>
                  <a:pt x="278" y="135"/>
                </a:lnTo>
                <a:lnTo>
                  <a:pt x="278" y="136"/>
                </a:lnTo>
                <a:lnTo>
                  <a:pt x="280" y="136"/>
                </a:lnTo>
                <a:lnTo>
                  <a:pt x="280" y="138"/>
                </a:lnTo>
                <a:lnTo>
                  <a:pt x="280" y="140"/>
                </a:lnTo>
                <a:lnTo>
                  <a:pt x="282" y="140"/>
                </a:lnTo>
                <a:lnTo>
                  <a:pt x="283" y="141"/>
                </a:lnTo>
                <a:lnTo>
                  <a:pt x="283" y="143"/>
                </a:lnTo>
                <a:lnTo>
                  <a:pt x="283" y="145"/>
                </a:lnTo>
                <a:lnTo>
                  <a:pt x="285" y="145"/>
                </a:lnTo>
                <a:lnTo>
                  <a:pt x="285" y="146"/>
                </a:lnTo>
                <a:lnTo>
                  <a:pt x="285" y="148"/>
                </a:lnTo>
                <a:lnTo>
                  <a:pt x="287" y="148"/>
                </a:lnTo>
                <a:lnTo>
                  <a:pt x="287" y="150"/>
                </a:lnTo>
                <a:lnTo>
                  <a:pt x="288" y="151"/>
                </a:lnTo>
                <a:lnTo>
                  <a:pt x="288" y="153"/>
                </a:lnTo>
                <a:lnTo>
                  <a:pt x="290" y="155"/>
                </a:lnTo>
                <a:lnTo>
                  <a:pt x="290" y="156"/>
                </a:lnTo>
                <a:lnTo>
                  <a:pt x="290" y="158"/>
                </a:lnTo>
                <a:lnTo>
                  <a:pt x="292" y="158"/>
                </a:lnTo>
                <a:lnTo>
                  <a:pt x="292" y="160"/>
                </a:lnTo>
                <a:lnTo>
                  <a:pt x="293" y="160"/>
                </a:lnTo>
                <a:lnTo>
                  <a:pt x="295" y="160"/>
                </a:lnTo>
                <a:lnTo>
                  <a:pt x="293" y="158"/>
                </a:lnTo>
                <a:lnTo>
                  <a:pt x="295" y="158"/>
                </a:lnTo>
                <a:lnTo>
                  <a:pt x="295" y="160"/>
                </a:lnTo>
                <a:lnTo>
                  <a:pt x="295" y="161"/>
                </a:lnTo>
                <a:lnTo>
                  <a:pt x="297" y="161"/>
                </a:lnTo>
                <a:lnTo>
                  <a:pt x="295" y="161"/>
                </a:lnTo>
                <a:lnTo>
                  <a:pt x="297" y="163"/>
                </a:lnTo>
                <a:lnTo>
                  <a:pt x="297" y="161"/>
                </a:lnTo>
                <a:lnTo>
                  <a:pt x="297" y="163"/>
                </a:lnTo>
                <a:lnTo>
                  <a:pt x="298" y="163"/>
                </a:lnTo>
                <a:lnTo>
                  <a:pt x="298" y="165"/>
                </a:lnTo>
                <a:lnTo>
                  <a:pt x="300" y="165"/>
                </a:lnTo>
                <a:lnTo>
                  <a:pt x="298" y="165"/>
                </a:lnTo>
                <a:lnTo>
                  <a:pt x="298" y="166"/>
                </a:lnTo>
                <a:lnTo>
                  <a:pt x="298" y="168"/>
                </a:lnTo>
                <a:lnTo>
                  <a:pt x="300" y="170"/>
                </a:lnTo>
                <a:lnTo>
                  <a:pt x="300" y="171"/>
                </a:lnTo>
                <a:lnTo>
                  <a:pt x="300" y="173"/>
                </a:lnTo>
                <a:lnTo>
                  <a:pt x="302" y="173"/>
                </a:lnTo>
                <a:lnTo>
                  <a:pt x="303" y="173"/>
                </a:lnTo>
                <a:lnTo>
                  <a:pt x="312" y="182"/>
                </a:lnTo>
                <a:lnTo>
                  <a:pt x="313" y="182"/>
                </a:lnTo>
                <a:lnTo>
                  <a:pt x="315" y="182"/>
                </a:lnTo>
                <a:lnTo>
                  <a:pt x="315" y="183"/>
                </a:lnTo>
                <a:lnTo>
                  <a:pt x="315" y="185"/>
                </a:lnTo>
                <a:lnTo>
                  <a:pt x="313" y="185"/>
                </a:lnTo>
                <a:lnTo>
                  <a:pt x="313" y="187"/>
                </a:lnTo>
                <a:lnTo>
                  <a:pt x="315" y="187"/>
                </a:lnTo>
                <a:lnTo>
                  <a:pt x="315" y="188"/>
                </a:lnTo>
                <a:lnTo>
                  <a:pt x="313" y="188"/>
                </a:lnTo>
                <a:lnTo>
                  <a:pt x="312" y="190"/>
                </a:lnTo>
                <a:lnTo>
                  <a:pt x="312" y="192"/>
                </a:lnTo>
                <a:lnTo>
                  <a:pt x="312" y="193"/>
                </a:lnTo>
                <a:lnTo>
                  <a:pt x="312" y="195"/>
                </a:lnTo>
                <a:lnTo>
                  <a:pt x="312" y="197"/>
                </a:lnTo>
                <a:lnTo>
                  <a:pt x="312" y="195"/>
                </a:lnTo>
                <a:lnTo>
                  <a:pt x="310" y="197"/>
                </a:lnTo>
                <a:lnTo>
                  <a:pt x="308" y="197"/>
                </a:lnTo>
                <a:lnTo>
                  <a:pt x="307" y="198"/>
                </a:lnTo>
                <a:lnTo>
                  <a:pt x="305" y="197"/>
                </a:lnTo>
                <a:lnTo>
                  <a:pt x="303" y="195"/>
                </a:lnTo>
                <a:lnTo>
                  <a:pt x="300" y="197"/>
                </a:lnTo>
                <a:lnTo>
                  <a:pt x="300" y="195"/>
                </a:lnTo>
                <a:lnTo>
                  <a:pt x="298" y="195"/>
                </a:lnTo>
                <a:lnTo>
                  <a:pt x="297" y="195"/>
                </a:lnTo>
                <a:lnTo>
                  <a:pt x="295" y="193"/>
                </a:lnTo>
                <a:lnTo>
                  <a:pt x="293" y="193"/>
                </a:lnTo>
                <a:lnTo>
                  <a:pt x="292" y="193"/>
                </a:lnTo>
                <a:lnTo>
                  <a:pt x="292" y="192"/>
                </a:lnTo>
                <a:lnTo>
                  <a:pt x="290" y="192"/>
                </a:lnTo>
                <a:lnTo>
                  <a:pt x="288" y="190"/>
                </a:lnTo>
                <a:lnTo>
                  <a:pt x="287" y="190"/>
                </a:lnTo>
                <a:lnTo>
                  <a:pt x="285" y="190"/>
                </a:lnTo>
                <a:lnTo>
                  <a:pt x="285" y="188"/>
                </a:lnTo>
                <a:lnTo>
                  <a:pt x="283" y="187"/>
                </a:lnTo>
                <a:lnTo>
                  <a:pt x="282" y="187"/>
                </a:lnTo>
                <a:lnTo>
                  <a:pt x="280" y="187"/>
                </a:lnTo>
                <a:lnTo>
                  <a:pt x="278" y="187"/>
                </a:lnTo>
                <a:lnTo>
                  <a:pt x="275" y="188"/>
                </a:lnTo>
                <a:lnTo>
                  <a:pt x="273" y="188"/>
                </a:lnTo>
                <a:lnTo>
                  <a:pt x="272" y="190"/>
                </a:lnTo>
                <a:lnTo>
                  <a:pt x="272" y="192"/>
                </a:lnTo>
                <a:lnTo>
                  <a:pt x="272" y="193"/>
                </a:lnTo>
                <a:lnTo>
                  <a:pt x="270" y="195"/>
                </a:lnTo>
                <a:lnTo>
                  <a:pt x="268" y="197"/>
                </a:lnTo>
                <a:lnTo>
                  <a:pt x="267" y="197"/>
                </a:lnTo>
                <a:lnTo>
                  <a:pt x="265" y="198"/>
                </a:lnTo>
                <a:lnTo>
                  <a:pt x="265" y="200"/>
                </a:lnTo>
                <a:lnTo>
                  <a:pt x="265" y="202"/>
                </a:lnTo>
                <a:lnTo>
                  <a:pt x="263" y="202"/>
                </a:lnTo>
                <a:lnTo>
                  <a:pt x="262" y="202"/>
                </a:lnTo>
                <a:lnTo>
                  <a:pt x="260" y="202"/>
                </a:lnTo>
                <a:lnTo>
                  <a:pt x="260" y="203"/>
                </a:lnTo>
                <a:lnTo>
                  <a:pt x="257" y="208"/>
                </a:lnTo>
                <a:lnTo>
                  <a:pt x="255" y="208"/>
                </a:lnTo>
                <a:lnTo>
                  <a:pt x="255" y="210"/>
                </a:lnTo>
                <a:lnTo>
                  <a:pt x="255" y="212"/>
                </a:lnTo>
                <a:lnTo>
                  <a:pt x="253" y="212"/>
                </a:lnTo>
                <a:lnTo>
                  <a:pt x="253" y="215"/>
                </a:lnTo>
                <a:lnTo>
                  <a:pt x="252" y="215"/>
                </a:lnTo>
                <a:lnTo>
                  <a:pt x="250" y="215"/>
                </a:lnTo>
                <a:lnTo>
                  <a:pt x="247" y="215"/>
                </a:lnTo>
                <a:lnTo>
                  <a:pt x="247" y="217"/>
                </a:lnTo>
                <a:lnTo>
                  <a:pt x="247" y="218"/>
                </a:lnTo>
                <a:lnTo>
                  <a:pt x="248" y="220"/>
                </a:lnTo>
                <a:lnTo>
                  <a:pt x="248" y="222"/>
                </a:lnTo>
                <a:lnTo>
                  <a:pt x="247" y="223"/>
                </a:lnTo>
                <a:lnTo>
                  <a:pt x="245" y="223"/>
                </a:lnTo>
                <a:lnTo>
                  <a:pt x="243" y="223"/>
                </a:lnTo>
                <a:lnTo>
                  <a:pt x="242" y="223"/>
                </a:lnTo>
                <a:lnTo>
                  <a:pt x="240" y="225"/>
                </a:lnTo>
                <a:lnTo>
                  <a:pt x="242" y="225"/>
                </a:lnTo>
                <a:lnTo>
                  <a:pt x="242" y="227"/>
                </a:lnTo>
                <a:lnTo>
                  <a:pt x="240" y="228"/>
                </a:lnTo>
                <a:lnTo>
                  <a:pt x="240" y="227"/>
                </a:lnTo>
                <a:lnTo>
                  <a:pt x="238" y="227"/>
                </a:lnTo>
                <a:lnTo>
                  <a:pt x="237" y="228"/>
                </a:lnTo>
                <a:lnTo>
                  <a:pt x="235" y="228"/>
                </a:lnTo>
                <a:lnTo>
                  <a:pt x="233" y="228"/>
                </a:lnTo>
                <a:lnTo>
                  <a:pt x="232" y="228"/>
                </a:lnTo>
                <a:lnTo>
                  <a:pt x="230" y="228"/>
                </a:lnTo>
                <a:lnTo>
                  <a:pt x="228" y="230"/>
                </a:lnTo>
                <a:lnTo>
                  <a:pt x="227" y="230"/>
                </a:lnTo>
                <a:lnTo>
                  <a:pt x="227" y="228"/>
                </a:lnTo>
                <a:lnTo>
                  <a:pt x="223" y="228"/>
                </a:lnTo>
                <a:lnTo>
                  <a:pt x="220" y="233"/>
                </a:lnTo>
                <a:lnTo>
                  <a:pt x="218" y="235"/>
                </a:lnTo>
                <a:lnTo>
                  <a:pt x="218" y="237"/>
                </a:lnTo>
                <a:lnTo>
                  <a:pt x="217" y="237"/>
                </a:lnTo>
                <a:lnTo>
                  <a:pt x="215" y="235"/>
                </a:lnTo>
                <a:lnTo>
                  <a:pt x="215" y="233"/>
                </a:lnTo>
                <a:lnTo>
                  <a:pt x="213" y="233"/>
                </a:lnTo>
                <a:lnTo>
                  <a:pt x="213" y="232"/>
                </a:lnTo>
                <a:lnTo>
                  <a:pt x="215" y="232"/>
                </a:lnTo>
                <a:lnTo>
                  <a:pt x="215" y="230"/>
                </a:lnTo>
                <a:lnTo>
                  <a:pt x="217" y="230"/>
                </a:lnTo>
                <a:lnTo>
                  <a:pt x="217" y="228"/>
                </a:lnTo>
                <a:lnTo>
                  <a:pt x="218" y="228"/>
                </a:lnTo>
                <a:lnTo>
                  <a:pt x="220" y="228"/>
                </a:lnTo>
                <a:lnTo>
                  <a:pt x="218" y="228"/>
                </a:lnTo>
                <a:lnTo>
                  <a:pt x="220" y="227"/>
                </a:lnTo>
                <a:lnTo>
                  <a:pt x="220" y="228"/>
                </a:lnTo>
                <a:lnTo>
                  <a:pt x="220" y="227"/>
                </a:lnTo>
                <a:lnTo>
                  <a:pt x="222" y="227"/>
                </a:lnTo>
                <a:lnTo>
                  <a:pt x="223" y="225"/>
                </a:lnTo>
                <a:lnTo>
                  <a:pt x="225" y="225"/>
                </a:lnTo>
                <a:lnTo>
                  <a:pt x="225" y="223"/>
                </a:lnTo>
                <a:lnTo>
                  <a:pt x="225" y="225"/>
                </a:lnTo>
                <a:lnTo>
                  <a:pt x="225" y="223"/>
                </a:lnTo>
                <a:lnTo>
                  <a:pt x="227" y="223"/>
                </a:lnTo>
                <a:lnTo>
                  <a:pt x="227" y="222"/>
                </a:lnTo>
                <a:lnTo>
                  <a:pt x="228" y="222"/>
                </a:lnTo>
                <a:lnTo>
                  <a:pt x="228" y="220"/>
                </a:lnTo>
                <a:lnTo>
                  <a:pt x="228" y="218"/>
                </a:lnTo>
                <a:lnTo>
                  <a:pt x="230" y="218"/>
                </a:lnTo>
                <a:lnTo>
                  <a:pt x="230" y="217"/>
                </a:lnTo>
                <a:lnTo>
                  <a:pt x="232" y="217"/>
                </a:lnTo>
                <a:lnTo>
                  <a:pt x="232" y="215"/>
                </a:lnTo>
                <a:lnTo>
                  <a:pt x="232" y="213"/>
                </a:lnTo>
                <a:lnTo>
                  <a:pt x="233" y="213"/>
                </a:lnTo>
                <a:lnTo>
                  <a:pt x="233" y="212"/>
                </a:lnTo>
                <a:lnTo>
                  <a:pt x="233" y="213"/>
                </a:lnTo>
                <a:lnTo>
                  <a:pt x="235" y="213"/>
                </a:lnTo>
                <a:lnTo>
                  <a:pt x="237" y="213"/>
                </a:lnTo>
                <a:lnTo>
                  <a:pt x="237" y="212"/>
                </a:lnTo>
                <a:lnTo>
                  <a:pt x="235" y="212"/>
                </a:lnTo>
                <a:lnTo>
                  <a:pt x="235" y="213"/>
                </a:lnTo>
                <a:lnTo>
                  <a:pt x="235" y="212"/>
                </a:lnTo>
                <a:lnTo>
                  <a:pt x="237" y="212"/>
                </a:lnTo>
                <a:lnTo>
                  <a:pt x="237" y="210"/>
                </a:lnTo>
                <a:lnTo>
                  <a:pt x="237" y="208"/>
                </a:lnTo>
                <a:lnTo>
                  <a:pt x="235" y="208"/>
                </a:lnTo>
                <a:lnTo>
                  <a:pt x="235" y="207"/>
                </a:lnTo>
                <a:lnTo>
                  <a:pt x="237" y="207"/>
                </a:lnTo>
                <a:lnTo>
                  <a:pt x="238" y="205"/>
                </a:lnTo>
                <a:lnTo>
                  <a:pt x="238" y="207"/>
                </a:lnTo>
                <a:lnTo>
                  <a:pt x="240" y="207"/>
                </a:lnTo>
                <a:lnTo>
                  <a:pt x="240" y="205"/>
                </a:lnTo>
                <a:lnTo>
                  <a:pt x="242" y="205"/>
                </a:lnTo>
                <a:lnTo>
                  <a:pt x="242" y="203"/>
                </a:lnTo>
                <a:lnTo>
                  <a:pt x="243" y="203"/>
                </a:lnTo>
                <a:lnTo>
                  <a:pt x="242" y="203"/>
                </a:lnTo>
                <a:lnTo>
                  <a:pt x="242" y="202"/>
                </a:lnTo>
                <a:lnTo>
                  <a:pt x="243" y="202"/>
                </a:lnTo>
                <a:lnTo>
                  <a:pt x="245" y="202"/>
                </a:lnTo>
                <a:lnTo>
                  <a:pt x="243" y="202"/>
                </a:lnTo>
                <a:lnTo>
                  <a:pt x="245" y="202"/>
                </a:lnTo>
                <a:lnTo>
                  <a:pt x="247" y="202"/>
                </a:lnTo>
                <a:lnTo>
                  <a:pt x="248" y="202"/>
                </a:lnTo>
                <a:lnTo>
                  <a:pt x="248" y="200"/>
                </a:lnTo>
                <a:lnTo>
                  <a:pt x="248" y="202"/>
                </a:lnTo>
                <a:lnTo>
                  <a:pt x="248" y="200"/>
                </a:lnTo>
                <a:lnTo>
                  <a:pt x="250" y="200"/>
                </a:lnTo>
                <a:lnTo>
                  <a:pt x="248" y="200"/>
                </a:lnTo>
                <a:lnTo>
                  <a:pt x="247" y="200"/>
                </a:lnTo>
                <a:lnTo>
                  <a:pt x="248" y="200"/>
                </a:lnTo>
                <a:lnTo>
                  <a:pt x="248" y="198"/>
                </a:lnTo>
                <a:lnTo>
                  <a:pt x="247" y="198"/>
                </a:lnTo>
                <a:lnTo>
                  <a:pt x="248" y="198"/>
                </a:lnTo>
                <a:lnTo>
                  <a:pt x="247" y="198"/>
                </a:lnTo>
                <a:lnTo>
                  <a:pt x="247" y="197"/>
                </a:lnTo>
                <a:lnTo>
                  <a:pt x="248" y="197"/>
                </a:lnTo>
                <a:lnTo>
                  <a:pt x="248" y="195"/>
                </a:lnTo>
                <a:lnTo>
                  <a:pt x="250" y="195"/>
                </a:lnTo>
                <a:lnTo>
                  <a:pt x="250" y="193"/>
                </a:lnTo>
                <a:lnTo>
                  <a:pt x="248" y="195"/>
                </a:lnTo>
                <a:lnTo>
                  <a:pt x="247" y="195"/>
                </a:lnTo>
                <a:lnTo>
                  <a:pt x="248" y="195"/>
                </a:lnTo>
                <a:lnTo>
                  <a:pt x="248" y="197"/>
                </a:lnTo>
                <a:lnTo>
                  <a:pt x="247" y="197"/>
                </a:lnTo>
                <a:lnTo>
                  <a:pt x="247" y="198"/>
                </a:lnTo>
                <a:lnTo>
                  <a:pt x="247" y="200"/>
                </a:lnTo>
                <a:lnTo>
                  <a:pt x="245" y="200"/>
                </a:lnTo>
                <a:lnTo>
                  <a:pt x="247" y="198"/>
                </a:lnTo>
                <a:lnTo>
                  <a:pt x="245" y="198"/>
                </a:lnTo>
                <a:lnTo>
                  <a:pt x="245" y="197"/>
                </a:lnTo>
                <a:lnTo>
                  <a:pt x="245" y="198"/>
                </a:lnTo>
                <a:lnTo>
                  <a:pt x="245" y="197"/>
                </a:lnTo>
                <a:lnTo>
                  <a:pt x="243" y="197"/>
                </a:lnTo>
                <a:lnTo>
                  <a:pt x="243" y="198"/>
                </a:lnTo>
                <a:lnTo>
                  <a:pt x="242" y="198"/>
                </a:lnTo>
                <a:lnTo>
                  <a:pt x="240" y="200"/>
                </a:lnTo>
                <a:lnTo>
                  <a:pt x="238" y="200"/>
                </a:lnTo>
                <a:lnTo>
                  <a:pt x="237" y="200"/>
                </a:lnTo>
                <a:lnTo>
                  <a:pt x="237" y="198"/>
                </a:lnTo>
                <a:lnTo>
                  <a:pt x="235" y="198"/>
                </a:lnTo>
                <a:lnTo>
                  <a:pt x="237" y="200"/>
                </a:lnTo>
                <a:lnTo>
                  <a:pt x="235" y="200"/>
                </a:lnTo>
                <a:lnTo>
                  <a:pt x="235" y="198"/>
                </a:lnTo>
                <a:lnTo>
                  <a:pt x="233" y="198"/>
                </a:lnTo>
                <a:lnTo>
                  <a:pt x="235" y="198"/>
                </a:lnTo>
                <a:lnTo>
                  <a:pt x="233" y="197"/>
                </a:lnTo>
                <a:lnTo>
                  <a:pt x="232" y="197"/>
                </a:lnTo>
                <a:lnTo>
                  <a:pt x="230" y="197"/>
                </a:lnTo>
                <a:lnTo>
                  <a:pt x="230" y="195"/>
                </a:lnTo>
                <a:lnTo>
                  <a:pt x="232" y="195"/>
                </a:lnTo>
                <a:lnTo>
                  <a:pt x="230" y="195"/>
                </a:lnTo>
                <a:lnTo>
                  <a:pt x="228" y="195"/>
                </a:lnTo>
                <a:lnTo>
                  <a:pt x="228" y="193"/>
                </a:lnTo>
                <a:lnTo>
                  <a:pt x="228" y="192"/>
                </a:lnTo>
                <a:lnTo>
                  <a:pt x="227" y="192"/>
                </a:lnTo>
                <a:lnTo>
                  <a:pt x="228" y="192"/>
                </a:lnTo>
                <a:lnTo>
                  <a:pt x="227" y="192"/>
                </a:lnTo>
                <a:lnTo>
                  <a:pt x="227" y="190"/>
                </a:lnTo>
                <a:lnTo>
                  <a:pt x="225" y="190"/>
                </a:lnTo>
                <a:lnTo>
                  <a:pt x="225" y="188"/>
                </a:lnTo>
                <a:lnTo>
                  <a:pt x="223" y="188"/>
                </a:lnTo>
                <a:lnTo>
                  <a:pt x="223" y="187"/>
                </a:lnTo>
                <a:lnTo>
                  <a:pt x="223" y="188"/>
                </a:lnTo>
                <a:lnTo>
                  <a:pt x="223" y="187"/>
                </a:lnTo>
                <a:lnTo>
                  <a:pt x="225" y="187"/>
                </a:lnTo>
                <a:lnTo>
                  <a:pt x="227" y="187"/>
                </a:lnTo>
                <a:lnTo>
                  <a:pt x="228" y="187"/>
                </a:lnTo>
                <a:lnTo>
                  <a:pt x="228" y="185"/>
                </a:lnTo>
                <a:lnTo>
                  <a:pt x="228" y="187"/>
                </a:lnTo>
                <a:lnTo>
                  <a:pt x="228" y="185"/>
                </a:lnTo>
                <a:lnTo>
                  <a:pt x="230" y="185"/>
                </a:lnTo>
                <a:lnTo>
                  <a:pt x="232" y="185"/>
                </a:lnTo>
                <a:lnTo>
                  <a:pt x="233" y="185"/>
                </a:lnTo>
                <a:lnTo>
                  <a:pt x="233" y="183"/>
                </a:lnTo>
                <a:lnTo>
                  <a:pt x="235" y="183"/>
                </a:lnTo>
                <a:lnTo>
                  <a:pt x="235" y="182"/>
                </a:lnTo>
                <a:lnTo>
                  <a:pt x="235" y="180"/>
                </a:lnTo>
                <a:lnTo>
                  <a:pt x="235" y="178"/>
                </a:lnTo>
                <a:lnTo>
                  <a:pt x="237" y="178"/>
                </a:lnTo>
                <a:lnTo>
                  <a:pt x="237" y="180"/>
                </a:lnTo>
                <a:lnTo>
                  <a:pt x="238" y="180"/>
                </a:lnTo>
                <a:lnTo>
                  <a:pt x="240" y="180"/>
                </a:lnTo>
                <a:lnTo>
                  <a:pt x="240" y="182"/>
                </a:lnTo>
                <a:lnTo>
                  <a:pt x="242" y="182"/>
                </a:lnTo>
                <a:lnTo>
                  <a:pt x="242" y="183"/>
                </a:lnTo>
                <a:lnTo>
                  <a:pt x="243" y="183"/>
                </a:lnTo>
                <a:lnTo>
                  <a:pt x="245" y="183"/>
                </a:lnTo>
                <a:lnTo>
                  <a:pt x="247" y="183"/>
                </a:lnTo>
                <a:lnTo>
                  <a:pt x="247" y="185"/>
                </a:lnTo>
                <a:lnTo>
                  <a:pt x="248" y="185"/>
                </a:lnTo>
                <a:lnTo>
                  <a:pt x="250" y="185"/>
                </a:lnTo>
                <a:lnTo>
                  <a:pt x="250" y="183"/>
                </a:lnTo>
                <a:lnTo>
                  <a:pt x="248" y="183"/>
                </a:lnTo>
                <a:lnTo>
                  <a:pt x="247" y="183"/>
                </a:lnTo>
                <a:lnTo>
                  <a:pt x="247" y="182"/>
                </a:lnTo>
                <a:lnTo>
                  <a:pt x="245" y="182"/>
                </a:lnTo>
                <a:lnTo>
                  <a:pt x="243" y="180"/>
                </a:lnTo>
                <a:lnTo>
                  <a:pt x="242" y="180"/>
                </a:lnTo>
                <a:lnTo>
                  <a:pt x="242" y="178"/>
                </a:lnTo>
                <a:lnTo>
                  <a:pt x="240" y="178"/>
                </a:lnTo>
                <a:lnTo>
                  <a:pt x="238" y="178"/>
                </a:lnTo>
                <a:lnTo>
                  <a:pt x="238" y="176"/>
                </a:lnTo>
                <a:lnTo>
                  <a:pt x="237" y="176"/>
                </a:lnTo>
                <a:lnTo>
                  <a:pt x="235" y="176"/>
                </a:lnTo>
                <a:lnTo>
                  <a:pt x="233" y="176"/>
                </a:lnTo>
                <a:lnTo>
                  <a:pt x="233" y="178"/>
                </a:lnTo>
                <a:lnTo>
                  <a:pt x="232" y="178"/>
                </a:lnTo>
                <a:lnTo>
                  <a:pt x="232" y="180"/>
                </a:lnTo>
                <a:lnTo>
                  <a:pt x="230" y="180"/>
                </a:lnTo>
                <a:lnTo>
                  <a:pt x="230" y="182"/>
                </a:lnTo>
                <a:lnTo>
                  <a:pt x="228" y="182"/>
                </a:lnTo>
                <a:lnTo>
                  <a:pt x="227" y="182"/>
                </a:lnTo>
                <a:lnTo>
                  <a:pt x="227" y="180"/>
                </a:lnTo>
                <a:lnTo>
                  <a:pt x="227" y="182"/>
                </a:lnTo>
                <a:lnTo>
                  <a:pt x="227" y="180"/>
                </a:lnTo>
                <a:lnTo>
                  <a:pt x="227" y="182"/>
                </a:lnTo>
                <a:lnTo>
                  <a:pt x="227" y="180"/>
                </a:lnTo>
                <a:lnTo>
                  <a:pt x="225" y="180"/>
                </a:lnTo>
                <a:lnTo>
                  <a:pt x="223" y="180"/>
                </a:lnTo>
                <a:lnTo>
                  <a:pt x="225" y="180"/>
                </a:lnTo>
                <a:lnTo>
                  <a:pt x="223" y="178"/>
                </a:lnTo>
                <a:lnTo>
                  <a:pt x="223" y="180"/>
                </a:lnTo>
                <a:lnTo>
                  <a:pt x="223" y="178"/>
                </a:lnTo>
                <a:lnTo>
                  <a:pt x="223" y="176"/>
                </a:lnTo>
                <a:lnTo>
                  <a:pt x="223" y="175"/>
                </a:lnTo>
                <a:lnTo>
                  <a:pt x="222" y="175"/>
                </a:lnTo>
                <a:lnTo>
                  <a:pt x="222" y="173"/>
                </a:lnTo>
                <a:lnTo>
                  <a:pt x="222" y="171"/>
                </a:lnTo>
                <a:lnTo>
                  <a:pt x="220" y="171"/>
                </a:lnTo>
                <a:lnTo>
                  <a:pt x="218" y="171"/>
                </a:lnTo>
                <a:lnTo>
                  <a:pt x="218" y="173"/>
                </a:lnTo>
                <a:lnTo>
                  <a:pt x="217" y="173"/>
                </a:lnTo>
                <a:lnTo>
                  <a:pt x="215" y="173"/>
                </a:lnTo>
                <a:lnTo>
                  <a:pt x="215" y="175"/>
                </a:lnTo>
                <a:lnTo>
                  <a:pt x="215" y="176"/>
                </a:lnTo>
                <a:lnTo>
                  <a:pt x="213" y="176"/>
                </a:lnTo>
                <a:lnTo>
                  <a:pt x="212" y="176"/>
                </a:lnTo>
                <a:lnTo>
                  <a:pt x="210" y="176"/>
                </a:lnTo>
                <a:lnTo>
                  <a:pt x="208" y="176"/>
                </a:lnTo>
                <a:lnTo>
                  <a:pt x="210" y="176"/>
                </a:lnTo>
                <a:lnTo>
                  <a:pt x="208" y="176"/>
                </a:lnTo>
                <a:lnTo>
                  <a:pt x="208" y="178"/>
                </a:lnTo>
                <a:lnTo>
                  <a:pt x="210" y="178"/>
                </a:lnTo>
                <a:lnTo>
                  <a:pt x="208" y="178"/>
                </a:lnTo>
                <a:lnTo>
                  <a:pt x="207" y="178"/>
                </a:lnTo>
                <a:lnTo>
                  <a:pt x="207" y="176"/>
                </a:lnTo>
                <a:lnTo>
                  <a:pt x="205" y="176"/>
                </a:lnTo>
                <a:lnTo>
                  <a:pt x="203" y="176"/>
                </a:lnTo>
                <a:lnTo>
                  <a:pt x="203" y="175"/>
                </a:lnTo>
                <a:lnTo>
                  <a:pt x="203" y="173"/>
                </a:lnTo>
                <a:lnTo>
                  <a:pt x="202" y="173"/>
                </a:lnTo>
                <a:lnTo>
                  <a:pt x="202" y="171"/>
                </a:lnTo>
                <a:lnTo>
                  <a:pt x="200" y="171"/>
                </a:lnTo>
                <a:lnTo>
                  <a:pt x="200" y="170"/>
                </a:lnTo>
                <a:lnTo>
                  <a:pt x="200" y="168"/>
                </a:lnTo>
                <a:lnTo>
                  <a:pt x="200" y="170"/>
                </a:lnTo>
                <a:lnTo>
                  <a:pt x="200" y="168"/>
                </a:lnTo>
                <a:lnTo>
                  <a:pt x="202" y="168"/>
                </a:lnTo>
                <a:lnTo>
                  <a:pt x="202" y="170"/>
                </a:lnTo>
                <a:lnTo>
                  <a:pt x="203" y="170"/>
                </a:lnTo>
                <a:lnTo>
                  <a:pt x="205" y="170"/>
                </a:lnTo>
                <a:lnTo>
                  <a:pt x="205" y="168"/>
                </a:lnTo>
                <a:lnTo>
                  <a:pt x="203" y="168"/>
                </a:lnTo>
                <a:lnTo>
                  <a:pt x="205" y="168"/>
                </a:lnTo>
                <a:lnTo>
                  <a:pt x="205" y="166"/>
                </a:lnTo>
                <a:lnTo>
                  <a:pt x="207" y="165"/>
                </a:lnTo>
                <a:lnTo>
                  <a:pt x="205" y="165"/>
                </a:lnTo>
                <a:lnTo>
                  <a:pt x="205" y="163"/>
                </a:lnTo>
                <a:lnTo>
                  <a:pt x="207" y="163"/>
                </a:lnTo>
                <a:lnTo>
                  <a:pt x="207" y="161"/>
                </a:lnTo>
                <a:lnTo>
                  <a:pt x="207" y="160"/>
                </a:lnTo>
                <a:lnTo>
                  <a:pt x="205" y="160"/>
                </a:lnTo>
                <a:lnTo>
                  <a:pt x="203" y="160"/>
                </a:lnTo>
                <a:lnTo>
                  <a:pt x="205" y="160"/>
                </a:lnTo>
                <a:lnTo>
                  <a:pt x="205" y="158"/>
                </a:lnTo>
                <a:lnTo>
                  <a:pt x="203" y="158"/>
                </a:lnTo>
                <a:lnTo>
                  <a:pt x="205" y="158"/>
                </a:lnTo>
                <a:lnTo>
                  <a:pt x="205" y="160"/>
                </a:lnTo>
                <a:lnTo>
                  <a:pt x="205" y="158"/>
                </a:lnTo>
                <a:lnTo>
                  <a:pt x="207" y="158"/>
                </a:lnTo>
                <a:lnTo>
                  <a:pt x="207" y="156"/>
                </a:lnTo>
                <a:lnTo>
                  <a:pt x="207" y="155"/>
                </a:lnTo>
                <a:lnTo>
                  <a:pt x="207" y="156"/>
                </a:lnTo>
                <a:lnTo>
                  <a:pt x="208" y="156"/>
                </a:lnTo>
                <a:lnTo>
                  <a:pt x="208" y="155"/>
                </a:lnTo>
                <a:lnTo>
                  <a:pt x="208" y="153"/>
                </a:lnTo>
                <a:lnTo>
                  <a:pt x="208" y="151"/>
                </a:lnTo>
                <a:lnTo>
                  <a:pt x="210" y="151"/>
                </a:lnTo>
                <a:lnTo>
                  <a:pt x="210" y="150"/>
                </a:lnTo>
                <a:lnTo>
                  <a:pt x="212" y="150"/>
                </a:lnTo>
                <a:lnTo>
                  <a:pt x="212" y="148"/>
                </a:lnTo>
                <a:lnTo>
                  <a:pt x="213" y="148"/>
                </a:lnTo>
                <a:lnTo>
                  <a:pt x="213" y="146"/>
                </a:lnTo>
                <a:lnTo>
                  <a:pt x="212" y="146"/>
                </a:lnTo>
                <a:lnTo>
                  <a:pt x="212" y="145"/>
                </a:lnTo>
                <a:lnTo>
                  <a:pt x="212" y="146"/>
                </a:lnTo>
                <a:lnTo>
                  <a:pt x="210" y="146"/>
                </a:lnTo>
                <a:lnTo>
                  <a:pt x="210" y="145"/>
                </a:lnTo>
                <a:lnTo>
                  <a:pt x="210" y="143"/>
                </a:lnTo>
                <a:lnTo>
                  <a:pt x="210" y="141"/>
                </a:lnTo>
                <a:lnTo>
                  <a:pt x="210" y="140"/>
                </a:lnTo>
                <a:lnTo>
                  <a:pt x="210" y="138"/>
                </a:lnTo>
                <a:lnTo>
                  <a:pt x="212" y="138"/>
                </a:lnTo>
                <a:lnTo>
                  <a:pt x="210" y="138"/>
                </a:lnTo>
                <a:lnTo>
                  <a:pt x="210" y="136"/>
                </a:lnTo>
                <a:lnTo>
                  <a:pt x="212" y="136"/>
                </a:lnTo>
                <a:lnTo>
                  <a:pt x="213" y="136"/>
                </a:lnTo>
                <a:lnTo>
                  <a:pt x="215" y="136"/>
                </a:lnTo>
                <a:lnTo>
                  <a:pt x="215" y="138"/>
                </a:lnTo>
                <a:lnTo>
                  <a:pt x="217" y="138"/>
                </a:lnTo>
                <a:lnTo>
                  <a:pt x="218" y="138"/>
                </a:lnTo>
                <a:lnTo>
                  <a:pt x="218" y="140"/>
                </a:lnTo>
                <a:lnTo>
                  <a:pt x="220" y="140"/>
                </a:lnTo>
                <a:lnTo>
                  <a:pt x="220" y="138"/>
                </a:lnTo>
                <a:lnTo>
                  <a:pt x="220" y="140"/>
                </a:lnTo>
                <a:lnTo>
                  <a:pt x="222" y="140"/>
                </a:lnTo>
                <a:lnTo>
                  <a:pt x="222" y="138"/>
                </a:lnTo>
                <a:lnTo>
                  <a:pt x="222" y="140"/>
                </a:lnTo>
                <a:lnTo>
                  <a:pt x="222" y="138"/>
                </a:lnTo>
                <a:lnTo>
                  <a:pt x="223" y="138"/>
                </a:lnTo>
                <a:lnTo>
                  <a:pt x="225" y="138"/>
                </a:lnTo>
                <a:lnTo>
                  <a:pt x="225" y="136"/>
                </a:lnTo>
                <a:lnTo>
                  <a:pt x="227" y="136"/>
                </a:lnTo>
                <a:lnTo>
                  <a:pt x="227" y="135"/>
                </a:lnTo>
                <a:lnTo>
                  <a:pt x="228" y="135"/>
                </a:lnTo>
                <a:lnTo>
                  <a:pt x="228" y="136"/>
                </a:lnTo>
                <a:lnTo>
                  <a:pt x="230" y="136"/>
                </a:lnTo>
                <a:lnTo>
                  <a:pt x="230" y="138"/>
                </a:lnTo>
                <a:lnTo>
                  <a:pt x="232" y="138"/>
                </a:lnTo>
                <a:lnTo>
                  <a:pt x="233" y="138"/>
                </a:lnTo>
                <a:lnTo>
                  <a:pt x="233" y="140"/>
                </a:lnTo>
                <a:lnTo>
                  <a:pt x="235" y="140"/>
                </a:lnTo>
                <a:lnTo>
                  <a:pt x="235" y="138"/>
                </a:lnTo>
                <a:lnTo>
                  <a:pt x="235" y="136"/>
                </a:lnTo>
                <a:lnTo>
                  <a:pt x="235" y="138"/>
                </a:lnTo>
                <a:lnTo>
                  <a:pt x="237" y="138"/>
                </a:lnTo>
                <a:lnTo>
                  <a:pt x="237" y="136"/>
                </a:lnTo>
                <a:lnTo>
                  <a:pt x="237" y="135"/>
                </a:lnTo>
                <a:lnTo>
                  <a:pt x="238" y="135"/>
                </a:lnTo>
                <a:lnTo>
                  <a:pt x="238" y="133"/>
                </a:lnTo>
                <a:lnTo>
                  <a:pt x="240" y="133"/>
                </a:lnTo>
                <a:lnTo>
                  <a:pt x="240" y="131"/>
                </a:lnTo>
                <a:lnTo>
                  <a:pt x="242" y="131"/>
                </a:lnTo>
                <a:lnTo>
                  <a:pt x="242" y="133"/>
                </a:lnTo>
                <a:lnTo>
                  <a:pt x="243" y="133"/>
                </a:lnTo>
                <a:lnTo>
                  <a:pt x="245" y="133"/>
                </a:lnTo>
                <a:lnTo>
                  <a:pt x="245" y="131"/>
                </a:lnTo>
                <a:lnTo>
                  <a:pt x="247" y="133"/>
                </a:lnTo>
                <a:lnTo>
                  <a:pt x="248" y="133"/>
                </a:lnTo>
                <a:lnTo>
                  <a:pt x="248" y="131"/>
                </a:lnTo>
                <a:lnTo>
                  <a:pt x="250" y="131"/>
                </a:lnTo>
                <a:lnTo>
                  <a:pt x="252" y="131"/>
                </a:lnTo>
                <a:lnTo>
                  <a:pt x="253" y="131"/>
                </a:lnTo>
                <a:lnTo>
                  <a:pt x="253" y="130"/>
                </a:lnTo>
                <a:lnTo>
                  <a:pt x="255" y="130"/>
                </a:lnTo>
                <a:lnTo>
                  <a:pt x="257" y="130"/>
                </a:lnTo>
                <a:lnTo>
                  <a:pt x="258" y="130"/>
                </a:lnTo>
                <a:lnTo>
                  <a:pt x="260" y="131"/>
                </a:lnTo>
                <a:lnTo>
                  <a:pt x="262" y="131"/>
                </a:lnTo>
                <a:lnTo>
                  <a:pt x="262" y="130"/>
                </a:lnTo>
                <a:lnTo>
                  <a:pt x="262" y="131"/>
                </a:lnTo>
                <a:lnTo>
                  <a:pt x="263" y="131"/>
                </a:lnTo>
                <a:lnTo>
                  <a:pt x="265" y="131"/>
                </a:lnTo>
                <a:lnTo>
                  <a:pt x="267" y="131"/>
                </a:lnTo>
                <a:lnTo>
                  <a:pt x="267" y="133"/>
                </a:lnTo>
                <a:lnTo>
                  <a:pt x="267" y="131"/>
                </a:lnTo>
                <a:lnTo>
                  <a:pt x="268" y="131"/>
                </a:lnTo>
                <a:lnTo>
                  <a:pt x="270" y="131"/>
                </a:lnTo>
                <a:lnTo>
                  <a:pt x="268" y="131"/>
                </a:lnTo>
                <a:lnTo>
                  <a:pt x="268" y="130"/>
                </a:lnTo>
                <a:lnTo>
                  <a:pt x="268" y="131"/>
                </a:lnTo>
                <a:lnTo>
                  <a:pt x="267" y="131"/>
                </a:lnTo>
                <a:lnTo>
                  <a:pt x="267" y="130"/>
                </a:lnTo>
                <a:lnTo>
                  <a:pt x="267" y="128"/>
                </a:lnTo>
                <a:lnTo>
                  <a:pt x="268" y="128"/>
                </a:lnTo>
                <a:lnTo>
                  <a:pt x="268" y="130"/>
                </a:lnTo>
                <a:lnTo>
                  <a:pt x="270" y="130"/>
                </a:lnTo>
                <a:close/>
                <a:moveTo>
                  <a:pt x="225" y="128"/>
                </a:moveTo>
                <a:lnTo>
                  <a:pt x="223" y="128"/>
                </a:lnTo>
                <a:lnTo>
                  <a:pt x="223" y="126"/>
                </a:lnTo>
                <a:lnTo>
                  <a:pt x="225" y="126"/>
                </a:lnTo>
                <a:lnTo>
                  <a:pt x="225" y="128"/>
                </a:lnTo>
                <a:close/>
                <a:moveTo>
                  <a:pt x="263" y="120"/>
                </a:moveTo>
                <a:lnTo>
                  <a:pt x="265" y="120"/>
                </a:lnTo>
                <a:lnTo>
                  <a:pt x="265" y="121"/>
                </a:lnTo>
                <a:lnTo>
                  <a:pt x="265" y="120"/>
                </a:lnTo>
                <a:lnTo>
                  <a:pt x="265" y="121"/>
                </a:lnTo>
                <a:lnTo>
                  <a:pt x="267" y="121"/>
                </a:lnTo>
                <a:lnTo>
                  <a:pt x="267" y="123"/>
                </a:lnTo>
                <a:lnTo>
                  <a:pt x="268" y="123"/>
                </a:lnTo>
                <a:lnTo>
                  <a:pt x="268" y="125"/>
                </a:lnTo>
                <a:lnTo>
                  <a:pt x="270" y="125"/>
                </a:lnTo>
                <a:lnTo>
                  <a:pt x="270" y="126"/>
                </a:lnTo>
                <a:lnTo>
                  <a:pt x="270" y="125"/>
                </a:lnTo>
                <a:lnTo>
                  <a:pt x="268" y="125"/>
                </a:lnTo>
                <a:lnTo>
                  <a:pt x="267" y="125"/>
                </a:lnTo>
                <a:lnTo>
                  <a:pt x="267" y="126"/>
                </a:lnTo>
                <a:lnTo>
                  <a:pt x="267" y="125"/>
                </a:lnTo>
                <a:lnTo>
                  <a:pt x="265" y="125"/>
                </a:lnTo>
                <a:lnTo>
                  <a:pt x="265" y="123"/>
                </a:lnTo>
                <a:lnTo>
                  <a:pt x="263" y="123"/>
                </a:lnTo>
                <a:lnTo>
                  <a:pt x="262" y="123"/>
                </a:lnTo>
                <a:lnTo>
                  <a:pt x="262" y="125"/>
                </a:lnTo>
                <a:lnTo>
                  <a:pt x="260" y="125"/>
                </a:lnTo>
                <a:lnTo>
                  <a:pt x="260" y="126"/>
                </a:lnTo>
                <a:lnTo>
                  <a:pt x="258" y="126"/>
                </a:lnTo>
                <a:lnTo>
                  <a:pt x="258" y="125"/>
                </a:lnTo>
                <a:lnTo>
                  <a:pt x="258" y="123"/>
                </a:lnTo>
                <a:lnTo>
                  <a:pt x="258" y="121"/>
                </a:lnTo>
                <a:lnTo>
                  <a:pt x="260" y="121"/>
                </a:lnTo>
                <a:lnTo>
                  <a:pt x="262" y="121"/>
                </a:lnTo>
                <a:lnTo>
                  <a:pt x="260" y="121"/>
                </a:lnTo>
                <a:lnTo>
                  <a:pt x="262" y="121"/>
                </a:lnTo>
                <a:lnTo>
                  <a:pt x="262" y="123"/>
                </a:lnTo>
                <a:lnTo>
                  <a:pt x="262" y="121"/>
                </a:lnTo>
                <a:lnTo>
                  <a:pt x="262" y="120"/>
                </a:lnTo>
                <a:lnTo>
                  <a:pt x="263" y="120"/>
                </a:lnTo>
                <a:close/>
                <a:moveTo>
                  <a:pt x="200" y="118"/>
                </a:moveTo>
                <a:lnTo>
                  <a:pt x="198" y="118"/>
                </a:lnTo>
                <a:lnTo>
                  <a:pt x="200" y="118"/>
                </a:lnTo>
                <a:close/>
                <a:moveTo>
                  <a:pt x="58" y="43"/>
                </a:moveTo>
                <a:lnTo>
                  <a:pt x="58" y="45"/>
                </a:lnTo>
                <a:lnTo>
                  <a:pt x="58" y="43"/>
                </a:lnTo>
                <a:close/>
                <a:moveTo>
                  <a:pt x="293" y="38"/>
                </a:moveTo>
                <a:lnTo>
                  <a:pt x="293" y="36"/>
                </a:lnTo>
                <a:lnTo>
                  <a:pt x="293" y="38"/>
                </a:lnTo>
                <a:close/>
                <a:moveTo>
                  <a:pt x="295" y="38"/>
                </a:moveTo>
                <a:lnTo>
                  <a:pt x="297" y="38"/>
                </a:lnTo>
                <a:lnTo>
                  <a:pt x="297" y="40"/>
                </a:lnTo>
                <a:lnTo>
                  <a:pt x="295" y="40"/>
                </a:lnTo>
                <a:lnTo>
                  <a:pt x="295" y="38"/>
                </a:lnTo>
                <a:lnTo>
                  <a:pt x="293" y="38"/>
                </a:lnTo>
                <a:lnTo>
                  <a:pt x="293" y="36"/>
                </a:lnTo>
                <a:lnTo>
                  <a:pt x="295" y="36"/>
                </a:lnTo>
                <a:lnTo>
                  <a:pt x="295" y="38"/>
                </a:lnTo>
                <a:close/>
                <a:moveTo>
                  <a:pt x="90" y="36"/>
                </a:moveTo>
                <a:lnTo>
                  <a:pt x="91" y="36"/>
                </a:lnTo>
                <a:lnTo>
                  <a:pt x="91" y="38"/>
                </a:lnTo>
                <a:lnTo>
                  <a:pt x="93" y="38"/>
                </a:lnTo>
                <a:lnTo>
                  <a:pt x="91" y="38"/>
                </a:lnTo>
                <a:lnTo>
                  <a:pt x="93" y="38"/>
                </a:lnTo>
                <a:lnTo>
                  <a:pt x="93" y="40"/>
                </a:lnTo>
                <a:lnTo>
                  <a:pt x="95" y="40"/>
                </a:lnTo>
                <a:lnTo>
                  <a:pt x="95" y="41"/>
                </a:lnTo>
                <a:lnTo>
                  <a:pt x="95" y="43"/>
                </a:lnTo>
                <a:lnTo>
                  <a:pt x="93" y="43"/>
                </a:lnTo>
                <a:lnTo>
                  <a:pt x="95" y="43"/>
                </a:lnTo>
                <a:lnTo>
                  <a:pt x="93" y="43"/>
                </a:lnTo>
                <a:lnTo>
                  <a:pt x="91" y="43"/>
                </a:lnTo>
                <a:lnTo>
                  <a:pt x="90" y="43"/>
                </a:lnTo>
                <a:lnTo>
                  <a:pt x="91" y="43"/>
                </a:lnTo>
                <a:lnTo>
                  <a:pt x="90" y="43"/>
                </a:lnTo>
                <a:lnTo>
                  <a:pt x="88" y="43"/>
                </a:lnTo>
                <a:lnTo>
                  <a:pt x="88" y="45"/>
                </a:lnTo>
                <a:lnTo>
                  <a:pt x="88" y="46"/>
                </a:lnTo>
                <a:lnTo>
                  <a:pt x="86" y="46"/>
                </a:lnTo>
                <a:lnTo>
                  <a:pt x="86" y="45"/>
                </a:lnTo>
                <a:lnTo>
                  <a:pt x="85" y="45"/>
                </a:lnTo>
                <a:lnTo>
                  <a:pt x="85" y="43"/>
                </a:lnTo>
                <a:lnTo>
                  <a:pt x="83" y="43"/>
                </a:lnTo>
                <a:lnTo>
                  <a:pt x="85" y="43"/>
                </a:lnTo>
                <a:lnTo>
                  <a:pt x="83" y="43"/>
                </a:lnTo>
                <a:lnTo>
                  <a:pt x="83" y="41"/>
                </a:lnTo>
                <a:lnTo>
                  <a:pt x="83" y="40"/>
                </a:lnTo>
                <a:lnTo>
                  <a:pt x="83" y="41"/>
                </a:lnTo>
                <a:lnTo>
                  <a:pt x="83" y="40"/>
                </a:lnTo>
                <a:lnTo>
                  <a:pt x="83" y="41"/>
                </a:lnTo>
                <a:lnTo>
                  <a:pt x="83" y="40"/>
                </a:lnTo>
                <a:lnTo>
                  <a:pt x="81" y="40"/>
                </a:lnTo>
                <a:lnTo>
                  <a:pt x="81" y="41"/>
                </a:lnTo>
                <a:lnTo>
                  <a:pt x="81" y="40"/>
                </a:lnTo>
                <a:lnTo>
                  <a:pt x="83" y="40"/>
                </a:lnTo>
                <a:lnTo>
                  <a:pt x="81" y="40"/>
                </a:lnTo>
                <a:lnTo>
                  <a:pt x="83" y="40"/>
                </a:lnTo>
                <a:lnTo>
                  <a:pt x="81" y="40"/>
                </a:lnTo>
                <a:lnTo>
                  <a:pt x="83" y="40"/>
                </a:lnTo>
                <a:lnTo>
                  <a:pt x="83" y="38"/>
                </a:lnTo>
                <a:lnTo>
                  <a:pt x="83" y="40"/>
                </a:lnTo>
                <a:lnTo>
                  <a:pt x="85" y="40"/>
                </a:lnTo>
                <a:lnTo>
                  <a:pt x="85" y="38"/>
                </a:lnTo>
                <a:lnTo>
                  <a:pt x="86" y="38"/>
                </a:lnTo>
                <a:lnTo>
                  <a:pt x="88" y="38"/>
                </a:lnTo>
                <a:lnTo>
                  <a:pt x="88" y="36"/>
                </a:lnTo>
                <a:lnTo>
                  <a:pt x="90" y="36"/>
                </a:lnTo>
                <a:close/>
                <a:moveTo>
                  <a:pt x="280" y="36"/>
                </a:moveTo>
                <a:lnTo>
                  <a:pt x="282" y="36"/>
                </a:lnTo>
                <a:lnTo>
                  <a:pt x="282" y="38"/>
                </a:lnTo>
                <a:lnTo>
                  <a:pt x="280" y="38"/>
                </a:lnTo>
                <a:lnTo>
                  <a:pt x="278" y="38"/>
                </a:lnTo>
                <a:lnTo>
                  <a:pt x="280" y="38"/>
                </a:lnTo>
                <a:lnTo>
                  <a:pt x="280" y="36"/>
                </a:lnTo>
                <a:close/>
                <a:moveTo>
                  <a:pt x="293" y="36"/>
                </a:moveTo>
                <a:lnTo>
                  <a:pt x="292" y="36"/>
                </a:lnTo>
                <a:lnTo>
                  <a:pt x="292" y="35"/>
                </a:lnTo>
                <a:lnTo>
                  <a:pt x="293" y="35"/>
                </a:lnTo>
                <a:lnTo>
                  <a:pt x="293" y="36"/>
                </a:lnTo>
                <a:close/>
                <a:moveTo>
                  <a:pt x="292" y="35"/>
                </a:moveTo>
                <a:lnTo>
                  <a:pt x="292" y="36"/>
                </a:lnTo>
                <a:lnTo>
                  <a:pt x="292" y="35"/>
                </a:lnTo>
                <a:close/>
                <a:moveTo>
                  <a:pt x="292" y="36"/>
                </a:moveTo>
                <a:lnTo>
                  <a:pt x="290" y="36"/>
                </a:lnTo>
                <a:lnTo>
                  <a:pt x="290" y="35"/>
                </a:lnTo>
                <a:lnTo>
                  <a:pt x="292" y="35"/>
                </a:lnTo>
                <a:lnTo>
                  <a:pt x="292" y="36"/>
                </a:lnTo>
                <a:close/>
                <a:moveTo>
                  <a:pt x="290" y="35"/>
                </a:moveTo>
                <a:lnTo>
                  <a:pt x="288" y="35"/>
                </a:lnTo>
                <a:lnTo>
                  <a:pt x="290" y="35"/>
                </a:lnTo>
                <a:close/>
                <a:moveTo>
                  <a:pt x="33" y="35"/>
                </a:moveTo>
                <a:lnTo>
                  <a:pt x="35" y="35"/>
                </a:lnTo>
                <a:lnTo>
                  <a:pt x="35" y="36"/>
                </a:lnTo>
                <a:lnTo>
                  <a:pt x="33" y="36"/>
                </a:lnTo>
                <a:lnTo>
                  <a:pt x="33" y="35"/>
                </a:lnTo>
                <a:close/>
                <a:moveTo>
                  <a:pt x="290" y="33"/>
                </a:moveTo>
                <a:lnTo>
                  <a:pt x="290" y="35"/>
                </a:lnTo>
                <a:lnTo>
                  <a:pt x="290" y="33"/>
                </a:lnTo>
                <a:close/>
                <a:moveTo>
                  <a:pt x="267" y="33"/>
                </a:moveTo>
                <a:lnTo>
                  <a:pt x="267" y="31"/>
                </a:lnTo>
                <a:lnTo>
                  <a:pt x="267" y="33"/>
                </a:lnTo>
                <a:close/>
                <a:moveTo>
                  <a:pt x="285" y="31"/>
                </a:moveTo>
                <a:lnTo>
                  <a:pt x="285" y="33"/>
                </a:lnTo>
                <a:lnTo>
                  <a:pt x="285" y="31"/>
                </a:lnTo>
                <a:close/>
                <a:moveTo>
                  <a:pt x="288" y="31"/>
                </a:moveTo>
                <a:lnTo>
                  <a:pt x="288" y="33"/>
                </a:lnTo>
                <a:lnTo>
                  <a:pt x="287" y="33"/>
                </a:lnTo>
                <a:lnTo>
                  <a:pt x="287" y="31"/>
                </a:lnTo>
                <a:lnTo>
                  <a:pt x="288" y="31"/>
                </a:lnTo>
                <a:close/>
                <a:moveTo>
                  <a:pt x="70" y="31"/>
                </a:moveTo>
                <a:lnTo>
                  <a:pt x="71" y="31"/>
                </a:lnTo>
                <a:lnTo>
                  <a:pt x="71" y="33"/>
                </a:lnTo>
                <a:lnTo>
                  <a:pt x="71" y="31"/>
                </a:lnTo>
                <a:lnTo>
                  <a:pt x="71" y="33"/>
                </a:lnTo>
                <a:lnTo>
                  <a:pt x="73" y="33"/>
                </a:lnTo>
                <a:lnTo>
                  <a:pt x="75" y="33"/>
                </a:lnTo>
                <a:lnTo>
                  <a:pt x="76" y="33"/>
                </a:lnTo>
                <a:lnTo>
                  <a:pt x="76" y="35"/>
                </a:lnTo>
                <a:lnTo>
                  <a:pt x="78" y="35"/>
                </a:lnTo>
                <a:lnTo>
                  <a:pt x="76" y="35"/>
                </a:lnTo>
                <a:lnTo>
                  <a:pt x="76" y="36"/>
                </a:lnTo>
                <a:lnTo>
                  <a:pt x="78" y="36"/>
                </a:lnTo>
                <a:lnTo>
                  <a:pt x="76" y="36"/>
                </a:lnTo>
                <a:lnTo>
                  <a:pt x="78" y="36"/>
                </a:lnTo>
                <a:lnTo>
                  <a:pt x="78" y="38"/>
                </a:lnTo>
                <a:lnTo>
                  <a:pt x="80" y="38"/>
                </a:lnTo>
                <a:lnTo>
                  <a:pt x="80" y="40"/>
                </a:lnTo>
                <a:lnTo>
                  <a:pt x="78" y="40"/>
                </a:lnTo>
                <a:lnTo>
                  <a:pt x="80" y="40"/>
                </a:lnTo>
                <a:lnTo>
                  <a:pt x="78" y="40"/>
                </a:lnTo>
                <a:lnTo>
                  <a:pt x="76" y="40"/>
                </a:lnTo>
                <a:lnTo>
                  <a:pt x="78" y="40"/>
                </a:lnTo>
                <a:lnTo>
                  <a:pt x="76" y="40"/>
                </a:lnTo>
                <a:lnTo>
                  <a:pt x="75" y="40"/>
                </a:lnTo>
                <a:lnTo>
                  <a:pt x="75" y="41"/>
                </a:lnTo>
                <a:lnTo>
                  <a:pt x="75" y="40"/>
                </a:lnTo>
                <a:lnTo>
                  <a:pt x="75" y="41"/>
                </a:lnTo>
                <a:lnTo>
                  <a:pt x="73" y="41"/>
                </a:lnTo>
                <a:lnTo>
                  <a:pt x="71" y="41"/>
                </a:lnTo>
                <a:lnTo>
                  <a:pt x="73" y="40"/>
                </a:lnTo>
                <a:lnTo>
                  <a:pt x="71" y="40"/>
                </a:lnTo>
                <a:lnTo>
                  <a:pt x="73" y="40"/>
                </a:lnTo>
                <a:lnTo>
                  <a:pt x="71" y="40"/>
                </a:lnTo>
                <a:lnTo>
                  <a:pt x="71" y="38"/>
                </a:lnTo>
                <a:lnTo>
                  <a:pt x="71" y="40"/>
                </a:lnTo>
                <a:lnTo>
                  <a:pt x="71" y="38"/>
                </a:lnTo>
                <a:lnTo>
                  <a:pt x="71" y="40"/>
                </a:lnTo>
                <a:lnTo>
                  <a:pt x="71" y="38"/>
                </a:lnTo>
                <a:lnTo>
                  <a:pt x="71" y="40"/>
                </a:lnTo>
                <a:lnTo>
                  <a:pt x="71" y="38"/>
                </a:lnTo>
                <a:lnTo>
                  <a:pt x="70" y="38"/>
                </a:lnTo>
                <a:lnTo>
                  <a:pt x="68" y="38"/>
                </a:lnTo>
                <a:lnTo>
                  <a:pt x="70" y="38"/>
                </a:lnTo>
                <a:lnTo>
                  <a:pt x="70" y="36"/>
                </a:lnTo>
                <a:lnTo>
                  <a:pt x="68" y="36"/>
                </a:lnTo>
                <a:lnTo>
                  <a:pt x="70" y="36"/>
                </a:lnTo>
                <a:lnTo>
                  <a:pt x="68" y="36"/>
                </a:lnTo>
                <a:lnTo>
                  <a:pt x="70" y="36"/>
                </a:lnTo>
                <a:lnTo>
                  <a:pt x="68" y="36"/>
                </a:lnTo>
                <a:lnTo>
                  <a:pt x="70" y="36"/>
                </a:lnTo>
                <a:lnTo>
                  <a:pt x="68" y="36"/>
                </a:lnTo>
                <a:lnTo>
                  <a:pt x="70" y="35"/>
                </a:lnTo>
                <a:lnTo>
                  <a:pt x="68" y="35"/>
                </a:lnTo>
                <a:lnTo>
                  <a:pt x="70" y="35"/>
                </a:lnTo>
                <a:lnTo>
                  <a:pt x="68" y="35"/>
                </a:lnTo>
                <a:lnTo>
                  <a:pt x="68" y="33"/>
                </a:lnTo>
                <a:lnTo>
                  <a:pt x="70" y="33"/>
                </a:lnTo>
                <a:lnTo>
                  <a:pt x="70" y="31"/>
                </a:lnTo>
                <a:close/>
                <a:moveTo>
                  <a:pt x="267" y="31"/>
                </a:moveTo>
                <a:lnTo>
                  <a:pt x="265" y="31"/>
                </a:lnTo>
                <a:lnTo>
                  <a:pt x="265" y="30"/>
                </a:lnTo>
                <a:lnTo>
                  <a:pt x="265" y="31"/>
                </a:lnTo>
                <a:lnTo>
                  <a:pt x="267" y="31"/>
                </a:lnTo>
                <a:close/>
                <a:moveTo>
                  <a:pt x="282" y="30"/>
                </a:moveTo>
                <a:lnTo>
                  <a:pt x="283" y="30"/>
                </a:lnTo>
                <a:lnTo>
                  <a:pt x="285" y="30"/>
                </a:lnTo>
                <a:lnTo>
                  <a:pt x="285" y="31"/>
                </a:lnTo>
                <a:lnTo>
                  <a:pt x="285" y="30"/>
                </a:lnTo>
                <a:lnTo>
                  <a:pt x="287" y="30"/>
                </a:lnTo>
                <a:lnTo>
                  <a:pt x="287" y="31"/>
                </a:lnTo>
                <a:lnTo>
                  <a:pt x="285" y="31"/>
                </a:lnTo>
                <a:lnTo>
                  <a:pt x="283" y="31"/>
                </a:lnTo>
                <a:lnTo>
                  <a:pt x="282" y="31"/>
                </a:lnTo>
                <a:lnTo>
                  <a:pt x="280" y="31"/>
                </a:lnTo>
                <a:lnTo>
                  <a:pt x="280" y="30"/>
                </a:lnTo>
                <a:lnTo>
                  <a:pt x="282" y="30"/>
                </a:lnTo>
                <a:close/>
                <a:moveTo>
                  <a:pt x="273" y="26"/>
                </a:moveTo>
                <a:lnTo>
                  <a:pt x="275" y="26"/>
                </a:lnTo>
                <a:lnTo>
                  <a:pt x="275" y="28"/>
                </a:lnTo>
                <a:lnTo>
                  <a:pt x="277" y="28"/>
                </a:lnTo>
                <a:lnTo>
                  <a:pt x="277" y="30"/>
                </a:lnTo>
                <a:lnTo>
                  <a:pt x="277" y="28"/>
                </a:lnTo>
                <a:lnTo>
                  <a:pt x="275" y="28"/>
                </a:lnTo>
                <a:lnTo>
                  <a:pt x="275" y="30"/>
                </a:lnTo>
                <a:lnTo>
                  <a:pt x="275" y="28"/>
                </a:lnTo>
                <a:lnTo>
                  <a:pt x="275" y="30"/>
                </a:lnTo>
                <a:lnTo>
                  <a:pt x="277" y="30"/>
                </a:lnTo>
                <a:lnTo>
                  <a:pt x="278" y="30"/>
                </a:lnTo>
                <a:lnTo>
                  <a:pt x="280" y="30"/>
                </a:lnTo>
                <a:lnTo>
                  <a:pt x="278" y="31"/>
                </a:lnTo>
                <a:lnTo>
                  <a:pt x="280" y="31"/>
                </a:lnTo>
                <a:lnTo>
                  <a:pt x="280" y="33"/>
                </a:lnTo>
                <a:lnTo>
                  <a:pt x="278" y="33"/>
                </a:lnTo>
                <a:lnTo>
                  <a:pt x="278" y="31"/>
                </a:lnTo>
                <a:lnTo>
                  <a:pt x="277" y="31"/>
                </a:lnTo>
                <a:lnTo>
                  <a:pt x="277" y="33"/>
                </a:lnTo>
                <a:lnTo>
                  <a:pt x="275" y="33"/>
                </a:lnTo>
                <a:lnTo>
                  <a:pt x="275" y="31"/>
                </a:lnTo>
                <a:lnTo>
                  <a:pt x="277" y="31"/>
                </a:lnTo>
                <a:lnTo>
                  <a:pt x="275" y="31"/>
                </a:lnTo>
                <a:lnTo>
                  <a:pt x="273" y="31"/>
                </a:lnTo>
                <a:lnTo>
                  <a:pt x="272" y="31"/>
                </a:lnTo>
                <a:lnTo>
                  <a:pt x="273" y="31"/>
                </a:lnTo>
                <a:lnTo>
                  <a:pt x="272" y="31"/>
                </a:lnTo>
                <a:lnTo>
                  <a:pt x="272" y="30"/>
                </a:lnTo>
                <a:lnTo>
                  <a:pt x="273" y="30"/>
                </a:lnTo>
                <a:lnTo>
                  <a:pt x="272" y="30"/>
                </a:lnTo>
                <a:lnTo>
                  <a:pt x="272" y="28"/>
                </a:lnTo>
                <a:lnTo>
                  <a:pt x="273" y="28"/>
                </a:lnTo>
                <a:lnTo>
                  <a:pt x="273" y="26"/>
                </a:lnTo>
                <a:close/>
                <a:moveTo>
                  <a:pt x="0" y="25"/>
                </a:moveTo>
                <a:lnTo>
                  <a:pt x="0" y="26"/>
                </a:lnTo>
                <a:lnTo>
                  <a:pt x="0" y="25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263" y="21"/>
                </a:moveTo>
                <a:lnTo>
                  <a:pt x="265" y="21"/>
                </a:lnTo>
                <a:lnTo>
                  <a:pt x="263" y="23"/>
                </a:lnTo>
                <a:lnTo>
                  <a:pt x="265" y="23"/>
                </a:lnTo>
                <a:lnTo>
                  <a:pt x="267" y="23"/>
                </a:lnTo>
                <a:lnTo>
                  <a:pt x="267" y="25"/>
                </a:lnTo>
                <a:lnTo>
                  <a:pt x="267" y="23"/>
                </a:lnTo>
                <a:lnTo>
                  <a:pt x="267" y="21"/>
                </a:lnTo>
                <a:lnTo>
                  <a:pt x="267" y="23"/>
                </a:lnTo>
                <a:lnTo>
                  <a:pt x="268" y="23"/>
                </a:lnTo>
                <a:lnTo>
                  <a:pt x="270" y="23"/>
                </a:lnTo>
                <a:lnTo>
                  <a:pt x="268" y="23"/>
                </a:lnTo>
                <a:lnTo>
                  <a:pt x="268" y="25"/>
                </a:lnTo>
                <a:lnTo>
                  <a:pt x="270" y="25"/>
                </a:lnTo>
                <a:lnTo>
                  <a:pt x="268" y="25"/>
                </a:lnTo>
                <a:lnTo>
                  <a:pt x="268" y="26"/>
                </a:lnTo>
                <a:lnTo>
                  <a:pt x="268" y="28"/>
                </a:lnTo>
                <a:lnTo>
                  <a:pt x="270" y="28"/>
                </a:lnTo>
                <a:lnTo>
                  <a:pt x="268" y="28"/>
                </a:lnTo>
                <a:lnTo>
                  <a:pt x="268" y="30"/>
                </a:lnTo>
                <a:lnTo>
                  <a:pt x="270" y="30"/>
                </a:lnTo>
                <a:lnTo>
                  <a:pt x="268" y="30"/>
                </a:lnTo>
                <a:lnTo>
                  <a:pt x="268" y="31"/>
                </a:lnTo>
                <a:lnTo>
                  <a:pt x="270" y="31"/>
                </a:lnTo>
                <a:lnTo>
                  <a:pt x="270" y="33"/>
                </a:lnTo>
                <a:lnTo>
                  <a:pt x="268" y="33"/>
                </a:lnTo>
                <a:lnTo>
                  <a:pt x="267" y="33"/>
                </a:lnTo>
                <a:lnTo>
                  <a:pt x="267" y="31"/>
                </a:lnTo>
                <a:lnTo>
                  <a:pt x="267" y="30"/>
                </a:lnTo>
                <a:lnTo>
                  <a:pt x="265" y="28"/>
                </a:lnTo>
                <a:lnTo>
                  <a:pt x="265" y="26"/>
                </a:lnTo>
                <a:lnTo>
                  <a:pt x="265" y="25"/>
                </a:lnTo>
                <a:lnTo>
                  <a:pt x="263" y="25"/>
                </a:lnTo>
                <a:lnTo>
                  <a:pt x="263" y="23"/>
                </a:lnTo>
                <a:lnTo>
                  <a:pt x="263" y="21"/>
                </a:lnTo>
                <a:close/>
                <a:moveTo>
                  <a:pt x="1" y="21"/>
                </a:moveTo>
                <a:lnTo>
                  <a:pt x="3" y="21"/>
                </a:lnTo>
                <a:lnTo>
                  <a:pt x="3" y="23"/>
                </a:lnTo>
                <a:lnTo>
                  <a:pt x="3" y="25"/>
                </a:lnTo>
                <a:lnTo>
                  <a:pt x="3" y="23"/>
                </a:lnTo>
                <a:lnTo>
                  <a:pt x="1" y="23"/>
                </a:lnTo>
                <a:lnTo>
                  <a:pt x="1" y="25"/>
                </a:lnTo>
                <a:lnTo>
                  <a:pt x="0" y="25"/>
                </a:lnTo>
                <a:lnTo>
                  <a:pt x="1" y="23"/>
                </a:lnTo>
                <a:lnTo>
                  <a:pt x="0" y="23"/>
                </a:lnTo>
                <a:lnTo>
                  <a:pt x="1" y="21"/>
                </a:lnTo>
                <a:close/>
                <a:moveTo>
                  <a:pt x="188" y="20"/>
                </a:moveTo>
                <a:lnTo>
                  <a:pt x="190" y="20"/>
                </a:lnTo>
                <a:lnTo>
                  <a:pt x="188" y="20"/>
                </a:lnTo>
                <a:lnTo>
                  <a:pt x="188" y="21"/>
                </a:lnTo>
                <a:lnTo>
                  <a:pt x="190" y="21"/>
                </a:lnTo>
                <a:lnTo>
                  <a:pt x="188" y="21"/>
                </a:lnTo>
                <a:lnTo>
                  <a:pt x="190" y="21"/>
                </a:lnTo>
                <a:lnTo>
                  <a:pt x="192" y="23"/>
                </a:lnTo>
                <a:lnTo>
                  <a:pt x="192" y="21"/>
                </a:lnTo>
                <a:lnTo>
                  <a:pt x="192" y="23"/>
                </a:lnTo>
                <a:lnTo>
                  <a:pt x="193" y="23"/>
                </a:lnTo>
                <a:lnTo>
                  <a:pt x="193" y="21"/>
                </a:lnTo>
                <a:lnTo>
                  <a:pt x="193" y="23"/>
                </a:lnTo>
                <a:lnTo>
                  <a:pt x="193" y="21"/>
                </a:lnTo>
                <a:lnTo>
                  <a:pt x="193" y="23"/>
                </a:lnTo>
                <a:lnTo>
                  <a:pt x="193" y="21"/>
                </a:lnTo>
                <a:lnTo>
                  <a:pt x="195" y="21"/>
                </a:lnTo>
                <a:lnTo>
                  <a:pt x="195" y="23"/>
                </a:lnTo>
                <a:lnTo>
                  <a:pt x="195" y="21"/>
                </a:lnTo>
                <a:lnTo>
                  <a:pt x="197" y="21"/>
                </a:lnTo>
                <a:lnTo>
                  <a:pt x="197" y="23"/>
                </a:lnTo>
                <a:lnTo>
                  <a:pt x="197" y="25"/>
                </a:lnTo>
                <a:lnTo>
                  <a:pt x="198" y="25"/>
                </a:lnTo>
                <a:lnTo>
                  <a:pt x="200" y="23"/>
                </a:lnTo>
                <a:lnTo>
                  <a:pt x="202" y="23"/>
                </a:lnTo>
                <a:lnTo>
                  <a:pt x="203" y="23"/>
                </a:lnTo>
                <a:lnTo>
                  <a:pt x="203" y="21"/>
                </a:lnTo>
                <a:lnTo>
                  <a:pt x="205" y="21"/>
                </a:lnTo>
                <a:lnTo>
                  <a:pt x="207" y="21"/>
                </a:lnTo>
                <a:lnTo>
                  <a:pt x="207" y="20"/>
                </a:lnTo>
                <a:lnTo>
                  <a:pt x="207" y="21"/>
                </a:lnTo>
                <a:lnTo>
                  <a:pt x="207" y="20"/>
                </a:lnTo>
                <a:lnTo>
                  <a:pt x="208" y="20"/>
                </a:lnTo>
                <a:lnTo>
                  <a:pt x="210" y="20"/>
                </a:lnTo>
                <a:lnTo>
                  <a:pt x="212" y="20"/>
                </a:lnTo>
                <a:lnTo>
                  <a:pt x="213" y="20"/>
                </a:lnTo>
                <a:lnTo>
                  <a:pt x="215" y="20"/>
                </a:lnTo>
                <a:lnTo>
                  <a:pt x="217" y="20"/>
                </a:lnTo>
                <a:lnTo>
                  <a:pt x="218" y="21"/>
                </a:lnTo>
                <a:lnTo>
                  <a:pt x="218" y="20"/>
                </a:lnTo>
                <a:lnTo>
                  <a:pt x="218" y="21"/>
                </a:lnTo>
                <a:lnTo>
                  <a:pt x="218" y="20"/>
                </a:lnTo>
                <a:lnTo>
                  <a:pt x="218" y="21"/>
                </a:lnTo>
                <a:lnTo>
                  <a:pt x="220" y="21"/>
                </a:lnTo>
                <a:lnTo>
                  <a:pt x="222" y="21"/>
                </a:lnTo>
                <a:lnTo>
                  <a:pt x="222" y="23"/>
                </a:lnTo>
                <a:lnTo>
                  <a:pt x="223" y="23"/>
                </a:lnTo>
                <a:lnTo>
                  <a:pt x="222" y="25"/>
                </a:lnTo>
                <a:lnTo>
                  <a:pt x="223" y="25"/>
                </a:lnTo>
                <a:lnTo>
                  <a:pt x="223" y="26"/>
                </a:lnTo>
                <a:lnTo>
                  <a:pt x="223" y="28"/>
                </a:lnTo>
                <a:lnTo>
                  <a:pt x="223" y="26"/>
                </a:lnTo>
                <a:lnTo>
                  <a:pt x="225" y="26"/>
                </a:lnTo>
                <a:lnTo>
                  <a:pt x="225" y="25"/>
                </a:lnTo>
                <a:lnTo>
                  <a:pt x="225" y="26"/>
                </a:lnTo>
                <a:lnTo>
                  <a:pt x="225" y="25"/>
                </a:lnTo>
                <a:lnTo>
                  <a:pt x="225" y="26"/>
                </a:lnTo>
                <a:lnTo>
                  <a:pt x="227" y="26"/>
                </a:lnTo>
                <a:lnTo>
                  <a:pt x="228" y="26"/>
                </a:lnTo>
                <a:lnTo>
                  <a:pt x="230" y="26"/>
                </a:lnTo>
                <a:lnTo>
                  <a:pt x="230" y="28"/>
                </a:lnTo>
                <a:lnTo>
                  <a:pt x="232" y="28"/>
                </a:lnTo>
                <a:lnTo>
                  <a:pt x="233" y="28"/>
                </a:lnTo>
                <a:lnTo>
                  <a:pt x="235" y="28"/>
                </a:lnTo>
                <a:lnTo>
                  <a:pt x="235" y="30"/>
                </a:lnTo>
                <a:lnTo>
                  <a:pt x="235" y="28"/>
                </a:lnTo>
                <a:lnTo>
                  <a:pt x="235" y="30"/>
                </a:lnTo>
                <a:lnTo>
                  <a:pt x="237" y="30"/>
                </a:lnTo>
                <a:lnTo>
                  <a:pt x="237" y="28"/>
                </a:lnTo>
                <a:lnTo>
                  <a:pt x="238" y="30"/>
                </a:lnTo>
                <a:lnTo>
                  <a:pt x="240" y="30"/>
                </a:lnTo>
                <a:lnTo>
                  <a:pt x="242" y="30"/>
                </a:lnTo>
                <a:lnTo>
                  <a:pt x="243" y="30"/>
                </a:lnTo>
                <a:lnTo>
                  <a:pt x="243" y="31"/>
                </a:lnTo>
                <a:lnTo>
                  <a:pt x="245" y="31"/>
                </a:lnTo>
                <a:lnTo>
                  <a:pt x="247" y="31"/>
                </a:lnTo>
                <a:lnTo>
                  <a:pt x="247" y="33"/>
                </a:lnTo>
                <a:lnTo>
                  <a:pt x="248" y="33"/>
                </a:lnTo>
                <a:lnTo>
                  <a:pt x="250" y="33"/>
                </a:lnTo>
                <a:lnTo>
                  <a:pt x="252" y="33"/>
                </a:lnTo>
                <a:lnTo>
                  <a:pt x="252" y="35"/>
                </a:lnTo>
                <a:lnTo>
                  <a:pt x="252" y="33"/>
                </a:lnTo>
                <a:lnTo>
                  <a:pt x="252" y="35"/>
                </a:lnTo>
                <a:lnTo>
                  <a:pt x="253" y="35"/>
                </a:lnTo>
                <a:lnTo>
                  <a:pt x="255" y="35"/>
                </a:lnTo>
                <a:lnTo>
                  <a:pt x="255" y="36"/>
                </a:lnTo>
                <a:lnTo>
                  <a:pt x="257" y="36"/>
                </a:lnTo>
                <a:lnTo>
                  <a:pt x="258" y="36"/>
                </a:lnTo>
                <a:lnTo>
                  <a:pt x="260" y="36"/>
                </a:lnTo>
                <a:lnTo>
                  <a:pt x="260" y="38"/>
                </a:lnTo>
                <a:lnTo>
                  <a:pt x="262" y="38"/>
                </a:lnTo>
                <a:lnTo>
                  <a:pt x="263" y="38"/>
                </a:lnTo>
                <a:lnTo>
                  <a:pt x="263" y="40"/>
                </a:lnTo>
                <a:lnTo>
                  <a:pt x="265" y="40"/>
                </a:lnTo>
                <a:lnTo>
                  <a:pt x="265" y="41"/>
                </a:lnTo>
                <a:lnTo>
                  <a:pt x="267" y="41"/>
                </a:lnTo>
                <a:lnTo>
                  <a:pt x="267" y="40"/>
                </a:lnTo>
                <a:lnTo>
                  <a:pt x="267" y="41"/>
                </a:lnTo>
                <a:lnTo>
                  <a:pt x="267" y="40"/>
                </a:lnTo>
                <a:lnTo>
                  <a:pt x="267" y="41"/>
                </a:lnTo>
                <a:lnTo>
                  <a:pt x="268" y="40"/>
                </a:lnTo>
                <a:lnTo>
                  <a:pt x="268" y="41"/>
                </a:lnTo>
                <a:lnTo>
                  <a:pt x="270" y="41"/>
                </a:lnTo>
                <a:lnTo>
                  <a:pt x="270" y="43"/>
                </a:lnTo>
                <a:lnTo>
                  <a:pt x="272" y="43"/>
                </a:lnTo>
                <a:lnTo>
                  <a:pt x="272" y="45"/>
                </a:lnTo>
                <a:lnTo>
                  <a:pt x="272" y="48"/>
                </a:lnTo>
                <a:lnTo>
                  <a:pt x="272" y="50"/>
                </a:lnTo>
                <a:lnTo>
                  <a:pt x="262" y="50"/>
                </a:lnTo>
                <a:lnTo>
                  <a:pt x="258" y="50"/>
                </a:lnTo>
                <a:lnTo>
                  <a:pt x="257" y="50"/>
                </a:lnTo>
                <a:lnTo>
                  <a:pt x="253" y="50"/>
                </a:lnTo>
                <a:lnTo>
                  <a:pt x="245" y="50"/>
                </a:lnTo>
                <a:lnTo>
                  <a:pt x="243" y="50"/>
                </a:lnTo>
                <a:lnTo>
                  <a:pt x="242" y="50"/>
                </a:lnTo>
                <a:lnTo>
                  <a:pt x="242" y="51"/>
                </a:lnTo>
                <a:lnTo>
                  <a:pt x="242" y="55"/>
                </a:lnTo>
                <a:lnTo>
                  <a:pt x="242" y="56"/>
                </a:lnTo>
                <a:lnTo>
                  <a:pt x="242" y="58"/>
                </a:lnTo>
                <a:lnTo>
                  <a:pt x="242" y="60"/>
                </a:lnTo>
                <a:lnTo>
                  <a:pt x="242" y="61"/>
                </a:lnTo>
                <a:lnTo>
                  <a:pt x="242" y="66"/>
                </a:lnTo>
                <a:lnTo>
                  <a:pt x="242" y="70"/>
                </a:lnTo>
                <a:lnTo>
                  <a:pt x="242" y="71"/>
                </a:lnTo>
                <a:lnTo>
                  <a:pt x="242" y="78"/>
                </a:lnTo>
                <a:lnTo>
                  <a:pt x="242" y="90"/>
                </a:lnTo>
                <a:lnTo>
                  <a:pt x="243" y="93"/>
                </a:lnTo>
                <a:lnTo>
                  <a:pt x="243" y="95"/>
                </a:lnTo>
                <a:lnTo>
                  <a:pt x="243" y="96"/>
                </a:lnTo>
                <a:lnTo>
                  <a:pt x="242" y="96"/>
                </a:lnTo>
                <a:lnTo>
                  <a:pt x="240" y="96"/>
                </a:lnTo>
                <a:lnTo>
                  <a:pt x="238" y="96"/>
                </a:lnTo>
                <a:lnTo>
                  <a:pt x="237" y="96"/>
                </a:lnTo>
                <a:lnTo>
                  <a:pt x="235" y="96"/>
                </a:lnTo>
                <a:lnTo>
                  <a:pt x="233" y="96"/>
                </a:lnTo>
                <a:lnTo>
                  <a:pt x="233" y="95"/>
                </a:lnTo>
                <a:lnTo>
                  <a:pt x="232" y="95"/>
                </a:lnTo>
                <a:lnTo>
                  <a:pt x="230" y="95"/>
                </a:lnTo>
                <a:lnTo>
                  <a:pt x="228" y="95"/>
                </a:lnTo>
                <a:lnTo>
                  <a:pt x="228" y="93"/>
                </a:lnTo>
                <a:lnTo>
                  <a:pt x="227" y="93"/>
                </a:lnTo>
                <a:lnTo>
                  <a:pt x="225" y="93"/>
                </a:lnTo>
                <a:lnTo>
                  <a:pt x="223" y="93"/>
                </a:lnTo>
                <a:lnTo>
                  <a:pt x="222" y="93"/>
                </a:lnTo>
                <a:lnTo>
                  <a:pt x="222" y="91"/>
                </a:lnTo>
                <a:lnTo>
                  <a:pt x="220" y="91"/>
                </a:lnTo>
                <a:lnTo>
                  <a:pt x="218" y="91"/>
                </a:lnTo>
                <a:lnTo>
                  <a:pt x="218" y="90"/>
                </a:lnTo>
                <a:lnTo>
                  <a:pt x="218" y="88"/>
                </a:lnTo>
                <a:lnTo>
                  <a:pt x="217" y="88"/>
                </a:lnTo>
                <a:lnTo>
                  <a:pt x="215" y="88"/>
                </a:lnTo>
                <a:lnTo>
                  <a:pt x="213" y="88"/>
                </a:lnTo>
                <a:lnTo>
                  <a:pt x="212" y="88"/>
                </a:lnTo>
                <a:lnTo>
                  <a:pt x="212" y="86"/>
                </a:lnTo>
                <a:lnTo>
                  <a:pt x="210" y="86"/>
                </a:lnTo>
                <a:lnTo>
                  <a:pt x="208" y="86"/>
                </a:lnTo>
                <a:lnTo>
                  <a:pt x="207" y="86"/>
                </a:lnTo>
                <a:lnTo>
                  <a:pt x="207" y="85"/>
                </a:lnTo>
                <a:lnTo>
                  <a:pt x="205" y="85"/>
                </a:lnTo>
                <a:lnTo>
                  <a:pt x="205" y="86"/>
                </a:lnTo>
                <a:lnTo>
                  <a:pt x="207" y="86"/>
                </a:lnTo>
                <a:lnTo>
                  <a:pt x="205" y="86"/>
                </a:lnTo>
                <a:lnTo>
                  <a:pt x="203" y="86"/>
                </a:lnTo>
                <a:lnTo>
                  <a:pt x="203" y="85"/>
                </a:lnTo>
                <a:lnTo>
                  <a:pt x="202" y="85"/>
                </a:lnTo>
                <a:lnTo>
                  <a:pt x="200" y="85"/>
                </a:lnTo>
                <a:lnTo>
                  <a:pt x="198" y="85"/>
                </a:lnTo>
                <a:lnTo>
                  <a:pt x="198" y="83"/>
                </a:lnTo>
                <a:lnTo>
                  <a:pt x="198" y="85"/>
                </a:lnTo>
                <a:lnTo>
                  <a:pt x="198" y="83"/>
                </a:lnTo>
                <a:lnTo>
                  <a:pt x="197" y="83"/>
                </a:lnTo>
                <a:lnTo>
                  <a:pt x="197" y="85"/>
                </a:lnTo>
                <a:lnTo>
                  <a:pt x="198" y="85"/>
                </a:lnTo>
                <a:lnTo>
                  <a:pt x="198" y="86"/>
                </a:lnTo>
                <a:lnTo>
                  <a:pt x="200" y="86"/>
                </a:lnTo>
                <a:lnTo>
                  <a:pt x="202" y="88"/>
                </a:lnTo>
                <a:lnTo>
                  <a:pt x="203" y="88"/>
                </a:lnTo>
                <a:lnTo>
                  <a:pt x="205" y="88"/>
                </a:lnTo>
                <a:lnTo>
                  <a:pt x="205" y="90"/>
                </a:lnTo>
                <a:lnTo>
                  <a:pt x="207" y="90"/>
                </a:lnTo>
                <a:lnTo>
                  <a:pt x="208" y="90"/>
                </a:lnTo>
                <a:lnTo>
                  <a:pt x="208" y="88"/>
                </a:lnTo>
                <a:lnTo>
                  <a:pt x="208" y="90"/>
                </a:lnTo>
                <a:lnTo>
                  <a:pt x="210" y="90"/>
                </a:lnTo>
                <a:lnTo>
                  <a:pt x="212" y="90"/>
                </a:lnTo>
                <a:lnTo>
                  <a:pt x="213" y="90"/>
                </a:lnTo>
                <a:lnTo>
                  <a:pt x="215" y="90"/>
                </a:lnTo>
                <a:lnTo>
                  <a:pt x="215" y="91"/>
                </a:lnTo>
                <a:lnTo>
                  <a:pt x="217" y="91"/>
                </a:lnTo>
                <a:lnTo>
                  <a:pt x="218" y="91"/>
                </a:lnTo>
                <a:lnTo>
                  <a:pt x="218" y="93"/>
                </a:lnTo>
                <a:lnTo>
                  <a:pt x="220" y="93"/>
                </a:lnTo>
                <a:lnTo>
                  <a:pt x="222" y="93"/>
                </a:lnTo>
                <a:lnTo>
                  <a:pt x="222" y="95"/>
                </a:lnTo>
                <a:lnTo>
                  <a:pt x="223" y="95"/>
                </a:lnTo>
                <a:lnTo>
                  <a:pt x="225" y="95"/>
                </a:lnTo>
                <a:lnTo>
                  <a:pt x="227" y="95"/>
                </a:lnTo>
                <a:lnTo>
                  <a:pt x="228" y="95"/>
                </a:lnTo>
                <a:lnTo>
                  <a:pt x="228" y="96"/>
                </a:lnTo>
                <a:lnTo>
                  <a:pt x="230" y="96"/>
                </a:lnTo>
                <a:lnTo>
                  <a:pt x="232" y="96"/>
                </a:lnTo>
                <a:lnTo>
                  <a:pt x="233" y="98"/>
                </a:lnTo>
                <a:lnTo>
                  <a:pt x="235" y="98"/>
                </a:lnTo>
                <a:lnTo>
                  <a:pt x="237" y="98"/>
                </a:lnTo>
                <a:lnTo>
                  <a:pt x="237" y="100"/>
                </a:lnTo>
                <a:lnTo>
                  <a:pt x="238" y="100"/>
                </a:lnTo>
                <a:lnTo>
                  <a:pt x="240" y="100"/>
                </a:lnTo>
                <a:lnTo>
                  <a:pt x="242" y="100"/>
                </a:lnTo>
                <a:lnTo>
                  <a:pt x="243" y="100"/>
                </a:lnTo>
                <a:lnTo>
                  <a:pt x="242" y="101"/>
                </a:lnTo>
                <a:lnTo>
                  <a:pt x="242" y="103"/>
                </a:lnTo>
                <a:lnTo>
                  <a:pt x="243" y="103"/>
                </a:lnTo>
                <a:lnTo>
                  <a:pt x="243" y="101"/>
                </a:lnTo>
                <a:lnTo>
                  <a:pt x="245" y="101"/>
                </a:lnTo>
                <a:lnTo>
                  <a:pt x="247" y="101"/>
                </a:lnTo>
                <a:lnTo>
                  <a:pt x="248" y="101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3"/>
                </a:lnTo>
                <a:lnTo>
                  <a:pt x="257" y="103"/>
                </a:lnTo>
                <a:lnTo>
                  <a:pt x="258" y="103"/>
                </a:lnTo>
                <a:lnTo>
                  <a:pt x="260" y="103"/>
                </a:lnTo>
                <a:lnTo>
                  <a:pt x="262" y="103"/>
                </a:lnTo>
                <a:lnTo>
                  <a:pt x="263" y="103"/>
                </a:lnTo>
                <a:lnTo>
                  <a:pt x="263" y="105"/>
                </a:lnTo>
                <a:lnTo>
                  <a:pt x="265" y="105"/>
                </a:lnTo>
                <a:lnTo>
                  <a:pt x="267" y="105"/>
                </a:lnTo>
                <a:lnTo>
                  <a:pt x="268" y="111"/>
                </a:lnTo>
                <a:lnTo>
                  <a:pt x="268" y="113"/>
                </a:lnTo>
                <a:lnTo>
                  <a:pt x="267" y="113"/>
                </a:lnTo>
                <a:lnTo>
                  <a:pt x="267" y="115"/>
                </a:lnTo>
                <a:lnTo>
                  <a:pt x="260" y="115"/>
                </a:lnTo>
                <a:lnTo>
                  <a:pt x="260" y="118"/>
                </a:lnTo>
                <a:lnTo>
                  <a:pt x="258" y="118"/>
                </a:lnTo>
                <a:lnTo>
                  <a:pt x="258" y="120"/>
                </a:lnTo>
                <a:lnTo>
                  <a:pt x="257" y="120"/>
                </a:lnTo>
                <a:lnTo>
                  <a:pt x="255" y="120"/>
                </a:lnTo>
                <a:lnTo>
                  <a:pt x="255" y="121"/>
                </a:lnTo>
                <a:lnTo>
                  <a:pt x="253" y="121"/>
                </a:lnTo>
                <a:lnTo>
                  <a:pt x="252" y="121"/>
                </a:lnTo>
                <a:lnTo>
                  <a:pt x="252" y="123"/>
                </a:lnTo>
                <a:lnTo>
                  <a:pt x="250" y="123"/>
                </a:lnTo>
                <a:lnTo>
                  <a:pt x="248" y="123"/>
                </a:lnTo>
                <a:lnTo>
                  <a:pt x="247" y="123"/>
                </a:lnTo>
                <a:lnTo>
                  <a:pt x="247" y="125"/>
                </a:lnTo>
                <a:lnTo>
                  <a:pt x="245" y="125"/>
                </a:lnTo>
                <a:lnTo>
                  <a:pt x="243" y="125"/>
                </a:lnTo>
                <a:lnTo>
                  <a:pt x="243" y="126"/>
                </a:lnTo>
                <a:lnTo>
                  <a:pt x="242" y="126"/>
                </a:lnTo>
                <a:lnTo>
                  <a:pt x="240" y="126"/>
                </a:lnTo>
                <a:lnTo>
                  <a:pt x="240" y="128"/>
                </a:lnTo>
                <a:lnTo>
                  <a:pt x="238" y="128"/>
                </a:lnTo>
                <a:lnTo>
                  <a:pt x="237" y="128"/>
                </a:lnTo>
                <a:lnTo>
                  <a:pt x="235" y="128"/>
                </a:lnTo>
                <a:lnTo>
                  <a:pt x="235" y="130"/>
                </a:lnTo>
                <a:lnTo>
                  <a:pt x="237" y="130"/>
                </a:lnTo>
                <a:lnTo>
                  <a:pt x="235" y="130"/>
                </a:lnTo>
                <a:lnTo>
                  <a:pt x="235" y="131"/>
                </a:lnTo>
                <a:lnTo>
                  <a:pt x="233" y="131"/>
                </a:lnTo>
                <a:lnTo>
                  <a:pt x="232" y="131"/>
                </a:lnTo>
                <a:lnTo>
                  <a:pt x="230" y="131"/>
                </a:lnTo>
                <a:lnTo>
                  <a:pt x="228" y="131"/>
                </a:lnTo>
                <a:lnTo>
                  <a:pt x="228" y="130"/>
                </a:lnTo>
                <a:lnTo>
                  <a:pt x="227" y="130"/>
                </a:lnTo>
                <a:lnTo>
                  <a:pt x="228" y="130"/>
                </a:lnTo>
                <a:lnTo>
                  <a:pt x="227" y="130"/>
                </a:lnTo>
                <a:lnTo>
                  <a:pt x="228" y="128"/>
                </a:lnTo>
                <a:lnTo>
                  <a:pt x="227" y="128"/>
                </a:lnTo>
                <a:lnTo>
                  <a:pt x="228" y="128"/>
                </a:lnTo>
                <a:lnTo>
                  <a:pt x="228" y="126"/>
                </a:lnTo>
                <a:lnTo>
                  <a:pt x="227" y="126"/>
                </a:lnTo>
                <a:lnTo>
                  <a:pt x="228" y="126"/>
                </a:lnTo>
                <a:lnTo>
                  <a:pt x="230" y="126"/>
                </a:lnTo>
                <a:lnTo>
                  <a:pt x="230" y="128"/>
                </a:lnTo>
                <a:lnTo>
                  <a:pt x="230" y="126"/>
                </a:lnTo>
                <a:lnTo>
                  <a:pt x="228" y="126"/>
                </a:lnTo>
                <a:lnTo>
                  <a:pt x="228" y="125"/>
                </a:lnTo>
                <a:lnTo>
                  <a:pt x="230" y="125"/>
                </a:lnTo>
                <a:lnTo>
                  <a:pt x="228" y="125"/>
                </a:lnTo>
                <a:lnTo>
                  <a:pt x="227" y="125"/>
                </a:lnTo>
                <a:lnTo>
                  <a:pt x="225" y="125"/>
                </a:lnTo>
                <a:lnTo>
                  <a:pt x="223" y="125"/>
                </a:lnTo>
                <a:lnTo>
                  <a:pt x="225" y="126"/>
                </a:lnTo>
                <a:lnTo>
                  <a:pt x="223" y="126"/>
                </a:lnTo>
                <a:lnTo>
                  <a:pt x="223" y="125"/>
                </a:lnTo>
                <a:lnTo>
                  <a:pt x="223" y="126"/>
                </a:lnTo>
                <a:lnTo>
                  <a:pt x="222" y="126"/>
                </a:lnTo>
                <a:lnTo>
                  <a:pt x="222" y="128"/>
                </a:lnTo>
                <a:lnTo>
                  <a:pt x="222" y="130"/>
                </a:lnTo>
                <a:lnTo>
                  <a:pt x="222" y="131"/>
                </a:lnTo>
                <a:lnTo>
                  <a:pt x="220" y="131"/>
                </a:lnTo>
                <a:lnTo>
                  <a:pt x="218" y="131"/>
                </a:lnTo>
                <a:lnTo>
                  <a:pt x="218" y="133"/>
                </a:lnTo>
                <a:lnTo>
                  <a:pt x="217" y="133"/>
                </a:lnTo>
                <a:lnTo>
                  <a:pt x="217" y="131"/>
                </a:lnTo>
                <a:lnTo>
                  <a:pt x="217" y="133"/>
                </a:lnTo>
                <a:lnTo>
                  <a:pt x="215" y="133"/>
                </a:lnTo>
                <a:lnTo>
                  <a:pt x="217" y="133"/>
                </a:lnTo>
                <a:lnTo>
                  <a:pt x="217" y="131"/>
                </a:lnTo>
                <a:lnTo>
                  <a:pt x="215" y="131"/>
                </a:lnTo>
                <a:lnTo>
                  <a:pt x="215" y="133"/>
                </a:lnTo>
                <a:lnTo>
                  <a:pt x="215" y="131"/>
                </a:lnTo>
                <a:lnTo>
                  <a:pt x="215" y="133"/>
                </a:lnTo>
                <a:lnTo>
                  <a:pt x="215" y="131"/>
                </a:lnTo>
                <a:lnTo>
                  <a:pt x="213" y="131"/>
                </a:lnTo>
                <a:lnTo>
                  <a:pt x="213" y="130"/>
                </a:lnTo>
                <a:lnTo>
                  <a:pt x="212" y="130"/>
                </a:lnTo>
                <a:lnTo>
                  <a:pt x="212" y="131"/>
                </a:lnTo>
                <a:lnTo>
                  <a:pt x="212" y="133"/>
                </a:lnTo>
                <a:lnTo>
                  <a:pt x="210" y="133"/>
                </a:lnTo>
                <a:lnTo>
                  <a:pt x="208" y="133"/>
                </a:lnTo>
                <a:lnTo>
                  <a:pt x="210" y="133"/>
                </a:lnTo>
                <a:lnTo>
                  <a:pt x="208" y="133"/>
                </a:lnTo>
                <a:lnTo>
                  <a:pt x="208" y="131"/>
                </a:lnTo>
                <a:lnTo>
                  <a:pt x="208" y="133"/>
                </a:lnTo>
                <a:lnTo>
                  <a:pt x="207" y="133"/>
                </a:lnTo>
                <a:lnTo>
                  <a:pt x="205" y="133"/>
                </a:lnTo>
                <a:lnTo>
                  <a:pt x="205" y="135"/>
                </a:lnTo>
                <a:lnTo>
                  <a:pt x="203" y="135"/>
                </a:lnTo>
                <a:lnTo>
                  <a:pt x="202" y="135"/>
                </a:lnTo>
                <a:lnTo>
                  <a:pt x="200" y="135"/>
                </a:lnTo>
                <a:lnTo>
                  <a:pt x="200" y="136"/>
                </a:lnTo>
                <a:lnTo>
                  <a:pt x="198" y="136"/>
                </a:lnTo>
                <a:lnTo>
                  <a:pt x="198" y="135"/>
                </a:lnTo>
                <a:lnTo>
                  <a:pt x="197" y="135"/>
                </a:lnTo>
                <a:lnTo>
                  <a:pt x="197" y="136"/>
                </a:lnTo>
                <a:lnTo>
                  <a:pt x="197" y="135"/>
                </a:lnTo>
                <a:lnTo>
                  <a:pt x="197" y="133"/>
                </a:lnTo>
                <a:lnTo>
                  <a:pt x="197" y="131"/>
                </a:lnTo>
                <a:lnTo>
                  <a:pt x="195" y="131"/>
                </a:lnTo>
                <a:lnTo>
                  <a:pt x="195" y="130"/>
                </a:lnTo>
                <a:lnTo>
                  <a:pt x="195" y="128"/>
                </a:lnTo>
                <a:lnTo>
                  <a:pt x="193" y="128"/>
                </a:lnTo>
                <a:lnTo>
                  <a:pt x="193" y="126"/>
                </a:lnTo>
                <a:lnTo>
                  <a:pt x="193" y="125"/>
                </a:lnTo>
                <a:lnTo>
                  <a:pt x="195" y="125"/>
                </a:lnTo>
                <a:lnTo>
                  <a:pt x="195" y="123"/>
                </a:lnTo>
                <a:lnTo>
                  <a:pt x="197" y="123"/>
                </a:lnTo>
                <a:lnTo>
                  <a:pt x="197" y="121"/>
                </a:lnTo>
                <a:lnTo>
                  <a:pt x="197" y="120"/>
                </a:lnTo>
                <a:lnTo>
                  <a:pt x="198" y="120"/>
                </a:lnTo>
                <a:lnTo>
                  <a:pt x="198" y="118"/>
                </a:lnTo>
                <a:lnTo>
                  <a:pt x="200" y="118"/>
                </a:lnTo>
                <a:lnTo>
                  <a:pt x="202" y="118"/>
                </a:lnTo>
                <a:lnTo>
                  <a:pt x="202" y="116"/>
                </a:lnTo>
                <a:lnTo>
                  <a:pt x="202" y="118"/>
                </a:lnTo>
                <a:lnTo>
                  <a:pt x="202" y="116"/>
                </a:lnTo>
                <a:lnTo>
                  <a:pt x="203" y="116"/>
                </a:lnTo>
                <a:lnTo>
                  <a:pt x="205" y="115"/>
                </a:lnTo>
                <a:lnTo>
                  <a:pt x="205" y="116"/>
                </a:lnTo>
                <a:lnTo>
                  <a:pt x="205" y="115"/>
                </a:lnTo>
                <a:lnTo>
                  <a:pt x="207" y="115"/>
                </a:lnTo>
                <a:lnTo>
                  <a:pt x="208" y="115"/>
                </a:lnTo>
                <a:lnTo>
                  <a:pt x="210" y="115"/>
                </a:lnTo>
                <a:lnTo>
                  <a:pt x="210" y="116"/>
                </a:lnTo>
                <a:lnTo>
                  <a:pt x="212" y="116"/>
                </a:lnTo>
                <a:lnTo>
                  <a:pt x="213" y="116"/>
                </a:lnTo>
                <a:lnTo>
                  <a:pt x="213" y="118"/>
                </a:lnTo>
                <a:lnTo>
                  <a:pt x="213" y="120"/>
                </a:lnTo>
                <a:lnTo>
                  <a:pt x="215" y="120"/>
                </a:lnTo>
                <a:lnTo>
                  <a:pt x="217" y="121"/>
                </a:lnTo>
                <a:lnTo>
                  <a:pt x="218" y="121"/>
                </a:lnTo>
                <a:lnTo>
                  <a:pt x="217" y="121"/>
                </a:lnTo>
                <a:lnTo>
                  <a:pt x="217" y="120"/>
                </a:lnTo>
                <a:lnTo>
                  <a:pt x="215" y="118"/>
                </a:lnTo>
                <a:lnTo>
                  <a:pt x="213" y="116"/>
                </a:lnTo>
                <a:lnTo>
                  <a:pt x="212" y="116"/>
                </a:lnTo>
                <a:lnTo>
                  <a:pt x="212" y="115"/>
                </a:lnTo>
                <a:lnTo>
                  <a:pt x="210" y="115"/>
                </a:lnTo>
                <a:lnTo>
                  <a:pt x="210" y="113"/>
                </a:lnTo>
                <a:lnTo>
                  <a:pt x="208" y="113"/>
                </a:lnTo>
                <a:lnTo>
                  <a:pt x="207" y="115"/>
                </a:lnTo>
                <a:lnTo>
                  <a:pt x="208" y="115"/>
                </a:lnTo>
                <a:lnTo>
                  <a:pt x="207" y="115"/>
                </a:lnTo>
                <a:lnTo>
                  <a:pt x="205" y="115"/>
                </a:lnTo>
                <a:lnTo>
                  <a:pt x="203" y="115"/>
                </a:lnTo>
                <a:lnTo>
                  <a:pt x="202" y="115"/>
                </a:lnTo>
                <a:lnTo>
                  <a:pt x="200" y="115"/>
                </a:lnTo>
                <a:lnTo>
                  <a:pt x="198" y="115"/>
                </a:lnTo>
                <a:lnTo>
                  <a:pt x="198" y="116"/>
                </a:lnTo>
                <a:lnTo>
                  <a:pt x="197" y="116"/>
                </a:lnTo>
                <a:lnTo>
                  <a:pt x="197" y="118"/>
                </a:lnTo>
                <a:lnTo>
                  <a:pt x="195" y="118"/>
                </a:lnTo>
                <a:lnTo>
                  <a:pt x="195" y="120"/>
                </a:lnTo>
                <a:lnTo>
                  <a:pt x="197" y="120"/>
                </a:lnTo>
                <a:lnTo>
                  <a:pt x="195" y="120"/>
                </a:lnTo>
                <a:lnTo>
                  <a:pt x="193" y="120"/>
                </a:lnTo>
                <a:lnTo>
                  <a:pt x="193" y="121"/>
                </a:lnTo>
                <a:lnTo>
                  <a:pt x="193" y="123"/>
                </a:lnTo>
                <a:lnTo>
                  <a:pt x="193" y="125"/>
                </a:lnTo>
                <a:lnTo>
                  <a:pt x="192" y="125"/>
                </a:lnTo>
                <a:lnTo>
                  <a:pt x="192" y="126"/>
                </a:lnTo>
                <a:lnTo>
                  <a:pt x="192" y="128"/>
                </a:lnTo>
                <a:lnTo>
                  <a:pt x="190" y="128"/>
                </a:lnTo>
                <a:lnTo>
                  <a:pt x="190" y="130"/>
                </a:lnTo>
                <a:lnTo>
                  <a:pt x="188" y="130"/>
                </a:lnTo>
                <a:lnTo>
                  <a:pt x="187" y="130"/>
                </a:lnTo>
                <a:lnTo>
                  <a:pt x="187" y="128"/>
                </a:lnTo>
                <a:lnTo>
                  <a:pt x="185" y="128"/>
                </a:lnTo>
                <a:lnTo>
                  <a:pt x="185" y="126"/>
                </a:lnTo>
                <a:lnTo>
                  <a:pt x="183" y="126"/>
                </a:lnTo>
                <a:lnTo>
                  <a:pt x="183" y="125"/>
                </a:lnTo>
                <a:lnTo>
                  <a:pt x="182" y="125"/>
                </a:lnTo>
                <a:lnTo>
                  <a:pt x="182" y="126"/>
                </a:lnTo>
                <a:lnTo>
                  <a:pt x="182" y="125"/>
                </a:lnTo>
                <a:lnTo>
                  <a:pt x="182" y="126"/>
                </a:lnTo>
                <a:lnTo>
                  <a:pt x="182" y="128"/>
                </a:lnTo>
                <a:lnTo>
                  <a:pt x="182" y="130"/>
                </a:lnTo>
                <a:lnTo>
                  <a:pt x="183" y="130"/>
                </a:lnTo>
                <a:lnTo>
                  <a:pt x="183" y="128"/>
                </a:lnTo>
                <a:lnTo>
                  <a:pt x="183" y="126"/>
                </a:lnTo>
                <a:lnTo>
                  <a:pt x="185" y="126"/>
                </a:lnTo>
                <a:lnTo>
                  <a:pt x="185" y="128"/>
                </a:lnTo>
                <a:lnTo>
                  <a:pt x="187" y="128"/>
                </a:lnTo>
                <a:lnTo>
                  <a:pt x="187" y="130"/>
                </a:lnTo>
                <a:lnTo>
                  <a:pt x="188" y="131"/>
                </a:lnTo>
                <a:lnTo>
                  <a:pt x="188" y="133"/>
                </a:lnTo>
                <a:lnTo>
                  <a:pt x="190" y="133"/>
                </a:lnTo>
                <a:lnTo>
                  <a:pt x="190" y="135"/>
                </a:lnTo>
                <a:lnTo>
                  <a:pt x="192" y="135"/>
                </a:lnTo>
                <a:lnTo>
                  <a:pt x="192" y="136"/>
                </a:lnTo>
                <a:lnTo>
                  <a:pt x="193" y="136"/>
                </a:lnTo>
                <a:lnTo>
                  <a:pt x="193" y="138"/>
                </a:lnTo>
                <a:lnTo>
                  <a:pt x="193" y="140"/>
                </a:lnTo>
                <a:lnTo>
                  <a:pt x="192" y="140"/>
                </a:lnTo>
                <a:lnTo>
                  <a:pt x="192" y="141"/>
                </a:lnTo>
                <a:lnTo>
                  <a:pt x="192" y="143"/>
                </a:lnTo>
                <a:lnTo>
                  <a:pt x="190" y="143"/>
                </a:lnTo>
                <a:lnTo>
                  <a:pt x="190" y="141"/>
                </a:lnTo>
                <a:lnTo>
                  <a:pt x="190" y="143"/>
                </a:lnTo>
                <a:lnTo>
                  <a:pt x="190" y="141"/>
                </a:lnTo>
                <a:lnTo>
                  <a:pt x="188" y="141"/>
                </a:lnTo>
                <a:lnTo>
                  <a:pt x="188" y="140"/>
                </a:lnTo>
                <a:lnTo>
                  <a:pt x="188" y="141"/>
                </a:lnTo>
                <a:lnTo>
                  <a:pt x="188" y="140"/>
                </a:lnTo>
                <a:lnTo>
                  <a:pt x="188" y="138"/>
                </a:lnTo>
                <a:lnTo>
                  <a:pt x="187" y="138"/>
                </a:lnTo>
                <a:lnTo>
                  <a:pt x="188" y="138"/>
                </a:lnTo>
                <a:lnTo>
                  <a:pt x="187" y="138"/>
                </a:lnTo>
                <a:lnTo>
                  <a:pt x="187" y="136"/>
                </a:lnTo>
                <a:lnTo>
                  <a:pt x="188" y="136"/>
                </a:lnTo>
                <a:lnTo>
                  <a:pt x="187" y="136"/>
                </a:lnTo>
                <a:lnTo>
                  <a:pt x="185" y="136"/>
                </a:lnTo>
                <a:lnTo>
                  <a:pt x="185" y="135"/>
                </a:lnTo>
                <a:lnTo>
                  <a:pt x="185" y="133"/>
                </a:lnTo>
                <a:lnTo>
                  <a:pt x="183" y="133"/>
                </a:lnTo>
                <a:lnTo>
                  <a:pt x="182" y="133"/>
                </a:lnTo>
                <a:lnTo>
                  <a:pt x="180" y="133"/>
                </a:lnTo>
                <a:lnTo>
                  <a:pt x="182" y="133"/>
                </a:lnTo>
                <a:lnTo>
                  <a:pt x="180" y="133"/>
                </a:lnTo>
                <a:lnTo>
                  <a:pt x="180" y="135"/>
                </a:lnTo>
                <a:lnTo>
                  <a:pt x="178" y="135"/>
                </a:lnTo>
                <a:lnTo>
                  <a:pt x="178" y="133"/>
                </a:lnTo>
                <a:lnTo>
                  <a:pt x="178" y="131"/>
                </a:lnTo>
                <a:lnTo>
                  <a:pt x="177" y="131"/>
                </a:lnTo>
                <a:lnTo>
                  <a:pt x="177" y="130"/>
                </a:lnTo>
                <a:lnTo>
                  <a:pt x="177" y="131"/>
                </a:lnTo>
                <a:lnTo>
                  <a:pt x="177" y="130"/>
                </a:lnTo>
                <a:lnTo>
                  <a:pt x="175" y="130"/>
                </a:lnTo>
                <a:lnTo>
                  <a:pt x="175" y="128"/>
                </a:lnTo>
                <a:lnTo>
                  <a:pt x="175" y="126"/>
                </a:lnTo>
                <a:lnTo>
                  <a:pt x="173" y="126"/>
                </a:lnTo>
                <a:lnTo>
                  <a:pt x="173" y="125"/>
                </a:lnTo>
                <a:lnTo>
                  <a:pt x="173" y="126"/>
                </a:lnTo>
                <a:lnTo>
                  <a:pt x="173" y="125"/>
                </a:lnTo>
                <a:lnTo>
                  <a:pt x="172" y="125"/>
                </a:lnTo>
                <a:lnTo>
                  <a:pt x="170" y="125"/>
                </a:lnTo>
                <a:lnTo>
                  <a:pt x="168" y="125"/>
                </a:lnTo>
                <a:lnTo>
                  <a:pt x="170" y="125"/>
                </a:lnTo>
                <a:lnTo>
                  <a:pt x="170" y="123"/>
                </a:lnTo>
                <a:lnTo>
                  <a:pt x="168" y="123"/>
                </a:lnTo>
                <a:lnTo>
                  <a:pt x="167" y="123"/>
                </a:lnTo>
                <a:lnTo>
                  <a:pt x="168" y="123"/>
                </a:lnTo>
                <a:lnTo>
                  <a:pt x="167" y="123"/>
                </a:lnTo>
                <a:lnTo>
                  <a:pt x="167" y="121"/>
                </a:lnTo>
                <a:lnTo>
                  <a:pt x="167" y="120"/>
                </a:lnTo>
                <a:lnTo>
                  <a:pt x="167" y="121"/>
                </a:lnTo>
                <a:lnTo>
                  <a:pt x="167" y="120"/>
                </a:lnTo>
                <a:lnTo>
                  <a:pt x="165" y="120"/>
                </a:lnTo>
                <a:lnTo>
                  <a:pt x="163" y="120"/>
                </a:lnTo>
                <a:lnTo>
                  <a:pt x="162" y="120"/>
                </a:lnTo>
                <a:lnTo>
                  <a:pt x="162" y="118"/>
                </a:lnTo>
                <a:lnTo>
                  <a:pt x="160" y="118"/>
                </a:lnTo>
                <a:lnTo>
                  <a:pt x="160" y="116"/>
                </a:lnTo>
                <a:lnTo>
                  <a:pt x="158" y="116"/>
                </a:lnTo>
                <a:lnTo>
                  <a:pt x="160" y="116"/>
                </a:lnTo>
                <a:lnTo>
                  <a:pt x="158" y="116"/>
                </a:lnTo>
                <a:lnTo>
                  <a:pt x="160" y="116"/>
                </a:lnTo>
                <a:lnTo>
                  <a:pt x="158" y="116"/>
                </a:lnTo>
                <a:lnTo>
                  <a:pt x="158" y="115"/>
                </a:lnTo>
                <a:lnTo>
                  <a:pt x="160" y="115"/>
                </a:lnTo>
                <a:lnTo>
                  <a:pt x="160" y="113"/>
                </a:lnTo>
                <a:lnTo>
                  <a:pt x="160" y="111"/>
                </a:lnTo>
                <a:lnTo>
                  <a:pt x="158" y="111"/>
                </a:lnTo>
                <a:lnTo>
                  <a:pt x="158" y="110"/>
                </a:lnTo>
                <a:lnTo>
                  <a:pt x="157" y="110"/>
                </a:lnTo>
                <a:lnTo>
                  <a:pt x="157" y="108"/>
                </a:lnTo>
                <a:lnTo>
                  <a:pt x="155" y="108"/>
                </a:lnTo>
                <a:lnTo>
                  <a:pt x="155" y="106"/>
                </a:lnTo>
                <a:lnTo>
                  <a:pt x="153" y="106"/>
                </a:lnTo>
                <a:lnTo>
                  <a:pt x="155" y="106"/>
                </a:lnTo>
                <a:lnTo>
                  <a:pt x="155" y="105"/>
                </a:lnTo>
                <a:lnTo>
                  <a:pt x="157" y="105"/>
                </a:lnTo>
                <a:lnTo>
                  <a:pt x="157" y="103"/>
                </a:lnTo>
                <a:lnTo>
                  <a:pt x="158" y="103"/>
                </a:lnTo>
                <a:lnTo>
                  <a:pt x="157" y="101"/>
                </a:lnTo>
                <a:lnTo>
                  <a:pt x="158" y="101"/>
                </a:lnTo>
                <a:lnTo>
                  <a:pt x="157" y="101"/>
                </a:lnTo>
                <a:lnTo>
                  <a:pt x="157" y="103"/>
                </a:lnTo>
                <a:lnTo>
                  <a:pt x="157" y="101"/>
                </a:lnTo>
                <a:lnTo>
                  <a:pt x="155" y="101"/>
                </a:lnTo>
                <a:lnTo>
                  <a:pt x="153" y="101"/>
                </a:lnTo>
                <a:lnTo>
                  <a:pt x="153" y="100"/>
                </a:lnTo>
                <a:lnTo>
                  <a:pt x="152" y="100"/>
                </a:lnTo>
                <a:lnTo>
                  <a:pt x="152" y="98"/>
                </a:lnTo>
                <a:lnTo>
                  <a:pt x="150" y="98"/>
                </a:lnTo>
                <a:lnTo>
                  <a:pt x="150" y="96"/>
                </a:lnTo>
                <a:lnTo>
                  <a:pt x="148" y="96"/>
                </a:lnTo>
                <a:lnTo>
                  <a:pt x="147" y="96"/>
                </a:lnTo>
                <a:lnTo>
                  <a:pt x="145" y="96"/>
                </a:lnTo>
                <a:lnTo>
                  <a:pt x="143" y="96"/>
                </a:lnTo>
                <a:lnTo>
                  <a:pt x="143" y="95"/>
                </a:lnTo>
                <a:lnTo>
                  <a:pt x="141" y="95"/>
                </a:lnTo>
                <a:lnTo>
                  <a:pt x="141" y="93"/>
                </a:lnTo>
                <a:lnTo>
                  <a:pt x="141" y="91"/>
                </a:lnTo>
                <a:lnTo>
                  <a:pt x="140" y="91"/>
                </a:lnTo>
                <a:lnTo>
                  <a:pt x="141" y="91"/>
                </a:lnTo>
                <a:lnTo>
                  <a:pt x="140" y="90"/>
                </a:lnTo>
                <a:lnTo>
                  <a:pt x="141" y="90"/>
                </a:lnTo>
                <a:lnTo>
                  <a:pt x="140" y="90"/>
                </a:lnTo>
                <a:lnTo>
                  <a:pt x="140" y="88"/>
                </a:lnTo>
                <a:lnTo>
                  <a:pt x="138" y="88"/>
                </a:lnTo>
                <a:lnTo>
                  <a:pt x="140" y="88"/>
                </a:lnTo>
                <a:lnTo>
                  <a:pt x="138" y="86"/>
                </a:lnTo>
                <a:lnTo>
                  <a:pt x="140" y="86"/>
                </a:lnTo>
                <a:lnTo>
                  <a:pt x="140" y="88"/>
                </a:lnTo>
                <a:lnTo>
                  <a:pt x="140" y="86"/>
                </a:lnTo>
                <a:lnTo>
                  <a:pt x="141" y="86"/>
                </a:lnTo>
                <a:lnTo>
                  <a:pt x="141" y="85"/>
                </a:lnTo>
                <a:lnTo>
                  <a:pt x="143" y="85"/>
                </a:lnTo>
                <a:lnTo>
                  <a:pt x="145" y="85"/>
                </a:lnTo>
                <a:lnTo>
                  <a:pt x="147" y="85"/>
                </a:lnTo>
                <a:lnTo>
                  <a:pt x="147" y="83"/>
                </a:lnTo>
                <a:lnTo>
                  <a:pt x="147" y="81"/>
                </a:lnTo>
                <a:lnTo>
                  <a:pt x="147" y="80"/>
                </a:lnTo>
                <a:lnTo>
                  <a:pt x="148" y="80"/>
                </a:lnTo>
                <a:lnTo>
                  <a:pt x="147" y="80"/>
                </a:lnTo>
                <a:lnTo>
                  <a:pt x="148" y="80"/>
                </a:lnTo>
                <a:lnTo>
                  <a:pt x="148" y="78"/>
                </a:lnTo>
                <a:lnTo>
                  <a:pt x="150" y="78"/>
                </a:lnTo>
                <a:lnTo>
                  <a:pt x="148" y="76"/>
                </a:lnTo>
                <a:lnTo>
                  <a:pt x="147" y="76"/>
                </a:lnTo>
                <a:lnTo>
                  <a:pt x="145" y="76"/>
                </a:lnTo>
                <a:lnTo>
                  <a:pt x="145" y="78"/>
                </a:lnTo>
                <a:lnTo>
                  <a:pt x="145" y="76"/>
                </a:lnTo>
                <a:lnTo>
                  <a:pt x="145" y="78"/>
                </a:lnTo>
                <a:lnTo>
                  <a:pt x="143" y="78"/>
                </a:lnTo>
                <a:lnTo>
                  <a:pt x="143" y="80"/>
                </a:lnTo>
                <a:lnTo>
                  <a:pt x="141" y="80"/>
                </a:lnTo>
                <a:lnTo>
                  <a:pt x="140" y="80"/>
                </a:lnTo>
                <a:lnTo>
                  <a:pt x="140" y="78"/>
                </a:lnTo>
                <a:lnTo>
                  <a:pt x="138" y="78"/>
                </a:lnTo>
                <a:lnTo>
                  <a:pt x="136" y="78"/>
                </a:lnTo>
                <a:lnTo>
                  <a:pt x="136" y="80"/>
                </a:lnTo>
                <a:lnTo>
                  <a:pt x="135" y="80"/>
                </a:lnTo>
                <a:lnTo>
                  <a:pt x="135" y="78"/>
                </a:lnTo>
                <a:lnTo>
                  <a:pt x="136" y="78"/>
                </a:lnTo>
                <a:lnTo>
                  <a:pt x="136" y="76"/>
                </a:lnTo>
                <a:lnTo>
                  <a:pt x="136" y="75"/>
                </a:lnTo>
                <a:lnTo>
                  <a:pt x="136" y="73"/>
                </a:lnTo>
                <a:lnTo>
                  <a:pt x="135" y="73"/>
                </a:lnTo>
                <a:lnTo>
                  <a:pt x="133" y="73"/>
                </a:lnTo>
                <a:lnTo>
                  <a:pt x="135" y="73"/>
                </a:lnTo>
                <a:lnTo>
                  <a:pt x="133" y="75"/>
                </a:lnTo>
                <a:lnTo>
                  <a:pt x="135" y="75"/>
                </a:lnTo>
                <a:lnTo>
                  <a:pt x="133" y="75"/>
                </a:lnTo>
                <a:lnTo>
                  <a:pt x="133" y="76"/>
                </a:lnTo>
                <a:lnTo>
                  <a:pt x="135" y="76"/>
                </a:lnTo>
                <a:lnTo>
                  <a:pt x="133" y="76"/>
                </a:lnTo>
                <a:lnTo>
                  <a:pt x="133" y="78"/>
                </a:lnTo>
                <a:lnTo>
                  <a:pt x="131" y="78"/>
                </a:lnTo>
                <a:lnTo>
                  <a:pt x="131" y="76"/>
                </a:lnTo>
                <a:lnTo>
                  <a:pt x="130" y="76"/>
                </a:lnTo>
                <a:lnTo>
                  <a:pt x="130" y="75"/>
                </a:lnTo>
                <a:lnTo>
                  <a:pt x="130" y="73"/>
                </a:lnTo>
                <a:lnTo>
                  <a:pt x="130" y="71"/>
                </a:lnTo>
                <a:lnTo>
                  <a:pt x="131" y="71"/>
                </a:lnTo>
                <a:lnTo>
                  <a:pt x="133" y="71"/>
                </a:lnTo>
                <a:lnTo>
                  <a:pt x="133" y="70"/>
                </a:lnTo>
                <a:lnTo>
                  <a:pt x="131" y="70"/>
                </a:lnTo>
                <a:lnTo>
                  <a:pt x="131" y="68"/>
                </a:lnTo>
                <a:lnTo>
                  <a:pt x="131" y="66"/>
                </a:lnTo>
                <a:lnTo>
                  <a:pt x="130" y="66"/>
                </a:lnTo>
                <a:lnTo>
                  <a:pt x="131" y="66"/>
                </a:lnTo>
                <a:lnTo>
                  <a:pt x="131" y="65"/>
                </a:lnTo>
                <a:lnTo>
                  <a:pt x="130" y="65"/>
                </a:lnTo>
                <a:lnTo>
                  <a:pt x="130" y="63"/>
                </a:lnTo>
                <a:lnTo>
                  <a:pt x="128" y="63"/>
                </a:lnTo>
                <a:lnTo>
                  <a:pt x="128" y="61"/>
                </a:lnTo>
                <a:lnTo>
                  <a:pt x="130" y="61"/>
                </a:lnTo>
                <a:lnTo>
                  <a:pt x="130" y="60"/>
                </a:lnTo>
                <a:lnTo>
                  <a:pt x="131" y="60"/>
                </a:lnTo>
                <a:lnTo>
                  <a:pt x="131" y="58"/>
                </a:lnTo>
                <a:lnTo>
                  <a:pt x="133" y="60"/>
                </a:lnTo>
                <a:lnTo>
                  <a:pt x="133" y="58"/>
                </a:lnTo>
                <a:lnTo>
                  <a:pt x="131" y="58"/>
                </a:lnTo>
                <a:lnTo>
                  <a:pt x="131" y="56"/>
                </a:lnTo>
                <a:lnTo>
                  <a:pt x="133" y="56"/>
                </a:lnTo>
                <a:lnTo>
                  <a:pt x="133" y="55"/>
                </a:lnTo>
                <a:lnTo>
                  <a:pt x="133" y="53"/>
                </a:lnTo>
                <a:lnTo>
                  <a:pt x="135" y="53"/>
                </a:lnTo>
                <a:lnTo>
                  <a:pt x="135" y="51"/>
                </a:lnTo>
                <a:lnTo>
                  <a:pt x="135" y="50"/>
                </a:lnTo>
                <a:lnTo>
                  <a:pt x="135" y="48"/>
                </a:lnTo>
                <a:lnTo>
                  <a:pt x="135" y="50"/>
                </a:lnTo>
                <a:lnTo>
                  <a:pt x="135" y="48"/>
                </a:lnTo>
                <a:lnTo>
                  <a:pt x="136" y="48"/>
                </a:lnTo>
                <a:lnTo>
                  <a:pt x="135" y="48"/>
                </a:lnTo>
                <a:lnTo>
                  <a:pt x="135" y="46"/>
                </a:lnTo>
                <a:lnTo>
                  <a:pt x="133" y="46"/>
                </a:lnTo>
                <a:lnTo>
                  <a:pt x="135" y="46"/>
                </a:lnTo>
                <a:lnTo>
                  <a:pt x="135" y="48"/>
                </a:lnTo>
                <a:lnTo>
                  <a:pt x="135" y="50"/>
                </a:lnTo>
                <a:lnTo>
                  <a:pt x="133" y="50"/>
                </a:lnTo>
                <a:lnTo>
                  <a:pt x="133" y="51"/>
                </a:lnTo>
                <a:lnTo>
                  <a:pt x="133" y="53"/>
                </a:lnTo>
                <a:lnTo>
                  <a:pt x="131" y="53"/>
                </a:lnTo>
                <a:lnTo>
                  <a:pt x="131" y="55"/>
                </a:lnTo>
                <a:lnTo>
                  <a:pt x="131" y="56"/>
                </a:lnTo>
                <a:lnTo>
                  <a:pt x="131" y="58"/>
                </a:lnTo>
                <a:lnTo>
                  <a:pt x="130" y="58"/>
                </a:lnTo>
                <a:lnTo>
                  <a:pt x="131" y="58"/>
                </a:lnTo>
                <a:lnTo>
                  <a:pt x="130" y="58"/>
                </a:lnTo>
                <a:lnTo>
                  <a:pt x="130" y="60"/>
                </a:lnTo>
                <a:lnTo>
                  <a:pt x="128" y="60"/>
                </a:lnTo>
                <a:lnTo>
                  <a:pt x="126" y="60"/>
                </a:lnTo>
                <a:lnTo>
                  <a:pt x="126" y="58"/>
                </a:lnTo>
                <a:lnTo>
                  <a:pt x="125" y="58"/>
                </a:lnTo>
                <a:lnTo>
                  <a:pt x="123" y="58"/>
                </a:lnTo>
                <a:lnTo>
                  <a:pt x="123" y="56"/>
                </a:lnTo>
                <a:lnTo>
                  <a:pt x="125" y="56"/>
                </a:lnTo>
                <a:lnTo>
                  <a:pt x="126" y="55"/>
                </a:lnTo>
                <a:lnTo>
                  <a:pt x="125" y="55"/>
                </a:lnTo>
                <a:lnTo>
                  <a:pt x="126" y="55"/>
                </a:lnTo>
                <a:lnTo>
                  <a:pt x="125" y="55"/>
                </a:lnTo>
                <a:lnTo>
                  <a:pt x="125" y="53"/>
                </a:lnTo>
                <a:lnTo>
                  <a:pt x="125" y="51"/>
                </a:lnTo>
                <a:lnTo>
                  <a:pt x="125" y="50"/>
                </a:lnTo>
                <a:lnTo>
                  <a:pt x="125" y="48"/>
                </a:lnTo>
                <a:lnTo>
                  <a:pt x="123" y="48"/>
                </a:lnTo>
                <a:lnTo>
                  <a:pt x="123" y="50"/>
                </a:lnTo>
                <a:lnTo>
                  <a:pt x="123" y="51"/>
                </a:lnTo>
                <a:lnTo>
                  <a:pt x="123" y="50"/>
                </a:lnTo>
                <a:lnTo>
                  <a:pt x="123" y="51"/>
                </a:lnTo>
                <a:lnTo>
                  <a:pt x="123" y="50"/>
                </a:lnTo>
                <a:lnTo>
                  <a:pt x="121" y="50"/>
                </a:lnTo>
                <a:lnTo>
                  <a:pt x="123" y="50"/>
                </a:lnTo>
                <a:lnTo>
                  <a:pt x="121" y="50"/>
                </a:lnTo>
                <a:lnTo>
                  <a:pt x="123" y="50"/>
                </a:lnTo>
                <a:lnTo>
                  <a:pt x="121" y="50"/>
                </a:lnTo>
                <a:lnTo>
                  <a:pt x="120" y="50"/>
                </a:lnTo>
                <a:lnTo>
                  <a:pt x="121" y="50"/>
                </a:lnTo>
                <a:lnTo>
                  <a:pt x="121" y="48"/>
                </a:lnTo>
                <a:lnTo>
                  <a:pt x="120" y="48"/>
                </a:lnTo>
                <a:lnTo>
                  <a:pt x="121" y="48"/>
                </a:lnTo>
                <a:lnTo>
                  <a:pt x="121" y="46"/>
                </a:lnTo>
                <a:lnTo>
                  <a:pt x="120" y="46"/>
                </a:lnTo>
                <a:lnTo>
                  <a:pt x="120" y="48"/>
                </a:lnTo>
                <a:lnTo>
                  <a:pt x="120" y="46"/>
                </a:lnTo>
                <a:lnTo>
                  <a:pt x="120" y="45"/>
                </a:lnTo>
                <a:lnTo>
                  <a:pt x="121" y="45"/>
                </a:lnTo>
                <a:lnTo>
                  <a:pt x="121" y="46"/>
                </a:lnTo>
                <a:lnTo>
                  <a:pt x="121" y="45"/>
                </a:lnTo>
                <a:lnTo>
                  <a:pt x="121" y="46"/>
                </a:lnTo>
                <a:lnTo>
                  <a:pt x="123" y="46"/>
                </a:lnTo>
                <a:lnTo>
                  <a:pt x="123" y="48"/>
                </a:lnTo>
                <a:lnTo>
                  <a:pt x="125" y="48"/>
                </a:lnTo>
                <a:lnTo>
                  <a:pt x="126" y="48"/>
                </a:lnTo>
                <a:lnTo>
                  <a:pt x="126" y="46"/>
                </a:lnTo>
                <a:lnTo>
                  <a:pt x="126" y="48"/>
                </a:lnTo>
                <a:lnTo>
                  <a:pt x="126" y="46"/>
                </a:lnTo>
                <a:lnTo>
                  <a:pt x="128" y="46"/>
                </a:lnTo>
                <a:lnTo>
                  <a:pt x="128" y="45"/>
                </a:lnTo>
                <a:lnTo>
                  <a:pt x="130" y="45"/>
                </a:lnTo>
                <a:lnTo>
                  <a:pt x="131" y="45"/>
                </a:lnTo>
                <a:lnTo>
                  <a:pt x="131" y="46"/>
                </a:lnTo>
                <a:lnTo>
                  <a:pt x="133" y="46"/>
                </a:lnTo>
                <a:lnTo>
                  <a:pt x="133" y="45"/>
                </a:lnTo>
                <a:lnTo>
                  <a:pt x="135" y="45"/>
                </a:lnTo>
                <a:lnTo>
                  <a:pt x="135" y="43"/>
                </a:lnTo>
                <a:lnTo>
                  <a:pt x="135" y="41"/>
                </a:lnTo>
                <a:lnTo>
                  <a:pt x="133" y="41"/>
                </a:lnTo>
                <a:lnTo>
                  <a:pt x="133" y="40"/>
                </a:lnTo>
                <a:lnTo>
                  <a:pt x="135" y="40"/>
                </a:lnTo>
                <a:lnTo>
                  <a:pt x="135" y="41"/>
                </a:lnTo>
                <a:lnTo>
                  <a:pt x="135" y="40"/>
                </a:lnTo>
                <a:lnTo>
                  <a:pt x="136" y="40"/>
                </a:lnTo>
                <a:lnTo>
                  <a:pt x="138" y="40"/>
                </a:lnTo>
                <a:lnTo>
                  <a:pt x="140" y="40"/>
                </a:lnTo>
                <a:lnTo>
                  <a:pt x="138" y="40"/>
                </a:lnTo>
                <a:lnTo>
                  <a:pt x="140" y="40"/>
                </a:lnTo>
                <a:lnTo>
                  <a:pt x="141" y="41"/>
                </a:lnTo>
                <a:lnTo>
                  <a:pt x="141" y="43"/>
                </a:lnTo>
                <a:lnTo>
                  <a:pt x="141" y="41"/>
                </a:lnTo>
                <a:lnTo>
                  <a:pt x="143" y="41"/>
                </a:lnTo>
                <a:lnTo>
                  <a:pt x="143" y="43"/>
                </a:lnTo>
                <a:lnTo>
                  <a:pt x="145" y="41"/>
                </a:lnTo>
                <a:lnTo>
                  <a:pt x="145" y="40"/>
                </a:lnTo>
                <a:lnTo>
                  <a:pt x="147" y="40"/>
                </a:lnTo>
                <a:lnTo>
                  <a:pt x="148" y="40"/>
                </a:lnTo>
                <a:lnTo>
                  <a:pt x="150" y="40"/>
                </a:lnTo>
                <a:lnTo>
                  <a:pt x="150" y="41"/>
                </a:lnTo>
                <a:lnTo>
                  <a:pt x="152" y="41"/>
                </a:lnTo>
                <a:lnTo>
                  <a:pt x="152" y="40"/>
                </a:lnTo>
                <a:lnTo>
                  <a:pt x="153" y="40"/>
                </a:lnTo>
                <a:lnTo>
                  <a:pt x="155" y="40"/>
                </a:lnTo>
                <a:lnTo>
                  <a:pt x="155" y="38"/>
                </a:lnTo>
                <a:lnTo>
                  <a:pt x="157" y="38"/>
                </a:lnTo>
                <a:lnTo>
                  <a:pt x="157" y="36"/>
                </a:lnTo>
                <a:lnTo>
                  <a:pt x="158" y="36"/>
                </a:lnTo>
                <a:lnTo>
                  <a:pt x="158" y="35"/>
                </a:lnTo>
                <a:lnTo>
                  <a:pt x="160" y="35"/>
                </a:lnTo>
                <a:lnTo>
                  <a:pt x="160" y="33"/>
                </a:lnTo>
                <a:lnTo>
                  <a:pt x="160" y="31"/>
                </a:lnTo>
                <a:lnTo>
                  <a:pt x="162" y="31"/>
                </a:lnTo>
                <a:lnTo>
                  <a:pt x="163" y="31"/>
                </a:lnTo>
                <a:lnTo>
                  <a:pt x="165" y="31"/>
                </a:lnTo>
                <a:lnTo>
                  <a:pt x="167" y="30"/>
                </a:lnTo>
                <a:lnTo>
                  <a:pt x="167" y="28"/>
                </a:lnTo>
                <a:lnTo>
                  <a:pt x="168" y="28"/>
                </a:lnTo>
                <a:lnTo>
                  <a:pt x="168" y="30"/>
                </a:lnTo>
                <a:lnTo>
                  <a:pt x="170" y="30"/>
                </a:lnTo>
                <a:lnTo>
                  <a:pt x="172" y="30"/>
                </a:lnTo>
                <a:lnTo>
                  <a:pt x="172" y="28"/>
                </a:lnTo>
                <a:lnTo>
                  <a:pt x="172" y="30"/>
                </a:lnTo>
                <a:lnTo>
                  <a:pt x="173" y="30"/>
                </a:lnTo>
                <a:lnTo>
                  <a:pt x="175" y="30"/>
                </a:lnTo>
                <a:lnTo>
                  <a:pt x="177" y="30"/>
                </a:lnTo>
                <a:lnTo>
                  <a:pt x="177" y="28"/>
                </a:lnTo>
                <a:lnTo>
                  <a:pt x="177" y="26"/>
                </a:lnTo>
                <a:lnTo>
                  <a:pt x="177" y="25"/>
                </a:lnTo>
                <a:lnTo>
                  <a:pt x="178" y="25"/>
                </a:lnTo>
                <a:lnTo>
                  <a:pt x="178" y="23"/>
                </a:lnTo>
                <a:lnTo>
                  <a:pt x="180" y="25"/>
                </a:lnTo>
                <a:lnTo>
                  <a:pt x="180" y="23"/>
                </a:lnTo>
                <a:lnTo>
                  <a:pt x="180" y="21"/>
                </a:lnTo>
                <a:lnTo>
                  <a:pt x="182" y="21"/>
                </a:lnTo>
                <a:lnTo>
                  <a:pt x="183" y="21"/>
                </a:lnTo>
                <a:lnTo>
                  <a:pt x="185" y="21"/>
                </a:lnTo>
                <a:lnTo>
                  <a:pt x="187" y="21"/>
                </a:lnTo>
                <a:lnTo>
                  <a:pt x="187" y="20"/>
                </a:lnTo>
                <a:lnTo>
                  <a:pt x="188" y="20"/>
                </a:lnTo>
                <a:close/>
                <a:moveTo>
                  <a:pt x="198" y="25"/>
                </a:moveTo>
                <a:lnTo>
                  <a:pt x="197" y="25"/>
                </a:lnTo>
                <a:lnTo>
                  <a:pt x="198" y="25"/>
                </a:lnTo>
                <a:close/>
                <a:moveTo>
                  <a:pt x="227" y="16"/>
                </a:moveTo>
                <a:lnTo>
                  <a:pt x="227" y="18"/>
                </a:lnTo>
                <a:lnTo>
                  <a:pt x="227" y="16"/>
                </a:lnTo>
                <a:close/>
                <a:moveTo>
                  <a:pt x="245" y="8"/>
                </a:moveTo>
                <a:lnTo>
                  <a:pt x="247" y="8"/>
                </a:lnTo>
                <a:lnTo>
                  <a:pt x="247" y="10"/>
                </a:lnTo>
                <a:lnTo>
                  <a:pt x="245" y="10"/>
                </a:lnTo>
                <a:lnTo>
                  <a:pt x="245" y="8"/>
                </a:lnTo>
                <a:close/>
                <a:moveTo>
                  <a:pt x="247" y="8"/>
                </a:moveTo>
                <a:lnTo>
                  <a:pt x="248" y="8"/>
                </a:lnTo>
                <a:lnTo>
                  <a:pt x="250" y="8"/>
                </a:lnTo>
                <a:lnTo>
                  <a:pt x="250" y="10"/>
                </a:lnTo>
                <a:lnTo>
                  <a:pt x="252" y="10"/>
                </a:lnTo>
                <a:lnTo>
                  <a:pt x="252" y="11"/>
                </a:lnTo>
                <a:lnTo>
                  <a:pt x="252" y="10"/>
                </a:lnTo>
                <a:lnTo>
                  <a:pt x="252" y="11"/>
                </a:lnTo>
                <a:lnTo>
                  <a:pt x="253" y="11"/>
                </a:lnTo>
                <a:lnTo>
                  <a:pt x="255" y="13"/>
                </a:lnTo>
                <a:lnTo>
                  <a:pt x="255" y="15"/>
                </a:lnTo>
                <a:lnTo>
                  <a:pt x="255" y="13"/>
                </a:lnTo>
                <a:lnTo>
                  <a:pt x="257" y="13"/>
                </a:lnTo>
                <a:lnTo>
                  <a:pt x="257" y="15"/>
                </a:lnTo>
                <a:lnTo>
                  <a:pt x="255" y="15"/>
                </a:lnTo>
                <a:lnTo>
                  <a:pt x="257" y="15"/>
                </a:lnTo>
                <a:lnTo>
                  <a:pt x="257" y="16"/>
                </a:lnTo>
                <a:lnTo>
                  <a:pt x="258" y="16"/>
                </a:lnTo>
                <a:lnTo>
                  <a:pt x="258" y="18"/>
                </a:lnTo>
                <a:lnTo>
                  <a:pt x="258" y="20"/>
                </a:lnTo>
                <a:lnTo>
                  <a:pt x="258" y="21"/>
                </a:lnTo>
                <a:lnTo>
                  <a:pt x="257" y="21"/>
                </a:lnTo>
                <a:lnTo>
                  <a:pt x="257" y="20"/>
                </a:lnTo>
                <a:lnTo>
                  <a:pt x="257" y="21"/>
                </a:lnTo>
                <a:lnTo>
                  <a:pt x="258" y="21"/>
                </a:lnTo>
                <a:lnTo>
                  <a:pt x="258" y="23"/>
                </a:lnTo>
                <a:lnTo>
                  <a:pt x="258" y="21"/>
                </a:lnTo>
                <a:lnTo>
                  <a:pt x="260" y="21"/>
                </a:lnTo>
                <a:lnTo>
                  <a:pt x="258" y="20"/>
                </a:lnTo>
                <a:lnTo>
                  <a:pt x="260" y="20"/>
                </a:lnTo>
                <a:lnTo>
                  <a:pt x="260" y="21"/>
                </a:lnTo>
                <a:lnTo>
                  <a:pt x="262" y="21"/>
                </a:lnTo>
                <a:lnTo>
                  <a:pt x="262" y="23"/>
                </a:lnTo>
                <a:lnTo>
                  <a:pt x="262" y="25"/>
                </a:lnTo>
                <a:lnTo>
                  <a:pt x="262" y="26"/>
                </a:lnTo>
                <a:lnTo>
                  <a:pt x="263" y="26"/>
                </a:lnTo>
                <a:lnTo>
                  <a:pt x="263" y="28"/>
                </a:lnTo>
                <a:lnTo>
                  <a:pt x="263" y="30"/>
                </a:lnTo>
                <a:lnTo>
                  <a:pt x="263" y="28"/>
                </a:lnTo>
                <a:lnTo>
                  <a:pt x="263" y="30"/>
                </a:lnTo>
                <a:lnTo>
                  <a:pt x="263" y="28"/>
                </a:lnTo>
                <a:lnTo>
                  <a:pt x="262" y="28"/>
                </a:lnTo>
                <a:lnTo>
                  <a:pt x="263" y="28"/>
                </a:lnTo>
                <a:lnTo>
                  <a:pt x="262" y="28"/>
                </a:lnTo>
                <a:lnTo>
                  <a:pt x="262" y="26"/>
                </a:lnTo>
                <a:lnTo>
                  <a:pt x="260" y="26"/>
                </a:lnTo>
                <a:lnTo>
                  <a:pt x="260" y="25"/>
                </a:lnTo>
                <a:lnTo>
                  <a:pt x="260" y="26"/>
                </a:lnTo>
                <a:lnTo>
                  <a:pt x="260" y="28"/>
                </a:lnTo>
                <a:lnTo>
                  <a:pt x="260" y="30"/>
                </a:lnTo>
                <a:lnTo>
                  <a:pt x="262" y="30"/>
                </a:lnTo>
                <a:lnTo>
                  <a:pt x="262" y="31"/>
                </a:lnTo>
                <a:lnTo>
                  <a:pt x="260" y="31"/>
                </a:lnTo>
                <a:lnTo>
                  <a:pt x="258" y="31"/>
                </a:lnTo>
                <a:lnTo>
                  <a:pt x="258" y="30"/>
                </a:lnTo>
                <a:lnTo>
                  <a:pt x="257" y="30"/>
                </a:lnTo>
                <a:lnTo>
                  <a:pt x="255" y="30"/>
                </a:lnTo>
                <a:lnTo>
                  <a:pt x="255" y="28"/>
                </a:lnTo>
                <a:lnTo>
                  <a:pt x="253" y="28"/>
                </a:lnTo>
                <a:lnTo>
                  <a:pt x="252" y="28"/>
                </a:lnTo>
                <a:lnTo>
                  <a:pt x="252" y="26"/>
                </a:lnTo>
                <a:lnTo>
                  <a:pt x="250" y="26"/>
                </a:lnTo>
                <a:lnTo>
                  <a:pt x="248" y="26"/>
                </a:lnTo>
                <a:lnTo>
                  <a:pt x="247" y="26"/>
                </a:lnTo>
                <a:lnTo>
                  <a:pt x="247" y="25"/>
                </a:lnTo>
                <a:lnTo>
                  <a:pt x="245" y="25"/>
                </a:lnTo>
                <a:lnTo>
                  <a:pt x="245" y="23"/>
                </a:lnTo>
                <a:lnTo>
                  <a:pt x="243" y="23"/>
                </a:lnTo>
                <a:lnTo>
                  <a:pt x="242" y="23"/>
                </a:lnTo>
                <a:lnTo>
                  <a:pt x="243" y="23"/>
                </a:lnTo>
                <a:lnTo>
                  <a:pt x="243" y="25"/>
                </a:lnTo>
                <a:lnTo>
                  <a:pt x="242" y="25"/>
                </a:lnTo>
                <a:lnTo>
                  <a:pt x="240" y="25"/>
                </a:lnTo>
                <a:lnTo>
                  <a:pt x="240" y="23"/>
                </a:lnTo>
                <a:lnTo>
                  <a:pt x="238" y="23"/>
                </a:lnTo>
                <a:lnTo>
                  <a:pt x="237" y="23"/>
                </a:lnTo>
                <a:lnTo>
                  <a:pt x="235" y="23"/>
                </a:lnTo>
                <a:lnTo>
                  <a:pt x="235" y="21"/>
                </a:lnTo>
                <a:lnTo>
                  <a:pt x="233" y="21"/>
                </a:lnTo>
                <a:lnTo>
                  <a:pt x="232" y="21"/>
                </a:lnTo>
                <a:lnTo>
                  <a:pt x="232" y="20"/>
                </a:lnTo>
                <a:lnTo>
                  <a:pt x="230" y="20"/>
                </a:lnTo>
                <a:lnTo>
                  <a:pt x="228" y="18"/>
                </a:lnTo>
                <a:lnTo>
                  <a:pt x="228" y="20"/>
                </a:lnTo>
                <a:lnTo>
                  <a:pt x="230" y="20"/>
                </a:lnTo>
                <a:lnTo>
                  <a:pt x="228" y="20"/>
                </a:lnTo>
                <a:lnTo>
                  <a:pt x="228" y="18"/>
                </a:lnTo>
                <a:lnTo>
                  <a:pt x="228" y="20"/>
                </a:lnTo>
                <a:lnTo>
                  <a:pt x="228" y="18"/>
                </a:lnTo>
                <a:lnTo>
                  <a:pt x="227" y="18"/>
                </a:lnTo>
                <a:lnTo>
                  <a:pt x="228" y="18"/>
                </a:lnTo>
                <a:lnTo>
                  <a:pt x="228" y="16"/>
                </a:lnTo>
                <a:lnTo>
                  <a:pt x="228" y="15"/>
                </a:lnTo>
                <a:lnTo>
                  <a:pt x="230" y="15"/>
                </a:lnTo>
                <a:lnTo>
                  <a:pt x="232" y="15"/>
                </a:lnTo>
                <a:lnTo>
                  <a:pt x="232" y="13"/>
                </a:lnTo>
                <a:lnTo>
                  <a:pt x="233" y="13"/>
                </a:lnTo>
                <a:lnTo>
                  <a:pt x="235" y="13"/>
                </a:lnTo>
                <a:lnTo>
                  <a:pt x="235" y="11"/>
                </a:lnTo>
                <a:lnTo>
                  <a:pt x="237" y="11"/>
                </a:lnTo>
                <a:lnTo>
                  <a:pt x="238" y="11"/>
                </a:lnTo>
                <a:lnTo>
                  <a:pt x="237" y="11"/>
                </a:lnTo>
                <a:lnTo>
                  <a:pt x="238" y="11"/>
                </a:lnTo>
                <a:lnTo>
                  <a:pt x="240" y="11"/>
                </a:lnTo>
                <a:lnTo>
                  <a:pt x="240" y="10"/>
                </a:lnTo>
                <a:lnTo>
                  <a:pt x="242" y="10"/>
                </a:lnTo>
                <a:lnTo>
                  <a:pt x="243" y="10"/>
                </a:lnTo>
                <a:lnTo>
                  <a:pt x="245" y="10"/>
                </a:lnTo>
                <a:lnTo>
                  <a:pt x="247" y="10"/>
                </a:lnTo>
                <a:lnTo>
                  <a:pt x="247" y="11"/>
                </a:lnTo>
                <a:lnTo>
                  <a:pt x="247" y="10"/>
                </a:lnTo>
                <a:lnTo>
                  <a:pt x="247" y="8"/>
                </a:lnTo>
                <a:close/>
                <a:moveTo>
                  <a:pt x="235" y="6"/>
                </a:moveTo>
                <a:lnTo>
                  <a:pt x="237" y="6"/>
                </a:lnTo>
                <a:lnTo>
                  <a:pt x="237" y="8"/>
                </a:lnTo>
                <a:lnTo>
                  <a:pt x="235" y="8"/>
                </a:lnTo>
                <a:lnTo>
                  <a:pt x="237" y="8"/>
                </a:lnTo>
                <a:lnTo>
                  <a:pt x="235" y="8"/>
                </a:lnTo>
                <a:lnTo>
                  <a:pt x="235" y="10"/>
                </a:lnTo>
                <a:lnTo>
                  <a:pt x="233" y="10"/>
                </a:lnTo>
                <a:lnTo>
                  <a:pt x="233" y="8"/>
                </a:lnTo>
                <a:lnTo>
                  <a:pt x="235" y="6"/>
                </a:lnTo>
                <a:lnTo>
                  <a:pt x="233" y="6"/>
                </a:lnTo>
                <a:lnTo>
                  <a:pt x="235" y="6"/>
                </a:lnTo>
                <a:close/>
                <a:moveTo>
                  <a:pt x="217" y="0"/>
                </a:moveTo>
                <a:lnTo>
                  <a:pt x="218" y="0"/>
                </a:lnTo>
                <a:lnTo>
                  <a:pt x="218" y="1"/>
                </a:lnTo>
                <a:lnTo>
                  <a:pt x="220" y="1"/>
                </a:lnTo>
                <a:lnTo>
                  <a:pt x="222" y="1"/>
                </a:lnTo>
                <a:lnTo>
                  <a:pt x="222" y="3"/>
                </a:lnTo>
                <a:lnTo>
                  <a:pt x="223" y="3"/>
                </a:lnTo>
                <a:lnTo>
                  <a:pt x="225" y="3"/>
                </a:lnTo>
                <a:lnTo>
                  <a:pt x="227" y="3"/>
                </a:lnTo>
                <a:lnTo>
                  <a:pt x="227" y="1"/>
                </a:lnTo>
                <a:lnTo>
                  <a:pt x="227" y="3"/>
                </a:lnTo>
                <a:lnTo>
                  <a:pt x="228" y="3"/>
                </a:lnTo>
                <a:lnTo>
                  <a:pt x="227" y="3"/>
                </a:lnTo>
                <a:lnTo>
                  <a:pt x="227" y="5"/>
                </a:lnTo>
                <a:lnTo>
                  <a:pt x="227" y="6"/>
                </a:lnTo>
                <a:lnTo>
                  <a:pt x="227" y="8"/>
                </a:lnTo>
                <a:lnTo>
                  <a:pt x="228" y="10"/>
                </a:lnTo>
                <a:lnTo>
                  <a:pt x="230" y="11"/>
                </a:lnTo>
                <a:lnTo>
                  <a:pt x="228" y="11"/>
                </a:lnTo>
                <a:lnTo>
                  <a:pt x="228" y="13"/>
                </a:lnTo>
                <a:lnTo>
                  <a:pt x="227" y="13"/>
                </a:lnTo>
                <a:lnTo>
                  <a:pt x="227" y="11"/>
                </a:lnTo>
                <a:lnTo>
                  <a:pt x="225" y="11"/>
                </a:lnTo>
                <a:lnTo>
                  <a:pt x="225" y="13"/>
                </a:lnTo>
                <a:lnTo>
                  <a:pt x="223" y="15"/>
                </a:lnTo>
                <a:lnTo>
                  <a:pt x="222" y="15"/>
                </a:lnTo>
                <a:lnTo>
                  <a:pt x="223" y="15"/>
                </a:lnTo>
                <a:lnTo>
                  <a:pt x="222" y="15"/>
                </a:lnTo>
                <a:lnTo>
                  <a:pt x="220" y="15"/>
                </a:lnTo>
                <a:lnTo>
                  <a:pt x="220" y="13"/>
                </a:lnTo>
                <a:lnTo>
                  <a:pt x="220" y="15"/>
                </a:lnTo>
                <a:lnTo>
                  <a:pt x="218" y="13"/>
                </a:lnTo>
                <a:lnTo>
                  <a:pt x="220" y="13"/>
                </a:lnTo>
                <a:lnTo>
                  <a:pt x="218" y="13"/>
                </a:lnTo>
                <a:lnTo>
                  <a:pt x="218" y="11"/>
                </a:lnTo>
                <a:lnTo>
                  <a:pt x="217" y="11"/>
                </a:lnTo>
                <a:lnTo>
                  <a:pt x="217" y="13"/>
                </a:lnTo>
                <a:lnTo>
                  <a:pt x="215" y="13"/>
                </a:lnTo>
                <a:lnTo>
                  <a:pt x="213" y="13"/>
                </a:lnTo>
                <a:lnTo>
                  <a:pt x="212" y="13"/>
                </a:lnTo>
                <a:lnTo>
                  <a:pt x="212" y="11"/>
                </a:lnTo>
                <a:lnTo>
                  <a:pt x="212" y="10"/>
                </a:lnTo>
                <a:lnTo>
                  <a:pt x="212" y="8"/>
                </a:lnTo>
                <a:lnTo>
                  <a:pt x="210" y="8"/>
                </a:lnTo>
                <a:lnTo>
                  <a:pt x="210" y="6"/>
                </a:lnTo>
                <a:lnTo>
                  <a:pt x="210" y="8"/>
                </a:lnTo>
                <a:lnTo>
                  <a:pt x="210" y="10"/>
                </a:lnTo>
                <a:lnTo>
                  <a:pt x="210" y="11"/>
                </a:lnTo>
                <a:lnTo>
                  <a:pt x="210" y="13"/>
                </a:lnTo>
                <a:lnTo>
                  <a:pt x="208" y="13"/>
                </a:lnTo>
                <a:lnTo>
                  <a:pt x="207" y="13"/>
                </a:lnTo>
                <a:lnTo>
                  <a:pt x="207" y="11"/>
                </a:lnTo>
                <a:lnTo>
                  <a:pt x="207" y="13"/>
                </a:lnTo>
                <a:lnTo>
                  <a:pt x="207" y="11"/>
                </a:lnTo>
                <a:lnTo>
                  <a:pt x="205" y="11"/>
                </a:lnTo>
                <a:lnTo>
                  <a:pt x="203" y="11"/>
                </a:lnTo>
                <a:lnTo>
                  <a:pt x="202" y="11"/>
                </a:lnTo>
                <a:lnTo>
                  <a:pt x="202" y="10"/>
                </a:lnTo>
                <a:lnTo>
                  <a:pt x="200" y="10"/>
                </a:lnTo>
                <a:lnTo>
                  <a:pt x="200" y="8"/>
                </a:lnTo>
                <a:lnTo>
                  <a:pt x="200" y="10"/>
                </a:lnTo>
                <a:lnTo>
                  <a:pt x="200" y="8"/>
                </a:lnTo>
                <a:lnTo>
                  <a:pt x="202" y="8"/>
                </a:lnTo>
                <a:lnTo>
                  <a:pt x="202" y="6"/>
                </a:lnTo>
                <a:lnTo>
                  <a:pt x="203" y="6"/>
                </a:lnTo>
                <a:lnTo>
                  <a:pt x="202" y="8"/>
                </a:lnTo>
                <a:lnTo>
                  <a:pt x="203" y="8"/>
                </a:lnTo>
                <a:lnTo>
                  <a:pt x="203" y="6"/>
                </a:lnTo>
                <a:lnTo>
                  <a:pt x="205" y="6"/>
                </a:lnTo>
                <a:lnTo>
                  <a:pt x="207" y="6"/>
                </a:lnTo>
                <a:lnTo>
                  <a:pt x="207" y="5"/>
                </a:lnTo>
                <a:lnTo>
                  <a:pt x="208" y="6"/>
                </a:lnTo>
                <a:lnTo>
                  <a:pt x="210" y="6"/>
                </a:lnTo>
                <a:lnTo>
                  <a:pt x="210" y="5"/>
                </a:lnTo>
                <a:lnTo>
                  <a:pt x="212" y="5"/>
                </a:lnTo>
                <a:lnTo>
                  <a:pt x="213" y="3"/>
                </a:lnTo>
                <a:lnTo>
                  <a:pt x="213" y="1"/>
                </a:lnTo>
                <a:lnTo>
                  <a:pt x="215" y="1"/>
                </a:lnTo>
                <a:lnTo>
                  <a:pt x="217" y="1"/>
                </a:lnTo>
                <a:lnTo>
                  <a:pt x="217" y="0"/>
                </a:lnTo>
                <a:close/>
              </a:path>
            </a:pathLst>
          </a:custGeom>
          <a:solidFill>
            <a:srgbClr val="5CBDB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4"/>
          <p:cNvSpPr>
            <a:spLocks/>
          </p:cNvSpPr>
          <p:nvPr/>
        </p:nvSpPr>
        <p:spPr bwMode="auto">
          <a:xfrm>
            <a:off x="5462588" y="6254751"/>
            <a:ext cx="60325" cy="52388"/>
          </a:xfrm>
          <a:custGeom>
            <a:avLst/>
            <a:gdLst/>
            <a:ahLst/>
            <a:cxnLst>
              <a:cxn ang="0">
                <a:pos x="20" y="3"/>
              </a:cxn>
              <a:cxn ang="0">
                <a:pos x="22" y="5"/>
              </a:cxn>
              <a:cxn ang="0">
                <a:pos x="22" y="5"/>
              </a:cxn>
              <a:cxn ang="0">
                <a:pos x="20" y="6"/>
              </a:cxn>
              <a:cxn ang="0">
                <a:pos x="20" y="10"/>
              </a:cxn>
              <a:cxn ang="0">
                <a:pos x="22" y="11"/>
              </a:cxn>
              <a:cxn ang="0">
                <a:pos x="23" y="13"/>
              </a:cxn>
              <a:cxn ang="0">
                <a:pos x="25" y="15"/>
              </a:cxn>
              <a:cxn ang="0">
                <a:pos x="27" y="16"/>
              </a:cxn>
              <a:cxn ang="0">
                <a:pos x="28" y="16"/>
              </a:cxn>
              <a:cxn ang="0">
                <a:pos x="28" y="16"/>
              </a:cxn>
              <a:cxn ang="0">
                <a:pos x="32" y="16"/>
              </a:cxn>
              <a:cxn ang="0">
                <a:pos x="32" y="20"/>
              </a:cxn>
              <a:cxn ang="0">
                <a:pos x="32" y="23"/>
              </a:cxn>
              <a:cxn ang="0">
                <a:pos x="35" y="23"/>
              </a:cxn>
              <a:cxn ang="0">
                <a:pos x="37" y="25"/>
              </a:cxn>
              <a:cxn ang="0">
                <a:pos x="38" y="26"/>
              </a:cxn>
              <a:cxn ang="0">
                <a:pos x="38" y="30"/>
              </a:cxn>
              <a:cxn ang="0">
                <a:pos x="38" y="30"/>
              </a:cxn>
              <a:cxn ang="0">
                <a:pos x="35" y="30"/>
              </a:cxn>
              <a:cxn ang="0">
                <a:pos x="35" y="26"/>
              </a:cxn>
              <a:cxn ang="0">
                <a:pos x="33" y="28"/>
              </a:cxn>
              <a:cxn ang="0">
                <a:pos x="32" y="26"/>
              </a:cxn>
              <a:cxn ang="0">
                <a:pos x="30" y="25"/>
              </a:cxn>
              <a:cxn ang="0">
                <a:pos x="28" y="26"/>
              </a:cxn>
              <a:cxn ang="0">
                <a:pos x="28" y="30"/>
              </a:cxn>
              <a:cxn ang="0">
                <a:pos x="28" y="33"/>
              </a:cxn>
              <a:cxn ang="0">
                <a:pos x="27" y="31"/>
              </a:cxn>
              <a:cxn ang="0">
                <a:pos x="25" y="30"/>
              </a:cxn>
              <a:cxn ang="0">
                <a:pos x="22" y="30"/>
              </a:cxn>
              <a:cxn ang="0">
                <a:pos x="18" y="30"/>
              </a:cxn>
              <a:cxn ang="0">
                <a:pos x="17" y="31"/>
              </a:cxn>
              <a:cxn ang="0">
                <a:pos x="15" y="30"/>
              </a:cxn>
              <a:cxn ang="0">
                <a:pos x="12" y="30"/>
              </a:cxn>
              <a:cxn ang="0">
                <a:pos x="10" y="26"/>
              </a:cxn>
              <a:cxn ang="0">
                <a:pos x="12" y="28"/>
              </a:cxn>
              <a:cxn ang="0">
                <a:pos x="10" y="26"/>
              </a:cxn>
              <a:cxn ang="0">
                <a:pos x="10" y="26"/>
              </a:cxn>
              <a:cxn ang="0">
                <a:pos x="10" y="23"/>
              </a:cxn>
              <a:cxn ang="0">
                <a:pos x="8" y="23"/>
              </a:cxn>
              <a:cxn ang="0">
                <a:pos x="7" y="25"/>
              </a:cxn>
              <a:cxn ang="0">
                <a:pos x="3" y="25"/>
              </a:cxn>
              <a:cxn ang="0">
                <a:pos x="3" y="25"/>
              </a:cxn>
              <a:cxn ang="0">
                <a:pos x="3" y="21"/>
              </a:cxn>
              <a:cxn ang="0">
                <a:pos x="3" y="16"/>
              </a:cxn>
              <a:cxn ang="0">
                <a:pos x="3" y="13"/>
              </a:cxn>
              <a:cxn ang="0">
                <a:pos x="2" y="11"/>
              </a:cxn>
              <a:cxn ang="0">
                <a:pos x="0" y="10"/>
              </a:cxn>
              <a:cxn ang="0">
                <a:pos x="0" y="3"/>
              </a:cxn>
              <a:cxn ang="0">
                <a:pos x="0" y="3"/>
              </a:cxn>
              <a:cxn ang="0">
                <a:pos x="2" y="0"/>
              </a:cxn>
              <a:cxn ang="0">
                <a:pos x="3" y="1"/>
              </a:cxn>
              <a:cxn ang="0">
                <a:pos x="5" y="0"/>
              </a:cxn>
              <a:cxn ang="0">
                <a:pos x="7" y="1"/>
              </a:cxn>
              <a:cxn ang="0">
                <a:pos x="12" y="1"/>
              </a:cxn>
              <a:cxn ang="0">
                <a:pos x="15" y="1"/>
              </a:cxn>
              <a:cxn ang="0">
                <a:pos x="18" y="1"/>
              </a:cxn>
            </a:cxnLst>
            <a:rect l="0" t="0" r="r" b="b"/>
            <a:pathLst>
              <a:path w="38" h="33">
                <a:moveTo>
                  <a:pt x="20" y="1"/>
                </a:moveTo>
                <a:lnTo>
                  <a:pt x="20" y="3"/>
                </a:lnTo>
                <a:lnTo>
                  <a:pt x="22" y="3"/>
                </a:lnTo>
                <a:lnTo>
                  <a:pt x="22" y="5"/>
                </a:lnTo>
                <a:lnTo>
                  <a:pt x="22" y="3"/>
                </a:lnTo>
                <a:lnTo>
                  <a:pt x="22" y="5"/>
                </a:lnTo>
                <a:lnTo>
                  <a:pt x="20" y="5"/>
                </a:lnTo>
                <a:lnTo>
                  <a:pt x="20" y="6"/>
                </a:lnTo>
                <a:lnTo>
                  <a:pt x="20" y="8"/>
                </a:lnTo>
                <a:lnTo>
                  <a:pt x="20" y="10"/>
                </a:lnTo>
                <a:lnTo>
                  <a:pt x="20" y="11"/>
                </a:lnTo>
                <a:lnTo>
                  <a:pt x="22" y="11"/>
                </a:lnTo>
                <a:lnTo>
                  <a:pt x="22" y="13"/>
                </a:lnTo>
                <a:lnTo>
                  <a:pt x="23" y="13"/>
                </a:lnTo>
                <a:lnTo>
                  <a:pt x="23" y="15"/>
                </a:lnTo>
                <a:lnTo>
                  <a:pt x="25" y="15"/>
                </a:lnTo>
                <a:lnTo>
                  <a:pt x="25" y="16"/>
                </a:lnTo>
                <a:lnTo>
                  <a:pt x="27" y="16"/>
                </a:lnTo>
                <a:lnTo>
                  <a:pt x="28" y="18"/>
                </a:lnTo>
                <a:lnTo>
                  <a:pt x="28" y="16"/>
                </a:lnTo>
                <a:lnTo>
                  <a:pt x="28" y="18"/>
                </a:lnTo>
                <a:lnTo>
                  <a:pt x="28" y="16"/>
                </a:lnTo>
                <a:lnTo>
                  <a:pt x="30" y="16"/>
                </a:lnTo>
                <a:lnTo>
                  <a:pt x="32" y="16"/>
                </a:lnTo>
                <a:lnTo>
                  <a:pt x="32" y="18"/>
                </a:lnTo>
                <a:lnTo>
                  <a:pt x="32" y="20"/>
                </a:lnTo>
                <a:lnTo>
                  <a:pt x="32" y="21"/>
                </a:lnTo>
                <a:lnTo>
                  <a:pt x="32" y="23"/>
                </a:lnTo>
                <a:lnTo>
                  <a:pt x="33" y="23"/>
                </a:lnTo>
                <a:lnTo>
                  <a:pt x="35" y="23"/>
                </a:lnTo>
                <a:lnTo>
                  <a:pt x="35" y="25"/>
                </a:lnTo>
                <a:lnTo>
                  <a:pt x="37" y="25"/>
                </a:lnTo>
                <a:lnTo>
                  <a:pt x="37" y="26"/>
                </a:lnTo>
                <a:lnTo>
                  <a:pt x="38" y="26"/>
                </a:lnTo>
                <a:lnTo>
                  <a:pt x="38" y="28"/>
                </a:lnTo>
                <a:lnTo>
                  <a:pt x="38" y="30"/>
                </a:lnTo>
                <a:lnTo>
                  <a:pt x="38" y="28"/>
                </a:lnTo>
                <a:lnTo>
                  <a:pt x="38" y="30"/>
                </a:lnTo>
                <a:lnTo>
                  <a:pt x="37" y="30"/>
                </a:lnTo>
                <a:lnTo>
                  <a:pt x="35" y="30"/>
                </a:lnTo>
                <a:lnTo>
                  <a:pt x="35" y="28"/>
                </a:lnTo>
                <a:lnTo>
                  <a:pt x="35" y="26"/>
                </a:lnTo>
                <a:lnTo>
                  <a:pt x="33" y="26"/>
                </a:lnTo>
                <a:lnTo>
                  <a:pt x="33" y="28"/>
                </a:lnTo>
                <a:lnTo>
                  <a:pt x="32" y="28"/>
                </a:lnTo>
                <a:lnTo>
                  <a:pt x="32" y="26"/>
                </a:lnTo>
                <a:lnTo>
                  <a:pt x="30" y="26"/>
                </a:lnTo>
                <a:lnTo>
                  <a:pt x="30" y="25"/>
                </a:lnTo>
                <a:lnTo>
                  <a:pt x="28" y="25"/>
                </a:lnTo>
                <a:lnTo>
                  <a:pt x="28" y="26"/>
                </a:lnTo>
                <a:lnTo>
                  <a:pt x="28" y="28"/>
                </a:lnTo>
                <a:lnTo>
                  <a:pt x="28" y="30"/>
                </a:lnTo>
                <a:lnTo>
                  <a:pt x="28" y="31"/>
                </a:lnTo>
                <a:lnTo>
                  <a:pt x="28" y="33"/>
                </a:lnTo>
                <a:lnTo>
                  <a:pt x="27" y="33"/>
                </a:lnTo>
                <a:lnTo>
                  <a:pt x="27" y="31"/>
                </a:lnTo>
                <a:lnTo>
                  <a:pt x="27" y="30"/>
                </a:lnTo>
                <a:lnTo>
                  <a:pt x="25" y="30"/>
                </a:lnTo>
                <a:lnTo>
                  <a:pt x="23" y="30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7" y="30"/>
                </a:lnTo>
                <a:lnTo>
                  <a:pt x="17" y="31"/>
                </a:lnTo>
                <a:lnTo>
                  <a:pt x="15" y="31"/>
                </a:lnTo>
                <a:lnTo>
                  <a:pt x="15" y="30"/>
                </a:lnTo>
                <a:lnTo>
                  <a:pt x="13" y="30"/>
                </a:lnTo>
                <a:lnTo>
                  <a:pt x="12" y="30"/>
                </a:lnTo>
                <a:lnTo>
                  <a:pt x="10" y="28"/>
                </a:lnTo>
                <a:lnTo>
                  <a:pt x="10" y="26"/>
                </a:lnTo>
                <a:lnTo>
                  <a:pt x="10" y="28"/>
                </a:lnTo>
                <a:lnTo>
                  <a:pt x="12" y="28"/>
                </a:lnTo>
                <a:lnTo>
                  <a:pt x="12" y="26"/>
                </a:lnTo>
                <a:lnTo>
                  <a:pt x="10" y="26"/>
                </a:lnTo>
                <a:lnTo>
                  <a:pt x="10" y="25"/>
                </a:lnTo>
                <a:lnTo>
                  <a:pt x="10" y="26"/>
                </a:lnTo>
                <a:lnTo>
                  <a:pt x="10" y="25"/>
                </a:lnTo>
                <a:lnTo>
                  <a:pt x="10" y="23"/>
                </a:lnTo>
                <a:lnTo>
                  <a:pt x="8" y="25"/>
                </a:lnTo>
                <a:lnTo>
                  <a:pt x="8" y="23"/>
                </a:lnTo>
                <a:lnTo>
                  <a:pt x="8" y="25"/>
                </a:lnTo>
                <a:lnTo>
                  <a:pt x="7" y="25"/>
                </a:lnTo>
                <a:lnTo>
                  <a:pt x="5" y="25"/>
                </a:lnTo>
                <a:lnTo>
                  <a:pt x="3" y="25"/>
                </a:lnTo>
                <a:lnTo>
                  <a:pt x="5" y="25"/>
                </a:lnTo>
                <a:lnTo>
                  <a:pt x="3" y="25"/>
                </a:lnTo>
                <a:lnTo>
                  <a:pt x="3" y="23"/>
                </a:lnTo>
                <a:lnTo>
                  <a:pt x="3" y="21"/>
                </a:lnTo>
                <a:lnTo>
                  <a:pt x="3" y="18"/>
                </a:lnTo>
                <a:lnTo>
                  <a:pt x="3" y="16"/>
                </a:lnTo>
                <a:lnTo>
                  <a:pt x="3" y="15"/>
                </a:lnTo>
                <a:lnTo>
                  <a:pt x="3" y="13"/>
                </a:lnTo>
                <a:lnTo>
                  <a:pt x="3" y="11"/>
                </a:lnTo>
                <a:lnTo>
                  <a:pt x="2" y="11"/>
                </a:lnTo>
                <a:lnTo>
                  <a:pt x="2" y="10"/>
                </a:lnTo>
                <a:lnTo>
                  <a:pt x="0" y="10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0" y="3"/>
                </a:lnTo>
                <a:lnTo>
                  <a:pt x="2" y="1"/>
                </a:ln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7" y="1"/>
                </a:lnTo>
                <a:lnTo>
                  <a:pt x="8" y="1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7" y="1"/>
                </a:lnTo>
                <a:lnTo>
                  <a:pt x="18" y="1"/>
                </a:lnTo>
                <a:lnTo>
                  <a:pt x="20" y="1"/>
                </a:lnTo>
                <a:close/>
              </a:path>
            </a:pathLst>
          </a:custGeom>
          <a:solidFill>
            <a:srgbClr val="505ED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5"/>
          <p:cNvSpPr>
            <a:spLocks/>
          </p:cNvSpPr>
          <p:nvPr/>
        </p:nvSpPr>
        <p:spPr bwMode="auto">
          <a:xfrm>
            <a:off x="5518151" y="5946776"/>
            <a:ext cx="95250" cy="76200"/>
          </a:xfrm>
          <a:custGeom>
            <a:avLst/>
            <a:gdLst/>
            <a:ahLst/>
            <a:cxnLst>
              <a:cxn ang="0">
                <a:pos x="8" y="5"/>
              </a:cxn>
              <a:cxn ang="0">
                <a:pos x="12" y="7"/>
              </a:cxn>
              <a:cxn ang="0">
                <a:pos x="15" y="10"/>
              </a:cxn>
              <a:cxn ang="0">
                <a:pos x="20" y="12"/>
              </a:cxn>
              <a:cxn ang="0">
                <a:pos x="23" y="15"/>
              </a:cxn>
              <a:cxn ang="0">
                <a:pos x="27" y="17"/>
              </a:cxn>
              <a:cxn ang="0">
                <a:pos x="32" y="15"/>
              </a:cxn>
              <a:cxn ang="0">
                <a:pos x="37" y="15"/>
              </a:cxn>
              <a:cxn ang="0">
                <a:pos x="40" y="15"/>
              </a:cxn>
              <a:cxn ang="0">
                <a:pos x="45" y="15"/>
              </a:cxn>
              <a:cxn ang="0">
                <a:pos x="50" y="17"/>
              </a:cxn>
              <a:cxn ang="0">
                <a:pos x="54" y="20"/>
              </a:cxn>
              <a:cxn ang="0">
                <a:pos x="57" y="22"/>
              </a:cxn>
              <a:cxn ang="0">
                <a:pos x="60" y="20"/>
              </a:cxn>
              <a:cxn ang="0">
                <a:pos x="59" y="23"/>
              </a:cxn>
              <a:cxn ang="0">
                <a:pos x="57" y="27"/>
              </a:cxn>
              <a:cxn ang="0">
                <a:pos x="52" y="28"/>
              </a:cxn>
              <a:cxn ang="0">
                <a:pos x="47" y="30"/>
              </a:cxn>
              <a:cxn ang="0">
                <a:pos x="44" y="33"/>
              </a:cxn>
              <a:cxn ang="0">
                <a:pos x="40" y="35"/>
              </a:cxn>
              <a:cxn ang="0">
                <a:pos x="39" y="38"/>
              </a:cxn>
              <a:cxn ang="0">
                <a:pos x="37" y="42"/>
              </a:cxn>
              <a:cxn ang="0">
                <a:pos x="35" y="45"/>
              </a:cxn>
              <a:cxn ang="0">
                <a:pos x="32" y="48"/>
              </a:cxn>
              <a:cxn ang="0">
                <a:pos x="28" y="47"/>
              </a:cxn>
              <a:cxn ang="0">
                <a:pos x="23" y="42"/>
              </a:cxn>
              <a:cxn ang="0">
                <a:pos x="18" y="40"/>
              </a:cxn>
              <a:cxn ang="0">
                <a:pos x="17" y="37"/>
              </a:cxn>
              <a:cxn ang="0">
                <a:pos x="15" y="37"/>
              </a:cxn>
              <a:cxn ang="0">
                <a:pos x="17" y="33"/>
              </a:cxn>
              <a:cxn ang="0">
                <a:pos x="17" y="28"/>
              </a:cxn>
              <a:cxn ang="0">
                <a:pos x="15" y="25"/>
              </a:cxn>
              <a:cxn ang="0">
                <a:pos x="17" y="22"/>
              </a:cxn>
              <a:cxn ang="0">
                <a:pos x="13" y="20"/>
              </a:cxn>
              <a:cxn ang="0">
                <a:pos x="17" y="22"/>
              </a:cxn>
              <a:cxn ang="0">
                <a:pos x="13" y="20"/>
              </a:cxn>
              <a:cxn ang="0">
                <a:pos x="13" y="18"/>
              </a:cxn>
              <a:cxn ang="0">
                <a:pos x="15" y="13"/>
              </a:cxn>
              <a:cxn ang="0">
                <a:pos x="12" y="12"/>
              </a:cxn>
              <a:cxn ang="0">
                <a:pos x="7" y="13"/>
              </a:cxn>
              <a:cxn ang="0">
                <a:pos x="7" y="13"/>
              </a:cxn>
              <a:cxn ang="0">
                <a:pos x="13" y="12"/>
              </a:cxn>
              <a:cxn ang="0">
                <a:pos x="10" y="8"/>
              </a:cxn>
              <a:cxn ang="0">
                <a:pos x="7" y="7"/>
              </a:cxn>
              <a:cxn ang="0">
                <a:pos x="5" y="3"/>
              </a:cxn>
              <a:cxn ang="0">
                <a:pos x="2" y="2"/>
              </a:cxn>
              <a:cxn ang="0">
                <a:pos x="2" y="0"/>
              </a:cxn>
              <a:cxn ang="0">
                <a:pos x="3" y="3"/>
              </a:cxn>
              <a:cxn ang="0">
                <a:pos x="7" y="5"/>
              </a:cxn>
              <a:cxn ang="0">
                <a:pos x="7" y="3"/>
              </a:cxn>
            </a:cxnLst>
            <a:rect l="0" t="0" r="r" b="b"/>
            <a:pathLst>
              <a:path w="60" h="48">
                <a:moveTo>
                  <a:pt x="7" y="3"/>
                </a:moveTo>
                <a:lnTo>
                  <a:pt x="8" y="3"/>
                </a:lnTo>
                <a:lnTo>
                  <a:pt x="8" y="5"/>
                </a:lnTo>
                <a:lnTo>
                  <a:pt x="10" y="5"/>
                </a:lnTo>
                <a:lnTo>
                  <a:pt x="12" y="5"/>
                </a:lnTo>
                <a:lnTo>
                  <a:pt x="12" y="7"/>
                </a:lnTo>
                <a:lnTo>
                  <a:pt x="10" y="8"/>
                </a:lnTo>
                <a:lnTo>
                  <a:pt x="13" y="10"/>
                </a:lnTo>
                <a:lnTo>
                  <a:pt x="15" y="10"/>
                </a:lnTo>
                <a:lnTo>
                  <a:pt x="17" y="12"/>
                </a:lnTo>
                <a:lnTo>
                  <a:pt x="18" y="12"/>
                </a:lnTo>
                <a:lnTo>
                  <a:pt x="20" y="12"/>
                </a:lnTo>
                <a:lnTo>
                  <a:pt x="22" y="12"/>
                </a:lnTo>
                <a:lnTo>
                  <a:pt x="23" y="13"/>
                </a:lnTo>
                <a:lnTo>
                  <a:pt x="23" y="15"/>
                </a:lnTo>
                <a:lnTo>
                  <a:pt x="25" y="15"/>
                </a:lnTo>
                <a:lnTo>
                  <a:pt x="27" y="15"/>
                </a:lnTo>
                <a:lnTo>
                  <a:pt x="27" y="17"/>
                </a:lnTo>
                <a:lnTo>
                  <a:pt x="28" y="17"/>
                </a:lnTo>
                <a:lnTo>
                  <a:pt x="30" y="15"/>
                </a:lnTo>
                <a:lnTo>
                  <a:pt x="32" y="15"/>
                </a:lnTo>
                <a:lnTo>
                  <a:pt x="33" y="15"/>
                </a:lnTo>
                <a:lnTo>
                  <a:pt x="35" y="15"/>
                </a:lnTo>
                <a:lnTo>
                  <a:pt x="37" y="15"/>
                </a:lnTo>
                <a:lnTo>
                  <a:pt x="39" y="13"/>
                </a:lnTo>
                <a:lnTo>
                  <a:pt x="39" y="15"/>
                </a:lnTo>
                <a:lnTo>
                  <a:pt x="40" y="15"/>
                </a:lnTo>
                <a:lnTo>
                  <a:pt x="42" y="15"/>
                </a:lnTo>
                <a:lnTo>
                  <a:pt x="44" y="15"/>
                </a:lnTo>
                <a:lnTo>
                  <a:pt x="45" y="15"/>
                </a:lnTo>
                <a:lnTo>
                  <a:pt x="47" y="17"/>
                </a:lnTo>
                <a:lnTo>
                  <a:pt x="49" y="17"/>
                </a:lnTo>
                <a:lnTo>
                  <a:pt x="50" y="17"/>
                </a:lnTo>
                <a:lnTo>
                  <a:pt x="50" y="18"/>
                </a:lnTo>
                <a:lnTo>
                  <a:pt x="52" y="18"/>
                </a:lnTo>
                <a:lnTo>
                  <a:pt x="54" y="20"/>
                </a:lnTo>
                <a:lnTo>
                  <a:pt x="54" y="22"/>
                </a:lnTo>
                <a:lnTo>
                  <a:pt x="55" y="22"/>
                </a:lnTo>
                <a:lnTo>
                  <a:pt x="57" y="22"/>
                </a:lnTo>
                <a:lnTo>
                  <a:pt x="59" y="20"/>
                </a:lnTo>
                <a:lnTo>
                  <a:pt x="60" y="18"/>
                </a:lnTo>
                <a:lnTo>
                  <a:pt x="60" y="20"/>
                </a:lnTo>
                <a:lnTo>
                  <a:pt x="60" y="22"/>
                </a:lnTo>
                <a:lnTo>
                  <a:pt x="60" y="23"/>
                </a:lnTo>
                <a:lnTo>
                  <a:pt x="59" y="23"/>
                </a:lnTo>
                <a:lnTo>
                  <a:pt x="59" y="25"/>
                </a:lnTo>
                <a:lnTo>
                  <a:pt x="57" y="25"/>
                </a:lnTo>
                <a:lnTo>
                  <a:pt x="57" y="27"/>
                </a:lnTo>
                <a:lnTo>
                  <a:pt x="55" y="27"/>
                </a:lnTo>
                <a:lnTo>
                  <a:pt x="54" y="28"/>
                </a:lnTo>
                <a:lnTo>
                  <a:pt x="52" y="28"/>
                </a:lnTo>
                <a:lnTo>
                  <a:pt x="52" y="30"/>
                </a:lnTo>
                <a:lnTo>
                  <a:pt x="49" y="30"/>
                </a:lnTo>
                <a:lnTo>
                  <a:pt x="47" y="30"/>
                </a:lnTo>
                <a:lnTo>
                  <a:pt x="45" y="32"/>
                </a:lnTo>
                <a:lnTo>
                  <a:pt x="44" y="32"/>
                </a:lnTo>
                <a:lnTo>
                  <a:pt x="44" y="33"/>
                </a:lnTo>
                <a:lnTo>
                  <a:pt x="42" y="33"/>
                </a:lnTo>
                <a:lnTo>
                  <a:pt x="42" y="35"/>
                </a:lnTo>
                <a:lnTo>
                  <a:pt x="40" y="35"/>
                </a:lnTo>
                <a:lnTo>
                  <a:pt x="40" y="37"/>
                </a:lnTo>
                <a:lnTo>
                  <a:pt x="39" y="37"/>
                </a:lnTo>
                <a:lnTo>
                  <a:pt x="39" y="38"/>
                </a:lnTo>
                <a:lnTo>
                  <a:pt x="37" y="38"/>
                </a:lnTo>
                <a:lnTo>
                  <a:pt x="37" y="40"/>
                </a:lnTo>
                <a:lnTo>
                  <a:pt x="37" y="42"/>
                </a:lnTo>
                <a:lnTo>
                  <a:pt x="35" y="42"/>
                </a:lnTo>
                <a:lnTo>
                  <a:pt x="35" y="43"/>
                </a:lnTo>
                <a:lnTo>
                  <a:pt x="35" y="45"/>
                </a:lnTo>
                <a:lnTo>
                  <a:pt x="35" y="47"/>
                </a:lnTo>
                <a:lnTo>
                  <a:pt x="33" y="47"/>
                </a:lnTo>
                <a:lnTo>
                  <a:pt x="32" y="48"/>
                </a:lnTo>
                <a:lnTo>
                  <a:pt x="30" y="48"/>
                </a:lnTo>
                <a:lnTo>
                  <a:pt x="30" y="47"/>
                </a:lnTo>
                <a:lnTo>
                  <a:pt x="28" y="47"/>
                </a:lnTo>
                <a:lnTo>
                  <a:pt x="27" y="43"/>
                </a:lnTo>
                <a:lnTo>
                  <a:pt x="25" y="42"/>
                </a:lnTo>
                <a:lnTo>
                  <a:pt x="23" y="42"/>
                </a:lnTo>
                <a:lnTo>
                  <a:pt x="22" y="40"/>
                </a:lnTo>
                <a:lnTo>
                  <a:pt x="20" y="40"/>
                </a:lnTo>
                <a:lnTo>
                  <a:pt x="18" y="40"/>
                </a:lnTo>
                <a:lnTo>
                  <a:pt x="18" y="38"/>
                </a:lnTo>
                <a:lnTo>
                  <a:pt x="17" y="38"/>
                </a:lnTo>
                <a:lnTo>
                  <a:pt x="17" y="37"/>
                </a:lnTo>
                <a:lnTo>
                  <a:pt x="15" y="37"/>
                </a:lnTo>
                <a:lnTo>
                  <a:pt x="17" y="37"/>
                </a:lnTo>
                <a:lnTo>
                  <a:pt x="15" y="37"/>
                </a:lnTo>
                <a:lnTo>
                  <a:pt x="17" y="37"/>
                </a:lnTo>
                <a:lnTo>
                  <a:pt x="17" y="35"/>
                </a:lnTo>
                <a:lnTo>
                  <a:pt x="17" y="33"/>
                </a:lnTo>
                <a:lnTo>
                  <a:pt x="17" y="32"/>
                </a:lnTo>
                <a:lnTo>
                  <a:pt x="17" y="30"/>
                </a:lnTo>
                <a:lnTo>
                  <a:pt x="17" y="28"/>
                </a:lnTo>
                <a:lnTo>
                  <a:pt x="17" y="27"/>
                </a:lnTo>
                <a:lnTo>
                  <a:pt x="17" y="25"/>
                </a:lnTo>
                <a:lnTo>
                  <a:pt x="15" y="25"/>
                </a:lnTo>
                <a:lnTo>
                  <a:pt x="15" y="23"/>
                </a:lnTo>
                <a:lnTo>
                  <a:pt x="17" y="23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3" y="20"/>
                </a:lnTo>
                <a:lnTo>
                  <a:pt x="15" y="20"/>
                </a:lnTo>
                <a:lnTo>
                  <a:pt x="15" y="22"/>
                </a:lnTo>
                <a:lnTo>
                  <a:pt x="17" y="22"/>
                </a:lnTo>
                <a:lnTo>
                  <a:pt x="17" y="20"/>
                </a:lnTo>
                <a:lnTo>
                  <a:pt x="15" y="20"/>
                </a:lnTo>
                <a:lnTo>
                  <a:pt x="13" y="20"/>
                </a:lnTo>
                <a:lnTo>
                  <a:pt x="13" y="18"/>
                </a:lnTo>
                <a:lnTo>
                  <a:pt x="12" y="18"/>
                </a:lnTo>
                <a:lnTo>
                  <a:pt x="13" y="18"/>
                </a:lnTo>
                <a:lnTo>
                  <a:pt x="13" y="17"/>
                </a:lnTo>
                <a:lnTo>
                  <a:pt x="15" y="15"/>
                </a:lnTo>
                <a:lnTo>
                  <a:pt x="15" y="13"/>
                </a:lnTo>
                <a:lnTo>
                  <a:pt x="15" y="12"/>
                </a:lnTo>
                <a:lnTo>
                  <a:pt x="13" y="12"/>
                </a:lnTo>
                <a:lnTo>
                  <a:pt x="12" y="12"/>
                </a:lnTo>
                <a:lnTo>
                  <a:pt x="10" y="13"/>
                </a:lnTo>
                <a:lnTo>
                  <a:pt x="8" y="13"/>
                </a:lnTo>
                <a:lnTo>
                  <a:pt x="7" y="13"/>
                </a:lnTo>
                <a:lnTo>
                  <a:pt x="3" y="15"/>
                </a:lnTo>
                <a:lnTo>
                  <a:pt x="5" y="15"/>
                </a:lnTo>
                <a:lnTo>
                  <a:pt x="7" y="13"/>
                </a:lnTo>
                <a:lnTo>
                  <a:pt x="10" y="13"/>
                </a:lnTo>
                <a:lnTo>
                  <a:pt x="12" y="12"/>
                </a:lnTo>
                <a:lnTo>
                  <a:pt x="13" y="12"/>
                </a:lnTo>
                <a:lnTo>
                  <a:pt x="13" y="10"/>
                </a:lnTo>
                <a:lnTo>
                  <a:pt x="12" y="10"/>
                </a:lnTo>
                <a:lnTo>
                  <a:pt x="10" y="8"/>
                </a:lnTo>
                <a:lnTo>
                  <a:pt x="8" y="8"/>
                </a:lnTo>
                <a:lnTo>
                  <a:pt x="8" y="7"/>
                </a:lnTo>
                <a:lnTo>
                  <a:pt x="7" y="7"/>
                </a:lnTo>
                <a:lnTo>
                  <a:pt x="7" y="5"/>
                </a:lnTo>
                <a:lnTo>
                  <a:pt x="5" y="5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3" y="2"/>
                </a:lnTo>
                <a:lnTo>
                  <a:pt x="3" y="3"/>
                </a:lnTo>
                <a:lnTo>
                  <a:pt x="5" y="3"/>
                </a:lnTo>
                <a:lnTo>
                  <a:pt x="5" y="5"/>
                </a:lnTo>
                <a:lnTo>
                  <a:pt x="7" y="5"/>
                </a:lnTo>
                <a:lnTo>
                  <a:pt x="7" y="7"/>
                </a:lnTo>
                <a:lnTo>
                  <a:pt x="7" y="5"/>
                </a:lnTo>
                <a:lnTo>
                  <a:pt x="7" y="3"/>
                </a:lnTo>
                <a:close/>
              </a:path>
            </a:pathLst>
          </a:custGeom>
          <a:solidFill>
            <a:srgbClr val="6960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6"/>
          <p:cNvSpPr>
            <a:spLocks noEditPoints="1"/>
          </p:cNvSpPr>
          <p:nvPr/>
        </p:nvSpPr>
        <p:spPr bwMode="auto">
          <a:xfrm>
            <a:off x="4567238" y="5792788"/>
            <a:ext cx="423863" cy="334963"/>
          </a:xfrm>
          <a:custGeom>
            <a:avLst/>
            <a:gdLst/>
            <a:ahLst/>
            <a:cxnLst>
              <a:cxn ang="0">
                <a:pos x="222" y="202"/>
              </a:cxn>
              <a:cxn ang="0">
                <a:pos x="218" y="199"/>
              </a:cxn>
              <a:cxn ang="0">
                <a:pos x="192" y="195"/>
              </a:cxn>
              <a:cxn ang="0">
                <a:pos x="240" y="194"/>
              </a:cxn>
              <a:cxn ang="0">
                <a:pos x="233" y="190"/>
              </a:cxn>
              <a:cxn ang="0">
                <a:pos x="230" y="187"/>
              </a:cxn>
              <a:cxn ang="0">
                <a:pos x="237" y="180"/>
              </a:cxn>
              <a:cxn ang="0">
                <a:pos x="252" y="180"/>
              </a:cxn>
              <a:cxn ang="0">
                <a:pos x="252" y="167"/>
              </a:cxn>
              <a:cxn ang="0">
                <a:pos x="262" y="170"/>
              </a:cxn>
              <a:cxn ang="0">
                <a:pos x="118" y="137"/>
              </a:cxn>
              <a:cxn ang="0">
                <a:pos x="155" y="129"/>
              </a:cxn>
              <a:cxn ang="0">
                <a:pos x="123" y="124"/>
              </a:cxn>
              <a:cxn ang="0">
                <a:pos x="93" y="117"/>
              </a:cxn>
              <a:cxn ang="0">
                <a:pos x="113" y="117"/>
              </a:cxn>
              <a:cxn ang="0">
                <a:pos x="98" y="112"/>
              </a:cxn>
              <a:cxn ang="0">
                <a:pos x="132" y="102"/>
              </a:cxn>
              <a:cxn ang="0">
                <a:pos x="142" y="114"/>
              </a:cxn>
              <a:cxn ang="0">
                <a:pos x="128" y="119"/>
              </a:cxn>
              <a:cxn ang="0">
                <a:pos x="125" y="115"/>
              </a:cxn>
              <a:cxn ang="0">
                <a:pos x="123" y="99"/>
              </a:cxn>
              <a:cxn ang="0">
                <a:pos x="98" y="84"/>
              </a:cxn>
              <a:cxn ang="0">
                <a:pos x="85" y="59"/>
              </a:cxn>
              <a:cxn ang="0">
                <a:pos x="92" y="92"/>
              </a:cxn>
              <a:cxn ang="0">
                <a:pos x="78" y="92"/>
              </a:cxn>
              <a:cxn ang="0">
                <a:pos x="61" y="70"/>
              </a:cxn>
              <a:cxn ang="0">
                <a:pos x="75" y="60"/>
              </a:cxn>
              <a:cxn ang="0">
                <a:pos x="122" y="52"/>
              </a:cxn>
              <a:cxn ang="0">
                <a:pos x="67" y="15"/>
              </a:cxn>
              <a:cxn ang="0">
                <a:pos x="117" y="10"/>
              </a:cxn>
              <a:cxn ang="0">
                <a:pos x="180" y="42"/>
              </a:cxn>
              <a:cxn ang="0">
                <a:pos x="222" y="90"/>
              </a:cxn>
              <a:cxn ang="0">
                <a:pos x="264" y="140"/>
              </a:cxn>
              <a:cxn ang="0">
                <a:pos x="257" y="155"/>
              </a:cxn>
              <a:cxn ang="0">
                <a:pos x="240" y="180"/>
              </a:cxn>
              <a:cxn ang="0">
                <a:pos x="230" y="164"/>
              </a:cxn>
              <a:cxn ang="0">
                <a:pos x="227" y="160"/>
              </a:cxn>
              <a:cxn ang="0">
                <a:pos x="202" y="189"/>
              </a:cxn>
              <a:cxn ang="0">
                <a:pos x="183" y="182"/>
              </a:cxn>
              <a:cxn ang="0">
                <a:pos x="175" y="177"/>
              </a:cxn>
              <a:cxn ang="0">
                <a:pos x="147" y="149"/>
              </a:cxn>
              <a:cxn ang="0">
                <a:pos x="120" y="130"/>
              </a:cxn>
              <a:cxn ang="0">
                <a:pos x="132" y="140"/>
              </a:cxn>
              <a:cxn ang="0">
                <a:pos x="147" y="142"/>
              </a:cxn>
              <a:cxn ang="0">
                <a:pos x="155" y="139"/>
              </a:cxn>
              <a:cxn ang="0">
                <a:pos x="177" y="112"/>
              </a:cxn>
              <a:cxn ang="0">
                <a:pos x="165" y="114"/>
              </a:cxn>
              <a:cxn ang="0">
                <a:pos x="153" y="127"/>
              </a:cxn>
              <a:cxn ang="0">
                <a:pos x="150" y="120"/>
              </a:cxn>
              <a:cxn ang="0">
                <a:pos x="142" y="84"/>
              </a:cxn>
              <a:cxn ang="0">
                <a:pos x="135" y="95"/>
              </a:cxn>
              <a:cxn ang="0">
                <a:pos x="120" y="95"/>
              </a:cxn>
              <a:cxn ang="0">
                <a:pos x="103" y="89"/>
              </a:cxn>
              <a:cxn ang="0">
                <a:pos x="123" y="55"/>
              </a:cxn>
              <a:cxn ang="0">
                <a:pos x="98" y="77"/>
              </a:cxn>
              <a:cxn ang="0">
                <a:pos x="97" y="44"/>
              </a:cxn>
              <a:cxn ang="0">
                <a:pos x="63" y="50"/>
              </a:cxn>
              <a:cxn ang="0">
                <a:pos x="53" y="34"/>
              </a:cxn>
              <a:cxn ang="0">
                <a:pos x="58" y="50"/>
              </a:cxn>
              <a:cxn ang="0">
                <a:pos x="45" y="64"/>
              </a:cxn>
              <a:cxn ang="0">
                <a:pos x="20" y="45"/>
              </a:cxn>
              <a:cxn ang="0">
                <a:pos x="3" y="45"/>
              </a:cxn>
              <a:cxn ang="0">
                <a:pos x="31" y="12"/>
              </a:cxn>
            </a:cxnLst>
            <a:rect l="0" t="0" r="r" b="b"/>
            <a:pathLst>
              <a:path w="267" h="211">
                <a:moveTo>
                  <a:pt x="227" y="211"/>
                </a:moveTo>
                <a:lnTo>
                  <a:pt x="225" y="211"/>
                </a:lnTo>
                <a:lnTo>
                  <a:pt x="225" y="209"/>
                </a:lnTo>
                <a:lnTo>
                  <a:pt x="227" y="209"/>
                </a:lnTo>
                <a:lnTo>
                  <a:pt x="227" y="211"/>
                </a:lnTo>
                <a:close/>
                <a:moveTo>
                  <a:pt x="225" y="207"/>
                </a:moveTo>
                <a:lnTo>
                  <a:pt x="227" y="207"/>
                </a:lnTo>
                <a:lnTo>
                  <a:pt x="225" y="207"/>
                </a:lnTo>
                <a:close/>
                <a:moveTo>
                  <a:pt x="223" y="207"/>
                </a:moveTo>
                <a:lnTo>
                  <a:pt x="223" y="209"/>
                </a:lnTo>
                <a:lnTo>
                  <a:pt x="225" y="209"/>
                </a:lnTo>
                <a:lnTo>
                  <a:pt x="223" y="209"/>
                </a:lnTo>
                <a:lnTo>
                  <a:pt x="222" y="207"/>
                </a:lnTo>
                <a:lnTo>
                  <a:pt x="223" y="207"/>
                </a:lnTo>
                <a:close/>
                <a:moveTo>
                  <a:pt x="228" y="207"/>
                </a:moveTo>
                <a:lnTo>
                  <a:pt x="230" y="207"/>
                </a:lnTo>
                <a:lnTo>
                  <a:pt x="228" y="207"/>
                </a:lnTo>
                <a:lnTo>
                  <a:pt x="228" y="205"/>
                </a:lnTo>
                <a:lnTo>
                  <a:pt x="228" y="207"/>
                </a:lnTo>
                <a:close/>
                <a:moveTo>
                  <a:pt x="222" y="205"/>
                </a:moveTo>
                <a:lnTo>
                  <a:pt x="222" y="207"/>
                </a:lnTo>
                <a:lnTo>
                  <a:pt x="220" y="207"/>
                </a:lnTo>
                <a:lnTo>
                  <a:pt x="222" y="207"/>
                </a:lnTo>
                <a:lnTo>
                  <a:pt x="220" y="207"/>
                </a:lnTo>
                <a:lnTo>
                  <a:pt x="222" y="209"/>
                </a:lnTo>
                <a:lnTo>
                  <a:pt x="220" y="209"/>
                </a:lnTo>
                <a:lnTo>
                  <a:pt x="220" y="207"/>
                </a:lnTo>
                <a:lnTo>
                  <a:pt x="220" y="205"/>
                </a:lnTo>
                <a:lnTo>
                  <a:pt x="222" y="205"/>
                </a:lnTo>
                <a:close/>
                <a:moveTo>
                  <a:pt x="228" y="205"/>
                </a:moveTo>
                <a:lnTo>
                  <a:pt x="227" y="205"/>
                </a:lnTo>
                <a:lnTo>
                  <a:pt x="228" y="205"/>
                </a:lnTo>
                <a:close/>
                <a:moveTo>
                  <a:pt x="222" y="205"/>
                </a:moveTo>
                <a:lnTo>
                  <a:pt x="220" y="205"/>
                </a:lnTo>
                <a:lnTo>
                  <a:pt x="222" y="205"/>
                </a:lnTo>
                <a:lnTo>
                  <a:pt x="220" y="205"/>
                </a:lnTo>
                <a:lnTo>
                  <a:pt x="222" y="205"/>
                </a:lnTo>
                <a:close/>
                <a:moveTo>
                  <a:pt x="227" y="202"/>
                </a:moveTo>
                <a:lnTo>
                  <a:pt x="228" y="202"/>
                </a:lnTo>
                <a:lnTo>
                  <a:pt x="228" y="204"/>
                </a:lnTo>
                <a:lnTo>
                  <a:pt x="227" y="204"/>
                </a:lnTo>
                <a:lnTo>
                  <a:pt x="227" y="202"/>
                </a:lnTo>
                <a:close/>
                <a:moveTo>
                  <a:pt x="225" y="202"/>
                </a:moveTo>
                <a:lnTo>
                  <a:pt x="225" y="204"/>
                </a:lnTo>
                <a:lnTo>
                  <a:pt x="223" y="204"/>
                </a:lnTo>
                <a:lnTo>
                  <a:pt x="223" y="202"/>
                </a:lnTo>
                <a:lnTo>
                  <a:pt x="225" y="202"/>
                </a:lnTo>
                <a:close/>
                <a:moveTo>
                  <a:pt x="222" y="202"/>
                </a:moveTo>
                <a:lnTo>
                  <a:pt x="223" y="202"/>
                </a:lnTo>
                <a:lnTo>
                  <a:pt x="223" y="204"/>
                </a:lnTo>
                <a:lnTo>
                  <a:pt x="222" y="204"/>
                </a:lnTo>
                <a:lnTo>
                  <a:pt x="222" y="202"/>
                </a:lnTo>
                <a:close/>
                <a:moveTo>
                  <a:pt x="230" y="202"/>
                </a:moveTo>
                <a:lnTo>
                  <a:pt x="232" y="202"/>
                </a:lnTo>
                <a:lnTo>
                  <a:pt x="232" y="204"/>
                </a:lnTo>
                <a:lnTo>
                  <a:pt x="233" y="204"/>
                </a:lnTo>
                <a:lnTo>
                  <a:pt x="233" y="205"/>
                </a:lnTo>
                <a:lnTo>
                  <a:pt x="232" y="205"/>
                </a:lnTo>
                <a:lnTo>
                  <a:pt x="230" y="205"/>
                </a:lnTo>
                <a:lnTo>
                  <a:pt x="230" y="207"/>
                </a:lnTo>
                <a:lnTo>
                  <a:pt x="230" y="205"/>
                </a:lnTo>
                <a:lnTo>
                  <a:pt x="230" y="207"/>
                </a:lnTo>
                <a:lnTo>
                  <a:pt x="230" y="205"/>
                </a:lnTo>
                <a:lnTo>
                  <a:pt x="230" y="207"/>
                </a:lnTo>
                <a:lnTo>
                  <a:pt x="230" y="205"/>
                </a:lnTo>
                <a:lnTo>
                  <a:pt x="230" y="207"/>
                </a:lnTo>
                <a:lnTo>
                  <a:pt x="230" y="205"/>
                </a:lnTo>
                <a:lnTo>
                  <a:pt x="228" y="205"/>
                </a:lnTo>
                <a:lnTo>
                  <a:pt x="230" y="205"/>
                </a:lnTo>
                <a:lnTo>
                  <a:pt x="228" y="205"/>
                </a:lnTo>
                <a:lnTo>
                  <a:pt x="228" y="204"/>
                </a:lnTo>
                <a:lnTo>
                  <a:pt x="230" y="204"/>
                </a:lnTo>
                <a:lnTo>
                  <a:pt x="232" y="204"/>
                </a:lnTo>
                <a:lnTo>
                  <a:pt x="230" y="204"/>
                </a:lnTo>
                <a:lnTo>
                  <a:pt x="230" y="202"/>
                </a:lnTo>
                <a:lnTo>
                  <a:pt x="232" y="202"/>
                </a:lnTo>
                <a:lnTo>
                  <a:pt x="230" y="202"/>
                </a:lnTo>
                <a:close/>
                <a:moveTo>
                  <a:pt x="198" y="200"/>
                </a:moveTo>
                <a:lnTo>
                  <a:pt x="198" y="202"/>
                </a:lnTo>
                <a:lnTo>
                  <a:pt x="198" y="200"/>
                </a:lnTo>
                <a:close/>
                <a:moveTo>
                  <a:pt x="217" y="200"/>
                </a:moveTo>
                <a:lnTo>
                  <a:pt x="217" y="202"/>
                </a:lnTo>
                <a:lnTo>
                  <a:pt x="218" y="202"/>
                </a:lnTo>
                <a:lnTo>
                  <a:pt x="217" y="202"/>
                </a:lnTo>
                <a:lnTo>
                  <a:pt x="217" y="200"/>
                </a:lnTo>
                <a:lnTo>
                  <a:pt x="217" y="202"/>
                </a:lnTo>
                <a:lnTo>
                  <a:pt x="217" y="200"/>
                </a:lnTo>
                <a:close/>
                <a:moveTo>
                  <a:pt x="218" y="199"/>
                </a:moveTo>
                <a:lnTo>
                  <a:pt x="218" y="200"/>
                </a:lnTo>
                <a:lnTo>
                  <a:pt x="218" y="199"/>
                </a:lnTo>
                <a:lnTo>
                  <a:pt x="218" y="200"/>
                </a:lnTo>
                <a:lnTo>
                  <a:pt x="217" y="200"/>
                </a:lnTo>
                <a:lnTo>
                  <a:pt x="217" y="199"/>
                </a:lnTo>
                <a:lnTo>
                  <a:pt x="218" y="199"/>
                </a:lnTo>
                <a:close/>
                <a:moveTo>
                  <a:pt x="218" y="197"/>
                </a:moveTo>
                <a:lnTo>
                  <a:pt x="218" y="199"/>
                </a:lnTo>
                <a:lnTo>
                  <a:pt x="218" y="197"/>
                </a:lnTo>
                <a:lnTo>
                  <a:pt x="218" y="199"/>
                </a:lnTo>
                <a:lnTo>
                  <a:pt x="218" y="197"/>
                </a:lnTo>
                <a:close/>
                <a:moveTo>
                  <a:pt x="235" y="197"/>
                </a:moveTo>
                <a:lnTo>
                  <a:pt x="235" y="199"/>
                </a:lnTo>
                <a:lnTo>
                  <a:pt x="235" y="197"/>
                </a:lnTo>
                <a:lnTo>
                  <a:pt x="235" y="199"/>
                </a:lnTo>
                <a:lnTo>
                  <a:pt x="235" y="197"/>
                </a:lnTo>
                <a:lnTo>
                  <a:pt x="233" y="197"/>
                </a:lnTo>
                <a:lnTo>
                  <a:pt x="235" y="197"/>
                </a:lnTo>
                <a:close/>
                <a:moveTo>
                  <a:pt x="222" y="195"/>
                </a:moveTo>
                <a:lnTo>
                  <a:pt x="222" y="197"/>
                </a:lnTo>
                <a:lnTo>
                  <a:pt x="222" y="195"/>
                </a:lnTo>
                <a:close/>
                <a:moveTo>
                  <a:pt x="233" y="195"/>
                </a:moveTo>
                <a:lnTo>
                  <a:pt x="232" y="195"/>
                </a:lnTo>
                <a:lnTo>
                  <a:pt x="233" y="195"/>
                </a:lnTo>
                <a:close/>
                <a:moveTo>
                  <a:pt x="223" y="195"/>
                </a:moveTo>
                <a:lnTo>
                  <a:pt x="223" y="194"/>
                </a:lnTo>
                <a:lnTo>
                  <a:pt x="223" y="195"/>
                </a:lnTo>
                <a:lnTo>
                  <a:pt x="225" y="195"/>
                </a:lnTo>
                <a:lnTo>
                  <a:pt x="227" y="195"/>
                </a:lnTo>
                <a:lnTo>
                  <a:pt x="225" y="195"/>
                </a:lnTo>
                <a:lnTo>
                  <a:pt x="227" y="197"/>
                </a:lnTo>
                <a:lnTo>
                  <a:pt x="225" y="197"/>
                </a:lnTo>
                <a:lnTo>
                  <a:pt x="227" y="197"/>
                </a:lnTo>
                <a:lnTo>
                  <a:pt x="227" y="199"/>
                </a:lnTo>
                <a:lnTo>
                  <a:pt x="225" y="199"/>
                </a:lnTo>
                <a:lnTo>
                  <a:pt x="225" y="197"/>
                </a:lnTo>
                <a:lnTo>
                  <a:pt x="223" y="197"/>
                </a:lnTo>
                <a:lnTo>
                  <a:pt x="223" y="195"/>
                </a:lnTo>
                <a:lnTo>
                  <a:pt x="222" y="195"/>
                </a:lnTo>
                <a:lnTo>
                  <a:pt x="223" y="195"/>
                </a:lnTo>
                <a:lnTo>
                  <a:pt x="222" y="195"/>
                </a:lnTo>
                <a:lnTo>
                  <a:pt x="222" y="194"/>
                </a:lnTo>
                <a:lnTo>
                  <a:pt x="223" y="195"/>
                </a:lnTo>
                <a:close/>
                <a:moveTo>
                  <a:pt x="218" y="195"/>
                </a:moveTo>
                <a:lnTo>
                  <a:pt x="218" y="194"/>
                </a:lnTo>
                <a:lnTo>
                  <a:pt x="218" y="195"/>
                </a:lnTo>
                <a:close/>
                <a:moveTo>
                  <a:pt x="202" y="195"/>
                </a:moveTo>
                <a:lnTo>
                  <a:pt x="200" y="195"/>
                </a:lnTo>
                <a:lnTo>
                  <a:pt x="200" y="194"/>
                </a:lnTo>
                <a:lnTo>
                  <a:pt x="202" y="194"/>
                </a:lnTo>
                <a:lnTo>
                  <a:pt x="202" y="195"/>
                </a:lnTo>
                <a:close/>
                <a:moveTo>
                  <a:pt x="193" y="194"/>
                </a:moveTo>
                <a:lnTo>
                  <a:pt x="193" y="195"/>
                </a:lnTo>
                <a:lnTo>
                  <a:pt x="192" y="195"/>
                </a:lnTo>
                <a:lnTo>
                  <a:pt x="193" y="195"/>
                </a:lnTo>
                <a:lnTo>
                  <a:pt x="192" y="195"/>
                </a:lnTo>
                <a:lnTo>
                  <a:pt x="193" y="195"/>
                </a:lnTo>
                <a:lnTo>
                  <a:pt x="192" y="195"/>
                </a:lnTo>
                <a:lnTo>
                  <a:pt x="192" y="194"/>
                </a:lnTo>
                <a:lnTo>
                  <a:pt x="193" y="194"/>
                </a:lnTo>
                <a:lnTo>
                  <a:pt x="192" y="194"/>
                </a:lnTo>
                <a:lnTo>
                  <a:pt x="193" y="194"/>
                </a:lnTo>
                <a:close/>
                <a:moveTo>
                  <a:pt x="222" y="194"/>
                </a:moveTo>
                <a:lnTo>
                  <a:pt x="220" y="194"/>
                </a:lnTo>
                <a:lnTo>
                  <a:pt x="222" y="194"/>
                </a:lnTo>
                <a:close/>
                <a:moveTo>
                  <a:pt x="233" y="194"/>
                </a:moveTo>
                <a:lnTo>
                  <a:pt x="233" y="195"/>
                </a:lnTo>
                <a:lnTo>
                  <a:pt x="233" y="194"/>
                </a:lnTo>
                <a:lnTo>
                  <a:pt x="233" y="195"/>
                </a:lnTo>
                <a:lnTo>
                  <a:pt x="232" y="194"/>
                </a:lnTo>
                <a:lnTo>
                  <a:pt x="233" y="194"/>
                </a:lnTo>
                <a:close/>
                <a:moveTo>
                  <a:pt x="237" y="194"/>
                </a:moveTo>
                <a:lnTo>
                  <a:pt x="238" y="194"/>
                </a:lnTo>
                <a:lnTo>
                  <a:pt x="238" y="195"/>
                </a:lnTo>
                <a:lnTo>
                  <a:pt x="237" y="195"/>
                </a:lnTo>
                <a:lnTo>
                  <a:pt x="237" y="194"/>
                </a:lnTo>
                <a:close/>
                <a:moveTo>
                  <a:pt x="235" y="194"/>
                </a:moveTo>
                <a:lnTo>
                  <a:pt x="233" y="194"/>
                </a:lnTo>
                <a:lnTo>
                  <a:pt x="233" y="192"/>
                </a:lnTo>
                <a:lnTo>
                  <a:pt x="235" y="194"/>
                </a:lnTo>
                <a:close/>
                <a:moveTo>
                  <a:pt x="228" y="192"/>
                </a:moveTo>
                <a:lnTo>
                  <a:pt x="230" y="192"/>
                </a:lnTo>
                <a:lnTo>
                  <a:pt x="230" y="194"/>
                </a:lnTo>
                <a:lnTo>
                  <a:pt x="228" y="194"/>
                </a:lnTo>
                <a:lnTo>
                  <a:pt x="228" y="195"/>
                </a:lnTo>
                <a:lnTo>
                  <a:pt x="227" y="195"/>
                </a:lnTo>
                <a:lnTo>
                  <a:pt x="227" y="194"/>
                </a:lnTo>
                <a:lnTo>
                  <a:pt x="225" y="194"/>
                </a:lnTo>
                <a:lnTo>
                  <a:pt x="227" y="194"/>
                </a:lnTo>
                <a:lnTo>
                  <a:pt x="227" y="192"/>
                </a:lnTo>
                <a:lnTo>
                  <a:pt x="228" y="192"/>
                </a:lnTo>
                <a:lnTo>
                  <a:pt x="228" y="194"/>
                </a:lnTo>
                <a:lnTo>
                  <a:pt x="228" y="192"/>
                </a:lnTo>
                <a:close/>
                <a:moveTo>
                  <a:pt x="223" y="192"/>
                </a:moveTo>
                <a:lnTo>
                  <a:pt x="225" y="192"/>
                </a:lnTo>
                <a:lnTo>
                  <a:pt x="227" y="192"/>
                </a:lnTo>
                <a:lnTo>
                  <a:pt x="225" y="192"/>
                </a:lnTo>
                <a:lnTo>
                  <a:pt x="225" y="194"/>
                </a:lnTo>
                <a:lnTo>
                  <a:pt x="223" y="194"/>
                </a:lnTo>
                <a:lnTo>
                  <a:pt x="223" y="192"/>
                </a:lnTo>
                <a:close/>
                <a:moveTo>
                  <a:pt x="240" y="192"/>
                </a:moveTo>
                <a:lnTo>
                  <a:pt x="242" y="192"/>
                </a:lnTo>
                <a:lnTo>
                  <a:pt x="242" y="194"/>
                </a:lnTo>
                <a:lnTo>
                  <a:pt x="240" y="194"/>
                </a:lnTo>
                <a:lnTo>
                  <a:pt x="238" y="194"/>
                </a:lnTo>
                <a:lnTo>
                  <a:pt x="240" y="194"/>
                </a:lnTo>
                <a:lnTo>
                  <a:pt x="238" y="194"/>
                </a:lnTo>
                <a:lnTo>
                  <a:pt x="238" y="192"/>
                </a:lnTo>
                <a:lnTo>
                  <a:pt x="240" y="192"/>
                </a:lnTo>
                <a:close/>
                <a:moveTo>
                  <a:pt x="228" y="190"/>
                </a:moveTo>
                <a:lnTo>
                  <a:pt x="228" y="192"/>
                </a:lnTo>
                <a:lnTo>
                  <a:pt x="227" y="192"/>
                </a:lnTo>
                <a:lnTo>
                  <a:pt x="227" y="190"/>
                </a:lnTo>
                <a:lnTo>
                  <a:pt x="228" y="190"/>
                </a:lnTo>
                <a:close/>
                <a:moveTo>
                  <a:pt x="228" y="192"/>
                </a:moveTo>
                <a:lnTo>
                  <a:pt x="228" y="190"/>
                </a:lnTo>
                <a:lnTo>
                  <a:pt x="230" y="190"/>
                </a:lnTo>
                <a:lnTo>
                  <a:pt x="228" y="190"/>
                </a:lnTo>
                <a:lnTo>
                  <a:pt x="230" y="190"/>
                </a:lnTo>
                <a:lnTo>
                  <a:pt x="230" y="192"/>
                </a:lnTo>
                <a:lnTo>
                  <a:pt x="228" y="192"/>
                </a:lnTo>
                <a:close/>
                <a:moveTo>
                  <a:pt x="220" y="190"/>
                </a:moveTo>
                <a:lnTo>
                  <a:pt x="218" y="190"/>
                </a:lnTo>
                <a:lnTo>
                  <a:pt x="220" y="190"/>
                </a:lnTo>
                <a:close/>
                <a:moveTo>
                  <a:pt x="192" y="190"/>
                </a:moveTo>
                <a:lnTo>
                  <a:pt x="190" y="190"/>
                </a:lnTo>
                <a:lnTo>
                  <a:pt x="192" y="190"/>
                </a:lnTo>
                <a:close/>
                <a:moveTo>
                  <a:pt x="225" y="189"/>
                </a:moveTo>
                <a:lnTo>
                  <a:pt x="227" y="189"/>
                </a:lnTo>
                <a:lnTo>
                  <a:pt x="227" y="190"/>
                </a:lnTo>
                <a:lnTo>
                  <a:pt x="227" y="189"/>
                </a:lnTo>
                <a:lnTo>
                  <a:pt x="227" y="190"/>
                </a:lnTo>
                <a:lnTo>
                  <a:pt x="228" y="190"/>
                </a:lnTo>
                <a:lnTo>
                  <a:pt x="227" y="190"/>
                </a:lnTo>
                <a:lnTo>
                  <a:pt x="227" y="192"/>
                </a:lnTo>
                <a:lnTo>
                  <a:pt x="225" y="192"/>
                </a:lnTo>
                <a:lnTo>
                  <a:pt x="225" y="190"/>
                </a:lnTo>
                <a:lnTo>
                  <a:pt x="223" y="190"/>
                </a:lnTo>
                <a:lnTo>
                  <a:pt x="225" y="190"/>
                </a:lnTo>
                <a:lnTo>
                  <a:pt x="225" y="189"/>
                </a:lnTo>
                <a:lnTo>
                  <a:pt x="225" y="190"/>
                </a:lnTo>
                <a:lnTo>
                  <a:pt x="225" y="189"/>
                </a:lnTo>
                <a:close/>
                <a:moveTo>
                  <a:pt x="237" y="190"/>
                </a:moveTo>
                <a:lnTo>
                  <a:pt x="238" y="190"/>
                </a:lnTo>
                <a:lnTo>
                  <a:pt x="238" y="192"/>
                </a:lnTo>
                <a:lnTo>
                  <a:pt x="237" y="192"/>
                </a:lnTo>
                <a:lnTo>
                  <a:pt x="237" y="190"/>
                </a:lnTo>
                <a:lnTo>
                  <a:pt x="235" y="192"/>
                </a:lnTo>
                <a:lnTo>
                  <a:pt x="233" y="192"/>
                </a:lnTo>
                <a:lnTo>
                  <a:pt x="235" y="192"/>
                </a:lnTo>
                <a:lnTo>
                  <a:pt x="233" y="192"/>
                </a:lnTo>
                <a:lnTo>
                  <a:pt x="233" y="190"/>
                </a:lnTo>
                <a:lnTo>
                  <a:pt x="235" y="190"/>
                </a:lnTo>
                <a:lnTo>
                  <a:pt x="237" y="190"/>
                </a:lnTo>
                <a:lnTo>
                  <a:pt x="235" y="190"/>
                </a:lnTo>
                <a:lnTo>
                  <a:pt x="237" y="189"/>
                </a:lnTo>
                <a:lnTo>
                  <a:pt x="237" y="190"/>
                </a:lnTo>
                <a:close/>
                <a:moveTo>
                  <a:pt x="243" y="189"/>
                </a:moveTo>
                <a:lnTo>
                  <a:pt x="243" y="190"/>
                </a:lnTo>
                <a:lnTo>
                  <a:pt x="245" y="190"/>
                </a:lnTo>
                <a:lnTo>
                  <a:pt x="243" y="190"/>
                </a:lnTo>
                <a:lnTo>
                  <a:pt x="242" y="190"/>
                </a:lnTo>
                <a:lnTo>
                  <a:pt x="243" y="189"/>
                </a:lnTo>
                <a:close/>
                <a:moveTo>
                  <a:pt x="238" y="189"/>
                </a:moveTo>
                <a:lnTo>
                  <a:pt x="237" y="189"/>
                </a:lnTo>
                <a:lnTo>
                  <a:pt x="238" y="189"/>
                </a:lnTo>
                <a:close/>
                <a:moveTo>
                  <a:pt x="240" y="189"/>
                </a:moveTo>
                <a:lnTo>
                  <a:pt x="238" y="189"/>
                </a:lnTo>
                <a:lnTo>
                  <a:pt x="240" y="189"/>
                </a:lnTo>
                <a:close/>
                <a:moveTo>
                  <a:pt x="233" y="189"/>
                </a:moveTo>
                <a:lnTo>
                  <a:pt x="235" y="189"/>
                </a:lnTo>
                <a:lnTo>
                  <a:pt x="235" y="190"/>
                </a:lnTo>
                <a:lnTo>
                  <a:pt x="233" y="190"/>
                </a:lnTo>
                <a:lnTo>
                  <a:pt x="233" y="189"/>
                </a:lnTo>
                <a:close/>
                <a:moveTo>
                  <a:pt x="237" y="187"/>
                </a:moveTo>
                <a:lnTo>
                  <a:pt x="238" y="187"/>
                </a:lnTo>
                <a:lnTo>
                  <a:pt x="237" y="187"/>
                </a:lnTo>
                <a:close/>
                <a:moveTo>
                  <a:pt x="238" y="185"/>
                </a:moveTo>
                <a:lnTo>
                  <a:pt x="240" y="185"/>
                </a:lnTo>
                <a:lnTo>
                  <a:pt x="240" y="187"/>
                </a:lnTo>
                <a:lnTo>
                  <a:pt x="242" y="187"/>
                </a:lnTo>
                <a:lnTo>
                  <a:pt x="243" y="187"/>
                </a:lnTo>
                <a:lnTo>
                  <a:pt x="243" y="189"/>
                </a:lnTo>
                <a:lnTo>
                  <a:pt x="242" y="189"/>
                </a:lnTo>
                <a:lnTo>
                  <a:pt x="240" y="189"/>
                </a:lnTo>
                <a:lnTo>
                  <a:pt x="240" y="190"/>
                </a:lnTo>
                <a:lnTo>
                  <a:pt x="240" y="189"/>
                </a:lnTo>
                <a:lnTo>
                  <a:pt x="242" y="189"/>
                </a:lnTo>
                <a:lnTo>
                  <a:pt x="240" y="189"/>
                </a:lnTo>
                <a:lnTo>
                  <a:pt x="240" y="187"/>
                </a:lnTo>
                <a:lnTo>
                  <a:pt x="238" y="187"/>
                </a:lnTo>
                <a:lnTo>
                  <a:pt x="238" y="189"/>
                </a:lnTo>
                <a:lnTo>
                  <a:pt x="237" y="189"/>
                </a:lnTo>
                <a:lnTo>
                  <a:pt x="237" y="187"/>
                </a:lnTo>
                <a:lnTo>
                  <a:pt x="237" y="189"/>
                </a:lnTo>
                <a:lnTo>
                  <a:pt x="237" y="187"/>
                </a:lnTo>
                <a:lnTo>
                  <a:pt x="238" y="187"/>
                </a:lnTo>
                <a:lnTo>
                  <a:pt x="238" y="185"/>
                </a:lnTo>
                <a:close/>
                <a:moveTo>
                  <a:pt x="230" y="185"/>
                </a:moveTo>
                <a:lnTo>
                  <a:pt x="230" y="187"/>
                </a:lnTo>
                <a:lnTo>
                  <a:pt x="228" y="187"/>
                </a:lnTo>
                <a:lnTo>
                  <a:pt x="230" y="187"/>
                </a:lnTo>
                <a:lnTo>
                  <a:pt x="228" y="187"/>
                </a:lnTo>
                <a:lnTo>
                  <a:pt x="228" y="185"/>
                </a:lnTo>
                <a:lnTo>
                  <a:pt x="230" y="185"/>
                </a:lnTo>
                <a:close/>
                <a:moveTo>
                  <a:pt x="237" y="184"/>
                </a:moveTo>
                <a:lnTo>
                  <a:pt x="237" y="185"/>
                </a:lnTo>
                <a:lnTo>
                  <a:pt x="238" y="185"/>
                </a:lnTo>
                <a:lnTo>
                  <a:pt x="237" y="185"/>
                </a:lnTo>
                <a:lnTo>
                  <a:pt x="238" y="185"/>
                </a:lnTo>
                <a:lnTo>
                  <a:pt x="237" y="185"/>
                </a:lnTo>
                <a:lnTo>
                  <a:pt x="237" y="184"/>
                </a:lnTo>
                <a:close/>
                <a:moveTo>
                  <a:pt x="227" y="184"/>
                </a:moveTo>
                <a:lnTo>
                  <a:pt x="228" y="185"/>
                </a:lnTo>
                <a:lnTo>
                  <a:pt x="227" y="185"/>
                </a:lnTo>
                <a:lnTo>
                  <a:pt x="227" y="184"/>
                </a:lnTo>
                <a:close/>
                <a:moveTo>
                  <a:pt x="250" y="182"/>
                </a:moveTo>
                <a:lnTo>
                  <a:pt x="250" y="184"/>
                </a:lnTo>
                <a:lnTo>
                  <a:pt x="248" y="184"/>
                </a:lnTo>
                <a:lnTo>
                  <a:pt x="248" y="182"/>
                </a:lnTo>
                <a:lnTo>
                  <a:pt x="250" y="182"/>
                </a:lnTo>
                <a:close/>
                <a:moveTo>
                  <a:pt x="228" y="182"/>
                </a:moveTo>
                <a:lnTo>
                  <a:pt x="230" y="182"/>
                </a:lnTo>
                <a:lnTo>
                  <a:pt x="230" y="184"/>
                </a:lnTo>
                <a:lnTo>
                  <a:pt x="228" y="184"/>
                </a:lnTo>
                <a:lnTo>
                  <a:pt x="228" y="182"/>
                </a:lnTo>
                <a:lnTo>
                  <a:pt x="228" y="184"/>
                </a:lnTo>
                <a:lnTo>
                  <a:pt x="228" y="182"/>
                </a:lnTo>
                <a:lnTo>
                  <a:pt x="228" y="184"/>
                </a:lnTo>
                <a:lnTo>
                  <a:pt x="228" y="182"/>
                </a:lnTo>
                <a:lnTo>
                  <a:pt x="228" y="184"/>
                </a:lnTo>
                <a:lnTo>
                  <a:pt x="227" y="182"/>
                </a:lnTo>
                <a:lnTo>
                  <a:pt x="227" y="184"/>
                </a:lnTo>
                <a:lnTo>
                  <a:pt x="227" y="182"/>
                </a:lnTo>
                <a:lnTo>
                  <a:pt x="228" y="182"/>
                </a:lnTo>
                <a:close/>
                <a:moveTo>
                  <a:pt x="240" y="182"/>
                </a:moveTo>
                <a:lnTo>
                  <a:pt x="238" y="182"/>
                </a:lnTo>
                <a:lnTo>
                  <a:pt x="240" y="182"/>
                </a:lnTo>
                <a:close/>
                <a:moveTo>
                  <a:pt x="212" y="182"/>
                </a:moveTo>
                <a:lnTo>
                  <a:pt x="212" y="184"/>
                </a:lnTo>
                <a:lnTo>
                  <a:pt x="212" y="182"/>
                </a:lnTo>
                <a:lnTo>
                  <a:pt x="212" y="180"/>
                </a:lnTo>
                <a:lnTo>
                  <a:pt x="212" y="182"/>
                </a:lnTo>
                <a:close/>
                <a:moveTo>
                  <a:pt x="237" y="180"/>
                </a:moveTo>
                <a:lnTo>
                  <a:pt x="237" y="182"/>
                </a:lnTo>
                <a:lnTo>
                  <a:pt x="237" y="180"/>
                </a:lnTo>
                <a:lnTo>
                  <a:pt x="235" y="180"/>
                </a:lnTo>
                <a:lnTo>
                  <a:pt x="237" y="180"/>
                </a:lnTo>
                <a:lnTo>
                  <a:pt x="235" y="180"/>
                </a:lnTo>
                <a:lnTo>
                  <a:pt x="237" y="180"/>
                </a:lnTo>
                <a:close/>
                <a:moveTo>
                  <a:pt x="235" y="180"/>
                </a:moveTo>
                <a:lnTo>
                  <a:pt x="233" y="180"/>
                </a:lnTo>
                <a:lnTo>
                  <a:pt x="235" y="180"/>
                </a:lnTo>
                <a:close/>
                <a:moveTo>
                  <a:pt x="248" y="180"/>
                </a:moveTo>
                <a:lnTo>
                  <a:pt x="248" y="182"/>
                </a:lnTo>
                <a:lnTo>
                  <a:pt x="248" y="180"/>
                </a:lnTo>
                <a:lnTo>
                  <a:pt x="248" y="182"/>
                </a:lnTo>
                <a:lnTo>
                  <a:pt x="248" y="184"/>
                </a:lnTo>
                <a:lnTo>
                  <a:pt x="247" y="184"/>
                </a:lnTo>
                <a:lnTo>
                  <a:pt x="245" y="184"/>
                </a:lnTo>
                <a:lnTo>
                  <a:pt x="245" y="182"/>
                </a:lnTo>
                <a:lnTo>
                  <a:pt x="247" y="182"/>
                </a:lnTo>
                <a:lnTo>
                  <a:pt x="248" y="180"/>
                </a:lnTo>
                <a:lnTo>
                  <a:pt x="250" y="180"/>
                </a:lnTo>
                <a:lnTo>
                  <a:pt x="248" y="180"/>
                </a:lnTo>
                <a:close/>
                <a:moveTo>
                  <a:pt x="237" y="180"/>
                </a:moveTo>
                <a:lnTo>
                  <a:pt x="237" y="179"/>
                </a:lnTo>
                <a:lnTo>
                  <a:pt x="237" y="180"/>
                </a:lnTo>
                <a:close/>
                <a:moveTo>
                  <a:pt x="237" y="179"/>
                </a:moveTo>
                <a:lnTo>
                  <a:pt x="237" y="180"/>
                </a:lnTo>
                <a:lnTo>
                  <a:pt x="237" y="179"/>
                </a:lnTo>
                <a:lnTo>
                  <a:pt x="237" y="180"/>
                </a:lnTo>
                <a:lnTo>
                  <a:pt x="235" y="180"/>
                </a:lnTo>
                <a:lnTo>
                  <a:pt x="235" y="179"/>
                </a:lnTo>
                <a:lnTo>
                  <a:pt x="237" y="179"/>
                </a:lnTo>
                <a:close/>
                <a:moveTo>
                  <a:pt x="237" y="179"/>
                </a:moveTo>
                <a:lnTo>
                  <a:pt x="235" y="179"/>
                </a:lnTo>
                <a:lnTo>
                  <a:pt x="237" y="179"/>
                </a:lnTo>
                <a:close/>
                <a:moveTo>
                  <a:pt x="233" y="179"/>
                </a:moveTo>
                <a:lnTo>
                  <a:pt x="232" y="179"/>
                </a:lnTo>
                <a:lnTo>
                  <a:pt x="233" y="179"/>
                </a:lnTo>
                <a:close/>
                <a:moveTo>
                  <a:pt x="215" y="177"/>
                </a:moveTo>
                <a:lnTo>
                  <a:pt x="217" y="177"/>
                </a:lnTo>
                <a:lnTo>
                  <a:pt x="217" y="179"/>
                </a:lnTo>
                <a:lnTo>
                  <a:pt x="215" y="179"/>
                </a:lnTo>
                <a:lnTo>
                  <a:pt x="215" y="177"/>
                </a:lnTo>
                <a:close/>
                <a:moveTo>
                  <a:pt x="182" y="177"/>
                </a:moveTo>
                <a:lnTo>
                  <a:pt x="182" y="179"/>
                </a:lnTo>
                <a:lnTo>
                  <a:pt x="180" y="179"/>
                </a:lnTo>
                <a:lnTo>
                  <a:pt x="180" y="177"/>
                </a:lnTo>
                <a:lnTo>
                  <a:pt x="182" y="177"/>
                </a:lnTo>
                <a:close/>
                <a:moveTo>
                  <a:pt x="252" y="177"/>
                </a:moveTo>
                <a:lnTo>
                  <a:pt x="252" y="179"/>
                </a:lnTo>
                <a:lnTo>
                  <a:pt x="252" y="180"/>
                </a:lnTo>
                <a:lnTo>
                  <a:pt x="250" y="180"/>
                </a:lnTo>
                <a:lnTo>
                  <a:pt x="252" y="180"/>
                </a:lnTo>
                <a:lnTo>
                  <a:pt x="252" y="182"/>
                </a:lnTo>
                <a:lnTo>
                  <a:pt x="250" y="182"/>
                </a:lnTo>
                <a:lnTo>
                  <a:pt x="250" y="180"/>
                </a:lnTo>
                <a:lnTo>
                  <a:pt x="250" y="179"/>
                </a:lnTo>
                <a:lnTo>
                  <a:pt x="250" y="177"/>
                </a:lnTo>
                <a:lnTo>
                  <a:pt x="252" y="177"/>
                </a:lnTo>
                <a:lnTo>
                  <a:pt x="252" y="175"/>
                </a:lnTo>
                <a:lnTo>
                  <a:pt x="252" y="177"/>
                </a:lnTo>
                <a:close/>
                <a:moveTo>
                  <a:pt x="220" y="175"/>
                </a:moveTo>
                <a:lnTo>
                  <a:pt x="222" y="175"/>
                </a:lnTo>
                <a:lnTo>
                  <a:pt x="222" y="177"/>
                </a:lnTo>
                <a:lnTo>
                  <a:pt x="220" y="177"/>
                </a:lnTo>
                <a:lnTo>
                  <a:pt x="220" y="175"/>
                </a:lnTo>
                <a:close/>
                <a:moveTo>
                  <a:pt x="170" y="175"/>
                </a:moveTo>
                <a:lnTo>
                  <a:pt x="168" y="175"/>
                </a:lnTo>
                <a:lnTo>
                  <a:pt x="168" y="174"/>
                </a:lnTo>
                <a:lnTo>
                  <a:pt x="170" y="174"/>
                </a:lnTo>
                <a:lnTo>
                  <a:pt x="170" y="175"/>
                </a:lnTo>
                <a:close/>
                <a:moveTo>
                  <a:pt x="223" y="170"/>
                </a:moveTo>
                <a:lnTo>
                  <a:pt x="223" y="172"/>
                </a:lnTo>
                <a:lnTo>
                  <a:pt x="225" y="172"/>
                </a:lnTo>
                <a:lnTo>
                  <a:pt x="223" y="172"/>
                </a:lnTo>
                <a:lnTo>
                  <a:pt x="223" y="174"/>
                </a:lnTo>
                <a:lnTo>
                  <a:pt x="223" y="172"/>
                </a:lnTo>
                <a:lnTo>
                  <a:pt x="223" y="174"/>
                </a:lnTo>
                <a:lnTo>
                  <a:pt x="223" y="172"/>
                </a:lnTo>
                <a:lnTo>
                  <a:pt x="223" y="174"/>
                </a:lnTo>
                <a:lnTo>
                  <a:pt x="222" y="174"/>
                </a:lnTo>
                <a:lnTo>
                  <a:pt x="222" y="172"/>
                </a:lnTo>
                <a:lnTo>
                  <a:pt x="222" y="170"/>
                </a:lnTo>
                <a:lnTo>
                  <a:pt x="223" y="170"/>
                </a:lnTo>
                <a:close/>
                <a:moveTo>
                  <a:pt x="222" y="172"/>
                </a:moveTo>
                <a:lnTo>
                  <a:pt x="220" y="172"/>
                </a:lnTo>
                <a:lnTo>
                  <a:pt x="220" y="170"/>
                </a:lnTo>
                <a:lnTo>
                  <a:pt x="222" y="170"/>
                </a:lnTo>
                <a:lnTo>
                  <a:pt x="222" y="172"/>
                </a:lnTo>
                <a:close/>
                <a:moveTo>
                  <a:pt x="259" y="169"/>
                </a:moveTo>
                <a:lnTo>
                  <a:pt x="259" y="170"/>
                </a:lnTo>
                <a:lnTo>
                  <a:pt x="259" y="169"/>
                </a:lnTo>
                <a:close/>
                <a:moveTo>
                  <a:pt x="225" y="170"/>
                </a:moveTo>
                <a:lnTo>
                  <a:pt x="223" y="170"/>
                </a:lnTo>
                <a:lnTo>
                  <a:pt x="223" y="169"/>
                </a:lnTo>
                <a:lnTo>
                  <a:pt x="223" y="167"/>
                </a:lnTo>
                <a:lnTo>
                  <a:pt x="223" y="169"/>
                </a:lnTo>
                <a:lnTo>
                  <a:pt x="225" y="169"/>
                </a:lnTo>
                <a:lnTo>
                  <a:pt x="225" y="170"/>
                </a:lnTo>
                <a:close/>
                <a:moveTo>
                  <a:pt x="252" y="169"/>
                </a:moveTo>
                <a:lnTo>
                  <a:pt x="252" y="167"/>
                </a:lnTo>
                <a:lnTo>
                  <a:pt x="253" y="167"/>
                </a:lnTo>
                <a:lnTo>
                  <a:pt x="253" y="169"/>
                </a:lnTo>
                <a:lnTo>
                  <a:pt x="252" y="169"/>
                </a:lnTo>
                <a:close/>
                <a:moveTo>
                  <a:pt x="232" y="164"/>
                </a:moveTo>
                <a:lnTo>
                  <a:pt x="230" y="164"/>
                </a:lnTo>
                <a:lnTo>
                  <a:pt x="232" y="164"/>
                </a:lnTo>
                <a:close/>
                <a:moveTo>
                  <a:pt x="230" y="162"/>
                </a:moveTo>
                <a:lnTo>
                  <a:pt x="228" y="162"/>
                </a:lnTo>
                <a:lnTo>
                  <a:pt x="230" y="162"/>
                </a:lnTo>
                <a:lnTo>
                  <a:pt x="228" y="162"/>
                </a:lnTo>
                <a:lnTo>
                  <a:pt x="230" y="162"/>
                </a:lnTo>
                <a:close/>
                <a:moveTo>
                  <a:pt x="225" y="160"/>
                </a:moveTo>
                <a:lnTo>
                  <a:pt x="225" y="162"/>
                </a:lnTo>
                <a:lnTo>
                  <a:pt x="227" y="162"/>
                </a:lnTo>
                <a:lnTo>
                  <a:pt x="225" y="162"/>
                </a:lnTo>
                <a:lnTo>
                  <a:pt x="227" y="162"/>
                </a:lnTo>
                <a:lnTo>
                  <a:pt x="225" y="162"/>
                </a:lnTo>
                <a:lnTo>
                  <a:pt x="225" y="160"/>
                </a:lnTo>
                <a:close/>
                <a:moveTo>
                  <a:pt x="228" y="160"/>
                </a:moveTo>
                <a:lnTo>
                  <a:pt x="230" y="160"/>
                </a:lnTo>
                <a:lnTo>
                  <a:pt x="228" y="160"/>
                </a:lnTo>
                <a:lnTo>
                  <a:pt x="227" y="160"/>
                </a:lnTo>
                <a:lnTo>
                  <a:pt x="228" y="160"/>
                </a:lnTo>
                <a:lnTo>
                  <a:pt x="228" y="159"/>
                </a:lnTo>
                <a:lnTo>
                  <a:pt x="228" y="160"/>
                </a:lnTo>
                <a:close/>
                <a:moveTo>
                  <a:pt x="247" y="160"/>
                </a:moveTo>
                <a:lnTo>
                  <a:pt x="245" y="160"/>
                </a:lnTo>
                <a:lnTo>
                  <a:pt x="245" y="159"/>
                </a:lnTo>
                <a:lnTo>
                  <a:pt x="247" y="159"/>
                </a:lnTo>
                <a:lnTo>
                  <a:pt x="247" y="160"/>
                </a:lnTo>
                <a:close/>
                <a:moveTo>
                  <a:pt x="260" y="157"/>
                </a:moveTo>
                <a:lnTo>
                  <a:pt x="262" y="157"/>
                </a:lnTo>
                <a:lnTo>
                  <a:pt x="262" y="159"/>
                </a:lnTo>
                <a:lnTo>
                  <a:pt x="264" y="159"/>
                </a:lnTo>
                <a:lnTo>
                  <a:pt x="265" y="162"/>
                </a:lnTo>
                <a:lnTo>
                  <a:pt x="265" y="164"/>
                </a:lnTo>
                <a:lnTo>
                  <a:pt x="265" y="165"/>
                </a:lnTo>
                <a:lnTo>
                  <a:pt x="267" y="169"/>
                </a:lnTo>
                <a:lnTo>
                  <a:pt x="267" y="174"/>
                </a:lnTo>
                <a:lnTo>
                  <a:pt x="267" y="175"/>
                </a:lnTo>
                <a:lnTo>
                  <a:pt x="265" y="175"/>
                </a:lnTo>
                <a:lnTo>
                  <a:pt x="265" y="174"/>
                </a:lnTo>
                <a:lnTo>
                  <a:pt x="264" y="174"/>
                </a:lnTo>
                <a:lnTo>
                  <a:pt x="264" y="172"/>
                </a:lnTo>
                <a:lnTo>
                  <a:pt x="264" y="170"/>
                </a:lnTo>
                <a:lnTo>
                  <a:pt x="264" y="172"/>
                </a:lnTo>
                <a:lnTo>
                  <a:pt x="262" y="172"/>
                </a:lnTo>
                <a:lnTo>
                  <a:pt x="262" y="170"/>
                </a:lnTo>
                <a:lnTo>
                  <a:pt x="262" y="169"/>
                </a:lnTo>
                <a:lnTo>
                  <a:pt x="260" y="169"/>
                </a:lnTo>
                <a:lnTo>
                  <a:pt x="259" y="169"/>
                </a:lnTo>
                <a:lnTo>
                  <a:pt x="259" y="167"/>
                </a:lnTo>
                <a:lnTo>
                  <a:pt x="260" y="167"/>
                </a:lnTo>
                <a:lnTo>
                  <a:pt x="260" y="165"/>
                </a:lnTo>
                <a:lnTo>
                  <a:pt x="259" y="165"/>
                </a:lnTo>
                <a:lnTo>
                  <a:pt x="259" y="167"/>
                </a:lnTo>
                <a:lnTo>
                  <a:pt x="257" y="167"/>
                </a:lnTo>
                <a:lnTo>
                  <a:pt x="257" y="169"/>
                </a:lnTo>
                <a:lnTo>
                  <a:pt x="259" y="169"/>
                </a:lnTo>
                <a:lnTo>
                  <a:pt x="259" y="170"/>
                </a:lnTo>
                <a:lnTo>
                  <a:pt x="257" y="170"/>
                </a:lnTo>
                <a:lnTo>
                  <a:pt x="257" y="172"/>
                </a:lnTo>
                <a:lnTo>
                  <a:pt x="255" y="172"/>
                </a:lnTo>
                <a:lnTo>
                  <a:pt x="253" y="172"/>
                </a:lnTo>
                <a:lnTo>
                  <a:pt x="252" y="172"/>
                </a:lnTo>
                <a:lnTo>
                  <a:pt x="252" y="170"/>
                </a:lnTo>
                <a:lnTo>
                  <a:pt x="253" y="170"/>
                </a:lnTo>
                <a:lnTo>
                  <a:pt x="252" y="170"/>
                </a:lnTo>
                <a:lnTo>
                  <a:pt x="253" y="170"/>
                </a:lnTo>
                <a:lnTo>
                  <a:pt x="253" y="169"/>
                </a:lnTo>
                <a:lnTo>
                  <a:pt x="255" y="169"/>
                </a:lnTo>
                <a:lnTo>
                  <a:pt x="255" y="167"/>
                </a:lnTo>
                <a:lnTo>
                  <a:pt x="257" y="167"/>
                </a:lnTo>
                <a:lnTo>
                  <a:pt x="257" y="165"/>
                </a:lnTo>
                <a:lnTo>
                  <a:pt x="257" y="164"/>
                </a:lnTo>
                <a:lnTo>
                  <a:pt x="259" y="164"/>
                </a:lnTo>
                <a:lnTo>
                  <a:pt x="259" y="162"/>
                </a:lnTo>
                <a:lnTo>
                  <a:pt x="260" y="162"/>
                </a:lnTo>
                <a:lnTo>
                  <a:pt x="259" y="162"/>
                </a:lnTo>
                <a:lnTo>
                  <a:pt x="259" y="160"/>
                </a:lnTo>
                <a:lnTo>
                  <a:pt x="260" y="160"/>
                </a:lnTo>
                <a:lnTo>
                  <a:pt x="260" y="159"/>
                </a:lnTo>
                <a:lnTo>
                  <a:pt x="262" y="159"/>
                </a:lnTo>
                <a:lnTo>
                  <a:pt x="262" y="157"/>
                </a:lnTo>
                <a:lnTo>
                  <a:pt x="260" y="157"/>
                </a:lnTo>
                <a:close/>
                <a:moveTo>
                  <a:pt x="142" y="152"/>
                </a:moveTo>
                <a:lnTo>
                  <a:pt x="143" y="152"/>
                </a:lnTo>
                <a:lnTo>
                  <a:pt x="142" y="152"/>
                </a:lnTo>
                <a:close/>
                <a:moveTo>
                  <a:pt x="145" y="140"/>
                </a:moveTo>
                <a:lnTo>
                  <a:pt x="145" y="139"/>
                </a:lnTo>
                <a:lnTo>
                  <a:pt x="145" y="140"/>
                </a:lnTo>
                <a:close/>
                <a:moveTo>
                  <a:pt x="118" y="137"/>
                </a:moveTo>
                <a:lnTo>
                  <a:pt x="118" y="139"/>
                </a:lnTo>
                <a:lnTo>
                  <a:pt x="118" y="137"/>
                </a:lnTo>
                <a:lnTo>
                  <a:pt x="118" y="139"/>
                </a:lnTo>
                <a:lnTo>
                  <a:pt x="118" y="137"/>
                </a:lnTo>
                <a:close/>
                <a:moveTo>
                  <a:pt x="145" y="135"/>
                </a:moveTo>
                <a:lnTo>
                  <a:pt x="147" y="135"/>
                </a:lnTo>
                <a:lnTo>
                  <a:pt x="148" y="135"/>
                </a:lnTo>
                <a:lnTo>
                  <a:pt x="150" y="135"/>
                </a:lnTo>
                <a:lnTo>
                  <a:pt x="150" y="137"/>
                </a:lnTo>
                <a:lnTo>
                  <a:pt x="148" y="137"/>
                </a:lnTo>
                <a:lnTo>
                  <a:pt x="150" y="137"/>
                </a:lnTo>
                <a:lnTo>
                  <a:pt x="148" y="137"/>
                </a:lnTo>
                <a:lnTo>
                  <a:pt x="148" y="139"/>
                </a:lnTo>
                <a:lnTo>
                  <a:pt x="147" y="139"/>
                </a:lnTo>
                <a:lnTo>
                  <a:pt x="147" y="137"/>
                </a:lnTo>
                <a:lnTo>
                  <a:pt x="145" y="137"/>
                </a:lnTo>
                <a:lnTo>
                  <a:pt x="143" y="137"/>
                </a:lnTo>
                <a:lnTo>
                  <a:pt x="143" y="135"/>
                </a:lnTo>
                <a:lnTo>
                  <a:pt x="145" y="135"/>
                </a:lnTo>
                <a:close/>
                <a:moveTo>
                  <a:pt x="117" y="134"/>
                </a:moveTo>
                <a:lnTo>
                  <a:pt x="115" y="134"/>
                </a:lnTo>
                <a:lnTo>
                  <a:pt x="117" y="134"/>
                </a:lnTo>
                <a:lnTo>
                  <a:pt x="115" y="134"/>
                </a:lnTo>
                <a:lnTo>
                  <a:pt x="115" y="132"/>
                </a:lnTo>
                <a:lnTo>
                  <a:pt x="117" y="132"/>
                </a:lnTo>
                <a:lnTo>
                  <a:pt x="117" y="134"/>
                </a:lnTo>
                <a:close/>
                <a:moveTo>
                  <a:pt x="152" y="130"/>
                </a:moveTo>
                <a:lnTo>
                  <a:pt x="153" y="130"/>
                </a:lnTo>
                <a:lnTo>
                  <a:pt x="153" y="132"/>
                </a:lnTo>
                <a:lnTo>
                  <a:pt x="153" y="134"/>
                </a:lnTo>
                <a:lnTo>
                  <a:pt x="152" y="134"/>
                </a:lnTo>
                <a:lnTo>
                  <a:pt x="152" y="132"/>
                </a:lnTo>
                <a:lnTo>
                  <a:pt x="152" y="134"/>
                </a:lnTo>
                <a:lnTo>
                  <a:pt x="150" y="134"/>
                </a:lnTo>
                <a:lnTo>
                  <a:pt x="150" y="132"/>
                </a:lnTo>
                <a:lnTo>
                  <a:pt x="150" y="130"/>
                </a:lnTo>
                <a:lnTo>
                  <a:pt x="152" y="130"/>
                </a:lnTo>
                <a:lnTo>
                  <a:pt x="152" y="129"/>
                </a:lnTo>
                <a:lnTo>
                  <a:pt x="152" y="130"/>
                </a:lnTo>
                <a:close/>
                <a:moveTo>
                  <a:pt x="165" y="129"/>
                </a:moveTo>
                <a:lnTo>
                  <a:pt x="165" y="130"/>
                </a:lnTo>
                <a:lnTo>
                  <a:pt x="163" y="130"/>
                </a:lnTo>
                <a:lnTo>
                  <a:pt x="163" y="129"/>
                </a:lnTo>
                <a:lnTo>
                  <a:pt x="165" y="129"/>
                </a:lnTo>
                <a:close/>
                <a:moveTo>
                  <a:pt x="148" y="129"/>
                </a:moveTo>
                <a:lnTo>
                  <a:pt x="150" y="129"/>
                </a:lnTo>
                <a:lnTo>
                  <a:pt x="150" y="130"/>
                </a:lnTo>
                <a:lnTo>
                  <a:pt x="148" y="130"/>
                </a:lnTo>
                <a:lnTo>
                  <a:pt x="148" y="129"/>
                </a:lnTo>
                <a:close/>
                <a:moveTo>
                  <a:pt x="155" y="129"/>
                </a:moveTo>
                <a:lnTo>
                  <a:pt x="155" y="127"/>
                </a:lnTo>
                <a:lnTo>
                  <a:pt x="155" y="129"/>
                </a:lnTo>
                <a:close/>
                <a:moveTo>
                  <a:pt x="113" y="127"/>
                </a:moveTo>
                <a:lnTo>
                  <a:pt x="113" y="129"/>
                </a:lnTo>
                <a:lnTo>
                  <a:pt x="113" y="127"/>
                </a:lnTo>
                <a:lnTo>
                  <a:pt x="115" y="129"/>
                </a:lnTo>
                <a:lnTo>
                  <a:pt x="117" y="129"/>
                </a:lnTo>
                <a:lnTo>
                  <a:pt x="117" y="130"/>
                </a:lnTo>
                <a:lnTo>
                  <a:pt x="117" y="132"/>
                </a:lnTo>
                <a:lnTo>
                  <a:pt x="115" y="132"/>
                </a:lnTo>
                <a:lnTo>
                  <a:pt x="115" y="130"/>
                </a:lnTo>
                <a:lnTo>
                  <a:pt x="113" y="130"/>
                </a:lnTo>
                <a:lnTo>
                  <a:pt x="113" y="129"/>
                </a:lnTo>
                <a:lnTo>
                  <a:pt x="113" y="127"/>
                </a:lnTo>
                <a:close/>
                <a:moveTo>
                  <a:pt x="125" y="127"/>
                </a:moveTo>
                <a:lnTo>
                  <a:pt x="125" y="125"/>
                </a:lnTo>
                <a:lnTo>
                  <a:pt x="125" y="127"/>
                </a:lnTo>
                <a:close/>
                <a:moveTo>
                  <a:pt x="120" y="125"/>
                </a:moveTo>
                <a:lnTo>
                  <a:pt x="118" y="125"/>
                </a:lnTo>
                <a:lnTo>
                  <a:pt x="120" y="127"/>
                </a:lnTo>
                <a:lnTo>
                  <a:pt x="118" y="127"/>
                </a:lnTo>
                <a:lnTo>
                  <a:pt x="118" y="125"/>
                </a:lnTo>
                <a:lnTo>
                  <a:pt x="120" y="125"/>
                </a:lnTo>
                <a:close/>
                <a:moveTo>
                  <a:pt x="125" y="125"/>
                </a:moveTo>
                <a:lnTo>
                  <a:pt x="125" y="124"/>
                </a:lnTo>
                <a:lnTo>
                  <a:pt x="125" y="125"/>
                </a:lnTo>
                <a:close/>
                <a:moveTo>
                  <a:pt x="127" y="125"/>
                </a:moveTo>
                <a:lnTo>
                  <a:pt x="125" y="125"/>
                </a:lnTo>
                <a:lnTo>
                  <a:pt x="127" y="125"/>
                </a:lnTo>
                <a:lnTo>
                  <a:pt x="125" y="125"/>
                </a:lnTo>
                <a:lnTo>
                  <a:pt x="125" y="124"/>
                </a:lnTo>
                <a:lnTo>
                  <a:pt x="127" y="124"/>
                </a:lnTo>
                <a:lnTo>
                  <a:pt x="127" y="125"/>
                </a:lnTo>
                <a:close/>
                <a:moveTo>
                  <a:pt x="117" y="124"/>
                </a:moveTo>
                <a:lnTo>
                  <a:pt x="118" y="124"/>
                </a:lnTo>
                <a:lnTo>
                  <a:pt x="117" y="124"/>
                </a:lnTo>
                <a:lnTo>
                  <a:pt x="117" y="125"/>
                </a:lnTo>
                <a:lnTo>
                  <a:pt x="118" y="125"/>
                </a:lnTo>
                <a:lnTo>
                  <a:pt x="117" y="125"/>
                </a:lnTo>
                <a:lnTo>
                  <a:pt x="118" y="125"/>
                </a:lnTo>
                <a:lnTo>
                  <a:pt x="117" y="125"/>
                </a:lnTo>
                <a:lnTo>
                  <a:pt x="117" y="127"/>
                </a:lnTo>
                <a:lnTo>
                  <a:pt x="117" y="125"/>
                </a:lnTo>
                <a:lnTo>
                  <a:pt x="115" y="125"/>
                </a:lnTo>
                <a:lnTo>
                  <a:pt x="115" y="124"/>
                </a:lnTo>
                <a:lnTo>
                  <a:pt x="115" y="125"/>
                </a:lnTo>
                <a:lnTo>
                  <a:pt x="117" y="125"/>
                </a:lnTo>
                <a:lnTo>
                  <a:pt x="117" y="124"/>
                </a:lnTo>
                <a:close/>
                <a:moveTo>
                  <a:pt x="122" y="124"/>
                </a:moveTo>
                <a:lnTo>
                  <a:pt x="123" y="124"/>
                </a:lnTo>
                <a:lnTo>
                  <a:pt x="122" y="124"/>
                </a:lnTo>
                <a:close/>
                <a:moveTo>
                  <a:pt x="123" y="124"/>
                </a:moveTo>
                <a:lnTo>
                  <a:pt x="123" y="125"/>
                </a:lnTo>
                <a:lnTo>
                  <a:pt x="123" y="124"/>
                </a:lnTo>
                <a:close/>
                <a:moveTo>
                  <a:pt x="125" y="122"/>
                </a:moveTo>
                <a:lnTo>
                  <a:pt x="127" y="122"/>
                </a:lnTo>
                <a:lnTo>
                  <a:pt x="125" y="122"/>
                </a:lnTo>
                <a:close/>
                <a:moveTo>
                  <a:pt x="123" y="122"/>
                </a:moveTo>
                <a:lnTo>
                  <a:pt x="122" y="122"/>
                </a:lnTo>
                <a:lnTo>
                  <a:pt x="122" y="120"/>
                </a:lnTo>
                <a:lnTo>
                  <a:pt x="123" y="122"/>
                </a:lnTo>
                <a:close/>
                <a:moveTo>
                  <a:pt x="88" y="120"/>
                </a:moveTo>
                <a:lnTo>
                  <a:pt x="88" y="122"/>
                </a:lnTo>
                <a:lnTo>
                  <a:pt x="87" y="122"/>
                </a:lnTo>
                <a:lnTo>
                  <a:pt x="88" y="122"/>
                </a:lnTo>
                <a:lnTo>
                  <a:pt x="88" y="120"/>
                </a:lnTo>
                <a:lnTo>
                  <a:pt x="87" y="120"/>
                </a:lnTo>
                <a:lnTo>
                  <a:pt x="88" y="120"/>
                </a:lnTo>
                <a:close/>
                <a:moveTo>
                  <a:pt x="148" y="122"/>
                </a:moveTo>
                <a:lnTo>
                  <a:pt x="148" y="120"/>
                </a:lnTo>
                <a:lnTo>
                  <a:pt x="148" y="122"/>
                </a:lnTo>
                <a:close/>
                <a:moveTo>
                  <a:pt x="125" y="119"/>
                </a:moveTo>
                <a:lnTo>
                  <a:pt x="125" y="120"/>
                </a:lnTo>
                <a:lnTo>
                  <a:pt x="125" y="119"/>
                </a:lnTo>
                <a:close/>
                <a:moveTo>
                  <a:pt x="95" y="119"/>
                </a:moveTo>
                <a:lnTo>
                  <a:pt x="95" y="120"/>
                </a:lnTo>
                <a:lnTo>
                  <a:pt x="95" y="119"/>
                </a:lnTo>
                <a:close/>
                <a:moveTo>
                  <a:pt x="172" y="117"/>
                </a:moveTo>
                <a:lnTo>
                  <a:pt x="170" y="117"/>
                </a:lnTo>
                <a:lnTo>
                  <a:pt x="172" y="117"/>
                </a:lnTo>
                <a:lnTo>
                  <a:pt x="170" y="117"/>
                </a:lnTo>
                <a:lnTo>
                  <a:pt x="172" y="117"/>
                </a:lnTo>
                <a:close/>
                <a:moveTo>
                  <a:pt x="125" y="117"/>
                </a:moveTo>
                <a:lnTo>
                  <a:pt x="127" y="117"/>
                </a:lnTo>
                <a:lnTo>
                  <a:pt x="125" y="117"/>
                </a:lnTo>
                <a:close/>
                <a:moveTo>
                  <a:pt x="93" y="117"/>
                </a:moveTo>
                <a:lnTo>
                  <a:pt x="95" y="117"/>
                </a:lnTo>
                <a:lnTo>
                  <a:pt x="95" y="119"/>
                </a:lnTo>
                <a:lnTo>
                  <a:pt x="93" y="119"/>
                </a:lnTo>
                <a:lnTo>
                  <a:pt x="92" y="119"/>
                </a:lnTo>
                <a:lnTo>
                  <a:pt x="92" y="117"/>
                </a:lnTo>
                <a:lnTo>
                  <a:pt x="92" y="119"/>
                </a:lnTo>
                <a:lnTo>
                  <a:pt x="92" y="117"/>
                </a:lnTo>
                <a:lnTo>
                  <a:pt x="93" y="117"/>
                </a:lnTo>
                <a:lnTo>
                  <a:pt x="92" y="117"/>
                </a:lnTo>
                <a:lnTo>
                  <a:pt x="93" y="117"/>
                </a:lnTo>
                <a:lnTo>
                  <a:pt x="93" y="115"/>
                </a:lnTo>
                <a:lnTo>
                  <a:pt x="93" y="117"/>
                </a:lnTo>
                <a:close/>
                <a:moveTo>
                  <a:pt x="125" y="115"/>
                </a:moveTo>
                <a:lnTo>
                  <a:pt x="125" y="117"/>
                </a:lnTo>
                <a:lnTo>
                  <a:pt x="123" y="117"/>
                </a:lnTo>
                <a:lnTo>
                  <a:pt x="125" y="117"/>
                </a:lnTo>
                <a:lnTo>
                  <a:pt x="125" y="115"/>
                </a:lnTo>
                <a:close/>
                <a:moveTo>
                  <a:pt x="143" y="114"/>
                </a:moveTo>
                <a:lnTo>
                  <a:pt x="143" y="115"/>
                </a:lnTo>
                <a:lnTo>
                  <a:pt x="143" y="114"/>
                </a:lnTo>
                <a:close/>
                <a:moveTo>
                  <a:pt x="127" y="112"/>
                </a:moveTo>
                <a:lnTo>
                  <a:pt x="128" y="114"/>
                </a:lnTo>
                <a:lnTo>
                  <a:pt x="128" y="115"/>
                </a:lnTo>
                <a:lnTo>
                  <a:pt x="127" y="115"/>
                </a:lnTo>
                <a:lnTo>
                  <a:pt x="127" y="114"/>
                </a:lnTo>
                <a:lnTo>
                  <a:pt x="125" y="114"/>
                </a:lnTo>
                <a:lnTo>
                  <a:pt x="127" y="114"/>
                </a:lnTo>
                <a:lnTo>
                  <a:pt x="127" y="112"/>
                </a:lnTo>
                <a:lnTo>
                  <a:pt x="125" y="114"/>
                </a:lnTo>
                <a:lnTo>
                  <a:pt x="125" y="112"/>
                </a:lnTo>
                <a:lnTo>
                  <a:pt x="127" y="112"/>
                </a:lnTo>
                <a:close/>
                <a:moveTo>
                  <a:pt x="173" y="112"/>
                </a:moveTo>
                <a:lnTo>
                  <a:pt x="173" y="110"/>
                </a:lnTo>
                <a:lnTo>
                  <a:pt x="173" y="112"/>
                </a:lnTo>
                <a:close/>
                <a:moveTo>
                  <a:pt x="173" y="110"/>
                </a:moveTo>
                <a:lnTo>
                  <a:pt x="175" y="110"/>
                </a:lnTo>
                <a:lnTo>
                  <a:pt x="173" y="110"/>
                </a:lnTo>
                <a:close/>
                <a:moveTo>
                  <a:pt x="102" y="109"/>
                </a:moveTo>
                <a:lnTo>
                  <a:pt x="103" y="109"/>
                </a:lnTo>
                <a:lnTo>
                  <a:pt x="103" y="110"/>
                </a:lnTo>
                <a:lnTo>
                  <a:pt x="105" y="110"/>
                </a:lnTo>
                <a:lnTo>
                  <a:pt x="107" y="110"/>
                </a:lnTo>
                <a:lnTo>
                  <a:pt x="108" y="110"/>
                </a:lnTo>
                <a:lnTo>
                  <a:pt x="110" y="110"/>
                </a:lnTo>
                <a:lnTo>
                  <a:pt x="112" y="110"/>
                </a:lnTo>
                <a:lnTo>
                  <a:pt x="112" y="112"/>
                </a:lnTo>
                <a:lnTo>
                  <a:pt x="112" y="110"/>
                </a:lnTo>
                <a:lnTo>
                  <a:pt x="113" y="110"/>
                </a:lnTo>
                <a:lnTo>
                  <a:pt x="113" y="112"/>
                </a:lnTo>
                <a:lnTo>
                  <a:pt x="112" y="112"/>
                </a:lnTo>
                <a:lnTo>
                  <a:pt x="113" y="112"/>
                </a:lnTo>
                <a:lnTo>
                  <a:pt x="113" y="114"/>
                </a:lnTo>
                <a:lnTo>
                  <a:pt x="113" y="115"/>
                </a:lnTo>
                <a:lnTo>
                  <a:pt x="115" y="115"/>
                </a:lnTo>
                <a:lnTo>
                  <a:pt x="117" y="115"/>
                </a:lnTo>
                <a:lnTo>
                  <a:pt x="117" y="117"/>
                </a:lnTo>
                <a:lnTo>
                  <a:pt x="115" y="117"/>
                </a:lnTo>
                <a:lnTo>
                  <a:pt x="115" y="119"/>
                </a:lnTo>
                <a:lnTo>
                  <a:pt x="113" y="119"/>
                </a:lnTo>
                <a:lnTo>
                  <a:pt x="113" y="117"/>
                </a:lnTo>
                <a:lnTo>
                  <a:pt x="113" y="119"/>
                </a:lnTo>
                <a:lnTo>
                  <a:pt x="113" y="117"/>
                </a:lnTo>
                <a:lnTo>
                  <a:pt x="112" y="117"/>
                </a:lnTo>
                <a:lnTo>
                  <a:pt x="112" y="119"/>
                </a:lnTo>
                <a:lnTo>
                  <a:pt x="112" y="120"/>
                </a:lnTo>
                <a:lnTo>
                  <a:pt x="110" y="120"/>
                </a:lnTo>
                <a:lnTo>
                  <a:pt x="110" y="122"/>
                </a:lnTo>
                <a:lnTo>
                  <a:pt x="110" y="124"/>
                </a:lnTo>
                <a:lnTo>
                  <a:pt x="112" y="124"/>
                </a:lnTo>
                <a:lnTo>
                  <a:pt x="110" y="124"/>
                </a:lnTo>
                <a:lnTo>
                  <a:pt x="110" y="125"/>
                </a:lnTo>
                <a:lnTo>
                  <a:pt x="112" y="125"/>
                </a:lnTo>
                <a:lnTo>
                  <a:pt x="112" y="127"/>
                </a:lnTo>
                <a:lnTo>
                  <a:pt x="110" y="127"/>
                </a:lnTo>
                <a:lnTo>
                  <a:pt x="112" y="127"/>
                </a:lnTo>
                <a:lnTo>
                  <a:pt x="110" y="127"/>
                </a:lnTo>
                <a:lnTo>
                  <a:pt x="108" y="127"/>
                </a:lnTo>
                <a:lnTo>
                  <a:pt x="107" y="127"/>
                </a:lnTo>
                <a:lnTo>
                  <a:pt x="107" y="125"/>
                </a:lnTo>
                <a:lnTo>
                  <a:pt x="105" y="125"/>
                </a:lnTo>
                <a:lnTo>
                  <a:pt x="105" y="124"/>
                </a:lnTo>
                <a:lnTo>
                  <a:pt x="103" y="124"/>
                </a:lnTo>
                <a:lnTo>
                  <a:pt x="102" y="124"/>
                </a:lnTo>
                <a:lnTo>
                  <a:pt x="102" y="125"/>
                </a:lnTo>
                <a:lnTo>
                  <a:pt x="102" y="124"/>
                </a:lnTo>
                <a:lnTo>
                  <a:pt x="102" y="125"/>
                </a:lnTo>
                <a:lnTo>
                  <a:pt x="102" y="124"/>
                </a:lnTo>
                <a:lnTo>
                  <a:pt x="100" y="124"/>
                </a:lnTo>
                <a:lnTo>
                  <a:pt x="102" y="124"/>
                </a:lnTo>
                <a:lnTo>
                  <a:pt x="100" y="124"/>
                </a:lnTo>
                <a:lnTo>
                  <a:pt x="100" y="122"/>
                </a:lnTo>
                <a:lnTo>
                  <a:pt x="102" y="122"/>
                </a:lnTo>
                <a:lnTo>
                  <a:pt x="102" y="124"/>
                </a:lnTo>
                <a:lnTo>
                  <a:pt x="102" y="122"/>
                </a:lnTo>
                <a:lnTo>
                  <a:pt x="103" y="122"/>
                </a:lnTo>
                <a:lnTo>
                  <a:pt x="103" y="120"/>
                </a:lnTo>
                <a:lnTo>
                  <a:pt x="103" y="119"/>
                </a:lnTo>
                <a:lnTo>
                  <a:pt x="102" y="119"/>
                </a:lnTo>
                <a:lnTo>
                  <a:pt x="103" y="119"/>
                </a:lnTo>
                <a:lnTo>
                  <a:pt x="103" y="117"/>
                </a:lnTo>
                <a:lnTo>
                  <a:pt x="102" y="117"/>
                </a:lnTo>
                <a:lnTo>
                  <a:pt x="100" y="117"/>
                </a:lnTo>
                <a:lnTo>
                  <a:pt x="98" y="117"/>
                </a:lnTo>
                <a:lnTo>
                  <a:pt x="98" y="115"/>
                </a:lnTo>
                <a:lnTo>
                  <a:pt x="98" y="114"/>
                </a:lnTo>
                <a:lnTo>
                  <a:pt x="97" y="114"/>
                </a:lnTo>
                <a:lnTo>
                  <a:pt x="97" y="112"/>
                </a:lnTo>
                <a:lnTo>
                  <a:pt x="98" y="112"/>
                </a:lnTo>
                <a:lnTo>
                  <a:pt x="97" y="112"/>
                </a:lnTo>
                <a:lnTo>
                  <a:pt x="98" y="112"/>
                </a:lnTo>
                <a:lnTo>
                  <a:pt x="100" y="110"/>
                </a:lnTo>
                <a:lnTo>
                  <a:pt x="100" y="109"/>
                </a:lnTo>
                <a:lnTo>
                  <a:pt x="102" y="109"/>
                </a:lnTo>
                <a:close/>
                <a:moveTo>
                  <a:pt x="87" y="107"/>
                </a:moveTo>
                <a:lnTo>
                  <a:pt x="88" y="109"/>
                </a:lnTo>
                <a:lnTo>
                  <a:pt x="87" y="109"/>
                </a:lnTo>
                <a:lnTo>
                  <a:pt x="87" y="107"/>
                </a:lnTo>
                <a:close/>
                <a:moveTo>
                  <a:pt x="115" y="107"/>
                </a:moveTo>
                <a:lnTo>
                  <a:pt x="115" y="109"/>
                </a:lnTo>
                <a:lnTo>
                  <a:pt x="113" y="109"/>
                </a:lnTo>
                <a:lnTo>
                  <a:pt x="113" y="107"/>
                </a:lnTo>
                <a:lnTo>
                  <a:pt x="115" y="107"/>
                </a:lnTo>
                <a:close/>
                <a:moveTo>
                  <a:pt x="87" y="107"/>
                </a:moveTo>
                <a:lnTo>
                  <a:pt x="87" y="109"/>
                </a:lnTo>
                <a:lnTo>
                  <a:pt x="87" y="107"/>
                </a:lnTo>
                <a:lnTo>
                  <a:pt x="85" y="107"/>
                </a:lnTo>
                <a:lnTo>
                  <a:pt x="87" y="107"/>
                </a:lnTo>
                <a:close/>
                <a:moveTo>
                  <a:pt x="112" y="105"/>
                </a:moveTo>
                <a:lnTo>
                  <a:pt x="112" y="107"/>
                </a:lnTo>
                <a:lnTo>
                  <a:pt x="113" y="107"/>
                </a:lnTo>
                <a:lnTo>
                  <a:pt x="113" y="109"/>
                </a:lnTo>
                <a:lnTo>
                  <a:pt x="112" y="109"/>
                </a:lnTo>
                <a:lnTo>
                  <a:pt x="113" y="109"/>
                </a:lnTo>
                <a:lnTo>
                  <a:pt x="112" y="109"/>
                </a:lnTo>
                <a:lnTo>
                  <a:pt x="112" y="107"/>
                </a:lnTo>
                <a:lnTo>
                  <a:pt x="112" y="105"/>
                </a:lnTo>
                <a:close/>
                <a:moveTo>
                  <a:pt x="87" y="105"/>
                </a:moveTo>
                <a:lnTo>
                  <a:pt x="88" y="105"/>
                </a:lnTo>
                <a:lnTo>
                  <a:pt x="88" y="107"/>
                </a:lnTo>
                <a:lnTo>
                  <a:pt x="90" y="107"/>
                </a:lnTo>
                <a:lnTo>
                  <a:pt x="90" y="109"/>
                </a:lnTo>
                <a:lnTo>
                  <a:pt x="88" y="109"/>
                </a:lnTo>
                <a:lnTo>
                  <a:pt x="88" y="107"/>
                </a:lnTo>
                <a:lnTo>
                  <a:pt x="88" y="109"/>
                </a:lnTo>
                <a:lnTo>
                  <a:pt x="88" y="107"/>
                </a:lnTo>
                <a:lnTo>
                  <a:pt x="87" y="107"/>
                </a:lnTo>
                <a:lnTo>
                  <a:pt x="88" y="107"/>
                </a:lnTo>
                <a:lnTo>
                  <a:pt x="87" y="107"/>
                </a:lnTo>
                <a:lnTo>
                  <a:pt x="87" y="105"/>
                </a:lnTo>
                <a:close/>
                <a:moveTo>
                  <a:pt x="112" y="105"/>
                </a:moveTo>
                <a:lnTo>
                  <a:pt x="110" y="105"/>
                </a:lnTo>
                <a:lnTo>
                  <a:pt x="112" y="105"/>
                </a:lnTo>
                <a:lnTo>
                  <a:pt x="110" y="105"/>
                </a:lnTo>
                <a:lnTo>
                  <a:pt x="112" y="105"/>
                </a:lnTo>
                <a:close/>
                <a:moveTo>
                  <a:pt x="130" y="102"/>
                </a:moveTo>
                <a:lnTo>
                  <a:pt x="132" y="102"/>
                </a:lnTo>
                <a:lnTo>
                  <a:pt x="133" y="102"/>
                </a:lnTo>
                <a:lnTo>
                  <a:pt x="135" y="102"/>
                </a:lnTo>
                <a:lnTo>
                  <a:pt x="137" y="102"/>
                </a:lnTo>
                <a:lnTo>
                  <a:pt x="137" y="104"/>
                </a:lnTo>
                <a:lnTo>
                  <a:pt x="138" y="104"/>
                </a:lnTo>
                <a:lnTo>
                  <a:pt x="140" y="104"/>
                </a:lnTo>
                <a:lnTo>
                  <a:pt x="142" y="104"/>
                </a:lnTo>
                <a:lnTo>
                  <a:pt x="142" y="105"/>
                </a:lnTo>
                <a:lnTo>
                  <a:pt x="142" y="104"/>
                </a:lnTo>
                <a:lnTo>
                  <a:pt x="143" y="104"/>
                </a:lnTo>
                <a:lnTo>
                  <a:pt x="143" y="105"/>
                </a:lnTo>
                <a:lnTo>
                  <a:pt x="143" y="104"/>
                </a:lnTo>
                <a:lnTo>
                  <a:pt x="145" y="104"/>
                </a:lnTo>
                <a:lnTo>
                  <a:pt x="145" y="105"/>
                </a:lnTo>
                <a:lnTo>
                  <a:pt x="145" y="107"/>
                </a:lnTo>
                <a:lnTo>
                  <a:pt x="147" y="107"/>
                </a:lnTo>
                <a:lnTo>
                  <a:pt x="147" y="109"/>
                </a:lnTo>
                <a:lnTo>
                  <a:pt x="147" y="110"/>
                </a:lnTo>
                <a:lnTo>
                  <a:pt x="147" y="112"/>
                </a:lnTo>
                <a:lnTo>
                  <a:pt x="147" y="114"/>
                </a:lnTo>
                <a:lnTo>
                  <a:pt x="147" y="115"/>
                </a:lnTo>
                <a:lnTo>
                  <a:pt x="145" y="115"/>
                </a:lnTo>
                <a:lnTo>
                  <a:pt x="147" y="115"/>
                </a:lnTo>
                <a:lnTo>
                  <a:pt x="145" y="115"/>
                </a:lnTo>
                <a:lnTo>
                  <a:pt x="145" y="114"/>
                </a:lnTo>
                <a:lnTo>
                  <a:pt x="143" y="114"/>
                </a:lnTo>
                <a:lnTo>
                  <a:pt x="143" y="112"/>
                </a:lnTo>
                <a:lnTo>
                  <a:pt x="143" y="110"/>
                </a:lnTo>
                <a:lnTo>
                  <a:pt x="142" y="110"/>
                </a:lnTo>
                <a:lnTo>
                  <a:pt x="142" y="109"/>
                </a:lnTo>
                <a:lnTo>
                  <a:pt x="143" y="109"/>
                </a:lnTo>
                <a:lnTo>
                  <a:pt x="142" y="109"/>
                </a:lnTo>
                <a:lnTo>
                  <a:pt x="142" y="107"/>
                </a:lnTo>
                <a:lnTo>
                  <a:pt x="142" y="105"/>
                </a:lnTo>
                <a:lnTo>
                  <a:pt x="140" y="105"/>
                </a:lnTo>
                <a:lnTo>
                  <a:pt x="140" y="107"/>
                </a:lnTo>
                <a:lnTo>
                  <a:pt x="140" y="105"/>
                </a:lnTo>
                <a:lnTo>
                  <a:pt x="140" y="107"/>
                </a:lnTo>
                <a:lnTo>
                  <a:pt x="140" y="109"/>
                </a:lnTo>
                <a:lnTo>
                  <a:pt x="142" y="110"/>
                </a:lnTo>
                <a:lnTo>
                  <a:pt x="140" y="110"/>
                </a:lnTo>
                <a:lnTo>
                  <a:pt x="140" y="112"/>
                </a:lnTo>
                <a:lnTo>
                  <a:pt x="140" y="110"/>
                </a:lnTo>
                <a:lnTo>
                  <a:pt x="142" y="110"/>
                </a:lnTo>
                <a:lnTo>
                  <a:pt x="142" y="112"/>
                </a:lnTo>
                <a:lnTo>
                  <a:pt x="142" y="114"/>
                </a:lnTo>
                <a:lnTo>
                  <a:pt x="140" y="114"/>
                </a:lnTo>
                <a:lnTo>
                  <a:pt x="142" y="114"/>
                </a:lnTo>
                <a:lnTo>
                  <a:pt x="142" y="115"/>
                </a:lnTo>
                <a:lnTo>
                  <a:pt x="142" y="117"/>
                </a:lnTo>
                <a:lnTo>
                  <a:pt x="142" y="119"/>
                </a:lnTo>
                <a:lnTo>
                  <a:pt x="142" y="120"/>
                </a:lnTo>
                <a:lnTo>
                  <a:pt x="142" y="122"/>
                </a:lnTo>
                <a:lnTo>
                  <a:pt x="142" y="124"/>
                </a:lnTo>
                <a:lnTo>
                  <a:pt x="142" y="125"/>
                </a:lnTo>
                <a:lnTo>
                  <a:pt x="142" y="127"/>
                </a:lnTo>
                <a:lnTo>
                  <a:pt x="142" y="125"/>
                </a:lnTo>
                <a:lnTo>
                  <a:pt x="142" y="127"/>
                </a:lnTo>
                <a:lnTo>
                  <a:pt x="140" y="127"/>
                </a:lnTo>
                <a:lnTo>
                  <a:pt x="140" y="129"/>
                </a:lnTo>
                <a:lnTo>
                  <a:pt x="138" y="129"/>
                </a:lnTo>
                <a:lnTo>
                  <a:pt x="138" y="130"/>
                </a:lnTo>
                <a:lnTo>
                  <a:pt x="137" y="130"/>
                </a:lnTo>
                <a:lnTo>
                  <a:pt x="138" y="130"/>
                </a:lnTo>
                <a:lnTo>
                  <a:pt x="140" y="130"/>
                </a:lnTo>
                <a:lnTo>
                  <a:pt x="140" y="129"/>
                </a:lnTo>
                <a:lnTo>
                  <a:pt x="140" y="130"/>
                </a:lnTo>
                <a:lnTo>
                  <a:pt x="142" y="130"/>
                </a:lnTo>
                <a:lnTo>
                  <a:pt x="142" y="132"/>
                </a:lnTo>
                <a:lnTo>
                  <a:pt x="142" y="134"/>
                </a:lnTo>
                <a:lnTo>
                  <a:pt x="142" y="135"/>
                </a:lnTo>
                <a:lnTo>
                  <a:pt x="140" y="135"/>
                </a:lnTo>
                <a:lnTo>
                  <a:pt x="140" y="134"/>
                </a:lnTo>
                <a:lnTo>
                  <a:pt x="138" y="134"/>
                </a:lnTo>
                <a:lnTo>
                  <a:pt x="138" y="132"/>
                </a:lnTo>
                <a:lnTo>
                  <a:pt x="138" y="134"/>
                </a:lnTo>
                <a:lnTo>
                  <a:pt x="137" y="134"/>
                </a:lnTo>
                <a:lnTo>
                  <a:pt x="135" y="134"/>
                </a:lnTo>
                <a:lnTo>
                  <a:pt x="135" y="132"/>
                </a:lnTo>
                <a:lnTo>
                  <a:pt x="135" y="134"/>
                </a:lnTo>
                <a:lnTo>
                  <a:pt x="135" y="132"/>
                </a:lnTo>
                <a:lnTo>
                  <a:pt x="133" y="132"/>
                </a:lnTo>
                <a:lnTo>
                  <a:pt x="132" y="132"/>
                </a:lnTo>
                <a:lnTo>
                  <a:pt x="132" y="130"/>
                </a:lnTo>
                <a:lnTo>
                  <a:pt x="130" y="130"/>
                </a:lnTo>
                <a:lnTo>
                  <a:pt x="130" y="129"/>
                </a:lnTo>
                <a:lnTo>
                  <a:pt x="130" y="127"/>
                </a:lnTo>
                <a:lnTo>
                  <a:pt x="128" y="127"/>
                </a:lnTo>
                <a:lnTo>
                  <a:pt x="127" y="127"/>
                </a:lnTo>
                <a:lnTo>
                  <a:pt x="127" y="125"/>
                </a:lnTo>
                <a:lnTo>
                  <a:pt x="128" y="125"/>
                </a:lnTo>
                <a:lnTo>
                  <a:pt x="130" y="125"/>
                </a:lnTo>
                <a:lnTo>
                  <a:pt x="130" y="124"/>
                </a:lnTo>
                <a:lnTo>
                  <a:pt x="128" y="122"/>
                </a:lnTo>
                <a:lnTo>
                  <a:pt x="128" y="120"/>
                </a:lnTo>
                <a:lnTo>
                  <a:pt x="128" y="119"/>
                </a:lnTo>
                <a:lnTo>
                  <a:pt x="128" y="117"/>
                </a:lnTo>
                <a:lnTo>
                  <a:pt x="130" y="117"/>
                </a:lnTo>
                <a:lnTo>
                  <a:pt x="130" y="115"/>
                </a:lnTo>
                <a:lnTo>
                  <a:pt x="130" y="114"/>
                </a:lnTo>
                <a:lnTo>
                  <a:pt x="130" y="112"/>
                </a:lnTo>
                <a:lnTo>
                  <a:pt x="130" y="114"/>
                </a:lnTo>
                <a:lnTo>
                  <a:pt x="132" y="114"/>
                </a:lnTo>
                <a:lnTo>
                  <a:pt x="132" y="112"/>
                </a:lnTo>
                <a:lnTo>
                  <a:pt x="132" y="110"/>
                </a:lnTo>
                <a:lnTo>
                  <a:pt x="133" y="110"/>
                </a:lnTo>
                <a:lnTo>
                  <a:pt x="133" y="109"/>
                </a:lnTo>
                <a:lnTo>
                  <a:pt x="133" y="107"/>
                </a:lnTo>
                <a:lnTo>
                  <a:pt x="132" y="107"/>
                </a:lnTo>
                <a:lnTo>
                  <a:pt x="132" y="105"/>
                </a:lnTo>
                <a:lnTo>
                  <a:pt x="133" y="105"/>
                </a:lnTo>
                <a:lnTo>
                  <a:pt x="132" y="105"/>
                </a:lnTo>
                <a:lnTo>
                  <a:pt x="132" y="107"/>
                </a:lnTo>
                <a:lnTo>
                  <a:pt x="130" y="105"/>
                </a:lnTo>
                <a:lnTo>
                  <a:pt x="130" y="107"/>
                </a:lnTo>
                <a:lnTo>
                  <a:pt x="132" y="107"/>
                </a:lnTo>
                <a:lnTo>
                  <a:pt x="130" y="107"/>
                </a:lnTo>
                <a:lnTo>
                  <a:pt x="130" y="105"/>
                </a:lnTo>
                <a:lnTo>
                  <a:pt x="130" y="107"/>
                </a:lnTo>
                <a:lnTo>
                  <a:pt x="128" y="107"/>
                </a:lnTo>
                <a:lnTo>
                  <a:pt x="130" y="107"/>
                </a:lnTo>
                <a:lnTo>
                  <a:pt x="130" y="109"/>
                </a:lnTo>
                <a:lnTo>
                  <a:pt x="130" y="107"/>
                </a:lnTo>
                <a:lnTo>
                  <a:pt x="130" y="109"/>
                </a:lnTo>
                <a:lnTo>
                  <a:pt x="132" y="109"/>
                </a:lnTo>
                <a:lnTo>
                  <a:pt x="130" y="109"/>
                </a:lnTo>
                <a:lnTo>
                  <a:pt x="130" y="110"/>
                </a:lnTo>
                <a:lnTo>
                  <a:pt x="128" y="110"/>
                </a:lnTo>
                <a:lnTo>
                  <a:pt x="130" y="110"/>
                </a:lnTo>
                <a:lnTo>
                  <a:pt x="128" y="110"/>
                </a:lnTo>
                <a:lnTo>
                  <a:pt x="130" y="110"/>
                </a:lnTo>
                <a:lnTo>
                  <a:pt x="128" y="110"/>
                </a:lnTo>
                <a:lnTo>
                  <a:pt x="128" y="109"/>
                </a:lnTo>
                <a:lnTo>
                  <a:pt x="127" y="109"/>
                </a:lnTo>
                <a:lnTo>
                  <a:pt x="127" y="110"/>
                </a:lnTo>
                <a:lnTo>
                  <a:pt x="127" y="109"/>
                </a:lnTo>
                <a:lnTo>
                  <a:pt x="127" y="110"/>
                </a:lnTo>
                <a:lnTo>
                  <a:pt x="125" y="110"/>
                </a:lnTo>
                <a:lnTo>
                  <a:pt x="125" y="109"/>
                </a:lnTo>
                <a:lnTo>
                  <a:pt x="123" y="110"/>
                </a:lnTo>
                <a:lnTo>
                  <a:pt x="125" y="110"/>
                </a:lnTo>
                <a:lnTo>
                  <a:pt x="125" y="112"/>
                </a:lnTo>
                <a:lnTo>
                  <a:pt x="125" y="114"/>
                </a:lnTo>
                <a:lnTo>
                  <a:pt x="125" y="115"/>
                </a:lnTo>
                <a:lnTo>
                  <a:pt x="123" y="115"/>
                </a:lnTo>
                <a:lnTo>
                  <a:pt x="125" y="115"/>
                </a:lnTo>
                <a:lnTo>
                  <a:pt x="123" y="115"/>
                </a:lnTo>
                <a:lnTo>
                  <a:pt x="123" y="117"/>
                </a:lnTo>
                <a:lnTo>
                  <a:pt x="123" y="119"/>
                </a:lnTo>
                <a:lnTo>
                  <a:pt x="123" y="120"/>
                </a:lnTo>
                <a:lnTo>
                  <a:pt x="122" y="120"/>
                </a:lnTo>
                <a:lnTo>
                  <a:pt x="120" y="120"/>
                </a:lnTo>
                <a:lnTo>
                  <a:pt x="118" y="120"/>
                </a:lnTo>
                <a:lnTo>
                  <a:pt x="118" y="119"/>
                </a:lnTo>
                <a:lnTo>
                  <a:pt x="118" y="117"/>
                </a:lnTo>
                <a:lnTo>
                  <a:pt x="120" y="117"/>
                </a:lnTo>
                <a:lnTo>
                  <a:pt x="120" y="119"/>
                </a:lnTo>
                <a:lnTo>
                  <a:pt x="120" y="117"/>
                </a:lnTo>
                <a:lnTo>
                  <a:pt x="120" y="115"/>
                </a:lnTo>
                <a:lnTo>
                  <a:pt x="118" y="115"/>
                </a:lnTo>
                <a:lnTo>
                  <a:pt x="118" y="114"/>
                </a:lnTo>
                <a:lnTo>
                  <a:pt x="118" y="112"/>
                </a:lnTo>
                <a:lnTo>
                  <a:pt x="117" y="112"/>
                </a:lnTo>
                <a:lnTo>
                  <a:pt x="117" y="110"/>
                </a:lnTo>
                <a:lnTo>
                  <a:pt x="117" y="109"/>
                </a:lnTo>
                <a:lnTo>
                  <a:pt x="117" y="107"/>
                </a:lnTo>
                <a:lnTo>
                  <a:pt x="118" y="107"/>
                </a:lnTo>
                <a:lnTo>
                  <a:pt x="120" y="107"/>
                </a:lnTo>
                <a:lnTo>
                  <a:pt x="118" y="107"/>
                </a:lnTo>
                <a:lnTo>
                  <a:pt x="120" y="107"/>
                </a:lnTo>
                <a:lnTo>
                  <a:pt x="122" y="105"/>
                </a:lnTo>
                <a:lnTo>
                  <a:pt x="122" y="107"/>
                </a:lnTo>
                <a:lnTo>
                  <a:pt x="123" y="107"/>
                </a:lnTo>
                <a:lnTo>
                  <a:pt x="123" y="105"/>
                </a:lnTo>
                <a:lnTo>
                  <a:pt x="123" y="104"/>
                </a:lnTo>
                <a:lnTo>
                  <a:pt x="123" y="102"/>
                </a:lnTo>
                <a:lnTo>
                  <a:pt x="125" y="102"/>
                </a:lnTo>
                <a:lnTo>
                  <a:pt x="127" y="102"/>
                </a:lnTo>
                <a:lnTo>
                  <a:pt x="128" y="102"/>
                </a:lnTo>
                <a:lnTo>
                  <a:pt x="130" y="102"/>
                </a:lnTo>
                <a:close/>
                <a:moveTo>
                  <a:pt x="120" y="102"/>
                </a:moveTo>
                <a:lnTo>
                  <a:pt x="120" y="100"/>
                </a:lnTo>
                <a:lnTo>
                  <a:pt x="120" y="102"/>
                </a:lnTo>
                <a:close/>
                <a:moveTo>
                  <a:pt x="87" y="100"/>
                </a:moveTo>
                <a:lnTo>
                  <a:pt x="85" y="100"/>
                </a:lnTo>
                <a:lnTo>
                  <a:pt x="87" y="100"/>
                </a:lnTo>
                <a:close/>
                <a:moveTo>
                  <a:pt x="122" y="102"/>
                </a:moveTo>
                <a:lnTo>
                  <a:pt x="120" y="102"/>
                </a:lnTo>
                <a:lnTo>
                  <a:pt x="120" y="100"/>
                </a:lnTo>
                <a:lnTo>
                  <a:pt x="122" y="100"/>
                </a:lnTo>
                <a:lnTo>
                  <a:pt x="122" y="102"/>
                </a:lnTo>
                <a:close/>
                <a:moveTo>
                  <a:pt x="123" y="99"/>
                </a:moveTo>
                <a:lnTo>
                  <a:pt x="125" y="99"/>
                </a:lnTo>
                <a:lnTo>
                  <a:pt x="123" y="99"/>
                </a:lnTo>
                <a:close/>
                <a:moveTo>
                  <a:pt x="127" y="97"/>
                </a:moveTo>
                <a:lnTo>
                  <a:pt x="128" y="97"/>
                </a:lnTo>
                <a:lnTo>
                  <a:pt x="127" y="97"/>
                </a:lnTo>
                <a:close/>
                <a:moveTo>
                  <a:pt x="120" y="95"/>
                </a:moveTo>
                <a:lnTo>
                  <a:pt x="120" y="97"/>
                </a:lnTo>
                <a:lnTo>
                  <a:pt x="120" y="95"/>
                </a:lnTo>
                <a:lnTo>
                  <a:pt x="120" y="97"/>
                </a:lnTo>
                <a:lnTo>
                  <a:pt x="120" y="95"/>
                </a:lnTo>
                <a:lnTo>
                  <a:pt x="118" y="95"/>
                </a:lnTo>
                <a:lnTo>
                  <a:pt x="120" y="95"/>
                </a:lnTo>
                <a:close/>
                <a:moveTo>
                  <a:pt x="120" y="94"/>
                </a:moveTo>
                <a:lnTo>
                  <a:pt x="122" y="94"/>
                </a:lnTo>
                <a:lnTo>
                  <a:pt x="120" y="94"/>
                </a:lnTo>
                <a:lnTo>
                  <a:pt x="120" y="92"/>
                </a:lnTo>
                <a:lnTo>
                  <a:pt x="120" y="94"/>
                </a:lnTo>
                <a:close/>
                <a:moveTo>
                  <a:pt x="92" y="94"/>
                </a:moveTo>
                <a:lnTo>
                  <a:pt x="92" y="92"/>
                </a:lnTo>
                <a:lnTo>
                  <a:pt x="92" y="94"/>
                </a:lnTo>
                <a:close/>
                <a:moveTo>
                  <a:pt x="108" y="85"/>
                </a:moveTo>
                <a:lnTo>
                  <a:pt x="108" y="87"/>
                </a:lnTo>
                <a:lnTo>
                  <a:pt x="108" y="85"/>
                </a:lnTo>
                <a:close/>
                <a:moveTo>
                  <a:pt x="108" y="84"/>
                </a:moveTo>
                <a:lnTo>
                  <a:pt x="108" y="85"/>
                </a:lnTo>
                <a:lnTo>
                  <a:pt x="110" y="85"/>
                </a:lnTo>
                <a:lnTo>
                  <a:pt x="110" y="84"/>
                </a:lnTo>
                <a:lnTo>
                  <a:pt x="110" y="85"/>
                </a:lnTo>
                <a:lnTo>
                  <a:pt x="108" y="85"/>
                </a:lnTo>
                <a:lnTo>
                  <a:pt x="107" y="85"/>
                </a:lnTo>
                <a:lnTo>
                  <a:pt x="108" y="85"/>
                </a:lnTo>
                <a:lnTo>
                  <a:pt x="108" y="84"/>
                </a:lnTo>
                <a:close/>
                <a:moveTo>
                  <a:pt x="97" y="79"/>
                </a:moveTo>
                <a:lnTo>
                  <a:pt x="97" y="80"/>
                </a:lnTo>
                <a:lnTo>
                  <a:pt x="97" y="79"/>
                </a:lnTo>
                <a:lnTo>
                  <a:pt x="97" y="80"/>
                </a:lnTo>
                <a:lnTo>
                  <a:pt x="95" y="80"/>
                </a:lnTo>
                <a:lnTo>
                  <a:pt x="95" y="79"/>
                </a:lnTo>
                <a:lnTo>
                  <a:pt x="97" y="79"/>
                </a:lnTo>
                <a:close/>
                <a:moveTo>
                  <a:pt x="93" y="79"/>
                </a:moveTo>
                <a:lnTo>
                  <a:pt x="95" y="79"/>
                </a:lnTo>
                <a:lnTo>
                  <a:pt x="95" y="80"/>
                </a:lnTo>
                <a:lnTo>
                  <a:pt x="97" y="80"/>
                </a:lnTo>
                <a:lnTo>
                  <a:pt x="97" y="82"/>
                </a:lnTo>
                <a:lnTo>
                  <a:pt x="97" y="80"/>
                </a:lnTo>
                <a:lnTo>
                  <a:pt x="97" y="82"/>
                </a:lnTo>
                <a:lnTo>
                  <a:pt x="98" y="82"/>
                </a:lnTo>
                <a:lnTo>
                  <a:pt x="98" y="84"/>
                </a:lnTo>
                <a:lnTo>
                  <a:pt x="97" y="84"/>
                </a:lnTo>
                <a:lnTo>
                  <a:pt x="95" y="84"/>
                </a:lnTo>
                <a:lnTo>
                  <a:pt x="93" y="84"/>
                </a:lnTo>
                <a:lnTo>
                  <a:pt x="95" y="84"/>
                </a:lnTo>
                <a:lnTo>
                  <a:pt x="93" y="84"/>
                </a:lnTo>
                <a:lnTo>
                  <a:pt x="93" y="82"/>
                </a:lnTo>
                <a:lnTo>
                  <a:pt x="95" y="82"/>
                </a:lnTo>
                <a:lnTo>
                  <a:pt x="93" y="82"/>
                </a:lnTo>
                <a:lnTo>
                  <a:pt x="95" y="82"/>
                </a:lnTo>
                <a:lnTo>
                  <a:pt x="95" y="80"/>
                </a:lnTo>
                <a:lnTo>
                  <a:pt x="93" y="80"/>
                </a:lnTo>
                <a:lnTo>
                  <a:pt x="93" y="79"/>
                </a:lnTo>
                <a:close/>
                <a:moveTo>
                  <a:pt x="95" y="77"/>
                </a:moveTo>
                <a:lnTo>
                  <a:pt x="95" y="75"/>
                </a:lnTo>
                <a:lnTo>
                  <a:pt x="95" y="77"/>
                </a:lnTo>
                <a:close/>
                <a:moveTo>
                  <a:pt x="112" y="77"/>
                </a:moveTo>
                <a:lnTo>
                  <a:pt x="112" y="75"/>
                </a:lnTo>
                <a:lnTo>
                  <a:pt x="112" y="77"/>
                </a:lnTo>
                <a:close/>
                <a:moveTo>
                  <a:pt x="90" y="75"/>
                </a:moveTo>
                <a:lnTo>
                  <a:pt x="90" y="74"/>
                </a:lnTo>
                <a:lnTo>
                  <a:pt x="90" y="75"/>
                </a:lnTo>
                <a:close/>
                <a:moveTo>
                  <a:pt x="55" y="70"/>
                </a:moveTo>
                <a:lnTo>
                  <a:pt x="55" y="72"/>
                </a:lnTo>
                <a:lnTo>
                  <a:pt x="55" y="70"/>
                </a:lnTo>
                <a:lnTo>
                  <a:pt x="55" y="72"/>
                </a:lnTo>
                <a:lnTo>
                  <a:pt x="55" y="70"/>
                </a:lnTo>
                <a:lnTo>
                  <a:pt x="53" y="70"/>
                </a:lnTo>
                <a:lnTo>
                  <a:pt x="53" y="72"/>
                </a:lnTo>
                <a:lnTo>
                  <a:pt x="53" y="70"/>
                </a:lnTo>
                <a:lnTo>
                  <a:pt x="55" y="70"/>
                </a:lnTo>
                <a:lnTo>
                  <a:pt x="55" y="69"/>
                </a:lnTo>
                <a:lnTo>
                  <a:pt x="55" y="70"/>
                </a:lnTo>
                <a:close/>
                <a:moveTo>
                  <a:pt x="61" y="65"/>
                </a:moveTo>
                <a:lnTo>
                  <a:pt x="61" y="67"/>
                </a:lnTo>
                <a:lnTo>
                  <a:pt x="61" y="69"/>
                </a:lnTo>
                <a:lnTo>
                  <a:pt x="61" y="67"/>
                </a:lnTo>
                <a:lnTo>
                  <a:pt x="61" y="69"/>
                </a:lnTo>
                <a:lnTo>
                  <a:pt x="61" y="67"/>
                </a:lnTo>
                <a:lnTo>
                  <a:pt x="61" y="65"/>
                </a:lnTo>
                <a:lnTo>
                  <a:pt x="61" y="67"/>
                </a:lnTo>
                <a:lnTo>
                  <a:pt x="61" y="65"/>
                </a:lnTo>
                <a:close/>
                <a:moveTo>
                  <a:pt x="72" y="62"/>
                </a:moveTo>
                <a:lnTo>
                  <a:pt x="72" y="64"/>
                </a:lnTo>
                <a:lnTo>
                  <a:pt x="70" y="64"/>
                </a:lnTo>
                <a:lnTo>
                  <a:pt x="70" y="62"/>
                </a:lnTo>
                <a:lnTo>
                  <a:pt x="72" y="62"/>
                </a:lnTo>
                <a:close/>
                <a:moveTo>
                  <a:pt x="83" y="59"/>
                </a:moveTo>
                <a:lnTo>
                  <a:pt x="85" y="59"/>
                </a:lnTo>
                <a:lnTo>
                  <a:pt x="85" y="60"/>
                </a:lnTo>
                <a:lnTo>
                  <a:pt x="87" y="60"/>
                </a:lnTo>
                <a:lnTo>
                  <a:pt x="87" y="62"/>
                </a:lnTo>
                <a:lnTo>
                  <a:pt x="85" y="62"/>
                </a:lnTo>
                <a:lnTo>
                  <a:pt x="87" y="64"/>
                </a:lnTo>
                <a:lnTo>
                  <a:pt x="87" y="65"/>
                </a:lnTo>
                <a:lnTo>
                  <a:pt x="88" y="65"/>
                </a:lnTo>
                <a:lnTo>
                  <a:pt x="90" y="67"/>
                </a:lnTo>
                <a:lnTo>
                  <a:pt x="88" y="67"/>
                </a:lnTo>
                <a:lnTo>
                  <a:pt x="90" y="67"/>
                </a:lnTo>
                <a:lnTo>
                  <a:pt x="88" y="67"/>
                </a:lnTo>
                <a:lnTo>
                  <a:pt x="90" y="67"/>
                </a:lnTo>
                <a:lnTo>
                  <a:pt x="90" y="69"/>
                </a:lnTo>
                <a:lnTo>
                  <a:pt x="90" y="70"/>
                </a:lnTo>
                <a:lnTo>
                  <a:pt x="88" y="70"/>
                </a:lnTo>
                <a:lnTo>
                  <a:pt x="88" y="72"/>
                </a:lnTo>
                <a:lnTo>
                  <a:pt x="90" y="72"/>
                </a:lnTo>
                <a:lnTo>
                  <a:pt x="90" y="74"/>
                </a:lnTo>
                <a:lnTo>
                  <a:pt x="88" y="74"/>
                </a:lnTo>
                <a:lnTo>
                  <a:pt x="90" y="74"/>
                </a:lnTo>
                <a:lnTo>
                  <a:pt x="90" y="75"/>
                </a:lnTo>
                <a:lnTo>
                  <a:pt x="90" y="77"/>
                </a:lnTo>
                <a:lnTo>
                  <a:pt x="90" y="79"/>
                </a:lnTo>
                <a:lnTo>
                  <a:pt x="90" y="80"/>
                </a:lnTo>
                <a:lnTo>
                  <a:pt x="90" y="82"/>
                </a:lnTo>
                <a:lnTo>
                  <a:pt x="90" y="84"/>
                </a:lnTo>
                <a:lnTo>
                  <a:pt x="90" y="85"/>
                </a:lnTo>
                <a:lnTo>
                  <a:pt x="90" y="87"/>
                </a:lnTo>
                <a:lnTo>
                  <a:pt x="92" y="89"/>
                </a:lnTo>
                <a:lnTo>
                  <a:pt x="92" y="90"/>
                </a:lnTo>
                <a:lnTo>
                  <a:pt x="92" y="92"/>
                </a:lnTo>
                <a:lnTo>
                  <a:pt x="90" y="94"/>
                </a:lnTo>
                <a:lnTo>
                  <a:pt x="90" y="92"/>
                </a:lnTo>
                <a:lnTo>
                  <a:pt x="90" y="94"/>
                </a:lnTo>
                <a:lnTo>
                  <a:pt x="90" y="92"/>
                </a:lnTo>
                <a:lnTo>
                  <a:pt x="90" y="94"/>
                </a:lnTo>
                <a:lnTo>
                  <a:pt x="92" y="94"/>
                </a:lnTo>
                <a:lnTo>
                  <a:pt x="92" y="95"/>
                </a:lnTo>
                <a:lnTo>
                  <a:pt x="92" y="94"/>
                </a:lnTo>
                <a:lnTo>
                  <a:pt x="93" y="94"/>
                </a:lnTo>
                <a:lnTo>
                  <a:pt x="93" y="95"/>
                </a:lnTo>
                <a:lnTo>
                  <a:pt x="93" y="94"/>
                </a:lnTo>
                <a:lnTo>
                  <a:pt x="93" y="92"/>
                </a:lnTo>
                <a:lnTo>
                  <a:pt x="92" y="92"/>
                </a:lnTo>
                <a:lnTo>
                  <a:pt x="93" y="92"/>
                </a:lnTo>
                <a:lnTo>
                  <a:pt x="93" y="90"/>
                </a:lnTo>
                <a:lnTo>
                  <a:pt x="93" y="92"/>
                </a:lnTo>
                <a:lnTo>
                  <a:pt x="92" y="92"/>
                </a:lnTo>
                <a:lnTo>
                  <a:pt x="92" y="90"/>
                </a:lnTo>
                <a:lnTo>
                  <a:pt x="92" y="89"/>
                </a:lnTo>
                <a:lnTo>
                  <a:pt x="92" y="87"/>
                </a:lnTo>
                <a:lnTo>
                  <a:pt x="92" y="85"/>
                </a:lnTo>
                <a:lnTo>
                  <a:pt x="92" y="87"/>
                </a:lnTo>
                <a:lnTo>
                  <a:pt x="93" y="87"/>
                </a:lnTo>
                <a:lnTo>
                  <a:pt x="93" y="89"/>
                </a:lnTo>
                <a:lnTo>
                  <a:pt x="93" y="90"/>
                </a:lnTo>
                <a:lnTo>
                  <a:pt x="95" y="90"/>
                </a:lnTo>
                <a:lnTo>
                  <a:pt x="95" y="92"/>
                </a:lnTo>
                <a:lnTo>
                  <a:pt x="95" y="94"/>
                </a:lnTo>
                <a:lnTo>
                  <a:pt x="95" y="95"/>
                </a:lnTo>
                <a:lnTo>
                  <a:pt x="95" y="97"/>
                </a:lnTo>
                <a:lnTo>
                  <a:pt x="93" y="97"/>
                </a:lnTo>
                <a:lnTo>
                  <a:pt x="93" y="95"/>
                </a:lnTo>
                <a:lnTo>
                  <a:pt x="93" y="97"/>
                </a:lnTo>
                <a:lnTo>
                  <a:pt x="93" y="95"/>
                </a:lnTo>
                <a:lnTo>
                  <a:pt x="93" y="97"/>
                </a:lnTo>
                <a:lnTo>
                  <a:pt x="92" y="97"/>
                </a:lnTo>
                <a:lnTo>
                  <a:pt x="90" y="97"/>
                </a:lnTo>
                <a:lnTo>
                  <a:pt x="90" y="99"/>
                </a:lnTo>
                <a:lnTo>
                  <a:pt x="88" y="99"/>
                </a:lnTo>
                <a:lnTo>
                  <a:pt x="90" y="99"/>
                </a:lnTo>
                <a:lnTo>
                  <a:pt x="90" y="100"/>
                </a:lnTo>
                <a:lnTo>
                  <a:pt x="88" y="100"/>
                </a:lnTo>
                <a:lnTo>
                  <a:pt x="88" y="99"/>
                </a:lnTo>
                <a:lnTo>
                  <a:pt x="87" y="99"/>
                </a:lnTo>
                <a:lnTo>
                  <a:pt x="87" y="97"/>
                </a:lnTo>
                <a:lnTo>
                  <a:pt x="87" y="99"/>
                </a:lnTo>
                <a:lnTo>
                  <a:pt x="87" y="100"/>
                </a:lnTo>
                <a:lnTo>
                  <a:pt x="87" y="99"/>
                </a:lnTo>
                <a:lnTo>
                  <a:pt x="87" y="100"/>
                </a:lnTo>
                <a:lnTo>
                  <a:pt x="87" y="99"/>
                </a:lnTo>
                <a:lnTo>
                  <a:pt x="85" y="99"/>
                </a:lnTo>
                <a:lnTo>
                  <a:pt x="85" y="97"/>
                </a:lnTo>
                <a:lnTo>
                  <a:pt x="85" y="99"/>
                </a:lnTo>
                <a:lnTo>
                  <a:pt x="83" y="99"/>
                </a:lnTo>
                <a:lnTo>
                  <a:pt x="85" y="99"/>
                </a:lnTo>
                <a:lnTo>
                  <a:pt x="85" y="97"/>
                </a:lnTo>
                <a:lnTo>
                  <a:pt x="83" y="97"/>
                </a:lnTo>
                <a:lnTo>
                  <a:pt x="82" y="97"/>
                </a:lnTo>
                <a:lnTo>
                  <a:pt x="80" y="97"/>
                </a:lnTo>
                <a:lnTo>
                  <a:pt x="80" y="95"/>
                </a:lnTo>
                <a:lnTo>
                  <a:pt x="80" y="94"/>
                </a:lnTo>
                <a:lnTo>
                  <a:pt x="78" y="94"/>
                </a:lnTo>
                <a:lnTo>
                  <a:pt x="78" y="92"/>
                </a:lnTo>
                <a:lnTo>
                  <a:pt x="78" y="94"/>
                </a:lnTo>
                <a:lnTo>
                  <a:pt x="78" y="92"/>
                </a:lnTo>
                <a:lnTo>
                  <a:pt x="78" y="94"/>
                </a:lnTo>
                <a:lnTo>
                  <a:pt x="77" y="94"/>
                </a:lnTo>
                <a:lnTo>
                  <a:pt x="78" y="92"/>
                </a:lnTo>
                <a:lnTo>
                  <a:pt x="77" y="92"/>
                </a:lnTo>
                <a:lnTo>
                  <a:pt x="77" y="94"/>
                </a:lnTo>
                <a:lnTo>
                  <a:pt x="75" y="94"/>
                </a:lnTo>
                <a:lnTo>
                  <a:pt x="73" y="92"/>
                </a:lnTo>
                <a:lnTo>
                  <a:pt x="73" y="94"/>
                </a:lnTo>
                <a:lnTo>
                  <a:pt x="73" y="95"/>
                </a:lnTo>
                <a:lnTo>
                  <a:pt x="72" y="94"/>
                </a:lnTo>
                <a:lnTo>
                  <a:pt x="72" y="95"/>
                </a:lnTo>
                <a:lnTo>
                  <a:pt x="70" y="95"/>
                </a:lnTo>
                <a:lnTo>
                  <a:pt x="68" y="95"/>
                </a:lnTo>
                <a:lnTo>
                  <a:pt x="68" y="94"/>
                </a:lnTo>
                <a:lnTo>
                  <a:pt x="67" y="94"/>
                </a:lnTo>
                <a:lnTo>
                  <a:pt x="67" y="92"/>
                </a:lnTo>
                <a:lnTo>
                  <a:pt x="65" y="92"/>
                </a:lnTo>
                <a:lnTo>
                  <a:pt x="65" y="90"/>
                </a:lnTo>
                <a:lnTo>
                  <a:pt x="63" y="90"/>
                </a:lnTo>
                <a:lnTo>
                  <a:pt x="61" y="90"/>
                </a:lnTo>
                <a:lnTo>
                  <a:pt x="63" y="90"/>
                </a:lnTo>
                <a:lnTo>
                  <a:pt x="63" y="89"/>
                </a:lnTo>
                <a:lnTo>
                  <a:pt x="63" y="87"/>
                </a:lnTo>
                <a:lnTo>
                  <a:pt x="65" y="87"/>
                </a:lnTo>
                <a:lnTo>
                  <a:pt x="65" y="85"/>
                </a:lnTo>
                <a:lnTo>
                  <a:pt x="63" y="85"/>
                </a:lnTo>
                <a:lnTo>
                  <a:pt x="65" y="85"/>
                </a:lnTo>
                <a:lnTo>
                  <a:pt x="65" y="84"/>
                </a:lnTo>
                <a:lnTo>
                  <a:pt x="63" y="84"/>
                </a:lnTo>
                <a:lnTo>
                  <a:pt x="63" y="82"/>
                </a:lnTo>
                <a:lnTo>
                  <a:pt x="61" y="82"/>
                </a:lnTo>
                <a:lnTo>
                  <a:pt x="63" y="82"/>
                </a:lnTo>
                <a:lnTo>
                  <a:pt x="61" y="82"/>
                </a:lnTo>
                <a:lnTo>
                  <a:pt x="61" y="80"/>
                </a:lnTo>
                <a:lnTo>
                  <a:pt x="61" y="79"/>
                </a:lnTo>
                <a:lnTo>
                  <a:pt x="61" y="77"/>
                </a:lnTo>
                <a:lnTo>
                  <a:pt x="60" y="77"/>
                </a:lnTo>
                <a:lnTo>
                  <a:pt x="60" y="75"/>
                </a:lnTo>
                <a:lnTo>
                  <a:pt x="61" y="75"/>
                </a:lnTo>
                <a:lnTo>
                  <a:pt x="61" y="77"/>
                </a:lnTo>
                <a:lnTo>
                  <a:pt x="61" y="75"/>
                </a:lnTo>
                <a:lnTo>
                  <a:pt x="61" y="74"/>
                </a:lnTo>
                <a:lnTo>
                  <a:pt x="63" y="74"/>
                </a:lnTo>
                <a:lnTo>
                  <a:pt x="61" y="74"/>
                </a:lnTo>
                <a:lnTo>
                  <a:pt x="61" y="72"/>
                </a:lnTo>
                <a:lnTo>
                  <a:pt x="61" y="70"/>
                </a:lnTo>
                <a:lnTo>
                  <a:pt x="61" y="72"/>
                </a:lnTo>
                <a:lnTo>
                  <a:pt x="61" y="70"/>
                </a:lnTo>
                <a:lnTo>
                  <a:pt x="63" y="70"/>
                </a:lnTo>
                <a:lnTo>
                  <a:pt x="61" y="70"/>
                </a:lnTo>
                <a:lnTo>
                  <a:pt x="61" y="69"/>
                </a:lnTo>
                <a:lnTo>
                  <a:pt x="63" y="69"/>
                </a:lnTo>
                <a:lnTo>
                  <a:pt x="61" y="69"/>
                </a:lnTo>
                <a:lnTo>
                  <a:pt x="63" y="69"/>
                </a:lnTo>
                <a:lnTo>
                  <a:pt x="63" y="67"/>
                </a:lnTo>
                <a:lnTo>
                  <a:pt x="61" y="67"/>
                </a:lnTo>
                <a:lnTo>
                  <a:pt x="61" y="65"/>
                </a:lnTo>
                <a:lnTo>
                  <a:pt x="63" y="65"/>
                </a:lnTo>
                <a:lnTo>
                  <a:pt x="63" y="64"/>
                </a:lnTo>
                <a:lnTo>
                  <a:pt x="63" y="65"/>
                </a:lnTo>
                <a:lnTo>
                  <a:pt x="63" y="64"/>
                </a:lnTo>
                <a:lnTo>
                  <a:pt x="61" y="65"/>
                </a:lnTo>
                <a:lnTo>
                  <a:pt x="61" y="64"/>
                </a:lnTo>
                <a:lnTo>
                  <a:pt x="63" y="64"/>
                </a:lnTo>
                <a:lnTo>
                  <a:pt x="63" y="62"/>
                </a:lnTo>
                <a:lnTo>
                  <a:pt x="61" y="62"/>
                </a:lnTo>
                <a:lnTo>
                  <a:pt x="63" y="62"/>
                </a:lnTo>
                <a:lnTo>
                  <a:pt x="61" y="62"/>
                </a:lnTo>
                <a:lnTo>
                  <a:pt x="61" y="60"/>
                </a:lnTo>
                <a:lnTo>
                  <a:pt x="63" y="60"/>
                </a:lnTo>
                <a:lnTo>
                  <a:pt x="61" y="60"/>
                </a:lnTo>
                <a:lnTo>
                  <a:pt x="61" y="59"/>
                </a:lnTo>
                <a:lnTo>
                  <a:pt x="63" y="59"/>
                </a:lnTo>
                <a:lnTo>
                  <a:pt x="63" y="60"/>
                </a:lnTo>
                <a:lnTo>
                  <a:pt x="65" y="60"/>
                </a:lnTo>
                <a:lnTo>
                  <a:pt x="63" y="60"/>
                </a:lnTo>
                <a:lnTo>
                  <a:pt x="63" y="59"/>
                </a:lnTo>
                <a:lnTo>
                  <a:pt x="65" y="60"/>
                </a:lnTo>
                <a:lnTo>
                  <a:pt x="65" y="59"/>
                </a:lnTo>
                <a:lnTo>
                  <a:pt x="65" y="60"/>
                </a:lnTo>
                <a:lnTo>
                  <a:pt x="67" y="60"/>
                </a:lnTo>
                <a:lnTo>
                  <a:pt x="68" y="60"/>
                </a:lnTo>
                <a:lnTo>
                  <a:pt x="68" y="62"/>
                </a:lnTo>
                <a:lnTo>
                  <a:pt x="70" y="62"/>
                </a:lnTo>
                <a:lnTo>
                  <a:pt x="70" y="64"/>
                </a:lnTo>
                <a:lnTo>
                  <a:pt x="68" y="64"/>
                </a:lnTo>
                <a:lnTo>
                  <a:pt x="68" y="65"/>
                </a:lnTo>
                <a:lnTo>
                  <a:pt x="70" y="65"/>
                </a:lnTo>
                <a:lnTo>
                  <a:pt x="72" y="65"/>
                </a:lnTo>
                <a:lnTo>
                  <a:pt x="72" y="64"/>
                </a:lnTo>
                <a:lnTo>
                  <a:pt x="72" y="62"/>
                </a:lnTo>
                <a:lnTo>
                  <a:pt x="73" y="62"/>
                </a:lnTo>
                <a:lnTo>
                  <a:pt x="75" y="62"/>
                </a:lnTo>
                <a:lnTo>
                  <a:pt x="73" y="62"/>
                </a:lnTo>
                <a:lnTo>
                  <a:pt x="75" y="62"/>
                </a:lnTo>
                <a:lnTo>
                  <a:pt x="75" y="60"/>
                </a:lnTo>
                <a:lnTo>
                  <a:pt x="77" y="60"/>
                </a:lnTo>
                <a:lnTo>
                  <a:pt x="77" y="59"/>
                </a:lnTo>
                <a:lnTo>
                  <a:pt x="78" y="59"/>
                </a:lnTo>
                <a:lnTo>
                  <a:pt x="80" y="59"/>
                </a:lnTo>
                <a:lnTo>
                  <a:pt x="82" y="60"/>
                </a:lnTo>
                <a:lnTo>
                  <a:pt x="82" y="59"/>
                </a:lnTo>
                <a:lnTo>
                  <a:pt x="80" y="59"/>
                </a:lnTo>
                <a:lnTo>
                  <a:pt x="82" y="59"/>
                </a:lnTo>
                <a:lnTo>
                  <a:pt x="83" y="59"/>
                </a:lnTo>
                <a:close/>
                <a:moveTo>
                  <a:pt x="88" y="52"/>
                </a:moveTo>
                <a:lnTo>
                  <a:pt x="90" y="52"/>
                </a:lnTo>
                <a:lnTo>
                  <a:pt x="92" y="52"/>
                </a:lnTo>
                <a:lnTo>
                  <a:pt x="92" y="54"/>
                </a:lnTo>
                <a:lnTo>
                  <a:pt x="90" y="54"/>
                </a:lnTo>
                <a:lnTo>
                  <a:pt x="92" y="54"/>
                </a:lnTo>
                <a:lnTo>
                  <a:pt x="90" y="54"/>
                </a:lnTo>
                <a:lnTo>
                  <a:pt x="90" y="55"/>
                </a:lnTo>
                <a:lnTo>
                  <a:pt x="92" y="55"/>
                </a:lnTo>
                <a:lnTo>
                  <a:pt x="92" y="57"/>
                </a:lnTo>
                <a:lnTo>
                  <a:pt x="92" y="55"/>
                </a:lnTo>
                <a:lnTo>
                  <a:pt x="92" y="57"/>
                </a:lnTo>
                <a:lnTo>
                  <a:pt x="90" y="57"/>
                </a:lnTo>
                <a:lnTo>
                  <a:pt x="88" y="57"/>
                </a:lnTo>
                <a:lnTo>
                  <a:pt x="87" y="57"/>
                </a:lnTo>
                <a:lnTo>
                  <a:pt x="87" y="59"/>
                </a:lnTo>
                <a:lnTo>
                  <a:pt x="88" y="59"/>
                </a:lnTo>
                <a:lnTo>
                  <a:pt x="88" y="57"/>
                </a:lnTo>
                <a:lnTo>
                  <a:pt x="88" y="59"/>
                </a:lnTo>
                <a:lnTo>
                  <a:pt x="88" y="60"/>
                </a:lnTo>
                <a:lnTo>
                  <a:pt x="88" y="59"/>
                </a:lnTo>
                <a:lnTo>
                  <a:pt x="88" y="60"/>
                </a:lnTo>
                <a:lnTo>
                  <a:pt x="88" y="59"/>
                </a:lnTo>
                <a:lnTo>
                  <a:pt x="88" y="60"/>
                </a:lnTo>
                <a:lnTo>
                  <a:pt x="87" y="60"/>
                </a:lnTo>
                <a:lnTo>
                  <a:pt x="87" y="59"/>
                </a:lnTo>
                <a:lnTo>
                  <a:pt x="85" y="59"/>
                </a:lnTo>
                <a:lnTo>
                  <a:pt x="83" y="59"/>
                </a:lnTo>
                <a:lnTo>
                  <a:pt x="83" y="57"/>
                </a:lnTo>
                <a:lnTo>
                  <a:pt x="82" y="57"/>
                </a:lnTo>
                <a:lnTo>
                  <a:pt x="82" y="55"/>
                </a:lnTo>
                <a:lnTo>
                  <a:pt x="83" y="55"/>
                </a:lnTo>
                <a:lnTo>
                  <a:pt x="83" y="54"/>
                </a:lnTo>
                <a:lnTo>
                  <a:pt x="85" y="54"/>
                </a:lnTo>
                <a:lnTo>
                  <a:pt x="83" y="54"/>
                </a:lnTo>
                <a:lnTo>
                  <a:pt x="85" y="54"/>
                </a:lnTo>
                <a:lnTo>
                  <a:pt x="87" y="52"/>
                </a:lnTo>
                <a:lnTo>
                  <a:pt x="88" y="52"/>
                </a:lnTo>
                <a:close/>
                <a:moveTo>
                  <a:pt x="122" y="52"/>
                </a:moveTo>
                <a:lnTo>
                  <a:pt x="120" y="52"/>
                </a:lnTo>
                <a:lnTo>
                  <a:pt x="122" y="52"/>
                </a:lnTo>
                <a:close/>
                <a:moveTo>
                  <a:pt x="53" y="44"/>
                </a:moveTo>
                <a:lnTo>
                  <a:pt x="53" y="45"/>
                </a:lnTo>
                <a:lnTo>
                  <a:pt x="53" y="44"/>
                </a:lnTo>
                <a:lnTo>
                  <a:pt x="51" y="44"/>
                </a:lnTo>
                <a:lnTo>
                  <a:pt x="53" y="44"/>
                </a:lnTo>
                <a:close/>
                <a:moveTo>
                  <a:pt x="61" y="42"/>
                </a:moveTo>
                <a:lnTo>
                  <a:pt x="61" y="44"/>
                </a:lnTo>
                <a:lnTo>
                  <a:pt x="60" y="42"/>
                </a:lnTo>
                <a:lnTo>
                  <a:pt x="61" y="42"/>
                </a:lnTo>
                <a:lnTo>
                  <a:pt x="60" y="42"/>
                </a:lnTo>
                <a:lnTo>
                  <a:pt x="61" y="42"/>
                </a:lnTo>
                <a:close/>
                <a:moveTo>
                  <a:pt x="61" y="40"/>
                </a:moveTo>
                <a:lnTo>
                  <a:pt x="61" y="42"/>
                </a:lnTo>
                <a:lnTo>
                  <a:pt x="60" y="42"/>
                </a:lnTo>
                <a:lnTo>
                  <a:pt x="60" y="40"/>
                </a:lnTo>
                <a:lnTo>
                  <a:pt x="61" y="40"/>
                </a:lnTo>
                <a:close/>
                <a:moveTo>
                  <a:pt x="0" y="22"/>
                </a:moveTo>
                <a:lnTo>
                  <a:pt x="0" y="24"/>
                </a:lnTo>
                <a:lnTo>
                  <a:pt x="0" y="22"/>
                </a:lnTo>
                <a:lnTo>
                  <a:pt x="0" y="24"/>
                </a:lnTo>
                <a:lnTo>
                  <a:pt x="0" y="22"/>
                </a:lnTo>
                <a:close/>
                <a:moveTo>
                  <a:pt x="1" y="22"/>
                </a:moveTo>
                <a:lnTo>
                  <a:pt x="0" y="22"/>
                </a:lnTo>
                <a:lnTo>
                  <a:pt x="1" y="22"/>
                </a:lnTo>
                <a:close/>
                <a:moveTo>
                  <a:pt x="43" y="0"/>
                </a:moveTo>
                <a:lnTo>
                  <a:pt x="45" y="0"/>
                </a:lnTo>
                <a:lnTo>
                  <a:pt x="46" y="0"/>
                </a:lnTo>
                <a:lnTo>
                  <a:pt x="46" y="2"/>
                </a:lnTo>
                <a:lnTo>
                  <a:pt x="48" y="2"/>
                </a:lnTo>
                <a:lnTo>
                  <a:pt x="48" y="3"/>
                </a:lnTo>
                <a:lnTo>
                  <a:pt x="50" y="5"/>
                </a:lnTo>
                <a:lnTo>
                  <a:pt x="51" y="7"/>
                </a:lnTo>
                <a:lnTo>
                  <a:pt x="53" y="7"/>
                </a:lnTo>
                <a:lnTo>
                  <a:pt x="53" y="9"/>
                </a:lnTo>
                <a:lnTo>
                  <a:pt x="53" y="10"/>
                </a:lnTo>
                <a:lnTo>
                  <a:pt x="55" y="10"/>
                </a:lnTo>
                <a:lnTo>
                  <a:pt x="56" y="9"/>
                </a:lnTo>
                <a:lnTo>
                  <a:pt x="58" y="10"/>
                </a:lnTo>
                <a:lnTo>
                  <a:pt x="58" y="12"/>
                </a:lnTo>
                <a:lnTo>
                  <a:pt x="58" y="14"/>
                </a:lnTo>
                <a:lnTo>
                  <a:pt x="60" y="15"/>
                </a:lnTo>
                <a:lnTo>
                  <a:pt x="61" y="14"/>
                </a:lnTo>
                <a:lnTo>
                  <a:pt x="63" y="14"/>
                </a:lnTo>
                <a:lnTo>
                  <a:pt x="65" y="14"/>
                </a:lnTo>
                <a:lnTo>
                  <a:pt x="65" y="15"/>
                </a:lnTo>
                <a:lnTo>
                  <a:pt x="67" y="15"/>
                </a:lnTo>
                <a:lnTo>
                  <a:pt x="68" y="14"/>
                </a:lnTo>
                <a:lnTo>
                  <a:pt x="70" y="14"/>
                </a:lnTo>
                <a:lnTo>
                  <a:pt x="70" y="15"/>
                </a:lnTo>
                <a:lnTo>
                  <a:pt x="72" y="15"/>
                </a:lnTo>
                <a:lnTo>
                  <a:pt x="73" y="14"/>
                </a:lnTo>
                <a:lnTo>
                  <a:pt x="73" y="12"/>
                </a:lnTo>
                <a:lnTo>
                  <a:pt x="72" y="12"/>
                </a:lnTo>
                <a:lnTo>
                  <a:pt x="72" y="10"/>
                </a:lnTo>
                <a:lnTo>
                  <a:pt x="73" y="10"/>
                </a:lnTo>
                <a:lnTo>
                  <a:pt x="75" y="10"/>
                </a:lnTo>
                <a:lnTo>
                  <a:pt x="78" y="7"/>
                </a:lnTo>
                <a:lnTo>
                  <a:pt x="78" y="9"/>
                </a:lnTo>
                <a:lnTo>
                  <a:pt x="78" y="10"/>
                </a:lnTo>
                <a:lnTo>
                  <a:pt x="80" y="10"/>
                </a:lnTo>
                <a:lnTo>
                  <a:pt x="82" y="10"/>
                </a:lnTo>
                <a:lnTo>
                  <a:pt x="82" y="12"/>
                </a:lnTo>
                <a:lnTo>
                  <a:pt x="83" y="12"/>
                </a:lnTo>
                <a:lnTo>
                  <a:pt x="83" y="10"/>
                </a:lnTo>
                <a:lnTo>
                  <a:pt x="85" y="10"/>
                </a:lnTo>
                <a:lnTo>
                  <a:pt x="87" y="10"/>
                </a:lnTo>
                <a:lnTo>
                  <a:pt x="88" y="10"/>
                </a:lnTo>
                <a:lnTo>
                  <a:pt x="88" y="12"/>
                </a:lnTo>
                <a:lnTo>
                  <a:pt x="88" y="14"/>
                </a:lnTo>
                <a:lnTo>
                  <a:pt x="90" y="14"/>
                </a:lnTo>
                <a:lnTo>
                  <a:pt x="92" y="14"/>
                </a:lnTo>
                <a:lnTo>
                  <a:pt x="92" y="15"/>
                </a:lnTo>
                <a:lnTo>
                  <a:pt x="93" y="15"/>
                </a:lnTo>
                <a:lnTo>
                  <a:pt x="97" y="14"/>
                </a:lnTo>
                <a:lnTo>
                  <a:pt x="97" y="12"/>
                </a:lnTo>
                <a:lnTo>
                  <a:pt x="97" y="10"/>
                </a:lnTo>
                <a:lnTo>
                  <a:pt x="98" y="10"/>
                </a:lnTo>
                <a:lnTo>
                  <a:pt x="100" y="9"/>
                </a:lnTo>
                <a:lnTo>
                  <a:pt x="102" y="9"/>
                </a:lnTo>
                <a:lnTo>
                  <a:pt x="102" y="10"/>
                </a:lnTo>
                <a:lnTo>
                  <a:pt x="103" y="10"/>
                </a:lnTo>
                <a:lnTo>
                  <a:pt x="105" y="9"/>
                </a:lnTo>
                <a:lnTo>
                  <a:pt x="105" y="7"/>
                </a:lnTo>
                <a:lnTo>
                  <a:pt x="107" y="9"/>
                </a:lnTo>
                <a:lnTo>
                  <a:pt x="108" y="9"/>
                </a:lnTo>
                <a:lnTo>
                  <a:pt x="108" y="7"/>
                </a:lnTo>
                <a:lnTo>
                  <a:pt x="110" y="5"/>
                </a:lnTo>
                <a:lnTo>
                  <a:pt x="110" y="7"/>
                </a:lnTo>
                <a:lnTo>
                  <a:pt x="112" y="7"/>
                </a:lnTo>
                <a:lnTo>
                  <a:pt x="113" y="7"/>
                </a:lnTo>
                <a:lnTo>
                  <a:pt x="113" y="9"/>
                </a:lnTo>
                <a:lnTo>
                  <a:pt x="113" y="10"/>
                </a:lnTo>
                <a:lnTo>
                  <a:pt x="115" y="10"/>
                </a:lnTo>
                <a:lnTo>
                  <a:pt x="117" y="10"/>
                </a:lnTo>
                <a:lnTo>
                  <a:pt x="122" y="14"/>
                </a:lnTo>
                <a:lnTo>
                  <a:pt x="123" y="14"/>
                </a:lnTo>
                <a:lnTo>
                  <a:pt x="123" y="15"/>
                </a:lnTo>
                <a:lnTo>
                  <a:pt x="125" y="17"/>
                </a:lnTo>
                <a:lnTo>
                  <a:pt x="127" y="17"/>
                </a:lnTo>
                <a:lnTo>
                  <a:pt x="128" y="17"/>
                </a:lnTo>
                <a:lnTo>
                  <a:pt x="130" y="17"/>
                </a:lnTo>
                <a:lnTo>
                  <a:pt x="132" y="17"/>
                </a:lnTo>
                <a:lnTo>
                  <a:pt x="133" y="17"/>
                </a:lnTo>
                <a:lnTo>
                  <a:pt x="137" y="19"/>
                </a:lnTo>
                <a:lnTo>
                  <a:pt x="138" y="19"/>
                </a:lnTo>
                <a:lnTo>
                  <a:pt x="140" y="19"/>
                </a:lnTo>
                <a:lnTo>
                  <a:pt x="143" y="19"/>
                </a:lnTo>
                <a:lnTo>
                  <a:pt x="145" y="19"/>
                </a:lnTo>
                <a:lnTo>
                  <a:pt x="145" y="22"/>
                </a:lnTo>
                <a:lnTo>
                  <a:pt x="147" y="22"/>
                </a:lnTo>
                <a:lnTo>
                  <a:pt x="147" y="24"/>
                </a:lnTo>
                <a:lnTo>
                  <a:pt x="147" y="25"/>
                </a:lnTo>
                <a:lnTo>
                  <a:pt x="148" y="25"/>
                </a:lnTo>
                <a:lnTo>
                  <a:pt x="150" y="25"/>
                </a:lnTo>
                <a:lnTo>
                  <a:pt x="152" y="24"/>
                </a:lnTo>
                <a:lnTo>
                  <a:pt x="155" y="24"/>
                </a:lnTo>
                <a:lnTo>
                  <a:pt x="157" y="24"/>
                </a:lnTo>
                <a:lnTo>
                  <a:pt x="157" y="25"/>
                </a:lnTo>
                <a:lnTo>
                  <a:pt x="158" y="25"/>
                </a:lnTo>
                <a:lnTo>
                  <a:pt x="158" y="27"/>
                </a:lnTo>
                <a:lnTo>
                  <a:pt x="160" y="25"/>
                </a:lnTo>
                <a:lnTo>
                  <a:pt x="162" y="25"/>
                </a:lnTo>
                <a:lnTo>
                  <a:pt x="162" y="27"/>
                </a:lnTo>
                <a:lnTo>
                  <a:pt x="167" y="27"/>
                </a:lnTo>
                <a:lnTo>
                  <a:pt x="170" y="24"/>
                </a:lnTo>
                <a:lnTo>
                  <a:pt x="170" y="25"/>
                </a:lnTo>
                <a:lnTo>
                  <a:pt x="170" y="27"/>
                </a:lnTo>
                <a:lnTo>
                  <a:pt x="172" y="29"/>
                </a:lnTo>
                <a:lnTo>
                  <a:pt x="172" y="30"/>
                </a:lnTo>
                <a:lnTo>
                  <a:pt x="173" y="30"/>
                </a:lnTo>
                <a:lnTo>
                  <a:pt x="177" y="30"/>
                </a:lnTo>
                <a:lnTo>
                  <a:pt x="178" y="30"/>
                </a:lnTo>
                <a:lnTo>
                  <a:pt x="180" y="30"/>
                </a:lnTo>
                <a:lnTo>
                  <a:pt x="183" y="30"/>
                </a:lnTo>
                <a:lnTo>
                  <a:pt x="183" y="32"/>
                </a:lnTo>
                <a:lnTo>
                  <a:pt x="183" y="34"/>
                </a:lnTo>
                <a:lnTo>
                  <a:pt x="183" y="35"/>
                </a:lnTo>
                <a:lnTo>
                  <a:pt x="183" y="37"/>
                </a:lnTo>
                <a:lnTo>
                  <a:pt x="182" y="37"/>
                </a:lnTo>
                <a:lnTo>
                  <a:pt x="180" y="39"/>
                </a:lnTo>
                <a:lnTo>
                  <a:pt x="178" y="40"/>
                </a:lnTo>
                <a:lnTo>
                  <a:pt x="180" y="42"/>
                </a:lnTo>
                <a:lnTo>
                  <a:pt x="183" y="44"/>
                </a:lnTo>
                <a:lnTo>
                  <a:pt x="185" y="45"/>
                </a:lnTo>
                <a:lnTo>
                  <a:pt x="185" y="47"/>
                </a:lnTo>
                <a:lnTo>
                  <a:pt x="183" y="47"/>
                </a:lnTo>
                <a:lnTo>
                  <a:pt x="182" y="47"/>
                </a:lnTo>
                <a:lnTo>
                  <a:pt x="182" y="49"/>
                </a:lnTo>
                <a:lnTo>
                  <a:pt x="180" y="49"/>
                </a:lnTo>
                <a:lnTo>
                  <a:pt x="180" y="50"/>
                </a:lnTo>
                <a:lnTo>
                  <a:pt x="178" y="50"/>
                </a:lnTo>
                <a:lnTo>
                  <a:pt x="177" y="52"/>
                </a:lnTo>
                <a:lnTo>
                  <a:pt x="177" y="54"/>
                </a:lnTo>
                <a:lnTo>
                  <a:pt x="178" y="54"/>
                </a:lnTo>
                <a:lnTo>
                  <a:pt x="180" y="54"/>
                </a:lnTo>
                <a:lnTo>
                  <a:pt x="180" y="55"/>
                </a:lnTo>
                <a:lnTo>
                  <a:pt x="182" y="55"/>
                </a:lnTo>
                <a:lnTo>
                  <a:pt x="182" y="57"/>
                </a:lnTo>
                <a:lnTo>
                  <a:pt x="182" y="59"/>
                </a:lnTo>
                <a:lnTo>
                  <a:pt x="182" y="60"/>
                </a:lnTo>
                <a:lnTo>
                  <a:pt x="182" y="62"/>
                </a:lnTo>
                <a:lnTo>
                  <a:pt x="183" y="64"/>
                </a:lnTo>
                <a:lnTo>
                  <a:pt x="185" y="65"/>
                </a:lnTo>
                <a:lnTo>
                  <a:pt x="187" y="65"/>
                </a:lnTo>
                <a:lnTo>
                  <a:pt x="187" y="67"/>
                </a:lnTo>
                <a:lnTo>
                  <a:pt x="188" y="69"/>
                </a:lnTo>
                <a:lnTo>
                  <a:pt x="187" y="70"/>
                </a:lnTo>
                <a:lnTo>
                  <a:pt x="187" y="72"/>
                </a:lnTo>
                <a:lnTo>
                  <a:pt x="185" y="74"/>
                </a:lnTo>
                <a:lnTo>
                  <a:pt x="185" y="75"/>
                </a:lnTo>
                <a:lnTo>
                  <a:pt x="185" y="77"/>
                </a:lnTo>
                <a:lnTo>
                  <a:pt x="187" y="77"/>
                </a:lnTo>
                <a:lnTo>
                  <a:pt x="190" y="79"/>
                </a:lnTo>
                <a:lnTo>
                  <a:pt x="192" y="80"/>
                </a:lnTo>
                <a:lnTo>
                  <a:pt x="193" y="80"/>
                </a:lnTo>
                <a:lnTo>
                  <a:pt x="195" y="80"/>
                </a:lnTo>
                <a:lnTo>
                  <a:pt x="197" y="82"/>
                </a:lnTo>
                <a:lnTo>
                  <a:pt x="200" y="84"/>
                </a:lnTo>
                <a:lnTo>
                  <a:pt x="202" y="84"/>
                </a:lnTo>
                <a:lnTo>
                  <a:pt x="205" y="84"/>
                </a:lnTo>
                <a:lnTo>
                  <a:pt x="207" y="84"/>
                </a:lnTo>
                <a:lnTo>
                  <a:pt x="208" y="84"/>
                </a:lnTo>
                <a:lnTo>
                  <a:pt x="212" y="84"/>
                </a:lnTo>
                <a:lnTo>
                  <a:pt x="215" y="85"/>
                </a:lnTo>
                <a:lnTo>
                  <a:pt x="217" y="85"/>
                </a:lnTo>
                <a:lnTo>
                  <a:pt x="215" y="87"/>
                </a:lnTo>
                <a:lnTo>
                  <a:pt x="217" y="87"/>
                </a:lnTo>
                <a:lnTo>
                  <a:pt x="218" y="89"/>
                </a:lnTo>
                <a:lnTo>
                  <a:pt x="220" y="89"/>
                </a:lnTo>
                <a:lnTo>
                  <a:pt x="222" y="90"/>
                </a:lnTo>
                <a:lnTo>
                  <a:pt x="223" y="90"/>
                </a:lnTo>
                <a:lnTo>
                  <a:pt x="223" y="92"/>
                </a:lnTo>
                <a:lnTo>
                  <a:pt x="223" y="94"/>
                </a:lnTo>
                <a:lnTo>
                  <a:pt x="225" y="94"/>
                </a:lnTo>
                <a:lnTo>
                  <a:pt x="227" y="95"/>
                </a:lnTo>
                <a:lnTo>
                  <a:pt x="227" y="97"/>
                </a:lnTo>
                <a:lnTo>
                  <a:pt x="227" y="99"/>
                </a:lnTo>
                <a:lnTo>
                  <a:pt x="228" y="99"/>
                </a:lnTo>
                <a:lnTo>
                  <a:pt x="230" y="100"/>
                </a:lnTo>
                <a:lnTo>
                  <a:pt x="232" y="102"/>
                </a:lnTo>
                <a:lnTo>
                  <a:pt x="233" y="104"/>
                </a:lnTo>
                <a:lnTo>
                  <a:pt x="233" y="105"/>
                </a:lnTo>
                <a:lnTo>
                  <a:pt x="235" y="107"/>
                </a:lnTo>
                <a:lnTo>
                  <a:pt x="235" y="109"/>
                </a:lnTo>
                <a:lnTo>
                  <a:pt x="233" y="109"/>
                </a:lnTo>
                <a:lnTo>
                  <a:pt x="233" y="110"/>
                </a:lnTo>
                <a:lnTo>
                  <a:pt x="235" y="110"/>
                </a:lnTo>
                <a:lnTo>
                  <a:pt x="237" y="112"/>
                </a:lnTo>
                <a:lnTo>
                  <a:pt x="237" y="114"/>
                </a:lnTo>
                <a:lnTo>
                  <a:pt x="237" y="115"/>
                </a:lnTo>
                <a:lnTo>
                  <a:pt x="238" y="115"/>
                </a:lnTo>
                <a:lnTo>
                  <a:pt x="240" y="114"/>
                </a:lnTo>
                <a:lnTo>
                  <a:pt x="242" y="114"/>
                </a:lnTo>
                <a:lnTo>
                  <a:pt x="243" y="114"/>
                </a:lnTo>
                <a:lnTo>
                  <a:pt x="245" y="115"/>
                </a:lnTo>
                <a:lnTo>
                  <a:pt x="245" y="117"/>
                </a:lnTo>
                <a:lnTo>
                  <a:pt x="245" y="119"/>
                </a:lnTo>
                <a:lnTo>
                  <a:pt x="243" y="119"/>
                </a:lnTo>
                <a:lnTo>
                  <a:pt x="245" y="120"/>
                </a:lnTo>
                <a:lnTo>
                  <a:pt x="248" y="124"/>
                </a:lnTo>
                <a:lnTo>
                  <a:pt x="248" y="125"/>
                </a:lnTo>
                <a:lnTo>
                  <a:pt x="247" y="127"/>
                </a:lnTo>
                <a:lnTo>
                  <a:pt x="248" y="129"/>
                </a:lnTo>
                <a:lnTo>
                  <a:pt x="250" y="130"/>
                </a:lnTo>
                <a:lnTo>
                  <a:pt x="252" y="132"/>
                </a:lnTo>
                <a:lnTo>
                  <a:pt x="250" y="132"/>
                </a:lnTo>
                <a:lnTo>
                  <a:pt x="252" y="132"/>
                </a:lnTo>
                <a:lnTo>
                  <a:pt x="252" y="134"/>
                </a:lnTo>
                <a:lnTo>
                  <a:pt x="253" y="134"/>
                </a:lnTo>
                <a:lnTo>
                  <a:pt x="255" y="134"/>
                </a:lnTo>
                <a:lnTo>
                  <a:pt x="255" y="135"/>
                </a:lnTo>
                <a:lnTo>
                  <a:pt x="257" y="135"/>
                </a:lnTo>
                <a:lnTo>
                  <a:pt x="257" y="137"/>
                </a:lnTo>
                <a:lnTo>
                  <a:pt x="259" y="137"/>
                </a:lnTo>
                <a:lnTo>
                  <a:pt x="260" y="137"/>
                </a:lnTo>
                <a:lnTo>
                  <a:pt x="262" y="137"/>
                </a:lnTo>
                <a:lnTo>
                  <a:pt x="264" y="139"/>
                </a:lnTo>
                <a:lnTo>
                  <a:pt x="264" y="140"/>
                </a:lnTo>
                <a:lnTo>
                  <a:pt x="264" y="142"/>
                </a:lnTo>
                <a:lnTo>
                  <a:pt x="265" y="142"/>
                </a:lnTo>
                <a:lnTo>
                  <a:pt x="267" y="142"/>
                </a:lnTo>
                <a:lnTo>
                  <a:pt x="267" y="144"/>
                </a:lnTo>
                <a:lnTo>
                  <a:pt x="267" y="145"/>
                </a:lnTo>
                <a:lnTo>
                  <a:pt x="267" y="147"/>
                </a:lnTo>
                <a:lnTo>
                  <a:pt x="267" y="149"/>
                </a:lnTo>
                <a:lnTo>
                  <a:pt x="267" y="154"/>
                </a:lnTo>
                <a:lnTo>
                  <a:pt x="265" y="154"/>
                </a:lnTo>
                <a:lnTo>
                  <a:pt x="260" y="154"/>
                </a:lnTo>
                <a:lnTo>
                  <a:pt x="260" y="152"/>
                </a:lnTo>
                <a:lnTo>
                  <a:pt x="260" y="150"/>
                </a:lnTo>
                <a:lnTo>
                  <a:pt x="259" y="150"/>
                </a:lnTo>
                <a:lnTo>
                  <a:pt x="259" y="149"/>
                </a:lnTo>
                <a:lnTo>
                  <a:pt x="259" y="147"/>
                </a:lnTo>
                <a:lnTo>
                  <a:pt x="257" y="147"/>
                </a:lnTo>
                <a:lnTo>
                  <a:pt x="257" y="145"/>
                </a:lnTo>
                <a:lnTo>
                  <a:pt x="255" y="145"/>
                </a:lnTo>
                <a:lnTo>
                  <a:pt x="255" y="144"/>
                </a:lnTo>
                <a:lnTo>
                  <a:pt x="253" y="144"/>
                </a:lnTo>
                <a:lnTo>
                  <a:pt x="252" y="144"/>
                </a:lnTo>
                <a:lnTo>
                  <a:pt x="252" y="142"/>
                </a:lnTo>
                <a:lnTo>
                  <a:pt x="250" y="142"/>
                </a:lnTo>
                <a:lnTo>
                  <a:pt x="250" y="144"/>
                </a:lnTo>
                <a:lnTo>
                  <a:pt x="252" y="144"/>
                </a:lnTo>
                <a:lnTo>
                  <a:pt x="253" y="144"/>
                </a:lnTo>
                <a:lnTo>
                  <a:pt x="253" y="145"/>
                </a:lnTo>
                <a:lnTo>
                  <a:pt x="255" y="145"/>
                </a:lnTo>
                <a:lnTo>
                  <a:pt x="255" y="147"/>
                </a:lnTo>
                <a:lnTo>
                  <a:pt x="255" y="149"/>
                </a:lnTo>
                <a:lnTo>
                  <a:pt x="257" y="149"/>
                </a:lnTo>
                <a:lnTo>
                  <a:pt x="257" y="150"/>
                </a:lnTo>
                <a:lnTo>
                  <a:pt x="259" y="150"/>
                </a:lnTo>
                <a:lnTo>
                  <a:pt x="257" y="150"/>
                </a:lnTo>
                <a:lnTo>
                  <a:pt x="259" y="150"/>
                </a:lnTo>
                <a:lnTo>
                  <a:pt x="259" y="152"/>
                </a:lnTo>
                <a:lnTo>
                  <a:pt x="259" y="154"/>
                </a:lnTo>
                <a:lnTo>
                  <a:pt x="260" y="154"/>
                </a:lnTo>
                <a:lnTo>
                  <a:pt x="259" y="154"/>
                </a:lnTo>
                <a:lnTo>
                  <a:pt x="259" y="155"/>
                </a:lnTo>
                <a:lnTo>
                  <a:pt x="259" y="154"/>
                </a:lnTo>
                <a:lnTo>
                  <a:pt x="257" y="154"/>
                </a:lnTo>
                <a:lnTo>
                  <a:pt x="257" y="155"/>
                </a:lnTo>
                <a:lnTo>
                  <a:pt x="257" y="154"/>
                </a:lnTo>
                <a:lnTo>
                  <a:pt x="255" y="154"/>
                </a:lnTo>
                <a:lnTo>
                  <a:pt x="255" y="152"/>
                </a:lnTo>
                <a:lnTo>
                  <a:pt x="255" y="154"/>
                </a:lnTo>
                <a:lnTo>
                  <a:pt x="257" y="155"/>
                </a:lnTo>
                <a:lnTo>
                  <a:pt x="257" y="157"/>
                </a:lnTo>
                <a:lnTo>
                  <a:pt x="257" y="159"/>
                </a:lnTo>
                <a:lnTo>
                  <a:pt x="259" y="159"/>
                </a:lnTo>
                <a:lnTo>
                  <a:pt x="259" y="160"/>
                </a:lnTo>
                <a:lnTo>
                  <a:pt x="259" y="162"/>
                </a:lnTo>
                <a:lnTo>
                  <a:pt x="257" y="162"/>
                </a:lnTo>
                <a:lnTo>
                  <a:pt x="257" y="164"/>
                </a:lnTo>
                <a:lnTo>
                  <a:pt x="255" y="164"/>
                </a:lnTo>
                <a:lnTo>
                  <a:pt x="255" y="165"/>
                </a:lnTo>
                <a:lnTo>
                  <a:pt x="255" y="164"/>
                </a:lnTo>
                <a:lnTo>
                  <a:pt x="253" y="164"/>
                </a:lnTo>
                <a:lnTo>
                  <a:pt x="253" y="165"/>
                </a:lnTo>
                <a:lnTo>
                  <a:pt x="253" y="167"/>
                </a:lnTo>
                <a:lnTo>
                  <a:pt x="253" y="165"/>
                </a:lnTo>
                <a:lnTo>
                  <a:pt x="252" y="165"/>
                </a:lnTo>
                <a:lnTo>
                  <a:pt x="253" y="165"/>
                </a:lnTo>
                <a:lnTo>
                  <a:pt x="252" y="165"/>
                </a:lnTo>
                <a:lnTo>
                  <a:pt x="252" y="167"/>
                </a:lnTo>
                <a:lnTo>
                  <a:pt x="252" y="169"/>
                </a:lnTo>
                <a:lnTo>
                  <a:pt x="252" y="170"/>
                </a:lnTo>
                <a:lnTo>
                  <a:pt x="250" y="170"/>
                </a:lnTo>
                <a:lnTo>
                  <a:pt x="250" y="172"/>
                </a:lnTo>
                <a:lnTo>
                  <a:pt x="252" y="172"/>
                </a:lnTo>
                <a:lnTo>
                  <a:pt x="252" y="174"/>
                </a:lnTo>
                <a:lnTo>
                  <a:pt x="253" y="174"/>
                </a:lnTo>
                <a:lnTo>
                  <a:pt x="253" y="175"/>
                </a:lnTo>
                <a:lnTo>
                  <a:pt x="252" y="175"/>
                </a:lnTo>
                <a:lnTo>
                  <a:pt x="250" y="175"/>
                </a:lnTo>
                <a:lnTo>
                  <a:pt x="250" y="177"/>
                </a:lnTo>
                <a:lnTo>
                  <a:pt x="250" y="179"/>
                </a:lnTo>
                <a:lnTo>
                  <a:pt x="248" y="179"/>
                </a:lnTo>
                <a:lnTo>
                  <a:pt x="248" y="180"/>
                </a:lnTo>
                <a:lnTo>
                  <a:pt x="247" y="180"/>
                </a:lnTo>
                <a:lnTo>
                  <a:pt x="247" y="182"/>
                </a:lnTo>
                <a:lnTo>
                  <a:pt x="245" y="182"/>
                </a:lnTo>
                <a:lnTo>
                  <a:pt x="245" y="184"/>
                </a:lnTo>
                <a:lnTo>
                  <a:pt x="243" y="182"/>
                </a:lnTo>
                <a:lnTo>
                  <a:pt x="243" y="184"/>
                </a:lnTo>
                <a:lnTo>
                  <a:pt x="242" y="184"/>
                </a:lnTo>
                <a:lnTo>
                  <a:pt x="240" y="184"/>
                </a:lnTo>
                <a:lnTo>
                  <a:pt x="242" y="184"/>
                </a:lnTo>
                <a:lnTo>
                  <a:pt x="242" y="182"/>
                </a:lnTo>
                <a:lnTo>
                  <a:pt x="240" y="182"/>
                </a:lnTo>
                <a:lnTo>
                  <a:pt x="242" y="182"/>
                </a:lnTo>
                <a:lnTo>
                  <a:pt x="242" y="180"/>
                </a:lnTo>
                <a:lnTo>
                  <a:pt x="240" y="180"/>
                </a:lnTo>
                <a:lnTo>
                  <a:pt x="240" y="182"/>
                </a:lnTo>
                <a:lnTo>
                  <a:pt x="240" y="180"/>
                </a:lnTo>
                <a:lnTo>
                  <a:pt x="238" y="180"/>
                </a:lnTo>
                <a:lnTo>
                  <a:pt x="237" y="180"/>
                </a:lnTo>
                <a:lnTo>
                  <a:pt x="238" y="180"/>
                </a:lnTo>
                <a:lnTo>
                  <a:pt x="237" y="180"/>
                </a:lnTo>
                <a:lnTo>
                  <a:pt x="237" y="179"/>
                </a:lnTo>
                <a:lnTo>
                  <a:pt x="237" y="177"/>
                </a:lnTo>
                <a:lnTo>
                  <a:pt x="235" y="177"/>
                </a:lnTo>
                <a:lnTo>
                  <a:pt x="235" y="179"/>
                </a:lnTo>
                <a:lnTo>
                  <a:pt x="235" y="177"/>
                </a:lnTo>
                <a:lnTo>
                  <a:pt x="235" y="179"/>
                </a:lnTo>
                <a:lnTo>
                  <a:pt x="233" y="179"/>
                </a:lnTo>
                <a:lnTo>
                  <a:pt x="233" y="177"/>
                </a:lnTo>
                <a:lnTo>
                  <a:pt x="233" y="179"/>
                </a:lnTo>
                <a:lnTo>
                  <a:pt x="232" y="177"/>
                </a:lnTo>
                <a:lnTo>
                  <a:pt x="230" y="177"/>
                </a:lnTo>
                <a:lnTo>
                  <a:pt x="230" y="179"/>
                </a:lnTo>
                <a:lnTo>
                  <a:pt x="230" y="177"/>
                </a:lnTo>
                <a:lnTo>
                  <a:pt x="228" y="177"/>
                </a:lnTo>
                <a:lnTo>
                  <a:pt x="227" y="177"/>
                </a:lnTo>
                <a:lnTo>
                  <a:pt x="228" y="177"/>
                </a:lnTo>
                <a:lnTo>
                  <a:pt x="230" y="177"/>
                </a:lnTo>
                <a:lnTo>
                  <a:pt x="230" y="175"/>
                </a:lnTo>
                <a:lnTo>
                  <a:pt x="232" y="175"/>
                </a:lnTo>
                <a:lnTo>
                  <a:pt x="233" y="175"/>
                </a:lnTo>
                <a:lnTo>
                  <a:pt x="233" y="174"/>
                </a:lnTo>
                <a:lnTo>
                  <a:pt x="233" y="172"/>
                </a:lnTo>
                <a:lnTo>
                  <a:pt x="232" y="172"/>
                </a:lnTo>
                <a:lnTo>
                  <a:pt x="233" y="170"/>
                </a:lnTo>
                <a:lnTo>
                  <a:pt x="232" y="170"/>
                </a:lnTo>
                <a:lnTo>
                  <a:pt x="233" y="170"/>
                </a:lnTo>
                <a:lnTo>
                  <a:pt x="232" y="170"/>
                </a:lnTo>
                <a:lnTo>
                  <a:pt x="233" y="170"/>
                </a:lnTo>
                <a:lnTo>
                  <a:pt x="232" y="170"/>
                </a:lnTo>
                <a:lnTo>
                  <a:pt x="232" y="169"/>
                </a:lnTo>
                <a:lnTo>
                  <a:pt x="233" y="169"/>
                </a:lnTo>
                <a:lnTo>
                  <a:pt x="233" y="167"/>
                </a:lnTo>
                <a:lnTo>
                  <a:pt x="233" y="169"/>
                </a:lnTo>
                <a:lnTo>
                  <a:pt x="232" y="169"/>
                </a:lnTo>
                <a:lnTo>
                  <a:pt x="230" y="169"/>
                </a:lnTo>
                <a:lnTo>
                  <a:pt x="228" y="169"/>
                </a:lnTo>
                <a:lnTo>
                  <a:pt x="228" y="167"/>
                </a:lnTo>
                <a:lnTo>
                  <a:pt x="228" y="165"/>
                </a:lnTo>
                <a:lnTo>
                  <a:pt x="227" y="165"/>
                </a:lnTo>
                <a:lnTo>
                  <a:pt x="228" y="165"/>
                </a:lnTo>
                <a:lnTo>
                  <a:pt x="227" y="165"/>
                </a:lnTo>
                <a:lnTo>
                  <a:pt x="228" y="165"/>
                </a:lnTo>
                <a:lnTo>
                  <a:pt x="228" y="164"/>
                </a:lnTo>
                <a:lnTo>
                  <a:pt x="230" y="164"/>
                </a:lnTo>
                <a:lnTo>
                  <a:pt x="230" y="165"/>
                </a:lnTo>
                <a:lnTo>
                  <a:pt x="230" y="164"/>
                </a:lnTo>
                <a:lnTo>
                  <a:pt x="232" y="164"/>
                </a:lnTo>
                <a:lnTo>
                  <a:pt x="233" y="164"/>
                </a:lnTo>
                <a:lnTo>
                  <a:pt x="232" y="164"/>
                </a:lnTo>
                <a:lnTo>
                  <a:pt x="233" y="164"/>
                </a:lnTo>
                <a:lnTo>
                  <a:pt x="235" y="164"/>
                </a:lnTo>
                <a:lnTo>
                  <a:pt x="237" y="164"/>
                </a:lnTo>
                <a:lnTo>
                  <a:pt x="235" y="164"/>
                </a:lnTo>
                <a:lnTo>
                  <a:pt x="235" y="162"/>
                </a:lnTo>
                <a:lnTo>
                  <a:pt x="237" y="162"/>
                </a:lnTo>
                <a:lnTo>
                  <a:pt x="238" y="162"/>
                </a:lnTo>
                <a:lnTo>
                  <a:pt x="240" y="162"/>
                </a:lnTo>
                <a:lnTo>
                  <a:pt x="240" y="160"/>
                </a:lnTo>
                <a:lnTo>
                  <a:pt x="242" y="160"/>
                </a:lnTo>
                <a:lnTo>
                  <a:pt x="243" y="160"/>
                </a:lnTo>
                <a:lnTo>
                  <a:pt x="245" y="160"/>
                </a:lnTo>
                <a:lnTo>
                  <a:pt x="247" y="160"/>
                </a:lnTo>
                <a:lnTo>
                  <a:pt x="247" y="159"/>
                </a:lnTo>
                <a:lnTo>
                  <a:pt x="248" y="159"/>
                </a:lnTo>
                <a:lnTo>
                  <a:pt x="250" y="159"/>
                </a:lnTo>
                <a:lnTo>
                  <a:pt x="250" y="157"/>
                </a:lnTo>
                <a:lnTo>
                  <a:pt x="248" y="159"/>
                </a:lnTo>
                <a:lnTo>
                  <a:pt x="248" y="157"/>
                </a:lnTo>
                <a:lnTo>
                  <a:pt x="248" y="159"/>
                </a:lnTo>
                <a:lnTo>
                  <a:pt x="247" y="159"/>
                </a:lnTo>
                <a:lnTo>
                  <a:pt x="245" y="159"/>
                </a:lnTo>
                <a:lnTo>
                  <a:pt x="247" y="159"/>
                </a:lnTo>
                <a:lnTo>
                  <a:pt x="245" y="159"/>
                </a:lnTo>
                <a:lnTo>
                  <a:pt x="243" y="159"/>
                </a:lnTo>
                <a:lnTo>
                  <a:pt x="243" y="160"/>
                </a:lnTo>
                <a:lnTo>
                  <a:pt x="242" y="160"/>
                </a:lnTo>
                <a:lnTo>
                  <a:pt x="240" y="160"/>
                </a:lnTo>
                <a:lnTo>
                  <a:pt x="238" y="160"/>
                </a:lnTo>
                <a:lnTo>
                  <a:pt x="238" y="162"/>
                </a:lnTo>
                <a:lnTo>
                  <a:pt x="237" y="162"/>
                </a:lnTo>
                <a:lnTo>
                  <a:pt x="235" y="162"/>
                </a:lnTo>
                <a:lnTo>
                  <a:pt x="233" y="162"/>
                </a:lnTo>
                <a:lnTo>
                  <a:pt x="232" y="162"/>
                </a:lnTo>
                <a:lnTo>
                  <a:pt x="232" y="160"/>
                </a:lnTo>
                <a:lnTo>
                  <a:pt x="230" y="160"/>
                </a:lnTo>
                <a:lnTo>
                  <a:pt x="230" y="162"/>
                </a:lnTo>
                <a:lnTo>
                  <a:pt x="230" y="160"/>
                </a:lnTo>
                <a:lnTo>
                  <a:pt x="228" y="160"/>
                </a:lnTo>
                <a:lnTo>
                  <a:pt x="228" y="159"/>
                </a:lnTo>
                <a:lnTo>
                  <a:pt x="228" y="160"/>
                </a:lnTo>
                <a:lnTo>
                  <a:pt x="227" y="159"/>
                </a:lnTo>
                <a:lnTo>
                  <a:pt x="227" y="160"/>
                </a:lnTo>
                <a:lnTo>
                  <a:pt x="225" y="160"/>
                </a:lnTo>
                <a:lnTo>
                  <a:pt x="225" y="159"/>
                </a:lnTo>
                <a:lnTo>
                  <a:pt x="223" y="159"/>
                </a:lnTo>
                <a:lnTo>
                  <a:pt x="223" y="157"/>
                </a:lnTo>
                <a:lnTo>
                  <a:pt x="222" y="157"/>
                </a:lnTo>
                <a:lnTo>
                  <a:pt x="223" y="159"/>
                </a:lnTo>
                <a:lnTo>
                  <a:pt x="222" y="159"/>
                </a:lnTo>
                <a:lnTo>
                  <a:pt x="222" y="157"/>
                </a:lnTo>
                <a:lnTo>
                  <a:pt x="222" y="159"/>
                </a:lnTo>
                <a:lnTo>
                  <a:pt x="222" y="160"/>
                </a:lnTo>
                <a:lnTo>
                  <a:pt x="220" y="160"/>
                </a:lnTo>
                <a:lnTo>
                  <a:pt x="220" y="162"/>
                </a:lnTo>
                <a:lnTo>
                  <a:pt x="220" y="164"/>
                </a:lnTo>
                <a:lnTo>
                  <a:pt x="222" y="164"/>
                </a:lnTo>
                <a:lnTo>
                  <a:pt x="220" y="164"/>
                </a:lnTo>
                <a:lnTo>
                  <a:pt x="220" y="165"/>
                </a:lnTo>
                <a:lnTo>
                  <a:pt x="220" y="167"/>
                </a:lnTo>
                <a:lnTo>
                  <a:pt x="218" y="167"/>
                </a:lnTo>
                <a:lnTo>
                  <a:pt x="218" y="169"/>
                </a:lnTo>
                <a:lnTo>
                  <a:pt x="218" y="170"/>
                </a:lnTo>
                <a:lnTo>
                  <a:pt x="217" y="170"/>
                </a:lnTo>
                <a:lnTo>
                  <a:pt x="217" y="172"/>
                </a:lnTo>
                <a:lnTo>
                  <a:pt x="215" y="172"/>
                </a:lnTo>
                <a:lnTo>
                  <a:pt x="215" y="174"/>
                </a:lnTo>
                <a:lnTo>
                  <a:pt x="215" y="175"/>
                </a:lnTo>
                <a:lnTo>
                  <a:pt x="213" y="175"/>
                </a:lnTo>
                <a:lnTo>
                  <a:pt x="213" y="177"/>
                </a:lnTo>
                <a:lnTo>
                  <a:pt x="212" y="177"/>
                </a:lnTo>
                <a:lnTo>
                  <a:pt x="210" y="179"/>
                </a:lnTo>
                <a:lnTo>
                  <a:pt x="208" y="179"/>
                </a:lnTo>
                <a:lnTo>
                  <a:pt x="208" y="180"/>
                </a:lnTo>
                <a:lnTo>
                  <a:pt x="207" y="180"/>
                </a:lnTo>
                <a:lnTo>
                  <a:pt x="207" y="182"/>
                </a:lnTo>
                <a:lnTo>
                  <a:pt x="207" y="180"/>
                </a:lnTo>
                <a:lnTo>
                  <a:pt x="207" y="182"/>
                </a:lnTo>
                <a:lnTo>
                  <a:pt x="205" y="182"/>
                </a:lnTo>
                <a:lnTo>
                  <a:pt x="205" y="184"/>
                </a:lnTo>
                <a:lnTo>
                  <a:pt x="205" y="185"/>
                </a:lnTo>
                <a:lnTo>
                  <a:pt x="205" y="184"/>
                </a:lnTo>
                <a:lnTo>
                  <a:pt x="205" y="185"/>
                </a:lnTo>
                <a:lnTo>
                  <a:pt x="203" y="185"/>
                </a:lnTo>
                <a:lnTo>
                  <a:pt x="203" y="184"/>
                </a:lnTo>
                <a:lnTo>
                  <a:pt x="203" y="185"/>
                </a:lnTo>
                <a:lnTo>
                  <a:pt x="202" y="185"/>
                </a:lnTo>
                <a:lnTo>
                  <a:pt x="202" y="187"/>
                </a:lnTo>
                <a:lnTo>
                  <a:pt x="202" y="189"/>
                </a:lnTo>
                <a:lnTo>
                  <a:pt x="200" y="189"/>
                </a:lnTo>
                <a:lnTo>
                  <a:pt x="202" y="189"/>
                </a:lnTo>
                <a:lnTo>
                  <a:pt x="200" y="189"/>
                </a:lnTo>
                <a:lnTo>
                  <a:pt x="200" y="190"/>
                </a:lnTo>
                <a:lnTo>
                  <a:pt x="198" y="190"/>
                </a:lnTo>
                <a:lnTo>
                  <a:pt x="197" y="190"/>
                </a:lnTo>
                <a:lnTo>
                  <a:pt x="195" y="190"/>
                </a:lnTo>
                <a:lnTo>
                  <a:pt x="195" y="189"/>
                </a:lnTo>
                <a:lnTo>
                  <a:pt x="195" y="190"/>
                </a:lnTo>
                <a:lnTo>
                  <a:pt x="193" y="190"/>
                </a:lnTo>
                <a:lnTo>
                  <a:pt x="193" y="189"/>
                </a:lnTo>
                <a:lnTo>
                  <a:pt x="192" y="189"/>
                </a:lnTo>
                <a:lnTo>
                  <a:pt x="193" y="189"/>
                </a:lnTo>
                <a:lnTo>
                  <a:pt x="192" y="189"/>
                </a:lnTo>
                <a:lnTo>
                  <a:pt x="193" y="189"/>
                </a:lnTo>
                <a:lnTo>
                  <a:pt x="193" y="187"/>
                </a:lnTo>
                <a:lnTo>
                  <a:pt x="192" y="187"/>
                </a:lnTo>
                <a:lnTo>
                  <a:pt x="190" y="187"/>
                </a:lnTo>
                <a:lnTo>
                  <a:pt x="190" y="185"/>
                </a:lnTo>
                <a:lnTo>
                  <a:pt x="188" y="185"/>
                </a:lnTo>
                <a:lnTo>
                  <a:pt x="188" y="184"/>
                </a:lnTo>
                <a:lnTo>
                  <a:pt x="187" y="184"/>
                </a:lnTo>
                <a:lnTo>
                  <a:pt x="188" y="184"/>
                </a:lnTo>
                <a:lnTo>
                  <a:pt x="187" y="182"/>
                </a:lnTo>
                <a:lnTo>
                  <a:pt x="188" y="182"/>
                </a:lnTo>
                <a:lnTo>
                  <a:pt x="187" y="182"/>
                </a:lnTo>
                <a:lnTo>
                  <a:pt x="187" y="180"/>
                </a:lnTo>
                <a:lnTo>
                  <a:pt x="185" y="180"/>
                </a:lnTo>
                <a:lnTo>
                  <a:pt x="185" y="179"/>
                </a:lnTo>
                <a:lnTo>
                  <a:pt x="183" y="179"/>
                </a:lnTo>
                <a:lnTo>
                  <a:pt x="183" y="177"/>
                </a:lnTo>
                <a:lnTo>
                  <a:pt x="182" y="177"/>
                </a:lnTo>
                <a:lnTo>
                  <a:pt x="182" y="175"/>
                </a:lnTo>
                <a:lnTo>
                  <a:pt x="180" y="175"/>
                </a:lnTo>
                <a:lnTo>
                  <a:pt x="180" y="177"/>
                </a:lnTo>
                <a:lnTo>
                  <a:pt x="178" y="177"/>
                </a:lnTo>
                <a:lnTo>
                  <a:pt x="178" y="179"/>
                </a:lnTo>
                <a:lnTo>
                  <a:pt x="180" y="179"/>
                </a:lnTo>
                <a:lnTo>
                  <a:pt x="178" y="179"/>
                </a:lnTo>
                <a:lnTo>
                  <a:pt x="180" y="179"/>
                </a:lnTo>
                <a:lnTo>
                  <a:pt x="182" y="179"/>
                </a:lnTo>
                <a:lnTo>
                  <a:pt x="182" y="180"/>
                </a:lnTo>
                <a:lnTo>
                  <a:pt x="183" y="180"/>
                </a:lnTo>
                <a:lnTo>
                  <a:pt x="183" y="182"/>
                </a:lnTo>
                <a:lnTo>
                  <a:pt x="182" y="182"/>
                </a:lnTo>
                <a:lnTo>
                  <a:pt x="182" y="184"/>
                </a:lnTo>
                <a:lnTo>
                  <a:pt x="183" y="184"/>
                </a:lnTo>
                <a:lnTo>
                  <a:pt x="183" y="182"/>
                </a:lnTo>
                <a:lnTo>
                  <a:pt x="182" y="182"/>
                </a:lnTo>
                <a:lnTo>
                  <a:pt x="183" y="182"/>
                </a:lnTo>
                <a:lnTo>
                  <a:pt x="183" y="184"/>
                </a:lnTo>
                <a:lnTo>
                  <a:pt x="183" y="182"/>
                </a:lnTo>
                <a:lnTo>
                  <a:pt x="185" y="182"/>
                </a:lnTo>
                <a:lnTo>
                  <a:pt x="185" y="184"/>
                </a:lnTo>
                <a:lnTo>
                  <a:pt x="185" y="182"/>
                </a:lnTo>
                <a:lnTo>
                  <a:pt x="185" y="184"/>
                </a:lnTo>
                <a:lnTo>
                  <a:pt x="187" y="184"/>
                </a:lnTo>
                <a:lnTo>
                  <a:pt x="187" y="185"/>
                </a:lnTo>
                <a:lnTo>
                  <a:pt x="188" y="185"/>
                </a:lnTo>
                <a:lnTo>
                  <a:pt x="188" y="187"/>
                </a:lnTo>
                <a:lnTo>
                  <a:pt x="190" y="187"/>
                </a:lnTo>
                <a:lnTo>
                  <a:pt x="190" y="189"/>
                </a:lnTo>
                <a:lnTo>
                  <a:pt x="188" y="187"/>
                </a:lnTo>
                <a:lnTo>
                  <a:pt x="188" y="189"/>
                </a:lnTo>
                <a:lnTo>
                  <a:pt x="190" y="189"/>
                </a:lnTo>
                <a:lnTo>
                  <a:pt x="190" y="190"/>
                </a:lnTo>
                <a:lnTo>
                  <a:pt x="188" y="190"/>
                </a:lnTo>
                <a:lnTo>
                  <a:pt x="187" y="190"/>
                </a:lnTo>
                <a:lnTo>
                  <a:pt x="188" y="190"/>
                </a:lnTo>
                <a:lnTo>
                  <a:pt x="187" y="190"/>
                </a:lnTo>
                <a:lnTo>
                  <a:pt x="187" y="189"/>
                </a:lnTo>
                <a:lnTo>
                  <a:pt x="188" y="189"/>
                </a:lnTo>
                <a:lnTo>
                  <a:pt x="187" y="189"/>
                </a:lnTo>
                <a:lnTo>
                  <a:pt x="188" y="189"/>
                </a:lnTo>
                <a:lnTo>
                  <a:pt x="187" y="189"/>
                </a:lnTo>
                <a:lnTo>
                  <a:pt x="188" y="187"/>
                </a:lnTo>
                <a:lnTo>
                  <a:pt x="187" y="187"/>
                </a:lnTo>
                <a:lnTo>
                  <a:pt x="187" y="189"/>
                </a:lnTo>
                <a:lnTo>
                  <a:pt x="187" y="187"/>
                </a:lnTo>
                <a:lnTo>
                  <a:pt x="185" y="187"/>
                </a:lnTo>
                <a:lnTo>
                  <a:pt x="187" y="187"/>
                </a:lnTo>
                <a:lnTo>
                  <a:pt x="185" y="185"/>
                </a:lnTo>
                <a:lnTo>
                  <a:pt x="185" y="187"/>
                </a:lnTo>
                <a:lnTo>
                  <a:pt x="185" y="185"/>
                </a:lnTo>
                <a:lnTo>
                  <a:pt x="183" y="185"/>
                </a:lnTo>
                <a:lnTo>
                  <a:pt x="182" y="185"/>
                </a:lnTo>
                <a:lnTo>
                  <a:pt x="182" y="184"/>
                </a:lnTo>
                <a:lnTo>
                  <a:pt x="180" y="184"/>
                </a:lnTo>
                <a:lnTo>
                  <a:pt x="180" y="182"/>
                </a:lnTo>
                <a:lnTo>
                  <a:pt x="178" y="180"/>
                </a:lnTo>
                <a:lnTo>
                  <a:pt x="180" y="180"/>
                </a:lnTo>
                <a:lnTo>
                  <a:pt x="178" y="180"/>
                </a:lnTo>
                <a:lnTo>
                  <a:pt x="177" y="180"/>
                </a:lnTo>
                <a:lnTo>
                  <a:pt x="177" y="179"/>
                </a:lnTo>
                <a:lnTo>
                  <a:pt x="175" y="179"/>
                </a:lnTo>
                <a:lnTo>
                  <a:pt x="177" y="179"/>
                </a:lnTo>
                <a:lnTo>
                  <a:pt x="177" y="177"/>
                </a:lnTo>
                <a:lnTo>
                  <a:pt x="175" y="177"/>
                </a:lnTo>
                <a:lnTo>
                  <a:pt x="175" y="175"/>
                </a:lnTo>
                <a:lnTo>
                  <a:pt x="173" y="175"/>
                </a:lnTo>
                <a:lnTo>
                  <a:pt x="175" y="175"/>
                </a:lnTo>
                <a:lnTo>
                  <a:pt x="175" y="174"/>
                </a:lnTo>
                <a:lnTo>
                  <a:pt x="175" y="172"/>
                </a:lnTo>
                <a:lnTo>
                  <a:pt x="173" y="172"/>
                </a:lnTo>
                <a:lnTo>
                  <a:pt x="173" y="170"/>
                </a:lnTo>
                <a:lnTo>
                  <a:pt x="172" y="170"/>
                </a:lnTo>
                <a:lnTo>
                  <a:pt x="172" y="169"/>
                </a:lnTo>
                <a:lnTo>
                  <a:pt x="170" y="169"/>
                </a:lnTo>
                <a:lnTo>
                  <a:pt x="170" y="167"/>
                </a:lnTo>
                <a:lnTo>
                  <a:pt x="168" y="167"/>
                </a:lnTo>
                <a:lnTo>
                  <a:pt x="167" y="167"/>
                </a:lnTo>
                <a:lnTo>
                  <a:pt x="167" y="169"/>
                </a:lnTo>
                <a:lnTo>
                  <a:pt x="167" y="170"/>
                </a:lnTo>
                <a:lnTo>
                  <a:pt x="167" y="169"/>
                </a:lnTo>
                <a:lnTo>
                  <a:pt x="167" y="170"/>
                </a:lnTo>
                <a:lnTo>
                  <a:pt x="165" y="170"/>
                </a:lnTo>
                <a:lnTo>
                  <a:pt x="165" y="169"/>
                </a:lnTo>
                <a:lnTo>
                  <a:pt x="165" y="170"/>
                </a:lnTo>
                <a:lnTo>
                  <a:pt x="165" y="169"/>
                </a:lnTo>
                <a:lnTo>
                  <a:pt x="163" y="169"/>
                </a:lnTo>
                <a:lnTo>
                  <a:pt x="163" y="167"/>
                </a:lnTo>
                <a:lnTo>
                  <a:pt x="162" y="167"/>
                </a:lnTo>
                <a:lnTo>
                  <a:pt x="163" y="167"/>
                </a:lnTo>
                <a:lnTo>
                  <a:pt x="163" y="165"/>
                </a:lnTo>
                <a:lnTo>
                  <a:pt x="163" y="167"/>
                </a:lnTo>
                <a:lnTo>
                  <a:pt x="163" y="165"/>
                </a:lnTo>
                <a:lnTo>
                  <a:pt x="163" y="164"/>
                </a:lnTo>
                <a:lnTo>
                  <a:pt x="163" y="162"/>
                </a:lnTo>
                <a:lnTo>
                  <a:pt x="162" y="162"/>
                </a:lnTo>
                <a:lnTo>
                  <a:pt x="162" y="160"/>
                </a:lnTo>
                <a:lnTo>
                  <a:pt x="160" y="159"/>
                </a:lnTo>
                <a:lnTo>
                  <a:pt x="162" y="159"/>
                </a:lnTo>
                <a:lnTo>
                  <a:pt x="162" y="160"/>
                </a:lnTo>
                <a:lnTo>
                  <a:pt x="162" y="159"/>
                </a:lnTo>
                <a:lnTo>
                  <a:pt x="160" y="159"/>
                </a:lnTo>
                <a:lnTo>
                  <a:pt x="160" y="157"/>
                </a:lnTo>
                <a:lnTo>
                  <a:pt x="158" y="157"/>
                </a:lnTo>
                <a:lnTo>
                  <a:pt x="157" y="157"/>
                </a:lnTo>
                <a:lnTo>
                  <a:pt x="157" y="155"/>
                </a:lnTo>
                <a:lnTo>
                  <a:pt x="155" y="155"/>
                </a:lnTo>
                <a:lnTo>
                  <a:pt x="155" y="154"/>
                </a:lnTo>
                <a:lnTo>
                  <a:pt x="153" y="152"/>
                </a:lnTo>
                <a:lnTo>
                  <a:pt x="152" y="150"/>
                </a:lnTo>
                <a:lnTo>
                  <a:pt x="150" y="150"/>
                </a:lnTo>
                <a:lnTo>
                  <a:pt x="148" y="149"/>
                </a:lnTo>
                <a:lnTo>
                  <a:pt x="147" y="149"/>
                </a:lnTo>
                <a:lnTo>
                  <a:pt x="145" y="149"/>
                </a:lnTo>
                <a:lnTo>
                  <a:pt x="143" y="149"/>
                </a:lnTo>
                <a:lnTo>
                  <a:pt x="143" y="150"/>
                </a:lnTo>
                <a:lnTo>
                  <a:pt x="142" y="150"/>
                </a:lnTo>
                <a:lnTo>
                  <a:pt x="140" y="150"/>
                </a:lnTo>
                <a:lnTo>
                  <a:pt x="140" y="149"/>
                </a:lnTo>
                <a:lnTo>
                  <a:pt x="138" y="149"/>
                </a:lnTo>
                <a:lnTo>
                  <a:pt x="138" y="150"/>
                </a:lnTo>
                <a:lnTo>
                  <a:pt x="137" y="150"/>
                </a:lnTo>
                <a:lnTo>
                  <a:pt x="137" y="152"/>
                </a:lnTo>
                <a:lnTo>
                  <a:pt x="137" y="150"/>
                </a:lnTo>
                <a:lnTo>
                  <a:pt x="135" y="150"/>
                </a:lnTo>
                <a:lnTo>
                  <a:pt x="135" y="149"/>
                </a:lnTo>
                <a:lnTo>
                  <a:pt x="133" y="149"/>
                </a:lnTo>
                <a:lnTo>
                  <a:pt x="133" y="147"/>
                </a:lnTo>
                <a:lnTo>
                  <a:pt x="132" y="147"/>
                </a:lnTo>
                <a:lnTo>
                  <a:pt x="130" y="147"/>
                </a:lnTo>
                <a:lnTo>
                  <a:pt x="128" y="147"/>
                </a:lnTo>
                <a:lnTo>
                  <a:pt x="128" y="145"/>
                </a:lnTo>
                <a:lnTo>
                  <a:pt x="130" y="145"/>
                </a:lnTo>
                <a:lnTo>
                  <a:pt x="128" y="145"/>
                </a:lnTo>
                <a:lnTo>
                  <a:pt x="127" y="145"/>
                </a:lnTo>
                <a:lnTo>
                  <a:pt x="128" y="145"/>
                </a:lnTo>
                <a:lnTo>
                  <a:pt x="128" y="144"/>
                </a:lnTo>
                <a:lnTo>
                  <a:pt x="127" y="144"/>
                </a:lnTo>
                <a:lnTo>
                  <a:pt x="125" y="144"/>
                </a:lnTo>
                <a:lnTo>
                  <a:pt x="125" y="142"/>
                </a:lnTo>
                <a:lnTo>
                  <a:pt x="125" y="144"/>
                </a:lnTo>
                <a:lnTo>
                  <a:pt x="125" y="142"/>
                </a:lnTo>
                <a:lnTo>
                  <a:pt x="127" y="142"/>
                </a:lnTo>
                <a:lnTo>
                  <a:pt x="127" y="140"/>
                </a:lnTo>
                <a:lnTo>
                  <a:pt x="128" y="140"/>
                </a:lnTo>
                <a:lnTo>
                  <a:pt x="127" y="140"/>
                </a:lnTo>
                <a:lnTo>
                  <a:pt x="127" y="139"/>
                </a:lnTo>
                <a:lnTo>
                  <a:pt x="125" y="139"/>
                </a:lnTo>
                <a:lnTo>
                  <a:pt x="125" y="137"/>
                </a:lnTo>
                <a:lnTo>
                  <a:pt x="123" y="137"/>
                </a:lnTo>
                <a:lnTo>
                  <a:pt x="123" y="135"/>
                </a:lnTo>
                <a:lnTo>
                  <a:pt x="123" y="134"/>
                </a:lnTo>
                <a:lnTo>
                  <a:pt x="122" y="134"/>
                </a:lnTo>
                <a:lnTo>
                  <a:pt x="122" y="135"/>
                </a:lnTo>
                <a:lnTo>
                  <a:pt x="122" y="134"/>
                </a:lnTo>
                <a:lnTo>
                  <a:pt x="122" y="135"/>
                </a:lnTo>
                <a:lnTo>
                  <a:pt x="122" y="134"/>
                </a:lnTo>
                <a:lnTo>
                  <a:pt x="122" y="132"/>
                </a:lnTo>
                <a:lnTo>
                  <a:pt x="120" y="132"/>
                </a:lnTo>
                <a:lnTo>
                  <a:pt x="122" y="130"/>
                </a:lnTo>
                <a:lnTo>
                  <a:pt x="120" y="130"/>
                </a:lnTo>
                <a:lnTo>
                  <a:pt x="120" y="129"/>
                </a:lnTo>
                <a:lnTo>
                  <a:pt x="120" y="127"/>
                </a:lnTo>
                <a:lnTo>
                  <a:pt x="120" y="125"/>
                </a:lnTo>
                <a:lnTo>
                  <a:pt x="120" y="127"/>
                </a:lnTo>
                <a:lnTo>
                  <a:pt x="120" y="125"/>
                </a:lnTo>
                <a:lnTo>
                  <a:pt x="122" y="125"/>
                </a:lnTo>
                <a:lnTo>
                  <a:pt x="122" y="127"/>
                </a:lnTo>
                <a:lnTo>
                  <a:pt x="123" y="127"/>
                </a:lnTo>
                <a:lnTo>
                  <a:pt x="125" y="127"/>
                </a:lnTo>
                <a:lnTo>
                  <a:pt x="123" y="127"/>
                </a:lnTo>
                <a:lnTo>
                  <a:pt x="125" y="127"/>
                </a:lnTo>
                <a:lnTo>
                  <a:pt x="125" y="129"/>
                </a:lnTo>
                <a:lnTo>
                  <a:pt x="125" y="130"/>
                </a:lnTo>
                <a:lnTo>
                  <a:pt x="125" y="132"/>
                </a:lnTo>
                <a:lnTo>
                  <a:pt x="125" y="134"/>
                </a:lnTo>
                <a:lnTo>
                  <a:pt x="125" y="135"/>
                </a:lnTo>
                <a:lnTo>
                  <a:pt x="125" y="134"/>
                </a:lnTo>
                <a:lnTo>
                  <a:pt x="125" y="135"/>
                </a:lnTo>
                <a:lnTo>
                  <a:pt x="127" y="135"/>
                </a:lnTo>
                <a:lnTo>
                  <a:pt x="127" y="137"/>
                </a:lnTo>
                <a:lnTo>
                  <a:pt x="128" y="137"/>
                </a:lnTo>
                <a:lnTo>
                  <a:pt x="128" y="135"/>
                </a:lnTo>
                <a:lnTo>
                  <a:pt x="128" y="137"/>
                </a:lnTo>
                <a:lnTo>
                  <a:pt x="128" y="135"/>
                </a:lnTo>
                <a:lnTo>
                  <a:pt x="127" y="135"/>
                </a:lnTo>
                <a:lnTo>
                  <a:pt x="128" y="135"/>
                </a:lnTo>
                <a:lnTo>
                  <a:pt x="128" y="134"/>
                </a:lnTo>
                <a:lnTo>
                  <a:pt x="130" y="134"/>
                </a:lnTo>
                <a:lnTo>
                  <a:pt x="130" y="135"/>
                </a:lnTo>
                <a:lnTo>
                  <a:pt x="130" y="134"/>
                </a:lnTo>
                <a:lnTo>
                  <a:pt x="132" y="134"/>
                </a:lnTo>
                <a:lnTo>
                  <a:pt x="132" y="135"/>
                </a:lnTo>
                <a:lnTo>
                  <a:pt x="132" y="137"/>
                </a:lnTo>
                <a:lnTo>
                  <a:pt x="130" y="137"/>
                </a:lnTo>
                <a:lnTo>
                  <a:pt x="130" y="139"/>
                </a:lnTo>
                <a:lnTo>
                  <a:pt x="130" y="140"/>
                </a:lnTo>
                <a:lnTo>
                  <a:pt x="132" y="140"/>
                </a:lnTo>
                <a:lnTo>
                  <a:pt x="130" y="140"/>
                </a:lnTo>
                <a:lnTo>
                  <a:pt x="130" y="142"/>
                </a:lnTo>
                <a:lnTo>
                  <a:pt x="132" y="140"/>
                </a:lnTo>
                <a:lnTo>
                  <a:pt x="132" y="142"/>
                </a:lnTo>
                <a:lnTo>
                  <a:pt x="133" y="142"/>
                </a:lnTo>
                <a:lnTo>
                  <a:pt x="132" y="142"/>
                </a:lnTo>
                <a:lnTo>
                  <a:pt x="132" y="140"/>
                </a:lnTo>
                <a:lnTo>
                  <a:pt x="132" y="142"/>
                </a:lnTo>
                <a:lnTo>
                  <a:pt x="132" y="140"/>
                </a:lnTo>
                <a:lnTo>
                  <a:pt x="132" y="142"/>
                </a:lnTo>
                <a:lnTo>
                  <a:pt x="132" y="140"/>
                </a:lnTo>
                <a:lnTo>
                  <a:pt x="130" y="139"/>
                </a:lnTo>
                <a:lnTo>
                  <a:pt x="130" y="137"/>
                </a:lnTo>
                <a:lnTo>
                  <a:pt x="132" y="137"/>
                </a:lnTo>
                <a:lnTo>
                  <a:pt x="132" y="139"/>
                </a:lnTo>
                <a:lnTo>
                  <a:pt x="132" y="137"/>
                </a:lnTo>
                <a:lnTo>
                  <a:pt x="132" y="139"/>
                </a:lnTo>
                <a:lnTo>
                  <a:pt x="132" y="137"/>
                </a:lnTo>
                <a:lnTo>
                  <a:pt x="133" y="137"/>
                </a:lnTo>
                <a:lnTo>
                  <a:pt x="133" y="139"/>
                </a:lnTo>
                <a:lnTo>
                  <a:pt x="135" y="139"/>
                </a:lnTo>
                <a:lnTo>
                  <a:pt x="135" y="140"/>
                </a:lnTo>
                <a:lnTo>
                  <a:pt x="133" y="140"/>
                </a:lnTo>
                <a:lnTo>
                  <a:pt x="135" y="140"/>
                </a:lnTo>
                <a:lnTo>
                  <a:pt x="135" y="142"/>
                </a:lnTo>
                <a:lnTo>
                  <a:pt x="133" y="142"/>
                </a:lnTo>
                <a:lnTo>
                  <a:pt x="133" y="140"/>
                </a:lnTo>
                <a:lnTo>
                  <a:pt x="133" y="142"/>
                </a:lnTo>
                <a:lnTo>
                  <a:pt x="133" y="140"/>
                </a:lnTo>
                <a:lnTo>
                  <a:pt x="133" y="142"/>
                </a:lnTo>
                <a:lnTo>
                  <a:pt x="135" y="142"/>
                </a:lnTo>
                <a:lnTo>
                  <a:pt x="135" y="140"/>
                </a:lnTo>
                <a:lnTo>
                  <a:pt x="137" y="140"/>
                </a:lnTo>
                <a:lnTo>
                  <a:pt x="137" y="142"/>
                </a:lnTo>
                <a:lnTo>
                  <a:pt x="137" y="140"/>
                </a:lnTo>
                <a:lnTo>
                  <a:pt x="138" y="140"/>
                </a:lnTo>
                <a:lnTo>
                  <a:pt x="137" y="140"/>
                </a:lnTo>
                <a:lnTo>
                  <a:pt x="137" y="139"/>
                </a:lnTo>
                <a:lnTo>
                  <a:pt x="135" y="139"/>
                </a:lnTo>
                <a:lnTo>
                  <a:pt x="135" y="137"/>
                </a:lnTo>
                <a:lnTo>
                  <a:pt x="133" y="137"/>
                </a:lnTo>
                <a:lnTo>
                  <a:pt x="133" y="135"/>
                </a:lnTo>
                <a:lnTo>
                  <a:pt x="135" y="135"/>
                </a:lnTo>
                <a:lnTo>
                  <a:pt x="133" y="135"/>
                </a:lnTo>
                <a:lnTo>
                  <a:pt x="135" y="135"/>
                </a:lnTo>
                <a:lnTo>
                  <a:pt x="137" y="135"/>
                </a:lnTo>
                <a:lnTo>
                  <a:pt x="138" y="135"/>
                </a:lnTo>
                <a:lnTo>
                  <a:pt x="140" y="135"/>
                </a:lnTo>
                <a:lnTo>
                  <a:pt x="140" y="137"/>
                </a:lnTo>
                <a:lnTo>
                  <a:pt x="142" y="137"/>
                </a:lnTo>
                <a:lnTo>
                  <a:pt x="143" y="139"/>
                </a:lnTo>
                <a:lnTo>
                  <a:pt x="145" y="139"/>
                </a:lnTo>
                <a:lnTo>
                  <a:pt x="143" y="140"/>
                </a:lnTo>
                <a:lnTo>
                  <a:pt x="145" y="140"/>
                </a:lnTo>
                <a:lnTo>
                  <a:pt x="145" y="142"/>
                </a:lnTo>
                <a:lnTo>
                  <a:pt x="147" y="140"/>
                </a:lnTo>
                <a:lnTo>
                  <a:pt x="147" y="142"/>
                </a:lnTo>
                <a:lnTo>
                  <a:pt x="147" y="140"/>
                </a:lnTo>
                <a:lnTo>
                  <a:pt x="147" y="142"/>
                </a:lnTo>
                <a:lnTo>
                  <a:pt x="147" y="144"/>
                </a:lnTo>
                <a:lnTo>
                  <a:pt x="147" y="142"/>
                </a:lnTo>
                <a:lnTo>
                  <a:pt x="148" y="142"/>
                </a:lnTo>
                <a:lnTo>
                  <a:pt x="147" y="142"/>
                </a:lnTo>
                <a:lnTo>
                  <a:pt x="148" y="142"/>
                </a:lnTo>
                <a:lnTo>
                  <a:pt x="148" y="144"/>
                </a:lnTo>
                <a:lnTo>
                  <a:pt x="148" y="142"/>
                </a:lnTo>
                <a:lnTo>
                  <a:pt x="148" y="144"/>
                </a:lnTo>
                <a:lnTo>
                  <a:pt x="150" y="144"/>
                </a:lnTo>
                <a:lnTo>
                  <a:pt x="150" y="145"/>
                </a:lnTo>
                <a:lnTo>
                  <a:pt x="152" y="145"/>
                </a:lnTo>
                <a:lnTo>
                  <a:pt x="152" y="147"/>
                </a:lnTo>
                <a:lnTo>
                  <a:pt x="150" y="147"/>
                </a:lnTo>
                <a:lnTo>
                  <a:pt x="150" y="149"/>
                </a:lnTo>
                <a:lnTo>
                  <a:pt x="150" y="147"/>
                </a:lnTo>
                <a:lnTo>
                  <a:pt x="150" y="149"/>
                </a:lnTo>
                <a:lnTo>
                  <a:pt x="150" y="147"/>
                </a:lnTo>
                <a:lnTo>
                  <a:pt x="152" y="147"/>
                </a:lnTo>
                <a:lnTo>
                  <a:pt x="152" y="149"/>
                </a:lnTo>
                <a:lnTo>
                  <a:pt x="150" y="149"/>
                </a:lnTo>
                <a:lnTo>
                  <a:pt x="152" y="149"/>
                </a:lnTo>
                <a:lnTo>
                  <a:pt x="152" y="147"/>
                </a:lnTo>
                <a:lnTo>
                  <a:pt x="152" y="149"/>
                </a:lnTo>
                <a:lnTo>
                  <a:pt x="153" y="149"/>
                </a:lnTo>
                <a:lnTo>
                  <a:pt x="153" y="147"/>
                </a:lnTo>
                <a:lnTo>
                  <a:pt x="152" y="147"/>
                </a:lnTo>
                <a:lnTo>
                  <a:pt x="152" y="145"/>
                </a:lnTo>
                <a:lnTo>
                  <a:pt x="153" y="145"/>
                </a:lnTo>
                <a:lnTo>
                  <a:pt x="153" y="144"/>
                </a:lnTo>
                <a:lnTo>
                  <a:pt x="153" y="145"/>
                </a:lnTo>
                <a:lnTo>
                  <a:pt x="155" y="145"/>
                </a:lnTo>
                <a:lnTo>
                  <a:pt x="153" y="144"/>
                </a:lnTo>
                <a:lnTo>
                  <a:pt x="155" y="144"/>
                </a:lnTo>
                <a:lnTo>
                  <a:pt x="153" y="144"/>
                </a:lnTo>
                <a:lnTo>
                  <a:pt x="155" y="144"/>
                </a:lnTo>
                <a:lnTo>
                  <a:pt x="155" y="142"/>
                </a:lnTo>
                <a:lnTo>
                  <a:pt x="153" y="142"/>
                </a:lnTo>
                <a:lnTo>
                  <a:pt x="152" y="140"/>
                </a:lnTo>
                <a:lnTo>
                  <a:pt x="150" y="140"/>
                </a:lnTo>
                <a:lnTo>
                  <a:pt x="148" y="139"/>
                </a:lnTo>
                <a:lnTo>
                  <a:pt x="150" y="139"/>
                </a:lnTo>
                <a:lnTo>
                  <a:pt x="148" y="139"/>
                </a:lnTo>
                <a:lnTo>
                  <a:pt x="150" y="139"/>
                </a:lnTo>
                <a:lnTo>
                  <a:pt x="152" y="139"/>
                </a:lnTo>
                <a:lnTo>
                  <a:pt x="153" y="139"/>
                </a:lnTo>
                <a:lnTo>
                  <a:pt x="153" y="137"/>
                </a:lnTo>
                <a:lnTo>
                  <a:pt x="153" y="139"/>
                </a:lnTo>
                <a:lnTo>
                  <a:pt x="155" y="139"/>
                </a:lnTo>
                <a:lnTo>
                  <a:pt x="155" y="137"/>
                </a:lnTo>
                <a:lnTo>
                  <a:pt x="155" y="135"/>
                </a:lnTo>
                <a:lnTo>
                  <a:pt x="155" y="134"/>
                </a:lnTo>
                <a:lnTo>
                  <a:pt x="157" y="134"/>
                </a:lnTo>
                <a:lnTo>
                  <a:pt x="158" y="134"/>
                </a:lnTo>
                <a:lnTo>
                  <a:pt x="157" y="134"/>
                </a:lnTo>
                <a:lnTo>
                  <a:pt x="157" y="132"/>
                </a:lnTo>
                <a:lnTo>
                  <a:pt x="158" y="132"/>
                </a:lnTo>
                <a:lnTo>
                  <a:pt x="160" y="132"/>
                </a:lnTo>
                <a:lnTo>
                  <a:pt x="160" y="130"/>
                </a:lnTo>
                <a:lnTo>
                  <a:pt x="162" y="130"/>
                </a:lnTo>
                <a:lnTo>
                  <a:pt x="163" y="130"/>
                </a:lnTo>
                <a:lnTo>
                  <a:pt x="165" y="130"/>
                </a:lnTo>
                <a:lnTo>
                  <a:pt x="165" y="129"/>
                </a:lnTo>
                <a:lnTo>
                  <a:pt x="165" y="130"/>
                </a:lnTo>
                <a:lnTo>
                  <a:pt x="165" y="129"/>
                </a:lnTo>
                <a:lnTo>
                  <a:pt x="163" y="129"/>
                </a:lnTo>
                <a:lnTo>
                  <a:pt x="165" y="129"/>
                </a:lnTo>
                <a:lnTo>
                  <a:pt x="163" y="129"/>
                </a:lnTo>
                <a:lnTo>
                  <a:pt x="165" y="129"/>
                </a:lnTo>
                <a:lnTo>
                  <a:pt x="163" y="129"/>
                </a:lnTo>
                <a:lnTo>
                  <a:pt x="163" y="127"/>
                </a:lnTo>
                <a:lnTo>
                  <a:pt x="162" y="127"/>
                </a:lnTo>
                <a:lnTo>
                  <a:pt x="163" y="127"/>
                </a:lnTo>
                <a:lnTo>
                  <a:pt x="163" y="125"/>
                </a:lnTo>
                <a:lnTo>
                  <a:pt x="163" y="127"/>
                </a:lnTo>
                <a:lnTo>
                  <a:pt x="165" y="127"/>
                </a:lnTo>
                <a:lnTo>
                  <a:pt x="167" y="127"/>
                </a:lnTo>
                <a:lnTo>
                  <a:pt x="168" y="125"/>
                </a:lnTo>
                <a:lnTo>
                  <a:pt x="168" y="124"/>
                </a:lnTo>
                <a:lnTo>
                  <a:pt x="170" y="124"/>
                </a:lnTo>
                <a:lnTo>
                  <a:pt x="170" y="122"/>
                </a:lnTo>
                <a:lnTo>
                  <a:pt x="170" y="120"/>
                </a:lnTo>
                <a:lnTo>
                  <a:pt x="170" y="119"/>
                </a:lnTo>
                <a:lnTo>
                  <a:pt x="172" y="119"/>
                </a:lnTo>
                <a:lnTo>
                  <a:pt x="172" y="117"/>
                </a:lnTo>
                <a:lnTo>
                  <a:pt x="172" y="115"/>
                </a:lnTo>
                <a:lnTo>
                  <a:pt x="173" y="115"/>
                </a:lnTo>
                <a:lnTo>
                  <a:pt x="172" y="115"/>
                </a:lnTo>
                <a:lnTo>
                  <a:pt x="170" y="115"/>
                </a:lnTo>
                <a:lnTo>
                  <a:pt x="170" y="117"/>
                </a:lnTo>
                <a:lnTo>
                  <a:pt x="170" y="115"/>
                </a:lnTo>
                <a:lnTo>
                  <a:pt x="170" y="114"/>
                </a:lnTo>
                <a:lnTo>
                  <a:pt x="172" y="114"/>
                </a:lnTo>
                <a:lnTo>
                  <a:pt x="173" y="114"/>
                </a:lnTo>
                <a:lnTo>
                  <a:pt x="173" y="112"/>
                </a:lnTo>
                <a:lnTo>
                  <a:pt x="175" y="112"/>
                </a:lnTo>
                <a:lnTo>
                  <a:pt x="177" y="112"/>
                </a:lnTo>
                <a:lnTo>
                  <a:pt x="177" y="110"/>
                </a:lnTo>
                <a:lnTo>
                  <a:pt x="177" y="109"/>
                </a:lnTo>
                <a:lnTo>
                  <a:pt x="177" y="107"/>
                </a:lnTo>
                <a:lnTo>
                  <a:pt x="178" y="107"/>
                </a:lnTo>
                <a:lnTo>
                  <a:pt x="178" y="105"/>
                </a:lnTo>
                <a:lnTo>
                  <a:pt x="178" y="104"/>
                </a:lnTo>
                <a:lnTo>
                  <a:pt x="177" y="104"/>
                </a:lnTo>
                <a:lnTo>
                  <a:pt x="177" y="105"/>
                </a:lnTo>
                <a:lnTo>
                  <a:pt x="177" y="107"/>
                </a:lnTo>
                <a:lnTo>
                  <a:pt x="177" y="105"/>
                </a:lnTo>
                <a:lnTo>
                  <a:pt x="177" y="107"/>
                </a:lnTo>
                <a:lnTo>
                  <a:pt x="177" y="109"/>
                </a:lnTo>
                <a:lnTo>
                  <a:pt x="175" y="109"/>
                </a:lnTo>
                <a:lnTo>
                  <a:pt x="175" y="107"/>
                </a:lnTo>
                <a:lnTo>
                  <a:pt x="175" y="109"/>
                </a:lnTo>
                <a:lnTo>
                  <a:pt x="175" y="110"/>
                </a:lnTo>
                <a:lnTo>
                  <a:pt x="175" y="109"/>
                </a:lnTo>
                <a:lnTo>
                  <a:pt x="173" y="109"/>
                </a:lnTo>
                <a:lnTo>
                  <a:pt x="173" y="110"/>
                </a:lnTo>
                <a:lnTo>
                  <a:pt x="172" y="110"/>
                </a:lnTo>
                <a:lnTo>
                  <a:pt x="170" y="110"/>
                </a:lnTo>
                <a:lnTo>
                  <a:pt x="170" y="112"/>
                </a:lnTo>
                <a:lnTo>
                  <a:pt x="168" y="112"/>
                </a:lnTo>
                <a:lnTo>
                  <a:pt x="167" y="112"/>
                </a:lnTo>
                <a:lnTo>
                  <a:pt x="167" y="114"/>
                </a:lnTo>
                <a:lnTo>
                  <a:pt x="167" y="115"/>
                </a:lnTo>
                <a:lnTo>
                  <a:pt x="167" y="117"/>
                </a:lnTo>
                <a:lnTo>
                  <a:pt x="167" y="119"/>
                </a:lnTo>
                <a:lnTo>
                  <a:pt x="167" y="120"/>
                </a:lnTo>
                <a:lnTo>
                  <a:pt x="167" y="122"/>
                </a:lnTo>
                <a:lnTo>
                  <a:pt x="167" y="120"/>
                </a:lnTo>
                <a:lnTo>
                  <a:pt x="165" y="120"/>
                </a:lnTo>
                <a:lnTo>
                  <a:pt x="167" y="120"/>
                </a:lnTo>
                <a:lnTo>
                  <a:pt x="165" y="120"/>
                </a:lnTo>
                <a:lnTo>
                  <a:pt x="165" y="122"/>
                </a:lnTo>
                <a:lnTo>
                  <a:pt x="165" y="120"/>
                </a:lnTo>
                <a:lnTo>
                  <a:pt x="165" y="122"/>
                </a:lnTo>
                <a:lnTo>
                  <a:pt x="163" y="122"/>
                </a:lnTo>
                <a:lnTo>
                  <a:pt x="163" y="120"/>
                </a:lnTo>
                <a:lnTo>
                  <a:pt x="165" y="120"/>
                </a:lnTo>
                <a:lnTo>
                  <a:pt x="165" y="119"/>
                </a:lnTo>
                <a:lnTo>
                  <a:pt x="163" y="119"/>
                </a:lnTo>
                <a:lnTo>
                  <a:pt x="165" y="119"/>
                </a:lnTo>
                <a:lnTo>
                  <a:pt x="165" y="117"/>
                </a:lnTo>
                <a:lnTo>
                  <a:pt x="165" y="115"/>
                </a:lnTo>
                <a:lnTo>
                  <a:pt x="163" y="115"/>
                </a:lnTo>
                <a:lnTo>
                  <a:pt x="165" y="115"/>
                </a:lnTo>
                <a:lnTo>
                  <a:pt x="165" y="114"/>
                </a:lnTo>
                <a:lnTo>
                  <a:pt x="165" y="112"/>
                </a:lnTo>
                <a:lnTo>
                  <a:pt x="165" y="110"/>
                </a:lnTo>
                <a:lnTo>
                  <a:pt x="163" y="110"/>
                </a:lnTo>
                <a:lnTo>
                  <a:pt x="163" y="112"/>
                </a:lnTo>
                <a:lnTo>
                  <a:pt x="162" y="112"/>
                </a:lnTo>
                <a:lnTo>
                  <a:pt x="162" y="114"/>
                </a:lnTo>
                <a:lnTo>
                  <a:pt x="163" y="114"/>
                </a:lnTo>
                <a:lnTo>
                  <a:pt x="163" y="115"/>
                </a:lnTo>
                <a:lnTo>
                  <a:pt x="162" y="115"/>
                </a:lnTo>
                <a:lnTo>
                  <a:pt x="163" y="115"/>
                </a:lnTo>
                <a:lnTo>
                  <a:pt x="162" y="115"/>
                </a:lnTo>
                <a:lnTo>
                  <a:pt x="162" y="114"/>
                </a:lnTo>
                <a:lnTo>
                  <a:pt x="162" y="115"/>
                </a:lnTo>
                <a:lnTo>
                  <a:pt x="162" y="117"/>
                </a:lnTo>
                <a:lnTo>
                  <a:pt x="162" y="119"/>
                </a:lnTo>
                <a:lnTo>
                  <a:pt x="160" y="119"/>
                </a:lnTo>
                <a:lnTo>
                  <a:pt x="160" y="120"/>
                </a:lnTo>
                <a:lnTo>
                  <a:pt x="160" y="119"/>
                </a:lnTo>
                <a:lnTo>
                  <a:pt x="160" y="120"/>
                </a:lnTo>
                <a:lnTo>
                  <a:pt x="158" y="120"/>
                </a:lnTo>
                <a:lnTo>
                  <a:pt x="157" y="120"/>
                </a:lnTo>
                <a:lnTo>
                  <a:pt x="157" y="119"/>
                </a:lnTo>
                <a:lnTo>
                  <a:pt x="157" y="120"/>
                </a:lnTo>
                <a:lnTo>
                  <a:pt x="158" y="120"/>
                </a:lnTo>
                <a:lnTo>
                  <a:pt x="157" y="120"/>
                </a:lnTo>
                <a:lnTo>
                  <a:pt x="158" y="120"/>
                </a:lnTo>
                <a:lnTo>
                  <a:pt x="158" y="122"/>
                </a:lnTo>
                <a:lnTo>
                  <a:pt x="157" y="122"/>
                </a:lnTo>
                <a:lnTo>
                  <a:pt x="157" y="124"/>
                </a:lnTo>
                <a:lnTo>
                  <a:pt x="157" y="122"/>
                </a:lnTo>
                <a:lnTo>
                  <a:pt x="157" y="124"/>
                </a:lnTo>
                <a:lnTo>
                  <a:pt x="157" y="125"/>
                </a:lnTo>
                <a:lnTo>
                  <a:pt x="155" y="125"/>
                </a:lnTo>
                <a:lnTo>
                  <a:pt x="157" y="125"/>
                </a:lnTo>
                <a:lnTo>
                  <a:pt x="155" y="125"/>
                </a:lnTo>
                <a:lnTo>
                  <a:pt x="155" y="127"/>
                </a:lnTo>
                <a:lnTo>
                  <a:pt x="155" y="129"/>
                </a:lnTo>
                <a:lnTo>
                  <a:pt x="153" y="129"/>
                </a:lnTo>
                <a:lnTo>
                  <a:pt x="152" y="129"/>
                </a:lnTo>
                <a:lnTo>
                  <a:pt x="153" y="129"/>
                </a:lnTo>
                <a:lnTo>
                  <a:pt x="152" y="129"/>
                </a:lnTo>
                <a:lnTo>
                  <a:pt x="153" y="127"/>
                </a:lnTo>
                <a:lnTo>
                  <a:pt x="152" y="127"/>
                </a:lnTo>
                <a:lnTo>
                  <a:pt x="153" y="127"/>
                </a:lnTo>
                <a:lnTo>
                  <a:pt x="152" y="127"/>
                </a:lnTo>
                <a:lnTo>
                  <a:pt x="153" y="127"/>
                </a:lnTo>
                <a:lnTo>
                  <a:pt x="152" y="127"/>
                </a:lnTo>
                <a:lnTo>
                  <a:pt x="153" y="127"/>
                </a:lnTo>
                <a:lnTo>
                  <a:pt x="153" y="125"/>
                </a:lnTo>
                <a:lnTo>
                  <a:pt x="153" y="127"/>
                </a:lnTo>
                <a:lnTo>
                  <a:pt x="153" y="125"/>
                </a:lnTo>
                <a:lnTo>
                  <a:pt x="152" y="125"/>
                </a:lnTo>
                <a:lnTo>
                  <a:pt x="152" y="124"/>
                </a:lnTo>
                <a:lnTo>
                  <a:pt x="152" y="125"/>
                </a:lnTo>
                <a:lnTo>
                  <a:pt x="152" y="124"/>
                </a:lnTo>
                <a:lnTo>
                  <a:pt x="152" y="122"/>
                </a:lnTo>
                <a:lnTo>
                  <a:pt x="150" y="122"/>
                </a:lnTo>
                <a:lnTo>
                  <a:pt x="152" y="122"/>
                </a:lnTo>
                <a:lnTo>
                  <a:pt x="152" y="124"/>
                </a:lnTo>
                <a:lnTo>
                  <a:pt x="152" y="125"/>
                </a:lnTo>
                <a:lnTo>
                  <a:pt x="150" y="127"/>
                </a:lnTo>
                <a:lnTo>
                  <a:pt x="152" y="127"/>
                </a:lnTo>
                <a:lnTo>
                  <a:pt x="150" y="127"/>
                </a:lnTo>
                <a:lnTo>
                  <a:pt x="152" y="127"/>
                </a:lnTo>
                <a:lnTo>
                  <a:pt x="150" y="127"/>
                </a:lnTo>
                <a:lnTo>
                  <a:pt x="150" y="129"/>
                </a:lnTo>
                <a:lnTo>
                  <a:pt x="148" y="129"/>
                </a:lnTo>
                <a:lnTo>
                  <a:pt x="148" y="127"/>
                </a:lnTo>
                <a:lnTo>
                  <a:pt x="147" y="127"/>
                </a:lnTo>
                <a:lnTo>
                  <a:pt x="147" y="129"/>
                </a:lnTo>
                <a:lnTo>
                  <a:pt x="147" y="130"/>
                </a:lnTo>
                <a:lnTo>
                  <a:pt x="148" y="130"/>
                </a:lnTo>
                <a:lnTo>
                  <a:pt x="148" y="132"/>
                </a:lnTo>
                <a:lnTo>
                  <a:pt x="147" y="132"/>
                </a:lnTo>
                <a:lnTo>
                  <a:pt x="147" y="134"/>
                </a:lnTo>
                <a:lnTo>
                  <a:pt x="147" y="132"/>
                </a:lnTo>
                <a:lnTo>
                  <a:pt x="145" y="132"/>
                </a:lnTo>
                <a:lnTo>
                  <a:pt x="143" y="132"/>
                </a:lnTo>
                <a:lnTo>
                  <a:pt x="143" y="130"/>
                </a:lnTo>
                <a:lnTo>
                  <a:pt x="142" y="130"/>
                </a:lnTo>
                <a:lnTo>
                  <a:pt x="142" y="129"/>
                </a:lnTo>
                <a:lnTo>
                  <a:pt x="143" y="129"/>
                </a:lnTo>
                <a:lnTo>
                  <a:pt x="143" y="127"/>
                </a:lnTo>
                <a:lnTo>
                  <a:pt x="145" y="127"/>
                </a:lnTo>
                <a:lnTo>
                  <a:pt x="147" y="129"/>
                </a:lnTo>
                <a:lnTo>
                  <a:pt x="147" y="127"/>
                </a:lnTo>
                <a:lnTo>
                  <a:pt x="147" y="125"/>
                </a:lnTo>
                <a:lnTo>
                  <a:pt x="145" y="125"/>
                </a:lnTo>
                <a:lnTo>
                  <a:pt x="147" y="125"/>
                </a:lnTo>
                <a:lnTo>
                  <a:pt x="147" y="124"/>
                </a:lnTo>
                <a:lnTo>
                  <a:pt x="147" y="122"/>
                </a:lnTo>
                <a:lnTo>
                  <a:pt x="148" y="122"/>
                </a:lnTo>
                <a:lnTo>
                  <a:pt x="148" y="120"/>
                </a:lnTo>
                <a:lnTo>
                  <a:pt x="148" y="119"/>
                </a:lnTo>
                <a:lnTo>
                  <a:pt x="148" y="120"/>
                </a:lnTo>
                <a:lnTo>
                  <a:pt x="150" y="120"/>
                </a:lnTo>
                <a:lnTo>
                  <a:pt x="150" y="119"/>
                </a:lnTo>
                <a:lnTo>
                  <a:pt x="150" y="117"/>
                </a:lnTo>
                <a:lnTo>
                  <a:pt x="150" y="115"/>
                </a:lnTo>
                <a:lnTo>
                  <a:pt x="150" y="114"/>
                </a:lnTo>
                <a:lnTo>
                  <a:pt x="150" y="112"/>
                </a:lnTo>
                <a:lnTo>
                  <a:pt x="150" y="110"/>
                </a:lnTo>
                <a:lnTo>
                  <a:pt x="148" y="110"/>
                </a:lnTo>
                <a:lnTo>
                  <a:pt x="150" y="110"/>
                </a:lnTo>
                <a:lnTo>
                  <a:pt x="150" y="109"/>
                </a:lnTo>
                <a:lnTo>
                  <a:pt x="150" y="107"/>
                </a:lnTo>
                <a:lnTo>
                  <a:pt x="148" y="107"/>
                </a:lnTo>
                <a:lnTo>
                  <a:pt x="150" y="107"/>
                </a:lnTo>
                <a:lnTo>
                  <a:pt x="150" y="105"/>
                </a:lnTo>
                <a:lnTo>
                  <a:pt x="150" y="104"/>
                </a:lnTo>
                <a:lnTo>
                  <a:pt x="152" y="102"/>
                </a:lnTo>
                <a:lnTo>
                  <a:pt x="152" y="100"/>
                </a:lnTo>
                <a:lnTo>
                  <a:pt x="153" y="99"/>
                </a:lnTo>
                <a:lnTo>
                  <a:pt x="153" y="97"/>
                </a:lnTo>
                <a:lnTo>
                  <a:pt x="155" y="97"/>
                </a:lnTo>
                <a:lnTo>
                  <a:pt x="153" y="97"/>
                </a:lnTo>
                <a:lnTo>
                  <a:pt x="153" y="95"/>
                </a:lnTo>
                <a:lnTo>
                  <a:pt x="152" y="95"/>
                </a:lnTo>
                <a:lnTo>
                  <a:pt x="152" y="97"/>
                </a:lnTo>
                <a:lnTo>
                  <a:pt x="150" y="97"/>
                </a:lnTo>
                <a:lnTo>
                  <a:pt x="148" y="99"/>
                </a:lnTo>
                <a:lnTo>
                  <a:pt x="148" y="100"/>
                </a:lnTo>
                <a:lnTo>
                  <a:pt x="147" y="100"/>
                </a:lnTo>
                <a:lnTo>
                  <a:pt x="147" y="102"/>
                </a:lnTo>
                <a:lnTo>
                  <a:pt x="147" y="100"/>
                </a:lnTo>
                <a:lnTo>
                  <a:pt x="145" y="100"/>
                </a:lnTo>
                <a:lnTo>
                  <a:pt x="145" y="102"/>
                </a:lnTo>
                <a:lnTo>
                  <a:pt x="143" y="102"/>
                </a:lnTo>
                <a:lnTo>
                  <a:pt x="142" y="102"/>
                </a:lnTo>
                <a:lnTo>
                  <a:pt x="140" y="102"/>
                </a:lnTo>
                <a:lnTo>
                  <a:pt x="138" y="102"/>
                </a:lnTo>
                <a:lnTo>
                  <a:pt x="138" y="100"/>
                </a:lnTo>
                <a:lnTo>
                  <a:pt x="138" y="99"/>
                </a:lnTo>
                <a:lnTo>
                  <a:pt x="138" y="97"/>
                </a:lnTo>
                <a:lnTo>
                  <a:pt x="138" y="95"/>
                </a:lnTo>
                <a:lnTo>
                  <a:pt x="140" y="95"/>
                </a:lnTo>
                <a:lnTo>
                  <a:pt x="140" y="94"/>
                </a:lnTo>
                <a:lnTo>
                  <a:pt x="140" y="92"/>
                </a:lnTo>
                <a:lnTo>
                  <a:pt x="140" y="90"/>
                </a:lnTo>
                <a:lnTo>
                  <a:pt x="140" y="89"/>
                </a:lnTo>
                <a:lnTo>
                  <a:pt x="140" y="87"/>
                </a:lnTo>
                <a:lnTo>
                  <a:pt x="140" y="85"/>
                </a:lnTo>
                <a:lnTo>
                  <a:pt x="142" y="85"/>
                </a:lnTo>
                <a:lnTo>
                  <a:pt x="142" y="84"/>
                </a:lnTo>
                <a:lnTo>
                  <a:pt x="142" y="82"/>
                </a:lnTo>
                <a:lnTo>
                  <a:pt x="142" y="80"/>
                </a:lnTo>
                <a:lnTo>
                  <a:pt x="142" y="79"/>
                </a:lnTo>
                <a:lnTo>
                  <a:pt x="142" y="77"/>
                </a:lnTo>
                <a:lnTo>
                  <a:pt x="140" y="77"/>
                </a:lnTo>
                <a:lnTo>
                  <a:pt x="140" y="75"/>
                </a:lnTo>
                <a:lnTo>
                  <a:pt x="142" y="75"/>
                </a:lnTo>
                <a:lnTo>
                  <a:pt x="142" y="74"/>
                </a:lnTo>
                <a:lnTo>
                  <a:pt x="143" y="74"/>
                </a:lnTo>
                <a:lnTo>
                  <a:pt x="143" y="72"/>
                </a:lnTo>
                <a:lnTo>
                  <a:pt x="143" y="70"/>
                </a:lnTo>
                <a:lnTo>
                  <a:pt x="145" y="70"/>
                </a:lnTo>
                <a:lnTo>
                  <a:pt x="147" y="70"/>
                </a:lnTo>
                <a:lnTo>
                  <a:pt x="147" y="69"/>
                </a:lnTo>
                <a:lnTo>
                  <a:pt x="145" y="69"/>
                </a:lnTo>
                <a:lnTo>
                  <a:pt x="145" y="67"/>
                </a:lnTo>
                <a:lnTo>
                  <a:pt x="145" y="69"/>
                </a:lnTo>
                <a:lnTo>
                  <a:pt x="143" y="69"/>
                </a:lnTo>
                <a:lnTo>
                  <a:pt x="142" y="70"/>
                </a:lnTo>
                <a:lnTo>
                  <a:pt x="142" y="72"/>
                </a:lnTo>
                <a:lnTo>
                  <a:pt x="140" y="72"/>
                </a:lnTo>
                <a:lnTo>
                  <a:pt x="140" y="74"/>
                </a:lnTo>
                <a:lnTo>
                  <a:pt x="140" y="75"/>
                </a:lnTo>
                <a:lnTo>
                  <a:pt x="138" y="75"/>
                </a:lnTo>
                <a:lnTo>
                  <a:pt x="138" y="77"/>
                </a:lnTo>
                <a:lnTo>
                  <a:pt x="138" y="79"/>
                </a:lnTo>
                <a:lnTo>
                  <a:pt x="138" y="80"/>
                </a:lnTo>
                <a:lnTo>
                  <a:pt x="138" y="82"/>
                </a:lnTo>
                <a:lnTo>
                  <a:pt x="137" y="82"/>
                </a:lnTo>
                <a:lnTo>
                  <a:pt x="137" y="84"/>
                </a:lnTo>
                <a:lnTo>
                  <a:pt x="137" y="85"/>
                </a:lnTo>
                <a:lnTo>
                  <a:pt x="137" y="87"/>
                </a:lnTo>
                <a:lnTo>
                  <a:pt x="135" y="85"/>
                </a:lnTo>
                <a:lnTo>
                  <a:pt x="135" y="87"/>
                </a:lnTo>
                <a:lnTo>
                  <a:pt x="135" y="85"/>
                </a:lnTo>
                <a:lnTo>
                  <a:pt x="135" y="87"/>
                </a:lnTo>
                <a:lnTo>
                  <a:pt x="135" y="89"/>
                </a:lnTo>
                <a:lnTo>
                  <a:pt x="133" y="87"/>
                </a:lnTo>
                <a:lnTo>
                  <a:pt x="133" y="89"/>
                </a:lnTo>
                <a:lnTo>
                  <a:pt x="133" y="90"/>
                </a:lnTo>
                <a:lnTo>
                  <a:pt x="133" y="92"/>
                </a:lnTo>
                <a:lnTo>
                  <a:pt x="135" y="92"/>
                </a:lnTo>
                <a:lnTo>
                  <a:pt x="135" y="94"/>
                </a:lnTo>
                <a:lnTo>
                  <a:pt x="133" y="94"/>
                </a:lnTo>
                <a:lnTo>
                  <a:pt x="135" y="94"/>
                </a:lnTo>
                <a:lnTo>
                  <a:pt x="135" y="95"/>
                </a:lnTo>
                <a:lnTo>
                  <a:pt x="135" y="97"/>
                </a:lnTo>
                <a:lnTo>
                  <a:pt x="135" y="95"/>
                </a:lnTo>
                <a:lnTo>
                  <a:pt x="135" y="97"/>
                </a:lnTo>
                <a:lnTo>
                  <a:pt x="133" y="97"/>
                </a:lnTo>
                <a:lnTo>
                  <a:pt x="133" y="95"/>
                </a:lnTo>
                <a:lnTo>
                  <a:pt x="133" y="97"/>
                </a:lnTo>
                <a:lnTo>
                  <a:pt x="132" y="97"/>
                </a:lnTo>
                <a:lnTo>
                  <a:pt x="130" y="97"/>
                </a:lnTo>
                <a:lnTo>
                  <a:pt x="130" y="99"/>
                </a:lnTo>
                <a:lnTo>
                  <a:pt x="130" y="97"/>
                </a:lnTo>
                <a:lnTo>
                  <a:pt x="128" y="97"/>
                </a:lnTo>
                <a:lnTo>
                  <a:pt x="130" y="97"/>
                </a:lnTo>
                <a:lnTo>
                  <a:pt x="130" y="95"/>
                </a:lnTo>
                <a:lnTo>
                  <a:pt x="132" y="95"/>
                </a:lnTo>
                <a:lnTo>
                  <a:pt x="130" y="95"/>
                </a:lnTo>
                <a:lnTo>
                  <a:pt x="132" y="95"/>
                </a:lnTo>
                <a:lnTo>
                  <a:pt x="130" y="95"/>
                </a:lnTo>
                <a:lnTo>
                  <a:pt x="130" y="94"/>
                </a:lnTo>
                <a:lnTo>
                  <a:pt x="130" y="92"/>
                </a:lnTo>
                <a:lnTo>
                  <a:pt x="132" y="94"/>
                </a:lnTo>
                <a:lnTo>
                  <a:pt x="132" y="92"/>
                </a:lnTo>
                <a:lnTo>
                  <a:pt x="132" y="94"/>
                </a:lnTo>
                <a:lnTo>
                  <a:pt x="132" y="92"/>
                </a:lnTo>
                <a:lnTo>
                  <a:pt x="133" y="92"/>
                </a:lnTo>
                <a:lnTo>
                  <a:pt x="132" y="92"/>
                </a:lnTo>
                <a:lnTo>
                  <a:pt x="130" y="92"/>
                </a:lnTo>
                <a:lnTo>
                  <a:pt x="128" y="92"/>
                </a:lnTo>
                <a:lnTo>
                  <a:pt x="128" y="94"/>
                </a:lnTo>
                <a:lnTo>
                  <a:pt x="128" y="92"/>
                </a:lnTo>
                <a:lnTo>
                  <a:pt x="127" y="92"/>
                </a:lnTo>
                <a:lnTo>
                  <a:pt x="127" y="90"/>
                </a:lnTo>
                <a:lnTo>
                  <a:pt x="125" y="90"/>
                </a:lnTo>
                <a:lnTo>
                  <a:pt x="125" y="92"/>
                </a:lnTo>
                <a:lnTo>
                  <a:pt x="125" y="90"/>
                </a:lnTo>
                <a:lnTo>
                  <a:pt x="125" y="92"/>
                </a:lnTo>
                <a:lnTo>
                  <a:pt x="125" y="90"/>
                </a:lnTo>
                <a:lnTo>
                  <a:pt x="125" y="92"/>
                </a:lnTo>
                <a:lnTo>
                  <a:pt x="123" y="92"/>
                </a:lnTo>
                <a:lnTo>
                  <a:pt x="123" y="90"/>
                </a:lnTo>
                <a:lnTo>
                  <a:pt x="123" y="92"/>
                </a:lnTo>
                <a:lnTo>
                  <a:pt x="123" y="90"/>
                </a:lnTo>
                <a:lnTo>
                  <a:pt x="122" y="92"/>
                </a:lnTo>
                <a:lnTo>
                  <a:pt x="120" y="90"/>
                </a:lnTo>
                <a:lnTo>
                  <a:pt x="120" y="92"/>
                </a:lnTo>
                <a:lnTo>
                  <a:pt x="120" y="90"/>
                </a:lnTo>
                <a:lnTo>
                  <a:pt x="120" y="92"/>
                </a:lnTo>
                <a:lnTo>
                  <a:pt x="118" y="92"/>
                </a:lnTo>
                <a:lnTo>
                  <a:pt x="120" y="92"/>
                </a:lnTo>
                <a:lnTo>
                  <a:pt x="120" y="94"/>
                </a:lnTo>
                <a:lnTo>
                  <a:pt x="120" y="95"/>
                </a:lnTo>
                <a:lnTo>
                  <a:pt x="118" y="95"/>
                </a:lnTo>
                <a:lnTo>
                  <a:pt x="118" y="97"/>
                </a:lnTo>
                <a:lnTo>
                  <a:pt x="117" y="97"/>
                </a:lnTo>
                <a:lnTo>
                  <a:pt x="115" y="97"/>
                </a:lnTo>
                <a:lnTo>
                  <a:pt x="115" y="99"/>
                </a:lnTo>
                <a:lnTo>
                  <a:pt x="115" y="100"/>
                </a:lnTo>
                <a:lnTo>
                  <a:pt x="117" y="100"/>
                </a:lnTo>
                <a:lnTo>
                  <a:pt x="115" y="100"/>
                </a:lnTo>
                <a:lnTo>
                  <a:pt x="115" y="102"/>
                </a:lnTo>
                <a:lnTo>
                  <a:pt x="115" y="100"/>
                </a:lnTo>
                <a:lnTo>
                  <a:pt x="115" y="102"/>
                </a:lnTo>
                <a:lnTo>
                  <a:pt x="113" y="102"/>
                </a:lnTo>
                <a:lnTo>
                  <a:pt x="112" y="102"/>
                </a:lnTo>
                <a:lnTo>
                  <a:pt x="112" y="104"/>
                </a:lnTo>
                <a:lnTo>
                  <a:pt x="112" y="105"/>
                </a:lnTo>
                <a:lnTo>
                  <a:pt x="110" y="105"/>
                </a:lnTo>
                <a:lnTo>
                  <a:pt x="108" y="105"/>
                </a:lnTo>
                <a:lnTo>
                  <a:pt x="107" y="105"/>
                </a:lnTo>
                <a:lnTo>
                  <a:pt x="108" y="105"/>
                </a:lnTo>
                <a:lnTo>
                  <a:pt x="108" y="104"/>
                </a:lnTo>
                <a:lnTo>
                  <a:pt x="107" y="104"/>
                </a:lnTo>
                <a:lnTo>
                  <a:pt x="107" y="102"/>
                </a:lnTo>
                <a:lnTo>
                  <a:pt x="105" y="104"/>
                </a:lnTo>
                <a:lnTo>
                  <a:pt x="105" y="102"/>
                </a:lnTo>
                <a:lnTo>
                  <a:pt x="103" y="102"/>
                </a:lnTo>
                <a:lnTo>
                  <a:pt x="105" y="102"/>
                </a:lnTo>
                <a:lnTo>
                  <a:pt x="103" y="102"/>
                </a:lnTo>
                <a:lnTo>
                  <a:pt x="102" y="102"/>
                </a:lnTo>
                <a:lnTo>
                  <a:pt x="102" y="100"/>
                </a:lnTo>
                <a:lnTo>
                  <a:pt x="103" y="100"/>
                </a:lnTo>
                <a:lnTo>
                  <a:pt x="102" y="100"/>
                </a:lnTo>
                <a:lnTo>
                  <a:pt x="102" y="99"/>
                </a:lnTo>
                <a:lnTo>
                  <a:pt x="102" y="97"/>
                </a:lnTo>
                <a:lnTo>
                  <a:pt x="100" y="97"/>
                </a:lnTo>
                <a:lnTo>
                  <a:pt x="100" y="95"/>
                </a:lnTo>
                <a:lnTo>
                  <a:pt x="100" y="97"/>
                </a:lnTo>
                <a:lnTo>
                  <a:pt x="100" y="95"/>
                </a:lnTo>
                <a:lnTo>
                  <a:pt x="100" y="94"/>
                </a:lnTo>
                <a:lnTo>
                  <a:pt x="100" y="92"/>
                </a:lnTo>
                <a:lnTo>
                  <a:pt x="98" y="90"/>
                </a:lnTo>
                <a:lnTo>
                  <a:pt x="98" y="89"/>
                </a:lnTo>
                <a:lnTo>
                  <a:pt x="100" y="89"/>
                </a:lnTo>
                <a:lnTo>
                  <a:pt x="100" y="90"/>
                </a:lnTo>
                <a:lnTo>
                  <a:pt x="102" y="90"/>
                </a:lnTo>
                <a:lnTo>
                  <a:pt x="103" y="90"/>
                </a:lnTo>
                <a:lnTo>
                  <a:pt x="102" y="90"/>
                </a:lnTo>
                <a:lnTo>
                  <a:pt x="103" y="90"/>
                </a:lnTo>
                <a:lnTo>
                  <a:pt x="103" y="89"/>
                </a:lnTo>
                <a:lnTo>
                  <a:pt x="103" y="90"/>
                </a:lnTo>
                <a:lnTo>
                  <a:pt x="103" y="89"/>
                </a:lnTo>
                <a:lnTo>
                  <a:pt x="103" y="87"/>
                </a:lnTo>
                <a:lnTo>
                  <a:pt x="102" y="87"/>
                </a:lnTo>
                <a:lnTo>
                  <a:pt x="102" y="85"/>
                </a:lnTo>
                <a:lnTo>
                  <a:pt x="102" y="84"/>
                </a:lnTo>
                <a:lnTo>
                  <a:pt x="103" y="84"/>
                </a:lnTo>
                <a:lnTo>
                  <a:pt x="105" y="84"/>
                </a:lnTo>
                <a:lnTo>
                  <a:pt x="103" y="84"/>
                </a:lnTo>
                <a:lnTo>
                  <a:pt x="103" y="85"/>
                </a:lnTo>
                <a:lnTo>
                  <a:pt x="105" y="85"/>
                </a:lnTo>
                <a:lnTo>
                  <a:pt x="107" y="85"/>
                </a:lnTo>
                <a:lnTo>
                  <a:pt x="107" y="87"/>
                </a:lnTo>
                <a:lnTo>
                  <a:pt x="108" y="87"/>
                </a:lnTo>
                <a:lnTo>
                  <a:pt x="110" y="87"/>
                </a:lnTo>
                <a:lnTo>
                  <a:pt x="110" y="85"/>
                </a:lnTo>
                <a:lnTo>
                  <a:pt x="112" y="85"/>
                </a:lnTo>
                <a:lnTo>
                  <a:pt x="113" y="85"/>
                </a:lnTo>
                <a:lnTo>
                  <a:pt x="113" y="84"/>
                </a:lnTo>
                <a:lnTo>
                  <a:pt x="112" y="84"/>
                </a:lnTo>
                <a:lnTo>
                  <a:pt x="112" y="82"/>
                </a:lnTo>
                <a:lnTo>
                  <a:pt x="113" y="82"/>
                </a:lnTo>
                <a:lnTo>
                  <a:pt x="113" y="80"/>
                </a:lnTo>
                <a:lnTo>
                  <a:pt x="113" y="79"/>
                </a:lnTo>
                <a:lnTo>
                  <a:pt x="113" y="77"/>
                </a:lnTo>
                <a:lnTo>
                  <a:pt x="113" y="75"/>
                </a:lnTo>
                <a:lnTo>
                  <a:pt x="115" y="75"/>
                </a:lnTo>
                <a:lnTo>
                  <a:pt x="115" y="74"/>
                </a:lnTo>
                <a:lnTo>
                  <a:pt x="115" y="72"/>
                </a:lnTo>
                <a:lnTo>
                  <a:pt x="115" y="70"/>
                </a:lnTo>
                <a:lnTo>
                  <a:pt x="117" y="70"/>
                </a:lnTo>
                <a:lnTo>
                  <a:pt x="117" y="69"/>
                </a:lnTo>
                <a:lnTo>
                  <a:pt x="117" y="67"/>
                </a:lnTo>
                <a:lnTo>
                  <a:pt x="117" y="65"/>
                </a:lnTo>
                <a:lnTo>
                  <a:pt x="117" y="64"/>
                </a:lnTo>
                <a:lnTo>
                  <a:pt x="118" y="64"/>
                </a:lnTo>
                <a:lnTo>
                  <a:pt x="118" y="62"/>
                </a:lnTo>
                <a:lnTo>
                  <a:pt x="117" y="62"/>
                </a:lnTo>
                <a:lnTo>
                  <a:pt x="117" y="64"/>
                </a:lnTo>
                <a:lnTo>
                  <a:pt x="117" y="62"/>
                </a:lnTo>
                <a:lnTo>
                  <a:pt x="117" y="60"/>
                </a:lnTo>
                <a:lnTo>
                  <a:pt x="118" y="60"/>
                </a:lnTo>
                <a:lnTo>
                  <a:pt x="120" y="60"/>
                </a:lnTo>
                <a:lnTo>
                  <a:pt x="120" y="59"/>
                </a:lnTo>
                <a:lnTo>
                  <a:pt x="122" y="59"/>
                </a:lnTo>
                <a:lnTo>
                  <a:pt x="122" y="57"/>
                </a:lnTo>
                <a:lnTo>
                  <a:pt x="122" y="55"/>
                </a:lnTo>
                <a:lnTo>
                  <a:pt x="123" y="55"/>
                </a:lnTo>
                <a:lnTo>
                  <a:pt x="123" y="54"/>
                </a:lnTo>
                <a:lnTo>
                  <a:pt x="123" y="52"/>
                </a:lnTo>
                <a:lnTo>
                  <a:pt x="122" y="52"/>
                </a:lnTo>
                <a:lnTo>
                  <a:pt x="120" y="52"/>
                </a:lnTo>
                <a:lnTo>
                  <a:pt x="120" y="54"/>
                </a:lnTo>
                <a:lnTo>
                  <a:pt x="120" y="52"/>
                </a:lnTo>
                <a:lnTo>
                  <a:pt x="120" y="54"/>
                </a:lnTo>
                <a:lnTo>
                  <a:pt x="120" y="55"/>
                </a:lnTo>
                <a:lnTo>
                  <a:pt x="118" y="55"/>
                </a:lnTo>
                <a:lnTo>
                  <a:pt x="118" y="57"/>
                </a:lnTo>
                <a:lnTo>
                  <a:pt x="120" y="57"/>
                </a:lnTo>
                <a:lnTo>
                  <a:pt x="118" y="57"/>
                </a:lnTo>
                <a:lnTo>
                  <a:pt x="117" y="57"/>
                </a:lnTo>
                <a:lnTo>
                  <a:pt x="115" y="57"/>
                </a:lnTo>
                <a:lnTo>
                  <a:pt x="115" y="59"/>
                </a:lnTo>
                <a:lnTo>
                  <a:pt x="113" y="59"/>
                </a:lnTo>
                <a:lnTo>
                  <a:pt x="113" y="60"/>
                </a:lnTo>
                <a:lnTo>
                  <a:pt x="113" y="62"/>
                </a:lnTo>
                <a:lnTo>
                  <a:pt x="113" y="64"/>
                </a:lnTo>
                <a:lnTo>
                  <a:pt x="112" y="64"/>
                </a:lnTo>
                <a:lnTo>
                  <a:pt x="113" y="64"/>
                </a:lnTo>
                <a:lnTo>
                  <a:pt x="112" y="64"/>
                </a:lnTo>
                <a:lnTo>
                  <a:pt x="112" y="65"/>
                </a:lnTo>
                <a:lnTo>
                  <a:pt x="112" y="67"/>
                </a:lnTo>
                <a:lnTo>
                  <a:pt x="112" y="69"/>
                </a:lnTo>
                <a:lnTo>
                  <a:pt x="110" y="70"/>
                </a:lnTo>
                <a:lnTo>
                  <a:pt x="110" y="72"/>
                </a:lnTo>
                <a:lnTo>
                  <a:pt x="108" y="72"/>
                </a:lnTo>
                <a:lnTo>
                  <a:pt x="108" y="74"/>
                </a:lnTo>
                <a:lnTo>
                  <a:pt x="107" y="74"/>
                </a:lnTo>
                <a:lnTo>
                  <a:pt x="107" y="72"/>
                </a:lnTo>
                <a:lnTo>
                  <a:pt x="107" y="70"/>
                </a:lnTo>
                <a:lnTo>
                  <a:pt x="107" y="69"/>
                </a:lnTo>
                <a:lnTo>
                  <a:pt x="107" y="70"/>
                </a:lnTo>
                <a:lnTo>
                  <a:pt x="107" y="72"/>
                </a:lnTo>
                <a:lnTo>
                  <a:pt x="105" y="72"/>
                </a:lnTo>
                <a:lnTo>
                  <a:pt x="107" y="74"/>
                </a:lnTo>
                <a:lnTo>
                  <a:pt x="107" y="75"/>
                </a:lnTo>
                <a:lnTo>
                  <a:pt x="107" y="77"/>
                </a:lnTo>
                <a:lnTo>
                  <a:pt x="105" y="77"/>
                </a:lnTo>
                <a:lnTo>
                  <a:pt x="105" y="79"/>
                </a:lnTo>
                <a:lnTo>
                  <a:pt x="105" y="80"/>
                </a:lnTo>
                <a:lnTo>
                  <a:pt x="103" y="80"/>
                </a:lnTo>
                <a:lnTo>
                  <a:pt x="102" y="80"/>
                </a:lnTo>
                <a:lnTo>
                  <a:pt x="100" y="80"/>
                </a:lnTo>
                <a:lnTo>
                  <a:pt x="100" y="79"/>
                </a:lnTo>
                <a:lnTo>
                  <a:pt x="98" y="79"/>
                </a:lnTo>
                <a:lnTo>
                  <a:pt x="98" y="77"/>
                </a:lnTo>
                <a:lnTo>
                  <a:pt x="97" y="77"/>
                </a:lnTo>
                <a:lnTo>
                  <a:pt x="98" y="77"/>
                </a:lnTo>
                <a:lnTo>
                  <a:pt x="97" y="77"/>
                </a:lnTo>
                <a:lnTo>
                  <a:pt x="97" y="75"/>
                </a:lnTo>
                <a:lnTo>
                  <a:pt x="95" y="75"/>
                </a:lnTo>
                <a:lnTo>
                  <a:pt x="93" y="75"/>
                </a:lnTo>
                <a:lnTo>
                  <a:pt x="95" y="75"/>
                </a:lnTo>
                <a:lnTo>
                  <a:pt x="93" y="75"/>
                </a:lnTo>
                <a:lnTo>
                  <a:pt x="93" y="74"/>
                </a:lnTo>
                <a:lnTo>
                  <a:pt x="93" y="72"/>
                </a:lnTo>
                <a:lnTo>
                  <a:pt x="93" y="70"/>
                </a:lnTo>
                <a:lnTo>
                  <a:pt x="93" y="69"/>
                </a:lnTo>
                <a:lnTo>
                  <a:pt x="93" y="67"/>
                </a:lnTo>
                <a:lnTo>
                  <a:pt x="93" y="65"/>
                </a:lnTo>
                <a:lnTo>
                  <a:pt x="93" y="64"/>
                </a:lnTo>
                <a:lnTo>
                  <a:pt x="92" y="64"/>
                </a:lnTo>
                <a:lnTo>
                  <a:pt x="93" y="64"/>
                </a:lnTo>
                <a:lnTo>
                  <a:pt x="92" y="62"/>
                </a:lnTo>
                <a:lnTo>
                  <a:pt x="93" y="62"/>
                </a:lnTo>
                <a:lnTo>
                  <a:pt x="92" y="62"/>
                </a:lnTo>
                <a:lnTo>
                  <a:pt x="92" y="60"/>
                </a:lnTo>
                <a:lnTo>
                  <a:pt x="92" y="59"/>
                </a:lnTo>
                <a:lnTo>
                  <a:pt x="90" y="59"/>
                </a:lnTo>
                <a:lnTo>
                  <a:pt x="90" y="60"/>
                </a:lnTo>
                <a:lnTo>
                  <a:pt x="90" y="59"/>
                </a:lnTo>
                <a:lnTo>
                  <a:pt x="90" y="57"/>
                </a:lnTo>
                <a:lnTo>
                  <a:pt x="92" y="57"/>
                </a:lnTo>
                <a:lnTo>
                  <a:pt x="93" y="57"/>
                </a:lnTo>
                <a:lnTo>
                  <a:pt x="93" y="55"/>
                </a:lnTo>
                <a:lnTo>
                  <a:pt x="93" y="54"/>
                </a:lnTo>
                <a:lnTo>
                  <a:pt x="92" y="54"/>
                </a:lnTo>
                <a:lnTo>
                  <a:pt x="93" y="54"/>
                </a:lnTo>
                <a:lnTo>
                  <a:pt x="93" y="52"/>
                </a:lnTo>
                <a:lnTo>
                  <a:pt x="92" y="52"/>
                </a:lnTo>
                <a:lnTo>
                  <a:pt x="93" y="52"/>
                </a:lnTo>
                <a:lnTo>
                  <a:pt x="95" y="52"/>
                </a:lnTo>
                <a:lnTo>
                  <a:pt x="97" y="50"/>
                </a:lnTo>
                <a:lnTo>
                  <a:pt x="98" y="49"/>
                </a:lnTo>
                <a:lnTo>
                  <a:pt x="98" y="47"/>
                </a:lnTo>
                <a:lnTo>
                  <a:pt x="97" y="47"/>
                </a:lnTo>
                <a:lnTo>
                  <a:pt x="98" y="47"/>
                </a:lnTo>
                <a:lnTo>
                  <a:pt x="97" y="47"/>
                </a:lnTo>
                <a:lnTo>
                  <a:pt x="97" y="45"/>
                </a:lnTo>
                <a:lnTo>
                  <a:pt x="97" y="44"/>
                </a:lnTo>
                <a:lnTo>
                  <a:pt x="98" y="44"/>
                </a:lnTo>
                <a:lnTo>
                  <a:pt x="98" y="42"/>
                </a:lnTo>
                <a:lnTo>
                  <a:pt x="97" y="42"/>
                </a:lnTo>
                <a:lnTo>
                  <a:pt x="97" y="44"/>
                </a:lnTo>
                <a:lnTo>
                  <a:pt x="95" y="45"/>
                </a:lnTo>
                <a:lnTo>
                  <a:pt x="97" y="45"/>
                </a:lnTo>
                <a:lnTo>
                  <a:pt x="95" y="45"/>
                </a:lnTo>
                <a:lnTo>
                  <a:pt x="95" y="47"/>
                </a:lnTo>
                <a:lnTo>
                  <a:pt x="95" y="49"/>
                </a:lnTo>
                <a:lnTo>
                  <a:pt x="93" y="49"/>
                </a:lnTo>
                <a:lnTo>
                  <a:pt x="92" y="49"/>
                </a:lnTo>
                <a:lnTo>
                  <a:pt x="90" y="49"/>
                </a:lnTo>
                <a:lnTo>
                  <a:pt x="90" y="47"/>
                </a:lnTo>
                <a:lnTo>
                  <a:pt x="88" y="47"/>
                </a:lnTo>
                <a:lnTo>
                  <a:pt x="88" y="49"/>
                </a:lnTo>
                <a:lnTo>
                  <a:pt x="87" y="49"/>
                </a:lnTo>
                <a:lnTo>
                  <a:pt x="85" y="49"/>
                </a:lnTo>
                <a:lnTo>
                  <a:pt x="83" y="49"/>
                </a:lnTo>
                <a:lnTo>
                  <a:pt x="82" y="49"/>
                </a:lnTo>
                <a:lnTo>
                  <a:pt x="82" y="50"/>
                </a:lnTo>
                <a:lnTo>
                  <a:pt x="82" y="52"/>
                </a:lnTo>
                <a:lnTo>
                  <a:pt x="80" y="52"/>
                </a:lnTo>
                <a:lnTo>
                  <a:pt x="78" y="54"/>
                </a:lnTo>
                <a:lnTo>
                  <a:pt x="78" y="55"/>
                </a:lnTo>
                <a:lnTo>
                  <a:pt x="77" y="55"/>
                </a:lnTo>
                <a:lnTo>
                  <a:pt x="75" y="55"/>
                </a:lnTo>
                <a:lnTo>
                  <a:pt x="73" y="55"/>
                </a:lnTo>
                <a:lnTo>
                  <a:pt x="73" y="57"/>
                </a:lnTo>
                <a:lnTo>
                  <a:pt x="75" y="57"/>
                </a:lnTo>
                <a:lnTo>
                  <a:pt x="77" y="57"/>
                </a:lnTo>
                <a:lnTo>
                  <a:pt x="75" y="57"/>
                </a:lnTo>
                <a:lnTo>
                  <a:pt x="75" y="59"/>
                </a:lnTo>
                <a:lnTo>
                  <a:pt x="73" y="57"/>
                </a:lnTo>
                <a:lnTo>
                  <a:pt x="73" y="59"/>
                </a:lnTo>
                <a:lnTo>
                  <a:pt x="72" y="59"/>
                </a:lnTo>
                <a:lnTo>
                  <a:pt x="72" y="57"/>
                </a:lnTo>
                <a:lnTo>
                  <a:pt x="70" y="57"/>
                </a:lnTo>
                <a:lnTo>
                  <a:pt x="70" y="59"/>
                </a:lnTo>
                <a:lnTo>
                  <a:pt x="68" y="59"/>
                </a:lnTo>
                <a:lnTo>
                  <a:pt x="68" y="57"/>
                </a:lnTo>
                <a:lnTo>
                  <a:pt x="67" y="57"/>
                </a:lnTo>
                <a:lnTo>
                  <a:pt x="65" y="57"/>
                </a:lnTo>
                <a:lnTo>
                  <a:pt x="63" y="57"/>
                </a:lnTo>
                <a:lnTo>
                  <a:pt x="63" y="55"/>
                </a:lnTo>
                <a:lnTo>
                  <a:pt x="61" y="54"/>
                </a:lnTo>
                <a:lnTo>
                  <a:pt x="61" y="52"/>
                </a:lnTo>
                <a:lnTo>
                  <a:pt x="61" y="50"/>
                </a:lnTo>
                <a:lnTo>
                  <a:pt x="63" y="50"/>
                </a:lnTo>
                <a:lnTo>
                  <a:pt x="65" y="50"/>
                </a:lnTo>
                <a:lnTo>
                  <a:pt x="65" y="49"/>
                </a:lnTo>
                <a:lnTo>
                  <a:pt x="65" y="50"/>
                </a:lnTo>
                <a:lnTo>
                  <a:pt x="63" y="50"/>
                </a:lnTo>
                <a:lnTo>
                  <a:pt x="63" y="49"/>
                </a:lnTo>
                <a:lnTo>
                  <a:pt x="63" y="50"/>
                </a:lnTo>
                <a:lnTo>
                  <a:pt x="63" y="49"/>
                </a:lnTo>
                <a:lnTo>
                  <a:pt x="61" y="49"/>
                </a:lnTo>
                <a:lnTo>
                  <a:pt x="63" y="49"/>
                </a:lnTo>
                <a:lnTo>
                  <a:pt x="63" y="47"/>
                </a:lnTo>
                <a:lnTo>
                  <a:pt x="63" y="45"/>
                </a:lnTo>
                <a:lnTo>
                  <a:pt x="65" y="45"/>
                </a:lnTo>
                <a:lnTo>
                  <a:pt x="65" y="44"/>
                </a:lnTo>
                <a:lnTo>
                  <a:pt x="65" y="45"/>
                </a:lnTo>
                <a:lnTo>
                  <a:pt x="65" y="44"/>
                </a:lnTo>
                <a:lnTo>
                  <a:pt x="63" y="44"/>
                </a:lnTo>
                <a:lnTo>
                  <a:pt x="63" y="45"/>
                </a:lnTo>
                <a:lnTo>
                  <a:pt x="63" y="47"/>
                </a:lnTo>
                <a:lnTo>
                  <a:pt x="61" y="45"/>
                </a:lnTo>
                <a:lnTo>
                  <a:pt x="61" y="47"/>
                </a:lnTo>
                <a:lnTo>
                  <a:pt x="61" y="45"/>
                </a:lnTo>
                <a:lnTo>
                  <a:pt x="61" y="44"/>
                </a:lnTo>
                <a:lnTo>
                  <a:pt x="61" y="42"/>
                </a:lnTo>
                <a:lnTo>
                  <a:pt x="61" y="40"/>
                </a:lnTo>
                <a:lnTo>
                  <a:pt x="60" y="40"/>
                </a:lnTo>
                <a:lnTo>
                  <a:pt x="60" y="39"/>
                </a:lnTo>
                <a:lnTo>
                  <a:pt x="61" y="39"/>
                </a:lnTo>
                <a:lnTo>
                  <a:pt x="61" y="37"/>
                </a:lnTo>
                <a:lnTo>
                  <a:pt x="63" y="37"/>
                </a:lnTo>
                <a:lnTo>
                  <a:pt x="61" y="37"/>
                </a:lnTo>
                <a:lnTo>
                  <a:pt x="60" y="37"/>
                </a:lnTo>
                <a:lnTo>
                  <a:pt x="60" y="39"/>
                </a:lnTo>
                <a:lnTo>
                  <a:pt x="60" y="40"/>
                </a:lnTo>
                <a:lnTo>
                  <a:pt x="60" y="42"/>
                </a:lnTo>
                <a:lnTo>
                  <a:pt x="60" y="44"/>
                </a:lnTo>
                <a:lnTo>
                  <a:pt x="60" y="45"/>
                </a:lnTo>
                <a:lnTo>
                  <a:pt x="60" y="47"/>
                </a:lnTo>
                <a:lnTo>
                  <a:pt x="60" y="49"/>
                </a:lnTo>
                <a:lnTo>
                  <a:pt x="58" y="49"/>
                </a:lnTo>
                <a:lnTo>
                  <a:pt x="58" y="47"/>
                </a:lnTo>
                <a:lnTo>
                  <a:pt x="56" y="47"/>
                </a:lnTo>
                <a:lnTo>
                  <a:pt x="56" y="45"/>
                </a:lnTo>
                <a:lnTo>
                  <a:pt x="56" y="44"/>
                </a:lnTo>
                <a:lnTo>
                  <a:pt x="56" y="42"/>
                </a:lnTo>
                <a:lnTo>
                  <a:pt x="55" y="40"/>
                </a:lnTo>
                <a:lnTo>
                  <a:pt x="56" y="40"/>
                </a:lnTo>
                <a:lnTo>
                  <a:pt x="55" y="40"/>
                </a:lnTo>
                <a:lnTo>
                  <a:pt x="55" y="39"/>
                </a:lnTo>
                <a:lnTo>
                  <a:pt x="55" y="37"/>
                </a:lnTo>
                <a:lnTo>
                  <a:pt x="55" y="35"/>
                </a:lnTo>
                <a:lnTo>
                  <a:pt x="53" y="35"/>
                </a:lnTo>
                <a:lnTo>
                  <a:pt x="53" y="34"/>
                </a:lnTo>
                <a:lnTo>
                  <a:pt x="53" y="32"/>
                </a:lnTo>
                <a:lnTo>
                  <a:pt x="53" y="30"/>
                </a:lnTo>
                <a:lnTo>
                  <a:pt x="51" y="30"/>
                </a:lnTo>
                <a:lnTo>
                  <a:pt x="51" y="29"/>
                </a:lnTo>
                <a:lnTo>
                  <a:pt x="51" y="27"/>
                </a:lnTo>
                <a:lnTo>
                  <a:pt x="51" y="25"/>
                </a:lnTo>
                <a:lnTo>
                  <a:pt x="50" y="25"/>
                </a:lnTo>
                <a:lnTo>
                  <a:pt x="50" y="27"/>
                </a:lnTo>
                <a:lnTo>
                  <a:pt x="50" y="29"/>
                </a:lnTo>
                <a:lnTo>
                  <a:pt x="50" y="30"/>
                </a:lnTo>
                <a:lnTo>
                  <a:pt x="51" y="30"/>
                </a:lnTo>
                <a:lnTo>
                  <a:pt x="51" y="32"/>
                </a:lnTo>
                <a:lnTo>
                  <a:pt x="51" y="34"/>
                </a:lnTo>
                <a:lnTo>
                  <a:pt x="51" y="35"/>
                </a:lnTo>
                <a:lnTo>
                  <a:pt x="53" y="35"/>
                </a:lnTo>
                <a:lnTo>
                  <a:pt x="53" y="37"/>
                </a:lnTo>
                <a:lnTo>
                  <a:pt x="53" y="39"/>
                </a:lnTo>
                <a:lnTo>
                  <a:pt x="53" y="40"/>
                </a:lnTo>
                <a:lnTo>
                  <a:pt x="53" y="42"/>
                </a:lnTo>
                <a:lnTo>
                  <a:pt x="53" y="44"/>
                </a:lnTo>
                <a:lnTo>
                  <a:pt x="51" y="44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50" y="49"/>
                </a:lnTo>
                <a:lnTo>
                  <a:pt x="48" y="49"/>
                </a:lnTo>
                <a:lnTo>
                  <a:pt x="50" y="49"/>
                </a:lnTo>
                <a:lnTo>
                  <a:pt x="48" y="49"/>
                </a:lnTo>
                <a:lnTo>
                  <a:pt x="50" y="49"/>
                </a:lnTo>
                <a:lnTo>
                  <a:pt x="48" y="49"/>
                </a:lnTo>
                <a:lnTo>
                  <a:pt x="48" y="50"/>
                </a:lnTo>
                <a:lnTo>
                  <a:pt x="46" y="52"/>
                </a:lnTo>
                <a:lnTo>
                  <a:pt x="45" y="52"/>
                </a:lnTo>
                <a:lnTo>
                  <a:pt x="46" y="52"/>
                </a:lnTo>
                <a:lnTo>
                  <a:pt x="48" y="52"/>
                </a:lnTo>
                <a:lnTo>
                  <a:pt x="50" y="52"/>
                </a:lnTo>
                <a:lnTo>
                  <a:pt x="50" y="50"/>
                </a:lnTo>
                <a:lnTo>
                  <a:pt x="51" y="50"/>
                </a:lnTo>
                <a:lnTo>
                  <a:pt x="51" y="49"/>
                </a:lnTo>
                <a:lnTo>
                  <a:pt x="51" y="47"/>
                </a:lnTo>
                <a:lnTo>
                  <a:pt x="53" y="47"/>
                </a:lnTo>
                <a:lnTo>
                  <a:pt x="53" y="45"/>
                </a:lnTo>
                <a:lnTo>
                  <a:pt x="55" y="45"/>
                </a:lnTo>
                <a:lnTo>
                  <a:pt x="56" y="45"/>
                </a:lnTo>
                <a:lnTo>
                  <a:pt x="56" y="47"/>
                </a:lnTo>
                <a:lnTo>
                  <a:pt x="56" y="49"/>
                </a:lnTo>
                <a:lnTo>
                  <a:pt x="58" y="49"/>
                </a:lnTo>
                <a:lnTo>
                  <a:pt x="58" y="50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8" y="57"/>
                </a:lnTo>
                <a:lnTo>
                  <a:pt x="58" y="55"/>
                </a:lnTo>
                <a:lnTo>
                  <a:pt x="56" y="55"/>
                </a:lnTo>
                <a:lnTo>
                  <a:pt x="56" y="57"/>
                </a:lnTo>
                <a:lnTo>
                  <a:pt x="56" y="59"/>
                </a:lnTo>
                <a:lnTo>
                  <a:pt x="56" y="60"/>
                </a:lnTo>
                <a:lnTo>
                  <a:pt x="56" y="62"/>
                </a:lnTo>
                <a:lnTo>
                  <a:pt x="56" y="64"/>
                </a:lnTo>
                <a:lnTo>
                  <a:pt x="56" y="65"/>
                </a:lnTo>
                <a:lnTo>
                  <a:pt x="56" y="67"/>
                </a:lnTo>
                <a:lnTo>
                  <a:pt x="58" y="67"/>
                </a:lnTo>
                <a:lnTo>
                  <a:pt x="58" y="69"/>
                </a:lnTo>
                <a:lnTo>
                  <a:pt x="58" y="70"/>
                </a:lnTo>
                <a:lnTo>
                  <a:pt x="58" y="72"/>
                </a:lnTo>
                <a:lnTo>
                  <a:pt x="58" y="70"/>
                </a:lnTo>
                <a:lnTo>
                  <a:pt x="58" y="72"/>
                </a:lnTo>
                <a:lnTo>
                  <a:pt x="56" y="72"/>
                </a:lnTo>
                <a:lnTo>
                  <a:pt x="56" y="70"/>
                </a:lnTo>
                <a:lnTo>
                  <a:pt x="56" y="69"/>
                </a:lnTo>
                <a:lnTo>
                  <a:pt x="56" y="67"/>
                </a:lnTo>
                <a:lnTo>
                  <a:pt x="55" y="67"/>
                </a:lnTo>
                <a:lnTo>
                  <a:pt x="56" y="67"/>
                </a:lnTo>
                <a:lnTo>
                  <a:pt x="56" y="65"/>
                </a:lnTo>
                <a:lnTo>
                  <a:pt x="55" y="65"/>
                </a:lnTo>
                <a:lnTo>
                  <a:pt x="56" y="65"/>
                </a:lnTo>
                <a:lnTo>
                  <a:pt x="55" y="65"/>
                </a:lnTo>
                <a:lnTo>
                  <a:pt x="56" y="65"/>
                </a:lnTo>
                <a:lnTo>
                  <a:pt x="56" y="64"/>
                </a:lnTo>
                <a:lnTo>
                  <a:pt x="55" y="64"/>
                </a:lnTo>
                <a:lnTo>
                  <a:pt x="56" y="64"/>
                </a:lnTo>
                <a:lnTo>
                  <a:pt x="55" y="64"/>
                </a:lnTo>
                <a:lnTo>
                  <a:pt x="55" y="65"/>
                </a:lnTo>
                <a:lnTo>
                  <a:pt x="55" y="67"/>
                </a:lnTo>
                <a:lnTo>
                  <a:pt x="55" y="69"/>
                </a:lnTo>
                <a:lnTo>
                  <a:pt x="55" y="70"/>
                </a:lnTo>
                <a:lnTo>
                  <a:pt x="53" y="70"/>
                </a:lnTo>
                <a:lnTo>
                  <a:pt x="51" y="70"/>
                </a:lnTo>
                <a:lnTo>
                  <a:pt x="51" y="69"/>
                </a:lnTo>
                <a:lnTo>
                  <a:pt x="50" y="69"/>
                </a:lnTo>
                <a:lnTo>
                  <a:pt x="50" y="67"/>
                </a:lnTo>
                <a:lnTo>
                  <a:pt x="48" y="67"/>
                </a:lnTo>
                <a:lnTo>
                  <a:pt x="48" y="65"/>
                </a:lnTo>
                <a:lnTo>
                  <a:pt x="46" y="65"/>
                </a:lnTo>
                <a:lnTo>
                  <a:pt x="45" y="65"/>
                </a:lnTo>
                <a:lnTo>
                  <a:pt x="45" y="64"/>
                </a:lnTo>
                <a:lnTo>
                  <a:pt x="43" y="64"/>
                </a:lnTo>
                <a:lnTo>
                  <a:pt x="43" y="62"/>
                </a:lnTo>
                <a:lnTo>
                  <a:pt x="43" y="60"/>
                </a:lnTo>
                <a:lnTo>
                  <a:pt x="41" y="60"/>
                </a:lnTo>
                <a:lnTo>
                  <a:pt x="41" y="59"/>
                </a:lnTo>
                <a:lnTo>
                  <a:pt x="41" y="60"/>
                </a:lnTo>
                <a:lnTo>
                  <a:pt x="41" y="59"/>
                </a:lnTo>
                <a:lnTo>
                  <a:pt x="40" y="59"/>
                </a:lnTo>
                <a:lnTo>
                  <a:pt x="40" y="57"/>
                </a:lnTo>
                <a:lnTo>
                  <a:pt x="38" y="57"/>
                </a:lnTo>
                <a:lnTo>
                  <a:pt x="38" y="55"/>
                </a:lnTo>
                <a:lnTo>
                  <a:pt x="36" y="55"/>
                </a:lnTo>
                <a:lnTo>
                  <a:pt x="35" y="55"/>
                </a:lnTo>
                <a:lnTo>
                  <a:pt x="33" y="55"/>
                </a:lnTo>
                <a:lnTo>
                  <a:pt x="33" y="54"/>
                </a:lnTo>
                <a:lnTo>
                  <a:pt x="31" y="54"/>
                </a:lnTo>
                <a:lnTo>
                  <a:pt x="31" y="55"/>
                </a:lnTo>
                <a:lnTo>
                  <a:pt x="31" y="54"/>
                </a:lnTo>
                <a:lnTo>
                  <a:pt x="30" y="54"/>
                </a:lnTo>
                <a:lnTo>
                  <a:pt x="31" y="52"/>
                </a:lnTo>
                <a:lnTo>
                  <a:pt x="31" y="50"/>
                </a:lnTo>
                <a:lnTo>
                  <a:pt x="30" y="49"/>
                </a:lnTo>
                <a:lnTo>
                  <a:pt x="28" y="49"/>
                </a:lnTo>
                <a:lnTo>
                  <a:pt x="28" y="47"/>
                </a:lnTo>
                <a:lnTo>
                  <a:pt x="28" y="45"/>
                </a:lnTo>
                <a:lnTo>
                  <a:pt x="26" y="45"/>
                </a:lnTo>
                <a:lnTo>
                  <a:pt x="25" y="45"/>
                </a:lnTo>
                <a:lnTo>
                  <a:pt x="25" y="44"/>
                </a:lnTo>
                <a:lnTo>
                  <a:pt x="26" y="44"/>
                </a:lnTo>
                <a:lnTo>
                  <a:pt x="26" y="42"/>
                </a:lnTo>
                <a:lnTo>
                  <a:pt x="28" y="42"/>
                </a:lnTo>
                <a:lnTo>
                  <a:pt x="28" y="40"/>
                </a:lnTo>
                <a:lnTo>
                  <a:pt x="30" y="39"/>
                </a:lnTo>
                <a:lnTo>
                  <a:pt x="30" y="37"/>
                </a:lnTo>
                <a:lnTo>
                  <a:pt x="30" y="39"/>
                </a:lnTo>
                <a:lnTo>
                  <a:pt x="31" y="39"/>
                </a:lnTo>
                <a:lnTo>
                  <a:pt x="31" y="37"/>
                </a:lnTo>
                <a:lnTo>
                  <a:pt x="30" y="37"/>
                </a:lnTo>
                <a:lnTo>
                  <a:pt x="28" y="37"/>
                </a:lnTo>
                <a:lnTo>
                  <a:pt x="26" y="37"/>
                </a:lnTo>
                <a:lnTo>
                  <a:pt x="25" y="37"/>
                </a:lnTo>
                <a:lnTo>
                  <a:pt x="23" y="37"/>
                </a:lnTo>
                <a:lnTo>
                  <a:pt x="23" y="39"/>
                </a:lnTo>
                <a:lnTo>
                  <a:pt x="21" y="39"/>
                </a:lnTo>
                <a:lnTo>
                  <a:pt x="21" y="40"/>
                </a:lnTo>
                <a:lnTo>
                  <a:pt x="21" y="42"/>
                </a:lnTo>
                <a:lnTo>
                  <a:pt x="20" y="44"/>
                </a:lnTo>
                <a:lnTo>
                  <a:pt x="20" y="45"/>
                </a:lnTo>
                <a:lnTo>
                  <a:pt x="18" y="45"/>
                </a:lnTo>
                <a:lnTo>
                  <a:pt x="16" y="45"/>
                </a:lnTo>
                <a:lnTo>
                  <a:pt x="16" y="47"/>
                </a:lnTo>
                <a:lnTo>
                  <a:pt x="15" y="49"/>
                </a:lnTo>
                <a:lnTo>
                  <a:pt x="15" y="50"/>
                </a:lnTo>
                <a:lnTo>
                  <a:pt x="15" y="52"/>
                </a:lnTo>
                <a:lnTo>
                  <a:pt x="16" y="52"/>
                </a:lnTo>
                <a:lnTo>
                  <a:pt x="16" y="54"/>
                </a:lnTo>
                <a:lnTo>
                  <a:pt x="18" y="54"/>
                </a:lnTo>
                <a:lnTo>
                  <a:pt x="18" y="55"/>
                </a:lnTo>
                <a:lnTo>
                  <a:pt x="20" y="55"/>
                </a:lnTo>
                <a:lnTo>
                  <a:pt x="20" y="57"/>
                </a:lnTo>
                <a:lnTo>
                  <a:pt x="20" y="59"/>
                </a:lnTo>
                <a:lnTo>
                  <a:pt x="18" y="59"/>
                </a:lnTo>
                <a:lnTo>
                  <a:pt x="20" y="59"/>
                </a:lnTo>
                <a:lnTo>
                  <a:pt x="20" y="60"/>
                </a:lnTo>
                <a:lnTo>
                  <a:pt x="18" y="62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5" y="62"/>
                </a:lnTo>
                <a:lnTo>
                  <a:pt x="13" y="62"/>
                </a:lnTo>
                <a:lnTo>
                  <a:pt x="13" y="64"/>
                </a:lnTo>
                <a:lnTo>
                  <a:pt x="13" y="62"/>
                </a:lnTo>
                <a:lnTo>
                  <a:pt x="13" y="64"/>
                </a:lnTo>
                <a:lnTo>
                  <a:pt x="11" y="64"/>
                </a:lnTo>
                <a:lnTo>
                  <a:pt x="10" y="64"/>
                </a:lnTo>
                <a:lnTo>
                  <a:pt x="8" y="64"/>
                </a:lnTo>
                <a:lnTo>
                  <a:pt x="6" y="64"/>
                </a:lnTo>
                <a:lnTo>
                  <a:pt x="5" y="64"/>
                </a:lnTo>
                <a:lnTo>
                  <a:pt x="5" y="62"/>
                </a:lnTo>
                <a:lnTo>
                  <a:pt x="6" y="62"/>
                </a:lnTo>
                <a:lnTo>
                  <a:pt x="6" y="60"/>
                </a:lnTo>
                <a:lnTo>
                  <a:pt x="5" y="60"/>
                </a:lnTo>
                <a:lnTo>
                  <a:pt x="5" y="59"/>
                </a:lnTo>
                <a:lnTo>
                  <a:pt x="3" y="59"/>
                </a:lnTo>
                <a:lnTo>
                  <a:pt x="3" y="57"/>
                </a:lnTo>
                <a:lnTo>
                  <a:pt x="1" y="57"/>
                </a:lnTo>
                <a:lnTo>
                  <a:pt x="1" y="55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lnTo>
                  <a:pt x="1" y="52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3" y="47"/>
                </a:lnTo>
                <a:lnTo>
                  <a:pt x="3" y="45"/>
                </a:lnTo>
                <a:lnTo>
                  <a:pt x="5" y="45"/>
                </a:lnTo>
                <a:lnTo>
                  <a:pt x="5" y="44"/>
                </a:lnTo>
                <a:lnTo>
                  <a:pt x="3" y="44"/>
                </a:lnTo>
                <a:lnTo>
                  <a:pt x="3" y="42"/>
                </a:lnTo>
                <a:lnTo>
                  <a:pt x="1" y="42"/>
                </a:lnTo>
                <a:lnTo>
                  <a:pt x="0" y="42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0" y="39"/>
                </a:lnTo>
                <a:lnTo>
                  <a:pt x="0" y="37"/>
                </a:lnTo>
                <a:lnTo>
                  <a:pt x="1" y="37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3" y="32"/>
                </a:lnTo>
                <a:lnTo>
                  <a:pt x="3" y="30"/>
                </a:lnTo>
                <a:lnTo>
                  <a:pt x="3" y="29"/>
                </a:lnTo>
                <a:lnTo>
                  <a:pt x="3" y="27"/>
                </a:lnTo>
                <a:lnTo>
                  <a:pt x="5" y="27"/>
                </a:lnTo>
                <a:lnTo>
                  <a:pt x="3" y="27"/>
                </a:lnTo>
                <a:lnTo>
                  <a:pt x="3" y="25"/>
                </a:lnTo>
                <a:lnTo>
                  <a:pt x="5" y="25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1" y="22"/>
                </a:lnTo>
                <a:lnTo>
                  <a:pt x="1" y="20"/>
                </a:lnTo>
                <a:lnTo>
                  <a:pt x="0" y="20"/>
                </a:lnTo>
                <a:lnTo>
                  <a:pt x="1" y="20"/>
                </a:lnTo>
                <a:lnTo>
                  <a:pt x="1" y="19"/>
                </a:lnTo>
                <a:lnTo>
                  <a:pt x="3" y="19"/>
                </a:lnTo>
                <a:lnTo>
                  <a:pt x="5" y="19"/>
                </a:lnTo>
                <a:lnTo>
                  <a:pt x="8" y="19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6" y="14"/>
                </a:lnTo>
                <a:lnTo>
                  <a:pt x="18" y="10"/>
                </a:lnTo>
                <a:lnTo>
                  <a:pt x="20" y="9"/>
                </a:lnTo>
                <a:lnTo>
                  <a:pt x="21" y="9"/>
                </a:lnTo>
                <a:lnTo>
                  <a:pt x="23" y="9"/>
                </a:lnTo>
                <a:lnTo>
                  <a:pt x="25" y="9"/>
                </a:lnTo>
                <a:lnTo>
                  <a:pt x="26" y="9"/>
                </a:lnTo>
                <a:lnTo>
                  <a:pt x="28" y="9"/>
                </a:lnTo>
                <a:lnTo>
                  <a:pt x="30" y="10"/>
                </a:lnTo>
                <a:lnTo>
                  <a:pt x="31" y="10"/>
                </a:lnTo>
                <a:lnTo>
                  <a:pt x="31" y="12"/>
                </a:lnTo>
                <a:lnTo>
                  <a:pt x="33" y="12"/>
                </a:lnTo>
                <a:lnTo>
                  <a:pt x="35" y="12"/>
                </a:lnTo>
                <a:lnTo>
                  <a:pt x="35" y="10"/>
                </a:lnTo>
                <a:lnTo>
                  <a:pt x="36" y="10"/>
                </a:lnTo>
                <a:lnTo>
                  <a:pt x="38" y="10"/>
                </a:lnTo>
                <a:lnTo>
                  <a:pt x="38" y="9"/>
                </a:lnTo>
                <a:lnTo>
                  <a:pt x="40" y="9"/>
                </a:lnTo>
                <a:lnTo>
                  <a:pt x="40" y="7"/>
                </a:lnTo>
                <a:lnTo>
                  <a:pt x="40" y="5"/>
                </a:lnTo>
                <a:lnTo>
                  <a:pt x="40" y="3"/>
                </a:lnTo>
                <a:lnTo>
                  <a:pt x="40" y="2"/>
                </a:lnTo>
                <a:lnTo>
                  <a:pt x="41" y="2"/>
                </a:lnTo>
                <a:lnTo>
                  <a:pt x="43" y="2"/>
                </a:lnTo>
                <a:lnTo>
                  <a:pt x="43" y="0"/>
                </a:lnTo>
                <a:close/>
              </a:path>
            </a:pathLst>
          </a:custGeom>
          <a:solidFill>
            <a:srgbClr val="853E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7"/>
          <p:cNvSpPr>
            <a:spLocks noEditPoints="1"/>
          </p:cNvSpPr>
          <p:nvPr/>
        </p:nvSpPr>
        <p:spPr bwMode="auto">
          <a:xfrm>
            <a:off x="4975226" y="5765801"/>
            <a:ext cx="166688" cy="117475"/>
          </a:xfrm>
          <a:custGeom>
            <a:avLst/>
            <a:gdLst/>
            <a:ahLst/>
            <a:cxnLst>
              <a:cxn ang="0">
                <a:pos x="95" y="36"/>
              </a:cxn>
              <a:cxn ang="0">
                <a:pos x="103" y="39"/>
              </a:cxn>
              <a:cxn ang="0">
                <a:pos x="100" y="41"/>
              </a:cxn>
              <a:cxn ang="0">
                <a:pos x="97" y="44"/>
              </a:cxn>
              <a:cxn ang="0">
                <a:pos x="95" y="47"/>
              </a:cxn>
              <a:cxn ang="0">
                <a:pos x="88" y="46"/>
              </a:cxn>
              <a:cxn ang="0">
                <a:pos x="82" y="44"/>
              </a:cxn>
              <a:cxn ang="0">
                <a:pos x="83" y="36"/>
              </a:cxn>
              <a:cxn ang="0">
                <a:pos x="62" y="17"/>
              </a:cxn>
              <a:cxn ang="0">
                <a:pos x="68" y="26"/>
              </a:cxn>
              <a:cxn ang="0">
                <a:pos x="73" y="32"/>
              </a:cxn>
              <a:cxn ang="0">
                <a:pos x="77" y="41"/>
              </a:cxn>
              <a:cxn ang="0">
                <a:pos x="82" y="47"/>
              </a:cxn>
              <a:cxn ang="0">
                <a:pos x="87" y="54"/>
              </a:cxn>
              <a:cxn ang="0">
                <a:pos x="78" y="51"/>
              </a:cxn>
              <a:cxn ang="0">
                <a:pos x="70" y="44"/>
              </a:cxn>
              <a:cxn ang="0">
                <a:pos x="63" y="39"/>
              </a:cxn>
              <a:cxn ang="0">
                <a:pos x="58" y="32"/>
              </a:cxn>
              <a:cxn ang="0">
                <a:pos x="58" y="22"/>
              </a:cxn>
              <a:cxn ang="0">
                <a:pos x="60" y="19"/>
              </a:cxn>
              <a:cxn ang="0">
                <a:pos x="58" y="14"/>
              </a:cxn>
              <a:cxn ang="0">
                <a:pos x="57" y="12"/>
              </a:cxn>
              <a:cxn ang="0">
                <a:pos x="57" y="10"/>
              </a:cxn>
              <a:cxn ang="0">
                <a:pos x="35" y="5"/>
              </a:cxn>
              <a:cxn ang="0">
                <a:pos x="33" y="0"/>
              </a:cxn>
              <a:cxn ang="0">
                <a:pos x="40" y="5"/>
              </a:cxn>
              <a:cxn ang="0">
                <a:pos x="45" y="9"/>
              </a:cxn>
              <a:cxn ang="0">
                <a:pos x="48" y="17"/>
              </a:cxn>
              <a:cxn ang="0">
                <a:pos x="50" y="22"/>
              </a:cxn>
              <a:cxn ang="0">
                <a:pos x="52" y="29"/>
              </a:cxn>
              <a:cxn ang="0">
                <a:pos x="55" y="37"/>
              </a:cxn>
              <a:cxn ang="0">
                <a:pos x="60" y="44"/>
              </a:cxn>
              <a:cxn ang="0">
                <a:pos x="67" y="46"/>
              </a:cxn>
              <a:cxn ang="0">
                <a:pos x="67" y="54"/>
              </a:cxn>
              <a:cxn ang="0">
                <a:pos x="68" y="54"/>
              </a:cxn>
              <a:cxn ang="0">
                <a:pos x="68" y="56"/>
              </a:cxn>
              <a:cxn ang="0">
                <a:pos x="73" y="62"/>
              </a:cxn>
              <a:cxn ang="0">
                <a:pos x="78" y="74"/>
              </a:cxn>
              <a:cxn ang="0">
                <a:pos x="62" y="74"/>
              </a:cxn>
              <a:cxn ang="0">
                <a:pos x="50" y="66"/>
              </a:cxn>
              <a:cxn ang="0">
                <a:pos x="35" y="66"/>
              </a:cxn>
              <a:cxn ang="0">
                <a:pos x="32" y="59"/>
              </a:cxn>
              <a:cxn ang="0">
                <a:pos x="25" y="54"/>
              </a:cxn>
              <a:cxn ang="0">
                <a:pos x="23" y="51"/>
              </a:cxn>
              <a:cxn ang="0">
                <a:pos x="15" y="51"/>
              </a:cxn>
              <a:cxn ang="0">
                <a:pos x="10" y="44"/>
              </a:cxn>
              <a:cxn ang="0">
                <a:pos x="8" y="37"/>
              </a:cxn>
              <a:cxn ang="0">
                <a:pos x="5" y="36"/>
              </a:cxn>
              <a:cxn ang="0">
                <a:pos x="2" y="31"/>
              </a:cxn>
              <a:cxn ang="0">
                <a:pos x="5" y="26"/>
              </a:cxn>
              <a:cxn ang="0">
                <a:pos x="8" y="20"/>
              </a:cxn>
              <a:cxn ang="0">
                <a:pos x="13" y="17"/>
              </a:cxn>
              <a:cxn ang="0">
                <a:pos x="18" y="14"/>
              </a:cxn>
              <a:cxn ang="0">
                <a:pos x="13" y="5"/>
              </a:cxn>
              <a:cxn ang="0">
                <a:pos x="25" y="4"/>
              </a:cxn>
              <a:cxn ang="0">
                <a:pos x="32" y="2"/>
              </a:cxn>
            </a:cxnLst>
            <a:rect l="0" t="0" r="r" b="b"/>
            <a:pathLst>
              <a:path w="105" h="74">
                <a:moveTo>
                  <a:pt x="88" y="32"/>
                </a:move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6"/>
                </a:lnTo>
                <a:lnTo>
                  <a:pt x="93" y="36"/>
                </a:lnTo>
                <a:lnTo>
                  <a:pt x="95" y="36"/>
                </a:lnTo>
                <a:lnTo>
                  <a:pt x="97" y="36"/>
                </a:lnTo>
                <a:lnTo>
                  <a:pt x="98" y="36"/>
                </a:lnTo>
                <a:lnTo>
                  <a:pt x="98" y="37"/>
                </a:lnTo>
                <a:lnTo>
                  <a:pt x="100" y="37"/>
                </a:lnTo>
                <a:lnTo>
                  <a:pt x="100" y="39"/>
                </a:lnTo>
                <a:lnTo>
                  <a:pt x="102" y="39"/>
                </a:lnTo>
                <a:lnTo>
                  <a:pt x="103" y="39"/>
                </a:lnTo>
                <a:lnTo>
                  <a:pt x="103" y="41"/>
                </a:lnTo>
                <a:lnTo>
                  <a:pt x="105" y="41"/>
                </a:lnTo>
                <a:lnTo>
                  <a:pt x="105" y="42"/>
                </a:lnTo>
                <a:lnTo>
                  <a:pt x="103" y="42"/>
                </a:lnTo>
                <a:lnTo>
                  <a:pt x="102" y="42"/>
                </a:lnTo>
                <a:lnTo>
                  <a:pt x="100" y="42"/>
                </a:lnTo>
                <a:lnTo>
                  <a:pt x="100" y="41"/>
                </a:lnTo>
                <a:lnTo>
                  <a:pt x="98" y="41"/>
                </a:lnTo>
                <a:lnTo>
                  <a:pt x="98" y="39"/>
                </a:lnTo>
                <a:lnTo>
                  <a:pt x="97" y="39"/>
                </a:lnTo>
                <a:lnTo>
                  <a:pt x="95" y="39"/>
                </a:lnTo>
                <a:lnTo>
                  <a:pt x="95" y="41"/>
                </a:lnTo>
                <a:lnTo>
                  <a:pt x="95" y="42"/>
                </a:lnTo>
                <a:lnTo>
                  <a:pt x="97" y="44"/>
                </a:lnTo>
                <a:lnTo>
                  <a:pt x="95" y="44"/>
                </a:lnTo>
                <a:lnTo>
                  <a:pt x="95" y="46"/>
                </a:lnTo>
                <a:lnTo>
                  <a:pt x="97" y="46"/>
                </a:lnTo>
                <a:lnTo>
                  <a:pt x="97" y="47"/>
                </a:lnTo>
                <a:lnTo>
                  <a:pt x="95" y="47"/>
                </a:lnTo>
                <a:lnTo>
                  <a:pt x="95" y="46"/>
                </a:lnTo>
                <a:lnTo>
                  <a:pt x="95" y="47"/>
                </a:lnTo>
                <a:lnTo>
                  <a:pt x="93" y="47"/>
                </a:lnTo>
                <a:lnTo>
                  <a:pt x="92" y="47"/>
                </a:lnTo>
                <a:lnTo>
                  <a:pt x="92" y="49"/>
                </a:lnTo>
                <a:lnTo>
                  <a:pt x="90" y="49"/>
                </a:lnTo>
                <a:lnTo>
                  <a:pt x="88" y="49"/>
                </a:lnTo>
                <a:lnTo>
                  <a:pt x="88" y="47"/>
                </a:lnTo>
                <a:lnTo>
                  <a:pt x="88" y="46"/>
                </a:lnTo>
                <a:lnTo>
                  <a:pt x="87" y="46"/>
                </a:lnTo>
                <a:lnTo>
                  <a:pt x="85" y="46"/>
                </a:lnTo>
                <a:lnTo>
                  <a:pt x="85" y="44"/>
                </a:lnTo>
                <a:lnTo>
                  <a:pt x="83" y="44"/>
                </a:lnTo>
                <a:lnTo>
                  <a:pt x="83" y="42"/>
                </a:lnTo>
                <a:lnTo>
                  <a:pt x="83" y="44"/>
                </a:lnTo>
                <a:lnTo>
                  <a:pt x="82" y="44"/>
                </a:lnTo>
                <a:lnTo>
                  <a:pt x="83" y="42"/>
                </a:lnTo>
                <a:lnTo>
                  <a:pt x="83" y="41"/>
                </a:lnTo>
                <a:lnTo>
                  <a:pt x="83" y="39"/>
                </a:lnTo>
                <a:lnTo>
                  <a:pt x="82" y="39"/>
                </a:lnTo>
                <a:lnTo>
                  <a:pt x="82" y="37"/>
                </a:lnTo>
                <a:lnTo>
                  <a:pt x="82" y="36"/>
                </a:lnTo>
                <a:lnTo>
                  <a:pt x="83" y="36"/>
                </a:lnTo>
                <a:lnTo>
                  <a:pt x="83" y="34"/>
                </a:lnTo>
                <a:lnTo>
                  <a:pt x="85" y="34"/>
                </a:lnTo>
                <a:lnTo>
                  <a:pt x="85" y="32"/>
                </a:lnTo>
                <a:lnTo>
                  <a:pt x="87" y="32"/>
                </a:lnTo>
                <a:lnTo>
                  <a:pt x="88" y="32"/>
                </a:lnTo>
                <a:close/>
                <a:moveTo>
                  <a:pt x="60" y="17"/>
                </a:moveTo>
                <a:lnTo>
                  <a:pt x="62" y="17"/>
                </a:lnTo>
                <a:lnTo>
                  <a:pt x="62" y="19"/>
                </a:lnTo>
                <a:lnTo>
                  <a:pt x="62" y="20"/>
                </a:lnTo>
                <a:lnTo>
                  <a:pt x="63" y="20"/>
                </a:lnTo>
                <a:lnTo>
                  <a:pt x="63" y="22"/>
                </a:lnTo>
                <a:lnTo>
                  <a:pt x="65" y="24"/>
                </a:lnTo>
                <a:lnTo>
                  <a:pt x="67" y="24"/>
                </a:lnTo>
                <a:lnTo>
                  <a:pt x="68" y="26"/>
                </a:lnTo>
                <a:lnTo>
                  <a:pt x="70" y="26"/>
                </a:lnTo>
                <a:lnTo>
                  <a:pt x="70" y="27"/>
                </a:lnTo>
                <a:lnTo>
                  <a:pt x="70" y="29"/>
                </a:lnTo>
                <a:lnTo>
                  <a:pt x="72" y="29"/>
                </a:lnTo>
                <a:lnTo>
                  <a:pt x="72" y="31"/>
                </a:lnTo>
                <a:lnTo>
                  <a:pt x="72" y="32"/>
                </a:lnTo>
                <a:lnTo>
                  <a:pt x="73" y="32"/>
                </a:lnTo>
                <a:lnTo>
                  <a:pt x="73" y="34"/>
                </a:lnTo>
                <a:lnTo>
                  <a:pt x="73" y="36"/>
                </a:lnTo>
                <a:lnTo>
                  <a:pt x="73" y="37"/>
                </a:lnTo>
                <a:lnTo>
                  <a:pt x="75" y="37"/>
                </a:lnTo>
                <a:lnTo>
                  <a:pt x="75" y="39"/>
                </a:lnTo>
                <a:lnTo>
                  <a:pt x="75" y="41"/>
                </a:lnTo>
                <a:lnTo>
                  <a:pt x="77" y="41"/>
                </a:lnTo>
                <a:lnTo>
                  <a:pt x="77" y="42"/>
                </a:lnTo>
                <a:lnTo>
                  <a:pt x="77" y="44"/>
                </a:lnTo>
                <a:lnTo>
                  <a:pt x="78" y="44"/>
                </a:lnTo>
                <a:lnTo>
                  <a:pt x="78" y="46"/>
                </a:lnTo>
                <a:lnTo>
                  <a:pt x="80" y="46"/>
                </a:lnTo>
                <a:lnTo>
                  <a:pt x="80" y="47"/>
                </a:lnTo>
                <a:lnTo>
                  <a:pt x="82" y="47"/>
                </a:lnTo>
                <a:lnTo>
                  <a:pt x="82" y="49"/>
                </a:lnTo>
                <a:lnTo>
                  <a:pt x="83" y="49"/>
                </a:lnTo>
                <a:lnTo>
                  <a:pt x="85" y="49"/>
                </a:lnTo>
                <a:lnTo>
                  <a:pt x="85" y="51"/>
                </a:lnTo>
                <a:lnTo>
                  <a:pt x="87" y="51"/>
                </a:lnTo>
                <a:lnTo>
                  <a:pt x="87" y="52"/>
                </a:lnTo>
                <a:lnTo>
                  <a:pt x="87" y="54"/>
                </a:lnTo>
                <a:lnTo>
                  <a:pt x="85" y="54"/>
                </a:lnTo>
                <a:lnTo>
                  <a:pt x="83" y="52"/>
                </a:lnTo>
                <a:lnTo>
                  <a:pt x="82" y="52"/>
                </a:lnTo>
                <a:lnTo>
                  <a:pt x="80" y="51"/>
                </a:lnTo>
                <a:lnTo>
                  <a:pt x="78" y="51"/>
                </a:lnTo>
                <a:lnTo>
                  <a:pt x="78" y="52"/>
                </a:lnTo>
                <a:lnTo>
                  <a:pt x="78" y="51"/>
                </a:lnTo>
                <a:lnTo>
                  <a:pt x="77" y="51"/>
                </a:lnTo>
                <a:lnTo>
                  <a:pt x="75" y="51"/>
                </a:lnTo>
                <a:lnTo>
                  <a:pt x="73" y="49"/>
                </a:lnTo>
                <a:lnTo>
                  <a:pt x="73" y="47"/>
                </a:lnTo>
                <a:lnTo>
                  <a:pt x="72" y="47"/>
                </a:lnTo>
                <a:lnTo>
                  <a:pt x="72" y="46"/>
                </a:lnTo>
                <a:lnTo>
                  <a:pt x="70" y="44"/>
                </a:lnTo>
                <a:lnTo>
                  <a:pt x="68" y="44"/>
                </a:lnTo>
                <a:lnTo>
                  <a:pt x="68" y="42"/>
                </a:lnTo>
                <a:lnTo>
                  <a:pt x="67" y="42"/>
                </a:lnTo>
                <a:lnTo>
                  <a:pt x="67" y="41"/>
                </a:lnTo>
                <a:lnTo>
                  <a:pt x="65" y="41"/>
                </a:lnTo>
                <a:lnTo>
                  <a:pt x="65" y="39"/>
                </a:lnTo>
                <a:lnTo>
                  <a:pt x="63" y="39"/>
                </a:lnTo>
                <a:lnTo>
                  <a:pt x="63" y="37"/>
                </a:lnTo>
                <a:lnTo>
                  <a:pt x="62" y="37"/>
                </a:lnTo>
                <a:lnTo>
                  <a:pt x="62" y="36"/>
                </a:lnTo>
                <a:lnTo>
                  <a:pt x="60" y="36"/>
                </a:lnTo>
                <a:lnTo>
                  <a:pt x="60" y="34"/>
                </a:lnTo>
                <a:lnTo>
                  <a:pt x="58" y="34"/>
                </a:lnTo>
                <a:lnTo>
                  <a:pt x="58" y="32"/>
                </a:lnTo>
                <a:lnTo>
                  <a:pt x="57" y="31"/>
                </a:lnTo>
                <a:lnTo>
                  <a:pt x="58" y="31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4"/>
                </a:lnTo>
                <a:lnTo>
                  <a:pt x="58" y="22"/>
                </a:lnTo>
                <a:lnTo>
                  <a:pt x="60" y="22"/>
                </a:lnTo>
                <a:lnTo>
                  <a:pt x="58" y="22"/>
                </a:lnTo>
                <a:lnTo>
                  <a:pt x="58" y="20"/>
                </a:lnTo>
                <a:lnTo>
                  <a:pt x="60" y="20"/>
                </a:lnTo>
                <a:lnTo>
                  <a:pt x="58" y="20"/>
                </a:lnTo>
                <a:lnTo>
                  <a:pt x="60" y="20"/>
                </a:lnTo>
                <a:lnTo>
                  <a:pt x="60" y="19"/>
                </a:lnTo>
                <a:lnTo>
                  <a:pt x="60" y="17"/>
                </a:lnTo>
                <a:lnTo>
                  <a:pt x="58" y="17"/>
                </a:lnTo>
                <a:lnTo>
                  <a:pt x="58" y="15"/>
                </a:lnTo>
                <a:lnTo>
                  <a:pt x="58" y="17"/>
                </a:lnTo>
                <a:lnTo>
                  <a:pt x="60" y="17"/>
                </a:lnTo>
                <a:close/>
                <a:moveTo>
                  <a:pt x="57" y="14"/>
                </a:moveTo>
                <a:lnTo>
                  <a:pt x="58" y="14"/>
                </a:lnTo>
                <a:lnTo>
                  <a:pt x="57" y="14"/>
                </a:lnTo>
                <a:lnTo>
                  <a:pt x="55" y="14"/>
                </a:lnTo>
                <a:lnTo>
                  <a:pt x="57" y="14"/>
                </a:lnTo>
                <a:lnTo>
                  <a:pt x="57" y="12"/>
                </a:lnTo>
                <a:lnTo>
                  <a:pt x="57" y="14"/>
                </a:lnTo>
                <a:close/>
                <a:moveTo>
                  <a:pt x="57" y="10"/>
                </a:moveTo>
                <a:lnTo>
                  <a:pt x="57" y="12"/>
                </a:lnTo>
                <a:lnTo>
                  <a:pt x="58" y="12"/>
                </a:lnTo>
                <a:lnTo>
                  <a:pt x="57" y="12"/>
                </a:lnTo>
                <a:lnTo>
                  <a:pt x="58" y="12"/>
                </a:lnTo>
                <a:lnTo>
                  <a:pt x="57" y="12"/>
                </a:lnTo>
                <a:lnTo>
                  <a:pt x="57" y="10"/>
                </a:lnTo>
                <a:lnTo>
                  <a:pt x="57" y="12"/>
                </a:lnTo>
                <a:lnTo>
                  <a:pt x="57" y="10"/>
                </a:lnTo>
                <a:close/>
                <a:moveTo>
                  <a:pt x="57" y="10"/>
                </a:moveTo>
                <a:lnTo>
                  <a:pt x="55" y="10"/>
                </a:lnTo>
                <a:lnTo>
                  <a:pt x="57" y="10"/>
                </a:lnTo>
                <a:close/>
                <a:moveTo>
                  <a:pt x="32" y="2"/>
                </a:moveTo>
                <a:lnTo>
                  <a:pt x="32" y="4"/>
                </a:lnTo>
                <a:lnTo>
                  <a:pt x="33" y="4"/>
                </a:lnTo>
                <a:lnTo>
                  <a:pt x="35" y="5"/>
                </a:lnTo>
                <a:lnTo>
                  <a:pt x="37" y="5"/>
                </a:lnTo>
                <a:lnTo>
                  <a:pt x="37" y="4"/>
                </a:lnTo>
                <a:lnTo>
                  <a:pt x="37" y="2"/>
                </a:lnTo>
                <a:lnTo>
                  <a:pt x="35" y="2"/>
                </a:lnTo>
                <a:lnTo>
                  <a:pt x="33" y="2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7" y="2"/>
                </a:lnTo>
                <a:lnTo>
                  <a:pt x="37" y="4"/>
                </a:lnTo>
                <a:lnTo>
                  <a:pt x="38" y="4"/>
                </a:lnTo>
                <a:lnTo>
                  <a:pt x="38" y="5"/>
                </a:lnTo>
                <a:lnTo>
                  <a:pt x="40" y="5"/>
                </a:lnTo>
                <a:lnTo>
                  <a:pt x="42" y="5"/>
                </a:lnTo>
                <a:lnTo>
                  <a:pt x="43" y="5"/>
                </a:lnTo>
                <a:lnTo>
                  <a:pt x="42" y="5"/>
                </a:lnTo>
                <a:lnTo>
                  <a:pt x="43" y="5"/>
                </a:lnTo>
                <a:lnTo>
                  <a:pt x="43" y="7"/>
                </a:lnTo>
                <a:lnTo>
                  <a:pt x="43" y="9"/>
                </a:lnTo>
                <a:lnTo>
                  <a:pt x="45" y="9"/>
                </a:lnTo>
                <a:lnTo>
                  <a:pt x="45" y="10"/>
                </a:lnTo>
                <a:lnTo>
                  <a:pt x="47" y="10"/>
                </a:lnTo>
                <a:lnTo>
                  <a:pt x="47" y="12"/>
                </a:lnTo>
                <a:lnTo>
                  <a:pt x="47" y="14"/>
                </a:lnTo>
                <a:lnTo>
                  <a:pt x="47" y="15"/>
                </a:lnTo>
                <a:lnTo>
                  <a:pt x="48" y="15"/>
                </a:lnTo>
                <a:lnTo>
                  <a:pt x="48" y="17"/>
                </a:lnTo>
                <a:lnTo>
                  <a:pt x="50" y="19"/>
                </a:lnTo>
                <a:lnTo>
                  <a:pt x="50" y="20"/>
                </a:lnTo>
                <a:lnTo>
                  <a:pt x="52" y="20"/>
                </a:lnTo>
                <a:lnTo>
                  <a:pt x="52" y="22"/>
                </a:lnTo>
                <a:lnTo>
                  <a:pt x="50" y="22"/>
                </a:lnTo>
                <a:lnTo>
                  <a:pt x="52" y="22"/>
                </a:lnTo>
                <a:lnTo>
                  <a:pt x="50" y="22"/>
                </a:lnTo>
                <a:lnTo>
                  <a:pt x="52" y="22"/>
                </a:lnTo>
                <a:lnTo>
                  <a:pt x="50" y="22"/>
                </a:lnTo>
                <a:lnTo>
                  <a:pt x="50" y="24"/>
                </a:lnTo>
                <a:lnTo>
                  <a:pt x="52" y="24"/>
                </a:lnTo>
                <a:lnTo>
                  <a:pt x="52" y="26"/>
                </a:lnTo>
                <a:lnTo>
                  <a:pt x="52" y="27"/>
                </a:lnTo>
                <a:lnTo>
                  <a:pt x="52" y="29"/>
                </a:lnTo>
                <a:lnTo>
                  <a:pt x="53" y="29"/>
                </a:lnTo>
                <a:lnTo>
                  <a:pt x="53" y="31"/>
                </a:lnTo>
                <a:lnTo>
                  <a:pt x="53" y="32"/>
                </a:lnTo>
                <a:lnTo>
                  <a:pt x="53" y="34"/>
                </a:lnTo>
                <a:lnTo>
                  <a:pt x="55" y="34"/>
                </a:lnTo>
                <a:lnTo>
                  <a:pt x="55" y="36"/>
                </a:lnTo>
                <a:lnTo>
                  <a:pt x="55" y="37"/>
                </a:lnTo>
                <a:lnTo>
                  <a:pt x="57" y="37"/>
                </a:lnTo>
                <a:lnTo>
                  <a:pt x="57" y="39"/>
                </a:lnTo>
                <a:lnTo>
                  <a:pt x="57" y="41"/>
                </a:lnTo>
                <a:lnTo>
                  <a:pt x="58" y="41"/>
                </a:lnTo>
                <a:lnTo>
                  <a:pt x="60" y="41"/>
                </a:lnTo>
                <a:lnTo>
                  <a:pt x="60" y="42"/>
                </a:lnTo>
                <a:lnTo>
                  <a:pt x="60" y="44"/>
                </a:lnTo>
                <a:lnTo>
                  <a:pt x="62" y="44"/>
                </a:lnTo>
                <a:lnTo>
                  <a:pt x="62" y="46"/>
                </a:lnTo>
                <a:lnTo>
                  <a:pt x="62" y="47"/>
                </a:lnTo>
                <a:lnTo>
                  <a:pt x="63" y="47"/>
                </a:lnTo>
                <a:lnTo>
                  <a:pt x="65" y="47"/>
                </a:lnTo>
                <a:lnTo>
                  <a:pt x="65" y="46"/>
                </a:lnTo>
                <a:lnTo>
                  <a:pt x="67" y="46"/>
                </a:lnTo>
                <a:lnTo>
                  <a:pt x="67" y="47"/>
                </a:lnTo>
                <a:lnTo>
                  <a:pt x="67" y="49"/>
                </a:lnTo>
                <a:lnTo>
                  <a:pt x="68" y="49"/>
                </a:lnTo>
                <a:lnTo>
                  <a:pt x="67" y="49"/>
                </a:lnTo>
                <a:lnTo>
                  <a:pt x="67" y="51"/>
                </a:lnTo>
                <a:lnTo>
                  <a:pt x="67" y="52"/>
                </a:lnTo>
                <a:lnTo>
                  <a:pt x="67" y="54"/>
                </a:lnTo>
                <a:lnTo>
                  <a:pt x="67" y="52"/>
                </a:lnTo>
                <a:lnTo>
                  <a:pt x="67" y="54"/>
                </a:lnTo>
                <a:lnTo>
                  <a:pt x="68" y="54"/>
                </a:lnTo>
                <a:lnTo>
                  <a:pt x="67" y="54"/>
                </a:lnTo>
                <a:lnTo>
                  <a:pt x="68" y="54"/>
                </a:lnTo>
                <a:lnTo>
                  <a:pt x="67" y="54"/>
                </a:lnTo>
                <a:lnTo>
                  <a:pt x="68" y="54"/>
                </a:lnTo>
                <a:lnTo>
                  <a:pt x="67" y="54"/>
                </a:lnTo>
                <a:lnTo>
                  <a:pt x="67" y="56"/>
                </a:lnTo>
                <a:lnTo>
                  <a:pt x="67" y="57"/>
                </a:lnTo>
                <a:lnTo>
                  <a:pt x="68" y="57"/>
                </a:lnTo>
                <a:lnTo>
                  <a:pt x="70" y="57"/>
                </a:lnTo>
                <a:lnTo>
                  <a:pt x="68" y="57"/>
                </a:lnTo>
                <a:lnTo>
                  <a:pt x="68" y="56"/>
                </a:lnTo>
                <a:lnTo>
                  <a:pt x="70" y="56"/>
                </a:lnTo>
                <a:lnTo>
                  <a:pt x="72" y="56"/>
                </a:lnTo>
                <a:lnTo>
                  <a:pt x="73" y="56"/>
                </a:lnTo>
                <a:lnTo>
                  <a:pt x="73" y="57"/>
                </a:lnTo>
                <a:lnTo>
                  <a:pt x="73" y="59"/>
                </a:lnTo>
                <a:lnTo>
                  <a:pt x="73" y="61"/>
                </a:lnTo>
                <a:lnTo>
                  <a:pt x="73" y="62"/>
                </a:lnTo>
                <a:lnTo>
                  <a:pt x="73" y="64"/>
                </a:lnTo>
                <a:lnTo>
                  <a:pt x="75" y="64"/>
                </a:lnTo>
                <a:lnTo>
                  <a:pt x="78" y="64"/>
                </a:lnTo>
                <a:lnTo>
                  <a:pt x="78" y="67"/>
                </a:lnTo>
                <a:lnTo>
                  <a:pt x="78" y="69"/>
                </a:lnTo>
                <a:lnTo>
                  <a:pt x="78" y="71"/>
                </a:lnTo>
                <a:lnTo>
                  <a:pt x="78" y="74"/>
                </a:lnTo>
                <a:lnTo>
                  <a:pt x="75" y="74"/>
                </a:lnTo>
                <a:lnTo>
                  <a:pt x="73" y="74"/>
                </a:lnTo>
                <a:lnTo>
                  <a:pt x="70" y="74"/>
                </a:lnTo>
                <a:lnTo>
                  <a:pt x="68" y="74"/>
                </a:lnTo>
                <a:lnTo>
                  <a:pt x="65" y="74"/>
                </a:lnTo>
                <a:lnTo>
                  <a:pt x="63" y="74"/>
                </a:lnTo>
                <a:lnTo>
                  <a:pt x="62" y="74"/>
                </a:lnTo>
                <a:lnTo>
                  <a:pt x="62" y="71"/>
                </a:lnTo>
                <a:lnTo>
                  <a:pt x="62" y="69"/>
                </a:lnTo>
                <a:lnTo>
                  <a:pt x="55" y="69"/>
                </a:lnTo>
                <a:lnTo>
                  <a:pt x="55" y="67"/>
                </a:lnTo>
                <a:lnTo>
                  <a:pt x="55" y="66"/>
                </a:lnTo>
                <a:lnTo>
                  <a:pt x="53" y="66"/>
                </a:lnTo>
                <a:lnTo>
                  <a:pt x="50" y="66"/>
                </a:lnTo>
                <a:lnTo>
                  <a:pt x="47" y="66"/>
                </a:lnTo>
                <a:lnTo>
                  <a:pt x="45" y="67"/>
                </a:lnTo>
                <a:lnTo>
                  <a:pt x="43" y="66"/>
                </a:lnTo>
                <a:lnTo>
                  <a:pt x="40" y="66"/>
                </a:lnTo>
                <a:lnTo>
                  <a:pt x="38" y="66"/>
                </a:lnTo>
                <a:lnTo>
                  <a:pt x="37" y="66"/>
                </a:lnTo>
                <a:lnTo>
                  <a:pt x="35" y="66"/>
                </a:lnTo>
                <a:lnTo>
                  <a:pt x="35" y="64"/>
                </a:lnTo>
                <a:lnTo>
                  <a:pt x="35" y="62"/>
                </a:lnTo>
                <a:lnTo>
                  <a:pt x="33" y="62"/>
                </a:lnTo>
                <a:lnTo>
                  <a:pt x="33" y="59"/>
                </a:lnTo>
                <a:lnTo>
                  <a:pt x="32" y="59"/>
                </a:lnTo>
                <a:lnTo>
                  <a:pt x="32" y="61"/>
                </a:lnTo>
                <a:lnTo>
                  <a:pt x="32" y="59"/>
                </a:lnTo>
                <a:lnTo>
                  <a:pt x="30" y="59"/>
                </a:lnTo>
                <a:lnTo>
                  <a:pt x="28" y="59"/>
                </a:lnTo>
                <a:lnTo>
                  <a:pt x="28" y="57"/>
                </a:lnTo>
                <a:lnTo>
                  <a:pt x="27" y="57"/>
                </a:lnTo>
                <a:lnTo>
                  <a:pt x="27" y="56"/>
                </a:lnTo>
                <a:lnTo>
                  <a:pt x="27" y="54"/>
                </a:lnTo>
                <a:lnTo>
                  <a:pt x="25" y="54"/>
                </a:lnTo>
                <a:lnTo>
                  <a:pt x="25" y="52"/>
                </a:lnTo>
                <a:lnTo>
                  <a:pt x="27" y="52"/>
                </a:lnTo>
                <a:lnTo>
                  <a:pt x="27" y="51"/>
                </a:lnTo>
                <a:lnTo>
                  <a:pt x="25" y="51"/>
                </a:lnTo>
                <a:lnTo>
                  <a:pt x="25" y="49"/>
                </a:lnTo>
                <a:lnTo>
                  <a:pt x="23" y="49"/>
                </a:lnTo>
                <a:lnTo>
                  <a:pt x="23" y="51"/>
                </a:lnTo>
                <a:lnTo>
                  <a:pt x="22" y="51"/>
                </a:lnTo>
                <a:lnTo>
                  <a:pt x="22" y="52"/>
                </a:lnTo>
                <a:lnTo>
                  <a:pt x="20" y="52"/>
                </a:lnTo>
                <a:lnTo>
                  <a:pt x="18" y="52"/>
                </a:lnTo>
                <a:lnTo>
                  <a:pt x="17" y="52"/>
                </a:lnTo>
                <a:lnTo>
                  <a:pt x="17" y="51"/>
                </a:lnTo>
                <a:lnTo>
                  <a:pt x="15" y="51"/>
                </a:lnTo>
                <a:lnTo>
                  <a:pt x="15" y="49"/>
                </a:lnTo>
                <a:lnTo>
                  <a:pt x="13" y="49"/>
                </a:lnTo>
                <a:lnTo>
                  <a:pt x="13" y="47"/>
                </a:lnTo>
                <a:lnTo>
                  <a:pt x="13" y="46"/>
                </a:lnTo>
                <a:lnTo>
                  <a:pt x="12" y="46"/>
                </a:lnTo>
                <a:lnTo>
                  <a:pt x="10" y="46"/>
                </a:lnTo>
                <a:lnTo>
                  <a:pt x="10" y="44"/>
                </a:lnTo>
                <a:lnTo>
                  <a:pt x="10" y="42"/>
                </a:lnTo>
                <a:lnTo>
                  <a:pt x="8" y="42"/>
                </a:lnTo>
                <a:lnTo>
                  <a:pt x="8" y="41"/>
                </a:lnTo>
                <a:lnTo>
                  <a:pt x="7" y="41"/>
                </a:lnTo>
                <a:lnTo>
                  <a:pt x="7" y="39"/>
                </a:lnTo>
                <a:lnTo>
                  <a:pt x="8" y="39"/>
                </a:lnTo>
                <a:lnTo>
                  <a:pt x="8" y="37"/>
                </a:lnTo>
                <a:lnTo>
                  <a:pt x="10" y="37"/>
                </a:lnTo>
                <a:lnTo>
                  <a:pt x="8" y="37"/>
                </a:lnTo>
                <a:lnTo>
                  <a:pt x="8" y="36"/>
                </a:lnTo>
                <a:lnTo>
                  <a:pt x="7" y="36"/>
                </a:lnTo>
                <a:lnTo>
                  <a:pt x="5" y="36"/>
                </a:lnTo>
                <a:lnTo>
                  <a:pt x="5" y="34"/>
                </a:lnTo>
                <a:lnTo>
                  <a:pt x="5" y="36"/>
                </a:lnTo>
                <a:lnTo>
                  <a:pt x="3" y="36"/>
                </a:lnTo>
                <a:lnTo>
                  <a:pt x="3" y="34"/>
                </a:lnTo>
                <a:lnTo>
                  <a:pt x="3" y="32"/>
                </a:lnTo>
                <a:lnTo>
                  <a:pt x="5" y="32"/>
                </a:lnTo>
                <a:lnTo>
                  <a:pt x="3" y="32"/>
                </a:lnTo>
                <a:lnTo>
                  <a:pt x="2" y="32"/>
                </a:lnTo>
                <a:lnTo>
                  <a:pt x="2" y="31"/>
                </a:lnTo>
                <a:lnTo>
                  <a:pt x="0" y="31"/>
                </a:lnTo>
                <a:lnTo>
                  <a:pt x="0" y="29"/>
                </a:lnTo>
                <a:lnTo>
                  <a:pt x="2" y="29"/>
                </a:lnTo>
                <a:lnTo>
                  <a:pt x="2" y="27"/>
                </a:lnTo>
                <a:lnTo>
                  <a:pt x="3" y="27"/>
                </a:lnTo>
                <a:lnTo>
                  <a:pt x="5" y="27"/>
                </a:lnTo>
                <a:lnTo>
                  <a:pt x="5" y="26"/>
                </a:lnTo>
                <a:lnTo>
                  <a:pt x="7" y="26"/>
                </a:lnTo>
                <a:lnTo>
                  <a:pt x="8" y="26"/>
                </a:lnTo>
                <a:lnTo>
                  <a:pt x="10" y="26"/>
                </a:lnTo>
                <a:lnTo>
                  <a:pt x="10" y="24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7" y="20"/>
                </a:lnTo>
                <a:lnTo>
                  <a:pt x="5" y="20"/>
                </a:lnTo>
                <a:lnTo>
                  <a:pt x="5" y="17"/>
                </a:lnTo>
                <a:lnTo>
                  <a:pt x="7" y="17"/>
                </a:lnTo>
                <a:lnTo>
                  <a:pt x="8" y="17"/>
                </a:lnTo>
                <a:lnTo>
                  <a:pt x="10" y="17"/>
                </a:lnTo>
                <a:lnTo>
                  <a:pt x="13" y="17"/>
                </a:lnTo>
                <a:lnTo>
                  <a:pt x="13" y="15"/>
                </a:lnTo>
                <a:lnTo>
                  <a:pt x="17" y="17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0" y="14"/>
                </a:lnTo>
                <a:lnTo>
                  <a:pt x="18" y="14"/>
                </a:lnTo>
                <a:lnTo>
                  <a:pt x="17" y="14"/>
                </a:lnTo>
                <a:lnTo>
                  <a:pt x="17" y="12"/>
                </a:lnTo>
                <a:lnTo>
                  <a:pt x="15" y="12"/>
                </a:lnTo>
                <a:lnTo>
                  <a:pt x="15" y="10"/>
                </a:lnTo>
                <a:lnTo>
                  <a:pt x="15" y="7"/>
                </a:lnTo>
                <a:lnTo>
                  <a:pt x="15" y="5"/>
                </a:lnTo>
                <a:lnTo>
                  <a:pt x="13" y="5"/>
                </a:lnTo>
                <a:lnTo>
                  <a:pt x="13" y="4"/>
                </a:lnTo>
                <a:lnTo>
                  <a:pt x="15" y="2"/>
                </a:lnTo>
                <a:lnTo>
                  <a:pt x="17" y="2"/>
                </a:lnTo>
                <a:lnTo>
                  <a:pt x="17" y="4"/>
                </a:lnTo>
                <a:lnTo>
                  <a:pt x="22" y="4"/>
                </a:lnTo>
                <a:lnTo>
                  <a:pt x="23" y="4"/>
                </a:lnTo>
                <a:lnTo>
                  <a:pt x="25" y="4"/>
                </a:lnTo>
                <a:lnTo>
                  <a:pt x="27" y="5"/>
                </a:lnTo>
                <a:lnTo>
                  <a:pt x="28" y="4"/>
                </a:lnTo>
                <a:lnTo>
                  <a:pt x="28" y="2"/>
                </a:lnTo>
                <a:lnTo>
                  <a:pt x="28" y="0"/>
                </a:lnTo>
                <a:lnTo>
                  <a:pt x="30" y="0"/>
                </a:lnTo>
                <a:lnTo>
                  <a:pt x="30" y="2"/>
                </a:lnTo>
                <a:lnTo>
                  <a:pt x="32" y="2"/>
                </a:lnTo>
                <a:close/>
              </a:path>
            </a:pathLst>
          </a:custGeom>
          <a:solidFill>
            <a:srgbClr val="5693F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8"/>
          <p:cNvSpPr>
            <a:spLocks noEditPoints="1"/>
          </p:cNvSpPr>
          <p:nvPr/>
        </p:nvSpPr>
        <p:spPr bwMode="auto">
          <a:xfrm>
            <a:off x="5473701" y="6294438"/>
            <a:ext cx="41275" cy="31750"/>
          </a:xfrm>
          <a:custGeom>
            <a:avLst/>
            <a:gdLst/>
            <a:ahLst/>
            <a:cxnLst>
              <a:cxn ang="0">
                <a:pos x="23" y="20"/>
              </a:cxn>
              <a:cxn ang="0">
                <a:pos x="3" y="5"/>
              </a:cxn>
              <a:cxn ang="0">
                <a:pos x="5" y="5"/>
              </a:cxn>
              <a:cxn ang="0">
                <a:pos x="8" y="6"/>
              </a:cxn>
              <a:cxn ang="0">
                <a:pos x="11" y="8"/>
              </a:cxn>
              <a:cxn ang="0">
                <a:pos x="11" y="10"/>
              </a:cxn>
              <a:cxn ang="0">
                <a:pos x="10" y="10"/>
              </a:cxn>
              <a:cxn ang="0">
                <a:pos x="8" y="10"/>
              </a:cxn>
              <a:cxn ang="0">
                <a:pos x="6" y="13"/>
              </a:cxn>
              <a:cxn ang="0">
                <a:pos x="3" y="11"/>
              </a:cxn>
              <a:cxn ang="0">
                <a:pos x="1" y="11"/>
              </a:cxn>
              <a:cxn ang="0">
                <a:pos x="1" y="10"/>
              </a:cxn>
              <a:cxn ang="0">
                <a:pos x="3" y="10"/>
              </a:cxn>
              <a:cxn ang="0">
                <a:pos x="3" y="8"/>
              </a:cxn>
              <a:cxn ang="0">
                <a:pos x="3" y="10"/>
              </a:cxn>
              <a:cxn ang="0">
                <a:pos x="1" y="6"/>
              </a:cxn>
              <a:cxn ang="0">
                <a:pos x="5" y="5"/>
              </a:cxn>
              <a:cxn ang="0">
                <a:pos x="3" y="5"/>
              </a:cxn>
              <a:cxn ang="0">
                <a:pos x="26" y="6"/>
              </a:cxn>
              <a:cxn ang="0">
                <a:pos x="25" y="10"/>
              </a:cxn>
              <a:cxn ang="0">
                <a:pos x="25" y="11"/>
              </a:cxn>
              <a:cxn ang="0">
                <a:pos x="26" y="11"/>
              </a:cxn>
              <a:cxn ang="0">
                <a:pos x="25" y="15"/>
              </a:cxn>
              <a:cxn ang="0">
                <a:pos x="23" y="15"/>
              </a:cxn>
              <a:cxn ang="0">
                <a:pos x="23" y="16"/>
              </a:cxn>
              <a:cxn ang="0">
                <a:pos x="20" y="15"/>
              </a:cxn>
              <a:cxn ang="0">
                <a:pos x="18" y="15"/>
              </a:cxn>
              <a:cxn ang="0">
                <a:pos x="13" y="16"/>
              </a:cxn>
              <a:cxn ang="0">
                <a:pos x="10" y="13"/>
              </a:cxn>
              <a:cxn ang="0">
                <a:pos x="8" y="13"/>
              </a:cxn>
              <a:cxn ang="0">
                <a:pos x="10" y="13"/>
              </a:cxn>
              <a:cxn ang="0">
                <a:pos x="13" y="11"/>
              </a:cxn>
              <a:cxn ang="0">
                <a:pos x="13" y="10"/>
              </a:cxn>
              <a:cxn ang="0">
                <a:pos x="13" y="8"/>
              </a:cxn>
              <a:cxn ang="0">
                <a:pos x="10" y="6"/>
              </a:cxn>
              <a:cxn ang="0">
                <a:pos x="8" y="6"/>
              </a:cxn>
              <a:cxn ang="0">
                <a:pos x="11" y="5"/>
              </a:cxn>
              <a:cxn ang="0">
                <a:pos x="16" y="5"/>
              </a:cxn>
              <a:cxn ang="0">
                <a:pos x="20" y="6"/>
              </a:cxn>
              <a:cxn ang="0">
                <a:pos x="21" y="6"/>
              </a:cxn>
              <a:cxn ang="0">
                <a:pos x="21" y="1"/>
              </a:cxn>
              <a:cxn ang="0">
                <a:pos x="23" y="1"/>
              </a:cxn>
              <a:cxn ang="0">
                <a:pos x="26" y="3"/>
              </a:cxn>
            </a:cxnLst>
            <a:rect l="0" t="0" r="r" b="b"/>
            <a:pathLst>
              <a:path w="26" h="20">
                <a:moveTo>
                  <a:pt x="25" y="18"/>
                </a:moveTo>
                <a:lnTo>
                  <a:pt x="25" y="20"/>
                </a:lnTo>
                <a:lnTo>
                  <a:pt x="23" y="20"/>
                </a:lnTo>
                <a:lnTo>
                  <a:pt x="23" y="18"/>
                </a:lnTo>
                <a:lnTo>
                  <a:pt x="25" y="18"/>
                </a:lnTo>
                <a:close/>
                <a:moveTo>
                  <a:pt x="3" y="5"/>
                </a:moveTo>
                <a:lnTo>
                  <a:pt x="3" y="3"/>
                </a:lnTo>
                <a:lnTo>
                  <a:pt x="3" y="5"/>
                </a:lnTo>
                <a:lnTo>
                  <a:pt x="5" y="5"/>
                </a:lnTo>
                <a:lnTo>
                  <a:pt x="6" y="5"/>
                </a:lnTo>
                <a:lnTo>
                  <a:pt x="8" y="5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lnTo>
                  <a:pt x="11" y="8"/>
                </a:lnTo>
                <a:lnTo>
                  <a:pt x="11" y="10"/>
                </a:lnTo>
                <a:lnTo>
                  <a:pt x="11" y="8"/>
                </a:lnTo>
                <a:lnTo>
                  <a:pt x="11" y="10"/>
                </a:lnTo>
                <a:lnTo>
                  <a:pt x="11" y="11"/>
                </a:lnTo>
                <a:lnTo>
                  <a:pt x="10" y="11"/>
                </a:lnTo>
                <a:lnTo>
                  <a:pt x="10" y="10"/>
                </a:lnTo>
                <a:lnTo>
                  <a:pt x="8" y="10"/>
                </a:lnTo>
                <a:lnTo>
                  <a:pt x="10" y="10"/>
                </a:lnTo>
                <a:lnTo>
                  <a:pt x="8" y="10"/>
                </a:lnTo>
                <a:lnTo>
                  <a:pt x="8" y="11"/>
                </a:lnTo>
                <a:lnTo>
                  <a:pt x="8" y="13"/>
                </a:lnTo>
                <a:lnTo>
                  <a:pt x="6" y="13"/>
                </a:lnTo>
                <a:lnTo>
                  <a:pt x="5" y="13"/>
                </a:lnTo>
                <a:lnTo>
                  <a:pt x="5" y="11"/>
                </a:lnTo>
                <a:lnTo>
                  <a:pt x="3" y="11"/>
                </a:lnTo>
                <a:lnTo>
                  <a:pt x="1" y="11"/>
                </a:lnTo>
                <a:lnTo>
                  <a:pt x="1" y="10"/>
                </a:lnTo>
                <a:lnTo>
                  <a:pt x="1" y="11"/>
                </a:lnTo>
                <a:lnTo>
                  <a:pt x="1" y="10"/>
                </a:lnTo>
                <a:lnTo>
                  <a:pt x="0" y="10"/>
                </a:lnTo>
                <a:lnTo>
                  <a:pt x="1" y="10"/>
                </a:lnTo>
                <a:lnTo>
                  <a:pt x="1" y="8"/>
                </a:lnTo>
                <a:lnTo>
                  <a:pt x="1" y="10"/>
                </a:lnTo>
                <a:lnTo>
                  <a:pt x="3" y="10"/>
                </a:lnTo>
                <a:lnTo>
                  <a:pt x="3" y="8"/>
                </a:lnTo>
                <a:lnTo>
                  <a:pt x="1" y="8"/>
                </a:lnTo>
                <a:lnTo>
                  <a:pt x="3" y="8"/>
                </a:lnTo>
                <a:lnTo>
                  <a:pt x="3" y="10"/>
                </a:lnTo>
                <a:lnTo>
                  <a:pt x="3" y="8"/>
                </a:lnTo>
                <a:lnTo>
                  <a:pt x="3" y="10"/>
                </a:lnTo>
                <a:lnTo>
                  <a:pt x="3" y="8"/>
                </a:lnTo>
                <a:lnTo>
                  <a:pt x="1" y="8"/>
                </a:lnTo>
                <a:lnTo>
                  <a:pt x="1" y="6"/>
                </a:lnTo>
                <a:lnTo>
                  <a:pt x="3" y="6"/>
                </a:lnTo>
                <a:lnTo>
                  <a:pt x="5" y="6"/>
                </a:lnTo>
                <a:lnTo>
                  <a:pt x="5" y="5"/>
                </a:lnTo>
                <a:lnTo>
                  <a:pt x="3" y="5"/>
                </a:lnTo>
                <a:lnTo>
                  <a:pt x="3" y="3"/>
                </a:lnTo>
                <a:lnTo>
                  <a:pt x="3" y="5"/>
                </a:lnTo>
                <a:close/>
                <a:moveTo>
                  <a:pt x="26" y="3"/>
                </a:moveTo>
                <a:lnTo>
                  <a:pt x="26" y="5"/>
                </a:lnTo>
                <a:lnTo>
                  <a:pt x="26" y="6"/>
                </a:lnTo>
                <a:lnTo>
                  <a:pt x="26" y="8"/>
                </a:lnTo>
                <a:lnTo>
                  <a:pt x="25" y="8"/>
                </a:lnTo>
                <a:lnTo>
                  <a:pt x="25" y="10"/>
                </a:lnTo>
                <a:lnTo>
                  <a:pt x="23" y="10"/>
                </a:lnTo>
                <a:lnTo>
                  <a:pt x="23" y="11"/>
                </a:lnTo>
                <a:lnTo>
                  <a:pt x="25" y="11"/>
                </a:lnTo>
                <a:lnTo>
                  <a:pt x="25" y="13"/>
                </a:lnTo>
                <a:lnTo>
                  <a:pt x="25" y="11"/>
                </a:lnTo>
                <a:lnTo>
                  <a:pt x="26" y="11"/>
                </a:lnTo>
                <a:lnTo>
                  <a:pt x="26" y="13"/>
                </a:lnTo>
                <a:lnTo>
                  <a:pt x="26" y="15"/>
                </a:lnTo>
                <a:lnTo>
                  <a:pt x="25" y="15"/>
                </a:lnTo>
                <a:lnTo>
                  <a:pt x="23" y="15"/>
                </a:lnTo>
                <a:lnTo>
                  <a:pt x="25" y="15"/>
                </a:lnTo>
                <a:lnTo>
                  <a:pt x="23" y="15"/>
                </a:lnTo>
                <a:lnTo>
                  <a:pt x="21" y="15"/>
                </a:lnTo>
                <a:lnTo>
                  <a:pt x="23" y="15"/>
                </a:lnTo>
                <a:lnTo>
                  <a:pt x="23" y="16"/>
                </a:lnTo>
                <a:lnTo>
                  <a:pt x="21" y="16"/>
                </a:lnTo>
                <a:lnTo>
                  <a:pt x="21" y="15"/>
                </a:lnTo>
                <a:lnTo>
                  <a:pt x="20" y="15"/>
                </a:lnTo>
                <a:lnTo>
                  <a:pt x="20" y="16"/>
                </a:lnTo>
                <a:lnTo>
                  <a:pt x="18" y="16"/>
                </a:lnTo>
                <a:lnTo>
                  <a:pt x="18" y="15"/>
                </a:lnTo>
                <a:lnTo>
                  <a:pt x="16" y="16"/>
                </a:lnTo>
                <a:lnTo>
                  <a:pt x="15" y="16"/>
                </a:lnTo>
                <a:lnTo>
                  <a:pt x="13" y="16"/>
                </a:lnTo>
                <a:lnTo>
                  <a:pt x="11" y="15"/>
                </a:lnTo>
                <a:lnTo>
                  <a:pt x="10" y="15"/>
                </a:lnTo>
                <a:lnTo>
                  <a:pt x="10" y="13"/>
                </a:lnTo>
                <a:lnTo>
                  <a:pt x="10" y="15"/>
                </a:lnTo>
                <a:lnTo>
                  <a:pt x="8" y="15"/>
                </a:lnTo>
                <a:lnTo>
                  <a:pt x="8" y="13"/>
                </a:lnTo>
                <a:lnTo>
                  <a:pt x="10" y="13"/>
                </a:lnTo>
                <a:lnTo>
                  <a:pt x="8" y="13"/>
                </a:lnTo>
                <a:lnTo>
                  <a:pt x="10" y="13"/>
                </a:lnTo>
                <a:lnTo>
                  <a:pt x="10" y="11"/>
                </a:lnTo>
                <a:lnTo>
                  <a:pt x="11" y="11"/>
                </a:lnTo>
                <a:lnTo>
                  <a:pt x="13" y="11"/>
                </a:lnTo>
                <a:lnTo>
                  <a:pt x="13" y="13"/>
                </a:lnTo>
                <a:lnTo>
                  <a:pt x="13" y="11"/>
                </a:lnTo>
                <a:lnTo>
                  <a:pt x="13" y="10"/>
                </a:lnTo>
                <a:lnTo>
                  <a:pt x="11" y="10"/>
                </a:lnTo>
                <a:lnTo>
                  <a:pt x="11" y="8"/>
                </a:lnTo>
                <a:lnTo>
                  <a:pt x="13" y="8"/>
                </a:lnTo>
                <a:lnTo>
                  <a:pt x="11" y="8"/>
                </a:lnTo>
                <a:lnTo>
                  <a:pt x="11" y="6"/>
                </a:lnTo>
                <a:lnTo>
                  <a:pt x="10" y="6"/>
                </a:lnTo>
                <a:lnTo>
                  <a:pt x="11" y="6"/>
                </a:lnTo>
                <a:lnTo>
                  <a:pt x="10" y="6"/>
                </a:lnTo>
                <a:lnTo>
                  <a:pt x="8" y="6"/>
                </a:lnTo>
                <a:lnTo>
                  <a:pt x="10" y="6"/>
                </a:lnTo>
                <a:lnTo>
                  <a:pt x="10" y="5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6" y="5"/>
                </a:lnTo>
                <a:lnTo>
                  <a:pt x="18" y="5"/>
                </a:lnTo>
                <a:lnTo>
                  <a:pt x="20" y="5"/>
                </a:lnTo>
                <a:lnTo>
                  <a:pt x="20" y="6"/>
                </a:lnTo>
                <a:lnTo>
                  <a:pt x="20" y="8"/>
                </a:lnTo>
                <a:lnTo>
                  <a:pt x="21" y="8"/>
                </a:lnTo>
                <a:lnTo>
                  <a:pt x="21" y="6"/>
                </a:lnTo>
                <a:lnTo>
                  <a:pt x="21" y="5"/>
                </a:lnTo>
                <a:lnTo>
                  <a:pt x="21" y="3"/>
                </a:lnTo>
                <a:lnTo>
                  <a:pt x="21" y="1"/>
                </a:lnTo>
                <a:lnTo>
                  <a:pt x="21" y="0"/>
                </a:lnTo>
                <a:lnTo>
                  <a:pt x="23" y="0"/>
                </a:lnTo>
                <a:lnTo>
                  <a:pt x="23" y="1"/>
                </a:lnTo>
                <a:lnTo>
                  <a:pt x="25" y="1"/>
                </a:lnTo>
                <a:lnTo>
                  <a:pt x="25" y="3"/>
                </a:lnTo>
                <a:lnTo>
                  <a:pt x="26" y="3"/>
                </a:lnTo>
                <a:close/>
              </a:path>
            </a:pathLst>
          </a:custGeom>
          <a:solidFill>
            <a:srgbClr val="60996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9"/>
          <p:cNvSpPr>
            <a:spLocks noEditPoints="1"/>
          </p:cNvSpPr>
          <p:nvPr/>
        </p:nvSpPr>
        <p:spPr bwMode="auto">
          <a:xfrm>
            <a:off x="5343526" y="6086476"/>
            <a:ext cx="95250" cy="98425"/>
          </a:xfrm>
          <a:custGeom>
            <a:avLst/>
            <a:gdLst/>
            <a:ahLst/>
            <a:cxnLst>
              <a:cxn ang="0">
                <a:pos x="40" y="10"/>
              </a:cxn>
              <a:cxn ang="0">
                <a:pos x="40" y="12"/>
              </a:cxn>
              <a:cxn ang="0">
                <a:pos x="40" y="10"/>
              </a:cxn>
              <a:cxn ang="0">
                <a:pos x="28" y="2"/>
              </a:cxn>
              <a:cxn ang="0">
                <a:pos x="33" y="7"/>
              </a:cxn>
              <a:cxn ang="0">
                <a:pos x="33" y="5"/>
              </a:cxn>
              <a:cxn ang="0">
                <a:pos x="35" y="9"/>
              </a:cxn>
              <a:cxn ang="0">
                <a:pos x="38" y="10"/>
              </a:cxn>
              <a:cxn ang="0">
                <a:pos x="38" y="12"/>
              </a:cxn>
              <a:cxn ang="0">
                <a:pos x="40" y="15"/>
              </a:cxn>
              <a:cxn ang="0">
                <a:pos x="40" y="17"/>
              </a:cxn>
              <a:cxn ang="0">
                <a:pos x="43" y="15"/>
              </a:cxn>
              <a:cxn ang="0">
                <a:pos x="45" y="19"/>
              </a:cxn>
              <a:cxn ang="0">
                <a:pos x="47" y="22"/>
              </a:cxn>
              <a:cxn ang="0">
                <a:pos x="53" y="26"/>
              </a:cxn>
              <a:cxn ang="0">
                <a:pos x="55" y="32"/>
              </a:cxn>
              <a:cxn ang="0">
                <a:pos x="52" y="34"/>
              </a:cxn>
              <a:cxn ang="0">
                <a:pos x="52" y="41"/>
              </a:cxn>
              <a:cxn ang="0">
                <a:pos x="53" y="37"/>
              </a:cxn>
              <a:cxn ang="0">
                <a:pos x="60" y="39"/>
              </a:cxn>
              <a:cxn ang="0">
                <a:pos x="60" y="44"/>
              </a:cxn>
              <a:cxn ang="0">
                <a:pos x="57" y="49"/>
              </a:cxn>
              <a:cxn ang="0">
                <a:pos x="58" y="56"/>
              </a:cxn>
              <a:cxn ang="0">
                <a:pos x="55" y="51"/>
              </a:cxn>
              <a:cxn ang="0">
                <a:pos x="53" y="51"/>
              </a:cxn>
              <a:cxn ang="0">
                <a:pos x="47" y="49"/>
              </a:cxn>
              <a:cxn ang="0">
                <a:pos x="47" y="51"/>
              </a:cxn>
              <a:cxn ang="0">
                <a:pos x="47" y="52"/>
              </a:cxn>
              <a:cxn ang="0">
                <a:pos x="45" y="52"/>
              </a:cxn>
              <a:cxn ang="0">
                <a:pos x="48" y="56"/>
              </a:cxn>
              <a:cxn ang="0">
                <a:pos x="57" y="57"/>
              </a:cxn>
              <a:cxn ang="0">
                <a:pos x="58" y="61"/>
              </a:cxn>
              <a:cxn ang="0">
                <a:pos x="50" y="61"/>
              </a:cxn>
              <a:cxn ang="0">
                <a:pos x="45" y="61"/>
              </a:cxn>
              <a:cxn ang="0">
                <a:pos x="43" y="61"/>
              </a:cxn>
              <a:cxn ang="0">
                <a:pos x="35" y="62"/>
              </a:cxn>
              <a:cxn ang="0">
                <a:pos x="17" y="61"/>
              </a:cxn>
              <a:cxn ang="0">
                <a:pos x="7" y="61"/>
              </a:cxn>
              <a:cxn ang="0">
                <a:pos x="0" y="59"/>
              </a:cxn>
              <a:cxn ang="0">
                <a:pos x="0" y="47"/>
              </a:cxn>
              <a:cxn ang="0">
                <a:pos x="5" y="47"/>
              </a:cxn>
              <a:cxn ang="0">
                <a:pos x="7" y="51"/>
              </a:cxn>
              <a:cxn ang="0">
                <a:pos x="10" y="44"/>
              </a:cxn>
              <a:cxn ang="0">
                <a:pos x="12" y="27"/>
              </a:cxn>
              <a:cxn ang="0">
                <a:pos x="7" y="22"/>
              </a:cxn>
              <a:cxn ang="0">
                <a:pos x="12" y="19"/>
              </a:cxn>
              <a:cxn ang="0">
                <a:pos x="12" y="9"/>
              </a:cxn>
              <a:cxn ang="0">
                <a:pos x="15" y="12"/>
              </a:cxn>
              <a:cxn ang="0">
                <a:pos x="18" y="10"/>
              </a:cxn>
              <a:cxn ang="0">
                <a:pos x="20" y="5"/>
              </a:cxn>
              <a:cxn ang="0">
                <a:pos x="27" y="2"/>
              </a:cxn>
            </a:cxnLst>
            <a:rect l="0" t="0" r="r" b="b"/>
            <a:pathLst>
              <a:path w="60" h="62">
                <a:moveTo>
                  <a:pt x="45" y="15"/>
                </a:moveTo>
                <a:lnTo>
                  <a:pt x="47" y="15"/>
                </a:lnTo>
                <a:lnTo>
                  <a:pt x="47" y="17"/>
                </a:lnTo>
                <a:lnTo>
                  <a:pt x="45" y="15"/>
                </a:lnTo>
                <a:close/>
                <a:moveTo>
                  <a:pt x="40" y="10"/>
                </a:moveTo>
                <a:lnTo>
                  <a:pt x="42" y="10"/>
                </a:lnTo>
                <a:lnTo>
                  <a:pt x="42" y="12"/>
                </a:lnTo>
                <a:lnTo>
                  <a:pt x="40" y="12"/>
                </a:lnTo>
                <a:lnTo>
                  <a:pt x="40" y="10"/>
                </a:lnTo>
                <a:lnTo>
                  <a:pt x="40" y="12"/>
                </a:lnTo>
                <a:lnTo>
                  <a:pt x="42" y="12"/>
                </a:lnTo>
                <a:lnTo>
                  <a:pt x="40" y="12"/>
                </a:lnTo>
                <a:lnTo>
                  <a:pt x="40" y="10"/>
                </a:lnTo>
                <a:lnTo>
                  <a:pt x="38" y="10"/>
                </a:lnTo>
                <a:lnTo>
                  <a:pt x="40" y="10"/>
                </a:lnTo>
                <a:lnTo>
                  <a:pt x="38" y="9"/>
                </a:lnTo>
                <a:lnTo>
                  <a:pt x="40" y="9"/>
                </a:lnTo>
                <a:lnTo>
                  <a:pt x="40" y="10"/>
                </a:lnTo>
                <a:close/>
                <a:moveTo>
                  <a:pt x="28" y="0"/>
                </a:moveTo>
                <a:lnTo>
                  <a:pt x="28" y="2"/>
                </a:lnTo>
                <a:lnTo>
                  <a:pt x="30" y="2"/>
                </a:lnTo>
                <a:lnTo>
                  <a:pt x="30" y="4"/>
                </a:lnTo>
                <a:lnTo>
                  <a:pt x="32" y="4"/>
                </a:lnTo>
                <a:lnTo>
                  <a:pt x="32" y="5"/>
                </a:lnTo>
                <a:lnTo>
                  <a:pt x="33" y="7"/>
                </a:lnTo>
                <a:lnTo>
                  <a:pt x="33" y="5"/>
                </a:lnTo>
                <a:lnTo>
                  <a:pt x="33" y="4"/>
                </a:lnTo>
                <a:lnTo>
                  <a:pt x="33" y="5"/>
                </a:lnTo>
                <a:lnTo>
                  <a:pt x="33" y="4"/>
                </a:lnTo>
                <a:lnTo>
                  <a:pt x="33" y="5"/>
                </a:lnTo>
                <a:lnTo>
                  <a:pt x="33" y="7"/>
                </a:lnTo>
                <a:lnTo>
                  <a:pt x="35" y="7"/>
                </a:lnTo>
                <a:lnTo>
                  <a:pt x="35" y="9"/>
                </a:lnTo>
                <a:lnTo>
                  <a:pt x="35" y="7"/>
                </a:lnTo>
                <a:lnTo>
                  <a:pt x="35" y="9"/>
                </a:lnTo>
                <a:lnTo>
                  <a:pt x="35" y="10"/>
                </a:lnTo>
                <a:lnTo>
                  <a:pt x="37" y="10"/>
                </a:lnTo>
                <a:lnTo>
                  <a:pt x="35" y="10"/>
                </a:lnTo>
                <a:lnTo>
                  <a:pt x="37" y="10"/>
                </a:lnTo>
                <a:lnTo>
                  <a:pt x="38" y="10"/>
                </a:lnTo>
                <a:lnTo>
                  <a:pt x="38" y="12"/>
                </a:lnTo>
                <a:lnTo>
                  <a:pt x="38" y="10"/>
                </a:lnTo>
                <a:lnTo>
                  <a:pt x="38" y="12"/>
                </a:lnTo>
                <a:lnTo>
                  <a:pt x="38" y="10"/>
                </a:lnTo>
                <a:lnTo>
                  <a:pt x="38" y="12"/>
                </a:lnTo>
                <a:lnTo>
                  <a:pt x="40" y="12"/>
                </a:lnTo>
                <a:lnTo>
                  <a:pt x="38" y="12"/>
                </a:lnTo>
                <a:lnTo>
                  <a:pt x="38" y="14"/>
                </a:lnTo>
                <a:lnTo>
                  <a:pt x="40" y="14"/>
                </a:lnTo>
                <a:lnTo>
                  <a:pt x="40" y="15"/>
                </a:lnTo>
                <a:lnTo>
                  <a:pt x="42" y="15"/>
                </a:lnTo>
                <a:lnTo>
                  <a:pt x="40" y="15"/>
                </a:lnTo>
                <a:lnTo>
                  <a:pt x="40" y="17"/>
                </a:lnTo>
                <a:lnTo>
                  <a:pt x="40" y="15"/>
                </a:lnTo>
                <a:lnTo>
                  <a:pt x="40" y="17"/>
                </a:lnTo>
                <a:lnTo>
                  <a:pt x="42" y="17"/>
                </a:lnTo>
                <a:lnTo>
                  <a:pt x="40" y="17"/>
                </a:lnTo>
                <a:lnTo>
                  <a:pt x="42" y="17"/>
                </a:lnTo>
                <a:lnTo>
                  <a:pt x="43" y="17"/>
                </a:lnTo>
                <a:lnTo>
                  <a:pt x="43" y="15"/>
                </a:lnTo>
                <a:lnTo>
                  <a:pt x="45" y="15"/>
                </a:lnTo>
                <a:lnTo>
                  <a:pt x="43" y="15"/>
                </a:lnTo>
                <a:lnTo>
                  <a:pt x="45" y="15"/>
                </a:lnTo>
                <a:lnTo>
                  <a:pt x="45" y="17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7" y="22"/>
                </a:lnTo>
                <a:lnTo>
                  <a:pt x="47" y="20"/>
                </a:lnTo>
                <a:lnTo>
                  <a:pt x="47" y="22"/>
                </a:lnTo>
                <a:lnTo>
                  <a:pt x="48" y="22"/>
                </a:lnTo>
                <a:lnTo>
                  <a:pt x="50" y="22"/>
                </a:lnTo>
                <a:lnTo>
                  <a:pt x="50" y="24"/>
                </a:lnTo>
                <a:lnTo>
                  <a:pt x="52" y="26"/>
                </a:lnTo>
                <a:lnTo>
                  <a:pt x="53" y="26"/>
                </a:lnTo>
                <a:lnTo>
                  <a:pt x="53" y="27"/>
                </a:lnTo>
                <a:lnTo>
                  <a:pt x="55" y="27"/>
                </a:lnTo>
                <a:lnTo>
                  <a:pt x="55" y="29"/>
                </a:lnTo>
                <a:lnTo>
                  <a:pt x="55" y="31"/>
                </a:lnTo>
                <a:lnTo>
                  <a:pt x="55" y="32"/>
                </a:lnTo>
                <a:lnTo>
                  <a:pt x="55" y="34"/>
                </a:lnTo>
                <a:lnTo>
                  <a:pt x="53" y="34"/>
                </a:lnTo>
                <a:lnTo>
                  <a:pt x="53" y="32"/>
                </a:lnTo>
                <a:lnTo>
                  <a:pt x="53" y="34"/>
                </a:lnTo>
                <a:lnTo>
                  <a:pt x="52" y="34"/>
                </a:lnTo>
                <a:lnTo>
                  <a:pt x="50" y="36"/>
                </a:lnTo>
                <a:lnTo>
                  <a:pt x="52" y="36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2" y="42"/>
                </a:lnTo>
                <a:lnTo>
                  <a:pt x="53" y="42"/>
                </a:lnTo>
                <a:lnTo>
                  <a:pt x="53" y="41"/>
                </a:lnTo>
                <a:lnTo>
                  <a:pt x="53" y="39"/>
                </a:lnTo>
                <a:lnTo>
                  <a:pt x="53" y="37"/>
                </a:lnTo>
                <a:lnTo>
                  <a:pt x="55" y="37"/>
                </a:lnTo>
                <a:lnTo>
                  <a:pt x="57" y="37"/>
                </a:lnTo>
                <a:lnTo>
                  <a:pt x="57" y="39"/>
                </a:lnTo>
                <a:lnTo>
                  <a:pt x="58" y="39"/>
                </a:lnTo>
                <a:lnTo>
                  <a:pt x="60" y="39"/>
                </a:lnTo>
                <a:lnTo>
                  <a:pt x="60" y="41"/>
                </a:lnTo>
                <a:lnTo>
                  <a:pt x="58" y="41"/>
                </a:lnTo>
                <a:lnTo>
                  <a:pt x="58" y="42"/>
                </a:lnTo>
                <a:lnTo>
                  <a:pt x="60" y="42"/>
                </a:lnTo>
                <a:lnTo>
                  <a:pt x="60" y="44"/>
                </a:lnTo>
                <a:lnTo>
                  <a:pt x="58" y="44"/>
                </a:lnTo>
                <a:lnTo>
                  <a:pt x="58" y="46"/>
                </a:lnTo>
                <a:lnTo>
                  <a:pt x="58" y="47"/>
                </a:lnTo>
                <a:lnTo>
                  <a:pt x="57" y="47"/>
                </a:lnTo>
                <a:lnTo>
                  <a:pt x="57" y="49"/>
                </a:lnTo>
                <a:lnTo>
                  <a:pt x="57" y="51"/>
                </a:lnTo>
                <a:lnTo>
                  <a:pt x="57" y="52"/>
                </a:lnTo>
                <a:lnTo>
                  <a:pt x="58" y="52"/>
                </a:lnTo>
                <a:lnTo>
                  <a:pt x="58" y="54"/>
                </a:lnTo>
                <a:lnTo>
                  <a:pt x="58" y="56"/>
                </a:lnTo>
                <a:lnTo>
                  <a:pt x="58" y="54"/>
                </a:lnTo>
                <a:lnTo>
                  <a:pt x="57" y="54"/>
                </a:lnTo>
                <a:lnTo>
                  <a:pt x="57" y="52"/>
                </a:lnTo>
                <a:lnTo>
                  <a:pt x="55" y="52"/>
                </a:lnTo>
                <a:lnTo>
                  <a:pt x="55" y="51"/>
                </a:lnTo>
                <a:lnTo>
                  <a:pt x="53" y="51"/>
                </a:lnTo>
                <a:lnTo>
                  <a:pt x="53" y="49"/>
                </a:lnTo>
                <a:lnTo>
                  <a:pt x="53" y="47"/>
                </a:lnTo>
                <a:lnTo>
                  <a:pt x="53" y="49"/>
                </a:lnTo>
                <a:lnTo>
                  <a:pt x="53" y="51"/>
                </a:lnTo>
                <a:lnTo>
                  <a:pt x="52" y="51"/>
                </a:lnTo>
                <a:lnTo>
                  <a:pt x="50" y="51"/>
                </a:lnTo>
                <a:lnTo>
                  <a:pt x="50" y="49"/>
                </a:lnTo>
                <a:lnTo>
                  <a:pt x="48" y="49"/>
                </a:lnTo>
                <a:lnTo>
                  <a:pt x="47" y="49"/>
                </a:lnTo>
                <a:lnTo>
                  <a:pt x="47" y="51"/>
                </a:lnTo>
                <a:lnTo>
                  <a:pt x="45" y="51"/>
                </a:lnTo>
                <a:lnTo>
                  <a:pt x="47" y="51"/>
                </a:lnTo>
                <a:lnTo>
                  <a:pt x="45" y="51"/>
                </a:lnTo>
                <a:lnTo>
                  <a:pt x="47" y="51"/>
                </a:lnTo>
                <a:lnTo>
                  <a:pt x="45" y="51"/>
                </a:lnTo>
                <a:lnTo>
                  <a:pt x="47" y="51"/>
                </a:lnTo>
                <a:lnTo>
                  <a:pt x="45" y="51"/>
                </a:lnTo>
                <a:lnTo>
                  <a:pt x="45" y="52"/>
                </a:lnTo>
                <a:lnTo>
                  <a:pt x="47" y="52"/>
                </a:lnTo>
                <a:lnTo>
                  <a:pt x="48" y="52"/>
                </a:lnTo>
                <a:lnTo>
                  <a:pt x="48" y="54"/>
                </a:lnTo>
                <a:lnTo>
                  <a:pt x="48" y="52"/>
                </a:lnTo>
                <a:lnTo>
                  <a:pt x="47" y="52"/>
                </a:lnTo>
                <a:lnTo>
                  <a:pt x="45" y="52"/>
                </a:lnTo>
                <a:lnTo>
                  <a:pt x="45" y="54"/>
                </a:lnTo>
                <a:lnTo>
                  <a:pt x="47" y="54"/>
                </a:lnTo>
                <a:lnTo>
                  <a:pt x="47" y="56"/>
                </a:lnTo>
                <a:lnTo>
                  <a:pt x="48" y="54"/>
                </a:lnTo>
                <a:lnTo>
                  <a:pt x="48" y="56"/>
                </a:lnTo>
                <a:lnTo>
                  <a:pt x="50" y="56"/>
                </a:lnTo>
                <a:lnTo>
                  <a:pt x="52" y="56"/>
                </a:lnTo>
                <a:lnTo>
                  <a:pt x="53" y="57"/>
                </a:lnTo>
                <a:lnTo>
                  <a:pt x="55" y="57"/>
                </a:lnTo>
                <a:lnTo>
                  <a:pt x="57" y="57"/>
                </a:lnTo>
                <a:lnTo>
                  <a:pt x="57" y="59"/>
                </a:lnTo>
                <a:lnTo>
                  <a:pt x="58" y="59"/>
                </a:lnTo>
                <a:lnTo>
                  <a:pt x="58" y="61"/>
                </a:lnTo>
                <a:lnTo>
                  <a:pt x="60" y="61"/>
                </a:lnTo>
                <a:lnTo>
                  <a:pt x="58" y="61"/>
                </a:lnTo>
                <a:lnTo>
                  <a:pt x="57" y="61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0" y="61"/>
                </a:lnTo>
                <a:lnTo>
                  <a:pt x="50" y="62"/>
                </a:lnTo>
                <a:lnTo>
                  <a:pt x="48" y="62"/>
                </a:lnTo>
                <a:lnTo>
                  <a:pt x="48" y="61"/>
                </a:lnTo>
                <a:lnTo>
                  <a:pt x="47" y="61"/>
                </a:lnTo>
                <a:lnTo>
                  <a:pt x="45" y="61"/>
                </a:lnTo>
                <a:lnTo>
                  <a:pt x="47" y="61"/>
                </a:lnTo>
                <a:lnTo>
                  <a:pt x="45" y="61"/>
                </a:lnTo>
                <a:lnTo>
                  <a:pt x="45" y="62"/>
                </a:lnTo>
                <a:lnTo>
                  <a:pt x="43" y="62"/>
                </a:lnTo>
                <a:lnTo>
                  <a:pt x="43" y="61"/>
                </a:lnTo>
                <a:lnTo>
                  <a:pt x="42" y="61"/>
                </a:lnTo>
                <a:lnTo>
                  <a:pt x="40" y="61"/>
                </a:lnTo>
                <a:lnTo>
                  <a:pt x="38" y="62"/>
                </a:lnTo>
                <a:lnTo>
                  <a:pt x="37" y="62"/>
                </a:lnTo>
                <a:lnTo>
                  <a:pt x="35" y="62"/>
                </a:lnTo>
                <a:lnTo>
                  <a:pt x="30" y="61"/>
                </a:lnTo>
                <a:lnTo>
                  <a:pt x="28" y="61"/>
                </a:lnTo>
                <a:lnTo>
                  <a:pt x="22" y="61"/>
                </a:lnTo>
                <a:lnTo>
                  <a:pt x="18" y="61"/>
                </a:lnTo>
                <a:lnTo>
                  <a:pt x="17" y="61"/>
                </a:lnTo>
                <a:lnTo>
                  <a:pt x="15" y="61"/>
                </a:lnTo>
                <a:lnTo>
                  <a:pt x="13" y="61"/>
                </a:lnTo>
                <a:lnTo>
                  <a:pt x="10" y="61"/>
                </a:lnTo>
                <a:lnTo>
                  <a:pt x="8" y="61"/>
                </a:lnTo>
                <a:lnTo>
                  <a:pt x="7" y="61"/>
                </a:lnTo>
                <a:lnTo>
                  <a:pt x="5" y="61"/>
                </a:lnTo>
                <a:lnTo>
                  <a:pt x="3" y="61"/>
                </a:lnTo>
                <a:lnTo>
                  <a:pt x="2" y="61"/>
                </a:lnTo>
                <a:lnTo>
                  <a:pt x="0" y="61"/>
                </a:lnTo>
                <a:lnTo>
                  <a:pt x="0" y="59"/>
                </a:lnTo>
                <a:lnTo>
                  <a:pt x="0" y="57"/>
                </a:lnTo>
                <a:lnTo>
                  <a:pt x="0" y="54"/>
                </a:lnTo>
                <a:lnTo>
                  <a:pt x="0" y="52"/>
                </a:lnTo>
                <a:lnTo>
                  <a:pt x="0" y="49"/>
                </a:lnTo>
                <a:lnTo>
                  <a:pt x="0" y="47"/>
                </a:lnTo>
                <a:lnTo>
                  <a:pt x="0" y="49"/>
                </a:lnTo>
                <a:lnTo>
                  <a:pt x="2" y="49"/>
                </a:lnTo>
                <a:lnTo>
                  <a:pt x="3" y="49"/>
                </a:lnTo>
                <a:lnTo>
                  <a:pt x="3" y="47"/>
                </a:lnTo>
                <a:lnTo>
                  <a:pt x="5" y="47"/>
                </a:lnTo>
                <a:lnTo>
                  <a:pt x="5" y="49"/>
                </a:lnTo>
                <a:lnTo>
                  <a:pt x="5" y="51"/>
                </a:lnTo>
                <a:lnTo>
                  <a:pt x="7" y="51"/>
                </a:lnTo>
                <a:lnTo>
                  <a:pt x="7" y="49"/>
                </a:lnTo>
                <a:lnTo>
                  <a:pt x="7" y="51"/>
                </a:lnTo>
                <a:lnTo>
                  <a:pt x="8" y="51"/>
                </a:lnTo>
                <a:lnTo>
                  <a:pt x="10" y="51"/>
                </a:lnTo>
                <a:lnTo>
                  <a:pt x="10" y="47"/>
                </a:lnTo>
                <a:lnTo>
                  <a:pt x="10" y="46"/>
                </a:lnTo>
                <a:lnTo>
                  <a:pt x="10" y="44"/>
                </a:lnTo>
                <a:lnTo>
                  <a:pt x="12" y="44"/>
                </a:lnTo>
                <a:lnTo>
                  <a:pt x="12" y="42"/>
                </a:lnTo>
                <a:lnTo>
                  <a:pt x="12" y="41"/>
                </a:lnTo>
                <a:lnTo>
                  <a:pt x="12" y="36"/>
                </a:lnTo>
                <a:lnTo>
                  <a:pt x="12" y="27"/>
                </a:lnTo>
                <a:lnTo>
                  <a:pt x="12" y="26"/>
                </a:lnTo>
                <a:lnTo>
                  <a:pt x="8" y="26"/>
                </a:lnTo>
                <a:lnTo>
                  <a:pt x="8" y="24"/>
                </a:lnTo>
                <a:lnTo>
                  <a:pt x="7" y="24"/>
                </a:lnTo>
                <a:lnTo>
                  <a:pt x="7" y="22"/>
                </a:lnTo>
                <a:lnTo>
                  <a:pt x="8" y="20"/>
                </a:lnTo>
                <a:lnTo>
                  <a:pt x="8" y="19"/>
                </a:lnTo>
                <a:lnTo>
                  <a:pt x="10" y="19"/>
                </a:lnTo>
                <a:lnTo>
                  <a:pt x="10" y="17"/>
                </a:lnTo>
                <a:lnTo>
                  <a:pt x="12" y="19"/>
                </a:lnTo>
                <a:lnTo>
                  <a:pt x="12" y="17"/>
                </a:lnTo>
                <a:lnTo>
                  <a:pt x="12" y="15"/>
                </a:lnTo>
                <a:lnTo>
                  <a:pt x="12" y="14"/>
                </a:lnTo>
                <a:lnTo>
                  <a:pt x="12" y="12"/>
                </a:lnTo>
                <a:lnTo>
                  <a:pt x="12" y="9"/>
                </a:lnTo>
                <a:lnTo>
                  <a:pt x="13" y="9"/>
                </a:lnTo>
                <a:lnTo>
                  <a:pt x="17" y="9"/>
                </a:lnTo>
                <a:lnTo>
                  <a:pt x="17" y="10"/>
                </a:lnTo>
                <a:lnTo>
                  <a:pt x="17" y="12"/>
                </a:lnTo>
                <a:lnTo>
                  <a:pt x="15" y="12"/>
                </a:lnTo>
                <a:lnTo>
                  <a:pt x="17" y="12"/>
                </a:lnTo>
                <a:lnTo>
                  <a:pt x="17" y="14"/>
                </a:lnTo>
                <a:lnTo>
                  <a:pt x="18" y="14"/>
                </a:lnTo>
                <a:lnTo>
                  <a:pt x="18" y="12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20" y="9"/>
                </a:lnTo>
                <a:lnTo>
                  <a:pt x="20" y="7"/>
                </a:lnTo>
                <a:lnTo>
                  <a:pt x="20" y="5"/>
                </a:lnTo>
                <a:lnTo>
                  <a:pt x="20" y="2"/>
                </a:lnTo>
                <a:lnTo>
                  <a:pt x="22" y="2"/>
                </a:lnTo>
                <a:lnTo>
                  <a:pt x="23" y="0"/>
                </a:lnTo>
                <a:lnTo>
                  <a:pt x="25" y="2"/>
                </a:lnTo>
                <a:lnTo>
                  <a:pt x="27" y="2"/>
                </a:lnTo>
                <a:lnTo>
                  <a:pt x="28" y="2"/>
                </a:lnTo>
                <a:lnTo>
                  <a:pt x="28" y="0"/>
                </a:lnTo>
                <a:close/>
              </a:path>
            </a:pathLst>
          </a:custGeom>
          <a:solidFill>
            <a:srgbClr val="7495E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0"/>
          <p:cNvSpPr>
            <a:spLocks noEditPoints="1"/>
          </p:cNvSpPr>
          <p:nvPr/>
        </p:nvSpPr>
        <p:spPr bwMode="auto">
          <a:xfrm>
            <a:off x="5194301" y="5827713"/>
            <a:ext cx="69850" cy="44450"/>
          </a:xfrm>
          <a:custGeom>
            <a:avLst/>
            <a:gdLst/>
            <a:ahLst/>
            <a:cxnLst>
              <a:cxn ang="0">
                <a:pos x="37" y="28"/>
              </a:cxn>
              <a:cxn ang="0">
                <a:pos x="19" y="20"/>
              </a:cxn>
              <a:cxn ang="0">
                <a:pos x="19" y="22"/>
              </a:cxn>
              <a:cxn ang="0">
                <a:pos x="42" y="12"/>
              </a:cxn>
              <a:cxn ang="0">
                <a:pos x="40" y="12"/>
              </a:cxn>
              <a:cxn ang="0">
                <a:pos x="39" y="12"/>
              </a:cxn>
              <a:cxn ang="0">
                <a:pos x="39" y="13"/>
              </a:cxn>
              <a:cxn ang="0">
                <a:pos x="7" y="8"/>
              </a:cxn>
              <a:cxn ang="0">
                <a:pos x="32" y="7"/>
              </a:cxn>
              <a:cxn ang="0">
                <a:pos x="2" y="7"/>
              </a:cxn>
              <a:cxn ang="0">
                <a:pos x="34" y="5"/>
              </a:cxn>
              <a:cxn ang="0">
                <a:pos x="39" y="7"/>
              </a:cxn>
              <a:cxn ang="0">
                <a:pos x="39" y="8"/>
              </a:cxn>
              <a:cxn ang="0">
                <a:pos x="37" y="12"/>
              </a:cxn>
              <a:cxn ang="0">
                <a:pos x="34" y="7"/>
              </a:cxn>
              <a:cxn ang="0">
                <a:pos x="19" y="3"/>
              </a:cxn>
              <a:cxn ang="0">
                <a:pos x="12" y="3"/>
              </a:cxn>
              <a:cxn ang="0">
                <a:pos x="25" y="2"/>
              </a:cxn>
              <a:cxn ang="0">
                <a:pos x="27" y="2"/>
              </a:cxn>
              <a:cxn ang="0">
                <a:pos x="30" y="5"/>
              </a:cxn>
              <a:cxn ang="0">
                <a:pos x="29" y="2"/>
              </a:cxn>
              <a:cxn ang="0">
                <a:pos x="4" y="2"/>
              </a:cxn>
              <a:cxn ang="0">
                <a:pos x="4" y="2"/>
              </a:cxn>
              <a:cxn ang="0">
                <a:pos x="10" y="5"/>
              </a:cxn>
              <a:cxn ang="0">
                <a:pos x="14" y="5"/>
              </a:cxn>
              <a:cxn ang="0">
                <a:pos x="19" y="5"/>
              </a:cxn>
              <a:cxn ang="0">
                <a:pos x="20" y="5"/>
              </a:cxn>
              <a:cxn ang="0">
                <a:pos x="20" y="5"/>
              </a:cxn>
              <a:cxn ang="0">
                <a:pos x="24" y="7"/>
              </a:cxn>
              <a:cxn ang="0">
                <a:pos x="24" y="8"/>
              </a:cxn>
              <a:cxn ang="0">
                <a:pos x="27" y="10"/>
              </a:cxn>
              <a:cxn ang="0">
                <a:pos x="29" y="7"/>
              </a:cxn>
              <a:cxn ang="0">
                <a:pos x="29" y="5"/>
              </a:cxn>
              <a:cxn ang="0">
                <a:pos x="32" y="10"/>
              </a:cxn>
              <a:cxn ang="0">
                <a:pos x="34" y="13"/>
              </a:cxn>
              <a:cxn ang="0">
                <a:pos x="39" y="13"/>
              </a:cxn>
              <a:cxn ang="0">
                <a:pos x="42" y="15"/>
              </a:cxn>
              <a:cxn ang="0">
                <a:pos x="42" y="18"/>
              </a:cxn>
              <a:cxn ang="0">
                <a:pos x="42" y="22"/>
              </a:cxn>
              <a:cxn ang="0">
                <a:pos x="42" y="23"/>
              </a:cxn>
              <a:cxn ang="0">
                <a:pos x="39" y="22"/>
              </a:cxn>
              <a:cxn ang="0">
                <a:pos x="35" y="20"/>
              </a:cxn>
              <a:cxn ang="0">
                <a:pos x="30" y="17"/>
              </a:cxn>
              <a:cxn ang="0">
                <a:pos x="27" y="18"/>
              </a:cxn>
              <a:cxn ang="0">
                <a:pos x="27" y="20"/>
              </a:cxn>
              <a:cxn ang="0">
                <a:pos x="24" y="18"/>
              </a:cxn>
              <a:cxn ang="0">
                <a:pos x="19" y="18"/>
              </a:cxn>
              <a:cxn ang="0">
                <a:pos x="14" y="17"/>
              </a:cxn>
              <a:cxn ang="0">
                <a:pos x="10" y="15"/>
              </a:cxn>
              <a:cxn ang="0">
                <a:pos x="7" y="13"/>
              </a:cxn>
              <a:cxn ang="0">
                <a:pos x="10" y="12"/>
              </a:cxn>
              <a:cxn ang="0">
                <a:pos x="9" y="8"/>
              </a:cxn>
              <a:cxn ang="0">
                <a:pos x="7" y="8"/>
              </a:cxn>
              <a:cxn ang="0">
                <a:pos x="4" y="7"/>
              </a:cxn>
              <a:cxn ang="0">
                <a:pos x="5" y="3"/>
              </a:cxn>
              <a:cxn ang="0">
                <a:pos x="9" y="0"/>
              </a:cxn>
            </a:cxnLst>
            <a:rect l="0" t="0" r="r" b="b"/>
            <a:pathLst>
              <a:path w="44" h="28">
                <a:moveTo>
                  <a:pt x="37" y="28"/>
                </a:moveTo>
                <a:lnTo>
                  <a:pt x="39" y="28"/>
                </a:lnTo>
                <a:lnTo>
                  <a:pt x="37" y="28"/>
                </a:lnTo>
                <a:lnTo>
                  <a:pt x="37" y="27"/>
                </a:lnTo>
                <a:lnTo>
                  <a:pt x="37" y="28"/>
                </a:lnTo>
                <a:close/>
                <a:moveTo>
                  <a:pt x="19" y="20"/>
                </a:moveTo>
                <a:lnTo>
                  <a:pt x="20" y="20"/>
                </a:lnTo>
                <a:lnTo>
                  <a:pt x="19" y="20"/>
                </a:lnTo>
                <a:lnTo>
                  <a:pt x="20" y="20"/>
                </a:lnTo>
                <a:lnTo>
                  <a:pt x="19" y="20"/>
                </a:lnTo>
                <a:lnTo>
                  <a:pt x="20" y="20"/>
                </a:lnTo>
                <a:lnTo>
                  <a:pt x="22" y="20"/>
                </a:lnTo>
                <a:lnTo>
                  <a:pt x="22" y="22"/>
                </a:lnTo>
                <a:lnTo>
                  <a:pt x="20" y="22"/>
                </a:lnTo>
                <a:lnTo>
                  <a:pt x="19" y="22"/>
                </a:lnTo>
                <a:lnTo>
                  <a:pt x="19" y="20"/>
                </a:lnTo>
                <a:close/>
                <a:moveTo>
                  <a:pt x="40" y="12"/>
                </a:moveTo>
                <a:lnTo>
                  <a:pt x="42" y="12"/>
                </a:lnTo>
                <a:lnTo>
                  <a:pt x="40" y="12"/>
                </a:lnTo>
                <a:lnTo>
                  <a:pt x="42" y="12"/>
                </a:lnTo>
                <a:lnTo>
                  <a:pt x="42" y="13"/>
                </a:lnTo>
                <a:lnTo>
                  <a:pt x="42" y="12"/>
                </a:lnTo>
                <a:lnTo>
                  <a:pt x="42" y="13"/>
                </a:lnTo>
                <a:lnTo>
                  <a:pt x="40" y="13"/>
                </a:lnTo>
                <a:lnTo>
                  <a:pt x="40" y="12"/>
                </a:lnTo>
                <a:close/>
                <a:moveTo>
                  <a:pt x="35" y="12"/>
                </a:moveTo>
                <a:lnTo>
                  <a:pt x="37" y="12"/>
                </a:lnTo>
                <a:lnTo>
                  <a:pt x="39" y="12"/>
                </a:lnTo>
                <a:lnTo>
                  <a:pt x="40" y="12"/>
                </a:lnTo>
                <a:lnTo>
                  <a:pt x="39" y="12"/>
                </a:lnTo>
                <a:lnTo>
                  <a:pt x="39" y="13"/>
                </a:lnTo>
                <a:lnTo>
                  <a:pt x="40" y="13"/>
                </a:lnTo>
                <a:lnTo>
                  <a:pt x="39" y="13"/>
                </a:lnTo>
                <a:lnTo>
                  <a:pt x="40" y="13"/>
                </a:lnTo>
                <a:lnTo>
                  <a:pt x="39" y="13"/>
                </a:lnTo>
                <a:lnTo>
                  <a:pt x="37" y="13"/>
                </a:lnTo>
                <a:lnTo>
                  <a:pt x="37" y="12"/>
                </a:lnTo>
                <a:lnTo>
                  <a:pt x="35" y="12"/>
                </a:lnTo>
                <a:close/>
                <a:moveTo>
                  <a:pt x="7" y="10"/>
                </a:moveTo>
                <a:lnTo>
                  <a:pt x="7" y="8"/>
                </a:lnTo>
                <a:lnTo>
                  <a:pt x="7" y="10"/>
                </a:lnTo>
                <a:close/>
                <a:moveTo>
                  <a:pt x="2" y="8"/>
                </a:moveTo>
                <a:lnTo>
                  <a:pt x="0" y="8"/>
                </a:lnTo>
                <a:lnTo>
                  <a:pt x="2" y="8"/>
                </a:lnTo>
                <a:close/>
                <a:moveTo>
                  <a:pt x="32" y="7"/>
                </a:moveTo>
                <a:lnTo>
                  <a:pt x="32" y="8"/>
                </a:lnTo>
                <a:lnTo>
                  <a:pt x="30" y="8"/>
                </a:lnTo>
                <a:lnTo>
                  <a:pt x="30" y="7"/>
                </a:lnTo>
                <a:lnTo>
                  <a:pt x="32" y="7"/>
                </a:lnTo>
                <a:close/>
                <a:moveTo>
                  <a:pt x="2" y="7"/>
                </a:moveTo>
                <a:lnTo>
                  <a:pt x="4" y="7"/>
                </a:lnTo>
                <a:lnTo>
                  <a:pt x="2" y="8"/>
                </a:lnTo>
                <a:lnTo>
                  <a:pt x="2" y="7"/>
                </a:lnTo>
                <a:close/>
                <a:moveTo>
                  <a:pt x="34" y="7"/>
                </a:moveTo>
                <a:lnTo>
                  <a:pt x="34" y="5"/>
                </a:lnTo>
                <a:lnTo>
                  <a:pt x="34" y="7"/>
                </a:lnTo>
                <a:close/>
                <a:moveTo>
                  <a:pt x="35" y="5"/>
                </a:moveTo>
                <a:lnTo>
                  <a:pt x="37" y="5"/>
                </a:lnTo>
                <a:lnTo>
                  <a:pt x="37" y="7"/>
                </a:lnTo>
                <a:lnTo>
                  <a:pt x="39" y="7"/>
                </a:lnTo>
                <a:lnTo>
                  <a:pt x="39" y="8"/>
                </a:lnTo>
                <a:lnTo>
                  <a:pt x="37" y="8"/>
                </a:lnTo>
                <a:lnTo>
                  <a:pt x="39" y="8"/>
                </a:lnTo>
                <a:lnTo>
                  <a:pt x="39" y="10"/>
                </a:lnTo>
                <a:lnTo>
                  <a:pt x="39" y="8"/>
                </a:lnTo>
                <a:lnTo>
                  <a:pt x="39" y="10"/>
                </a:lnTo>
                <a:lnTo>
                  <a:pt x="40" y="10"/>
                </a:lnTo>
                <a:lnTo>
                  <a:pt x="40" y="12"/>
                </a:lnTo>
                <a:lnTo>
                  <a:pt x="39" y="12"/>
                </a:lnTo>
                <a:lnTo>
                  <a:pt x="37" y="12"/>
                </a:lnTo>
                <a:lnTo>
                  <a:pt x="37" y="10"/>
                </a:lnTo>
                <a:lnTo>
                  <a:pt x="35" y="10"/>
                </a:lnTo>
                <a:lnTo>
                  <a:pt x="35" y="8"/>
                </a:lnTo>
                <a:lnTo>
                  <a:pt x="35" y="7"/>
                </a:lnTo>
                <a:lnTo>
                  <a:pt x="34" y="7"/>
                </a:lnTo>
                <a:lnTo>
                  <a:pt x="35" y="7"/>
                </a:lnTo>
                <a:lnTo>
                  <a:pt x="34" y="7"/>
                </a:lnTo>
                <a:lnTo>
                  <a:pt x="34" y="5"/>
                </a:lnTo>
                <a:lnTo>
                  <a:pt x="35" y="5"/>
                </a:lnTo>
                <a:close/>
                <a:moveTo>
                  <a:pt x="19" y="3"/>
                </a:moveTo>
                <a:lnTo>
                  <a:pt x="19" y="5"/>
                </a:lnTo>
                <a:lnTo>
                  <a:pt x="17" y="5"/>
                </a:lnTo>
                <a:lnTo>
                  <a:pt x="17" y="3"/>
                </a:lnTo>
                <a:lnTo>
                  <a:pt x="19" y="3"/>
                </a:lnTo>
                <a:close/>
                <a:moveTo>
                  <a:pt x="12" y="3"/>
                </a:moveTo>
                <a:lnTo>
                  <a:pt x="10" y="3"/>
                </a:lnTo>
                <a:lnTo>
                  <a:pt x="12" y="3"/>
                </a:lnTo>
                <a:close/>
                <a:moveTo>
                  <a:pt x="27" y="3"/>
                </a:moveTo>
                <a:lnTo>
                  <a:pt x="25" y="3"/>
                </a:lnTo>
                <a:lnTo>
                  <a:pt x="25" y="2"/>
                </a:lnTo>
                <a:lnTo>
                  <a:pt x="27" y="2"/>
                </a:lnTo>
                <a:lnTo>
                  <a:pt x="27" y="3"/>
                </a:lnTo>
                <a:close/>
                <a:moveTo>
                  <a:pt x="27" y="2"/>
                </a:moveTo>
                <a:lnTo>
                  <a:pt x="27" y="3"/>
                </a:lnTo>
                <a:lnTo>
                  <a:pt x="27" y="2"/>
                </a:lnTo>
                <a:close/>
                <a:moveTo>
                  <a:pt x="29" y="3"/>
                </a:moveTo>
                <a:lnTo>
                  <a:pt x="29" y="2"/>
                </a:lnTo>
                <a:lnTo>
                  <a:pt x="29" y="3"/>
                </a:lnTo>
                <a:lnTo>
                  <a:pt x="30" y="3"/>
                </a:lnTo>
                <a:lnTo>
                  <a:pt x="30" y="5"/>
                </a:lnTo>
                <a:lnTo>
                  <a:pt x="29" y="5"/>
                </a:lnTo>
                <a:lnTo>
                  <a:pt x="29" y="3"/>
                </a:lnTo>
                <a:lnTo>
                  <a:pt x="27" y="3"/>
                </a:lnTo>
                <a:lnTo>
                  <a:pt x="27" y="2"/>
                </a:lnTo>
                <a:lnTo>
                  <a:pt x="29" y="2"/>
                </a:lnTo>
                <a:lnTo>
                  <a:pt x="29" y="3"/>
                </a:lnTo>
                <a:close/>
                <a:moveTo>
                  <a:pt x="12" y="2"/>
                </a:moveTo>
                <a:lnTo>
                  <a:pt x="10" y="2"/>
                </a:lnTo>
                <a:lnTo>
                  <a:pt x="12" y="2"/>
                </a:lnTo>
                <a:close/>
                <a:moveTo>
                  <a:pt x="4" y="2"/>
                </a:moveTo>
                <a:lnTo>
                  <a:pt x="5" y="2"/>
                </a:lnTo>
                <a:lnTo>
                  <a:pt x="4" y="2"/>
                </a:lnTo>
                <a:close/>
                <a:moveTo>
                  <a:pt x="4" y="2"/>
                </a:moveTo>
                <a:lnTo>
                  <a:pt x="2" y="2"/>
                </a:lnTo>
                <a:lnTo>
                  <a:pt x="4" y="2"/>
                </a:lnTo>
                <a:close/>
                <a:moveTo>
                  <a:pt x="9" y="0"/>
                </a:moveTo>
                <a:lnTo>
                  <a:pt x="9" y="2"/>
                </a:lnTo>
                <a:lnTo>
                  <a:pt x="10" y="2"/>
                </a:lnTo>
                <a:lnTo>
                  <a:pt x="10" y="3"/>
                </a:lnTo>
                <a:lnTo>
                  <a:pt x="10" y="5"/>
                </a:lnTo>
                <a:lnTo>
                  <a:pt x="12" y="3"/>
                </a:lnTo>
                <a:lnTo>
                  <a:pt x="14" y="3"/>
                </a:lnTo>
                <a:lnTo>
                  <a:pt x="14" y="5"/>
                </a:lnTo>
                <a:lnTo>
                  <a:pt x="14" y="3"/>
                </a:lnTo>
                <a:lnTo>
                  <a:pt x="14" y="5"/>
                </a:lnTo>
                <a:lnTo>
                  <a:pt x="14" y="3"/>
                </a:lnTo>
                <a:lnTo>
                  <a:pt x="14" y="5"/>
                </a:lnTo>
                <a:lnTo>
                  <a:pt x="15" y="5"/>
                </a:lnTo>
                <a:lnTo>
                  <a:pt x="17" y="5"/>
                </a:lnTo>
                <a:lnTo>
                  <a:pt x="19" y="5"/>
                </a:lnTo>
                <a:lnTo>
                  <a:pt x="20" y="5"/>
                </a:lnTo>
                <a:lnTo>
                  <a:pt x="19" y="5"/>
                </a:lnTo>
                <a:lnTo>
                  <a:pt x="19" y="3"/>
                </a:lnTo>
                <a:lnTo>
                  <a:pt x="19" y="5"/>
                </a:lnTo>
                <a:lnTo>
                  <a:pt x="20" y="5"/>
                </a:lnTo>
                <a:lnTo>
                  <a:pt x="19" y="3"/>
                </a:lnTo>
                <a:lnTo>
                  <a:pt x="20" y="3"/>
                </a:lnTo>
                <a:lnTo>
                  <a:pt x="19" y="3"/>
                </a:lnTo>
                <a:lnTo>
                  <a:pt x="20" y="3"/>
                </a:lnTo>
                <a:lnTo>
                  <a:pt x="20" y="5"/>
                </a:lnTo>
                <a:lnTo>
                  <a:pt x="22" y="5"/>
                </a:lnTo>
                <a:lnTo>
                  <a:pt x="22" y="7"/>
                </a:lnTo>
                <a:lnTo>
                  <a:pt x="24" y="7"/>
                </a:lnTo>
                <a:lnTo>
                  <a:pt x="22" y="7"/>
                </a:lnTo>
                <a:lnTo>
                  <a:pt x="24" y="7"/>
                </a:lnTo>
                <a:lnTo>
                  <a:pt x="22" y="7"/>
                </a:lnTo>
                <a:lnTo>
                  <a:pt x="24" y="7"/>
                </a:lnTo>
                <a:lnTo>
                  <a:pt x="24" y="8"/>
                </a:lnTo>
                <a:lnTo>
                  <a:pt x="25" y="8"/>
                </a:lnTo>
                <a:lnTo>
                  <a:pt x="24" y="8"/>
                </a:lnTo>
                <a:lnTo>
                  <a:pt x="24" y="7"/>
                </a:lnTo>
                <a:lnTo>
                  <a:pt x="25" y="7"/>
                </a:lnTo>
                <a:lnTo>
                  <a:pt x="25" y="8"/>
                </a:lnTo>
                <a:lnTo>
                  <a:pt x="27" y="8"/>
                </a:lnTo>
                <a:lnTo>
                  <a:pt x="27" y="10"/>
                </a:lnTo>
                <a:lnTo>
                  <a:pt x="27" y="8"/>
                </a:lnTo>
                <a:lnTo>
                  <a:pt x="27" y="7"/>
                </a:lnTo>
                <a:lnTo>
                  <a:pt x="27" y="8"/>
                </a:lnTo>
                <a:lnTo>
                  <a:pt x="29" y="8"/>
                </a:lnTo>
                <a:lnTo>
                  <a:pt x="29" y="7"/>
                </a:lnTo>
                <a:lnTo>
                  <a:pt x="27" y="7"/>
                </a:lnTo>
                <a:lnTo>
                  <a:pt x="27" y="5"/>
                </a:lnTo>
                <a:lnTo>
                  <a:pt x="29" y="5"/>
                </a:lnTo>
                <a:lnTo>
                  <a:pt x="29" y="7"/>
                </a:lnTo>
                <a:lnTo>
                  <a:pt x="29" y="5"/>
                </a:lnTo>
                <a:lnTo>
                  <a:pt x="29" y="7"/>
                </a:lnTo>
                <a:lnTo>
                  <a:pt x="30" y="7"/>
                </a:lnTo>
                <a:lnTo>
                  <a:pt x="30" y="8"/>
                </a:lnTo>
                <a:lnTo>
                  <a:pt x="32" y="8"/>
                </a:lnTo>
                <a:lnTo>
                  <a:pt x="32" y="10"/>
                </a:lnTo>
                <a:lnTo>
                  <a:pt x="34" y="10"/>
                </a:lnTo>
                <a:lnTo>
                  <a:pt x="34" y="12"/>
                </a:lnTo>
                <a:lnTo>
                  <a:pt x="34" y="13"/>
                </a:lnTo>
                <a:lnTo>
                  <a:pt x="35" y="13"/>
                </a:lnTo>
                <a:lnTo>
                  <a:pt x="34" y="13"/>
                </a:lnTo>
                <a:lnTo>
                  <a:pt x="35" y="13"/>
                </a:lnTo>
                <a:lnTo>
                  <a:pt x="35" y="15"/>
                </a:lnTo>
                <a:lnTo>
                  <a:pt x="35" y="13"/>
                </a:lnTo>
                <a:lnTo>
                  <a:pt x="37" y="13"/>
                </a:lnTo>
                <a:lnTo>
                  <a:pt x="39" y="13"/>
                </a:lnTo>
                <a:lnTo>
                  <a:pt x="39" y="15"/>
                </a:lnTo>
                <a:lnTo>
                  <a:pt x="40" y="15"/>
                </a:lnTo>
                <a:lnTo>
                  <a:pt x="39" y="15"/>
                </a:lnTo>
                <a:lnTo>
                  <a:pt x="40" y="15"/>
                </a:lnTo>
                <a:lnTo>
                  <a:pt x="42" y="15"/>
                </a:lnTo>
                <a:lnTo>
                  <a:pt x="42" y="17"/>
                </a:lnTo>
                <a:lnTo>
                  <a:pt x="40" y="17"/>
                </a:lnTo>
                <a:lnTo>
                  <a:pt x="42" y="17"/>
                </a:lnTo>
                <a:lnTo>
                  <a:pt x="40" y="18"/>
                </a:lnTo>
                <a:lnTo>
                  <a:pt x="42" y="18"/>
                </a:lnTo>
                <a:lnTo>
                  <a:pt x="44" y="20"/>
                </a:lnTo>
                <a:lnTo>
                  <a:pt x="44" y="22"/>
                </a:lnTo>
                <a:lnTo>
                  <a:pt x="44" y="20"/>
                </a:lnTo>
                <a:lnTo>
                  <a:pt x="44" y="22"/>
                </a:lnTo>
                <a:lnTo>
                  <a:pt x="42" y="22"/>
                </a:lnTo>
                <a:lnTo>
                  <a:pt x="44" y="22"/>
                </a:lnTo>
                <a:lnTo>
                  <a:pt x="42" y="22"/>
                </a:lnTo>
                <a:lnTo>
                  <a:pt x="44" y="22"/>
                </a:lnTo>
                <a:lnTo>
                  <a:pt x="44" y="23"/>
                </a:lnTo>
                <a:lnTo>
                  <a:pt x="42" y="23"/>
                </a:lnTo>
                <a:lnTo>
                  <a:pt x="42" y="25"/>
                </a:lnTo>
                <a:lnTo>
                  <a:pt x="40" y="25"/>
                </a:lnTo>
                <a:lnTo>
                  <a:pt x="40" y="23"/>
                </a:lnTo>
                <a:lnTo>
                  <a:pt x="39" y="23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7" y="22"/>
                </a:lnTo>
                <a:lnTo>
                  <a:pt x="35" y="22"/>
                </a:lnTo>
                <a:lnTo>
                  <a:pt x="35" y="20"/>
                </a:lnTo>
                <a:lnTo>
                  <a:pt x="34" y="20"/>
                </a:lnTo>
                <a:lnTo>
                  <a:pt x="32" y="20"/>
                </a:lnTo>
                <a:lnTo>
                  <a:pt x="32" y="18"/>
                </a:lnTo>
                <a:lnTo>
                  <a:pt x="30" y="18"/>
                </a:lnTo>
                <a:lnTo>
                  <a:pt x="30" y="17"/>
                </a:lnTo>
                <a:lnTo>
                  <a:pt x="29" y="17"/>
                </a:lnTo>
                <a:lnTo>
                  <a:pt x="29" y="18"/>
                </a:lnTo>
                <a:lnTo>
                  <a:pt x="29" y="20"/>
                </a:lnTo>
                <a:lnTo>
                  <a:pt x="27" y="20"/>
                </a:lnTo>
                <a:lnTo>
                  <a:pt x="27" y="18"/>
                </a:lnTo>
                <a:lnTo>
                  <a:pt x="27" y="20"/>
                </a:lnTo>
                <a:lnTo>
                  <a:pt x="27" y="18"/>
                </a:lnTo>
                <a:lnTo>
                  <a:pt x="25" y="18"/>
                </a:lnTo>
                <a:lnTo>
                  <a:pt x="25" y="20"/>
                </a:lnTo>
                <a:lnTo>
                  <a:pt x="27" y="20"/>
                </a:lnTo>
                <a:lnTo>
                  <a:pt x="25" y="20"/>
                </a:lnTo>
                <a:lnTo>
                  <a:pt x="27" y="20"/>
                </a:lnTo>
                <a:lnTo>
                  <a:pt x="25" y="20"/>
                </a:lnTo>
                <a:lnTo>
                  <a:pt x="24" y="20"/>
                </a:lnTo>
                <a:lnTo>
                  <a:pt x="24" y="18"/>
                </a:lnTo>
                <a:lnTo>
                  <a:pt x="24" y="20"/>
                </a:lnTo>
                <a:lnTo>
                  <a:pt x="22" y="20"/>
                </a:lnTo>
                <a:lnTo>
                  <a:pt x="20" y="20"/>
                </a:lnTo>
                <a:lnTo>
                  <a:pt x="19" y="20"/>
                </a:lnTo>
                <a:lnTo>
                  <a:pt x="19" y="18"/>
                </a:lnTo>
                <a:lnTo>
                  <a:pt x="17" y="18"/>
                </a:lnTo>
                <a:lnTo>
                  <a:pt x="17" y="20"/>
                </a:lnTo>
                <a:lnTo>
                  <a:pt x="17" y="18"/>
                </a:lnTo>
                <a:lnTo>
                  <a:pt x="15" y="18"/>
                </a:lnTo>
                <a:lnTo>
                  <a:pt x="14" y="17"/>
                </a:lnTo>
                <a:lnTo>
                  <a:pt x="12" y="17"/>
                </a:lnTo>
                <a:lnTo>
                  <a:pt x="10" y="17"/>
                </a:lnTo>
                <a:lnTo>
                  <a:pt x="10" y="15"/>
                </a:lnTo>
                <a:lnTo>
                  <a:pt x="12" y="15"/>
                </a:lnTo>
                <a:lnTo>
                  <a:pt x="10" y="15"/>
                </a:lnTo>
                <a:lnTo>
                  <a:pt x="9" y="15"/>
                </a:lnTo>
                <a:lnTo>
                  <a:pt x="9" y="13"/>
                </a:lnTo>
                <a:lnTo>
                  <a:pt x="7" y="13"/>
                </a:lnTo>
                <a:lnTo>
                  <a:pt x="7" y="15"/>
                </a:lnTo>
                <a:lnTo>
                  <a:pt x="7" y="13"/>
                </a:lnTo>
                <a:lnTo>
                  <a:pt x="7" y="12"/>
                </a:lnTo>
                <a:lnTo>
                  <a:pt x="9" y="12"/>
                </a:lnTo>
                <a:lnTo>
                  <a:pt x="9" y="13"/>
                </a:lnTo>
                <a:lnTo>
                  <a:pt x="10" y="13"/>
                </a:lnTo>
                <a:lnTo>
                  <a:pt x="10" y="12"/>
                </a:lnTo>
                <a:lnTo>
                  <a:pt x="9" y="12"/>
                </a:lnTo>
                <a:lnTo>
                  <a:pt x="9" y="10"/>
                </a:lnTo>
                <a:lnTo>
                  <a:pt x="10" y="10"/>
                </a:lnTo>
                <a:lnTo>
                  <a:pt x="10" y="8"/>
                </a:lnTo>
                <a:lnTo>
                  <a:pt x="9" y="8"/>
                </a:lnTo>
                <a:lnTo>
                  <a:pt x="9" y="10"/>
                </a:lnTo>
                <a:lnTo>
                  <a:pt x="9" y="8"/>
                </a:lnTo>
                <a:lnTo>
                  <a:pt x="10" y="8"/>
                </a:lnTo>
                <a:lnTo>
                  <a:pt x="9" y="8"/>
                </a:lnTo>
                <a:lnTo>
                  <a:pt x="7" y="8"/>
                </a:lnTo>
                <a:lnTo>
                  <a:pt x="5" y="8"/>
                </a:lnTo>
                <a:lnTo>
                  <a:pt x="7" y="8"/>
                </a:lnTo>
                <a:lnTo>
                  <a:pt x="5" y="8"/>
                </a:lnTo>
                <a:lnTo>
                  <a:pt x="4" y="8"/>
                </a:lnTo>
                <a:lnTo>
                  <a:pt x="4" y="7"/>
                </a:lnTo>
                <a:lnTo>
                  <a:pt x="5" y="7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5" y="3"/>
                </a:lnTo>
                <a:lnTo>
                  <a:pt x="7" y="2"/>
                </a:lnTo>
                <a:lnTo>
                  <a:pt x="9" y="2"/>
                </a:lnTo>
                <a:lnTo>
                  <a:pt x="7" y="2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7BA6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1"/>
          <p:cNvSpPr>
            <a:spLocks noEditPoints="1"/>
          </p:cNvSpPr>
          <p:nvPr/>
        </p:nvSpPr>
        <p:spPr bwMode="auto">
          <a:xfrm>
            <a:off x="5154613" y="5610226"/>
            <a:ext cx="38100" cy="107950"/>
          </a:xfrm>
          <a:custGeom>
            <a:avLst/>
            <a:gdLst/>
            <a:ahLst/>
            <a:cxnLst>
              <a:cxn ang="0">
                <a:pos x="12" y="63"/>
              </a:cxn>
              <a:cxn ang="0">
                <a:pos x="12" y="63"/>
              </a:cxn>
              <a:cxn ang="0">
                <a:pos x="12" y="63"/>
              </a:cxn>
              <a:cxn ang="0">
                <a:pos x="12" y="63"/>
              </a:cxn>
              <a:cxn ang="0">
                <a:pos x="12" y="63"/>
              </a:cxn>
              <a:cxn ang="0">
                <a:pos x="19" y="8"/>
              </a:cxn>
              <a:cxn ang="0">
                <a:pos x="19" y="17"/>
              </a:cxn>
              <a:cxn ang="0">
                <a:pos x="22" y="28"/>
              </a:cxn>
              <a:cxn ang="0">
                <a:pos x="20" y="37"/>
              </a:cxn>
              <a:cxn ang="0">
                <a:pos x="20" y="45"/>
              </a:cxn>
              <a:cxn ang="0">
                <a:pos x="24" y="52"/>
              </a:cxn>
              <a:cxn ang="0">
                <a:pos x="24" y="60"/>
              </a:cxn>
              <a:cxn ang="0">
                <a:pos x="20" y="67"/>
              </a:cxn>
              <a:cxn ang="0">
                <a:pos x="20" y="67"/>
              </a:cxn>
              <a:cxn ang="0">
                <a:pos x="20" y="68"/>
              </a:cxn>
              <a:cxn ang="0">
                <a:pos x="19" y="68"/>
              </a:cxn>
              <a:cxn ang="0">
                <a:pos x="15" y="67"/>
              </a:cxn>
              <a:cxn ang="0">
                <a:pos x="15" y="65"/>
              </a:cxn>
              <a:cxn ang="0">
                <a:pos x="14" y="63"/>
              </a:cxn>
              <a:cxn ang="0">
                <a:pos x="14" y="62"/>
              </a:cxn>
              <a:cxn ang="0">
                <a:pos x="14" y="62"/>
              </a:cxn>
              <a:cxn ang="0">
                <a:pos x="12" y="62"/>
              </a:cxn>
              <a:cxn ang="0">
                <a:pos x="12" y="62"/>
              </a:cxn>
              <a:cxn ang="0">
                <a:pos x="12" y="62"/>
              </a:cxn>
              <a:cxn ang="0">
                <a:pos x="10" y="62"/>
              </a:cxn>
              <a:cxn ang="0">
                <a:pos x="10" y="62"/>
              </a:cxn>
              <a:cxn ang="0">
                <a:pos x="9" y="62"/>
              </a:cxn>
              <a:cxn ang="0">
                <a:pos x="9" y="62"/>
              </a:cxn>
              <a:cxn ang="0">
                <a:pos x="9" y="62"/>
              </a:cxn>
              <a:cxn ang="0">
                <a:pos x="7" y="62"/>
              </a:cxn>
              <a:cxn ang="0">
                <a:pos x="7" y="60"/>
              </a:cxn>
              <a:cxn ang="0">
                <a:pos x="5" y="60"/>
              </a:cxn>
              <a:cxn ang="0">
                <a:pos x="5" y="57"/>
              </a:cxn>
              <a:cxn ang="0">
                <a:pos x="9" y="52"/>
              </a:cxn>
              <a:cxn ang="0">
                <a:pos x="10" y="52"/>
              </a:cxn>
              <a:cxn ang="0">
                <a:pos x="9" y="50"/>
              </a:cxn>
              <a:cxn ang="0">
                <a:pos x="7" y="48"/>
              </a:cxn>
              <a:cxn ang="0">
                <a:pos x="9" y="47"/>
              </a:cxn>
              <a:cxn ang="0">
                <a:pos x="7" y="43"/>
              </a:cxn>
              <a:cxn ang="0">
                <a:pos x="7" y="43"/>
              </a:cxn>
              <a:cxn ang="0">
                <a:pos x="7" y="43"/>
              </a:cxn>
              <a:cxn ang="0">
                <a:pos x="7" y="42"/>
              </a:cxn>
              <a:cxn ang="0">
                <a:pos x="4" y="40"/>
              </a:cxn>
              <a:cxn ang="0">
                <a:pos x="4" y="38"/>
              </a:cxn>
              <a:cxn ang="0">
                <a:pos x="4" y="37"/>
              </a:cxn>
              <a:cxn ang="0">
                <a:pos x="2" y="32"/>
              </a:cxn>
              <a:cxn ang="0">
                <a:pos x="2" y="28"/>
              </a:cxn>
              <a:cxn ang="0">
                <a:pos x="2" y="27"/>
              </a:cxn>
              <a:cxn ang="0">
                <a:pos x="2" y="23"/>
              </a:cxn>
              <a:cxn ang="0">
                <a:pos x="0" y="20"/>
              </a:cxn>
              <a:cxn ang="0">
                <a:pos x="0" y="15"/>
              </a:cxn>
              <a:cxn ang="0">
                <a:pos x="0" y="13"/>
              </a:cxn>
              <a:cxn ang="0">
                <a:pos x="0" y="8"/>
              </a:cxn>
              <a:cxn ang="0">
                <a:pos x="0" y="8"/>
              </a:cxn>
              <a:cxn ang="0">
                <a:pos x="0" y="8"/>
              </a:cxn>
              <a:cxn ang="0">
                <a:pos x="7" y="7"/>
              </a:cxn>
              <a:cxn ang="0">
                <a:pos x="12" y="3"/>
              </a:cxn>
            </a:cxnLst>
            <a:rect l="0" t="0" r="r" b="b"/>
            <a:pathLst>
              <a:path w="24" h="68">
                <a:moveTo>
                  <a:pt x="12" y="63"/>
                </a:move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close/>
                <a:moveTo>
                  <a:pt x="12" y="63"/>
                </a:move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close/>
                <a:moveTo>
                  <a:pt x="12" y="63"/>
                </a:move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close/>
                <a:moveTo>
                  <a:pt x="17" y="3"/>
                </a:moveTo>
                <a:lnTo>
                  <a:pt x="17" y="3"/>
                </a:lnTo>
                <a:lnTo>
                  <a:pt x="17" y="3"/>
                </a:lnTo>
                <a:lnTo>
                  <a:pt x="17" y="7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19" y="10"/>
                </a:lnTo>
                <a:lnTo>
                  <a:pt x="19" y="10"/>
                </a:lnTo>
                <a:lnTo>
                  <a:pt x="20" y="10"/>
                </a:lnTo>
                <a:lnTo>
                  <a:pt x="19" y="15"/>
                </a:lnTo>
                <a:lnTo>
                  <a:pt x="19" y="17"/>
                </a:lnTo>
                <a:lnTo>
                  <a:pt x="20" y="17"/>
                </a:lnTo>
                <a:lnTo>
                  <a:pt x="20" y="17"/>
                </a:lnTo>
                <a:lnTo>
                  <a:pt x="22" y="17"/>
                </a:lnTo>
                <a:lnTo>
                  <a:pt x="24" y="17"/>
                </a:lnTo>
                <a:lnTo>
                  <a:pt x="22" y="27"/>
                </a:lnTo>
                <a:lnTo>
                  <a:pt x="22" y="28"/>
                </a:lnTo>
                <a:lnTo>
                  <a:pt x="22" y="32"/>
                </a:lnTo>
                <a:lnTo>
                  <a:pt x="20" y="33"/>
                </a:lnTo>
                <a:lnTo>
                  <a:pt x="20" y="33"/>
                </a:lnTo>
                <a:lnTo>
                  <a:pt x="20" y="35"/>
                </a:lnTo>
                <a:lnTo>
                  <a:pt x="20" y="37"/>
                </a:lnTo>
                <a:lnTo>
                  <a:pt x="20" y="37"/>
                </a:lnTo>
                <a:lnTo>
                  <a:pt x="19" y="37"/>
                </a:lnTo>
                <a:lnTo>
                  <a:pt x="19" y="37"/>
                </a:lnTo>
                <a:lnTo>
                  <a:pt x="19" y="38"/>
                </a:lnTo>
                <a:lnTo>
                  <a:pt x="19" y="40"/>
                </a:lnTo>
                <a:lnTo>
                  <a:pt x="19" y="45"/>
                </a:lnTo>
                <a:lnTo>
                  <a:pt x="20" y="45"/>
                </a:lnTo>
                <a:lnTo>
                  <a:pt x="20" y="47"/>
                </a:lnTo>
                <a:lnTo>
                  <a:pt x="20" y="47"/>
                </a:lnTo>
                <a:lnTo>
                  <a:pt x="20" y="48"/>
                </a:lnTo>
                <a:lnTo>
                  <a:pt x="24" y="48"/>
                </a:lnTo>
                <a:lnTo>
                  <a:pt x="24" y="50"/>
                </a:lnTo>
                <a:lnTo>
                  <a:pt x="24" y="52"/>
                </a:lnTo>
                <a:lnTo>
                  <a:pt x="24" y="55"/>
                </a:lnTo>
                <a:lnTo>
                  <a:pt x="24" y="57"/>
                </a:lnTo>
                <a:lnTo>
                  <a:pt x="24" y="58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0" y="60"/>
                </a:lnTo>
                <a:lnTo>
                  <a:pt x="19" y="60"/>
                </a:lnTo>
                <a:lnTo>
                  <a:pt x="19" y="60"/>
                </a:lnTo>
                <a:lnTo>
                  <a:pt x="19" y="62"/>
                </a:lnTo>
                <a:lnTo>
                  <a:pt x="19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7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19" y="68"/>
                </a:lnTo>
                <a:lnTo>
                  <a:pt x="19" y="68"/>
                </a:lnTo>
                <a:lnTo>
                  <a:pt x="19" y="68"/>
                </a:lnTo>
                <a:lnTo>
                  <a:pt x="17" y="67"/>
                </a:lnTo>
                <a:lnTo>
                  <a:pt x="17" y="67"/>
                </a:lnTo>
                <a:lnTo>
                  <a:pt x="17" y="67"/>
                </a:lnTo>
                <a:lnTo>
                  <a:pt x="17" y="67"/>
                </a:lnTo>
                <a:lnTo>
                  <a:pt x="15" y="67"/>
                </a:lnTo>
                <a:lnTo>
                  <a:pt x="15" y="67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0"/>
                </a:lnTo>
                <a:lnTo>
                  <a:pt x="7" y="60"/>
                </a:lnTo>
                <a:lnTo>
                  <a:pt x="7" y="60"/>
                </a:lnTo>
                <a:lnTo>
                  <a:pt x="7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5" y="60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7" y="57"/>
                </a:lnTo>
                <a:lnTo>
                  <a:pt x="7" y="55"/>
                </a:lnTo>
                <a:lnTo>
                  <a:pt x="7" y="55"/>
                </a:lnTo>
                <a:lnTo>
                  <a:pt x="7" y="52"/>
                </a:lnTo>
                <a:lnTo>
                  <a:pt x="7" y="52"/>
                </a:lnTo>
                <a:lnTo>
                  <a:pt x="9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9" y="52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50"/>
                </a:lnTo>
                <a:lnTo>
                  <a:pt x="9" y="48"/>
                </a:lnTo>
                <a:lnTo>
                  <a:pt x="7" y="48"/>
                </a:lnTo>
                <a:lnTo>
                  <a:pt x="7" y="48"/>
                </a:lnTo>
                <a:lnTo>
                  <a:pt x="7" y="48"/>
                </a:lnTo>
                <a:lnTo>
                  <a:pt x="7" y="48"/>
                </a:ln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9" y="47"/>
                </a:lnTo>
                <a:lnTo>
                  <a:pt x="9" y="45"/>
                </a:lnTo>
                <a:lnTo>
                  <a:pt x="9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2"/>
                </a:lnTo>
                <a:lnTo>
                  <a:pt x="7" y="42"/>
                </a:lnTo>
                <a:lnTo>
                  <a:pt x="7" y="42"/>
                </a:lnTo>
                <a:lnTo>
                  <a:pt x="9" y="40"/>
                </a:lnTo>
                <a:lnTo>
                  <a:pt x="7" y="40"/>
                </a:lnTo>
                <a:lnTo>
                  <a:pt x="7" y="40"/>
                </a:lnTo>
                <a:lnTo>
                  <a:pt x="7" y="40"/>
                </a:lnTo>
                <a:lnTo>
                  <a:pt x="4" y="40"/>
                </a:lnTo>
                <a:lnTo>
                  <a:pt x="4" y="40"/>
                </a:lnTo>
                <a:lnTo>
                  <a:pt x="4" y="40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2" y="35"/>
                </a:lnTo>
                <a:lnTo>
                  <a:pt x="2" y="33"/>
                </a:lnTo>
                <a:lnTo>
                  <a:pt x="2" y="33"/>
                </a:lnTo>
                <a:lnTo>
                  <a:pt x="2" y="33"/>
                </a:lnTo>
                <a:lnTo>
                  <a:pt x="2" y="32"/>
                </a:lnTo>
                <a:lnTo>
                  <a:pt x="2" y="32"/>
                </a:lnTo>
                <a:lnTo>
                  <a:pt x="2" y="32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8"/>
                </a:lnTo>
                <a:lnTo>
                  <a:pt x="2" y="28"/>
                </a:lnTo>
                <a:lnTo>
                  <a:pt x="2" y="28"/>
                </a:lnTo>
                <a:lnTo>
                  <a:pt x="2" y="28"/>
                </a:lnTo>
                <a:lnTo>
                  <a:pt x="2" y="28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4" y="7"/>
                </a:lnTo>
                <a:lnTo>
                  <a:pt x="7" y="7"/>
                </a:lnTo>
                <a:lnTo>
                  <a:pt x="7" y="7"/>
                </a:lnTo>
                <a:lnTo>
                  <a:pt x="9" y="5"/>
                </a:lnTo>
                <a:lnTo>
                  <a:pt x="9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5" y="2"/>
                </a:lnTo>
                <a:lnTo>
                  <a:pt x="19" y="0"/>
                </a:lnTo>
                <a:lnTo>
                  <a:pt x="17" y="2"/>
                </a:lnTo>
                <a:lnTo>
                  <a:pt x="17" y="3"/>
                </a:lnTo>
                <a:close/>
              </a:path>
            </a:pathLst>
          </a:custGeom>
          <a:solidFill>
            <a:srgbClr val="A99EF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2"/>
          <p:cNvSpPr>
            <a:spLocks/>
          </p:cNvSpPr>
          <p:nvPr/>
        </p:nvSpPr>
        <p:spPr bwMode="auto">
          <a:xfrm>
            <a:off x="5459413" y="6192838"/>
            <a:ext cx="26988" cy="38100"/>
          </a:xfrm>
          <a:custGeom>
            <a:avLst/>
            <a:gdLst/>
            <a:ahLst/>
            <a:cxnLst>
              <a:cxn ang="0">
                <a:pos x="15" y="24"/>
              </a:cxn>
              <a:cxn ang="0">
                <a:pos x="12" y="24"/>
              </a:cxn>
              <a:cxn ang="0">
                <a:pos x="9" y="24"/>
              </a:cxn>
              <a:cxn ang="0">
                <a:pos x="5" y="24"/>
              </a:cxn>
              <a:cxn ang="0">
                <a:pos x="2" y="24"/>
              </a:cxn>
              <a:cxn ang="0">
                <a:pos x="4" y="22"/>
              </a:cxn>
              <a:cxn ang="0">
                <a:pos x="4" y="19"/>
              </a:cxn>
              <a:cxn ang="0">
                <a:pos x="2" y="20"/>
              </a:cxn>
              <a:cxn ang="0">
                <a:pos x="2" y="17"/>
              </a:cxn>
              <a:cxn ang="0">
                <a:pos x="4" y="15"/>
              </a:cxn>
              <a:cxn ang="0">
                <a:pos x="5" y="14"/>
              </a:cxn>
              <a:cxn ang="0">
                <a:pos x="7" y="12"/>
              </a:cxn>
              <a:cxn ang="0">
                <a:pos x="5" y="9"/>
              </a:cxn>
              <a:cxn ang="0">
                <a:pos x="4" y="10"/>
              </a:cxn>
              <a:cxn ang="0">
                <a:pos x="2" y="9"/>
              </a:cxn>
              <a:cxn ang="0">
                <a:pos x="2" y="9"/>
              </a:cxn>
              <a:cxn ang="0">
                <a:pos x="0" y="7"/>
              </a:cxn>
              <a:cxn ang="0">
                <a:pos x="0" y="7"/>
              </a:cxn>
              <a:cxn ang="0">
                <a:pos x="2" y="5"/>
              </a:cxn>
              <a:cxn ang="0">
                <a:pos x="2" y="2"/>
              </a:cxn>
              <a:cxn ang="0">
                <a:pos x="2" y="2"/>
              </a:cxn>
              <a:cxn ang="0">
                <a:pos x="4" y="0"/>
              </a:cxn>
              <a:cxn ang="0">
                <a:pos x="7" y="0"/>
              </a:cxn>
              <a:cxn ang="0">
                <a:pos x="10" y="0"/>
              </a:cxn>
              <a:cxn ang="0">
                <a:pos x="12" y="2"/>
              </a:cxn>
              <a:cxn ang="0">
                <a:pos x="14" y="4"/>
              </a:cxn>
              <a:cxn ang="0">
                <a:pos x="15" y="2"/>
              </a:cxn>
              <a:cxn ang="0">
                <a:pos x="15" y="5"/>
              </a:cxn>
              <a:cxn ang="0">
                <a:pos x="17" y="7"/>
              </a:cxn>
              <a:cxn ang="0">
                <a:pos x="14" y="7"/>
              </a:cxn>
              <a:cxn ang="0">
                <a:pos x="12" y="5"/>
              </a:cxn>
              <a:cxn ang="0">
                <a:pos x="12" y="5"/>
              </a:cxn>
              <a:cxn ang="0">
                <a:pos x="14" y="7"/>
              </a:cxn>
              <a:cxn ang="0">
                <a:pos x="14" y="7"/>
              </a:cxn>
              <a:cxn ang="0">
                <a:pos x="14" y="7"/>
              </a:cxn>
              <a:cxn ang="0">
                <a:pos x="15" y="9"/>
              </a:cxn>
              <a:cxn ang="0">
                <a:pos x="15" y="9"/>
              </a:cxn>
              <a:cxn ang="0">
                <a:pos x="17" y="10"/>
              </a:cxn>
              <a:cxn ang="0">
                <a:pos x="17" y="14"/>
              </a:cxn>
              <a:cxn ang="0">
                <a:pos x="15" y="15"/>
              </a:cxn>
              <a:cxn ang="0">
                <a:pos x="15" y="19"/>
              </a:cxn>
              <a:cxn ang="0">
                <a:pos x="14" y="20"/>
              </a:cxn>
              <a:cxn ang="0">
                <a:pos x="15" y="22"/>
              </a:cxn>
              <a:cxn ang="0">
                <a:pos x="17" y="24"/>
              </a:cxn>
            </a:cxnLst>
            <a:rect l="0" t="0" r="r" b="b"/>
            <a:pathLst>
              <a:path w="17" h="24">
                <a:moveTo>
                  <a:pt x="17" y="24"/>
                </a:moveTo>
                <a:lnTo>
                  <a:pt x="15" y="24"/>
                </a:lnTo>
                <a:lnTo>
                  <a:pt x="14" y="24"/>
                </a:lnTo>
                <a:lnTo>
                  <a:pt x="12" y="24"/>
                </a:lnTo>
                <a:lnTo>
                  <a:pt x="10" y="24"/>
                </a:lnTo>
                <a:lnTo>
                  <a:pt x="9" y="24"/>
                </a:lnTo>
                <a:lnTo>
                  <a:pt x="7" y="24"/>
                </a:lnTo>
                <a:lnTo>
                  <a:pt x="5" y="24"/>
                </a:lnTo>
                <a:lnTo>
                  <a:pt x="4" y="24"/>
                </a:lnTo>
                <a:lnTo>
                  <a:pt x="2" y="24"/>
                </a:lnTo>
                <a:lnTo>
                  <a:pt x="2" y="22"/>
                </a:lnTo>
                <a:lnTo>
                  <a:pt x="4" y="22"/>
                </a:lnTo>
                <a:lnTo>
                  <a:pt x="4" y="20"/>
                </a:lnTo>
                <a:lnTo>
                  <a:pt x="4" y="19"/>
                </a:lnTo>
                <a:lnTo>
                  <a:pt x="2" y="19"/>
                </a:lnTo>
                <a:lnTo>
                  <a:pt x="2" y="20"/>
                </a:lnTo>
                <a:lnTo>
                  <a:pt x="2" y="19"/>
                </a:lnTo>
                <a:lnTo>
                  <a:pt x="2" y="17"/>
                </a:lnTo>
                <a:lnTo>
                  <a:pt x="2" y="15"/>
                </a:lnTo>
                <a:lnTo>
                  <a:pt x="4" y="15"/>
                </a:lnTo>
                <a:lnTo>
                  <a:pt x="5" y="15"/>
                </a:lnTo>
                <a:lnTo>
                  <a:pt x="5" y="14"/>
                </a:lnTo>
                <a:lnTo>
                  <a:pt x="7" y="14"/>
                </a:lnTo>
                <a:lnTo>
                  <a:pt x="7" y="12"/>
                </a:lnTo>
                <a:lnTo>
                  <a:pt x="7" y="10"/>
                </a:lnTo>
                <a:lnTo>
                  <a:pt x="5" y="9"/>
                </a:lnTo>
                <a:lnTo>
                  <a:pt x="4" y="9"/>
                </a:lnTo>
                <a:lnTo>
                  <a:pt x="4" y="10"/>
                </a:lnTo>
                <a:lnTo>
                  <a:pt x="4" y="9"/>
                </a:lnTo>
                <a:lnTo>
                  <a:pt x="2" y="9"/>
                </a:lnTo>
                <a:lnTo>
                  <a:pt x="4" y="9"/>
                </a:lnTo>
                <a:lnTo>
                  <a:pt x="2" y="9"/>
                </a:lnTo>
                <a:lnTo>
                  <a:pt x="2" y="7"/>
                </a:lnTo>
                <a:lnTo>
                  <a:pt x="0" y="7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2" y="5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lnTo>
                  <a:pt x="12" y="0"/>
                </a:lnTo>
                <a:lnTo>
                  <a:pt x="12" y="2"/>
                </a:lnTo>
                <a:lnTo>
                  <a:pt x="14" y="2"/>
                </a:lnTo>
                <a:lnTo>
                  <a:pt x="14" y="4"/>
                </a:lnTo>
                <a:lnTo>
                  <a:pt x="15" y="4"/>
                </a:ln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7" y="5"/>
                </a:lnTo>
                <a:lnTo>
                  <a:pt x="17" y="7"/>
                </a:lnTo>
                <a:lnTo>
                  <a:pt x="15" y="7"/>
                </a:lnTo>
                <a:lnTo>
                  <a:pt x="14" y="7"/>
                </a:lnTo>
                <a:lnTo>
                  <a:pt x="14" y="5"/>
                </a:lnTo>
                <a:lnTo>
                  <a:pt x="12" y="5"/>
                </a:lnTo>
                <a:lnTo>
                  <a:pt x="12" y="7"/>
                </a:lnTo>
                <a:lnTo>
                  <a:pt x="12" y="5"/>
                </a:lnTo>
                <a:lnTo>
                  <a:pt x="14" y="5"/>
                </a:lnTo>
                <a:lnTo>
                  <a:pt x="14" y="7"/>
                </a:lnTo>
                <a:lnTo>
                  <a:pt x="12" y="7"/>
                </a:lnTo>
                <a:lnTo>
                  <a:pt x="14" y="7"/>
                </a:lnTo>
                <a:lnTo>
                  <a:pt x="12" y="7"/>
                </a:lnTo>
                <a:lnTo>
                  <a:pt x="14" y="7"/>
                </a:lnTo>
                <a:lnTo>
                  <a:pt x="14" y="9"/>
                </a:lnTo>
                <a:lnTo>
                  <a:pt x="15" y="9"/>
                </a:lnTo>
                <a:lnTo>
                  <a:pt x="17" y="9"/>
                </a:lnTo>
                <a:lnTo>
                  <a:pt x="15" y="9"/>
                </a:lnTo>
                <a:lnTo>
                  <a:pt x="15" y="10"/>
                </a:lnTo>
                <a:lnTo>
                  <a:pt x="17" y="10"/>
                </a:lnTo>
                <a:lnTo>
                  <a:pt x="17" y="12"/>
                </a:lnTo>
                <a:lnTo>
                  <a:pt x="17" y="14"/>
                </a:lnTo>
                <a:lnTo>
                  <a:pt x="17" y="15"/>
                </a:lnTo>
                <a:lnTo>
                  <a:pt x="15" y="15"/>
                </a:lnTo>
                <a:lnTo>
                  <a:pt x="15" y="17"/>
                </a:lnTo>
                <a:lnTo>
                  <a:pt x="15" y="19"/>
                </a:lnTo>
                <a:lnTo>
                  <a:pt x="14" y="19"/>
                </a:lnTo>
                <a:lnTo>
                  <a:pt x="14" y="20"/>
                </a:lnTo>
                <a:lnTo>
                  <a:pt x="15" y="20"/>
                </a:lnTo>
                <a:lnTo>
                  <a:pt x="15" y="22"/>
                </a:lnTo>
                <a:lnTo>
                  <a:pt x="15" y="24"/>
                </a:lnTo>
                <a:lnTo>
                  <a:pt x="17" y="24"/>
                </a:lnTo>
                <a:close/>
              </a:path>
            </a:pathLst>
          </a:custGeom>
          <a:solidFill>
            <a:srgbClr val="B957E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3"/>
          <p:cNvSpPr>
            <a:spLocks noEditPoints="1"/>
          </p:cNvSpPr>
          <p:nvPr/>
        </p:nvSpPr>
        <p:spPr bwMode="auto">
          <a:xfrm>
            <a:off x="5475288" y="5807076"/>
            <a:ext cx="263525" cy="174625"/>
          </a:xfrm>
          <a:custGeom>
            <a:avLst/>
            <a:gdLst/>
            <a:ahLst/>
            <a:cxnLst>
              <a:cxn ang="0">
                <a:pos x="131" y="101"/>
              </a:cxn>
              <a:cxn ang="0">
                <a:pos x="137" y="108"/>
              </a:cxn>
              <a:cxn ang="0">
                <a:pos x="40" y="88"/>
              </a:cxn>
              <a:cxn ang="0">
                <a:pos x="44" y="95"/>
              </a:cxn>
              <a:cxn ang="0">
                <a:pos x="34" y="90"/>
              </a:cxn>
              <a:cxn ang="0">
                <a:pos x="35" y="81"/>
              </a:cxn>
              <a:cxn ang="0">
                <a:pos x="24" y="65"/>
              </a:cxn>
              <a:cxn ang="0">
                <a:pos x="22" y="45"/>
              </a:cxn>
              <a:cxn ang="0">
                <a:pos x="19" y="55"/>
              </a:cxn>
              <a:cxn ang="0">
                <a:pos x="12" y="66"/>
              </a:cxn>
              <a:cxn ang="0">
                <a:pos x="0" y="65"/>
              </a:cxn>
              <a:cxn ang="0">
                <a:pos x="4" y="55"/>
              </a:cxn>
              <a:cxn ang="0">
                <a:pos x="10" y="48"/>
              </a:cxn>
              <a:cxn ang="0">
                <a:pos x="20" y="43"/>
              </a:cxn>
              <a:cxn ang="0">
                <a:pos x="104" y="40"/>
              </a:cxn>
              <a:cxn ang="0">
                <a:pos x="134" y="0"/>
              </a:cxn>
              <a:cxn ang="0">
                <a:pos x="149" y="10"/>
              </a:cxn>
              <a:cxn ang="0">
                <a:pos x="154" y="21"/>
              </a:cxn>
              <a:cxn ang="0">
                <a:pos x="164" y="30"/>
              </a:cxn>
              <a:cxn ang="0">
                <a:pos x="161" y="45"/>
              </a:cxn>
              <a:cxn ang="0">
                <a:pos x="151" y="63"/>
              </a:cxn>
              <a:cxn ang="0">
                <a:pos x="139" y="70"/>
              </a:cxn>
              <a:cxn ang="0">
                <a:pos x="136" y="80"/>
              </a:cxn>
              <a:cxn ang="0">
                <a:pos x="129" y="91"/>
              </a:cxn>
              <a:cxn ang="0">
                <a:pos x="122" y="98"/>
              </a:cxn>
              <a:cxn ang="0">
                <a:pos x="112" y="98"/>
              </a:cxn>
              <a:cxn ang="0">
                <a:pos x="101" y="96"/>
              </a:cxn>
              <a:cxn ang="0">
                <a:pos x="99" y="85"/>
              </a:cxn>
              <a:cxn ang="0">
                <a:pos x="104" y="80"/>
              </a:cxn>
              <a:cxn ang="0">
                <a:pos x="106" y="78"/>
              </a:cxn>
              <a:cxn ang="0">
                <a:pos x="96" y="78"/>
              </a:cxn>
              <a:cxn ang="0">
                <a:pos x="94" y="68"/>
              </a:cxn>
              <a:cxn ang="0">
                <a:pos x="97" y="68"/>
              </a:cxn>
              <a:cxn ang="0">
                <a:pos x="102" y="56"/>
              </a:cxn>
              <a:cxn ang="0">
                <a:pos x="104" y="45"/>
              </a:cxn>
              <a:cxn ang="0">
                <a:pos x="104" y="33"/>
              </a:cxn>
              <a:cxn ang="0">
                <a:pos x="99" y="31"/>
              </a:cxn>
              <a:cxn ang="0">
                <a:pos x="102" y="41"/>
              </a:cxn>
              <a:cxn ang="0">
                <a:pos x="101" y="55"/>
              </a:cxn>
              <a:cxn ang="0">
                <a:pos x="92" y="65"/>
              </a:cxn>
              <a:cxn ang="0">
                <a:pos x="89" y="71"/>
              </a:cxn>
              <a:cxn ang="0">
                <a:pos x="79" y="75"/>
              </a:cxn>
              <a:cxn ang="0">
                <a:pos x="76" y="76"/>
              </a:cxn>
              <a:cxn ang="0">
                <a:pos x="71" y="76"/>
              </a:cxn>
              <a:cxn ang="0">
                <a:pos x="60" y="73"/>
              </a:cxn>
              <a:cxn ang="0">
                <a:pos x="55" y="71"/>
              </a:cxn>
              <a:cxn ang="0">
                <a:pos x="45" y="66"/>
              </a:cxn>
              <a:cxn ang="0">
                <a:pos x="35" y="65"/>
              </a:cxn>
              <a:cxn ang="0">
                <a:pos x="30" y="65"/>
              </a:cxn>
              <a:cxn ang="0">
                <a:pos x="27" y="61"/>
              </a:cxn>
              <a:cxn ang="0">
                <a:pos x="27" y="55"/>
              </a:cxn>
              <a:cxn ang="0">
                <a:pos x="34" y="48"/>
              </a:cxn>
              <a:cxn ang="0">
                <a:pos x="35" y="40"/>
              </a:cxn>
              <a:cxn ang="0">
                <a:pos x="34" y="28"/>
              </a:cxn>
              <a:cxn ang="0">
                <a:pos x="55" y="26"/>
              </a:cxn>
              <a:cxn ang="0">
                <a:pos x="60" y="8"/>
              </a:cxn>
              <a:cxn ang="0">
                <a:pos x="86" y="8"/>
              </a:cxn>
              <a:cxn ang="0">
                <a:pos x="114" y="1"/>
              </a:cxn>
            </a:cxnLst>
            <a:rect l="0" t="0" r="r" b="b"/>
            <a:pathLst>
              <a:path w="166" h="110">
                <a:moveTo>
                  <a:pt x="132" y="110"/>
                </a:moveTo>
                <a:lnTo>
                  <a:pt x="131" y="108"/>
                </a:lnTo>
                <a:lnTo>
                  <a:pt x="129" y="108"/>
                </a:lnTo>
                <a:lnTo>
                  <a:pt x="129" y="106"/>
                </a:lnTo>
                <a:lnTo>
                  <a:pt x="129" y="105"/>
                </a:lnTo>
                <a:lnTo>
                  <a:pt x="129" y="103"/>
                </a:lnTo>
                <a:lnTo>
                  <a:pt x="129" y="101"/>
                </a:lnTo>
                <a:lnTo>
                  <a:pt x="127" y="101"/>
                </a:lnTo>
                <a:lnTo>
                  <a:pt x="129" y="101"/>
                </a:lnTo>
                <a:lnTo>
                  <a:pt x="131" y="101"/>
                </a:lnTo>
                <a:lnTo>
                  <a:pt x="132" y="101"/>
                </a:lnTo>
                <a:lnTo>
                  <a:pt x="132" y="103"/>
                </a:lnTo>
                <a:lnTo>
                  <a:pt x="134" y="103"/>
                </a:lnTo>
                <a:lnTo>
                  <a:pt x="136" y="103"/>
                </a:lnTo>
                <a:lnTo>
                  <a:pt x="136" y="105"/>
                </a:lnTo>
                <a:lnTo>
                  <a:pt x="137" y="105"/>
                </a:lnTo>
                <a:lnTo>
                  <a:pt x="139" y="105"/>
                </a:lnTo>
                <a:lnTo>
                  <a:pt x="139" y="106"/>
                </a:lnTo>
                <a:lnTo>
                  <a:pt x="139" y="108"/>
                </a:lnTo>
                <a:lnTo>
                  <a:pt x="137" y="108"/>
                </a:lnTo>
                <a:lnTo>
                  <a:pt x="136" y="108"/>
                </a:lnTo>
                <a:lnTo>
                  <a:pt x="134" y="110"/>
                </a:lnTo>
                <a:lnTo>
                  <a:pt x="132" y="110"/>
                </a:lnTo>
                <a:close/>
                <a:moveTo>
                  <a:pt x="35" y="83"/>
                </a:moveTo>
                <a:lnTo>
                  <a:pt x="37" y="83"/>
                </a:lnTo>
                <a:lnTo>
                  <a:pt x="39" y="83"/>
                </a:lnTo>
                <a:lnTo>
                  <a:pt x="39" y="85"/>
                </a:lnTo>
                <a:lnTo>
                  <a:pt x="39" y="86"/>
                </a:lnTo>
                <a:lnTo>
                  <a:pt x="40" y="86"/>
                </a:lnTo>
                <a:lnTo>
                  <a:pt x="40" y="88"/>
                </a:lnTo>
                <a:lnTo>
                  <a:pt x="42" y="88"/>
                </a:lnTo>
                <a:lnTo>
                  <a:pt x="44" y="88"/>
                </a:lnTo>
                <a:lnTo>
                  <a:pt x="44" y="90"/>
                </a:lnTo>
                <a:lnTo>
                  <a:pt x="42" y="90"/>
                </a:lnTo>
                <a:lnTo>
                  <a:pt x="42" y="91"/>
                </a:lnTo>
                <a:lnTo>
                  <a:pt x="44" y="91"/>
                </a:lnTo>
                <a:lnTo>
                  <a:pt x="44" y="93"/>
                </a:lnTo>
                <a:lnTo>
                  <a:pt x="42" y="93"/>
                </a:lnTo>
                <a:lnTo>
                  <a:pt x="42" y="95"/>
                </a:lnTo>
                <a:lnTo>
                  <a:pt x="44" y="95"/>
                </a:lnTo>
                <a:lnTo>
                  <a:pt x="42" y="95"/>
                </a:lnTo>
                <a:lnTo>
                  <a:pt x="40" y="95"/>
                </a:lnTo>
                <a:lnTo>
                  <a:pt x="39" y="93"/>
                </a:lnTo>
                <a:lnTo>
                  <a:pt x="39" y="95"/>
                </a:lnTo>
                <a:lnTo>
                  <a:pt x="39" y="93"/>
                </a:lnTo>
                <a:lnTo>
                  <a:pt x="37" y="93"/>
                </a:lnTo>
                <a:lnTo>
                  <a:pt x="35" y="93"/>
                </a:lnTo>
                <a:lnTo>
                  <a:pt x="35" y="91"/>
                </a:lnTo>
                <a:lnTo>
                  <a:pt x="34" y="91"/>
                </a:lnTo>
                <a:lnTo>
                  <a:pt x="34" y="90"/>
                </a:lnTo>
                <a:lnTo>
                  <a:pt x="32" y="90"/>
                </a:lnTo>
                <a:lnTo>
                  <a:pt x="32" y="88"/>
                </a:lnTo>
                <a:lnTo>
                  <a:pt x="30" y="88"/>
                </a:lnTo>
                <a:lnTo>
                  <a:pt x="30" y="86"/>
                </a:lnTo>
                <a:lnTo>
                  <a:pt x="30" y="85"/>
                </a:lnTo>
                <a:lnTo>
                  <a:pt x="32" y="85"/>
                </a:lnTo>
                <a:lnTo>
                  <a:pt x="32" y="83"/>
                </a:lnTo>
                <a:lnTo>
                  <a:pt x="34" y="83"/>
                </a:lnTo>
                <a:lnTo>
                  <a:pt x="34" y="81"/>
                </a:lnTo>
                <a:lnTo>
                  <a:pt x="35" y="81"/>
                </a:lnTo>
                <a:lnTo>
                  <a:pt x="35" y="83"/>
                </a:lnTo>
                <a:close/>
                <a:moveTo>
                  <a:pt x="24" y="66"/>
                </a:moveTo>
                <a:lnTo>
                  <a:pt x="22" y="65"/>
                </a:lnTo>
                <a:lnTo>
                  <a:pt x="24" y="65"/>
                </a:lnTo>
                <a:lnTo>
                  <a:pt x="24" y="66"/>
                </a:lnTo>
                <a:close/>
                <a:moveTo>
                  <a:pt x="24" y="65"/>
                </a:moveTo>
                <a:lnTo>
                  <a:pt x="22" y="65"/>
                </a:lnTo>
                <a:lnTo>
                  <a:pt x="24" y="65"/>
                </a:lnTo>
                <a:lnTo>
                  <a:pt x="24" y="63"/>
                </a:lnTo>
                <a:lnTo>
                  <a:pt x="24" y="65"/>
                </a:lnTo>
                <a:close/>
                <a:moveTo>
                  <a:pt x="25" y="58"/>
                </a:moveTo>
                <a:lnTo>
                  <a:pt x="25" y="60"/>
                </a:lnTo>
                <a:lnTo>
                  <a:pt x="25" y="58"/>
                </a:lnTo>
                <a:close/>
                <a:moveTo>
                  <a:pt x="10" y="45"/>
                </a:moveTo>
                <a:lnTo>
                  <a:pt x="10" y="46"/>
                </a:lnTo>
                <a:lnTo>
                  <a:pt x="9" y="46"/>
                </a:lnTo>
                <a:lnTo>
                  <a:pt x="9" y="45"/>
                </a:lnTo>
                <a:lnTo>
                  <a:pt x="10" y="45"/>
                </a:lnTo>
                <a:close/>
                <a:moveTo>
                  <a:pt x="22" y="43"/>
                </a:moveTo>
                <a:lnTo>
                  <a:pt x="22" y="45"/>
                </a:lnTo>
                <a:lnTo>
                  <a:pt x="22" y="46"/>
                </a:lnTo>
                <a:lnTo>
                  <a:pt x="22" y="48"/>
                </a:lnTo>
                <a:lnTo>
                  <a:pt x="20" y="48"/>
                </a:lnTo>
                <a:lnTo>
                  <a:pt x="20" y="50"/>
                </a:lnTo>
                <a:lnTo>
                  <a:pt x="20" y="51"/>
                </a:lnTo>
                <a:lnTo>
                  <a:pt x="20" y="53"/>
                </a:lnTo>
                <a:lnTo>
                  <a:pt x="19" y="53"/>
                </a:lnTo>
                <a:lnTo>
                  <a:pt x="19" y="55"/>
                </a:lnTo>
                <a:lnTo>
                  <a:pt x="20" y="55"/>
                </a:lnTo>
                <a:lnTo>
                  <a:pt x="19" y="55"/>
                </a:lnTo>
                <a:lnTo>
                  <a:pt x="19" y="56"/>
                </a:lnTo>
                <a:lnTo>
                  <a:pt x="19" y="58"/>
                </a:lnTo>
                <a:lnTo>
                  <a:pt x="19" y="60"/>
                </a:lnTo>
                <a:lnTo>
                  <a:pt x="17" y="60"/>
                </a:lnTo>
                <a:lnTo>
                  <a:pt x="17" y="61"/>
                </a:lnTo>
                <a:lnTo>
                  <a:pt x="17" y="63"/>
                </a:lnTo>
                <a:lnTo>
                  <a:pt x="15" y="63"/>
                </a:lnTo>
                <a:lnTo>
                  <a:pt x="14" y="65"/>
                </a:lnTo>
                <a:lnTo>
                  <a:pt x="14" y="66"/>
                </a:lnTo>
                <a:lnTo>
                  <a:pt x="12" y="66"/>
                </a:lnTo>
                <a:lnTo>
                  <a:pt x="10" y="66"/>
                </a:lnTo>
                <a:lnTo>
                  <a:pt x="9" y="66"/>
                </a:lnTo>
                <a:lnTo>
                  <a:pt x="10" y="66"/>
                </a:lnTo>
                <a:lnTo>
                  <a:pt x="9" y="66"/>
                </a:lnTo>
                <a:lnTo>
                  <a:pt x="7" y="66"/>
                </a:lnTo>
                <a:lnTo>
                  <a:pt x="5" y="66"/>
                </a:lnTo>
                <a:lnTo>
                  <a:pt x="4" y="66"/>
                </a:lnTo>
                <a:lnTo>
                  <a:pt x="2" y="66"/>
                </a:lnTo>
                <a:lnTo>
                  <a:pt x="0" y="66"/>
                </a:lnTo>
                <a:lnTo>
                  <a:pt x="0" y="65"/>
                </a:lnTo>
                <a:lnTo>
                  <a:pt x="0" y="63"/>
                </a:lnTo>
                <a:lnTo>
                  <a:pt x="2" y="63"/>
                </a:lnTo>
                <a:lnTo>
                  <a:pt x="2" y="61"/>
                </a:lnTo>
                <a:lnTo>
                  <a:pt x="2" y="60"/>
                </a:lnTo>
                <a:lnTo>
                  <a:pt x="2" y="58"/>
                </a:lnTo>
                <a:lnTo>
                  <a:pt x="0" y="58"/>
                </a:lnTo>
                <a:lnTo>
                  <a:pt x="0" y="56"/>
                </a:lnTo>
                <a:lnTo>
                  <a:pt x="2" y="56"/>
                </a:lnTo>
                <a:lnTo>
                  <a:pt x="2" y="55"/>
                </a:lnTo>
                <a:lnTo>
                  <a:pt x="4" y="55"/>
                </a:lnTo>
                <a:lnTo>
                  <a:pt x="4" y="53"/>
                </a:lnTo>
                <a:lnTo>
                  <a:pt x="5" y="53"/>
                </a:lnTo>
                <a:lnTo>
                  <a:pt x="5" y="51"/>
                </a:lnTo>
                <a:lnTo>
                  <a:pt x="7" y="51"/>
                </a:lnTo>
                <a:lnTo>
                  <a:pt x="7" y="50"/>
                </a:lnTo>
                <a:lnTo>
                  <a:pt x="9" y="50"/>
                </a:lnTo>
                <a:lnTo>
                  <a:pt x="9" y="48"/>
                </a:lnTo>
                <a:lnTo>
                  <a:pt x="10" y="48"/>
                </a:lnTo>
                <a:lnTo>
                  <a:pt x="10" y="46"/>
                </a:lnTo>
                <a:lnTo>
                  <a:pt x="10" y="48"/>
                </a:lnTo>
                <a:lnTo>
                  <a:pt x="10" y="46"/>
                </a:lnTo>
                <a:lnTo>
                  <a:pt x="12" y="46"/>
                </a:lnTo>
                <a:lnTo>
                  <a:pt x="14" y="46"/>
                </a:lnTo>
                <a:lnTo>
                  <a:pt x="12" y="45"/>
                </a:lnTo>
                <a:lnTo>
                  <a:pt x="14" y="45"/>
                </a:lnTo>
                <a:lnTo>
                  <a:pt x="15" y="45"/>
                </a:lnTo>
                <a:lnTo>
                  <a:pt x="17" y="45"/>
                </a:lnTo>
                <a:lnTo>
                  <a:pt x="19" y="45"/>
                </a:lnTo>
                <a:lnTo>
                  <a:pt x="20" y="45"/>
                </a:lnTo>
                <a:lnTo>
                  <a:pt x="20" y="43"/>
                </a:lnTo>
                <a:lnTo>
                  <a:pt x="22" y="43"/>
                </a:lnTo>
                <a:close/>
                <a:moveTo>
                  <a:pt x="30" y="41"/>
                </a:moveTo>
                <a:lnTo>
                  <a:pt x="32" y="43"/>
                </a:lnTo>
                <a:lnTo>
                  <a:pt x="30" y="43"/>
                </a:lnTo>
                <a:lnTo>
                  <a:pt x="29" y="43"/>
                </a:lnTo>
                <a:lnTo>
                  <a:pt x="29" y="41"/>
                </a:lnTo>
                <a:lnTo>
                  <a:pt x="29" y="40"/>
                </a:lnTo>
                <a:lnTo>
                  <a:pt x="30" y="40"/>
                </a:lnTo>
                <a:lnTo>
                  <a:pt x="30" y="41"/>
                </a:lnTo>
                <a:close/>
                <a:moveTo>
                  <a:pt x="104" y="40"/>
                </a:moveTo>
                <a:lnTo>
                  <a:pt x="102" y="40"/>
                </a:lnTo>
                <a:lnTo>
                  <a:pt x="102" y="38"/>
                </a:lnTo>
                <a:lnTo>
                  <a:pt x="102" y="36"/>
                </a:lnTo>
                <a:lnTo>
                  <a:pt x="102" y="35"/>
                </a:lnTo>
                <a:lnTo>
                  <a:pt x="102" y="36"/>
                </a:lnTo>
                <a:lnTo>
                  <a:pt x="104" y="38"/>
                </a:lnTo>
                <a:lnTo>
                  <a:pt x="104" y="40"/>
                </a:lnTo>
                <a:close/>
                <a:moveTo>
                  <a:pt x="124" y="0"/>
                </a:moveTo>
                <a:lnTo>
                  <a:pt x="126" y="0"/>
                </a:lnTo>
                <a:lnTo>
                  <a:pt x="134" y="0"/>
                </a:lnTo>
                <a:lnTo>
                  <a:pt x="134" y="1"/>
                </a:lnTo>
                <a:lnTo>
                  <a:pt x="136" y="1"/>
                </a:lnTo>
                <a:lnTo>
                  <a:pt x="136" y="3"/>
                </a:lnTo>
                <a:lnTo>
                  <a:pt x="137" y="6"/>
                </a:lnTo>
                <a:lnTo>
                  <a:pt x="141" y="10"/>
                </a:lnTo>
                <a:lnTo>
                  <a:pt x="142" y="10"/>
                </a:lnTo>
                <a:lnTo>
                  <a:pt x="144" y="10"/>
                </a:lnTo>
                <a:lnTo>
                  <a:pt x="146" y="10"/>
                </a:lnTo>
                <a:lnTo>
                  <a:pt x="147" y="10"/>
                </a:lnTo>
                <a:lnTo>
                  <a:pt x="149" y="10"/>
                </a:lnTo>
                <a:lnTo>
                  <a:pt x="151" y="10"/>
                </a:lnTo>
                <a:lnTo>
                  <a:pt x="151" y="11"/>
                </a:lnTo>
                <a:lnTo>
                  <a:pt x="151" y="13"/>
                </a:lnTo>
                <a:lnTo>
                  <a:pt x="151" y="15"/>
                </a:lnTo>
                <a:lnTo>
                  <a:pt x="152" y="15"/>
                </a:lnTo>
                <a:lnTo>
                  <a:pt x="152" y="16"/>
                </a:lnTo>
                <a:lnTo>
                  <a:pt x="152" y="18"/>
                </a:lnTo>
                <a:lnTo>
                  <a:pt x="154" y="18"/>
                </a:lnTo>
                <a:lnTo>
                  <a:pt x="154" y="20"/>
                </a:lnTo>
                <a:lnTo>
                  <a:pt x="154" y="21"/>
                </a:lnTo>
                <a:lnTo>
                  <a:pt x="154" y="23"/>
                </a:lnTo>
                <a:lnTo>
                  <a:pt x="156" y="23"/>
                </a:lnTo>
                <a:lnTo>
                  <a:pt x="156" y="25"/>
                </a:lnTo>
                <a:lnTo>
                  <a:pt x="157" y="25"/>
                </a:lnTo>
                <a:lnTo>
                  <a:pt x="159" y="25"/>
                </a:lnTo>
                <a:lnTo>
                  <a:pt x="159" y="26"/>
                </a:lnTo>
                <a:lnTo>
                  <a:pt x="161" y="26"/>
                </a:lnTo>
                <a:lnTo>
                  <a:pt x="162" y="28"/>
                </a:lnTo>
                <a:lnTo>
                  <a:pt x="164" y="28"/>
                </a:lnTo>
                <a:lnTo>
                  <a:pt x="164" y="30"/>
                </a:lnTo>
                <a:lnTo>
                  <a:pt x="166" y="30"/>
                </a:lnTo>
                <a:lnTo>
                  <a:pt x="166" y="31"/>
                </a:lnTo>
                <a:lnTo>
                  <a:pt x="166" y="33"/>
                </a:lnTo>
                <a:lnTo>
                  <a:pt x="164" y="33"/>
                </a:lnTo>
                <a:lnTo>
                  <a:pt x="164" y="35"/>
                </a:lnTo>
                <a:lnTo>
                  <a:pt x="164" y="36"/>
                </a:lnTo>
                <a:lnTo>
                  <a:pt x="162" y="40"/>
                </a:lnTo>
                <a:lnTo>
                  <a:pt x="161" y="41"/>
                </a:lnTo>
                <a:lnTo>
                  <a:pt x="161" y="43"/>
                </a:lnTo>
                <a:lnTo>
                  <a:pt x="161" y="45"/>
                </a:lnTo>
                <a:lnTo>
                  <a:pt x="159" y="45"/>
                </a:lnTo>
                <a:lnTo>
                  <a:pt x="159" y="46"/>
                </a:lnTo>
                <a:lnTo>
                  <a:pt x="159" y="48"/>
                </a:lnTo>
                <a:lnTo>
                  <a:pt x="159" y="50"/>
                </a:lnTo>
                <a:lnTo>
                  <a:pt x="159" y="51"/>
                </a:lnTo>
                <a:lnTo>
                  <a:pt x="154" y="58"/>
                </a:lnTo>
                <a:lnTo>
                  <a:pt x="154" y="60"/>
                </a:lnTo>
                <a:lnTo>
                  <a:pt x="152" y="61"/>
                </a:lnTo>
                <a:lnTo>
                  <a:pt x="151" y="61"/>
                </a:lnTo>
                <a:lnTo>
                  <a:pt x="151" y="63"/>
                </a:lnTo>
                <a:lnTo>
                  <a:pt x="149" y="63"/>
                </a:lnTo>
                <a:lnTo>
                  <a:pt x="147" y="63"/>
                </a:lnTo>
                <a:lnTo>
                  <a:pt x="146" y="65"/>
                </a:lnTo>
                <a:lnTo>
                  <a:pt x="144" y="65"/>
                </a:lnTo>
                <a:lnTo>
                  <a:pt x="144" y="66"/>
                </a:lnTo>
                <a:lnTo>
                  <a:pt x="142" y="66"/>
                </a:lnTo>
                <a:lnTo>
                  <a:pt x="142" y="68"/>
                </a:lnTo>
                <a:lnTo>
                  <a:pt x="141" y="68"/>
                </a:lnTo>
                <a:lnTo>
                  <a:pt x="141" y="70"/>
                </a:lnTo>
                <a:lnTo>
                  <a:pt x="139" y="70"/>
                </a:lnTo>
                <a:lnTo>
                  <a:pt x="139" y="71"/>
                </a:lnTo>
                <a:lnTo>
                  <a:pt x="137" y="71"/>
                </a:lnTo>
                <a:lnTo>
                  <a:pt x="137" y="73"/>
                </a:lnTo>
                <a:lnTo>
                  <a:pt x="137" y="75"/>
                </a:lnTo>
                <a:lnTo>
                  <a:pt x="139" y="76"/>
                </a:lnTo>
                <a:lnTo>
                  <a:pt x="141" y="76"/>
                </a:lnTo>
                <a:lnTo>
                  <a:pt x="141" y="78"/>
                </a:lnTo>
                <a:lnTo>
                  <a:pt x="141" y="80"/>
                </a:lnTo>
                <a:lnTo>
                  <a:pt x="139" y="80"/>
                </a:lnTo>
                <a:lnTo>
                  <a:pt x="136" y="80"/>
                </a:lnTo>
                <a:lnTo>
                  <a:pt x="136" y="81"/>
                </a:lnTo>
                <a:lnTo>
                  <a:pt x="134" y="81"/>
                </a:lnTo>
                <a:lnTo>
                  <a:pt x="134" y="83"/>
                </a:lnTo>
                <a:lnTo>
                  <a:pt x="132" y="83"/>
                </a:lnTo>
                <a:lnTo>
                  <a:pt x="132" y="85"/>
                </a:lnTo>
                <a:lnTo>
                  <a:pt x="131" y="86"/>
                </a:lnTo>
                <a:lnTo>
                  <a:pt x="131" y="88"/>
                </a:lnTo>
                <a:lnTo>
                  <a:pt x="131" y="90"/>
                </a:lnTo>
                <a:lnTo>
                  <a:pt x="129" y="90"/>
                </a:lnTo>
                <a:lnTo>
                  <a:pt x="129" y="91"/>
                </a:lnTo>
                <a:lnTo>
                  <a:pt x="127" y="91"/>
                </a:lnTo>
                <a:lnTo>
                  <a:pt x="127" y="93"/>
                </a:lnTo>
                <a:lnTo>
                  <a:pt x="126" y="93"/>
                </a:lnTo>
                <a:lnTo>
                  <a:pt x="124" y="93"/>
                </a:lnTo>
                <a:lnTo>
                  <a:pt x="124" y="95"/>
                </a:lnTo>
                <a:lnTo>
                  <a:pt x="122" y="95"/>
                </a:lnTo>
                <a:lnTo>
                  <a:pt x="122" y="96"/>
                </a:lnTo>
                <a:lnTo>
                  <a:pt x="121" y="96"/>
                </a:lnTo>
                <a:lnTo>
                  <a:pt x="122" y="96"/>
                </a:lnTo>
                <a:lnTo>
                  <a:pt x="122" y="98"/>
                </a:lnTo>
                <a:lnTo>
                  <a:pt x="124" y="100"/>
                </a:lnTo>
                <a:lnTo>
                  <a:pt x="121" y="100"/>
                </a:lnTo>
                <a:lnTo>
                  <a:pt x="121" y="101"/>
                </a:lnTo>
                <a:lnTo>
                  <a:pt x="119" y="100"/>
                </a:lnTo>
                <a:lnTo>
                  <a:pt x="117" y="100"/>
                </a:lnTo>
                <a:lnTo>
                  <a:pt x="116" y="100"/>
                </a:lnTo>
                <a:lnTo>
                  <a:pt x="116" y="98"/>
                </a:lnTo>
                <a:lnTo>
                  <a:pt x="114" y="100"/>
                </a:lnTo>
                <a:lnTo>
                  <a:pt x="114" y="98"/>
                </a:lnTo>
                <a:lnTo>
                  <a:pt x="112" y="98"/>
                </a:lnTo>
                <a:lnTo>
                  <a:pt x="111" y="98"/>
                </a:lnTo>
                <a:lnTo>
                  <a:pt x="109" y="98"/>
                </a:lnTo>
                <a:lnTo>
                  <a:pt x="107" y="98"/>
                </a:lnTo>
                <a:lnTo>
                  <a:pt x="106" y="98"/>
                </a:lnTo>
                <a:lnTo>
                  <a:pt x="104" y="98"/>
                </a:lnTo>
                <a:lnTo>
                  <a:pt x="102" y="98"/>
                </a:lnTo>
                <a:lnTo>
                  <a:pt x="101" y="98"/>
                </a:lnTo>
                <a:lnTo>
                  <a:pt x="102" y="98"/>
                </a:lnTo>
                <a:lnTo>
                  <a:pt x="102" y="96"/>
                </a:lnTo>
                <a:lnTo>
                  <a:pt x="101" y="96"/>
                </a:lnTo>
                <a:lnTo>
                  <a:pt x="102" y="96"/>
                </a:lnTo>
                <a:lnTo>
                  <a:pt x="102" y="95"/>
                </a:lnTo>
                <a:lnTo>
                  <a:pt x="101" y="95"/>
                </a:lnTo>
                <a:lnTo>
                  <a:pt x="99" y="95"/>
                </a:lnTo>
                <a:lnTo>
                  <a:pt x="99" y="93"/>
                </a:lnTo>
                <a:lnTo>
                  <a:pt x="99" y="91"/>
                </a:lnTo>
                <a:lnTo>
                  <a:pt x="99" y="90"/>
                </a:lnTo>
                <a:lnTo>
                  <a:pt x="99" y="88"/>
                </a:lnTo>
                <a:lnTo>
                  <a:pt x="99" y="86"/>
                </a:lnTo>
                <a:lnTo>
                  <a:pt x="99" y="85"/>
                </a:lnTo>
                <a:lnTo>
                  <a:pt x="99" y="83"/>
                </a:lnTo>
                <a:lnTo>
                  <a:pt x="99" y="81"/>
                </a:lnTo>
                <a:lnTo>
                  <a:pt x="99" y="80"/>
                </a:lnTo>
                <a:lnTo>
                  <a:pt x="99" y="78"/>
                </a:lnTo>
                <a:lnTo>
                  <a:pt x="99" y="80"/>
                </a:lnTo>
                <a:lnTo>
                  <a:pt x="101" y="80"/>
                </a:lnTo>
                <a:lnTo>
                  <a:pt x="101" y="78"/>
                </a:lnTo>
                <a:lnTo>
                  <a:pt x="102" y="78"/>
                </a:lnTo>
                <a:lnTo>
                  <a:pt x="102" y="80"/>
                </a:lnTo>
                <a:lnTo>
                  <a:pt x="104" y="80"/>
                </a:lnTo>
                <a:lnTo>
                  <a:pt x="104" y="81"/>
                </a:lnTo>
                <a:lnTo>
                  <a:pt x="104" y="83"/>
                </a:lnTo>
                <a:lnTo>
                  <a:pt x="106" y="83"/>
                </a:lnTo>
                <a:lnTo>
                  <a:pt x="106" y="81"/>
                </a:lnTo>
                <a:lnTo>
                  <a:pt x="107" y="81"/>
                </a:lnTo>
                <a:lnTo>
                  <a:pt x="109" y="81"/>
                </a:lnTo>
                <a:lnTo>
                  <a:pt x="109" y="80"/>
                </a:lnTo>
                <a:lnTo>
                  <a:pt x="107" y="80"/>
                </a:lnTo>
                <a:lnTo>
                  <a:pt x="106" y="80"/>
                </a:lnTo>
                <a:lnTo>
                  <a:pt x="106" y="78"/>
                </a:lnTo>
                <a:lnTo>
                  <a:pt x="104" y="78"/>
                </a:lnTo>
                <a:lnTo>
                  <a:pt x="104" y="76"/>
                </a:lnTo>
                <a:lnTo>
                  <a:pt x="104" y="78"/>
                </a:lnTo>
                <a:lnTo>
                  <a:pt x="102" y="78"/>
                </a:lnTo>
                <a:lnTo>
                  <a:pt x="102" y="76"/>
                </a:lnTo>
                <a:lnTo>
                  <a:pt x="101" y="76"/>
                </a:lnTo>
                <a:lnTo>
                  <a:pt x="99" y="76"/>
                </a:lnTo>
                <a:lnTo>
                  <a:pt x="99" y="78"/>
                </a:lnTo>
                <a:lnTo>
                  <a:pt x="97" y="78"/>
                </a:lnTo>
                <a:lnTo>
                  <a:pt x="96" y="78"/>
                </a:lnTo>
                <a:lnTo>
                  <a:pt x="94" y="78"/>
                </a:lnTo>
                <a:lnTo>
                  <a:pt x="92" y="76"/>
                </a:lnTo>
                <a:lnTo>
                  <a:pt x="92" y="75"/>
                </a:lnTo>
                <a:lnTo>
                  <a:pt x="92" y="73"/>
                </a:lnTo>
                <a:lnTo>
                  <a:pt x="92" y="71"/>
                </a:lnTo>
                <a:lnTo>
                  <a:pt x="91" y="71"/>
                </a:lnTo>
                <a:lnTo>
                  <a:pt x="92" y="71"/>
                </a:lnTo>
                <a:lnTo>
                  <a:pt x="92" y="70"/>
                </a:lnTo>
                <a:lnTo>
                  <a:pt x="94" y="70"/>
                </a:lnTo>
                <a:lnTo>
                  <a:pt x="94" y="68"/>
                </a:lnTo>
                <a:lnTo>
                  <a:pt x="96" y="68"/>
                </a:lnTo>
                <a:lnTo>
                  <a:pt x="96" y="70"/>
                </a:lnTo>
                <a:lnTo>
                  <a:pt x="94" y="70"/>
                </a:lnTo>
                <a:lnTo>
                  <a:pt x="94" y="71"/>
                </a:lnTo>
                <a:lnTo>
                  <a:pt x="94" y="73"/>
                </a:lnTo>
                <a:lnTo>
                  <a:pt x="94" y="71"/>
                </a:lnTo>
                <a:lnTo>
                  <a:pt x="96" y="71"/>
                </a:lnTo>
                <a:lnTo>
                  <a:pt x="96" y="70"/>
                </a:lnTo>
                <a:lnTo>
                  <a:pt x="97" y="70"/>
                </a:lnTo>
                <a:lnTo>
                  <a:pt x="97" y="68"/>
                </a:lnTo>
                <a:lnTo>
                  <a:pt x="99" y="68"/>
                </a:lnTo>
                <a:lnTo>
                  <a:pt x="99" y="66"/>
                </a:lnTo>
                <a:lnTo>
                  <a:pt x="99" y="65"/>
                </a:lnTo>
                <a:lnTo>
                  <a:pt x="99" y="63"/>
                </a:lnTo>
                <a:lnTo>
                  <a:pt x="99" y="61"/>
                </a:lnTo>
                <a:lnTo>
                  <a:pt x="101" y="61"/>
                </a:lnTo>
                <a:lnTo>
                  <a:pt x="101" y="60"/>
                </a:lnTo>
                <a:lnTo>
                  <a:pt x="101" y="58"/>
                </a:lnTo>
                <a:lnTo>
                  <a:pt x="102" y="58"/>
                </a:lnTo>
                <a:lnTo>
                  <a:pt x="102" y="56"/>
                </a:lnTo>
                <a:lnTo>
                  <a:pt x="102" y="55"/>
                </a:lnTo>
                <a:lnTo>
                  <a:pt x="104" y="55"/>
                </a:lnTo>
                <a:lnTo>
                  <a:pt x="104" y="53"/>
                </a:lnTo>
                <a:lnTo>
                  <a:pt x="104" y="51"/>
                </a:lnTo>
                <a:lnTo>
                  <a:pt x="102" y="51"/>
                </a:lnTo>
                <a:lnTo>
                  <a:pt x="102" y="50"/>
                </a:lnTo>
                <a:lnTo>
                  <a:pt x="102" y="48"/>
                </a:lnTo>
                <a:lnTo>
                  <a:pt x="104" y="48"/>
                </a:lnTo>
                <a:lnTo>
                  <a:pt x="104" y="46"/>
                </a:lnTo>
                <a:lnTo>
                  <a:pt x="104" y="45"/>
                </a:lnTo>
                <a:lnTo>
                  <a:pt x="106" y="45"/>
                </a:lnTo>
                <a:lnTo>
                  <a:pt x="104" y="45"/>
                </a:lnTo>
                <a:lnTo>
                  <a:pt x="106" y="43"/>
                </a:lnTo>
                <a:lnTo>
                  <a:pt x="106" y="41"/>
                </a:lnTo>
                <a:lnTo>
                  <a:pt x="106" y="40"/>
                </a:lnTo>
                <a:lnTo>
                  <a:pt x="106" y="38"/>
                </a:lnTo>
                <a:lnTo>
                  <a:pt x="106" y="36"/>
                </a:lnTo>
                <a:lnTo>
                  <a:pt x="104" y="36"/>
                </a:lnTo>
                <a:lnTo>
                  <a:pt x="104" y="35"/>
                </a:lnTo>
                <a:lnTo>
                  <a:pt x="104" y="33"/>
                </a:lnTo>
                <a:lnTo>
                  <a:pt x="102" y="33"/>
                </a:lnTo>
                <a:lnTo>
                  <a:pt x="102" y="31"/>
                </a:lnTo>
                <a:lnTo>
                  <a:pt x="101" y="31"/>
                </a:lnTo>
                <a:lnTo>
                  <a:pt x="101" y="30"/>
                </a:lnTo>
                <a:lnTo>
                  <a:pt x="101" y="28"/>
                </a:lnTo>
                <a:lnTo>
                  <a:pt x="101" y="30"/>
                </a:lnTo>
                <a:lnTo>
                  <a:pt x="101" y="28"/>
                </a:lnTo>
                <a:lnTo>
                  <a:pt x="101" y="30"/>
                </a:lnTo>
                <a:lnTo>
                  <a:pt x="99" y="30"/>
                </a:lnTo>
                <a:lnTo>
                  <a:pt x="99" y="31"/>
                </a:lnTo>
                <a:lnTo>
                  <a:pt x="99" y="33"/>
                </a:lnTo>
                <a:lnTo>
                  <a:pt x="101" y="33"/>
                </a:lnTo>
                <a:lnTo>
                  <a:pt x="101" y="35"/>
                </a:lnTo>
                <a:lnTo>
                  <a:pt x="102" y="35"/>
                </a:lnTo>
                <a:lnTo>
                  <a:pt x="102" y="36"/>
                </a:lnTo>
                <a:lnTo>
                  <a:pt x="101" y="36"/>
                </a:lnTo>
                <a:lnTo>
                  <a:pt x="101" y="38"/>
                </a:lnTo>
                <a:lnTo>
                  <a:pt x="102" y="38"/>
                </a:lnTo>
                <a:lnTo>
                  <a:pt x="102" y="40"/>
                </a:lnTo>
                <a:lnTo>
                  <a:pt x="102" y="41"/>
                </a:lnTo>
                <a:lnTo>
                  <a:pt x="102" y="43"/>
                </a:lnTo>
                <a:lnTo>
                  <a:pt x="101" y="43"/>
                </a:lnTo>
                <a:lnTo>
                  <a:pt x="101" y="45"/>
                </a:lnTo>
                <a:lnTo>
                  <a:pt x="101" y="46"/>
                </a:lnTo>
                <a:lnTo>
                  <a:pt x="101" y="48"/>
                </a:lnTo>
                <a:lnTo>
                  <a:pt x="99" y="48"/>
                </a:lnTo>
                <a:lnTo>
                  <a:pt x="99" y="50"/>
                </a:lnTo>
                <a:lnTo>
                  <a:pt x="101" y="51"/>
                </a:lnTo>
                <a:lnTo>
                  <a:pt x="101" y="53"/>
                </a:lnTo>
                <a:lnTo>
                  <a:pt x="101" y="55"/>
                </a:lnTo>
                <a:lnTo>
                  <a:pt x="99" y="55"/>
                </a:lnTo>
                <a:lnTo>
                  <a:pt x="99" y="56"/>
                </a:lnTo>
                <a:lnTo>
                  <a:pt x="99" y="58"/>
                </a:lnTo>
                <a:lnTo>
                  <a:pt x="99" y="60"/>
                </a:lnTo>
                <a:lnTo>
                  <a:pt x="97" y="60"/>
                </a:lnTo>
                <a:lnTo>
                  <a:pt x="96" y="60"/>
                </a:lnTo>
                <a:lnTo>
                  <a:pt x="96" y="61"/>
                </a:lnTo>
                <a:lnTo>
                  <a:pt x="96" y="63"/>
                </a:lnTo>
                <a:lnTo>
                  <a:pt x="94" y="65"/>
                </a:lnTo>
                <a:lnTo>
                  <a:pt x="92" y="65"/>
                </a:lnTo>
                <a:lnTo>
                  <a:pt x="92" y="66"/>
                </a:lnTo>
                <a:lnTo>
                  <a:pt x="91" y="66"/>
                </a:lnTo>
                <a:lnTo>
                  <a:pt x="91" y="68"/>
                </a:lnTo>
                <a:lnTo>
                  <a:pt x="89" y="68"/>
                </a:lnTo>
                <a:lnTo>
                  <a:pt x="89" y="70"/>
                </a:lnTo>
                <a:lnTo>
                  <a:pt x="91" y="70"/>
                </a:lnTo>
                <a:lnTo>
                  <a:pt x="91" y="71"/>
                </a:lnTo>
                <a:lnTo>
                  <a:pt x="89" y="71"/>
                </a:lnTo>
                <a:lnTo>
                  <a:pt x="89" y="73"/>
                </a:lnTo>
                <a:lnTo>
                  <a:pt x="89" y="71"/>
                </a:lnTo>
                <a:lnTo>
                  <a:pt x="89" y="73"/>
                </a:lnTo>
                <a:lnTo>
                  <a:pt x="89" y="75"/>
                </a:lnTo>
                <a:lnTo>
                  <a:pt x="87" y="75"/>
                </a:lnTo>
                <a:lnTo>
                  <a:pt x="87" y="76"/>
                </a:lnTo>
                <a:lnTo>
                  <a:pt x="86" y="76"/>
                </a:lnTo>
                <a:lnTo>
                  <a:pt x="84" y="76"/>
                </a:lnTo>
                <a:lnTo>
                  <a:pt x="84" y="75"/>
                </a:lnTo>
                <a:lnTo>
                  <a:pt x="82" y="75"/>
                </a:lnTo>
                <a:lnTo>
                  <a:pt x="81" y="75"/>
                </a:lnTo>
                <a:lnTo>
                  <a:pt x="79" y="75"/>
                </a:lnTo>
                <a:lnTo>
                  <a:pt x="79" y="76"/>
                </a:lnTo>
                <a:lnTo>
                  <a:pt x="77" y="76"/>
                </a:lnTo>
                <a:lnTo>
                  <a:pt x="79" y="76"/>
                </a:lnTo>
                <a:lnTo>
                  <a:pt x="77" y="78"/>
                </a:lnTo>
                <a:lnTo>
                  <a:pt x="77" y="76"/>
                </a:lnTo>
                <a:lnTo>
                  <a:pt x="76" y="76"/>
                </a:lnTo>
                <a:lnTo>
                  <a:pt x="76" y="78"/>
                </a:lnTo>
                <a:lnTo>
                  <a:pt x="76" y="76"/>
                </a:lnTo>
                <a:lnTo>
                  <a:pt x="76" y="78"/>
                </a:lnTo>
                <a:lnTo>
                  <a:pt x="76" y="76"/>
                </a:lnTo>
                <a:lnTo>
                  <a:pt x="76" y="78"/>
                </a:lnTo>
                <a:lnTo>
                  <a:pt x="76" y="76"/>
                </a:lnTo>
                <a:lnTo>
                  <a:pt x="74" y="76"/>
                </a:lnTo>
                <a:lnTo>
                  <a:pt x="76" y="76"/>
                </a:lnTo>
                <a:lnTo>
                  <a:pt x="74" y="76"/>
                </a:lnTo>
                <a:lnTo>
                  <a:pt x="74" y="78"/>
                </a:lnTo>
                <a:lnTo>
                  <a:pt x="74" y="76"/>
                </a:lnTo>
                <a:lnTo>
                  <a:pt x="74" y="78"/>
                </a:lnTo>
                <a:lnTo>
                  <a:pt x="72" y="76"/>
                </a:lnTo>
                <a:lnTo>
                  <a:pt x="71" y="76"/>
                </a:lnTo>
                <a:lnTo>
                  <a:pt x="71" y="75"/>
                </a:lnTo>
                <a:lnTo>
                  <a:pt x="71" y="76"/>
                </a:lnTo>
                <a:lnTo>
                  <a:pt x="69" y="75"/>
                </a:lnTo>
                <a:lnTo>
                  <a:pt x="67" y="75"/>
                </a:lnTo>
                <a:lnTo>
                  <a:pt x="66" y="75"/>
                </a:lnTo>
                <a:lnTo>
                  <a:pt x="64" y="73"/>
                </a:lnTo>
                <a:lnTo>
                  <a:pt x="64" y="75"/>
                </a:lnTo>
                <a:lnTo>
                  <a:pt x="64" y="73"/>
                </a:lnTo>
                <a:lnTo>
                  <a:pt x="62" y="73"/>
                </a:lnTo>
                <a:lnTo>
                  <a:pt x="60" y="73"/>
                </a:lnTo>
                <a:lnTo>
                  <a:pt x="60" y="71"/>
                </a:lnTo>
                <a:lnTo>
                  <a:pt x="60" y="73"/>
                </a:lnTo>
                <a:lnTo>
                  <a:pt x="59" y="73"/>
                </a:lnTo>
                <a:lnTo>
                  <a:pt x="57" y="73"/>
                </a:lnTo>
                <a:lnTo>
                  <a:pt x="59" y="73"/>
                </a:lnTo>
                <a:lnTo>
                  <a:pt x="59" y="75"/>
                </a:lnTo>
                <a:lnTo>
                  <a:pt x="57" y="75"/>
                </a:lnTo>
                <a:lnTo>
                  <a:pt x="57" y="73"/>
                </a:lnTo>
                <a:lnTo>
                  <a:pt x="55" y="73"/>
                </a:lnTo>
                <a:lnTo>
                  <a:pt x="55" y="71"/>
                </a:lnTo>
                <a:lnTo>
                  <a:pt x="54" y="71"/>
                </a:lnTo>
                <a:lnTo>
                  <a:pt x="54" y="70"/>
                </a:lnTo>
                <a:lnTo>
                  <a:pt x="54" y="71"/>
                </a:lnTo>
                <a:lnTo>
                  <a:pt x="52" y="71"/>
                </a:lnTo>
                <a:lnTo>
                  <a:pt x="52" y="70"/>
                </a:lnTo>
                <a:lnTo>
                  <a:pt x="50" y="70"/>
                </a:lnTo>
                <a:lnTo>
                  <a:pt x="49" y="70"/>
                </a:lnTo>
                <a:lnTo>
                  <a:pt x="47" y="68"/>
                </a:lnTo>
                <a:lnTo>
                  <a:pt x="45" y="68"/>
                </a:lnTo>
                <a:lnTo>
                  <a:pt x="45" y="66"/>
                </a:lnTo>
                <a:lnTo>
                  <a:pt x="44" y="66"/>
                </a:lnTo>
                <a:lnTo>
                  <a:pt x="42" y="66"/>
                </a:lnTo>
                <a:lnTo>
                  <a:pt x="42" y="65"/>
                </a:lnTo>
                <a:lnTo>
                  <a:pt x="40" y="65"/>
                </a:lnTo>
                <a:lnTo>
                  <a:pt x="40" y="66"/>
                </a:lnTo>
                <a:lnTo>
                  <a:pt x="40" y="65"/>
                </a:lnTo>
                <a:lnTo>
                  <a:pt x="39" y="66"/>
                </a:lnTo>
                <a:lnTo>
                  <a:pt x="39" y="65"/>
                </a:lnTo>
                <a:lnTo>
                  <a:pt x="37" y="65"/>
                </a:lnTo>
                <a:lnTo>
                  <a:pt x="35" y="65"/>
                </a:lnTo>
                <a:lnTo>
                  <a:pt x="35" y="66"/>
                </a:lnTo>
                <a:lnTo>
                  <a:pt x="34" y="65"/>
                </a:lnTo>
                <a:lnTo>
                  <a:pt x="34" y="66"/>
                </a:lnTo>
                <a:lnTo>
                  <a:pt x="32" y="66"/>
                </a:lnTo>
                <a:lnTo>
                  <a:pt x="32" y="68"/>
                </a:lnTo>
                <a:lnTo>
                  <a:pt x="30" y="68"/>
                </a:lnTo>
                <a:lnTo>
                  <a:pt x="32" y="68"/>
                </a:lnTo>
                <a:lnTo>
                  <a:pt x="30" y="68"/>
                </a:lnTo>
                <a:lnTo>
                  <a:pt x="30" y="66"/>
                </a:lnTo>
                <a:lnTo>
                  <a:pt x="30" y="65"/>
                </a:lnTo>
                <a:lnTo>
                  <a:pt x="30" y="63"/>
                </a:lnTo>
                <a:lnTo>
                  <a:pt x="29" y="63"/>
                </a:lnTo>
                <a:lnTo>
                  <a:pt x="30" y="63"/>
                </a:lnTo>
                <a:lnTo>
                  <a:pt x="30" y="61"/>
                </a:lnTo>
                <a:lnTo>
                  <a:pt x="29" y="61"/>
                </a:lnTo>
                <a:lnTo>
                  <a:pt x="30" y="61"/>
                </a:lnTo>
                <a:lnTo>
                  <a:pt x="30" y="60"/>
                </a:lnTo>
                <a:lnTo>
                  <a:pt x="29" y="60"/>
                </a:lnTo>
                <a:lnTo>
                  <a:pt x="29" y="61"/>
                </a:lnTo>
                <a:lnTo>
                  <a:pt x="27" y="61"/>
                </a:lnTo>
                <a:lnTo>
                  <a:pt x="29" y="61"/>
                </a:lnTo>
                <a:lnTo>
                  <a:pt x="27" y="61"/>
                </a:lnTo>
                <a:lnTo>
                  <a:pt x="27" y="60"/>
                </a:lnTo>
                <a:lnTo>
                  <a:pt x="27" y="58"/>
                </a:lnTo>
                <a:lnTo>
                  <a:pt x="27" y="56"/>
                </a:lnTo>
                <a:lnTo>
                  <a:pt x="25" y="56"/>
                </a:lnTo>
                <a:lnTo>
                  <a:pt x="25" y="55"/>
                </a:lnTo>
                <a:lnTo>
                  <a:pt x="27" y="55"/>
                </a:lnTo>
                <a:lnTo>
                  <a:pt x="27" y="56"/>
                </a:lnTo>
                <a:lnTo>
                  <a:pt x="27" y="55"/>
                </a:lnTo>
                <a:lnTo>
                  <a:pt x="29" y="55"/>
                </a:lnTo>
                <a:lnTo>
                  <a:pt x="29" y="56"/>
                </a:lnTo>
                <a:lnTo>
                  <a:pt x="29" y="55"/>
                </a:lnTo>
                <a:lnTo>
                  <a:pt x="30" y="55"/>
                </a:lnTo>
                <a:lnTo>
                  <a:pt x="30" y="53"/>
                </a:lnTo>
                <a:lnTo>
                  <a:pt x="32" y="53"/>
                </a:lnTo>
                <a:lnTo>
                  <a:pt x="32" y="51"/>
                </a:lnTo>
                <a:lnTo>
                  <a:pt x="32" y="50"/>
                </a:lnTo>
                <a:lnTo>
                  <a:pt x="34" y="50"/>
                </a:lnTo>
                <a:lnTo>
                  <a:pt x="34" y="48"/>
                </a:lnTo>
                <a:lnTo>
                  <a:pt x="34" y="46"/>
                </a:lnTo>
                <a:lnTo>
                  <a:pt x="35" y="46"/>
                </a:lnTo>
                <a:lnTo>
                  <a:pt x="34" y="46"/>
                </a:lnTo>
                <a:lnTo>
                  <a:pt x="35" y="46"/>
                </a:lnTo>
                <a:lnTo>
                  <a:pt x="35" y="45"/>
                </a:lnTo>
                <a:lnTo>
                  <a:pt x="35" y="43"/>
                </a:lnTo>
                <a:lnTo>
                  <a:pt x="37" y="43"/>
                </a:lnTo>
                <a:lnTo>
                  <a:pt x="37" y="41"/>
                </a:lnTo>
                <a:lnTo>
                  <a:pt x="35" y="41"/>
                </a:lnTo>
                <a:lnTo>
                  <a:pt x="35" y="40"/>
                </a:lnTo>
                <a:lnTo>
                  <a:pt x="35" y="38"/>
                </a:lnTo>
                <a:lnTo>
                  <a:pt x="35" y="36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5" y="30"/>
                </a:lnTo>
                <a:lnTo>
                  <a:pt x="34" y="30"/>
                </a:lnTo>
                <a:lnTo>
                  <a:pt x="34" y="28"/>
                </a:lnTo>
                <a:lnTo>
                  <a:pt x="34" y="30"/>
                </a:lnTo>
                <a:lnTo>
                  <a:pt x="34" y="28"/>
                </a:lnTo>
                <a:lnTo>
                  <a:pt x="34" y="26"/>
                </a:lnTo>
                <a:lnTo>
                  <a:pt x="35" y="26"/>
                </a:lnTo>
                <a:lnTo>
                  <a:pt x="37" y="26"/>
                </a:lnTo>
                <a:lnTo>
                  <a:pt x="39" y="26"/>
                </a:lnTo>
                <a:lnTo>
                  <a:pt x="40" y="26"/>
                </a:lnTo>
                <a:lnTo>
                  <a:pt x="44" y="26"/>
                </a:lnTo>
                <a:lnTo>
                  <a:pt x="49" y="26"/>
                </a:lnTo>
                <a:lnTo>
                  <a:pt x="50" y="26"/>
                </a:lnTo>
                <a:lnTo>
                  <a:pt x="52" y="26"/>
                </a:lnTo>
                <a:lnTo>
                  <a:pt x="55" y="26"/>
                </a:lnTo>
                <a:lnTo>
                  <a:pt x="57" y="26"/>
                </a:lnTo>
                <a:lnTo>
                  <a:pt x="60" y="26"/>
                </a:lnTo>
                <a:lnTo>
                  <a:pt x="60" y="25"/>
                </a:lnTo>
                <a:lnTo>
                  <a:pt x="60" y="23"/>
                </a:lnTo>
                <a:lnTo>
                  <a:pt x="60" y="21"/>
                </a:lnTo>
                <a:lnTo>
                  <a:pt x="60" y="20"/>
                </a:lnTo>
                <a:lnTo>
                  <a:pt x="60" y="15"/>
                </a:lnTo>
                <a:lnTo>
                  <a:pt x="60" y="11"/>
                </a:lnTo>
                <a:lnTo>
                  <a:pt x="60" y="10"/>
                </a:lnTo>
                <a:lnTo>
                  <a:pt x="60" y="8"/>
                </a:lnTo>
                <a:lnTo>
                  <a:pt x="62" y="8"/>
                </a:lnTo>
                <a:lnTo>
                  <a:pt x="66" y="8"/>
                </a:lnTo>
                <a:lnTo>
                  <a:pt x="67" y="8"/>
                </a:lnTo>
                <a:lnTo>
                  <a:pt x="69" y="8"/>
                </a:lnTo>
                <a:lnTo>
                  <a:pt x="71" y="8"/>
                </a:lnTo>
                <a:lnTo>
                  <a:pt x="74" y="8"/>
                </a:lnTo>
                <a:lnTo>
                  <a:pt x="77" y="8"/>
                </a:lnTo>
                <a:lnTo>
                  <a:pt x="79" y="8"/>
                </a:lnTo>
                <a:lnTo>
                  <a:pt x="84" y="8"/>
                </a:lnTo>
                <a:lnTo>
                  <a:pt x="86" y="8"/>
                </a:lnTo>
                <a:lnTo>
                  <a:pt x="92" y="8"/>
                </a:lnTo>
                <a:lnTo>
                  <a:pt x="92" y="6"/>
                </a:lnTo>
                <a:lnTo>
                  <a:pt x="92" y="5"/>
                </a:lnTo>
                <a:lnTo>
                  <a:pt x="91" y="3"/>
                </a:lnTo>
                <a:lnTo>
                  <a:pt x="89" y="1"/>
                </a:lnTo>
                <a:lnTo>
                  <a:pt x="91" y="1"/>
                </a:lnTo>
                <a:lnTo>
                  <a:pt x="92" y="1"/>
                </a:lnTo>
                <a:lnTo>
                  <a:pt x="101" y="0"/>
                </a:lnTo>
                <a:lnTo>
                  <a:pt x="112" y="1"/>
                </a:lnTo>
                <a:lnTo>
                  <a:pt x="114" y="1"/>
                </a:lnTo>
                <a:lnTo>
                  <a:pt x="114" y="0"/>
                </a:lnTo>
                <a:lnTo>
                  <a:pt x="116" y="0"/>
                </a:lnTo>
                <a:lnTo>
                  <a:pt x="119" y="0"/>
                </a:lnTo>
                <a:lnTo>
                  <a:pt x="124" y="0"/>
                </a:lnTo>
                <a:close/>
              </a:path>
            </a:pathLst>
          </a:custGeom>
          <a:solidFill>
            <a:srgbClr val="A143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4"/>
          <p:cNvSpPr>
            <a:spLocks/>
          </p:cNvSpPr>
          <p:nvPr/>
        </p:nvSpPr>
        <p:spPr bwMode="auto">
          <a:xfrm>
            <a:off x="5807076" y="5559426"/>
            <a:ext cx="347663" cy="190500"/>
          </a:xfrm>
          <a:custGeom>
            <a:avLst/>
            <a:gdLst/>
            <a:ahLst/>
            <a:cxnLst>
              <a:cxn ang="0">
                <a:pos x="179" y="30"/>
              </a:cxn>
              <a:cxn ang="0">
                <a:pos x="185" y="39"/>
              </a:cxn>
              <a:cxn ang="0">
                <a:pos x="184" y="47"/>
              </a:cxn>
              <a:cxn ang="0">
                <a:pos x="182" y="55"/>
              </a:cxn>
              <a:cxn ang="0">
                <a:pos x="175" y="65"/>
              </a:cxn>
              <a:cxn ang="0">
                <a:pos x="180" y="69"/>
              </a:cxn>
              <a:cxn ang="0">
                <a:pos x="187" y="70"/>
              </a:cxn>
              <a:cxn ang="0">
                <a:pos x="194" y="65"/>
              </a:cxn>
              <a:cxn ang="0">
                <a:pos x="202" y="69"/>
              </a:cxn>
              <a:cxn ang="0">
                <a:pos x="204" y="72"/>
              </a:cxn>
              <a:cxn ang="0">
                <a:pos x="210" y="75"/>
              </a:cxn>
              <a:cxn ang="0">
                <a:pos x="217" y="74"/>
              </a:cxn>
              <a:cxn ang="0">
                <a:pos x="214" y="80"/>
              </a:cxn>
              <a:cxn ang="0">
                <a:pos x="207" y="85"/>
              </a:cxn>
              <a:cxn ang="0">
                <a:pos x="200" y="92"/>
              </a:cxn>
              <a:cxn ang="0">
                <a:pos x="197" y="104"/>
              </a:cxn>
              <a:cxn ang="0">
                <a:pos x="200" y="114"/>
              </a:cxn>
              <a:cxn ang="0">
                <a:pos x="207" y="119"/>
              </a:cxn>
              <a:cxn ang="0">
                <a:pos x="170" y="120"/>
              </a:cxn>
              <a:cxn ang="0">
                <a:pos x="157" y="120"/>
              </a:cxn>
              <a:cxn ang="0">
                <a:pos x="117" y="120"/>
              </a:cxn>
              <a:cxn ang="0">
                <a:pos x="107" y="115"/>
              </a:cxn>
              <a:cxn ang="0">
                <a:pos x="102" y="109"/>
              </a:cxn>
              <a:cxn ang="0">
                <a:pos x="105" y="100"/>
              </a:cxn>
              <a:cxn ang="0">
                <a:pos x="102" y="94"/>
              </a:cxn>
              <a:cxn ang="0">
                <a:pos x="105" y="85"/>
              </a:cxn>
              <a:cxn ang="0">
                <a:pos x="100" y="79"/>
              </a:cxn>
              <a:cxn ang="0">
                <a:pos x="94" y="72"/>
              </a:cxn>
              <a:cxn ang="0">
                <a:pos x="87" y="79"/>
              </a:cxn>
              <a:cxn ang="0">
                <a:pos x="82" y="72"/>
              </a:cxn>
              <a:cxn ang="0">
                <a:pos x="69" y="72"/>
              </a:cxn>
              <a:cxn ang="0">
                <a:pos x="62" y="77"/>
              </a:cxn>
              <a:cxn ang="0">
                <a:pos x="57" y="82"/>
              </a:cxn>
              <a:cxn ang="0">
                <a:pos x="50" y="87"/>
              </a:cxn>
              <a:cxn ang="0">
                <a:pos x="40" y="82"/>
              </a:cxn>
              <a:cxn ang="0">
                <a:pos x="32" y="77"/>
              </a:cxn>
              <a:cxn ang="0">
                <a:pos x="23" y="62"/>
              </a:cxn>
              <a:cxn ang="0">
                <a:pos x="8" y="54"/>
              </a:cxn>
              <a:cxn ang="0">
                <a:pos x="5" y="42"/>
              </a:cxn>
              <a:cxn ang="0">
                <a:pos x="5" y="32"/>
              </a:cxn>
              <a:cxn ang="0">
                <a:pos x="0" y="17"/>
              </a:cxn>
              <a:cxn ang="0">
                <a:pos x="7" y="9"/>
              </a:cxn>
              <a:cxn ang="0">
                <a:pos x="17" y="5"/>
              </a:cxn>
              <a:cxn ang="0">
                <a:pos x="28" y="5"/>
              </a:cxn>
              <a:cxn ang="0">
                <a:pos x="33" y="2"/>
              </a:cxn>
              <a:cxn ang="0">
                <a:pos x="40" y="2"/>
              </a:cxn>
              <a:cxn ang="0">
                <a:pos x="47" y="9"/>
              </a:cxn>
              <a:cxn ang="0">
                <a:pos x="55" y="14"/>
              </a:cxn>
              <a:cxn ang="0">
                <a:pos x="60" y="12"/>
              </a:cxn>
              <a:cxn ang="0">
                <a:pos x="69" y="19"/>
              </a:cxn>
              <a:cxn ang="0">
                <a:pos x="77" y="22"/>
              </a:cxn>
              <a:cxn ang="0">
                <a:pos x="80" y="15"/>
              </a:cxn>
              <a:cxn ang="0">
                <a:pos x="89" y="12"/>
              </a:cxn>
              <a:cxn ang="0">
                <a:pos x="102" y="12"/>
              </a:cxn>
              <a:cxn ang="0">
                <a:pos x="114" y="14"/>
              </a:cxn>
              <a:cxn ang="0">
                <a:pos x="119" y="19"/>
              </a:cxn>
              <a:cxn ang="0">
                <a:pos x="127" y="22"/>
              </a:cxn>
              <a:cxn ang="0">
                <a:pos x="149" y="22"/>
              </a:cxn>
            </a:cxnLst>
            <a:rect l="0" t="0" r="r" b="b"/>
            <a:pathLst>
              <a:path w="219" h="120">
                <a:moveTo>
                  <a:pt x="177" y="22"/>
                </a:moveTo>
                <a:lnTo>
                  <a:pt x="175" y="22"/>
                </a:lnTo>
                <a:lnTo>
                  <a:pt x="175" y="24"/>
                </a:lnTo>
                <a:lnTo>
                  <a:pt x="175" y="25"/>
                </a:lnTo>
                <a:lnTo>
                  <a:pt x="175" y="27"/>
                </a:lnTo>
                <a:lnTo>
                  <a:pt x="177" y="29"/>
                </a:lnTo>
                <a:lnTo>
                  <a:pt x="179" y="30"/>
                </a:lnTo>
                <a:lnTo>
                  <a:pt x="179" y="32"/>
                </a:lnTo>
                <a:lnTo>
                  <a:pt x="182" y="34"/>
                </a:lnTo>
                <a:lnTo>
                  <a:pt x="182" y="35"/>
                </a:lnTo>
                <a:lnTo>
                  <a:pt x="180" y="35"/>
                </a:lnTo>
                <a:lnTo>
                  <a:pt x="182" y="37"/>
                </a:lnTo>
                <a:lnTo>
                  <a:pt x="184" y="39"/>
                </a:lnTo>
                <a:lnTo>
                  <a:pt x="185" y="39"/>
                </a:lnTo>
                <a:lnTo>
                  <a:pt x="185" y="40"/>
                </a:lnTo>
                <a:lnTo>
                  <a:pt x="184" y="40"/>
                </a:lnTo>
                <a:lnTo>
                  <a:pt x="184" y="42"/>
                </a:lnTo>
                <a:lnTo>
                  <a:pt x="185" y="44"/>
                </a:lnTo>
                <a:lnTo>
                  <a:pt x="185" y="45"/>
                </a:lnTo>
                <a:lnTo>
                  <a:pt x="185" y="47"/>
                </a:lnTo>
                <a:lnTo>
                  <a:pt x="184" y="47"/>
                </a:lnTo>
                <a:lnTo>
                  <a:pt x="182" y="47"/>
                </a:lnTo>
                <a:lnTo>
                  <a:pt x="182" y="49"/>
                </a:lnTo>
                <a:lnTo>
                  <a:pt x="184" y="49"/>
                </a:lnTo>
                <a:lnTo>
                  <a:pt x="182" y="50"/>
                </a:lnTo>
                <a:lnTo>
                  <a:pt x="182" y="52"/>
                </a:lnTo>
                <a:lnTo>
                  <a:pt x="182" y="54"/>
                </a:lnTo>
                <a:lnTo>
                  <a:pt x="182" y="55"/>
                </a:lnTo>
                <a:lnTo>
                  <a:pt x="182" y="57"/>
                </a:lnTo>
                <a:lnTo>
                  <a:pt x="182" y="59"/>
                </a:lnTo>
                <a:lnTo>
                  <a:pt x="180" y="60"/>
                </a:lnTo>
                <a:lnTo>
                  <a:pt x="177" y="60"/>
                </a:lnTo>
                <a:lnTo>
                  <a:pt x="177" y="62"/>
                </a:lnTo>
                <a:lnTo>
                  <a:pt x="175" y="64"/>
                </a:lnTo>
                <a:lnTo>
                  <a:pt x="175" y="65"/>
                </a:lnTo>
                <a:lnTo>
                  <a:pt x="177" y="65"/>
                </a:lnTo>
                <a:lnTo>
                  <a:pt x="177" y="67"/>
                </a:lnTo>
                <a:lnTo>
                  <a:pt x="175" y="67"/>
                </a:lnTo>
                <a:lnTo>
                  <a:pt x="175" y="69"/>
                </a:lnTo>
                <a:lnTo>
                  <a:pt x="177" y="69"/>
                </a:lnTo>
                <a:lnTo>
                  <a:pt x="179" y="69"/>
                </a:lnTo>
                <a:lnTo>
                  <a:pt x="180" y="69"/>
                </a:lnTo>
                <a:lnTo>
                  <a:pt x="180" y="70"/>
                </a:lnTo>
                <a:lnTo>
                  <a:pt x="182" y="70"/>
                </a:lnTo>
                <a:lnTo>
                  <a:pt x="182" y="72"/>
                </a:lnTo>
                <a:lnTo>
                  <a:pt x="184" y="72"/>
                </a:lnTo>
                <a:lnTo>
                  <a:pt x="185" y="72"/>
                </a:lnTo>
                <a:lnTo>
                  <a:pt x="187" y="72"/>
                </a:lnTo>
                <a:lnTo>
                  <a:pt x="187" y="70"/>
                </a:lnTo>
                <a:lnTo>
                  <a:pt x="189" y="70"/>
                </a:lnTo>
                <a:lnTo>
                  <a:pt x="190" y="70"/>
                </a:lnTo>
                <a:lnTo>
                  <a:pt x="190" y="69"/>
                </a:lnTo>
                <a:lnTo>
                  <a:pt x="192" y="69"/>
                </a:lnTo>
                <a:lnTo>
                  <a:pt x="192" y="67"/>
                </a:lnTo>
                <a:lnTo>
                  <a:pt x="194" y="67"/>
                </a:lnTo>
                <a:lnTo>
                  <a:pt x="194" y="65"/>
                </a:lnTo>
                <a:lnTo>
                  <a:pt x="195" y="65"/>
                </a:lnTo>
                <a:lnTo>
                  <a:pt x="197" y="65"/>
                </a:lnTo>
                <a:lnTo>
                  <a:pt x="197" y="67"/>
                </a:lnTo>
                <a:lnTo>
                  <a:pt x="199" y="67"/>
                </a:lnTo>
                <a:lnTo>
                  <a:pt x="199" y="69"/>
                </a:lnTo>
                <a:lnTo>
                  <a:pt x="200" y="69"/>
                </a:lnTo>
                <a:lnTo>
                  <a:pt x="202" y="69"/>
                </a:lnTo>
                <a:lnTo>
                  <a:pt x="204" y="69"/>
                </a:lnTo>
                <a:lnTo>
                  <a:pt x="205" y="69"/>
                </a:lnTo>
                <a:lnTo>
                  <a:pt x="205" y="67"/>
                </a:lnTo>
                <a:lnTo>
                  <a:pt x="205" y="69"/>
                </a:lnTo>
                <a:lnTo>
                  <a:pt x="204" y="69"/>
                </a:lnTo>
                <a:lnTo>
                  <a:pt x="204" y="70"/>
                </a:lnTo>
                <a:lnTo>
                  <a:pt x="204" y="72"/>
                </a:lnTo>
                <a:lnTo>
                  <a:pt x="202" y="74"/>
                </a:lnTo>
                <a:lnTo>
                  <a:pt x="202" y="75"/>
                </a:lnTo>
                <a:lnTo>
                  <a:pt x="204" y="75"/>
                </a:lnTo>
                <a:lnTo>
                  <a:pt x="205" y="75"/>
                </a:lnTo>
                <a:lnTo>
                  <a:pt x="207" y="75"/>
                </a:lnTo>
                <a:lnTo>
                  <a:pt x="209" y="75"/>
                </a:lnTo>
                <a:lnTo>
                  <a:pt x="210" y="75"/>
                </a:lnTo>
                <a:lnTo>
                  <a:pt x="210" y="74"/>
                </a:lnTo>
                <a:lnTo>
                  <a:pt x="212" y="74"/>
                </a:lnTo>
                <a:lnTo>
                  <a:pt x="214" y="74"/>
                </a:lnTo>
                <a:lnTo>
                  <a:pt x="215" y="74"/>
                </a:lnTo>
                <a:lnTo>
                  <a:pt x="215" y="72"/>
                </a:lnTo>
                <a:lnTo>
                  <a:pt x="217" y="72"/>
                </a:lnTo>
                <a:lnTo>
                  <a:pt x="217" y="74"/>
                </a:lnTo>
                <a:lnTo>
                  <a:pt x="217" y="75"/>
                </a:lnTo>
                <a:lnTo>
                  <a:pt x="219" y="75"/>
                </a:lnTo>
                <a:lnTo>
                  <a:pt x="219" y="77"/>
                </a:lnTo>
                <a:lnTo>
                  <a:pt x="217" y="77"/>
                </a:lnTo>
                <a:lnTo>
                  <a:pt x="215" y="79"/>
                </a:lnTo>
                <a:lnTo>
                  <a:pt x="214" y="79"/>
                </a:lnTo>
                <a:lnTo>
                  <a:pt x="214" y="80"/>
                </a:lnTo>
                <a:lnTo>
                  <a:pt x="214" y="82"/>
                </a:lnTo>
                <a:lnTo>
                  <a:pt x="215" y="82"/>
                </a:lnTo>
                <a:lnTo>
                  <a:pt x="215" y="84"/>
                </a:lnTo>
                <a:lnTo>
                  <a:pt x="214" y="84"/>
                </a:lnTo>
                <a:lnTo>
                  <a:pt x="212" y="85"/>
                </a:lnTo>
                <a:lnTo>
                  <a:pt x="209" y="85"/>
                </a:lnTo>
                <a:lnTo>
                  <a:pt x="207" y="85"/>
                </a:lnTo>
                <a:lnTo>
                  <a:pt x="205" y="87"/>
                </a:lnTo>
                <a:lnTo>
                  <a:pt x="204" y="85"/>
                </a:lnTo>
                <a:lnTo>
                  <a:pt x="202" y="87"/>
                </a:lnTo>
                <a:lnTo>
                  <a:pt x="200" y="87"/>
                </a:lnTo>
                <a:lnTo>
                  <a:pt x="200" y="89"/>
                </a:lnTo>
                <a:lnTo>
                  <a:pt x="200" y="90"/>
                </a:lnTo>
                <a:lnTo>
                  <a:pt x="200" y="92"/>
                </a:lnTo>
                <a:lnTo>
                  <a:pt x="200" y="94"/>
                </a:lnTo>
                <a:lnTo>
                  <a:pt x="197" y="95"/>
                </a:lnTo>
                <a:lnTo>
                  <a:pt x="197" y="97"/>
                </a:lnTo>
                <a:lnTo>
                  <a:pt x="195" y="99"/>
                </a:lnTo>
                <a:lnTo>
                  <a:pt x="195" y="100"/>
                </a:lnTo>
                <a:lnTo>
                  <a:pt x="197" y="102"/>
                </a:lnTo>
                <a:lnTo>
                  <a:pt x="197" y="104"/>
                </a:lnTo>
                <a:lnTo>
                  <a:pt x="199" y="105"/>
                </a:lnTo>
                <a:lnTo>
                  <a:pt x="199" y="107"/>
                </a:lnTo>
                <a:lnTo>
                  <a:pt x="199" y="109"/>
                </a:lnTo>
                <a:lnTo>
                  <a:pt x="199" y="110"/>
                </a:lnTo>
                <a:lnTo>
                  <a:pt x="199" y="112"/>
                </a:lnTo>
                <a:lnTo>
                  <a:pt x="200" y="112"/>
                </a:lnTo>
                <a:lnTo>
                  <a:pt x="200" y="114"/>
                </a:lnTo>
                <a:lnTo>
                  <a:pt x="202" y="114"/>
                </a:lnTo>
                <a:lnTo>
                  <a:pt x="204" y="114"/>
                </a:lnTo>
                <a:lnTo>
                  <a:pt x="204" y="115"/>
                </a:lnTo>
                <a:lnTo>
                  <a:pt x="205" y="115"/>
                </a:lnTo>
                <a:lnTo>
                  <a:pt x="205" y="117"/>
                </a:lnTo>
                <a:lnTo>
                  <a:pt x="205" y="119"/>
                </a:lnTo>
                <a:lnTo>
                  <a:pt x="207" y="119"/>
                </a:lnTo>
                <a:lnTo>
                  <a:pt x="207" y="120"/>
                </a:lnTo>
                <a:lnTo>
                  <a:pt x="209" y="120"/>
                </a:lnTo>
                <a:lnTo>
                  <a:pt x="200" y="120"/>
                </a:lnTo>
                <a:lnTo>
                  <a:pt x="190" y="120"/>
                </a:lnTo>
                <a:lnTo>
                  <a:pt x="189" y="120"/>
                </a:lnTo>
                <a:lnTo>
                  <a:pt x="180" y="120"/>
                </a:lnTo>
                <a:lnTo>
                  <a:pt x="170" y="120"/>
                </a:lnTo>
                <a:lnTo>
                  <a:pt x="167" y="120"/>
                </a:lnTo>
                <a:lnTo>
                  <a:pt x="165" y="120"/>
                </a:lnTo>
                <a:lnTo>
                  <a:pt x="164" y="120"/>
                </a:lnTo>
                <a:lnTo>
                  <a:pt x="162" y="120"/>
                </a:lnTo>
                <a:lnTo>
                  <a:pt x="160" y="120"/>
                </a:lnTo>
                <a:lnTo>
                  <a:pt x="159" y="120"/>
                </a:lnTo>
                <a:lnTo>
                  <a:pt x="157" y="120"/>
                </a:lnTo>
                <a:lnTo>
                  <a:pt x="152" y="120"/>
                </a:lnTo>
                <a:lnTo>
                  <a:pt x="144" y="120"/>
                </a:lnTo>
                <a:lnTo>
                  <a:pt x="142" y="120"/>
                </a:lnTo>
                <a:lnTo>
                  <a:pt x="132" y="120"/>
                </a:lnTo>
                <a:lnTo>
                  <a:pt x="120" y="120"/>
                </a:lnTo>
                <a:lnTo>
                  <a:pt x="119" y="120"/>
                </a:lnTo>
                <a:lnTo>
                  <a:pt x="117" y="120"/>
                </a:lnTo>
                <a:lnTo>
                  <a:pt x="115" y="120"/>
                </a:lnTo>
                <a:lnTo>
                  <a:pt x="114" y="120"/>
                </a:lnTo>
                <a:lnTo>
                  <a:pt x="110" y="120"/>
                </a:lnTo>
                <a:lnTo>
                  <a:pt x="109" y="120"/>
                </a:lnTo>
                <a:lnTo>
                  <a:pt x="107" y="120"/>
                </a:lnTo>
                <a:lnTo>
                  <a:pt x="107" y="119"/>
                </a:lnTo>
                <a:lnTo>
                  <a:pt x="107" y="115"/>
                </a:lnTo>
                <a:lnTo>
                  <a:pt x="105" y="115"/>
                </a:lnTo>
                <a:lnTo>
                  <a:pt x="105" y="114"/>
                </a:lnTo>
                <a:lnTo>
                  <a:pt x="104" y="112"/>
                </a:lnTo>
                <a:lnTo>
                  <a:pt x="102" y="110"/>
                </a:lnTo>
                <a:lnTo>
                  <a:pt x="100" y="110"/>
                </a:lnTo>
                <a:lnTo>
                  <a:pt x="102" y="110"/>
                </a:lnTo>
                <a:lnTo>
                  <a:pt x="102" y="109"/>
                </a:lnTo>
                <a:lnTo>
                  <a:pt x="104" y="109"/>
                </a:lnTo>
                <a:lnTo>
                  <a:pt x="105" y="107"/>
                </a:lnTo>
                <a:lnTo>
                  <a:pt x="105" y="105"/>
                </a:lnTo>
                <a:lnTo>
                  <a:pt x="105" y="104"/>
                </a:lnTo>
                <a:lnTo>
                  <a:pt x="104" y="102"/>
                </a:lnTo>
                <a:lnTo>
                  <a:pt x="104" y="100"/>
                </a:lnTo>
                <a:lnTo>
                  <a:pt x="105" y="100"/>
                </a:lnTo>
                <a:lnTo>
                  <a:pt x="105" y="99"/>
                </a:lnTo>
                <a:lnTo>
                  <a:pt x="105" y="97"/>
                </a:lnTo>
                <a:lnTo>
                  <a:pt x="105" y="95"/>
                </a:lnTo>
                <a:lnTo>
                  <a:pt x="105" y="94"/>
                </a:lnTo>
                <a:lnTo>
                  <a:pt x="104" y="94"/>
                </a:lnTo>
                <a:lnTo>
                  <a:pt x="104" y="95"/>
                </a:lnTo>
                <a:lnTo>
                  <a:pt x="102" y="94"/>
                </a:lnTo>
                <a:lnTo>
                  <a:pt x="102" y="92"/>
                </a:lnTo>
                <a:lnTo>
                  <a:pt x="100" y="92"/>
                </a:lnTo>
                <a:lnTo>
                  <a:pt x="100" y="90"/>
                </a:lnTo>
                <a:lnTo>
                  <a:pt x="102" y="89"/>
                </a:lnTo>
                <a:lnTo>
                  <a:pt x="102" y="87"/>
                </a:lnTo>
                <a:lnTo>
                  <a:pt x="104" y="87"/>
                </a:lnTo>
                <a:lnTo>
                  <a:pt x="105" y="85"/>
                </a:lnTo>
                <a:lnTo>
                  <a:pt x="104" y="85"/>
                </a:lnTo>
                <a:lnTo>
                  <a:pt x="104" y="84"/>
                </a:lnTo>
                <a:lnTo>
                  <a:pt x="102" y="84"/>
                </a:lnTo>
                <a:lnTo>
                  <a:pt x="102" y="82"/>
                </a:lnTo>
                <a:lnTo>
                  <a:pt x="102" y="80"/>
                </a:lnTo>
                <a:lnTo>
                  <a:pt x="102" y="79"/>
                </a:lnTo>
                <a:lnTo>
                  <a:pt x="100" y="79"/>
                </a:lnTo>
                <a:lnTo>
                  <a:pt x="99" y="79"/>
                </a:lnTo>
                <a:lnTo>
                  <a:pt x="97" y="79"/>
                </a:lnTo>
                <a:lnTo>
                  <a:pt x="97" y="77"/>
                </a:lnTo>
                <a:lnTo>
                  <a:pt x="97" y="74"/>
                </a:lnTo>
                <a:lnTo>
                  <a:pt x="97" y="72"/>
                </a:lnTo>
                <a:lnTo>
                  <a:pt x="95" y="72"/>
                </a:lnTo>
                <a:lnTo>
                  <a:pt x="94" y="72"/>
                </a:lnTo>
                <a:lnTo>
                  <a:pt x="94" y="74"/>
                </a:lnTo>
                <a:lnTo>
                  <a:pt x="92" y="75"/>
                </a:lnTo>
                <a:lnTo>
                  <a:pt x="92" y="77"/>
                </a:lnTo>
                <a:lnTo>
                  <a:pt x="92" y="79"/>
                </a:lnTo>
                <a:lnTo>
                  <a:pt x="90" y="80"/>
                </a:lnTo>
                <a:lnTo>
                  <a:pt x="89" y="80"/>
                </a:lnTo>
                <a:lnTo>
                  <a:pt x="87" y="79"/>
                </a:lnTo>
                <a:lnTo>
                  <a:pt x="87" y="77"/>
                </a:lnTo>
                <a:lnTo>
                  <a:pt x="85" y="77"/>
                </a:lnTo>
                <a:lnTo>
                  <a:pt x="84" y="77"/>
                </a:lnTo>
                <a:lnTo>
                  <a:pt x="82" y="77"/>
                </a:lnTo>
                <a:lnTo>
                  <a:pt x="80" y="75"/>
                </a:lnTo>
                <a:lnTo>
                  <a:pt x="82" y="74"/>
                </a:lnTo>
                <a:lnTo>
                  <a:pt x="82" y="72"/>
                </a:lnTo>
                <a:lnTo>
                  <a:pt x="79" y="70"/>
                </a:lnTo>
                <a:lnTo>
                  <a:pt x="77" y="70"/>
                </a:lnTo>
                <a:lnTo>
                  <a:pt x="75" y="70"/>
                </a:lnTo>
                <a:lnTo>
                  <a:pt x="75" y="72"/>
                </a:lnTo>
                <a:lnTo>
                  <a:pt x="72" y="72"/>
                </a:lnTo>
                <a:lnTo>
                  <a:pt x="70" y="72"/>
                </a:lnTo>
                <a:lnTo>
                  <a:pt x="69" y="72"/>
                </a:lnTo>
                <a:lnTo>
                  <a:pt x="67" y="72"/>
                </a:lnTo>
                <a:lnTo>
                  <a:pt x="67" y="74"/>
                </a:lnTo>
                <a:lnTo>
                  <a:pt x="65" y="74"/>
                </a:lnTo>
                <a:lnTo>
                  <a:pt x="65" y="75"/>
                </a:lnTo>
                <a:lnTo>
                  <a:pt x="64" y="75"/>
                </a:lnTo>
                <a:lnTo>
                  <a:pt x="64" y="77"/>
                </a:lnTo>
                <a:lnTo>
                  <a:pt x="62" y="77"/>
                </a:lnTo>
                <a:lnTo>
                  <a:pt x="60" y="75"/>
                </a:lnTo>
                <a:lnTo>
                  <a:pt x="59" y="75"/>
                </a:lnTo>
                <a:lnTo>
                  <a:pt x="57" y="77"/>
                </a:lnTo>
                <a:lnTo>
                  <a:pt x="57" y="79"/>
                </a:lnTo>
                <a:lnTo>
                  <a:pt x="59" y="80"/>
                </a:lnTo>
                <a:lnTo>
                  <a:pt x="59" y="82"/>
                </a:lnTo>
                <a:lnTo>
                  <a:pt x="57" y="82"/>
                </a:lnTo>
                <a:lnTo>
                  <a:pt x="55" y="82"/>
                </a:lnTo>
                <a:lnTo>
                  <a:pt x="55" y="84"/>
                </a:lnTo>
                <a:lnTo>
                  <a:pt x="54" y="84"/>
                </a:lnTo>
                <a:lnTo>
                  <a:pt x="54" y="85"/>
                </a:lnTo>
                <a:lnTo>
                  <a:pt x="54" y="87"/>
                </a:lnTo>
                <a:lnTo>
                  <a:pt x="52" y="87"/>
                </a:lnTo>
                <a:lnTo>
                  <a:pt x="50" y="87"/>
                </a:lnTo>
                <a:lnTo>
                  <a:pt x="49" y="87"/>
                </a:lnTo>
                <a:lnTo>
                  <a:pt x="47" y="87"/>
                </a:lnTo>
                <a:lnTo>
                  <a:pt x="45" y="87"/>
                </a:lnTo>
                <a:lnTo>
                  <a:pt x="44" y="85"/>
                </a:lnTo>
                <a:lnTo>
                  <a:pt x="44" y="84"/>
                </a:lnTo>
                <a:lnTo>
                  <a:pt x="44" y="82"/>
                </a:lnTo>
                <a:lnTo>
                  <a:pt x="40" y="82"/>
                </a:lnTo>
                <a:lnTo>
                  <a:pt x="40" y="84"/>
                </a:lnTo>
                <a:lnTo>
                  <a:pt x="38" y="82"/>
                </a:lnTo>
                <a:lnTo>
                  <a:pt x="37" y="82"/>
                </a:lnTo>
                <a:lnTo>
                  <a:pt x="35" y="80"/>
                </a:lnTo>
                <a:lnTo>
                  <a:pt x="35" y="79"/>
                </a:lnTo>
                <a:lnTo>
                  <a:pt x="33" y="79"/>
                </a:lnTo>
                <a:lnTo>
                  <a:pt x="32" y="77"/>
                </a:lnTo>
                <a:lnTo>
                  <a:pt x="30" y="74"/>
                </a:lnTo>
                <a:lnTo>
                  <a:pt x="28" y="72"/>
                </a:lnTo>
                <a:lnTo>
                  <a:pt x="28" y="70"/>
                </a:lnTo>
                <a:lnTo>
                  <a:pt x="27" y="69"/>
                </a:lnTo>
                <a:lnTo>
                  <a:pt x="25" y="67"/>
                </a:lnTo>
                <a:lnTo>
                  <a:pt x="23" y="64"/>
                </a:lnTo>
                <a:lnTo>
                  <a:pt x="23" y="62"/>
                </a:lnTo>
                <a:lnTo>
                  <a:pt x="22" y="62"/>
                </a:lnTo>
                <a:lnTo>
                  <a:pt x="18" y="62"/>
                </a:lnTo>
                <a:lnTo>
                  <a:pt x="17" y="62"/>
                </a:lnTo>
                <a:lnTo>
                  <a:pt x="13" y="60"/>
                </a:lnTo>
                <a:lnTo>
                  <a:pt x="10" y="59"/>
                </a:lnTo>
                <a:lnTo>
                  <a:pt x="10" y="57"/>
                </a:lnTo>
                <a:lnTo>
                  <a:pt x="8" y="54"/>
                </a:lnTo>
                <a:lnTo>
                  <a:pt x="8" y="52"/>
                </a:lnTo>
                <a:lnTo>
                  <a:pt x="7" y="50"/>
                </a:lnTo>
                <a:lnTo>
                  <a:pt x="5" y="49"/>
                </a:lnTo>
                <a:lnTo>
                  <a:pt x="3" y="47"/>
                </a:lnTo>
                <a:lnTo>
                  <a:pt x="3" y="44"/>
                </a:lnTo>
                <a:lnTo>
                  <a:pt x="5" y="44"/>
                </a:lnTo>
                <a:lnTo>
                  <a:pt x="5" y="42"/>
                </a:lnTo>
                <a:lnTo>
                  <a:pt x="7" y="42"/>
                </a:lnTo>
                <a:lnTo>
                  <a:pt x="7" y="40"/>
                </a:lnTo>
                <a:lnTo>
                  <a:pt x="5" y="39"/>
                </a:lnTo>
                <a:lnTo>
                  <a:pt x="5" y="37"/>
                </a:lnTo>
                <a:lnTo>
                  <a:pt x="5" y="35"/>
                </a:lnTo>
                <a:lnTo>
                  <a:pt x="5" y="34"/>
                </a:lnTo>
                <a:lnTo>
                  <a:pt x="5" y="32"/>
                </a:lnTo>
                <a:lnTo>
                  <a:pt x="5" y="29"/>
                </a:lnTo>
                <a:lnTo>
                  <a:pt x="5" y="25"/>
                </a:lnTo>
                <a:lnTo>
                  <a:pt x="5" y="24"/>
                </a:lnTo>
                <a:lnTo>
                  <a:pt x="2" y="22"/>
                </a:lnTo>
                <a:lnTo>
                  <a:pt x="0" y="22"/>
                </a:lnTo>
                <a:lnTo>
                  <a:pt x="0" y="19"/>
                </a:lnTo>
                <a:lnTo>
                  <a:pt x="0" y="17"/>
                </a:lnTo>
                <a:lnTo>
                  <a:pt x="2" y="17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3" y="12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8" y="7"/>
                </a:lnTo>
                <a:lnTo>
                  <a:pt x="10" y="5"/>
                </a:lnTo>
                <a:lnTo>
                  <a:pt x="12" y="5"/>
                </a:lnTo>
                <a:lnTo>
                  <a:pt x="13" y="5"/>
                </a:lnTo>
                <a:lnTo>
                  <a:pt x="15" y="5"/>
                </a:lnTo>
                <a:lnTo>
                  <a:pt x="17" y="5"/>
                </a:lnTo>
                <a:lnTo>
                  <a:pt x="18" y="5"/>
                </a:lnTo>
                <a:lnTo>
                  <a:pt x="20" y="5"/>
                </a:lnTo>
                <a:lnTo>
                  <a:pt x="22" y="4"/>
                </a:lnTo>
                <a:lnTo>
                  <a:pt x="23" y="4"/>
                </a:lnTo>
                <a:lnTo>
                  <a:pt x="25" y="5"/>
                </a:lnTo>
                <a:lnTo>
                  <a:pt x="27" y="4"/>
                </a:lnTo>
                <a:lnTo>
                  <a:pt x="28" y="5"/>
                </a:lnTo>
                <a:lnTo>
                  <a:pt x="28" y="4"/>
                </a:lnTo>
                <a:lnTo>
                  <a:pt x="28" y="5"/>
                </a:lnTo>
                <a:lnTo>
                  <a:pt x="30" y="5"/>
                </a:lnTo>
                <a:lnTo>
                  <a:pt x="32" y="5"/>
                </a:lnTo>
                <a:lnTo>
                  <a:pt x="32" y="4"/>
                </a:lnTo>
                <a:lnTo>
                  <a:pt x="33" y="4"/>
                </a:lnTo>
                <a:lnTo>
                  <a:pt x="33" y="2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7" y="2"/>
                </a:lnTo>
                <a:lnTo>
                  <a:pt x="37" y="0"/>
                </a:lnTo>
                <a:lnTo>
                  <a:pt x="40" y="0"/>
                </a:lnTo>
                <a:lnTo>
                  <a:pt x="40" y="2"/>
                </a:lnTo>
                <a:lnTo>
                  <a:pt x="40" y="4"/>
                </a:lnTo>
                <a:lnTo>
                  <a:pt x="42" y="4"/>
                </a:lnTo>
                <a:lnTo>
                  <a:pt x="42" y="5"/>
                </a:lnTo>
                <a:lnTo>
                  <a:pt x="44" y="7"/>
                </a:lnTo>
                <a:lnTo>
                  <a:pt x="44" y="9"/>
                </a:lnTo>
                <a:lnTo>
                  <a:pt x="45" y="9"/>
                </a:lnTo>
                <a:lnTo>
                  <a:pt x="47" y="9"/>
                </a:lnTo>
                <a:lnTo>
                  <a:pt x="47" y="10"/>
                </a:lnTo>
                <a:lnTo>
                  <a:pt x="49" y="12"/>
                </a:lnTo>
                <a:lnTo>
                  <a:pt x="50" y="12"/>
                </a:lnTo>
                <a:lnTo>
                  <a:pt x="52" y="12"/>
                </a:lnTo>
                <a:lnTo>
                  <a:pt x="54" y="12"/>
                </a:lnTo>
                <a:lnTo>
                  <a:pt x="54" y="14"/>
                </a:lnTo>
                <a:lnTo>
                  <a:pt x="55" y="14"/>
                </a:lnTo>
                <a:lnTo>
                  <a:pt x="57" y="14"/>
                </a:lnTo>
                <a:lnTo>
                  <a:pt x="57" y="12"/>
                </a:lnTo>
                <a:lnTo>
                  <a:pt x="59" y="12"/>
                </a:lnTo>
                <a:lnTo>
                  <a:pt x="60" y="12"/>
                </a:lnTo>
                <a:lnTo>
                  <a:pt x="60" y="10"/>
                </a:lnTo>
                <a:lnTo>
                  <a:pt x="62" y="10"/>
                </a:lnTo>
                <a:lnTo>
                  <a:pt x="60" y="12"/>
                </a:lnTo>
                <a:lnTo>
                  <a:pt x="62" y="14"/>
                </a:lnTo>
                <a:lnTo>
                  <a:pt x="64" y="14"/>
                </a:lnTo>
                <a:lnTo>
                  <a:pt x="64" y="15"/>
                </a:lnTo>
                <a:lnTo>
                  <a:pt x="65" y="15"/>
                </a:lnTo>
                <a:lnTo>
                  <a:pt x="67" y="15"/>
                </a:lnTo>
                <a:lnTo>
                  <a:pt x="67" y="17"/>
                </a:lnTo>
                <a:lnTo>
                  <a:pt x="69" y="19"/>
                </a:lnTo>
                <a:lnTo>
                  <a:pt x="69" y="20"/>
                </a:lnTo>
                <a:lnTo>
                  <a:pt x="70" y="22"/>
                </a:lnTo>
                <a:lnTo>
                  <a:pt x="70" y="20"/>
                </a:lnTo>
                <a:lnTo>
                  <a:pt x="72" y="22"/>
                </a:lnTo>
                <a:lnTo>
                  <a:pt x="74" y="22"/>
                </a:lnTo>
                <a:lnTo>
                  <a:pt x="75" y="22"/>
                </a:lnTo>
                <a:lnTo>
                  <a:pt x="77" y="22"/>
                </a:lnTo>
                <a:lnTo>
                  <a:pt x="79" y="24"/>
                </a:lnTo>
                <a:lnTo>
                  <a:pt x="79" y="22"/>
                </a:lnTo>
                <a:lnTo>
                  <a:pt x="79" y="20"/>
                </a:lnTo>
                <a:lnTo>
                  <a:pt x="79" y="19"/>
                </a:lnTo>
                <a:lnTo>
                  <a:pt x="80" y="19"/>
                </a:lnTo>
                <a:lnTo>
                  <a:pt x="79" y="17"/>
                </a:lnTo>
                <a:lnTo>
                  <a:pt x="80" y="15"/>
                </a:lnTo>
                <a:lnTo>
                  <a:pt x="80" y="14"/>
                </a:lnTo>
                <a:lnTo>
                  <a:pt x="82" y="14"/>
                </a:lnTo>
                <a:lnTo>
                  <a:pt x="84" y="14"/>
                </a:lnTo>
                <a:lnTo>
                  <a:pt x="85" y="14"/>
                </a:lnTo>
                <a:lnTo>
                  <a:pt x="85" y="12"/>
                </a:lnTo>
                <a:lnTo>
                  <a:pt x="87" y="12"/>
                </a:lnTo>
                <a:lnTo>
                  <a:pt x="89" y="12"/>
                </a:lnTo>
                <a:lnTo>
                  <a:pt x="90" y="10"/>
                </a:lnTo>
                <a:lnTo>
                  <a:pt x="92" y="10"/>
                </a:lnTo>
                <a:lnTo>
                  <a:pt x="95" y="10"/>
                </a:lnTo>
                <a:lnTo>
                  <a:pt x="97" y="10"/>
                </a:lnTo>
                <a:lnTo>
                  <a:pt x="99" y="10"/>
                </a:lnTo>
                <a:lnTo>
                  <a:pt x="100" y="12"/>
                </a:lnTo>
                <a:lnTo>
                  <a:pt x="102" y="12"/>
                </a:lnTo>
                <a:lnTo>
                  <a:pt x="104" y="12"/>
                </a:lnTo>
                <a:lnTo>
                  <a:pt x="105" y="14"/>
                </a:lnTo>
                <a:lnTo>
                  <a:pt x="107" y="15"/>
                </a:lnTo>
                <a:lnTo>
                  <a:pt x="109" y="15"/>
                </a:lnTo>
                <a:lnTo>
                  <a:pt x="110" y="14"/>
                </a:lnTo>
                <a:lnTo>
                  <a:pt x="112" y="14"/>
                </a:lnTo>
                <a:lnTo>
                  <a:pt x="114" y="14"/>
                </a:lnTo>
                <a:lnTo>
                  <a:pt x="115" y="14"/>
                </a:lnTo>
                <a:lnTo>
                  <a:pt x="115" y="15"/>
                </a:lnTo>
                <a:lnTo>
                  <a:pt x="115" y="17"/>
                </a:lnTo>
                <a:lnTo>
                  <a:pt x="114" y="17"/>
                </a:lnTo>
                <a:lnTo>
                  <a:pt x="115" y="19"/>
                </a:lnTo>
                <a:lnTo>
                  <a:pt x="117" y="20"/>
                </a:lnTo>
                <a:lnTo>
                  <a:pt x="119" y="19"/>
                </a:lnTo>
                <a:lnTo>
                  <a:pt x="119" y="20"/>
                </a:lnTo>
                <a:lnTo>
                  <a:pt x="119" y="22"/>
                </a:lnTo>
                <a:lnTo>
                  <a:pt x="120" y="22"/>
                </a:lnTo>
                <a:lnTo>
                  <a:pt x="122" y="24"/>
                </a:lnTo>
                <a:lnTo>
                  <a:pt x="124" y="24"/>
                </a:lnTo>
                <a:lnTo>
                  <a:pt x="125" y="24"/>
                </a:lnTo>
                <a:lnTo>
                  <a:pt x="127" y="22"/>
                </a:lnTo>
                <a:lnTo>
                  <a:pt x="130" y="22"/>
                </a:lnTo>
                <a:lnTo>
                  <a:pt x="132" y="22"/>
                </a:lnTo>
                <a:lnTo>
                  <a:pt x="134" y="22"/>
                </a:lnTo>
                <a:lnTo>
                  <a:pt x="135" y="22"/>
                </a:lnTo>
                <a:lnTo>
                  <a:pt x="139" y="22"/>
                </a:lnTo>
                <a:lnTo>
                  <a:pt x="144" y="22"/>
                </a:lnTo>
                <a:lnTo>
                  <a:pt x="149" y="22"/>
                </a:lnTo>
                <a:lnTo>
                  <a:pt x="154" y="22"/>
                </a:lnTo>
                <a:lnTo>
                  <a:pt x="165" y="22"/>
                </a:lnTo>
                <a:lnTo>
                  <a:pt x="169" y="22"/>
                </a:lnTo>
                <a:lnTo>
                  <a:pt x="172" y="22"/>
                </a:lnTo>
                <a:lnTo>
                  <a:pt x="177" y="22"/>
                </a:lnTo>
                <a:close/>
              </a:path>
            </a:pathLst>
          </a:custGeom>
          <a:solidFill>
            <a:srgbClr val="FA855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5"/>
          <p:cNvSpPr>
            <a:spLocks noEditPoints="1"/>
          </p:cNvSpPr>
          <p:nvPr/>
        </p:nvSpPr>
        <p:spPr bwMode="auto">
          <a:xfrm>
            <a:off x="4848226" y="5776913"/>
            <a:ext cx="230188" cy="225425"/>
          </a:xfrm>
          <a:custGeom>
            <a:avLst/>
            <a:gdLst/>
            <a:ahLst/>
            <a:cxnLst>
              <a:cxn ang="0">
                <a:pos x="140" y="110"/>
              </a:cxn>
              <a:cxn ang="0">
                <a:pos x="51" y="24"/>
              </a:cxn>
              <a:cxn ang="0">
                <a:pos x="66" y="42"/>
              </a:cxn>
              <a:cxn ang="0">
                <a:pos x="76" y="42"/>
              </a:cxn>
              <a:cxn ang="0">
                <a:pos x="78" y="37"/>
              </a:cxn>
              <a:cxn ang="0">
                <a:pos x="85" y="37"/>
              </a:cxn>
              <a:cxn ang="0">
                <a:pos x="82" y="32"/>
              </a:cxn>
              <a:cxn ang="0">
                <a:pos x="88" y="35"/>
              </a:cxn>
              <a:cxn ang="0">
                <a:pos x="93" y="40"/>
              </a:cxn>
              <a:cxn ang="0">
                <a:pos x="98" y="45"/>
              </a:cxn>
              <a:cxn ang="0">
                <a:pos x="105" y="42"/>
              </a:cxn>
              <a:cxn ang="0">
                <a:pos x="107" y="47"/>
              </a:cxn>
              <a:cxn ang="0">
                <a:pos x="112" y="52"/>
              </a:cxn>
              <a:cxn ang="0">
                <a:pos x="115" y="57"/>
              </a:cxn>
              <a:cxn ang="0">
                <a:pos x="110" y="62"/>
              </a:cxn>
              <a:cxn ang="0">
                <a:pos x="108" y="72"/>
              </a:cxn>
              <a:cxn ang="0">
                <a:pos x="113" y="77"/>
              </a:cxn>
              <a:cxn ang="0">
                <a:pos x="118" y="80"/>
              </a:cxn>
              <a:cxn ang="0">
                <a:pos x="123" y="84"/>
              </a:cxn>
              <a:cxn ang="0">
                <a:pos x="125" y="89"/>
              </a:cxn>
              <a:cxn ang="0">
                <a:pos x="128" y="95"/>
              </a:cxn>
              <a:cxn ang="0">
                <a:pos x="133" y="97"/>
              </a:cxn>
              <a:cxn ang="0">
                <a:pos x="135" y="104"/>
              </a:cxn>
              <a:cxn ang="0">
                <a:pos x="140" y="105"/>
              </a:cxn>
              <a:cxn ang="0">
                <a:pos x="140" y="109"/>
              </a:cxn>
              <a:cxn ang="0">
                <a:pos x="138" y="114"/>
              </a:cxn>
              <a:cxn ang="0">
                <a:pos x="140" y="119"/>
              </a:cxn>
              <a:cxn ang="0">
                <a:pos x="142" y="124"/>
              </a:cxn>
              <a:cxn ang="0">
                <a:pos x="140" y="130"/>
              </a:cxn>
              <a:cxn ang="0">
                <a:pos x="145" y="135"/>
              </a:cxn>
              <a:cxn ang="0">
                <a:pos x="138" y="137"/>
              </a:cxn>
              <a:cxn ang="0">
                <a:pos x="125" y="137"/>
              </a:cxn>
              <a:cxn ang="0">
                <a:pos x="108" y="137"/>
              </a:cxn>
              <a:cxn ang="0">
                <a:pos x="102" y="130"/>
              </a:cxn>
              <a:cxn ang="0">
                <a:pos x="97" y="135"/>
              </a:cxn>
              <a:cxn ang="0">
                <a:pos x="88" y="130"/>
              </a:cxn>
              <a:cxn ang="0">
                <a:pos x="80" y="124"/>
              </a:cxn>
              <a:cxn ang="0">
                <a:pos x="71" y="125"/>
              </a:cxn>
              <a:cxn ang="0">
                <a:pos x="61" y="125"/>
              </a:cxn>
              <a:cxn ang="0">
                <a:pos x="56" y="119"/>
              </a:cxn>
              <a:cxn ang="0">
                <a:pos x="53" y="110"/>
              </a:cxn>
              <a:cxn ang="0">
                <a:pos x="46" y="104"/>
              </a:cxn>
              <a:cxn ang="0">
                <a:pos x="40" y="97"/>
              </a:cxn>
              <a:cxn ang="0">
                <a:pos x="30" y="94"/>
              </a:cxn>
              <a:cxn ang="0">
                <a:pos x="16" y="90"/>
              </a:cxn>
              <a:cxn ang="0">
                <a:pos x="8" y="84"/>
              </a:cxn>
              <a:cxn ang="0">
                <a:pos x="8" y="75"/>
              </a:cxn>
              <a:cxn ang="0">
                <a:pos x="5" y="65"/>
              </a:cxn>
              <a:cxn ang="0">
                <a:pos x="1" y="60"/>
              </a:cxn>
              <a:cxn ang="0">
                <a:pos x="8" y="57"/>
              </a:cxn>
              <a:cxn ang="0">
                <a:pos x="5" y="47"/>
              </a:cxn>
              <a:cxn ang="0">
                <a:pos x="8" y="40"/>
              </a:cxn>
              <a:cxn ang="0">
                <a:pos x="15" y="45"/>
              </a:cxn>
              <a:cxn ang="0">
                <a:pos x="20" y="37"/>
              </a:cxn>
              <a:cxn ang="0">
                <a:pos x="28" y="30"/>
              </a:cxn>
              <a:cxn ang="0">
                <a:pos x="36" y="27"/>
              </a:cxn>
              <a:cxn ang="0">
                <a:pos x="40" y="24"/>
              </a:cxn>
              <a:cxn ang="0">
                <a:pos x="36" y="10"/>
              </a:cxn>
              <a:cxn ang="0">
                <a:pos x="31" y="0"/>
              </a:cxn>
            </a:cxnLst>
            <a:rect l="0" t="0" r="r" b="b"/>
            <a:pathLst>
              <a:path w="145" h="142">
                <a:moveTo>
                  <a:pt x="140" y="109"/>
                </a:moveTo>
                <a:lnTo>
                  <a:pt x="142" y="109"/>
                </a:lnTo>
                <a:lnTo>
                  <a:pt x="142" y="110"/>
                </a:lnTo>
                <a:lnTo>
                  <a:pt x="140" y="110"/>
                </a:lnTo>
                <a:lnTo>
                  <a:pt x="140" y="112"/>
                </a:lnTo>
                <a:lnTo>
                  <a:pt x="140" y="110"/>
                </a:lnTo>
                <a:lnTo>
                  <a:pt x="138" y="110"/>
                </a:lnTo>
                <a:lnTo>
                  <a:pt x="140" y="109"/>
                </a:lnTo>
                <a:close/>
                <a:moveTo>
                  <a:pt x="38" y="7"/>
                </a:moveTo>
                <a:lnTo>
                  <a:pt x="43" y="13"/>
                </a:lnTo>
                <a:lnTo>
                  <a:pt x="50" y="20"/>
                </a:lnTo>
                <a:lnTo>
                  <a:pt x="51" y="24"/>
                </a:lnTo>
                <a:lnTo>
                  <a:pt x="53" y="25"/>
                </a:lnTo>
                <a:lnTo>
                  <a:pt x="56" y="30"/>
                </a:lnTo>
                <a:lnTo>
                  <a:pt x="60" y="34"/>
                </a:lnTo>
                <a:lnTo>
                  <a:pt x="63" y="37"/>
                </a:lnTo>
                <a:lnTo>
                  <a:pt x="65" y="40"/>
                </a:lnTo>
                <a:lnTo>
                  <a:pt x="66" y="42"/>
                </a:lnTo>
                <a:lnTo>
                  <a:pt x="68" y="42"/>
                </a:lnTo>
                <a:lnTo>
                  <a:pt x="70" y="42"/>
                </a:lnTo>
                <a:lnTo>
                  <a:pt x="71" y="42"/>
                </a:lnTo>
                <a:lnTo>
                  <a:pt x="73" y="42"/>
                </a:lnTo>
                <a:lnTo>
                  <a:pt x="75" y="42"/>
                </a:lnTo>
                <a:lnTo>
                  <a:pt x="76" y="42"/>
                </a:lnTo>
                <a:lnTo>
                  <a:pt x="78" y="42"/>
                </a:lnTo>
                <a:lnTo>
                  <a:pt x="80" y="42"/>
                </a:lnTo>
                <a:lnTo>
                  <a:pt x="80" y="40"/>
                </a:lnTo>
                <a:lnTo>
                  <a:pt x="78" y="40"/>
                </a:lnTo>
                <a:lnTo>
                  <a:pt x="78" y="39"/>
                </a:lnTo>
                <a:lnTo>
                  <a:pt x="78" y="37"/>
                </a:lnTo>
                <a:lnTo>
                  <a:pt x="80" y="37"/>
                </a:lnTo>
                <a:lnTo>
                  <a:pt x="82" y="37"/>
                </a:lnTo>
                <a:lnTo>
                  <a:pt x="82" y="39"/>
                </a:lnTo>
                <a:lnTo>
                  <a:pt x="83" y="39"/>
                </a:lnTo>
                <a:lnTo>
                  <a:pt x="85" y="39"/>
                </a:lnTo>
                <a:lnTo>
                  <a:pt x="85" y="37"/>
                </a:lnTo>
                <a:lnTo>
                  <a:pt x="87" y="37"/>
                </a:lnTo>
                <a:lnTo>
                  <a:pt x="85" y="37"/>
                </a:lnTo>
                <a:lnTo>
                  <a:pt x="83" y="37"/>
                </a:lnTo>
                <a:lnTo>
                  <a:pt x="83" y="34"/>
                </a:lnTo>
                <a:lnTo>
                  <a:pt x="82" y="34"/>
                </a:lnTo>
                <a:lnTo>
                  <a:pt x="82" y="32"/>
                </a:lnTo>
                <a:lnTo>
                  <a:pt x="83" y="32"/>
                </a:lnTo>
                <a:lnTo>
                  <a:pt x="85" y="32"/>
                </a:lnTo>
                <a:lnTo>
                  <a:pt x="85" y="34"/>
                </a:lnTo>
                <a:lnTo>
                  <a:pt x="85" y="35"/>
                </a:lnTo>
                <a:lnTo>
                  <a:pt x="87" y="35"/>
                </a:lnTo>
                <a:lnTo>
                  <a:pt x="88" y="35"/>
                </a:lnTo>
                <a:lnTo>
                  <a:pt x="90" y="35"/>
                </a:lnTo>
                <a:lnTo>
                  <a:pt x="90" y="37"/>
                </a:lnTo>
                <a:lnTo>
                  <a:pt x="90" y="39"/>
                </a:lnTo>
                <a:lnTo>
                  <a:pt x="92" y="39"/>
                </a:lnTo>
                <a:lnTo>
                  <a:pt x="93" y="39"/>
                </a:lnTo>
                <a:lnTo>
                  <a:pt x="93" y="40"/>
                </a:lnTo>
                <a:lnTo>
                  <a:pt x="93" y="42"/>
                </a:lnTo>
                <a:lnTo>
                  <a:pt x="95" y="42"/>
                </a:lnTo>
                <a:lnTo>
                  <a:pt x="95" y="44"/>
                </a:lnTo>
                <a:lnTo>
                  <a:pt x="97" y="44"/>
                </a:lnTo>
                <a:lnTo>
                  <a:pt x="97" y="45"/>
                </a:lnTo>
                <a:lnTo>
                  <a:pt x="98" y="45"/>
                </a:lnTo>
                <a:lnTo>
                  <a:pt x="100" y="45"/>
                </a:lnTo>
                <a:lnTo>
                  <a:pt x="102" y="45"/>
                </a:lnTo>
                <a:lnTo>
                  <a:pt x="102" y="44"/>
                </a:lnTo>
                <a:lnTo>
                  <a:pt x="103" y="44"/>
                </a:lnTo>
                <a:lnTo>
                  <a:pt x="103" y="42"/>
                </a:lnTo>
                <a:lnTo>
                  <a:pt x="105" y="42"/>
                </a:lnTo>
                <a:lnTo>
                  <a:pt x="105" y="44"/>
                </a:lnTo>
                <a:lnTo>
                  <a:pt x="107" y="44"/>
                </a:lnTo>
                <a:lnTo>
                  <a:pt x="107" y="45"/>
                </a:lnTo>
                <a:lnTo>
                  <a:pt x="105" y="45"/>
                </a:lnTo>
                <a:lnTo>
                  <a:pt x="105" y="47"/>
                </a:lnTo>
                <a:lnTo>
                  <a:pt x="107" y="47"/>
                </a:lnTo>
                <a:lnTo>
                  <a:pt x="107" y="49"/>
                </a:lnTo>
                <a:lnTo>
                  <a:pt x="107" y="50"/>
                </a:lnTo>
                <a:lnTo>
                  <a:pt x="108" y="50"/>
                </a:lnTo>
                <a:lnTo>
                  <a:pt x="108" y="52"/>
                </a:lnTo>
                <a:lnTo>
                  <a:pt x="110" y="52"/>
                </a:lnTo>
                <a:lnTo>
                  <a:pt x="112" y="52"/>
                </a:lnTo>
                <a:lnTo>
                  <a:pt x="112" y="54"/>
                </a:lnTo>
                <a:lnTo>
                  <a:pt x="112" y="52"/>
                </a:lnTo>
                <a:lnTo>
                  <a:pt x="113" y="52"/>
                </a:lnTo>
                <a:lnTo>
                  <a:pt x="113" y="55"/>
                </a:lnTo>
                <a:lnTo>
                  <a:pt x="115" y="55"/>
                </a:lnTo>
                <a:lnTo>
                  <a:pt x="115" y="57"/>
                </a:lnTo>
                <a:lnTo>
                  <a:pt x="115" y="59"/>
                </a:lnTo>
                <a:lnTo>
                  <a:pt x="113" y="59"/>
                </a:lnTo>
                <a:lnTo>
                  <a:pt x="113" y="60"/>
                </a:lnTo>
                <a:lnTo>
                  <a:pt x="112" y="60"/>
                </a:lnTo>
                <a:lnTo>
                  <a:pt x="110" y="60"/>
                </a:lnTo>
                <a:lnTo>
                  <a:pt x="110" y="62"/>
                </a:lnTo>
                <a:lnTo>
                  <a:pt x="110" y="65"/>
                </a:lnTo>
                <a:lnTo>
                  <a:pt x="110" y="67"/>
                </a:lnTo>
                <a:lnTo>
                  <a:pt x="108" y="67"/>
                </a:lnTo>
                <a:lnTo>
                  <a:pt x="108" y="69"/>
                </a:lnTo>
                <a:lnTo>
                  <a:pt x="108" y="70"/>
                </a:lnTo>
                <a:lnTo>
                  <a:pt x="108" y="72"/>
                </a:lnTo>
                <a:lnTo>
                  <a:pt x="110" y="72"/>
                </a:lnTo>
                <a:lnTo>
                  <a:pt x="112" y="72"/>
                </a:lnTo>
                <a:lnTo>
                  <a:pt x="112" y="74"/>
                </a:lnTo>
                <a:lnTo>
                  <a:pt x="112" y="75"/>
                </a:lnTo>
                <a:lnTo>
                  <a:pt x="113" y="75"/>
                </a:lnTo>
                <a:lnTo>
                  <a:pt x="113" y="77"/>
                </a:lnTo>
                <a:lnTo>
                  <a:pt x="113" y="79"/>
                </a:lnTo>
                <a:lnTo>
                  <a:pt x="113" y="77"/>
                </a:lnTo>
                <a:lnTo>
                  <a:pt x="115" y="77"/>
                </a:lnTo>
                <a:lnTo>
                  <a:pt x="117" y="79"/>
                </a:lnTo>
                <a:lnTo>
                  <a:pt x="118" y="79"/>
                </a:lnTo>
                <a:lnTo>
                  <a:pt x="118" y="80"/>
                </a:lnTo>
                <a:lnTo>
                  <a:pt x="118" y="82"/>
                </a:lnTo>
                <a:lnTo>
                  <a:pt x="120" y="82"/>
                </a:lnTo>
                <a:lnTo>
                  <a:pt x="120" y="84"/>
                </a:lnTo>
                <a:lnTo>
                  <a:pt x="122" y="84"/>
                </a:lnTo>
                <a:lnTo>
                  <a:pt x="122" y="85"/>
                </a:lnTo>
                <a:lnTo>
                  <a:pt x="123" y="84"/>
                </a:lnTo>
                <a:lnTo>
                  <a:pt x="123" y="85"/>
                </a:lnTo>
                <a:lnTo>
                  <a:pt x="123" y="87"/>
                </a:lnTo>
                <a:lnTo>
                  <a:pt x="125" y="87"/>
                </a:lnTo>
                <a:lnTo>
                  <a:pt x="125" y="89"/>
                </a:lnTo>
                <a:lnTo>
                  <a:pt x="127" y="89"/>
                </a:lnTo>
                <a:lnTo>
                  <a:pt x="125" y="89"/>
                </a:lnTo>
                <a:lnTo>
                  <a:pt x="127" y="89"/>
                </a:lnTo>
                <a:lnTo>
                  <a:pt x="127" y="90"/>
                </a:lnTo>
                <a:lnTo>
                  <a:pt x="128" y="90"/>
                </a:lnTo>
                <a:lnTo>
                  <a:pt x="128" y="92"/>
                </a:lnTo>
                <a:lnTo>
                  <a:pt x="128" y="94"/>
                </a:lnTo>
                <a:lnTo>
                  <a:pt x="128" y="95"/>
                </a:lnTo>
                <a:lnTo>
                  <a:pt x="130" y="95"/>
                </a:lnTo>
                <a:lnTo>
                  <a:pt x="130" y="97"/>
                </a:lnTo>
                <a:lnTo>
                  <a:pt x="132" y="97"/>
                </a:lnTo>
                <a:lnTo>
                  <a:pt x="130" y="97"/>
                </a:lnTo>
                <a:lnTo>
                  <a:pt x="132" y="97"/>
                </a:lnTo>
                <a:lnTo>
                  <a:pt x="133" y="97"/>
                </a:lnTo>
                <a:lnTo>
                  <a:pt x="133" y="99"/>
                </a:lnTo>
                <a:lnTo>
                  <a:pt x="133" y="100"/>
                </a:lnTo>
                <a:lnTo>
                  <a:pt x="135" y="100"/>
                </a:lnTo>
                <a:lnTo>
                  <a:pt x="137" y="102"/>
                </a:lnTo>
                <a:lnTo>
                  <a:pt x="135" y="102"/>
                </a:lnTo>
                <a:lnTo>
                  <a:pt x="135" y="104"/>
                </a:lnTo>
                <a:lnTo>
                  <a:pt x="137" y="104"/>
                </a:lnTo>
                <a:lnTo>
                  <a:pt x="137" y="105"/>
                </a:lnTo>
                <a:lnTo>
                  <a:pt x="137" y="104"/>
                </a:lnTo>
                <a:lnTo>
                  <a:pt x="137" y="105"/>
                </a:lnTo>
                <a:lnTo>
                  <a:pt x="138" y="105"/>
                </a:lnTo>
                <a:lnTo>
                  <a:pt x="140" y="105"/>
                </a:lnTo>
                <a:lnTo>
                  <a:pt x="140" y="107"/>
                </a:lnTo>
                <a:lnTo>
                  <a:pt x="140" y="109"/>
                </a:lnTo>
                <a:lnTo>
                  <a:pt x="142" y="109"/>
                </a:lnTo>
                <a:lnTo>
                  <a:pt x="140" y="109"/>
                </a:lnTo>
                <a:lnTo>
                  <a:pt x="142" y="109"/>
                </a:lnTo>
                <a:lnTo>
                  <a:pt x="140" y="109"/>
                </a:lnTo>
                <a:lnTo>
                  <a:pt x="138" y="109"/>
                </a:lnTo>
                <a:lnTo>
                  <a:pt x="138" y="110"/>
                </a:lnTo>
                <a:lnTo>
                  <a:pt x="138" y="112"/>
                </a:lnTo>
                <a:lnTo>
                  <a:pt x="140" y="112"/>
                </a:lnTo>
                <a:lnTo>
                  <a:pt x="140" y="114"/>
                </a:lnTo>
                <a:lnTo>
                  <a:pt x="138" y="114"/>
                </a:lnTo>
                <a:lnTo>
                  <a:pt x="138" y="115"/>
                </a:lnTo>
                <a:lnTo>
                  <a:pt x="140" y="115"/>
                </a:lnTo>
                <a:lnTo>
                  <a:pt x="138" y="115"/>
                </a:lnTo>
                <a:lnTo>
                  <a:pt x="140" y="115"/>
                </a:lnTo>
                <a:lnTo>
                  <a:pt x="140" y="117"/>
                </a:lnTo>
                <a:lnTo>
                  <a:pt x="140" y="119"/>
                </a:lnTo>
                <a:lnTo>
                  <a:pt x="142" y="119"/>
                </a:lnTo>
                <a:lnTo>
                  <a:pt x="140" y="119"/>
                </a:lnTo>
                <a:lnTo>
                  <a:pt x="142" y="119"/>
                </a:lnTo>
                <a:lnTo>
                  <a:pt x="142" y="120"/>
                </a:lnTo>
                <a:lnTo>
                  <a:pt x="142" y="122"/>
                </a:lnTo>
                <a:lnTo>
                  <a:pt x="142" y="124"/>
                </a:lnTo>
                <a:lnTo>
                  <a:pt x="142" y="125"/>
                </a:lnTo>
                <a:lnTo>
                  <a:pt x="142" y="127"/>
                </a:lnTo>
                <a:lnTo>
                  <a:pt x="142" y="129"/>
                </a:lnTo>
                <a:lnTo>
                  <a:pt x="140" y="127"/>
                </a:lnTo>
                <a:lnTo>
                  <a:pt x="140" y="129"/>
                </a:lnTo>
                <a:lnTo>
                  <a:pt x="140" y="130"/>
                </a:lnTo>
                <a:lnTo>
                  <a:pt x="140" y="132"/>
                </a:lnTo>
                <a:lnTo>
                  <a:pt x="142" y="132"/>
                </a:lnTo>
                <a:lnTo>
                  <a:pt x="142" y="134"/>
                </a:lnTo>
                <a:lnTo>
                  <a:pt x="143" y="134"/>
                </a:lnTo>
                <a:lnTo>
                  <a:pt x="143" y="135"/>
                </a:lnTo>
                <a:lnTo>
                  <a:pt x="145" y="135"/>
                </a:lnTo>
                <a:lnTo>
                  <a:pt x="145" y="137"/>
                </a:lnTo>
                <a:lnTo>
                  <a:pt x="143" y="137"/>
                </a:lnTo>
                <a:lnTo>
                  <a:pt x="143" y="139"/>
                </a:lnTo>
                <a:lnTo>
                  <a:pt x="142" y="139"/>
                </a:lnTo>
                <a:lnTo>
                  <a:pt x="142" y="137"/>
                </a:lnTo>
                <a:lnTo>
                  <a:pt x="138" y="137"/>
                </a:lnTo>
                <a:lnTo>
                  <a:pt x="138" y="139"/>
                </a:lnTo>
                <a:lnTo>
                  <a:pt x="130" y="139"/>
                </a:lnTo>
                <a:lnTo>
                  <a:pt x="130" y="142"/>
                </a:lnTo>
                <a:lnTo>
                  <a:pt x="128" y="142"/>
                </a:lnTo>
                <a:lnTo>
                  <a:pt x="127" y="137"/>
                </a:lnTo>
                <a:lnTo>
                  <a:pt x="125" y="137"/>
                </a:lnTo>
                <a:lnTo>
                  <a:pt x="123" y="137"/>
                </a:lnTo>
                <a:lnTo>
                  <a:pt x="122" y="137"/>
                </a:lnTo>
                <a:lnTo>
                  <a:pt x="120" y="137"/>
                </a:lnTo>
                <a:lnTo>
                  <a:pt x="110" y="137"/>
                </a:lnTo>
                <a:lnTo>
                  <a:pt x="110" y="139"/>
                </a:lnTo>
                <a:lnTo>
                  <a:pt x="108" y="137"/>
                </a:lnTo>
                <a:lnTo>
                  <a:pt x="107" y="135"/>
                </a:lnTo>
                <a:lnTo>
                  <a:pt x="105" y="135"/>
                </a:lnTo>
                <a:lnTo>
                  <a:pt x="105" y="134"/>
                </a:lnTo>
                <a:lnTo>
                  <a:pt x="103" y="132"/>
                </a:lnTo>
                <a:lnTo>
                  <a:pt x="102" y="132"/>
                </a:lnTo>
                <a:lnTo>
                  <a:pt x="102" y="130"/>
                </a:lnTo>
                <a:lnTo>
                  <a:pt x="102" y="132"/>
                </a:lnTo>
                <a:lnTo>
                  <a:pt x="102" y="139"/>
                </a:lnTo>
                <a:lnTo>
                  <a:pt x="98" y="139"/>
                </a:lnTo>
                <a:lnTo>
                  <a:pt x="97" y="139"/>
                </a:lnTo>
                <a:lnTo>
                  <a:pt x="97" y="137"/>
                </a:lnTo>
                <a:lnTo>
                  <a:pt x="97" y="135"/>
                </a:lnTo>
                <a:lnTo>
                  <a:pt x="95" y="134"/>
                </a:lnTo>
                <a:lnTo>
                  <a:pt x="93" y="132"/>
                </a:lnTo>
                <a:lnTo>
                  <a:pt x="92" y="132"/>
                </a:lnTo>
                <a:lnTo>
                  <a:pt x="90" y="132"/>
                </a:lnTo>
                <a:lnTo>
                  <a:pt x="90" y="130"/>
                </a:lnTo>
                <a:lnTo>
                  <a:pt x="88" y="130"/>
                </a:lnTo>
                <a:lnTo>
                  <a:pt x="88" y="129"/>
                </a:lnTo>
                <a:lnTo>
                  <a:pt x="85" y="127"/>
                </a:lnTo>
                <a:lnTo>
                  <a:pt x="83" y="125"/>
                </a:lnTo>
                <a:lnTo>
                  <a:pt x="82" y="125"/>
                </a:lnTo>
                <a:lnTo>
                  <a:pt x="82" y="124"/>
                </a:lnTo>
                <a:lnTo>
                  <a:pt x="80" y="124"/>
                </a:lnTo>
                <a:lnTo>
                  <a:pt x="80" y="125"/>
                </a:lnTo>
                <a:lnTo>
                  <a:pt x="78" y="127"/>
                </a:lnTo>
                <a:lnTo>
                  <a:pt x="75" y="127"/>
                </a:lnTo>
                <a:lnTo>
                  <a:pt x="73" y="127"/>
                </a:lnTo>
                <a:lnTo>
                  <a:pt x="71" y="127"/>
                </a:lnTo>
                <a:lnTo>
                  <a:pt x="71" y="125"/>
                </a:lnTo>
                <a:lnTo>
                  <a:pt x="70" y="125"/>
                </a:lnTo>
                <a:lnTo>
                  <a:pt x="68" y="125"/>
                </a:lnTo>
                <a:lnTo>
                  <a:pt x="66" y="124"/>
                </a:lnTo>
                <a:lnTo>
                  <a:pt x="65" y="124"/>
                </a:lnTo>
                <a:lnTo>
                  <a:pt x="63" y="124"/>
                </a:lnTo>
                <a:lnTo>
                  <a:pt x="61" y="125"/>
                </a:lnTo>
                <a:lnTo>
                  <a:pt x="60" y="125"/>
                </a:lnTo>
                <a:lnTo>
                  <a:pt x="60" y="124"/>
                </a:lnTo>
                <a:lnTo>
                  <a:pt x="60" y="122"/>
                </a:lnTo>
                <a:lnTo>
                  <a:pt x="58" y="120"/>
                </a:lnTo>
                <a:lnTo>
                  <a:pt x="56" y="120"/>
                </a:lnTo>
                <a:lnTo>
                  <a:pt x="56" y="119"/>
                </a:lnTo>
                <a:lnTo>
                  <a:pt x="58" y="119"/>
                </a:lnTo>
                <a:lnTo>
                  <a:pt x="58" y="117"/>
                </a:lnTo>
                <a:lnTo>
                  <a:pt x="56" y="115"/>
                </a:lnTo>
                <a:lnTo>
                  <a:pt x="56" y="114"/>
                </a:lnTo>
                <a:lnTo>
                  <a:pt x="55" y="112"/>
                </a:lnTo>
                <a:lnTo>
                  <a:pt x="53" y="110"/>
                </a:lnTo>
                <a:lnTo>
                  <a:pt x="51" y="109"/>
                </a:lnTo>
                <a:lnTo>
                  <a:pt x="50" y="109"/>
                </a:lnTo>
                <a:lnTo>
                  <a:pt x="50" y="107"/>
                </a:lnTo>
                <a:lnTo>
                  <a:pt x="50" y="105"/>
                </a:lnTo>
                <a:lnTo>
                  <a:pt x="48" y="104"/>
                </a:lnTo>
                <a:lnTo>
                  <a:pt x="46" y="104"/>
                </a:lnTo>
                <a:lnTo>
                  <a:pt x="46" y="102"/>
                </a:lnTo>
                <a:lnTo>
                  <a:pt x="46" y="100"/>
                </a:lnTo>
                <a:lnTo>
                  <a:pt x="45" y="100"/>
                </a:lnTo>
                <a:lnTo>
                  <a:pt x="43" y="99"/>
                </a:lnTo>
                <a:lnTo>
                  <a:pt x="41" y="99"/>
                </a:lnTo>
                <a:lnTo>
                  <a:pt x="40" y="97"/>
                </a:lnTo>
                <a:lnTo>
                  <a:pt x="38" y="97"/>
                </a:lnTo>
                <a:lnTo>
                  <a:pt x="40" y="95"/>
                </a:lnTo>
                <a:lnTo>
                  <a:pt x="38" y="95"/>
                </a:lnTo>
                <a:lnTo>
                  <a:pt x="35" y="94"/>
                </a:lnTo>
                <a:lnTo>
                  <a:pt x="31" y="94"/>
                </a:lnTo>
                <a:lnTo>
                  <a:pt x="30" y="94"/>
                </a:lnTo>
                <a:lnTo>
                  <a:pt x="28" y="94"/>
                </a:lnTo>
                <a:lnTo>
                  <a:pt x="25" y="94"/>
                </a:lnTo>
                <a:lnTo>
                  <a:pt x="23" y="94"/>
                </a:lnTo>
                <a:lnTo>
                  <a:pt x="20" y="92"/>
                </a:lnTo>
                <a:lnTo>
                  <a:pt x="18" y="90"/>
                </a:lnTo>
                <a:lnTo>
                  <a:pt x="16" y="90"/>
                </a:lnTo>
                <a:lnTo>
                  <a:pt x="15" y="90"/>
                </a:lnTo>
                <a:lnTo>
                  <a:pt x="13" y="89"/>
                </a:lnTo>
                <a:lnTo>
                  <a:pt x="10" y="87"/>
                </a:lnTo>
                <a:lnTo>
                  <a:pt x="8" y="87"/>
                </a:lnTo>
                <a:lnTo>
                  <a:pt x="8" y="85"/>
                </a:lnTo>
                <a:lnTo>
                  <a:pt x="8" y="84"/>
                </a:lnTo>
                <a:lnTo>
                  <a:pt x="10" y="82"/>
                </a:lnTo>
                <a:lnTo>
                  <a:pt x="10" y="80"/>
                </a:lnTo>
                <a:lnTo>
                  <a:pt x="11" y="79"/>
                </a:lnTo>
                <a:lnTo>
                  <a:pt x="10" y="77"/>
                </a:lnTo>
                <a:lnTo>
                  <a:pt x="10" y="75"/>
                </a:lnTo>
                <a:lnTo>
                  <a:pt x="8" y="75"/>
                </a:lnTo>
                <a:lnTo>
                  <a:pt x="6" y="74"/>
                </a:lnTo>
                <a:lnTo>
                  <a:pt x="5" y="72"/>
                </a:lnTo>
                <a:lnTo>
                  <a:pt x="5" y="70"/>
                </a:lnTo>
                <a:lnTo>
                  <a:pt x="5" y="69"/>
                </a:lnTo>
                <a:lnTo>
                  <a:pt x="5" y="67"/>
                </a:lnTo>
                <a:lnTo>
                  <a:pt x="5" y="65"/>
                </a:lnTo>
                <a:lnTo>
                  <a:pt x="3" y="65"/>
                </a:lnTo>
                <a:lnTo>
                  <a:pt x="3" y="64"/>
                </a:lnTo>
                <a:lnTo>
                  <a:pt x="1" y="64"/>
                </a:lnTo>
                <a:lnTo>
                  <a:pt x="0" y="64"/>
                </a:lnTo>
                <a:lnTo>
                  <a:pt x="0" y="62"/>
                </a:lnTo>
                <a:lnTo>
                  <a:pt x="1" y="60"/>
                </a:lnTo>
                <a:lnTo>
                  <a:pt x="3" y="60"/>
                </a:lnTo>
                <a:lnTo>
                  <a:pt x="3" y="59"/>
                </a:lnTo>
                <a:lnTo>
                  <a:pt x="5" y="59"/>
                </a:lnTo>
                <a:lnTo>
                  <a:pt x="5" y="57"/>
                </a:lnTo>
                <a:lnTo>
                  <a:pt x="6" y="57"/>
                </a:lnTo>
                <a:lnTo>
                  <a:pt x="8" y="57"/>
                </a:lnTo>
                <a:lnTo>
                  <a:pt x="8" y="55"/>
                </a:lnTo>
                <a:lnTo>
                  <a:pt x="6" y="54"/>
                </a:lnTo>
                <a:lnTo>
                  <a:pt x="3" y="52"/>
                </a:lnTo>
                <a:lnTo>
                  <a:pt x="1" y="50"/>
                </a:lnTo>
                <a:lnTo>
                  <a:pt x="3" y="49"/>
                </a:lnTo>
                <a:lnTo>
                  <a:pt x="5" y="47"/>
                </a:lnTo>
                <a:lnTo>
                  <a:pt x="6" y="47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8" y="40"/>
                </a:lnTo>
                <a:lnTo>
                  <a:pt x="10" y="40"/>
                </a:lnTo>
                <a:lnTo>
                  <a:pt x="8" y="42"/>
                </a:lnTo>
                <a:lnTo>
                  <a:pt x="10" y="42"/>
                </a:lnTo>
                <a:lnTo>
                  <a:pt x="11" y="44"/>
                </a:lnTo>
                <a:lnTo>
                  <a:pt x="15" y="44"/>
                </a:lnTo>
                <a:lnTo>
                  <a:pt x="15" y="45"/>
                </a:lnTo>
                <a:lnTo>
                  <a:pt x="18" y="45"/>
                </a:lnTo>
                <a:lnTo>
                  <a:pt x="20" y="44"/>
                </a:lnTo>
                <a:lnTo>
                  <a:pt x="20" y="42"/>
                </a:lnTo>
                <a:lnTo>
                  <a:pt x="20" y="40"/>
                </a:lnTo>
                <a:lnTo>
                  <a:pt x="20" y="39"/>
                </a:lnTo>
                <a:lnTo>
                  <a:pt x="20" y="37"/>
                </a:lnTo>
                <a:lnTo>
                  <a:pt x="21" y="37"/>
                </a:lnTo>
                <a:lnTo>
                  <a:pt x="21" y="35"/>
                </a:lnTo>
                <a:lnTo>
                  <a:pt x="23" y="34"/>
                </a:lnTo>
                <a:lnTo>
                  <a:pt x="25" y="32"/>
                </a:lnTo>
                <a:lnTo>
                  <a:pt x="26" y="30"/>
                </a:lnTo>
                <a:lnTo>
                  <a:pt x="28" y="30"/>
                </a:lnTo>
                <a:lnTo>
                  <a:pt x="28" y="29"/>
                </a:lnTo>
                <a:lnTo>
                  <a:pt x="30" y="29"/>
                </a:lnTo>
                <a:lnTo>
                  <a:pt x="30" y="25"/>
                </a:lnTo>
                <a:lnTo>
                  <a:pt x="31" y="24"/>
                </a:lnTo>
                <a:lnTo>
                  <a:pt x="35" y="27"/>
                </a:lnTo>
                <a:lnTo>
                  <a:pt x="36" y="27"/>
                </a:lnTo>
                <a:lnTo>
                  <a:pt x="38" y="27"/>
                </a:lnTo>
                <a:lnTo>
                  <a:pt x="38" y="29"/>
                </a:lnTo>
                <a:lnTo>
                  <a:pt x="40" y="29"/>
                </a:lnTo>
                <a:lnTo>
                  <a:pt x="40" y="27"/>
                </a:lnTo>
                <a:lnTo>
                  <a:pt x="40" y="25"/>
                </a:lnTo>
                <a:lnTo>
                  <a:pt x="40" y="24"/>
                </a:lnTo>
                <a:lnTo>
                  <a:pt x="40" y="22"/>
                </a:lnTo>
                <a:lnTo>
                  <a:pt x="38" y="19"/>
                </a:lnTo>
                <a:lnTo>
                  <a:pt x="38" y="15"/>
                </a:lnTo>
                <a:lnTo>
                  <a:pt x="38" y="13"/>
                </a:lnTo>
                <a:lnTo>
                  <a:pt x="36" y="12"/>
                </a:lnTo>
                <a:lnTo>
                  <a:pt x="36" y="10"/>
                </a:lnTo>
                <a:lnTo>
                  <a:pt x="35" y="8"/>
                </a:lnTo>
                <a:lnTo>
                  <a:pt x="35" y="7"/>
                </a:lnTo>
                <a:lnTo>
                  <a:pt x="33" y="5"/>
                </a:lnTo>
                <a:lnTo>
                  <a:pt x="31" y="3"/>
                </a:lnTo>
                <a:lnTo>
                  <a:pt x="31" y="2"/>
                </a:lnTo>
                <a:lnTo>
                  <a:pt x="31" y="0"/>
                </a:lnTo>
                <a:lnTo>
                  <a:pt x="38" y="7"/>
                </a:lnTo>
                <a:close/>
              </a:path>
            </a:pathLst>
          </a:custGeom>
          <a:solidFill>
            <a:srgbClr val="5195A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6"/>
          <p:cNvSpPr>
            <a:spLocks/>
          </p:cNvSpPr>
          <p:nvPr/>
        </p:nvSpPr>
        <p:spPr bwMode="auto">
          <a:xfrm>
            <a:off x="5065713" y="5926138"/>
            <a:ext cx="79375" cy="100013"/>
          </a:xfrm>
          <a:custGeom>
            <a:avLst/>
            <a:gdLst/>
            <a:ahLst/>
            <a:cxnLst>
              <a:cxn ang="0">
                <a:pos x="15" y="5"/>
              </a:cxn>
              <a:cxn ang="0">
                <a:pos x="18" y="1"/>
              </a:cxn>
              <a:cxn ang="0">
                <a:pos x="20" y="8"/>
              </a:cxn>
              <a:cxn ang="0">
                <a:pos x="26" y="8"/>
              </a:cxn>
              <a:cxn ang="0">
                <a:pos x="28" y="10"/>
              </a:cxn>
              <a:cxn ang="0">
                <a:pos x="31" y="13"/>
              </a:cxn>
              <a:cxn ang="0">
                <a:pos x="31" y="20"/>
              </a:cxn>
              <a:cxn ang="0">
                <a:pos x="35" y="23"/>
              </a:cxn>
              <a:cxn ang="0">
                <a:pos x="31" y="25"/>
              </a:cxn>
              <a:cxn ang="0">
                <a:pos x="30" y="30"/>
              </a:cxn>
              <a:cxn ang="0">
                <a:pos x="30" y="30"/>
              </a:cxn>
              <a:cxn ang="0">
                <a:pos x="28" y="36"/>
              </a:cxn>
              <a:cxn ang="0">
                <a:pos x="33" y="35"/>
              </a:cxn>
              <a:cxn ang="0">
                <a:pos x="36" y="36"/>
              </a:cxn>
              <a:cxn ang="0">
                <a:pos x="40" y="40"/>
              </a:cxn>
              <a:cxn ang="0">
                <a:pos x="43" y="40"/>
              </a:cxn>
              <a:cxn ang="0">
                <a:pos x="46" y="43"/>
              </a:cxn>
              <a:cxn ang="0">
                <a:pos x="48" y="48"/>
              </a:cxn>
              <a:cxn ang="0">
                <a:pos x="50" y="53"/>
              </a:cxn>
              <a:cxn ang="0">
                <a:pos x="46" y="55"/>
              </a:cxn>
              <a:cxn ang="0">
                <a:pos x="45" y="55"/>
              </a:cxn>
              <a:cxn ang="0">
                <a:pos x="45" y="60"/>
              </a:cxn>
              <a:cxn ang="0">
                <a:pos x="45" y="63"/>
              </a:cxn>
              <a:cxn ang="0">
                <a:pos x="45" y="58"/>
              </a:cxn>
              <a:cxn ang="0">
                <a:pos x="41" y="58"/>
              </a:cxn>
              <a:cxn ang="0">
                <a:pos x="40" y="53"/>
              </a:cxn>
              <a:cxn ang="0">
                <a:pos x="35" y="50"/>
              </a:cxn>
              <a:cxn ang="0">
                <a:pos x="25" y="48"/>
              </a:cxn>
              <a:cxn ang="0">
                <a:pos x="20" y="46"/>
              </a:cxn>
              <a:cxn ang="0">
                <a:pos x="18" y="53"/>
              </a:cxn>
              <a:cxn ang="0">
                <a:pos x="10" y="46"/>
              </a:cxn>
              <a:cxn ang="0">
                <a:pos x="10" y="43"/>
              </a:cxn>
              <a:cxn ang="0">
                <a:pos x="10" y="43"/>
              </a:cxn>
              <a:cxn ang="0">
                <a:pos x="10" y="43"/>
              </a:cxn>
              <a:cxn ang="0">
                <a:pos x="8" y="38"/>
              </a:cxn>
              <a:cxn ang="0">
                <a:pos x="6" y="33"/>
              </a:cxn>
              <a:cxn ang="0">
                <a:pos x="6" y="26"/>
              </a:cxn>
              <a:cxn ang="0">
                <a:pos x="6" y="20"/>
              </a:cxn>
              <a:cxn ang="0">
                <a:pos x="6" y="16"/>
              </a:cxn>
              <a:cxn ang="0">
                <a:pos x="5" y="15"/>
              </a:cxn>
              <a:cxn ang="0">
                <a:pos x="1" y="11"/>
              </a:cxn>
              <a:cxn ang="0">
                <a:pos x="0" y="10"/>
              </a:cxn>
              <a:cxn ang="0">
                <a:pos x="3" y="10"/>
              </a:cxn>
              <a:cxn ang="0">
                <a:pos x="5" y="8"/>
              </a:cxn>
              <a:cxn ang="0">
                <a:pos x="10" y="10"/>
              </a:cxn>
              <a:cxn ang="0">
                <a:pos x="8" y="5"/>
              </a:cxn>
              <a:cxn ang="0">
                <a:pos x="6" y="3"/>
              </a:cxn>
              <a:cxn ang="0">
                <a:pos x="10" y="0"/>
              </a:cxn>
            </a:cxnLst>
            <a:rect l="0" t="0" r="r" b="b"/>
            <a:pathLst>
              <a:path w="50" h="63">
                <a:moveTo>
                  <a:pt x="13" y="1"/>
                </a:moveTo>
                <a:lnTo>
                  <a:pt x="15" y="1"/>
                </a:lnTo>
                <a:lnTo>
                  <a:pt x="15" y="3"/>
                </a:lnTo>
                <a:lnTo>
                  <a:pt x="15" y="5"/>
                </a:lnTo>
                <a:lnTo>
                  <a:pt x="15" y="3"/>
                </a:lnTo>
                <a:lnTo>
                  <a:pt x="16" y="3"/>
                </a:lnTo>
                <a:lnTo>
                  <a:pt x="16" y="1"/>
                </a:lnTo>
                <a:lnTo>
                  <a:pt x="18" y="1"/>
                </a:lnTo>
                <a:lnTo>
                  <a:pt x="18" y="3"/>
                </a:lnTo>
                <a:lnTo>
                  <a:pt x="18" y="5"/>
                </a:lnTo>
                <a:lnTo>
                  <a:pt x="18" y="8"/>
                </a:lnTo>
                <a:lnTo>
                  <a:pt x="20" y="8"/>
                </a:lnTo>
                <a:lnTo>
                  <a:pt x="21" y="8"/>
                </a:lnTo>
                <a:lnTo>
                  <a:pt x="23" y="8"/>
                </a:lnTo>
                <a:lnTo>
                  <a:pt x="25" y="8"/>
                </a:lnTo>
                <a:lnTo>
                  <a:pt x="26" y="8"/>
                </a:lnTo>
                <a:lnTo>
                  <a:pt x="26" y="6"/>
                </a:lnTo>
                <a:lnTo>
                  <a:pt x="28" y="6"/>
                </a:lnTo>
                <a:lnTo>
                  <a:pt x="28" y="8"/>
                </a:lnTo>
                <a:lnTo>
                  <a:pt x="28" y="10"/>
                </a:lnTo>
                <a:lnTo>
                  <a:pt x="30" y="10"/>
                </a:lnTo>
                <a:lnTo>
                  <a:pt x="30" y="11"/>
                </a:lnTo>
                <a:lnTo>
                  <a:pt x="30" y="13"/>
                </a:lnTo>
                <a:lnTo>
                  <a:pt x="31" y="13"/>
                </a:lnTo>
                <a:lnTo>
                  <a:pt x="31" y="15"/>
                </a:lnTo>
                <a:lnTo>
                  <a:pt x="31" y="16"/>
                </a:lnTo>
                <a:lnTo>
                  <a:pt x="31" y="18"/>
                </a:lnTo>
                <a:lnTo>
                  <a:pt x="31" y="20"/>
                </a:lnTo>
                <a:lnTo>
                  <a:pt x="31" y="21"/>
                </a:lnTo>
                <a:lnTo>
                  <a:pt x="33" y="21"/>
                </a:lnTo>
                <a:lnTo>
                  <a:pt x="35" y="21"/>
                </a:lnTo>
                <a:lnTo>
                  <a:pt x="35" y="23"/>
                </a:lnTo>
                <a:lnTo>
                  <a:pt x="31" y="23"/>
                </a:lnTo>
                <a:lnTo>
                  <a:pt x="31" y="21"/>
                </a:lnTo>
                <a:lnTo>
                  <a:pt x="31" y="23"/>
                </a:lnTo>
                <a:lnTo>
                  <a:pt x="31" y="25"/>
                </a:lnTo>
                <a:lnTo>
                  <a:pt x="30" y="25"/>
                </a:lnTo>
                <a:lnTo>
                  <a:pt x="30" y="26"/>
                </a:lnTo>
                <a:lnTo>
                  <a:pt x="28" y="28"/>
                </a:lnTo>
                <a:lnTo>
                  <a:pt x="30" y="30"/>
                </a:lnTo>
                <a:lnTo>
                  <a:pt x="30" y="28"/>
                </a:lnTo>
                <a:lnTo>
                  <a:pt x="31" y="28"/>
                </a:lnTo>
                <a:lnTo>
                  <a:pt x="30" y="28"/>
                </a:lnTo>
                <a:lnTo>
                  <a:pt x="30" y="30"/>
                </a:lnTo>
                <a:lnTo>
                  <a:pt x="28" y="31"/>
                </a:lnTo>
                <a:lnTo>
                  <a:pt x="28" y="33"/>
                </a:lnTo>
                <a:lnTo>
                  <a:pt x="28" y="35"/>
                </a:lnTo>
                <a:lnTo>
                  <a:pt x="28" y="36"/>
                </a:lnTo>
                <a:lnTo>
                  <a:pt x="30" y="36"/>
                </a:lnTo>
                <a:lnTo>
                  <a:pt x="31" y="36"/>
                </a:lnTo>
                <a:lnTo>
                  <a:pt x="33" y="36"/>
                </a:lnTo>
                <a:lnTo>
                  <a:pt x="33" y="35"/>
                </a:lnTo>
                <a:lnTo>
                  <a:pt x="35" y="35"/>
                </a:lnTo>
                <a:lnTo>
                  <a:pt x="36" y="35"/>
                </a:lnTo>
                <a:lnTo>
                  <a:pt x="35" y="36"/>
                </a:lnTo>
                <a:lnTo>
                  <a:pt x="36" y="36"/>
                </a:lnTo>
                <a:lnTo>
                  <a:pt x="38" y="36"/>
                </a:lnTo>
                <a:lnTo>
                  <a:pt x="38" y="38"/>
                </a:lnTo>
                <a:lnTo>
                  <a:pt x="40" y="38"/>
                </a:lnTo>
                <a:lnTo>
                  <a:pt x="40" y="40"/>
                </a:lnTo>
                <a:lnTo>
                  <a:pt x="40" y="41"/>
                </a:lnTo>
                <a:lnTo>
                  <a:pt x="41" y="41"/>
                </a:lnTo>
                <a:lnTo>
                  <a:pt x="43" y="41"/>
                </a:lnTo>
                <a:lnTo>
                  <a:pt x="43" y="40"/>
                </a:lnTo>
                <a:lnTo>
                  <a:pt x="45" y="40"/>
                </a:lnTo>
                <a:lnTo>
                  <a:pt x="46" y="40"/>
                </a:lnTo>
                <a:lnTo>
                  <a:pt x="46" y="41"/>
                </a:lnTo>
                <a:lnTo>
                  <a:pt x="46" y="43"/>
                </a:lnTo>
                <a:lnTo>
                  <a:pt x="46" y="45"/>
                </a:lnTo>
                <a:lnTo>
                  <a:pt x="48" y="45"/>
                </a:lnTo>
                <a:lnTo>
                  <a:pt x="48" y="46"/>
                </a:lnTo>
                <a:lnTo>
                  <a:pt x="48" y="48"/>
                </a:lnTo>
                <a:lnTo>
                  <a:pt x="50" y="48"/>
                </a:lnTo>
                <a:lnTo>
                  <a:pt x="50" y="50"/>
                </a:lnTo>
                <a:lnTo>
                  <a:pt x="50" y="51"/>
                </a:lnTo>
                <a:lnTo>
                  <a:pt x="50" y="53"/>
                </a:lnTo>
                <a:lnTo>
                  <a:pt x="50" y="55"/>
                </a:lnTo>
                <a:lnTo>
                  <a:pt x="48" y="56"/>
                </a:lnTo>
                <a:lnTo>
                  <a:pt x="48" y="55"/>
                </a:lnTo>
                <a:lnTo>
                  <a:pt x="46" y="55"/>
                </a:lnTo>
                <a:lnTo>
                  <a:pt x="48" y="55"/>
                </a:lnTo>
                <a:lnTo>
                  <a:pt x="48" y="53"/>
                </a:lnTo>
                <a:lnTo>
                  <a:pt x="46" y="55"/>
                </a:lnTo>
                <a:lnTo>
                  <a:pt x="45" y="55"/>
                </a:lnTo>
                <a:lnTo>
                  <a:pt x="46" y="56"/>
                </a:lnTo>
                <a:lnTo>
                  <a:pt x="46" y="58"/>
                </a:lnTo>
                <a:lnTo>
                  <a:pt x="46" y="60"/>
                </a:lnTo>
                <a:lnTo>
                  <a:pt x="45" y="60"/>
                </a:lnTo>
                <a:lnTo>
                  <a:pt x="45" y="61"/>
                </a:lnTo>
                <a:lnTo>
                  <a:pt x="46" y="61"/>
                </a:lnTo>
                <a:lnTo>
                  <a:pt x="46" y="63"/>
                </a:lnTo>
                <a:lnTo>
                  <a:pt x="45" y="63"/>
                </a:lnTo>
                <a:lnTo>
                  <a:pt x="43" y="63"/>
                </a:lnTo>
                <a:lnTo>
                  <a:pt x="43" y="60"/>
                </a:lnTo>
                <a:lnTo>
                  <a:pt x="43" y="58"/>
                </a:lnTo>
                <a:lnTo>
                  <a:pt x="45" y="58"/>
                </a:lnTo>
                <a:lnTo>
                  <a:pt x="45" y="56"/>
                </a:lnTo>
                <a:lnTo>
                  <a:pt x="43" y="56"/>
                </a:lnTo>
                <a:lnTo>
                  <a:pt x="41" y="56"/>
                </a:lnTo>
                <a:lnTo>
                  <a:pt x="41" y="58"/>
                </a:lnTo>
                <a:lnTo>
                  <a:pt x="40" y="58"/>
                </a:lnTo>
                <a:lnTo>
                  <a:pt x="40" y="56"/>
                </a:lnTo>
                <a:lnTo>
                  <a:pt x="40" y="55"/>
                </a:lnTo>
                <a:lnTo>
                  <a:pt x="40" y="53"/>
                </a:lnTo>
                <a:lnTo>
                  <a:pt x="38" y="53"/>
                </a:lnTo>
                <a:lnTo>
                  <a:pt x="36" y="51"/>
                </a:lnTo>
                <a:lnTo>
                  <a:pt x="35" y="51"/>
                </a:lnTo>
                <a:lnTo>
                  <a:pt x="35" y="50"/>
                </a:lnTo>
                <a:lnTo>
                  <a:pt x="33" y="50"/>
                </a:lnTo>
                <a:lnTo>
                  <a:pt x="31" y="50"/>
                </a:lnTo>
                <a:lnTo>
                  <a:pt x="30" y="48"/>
                </a:lnTo>
                <a:lnTo>
                  <a:pt x="25" y="48"/>
                </a:lnTo>
                <a:lnTo>
                  <a:pt x="25" y="50"/>
                </a:lnTo>
                <a:lnTo>
                  <a:pt x="23" y="50"/>
                </a:lnTo>
                <a:lnTo>
                  <a:pt x="21" y="46"/>
                </a:lnTo>
                <a:lnTo>
                  <a:pt x="20" y="46"/>
                </a:lnTo>
                <a:lnTo>
                  <a:pt x="20" y="50"/>
                </a:lnTo>
                <a:lnTo>
                  <a:pt x="20" y="51"/>
                </a:lnTo>
                <a:lnTo>
                  <a:pt x="18" y="51"/>
                </a:lnTo>
                <a:lnTo>
                  <a:pt x="18" y="53"/>
                </a:lnTo>
                <a:lnTo>
                  <a:pt x="16" y="53"/>
                </a:lnTo>
                <a:lnTo>
                  <a:pt x="13" y="50"/>
                </a:lnTo>
                <a:lnTo>
                  <a:pt x="11" y="48"/>
                </a:lnTo>
                <a:lnTo>
                  <a:pt x="10" y="46"/>
                </a:lnTo>
                <a:lnTo>
                  <a:pt x="10" y="45"/>
                </a:lnTo>
                <a:lnTo>
                  <a:pt x="11" y="45"/>
                </a:lnTo>
                <a:lnTo>
                  <a:pt x="11" y="43"/>
                </a:lnTo>
                <a:lnTo>
                  <a:pt x="10" y="43"/>
                </a:lnTo>
                <a:lnTo>
                  <a:pt x="10" y="41"/>
                </a:lnTo>
                <a:lnTo>
                  <a:pt x="10" y="43"/>
                </a:lnTo>
                <a:lnTo>
                  <a:pt x="10" y="41"/>
                </a:lnTo>
                <a:lnTo>
                  <a:pt x="10" y="43"/>
                </a:lnTo>
                <a:lnTo>
                  <a:pt x="10" y="41"/>
                </a:lnTo>
                <a:lnTo>
                  <a:pt x="10" y="43"/>
                </a:lnTo>
                <a:lnTo>
                  <a:pt x="11" y="43"/>
                </a:lnTo>
                <a:lnTo>
                  <a:pt x="10" y="43"/>
                </a:lnTo>
                <a:lnTo>
                  <a:pt x="10" y="41"/>
                </a:lnTo>
                <a:lnTo>
                  <a:pt x="10" y="40"/>
                </a:lnTo>
                <a:lnTo>
                  <a:pt x="8" y="40"/>
                </a:lnTo>
                <a:lnTo>
                  <a:pt x="8" y="38"/>
                </a:lnTo>
                <a:lnTo>
                  <a:pt x="8" y="36"/>
                </a:lnTo>
                <a:lnTo>
                  <a:pt x="6" y="36"/>
                </a:lnTo>
                <a:lnTo>
                  <a:pt x="6" y="35"/>
                </a:lnTo>
                <a:lnTo>
                  <a:pt x="6" y="33"/>
                </a:lnTo>
                <a:lnTo>
                  <a:pt x="6" y="31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6" y="25"/>
                </a:lnTo>
                <a:lnTo>
                  <a:pt x="6" y="23"/>
                </a:lnTo>
                <a:lnTo>
                  <a:pt x="6" y="21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8" y="16"/>
                </a:lnTo>
                <a:lnTo>
                  <a:pt x="6" y="16"/>
                </a:lnTo>
                <a:lnTo>
                  <a:pt x="5" y="16"/>
                </a:lnTo>
                <a:lnTo>
                  <a:pt x="5" y="15"/>
                </a:lnTo>
                <a:lnTo>
                  <a:pt x="3" y="15"/>
                </a:lnTo>
                <a:lnTo>
                  <a:pt x="5" y="15"/>
                </a:lnTo>
                <a:lnTo>
                  <a:pt x="3" y="15"/>
                </a:lnTo>
                <a:lnTo>
                  <a:pt x="3" y="13"/>
                </a:lnTo>
                <a:lnTo>
                  <a:pt x="3" y="11"/>
                </a:lnTo>
                <a:lnTo>
                  <a:pt x="1" y="11"/>
                </a:lnTo>
                <a:lnTo>
                  <a:pt x="0" y="11"/>
                </a:lnTo>
                <a:lnTo>
                  <a:pt x="0" y="10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1" y="10"/>
                </a:lnTo>
                <a:lnTo>
                  <a:pt x="3" y="10"/>
                </a:lnTo>
                <a:lnTo>
                  <a:pt x="5" y="10"/>
                </a:lnTo>
                <a:lnTo>
                  <a:pt x="3" y="10"/>
                </a:lnTo>
                <a:lnTo>
                  <a:pt x="5" y="10"/>
                </a:lnTo>
                <a:lnTo>
                  <a:pt x="5" y="8"/>
                </a:lnTo>
                <a:lnTo>
                  <a:pt x="5" y="10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8" y="8"/>
                </a:lnTo>
                <a:lnTo>
                  <a:pt x="8" y="6"/>
                </a:lnTo>
                <a:lnTo>
                  <a:pt x="8" y="5"/>
                </a:lnTo>
                <a:lnTo>
                  <a:pt x="8" y="3"/>
                </a:lnTo>
                <a:lnTo>
                  <a:pt x="10" y="3"/>
                </a:lnTo>
                <a:lnTo>
                  <a:pt x="8" y="3"/>
                </a:lnTo>
                <a:lnTo>
                  <a:pt x="6" y="3"/>
                </a:lnTo>
                <a:lnTo>
                  <a:pt x="8" y="3"/>
                </a:lnTo>
                <a:lnTo>
                  <a:pt x="8" y="1"/>
                </a:lnTo>
                <a:lnTo>
                  <a:pt x="10" y="1"/>
                </a:lnTo>
                <a:lnTo>
                  <a:pt x="10" y="0"/>
                </a:lnTo>
                <a:lnTo>
                  <a:pt x="11" y="0"/>
                </a:lnTo>
                <a:lnTo>
                  <a:pt x="13" y="1"/>
                </a:lnTo>
                <a:close/>
              </a:path>
            </a:pathLst>
          </a:custGeom>
          <a:solidFill>
            <a:srgbClr val="6FBD8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7"/>
          <p:cNvSpPr>
            <a:spLocks/>
          </p:cNvSpPr>
          <p:nvPr/>
        </p:nvSpPr>
        <p:spPr bwMode="auto">
          <a:xfrm>
            <a:off x="5656263" y="5546726"/>
            <a:ext cx="365125" cy="428625"/>
          </a:xfrm>
          <a:custGeom>
            <a:avLst/>
            <a:gdLst/>
            <a:ahLst/>
            <a:cxnLst>
              <a:cxn ang="0">
                <a:pos x="105" y="13"/>
              </a:cxn>
              <a:cxn ang="0">
                <a:pos x="95" y="25"/>
              </a:cxn>
              <a:cxn ang="0">
                <a:pos x="100" y="45"/>
              </a:cxn>
              <a:cxn ang="0">
                <a:pos x="103" y="60"/>
              </a:cxn>
              <a:cxn ang="0">
                <a:pos x="120" y="75"/>
              </a:cxn>
              <a:cxn ang="0">
                <a:pos x="133" y="90"/>
              </a:cxn>
              <a:cxn ang="0">
                <a:pos x="147" y="95"/>
              </a:cxn>
              <a:cxn ang="0">
                <a:pos x="152" y="85"/>
              </a:cxn>
              <a:cxn ang="0">
                <a:pos x="164" y="80"/>
              </a:cxn>
              <a:cxn ang="0">
                <a:pos x="177" y="85"/>
              </a:cxn>
              <a:cxn ang="0">
                <a:pos x="189" y="82"/>
              </a:cxn>
              <a:cxn ang="0">
                <a:pos x="197" y="88"/>
              </a:cxn>
              <a:cxn ang="0">
                <a:pos x="195" y="100"/>
              </a:cxn>
              <a:cxn ang="0">
                <a:pos x="199" y="108"/>
              </a:cxn>
              <a:cxn ang="0">
                <a:pos x="199" y="120"/>
              </a:cxn>
              <a:cxn ang="0">
                <a:pos x="204" y="135"/>
              </a:cxn>
              <a:cxn ang="0">
                <a:pos x="205" y="148"/>
              </a:cxn>
              <a:cxn ang="0">
                <a:pos x="220" y="152"/>
              </a:cxn>
              <a:cxn ang="0">
                <a:pos x="230" y="162"/>
              </a:cxn>
              <a:cxn ang="0">
                <a:pos x="227" y="174"/>
              </a:cxn>
              <a:cxn ang="0">
                <a:pos x="225" y="187"/>
              </a:cxn>
              <a:cxn ang="0">
                <a:pos x="214" y="189"/>
              </a:cxn>
              <a:cxn ang="0">
                <a:pos x="202" y="207"/>
              </a:cxn>
              <a:cxn ang="0">
                <a:pos x="204" y="224"/>
              </a:cxn>
              <a:cxn ang="0">
                <a:pos x="182" y="239"/>
              </a:cxn>
              <a:cxn ang="0">
                <a:pos x="167" y="242"/>
              </a:cxn>
              <a:cxn ang="0">
                <a:pos x="160" y="252"/>
              </a:cxn>
              <a:cxn ang="0">
                <a:pos x="159" y="260"/>
              </a:cxn>
              <a:cxn ang="0">
                <a:pos x="145" y="265"/>
              </a:cxn>
              <a:cxn ang="0">
                <a:pos x="137" y="270"/>
              </a:cxn>
              <a:cxn ang="0">
                <a:pos x="127" y="265"/>
              </a:cxn>
              <a:cxn ang="0">
                <a:pos x="137" y="252"/>
              </a:cxn>
              <a:cxn ang="0">
                <a:pos x="142" y="242"/>
              </a:cxn>
              <a:cxn ang="0">
                <a:pos x="130" y="230"/>
              </a:cxn>
              <a:cxn ang="0">
                <a:pos x="120" y="235"/>
              </a:cxn>
              <a:cxn ang="0">
                <a:pos x="117" y="220"/>
              </a:cxn>
              <a:cxn ang="0">
                <a:pos x="120" y="202"/>
              </a:cxn>
              <a:cxn ang="0">
                <a:pos x="123" y="187"/>
              </a:cxn>
              <a:cxn ang="0">
                <a:pos x="133" y="172"/>
              </a:cxn>
              <a:cxn ang="0">
                <a:pos x="130" y="155"/>
              </a:cxn>
              <a:cxn ang="0">
                <a:pos x="113" y="158"/>
              </a:cxn>
              <a:cxn ang="0">
                <a:pos x="98" y="157"/>
              </a:cxn>
              <a:cxn ang="0">
                <a:pos x="95" y="138"/>
              </a:cxn>
              <a:cxn ang="0">
                <a:pos x="85" y="143"/>
              </a:cxn>
              <a:cxn ang="0">
                <a:pos x="73" y="145"/>
              </a:cxn>
              <a:cxn ang="0">
                <a:pos x="63" y="138"/>
              </a:cxn>
              <a:cxn ang="0">
                <a:pos x="63" y="125"/>
              </a:cxn>
              <a:cxn ang="0">
                <a:pos x="70" y="115"/>
              </a:cxn>
              <a:cxn ang="0">
                <a:pos x="57" y="107"/>
              </a:cxn>
              <a:cxn ang="0">
                <a:pos x="35" y="107"/>
              </a:cxn>
              <a:cxn ang="0">
                <a:pos x="28" y="95"/>
              </a:cxn>
              <a:cxn ang="0">
                <a:pos x="37" y="88"/>
              </a:cxn>
              <a:cxn ang="0">
                <a:pos x="33" y="78"/>
              </a:cxn>
              <a:cxn ang="0">
                <a:pos x="12" y="73"/>
              </a:cxn>
              <a:cxn ang="0">
                <a:pos x="7" y="62"/>
              </a:cxn>
              <a:cxn ang="0">
                <a:pos x="20" y="53"/>
              </a:cxn>
              <a:cxn ang="0">
                <a:pos x="23" y="38"/>
              </a:cxn>
              <a:cxn ang="0">
                <a:pos x="12" y="38"/>
              </a:cxn>
              <a:cxn ang="0">
                <a:pos x="2" y="28"/>
              </a:cxn>
              <a:cxn ang="0">
                <a:pos x="3" y="10"/>
              </a:cxn>
              <a:cxn ang="0">
                <a:pos x="13" y="2"/>
              </a:cxn>
              <a:cxn ang="0">
                <a:pos x="27" y="7"/>
              </a:cxn>
              <a:cxn ang="0">
                <a:pos x="52" y="8"/>
              </a:cxn>
            </a:cxnLst>
            <a:rect l="0" t="0" r="r" b="b"/>
            <a:pathLst>
              <a:path w="230" h="270">
                <a:moveTo>
                  <a:pt x="100" y="8"/>
                </a:moveTo>
                <a:lnTo>
                  <a:pt x="100" y="10"/>
                </a:lnTo>
                <a:lnTo>
                  <a:pt x="102" y="8"/>
                </a:lnTo>
                <a:lnTo>
                  <a:pt x="103" y="8"/>
                </a:lnTo>
                <a:lnTo>
                  <a:pt x="105" y="8"/>
                </a:lnTo>
                <a:lnTo>
                  <a:pt x="107" y="8"/>
                </a:lnTo>
                <a:lnTo>
                  <a:pt x="107" y="10"/>
                </a:lnTo>
                <a:lnTo>
                  <a:pt x="107" y="12"/>
                </a:lnTo>
                <a:lnTo>
                  <a:pt x="105" y="12"/>
                </a:lnTo>
                <a:lnTo>
                  <a:pt x="105" y="13"/>
                </a:lnTo>
                <a:lnTo>
                  <a:pt x="103" y="15"/>
                </a:lnTo>
                <a:lnTo>
                  <a:pt x="103" y="17"/>
                </a:lnTo>
                <a:lnTo>
                  <a:pt x="102" y="17"/>
                </a:lnTo>
                <a:lnTo>
                  <a:pt x="100" y="18"/>
                </a:lnTo>
                <a:lnTo>
                  <a:pt x="98" y="20"/>
                </a:lnTo>
                <a:lnTo>
                  <a:pt x="97" y="20"/>
                </a:lnTo>
                <a:lnTo>
                  <a:pt x="97" y="22"/>
                </a:lnTo>
                <a:lnTo>
                  <a:pt x="97" y="23"/>
                </a:lnTo>
                <a:lnTo>
                  <a:pt x="97" y="25"/>
                </a:lnTo>
                <a:lnTo>
                  <a:pt x="95" y="25"/>
                </a:lnTo>
                <a:lnTo>
                  <a:pt x="95" y="27"/>
                </a:lnTo>
                <a:lnTo>
                  <a:pt x="95" y="30"/>
                </a:lnTo>
                <a:lnTo>
                  <a:pt x="97" y="30"/>
                </a:lnTo>
                <a:lnTo>
                  <a:pt x="100" y="32"/>
                </a:lnTo>
                <a:lnTo>
                  <a:pt x="100" y="33"/>
                </a:lnTo>
                <a:lnTo>
                  <a:pt x="100" y="37"/>
                </a:lnTo>
                <a:lnTo>
                  <a:pt x="100" y="40"/>
                </a:lnTo>
                <a:lnTo>
                  <a:pt x="100" y="42"/>
                </a:lnTo>
                <a:lnTo>
                  <a:pt x="100" y="43"/>
                </a:lnTo>
                <a:lnTo>
                  <a:pt x="100" y="45"/>
                </a:lnTo>
                <a:lnTo>
                  <a:pt x="100" y="47"/>
                </a:lnTo>
                <a:lnTo>
                  <a:pt x="102" y="48"/>
                </a:lnTo>
                <a:lnTo>
                  <a:pt x="102" y="50"/>
                </a:lnTo>
                <a:lnTo>
                  <a:pt x="100" y="50"/>
                </a:lnTo>
                <a:lnTo>
                  <a:pt x="100" y="52"/>
                </a:lnTo>
                <a:lnTo>
                  <a:pt x="98" y="52"/>
                </a:lnTo>
                <a:lnTo>
                  <a:pt x="98" y="55"/>
                </a:lnTo>
                <a:lnTo>
                  <a:pt x="100" y="57"/>
                </a:lnTo>
                <a:lnTo>
                  <a:pt x="102" y="58"/>
                </a:lnTo>
                <a:lnTo>
                  <a:pt x="103" y="60"/>
                </a:lnTo>
                <a:lnTo>
                  <a:pt x="103" y="62"/>
                </a:lnTo>
                <a:lnTo>
                  <a:pt x="105" y="65"/>
                </a:lnTo>
                <a:lnTo>
                  <a:pt x="105" y="67"/>
                </a:lnTo>
                <a:lnTo>
                  <a:pt x="108" y="68"/>
                </a:lnTo>
                <a:lnTo>
                  <a:pt x="112" y="70"/>
                </a:lnTo>
                <a:lnTo>
                  <a:pt x="113" y="70"/>
                </a:lnTo>
                <a:lnTo>
                  <a:pt x="117" y="70"/>
                </a:lnTo>
                <a:lnTo>
                  <a:pt x="118" y="70"/>
                </a:lnTo>
                <a:lnTo>
                  <a:pt x="118" y="72"/>
                </a:lnTo>
                <a:lnTo>
                  <a:pt x="120" y="75"/>
                </a:lnTo>
                <a:lnTo>
                  <a:pt x="122" y="77"/>
                </a:lnTo>
                <a:lnTo>
                  <a:pt x="123" y="78"/>
                </a:lnTo>
                <a:lnTo>
                  <a:pt x="123" y="80"/>
                </a:lnTo>
                <a:lnTo>
                  <a:pt x="125" y="82"/>
                </a:lnTo>
                <a:lnTo>
                  <a:pt x="127" y="85"/>
                </a:lnTo>
                <a:lnTo>
                  <a:pt x="128" y="87"/>
                </a:lnTo>
                <a:lnTo>
                  <a:pt x="130" y="87"/>
                </a:lnTo>
                <a:lnTo>
                  <a:pt x="130" y="88"/>
                </a:lnTo>
                <a:lnTo>
                  <a:pt x="132" y="90"/>
                </a:lnTo>
                <a:lnTo>
                  <a:pt x="133" y="90"/>
                </a:lnTo>
                <a:lnTo>
                  <a:pt x="135" y="92"/>
                </a:lnTo>
                <a:lnTo>
                  <a:pt x="135" y="90"/>
                </a:lnTo>
                <a:lnTo>
                  <a:pt x="139" y="90"/>
                </a:lnTo>
                <a:lnTo>
                  <a:pt x="139" y="92"/>
                </a:lnTo>
                <a:lnTo>
                  <a:pt x="139" y="93"/>
                </a:lnTo>
                <a:lnTo>
                  <a:pt x="140" y="95"/>
                </a:lnTo>
                <a:lnTo>
                  <a:pt x="142" y="95"/>
                </a:lnTo>
                <a:lnTo>
                  <a:pt x="144" y="95"/>
                </a:lnTo>
                <a:lnTo>
                  <a:pt x="145" y="95"/>
                </a:lnTo>
                <a:lnTo>
                  <a:pt x="147" y="95"/>
                </a:lnTo>
                <a:lnTo>
                  <a:pt x="149" y="95"/>
                </a:lnTo>
                <a:lnTo>
                  <a:pt x="149" y="93"/>
                </a:lnTo>
                <a:lnTo>
                  <a:pt x="149" y="92"/>
                </a:lnTo>
                <a:lnTo>
                  <a:pt x="150" y="92"/>
                </a:lnTo>
                <a:lnTo>
                  <a:pt x="150" y="90"/>
                </a:lnTo>
                <a:lnTo>
                  <a:pt x="152" y="90"/>
                </a:lnTo>
                <a:lnTo>
                  <a:pt x="154" y="90"/>
                </a:lnTo>
                <a:lnTo>
                  <a:pt x="154" y="88"/>
                </a:lnTo>
                <a:lnTo>
                  <a:pt x="152" y="87"/>
                </a:lnTo>
                <a:lnTo>
                  <a:pt x="152" y="85"/>
                </a:lnTo>
                <a:lnTo>
                  <a:pt x="154" y="83"/>
                </a:lnTo>
                <a:lnTo>
                  <a:pt x="155" y="83"/>
                </a:lnTo>
                <a:lnTo>
                  <a:pt x="157" y="85"/>
                </a:lnTo>
                <a:lnTo>
                  <a:pt x="159" y="85"/>
                </a:lnTo>
                <a:lnTo>
                  <a:pt x="159" y="83"/>
                </a:lnTo>
                <a:lnTo>
                  <a:pt x="160" y="83"/>
                </a:lnTo>
                <a:lnTo>
                  <a:pt x="160" y="82"/>
                </a:lnTo>
                <a:lnTo>
                  <a:pt x="162" y="82"/>
                </a:lnTo>
                <a:lnTo>
                  <a:pt x="162" y="80"/>
                </a:lnTo>
                <a:lnTo>
                  <a:pt x="164" y="80"/>
                </a:lnTo>
                <a:lnTo>
                  <a:pt x="165" y="80"/>
                </a:lnTo>
                <a:lnTo>
                  <a:pt x="167" y="80"/>
                </a:lnTo>
                <a:lnTo>
                  <a:pt x="170" y="80"/>
                </a:lnTo>
                <a:lnTo>
                  <a:pt x="170" y="78"/>
                </a:lnTo>
                <a:lnTo>
                  <a:pt x="172" y="78"/>
                </a:lnTo>
                <a:lnTo>
                  <a:pt x="174" y="78"/>
                </a:lnTo>
                <a:lnTo>
                  <a:pt x="177" y="80"/>
                </a:lnTo>
                <a:lnTo>
                  <a:pt x="177" y="82"/>
                </a:lnTo>
                <a:lnTo>
                  <a:pt x="175" y="83"/>
                </a:lnTo>
                <a:lnTo>
                  <a:pt x="177" y="85"/>
                </a:lnTo>
                <a:lnTo>
                  <a:pt x="179" y="85"/>
                </a:lnTo>
                <a:lnTo>
                  <a:pt x="180" y="85"/>
                </a:lnTo>
                <a:lnTo>
                  <a:pt x="182" y="85"/>
                </a:lnTo>
                <a:lnTo>
                  <a:pt x="182" y="87"/>
                </a:lnTo>
                <a:lnTo>
                  <a:pt x="184" y="88"/>
                </a:lnTo>
                <a:lnTo>
                  <a:pt x="185" y="88"/>
                </a:lnTo>
                <a:lnTo>
                  <a:pt x="187" y="87"/>
                </a:lnTo>
                <a:lnTo>
                  <a:pt x="187" y="85"/>
                </a:lnTo>
                <a:lnTo>
                  <a:pt x="187" y="83"/>
                </a:lnTo>
                <a:lnTo>
                  <a:pt x="189" y="82"/>
                </a:lnTo>
                <a:lnTo>
                  <a:pt x="189" y="80"/>
                </a:lnTo>
                <a:lnTo>
                  <a:pt x="190" y="80"/>
                </a:lnTo>
                <a:lnTo>
                  <a:pt x="192" y="80"/>
                </a:lnTo>
                <a:lnTo>
                  <a:pt x="192" y="82"/>
                </a:lnTo>
                <a:lnTo>
                  <a:pt x="192" y="85"/>
                </a:lnTo>
                <a:lnTo>
                  <a:pt x="192" y="87"/>
                </a:lnTo>
                <a:lnTo>
                  <a:pt x="194" y="87"/>
                </a:lnTo>
                <a:lnTo>
                  <a:pt x="195" y="87"/>
                </a:lnTo>
                <a:lnTo>
                  <a:pt x="197" y="87"/>
                </a:lnTo>
                <a:lnTo>
                  <a:pt x="197" y="88"/>
                </a:lnTo>
                <a:lnTo>
                  <a:pt x="197" y="90"/>
                </a:lnTo>
                <a:lnTo>
                  <a:pt x="197" y="92"/>
                </a:lnTo>
                <a:lnTo>
                  <a:pt x="199" y="92"/>
                </a:lnTo>
                <a:lnTo>
                  <a:pt x="199" y="93"/>
                </a:lnTo>
                <a:lnTo>
                  <a:pt x="200" y="93"/>
                </a:lnTo>
                <a:lnTo>
                  <a:pt x="199" y="95"/>
                </a:lnTo>
                <a:lnTo>
                  <a:pt x="197" y="95"/>
                </a:lnTo>
                <a:lnTo>
                  <a:pt x="197" y="97"/>
                </a:lnTo>
                <a:lnTo>
                  <a:pt x="195" y="98"/>
                </a:lnTo>
                <a:lnTo>
                  <a:pt x="195" y="100"/>
                </a:lnTo>
                <a:lnTo>
                  <a:pt x="197" y="100"/>
                </a:lnTo>
                <a:lnTo>
                  <a:pt x="197" y="102"/>
                </a:lnTo>
                <a:lnTo>
                  <a:pt x="199" y="103"/>
                </a:lnTo>
                <a:lnTo>
                  <a:pt x="199" y="102"/>
                </a:lnTo>
                <a:lnTo>
                  <a:pt x="200" y="102"/>
                </a:lnTo>
                <a:lnTo>
                  <a:pt x="200" y="103"/>
                </a:lnTo>
                <a:lnTo>
                  <a:pt x="200" y="105"/>
                </a:lnTo>
                <a:lnTo>
                  <a:pt x="200" y="107"/>
                </a:lnTo>
                <a:lnTo>
                  <a:pt x="200" y="108"/>
                </a:lnTo>
                <a:lnTo>
                  <a:pt x="199" y="108"/>
                </a:lnTo>
                <a:lnTo>
                  <a:pt x="199" y="110"/>
                </a:lnTo>
                <a:lnTo>
                  <a:pt x="200" y="112"/>
                </a:lnTo>
                <a:lnTo>
                  <a:pt x="200" y="113"/>
                </a:lnTo>
                <a:lnTo>
                  <a:pt x="200" y="115"/>
                </a:lnTo>
                <a:lnTo>
                  <a:pt x="199" y="117"/>
                </a:lnTo>
                <a:lnTo>
                  <a:pt x="197" y="117"/>
                </a:lnTo>
                <a:lnTo>
                  <a:pt x="197" y="118"/>
                </a:lnTo>
                <a:lnTo>
                  <a:pt x="195" y="118"/>
                </a:lnTo>
                <a:lnTo>
                  <a:pt x="197" y="118"/>
                </a:lnTo>
                <a:lnTo>
                  <a:pt x="199" y="120"/>
                </a:lnTo>
                <a:lnTo>
                  <a:pt x="200" y="122"/>
                </a:lnTo>
                <a:lnTo>
                  <a:pt x="200" y="123"/>
                </a:lnTo>
                <a:lnTo>
                  <a:pt x="202" y="123"/>
                </a:lnTo>
                <a:lnTo>
                  <a:pt x="202" y="127"/>
                </a:lnTo>
                <a:lnTo>
                  <a:pt x="202" y="128"/>
                </a:lnTo>
                <a:lnTo>
                  <a:pt x="204" y="130"/>
                </a:lnTo>
                <a:lnTo>
                  <a:pt x="205" y="130"/>
                </a:lnTo>
                <a:lnTo>
                  <a:pt x="205" y="132"/>
                </a:lnTo>
                <a:lnTo>
                  <a:pt x="204" y="133"/>
                </a:lnTo>
                <a:lnTo>
                  <a:pt x="204" y="135"/>
                </a:lnTo>
                <a:lnTo>
                  <a:pt x="202" y="137"/>
                </a:lnTo>
                <a:lnTo>
                  <a:pt x="202" y="138"/>
                </a:lnTo>
                <a:lnTo>
                  <a:pt x="202" y="140"/>
                </a:lnTo>
                <a:lnTo>
                  <a:pt x="204" y="140"/>
                </a:lnTo>
                <a:lnTo>
                  <a:pt x="204" y="142"/>
                </a:lnTo>
                <a:lnTo>
                  <a:pt x="204" y="143"/>
                </a:lnTo>
                <a:lnTo>
                  <a:pt x="205" y="147"/>
                </a:lnTo>
                <a:lnTo>
                  <a:pt x="204" y="147"/>
                </a:lnTo>
                <a:lnTo>
                  <a:pt x="205" y="147"/>
                </a:lnTo>
                <a:lnTo>
                  <a:pt x="205" y="148"/>
                </a:lnTo>
                <a:lnTo>
                  <a:pt x="205" y="150"/>
                </a:lnTo>
                <a:lnTo>
                  <a:pt x="207" y="152"/>
                </a:lnTo>
                <a:lnTo>
                  <a:pt x="209" y="152"/>
                </a:lnTo>
                <a:lnTo>
                  <a:pt x="210" y="150"/>
                </a:lnTo>
                <a:lnTo>
                  <a:pt x="212" y="150"/>
                </a:lnTo>
                <a:lnTo>
                  <a:pt x="214" y="150"/>
                </a:lnTo>
                <a:lnTo>
                  <a:pt x="215" y="150"/>
                </a:lnTo>
                <a:lnTo>
                  <a:pt x="217" y="150"/>
                </a:lnTo>
                <a:lnTo>
                  <a:pt x="219" y="152"/>
                </a:lnTo>
                <a:lnTo>
                  <a:pt x="220" y="152"/>
                </a:lnTo>
                <a:lnTo>
                  <a:pt x="220" y="153"/>
                </a:lnTo>
                <a:lnTo>
                  <a:pt x="222" y="153"/>
                </a:lnTo>
                <a:lnTo>
                  <a:pt x="224" y="153"/>
                </a:lnTo>
                <a:lnTo>
                  <a:pt x="225" y="155"/>
                </a:lnTo>
                <a:lnTo>
                  <a:pt x="227" y="155"/>
                </a:lnTo>
                <a:lnTo>
                  <a:pt x="229" y="155"/>
                </a:lnTo>
                <a:lnTo>
                  <a:pt x="229" y="157"/>
                </a:lnTo>
                <a:lnTo>
                  <a:pt x="230" y="158"/>
                </a:lnTo>
                <a:lnTo>
                  <a:pt x="230" y="160"/>
                </a:lnTo>
                <a:lnTo>
                  <a:pt x="230" y="162"/>
                </a:lnTo>
                <a:lnTo>
                  <a:pt x="230" y="164"/>
                </a:lnTo>
                <a:lnTo>
                  <a:pt x="230" y="165"/>
                </a:lnTo>
                <a:lnTo>
                  <a:pt x="229" y="165"/>
                </a:lnTo>
                <a:lnTo>
                  <a:pt x="229" y="167"/>
                </a:lnTo>
                <a:lnTo>
                  <a:pt x="227" y="167"/>
                </a:lnTo>
                <a:lnTo>
                  <a:pt x="225" y="167"/>
                </a:lnTo>
                <a:lnTo>
                  <a:pt x="227" y="167"/>
                </a:lnTo>
                <a:lnTo>
                  <a:pt x="227" y="169"/>
                </a:lnTo>
                <a:lnTo>
                  <a:pt x="227" y="172"/>
                </a:lnTo>
                <a:lnTo>
                  <a:pt x="227" y="174"/>
                </a:lnTo>
                <a:lnTo>
                  <a:pt x="227" y="175"/>
                </a:lnTo>
                <a:lnTo>
                  <a:pt x="229" y="177"/>
                </a:lnTo>
                <a:lnTo>
                  <a:pt x="227" y="179"/>
                </a:lnTo>
                <a:lnTo>
                  <a:pt x="227" y="180"/>
                </a:lnTo>
                <a:lnTo>
                  <a:pt x="227" y="182"/>
                </a:lnTo>
                <a:lnTo>
                  <a:pt x="225" y="182"/>
                </a:lnTo>
                <a:lnTo>
                  <a:pt x="224" y="182"/>
                </a:lnTo>
                <a:lnTo>
                  <a:pt x="225" y="184"/>
                </a:lnTo>
                <a:lnTo>
                  <a:pt x="225" y="185"/>
                </a:lnTo>
                <a:lnTo>
                  <a:pt x="225" y="187"/>
                </a:lnTo>
                <a:lnTo>
                  <a:pt x="225" y="189"/>
                </a:lnTo>
                <a:lnTo>
                  <a:pt x="224" y="189"/>
                </a:lnTo>
                <a:lnTo>
                  <a:pt x="222" y="187"/>
                </a:lnTo>
                <a:lnTo>
                  <a:pt x="220" y="185"/>
                </a:lnTo>
                <a:lnTo>
                  <a:pt x="219" y="185"/>
                </a:lnTo>
                <a:lnTo>
                  <a:pt x="217" y="184"/>
                </a:lnTo>
                <a:lnTo>
                  <a:pt x="217" y="185"/>
                </a:lnTo>
                <a:lnTo>
                  <a:pt x="215" y="185"/>
                </a:lnTo>
                <a:lnTo>
                  <a:pt x="215" y="187"/>
                </a:lnTo>
                <a:lnTo>
                  <a:pt x="214" y="189"/>
                </a:lnTo>
                <a:lnTo>
                  <a:pt x="212" y="192"/>
                </a:lnTo>
                <a:lnTo>
                  <a:pt x="209" y="194"/>
                </a:lnTo>
                <a:lnTo>
                  <a:pt x="209" y="195"/>
                </a:lnTo>
                <a:lnTo>
                  <a:pt x="212" y="197"/>
                </a:lnTo>
                <a:lnTo>
                  <a:pt x="212" y="199"/>
                </a:lnTo>
                <a:lnTo>
                  <a:pt x="210" y="200"/>
                </a:lnTo>
                <a:lnTo>
                  <a:pt x="209" y="202"/>
                </a:lnTo>
                <a:lnTo>
                  <a:pt x="207" y="204"/>
                </a:lnTo>
                <a:lnTo>
                  <a:pt x="205" y="205"/>
                </a:lnTo>
                <a:lnTo>
                  <a:pt x="202" y="207"/>
                </a:lnTo>
                <a:lnTo>
                  <a:pt x="202" y="209"/>
                </a:lnTo>
                <a:lnTo>
                  <a:pt x="202" y="210"/>
                </a:lnTo>
                <a:lnTo>
                  <a:pt x="200" y="212"/>
                </a:lnTo>
                <a:lnTo>
                  <a:pt x="199" y="215"/>
                </a:lnTo>
                <a:lnTo>
                  <a:pt x="200" y="217"/>
                </a:lnTo>
                <a:lnTo>
                  <a:pt x="202" y="217"/>
                </a:lnTo>
                <a:lnTo>
                  <a:pt x="202" y="219"/>
                </a:lnTo>
                <a:lnTo>
                  <a:pt x="202" y="220"/>
                </a:lnTo>
                <a:lnTo>
                  <a:pt x="204" y="222"/>
                </a:lnTo>
                <a:lnTo>
                  <a:pt x="204" y="224"/>
                </a:lnTo>
                <a:lnTo>
                  <a:pt x="200" y="224"/>
                </a:lnTo>
                <a:lnTo>
                  <a:pt x="199" y="224"/>
                </a:lnTo>
                <a:lnTo>
                  <a:pt x="195" y="224"/>
                </a:lnTo>
                <a:lnTo>
                  <a:pt x="194" y="224"/>
                </a:lnTo>
                <a:lnTo>
                  <a:pt x="192" y="224"/>
                </a:lnTo>
                <a:lnTo>
                  <a:pt x="190" y="224"/>
                </a:lnTo>
                <a:lnTo>
                  <a:pt x="190" y="230"/>
                </a:lnTo>
                <a:lnTo>
                  <a:pt x="184" y="237"/>
                </a:lnTo>
                <a:lnTo>
                  <a:pt x="184" y="239"/>
                </a:lnTo>
                <a:lnTo>
                  <a:pt x="182" y="239"/>
                </a:lnTo>
                <a:lnTo>
                  <a:pt x="180" y="239"/>
                </a:lnTo>
                <a:lnTo>
                  <a:pt x="180" y="240"/>
                </a:lnTo>
                <a:lnTo>
                  <a:pt x="179" y="240"/>
                </a:lnTo>
                <a:lnTo>
                  <a:pt x="177" y="240"/>
                </a:lnTo>
                <a:lnTo>
                  <a:pt x="175" y="240"/>
                </a:lnTo>
                <a:lnTo>
                  <a:pt x="174" y="242"/>
                </a:lnTo>
                <a:lnTo>
                  <a:pt x="172" y="242"/>
                </a:lnTo>
                <a:lnTo>
                  <a:pt x="170" y="242"/>
                </a:lnTo>
                <a:lnTo>
                  <a:pt x="169" y="242"/>
                </a:lnTo>
                <a:lnTo>
                  <a:pt x="167" y="242"/>
                </a:lnTo>
                <a:lnTo>
                  <a:pt x="167" y="244"/>
                </a:lnTo>
                <a:lnTo>
                  <a:pt x="165" y="244"/>
                </a:lnTo>
                <a:lnTo>
                  <a:pt x="165" y="245"/>
                </a:lnTo>
                <a:lnTo>
                  <a:pt x="164" y="245"/>
                </a:lnTo>
                <a:lnTo>
                  <a:pt x="164" y="247"/>
                </a:lnTo>
                <a:lnTo>
                  <a:pt x="164" y="249"/>
                </a:lnTo>
                <a:lnTo>
                  <a:pt x="162" y="249"/>
                </a:lnTo>
                <a:lnTo>
                  <a:pt x="162" y="250"/>
                </a:lnTo>
                <a:lnTo>
                  <a:pt x="160" y="250"/>
                </a:lnTo>
                <a:lnTo>
                  <a:pt x="160" y="252"/>
                </a:lnTo>
                <a:lnTo>
                  <a:pt x="160" y="254"/>
                </a:lnTo>
                <a:lnTo>
                  <a:pt x="159" y="254"/>
                </a:lnTo>
                <a:lnTo>
                  <a:pt x="157" y="255"/>
                </a:lnTo>
                <a:lnTo>
                  <a:pt x="155" y="255"/>
                </a:lnTo>
                <a:lnTo>
                  <a:pt x="154" y="257"/>
                </a:lnTo>
                <a:lnTo>
                  <a:pt x="154" y="259"/>
                </a:lnTo>
                <a:lnTo>
                  <a:pt x="155" y="259"/>
                </a:lnTo>
                <a:lnTo>
                  <a:pt x="157" y="259"/>
                </a:lnTo>
                <a:lnTo>
                  <a:pt x="157" y="260"/>
                </a:lnTo>
                <a:lnTo>
                  <a:pt x="159" y="260"/>
                </a:lnTo>
                <a:lnTo>
                  <a:pt x="159" y="262"/>
                </a:lnTo>
                <a:lnTo>
                  <a:pt x="157" y="264"/>
                </a:lnTo>
                <a:lnTo>
                  <a:pt x="155" y="264"/>
                </a:lnTo>
                <a:lnTo>
                  <a:pt x="155" y="265"/>
                </a:lnTo>
                <a:lnTo>
                  <a:pt x="154" y="265"/>
                </a:lnTo>
                <a:lnTo>
                  <a:pt x="152" y="265"/>
                </a:lnTo>
                <a:lnTo>
                  <a:pt x="150" y="267"/>
                </a:lnTo>
                <a:lnTo>
                  <a:pt x="149" y="267"/>
                </a:lnTo>
                <a:lnTo>
                  <a:pt x="147" y="267"/>
                </a:lnTo>
                <a:lnTo>
                  <a:pt x="145" y="265"/>
                </a:lnTo>
                <a:lnTo>
                  <a:pt x="145" y="264"/>
                </a:lnTo>
                <a:lnTo>
                  <a:pt x="144" y="264"/>
                </a:lnTo>
                <a:lnTo>
                  <a:pt x="144" y="265"/>
                </a:lnTo>
                <a:lnTo>
                  <a:pt x="142" y="265"/>
                </a:lnTo>
                <a:lnTo>
                  <a:pt x="142" y="267"/>
                </a:lnTo>
                <a:lnTo>
                  <a:pt x="140" y="267"/>
                </a:lnTo>
                <a:lnTo>
                  <a:pt x="140" y="269"/>
                </a:lnTo>
                <a:lnTo>
                  <a:pt x="139" y="269"/>
                </a:lnTo>
                <a:lnTo>
                  <a:pt x="137" y="269"/>
                </a:lnTo>
                <a:lnTo>
                  <a:pt x="137" y="270"/>
                </a:lnTo>
                <a:lnTo>
                  <a:pt x="135" y="270"/>
                </a:lnTo>
                <a:lnTo>
                  <a:pt x="135" y="269"/>
                </a:lnTo>
                <a:lnTo>
                  <a:pt x="133" y="269"/>
                </a:lnTo>
                <a:lnTo>
                  <a:pt x="132" y="269"/>
                </a:lnTo>
                <a:lnTo>
                  <a:pt x="130" y="269"/>
                </a:lnTo>
                <a:lnTo>
                  <a:pt x="127" y="269"/>
                </a:lnTo>
                <a:lnTo>
                  <a:pt x="123" y="269"/>
                </a:lnTo>
                <a:lnTo>
                  <a:pt x="125" y="269"/>
                </a:lnTo>
                <a:lnTo>
                  <a:pt x="125" y="267"/>
                </a:lnTo>
                <a:lnTo>
                  <a:pt x="127" y="265"/>
                </a:lnTo>
                <a:lnTo>
                  <a:pt x="127" y="264"/>
                </a:lnTo>
                <a:lnTo>
                  <a:pt x="128" y="262"/>
                </a:lnTo>
                <a:lnTo>
                  <a:pt x="130" y="262"/>
                </a:lnTo>
                <a:lnTo>
                  <a:pt x="130" y="260"/>
                </a:lnTo>
                <a:lnTo>
                  <a:pt x="132" y="260"/>
                </a:lnTo>
                <a:lnTo>
                  <a:pt x="133" y="259"/>
                </a:lnTo>
                <a:lnTo>
                  <a:pt x="135" y="259"/>
                </a:lnTo>
                <a:lnTo>
                  <a:pt x="133" y="257"/>
                </a:lnTo>
                <a:lnTo>
                  <a:pt x="135" y="254"/>
                </a:lnTo>
                <a:lnTo>
                  <a:pt x="137" y="252"/>
                </a:lnTo>
                <a:lnTo>
                  <a:pt x="139" y="252"/>
                </a:lnTo>
                <a:lnTo>
                  <a:pt x="140" y="250"/>
                </a:lnTo>
                <a:lnTo>
                  <a:pt x="142" y="250"/>
                </a:lnTo>
                <a:lnTo>
                  <a:pt x="144" y="249"/>
                </a:lnTo>
                <a:lnTo>
                  <a:pt x="145" y="247"/>
                </a:lnTo>
                <a:lnTo>
                  <a:pt x="147" y="247"/>
                </a:lnTo>
                <a:lnTo>
                  <a:pt x="145" y="245"/>
                </a:lnTo>
                <a:lnTo>
                  <a:pt x="144" y="245"/>
                </a:lnTo>
                <a:lnTo>
                  <a:pt x="142" y="244"/>
                </a:lnTo>
                <a:lnTo>
                  <a:pt x="142" y="242"/>
                </a:lnTo>
                <a:lnTo>
                  <a:pt x="140" y="240"/>
                </a:lnTo>
                <a:lnTo>
                  <a:pt x="139" y="240"/>
                </a:lnTo>
                <a:lnTo>
                  <a:pt x="139" y="239"/>
                </a:lnTo>
                <a:lnTo>
                  <a:pt x="137" y="239"/>
                </a:lnTo>
                <a:lnTo>
                  <a:pt x="135" y="237"/>
                </a:lnTo>
                <a:lnTo>
                  <a:pt x="133" y="235"/>
                </a:lnTo>
                <a:lnTo>
                  <a:pt x="132" y="235"/>
                </a:lnTo>
                <a:lnTo>
                  <a:pt x="132" y="234"/>
                </a:lnTo>
                <a:lnTo>
                  <a:pt x="132" y="232"/>
                </a:lnTo>
                <a:lnTo>
                  <a:pt x="130" y="230"/>
                </a:lnTo>
                <a:lnTo>
                  <a:pt x="128" y="232"/>
                </a:lnTo>
                <a:lnTo>
                  <a:pt x="128" y="230"/>
                </a:lnTo>
                <a:lnTo>
                  <a:pt x="127" y="230"/>
                </a:lnTo>
                <a:lnTo>
                  <a:pt x="125" y="230"/>
                </a:lnTo>
                <a:lnTo>
                  <a:pt x="123" y="232"/>
                </a:lnTo>
                <a:lnTo>
                  <a:pt x="123" y="234"/>
                </a:lnTo>
                <a:lnTo>
                  <a:pt x="123" y="235"/>
                </a:lnTo>
                <a:lnTo>
                  <a:pt x="122" y="237"/>
                </a:lnTo>
                <a:lnTo>
                  <a:pt x="120" y="237"/>
                </a:lnTo>
                <a:lnTo>
                  <a:pt x="120" y="235"/>
                </a:lnTo>
                <a:lnTo>
                  <a:pt x="118" y="235"/>
                </a:lnTo>
                <a:lnTo>
                  <a:pt x="118" y="234"/>
                </a:lnTo>
                <a:lnTo>
                  <a:pt x="117" y="232"/>
                </a:lnTo>
                <a:lnTo>
                  <a:pt x="117" y="230"/>
                </a:lnTo>
                <a:lnTo>
                  <a:pt x="117" y="229"/>
                </a:lnTo>
                <a:lnTo>
                  <a:pt x="117" y="227"/>
                </a:lnTo>
                <a:lnTo>
                  <a:pt x="117" y="225"/>
                </a:lnTo>
                <a:lnTo>
                  <a:pt x="118" y="224"/>
                </a:lnTo>
                <a:lnTo>
                  <a:pt x="120" y="222"/>
                </a:lnTo>
                <a:lnTo>
                  <a:pt x="117" y="220"/>
                </a:lnTo>
                <a:lnTo>
                  <a:pt x="113" y="214"/>
                </a:lnTo>
                <a:lnTo>
                  <a:pt x="113" y="212"/>
                </a:lnTo>
                <a:lnTo>
                  <a:pt x="115" y="212"/>
                </a:lnTo>
                <a:lnTo>
                  <a:pt x="115" y="210"/>
                </a:lnTo>
                <a:lnTo>
                  <a:pt x="117" y="209"/>
                </a:lnTo>
                <a:lnTo>
                  <a:pt x="117" y="207"/>
                </a:lnTo>
                <a:lnTo>
                  <a:pt x="118" y="205"/>
                </a:lnTo>
                <a:lnTo>
                  <a:pt x="118" y="204"/>
                </a:lnTo>
                <a:lnTo>
                  <a:pt x="120" y="204"/>
                </a:lnTo>
                <a:lnTo>
                  <a:pt x="120" y="202"/>
                </a:lnTo>
                <a:lnTo>
                  <a:pt x="122" y="202"/>
                </a:lnTo>
                <a:lnTo>
                  <a:pt x="122" y="200"/>
                </a:lnTo>
                <a:lnTo>
                  <a:pt x="122" y="199"/>
                </a:lnTo>
                <a:lnTo>
                  <a:pt x="120" y="197"/>
                </a:lnTo>
                <a:lnTo>
                  <a:pt x="120" y="195"/>
                </a:lnTo>
                <a:lnTo>
                  <a:pt x="120" y="194"/>
                </a:lnTo>
                <a:lnTo>
                  <a:pt x="122" y="192"/>
                </a:lnTo>
                <a:lnTo>
                  <a:pt x="122" y="190"/>
                </a:lnTo>
                <a:lnTo>
                  <a:pt x="123" y="189"/>
                </a:lnTo>
                <a:lnTo>
                  <a:pt x="123" y="187"/>
                </a:lnTo>
                <a:lnTo>
                  <a:pt x="123" y="185"/>
                </a:lnTo>
                <a:lnTo>
                  <a:pt x="123" y="184"/>
                </a:lnTo>
                <a:lnTo>
                  <a:pt x="123" y="182"/>
                </a:lnTo>
                <a:lnTo>
                  <a:pt x="123" y="180"/>
                </a:lnTo>
                <a:lnTo>
                  <a:pt x="125" y="179"/>
                </a:lnTo>
                <a:lnTo>
                  <a:pt x="127" y="177"/>
                </a:lnTo>
                <a:lnTo>
                  <a:pt x="128" y="175"/>
                </a:lnTo>
                <a:lnTo>
                  <a:pt x="130" y="174"/>
                </a:lnTo>
                <a:lnTo>
                  <a:pt x="132" y="174"/>
                </a:lnTo>
                <a:lnTo>
                  <a:pt x="133" y="172"/>
                </a:lnTo>
                <a:lnTo>
                  <a:pt x="133" y="170"/>
                </a:lnTo>
                <a:lnTo>
                  <a:pt x="132" y="169"/>
                </a:lnTo>
                <a:lnTo>
                  <a:pt x="132" y="167"/>
                </a:lnTo>
                <a:lnTo>
                  <a:pt x="133" y="165"/>
                </a:lnTo>
                <a:lnTo>
                  <a:pt x="133" y="164"/>
                </a:lnTo>
                <a:lnTo>
                  <a:pt x="133" y="162"/>
                </a:lnTo>
                <a:lnTo>
                  <a:pt x="132" y="160"/>
                </a:lnTo>
                <a:lnTo>
                  <a:pt x="130" y="158"/>
                </a:lnTo>
                <a:lnTo>
                  <a:pt x="130" y="157"/>
                </a:lnTo>
                <a:lnTo>
                  <a:pt x="130" y="155"/>
                </a:lnTo>
                <a:lnTo>
                  <a:pt x="128" y="153"/>
                </a:lnTo>
                <a:lnTo>
                  <a:pt x="127" y="155"/>
                </a:lnTo>
                <a:lnTo>
                  <a:pt x="125" y="155"/>
                </a:lnTo>
                <a:lnTo>
                  <a:pt x="123" y="157"/>
                </a:lnTo>
                <a:lnTo>
                  <a:pt x="122" y="157"/>
                </a:lnTo>
                <a:lnTo>
                  <a:pt x="120" y="155"/>
                </a:lnTo>
                <a:lnTo>
                  <a:pt x="118" y="153"/>
                </a:lnTo>
                <a:lnTo>
                  <a:pt x="117" y="155"/>
                </a:lnTo>
                <a:lnTo>
                  <a:pt x="115" y="157"/>
                </a:lnTo>
                <a:lnTo>
                  <a:pt x="113" y="158"/>
                </a:lnTo>
                <a:lnTo>
                  <a:pt x="112" y="158"/>
                </a:lnTo>
                <a:lnTo>
                  <a:pt x="110" y="160"/>
                </a:lnTo>
                <a:lnTo>
                  <a:pt x="108" y="160"/>
                </a:lnTo>
                <a:lnTo>
                  <a:pt x="107" y="160"/>
                </a:lnTo>
                <a:lnTo>
                  <a:pt x="103" y="160"/>
                </a:lnTo>
                <a:lnTo>
                  <a:pt x="102" y="160"/>
                </a:lnTo>
                <a:lnTo>
                  <a:pt x="102" y="158"/>
                </a:lnTo>
                <a:lnTo>
                  <a:pt x="102" y="157"/>
                </a:lnTo>
                <a:lnTo>
                  <a:pt x="100" y="157"/>
                </a:lnTo>
                <a:lnTo>
                  <a:pt x="98" y="157"/>
                </a:lnTo>
                <a:lnTo>
                  <a:pt x="97" y="155"/>
                </a:lnTo>
                <a:lnTo>
                  <a:pt x="95" y="155"/>
                </a:lnTo>
                <a:lnTo>
                  <a:pt x="93" y="153"/>
                </a:lnTo>
                <a:lnTo>
                  <a:pt x="93" y="152"/>
                </a:lnTo>
                <a:lnTo>
                  <a:pt x="95" y="148"/>
                </a:lnTo>
                <a:lnTo>
                  <a:pt x="95" y="145"/>
                </a:lnTo>
                <a:lnTo>
                  <a:pt x="95" y="143"/>
                </a:lnTo>
                <a:lnTo>
                  <a:pt x="97" y="142"/>
                </a:lnTo>
                <a:lnTo>
                  <a:pt x="95" y="140"/>
                </a:lnTo>
                <a:lnTo>
                  <a:pt x="95" y="138"/>
                </a:lnTo>
                <a:lnTo>
                  <a:pt x="93" y="138"/>
                </a:lnTo>
                <a:lnTo>
                  <a:pt x="92" y="138"/>
                </a:lnTo>
                <a:lnTo>
                  <a:pt x="90" y="138"/>
                </a:lnTo>
                <a:lnTo>
                  <a:pt x="88" y="138"/>
                </a:lnTo>
                <a:lnTo>
                  <a:pt x="87" y="138"/>
                </a:lnTo>
                <a:lnTo>
                  <a:pt x="85" y="138"/>
                </a:lnTo>
                <a:lnTo>
                  <a:pt x="83" y="140"/>
                </a:lnTo>
                <a:lnTo>
                  <a:pt x="83" y="142"/>
                </a:lnTo>
                <a:lnTo>
                  <a:pt x="83" y="143"/>
                </a:lnTo>
                <a:lnTo>
                  <a:pt x="85" y="143"/>
                </a:lnTo>
                <a:lnTo>
                  <a:pt x="85" y="145"/>
                </a:lnTo>
                <a:lnTo>
                  <a:pt x="85" y="147"/>
                </a:lnTo>
                <a:lnTo>
                  <a:pt x="85" y="148"/>
                </a:lnTo>
                <a:lnTo>
                  <a:pt x="85" y="150"/>
                </a:lnTo>
                <a:lnTo>
                  <a:pt x="82" y="150"/>
                </a:lnTo>
                <a:lnTo>
                  <a:pt x="80" y="150"/>
                </a:lnTo>
                <a:lnTo>
                  <a:pt x="78" y="150"/>
                </a:lnTo>
                <a:lnTo>
                  <a:pt x="77" y="148"/>
                </a:lnTo>
                <a:lnTo>
                  <a:pt x="75" y="147"/>
                </a:lnTo>
                <a:lnTo>
                  <a:pt x="73" y="145"/>
                </a:lnTo>
                <a:lnTo>
                  <a:pt x="72" y="145"/>
                </a:lnTo>
                <a:lnTo>
                  <a:pt x="68" y="145"/>
                </a:lnTo>
                <a:lnTo>
                  <a:pt x="67" y="147"/>
                </a:lnTo>
                <a:lnTo>
                  <a:pt x="65" y="147"/>
                </a:lnTo>
                <a:lnTo>
                  <a:pt x="65" y="145"/>
                </a:lnTo>
                <a:lnTo>
                  <a:pt x="63" y="145"/>
                </a:lnTo>
                <a:lnTo>
                  <a:pt x="65" y="143"/>
                </a:lnTo>
                <a:lnTo>
                  <a:pt x="63" y="142"/>
                </a:lnTo>
                <a:lnTo>
                  <a:pt x="63" y="140"/>
                </a:lnTo>
                <a:lnTo>
                  <a:pt x="63" y="138"/>
                </a:lnTo>
                <a:lnTo>
                  <a:pt x="62" y="137"/>
                </a:lnTo>
                <a:lnTo>
                  <a:pt x="62" y="135"/>
                </a:lnTo>
                <a:lnTo>
                  <a:pt x="60" y="135"/>
                </a:lnTo>
                <a:lnTo>
                  <a:pt x="62" y="135"/>
                </a:lnTo>
                <a:lnTo>
                  <a:pt x="62" y="133"/>
                </a:lnTo>
                <a:lnTo>
                  <a:pt x="62" y="132"/>
                </a:lnTo>
                <a:lnTo>
                  <a:pt x="60" y="130"/>
                </a:lnTo>
                <a:lnTo>
                  <a:pt x="62" y="128"/>
                </a:lnTo>
                <a:lnTo>
                  <a:pt x="62" y="127"/>
                </a:lnTo>
                <a:lnTo>
                  <a:pt x="63" y="125"/>
                </a:lnTo>
                <a:lnTo>
                  <a:pt x="65" y="123"/>
                </a:lnTo>
                <a:lnTo>
                  <a:pt x="67" y="125"/>
                </a:lnTo>
                <a:lnTo>
                  <a:pt x="70" y="125"/>
                </a:lnTo>
                <a:lnTo>
                  <a:pt x="72" y="123"/>
                </a:lnTo>
                <a:lnTo>
                  <a:pt x="70" y="122"/>
                </a:lnTo>
                <a:lnTo>
                  <a:pt x="68" y="120"/>
                </a:lnTo>
                <a:lnTo>
                  <a:pt x="68" y="118"/>
                </a:lnTo>
                <a:lnTo>
                  <a:pt x="68" y="117"/>
                </a:lnTo>
                <a:lnTo>
                  <a:pt x="70" y="117"/>
                </a:lnTo>
                <a:lnTo>
                  <a:pt x="70" y="115"/>
                </a:lnTo>
                <a:lnTo>
                  <a:pt x="72" y="115"/>
                </a:lnTo>
                <a:lnTo>
                  <a:pt x="70" y="115"/>
                </a:lnTo>
                <a:lnTo>
                  <a:pt x="70" y="113"/>
                </a:lnTo>
                <a:lnTo>
                  <a:pt x="68" y="112"/>
                </a:lnTo>
                <a:lnTo>
                  <a:pt x="67" y="113"/>
                </a:lnTo>
                <a:lnTo>
                  <a:pt x="65" y="115"/>
                </a:lnTo>
                <a:lnTo>
                  <a:pt x="62" y="110"/>
                </a:lnTo>
                <a:lnTo>
                  <a:pt x="60" y="108"/>
                </a:lnTo>
                <a:lnTo>
                  <a:pt x="58" y="107"/>
                </a:lnTo>
                <a:lnTo>
                  <a:pt x="57" y="107"/>
                </a:lnTo>
                <a:lnTo>
                  <a:pt x="55" y="107"/>
                </a:lnTo>
                <a:lnTo>
                  <a:pt x="55" y="105"/>
                </a:lnTo>
                <a:lnTo>
                  <a:pt x="53" y="105"/>
                </a:lnTo>
                <a:lnTo>
                  <a:pt x="52" y="105"/>
                </a:lnTo>
                <a:lnTo>
                  <a:pt x="52" y="107"/>
                </a:lnTo>
                <a:lnTo>
                  <a:pt x="48" y="105"/>
                </a:lnTo>
                <a:lnTo>
                  <a:pt x="47" y="105"/>
                </a:lnTo>
                <a:lnTo>
                  <a:pt x="40" y="105"/>
                </a:lnTo>
                <a:lnTo>
                  <a:pt x="37" y="107"/>
                </a:lnTo>
                <a:lnTo>
                  <a:pt x="35" y="107"/>
                </a:lnTo>
                <a:lnTo>
                  <a:pt x="33" y="107"/>
                </a:lnTo>
                <a:lnTo>
                  <a:pt x="32" y="108"/>
                </a:lnTo>
                <a:lnTo>
                  <a:pt x="30" y="107"/>
                </a:lnTo>
                <a:lnTo>
                  <a:pt x="30" y="105"/>
                </a:lnTo>
                <a:lnTo>
                  <a:pt x="28" y="105"/>
                </a:lnTo>
                <a:lnTo>
                  <a:pt x="28" y="103"/>
                </a:lnTo>
                <a:lnTo>
                  <a:pt x="28" y="102"/>
                </a:lnTo>
                <a:lnTo>
                  <a:pt x="32" y="98"/>
                </a:lnTo>
                <a:lnTo>
                  <a:pt x="30" y="97"/>
                </a:lnTo>
                <a:lnTo>
                  <a:pt x="28" y="95"/>
                </a:lnTo>
                <a:lnTo>
                  <a:pt x="27" y="95"/>
                </a:lnTo>
                <a:lnTo>
                  <a:pt x="27" y="93"/>
                </a:lnTo>
                <a:lnTo>
                  <a:pt x="27" y="92"/>
                </a:lnTo>
                <a:lnTo>
                  <a:pt x="28" y="90"/>
                </a:lnTo>
                <a:lnTo>
                  <a:pt x="30" y="90"/>
                </a:lnTo>
                <a:lnTo>
                  <a:pt x="32" y="90"/>
                </a:lnTo>
                <a:lnTo>
                  <a:pt x="33" y="90"/>
                </a:lnTo>
                <a:lnTo>
                  <a:pt x="35" y="90"/>
                </a:lnTo>
                <a:lnTo>
                  <a:pt x="37" y="90"/>
                </a:lnTo>
                <a:lnTo>
                  <a:pt x="37" y="88"/>
                </a:lnTo>
                <a:lnTo>
                  <a:pt x="35" y="87"/>
                </a:lnTo>
                <a:lnTo>
                  <a:pt x="35" y="85"/>
                </a:lnTo>
                <a:lnTo>
                  <a:pt x="37" y="83"/>
                </a:lnTo>
                <a:lnTo>
                  <a:pt x="38" y="82"/>
                </a:lnTo>
                <a:lnTo>
                  <a:pt x="40" y="82"/>
                </a:lnTo>
                <a:lnTo>
                  <a:pt x="42" y="80"/>
                </a:lnTo>
                <a:lnTo>
                  <a:pt x="40" y="78"/>
                </a:lnTo>
                <a:lnTo>
                  <a:pt x="38" y="78"/>
                </a:lnTo>
                <a:lnTo>
                  <a:pt x="35" y="80"/>
                </a:lnTo>
                <a:lnTo>
                  <a:pt x="33" y="78"/>
                </a:lnTo>
                <a:lnTo>
                  <a:pt x="30" y="80"/>
                </a:lnTo>
                <a:lnTo>
                  <a:pt x="27" y="80"/>
                </a:lnTo>
                <a:lnTo>
                  <a:pt x="23" y="80"/>
                </a:lnTo>
                <a:lnTo>
                  <a:pt x="22" y="78"/>
                </a:lnTo>
                <a:lnTo>
                  <a:pt x="20" y="78"/>
                </a:lnTo>
                <a:lnTo>
                  <a:pt x="18" y="75"/>
                </a:lnTo>
                <a:lnTo>
                  <a:pt x="17" y="75"/>
                </a:lnTo>
                <a:lnTo>
                  <a:pt x="13" y="75"/>
                </a:lnTo>
                <a:lnTo>
                  <a:pt x="12" y="75"/>
                </a:lnTo>
                <a:lnTo>
                  <a:pt x="12" y="73"/>
                </a:lnTo>
                <a:lnTo>
                  <a:pt x="12" y="72"/>
                </a:lnTo>
                <a:lnTo>
                  <a:pt x="10" y="72"/>
                </a:lnTo>
                <a:lnTo>
                  <a:pt x="12" y="70"/>
                </a:lnTo>
                <a:lnTo>
                  <a:pt x="10" y="68"/>
                </a:lnTo>
                <a:lnTo>
                  <a:pt x="10" y="67"/>
                </a:lnTo>
                <a:lnTo>
                  <a:pt x="10" y="65"/>
                </a:lnTo>
                <a:lnTo>
                  <a:pt x="8" y="65"/>
                </a:lnTo>
                <a:lnTo>
                  <a:pt x="8" y="63"/>
                </a:lnTo>
                <a:lnTo>
                  <a:pt x="7" y="63"/>
                </a:lnTo>
                <a:lnTo>
                  <a:pt x="7" y="62"/>
                </a:lnTo>
                <a:lnTo>
                  <a:pt x="8" y="60"/>
                </a:lnTo>
                <a:lnTo>
                  <a:pt x="8" y="58"/>
                </a:lnTo>
                <a:lnTo>
                  <a:pt x="10" y="58"/>
                </a:lnTo>
                <a:lnTo>
                  <a:pt x="12" y="58"/>
                </a:lnTo>
                <a:lnTo>
                  <a:pt x="12" y="57"/>
                </a:lnTo>
                <a:lnTo>
                  <a:pt x="13" y="57"/>
                </a:lnTo>
                <a:lnTo>
                  <a:pt x="15" y="57"/>
                </a:lnTo>
                <a:lnTo>
                  <a:pt x="17" y="57"/>
                </a:lnTo>
                <a:lnTo>
                  <a:pt x="17" y="55"/>
                </a:lnTo>
                <a:lnTo>
                  <a:pt x="20" y="53"/>
                </a:lnTo>
                <a:lnTo>
                  <a:pt x="22" y="52"/>
                </a:lnTo>
                <a:lnTo>
                  <a:pt x="23" y="50"/>
                </a:lnTo>
                <a:lnTo>
                  <a:pt x="23" y="48"/>
                </a:lnTo>
                <a:lnTo>
                  <a:pt x="23" y="47"/>
                </a:lnTo>
                <a:lnTo>
                  <a:pt x="23" y="45"/>
                </a:lnTo>
                <a:lnTo>
                  <a:pt x="22" y="43"/>
                </a:lnTo>
                <a:lnTo>
                  <a:pt x="22" y="42"/>
                </a:lnTo>
                <a:lnTo>
                  <a:pt x="23" y="42"/>
                </a:lnTo>
                <a:lnTo>
                  <a:pt x="23" y="40"/>
                </a:lnTo>
                <a:lnTo>
                  <a:pt x="23" y="38"/>
                </a:lnTo>
                <a:lnTo>
                  <a:pt x="23" y="37"/>
                </a:lnTo>
                <a:lnTo>
                  <a:pt x="22" y="37"/>
                </a:lnTo>
                <a:lnTo>
                  <a:pt x="20" y="38"/>
                </a:lnTo>
                <a:lnTo>
                  <a:pt x="18" y="38"/>
                </a:lnTo>
                <a:lnTo>
                  <a:pt x="17" y="37"/>
                </a:lnTo>
                <a:lnTo>
                  <a:pt x="15" y="37"/>
                </a:lnTo>
                <a:lnTo>
                  <a:pt x="15" y="38"/>
                </a:lnTo>
                <a:lnTo>
                  <a:pt x="13" y="38"/>
                </a:lnTo>
                <a:lnTo>
                  <a:pt x="12" y="40"/>
                </a:lnTo>
                <a:lnTo>
                  <a:pt x="12" y="38"/>
                </a:lnTo>
                <a:lnTo>
                  <a:pt x="8" y="37"/>
                </a:lnTo>
                <a:lnTo>
                  <a:pt x="8" y="35"/>
                </a:lnTo>
                <a:lnTo>
                  <a:pt x="7" y="33"/>
                </a:lnTo>
                <a:lnTo>
                  <a:pt x="5" y="33"/>
                </a:lnTo>
                <a:lnTo>
                  <a:pt x="3" y="32"/>
                </a:lnTo>
                <a:lnTo>
                  <a:pt x="3" y="30"/>
                </a:lnTo>
                <a:lnTo>
                  <a:pt x="2" y="30"/>
                </a:lnTo>
                <a:lnTo>
                  <a:pt x="2" y="28"/>
                </a:lnTo>
                <a:lnTo>
                  <a:pt x="0" y="28"/>
                </a:lnTo>
                <a:lnTo>
                  <a:pt x="2" y="28"/>
                </a:lnTo>
                <a:lnTo>
                  <a:pt x="2" y="27"/>
                </a:lnTo>
                <a:lnTo>
                  <a:pt x="2" y="25"/>
                </a:lnTo>
                <a:lnTo>
                  <a:pt x="2" y="22"/>
                </a:lnTo>
                <a:lnTo>
                  <a:pt x="0" y="20"/>
                </a:lnTo>
                <a:lnTo>
                  <a:pt x="2" y="17"/>
                </a:lnTo>
                <a:lnTo>
                  <a:pt x="2" y="15"/>
                </a:lnTo>
                <a:lnTo>
                  <a:pt x="3" y="15"/>
                </a:lnTo>
                <a:lnTo>
                  <a:pt x="3" y="13"/>
                </a:lnTo>
                <a:lnTo>
                  <a:pt x="3" y="12"/>
                </a:lnTo>
                <a:lnTo>
                  <a:pt x="3" y="10"/>
                </a:lnTo>
                <a:lnTo>
                  <a:pt x="3" y="8"/>
                </a:lnTo>
                <a:lnTo>
                  <a:pt x="3" y="7"/>
                </a:lnTo>
                <a:lnTo>
                  <a:pt x="5" y="7"/>
                </a:lnTo>
                <a:lnTo>
                  <a:pt x="7" y="5"/>
                </a:lnTo>
                <a:lnTo>
                  <a:pt x="8" y="5"/>
                </a:lnTo>
                <a:lnTo>
                  <a:pt x="8" y="7"/>
                </a:lnTo>
                <a:lnTo>
                  <a:pt x="10" y="5"/>
                </a:lnTo>
                <a:lnTo>
                  <a:pt x="12" y="5"/>
                </a:lnTo>
                <a:lnTo>
                  <a:pt x="12" y="3"/>
                </a:lnTo>
                <a:lnTo>
                  <a:pt x="13" y="2"/>
                </a:lnTo>
                <a:lnTo>
                  <a:pt x="15" y="0"/>
                </a:lnTo>
                <a:lnTo>
                  <a:pt x="17" y="2"/>
                </a:lnTo>
                <a:lnTo>
                  <a:pt x="18" y="3"/>
                </a:lnTo>
                <a:lnTo>
                  <a:pt x="20" y="3"/>
                </a:lnTo>
                <a:lnTo>
                  <a:pt x="22" y="3"/>
                </a:lnTo>
                <a:lnTo>
                  <a:pt x="23" y="3"/>
                </a:lnTo>
                <a:lnTo>
                  <a:pt x="25" y="3"/>
                </a:lnTo>
                <a:lnTo>
                  <a:pt x="27" y="3"/>
                </a:lnTo>
                <a:lnTo>
                  <a:pt x="27" y="5"/>
                </a:lnTo>
                <a:lnTo>
                  <a:pt x="27" y="7"/>
                </a:lnTo>
                <a:lnTo>
                  <a:pt x="28" y="7"/>
                </a:lnTo>
                <a:lnTo>
                  <a:pt x="32" y="8"/>
                </a:lnTo>
                <a:lnTo>
                  <a:pt x="32" y="10"/>
                </a:lnTo>
                <a:lnTo>
                  <a:pt x="33" y="10"/>
                </a:lnTo>
                <a:lnTo>
                  <a:pt x="42" y="8"/>
                </a:lnTo>
                <a:lnTo>
                  <a:pt x="43" y="8"/>
                </a:lnTo>
                <a:lnTo>
                  <a:pt x="47" y="8"/>
                </a:lnTo>
                <a:lnTo>
                  <a:pt x="48" y="8"/>
                </a:lnTo>
                <a:lnTo>
                  <a:pt x="50" y="8"/>
                </a:lnTo>
                <a:lnTo>
                  <a:pt x="52" y="8"/>
                </a:lnTo>
                <a:lnTo>
                  <a:pt x="53" y="8"/>
                </a:lnTo>
                <a:lnTo>
                  <a:pt x="57" y="8"/>
                </a:lnTo>
                <a:lnTo>
                  <a:pt x="70" y="8"/>
                </a:lnTo>
                <a:lnTo>
                  <a:pt x="73" y="8"/>
                </a:lnTo>
                <a:lnTo>
                  <a:pt x="77" y="8"/>
                </a:lnTo>
                <a:lnTo>
                  <a:pt x="78" y="8"/>
                </a:lnTo>
                <a:lnTo>
                  <a:pt x="82" y="8"/>
                </a:lnTo>
                <a:lnTo>
                  <a:pt x="93" y="8"/>
                </a:lnTo>
                <a:lnTo>
                  <a:pt x="100" y="8"/>
                </a:lnTo>
                <a:close/>
              </a:path>
            </a:pathLst>
          </a:custGeom>
          <a:solidFill>
            <a:srgbClr val="D2A1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8"/>
          <p:cNvSpPr>
            <a:spLocks/>
          </p:cNvSpPr>
          <p:nvPr/>
        </p:nvSpPr>
        <p:spPr bwMode="auto">
          <a:xfrm>
            <a:off x="5900738" y="5902326"/>
            <a:ext cx="134938" cy="112713"/>
          </a:xfrm>
          <a:custGeom>
            <a:avLst/>
            <a:gdLst/>
            <a:ahLst/>
            <a:cxnLst>
              <a:cxn ang="0">
                <a:pos x="81" y="50"/>
              </a:cxn>
              <a:cxn ang="0">
                <a:pos x="81" y="46"/>
              </a:cxn>
              <a:cxn ang="0">
                <a:pos x="78" y="43"/>
              </a:cxn>
              <a:cxn ang="0">
                <a:pos x="75" y="45"/>
              </a:cxn>
              <a:cxn ang="0">
                <a:pos x="75" y="48"/>
              </a:cxn>
              <a:cxn ang="0">
                <a:pos x="73" y="51"/>
              </a:cxn>
              <a:cxn ang="0">
                <a:pos x="68" y="56"/>
              </a:cxn>
              <a:cxn ang="0">
                <a:pos x="63" y="55"/>
              </a:cxn>
              <a:cxn ang="0">
                <a:pos x="60" y="53"/>
              </a:cxn>
              <a:cxn ang="0">
                <a:pos x="56" y="51"/>
              </a:cxn>
              <a:cxn ang="0">
                <a:pos x="53" y="50"/>
              </a:cxn>
              <a:cxn ang="0">
                <a:pos x="50" y="50"/>
              </a:cxn>
              <a:cxn ang="0">
                <a:pos x="46" y="53"/>
              </a:cxn>
              <a:cxn ang="0">
                <a:pos x="43" y="56"/>
              </a:cxn>
              <a:cxn ang="0">
                <a:pos x="41" y="56"/>
              </a:cxn>
              <a:cxn ang="0">
                <a:pos x="40" y="60"/>
              </a:cxn>
              <a:cxn ang="0">
                <a:pos x="38" y="63"/>
              </a:cxn>
              <a:cxn ang="0">
                <a:pos x="36" y="66"/>
              </a:cxn>
              <a:cxn ang="0">
                <a:pos x="35" y="70"/>
              </a:cxn>
              <a:cxn ang="0">
                <a:pos x="31" y="70"/>
              </a:cxn>
              <a:cxn ang="0">
                <a:pos x="31" y="61"/>
              </a:cxn>
              <a:cxn ang="0">
                <a:pos x="33" y="56"/>
              </a:cxn>
              <a:cxn ang="0">
                <a:pos x="33" y="55"/>
              </a:cxn>
              <a:cxn ang="0">
                <a:pos x="33" y="53"/>
              </a:cxn>
              <a:cxn ang="0">
                <a:pos x="35" y="50"/>
              </a:cxn>
              <a:cxn ang="0">
                <a:pos x="31" y="48"/>
              </a:cxn>
              <a:cxn ang="0">
                <a:pos x="31" y="43"/>
              </a:cxn>
              <a:cxn ang="0">
                <a:pos x="30" y="40"/>
              </a:cxn>
              <a:cxn ang="0">
                <a:pos x="25" y="40"/>
              </a:cxn>
              <a:cxn ang="0">
                <a:pos x="23" y="36"/>
              </a:cxn>
              <a:cxn ang="0">
                <a:pos x="20" y="38"/>
              </a:cxn>
              <a:cxn ang="0">
                <a:pos x="15" y="38"/>
              </a:cxn>
              <a:cxn ang="0">
                <a:pos x="10" y="38"/>
              </a:cxn>
              <a:cxn ang="0">
                <a:pos x="6" y="36"/>
              </a:cxn>
              <a:cxn ang="0">
                <a:pos x="5" y="40"/>
              </a:cxn>
              <a:cxn ang="0">
                <a:pos x="5" y="36"/>
              </a:cxn>
              <a:cxn ang="0">
                <a:pos x="1" y="35"/>
              </a:cxn>
              <a:cxn ang="0">
                <a:pos x="1" y="31"/>
              </a:cxn>
              <a:cxn ang="0">
                <a:pos x="6" y="30"/>
              </a:cxn>
              <a:cxn ang="0">
                <a:pos x="8" y="26"/>
              </a:cxn>
              <a:cxn ang="0">
                <a:pos x="10" y="23"/>
              </a:cxn>
              <a:cxn ang="0">
                <a:pos x="11" y="20"/>
              </a:cxn>
              <a:cxn ang="0">
                <a:pos x="15" y="18"/>
              </a:cxn>
              <a:cxn ang="0">
                <a:pos x="20" y="18"/>
              </a:cxn>
              <a:cxn ang="0">
                <a:pos x="25" y="16"/>
              </a:cxn>
              <a:cxn ang="0">
                <a:pos x="28" y="15"/>
              </a:cxn>
              <a:cxn ang="0">
                <a:pos x="36" y="6"/>
              </a:cxn>
              <a:cxn ang="0">
                <a:pos x="40" y="0"/>
              </a:cxn>
              <a:cxn ang="0">
                <a:pos x="46" y="0"/>
              </a:cxn>
              <a:cxn ang="0">
                <a:pos x="56" y="0"/>
              </a:cxn>
              <a:cxn ang="0">
                <a:pos x="61" y="0"/>
              </a:cxn>
              <a:cxn ang="0">
                <a:pos x="65" y="1"/>
              </a:cxn>
              <a:cxn ang="0">
                <a:pos x="63" y="6"/>
              </a:cxn>
              <a:cxn ang="0">
                <a:pos x="61" y="11"/>
              </a:cxn>
              <a:cxn ang="0">
                <a:pos x="56" y="11"/>
              </a:cxn>
              <a:cxn ang="0">
                <a:pos x="53" y="13"/>
              </a:cxn>
              <a:cxn ang="0">
                <a:pos x="53" y="18"/>
              </a:cxn>
              <a:cxn ang="0">
                <a:pos x="55" y="18"/>
              </a:cxn>
              <a:cxn ang="0">
                <a:pos x="63" y="18"/>
              </a:cxn>
              <a:cxn ang="0">
                <a:pos x="71" y="18"/>
              </a:cxn>
              <a:cxn ang="0">
                <a:pos x="85" y="18"/>
              </a:cxn>
              <a:cxn ang="0">
                <a:pos x="83" y="30"/>
              </a:cxn>
              <a:cxn ang="0">
                <a:pos x="85" y="45"/>
              </a:cxn>
            </a:cxnLst>
            <a:rect l="0" t="0" r="r" b="b"/>
            <a:pathLst>
              <a:path w="85" h="71">
                <a:moveTo>
                  <a:pt x="85" y="51"/>
                </a:moveTo>
                <a:lnTo>
                  <a:pt x="83" y="51"/>
                </a:lnTo>
                <a:lnTo>
                  <a:pt x="81" y="50"/>
                </a:lnTo>
                <a:lnTo>
                  <a:pt x="80" y="48"/>
                </a:lnTo>
                <a:lnTo>
                  <a:pt x="80" y="46"/>
                </a:lnTo>
                <a:lnTo>
                  <a:pt x="81" y="46"/>
                </a:lnTo>
                <a:lnTo>
                  <a:pt x="81" y="45"/>
                </a:lnTo>
                <a:lnTo>
                  <a:pt x="81" y="43"/>
                </a:lnTo>
                <a:lnTo>
                  <a:pt x="78" y="43"/>
                </a:lnTo>
                <a:lnTo>
                  <a:pt x="76" y="43"/>
                </a:lnTo>
                <a:lnTo>
                  <a:pt x="75" y="43"/>
                </a:lnTo>
                <a:lnTo>
                  <a:pt x="75" y="45"/>
                </a:lnTo>
                <a:lnTo>
                  <a:pt x="75" y="46"/>
                </a:lnTo>
                <a:lnTo>
                  <a:pt x="73" y="46"/>
                </a:lnTo>
                <a:lnTo>
                  <a:pt x="75" y="48"/>
                </a:lnTo>
                <a:lnTo>
                  <a:pt x="73" y="48"/>
                </a:lnTo>
                <a:lnTo>
                  <a:pt x="73" y="50"/>
                </a:lnTo>
                <a:lnTo>
                  <a:pt x="73" y="51"/>
                </a:lnTo>
                <a:lnTo>
                  <a:pt x="71" y="53"/>
                </a:lnTo>
                <a:lnTo>
                  <a:pt x="70" y="55"/>
                </a:lnTo>
                <a:lnTo>
                  <a:pt x="68" y="56"/>
                </a:lnTo>
                <a:lnTo>
                  <a:pt x="66" y="55"/>
                </a:lnTo>
                <a:lnTo>
                  <a:pt x="65" y="55"/>
                </a:lnTo>
                <a:lnTo>
                  <a:pt x="63" y="55"/>
                </a:lnTo>
                <a:lnTo>
                  <a:pt x="63" y="53"/>
                </a:lnTo>
                <a:lnTo>
                  <a:pt x="61" y="53"/>
                </a:lnTo>
                <a:lnTo>
                  <a:pt x="60" y="53"/>
                </a:lnTo>
                <a:lnTo>
                  <a:pt x="58" y="53"/>
                </a:lnTo>
                <a:lnTo>
                  <a:pt x="56" y="53"/>
                </a:lnTo>
                <a:lnTo>
                  <a:pt x="56" y="51"/>
                </a:lnTo>
                <a:lnTo>
                  <a:pt x="55" y="51"/>
                </a:lnTo>
                <a:lnTo>
                  <a:pt x="55" y="50"/>
                </a:lnTo>
                <a:lnTo>
                  <a:pt x="53" y="50"/>
                </a:lnTo>
                <a:lnTo>
                  <a:pt x="51" y="48"/>
                </a:lnTo>
                <a:lnTo>
                  <a:pt x="50" y="48"/>
                </a:lnTo>
                <a:lnTo>
                  <a:pt x="50" y="50"/>
                </a:lnTo>
                <a:lnTo>
                  <a:pt x="48" y="50"/>
                </a:lnTo>
                <a:lnTo>
                  <a:pt x="48" y="51"/>
                </a:lnTo>
                <a:lnTo>
                  <a:pt x="46" y="53"/>
                </a:lnTo>
                <a:lnTo>
                  <a:pt x="46" y="55"/>
                </a:lnTo>
                <a:lnTo>
                  <a:pt x="45" y="56"/>
                </a:lnTo>
                <a:lnTo>
                  <a:pt x="43" y="56"/>
                </a:lnTo>
                <a:lnTo>
                  <a:pt x="43" y="55"/>
                </a:lnTo>
                <a:lnTo>
                  <a:pt x="41" y="55"/>
                </a:lnTo>
                <a:lnTo>
                  <a:pt x="41" y="56"/>
                </a:lnTo>
                <a:lnTo>
                  <a:pt x="40" y="56"/>
                </a:lnTo>
                <a:lnTo>
                  <a:pt x="40" y="58"/>
                </a:lnTo>
                <a:lnTo>
                  <a:pt x="40" y="60"/>
                </a:lnTo>
                <a:lnTo>
                  <a:pt x="40" y="61"/>
                </a:lnTo>
                <a:lnTo>
                  <a:pt x="38" y="61"/>
                </a:lnTo>
                <a:lnTo>
                  <a:pt x="38" y="63"/>
                </a:lnTo>
                <a:lnTo>
                  <a:pt x="36" y="63"/>
                </a:lnTo>
                <a:lnTo>
                  <a:pt x="36" y="65"/>
                </a:lnTo>
                <a:lnTo>
                  <a:pt x="36" y="66"/>
                </a:lnTo>
                <a:lnTo>
                  <a:pt x="36" y="68"/>
                </a:lnTo>
                <a:lnTo>
                  <a:pt x="36" y="70"/>
                </a:lnTo>
                <a:lnTo>
                  <a:pt x="35" y="70"/>
                </a:lnTo>
                <a:lnTo>
                  <a:pt x="33" y="71"/>
                </a:lnTo>
                <a:lnTo>
                  <a:pt x="33" y="70"/>
                </a:lnTo>
                <a:lnTo>
                  <a:pt x="31" y="70"/>
                </a:lnTo>
                <a:lnTo>
                  <a:pt x="31" y="68"/>
                </a:lnTo>
                <a:lnTo>
                  <a:pt x="31" y="66"/>
                </a:lnTo>
                <a:lnTo>
                  <a:pt x="31" y="61"/>
                </a:lnTo>
                <a:lnTo>
                  <a:pt x="31" y="58"/>
                </a:lnTo>
                <a:lnTo>
                  <a:pt x="33" y="58"/>
                </a:lnTo>
                <a:lnTo>
                  <a:pt x="33" y="56"/>
                </a:lnTo>
                <a:lnTo>
                  <a:pt x="31" y="56"/>
                </a:lnTo>
                <a:lnTo>
                  <a:pt x="31" y="55"/>
                </a:lnTo>
                <a:lnTo>
                  <a:pt x="33" y="55"/>
                </a:lnTo>
                <a:lnTo>
                  <a:pt x="31" y="55"/>
                </a:lnTo>
                <a:lnTo>
                  <a:pt x="33" y="55"/>
                </a:lnTo>
                <a:lnTo>
                  <a:pt x="33" y="53"/>
                </a:lnTo>
                <a:lnTo>
                  <a:pt x="33" y="51"/>
                </a:lnTo>
                <a:lnTo>
                  <a:pt x="33" y="50"/>
                </a:lnTo>
                <a:lnTo>
                  <a:pt x="35" y="50"/>
                </a:lnTo>
                <a:lnTo>
                  <a:pt x="33" y="50"/>
                </a:lnTo>
                <a:lnTo>
                  <a:pt x="33" y="48"/>
                </a:lnTo>
                <a:lnTo>
                  <a:pt x="31" y="48"/>
                </a:lnTo>
                <a:lnTo>
                  <a:pt x="31" y="46"/>
                </a:lnTo>
                <a:lnTo>
                  <a:pt x="31" y="45"/>
                </a:lnTo>
                <a:lnTo>
                  <a:pt x="31" y="43"/>
                </a:lnTo>
                <a:lnTo>
                  <a:pt x="31" y="41"/>
                </a:lnTo>
                <a:lnTo>
                  <a:pt x="30" y="41"/>
                </a:lnTo>
                <a:lnTo>
                  <a:pt x="30" y="40"/>
                </a:lnTo>
                <a:lnTo>
                  <a:pt x="28" y="40"/>
                </a:lnTo>
                <a:lnTo>
                  <a:pt x="26" y="40"/>
                </a:lnTo>
                <a:lnTo>
                  <a:pt x="25" y="40"/>
                </a:lnTo>
                <a:lnTo>
                  <a:pt x="25" y="38"/>
                </a:lnTo>
                <a:lnTo>
                  <a:pt x="23" y="38"/>
                </a:lnTo>
                <a:lnTo>
                  <a:pt x="23" y="36"/>
                </a:lnTo>
                <a:lnTo>
                  <a:pt x="21" y="36"/>
                </a:lnTo>
                <a:lnTo>
                  <a:pt x="21" y="38"/>
                </a:lnTo>
                <a:lnTo>
                  <a:pt x="20" y="38"/>
                </a:lnTo>
                <a:lnTo>
                  <a:pt x="18" y="38"/>
                </a:lnTo>
                <a:lnTo>
                  <a:pt x="16" y="38"/>
                </a:lnTo>
                <a:lnTo>
                  <a:pt x="15" y="38"/>
                </a:lnTo>
                <a:lnTo>
                  <a:pt x="13" y="38"/>
                </a:lnTo>
                <a:lnTo>
                  <a:pt x="11" y="38"/>
                </a:lnTo>
                <a:lnTo>
                  <a:pt x="10" y="38"/>
                </a:lnTo>
                <a:lnTo>
                  <a:pt x="8" y="38"/>
                </a:lnTo>
                <a:lnTo>
                  <a:pt x="6" y="38"/>
                </a:lnTo>
                <a:lnTo>
                  <a:pt x="6" y="36"/>
                </a:lnTo>
                <a:lnTo>
                  <a:pt x="6" y="38"/>
                </a:lnTo>
                <a:lnTo>
                  <a:pt x="5" y="38"/>
                </a:lnTo>
                <a:lnTo>
                  <a:pt x="5" y="40"/>
                </a:lnTo>
                <a:lnTo>
                  <a:pt x="3" y="40"/>
                </a:lnTo>
                <a:lnTo>
                  <a:pt x="5" y="38"/>
                </a:lnTo>
                <a:lnTo>
                  <a:pt x="5" y="36"/>
                </a:lnTo>
                <a:lnTo>
                  <a:pt x="3" y="36"/>
                </a:lnTo>
                <a:lnTo>
                  <a:pt x="3" y="35"/>
                </a:lnTo>
                <a:lnTo>
                  <a:pt x="1" y="35"/>
                </a:lnTo>
                <a:lnTo>
                  <a:pt x="0" y="35"/>
                </a:lnTo>
                <a:lnTo>
                  <a:pt x="0" y="33"/>
                </a:lnTo>
                <a:lnTo>
                  <a:pt x="1" y="31"/>
                </a:lnTo>
                <a:lnTo>
                  <a:pt x="3" y="31"/>
                </a:lnTo>
                <a:lnTo>
                  <a:pt x="5" y="30"/>
                </a:lnTo>
                <a:lnTo>
                  <a:pt x="6" y="30"/>
                </a:lnTo>
                <a:lnTo>
                  <a:pt x="6" y="28"/>
                </a:lnTo>
                <a:lnTo>
                  <a:pt x="6" y="26"/>
                </a:lnTo>
                <a:lnTo>
                  <a:pt x="8" y="26"/>
                </a:lnTo>
                <a:lnTo>
                  <a:pt x="8" y="25"/>
                </a:lnTo>
                <a:lnTo>
                  <a:pt x="10" y="25"/>
                </a:lnTo>
                <a:lnTo>
                  <a:pt x="10" y="23"/>
                </a:lnTo>
                <a:lnTo>
                  <a:pt x="10" y="21"/>
                </a:lnTo>
                <a:lnTo>
                  <a:pt x="11" y="21"/>
                </a:lnTo>
                <a:lnTo>
                  <a:pt x="11" y="20"/>
                </a:lnTo>
                <a:lnTo>
                  <a:pt x="13" y="20"/>
                </a:lnTo>
                <a:lnTo>
                  <a:pt x="13" y="18"/>
                </a:lnTo>
                <a:lnTo>
                  <a:pt x="15" y="18"/>
                </a:lnTo>
                <a:lnTo>
                  <a:pt x="16" y="18"/>
                </a:lnTo>
                <a:lnTo>
                  <a:pt x="18" y="18"/>
                </a:lnTo>
                <a:lnTo>
                  <a:pt x="20" y="18"/>
                </a:lnTo>
                <a:lnTo>
                  <a:pt x="21" y="16"/>
                </a:lnTo>
                <a:lnTo>
                  <a:pt x="23" y="16"/>
                </a:lnTo>
                <a:lnTo>
                  <a:pt x="25" y="16"/>
                </a:lnTo>
                <a:lnTo>
                  <a:pt x="26" y="16"/>
                </a:lnTo>
                <a:lnTo>
                  <a:pt x="26" y="15"/>
                </a:lnTo>
                <a:lnTo>
                  <a:pt x="28" y="15"/>
                </a:lnTo>
                <a:lnTo>
                  <a:pt x="30" y="15"/>
                </a:lnTo>
                <a:lnTo>
                  <a:pt x="30" y="13"/>
                </a:lnTo>
                <a:lnTo>
                  <a:pt x="36" y="6"/>
                </a:lnTo>
                <a:lnTo>
                  <a:pt x="36" y="0"/>
                </a:lnTo>
                <a:lnTo>
                  <a:pt x="38" y="0"/>
                </a:lnTo>
                <a:lnTo>
                  <a:pt x="40" y="0"/>
                </a:lnTo>
                <a:lnTo>
                  <a:pt x="41" y="0"/>
                </a:lnTo>
                <a:lnTo>
                  <a:pt x="45" y="0"/>
                </a:lnTo>
                <a:lnTo>
                  <a:pt x="46" y="0"/>
                </a:lnTo>
                <a:lnTo>
                  <a:pt x="50" y="0"/>
                </a:lnTo>
                <a:lnTo>
                  <a:pt x="51" y="0"/>
                </a:lnTo>
                <a:lnTo>
                  <a:pt x="56" y="0"/>
                </a:lnTo>
                <a:lnTo>
                  <a:pt x="58" y="0"/>
                </a:lnTo>
                <a:lnTo>
                  <a:pt x="60" y="0"/>
                </a:lnTo>
                <a:lnTo>
                  <a:pt x="61" y="0"/>
                </a:lnTo>
                <a:lnTo>
                  <a:pt x="63" y="0"/>
                </a:lnTo>
                <a:lnTo>
                  <a:pt x="63" y="1"/>
                </a:lnTo>
                <a:lnTo>
                  <a:pt x="65" y="1"/>
                </a:lnTo>
                <a:lnTo>
                  <a:pt x="65" y="3"/>
                </a:lnTo>
                <a:lnTo>
                  <a:pt x="63" y="5"/>
                </a:lnTo>
                <a:lnTo>
                  <a:pt x="63" y="6"/>
                </a:lnTo>
                <a:lnTo>
                  <a:pt x="61" y="8"/>
                </a:lnTo>
                <a:lnTo>
                  <a:pt x="61" y="10"/>
                </a:lnTo>
                <a:lnTo>
                  <a:pt x="61" y="11"/>
                </a:lnTo>
                <a:lnTo>
                  <a:pt x="60" y="11"/>
                </a:lnTo>
                <a:lnTo>
                  <a:pt x="58" y="11"/>
                </a:lnTo>
                <a:lnTo>
                  <a:pt x="56" y="11"/>
                </a:lnTo>
                <a:lnTo>
                  <a:pt x="55" y="11"/>
                </a:lnTo>
                <a:lnTo>
                  <a:pt x="55" y="13"/>
                </a:lnTo>
                <a:lnTo>
                  <a:pt x="53" y="13"/>
                </a:lnTo>
                <a:lnTo>
                  <a:pt x="53" y="15"/>
                </a:lnTo>
                <a:lnTo>
                  <a:pt x="53" y="16"/>
                </a:lnTo>
                <a:lnTo>
                  <a:pt x="53" y="18"/>
                </a:lnTo>
                <a:lnTo>
                  <a:pt x="55" y="18"/>
                </a:lnTo>
                <a:lnTo>
                  <a:pt x="56" y="18"/>
                </a:lnTo>
                <a:lnTo>
                  <a:pt x="55" y="18"/>
                </a:lnTo>
                <a:lnTo>
                  <a:pt x="56" y="18"/>
                </a:lnTo>
                <a:lnTo>
                  <a:pt x="58" y="18"/>
                </a:lnTo>
                <a:lnTo>
                  <a:pt x="63" y="18"/>
                </a:lnTo>
                <a:lnTo>
                  <a:pt x="65" y="18"/>
                </a:lnTo>
                <a:lnTo>
                  <a:pt x="70" y="18"/>
                </a:lnTo>
                <a:lnTo>
                  <a:pt x="71" y="18"/>
                </a:lnTo>
                <a:lnTo>
                  <a:pt x="73" y="18"/>
                </a:lnTo>
                <a:lnTo>
                  <a:pt x="80" y="18"/>
                </a:lnTo>
                <a:lnTo>
                  <a:pt x="85" y="18"/>
                </a:lnTo>
                <a:lnTo>
                  <a:pt x="83" y="25"/>
                </a:lnTo>
                <a:lnTo>
                  <a:pt x="83" y="26"/>
                </a:lnTo>
                <a:lnTo>
                  <a:pt x="83" y="30"/>
                </a:lnTo>
                <a:lnTo>
                  <a:pt x="85" y="35"/>
                </a:lnTo>
                <a:lnTo>
                  <a:pt x="85" y="40"/>
                </a:lnTo>
                <a:lnTo>
                  <a:pt x="85" y="45"/>
                </a:lnTo>
                <a:lnTo>
                  <a:pt x="85" y="48"/>
                </a:lnTo>
                <a:lnTo>
                  <a:pt x="85" y="51"/>
                </a:lnTo>
                <a:close/>
              </a:path>
            </a:pathLst>
          </a:custGeom>
          <a:solidFill>
            <a:srgbClr val="5264B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9"/>
          <p:cNvSpPr>
            <a:spLocks noEditPoints="1"/>
          </p:cNvSpPr>
          <p:nvPr/>
        </p:nvSpPr>
        <p:spPr bwMode="auto">
          <a:xfrm>
            <a:off x="5545138" y="5975351"/>
            <a:ext cx="87313" cy="85725"/>
          </a:xfrm>
          <a:custGeom>
            <a:avLst/>
            <a:gdLst/>
            <a:ahLst/>
            <a:cxnLst>
              <a:cxn ang="0">
                <a:pos x="55" y="29"/>
              </a:cxn>
              <a:cxn ang="0">
                <a:pos x="52" y="5"/>
              </a:cxn>
              <a:cxn ang="0">
                <a:pos x="55" y="7"/>
              </a:cxn>
              <a:cxn ang="0">
                <a:pos x="55" y="12"/>
              </a:cxn>
              <a:cxn ang="0">
                <a:pos x="55" y="17"/>
              </a:cxn>
              <a:cxn ang="0">
                <a:pos x="55" y="22"/>
              </a:cxn>
              <a:cxn ang="0">
                <a:pos x="55" y="29"/>
              </a:cxn>
              <a:cxn ang="0">
                <a:pos x="52" y="30"/>
              </a:cxn>
              <a:cxn ang="0">
                <a:pos x="48" y="32"/>
              </a:cxn>
              <a:cxn ang="0">
                <a:pos x="43" y="34"/>
              </a:cxn>
              <a:cxn ang="0">
                <a:pos x="40" y="35"/>
              </a:cxn>
              <a:cxn ang="0">
                <a:pos x="35" y="35"/>
              </a:cxn>
              <a:cxn ang="0">
                <a:pos x="32" y="37"/>
              </a:cxn>
              <a:cxn ang="0">
                <a:pos x="30" y="37"/>
              </a:cxn>
              <a:cxn ang="0">
                <a:pos x="30" y="39"/>
              </a:cxn>
              <a:cxn ang="0">
                <a:pos x="28" y="39"/>
              </a:cxn>
              <a:cxn ang="0">
                <a:pos x="27" y="42"/>
              </a:cxn>
              <a:cxn ang="0">
                <a:pos x="25" y="45"/>
              </a:cxn>
              <a:cxn ang="0">
                <a:pos x="25" y="47"/>
              </a:cxn>
              <a:cxn ang="0">
                <a:pos x="28" y="49"/>
              </a:cxn>
              <a:cxn ang="0">
                <a:pos x="28" y="54"/>
              </a:cxn>
              <a:cxn ang="0">
                <a:pos x="22" y="54"/>
              </a:cxn>
              <a:cxn ang="0">
                <a:pos x="18" y="50"/>
              </a:cxn>
              <a:cxn ang="0">
                <a:pos x="16" y="47"/>
              </a:cxn>
              <a:cxn ang="0">
                <a:pos x="13" y="49"/>
              </a:cxn>
              <a:cxn ang="0">
                <a:pos x="11" y="50"/>
              </a:cxn>
              <a:cxn ang="0">
                <a:pos x="15" y="49"/>
              </a:cxn>
              <a:cxn ang="0">
                <a:pos x="16" y="45"/>
              </a:cxn>
              <a:cxn ang="0">
                <a:pos x="15" y="42"/>
              </a:cxn>
              <a:cxn ang="0">
                <a:pos x="11" y="40"/>
              </a:cxn>
              <a:cxn ang="0">
                <a:pos x="10" y="44"/>
              </a:cxn>
              <a:cxn ang="0">
                <a:pos x="6" y="45"/>
              </a:cxn>
              <a:cxn ang="0">
                <a:pos x="6" y="50"/>
              </a:cxn>
              <a:cxn ang="0">
                <a:pos x="3" y="49"/>
              </a:cxn>
              <a:cxn ang="0">
                <a:pos x="6" y="45"/>
              </a:cxn>
              <a:cxn ang="0">
                <a:pos x="10" y="44"/>
              </a:cxn>
              <a:cxn ang="0">
                <a:pos x="11" y="40"/>
              </a:cxn>
              <a:cxn ang="0">
                <a:pos x="11" y="39"/>
              </a:cxn>
              <a:cxn ang="0">
                <a:pos x="8" y="37"/>
              </a:cxn>
              <a:cxn ang="0">
                <a:pos x="6" y="34"/>
              </a:cxn>
              <a:cxn ang="0">
                <a:pos x="3" y="32"/>
              </a:cxn>
              <a:cxn ang="0">
                <a:pos x="1" y="29"/>
              </a:cxn>
              <a:cxn ang="0">
                <a:pos x="1" y="25"/>
              </a:cxn>
              <a:cxn ang="0">
                <a:pos x="0" y="20"/>
              </a:cxn>
              <a:cxn ang="0">
                <a:pos x="3" y="22"/>
              </a:cxn>
              <a:cxn ang="0">
                <a:pos x="8" y="24"/>
              </a:cxn>
              <a:cxn ang="0">
                <a:pos x="13" y="29"/>
              </a:cxn>
              <a:cxn ang="0">
                <a:pos x="16" y="29"/>
              </a:cxn>
              <a:cxn ang="0">
                <a:pos x="18" y="25"/>
              </a:cxn>
              <a:cxn ang="0">
                <a:pos x="20" y="22"/>
              </a:cxn>
              <a:cxn ang="0">
                <a:pos x="22" y="19"/>
              </a:cxn>
              <a:cxn ang="0">
                <a:pos x="25" y="17"/>
              </a:cxn>
              <a:cxn ang="0">
                <a:pos x="27" y="14"/>
              </a:cxn>
              <a:cxn ang="0">
                <a:pos x="32" y="12"/>
              </a:cxn>
              <a:cxn ang="0">
                <a:pos x="37" y="10"/>
              </a:cxn>
              <a:cxn ang="0">
                <a:pos x="40" y="7"/>
              </a:cxn>
              <a:cxn ang="0">
                <a:pos x="43" y="5"/>
              </a:cxn>
              <a:cxn ang="0">
                <a:pos x="47" y="4"/>
              </a:cxn>
              <a:cxn ang="0">
                <a:pos x="48" y="0"/>
              </a:cxn>
              <a:cxn ang="0">
                <a:pos x="50" y="0"/>
              </a:cxn>
              <a:cxn ang="0">
                <a:pos x="48" y="4"/>
              </a:cxn>
            </a:cxnLst>
            <a:rect l="0" t="0" r="r" b="b"/>
            <a:pathLst>
              <a:path w="55" h="54">
                <a:moveTo>
                  <a:pt x="55" y="30"/>
                </a:moveTo>
                <a:lnTo>
                  <a:pt x="53" y="29"/>
                </a:lnTo>
                <a:lnTo>
                  <a:pt x="55" y="29"/>
                </a:lnTo>
                <a:lnTo>
                  <a:pt x="55" y="30"/>
                </a:lnTo>
                <a:close/>
                <a:moveTo>
                  <a:pt x="50" y="5"/>
                </a:moveTo>
                <a:lnTo>
                  <a:pt x="52" y="5"/>
                </a:lnTo>
                <a:lnTo>
                  <a:pt x="53" y="5"/>
                </a:lnTo>
                <a:lnTo>
                  <a:pt x="55" y="5"/>
                </a:lnTo>
                <a:lnTo>
                  <a:pt x="55" y="7"/>
                </a:lnTo>
                <a:lnTo>
                  <a:pt x="55" y="9"/>
                </a:lnTo>
                <a:lnTo>
                  <a:pt x="55" y="10"/>
                </a:lnTo>
                <a:lnTo>
                  <a:pt x="55" y="12"/>
                </a:lnTo>
                <a:lnTo>
                  <a:pt x="55" y="14"/>
                </a:lnTo>
                <a:lnTo>
                  <a:pt x="55" y="15"/>
                </a:lnTo>
                <a:lnTo>
                  <a:pt x="55" y="17"/>
                </a:lnTo>
                <a:lnTo>
                  <a:pt x="55" y="19"/>
                </a:lnTo>
                <a:lnTo>
                  <a:pt x="55" y="20"/>
                </a:lnTo>
                <a:lnTo>
                  <a:pt x="55" y="22"/>
                </a:lnTo>
                <a:lnTo>
                  <a:pt x="55" y="24"/>
                </a:lnTo>
                <a:lnTo>
                  <a:pt x="55" y="25"/>
                </a:lnTo>
                <a:lnTo>
                  <a:pt x="55" y="29"/>
                </a:lnTo>
                <a:lnTo>
                  <a:pt x="53" y="29"/>
                </a:lnTo>
                <a:lnTo>
                  <a:pt x="53" y="30"/>
                </a:lnTo>
                <a:lnTo>
                  <a:pt x="52" y="30"/>
                </a:lnTo>
                <a:lnTo>
                  <a:pt x="50" y="30"/>
                </a:lnTo>
                <a:lnTo>
                  <a:pt x="50" y="32"/>
                </a:lnTo>
                <a:lnTo>
                  <a:pt x="48" y="32"/>
                </a:lnTo>
                <a:lnTo>
                  <a:pt x="47" y="32"/>
                </a:lnTo>
                <a:lnTo>
                  <a:pt x="45" y="34"/>
                </a:lnTo>
                <a:lnTo>
                  <a:pt x="43" y="34"/>
                </a:lnTo>
                <a:lnTo>
                  <a:pt x="42" y="34"/>
                </a:lnTo>
                <a:lnTo>
                  <a:pt x="40" y="34"/>
                </a:lnTo>
                <a:lnTo>
                  <a:pt x="40" y="35"/>
                </a:lnTo>
                <a:lnTo>
                  <a:pt x="38" y="35"/>
                </a:lnTo>
                <a:lnTo>
                  <a:pt x="37" y="35"/>
                </a:lnTo>
                <a:lnTo>
                  <a:pt x="35" y="35"/>
                </a:lnTo>
                <a:lnTo>
                  <a:pt x="33" y="35"/>
                </a:lnTo>
                <a:lnTo>
                  <a:pt x="33" y="37"/>
                </a:lnTo>
                <a:lnTo>
                  <a:pt x="32" y="37"/>
                </a:lnTo>
                <a:lnTo>
                  <a:pt x="32" y="39"/>
                </a:lnTo>
                <a:lnTo>
                  <a:pt x="32" y="37"/>
                </a:lnTo>
                <a:lnTo>
                  <a:pt x="30" y="37"/>
                </a:lnTo>
                <a:lnTo>
                  <a:pt x="32" y="37"/>
                </a:lnTo>
                <a:lnTo>
                  <a:pt x="32" y="39"/>
                </a:lnTo>
                <a:lnTo>
                  <a:pt x="30" y="39"/>
                </a:lnTo>
                <a:lnTo>
                  <a:pt x="28" y="39"/>
                </a:lnTo>
                <a:lnTo>
                  <a:pt x="28" y="40"/>
                </a:lnTo>
                <a:lnTo>
                  <a:pt x="28" y="39"/>
                </a:lnTo>
                <a:lnTo>
                  <a:pt x="28" y="40"/>
                </a:lnTo>
                <a:lnTo>
                  <a:pt x="27" y="40"/>
                </a:lnTo>
                <a:lnTo>
                  <a:pt x="27" y="42"/>
                </a:lnTo>
                <a:lnTo>
                  <a:pt x="27" y="44"/>
                </a:lnTo>
                <a:lnTo>
                  <a:pt x="25" y="44"/>
                </a:lnTo>
                <a:lnTo>
                  <a:pt x="25" y="45"/>
                </a:lnTo>
                <a:lnTo>
                  <a:pt x="25" y="47"/>
                </a:lnTo>
                <a:lnTo>
                  <a:pt x="25" y="45"/>
                </a:lnTo>
                <a:lnTo>
                  <a:pt x="25" y="47"/>
                </a:lnTo>
                <a:lnTo>
                  <a:pt x="27" y="47"/>
                </a:lnTo>
                <a:lnTo>
                  <a:pt x="27" y="49"/>
                </a:lnTo>
                <a:lnTo>
                  <a:pt x="28" y="49"/>
                </a:lnTo>
                <a:lnTo>
                  <a:pt x="28" y="50"/>
                </a:lnTo>
                <a:lnTo>
                  <a:pt x="28" y="52"/>
                </a:lnTo>
                <a:lnTo>
                  <a:pt x="28" y="54"/>
                </a:lnTo>
                <a:lnTo>
                  <a:pt x="25" y="54"/>
                </a:lnTo>
                <a:lnTo>
                  <a:pt x="23" y="54"/>
                </a:lnTo>
                <a:lnTo>
                  <a:pt x="22" y="54"/>
                </a:lnTo>
                <a:lnTo>
                  <a:pt x="18" y="54"/>
                </a:lnTo>
                <a:lnTo>
                  <a:pt x="18" y="52"/>
                </a:lnTo>
                <a:lnTo>
                  <a:pt x="18" y="50"/>
                </a:lnTo>
                <a:lnTo>
                  <a:pt x="18" y="49"/>
                </a:lnTo>
                <a:lnTo>
                  <a:pt x="16" y="49"/>
                </a:lnTo>
                <a:lnTo>
                  <a:pt x="16" y="47"/>
                </a:lnTo>
                <a:lnTo>
                  <a:pt x="15" y="47"/>
                </a:lnTo>
                <a:lnTo>
                  <a:pt x="15" y="49"/>
                </a:lnTo>
                <a:lnTo>
                  <a:pt x="13" y="49"/>
                </a:lnTo>
                <a:lnTo>
                  <a:pt x="13" y="50"/>
                </a:lnTo>
                <a:lnTo>
                  <a:pt x="11" y="52"/>
                </a:lnTo>
                <a:lnTo>
                  <a:pt x="11" y="50"/>
                </a:lnTo>
                <a:lnTo>
                  <a:pt x="13" y="50"/>
                </a:lnTo>
                <a:lnTo>
                  <a:pt x="13" y="49"/>
                </a:lnTo>
                <a:lnTo>
                  <a:pt x="15" y="49"/>
                </a:lnTo>
                <a:lnTo>
                  <a:pt x="15" y="47"/>
                </a:lnTo>
                <a:lnTo>
                  <a:pt x="16" y="47"/>
                </a:lnTo>
                <a:lnTo>
                  <a:pt x="16" y="45"/>
                </a:lnTo>
                <a:lnTo>
                  <a:pt x="16" y="44"/>
                </a:lnTo>
                <a:lnTo>
                  <a:pt x="15" y="44"/>
                </a:lnTo>
                <a:lnTo>
                  <a:pt x="15" y="42"/>
                </a:lnTo>
                <a:lnTo>
                  <a:pt x="15" y="40"/>
                </a:lnTo>
                <a:lnTo>
                  <a:pt x="13" y="40"/>
                </a:lnTo>
                <a:lnTo>
                  <a:pt x="11" y="40"/>
                </a:lnTo>
                <a:lnTo>
                  <a:pt x="11" y="42"/>
                </a:lnTo>
                <a:lnTo>
                  <a:pt x="10" y="42"/>
                </a:lnTo>
                <a:lnTo>
                  <a:pt x="10" y="44"/>
                </a:lnTo>
                <a:lnTo>
                  <a:pt x="8" y="44"/>
                </a:lnTo>
                <a:lnTo>
                  <a:pt x="8" y="45"/>
                </a:lnTo>
                <a:lnTo>
                  <a:pt x="6" y="45"/>
                </a:lnTo>
                <a:lnTo>
                  <a:pt x="6" y="47"/>
                </a:lnTo>
                <a:lnTo>
                  <a:pt x="6" y="49"/>
                </a:lnTo>
                <a:lnTo>
                  <a:pt x="6" y="50"/>
                </a:lnTo>
                <a:lnTo>
                  <a:pt x="5" y="50"/>
                </a:lnTo>
                <a:lnTo>
                  <a:pt x="5" y="49"/>
                </a:lnTo>
                <a:lnTo>
                  <a:pt x="3" y="49"/>
                </a:lnTo>
                <a:lnTo>
                  <a:pt x="5" y="47"/>
                </a:lnTo>
                <a:lnTo>
                  <a:pt x="6" y="47"/>
                </a:lnTo>
                <a:lnTo>
                  <a:pt x="6" y="45"/>
                </a:lnTo>
                <a:lnTo>
                  <a:pt x="8" y="45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1" y="42"/>
                </a:lnTo>
                <a:lnTo>
                  <a:pt x="11" y="40"/>
                </a:lnTo>
                <a:lnTo>
                  <a:pt x="13" y="40"/>
                </a:lnTo>
                <a:lnTo>
                  <a:pt x="13" y="39"/>
                </a:lnTo>
                <a:lnTo>
                  <a:pt x="11" y="39"/>
                </a:lnTo>
                <a:lnTo>
                  <a:pt x="10" y="39"/>
                </a:lnTo>
                <a:lnTo>
                  <a:pt x="10" y="37"/>
                </a:lnTo>
                <a:lnTo>
                  <a:pt x="8" y="37"/>
                </a:lnTo>
                <a:lnTo>
                  <a:pt x="6" y="37"/>
                </a:lnTo>
                <a:lnTo>
                  <a:pt x="6" y="35"/>
                </a:lnTo>
                <a:lnTo>
                  <a:pt x="6" y="34"/>
                </a:lnTo>
                <a:lnTo>
                  <a:pt x="5" y="34"/>
                </a:lnTo>
                <a:lnTo>
                  <a:pt x="5" y="32"/>
                </a:lnTo>
                <a:lnTo>
                  <a:pt x="3" y="32"/>
                </a:lnTo>
                <a:lnTo>
                  <a:pt x="3" y="30"/>
                </a:lnTo>
                <a:lnTo>
                  <a:pt x="1" y="30"/>
                </a:lnTo>
                <a:lnTo>
                  <a:pt x="1" y="29"/>
                </a:lnTo>
                <a:lnTo>
                  <a:pt x="1" y="27"/>
                </a:lnTo>
                <a:lnTo>
                  <a:pt x="0" y="25"/>
                </a:lnTo>
                <a:lnTo>
                  <a:pt x="1" y="25"/>
                </a:lnTo>
                <a:lnTo>
                  <a:pt x="1" y="24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22"/>
                </a:lnTo>
                <a:lnTo>
                  <a:pt x="3" y="22"/>
                </a:lnTo>
                <a:lnTo>
                  <a:pt x="5" y="22"/>
                </a:lnTo>
                <a:lnTo>
                  <a:pt x="6" y="24"/>
                </a:lnTo>
                <a:lnTo>
                  <a:pt x="8" y="24"/>
                </a:lnTo>
                <a:lnTo>
                  <a:pt x="10" y="25"/>
                </a:lnTo>
                <a:lnTo>
                  <a:pt x="11" y="29"/>
                </a:lnTo>
                <a:lnTo>
                  <a:pt x="13" y="29"/>
                </a:lnTo>
                <a:lnTo>
                  <a:pt x="13" y="30"/>
                </a:lnTo>
                <a:lnTo>
                  <a:pt x="15" y="30"/>
                </a:lnTo>
                <a:lnTo>
                  <a:pt x="16" y="29"/>
                </a:lnTo>
                <a:lnTo>
                  <a:pt x="18" y="29"/>
                </a:lnTo>
                <a:lnTo>
                  <a:pt x="18" y="27"/>
                </a:lnTo>
                <a:lnTo>
                  <a:pt x="18" y="25"/>
                </a:lnTo>
                <a:lnTo>
                  <a:pt x="18" y="24"/>
                </a:lnTo>
                <a:lnTo>
                  <a:pt x="20" y="24"/>
                </a:lnTo>
                <a:lnTo>
                  <a:pt x="20" y="22"/>
                </a:lnTo>
                <a:lnTo>
                  <a:pt x="20" y="20"/>
                </a:lnTo>
                <a:lnTo>
                  <a:pt x="22" y="20"/>
                </a:lnTo>
                <a:lnTo>
                  <a:pt x="22" y="19"/>
                </a:lnTo>
                <a:lnTo>
                  <a:pt x="23" y="19"/>
                </a:lnTo>
                <a:lnTo>
                  <a:pt x="23" y="17"/>
                </a:lnTo>
                <a:lnTo>
                  <a:pt x="25" y="17"/>
                </a:lnTo>
                <a:lnTo>
                  <a:pt x="25" y="15"/>
                </a:lnTo>
                <a:lnTo>
                  <a:pt x="27" y="15"/>
                </a:lnTo>
                <a:lnTo>
                  <a:pt x="27" y="14"/>
                </a:lnTo>
                <a:lnTo>
                  <a:pt x="28" y="14"/>
                </a:lnTo>
                <a:lnTo>
                  <a:pt x="30" y="12"/>
                </a:lnTo>
                <a:lnTo>
                  <a:pt x="32" y="12"/>
                </a:lnTo>
                <a:lnTo>
                  <a:pt x="35" y="12"/>
                </a:lnTo>
                <a:lnTo>
                  <a:pt x="35" y="10"/>
                </a:lnTo>
                <a:lnTo>
                  <a:pt x="37" y="10"/>
                </a:lnTo>
                <a:lnTo>
                  <a:pt x="38" y="9"/>
                </a:lnTo>
                <a:lnTo>
                  <a:pt x="40" y="9"/>
                </a:lnTo>
                <a:lnTo>
                  <a:pt x="40" y="7"/>
                </a:lnTo>
                <a:lnTo>
                  <a:pt x="42" y="7"/>
                </a:lnTo>
                <a:lnTo>
                  <a:pt x="42" y="5"/>
                </a:lnTo>
                <a:lnTo>
                  <a:pt x="43" y="5"/>
                </a:lnTo>
                <a:lnTo>
                  <a:pt x="45" y="5"/>
                </a:lnTo>
                <a:lnTo>
                  <a:pt x="45" y="4"/>
                </a:lnTo>
                <a:lnTo>
                  <a:pt x="47" y="4"/>
                </a:lnTo>
                <a:lnTo>
                  <a:pt x="47" y="2"/>
                </a:lnTo>
                <a:lnTo>
                  <a:pt x="48" y="2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0" y="0"/>
                </a:lnTo>
                <a:lnTo>
                  <a:pt x="50" y="2"/>
                </a:lnTo>
                <a:lnTo>
                  <a:pt x="50" y="4"/>
                </a:lnTo>
                <a:lnTo>
                  <a:pt x="48" y="4"/>
                </a:lnTo>
                <a:lnTo>
                  <a:pt x="48" y="5"/>
                </a:lnTo>
                <a:lnTo>
                  <a:pt x="50" y="5"/>
                </a:lnTo>
                <a:close/>
              </a:path>
            </a:pathLst>
          </a:custGeom>
          <a:solidFill>
            <a:srgbClr val="4EB0C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40"/>
          <p:cNvSpPr>
            <a:spLocks noEditPoints="1"/>
          </p:cNvSpPr>
          <p:nvPr/>
        </p:nvSpPr>
        <p:spPr bwMode="auto">
          <a:xfrm>
            <a:off x="5110163" y="5935663"/>
            <a:ext cx="236538" cy="133350"/>
          </a:xfrm>
          <a:custGeom>
            <a:avLst/>
            <a:gdLst/>
            <a:ahLst/>
            <a:cxnLst>
              <a:cxn ang="0">
                <a:pos x="13" y="2"/>
              </a:cxn>
              <a:cxn ang="0">
                <a:pos x="20" y="0"/>
              </a:cxn>
              <a:cxn ang="0">
                <a:pos x="27" y="7"/>
              </a:cxn>
              <a:cxn ang="0">
                <a:pos x="32" y="12"/>
              </a:cxn>
              <a:cxn ang="0">
                <a:pos x="42" y="17"/>
              </a:cxn>
              <a:cxn ang="0">
                <a:pos x="55" y="15"/>
              </a:cxn>
              <a:cxn ang="0">
                <a:pos x="68" y="19"/>
              </a:cxn>
              <a:cxn ang="0">
                <a:pos x="73" y="19"/>
              </a:cxn>
              <a:cxn ang="0">
                <a:pos x="77" y="15"/>
              </a:cxn>
              <a:cxn ang="0">
                <a:pos x="82" y="9"/>
              </a:cxn>
              <a:cxn ang="0">
                <a:pos x="87" y="15"/>
              </a:cxn>
              <a:cxn ang="0">
                <a:pos x="90" y="17"/>
              </a:cxn>
              <a:cxn ang="0">
                <a:pos x="98" y="24"/>
              </a:cxn>
              <a:cxn ang="0">
                <a:pos x="112" y="22"/>
              </a:cxn>
              <a:cxn ang="0">
                <a:pos x="117" y="15"/>
              </a:cxn>
              <a:cxn ang="0">
                <a:pos x="122" y="24"/>
              </a:cxn>
              <a:cxn ang="0">
                <a:pos x="127" y="27"/>
              </a:cxn>
              <a:cxn ang="0">
                <a:pos x="122" y="32"/>
              </a:cxn>
              <a:cxn ang="0">
                <a:pos x="127" y="37"/>
              </a:cxn>
              <a:cxn ang="0">
                <a:pos x="132" y="42"/>
              </a:cxn>
              <a:cxn ang="0">
                <a:pos x="139" y="45"/>
              </a:cxn>
              <a:cxn ang="0">
                <a:pos x="142" y="50"/>
              </a:cxn>
              <a:cxn ang="0">
                <a:pos x="147" y="60"/>
              </a:cxn>
              <a:cxn ang="0">
                <a:pos x="147" y="72"/>
              </a:cxn>
              <a:cxn ang="0">
                <a:pos x="135" y="70"/>
              </a:cxn>
              <a:cxn ang="0">
                <a:pos x="130" y="70"/>
              </a:cxn>
              <a:cxn ang="0">
                <a:pos x="120" y="72"/>
              </a:cxn>
              <a:cxn ang="0">
                <a:pos x="125" y="79"/>
              </a:cxn>
              <a:cxn ang="0">
                <a:pos x="119" y="77"/>
              </a:cxn>
              <a:cxn ang="0">
                <a:pos x="115" y="79"/>
              </a:cxn>
              <a:cxn ang="0">
                <a:pos x="112" y="82"/>
              </a:cxn>
              <a:cxn ang="0">
                <a:pos x="105" y="79"/>
              </a:cxn>
              <a:cxn ang="0">
                <a:pos x="93" y="77"/>
              </a:cxn>
              <a:cxn ang="0">
                <a:pos x="83" y="80"/>
              </a:cxn>
              <a:cxn ang="0">
                <a:pos x="75" y="80"/>
              </a:cxn>
              <a:cxn ang="0">
                <a:pos x="73" y="77"/>
              </a:cxn>
              <a:cxn ang="0">
                <a:pos x="67" y="79"/>
              </a:cxn>
              <a:cxn ang="0">
                <a:pos x="58" y="80"/>
              </a:cxn>
              <a:cxn ang="0">
                <a:pos x="57" y="84"/>
              </a:cxn>
              <a:cxn ang="0">
                <a:pos x="53" y="74"/>
              </a:cxn>
              <a:cxn ang="0">
                <a:pos x="43" y="72"/>
              </a:cxn>
              <a:cxn ang="0">
                <a:pos x="38" y="72"/>
              </a:cxn>
              <a:cxn ang="0">
                <a:pos x="37" y="69"/>
              </a:cxn>
              <a:cxn ang="0">
                <a:pos x="43" y="67"/>
              </a:cxn>
              <a:cxn ang="0">
                <a:pos x="40" y="62"/>
              </a:cxn>
              <a:cxn ang="0">
                <a:pos x="33" y="62"/>
              </a:cxn>
              <a:cxn ang="0">
                <a:pos x="30" y="52"/>
              </a:cxn>
              <a:cxn ang="0">
                <a:pos x="30" y="44"/>
              </a:cxn>
              <a:cxn ang="0">
                <a:pos x="23" y="39"/>
              </a:cxn>
              <a:cxn ang="0">
                <a:pos x="18" y="39"/>
              </a:cxn>
              <a:cxn ang="0">
                <a:pos x="13" y="35"/>
              </a:cxn>
              <a:cxn ang="0">
                <a:pos x="7" y="30"/>
              </a:cxn>
              <a:cxn ang="0">
                <a:pos x="0" y="30"/>
              </a:cxn>
              <a:cxn ang="0">
                <a:pos x="2" y="22"/>
              </a:cxn>
              <a:cxn ang="0">
                <a:pos x="3" y="15"/>
              </a:cxn>
              <a:cxn ang="0">
                <a:pos x="5" y="14"/>
              </a:cxn>
              <a:cxn ang="0">
                <a:pos x="7" y="14"/>
              </a:cxn>
              <a:cxn ang="0">
                <a:pos x="12" y="15"/>
              </a:cxn>
              <a:cxn ang="0">
                <a:pos x="7" y="4"/>
              </a:cxn>
            </a:cxnLst>
            <a:rect l="0" t="0" r="r" b="b"/>
            <a:pathLst>
              <a:path w="149" h="84">
                <a:moveTo>
                  <a:pt x="142" y="14"/>
                </a:moveTo>
                <a:lnTo>
                  <a:pt x="142" y="15"/>
                </a:lnTo>
                <a:lnTo>
                  <a:pt x="142" y="14"/>
                </a:lnTo>
                <a:close/>
                <a:moveTo>
                  <a:pt x="10" y="4"/>
                </a:moveTo>
                <a:lnTo>
                  <a:pt x="12" y="4"/>
                </a:lnTo>
                <a:lnTo>
                  <a:pt x="12" y="2"/>
                </a:lnTo>
                <a:lnTo>
                  <a:pt x="13" y="2"/>
                </a:lnTo>
                <a:lnTo>
                  <a:pt x="13" y="4"/>
                </a:lnTo>
                <a:lnTo>
                  <a:pt x="15" y="4"/>
                </a:lnTo>
                <a:lnTo>
                  <a:pt x="17" y="4"/>
                </a:lnTo>
                <a:lnTo>
                  <a:pt x="17" y="2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0" y="4"/>
                </a:lnTo>
                <a:lnTo>
                  <a:pt x="22" y="4"/>
                </a:lnTo>
                <a:lnTo>
                  <a:pt x="23" y="4"/>
                </a:lnTo>
                <a:lnTo>
                  <a:pt x="23" y="5"/>
                </a:lnTo>
                <a:lnTo>
                  <a:pt x="25" y="5"/>
                </a:lnTo>
                <a:lnTo>
                  <a:pt x="25" y="7"/>
                </a:lnTo>
                <a:lnTo>
                  <a:pt x="27" y="7"/>
                </a:lnTo>
                <a:lnTo>
                  <a:pt x="28" y="7"/>
                </a:lnTo>
                <a:lnTo>
                  <a:pt x="32" y="7"/>
                </a:lnTo>
                <a:lnTo>
                  <a:pt x="32" y="9"/>
                </a:lnTo>
                <a:lnTo>
                  <a:pt x="30" y="9"/>
                </a:lnTo>
                <a:lnTo>
                  <a:pt x="30" y="10"/>
                </a:lnTo>
                <a:lnTo>
                  <a:pt x="30" y="12"/>
                </a:lnTo>
                <a:lnTo>
                  <a:pt x="32" y="12"/>
                </a:lnTo>
                <a:lnTo>
                  <a:pt x="35" y="14"/>
                </a:lnTo>
                <a:lnTo>
                  <a:pt x="37" y="14"/>
                </a:lnTo>
                <a:lnTo>
                  <a:pt x="37" y="15"/>
                </a:lnTo>
                <a:lnTo>
                  <a:pt x="38" y="15"/>
                </a:lnTo>
                <a:lnTo>
                  <a:pt x="40" y="15"/>
                </a:lnTo>
                <a:lnTo>
                  <a:pt x="42" y="15"/>
                </a:lnTo>
                <a:lnTo>
                  <a:pt x="42" y="17"/>
                </a:lnTo>
                <a:lnTo>
                  <a:pt x="43" y="17"/>
                </a:lnTo>
                <a:lnTo>
                  <a:pt x="45" y="17"/>
                </a:lnTo>
                <a:lnTo>
                  <a:pt x="45" y="14"/>
                </a:lnTo>
                <a:lnTo>
                  <a:pt x="48" y="14"/>
                </a:lnTo>
                <a:lnTo>
                  <a:pt x="50" y="14"/>
                </a:lnTo>
                <a:lnTo>
                  <a:pt x="55" y="14"/>
                </a:lnTo>
                <a:lnTo>
                  <a:pt x="55" y="15"/>
                </a:lnTo>
                <a:lnTo>
                  <a:pt x="58" y="15"/>
                </a:lnTo>
                <a:lnTo>
                  <a:pt x="60" y="15"/>
                </a:lnTo>
                <a:lnTo>
                  <a:pt x="63" y="15"/>
                </a:lnTo>
                <a:lnTo>
                  <a:pt x="67" y="15"/>
                </a:lnTo>
                <a:lnTo>
                  <a:pt x="68" y="15"/>
                </a:lnTo>
                <a:lnTo>
                  <a:pt x="68" y="17"/>
                </a:lnTo>
                <a:lnTo>
                  <a:pt x="68" y="19"/>
                </a:lnTo>
                <a:lnTo>
                  <a:pt x="70" y="19"/>
                </a:lnTo>
                <a:lnTo>
                  <a:pt x="70" y="20"/>
                </a:lnTo>
                <a:lnTo>
                  <a:pt x="72" y="20"/>
                </a:lnTo>
                <a:lnTo>
                  <a:pt x="73" y="20"/>
                </a:lnTo>
                <a:lnTo>
                  <a:pt x="75" y="20"/>
                </a:lnTo>
                <a:lnTo>
                  <a:pt x="73" y="20"/>
                </a:lnTo>
                <a:lnTo>
                  <a:pt x="73" y="19"/>
                </a:lnTo>
                <a:lnTo>
                  <a:pt x="72" y="19"/>
                </a:lnTo>
                <a:lnTo>
                  <a:pt x="72" y="17"/>
                </a:lnTo>
                <a:lnTo>
                  <a:pt x="70" y="17"/>
                </a:lnTo>
                <a:lnTo>
                  <a:pt x="70" y="15"/>
                </a:lnTo>
                <a:lnTo>
                  <a:pt x="72" y="15"/>
                </a:lnTo>
                <a:lnTo>
                  <a:pt x="73" y="15"/>
                </a:lnTo>
                <a:lnTo>
                  <a:pt x="77" y="15"/>
                </a:lnTo>
                <a:lnTo>
                  <a:pt x="82" y="15"/>
                </a:lnTo>
                <a:lnTo>
                  <a:pt x="83" y="15"/>
                </a:lnTo>
                <a:lnTo>
                  <a:pt x="83" y="14"/>
                </a:lnTo>
                <a:lnTo>
                  <a:pt x="83" y="12"/>
                </a:lnTo>
                <a:lnTo>
                  <a:pt x="82" y="12"/>
                </a:lnTo>
                <a:lnTo>
                  <a:pt x="82" y="10"/>
                </a:lnTo>
                <a:lnTo>
                  <a:pt x="82" y="9"/>
                </a:lnTo>
                <a:lnTo>
                  <a:pt x="83" y="9"/>
                </a:lnTo>
                <a:lnTo>
                  <a:pt x="83" y="10"/>
                </a:lnTo>
                <a:lnTo>
                  <a:pt x="85" y="10"/>
                </a:lnTo>
                <a:lnTo>
                  <a:pt x="85" y="12"/>
                </a:lnTo>
                <a:lnTo>
                  <a:pt x="87" y="12"/>
                </a:lnTo>
                <a:lnTo>
                  <a:pt x="87" y="14"/>
                </a:lnTo>
                <a:lnTo>
                  <a:pt x="87" y="15"/>
                </a:lnTo>
                <a:lnTo>
                  <a:pt x="85" y="15"/>
                </a:lnTo>
                <a:lnTo>
                  <a:pt x="85" y="17"/>
                </a:lnTo>
                <a:lnTo>
                  <a:pt x="87" y="17"/>
                </a:lnTo>
                <a:lnTo>
                  <a:pt x="88" y="17"/>
                </a:lnTo>
                <a:lnTo>
                  <a:pt x="88" y="14"/>
                </a:lnTo>
                <a:lnTo>
                  <a:pt x="90" y="14"/>
                </a:lnTo>
                <a:lnTo>
                  <a:pt x="90" y="17"/>
                </a:lnTo>
                <a:lnTo>
                  <a:pt x="90" y="19"/>
                </a:lnTo>
                <a:lnTo>
                  <a:pt x="92" y="19"/>
                </a:lnTo>
                <a:lnTo>
                  <a:pt x="93" y="20"/>
                </a:lnTo>
                <a:lnTo>
                  <a:pt x="93" y="22"/>
                </a:lnTo>
                <a:lnTo>
                  <a:pt x="93" y="24"/>
                </a:lnTo>
                <a:lnTo>
                  <a:pt x="97" y="24"/>
                </a:lnTo>
                <a:lnTo>
                  <a:pt x="98" y="24"/>
                </a:lnTo>
                <a:lnTo>
                  <a:pt x="98" y="22"/>
                </a:lnTo>
                <a:lnTo>
                  <a:pt x="102" y="22"/>
                </a:lnTo>
                <a:lnTo>
                  <a:pt x="102" y="24"/>
                </a:lnTo>
                <a:lnTo>
                  <a:pt x="107" y="24"/>
                </a:lnTo>
                <a:lnTo>
                  <a:pt x="110" y="24"/>
                </a:lnTo>
                <a:lnTo>
                  <a:pt x="112" y="24"/>
                </a:lnTo>
                <a:lnTo>
                  <a:pt x="112" y="22"/>
                </a:lnTo>
                <a:lnTo>
                  <a:pt x="112" y="20"/>
                </a:lnTo>
                <a:lnTo>
                  <a:pt x="114" y="20"/>
                </a:lnTo>
                <a:lnTo>
                  <a:pt x="114" y="19"/>
                </a:lnTo>
                <a:lnTo>
                  <a:pt x="114" y="17"/>
                </a:lnTo>
                <a:lnTo>
                  <a:pt x="114" y="15"/>
                </a:lnTo>
                <a:lnTo>
                  <a:pt x="115" y="15"/>
                </a:lnTo>
                <a:lnTo>
                  <a:pt x="117" y="15"/>
                </a:lnTo>
                <a:lnTo>
                  <a:pt x="117" y="17"/>
                </a:lnTo>
                <a:lnTo>
                  <a:pt x="117" y="19"/>
                </a:lnTo>
                <a:lnTo>
                  <a:pt x="117" y="22"/>
                </a:lnTo>
                <a:lnTo>
                  <a:pt x="119" y="22"/>
                </a:lnTo>
                <a:lnTo>
                  <a:pt x="119" y="24"/>
                </a:lnTo>
                <a:lnTo>
                  <a:pt x="120" y="24"/>
                </a:lnTo>
                <a:lnTo>
                  <a:pt x="122" y="24"/>
                </a:lnTo>
                <a:lnTo>
                  <a:pt x="122" y="25"/>
                </a:lnTo>
                <a:lnTo>
                  <a:pt x="124" y="25"/>
                </a:lnTo>
                <a:lnTo>
                  <a:pt x="125" y="25"/>
                </a:lnTo>
                <a:lnTo>
                  <a:pt x="125" y="27"/>
                </a:lnTo>
                <a:lnTo>
                  <a:pt x="125" y="25"/>
                </a:lnTo>
                <a:lnTo>
                  <a:pt x="125" y="27"/>
                </a:lnTo>
                <a:lnTo>
                  <a:pt x="127" y="27"/>
                </a:lnTo>
                <a:lnTo>
                  <a:pt x="127" y="29"/>
                </a:lnTo>
                <a:lnTo>
                  <a:pt x="125" y="29"/>
                </a:lnTo>
                <a:lnTo>
                  <a:pt x="125" y="30"/>
                </a:lnTo>
                <a:lnTo>
                  <a:pt x="124" y="29"/>
                </a:lnTo>
                <a:lnTo>
                  <a:pt x="124" y="30"/>
                </a:lnTo>
                <a:lnTo>
                  <a:pt x="122" y="30"/>
                </a:lnTo>
                <a:lnTo>
                  <a:pt x="122" y="32"/>
                </a:lnTo>
                <a:lnTo>
                  <a:pt x="124" y="32"/>
                </a:lnTo>
                <a:lnTo>
                  <a:pt x="122" y="32"/>
                </a:lnTo>
                <a:lnTo>
                  <a:pt x="122" y="34"/>
                </a:lnTo>
                <a:lnTo>
                  <a:pt x="124" y="34"/>
                </a:lnTo>
                <a:lnTo>
                  <a:pt x="124" y="35"/>
                </a:lnTo>
                <a:lnTo>
                  <a:pt x="127" y="35"/>
                </a:lnTo>
                <a:lnTo>
                  <a:pt x="127" y="37"/>
                </a:lnTo>
                <a:lnTo>
                  <a:pt x="129" y="37"/>
                </a:lnTo>
                <a:lnTo>
                  <a:pt x="130" y="37"/>
                </a:lnTo>
                <a:lnTo>
                  <a:pt x="130" y="40"/>
                </a:lnTo>
                <a:lnTo>
                  <a:pt x="132" y="40"/>
                </a:lnTo>
                <a:lnTo>
                  <a:pt x="132" y="42"/>
                </a:lnTo>
                <a:lnTo>
                  <a:pt x="130" y="42"/>
                </a:lnTo>
                <a:lnTo>
                  <a:pt x="132" y="42"/>
                </a:lnTo>
                <a:lnTo>
                  <a:pt x="134" y="42"/>
                </a:lnTo>
                <a:lnTo>
                  <a:pt x="135" y="42"/>
                </a:lnTo>
                <a:lnTo>
                  <a:pt x="139" y="42"/>
                </a:lnTo>
                <a:lnTo>
                  <a:pt x="140" y="42"/>
                </a:lnTo>
                <a:lnTo>
                  <a:pt x="140" y="44"/>
                </a:lnTo>
                <a:lnTo>
                  <a:pt x="140" y="45"/>
                </a:lnTo>
                <a:lnTo>
                  <a:pt x="139" y="45"/>
                </a:lnTo>
                <a:lnTo>
                  <a:pt x="139" y="47"/>
                </a:lnTo>
                <a:lnTo>
                  <a:pt x="139" y="49"/>
                </a:lnTo>
                <a:lnTo>
                  <a:pt x="139" y="50"/>
                </a:lnTo>
                <a:lnTo>
                  <a:pt x="139" y="52"/>
                </a:lnTo>
                <a:lnTo>
                  <a:pt x="140" y="52"/>
                </a:lnTo>
                <a:lnTo>
                  <a:pt x="140" y="50"/>
                </a:lnTo>
                <a:lnTo>
                  <a:pt x="142" y="50"/>
                </a:lnTo>
                <a:lnTo>
                  <a:pt x="142" y="52"/>
                </a:lnTo>
                <a:lnTo>
                  <a:pt x="144" y="52"/>
                </a:lnTo>
                <a:lnTo>
                  <a:pt x="144" y="55"/>
                </a:lnTo>
                <a:lnTo>
                  <a:pt x="145" y="55"/>
                </a:lnTo>
                <a:lnTo>
                  <a:pt x="147" y="55"/>
                </a:lnTo>
                <a:lnTo>
                  <a:pt x="147" y="59"/>
                </a:lnTo>
                <a:lnTo>
                  <a:pt x="147" y="60"/>
                </a:lnTo>
                <a:lnTo>
                  <a:pt x="147" y="62"/>
                </a:lnTo>
                <a:lnTo>
                  <a:pt x="147" y="65"/>
                </a:lnTo>
                <a:lnTo>
                  <a:pt x="149" y="65"/>
                </a:lnTo>
                <a:lnTo>
                  <a:pt x="149" y="67"/>
                </a:lnTo>
                <a:lnTo>
                  <a:pt x="149" y="69"/>
                </a:lnTo>
                <a:lnTo>
                  <a:pt x="147" y="69"/>
                </a:lnTo>
                <a:lnTo>
                  <a:pt x="147" y="72"/>
                </a:lnTo>
                <a:lnTo>
                  <a:pt x="145" y="72"/>
                </a:lnTo>
                <a:lnTo>
                  <a:pt x="144" y="70"/>
                </a:lnTo>
                <a:lnTo>
                  <a:pt x="142" y="70"/>
                </a:lnTo>
                <a:lnTo>
                  <a:pt x="140" y="70"/>
                </a:lnTo>
                <a:lnTo>
                  <a:pt x="139" y="70"/>
                </a:lnTo>
                <a:lnTo>
                  <a:pt x="137" y="70"/>
                </a:lnTo>
                <a:lnTo>
                  <a:pt x="135" y="70"/>
                </a:lnTo>
                <a:lnTo>
                  <a:pt x="135" y="72"/>
                </a:lnTo>
                <a:lnTo>
                  <a:pt x="135" y="74"/>
                </a:lnTo>
                <a:lnTo>
                  <a:pt x="134" y="74"/>
                </a:lnTo>
                <a:lnTo>
                  <a:pt x="134" y="72"/>
                </a:lnTo>
                <a:lnTo>
                  <a:pt x="132" y="72"/>
                </a:lnTo>
                <a:lnTo>
                  <a:pt x="130" y="72"/>
                </a:lnTo>
                <a:lnTo>
                  <a:pt x="130" y="70"/>
                </a:lnTo>
                <a:lnTo>
                  <a:pt x="129" y="70"/>
                </a:lnTo>
                <a:lnTo>
                  <a:pt x="127" y="70"/>
                </a:lnTo>
                <a:lnTo>
                  <a:pt x="125" y="70"/>
                </a:lnTo>
                <a:lnTo>
                  <a:pt x="124" y="70"/>
                </a:lnTo>
                <a:lnTo>
                  <a:pt x="124" y="72"/>
                </a:lnTo>
                <a:lnTo>
                  <a:pt x="122" y="72"/>
                </a:lnTo>
                <a:lnTo>
                  <a:pt x="120" y="72"/>
                </a:lnTo>
                <a:lnTo>
                  <a:pt x="120" y="74"/>
                </a:lnTo>
                <a:lnTo>
                  <a:pt x="122" y="74"/>
                </a:lnTo>
                <a:lnTo>
                  <a:pt x="122" y="75"/>
                </a:lnTo>
                <a:lnTo>
                  <a:pt x="124" y="75"/>
                </a:lnTo>
                <a:lnTo>
                  <a:pt x="124" y="77"/>
                </a:lnTo>
                <a:lnTo>
                  <a:pt x="124" y="79"/>
                </a:lnTo>
                <a:lnTo>
                  <a:pt x="125" y="79"/>
                </a:lnTo>
                <a:lnTo>
                  <a:pt x="124" y="79"/>
                </a:lnTo>
                <a:lnTo>
                  <a:pt x="124" y="80"/>
                </a:lnTo>
                <a:lnTo>
                  <a:pt x="124" y="79"/>
                </a:lnTo>
                <a:lnTo>
                  <a:pt x="122" y="79"/>
                </a:lnTo>
                <a:lnTo>
                  <a:pt x="120" y="79"/>
                </a:lnTo>
                <a:lnTo>
                  <a:pt x="120" y="77"/>
                </a:lnTo>
                <a:lnTo>
                  <a:pt x="119" y="77"/>
                </a:lnTo>
                <a:lnTo>
                  <a:pt x="117" y="77"/>
                </a:lnTo>
                <a:lnTo>
                  <a:pt x="117" y="75"/>
                </a:lnTo>
                <a:lnTo>
                  <a:pt x="115" y="75"/>
                </a:lnTo>
                <a:lnTo>
                  <a:pt x="115" y="77"/>
                </a:lnTo>
                <a:lnTo>
                  <a:pt x="117" y="77"/>
                </a:lnTo>
                <a:lnTo>
                  <a:pt x="117" y="79"/>
                </a:lnTo>
                <a:lnTo>
                  <a:pt x="115" y="79"/>
                </a:lnTo>
                <a:lnTo>
                  <a:pt x="115" y="77"/>
                </a:lnTo>
                <a:lnTo>
                  <a:pt x="114" y="77"/>
                </a:lnTo>
                <a:lnTo>
                  <a:pt x="114" y="79"/>
                </a:lnTo>
                <a:lnTo>
                  <a:pt x="112" y="77"/>
                </a:lnTo>
                <a:lnTo>
                  <a:pt x="112" y="79"/>
                </a:lnTo>
                <a:lnTo>
                  <a:pt x="112" y="80"/>
                </a:lnTo>
                <a:lnTo>
                  <a:pt x="112" y="82"/>
                </a:lnTo>
                <a:lnTo>
                  <a:pt x="112" y="84"/>
                </a:lnTo>
                <a:lnTo>
                  <a:pt x="110" y="84"/>
                </a:lnTo>
                <a:lnTo>
                  <a:pt x="109" y="84"/>
                </a:lnTo>
                <a:lnTo>
                  <a:pt x="109" y="82"/>
                </a:lnTo>
                <a:lnTo>
                  <a:pt x="109" y="80"/>
                </a:lnTo>
                <a:lnTo>
                  <a:pt x="109" y="79"/>
                </a:lnTo>
                <a:lnTo>
                  <a:pt x="105" y="79"/>
                </a:lnTo>
                <a:lnTo>
                  <a:pt x="102" y="79"/>
                </a:lnTo>
                <a:lnTo>
                  <a:pt x="100" y="79"/>
                </a:lnTo>
                <a:lnTo>
                  <a:pt x="98" y="79"/>
                </a:lnTo>
                <a:lnTo>
                  <a:pt x="97" y="79"/>
                </a:lnTo>
                <a:lnTo>
                  <a:pt x="95" y="79"/>
                </a:lnTo>
                <a:lnTo>
                  <a:pt x="95" y="77"/>
                </a:lnTo>
                <a:lnTo>
                  <a:pt x="93" y="77"/>
                </a:lnTo>
                <a:lnTo>
                  <a:pt x="92" y="77"/>
                </a:lnTo>
                <a:lnTo>
                  <a:pt x="90" y="77"/>
                </a:lnTo>
                <a:lnTo>
                  <a:pt x="87" y="77"/>
                </a:lnTo>
                <a:lnTo>
                  <a:pt x="85" y="77"/>
                </a:lnTo>
                <a:lnTo>
                  <a:pt x="83" y="77"/>
                </a:lnTo>
                <a:lnTo>
                  <a:pt x="83" y="79"/>
                </a:lnTo>
                <a:lnTo>
                  <a:pt x="83" y="80"/>
                </a:lnTo>
                <a:lnTo>
                  <a:pt x="82" y="80"/>
                </a:lnTo>
                <a:lnTo>
                  <a:pt x="82" y="82"/>
                </a:lnTo>
                <a:lnTo>
                  <a:pt x="82" y="80"/>
                </a:lnTo>
                <a:lnTo>
                  <a:pt x="82" y="79"/>
                </a:lnTo>
                <a:lnTo>
                  <a:pt x="77" y="79"/>
                </a:lnTo>
                <a:lnTo>
                  <a:pt x="77" y="80"/>
                </a:lnTo>
                <a:lnTo>
                  <a:pt x="75" y="80"/>
                </a:lnTo>
                <a:lnTo>
                  <a:pt x="75" y="79"/>
                </a:lnTo>
                <a:lnTo>
                  <a:pt x="77" y="79"/>
                </a:lnTo>
                <a:lnTo>
                  <a:pt x="77" y="77"/>
                </a:lnTo>
                <a:lnTo>
                  <a:pt x="75" y="77"/>
                </a:lnTo>
                <a:lnTo>
                  <a:pt x="75" y="75"/>
                </a:lnTo>
                <a:lnTo>
                  <a:pt x="73" y="75"/>
                </a:lnTo>
                <a:lnTo>
                  <a:pt x="73" y="77"/>
                </a:lnTo>
                <a:lnTo>
                  <a:pt x="73" y="79"/>
                </a:lnTo>
                <a:lnTo>
                  <a:pt x="72" y="79"/>
                </a:lnTo>
                <a:lnTo>
                  <a:pt x="70" y="79"/>
                </a:lnTo>
                <a:lnTo>
                  <a:pt x="70" y="77"/>
                </a:lnTo>
                <a:lnTo>
                  <a:pt x="68" y="77"/>
                </a:lnTo>
                <a:lnTo>
                  <a:pt x="68" y="79"/>
                </a:lnTo>
                <a:lnTo>
                  <a:pt x="67" y="79"/>
                </a:lnTo>
                <a:lnTo>
                  <a:pt x="67" y="80"/>
                </a:lnTo>
                <a:lnTo>
                  <a:pt x="65" y="79"/>
                </a:lnTo>
                <a:lnTo>
                  <a:pt x="63" y="79"/>
                </a:lnTo>
                <a:lnTo>
                  <a:pt x="62" y="79"/>
                </a:lnTo>
                <a:lnTo>
                  <a:pt x="60" y="79"/>
                </a:lnTo>
                <a:lnTo>
                  <a:pt x="58" y="79"/>
                </a:lnTo>
                <a:lnTo>
                  <a:pt x="58" y="80"/>
                </a:lnTo>
                <a:lnTo>
                  <a:pt x="57" y="80"/>
                </a:lnTo>
                <a:lnTo>
                  <a:pt x="57" y="82"/>
                </a:lnTo>
                <a:lnTo>
                  <a:pt x="58" y="82"/>
                </a:lnTo>
                <a:lnTo>
                  <a:pt x="60" y="82"/>
                </a:lnTo>
                <a:lnTo>
                  <a:pt x="60" y="84"/>
                </a:lnTo>
                <a:lnTo>
                  <a:pt x="58" y="84"/>
                </a:lnTo>
                <a:lnTo>
                  <a:pt x="57" y="84"/>
                </a:lnTo>
                <a:lnTo>
                  <a:pt x="55" y="82"/>
                </a:lnTo>
                <a:lnTo>
                  <a:pt x="55" y="80"/>
                </a:lnTo>
                <a:lnTo>
                  <a:pt x="55" y="79"/>
                </a:lnTo>
                <a:lnTo>
                  <a:pt x="53" y="79"/>
                </a:lnTo>
                <a:lnTo>
                  <a:pt x="53" y="77"/>
                </a:lnTo>
                <a:lnTo>
                  <a:pt x="53" y="75"/>
                </a:lnTo>
                <a:lnTo>
                  <a:pt x="53" y="74"/>
                </a:lnTo>
                <a:lnTo>
                  <a:pt x="52" y="74"/>
                </a:lnTo>
                <a:lnTo>
                  <a:pt x="52" y="72"/>
                </a:lnTo>
                <a:lnTo>
                  <a:pt x="50" y="72"/>
                </a:lnTo>
                <a:lnTo>
                  <a:pt x="48" y="72"/>
                </a:lnTo>
                <a:lnTo>
                  <a:pt x="47" y="72"/>
                </a:lnTo>
                <a:lnTo>
                  <a:pt x="45" y="72"/>
                </a:lnTo>
                <a:lnTo>
                  <a:pt x="43" y="72"/>
                </a:lnTo>
                <a:lnTo>
                  <a:pt x="43" y="70"/>
                </a:lnTo>
                <a:lnTo>
                  <a:pt x="42" y="70"/>
                </a:lnTo>
                <a:lnTo>
                  <a:pt x="42" y="72"/>
                </a:lnTo>
                <a:lnTo>
                  <a:pt x="42" y="74"/>
                </a:lnTo>
                <a:lnTo>
                  <a:pt x="40" y="74"/>
                </a:lnTo>
                <a:lnTo>
                  <a:pt x="40" y="72"/>
                </a:lnTo>
                <a:lnTo>
                  <a:pt x="38" y="72"/>
                </a:lnTo>
                <a:lnTo>
                  <a:pt x="40" y="72"/>
                </a:lnTo>
                <a:lnTo>
                  <a:pt x="38" y="72"/>
                </a:lnTo>
                <a:lnTo>
                  <a:pt x="37" y="72"/>
                </a:lnTo>
                <a:lnTo>
                  <a:pt x="37" y="70"/>
                </a:lnTo>
                <a:lnTo>
                  <a:pt x="35" y="70"/>
                </a:lnTo>
                <a:lnTo>
                  <a:pt x="35" y="69"/>
                </a:lnTo>
                <a:lnTo>
                  <a:pt x="37" y="69"/>
                </a:lnTo>
                <a:lnTo>
                  <a:pt x="37" y="70"/>
                </a:lnTo>
                <a:lnTo>
                  <a:pt x="38" y="70"/>
                </a:lnTo>
                <a:lnTo>
                  <a:pt x="38" y="69"/>
                </a:lnTo>
                <a:lnTo>
                  <a:pt x="38" y="67"/>
                </a:lnTo>
                <a:lnTo>
                  <a:pt x="40" y="67"/>
                </a:lnTo>
                <a:lnTo>
                  <a:pt x="42" y="67"/>
                </a:lnTo>
                <a:lnTo>
                  <a:pt x="43" y="67"/>
                </a:lnTo>
                <a:lnTo>
                  <a:pt x="43" y="65"/>
                </a:lnTo>
                <a:lnTo>
                  <a:pt x="42" y="65"/>
                </a:lnTo>
                <a:lnTo>
                  <a:pt x="42" y="64"/>
                </a:lnTo>
                <a:lnTo>
                  <a:pt x="43" y="64"/>
                </a:lnTo>
                <a:lnTo>
                  <a:pt x="43" y="62"/>
                </a:lnTo>
                <a:lnTo>
                  <a:pt x="42" y="62"/>
                </a:lnTo>
                <a:lnTo>
                  <a:pt x="40" y="62"/>
                </a:lnTo>
                <a:lnTo>
                  <a:pt x="40" y="64"/>
                </a:lnTo>
                <a:lnTo>
                  <a:pt x="38" y="64"/>
                </a:lnTo>
                <a:lnTo>
                  <a:pt x="37" y="64"/>
                </a:lnTo>
                <a:lnTo>
                  <a:pt x="35" y="64"/>
                </a:lnTo>
                <a:lnTo>
                  <a:pt x="35" y="65"/>
                </a:lnTo>
                <a:lnTo>
                  <a:pt x="33" y="65"/>
                </a:lnTo>
                <a:lnTo>
                  <a:pt x="33" y="62"/>
                </a:lnTo>
                <a:lnTo>
                  <a:pt x="33" y="60"/>
                </a:lnTo>
                <a:lnTo>
                  <a:pt x="32" y="60"/>
                </a:lnTo>
                <a:lnTo>
                  <a:pt x="32" y="59"/>
                </a:lnTo>
                <a:lnTo>
                  <a:pt x="32" y="57"/>
                </a:lnTo>
                <a:lnTo>
                  <a:pt x="30" y="57"/>
                </a:lnTo>
                <a:lnTo>
                  <a:pt x="30" y="54"/>
                </a:lnTo>
                <a:lnTo>
                  <a:pt x="30" y="52"/>
                </a:lnTo>
                <a:lnTo>
                  <a:pt x="30" y="50"/>
                </a:lnTo>
                <a:lnTo>
                  <a:pt x="30" y="49"/>
                </a:lnTo>
                <a:lnTo>
                  <a:pt x="28" y="49"/>
                </a:lnTo>
                <a:lnTo>
                  <a:pt x="28" y="47"/>
                </a:lnTo>
                <a:lnTo>
                  <a:pt x="30" y="47"/>
                </a:lnTo>
                <a:lnTo>
                  <a:pt x="30" y="45"/>
                </a:lnTo>
                <a:lnTo>
                  <a:pt x="30" y="44"/>
                </a:lnTo>
                <a:lnTo>
                  <a:pt x="28" y="44"/>
                </a:lnTo>
                <a:lnTo>
                  <a:pt x="27" y="44"/>
                </a:lnTo>
                <a:lnTo>
                  <a:pt x="27" y="42"/>
                </a:lnTo>
                <a:lnTo>
                  <a:pt x="27" y="40"/>
                </a:lnTo>
                <a:lnTo>
                  <a:pt x="27" y="39"/>
                </a:lnTo>
                <a:lnTo>
                  <a:pt x="25" y="39"/>
                </a:lnTo>
                <a:lnTo>
                  <a:pt x="23" y="39"/>
                </a:lnTo>
                <a:lnTo>
                  <a:pt x="23" y="37"/>
                </a:lnTo>
                <a:lnTo>
                  <a:pt x="22" y="37"/>
                </a:lnTo>
                <a:lnTo>
                  <a:pt x="22" y="39"/>
                </a:lnTo>
                <a:lnTo>
                  <a:pt x="20" y="39"/>
                </a:lnTo>
                <a:lnTo>
                  <a:pt x="20" y="40"/>
                </a:lnTo>
                <a:lnTo>
                  <a:pt x="20" y="39"/>
                </a:lnTo>
                <a:lnTo>
                  <a:pt x="18" y="39"/>
                </a:lnTo>
                <a:lnTo>
                  <a:pt x="18" y="37"/>
                </a:lnTo>
                <a:lnTo>
                  <a:pt x="18" y="35"/>
                </a:lnTo>
                <a:lnTo>
                  <a:pt x="18" y="34"/>
                </a:lnTo>
                <a:lnTo>
                  <a:pt x="17" y="34"/>
                </a:lnTo>
                <a:lnTo>
                  <a:pt x="15" y="34"/>
                </a:lnTo>
                <a:lnTo>
                  <a:pt x="15" y="35"/>
                </a:lnTo>
                <a:lnTo>
                  <a:pt x="13" y="35"/>
                </a:lnTo>
                <a:lnTo>
                  <a:pt x="12" y="35"/>
                </a:lnTo>
                <a:lnTo>
                  <a:pt x="12" y="34"/>
                </a:lnTo>
                <a:lnTo>
                  <a:pt x="12" y="32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7" y="30"/>
                </a:lnTo>
                <a:lnTo>
                  <a:pt x="8" y="29"/>
                </a:lnTo>
                <a:lnTo>
                  <a:pt x="7" y="29"/>
                </a:lnTo>
                <a:lnTo>
                  <a:pt x="5" y="29"/>
                </a:lnTo>
                <a:lnTo>
                  <a:pt x="5" y="30"/>
                </a:lnTo>
                <a:lnTo>
                  <a:pt x="3" y="30"/>
                </a:lnTo>
                <a:lnTo>
                  <a:pt x="2" y="30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2" y="24"/>
                </a:lnTo>
                <a:lnTo>
                  <a:pt x="2" y="22"/>
                </a:lnTo>
                <a:lnTo>
                  <a:pt x="3" y="22"/>
                </a:lnTo>
                <a:lnTo>
                  <a:pt x="2" y="22"/>
                </a:lnTo>
                <a:lnTo>
                  <a:pt x="2" y="24"/>
                </a:lnTo>
                <a:lnTo>
                  <a:pt x="0" y="22"/>
                </a:lnTo>
                <a:lnTo>
                  <a:pt x="2" y="20"/>
                </a:lnTo>
                <a:lnTo>
                  <a:pt x="2" y="19"/>
                </a:lnTo>
                <a:lnTo>
                  <a:pt x="3" y="19"/>
                </a:lnTo>
                <a:lnTo>
                  <a:pt x="3" y="17"/>
                </a:lnTo>
                <a:lnTo>
                  <a:pt x="3" y="15"/>
                </a:lnTo>
                <a:lnTo>
                  <a:pt x="3" y="17"/>
                </a:lnTo>
                <a:lnTo>
                  <a:pt x="7" y="17"/>
                </a:lnTo>
                <a:lnTo>
                  <a:pt x="7" y="15"/>
                </a:lnTo>
                <a:lnTo>
                  <a:pt x="5" y="15"/>
                </a:lnTo>
                <a:lnTo>
                  <a:pt x="3" y="15"/>
                </a:lnTo>
                <a:lnTo>
                  <a:pt x="3" y="14"/>
                </a:lnTo>
                <a:lnTo>
                  <a:pt x="5" y="14"/>
                </a:lnTo>
                <a:lnTo>
                  <a:pt x="7" y="14"/>
                </a:lnTo>
                <a:lnTo>
                  <a:pt x="7" y="12"/>
                </a:lnTo>
                <a:lnTo>
                  <a:pt x="7" y="10"/>
                </a:lnTo>
                <a:lnTo>
                  <a:pt x="7" y="12"/>
                </a:lnTo>
                <a:lnTo>
                  <a:pt x="8" y="12"/>
                </a:lnTo>
                <a:lnTo>
                  <a:pt x="7" y="12"/>
                </a:lnTo>
                <a:lnTo>
                  <a:pt x="7" y="14"/>
                </a:lnTo>
                <a:lnTo>
                  <a:pt x="8" y="14"/>
                </a:lnTo>
                <a:lnTo>
                  <a:pt x="8" y="15"/>
                </a:lnTo>
                <a:lnTo>
                  <a:pt x="8" y="17"/>
                </a:lnTo>
                <a:lnTo>
                  <a:pt x="10" y="17"/>
                </a:lnTo>
                <a:lnTo>
                  <a:pt x="12" y="19"/>
                </a:lnTo>
                <a:lnTo>
                  <a:pt x="12" y="17"/>
                </a:lnTo>
                <a:lnTo>
                  <a:pt x="12" y="15"/>
                </a:lnTo>
                <a:lnTo>
                  <a:pt x="12" y="14"/>
                </a:lnTo>
                <a:lnTo>
                  <a:pt x="10" y="12"/>
                </a:lnTo>
                <a:lnTo>
                  <a:pt x="10" y="10"/>
                </a:lnTo>
                <a:lnTo>
                  <a:pt x="8" y="10"/>
                </a:lnTo>
                <a:lnTo>
                  <a:pt x="10" y="9"/>
                </a:lnTo>
                <a:lnTo>
                  <a:pt x="8" y="9"/>
                </a:lnTo>
                <a:lnTo>
                  <a:pt x="7" y="4"/>
                </a:lnTo>
                <a:lnTo>
                  <a:pt x="7" y="0"/>
                </a:lnTo>
                <a:lnTo>
                  <a:pt x="10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close/>
              </a:path>
            </a:pathLst>
          </a:custGeom>
          <a:solidFill>
            <a:srgbClr val="98FA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1"/>
          <p:cNvSpPr>
            <a:spLocks/>
          </p:cNvSpPr>
          <p:nvPr/>
        </p:nvSpPr>
        <p:spPr bwMode="auto">
          <a:xfrm>
            <a:off x="5711826" y="5067301"/>
            <a:ext cx="285750" cy="447675"/>
          </a:xfrm>
          <a:custGeom>
            <a:avLst/>
            <a:gdLst/>
            <a:ahLst/>
            <a:cxnLst>
              <a:cxn ang="0">
                <a:pos x="170" y="103"/>
              </a:cxn>
              <a:cxn ang="0">
                <a:pos x="155" y="132"/>
              </a:cxn>
              <a:cxn ang="0">
                <a:pos x="155" y="182"/>
              </a:cxn>
              <a:cxn ang="0">
                <a:pos x="152" y="193"/>
              </a:cxn>
              <a:cxn ang="0">
                <a:pos x="145" y="202"/>
              </a:cxn>
              <a:cxn ang="0">
                <a:pos x="139" y="212"/>
              </a:cxn>
              <a:cxn ang="0">
                <a:pos x="137" y="223"/>
              </a:cxn>
              <a:cxn ang="0">
                <a:pos x="127" y="227"/>
              </a:cxn>
              <a:cxn ang="0">
                <a:pos x="120" y="232"/>
              </a:cxn>
              <a:cxn ang="0">
                <a:pos x="114" y="228"/>
              </a:cxn>
              <a:cxn ang="0">
                <a:pos x="102" y="223"/>
              </a:cxn>
              <a:cxn ang="0">
                <a:pos x="90" y="223"/>
              </a:cxn>
              <a:cxn ang="0">
                <a:pos x="88" y="233"/>
              </a:cxn>
              <a:cxn ang="0">
                <a:pos x="83" y="242"/>
              </a:cxn>
              <a:cxn ang="0">
                <a:pos x="82" y="250"/>
              </a:cxn>
              <a:cxn ang="0">
                <a:pos x="73" y="252"/>
              </a:cxn>
              <a:cxn ang="0">
                <a:pos x="67" y="259"/>
              </a:cxn>
              <a:cxn ang="0">
                <a:pos x="70" y="269"/>
              </a:cxn>
              <a:cxn ang="0">
                <a:pos x="62" y="274"/>
              </a:cxn>
              <a:cxn ang="0">
                <a:pos x="58" y="280"/>
              </a:cxn>
              <a:cxn ang="0">
                <a:pos x="43" y="272"/>
              </a:cxn>
              <a:cxn ang="0">
                <a:pos x="38" y="252"/>
              </a:cxn>
              <a:cxn ang="0">
                <a:pos x="22" y="235"/>
              </a:cxn>
              <a:cxn ang="0">
                <a:pos x="20" y="227"/>
              </a:cxn>
              <a:cxn ang="0">
                <a:pos x="32" y="223"/>
              </a:cxn>
              <a:cxn ang="0">
                <a:pos x="40" y="230"/>
              </a:cxn>
              <a:cxn ang="0">
                <a:pos x="52" y="227"/>
              </a:cxn>
              <a:cxn ang="0">
                <a:pos x="60" y="210"/>
              </a:cxn>
              <a:cxn ang="0">
                <a:pos x="52" y="200"/>
              </a:cxn>
              <a:cxn ang="0">
                <a:pos x="32" y="188"/>
              </a:cxn>
              <a:cxn ang="0">
                <a:pos x="37" y="180"/>
              </a:cxn>
              <a:cxn ang="0">
                <a:pos x="33" y="172"/>
              </a:cxn>
              <a:cxn ang="0">
                <a:pos x="30" y="170"/>
              </a:cxn>
              <a:cxn ang="0">
                <a:pos x="27" y="180"/>
              </a:cxn>
              <a:cxn ang="0">
                <a:pos x="15" y="182"/>
              </a:cxn>
              <a:cxn ang="0">
                <a:pos x="0" y="165"/>
              </a:cxn>
              <a:cxn ang="0">
                <a:pos x="5" y="152"/>
              </a:cxn>
              <a:cxn ang="0">
                <a:pos x="50" y="133"/>
              </a:cxn>
              <a:cxn ang="0">
                <a:pos x="70" y="132"/>
              </a:cxn>
              <a:cxn ang="0">
                <a:pos x="85" y="132"/>
              </a:cxn>
              <a:cxn ang="0">
                <a:pos x="95" y="132"/>
              </a:cxn>
              <a:cxn ang="0">
                <a:pos x="85" y="117"/>
              </a:cxn>
              <a:cxn ang="0">
                <a:pos x="85" y="102"/>
              </a:cxn>
              <a:cxn ang="0">
                <a:pos x="77" y="102"/>
              </a:cxn>
              <a:cxn ang="0">
                <a:pos x="67" y="103"/>
              </a:cxn>
              <a:cxn ang="0">
                <a:pos x="38" y="93"/>
              </a:cxn>
              <a:cxn ang="0">
                <a:pos x="22" y="75"/>
              </a:cxn>
              <a:cxn ang="0">
                <a:pos x="3" y="53"/>
              </a:cxn>
              <a:cxn ang="0">
                <a:pos x="2" y="41"/>
              </a:cxn>
              <a:cxn ang="0">
                <a:pos x="5" y="28"/>
              </a:cxn>
              <a:cxn ang="0">
                <a:pos x="3" y="10"/>
              </a:cxn>
              <a:cxn ang="0">
                <a:pos x="17" y="0"/>
              </a:cxn>
              <a:cxn ang="0">
                <a:pos x="27" y="20"/>
              </a:cxn>
              <a:cxn ang="0">
                <a:pos x="42" y="28"/>
              </a:cxn>
              <a:cxn ang="0">
                <a:pos x="57" y="43"/>
              </a:cxn>
              <a:cxn ang="0">
                <a:pos x="83" y="55"/>
              </a:cxn>
              <a:cxn ang="0">
                <a:pos x="98" y="63"/>
              </a:cxn>
              <a:cxn ang="0">
                <a:pos x="129" y="63"/>
              </a:cxn>
              <a:cxn ang="0">
                <a:pos x="167" y="62"/>
              </a:cxn>
            </a:cxnLst>
            <a:rect l="0" t="0" r="r" b="b"/>
            <a:pathLst>
              <a:path w="180" h="282">
                <a:moveTo>
                  <a:pt x="180" y="82"/>
                </a:moveTo>
                <a:lnTo>
                  <a:pt x="180" y="90"/>
                </a:lnTo>
                <a:lnTo>
                  <a:pt x="177" y="90"/>
                </a:lnTo>
                <a:lnTo>
                  <a:pt x="177" y="95"/>
                </a:lnTo>
                <a:lnTo>
                  <a:pt x="175" y="95"/>
                </a:lnTo>
                <a:lnTo>
                  <a:pt x="172" y="95"/>
                </a:lnTo>
                <a:lnTo>
                  <a:pt x="172" y="103"/>
                </a:lnTo>
                <a:lnTo>
                  <a:pt x="170" y="103"/>
                </a:lnTo>
                <a:lnTo>
                  <a:pt x="167" y="103"/>
                </a:lnTo>
                <a:lnTo>
                  <a:pt x="167" y="107"/>
                </a:lnTo>
                <a:lnTo>
                  <a:pt x="164" y="107"/>
                </a:lnTo>
                <a:lnTo>
                  <a:pt x="164" y="120"/>
                </a:lnTo>
                <a:lnTo>
                  <a:pt x="159" y="120"/>
                </a:lnTo>
                <a:lnTo>
                  <a:pt x="159" y="128"/>
                </a:lnTo>
                <a:lnTo>
                  <a:pt x="159" y="132"/>
                </a:lnTo>
                <a:lnTo>
                  <a:pt x="155" y="132"/>
                </a:lnTo>
                <a:lnTo>
                  <a:pt x="155" y="133"/>
                </a:lnTo>
                <a:lnTo>
                  <a:pt x="155" y="137"/>
                </a:lnTo>
                <a:lnTo>
                  <a:pt x="155" y="138"/>
                </a:lnTo>
                <a:lnTo>
                  <a:pt x="155" y="147"/>
                </a:lnTo>
                <a:lnTo>
                  <a:pt x="155" y="155"/>
                </a:lnTo>
                <a:lnTo>
                  <a:pt x="155" y="167"/>
                </a:lnTo>
                <a:lnTo>
                  <a:pt x="155" y="177"/>
                </a:lnTo>
                <a:lnTo>
                  <a:pt x="155" y="182"/>
                </a:lnTo>
                <a:lnTo>
                  <a:pt x="155" y="185"/>
                </a:lnTo>
                <a:lnTo>
                  <a:pt x="155" y="187"/>
                </a:lnTo>
                <a:lnTo>
                  <a:pt x="155" y="188"/>
                </a:lnTo>
                <a:lnTo>
                  <a:pt x="155" y="190"/>
                </a:lnTo>
                <a:lnTo>
                  <a:pt x="155" y="193"/>
                </a:lnTo>
                <a:lnTo>
                  <a:pt x="154" y="192"/>
                </a:lnTo>
                <a:lnTo>
                  <a:pt x="154" y="193"/>
                </a:lnTo>
                <a:lnTo>
                  <a:pt x="152" y="193"/>
                </a:lnTo>
                <a:lnTo>
                  <a:pt x="154" y="193"/>
                </a:lnTo>
                <a:lnTo>
                  <a:pt x="154" y="195"/>
                </a:lnTo>
                <a:lnTo>
                  <a:pt x="152" y="195"/>
                </a:lnTo>
                <a:lnTo>
                  <a:pt x="152" y="198"/>
                </a:lnTo>
                <a:lnTo>
                  <a:pt x="147" y="198"/>
                </a:lnTo>
                <a:lnTo>
                  <a:pt x="147" y="200"/>
                </a:lnTo>
                <a:lnTo>
                  <a:pt x="145" y="200"/>
                </a:lnTo>
                <a:lnTo>
                  <a:pt x="145" y="202"/>
                </a:lnTo>
                <a:lnTo>
                  <a:pt x="144" y="203"/>
                </a:lnTo>
                <a:lnTo>
                  <a:pt x="144" y="205"/>
                </a:lnTo>
                <a:lnTo>
                  <a:pt x="144" y="207"/>
                </a:lnTo>
                <a:lnTo>
                  <a:pt x="142" y="207"/>
                </a:lnTo>
                <a:lnTo>
                  <a:pt x="142" y="208"/>
                </a:lnTo>
                <a:lnTo>
                  <a:pt x="142" y="210"/>
                </a:lnTo>
                <a:lnTo>
                  <a:pt x="140" y="212"/>
                </a:lnTo>
                <a:lnTo>
                  <a:pt x="139" y="212"/>
                </a:lnTo>
                <a:lnTo>
                  <a:pt x="139" y="213"/>
                </a:lnTo>
                <a:lnTo>
                  <a:pt x="137" y="215"/>
                </a:lnTo>
                <a:lnTo>
                  <a:pt x="139" y="215"/>
                </a:lnTo>
                <a:lnTo>
                  <a:pt x="139" y="217"/>
                </a:lnTo>
                <a:lnTo>
                  <a:pt x="139" y="218"/>
                </a:lnTo>
                <a:lnTo>
                  <a:pt x="137" y="220"/>
                </a:lnTo>
                <a:lnTo>
                  <a:pt x="137" y="222"/>
                </a:lnTo>
                <a:lnTo>
                  <a:pt x="137" y="223"/>
                </a:lnTo>
                <a:lnTo>
                  <a:pt x="137" y="225"/>
                </a:lnTo>
                <a:lnTo>
                  <a:pt x="135" y="225"/>
                </a:lnTo>
                <a:lnTo>
                  <a:pt x="135" y="227"/>
                </a:lnTo>
                <a:lnTo>
                  <a:pt x="134" y="227"/>
                </a:lnTo>
                <a:lnTo>
                  <a:pt x="132" y="227"/>
                </a:lnTo>
                <a:lnTo>
                  <a:pt x="130" y="227"/>
                </a:lnTo>
                <a:lnTo>
                  <a:pt x="129" y="227"/>
                </a:lnTo>
                <a:lnTo>
                  <a:pt x="127" y="227"/>
                </a:lnTo>
                <a:lnTo>
                  <a:pt x="127" y="228"/>
                </a:lnTo>
                <a:lnTo>
                  <a:pt x="125" y="228"/>
                </a:lnTo>
                <a:lnTo>
                  <a:pt x="125" y="230"/>
                </a:lnTo>
                <a:lnTo>
                  <a:pt x="124" y="230"/>
                </a:lnTo>
                <a:lnTo>
                  <a:pt x="122" y="232"/>
                </a:lnTo>
                <a:lnTo>
                  <a:pt x="122" y="230"/>
                </a:lnTo>
                <a:lnTo>
                  <a:pt x="122" y="232"/>
                </a:lnTo>
                <a:lnTo>
                  <a:pt x="120" y="232"/>
                </a:lnTo>
                <a:lnTo>
                  <a:pt x="119" y="232"/>
                </a:lnTo>
                <a:lnTo>
                  <a:pt x="119" y="230"/>
                </a:lnTo>
                <a:lnTo>
                  <a:pt x="119" y="228"/>
                </a:lnTo>
                <a:lnTo>
                  <a:pt x="119" y="227"/>
                </a:lnTo>
                <a:lnTo>
                  <a:pt x="117" y="227"/>
                </a:lnTo>
                <a:lnTo>
                  <a:pt x="117" y="228"/>
                </a:lnTo>
                <a:lnTo>
                  <a:pt x="115" y="228"/>
                </a:lnTo>
                <a:lnTo>
                  <a:pt x="114" y="228"/>
                </a:lnTo>
                <a:lnTo>
                  <a:pt x="112" y="228"/>
                </a:lnTo>
                <a:lnTo>
                  <a:pt x="110" y="228"/>
                </a:lnTo>
                <a:lnTo>
                  <a:pt x="109" y="228"/>
                </a:lnTo>
                <a:lnTo>
                  <a:pt x="107" y="227"/>
                </a:lnTo>
                <a:lnTo>
                  <a:pt x="105" y="227"/>
                </a:lnTo>
                <a:lnTo>
                  <a:pt x="104" y="225"/>
                </a:lnTo>
                <a:lnTo>
                  <a:pt x="104" y="223"/>
                </a:lnTo>
                <a:lnTo>
                  <a:pt x="102" y="223"/>
                </a:lnTo>
                <a:lnTo>
                  <a:pt x="102" y="225"/>
                </a:lnTo>
                <a:lnTo>
                  <a:pt x="100" y="225"/>
                </a:lnTo>
                <a:lnTo>
                  <a:pt x="98" y="225"/>
                </a:lnTo>
                <a:lnTo>
                  <a:pt x="97" y="223"/>
                </a:lnTo>
                <a:lnTo>
                  <a:pt x="95" y="223"/>
                </a:lnTo>
                <a:lnTo>
                  <a:pt x="93" y="223"/>
                </a:lnTo>
                <a:lnTo>
                  <a:pt x="92" y="223"/>
                </a:lnTo>
                <a:lnTo>
                  <a:pt x="90" y="223"/>
                </a:lnTo>
                <a:lnTo>
                  <a:pt x="88" y="223"/>
                </a:lnTo>
                <a:lnTo>
                  <a:pt x="88" y="225"/>
                </a:lnTo>
                <a:lnTo>
                  <a:pt x="88" y="227"/>
                </a:lnTo>
                <a:lnTo>
                  <a:pt x="90" y="227"/>
                </a:lnTo>
                <a:lnTo>
                  <a:pt x="90" y="228"/>
                </a:lnTo>
                <a:lnTo>
                  <a:pt x="88" y="230"/>
                </a:lnTo>
                <a:lnTo>
                  <a:pt x="88" y="232"/>
                </a:lnTo>
                <a:lnTo>
                  <a:pt x="88" y="233"/>
                </a:lnTo>
                <a:lnTo>
                  <a:pt x="87" y="233"/>
                </a:lnTo>
                <a:lnTo>
                  <a:pt x="87" y="235"/>
                </a:lnTo>
                <a:lnTo>
                  <a:pt x="87" y="237"/>
                </a:lnTo>
                <a:lnTo>
                  <a:pt x="85" y="237"/>
                </a:lnTo>
                <a:lnTo>
                  <a:pt x="83" y="238"/>
                </a:lnTo>
                <a:lnTo>
                  <a:pt x="83" y="240"/>
                </a:lnTo>
                <a:lnTo>
                  <a:pt x="82" y="240"/>
                </a:lnTo>
                <a:lnTo>
                  <a:pt x="83" y="242"/>
                </a:lnTo>
                <a:lnTo>
                  <a:pt x="85" y="242"/>
                </a:lnTo>
                <a:lnTo>
                  <a:pt x="85" y="243"/>
                </a:lnTo>
                <a:lnTo>
                  <a:pt x="85" y="245"/>
                </a:lnTo>
                <a:lnTo>
                  <a:pt x="83" y="245"/>
                </a:lnTo>
                <a:lnTo>
                  <a:pt x="83" y="247"/>
                </a:lnTo>
                <a:lnTo>
                  <a:pt x="82" y="247"/>
                </a:lnTo>
                <a:lnTo>
                  <a:pt x="82" y="248"/>
                </a:lnTo>
                <a:lnTo>
                  <a:pt x="82" y="250"/>
                </a:lnTo>
                <a:lnTo>
                  <a:pt x="80" y="250"/>
                </a:lnTo>
                <a:lnTo>
                  <a:pt x="80" y="252"/>
                </a:lnTo>
                <a:lnTo>
                  <a:pt x="78" y="252"/>
                </a:lnTo>
                <a:lnTo>
                  <a:pt x="78" y="250"/>
                </a:lnTo>
                <a:lnTo>
                  <a:pt x="77" y="250"/>
                </a:lnTo>
                <a:lnTo>
                  <a:pt x="75" y="250"/>
                </a:lnTo>
                <a:lnTo>
                  <a:pt x="75" y="252"/>
                </a:lnTo>
                <a:lnTo>
                  <a:pt x="73" y="252"/>
                </a:lnTo>
                <a:lnTo>
                  <a:pt x="73" y="253"/>
                </a:lnTo>
                <a:lnTo>
                  <a:pt x="72" y="253"/>
                </a:lnTo>
                <a:lnTo>
                  <a:pt x="70" y="253"/>
                </a:lnTo>
                <a:lnTo>
                  <a:pt x="68" y="253"/>
                </a:lnTo>
                <a:lnTo>
                  <a:pt x="68" y="255"/>
                </a:lnTo>
                <a:lnTo>
                  <a:pt x="68" y="257"/>
                </a:lnTo>
                <a:lnTo>
                  <a:pt x="68" y="259"/>
                </a:lnTo>
                <a:lnTo>
                  <a:pt x="67" y="259"/>
                </a:lnTo>
                <a:lnTo>
                  <a:pt x="67" y="260"/>
                </a:lnTo>
                <a:lnTo>
                  <a:pt x="67" y="262"/>
                </a:lnTo>
                <a:lnTo>
                  <a:pt x="67" y="264"/>
                </a:lnTo>
                <a:lnTo>
                  <a:pt x="68" y="264"/>
                </a:lnTo>
                <a:lnTo>
                  <a:pt x="68" y="265"/>
                </a:lnTo>
                <a:lnTo>
                  <a:pt x="68" y="267"/>
                </a:lnTo>
                <a:lnTo>
                  <a:pt x="70" y="267"/>
                </a:lnTo>
                <a:lnTo>
                  <a:pt x="70" y="269"/>
                </a:lnTo>
                <a:lnTo>
                  <a:pt x="68" y="269"/>
                </a:lnTo>
                <a:lnTo>
                  <a:pt x="67" y="269"/>
                </a:lnTo>
                <a:lnTo>
                  <a:pt x="67" y="270"/>
                </a:lnTo>
                <a:lnTo>
                  <a:pt x="65" y="270"/>
                </a:lnTo>
                <a:lnTo>
                  <a:pt x="65" y="272"/>
                </a:lnTo>
                <a:lnTo>
                  <a:pt x="63" y="272"/>
                </a:lnTo>
                <a:lnTo>
                  <a:pt x="62" y="272"/>
                </a:lnTo>
                <a:lnTo>
                  <a:pt x="62" y="274"/>
                </a:lnTo>
                <a:lnTo>
                  <a:pt x="60" y="274"/>
                </a:lnTo>
                <a:lnTo>
                  <a:pt x="58" y="274"/>
                </a:lnTo>
                <a:lnTo>
                  <a:pt x="58" y="275"/>
                </a:lnTo>
                <a:lnTo>
                  <a:pt x="57" y="275"/>
                </a:lnTo>
                <a:lnTo>
                  <a:pt x="57" y="277"/>
                </a:lnTo>
                <a:lnTo>
                  <a:pt x="58" y="277"/>
                </a:lnTo>
                <a:lnTo>
                  <a:pt x="58" y="279"/>
                </a:lnTo>
                <a:lnTo>
                  <a:pt x="58" y="280"/>
                </a:lnTo>
                <a:lnTo>
                  <a:pt x="57" y="280"/>
                </a:lnTo>
                <a:lnTo>
                  <a:pt x="55" y="282"/>
                </a:lnTo>
                <a:lnTo>
                  <a:pt x="48" y="280"/>
                </a:lnTo>
                <a:lnTo>
                  <a:pt x="47" y="279"/>
                </a:lnTo>
                <a:lnTo>
                  <a:pt x="48" y="277"/>
                </a:lnTo>
                <a:lnTo>
                  <a:pt x="48" y="275"/>
                </a:lnTo>
                <a:lnTo>
                  <a:pt x="47" y="274"/>
                </a:lnTo>
                <a:lnTo>
                  <a:pt x="43" y="272"/>
                </a:lnTo>
                <a:lnTo>
                  <a:pt x="45" y="269"/>
                </a:lnTo>
                <a:lnTo>
                  <a:pt x="47" y="265"/>
                </a:lnTo>
                <a:lnTo>
                  <a:pt x="47" y="264"/>
                </a:lnTo>
                <a:lnTo>
                  <a:pt x="47" y="260"/>
                </a:lnTo>
                <a:lnTo>
                  <a:pt x="45" y="260"/>
                </a:lnTo>
                <a:lnTo>
                  <a:pt x="45" y="257"/>
                </a:lnTo>
                <a:lnTo>
                  <a:pt x="42" y="255"/>
                </a:lnTo>
                <a:lnTo>
                  <a:pt x="38" y="252"/>
                </a:lnTo>
                <a:lnTo>
                  <a:pt x="32" y="250"/>
                </a:lnTo>
                <a:lnTo>
                  <a:pt x="28" y="247"/>
                </a:lnTo>
                <a:lnTo>
                  <a:pt x="27" y="243"/>
                </a:lnTo>
                <a:lnTo>
                  <a:pt x="27" y="240"/>
                </a:lnTo>
                <a:lnTo>
                  <a:pt x="25" y="238"/>
                </a:lnTo>
                <a:lnTo>
                  <a:pt x="25" y="237"/>
                </a:lnTo>
                <a:lnTo>
                  <a:pt x="23" y="235"/>
                </a:lnTo>
                <a:lnTo>
                  <a:pt x="22" y="235"/>
                </a:lnTo>
                <a:lnTo>
                  <a:pt x="18" y="235"/>
                </a:lnTo>
                <a:lnTo>
                  <a:pt x="17" y="235"/>
                </a:lnTo>
                <a:lnTo>
                  <a:pt x="17" y="233"/>
                </a:lnTo>
                <a:lnTo>
                  <a:pt x="17" y="232"/>
                </a:lnTo>
                <a:lnTo>
                  <a:pt x="17" y="230"/>
                </a:lnTo>
                <a:lnTo>
                  <a:pt x="17" y="228"/>
                </a:lnTo>
                <a:lnTo>
                  <a:pt x="18" y="227"/>
                </a:lnTo>
                <a:lnTo>
                  <a:pt x="20" y="227"/>
                </a:lnTo>
                <a:lnTo>
                  <a:pt x="22" y="227"/>
                </a:lnTo>
                <a:lnTo>
                  <a:pt x="22" y="225"/>
                </a:lnTo>
                <a:lnTo>
                  <a:pt x="22" y="223"/>
                </a:lnTo>
                <a:lnTo>
                  <a:pt x="20" y="220"/>
                </a:lnTo>
                <a:lnTo>
                  <a:pt x="22" y="220"/>
                </a:lnTo>
                <a:lnTo>
                  <a:pt x="23" y="220"/>
                </a:lnTo>
                <a:lnTo>
                  <a:pt x="27" y="222"/>
                </a:lnTo>
                <a:lnTo>
                  <a:pt x="32" y="223"/>
                </a:lnTo>
                <a:lnTo>
                  <a:pt x="32" y="225"/>
                </a:lnTo>
                <a:lnTo>
                  <a:pt x="33" y="227"/>
                </a:lnTo>
                <a:lnTo>
                  <a:pt x="35" y="230"/>
                </a:lnTo>
                <a:lnTo>
                  <a:pt x="37" y="232"/>
                </a:lnTo>
                <a:lnTo>
                  <a:pt x="37" y="233"/>
                </a:lnTo>
                <a:lnTo>
                  <a:pt x="38" y="233"/>
                </a:lnTo>
                <a:lnTo>
                  <a:pt x="38" y="230"/>
                </a:lnTo>
                <a:lnTo>
                  <a:pt x="40" y="230"/>
                </a:lnTo>
                <a:lnTo>
                  <a:pt x="40" y="228"/>
                </a:lnTo>
                <a:lnTo>
                  <a:pt x="42" y="228"/>
                </a:lnTo>
                <a:lnTo>
                  <a:pt x="43" y="230"/>
                </a:lnTo>
                <a:lnTo>
                  <a:pt x="45" y="230"/>
                </a:lnTo>
                <a:lnTo>
                  <a:pt x="47" y="228"/>
                </a:lnTo>
                <a:lnTo>
                  <a:pt x="50" y="228"/>
                </a:lnTo>
                <a:lnTo>
                  <a:pt x="52" y="228"/>
                </a:lnTo>
                <a:lnTo>
                  <a:pt x="52" y="227"/>
                </a:lnTo>
                <a:lnTo>
                  <a:pt x="55" y="225"/>
                </a:lnTo>
                <a:lnTo>
                  <a:pt x="57" y="223"/>
                </a:lnTo>
                <a:lnTo>
                  <a:pt x="57" y="220"/>
                </a:lnTo>
                <a:lnTo>
                  <a:pt x="57" y="217"/>
                </a:lnTo>
                <a:lnTo>
                  <a:pt x="57" y="215"/>
                </a:lnTo>
                <a:lnTo>
                  <a:pt x="58" y="213"/>
                </a:lnTo>
                <a:lnTo>
                  <a:pt x="58" y="212"/>
                </a:lnTo>
                <a:lnTo>
                  <a:pt x="60" y="210"/>
                </a:lnTo>
                <a:lnTo>
                  <a:pt x="60" y="208"/>
                </a:lnTo>
                <a:lnTo>
                  <a:pt x="58" y="208"/>
                </a:lnTo>
                <a:lnTo>
                  <a:pt x="58" y="207"/>
                </a:lnTo>
                <a:lnTo>
                  <a:pt x="55" y="205"/>
                </a:lnTo>
                <a:lnTo>
                  <a:pt x="55" y="203"/>
                </a:lnTo>
                <a:lnTo>
                  <a:pt x="55" y="202"/>
                </a:lnTo>
                <a:lnTo>
                  <a:pt x="53" y="202"/>
                </a:lnTo>
                <a:lnTo>
                  <a:pt x="52" y="200"/>
                </a:lnTo>
                <a:lnTo>
                  <a:pt x="50" y="198"/>
                </a:lnTo>
                <a:lnTo>
                  <a:pt x="47" y="197"/>
                </a:lnTo>
                <a:lnTo>
                  <a:pt x="43" y="195"/>
                </a:lnTo>
                <a:lnTo>
                  <a:pt x="42" y="193"/>
                </a:lnTo>
                <a:lnTo>
                  <a:pt x="40" y="192"/>
                </a:lnTo>
                <a:lnTo>
                  <a:pt x="38" y="190"/>
                </a:lnTo>
                <a:lnTo>
                  <a:pt x="35" y="188"/>
                </a:lnTo>
                <a:lnTo>
                  <a:pt x="32" y="188"/>
                </a:lnTo>
                <a:lnTo>
                  <a:pt x="30" y="187"/>
                </a:lnTo>
                <a:lnTo>
                  <a:pt x="28" y="187"/>
                </a:lnTo>
                <a:lnTo>
                  <a:pt x="30" y="185"/>
                </a:lnTo>
                <a:lnTo>
                  <a:pt x="32" y="185"/>
                </a:lnTo>
                <a:lnTo>
                  <a:pt x="33" y="183"/>
                </a:lnTo>
                <a:lnTo>
                  <a:pt x="35" y="183"/>
                </a:lnTo>
                <a:lnTo>
                  <a:pt x="35" y="182"/>
                </a:lnTo>
                <a:lnTo>
                  <a:pt x="37" y="180"/>
                </a:lnTo>
                <a:lnTo>
                  <a:pt x="37" y="178"/>
                </a:lnTo>
                <a:lnTo>
                  <a:pt x="38" y="178"/>
                </a:lnTo>
                <a:lnTo>
                  <a:pt x="37" y="178"/>
                </a:lnTo>
                <a:lnTo>
                  <a:pt x="37" y="177"/>
                </a:lnTo>
                <a:lnTo>
                  <a:pt x="35" y="177"/>
                </a:lnTo>
                <a:lnTo>
                  <a:pt x="33" y="175"/>
                </a:lnTo>
                <a:lnTo>
                  <a:pt x="33" y="173"/>
                </a:lnTo>
                <a:lnTo>
                  <a:pt x="33" y="172"/>
                </a:lnTo>
                <a:lnTo>
                  <a:pt x="33" y="170"/>
                </a:lnTo>
                <a:lnTo>
                  <a:pt x="33" y="168"/>
                </a:lnTo>
                <a:lnTo>
                  <a:pt x="33" y="167"/>
                </a:lnTo>
                <a:lnTo>
                  <a:pt x="35" y="167"/>
                </a:lnTo>
                <a:lnTo>
                  <a:pt x="32" y="167"/>
                </a:lnTo>
                <a:lnTo>
                  <a:pt x="32" y="168"/>
                </a:lnTo>
                <a:lnTo>
                  <a:pt x="33" y="170"/>
                </a:lnTo>
                <a:lnTo>
                  <a:pt x="30" y="170"/>
                </a:lnTo>
                <a:lnTo>
                  <a:pt x="30" y="172"/>
                </a:lnTo>
                <a:lnTo>
                  <a:pt x="30" y="173"/>
                </a:lnTo>
                <a:lnTo>
                  <a:pt x="30" y="175"/>
                </a:lnTo>
                <a:lnTo>
                  <a:pt x="28" y="175"/>
                </a:lnTo>
                <a:lnTo>
                  <a:pt x="28" y="177"/>
                </a:lnTo>
                <a:lnTo>
                  <a:pt x="28" y="178"/>
                </a:lnTo>
                <a:lnTo>
                  <a:pt x="27" y="178"/>
                </a:lnTo>
                <a:lnTo>
                  <a:pt x="27" y="180"/>
                </a:lnTo>
                <a:lnTo>
                  <a:pt x="27" y="182"/>
                </a:lnTo>
                <a:lnTo>
                  <a:pt x="25" y="182"/>
                </a:lnTo>
                <a:lnTo>
                  <a:pt x="25" y="185"/>
                </a:lnTo>
                <a:lnTo>
                  <a:pt x="23" y="185"/>
                </a:lnTo>
                <a:lnTo>
                  <a:pt x="22" y="185"/>
                </a:lnTo>
                <a:lnTo>
                  <a:pt x="20" y="185"/>
                </a:lnTo>
                <a:lnTo>
                  <a:pt x="18" y="183"/>
                </a:lnTo>
                <a:lnTo>
                  <a:pt x="15" y="182"/>
                </a:lnTo>
                <a:lnTo>
                  <a:pt x="12" y="182"/>
                </a:lnTo>
                <a:lnTo>
                  <a:pt x="5" y="177"/>
                </a:lnTo>
                <a:lnTo>
                  <a:pt x="2" y="175"/>
                </a:lnTo>
                <a:lnTo>
                  <a:pt x="2" y="173"/>
                </a:lnTo>
                <a:lnTo>
                  <a:pt x="0" y="170"/>
                </a:lnTo>
                <a:lnTo>
                  <a:pt x="2" y="167"/>
                </a:lnTo>
                <a:lnTo>
                  <a:pt x="2" y="165"/>
                </a:lnTo>
                <a:lnTo>
                  <a:pt x="0" y="165"/>
                </a:lnTo>
                <a:lnTo>
                  <a:pt x="2" y="163"/>
                </a:lnTo>
                <a:lnTo>
                  <a:pt x="5" y="163"/>
                </a:lnTo>
                <a:lnTo>
                  <a:pt x="5" y="160"/>
                </a:lnTo>
                <a:lnTo>
                  <a:pt x="7" y="158"/>
                </a:lnTo>
                <a:lnTo>
                  <a:pt x="5" y="157"/>
                </a:lnTo>
                <a:lnTo>
                  <a:pt x="5" y="155"/>
                </a:lnTo>
                <a:lnTo>
                  <a:pt x="5" y="153"/>
                </a:lnTo>
                <a:lnTo>
                  <a:pt x="5" y="152"/>
                </a:lnTo>
                <a:lnTo>
                  <a:pt x="5" y="147"/>
                </a:lnTo>
                <a:lnTo>
                  <a:pt x="18" y="138"/>
                </a:lnTo>
                <a:lnTo>
                  <a:pt x="23" y="135"/>
                </a:lnTo>
                <a:lnTo>
                  <a:pt x="30" y="133"/>
                </a:lnTo>
                <a:lnTo>
                  <a:pt x="37" y="132"/>
                </a:lnTo>
                <a:lnTo>
                  <a:pt x="40" y="132"/>
                </a:lnTo>
                <a:lnTo>
                  <a:pt x="47" y="132"/>
                </a:lnTo>
                <a:lnTo>
                  <a:pt x="50" y="133"/>
                </a:lnTo>
                <a:lnTo>
                  <a:pt x="55" y="133"/>
                </a:lnTo>
                <a:lnTo>
                  <a:pt x="57" y="135"/>
                </a:lnTo>
                <a:lnTo>
                  <a:pt x="60" y="135"/>
                </a:lnTo>
                <a:lnTo>
                  <a:pt x="65" y="135"/>
                </a:lnTo>
                <a:lnTo>
                  <a:pt x="67" y="133"/>
                </a:lnTo>
                <a:lnTo>
                  <a:pt x="68" y="133"/>
                </a:lnTo>
                <a:lnTo>
                  <a:pt x="68" y="132"/>
                </a:lnTo>
                <a:lnTo>
                  <a:pt x="70" y="132"/>
                </a:lnTo>
                <a:lnTo>
                  <a:pt x="72" y="130"/>
                </a:lnTo>
                <a:lnTo>
                  <a:pt x="73" y="130"/>
                </a:lnTo>
                <a:lnTo>
                  <a:pt x="78" y="130"/>
                </a:lnTo>
                <a:lnTo>
                  <a:pt x="78" y="128"/>
                </a:lnTo>
                <a:lnTo>
                  <a:pt x="80" y="128"/>
                </a:lnTo>
                <a:lnTo>
                  <a:pt x="82" y="128"/>
                </a:lnTo>
                <a:lnTo>
                  <a:pt x="83" y="130"/>
                </a:lnTo>
                <a:lnTo>
                  <a:pt x="85" y="132"/>
                </a:lnTo>
                <a:lnTo>
                  <a:pt x="87" y="132"/>
                </a:lnTo>
                <a:lnTo>
                  <a:pt x="87" y="133"/>
                </a:lnTo>
                <a:lnTo>
                  <a:pt x="88" y="135"/>
                </a:lnTo>
                <a:lnTo>
                  <a:pt x="88" y="133"/>
                </a:lnTo>
                <a:lnTo>
                  <a:pt x="90" y="133"/>
                </a:lnTo>
                <a:lnTo>
                  <a:pt x="93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28"/>
                </a:lnTo>
                <a:lnTo>
                  <a:pt x="95" y="127"/>
                </a:lnTo>
                <a:lnTo>
                  <a:pt x="93" y="123"/>
                </a:lnTo>
                <a:lnTo>
                  <a:pt x="92" y="122"/>
                </a:lnTo>
                <a:lnTo>
                  <a:pt x="90" y="120"/>
                </a:lnTo>
                <a:lnTo>
                  <a:pt x="88" y="120"/>
                </a:lnTo>
                <a:lnTo>
                  <a:pt x="87" y="118"/>
                </a:lnTo>
                <a:lnTo>
                  <a:pt x="85" y="117"/>
                </a:lnTo>
                <a:lnTo>
                  <a:pt x="85" y="115"/>
                </a:lnTo>
                <a:lnTo>
                  <a:pt x="83" y="113"/>
                </a:lnTo>
                <a:lnTo>
                  <a:pt x="82" y="113"/>
                </a:lnTo>
                <a:lnTo>
                  <a:pt x="82" y="112"/>
                </a:lnTo>
                <a:lnTo>
                  <a:pt x="83" y="108"/>
                </a:lnTo>
                <a:lnTo>
                  <a:pt x="85" y="108"/>
                </a:lnTo>
                <a:lnTo>
                  <a:pt x="85" y="103"/>
                </a:lnTo>
                <a:lnTo>
                  <a:pt x="85" y="102"/>
                </a:lnTo>
                <a:lnTo>
                  <a:pt x="83" y="102"/>
                </a:lnTo>
                <a:lnTo>
                  <a:pt x="83" y="100"/>
                </a:lnTo>
                <a:lnTo>
                  <a:pt x="83" y="102"/>
                </a:lnTo>
                <a:lnTo>
                  <a:pt x="82" y="100"/>
                </a:lnTo>
                <a:lnTo>
                  <a:pt x="80" y="100"/>
                </a:lnTo>
                <a:lnTo>
                  <a:pt x="78" y="100"/>
                </a:lnTo>
                <a:lnTo>
                  <a:pt x="78" y="102"/>
                </a:lnTo>
                <a:lnTo>
                  <a:pt x="77" y="102"/>
                </a:lnTo>
                <a:lnTo>
                  <a:pt x="77" y="100"/>
                </a:lnTo>
                <a:lnTo>
                  <a:pt x="75" y="98"/>
                </a:lnTo>
                <a:lnTo>
                  <a:pt x="75" y="100"/>
                </a:lnTo>
                <a:lnTo>
                  <a:pt x="73" y="100"/>
                </a:lnTo>
                <a:lnTo>
                  <a:pt x="72" y="100"/>
                </a:lnTo>
                <a:lnTo>
                  <a:pt x="70" y="100"/>
                </a:lnTo>
                <a:lnTo>
                  <a:pt x="70" y="102"/>
                </a:lnTo>
                <a:lnTo>
                  <a:pt x="67" y="103"/>
                </a:lnTo>
                <a:lnTo>
                  <a:pt x="65" y="107"/>
                </a:lnTo>
                <a:lnTo>
                  <a:pt x="62" y="108"/>
                </a:lnTo>
                <a:lnTo>
                  <a:pt x="60" y="110"/>
                </a:lnTo>
                <a:lnTo>
                  <a:pt x="58" y="110"/>
                </a:lnTo>
                <a:lnTo>
                  <a:pt x="52" y="105"/>
                </a:lnTo>
                <a:lnTo>
                  <a:pt x="48" y="102"/>
                </a:lnTo>
                <a:lnTo>
                  <a:pt x="42" y="97"/>
                </a:lnTo>
                <a:lnTo>
                  <a:pt x="38" y="93"/>
                </a:lnTo>
                <a:lnTo>
                  <a:pt x="35" y="90"/>
                </a:lnTo>
                <a:lnTo>
                  <a:pt x="33" y="88"/>
                </a:lnTo>
                <a:lnTo>
                  <a:pt x="33" y="83"/>
                </a:lnTo>
                <a:lnTo>
                  <a:pt x="33" y="80"/>
                </a:lnTo>
                <a:lnTo>
                  <a:pt x="32" y="78"/>
                </a:lnTo>
                <a:lnTo>
                  <a:pt x="30" y="77"/>
                </a:lnTo>
                <a:lnTo>
                  <a:pt x="25" y="77"/>
                </a:lnTo>
                <a:lnTo>
                  <a:pt x="22" y="75"/>
                </a:lnTo>
                <a:lnTo>
                  <a:pt x="20" y="75"/>
                </a:lnTo>
                <a:lnTo>
                  <a:pt x="17" y="73"/>
                </a:lnTo>
                <a:lnTo>
                  <a:pt x="15" y="72"/>
                </a:lnTo>
                <a:lnTo>
                  <a:pt x="7" y="62"/>
                </a:lnTo>
                <a:lnTo>
                  <a:pt x="7" y="60"/>
                </a:lnTo>
                <a:lnTo>
                  <a:pt x="5" y="58"/>
                </a:lnTo>
                <a:lnTo>
                  <a:pt x="5" y="55"/>
                </a:lnTo>
                <a:lnTo>
                  <a:pt x="3" y="53"/>
                </a:lnTo>
                <a:lnTo>
                  <a:pt x="7" y="51"/>
                </a:lnTo>
                <a:lnTo>
                  <a:pt x="8" y="50"/>
                </a:lnTo>
                <a:lnTo>
                  <a:pt x="7" y="48"/>
                </a:lnTo>
                <a:lnTo>
                  <a:pt x="5" y="48"/>
                </a:lnTo>
                <a:lnTo>
                  <a:pt x="5" y="46"/>
                </a:lnTo>
                <a:lnTo>
                  <a:pt x="5" y="45"/>
                </a:lnTo>
                <a:lnTo>
                  <a:pt x="3" y="43"/>
                </a:lnTo>
                <a:lnTo>
                  <a:pt x="2" y="41"/>
                </a:lnTo>
                <a:lnTo>
                  <a:pt x="0" y="41"/>
                </a:lnTo>
                <a:lnTo>
                  <a:pt x="0" y="36"/>
                </a:lnTo>
                <a:lnTo>
                  <a:pt x="2" y="35"/>
                </a:lnTo>
                <a:lnTo>
                  <a:pt x="3" y="35"/>
                </a:lnTo>
                <a:lnTo>
                  <a:pt x="5" y="33"/>
                </a:lnTo>
                <a:lnTo>
                  <a:pt x="7" y="30"/>
                </a:lnTo>
                <a:lnTo>
                  <a:pt x="7" y="28"/>
                </a:lnTo>
                <a:lnTo>
                  <a:pt x="5" y="28"/>
                </a:lnTo>
                <a:lnTo>
                  <a:pt x="3" y="28"/>
                </a:lnTo>
                <a:lnTo>
                  <a:pt x="3" y="26"/>
                </a:lnTo>
                <a:lnTo>
                  <a:pt x="5" y="25"/>
                </a:lnTo>
                <a:lnTo>
                  <a:pt x="5" y="23"/>
                </a:lnTo>
                <a:lnTo>
                  <a:pt x="3" y="21"/>
                </a:lnTo>
                <a:lnTo>
                  <a:pt x="2" y="20"/>
                </a:lnTo>
                <a:lnTo>
                  <a:pt x="3" y="11"/>
                </a:lnTo>
                <a:lnTo>
                  <a:pt x="3" y="10"/>
                </a:lnTo>
                <a:lnTo>
                  <a:pt x="5" y="10"/>
                </a:lnTo>
                <a:lnTo>
                  <a:pt x="7" y="10"/>
                </a:lnTo>
                <a:lnTo>
                  <a:pt x="8" y="8"/>
                </a:lnTo>
                <a:lnTo>
                  <a:pt x="10" y="6"/>
                </a:lnTo>
                <a:lnTo>
                  <a:pt x="12" y="5"/>
                </a:lnTo>
                <a:lnTo>
                  <a:pt x="12" y="1"/>
                </a:lnTo>
                <a:lnTo>
                  <a:pt x="15" y="0"/>
                </a:lnTo>
                <a:lnTo>
                  <a:pt x="17" y="0"/>
                </a:lnTo>
                <a:lnTo>
                  <a:pt x="18" y="1"/>
                </a:lnTo>
                <a:lnTo>
                  <a:pt x="18" y="3"/>
                </a:lnTo>
                <a:lnTo>
                  <a:pt x="20" y="6"/>
                </a:lnTo>
                <a:lnTo>
                  <a:pt x="22" y="8"/>
                </a:lnTo>
                <a:lnTo>
                  <a:pt x="27" y="15"/>
                </a:lnTo>
                <a:lnTo>
                  <a:pt x="28" y="16"/>
                </a:lnTo>
                <a:lnTo>
                  <a:pt x="27" y="18"/>
                </a:lnTo>
                <a:lnTo>
                  <a:pt x="27" y="20"/>
                </a:lnTo>
                <a:lnTo>
                  <a:pt x="25" y="20"/>
                </a:lnTo>
                <a:lnTo>
                  <a:pt x="25" y="21"/>
                </a:lnTo>
                <a:lnTo>
                  <a:pt x="25" y="23"/>
                </a:lnTo>
                <a:lnTo>
                  <a:pt x="27" y="26"/>
                </a:lnTo>
                <a:lnTo>
                  <a:pt x="30" y="28"/>
                </a:lnTo>
                <a:lnTo>
                  <a:pt x="32" y="28"/>
                </a:lnTo>
                <a:lnTo>
                  <a:pt x="33" y="28"/>
                </a:lnTo>
                <a:lnTo>
                  <a:pt x="42" y="28"/>
                </a:lnTo>
                <a:lnTo>
                  <a:pt x="43" y="30"/>
                </a:lnTo>
                <a:lnTo>
                  <a:pt x="45" y="31"/>
                </a:lnTo>
                <a:lnTo>
                  <a:pt x="45" y="35"/>
                </a:lnTo>
                <a:lnTo>
                  <a:pt x="47" y="36"/>
                </a:lnTo>
                <a:lnTo>
                  <a:pt x="47" y="38"/>
                </a:lnTo>
                <a:lnTo>
                  <a:pt x="50" y="41"/>
                </a:lnTo>
                <a:lnTo>
                  <a:pt x="52" y="43"/>
                </a:lnTo>
                <a:lnTo>
                  <a:pt x="57" y="43"/>
                </a:lnTo>
                <a:lnTo>
                  <a:pt x="57" y="48"/>
                </a:lnTo>
                <a:lnTo>
                  <a:pt x="63" y="50"/>
                </a:lnTo>
                <a:lnTo>
                  <a:pt x="67" y="51"/>
                </a:lnTo>
                <a:lnTo>
                  <a:pt x="70" y="53"/>
                </a:lnTo>
                <a:lnTo>
                  <a:pt x="77" y="55"/>
                </a:lnTo>
                <a:lnTo>
                  <a:pt x="80" y="55"/>
                </a:lnTo>
                <a:lnTo>
                  <a:pt x="82" y="55"/>
                </a:lnTo>
                <a:lnTo>
                  <a:pt x="83" y="55"/>
                </a:lnTo>
                <a:lnTo>
                  <a:pt x="85" y="57"/>
                </a:lnTo>
                <a:lnTo>
                  <a:pt x="87" y="58"/>
                </a:lnTo>
                <a:lnTo>
                  <a:pt x="85" y="60"/>
                </a:lnTo>
                <a:lnTo>
                  <a:pt x="82" y="63"/>
                </a:lnTo>
                <a:lnTo>
                  <a:pt x="83" y="63"/>
                </a:lnTo>
                <a:lnTo>
                  <a:pt x="87" y="63"/>
                </a:lnTo>
                <a:lnTo>
                  <a:pt x="90" y="63"/>
                </a:lnTo>
                <a:lnTo>
                  <a:pt x="98" y="63"/>
                </a:lnTo>
                <a:lnTo>
                  <a:pt x="110" y="63"/>
                </a:lnTo>
                <a:lnTo>
                  <a:pt x="112" y="63"/>
                </a:lnTo>
                <a:lnTo>
                  <a:pt x="114" y="63"/>
                </a:lnTo>
                <a:lnTo>
                  <a:pt x="119" y="65"/>
                </a:lnTo>
                <a:lnTo>
                  <a:pt x="120" y="65"/>
                </a:lnTo>
                <a:lnTo>
                  <a:pt x="125" y="65"/>
                </a:lnTo>
                <a:lnTo>
                  <a:pt x="129" y="65"/>
                </a:lnTo>
                <a:lnTo>
                  <a:pt x="129" y="63"/>
                </a:lnTo>
                <a:lnTo>
                  <a:pt x="127" y="62"/>
                </a:lnTo>
                <a:lnTo>
                  <a:pt x="140" y="60"/>
                </a:lnTo>
                <a:lnTo>
                  <a:pt x="152" y="60"/>
                </a:lnTo>
                <a:lnTo>
                  <a:pt x="154" y="60"/>
                </a:lnTo>
                <a:lnTo>
                  <a:pt x="157" y="62"/>
                </a:lnTo>
                <a:lnTo>
                  <a:pt x="159" y="62"/>
                </a:lnTo>
                <a:lnTo>
                  <a:pt x="165" y="62"/>
                </a:lnTo>
                <a:lnTo>
                  <a:pt x="167" y="62"/>
                </a:lnTo>
                <a:lnTo>
                  <a:pt x="175" y="62"/>
                </a:lnTo>
                <a:lnTo>
                  <a:pt x="180" y="62"/>
                </a:lnTo>
                <a:lnTo>
                  <a:pt x="180" y="68"/>
                </a:lnTo>
                <a:lnTo>
                  <a:pt x="180" y="72"/>
                </a:lnTo>
                <a:lnTo>
                  <a:pt x="180" y="75"/>
                </a:lnTo>
                <a:lnTo>
                  <a:pt x="180" y="77"/>
                </a:lnTo>
                <a:lnTo>
                  <a:pt x="180" y="82"/>
                </a:lnTo>
                <a:close/>
              </a:path>
            </a:pathLst>
          </a:custGeom>
          <a:solidFill>
            <a:srgbClr val="835BD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2"/>
          <p:cNvSpPr>
            <a:spLocks/>
          </p:cNvSpPr>
          <p:nvPr/>
        </p:nvSpPr>
        <p:spPr bwMode="auto">
          <a:xfrm>
            <a:off x="4754563" y="5565776"/>
            <a:ext cx="233363" cy="282575"/>
          </a:xfrm>
          <a:custGeom>
            <a:avLst/>
            <a:gdLst/>
            <a:ahLst/>
            <a:cxnLst>
              <a:cxn ang="0">
                <a:pos x="110" y="5"/>
              </a:cxn>
              <a:cxn ang="0">
                <a:pos x="115" y="11"/>
              </a:cxn>
              <a:cxn ang="0">
                <a:pos x="119" y="13"/>
              </a:cxn>
              <a:cxn ang="0">
                <a:pos x="120" y="18"/>
              </a:cxn>
              <a:cxn ang="0">
                <a:pos x="124" y="20"/>
              </a:cxn>
              <a:cxn ang="0">
                <a:pos x="125" y="26"/>
              </a:cxn>
              <a:cxn ang="0">
                <a:pos x="127" y="36"/>
              </a:cxn>
              <a:cxn ang="0">
                <a:pos x="130" y="45"/>
              </a:cxn>
              <a:cxn ang="0">
                <a:pos x="134" y="50"/>
              </a:cxn>
              <a:cxn ang="0">
                <a:pos x="137" y="60"/>
              </a:cxn>
              <a:cxn ang="0">
                <a:pos x="146" y="63"/>
              </a:cxn>
              <a:cxn ang="0">
                <a:pos x="144" y="68"/>
              </a:cxn>
              <a:cxn ang="0">
                <a:pos x="139" y="68"/>
              </a:cxn>
              <a:cxn ang="0">
                <a:pos x="130" y="63"/>
              </a:cxn>
              <a:cxn ang="0">
                <a:pos x="127" y="61"/>
              </a:cxn>
              <a:cxn ang="0">
                <a:pos x="120" y="63"/>
              </a:cxn>
              <a:cxn ang="0">
                <a:pos x="114" y="60"/>
              </a:cxn>
              <a:cxn ang="0">
                <a:pos x="107" y="55"/>
              </a:cxn>
              <a:cxn ang="0">
                <a:pos x="104" y="65"/>
              </a:cxn>
              <a:cxn ang="0">
                <a:pos x="95" y="71"/>
              </a:cxn>
              <a:cxn ang="0">
                <a:pos x="97" y="78"/>
              </a:cxn>
              <a:cxn ang="0">
                <a:pos x="80" y="81"/>
              </a:cxn>
              <a:cxn ang="0">
                <a:pos x="75" y="88"/>
              </a:cxn>
              <a:cxn ang="0">
                <a:pos x="69" y="101"/>
              </a:cxn>
              <a:cxn ang="0">
                <a:pos x="79" y="108"/>
              </a:cxn>
              <a:cxn ang="0">
                <a:pos x="85" y="126"/>
              </a:cxn>
              <a:cxn ang="0">
                <a:pos x="94" y="140"/>
              </a:cxn>
              <a:cxn ang="0">
                <a:pos x="99" y="155"/>
              </a:cxn>
              <a:cxn ang="0">
                <a:pos x="95" y="160"/>
              </a:cxn>
              <a:cxn ang="0">
                <a:pos x="85" y="163"/>
              </a:cxn>
              <a:cxn ang="0">
                <a:pos x="79" y="173"/>
              </a:cxn>
              <a:cxn ang="0">
                <a:pos x="69" y="175"/>
              </a:cxn>
              <a:cxn ang="0">
                <a:pos x="59" y="173"/>
              </a:cxn>
              <a:cxn ang="0">
                <a:pos x="49" y="170"/>
              </a:cxn>
              <a:cxn ang="0">
                <a:pos x="39" y="167"/>
              </a:cxn>
              <a:cxn ang="0">
                <a:pos x="35" y="158"/>
              </a:cxn>
              <a:cxn ang="0">
                <a:pos x="37" y="148"/>
              </a:cxn>
              <a:cxn ang="0">
                <a:pos x="44" y="143"/>
              </a:cxn>
              <a:cxn ang="0">
                <a:pos x="35" y="131"/>
              </a:cxn>
              <a:cxn ang="0">
                <a:pos x="22" y="125"/>
              </a:cxn>
              <a:cxn ang="0">
                <a:pos x="17" y="115"/>
              </a:cxn>
              <a:cxn ang="0">
                <a:pos x="12" y="103"/>
              </a:cxn>
              <a:cxn ang="0">
                <a:pos x="4" y="98"/>
              </a:cxn>
              <a:cxn ang="0">
                <a:pos x="0" y="88"/>
              </a:cxn>
              <a:cxn ang="0">
                <a:pos x="4" y="76"/>
              </a:cxn>
              <a:cxn ang="0">
                <a:pos x="7" y="65"/>
              </a:cxn>
              <a:cxn ang="0">
                <a:pos x="2" y="55"/>
              </a:cxn>
              <a:cxn ang="0">
                <a:pos x="2" y="45"/>
              </a:cxn>
              <a:cxn ang="0">
                <a:pos x="5" y="35"/>
              </a:cxn>
              <a:cxn ang="0">
                <a:pos x="32" y="33"/>
              </a:cxn>
              <a:cxn ang="0">
                <a:pos x="52" y="35"/>
              </a:cxn>
              <a:cxn ang="0">
                <a:pos x="60" y="35"/>
              </a:cxn>
              <a:cxn ang="0">
                <a:pos x="65" y="28"/>
              </a:cxn>
              <a:cxn ang="0">
                <a:pos x="74" y="26"/>
              </a:cxn>
              <a:cxn ang="0">
                <a:pos x="84" y="25"/>
              </a:cxn>
              <a:cxn ang="0">
                <a:pos x="95" y="25"/>
              </a:cxn>
              <a:cxn ang="0">
                <a:pos x="97" y="20"/>
              </a:cxn>
              <a:cxn ang="0">
                <a:pos x="109" y="18"/>
              </a:cxn>
              <a:cxn ang="0">
                <a:pos x="112" y="11"/>
              </a:cxn>
              <a:cxn ang="0">
                <a:pos x="102" y="6"/>
              </a:cxn>
              <a:cxn ang="0">
                <a:pos x="102" y="0"/>
              </a:cxn>
            </a:cxnLst>
            <a:rect l="0" t="0" r="r" b="b"/>
            <a:pathLst>
              <a:path w="147" h="178">
                <a:moveTo>
                  <a:pt x="105" y="0"/>
                </a:moveTo>
                <a:lnTo>
                  <a:pt x="105" y="1"/>
                </a:lnTo>
                <a:lnTo>
                  <a:pt x="105" y="0"/>
                </a:lnTo>
                <a:lnTo>
                  <a:pt x="107" y="0"/>
                </a:lnTo>
                <a:lnTo>
                  <a:pt x="109" y="1"/>
                </a:lnTo>
                <a:lnTo>
                  <a:pt x="109" y="3"/>
                </a:lnTo>
                <a:lnTo>
                  <a:pt x="110" y="5"/>
                </a:lnTo>
                <a:lnTo>
                  <a:pt x="110" y="6"/>
                </a:lnTo>
                <a:lnTo>
                  <a:pt x="112" y="6"/>
                </a:lnTo>
                <a:lnTo>
                  <a:pt x="112" y="8"/>
                </a:lnTo>
                <a:lnTo>
                  <a:pt x="114" y="8"/>
                </a:lnTo>
                <a:lnTo>
                  <a:pt x="114" y="10"/>
                </a:lnTo>
                <a:lnTo>
                  <a:pt x="114" y="11"/>
                </a:lnTo>
                <a:lnTo>
                  <a:pt x="115" y="11"/>
                </a:lnTo>
                <a:lnTo>
                  <a:pt x="115" y="13"/>
                </a:lnTo>
                <a:lnTo>
                  <a:pt x="115" y="11"/>
                </a:lnTo>
                <a:lnTo>
                  <a:pt x="117" y="11"/>
                </a:lnTo>
                <a:lnTo>
                  <a:pt x="117" y="10"/>
                </a:lnTo>
                <a:lnTo>
                  <a:pt x="117" y="11"/>
                </a:lnTo>
                <a:lnTo>
                  <a:pt x="119" y="11"/>
                </a:lnTo>
                <a:lnTo>
                  <a:pt x="119" y="13"/>
                </a:lnTo>
                <a:lnTo>
                  <a:pt x="120" y="15"/>
                </a:lnTo>
                <a:lnTo>
                  <a:pt x="120" y="16"/>
                </a:lnTo>
                <a:lnTo>
                  <a:pt x="120" y="18"/>
                </a:lnTo>
                <a:lnTo>
                  <a:pt x="120" y="20"/>
                </a:lnTo>
                <a:lnTo>
                  <a:pt x="120" y="18"/>
                </a:lnTo>
                <a:lnTo>
                  <a:pt x="120" y="20"/>
                </a:lnTo>
                <a:lnTo>
                  <a:pt x="120" y="18"/>
                </a:lnTo>
                <a:lnTo>
                  <a:pt x="120" y="20"/>
                </a:lnTo>
                <a:lnTo>
                  <a:pt x="122" y="20"/>
                </a:lnTo>
                <a:lnTo>
                  <a:pt x="122" y="18"/>
                </a:lnTo>
                <a:lnTo>
                  <a:pt x="120" y="18"/>
                </a:lnTo>
                <a:lnTo>
                  <a:pt x="122" y="18"/>
                </a:lnTo>
                <a:lnTo>
                  <a:pt x="122" y="20"/>
                </a:lnTo>
                <a:lnTo>
                  <a:pt x="124" y="20"/>
                </a:lnTo>
                <a:lnTo>
                  <a:pt x="124" y="21"/>
                </a:lnTo>
                <a:lnTo>
                  <a:pt x="124" y="23"/>
                </a:lnTo>
                <a:lnTo>
                  <a:pt x="124" y="25"/>
                </a:lnTo>
                <a:lnTo>
                  <a:pt x="125" y="25"/>
                </a:lnTo>
                <a:lnTo>
                  <a:pt x="125" y="26"/>
                </a:lnTo>
                <a:lnTo>
                  <a:pt x="125" y="25"/>
                </a:lnTo>
                <a:lnTo>
                  <a:pt x="125" y="26"/>
                </a:lnTo>
                <a:lnTo>
                  <a:pt x="125" y="28"/>
                </a:lnTo>
                <a:lnTo>
                  <a:pt x="125" y="30"/>
                </a:lnTo>
                <a:lnTo>
                  <a:pt x="125" y="31"/>
                </a:lnTo>
                <a:lnTo>
                  <a:pt x="127" y="31"/>
                </a:lnTo>
                <a:lnTo>
                  <a:pt x="127" y="33"/>
                </a:lnTo>
                <a:lnTo>
                  <a:pt x="127" y="35"/>
                </a:lnTo>
                <a:lnTo>
                  <a:pt x="127" y="36"/>
                </a:lnTo>
                <a:lnTo>
                  <a:pt x="127" y="38"/>
                </a:lnTo>
                <a:lnTo>
                  <a:pt x="129" y="38"/>
                </a:lnTo>
                <a:lnTo>
                  <a:pt x="129" y="40"/>
                </a:lnTo>
                <a:lnTo>
                  <a:pt x="130" y="40"/>
                </a:lnTo>
                <a:lnTo>
                  <a:pt x="130" y="41"/>
                </a:lnTo>
                <a:lnTo>
                  <a:pt x="130" y="43"/>
                </a:lnTo>
                <a:lnTo>
                  <a:pt x="130" y="45"/>
                </a:lnTo>
                <a:lnTo>
                  <a:pt x="132" y="45"/>
                </a:lnTo>
                <a:lnTo>
                  <a:pt x="132" y="46"/>
                </a:lnTo>
                <a:lnTo>
                  <a:pt x="134" y="46"/>
                </a:lnTo>
                <a:lnTo>
                  <a:pt x="134" y="48"/>
                </a:lnTo>
                <a:lnTo>
                  <a:pt x="135" y="48"/>
                </a:lnTo>
                <a:lnTo>
                  <a:pt x="135" y="50"/>
                </a:lnTo>
                <a:lnTo>
                  <a:pt x="134" y="50"/>
                </a:lnTo>
                <a:lnTo>
                  <a:pt x="135" y="51"/>
                </a:lnTo>
                <a:lnTo>
                  <a:pt x="135" y="53"/>
                </a:lnTo>
                <a:lnTo>
                  <a:pt x="135" y="55"/>
                </a:lnTo>
                <a:lnTo>
                  <a:pt x="135" y="56"/>
                </a:lnTo>
                <a:lnTo>
                  <a:pt x="135" y="58"/>
                </a:lnTo>
                <a:lnTo>
                  <a:pt x="137" y="58"/>
                </a:lnTo>
                <a:lnTo>
                  <a:pt x="137" y="60"/>
                </a:lnTo>
                <a:lnTo>
                  <a:pt x="139" y="60"/>
                </a:lnTo>
                <a:lnTo>
                  <a:pt x="139" y="61"/>
                </a:lnTo>
                <a:lnTo>
                  <a:pt x="141" y="61"/>
                </a:lnTo>
                <a:lnTo>
                  <a:pt x="142" y="61"/>
                </a:lnTo>
                <a:lnTo>
                  <a:pt x="144" y="61"/>
                </a:lnTo>
                <a:lnTo>
                  <a:pt x="144" y="63"/>
                </a:lnTo>
                <a:lnTo>
                  <a:pt x="146" y="63"/>
                </a:lnTo>
                <a:lnTo>
                  <a:pt x="147" y="65"/>
                </a:lnTo>
                <a:lnTo>
                  <a:pt x="147" y="66"/>
                </a:lnTo>
                <a:lnTo>
                  <a:pt x="147" y="68"/>
                </a:lnTo>
                <a:lnTo>
                  <a:pt x="146" y="68"/>
                </a:lnTo>
                <a:lnTo>
                  <a:pt x="146" y="70"/>
                </a:lnTo>
                <a:lnTo>
                  <a:pt x="144" y="70"/>
                </a:lnTo>
                <a:lnTo>
                  <a:pt x="144" y="68"/>
                </a:lnTo>
                <a:lnTo>
                  <a:pt x="142" y="68"/>
                </a:lnTo>
                <a:lnTo>
                  <a:pt x="142" y="70"/>
                </a:lnTo>
                <a:lnTo>
                  <a:pt x="142" y="68"/>
                </a:lnTo>
                <a:lnTo>
                  <a:pt x="142" y="70"/>
                </a:lnTo>
                <a:lnTo>
                  <a:pt x="141" y="70"/>
                </a:lnTo>
                <a:lnTo>
                  <a:pt x="139" y="70"/>
                </a:lnTo>
                <a:lnTo>
                  <a:pt x="139" y="68"/>
                </a:lnTo>
                <a:lnTo>
                  <a:pt x="137" y="68"/>
                </a:lnTo>
                <a:lnTo>
                  <a:pt x="135" y="66"/>
                </a:lnTo>
                <a:lnTo>
                  <a:pt x="134" y="66"/>
                </a:lnTo>
                <a:lnTo>
                  <a:pt x="134" y="65"/>
                </a:lnTo>
                <a:lnTo>
                  <a:pt x="132" y="65"/>
                </a:lnTo>
                <a:lnTo>
                  <a:pt x="132" y="63"/>
                </a:lnTo>
                <a:lnTo>
                  <a:pt x="130" y="63"/>
                </a:lnTo>
                <a:lnTo>
                  <a:pt x="130" y="65"/>
                </a:lnTo>
                <a:lnTo>
                  <a:pt x="130" y="63"/>
                </a:lnTo>
                <a:lnTo>
                  <a:pt x="130" y="65"/>
                </a:lnTo>
                <a:lnTo>
                  <a:pt x="129" y="65"/>
                </a:lnTo>
                <a:lnTo>
                  <a:pt x="129" y="63"/>
                </a:lnTo>
                <a:lnTo>
                  <a:pt x="127" y="63"/>
                </a:lnTo>
                <a:lnTo>
                  <a:pt x="127" y="61"/>
                </a:lnTo>
                <a:lnTo>
                  <a:pt x="125" y="61"/>
                </a:lnTo>
                <a:lnTo>
                  <a:pt x="125" y="63"/>
                </a:lnTo>
                <a:lnTo>
                  <a:pt x="125" y="61"/>
                </a:lnTo>
                <a:lnTo>
                  <a:pt x="124" y="61"/>
                </a:lnTo>
                <a:lnTo>
                  <a:pt x="122" y="61"/>
                </a:lnTo>
                <a:lnTo>
                  <a:pt x="120" y="61"/>
                </a:lnTo>
                <a:lnTo>
                  <a:pt x="120" y="63"/>
                </a:lnTo>
                <a:lnTo>
                  <a:pt x="120" y="65"/>
                </a:lnTo>
                <a:lnTo>
                  <a:pt x="119" y="65"/>
                </a:lnTo>
                <a:lnTo>
                  <a:pt x="117" y="65"/>
                </a:lnTo>
                <a:lnTo>
                  <a:pt x="117" y="63"/>
                </a:lnTo>
                <a:lnTo>
                  <a:pt x="115" y="61"/>
                </a:lnTo>
                <a:lnTo>
                  <a:pt x="114" y="61"/>
                </a:lnTo>
                <a:lnTo>
                  <a:pt x="114" y="60"/>
                </a:lnTo>
                <a:lnTo>
                  <a:pt x="112" y="60"/>
                </a:lnTo>
                <a:lnTo>
                  <a:pt x="112" y="58"/>
                </a:lnTo>
                <a:lnTo>
                  <a:pt x="112" y="56"/>
                </a:lnTo>
                <a:lnTo>
                  <a:pt x="110" y="56"/>
                </a:lnTo>
                <a:lnTo>
                  <a:pt x="110" y="55"/>
                </a:lnTo>
                <a:lnTo>
                  <a:pt x="109" y="55"/>
                </a:lnTo>
                <a:lnTo>
                  <a:pt x="107" y="55"/>
                </a:lnTo>
                <a:lnTo>
                  <a:pt x="107" y="56"/>
                </a:lnTo>
                <a:lnTo>
                  <a:pt x="105" y="56"/>
                </a:lnTo>
                <a:lnTo>
                  <a:pt x="104" y="58"/>
                </a:lnTo>
                <a:lnTo>
                  <a:pt x="104" y="60"/>
                </a:lnTo>
                <a:lnTo>
                  <a:pt x="104" y="61"/>
                </a:lnTo>
                <a:lnTo>
                  <a:pt x="104" y="63"/>
                </a:lnTo>
                <a:lnTo>
                  <a:pt x="104" y="65"/>
                </a:lnTo>
                <a:lnTo>
                  <a:pt x="104" y="66"/>
                </a:lnTo>
                <a:lnTo>
                  <a:pt x="104" y="68"/>
                </a:lnTo>
                <a:lnTo>
                  <a:pt x="102" y="68"/>
                </a:lnTo>
                <a:lnTo>
                  <a:pt x="97" y="68"/>
                </a:lnTo>
                <a:lnTo>
                  <a:pt x="95" y="68"/>
                </a:lnTo>
                <a:lnTo>
                  <a:pt x="95" y="70"/>
                </a:lnTo>
                <a:lnTo>
                  <a:pt x="95" y="71"/>
                </a:lnTo>
                <a:lnTo>
                  <a:pt x="95" y="73"/>
                </a:lnTo>
                <a:lnTo>
                  <a:pt x="95" y="75"/>
                </a:lnTo>
                <a:lnTo>
                  <a:pt x="99" y="75"/>
                </a:lnTo>
                <a:lnTo>
                  <a:pt x="99" y="76"/>
                </a:lnTo>
                <a:lnTo>
                  <a:pt x="99" y="78"/>
                </a:lnTo>
                <a:lnTo>
                  <a:pt x="97" y="76"/>
                </a:lnTo>
                <a:lnTo>
                  <a:pt x="97" y="78"/>
                </a:lnTo>
                <a:lnTo>
                  <a:pt x="94" y="78"/>
                </a:lnTo>
                <a:lnTo>
                  <a:pt x="92" y="78"/>
                </a:lnTo>
                <a:lnTo>
                  <a:pt x="92" y="80"/>
                </a:lnTo>
                <a:lnTo>
                  <a:pt x="90" y="80"/>
                </a:lnTo>
                <a:lnTo>
                  <a:pt x="84" y="80"/>
                </a:lnTo>
                <a:lnTo>
                  <a:pt x="82" y="81"/>
                </a:lnTo>
                <a:lnTo>
                  <a:pt x="80" y="81"/>
                </a:lnTo>
                <a:lnTo>
                  <a:pt x="80" y="78"/>
                </a:lnTo>
                <a:lnTo>
                  <a:pt x="79" y="78"/>
                </a:lnTo>
                <a:lnTo>
                  <a:pt x="79" y="80"/>
                </a:lnTo>
                <a:lnTo>
                  <a:pt x="77" y="81"/>
                </a:lnTo>
                <a:lnTo>
                  <a:pt x="75" y="83"/>
                </a:lnTo>
                <a:lnTo>
                  <a:pt x="75" y="85"/>
                </a:lnTo>
                <a:lnTo>
                  <a:pt x="75" y="88"/>
                </a:lnTo>
                <a:lnTo>
                  <a:pt x="74" y="88"/>
                </a:lnTo>
                <a:lnTo>
                  <a:pt x="72" y="88"/>
                </a:lnTo>
                <a:lnTo>
                  <a:pt x="70" y="90"/>
                </a:lnTo>
                <a:lnTo>
                  <a:pt x="67" y="93"/>
                </a:lnTo>
                <a:lnTo>
                  <a:pt x="69" y="96"/>
                </a:lnTo>
                <a:lnTo>
                  <a:pt x="69" y="100"/>
                </a:lnTo>
                <a:lnTo>
                  <a:pt x="69" y="101"/>
                </a:lnTo>
                <a:lnTo>
                  <a:pt x="72" y="101"/>
                </a:lnTo>
                <a:lnTo>
                  <a:pt x="74" y="101"/>
                </a:lnTo>
                <a:lnTo>
                  <a:pt x="75" y="103"/>
                </a:lnTo>
                <a:lnTo>
                  <a:pt x="77" y="105"/>
                </a:lnTo>
                <a:lnTo>
                  <a:pt x="79" y="105"/>
                </a:lnTo>
                <a:lnTo>
                  <a:pt x="79" y="106"/>
                </a:lnTo>
                <a:lnTo>
                  <a:pt x="79" y="108"/>
                </a:lnTo>
                <a:lnTo>
                  <a:pt x="79" y="110"/>
                </a:lnTo>
                <a:lnTo>
                  <a:pt x="77" y="110"/>
                </a:lnTo>
                <a:lnTo>
                  <a:pt x="75" y="111"/>
                </a:lnTo>
                <a:lnTo>
                  <a:pt x="75" y="113"/>
                </a:lnTo>
                <a:lnTo>
                  <a:pt x="77" y="116"/>
                </a:lnTo>
                <a:lnTo>
                  <a:pt x="80" y="120"/>
                </a:lnTo>
                <a:lnTo>
                  <a:pt x="85" y="126"/>
                </a:lnTo>
                <a:lnTo>
                  <a:pt x="87" y="128"/>
                </a:lnTo>
                <a:lnTo>
                  <a:pt x="89" y="131"/>
                </a:lnTo>
                <a:lnTo>
                  <a:pt x="90" y="133"/>
                </a:lnTo>
                <a:lnTo>
                  <a:pt x="90" y="135"/>
                </a:lnTo>
                <a:lnTo>
                  <a:pt x="90" y="136"/>
                </a:lnTo>
                <a:lnTo>
                  <a:pt x="92" y="138"/>
                </a:lnTo>
                <a:lnTo>
                  <a:pt x="94" y="140"/>
                </a:lnTo>
                <a:lnTo>
                  <a:pt x="94" y="141"/>
                </a:lnTo>
                <a:lnTo>
                  <a:pt x="95" y="143"/>
                </a:lnTo>
                <a:lnTo>
                  <a:pt x="95" y="145"/>
                </a:lnTo>
                <a:lnTo>
                  <a:pt x="97" y="146"/>
                </a:lnTo>
                <a:lnTo>
                  <a:pt x="97" y="148"/>
                </a:lnTo>
                <a:lnTo>
                  <a:pt x="97" y="152"/>
                </a:lnTo>
                <a:lnTo>
                  <a:pt x="99" y="155"/>
                </a:lnTo>
                <a:lnTo>
                  <a:pt x="99" y="157"/>
                </a:lnTo>
                <a:lnTo>
                  <a:pt x="99" y="158"/>
                </a:lnTo>
                <a:lnTo>
                  <a:pt x="99" y="160"/>
                </a:lnTo>
                <a:lnTo>
                  <a:pt x="99" y="162"/>
                </a:lnTo>
                <a:lnTo>
                  <a:pt x="97" y="162"/>
                </a:lnTo>
                <a:lnTo>
                  <a:pt x="97" y="160"/>
                </a:lnTo>
                <a:lnTo>
                  <a:pt x="95" y="160"/>
                </a:lnTo>
                <a:lnTo>
                  <a:pt x="94" y="160"/>
                </a:lnTo>
                <a:lnTo>
                  <a:pt x="90" y="157"/>
                </a:lnTo>
                <a:lnTo>
                  <a:pt x="89" y="158"/>
                </a:lnTo>
                <a:lnTo>
                  <a:pt x="89" y="162"/>
                </a:lnTo>
                <a:lnTo>
                  <a:pt x="87" y="162"/>
                </a:lnTo>
                <a:lnTo>
                  <a:pt x="87" y="163"/>
                </a:lnTo>
                <a:lnTo>
                  <a:pt x="85" y="163"/>
                </a:lnTo>
                <a:lnTo>
                  <a:pt x="84" y="165"/>
                </a:lnTo>
                <a:lnTo>
                  <a:pt x="82" y="167"/>
                </a:lnTo>
                <a:lnTo>
                  <a:pt x="80" y="168"/>
                </a:lnTo>
                <a:lnTo>
                  <a:pt x="80" y="170"/>
                </a:lnTo>
                <a:lnTo>
                  <a:pt x="79" y="170"/>
                </a:lnTo>
                <a:lnTo>
                  <a:pt x="79" y="172"/>
                </a:lnTo>
                <a:lnTo>
                  <a:pt x="79" y="173"/>
                </a:lnTo>
                <a:lnTo>
                  <a:pt x="79" y="175"/>
                </a:lnTo>
                <a:lnTo>
                  <a:pt x="79" y="177"/>
                </a:lnTo>
                <a:lnTo>
                  <a:pt x="77" y="178"/>
                </a:lnTo>
                <a:lnTo>
                  <a:pt x="74" y="178"/>
                </a:lnTo>
                <a:lnTo>
                  <a:pt x="74" y="177"/>
                </a:lnTo>
                <a:lnTo>
                  <a:pt x="70" y="177"/>
                </a:lnTo>
                <a:lnTo>
                  <a:pt x="69" y="175"/>
                </a:lnTo>
                <a:lnTo>
                  <a:pt x="67" y="175"/>
                </a:lnTo>
                <a:lnTo>
                  <a:pt x="69" y="173"/>
                </a:lnTo>
                <a:lnTo>
                  <a:pt x="67" y="173"/>
                </a:lnTo>
                <a:lnTo>
                  <a:pt x="65" y="173"/>
                </a:lnTo>
                <a:lnTo>
                  <a:pt x="62" y="173"/>
                </a:lnTo>
                <a:lnTo>
                  <a:pt x="60" y="173"/>
                </a:lnTo>
                <a:lnTo>
                  <a:pt x="59" y="173"/>
                </a:lnTo>
                <a:lnTo>
                  <a:pt x="55" y="173"/>
                </a:lnTo>
                <a:lnTo>
                  <a:pt x="54" y="173"/>
                </a:lnTo>
                <a:lnTo>
                  <a:pt x="54" y="172"/>
                </a:lnTo>
                <a:lnTo>
                  <a:pt x="52" y="170"/>
                </a:lnTo>
                <a:lnTo>
                  <a:pt x="52" y="168"/>
                </a:lnTo>
                <a:lnTo>
                  <a:pt x="52" y="167"/>
                </a:lnTo>
                <a:lnTo>
                  <a:pt x="49" y="170"/>
                </a:lnTo>
                <a:lnTo>
                  <a:pt x="44" y="170"/>
                </a:lnTo>
                <a:lnTo>
                  <a:pt x="44" y="168"/>
                </a:lnTo>
                <a:lnTo>
                  <a:pt x="42" y="168"/>
                </a:lnTo>
                <a:lnTo>
                  <a:pt x="40" y="170"/>
                </a:lnTo>
                <a:lnTo>
                  <a:pt x="40" y="168"/>
                </a:lnTo>
                <a:lnTo>
                  <a:pt x="39" y="168"/>
                </a:lnTo>
                <a:lnTo>
                  <a:pt x="39" y="167"/>
                </a:lnTo>
                <a:lnTo>
                  <a:pt x="37" y="167"/>
                </a:lnTo>
                <a:lnTo>
                  <a:pt x="34" y="167"/>
                </a:lnTo>
                <a:lnTo>
                  <a:pt x="34" y="165"/>
                </a:lnTo>
                <a:lnTo>
                  <a:pt x="34" y="163"/>
                </a:lnTo>
                <a:lnTo>
                  <a:pt x="35" y="162"/>
                </a:lnTo>
                <a:lnTo>
                  <a:pt x="35" y="160"/>
                </a:lnTo>
                <a:lnTo>
                  <a:pt x="35" y="158"/>
                </a:lnTo>
                <a:lnTo>
                  <a:pt x="35" y="157"/>
                </a:lnTo>
                <a:lnTo>
                  <a:pt x="35" y="155"/>
                </a:lnTo>
                <a:lnTo>
                  <a:pt x="34" y="155"/>
                </a:lnTo>
                <a:lnTo>
                  <a:pt x="32" y="152"/>
                </a:lnTo>
                <a:lnTo>
                  <a:pt x="34" y="150"/>
                </a:lnTo>
                <a:lnTo>
                  <a:pt x="35" y="150"/>
                </a:lnTo>
                <a:lnTo>
                  <a:pt x="37" y="148"/>
                </a:lnTo>
                <a:lnTo>
                  <a:pt x="37" y="146"/>
                </a:lnTo>
                <a:lnTo>
                  <a:pt x="37" y="145"/>
                </a:lnTo>
                <a:lnTo>
                  <a:pt x="37" y="143"/>
                </a:lnTo>
                <a:lnTo>
                  <a:pt x="39" y="143"/>
                </a:lnTo>
                <a:lnTo>
                  <a:pt x="40" y="143"/>
                </a:lnTo>
                <a:lnTo>
                  <a:pt x="42" y="143"/>
                </a:lnTo>
                <a:lnTo>
                  <a:pt x="44" y="143"/>
                </a:lnTo>
                <a:lnTo>
                  <a:pt x="42" y="140"/>
                </a:lnTo>
                <a:lnTo>
                  <a:pt x="42" y="138"/>
                </a:lnTo>
                <a:lnTo>
                  <a:pt x="40" y="136"/>
                </a:lnTo>
                <a:lnTo>
                  <a:pt x="39" y="136"/>
                </a:lnTo>
                <a:lnTo>
                  <a:pt x="37" y="136"/>
                </a:lnTo>
                <a:lnTo>
                  <a:pt x="35" y="135"/>
                </a:lnTo>
                <a:lnTo>
                  <a:pt x="35" y="131"/>
                </a:lnTo>
                <a:lnTo>
                  <a:pt x="30" y="128"/>
                </a:lnTo>
                <a:lnTo>
                  <a:pt x="30" y="130"/>
                </a:lnTo>
                <a:lnTo>
                  <a:pt x="29" y="130"/>
                </a:lnTo>
                <a:lnTo>
                  <a:pt x="25" y="130"/>
                </a:lnTo>
                <a:lnTo>
                  <a:pt x="24" y="128"/>
                </a:lnTo>
                <a:lnTo>
                  <a:pt x="22" y="126"/>
                </a:lnTo>
                <a:lnTo>
                  <a:pt x="22" y="125"/>
                </a:lnTo>
                <a:lnTo>
                  <a:pt x="22" y="123"/>
                </a:lnTo>
                <a:lnTo>
                  <a:pt x="22" y="121"/>
                </a:lnTo>
                <a:lnTo>
                  <a:pt x="22" y="120"/>
                </a:lnTo>
                <a:lnTo>
                  <a:pt x="22" y="118"/>
                </a:lnTo>
                <a:lnTo>
                  <a:pt x="20" y="118"/>
                </a:lnTo>
                <a:lnTo>
                  <a:pt x="19" y="116"/>
                </a:lnTo>
                <a:lnTo>
                  <a:pt x="17" y="115"/>
                </a:lnTo>
                <a:lnTo>
                  <a:pt x="15" y="111"/>
                </a:lnTo>
                <a:lnTo>
                  <a:pt x="17" y="110"/>
                </a:lnTo>
                <a:lnTo>
                  <a:pt x="15" y="110"/>
                </a:lnTo>
                <a:lnTo>
                  <a:pt x="14" y="110"/>
                </a:lnTo>
                <a:lnTo>
                  <a:pt x="14" y="106"/>
                </a:lnTo>
                <a:lnTo>
                  <a:pt x="12" y="105"/>
                </a:lnTo>
                <a:lnTo>
                  <a:pt x="12" y="103"/>
                </a:lnTo>
                <a:lnTo>
                  <a:pt x="10" y="105"/>
                </a:lnTo>
                <a:lnTo>
                  <a:pt x="9" y="105"/>
                </a:lnTo>
                <a:lnTo>
                  <a:pt x="7" y="103"/>
                </a:lnTo>
                <a:lnTo>
                  <a:pt x="5" y="103"/>
                </a:lnTo>
                <a:lnTo>
                  <a:pt x="5" y="101"/>
                </a:lnTo>
                <a:lnTo>
                  <a:pt x="5" y="100"/>
                </a:lnTo>
                <a:lnTo>
                  <a:pt x="4" y="98"/>
                </a:lnTo>
                <a:lnTo>
                  <a:pt x="2" y="96"/>
                </a:lnTo>
                <a:lnTo>
                  <a:pt x="2" y="95"/>
                </a:lnTo>
                <a:lnTo>
                  <a:pt x="2" y="93"/>
                </a:lnTo>
                <a:lnTo>
                  <a:pt x="2" y="91"/>
                </a:lnTo>
                <a:lnTo>
                  <a:pt x="2" y="90"/>
                </a:lnTo>
                <a:lnTo>
                  <a:pt x="0" y="90"/>
                </a:lnTo>
                <a:lnTo>
                  <a:pt x="0" y="88"/>
                </a:lnTo>
                <a:lnTo>
                  <a:pt x="2" y="86"/>
                </a:lnTo>
                <a:lnTo>
                  <a:pt x="2" y="85"/>
                </a:lnTo>
                <a:lnTo>
                  <a:pt x="0" y="83"/>
                </a:lnTo>
                <a:lnTo>
                  <a:pt x="2" y="83"/>
                </a:lnTo>
                <a:lnTo>
                  <a:pt x="2" y="78"/>
                </a:lnTo>
                <a:lnTo>
                  <a:pt x="2" y="76"/>
                </a:lnTo>
                <a:lnTo>
                  <a:pt x="4" y="76"/>
                </a:lnTo>
                <a:lnTo>
                  <a:pt x="5" y="73"/>
                </a:lnTo>
                <a:lnTo>
                  <a:pt x="5" y="71"/>
                </a:lnTo>
                <a:lnTo>
                  <a:pt x="7" y="71"/>
                </a:lnTo>
                <a:lnTo>
                  <a:pt x="7" y="70"/>
                </a:lnTo>
                <a:lnTo>
                  <a:pt x="9" y="68"/>
                </a:lnTo>
                <a:lnTo>
                  <a:pt x="9" y="66"/>
                </a:lnTo>
                <a:lnTo>
                  <a:pt x="7" y="65"/>
                </a:lnTo>
                <a:lnTo>
                  <a:pt x="7" y="63"/>
                </a:lnTo>
                <a:lnTo>
                  <a:pt x="7" y="61"/>
                </a:lnTo>
                <a:lnTo>
                  <a:pt x="7" y="60"/>
                </a:lnTo>
                <a:lnTo>
                  <a:pt x="5" y="58"/>
                </a:lnTo>
                <a:lnTo>
                  <a:pt x="4" y="60"/>
                </a:lnTo>
                <a:lnTo>
                  <a:pt x="2" y="60"/>
                </a:lnTo>
                <a:lnTo>
                  <a:pt x="2" y="55"/>
                </a:lnTo>
                <a:lnTo>
                  <a:pt x="0" y="53"/>
                </a:lnTo>
                <a:lnTo>
                  <a:pt x="2" y="51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2" y="46"/>
                </a:lnTo>
                <a:lnTo>
                  <a:pt x="2" y="45"/>
                </a:lnTo>
                <a:lnTo>
                  <a:pt x="4" y="43"/>
                </a:lnTo>
                <a:lnTo>
                  <a:pt x="4" y="41"/>
                </a:lnTo>
                <a:lnTo>
                  <a:pt x="4" y="40"/>
                </a:lnTo>
                <a:lnTo>
                  <a:pt x="5" y="40"/>
                </a:lnTo>
                <a:lnTo>
                  <a:pt x="5" y="38"/>
                </a:lnTo>
                <a:lnTo>
                  <a:pt x="4" y="36"/>
                </a:lnTo>
                <a:lnTo>
                  <a:pt x="5" y="35"/>
                </a:lnTo>
                <a:lnTo>
                  <a:pt x="4" y="33"/>
                </a:lnTo>
                <a:lnTo>
                  <a:pt x="4" y="31"/>
                </a:lnTo>
                <a:lnTo>
                  <a:pt x="5" y="33"/>
                </a:lnTo>
                <a:lnTo>
                  <a:pt x="12" y="33"/>
                </a:lnTo>
                <a:lnTo>
                  <a:pt x="22" y="33"/>
                </a:lnTo>
                <a:lnTo>
                  <a:pt x="27" y="33"/>
                </a:lnTo>
                <a:lnTo>
                  <a:pt x="32" y="33"/>
                </a:lnTo>
                <a:lnTo>
                  <a:pt x="35" y="33"/>
                </a:lnTo>
                <a:lnTo>
                  <a:pt x="40" y="31"/>
                </a:lnTo>
                <a:lnTo>
                  <a:pt x="44" y="33"/>
                </a:lnTo>
                <a:lnTo>
                  <a:pt x="54" y="31"/>
                </a:lnTo>
                <a:lnTo>
                  <a:pt x="54" y="33"/>
                </a:lnTo>
                <a:lnTo>
                  <a:pt x="54" y="35"/>
                </a:lnTo>
                <a:lnTo>
                  <a:pt x="52" y="35"/>
                </a:lnTo>
                <a:lnTo>
                  <a:pt x="52" y="36"/>
                </a:lnTo>
                <a:lnTo>
                  <a:pt x="54" y="36"/>
                </a:lnTo>
                <a:lnTo>
                  <a:pt x="54" y="35"/>
                </a:lnTo>
                <a:lnTo>
                  <a:pt x="55" y="35"/>
                </a:lnTo>
                <a:lnTo>
                  <a:pt x="57" y="35"/>
                </a:lnTo>
                <a:lnTo>
                  <a:pt x="59" y="35"/>
                </a:lnTo>
                <a:lnTo>
                  <a:pt x="60" y="35"/>
                </a:lnTo>
                <a:lnTo>
                  <a:pt x="60" y="33"/>
                </a:lnTo>
                <a:lnTo>
                  <a:pt x="60" y="31"/>
                </a:lnTo>
                <a:lnTo>
                  <a:pt x="62" y="31"/>
                </a:lnTo>
                <a:lnTo>
                  <a:pt x="64" y="31"/>
                </a:lnTo>
                <a:lnTo>
                  <a:pt x="64" y="30"/>
                </a:lnTo>
                <a:lnTo>
                  <a:pt x="65" y="30"/>
                </a:lnTo>
                <a:lnTo>
                  <a:pt x="65" y="28"/>
                </a:lnTo>
                <a:lnTo>
                  <a:pt x="67" y="28"/>
                </a:lnTo>
                <a:lnTo>
                  <a:pt x="67" y="26"/>
                </a:lnTo>
                <a:lnTo>
                  <a:pt x="69" y="28"/>
                </a:lnTo>
                <a:lnTo>
                  <a:pt x="70" y="28"/>
                </a:lnTo>
                <a:lnTo>
                  <a:pt x="72" y="28"/>
                </a:lnTo>
                <a:lnTo>
                  <a:pt x="74" y="28"/>
                </a:lnTo>
                <a:lnTo>
                  <a:pt x="74" y="26"/>
                </a:lnTo>
                <a:lnTo>
                  <a:pt x="75" y="26"/>
                </a:lnTo>
                <a:lnTo>
                  <a:pt x="77" y="26"/>
                </a:lnTo>
                <a:lnTo>
                  <a:pt x="77" y="25"/>
                </a:lnTo>
                <a:lnTo>
                  <a:pt x="79" y="25"/>
                </a:lnTo>
                <a:lnTo>
                  <a:pt x="80" y="25"/>
                </a:lnTo>
                <a:lnTo>
                  <a:pt x="82" y="25"/>
                </a:lnTo>
                <a:lnTo>
                  <a:pt x="84" y="25"/>
                </a:lnTo>
                <a:lnTo>
                  <a:pt x="85" y="26"/>
                </a:lnTo>
                <a:lnTo>
                  <a:pt x="87" y="26"/>
                </a:lnTo>
                <a:lnTo>
                  <a:pt x="87" y="28"/>
                </a:lnTo>
                <a:lnTo>
                  <a:pt x="92" y="30"/>
                </a:lnTo>
                <a:lnTo>
                  <a:pt x="94" y="30"/>
                </a:lnTo>
                <a:lnTo>
                  <a:pt x="94" y="25"/>
                </a:lnTo>
                <a:lnTo>
                  <a:pt x="95" y="25"/>
                </a:lnTo>
                <a:lnTo>
                  <a:pt x="97" y="25"/>
                </a:lnTo>
                <a:lnTo>
                  <a:pt x="95" y="25"/>
                </a:lnTo>
                <a:lnTo>
                  <a:pt x="95" y="23"/>
                </a:lnTo>
                <a:lnTo>
                  <a:pt x="94" y="21"/>
                </a:lnTo>
                <a:lnTo>
                  <a:pt x="95" y="21"/>
                </a:lnTo>
                <a:lnTo>
                  <a:pt x="97" y="21"/>
                </a:lnTo>
                <a:lnTo>
                  <a:pt x="97" y="20"/>
                </a:lnTo>
                <a:lnTo>
                  <a:pt x="99" y="20"/>
                </a:lnTo>
                <a:lnTo>
                  <a:pt x="100" y="20"/>
                </a:lnTo>
                <a:lnTo>
                  <a:pt x="102" y="20"/>
                </a:lnTo>
                <a:lnTo>
                  <a:pt x="102" y="18"/>
                </a:lnTo>
                <a:lnTo>
                  <a:pt x="105" y="18"/>
                </a:lnTo>
                <a:lnTo>
                  <a:pt x="107" y="18"/>
                </a:lnTo>
                <a:lnTo>
                  <a:pt x="109" y="18"/>
                </a:lnTo>
                <a:lnTo>
                  <a:pt x="110" y="18"/>
                </a:lnTo>
                <a:lnTo>
                  <a:pt x="110" y="16"/>
                </a:lnTo>
                <a:lnTo>
                  <a:pt x="112" y="15"/>
                </a:lnTo>
                <a:lnTo>
                  <a:pt x="110" y="15"/>
                </a:lnTo>
                <a:lnTo>
                  <a:pt x="110" y="13"/>
                </a:lnTo>
                <a:lnTo>
                  <a:pt x="110" y="11"/>
                </a:lnTo>
                <a:lnTo>
                  <a:pt x="112" y="11"/>
                </a:lnTo>
                <a:lnTo>
                  <a:pt x="112" y="10"/>
                </a:lnTo>
                <a:lnTo>
                  <a:pt x="110" y="10"/>
                </a:lnTo>
                <a:lnTo>
                  <a:pt x="112" y="10"/>
                </a:lnTo>
                <a:lnTo>
                  <a:pt x="110" y="10"/>
                </a:lnTo>
                <a:lnTo>
                  <a:pt x="110" y="8"/>
                </a:lnTo>
                <a:lnTo>
                  <a:pt x="105" y="8"/>
                </a:lnTo>
                <a:lnTo>
                  <a:pt x="102" y="6"/>
                </a:lnTo>
                <a:lnTo>
                  <a:pt x="100" y="6"/>
                </a:lnTo>
                <a:lnTo>
                  <a:pt x="99" y="6"/>
                </a:lnTo>
                <a:lnTo>
                  <a:pt x="99" y="5"/>
                </a:lnTo>
                <a:lnTo>
                  <a:pt x="100" y="5"/>
                </a:lnTo>
                <a:lnTo>
                  <a:pt x="102" y="5"/>
                </a:lnTo>
                <a:lnTo>
                  <a:pt x="102" y="1"/>
                </a:lnTo>
                <a:lnTo>
                  <a:pt x="102" y="0"/>
                </a:lnTo>
                <a:lnTo>
                  <a:pt x="104" y="0"/>
                </a:lnTo>
                <a:lnTo>
                  <a:pt x="105" y="0"/>
                </a:lnTo>
                <a:close/>
              </a:path>
            </a:pathLst>
          </a:custGeom>
          <a:solidFill>
            <a:srgbClr val="34853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3"/>
          <p:cNvSpPr>
            <a:spLocks noEditPoints="1"/>
          </p:cNvSpPr>
          <p:nvPr/>
        </p:nvSpPr>
        <p:spPr bwMode="auto">
          <a:xfrm>
            <a:off x="5419726" y="6054726"/>
            <a:ext cx="168275" cy="200025"/>
          </a:xfrm>
          <a:custGeom>
            <a:avLst/>
            <a:gdLst/>
            <a:ahLst/>
            <a:cxnLst>
              <a:cxn ang="0">
                <a:pos x="50" y="111"/>
              </a:cxn>
              <a:cxn ang="0">
                <a:pos x="49" y="116"/>
              </a:cxn>
              <a:cxn ang="0">
                <a:pos x="62" y="104"/>
              </a:cxn>
              <a:cxn ang="0">
                <a:pos x="65" y="117"/>
              </a:cxn>
              <a:cxn ang="0">
                <a:pos x="55" y="107"/>
              </a:cxn>
              <a:cxn ang="0">
                <a:pos x="54" y="102"/>
              </a:cxn>
              <a:cxn ang="0">
                <a:pos x="62" y="97"/>
              </a:cxn>
              <a:cxn ang="0">
                <a:pos x="52" y="96"/>
              </a:cxn>
              <a:cxn ang="0">
                <a:pos x="55" y="94"/>
              </a:cxn>
              <a:cxn ang="0">
                <a:pos x="42" y="91"/>
              </a:cxn>
              <a:cxn ang="0">
                <a:pos x="42" y="86"/>
              </a:cxn>
              <a:cxn ang="0">
                <a:pos x="37" y="86"/>
              </a:cxn>
              <a:cxn ang="0">
                <a:pos x="59" y="82"/>
              </a:cxn>
              <a:cxn ang="0">
                <a:pos x="55" y="79"/>
              </a:cxn>
              <a:cxn ang="0">
                <a:pos x="47" y="81"/>
              </a:cxn>
              <a:cxn ang="0">
                <a:pos x="70" y="69"/>
              </a:cxn>
              <a:cxn ang="0">
                <a:pos x="80" y="77"/>
              </a:cxn>
              <a:cxn ang="0">
                <a:pos x="67" y="67"/>
              </a:cxn>
              <a:cxn ang="0">
                <a:pos x="101" y="62"/>
              </a:cxn>
              <a:cxn ang="0">
                <a:pos x="87" y="59"/>
              </a:cxn>
              <a:cxn ang="0">
                <a:pos x="106" y="64"/>
              </a:cxn>
              <a:cxn ang="0">
                <a:pos x="94" y="66"/>
              </a:cxn>
              <a:cxn ang="0">
                <a:pos x="84" y="69"/>
              </a:cxn>
              <a:cxn ang="0">
                <a:pos x="77" y="61"/>
              </a:cxn>
              <a:cxn ang="0">
                <a:pos x="82" y="57"/>
              </a:cxn>
              <a:cxn ang="0">
                <a:pos x="64" y="57"/>
              </a:cxn>
              <a:cxn ang="0">
                <a:pos x="67" y="67"/>
              </a:cxn>
              <a:cxn ang="0">
                <a:pos x="69" y="74"/>
              </a:cxn>
              <a:cxn ang="0">
                <a:pos x="64" y="71"/>
              </a:cxn>
              <a:cxn ang="0">
                <a:pos x="57" y="62"/>
              </a:cxn>
              <a:cxn ang="0">
                <a:pos x="55" y="57"/>
              </a:cxn>
              <a:cxn ang="0">
                <a:pos x="74" y="54"/>
              </a:cxn>
              <a:cxn ang="0">
                <a:pos x="74" y="51"/>
              </a:cxn>
              <a:cxn ang="0">
                <a:pos x="72" y="52"/>
              </a:cxn>
              <a:cxn ang="0">
                <a:pos x="42" y="46"/>
              </a:cxn>
              <a:cxn ang="0">
                <a:pos x="49" y="52"/>
              </a:cxn>
              <a:cxn ang="0">
                <a:pos x="47" y="56"/>
              </a:cxn>
              <a:cxn ang="0">
                <a:pos x="44" y="52"/>
              </a:cxn>
              <a:cxn ang="0">
                <a:pos x="42" y="49"/>
              </a:cxn>
              <a:cxn ang="0">
                <a:pos x="65" y="42"/>
              </a:cxn>
              <a:cxn ang="0">
                <a:pos x="72" y="52"/>
              </a:cxn>
              <a:cxn ang="0">
                <a:pos x="57" y="51"/>
              </a:cxn>
              <a:cxn ang="0">
                <a:pos x="50" y="44"/>
              </a:cxn>
              <a:cxn ang="0">
                <a:pos x="60" y="40"/>
              </a:cxn>
              <a:cxn ang="0">
                <a:pos x="39" y="34"/>
              </a:cxn>
              <a:cxn ang="0">
                <a:pos x="35" y="34"/>
              </a:cxn>
              <a:cxn ang="0">
                <a:pos x="32" y="30"/>
              </a:cxn>
              <a:cxn ang="0">
                <a:pos x="14" y="20"/>
              </a:cxn>
              <a:cxn ang="0">
                <a:pos x="14" y="20"/>
              </a:cxn>
              <a:cxn ang="0">
                <a:pos x="5" y="14"/>
              </a:cxn>
              <a:cxn ang="0">
                <a:pos x="5" y="9"/>
              </a:cxn>
              <a:cxn ang="0">
                <a:pos x="17" y="10"/>
              </a:cxn>
              <a:cxn ang="0">
                <a:pos x="32" y="20"/>
              </a:cxn>
              <a:cxn ang="0">
                <a:pos x="49" y="29"/>
              </a:cxn>
              <a:cxn ang="0">
                <a:pos x="52" y="32"/>
              </a:cxn>
              <a:cxn ang="0">
                <a:pos x="55" y="35"/>
              </a:cxn>
              <a:cxn ang="0">
                <a:pos x="47" y="42"/>
              </a:cxn>
              <a:cxn ang="0">
                <a:pos x="42" y="32"/>
              </a:cxn>
              <a:cxn ang="0">
                <a:pos x="32" y="25"/>
              </a:cxn>
              <a:cxn ang="0">
                <a:pos x="17" y="17"/>
              </a:cxn>
              <a:cxn ang="0">
                <a:pos x="9" y="7"/>
              </a:cxn>
            </a:cxnLst>
            <a:rect l="0" t="0" r="r" b="b"/>
            <a:pathLst>
              <a:path w="106" h="126">
                <a:moveTo>
                  <a:pt x="64" y="122"/>
                </a:moveTo>
                <a:lnTo>
                  <a:pt x="64" y="124"/>
                </a:lnTo>
                <a:lnTo>
                  <a:pt x="64" y="126"/>
                </a:lnTo>
                <a:lnTo>
                  <a:pt x="64" y="124"/>
                </a:lnTo>
                <a:lnTo>
                  <a:pt x="62" y="124"/>
                </a:lnTo>
                <a:lnTo>
                  <a:pt x="62" y="122"/>
                </a:lnTo>
                <a:lnTo>
                  <a:pt x="64" y="122"/>
                </a:lnTo>
                <a:close/>
                <a:moveTo>
                  <a:pt x="25" y="117"/>
                </a:moveTo>
                <a:lnTo>
                  <a:pt x="25" y="116"/>
                </a:lnTo>
                <a:lnTo>
                  <a:pt x="25" y="117"/>
                </a:lnTo>
                <a:close/>
                <a:moveTo>
                  <a:pt x="47" y="109"/>
                </a:moveTo>
                <a:lnTo>
                  <a:pt x="49" y="109"/>
                </a:lnTo>
                <a:lnTo>
                  <a:pt x="49" y="111"/>
                </a:lnTo>
                <a:lnTo>
                  <a:pt x="50" y="111"/>
                </a:lnTo>
                <a:lnTo>
                  <a:pt x="50" y="112"/>
                </a:lnTo>
                <a:lnTo>
                  <a:pt x="50" y="114"/>
                </a:lnTo>
                <a:lnTo>
                  <a:pt x="52" y="114"/>
                </a:lnTo>
                <a:lnTo>
                  <a:pt x="52" y="112"/>
                </a:lnTo>
                <a:lnTo>
                  <a:pt x="50" y="112"/>
                </a:lnTo>
                <a:lnTo>
                  <a:pt x="52" y="112"/>
                </a:lnTo>
                <a:lnTo>
                  <a:pt x="52" y="114"/>
                </a:lnTo>
                <a:lnTo>
                  <a:pt x="54" y="114"/>
                </a:lnTo>
                <a:lnTo>
                  <a:pt x="54" y="116"/>
                </a:lnTo>
                <a:lnTo>
                  <a:pt x="52" y="116"/>
                </a:lnTo>
                <a:lnTo>
                  <a:pt x="52" y="117"/>
                </a:lnTo>
                <a:lnTo>
                  <a:pt x="50" y="117"/>
                </a:lnTo>
                <a:lnTo>
                  <a:pt x="50" y="116"/>
                </a:lnTo>
                <a:lnTo>
                  <a:pt x="49" y="116"/>
                </a:lnTo>
                <a:lnTo>
                  <a:pt x="49" y="114"/>
                </a:lnTo>
                <a:lnTo>
                  <a:pt x="49" y="116"/>
                </a:lnTo>
                <a:lnTo>
                  <a:pt x="50" y="116"/>
                </a:lnTo>
                <a:lnTo>
                  <a:pt x="50" y="114"/>
                </a:lnTo>
                <a:lnTo>
                  <a:pt x="49" y="114"/>
                </a:lnTo>
                <a:lnTo>
                  <a:pt x="49" y="112"/>
                </a:lnTo>
                <a:lnTo>
                  <a:pt x="47" y="111"/>
                </a:lnTo>
                <a:lnTo>
                  <a:pt x="45" y="111"/>
                </a:lnTo>
                <a:lnTo>
                  <a:pt x="45" y="109"/>
                </a:lnTo>
                <a:lnTo>
                  <a:pt x="47" y="109"/>
                </a:lnTo>
                <a:close/>
                <a:moveTo>
                  <a:pt x="62" y="106"/>
                </a:moveTo>
                <a:lnTo>
                  <a:pt x="60" y="106"/>
                </a:lnTo>
                <a:lnTo>
                  <a:pt x="60" y="104"/>
                </a:lnTo>
                <a:lnTo>
                  <a:pt x="62" y="104"/>
                </a:lnTo>
                <a:lnTo>
                  <a:pt x="62" y="106"/>
                </a:lnTo>
                <a:close/>
                <a:moveTo>
                  <a:pt x="57" y="107"/>
                </a:moveTo>
                <a:lnTo>
                  <a:pt x="57" y="109"/>
                </a:lnTo>
                <a:lnTo>
                  <a:pt x="59" y="109"/>
                </a:lnTo>
                <a:lnTo>
                  <a:pt x="59" y="111"/>
                </a:lnTo>
                <a:lnTo>
                  <a:pt x="60" y="111"/>
                </a:lnTo>
                <a:lnTo>
                  <a:pt x="60" y="109"/>
                </a:lnTo>
                <a:lnTo>
                  <a:pt x="62" y="111"/>
                </a:lnTo>
                <a:lnTo>
                  <a:pt x="64" y="112"/>
                </a:lnTo>
                <a:lnTo>
                  <a:pt x="65" y="114"/>
                </a:lnTo>
                <a:lnTo>
                  <a:pt x="64" y="114"/>
                </a:lnTo>
                <a:lnTo>
                  <a:pt x="64" y="116"/>
                </a:lnTo>
                <a:lnTo>
                  <a:pt x="65" y="116"/>
                </a:lnTo>
                <a:lnTo>
                  <a:pt x="65" y="117"/>
                </a:lnTo>
                <a:lnTo>
                  <a:pt x="64" y="117"/>
                </a:lnTo>
                <a:lnTo>
                  <a:pt x="64" y="116"/>
                </a:lnTo>
                <a:lnTo>
                  <a:pt x="62" y="116"/>
                </a:lnTo>
                <a:lnTo>
                  <a:pt x="62" y="117"/>
                </a:lnTo>
                <a:lnTo>
                  <a:pt x="60" y="117"/>
                </a:lnTo>
                <a:lnTo>
                  <a:pt x="60" y="116"/>
                </a:lnTo>
                <a:lnTo>
                  <a:pt x="59" y="116"/>
                </a:lnTo>
                <a:lnTo>
                  <a:pt x="59" y="114"/>
                </a:lnTo>
                <a:lnTo>
                  <a:pt x="57" y="114"/>
                </a:lnTo>
                <a:lnTo>
                  <a:pt x="57" y="112"/>
                </a:lnTo>
                <a:lnTo>
                  <a:pt x="57" y="111"/>
                </a:lnTo>
                <a:lnTo>
                  <a:pt x="55" y="111"/>
                </a:lnTo>
                <a:lnTo>
                  <a:pt x="55" y="109"/>
                </a:lnTo>
                <a:lnTo>
                  <a:pt x="55" y="107"/>
                </a:lnTo>
                <a:lnTo>
                  <a:pt x="54" y="107"/>
                </a:lnTo>
                <a:lnTo>
                  <a:pt x="52" y="107"/>
                </a:lnTo>
                <a:lnTo>
                  <a:pt x="52" y="106"/>
                </a:lnTo>
                <a:lnTo>
                  <a:pt x="52" y="104"/>
                </a:lnTo>
                <a:lnTo>
                  <a:pt x="54" y="104"/>
                </a:lnTo>
                <a:lnTo>
                  <a:pt x="52" y="104"/>
                </a:lnTo>
                <a:lnTo>
                  <a:pt x="52" y="106"/>
                </a:lnTo>
                <a:lnTo>
                  <a:pt x="52" y="104"/>
                </a:lnTo>
                <a:lnTo>
                  <a:pt x="52" y="106"/>
                </a:lnTo>
                <a:lnTo>
                  <a:pt x="52" y="107"/>
                </a:lnTo>
                <a:lnTo>
                  <a:pt x="54" y="107"/>
                </a:lnTo>
                <a:lnTo>
                  <a:pt x="54" y="106"/>
                </a:lnTo>
                <a:lnTo>
                  <a:pt x="54" y="104"/>
                </a:lnTo>
                <a:lnTo>
                  <a:pt x="54" y="102"/>
                </a:lnTo>
                <a:lnTo>
                  <a:pt x="52" y="102"/>
                </a:lnTo>
                <a:lnTo>
                  <a:pt x="52" y="101"/>
                </a:lnTo>
                <a:lnTo>
                  <a:pt x="50" y="99"/>
                </a:lnTo>
                <a:lnTo>
                  <a:pt x="52" y="101"/>
                </a:lnTo>
                <a:lnTo>
                  <a:pt x="54" y="102"/>
                </a:lnTo>
                <a:lnTo>
                  <a:pt x="55" y="104"/>
                </a:lnTo>
                <a:lnTo>
                  <a:pt x="55" y="106"/>
                </a:lnTo>
                <a:lnTo>
                  <a:pt x="57" y="106"/>
                </a:lnTo>
                <a:lnTo>
                  <a:pt x="57" y="107"/>
                </a:lnTo>
                <a:close/>
                <a:moveTo>
                  <a:pt x="64" y="97"/>
                </a:moveTo>
                <a:lnTo>
                  <a:pt x="62" y="97"/>
                </a:lnTo>
                <a:lnTo>
                  <a:pt x="64" y="97"/>
                </a:lnTo>
                <a:close/>
                <a:moveTo>
                  <a:pt x="62" y="96"/>
                </a:moveTo>
                <a:lnTo>
                  <a:pt x="62" y="97"/>
                </a:lnTo>
                <a:lnTo>
                  <a:pt x="60" y="97"/>
                </a:lnTo>
                <a:lnTo>
                  <a:pt x="59" y="97"/>
                </a:lnTo>
                <a:lnTo>
                  <a:pt x="59" y="96"/>
                </a:lnTo>
                <a:lnTo>
                  <a:pt x="60" y="96"/>
                </a:lnTo>
                <a:lnTo>
                  <a:pt x="62" y="96"/>
                </a:lnTo>
                <a:close/>
                <a:moveTo>
                  <a:pt x="52" y="96"/>
                </a:moveTo>
                <a:lnTo>
                  <a:pt x="52" y="97"/>
                </a:lnTo>
                <a:lnTo>
                  <a:pt x="54" y="97"/>
                </a:lnTo>
                <a:lnTo>
                  <a:pt x="52" y="97"/>
                </a:lnTo>
                <a:lnTo>
                  <a:pt x="54" y="97"/>
                </a:lnTo>
                <a:lnTo>
                  <a:pt x="54" y="99"/>
                </a:lnTo>
                <a:lnTo>
                  <a:pt x="54" y="97"/>
                </a:lnTo>
                <a:lnTo>
                  <a:pt x="52" y="97"/>
                </a:lnTo>
                <a:lnTo>
                  <a:pt x="52" y="96"/>
                </a:lnTo>
                <a:close/>
                <a:moveTo>
                  <a:pt x="60" y="94"/>
                </a:moveTo>
                <a:lnTo>
                  <a:pt x="60" y="96"/>
                </a:lnTo>
                <a:lnTo>
                  <a:pt x="59" y="96"/>
                </a:lnTo>
                <a:lnTo>
                  <a:pt x="60" y="96"/>
                </a:lnTo>
                <a:lnTo>
                  <a:pt x="60" y="94"/>
                </a:lnTo>
                <a:close/>
                <a:moveTo>
                  <a:pt x="45" y="94"/>
                </a:moveTo>
                <a:lnTo>
                  <a:pt x="47" y="94"/>
                </a:lnTo>
                <a:lnTo>
                  <a:pt x="47" y="96"/>
                </a:lnTo>
                <a:lnTo>
                  <a:pt x="45" y="96"/>
                </a:lnTo>
                <a:lnTo>
                  <a:pt x="45" y="94"/>
                </a:lnTo>
                <a:close/>
                <a:moveTo>
                  <a:pt x="55" y="96"/>
                </a:moveTo>
                <a:lnTo>
                  <a:pt x="57" y="96"/>
                </a:lnTo>
                <a:lnTo>
                  <a:pt x="55" y="96"/>
                </a:lnTo>
                <a:lnTo>
                  <a:pt x="55" y="94"/>
                </a:lnTo>
                <a:lnTo>
                  <a:pt x="54" y="94"/>
                </a:lnTo>
                <a:lnTo>
                  <a:pt x="55" y="94"/>
                </a:lnTo>
                <a:lnTo>
                  <a:pt x="54" y="94"/>
                </a:lnTo>
                <a:lnTo>
                  <a:pt x="55" y="94"/>
                </a:lnTo>
                <a:lnTo>
                  <a:pt x="55" y="96"/>
                </a:lnTo>
                <a:close/>
                <a:moveTo>
                  <a:pt x="54" y="94"/>
                </a:moveTo>
                <a:lnTo>
                  <a:pt x="54" y="92"/>
                </a:lnTo>
                <a:lnTo>
                  <a:pt x="54" y="94"/>
                </a:lnTo>
                <a:close/>
                <a:moveTo>
                  <a:pt x="55" y="92"/>
                </a:moveTo>
                <a:lnTo>
                  <a:pt x="57" y="92"/>
                </a:lnTo>
                <a:lnTo>
                  <a:pt x="57" y="94"/>
                </a:lnTo>
                <a:lnTo>
                  <a:pt x="55" y="94"/>
                </a:lnTo>
                <a:lnTo>
                  <a:pt x="55" y="92"/>
                </a:lnTo>
                <a:close/>
                <a:moveTo>
                  <a:pt x="42" y="91"/>
                </a:moveTo>
                <a:lnTo>
                  <a:pt x="44" y="91"/>
                </a:lnTo>
                <a:lnTo>
                  <a:pt x="44" y="92"/>
                </a:lnTo>
                <a:lnTo>
                  <a:pt x="42" y="92"/>
                </a:lnTo>
                <a:lnTo>
                  <a:pt x="42" y="91"/>
                </a:lnTo>
                <a:close/>
                <a:moveTo>
                  <a:pt x="45" y="89"/>
                </a:moveTo>
                <a:lnTo>
                  <a:pt x="45" y="91"/>
                </a:lnTo>
                <a:lnTo>
                  <a:pt x="47" y="91"/>
                </a:lnTo>
                <a:lnTo>
                  <a:pt x="47" y="92"/>
                </a:lnTo>
                <a:lnTo>
                  <a:pt x="45" y="92"/>
                </a:lnTo>
                <a:lnTo>
                  <a:pt x="44" y="92"/>
                </a:lnTo>
                <a:lnTo>
                  <a:pt x="44" y="91"/>
                </a:lnTo>
                <a:lnTo>
                  <a:pt x="44" y="89"/>
                </a:lnTo>
                <a:lnTo>
                  <a:pt x="45" y="89"/>
                </a:lnTo>
                <a:close/>
                <a:moveTo>
                  <a:pt x="42" y="86"/>
                </a:moveTo>
                <a:lnTo>
                  <a:pt x="42" y="87"/>
                </a:lnTo>
                <a:lnTo>
                  <a:pt x="40" y="87"/>
                </a:lnTo>
                <a:lnTo>
                  <a:pt x="40" y="86"/>
                </a:lnTo>
                <a:lnTo>
                  <a:pt x="42" y="86"/>
                </a:lnTo>
                <a:close/>
                <a:moveTo>
                  <a:pt x="37" y="84"/>
                </a:moveTo>
                <a:lnTo>
                  <a:pt x="39" y="84"/>
                </a:lnTo>
                <a:lnTo>
                  <a:pt x="39" y="86"/>
                </a:lnTo>
                <a:lnTo>
                  <a:pt x="40" y="86"/>
                </a:lnTo>
                <a:lnTo>
                  <a:pt x="39" y="86"/>
                </a:lnTo>
                <a:lnTo>
                  <a:pt x="39" y="87"/>
                </a:lnTo>
                <a:lnTo>
                  <a:pt x="39" y="86"/>
                </a:lnTo>
                <a:lnTo>
                  <a:pt x="39" y="87"/>
                </a:lnTo>
                <a:lnTo>
                  <a:pt x="37" y="87"/>
                </a:lnTo>
                <a:lnTo>
                  <a:pt x="37" y="86"/>
                </a:lnTo>
                <a:lnTo>
                  <a:pt x="37" y="84"/>
                </a:lnTo>
                <a:close/>
                <a:moveTo>
                  <a:pt x="44" y="82"/>
                </a:moveTo>
                <a:lnTo>
                  <a:pt x="44" y="81"/>
                </a:lnTo>
                <a:lnTo>
                  <a:pt x="44" y="82"/>
                </a:lnTo>
                <a:close/>
                <a:moveTo>
                  <a:pt x="55" y="77"/>
                </a:moveTo>
                <a:lnTo>
                  <a:pt x="57" y="77"/>
                </a:lnTo>
                <a:lnTo>
                  <a:pt x="57" y="79"/>
                </a:lnTo>
                <a:lnTo>
                  <a:pt x="57" y="77"/>
                </a:lnTo>
                <a:lnTo>
                  <a:pt x="57" y="79"/>
                </a:lnTo>
                <a:lnTo>
                  <a:pt x="59" y="79"/>
                </a:lnTo>
                <a:lnTo>
                  <a:pt x="59" y="81"/>
                </a:lnTo>
                <a:lnTo>
                  <a:pt x="59" y="82"/>
                </a:lnTo>
                <a:lnTo>
                  <a:pt x="59" y="81"/>
                </a:lnTo>
                <a:lnTo>
                  <a:pt x="59" y="82"/>
                </a:lnTo>
                <a:lnTo>
                  <a:pt x="60" y="82"/>
                </a:lnTo>
                <a:lnTo>
                  <a:pt x="60" y="84"/>
                </a:lnTo>
                <a:lnTo>
                  <a:pt x="60" y="86"/>
                </a:lnTo>
                <a:lnTo>
                  <a:pt x="59" y="86"/>
                </a:lnTo>
                <a:lnTo>
                  <a:pt x="59" y="87"/>
                </a:lnTo>
                <a:lnTo>
                  <a:pt x="59" y="86"/>
                </a:lnTo>
                <a:lnTo>
                  <a:pt x="57" y="86"/>
                </a:lnTo>
                <a:lnTo>
                  <a:pt x="57" y="84"/>
                </a:lnTo>
                <a:lnTo>
                  <a:pt x="55" y="84"/>
                </a:lnTo>
                <a:lnTo>
                  <a:pt x="55" y="82"/>
                </a:lnTo>
                <a:lnTo>
                  <a:pt x="54" y="82"/>
                </a:lnTo>
                <a:lnTo>
                  <a:pt x="54" y="81"/>
                </a:lnTo>
                <a:lnTo>
                  <a:pt x="54" y="79"/>
                </a:lnTo>
                <a:lnTo>
                  <a:pt x="55" y="79"/>
                </a:lnTo>
                <a:lnTo>
                  <a:pt x="54" y="79"/>
                </a:lnTo>
                <a:lnTo>
                  <a:pt x="54" y="77"/>
                </a:lnTo>
                <a:lnTo>
                  <a:pt x="55" y="77"/>
                </a:lnTo>
                <a:lnTo>
                  <a:pt x="55" y="79"/>
                </a:lnTo>
                <a:lnTo>
                  <a:pt x="55" y="77"/>
                </a:lnTo>
                <a:close/>
                <a:moveTo>
                  <a:pt x="47" y="77"/>
                </a:moveTo>
                <a:lnTo>
                  <a:pt x="47" y="79"/>
                </a:lnTo>
                <a:lnTo>
                  <a:pt x="49" y="79"/>
                </a:lnTo>
                <a:lnTo>
                  <a:pt x="47" y="79"/>
                </a:lnTo>
                <a:lnTo>
                  <a:pt x="49" y="79"/>
                </a:lnTo>
                <a:lnTo>
                  <a:pt x="49" y="81"/>
                </a:lnTo>
                <a:lnTo>
                  <a:pt x="49" y="79"/>
                </a:lnTo>
                <a:lnTo>
                  <a:pt x="49" y="81"/>
                </a:lnTo>
                <a:lnTo>
                  <a:pt x="47" y="81"/>
                </a:lnTo>
                <a:lnTo>
                  <a:pt x="47" y="82"/>
                </a:lnTo>
                <a:lnTo>
                  <a:pt x="45" y="82"/>
                </a:lnTo>
                <a:lnTo>
                  <a:pt x="47" y="82"/>
                </a:lnTo>
                <a:lnTo>
                  <a:pt x="45" y="82"/>
                </a:lnTo>
                <a:lnTo>
                  <a:pt x="45" y="81"/>
                </a:lnTo>
                <a:lnTo>
                  <a:pt x="44" y="81"/>
                </a:lnTo>
                <a:lnTo>
                  <a:pt x="44" y="79"/>
                </a:lnTo>
                <a:lnTo>
                  <a:pt x="45" y="79"/>
                </a:lnTo>
                <a:lnTo>
                  <a:pt x="45" y="77"/>
                </a:lnTo>
                <a:lnTo>
                  <a:pt x="47" y="77"/>
                </a:lnTo>
                <a:close/>
                <a:moveTo>
                  <a:pt x="67" y="67"/>
                </a:moveTo>
                <a:lnTo>
                  <a:pt x="67" y="69"/>
                </a:lnTo>
                <a:lnTo>
                  <a:pt x="69" y="69"/>
                </a:lnTo>
                <a:lnTo>
                  <a:pt x="70" y="69"/>
                </a:lnTo>
                <a:lnTo>
                  <a:pt x="72" y="69"/>
                </a:lnTo>
                <a:lnTo>
                  <a:pt x="72" y="71"/>
                </a:lnTo>
                <a:lnTo>
                  <a:pt x="74" y="71"/>
                </a:lnTo>
                <a:lnTo>
                  <a:pt x="75" y="71"/>
                </a:lnTo>
                <a:lnTo>
                  <a:pt x="77" y="71"/>
                </a:lnTo>
                <a:lnTo>
                  <a:pt x="77" y="72"/>
                </a:lnTo>
                <a:lnTo>
                  <a:pt x="79" y="72"/>
                </a:lnTo>
                <a:lnTo>
                  <a:pt x="80" y="72"/>
                </a:lnTo>
                <a:lnTo>
                  <a:pt x="80" y="74"/>
                </a:lnTo>
                <a:lnTo>
                  <a:pt x="82" y="74"/>
                </a:lnTo>
                <a:lnTo>
                  <a:pt x="80" y="74"/>
                </a:lnTo>
                <a:lnTo>
                  <a:pt x="79" y="74"/>
                </a:lnTo>
                <a:lnTo>
                  <a:pt x="80" y="76"/>
                </a:lnTo>
                <a:lnTo>
                  <a:pt x="80" y="77"/>
                </a:lnTo>
                <a:lnTo>
                  <a:pt x="79" y="77"/>
                </a:lnTo>
                <a:lnTo>
                  <a:pt x="77" y="77"/>
                </a:lnTo>
                <a:lnTo>
                  <a:pt x="75" y="77"/>
                </a:lnTo>
                <a:lnTo>
                  <a:pt x="75" y="76"/>
                </a:lnTo>
                <a:lnTo>
                  <a:pt x="74" y="76"/>
                </a:lnTo>
                <a:lnTo>
                  <a:pt x="72" y="76"/>
                </a:lnTo>
                <a:lnTo>
                  <a:pt x="72" y="74"/>
                </a:lnTo>
                <a:lnTo>
                  <a:pt x="72" y="72"/>
                </a:lnTo>
                <a:lnTo>
                  <a:pt x="70" y="72"/>
                </a:lnTo>
                <a:lnTo>
                  <a:pt x="69" y="72"/>
                </a:lnTo>
                <a:lnTo>
                  <a:pt x="69" y="71"/>
                </a:lnTo>
                <a:lnTo>
                  <a:pt x="67" y="71"/>
                </a:lnTo>
                <a:lnTo>
                  <a:pt x="67" y="69"/>
                </a:lnTo>
                <a:lnTo>
                  <a:pt x="67" y="67"/>
                </a:lnTo>
                <a:close/>
                <a:moveTo>
                  <a:pt x="95" y="61"/>
                </a:moveTo>
                <a:lnTo>
                  <a:pt x="97" y="61"/>
                </a:lnTo>
                <a:lnTo>
                  <a:pt x="99" y="61"/>
                </a:lnTo>
                <a:lnTo>
                  <a:pt x="101" y="61"/>
                </a:lnTo>
                <a:lnTo>
                  <a:pt x="101" y="59"/>
                </a:lnTo>
                <a:lnTo>
                  <a:pt x="102" y="61"/>
                </a:lnTo>
                <a:lnTo>
                  <a:pt x="102" y="59"/>
                </a:lnTo>
                <a:lnTo>
                  <a:pt x="102" y="61"/>
                </a:lnTo>
                <a:lnTo>
                  <a:pt x="102" y="59"/>
                </a:lnTo>
                <a:lnTo>
                  <a:pt x="102" y="61"/>
                </a:lnTo>
                <a:lnTo>
                  <a:pt x="104" y="61"/>
                </a:lnTo>
                <a:lnTo>
                  <a:pt x="104" y="62"/>
                </a:lnTo>
                <a:lnTo>
                  <a:pt x="102" y="62"/>
                </a:lnTo>
                <a:lnTo>
                  <a:pt x="101" y="62"/>
                </a:lnTo>
                <a:lnTo>
                  <a:pt x="101" y="61"/>
                </a:lnTo>
                <a:lnTo>
                  <a:pt x="99" y="61"/>
                </a:lnTo>
                <a:lnTo>
                  <a:pt x="97" y="61"/>
                </a:lnTo>
                <a:lnTo>
                  <a:pt x="95" y="61"/>
                </a:lnTo>
                <a:lnTo>
                  <a:pt x="95" y="59"/>
                </a:lnTo>
                <a:lnTo>
                  <a:pt x="95" y="61"/>
                </a:lnTo>
                <a:close/>
                <a:moveTo>
                  <a:pt x="99" y="61"/>
                </a:moveTo>
                <a:lnTo>
                  <a:pt x="97" y="61"/>
                </a:lnTo>
                <a:lnTo>
                  <a:pt x="97" y="59"/>
                </a:lnTo>
                <a:lnTo>
                  <a:pt x="99" y="59"/>
                </a:lnTo>
                <a:lnTo>
                  <a:pt x="99" y="61"/>
                </a:lnTo>
                <a:close/>
                <a:moveTo>
                  <a:pt x="84" y="57"/>
                </a:moveTo>
                <a:lnTo>
                  <a:pt x="85" y="57"/>
                </a:lnTo>
                <a:lnTo>
                  <a:pt x="87" y="59"/>
                </a:lnTo>
                <a:lnTo>
                  <a:pt x="89" y="59"/>
                </a:lnTo>
                <a:lnTo>
                  <a:pt x="90" y="59"/>
                </a:lnTo>
                <a:lnTo>
                  <a:pt x="90" y="61"/>
                </a:lnTo>
                <a:lnTo>
                  <a:pt x="92" y="61"/>
                </a:lnTo>
                <a:lnTo>
                  <a:pt x="94" y="61"/>
                </a:lnTo>
                <a:lnTo>
                  <a:pt x="94" y="62"/>
                </a:lnTo>
                <a:lnTo>
                  <a:pt x="95" y="62"/>
                </a:lnTo>
                <a:lnTo>
                  <a:pt x="97" y="62"/>
                </a:lnTo>
                <a:lnTo>
                  <a:pt x="99" y="62"/>
                </a:lnTo>
                <a:lnTo>
                  <a:pt x="99" y="64"/>
                </a:lnTo>
                <a:lnTo>
                  <a:pt x="101" y="64"/>
                </a:lnTo>
                <a:lnTo>
                  <a:pt x="102" y="64"/>
                </a:lnTo>
                <a:lnTo>
                  <a:pt x="104" y="64"/>
                </a:lnTo>
                <a:lnTo>
                  <a:pt x="106" y="64"/>
                </a:lnTo>
                <a:lnTo>
                  <a:pt x="106" y="62"/>
                </a:lnTo>
                <a:lnTo>
                  <a:pt x="106" y="64"/>
                </a:lnTo>
                <a:lnTo>
                  <a:pt x="104" y="64"/>
                </a:lnTo>
                <a:lnTo>
                  <a:pt x="104" y="66"/>
                </a:lnTo>
                <a:lnTo>
                  <a:pt x="104" y="64"/>
                </a:lnTo>
                <a:lnTo>
                  <a:pt x="102" y="64"/>
                </a:lnTo>
                <a:lnTo>
                  <a:pt x="102" y="66"/>
                </a:lnTo>
                <a:lnTo>
                  <a:pt x="102" y="64"/>
                </a:lnTo>
                <a:lnTo>
                  <a:pt x="101" y="64"/>
                </a:lnTo>
                <a:lnTo>
                  <a:pt x="99" y="64"/>
                </a:lnTo>
                <a:lnTo>
                  <a:pt x="99" y="66"/>
                </a:lnTo>
                <a:lnTo>
                  <a:pt x="97" y="66"/>
                </a:lnTo>
                <a:lnTo>
                  <a:pt x="95" y="66"/>
                </a:lnTo>
                <a:lnTo>
                  <a:pt x="94" y="66"/>
                </a:lnTo>
                <a:lnTo>
                  <a:pt x="94" y="64"/>
                </a:lnTo>
                <a:lnTo>
                  <a:pt x="94" y="66"/>
                </a:lnTo>
                <a:lnTo>
                  <a:pt x="95" y="66"/>
                </a:lnTo>
                <a:lnTo>
                  <a:pt x="97" y="66"/>
                </a:lnTo>
                <a:lnTo>
                  <a:pt x="97" y="67"/>
                </a:lnTo>
                <a:lnTo>
                  <a:pt x="97" y="69"/>
                </a:lnTo>
                <a:lnTo>
                  <a:pt x="95" y="69"/>
                </a:lnTo>
                <a:lnTo>
                  <a:pt x="94" y="69"/>
                </a:lnTo>
                <a:lnTo>
                  <a:pt x="92" y="69"/>
                </a:lnTo>
                <a:lnTo>
                  <a:pt x="90" y="69"/>
                </a:lnTo>
                <a:lnTo>
                  <a:pt x="89" y="69"/>
                </a:lnTo>
                <a:lnTo>
                  <a:pt x="87" y="69"/>
                </a:lnTo>
                <a:lnTo>
                  <a:pt x="85" y="69"/>
                </a:lnTo>
                <a:lnTo>
                  <a:pt x="84" y="69"/>
                </a:lnTo>
                <a:lnTo>
                  <a:pt x="82" y="69"/>
                </a:lnTo>
                <a:lnTo>
                  <a:pt x="82" y="67"/>
                </a:lnTo>
                <a:lnTo>
                  <a:pt x="80" y="67"/>
                </a:lnTo>
                <a:lnTo>
                  <a:pt x="79" y="67"/>
                </a:lnTo>
                <a:lnTo>
                  <a:pt x="77" y="66"/>
                </a:lnTo>
                <a:lnTo>
                  <a:pt x="77" y="64"/>
                </a:lnTo>
                <a:lnTo>
                  <a:pt x="75" y="64"/>
                </a:lnTo>
                <a:lnTo>
                  <a:pt x="75" y="62"/>
                </a:lnTo>
                <a:lnTo>
                  <a:pt x="75" y="61"/>
                </a:lnTo>
                <a:lnTo>
                  <a:pt x="77" y="61"/>
                </a:lnTo>
                <a:lnTo>
                  <a:pt x="77" y="62"/>
                </a:lnTo>
                <a:lnTo>
                  <a:pt x="79" y="62"/>
                </a:lnTo>
                <a:lnTo>
                  <a:pt x="79" y="61"/>
                </a:lnTo>
                <a:lnTo>
                  <a:pt x="77" y="61"/>
                </a:lnTo>
                <a:lnTo>
                  <a:pt x="77" y="59"/>
                </a:lnTo>
                <a:lnTo>
                  <a:pt x="79" y="61"/>
                </a:lnTo>
                <a:lnTo>
                  <a:pt x="80" y="61"/>
                </a:lnTo>
                <a:lnTo>
                  <a:pt x="82" y="61"/>
                </a:lnTo>
                <a:lnTo>
                  <a:pt x="80" y="59"/>
                </a:lnTo>
                <a:lnTo>
                  <a:pt x="79" y="59"/>
                </a:lnTo>
                <a:lnTo>
                  <a:pt x="77" y="57"/>
                </a:lnTo>
                <a:lnTo>
                  <a:pt x="77" y="56"/>
                </a:lnTo>
                <a:lnTo>
                  <a:pt x="77" y="57"/>
                </a:lnTo>
                <a:lnTo>
                  <a:pt x="79" y="57"/>
                </a:lnTo>
                <a:lnTo>
                  <a:pt x="79" y="56"/>
                </a:lnTo>
                <a:lnTo>
                  <a:pt x="80" y="56"/>
                </a:lnTo>
                <a:lnTo>
                  <a:pt x="82" y="56"/>
                </a:lnTo>
                <a:lnTo>
                  <a:pt x="82" y="57"/>
                </a:lnTo>
                <a:lnTo>
                  <a:pt x="84" y="57"/>
                </a:lnTo>
                <a:close/>
                <a:moveTo>
                  <a:pt x="44" y="56"/>
                </a:moveTo>
                <a:lnTo>
                  <a:pt x="45" y="56"/>
                </a:lnTo>
                <a:lnTo>
                  <a:pt x="44" y="56"/>
                </a:lnTo>
                <a:close/>
                <a:moveTo>
                  <a:pt x="57" y="52"/>
                </a:moveTo>
                <a:lnTo>
                  <a:pt x="57" y="54"/>
                </a:lnTo>
                <a:lnTo>
                  <a:pt x="59" y="54"/>
                </a:lnTo>
                <a:lnTo>
                  <a:pt x="60" y="54"/>
                </a:lnTo>
                <a:lnTo>
                  <a:pt x="62" y="54"/>
                </a:lnTo>
                <a:lnTo>
                  <a:pt x="62" y="56"/>
                </a:lnTo>
                <a:lnTo>
                  <a:pt x="64" y="56"/>
                </a:lnTo>
                <a:lnTo>
                  <a:pt x="62" y="56"/>
                </a:lnTo>
                <a:lnTo>
                  <a:pt x="62" y="57"/>
                </a:lnTo>
                <a:lnTo>
                  <a:pt x="64" y="57"/>
                </a:lnTo>
                <a:lnTo>
                  <a:pt x="64" y="59"/>
                </a:lnTo>
                <a:lnTo>
                  <a:pt x="65" y="59"/>
                </a:lnTo>
                <a:lnTo>
                  <a:pt x="65" y="61"/>
                </a:lnTo>
                <a:lnTo>
                  <a:pt x="67" y="61"/>
                </a:lnTo>
                <a:lnTo>
                  <a:pt x="67" y="62"/>
                </a:lnTo>
                <a:lnTo>
                  <a:pt x="69" y="62"/>
                </a:lnTo>
                <a:lnTo>
                  <a:pt x="69" y="64"/>
                </a:lnTo>
                <a:lnTo>
                  <a:pt x="69" y="66"/>
                </a:lnTo>
                <a:lnTo>
                  <a:pt x="69" y="67"/>
                </a:lnTo>
                <a:lnTo>
                  <a:pt x="70" y="67"/>
                </a:lnTo>
                <a:lnTo>
                  <a:pt x="69" y="67"/>
                </a:lnTo>
                <a:lnTo>
                  <a:pt x="67" y="67"/>
                </a:lnTo>
                <a:lnTo>
                  <a:pt x="67" y="66"/>
                </a:lnTo>
                <a:lnTo>
                  <a:pt x="67" y="67"/>
                </a:lnTo>
                <a:lnTo>
                  <a:pt x="65" y="66"/>
                </a:lnTo>
                <a:lnTo>
                  <a:pt x="64" y="66"/>
                </a:lnTo>
                <a:lnTo>
                  <a:pt x="64" y="67"/>
                </a:lnTo>
                <a:lnTo>
                  <a:pt x="65" y="67"/>
                </a:lnTo>
                <a:lnTo>
                  <a:pt x="67" y="67"/>
                </a:lnTo>
                <a:lnTo>
                  <a:pt x="67" y="69"/>
                </a:lnTo>
                <a:lnTo>
                  <a:pt x="65" y="69"/>
                </a:lnTo>
                <a:lnTo>
                  <a:pt x="65" y="71"/>
                </a:lnTo>
                <a:lnTo>
                  <a:pt x="65" y="69"/>
                </a:lnTo>
                <a:lnTo>
                  <a:pt x="65" y="71"/>
                </a:lnTo>
                <a:lnTo>
                  <a:pt x="65" y="72"/>
                </a:lnTo>
                <a:lnTo>
                  <a:pt x="67" y="72"/>
                </a:lnTo>
                <a:lnTo>
                  <a:pt x="69" y="72"/>
                </a:lnTo>
                <a:lnTo>
                  <a:pt x="69" y="74"/>
                </a:lnTo>
                <a:lnTo>
                  <a:pt x="70" y="74"/>
                </a:lnTo>
                <a:lnTo>
                  <a:pt x="70" y="76"/>
                </a:lnTo>
                <a:lnTo>
                  <a:pt x="72" y="76"/>
                </a:lnTo>
                <a:lnTo>
                  <a:pt x="70" y="76"/>
                </a:lnTo>
                <a:lnTo>
                  <a:pt x="72" y="76"/>
                </a:lnTo>
                <a:lnTo>
                  <a:pt x="72" y="77"/>
                </a:lnTo>
                <a:lnTo>
                  <a:pt x="70" y="77"/>
                </a:lnTo>
                <a:lnTo>
                  <a:pt x="70" y="76"/>
                </a:lnTo>
                <a:lnTo>
                  <a:pt x="69" y="76"/>
                </a:lnTo>
                <a:lnTo>
                  <a:pt x="67" y="76"/>
                </a:lnTo>
                <a:lnTo>
                  <a:pt x="67" y="74"/>
                </a:lnTo>
                <a:lnTo>
                  <a:pt x="65" y="74"/>
                </a:lnTo>
                <a:lnTo>
                  <a:pt x="64" y="72"/>
                </a:lnTo>
                <a:lnTo>
                  <a:pt x="64" y="71"/>
                </a:lnTo>
                <a:lnTo>
                  <a:pt x="62" y="71"/>
                </a:lnTo>
                <a:lnTo>
                  <a:pt x="60" y="71"/>
                </a:lnTo>
                <a:lnTo>
                  <a:pt x="60" y="69"/>
                </a:lnTo>
                <a:lnTo>
                  <a:pt x="60" y="71"/>
                </a:lnTo>
                <a:lnTo>
                  <a:pt x="60" y="69"/>
                </a:lnTo>
                <a:lnTo>
                  <a:pt x="59" y="69"/>
                </a:lnTo>
                <a:lnTo>
                  <a:pt x="59" y="67"/>
                </a:lnTo>
                <a:lnTo>
                  <a:pt x="57" y="67"/>
                </a:lnTo>
                <a:lnTo>
                  <a:pt x="55" y="66"/>
                </a:lnTo>
                <a:lnTo>
                  <a:pt x="57" y="66"/>
                </a:lnTo>
                <a:lnTo>
                  <a:pt x="57" y="64"/>
                </a:lnTo>
                <a:lnTo>
                  <a:pt x="57" y="66"/>
                </a:lnTo>
                <a:lnTo>
                  <a:pt x="57" y="64"/>
                </a:lnTo>
                <a:lnTo>
                  <a:pt x="57" y="62"/>
                </a:lnTo>
                <a:lnTo>
                  <a:pt x="55" y="62"/>
                </a:lnTo>
                <a:lnTo>
                  <a:pt x="57" y="62"/>
                </a:lnTo>
                <a:lnTo>
                  <a:pt x="55" y="62"/>
                </a:lnTo>
                <a:lnTo>
                  <a:pt x="57" y="62"/>
                </a:lnTo>
                <a:lnTo>
                  <a:pt x="57" y="61"/>
                </a:lnTo>
                <a:lnTo>
                  <a:pt x="59" y="61"/>
                </a:lnTo>
                <a:lnTo>
                  <a:pt x="59" y="59"/>
                </a:lnTo>
                <a:lnTo>
                  <a:pt x="57" y="59"/>
                </a:lnTo>
                <a:lnTo>
                  <a:pt x="55" y="59"/>
                </a:lnTo>
                <a:lnTo>
                  <a:pt x="55" y="57"/>
                </a:lnTo>
                <a:lnTo>
                  <a:pt x="54" y="57"/>
                </a:lnTo>
                <a:lnTo>
                  <a:pt x="55" y="57"/>
                </a:lnTo>
                <a:lnTo>
                  <a:pt x="54" y="57"/>
                </a:lnTo>
                <a:lnTo>
                  <a:pt x="55" y="57"/>
                </a:lnTo>
                <a:lnTo>
                  <a:pt x="55" y="56"/>
                </a:lnTo>
                <a:lnTo>
                  <a:pt x="55" y="54"/>
                </a:lnTo>
                <a:lnTo>
                  <a:pt x="54" y="54"/>
                </a:lnTo>
                <a:lnTo>
                  <a:pt x="55" y="54"/>
                </a:lnTo>
                <a:lnTo>
                  <a:pt x="55" y="52"/>
                </a:lnTo>
                <a:lnTo>
                  <a:pt x="55" y="54"/>
                </a:lnTo>
                <a:lnTo>
                  <a:pt x="55" y="52"/>
                </a:lnTo>
                <a:lnTo>
                  <a:pt x="57" y="54"/>
                </a:lnTo>
                <a:lnTo>
                  <a:pt x="57" y="52"/>
                </a:lnTo>
                <a:close/>
                <a:moveTo>
                  <a:pt x="74" y="54"/>
                </a:moveTo>
                <a:lnTo>
                  <a:pt x="72" y="54"/>
                </a:lnTo>
                <a:lnTo>
                  <a:pt x="72" y="52"/>
                </a:lnTo>
                <a:lnTo>
                  <a:pt x="72" y="54"/>
                </a:lnTo>
                <a:lnTo>
                  <a:pt x="74" y="54"/>
                </a:lnTo>
                <a:close/>
                <a:moveTo>
                  <a:pt x="42" y="52"/>
                </a:moveTo>
                <a:lnTo>
                  <a:pt x="44" y="52"/>
                </a:lnTo>
                <a:lnTo>
                  <a:pt x="44" y="54"/>
                </a:lnTo>
                <a:lnTo>
                  <a:pt x="42" y="54"/>
                </a:lnTo>
                <a:lnTo>
                  <a:pt x="42" y="52"/>
                </a:lnTo>
                <a:close/>
                <a:moveTo>
                  <a:pt x="80" y="52"/>
                </a:moveTo>
                <a:lnTo>
                  <a:pt x="79" y="52"/>
                </a:lnTo>
                <a:lnTo>
                  <a:pt x="80" y="52"/>
                </a:lnTo>
                <a:close/>
                <a:moveTo>
                  <a:pt x="75" y="52"/>
                </a:moveTo>
                <a:lnTo>
                  <a:pt x="75" y="51"/>
                </a:lnTo>
                <a:lnTo>
                  <a:pt x="74" y="51"/>
                </a:lnTo>
                <a:lnTo>
                  <a:pt x="75" y="51"/>
                </a:lnTo>
                <a:lnTo>
                  <a:pt x="75" y="52"/>
                </a:lnTo>
                <a:close/>
                <a:moveTo>
                  <a:pt x="74" y="51"/>
                </a:moveTo>
                <a:lnTo>
                  <a:pt x="75" y="52"/>
                </a:lnTo>
                <a:lnTo>
                  <a:pt x="77" y="52"/>
                </a:lnTo>
                <a:lnTo>
                  <a:pt x="77" y="54"/>
                </a:lnTo>
                <a:lnTo>
                  <a:pt x="79" y="54"/>
                </a:lnTo>
                <a:lnTo>
                  <a:pt x="79" y="56"/>
                </a:lnTo>
                <a:lnTo>
                  <a:pt x="77" y="56"/>
                </a:lnTo>
                <a:lnTo>
                  <a:pt x="75" y="54"/>
                </a:lnTo>
                <a:lnTo>
                  <a:pt x="77" y="54"/>
                </a:lnTo>
                <a:lnTo>
                  <a:pt x="75" y="54"/>
                </a:lnTo>
                <a:lnTo>
                  <a:pt x="75" y="52"/>
                </a:lnTo>
                <a:lnTo>
                  <a:pt x="75" y="54"/>
                </a:lnTo>
                <a:lnTo>
                  <a:pt x="74" y="54"/>
                </a:lnTo>
                <a:lnTo>
                  <a:pt x="74" y="52"/>
                </a:lnTo>
                <a:lnTo>
                  <a:pt x="72" y="52"/>
                </a:lnTo>
                <a:lnTo>
                  <a:pt x="72" y="51"/>
                </a:lnTo>
                <a:lnTo>
                  <a:pt x="74" y="51"/>
                </a:lnTo>
                <a:close/>
                <a:moveTo>
                  <a:pt x="70" y="52"/>
                </a:moveTo>
                <a:lnTo>
                  <a:pt x="70" y="51"/>
                </a:lnTo>
                <a:lnTo>
                  <a:pt x="69" y="51"/>
                </a:lnTo>
                <a:lnTo>
                  <a:pt x="70" y="51"/>
                </a:lnTo>
                <a:lnTo>
                  <a:pt x="70" y="49"/>
                </a:lnTo>
                <a:lnTo>
                  <a:pt x="70" y="51"/>
                </a:lnTo>
                <a:lnTo>
                  <a:pt x="70" y="52"/>
                </a:lnTo>
                <a:close/>
                <a:moveTo>
                  <a:pt x="70" y="47"/>
                </a:moveTo>
                <a:lnTo>
                  <a:pt x="72" y="47"/>
                </a:lnTo>
                <a:lnTo>
                  <a:pt x="70" y="47"/>
                </a:lnTo>
                <a:close/>
                <a:moveTo>
                  <a:pt x="40" y="46"/>
                </a:moveTo>
                <a:lnTo>
                  <a:pt x="42" y="46"/>
                </a:lnTo>
                <a:lnTo>
                  <a:pt x="42" y="47"/>
                </a:lnTo>
                <a:lnTo>
                  <a:pt x="44" y="47"/>
                </a:lnTo>
                <a:lnTo>
                  <a:pt x="45" y="47"/>
                </a:lnTo>
                <a:lnTo>
                  <a:pt x="45" y="49"/>
                </a:lnTo>
                <a:lnTo>
                  <a:pt x="47" y="49"/>
                </a:lnTo>
                <a:lnTo>
                  <a:pt x="47" y="51"/>
                </a:lnTo>
                <a:lnTo>
                  <a:pt x="49" y="51"/>
                </a:lnTo>
                <a:lnTo>
                  <a:pt x="50" y="51"/>
                </a:lnTo>
                <a:lnTo>
                  <a:pt x="50" y="52"/>
                </a:lnTo>
                <a:lnTo>
                  <a:pt x="49" y="52"/>
                </a:lnTo>
                <a:lnTo>
                  <a:pt x="49" y="51"/>
                </a:lnTo>
                <a:lnTo>
                  <a:pt x="49" y="52"/>
                </a:lnTo>
                <a:lnTo>
                  <a:pt x="50" y="52"/>
                </a:lnTo>
                <a:lnTo>
                  <a:pt x="49" y="52"/>
                </a:lnTo>
                <a:lnTo>
                  <a:pt x="50" y="52"/>
                </a:lnTo>
                <a:lnTo>
                  <a:pt x="49" y="52"/>
                </a:lnTo>
                <a:lnTo>
                  <a:pt x="49" y="54"/>
                </a:lnTo>
                <a:lnTo>
                  <a:pt x="49" y="52"/>
                </a:lnTo>
                <a:lnTo>
                  <a:pt x="47" y="52"/>
                </a:lnTo>
                <a:lnTo>
                  <a:pt x="47" y="54"/>
                </a:lnTo>
                <a:lnTo>
                  <a:pt x="49" y="54"/>
                </a:lnTo>
                <a:lnTo>
                  <a:pt x="47" y="54"/>
                </a:lnTo>
                <a:lnTo>
                  <a:pt x="45" y="54"/>
                </a:lnTo>
                <a:lnTo>
                  <a:pt x="47" y="56"/>
                </a:lnTo>
                <a:lnTo>
                  <a:pt x="45" y="56"/>
                </a:lnTo>
                <a:lnTo>
                  <a:pt x="47" y="56"/>
                </a:lnTo>
                <a:lnTo>
                  <a:pt x="45" y="56"/>
                </a:lnTo>
                <a:lnTo>
                  <a:pt x="47" y="56"/>
                </a:lnTo>
                <a:lnTo>
                  <a:pt x="47" y="57"/>
                </a:lnTo>
                <a:lnTo>
                  <a:pt x="47" y="56"/>
                </a:lnTo>
                <a:lnTo>
                  <a:pt x="45" y="56"/>
                </a:lnTo>
                <a:lnTo>
                  <a:pt x="44" y="54"/>
                </a:lnTo>
                <a:lnTo>
                  <a:pt x="44" y="52"/>
                </a:lnTo>
                <a:lnTo>
                  <a:pt x="42" y="52"/>
                </a:lnTo>
                <a:lnTo>
                  <a:pt x="40" y="51"/>
                </a:lnTo>
                <a:lnTo>
                  <a:pt x="42" y="51"/>
                </a:lnTo>
                <a:lnTo>
                  <a:pt x="42" y="52"/>
                </a:lnTo>
                <a:lnTo>
                  <a:pt x="44" y="52"/>
                </a:lnTo>
                <a:lnTo>
                  <a:pt x="44" y="54"/>
                </a:lnTo>
                <a:lnTo>
                  <a:pt x="45" y="54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2" y="51"/>
                </a:lnTo>
                <a:lnTo>
                  <a:pt x="40" y="51"/>
                </a:lnTo>
                <a:lnTo>
                  <a:pt x="40" y="49"/>
                </a:lnTo>
                <a:lnTo>
                  <a:pt x="42" y="51"/>
                </a:lnTo>
                <a:lnTo>
                  <a:pt x="42" y="49"/>
                </a:lnTo>
                <a:lnTo>
                  <a:pt x="40" y="49"/>
                </a:lnTo>
                <a:lnTo>
                  <a:pt x="40" y="47"/>
                </a:lnTo>
                <a:lnTo>
                  <a:pt x="39" y="47"/>
                </a:lnTo>
                <a:lnTo>
                  <a:pt x="40" y="47"/>
                </a:lnTo>
                <a:lnTo>
                  <a:pt x="40" y="49"/>
                </a:lnTo>
                <a:lnTo>
                  <a:pt x="40" y="47"/>
                </a:lnTo>
                <a:lnTo>
                  <a:pt x="42" y="47"/>
                </a:lnTo>
                <a:lnTo>
                  <a:pt x="42" y="49"/>
                </a:lnTo>
                <a:lnTo>
                  <a:pt x="42" y="47"/>
                </a:lnTo>
                <a:lnTo>
                  <a:pt x="40" y="47"/>
                </a:lnTo>
                <a:lnTo>
                  <a:pt x="40" y="46"/>
                </a:lnTo>
                <a:close/>
                <a:moveTo>
                  <a:pt x="62" y="39"/>
                </a:moveTo>
                <a:lnTo>
                  <a:pt x="62" y="40"/>
                </a:lnTo>
                <a:lnTo>
                  <a:pt x="64" y="40"/>
                </a:lnTo>
                <a:lnTo>
                  <a:pt x="65" y="40"/>
                </a:lnTo>
                <a:lnTo>
                  <a:pt x="65" y="42"/>
                </a:lnTo>
                <a:lnTo>
                  <a:pt x="67" y="42"/>
                </a:lnTo>
                <a:lnTo>
                  <a:pt x="69" y="42"/>
                </a:lnTo>
                <a:lnTo>
                  <a:pt x="69" y="44"/>
                </a:lnTo>
                <a:lnTo>
                  <a:pt x="67" y="44"/>
                </a:lnTo>
                <a:lnTo>
                  <a:pt x="67" y="42"/>
                </a:lnTo>
                <a:lnTo>
                  <a:pt x="65" y="42"/>
                </a:lnTo>
                <a:lnTo>
                  <a:pt x="64" y="42"/>
                </a:lnTo>
                <a:lnTo>
                  <a:pt x="65" y="44"/>
                </a:lnTo>
                <a:lnTo>
                  <a:pt x="67" y="44"/>
                </a:lnTo>
                <a:lnTo>
                  <a:pt x="67" y="46"/>
                </a:lnTo>
                <a:lnTo>
                  <a:pt x="69" y="46"/>
                </a:lnTo>
                <a:lnTo>
                  <a:pt x="69" y="47"/>
                </a:lnTo>
                <a:lnTo>
                  <a:pt x="69" y="49"/>
                </a:lnTo>
                <a:lnTo>
                  <a:pt x="69" y="51"/>
                </a:lnTo>
                <a:lnTo>
                  <a:pt x="67" y="51"/>
                </a:lnTo>
                <a:lnTo>
                  <a:pt x="69" y="52"/>
                </a:lnTo>
                <a:lnTo>
                  <a:pt x="70" y="52"/>
                </a:lnTo>
                <a:lnTo>
                  <a:pt x="69" y="52"/>
                </a:lnTo>
                <a:lnTo>
                  <a:pt x="70" y="52"/>
                </a:lnTo>
                <a:lnTo>
                  <a:pt x="72" y="52"/>
                </a:lnTo>
                <a:lnTo>
                  <a:pt x="72" y="54"/>
                </a:lnTo>
                <a:lnTo>
                  <a:pt x="72" y="56"/>
                </a:lnTo>
                <a:lnTo>
                  <a:pt x="70" y="56"/>
                </a:lnTo>
                <a:lnTo>
                  <a:pt x="70" y="54"/>
                </a:lnTo>
                <a:lnTo>
                  <a:pt x="69" y="54"/>
                </a:lnTo>
                <a:lnTo>
                  <a:pt x="67" y="54"/>
                </a:lnTo>
                <a:lnTo>
                  <a:pt x="65" y="54"/>
                </a:lnTo>
                <a:lnTo>
                  <a:pt x="65" y="52"/>
                </a:lnTo>
                <a:lnTo>
                  <a:pt x="64" y="52"/>
                </a:lnTo>
                <a:lnTo>
                  <a:pt x="62" y="52"/>
                </a:lnTo>
                <a:lnTo>
                  <a:pt x="60" y="52"/>
                </a:lnTo>
                <a:lnTo>
                  <a:pt x="59" y="52"/>
                </a:lnTo>
                <a:lnTo>
                  <a:pt x="59" y="51"/>
                </a:lnTo>
                <a:lnTo>
                  <a:pt x="57" y="51"/>
                </a:lnTo>
                <a:lnTo>
                  <a:pt x="55" y="51"/>
                </a:lnTo>
                <a:lnTo>
                  <a:pt x="54" y="51"/>
                </a:lnTo>
                <a:lnTo>
                  <a:pt x="54" y="49"/>
                </a:lnTo>
                <a:lnTo>
                  <a:pt x="55" y="49"/>
                </a:lnTo>
                <a:lnTo>
                  <a:pt x="55" y="51"/>
                </a:lnTo>
                <a:lnTo>
                  <a:pt x="55" y="49"/>
                </a:lnTo>
                <a:lnTo>
                  <a:pt x="54" y="49"/>
                </a:lnTo>
                <a:lnTo>
                  <a:pt x="54" y="47"/>
                </a:lnTo>
                <a:lnTo>
                  <a:pt x="55" y="47"/>
                </a:lnTo>
                <a:lnTo>
                  <a:pt x="55" y="46"/>
                </a:lnTo>
                <a:lnTo>
                  <a:pt x="54" y="46"/>
                </a:lnTo>
                <a:lnTo>
                  <a:pt x="52" y="46"/>
                </a:lnTo>
                <a:lnTo>
                  <a:pt x="52" y="44"/>
                </a:lnTo>
                <a:lnTo>
                  <a:pt x="50" y="44"/>
                </a:lnTo>
                <a:lnTo>
                  <a:pt x="52" y="44"/>
                </a:lnTo>
                <a:lnTo>
                  <a:pt x="54" y="44"/>
                </a:lnTo>
                <a:lnTo>
                  <a:pt x="55" y="44"/>
                </a:lnTo>
                <a:lnTo>
                  <a:pt x="57" y="44"/>
                </a:lnTo>
                <a:lnTo>
                  <a:pt x="57" y="46"/>
                </a:lnTo>
                <a:lnTo>
                  <a:pt x="57" y="44"/>
                </a:lnTo>
                <a:lnTo>
                  <a:pt x="57" y="46"/>
                </a:lnTo>
                <a:lnTo>
                  <a:pt x="59" y="46"/>
                </a:lnTo>
                <a:lnTo>
                  <a:pt x="59" y="44"/>
                </a:lnTo>
                <a:lnTo>
                  <a:pt x="60" y="44"/>
                </a:lnTo>
                <a:lnTo>
                  <a:pt x="60" y="42"/>
                </a:lnTo>
                <a:lnTo>
                  <a:pt x="59" y="42"/>
                </a:lnTo>
                <a:lnTo>
                  <a:pt x="59" y="40"/>
                </a:lnTo>
                <a:lnTo>
                  <a:pt x="60" y="40"/>
                </a:lnTo>
                <a:lnTo>
                  <a:pt x="60" y="39"/>
                </a:lnTo>
                <a:lnTo>
                  <a:pt x="62" y="39"/>
                </a:lnTo>
                <a:close/>
                <a:moveTo>
                  <a:pt x="55" y="34"/>
                </a:moveTo>
                <a:lnTo>
                  <a:pt x="57" y="34"/>
                </a:lnTo>
                <a:lnTo>
                  <a:pt x="57" y="35"/>
                </a:lnTo>
                <a:lnTo>
                  <a:pt x="55" y="35"/>
                </a:lnTo>
                <a:lnTo>
                  <a:pt x="55" y="34"/>
                </a:lnTo>
                <a:lnTo>
                  <a:pt x="55" y="35"/>
                </a:lnTo>
                <a:lnTo>
                  <a:pt x="55" y="34"/>
                </a:lnTo>
                <a:lnTo>
                  <a:pt x="54" y="34"/>
                </a:lnTo>
                <a:lnTo>
                  <a:pt x="55" y="34"/>
                </a:lnTo>
                <a:lnTo>
                  <a:pt x="55" y="32"/>
                </a:lnTo>
                <a:lnTo>
                  <a:pt x="55" y="34"/>
                </a:lnTo>
                <a:close/>
                <a:moveTo>
                  <a:pt x="39" y="34"/>
                </a:moveTo>
                <a:lnTo>
                  <a:pt x="39" y="35"/>
                </a:lnTo>
                <a:lnTo>
                  <a:pt x="40" y="35"/>
                </a:lnTo>
                <a:lnTo>
                  <a:pt x="40" y="37"/>
                </a:lnTo>
                <a:lnTo>
                  <a:pt x="42" y="37"/>
                </a:lnTo>
                <a:lnTo>
                  <a:pt x="40" y="37"/>
                </a:lnTo>
                <a:lnTo>
                  <a:pt x="40" y="39"/>
                </a:lnTo>
                <a:lnTo>
                  <a:pt x="40" y="37"/>
                </a:lnTo>
                <a:lnTo>
                  <a:pt x="39" y="37"/>
                </a:lnTo>
                <a:lnTo>
                  <a:pt x="39" y="35"/>
                </a:lnTo>
                <a:lnTo>
                  <a:pt x="37" y="35"/>
                </a:lnTo>
                <a:lnTo>
                  <a:pt x="37" y="34"/>
                </a:lnTo>
                <a:lnTo>
                  <a:pt x="35" y="34"/>
                </a:lnTo>
                <a:lnTo>
                  <a:pt x="37" y="34"/>
                </a:lnTo>
                <a:lnTo>
                  <a:pt x="35" y="34"/>
                </a:lnTo>
                <a:lnTo>
                  <a:pt x="37" y="34"/>
                </a:lnTo>
                <a:lnTo>
                  <a:pt x="37" y="32"/>
                </a:lnTo>
                <a:lnTo>
                  <a:pt x="37" y="34"/>
                </a:lnTo>
                <a:lnTo>
                  <a:pt x="39" y="34"/>
                </a:lnTo>
                <a:lnTo>
                  <a:pt x="37" y="34"/>
                </a:lnTo>
                <a:lnTo>
                  <a:pt x="37" y="32"/>
                </a:lnTo>
                <a:lnTo>
                  <a:pt x="39" y="32"/>
                </a:lnTo>
                <a:lnTo>
                  <a:pt x="39" y="34"/>
                </a:lnTo>
                <a:close/>
                <a:moveTo>
                  <a:pt x="35" y="32"/>
                </a:moveTo>
                <a:lnTo>
                  <a:pt x="35" y="30"/>
                </a:lnTo>
                <a:lnTo>
                  <a:pt x="34" y="30"/>
                </a:lnTo>
                <a:lnTo>
                  <a:pt x="35" y="30"/>
                </a:lnTo>
                <a:lnTo>
                  <a:pt x="35" y="32"/>
                </a:lnTo>
                <a:close/>
                <a:moveTo>
                  <a:pt x="32" y="30"/>
                </a:moveTo>
                <a:lnTo>
                  <a:pt x="34" y="30"/>
                </a:lnTo>
                <a:lnTo>
                  <a:pt x="34" y="32"/>
                </a:lnTo>
                <a:lnTo>
                  <a:pt x="32" y="32"/>
                </a:lnTo>
                <a:lnTo>
                  <a:pt x="32" y="30"/>
                </a:lnTo>
                <a:close/>
                <a:moveTo>
                  <a:pt x="7" y="17"/>
                </a:moveTo>
                <a:lnTo>
                  <a:pt x="7" y="15"/>
                </a:lnTo>
                <a:lnTo>
                  <a:pt x="7" y="17"/>
                </a:lnTo>
                <a:close/>
                <a:moveTo>
                  <a:pt x="9" y="15"/>
                </a:moveTo>
                <a:lnTo>
                  <a:pt x="10" y="15"/>
                </a:lnTo>
                <a:lnTo>
                  <a:pt x="10" y="17"/>
                </a:lnTo>
                <a:lnTo>
                  <a:pt x="12" y="17"/>
                </a:lnTo>
                <a:lnTo>
                  <a:pt x="12" y="19"/>
                </a:lnTo>
                <a:lnTo>
                  <a:pt x="14" y="19"/>
                </a:lnTo>
                <a:lnTo>
                  <a:pt x="14" y="20"/>
                </a:lnTo>
                <a:lnTo>
                  <a:pt x="15" y="20"/>
                </a:lnTo>
                <a:lnTo>
                  <a:pt x="15" y="22"/>
                </a:lnTo>
                <a:lnTo>
                  <a:pt x="17" y="22"/>
                </a:lnTo>
                <a:lnTo>
                  <a:pt x="15" y="22"/>
                </a:lnTo>
                <a:lnTo>
                  <a:pt x="17" y="22"/>
                </a:lnTo>
                <a:lnTo>
                  <a:pt x="15" y="22"/>
                </a:lnTo>
                <a:lnTo>
                  <a:pt x="15" y="20"/>
                </a:lnTo>
                <a:lnTo>
                  <a:pt x="14" y="20"/>
                </a:lnTo>
                <a:lnTo>
                  <a:pt x="15" y="20"/>
                </a:lnTo>
                <a:lnTo>
                  <a:pt x="15" y="22"/>
                </a:lnTo>
                <a:lnTo>
                  <a:pt x="14" y="20"/>
                </a:lnTo>
                <a:lnTo>
                  <a:pt x="12" y="20"/>
                </a:lnTo>
                <a:lnTo>
                  <a:pt x="12" y="19"/>
                </a:lnTo>
                <a:lnTo>
                  <a:pt x="14" y="20"/>
                </a:lnTo>
                <a:lnTo>
                  <a:pt x="12" y="19"/>
                </a:lnTo>
                <a:lnTo>
                  <a:pt x="10" y="17"/>
                </a:lnTo>
                <a:lnTo>
                  <a:pt x="9" y="15"/>
                </a:lnTo>
                <a:close/>
                <a:moveTo>
                  <a:pt x="7" y="14"/>
                </a:moveTo>
                <a:lnTo>
                  <a:pt x="9" y="15"/>
                </a:lnTo>
                <a:lnTo>
                  <a:pt x="7" y="15"/>
                </a:lnTo>
                <a:lnTo>
                  <a:pt x="7" y="14"/>
                </a:lnTo>
                <a:close/>
                <a:moveTo>
                  <a:pt x="4" y="12"/>
                </a:moveTo>
                <a:lnTo>
                  <a:pt x="5" y="12"/>
                </a:lnTo>
                <a:lnTo>
                  <a:pt x="5" y="14"/>
                </a:lnTo>
                <a:lnTo>
                  <a:pt x="7" y="14"/>
                </a:lnTo>
                <a:lnTo>
                  <a:pt x="7" y="15"/>
                </a:lnTo>
                <a:lnTo>
                  <a:pt x="5" y="15"/>
                </a:lnTo>
                <a:lnTo>
                  <a:pt x="5" y="14"/>
                </a:lnTo>
                <a:lnTo>
                  <a:pt x="4" y="14"/>
                </a:lnTo>
                <a:lnTo>
                  <a:pt x="4" y="12"/>
                </a:lnTo>
                <a:close/>
                <a:moveTo>
                  <a:pt x="4" y="12"/>
                </a:moveTo>
                <a:lnTo>
                  <a:pt x="2" y="12"/>
                </a:lnTo>
                <a:lnTo>
                  <a:pt x="2" y="10"/>
                </a:lnTo>
                <a:lnTo>
                  <a:pt x="4" y="12"/>
                </a:lnTo>
                <a:close/>
                <a:moveTo>
                  <a:pt x="0" y="9"/>
                </a:moveTo>
                <a:lnTo>
                  <a:pt x="0" y="10"/>
                </a:lnTo>
                <a:lnTo>
                  <a:pt x="2" y="10"/>
                </a:lnTo>
                <a:lnTo>
                  <a:pt x="0" y="10"/>
                </a:lnTo>
                <a:lnTo>
                  <a:pt x="0" y="9"/>
                </a:lnTo>
                <a:close/>
                <a:moveTo>
                  <a:pt x="4" y="7"/>
                </a:moveTo>
                <a:lnTo>
                  <a:pt x="4" y="9"/>
                </a:lnTo>
                <a:lnTo>
                  <a:pt x="5" y="9"/>
                </a:lnTo>
                <a:lnTo>
                  <a:pt x="4" y="9"/>
                </a:lnTo>
                <a:lnTo>
                  <a:pt x="5" y="9"/>
                </a:lnTo>
                <a:lnTo>
                  <a:pt x="4" y="9"/>
                </a:lnTo>
                <a:lnTo>
                  <a:pt x="4" y="7"/>
                </a:lnTo>
                <a:close/>
                <a:moveTo>
                  <a:pt x="10" y="0"/>
                </a:moveTo>
                <a:lnTo>
                  <a:pt x="10" y="2"/>
                </a:lnTo>
                <a:lnTo>
                  <a:pt x="12" y="4"/>
                </a:lnTo>
                <a:lnTo>
                  <a:pt x="12" y="5"/>
                </a:lnTo>
                <a:lnTo>
                  <a:pt x="14" y="5"/>
                </a:lnTo>
                <a:lnTo>
                  <a:pt x="14" y="7"/>
                </a:lnTo>
                <a:lnTo>
                  <a:pt x="15" y="7"/>
                </a:lnTo>
                <a:lnTo>
                  <a:pt x="15" y="9"/>
                </a:lnTo>
                <a:lnTo>
                  <a:pt x="17" y="9"/>
                </a:lnTo>
                <a:lnTo>
                  <a:pt x="17" y="10"/>
                </a:lnTo>
                <a:lnTo>
                  <a:pt x="19" y="12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22" y="15"/>
                </a:lnTo>
                <a:lnTo>
                  <a:pt x="24" y="15"/>
                </a:lnTo>
                <a:lnTo>
                  <a:pt x="24" y="17"/>
                </a:lnTo>
                <a:lnTo>
                  <a:pt x="25" y="17"/>
                </a:lnTo>
                <a:lnTo>
                  <a:pt x="27" y="19"/>
                </a:lnTo>
                <a:lnTo>
                  <a:pt x="27" y="17"/>
                </a:lnTo>
                <a:lnTo>
                  <a:pt x="27" y="19"/>
                </a:lnTo>
                <a:lnTo>
                  <a:pt x="29" y="19"/>
                </a:lnTo>
                <a:lnTo>
                  <a:pt x="30" y="19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5" y="22"/>
                </a:lnTo>
                <a:lnTo>
                  <a:pt x="35" y="24"/>
                </a:lnTo>
                <a:lnTo>
                  <a:pt x="37" y="24"/>
                </a:lnTo>
                <a:lnTo>
                  <a:pt x="39" y="24"/>
                </a:lnTo>
                <a:lnTo>
                  <a:pt x="39" y="25"/>
                </a:lnTo>
                <a:lnTo>
                  <a:pt x="40" y="25"/>
                </a:lnTo>
                <a:lnTo>
                  <a:pt x="42" y="27"/>
                </a:lnTo>
                <a:lnTo>
                  <a:pt x="44" y="27"/>
                </a:lnTo>
                <a:lnTo>
                  <a:pt x="44" y="29"/>
                </a:lnTo>
                <a:lnTo>
                  <a:pt x="45" y="29"/>
                </a:lnTo>
                <a:lnTo>
                  <a:pt x="47" y="29"/>
                </a:lnTo>
                <a:lnTo>
                  <a:pt x="49" y="29"/>
                </a:lnTo>
                <a:lnTo>
                  <a:pt x="47" y="29"/>
                </a:lnTo>
                <a:lnTo>
                  <a:pt x="49" y="29"/>
                </a:lnTo>
                <a:lnTo>
                  <a:pt x="49" y="30"/>
                </a:lnTo>
                <a:lnTo>
                  <a:pt x="49" y="29"/>
                </a:lnTo>
                <a:lnTo>
                  <a:pt x="49" y="30"/>
                </a:lnTo>
                <a:lnTo>
                  <a:pt x="49" y="29"/>
                </a:lnTo>
                <a:lnTo>
                  <a:pt x="49" y="30"/>
                </a:lnTo>
                <a:lnTo>
                  <a:pt x="49" y="29"/>
                </a:lnTo>
                <a:lnTo>
                  <a:pt x="49" y="30"/>
                </a:lnTo>
                <a:lnTo>
                  <a:pt x="50" y="30"/>
                </a:lnTo>
                <a:lnTo>
                  <a:pt x="52" y="30"/>
                </a:lnTo>
                <a:lnTo>
                  <a:pt x="50" y="30"/>
                </a:lnTo>
                <a:lnTo>
                  <a:pt x="52" y="30"/>
                </a:lnTo>
                <a:lnTo>
                  <a:pt x="52" y="32"/>
                </a:lnTo>
                <a:lnTo>
                  <a:pt x="52" y="34"/>
                </a:lnTo>
                <a:lnTo>
                  <a:pt x="54" y="34"/>
                </a:lnTo>
                <a:lnTo>
                  <a:pt x="52" y="34"/>
                </a:lnTo>
                <a:lnTo>
                  <a:pt x="54" y="34"/>
                </a:lnTo>
                <a:lnTo>
                  <a:pt x="54" y="35"/>
                </a:lnTo>
                <a:lnTo>
                  <a:pt x="54" y="37"/>
                </a:lnTo>
                <a:lnTo>
                  <a:pt x="55" y="37"/>
                </a:lnTo>
                <a:lnTo>
                  <a:pt x="55" y="35"/>
                </a:lnTo>
                <a:lnTo>
                  <a:pt x="54" y="35"/>
                </a:lnTo>
                <a:lnTo>
                  <a:pt x="55" y="35"/>
                </a:lnTo>
                <a:lnTo>
                  <a:pt x="54" y="35"/>
                </a:lnTo>
                <a:lnTo>
                  <a:pt x="55" y="35"/>
                </a:lnTo>
                <a:lnTo>
                  <a:pt x="54" y="35"/>
                </a:lnTo>
                <a:lnTo>
                  <a:pt x="55" y="35"/>
                </a:lnTo>
                <a:lnTo>
                  <a:pt x="57" y="37"/>
                </a:lnTo>
                <a:lnTo>
                  <a:pt x="55" y="37"/>
                </a:lnTo>
                <a:lnTo>
                  <a:pt x="55" y="39"/>
                </a:lnTo>
                <a:lnTo>
                  <a:pt x="57" y="39"/>
                </a:lnTo>
                <a:lnTo>
                  <a:pt x="57" y="40"/>
                </a:lnTo>
                <a:lnTo>
                  <a:pt x="57" y="42"/>
                </a:lnTo>
                <a:lnTo>
                  <a:pt x="55" y="42"/>
                </a:lnTo>
                <a:lnTo>
                  <a:pt x="54" y="42"/>
                </a:lnTo>
                <a:lnTo>
                  <a:pt x="54" y="40"/>
                </a:lnTo>
                <a:lnTo>
                  <a:pt x="52" y="40"/>
                </a:lnTo>
                <a:lnTo>
                  <a:pt x="50" y="40"/>
                </a:lnTo>
                <a:lnTo>
                  <a:pt x="50" y="42"/>
                </a:lnTo>
                <a:lnTo>
                  <a:pt x="49" y="42"/>
                </a:lnTo>
                <a:lnTo>
                  <a:pt x="47" y="42"/>
                </a:lnTo>
                <a:lnTo>
                  <a:pt x="45" y="42"/>
                </a:lnTo>
                <a:lnTo>
                  <a:pt x="45" y="40"/>
                </a:lnTo>
                <a:lnTo>
                  <a:pt x="44" y="40"/>
                </a:lnTo>
                <a:lnTo>
                  <a:pt x="42" y="39"/>
                </a:lnTo>
                <a:lnTo>
                  <a:pt x="44" y="39"/>
                </a:lnTo>
                <a:lnTo>
                  <a:pt x="44" y="37"/>
                </a:lnTo>
                <a:lnTo>
                  <a:pt x="42" y="37"/>
                </a:lnTo>
                <a:lnTo>
                  <a:pt x="42" y="35"/>
                </a:lnTo>
                <a:lnTo>
                  <a:pt x="40" y="35"/>
                </a:lnTo>
                <a:lnTo>
                  <a:pt x="42" y="35"/>
                </a:lnTo>
                <a:lnTo>
                  <a:pt x="44" y="35"/>
                </a:lnTo>
                <a:lnTo>
                  <a:pt x="44" y="34"/>
                </a:lnTo>
                <a:lnTo>
                  <a:pt x="42" y="34"/>
                </a:lnTo>
                <a:lnTo>
                  <a:pt x="42" y="32"/>
                </a:lnTo>
                <a:lnTo>
                  <a:pt x="40" y="32"/>
                </a:lnTo>
                <a:lnTo>
                  <a:pt x="40" y="34"/>
                </a:lnTo>
                <a:lnTo>
                  <a:pt x="40" y="32"/>
                </a:lnTo>
                <a:lnTo>
                  <a:pt x="39" y="32"/>
                </a:lnTo>
                <a:lnTo>
                  <a:pt x="40" y="32"/>
                </a:lnTo>
                <a:lnTo>
                  <a:pt x="40" y="30"/>
                </a:lnTo>
                <a:lnTo>
                  <a:pt x="39" y="30"/>
                </a:lnTo>
                <a:lnTo>
                  <a:pt x="37" y="30"/>
                </a:lnTo>
                <a:lnTo>
                  <a:pt x="37" y="29"/>
                </a:lnTo>
                <a:lnTo>
                  <a:pt x="35" y="29"/>
                </a:lnTo>
                <a:lnTo>
                  <a:pt x="35" y="27"/>
                </a:lnTo>
                <a:lnTo>
                  <a:pt x="34" y="27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29" y="24"/>
                </a:lnTo>
                <a:lnTo>
                  <a:pt x="27" y="24"/>
                </a:lnTo>
                <a:lnTo>
                  <a:pt x="27" y="22"/>
                </a:lnTo>
                <a:lnTo>
                  <a:pt x="25" y="22"/>
                </a:lnTo>
                <a:lnTo>
                  <a:pt x="24" y="22"/>
                </a:lnTo>
                <a:lnTo>
                  <a:pt x="24" y="20"/>
                </a:lnTo>
                <a:lnTo>
                  <a:pt x="22" y="20"/>
                </a:lnTo>
                <a:lnTo>
                  <a:pt x="22" y="19"/>
                </a:lnTo>
                <a:lnTo>
                  <a:pt x="20" y="19"/>
                </a:lnTo>
                <a:lnTo>
                  <a:pt x="20" y="20"/>
                </a:lnTo>
                <a:lnTo>
                  <a:pt x="20" y="19"/>
                </a:lnTo>
                <a:lnTo>
                  <a:pt x="19" y="19"/>
                </a:lnTo>
                <a:lnTo>
                  <a:pt x="17" y="17"/>
                </a:lnTo>
                <a:lnTo>
                  <a:pt x="15" y="17"/>
                </a:lnTo>
                <a:lnTo>
                  <a:pt x="15" y="15"/>
                </a:lnTo>
                <a:lnTo>
                  <a:pt x="14" y="15"/>
                </a:lnTo>
                <a:lnTo>
                  <a:pt x="14" y="14"/>
                </a:lnTo>
                <a:lnTo>
                  <a:pt x="12" y="14"/>
                </a:lnTo>
                <a:lnTo>
                  <a:pt x="12" y="12"/>
                </a:lnTo>
                <a:lnTo>
                  <a:pt x="10" y="10"/>
                </a:lnTo>
                <a:lnTo>
                  <a:pt x="10" y="9"/>
                </a:lnTo>
                <a:lnTo>
                  <a:pt x="10" y="10"/>
                </a:lnTo>
                <a:lnTo>
                  <a:pt x="10" y="9"/>
                </a:lnTo>
                <a:lnTo>
                  <a:pt x="9" y="9"/>
                </a:lnTo>
                <a:lnTo>
                  <a:pt x="9" y="7"/>
                </a:lnTo>
                <a:lnTo>
                  <a:pt x="9" y="5"/>
                </a:lnTo>
                <a:lnTo>
                  <a:pt x="9" y="7"/>
                </a:lnTo>
                <a:lnTo>
                  <a:pt x="9" y="5"/>
                </a:lnTo>
                <a:lnTo>
                  <a:pt x="9" y="7"/>
                </a:lnTo>
                <a:lnTo>
                  <a:pt x="7" y="5"/>
                </a:lnTo>
                <a:lnTo>
                  <a:pt x="7" y="4"/>
                </a:lnTo>
                <a:lnTo>
                  <a:pt x="7" y="2"/>
                </a:lnTo>
                <a:lnTo>
                  <a:pt x="7" y="0"/>
                </a:lnTo>
                <a:lnTo>
                  <a:pt x="7" y="2"/>
                </a:lnTo>
                <a:lnTo>
                  <a:pt x="7" y="0"/>
                </a:lnTo>
                <a:lnTo>
                  <a:pt x="7" y="2"/>
                </a:ln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close/>
              </a:path>
            </a:pathLst>
          </a:custGeom>
          <a:solidFill>
            <a:srgbClr val="B750B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4"/>
          <p:cNvSpPr>
            <a:spLocks/>
          </p:cNvSpPr>
          <p:nvPr/>
        </p:nvSpPr>
        <p:spPr bwMode="auto">
          <a:xfrm>
            <a:off x="5818188" y="5965826"/>
            <a:ext cx="82550" cy="52388"/>
          </a:xfrm>
          <a:custGeom>
            <a:avLst/>
            <a:gdLst/>
            <a:ahLst/>
            <a:cxnLst>
              <a:cxn ang="0">
                <a:pos x="48" y="5"/>
              </a:cxn>
              <a:cxn ang="0">
                <a:pos x="47" y="6"/>
              </a:cxn>
              <a:cxn ang="0">
                <a:pos x="45" y="8"/>
              </a:cxn>
              <a:cxn ang="0">
                <a:pos x="43" y="8"/>
              </a:cxn>
              <a:cxn ang="0">
                <a:pos x="40" y="11"/>
              </a:cxn>
              <a:cxn ang="0">
                <a:pos x="38" y="15"/>
              </a:cxn>
              <a:cxn ang="0">
                <a:pos x="38" y="15"/>
              </a:cxn>
              <a:cxn ang="0">
                <a:pos x="35" y="16"/>
              </a:cxn>
              <a:cxn ang="0">
                <a:pos x="35" y="18"/>
              </a:cxn>
              <a:cxn ang="0">
                <a:pos x="30" y="18"/>
              </a:cxn>
              <a:cxn ang="0">
                <a:pos x="23" y="20"/>
              </a:cxn>
              <a:cxn ang="0">
                <a:pos x="23" y="21"/>
              </a:cxn>
              <a:cxn ang="0">
                <a:pos x="25" y="21"/>
              </a:cxn>
              <a:cxn ang="0">
                <a:pos x="28" y="21"/>
              </a:cxn>
              <a:cxn ang="0">
                <a:pos x="26" y="23"/>
              </a:cxn>
              <a:cxn ang="0">
                <a:pos x="25" y="30"/>
              </a:cxn>
              <a:cxn ang="0">
                <a:pos x="23" y="30"/>
              </a:cxn>
              <a:cxn ang="0">
                <a:pos x="23" y="31"/>
              </a:cxn>
              <a:cxn ang="0">
                <a:pos x="21" y="33"/>
              </a:cxn>
              <a:cxn ang="0">
                <a:pos x="21" y="33"/>
              </a:cxn>
              <a:cxn ang="0">
                <a:pos x="18" y="33"/>
              </a:cxn>
              <a:cxn ang="0">
                <a:pos x="11" y="31"/>
              </a:cxn>
              <a:cxn ang="0">
                <a:pos x="13" y="28"/>
              </a:cxn>
              <a:cxn ang="0">
                <a:pos x="15" y="23"/>
              </a:cxn>
              <a:cxn ang="0">
                <a:pos x="18" y="21"/>
              </a:cxn>
              <a:cxn ang="0">
                <a:pos x="16" y="20"/>
              </a:cxn>
              <a:cxn ang="0">
                <a:pos x="13" y="21"/>
              </a:cxn>
              <a:cxn ang="0">
                <a:pos x="11" y="23"/>
              </a:cxn>
              <a:cxn ang="0">
                <a:pos x="6" y="23"/>
              </a:cxn>
              <a:cxn ang="0">
                <a:pos x="1" y="21"/>
              </a:cxn>
              <a:cxn ang="0">
                <a:pos x="0" y="20"/>
              </a:cxn>
              <a:cxn ang="0">
                <a:pos x="1" y="20"/>
              </a:cxn>
              <a:cxn ang="0">
                <a:pos x="3" y="20"/>
              </a:cxn>
              <a:cxn ang="0">
                <a:pos x="5" y="18"/>
              </a:cxn>
              <a:cxn ang="0">
                <a:pos x="5" y="18"/>
              </a:cxn>
              <a:cxn ang="0">
                <a:pos x="3" y="18"/>
              </a:cxn>
              <a:cxn ang="0">
                <a:pos x="3" y="18"/>
              </a:cxn>
              <a:cxn ang="0">
                <a:pos x="3" y="16"/>
              </a:cxn>
              <a:cxn ang="0">
                <a:pos x="1" y="16"/>
              </a:cxn>
              <a:cxn ang="0">
                <a:pos x="0" y="13"/>
              </a:cxn>
              <a:cxn ang="0">
                <a:pos x="0" y="11"/>
              </a:cxn>
              <a:cxn ang="0">
                <a:pos x="3" y="11"/>
              </a:cxn>
              <a:cxn ang="0">
                <a:pos x="3" y="11"/>
              </a:cxn>
              <a:cxn ang="0">
                <a:pos x="8" y="5"/>
              </a:cxn>
              <a:cxn ang="0">
                <a:pos x="28" y="5"/>
              </a:cxn>
              <a:cxn ang="0">
                <a:pos x="33" y="6"/>
              </a:cxn>
              <a:cxn ang="0">
                <a:pos x="35" y="6"/>
              </a:cxn>
              <a:cxn ang="0">
                <a:pos x="35" y="6"/>
              </a:cxn>
              <a:cxn ang="0">
                <a:pos x="37" y="5"/>
              </a:cxn>
              <a:cxn ang="0">
                <a:pos x="37" y="5"/>
              </a:cxn>
              <a:cxn ang="0">
                <a:pos x="37" y="5"/>
              </a:cxn>
              <a:cxn ang="0">
                <a:pos x="38" y="5"/>
              </a:cxn>
              <a:cxn ang="0">
                <a:pos x="40" y="1"/>
              </a:cxn>
              <a:cxn ang="0">
                <a:pos x="43" y="1"/>
              </a:cxn>
              <a:cxn ang="0">
                <a:pos x="43" y="1"/>
              </a:cxn>
              <a:cxn ang="0">
                <a:pos x="45" y="3"/>
              </a:cxn>
              <a:cxn ang="0">
                <a:pos x="45" y="3"/>
              </a:cxn>
              <a:cxn ang="0">
                <a:pos x="47" y="3"/>
              </a:cxn>
              <a:cxn ang="0">
                <a:pos x="48" y="3"/>
              </a:cxn>
              <a:cxn ang="0">
                <a:pos x="52" y="1"/>
              </a:cxn>
            </a:cxnLst>
            <a:rect l="0" t="0" r="r" b="b"/>
            <a:pathLst>
              <a:path w="52" h="33">
                <a:moveTo>
                  <a:pt x="52" y="1"/>
                </a:move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48" y="5"/>
                </a:lnTo>
                <a:lnTo>
                  <a:pt x="48" y="5"/>
                </a:lnTo>
                <a:lnTo>
                  <a:pt x="48" y="5"/>
                </a:lnTo>
                <a:lnTo>
                  <a:pt x="48" y="5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7" y="6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7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3" y="8"/>
                </a:lnTo>
                <a:lnTo>
                  <a:pt x="43" y="8"/>
                </a:lnTo>
                <a:lnTo>
                  <a:pt x="43" y="8"/>
                </a:lnTo>
                <a:lnTo>
                  <a:pt x="43" y="8"/>
                </a:lnTo>
                <a:lnTo>
                  <a:pt x="42" y="10"/>
                </a:lnTo>
                <a:lnTo>
                  <a:pt x="42" y="10"/>
                </a:lnTo>
                <a:lnTo>
                  <a:pt x="42" y="10"/>
                </a:lnTo>
                <a:lnTo>
                  <a:pt x="40" y="10"/>
                </a:lnTo>
                <a:lnTo>
                  <a:pt x="40" y="10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1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28" y="18"/>
                </a:lnTo>
                <a:lnTo>
                  <a:pt x="26" y="18"/>
                </a:lnTo>
                <a:lnTo>
                  <a:pt x="25" y="18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6" y="21"/>
                </a:lnTo>
                <a:lnTo>
                  <a:pt x="26" y="21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26" y="23"/>
                </a:lnTo>
                <a:lnTo>
                  <a:pt x="26" y="23"/>
                </a:lnTo>
                <a:lnTo>
                  <a:pt x="26" y="23"/>
                </a:lnTo>
                <a:lnTo>
                  <a:pt x="26" y="23"/>
                </a:lnTo>
                <a:lnTo>
                  <a:pt x="26" y="23"/>
                </a:lnTo>
                <a:lnTo>
                  <a:pt x="26" y="25"/>
                </a:lnTo>
                <a:lnTo>
                  <a:pt x="25" y="25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5" y="30"/>
                </a:lnTo>
                <a:lnTo>
                  <a:pt x="25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1"/>
                </a:lnTo>
                <a:lnTo>
                  <a:pt x="23" y="31"/>
                </a:lnTo>
                <a:lnTo>
                  <a:pt x="23" y="31"/>
                </a:lnTo>
                <a:lnTo>
                  <a:pt x="23" y="31"/>
                </a:lnTo>
                <a:lnTo>
                  <a:pt x="23" y="31"/>
                </a:lnTo>
                <a:lnTo>
                  <a:pt x="21" y="31"/>
                </a:lnTo>
                <a:lnTo>
                  <a:pt x="21" y="31"/>
                </a:lnTo>
                <a:lnTo>
                  <a:pt x="21" y="31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1" y="33"/>
                </a:lnTo>
                <a:lnTo>
                  <a:pt x="20" y="33"/>
                </a:lnTo>
                <a:lnTo>
                  <a:pt x="20" y="33"/>
                </a:lnTo>
                <a:lnTo>
                  <a:pt x="20" y="33"/>
                </a:lnTo>
                <a:lnTo>
                  <a:pt x="18" y="33"/>
                </a:lnTo>
                <a:lnTo>
                  <a:pt x="18" y="33"/>
                </a:lnTo>
                <a:lnTo>
                  <a:pt x="18" y="33"/>
                </a:lnTo>
                <a:lnTo>
                  <a:pt x="18" y="33"/>
                </a:lnTo>
                <a:lnTo>
                  <a:pt x="16" y="33"/>
                </a:lnTo>
                <a:lnTo>
                  <a:pt x="16" y="33"/>
                </a:lnTo>
                <a:lnTo>
                  <a:pt x="16" y="33"/>
                </a:lnTo>
                <a:lnTo>
                  <a:pt x="16" y="33"/>
                </a:lnTo>
                <a:lnTo>
                  <a:pt x="11" y="33"/>
                </a:lnTo>
                <a:lnTo>
                  <a:pt x="11" y="31"/>
                </a:lnTo>
                <a:lnTo>
                  <a:pt x="11" y="31"/>
                </a:lnTo>
                <a:lnTo>
                  <a:pt x="13" y="31"/>
                </a:lnTo>
                <a:lnTo>
                  <a:pt x="15" y="31"/>
                </a:lnTo>
                <a:lnTo>
                  <a:pt x="16" y="31"/>
                </a:lnTo>
                <a:lnTo>
                  <a:pt x="16" y="30"/>
                </a:lnTo>
                <a:lnTo>
                  <a:pt x="16" y="30"/>
                </a:lnTo>
                <a:lnTo>
                  <a:pt x="16" y="28"/>
                </a:lnTo>
                <a:lnTo>
                  <a:pt x="15" y="28"/>
                </a:lnTo>
                <a:lnTo>
                  <a:pt x="13" y="28"/>
                </a:lnTo>
                <a:lnTo>
                  <a:pt x="13" y="26"/>
                </a:lnTo>
                <a:lnTo>
                  <a:pt x="11" y="26"/>
                </a:lnTo>
                <a:lnTo>
                  <a:pt x="11" y="25"/>
                </a:lnTo>
                <a:lnTo>
                  <a:pt x="13" y="25"/>
                </a:lnTo>
                <a:lnTo>
                  <a:pt x="13" y="23"/>
                </a:lnTo>
                <a:lnTo>
                  <a:pt x="15" y="23"/>
                </a:lnTo>
                <a:lnTo>
                  <a:pt x="15" y="23"/>
                </a:lnTo>
                <a:lnTo>
                  <a:pt x="15" y="23"/>
                </a:lnTo>
                <a:lnTo>
                  <a:pt x="15" y="21"/>
                </a:lnTo>
                <a:lnTo>
                  <a:pt x="16" y="21"/>
                </a:lnTo>
                <a:lnTo>
                  <a:pt x="16" y="21"/>
                </a:lnTo>
                <a:lnTo>
                  <a:pt x="16" y="21"/>
                </a:lnTo>
                <a:lnTo>
                  <a:pt x="16" y="21"/>
                </a:lnTo>
                <a:lnTo>
                  <a:pt x="16" y="21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8" y="20"/>
                </a:lnTo>
                <a:lnTo>
                  <a:pt x="18" y="20"/>
                </a:lnTo>
                <a:lnTo>
                  <a:pt x="18" y="20"/>
                </a:lnTo>
                <a:lnTo>
                  <a:pt x="18" y="20"/>
                </a:lnTo>
                <a:lnTo>
                  <a:pt x="18" y="20"/>
                </a:lnTo>
                <a:lnTo>
                  <a:pt x="16" y="20"/>
                </a:lnTo>
                <a:lnTo>
                  <a:pt x="16" y="20"/>
                </a:lnTo>
                <a:lnTo>
                  <a:pt x="16" y="21"/>
                </a:lnTo>
                <a:lnTo>
                  <a:pt x="16" y="21"/>
                </a:lnTo>
                <a:lnTo>
                  <a:pt x="15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1"/>
                </a:lnTo>
                <a:lnTo>
                  <a:pt x="11" y="23"/>
                </a:lnTo>
                <a:lnTo>
                  <a:pt x="11" y="23"/>
                </a:lnTo>
                <a:lnTo>
                  <a:pt x="10" y="23"/>
                </a:lnTo>
                <a:lnTo>
                  <a:pt x="10" y="23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3" y="23"/>
                </a:lnTo>
                <a:lnTo>
                  <a:pt x="3" y="23"/>
                </a:lnTo>
                <a:lnTo>
                  <a:pt x="3" y="23"/>
                </a:lnTo>
                <a:lnTo>
                  <a:pt x="1" y="21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6"/>
                </a:lnTo>
                <a:lnTo>
                  <a:pt x="3" y="16"/>
                </a:lnTo>
                <a:lnTo>
                  <a:pt x="3" y="16"/>
                </a:lnTo>
                <a:lnTo>
                  <a:pt x="3" y="16"/>
                </a:lnTo>
                <a:lnTo>
                  <a:pt x="3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1" y="11"/>
                </a:lnTo>
                <a:lnTo>
                  <a:pt x="1" y="10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6" y="11"/>
                </a:lnTo>
                <a:lnTo>
                  <a:pt x="8" y="11"/>
                </a:lnTo>
                <a:lnTo>
                  <a:pt x="8" y="8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10" y="5"/>
                </a:lnTo>
                <a:lnTo>
                  <a:pt x="16" y="5"/>
                </a:lnTo>
                <a:lnTo>
                  <a:pt x="18" y="5"/>
                </a:lnTo>
                <a:lnTo>
                  <a:pt x="21" y="5"/>
                </a:lnTo>
                <a:lnTo>
                  <a:pt x="25" y="5"/>
                </a:lnTo>
                <a:lnTo>
                  <a:pt x="28" y="5"/>
                </a:lnTo>
                <a:lnTo>
                  <a:pt x="30" y="5"/>
                </a:lnTo>
                <a:lnTo>
                  <a:pt x="30" y="5"/>
                </a:lnTo>
                <a:lnTo>
                  <a:pt x="31" y="5"/>
                </a:lnTo>
                <a:lnTo>
                  <a:pt x="31" y="5"/>
                </a:lnTo>
                <a:lnTo>
                  <a:pt x="33" y="5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5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40" y="3"/>
                </a:lnTo>
                <a:lnTo>
                  <a:pt x="40" y="1"/>
                </a:lnTo>
                <a:lnTo>
                  <a:pt x="40" y="1"/>
                </a:lnTo>
                <a:lnTo>
                  <a:pt x="40" y="1"/>
                </a:lnTo>
                <a:lnTo>
                  <a:pt x="40" y="1"/>
                </a:lnTo>
                <a:lnTo>
                  <a:pt x="42" y="1"/>
                </a:lnTo>
                <a:lnTo>
                  <a:pt x="42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3" y="1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5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8" y="3"/>
                </a:lnTo>
                <a:lnTo>
                  <a:pt x="48" y="3"/>
                </a:lnTo>
                <a:lnTo>
                  <a:pt x="48" y="3"/>
                </a:lnTo>
                <a:lnTo>
                  <a:pt x="48" y="3"/>
                </a:lnTo>
                <a:lnTo>
                  <a:pt x="50" y="1"/>
                </a:lnTo>
                <a:lnTo>
                  <a:pt x="50" y="1"/>
                </a:lnTo>
                <a:lnTo>
                  <a:pt x="50" y="1"/>
                </a:lnTo>
                <a:lnTo>
                  <a:pt x="50" y="1"/>
                </a:lnTo>
                <a:lnTo>
                  <a:pt x="52" y="1"/>
                </a:lnTo>
                <a:close/>
              </a:path>
            </a:pathLst>
          </a:custGeom>
          <a:solidFill>
            <a:srgbClr val="F5706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5"/>
          <p:cNvSpPr>
            <a:spLocks/>
          </p:cNvSpPr>
          <p:nvPr/>
        </p:nvSpPr>
        <p:spPr bwMode="auto">
          <a:xfrm>
            <a:off x="5621338" y="5962651"/>
            <a:ext cx="71438" cy="98425"/>
          </a:xfrm>
          <a:custGeom>
            <a:avLst/>
            <a:gdLst/>
            <a:ahLst/>
            <a:cxnLst>
              <a:cxn ang="0">
                <a:pos x="35" y="3"/>
              </a:cxn>
              <a:cxn ang="0">
                <a:pos x="37" y="7"/>
              </a:cxn>
              <a:cxn ang="0">
                <a:pos x="39" y="10"/>
              </a:cxn>
              <a:cxn ang="0">
                <a:pos x="44" y="10"/>
              </a:cxn>
              <a:cxn ang="0">
                <a:pos x="45" y="13"/>
              </a:cxn>
              <a:cxn ang="0">
                <a:pos x="45" y="18"/>
              </a:cxn>
              <a:cxn ang="0">
                <a:pos x="45" y="23"/>
              </a:cxn>
              <a:cxn ang="0">
                <a:pos x="45" y="28"/>
              </a:cxn>
              <a:cxn ang="0">
                <a:pos x="45" y="33"/>
              </a:cxn>
              <a:cxn ang="0">
                <a:pos x="45" y="38"/>
              </a:cxn>
              <a:cxn ang="0">
                <a:pos x="45" y="43"/>
              </a:cxn>
              <a:cxn ang="0">
                <a:pos x="45" y="48"/>
              </a:cxn>
              <a:cxn ang="0">
                <a:pos x="45" y="53"/>
              </a:cxn>
              <a:cxn ang="0">
                <a:pos x="45" y="58"/>
              </a:cxn>
              <a:cxn ang="0">
                <a:pos x="44" y="62"/>
              </a:cxn>
              <a:cxn ang="0">
                <a:pos x="39" y="62"/>
              </a:cxn>
              <a:cxn ang="0">
                <a:pos x="34" y="62"/>
              </a:cxn>
              <a:cxn ang="0">
                <a:pos x="30" y="60"/>
              </a:cxn>
              <a:cxn ang="0">
                <a:pos x="25" y="57"/>
              </a:cxn>
              <a:cxn ang="0">
                <a:pos x="22" y="55"/>
              </a:cxn>
              <a:cxn ang="0">
                <a:pos x="17" y="55"/>
              </a:cxn>
              <a:cxn ang="0">
                <a:pos x="12" y="55"/>
              </a:cxn>
              <a:cxn ang="0">
                <a:pos x="9" y="52"/>
              </a:cxn>
              <a:cxn ang="0">
                <a:pos x="9" y="47"/>
              </a:cxn>
              <a:cxn ang="0">
                <a:pos x="7" y="47"/>
              </a:cxn>
              <a:cxn ang="0">
                <a:pos x="9" y="45"/>
              </a:cxn>
              <a:cxn ang="0">
                <a:pos x="9" y="47"/>
              </a:cxn>
              <a:cxn ang="0">
                <a:pos x="12" y="45"/>
              </a:cxn>
              <a:cxn ang="0">
                <a:pos x="12" y="40"/>
              </a:cxn>
              <a:cxn ang="0">
                <a:pos x="12" y="38"/>
              </a:cxn>
              <a:cxn ang="0">
                <a:pos x="12" y="37"/>
              </a:cxn>
              <a:cxn ang="0">
                <a:pos x="7" y="37"/>
              </a:cxn>
              <a:cxn ang="0">
                <a:pos x="7" y="30"/>
              </a:cxn>
              <a:cxn ang="0">
                <a:pos x="7" y="25"/>
              </a:cxn>
              <a:cxn ang="0">
                <a:pos x="7" y="20"/>
              </a:cxn>
              <a:cxn ang="0">
                <a:pos x="7" y="15"/>
              </a:cxn>
              <a:cxn ang="0">
                <a:pos x="4" y="13"/>
              </a:cxn>
              <a:cxn ang="0">
                <a:pos x="0" y="12"/>
              </a:cxn>
              <a:cxn ang="0">
                <a:pos x="2" y="8"/>
              </a:cxn>
              <a:cxn ang="0">
                <a:pos x="5" y="7"/>
              </a:cxn>
              <a:cxn ang="0">
                <a:pos x="9" y="2"/>
              </a:cxn>
              <a:cxn ang="0">
                <a:pos x="12" y="0"/>
              </a:cxn>
              <a:cxn ang="0">
                <a:pos x="17" y="0"/>
              </a:cxn>
              <a:cxn ang="0">
                <a:pos x="22" y="0"/>
              </a:cxn>
              <a:cxn ang="0">
                <a:pos x="24" y="2"/>
              </a:cxn>
              <a:cxn ang="0">
                <a:pos x="29" y="3"/>
              </a:cxn>
            </a:cxnLst>
            <a:rect l="0" t="0" r="r" b="b"/>
            <a:pathLst>
              <a:path w="45" h="62">
                <a:moveTo>
                  <a:pt x="32" y="2"/>
                </a:moveTo>
                <a:lnTo>
                  <a:pt x="34" y="2"/>
                </a:lnTo>
                <a:lnTo>
                  <a:pt x="35" y="3"/>
                </a:lnTo>
                <a:lnTo>
                  <a:pt x="37" y="3"/>
                </a:lnTo>
                <a:lnTo>
                  <a:pt x="37" y="5"/>
                </a:lnTo>
                <a:lnTo>
                  <a:pt x="37" y="7"/>
                </a:lnTo>
                <a:lnTo>
                  <a:pt x="37" y="8"/>
                </a:lnTo>
                <a:lnTo>
                  <a:pt x="37" y="10"/>
                </a:lnTo>
                <a:lnTo>
                  <a:pt x="39" y="10"/>
                </a:lnTo>
                <a:lnTo>
                  <a:pt x="40" y="12"/>
                </a:lnTo>
                <a:lnTo>
                  <a:pt x="42" y="12"/>
                </a:lnTo>
                <a:lnTo>
                  <a:pt x="44" y="10"/>
                </a:lnTo>
                <a:lnTo>
                  <a:pt x="45" y="10"/>
                </a:lnTo>
                <a:lnTo>
                  <a:pt x="45" y="12"/>
                </a:lnTo>
                <a:lnTo>
                  <a:pt x="45" y="13"/>
                </a:lnTo>
                <a:lnTo>
                  <a:pt x="45" y="15"/>
                </a:lnTo>
                <a:lnTo>
                  <a:pt x="45" y="17"/>
                </a:lnTo>
                <a:lnTo>
                  <a:pt x="45" y="18"/>
                </a:lnTo>
                <a:lnTo>
                  <a:pt x="45" y="20"/>
                </a:lnTo>
                <a:lnTo>
                  <a:pt x="45" y="22"/>
                </a:lnTo>
                <a:lnTo>
                  <a:pt x="45" y="23"/>
                </a:lnTo>
                <a:lnTo>
                  <a:pt x="45" y="25"/>
                </a:lnTo>
                <a:lnTo>
                  <a:pt x="45" y="27"/>
                </a:lnTo>
                <a:lnTo>
                  <a:pt x="45" y="28"/>
                </a:lnTo>
                <a:lnTo>
                  <a:pt x="45" y="30"/>
                </a:lnTo>
                <a:lnTo>
                  <a:pt x="45" y="32"/>
                </a:lnTo>
                <a:lnTo>
                  <a:pt x="45" y="33"/>
                </a:lnTo>
                <a:lnTo>
                  <a:pt x="45" y="35"/>
                </a:lnTo>
                <a:lnTo>
                  <a:pt x="45" y="37"/>
                </a:lnTo>
                <a:lnTo>
                  <a:pt x="45" y="38"/>
                </a:lnTo>
                <a:lnTo>
                  <a:pt x="45" y="40"/>
                </a:lnTo>
                <a:lnTo>
                  <a:pt x="45" y="42"/>
                </a:lnTo>
                <a:lnTo>
                  <a:pt x="45" y="43"/>
                </a:lnTo>
                <a:lnTo>
                  <a:pt x="45" y="45"/>
                </a:lnTo>
                <a:lnTo>
                  <a:pt x="45" y="47"/>
                </a:lnTo>
                <a:lnTo>
                  <a:pt x="45" y="48"/>
                </a:lnTo>
                <a:lnTo>
                  <a:pt x="45" y="50"/>
                </a:lnTo>
                <a:lnTo>
                  <a:pt x="45" y="52"/>
                </a:lnTo>
                <a:lnTo>
                  <a:pt x="45" y="53"/>
                </a:lnTo>
                <a:lnTo>
                  <a:pt x="45" y="55"/>
                </a:lnTo>
                <a:lnTo>
                  <a:pt x="45" y="57"/>
                </a:lnTo>
                <a:lnTo>
                  <a:pt x="45" y="58"/>
                </a:lnTo>
                <a:lnTo>
                  <a:pt x="45" y="60"/>
                </a:lnTo>
                <a:lnTo>
                  <a:pt x="45" y="62"/>
                </a:lnTo>
                <a:lnTo>
                  <a:pt x="44" y="62"/>
                </a:lnTo>
                <a:lnTo>
                  <a:pt x="42" y="62"/>
                </a:lnTo>
                <a:lnTo>
                  <a:pt x="40" y="62"/>
                </a:lnTo>
                <a:lnTo>
                  <a:pt x="39" y="62"/>
                </a:lnTo>
                <a:lnTo>
                  <a:pt x="37" y="62"/>
                </a:lnTo>
                <a:lnTo>
                  <a:pt x="35" y="62"/>
                </a:lnTo>
                <a:lnTo>
                  <a:pt x="34" y="62"/>
                </a:lnTo>
                <a:lnTo>
                  <a:pt x="32" y="62"/>
                </a:lnTo>
                <a:lnTo>
                  <a:pt x="30" y="62"/>
                </a:lnTo>
                <a:lnTo>
                  <a:pt x="30" y="60"/>
                </a:lnTo>
                <a:lnTo>
                  <a:pt x="29" y="58"/>
                </a:lnTo>
                <a:lnTo>
                  <a:pt x="27" y="58"/>
                </a:lnTo>
                <a:lnTo>
                  <a:pt x="25" y="57"/>
                </a:lnTo>
                <a:lnTo>
                  <a:pt x="24" y="57"/>
                </a:lnTo>
                <a:lnTo>
                  <a:pt x="22" y="57"/>
                </a:lnTo>
                <a:lnTo>
                  <a:pt x="22" y="55"/>
                </a:lnTo>
                <a:lnTo>
                  <a:pt x="20" y="55"/>
                </a:lnTo>
                <a:lnTo>
                  <a:pt x="19" y="55"/>
                </a:lnTo>
                <a:lnTo>
                  <a:pt x="17" y="55"/>
                </a:lnTo>
                <a:lnTo>
                  <a:pt x="15" y="55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10" y="53"/>
                </a:lnTo>
                <a:lnTo>
                  <a:pt x="9" y="52"/>
                </a:lnTo>
                <a:lnTo>
                  <a:pt x="9" y="50"/>
                </a:lnTo>
                <a:lnTo>
                  <a:pt x="9" y="48"/>
                </a:lnTo>
                <a:lnTo>
                  <a:pt x="9" y="47"/>
                </a:lnTo>
                <a:lnTo>
                  <a:pt x="7" y="47"/>
                </a:lnTo>
                <a:lnTo>
                  <a:pt x="7" y="45"/>
                </a:lnTo>
                <a:lnTo>
                  <a:pt x="7" y="47"/>
                </a:lnTo>
                <a:lnTo>
                  <a:pt x="9" y="45"/>
                </a:lnTo>
                <a:lnTo>
                  <a:pt x="10" y="45"/>
                </a:lnTo>
                <a:lnTo>
                  <a:pt x="9" y="45"/>
                </a:lnTo>
                <a:lnTo>
                  <a:pt x="10" y="45"/>
                </a:lnTo>
                <a:lnTo>
                  <a:pt x="9" y="45"/>
                </a:lnTo>
                <a:lnTo>
                  <a:pt x="9" y="47"/>
                </a:lnTo>
                <a:lnTo>
                  <a:pt x="10" y="47"/>
                </a:lnTo>
                <a:lnTo>
                  <a:pt x="10" y="45"/>
                </a:lnTo>
                <a:lnTo>
                  <a:pt x="12" y="45"/>
                </a:lnTo>
                <a:lnTo>
                  <a:pt x="12" y="43"/>
                </a:lnTo>
                <a:lnTo>
                  <a:pt x="12" y="42"/>
                </a:lnTo>
                <a:lnTo>
                  <a:pt x="12" y="40"/>
                </a:lnTo>
                <a:lnTo>
                  <a:pt x="14" y="40"/>
                </a:lnTo>
                <a:lnTo>
                  <a:pt x="14" y="38"/>
                </a:lnTo>
                <a:lnTo>
                  <a:pt x="12" y="38"/>
                </a:lnTo>
                <a:lnTo>
                  <a:pt x="12" y="37"/>
                </a:lnTo>
                <a:lnTo>
                  <a:pt x="12" y="38"/>
                </a:lnTo>
                <a:lnTo>
                  <a:pt x="12" y="37"/>
                </a:lnTo>
                <a:lnTo>
                  <a:pt x="10" y="37"/>
                </a:lnTo>
                <a:lnTo>
                  <a:pt x="9" y="37"/>
                </a:lnTo>
                <a:lnTo>
                  <a:pt x="7" y="37"/>
                </a:lnTo>
                <a:lnTo>
                  <a:pt x="7" y="33"/>
                </a:lnTo>
                <a:lnTo>
                  <a:pt x="7" y="32"/>
                </a:lnTo>
                <a:lnTo>
                  <a:pt x="7" y="30"/>
                </a:lnTo>
                <a:lnTo>
                  <a:pt x="7" y="28"/>
                </a:lnTo>
                <a:lnTo>
                  <a:pt x="7" y="27"/>
                </a:lnTo>
                <a:lnTo>
                  <a:pt x="7" y="25"/>
                </a:lnTo>
                <a:lnTo>
                  <a:pt x="7" y="23"/>
                </a:lnTo>
                <a:lnTo>
                  <a:pt x="7" y="22"/>
                </a:lnTo>
                <a:lnTo>
                  <a:pt x="7" y="20"/>
                </a:lnTo>
                <a:lnTo>
                  <a:pt x="7" y="18"/>
                </a:lnTo>
                <a:lnTo>
                  <a:pt x="7" y="17"/>
                </a:lnTo>
                <a:lnTo>
                  <a:pt x="7" y="15"/>
                </a:lnTo>
                <a:lnTo>
                  <a:pt x="7" y="13"/>
                </a:lnTo>
                <a:lnTo>
                  <a:pt x="5" y="13"/>
                </a:lnTo>
                <a:lnTo>
                  <a:pt x="4" y="13"/>
                </a:lnTo>
                <a:lnTo>
                  <a:pt x="2" y="13"/>
                </a:lnTo>
                <a:lnTo>
                  <a:pt x="0" y="13"/>
                </a:lnTo>
                <a:lnTo>
                  <a:pt x="0" y="12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4" y="8"/>
                </a:lnTo>
                <a:lnTo>
                  <a:pt x="4" y="7"/>
                </a:lnTo>
                <a:lnTo>
                  <a:pt x="5" y="7"/>
                </a:lnTo>
                <a:lnTo>
                  <a:pt x="5" y="5"/>
                </a:lnTo>
                <a:lnTo>
                  <a:pt x="7" y="3"/>
                </a:lnTo>
                <a:lnTo>
                  <a:pt x="9" y="2"/>
                </a:lnTo>
                <a:lnTo>
                  <a:pt x="9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0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9" y="3"/>
                </a:lnTo>
                <a:lnTo>
                  <a:pt x="29" y="2"/>
                </a:lnTo>
                <a:lnTo>
                  <a:pt x="32" y="2"/>
                </a:lnTo>
                <a:close/>
              </a:path>
            </a:pathLst>
          </a:custGeom>
          <a:solidFill>
            <a:srgbClr val="57C2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6"/>
          <p:cNvSpPr>
            <a:spLocks noEditPoints="1"/>
          </p:cNvSpPr>
          <p:nvPr/>
        </p:nvSpPr>
        <p:spPr bwMode="auto">
          <a:xfrm>
            <a:off x="5126038" y="5705476"/>
            <a:ext cx="149225" cy="141288"/>
          </a:xfrm>
          <a:custGeom>
            <a:avLst/>
            <a:gdLst/>
            <a:ahLst/>
            <a:cxnLst>
              <a:cxn ang="0">
                <a:pos x="94" y="80"/>
              </a:cxn>
              <a:cxn ang="0">
                <a:pos x="30" y="43"/>
              </a:cxn>
              <a:cxn ang="0">
                <a:pos x="8" y="0"/>
              </a:cxn>
              <a:cxn ang="0">
                <a:pos x="8" y="2"/>
              </a:cxn>
              <a:cxn ang="0">
                <a:pos x="12" y="7"/>
              </a:cxn>
              <a:cxn ang="0">
                <a:pos x="13" y="10"/>
              </a:cxn>
              <a:cxn ang="0">
                <a:pos x="13" y="12"/>
              </a:cxn>
              <a:cxn ang="0">
                <a:pos x="18" y="12"/>
              </a:cxn>
              <a:cxn ang="0">
                <a:pos x="22" y="13"/>
              </a:cxn>
              <a:cxn ang="0">
                <a:pos x="23" y="17"/>
              </a:cxn>
              <a:cxn ang="0">
                <a:pos x="30" y="18"/>
              </a:cxn>
              <a:cxn ang="0">
                <a:pos x="37" y="20"/>
              </a:cxn>
              <a:cxn ang="0">
                <a:pos x="40" y="22"/>
              </a:cxn>
              <a:cxn ang="0">
                <a:pos x="47" y="23"/>
              </a:cxn>
              <a:cxn ang="0">
                <a:pos x="52" y="27"/>
              </a:cxn>
              <a:cxn ang="0">
                <a:pos x="55" y="32"/>
              </a:cxn>
              <a:cxn ang="0">
                <a:pos x="58" y="38"/>
              </a:cxn>
              <a:cxn ang="0">
                <a:pos x="62" y="45"/>
              </a:cxn>
              <a:cxn ang="0">
                <a:pos x="67" y="48"/>
              </a:cxn>
              <a:cxn ang="0">
                <a:pos x="70" y="55"/>
              </a:cxn>
              <a:cxn ang="0">
                <a:pos x="75" y="58"/>
              </a:cxn>
              <a:cxn ang="0">
                <a:pos x="78" y="64"/>
              </a:cxn>
              <a:cxn ang="0">
                <a:pos x="82" y="65"/>
              </a:cxn>
              <a:cxn ang="0">
                <a:pos x="87" y="69"/>
              </a:cxn>
              <a:cxn ang="0">
                <a:pos x="88" y="72"/>
              </a:cxn>
              <a:cxn ang="0">
                <a:pos x="92" y="77"/>
              </a:cxn>
              <a:cxn ang="0">
                <a:pos x="92" y="82"/>
              </a:cxn>
              <a:cxn ang="0">
                <a:pos x="92" y="87"/>
              </a:cxn>
              <a:cxn ang="0">
                <a:pos x="92" y="89"/>
              </a:cxn>
              <a:cxn ang="0">
                <a:pos x="87" y="85"/>
              </a:cxn>
              <a:cxn ang="0">
                <a:pos x="82" y="80"/>
              </a:cxn>
              <a:cxn ang="0">
                <a:pos x="77" y="77"/>
              </a:cxn>
              <a:cxn ang="0">
                <a:pos x="73" y="75"/>
              </a:cxn>
              <a:cxn ang="0">
                <a:pos x="72" y="72"/>
              </a:cxn>
              <a:cxn ang="0">
                <a:pos x="68" y="70"/>
              </a:cxn>
              <a:cxn ang="0">
                <a:pos x="65" y="72"/>
              </a:cxn>
              <a:cxn ang="0">
                <a:pos x="62" y="67"/>
              </a:cxn>
              <a:cxn ang="0">
                <a:pos x="57" y="64"/>
              </a:cxn>
              <a:cxn ang="0">
                <a:pos x="52" y="60"/>
              </a:cxn>
              <a:cxn ang="0">
                <a:pos x="47" y="57"/>
              </a:cxn>
              <a:cxn ang="0">
                <a:pos x="42" y="53"/>
              </a:cxn>
              <a:cxn ang="0">
                <a:pos x="37" y="50"/>
              </a:cxn>
              <a:cxn ang="0">
                <a:pos x="35" y="43"/>
              </a:cxn>
              <a:cxn ang="0">
                <a:pos x="32" y="42"/>
              </a:cxn>
              <a:cxn ang="0">
                <a:pos x="30" y="35"/>
              </a:cxn>
              <a:cxn ang="0">
                <a:pos x="25" y="35"/>
              </a:cxn>
              <a:cxn ang="0">
                <a:pos x="20" y="30"/>
              </a:cxn>
              <a:cxn ang="0">
                <a:pos x="17" y="28"/>
              </a:cxn>
              <a:cxn ang="0">
                <a:pos x="12" y="25"/>
              </a:cxn>
              <a:cxn ang="0">
                <a:pos x="7" y="22"/>
              </a:cxn>
              <a:cxn ang="0">
                <a:pos x="5" y="22"/>
              </a:cxn>
              <a:cxn ang="0">
                <a:pos x="0" y="18"/>
              </a:cxn>
              <a:cxn ang="0">
                <a:pos x="2" y="15"/>
              </a:cxn>
              <a:cxn ang="0">
                <a:pos x="2" y="13"/>
              </a:cxn>
              <a:cxn ang="0">
                <a:pos x="2" y="7"/>
              </a:cxn>
              <a:cxn ang="0">
                <a:pos x="0" y="2"/>
              </a:cxn>
              <a:cxn ang="0">
                <a:pos x="3" y="2"/>
              </a:cxn>
              <a:cxn ang="0">
                <a:pos x="7" y="0"/>
              </a:cxn>
            </a:cxnLst>
            <a:rect l="0" t="0" r="r" b="b"/>
            <a:pathLst>
              <a:path w="94" h="89">
                <a:moveTo>
                  <a:pt x="94" y="80"/>
                </a:moveTo>
                <a:lnTo>
                  <a:pt x="94" y="82"/>
                </a:lnTo>
                <a:lnTo>
                  <a:pt x="94" y="80"/>
                </a:lnTo>
                <a:lnTo>
                  <a:pt x="92" y="80"/>
                </a:lnTo>
                <a:lnTo>
                  <a:pt x="94" y="80"/>
                </a:lnTo>
                <a:close/>
                <a:moveTo>
                  <a:pt x="45" y="57"/>
                </a:moveTo>
                <a:lnTo>
                  <a:pt x="43" y="57"/>
                </a:lnTo>
                <a:lnTo>
                  <a:pt x="45" y="57"/>
                </a:lnTo>
                <a:close/>
                <a:moveTo>
                  <a:pt x="32" y="43"/>
                </a:moveTo>
                <a:lnTo>
                  <a:pt x="30" y="43"/>
                </a:lnTo>
                <a:lnTo>
                  <a:pt x="30" y="42"/>
                </a:lnTo>
                <a:lnTo>
                  <a:pt x="32" y="42"/>
                </a:lnTo>
                <a:lnTo>
                  <a:pt x="32" y="43"/>
                </a:lnTo>
                <a:close/>
                <a:moveTo>
                  <a:pt x="7" y="0"/>
                </a:moveTo>
                <a:lnTo>
                  <a:pt x="8" y="0"/>
                </a:lnTo>
                <a:lnTo>
                  <a:pt x="7" y="0"/>
                </a:lnTo>
                <a:lnTo>
                  <a:pt x="8" y="0"/>
                </a:lnTo>
                <a:lnTo>
                  <a:pt x="7" y="0"/>
                </a:lnTo>
                <a:lnTo>
                  <a:pt x="7" y="2"/>
                </a:lnTo>
                <a:lnTo>
                  <a:pt x="8" y="2"/>
                </a:lnTo>
                <a:lnTo>
                  <a:pt x="8" y="3"/>
                </a:lnTo>
                <a:lnTo>
                  <a:pt x="8" y="5"/>
                </a:lnTo>
                <a:lnTo>
                  <a:pt x="10" y="5"/>
                </a:lnTo>
                <a:lnTo>
                  <a:pt x="10" y="7"/>
                </a:lnTo>
                <a:lnTo>
                  <a:pt x="12" y="7"/>
                </a:lnTo>
                <a:lnTo>
                  <a:pt x="12" y="8"/>
                </a:lnTo>
                <a:lnTo>
                  <a:pt x="13" y="8"/>
                </a:lnTo>
                <a:lnTo>
                  <a:pt x="13" y="10"/>
                </a:lnTo>
                <a:lnTo>
                  <a:pt x="13" y="12"/>
                </a:lnTo>
                <a:lnTo>
                  <a:pt x="13" y="10"/>
                </a:lnTo>
                <a:lnTo>
                  <a:pt x="12" y="10"/>
                </a:lnTo>
                <a:lnTo>
                  <a:pt x="12" y="12"/>
                </a:lnTo>
                <a:lnTo>
                  <a:pt x="12" y="10"/>
                </a:lnTo>
                <a:lnTo>
                  <a:pt x="12" y="12"/>
                </a:lnTo>
                <a:lnTo>
                  <a:pt x="13" y="12"/>
                </a:lnTo>
                <a:lnTo>
                  <a:pt x="15" y="12"/>
                </a:lnTo>
                <a:lnTo>
                  <a:pt x="13" y="12"/>
                </a:lnTo>
                <a:lnTo>
                  <a:pt x="15" y="12"/>
                </a:lnTo>
                <a:lnTo>
                  <a:pt x="17" y="12"/>
                </a:lnTo>
                <a:lnTo>
                  <a:pt x="18" y="12"/>
                </a:lnTo>
                <a:lnTo>
                  <a:pt x="18" y="13"/>
                </a:lnTo>
                <a:lnTo>
                  <a:pt x="18" y="12"/>
                </a:lnTo>
                <a:lnTo>
                  <a:pt x="20" y="12"/>
                </a:lnTo>
                <a:lnTo>
                  <a:pt x="20" y="13"/>
                </a:lnTo>
                <a:lnTo>
                  <a:pt x="22" y="13"/>
                </a:lnTo>
                <a:lnTo>
                  <a:pt x="22" y="15"/>
                </a:lnTo>
                <a:lnTo>
                  <a:pt x="22" y="13"/>
                </a:lnTo>
                <a:lnTo>
                  <a:pt x="22" y="15"/>
                </a:lnTo>
                <a:lnTo>
                  <a:pt x="23" y="15"/>
                </a:lnTo>
                <a:lnTo>
                  <a:pt x="23" y="17"/>
                </a:lnTo>
                <a:lnTo>
                  <a:pt x="25" y="17"/>
                </a:lnTo>
                <a:lnTo>
                  <a:pt x="25" y="18"/>
                </a:lnTo>
                <a:lnTo>
                  <a:pt x="27" y="18"/>
                </a:lnTo>
                <a:lnTo>
                  <a:pt x="28" y="18"/>
                </a:lnTo>
                <a:lnTo>
                  <a:pt x="30" y="18"/>
                </a:lnTo>
                <a:lnTo>
                  <a:pt x="32" y="18"/>
                </a:lnTo>
                <a:lnTo>
                  <a:pt x="33" y="18"/>
                </a:lnTo>
                <a:lnTo>
                  <a:pt x="33" y="20"/>
                </a:lnTo>
                <a:lnTo>
                  <a:pt x="35" y="20"/>
                </a:lnTo>
                <a:lnTo>
                  <a:pt x="37" y="20"/>
                </a:lnTo>
                <a:lnTo>
                  <a:pt x="38" y="22"/>
                </a:lnTo>
                <a:lnTo>
                  <a:pt x="38" y="20"/>
                </a:lnTo>
                <a:lnTo>
                  <a:pt x="40" y="22"/>
                </a:lnTo>
                <a:lnTo>
                  <a:pt x="40" y="20"/>
                </a:lnTo>
                <a:lnTo>
                  <a:pt x="40" y="22"/>
                </a:lnTo>
                <a:lnTo>
                  <a:pt x="42" y="22"/>
                </a:lnTo>
                <a:lnTo>
                  <a:pt x="43" y="22"/>
                </a:lnTo>
                <a:lnTo>
                  <a:pt x="45" y="22"/>
                </a:lnTo>
                <a:lnTo>
                  <a:pt x="45" y="23"/>
                </a:lnTo>
                <a:lnTo>
                  <a:pt x="47" y="23"/>
                </a:lnTo>
                <a:lnTo>
                  <a:pt x="47" y="25"/>
                </a:lnTo>
                <a:lnTo>
                  <a:pt x="48" y="25"/>
                </a:lnTo>
                <a:lnTo>
                  <a:pt x="50" y="25"/>
                </a:lnTo>
                <a:lnTo>
                  <a:pt x="52" y="25"/>
                </a:lnTo>
                <a:lnTo>
                  <a:pt x="52" y="27"/>
                </a:lnTo>
                <a:lnTo>
                  <a:pt x="52" y="28"/>
                </a:lnTo>
                <a:lnTo>
                  <a:pt x="53" y="28"/>
                </a:lnTo>
                <a:lnTo>
                  <a:pt x="53" y="30"/>
                </a:lnTo>
                <a:lnTo>
                  <a:pt x="53" y="32"/>
                </a:lnTo>
                <a:lnTo>
                  <a:pt x="55" y="32"/>
                </a:lnTo>
                <a:lnTo>
                  <a:pt x="55" y="33"/>
                </a:lnTo>
                <a:lnTo>
                  <a:pt x="57" y="35"/>
                </a:lnTo>
                <a:lnTo>
                  <a:pt x="57" y="37"/>
                </a:lnTo>
                <a:lnTo>
                  <a:pt x="57" y="38"/>
                </a:lnTo>
                <a:lnTo>
                  <a:pt x="58" y="38"/>
                </a:lnTo>
                <a:lnTo>
                  <a:pt x="58" y="40"/>
                </a:lnTo>
                <a:lnTo>
                  <a:pt x="60" y="40"/>
                </a:lnTo>
                <a:lnTo>
                  <a:pt x="60" y="42"/>
                </a:lnTo>
                <a:lnTo>
                  <a:pt x="62" y="43"/>
                </a:lnTo>
                <a:lnTo>
                  <a:pt x="62" y="45"/>
                </a:lnTo>
                <a:lnTo>
                  <a:pt x="63" y="45"/>
                </a:lnTo>
                <a:lnTo>
                  <a:pt x="63" y="47"/>
                </a:lnTo>
                <a:lnTo>
                  <a:pt x="65" y="47"/>
                </a:lnTo>
                <a:lnTo>
                  <a:pt x="65" y="48"/>
                </a:lnTo>
                <a:lnTo>
                  <a:pt x="67" y="48"/>
                </a:lnTo>
                <a:lnTo>
                  <a:pt x="67" y="50"/>
                </a:lnTo>
                <a:lnTo>
                  <a:pt x="68" y="52"/>
                </a:lnTo>
                <a:lnTo>
                  <a:pt x="68" y="53"/>
                </a:lnTo>
                <a:lnTo>
                  <a:pt x="70" y="53"/>
                </a:lnTo>
                <a:lnTo>
                  <a:pt x="70" y="55"/>
                </a:lnTo>
                <a:lnTo>
                  <a:pt x="72" y="55"/>
                </a:lnTo>
                <a:lnTo>
                  <a:pt x="72" y="57"/>
                </a:lnTo>
                <a:lnTo>
                  <a:pt x="73" y="57"/>
                </a:lnTo>
                <a:lnTo>
                  <a:pt x="73" y="58"/>
                </a:lnTo>
                <a:lnTo>
                  <a:pt x="75" y="58"/>
                </a:lnTo>
                <a:lnTo>
                  <a:pt x="77" y="58"/>
                </a:lnTo>
                <a:lnTo>
                  <a:pt x="77" y="60"/>
                </a:lnTo>
                <a:lnTo>
                  <a:pt x="77" y="62"/>
                </a:lnTo>
                <a:lnTo>
                  <a:pt x="78" y="62"/>
                </a:lnTo>
                <a:lnTo>
                  <a:pt x="78" y="64"/>
                </a:lnTo>
                <a:lnTo>
                  <a:pt x="80" y="64"/>
                </a:lnTo>
                <a:lnTo>
                  <a:pt x="80" y="65"/>
                </a:lnTo>
                <a:lnTo>
                  <a:pt x="80" y="64"/>
                </a:lnTo>
                <a:lnTo>
                  <a:pt x="80" y="65"/>
                </a:lnTo>
                <a:lnTo>
                  <a:pt x="82" y="65"/>
                </a:lnTo>
                <a:lnTo>
                  <a:pt x="82" y="67"/>
                </a:lnTo>
                <a:lnTo>
                  <a:pt x="83" y="67"/>
                </a:lnTo>
                <a:lnTo>
                  <a:pt x="83" y="69"/>
                </a:lnTo>
                <a:lnTo>
                  <a:pt x="85" y="69"/>
                </a:lnTo>
                <a:lnTo>
                  <a:pt x="87" y="69"/>
                </a:lnTo>
                <a:lnTo>
                  <a:pt x="87" y="70"/>
                </a:lnTo>
                <a:lnTo>
                  <a:pt x="85" y="70"/>
                </a:lnTo>
                <a:lnTo>
                  <a:pt x="87" y="70"/>
                </a:lnTo>
                <a:lnTo>
                  <a:pt x="87" y="72"/>
                </a:lnTo>
                <a:lnTo>
                  <a:pt x="88" y="72"/>
                </a:lnTo>
                <a:lnTo>
                  <a:pt x="88" y="74"/>
                </a:lnTo>
                <a:lnTo>
                  <a:pt x="90" y="74"/>
                </a:lnTo>
                <a:lnTo>
                  <a:pt x="90" y="75"/>
                </a:lnTo>
                <a:lnTo>
                  <a:pt x="90" y="77"/>
                </a:lnTo>
                <a:lnTo>
                  <a:pt x="92" y="77"/>
                </a:lnTo>
                <a:lnTo>
                  <a:pt x="92" y="79"/>
                </a:lnTo>
                <a:lnTo>
                  <a:pt x="92" y="80"/>
                </a:lnTo>
                <a:lnTo>
                  <a:pt x="92" y="79"/>
                </a:lnTo>
                <a:lnTo>
                  <a:pt x="92" y="80"/>
                </a:lnTo>
                <a:lnTo>
                  <a:pt x="92" y="82"/>
                </a:lnTo>
                <a:lnTo>
                  <a:pt x="94" y="82"/>
                </a:lnTo>
                <a:lnTo>
                  <a:pt x="94" y="84"/>
                </a:lnTo>
                <a:lnTo>
                  <a:pt x="94" y="85"/>
                </a:lnTo>
                <a:lnTo>
                  <a:pt x="94" y="87"/>
                </a:lnTo>
                <a:lnTo>
                  <a:pt x="92" y="87"/>
                </a:lnTo>
                <a:lnTo>
                  <a:pt x="94" y="87"/>
                </a:lnTo>
                <a:lnTo>
                  <a:pt x="92" y="87"/>
                </a:lnTo>
                <a:lnTo>
                  <a:pt x="92" y="89"/>
                </a:lnTo>
                <a:lnTo>
                  <a:pt x="92" y="87"/>
                </a:lnTo>
                <a:lnTo>
                  <a:pt x="92" y="89"/>
                </a:lnTo>
                <a:lnTo>
                  <a:pt x="90" y="89"/>
                </a:lnTo>
                <a:lnTo>
                  <a:pt x="90" y="87"/>
                </a:lnTo>
                <a:lnTo>
                  <a:pt x="88" y="87"/>
                </a:lnTo>
                <a:lnTo>
                  <a:pt x="88" y="85"/>
                </a:lnTo>
                <a:lnTo>
                  <a:pt x="87" y="85"/>
                </a:lnTo>
                <a:lnTo>
                  <a:pt x="85" y="84"/>
                </a:lnTo>
                <a:lnTo>
                  <a:pt x="85" y="82"/>
                </a:lnTo>
                <a:lnTo>
                  <a:pt x="83" y="82"/>
                </a:lnTo>
                <a:lnTo>
                  <a:pt x="83" y="80"/>
                </a:lnTo>
                <a:lnTo>
                  <a:pt x="82" y="80"/>
                </a:lnTo>
                <a:lnTo>
                  <a:pt x="82" y="79"/>
                </a:lnTo>
                <a:lnTo>
                  <a:pt x="80" y="79"/>
                </a:lnTo>
                <a:lnTo>
                  <a:pt x="80" y="77"/>
                </a:lnTo>
                <a:lnTo>
                  <a:pt x="78" y="77"/>
                </a:lnTo>
                <a:lnTo>
                  <a:pt x="77" y="77"/>
                </a:lnTo>
                <a:lnTo>
                  <a:pt x="75" y="77"/>
                </a:lnTo>
                <a:lnTo>
                  <a:pt x="75" y="75"/>
                </a:lnTo>
                <a:lnTo>
                  <a:pt x="73" y="75"/>
                </a:lnTo>
                <a:lnTo>
                  <a:pt x="73" y="74"/>
                </a:lnTo>
                <a:lnTo>
                  <a:pt x="73" y="75"/>
                </a:lnTo>
                <a:lnTo>
                  <a:pt x="73" y="74"/>
                </a:lnTo>
                <a:lnTo>
                  <a:pt x="72" y="74"/>
                </a:lnTo>
                <a:lnTo>
                  <a:pt x="73" y="74"/>
                </a:lnTo>
                <a:lnTo>
                  <a:pt x="72" y="74"/>
                </a:lnTo>
                <a:lnTo>
                  <a:pt x="72" y="72"/>
                </a:lnTo>
                <a:lnTo>
                  <a:pt x="72" y="74"/>
                </a:lnTo>
                <a:lnTo>
                  <a:pt x="70" y="74"/>
                </a:lnTo>
                <a:lnTo>
                  <a:pt x="70" y="72"/>
                </a:lnTo>
                <a:lnTo>
                  <a:pt x="70" y="70"/>
                </a:lnTo>
                <a:lnTo>
                  <a:pt x="68" y="70"/>
                </a:lnTo>
                <a:lnTo>
                  <a:pt x="68" y="72"/>
                </a:lnTo>
                <a:lnTo>
                  <a:pt x="67" y="72"/>
                </a:lnTo>
                <a:lnTo>
                  <a:pt x="67" y="70"/>
                </a:lnTo>
                <a:lnTo>
                  <a:pt x="67" y="72"/>
                </a:lnTo>
                <a:lnTo>
                  <a:pt x="65" y="72"/>
                </a:lnTo>
                <a:lnTo>
                  <a:pt x="65" y="70"/>
                </a:lnTo>
                <a:lnTo>
                  <a:pt x="65" y="69"/>
                </a:lnTo>
                <a:lnTo>
                  <a:pt x="63" y="69"/>
                </a:lnTo>
                <a:lnTo>
                  <a:pt x="63" y="67"/>
                </a:lnTo>
                <a:lnTo>
                  <a:pt x="62" y="67"/>
                </a:lnTo>
                <a:lnTo>
                  <a:pt x="62" y="65"/>
                </a:lnTo>
                <a:lnTo>
                  <a:pt x="60" y="65"/>
                </a:lnTo>
                <a:lnTo>
                  <a:pt x="58" y="65"/>
                </a:lnTo>
                <a:lnTo>
                  <a:pt x="58" y="64"/>
                </a:lnTo>
                <a:lnTo>
                  <a:pt x="57" y="64"/>
                </a:lnTo>
                <a:lnTo>
                  <a:pt x="55" y="64"/>
                </a:lnTo>
                <a:lnTo>
                  <a:pt x="55" y="62"/>
                </a:lnTo>
                <a:lnTo>
                  <a:pt x="53" y="62"/>
                </a:lnTo>
                <a:lnTo>
                  <a:pt x="53" y="60"/>
                </a:lnTo>
                <a:lnTo>
                  <a:pt x="52" y="60"/>
                </a:lnTo>
                <a:lnTo>
                  <a:pt x="52" y="58"/>
                </a:lnTo>
                <a:lnTo>
                  <a:pt x="50" y="58"/>
                </a:lnTo>
                <a:lnTo>
                  <a:pt x="48" y="58"/>
                </a:lnTo>
                <a:lnTo>
                  <a:pt x="48" y="57"/>
                </a:lnTo>
                <a:lnTo>
                  <a:pt x="47" y="57"/>
                </a:lnTo>
                <a:lnTo>
                  <a:pt x="45" y="57"/>
                </a:lnTo>
                <a:lnTo>
                  <a:pt x="45" y="55"/>
                </a:lnTo>
                <a:lnTo>
                  <a:pt x="43" y="55"/>
                </a:lnTo>
                <a:lnTo>
                  <a:pt x="43" y="53"/>
                </a:lnTo>
                <a:lnTo>
                  <a:pt x="42" y="53"/>
                </a:lnTo>
                <a:lnTo>
                  <a:pt x="42" y="52"/>
                </a:lnTo>
                <a:lnTo>
                  <a:pt x="40" y="52"/>
                </a:lnTo>
                <a:lnTo>
                  <a:pt x="38" y="52"/>
                </a:lnTo>
                <a:lnTo>
                  <a:pt x="37" y="52"/>
                </a:lnTo>
                <a:lnTo>
                  <a:pt x="37" y="50"/>
                </a:lnTo>
                <a:lnTo>
                  <a:pt x="37" y="48"/>
                </a:lnTo>
                <a:lnTo>
                  <a:pt x="37" y="47"/>
                </a:lnTo>
                <a:lnTo>
                  <a:pt x="37" y="45"/>
                </a:lnTo>
                <a:lnTo>
                  <a:pt x="35" y="45"/>
                </a:lnTo>
                <a:lnTo>
                  <a:pt x="35" y="43"/>
                </a:lnTo>
                <a:lnTo>
                  <a:pt x="35" y="45"/>
                </a:lnTo>
                <a:lnTo>
                  <a:pt x="35" y="43"/>
                </a:lnTo>
                <a:lnTo>
                  <a:pt x="33" y="43"/>
                </a:lnTo>
                <a:lnTo>
                  <a:pt x="33" y="42"/>
                </a:lnTo>
                <a:lnTo>
                  <a:pt x="32" y="42"/>
                </a:lnTo>
                <a:lnTo>
                  <a:pt x="32" y="40"/>
                </a:lnTo>
                <a:lnTo>
                  <a:pt x="32" y="38"/>
                </a:lnTo>
                <a:lnTo>
                  <a:pt x="32" y="37"/>
                </a:lnTo>
                <a:lnTo>
                  <a:pt x="30" y="37"/>
                </a:lnTo>
                <a:lnTo>
                  <a:pt x="30" y="35"/>
                </a:lnTo>
                <a:lnTo>
                  <a:pt x="28" y="35"/>
                </a:lnTo>
                <a:lnTo>
                  <a:pt x="28" y="37"/>
                </a:lnTo>
                <a:lnTo>
                  <a:pt x="27" y="37"/>
                </a:lnTo>
                <a:lnTo>
                  <a:pt x="25" y="37"/>
                </a:lnTo>
                <a:lnTo>
                  <a:pt x="25" y="35"/>
                </a:lnTo>
                <a:lnTo>
                  <a:pt x="23" y="35"/>
                </a:lnTo>
                <a:lnTo>
                  <a:pt x="23" y="33"/>
                </a:lnTo>
                <a:lnTo>
                  <a:pt x="22" y="32"/>
                </a:lnTo>
                <a:lnTo>
                  <a:pt x="22" y="30"/>
                </a:lnTo>
                <a:lnTo>
                  <a:pt x="20" y="30"/>
                </a:lnTo>
                <a:lnTo>
                  <a:pt x="18" y="30"/>
                </a:lnTo>
                <a:lnTo>
                  <a:pt x="18" y="28"/>
                </a:lnTo>
                <a:lnTo>
                  <a:pt x="17" y="28"/>
                </a:lnTo>
                <a:lnTo>
                  <a:pt x="17" y="30"/>
                </a:lnTo>
                <a:lnTo>
                  <a:pt x="17" y="28"/>
                </a:lnTo>
                <a:lnTo>
                  <a:pt x="15" y="28"/>
                </a:lnTo>
                <a:lnTo>
                  <a:pt x="15" y="27"/>
                </a:lnTo>
                <a:lnTo>
                  <a:pt x="13" y="27"/>
                </a:lnTo>
                <a:lnTo>
                  <a:pt x="12" y="27"/>
                </a:lnTo>
                <a:lnTo>
                  <a:pt x="12" y="25"/>
                </a:lnTo>
                <a:lnTo>
                  <a:pt x="10" y="25"/>
                </a:lnTo>
                <a:lnTo>
                  <a:pt x="8" y="25"/>
                </a:lnTo>
                <a:lnTo>
                  <a:pt x="7" y="25"/>
                </a:lnTo>
                <a:lnTo>
                  <a:pt x="7" y="23"/>
                </a:lnTo>
                <a:lnTo>
                  <a:pt x="7" y="22"/>
                </a:lnTo>
                <a:lnTo>
                  <a:pt x="5" y="22"/>
                </a:lnTo>
                <a:lnTo>
                  <a:pt x="5" y="23"/>
                </a:lnTo>
                <a:lnTo>
                  <a:pt x="5" y="22"/>
                </a:lnTo>
                <a:lnTo>
                  <a:pt x="5" y="23"/>
                </a:lnTo>
                <a:lnTo>
                  <a:pt x="5" y="22"/>
                </a:lnTo>
                <a:lnTo>
                  <a:pt x="3" y="22"/>
                </a:lnTo>
                <a:lnTo>
                  <a:pt x="3" y="20"/>
                </a:lnTo>
                <a:lnTo>
                  <a:pt x="2" y="20"/>
                </a:lnTo>
                <a:lnTo>
                  <a:pt x="2" y="18"/>
                </a:lnTo>
                <a:lnTo>
                  <a:pt x="0" y="18"/>
                </a:lnTo>
                <a:lnTo>
                  <a:pt x="2" y="18"/>
                </a:lnTo>
                <a:lnTo>
                  <a:pt x="2" y="17"/>
                </a:lnTo>
                <a:lnTo>
                  <a:pt x="0" y="17"/>
                </a:lnTo>
                <a:lnTo>
                  <a:pt x="0" y="15"/>
                </a:lnTo>
                <a:lnTo>
                  <a:pt x="2" y="15"/>
                </a:lnTo>
                <a:lnTo>
                  <a:pt x="0" y="15"/>
                </a:lnTo>
                <a:lnTo>
                  <a:pt x="2" y="15"/>
                </a:lnTo>
                <a:lnTo>
                  <a:pt x="2" y="13"/>
                </a:lnTo>
                <a:lnTo>
                  <a:pt x="0" y="13"/>
                </a:lnTo>
                <a:lnTo>
                  <a:pt x="2" y="13"/>
                </a:lnTo>
                <a:lnTo>
                  <a:pt x="2" y="12"/>
                </a:lnTo>
                <a:lnTo>
                  <a:pt x="3" y="12"/>
                </a:lnTo>
                <a:lnTo>
                  <a:pt x="3" y="10"/>
                </a:lnTo>
                <a:lnTo>
                  <a:pt x="3" y="8"/>
                </a:lnTo>
                <a:lnTo>
                  <a:pt x="2" y="7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3" y="2"/>
                </a:lnTo>
                <a:lnTo>
                  <a:pt x="3" y="0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93F5A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7"/>
          <p:cNvSpPr>
            <a:spLocks/>
          </p:cNvSpPr>
          <p:nvPr/>
        </p:nvSpPr>
        <p:spPr bwMode="auto">
          <a:xfrm>
            <a:off x="5799138" y="5191126"/>
            <a:ext cx="442913" cy="406400"/>
          </a:xfrm>
          <a:custGeom>
            <a:avLst/>
            <a:gdLst/>
            <a:ahLst/>
            <a:cxnLst>
              <a:cxn ang="0">
                <a:pos x="230" y="29"/>
              </a:cxn>
              <a:cxn ang="0">
                <a:pos x="246" y="42"/>
              </a:cxn>
              <a:cxn ang="0">
                <a:pos x="249" y="50"/>
              </a:cxn>
              <a:cxn ang="0">
                <a:pos x="252" y="52"/>
              </a:cxn>
              <a:cxn ang="0">
                <a:pos x="256" y="67"/>
              </a:cxn>
              <a:cxn ang="0">
                <a:pos x="247" y="77"/>
              </a:cxn>
              <a:cxn ang="0">
                <a:pos x="230" y="80"/>
              </a:cxn>
              <a:cxn ang="0">
                <a:pos x="229" y="99"/>
              </a:cxn>
              <a:cxn ang="0">
                <a:pos x="235" y="109"/>
              </a:cxn>
              <a:cxn ang="0">
                <a:pos x="247" y="117"/>
              </a:cxn>
              <a:cxn ang="0">
                <a:pos x="251" y="120"/>
              </a:cxn>
              <a:cxn ang="0">
                <a:pos x="264" y="125"/>
              </a:cxn>
              <a:cxn ang="0">
                <a:pos x="277" y="125"/>
              </a:cxn>
              <a:cxn ang="0">
                <a:pos x="274" y="134"/>
              </a:cxn>
              <a:cxn ang="0">
                <a:pos x="259" y="140"/>
              </a:cxn>
              <a:cxn ang="0">
                <a:pos x="254" y="150"/>
              </a:cxn>
              <a:cxn ang="0">
                <a:pos x="259" y="160"/>
              </a:cxn>
              <a:cxn ang="0">
                <a:pos x="256" y="174"/>
              </a:cxn>
              <a:cxn ang="0">
                <a:pos x="247" y="187"/>
              </a:cxn>
              <a:cxn ang="0">
                <a:pos x="249" y="196"/>
              </a:cxn>
              <a:cxn ang="0">
                <a:pos x="230" y="204"/>
              </a:cxn>
              <a:cxn ang="0">
                <a:pos x="214" y="204"/>
              </a:cxn>
              <a:cxn ang="0">
                <a:pos x="204" y="214"/>
              </a:cxn>
              <a:cxn ang="0">
                <a:pos x="194" y="227"/>
              </a:cxn>
              <a:cxn ang="0">
                <a:pos x="182" y="232"/>
              </a:cxn>
              <a:cxn ang="0">
                <a:pos x="182" y="239"/>
              </a:cxn>
              <a:cxn ang="0">
                <a:pos x="182" y="252"/>
              </a:cxn>
              <a:cxn ang="0">
                <a:pos x="140" y="254"/>
              </a:cxn>
              <a:cxn ang="0">
                <a:pos x="124" y="254"/>
              </a:cxn>
              <a:cxn ang="0">
                <a:pos x="119" y="246"/>
              </a:cxn>
              <a:cxn ang="0">
                <a:pos x="104" y="242"/>
              </a:cxn>
              <a:cxn ang="0">
                <a:pos x="89" y="246"/>
              </a:cxn>
              <a:cxn ang="0">
                <a:pos x="84" y="256"/>
              </a:cxn>
              <a:cxn ang="0">
                <a:pos x="72" y="249"/>
              </a:cxn>
              <a:cxn ang="0">
                <a:pos x="65" y="244"/>
              </a:cxn>
              <a:cxn ang="0">
                <a:pos x="54" y="244"/>
              </a:cxn>
              <a:cxn ang="0">
                <a:pos x="45" y="234"/>
              </a:cxn>
              <a:cxn ang="0">
                <a:pos x="37" y="236"/>
              </a:cxn>
              <a:cxn ang="0">
                <a:pos x="27" y="236"/>
              </a:cxn>
              <a:cxn ang="0">
                <a:pos x="17" y="236"/>
              </a:cxn>
              <a:cxn ang="0">
                <a:pos x="7" y="227"/>
              </a:cxn>
              <a:cxn ang="0">
                <a:pos x="3" y="211"/>
              </a:cxn>
              <a:cxn ang="0">
                <a:pos x="3" y="202"/>
              </a:cxn>
              <a:cxn ang="0">
                <a:pos x="7" y="194"/>
              </a:cxn>
              <a:cxn ang="0">
                <a:pos x="13" y="189"/>
              </a:cxn>
              <a:cxn ang="0">
                <a:pos x="13" y="177"/>
              </a:cxn>
              <a:cxn ang="0">
                <a:pos x="23" y="172"/>
              </a:cxn>
              <a:cxn ang="0">
                <a:pos x="30" y="167"/>
              </a:cxn>
              <a:cxn ang="0">
                <a:pos x="32" y="157"/>
              </a:cxn>
              <a:cxn ang="0">
                <a:pos x="33" y="145"/>
              </a:cxn>
              <a:cxn ang="0">
                <a:pos x="47" y="145"/>
              </a:cxn>
              <a:cxn ang="0">
                <a:pos x="60" y="150"/>
              </a:cxn>
              <a:cxn ang="0">
                <a:pos x="67" y="152"/>
              </a:cxn>
              <a:cxn ang="0">
                <a:pos x="77" y="149"/>
              </a:cxn>
              <a:cxn ang="0">
                <a:pos x="84" y="139"/>
              </a:cxn>
              <a:cxn ang="0">
                <a:pos x="89" y="129"/>
              </a:cxn>
              <a:cxn ang="0">
                <a:pos x="99" y="117"/>
              </a:cxn>
              <a:cxn ang="0">
                <a:pos x="100" y="107"/>
              </a:cxn>
              <a:cxn ang="0">
                <a:pos x="100" y="54"/>
              </a:cxn>
              <a:cxn ang="0">
                <a:pos x="117" y="25"/>
              </a:cxn>
              <a:cxn ang="0">
                <a:pos x="140" y="4"/>
              </a:cxn>
              <a:cxn ang="0">
                <a:pos x="172" y="4"/>
              </a:cxn>
              <a:cxn ang="0">
                <a:pos x="215" y="4"/>
              </a:cxn>
            </a:cxnLst>
            <a:rect l="0" t="0" r="r" b="b"/>
            <a:pathLst>
              <a:path w="279" h="256">
                <a:moveTo>
                  <a:pt x="227" y="4"/>
                </a:moveTo>
                <a:lnTo>
                  <a:pt x="230" y="4"/>
                </a:lnTo>
                <a:lnTo>
                  <a:pt x="230" y="9"/>
                </a:lnTo>
                <a:lnTo>
                  <a:pt x="230" y="19"/>
                </a:lnTo>
                <a:lnTo>
                  <a:pt x="230" y="20"/>
                </a:lnTo>
                <a:lnTo>
                  <a:pt x="230" y="22"/>
                </a:lnTo>
                <a:lnTo>
                  <a:pt x="230" y="24"/>
                </a:lnTo>
                <a:lnTo>
                  <a:pt x="230" y="27"/>
                </a:lnTo>
                <a:lnTo>
                  <a:pt x="230" y="29"/>
                </a:lnTo>
                <a:lnTo>
                  <a:pt x="234" y="29"/>
                </a:lnTo>
                <a:lnTo>
                  <a:pt x="235" y="29"/>
                </a:lnTo>
                <a:lnTo>
                  <a:pt x="237" y="29"/>
                </a:lnTo>
                <a:lnTo>
                  <a:pt x="241" y="39"/>
                </a:lnTo>
                <a:lnTo>
                  <a:pt x="242" y="39"/>
                </a:lnTo>
                <a:lnTo>
                  <a:pt x="242" y="40"/>
                </a:lnTo>
                <a:lnTo>
                  <a:pt x="244" y="40"/>
                </a:lnTo>
                <a:lnTo>
                  <a:pt x="244" y="42"/>
                </a:lnTo>
                <a:lnTo>
                  <a:pt x="246" y="42"/>
                </a:lnTo>
                <a:lnTo>
                  <a:pt x="246" y="44"/>
                </a:lnTo>
                <a:lnTo>
                  <a:pt x="246" y="45"/>
                </a:lnTo>
                <a:lnTo>
                  <a:pt x="247" y="45"/>
                </a:lnTo>
                <a:lnTo>
                  <a:pt x="247" y="47"/>
                </a:lnTo>
                <a:lnTo>
                  <a:pt x="249" y="47"/>
                </a:lnTo>
                <a:lnTo>
                  <a:pt x="247" y="47"/>
                </a:lnTo>
                <a:lnTo>
                  <a:pt x="247" y="49"/>
                </a:lnTo>
                <a:lnTo>
                  <a:pt x="247" y="50"/>
                </a:lnTo>
                <a:lnTo>
                  <a:pt x="249" y="50"/>
                </a:lnTo>
                <a:lnTo>
                  <a:pt x="251" y="50"/>
                </a:lnTo>
                <a:lnTo>
                  <a:pt x="251" y="52"/>
                </a:lnTo>
                <a:lnTo>
                  <a:pt x="249" y="52"/>
                </a:lnTo>
                <a:lnTo>
                  <a:pt x="249" y="54"/>
                </a:lnTo>
                <a:lnTo>
                  <a:pt x="249" y="55"/>
                </a:lnTo>
                <a:lnTo>
                  <a:pt x="251" y="55"/>
                </a:lnTo>
                <a:lnTo>
                  <a:pt x="251" y="54"/>
                </a:lnTo>
                <a:lnTo>
                  <a:pt x="251" y="52"/>
                </a:lnTo>
                <a:lnTo>
                  <a:pt x="252" y="52"/>
                </a:lnTo>
                <a:lnTo>
                  <a:pt x="252" y="54"/>
                </a:lnTo>
                <a:lnTo>
                  <a:pt x="254" y="54"/>
                </a:lnTo>
                <a:lnTo>
                  <a:pt x="254" y="55"/>
                </a:lnTo>
                <a:lnTo>
                  <a:pt x="256" y="55"/>
                </a:lnTo>
                <a:lnTo>
                  <a:pt x="256" y="57"/>
                </a:lnTo>
                <a:lnTo>
                  <a:pt x="256" y="59"/>
                </a:lnTo>
                <a:lnTo>
                  <a:pt x="256" y="60"/>
                </a:lnTo>
                <a:lnTo>
                  <a:pt x="256" y="64"/>
                </a:lnTo>
                <a:lnTo>
                  <a:pt x="256" y="67"/>
                </a:lnTo>
                <a:lnTo>
                  <a:pt x="256" y="69"/>
                </a:lnTo>
                <a:lnTo>
                  <a:pt x="256" y="70"/>
                </a:lnTo>
                <a:lnTo>
                  <a:pt x="256" y="77"/>
                </a:lnTo>
                <a:lnTo>
                  <a:pt x="256" y="80"/>
                </a:lnTo>
                <a:lnTo>
                  <a:pt x="254" y="79"/>
                </a:lnTo>
                <a:lnTo>
                  <a:pt x="252" y="77"/>
                </a:lnTo>
                <a:lnTo>
                  <a:pt x="251" y="79"/>
                </a:lnTo>
                <a:lnTo>
                  <a:pt x="249" y="77"/>
                </a:lnTo>
                <a:lnTo>
                  <a:pt x="247" y="77"/>
                </a:lnTo>
                <a:lnTo>
                  <a:pt x="246" y="77"/>
                </a:lnTo>
                <a:lnTo>
                  <a:pt x="244" y="77"/>
                </a:lnTo>
                <a:lnTo>
                  <a:pt x="242" y="77"/>
                </a:lnTo>
                <a:lnTo>
                  <a:pt x="241" y="75"/>
                </a:lnTo>
                <a:lnTo>
                  <a:pt x="239" y="75"/>
                </a:lnTo>
                <a:lnTo>
                  <a:pt x="237" y="75"/>
                </a:lnTo>
                <a:lnTo>
                  <a:pt x="235" y="77"/>
                </a:lnTo>
                <a:lnTo>
                  <a:pt x="232" y="79"/>
                </a:lnTo>
                <a:lnTo>
                  <a:pt x="230" y="80"/>
                </a:lnTo>
                <a:lnTo>
                  <a:pt x="230" y="82"/>
                </a:lnTo>
                <a:lnTo>
                  <a:pt x="232" y="87"/>
                </a:lnTo>
                <a:lnTo>
                  <a:pt x="230" y="89"/>
                </a:lnTo>
                <a:lnTo>
                  <a:pt x="230" y="90"/>
                </a:lnTo>
                <a:lnTo>
                  <a:pt x="232" y="94"/>
                </a:lnTo>
                <a:lnTo>
                  <a:pt x="230" y="94"/>
                </a:lnTo>
                <a:lnTo>
                  <a:pt x="229" y="95"/>
                </a:lnTo>
                <a:lnTo>
                  <a:pt x="227" y="97"/>
                </a:lnTo>
                <a:lnTo>
                  <a:pt x="229" y="99"/>
                </a:lnTo>
                <a:lnTo>
                  <a:pt x="230" y="100"/>
                </a:lnTo>
                <a:lnTo>
                  <a:pt x="232" y="100"/>
                </a:lnTo>
                <a:lnTo>
                  <a:pt x="234" y="102"/>
                </a:lnTo>
                <a:lnTo>
                  <a:pt x="235" y="102"/>
                </a:lnTo>
                <a:lnTo>
                  <a:pt x="237" y="104"/>
                </a:lnTo>
                <a:lnTo>
                  <a:pt x="237" y="105"/>
                </a:lnTo>
                <a:lnTo>
                  <a:pt x="237" y="107"/>
                </a:lnTo>
                <a:lnTo>
                  <a:pt x="237" y="109"/>
                </a:lnTo>
                <a:lnTo>
                  <a:pt x="235" y="109"/>
                </a:lnTo>
                <a:lnTo>
                  <a:pt x="235" y="112"/>
                </a:lnTo>
                <a:lnTo>
                  <a:pt x="237" y="112"/>
                </a:lnTo>
                <a:lnTo>
                  <a:pt x="239" y="112"/>
                </a:lnTo>
                <a:lnTo>
                  <a:pt x="241" y="112"/>
                </a:lnTo>
                <a:lnTo>
                  <a:pt x="244" y="112"/>
                </a:lnTo>
                <a:lnTo>
                  <a:pt x="246" y="112"/>
                </a:lnTo>
                <a:lnTo>
                  <a:pt x="247" y="112"/>
                </a:lnTo>
                <a:lnTo>
                  <a:pt x="247" y="114"/>
                </a:lnTo>
                <a:lnTo>
                  <a:pt x="247" y="117"/>
                </a:lnTo>
                <a:lnTo>
                  <a:pt x="247" y="119"/>
                </a:lnTo>
                <a:lnTo>
                  <a:pt x="247" y="120"/>
                </a:lnTo>
                <a:lnTo>
                  <a:pt x="247" y="124"/>
                </a:lnTo>
                <a:lnTo>
                  <a:pt x="247" y="125"/>
                </a:lnTo>
                <a:lnTo>
                  <a:pt x="249" y="125"/>
                </a:lnTo>
                <a:lnTo>
                  <a:pt x="251" y="125"/>
                </a:lnTo>
                <a:lnTo>
                  <a:pt x="251" y="124"/>
                </a:lnTo>
                <a:lnTo>
                  <a:pt x="251" y="122"/>
                </a:lnTo>
                <a:lnTo>
                  <a:pt x="251" y="120"/>
                </a:lnTo>
                <a:lnTo>
                  <a:pt x="252" y="120"/>
                </a:lnTo>
                <a:lnTo>
                  <a:pt x="254" y="120"/>
                </a:lnTo>
                <a:lnTo>
                  <a:pt x="256" y="120"/>
                </a:lnTo>
                <a:lnTo>
                  <a:pt x="256" y="124"/>
                </a:lnTo>
                <a:lnTo>
                  <a:pt x="256" y="125"/>
                </a:lnTo>
                <a:lnTo>
                  <a:pt x="257" y="125"/>
                </a:lnTo>
                <a:lnTo>
                  <a:pt x="259" y="125"/>
                </a:lnTo>
                <a:lnTo>
                  <a:pt x="261" y="125"/>
                </a:lnTo>
                <a:lnTo>
                  <a:pt x="264" y="125"/>
                </a:lnTo>
                <a:lnTo>
                  <a:pt x="267" y="125"/>
                </a:lnTo>
                <a:lnTo>
                  <a:pt x="267" y="122"/>
                </a:lnTo>
                <a:lnTo>
                  <a:pt x="269" y="122"/>
                </a:lnTo>
                <a:lnTo>
                  <a:pt x="269" y="124"/>
                </a:lnTo>
                <a:lnTo>
                  <a:pt x="272" y="124"/>
                </a:lnTo>
                <a:lnTo>
                  <a:pt x="272" y="125"/>
                </a:lnTo>
                <a:lnTo>
                  <a:pt x="274" y="125"/>
                </a:lnTo>
                <a:lnTo>
                  <a:pt x="276" y="125"/>
                </a:lnTo>
                <a:lnTo>
                  <a:pt x="277" y="125"/>
                </a:lnTo>
                <a:lnTo>
                  <a:pt x="279" y="125"/>
                </a:lnTo>
                <a:lnTo>
                  <a:pt x="279" y="127"/>
                </a:lnTo>
                <a:lnTo>
                  <a:pt x="279" y="129"/>
                </a:lnTo>
                <a:lnTo>
                  <a:pt x="279" y="130"/>
                </a:lnTo>
                <a:lnTo>
                  <a:pt x="277" y="130"/>
                </a:lnTo>
                <a:lnTo>
                  <a:pt x="277" y="132"/>
                </a:lnTo>
                <a:lnTo>
                  <a:pt x="276" y="132"/>
                </a:lnTo>
                <a:lnTo>
                  <a:pt x="276" y="134"/>
                </a:lnTo>
                <a:lnTo>
                  <a:pt x="274" y="134"/>
                </a:lnTo>
                <a:lnTo>
                  <a:pt x="272" y="134"/>
                </a:lnTo>
                <a:lnTo>
                  <a:pt x="271" y="134"/>
                </a:lnTo>
                <a:lnTo>
                  <a:pt x="264" y="134"/>
                </a:lnTo>
                <a:lnTo>
                  <a:pt x="264" y="135"/>
                </a:lnTo>
                <a:lnTo>
                  <a:pt x="264" y="137"/>
                </a:lnTo>
                <a:lnTo>
                  <a:pt x="262" y="137"/>
                </a:lnTo>
                <a:lnTo>
                  <a:pt x="261" y="137"/>
                </a:lnTo>
                <a:lnTo>
                  <a:pt x="261" y="139"/>
                </a:lnTo>
                <a:lnTo>
                  <a:pt x="259" y="140"/>
                </a:lnTo>
                <a:lnTo>
                  <a:pt x="259" y="142"/>
                </a:lnTo>
                <a:lnTo>
                  <a:pt x="259" y="144"/>
                </a:lnTo>
                <a:lnTo>
                  <a:pt x="259" y="145"/>
                </a:lnTo>
                <a:lnTo>
                  <a:pt x="259" y="147"/>
                </a:lnTo>
                <a:lnTo>
                  <a:pt x="259" y="149"/>
                </a:lnTo>
                <a:lnTo>
                  <a:pt x="259" y="150"/>
                </a:lnTo>
                <a:lnTo>
                  <a:pt x="257" y="150"/>
                </a:lnTo>
                <a:lnTo>
                  <a:pt x="256" y="150"/>
                </a:lnTo>
                <a:lnTo>
                  <a:pt x="254" y="150"/>
                </a:lnTo>
                <a:lnTo>
                  <a:pt x="251" y="150"/>
                </a:lnTo>
                <a:lnTo>
                  <a:pt x="252" y="150"/>
                </a:lnTo>
                <a:lnTo>
                  <a:pt x="252" y="152"/>
                </a:lnTo>
                <a:lnTo>
                  <a:pt x="254" y="152"/>
                </a:lnTo>
                <a:lnTo>
                  <a:pt x="256" y="155"/>
                </a:lnTo>
                <a:lnTo>
                  <a:pt x="257" y="157"/>
                </a:lnTo>
                <a:lnTo>
                  <a:pt x="257" y="159"/>
                </a:lnTo>
                <a:lnTo>
                  <a:pt x="259" y="159"/>
                </a:lnTo>
                <a:lnTo>
                  <a:pt x="259" y="160"/>
                </a:lnTo>
                <a:lnTo>
                  <a:pt x="259" y="162"/>
                </a:lnTo>
                <a:lnTo>
                  <a:pt x="259" y="164"/>
                </a:lnTo>
                <a:lnTo>
                  <a:pt x="259" y="165"/>
                </a:lnTo>
                <a:lnTo>
                  <a:pt x="259" y="167"/>
                </a:lnTo>
                <a:lnTo>
                  <a:pt x="259" y="169"/>
                </a:lnTo>
                <a:lnTo>
                  <a:pt x="259" y="170"/>
                </a:lnTo>
                <a:lnTo>
                  <a:pt x="257" y="170"/>
                </a:lnTo>
                <a:lnTo>
                  <a:pt x="257" y="172"/>
                </a:lnTo>
                <a:lnTo>
                  <a:pt x="256" y="174"/>
                </a:lnTo>
                <a:lnTo>
                  <a:pt x="256" y="175"/>
                </a:lnTo>
                <a:lnTo>
                  <a:pt x="256" y="177"/>
                </a:lnTo>
                <a:lnTo>
                  <a:pt x="256" y="179"/>
                </a:lnTo>
                <a:lnTo>
                  <a:pt x="252" y="181"/>
                </a:lnTo>
                <a:lnTo>
                  <a:pt x="251" y="181"/>
                </a:lnTo>
                <a:lnTo>
                  <a:pt x="251" y="182"/>
                </a:lnTo>
                <a:lnTo>
                  <a:pt x="251" y="186"/>
                </a:lnTo>
                <a:lnTo>
                  <a:pt x="249" y="186"/>
                </a:lnTo>
                <a:lnTo>
                  <a:pt x="247" y="187"/>
                </a:lnTo>
                <a:lnTo>
                  <a:pt x="247" y="189"/>
                </a:lnTo>
                <a:lnTo>
                  <a:pt x="246" y="189"/>
                </a:lnTo>
                <a:lnTo>
                  <a:pt x="246" y="191"/>
                </a:lnTo>
                <a:lnTo>
                  <a:pt x="246" y="194"/>
                </a:lnTo>
                <a:lnTo>
                  <a:pt x="247" y="194"/>
                </a:lnTo>
                <a:lnTo>
                  <a:pt x="247" y="192"/>
                </a:lnTo>
                <a:lnTo>
                  <a:pt x="249" y="192"/>
                </a:lnTo>
                <a:lnTo>
                  <a:pt x="249" y="194"/>
                </a:lnTo>
                <a:lnTo>
                  <a:pt x="249" y="196"/>
                </a:lnTo>
                <a:lnTo>
                  <a:pt x="249" y="197"/>
                </a:lnTo>
                <a:lnTo>
                  <a:pt x="249" y="199"/>
                </a:lnTo>
                <a:lnTo>
                  <a:pt x="247" y="202"/>
                </a:lnTo>
                <a:lnTo>
                  <a:pt x="246" y="204"/>
                </a:lnTo>
                <a:lnTo>
                  <a:pt x="244" y="204"/>
                </a:lnTo>
                <a:lnTo>
                  <a:pt x="242" y="204"/>
                </a:lnTo>
                <a:lnTo>
                  <a:pt x="239" y="204"/>
                </a:lnTo>
                <a:lnTo>
                  <a:pt x="237" y="204"/>
                </a:lnTo>
                <a:lnTo>
                  <a:pt x="230" y="204"/>
                </a:lnTo>
                <a:lnTo>
                  <a:pt x="225" y="204"/>
                </a:lnTo>
                <a:lnTo>
                  <a:pt x="222" y="204"/>
                </a:lnTo>
                <a:lnTo>
                  <a:pt x="222" y="202"/>
                </a:lnTo>
                <a:lnTo>
                  <a:pt x="220" y="202"/>
                </a:lnTo>
                <a:lnTo>
                  <a:pt x="220" y="201"/>
                </a:lnTo>
                <a:lnTo>
                  <a:pt x="220" y="202"/>
                </a:lnTo>
                <a:lnTo>
                  <a:pt x="220" y="204"/>
                </a:lnTo>
                <a:lnTo>
                  <a:pt x="215" y="204"/>
                </a:lnTo>
                <a:lnTo>
                  <a:pt x="214" y="204"/>
                </a:lnTo>
                <a:lnTo>
                  <a:pt x="214" y="207"/>
                </a:lnTo>
                <a:lnTo>
                  <a:pt x="214" y="209"/>
                </a:lnTo>
                <a:lnTo>
                  <a:pt x="214" y="212"/>
                </a:lnTo>
                <a:lnTo>
                  <a:pt x="212" y="212"/>
                </a:lnTo>
                <a:lnTo>
                  <a:pt x="210" y="212"/>
                </a:lnTo>
                <a:lnTo>
                  <a:pt x="209" y="214"/>
                </a:lnTo>
                <a:lnTo>
                  <a:pt x="207" y="214"/>
                </a:lnTo>
                <a:lnTo>
                  <a:pt x="205" y="214"/>
                </a:lnTo>
                <a:lnTo>
                  <a:pt x="204" y="214"/>
                </a:lnTo>
                <a:lnTo>
                  <a:pt x="202" y="214"/>
                </a:lnTo>
                <a:lnTo>
                  <a:pt x="200" y="214"/>
                </a:lnTo>
                <a:lnTo>
                  <a:pt x="199" y="214"/>
                </a:lnTo>
                <a:lnTo>
                  <a:pt x="199" y="217"/>
                </a:lnTo>
                <a:lnTo>
                  <a:pt x="197" y="219"/>
                </a:lnTo>
                <a:lnTo>
                  <a:pt x="197" y="221"/>
                </a:lnTo>
                <a:lnTo>
                  <a:pt x="195" y="224"/>
                </a:lnTo>
                <a:lnTo>
                  <a:pt x="197" y="226"/>
                </a:lnTo>
                <a:lnTo>
                  <a:pt x="194" y="227"/>
                </a:lnTo>
                <a:lnTo>
                  <a:pt x="190" y="226"/>
                </a:lnTo>
                <a:lnTo>
                  <a:pt x="189" y="224"/>
                </a:lnTo>
                <a:lnTo>
                  <a:pt x="187" y="224"/>
                </a:lnTo>
                <a:lnTo>
                  <a:pt x="185" y="226"/>
                </a:lnTo>
                <a:lnTo>
                  <a:pt x="185" y="227"/>
                </a:lnTo>
                <a:lnTo>
                  <a:pt x="185" y="229"/>
                </a:lnTo>
                <a:lnTo>
                  <a:pt x="185" y="231"/>
                </a:lnTo>
                <a:lnTo>
                  <a:pt x="184" y="231"/>
                </a:lnTo>
                <a:lnTo>
                  <a:pt x="182" y="232"/>
                </a:lnTo>
                <a:lnTo>
                  <a:pt x="180" y="232"/>
                </a:lnTo>
                <a:lnTo>
                  <a:pt x="180" y="234"/>
                </a:lnTo>
                <a:lnTo>
                  <a:pt x="182" y="234"/>
                </a:lnTo>
                <a:lnTo>
                  <a:pt x="182" y="236"/>
                </a:lnTo>
                <a:lnTo>
                  <a:pt x="180" y="236"/>
                </a:lnTo>
                <a:lnTo>
                  <a:pt x="182" y="236"/>
                </a:lnTo>
                <a:lnTo>
                  <a:pt x="182" y="237"/>
                </a:lnTo>
                <a:lnTo>
                  <a:pt x="184" y="239"/>
                </a:lnTo>
                <a:lnTo>
                  <a:pt x="182" y="239"/>
                </a:lnTo>
                <a:lnTo>
                  <a:pt x="182" y="241"/>
                </a:lnTo>
                <a:lnTo>
                  <a:pt x="182" y="242"/>
                </a:lnTo>
                <a:lnTo>
                  <a:pt x="182" y="244"/>
                </a:lnTo>
                <a:lnTo>
                  <a:pt x="182" y="246"/>
                </a:lnTo>
                <a:lnTo>
                  <a:pt x="182" y="247"/>
                </a:lnTo>
                <a:lnTo>
                  <a:pt x="184" y="247"/>
                </a:lnTo>
                <a:lnTo>
                  <a:pt x="184" y="249"/>
                </a:lnTo>
                <a:lnTo>
                  <a:pt x="182" y="251"/>
                </a:lnTo>
                <a:lnTo>
                  <a:pt x="182" y="252"/>
                </a:lnTo>
                <a:lnTo>
                  <a:pt x="182" y="254"/>
                </a:lnTo>
                <a:lnTo>
                  <a:pt x="177" y="254"/>
                </a:lnTo>
                <a:lnTo>
                  <a:pt x="174" y="254"/>
                </a:lnTo>
                <a:lnTo>
                  <a:pt x="170" y="254"/>
                </a:lnTo>
                <a:lnTo>
                  <a:pt x="159" y="254"/>
                </a:lnTo>
                <a:lnTo>
                  <a:pt x="154" y="254"/>
                </a:lnTo>
                <a:lnTo>
                  <a:pt x="149" y="254"/>
                </a:lnTo>
                <a:lnTo>
                  <a:pt x="144" y="254"/>
                </a:lnTo>
                <a:lnTo>
                  <a:pt x="140" y="254"/>
                </a:lnTo>
                <a:lnTo>
                  <a:pt x="139" y="254"/>
                </a:lnTo>
                <a:lnTo>
                  <a:pt x="137" y="254"/>
                </a:lnTo>
                <a:lnTo>
                  <a:pt x="135" y="254"/>
                </a:lnTo>
                <a:lnTo>
                  <a:pt x="132" y="254"/>
                </a:lnTo>
                <a:lnTo>
                  <a:pt x="130" y="256"/>
                </a:lnTo>
                <a:lnTo>
                  <a:pt x="129" y="256"/>
                </a:lnTo>
                <a:lnTo>
                  <a:pt x="127" y="256"/>
                </a:lnTo>
                <a:lnTo>
                  <a:pt x="125" y="254"/>
                </a:lnTo>
                <a:lnTo>
                  <a:pt x="124" y="254"/>
                </a:lnTo>
                <a:lnTo>
                  <a:pt x="124" y="252"/>
                </a:lnTo>
                <a:lnTo>
                  <a:pt x="124" y="251"/>
                </a:lnTo>
                <a:lnTo>
                  <a:pt x="122" y="252"/>
                </a:lnTo>
                <a:lnTo>
                  <a:pt x="120" y="251"/>
                </a:lnTo>
                <a:lnTo>
                  <a:pt x="119" y="249"/>
                </a:lnTo>
                <a:lnTo>
                  <a:pt x="120" y="249"/>
                </a:lnTo>
                <a:lnTo>
                  <a:pt x="120" y="247"/>
                </a:lnTo>
                <a:lnTo>
                  <a:pt x="120" y="246"/>
                </a:lnTo>
                <a:lnTo>
                  <a:pt x="119" y="246"/>
                </a:lnTo>
                <a:lnTo>
                  <a:pt x="117" y="246"/>
                </a:lnTo>
                <a:lnTo>
                  <a:pt x="115" y="246"/>
                </a:lnTo>
                <a:lnTo>
                  <a:pt x="114" y="247"/>
                </a:lnTo>
                <a:lnTo>
                  <a:pt x="112" y="247"/>
                </a:lnTo>
                <a:lnTo>
                  <a:pt x="110" y="246"/>
                </a:lnTo>
                <a:lnTo>
                  <a:pt x="109" y="244"/>
                </a:lnTo>
                <a:lnTo>
                  <a:pt x="107" y="244"/>
                </a:lnTo>
                <a:lnTo>
                  <a:pt x="105" y="244"/>
                </a:lnTo>
                <a:lnTo>
                  <a:pt x="104" y="242"/>
                </a:lnTo>
                <a:lnTo>
                  <a:pt x="102" y="242"/>
                </a:lnTo>
                <a:lnTo>
                  <a:pt x="100" y="242"/>
                </a:lnTo>
                <a:lnTo>
                  <a:pt x="97" y="242"/>
                </a:lnTo>
                <a:lnTo>
                  <a:pt x="95" y="242"/>
                </a:lnTo>
                <a:lnTo>
                  <a:pt x="94" y="244"/>
                </a:lnTo>
                <a:lnTo>
                  <a:pt x="92" y="244"/>
                </a:lnTo>
                <a:lnTo>
                  <a:pt x="90" y="244"/>
                </a:lnTo>
                <a:lnTo>
                  <a:pt x="90" y="246"/>
                </a:lnTo>
                <a:lnTo>
                  <a:pt x="89" y="246"/>
                </a:lnTo>
                <a:lnTo>
                  <a:pt x="87" y="246"/>
                </a:lnTo>
                <a:lnTo>
                  <a:pt x="85" y="246"/>
                </a:lnTo>
                <a:lnTo>
                  <a:pt x="85" y="247"/>
                </a:lnTo>
                <a:lnTo>
                  <a:pt x="84" y="249"/>
                </a:lnTo>
                <a:lnTo>
                  <a:pt x="85" y="251"/>
                </a:lnTo>
                <a:lnTo>
                  <a:pt x="84" y="251"/>
                </a:lnTo>
                <a:lnTo>
                  <a:pt x="84" y="252"/>
                </a:lnTo>
                <a:lnTo>
                  <a:pt x="84" y="254"/>
                </a:lnTo>
                <a:lnTo>
                  <a:pt x="84" y="256"/>
                </a:lnTo>
                <a:lnTo>
                  <a:pt x="82" y="254"/>
                </a:lnTo>
                <a:lnTo>
                  <a:pt x="80" y="254"/>
                </a:lnTo>
                <a:lnTo>
                  <a:pt x="79" y="254"/>
                </a:lnTo>
                <a:lnTo>
                  <a:pt x="77" y="254"/>
                </a:lnTo>
                <a:lnTo>
                  <a:pt x="75" y="252"/>
                </a:lnTo>
                <a:lnTo>
                  <a:pt x="75" y="254"/>
                </a:lnTo>
                <a:lnTo>
                  <a:pt x="74" y="252"/>
                </a:lnTo>
                <a:lnTo>
                  <a:pt x="74" y="251"/>
                </a:lnTo>
                <a:lnTo>
                  <a:pt x="72" y="249"/>
                </a:lnTo>
                <a:lnTo>
                  <a:pt x="72" y="247"/>
                </a:lnTo>
                <a:lnTo>
                  <a:pt x="70" y="247"/>
                </a:lnTo>
                <a:lnTo>
                  <a:pt x="69" y="247"/>
                </a:lnTo>
                <a:lnTo>
                  <a:pt x="69" y="246"/>
                </a:lnTo>
                <a:lnTo>
                  <a:pt x="67" y="246"/>
                </a:lnTo>
                <a:lnTo>
                  <a:pt x="65" y="244"/>
                </a:lnTo>
                <a:lnTo>
                  <a:pt x="67" y="242"/>
                </a:lnTo>
                <a:lnTo>
                  <a:pt x="65" y="242"/>
                </a:lnTo>
                <a:lnTo>
                  <a:pt x="65" y="244"/>
                </a:lnTo>
                <a:lnTo>
                  <a:pt x="64" y="244"/>
                </a:lnTo>
                <a:lnTo>
                  <a:pt x="62" y="244"/>
                </a:lnTo>
                <a:lnTo>
                  <a:pt x="62" y="246"/>
                </a:lnTo>
                <a:lnTo>
                  <a:pt x="60" y="246"/>
                </a:lnTo>
                <a:lnTo>
                  <a:pt x="59" y="246"/>
                </a:lnTo>
                <a:lnTo>
                  <a:pt x="59" y="244"/>
                </a:lnTo>
                <a:lnTo>
                  <a:pt x="57" y="244"/>
                </a:lnTo>
                <a:lnTo>
                  <a:pt x="55" y="244"/>
                </a:lnTo>
                <a:lnTo>
                  <a:pt x="54" y="244"/>
                </a:lnTo>
                <a:lnTo>
                  <a:pt x="52" y="242"/>
                </a:lnTo>
                <a:lnTo>
                  <a:pt x="52" y="241"/>
                </a:lnTo>
                <a:lnTo>
                  <a:pt x="50" y="241"/>
                </a:lnTo>
                <a:lnTo>
                  <a:pt x="49" y="241"/>
                </a:lnTo>
                <a:lnTo>
                  <a:pt x="49" y="239"/>
                </a:lnTo>
                <a:lnTo>
                  <a:pt x="47" y="237"/>
                </a:lnTo>
                <a:lnTo>
                  <a:pt x="47" y="236"/>
                </a:lnTo>
                <a:lnTo>
                  <a:pt x="45" y="236"/>
                </a:lnTo>
                <a:lnTo>
                  <a:pt x="45" y="234"/>
                </a:lnTo>
                <a:lnTo>
                  <a:pt x="45" y="232"/>
                </a:lnTo>
                <a:lnTo>
                  <a:pt x="42" y="232"/>
                </a:lnTo>
                <a:lnTo>
                  <a:pt x="42" y="234"/>
                </a:lnTo>
                <a:lnTo>
                  <a:pt x="40" y="234"/>
                </a:lnTo>
                <a:lnTo>
                  <a:pt x="40" y="232"/>
                </a:lnTo>
                <a:lnTo>
                  <a:pt x="38" y="232"/>
                </a:lnTo>
                <a:lnTo>
                  <a:pt x="38" y="234"/>
                </a:lnTo>
                <a:lnTo>
                  <a:pt x="38" y="236"/>
                </a:lnTo>
                <a:lnTo>
                  <a:pt x="37" y="236"/>
                </a:lnTo>
                <a:lnTo>
                  <a:pt x="37" y="237"/>
                </a:lnTo>
                <a:lnTo>
                  <a:pt x="35" y="237"/>
                </a:lnTo>
                <a:lnTo>
                  <a:pt x="33" y="237"/>
                </a:lnTo>
                <a:lnTo>
                  <a:pt x="33" y="236"/>
                </a:lnTo>
                <a:lnTo>
                  <a:pt x="33" y="237"/>
                </a:lnTo>
                <a:lnTo>
                  <a:pt x="32" y="236"/>
                </a:lnTo>
                <a:lnTo>
                  <a:pt x="30" y="237"/>
                </a:lnTo>
                <a:lnTo>
                  <a:pt x="28" y="236"/>
                </a:lnTo>
                <a:lnTo>
                  <a:pt x="27" y="236"/>
                </a:lnTo>
                <a:lnTo>
                  <a:pt x="25" y="237"/>
                </a:lnTo>
                <a:lnTo>
                  <a:pt x="23" y="237"/>
                </a:lnTo>
                <a:lnTo>
                  <a:pt x="22" y="237"/>
                </a:lnTo>
                <a:lnTo>
                  <a:pt x="20" y="237"/>
                </a:lnTo>
                <a:lnTo>
                  <a:pt x="18" y="237"/>
                </a:lnTo>
                <a:lnTo>
                  <a:pt x="17" y="237"/>
                </a:lnTo>
                <a:lnTo>
                  <a:pt x="15" y="237"/>
                </a:lnTo>
                <a:lnTo>
                  <a:pt x="15" y="236"/>
                </a:lnTo>
                <a:lnTo>
                  <a:pt x="17" y="236"/>
                </a:lnTo>
                <a:lnTo>
                  <a:pt x="17" y="234"/>
                </a:lnTo>
                <a:lnTo>
                  <a:pt x="17" y="232"/>
                </a:lnTo>
                <a:lnTo>
                  <a:pt x="15" y="232"/>
                </a:lnTo>
                <a:lnTo>
                  <a:pt x="13" y="232"/>
                </a:lnTo>
                <a:lnTo>
                  <a:pt x="12" y="232"/>
                </a:lnTo>
                <a:lnTo>
                  <a:pt x="10" y="234"/>
                </a:lnTo>
                <a:lnTo>
                  <a:pt x="10" y="232"/>
                </a:lnTo>
                <a:lnTo>
                  <a:pt x="8" y="231"/>
                </a:lnTo>
                <a:lnTo>
                  <a:pt x="7" y="227"/>
                </a:lnTo>
                <a:lnTo>
                  <a:pt x="8" y="227"/>
                </a:lnTo>
                <a:lnTo>
                  <a:pt x="5" y="226"/>
                </a:lnTo>
                <a:lnTo>
                  <a:pt x="3" y="224"/>
                </a:lnTo>
                <a:lnTo>
                  <a:pt x="3" y="219"/>
                </a:lnTo>
                <a:lnTo>
                  <a:pt x="0" y="219"/>
                </a:lnTo>
                <a:lnTo>
                  <a:pt x="0" y="216"/>
                </a:lnTo>
                <a:lnTo>
                  <a:pt x="2" y="214"/>
                </a:lnTo>
                <a:lnTo>
                  <a:pt x="2" y="212"/>
                </a:lnTo>
                <a:lnTo>
                  <a:pt x="3" y="211"/>
                </a:lnTo>
                <a:lnTo>
                  <a:pt x="5" y="211"/>
                </a:lnTo>
                <a:lnTo>
                  <a:pt x="7" y="211"/>
                </a:lnTo>
                <a:lnTo>
                  <a:pt x="7" y="207"/>
                </a:lnTo>
                <a:lnTo>
                  <a:pt x="8" y="206"/>
                </a:lnTo>
                <a:lnTo>
                  <a:pt x="7" y="204"/>
                </a:lnTo>
                <a:lnTo>
                  <a:pt x="5" y="204"/>
                </a:lnTo>
                <a:lnTo>
                  <a:pt x="3" y="204"/>
                </a:lnTo>
                <a:lnTo>
                  <a:pt x="2" y="202"/>
                </a:lnTo>
                <a:lnTo>
                  <a:pt x="3" y="202"/>
                </a:lnTo>
                <a:lnTo>
                  <a:pt x="3" y="201"/>
                </a:lnTo>
                <a:lnTo>
                  <a:pt x="3" y="199"/>
                </a:lnTo>
                <a:lnTo>
                  <a:pt x="2" y="199"/>
                </a:lnTo>
                <a:lnTo>
                  <a:pt x="2" y="197"/>
                </a:lnTo>
                <a:lnTo>
                  <a:pt x="3" y="197"/>
                </a:lnTo>
                <a:lnTo>
                  <a:pt x="3" y="196"/>
                </a:lnTo>
                <a:lnTo>
                  <a:pt x="5" y="196"/>
                </a:lnTo>
                <a:lnTo>
                  <a:pt x="7" y="196"/>
                </a:lnTo>
                <a:lnTo>
                  <a:pt x="7" y="194"/>
                </a:lnTo>
                <a:lnTo>
                  <a:pt x="8" y="194"/>
                </a:lnTo>
                <a:lnTo>
                  <a:pt x="10" y="194"/>
                </a:lnTo>
                <a:lnTo>
                  <a:pt x="10" y="192"/>
                </a:lnTo>
                <a:lnTo>
                  <a:pt x="12" y="192"/>
                </a:lnTo>
                <a:lnTo>
                  <a:pt x="12" y="191"/>
                </a:lnTo>
                <a:lnTo>
                  <a:pt x="13" y="191"/>
                </a:lnTo>
                <a:lnTo>
                  <a:pt x="15" y="191"/>
                </a:lnTo>
                <a:lnTo>
                  <a:pt x="15" y="189"/>
                </a:lnTo>
                <a:lnTo>
                  <a:pt x="13" y="189"/>
                </a:lnTo>
                <a:lnTo>
                  <a:pt x="13" y="187"/>
                </a:lnTo>
                <a:lnTo>
                  <a:pt x="13" y="186"/>
                </a:lnTo>
                <a:lnTo>
                  <a:pt x="12" y="186"/>
                </a:lnTo>
                <a:lnTo>
                  <a:pt x="12" y="184"/>
                </a:lnTo>
                <a:lnTo>
                  <a:pt x="12" y="182"/>
                </a:lnTo>
                <a:lnTo>
                  <a:pt x="12" y="181"/>
                </a:lnTo>
                <a:lnTo>
                  <a:pt x="13" y="181"/>
                </a:lnTo>
                <a:lnTo>
                  <a:pt x="13" y="179"/>
                </a:lnTo>
                <a:lnTo>
                  <a:pt x="13" y="177"/>
                </a:lnTo>
                <a:lnTo>
                  <a:pt x="13" y="175"/>
                </a:lnTo>
                <a:lnTo>
                  <a:pt x="15" y="175"/>
                </a:lnTo>
                <a:lnTo>
                  <a:pt x="17" y="175"/>
                </a:lnTo>
                <a:lnTo>
                  <a:pt x="18" y="175"/>
                </a:lnTo>
                <a:lnTo>
                  <a:pt x="18" y="174"/>
                </a:lnTo>
                <a:lnTo>
                  <a:pt x="20" y="174"/>
                </a:lnTo>
                <a:lnTo>
                  <a:pt x="20" y="172"/>
                </a:lnTo>
                <a:lnTo>
                  <a:pt x="22" y="172"/>
                </a:lnTo>
                <a:lnTo>
                  <a:pt x="23" y="172"/>
                </a:lnTo>
                <a:lnTo>
                  <a:pt x="23" y="174"/>
                </a:lnTo>
                <a:lnTo>
                  <a:pt x="25" y="174"/>
                </a:lnTo>
                <a:lnTo>
                  <a:pt x="25" y="172"/>
                </a:lnTo>
                <a:lnTo>
                  <a:pt x="27" y="172"/>
                </a:lnTo>
                <a:lnTo>
                  <a:pt x="27" y="170"/>
                </a:lnTo>
                <a:lnTo>
                  <a:pt x="27" y="169"/>
                </a:lnTo>
                <a:lnTo>
                  <a:pt x="28" y="169"/>
                </a:lnTo>
                <a:lnTo>
                  <a:pt x="28" y="167"/>
                </a:lnTo>
                <a:lnTo>
                  <a:pt x="30" y="167"/>
                </a:lnTo>
                <a:lnTo>
                  <a:pt x="30" y="165"/>
                </a:lnTo>
                <a:lnTo>
                  <a:pt x="30" y="164"/>
                </a:lnTo>
                <a:lnTo>
                  <a:pt x="28" y="164"/>
                </a:lnTo>
                <a:lnTo>
                  <a:pt x="27" y="162"/>
                </a:lnTo>
                <a:lnTo>
                  <a:pt x="28" y="162"/>
                </a:lnTo>
                <a:lnTo>
                  <a:pt x="28" y="160"/>
                </a:lnTo>
                <a:lnTo>
                  <a:pt x="30" y="159"/>
                </a:lnTo>
                <a:lnTo>
                  <a:pt x="32" y="159"/>
                </a:lnTo>
                <a:lnTo>
                  <a:pt x="32" y="157"/>
                </a:lnTo>
                <a:lnTo>
                  <a:pt x="32" y="155"/>
                </a:lnTo>
                <a:lnTo>
                  <a:pt x="33" y="155"/>
                </a:lnTo>
                <a:lnTo>
                  <a:pt x="33" y="154"/>
                </a:lnTo>
                <a:lnTo>
                  <a:pt x="33" y="152"/>
                </a:lnTo>
                <a:lnTo>
                  <a:pt x="35" y="150"/>
                </a:lnTo>
                <a:lnTo>
                  <a:pt x="35" y="149"/>
                </a:lnTo>
                <a:lnTo>
                  <a:pt x="33" y="149"/>
                </a:lnTo>
                <a:lnTo>
                  <a:pt x="33" y="147"/>
                </a:lnTo>
                <a:lnTo>
                  <a:pt x="33" y="145"/>
                </a:lnTo>
                <a:lnTo>
                  <a:pt x="35" y="145"/>
                </a:lnTo>
                <a:lnTo>
                  <a:pt x="37" y="145"/>
                </a:lnTo>
                <a:lnTo>
                  <a:pt x="38" y="145"/>
                </a:lnTo>
                <a:lnTo>
                  <a:pt x="40" y="145"/>
                </a:lnTo>
                <a:lnTo>
                  <a:pt x="42" y="145"/>
                </a:lnTo>
                <a:lnTo>
                  <a:pt x="43" y="147"/>
                </a:lnTo>
                <a:lnTo>
                  <a:pt x="45" y="147"/>
                </a:lnTo>
                <a:lnTo>
                  <a:pt x="47" y="147"/>
                </a:lnTo>
                <a:lnTo>
                  <a:pt x="47" y="145"/>
                </a:lnTo>
                <a:lnTo>
                  <a:pt x="49" y="145"/>
                </a:lnTo>
                <a:lnTo>
                  <a:pt x="49" y="147"/>
                </a:lnTo>
                <a:lnTo>
                  <a:pt x="50" y="149"/>
                </a:lnTo>
                <a:lnTo>
                  <a:pt x="52" y="149"/>
                </a:lnTo>
                <a:lnTo>
                  <a:pt x="54" y="150"/>
                </a:lnTo>
                <a:lnTo>
                  <a:pt x="55" y="150"/>
                </a:lnTo>
                <a:lnTo>
                  <a:pt x="57" y="150"/>
                </a:lnTo>
                <a:lnTo>
                  <a:pt x="59" y="150"/>
                </a:lnTo>
                <a:lnTo>
                  <a:pt x="60" y="150"/>
                </a:lnTo>
                <a:lnTo>
                  <a:pt x="62" y="150"/>
                </a:lnTo>
                <a:lnTo>
                  <a:pt x="62" y="149"/>
                </a:lnTo>
                <a:lnTo>
                  <a:pt x="64" y="149"/>
                </a:lnTo>
                <a:lnTo>
                  <a:pt x="64" y="150"/>
                </a:lnTo>
                <a:lnTo>
                  <a:pt x="64" y="152"/>
                </a:lnTo>
                <a:lnTo>
                  <a:pt x="64" y="154"/>
                </a:lnTo>
                <a:lnTo>
                  <a:pt x="65" y="154"/>
                </a:lnTo>
                <a:lnTo>
                  <a:pt x="67" y="154"/>
                </a:lnTo>
                <a:lnTo>
                  <a:pt x="67" y="152"/>
                </a:lnTo>
                <a:lnTo>
                  <a:pt x="67" y="154"/>
                </a:lnTo>
                <a:lnTo>
                  <a:pt x="69" y="152"/>
                </a:lnTo>
                <a:lnTo>
                  <a:pt x="70" y="152"/>
                </a:lnTo>
                <a:lnTo>
                  <a:pt x="70" y="150"/>
                </a:lnTo>
                <a:lnTo>
                  <a:pt x="72" y="150"/>
                </a:lnTo>
                <a:lnTo>
                  <a:pt x="72" y="149"/>
                </a:lnTo>
                <a:lnTo>
                  <a:pt x="74" y="149"/>
                </a:lnTo>
                <a:lnTo>
                  <a:pt x="75" y="149"/>
                </a:lnTo>
                <a:lnTo>
                  <a:pt x="77" y="149"/>
                </a:lnTo>
                <a:lnTo>
                  <a:pt x="79" y="149"/>
                </a:lnTo>
                <a:lnTo>
                  <a:pt x="80" y="149"/>
                </a:lnTo>
                <a:lnTo>
                  <a:pt x="80" y="147"/>
                </a:lnTo>
                <a:lnTo>
                  <a:pt x="82" y="147"/>
                </a:lnTo>
                <a:lnTo>
                  <a:pt x="82" y="145"/>
                </a:lnTo>
                <a:lnTo>
                  <a:pt x="82" y="144"/>
                </a:lnTo>
                <a:lnTo>
                  <a:pt x="82" y="142"/>
                </a:lnTo>
                <a:lnTo>
                  <a:pt x="84" y="140"/>
                </a:lnTo>
                <a:lnTo>
                  <a:pt x="84" y="139"/>
                </a:lnTo>
                <a:lnTo>
                  <a:pt x="84" y="137"/>
                </a:lnTo>
                <a:lnTo>
                  <a:pt x="82" y="137"/>
                </a:lnTo>
                <a:lnTo>
                  <a:pt x="84" y="135"/>
                </a:lnTo>
                <a:lnTo>
                  <a:pt x="84" y="134"/>
                </a:lnTo>
                <a:lnTo>
                  <a:pt x="85" y="134"/>
                </a:lnTo>
                <a:lnTo>
                  <a:pt x="87" y="132"/>
                </a:lnTo>
                <a:lnTo>
                  <a:pt x="87" y="130"/>
                </a:lnTo>
                <a:lnTo>
                  <a:pt x="87" y="129"/>
                </a:lnTo>
                <a:lnTo>
                  <a:pt x="89" y="129"/>
                </a:lnTo>
                <a:lnTo>
                  <a:pt x="89" y="127"/>
                </a:lnTo>
                <a:lnTo>
                  <a:pt x="89" y="125"/>
                </a:lnTo>
                <a:lnTo>
                  <a:pt x="90" y="124"/>
                </a:lnTo>
                <a:lnTo>
                  <a:pt x="90" y="122"/>
                </a:lnTo>
                <a:lnTo>
                  <a:pt x="92" y="122"/>
                </a:lnTo>
                <a:lnTo>
                  <a:pt x="92" y="120"/>
                </a:lnTo>
                <a:lnTo>
                  <a:pt x="97" y="120"/>
                </a:lnTo>
                <a:lnTo>
                  <a:pt x="97" y="117"/>
                </a:lnTo>
                <a:lnTo>
                  <a:pt x="99" y="117"/>
                </a:lnTo>
                <a:lnTo>
                  <a:pt x="99" y="115"/>
                </a:lnTo>
                <a:lnTo>
                  <a:pt x="97" y="115"/>
                </a:lnTo>
                <a:lnTo>
                  <a:pt x="99" y="115"/>
                </a:lnTo>
                <a:lnTo>
                  <a:pt x="99" y="114"/>
                </a:lnTo>
                <a:lnTo>
                  <a:pt x="100" y="115"/>
                </a:lnTo>
                <a:lnTo>
                  <a:pt x="100" y="112"/>
                </a:lnTo>
                <a:lnTo>
                  <a:pt x="100" y="110"/>
                </a:lnTo>
                <a:lnTo>
                  <a:pt x="100" y="109"/>
                </a:lnTo>
                <a:lnTo>
                  <a:pt x="100" y="107"/>
                </a:lnTo>
                <a:lnTo>
                  <a:pt x="100" y="104"/>
                </a:lnTo>
                <a:lnTo>
                  <a:pt x="100" y="99"/>
                </a:lnTo>
                <a:lnTo>
                  <a:pt x="100" y="89"/>
                </a:lnTo>
                <a:lnTo>
                  <a:pt x="100" y="77"/>
                </a:lnTo>
                <a:lnTo>
                  <a:pt x="100" y="69"/>
                </a:lnTo>
                <a:lnTo>
                  <a:pt x="100" y="60"/>
                </a:lnTo>
                <a:lnTo>
                  <a:pt x="100" y="59"/>
                </a:lnTo>
                <a:lnTo>
                  <a:pt x="100" y="55"/>
                </a:lnTo>
                <a:lnTo>
                  <a:pt x="100" y="54"/>
                </a:lnTo>
                <a:lnTo>
                  <a:pt x="104" y="54"/>
                </a:lnTo>
                <a:lnTo>
                  <a:pt x="104" y="50"/>
                </a:lnTo>
                <a:lnTo>
                  <a:pt x="104" y="42"/>
                </a:lnTo>
                <a:lnTo>
                  <a:pt x="109" y="42"/>
                </a:lnTo>
                <a:lnTo>
                  <a:pt x="109" y="29"/>
                </a:lnTo>
                <a:lnTo>
                  <a:pt x="112" y="29"/>
                </a:lnTo>
                <a:lnTo>
                  <a:pt x="112" y="25"/>
                </a:lnTo>
                <a:lnTo>
                  <a:pt x="115" y="25"/>
                </a:lnTo>
                <a:lnTo>
                  <a:pt x="117" y="25"/>
                </a:lnTo>
                <a:lnTo>
                  <a:pt x="117" y="17"/>
                </a:lnTo>
                <a:lnTo>
                  <a:pt x="120" y="17"/>
                </a:lnTo>
                <a:lnTo>
                  <a:pt x="122" y="17"/>
                </a:lnTo>
                <a:lnTo>
                  <a:pt x="122" y="12"/>
                </a:lnTo>
                <a:lnTo>
                  <a:pt x="125" y="12"/>
                </a:lnTo>
                <a:lnTo>
                  <a:pt x="125" y="4"/>
                </a:lnTo>
                <a:lnTo>
                  <a:pt x="129" y="4"/>
                </a:lnTo>
                <a:lnTo>
                  <a:pt x="139" y="4"/>
                </a:lnTo>
                <a:lnTo>
                  <a:pt x="140" y="4"/>
                </a:lnTo>
                <a:lnTo>
                  <a:pt x="149" y="4"/>
                </a:lnTo>
                <a:lnTo>
                  <a:pt x="152" y="4"/>
                </a:lnTo>
                <a:lnTo>
                  <a:pt x="159" y="4"/>
                </a:lnTo>
                <a:lnTo>
                  <a:pt x="159" y="0"/>
                </a:lnTo>
                <a:lnTo>
                  <a:pt x="162" y="0"/>
                </a:lnTo>
                <a:lnTo>
                  <a:pt x="165" y="0"/>
                </a:lnTo>
                <a:lnTo>
                  <a:pt x="167" y="0"/>
                </a:lnTo>
                <a:lnTo>
                  <a:pt x="167" y="4"/>
                </a:lnTo>
                <a:lnTo>
                  <a:pt x="172" y="4"/>
                </a:lnTo>
                <a:lnTo>
                  <a:pt x="174" y="4"/>
                </a:lnTo>
                <a:lnTo>
                  <a:pt x="175" y="4"/>
                </a:lnTo>
                <a:lnTo>
                  <a:pt x="177" y="4"/>
                </a:lnTo>
                <a:lnTo>
                  <a:pt x="179" y="4"/>
                </a:lnTo>
                <a:lnTo>
                  <a:pt x="184" y="4"/>
                </a:lnTo>
                <a:lnTo>
                  <a:pt x="185" y="4"/>
                </a:lnTo>
                <a:lnTo>
                  <a:pt x="195" y="4"/>
                </a:lnTo>
                <a:lnTo>
                  <a:pt x="200" y="4"/>
                </a:lnTo>
                <a:lnTo>
                  <a:pt x="215" y="4"/>
                </a:lnTo>
                <a:lnTo>
                  <a:pt x="227" y="4"/>
                </a:lnTo>
                <a:close/>
              </a:path>
            </a:pathLst>
          </a:custGeom>
          <a:solidFill>
            <a:srgbClr val="67889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8"/>
          <p:cNvSpPr>
            <a:spLocks/>
          </p:cNvSpPr>
          <p:nvPr/>
        </p:nvSpPr>
        <p:spPr bwMode="auto">
          <a:xfrm>
            <a:off x="5756276" y="5983288"/>
            <a:ext cx="111125" cy="77788"/>
          </a:xfrm>
          <a:custGeom>
            <a:avLst/>
            <a:gdLst/>
            <a:ahLst/>
            <a:cxnLst>
              <a:cxn ang="0">
                <a:pos x="9" y="4"/>
              </a:cxn>
              <a:cxn ang="0">
                <a:pos x="9" y="5"/>
              </a:cxn>
              <a:cxn ang="0">
                <a:pos x="10" y="7"/>
              </a:cxn>
              <a:cxn ang="0">
                <a:pos x="12" y="9"/>
              </a:cxn>
              <a:cxn ang="0">
                <a:pos x="20" y="17"/>
              </a:cxn>
              <a:cxn ang="0">
                <a:pos x="24" y="17"/>
              </a:cxn>
              <a:cxn ang="0">
                <a:pos x="27" y="15"/>
              </a:cxn>
              <a:cxn ang="0">
                <a:pos x="30" y="14"/>
              </a:cxn>
              <a:cxn ang="0">
                <a:pos x="32" y="12"/>
              </a:cxn>
              <a:cxn ang="0">
                <a:pos x="34" y="12"/>
              </a:cxn>
              <a:cxn ang="0">
                <a:pos x="34" y="10"/>
              </a:cxn>
              <a:cxn ang="0">
                <a:pos x="35" y="9"/>
              </a:cxn>
              <a:cxn ang="0">
                <a:pos x="37" y="9"/>
              </a:cxn>
              <a:cxn ang="0">
                <a:pos x="39" y="9"/>
              </a:cxn>
              <a:cxn ang="0">
                <a:pos x="44" y="12"/>
              </a:cxn>
              <a:cxn ang="0">
                <a:pos x="47" y="12"/>
              </a:cxn>
              <a:cxn ang="0">
                <a:pos x="50" y="10"/>
              </a:cxn>
              <a:cxn ang="0">
                <a:pos x="55" y="10"/>
              </a:cxn>
              <a:cxn ang="0">
                <a:pos x="57" y="9"/>
              </a:cxn>
              <a:cxn ang="0">
                <a:pos x="55" y="10"/>
              </a:cxn>
              <a:cxn ang="0">
                <a:pos x="50" y="14"/>
              </a:cxn>
              <a:cxn ang="0">
                <a:pos x="55" y="20"/>
              </a:cxn>
              <a:cxn ang="0">
                <a:pos x="55" y="22"/>
              </a:cxn>
              <a:cxn ang="0">
                <a:pos x="59" y="22"/>
              </a:cxn>
              <a:cxn ang="0">
                <a:pos x="60" y="22"/>
              </a:cxn>
              <a:cxn ang="0">
                <a:pos x="60" y="20"/>
              </a:cxn>
              <a:cxn ang="0">
                <a:pos x="62" y="19"/>
              </a:cxn>
              <a:cxn ang="0">
                <a:pos x="62" y="19"/>
              </a:cxn>
              <a:cxn ang="0">
                <a:pos x="64" y="14"/>
              </a:cxn>
              <a:cxn ang="0">
                <a:pos x="67" y="12"/>
              </a:cxn>
              <a:cxn ang="0">
                <a:pos x="65" y="14"/>
              </a:cxn>
              <a:cxn ang="0">
                <a:pos x="67" y="14"/>
              </a:cxn>
              <a:cxn ang="0">
                <a:pos x="69" y="20"/>
              </a:cxn>
              <a:cxn ang="0">
                <a:pos x="69" y="22"/>
              </a:cxn>
              <a:cxn ang="0">
                <a:pos x="69" y="29"/>
              </a:cxn>
              <a:cxn ang="0">
                <a:pos x="70" y="32"/>
              </a:cxn>
              <a:cxn ang="0">
                <a:pos x="69" y="39"/>
              </a:cxn>
              <a:cxn ang="0">
                <a:pos x="65" y="44"/>
              </a:cxn>
              <a:cxn ang="0">
                <a:pos x="62" y="49"/>
              </a:cxn>
              <a:cxn ang="0">
                <a:pos x="47" y="49"/>
              </a:cxn>
              <a:cxn ang="0">
                <a:pos x="42" y="49"/>
              </a:cxn>
              <a:cxn ang="0">
                <a:pos x="35" y="49"/>
              </a:cxn>
              <a:cxn ang="0">
                <a:pos x="25" y="49"/>
              </a:cxn>
              <a:cxn ang="0">
                <a:pos x="10" y="49"/>
              </a:cxn>
              <a:cxn ang="0">
                <a:pos x="0" y="42"/>
              </a:cxn>
              <a:cxn ang="0">
                <a:pos x="0" y="40"/>
              </a:cxn>
              <a:cxn ang="0">
                <a:pos x="0" y="34"/>
              </a:cxn>
              <a:cxn ang="0">
                <a:pos x="0" y="32"/>
              </a:cxn>
              <a:cxn ang="0">
                <a:pos x="0" y="29"/>
              </a:cxn>
              <a:cxn ang="0">
                <a:pos x="0" y="24"/>
              </a:cxn>
              <a:cxn ang="0">
                <a:pos x="0" y="14"/>
              </a:cxn>
              <a:cxn ang="0">
                <a:pos x="0" y="9"/>
              </a:cxn>
              <a:cxn ang="0">
                <a:pos x="0" y="7"/>
              </a:cxn>
              <a:cxn ang="0">
                <a:pos x="0" y="7"/>
              </a:cxn>
              <a:cxn ang="0">
                <a:pos x="0" y="4"/>
              </a:cxn>
              <a:cxn ang="0">
                <a:pos x="0" y="2"/>
              </a:cxn>
              <a:cxn ang="0">
                <a:pos x="4" y="0"/>
              </a:cxn>
            </a:cxnLst>
            <a:rect l="0" t="0" r="r" b="b"/>
            <a:pathLst>
              <a:path w="70" h="49">
                <a:moveTo>
                  <a:pt x="7" y="2"/>
                </a:move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7"/>
                </a:lnTo>
                <a:lnTo>
                  <a:pt x="10" y="7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9"/>
                </a:lnTo>
                <a:lnTo>
                  <a:pt x="12" y="9"/>
                </a:lnTo>
                <a:lnTo>
                  <a:pt x="12" y="9"/>
                </a:lnTo>
                <a:lnTo>
                  <a:pt x="14" y="9"/>
                </a:lnTo>
                <a:lnTo>
                  <a:pt x="14" y="10"/>
                </a:lnTo>
                <a:lnTo>
                  <a:pt x="14" y="10"/>
                </a:lnTo>
                <a:lnTo>
                  <a:pt x="17" y="14"/>
                </a:lnTo>
                <a:lnTo>
                  <a:pt x="19" y="15"/>
                </a:lnTo>
                <a:lnTo>
                  <a:pt x="19" y="17"/>
                </a:lnTo>
                <a:lnTo>
                  <a:pt x="20" y="17"/>
                </a:lnTo>
                <a:lnTo>
                  <a:pt x="20" y="17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4" y="19"/>
                </a:lnTo>
                <a:lnTo>
                  <a:pt x="24" y="19"/>
                </a:lnTo>
                <a:lnTo>
                  <a:pt x="24" y="19"/>
                </a:lnTo>
                <a:lnTo>
                  <a:pt x="24" y="17"/>
                </a:lnTo>
                <a:lnTo>
                  <a:pt x="25" y="17"/>
                </a:lnTo>
                <a:lnTo>
                  <a:pt x="25" y="17"/>
                </a:lnTo>
                <a:lnTo>
                  <a:pt x="25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9" y="14"/>
                </a:lnTo>
                <a:lnTo>
                  <a:pt x="30" y="14"/>
                </a:lnTo>
                <a:lnTo>
                  <a:pt x="30" y="14"/>
                </a:lnTo>
                <a:lnTo>
                  <a:pt x="30" y="14"/>
                </a:lnTo>
                <a:lnTo>
                  <a:pt x="30" y="14"/>
                </a:lnTo>
                <a:lnTo>
                  <a:pt x="30" y="14"/>
                </a:lnTo>
                <a:lnTo>
                  <a:pt x="30" y="14"/>
                </a:lnTo>
                <a:lnTo>
                  <a:pt x="30" y="12"/>
                </a:lnTo>
                <a:lnTo>
                  <a:pt x="30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2" y="12"/>
                </a:lnTo>
                <a:lnTo>
                  <a:pt x="34" y="12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5" y="9"/>
                </a:lnTo>
                <a:lnTo>
                  <a:pt x="35" y="9"/>
                </a:lnTo>
                <a:lnTo>
                  <a:pt x="35" y="9"/>
                </a:lnTo>
                <a:lnTo>
                  <a:pt x="35" y="9"/>
                </a:lnTo>
                <a:lnTo>
                  <a:pt x="35" y="9"/>
                </a:lnTo>
                <a:lnTo>
                  <a:pt x="35" y="9"/>
                </a:lnTo>
                <a:lnTo>
                  <a:pt x="35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39" y="9"/>
                </a:lnTo>
                <a:lnTo>
                  <a:pt x="39" y="9"/>
                </a:lnTo>
                <a:lnTo>
                  <a:pt x="39" y="9"/>
                </a:lnTo>
                <a:lnTo>
                  <a:pt x="39" y="9"/>
                </a:lnTo>
                <a:lnTo>
                  <a:pt x="40" y="10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4" y="12"/>
                </a:lnTo>
                <a:lnTo>
                  <a:pt x="44" y="12"/>
                </a:lnTo>
                <a:lnTo>
                  <a:pt x="44" y="12"/>
                </a:lnTo>
                <a:lnTo>
                  <a:pt x="44" y="12"/>
                </a:lnTo>
                <a:lnTo>
                  <a:pt x="45" y="12"/>
                </a:lnTo>
                <a:lnTo>
                  <a:pt x="45" y="12"/>
                </a:lnTo>
                <a:lnTo>
                  <a:pt x="45" y="12"/>
                </a:lnTo>
                <a:lnTo>
                  <a:pt x="45" y="12"/>
                </a:lnTo>
                <a:lnTo>
                  <a:pt x="45" y="12"/>
                </a:lnTo>
                <a:lnTo>
                  <a:pt x="47" y="12"/>
                </a:lnTo>
                <a:lnTo>
                  <a:pt x="49" y="12"/>
                </a:lnTo>
                <a:lnTo>
                  <a:pt x="49" y="12"/>
                </a:lnTo>
                <a:lnTo>
                  <a:pt x="50" y="12"/>
                </a:lnTo>
                <a:lnTo>
                  <a:pt x="50" y="12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4" y="10"/>
                </a:lnTo>
                <a:lnTo>
                  <a:pt x="55" y="10"/>
                </a:lnTo>
                <a:lnTo>
                  <a:pt x="55" y="10"/>
                </a:lnTo>
                <a:lnTo>
                  <a:pt x="55" y="9"/>
                </a:lnTo>
                <a:lnTo>
                  <a:pt x="55" y="9"/>
                </a:lnTo>
                <a:lnTo>
                  <a:pt x="57" y="9"/>
                </a:lnTo>
                <a:lnTo>
                  <a:pt x="57" y="9"/>
                </a:lnTo>
                <a:lnTo>
                  <a:pt x="57" y="9"/>
                </a:lnTo>
                <a:lnTo>
                  <a:pt x="57" y="9"/>
                </a:lnTo>
                <a:lnTo>
                  <a:pt x="57" y="9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5" y="10"/>
                </a:lnTo>
                <a:lnTo>
                  <a:pt x="55" y="10"/>
                </a:lnTo>
                <a:lnTo>
                  <a:pt x="55" y="10"/>
                </a:lnTo>
                <a:lnTo>
                  <a:pt x="55" y="10"/>
                </a:lnTo>
                <a:lnTo>
                  <a:pt x="55" y="10"/>
                </a:lnTo>
                <a:lnTo>
                  <a:pt x="54" y="10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2" y="12"/>
                </a:lnTo>
                <a:lnTo>
                  <a:pt x="52" y="14"/>
                </a:lnTo>
                <a:lnTo>
                  <a:pt x="50" y="14"/>
                </a:lnTo>
                <a:lnTo>
                  <a:pt x="50" y="15"/>
                </a:lnTo>
                <a:lnTo>
                  <a:pt x="52" y="15"/>
                </a:lnTo>
                <a:lnTo>
                  <a:pt x="52" y="17"/>
                </a:lnTo>
                <a:lnTo>
                  <a:pt x="54" y="17"/>
                </a:lnTo>
                <a:lnTo>
                  <a:pt x="55" y="17"/>
                </a:lnTo>
                <a:lnTo>
                  <a:pt x="55" y="19"/>
                </a:lnTo>
                <a:lnTo>
                  <a:pt x="55" y="19"/>
                </a:lnTo>
                <a:lnTo>
                  <a:pt x="55" y="20"/>
                </a:lnTo>
                <a:lnTo>
                  <a:pt x="54" y="20"/>
                </a:lnTo>
                <a:lnTo>
                  <a:pt x="52" y="20"/>
                </a:lnTo>
                <a:lnTo>
                  <a:pt x="50" y="20"/>
                </a:lnTo>
                <a:lnTo>
                  <a:pt x="50" y="20"/>
                </a:lnTo>
                <a:lnTo>
                  <a:pt x="50" y="22"/>
                </a:lnTo>
                <a:lnTo>
                  <a:pt x="55" y="22"/>
                </a:lnTo>
                <a:lnTo>
                  <a:pt x="55" y="22"/>
                </a:lnTo>
                <a:lnTo>
                  <a:pt x="55" y="22"/>
                </a:lnTo>
                <a:lnTo>
                  <a:pt x="55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2"/>
                </a:lnTo>
                <a:lnTo>
                  <a:pt x="60" y="20"/>
                </a:lnTo>
                <a:lnTo>
                  <a:pt x="60" y="20"/>
                </a:lnTo>
                <a:lnTo>
                  <a:pt x="60" y="20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4" y="19"/>
                </a:lnTo>
                <a:lnTo>
                  <a:pt x="64" y="19"/>
                </a:lnTo>
                <a:lnTo>
                  <a:pt x="64" y="15"/>
                </a:lnTo>
                <a:lnTo>
                  <a:pt x="64" y="15"/>
                </a:lnTo>
                <a:lnTo>
                  <a:pt x="64" y="15"/>
                </a:lnTo>
                <a:lnTo>
                  <a:pt x="64" y="15"/>
                </a:lnTo>
                <a:lnTo>
                  <a:pt x="64" y="14"/>
                </a:lnTo>
                <a:lnTo>
                  <a:pt x="65" y="14"/>
                </a:lnTo>
                <a:lnTo>
                  <a:pt x="65" y="12"/>
                </a:lnTo>
                <a:lnTo>
                  <a:pt x="65" y="12"/>
                </a:lnTo>
                <a:lnTo>
                  <a:pt x="65" y="12"/>
                </a:lnTo>
                <a:lnTo>
                  <a:pt x="65" y="12"/>
                </a:lnTo>
                <a:lnTo>
                  <a:pt x="65" y="12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7" y="14"/>
                </a:lnTo>
                <a:lnTo>
                  <a:pt x="67" y="14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5" y="14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7" y="15"/>
                </a:lnTo>
                <a:lnTo>
                  <a:pt x="67" y="15"/>
                </a:lnTo>
                <a:lnTo>
                  <a:pt x="67" y="15"/>
                </a:lnTo>
                <a:lnTo>
                  <a:pt x="69" y="19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0"/>
                </a:lnTo>
                <a:lnTo>
                  <a:pt x="69" y="22"/>
                </a:lnTo>
                <a:lnTo>
                  <a:pt x="69" y="22"/>
                </a:lnTo>
                <a:lnTo>
                  <a:pt x="69" y="24"/>
                </a:lnTo>
                <a:lnTo>
                  <a:pt x="69" y="24"/>
                </a:lnTo>
                <a:lnTo>
                  <a:pt x="69" y="24"/>
                </a:lnTo>
                <a:lnTo>
                  <a:pt x="69" y="24"/>
                </a:lnTo>
                <a:lnTo>
                  <a:pt x="69" y="24"/>
                </a:lnTo>
                <a:lnTo>
                  <a:pt x="69" y="24"/>
                </a:lnTo>
                <a:lnTo>
                  <a:pt x="69" y="25"/>
                </a:lnTo>
                <a:lnTo>
                  <a:pt x="69" y="29"/>
                </a:lnTo>
                <a:lnTo>
                  <a:pt x="69" y="30"/>
                </a:lnTo>
                <a:lnTo>
                  <a:pt x="69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4"/>
                </a:lnTo>
                <a:lnTo>
                  <a:pt x="70" y="34"/>
                </a:lnTo>
                <a:lnTo>
                  <a:pt x="70" y="35"/>
                </a:lnTo>
                <a:lnTo>
                  <a:pt x="70" y="35"/>
                </a:lnTo>
                <a:lnTo>
                  <a:pt x="69" y="35"/>
                </a:lnTo>
                <a:lnTo>
                  <a:pt x="69" y="39"/>
                </a:lnTo>
                <a:lnTo>
                  <a:pt x="67" y="39"/>
                </a:lnTo>
                <a:lnTo>
                  <a:pt x="67" y="39"/>
                </a:lnTo>
                <a:lnTo>
                  <a:pt x="67" y="39"/>
                </a:lnTo>
                <a:lnTo>
                  <a:pt x="67" y="39"/>
                </a:lnTo>
                <a:lnTo>
                  <a:pt x="67" y="40"/>
                </a:lnTo>
                <a:lnTo>
                  <a:pt x="67" y="42"/>
                </a:lnTo>
                <a:lnTo>
                  <a:pt x="67" y="44"/>
                </a:lnTo>
                <a:lnTo>
                  <a:pt x="65" y="44"/>
                </a:lnTo>
                <a:lnTo>
                  <a:pt x="62" y="44"/>
                </a:lnTo>
                <a:lnTo>
                  <a:pt x="62" y="44"/>
                </a:lnTo>
                <a:lnTo>
                  <a:pt x="62" y="45"/>
                </a:lnTo>
                <a:lnTo>
                  <a:pt x="62" y="47"/>
                </a:lnTo>
                <a:lnTo>
                  <a:pt x="62" y="47"/>
                </a:lnTo>
                <a:lnTo>
                  <a:pt x="62" y="49"/>
                </a:lnTo>
                <a:lnTo>
                  <a:pt x="62" y="49"/>
                </a:lnTo>
                <a:lnTo>
                  <a:pt x="62" y="49"/>
                </a:lnTo>
                <a:lnTo>
                  <a:pt x="60" y="49"/>
                </a:lnTo>
                <a:lnTo>
                  <a:pt x="59" y="49"/>
                </a:lnTo>
                <a:lnTo>
                  <a:pt x="59" y="49"/>
                </a:lnTo>
                <a:lnTo>
                  <a:pt x="55" y="49"/>
                </a:lnTo>
                <a:lnTo>
                  <a:pt x="55" y="49"/>
                </a:lnTo>
                <a:lnTo>
                  <a:pt x="55" y="49"/>
                </a:lnTo>
                <a:lnTo>
                  <a:pt x="55" y="49"/>
                </a:lnTo>
                <a:lnTo>
                  <a:pt x="47" y="49"/>
                </a:lnTo>
                <a:lnTo>
                  <a:pt x="47" y="49"/>
                </a:lnTo>
                <a:lnTo>
                  <a:pt x="45" y="49"/>
                </a:lnTo>
                <a:lnTo>
                  <a:pt x="44" y="49"/>
                </a:lnTo>
                <a:lnTo>
                  <a:pt x="44" y="49"/>
                </a:lnTo>
                <a:lnTo>
                  <a:pt x="42" y="49"/>
                </a:lnTo>
                <a:lnTo>
                  <a:pt x="42" y="49"/>
                </a:lnTo>
                <a:lnTo>
                  <a:pt x="42" y="49"/>
                </a:lnTo>
                <a:lnTo>
                  <a:pt x="42" y="49"/>
                </a:lnTo>
                <a:lnTo>
                  <a:pt x="39" y="49"/>
                </a:lnTo>
                <a:lnTo>
                  <a:pt x="37" y="49"/>
                </a:lnTo>
                <a:lnTo>
                  <a:pt x="37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5" y="49"/>
                </a:lnTo>
                <a:lnTo>
                  <a:pt x="32" y="49"/>
                </a:lnTo>
                <a:lnTo>
                  <a:pt x="30" y="49"/>
                </a:lnTo>
                <a:lnTo>
                  <a:pt x="27" y="49"/>
                </a:lnTo>
                <a:lnTo>
                  <a:pt x="27" y="49"/>
                </a:lnTo>
                <a:lnTo>
                  <a:pt x="25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2" y="49"/>
                </a:lnTo>
                <a:lnTo>
                  <a:pt x="19" y="49"/>
                </a:lnTo>
                <a:lnTo>
                  <a:pt x="19" y="49"/>
                </a:lnTo>
                <a:lnTo>
                  <a:pt x="14" y="49"/>
                </a:lnTo>
                <a:lnTo>
                  <a:pt x="10" y="49"/>
                </a:lnTo>
                <a:lnTo>
                  <a:pt x="7" y="49"/>
                </a:lnTo>
                <a:lnTo>
                  <a:pt x="2" y="49"/>
                </a:lnTo>
                <a:lnTo>
                  <a:pt x="0" y="49"/>
                </a:lnTo>
                <a:lnTo>
                  <a:pt x="0" y="49"/>
                </a:lnTo>
                <a:lnTo>
                  <a:pt x="0" y="49"/>
                </a:lnTo>
                <a:lnTo>
                  <a:pt x="0" y="44"/>
                </a:lnTo>
                <a:lnTo>
                  <a:pt x="0" y="44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35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7"/>
                </a:lnTo>
                <a:lnTo>
                  <a:pt x="0" y="27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close/>
              </a:path>
            </a:pathLst>
          </a:custGeom>
          <a:solidFill>
            <a:srgbClr val="9CBF7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9"/>
          <p:cNvSpPr>
            <a:spLocks/>
          </p:cNvSpPr>
          <p:nvPr/>
        </p:nvSpPr>
        <p:spPr bwMode="auto">
          <a:xfrm>
            <a:off x="5311776" y="5233988"/>
            <a:ext cx="503238" cy="376238"/>
          </a:xfrm>
          <a:custGeom>
            <a:avLst/>
            <a:gdLst/>
            <a:ahLst/>
            <a:cxnLst>
              <a:cxn ang="0">
                <a:pos x="60" y="13"/>
              </a:cxn>
              <a:cxn ang="0">
                <a:pos x="77" y="15"/>
              </a:cxn>
              <a:cxn ang="0">
                <a:pos x="93" y="17"/>
              </a:cxn>
              <a:cxn ang="0">
                <a:pos x="117" y="15"/>
              </a:cxn>
              <a:cxn ang="0">
                <a:pos x="143" y="40"/>
              </a:cxn>
              <a:cxn ang="0">
                <a:pos x="157" y="60"/>
              </a:cxn>
              <a:cxn ang="0">
                <a:pos x="174" y="77"/>
              </a:cxn>
              <a:cxn ang="0">
                <a:pos x="182" y="75"/>
              </a:cxn>
              <a:cxn ang="0">
                <a:pos x="192" y="85"/>
              </a:cxn>
              <a:cxn ang="0">
                <a:pos x="202" y="67"/>
              </a:cxn>
              <a:cxn ang="0">
                <a:pos x="222" y="55"/>
              </a:cxn>
              <a:cxn ang="0">
                <a:pos x="237" y="58"/>
              </a:cxn>
              <a:cxn ang="0">
                <a:pos x="252" y="58"/>
              </a:cxn>
              <a:cxn ang="0">
                <a:pos x="272" y="80"/>
              </a:cxn>
              <a:cxn ang="0">
                <a:pos x="282" y="70"/>
              </a:cxn>
              <a:cxn ang="0">
                <a:pos x="285" y="67"/>
              </a:cxn>
              <a:cxn ang="0">
                <a:pos x="285" y="78"/>
              </a:cxn>
              <a:cxn ang="0">
                <a:pos x="299" y="92"/>
              </a:cxn>
              <a:cxn ang="0">
                <a:pos x="310" y="107"/>
              </a:cxn>
              <a:cxn ang="0">
                <a:pos x="297" y="125"/>
              </a:cxn>
              <a:cxn ang="0">
                <a:pos x="284" y="120"/>
              </a:cxn>
              <a:cxn ang="0">
                <a:pos x="269" y="123"/>
              </a:cxn>
              <a:cxn ang="0">
                <a:pos x="279" y="138"/>
              </a:cxn>
              <a:cxn ang="0">
                <a:pos x="295" y="167"/>
              </a:cxn>
              <a:cxn ang="0">
                <a:pos x="315" y="179"/>
              </a:cxn>
              <a:cxn ang="0">
                <a:pos x="312" y="199"/>
              </a:cxn>
              <a:cxn ang="0">
                <a:pos x="274" y="205"/>
              </a:cxn>
              <a:cxn ang="0">
                <a:pos x="245" y="204"/>
              </a:cxn>
              <a:cxn ang="0">
                <a:pos x="230" y="199"/>
              </a:cxn>
              <a:cxn ang="0">
                <a:pos x="220" y="209"/>
              </a:cxn>
              <a:cxn ang="0">
                <a:pos x="219" y="225"/>
              </a:cxn>
              <a:cxn ang="0">
                <a:pos x="217" y="237"/>
              </a:cxn>
              <a:cxn ang="0">
                <a:pos x="204" y="232"/>
              </a:cxn>
              <a:cxn ang="0">
                <a:pos x="163" y="232"/>
              </a:cxn>
              <a:cxn ang="0">
                <a:pos x="163" y="212"/>
              </a:cxn>
              <a:cxn ang="0">
                <a:pos x="172" y="192"/>
              </a:cxn>
              <a:cxn ang="0">
                <a:pos x="162" y="185"/>
              </a:cxn>
              <a:cxn ang="0">
                <a:pos x="155" y="182"/>
              </a:cxn>
              <a:cxn ang="0">
                <a:pos x="143" y="175"/>
              </a:cxn>
              <a:cxn ang="0">
                <a:pos x="133" y="177"/>
              </a:cxn>
              <a:cxn ang="0">
                <a:pos x="127" y="164"/>
              </a:cxn>
              <a:cxn ang="0">
                <a:pos x="128" y="148"/>
              </a:cxn>
              <a:cxn ang="0">
                <a:pos x="107" y="123"/>
              </a:cxn>
              <a:cxn ang="0">
                <a:pos x="102" y="137"/>
              </a:cxn>
              <a:cxn ang="0">
                <a:pos x="98" y="148"/>
              </a:cxn>
              <a:cxn ang="0">
                <a:pos x="88" y="164"/>
              </a:cxn>
              <a:cxn ang="0">
                <a:pos x="75" y="169"/>
              </a:cxn>
              <a:cxn ang="0">
                <a:pos x="57" y="184"/>
              </a:cxn>
              <a:cxn ang="0">
                <a:pos x="48" y="174"/>
              </a:cxn>
              <a:cxn ang="0">
                <a:pos x="22" y="148"/>
              </a:cxn>
              <a:cxn ang="0">
                <a:pos x="12" y="113"/>
              </a:cxn>
              <a:cxn ang="0">
                <a:pos x="0" y="98"/>
              </a:cxn>
              <a:cxn ang="0">
                <a:pos x="27" y="90"/>
              </a:cxn>
              <a:cxn ang="0">
                <a:pos x="47" y="88"/>
              </a:cxn>
              <a:cxn ang="0">
                <a:pos x="43" y="72"/>
              </a:cxn>
              <a:cxn ang="0">
                <a:pos x="45" y="57"/>
              </a:cxn>
              <a:cxn ang="0">
                <a:pos x="48" y="42"/>
              </a:cxn>
              <a:cxn ang="0">
                <a:pos x="35" y="37"/>
              </a:cxn>
              <a:cxn ang="0">
                <a:pos x="23" y="28"/>
              </a:cxn>
              <a:cxn ang="0">
                <a:pos x="33" y="7"/>
              </a:cxn>
            </a:cxnLst>
            <a:rect l="0" t="0" r="r" b="b"/>
            <a:pathLst>
              <a:path w="317" h="237">
                <a:moveTo>
                  <a:pt x="48" y="0"/>
                </a:moveTo>
                <a:lnTo>
                  <a:pt x="50" y="2"/>
                </a:lnTo>
                <a:lnTo>
                  <a:pt x="50" y="3"/>
                </a:lnTo>
                <a:lnTo>
                  <a:pt x="50" y="5"/>
                </a:lnTo>
                <a:lnTo>
                  <a:pt x="50" y="8"/>
                </a:lnTo>
                <a:lnTo>
                  <a:pt x="50" y="13"/>
                </a:lnTo>
                <a:lnTo>
                  <a:pt x="53" y="15"/>
                </a:lnTo>
                <a:lnTo>
                  <a:pt x="55" y="15"/>
                </a:lnTo>
                <a:lnTo>
                  <a:pt x="57" y="13"/>
                </a:lnTo>
                <a:lnTo>
                  <a:pt x="58" y="13"/>
                </a:lnTo>
                <a:lnTo>
                  <a:pt x="60" y="13"/>
                </a:lnTo>
                <a:lnTo>
                  <a:pt x="63" y="13"/>
                </a:lnTo>
                <a:lnTo>
                  <a:pt x="65" y="15"/>
                </a:lnTo>
                <a:lnTo>
                  <a:pt x="67" y="15"/>
                </a:lnTo>
                <a:lnTo>
                  <a:pt x="68" y="17"/>
                </a:lnTo>
                <a:lnTo>
                  <a:pt x="70" y="18"/>
                </a:lnTo>
                <a:lnTo>
                  <a:pt x="70" y="20"/>
                </a:lnTo>
                <a:lnTo>
                  <a:pt x="72" y="20"/>
                </a:lnTo>
                <a:lnTo>
                  <a:pt x="73" y="18"/>
                </a:lnTo>
                <a:lnTo>
                  <a:pt x="75" y="17"/>
                </a:lnTo>
                <a:lnTo>
                  <a:pt x="77" y="17"/>
                </a:lnTo>
                <a:lnTo>
                  <a:pt x="77" y="15"/>
                </a:lnTo>
                <a:lnTo>
                  <a:pt x="80" y="13"/>
                </a:lnTo>
                <a:lnTo>
                  <a:pt x="82" y="13"/>
                </a:lnTo>
                <a:lnTo>
                  <a:pt x="83" y="13"/>
                </a:lnTo>
                <a:lnTo>
                  <a:pt x="85" y="13"/>
                </a:lnTo>
                <a:lnTo>
                  <a:pt x="87" y="13"/>
                </a:lnTo>
                <a:lnTo>
                  <a:pt x="87" y="15"/>
                </a:lnTo>
                <a:lnTo>
                  <a:pt x="88" y="17"/>
                </a:lnTo>
                <a:lnTo>
                  <a:pt x="90" y="18"/>
                </a:lnTo>
                <a:lnTo>
                  <a:pt x="92" y="18"/>
                </a:lnTo>
                <a:lnTo>
                  <a:pt x="93" y="18"/>
                </a:lnTo>
                <a:lnTo>
                  <a:pt x="93" y="17"/>
                </a:lnTo>
                <a:lnTo>
                  <a:pt x="97" y="15"/>
                </a:lnTo>
                <a:lnTo>
                  <a:pt x="98" y="13"/>
                </a:lnTo>
                <a:lnTo>
                  <a:pt x="102" y="13"/>
                </a:lnTo>
                <a:lnTo>
                  <a:pt x="105" y="15"/>
                </a:lnTo>
                <a:lnTo>
                  <a:pt x="105" y="17"/>
                </a:lnTo>
                <a:lnTo>
                  <a:pt x="108" y="18"/>
                </a:lnTo>
                <a:lnTo>
                  <a:pt x="110" y="17"/>
                </a:lnTo>
                <a:lnTo>
                  <a:pt x="112" y="17"/>
                </a:lnTo>
                <a:lnTo>
                  <a:pt x="113" y="15"/>
                </a:lnTo>
                <a:lnTo>
                  <a:pt x="115" y="13"/>
                </a:lnTo>
                <a:lnTo>
                  <a:pt x="117" y="15"/>
                </a:lnTo>
                <a:lnTo>
                  <a:pt x="117" y="20"/>
                </a:lnTo>
                <a:lnTo>
                  <a:pt x="117" y="23"/>
                </a:lnTo>
                <a:lnTo>
                  <a:pt x="120" y="27"/>
                </a:lnTo>
                <a:lnTo>
                  <a:pt x="123" y="33"/>
                </a:lnTo>
                <a:lnTo>
                  <a:pt x="125" y="33"/>
                </a:lnTo>
                <a:lnTo>
                  <a:pt x="128" y="32"/>
                </a:lnTo>
                <a:lnTo>
                  <a:pt x="132" y="32"/>
                </a:lnTo>
                <a:lnTo>
                  <a:pt x="133" y="33"/>
                </a:lnTo>
                <a:lnTo>
                  <a:pt x="138" y="35"/>
                </a:lnTo>
                <a:lnTo>
                  <a:pt x="142" y="38"/>
                </a:lnTo>
                <a:lnTo>
                  <a:pt x="143" y="40"/>
                </a:lnTo>
                <a:lnTo>
                  <a:pt x="145" y="45"/>
                </a:lnTo>
                <a:lnTo>
                  <a:pt x="145" y="47"/>
                </a:lnTo>
                <a:lnTo>
                  <a:pt x="145" y="48"/>
                </a:lnTo>
                <a:lnTo>
                  <a:pt x="148" y="52"/>
                </a:lnTo>
                <a:lnTo>
                  <a:pt x="148" y="53"/>
                </a:lnTo>
                <a:lnTo>
                  <a:pt x="150" y="55"/>
                </a:lnTo>
                <a:lnTo>
                  <a:pt x="153" y="55"/>
                </a:lnTo>
                <a:lnTo>
                  <a:pt x="152" y="58"/>
                </a:lnTo>
                <a:lnTo>
                  <a:pt x="152" y="60"/>
                </a:lnTo>
                <a:lnTo>
                  <a:pt x="153" y="60"/>
                </a:lnTo>
                <a:lnTo>
                  <a:pt x="157" y="60"/>
                </a:lnTo>
                <a:lnTo>
                  <a:pt x="158" y="62"/>
                </a:lnTo>
                <a:lnTo>
                  <a:pt x="160" y="62"/>
                </a:lnTo>
                <a:lnTo>
                  <a:pt x="160" y="63"/>
                </a:lnTo>
                <a:lnTo>
                  <a:pt x="162" y="63"/>
                </a:lnTo>
                <a:lnTo>
                  <a:pt x="162" y="65"/>
                </a:lnTo>
                <a:lnTo>
                  <a:pt x="163" y="65"/>
                </a:lnTo>
                <a:lnTo>
                  <a:pt x="163" y="68"/>
                </a:lnTo>
                <a:lnTo>
                  <a:pt x="165" y="68"/>
                </a:lnTo>
                <a:lnTo>
                  <a:pt x="167" y="72"/>
                </a:lnTo>
                <a:lnTo>
                  <a:pt x="170" y="75"/>
                </a:lnTo>
                <a:lnTo>
                  <a:pt x="174" y="77"/>
                </a:lnTo>
                <a:lnTo>
                  <a:pt x="175" y="77"/>
                </a:lnTo>
                <a:lnTo>
                  <a:pt x="177" y="75"/>
                </a:lnTo>
                <a:lnTo>
                  <a:pt x="177" y="73"/>
                </a:lnTo>
                <a:lnTo>
                  <a:pt x="175" y="73"/>
                </a:lnTo>
                <a:lnTo>
                  <a:pt x="174" y="72"/>
                </a:lnTo>
                <a:lnTo>
                  <a:pt x="174" y="70"/>
                </a:lnTo>
                <a:lnTo>
                  <a:pt x="175" y="70"/>
                </a:lnTo>
                <a:lnTo>
                  <a:pt x="177" y="70"/>
                </a:lnTo>
                <a:lnTo>
                  <a:pt x="179" y="70"/>
                </a:lnTo>
                <a:lnTo>
                  <a:pt x="182" y="73"/>
                </a:lnTo>
                <a:lnTo>
                  <a:pt x="182" y="75"/>
                </a:lnTo>
                <a:lnTo>
                  <a:pt x="184" y="77"/>
                </a:lnTo>
                <a:lnTo>
                  <a:pt x="184" y="78"/>
                </a:lnTo>
                <a:lnTo>
                  <a:pt x="184" y="80"/>
                </a:lnTo>
                <a:lnTo>
                  <a:pt x="185" y="80"/>
                </a:lnTo>
                <a:lnTo>
                  <a:pt x="185" y="78"/>
                </a:lnTo>
                <a:lnTo>
                  <a:pt x="185" y="80"/>
                </a:lnTo>
                <a:lnTo>
                  <a:pt x="187" y="80"/>
                </a:lnTo>
                <a:lnTo>
                  <a:pt x="189" y="82"/>
                </a:lnTo>
                <a:lnTo>
                  <a:pt x="189" y="83"/>
                </a:lnTo>
                <a:lnTo>
                  <a:pt x="190" y="85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4" y="78"/>
                </a:lnTo>
                <a:lnTo>
                  <a:pt x="194" y="77"/>
                </a:lnTo>
                <a:lnTo>
                  <a:pt x="195" y="75"/>
                </a:lnTo>
                <a:lnTo>
                  <a:pt x="195" y="72"/>
                </a:lnTo>
                <a:lnTo>
                  <a:pt x="195" y="70"/>
                </a:lnTo>
                <a:lnTo>
                  <a:pt x="197" y="70"/>
                </a:lnTo>
                <a:lnTo>
                  <a:pt x="199" y="70"/>
                </a:lnTo>
                <a:lnTo>
                  <a:pt x="200" y="68"/>
                </a:lnTo>
                <a:lnTo>
                  <a:pt x="202" y="67"/>
                </a:lnTo>
                <a:lnTo>
                  <a:pt x="204" y="67"/>
                </a:lnTo>
                <a:lnTo>
                  <a:pt x="205" y="67"/>
                </a:lnTo>
                <a:lnTo>
                  <a:pt x="207" y="65"/>
                </a:lnTo>
                <a:lnTo>
                  <a:pt x="207" y="63"/>
                </a:lnTo>
                <a:lnTo>
                  <a:pt x="210" y="62"/>
                </a:lnTo>
                <a:lnTo>
                  <a:pt x="212" y="57"/>
                </a:lnTo>
                <a:lnTo>
                  <a:pt x="215" y="57"/>
                </a:lnTo>
                <a:lnTo>
                  <a:pt x="219" y="57"/>
                </a:lnTo>
                <a:lnTo>
                  <a:pt x="220" y="57"/>
                </a:lnTo>
                <a:lnTo>
                  <a:pt x="220" y="55"/>
                </a:lnTo>
                <a:lnTo>
                  <a:pt x="222" y="55"/>
                </a:lnTo>
                <a:lnTo>
                  <a:pt x="222" y="53"/>
                </a:lnTo>
                <a:lnTo>
                  <a:pt x="222" y="52"/>
                </a:lnTo>
                <a:lnTo>
                  <a:pt x="224" y="52"/>
                </a:lnTo>
                <a:lnTo>
                  <a:pt x="224" y="53"/>
                </a:lnTo>
                <a:lnTo>
                  <a:pt x="225" y="53"/>
                </a:lnTo>
                <a:lnTo>
                  <a:pt x="227" y="53"/>
                </a:lnTo>
                <a:lnTo>
                  <a:pt x="227" y="55"/>
                </a:lnTo>
                <a:lnTo>
                  <a:pt x="232" y="55"/>
                </a:lnTo>
                <a:lnTo>
                  <a:pt x="234" y="55"/>
                </a:lnTo>
                <a:lnTo>
                  <a:pt x="235" y="58"/>
                </a:lnTo>
                <a:lnTo>
                  <a:pt x="237" y="58"/>
                </a:lnTo>
                <a:lnTo>
                  <a:pt x="237" y="57"/>
                </a:lnTo>
                <a:lnTo>
                  <a:pt x="239" y="57"/>
                </a:lnTo>
                <a:lnTo>
                  <a:pt x="240" y="55"/>
                </a:lnTo>
                <a:lnTo>
                  <a:pt x="242" y="55"/>
                </a:lnTo>
                <a:lnTo>
                  <a:pt x="242" y="57"/>
                </a:lnTo>
                <a:lnTo>
                  <a:pt x="244" y="57"/>
                </a:lnTo>
                <a:lnTo>
                  <a:pt x="244" y="55"/>
                </a:lnTo>
                <a:lnTo>
                  <a:pt x="249" y="55"/>
                </a:lnTo>
                <a:lnTo>
                  <a:pt x="250" y="55"/>
                </a:lnTo>
                <a:lnTo>
                  <a:pt x="250" y="57"/>
                </a:lnTo>
                <a:lnTo>
                  <a:pt x="252" y="58"/>
                </a:lnTo>
                <a:lnTo>
                  <a:pt x="252" y="60"/>
                </a:lnTo>
                <a:lnTo>
                  <a:pt x="254" y="60"/>
                </a:lnTo>
                <a:lnTo>
                  <a:pt x="254" y="62"/>
                </a:lnTo>
                <a:lnTo>
                  <a:pt x="252" y="65"/>
                </a:lnTo>
                <a:lnTo>
                  <a:pt x="254" y="68"/>
                </a:lnTo>
                <a:lnTo>
                  <a:pt x="254" y="70"/>
                </a:lnTo>
                <a:lnTo>
                  <a:pt x="257" y="72"/>
                </a:lnTo>
                <a:lnTo>
                  <a:pt x="264" y="77"/>
                </a:lnTo>
                <a:lnTo>
                  <a:pt x="267" y="77"/>
                </a:lnTo>
                <a:lnTo>
                  <a:pt x="270" y="78"/>
                </a:lnTo>
                <a:lnTo>
                  <a:pt x="272" y="80"/>
                </a:lnTo>
                <a:lnTo>
                  <a:pt x="274" y="80"/>
                </a:lnTo>
                <a:lnTo>
                  <a:pt x="275" y="80"/>
                </a:lnTo>
                <a:lnTo>
                  <a:pt x="277" y="80"/>
                </a:lnTo>
                <a:lnTo>
                  <a:pt x="277" y="77"/>
                </a:lnTo>
                <a:lnTo>
                  <a:pt x="279" y="77"/>
                </a:lnTo>
                <a:lnTo>
                  <a:pt x="279" y="75"/>
                </a:lnTo>
                <a:lnTo>
                  <a:pt x="279" y="73"/>
                </a:lnTo>
                <a:lnTo>
                  <a:pt x="280" y="73"/>
                </a:lnTo>
                <a:lnTo>
                  <a:pt x="280" y="72"/>
                </a:lnTo>
                <a:lnTo>
                  <a:pt x="280" y="70"/>
                </a:lnTo>
                <a:lnTo>
                  <a:pt x="282" y="70"/>
                </a:lnTo>
                <a:lnTo>
                  <a:pt x="282" y="68"/>
                </a:lnTo>
                <a:lnTo>
                  <a:pt x="282" y="67"/>
                </a:lnTo>
                <a:lnTo>
                  <a:pt x="282" y="65"/>
                </a:lnTo>
                <a:lnTo>
                  <a:pt x="285" y="65"/>
                </a:lnTo>
                <a:lnTo>
                  <a:pt x="284" y="63"/>
                </a:lnTo>
                <a:lnTo>
                  <a:pt x="284" y="62"/>
                </a:lnTo>
                <a:lnTo>
                  <a:pt x="287" y="62"/>
                </a:lnTo>
                <a:lnTo>
                  <a:pt x="285" y="62"/>
                </a:lnTo>
                <a:lnTo>
                  <a:pt x="285" y="63"/>
                </a:lnTo>
                <a:lnTo>
                  <a:pt x="285" y="65"/>
                </a:lnTo>
                <a:lnTo>
                  <a:pt x="285" y="67"/>
                </a:lnTo>
                <a:lnTo>
                  <a:pt x="285" y="68"/>
                </a:lnTo>
                <a:lnTo>
                  <a:pt x="285" y="70"/>
                </a:lnTo>
                <a:lnTo>
                  <a:pt x="287" y="72"/>
                </a:lnTo>
                <a:lnTo>
                  <a:pt x="289" y="72"/>
                </a:lnTo>
                <a:lnTo>
                  <a:pt x="289" y="73"/>
                </a:lnTo>
                <a:lnTo>
                  <a:pt x="290" y="73"/>
                </a:lnTo>
                <a:lnTo>
                  <a:pt x="289" y="73"/>
                </a:lnTo>
                <a:lnTo>
                  <a:pt x="289" y="75"/>
                </a:lnTo>
                <a:lnTo>
                  <a:pt x="287" y="77"/>
                </a:lnTo>
                <a:lnTo>
                  <a:pt x="287" y="78"/>
                </a:lnTo>
                <a:lnTo>
                  <a:pt x="285" y="78"/>
                </a:lnTo>
                <a:lnTo>
                  <a:pt x="284" y="80"/>
                </a:lnTo>
                <a:lnTo>
                  <a:pt x="282" y="80"/>
                </a:lnTo>
                <a:lnTo>
                  <a:pt x="280" y="82"/>
                </a:lnTo>
                <a:lnTo>
                  <a:pt x="282" y="82"/>
                </a:lnTo>
                <a:lnTo>
                  <a:pt x="284" y="83"/>
                </a:lnTo>
                <a:lnTo>
                  <a:pt x="287" y="83"/>
                </a:lnTo>
                <a:lnTo>
                  <a:pt x="290" y="85"/>
                </a:lnTo>
                <a:lnTo>
                  <a:pt x="292" y="87"/>
                </a:lnTo>
                <a:lnTo>
                  <a:pt x="294" y="88"/>
                </a:lnTo>
                <a:lnTo>
                  <a:pt x="295" y="90"/>
                </a:lnTo>
                <a:lnTo>
                  <a:pt x="299" y="92"/>
                </a:lnTo>
                <a:lnTo>
                  <a:pt x="302" y="93"/>
                </a:lnTo>
                <a:lnTo>
                  <a:pt x="304" y="95"/>
                </a:lnTo>
                <a:lnTo>
                  <a:pt x="305" y="97"/>
                </a:lnTo>
                <a:lnTo>
                  <a:pt x="307" y="97"/>
                </a:lnTo>
                <a:lnTo>
                  <a:pt x="307" y="98"/>
                </a:lnTo>
                <a:lnTo>
                  <a:pt x="307" y="100"/>
                </a:lnTo>
                <a:lnTo>
                  <a:pt x="310" y="102"/>
                </a:lnTo>
                <a:lnTo>
                  <a:pt x="310" y="103"/>
                </a:lnTo>
                <a:lnTo>
                  <a:pt x="312" y="103"/>
                </a:lnTo>
                <a:lnTo>
                  <a:pt x="312" y="105"/>
                </a:lnTo>
                <a:lnTo>
                  <a:pt x="310" y="107"/>
                </a:lnTo>
                <a:lnTo>
                  <a:pt x="310" y="108"/>
                </a:lnTo>
                <a:lnTo>
                  <a:pt x="309" y="110"/>
                </a:lnTo>
                <a:lnTo>
                  <a:pt x="309" y="112"/>
                </a:lnTo>
                <a:lnTo>
                  <a:pt x="309" y="115"/>
                </a:lnTo>
                <a:lnTo>
                  <a:pt x="309" y="118"/>
                </a:lnTo>
                <a:lnTo>
                  <a:pt x="307" y="120"/>
                </a:lnTo>
                <a:lnTo>
                  <a:pt x="304" y="122"/>
                </a:lnTo>
                <a:lnTo>
                  <a:pt x="304" y="123"/>
                </a:lnTo>
                <a:lnTo>
                  <a:pt x="302" y="123"/>
                </a:lnTo>
                <a:lnTo>
                  <a:pt x="299" y="123"/>
                </a:lnTo>
                <a:lnTo>
                  <a:pt x="297" y="125"/>
                </a:lnTo>
                <a:lnTo>
                  <a:pt x="295" y="125"/>
                </a:lnTo>
                <a:lnTo>
                  <a:pt x="294" y="123"/>
                </a:lnTo>
                <a:lnTo>
                  <a:pt x="292" y="123"/>
                </a:lnTo>
                <a:lnTo>
                  <a:pt x="292" y="125"/>
                </a:lnTo>
                <a:lnTo>
                  <a:pt x="290" y="125"/>
                </a:lnTo>
                <a:lnTo>
                  <a:pt x="290" y="128"/>
                </a:lnTo>
                <a:lnTo>
                  <a:pt x="289" y="128"/>
                </a:lnTo>
                <a:lnTo>
                  <a:pt x="289" y="127"/>
                </a:lnTo>
                <a:lnTo>
                  <a:pt x="287" y="125"/>
                </a:lnTo>
                <a:lnTo>
                  <a:pt x="285" y="122"/>
                </a:lnTo>
                <a:lnTo>
                  <a:pt x="284" y="120"/>
                </a:lnTo>
                <a:lnTo>
                  <a:pt x="284" y="118"/>
                </a:lnTo>
                <a:lnTo>
                  <a:pt x="279" y="117"/>
                </a:lnTo>
                <a:lnTo>
                  <a:pt x="275" y="115"/>
                </a:lnTo>
                <a:lnTo>
                  <a:pt x="274" y="115"/>
                </a:lnTo>
                <a:lnTo>
                  <a:pt x="272" y="115"/>
                </a:lnTo>
                <a:lnTo>
                  <a:pt x="274" y="118"/>
                </a:lnTo>
                <a:lnTo>
                  <a:pt x="274" y="120"/>
                </a:lnTo>
                <a:lnTo>
                  <a:pt x="274" y="122"/>
                </a:lnTo>
                <a:lnTo>
                  <a:pt x="272" y="122"/>
                </a:lnTo>
                <a:lnTo>
                  <a:pt x="270" y="122"/>
                </a:lnTo>
                <a:lnTo>
                  <a:pt x="269" y="123"/>
                </a:lnTo>
                <a:lnTo>
                  <a:pt x="269" y="125"/>
                </a:lnTo>
                <a:lnTo>
                  <a:pt x="269" y="127"/>
                </a:lnTo>
                <a:lnTo>
                  <a:pt x="269" y="128"/>
                </a:lnTo>
                <a:lnTo>
                  <a:pt x="269" y="130"/>
                </a:lnTo>
                <a:lnTo>
                  <a:pt x="270" y="130"/>
                </a:lnTo>
                <a:lnTo>
                  <a:pt x="274" y="130"/>
                </a:lnTo>
                <a:lnTo>
                  <a:pt x="275" y="130"/>
                </a:lnTo>
                <a:lnTo>
                  <a:pt x="277" y="132"/>
                </a:lnTo>
                <a:lnTo>
                  <a:pt x="277" y="133"/>
                </a:lnTo>
                <a:lnTo>
                  <a:pt x="279" y="135"/>
                </a:lnTo>
                <a:lnTo>
                  <a:pt x="279" y="138"/>
                </a:lnTo>
                <a:lnTo>
                  <a:pt x="280" y="142"/>
                </a:lnTo>
                <a:lnTo>
                  <a:pt x="284" y="145"/>
                </a:lnTo>
                <a:lnTo>
                  <a:pt x="290" y="147"/>
                </a:lnTo>
                <a:lnTo>
                  <a:pt x="294" y="150"/>
                </a:lnTo>
                <a:lnTo>
                  <a:pt x="297" y="152"/>
                </a:lnTo>
                <a:lnTo>
                  <a:pt x="297" y="155"/>
                </a:lnTo>
                <a:lnTo>
                  <a:pt x="299" y="155"/>
                </a:lnTo>
                <a:lnTo>
                  <a:pt x="299" y="159"/>
                </a:lnTo>
                <a:lnTo>
                  <a:pt x="299" y="160"/>
                </a:lnTo>
                <a:lnTo>
                  <a:pt x="297" y="164"/>
                </a:lnTo>
                <a:lnTo>
                  <a:pt x="295" y="167"/>
                </a:lnTo>
                <a:lnTo>
                  <a:pt x="299" y="169"/>
                </a:lnTo>
                <a:lnTo>
                  <a:pt x="300" y="170"/>
                </a:lnTo>
                <a:lnTo>
                  <a:pt x="300" y="172"/>
                </a:lnTo>
                <a:lnTo>
                  <a:pt x="299" y="174"/>
                </a:lnTo>
                <a:lnTo>
                  <a:pt x="300" y="175"/>
                </a:lnTo>
                <a:lnTo>
                  <a:pt x="307" y="177"/>
                </a:lnTo>
                <a:lnTo>
                  <a:pt x="309" y="175"/>
                </a:lnTo>
                <a:lnTo>
                  <a:pt x="310" y="177"/>
                </a:lnTo>
                <a:lnTo>
                  <a:pt x="312" y="177"/>
                </a:lnTo>
                <a:lnTo>
                  <a:pt x="314" y="177"/>
                </a:lnTo>
                <a:lnTo>
                  <a:pt x="315" y="179"/>
                </a:lnTo>
                <a:lnTo>
                  <a:pt x="314" y="180"/>
                </a:lnTo>
                <a:lnTo>
                  <a:pt x="314" y="184"/>
                </a:lnTo>
                <a:lnTo>
                  <a:pt x="312" y="184"/>
                </a:lnTo>
                <a:lnTo>
                  <a:pt x="310" y="184"/>
                </a:lnTo>
                <a:lnTo>
                  <a:pt x="309" y="185"/>
                </a:lnTo>
                <a:lnTo>
                  <a:pt x="309" y="187"/>
                </a:lnTo>
                <a:lnTo>
                  <a:pt x="307" y="189"/>
                </a:lnTo>
                <a:lnTo>
                  <a:pt x="307" y="192"/>
                </a:lnTo>
                <a:lnTo>
                  <a:pt x="310" y="192"/>
                </a:lnTo>
                <a:lnTo>
                  <a:pt x="310" y="197"/>
                </a:lnTo>
                <a:lnTo>
                  <a:pt x="312" y="199"/>
                </a:lnTo>
                <a:lnTo>
                  <a:pt x="315" y="200"/>
                </a:lnTo>
                <a:lnTo>
                  <a:pt x="314" y="200"/>
                </a:lnTo>
                <a:lnTo>
                  <a:pt x="315" y="204"/>
                </a:lnTo>
                <a:lnTo>
                  <a:pt x="317" y="205"/>
                </a:lnTo>
                <a:lnTo>
                  <a:pt x="310" y="205"/>
                </a:lnTo>
                <a:lnTo>
                  <a:pt x="299" y="205"/>
                </a:lnTo>
                <a:lnTo>
                  <a:pt x="295" y="205"/>
                </a:lnTo>
                <a:lnTo>
                  <a:pt x="294" y="205"/>
                </a:lnTo>
                <a:lnTo>
                  <a:pt x="290" y="205"/>
                </a:lnTo>
                <a:lnTo>
                  <a:pt x="287" y="205"/>
                </a:lnTo>
                <a:lnTo>
                  <a:pt x="274" y="205"/>
                </a:lnTo>
                <a:lnTo>
                  <a:pt x="270" y="205"/>
                </a:lnTo>
                <a:lnTo>
                  <a:pt x="269" y="205"/>
                </a:lnTo>
                <a:lnTo>
                  <a:pt x="267" y="205"/>
                </a:lnTo>
                <a:lnTo>
                  <a:pt x="265" y="205"/>
                </a:lnTo>
                <a:lnTo>
                  <a:pt x="264" y="205"/>
                </a:lnTo>
                <a:lnTo>
                  <a:pt x="260" y="205"/>
                </a:lnTo>
                <a:lnTo>
                  <a:pt x="259" y="205"/>
                </a:lnTo>
                <a:lnTo>
                  <a:pt x="250" y="207"/>
                </a:lnTo>
                <a:lnTo>
                  <a:pt x="249" y="207"/>
                </a:lnTo>
                <a:lnTo>
                  <a:pt x="249" y="205"/>
                </a:lnTo>
                <a:lnTo>
                  <a:pt x="245" y="204"/>
                </a:lnTo>
                <a:lnTo>
                  <a:pt x="244" y="204"/>
                </a:lnTo>
                <a:lnTo>
                  <a:pt x="244" y="202"/>
                </a:lnTo>
                <a:lnTo>
                  <a:pt x="244" y="200"/>
                </a:lnTo>
                <a:lnTo>
                  <a:pt x="242" y="200"/>
                </a:lnTo>
                <a:lnTo>
                  <a:pt x="240" y="200"/>
                </a:lnTo>
                <a:lnTo>
                  <a:pt x="239" y="200"/>
                </a:lnTo>
                <a:lnTo>
                  <a:pt x="237" y="200"/>
                </a:lnTo>
                <a:lnTo>
                  <a:pt x="235" y="200"/>
                </a:lnTo>
                <a:lnTo>
                  <a:pt x="234" y="199"/>
                </a:lnTo>
                <a:lnTo>
                  <a:pt x="232" y="197"/>
                </a:lnTo>
                <a:lnTo>
                  <a:pt x="230" y="199"/>
                </a:lnTo>
                <a:lnTo>
                  <a:pt x="229" y="200"/>
                </a:lnTo>
                <a:lnTo>
                  <a:pt x="229" y="202"/>
                </a:lnTo>
                <a:lnTo>
                  <a:pt x="227" y="202"/>
                </a:lnTo>
                <a:lnTo>
                  <a:pt x="225" y="204"/>
                </a:lnTo>
                <a:lnTo>
                  <a:pt x="225" y="202"/>
                </a:lnTo>
                <a:lnTo>
                  <a:pt x="224" y="202"/>
                </a:lnTo>
                <a:lnTo>
                  <a:pt x="222" y="204"/>
                </a:lnTo>
                <a:lnTo>
                  <a:pt x="220" y="204"/>
                </a:lnTo>
                <a:lnTo>
                  <a:pt x="220" y="205"/>
                </a:lnTo>
                <a:lnTo>
                  <a:pt x="220" y="207"/>
                </a:lnTo>
                <a:lnTo>
                  <a:pt x="220" y="209"/>
                </a:lnTo>
                <a:lnTo>
                  <a:pt x="220" y="210"/>
                </a:lnTo>
                <a:lnTo>
                  <a:pt x="220" y="212"/>
                </a:lnTo>
                <a:lnTo>
                  <a:pt x="219" y="212"/>
                </a:lnTo>
                <a:lnTo>
                  <a:pt x="219" y="214"/>
                </a:lnTo>
                <a:lnTo>
                  <a:pt x="217" y="217"/>
                </a:lnTo>
                <a:lnTo>
                  <a:pt x="219" y="219"/>
                </a:lnTo>
                <a:lnTo>
                  <a:pt x="219" y="222"/>
                </a:lnTo>
                <a:lnTo>
                  <a:pt x="219" y="224"/>
                </a:lnTo>
                <a:lnTo>
                  <a:pt x="219" y="225"/>
                </a:lnTo>
                <a:lnTo>
                  <a:pt x="217" y="225"/>
                </a:lnTo>
                <a:lnTo>
                  <a:pt x="219" y="225"/>
                </a:lnTo>
                <a:lnTo>
                  <a:pt x="219" y="227"/>
                </a:lnTo>
                <a:lnTo>
                  <a:pt x="220" y="227"/>
                </a:lnTo>
                <a:lnTo>
                  <a:pt x="220" y="229"/>
                </a:lnTo>
                <a:lnTo>
                  <a:pt x="220" y="230"/>
                </a:lnTo>
                <a:lnTo>
                  <a:pt x="219" y="230"/>
                </a:lnTo>
                <a:lnTo>
                  <a:pt x="220" y="230"/>
                </a:lnTo>
                <a:lnTo>
                  <a:pt x="220" y="232"/>
                </a:lnTo>
                <a:lnTo>
                  <a:pt x="219" y="234"/>
                </a:lnTo>
                <a:lnTo>
                  <a:pt x="219" y="235"/>
                </a:lnTo>
                <a:lnTo>
                  <a:pt x="219" y="237"/>
                </a:lnTo>
                <a:lnTo>
                  <a:pt x="217" y="237"/>
                </a:lnTo>
                <a:lnTo>
                  <a:pt x="215" y="237"/>
                </a:lnTo>
                <a:lnTo>
                  <a:pt x="214" y="237"/>
                </a:lnTo>
                <a:lnTo>
                  <a:pt x="212" y="237"/>
                </a:lnTo>
                <a:lnTo>
                  <a:pt x="210" y="237"/>
                </a:lnTo>
                <a:lnTo>
                  <a:pt x="209" y="237"/>
                </a:lnTo>
                <a:lnTo>
                  <a:pt x="207" y="237"/>
                </a:lnTo>
                <a:lnTo>
                  <a:pt x="207" y="235"/>
                </a:lnTo>
                <a:lnTo>
                  <a:pt x="205" y="235"/>
                </a:lnTo>
                <a:lnTo>
                  <a:pt x="205" y="234"/>
                </a:lnTo>
                <a:lnTo>
                  <a:pt x="204" y="234"/>
                </a:lnTo>
                <a:lnTo>
                  <a:pt x="204" y="232"/>
                </a:lnTo>
                <a:lnTo>
                  <a:pt x="202" y="232"/>
                </a:lnTo>
                <a:lnTo>
                  <a:pt x="200" y="232"/>
                </a:lnTo>
                <a:lnTo>
                  <a:pt x="200" y="230"/>
                </a:lnTo>
                <a:lnTo>
                  <a:pt x="199" y="230"/>
                </a:lnTo>
                <a:lnTo>
                  <a:pt x="197" y="230"/>
                </a:lnTo>
                <a:lnTo>
                  <a:pt x="190" y="230"/>
                </a:lnTo>
                <a:lnTo>
                  <a:pt x="185" y="230"/>
                </a:lnTo>
                <a:lnTo>
                  <a:pt x="185" y="234"/>
                </a:lnTo>
                <a:lnTo>
                  <a:pt x="172" y="234"/>
                </a:lnTo>
                <a:lnTo>
                  <a:pt x="165" y="232"/>
                </a:lnTo>
                <a:lnTo>
                  <a:pt x="163" y="232"/>
                </a:lnTo>
                <a:lnTo>
                  <a:pt x="162" y="232"/>
                </a:lnTo>
                <a:lnTo>
                  <a:pt x="162" y="230"/>
                </a:lnTo>
                <a:lnTo>
                  <a:pt x="160" y="230"/>
                </a:lnTo>
                <a:lnTo>
                  <a:pt x="158" y="230"/>
                </a:lnTo>
                <a:lnTo>
                  <a:pt x="155" y="230"/>
                </a:lnTo>
                <a:lnTo>
                  <a:pt x="153" y="222"/>
                </a:lnTo>
                <a:lnTo>
                  <a:pt x="153" y="212"/>
                </a:lnTo>
                <a:lnTo>
                  <a:pt x="158" y="212"/>
                </a:lnTo>
                <a:lnTo>
                  <a:pt x="160" y="212"/>
                </a:lnTo>
                <a:lnTo>
                  <a:pt x="162" y="212"/>
                </a:lnTo>
                <a:lnTo>
                  <a:pt x="163" y="212"/>
                </a:lnTo>
                <a:lnTo>
                  <a:pt x="170" y="205"/>
                </a:lnTo>
                <a:lnTo>
                  <a:pt x="169" y="205"/>
                </a:lnTo>
                <a:lnTo>
                  <a:pt x="169" y="204"/>
                </a:lnTo>
                <a:lnTo>
                  <a:pt x="169" y="202"/>
                </a:lnTo>
                <a:lnTo>
                  <a:pt x="169" y="199"/>
                </a:lnTo>
                <a:lnTo>
                  <a:pt x="169" y="197"/>
                </a:lnTo>
                <a:lnTo>
                  <a:pt x="169" y="195"/>
                </a:lnTo>
                <a:lnTo>
                  <a:pt x="169" y="194"/>
                </a:lnTo>
                <a:lnTo>
                  <a:pt x="170" y="194"/>
                </a:lnTo>
                <a:lnTo>
                  <a:pt x="170" y="192"/>
                </a:lnTo>
                <a:lnTo>
                  <a:pt x="172" y="192"/>
                </a:lnTo>
                <a:lnTo>
                  <a:pt x="172" y="190"/>
                </a:lnTo>
                <a:lnTo>
                  <a:pt x="172" y="189"/>
                </a:lnTo>
                <a:lnTo>
                  <a:pt x="172" y="187"/>
                </a:lnTo>
                <a:lnTo>
                  <a:pt x="170" y="187"/>
                </a:lnTo>
                <a:lnTo>
                  <a:pt x="169" y="187"/>
                </a:lnTo>
                <a:lnTo>
                  <a:pt x="167" y="189"/>
                </a:lnTo>
                <a:lnTo>
                  <a:pt x="165" y="189"/>
                </a:lnTo>
                <a:lnTo>
                  <a:pt x="165" y="187"/>
                </a:lnTo>
                <a:lnTo>
                  <a:pt x="163" y="189"/>
                </a:lnTo>
                <a:lnTo>
                  <a:pt x="162" y="189"/>
                </a:lnTo>
                <a:lnTo>
                  <a:pt x="162" y="185"/>
                </a:lnTo>
                <a:lnTo>
                  <a:pt x="160" y="185"/>
                </a:lnTo>
                <a:lnTo>
                  <a:pt x="160" y="184"/>
                </a:lnTo>
                <a:lnTo>
                  <a:pt x="160" y="185"/>
                </a:lnTo>
                <a:lnTo>
                  <a:pt x="158" y="185"/>
                </a:lnTo>
                <a:lnTo>
                  <a:pt x="160" y="184"/>
                </a:lnTo>
                <a:lnTo>
                  <a:pt x="158" y="182"/>
                </a:lnTo>
                <a:lnTo>
                  <a:pt x="158" y="180"/>
                </a:lnTo>
                <a:lnTo>
                  <a:pt x="157" y="180"/>
                </a:lnTo>
                <a:lnTo>
                  <a:pt x="155" y="180"/>
                </a:lnTo>
                <a:lnTo>
                  <a:pt x="157" y="182"/>
                </a:lnTo>
                <a:lnTo>
                  <a:pt x="155" y="182"/>
                </a:lnTo>
                <a:lnTo>
                  <a:pt x="153" y="182"/>
                </a:lnTo>
                <a:lnTo>
                  <a:pt x="153" y="184"/>
                </a:lnTo>
                <a:lnTo>
                  <a:pt x="152" y="184"/>
                </a:lnTo>
                <a:lnTo>
                  <a:pt x="150" y="180"/>
                </a:lnTo>
                <a:lnTo>
                  <a:pt x="150" y="179"/>
                </a:lnTo>
                <a:lnTo>
                  <a:pt x="150" y="177"/>
                </a:lnTo>
                <a:lnTo>
                  <a:pt x="148" y="177"/>
                </a:lnTo>
                <a:lnTo>
                  <a:pt x="147" y="177"/>
                </a:lnTo>
                <a:lnTo>
                  <a:pt x="145" y="177"/>
                </a:lnTo>
                <a:lnTo>
                  <a:pt x="145" y="175"/>
                </a:lnTo>
                <a:lnTo>
                  <a:pt x="143" y="175"/>
                </a:lnTo>
                <a:lnTo>
                  <a:pt x="142" y="175"/>
                </a:lnTo>
                <a:lnTo>
                  <a:pt x="140" y="177"/>
                </a:lnTo>
                <a:lnTo>
                  <a:pt x="140" y="179"/>
                </a:lnTo>
                <a:lnTo>
                  <a:pt x="140" y="180"/>
                </a:lnTo>
                <a:lnTo>
                  <a:pt x="138" y="180"/>
                </a:lnTo>
                <a:lnTo>
                  <a:pt x="138" y="179"/>
                </a:lnTo>
                <a:lnTo>
                  <a:pt x="138" y="177"/>
                </a:lnTo>
                <a:lnTo>
                  <a:pt x="138" y="175"/>
                </a:lnTo>
                <a:lnTo>
                  <a:pt x="137" y="175"/>
                </a:lnTo>
                <a:lnTo>
                  <a:pt x="135" y="177"/>
                </a:lnTo>
                <a:lnTo>
                  <a:pt x="133" y="177"/>
                </a:lnTo>
                <a:lnTo>
                  <a:pt x="133" y="175"/>
                </a:lnTo>
                <a:lnTo>
                  <a:pt x="133" y="174"/>
                </a:lnTo>
                <a:lnTo>
                  <a:pt x="133" y="172"/>
                </a:lnTo>
                <a:lnTo>
                  <a:pt x="132" y="172"/>
                </a:lnTo>
                <a:lnTo>
                  <a:pt x="132" y="170"/>
                </a:lnTo>
                <a:lnTo>
                  <a:pt x="130" y="170"/>
                </a:lnTo>
                <a:lnTo>
                  <a:pt x="130" y="169"/>
                </a:lnTo>
                <a:lnTo>
                  <a:pt x="128" y="167"/>
                </a:lnTo>
                <a:lnTo>
                  <a:pt x="128" y="165"/>
                </a:lnTo>
                <a:lnTo>
                  <a:pt x="128" y="164"/>
                </a:lnTo>
                <a:lnTo>
                  <a:pt x="127" y="164"/>
                </a:lnTo>
                <a:lnTo>
                  <a:pt x="127" y="162"/>
                </a:lnTo>
                <a:lnTo>
                  <a:pt x="125" y="162"/>
                </a:lnTo>
                <a:lnTo>
                  <a:pt x="127" y="160"/>
                </a:lnTo>
                <a:lnTo>
                  <a:pt x="127" y="159"/>
                </a:lnTo>
                <a:lnTo>
                  <a:pt x="128" y="159"/>
                </a:lnTo>
                <a:lnTo>
                  <a:pt x="128" y="157"/>
                </a:lnTo>
                <a:lnTo>
                  <a:pt x="128" y="155"/>
                </a:lnTo>
                <a:lnTo>
                  <a:pt x="127" y="154"/>
                </a:lnTo>
                <a:lnTo>
                  <a:pt x="127" y="152"/>
                </a:lnTo>
                <a:lnTo>
                  <a:pt x="127" y="150"/>
                </a:lnTo>
                <a:lnTo>
                  <a:pt x="128" y="148"/>
                </a:lnTo>
                <a:lnTo>
                  <a:pt x="128" y="147"/>
                </a:lnTo>
                <a:lnTo>
                  <a:pt x="127" y="145"/>
                </a:lnTo>
                <a:lnTo>
                  <a:pt x="127" y="143"/>
                </a:lnTo>
                <a:lnTo>
                  <a:pt x="127" y="142"/>
                </a:lnTo>
                <a:lnTo>
                  <a:pt x="128" y="142"/>
                </a:lnTo>
                <a:lnTo>
                  <a:pt x="130" y="142"/>
                </a:lnTo>
                <a:lnTo>
                  <a:pt x="120" y="135"/>
                </a:lnTo>
                <a:lnTo>
                  <a:pt x="115" y="128"/>
                </a:lnTo>
                <a:lnTo>
                  <a:pt x="112" y="127"/>
                </a:lnTo>
                <a:lnTo>
                  <a:pt x="108" y="122"/>
                </a:lnTo>
                <a:lnTo>
                  <a:pt x="107" y="123"/>
                </a:lnTo>
                <a:lnTo>
                  <a:pt x="107" y="125"/>
                </a:lnTo>
                <a:lnTo>
                  <a:pt x="107" y="127"/>
                </a:lnTo>
                <a:lnTo>
                  <a:pt x="105" y="128"/>
                </a:lnTo>
                <a:lnTo>
                  <a:pt x="105" y="130"/>
                </a:lnTo>
                <a:lnTo>
                  <a:pt x="105" y="132"/>
                </a:lnTo>
                <a:lnTo>
                  <a:pt x="105" y="133"/>
                </a:lnTo>
                <a:lnTo>
                  <a:pt x="103" y="133"/>
                </a:lnTo>
                <a:lnTo>
                  <a:pt x="102" y="135"/>
                </a:lnTo>
                <a:lnTo>
                  <a:pt x="102" y="137"/>
                </a:lnTo>
                <a:lnTo>
                  <a:pt x="100" y="137"/>
                </a:lnTo>
                <a:lnTo>
                  <a:pt x="102" y="137"/>
                </a:lnTo>
                <a:lnTo>
                  <a:pt x="102" y="138"/>
                </a:lnTo>
                <a:lnTo>
                  <a:pt x="103" y="138"/>
                </a:lnTo>
                <a:lnTo>
                  <a:pt x="103" y="140"/>
                </a:lnTo>
                <a:lnTo>
                  <a:pt x="103" y="142"/>
                </a:lnTo>
                <a:lnTo>
                  <a:pt x="103" y="143"/>
                </a:lnTo>
                <a:lnTo>
                  <a:pt x="102" y="143"/>
                </a:lnTo>
                <a:lnTo>
                  <a:pt x="100" y="143"/>
                </a:lnTo>
                <a:lnTo>
                  <a:pt x="100" y="145"/>
                </a:lnTo>
                <a:lnTo>
                  <a:pt x="98" y="145"/>
                </a:lnTo>
                <a:lnTo>
                  <a:pt x="98" y="147"/>
                </a:lnTo>
                <a:lnTo>
                  <a:pt x="98" y="148"/>
                </a:lnTo>
                <a:lnTo>
                  <a:pt x="97" y="150"/>
                </a:lnTo>
                <a:lnTo>
                  <a:pt x="97" y="152"/>
                </a:lnTo>
                <a:lnTo>
                  <a:pt x="97" y="154"/>
                </a:lnTo>
                <a:lnTo>
                  <a:pt x="98" y="155"/>
                </a:lnTo>
                <a:lnTo>
                  <a:pt x="97" y="157"/>
                </a:lnTo>
                <a:lnTo>
                  <a:pt x="95" y="157"/>
                </a:lnTo>
                <a:lnTo>
                  <a:pt x="93" y="159"/>
                </a:lnTo>
                <a:lnTo>
                  <a:pt x="92" y="160"/>
                </a:lnTo>
                <a:lnTo>
                  <a:pt x="90" y="162"/>
                </a:lnTo>
                <a:lnTo>
                  <a:pt x="90" y="164"/>
                </a:lnTo>
                <a:lnTo>
                  <a:pt x="88" y="164"/>
                </a:lnTo>
                <a:lnTo>
                  <a:pt x="88" y="165"/>
                </a:lnTo>
                <a:lnTo>
                  <a:pt x="87" y="165"/>
                </a:lnTo>
                <a:lnTo>
                  <a:pt x="87" y="164"/>
                </a:lnTo>
                <a:lnTo>
                  <a:pt x="85" y="164"/>
                </a:lnTo>
                <a:lnTo>
                  <a:pt x="83" y="164"/>
                </a:lnTo>
                <a:lnTo>
                  <a:pt x="82" y="165"/>
                </a:lnTo>
                <a:lnTo>
                  <a:pt x="80" y="165"/>
                </a:lnTo>
                <a:lnTo>
                  <a:pt x="78" y="167"/>
                </a:lnTo>
                <a:lnTo>
                  <a:pt x="77" y="167"/>
                </a:lnTo>
                <a:lnTo>
                  <a:pt x="77" y="169"/>
                </a:lnTo>
                <a:lnTo>
                  <a:pt x="75" y="169"/>
                </a:lnTo>
                <a:lnTo>
                  <a:pt x="75" y="170"/>
                </a:lnTo>
                <a:lnTo>
                  <a:pt x="73" y="170"/>
                </a:lnTo>
                <a:lnTo>
                  <a:pt x="73" y="172"/>
                </a:lnTo>
                <a:lnTo>
                  <a:pt x="70" y="172"/>
                </a:lnTo>
                <a:lnTo>
                  <a:pt x="68" y="172"/>
                </a:lnTo>
                <a:lnTo>
                  <a:pt x="68" y="175"/>
                </a:lnTo>
                <a:lnTo>
                  <a:pt x="67" y="175"/>
                </a:lnTo>
                <a:lnTo>
                  <a:pt x="67" y="177"/>
                </a:lnTo>
                <a:lnTo>
                  <a:pt x="65" y="180"/>
                </a:lnTo>
                <a:lnTo>
                  <a:pt x="62" y="182"/>
                </a:lnTo>
                <a:lnTo>
                  <a:pt x="57" y="184"/>
                </a:lnTo>
                <a:lnTo>
                  <a:pt x="55" y="187"/>
                </a:lnTo>
                <a:lnTo>
                  <a:pt x="52" y="187"/>
                </a:lnTo>
                <a:lnTo>
                  <a:pt x="50" y="185"/>
                </a:lnTo>
                <a:lnTo>
                  <a:pt x="50" y="184"/>
                </a:lnTo>
                <a:lnTo>
                  <a:pt x="52" y="182"/>
                </a:lnTo>
                <a:lnTo>
                  <a:pt x="53" y="179"/>
                </a:lnTo>
                <a:lnTo>
                  <a:pt x="55" y="175"/>
                </a:lnTo>
                <a:lnTo>
                  <a:pt x="53" y="174"/>
                </a:lnTo>
                <a:lnTo>
                  <a:pt x="52" y="175"/>
                </a:lnTo>
                <a:lnTo>
                  <a:pt x="50" y="174"/>
                </a:lnTo>
                <a:lnTo>
                  <a:pt x="48" y="174"/>
                </a:lnTo>
                <a:lnTo>
                  <a:pt x="47" y="174"/>
                </a:lnTo>
                <a:lnTo>
                  <a:pt x="45" y="172"/>
                </a:lnTo>
                <a:lnTo>
                  <a:pt x="43" y="170"/>
                </a:lnTo>
                <a:lnTo>
                  <a:pt x="42" y="167"/>
                </a:lnTo>
                <a:lnTo>
                  <a:pt x="38" y="165"/>
                </a:lnTo>
                <a:lnTo>
                  <a:pt x="35" y="162"/>
                </a:lnTo>
                <a:lnTo>
                  <a:pt x="30" y="160"/>
                </a:lnTo>
                <a:lnTo>
                  <a:pt x="27" y="155"/>
                </a:lnTo>
                <a:lnTo>
                  <a:pt x="23" y="155"/>
                </a:lnTo>
                <a:lnTo>
                  <a:pt x="22" y="150"/>
                </a:lnTo>
                <a:lnTo>
                  <a:pt x="22" y="148"/>
                </a:lnTo>
                <a:lnTo>
                  <a:pt x="22" y="147"/>
                </a:lnTo>
                <a:lnTo>
                  <a:pt x="18" y="143"/>
                </a:lnTo>
                <a:lnTo>
                  <a:pt x="17" y="138"/>
                </a:lnTo>
                <a:lnTo>
                  <a:pt x="13" y="132"/>
                </a:lnTo>
                <a:lnTo>
                  <a:pt x="13" y="130"/>
                </a:lnTo>
                <a:lnTo>
                  <a:pt x="13" y="128"/>
                </a:lnTo>
                <a:lnTo>
                  <a:pt x="10" y="125"/>
                </a:lnTo>
                <a:lnTo>
                  <a:pt x="8" y="122"/>
                </a:lnTo>
                <a:lnTo>
                  <a:pt x="10" y="117"/>
                </a:lnTo>
                <a:lnTo>
                  <a:pt x="12" y="115"/>
                </a:lnTo>
                <a:lnTo>
                  <a:pt x="12" y="113"/>
                </a:lnTo>
                <a:lnTo>
                  <a:pt x="8" y="112"/>
                </a:lnTo>
                <a:lnTo>
                  <a:pt x="7" y="107"/>
                </a:lnTo>
                <a:lnTo>
                  <a:pt x="7" y="105"/>
                </a:lnTo>
                <a:lnTo>
                  <a:pt x="7" y="102"/>
                </a:lnTo>
                <a:lnTo>
                  <a:pt x="5" y="102"/>
                </a:lnTo>
                <a:lnTo>
                  <a:pt x="5" y="103"/>
                </a:lnTo>
                <a:lnTo>
                  <a:pt x="3" y="105"/>
                </a:lnTo>
                <a:lnTo>
                  <a:pt x="0" y="107"/>
                </a:lnTo>
                <a:lnTo>
                  <a:pt x="0" y="102"/>
                </a:lnTo>
                <a:lnTo>
                  <a:pt x="0" y="100"/>
                </a:lnTo>
                <a:lnTo>
                  <a:pt x="0" y="98"/>
                </a:lnTo>
                <a:lnTo>
                  <a:pt x="0" y="97"/>
                </a:lnTo>
                <a:lnTo>
                  <a:pt x="2" y="95"/>
                </a:lnTo>
                <a:lnTo>
                  <a:pt x="3" y="95"/>
                </a:lnTo>
                <a:lnTo>
                  <a:pt x="8" y="93"/>
                </a:lnTo>
                <a:lnTo>
                  <a:pt x="12" y="92"/>
                </a:lnTo>
                <a:lnTo>
                  <a:pt x="13" y="90"/>
                </a:lnTo>
                <a:lnTo>
                  <a:pt x="15" y="92"/>
                </a:lnTo>
                <a:lnTo>
                  <a:pt x="17" y="93"/>
                </a:lnTo>
                <a:lnTo>
                  <a:pt x="18" y="90"/>
                </a:lnTo>
                <a:lnTo>
                  <a:pt x="20" y="90"/>
                </a:lnTo>
                <a:lnTo>
                  <a:pt x="27" y="90"/>
                </a:lnTo>
                <a:lnTo>
                  <a:pt x="28" y="90"/>
                </a:lnTo>
                <a:lnTo>
                  <a:pt x="30" y="90"/>
                </a:lnTo>
                <a:lnTo>
                  <a:pt x="33" y="90"/>
                </a:lnTo>
                <a:lnTo>
                  <a:pt x="35" y="88"/>
                </a:lnTo>
                <a:lnTo>
                  <a:pt x="37" y="87"/>
                </a:lnTo>
                <a:lnTo>
                  <a:pt x="37" y="88"/>
                </a:lnTo>
                <a:lnTo>
                  <a:pt x="38" y="90"/>
                </a:lnTo>
                <a:lnTo>
                  <a:pt x="40" y="92"/>
                </a:lnTo>
                <a:lnTo>
                  <a:pt x="43" y="90"/>
                </a:lnTo>
                <a:lnTo>
                  <a:pt x="45" y="90"/>
                </a:lnTo>
                <a:lnTo>
                  <a:pt x="47" y="88"/>
                </a:lnTo>
                <a:lnTo>
                  <a:pt x="47" y="87"/>
                </a:lnTo>
                <a:lnTo>
                  <a:pt x="47" y="85"/>
                </a:lnTo>
                <a:lnTo>
                  <a:pt x="47" y="83"/>
                </a:lnTo>
                <a:lnTo>
                  <a:pt x="47" y="82"/>
                </a:lnTo>
                <a:lnTo>
                  <a:pt x="47" y="80"/>
                </a:lnTo>
                <a:lnTo>
                  <a:pt x="47" y="78"/>
                </a:lnTo>
                <a:lnTo>
                  <a:pt x="47" y="77"/>
                </a:lnTo>
                <a:lnTo>
                  <a:pt x="47" y="75"/>
                </a:lnTo>
                <a:lnTo>
                  <a:pt x="45" y="75"/>
                </a:lnTo>
                <a:lnTo>
                  <a:pt x="45" y="73"/>
                </a:lnTo>
                <a:lnTo>
                  <a:pt x="43" y="72"/>
                </a:lnTo>
                <a:lnTo>
                  <a:pt x="45" y="72"/>
                </a:lnTo>
                <a:lnTo>
                  <a:pt x="43" y="72"/>
                </a:lnTo>
                <a:lnTo>
                  <a:pt x="43" y="70"/>
                </a:lnTo>
                <a:lnTo>
                  <a:pt x="43" y="68"/>
                </a:lnTo>
                <a:lnTo>
                  <a:pt x="43" y="67"/>
                </a:lnTo>
                <a:lnTo>
                  <a:pt x="45" y="67"/>
                </a:lnTo>
                <a:lnTo>
                  <a:pt x="43" y="65"/>
                </a:lnTo>
                <a:lnTo>
                  <a:pt x="43" y="63"/>
                </a:lnTo>
                <a:lnTo>
                  <a:pt x="43" y="60"/>
                </a:lnTo>
                <a:lnTo>
                  <a:pt x="43" y="58"/>
                </a:lnTo>
                <a:lnTo>
                  <a:pt x="45" y="57"/>
                </a:lnTo>
                <a:lnTo>
                  <a:pt x="45" y="55"/>
                </a:lnTo>
                <a:lnTo>
                  <a:pt x="47" y="53"/>
                </a:lnTo>
                <a:lnTo>
                  <a:pt x="47" y="52"/>
                </a:lnTo>
                <a:lnTo>
                  <a:pt x="47" y="50"/>
                </a:lnTo>
                <a:lnTo>
                  <a:pt x="48" y="48"/>
                </a:lnTo>
                <a:lnTo>
                  <a:pt x="48" y="47"/>
                </a:lnTo>
                <a:lnTo>
                  <a:pt x="48" y="45"/>
                </a:lnTo>
                <a:lnTo>
                  <a:pt x="48" y="43"/>
                </a:lnTo>
                <a:lnTo>
                  <a:pt x="50" y="43"/>
                </a:lnTo>
                <a:lnTo>
                  <a:pt x="50" y="42"/>
                </a:lnTo>
                <a:lnTo>
                  <a:pt x="48" y="42"/>
                </a:lnTo>
                <a:lnTo>
                  <a:pt x="48" y="40"/>
                </a:lnTo>
                <a:lnTo>
                  <a:pt x="47" y="38"/>
                </a:lnTo>
                <a:lnTo>
                  <a:pt x="45" y="38"/>
                </a:lnTo>
                <a:lnTo>
                  <a:pt x="45" y="37"/>
                </a:lnTo>
                <a:lnTo>
                  <a:pt x="43" y="37"/>
                </a:lnTo>
                <a:lnTo>
                  <a:pt x="42" y="35"/>
                </a:lnTo>
                <a:lnTo>
                  <a:pt x="40" y="35"/>
                </a:lnTo>
                <a:lnTo>
                  <a:pt x="38" y="35"/>
                </a:lnTo>
                <a:lnTo>
                  <a:pt x="38" y="37"/>
                </a:lnTo>
                <a:lnTo>
                  <a:pt x="37" y="37"/>
                </a:lnTo>
                <a:lnTo>
                  <a:pt x="35" y="37"/>
                </a:lnTo>
                <a:lnTo>
                  <a:pt x="35" y="38"/>
                </a:lnTo>
                <a:lnTo>
                  <a:pt x="33" y="38"/>
                </a:lnTo>
                <a:lnTo>
                  <a:pt x="33" y="40"/>
                </a:lnTo>
                <a:lnTo>
                  <a:pt x="32" y="38"/>
                </a:lnTo>
                <a:lnTo>
                  <a:pt x="30" y="38"/>
                </a:lnTo>
                <a:lnTo>
                  <a:pt x="32" y="37"/>
                </a:lnTo>
                <a:lnTo>
                  <a:pt x="32" y="35"/>
                </a:lnTo>
                <a:lnTo>
                  <a:pt x="30" y="33"/>
                </a:lnTo>
                <a:lnTo>
                  <a:pt x="27" y="30"/>
                </a:lnTo>
                <a:lnTo>
                  <a:pt x="25" y="30"/>
                </a:lnTo>
                <a:lnTo>
                  <a:pt x="23" y="28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8" y="23"/>
                </a:lnTo>
                <a:lnTo>
                  <a:pt x="28" y="22"/>
                </a:lnTo>
                <a:lnTo>
                  <a:pt x="30" y="20"/>
                </a:lnTo>
                <a:lnTo>
                  <a:pt x="32" y="17"/>
                </a:lnTo>
                <a:lnTo>
                  <a:pt x="33" y="15"/>
                </a:lnTo>
                <a:lnTo>
                  <a:pt x="37" y="13"/>
                </a:lnTo>
                <a:lnTo>
                  <a:pt x="35" y="10"/>
                </a:lnTo>
                <a:lnTo>
                  <a:pt x="33" y="7"/>
                </a:lnTo>
                <a:lnTo>
                  <a:pt x="32" y="7"/>
                </a:lnTo>
                <a:lnTo>
                  <a:pt x="32" y="5"/>
                </a:lnTo>
                <a:lnTo>
                  <a:pt x="32" y="2"/>
                </a:lnTo>
                <a:lnTo>
                  <a:pt x="35" y="2"/>
                </a:lnTo>
                <a:lnTo>
                  <a:pt x="37" y="3"/>
                </a:lnTo>
                <a:lnTo>
                  <a:pt x="40" y="3"/>
                </a:lnTo>
                <a:lnTo>
                  <a:pt x="42" y="2"/>
                </a:lnTo>
                <a:lnTo>
                  <a:pt x="47" y="0"/>
                </a:lnTo>
                <a:lnTo>
                  <a:pt x="48" y="0"/>
                </a:lnTo>
                <a:close/>
              </a:path>
            </a:pathLst>
          </a:custGeom>
          <a:solidFill>
            <a:srgbClr val="3DAD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50"/>
          <p:cNvSpPr>
            <a:spLocks noEditPoints="1"/>
          </p:cNvSpPr>
          <p:nvPr/>
        </p:nvSpPr>
        <p:spPr bwMode="auto">
          <a:xfrm>
            <a:off x="5181601" y="5605463"/>
            <a:ext cx="119063" cy="127000"/>
          </a:xfrm>
          <a:custGeom>
            <a:avLst/>
            <a:gdLst/>
            <a:ahLst/>
            <a:cxnLst>
              <a:cxn ang="0">
                <a:pos x="67" y="60"/>
              </a:cxn>
              <a:cxn ang="0">
                <a:pos x="74" y="55"/>
              </a:cxn>
              <a:cxn ang="0">
                <a:pos x="30" y="0"/>
              </a:cxn>
              <a:cxn ang="0">
                <a:pos x="43" y="5"/>
              </a:cxn>
              <a:cxn ang="0">
                <a:pos x="53" y="0"/>
              </a:cxn>
              <a:cxn ang="0">
                <a:pos x="60" y="1"/>
              </a:cxn>
              <a:cxn ang="0">
                <a:pos x="65" y="3"/>
              </a:cxn>
              <a:cxn ang="0">
                <a:pos x="70" y="6"/>
              </a:cxn>
              <a:cxn ang="0">
                <a:pos x="70" y="26"/>
              </a:cxn>
              <a:cxn ang="0">
                <a:pos x="75" y="30"/>
              </a:cxn>
              <a:cxn ang="0">
                <a:pos x="72" y="33"/>
              </a:cxn>
              <a:cxn ang="0">
                <a:pos x="70" y="38"/>
              </a:cxn>
              <a:cxn ang="0">
                <a:pos x="67" y="43"/>
              </a:cxn>
              <a:cxn ang="0">
                <a:pos x="69" y="45"/>
              </a:cxn>
              <a:cxn ang="0">
                <a:pos x="72" y="48"/>
              </a:cxn>
              <a:cxn ang="0">
                <a:pos x="74" y="53"/>
              </a:cxn>
              <a:cxn ang="0">
                <a:pos x="70" y="53"/>
              </a:cxn>
              <a:cxn ang="0">
                <a:pos x="65" y="51"/>
              </a:cxn>
              <a:cxn ang="0">
                <a:pos x="65" y="58"/>
              </a:cxn>
              <a:cxn ang="0">
                <a:pos x="65" y="61"/>
              </a:cxn>
              <a:cxn ang="0">
                <a:pos x="65" y="65"/>
              </a:cxn>
              <a:cxn ang="0">
                <a:pos x="64" y="63"/>
              </a:cxn>
              <a:cxn ang="0">
                <a:pos x="60" y="66"/>
              </a:cxn>
              <a:cxn ang="0">
                <a:pos x="59" y="68"/>
              </a:cxn>
              <a:cxn ang="0">
                <a:pos x="55" y="68"/>
              </a:cxn>
              <a:cxn ang="0">
                <a:pos x="53" y="70"/>
              </a:cxn>
              <a:cxn ang="0">
                <a:pos x="48" y="68"/>
              </a:cxn>
              <a:cxn ang="0">
                <a:pos x="47" y="70"/>
              </a:cxn>
              <a:cxn ang="0">
                <a:pos x="42" y="68"/>
              </a:cxn>
              <a:cxn ang="0">
                <a:pos x="40" y="70"/>
              </a:cxn>
              <a:cxn ang="0">
                <a:pos x="33" y="70"/>
              </a:cxn>
              <a:cxn ang="0">
                <a:pos x="32" y="70"/>
              </a:cxn>
              <a:cxn ang="0">
                <a:pos x="32" y="73"/>
              </a:cxn>
              <a:cxn ang="0">
                <a:pos x="33" y="75"/>
              </a:cxn>
              <a:cxn ang="0">
                <a:pos x="33" y="80"/>
              </a:cxn>
              <a:cxn ang="0">
                <a:pos x="32" y="78"/>
              </a:cxn>
              <a:cxn ang="0">
                <a:pos x="28" y="78"/>
              </a:cxn>
              <a:cxn ang="0">
                <a:pos x="28" y="76"/>
              </a:cxn>
              <a:cxn ang="0">
                <a:pos x="25" y="75"/>
              </a:cxn>
              <a:cxn ang="0">
                <a:pos x="25" y="71"/>
              </a:cxn>
              <a:cxn ang="0">
                <a:pos x="18" y="71"/>
              </a:cxn>
              <a:cxn ang="0">
                <a:pos x="15" y="71"/>
              </a:cxn>
              <a:cxn ang="0">
                <a:pos x="15" y="71"/>
              </a:cxn>
              <a:cxn ang="0">
                <a:pos x="13" y="71"/>
              </a:cxn>
              <a:cxn ang="0">
                <a:pos x="8" y="73"/>
              </a:cxn>
              <a:cxn ang="0">
                <a:pos x="3" y="70"/>
              </a:cxn>
              <a:cxn ang="0">
                <a:pos x="3" y="63"/>
              </a:cxn>
              <a:cxn ang="0">
                <a:pos x="7" y="58"/>
              </a:cxn>
              <a:cxn ang="0">
                <a:pos x="3" y="51"/>
              </a:cxn>
              <a:cxn ang="0">
                <a:pos x="2" y="43"/>
              </a:cxn>
              <a:cxn ang="0">
                <a:pos x="3" y="38"/>
              </a:cxn>
              <a:cxn ang="0">
                <a:pos x="5" y="30"/>
              </a:cxn>
              <a:cxn ang="0">
                <a:pos x="2" y="20"/>
              </a:cxn>
              <a:cxn ang="0">
                <a:pos x="2" y="11"/>
              </a:cxn>
              <a:cxn ang="0">
                <a:pos x="2" y="3"/>
              </a:cxn>
              <a:cxn ang="0">
                <a:pos x="17" y="0"/>
              </a:cxn>
            </a:cxnLst>
            <a:rect l="0" t="0" r="r" b="b"/>
            <a:pathLst>
              <a:path w="75" h="80">
                <a:moveTo>
                  <a:pt x="30" y="80"/>
                </a:moveTo>
                <a:lnTo>
                  <a:pt x="30" y="78"/>
                </a:lnTo>
                <a:lnTo>
                  <a:pt x="30" y="80"/>
                </a:lnTo>
                <a:close/>
                <a:moveTo>
                  <a:pt x="67" y="60"/>
                </a:moveTo>
                <a:lnTo>
                  <a:pt x="67" y="61"/>
                </a:lnTo>
                <a:lnTo>
                  <a:pt x="67" y="60"/>
                </a:lnTo>
                <a:close/>
                <a:moveTo>
                  <a:pt x="72" y="55"/>
                </a:moveTo>
                <a:lnTo>
                  <a:pt x="74" y="55"/>
                </a:lnTo>
                <a:lnTo>
                  <a:pt x="72" y="55"/>
                </a:lnTo>
                <a:close/>
                <a:moveTo>
                  <a:pt x="20" y="0"/>
                </a:moveTo>
                <a:lnTo>
                  <a:pt x="25" y="0"/>
                </a:lnTo>
                <a:lnTo>
                  <a:pt x="30" y="0"/>
                </a:lnTo>
                <a:lnTo>
                  <a:pt x="32" y="0"/>
                </a:lnTo>
                <a:lnTo>
                  <a:pt x="35" y="0"/>
                </a:lnTo>
                <a:lnTo>
                  <a:pt x="38" y="1"/>
                </a:lnTo>
                <a:lnTo>
                  <a:pt x="43" y="5"/>
                </a:lnTo>
                <a:lnTo>
                  <a:pt x="45" y="5"/>
                </a:lnTo>
                <a:lnTo>
                  <a:pt x="50" y="1"/>
                </a:lnTo>
                <a:lnTo>
                  <a:pt x="52" y="1"/>
                </a:lnTo>
                <a:lnTo>
                  <a:pt x="53" y="0"/>
                </a:lnTo>
                <a:lnTo>
                  <a:pt x="55" y="0"/>
                </a:lnTo>
                <a:lnTo>
                  <a:pt x="59" y="0"/>
                </a:lnTo>
                <a:lnTo>
                  <a:pt x="60" y="0"/>
                </a:lnTo>
                <a:lnTo>
                  <a:pt x="60" y="1"/>
                </a:lnTo>
                <a:lnTo>
                  <a:pt x="62" y="1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5" y="5"/>
                </a:lnTo>
                <a:lnTo>
                  <a:pt x="67" y="6"/>
                </a:lnTo>
                <a:lnTo>
                  <a:pt x="69" y="6"/>
                </a:lnTo>
                <a:lnTo>
                  <a:pt x="70" y="6"/>
                </a:lnTo>
                <a:lnTo>
                  <a:pt x="69" y="11"/>
                </a:lnTo>
                <a:lnTo>
                  <a:pt x="69" y="16"/>
                </a:lnTo>
                <a:lnTo>
                  <a:pt x="70" y="18"/>
                </a:lnTo>
                <a:lnTo>
                  <a:pt x="70" y="26"/>
                </a:lnTo>
                <a:lnTo>
                  <a:pt x="75" y="26"/>
                </a:lnTo>
                <a:lnTo>
                  <a:pt x="74" y="28"/>
                </a:lnTo>
                <a:lnTo>
                  <a:pt x="75" y="28"/>
                </a:lnTo>
                <a:lnTo>
                  <a:pt x="75" y="30"/>
                </a:lnTo>
                <a:lnTo>
                  <a:pt x="74" y="30"/>
                </a:lnTo>
                <a:lnTo>
                  <a:pt x="74" y="31"/>
                </a:lnTo>
                <a:lnTo>
                  <a:pt x="74" y="33"/>
                </a:lnTo>
                <a:lnTo>
                  <a:pt x="72" y="33"/>
                </a:lnTo>
                <a:lnTo>
                  <a:pt x="72" y="35"/>
                </a:lnTo>
                <a:lnTo>
                  <a:pt x="72" y="36"/>
                </a:lnTo>
                <a:lnTo>
                  <a:pt x="72" y="38"/>
                </a:lnTo>
                <a:lnTo>
                  <a:pt x="70" y="38"/>
                </a:lnTo>
                <a:lnTo>
                  <a:pt x="70" y="40"/>
                </a:lnTo>
                <a:lnTo>
                  <a:pt x="70" y="41"/>
                </a:lnTo>
                <a:lnTo>
                  <a:pt x="69" y="43"/>
                </a:lnTo>
                <a:lnTo>
                  <a:pt x="67" y="43"/>
                </a:lnTo>
                <a:lnTo>
                  <a:pt x="67" y="45"/>
                </a:lnTo>
                <a:lnTo>
                  <a:pt x="69" y="45"/>
                </a:lnTo>
                <a:lnTo>
                  <a:pt x="69" y="46"/>
                </a:lnTo>
                <a:lnTo>
                  <a:pt x="69" y="45"/>
                </a:lnTo>
                <a:lnTo>
                  <a:pt x="70" y="45"/>
                </a:lnTo>
                <a:lnTo>
                  <a:pt x="70" y="46"/>
                </a:lnTo>
                <a:lnTo>
                  <a:pt x="72" y="46"/>
                </a:lnTo>
                <a:lnTo>
                  <a:pt x="72" y="48"/>
                </a:lnTo>
                <a:lnTo>
                  <a:pt x="72" y="50"/>
                </a:lnTo>
                <a:lnTo>
                  <a:pt x="72" y="51"/>
                </a:lnTo>
                <a:lnTo>
                  <a:pt x="74" y="51"/>
                </a:lnTo>
                <a:lnTo>
                  <a:pt x="74" y="53"/>
                </a:lnTo>
                <a:lnTo>
                  <a:pt x="75" y="53"/>
                </a:lnTo>
                <a:lnTo>
                  <a:pt x="74" y="53"/>
                </a:lnTo>
                <a:lnTo>
                  <a:pt x="72" y="53"/>
                </a:lnTo>
                <a:lnTo>
                  <a:pt x="70" y="53"/>
                </a:lnTo>
                <a:lnTo>
                  <a:pt x="69" y="53"/>
                </a:lnTo>
                <a:lnTo>
                  <a:pt x="67" y="53"/>
                </a:lnTo>
                <a:lnTo>
                  <a:pt x="67" y="51"/>
                </a:lnTo>
                <a:lnTo>
                  <a:pt x="65" y="51"/>
                </a:lnTo>
                <a:lnTo>
                  <a:pt x="65" y="53"/>
                </a:lnTo>
                <a:lnTo>
                  <a:pt x="65" y="55"/>
                </a:lnTo>
                <a:lnTo>
                  <a:pt x="65" y="56"/>
                </a:lnTo>
                <a:lnTo>
                  <a:pt x="65" y="58"/>
                </a:lnTo>
                <a:lnTo>
                  <a:pt x="64" y="58"/>
                </a:lnTo>
                <a:lnTo>
                  <a:pt x="64" y="60"/>
                </a:lnTo>
                <a:lnTo>
                  <a:pt x="65" y="60"/>
                </a:lnTo>
                <a:lnTo>
                  <a:pt x="65" y="61"/>
                </a:lnTo>
                <a:lnTo>
                  <a:pt x="67" y="61"/>
                </a:lnTo>
                <a:lnTo>
                  <a:pt x="67" y="63"/>
                </a:lnTo>
                <a:lnTo>
                  <a:pt x="65" y="63"/>
                </a:lnTo>
                <a:lnTo>
                  <a:pt x="65" y="65"/>
                </a:lnTo>
                <a:lnTo>
                  <a:pt x="65" y="63"/>
                </a:lnTo>
                <a:lnTo>
                  <a:pt x="65" y="65"/>
                </a:lnTo>
                <a:lnTo>
                  <a:pt x="64" y="65"/>
                </a:lnTo>
                <a:lnTo>
                  <a:pt x="64" y="63"/>
                </a:lnTo>
                <a:lnTo>
                  <a:pt x="64" y="65"/>
                </a:lnTo>
                <a:lnTo>
                  <a:pt x="62" y="65"/>
                </a:lnTo>
                <a:lnTo>
                  <a:pt x="62" y="66"/>
                </a:lnTo>
                <a:lnTo>
                  <a:pt x="60" y="66"/>
                </a:lnTo>
                <a:lnTo>
                  <a:pt x="60" y="65"/>
                </a:lnTo>
                <a:lnTo>
                  <a:pt x="60" y="66"/>
                </a:lnTo>
                <a:lnTo>
                  <a:pt x="60" y="68"/>
                </a:lnTo>
                <a:lnTo>
                  <a:pt x="59" y="68"/>
                </a:lnTo>
                <a:lnTo>
                  <a:pt x="57" y="68"/>
                </a:lnTo>
                <a:lnTo>
                  <a:pt x="57" y="70"/>
                </a:lnTo>
                <a:lnTo>
                  <a:pt x="55" y="70"/>
                </a:lnTo>
                <a:lnTo>
                  <a:pt x="55" y="68"/>
                </a:lnTo>
                <a:lnTo>
                  <a:pt x="53" y="68"/>
                </a:lnTo>
                <a:lnTo>
                  <a:pt x="53" y="70"/>
                </a:lnTo>
                <a:lnTo>
                  <a:pt x="53" y="68"/>
                </a:lnTo>
                <a:lnTo>
                  <a:pt x="53" y="70"/>
                </a:lnTo>
                <a:lnTo>
                  <a:pt x="52" y="70"/>
                </a:lnTo>
                <a:lnTo>
                  <a:pt x="50" y="70"/>
                </a:lnTo>
                <a:lnTo>
                  <a:pt x="50" y="68"/>
                </a:lnTo>
                <a:lnTo>
                  <a:pt x="48" y="68"/>
                </a:lnTo>
                <a:lnTo>
                  <a:pt x="48" y="70"/>
                </a:lnTo>
                <a:lnTo>
                  <a:pt x="48" y="68"/>
                </a:lnTo>
                <a:lnTo>
                  <a:pt x="48" y="70"/>
                </a:lnTo>
                <a:lnTo>
                  <a:pt x="47" y="70"/>
                </a:lnTo>
                <a:lnTo>
                  <a:pt x="45" y="70"/>
                </a:lnTo>
                <a:lnTo>
                  <a:pt x="43" y="70"/>
                </a:lnTo>
                <a:lnTo>
                  <a:pt x="43" y="68"/>
                </a:lnTo>
                <a:lnTo>
                  <a:pt x="42" y="68"/>
                </a:lnTo>
                <a:lnTo>
                  <a:pt x="43" y="68"/>
                </a:lnTo>
                <a:lnTo>
                  <a:pt x="42" y="68"/>
                </a:lnTo>
                <a:lnTo>
                  <a:pt x="40" y="68"/>
                </a:lnTo>
                <a:lnTo>
                  <a:pt x="40" y="70"/>
                </a:lnTo>
                <a:lnTo>
                  <a:pt x="38" y="70"/>
                </a:lnTo>
                <a:lnTo>
                  <a:pt x="37" y="70"/>
                </a:lnTo>
                <a:lnTo>
                  <a:pt x="35" y="70"/>
                </a:lnTo>
                <a:lnTo>
                  <a:pt x="33" y="70"/>
                </a:lnTo>
                <a:lnTo>
                  <a:pt x="33" y="71"/>
                </a:lnTo>
                <a:lnTo>
                  <a:pt x="32" y="70"/>
                </a:lnTo>
                <a:lnTo>
                  <a:pt x="32" y="71"/>
                </a:lnTo>
                <a:lnTo>
                  <a:pt x="32" y="70"/>
                </a:lnTo>
                <a:lnTo>
                  <a:pt x="30" y="70"/>
                </a:lnTo>
                <a:lnTo>
                  <a:pt x="30" y="71"/>
                </a:lnTo>
                <a:lnTo>
                  <a:pt x="32" y="71"/>
                </a:lnTo>
                <a:lnTo>
                  <a:pt x="32" y="73"/>
                </a:lnTo>
                <a:lnTo>
                  <a:pt x="32" y="75"/>
                </a:lnTo>
                <a:lnTo>
                  <a:pt x="33" y="75"/>
                </a:lnTo>
                <a:lnTo>
                  <a:pt x="33" y="73"/>
                </a:lnTo>
                <a:lnTo>
                  <a:pt x="33" y="75"/>
                </a:lnTo>
                <a:lnTo>
                  <a:pt x="33" y="76"/>
                </a:lnTo>
                <a:lnTo>
                  <a:pt x="35" y="78"/>
                </a:lnTo>
                <a:lnTo>
                  <a:pt x="33" y="78"/>
                </a:lnTo>
                <a:lnTo>
                  <a:pt x="33" y="80"/>
                </a:lnTo>
                <a:lnTo>
                  <a:pt x="32" y="80"/>
                </a:lnTo>
                <a:lnTo>
                  <a:pt x="33" y="80"/>
                </a:lnTo>
                <a:lnTo>
                  <a:pt x="32" y="80"/>
                </a:lnTo>
                <a:lnTo>
                  <a:pt x="32" y="78"/>
                </a:lnTo>
                <a:lnTo>
                  <a:pt x="32" y="76"/>
                </a:lnTo>
                <a:lnTo>
                  <a:pt x="30" y="76"/>
                </a:lnTo>
                <a:lnTo>
                  <a:pt x="30" y="78"/>
                </a:lnTo>
                <a:lnTo>
                  <a:pt x="28" y="78"/>
                </a:lnTo>
                <a:lnTo>
                  <a:pt x="30" y="78"/>
                </a:lnTo>
                <a:lnTo>
                  <a:pt x="30" y="76"/>
                </a:lnTo>
                <a:lnTo>
                  <a:pt x="30" y="75"/>
                </a:lnTo>
                <a:lnTo>
                  <a:pt x="28" y="76"/>
                </a:lnTo>
                <a:lnTo>
                  <a:pt x="28" y="75"/>
                </a:lnTo>
                <a:lnTo>
                  <a:pt x="27" y="73"/>
                </a:lnTo>
                <a:lnTo>
                  <a:pt x="27" y="75"/>
                </a:lnTo>
                <a:lnTo>
                  <a:pt x="25" y="75"/>
                </a:lnTo>
                <a:lnTo>
                  <a:pt x="23" y="75"/>
                </a:lnTo>
                <a:lnTo>
                  <a:pt x="23" y="73"/>
                </a:lnTo>
                <a:lnTo>
                  <a:pt x="25" y="73"/>
                </a:lnTo>
                <a:lnTo>
                  <a:pt x="25" y="71"/>
                </a:lnTo>
                <a:lnTo>
                  <a:pt x="23" y="71"/>
                </a:lnTo>
                <a:lnTo>
                  <a:pt x="22" y="71"/>
                </a:lnTo>
                <a:lnTo>
                  <a:pt x="20" y="71"/>
                </a:lnTo>
                <a:lnTo>
                  <a:pt x="18" y="71"/>
                </a:lnTo>
                <a:lnTo>
                  <a:pt x="18" y="70"/>
                </a:lnTo>
                <a:lnTo>
                  <a:pt x="17" y="70"/>
                </a:lnTo>
                <a:lnTo>
                  <a:pt x="15" y="70"/>
                </a:lnTo>
                <a:lnTo>
                  <a:pt x="15" y="71"/>
                </a:lnTo>
                <a:lnTo>
                  <a:pt x="15" y="70"/>
                </a:lnTo>
                <a:lnTo>
                  <a:pt x="13" y="70"/>
                </a:lnTo>
                <a:lnTo>
                  <a:pt x="13" y="71"/>
                </a:lnTo>
                <a:lnTo>
                  <a:pt x="15" y="71"/>
                </a:lnTo>
                <a:lnTo>
                  <a:pt x="13" y="71"/>
                </a:lnTo>
                <a:lnTo>
                  <a:pt x="13" y="70"/>
                </a:lnTo>
                <a:lnTo>
                  <a:pt x="15" y="71"/>
                </a:lnTo>
                <a:lnTo>
                  <a:pt x="13" y="71"/>
                </a:lnTo>
                <a:lnTo>
                  <a:pt x="12" y="71"/>
                </a:lnTo>
                <a:lnTo>
                  <a:pt x="10" y="71"/>
                </a:lnTo>
                <a:lnTo>
                  <a:pt x="10" y="73"/>
                </a:lnTo>
                <a:lnTo>
                  <a:pt x="8" y="73"/>
                </a:lnTo>
                <a:lnTo>
                  <a:pt x="7" y="73"/>
                </a:lnTo>
                <a:lnTo>
                  <a:pt x="5" y="71"/>
                </a:lnTo>
                <a:lnTo>
                  <a:pt x="3" y="71"/>
                </a:lnTo>
                <a:lnTo>
                  <a:pt x="3" y="70"/>
                </a:lnTo>
                <a:lnTo>
                  <a:pt x="2" y="70"/>
                </a:lnTo>
                <a:lnTo>
                  <a:pt x="2" y="65"/>
                </a:lnTo>
                <a:lnTo>
                  <a:pt x="2" y="63"/>
                </a:lnTo>
                <a:lnTo>
                  <a:pt x="3" y="63"/>
                </a:lnTo>
                <a:lnTo>
                  <a:pt x="7" y="63"/>
                </a:lnTo>
                <a:lnTo>
                  <a:pt x="7" y="61"/>
                </a:lnTo>
                <a:lnTo>
                  <a:pt x="7" y="60"/>
                </a:lnTo>
                <a:lnTo>
                  <a:pt x="7" y="58"/>
                </a:lnTo>
                <a:lnTo>
                  <a:pt x="7" y="55"/>
                </a:lnTo>
                <a:lnTo>
                  <a:pt x="7" y="53"/>
                </a:lnTo>
                <a:lnTo>
                  <a:pt x="7" y="51"/>
                </a:lnTo>
                <a:lnTo>
                  <a:pt x="3" y="51"/>
                </a:lnTo>
                <a:lnTo>
                  <a:pt x="3" y="50"/>
                </a:lnTo>
                <a:lnTo>
                  <a:pt x="3" y="48"/>
                </a:lnTo>
                <a:lnTo>
                  <a:pt x="2" y="48"/>
                </a:lnTo>
                <a:lnTo>
                  <a:pt x="2" y="43"/>
                </a:lnTo>
                <a:lnTo>
                  <a:pt x="2" y="41"/>
                </a:lnTo>
                <a:lnTo>
                  <a:pt x="2" y="40"/>
                </a:lnTo>
                <a:lnTo>
                  <a:pt x="3" y="40"/>
                </a:lnTo>
                <a:lnTo>
                  <a:pt x="3" y="38"/>
                </a:lnTo>
                <a:lnTo>
                  <a:pt x="3" y="36"/>
                </a:lnTo>
                <a:lnTo>
                  <a:pt x="5" y="35"/>
                </a:lnTo>
                <a:lnTo>
                  <a:pt x="5" y="31"/>
                </a:lnTo>
                <a:lnTo>
                  <a:pt x="5" y="30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2" y="20"/>
                </a:lnTo>
                <a:lnTo>
                  <a:pt x="2" y="18"/>
                </a:lnTo>
                <a:lnTo>
                  <a:pt x="3" y="13"/>
                </a:lnTo>
                <a:lnTo>
                  <a:pt x="2" y="13"/>
                </a:lnTo>
                <a:lnTo>
                  <a:pt x="2" y="11"/>
                </a:lnTo>
                <a:lnTo>
                  <a:pt x="0" y="10"/>
                </a:lnTo>
                <a:lnTo>
                  <a:pt x="0" y="6"/>
                </a:lnTo>
                <a:lnTo>
                  <a:pt x="0" y="5"/>
                </a:lnTo>
                <a:lnTo>
                  <a:pt x="2" y="3"/>
                </a:lnTo>
                <a:lnTo>
                  <a:pt x="5" y="1"/>
                </a:lnTo>
                <a:lnTo>
                  <a:pt x="8" y="1"/>
                </a:lnTo>
                <a:lnTo>
                  <a:pt x="12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close/>
              </a:path>
            </a:pathLst>
          </a:custGeom>
          <a:solidFill>
            <a:srgbClr val="4B82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1"/>
          <p:cNvSpPr>
            <a:spLocks noEditPoints="1"/>
          </p:cNvSpPr>
          <p:nvPr/>
        </p:nvSpPr>
        <p:spPr bwMode="auto">
          <a:xfrm>
            <a:off x="4860926" y="5653088"/>
            <a:ext cx="161925" cy="190500"/>
          </a:xfrm>
          <a:custGeom>
            <a:avLst/>
            <a:gdLst/>
            <a:ahLst/>
            <a:cxnLst>
              <a:cxn ang="0">
                <a:pos x="82" y="18"/>
              </a:cxn>
              <a:cxn ang="0">
                <a:pos x="89" y="21"/>
              </a:cxn>
              <a:cxn ang="0">
                <a:pos x="92" y="26"/>
              </a:cxn>
              <a:cxn ang="0">
                <a:pos x="97" y="30"/>
              </a:cxn>
              <a:cxn ang="0">
                <a:pos x="100" y="36"/>
              </a:cxn>
              <a:cxn ang="0">
                <a:pos x="95" y="38"/>
              </a:cxn>
              <a:cxn ang="0">
                <a:pos x="94" y="43"/>
              </a:cxn>
              <a:cxn ang="0">
                <a:pos x="99" y="46"/>
              </a:cxn>
              <a:cxn ang="0">
                <a:pos x="100" y="53"/>
              </a:cxn>
              <a:cxn ang="0">
                <a:pos x="99" y="56"/>
              </a:cxn>
              <a:cxn ang="0">
                <a:pos x="99" y="58"/>
              </a:cxn>
              <a:cxn ang="0">
                <a:pos x="99" y="63"/>
              </a:cxn>
              <a:cxn ang="0">
                <a:pos x="95" y="66"/>
              </a:cxn>
              <a:cxn ang="0">
                <a:pos x="97" y="66"/>
              </a:cxn>
              <a:cxn ang="0">
                <a:pos x="99" y="73"/>
              </a:cxn>
              <a:cxn ang="0">
                <a:pos x="100" y="75"/>
              </a:cxn>
              <a:cxn ang="0">
                <a:pos x="89" y="75"/>
              </a:cxn>
              <a:cxn ang="0">
                <a:pos x="87" y="76"/>
              </a:cxn>
              <a:cxn ang="0">
                <a:pos x="89" y="85"/>
              </a:cxn>
              <a:cxn ang="0">
                <a:pos x="89" y="86"/>
              </a:cxn>
              <a:cxn ang="0">
                <a:pos x="80" y="88"/>
              </a:cxn>
              <a:cxn ang="0">
                <a:pos x="80" y="91"/>
              </a:cxn>
              <a:cxn ang="0">
                <a:pos x="80" y="97"/>
              </a:cxn>
              <a:cxn ang="0">
                <a:pos x="74" y="98"/>
              </a:cxn>
              <a:cxn ang="0">
                <a:pos x="74" y="103"/>
              </a:cxn>
              <a:cxn ang="0">
                <a:pos x="75" y="107"/>
              </a:cxn>
              <a:cxn ang="0">
                <a:pos x="80" y="107"/>
              </a:cxn>
              <a:cxn ang="0">
                <a:pos x="79" y="110"/>
              </a:cxn>
              <a:cxn ang="0">
                <a:pos x="77" y="113"/>
              </a:cxn>
              <a:cxn ang="0">
                <a:pos x="74" y="112"/>
              </a:cxn>
              <a:cxn ang="0">
                <a:pos x="77" y="115"/>
              </a:cxn>
              <a:cxn ang="0">
                <a:pos x="72" y="115"/>
              </a:cxn>
              <a:cxn ang="0">
                <a:pos x="72" y="120"/>
              </a:cxn>
              <a:cxn ang="0">
                <a:pos x="63" y="120"/>
              </a:cxn>
              <a:cxn ang="0">
                <a:pos x="55" y="115"/>
              </a:cxn>
              <a:cxn ang="0">
                <a:pos x="42" y="98"/>
              </a:cxn>
              <a:cxn ang="0">
                <a:pos x="20" y="73"/>
              </a:cxn>
              <a:cxn ang="0">
                <a:pos x="8" y="56"/>
              </a:cxn>
              <a:cxn ang="0">
                <a:pos x="12" y="50"/>
              </a:cxn>
              <a:cxn ang="0">
                <a:pos x="2" y="46"/>
              </a:cxn>
              <a:cxn ang="0">
                <a:pos x="5" y="33"/>
              </a:cxn>
              <a:cxn ang="0">
                <a:pos x="10" y="26"/>
              </a:cxn>
              <a:cxn ang="0">
                <a:pos x="15" y="26"/>
              </a:cxn>
              <a:cxn ang="0">
                <a:pos x="27" y="23"/>
              </a:cxn>
              <a:cxn ang="0">
                <a:pos x="32" y="20"/>
              </a:cxn>
              <a:cxn ang="0">
                <a:pos x="28" y="13"/>
              </a:cxn>
              <a:cxn ang="0">
                <a:pos x="37" y="10"/>
              </a:cxn>
              <a:cxn ang="0">
                <a:pos x="38" y="1"/>
              </a:cxn>
              <a:cxn ang="0">
                <a:pos x="43" y="1"/>
              </a:cxn>
              <a:cxn ang="0">
                <a:pos x="47" y="6"/>
              </a:cxn>
              <a:cxn ang="0">
                <a:pos x="53" y="10"/>
              </a:cxn>
              <a:cxn ang="0">
                <a:pos x="58" y="6"/>
              </a:cxn>
              <a:cxn ang="0">
                <a:pos x="62" y="8"/>
              </a:cxn>
              <a:cxn ang="0">
                <a:pos x="63" y="8"/>
              </a:cxn>
              <a:cxn ang="0">
                <a:pos x="68" y="11"/>
              </a:cxn>
              <a:cxn ang="0">
                <a:pos x="75" y="15"/>
              </a:cxn>
              <a:cxn ang="0">
                <a:pos x="77" y="15"/>
              </a:cxn>
              <a:cxn ang="0">
                <a:pos x="97" y="70"/>
              </a:cxn>
              <a:cxn ang="0">
                <a:pos x="97" y="68"/>
              </a:cxn>
            </a:cxnLst>
            <a:rect l="0" t="0" r="r" b="b"/>
            <a:pathLst>
              <a:path w="102" h="120">
                <a:moveTo>
                  <a:pt x="80" y="13"/>
                </a:moveTo>
                <a:lnTo>
                  <a:pt x="80" y="15"/>
                </a:lnTo>
                <a:lnTo>
                  <a:pt x="80" y="16"/>
                </a:lnTo>
                <a:lnTo>
                  <a:pt x="82" y="16"/>
                </a:lnTo>
                <a:lnTo>
                  <a:pt x="82" y="18"/>
                </a:lnTo>
                <a:lnTo>
                  <a:pt x="84" y="18"/>
                </a:lnTo>
                <a:lnTo>
                  <a:pt x="84" y="20"/>
                </a:lnTo>
                <a:lnTo>
                  <a:pt x="85" y="20"/>
                </a:lnTo>
                <a:lnTo>
                  <a:pt x="87" y="20"/>
                </a:lnTo>
                <a:lnTo>
                  <a:pt x="89" y="21"/>
                </a:lnTo>
                <a:lnTo>
                  <a:pt x="90" y="21"/>
                </a:lnTo>
                <a:lnTo>
                  <a:pt x="90" y="23"/>
                </a:lnTo>
                <a:lnTo>
                  <a:pt x="90" y="25"/>
                </a:lnTo>
                <a:lnTo>
                  <a:pt x="92" y="25"/>
                </a:lnTo>
                <a:lnTo>
                  <a:pt x="92" y="26"/>
                </a:lnTo>
                <a:lnTo>
                  <a:pt x="94" y="26"/>
                </a:lnTo>
                <a:lnTo>
                  <a:pt x="94" y="28"/>
                </a:lnTo>
                <a:lnTo>
                  <a:pt x="95" y="28"/>
                </a:lnTo>
                <a:lnTo>
                  <a:pt x="97" y="28"/>
                </a:lnTo>
                <a:lnTo>
                  <a:pt x="97" y="30"/>
                </a:lnTo>
                <a:lnTo>
                  <a:pt x="97" y="31"/>
                </a:lnTo>
                <a:lnTo>
                  <a:pt x="99" y="31"/>
                </a:lnTo>
                <a:lnTo>
                  <a:pt x="99" y="33"/>
                </a:lnTo>
                <a:lnTo>
                  <a:pt x="100" y="35"/>
                </a:lnTo>
                <a:lnTo>
                  <a:pt x="100" y="36"/>
                </a:lnTo>
                <a:lnTo>
                  <a:pt x="99" y="36"/>
                </a:lnTo>
                <a:lnTo>
                  <a:pt x="99" y="38"/>
                </a:lnTo>
                <a:lnTo>
                  <a:pt x="97" y="38"/>
                </a:lnTo>
                <a:lnTo>
                  <a:pt x="97" y="40"/>
                </a:lnTo>
                <a:lnTo>
                  <a:pt x="95" y="38"/>
                </a:lnTo>
                <a:lnTo>
                  <a:pt x="94" y="38"/>
                </a:lnTo>
                <a:lnTo>
                  <a:pt x="94" y="40"/>
                </a:lnTo>
                <a:lnTo>
                  <a:pt x="92" y="40"/>
                </a:lnTo>
                <a:lnTo>
                  <a:pt x="94" y="41"/>
                </a:lnTo>
                <a:lnTo>
                  <a:pt x="94" y="43"/>
                </a:lnTo>
                <a:lnTo>
                  <a:pt x="95" y="43"/>
                </a:lnTo>
                <a:lnTo>
                  <a:pt x="95" y="45"/>
                </a:lnTo>
                <a:lnTo>
                  <a:pt x="97" y="45"/>
                </a:lnTo>
                <a:lnTo>
                  <a:pt x="97" y="46"/>
                </a:lnTo>
                <a:lnTo>
                  <a:pt x="99" y="46"/>
                </a:lnTo>
                <a:lnTo>
                  <a:pt x="99" y="48"/>
                </a:lnTo>
                <a:lnTo>
                  <a:pt x="99" y="50"/>
                </a:lnTo>
                <a:lnTo>
                  <a:pt x="99" y="51"/>
                </a:lnTo>
                <a:lnTo>
                  <a:pt x="99" y="53"/>
                </a:lnTo>
                <a:lnTo>
                  <a:pt x="100" y="53"/>
                </a:lnTo>
                <a:lnTo>
                  <a:pt x="99" y="53"/>
                </a:lnTo>
                <a:lnTo>
                  <a:pt x="99" y="55"/>
                </a:lnTo>
                <a:lnTo>
                  <a:pt x="97" y="55"/>
                </a:lnTo>
                <a:lnTo>
                  <a:pt x="99" y="55"/>
                </a:lnTo>
                <a:lnTo>
                  <a:pt x="99" y="56"/>
                </a:lnTo>
                <a:lnTo>
                  <a:pt x="97" y="56"/>
                </a:lnTo>
                <a:lnTo>
                  <a:pt x="99" y="56"/>
                </a:lnTo>
                <a:lnTo>
                  <a:pt x="99" y="58"/>
                </a:lnTo>
                <a:lnTo>
                  <a:pt x="99" y="56"/>
                </a:lnTo>
                <a:lnTo>
                  <a:pt x="99" y="58"/>
                </a:lnTo>
                <a:lnTo>
                  <a:pt x="99" y="60"/>
                </a:lnTo>
                <a:lnTo>
                  <a:pt x="100" y="60"/>
                </a:lnTo>
                <a:lnTo>
                  <a:pt x="102" y="60"/>
                </a:lnTo>
                <a:lnTo>
                  <a:pt x="102" y="61"/>
                </a:lnTo>
                <a:lnTo>
                  <a:pt x="99" y="63"/>
                </a:lnTo>
                <a:lnTo>
                  <a:pt x="100" y="65"/>
                </a:lnTo>
                <a:lnTo>
                  <a:pt x="99" y="65"/>
                </a:lnTo>
                <a:lnTo>
                  <a:pt x="97" y="65"/>
                </a:lnTo>
                <a:lnTo>
                  <a:pt x="95" y="65"/>
                </a:lnTo>
                <a:lnTo>
                  <a:pt x="95" y="66"/>
                </a:lnTo>
                <a:lnTo>
                  <a:pt x="97" y="66"/>
                </a:lnTo>
                <a:lnTo>
                  <a:pt x="95" y="66"/>
                </a:lnTo>
                <a:lnTo>
                  <a:pt x="97" y="66"/>
                </a:lnTo>
                <a:lnTo>
                  <a:pt x="97" y="68"/>
                </a:lnTo>
                <a:lnTo>
                  <a:pt x="97" y="66"/>
                </a:lnTo>
                <a:lnTo>
                  <a:pt x="97" y="68"/>
                </a:lnTo>
                <a:lnTo>
                  <a:pt x="99" y="68"/>
                </a:lnTo>
                <a:lnTo>
                  <a:pt x="99" y="70"/>
                </a:lnTo>
                <a:lnTo>
                  <a:pt x="99" y="71"/>
                </a:lnTo>
                <a:lnTo>
                  <a:pt x="99" y="73"/>
                </a:lnTo>
                <a:lnTo>
                  <a:pt x="100" y="71"/>
                </a:lnTo>
                <a:lnTo>
                  <a:pt x="99" y="71"/>
                </a:lnTo>
                <a:lnTo>
                  <a:pt x="100" y="71"/>
                </a:lnTo>
                <a:lnTo>
                  <a:pt x="100" y="73"/>
                </a:lnTo>
                <a:lnTo>
                  <a:pt x="100" y="75"/>
                </a:lnTo>
                <a:lnTo>
                  <a:pt x="99" y="76"/>
                </a:lnTo>
                <a:lnTo>
                  <a:pt x="97" y="75"/>
                </a:lnTo>
                <a:lnTo>
                  <a:pt x="95" y="75"/>
                </a:lnTo>
                <a:lnTo>
                  <a:pt x="94" y="75"/>
                </a:lnTo>
                <a:lnTo>
                  <a:pt x="89" y="75"/>
                </a:lnTo>
                <a:lnTo>
                  <a:pt x="89" y="73"/>
                </a:lnTo>
                <a:lnTo>
                  <a:pt x="87" y="73"/>
                </a:lnTo>
                <a:lnTo>
                  <a:pt x="85" y="75"/>
                </a:lnTo>
                <a:lnTo>
                  <a:pt x="85" y="76"/>
                </a:lnTo>
                <a:lnTo>
                  <a:pt x="87" y="76"/>
                </a:lnTo>
                <a:lnTo>
                  <a:pt x="87" y="78"/>
                </a:lnTo>
                <a:lnTo>
                  <a:pt x="87" y="81"/>
                </a:lnTo>
                <a:lnTo>
                  <a:pt x="87" y="83"/>
                </a:lnTo>
                <a:lnTo>
                  <a:pt x="89" y="83"/>
                </a:lnTo>
                <a:lnTo>
                  <a:pt x="89" y="85"/>
                </a:lnTo>
                <a:lnTo>
                  <a:pt x="90" y="85"/>
                </a:lnTo>
                <a:lnTo>
                  <a:pt x="92" y="85"/>
                </a:lnTo>
                <a:lnTo>
                  <a:pt x="92" y="86"/>
                </a:lnTo>
                <a:lnTo>
                  <a:pt x="90" y="86"/>
                </a:lnTo>
                <a:lnTo>
                  <a:pt x="89" y="86"/>
                </a:lnTo>
                <a:lnTo>
                  <a:pt x="89" y="88"/>
                </a:lnTo>
                <a:lnTo>
                  <a:pt x="85" y="86"/>
                </a:lnTo>
                <a:lnTo>
                  <a:pt x="85" y="88"/>
                </a:lnTo>
                <a:lnTo>
                  <a:pt x="82" y="88"/>
                </a:lnTo>
                <a:lnTo>
                  <a:pt x="80" y="88"/>
                </a:lnTo>
                <a:lnTo>
                  <a:pt x="79" y="88"/>
                </a:lnTo>
                <a:lnTo>
                  <a:pt x="77" y="88"/>
                </a:lnTo>
                <a:lnTo>
                  <a:pt x="77" y="91"/>
                </a:lnTo>
                <a:lnTo>
                  <a:pt x="79" y="91"/>
                </a:lnTo>
                <a:lnTo>
                  <a:pt x="80" y="91"/>
                </a:lnTo>
                <a:lnTo>
                  <a:pt x="80" y="93"/>
                </a:lnTo>
                <a:lnTo>
                  <a:pt x="82" y="93"/>
                </a:lnTo>
                <a:lnTo>
                  <a:pt x="82" y="95"/>
                </a:lnTo>
                <a:lnTo>
                  <a:pt x="82" y="97"/>
                </a:lnTo>
                <a:lnTo>
                  <a:pt x="80" y="97"/>
                </a:lnTo>
                <a:lnTo>
                  <a:pt x="79" y="97"/>
                </a:lnTo>
                <a:lnTo>
                  <a:pt x="77" y="97"/>
                </a:lnTo>
                <a:lnTo>
                  <a:pt x="77" y="98"/>
                </a:lnTo>
                <a:lnTo>
                  <a:pt x="75" y="98"/>
                </a:lnTo>
                <a:lnTo>
                  <a:pt x="74" y="98"/>
                </a:lnTo>
                <a:lnTo>
                  <a:pt x="74" y="100"/>
                </a:lnTo>
                <a:lnTo>
                  <a:pt x="72" y="100"/>
                </a:lnTo>
                <a:lnTo>
                  <a:pt x="72" y="102"/>
                </a:lnTo>
                <a:lnTo>
                  <a:pt x="74" y="102"/>
                </a:lnTo>
                <a:lnTo>
                  <a:pt x="74" y="103"/>
                </a:lnTo>
                <a:lnTo>
                  <a:pt x="75" y="103"/>
                </a:lnTo>
                <a:lnTo>
                  <a:pt x="77" y="103"/>
                </a:lnTo>
                <a:lnTo>
                  <a:pt x="75" y="103"/>
                </a:lnTo>
                <a:lnTo>
                  <a:pt x="75" y="105"/>
                </a:lnTo>
                <a:lnTo>
                  <a:pt x="75" y="107"/>
                </a:lnTo>
                <a:lnTo>
                  <a:pt x="77" y="107"/>
                </a:lnTo>
                <a:lnTo>
                  <a:pt x="77" y="105"/>
                </a:lnTo>
                <a:lnTo>
                  <a:pt x="77" y="107"/>
                </a:lnTo>
                <a:lnTo>
                  <a:pt x="79" y="107"/>
                </a:lnTo>
                <a:lnTo>
                  <a:pt x="80" y="107"/>
                </a:lnTo>
                <a:lnTo>
                  <a:pt x="80" y="108"/>
                </a:lnTo>
                <a:lnTo>
                  <a:pt x="82" y="108"/>
                </a:lnTo>
                <a:lnTo>
                  <a:pt x="80" y="108"/>
                </a:lnTo>
                <a:lnTo>
                  <a:pt x="80" y="110"/>
                </a:lnTo>
                <a:lnTo>
                  <a:pt x="79" y="110"/>
                </a:lnTo>
                <a:lnTo>
                  <a:pt x="79" y="112"/>
                </a:lnTo>
                <a:lnTo>
                  <a:pt x="80" y="112"/>
                </a:lnTo>
                <a:lnTo>
                  <a:pt x="80" y="113"/>
                </a:lnTo>
                <a:lnTo>
                  <a:pt x="79" y="113"/>
                </a:lnTo>
                <a:lnTo>
                  <a:pt x="77" y="113"/>
                </a:lnTo>
                <a:lnTo>
                  <a:pt x="77" y="112"/>
                </a:lnTo>
                <a:lnTo>
                  <a:pt x="77" y="110"/>
                </a:lnTo>
                <a:lnTo>
                  <a:pt x="75" y="110"/>
                </a:lnTo>
                <a:lnTo>
                  <a:pt x="74" y="110"/>
                </a:lnTo>
                <a:lnTo>
                  <a:pt x="74" y="112"/>
                </a:lnTo>
                <a:lnTo>
                  <a:pt x="75" y="112"/>
                </a:lnTo>
                <a:lnTo>
                  <a:pt x="75" y="115"/>
                </a:lnTo>
                <a:lnTo>
                  <a:pt x="77" y="115"/>
                </a:lnTo>
                <a:lnTo>
                  <a:pt x="79" y="115"/>
                </a:lnTo>
                <a:lnTo>
                  <a:pt x="77" y="115"/>
                </a:lnTo>
                <a:lnTo>
                  <a:pt x="77" y="117"/>
                </a:lnTo>
                <a:lnTo>
                  <a:pt x="75" y="117"/>
                </a:lnTo>
                <a:lnTo>
                  <a:pt x="74" y="117"/>
                </a:lnTo>
                <a:lnTo>
                  <a:pt x="74" y="115"/>
                </a:lnTo>
                <a:lnTo>
                  <a:pt x="72" y="115"/>
                </a:lnTo>
                <a:lnTo>
                  <a:pt x="70" y="115"/>
                </a:lnTo>
                <a:lnTo>
                  <a:pt x="70" y="117"/>
                </a:lnTo>
                <a:lnTo>
                  <a:pt x="70" y="118"/>
                </a:lnTo>
                <a:lnTo>
                  <a:pt x="72" y="118"/>
                </a:lnTo>
                <a:lnTo>
                  <a:pt x="72" y="120"/>
                </a:lnTo>
                <a:lnTo>
                  <a:pt x="70" y="120"/>
                </a:lnTo>
                <a:lnTo>
                  <a:pt x="68" y="120"/>
                </a:lnTo>
                <a:lnTo>
                  <a:pt x="67" y="120"/>
                </a:lnTo>
                <a:lnTo>
                  <a:pt x="65" y="120"/>
                </a:lnTo>
                <a:lnTo>
                  <a:pt x="63" y="120"/>
                </a:lnTo>
                <a:lnTo>
                  <a:pt x="62" y="120"/>
                </a:lnTo>
                <a:lnTo>
                  <a:pt x="60" y="120"/>
                </a:lnTo>
                <a:lnTo>
                  <a:pt x="58" y="120"/>
                </a:lnTo>
                <a:lnTo>
                  <a:pt x="57" y="118"/>
                </a:lnTo>
                <a:lnTo>
                  <a:pt x="55" y="115"/>
                </a:lnTo>
                <a:lnTo>
                  <a:pt x="52" y="112"/>
                </a:lnTo>
                <a:lnTo>
                  <a:pt x="48" y="108"/>
                </a:lnTo>
                <a:lnTo>
                  <a:pt x="45" y="103"/>
                </a:lnTo>
                <a:lnTo>
                  <a:pt x="43" y="102"/>
                </a:lnTo>
                <a:lnTo>
                  <a:pt x="42" y="98"/>
                </a:lnTo>
                <a:lnTo>
                  <a:pt x="35" y="91"/>
                </a:lnTo>
                <a:lnTo>
                  <a:pt x="30" y="85"/>
                </a:lnTo>
                <a:lnTo>
                  <a:pt x="23" y="78"/>
                </a:lnTo>
                <a:lnTo>
                  <a:pt x="22" y="76"/>
                </a:lnTo>
                <a:lnTo>
                  <a:pt x="20" y="73"/>
                </a:lnTo>
                <a:lnTo>
                  <a:pt x="18" y="71"/>
                </a:lnTo>
                <a:lnTo>
                  <a:pt x="13" y="65"/>
                </a:lnTo>
                <a:lnTo>
                  <a:pt x="10" y="61"/>
                </a:lnTo>
                <a:lnTo>
                  <a:pt x="8" y="58"/>
                </a:lnTo>
                <a:lnTo>
                  <a:pt x="8" y="56"/>
                </a:lnTo>
                <a:lnTo>
                  <a:pt x="10" y="55"/>
                </a:lnTo>
                <a:lnTo>
                  <a:pt x="12" y="55"/>
                </a:lnTo>
                <a:lnTo>
                  <a:pt x="12" y="53"/>
                </a:lnTo>
                <a:lnTo>
                  <a:pt x="12" y="51"/>
                </a:lnTo>
                <a:lnTo>
                  <a:pt x="12" y="50"/>
                </a:lnTo>
                <a:lnTo>
                  <a:pt x="10" y="50"/>
                </a:lnTo>
                <a:lnTo>
                  <a:pt x="8" y="48"/>
                </a:lnTo>
                <a:lnTo>
                  <a:pt x="7" y="46"/>
                </a:lnTo>
                <a:lnTo>
                  <a:pt x="5" y="46"/>
                </a:lnTo>
                <a:lnTo>
                  <a:pt x="2" y="46"/>
                </a:lnTo>
                <a:lnTo>
                  <a:pt x="2" y="45"/>
                </a:lnTo>
                <a:lnTo>
                  <a:pt x="2" y="41"/>
                </a:lnTo>
                <a:lnTo>
                  <a:pt x="0" y="38"/>
                </a:lnTo>
                <a:lnTo>
                  <a:pt x="3" y="35"/>
                </a:lnTo>
                <a:lnTo>
                  <a:pt x="5" y="33"/>
                </a:lnTo>
                <a:lnTo>
                  <a:pt x="7" y="33"/>
                </a:lnTo>
                <a:lnTo>
                  <a:pt x="8" y="33"/>
                </a:lnTo>
                <a:lnTo>
                  <a:pt x="8" y="30"/>
                </a:lnTo>
                <a:lnTo>
                  <a:pt x="8" y="28"/>
                </a:lnTo>
                <a:lnTo>
                  <a:pt x="10" y="26"/>
                </a:lnTo>
                <a:lnTo>
                  <a:pt x="12" y="25"/>
                </a:lnTo>
                <a:lnTo>
                  <a:pt x="12" y="23"/>
                </a:lnTo>
                <a:lnTo>
                  <a:pt x="13" y="23"/>
                </a:lnTo>
                <a:lnTo>
                  <a:pt x="13" y="26"/>
                </a:lnTo>
                <a:lnTo>
                  <a:pt x="15" y="26"/>
                </a:lnTo>
                <a:lnTo>
                  <a:pt x="17" y="25"/>
                </a:lnTo>
                <a:lnTo>
                  <a:pt x="23" y="25"/>
                </a:lnTo>
                <a:lnTo>
                  <a:pt x="25" y="25"/>
                </a:lnTo>
                <a:lnTo>
                  <a:pt x="25" y="23"/>
                </a:lnTo>
                <a:lnTo>
                  <a:pt x="27" y="23"/>
                </a:lnTo>
                <a:lnTo>
                  <a:pt x="30" y="23"/>
                </a:lnTo>
                <a:lnTo>
                  <a:pt x="30" y="21"/>
                </a:lnTo>
                <a:lnTo>
                  <a:pt x="32" y="23"/>
                </a:lnTo>
                <a:lnTo>
                  <a:pt x="32" y="21"/>
                </a:lnTo>
                <a:lnTo>
                  <a:pt x="32" y="20"/>
                </a:lnTo>
                <a:lnTo>
                  <a:pt x="28" y="20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8" y="13"/>
                </a:lnTo>
                <a:lnTo>
                  <a:pt x="30" y="13"/>
                </a:lnTo>
                <a:lnTo>
                  <a:pt x="35" y="13"/>
                </a:lnTo>
                <a:lnTo>
                  <a:pt x="37" y="13"/>
                </a:lnTo>
                <a:lnTo>
                  <a:pt x="37" y="11"/>
                </a:lnTo>
                <a:lnTo>
                  <a:pt x="37" y="10"/>
                </a:lnTo>
                <a:lnTo>
                  <a:pt x="37" y="8"/>
                </a:lnTo>
                <a:lnTo>
                  <a:pt x="37" y="6"/>
                </a:lnTo>
                <a:lnTo>
                  <a:pt x="37" y="5"/>
                </a:lnTo>
                <a:lnTo>
                  <a:pt x="37" y="3"/>
                </a:lnTo>
                <a:lnTo>
                  <a:pt x="38" y="1"/>
                </a:lnTo>
                <a:lnTo>
                  <a:pt x="40" y="1"/>
                </a:lnTo>
                <a:lnTo>
                  <a:pt x="40" y="0"/>
                </a:lnTo>
                <a:lnTo>
                  <a:pt x="42" y="0"/>
                </a:lnTo>
                <a:lnTo>
                  <a:pt x="43" y="0"/>
                </a:lnTo>
                <a:lnTo>
                  <a:pt x="43" y="1"/>
                </a:lnTo>
                <a:lnTo>
                  <a:pt x="45" y="1"/>
                </a:lnTo>
                <a:lnTo>
                  <a:pt x="45" y="3"/>
                </a:lnTo>
                <a:lnTo>
                  <a:pt x="45" y="5"/>
                </a:lnTo>
                <a:lnTo>
                  <a:pt x="47" y="5"/>
                </a:lnTo>
                <a:lnTo>
                  <a:pt x="47" y="6"/>
                </a:lnTo>
                <a:lnTo>
                  <a:pt x="48" y="6"/>
                </a:lnTo>
                <a:lnTo>
                  <a:pt x="50" y="8"/>
                </a:lnTo>
                <a:lnTo>
                  <a:pt x="50" y="10"/>
                </a:lnTo>
                <a:lnTo>
                  <a:pt x="52" y="10"/>
                </a:lnTo>
                <a:lnTo>
                  <a:pt x="53" y="10"/>
                </a:lnTo>
                <a:lnTo>
                  <a:pt x="53" y="8"/>
                </a:lnTo>
                <a:lnTo>
                  <a:pt x="53" y="6"/>
                </a:lnTo>
                <a:lnTo>
                  <a:pt x="55" y="6"/>
                </a:lnTo>
                <a:lnTo>
                  <a:pt x="57" y="6"/>
                </a:lnTo>
                <a:lnTo>
                  <a:pt x="58" y="6"/>
                </a:lnTo>
                <a:lnTo>
                  <a:pt x="58" y="8"/>
                </a:lnTo>
                <a:lnTo>
                  <a:pt x="58" y="6"/>
                </a:lnTo>
                <a:lnTo>
                  <a:pt x="60" y="6"/>
                </a:lnTo>
                <a:lnTo>
                  <a:pt x="60" y="8"/>
                </a:lnTo>
                <a:lnTo>
                  <a:pt x="62" y="8"/>
                </a:lnTo>
                <a:lnTo>
                  <a:pt x="62" y="10"/>
                </a:lnTo>
                <a:lnTo>
                  <a:pt x="63" y="10"/>
                </a:lnTo>
                <a:lnTo>
                  <a:pt x="63" y="8"/>
                </a:lnTo>
                <a:lnTo>
                  <a:pt x="63" y="10"/>
                </a:lnTo>
                <a:lnTo>
                  <a:pt x="63" y="8"/>
                </a:lnTo>
                <a:lnTo>
                  <a:pt x="65" y="8"/>
                </a:lnTo>
                <a:lnTo>
                  <a:pt x="65" y="10"/>
                </a:lnTo>
                <a:lnTo>
                  <a:pt x="67" y="10"/>
                </a:lnTo>
                <a:lnTo>
                  <a:pt x="67" y="11"/>
                </a:lnTo>
                <a:lnTo>
                  <a:pt x="68" y="11"/>
                </a:lnTo>
                <a:lnTo>
                  <a:pt x="70" y="13"/>
                </a:lnTo>
                <a:lnTo>
                  <a:pt x="72" y="13"/>
                </a:lnTo>
                <a:lnTo>
                  <a:pt x="72" y="15"/>
                </a:lnTo>
                <a:lnTo>
                  <a:pt x="74" y="15"/>
                </a:lnTo>
                <a:lnTo>
                  <a:pt x="75" y="15"/>
                </a:lnTo>
                <a:lnTo>
                  <a:pt x="75" y="13"/>
                </a:lnTo>
                <a:lnTo>
                  <a:pt x="75" y="15"/>
                </a:lnTo>
                <a:lnTo>
                  <a:pt x="75" y="13"/>
                </a:lnTo>
                <a:lnTo>
                  <a:pt x="77" y="13"/>
                </a:lnTo>
                <a:lnTo>
                  <a:pt x="77" y="15"/>
                </a:lnTo>
                <a:lnTo>
                  <a:pt x="79" y="15"/>
                </a:lnTo>
                <a:lnTo>
                  <a:pt x="79" y="13"/>
                </a:lnTo>
                <a:lnTo>
                  <a:pt x="80" y="13"/>
                </a:lnTo>
                <a:close/>
                <a:moveTo>
                  <a:pt x="97" y="68"/>
                </a:moveTo>
                <a:lnTo>
                  <a:pt x="97" y="70"/>
                </a:lnTo>
                <a:lnTo>
                  <a:pt x="97" y="68"/>
                </a:lnTo>
                <a:lnTo>
                  <a:pt x="97" y="70"/>
                </a:lnTo>
                <a:lnTo>
                  <a:pt x="97" y="68"/>
                </a:lnTo>
                <a:lnTo>
                  <a:pt x="97" y="70"/>
                </a:lnTo>
                <a:lnTo>
                  <a:pt x="97" y="68"/>
                </a:lnTo>
                <a:close/>
              </a:path>
            </a:pathLst>
          </a:custGeom>
          <a:solidFill>
            <a:srgbClr val="F7DC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2"/>
          <p:cNvSpPr>
            <a:spLocks noEditPoints="1"/>
          </p:cNvSpPr>
          <p:nvPr/>
        </p:nvSpPr>
        <p:spPr bwMode="auto">
          <a:xfrm>
            <a:off x="5245101" y="5451476"/>
            <a:ext cx="277813" cy="455613"/>
          </a:xfrm>
          <a:custGeom>
            <a:avLst/>
            <a:gdLst/>
            <a:ahLst/>
            <a:cxnLst>
              <a:cxn ang="0">
                <a:pos x="140" y="270"/>
              </a:cxn>
              <a:cxn ang="0">
                <a:pos x="75" y="259"/>
              </a:cxn>
              <a:cxn ang="0">
                <a:pos x="42" y="242"/>
              </a:cxn>
              <a:cxn ang="0">
                <a:pos x="47" y="252"/>
              </a:cxn>
              <a:cxn ang="0">
                <a:pos x="162" y="244"/>
              </a:cxn>
              <a:cxn ang="0">
                <a:pos x="159" y="264"/>
              </a:cxn>
              <a:cxn ang="0">
                <a:pos x="152" y="254"/>
              </a:cxn>
              <a:cxn ang="0">
                <a:pos x="142" y="260"/>
              </a:cxn>
              <a:cxn ang="0">
                <a:pos x="47" y="235"/>
              </a:cxn>
              <a:cxn ang="0">
                <a:pos x="165" y="230"/>
              </a:cxn>
              <a:cxn ang="0">
                <a:pos x="35" y="213"/>
              </a:cxn>
              <a:cxn ang="0">
                <a:pos x="3" y="187"/>
              </a:cxn>
              <a:cxn ang="0">
                <a:pos x="13" y="173"/>
              </a:cxn>
              <a:cxn ang="0">
                <a:pos x="0" y="178"/>
              </a:cxn>
              <a:cxn ang="0">
                <a:pos x="13" y="173"/>
              </a:cxn>
              <a:cxn ang="0">
                <a:pos x="29" y="185"/>
              </a:cxn>
              <a:cxn ang="0">
                <a:pos x="22" y="200"/>
              </a:cxn>
              <a:cxn ang="0">
                <a:pos x="5" y="195"/>
              </a:cxn>
              <a:cxn ang="0">
                <a:pos x="7" y="183"/>
              </a:cxn>
              <a:cxn ang="0">
                <a:pos x="25" y="173"/>
              </a:cxn>
              <a:cxn ang="0">
                <a:pos x="44" y="167"/>
              </a:cxn>
              <a:cxn ang="0">
                <a:pos x="64" y="10"/>
              </a:cxn>
              <a:cxn ang="0">
                <a:pos x="105" y="50"/>
              </a:cxn>
              <a:cxn ang="0">
                <a:pos x="112" y="77"/>
              </a:cxn>
              <a:cxn ang="0">
                <a:pos x="114" y="105"/>
              </a:cxn>
              <a:cxn ang="0">
                <a:pos x="119" y="137"/>
              </a:cxn>
              <a:cxn ang="0">
                <a:pos x="150" y="137"/>
              </a:cxn>
              <a:cxn ang="0">
                <a:pos x="160" y="192"/>
              </a:cxn>
              <a:cxn ang="0">
                <a:pos x="164" y="224"/>
              </a:cxn>
              <a:cxn ang="0">
                <a:pos x="140" y="235"/>
              </a:cxn>
              <a:cxn ang="0">
                <a:pos x="139" y="264"/>
              </a:cxn>
              <a:cxn ang="0">
                <a:pos x="107" y="267"/>
              </a:cxn>
              <a:cxn ang="0">
                <a:pos x="69" y="252"/>
              </a:cxn>
              <a:cxn ang="0">
                <a:pos x="52" y="242"/>
              </a:cxn>
              <a:cxn ang="0">
                <a:pos x="42" y="225"/>
              </a:cxn>
              <a:cxn ang="0">
                <a:pos x="39" y="208"/>
              </a:cxn>
              <a:cxn ang="0">
                <a:pos x="34" y="207"/>
              </a:cxn>
              <a:cxn ang="0">
                <a:pos x="35" y="177"/>
              </a:cxn>
              <a:cxn ang="0">
                <a:pos x="62" y="182"/>
              </a:cxn>
              <a:cxn ang="0">
                <a:pos x="72" y="215"/>
              </a:cxn>
              <a:cxn ang="0">
                <a:pos x="85" y="247"/>
              </a:cxn>
              <a:cxn ang="0">
                <a:pos x="85" y="230"/>
              </a:cxn>
              <a:cxn ang="0">
                <a:pos x="92" y="207"/>
              </a:cxn>
              <a:cxn ang="0">
                <a:pos x="124" y="193"/>
              </a:cxn>
              <a:cxn ang="0">
                <a:pos x="110" y="197"/>
              </a:cxn>
              <a:cxn ang="0">
                <a:pos x="77" y="210"/>
              </a:cxn>
              <a:cxn ang="0">
                <a:pos x="82" y="187"/>
              </a:cxn>
              <a:cxn ang="0">
                <a:pos x="90" y="177"/>
              </a:cxn>
              <a:cxn ang="0">
                <a:pos x="67" y="182"/>
              </a:cxn>
              <a:cxn ang="0">
                <a:pos x="62" y="155"/>
              </a:cxn>
              <a:cxn ang="0">
                <a:pos x="62" y="127"/>
              </a:cxn>
              <a:cxn ang="0">
                <a:pos x="57" y="103"/>
              </a:cxn>
              <a:cxn ang="0">
                <a:pos x="85" y="82"/>
              </a:cxn>
              <a:cxn ang="0">
                <a:pos x="74" y="55"/>
              </a:cxn>
              <a:cxn ang="0">
                <a:pos x="69" y="57"/>
              </a:cxn>
              <a:cxn ang="0">
                <a:pos x="50" y="53"/>
              </a:cxn>
              <a:cxn ang="0">
                <a:pos x="75" y="82"/>
              </a:cxn>
              <a:cxn ang="0">
                <a:pos x="42" y="105"/>
              </a:cxn>
              <a:cxn ang="0">
                <a:pos x="55" y="133"/>
              </a:cxn>
              <a:cxn ang="0">
                <a:pos x="50" y="153"/>
              </a:cxn>
              <a:cxn ang="0">
                <a:pos x="37" y="135"/>
              </a:cxn>
              <a:cxn ang="0">
                <a:pos x="22" y="98"/>
              </a:cxn>
              <a:cxn ang="0">
                <a:pos x="24" y="45"/>
              </a:cxn>
            </a:cxnLst>
            <a:rect l="0" t="0" r="r" b="b"/>
            <a:pathLst>
              <a:path w="175" h="287">
                <a:moveTo>
                  <a:pt x="140" y="287"/>
                </a:moveTo>
                <a:lnTo>
                  <a:pt x="139" y="287"/>
                </a:lnTo>
                <a:lnTo>
                  <a:pt x="140" y="287"/>
                </a:lnTo>
                <a:close/>
                <a:moveTo>
                  <a:pt x="135" y="284"/>
                </a:moveTo>
                <a:lnTo>
                  <a:pt x="134" y="284"/>
                </a:lnTo>
                <a:lnTo>
                  <a:pt x="135" y="284"/>
                </a:lnTo>
                <a:lnTo>
                  <a:pt x="135" y="282"/>
                </a:lnTo>
                <a:lnTo>
                  <a:pt x="135" y="284"/>
                </a:lnTo>
                <a:close/>
                <a:moveTo>
                  <a:pt x="135" y="282"/>
                </a:moveTo>
                <a:lnTo>
                  <a:pt x="137" y="282"/>
                </a:lnTo>
                <a:lnTo>
                  <a:pt x="135" y="282"/>
                </a:lnTo>
                <a:close/>
                <a:moveTo>
                  <a:pt x="140" y="282"/>
                </a:moveTo>
                <a:lnTo>
                  <a:pt x="140" y="284"/>
                </a:lnTo>
                <a:lnTo>
                  <a:pt x="140" y="285"/>
                </a:lnTo>
                <a:lnTo>
                  <a:pt x="140" y="284"/>
                </a:lnTo>
                <a:lnTo>
                  <a:pt x="139" y="284"/>
                </a:lnTo>
                <a:lnTo>
                  <a:pt x="139" y="285"/>
                </a:lnTo>
                <a:lnTo>
                  <a:pt x="139" y="284"/>
                </a:lnTo>
                <a:lnTo>
                  <a:pt x="139" y="282"/>
                </a:lnTo>
                <a:lnTo>
                  <a:pt x="139" y="280"/>
                </a:lnTo>
                <a:lnTo>
                  <a:pt x="140" y="280"/>
                </a:lnTo>
                <a:lnTo>
                  <a:pt x="140" y="282"/>
                </a:lnTo>
                <a:close/>
                <a:moveTo>
                  <a:pt x="137" y="280"/>
                </a:moveTo>
                <a:lnTo>
                  <a:pt x="139" y="280"/>
                </a:lnTo>
                <a:lnTo>
                  <a:pt x="139" y="282"/>
                </a:lnTo>
                <a:lnTo>
                  <a:pt x="137" y="282"/>
                </a:lnTo>
                <a:lnTo>
                  <a:pt x="139" y="282"/>
                </a:lnTo>
                <a:lnTo>
                  <a:pt x="137" y="282"/>
                </a:lnTo>
                <a:lnTo>
                  <a:pt x="137" y="280"/>
                </a:lnTo>
                <a:lnTo>
                  <a:pt x="137" y="282"/>
                </a:lnTo>
                <a:lnTo>
                  <a:pt x="137" y="280"/>
                </a:lnTo>
                <a:close/>
                <a:moveTo>
                  <a:pt x="140" y="270"/>
                </a:moveTo>
                <a:lnTo>
                  <a:pt x="142" y="270"/>
                </a:lnTo>
                <a:lnTo>
                  <a:pt x="144" y="270"/>
                </a:lnTo>
                <a:lnTo>
                  <a:pt x="144" y="272"/>
                </a:lnTo>
                <a:lnTo>
                  <a:pt x="145" y="272"/>
                </a:lnTo>
                <a:lnTo>
                  <a:pt x="145" y="274"/>
                </a:lnTo>
                <a:lnTo>
                  <a:pt x="145" y="275"/>
                </a:lnTo>
                <a:lnTo>
                  <a:pt x="145" y="274"/>
                </a:lnTo>
                <a:lnTo>
                  <a:pt x="145" y="275"/>
                </a:lnTo>
                <a:lnTo>
                  <a:pt x="144" y="275"/>
                </a:lnTo>
                <a:lnTo>
                  <a:pt x="142" y="274"/>
                </a:lnTo>
                <a:lnTo>
                  <a:pt x="142" y="275"/>
                </a:lnTo>
                <a:lnTo>
                  <a:pt x="140" y="275"/>
                </a:lnTo>
                <a:lnTo>
                  <a:pt x="140" y="274"/>
                </a:lnTo>
                <a:lnTo>
                  <a:pt x="140" y="275"/>
                </a:lnTo>
                <a:lnTo>
                  <a:pt x="139" y="275"/>
                </a:lnTo>
                <a:lnTo>
                  <a:pt x="137" y="275"/>
                </a:lnTo>
                <a:lnTo>
                  <a:pt x="135" y="275"/>
                </a:lnTo>
                <a:lnTo>
                  <a:pt x="135" y="277"/>
                </a:lnTo>
                <a:lnTo>
                  <a:pt x="134" y="277"/>
                </a:lnTo>
                <a:lnTo>
                  <a:pt x="134" y="275"/>
                </a:lnTo>
                <a:lnTo>
                  <a:pt x="135" y="275"/>
                </a:lnTo>
                <a:lnTo>
                  <a:pt x="135" y="274"/>
                </a:lnTo>
                <a:lnTo>
                  <a:pt x="137" y="274"/>
                </a:lnTo>
                <a:lnTo>
                  <a:pt x="137" y="272"/>
                </a:lnTo>
                <a:lnTo>
                  <a:pt x="139" y="272"/>
                </a:lnTo>
                <a:lnTo>
                  <a:pt x="139" y="270"/>
                </a:lnTo>
                <a:lnTo>
                  <a:pt x="140" y="270"/>
                </a:lnTo>
                <a:close/>
                <a:moveTo>
                  <a:pt x="77" y="259"/>
                </a:moveTo>
                <a:lnTo>
                  <a:pt x="79" y="259"/>
                </a:lnTo>
                <a:lnTo>
                  <a:pt x="77" y="259"/>
                </a:lnTo>
                <a:close/>
                <a:moveTo>
                  <a:pt x="75" y="257"/>
                </a:moveTo>
                <a:lnTo>
                  <a:pt x="75" y="259"/>
                </a:lnTo>
                <a:lnTo>
                  <a:pt x="75" y="257"/>
                </a:lnTo>
                <a:close/>
                <a:moveTo>
                  <a:pt x="80" y="259"/>
                </a:moveTo>
                <a:lnTo>
                  <a:pt x="80" y="257"/>
                </a:lnTo>
                <a:lnTo>
                  <a:pt x="82" y="257"/>
                </a:lnTo>
                <a:lnTo>
                  <a:pt x="80" y="257"/>
                </a:lnTo>
                <a:lnTo>
                  <a:pt x="80" y="259"/>
                </a:lnTo>
                <a:close/>
                <a:moveTo>
                  <a:pt x="77" y="257"/>
                </a:moveTo>
                <a:lnTo>
                  <a:pt x="75" y="257"/>
                </a:lnTo>
                <a:lnTo>
                  <a:pt x="77" y="257"/>
                </a:lnTo>
                <a:close/>
                <a:moveTo>
                  <a:pt x="49" y="254"/>
                </a:moveTo>
                <a:lnTo>
                  <a:pt x="49" y="255"/>
                </a:lnTo>
                <a:lnTo>
                  <a:pt x="49" y="254"/>
                </a:lnTo>
                <a:close/>
                <a:moveTo>
                  <a:pt x="57" y="254"/>
                </a:moveTo>
                <a:lnTo>
                  <a:pt x="59" y="254"/>
                </a:lnTo>
                <a:lnTo>
                  <a:pt x="57" y="254"/>
                </a:lnTo>
                <a:lnTo>
                  <a:pt x="55" y="254"/>
                </a:lnTo>
                <a:lnTo>
                  <a:pt x="55" y="252"/>
                </a:lnTo>
                <a:lnTo>
                  <a:pt x="57" y="252"/>
                </a:lnTo>
                <a:lnTo>
                  <a:pt x="57" y="254"/>
                </a:lnTo>
                <a:close/>
                <a:moveTo>
                  <a:pt x="42" y="242"/>
                </a:moveTo>
                <a:lnTo>
                  <a:pt x="42" y="244"/>
                </a:lnTo>
                <a:lnTo>
                  <a:pt x="42" y="245"/>
                </a:lnTo>
                <a:lnTo>
                  <a:pt x="44" y="245"/>
                </a:lnTo>
                <a:lnTo>
                  <a:pt x="44" y="247"/>
                </a:lnTo>
                <a:lnTo>
                  <a:pt x="42" y="247"/>
                </a:lnTo>
                <a:lnTo>
                  <a:pt x="42" y="245"/>
                </a:lnTo>
                <a:lnTo>
                  <a:pt x="40" y="245"/>
                </a:lnTo>
                <a:lnTo>
                  <a:pt x="40" y="244"/>
                </a:lnTo>
                <a:lnTo>
                  <a:pt x="39" y="244"/>
                </a:lnTo>
                <a:lnTo>
                  <a:pt x="39" y="242"/>
                </a:lnTo>
                <a:lnTo>
                  <a:pt x="40" y="242"/>
                </a:lnTo>
                <a:lnTo>
                  <a:pt x="42" y="242"/>
                </a:lnTo>
                <a:close/>
                <a:moveTo>
                  <a:pt x="45" y="242"/>
                </a:moveTo>
                <a:lnTo>
                  <a:pt x="45" y="244"/>
                </a:lnTo>
                <a:lnTo>
                  <a:pt x="45" y="242"/>
                </a:lnTo>
                <a:lnTo>
                  <a:pt x="47" y="242"/>
                </a:lnTo>
                <a:lnTo>
                  <a:pt x="47" y="244"/>
                </a:lnTo>
                <a:lnTo>
                  <a:pt x="47" y="245"/>
                </a:lnTo>
                <a:lnTo>
                  <a:pt x="49" y="245"/>
                </a:lnTo>
                <a:lnTo>
                  <a:pt x="50" y="245"/>
                </a:lnTo>
                <a:lnTo>
                  <a:pt x="50" y="247"/>
                </a:lnTo>
                <a:lnTo>
                  <a:pt x="49" y="247"/>
                </a:lnTo>
                <a:lnTo>
                  <a:pt x="50" y="247"/>
                </a:lnTo>
                <a:lnTo>
                  <a:pt x="49" y="247"/>
                </a:lnTo>
                <a:lnTo>
                  <a:pt x="50" y="247"/>
                </a:lnTo>
                <a:lnTo>
                  <a:pt x="50" y="249"/>
                </a:lnTo>
                <a:lnTo>
                  <a:pt x="49" y="249"/>
                </a:lnTo>
                <a:lnTo>
                  <a:pt x="50" y="249"/>
                </a:lnTo>
                <a:lnTo>
                  <a:pt x="49" y="249"/>
                </a:lnTo>
                <a:lnTo>
                  <a:pt x="50" y="249"/>
                </a:lnTo>
                <a:lnTo>
                  <a:pt x="49" y="249"/>
                </a:lnTo>
                <a:lnTo>
                  <a:pt x="50" y="249"/>
                </a:lnTo>
                <a:lnTo>
                  <a:pt x="50" y="250"/>
                </a:lnTo>
                <a:lnTo>
                  <a:pt x="50" y="252"/>
                </a:lnTo>
                <a:lnTo>
                  <a:pt x="49" y="252"/>
                </a:lnTo>
                <a:lnTo>
                  <a:pt x="50" y="252"/>
                </a:lnTo>
                <a:lnTo>
                  <a:pt x="49" y="252"/>
                </a:lnTo>
                <a:lnTo>
                  <a:pt x="50" y="252"/>
                </a:lnTo>
                <a:lnTo>
                  <a:pt x="50" y="254"/>
                </a:lnTo>
                <a:lnTo>
                  <a:pt x="49" y="254"/>
                </a:lnTo>
                <a:lnTo>
                  <a:pt x="47" y="254"/>
                </a:lnTo>
                <a:lnTo>
                  <a:pt x="45" y="254"/>
                </a:lnTo>
                <a:lnTo>
                  <a:pt x="45" y="252"/>
                </a:lnTo>
                <a:lnTo>
                  <a:pt x="47" y="252"/>
                </a:lnTo>
                <a:lnTo>
                  <a:pt x="45" y="252"/>
                </a:lnTo>
                <a:lnTo>
                  <a:pt x="45" y="250"/>
                </a:lnTo>
                <a:lnTo>
                  <a:pt x="45" y="249"/>
                </a:lnTo>
                <a:lnTo>
                  <a:pt x="44" y="249"/>
                </a:lnTo>
                <a:lnTo>
                  <a:pt x="44" y="247"/>
                </a:lnTo>
                <a:lnTo>
                  <a:pt x="45" y="247"/>
                </a:lnTo>
                <a:lnTo>
                  <a:pt x="45" y="245"/>
                </a:lnTo>
                <a:lnTo>
                  <a:pt x="45" y="244"/>
                </a:lnTo>
                <a:lnTo>
                  <a:pt x="45" y="242"/>
                </a:lnTo>
                <a:close/>
                <a:moveTo>
                  <a:pt x="142" y="240"/>
                </a:moveTo>
                <a:lnTo>
                  <a:pt x="142" y="242"/>
                </a:lnTo>
                <a:lnTo>
                  <a:pt x="140" y="242"/>
                </a:lnTo>
                <a:lnTo>
                  <a:pt x="140" y="244"/>
                </a:lnTo>
                <a:lnTo>
                  <a:pt x="140" y="242"/>
                </a:lnTo>
                <a:lnTo>
                  <a:pt x="139" y="242"/>
                </a:lnTo>
                <a:lnTo>
                  <a:pt x="139" y="240"/>
                </a:lnTo>
                <a:lnTo>
                  <a:pt x="140" y="240"/>
                </a:lnTo>
                <a:lnTo>
                  <a:pt x="140" y="239"/>
                </a:lnTo>
                <a:lnTo>
                  <a:pt x="142" y="239"/>
                </a:lnTo>
                <a:lnTo>
                  <a:pt x="142" y="240"/>
                </a:lnTo>
                <a:close/>
                <a:moveTo>
                  <a:pt x="155" y="235"/>
                </a:moveTo>
                <a:lnTo>
                  <a:pt x="155" y="237"/>
                </a:lnTo>
                <a:lnTo>
                  <a:pt x="157" y="237"/>
                </a:lnTo>
                <a:lnTo>
                  <a:pt x="157" y="235"/>
                </a:lnTo>
                <a:lnTo>
                  <a:pt x="159" y="235"/>
                </a:lnTo>
                <a:lnTo>
                  <a:pt x="159" y="237"/>
                </a:lnTo>
                <a:lnTo>
                  <a:pt x="159" y="239"/>
                </a:lnTo>
                <a:lnTo>
                  <a:pt x="159" y="240"/>
                </a:lnTo>
                <a:lnTo>
                  <a:pt x="160" y="240"/>
                </a:lnTo>
                <a:lnTo>
                  <a:pt x="160" y="242"/>
                </a:lnTo>
                <a:lnTo>
                  <a:pt x="160" y="244"/>
                </a:lnTo>
                <a:lnTo>
                  <a:pt x="162" y="244"/>
                </a:lnTo>
                <a:lnTo>
                  <a:pt x="162" y="245"/>
                </a:lnTo>
                <a:lnTo>
                  <a:pt x="164" y="245"/>
                </a:lnTo>
                <a:lnTo>
                  <a:pt x="162" y="245"/>
                </a:lnTo>
                <a:lnTo>
                  <a:pt x="164" y="245"/>
                </a:lnTo>
                <a:lnTo>
                  <a:pt x="164" y="247"/>
                </a:lnTo>
                <a:lnTo>
                  <a:pt x="162" y="247"/>
                </a:lnTo>
                <a:lnTo>
                  <a:pt x="164" y="249"/>
                </a:lnTo>
                <a:lnTo>
                  <a:pt x="164" y="250"/>
                </a:lnTo>
                <a:lnTo>
                  <a:pt x="165" y="250"/>
                </a:lnTo>
                <a:lnTo>
                  <a:pt x="165" y="252"/>
                </a:lnTo>
                <a:lnTo>
                  <a:pt x="165" y="254"/>
                </a:lnTo>
                <a:lnTo>
                  <a:pt x="165" y="252"/>
                </a:lnTo>
                <a:lnTo>
                  <a:pt x="165" y="254"/>
                </a:lnTo>
                <a:lnTo>
                  <a:pt x="167" y="254"/>
                </a:lnTo>
                <a:lnTo>
                  <a:pt x="165" y="254"/>
                </a:lnTo>
                <a:lnTo>
                  <a:pt x="167" y="254"/>
                </a:lnTo>
                <a:lnTo>
                  <a:pt x="167" y="255"/>
                </a:lnTo>
                <a:lnTo>
                  <a:pt x="167" y="257"/>
                </a:lnTo>
                <a:lnTo>
                  <a:pt x="167" y="259"/>
                </a:lnTo>
                <a:lnTo>
                  <a:pt x="165" y="259"/>
                </a:lnTo>
                <a:lnTo>
                  <a:pt x="165" y="260"/>
                </a:lnTo>
                <a:lnTo>
                  <a:pt x="165" y="259"/>
                </a:lnTo>
                <a:lnTo>
                  <a:pt x="164" y="259"/>
                </a:lnTo>
                <a:lnTo>
                  <a:pt x="165" y="259"/>
                </a:lnTo>
                <a:lnTo>
                  <a:pt x="165" y="257"/>
                </a:lnTo>
                <a:lnTo>
                  <a:pt x="164" y="257"/>
                </a:lnTo>
                <a:lnTo>
                  <a:pt x="164" y="259"/>
                </a:lnTo>
                <a:lnTo>
                  <a:pt x="164" y="260"/>
                </a:lnTo>
                <a:lnTo>
                  <a:pt x="162" y="260"/>
                </a:lnTo>
                <a:lnTo>
                  <a:pt x="160" y="262"/>
                </a:lnTo>
                <a:lnTo>
                  <a:pt x="159" y="262"/>
                </a:lnTo>
                <a:lnTo>
                  <a:pt x="159" y="264"/>
                </a:lnTo>
                <a:lnTo>
                  <a:pt x="157" y="264"/>
                </a:lnTo>
                <a:lnTo>
                  <a:pt x="155" y="264"/>
                </a:lnTo>
                <a:lnTo>
                  <a:pt x="155" y="262"/>
                </a:lnTo>
                <a:lnTo>
                  <a:pt x="155" y="260"/>
                </a:lnTo>
                <a:lnTo>
                  <a:pt x="157" y="260"/>
                </a:lnTo>
                <a:lnTo>
                  <a:pt x="157" y="259"/>
                </a:lnTo>
                <a:lnTo>
                  <a:pt x="159" y="257"/>
                </a:lnTo>
                <a:lnTo>
                  <a:pt x="159" y="255"/>
                </a:lnTo>
                <a:lnTo>
                  <a:pt x="159" y="254"/>
                </a:lnTo>
                <a:lnTo>
                  <a:pt x="160" y="252"/>
                </a:lnTo>
                <a:lnTo>
                  <a:pt x="160" y="250"/>
                </a:lnTo>
                <a:lnTo>
                  <a:pt x="160" y="252"/>
                </a:lnTo>
                <a:lnTo>
                  <a:pt x="159" y="252"/>
                </a:lnTo>
                <a:lnTo>
                  <a:pt x="157" y="254"/>
                </a:lnTo>
                <a:lnTo>
                  <a:pt x="157" y="255"/>
                </a:lnTo>
                <a:lnTo>
                  <a:pt x="157" y="257"/>
                </a:lnTo>
                <a:lnTo>
                  <a:pt x="155" y="257"/>
                </a:lnTo>
                <a:lnTo>
                  <a:pt x="154" y="257"/>
                </a:lnTo>
                <a:lnTo>
                  <a:pt x="155" y="257"/>
                </a:lnTo>
                <a:lnTo>
                  <a:pt x="154" y="257"/>
                </a:lnTo>
                <a:lnTo>
                  <a:pt x="154" y="255"/>
                </a:lnTo>
                <a:lnTo>
                  <a:pt x="155" y="255"/>
                </a:lnTo>
                <a:lnTo>
                  <a:pt x="155" y="254"/>
                </a:lnTo>
                <a:lnTo>
                  <a:pt x="155" y="252"/>
                </a:lnTo>
                <a:lnTo>
                  <a:pt x="157" y="250"/>
                </a:lnTo>
                <a:lnTo>
                  <a:pt x="155" y="250"/>
                </a:lnTo>
                <a:lnTo>
                  <a:pt x="154" y="250"/>
                </a:lnTo>
                <a:lnTo>
                  <a:pt x="154" y="252"/>
                </a:lnTo>
                <a:lnTo>
                  <a:pt x="154" y="254"/>
                </a:lnTo>
                <a:lnTo>
                  <a:pt x="152" y="254"/>
                </a:lnTo>
                <a:lnTo>
                  <a:pt x="154" y="254"/>
                </a:lnTo>
                <a:lnTo>
                  <a:pt x="152" y="254"/>
                </a:lnTo>
                <a:lnTo>
                  <a:pt x="152" y="255"/>
                </a:lnTo>
                <a:lnTo>
                  <a:pt x="154" y="255"/>
                </a:lnTo>
                <a:lnTo>
                  <a:pt x="152" y="255"/>
                </a:lnTo>
                <a:lnTo>
                  <a:pt x="154" y="257"/>
                </a:lnTo>
                <a:lnTo>
                  <a:pt x="152" y="257"/>
                </a:lnTo>
                <a:lnTo>
                  <a:pt x="152" y="259"/>
                </a:lnTo>
                <a:lnTo>
                  <a:pt x="152" y="257"/>
                </a:lnTo>
                <a:lnTo>
                  <a:pt x="152" y="259"/>
                </a:lnTo>
                <a:lnTo>
                  <a:pt x="152" y="257"/>
                </a:lnTo>
                <a:lnTo>
                  <a:pt x="150" y="257"/>
                </a:lnTo>
                <a:lnTo>
                  <a:pt x="150" y="255"/>
                </a:lnTo>
                <a:lnTo>
                  <a:pt x="152" y="254"/>
                </a:lnTo>
                <a:lnTo>
                  <a:pt x="150" y="254"/>
                </a:lnTo>
                <a:lnTo>
                  <a:pt x="152" y="254"/>
                </a:lnTo>
                <a:lnTo>
                  <a:pt x="150" y="254"/>
                </a:lnTo>
                <a:lnTo>
                  <a:pt x="150" y="252"/>
                </a:lnTo>
                <a:lnTo>
                  <a:pt x="150" y="254"/>
                </a:lnTo>
                <a:lnTo>
                  <a:pt x="149" y="254"/>
                </a:lnTo>
                <a:lnTo>
                  <a:pt x="149" y="255"/>
                </a:lnTo>
                <a:lnTo>
                  <a:pt x="147" y="255"/>
                </a:lnTo>
                <a:lnTo>
                  <a:pt x="147" y="257"/>
                </a:lnTo>
                <a:lnTo>
                  <a:pt x="147" y="259"/>
                </a:lnTo>
                <a:lnTo>
                  <a:pt x="147" y="260"/>
                </a:lnTo>
                <a:lnTo>
                  <a:pt x="145" y="260"/>
                </a:lnTo>
                <a:lnTo>
                  <a:pt x="145" y="262"/>
                </a:lnTo>
                <a:lnTo>
                  <a:pt x="144" y="262"/>
                </a:lnTo>
                <a:lnTo>
                  <a:pt x="144" y="264"/>
                </a:lnTo>
                <a:lnTo>
                  <a:pt x="142" y="264"/>
                </a:lnTo>
                <a:lnTo>
                  <a:pt x="142" y="262"/>
                </a:lnTo>
                <a:lnTo>
                  <a:pt x="144" y="262"/>
                </a:lnTo>
                <a:lnTo>
                  <a:pt x="142" y="262"/>
                </a:lnTo>
                <a:lnTo>
                  <a:pt x="142" y="260"/>
                </a:lnTo>
                <a:lnTo>
                  <a:pt x="144" y="260"/>
                </a:lnTo>
                <a:lnTo>
                  <a:pt x="144" y="259"/>
                </a:lnTo>
                <a:lnTo>
                  <a:pt x="142" y="257"/>
                </a:lnTo>
                <a:lnTo>
                  <a:pt x="142" y="255"/>
                </a:lnTo>
                <a:lnTo>
                  <a:pt x="140" y="255"/>
                </a:lnTo>
                <a:lnTo>
                  <a:pt x="140" y="254"/>
                </a:lnTo>
                <a:lnTo>
                  <a:pt x="140" y="252"/>
                </a:lnTo>
                <a:lnTo>
                  <a:pt x="142" y="252"/>
                </a:lnTo>
                <a:lnTo>
                  <a:pt x="142" y="250"/>
                </a:lnTo>
                <a:lnTo>
                  <a:pt x="142" y="249"/>
                </a:lnTo>
                <a:lnTo>
                  <a:pt x="144" y="249"/>
                </a:lnTo>
                <a:lnTo>
                  <a:pt x="144" y="247"/>
                </a:lnTo>
                <a:lnTo>
                  <a:pt x="144" y="245"/>
                </a:lnTo>
                <a:lnTo>
                  <a:pt x="142" y="245"/>
                </a:lnTo>
                <a:lnTo>
                  <a:pt x="142" y="244"/>
                </a:lnTo>
                <a:lnTo>
                  <a:pt x="142" y="242"/>
                </a:lnTo>
                <a:lnTo>
                  <a:pt x="144" y="242"/>
                </a:lnTo>
                <a:lnTo>
                  <a:pt x="144" y="240"/>
                </a:lnTo>
                <a:lnTo>
                  <a:pt x="144" y="239"/>
                </a:lnTo>
                <a:lnTo>
                  <a:pt x="145" y="239"/>
                </a:lnTo>
                <a:lnTo>
                  <a:pt x="145" y="237"/>
                </a:lnTo>
                <a:lnTo>
                  <a:pt x="147" y="237"/>
                </a:lnTo>
                <a:lnTo>
                  <a:pt x="149" y="237"/>
                </a:lnTo>
                <a:lnTo>
                  <a:pt x="150" y="237"/>
                </a:lnTo>
                <a:lnTo>
                  <a:pt x="152" y="237"/>
                </a:lnTo>
                <a:lnTo>
                  <a:pt x="152" y="235"/>
                </a:lnTo>
                <a:lnTo>
                  <a:pt x="154" y="235"/>
                </a:lnTo>
                <a:lnTo>
                  <a:pt x="154" y="237"/>
                </a:lnTo>
                <a:lnTo>
                  <a:pt x="154" y="235"/>
                </a:lnTo>
                <a:lnTo>
                  <a:pt x="155" y="235"/>
                </a:lnTo>
                <a:close/>
                <a:moveTo>
                  <a:pt x="47" y="234"/>
                </a:moveTo>
                <a:lnTo>
                  <a:pt x="47" y="235"/>
                </a:lnTo>
                <a:lnTo>
                  <a:pt x="49" y="235"/>
                </a:lnTo>
                <a:lnTo>
                  <a:pt x="49" y="237"/>
                </a:lnTo>
                <a:lnTo>
                  <a:pt x="47" y="237"/>
                </a:lnTo>
                <a:lnTo>
                  <a:pt x="47" y="235"/>
                </a:lnTo>
                <a:lnTo>
                  <a:pt x="47" y="234"/>
                </a:lnTo>
                <a:close/>
                <a:moveTo>
                  <a:pt x="167" y="230"/>
                </a:moveTo>
                <a:lnTo>
                  <a:pt x="169" y="230"/>
                </a:lnTo>
                <a:lnTo>
                  <a:pt x="169" y="232"/>
                </a:lnTo>
                <a:lnTo>
                  <a:pt x="170" y="232"/>
                </a:lnTo>
                <a:lnTo>
                  <a:pt x="170" y="234"/>
                </a:lnTo>
                <a:lnTo>
                  <a:pt x="170" y="235"/>
                </a:lnTo>
                <a:lnTo>
                  <a:pt x="170" y="237"/>
                </a:lnTo>
                <a:lnTo>
                  <a:pt x="172" y="237"/>
                </a:lnTo>
                <a:lnTo>
                  <a:pt x="172" y="239"/>
                </a:lnTo>
                <a:lnTo>
                  <a:pt x="172" y="237"/>
                </a:lnTo>
                <a:lnTo>
                  <a:pt x="172" y="239"/>
                </a:lnTo>
                <a:lnTo>
                  <a:pt x="170" y="239"/>
                </a:lnTo>
                <a:lnTo>
                  <a:pt x="170" y="240"/>
                </a:lnTo>
                <a:lnTo>
                  <a:pt x="169" y="240"/>
                </a:lnTo>
                <a:lnTo>
                  <a:pt x="170" y="240"/>
                </a:lnTo>
                <a:lnTo>
                  <a:pt x="169" y="240"/>
                </a:lnTo>
                <a:lnTo>
                  <a:pt x="169" y="242"/>
                </a:lnTo>
                <a:lnTo>
                  <a:pt x="169" y="240"/>
                </a:lnTo>
                <a:lnTo>
                  <a:pt x="167" y="240"/>
                </a:lnTo>
                <a:lnTo>
                  <a:pt x="165" y="240"/>
                </a:lnTo>
                <a:lnTo>
                  <a:pt x="165" y="239"/>
                </a:lnTo>
                <a:lnTo>
                  <a:pt x="165" y="237"/>
                </a:lnTo>
                <a:lnTo>
                  <a:pt x="164" y="235"/>
                </a:lnTo>
                <a:lnTo>
                  <a:pt x="164" y="234"/>
                </a:lnTo>
                <a:lnTo>
                  <a:pt x="165" y="234"/>
                </a:lnTo>
                <a:lnTo>
                  <a:pt x="165" y="232"/>
                </a:lnTo>
                <a:lnTo>
                  <a:pt x="165" y="230"/>
                </a:lnTo>
                <a:lnTo>
                  <a:pt x="165" y="229"/>
                </a:lnTo>
                <a:lnTo>
                  <a:pt x="167" y="229"/>
                </a:lnTo>
                <a:lnTo>
                  <a:pt x="167" y="230"/>
                </a:lnTo>
                <a:close/>
                <a:moveTo>
                  <a:pt x="172" y="222"/>
                </a:moveTo>
                <a:lnTo>
                  <a:pt x="172" y="224"/>
                </a:lnTo>
                <a:lnTo>
                  <a:pt x="172" y="222"/>
                </a:lnTo>
                <a:close/>
                <a:moveTo>
                  <a:pt x="39" y="218"/>
                </a:moveTo>
                <a:lnTo>
                  <a:pt x="37" y="218"/>
                </a:lnTo>
                <a:lnTo>
                  <a:pt x="39" y="218"/>
                </a:lnTo>
                <a:close/>
                <a:moveTo>
                  <a:pt x="32" y="217"/>
                </a:moveTo>
                <a:lnTo>
                  <a:pt x="32" y="215"/>
                </a:lnTo>
                <a:lnTo>
                  <a:pt x="32" y="217"/>
                </a:lnTo>
                <a:close/>
                <a:moveTo>
                  <a:pt x="37" y="215"/>
                </a:moveTo>
                <a:lnTo>
                  <a:pt x="35" y="215"/>
                </a:lnTo>
                <a:lnTo>
                  <a:pt x="35" y="217"/>
                </a:lnTo>
                <a:lnTo>
                  <a:pt x="35" y="215"/>
                </a:lnTo>
                <a:lnTo>
                  <a:pt x="37" y="215"/>
                </a:lnTo>
                <a:close/>
                <a:moveTo>
                  <a:pt x="29" y="210"/>
                </a:moveTo>
                <a:lnTo>
                  <a:pt x="29" y="208"/>
                </a:lnTo>
                <a:lnTo>
                  <a:pt x="29" y="210"/>
                </a:lnTo>
                <a:close/>
                <a:moveTo>
                  <a:pt x="35" y="208"/>
                </a:moveTo>
                <a:lnTo>
                  <a:pt x="35" y="210"/>
                </a:lnTo>
                <a:lnTo>
                  <a:pt x="35" y="208"/>
                </a:lnTo>
                <a:close/>
                <a:moveTo>
                  <a:pt x="34" y="208"/>
                </a:moveTo>
                <a:lnTo>
                  <a:pt x="35" y="208"/>
                </a:lnTo>
                <a:lnTo>
                  <a:pt x="35" y="210"/>
                </a:lnTo>
                <a:lnTo>
                  <a:pt x="34" y="210"/>
                </a:lnTo>
                <a:lnTo>
                  <a:pt x="34" y="212"/>
                </a:lnTo>
                <a:lnTo>
                  <a:pt x="35" y="212"/>
                </a:lnTo>
                <a:lnTo>
                  <a:pt x="34" y="212"/>
                </a:lnTo>
                <a:lnTo>
                  <a:pt x="34" y="213"/>
                </a:lnTo>
                <a:lnTo>
                  <a:pt x="35" y="213"/>
                </a:lnTo>
                <a:lnTo>
                  <a:pt x="35" y="215"/>
                </a:lnTo>
                <a:lnTo>
                  <a:pt x="34" y="215"/>
                </a:lnTo>
                <a:lnTo>
                  <a:pt x="32" y="215"/>
                </a:lnTo>
                <a:lnTo>
                  <a:pt x="34" y="215"/>
                </a:lnTo>
                <a:lnTo>
                  <a:pt x="32" y="215"/>
                </a:lnTo>
                <a:lnTo>
                  <a:pt x="30" y="215"/>
                </a:lnTo>
                <a:lnTo>
                  <a:pt x="30" y="213"/>
                </a:lnTo>
                <a:lnTo>
                  <a:pt x="32" y="213"/>
                </a:lnTo>
                <a:lnTo>
                  <a:pt x="30" y="213"/>
                </a:lnTo>
                <a:lnTo>
                  <a:pt x="30" y="212"/>
                </a:lnTo>
                <a:lnTo>
                  <a:pt x="30" y="213"/>
                </a:lnTo>
                <a:lnTo>
                  <a:pt x="30" y="212"/>
                </a:lnTo>
                <a:lnTo>
                  <a:pt x="30" y="210"/>
                </a:lnTo>
                <a:lnTo>
                  <a:pt x="32" y="210"/>
                </a:lnTo>
                <a:lnTo>
                  <a:pt x="32" y="208"/>
                </a:lnTo>
                <a:lnTo>
                  <a:pt x="34" y="208"/>
                </a:lnTo>
                <a:close/>
                <a:moveTo>
                  <a:pt x="35" y="210"/>
                </a:moveTo>
                <a:lnTo>
                  <a:pt x="35" y="208"/>
                </a:lnTo>
                <a:lnTo>
                  <a:pt x="35" y="210"/>
                </a:lnTo>
                <a:close/>
                <a:moveTo>
                  <a:pt x="30" y="210"/>
                </a:moveTo>
                <a:lnTo>
                  <a:pt x="30" y="208"/>
                </a:lnTo>
                <a:lnTo>
                  <a:pt x="32" y="208"/>
                </a:lnTo>
                <a:lnTo>
                  <a:pt x="32" y="210"/>
                </a:lnTo>
                <a:lnTo>
                  <a:pt x="30" y="210"/>
                </a:lnTo>
                <a:close/>
                <a:moveTo>
                  <a:pt x="27" y="208"/>
                </a:moveTo>
                <a:lnTo>
                  <a:pt x="27" y="207"/>
                </a:lnTo>
                <a:lnTo>
                  <a:pt x="27" y="208"/>
                </a:lnTo>
                <a:close/>
                <a:moveTo>
                  <a:pt x="5" y="187"/>
                </a:moveTo>
                <a:lnTo>
                  <a:pt x="3" y="187"/>
                </a:lnTo>
                <a:lnTo>
                  <a:pt x="5" y="187"/>
                </a:lnTo>
                <a:close/>
                <a:moveTo>
                  <a:pt x="5" y="185"/>
                </a:moveTo>
                <a:lnTo>
                  <a:pt x="3" y="187"/>
                </a:lnTo>
                <a:lnTo>
                  <a:pt x="2" y="187"/>
                </a:lnTo>
                <a:lnTo>
                  <a:pt x="3" y="187"/>
                </a:lnTo>
                <a:lnTo>
                  <a:pt x="3" y="185"/>
                </a:lnTo>
                <a:lnTo>
                  <a:pt x="5" y="185"/>
                </a:lnTo>
                <a:close/>
                <a:moveTo>
                  <a:pt x="5" y="183"/>
                </a:moveTo>
                <a:lnTo>
                  <a:pt x="5" y="185"/>
                </a:lnTo>
                <a:lnTo>
                  <a:pt x="3" y="185"/>
                </a:lnTo>
                <a:lnTo>
                  <a:pt x="3" y="183"/>
                </a:lnTo>
                <a:lnTo>
                  <a:pt x="5" y="183"/>
                </a:lnTo>
                <a:close/>
                <a:moveTo>
                  <a:pt x="7" y="183"/>
                </a:moveTo>
                <a:lnTo>
                  <a:pt x="8" y="183"/>
                </a:lnTo>
                <a:lnTo>
                  <a:pt x="7" y="183"/>
                </a:lnTo>
                <a:close/>
                <a:moveTo>
                  <a:pt x="8" y="182"/>
                </a:moveTo>
                <a:lnTo>
                  <a:pt x="8" y="183"/>
                </a:lnTo>
                <a:lnTo>
                  <a:pt x="8" y="182"/>
                </a:lnTo>
                <a:close/>
                <a:moveTo>
                  <a:pt x="65" y="182"/>
                </a:moveTo>
                <a:lnTo>
                  <a:pt x="64" y="182"/>
                </a:lnTo>
                <a:lnTo>
                  <a:pt x="65" y="182"/>
                </a:lnTo>
                <a:close/>
                <a:moveTo>
                  <a:pt x="5" y="182"/>
                </a:moveTo>
                <a:lnTo>
                  <a:pt x="3" y="182"/>
                </a:lnTo>
                <a:lnTo>
                  <a:pt x="3" y="180"/>
                </a:lnTo>
                <a:lnTo>
                  <a:pt x="5" y="180"/>
                </a:lnTo>
                <a:lnTo>
                  <a:pt x="5" y="182"/>
                </a:lnTo>
                <a:close/>
                <a:moveTo>
                  <a:pt x="7" y="175"/>
                </a:moveTo>
                <a:lnTo>
                  <a:pt x="5" y="175"/>
                </a:lnTo>
                <a:lnTo>
                  <a:pt x="5" y="173"/>
                </a:lnTo>
                <a:lnTo>
                  <a:pt x="7" y="173"/>
                </a:lnTo>
                <a:lnTo>
                  <a:pt x="5" y="175"/>
                </a:lnTo>
                <a:lnTo>
                  <a:pt x="7" y="175"/>
                </a:lnTo>
                <a:close/>
                <a:moveTo>
                  <a:pt x="10" y="173"/>
                </a:moveTo>
                <a:lnTo>
                  <a:pt x="12" y="173"/>
                </a:lnTo>
                <a:lnTo>
                  <a:pt x="13" y="173"/>
                </a:lnTo>
                <a:lnTo>
                  <a:pt x="12" y="173"/>
                </a:lnTo>
                <a:lnTo>
                  <a:pt x="12" y="175"/>
                </a:lnTo>
                <a:lnTo>
                  <a:pt x="13" y="175"/>
                </a:lnTo>
                <a:lnTo>
                  <a:pt x="12" y="175"/>
                </a:lnTo>
                <a:lnTo>
                  <a:pt x="13" y="175"/>
                </a:lnTo>
                <a:lnTo>
                  <a:pt x="12" y="175"/>
                </a:lnTo>
                <a:lnTo>
                  <a:pt x="12" y="177"/>
                </a:lnTo>
                <a:lnTo>
                  <a:pt x="10" y="177"/>
                </a:lnTo>
                <a:lnTo>
                  <a:pt x="8" y="177"/>
                </a:lnTo>
                <a:lnTo>
                  <a:pt x="10" y="177"/>
                </a:lnTo>
                <a:lnTo>
                  <a:pt x="8" y="177"/>
                </a:lnTo>
                <a:lnTo>
                  <a:pt x="7" y="177"/>
                </a:lnTo>
                <a:lnTo>
                  <a:pt x="7" y="178"/>
                </a:lnTo>
                <a:lnTo>
                  <a:pt x="7" y="177"/>
                </a:lnTo>
                <a:lnTo>
                  <a:pt x="5" y="177"/>
                </a:lnTo>
                <a:lnTo>
                  <a:pt x="5" y="178"/>
                </a:lnTo>
                <a:lnTo>
                  <a:pt x="5" y="180"/>
                </a:lnTo>
                <a:lnTo>
                  <a:pt x="3" y="180"/>
                </a:lnTo>
                <a:lnTo>
                  <a:pt x="5" y="178"/>
                </a:lnTo>
                <a:lnTo>
                  <a:pt x="3" y="180"/>
                </a:lnTo>
                <a:lnTo>
                  <a:pt x="2" y="180"/>
                </a:lnTo>
                <a:lnTo>
                  <a:pt x="3" y="180"/>
                </a:lnTo>
                <a:lnTo>
                  <a:pt x="2" y="180"/>
                </a:lnTo>
                <a:lnTo>
                  <a:pt x="2" y="182"/>
                </a:lnTo>
                <a:lnTo>
                  <a:pt x="3" y="180"/>
                </a:lnTo>
                <a:lnTo>
                  <a:pt x="3" y="182"/>
                </a:lnTo>
                <a:lnTo>
                  <a:pt x="2" y="182"/>
                </a:lnTo>
                <a:lnTo>
                  <a:pt x="2" y="180"/>
                </a:lnTo>
                <a:lnTo>
                  <a:pt x="2" y="182"/>
                </a:lnTo>
                <a:lnTo>
                  <a:pt x="0" y="182"/>
                </a:lnTo>
                <a:lnTo>
                  <a:pt x="0" y="180"/>
                </a:lnTo>
                <a:lnTo>
                  <a:pt x="0" y="178"/>
                </a:lnTo>
                <a:lnTo>
                  <a:pt x="2" y="178"/>
                </a:lnTo>
                <a:lnTo>
                  <a:pt x="2" y="177"/>
                </a:lnTo>
                <a:lnTo>
                  <a:pt x="0" y="177"/>
                </a:lnTo>
                <a:lnTo>
                  <a:pt x="2" y="175"/>
                </a:lnTo>
                <a:lnTo>
                  <a:pt x="0" y="175"/>
                </a:lnTo>
                <a:lnTo>
                  <a:pt x="0" y="177"/>
                </a:lnTo>
                <a:lnTo>
                  <a:pt x="0" y="175"/>
                </a:lnTo>
                <a:lnTo>
                  <a:pt x="2" y="175"/>
                </a:lnTo>
                <a:lnTo>
                  <a:pt x="0" y="173"/>
                </a:lnTo>
                <a:lnTo>
                  <a:pt x="2" y="173"/>
                </a:lnTo>
                <a:lnTo>
                  <a:pt x="2" y="175"/>
                </a:lnTo>
                <a:lnTo>
                  <a:pt x="2" y="173"/>
                </a:lnTo>
                <a:lnTo>
                  <a:pt x="2" y="175"/>
                </a:lnTo>
                <a:lnTo>
                  <a:pt x="3" y="175"/>
                </a:lnTo>
                <a:lnTo>
                  <a:pt x="5" y="175"/>
                </a:lnTo>
                <a:lnTo>
                  <a:pt x="5" y="177"/>
                </a:lnTo>
                <a:lnTo>
                  <a:pt x="5" y="175"/>
                </a:lnTo>
                <a:lnTo>
                  <a:pt x="5" y="177"/>
                </a:lnTo>
                <a:lnTo>
                  <a:pt x="7" y="177"/>
                </a:lnTo>
                <a:lnTo>
                  <a:pt x="7" y="175"/>
                </a:lnTo>
                <a:lnTo>
                  <a:pt x="5" y="175"/>
                </a:lnTo>
                <a:lnTo>
                  <a:pt x="7" y="175"/>
                </a:lnTo>
                <a:lnTo>
                  <a:pt x="8" y="175"/>
                </a:lnTo>
                <a:lnTo>
                  <a:pt x="8" y="173"/>
                </a:lnTo>
                <a:lnTo>
                  <a:pt x="10" y="173"/>
                </a:lnTo>
                <a:close/>
                <a:moveTo>
                  <a:pt x="13" y="172"/>
                </a:moveTo>
                <a:lnTo>
                  <a:pt x="13" y="173"/>
                </a:lnTo>
                <a:lnTo>
                  <a:pt x="12" y="173"/>
                </a:lnTo>
                <a:lnTo>
                  <a:pt x="13" y="172"/>
                </a:lnTo>
                <a:close/>
                <a:moveTo>
                  <a:pt x="15" y="172"/>
                </a:moveTo>
                <a:lnTo>
                  <a:pt x="15" y="173"/>
                </a:lnTo>
                <a:lnTo>
                  <a:pt x="13" y="173"/>
                </a:lnTo>
                <a:lnTo>
                  <a:pt x="13" y="172"/>
                </a:lnTo>
                <a:lnTo>
                  <a:pt x="15" y="172"/>
                </a:lnTo>
                <a:close/>
                <a:moveTo>
                  <a:pt x="39" y="165"/>
                </a:moveTo>
                <a:lnTo>
                  <a:pt x="40" y="165"/>
                </a:lnTo>
                <a:lnTo>
                  <a:pt x="42" y="167"/>
                </a:lnTo>
                <a:lnTo>
                  <a:pt x="44" y="167"/>
                </a:lnTo>
                <a:lnTo>
                  <a:pt x="44" y="168"/>
                </a:lnTo>
                <a:lnTo>
                  <a:pt x="44" y="170"/>
                </a:lnTo>
                <a:lnTo>
                  <a:pt x="42" y="170"/>
                </a:lnTo>
                <a:lnTo>
                  <a:pt x="40" y="170"/>
                </a:lnTo>
                <a:lnTo>
                  <a:pt x="39" y="170"/>
                </a:lnTo>
                <a:lnTo>
                  <a:pt x="37" y="170"/>
                </a:lnTo>
                <a:lnTo>
                  <a:pt x="37" y="172"/>
                </a:lnTo>
                <a:lnTo>
                  <a:pt x="37" y="173"/>
                </a:lnTo>
                <a:lnTo>
                  <a:pt x="35" y="173"/>
                </a:lnTo>
                <a:lnTo>
                  <a:pt x="35" y="175"/>
                </a:lnTo>
                <a:lnTo>
                  <a:pt x="34" y="175"/>
                </a:lnTo>
                <a:lnTo>
                  <a:pt x="32" y="175"/>
                </a:lnTo>
                <a:lnTo>
                  <a:pt x="32" y="177"/>
                </a:lnTo>
                <a:lnTo>
                  <a:pt x="30" y="177"/>
                </a:lnTo>
                <a:lnTo>
                  <a:pt x="30" y="178"/>
                </a:lnTo>
                <a:lnTo>
                  <a:pt x="32" y="178"/>
                </a:lnTo>
                <a:lnTo>
                  <a:pt x="32" y="180"/>
                </a:lnTo>
                <a:lnTo>
                  <a:pt x="32" y="182"/>
                </a:lnTo>
                <a:lnTo>
                  <a:pt x="32" y="183"/>
                </a:lnTo>
                <a:lnTo>
                  <a:pt x="30" y="183"/>
                </a:lnTo>
                <a:lnTo>
                  <a:pt x="30" y="185"/>
                </a:lnTo>
                <a:lnTo>
                  <a:pt x="30" y="187"/>
                </a:lnTo>
                <a:lnTo>
                  <a:pt x="29" y="187"/>
                </a:lnTo>
                <a:lnTo>
                  <a:pt x="29" y="188"/>
                </a:lnTo>
                <a:lnTo>
                  <a:pt x="29" y="187"/>
                </a:lnTo>
                <a:lnTo>
                  <a:pt x="29" y="185"/>
                </a:lnTo>
                <a:lnTo>
                  <a:pt x="27" y="185"/>
                </a:lnTo>
                <a:lnTo>
                  <a:pt x="27" y="187"/>
                </a:lnTo>
                <a:lnTo>
                  <a:pt x="27" y="185"/>
                </a:lnTo>
                <a:lnTo>
                  <a:pt x="27" y="187"/>
                </a:lnTo>
                <a:lnTo>
                  <a:pt x="27" y="188"/>
                </a:lnTo>
                <a:lnTo>
                  <a:pt x="27" y="187"/>
                </a:lnTo>
                <a:lnTo>
                  <a:pt x="27" y="188"/>
                </a:lnTo>
                <a:lnTo>
                  <a:pt x="27" y="190"/>
                </a:lnTo>
                <a:lnTo>
                  <a:pt x="27" y="192"/>
                </a:lnTo>
                <a:lnTo>
                  <a:pt x="27" y="193"/>
                </a:lnTo>
                <a:lnTo>
                  <a:pt x="27" y="195"/>
                </a:lnTo>
                <a:lnTo>
                  <a:pt x="25" y="195"/>
                </a:lnTo>
                <a:lnTo>
                  <a:pt x="25" y="197"/>
                </a:lnTo>
                <a:lnTo>
                  <a:pt x="27" y="197"/>
                </a:lnTo>
                <a:lnTo>
                  <a:pt x="27" y="198"/>
                </a:lnTo>
                <a:lnTo>
                  <a:pt x="25" y="198"/>
                </a:lnTo>
                <a:lnTo>
                  <a:pt x="27" y="198"/>
                </a:lnTo>
                <a:lnTo>
                  <a:pt x="27" y="200"/>
                </a:lnTo>
                <a:lnTo>
                  <a:pt x="25" y="200"/>
                </a:lnTo>
                <a:lnTo>
                  <a:pt x="27" y="200"/>
                </a:lnTo>
                <a:lnTo>
                  <a:pt x="25" y="200"/>
                </a:lnTo>
                <a:lnTo>
                  <a:pt x="27" y="200"/>
                </a:lnTo>
                <a:lnTo>
                  <a:pt x="25" y="202"/>
                </a:lnTo>
                <a:lnTo>
                  <a:pt x="27" y="202"/>
                </a:lnTo>
                <a:lnTo>
                  <a:pt x="25" y="202"/>
                </a:lnTo>
                <a:lnTo>
                  <a:pt x="27" y="202"/>
                </a:lnTo>
                <a:lnTo>
                  <a:pt x="25" y="202"/>
                </a:lnTo>
                <a:lnTo>
                  <a:pt x="25" y="203"/>
                </a:lnTo>
                <a:lnTo>
                  <a:pt x="24" y="203"/>
                </a:lnTo>
                <a:lnTo>
                  <a:pt x="24" y="202"/>
                </a:lnTo>
                <a:lnTo>
                  <a:pt x="22" y="202"/>
                </a:lnTo>
                <a:lnTo>
                  <a:pt x="22" y="200"/>
                </a:lnTo>
                <a:lnTo>
                  <a:pt x="22" y="202"/>
                </a:lnTo>
                <a:lnTo>
                  <a:pt x="20" y="202"/>
                </a:lnTo>
                <a:lnTo>
                  <a:pt x="22" y="202"/>
                </a:lnTo>
                <a:lnTo>
                  <a:pt x="20" y="202"/>
                </a:lnTo>
                <a:lnTo>
                  <a:pt x="19" y="202"/>
                </a:lnTo>
                <a:lnTo>
                  <a:pt x="19" y="200"/>
                </a:lnTo>
                <a:lnTo>
                  <a:pt x="20" y="200"/>
                </a:lnTo>
                <a:lnTo>
                  <a:pt x="20" y="198"/>
                </a:lnTo>
                <a:lnTo>
                  <a:pt x="19" y="198"/>
                </a:lnTo>
                <a:lnTo>
                  <a:pt x="19" y="197"/>
                </a:lnTo>
                <a:lnTo>
                  <a:pt x="20" y="197"/>
                </a:lnTo>
                <a:lnTo>
                  <a:pt x="19" y="197"/>
                </a:lnTo>
                <a:lnTo>
                  <a:pt x="19" y="198"/>
                </a:lnTo>
                <a:lnTo>
                  <a:pt x="17" y="198"/>
                </a:lnTo>
                <a:lnTo>
                  <a:pt x="19" y="198"/>
                </a:lnTo>
                <a:lnTo>
                  <a:pt x="17" y="198"/>
                </a:lnTo>
                <a:lnTo>
                  <a:pt x="17" y="200"/>
                </a:lnTo>
                <a:lnTo>
                  <a:pt x="15" y="200"/>
                </a:lnTo>
                <a:lnTo>
                  <a:pt x="15" y="198"/>
                </a:lnTo>
                <a:lnTo>
                  <a:pt x="13" y="200"/>
                </a:lnTo>
                <a:lnTo>
                  <a:pt x="13" y="198"/>
                </a:lnTo>
                <a:lnTo>
                  <a:pt x="13" y="200"/>
                </a:lnTo>
                <a:lnTo>
                  <a:pt x="12" y="200"/>
                </a:lnTo>
                <a:lnTo>
                  <a:pt x="12" y="198"/>
                </a:lnTo>
                <a:lnTo>
                  <a:pt x="10" y="198"/>
                </a:lnTo>
                <a:lnTo>
                  <a:pt x="10" y="197"/>
                </a:lnTo>
                <a:lnTo>
                  <a:pt x="8" y="197"/>
                </a:lnTo>
                <a:lnTo>
                  <a:pt x="7" y="197"/>
                </a:lnTo>
                <a:lnTo>
                  <a:pt x="5" y="197"/>
                </a:lnTo>
                <a:lnTo>
                  <a:pt x="3" y="197"/>
                </a:lnTo>
                <a:lnTo>
                  <a:pt x="5" y="197"/>
                </a:lnTo>
                <a:lnTo>
                  <a:pt x="5" y="195"/>
                </a:lnTo>
                <a:lnTo>
                  <a:pt x="3" y="195"/>
                </a:lnTo>
                <a:lnTo>
                  <a:pt x="5" y="195"/>
                </a:lnTo>
                <a:lnTo>
                  <a:pt x="5" y="193"/>
                </a:lnTo>
                <a:lnTo>
                  <a:pt x="7" y="193"/>
                </a:lnTo>
                <a:lnTo>
                  <a:pt x="8" y="193"/>
                </a:lnTo>
                <a:lnTo>
                  <a:pt x="8" y="192"/>
                </a:lnTo>
                <a:lnTo>
                  <a:pt x="7" y="192"/>
                </a:lnTo>
                <a:lnTo>
                  <a:pt x="7" y="193"/>
                </a:lnTo>
                <a:lnTo>
                  <a:pt x="5" y="193"/>
                </a:lnTo>
                <a:lnTo>
                  <a:pt x="5" y="192"/>
                </a:lnTo>
                <a:lnTo>
                  <a:pt x="5" y="190"/>
                </a:lnTo>
                <a:lnTo>
                  <a:pt x="5" y="188"/>
                </a:lnTo>
                <a:lnTo>
                  <a:pt x="7" y="188"/>
                </a:lnTo>
                <a:lnTo>
                  <a:pt x="8" y="188"/>
                </a:lnTo>
                <a:lnTo>
                  <a:pt x="10" y="188"/>
                </a:lnTo>
                <a:lnTo>
                  <a:pt x="10" y="187"/>
                </a:lnTo>
                <a:lnTo>
                  <a:pt x="10" y="188"/>
                </a:lnTo>
                <a:lnTo>
                  <a:pt x="10" y="187"/>
                </a:lnTo>
                <a:lnTo>
                  <a:pt x="12" y="187"/>
                </a:lnTo>
                <a:lnTo>
                  <a:pt x="12" y="185"/>
                </a:lnTo>
                <a:lnTo>
                  <a:pt x="10" y="185"/>
                </a:lnTo>
                <a:lnTo>
                  <a:pt x="10" y="187"/>
                </a:lnTo>
                <a:lnTo>
                  <a:pt x="8" y="187"/>
                </a:lnTo>
                <a:lnTo>
                  <a:pt x="8" y="188"/>
                </a:lnTo>
                <a:lnTo>
                  <a:pt x="7" y="188"/>
                </a:lnTo>
                <a:lnTo>
                  <a:pt x="5" y="188"/>
                </a:lnTo>
                <a:lnTo>
                  <a:pt x="5" y="187"/>
                </a:lnTo>
                <a:lnTo>
                  <a:pt x="5" y="185"/>
                </a:lnTo>
                <a:lnTo>
                  <a:pt x="7" y="185"/>
                </a:lnTo>
                <a:lnTo>
                  <a:pt x="7" y="183"/>
                </a:lnTo>
                <a:lnTo>
                  <a:pt x="7" y="185"/>
                </a:lnTo>
                <a:lnTo>
                  <a:pt x="7" y="183"/>
                </a:lnTo>
                <a:lnTo>
                  <a:pt x="8" y="183"/>
                </a:lnTo>
                <a:lnTo>
                  <a:pt x="10" y="183"/>
                </a:lnTo>
                <a:lnTo>
                  <a:pt x="10" y="182"/>
                </a:lnTo>
                <a:lnTo>
                  <a:pt x="12" y="182"/>
                </a:lnTo>
                <a:lnTo>
                  <a:pt x="12" y="180"/>
                </a:lnTo>
                <a:lnTo>
                  <a:pt x="13" y="180"/>
                </a:lnTo>
                <a:lnTo>
                  <a:pt x="12" y="178"/>
                </a:lnTo>
                <a:lnTo>
                  <a:pt x="13" y="178"/>
                </a:lnTo>
                <a:lnTo>
                  <a:pt x="12" y="178"/>
                </a:lnTo>
                <a:lnTo>
                  <a:pt x="13" y="178"/>
                </a:lnTo>
                <a:lnTo>
                  <a:pt x="13" y="177"/>
                </a:lnTo>
                <a:lnTo>
                  <a:pt x="13" y="178"/>
                </a:lnTo>
                <a:lnTo>
                  <a:pt x="13" y="177"/>
                </a:lnTo>
                <a:lnTo>
                  <a:pt x="13" y="175"/>
                </a:lnTo>
                <a:lnTo>
                  <a:pt x="15" y="175"/>
                </a:lnTo>
                <a:lnTo>
                  <a:pt x="13" y="175"/>
                </a:lnTo>
                <a:lnTo>
                  <a:pt x="13" y="173"/>
                </a:lnTo>
                <a:lnTo>
                  <a:pt x="13" y="175"/>
                </a:lnTo>
                <a:lnTo>
                  <a:pt x="13" y="173"/>
                </a:lnTo>
                <a:lnTo>
                  <a:pt x="15" y="173"/>
                </a:lnTo>
                <a:lnTo>
                  <a:pt x="15" y="172"/>
                </a:lnTo>
                <a:lnTo>
                  <a:pt x="17" y="172"/>
                </a:lnTo>
                <a:lnTo>
                  <a:pt x="19" y="172"/>
                </a:lnTo>
                <a:lnTo>
                  <a:pt x="20" y="172"/>
                </a:lnTo>
                <a:lnTo>
                  <a:pt x="20" y="173"/>
                </a:lnTo>
                <a:lnTo>
                  <a:pt x="22" y="173"/>
                </a:lnTo>
                <a:lnTo>
                  <a:pt x="22" y="175"/>
                </a:lnTo>
                <a:lnTo>
                  <a:pt x="24" y="175"/>
                </a:lnTo>
                <a:lnTo>
                  <a:pt x="25" y="175"/>
                </a:lnTo>
                <a:lnTo>
                  <a:pt x="25" y="173"/>
                </a:lnTo>
                <a:lnTo>
                  <a:pt x="27" y="173"/>
                </a:lnTo>
                <a:lnTo>
                  <a:pt x="25" y="173"/>
                </a:lnTo>
                <a:lnTo>
                  <a:pt x="25" y="172"/>
                </a:lnTo>
                <a:lnTo>
                  <a:pt x="25" y="170"/>
                </a:lnTo>
                <a:lnTo>
                  <a:pt x="24" y="170"/>
                </a:lnTo>
                <a:lnTo>
                  <a:pt x="24" y="168"/>
                </a:lnTo>
                <a:lnTo>
                  <a:pt x="25" y="168"/>
                </a:lnTo>
                <a:lnTo>
                  <a:pt x="27" y="168"/>
                </a:lnTo>
                <a:lnTo>
                  <a:pt x="27" y="167"/>
                </a:lnTo>
                <a:lnTo>
                  <a:pt x="27" y="168"/>
                </a:lnTo>
                <a:lnTo>
                  <a:pt x="27" y="167"/>
                </a:lnTo>
                <a:lnTo>
                  <a:pt x="29" y="167"/>
                </a:lnTo>
                <a:lnTo>
                  <a:pt x="29" y="168"/>
                </a:lnTo>
                <a:lnTo>
                  <a:pt x="30" y="168"/>
                </a:lnTo>
                <a:lnTo>
                  <a:pt x="29" y="168"/>
                </a:lnTo>
                <a:lnTo>
                  <a:pt x="30" y="168"/>
                </a:lnTo>
                <a:lnTo>
                  <a:pt x="30" y="167"/>
                </a:lnTo>
                <a:lnTo>
                  <a:pt x="32" y="167"/>
                </a:lnTo>
                <a:lnTo>
                  <a:pt x="34" y="167"/>
                </a:lnTo>
                <a:lnTo>
                  <a:pt x="35" y="167"/>
                </a:lnTo>
                <a:lnTo>
                  <a:pt x="35" y="165"/>
                </a:lnTo>
                <a:lnTo>
                  <a:pt x="34" y="165"/>
                </a:lnTo>
                <a:lnTo>
                  <a:pt x="35" y="165"/>
                </a:lnTo>
                <a:lnTo>
                  <a:pt x="35" y="167"/>
                </a:lnTo>
                <a:lnTo>
                  <a:pt x="35" y="165"/>
                </a:lnTo>
                <a:lnTo>
                  <a:pt x="37" y="165"/>
                </a:lnTo>
                <a:lnTo>
                  <a:pt x="39" y="165"/>
                </a:lnTo>
                <a:close/>
                <a:moveTo>
                  <a:pt x="44" y="163"/>
                </a:moveTo>
                <a:lnTo>
                  <a:pt x="45" y="163"/>
                </a:lnTo>
                <a:lnTo>
                  <a:pt x="45" y="165"/>
                </a:lnTo>
                <a:lnTo>
                  <a:pt x="47" y="165"/>
                </a:lnTo>
                <a:lnTo>
                  <a:pt x="47" y="167"/>
                </a:lnTo>
                <a:lnTo>
                  <a:pt x="45" y="167"/>
                </a:lnTo>
                <a:lnTo>
                  <a:pt x="44" y="167"/>
                </a:lnTo>
                <a:lnTo>
                  <a:pt x="44" y="165"/>
                </a:lnTo>
                <a:lnTo>
                  <a:pt x="42" y="165"/>
                </a:lnTo>
                <a:lnTo>
                  <a:pt x="42" y="163"/>
                </a:lnTo>
                <a:lnTo>
                  <a:pt x="44" y="163"/>
                </a:lnTo>
                <a:close/>
                <a:moveTo>
                  <a:pt x="50" y="157"/>
                </a:moveTo>
                <a:lnTo>
                  <a:pt x="49" y="157"/>
                </a:lnTo>
                <a:lnTo>
                  <a:pt x="50" y="157"/>
                </a:lnTo>
                <a:close/>
                <a:moveTo>
                  <a:pt x="39" y="143"/>
                </a:moveTo>
                <a:lnTo>
                  <a:pt x="39" y="142"/>
                </a:lnTo>
                <a:lnTo>
                  <a:pt x="39" y="143"/>
                </a:lnTo>
                <a:close/>
                <a:moveTo>
                  <a:pt x="32" y="3"/>
                </a:moveTo>
                <a:lnTo>
                  <a:pt x="32" y="5"/>
                </a:lnTo>
                <a:lnTo>
                  <a:pt x="34" y="6"/>
                </a:lnTo>
                <a:lnTo>
                  <a:pt x="37" y="5"/>
                </a:lnTo>
                <a:lnTo>
                  <a:pt x="39" y="1"/>
                </a:lnTo>
                <a:lnTo>
                  <a:pt x="42" y="5"/>
                </a:lnTo>
                <a:lnTo>
                  <a:pt x="42" y="6"/>
                </a:lnTo>
                <a:lnTo>
                  <a:pt x="44" y="6"/>
                </a:lnTo>
                <a:lnTo>
                  <a:pt x="45" y="5"/>
                </a:lnTo>
                <a:lnTo>
                  <a:pt x="47" y="5"/>
                </a:lnTo>
                <a:lnTo>
                  <a:pt x="47" y="6"/>
                </a:lnTo>
                <a:lnTo>
                  <a:pt x="49" y="8"/>
                </a:lnTo>
                <a:lnTo>
                  <a:pt x="50" y="6"/>
                </a:lnTo>
                <a:lnTo>
                  <a:pt x="52" y="6"/>
                </a:lnTo>
                <a:lnTo>
                  <a:pt x="52" y="5"/>
                </a:lnTo>
                <a:lnTo>
                  <a:pt x="54" y="5"/>
                </a:lnTo>
                <a:lnTo>
                  <a:pt x="54" y="3"/>
                </a:lnTo>
                <a:lnTo>
                  <a:pt x="55" y="5"/>
                </a:lnTo>
                <a:lnTo>
                  <a:pt x="57" y="3"/>
                </a:lnTo>
                <a:lnTo>
                  <a:pt x="59" y="1"/>
                </a:lnTo>
                <a:lnTo>
                  <a:pt x="60" y="6"/>
                </a:lnTo>
                <a:lnTo>
                  <a:pt x="64" y="10"/>
                </a:lnTo>
                <a:lnTo>
                  <a:pt x="64" y="11"/>
                </a:lnTo>
                <a:lnTo>
                  <a:pt x="64" y="13"/>
                </a:lnTo>
                <a:lnTo>
                  <a:pt x="65" y="18"/>
                </a:lnTo>
                <a:lnTo>
                  <a:pt x="69" y="18"/>
                </a:lnTo>
                <a:lnTo>
                  <a:pt x="72" y="23"/>
                </a:lnTo>
                <a:lnTo>
                  <a:pt x="77" y="25"/>
                </a:lnTo>
                <a:lnTo>
                  <a:pt x="80" y="28"/>
                </a:lnTo>
                <a:lnTo>
                  <a:pt x="84" y="30"/>
                </a:lnTo>
                <a:lnTo>
                  <a:pt x="85" y="33"/>
                </a:lnTo>
                <a:lnTo>
                  <a:pt x="87" y="35"/>
                </a:lnTo>
                <a:lnTo>
                  <a:pt x="89" y="37"/>
                </a:lnTo>
                <a:lnTo>
                  <a:pt x="90" y="37"/>
                </a:lnTo>
                <a:lnTo>
                  <a:pt x="92" y="37"/>
                </a:lnTo>
                <a:lnTo>
                  <a:pt x="94" y="38"/>
                </a:lnTo>
                <a:lnTo>
                  <a:pt x="95" y="37"/>
                </a:lnTo>
                <a:lnTo>
                  <a:pt x="97" y="38"/>
                </a:lnTo>
                <a:lnTo>
                  <a:pt x="95" y="42"/>
                </a:lnTo>
                <a:lnTo>
                  <a:pt x="94" y="45"/>
                </a:lnTo>
                <a:lnTo>
                  <a:pt x="92" y="47"/>
                </a:lnTo>
                <a:lnTo>
                  <a:pt x="92" y="48"/>
                </a:lnTo>
                <a:lnTo>
                  <a:pt x="94" y="50"/>
                </a:lnTo>
                <a:lnTo>
                  <a:pt x="97" y="50"/>
                </a:lnTo>
                <a:lnTo>
                  <a:pt x="99" y="47"/>
                </a:lnTo>
                <a:lnTo>
                  <a:pt x="104" y="45"/>
                </a:lnTo>
                <a:lnTo>
                  <a:pt x="107" y="43"/>
                </a:lnTo>
                <a:lnTo>
                  <a:pt x="107" y="45"/>
                </a:lnTo>
                <a:lnTo>
                  <a:pt x="109" y="45"/>
                </a:lnTo>
                <a:lnTo>
                  <a:pt x="109" y="47"/>
                </a:lnTo>
                <a:lnTo>
                  <a:pt x="107" y="47"/>
                </a:lnTo>
                <a:lnTo>
                  <a:pt x="107" y="48"/>
                </a:lnTo>
                <a:lnTo>
                  <a:pt x="105" y="48"/>
                </a:lnTo>
                <a:lnTo>
                  <a:pt x="105" y="50"/>
                </a:lnTo>
                <a:lnTo>
                  <a:pt x="105" y="52"/>
                </a:lnTo>
                <a:lnTo>
                  <a:pt x="107" y="52"/>
                </a:lnTo>
                <a:lnTo>
                  <a:pt x="107" y="53"/>
                </a:lnTo>
                <a:lnTo>
                  <a:pt x="107" y="55"/>
                </a:lnTo>
                <a:lnTo>
                  <a:pt x="109" y="55"/>
                </a:lnTo>
                <a:lnTo>
                  <a:pt x="110" y="55"/>
                </a:lnTo>
                <a:lnTo>
                  <a:pt x="112" y="55"/>
                </a:lnTo>
                <a:lnTo>
                  <a:pt x="114" y="55"/>
                </a:lnTo>
                <a:lnTo>
                  <a:pt x="114" y="53"/>
                </a:lnTo>
                <a:lnTo>
                  <a:pt x="115" y="53"/>
                </a:lnTo>
                <a:lnTo>
                  <a:pt x="117" y="53"/>
                </a:lnTo>
                <a:lnTo>
                  <a:pt x="119" y="55"/>
                </a:lnTo>
                <a:lnTo>
                  <a:pt x="117" y="57"/>
                </a:lnTo>
                <a:lnTo>
                  <a:pt x="117" y="58"/>
                </a:lnTo>
                <a:lnTo>
                  <a:pt x="119" y="60"/>
                </a:lnTo>
                <a:lnTo>
                  <a:pt x="119" y="62"/>
                </a:lnTo>
                <a:lnTo>
                  <a:pt x="117" y="62"/>
                </a:lnTo>
                <a:lnTo>
                  <a:pt x="117" y="63"/>
                </a:lnTo>
                <a:lnTo>
                  <a:pt x="115" y="63"/>
                </a:lnTo>
                <a:lnTo>
                  <a:pt x="115" y="65"/>
                </a:lnTo>
                <a:lnTo>
                  <a:pt x="115" y="67"/>
                </a:lnTo>
                <a:lnTo>
                  <a:pt x="115" y="68"/>
                </a:lnTo>
                <a:lnTo>
                  <a:pt x="117" y="68"/>
                </a:lnTo>
                <a:lnTo>
                  <a:pt x="117" y="70"/>
                </a:lnTo>
                <a:lnTo>
                  <a:pt x="115" y="70"/>
                </a:lnTo>
                <a:lnTo>
                  <a:pt x="115" y="72"/>
                </a:lnTo>
                <a:lnTo>
                  <a:pt x="114" y="73"/>
                </a:lnTo>
                <a:lnTo>
                  <a:pt x="114" y="75"/>
                </a:lnTo>
                <a:lnTo>
                  <a:pt x="115" y="75"/>
                </a:lnTo>
                <a:lnTo>
                  <a:pt x="115" y="77"/>
                </a:lnTo>
                <a:lnTo>
                  <a:pt x="114" y="77"/>
                </a:lnTo>
                <a:lnTo>
                  <a:pt x="112" y="77"/>
                </a:lnTo>
                <a:lnTo>
                  <a:pt x="110" y="77"/>
                </a:lnTo>
                <a:lnTo>
                  <a:pt x="109" y="78"/>
                </a:lnTo>
                <a:lnTo>
                  <a:pt x="107" y="78"/>
                </a:lnTo>
                <a:lnTo>
                  <a:pt x="107" y="80"/>
                </a:lnTo>
                <a:lnTo>
                  <a:pt x="105" y="80"/>
                </a:lnTo>
                <a:lnTo>
                  <a:pt x="107" y="82"/>
                </a:lnTo>
                <a:lnTo>
                  <a:pt x="107" y="83"/>
                </a:lnTo>
                <a:lnTo>
                  <a:pt x="109" y="83"/>
                </a:lnTo>
                <a:lnTo>
                  <a:pt x="110" y="85"/>
                </a:lnTo>
                <a:lnTo>
                  <a:pt x="110" y="87"/>
                </a:lnTo>
                <a:lnTo>
                  <a:pt x="112" y="87"/>
                </a:lnTo>
                <a:lnTo>
                  <a:pt x="112" y="88"/>
                </a:lnTo>
                <a:lnTo>
                  <a:pt x="110" y="90"/>
                </a:lnTo>
                <a:lnTo>
                  <a:pt x="109" y="90"/>
                </a:lnTo>
                <a:lnTo>
                  <a:pt x="107" y="90"/>
                </a:lnTo>
                <a:lnTo>
                  <a:pt x="109" y="92"/>
                </a:lnTo>
                <a:lnTo>
                  <a:pt x="109" y="93"/>
                </a:lnTo>
                <a:lnTo>
                  <a:pt x="107" y="95"/>
                </a:lnTo>
                <a:lnTo>
                  <a:pt x="107" y="97"/>
                </a:lnTo>
                <a:lnTo>
                  <a:pt x="109" y="98"/>
                </a:lnTo>
                <a:lnTo>
                  <a:pt x="109" y="100"/>
                </a:lnTo>
                <a:lnTo>
                  <a:pt x="109" y="102"/>
                </a:lnTo>
                <a:lnTo>
                  <a:pt x="109" y="103"/>
                </a:lnTo>
                <a:lnTo>
                  <a:pt x="109" y="105"/>
                </a:lnTo>
                <a:lnTo>
                  <a:pt x="109" y="103"/>
                </a:lnTo>
                <a:lnTo>
                  <a:pt x="110" y="103"/>
                </a:lnTo>
                <a:lnTo>
                  <a:pt x="112" y="102"/>
                </a:lnTo>
                <a:lnTo>
                  <a:pt x="114" y="100"/>
                </a:lnTo>
                <a:lnTo>
                  <a:pt x="114" y="102"/>
                </a:lnTo>
                <a:lnTo>
                  <a:pt x="114" y="103"/>
                </a:lnTo>
                <a:lnTo>
                  <a:pt x="115" y="103"/>
                </a:lnTo>
                <a:lnTo>
                  <a:pt x="114" y="105"/>
                </a:lnTo>
                <a:lnTo>
                  <a:pt x="114" y="107"/>
                </a:lnTo>
                <a:lnTo>
                  <a:pt x="114" y="108"/>
                </a:lnTo>
                <a:lnTo>
                  <a:pt x="114" y="110"/>
                </a:lnTo>
                <a:lnTo>
                  <a:pt x="115" y="112"/>
                </a:lnTo>
                <a:lnTo>
                  <a:pt x="117" y="112"/>
                </a:lnTo>
                <a:lnTo>
                  <a:pt x="115" y="115"/>
                </a:lnTo>
                <a:lnTo>
                  <a:pt x="115" y="117"/>
                </a:lnTo>
                <a:lnTo>
                  <a:pt x="114" y="117"/>
                </a:lnTo>
                <a:lnTo>
                  <a:pt x="114" y="118"/>
                </a:lnTo>
                <a:lnTo>
                  <a:pt x="114" y="120"/>
                </a:lnTo>
                <a:lnTo>
                  <a:pt x="112" y="122"/>
                </a:lnTo>
                <a:lnTo>
                  <a:pt x="110" y="123"/>
                </a:lnTo>
                <a:lnTo>
                  <a:pt x="110" y="125"/>
                </a:lnTo>
                <a:lnTo>
                  <a:pt x="112" y="125"/>
                </a:lnTo>
                <a:lnTo>
                  <a:pt x="114" y="125"/>
                </a:lnTo>
                <a:lnTo>
                  <a:pt x="115" y="125"/>
                </a:lnTo>
                <a:lnTo>
                  <a:pt x="115" y="127"/>
                </a:lnTo>
                <a:lnTo>
                  <a:pt x="117" y="127"/>
                </a:lnTo>
                <a:lnTo>
                  <a:pt x="117" y="125"/>
                </a:lnTo>
                <a:lnTo>
                  <a:pt x="119" y="125"/>
                </a:lnTo>
                <a:lnTo>
                  <a:pt x="119" y="127"/>
                </a:lnTo>
                <a:lnTo>
                  <a:pt x="120" y="127"/>
                </a:lnTo>
                <a:lnTo>
                  <a:pt x="122" y="127"/>
                </a:lnTo>
                <a:lnTo>
                  <a:pt x="124" y="127"/>
                </a:lnTo>
                <a:lnTo>
                  <a:pt x="124" y="128"/>
                </a:lnTo>
                <a:lnTo>
                  <a:pt x="122" y="130"/>
                </a:lnTo>
                <a:lnTo>
                  <a:pt x="120" y="130"/>
                </a:lnTo>
                <a:lnTo>
                  <a:pt x="120" y="132"/>
                </a:lnTo>
                <a:lnTo>
                  <a:pt x="120" y="133"/>
                </a:lnTo>
                <a:lnTo>
                  <a:pt x="120" y="135"/>
                </a:lnTo>
                <a:lnTo>
                  <a:pt x="120" y="137"/>
                </a:lnTo>
                <a:lnTo>
                  <a:pt x="119" y="137"/>
                </a:lnTo>
                <a:lnTo>
                  <a:pt x="120" y="138"/>
                </a:lnTo>
                <a:lnTo>
                  <a:pt x="119" y="140"/>
                </a:lnTo>
                <a:lnTo>
                  <a:pt x="119" y="142"/>
                </a:lnTo>
                <a:lnTo>
                  <a:pt x="117" y="143"/>
                </a:lnTo>
                <a:lnTo>
                  <a:pt x="119" y="145"/>
                </a:lnTo>
                <a:lnTo>
                  <a:pt x="119" y="147"/>
                </a:lnTo>
                <a:lnTo>
                  <a:pt x="119" y="148"/>
                </a:lnTo>
                <a:lnTo>
                  <a:pt x="120" y="147"/>
                </a:lnTo>
                <a:lnTo>
                  <a:pt x="122" y="148"/>
                </a:lnTo>
                <a:lnTo>
                  <a:pt x="124" y="150"/>
                </a:lnTo>
                <a:lnTo>
                  <a:pt x="124" y="148"/>
                </a:lnTo>
                <a:lnTo>
                  <a:pt x="124" y="147"/>
                </a:lnTo>
                <a:lnTo>
                  <a:pt x="124" y="145"/>
                </a:lnTo>
                <a:lnTo>
                  <a:pt x="124" y="143"/>
                </a:lnTo>
                <a:lnTo>
                  <a:pt x="124" y="140"/>
                </a:lnTo>
                <a:lnTo>
                  <a:pt x="124" y="138"/>
                </a:lnTo>
                <a:lnTo>
                  <a:pt x="125" y="138"/>
                </a:lnTo>
                <a:lnTo>
                  <a:pt x="127" y="138"/>
                </a:lnTo>
                <a:lnTo>
                  <a:pt x="129" y="138"/>
                </a:lnTo>
                <a:lnTo>
                  <a:pt x="129" y="137"/>
                </a:lnTo>
                <a:lnTo>
                  <a:pt x="127" y="137"/>
                </a:lnTo>
                <a:lnTo>
                  <a:pt x="129" y="135"/>
                </a:lnTo>
                <a:lnTo>
                  <a:pt x="132" y="133"/>
                </a:lnTo>
                <a:lnTo>
                  <a:pt x="132" y="132"/>
                </a:lnTo>
                <a:lnTo>
                  <a:pt x="135" y="128"/>
                </a:lnTo>
                <a:lnTo>
                  <a:pt x="137" y="128"/>
                </a:lnTo>
                <a:lnTo>
                  <a:pt x="140" y="130"/>
                </a:lnTo>
                <a:lnTo>
                  <a:pt x="142" y="132"/>
                </a:lnTo>
                <a:lnTo>
                  <a:pt x="145" y="132"/>
                </a:lnTo>
                <a:lnTo>
                  <a:pt x="147" y="133"/>
                </a:lnTo>
                <a:lnTo>
                  <a:pt x="149" y="138"/>
                </a:lnTo>
                <a:lnTo>
                  <a:pt x="150" y="137"/>
                </a:lnTo>
                <a:lnTo>
                  <a:pt x="155" y="142"/>
                </a:lnTo>
                <a:lnTo>
                  <a:pt x="159" y="142"/>
                </a:lnTo>
                <a:lnTo>
                  <a:pt x="159" y="143"/>
                </a:lnTo>
                <a:lnTo>
                  <a:pt x="164" y="147"/>
                </a:lnTo>
                <a:lnTo>
                  <a:pt x="164" y="148"/>
                </a:lnTo>
                <a:lnTo>
                  <a:pt x="164" y="150"/>
                </a:lnTo>
                <a:lnTo>
                  <a:pt x="164" y="152"/>
                </a:lnTo>
                <a:lnTo>
                  <a:pt x="164" y="153"/>
                </a:lnTo>
                <a:lnTo>
                  <a:pt x="164" y="155"/>
                </a:lnTo>
                <a:lnTo>
                  <a:pt x="165" y="155"/>
                </a:lnTo>
                <a:lnTo>
                  <a:pt x="167" y="160"/>
                </a:lnTo>
                <a:lnTo>
                  <a:pt x="169" y="162"/>
                </a:lnTo>
                <a:lnTo>
                  <a:pt x="169" y="163"/>
                </a:lnTo>
                <a:lnTo>
                  <a:pt x="170" y="167"/>
                </a:lnTo>
                <a:lnTo>
                  <a:pt x="172" y="167"/>
                </a:lnTo>
                <a:lnTo>
                  <a:pt x="174" y="168"/>
                </a:lnTo>
                <a:lnTo>
                  <a:pt x="175" y="168"/>
                </a:lnTo>
                <a:lnTo>
                  <a:pt x="175" y="170"/>
                </a:lnTo>
                <a:lnTo>
                  <a:pt x="174" y="172"/>
                </a:lnTo>
                <a:lnTo>
                  <a:pt x="175" y="173"/>
                </a:lnTo>
                <a:lnTo>
                  <a:pt x="174" y="175"/>
                </a:lnTo>
                <a:lnTo>
                  <a:pt x="170" y="175"/>
                </a:lnTo>
                <a:lnTo>
                  <a:pt x="164" y="175"/>
                </a:lnTo>
                <a:lnTo>
                  <a:pt x="162" y="175"/>
                </a:lnTo>
                <a:lnTo>
                  <a:pt x="162" y="178"/>
                </a:lnTo>
                <a:lnTo>
                  <a:pt x="165" y="180"/>
                </a:lnTo>
                <a:lnTo>
                  <a:pt x="165" y="182"/>
                </a:lnTo>
                <a:lnTo>
                  <a:pt x="165" y="183"/>
                </a:lnTo>
                <a:lnTo>
                  <a:pt x="164" y="185"/>
                </a:lnTo>
                <a:lnTo>
                  <a:pt x="162" y="187"/>
                </a:lnTo>
                <a:lnTo>
                  <a:pt x="160" y="190"/>
                </a:lnTo>
                <a:lnTo>
                  <a:pt x="160" y="192"/>
                </a:lnTo>
                <a:lnTo>
                  <a:pt x="160" y="193"/>
                </a:lnTo>
                <a:lnTo>
                  <a:pt x="159" y="193"/>
                </a:lnTo>
                <a:lnTo>
                  <a:pt x="159" y="195"/>
                </a:lnTo>
                <a:lnTo>
                  <a:pt x="157" y="195"/>
                </a:lnTo>
                <a:lnTo>
                  <a:pt x="159" y="197"/>
                </a:lnTo>
                <a:lnTo>
                  <a:pt x="160" y="197"/>
                </a:lnTo>
                <a:lnTo>
                  <a:pt x="160" y="198"/>
                </a:lnTo>
                <a:lnTo>
                  <a:pt x="162" y="200"/>
                </a:lnTo>
                <a:lnTo>
                  <a:pt x="162" y="202"/>
                </a:lnTo>
                <a:lnTo>
                  <a:pt x="164" y="202"/>
                </a:lnTo>
                <a:lnTo>
                  <a:pt x="164" y="203"/>
                </a:lnTo>
                <a:lnTo>
                  <a:pt x="164" y="205"/>
                </a:lnTo>
                <a:lnTo>
                  <a:pt x="165" y="207"/>
                </a:lnTo>
                <a:lnTo>
                  <a:pt x="165" y="208"/>
                </a:lnTo>
                <a:lnTo>
                  <a:pt x="167" y="208"/>
                </a:lnTo>
                <a:lnTo>
                  <a:pt x="167" y="210"/>
                </a:lnTo>
                <a:lnTo>
                  <a:pt x="169" y="210"/>
                </a:lnTo>
                <a:lnTo>
                  <a:pt x="169" y="212"/>
                </a:lnTo>
                <a:lnTo>
                  <a:pt x="170" y="213"/>
                </a:lnTo>
                <a:lnTo>
                  <a:pt x="170" y="215"/>
                </a:lnTo>
                <a:lnTo>
                  <a:pt x="170" y="217"/>
                </a:lnTo>
                <a:lnTo>
                  <a:pt x="172" y="217"/>
                </a:lnTo>
                <a:lnTo>
                  <a:pt x="172" y="218"/>
                </a:lnTo>
                <a:lnTo>
                  <a:pt x="174" y="218"/>
                </a:lnTo>
                <a:lnTo>
                  <a:pt x="174" y="222"/>
                </a:lnTo>
                <a:lnTo>
                  <a:pt x="172" y="222"/>
                </a:lnTo>
                <a:lnTo>
                  <a:pt x="170" y="222"/>
                </a:lnTo>
                <a:lnTo>
                  <a:pt x="169" y="222"/>
                </a:lnTo>
                <a:lnTo>
                  <a:pt x="167" y="222"/>
                </a:lnTo>
                <a:lnTo>
                  <a:pt x="165" y="222"/>
                </a:lnTo>
                <a:lnTo>
                  <a:pt x="164" y="222"/>
                </a:lnTo>
                <a:lnTo>
                  <a:pt x="164" y="224"/>
                </a:lnTo>
                <a:lnTo>
                  <a:pt x="164" y="225"/>
                </a:lnTo>
                <a:lnTo>
                  <a:pt x="162" y="225"/>
                </a:lnTo>
                <a:lnTo>
                  <a:pt x="160" y="225"/>
                </a:lnTo>
                <a:lnTo>
                  <a:pt x="160" y="227"/>
                </a:lnTo>
                <a:lnTo>
                  <a:pt x="160" y="229"/>
                </a:lnTo>
                <a:lnTo>
                  <a:pt x="159" y="229"/>
                </a:lnTo>
                <a:lnTo>
                  <a:pt x="159" y="230"/>
                </a:lnTo>
                <a:lnTo>
                  <a:pt x="159" y="229"/>
                </a:lnTo>
                <a:lnTo>
                  <a:pt x="157" y="229"/>
                </a:lnTo>
                <a:lnTo>
                  <a:pt x="155" y="229"/>
                </a:lnTo>
                <a:lnTo>
                  <a:pt x="155" y="227"/>
                </a:lnTo>
                <a:lnTo>
                  <a:pt x="155" y="229"/>
                </a:lnTo>
                <a:lnTo>
                  <a:pt x="155" y="227"/>
                </a:lnTo>
                <a:lnTo>
                  <a:pt x="154" y="227"/>
                </a:lnTo>
                <a:lnTo>
                  <a:pt x="152" y="227"/>
                </a:lnTo>
                <a:lnTo>
                  <a:pt x="152" y="229"/>
                </a:lnTo>
                <a:lnTo>
                  <a:pt x="150" y="229"/>
                </a:lnTo>
                <a:lnTo>
                  <a:pt x="150" y="230"/>
                </a:lnTo>
                <a:lnTo>
                  <a:pt x="149" y="230"/>
                </a:lnTo>
                <a:lnTo>
                  <a:pt x="147" y="232"/>
                </a:lnTo>
                <a:lnTo>
                  <a:pt x="145" y="232"/>
                </a:lnTo>
                <a:lnTo>
                  <a:pt x="145" y="234"/>
                </a:lnTo>
                <a:lnTo>
                  <a:pt x="145" y="232"/>
                </a:lnTo>
                <a:lnTo>
                  <a:pt x="145" y="234"/>
                </a:lnTo>
                <a:lnTo>
                  <a:pt x="145" y="232"/>
                </a:lnTo>
                <a:lnTo>
                  <a:pt x="145" y="234"/>
                </a:lnTo>
                <a:lnTo>
                  <a:pt x="145" y="232"/>
                </a:lnTo>
                <a:lnTo>
                  <a:pt x="145" y="234"/>
                </a:lnTo>
                <a:lnTo>
                  <a:pt x="144" y="234"/>
                </a:lnTo>
                <a:lnTo>
                  <a:pt x="142" y="234"/>
                </a:lnTo>
                <a:lnTo>
                  <a:pt x="142" y="235"/>
                </a:lnTo>
                <a:lnTo>
                  <a:pt x="140" y="235"/>
                </a:lnTo>
                <a:lnTo>
                  <a:pt x="139" y="235"/>
                </a:lnTo>
                <a:lnTo>
                  <a:pt x="139" y="237"/>
                </a:lnTo>
                <a:lnTo>
                  <a:pt x="137" y="237"/>
                </a:lnTo>
                <a:lnTo>
                  <a:pt x="137" y="239"/>
                </a:lnTo>
                <a:lnTo>
                  <a:pt x="135" y="239"/>
                </a:lnTo>
                <a:lnTo>
                  <a:pt x="137" y="239"/>
                </a:lnTo>
                <a:lnTo>
                  <a:pt x="135" y="239"/>
                </a:lnTo>
                <a:lnTo>
                  <a:pt x="137" y="239"/>
                </a:lnTo>
                <a:lnTo>
                  <a:pt x="135" y="239"/>
                </a:lnTo>
                <a:lnTo>
                  <a:pt x="134" y="239"/>
                </a:lnTo>
                <a:lnTo>
                  <a:pt x="134" y="240"/>
                </a:lnTo>
                <a:lnTo>
                  <a:pt x="134" y="242"/>
                </a:lnTo>
                <a:lnTo>
                  <a:pt x="134" y="244"/>
                </a:lnTo>
                <a:lnTo>
                  <a:pt x="134" y="245"/>
                </a:lnTo>
                <a:lnTo>
                  <a:pt x="135" y="245"/>
                </a:lnTo>
                <a:lnTo>
                  <a:pt x="135" y="247"/>
                </a:lnTo>
                <a:lnTo>
                  <a:pt x="137" y="247"/>
                </a:lnTo>
                <a:lnTo>
                  <a:pt x="137" y="249"/>
                </a:lnTo>
                <a:lnTo>
                  <a:pt x="139" y="249"/>
                </a:lnTo>
                <a:lnTo>
                  <a:pt x="137" y="249"/>
                </a:lnTo>
                <a:lnTo>
                  <a:pt x="137" y="250"/>
                </a:lnTo>
                <a:lnTo>
                  <a:pt x="135" y="250"/>
                </a:lnTo>
                <a:lnTo>
                  <a:pt x="135" y="252"/>
                </a:lnTo>
                <a:lnTo>
                  <a:pt x="135" y="254"/>
                </a:lnTo>
                <a:lnTo>
                  <a:pt x="137" y="255"/>
                </a:lnTo>
                <a:lnTo>
                  <a:pt x="137" y="257"/>
                </a:lnTo>
                <a:lnTo>
                  <a:pt x="139" y="259"/>
                </a:lnTo>
                <a:lnTo>
                  <a:pt x="139" y="260"/>
                </a:lnTo>
                <a:lnTo>
                  <a:pt x="139" y="262"/>
                </a:lnTo>
                <a:lnTo>
                  <a:pt x="137" y="262"/>
                </a:lnTo>
                <a:lnTo>
                  <a:pt x="137" y="264"/>
                </a:lnTo>
                <a:lnTo>
                  <a:pt x="139" y="264"/>
                </a:lnTo>
                <a:lnTo>
                  <a:pt x="137" y="264"/>
                </a:lnTo>
                <a:lnTo>
                  <a:pt x="137" y="265"/>
                </a:lnTo>
                <a:lnTo>
                  <a:pt x="137" y="267"/>
                </a:lnTo>
                <a:lnTo>
                  <a:pt x="135" y="267"/>
                </a:lnTo>
                <a:lnTo>
                  <a:pt x="135" y="269"/>
                </a:lnTo>
                <a:lnTo>
                  <a:pt x="134" y="269"/>
                </a:lnTo>
                <a:lnTo>
                  <a:pt x="134" y="270"/>
                </a:lnTo>
                <a:lnTo>
                  <a:pt x="132" y="270"/>
                </a:lnTo>
                <a:lnTo>
                  <a:pt x="132" y="272"/>
                </a:lnTo>
                <a:lnTo>
                  <a:pt x="132" y="274"/>
                </a:lnTo>
                <a:lnTo>
                  <a:pt x="132" y="275"/>
                </a:lnTo>
                <a:lnTo>
                  <a:pt x="130" y="275"/>
                </a:lnTo>
                <a:lnTo>
                  <a:pt x="130" y="277"/>
                </a:lnTo>
                <a:lnTo>
                  <a:pt x="129" y="277"/>
                </a:lnTo>
                <a:lnTo>
                  <a:pt x="127" y="277"/>
                </a:lnTo>
                <a:lnTo>
                  <a:pt x="125" y="277"/>
                </a:lnTo>
                <a:lnTo>
                  <a:pt x="124" y="277"/>
                </a:lnTo>
                <a:lnTo>
                  <a:pt x="124" y="275"/>
                </a:lnTo>
                <a:lnTo>
                  <a:pt x="122" y="275"/>
                </a:lnTo>
                <a:lnTo>
                  <a:pt x="122" y="274"/>
                </a:lnTo>
                <a:lnTo>
                  <a:pt x="120" y="272"/>
                </a:lnTo>
                <a:lnTo>
                  <a:pt x="119" y="272"/>
                </a:lnTo>
                <a:lnTo>
                  <a:pt x="117" y="272"/>
                </a:lnTo>
                <a:lnTo>
                  <a:pt x="115" y="272"/>
                </a:lnTo>
                <a:lnTo>
                  <a:pt x="115" y="270"/>
                </a:lnTo>
                <a:lnTo>
                  <a:pt x="114" y="270"/>
                </a:lnTo>
                <a:lnTo>
                  <a:pt x="114" y="269"/>
                </a:lnTo>
                <a:lnTo>
                  <a:pt x="112" y="269"/>
                </a:lnTo>
                <a:lnTo>
                  <a:pt x="110" y="269"/>
                </a:lnTo>
                <a:lnTo>
                  <a:pt x="109" y="269"/>
                </a:lnTo>
                <a:lnTo>
                  <a:pt x="109" y="267"/>
                </a:lnTo>
                <a:lnTo>
                  <a:pt x="107" y="267"/>
                </a:lnTo>
                <a:lnTo>
                  <a:pt x="105" y="267"/>
                </a:lnTo>
                <a:lnTo>
                  <a:pt x="104" y="265"/>
                </a:lnTo>
                <a:lnTo>
                  <a:pt x="102" y="264"/>
                </a:lnTo>
                <a:lnTo>
                  <a:pt x="100" y="264"/>
                </a:lnTo>
                <a:lnTo>
                  <a:pt x="99" y="262"/>
                </a:lnTo>
                <a:lnTo>
                  <a:pt x="97" y="262"/>
                </a:lnTo>
                <a:lnTo>
                  <a:pt x="95" y="262"/>
                </a:lnTo>
                <a:lnTo>
                  <a:pt x="94" y="262"/>
                </a:lnTo>
                <a:lnTo>
                  <a:pt x="92" y="262"/>
                </a:lnTo>
                <a:lnTo>
                  <a:pt x="92" y="260"/>
                </a:lnTo>
                <a:lnTo>
                  <a:pt x="90" y="260"/>
                </a:lnTo>
                <a:lnTo>
                  <a:pt x="90" y="259"/>
                </a:lnTo>
                <a:lnTo>
                  <a:pt x="90" y="257"/>
                </a:lnTo>
                <a:lnTo>
                  <a:pt x="89" y="257"/>
                </a:lnTo>
                <a:lnTo>
                  <a:pt x="89" y="255"/>
                </a:lnTo>
                <a:lnTo>
                  <a:pt x="89" y="254"/>
                </a:lnTo>
                <a:lnTo>
                  <a:pt x="87" y="254"/>
                </a:lnTo>
                <a:lnTo>
                  <a:pt x="85" y="254"/>
                </a:lnTo>
                <a:lnTo>
                  <a:pt x="84" y="254"/>
                </a:lnTo>
                <a:lnTo>
                  <a:pt x="82" y="254"/>
                </a:lnTo>
                <a:lnTo>
                  <a:pt x="80" y="254"/>
                </a:lnTo>
                <a:lnTo>
                  <a:pt x="79" y="254"/>
                </a:lnTo>
                <a:lnTo>
                  <a:pt x="77" y="254"/>
                </a:lnTo>
                <a:lnTo>
                  <a:pt x="75" y="254"/>
                </a:lnTo>
                <a:lnTo>
                  <a:pt x="74" y="254"/>
                </a:lnTo>
                <a:lnTo>
                  <a:pt x="72" y="252"/>
                </a:lnTo>
                <a:lnTo>
                  <a:pt x="72" y="254"/>
                </a:lnTo>
                <a:lnTo>
                  <a:pt x="72" y="252"/>
                </a:lnTo>
                <a:lnTo>
                  <a:pt x="70" y="252"/>
                </a:lnTo>
                <a:lnTo>
                  <a:pt x="69" y="252"/>
                </a:lnTo>
                <a:lnTo>
                  <a:pt x="69" y="250"/>
                </a:lnTo>
                <a:lnTo>
                  <a:pt x="69" y="252"/>
                </a:lnTo>
                <a:lnTo>
                  <a:pt x="69" y="250"/>
                </a:lnTo>
                <a:lnTo>
                  <a:pt x="67" y="250"/>
                </a:lnTo>
                <a:lnTo>
                  <a:pt x="67" y="252"/>
                </a:lnTo>
                <a:lnTo>
                  <a:pt x="69" y="252"/>
                </a:lnTo>
                <a:lnTo>
                  <a:pt x="69" y="254"/>
                </a:lnTo>
                <a:lnTo>
                  <a:pt x="67" y="254"/>
                </a:lnTo>
                <a:lnTo>
                  <a:pt x="65" y="254"/>
                </a:lnTo>
                <a:lnTo>
                  <a:pt x="64" y="254"/>
                </a:lnTo>
                <a:lnTo>
                  <a:pt x="64" y="252"/>
                </a:lnTo>
                <a:lnTo>
                  <a:pt x="62" y="252"/>
                </a:lnTo>
                <a:lnTo>
                  <a:pt x="62" y="250"/>
                </a:lnTo>
                <a:lnTo>
                  <a:pt x="60" y="250"/>
                </a:lnTo>
                <a:lnTo>
                  <a:pt x="59" y="250"/>
                </a:lnTo>
                <a:lnTo>
                  <a:pt x="59" y="249"/>
                </a:lnTo>
                <a:lnTo>
                  <a:pt x="59" y="247"/>
                </a:lnTo>
                <a:lnTo>
                  <a:pt x="59" y="245"/>
                </a:lnTo>
                <a:lnTo>
                  <a:pt x="57" y="245"/>
                </a:lnTo>
                <a:lnTo>
                  <a:pt x="59" y="245"/>
                </a:lnTo>
                <a:lnTo>
                  <a:pt x="59" y="244"/>
                </a:lnTo>
                <a:lnTo>
                  <a:pt x="59" y="242"/>
                </a:lnTo>
                <a:lnTo>
                  <a:pt x="57" y="242"/>
                </a:lnTo>
                <a:lnTo>
                  <a:pt x="57" y="240"/>
                </a:lnTo>
                <a:lnTo>
                  <a:pt x="57" y="242"/>
                </a:lnTo>
                <a:lnTo>
                  <a:pt x="55" y="242"/>
                </a:lnTo>
                <a:lnTo>
                  <a:pt x="55" y="240"/>
                </a:lnTo>
                <a:lnTo>
                  <a:pt x="55" y="242"/>
                </a:lnTo>
                <a:lnTo>
                  <a:pt x="55" y="240"/>
                </a:lnTo>
                <a:lnTo>
                  <a:pt x="55" y="242"/>
                </a:lnTo>
                <a:lnTo>
                  <a:pt x="54" y="242"/>
                </a:lnTo>
                <a:lnTo>
                  <a:pt x="52" y="242"/>
                </a:lnTo>
                <a:lnTo>
                  <a:pt x="54" y="242"/>
                </a:lnTo>
                <a:lnTo>
                  <a:pt x="52" y="242"/>
                </a:lnTo>
                <a:lnTo>
                  <a:pt x="50" y="242"/>
                </a:lnTo>
                <a:lnTo>
                  <a:pt x="50" y="244"/>
                </a:lnTo>
                <a:lnTo>
                  <a:pt x="52" y="244"/>
                </a:lnTo>
                <a:lnTo>
                  <a:pt x="50" y="244"/>
                </a:lnTo>
                <a:lnTo>
                  <a:pt x="49" y="242"/>
                </a:lnTo>
                <a:lnTo>
                  <a:pt x="47" y="240"/>
                </a:lnTo>
                <a:lnTo>
                  <a:pt x="49" y="240"/>
                </a:lnTo>
                <a:lnTo>
                  <a:pt x="49" y="242"/>
                </a:lnTo>
                <a:lnTo>
                  <a:pt x="49" y="240"/>
                </a:lnTo>
                <a:lnTo>
                  <a:pt x="49" y="239"/>
                </a:lnTo>
                <a:lnTo>
                  <a:pt x="49" y="237"/>
                </a:lnTo>
                <a:lnTo>
                  <a:pt x="50" y="237"/>
                </a:lnTo>
                <a:lnTo>
                  <a:pt x="52" y="239"/>
                </a:lnTo>
                <a:lnTo>
                  <a:pt x="52" y="237"/>
                </a:lnTo>
                <a:lnTo>
                  <a:pt x="52" y="239"/>
                </a:lnTo>
                <a:lnTo>
                  <a:pt x="52" y="237"/>
                </a:lnTo>
                <a:lnTo>
                  <a:pt x="50" y="237"/>
                </a:lnTo>
                <a:lnTo>
                  <a:pt x="50" y="235"/>
                </a:lnTo>
                <a:lnTo>
                  <a:pt x="49" y="237"/>
                </a:lnTo>
                <a:lnTo>
                  <a:pt x="49" y="235"/>
                </a:lnTo>
                <a:lnTo>
                  <a:pt x="50" y="235"/>
                </a:lnTo>
                <a:lnTo>
                  <a:pt x="49" y="235"/>
                </a:lnTo>
                <a:lnTo>
                  <a:pt x="49" y="234"/>
                </a:lnTo>
                <a:lnTo>
                  <a:pt x="47" y="234"/>
                </a:lnTo>
                <a:lnTo>
                  <a:pt x="45" y="234"/>
                </a:lnTo>
                <a:lnTo>
                  <a:pt x="45" y="232"/>
                </a:lnTo>
                <a:lnTo>
                  <a:pt x="44" y="232"/>
                </a:lnTo>
                <a:lnTo>
                  <a:pt x="44" y="230"/>
                </a:lnTo>
                <a:lnTo>
                  <a:pt x="42" y="230"/>
                </a:lnTo>
                <a:lnTo>
                  <a:pt x="42" y="229"/>
                </a:lnTo>
                <a:lnTo>
                  <a:pt x="42" y="227"/>
                </a:lnTo>
                <a:lnTo>
                  <a:pt x="42" y="225"/>
                </a:lnTo>
                <a:lnTo>
                  <a:pt x="40" y="225"/>
                </a:lnTo>
                <a:lnTo>
                  <a:pt x="42" y="225"/>
                </a:lnTo>
                <a:lnTo>
                  <a:pt x="40" y="225"/>
                </a:lnTo>
                <a:lnTo>
                  <a:pt x="40" y="224"/>
                </a:lnTo>
                <a:lnTo>
                  <a:pt x="40" y="225"/>
                </a:lnTo>
                <a:lnTo>
                  <a:pt x="40" y="224"/>
                </a:lnTo>
                <a:lnTo>
                  <a:pt x="40" y="222"/>
                </a:lnTo>
                <a:lnTo>
                  <a:pt x="39" y="222"/>
                </a:lnTo>
                <a:lnTo>
                  <a:pt x="39" y="220"/>
                </a:lnTo>
                <a:lnTo>
                  <a:pt x="39" y="218"/>
                </a:lnTo>
                <a:lnTo>
                  <a:pt x="39" y="217"/>
                </a:lnTo>
                <a:lnTo>
                  <a:pt x="37" y="217"/>
                </a:lnTo>
                <a:lnTo>
                  <a:pt x="37" y="215"/>
                </a:lnTo>
                <a:lnTo>
                  <a:pt x="37" y="213"/>
                </a:lnTo>
                <a:lnTo>
                  <a:pt x="35" y="213"/>
                </a:lnTo>
                <a:lnTo>
                  <a:pt x="37" y="213"/>
                </a:lnTo>
                <a:lnTo>
                  <a:pt x="35" y="213"/>
                </a:lnTo>
                <a:lnTo>
                  <a:pt x="35" y="212"/>
                </a:lnTo>
                <a:lnTo>
                  <a:pt x="37" y="212"/>
                </a:lnTo>
                <a:lnTo>
                  <a:pt x="35" y="212"/>
                </a:lnTo>
                <a:lnTo>
                  <a:pt x="37" y="212"/>
                </a:lnTo>
                <a:lnTo>
                  <a:pt x="35" y="212"/>
                </a:lnTo>
                <a:lnTo>
                  <a:pt x="37" y="212"/>
                </a:lnTo>
                <a:lnTo>
                  <a:pt x="37" y="213"/>
                </a:lnTo>
                <a:lnTo>
                  <a:pt x="37" y="212"/>
                </a:lnTo>
                <a:lnTo>
                  <a:pt x="37" y="210"/>
                </a:lnTo>
                <a:lnTo>
                  <a:pt x="37" y="212"/>
                </a:lnTo>
                <a:lnTo>
                  <a:pt x="37" y="210"/>
                </a:lnTo>
                <a:lnTo>
                  <a:pt x="35" y="210"/>
                </a:lnTo>
                <a:lnTo>
                  <a:pt x="37" y="210"/>
                </a:lnTo>
                <a:lnTo>
                  <a:pt x="39" y="210"/>
                </a:lnTo>
                <a:lnTo>
                  <a:pt x="39" y="208"/>
                </a:lnTo>
                <a:lnTo>
                  <a:pt x="40" y="208"/>
                </a:lnTo>
                <a:lnTo>
                  <a:pt x="40" y="210"/>
                </a:lnTo>
                <a:lnTo>
                  <a:pt x="40" y="208"/>
                </a:lnTo>
                <a:lnTo>
                  <a:pt x="42" y="208"/>
                </a:lnTo>
                <a:lnTo>
                  <a:pt x="42" y="210"/>
                </a:lnTo>
                <a:lnTo>
                  <a:pt x="44" y="210"/>
                </a:lnTo>
                <a:lnTo>
                  <a:pt x="44" y="208"/>
                </a:lnTo>
                <a:lnTo>
                  <a:pt x="42" y="208"/>
                </a:lnTo>
                <a:lnTo>
                  <a:pt x="44" y="208"/>
                </a:lnTo>
                <a:lnTo>
                  <a:pt x="44" y="207"/>
                </a:lnTo>
                <a:lnTo>
                  <a:pt x="42" y="207"/>
                </a:lnTo>
                <a:lnTo>
                  <a:pt x="44" y="207"/>
                </a:lnTo>
                <a:lnTo>
                  <a:pt x="44" y="205"/>
                </a:lnTo>
                <a:lnTo>
                  <a:pt x="45" y="205"/>
                </a:lnTo>
                <a:lnTo>
                  <a:pt x="44" y="205"/>
                </a:lnTo>
                <a:lnTo>
                  <a:pt x="44" y="207"/>
                </a:lnTo>
                <a:lnTo>
                  <a:pt x="42" y="207"/>
                </a:lnTo>
                <a:lnTo>
                  <a:pt x="42" y="208"/>
                </a:lnTo>
                <a:lnTo>
                  <a:pt x="40" y="208"/>
                </a:lnTo>
                <a:lnTo>
                  <a:pt x="39" y="208"/>
                </a:lnTo>
                <a:lnTo>
                  <a:pt x="37" y="208"/>
                </a:lnTo>
                <a:lnTo>
                  <a:pt x="37" y="207"/>
                </a:lnTo>
                <a:lnTo>
                  <a:pt x="37" y="208"/>
                </a:lnTo>
                <a:lnTo>
                  <a:pt x="35" y="208"/>
                </a:lnTo>
                <a:lnTo>
                  <a:pt x="37" y="208"/>
                </a:lnTo>
                <a:lnTo>
                  <a:pt x="37" y="207"/>
                </a:lnTo>
                <a:lnTo>
                  <a:pt x="35" y="207"/>
                </a:lnTo>
                <a:lnTo>
                  <a:pt x="34" y="207"/>
                </a:lnTo>
                <a:lnTo>
                  <a:pt x="34" y="208"/>
                </a:lnTo>
                <a:lnTo>
                  <a:pt x="34" y="207"/>
                </a:lnTo>
                <a:lnTo>
                  <a:pt x="34" y="208"/>
                </a:lnTo>
                <a:lnTo>
                  <a:pt x="34" y="207"/>
                </a:lnTo>
                <a:lnTo>
                  <a:pt x="32" y="207"/>
                </a:lnTo>
                <a:lnTo>
                  <a:pt x="32" y="208"/>
                </a:lnTo>
                <a:lnTo>
                  <a:pt x="32" y="207"/>
                </a:lnTo>
                <a:lnTo>
                  <a:pt x="32" y="208"/>
                </a:lnTo>
                <a:lnTo>
                  <a:pt x="32" y="207"/>
                </a:lnTo>
                <a:lnTo>
                  <a:pt x="32" y="208"/>
                </a:lnTo>
                <a:lnTo>
                  <a:pt x="30" y="208"/>
                </a:lnTo>
                <a:lnTo>
                  <a:pt x="30" y="207"/>
                </a:lnTo>
                <a:lnTo>
                  <a:pt x="30" y="205"/>
                </a:lnTo>
                <a:lnTo>
                  <a:pt x="29" y="205"/>
                </a:lnTo>
                <a:lnTo>
                  <a:pt x="29" y="207"/>
                </a:lnTo>
                <a:lnTo>
                  <a:pt x="29" y="205"/>
                </a:lnTo>
                <a:lnTo>
                  <a:pt x="29" y="203"/>
                </a:lnTo>
                <a:lnTo>
                  <a:pt x="29" y="202"/>
                </a:lnTo>
                <a:lnTo>
                  <a:pt x="29" y="200"/>
                </a:lnTo>
                <a:lnTo>
                  <a:pt x="29" y="198"/>
                </a:lnTo>
                <a:lnTo>
                  <a:pt x="30" y="197"/>
                </a:lnTo>
                <a:lnTo>
                  <a:pt x="29" y="195"/>
                </a:lnTo>
                <a:lnTo>
                  <a:pt x="30" y="195"/>
                </a:lnTo>
                <a:lnTo>
                  <a:pt x="30" y="193"/>
                </a:lnTo>
                <a:lnTo>
                  <a:pt x="30" y="192"/>
                </a:lnTo>
                <a:lnTo>
                  <a:pt x="30" y="190"/>
                </a:lnTo>
                <a:lnTo>
                  <a:pt x="30" y="188"/>
                </a:lnTo>
                <a:lnTo>
                  <a:pt x="32" y="188"/>
                </a:lnTo>
                <a:lnTo>
                  <a:pt x="32" y="187"/>
                </a:lnTo>
                <a:lnTo>
                  <a:pt x="34" y="185"/>
                </a:lnTo>
                <a:lnTo>
                  <a:pt x="34" y="183"/>
                </a:lnTo>
                <a:lnTo>
                  <a:pt x="35" y="183"/>
                </a:lnTo>
                <a:lnTo>
                  <a:pt x="35" y="182"/>
                </a:lnTo>
                <a:lnTo>
                  <a:pt x="35" y="180"/>
                </a:lnTo>
                <a:lnTo>
                  <a:pt x="35" y="178"/>
                </a:lnTo>
                <a:lnTo>
                  <a:pt x="35" y="177"/>
                </a:lnTo>
                <a:lnTo>
                  <a:pt x="37" y="177"/>
                </a:lnTo>
                <a:lnTo>
                  <a:pt x="37" y="175"/>
                </a:lnTo>
                <a:lnTo>
                  <a:pt x="39" y="175"/>
                </a:lnTo>
                <a:lnTo>
                  <a:pt x="39" y="173"/>
                </a:lnTo>
                <a:lnTo>
                  <a:pt x="40" y="173"/>
                </a:lnTo>
                <a:lnTo>
                  <a:pt x="42" y="173"/>
                </a:lnTo>
                <a:lnTo>
                  <a:pt x="44" y="173"/>
                </a:lnTo>
                <a:lnTo>
                  <a:pt x="44" y="172"/>
                </a:lnTo>
                <a:lnTo>
                  <a:pt x="45" y="172"/>
                </a:lnTo>
                <a:lnTo>
                  <a:pt x="45" y="170"/>
                </a:lnTo>
                <a:lnTo>
                  <a:pt x="47" y="170"/>
                </a:lnTo>
                <a:lnTo>
                  <a:pt x="49" y="170"/>
                </a:lnTo>
                <a:lnTo>
                  <a:pt x="50" y="170"/>
                </a:lnTo>
                <a:lnTo>
                  <a:pt x="50" y="172"/>
                </a:lnTo>
                <a:lnTo>
                  <a:pt x="52" y="172"/>
                </a:lnTo>
                <a:lnTo>
                  <a:pt x="54" y="172"/>
                </a:lnTo>
                <a:lnTo>
                  <a:pt x="54" y="173"/>
                </a:lnTo>
                <a:lnTo>
                  <a:pt x="55" y="173"/>
                </a:lnTo>
                <a:lnTo>
                  <a:pt x="54" y="175"/>
                </a:lnTo>
                <a:lnTo>
                  <a:pt x="55" y="175"/>
                </a:lnTo>
                <a:lnTo>
                  <a:pt x="54" y="175"/>
                </a:lnTo>
                <a:lnTo>
                  <a:pt x="55" y="175"/>
                </a:lnTo>
                <a:lnTo>
                  <a:pt x="57" y="175"/>
                </a:lnTo>
                <a:lnTo>
                  <a:pt x="59" y="175"/>
                </a:lnTo>
                <a:lnTo>
                  <a:pt x="59" y="177"/>
                </a:lnTo>
                <a:lnTo>
                  <a:pt x="60" y="177"/>
                </a:lnTo>
                <a:lnTo>
                  <a:pt x="60" y="178"/>
                </a:lnTo>
                <a:lnTo>
                  <a:pt x="62" y="178"/>
                </a:lnTo>
                <a:lnTo>
                  <a:pt x="60" y="178"/>
                </a:lnTo>
                <a:lnTo>
                  <a:pt x="60" y="180"/>
                </a:lnTo>
                <a:lnTo>
                  <a:pt x="62" y="180"/>
                </a:lnTo>
                <a:lnTo>
                  <a:pt x="62" y="182"/>
                </a:lnTo>
                <a:lnTo>
                  <a:pt x="62" y="183"/>
                </a:lnTo>
                <a:lnTo>
                  <a:pt x="62" y="185"/>
                </a:lnTo>
                <a:lnTo>
                  <a:pt x="62" y="187"/>
                </a:lnTo>
                <a:lnTo>
                  <a:pt x="62" y="188"/>
                </a:lnTo>
                <a:lnTo>
                  <a:pt x="62" y="190"/>
                </a:lnTo>
                <a:lnTo>
                  <a:pt x="64" y="190"/>
                </a:lnTo>
                <a:lnTo>
                  <a:pt x="64" y="192"/>
                </a:lnTo>
                <a:lnTo>
                  <a:pt x="64" y="193"/>
                </a:lnTo>
                <a:lnTo>
                  <a:pt x="65" y="193"/>
                </a:lnTo>
                <a:lnTo>
                  <a:pt x="65" y="195"/>
                </a:lnTo>
                <a:lnTo>
                  <a:pt x="67" y="195"/>
                </a:lnTo>
                <a:lnTo>
                  <a:pt x="67" y="197"/>
                </a:lnTo>
                <a:lnTo>
                  <a:pt x="67" y="198"/>
                </a:lnTo>
                <a:lnTo>
                  <a:pt x="67" y="200"/>
                </a:lnTo>
                <a:lnTo>
                  <a:pt x="67" y="202"/>
                </a:lnTo>
                <a:lnTo>
                  <a:pt x="69" y="202"/>
                </a:lnTo>
                <a:lnTo>
                  <a:pt x="69" y="203"/>
                </a:lnTo>
                <a:lnTo>
                  <a:pt x="67" y="203"/>
                </a:lnTo>
                <a:lnTo>
                  <a:pt x="69" y="203"/>
                </a:lnTo>
                <a:lnTo>
                  <a:pt x="67" y="203"/>
                </a:lnTo>
                <a:lnTo>
                  <a:pt x="69" y="203"/>
                </a:lnTo>
                <a:lnTo>
                  <a:pt x="69" y="205"/>
                </a:lnTo>
                <a:lnTo>
                  <a:pt x="69" y="207"/>
                </a:lnTo>
                <a:lnTo>
                  <a:pt x="70" y="207"/>
                </a:lnTo>
                <a:lnTo>
                  <a:pt x="69" y="207"/>
                </a:lnTo>
                <a:lnTo>
                  <a:pt x="70" y="207"/>
                </a:lnTo>
                <a:lnTo>
                  <a:pt x="70" y="208"/>
                </a:lnTo>
                <a:lnTo>
                  <a:pt x="70" y="210"/>
                </a:lnTo>
                <a:lnTo>
                  <a:pt x="70" y="212"/>
                </a:lnTo>
                <a:lnTo>
                  <a:pt x="72" y="212"/>
                </a:lnTo>
                <a:lnTo>
                  <a:pt x="72" y="213"/>
                </a:lnTo>
                <a:lnTo>
                  <a:pt x="72" y="215"/>
                </a:lnTo>
                <a:lnTo>
                  <a:pt x="74" y="215"/>
                </a:lnTo>
                <a:lnTo>
                  <a:pt x="74" y="217"/>
                </a:lnTo>
                <a:lnTo>
                  <a:pt x="75" y="217"/>
                </a:lnTo>
                <a:lnTo>
                  <a:pt x="75" y="218"/>
                </a:lnTo>
                <a:lnTo>
                  <a:pt x="75" y="220"/>
                </a:lnTo>
                <a:lnTo>
                  <a:pt x="75" y="222"/>
                </a:lnTo>
                <a:lnTo>
                  <a:pt x="75" y="224"/>
                </a:lnTo>
                <a:lnTo>
                  <a:pt x="77" y="224"/>
                </a:lnTo>
                <a:lnTo>
                  <a:pt x="75" y="224"/>
                </a:lnTo>
                <a:lnTo>
                  <a:pt x="75" y="225"/>
                </a:lnTo>
                <a:lnTo>
                  <a:pt x="77" y="225"/>
                </a:lnTo>
                <a:lnTo>
                  <a:pt x="77" y="227"/>
                </a:lnTo>
                <a:lnTo>
                  <a:pt x="77" y="229"/>
                </a:lnTo>
                <a:lnTo>
                  <a:pt x="79" y="229"/>
                </a:lnTo>
                <a:lnTo>
                  <a:pt x="77" y="229"/>
                </a:lnTo>
                <a:lnTo>
                  <a:pt x="79" y="230"/>
                </a:lnTo>
                <a:lnTo>
                  <a:pt x="79" y="232"/>
                </a:lnTo>
                <a:lnTo>
                  <a:pt x="79" y="234"/>
                </a:lnTo>
                <a:lnTo>
                  <a:pt x="79" y="235"/>
                </a:lnTo>
                <a:lnTo>
                  <a:pt x="80" y="235"/>
                </a:lnTo>
                <a:lnTo>
                  <a:pt x="79" y="235"/>
                </a:lnTo>
                <a:lnTo>
                  <a:pt x="79" y="237"/>
                </a:lnTo>
                <a:lnTo>
                  <a:pt x="79" y="239"/>
                </a:lnTo>
                <a:lnTo>
                  <a:pt x="79" y="240"/>
                </a:lnTo>
                <a:lnTo>
                  <a:pt x="79" y="242"/>
                </a:lnTo>
                <a:lnTo>
                  <a:pt x="80" y="242"/>
                </a:lnTo>
                <a:lnTo>
                  <a:pt x="82" y="242"/>
                </a:lnTo>
                <a:lnTo>
                  <a:pt x="82" y="244"/>
                </a:lnTo>
                <a:lnTo>
                  <a:pt x="84" y="244"/>
                </a:lnTo>
                <a:lnTo>
                  <a:pt x="84" y="245"/>
                </a:lnTo>
                <a:lnTo>
                  <a:pt x="84" y="247"/>
                </a:lnTo>
                <a:lnTo>
                  <a:pt x="85" y="247"/>
                </a:lnTo>
                <a:lnTo>
                  <a:pt x="84" y="247"/>
                </a:lnTo>
                <a:lnTo>
                  <a:pt x="84" y="249"/>
                </a:lnTo>
                <a:lnTo>
                  <a:pt x="85" y="249"/>
                </a:lnTo>
                <a:lnTo>
                  <a:pt x="85" y="250"/>
                </a:lnTo>
                <a:lnTo>
                  <a:pt x="87" y="250"/>
                </a:lnTo>
                <a:lnTo>
                  <a:pt x="87" y="249"/>
                </a:lnTo>
                <a:lnTo>
                  <a:pt x="87" y="247"/>
                </a:lnTo>
                <a:lnTo>
                  <a:pt x="87" y="245"/>
                </a:lnTo>
                <a:lnTo>
                  <a:pt x="89" y="245"/>
                </a:lnTo>
                <a:lnTo>
                  <a:pt x="87" y="245"/>
                </a:lnTo>
                <a:lnTo>
                  <a:pt x="89" y="245"/>
                </a:lnTo>
                <a:lnTo>
                  <a:pt x="89" y="244"/>
                </a:lnTo>
                <a:lnTo>
                  <a:pt x="87" y="244"/>
                </a:lnTo>
                <a:lnTo>
                  <a:pt x="85" y="244"/>
                </a:lnTo>
                <a:lnTo>
                  <a:pt x="85" y="242"/>
                </a:lnTo>
                <a:lnTo>
                  <a:pt x="87" y="242"/>
                </a:lnTo>
                <a:lnTo>
                  <a:pt x="85" y="242"/>
                </a:lnTo>
                <a:lnTo>
                  <a:pt x="85" y="240"/>
                </a:lnTo>
                <a:lnTo>
                  <a:pt x="85" y="242"/>
                </a:lnTo>
                <a:lnTo>
                  <a:pt x="85" y="240"/>
                </a:lnTo>
                <a:lnTo>
                  <a:pt x="84" y="240"/>
                </a:lnTo>
                <a:lnTo>
                  <a:pt x="84" y="239"/>
                </a:lnTo>
                <a:lnTo>
                  <a:pt x="82" y="239"/>
                </a:lnTo>
                <a:lnTo>
                  <a:pt x="84" y="239"/>
                </a:lnTo>
                <a:lnTo>
                  <a:pt x="84" y="237"/>
                </a:lnTo>
                <a:lnTo>
                  <a:pt x="84" y="235"/>
                </a:lnTo>
                <a:lnTo>
                  <a:pt x="85" y="235"/>
                </a:lnTo>
                <a:lnTo>
                  <a:pt x="85" y="234"/>
                </a:lnTo>
                <a:lnTo>
                  <a:pt x="84" y="234"/>
                </a:lnTo>
                <a:lnTo>
                  <a:pt x="85" y="234"/>
                </a:lnTo>
                <a:lnTo>
                  <a:pt x="85" y="232"/>
                </a:lnTo>
                <a:lnTo>
                  <a:pt x="85" y="230"/>
                </a:lnTo>
                <a:lnTo>
                  <a:pt x="84" y="230"/>
                </a:lnTo>
                <a:lnTo>
                  <a:pt x="85" y="230"/>
                </a:lnTo>
                <a:lnTo>
                  <a:pt x="84" y="230"/>
                </a:lnTo>
                <a:lnTo>
                  <a:pt x="84" y="229"/>
                </a:lnTo>
                <a:lnTo>
                  <a:pt x="82" y="229"/>
                </a:lnTo>
                <a:lnTo>
                  <a:pt x="82" y="227"/>
                </a:lnTo>
                <a:lnTo>
                  <a:pt x="82" y="225"/>
                </a:lnTo>
                <a:lnTo>
                  <a:pt x="80" y="225"/>
                </a:lnTo>
                <a:lnTo>
                  <a:pt x="82" y="225"/>
                </a:lnTo>
                <a:lnTo>
                  <a:pt x="82" y="224"/>
                </a:lnTo>
                <a:lnTo>
                  <a:pt x="80" y="224"/>
                </a:lnTo>
                <a:lnTo>
                  <a:pt x="82" y="222"/>
                </a:lnTo>
                <a:lnTo>
                  <a:pt x="80" y="222"/>
                </a:lnTo>
                <a:lnTo>
                  <a:pt x="82" y="222"/>
                </a:lnTo>
                <a:lnTo>
                  <a:pt x="80" y="222"/>
                </a:lnTo>
                <a:lnTo>
                  <a:pt x="80" y="220"/>
                </a:lnTo>
                <a:lnTo>
                  <a:pt x="82" y="220"/>
                </a:lnTo>
                <a:lnTo>
                  <a:pt x="82" y="218"/>
                </a:lnTo>
                <a:lnTo>
                  <a:pt x="80" y="218"/>
                </a:lnTo>
                <a:lnTo>
                  <a:pt x="80" y="217"/>
                </a:lnTo>
                <a:lnTo>
                  <a:pt x="80" y="215"/>
                </a:lnTo>
                <a:lnTo>
                  <a:pt x="82" y="215"/>
                </a:lnTo>
                <a:lnTo>
                  <a:pt x="84" y="215"/>
                </a:lnTo>
                <a:lnTo>
                  <a:pt x="84" y="213"/>
                </a:lnTo>
                <a:lnTo>
                  <a:pt x="85" y="212"/>
                </a:lnTo>
                <a:lnTo>
                  <a:pt x="87" y="212"/>
                </a:lnTo>
                <a:lnTo>
                  <a:pt x="87" y="210"/>
                </a:lnTo>
                <a:lnTo>
                  <a:pt x="89" y="210"/>
                </a:lnTo>
                <a:lnTo>
                  <a:pt x="90" y="210"/>
                </a:lnTo>
                <a:lnTo>
                  <a:pt x="90" y="208"/>
                </a:lnTo>
                <a:lnTo>
                  <a:pt x="92" y="208"/>
                </a:lnTo>
                <a:lnTo>
                  <a:pt x="92" y="207"/>
                </a:lnTo>
                <a:lnTo>
                  <a:pt x="94" y="207"/>
                </a:lnTo>
                <a:lnTo>
                  <a:pt x="95" y="207"/>
                </a:lnTo>
                <a:lnTo>
                  <a:pt x="95" y="205"/>
                </a:lnTo>
                <a:lnTo>
                  <a:pt x="97" y="205"/>
                </a:lnTo>
                <a:lnTo>
                  <a:pt x="99" y="205"/>
                </a:lnTo>
                <a:lnTo>
                  <a:pt x="100" y="205"/>
                </a:lnTo>
                <a:lnTo>
                  <a:pt x="100" y="207"/>
                </a:lnTo>
                <a:lnTo>
                  <a:pt x="100" y="205"/>
                </a:lnTo>
                <a:lnTo>
                  <a:pt x="102" y="205"/>
                </a:lnTo>
                <a:lnTo>
                  <a:pt x="102" y="207"/>
                </a:lnTo>
                <a:lnTo>
                  <a:pt x="104" y="207"/>
                </a:lnTo>
                <a:lnTo>
                  <a:pt x="104" y="205"/>
                </a:lnTo>
                <a:lnTo>
                  <a:pt x="105" y="205"/>
                </a:lnTo>
                <a:lnTo>
                  <a:pt x="107" y="205"/>
                </a:lnTo>
                <a:lnTo>
                  <a:pt x="107" y="203"/>
                </a:lnTo>
                <a:lnTo>
                  <a:pt x="109" y="203"/>
                </a:lnTo>
                <a:lnTo>
                  <a:pt x="109" y="202"/>
                </a:lnTo>
                <a:lnTo>
                  <a:pt x="110" y="202"/>
                </a:lnTo>
                <a:lnTo>
                  <a:pt x="112" y="202"/>
                </a:lnTo>
                <a:lnTo>
                  <a:pt x="112" y="200"/>
                </a:lnTo>
                <a:lnTo>
                  <a:pt x="114" y="200"/>
                </a:lnTo>
                <a:lnTo>
                  <a:pt x="115" y="200"/>
                </a:lnTo>
                <a:lnTo>
                  <a:pt x="117" y="200"/>
                </a:lnTo>
                <a:lnTo>
                  <a:pt x="117" y="198"/>
                </a:lnTo>
                <a:lnTo>
                  <a:pt x="117" y="197"/>
                </a:lnTo>
                <a:lnTo>
                  <a:pt x="119" y="197"/>
                </a:lnTo>
                <a:lnTo>
                  <a:pt x="120" y="197"/>
                </a:lnTo>
                <a:lnTo>
                  <a:pt x="122" y="197"/>
                </a:lnTo>
                <a:lnTo>
                  <a:pt x="122" y="195"/>
                </a:lnTo>
                <a:lnTo>
                  <a:pt x="124" y="195"/>
                </a:lnTo>
                <a:lnTo>
                  <a:pt x="122" y="193"/>
                </a:lnTo>
                <a:lnTo>
                  <a:pt x="124" y="193"/>
                </a:lnTo>
                <a:lnTo>
                  <a:pt x="125" y="193"/>
                </a:lnTo>
                <a:lnTo>
                  <a:pt x="125" y="192"/>
                </a:lnTo>
                <a:lnTo>
                  <a:pt x="125" y="190"/>
                </a:lnTo>
                <a:lnTo>
                  <a:pt x="127" y="190"/>
                </a:lnTo>
                <a:lnTo>
                  <a:pt x="127" y="188"/>
                </a:lnTo>
                <a:lnTo>
                  <a:pt x="129" y="188"/>
                </a:lnTo>
                <a:lnTo>
                  <a:pt x="129" y="187"/>
                </a:lnTo>
                <a:lnTo>
                  <a:pt x="129" y="185"/>
                </a:lnTo>
                <a:lnTo>
                  <a:pt x="129" y="187"/>
                </a:lnTo>
                <a:lnTo>
                  <a:pt x="127" y="187"/>
                </a:lnTo>
                <a:lnTo>
                  <a:pt x="127" y="185"/>
                </a:lnTo>
                <a:lnTo>
                  <a:pt x="127" y="187"/>
                </a:lnTo>
                <a:lnTo>
                  <a:pt x="127" y="188"/>
                </a:lnTo>
                <a:lnTo>
                  <a:pt x="125" y="188"/>
                </a:lnTo>
                <a:lnTo>
                  <a:pt x="124" y="188"/>
                </a:lnTo>
                <a:lnTo>
                  <a:pt x="124" y="190"/>
                </a:lnTo>
                <a:lnTo>
                  <a:pt x="124" y="192"/>
                </a:lnTo>
                <a:lnTo>
                  <a:pt x="122" y="192"/>
                </a:lnTo>
                <a:lnTo>
                  <a:pt x="122" y="193"/>
                </a:lnTo>
                <a:lnTo>
                  <a:pt x="120" y="193"/>
                </a:lnTo>
                <a:lnTo>
                  <a:pt x="119" y="193"/>
                </a:lnTo>
                <a:lnTo>
                  <a:pt x="119" y="195"/>
                </a:lnTo>
                <a:lnTo>
                  <a:pt x="119" y="193"/>
                </a:lnTo>
                <a:lnTo>
                  <a:pt x="120" y="193"/>
                </a:lnTo>
                <a:lnTo>
                  <a:pt x="120" y="195"/>
                </a:lnTo>
                <a:lnTo>
                  <a:pt x="119" y="195"/>
                </a:lnTo>
                <a:lnTo>
                  <a:pt x="117" y="195"/>
                </a:lnTo>
                <a:lnTo>
                  <a:pt x="115" y="195"/>
                </a:lnTo>
                <a:lnTo>
                  <a:pt x="115" y="197"/>
                </a:lnTo>
                <a:lnTo>
                  <a:pt x="114" y="197"/>
                </a:lnTo>
                <a:lnTo>
                  <a:pt x="112" y="197"/>
                </a:lnTo>
                <a:lnTo>
                  <a:pt x="110" y="197"/>
                </a:lnTo>
                <a:lnTo>
                  <a:pt x="110" y="198"/>
                </a:lnTo>
                <a:lnTo>
                  <a:pt x="109" y="198"/>
                </a:lnTo>
                <a:lnTo>
                  <a:pt x="107" y="198"/>
                </a:lnTo>
                <a:lnTo>
                  <a:pt x="105" y="198"/>
                </a:lnTo>
                <a:lnTo>
                  <a:pt x="105" y="200"/>
                </a:lnTo>
                <a:lnTo>
                  <a:pt x="104" y="200"/>
                </a:lnTo>
                <a:lnTo>
                  <a:pt x="104" y="202"/>
                </a:lnTo>
                <a:lnTo>
                  <a:pt x="104" y="203"/>
                </a:lnTo>
                <a:lnTo>
                  <a:pt x="102" y="203"/>
                </a:lnTo>
                <a:lnTo>
                  <a:pt x="102" y="202"/>
                </a:lnTo>
                <a:lnTo>
                  <a:pt x="100" y="202"/>
                </a:lnTo>
                <a:lnTo>
                  <a:pt x="99" y="202"/>
                </a:lnTo>
                <a:lnTo>
                  <a:pt x="97" y="202"/>
                </a:lnTo>
                <a:lnTo>
                  <a:pt x="95" y="202"/>
                </a:lnTo>
                <a:lnTo>
                  <a:pt x="94" y="203"/>
                </a:lnTo>
                <a:lnTo>
                  <a:pt x="92" y="203"/>
                </a:lnTo>
                <a:lnTo>
                  <a:pt x="90" y="203"/>
                </a:lnTo>
                <a:lnTo>
                  <a:pt x="89" y="203"/>
                </a:lnTo>
                <a:lnTo>
                  <a:pt x="87" y="205"/>
                </a:lnTo>
                <a:lnTo>
                  <a:pt x="85" y="205"/>
                </a:lnTo>
                <a:lnTo>
                  <a:pt x="84" y="205"/>
                </a:lnTo>
                <a:lnTo>
                  <a:pt x="82" y="205"/>
                </a:lnTo>
                <a:lnTo>
                  <a:pt x="82" y="207"/>
                </a:lnTo>
                <a:lnTo>
                  <a:pt x="80" y="207"/>
                </a:lnTo>
                <a:lnTo>
                  <a:pt x="79" y="207"/>
                </a:lnTo>
                <a:lnTo>
                  <a:pt x="77" y="207"/>
                </a:lnTo>
                <a:lnTo>
                  <a:pt x="77" y="208"/>
                </a:lnTo>
                <a:lnTo>
                  <a:pt x="79" y="208"/>
                </a:lnTo>
                <a:lnTo>
                  <a:pt x="77" y="208"/>
                </a:lnTo>
                <a:lnTo>
                  <a:pt x="77" y="210"/>
                </a:lnTo>
                <a:lnTo>
                  <a:pt x="77" y="208"/>
                </a:lnTo>
                <a:lnTo>
                  <a:pt x="77" y="210"/>
                </a:lnTo>
                <a:lnTo>
                  <a:pt x="77" y="208"/>
                </a:lnTo>
                <a:lnTo>
                  <a:pt x="75" y="208"/>
                </a:lnTo>
                <a:lnTo>
                  <a:pt x="75" y="207"/>
                </a:lnTo>
                <a:lnTo>
                  <a:pt x="74" y="207"/>
                </a:lnTo>
                <a:lnTo>
                  <a:pt x="74" y="205"/>
                </a:lnTo>
                <a:lnTo>
                  <a:pt x="72" y="205"/>
                </a:lnTo>
                <a:lnTo>
                  <a:pt x="74" y="205"/>
                </a:lnTo>
                <a:lnTo>
                  <a:pt x="72" y="205"/>
                </a:lnTo>
                <a:lnTo>
                  <a:pt x="72" y="203"/>
                </a:lnTo>
                <a:lnTo>
                  <a:pt x="74" y="203"/>
                </a:lnTo>
                <a:lnTo>
                  <a:pt x="72" y="203"/>
                </a:lnTo>
                <a:lnTo>
                  <a:pt x="70" y="202"/>
                </a:lnTo>
                <a:lnTo>
                  <a:pt x="70" y="200"/>
                </a:lnTo>
                <a:lnTo>
                  <a:pt x="72" y="198"/>
                </a:lnTo>
                <a:lnTo>
                  <a:pt x="74" y="198"/>
                </a:lnTo>
                <a:lnTo>
                  <a:pt x="74" y="200"/>
                </a:lnTo>
                <a:lnTo>
                  <a:pt x="74" y="202"/>
                </a:lnTo>
                <a:lnTo>
                  <a:pt x="75" y="202"/>
                </a:lnTo>
                <a:lnTo>
                  <a:pt x="75" y="200"/>
                </a:lnTo>
                <a:lnTo>
                  <a:pt x="75" y="198"/>
                </a:lnTo>
                <a:lnTo>
                  <a:pt x="74" y="198"/>
                </a:lnTo>
                <a:lnTo>
                  <a:pt x="74" y="197"/>
                </a:lnTo>
                <a:lnTo>
                  <a:pt x="74" y="195"/>
                </a:lnTo>
                <a:lnTo>
                  <a:pt x="75" y="195"/>
                </a:lnTo>
                <a:lnTo>
                  <a:pt x="77" y="193"/>
                </a:lnTo>
                <a:lnTo>
                  <a:pt x="79" y="193"/>
                </a:lnTo>
                <a:lnTo>
                  <a:pt x="79" y="192"/>
                </a:lnTo>
                <a:lnTo>
                  <a:pt x="80" y="192"/>
                </a:lnTo>
                <a:lnTo>
                  <a:pt x="80" y="190"/>
                </a:lnTo>
                <a:lnTo>
                  <a:pt x="80" y="188"/>
                </a:lnTo>
                <a:lnTo>
                  <a:pt x="82" y="188"/>
                </a:lnTo>
                <a:lnTo>
                  <a:pt x="82" y="187"/>
                </a:lnTo>
                <a:lnTo>
                  <a:pt x="82" y="185"/>
                </a:lnTo>
                <a:lnTo>
                  <a:pt x="84" y="185"/>
                </a:lnTo>
                <a:lnTo>
                  <a:pt x="85" y="185"/>
                </a:lnTo>
                <a:lnTo>
                  <a:pt x="85" y="183"/>
                </a:lnTo>
                <a:lnTo>
                  <a:pt x="87" y="183"/>
                </a:lnTo>
                <a:lnTo>
                  <a:pt x="89" y="183"/>
                </a:lnTo>
                <a:lnTo>
                  <a:pt x="89" y="182"/>
                </a:lnTo>
                <a:lnTo>
                  <a:pt x="90" y="182"/>
                </a:lnTo>
                <a:lnTo>
                  <a:pt x="90" y="180"/>
                </a:lnTo>
                <a:lnTo>
                  <a:pt x="92" y="178"/>
                </a:lnTo>
                <a:lnTo>
                  <a:pt x="92" y="177"/>
                </a:lnTo>
                <a:lnTo>
                  <a:pt x="92" y="175"/>
                </a:lnTo>
                <a:lnTo>
                  <a:pt x="92" y="173"/>
                </a:lnTo>
                <a:lnTo>
                  <a:pt x="92" y="172"/>
                </a:lnTo>
                <a:lnTo>
                  <a:pt x="94" y="172"/>
                </a:lnTo>
                <a:lnTo>
                  <a:pt x="94" y="170"/>
                </a:lnTo>
                <a:lnTo>
                  <a:pt x="94" y="168"/>
                </a:lnTo>
                <a:lnTo>
                  <a:pt x="94" y="167"/>
                </a:lnTo>
                <a:lnTo>
                  <a:pt x="92" y="167"/>
                </a:lnTo>
                <a:lnTo>
                  <a:pt x="92" y="165"/>
                </a:lnTo>
                <a:lnTo>
                  <a:pt x="94" y="165"/>
                </a:lnTo>
                <a:lnTo>
                  <a:pt x="94" y="163"/>
                </a:lnTo>
                <a:lnTo>
                  <a:pt x="92" y="163"/>
                </a:lnTo>
                <a:lnTo>
                  <a:pt x="92" y="165"/>
                </a:lnTo>
                <a:lnTo>
                  <a:pt x="92" y="167"/>
                </a:lnTo>
                <a:lnTo>
                  <a:pt x="92" y="168"/>
                </a:lnTo>
                <a:lnTo>
                  <a:pt x="92" y="170"/>
                </a:lnTo>
                <a:lnTo>
                  <a:pt x="92" y="172"/>
                </a:lnTo>
                <a:lnTo>
                  <a:pt x="90" y="172"/>
                </a:lnTo>
                <a:lnTo>
                  <a:pt x="90" y="173"/>
                </a:lnTo>
                <a:lnTo>
                  <a:pt x="90" y="175"/>
                </a:lnTo>
                <a:lnTo>
                  <a:pt x="90" y="177"/>
                </a:lnTo>
                <a:lnTo>
                  <a:pt x="89" y="177"/>
                </a:lnTo>
                <a:lnTo>
                  <a:pt x="90" y="177"/>
                </a:lnTo>
                <a:lnTo>
                  <a:pt x="90" y="178"/>
                </a:lnTo>
                <a:lnTo>
                  <a:pt x="89" y="178"/>
                </a:lnTo>
                <a:lnTo>
                  <a:pt x="89" y="180"/>
                </a:lnTo>
                <a:lnTo>
                  <a:pt x="87" y="180"/>
                </a:lnTo>
                <a:lnTo>
                  <a:pt x="87" y="182"/>
                </a:lnTo>
                <a:lnTo>
                  <a:pt x="85" y="182"/>
                </a:lnTo>
                <a:lnTo>
                  <a:pt x="85" y="183"/>
                </a:lnTo>
                <a:lnTo>
                  <a:pt x="84" y="183"/>
                </a:lnTo>
                <a:lnTo>
                  <a:pt x="84" y="185"/>
                </a:lnTo>
                <a:lnTo>
                  <a:pt x="82" y="185"/>
                </a:lnTo>
                <a:lnTo>
                  <a:pt x="80" y="185"/>
                </a:lnTo>
                <a:lnTo>
                  <a:pt x="80" y="187"/>
                </a:lnTo>
                <a:lnTo>
                  <a:pt x="79" y="187"/>
                </a:lnTo>
                <a:lnTo>
                  <a:pt x="79" y="188"/>
                </a:lnTo>
                <a:lnTo>
                  <a:pt x="77" y="190"/>
                </a:lnTo>
                <a:lnTo>
                  <a:pt x="77" y="192"/>
                </a:lnTo>
                <a:lnTo>
                  <a:pt x="75" y="192"/>
                </a:lnTo>
                <a:lnTo>
                  <a:pt x="74" y="192"/>
                </a:lnTo>
                <a:lnTo>
                  <a:pt x="72" y="192"/>
                </a:lnTo>
                <a:lnTo>
                  <a:pt x="70" y="192"/>
                </a:lnTo>
                <a:lnTo>
                  <a:pt x="70" y="190"/>
                </a:lnTo>
                <a:lnTo>
                  <a:pt x="69" y="190"/>
                </a:lnTo>
                <a:lnTo>
                  <a:pt x="69" y="188"/>
                </a:lnTo>
                <a:lnTo>
                  <a:pt x="69" y="187"/>
                </a:lnTo>
                <a:lnTo>
                  <a:pt x="67" y="187"/>
                </a:lnTo>
                <a:lnTo>
                  <a:pt x="67" y="185"/>
                </a:lnTo>
                <a:lnTo>
                  <a:pt x="67" y="183"/>
                </a:lnTo>
                <a:lnTo>
                  <a:pt x="65" y="183"/>
                </a:lnTo>
                <a:lnTo>
                  <a:pt x="65" y="182"/>
                </a:lnTo>
                <a:lnTo>
                  <a:pt x="67" y="182"/>
                </a:lnTo>
                <a:lnTo>
                  <a:pt x="65" y="182"/>
                </a:lnTo>
                <a:lnTo>
                  <a:pt x="65" y="180"/>
                </a:lnTo>
                <a:lnTo>
                  <a:pt x="64" y="180"/>
                </a:lnTo>
                <a:lnTo>
                  <a:pt x="64" y="178"/>
                </a:lnTo>
                <a:lnTo>
                  <a:pt x="62" y="178"/>
                </a:lnTo>
                <a:lnTo>
                  <a:pt x="62" y="177"/>
                </a:lnTo>
                <a:lnTo>
                  <a:pt x="62" y="175"/>
                </a:lnTo>
                <a:lnTo>
                  <a:pt x="60" y="175"/>
                </a:lnTo>
                <a:lnTo>
                  <a:pt x="60" y="173"/>
                </a:lnTo>
                <a:lnTo>
                  <a:pt x="59" y="173"/>
                </a:lnTo>
                <a:lnTo>
                  <a:pt x="57" y="173"/>
                </a:lnTo>
                <a:lnTo>
                  <a:pt x="57" y="172"/>
                </a:lnTo>
                <a:lnTo>
                  <a:pt x="55" y="172"/>
                </a:lnTo>
                <a:lnTo>
                  <a:pt x="55" y="170"/>
                </a:lnTo>
                <a:lnTo>
                  <a:pt x="54" y="170"/>
                </a:lnTo>
                <a:lnTo>
                  <a:pt x="54" y="168"/>
                </a:lnTo>
                <a:lnTo>
                  <a:pt x="52" y="168"/>
                </a:lnTo>
                <a:lnTo>
                  <a:pt x="52" y="167"/>
                </a:lnTo>
                <a:lnTo>
                  <a:pt x="54" y="165"/>
                </a:lnTo>
                <a:lnTo>
                  <a:pt x="55" y="165"/>
                </a:lnTo>
                <a:lnTo>
                  <a:pt x="57" y="165"/>
                </a:lnTo>
                <a:lnTo>
                  <a:pt x="57" y="163"/>
                </a:lnTo>
                <a:lnTo>
                  <a:pt x="55" y="163"/>
                </a:lnTo>
                <a:lnTo>
                  <a:pt x="55" y="162"/>
                </a:lnTo>
                <a:lnTo>
                  <a:pt x="55" y="160"/>
                </a:lnTo>
                <a:lnTo>
                  <a:pt x="57" y="160"/>
                </a:lnTo>
                <a:lnTo>
                  <a:pt x="59" y="160"/>
                </a:lnTo>
                <a:lnTo>
                  <a:pt x="59" y="158"/>
                </a:lnTo>
                <a:lnTo>
                  <a:pt x="60" y="158"/>
                </a:lnTo>
                <a:lnTo>
                  <a:pt x="60" y="157"/>
                </a:lnTo>
                <a:lnTo>
                  <a:pt x="60" y="155"/>
                </a:lnTo>
                <a:lnTo>
                  <a:pt x="62" y="155"/>
                </a:lnTo>
                <a:lnTo>
                  <a:pt x="62" y="153"/>
                </a:lnTo>
                <a:lnTo>
                  <a:pt x="62" y="152"/>
                </a:lnTo>
                <a:lnTo>
                  <a:pt x="64" y="152"/>
                </a:lnTo>
                <a:lnTo>
                  <a:pt x="62" y="152"/>
                </a:lnTo>
                <a:lnTo>
                  <a:pt x="62" y="150"/>
                </a:lnTo>
                <a:lnTo>
                  <a:pt x="64" y="150"/>
                </a:lnTo>
                <a:lnTo>
                  <a:pt x="64" y="148"/>
                </a:lnTo>
                <a:lnTo>
                  <a:pt x="65" y="148"/>
                </a:lnTo>
                <a:lnTo>
                  <a:pt x="65" y="147"/>
                </a:lnTo>
                <a:lnTo>
                  <a:pt x="64" y="147"/>
                </a:lnTo>
                <a:lnTo>
                  <a:pt x="64" y="145"/>
                </a:lnTo>
                <a:lnTo>
                  <a:pt x="64" y="143"/>
                </a:lnTo>
                <a:lnTo>
                  <a:pt x="64" y="142"/>
                </a:lnTo>
                <a:lnTo>
                  <a:pt x="65" y="142"/>
                </a:lnTo>
                <a:lnTo>
                  <a:pt x="65" y="140"/>
                </a:lnTo>
                <a:lnTo>
                  <a:pt x="65" y="138"/>
                </a:lnTo>
                <a:lnTo>
                  <a:pt x="65" y="137"/>
                </a:lnTo>
                <a:lnTo>
                  <a:pt x="65" y="135"/>
                </a:lnTo>
                <a:lnTo>
                  <a:pt x="64" y="135"/>
                </a:lnTo>
                <a:lnTo>
                  <a:pt x="64" y="133"/>
                </a:lnTo>
                <a:lnTo>
                  <a:pt x="64" y="132"/>
                </a:lnTo>
                <a:lnTo>
                  <a:pt x="62" y="132"/>
                </a:lnTo>
                <a:lnTo>
                  <a:pt x="62" y="130"/>
                </a:lnTo>
                <a:lnTo>
                  <a:pt x="64" y="130"/>
                </a:lnTo>
                <a:lnTo>
                  <a:pt x="64" y="128"/>
                </a:lnTo>
                <a:lnTo>
                  <a:pt x="65" y="128"/>
                </a:lnTo>
                <a:lnTo>
                  <a:pt x="67" y="127"/>
                </a:lnTo>
                <a:lnTo>
                  <a:pt x="65" y="127"/>
                </a:lnTo>
                <a:lnTo>
                  <a:pt x="65" y="125"/>
                </a:lnTo>
                <a:lnTo>
                  <a:pt x="64" y="125"/>
                </a:lnTo>
                <a:lnTo>
                  <a:pt x="64" y="127"/>
                </a:lnTo>
                <a:lnTo>
                  <a:pt x="62" y="127"/>
                </a:lnTo>
                <a:lnTo>
                  <a:pt x="62" y="128"/>
                </a:lnTo>
                <a:lnTo>
                  <a:pt x="60" y="128"/>
                </a:lnTo>
                <a:lnTo>
                  <a:pt x="59" y="128"/>
                </a:lnTo>
                <a:lnTo>
                  <a:pt x="57" y="127"/>
                </a:lnTo>
                <a:lnTo>
                  <a:pt x="57" y="128"/>
                </a:lnTo>
                <a:lnTo>
                  <a:pt x="57" y="127"/>
                </a:lnTo>
                <a:lnTo>
                  <a:pt x="55" y="127"/>
                </a:lnTo>
                <a:lnTo>
                  <a:pt x="54" y="127"/>
                </a:lnTo>
                <a:lnTo>
                  <a:pt x="52" y="125"/>
                </a:lnTo>
                <a:lnTo>
                  <a:pt x="50" y="123"/>
                </a:lnTo>
                <a:lnTo>
                  <a:pt x="50" y="122"/>
                </a:lnTo>
                <a:lnTo>
                  <a:pt x="49" y="122"/>
                </a:lnTo>
                <a:lnTo>
                  <a:pt x="49" y="120"/>
                </a:lnTo>
                <a:lnTo>
                  <a:pt x="49" y="118"/>
                </a:lnTo>
                <a:lnTo>
                  <a:pt x="47" y="118"/>
                </a:lnTo>
                <a:lnTo>
                  <a:pt x="47" y="117"/>
                </a:lnTo>
                <a:lnTo>
                  <a:pt x="47" y="115"/>
                </a:lnTo>
                <a:lnTo>
                  <a:pt x="45" y="115"/>
                </a:lnTo>
                <a:lnTo>
                  <a:pt x="47" y="113"/>
                </a:lnTo>
                <a:lnTo>
                  <a:pt x="45" y="113"/>
                </a:lnTo>
                <a:lnTo>
                  <a:pt x="45" y="112"/>
                </a:lnTo>
                <a:lnTo>
                  <a:pt x="47" y="112"/>
                </a:lnTo>
                <a:lnTo>
                  <a:pt x="47" y="110"/>
                </a:lnTo>
                <a:lnTo>
                  <a:pt x="47" y="108"/>
                </a:lnTo>
                <a:lnTo>
                  <a:pt x="47" y="107"/>
                </a:lnTo>
                <a:lnTo>
                  <a:pt x="49" y="107"/>
                </a:lnTo>
                <a:lnTo>
                  <a:pt x="49" y="105"/>
                </a:lnTo>
                <a:lnTo>
                  <a:pt x="50" y="105"/>
                </a:lnTo>
                <a:lnTo>
                  <a:pt x="52" y="105"/>
                </a:lnTo>
                <a:lnTo>
                  <a:pt x="54" y="103"/>
                </a:lnTo>
                <a:lnTo>
                  <a:pt x="55" y="103"/>
                </a:lnTo>
                <a:lnTo>
                  <a:pt x="57" y="103"/>
                </a:lnTo>
                <a:lnTo>
                  <a:pt x="59" y="103"/>
                </a:lnTo>
                <a:lnTo>
                  <a:pt x="59" y="102"/>
                </a:lnTo>
                <a:lnTo>
                  <a:pt x="60" y="102"/>
                </a:lnTo>
                <a:lnTo>
                  <a:pt x="60" y="100"/>
                </a:lnTo>
                <a:lnTo>
                  <a:pt x="62" y="100"/>
                </a:lnTo>
                <a:lnTo>
                  <a:pt x="62" y="98"/>
                </a:lnTo>
                <a:lnTo>
                  <a:pt x="64" y="98"/>
                </a:lnTo>
                <a:lnTo>
                  <a:pt x="64" y="97"/>
                </a:lnTo>
                <a:lnTo>
                  <a:pt x="65" y="97"/>
                </a:lnTo>
                <a:lnTo>
                  <a:pt x="67" y="97"/>
                </a:lnTo>
                <a:lnTo>
                  <a:pt x="67" y="95"/>
                </a:lnTo>
                <a:lnTo>
                  <a:pt x="69" y="95"/>
                </a:lnTo>
                <a:lnTo>
                  <a:pt x="70" y="95"/>
                </a:lnTo>
                <a:lnTo>
                  <a:pt x="72" y="95"/>
                </a:lnTo>
                <a:lnTo>
                  <a:pt x="74" y="95"/>
                </a:lnTo>
                <a:lnTo>
                  <a:pt x="74" y="93"/>
                </a:lnTo>
                <a:lnTo>
                  <a:pt x="75" y="93"/>
                </a:lnTo>
                <a:lnTo>
                  <a:pt x="77" y="93"/>
                </a:lnTo>
                <a:lnTo>
                  <a:pt x="79" y="92"/>
                </a:lnTo>
                <a:lnTo>
                  <a:pt x="80" y="92"/>
                </a:lnTo>
                <a:lnTo>
                  <a:pt x="80" y="90"/>
                </a:lnTo>
                <a:lnTo>
                  <a:pt x="82" y="88"/>
                </a:lnTo>
                <a:lnTo>
                  <a:pt x="80" y="88"/>
                </a:lnTo>
                <a:lnTo>
                  <a:pt x="79" y="88"/>
                </a:lnTo>
                <a:lnTo>
                  <a:pt x="79" y="87"/>
                </a:lnTo>
                <a:lnTo>
                  <a:pt x="80" y="87"/>
                </a:lnTo>
                <a:lnTo>
                  <a:pt x="80" y="85"/>
                </a:lnTo>
                <a:lnTo>
                  <a:pt x="80" y="83"/>
                </a:lnTo>
                <a:lnTo>
                  <a:pt x="82" y="83"/>
                </a:lnTo>
                <a:lnTo>
                  <a:pt x="84" y="83"/>
                </a:lnTo>
                <a:lnTo>
                  <a:pt x="84" y="82"/>
                </a:lnTo>
                <a:lnTo>
                  <a:pt x="85" y="82"/>
                </a:lnTo>
                <a:lnTo>
                  <a:pt x="85" y="80"/>
                </a:lnTo>
                <a:lnTo>
                  <a:pt x="87" y="80"/>
                </a:lnTo>
                <a:lnTo>
                  <a:pt x="89" y="80"/>
                </a:lnTo>
                <a:lnTo>
                  <a:pt x="89" y="78"/>
                </a:lnTo>
                <a:lnTo>
                  <a:pt x="89" y="77"/>
                </a:lnTo>
                <a:lnTo>
                  <a:pt x="87" y="77"/>
                </a:lnTo>
                <a:lnTo>
                  <a:pt x="85" y="77"/>
                </a:lnTo>
                <a:lnTo>
                  <a:pt x="85" y="75"/>
                </a:lnTo>
                <a:lnTo>
                  <a:pt x="85" y="73"/>
                </a:lnTo>
                <a:lnTo>
                  <a:pt x="84" y="73"/>
                </a:lnTo>
                <a:lnTo>
                  <a:pt x="82" y="73"/>
                </a:lnTo>
                <a:lnTo>
                  <a:pt x="82" y="72"/>
                </a:lnTo>
                <a:lnTo>
                  <a:pt x="80" y="72"/>
                </a:lnTo>
                <a:lnTo>
                  <a:pt x="79" y="72"/>
                </a:lnTo>
                <a:lnTo>
                  <a:pt x="79" y="70"/>
                </a:lnTo>
                <a:lnTo>
                  <a:pt x="79" y="68"/>
                </a:lnTo>
                <a:lnTo>
                  <a:pt x="79" y="67"/>
                </a:lnTo>
                <a:lnTo>
                  <a:pt x="77" y="67"/>
                </a:lnTo>
                <a:lnTo>
                  <a:pt x="77" y="65"/>
                </a:lnTo>
                <a:lnTo>
                  <a:pt x="75" y="65"/>
                </a:lnTo>
                <a:lnTo>
                  <a:pt x="75" y="63"/>
                </a:lnTo>
                <a:lnTo>
                  <a:pt x="74" y="63"/>
                </a:lnTo>
                <a:lnTo>
                  <a:pt x="74" y="62"/>
                </a:lnTo>
                <a:lnTo>
                  <a:pt x="72" y="62"/>
                </a:lnTo>
                <a:lnTo>
                  <a:pt x="72" y="60"/>
                </a:lnTo>
                <a:lnTo>
                  <a:pt x="70" y="60"/>
                </a:lnTo>
                <a:lnTo>
                  <a:pt x="70" y="58"/>
                </a:lnTo>
                <a:lnTo>
                  <a:pt x="69" y="58"/>
                </a:lnTo>
                <a:lnTo>
                  <a:pt x="70" y="57"/>
                </a:lnTo>
                <a:lnTo>
                  <a:pt x="72" y="57"/>
                </a:lnTo>
                <a:lnTo>
                  <a:pt x="72" y="55"/>
                </a:lnTo>
                <a:lnTo>
                  <a:pt x="74" y="55"/>
                </a:lnTo>
                <a:lnTo>
                  <a:pt x="75" y="55"/>
                </a:lnTo>
                <a:lnTo>
                  <a:pt x="77" y="55"/>
                </a:lnTo>
                <a:lnTo>
                  <a:pt x="77" y="53"/>
                </a:lnTo>
                <a:lnTo>
                  <a:pt x="79" y="53"/>
                </a:lnTo>
                <a:lnTo>
                  <a:pt x="80" y="53"/>
                </a:lnTo>
                <a:lnTo>
                  <a:pt x="80" y="52"/>
                </a:lnTo>
                <a:lnTo>
                  <a:pt x="82" y="52"/>
                </a:lnTo>
                <a:lnTo>
                  <a:pt x="84" y="50"/>
                </a:lnTo>
                <a:lnTo>
                  <a:pt x="84" y="48"/>
                </a:lnTo>
                <a:lnTo>
                  <a:pt x="84" y="47"/>
                </a:lnTo>
                <a:lnTo>
                  <a:pt x="85" y="47"/>
                </a:lnTo>
                <a:lnTo>
                  <a:pt x="84" y="47"/>
                </a:lnTo>
                <a:lnTo>
                  <a:pt x="84" y="45"/>
                </a:lnTo>
                <a:lnTo>
                  <a:pt x="84" y="47"/>
                </a:lnTo>
                <a:lnTo>
                  <a:pt x="84" y="45"/>
                </a:lnTo>
                <a:lnTo>
                  <a:pt x="82" y="47"/>
                </a:lnTo>
                <a:lnTo>
                  <a:pt x="82" y="48"/>
                </a:lnTo>
                <a:lnTo>
                  <a:pt x="80" y="50"/>
                </a:lnTo>
                <a:lnTo>
                  <a:pt x="79" y="50"/>
                </a:lnTo>
                <a:lnTo>
                  <a:pt x="79" y="52"/>
                </a:lnTo>
                <a:lnTo>
                  <a:pt x="77" y="52"/>
                </a:lnTo>
                <a:lnTo>
                  <a:pt x="77" y="50"/>
                </a:lnTo>
                <a:lnTo>
                  <a:pt x="75" y="50"/>
                </a:lnTo>
                <a:lnTo>
                  <a:pt x="75" y="52"/>
                </a:lnTo>
                <a:lnTo>
                  <a:pt x="74" y="52"/>
                </a:lnTo>
                <a:lnTo>
                  <a:pt x="74" y="53"/>
                </a:lnTo>
                <a:lnTo>
                  <a:pt x="72" y="53"/>
                </a:lnTo>
                <a:lnTo>
                  <a:pt x="70" y="53"/>
                </a:lnTo>
                <a:lnTo>
                  <a:pt x="70" y="55"/>
                </a:lnTo>
                <a:lnTo>
                  <a:pt x="69" y="57"/>
                </a:lnTo>
                <a:lnTo>
                  <a:pt x="69" y="58"/>
                </a:lnTo>
                <a:lnTo>
                  <a:pt x="69" y="57"/>
                </a:lnTo>
                <a:lnTo>
                  <a:pt x="69" y="58"/>
                </a:lnTo>
                <a:lnTo>
                  <a:pt x="67" y="58"/>
                </a:lnTo>
                <a:lnTo>
                  <a:pt x="67" y="57"/>
                </a:lnTo>
                <a:lnTo>
                  <a:pt x="65" y="57"/>
                </a:lnTo>
                <a:lnTo>
                  <a:pt x="64" y="55"/>
                </a:lnTo>
                <a:lnTo>
                  <a:pt x="62" y="55"/>
                </a:lnTo>
                <a:lnTo>
                  <a:pt x="60" y="55"/>
                </a:lnTo>
                <a:lnTo>
                  <a:pt x="60" y="53"/>
                </a:lnTo>
                <a:lnTo>
                  <a:pt x="59" y="53"/>
                </a:lnTo>
                <a:lnTo>
                  <a:pt x="57" y="53"/>
                </a:lnTo>
                <a:lnTo>
                  <a:pt x="57" y="52"/>
                </a:lnTo>
                <a:lnTo>
                  <a:pt x="55" y="52"/>
                </a:lnTo>
                <a:lnTo>
                  <a:pt x="54" y="50"/>
                </a:lnTo>
                <a:lnTo>
                  <a:pt x="52" y="50"/>
                </a:lnTo>
                <a:lnTo>
                  <a:pt x="50" y="48"/>
                </a:lnTo>
                <a:lnTo>
                  <a:pt x="49" y="48"/>
                </a:lnTo>
                <a:lnTo>
                  <a:pt x="49" y="47"/>
                </a:lnTo>
                <a:lnTo>
                  <a:pt x="47" y="47"/>
                </a:lnTo>
                <a:lnTo>
                  <a:pt x="47" y="45"/>
                </a:lnTo>
                <a:lnTo>
                  <a:pt x="47" y="43"/>
                </a:lnTo>
                <a:lnTo>
                  <a:pt x="45" y="43"/>
                </a:lnTo>
                <a:lnTo>
                  <a:pt x="44" y="43"/>
                </a:lnTo>
                <a:lnTo>
                  <a:pt x="44" y="45"/>
                </a:lnTo>
                <a:lnTo>
                  <a:pt x="44" y="47"/>
                </a:lnTo>
                <a:lnTo>
                  <a:pt x="45" y="47"/>
                </a:lnTo>
                <a:lnTo>
                  <a:pt x="45" y="48"/>
                </a:lnTo>
                <a:lnTo>
                  <a:pt x="45" y="50"/>
                </a:lnTo>
                <a:lnTo>
                  <a:pt x="47" y="50"/>
                </a:lnTo>
                <a:lnTo>
                  <a:pt x="47" y="52"/>
                </a:lnTo>
                <a:lnTo>
                  <a:pt x="49" y="52"/>
                </a:lnTo>
                <a:lnTo>
                  <a:pt x="49" y="53"/>
                </a:lnTo>
                <a:lnTo>
                  <a:pt x="50" y="53"/>
                </a:lnTo>
                <a:lnTo>
                  <a:pt x="50" y="55"/>
                </a:lnTo>
                <a:lnTo>
                  <a:pt x="52" y="55"/>
                </a:lnTo>
                <a:lnTo>
                  <a:pt x="52" y="57"/>
                </a:lnTo>
                <a:lnTo>
                  <a:pt x="54" y="57"/>
                </a:lnTo>
                <a:lnTo>
                  <a:pt x="55" y="57"/>
                </a:lnTo>
                <a:lnTo>
                  <a:pt x="55" y="58"/>
                </a:lnTo>
                <a:lnTo>
                  <a:pt x="57" y="58"/>
                </a:lnTo>
                <a:lnTo>
                  <a:pt x="57" y="60"/>
                </a:lnTo>
                <a:lnTo>
                  <a:pt x="59" y="60"/>
                </a:lnTo>
                <a:lnTo>
                  <a:pt x="60" y="60"/>
                </a:lnTo>
                <a:lnTo>
                  <a:pt x="60" y="62"/>
                </a:lnTo>
                <a:lnTo>
                  <a:pt x="62" y="62"/>
                </a:lnTo>
                <a:lnTo>
                  <a:pt x="64" y="62"/>
                </a:lnTo>
                <a:lnTo>
                  <a:pt x="64" y="63"/>
                </a:lnTo>
                <a:lnTo>
                  <a:pt x="65" y="63"/>
                </a:lnTo>
                <a:lnTo>
                  <a:pt x="65" y="65"/>
                </a:lnTo>
                <a:lnTo>
                  <a:pt x="67" y="65"/>
                </a:lnTo>
                <a:lnTo>
                  <a:pt x="69" y="65"/>
                </a:lnTo>
                <a:lnTo>
                  <a:pt x="69" y="67"/>
                </a:lnTo>
                <a:lnTo>
                  <a:pt x="69" y="68"/>
                </a:lnTo>
                <a:lnTo>
                  <a:pt x="70" y="70"/>
                </a:lnTo>
                <a:lnTo>
                  <a:pt x="70" y="72"/>
                </a:lnTo>
                <a:lnTo>
                  <a:pt x="70" y="73"/>
                </a:lnTo>
                <a:lnTo>
                  <a:pt x="72" y="73"/>
                </a:lnTo>
                <a:lnTo>
                  <a:pt x="72" y="75"/>
                </a:lnTo>
                <a:lnTo>
                  <a:pt x="74" y="75"/>
                </a:lnTo>
                <a:lnTo>
                  <a:pt x="75" y="75"/>
                </a:lnTo>
                <a:lnTo>
                  <a:pt x="77" y="77"/>
                </a:lnTo>
                <a:lnTo>
                  <a:pt x="77" y="78"/>
                </a:lnTo>
                <a:lnTo>
                  <a:pt x="77" y="80"/>
                </a:lnTo>
                <a:lnTo>
                  <a:pt x="75" y="80"/>
                </a:lnTo>
                <a:lnTo>
                  <a:pt x="75" y="82"/>
                </a:lnTo>
                <a:lnTo>
                  <a:pt x="74" y="82"/>
                </a:lnTo>
                <a:lnTo>
                  <a:pt x="74" y="83"/>
                </a:lnTo>
                <a:lnTo>
                  <a:pt x="72" y="83"/>
                </a:lnTo>
                <a:lnTo>
                  <a:pt x="72" y="85"/>
                </a:lnTo>
                <a:lnTo>
                  <a:pt x="72" y="87"/>
                </a:lnTo>
                <a:lnTo>
                  <a:pt x="70" y="87"/>
                </a:lnTo>
                <a:lnTo>
                  <a:pt x="70" y="88"/>
                </a:lnTo>
                <a:lnTo>
                  <a:pt x="69" y="88"/>
                </a:lnTo>
                <a:lnTo>
                  <a:pt x="69" y="90"/>
                </a:lnTo>
                <a:lnTo>
                  <a:pt x="67" y="90"/>
                </a:lnTo>
                <a:lnTo>
                  <a:pt x="65" y="90"/>
                </a:lnTo>
                <a:lnTo>
                  <a:pt x="65" y="92"/>
                </a:lnTo>
                <a:lnTo>
                  <a:pt x="64" y="92"/>
                </a:lnTo>
                <a:lnTo>
                  <a:pt x="62" y="93"/>
                </a:lnTo>
                <a:lnTo>
                  <a:pt x="60" y="93"/>
                </a:lnTo>
                <a:lnTo>
                  <a:pt x="60" y="95"/>
                </a:lnTo>
                <a:lnTo>
                  <a:pt x="59" y="95"/>
                </a:lnTo>
                <a:lnTo>
                  <a:pt x="57" y="95"/>
                </a:lnTo>
                <a:lnTo>
                  <a:pt x="57" y="97"/>
                </a:lnTo>
                <a:lnTo>
                  <a:pt x="55" y="97"/>
                </a:lnTo>
                <a:lnTo>
                  <a:pt x="54" y="98"/>
                </a:lnTo>
                <a:lnTo>
                  <a:pt x="52" y="98"/>
                </a:lnTo>
                <a:lnTo>
                  <a:pt x="50" y="98"/>
                </a:lnTo>
                <a:lnTo>
                  <a:pt x="49" y="98"/>
                </a:lnTo>
                <a:lnTo>
                  <a:pt x="47" y="98"/>
                </a:lnTo>
                <a:lnTo>
                  <a:pt x="47" y="100"/>
                </a:lnTo>
                <a:lnTo>
                  <a:pt x="45" y="100"/>
                </a:lnTo>
                <a:lnTo>
                  <a:pt x="45" y="102"/>
                </a:lnTo>
                <a:lnTo>
                  <a:pt x="44" y="102"/>
                </a:lnTo>
                <a:lnTo>
                  <a:pt x="44" y="103"/>
                </a:lnTo>
                <a:lnTo>
                  <a:pt x="42" y="103"/>
                </a:lnTo>
                <a:lnTo>
                  <a:pt x="42" y="105"/>
                </a:lnTo>
                <a:lnTo>
                  <a:pt x="42" y="103"/>
                </a:lnTo>
                <a:lnTo>
                  <a:pt x="42" y="105"/>
                </a:lnTo>
                <a:lnTo>
                  <a:pt x="40" y="105"/>
                </a:lnTo>
                <a:lnTo>
                  <a:pt x="39" y="105"/>
                </a:lnTo>
                <a:lnTo>
                  <a:pt x="40" y="105"/>
                </a:lnTo>
                <a:lnTo>
                  <a:pt x="39" y="105"/>
                </a:lnTo>
                <a:lnTo>
                  <a:pt x="40" y="105"/>
                </a:lnTo>
                <a:lnTo>
                  <a:pt x="40" y="107"/>
                </a:lnTo>
                <a:lnTo>
                  <a:pt x="40" y="108"/>
                </a:lnTo>
                <a:lnTo>
                  <a:pt x="40" y="110"/>
                </a:lnTo>
                <a:lnTo>
                  <a:pt x="40" y="112"/>
                </a:lnTo>
                <a:lnTo>
                  <a:pt x="40" y="113"/>
                </a:lnTo>
                <a:lnTo>
                  <a:pt x="40" y="115"/>
                </a:lnTo>
                <a:lnTo>
                  <a:pt x="42" y="115"/>
                </a:lnTo>
                <a:lnTo>
                  <a:pt x="42" y="117"/>
                </a:lnTo>
                <a:lnTo>
                  <a:pt x="42" y="118"/>
                </a:lnTo>
                <a:lnTo>
                  <a:pt x="44" y="118"/>
                </a:lnTo>
                <a:lnTo>
                  <a:pt x="44" y="120"/>
                </a:lnTo>
                <a:lnTo>
                  <a:pt x="45" y="122"/>
                </a:lnTo>
                <a:lnTo>
                  <a:pt x="45" y="123"/>
                </a:lnTo>
                <a:lnTo>
                  <a:pt x="45" y="125"/>
                </a:lnTo>
                <a:lnTo>
                  <a:pt x="45" y="127"/>
                </a:lnTo>
                <a:lnTo>
                  <a:pt x="47" y="127"/>
                </a:lnTo>
                <a:lnTo>
                  <a:pt x="47" y="128"/>
                </a:lnTo>
                <a:lnTo>
                  <a:pt x="49" y="128"/>
                </a:lnTo>
                <a:lnTo>
                  <a:pt x="49" y="130"/>
                </a:lnTo>
                <a:lnTo>
                  <a:pt x="49" y="132"/>
                </a:lnTo>
                <a:lnTo>
                  <a:pt x="50" y="132"/>
                </a:lnTo>
                <a:lnTo>
                  <a:pt x="52" y="132"/>
                </a:lnTo>
                <a:lnTo>
                  <a:pt x="52" y="133"/>
                </a:lnTo>
                <a:lnTo>
                  <a:pt x="54" y="133"/>
                </a:lnTo>
                <a:lnTo>
                  <a:pt x="55" y="133"/>
                </a:lnTo>
                <a:lnTo>
                  <a:pt x="55" y="135"/>
                </a:lnTo>
                <a:lnTo>
                  <a:pt x="57" y="135"/>
                </a:lnTo>
                <a:lnTo>
                  <a:pt x="59" y="135"/>
                </a:lnTo>
                <a:lnTo>
                  <a:pt x="59" y="137"/>
                </a:lnTo>
                <a:lnTo>
                  <a:pt x="59" y="138"/>
                </a:lnTo>
                <a:lnTo>
                  <a:pt x="59" y="140"/>
                </a:lnTo>
                <a:lnTo>
                  <a:pt x="59" y="142"/>
                </a:lnTo>
                <a:lnTo>
                  <a:pt x="57" y="142"/>
                </a:lnTo>
                <a:lnTo>
                  <a:pt x="57" y="143"/>
                </a:lnTo>
                <a:lnTo>
                  <a:pt x="57" y="145"/>
                </a:lnTo>
                <a:lnTo>
                  <a:pt x="57" y="147"/>
                </a:lnTo>
                <a:lnTo>
                  <a:pt x="57" y="148"/>
                </a:lnTo>
                <a:lnTo>
                  <a:pt x="55" y="148"/>
                </a:lnTo>
                <a:lnTo>
                  <a:pt x="57" y="148"/>
                </a:lnTo>
                <a:lnTo>
                  <a:pt x="55" y="148"/>
                </a:lnTo>
                <a:lnTo>
                  <a:pt x="57" y="150"/>
                </a:lnTo>
                <a:lnTo>
                  <a:pt x="55" y="150"/>
                </a:lnTo>
                <a:lnTo>
                  <a:pt x="55" y="152"/>
                </a:lnTo>
                <a:lnTo>
                  <a:pt x="55" y="153"/>
                </a:lnTo>
                <a:lnTo>
                  <a:pt x="54" y="153"/>
                </a:lnTo>
                <a:lnTo>
                  <a:pt x="54" y="152"/>
                </a:lnTo>
                <a:lnTo>
                  <a:pt x="55" y="152"/>
                </a:lnTo>
                <a:lnTo>
                  <a:pt x="55" y="150"/>
                </a:lnTo>
                <a:lnTo>
                  <a:pt x="55" y="152"/>
                </a:lnTo>
                <a:lnTo>
                  <a:pt x="54" y="152"/>
                </a:lnTo>
                <a:lnTo>
                  <a:pt x="54" y="150"/>
                </a:lnTo>
                <a:lnTo>
                  <a:pt x="52" y="150"/>
                </a:lnTo>
                <a:lnTo>
                  <a:pt x="50" y="150"/>
                </a:lnTo>
                <a:lnTo>
                  <a:pt x="50" y="152"/>
                </a:lnTo>
                <a:lnTo>
                  <a:pt x="49" y="152"/>
                </a:lnTo>
                <a:lnTo>
                  <a:pt x="49" y="153"/>
                </a:lnTo>
                <a:lnTo>
                  <a:pt x="50" y="153"/>
                </a:lnTo>
                <a:lnTo>
                  <a:pt x="50" y="155"/>
                </a:lnTo>
                <a:lnTo>
                  <a:pt x="49" y="155"/>
                </a:lnTo>
                <a:lnTo>
                  <a:pt x="49" y="157"/>
                </a:lnTo>
                <a:lnTo>
                  <a:pt x="49" y="158"/>
                </a:lnTo>
                <a:lnTo>
                  <a:pt x="47" y="158"/>
                </a:lnTo>
                <a:lnTo>
                  <a:pt x="45" y="158"/>
                </a:lnTo>
                <a:lnTo>
                  <a:pt x="44" y="158"/>
                </a:lnTo>
                <a:lnTo>
                  <a:pt x="44" y="157"/>
                </a:lnTo>
                <a:lnTo>
                  <a:pt x="42" y="157"/>
                </a:lnTo>
                <a:lnTo>
                  <a:pt x="40" y="157"/>
                </a:lnTo>
                <a:lnTo>
                  <a:pt x="40" y="155"/>
                </a:lnTo>
                <a:lnTo>
                  <a:pt x="42" y="153"/>
                </a:lnTo>
                <a:lnTo>
                  <a:pt x="42" y="152"/>
                </a:lnTo>
                <a:lnTo>
                  <a:pt x="40" y="152"/>
                </a:lnTo>
                <a:lnTo>
                  <a:pt x="42" y="152"/>
                </a:lnTo>
                <a:lnTo>
                  <a:pt x="42" y="150"/>
                </a:lnTo>
                <a:lnTo>
                  <a:pt x="44" y="150"/>
                </a:lnTo>
                <a:lnTo>
                  <a:pt x="42" y="150"/>
                </a:lnTo>
                <a:lnTo>
                  <a:pt x="42" y="148"/>
                </a:lnTo>
                <a:lnTo>
                  <a:pt x="42" y="147"/>
                </a:lnTo>
                <a:lnTo>
                  <a:pt x="42" y="145"/>
                </a:lnTo>
                <a:lnTo>
                  <a:pt x="40" y="145"/>
                </a:lnTo>
                <a:lnTo>
                  <a:pt x="40" y="143"/>
                </a:lnTo>
                <a:lnTo>
                  <a:pt x="39" y="143"/>
                </a:lnTo>
                <a:lnTo>
                  <a:pt x="39" y="142"/>
                </a:lnTo>
                <a:lnTo>
                  <a:pt x="39" y="140"/>
                </a:lnTo>
                <a:lnTo>
                  <a:pt x="37" y="140"/>
                </a:lnTo>
                <a:lnTo>
                  <a:pt x="35" y="140"/>
                </a:lnTo>
                <a:lnTo>
                  <a:pt x="35" y="138"/>
                </a:lnTo>
                <a:lnTo>
                  <a:pt x="35" y="137"/>
                </a:lnTo>
                <a:lnTo>
                  <a:pt x="37" y="137"/>
                </a:lnTo>
                <a:lnTo>
                  <a:pt x="37" y="135"/>
                </a:lnTo>
                <a:lnTo>
                  <a:pt x="35" y="135"/>
                </a:lnTo>
                <a:lnTo>
                  <a:pt x="37" y="135"/>
                </a:lnTo>
                <a:lnTo>
                  <a:pt x="35" y="135"/>
                </a:lnTo>
                <a:lnTo>
                  <a:pt x="35" y="133"/>
                </a:lnTo>
                <a:lnTo>
                  <a:pt x="37" y="133"/>
                </a:lnTo>
                <a:lnTo>
                  <a:pt x="37" y="132"/>
                </a:lnTo>
                <a:lnTo>
                  <a:pt x="39" y="132"/>
                </a:lnTo>
                <a:lnTo>
                  <a:pt x="39" y="130"/>
                </a:lnTo>
                <a:lnTo>
                  <a:pt x="39" y="128"/>
                </a:lnTo>
                <a:lnTo>
                  <a:pt x="39" y="127"/>
                </a:lnTo>
                <a:lnTo>
                  <a:pt x="37" y="127"/>
                </a:lnTo>
                <a:lnTo>
                  <a:pt x="37" y="128"/>
                </a:lnTo>
                <a:lnTo>
                  <a:pt x="35" y="128"/>
                </a:lnTo>
                <a:lnTo>
                  <a:pt x="35" y="127"/>
                </a:lnTo>
                <a:lnTo>
                  <a:pt x="35" y="125"/>
                </a:lnTo>
                <a:lnTo>
                  <a:pt x="37" y="125"/>
                </a:lnTo>
                <a:lnTo>
                  <a:pt x="35" y="125"/>
                </a:lnTo>
                <a:lnTo>
                  <a:pt x="37" y="125"/>
                </a:lnTo>
                <a:lnTo>
                  <a:pt x="35" y="125"/>
                </a:lnTo>
                <a:lnTo>
                  <a:pt x="35" y="123"/>
                </a:lnTo>
                <a:lnTo>
                  <a:pt x="30" y="123"/>
                </a:lnTo>
                <a:lnTo>
                  <a:pt x="30" y="115"/>
                </a:lnTo>
                <a:lnTo>
                  <a:pt x="29" y="113"/>
                </a:lnTo>
                <a:lnTo>
                  <a:pt x="29" y="108"/>
                </a:lnTo>
                <a:lnTo>
                  <a:pt x="30" y="103"/>
                </a:lnTo>
                <a:lnTo>
                  <a:pt x="29" y="103"/>
                </a:lnTo>
                <a:lnTo>
                  <a:pt x="27" y="103"/>
                </a:lnTo>
                <a:lnTo>
                  <a:pt x="25" y="102"/>
                </a:lnTo>
                <a:lnTo>
                  <a:pt x="25" y="100"/>
                </a:lnTo>
                <a:lnTo>
                  <a:pt x="24" y="100"/>
                </a:lnTo>
                <a:lnTo>
                  <a:pt x="22" y="100"/>
                </a:lnTo>
                <a:lnTo>
                  <a:pt x="22" y="98"/>
                </a:lnTo>
                <a:lnTo>
                  <a:pt x="20" y="98"/>
                </a:lnTo>
                <a:lnTo>
                  <a:pt x="20" y="97"/>
                </a:lnTo>
                <a:lnTo>
                  <a:pt x="22" y="95"/>
                </a:lnTo>
                <a:lnTo>
                  <a:pt x="22" y="92"/>
                </a:lnTo>
                <a:lnTo>
                  <a:pt x="19" y="90"/>
                </a:lnTo>
                <a:lnTo>
                  <a:pt x="17" y="88"/>
                </a:lnTo>
                <a:lnTo>
                  <a:pt x="15" y="87"/>
                </a:lnTo>
                <a:lnTo>
                  <a:pt x="13" y="87"/>
                </a:lnTo>
                <a:lnTo>
                  <a:pt x="17" y="82"/>
                </a:lnTo>
                <a:lnTo>
                  <a:pt x="15" y="78"/>
                </a:lnTo>
                <a:lnTo>
                  <a:pt x="13" y="77"/>
                </a:lnTo>
                <a:lnTo>
                  <a:pt x="15" y="72"/>
                </a:lnTo>
                <a:lnTo>
                  <a:pt x="17" y="70"/>
                </a:lnTo>
                <a:lnTo>
                  <a:pt x="17" y="65"/>
                </a:lnTo>
                <a:lnTo>
                  <a:pt x="20" y="65"/>
                </a:lnTo>
                <a:lnTo>
                  <a:pt x="22" y="63"/>
                </a:lnTo>
                <a:lnTo>
                  <a:pt x="25" y="65"/>
                </a:lnTo>
                <a:lnTo>
                  <a:pt x="27" y="65"/>
                </a:lnTo>
                <a:lnTo>
                  <a:pt x="29" y="63"/>
                </a:lnTo>
                <a:lnTo>
                  <a:pt x="29" y="62"/>
                </a:lnTo>
                <a:lnTo>
                  <a:pt x="27" y="58"/>
                </a:lnTo>
                <a:lnTo>
                  <a:pt x="27" y="57"/>
                </a:lnTo>
                <a:lnTo>
                  <a:pt x="25" y="55"/>
                </a:lnTo>
                <a:lnTo>
                  <a:pt x="24" y="55"/>
                </a:lnTo>
                <a:lnTo>
                  <a:pt x="24" y="53"/>
                </a:lnTo>
                <a:lnTo>
                  <a:pt x="25" y="52"/>
                </a:lnTo>
                <a:lnTo>
                  <a:pt x="25" y="50"/>
                </a:lnTo>
                <a:lnTo>
                  <a:pt x="29" y="48"/>
                </a:lnTo>
                <a:lnTo>
                  <a:pt x="29" y="47"/>
                </a:lnTo>
                <a:lnTo>
                  <a:pt x="27" y="45"/>
                </a:lnTo>
                <a:lnTo>
                  <a:pt x="25" y="45"/>
                </a:lnTo>
                <a:lnTo>
                  <a:pt x="24" y="45"/>
                </a:lnTo>
                <a:lnTo>
                  <a:pt x="22" y="45"/>
                </a:lnTo>
                <a:lnTo>
                  <a:pt x="20" y="45"/>
                </a:lnTo>
                <a:lnTo>
                  <a:pt x="17" y="43"/>
                </a:lnTo>
                <a:lnTo>
                  <a:pt x="13" y="42"/>
                </a:lnTo>
                <a:lnTo>
                  <a:pt x="12" y="42"/>
                </a:lnTo>
                <a:lnTo>
                  <a:pt x="10" y="42"/>
                </a:lnTo>
                <a:lnTo>
                  <a:pt x="12" y="40"/>
                </a:lnTo>
                <a:lnTo>
                  <a:pt x="12" y="37"/>
                </a:lnTo>
                <a:lnTo>
                  <a:pt x="12" y="35"/>
                </a:lnTo>
                <a:lnTo>
                  <a:pt x="13" y="33"/>
                </a:lnTo>
                <a:lnTo>
                  <a:pt x="15" y="32"/>
                </a:lnTo>
                <a:lnTo>
                  <a:pt x="15" y="30"/>
                </a:lnTo>
                <a:lnTo>
                  <a:pt x="10" y="28"/>
                </a:lnTo>
                <a:lnTo>
                  <a:pt x="12" y="25"/>
                </a:lnTo>
                <a:lnTo>
                  <a:pt x="10" y="23"/>
                </a:lnTo>
                <a:lnTo>
                  <a:pt x="12" y="23"/>
                </a:lnTo>
                <a:lnTo>
                  <a:pt x="13" y="22"/>
                </a:lnTo>
                <a:lnTo>
                  <a:pt x="13" y="20"/>
                </a:lnTo>
                <a:lnTo>
                  <a:pt x="13" y="18"/>
                </a:lnTo>
                <a:lnTo>
                  <a:pt x="13" y="13"/>
                </a:lnTo>
                <a:lnTo>
                  <a:pt x="13" y="11"/>
                </a:lnTo>
                <a:lnTo>
                  <a:pt x="12" y="10"/>
                </a:lnTo>
                <a:lnTo>
                  <a:pt x="13" y="8"/>
                </a:lnTo>
                <a:lnTo>
                  <a:pt x="17" y="3"/>
                </a:lnTo>
                <a:lnTo>
                  <a:pt x="20" y="5"/>
                </a:lnTo>
                <a:lnTo>
                  <a:pt x="24" y="1"/>
                </a:lnTo>
                <a:lnTo>
                  <a:pt x="29" y="0"/>
                </a:lnTo>
                <a:lnTo>
                  <a:pt x="30" y="1"/>
                </a:lnTo>
                <a:lnTo>
                  <a:pt x="32" y="3"/>
                </a:lnTo>
                <a:close/>
              </a:path>
            </a:pathLst>
          </a:custGeom>
          <a:solidFill>
            <a:srgbClr val="82B34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3"/>
          <p:cNvSpPr>
            <a:spLocks/>
          </p:cNvSpPr>
          <p:nvPr/>
        </p:nvSpPr>
        <p:spPr bwMode="auto">
          <a:xfrm>
            <a:off x="5019676" y="5870576"/>
            <a:ext cx="66675" cy="71438"/>
          </a:xfrm>
          <a:custGeom>
            <a:avLst/>
            <a:gdLst/>
            <a:ahLst/>
            <a:cxnLst>
              <a:cxn ang="0">
                <a:pos x="7" y="1"/>
              </a:cxn>
              <a:cxn ang="0">
                <a:pos x="10" y="1"/>
              </a:cxn>
              <a:cxn ang="0">
                <a:pos x="12" y="3"/>
              </a:cxn>
              <a:cxn ang="0">
                <a:pos x="14" y="6"/>
              </a:cxn>
              <a:cxn ang="0">
                <a:pos x="14" y="8"/>
              </a:cxn>
              <a:cxn ang="0">
                <a:pos x="17" y="11"/>
              </a:cxn>
              <a:cxn ang="0">
                <a:pos x="20" y="13"/>
              </a:cxn>
              <a:cxn ang="0">
                <a:pos x="22" y="15"/>
              </a:cxn>
              <a:cxn ang="0">
                <a:pos x="25" y="15"/>
              </a:cxn>
              <a:cxn ang="0">
                <a:pos x="25" y="18"/>
              </a:cxn>
              <a:cxn ang="0">
                <a:pos x="29" y="21"/>
              </a:cxn>
              <a:cxn ang="0">
                <a:pos x="30" y="23"/>
              </a:cxn>
              <a:cxn ang="0">
                <a:pos x="34" y="25"/>
              </a:cxn>
              <a:cxn ang="0">
                <a:pos x="35" y="26"/>
              </a:cxn>
              <a:cxn ang="0">
                <a:pos x="37" y="28"/>
              </a:cxn>
              <a:cxn ang="0">
                <a:pos x="39" y="30"/>
              </a:cxn>
              <a:cxn ang="0">
                <a:pos x="40" y="31"/>
              </a:cxn>
              <a:cxn ang="0">
                <a:pos x="42" y="35"/>
              </a:cxn>
              <a:cxn ang="0">
                <a:pos x="40" y="35"/>
              </a:cxn>
              <a:cxn ang="0">
                <a:pos x="39" y="36"/>
              </a:cxn>
              <a:cxn ang="0">
                <a:pos x="37" y="38"/>
              </a:cxn>
              <a:cxn ang="0">
                <a:pos x="37" y="38"/>
              </a:cxn>
              <a:cxn ang="0">
                <a:pos x="37" y="38"/>
              </a:cxn>
              <a:cxn ang="0">
                <a:pos x="37" y="41"/>
              </a:cxn>
              <a:cxn ang="0">
                <a:pos x="39" y="43"/>
              </a:cxn>
              <a:cxn ang="0">
                <a:pos x="37" y="45"/>
              </a:cxn>
              <a:cxn ang="0">
                <a:pos x="34" y="45"/>
              </a:cxn>
              <a:cxn ang="0">
                <a:pos x="34" y="45"/>
              </a:cxn>
              <a:cxn ang="0">
                <a:pos x="34" y="45"/>
              </a:cxn>
              <a:cxn ang="0">
                <a:pos x="30" y="45"/>
              </a:cxn>
              <a:cxn ang="0">
                <a:pos x="29" y="43"/>
              </a:cxn>
              <a:cxn ang="0">
                <a:pos x="27" y="45"/>
              </a:cxn>
              <a:cxn ang="0">
                <a:pos x="29" y="43"/>
              </a:cxn>
              <a:cxn ang="0">
                <a:pos x="25" y="41"/>
              </a:cxn>
              <a:cxn ang="0">
                <a:pos x="25" y="38"/>
              </a:cxn>
              <a:cxn ang="0">
                <a:pos x="22" y="38"/>
              </a:cxn>
              <a:cxn ang="0">
                <a:pos x="22" y="38"/>
              </a:cxn>
              <a:cxn ang="0">
                <a:pos x="20" y="36"/>
              </a:cxn>
              <a:cxn ang="0">
                <a:pos x="20" y="33"/>
              </a:cxn>
              <a:cxn ang="0">
                <a:pos x="19" y="31"/>
              </a:cxn>
              <a:cxn ang="0">
                <a:pos x="17" y="30"/>
              </a:cxn>
              <a:cxn ang="0">
                <a:pos x="17" y="30"/>
              </a:cxn>
              <a:cxn ang="0">
                <a:pos x="15" y="28"/>
              </a:cxn>
              <a:cxn ang="0">
                <a:pos x="15" y="25"/>
              </a:cxn>
              <a:cxn ang="0">
                <a:pos x="14" y="25"/>
              </a:cxn>
              <a:cxn ang="0">
                <a:pos x="12" y="23"/>
              </a:cxn>
              <a:cxn ang="0">
                <a:pos x="10" y="21"/>
              </a:cxn>
              <a:cxn ang="0">
                <a:pos x="9" y="20"/>
              </a:cxn>
              <a:cxn ang="0">
                <a:pos x="5" y="18"/>
              </a:cxn>
              <a:cxn ang="0">
                <a:pos x="5" y="18"/>
              </a:cxn>
              <a:cxn ang="0">
                <a:pos x="4" y="16"/>
              </a:cxn>
              <a:cxn ang="0">
                <a:pos x="4" y="13"/>
              </a:cxn>
              <a:cxn ang="0">
                <a:pos x="0" y="13"/>
              </a:cxn>
              <a:cxn ang="0">
                <a:pos x="0" y="10"/>
              </a:cxn>
              <a:cxn ang="0">
                <a:pos x="2" y="8"/>
              </a:cxn>
              <a:cxn ang="0">
                <a:pos x="2" y="3"/>
              </a:cxn>
              <a:cxn ang="0">
                <a:pos x="4" y="1"/>
              </a:cxn>
              <a:cxn ang="0">
                <a:pos x="5" y="0"/>
              </a:cxn>
            </a:cxnLst>
            <a:rect l="0" t="0" r="r" b="b"/>
            <a:pathLst>
              <a:path w="42" h="45">
                <a:moveTo>
                  <a:pt x="7" y="0"/>
                </a:moveTo>
                <a:lnTo>
                  <a:pt x="7" y="1"/>
                </a:lnTo>
                <a:lnTo>
                  <a:pt x="9" y="1"/>
                </a:lnTo>
                <a:lnTo>
                  <a:pt x="10" y="1"/>
                </a:lnTo>
                <a:lnTo>
                  <a:pt x="10" y="3"/>
                </a:lnTo>
                <a:lnTo>
                  <a:pt x="12" y="3"/>
                </a:lnTo>
                <a:lnTo>
                  <a:pt x="12" y="5"/>
                </a:lnTo>
                <a:lnTo>
                  <a:pt x="14" y="6"/>
                </a:lnTo>
                <a:lnTo>
                  <a:pt x="15" y="8"/>
                </a:lnTo>
                <a:lnTo>
                  <a:pt x="14" y="8"/>
                </a:lnTo>
                <a:lnTo>
                  <a:pt x="15" y="10"/>
                </a:lnTo>
                <a:lnTo>
                  <a:pt x="17" y="11"/>
                </a:lnTo>
                <a:lnTo>
                  <a:pt x="19" y="11"/>
                </a:lnTo>
                <a:lnTo>
                  <a:pt x="20" y="13"/>
                </a:lnTo>
                <a:lnTo>
                  <a:pt x="20" y="15"/>
                </a:lnTo>
                <a:lnTo>
                  <a:pt x="22" y="15"/>
                </a:lnTo>
                <a:lnTo>
                  <a:pt x="24" y="15"/>
                </a:lnTo>
                <a:lnTo>
                  <a:pt x="25" y="15"/>
                </a:lnTo>
                <a:lnTo>
                  <a:pt x="25" y="16"/>
                </a:lnTo>
                <a:lnTo>
                  <a:pt x="25" y="18"/>
                </a:lnTo>
                <a:lnTo>
                  <a:pt x="27" y="20"/>
                </a:lnTo>
                <a:lnTo>
                  <a:pt x="29" y="21"/>
                </a:lnTo>
                <a:lnTo>
                  <a:pt x="30" y="21"/>
                </a:lnTo>
                <a:lnTo>
                  <a:pt x="30" y="23"/>
                </a:lnTo>
                <a:lnTo>
                  <a:pt x="32" y="23"/>
                </a:lnTo>
                <a:lnTo>
                  <a:pt x="34" y="25"/>
                </a:lnTo>
                <a:lnTo>
                  <a:pt x="34" y="26"/>
                </a:lnTo>
                <a:lnTo>
                  <a:pt x="35" y="26"/>
                </a:lnTo>
                <a:lnTo>
                  <a:pt x="35" y="28"/>
                </a:lnTo>
                <a:lnTo>
                  <a:pt x="37" y="28"/>
                </a:lnTo>
                <a:lnTo>
                  <a:pt x="37" y="30"/>
                </a:lnTo>
                <a:lnTo>
                  <a:pt x="39" y="30"/>
                </a:lnTo>
                <a:lnTo>
                  <a:pt x="40" y="30"/>
                </a:lnTo>
                <a:lnTo>
                  <a:pt x="40" y="31"/>
                </a:lnTo>
                <a:lnTo>
                  <a:pt x="42" y="31"/>
                </a:lnTo>
                <a:lnTo>
                  <a:pt x="42" y="35"/>
                </a:lnTo>
                <a:lnTo>
                  <a:pt x="42" y="36"/>
                </a:lnTo>
                <a:lnTo>
                  <a:pt x="40" y="35"/>
                </a:lnTo>
                <a:lnTo>
                  <a:pt x="39" y="35"/>
                </a:lnTo>
                <a:lnTo>
                  <a:pt x="39" y="36"/>
                </a:lnTo>
                <a:lnTo>
                  <a:pt x="37" y="36"/>
                </a:lnTo>
                <a:lnTo>
                  <a:pt x="37" y="38"/>
                </a:lnTo>
                <a:lnTo>
                  <a:pt x="35" y="38"/>
                </a:lnTo>
                <a:lnTo>
                  <a:pt x="37" y="38"/>
                </a:lnTo>
                <a:lnTo>
                  <a:pt x="39" y="38"/>
                </a:lnTo>
                <a:lnTo>
                  <a:pt x="37" y="38"/>
                </a:lnTo>
                <a:lnTo>
                  <a:pt x="37" y="40"/>
                </a:lnTo>
                <a:lnTo>
                  <a:pt x="37" y="41"/>
                </a:lnTo>
                <a:lnTo>
                  <a:pt x="37" y="43"/>
                </a:lnTo>
                <a:lnTo>
                  <a:pt x="39" y="43"/>
                </a:lnTo>
                <a:lnTo>
                  <a:pt x="39" y="45"/>
                </a:lnTo>
                <a:lnTo>
                  <a:pt x="37" y="45"/>
                </a:lnTo>
                <a:lnTo>
                  <a:pt x="35" y="45"/>
                </a:lnTo>
                <a:lnTo>
                  <a:pt x="34" y="45"/>
                </a:lnTo>
                <a:lnTo>
                  <a:pt x="34" y="43"/>
                </a:lnTo>
                <a:lnTo>
                  <a:pt x="34" y="45"/>
                </a:lnTo>
                <a:lnTo>
                  <a:pt x="32" y="45"/>
                </a:lnTo>
                <a:lnTo>
                  <a:pt x="34" y="45"/>
                </a:lnTo>
                <a:lnTo>
                  <a:pt x="32" y="45"/>
                </a:lnTo>
                <a:lnTo>
                  <a:pt x="30" y="45"/>
                </a:lnTo>
                <a:lnTo>
                  <a:pt x="30" y="43"/>
                </a:lnTo>
                <a:lnTo>
                  <a:pt x="29" y="43"/>
                </a:lnTo>
                <a:lnTo>
                  <a:pt x="29" y="45"/>
                </a:lnTo>
                <a:lnTo>
                  <a:pt x="27" y="45"/>
                </a:lnTo>
                <a:lnTo>
                  <a:pt x="27" y="43"/>
                </a:lnTo>
                <a:lnTo>
                  <a:pt x="29" y="43"/>
                </a:lnTo>
                <a:lnTo>
                  <a:pt x="27" y="41"/>
                </a:lnTo>
                <a:lnTo>
                  <a:pt x="25" y="41"/>
                </a:lnTo>
                <a:lnTo>
                  <a:pt x="25" y="40"/>
                </a:lnTo>
                <a:lnTo>
                  <a:pt x="25" y="38"/>
                </a:lnTo>
                <a:lnTo>
                  <a:pt x="24" y="38"/>
                </a:lnTo>
                <a:lnTo>
                  <a:pt x="22" y="38"/>
                </a:lnTo>
                <a:lnTo>
                  <a:pt x="24" y="38"/>
                </a:lnTo>
                <a:lnTo>
                  <a:pt x="22" y="38"/>
                </a:lnTo>
                <a:lnTo>
                  <a:pt x="22" y="36"/>
                </a:lnTo>
                <a:lnTo>
                  <a:pt x="20" y="36"/>
                </a:lnTo>
                <a:lnTo>
                  <a:pt x="20" y="35"/>
                </a:lnTo>
                <a:lnTo>
                  <a:pt x="20" y="33"/>
                </a:lnTo>
                <a:lnTo>
                  <a:pt x="20" y="31"/>
                </a:lnTo>
                <a:lnTo>
                  <a:pt x="19" y="31"/>
                </a:lnTo>
                <a:lnTo>
                  <a:pt x="19" y="30"/>
                </a:lnTo>
                <a:lnTo>
                  <a:pt x="17" y="30"/>
                </a:lnTo>
                <a:lnTo>
                  <a:pt x="19" y="30"/>
                </a:lnTo>
                <a:lnTo>
                  <a:pt x="17" y="30"/>
                </a:lnTo>
                <a:lnTo>
                  <a:pt x="17" y="28"/>
                </a:lnTo>
                <a:lnTo>
                  <a:pt x="15" y="28"/>
                </a:lnTo>
                <a:lnTo>
                  <a:pt x="15" y="26"/>
                </a:lnTo>
                <a:lnTo>
                  <a:pt x="15" y="25"/>
                </a:lnTo>
                <a:lnTo>
                  <a:pt x="14" y="26"/>
                </a:lnTo>
                <a:lnTo>
                  <a:pt x="14" y="25"/>
                </a:lnTo>
                <a:lnTo>
                  <a:pt x="12" y="25"/>
                </a:lnTo>
                <a:lnTo>
                  <a:pt x="12" y="23"/>
                </a:lnTo>
                <a:lnTo>
                  <a:pt x="10" y="23"/>
                </a:lnTo>
                <a:lnTo>
                  <a:pt x="10" y="21"/>
                </a:lnTo>
                <a:lnTo>
                  <a:pt x="10" y="20"/>
                </a:lnTo>
                <a:lnTo>
                  <a:pt x="9" y="20"/>
                </a:lnTo>
                <a:lnTo>
                  <a:pt x="7" y="18"/>
                </a:lnTo>
                <a:lnTo>
                  <a:pt x="5" y="18"/>
                </a:lnTo>
                <a:lnTo>
                  <a:pt x="5" y="20"/>
                </a:lnTo>
                <a:lnTo>
                  <a:pt x="5" y="18"/>
                </a:lnTo>
                <a:lnTo>
                  <a:pt x="5" y="16"/>
                </a:lnTo>
                <a:lnTo>
                  <a:pt x="4" y="16"/>
                </a:lnTo>
                <a:lnTo>
                  <a:pt x="4" y="15"/>
                </a:lnTo>
                <a:lnTo>
                  <a:pt x="4" y="13"/>
                </a:lnTo>
                <a:lnTo>
                  <a:pt x="2" y="13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AB9A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4"/>
          <p:cNvSpPr>
            <a:spLocks/>
          </p:cNvSpPr>
          <p:nvPr/>
        </p:nvSpPr>
        <p:spPr bwMode="auto">
          <a:xfrm>
            <a:off x="5411788" y="5427663"/>
            <a:ext cx="280988" cy="420688"/>
          </a:xfrm>
          <a:custGeom>
            <a:avLst/>
            <a:gdLst/>
            <a:ahLst/>
            <a:cxnLst>
              <a:cxn ang="0">
                <a:pos x="171" y="112"/>
              </a:cxn>
              <a:cxn ang="0">
                <a:pos x="177" y="122"/>
              </a:cxn>
              <a:cxn ang="0">
                <a:pos x="164" y="133"/>
              </a:cxn>
              <a:cxn ang="0">
                <a:pos x="154" y="142"/>
              </a:cxn>
              <a:cxn ang="0">
                <a:pos x="136" y="145"/>
              </a:cxn>
              <a:cxn ang="0">
                <a:pos x="122" y="153"/>
              </a:cxn>
              <a:cxn ang="0">
                <a:pos x="126" y="165"/>
              </a:cxn>
              <a:cxn ang="0">
                <a:pos x="142" y="168"/>
              </a:cxn>
              <a:cxn ang="0">
                <a:pos x="144" y="187"/>
              </a:cxn>
              <a:cxn ang="0">
                <a:pos x="152" y="205"/>
              </a:cxn>
              <a:cxn ang="0">
                <a:pos x="151" y="220"/>
              </a:cxn>
              <a:cxn ang="0">
                <a:pos x="149" y="233"/>
              </a:cxn>
              <a:cxn ang="0">
                <a:pos x="132" y="245"/>
              </a:cxn>
              <a:cxn ang="0">
                <a:pos x="102" y="247"/>
              </a:cxn>
              <a:cxn ang="0">
                <a:pos x="95" y="265"/>
              </a:cxn>
              <a:cxn ang="0">
                <a:pos x="74" y="262"/>
              </a:cxn>
              <a:cxn ang="0">
                <a:pos x="72" y="249"/>
              </a:cxn>
              <a:cxn ang="0">
                <a:pos x="77" y="237"/>
              </a:cxn>
              <a:cxn ang="0">
                <a:pos x="82" y="225"/>
              </a:cxn>
              <a:cxn ang="0">
                <a:pos x="79" y="217"/>
              </a:cxn>
              <a:cxn ang="0">
                <a:pos x="89" y="212"/>
              </a:cxn>
              <a:cxn ang="0">
                <a:pos x="92" y="203"/>
              </a:cxn>
              <a:cxn ang="0">
                <a:pos x="89" y="208"/>
              </a:cxn>
              <a:cxn ang="0">
                <a:pos x="74" y="212"/>
              </a:cxn>
              <a:cxn ang="0">
                <a:pos x="72" y="225"/>
              </a:cxn>
              <a:cxn ang="0">
                <a:pos x="70" y="232"/>
              </a:cxn>
              <a:cxn ang="0">
                <a:pos x="64" y="227"/>
              </a:cxn>
              <a:cxn ang="0">
                <a:pos x="55" y="213"/>
              </a:cxn>
              <a:cxn ang="0">
                <a:pos x="60" y="198"/>
              </a:cxn>
              <a:cxn ang="0">
                <a:pos x="70" y="183"/>
              </a:cxn>
              <a:cxn ang="0">
                <a:pos x="59" y="165"/>
              </a:cxn>
              <a:cxn ang="0">
                <a:pos x="35" y="145"/>
              </a:cxn>
              <a:cxn ang="0">
                <a:pos x="19" y="153"/>
              </a:cxn>
              <a:cxn ang="0">
                <a:pos x="14" y="160"/>
              </a:cxn>
              <a:cxn ang="0">
                <a:pos x="17" y="145"/>
              </a:cxn>
              <a:cxn ang="0">
                <a:pos x="9" y="140"/>
              </a:cxn>
              <a:cxn ang="0">
                <a:pos x="10" y="127"/>
              </a:cxn>
              <a:cxn ang="0">
                <a:pos x="4" y="118"/>
              </a:cxn>
              <a:cxn ang="0">
                <a:pos x="4" y="105"/>
              </a:cxn>
              <a:cxn ang="0">
                <a:pos x="2" y="93"/>
              </a:cxn>
              <a:cxn ang="0">
                <a:pos x="12" y="85"/>
              </a:cxn>
              <a:cxn ang="0">
                <a:pos x="12" y="72"/>
              </a:cxn>
              <a:cxn ang="0">
                <a:pos x="2" y="67"/>
              </a:cxn>
              <a:cxn ang="0">
                <a:pos x="4" y="53"/>
              </a:cxn>
              <a:cxn ang="0">
                <a:pos x="17" y="43"/>
              </a:cxn>
              <a:cxn ang="0">
                <a:pos x="30" y="37"/>
              </a:cxn>
              <a:cxn ang="0">
                <a:pos x="37" y="21"/>
              </a:cxn>
              <a:cxn ang="0">
                <a:pos x="40" y="11"/>
              </a:cxn>
              <a:cxn ang="0">
                <a:pos x="57" y="13"/>
              </a:cxn>
              <a:cxn ang="0">
                <a:pos x="65" y="33"/>
              </a:cxn>
              <a:cxn ang="0">
                <a:pos x="67" y="47"/>
              </a:cxn>
              <a:cxn ang="0">
                <a:pos x="75" y="55"/>
              </a:cxn>
              <a:cxn ang="0">
                <a:pos x="85" y="55"/>
              </a:cxn>
              <a:cxn ang="0">
                <a:pos x="95" y="58"/>
              </a:cxn>
              <a:cxn ang="0">
                <a:pos x="102" y="67"/>
              </a:cxn>
              <a:cxn ang="0">
                <a:pos x="106" y="73"/>
              </a:cxn>
              <a:cxn ang="0">
                <a:pos x="90" y="90"/>
              </a:cxn>
              <a:cxn ang="0">
                <a:pos x="122" y="108"/>
              </a:cxn>
              <a:cxn ang="0">
                <a:pos x="144" y="113"/>
              </a:cxn>
              <a:cxn ang="0">
                <a:pos x="157" y="110"/>
              </a:cxn>
            </a:cxnLst>
            <a:rect l="0" t="0" r="r" b="b"/>
            <a:pathLst>
              <a:path w="177" h="265">
                <a:moveTo>
                  <a:pt x="157" y="107"/>
                </a:moveTo>
                <a:lnTo>
                  <a:pt x="159" y="108"/>
                </a:lnTo>
                <a:lnTo>
                  <a:pt x="161" y="108"/>
                </a:lnTo>
                <a:lnTo>
                  <a:pt x="162" y="110"/>
                </a:lnTo>
                <a:lnTo>
                  <a:pt x="162" y="112"/>
                </a:lnTo>
                <a:lnTo>
                  <a:pt x="166" y="113"/>
                </a:lnTo>
                <a:lnTo>
                  <a:pt x="166" y="115"/>
                </a:lnTo>
                <a:lnTo>
                  <a:pt x="167" y="113"/>
                </a:lnTo>
                <a:lnTo>
                  <a:pt x="169" y="113"/>
                </a:lnTo>
                <a:lnTo>
                  <a:pt x="169" y="112"/>
                </a:lnTo>
                <a:lnTo>
                  <a:pt x="171" y="112"/>
                </a:lnTo>
                <a:lnTo>
                  <a:pt x="172" y="113"/>
                </a:lnTo>
                <a:lnTo>
                  <a:pt x="174" y="113"/>
                </a:lnTo>
                <a:lnTo>
                  <a:pt x="176" y="112"/>
                </a:lnTo>
                <a:lnTo>
                  <a:pt x="177" y="112"/>
                </a:lnTo>
                <a:lnTo>
                  <a:pt x="177" y="113"/>
                </a:lnTo>
                <a:lnTo>
                  <a:pt x="177" y="115"/>
                </a:lnTo>
                <a:lnTo>
                  <a:pt x="177" y="117"/>
                </a:lnTo>
                <a:lnTo>
                  <a:pt x="176" y="117"/>
                </a:lnTo>
                <a:lnTo>
                  <a:pt x="176" y="118"/>
                </a:lnTo>
                <a:lnTo>
                  <a:pt x="177" y="120"/>
                </a:lnTo>
                <a:lnTo>
                  <a:pt x="177" y="122"/>
                </a:lnTo>
                <a:lnTo>
                  <a:pt x="177" y="123"/>
                </a:lnTo>
                <a:lnTo>
                  <a:pt x="177" y="125"/>
                </a:lnTo>
                <a:lnTo>
                  <a:pt x="176" y="127"/>
                </a:lnTo>
                <a:lnTo>
                  <a:pt x="174" y="128"/>
                </a:lnTo>
                <a:lnTo>
                  <a:pt x="171" y="130"/>
                </a:lnTo>
                <a:lnTo>
                  <a:pt x="171" y="132"/>
                </a:lnTo>
                <a:lnTo>
                  <a:pt x="169" y="132"/>
                </a:lnTo>
                <a:lnTo>
                  <a:pt x="167" y="132"/>
                </a:lnTo>
                <a:lnTo>
                  <a:pt x="166" y="132"/>
                </a:lnTo>
                <a:lnTo>
                  <a:pt x="166" y="133"/>
                </a:lnTo>
                <a:lnTo>
                  <a:pt x="164" y="133"/>
                </a:lnTo>
                <a:lnTo>
                  <a:pt x="162" y="133"/>
                </a:lnTo>
                <a:lnTo>
                  <a:pt x="162" y="135"/>
                </a:lnTo>
                <a:lnTo>
                  <a:pt x="161" y="137"/>
                </a:lnTo>
                <a:lnTo>
                  <a:pt x="161" y="138"/>
                </a:lnTo>
                <a:lnTo>
                  <a:pt x="159" y="138"/>
                </a:lnTo>
                <a:lnTo>
                  <a:pt x="157" y="137"/>
                </a:lnTo>
                <a:lnTo>
                  <a:pt x="156" y="137"/>
                </a:lnTo>
                <a:lnTo>
                  <a:pt x="156" y="138"/>
                </a:lnTo>
                <a:lnTo>
                  <a:pt x="156" y="140"/>
                </a:lnTo>
                <a:lnTo>
                  <a:pt x="156" y="142"/>
                </a:lnTo>
                <a:lnTo>
                  <a:pt x="154" y="142"/>
                </a:lnTo>
                <a:lnTo>
                  <a:pt x="151" y="142"/>
                </a:lnTo>
                <a:lnTo>
                  <a:pt x="149" y="142"/>
                </a:lnTo>
                <a:lnTo>
                  <a:pt x="147" y="142"/>
                </a:lnTo>
                <a:lnTo>
                  <a:pt x="146" y="142"/>
                </a:lnTo>
                <a:lnTo>
                  <a:pt x="144" y="143"/>
                </a:lnTo>
                <a:lnTo>
                  <a:pt x="142" y="147"/>
                </a:lnTo>
                <a:lnTo>
                  <a:pt x="139" y="148"/>
                </a:lnTo>
                <a:lnTo>
                  <a:pt x="137" y="148"/>
                </a:lnTo>
                <a:lnTo>
                  <a:pt x="137" y="147"/>
                </a:lnTo>
                <a:lnTo>
                  <a:pt x="136" y="147"/>
                </a:lnTo>
                <a:lnTo>
                  <a:pt x="136" y="145"/>
                </a:lnTo>
                <a:lnTo>
                  <a:pt x="134" y="143"/>
                </a:lnTo>
                <a:lnTo>
                  <a:pt x="132" y="142"/>
                </a:lnTo>
                <a:lnTo>
                  <a:pt x="131" y="142"/>
                </a:lnTo>
                <a:lnTo>
                  <a:pt x="129" y="143"/>
                </a:lnTo>
                <a:lnTo>
                  <a:pt x="127" y="143"/>
                </a:lnTo>
                <a:lnTo>
                  <a:pt x="127" y="147"/>
                </a:lnTo>
                <a:lnTo>
                  <a:pt x="126" y="147"/>
                </a:lnTo>
                <a:lnTo>
                  <a:pt x="126" y="148"/>
                </a:lnTo>
                <a:lnTo>
                  <a:pt x="124" y="150"/>
                </a:lnTo>
                <a:lnTo>
                  <a:pt x="124" y="152"/>
                </a:lnTo>
                <a:lnTo>
                  <a:pt x="122" y="153"/>
                </a:lnTo>
                <a:lnTo>
                  <a:pt x="122" y="155"/>
                </a:lnTo>
                <a:lnTo>
                  <a:pt x="121" y="155"/>
                </a:lnTo>
                <a:lnTo>
                  <a:pt x="119" y="158"/>
                </a:lnTo>
                <a:lnTo>
                  <a:pt x="119" y="160"/>
                </a:lnTo>
                <a:lnTo>
                  <a:pt x="121" y="160"/>
                </a:lnTo>
                <a:lnTo>
                  <a:pt x="121" y="158"/>
                </a:lnTo>
                <a:lnTo>
                  <a:pt x="122" y="160"/>
                </a:lnTo>
                <a:lnTo>
                  <a:pt x="122" y="162"/>
                </a:lnTo>
                <a:lnTo>
                  <a:pt x="124" y="163"/>
                </a:lnTo>
                <a:lnTo>
                  <a:pt x="124" y="165"/>
                </a:lnTo>
                <a:lnTo>
                  <a:pt x="126" y="165"/>
                </a:lnTo>
                <a:lnTo>
                  <a:pt x="127" y="165"/>
                </a:lnTo>
                <a:lnTo>
                  <a:pt x="127" y="167"/>
                </a:lnTo>
                <a:lnTo>
                  <a:pt x="129" y="167"/>
                </a:lnTo>
                <a:lnTo>
                  <a:pt x="131" y="167"/>
                </a:lnTo>
                <a:lnTo>
                  <a:pt x="132" y="167"/>
                </a:lnTo>
                <a:lnTo>
                  <a:pt x="134" y="167"/>
                </a:lnTo>
                <a:lnTo>
                  <a:pt x="136" y="168"/>
                </a:lnTo>
                <a:lnTo>
                  <a:pt x="137" y="168"/>
                </a:lnTo>
                <a:lnTo>
                  <a:pt x="139" y="168"/>
                </a:lnTo>
                <a:lnTo>
                  <a:pt x="141" y="168"/>
                </a:lnTo>
                <a:lnTo>
                  <a:pt x="142" y="168"/>
                </a:lnTo>
                <a:lnTo>
                  <a:pt x="142" y="170"/>
                </a:lnTo>
                <a:lnTo>
                  <a:pt x="141" y="172"/>
                </a:lnTo>
                <a:lnTo>
                  <a:pt x="139" y="173"/>
                </a:lnTo>
                <a:lnTo>
                  <a:pt x="139" y="175"/>
                </a:lnTo>
                <a:lnTo>
                  <a:pt x="139" y="177"/>
                </a:lnTo>
                <a:lnTo>
                  <a:pt x="141" y="178"/>
                </a:lnTo>
                <a:lnTo>
                  <a:pt x="142" y="180"/>
                </a:lnTo>
                <a:lnTo>
                  <a:pt x="142" y="182"/>
                </a:lnTo>
                <a:lnTo>
                  <a:pt x="142" y="183"/>
                </a:lnTo>
                <a:lnTo>
                  <a:pt x="144" y="185"/>
                </a:lnTo>
                <a:lnTo>
                  <a:pt x="144" y="187"/>
                </a:lnTo>
                <a:lnTo>
                  <a:pt x="146" y="188"/>
                </a:lnTo>
                <a:lnTo>
                  <a:pt x="146" y="190"/>
                </a:lnTo>
                <a:lnTo>
                  <a:pt x="146" y="192"/>
                </a:lnTo>
                <a:lnTo>
                  <a:pt x="147" y="192"/>
                </a:lnTo>
                <a:lnTo>
                  <a:pt x="147" y="193"/>
                </a:lnTo>
                <a:lnTo>
                  <a:pt x="149" y="195"/>
                </a:lnTo>
                <a:lnTo>
                  <a:pt x="149" y="197"/>
                </a:lnTo>
                <a:lnTo>
                  <a:pt x="151" y="198"/>
                </a:lnTo>
                <a:lnTo>
                  <a:pt x="152" y="200"/>
                </a:lnTo>
                <a:lnTo>
                  <a:pt x="152" y="203"/>
                </a:lnTo>
                <a:lnTo>
                  <a:pt x="152" y="205"/>
                </a:lnTo>
                <a:lnTo>
                  <a:pt x="151" y="207"/>
                </a:lnTo>
                <a:lnTo>
                  <a:pt x="149" y="208"/>
                </a:lnTo>
                <a:lnTo>
                  <a:pt x="147" y="210"/>
                </a:lnTo>
                <a:lnTo>
                  <a:pt x="146" y="212"/>
                </a:lnTo>
                <a:lnTo>
                  <a:pt x="146" y="213"/>
                </a:lnTo>
                <a:lnTo>
                  <a:pt x="147" y="213"/>
                </a:lnTo>
                <a:lnTo>
                  <a:pt x="147" y="215"/>
                </a:lnTo>
                <a:lnTo>
                  <a:pt x="149" y="215"/>
                </a:lnTo>
                <a:lnTo>
                  <a:pt x="151" y="217"/>
                </a:lnTo>
                <a:lnTo>
                  <a:pt x="151" y="218"/>
                </a:lnTo>
                <a:lnTo>
                  <a:pt x="151" y="220"/>
                </a:lnTo>
                <a:lnTo>
                  <a:pt x="152" y="222"/>
                </a:lnTo>
                <a:lnTo>
                  <a:pt x="152" y="223"/>
                </a:lnTo>
                <a:lnTo>
                  <a:pt x="154" y="225"/>
                </a:lnTo>
                <a:lnTo>
                  <a:pt x="154" y="227"/>
                </a:lnTo>
                <a:lnTo>
                  <a:pt x="151" y="228"/>
                </a:lnTo>
                <a:lnTo>
                  <a:pt x="147" y="228"/>
                </a:lnTo>
                <a:lnTo>
                  <a:pt x="146" y="228"/>
                </a:lnTo>
                <a:lnTo>
                  <a:pt x="146" y="230"/>
                </a:lnTo>
                <a:lnTo>
                  <a:pt x="147" y="230"/>
                </a:lnTo>
                <a:lnTo>
                  <a:pt x="149" y="232"/>
                </a:lnTo>
                <a:lnTo>
                  <a:pt x="149" y="233"/>
                </a:lnTo>
                <a:lnTo>
                  <a:pt x="149" y="235"/>
                </a:lnTo>
                <a:lnTo>
                  <a:pt x="151" y="235"/>
                </a:lnTo>
                <a:lnTo>
                  <a:pt x="152" y="239"/>
                </a:lnTo>
                <a:lnTo>
                  <a:pt x="152" y="240"/>
                </a:lnTo>
                <a:lnTo>
                  <a:pt x="141" y="239"/>
                </a:lnTo>
                <a:lnTo>
                  <a:pt x="132" y="240"/>
                </a:lnTo>
                <a:lnTo>
                  <a:pt x="131" y="240"/>
                </a:lnTo>
                <a:lnTo>
                  <a:pt x="129" y="240"/>
                </a:lnTo>
                <a:lnTo>
                  <a:pt x="131" y="242"/>
                </a:lnTo>
                <a:lnTo>
                  <a:pt x="132" y="244"/>
                </a:lnTo>
                <a:lnTo>
                  <a:pt x="132" y="245"/>
                </a:lnTo>
                <a:lnTo>
                  <a:pt x="132" y="247"/>
                </a:lnTo>
                <a:lnTo>
                  <a:pt x="126" y="247"/>
                </a:lnTo>
                <a:lnTo>
                  <a:pt x="124" y="247"/>
                </a:lnTo>
                <a:lnTo>
                  <a:pt x="119" y="247"/>
                </a:lnTo>
                <a:lnTo>
                  <a:pt x="117" y="247"/>
                </a:lnTo>
                <a:lnTo>
                  <a:pt x="114" y="247"/>
                </a:lnTo>
                <a:lnTo>
                  <a:pt x="111" y="247"/>
                </a:lnTo>
                <a:lnTo>
                  <a:pt x="109" y="247"/>
                </a:lnTo>
                <a:lnTo>
                  <a:pt x="107" y="247"/>
                </a:lnTo>
                <a:lnTo>
                  <a:pt x="106" y="247"/>
                </a:lnTo>
                <a:lnTo>
                  <a:pt x="102" y="247"/>
                </a:lnTo>
                <a:lnTo>
                  <a:pt x="100" y="247"/>
                </a:lnTo>
                <a:lnTo>
                  <a:pt x="100" y="249"/>
                </a:lnTo>
                <a:lnTo>
                  <a:pt x="100" y="250"/>
                </a:lnTo>
                <a:lnTo>
                  <a:pt x="100" y="254"/>
                </a:lnTo>
                <a:lnTo>
                  <a:pt x="100" y="259"/>
                </a:lnTo>
                <a:lnTo>
                  <a:pt x="100" y="260"/>
                </a:lnTo>
                <a:lnTo>
                  <a:pt x="100" y="262"/>
                </a:lnTo>
                <a:lnTo>
                  <a:pt x="100" y="264"/>
                </a:lnTo>
                <a:lnTo>
                  <a:pt x="100" y="265"/>
                </a:lnTo>
                <a:lnTo>
                  <a:pt x="97" y="265"/>
                </a:lnTo>
                <a:lnTo>
                  <a:pt x="95" y="265"/>
                </a:lnTo>
                <a:lnTo>
                  <a:pt x="92" y="265"/>
                </a:lnTo>
                <a:lnTo>
                  <a:pt x="90" y="265"/>
                </a:lnTo>
                <a:lnTo>
                  <a:pt x="89" y="265"/>
                </a:lnTo>
                <a:lnTo>
                  <a:pt x="84" y="265"/>
                </a:lnTo>
                <a:lnTo>
                  <a:pt x="80" y="265"/>
                </a:lnTo>
                <a:lnTo>
                  <a:pt x="79" y="265"/>
                </a:lnTo>
                <a:lnTo>
                  <a:pt x="77" y="265"/>
                </a:lnTo>
                <a:lnTo>
                  <a:pt x="75" y="265"/>
                </a:lnTo>
                <a:lnTo>
                  <a:pt x="74" y="265"/>
                </a:lnTo>
                <a:lnTo>
                  <a:pt x="74" y="264"/>
                </a:lnTo>
                <a:lnTo>
                  <a:pt x="74" y="262"/>
                </a:lnTo>
                <a:lnTo>
                  <a:pt x="74" y="260"/>
                </a:lnTo>
                <a:lnTo>
                  <a:pt x="74" y="259"/>
                </a:lnTo>
                <a:lnTo>
                  <a:pt x="72" y="259"/>
                </a:lnTo>
                <a:lnTo>
                  <a:pt x="72" y="257"/>
                </a:lnTo>
                <a:lnTo>
                  <a:pt x="70" y="257"/>
                </a:lnTo>
                <a:lnTo>
                  <a:pt x="70" y="255"/>
                </a:lnTo>
                <a:lnTo>
                  <a:pt x="70" y="254"/>
                </a:lnTo>
                <a:lnTo>
                  <a:pt x="72" y="254"/>
                </a:lnTo>
                <a:lnTo>
                  <a:pt x="72" y="252"/>
                </a:lnTo>
                <a:lnTo>
                  <a:pt x="72" y="250"/>
                </a:lnTo>
                <a:lnTo>
                  <a:pt x="72" y="249"/>
                </a:lnTo>
                <a:lnTo>
                  <a:pt x="74" y="249"/>
                </a:lnTo>
                <a:lnTo>
                  <a:pt x="74" y="247"/>
                </a:lnTo>
                <a:lnTo>
                  <a:pt x="74" y="245"/>
                </a:lnTo>
                <a:lnTo>
                  <a:pt x="75" y="245"/>
                </a:lnTo>
                <a:lnTo>
                  <a:pt x="75" y="244"/>
                </a:lnTo>
                <a:lnTo>
                  <a:pt x="77" y="242"/>
                </a:lnTo>
                <a:lnTo>
                  <a:pt x="75" y="242"/>
                </a:lnTo>
                <a:lnTo>
                  <a:pt x="77" y="242"/>
                </a:lnTo>
                <a:lnTo>
                  <a:pt x="77" y="240"/>
                </a:lnTo>
                <a:lnTo>
                  <a:pt x="77" y="239"/>
                </a:lnTo>
                <a:lnTo>
                  <a:pt x="77" y="237"/>
                </a:lnTo>
                <a:lnTo>
                  <a:pt x="77" y="235"/>
                </a:lnTo>
                <a:lnTo>
                  <a:pt x="79" y="235"/>
                </a:lnTo>
                <a:lnTo>
                  <a:pt x="79" y="233"/>
                </a:lnTo>
                <a:lnTo>
                  <a:pt x="77" y="233"/>
                </a:lnTo>
                <a:lnTo>
                  <a:pt x="79" y="233"/>
                </a:lnTo>
                <a:lnTo>
                  <a:pt x="79" y="232"/>
                </a:lnTo>
                <a:lnTo>
                  <a:pt x="79" y="230"/>
                </a:lnTo>
                <a:lnTo>
                  <a:pt x="79" y="228"/>
                </a:lnTo>
                <a:lnTo>
                  <a:pt x="80" y="228"/>
                </a:lnTo>
                <a:lnTo>
                  <a:pt x="80" y="227"/>
                </a:lnTo>
                <a:lnTo>
                  <a:pt x="82" y="225"/>
                </a:lnTo>
                <a:lnTo>
                  <a:pt x="80" y="225"/>
                </a:lnTo>
                <a:lnTo>
                  <a:pt x="82" y="225"/>
                </a:lnTo>
                <a:lnTo>
                  <a:pt x="80" y="225"/>
                </a:lnTo>
                <a:lnTo>
                  <a:pt x="80" y="223"/>
                </a:lnTo>
                <a:lnTo>
                  <a:pt x="80" y="222"/>
                </a:lnTo>
                <a:lnTo>
                  <a:pt x="79" y="222"/>
                </a:lnTo>
                <a:lnTo>
                  <a:pt x="79" y="220"/>
                </a:lnTo>
                <a:lnTo>
                  <a:pt x="79" y="218"/>
                </a:lnTo>
                <a:lnTo>
                  <a:pt x="77" y="218"/>
                </a:lnTo>
                <a:lnTo>
                  <a:pt x="79" y="218"/>
                </a:lnTo>
                <a:lnTo>
                  <a:pt x="79" y="217"/>
                </a:lnTo>
                <a:lnTo>
                  <a:pt x="80" y="217"/>
                </a:lnTo>
                <a:lnTo>
                  <a:pt x="80" y="215"/>
                </a:lnTo>
                <a:lnTo>
                  <a:pt x="82" y="215"/>
                </a:lnTo>
                <a:lnTo>
                  <a:pt x="84" y="215"/>
                </a:lnTo>
                <a:lnTo>
                  <a:pt x="85" y="215"/>
                </a:lnTo>
                <a:lnTo>
                  <a:pt x="87" y="215"/>
                </a:lnTo>
                <a:lnTo>
                  <a:pt x="87" y="213"/>
                </a:lnTo>
                <a:lnTo>
                  <a:pt x="89" y="213"/>
                </a:lnTo>
                <a:lnTo>
                  <a:pt x="89" y="212"/>
                </a:lnTo>
                <a:lnTo>
                  <a:pt x="87" y="212"/>
                </a:lnTo>
                <a:lnTo>
                  <a:pt x="89" y="212"/>
                </a:lnTo>
                <a:lnTo>
                  <a:pt x="89" y="210"/>
                </a:lnTo>
                <a:lnTo>
                  <a:pt x="90" y="210"/>
                </a:lnTo>
                <a:lnTo>
                  <a:pt x="90" y="208"/>
                </a:lnTo>
                <a:lnTo>
                  <a:pt x="90" y="207"/>
                </a:lnTo>
                <a:lnTo>
                  <a:pt x="90" y="205"/>
                </a:lnTo>
                <a:lnTo>
                  <a:pt x="92" y="205"/>
                </a:lnTo>
                <a:lnTo>
                  <a:pt x="90" y="205"/>
                </a:lnTo>
                <a:lnTo>
                  <a:pt x="92" y="205"/>
                </a:lnTo>
                <a:lnTo>
                  <a:pt x="92" y="203"/>
                </a:lnTo>
                <a:lnTo>
                  <a:pt x="92" y="202"/>
                </a:lnTo>
                <a:lnTo>
                  <a:pt x="92" y="203"/>
                </a:lnTo>
                <a:lnTo>
                  <a:pt x="90" y="203"/>
                </a:lnTo>
                <a:lnTo>
                  <a:pt x="90" y="205"/>
                </a:lnTo>
                <a:lnTo>
                  <a:pt x="90" y="207"/>
                </a:lnTo>
                <a:lnTo>
                  <a:pt x="89" y="207"/>
                </a:lnTo>
                <a:lnTo>
                  <a:pt x="89" y="208"/>
                </a:lnTo>
                <a:lnTo>
                  <a:pt x="89" y="207"/>
                </a:lnTo>
                <a:lnTo>
                  <a:pt x="89" y="205"/>
                </a:lnTo>
                <a:lnTo>
                  <a:pt x="90" y="205"/>
                </a:lnTo>
                <a:lnTo>
                  <a:pt x="89" y="205"/>
                </a:lnTo>
                <a:lnTo>
                  <a:pt x="89" y="207"/>
                </a:lnTo>
                <a:lnTo>
                  <a:pt x="89" y="208"/>
                </a:lnTo>
                <a:lnTo>
                  <a:pt x="87" y="208"/>
                </a:lnTo>
                <a:lnTo>
                  <a:pt x="87" y="207"/>
                </a:lnTo>
                <a:lnTo>
                  <a:pt x="85" y="208"/>
                </a:lnTo>
                <a:lnTo>
                  <a:pt x="84" y="208"/>
                </a:lnTo>
                <a:lnTo>
                  <a:pt x="82" y="208"/>
                </a:lnTo>
                <a:lnTo>
                  <a:pt x="80" y="208"/>
                </a:lnTo>
                <a:lnTo>
                  <a:pt x="80" y="210"/>
                </a:lnTo>
                <a:lnTo>
                  <a:pt x="79" y="210"/>
                </a:lnTo>
                <a:lnTo>
                  <a:pt x="77" y="212"/>
                </a:lnTo>
                <a:lnTo>
                  <a:pt x="75" y="212"/>
                </a:lnTo>
                <a:lnTo>
                  <a:pt x="74" y="212"/>
                </a:lnTo>
                <a:lnTo>
                  <a:pt x="74" y="213"/>
                </a:lnTo>
                <a:lnTo>
                  <a:pt x="72" y="213"/>
                </a:lnTo>
                <a:lnTo>
                  <a:pt x="72" y="215"/>
                </a:lnTo>
                <a:lnTo>
                  <a:pt x="72" y="217"/>
                </a:lnTo>
                <a:lnTo>
                  <a:pt x="72" y="218"/>
                </a:lnTo>
                <a:lnTo>
                  <a:pt x="72" y="220"/>
                </a:lnTo>
                <a:lnTo>
                  <a:pt x="72" y="222"/>
                </a:lnTo>
                <a:lnTo>
                  <a:pt x="72" y="223"/>
                </a:lnTo>
                <a:lnTo>
                  <a:pt x="74" y="223"/>
                </a:lnTo>
                <a:lnTo>
                  <a:pt x="74" y="225"/>
                </a:lnTo>
                <a:lnTo>
                  <a:pt x="72" y="225"/>
                </a:lnTo>
                <a:lnTo>
                  <a:pt x="74" y="225"/>
                </a:lnTo>
                <a:lnTo>
                  <a:pt x="74" y="227"/>
                </a:lnTo>
                <a:lnTo>
                  <a:pt x="74" y="228"/>
                </a:lnTo>
                <a:lnTo>
                  <a:pt x="72" y="228"/>
                </a:lnTo>
                <a:lnTo>
                  <a:pt x="72" y="230"/>
                </a:lnTo>
                <a:lnTo>
                  <a:pt x="72" y="232"/>
                </a:lnTo>
                <a:lnTo>
                  <a:pt x="72" y="230"/>
                </a:lnTo>
                <a:lnTo>
                  <a:pt x="72" y="232"/>
                </a:lnTo>
                <a:lnTo>
                  <a:pt x="70" y="232"/>
                </a:lnTo>
                <a:lnTo>
                  <a:pt x="72" y="232"/>
                </a:lnTo>
                <a:lnTo>
                  <a:pt x="70" y="232"/>
                </a:lnTo>
                <a:lnTo>
                  <a:pt x="70" y="233"/>
                </a:lnTo>
                <a:lnTo>
                  <a:pt x="70" y="235"/>
                </a:lnTo>
                <a:lnTo>
                  <a:pt x="69" y="235"/>
                </a:lnTo>
                <a:lnTo>
                  <a:pt x="69" y="237"/>
                </a:lnTo>
                <a:lnTo>
                  <a:pt x="69" y="233"/>
                </a:lnTo>
                <a:lnTo>
                  <a:pt x="67" y="233"/>
                </a:lnTo>
                <a:lnTo>
                  <a:pt x="67" y="232"/>
                </a:lnTo>
                <a:lnTo>
                  <a:pt x="65" y="232"/>
                </a:lnTo>
                <a:lnTo>
                  <a:pt x="65" y="230"/>
                </a:lnTo>
                <a:lnTo>
                  <a:pt x="65" y="228"/>
                </a:lnTo>
                <a:lnTo>
                  <a:pt x="64" y="227"/>
                </a:lnTo>
                <a:lnTo>
                  <a:pt x="64" y="225"/>
                </a:lnTo>
                <a:lnTo>
                  <a:pt x="62" y="225"/>
                </a:lnTo>
                <a:lnTo>
                  <a:pt x="62" y="223"/>
                </a:lnTo>
                <a:lnTo>
                  <a:pt x="60" y="223"/>
                </a:lnTo>
                <a:lnTo>
                  <a:pt x="60" y="222"/>
                </a:lnTo>
                <a:lnTo>
                  <a:pt x="59" y="220"/>
                </a:lnTo>
                <a:lnTo>
                  <a:pt x="59" y="218"/>
                </a:lnTo>
                <a:lnTo>
                  <a:pt x="59" y="217"/>
                </a:lnTo>
                <a:lnTo>
                  <a:pt x="57" y="217"/>
                </a:lnTo>
                <a:lnTo>
                  <a:pt x="57" y="215"/>
                </a:lnTo>
                <a:lnTo>
                  <a:pt x="55" y="213"/>
                </a:lnTo>
                <a:lnTo>
                  <a:pt x="55" y="212"/>
                </a:lnTo>
                <a:lnTo>
                  <a:pt x="54" y="212"/>
                </a:lnTo>
                <a:lnTo>
                  <a:pt x="52" y="210"/>
                </a:lnTo>
                <a:lnTo>
                  <a:pt x="54" y="210"/>
                </a:lnTo>
                <a:lnTo>
                  <a:pt x="54" y="208"/>
                </a:lnTo>
                <a:lnTo>
                  <a:pt x="55" y="208"/>
                </a:lnTo>
                <a:lnTo>
                  <a:pt x="55" y="207"/>
                </a:lnTo>
                <a:lnTo>
                  <a:pt x="55" y="205"/>
                </a:lnTo>
                <a:lnTo>
                  <a:pt x="57" y="202"/>
                </a:lnTo>
                <a:lnTo>
                  <a:pt x="59" y="200"/>
                </a:lnTo>
                <a:lnTo>
                  <a:pt x="60" y="198"/>
                </a:lnTo>
                <a:lnTo>
                  <a:pt x="60" y="197"/>
                </a:lnTo>
                <a:lnTo>
                  <a:pt x="60" y="195"/>
                </a:lnTo>
                <a:lnTo>
                  <a:pt x="57" y="193"/>
                </a:lnTo>
                <a:lnTo>
                  <a:pt x="57" y="190"/>
                </a:lnTo>
                <a:lnTo>
                  <a:pt x="59" y="190"/>
                </a:lnTo>
                <a:lnTo>
                  <a:pt x="65" y="190"/>
                </a:lnTo>
                <a:lnTo>
                  <a:pt x="69" y="190"/>
                </a:lnTo>
                <a:lnTo>
                  <a:pt x="70" y="188"/>
                </a:lnTo>
                <a:lnTo>
                  <a:pt x="69" y="187"/>
                </a:lnTo>
                <a:lnTo>
                  <a:pt x="70" y="185"/>
                </a:lnTo>
                <a:lnTo>
                  <a:pt x="70" y="183"/>
                </a:lnTo>
                <a:lnTo>
                  <a:pt x="69" y="183"/>
                </a:lnTo>
                <a:lnTo>
                  <a:pt x="67" y="182"/>
                </a:lnTo>
                <a:lnTo>
                  <a:pt x="65" y="182"/>
                </a:lnTo>
                <a:lnTo>
                  <a:pt x="64" y="178"/>
                </a:lnTo>
                <a:lnTo>
                  <a:pt x="64" y="177"/>
                </a:lnTo>
                <a:lnTo>
                  <a:pt x="62" y="175"/>
                </a:lnTo>
                <a:lnTo>
                  <a:pt x="60" y="170"/>
                </a:lnTo>
                <a:lnTo>
                  <a:pt x="59" y="170"/>
                </a:lnTo>
                <a:lnTo>
                  <a:pt x="59" y="168"/>
                </a:lnTo>
                <a:lnTo>
                  <a:pt x="59" y="167"/>
                </a:lnTo>
                <a:lnTo>
                  <a:pt x="59" y="165"/>
                </a:lnTo>
                <a:lnTo>
                  <a:pt x="59" y="163"/>
                </a:lnTo>
                <a:lnTo>
                  <a:pt x="59" y="162"/>
                </a:lnTo>
                <a:lnTo>
                  <a:pt x="54" y="158"/>
                </a:lnTo>
                <a:lnTo>
                  <a:pt x="54" y="157"/>
                </a:lnTo>
                <a:lnTo>
                  <a:pt x="50" y="157"/>
                </a:lnTo>
                <a:lnTo>
                  <a:pt x="45" y="152"/>
                </a:lnTo>
                <a:lnTo>
                  <a:pt x="44" y="153"/>
                </a:lnTo>
                <a:lnTo>
                  <a:pt x="42" y="148"/>
                </a:lnTo>
                <a:lnTo>
                  <a:pt x="40" y="147"/>
                </a:lnTo>
                <a:lnTo>
                  <a:pt x="37" y="147"/>
                </a:lnTo>
                <a:lnTo>
                  <a:pt x="35" y="145"/>
                </a:lnTo>
                <a:lnTo>
                  <a:pt x="32" y="143"/>
                </a:lnTo>
                <a:lnTo>
                  <a:pt x="30" y="143"/>
                </a:lnTo>
                <a:lnTo>
                  <a:pt x="27" y="147"/>
                </a:lnTo>
                <a:lnTo>
                  <a:pt x="27" y="148"/>
                </a:lnTo>
                <a:lnTo>
                  <a:pt x="24" y="150"/>
                </a:lnTo>
                <a:lnTo>
                  <a:pt x="22" y="152"/>
                </a:lnTo>
                <a:lnTo>
                  <a:pt x="24" y="152"/>
                </a:lnTo>
                <a:lnTo>
                  <a:pt x="24" y="153"/>
                </a:lnTo>
                <a:lnTo>
                  <a:pt x="22" y="153"/>
                </a:lnTo>
                <a:lnTo>
                  <a:pt x="20" y="153"/>
                </a:lnTo>
                <a:lnTo>
                  <a:pt x="19" y="153"/>
                </a:lnTo>
                <a:lnTo>
                  <a:pt x="19" y="155"/>
                </a:lnTo>
                <a:lnTo>
                  <a:pt x="19" y="158"/>
                </a:lnTo>
                <a:lnTo>
                  <a:pt x="19" y="160"/>
                </a:lnTo>
                <a:lnTo>
                  <a:pt x="19" y="162"/>
                </a:lnTo>
                <a:lnTo>
                  <a:pt x="19" y="163"/>
                </a:lnTo>
                <a:lnTo>
                  <a:pt x="19" y="165"/>
                </a:lnTo>
                <a:lnTo>
                  <a:pt x="17" y="163"/>
                </a:lnTo>
                <a:lnTo>
                  <a:pt x="15" y="162"/>
                </a:lnTo>
                <a:lnTo>
                  <a:pt x="14" y="163"/>
                </a:lnTo>
                <a:lnTo>
                  <a:pt x="14" y="162"/>
                </a:lnTo>
                <a:lnTo>
                  <a:pt x="14" y="160"/>
                </a:lnTo>
                <a:lnTo>
                  <a:pt x="12" y="158"/>
                </a:lnTo>
                <a:lnTo>
                  <a:pt x="14" y="157"/>
                </a:lnTo>
                <a:lnTo>
                  <a:pt x="14" y="155"/>
                </a:lnTo>
                <a:lnTo>
                  <a:pt x="15" y="153"/>
                </a:lnTo>
                <a:lnTo>
                  <a:pt x="14" y="152"/>
                </a:lnTo>
                <a:lnTo>
                  <a:pt x="15" y="152"/>
                </a:lnTo>
                <a:lnTo>
                  <a:pt x="15" y="150"/>
                </a:lnTo>
                <a:lnTo>
                  <a:pt x="15" y="148"/>
                </a:lnTo>
                <a:lnTo>
                  <a:pt x="15" y="147"/>
                </a:lnTo>
                <a:lnTo>
                  <a:pt x="15" y="145"/>
                </a:lnTo>
                <a:lnTo>
                  <a:pt x="17" y="145"/>
                </a:lnTo>
                <a:lnTo>
                  <a:pt x="19" y="143"/>
                </a:lnTo>
                <a:lnTo>
                  <a:pt x="19" y="142"/>
                </a:lnTo>
                <a:lnTo>
                  <a:pt x="17" y="142"/>
                </a:lnTo>
                <a:lnTo>
                  <a:pt x="15" y="142"/>
                </a:lnTo>
                <a:lnTo>
                  <a:pt x="14" y="142"/>
                </a:lnTo>
                <a:lnTo>
                  <a:pt x="14" y="140"/>
                </a:lnTo>
                <a:lnTo>
                  <a:pt x="12" y="140"/>
                </a:lnTo>
                <a:lnTo>
                  <a:pt x="12" y="142"/>
                </a:lnTo>
                <a:lnTo>
                  <a:pt x="10" y="142"/>
                </a:lnTo>
                <a:lnTo>
                  <a:pt x="10" y="140"/>
                </a:lnTo>
                <a:lnTo>
                  <a:pt x="9" y="140"/>
                </a:lnTo>
                <a:lnTo>
                  <a:pt x="7" y="140"/>
                </a:lnTo>
                <a:lnTo>
                  <a:pt x="5" y="140"/>
                </a:lnTo>
                <a:lnTo>
                  <a:pt x="5" y="138"/>
                </a:lnTo>
                <a:lnTo>
                  <a:pt x="7" y="137"/>
                </a:lnTo>
                <a:lnTo>
                  <a:pt x="9" y="135"/>
                </a:lnTo>
                <a:lnTo>
                  <a:pt x="9" y="133"/>
                </a:lnTo>
                <a:lnTo>
                  <a:pt x="9" y="132"/>
                </a:lnTo>
                <a:lnTo>
                  <a:pt x="10" y="132"/>
                </a:lnTo>
                <a:lnTo>
                  <a:pt x="10" y="130"/>
                </a:lnTo>
                <a:lnTo>
                  <a:pt x="12" y="127"/>
                </a:lnTo>
                <a:lnTo>
                  <a:pt x="10" y="127"/>
                </a:lnTo>
                <a:lnTo>
                  <a:pt x="9" y="125"/>
                </a:lnTo>
                <a:lnTo>
                  <a:pt x="9" y="123"/>
                </a:lnTo>
                <a:lnTo>
                  <a:pt x="9" y="122"/>
                </a:lnTo>
                <a:lnTo>
                  <a:pt x="9" y="120"/>
                </a:lnTo>
                <a:lnTo>
                  <a:pt x="10" y="118"/>
                </a:lnTo>
                <a:lnTo>
                  <a:pt x="9" y="118"/>
                </a:lnTo>
                <a:lnTo>
                  <a:pt x="9" y="117"/>
                </a:lnTo>
                <a:lnTo>
                  <a:pt x="9" y="115"/>
                </a:lnTo>
                <a:lnTo>
                  <a:pt x="7" y="117"/>
                </a:lnTo>
                <a:lnTo>
                  <a:pt x="5" y="118"/>
                </a:lnTo>
                <a:lnTo>
                  <a:pt x="4" y="118"/>
                </a:lnTo>
                <a:lnTo>
                  <a:pt x="4" y="120"/>
                </a:lnTo>
                <a:lnTo>
                  <a:pt x="4" y="118"/>
                </a:lnTo>
                <a:lnTo>
                  <a:pt x="4" y="117"/>
                </a:lnTo>
                <a:lnTo>
                  <a:pt x="4" y="115"/>
                </a:lnTo>
                <a:lnTo>
                  <a:pt x="4" y="113"/>
                </a:lnTo>
                <a:lnTo>
                  <a:pt x="2" y="112"/>
                </a:lnTo>
                <a:lnTo>
                  <a:pt x="2" y="110"/>
                </a:lnTo>
                <a:lnTo>
                  <a:pt x="4" y="108"/>
                </a:lnTo>
                <a:lnTo>
                  <a:pt x="4" y="107"/>
                </a:lnTo>
                <a:lnTo>
                  <a:pt x="2" y="105"/>
                </a:lnTo>
                <a:lnTo>
                  <a:pt x="4" y="105"/>
                </a:lnTo>
                <a:lnTo>
                  <a:pt x="5" y="105"/>
                </a:lnTo>
                <a:lnTo>
                  <a:pt x="7" y="103"/>
                </a:lnTo>
                <a:lnTo>
                  <a:pt x="7" y="102"/>
                </a:lnTo>
                <a:lnTo>
                  <a:pt x="5" y="102"/>
                </a:lnTo>
                <a:lnTo>
                  <a:pt x="5" y="100"/>
                </a:lnTo>
                <a:lnTo>
                  <a:pt x="4" y="98"/>
                </a:lnTo>
                <a:lnTo>
                  <a:pt x="2" y="98"/>
                </a:lnTo>
                <a:lnTo>
                  <a:pt x="2" y="97"/>
                </a:lnTo>
                <a:lnTo>
                  <a:pt x="0" y="95"/>
                </a:lnTo>
                <a:lnTo>
                  <a:pt x="2" y="95"/>
                </a:lnTo>
                <a:lnTo>
                  <a:pt x="2" y="93"/>
                </a:lnTo>
                <a:lnTo>
                  <a:pt x="4" y="93"/>
                </a:lnTo>
                <a:lnTo>
                  <a:pt x="5" y="92"/>
                </a:lnTo>
                <a:lnTo>
                  <a:pt x="7" y="92"/>
                </a:lnTo>
                <a:lnTo>
                  <a:pt x="9" y="92"/>
                </a:lnTo>
                <a:lnTo>
                  <a:pt x="10" y="92"/>
                </a:lnTo>
                <a:lnTo>
                  <a:pt x="10" y="90"/>
                </a:lnTo>
                <a:lnTo>
                  <a:pt x="9" y="90"/>
                </a:lnTo>
                <a:lnTo>
                  <a:pt x="9" y="88"/>
                </a:lnTo>
                <a:lnTo>
                  <a:pt x="10" y="87"/>
                </a:lnTo>
                <a:lnTo>
                  <a:pt x="10" y="85"/>
                </a:lnTo>
                <a:lnTo>
                  <a:pt x="12" y="85"/>
                </a:lnTo>
                <a:lnTo>
                  <a:pt x="12" y="83"/>
                </a:lnTo>
                <a:lnTo>
                  <a:pt x="10" y="83"/>
                </a:lnTo>
                <a:lnTo>
                  <a:pt x="10" y="82"/>
                </a:lnTo>
                <a:lnTo>
                  <a:pt x="10" y="80"/>
                </a:lnTo>
                <a:lnTo>
                  <a:pt x="10" y="78"/>
                </a:lnTo>
                <a:lnTo>
                  <a:pt x="12" y="78"/>
                </a:lnTo>
                <a:lnTo>
                  <a:pt x="12" y="77"/>
                </a:lnTo>
                <a:lnTo>
                  <a:pt x="14" y="77"/>
                </a:lnTo>
                <a:lnTo>
                  <a:pt x="14" y="75"/>
                </a:lnTo>
                <a:lnTo>
                  <a:pt x="12" y="73"/>
                </a:lnTo>
                <a:lnTo>
                  <a:pt x="12" y="72"/>
                </a:lnTo>
                <a:lnTo>
                  <a:pt x="14" y="70"/>
                </a:lnTo>
                <a:lnTo>
                  <a:pt x="12" y="68"/>
                </a:lnTo>
                <a:lnTo>
                  <a:pt x="10" y="68"/>
                </a:lnTo>
                <a:lnTo>
                  <a:pt x="9" y="68"/>
                </a:lnTo>
                <a:lnTo>
                  <a:pt x="9" y="70"/>
                </a:lnTo>
                <a:lnTo>
                  <a:pt x="7" y="70"/>
                </a:lnTo>
                <a:lnTo>
                  <a:pt x="5" y="70"/>
                </a:lnTo>
                <a:lnTo>
                  <a:pt x="4" y="70"/>
                </a:lnTo>
                <a:lnTo>
                  <a:pt x="2" y="70"/>
                </a:lnTo>
                <a:lnTo>
                  <a:pt x="2" y="68"/>
                </a:lnTo>
                <a:lnTo>
                  <a:pt x="2" y="67"/>
                </a:lnTo>
                <a:lnTo>
                  <a:pt x="0" y="67"/>
                </a:lnTo>
                <a:lnTo>
                  <a:pt x="0" y="65"/>
                </a:lnTo>
                <a:lnTo>
                  <a:pt x="0" y="63"/>
                </a:lnTo>
                <a:lnTo>
                  <a:pt x="2" y="63"/>
                </a:lnTo>
                <a:lnTo>
                  <a:pt x="2" y="62"/>
                </a:lnTo>
                <a:lnTo>
                  <a:pt x="4" y="62"/>
                </a:lnTo>
                <a:lnTo>
                  <a:pt x="4" y="60"/>
                </a:lnTo>
                <a:lnTo>
                  <a:pt x="2" y="60"/>
                </a:lnTo>
                <a:lnTo>
                  <a:pt x="2" y="58"/>
                </a:lnTo>
                <a:lnTo>
                  <a:pt x="4" y="55"/>
                </a:lnTo>
                <a:lnTo>
                  <a:pt x="4" y="53"/>
                </a:lnTo>
                <a:lnTo>
                  <a:pt x="5" y="53"/>
                </a:lnTo>
                <a:lnTo>
                  <a:pt x="5" y="50"/>
                </a:lnTo>
                <a:lnTo>
                  <a:pt x="7" y="50"/>
                </a:lnTo>
                <a:lnTo>
                  <a:pt x="10" y="50"/>
                </a:lnTo>
                <a:lnTo>
                  <a:pt x="10" y="48"/>
                </a:lnTo>
                <a:lnTo>
                  <a:pt x="12" y="48"/>
                </a:lnTo>
                <a:lnTo>
                  <a:pt x="12" y="47"/>
                </a:lnTo>
                <a:lnTo>
                  <a:pt x="14" y="47"/>
                </a:lnTo>
                <a:lnTo>
                  <a:pt x="14" y="45"/>
                </a:lnTo>
                <a:lnTo>
                  <a:pt x="15" y="45"/>
                </a:lnTo>
                <a:lnTo>
                  <a:pt x="17" y="43"/>
                </a:lnTo>
                <a:lnTo>
                  <a:pt x="19" y="43"/>
                </a:lnTo>
                <a:lnTo>
                  <a:pt x="20" y="42"/>
                </a:lnTo>
                <a:lnTo>
                  <a:pt x="22" y="42"/>
                </a:lnTo>
                <a:lnTo>
                  <a:pt x="24" y="42"/>
                </a:lnTo>
                <a:lnTo>
                  <a:pt x="24" y="43"/>
                </a:lnTo>
                <a:lnTo>
                  <a:pt x="25" y="43"/>
                </a:lnTo>
                <a:lnTo>
                  <a:pt x="25" y="42"/>
                </a:lnTo>
                <a:lnTo>
                  <a:pt x="27" y="42"/>
                </a:lnTo>
                <a:lnTo>
                  <a:pt x="27" y="40"/>
                </a:lnTo>
                <a:lnTo>
                  <a:pt x="29" y="38"/>
                </a:lnTo>
                <a:lnTo>
                  <a:pt x="30" y="37"/>
                </a:lnTo>
                <a:lnTo>
                  <a:pt x="32" y="35"/>
                </a:lnTo>
                <a:lnTo>
                  <a:pt x="34" y="35"/>
                </a:lnTo>
                <a:lnTo>
                  <a:pt x="35" y="33"/>
                </a:lnTo>
                <a:lnTo>
                  <a:pt x="34" y="32"/>
                </a:lnTo>
                <a:lnTo>
                  <a:pt x="34" y="30"/>
                </a:lnTo>
                <a:lnTo>
                  <a:pt x="34" y="28"/>
                </a:lnTo>
                <a:lnTo>
                  <a:pt x="35" y="26"/>
                </a:lnTo>
                <a:lnTo>
                  <a:pt x="35" y="25"/>
                </a:lnTo>
                <a:lnTo>
                  <a:pt x="35" y="23"/>
                </a:lnTo>
                <a:lnTo>
                  <a:pt x="37" y="23"/>
                </a:lnTo>
                <a:lnTo>
                  <a:pt x="37" y="21"/>
                </a:lnTo>
                <a:lnTo>
                  <a:pt x="39" y="21"/>
                </a:lnTo>
                <a:lnTo>
                  <a:pt x="40" y="21"/>
                </a:lnTo>
                <a:lnTo>
                  <a:pt x="40" y="20"/>
                </a:lnTo>
                <a:lnTo>
                  <a:pt x="40" y="18"/>
                </a:lnTo>
                <a:lnTo>
                  <a:pt x="40" y="16"/>
                </a:lnTo>
                <a:lnTo>
                  <a:pt x="39" y="16"/>
                </a:lnTo>
                <a:lnTo>
                  <a:pt x="39" y="15"/>
                </a:lnTo>
                <a:lnTo>
                  <a:pt x="37" y="15"/>
                </a:lnTo>
                <a:lnTo>
                  <a:pt x="39" y="15"/>
                </a:lnTo>
                <a:lnTo>
                  <a:pt x="39" y="13"/>
                </a:lnTo>
                <a:lnTo>
                  <a:pt x="40" y="11"/>
                </a:lnTo>
                <a:lnTo>
                  <a:pt x="42" y="11"/>
                </a:lnTo>
                <a:lnTo>
                  <a:pt x="42" y="10"/>
                </a:lnTo>
                <a:lnTo>
                  <a:pt x="42" y="8"/>
                </a:lnTo>
                <a:lnTo>
                  <a:pt x="42" y="6"/>
                </a:lnTo>
                <a:lnTo>
                  <a:pt x="44" y="5"/>
                </a:lnTo>
                <a:lnTo>
                  <a:pt x="44" y="3"/>
                </a:lnTo>
                <a:lnTo>
                  <a:pt x="44" y="1"/>
                </a:lnTo>
                <a:lnTo>
                  <a:pt x="45" y="0"/>
                </a:lnTo>
                <a:lnTo>
                  <a:pt x="49" y="5"/>
                </a:lnTo>
                <a:lnTo>
                  <a:pt x="52" y="6"/>
                </a:lnTo>
                <a:lnTo>
                  <a:pt x="57" y="13"/>
                </a:lnTo>
                <a:lnTo>
                  <a:pt x="67" y="20"/>
                </a:lnTo>
                <a:lnTo>
                  <a:pt x="65" y="20"/>
                </a:lnTo>
                <a:lnTo>
                  <a:pt x="64" y="20"/>
                </a:lnTo>
                <a:lnTo>
                  <a:pt x="64" y="21"/>
                </a:lnTo>
                <a:lnTo>
                  <a:pt x="64" y="23"/>
                </a:lnTo>
                <a:lnTo>
                  <a:pt x="65" y="25"/>
                </a:lnTo>
                <a:lnTo>
                  <a:pt x="65" y="26"/>
                </a:lnTo>
                <a:lnTo>
                  <a:pt x="64" y="28"/>
                </a:lnTo>
                <a:lnTo>
                  <a:pt x="64" y="30"/>
                </a:lnTo>
                <a:lnTo>
                  <a:pt x="64" y="32"/>
                </a:lnTo>
                <a:lnTo>
                  <a:pt x="65" y="33"/>
                </a:lnTo>
                <a:lnTo>
                  <a:pt x="65" y="35"/>
                </a:lnTo>
                <a:lnTo>
                  <a:pt x="65" y="37"/>
                </a:lnTo>
                <a:lnTo>
                  <a:pt x="64" y="37"/>
                </a:lnTo>
                <a:lnTo>
                  <a:pt x="64" y="38"/>
                </a:lnTo>
                <a:lnTo>
                  <a:pt x="62" y="40"/>
                </a:lnTo>
                <a:lnTo>
                  <a:pt x="64" y="40"/>
                </a:lnTo>
                <a:lnTo>
                  <a:pt x="64" y="42"/>
                </a:lnTo>
                <a:lnTo>
                  <a:pt x="65" y="42"/>
                </a:lnTo>
                <a:lnTo>
                  <a:pt x="65" y="43"/>
                </a:lnTo>
                <a:lnTo>
                  <a:pt x="65" y="45"/>
                </a:lnTo>
                <a:lnTo>
                  <a:pt x="67" y="47"/>
                </a:lnTo>
                <a:lnTo>
                  <a:pt x="67" y="48"/>
                </a:lnTo>
                <a:lnTo>
                  <a:pt x="69" y="48"/>
                </a:lnTo>
                <a:lnTo>
                  <a:pt x="69" y="50"/>
                </a:lnTo>
                <a:lnTo>
                  <a:pt x="70" y="50"/>
                </a:lnTo>
                <a:lnTo>
                  <a:pt x="70" y="52"/>
                </a:lnTo>
                <a:lnTo>
                  <a:pt x="70" y="53"/>
                </a:lnTo>
                <a:lnTo>
                  <a:pt x="70" y="55"/>
                </a:lnTo>
                <a:lnTo>
                  <a:pt x="72" y="55"/>
                </a:lnTo>
                <a:lnTo>
                  <a:pt x="74" y="53"/>
                </a:lnTo>
                <a:lnTo>
                  <a:pt x="75" y="53"/>
                </a:lnTo>
                <a:lnTo>
                  <a:pt x="75" y="55"/>
                </a:lnTo>
                <a:lnTo>
                  <a:pt x="75" y="57"/>
                </a:lnTo>
                <a:lnTo>
                  <a:pt x="75" y="58"/>
                </a:lnTo>
                <a:lnTo>
                  <a:pt x="77" y="58"/>
                </a:lnTo>
                <a:lnTo>
                  <a:pt x="77" y="57"/>
                </a:lnTo>
                <a:lnTo>
                  <a:pt x="77" y="55"/>
                </a:lnTo>
                <a:lnTo>
                  <a:pt x="79" y="53"/>
                </a:lnTo>
                <a:lnTo>
                  <a:pt x="80" y="53"/>
                </a:lnTo>
                <a:lnTo>
                  <a:pt x="82" y="53"/>
                </a:lnTo>
                <a:lnTo>
                  <a:pt x="82" y="55"/>
                </a:lnTo>
                <a:lnTo>
                  <a:pt x="84" y="55"/>
                </a:lnTo>
                <a:lnTo>
                  <a:pt x="85" y="55"/>
                </a:lnTo>
                <a:lnTo>
                  <a:pt x="87" y="55"/>
                </a:lnTo>
                <a:lnTo>
                  <a:pt x="87" y="57"/>
                </a:lnTo>
                <a:lnTo>
                  <a:pt x="87" y="58"/>
                </a:lnTo>
                <a:lnTo>
                  <a:pt x="89" y="62"/>
                </a:lnTo>
                <a:lnTo>
                  <a:pt x="90" y="62"/>
                </a:lnTo>
                <a:lnTo>
                  <a:pt x="90" y="60"/>
                </a:lnTo>
                <a:lnTo>
                  <a:pt x="92" y="60"/>
                </a:lnTo>
                <a:lnTo>
                  <a:pt x="94" y="60"/>
                </a:lnTo>
                <a:lnTo>
                  <a:pt x="92" y="58"/>
                </a:lnTo>
                <a:lnTo>
                  <a:pt x="94" y="58"/>
                </a:lnTo>
                <a:lnTo>
                  <a:pt x="95" y="58"/>
                </a:lnTo>
                <a:lnTo>
                  <a:pt x="95" y="60"/>
                </a:lnTo>
                <a:lnTo>
                  <a:pt x="97" y="62"/>
                </a:lnTo>
                <a:lnTo>
                  <a:pt x="95" y="63"/>
                </a:lnTo>
                <a:lnTo>
                  <a:pt x="97" y="63"/>
                </a:lnTo>
                <a:lnTo>
                  <a:pt x="97" y="62"/>
                </a:lnTo>
                <a:lnTo>
                  <a:pt x="97" y="63"/>
                </a:lnTo>
                <a:lnTo>
                  <a:pt x="99" y="63"/>
                </a:lnTo>
                <a:lnTo>
                  <a:pt x="99" y="67"/>
                </a:lnTo>
                <a:lnTo>
                  <a:pt x="100" y="67"/>
                </a:lnTo>
                <a:lnTo>
                  <a:pt x="102" y="65"/>
                </a:lnTo>
                <a:lnTo>
                  <a:pt x="102" y="67"/>
                </a:lnTo>
                <a:lnTo>
                  <a:pt x="104" y="67"/>
                </a:lnTo>
                <a:lnTo>
                  <a:pt x="106" y="65"/>
                </a:lnTo>
                <a:lnTo>
                  <a:pt x="107" y="65"/>
                </a:lnTo>
                <a:lnTo>
                  <a:pt x="109" y="65"/>
                </a:lnTo>
                <a:lnTo>
                  <a:pt x="109" y="67"/>
                </a:lnTo>
                <a:lnTo>
                  <a:pt x="109" y="68"/>
                </a:lnTo>
                <a:lnTo>
                  <a:pt x="109" y="70"/>
                </a:lnTo>
                <a:lnTo>
                  <a:pt x="107" y="70"/>
                </a:lnTo>
                <a:lnTo>
                  <a:pt x="107" y="72"/>
                </a:lnTo>
                <a:lnTo>
                  <a:pt x="106" y="72"/>
                </a:lnTo>
                <a:lnTo>
                  <a:pt x="106" y="73"/>
                </a:lnTo>
                <a:lnTo>
                  <a:pt x="106" y="75"/>
                </a:lnTo>
                <a:lnTo>
                  <a:pt x="106" y="77"/>
                </a:lnTo>
                <a:lnTo>
                  <a:pt x="106" y="80"/>
                </a:lnTo>
                <a:lnTo>
                  <a:pt x="106" y="82"/>
                </a:lnTo>
                <a:lnTo>
                  <a:pt x="106" y="83"/>
                </a:lnTo>
                <a:lnTo>
                  <a:pt x="107" y="83"/>
                </a:lnTo>
                <a:lnTo>
                  <a:pt x="100" y="90"/>
                </a:lnTo>
                <a:lnTo>
                  <a:pt x="99" y="90"/>
                </a:lnTo>
                <a:lnTo>
                  <a:pt x="97" y="90"/>
                </a:lnTo>
                <a:lnTo>
                  <a:pt x="95" y="90"/>
                </a:lnTo>
                <a:lnTo>
                  <a:pt x="90" y="90"/>
                </a:lnTo>
                <a:lnTo>
                  <a:pt x="90" y="100"/>
                </a:lnTo>
                <a:lnTo>
                  <a:pt x="92" y="108"/>
                </a:lnTo>
                <a:lnTo>
                  <a:pt x="95" y="108"/>
                </a:lnTo>
                <a:lnTo>
                  <a:pt x="97" y="108"/>
                </a:lnTo>
                <a:lnTo>
                  <a:pt x="99" y="108"/>
                </a:lnTo>
                <a:lnTo>
                  <a:pt x="99" y="110"/>
                </a:lnTo>
                <a:lnTo>
                  <a:pt x="100" y="110"/>
                </a:lnTo>
                <a:lnTo>
                  <a:pt x="102" y="110"/>
                </a:lnTo>
                <a:lnTo>
                  <a:pt x="109" y="112"/>
                </a:lnTo>
                <a:lnTo>
                  <a:pt x="122" y="112"/>
                </a:lnTo>
                <a:lnTo>
                  <a:pt x="122" y="108"/>
                </a:lnTo>
                <a:lnTo>
                  <a:pt x="127" y="108"/>
                </a:lnTo>
                <a:lnTo>
                  <a:pt x="134" y="108"/>
                </a:lnTo>
                <a:lnTo>
                  <a:pt x="136" y="108"/>
                </a:lnTo>
                <a:lnTo>
                  <a:pt x="137" y="108"/>
                </a:lnTo>
                <a:lnTo>
                  <a:pt x="137" y="110"/>
                </a:lnTo>
                <a:lnTo>
                  <a:pt x="139" y="110"/>
                </a:lnTo>
                <a:lnTo>
                  <a:pt x="141" y="110"/>
                </a:lnTo>
                <a:lnTo>
                  <a:pt x="141" y="112"/>
                </a:lnTo>
                <a:lnTo>
                  <a:pt x="142" y="112"/>
                </a:lnTo>
                <a:lnTo>
                  <a:pt x="142" y="113"/>
                </a:lnTo>
                <a:lnTo>
                  <a:pt x="144" y="113"/>
                </a:lnTo>
                <a:lnTo>
                  <a:pt x="144" y="115"/>
                </a:lnTo>
                <a:lnTo>
                  <a:pt x="146" y="115"/>
                </a:lnTo>
                <a:lnTo>
                  <a:pt x="147" y="115"/>
                </a:lnTo>
                <a:lnTo>
                  <a:pt x="149" y="115"/>
                </a:lnTo>
                <a:lnTo>
                  <a:pt x="151" y="115"/>
                </a:lnTo>
                <a:lnTo>
                  <a:pt x="152" y="115"/>
                </a:lnTo>
                <a:lnTo>
                  <a:pt x="154" y="115"/>
                </a:lnTo>
                <a:lnTo>
                  <a:pt x="156" y="115"/>
                </a:lnTo>
                <a:lnTo>
                  <a:pt x="156" y="113"/>
                </a:lnTo>
                <a:lnTo>
                  <a:pt x="156" y="112"/>
                </a:lnTo>
                <a:lnTo>
                  <a:pt x="157" y="110"/>
                </a:lnTo>
                <a:lnTo>
                  <a:pt x="157" y="108"/>
                </a:lnTo>
                <a:lnTo>
                  <a:pt x="156" y="108"/>
                </a:lnTo>
                <a:lnTo>
                  <a:pt x="157" y="108"/>
                </a:lnTo>
                <a:lnTo>
                  <a:pt x="157" y="107"/>
                </a:lnTo>
                <a:close/>
              </a:path>
            </a:pathLst>
          </a:custGeom>
          <a:solidFill>
            <a:srgbClr val="ADD4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5"/>
          <p:cNvSpPr>
            <a:spLocks/>
          </p:cNvSpPr>
          <p:nvPr/>
        </p:nvSpPr>
        <p:spPr bwMode="auto">
          <a:xfrm>
            <a:off x="6156326" y="5048251"/>
            <a:ext cx="220663" cy="395288"/>
          </a:xfrm>
          <a:custGeom>
            <a:avLst/>
            <a:gdLst/>
            <a:ahLst/>
            <a:cxnLst>
              <a:cxn ang="0">
                <a:pos x="96" y="45"/>
              </a:cxn>
              <a:cxn ang="0">
                <a:pos x="94" y="63"/>
              </a:cxn>
              <a:cxn ang="0">
                <a:pos x="111" y="72"/>
              </a:cxn>
              <a:cxn ang="0">
                <a:pos x="104" y="79"/>
              </a:cxn>
              <a:cxn ang="0">
                <a:pos x="116" y="85"/>
              </a:cxn>
              <a:cxn ang="0">
                <a:pos x="119" y="94"/>
              </a:cxn>
              <a:cxn ang="0">
                <a:pos x="129" y="100"/>
              </a:cxn>
              <a:cxn ang="0">
                <a:pos x="139" y="107"/>
              </a:cxn>
              <a:cxn ang="0">
                <a:pos x="137" y="120"/>
              </a:cxn>
              <a:cxn ang="0">
                <a:pos x="127" y="137"/>
              </a:cxn>
              <a:cxn ang="0">
                <a:pos x="126" y="147"/>
              </a:cxn>
              <a:cxn ang="0">
                <a:pos x="111" y="147"/>
              </a:cxn>
              <a:cxn ang="0">
                <a:pos x="101" y="150"/>
              </a:cxn>
              <a:cxn ang="0">
                <a:pos x="102" y="157"/>
              </a:cxn>
              <a:cxn ang="0">
                <a:pos x="111" y="164"/>
              </a:cxn>
              <a:cxn ang="0">
                <a:pos x="111" y="175"/>
              </a:cxn>
              <a:cxn ang="0">
                <a:pos x="119" y="182"/>
              </a:cxn>
              <a:cxn ang="0">
                <a:pos x="131" y="187"/>
              </a:cxn>
              <a:cxn ang="0">
                <a:pos x="134" y="195"/>
              </a:cxn>
              <a:cxn ang="0">
                <a:pos x="134" y="215"/>
              </a:cxn>
              <a:cxn ang="0">
                <a:pos x="134" y="232"/>
              </a:cxn>
              <a:cxn ang="0">
                <a:pos x="131" y="249"/>
              </a:cxn>
              <a:cxn ang="0">
                <a:pos x="114" y="244"/>
              </a:cxn>
              <a:cxn ang="0">
                <a:pos x="94" y="244"/>
              </a:cxn>
              <a:cxn ang="0">
                <a:pos x="81" y="239"/>
              </a:cxn>
              <a:cxn ang="0">
                <a:pos x="67" y="235"/>
              </a:cxn>
              <a:cxn ang="0">
                <a:pos x="56" y="232"/>
              </a:cxn>
              <a:cxn ang="0">
                <a:pos x="39" y="227"/>
              </a:cxn>
              <a:cxn ang="0">
                <a:pos x="51" y="222"/>
              </a:cxn>
              <a:cxn ang="0">
                <a:pos x="52" y="215"/>
              </a:cxn>
              <a:cxn ang="0">
                <a:pos x="42" y="212"/>
              </a:cxn>
              <a:cxn ang="0">
                <a:pos x="31" y="214"/>
              </a:cxn>
              <a:cxn ang="0">
                <a:pos x="26" y="215"/>
              </a:cxn>
              <a:cxn ang="0">
                <a:pos x="22" y="204"/>
              </a:cxn>
              <a:cxn ang="0">
                <a:pos x="10" y="202"/>
              </a:cxn>
              <a:cxn ang="0">
                <a:pos x="9" y="192"/>
              </a:cxn>
              <a:cxn ang="0">
                <a:pos x="7" y="184"/>
              </a:cxn>
              <a:cxn ang="0">
                <a:pos x="10" y="167"/>
              </a:cxn>
              <a:cxn ang="0">
                <a:pos x="22" y="167"/>
              </a:cxn>
              <a:cxn ang="0">
                <a:pos x="31" y="160"/>
              </a:cxn>
              <a:cxn ang="0">
                <a:pos x="31" y="145"/>
              </a:cxn>
              <a:cxn ang="0">
                <a:pos x="26" y="145"/>
              </a:cxn>
              <a:cxn ang="0">
                <a:pos x="22" y="140"/>
              </a:cxn>
              <a:cxn ang="0">
                <a:pos x="21" y="134"/>
              </a:cxn>
              <a:cxn ang="0">
                <a:pos x="12" y="119"/>
              </a:cxn>
              <a:cxn ang="0">
                <a:pos x="5" y="110"/>
              </a:cxn>
              <a:cxn ang="0">
                <a:pos x="2" y="72"/>
              </a:cxn>
              <a:cxn ang="0">
                <a:pos x="10" y="58"/>
              </a:cxn>
              <a:cxn ang="0">
                <a:pos x="24" y="58"/>
              </a:cxn>
              <a:cxn ang="0">
                <a:pos x="16" y="35"/>
              </a:cxn>
              <a:cxn ang="0">
                <a:pos x="22" y="13"/>
              </a:cxn>
              <a:cxn ang="0">
                <a:pos x="39" y="2"/>
              </a:cxn>
              <a:cxn ang="0">
                <a:pos x="57" y="5"/>
              </a:cxn>
              <a:cxn ang="0">
                <a:pos x="66" y="8"/>
              </a:cxn>
              <a:cxn ang="0">
                <a:pos x="84" y="10"/>
              </a:cxn>
            </a:cxnLst>
            <a:rect l="0" t="0" r="r" b="b"/>
            <a:pathLst>
              <a:path w="139" h="249">
                <a:moveTo>
                  <a:pt x="96" y="17"/>
                </a:moveTo>
                <a:lnTo>
                  <a:pt x="96" y="18"/>
                </a:lnTo>
                <a:lnTo>
                  <a:pt x="96" y="20"/>
                </a:lnTo>
                <a:lnTo>
                  <a:pt x="96" y="23"/>
                </a:lnTo>
                <a:lnTo>
                  <a:pt x="96" y="32"/>
                </a:lnTo>
                <a:lnTo>
                  <a:pt x="96" y="40"/>
                </a:lnTo>
                <a:lnTo>
                  <a:pt x="96" y="45"/>
                </a:lnTo>
                <a:lnTo>
                  <a:pt x="96" y="47"/>
                </a:lnTo>
                <a:lnTo>
                  <a:pt x="96" y="48"/>
                </a:lnTo>
                <a:lnTo>
                  <a:pt x="96" y="52"/>
                </a:lnTo>
                <a:lnTo>
                  <a:pt x="96" y="58"/>
                </a:lnTo>
                <a:lnTo>
                  <a:pt x="96" y="60"/>
                </a:lnTo>
                <a:lnTo>
                  <a:pt x="94" y="60"/>
                </a:lnTo>
                <a:lnTo>
                  <a:pt x="94" y="63"/>
                </a:lnTo>
                <a:lnTo>
                  <a:pt x="96" y="63"/>
                </a:lnTo>
                <a:lnTo>
                  <a:pt x="102" y="63"/>
                </a:lnTo>
                <a:lnTo>
                  <a:pt x="102" y="67"/>
                </a:lnTo>
                <a:lnTo>
                  <a:pt x="104" y="69"/>
                </a:lnTo>
                <a:lnTo>
                  <a:pt x="106" y="69"/>
                </a:lnTo>
                <a:lnTo>
                  <a:pt x="112" y="69"/>
                </a:lnTo>
                <a:lnTo>
                  <a:pt x="111" y="72"/>
                </a:lnTo>
                <a:lnTo>
                  <a:pt x="111" y="74"/>
                </a:lnTo>
                <a:lnTo>
                  <a:pt x="106" y="74"/>
                </a:lnTo>
                <a:lnTo>
                  <a:pt x="104" y="74"/>
                </a:lnTo>
                <a:lnTo>
                  <a:pt x="102" y="75"/>
                </a:lnTo>
                <a:lnTo>
                  <a:pt x="102" y="77"/>
                </a:lnTo>
                <a:lnTo>
                  <a:pt x="104" y="77"/>
                </a:lnTo>
                <a:lnTo>
                  <a:pt x="104" y="79"/>
                </a:lnTo>
                <a:lnTo>
                  <a:pt x="104" y="82"/>
                </a:lnTo>
                <a:lnTo>
                  <a:pt x="106" y="82"/>
                </a:lnTo>
                <a:lnTo>
                  <a:pt x="107" y="84"/>
                </a:lnTo>
                <a:lnTo>
                  <a:pt x="111" y="85"/>
                </a:lnTo>
                <a:lnTo>
                  <a:pt x="112" y="85"/>
                </a:lnTo>
                <a:lnTo>
                  <a:pt x="114" y="84"/>
                </a:lnTo>
                <a:lnTo>
                  <a:pt x="116" y="85"/>
                </a:lnTo>
                <a:lnTo>
                  <a:pt x="117" y="87"/>
                </a:lnTo>
                <a:lnTo>
                  <a:pt x="119" y="89"/>
                </a:lnTo>
                <a:lnTo>
                  <a:pt x="121" y="89"/>
                </a:lnTo>
                <a:lnTo>
                  <a:pt x="121" y="90"/>
                </a:lnTo>
                <a:lnTo>
                  <a:pt x="119" y="90"/>
                </a:lnTo>
                <a:lnTo>
                  <a:pt x="119" y="92"/>
                </a:lnTo>
                <a:lnTo>
                  <a:pt x="119" y="94"/>
                </a:lnTo>
                <a:lnTo>
                  <a:pt x="121" y="95"/>
                </a:lnTo>
                <a:lnTo>
                  <a:pt x="122" y="95"/>
                </a:lnTo>
                <a:lnTo>
                  <a:pt x="124" y="95"/>
                </a:lnTo>
                <a:lnTo>
                  <a:pt x="126" y="97"/>
                </a:lnTo>
                <a:lnTo>
                  <a:pt x="126" y="99"/>
                </a:lnTo>
                <a:lnTo>
                  <a:pt x="127" y="99"/>
                </a:lnTo>
                <a:lnTo>
                  <a:pt x="129" y="100"/>
                </a:lnTo>
                <a:lnTo>
                  <a:pt x="131" y="100"/>
                </a:lnTo>
                <a:lnTo>
                  <a:pt x="132" y="100"/>
                </a:lnTo>
                <a:lnTo>
                  <a:pt x="132" y="102"/>
                </a:lnTo>
                <a:lnTo>
                  <a:pt x="136" y="102"/>
                </a:lnTo>
                <a:lnTo>
                  <a:pt x="136" y="104"/>
                </a:lnTo>
                <a:lnTo>
                  <a:pt x="136" y="107"/>
                </a:lnTo>
                <a:lnTo>
                  <a:pt x="139" y="107"/>
                </a:lnTo>
                <a:lnTo>
                  <a:pt x="139" y="109"/>
                </a:lnTo>
                <a:lnTo>
                  <a:pt x="139" y="110"/>
                </a:lnTo>
                <a:lnTo>
                  <a:pt x="139" y="114"/>
                </a:lnTo>
                <a:lnTo>
                  <a:pt x="139" y="117"/>
                </a:lnTo>
                <a:lnTo>
                  <a:pt x="137" y="117"/>
                </a:lnTo>
                <a:lnTo>
                  <a:pt x="137" y="119"/>
                </a:lnTo>
                <a:lnTo>
                  <a:pt x="137" y="120"/>
                </a:lnTo>
                <a:lnTo>
                  <a:pt x="136" y="120"/>
                </a:lnTo>
                <a:lnTo>
                  <a:pt x="136" y="124"/>
                </a:lnTo>
                <a:lnTo>
                  <a:pt x="132" y="124"/>
                </a:lnTo>
                <a:lnTo>
                  <a:pt x="127" y="124"/>
                </a:lnTo>
                <a:lnTo>
                  <a:pt x="127" y="125"/>
                </a:lnTo>
                <a:lnTo>
                  <a:pt x="127" y="132"/>
                </a:lnTo>
                <a:lnTo>
                  <a:pt x="127" y="137"/>
                </a:lnTo>
                <a:lnTo>
                  <a:pt x="127" y="139"/>
                </a:lnTo>
                <a:lnTo>
                  <a:pt x="127" y="140"/>
                </a:lnTo>
                <a:lnTo>
                  <a:pt x="127" y="142"/>
                </a:lnTo>
                <a:lnTo>
                  <a:pt x="127" y="144"/>
                </a:lnTo>
                <a:lnTo>
                  <a:pt x="127" y="145"/>
                </a:lnTo>
                <a:lnTo>
                  <a:pt x="127" y="147"/>
                </a:lnTo>
                <a:lnTo>
                  <a:pt x="126" y="147"/>
                </a:lnTo>
                <a:lnTo>
                  <a:pt x="124" y="147"/>
                </a:lnTo>
                <a:lnTo>
                  <a:pt x="122" y="147"/>
                </a:lnTo>
                <a:lnTo>
                  <a:pt x="121" y="147"/>
                </a:lnTo>
                <a:lnTo>
                  <a:pt x="117" y="147"/>
                </a:lnTo>
                <a:lnTo>
                  <a:pt x="114" y="147"/>
                </a:lnTo>
                <a:lnTo>
                  <a:pt x="112" y="147"/>
                </a:lnTo>
                <a:lnTo>
                  <a:pt x="111" y="147"/>
                </a:lnTo>
                <a:lnTo>
                  <a:pt x="111" y="150"/>
                </a:lnTo>
                <a:lnTo>
                  <a:pt x="106" y="150"/>
                </a:lnTo>
                <a:lnTo>
                  <a:pt x="104" y="150"/>
                </a:lnTo>
                <a:lnTo>
                  <a:pt x="102" y="150"/>
                </a:lnTo>
                <a:lnTo>
                  <a:pt x="102" y="149"/>
                </a:lnTo>
                <a:lnTo>
                  <a:pt x="102" y="150"/>
                </a:lnTo>
                <a:lnTo>
                  <a:pt x="101" y="150"/>
                </a:lnTo>
                <a:lnTo>
                  <a:pt x="99" y="150"/>
                </a:lnTo>
                <a:lnTo>
                  <a:pt x="97" y="152"/>
                </a:lnTo>
                <a:lnTo>
                  <a:pt x="99" y="152"/>
                </a:lnTo>
                <a:lnTo>
                  <a:pt x="99" y="155"/>
                </a:lnTo>
                <a:lnTo>
                  <a:pt x="101" y="155"/>
                </a:lnTo>
                <a:lnTo>
                  <a:pt x="102" y="155"/>
                </a:lnTo>
                <a:lnTo>
                  <a:pt x="102" y="157"/>
                </a:lnTo>
                <a:lnTo>
                  <a:pt x="102" y="159"/>
                </a:lnTo>
                <a:lnTo>
                  <a:pt x="102" y="160"/>
                </a:lnTo>
                <a:lnTo>
                  <a:pt x="106" y="160"/>
                </a:lnTo>
                <a:lnTo>
                  <a:pt x="109" y="160"/>
                </a:lnTo>
                <a:lnTo>
                  <a:pt x="109" y="162"/>
                </a:lnTo>
                <a:lnTo>
                  <a:pt x="111" y="162"/>
                </a:lnTo>
                <a:lnTo>
                  <a:pt x="111" y="164"/>
                </a:lnTo>
                <a:lnTo>
                  <a:pt x="111" y="165"/>
                </a:lnTo>
                <a:lnTo>
                  <a:pt x="111" y="167"/>
                </a:lnTo>
                <a:lnTo>
                  <a:pt x="111" y="169"/>
                </a:lnTo>
                <a:lnTo>
                  <a:pt x="109" y="172"/>
                </a:lnTo>
                <a:lnTo>
                  <a:pt x="111" y="172"/>
                </a:lnTo>
                <a:lnTo>
                  <a:pt x="111" y="174"/>
                </a:lnTo>
                <a:lnTo>
                  <a:pt x="111" y="175"/>
                </a:lnTo>
                <a:lnTo>
                  <a:pt x="111" y="177"/>
                </a:lnTo>
                <a:lnTo>
                  <a:pt x="111" y="179"/>
                </a:lnTo>
                <a:lnTo>
                  <a:pt x="111" y="180"/>
                </a:lnTo>
                <a:lnTo>
                  <a:pt x="111" y="182"/>
                </a:lnTo>
                <a:lnTo>
                  <a:pt x="114" y="182"/>
                </a:lnTo>
                <a:lnTo>
                  <a:pt x="116" y="182"/>
                </a:lnTo>
                <a:lnTo>
                  <a:pt x="119" y="182"/>
                </a:lnTo>
                <a:lnTo>
                  <a:pt x="121" y="182"/>
                </a:lnTo>
                <a:lnTo>
                  <a:pt x="124" y="182"/>
                </a:lnTo>
                <a:lnTo>
                  <a:pt x="126" y="182"/>
                </a:lnTo>
                <a:lnTo>
                  <a:pt x="127" y="182"/>
                </a:lnTo>
                <a:lnTo>
                  <a:pt x="131" y="182"/>
                </a:lnTo>
                <a:lnTo>
                  <a:pt x="131" y="185"/>
                </a:lnTo>
                <a:lnTo>
                  <a:pt x="131" y="187"/>
                </a:lnTo>
                <a:lnTo>
                  <a:pt x="131" y="189"/>
                </a:lnTo>
                <a:lnTo>
                  <a:pt x="132" y="189"/>
                </a:lnTo>
                <a:lnTo>
                  <a:pt x="131" y="189"/>
                </a:lnTo>
                <a:lnTo>
                  <a:pt x="131" y="192"/>
                </a:lnTo>
                <a:lnTo>
                  <a:pt x="132" y="194"/>
                </a:lnTo>
                <a:lnTo>
                  <a:pt x="134" y="194"/>
                </a:lnTo>
                <a:lnTo>
                  <a:pt x="134" y="195"/>
                </a:lnTo>
                <a:lnTo>
                  <a:pt x="134" y="197"/>
                </a:lnTo>
                <a:lnTo>
                  <a:pt x="134" y="199"/>
                </a:lnTo>
                <a:lnTo>
                  <a:pt x="134" y="204"/>
                </a:lnTo>
                <a:lnTo>
                  <a:pt x="134" y="205"/>
                </a:lnTo>
                <a:lnTo>
                  <a:pt x="134" y="209"/>
                </a:lnTo>
                <a:lnTo>
                  <a:pt x="134" y="212"/>
                </a:lnTo>
                <a:lnTo>
                  <a:pt x="134" y="215"/>
                </a:lnTo>
                <a:lnTo>
                  <a:pt x="136" y="215"/>
                </a:lnTo>
                <a:lnTo>
                  <a:pt x="134" y="215"/>
                </a:lnTo>
                <a:lnTo>
                  <a:pt x="134" y="224"/>
                </a:lnTo>
                <a:lnTo>
                  <a:pt x="134" y="227"/>
                </a:lnTo>
                <a:lnTo>
                  <a:pt x="134" y="229"/>
                </a:lnTo>
                <a:lnTo>
                  <a:pt x="134" y="230"/>
                </a:lnTo>
                <a:lnTo>
                  <a:pt x="134" y="232"/>
                </a:lnTo>
                <a:lnTo>
                  <a:pt x="134" y="234"/>
                </a:lnTo>
                <a:lnTo>
                  <a:pt x="134" y="235"/>
                </a:lnTo>
                <a:lnTo>
                  <a:pt x="134" y="237"/>
                </a:lnTo>
                <a:lnTo>
                  <a:pt x="134" y="242"/>
                </a:lnTo>
                <a:lnTo>
                  <a:pt x="134" y="244"/>
                </a:lnTo>
                <a:lnTo>
                  <a:pt x="134" y="249"/>
                </a:lnTo>
                <a:lnTo>
                  <a:pt x="131" y="249"/>
                </a:lnTo>
                <a:lnTo>
                  <a:pt x="127" y="249"/>
                </a:lnTo>
                <a:lnTo>
                  <a:pt x="122" y="249"/>
                </a:lnTo>
                <a:lnTo>
                  <a:pt x="121" y="249"/>
                </a:lnTo>
                <a:lnTo>
                  <a:pt x="119" y="249"/>
                </a:lnTo>
                <a:lnTo>
                  <a:pt x="117" y="249"/>
                </a:lnTo>
                <a:lnTo>
                  <a:pt x="117" y="244"/>
                </a:lnTo>
                <a:lnTo>
                  <a:pt x="114" y="244"/>
                </a:lnTo>
                <a:lnTo>
                  <a:pt x="107" y="244"/>
                </a:lnTo>
                <a:lnTo>
                  <a:pt x="106" y="244"/>
                </a:lnTo>
                <a:lnTo>
                  <a:pt x="102" y="244"/>
                </a:lnTo>
                <a:lnTo>
                  <a:pt x="101" y="244"/>
                </a:lnTo>
                <a:lnTo>
                  <a:pt x="99" y="244"/>
                </a:lnTo>
                <a:lnTo>
                  <a:pt x="97" y="244"/>
                </a:lnTo>
                <a:lnTo>
                  <a:pt x="94" y="244"/>
                </a:lnTo>
                <a:lnTo>
                  <a:pt x="94" y="242"/>
                </a:lnTo>
                <a:lnTo>
                  <a:pt x="94" y="240"/>
                </a:lnTo>
                <a:lnTo>
                  <a:pt x="92" y="240"/>
                </a:lnTo>
                <a:lnTo>
                  <a:pt x="91" y="240"/>
                </a:lnTo>
                <a:lnTo>
                  <a:pt x="84" y="240"/>
                </a:lnTo>
                <a:lnTo>
                  <a:pt x="82" y="240"/>
                </a:lnTo>
                <a:lnTo>
                  <a:pt x="81" y="239"/>
                </a:lnTo>
                <a:lnTo>
                  <a:pt x="81" y="237"/>
                </a:lnTo>
                <a:lnTo>
                  <a:pt x="81" y="235"/>
                </a:lnTo>
                <a:lnTo>
                  <a:pt x="79" y="235"/>
                </a:lnTo>
                <a:lnTo>
                  <a:pt x="74" y="235"/>
                </a:lnTo>
                <a:lnTo>
                  <a:pt x="71" y="235"/>
                </a:lnTo>
                <a:lnTo>
                  <a:pt x="69" y="235"/>
                </a:lnTo>
                <a:lnTo>
                  <a:pt x="67" y="235"/>
                </a:lnTo>
                <a:lnTo>
                  <a:pt x="66" y="235"/>
                </a:lnTo>
                <a:lnTo>
                  <a:pt x="64" y="235"/>
                </a:lnTo>
                <a:lnTo>
                  <a:pt x="64" y="232"/>
                </a:lnTo>
                <a:lnTo>
                  <a:pt x="62" y="232"/>
                </a:lnTo>
                <a:lnTo>
                  <a:pt x="61" y="232"/>
                </a:lnTo>
                <a:lnTo>
                  <a:pt x="57" y="232"/>
                </a:lnTo>
                <a:lnTo>
                  <a:pt x="56" y="232"/>
                </a:lnTo>
                <a:lnTo>
                  <a:pt x="56" y="230"/>
                </a:lnTo>
                <a:lnTo>
                  <a:pt x="54" y="230"/>
                </a:lnTo>
                <a:lnTo>
                  <a:pt x="52" y="230"/>
                </a:lnTo>
                <a:lnTo>
                  <a:pt x="51" y="230"/>
                </a:lnTo>
                <a:lnTo>
                  <a:pt x="51" y="227"/>
                </a:lnTo>
                <a:lnTo>
                  <a:pt x="49" y="227"/>
                </a:lnTo>
                <a:lnTo>
                  <a:pt x="39" y="227"/>
                </a:lnTo>
                <a:lnTo>
                  <a:pt x="39" y="225"/>
                </a:lnTo>
                <a:lnTo>
                  <a:pt x="39" y="224"/>
                </a:lnTo>
                <a:lnTo>
                  <a:pt x="46" y="224"/>
                </a:lnTo>
                <a:lnTo>
                  <a:pt x="47" y="224"/>
                </a:lnTo>
                <a:lnTo>
                  <a:pt x="49" y="224"/>
                </a:lnTo>
                <a:lnTo>
                  <a:pt x="51" y="224"/>
                </a:lnTo>
                <a:lnTo>
                  <a:pt x="51" y="222"/>
                </a:lnTo>
                <a:lnTo>
                  <a:pt x="52" y="222"/>
                </a:lnTo>
                <a:lnTo>
                  <a:pt x="52" y="220"/>
                </a:lnTo>
                <a:lnTo>
                  <a:pt x="54" y="220"/>
                </a:lnTo>
                <a:lnTo>
                  <a:pt x="54" y="219"/>
                </a:lnTo>
                <a:lnTo>
                  <a:pt x="54" y="217"/>
                </a:lnTo>
                <a:lnTo>
                  <a:pt x="54" y="215"/>
                </a:lnTo>
                <a:lnTo>
                  <a:pt x="52" y="215"/>
                </a:lnTo>
                <a:lnTo>
                  <a:pt x="51" y="215"/>
                </a:lnTo>
                <a:lnTo>
                  <a:pt x="49" y="215"/>
                </a:lnTo>
                <a:lnTo>
                  <a:pt x="47" y="215"/>
                </a:lnTo>
                <a:lnTo>
                  <a:pt x="47" y="214"/>
                </a:lnTo>
                <a:lnTo>
                  <a:pt x="44" y="214"/>
                </a:lnTo>
                <a:lnTo>
                  <a:pt x="44" y="212"/>
                </a:lnTo>
                <a:lnTo>
                  <a:pt x="42" y="212"/>
                </a:lnTo>
                <a:lnTo>
                  <a:pt x="42" y="215"/>
                </a:lnTo>
                <a:lnTo>
                  <a:pt x="39" y="215"/>
                </a:lnTo>
                <a:lnTo>
                  <a:pt x="36" y="215"/>
                </a:lnTo>
                <a:lnTo>
                  <a:pt x="34" y="215"/>
                </a:lnTo>
                <a:lnTo>
                  <a:pt x="32" y="215"/>
                </a:lnTo>
                <a:lnTo>
                  <a:pt x="31" y="215"/>
                </a:lnTo>
                <a:lnTo>
                  <a:pt x="31" y="214"/>
                </a:lnTo>
                <a:lnTo>
                  <a:pt x="31" y="210"/>
                </a:lnTo>
                <a:lnTo>
                  <a:pt x="29" y="210"/>
                </a:lnTo>
                <a:lnTo>
                  <a:pt x="27" y="210"/>
                </a:lnTo>
                <a:lnTo>
                  <a:pt x="26" y="210"/>
                </a:lnTo>
                <a:lnTo>
                  <a:pt x="26" y="212"/>
                </a:lnTo>
                <a:lnTo>
                  <a:pt x="26" y="214"/>
                </a:lnTo>
                <a:lnTo>
                  <a:pt x="26" y="215"/>
                </a:lnTo>
                <a:lnTo>
                  <a:pt x="24" y="215"/>
                </a:lnTo>
                <a:lnTo>
                  <a:pt x="22" y="215"/>
                </a:lnTo>
                <a:lnTo>
                  <a:pt x="22" y="214"/>
                </a:lnTo>
                <a:lnTo>
                  <a:pt x="22" y="210"/>
                </a:lnTo>
                <a:lnTo>
                  <a:pt x="22" y="209"/>
                </a:lnTo>
                <a:lnTo>
                  <a:pt x="22" y="207"/>
                </a:lnTo>
                <a:lnTo>
                  <a:pt x="22" y="204"/>
                </a:lnTo>
                <a:lnTo>
                  <a:pt x="22" y="202"/>
                </a:lnTo>
                <a:lnTo>
                  <a:pt x="21" y="202"/>
                </a:lnTo>
                <a:lnTo>
                  <a:pt x="19" y="202"/>
                </a:lnTo>
                <a:lnTo>
                  <a:pt x="16" y="202"/>
                </a:lnTo>
                <a:lnTo>
                  <a:pt x="14" y="202"/>
                </a:lnTo>
                <a:lnTo>
                  <a:pt x="12" y="202"/>
                </a:lnTo>
                <a:lnTo>
                  <a:pt x="10" y="202"/>
                </a:lnTo>
                <a:lnTo>
                  <a:pt x="10" y="199"/>
                </a:lnTo>
                <a:lnTo>
                  <a:pt x="12" y="199"/>
                </a:lnTo>
                <a:lnTo>
                  <a:pt x="12" y="197"/>
                </a:lnTo>
                <a:lnTo>
                  <a:pt x="12" y="195"/>
                </a:lnTo>
                <a:lnTo>
                  <a:pt x="12" y="194"/>
                </a:lnTo>
                <a:lnTo>
                  <a:pt x="10" y="192"/>
                </a:lnTo>
                <a:lnTo>
                  <a:pt x="9" y="192"/>
                </a:lnTo>
                <a:lnTo>
                  <a:pt x="7" y="190"/>
                </a:lnTo>
                <a:lnTo>
                  <a:pt x="5" y="190"/>
                </a:lnTo>
                <a:lnTo>
                  <a:pt x="4" y="189"/>
                </a:lnTo>
                <a:lnTo>
                  <a:pt x="2" y="187"/>
                </a:lnTo>
                <a:lnTo>
                  <a:pt x="4" y="185"/>
                </a:lnTo>
                <a:lnTo>
                  <a:pt x="5" y="184"/>
                </a:lnTo>
                <a:lnTo>
                  <a:pt x="7" y="184"/>
                </a:lnTo>
                <a:lnTo>
                  <a:pt x="5" y="180"/>
                </a:lnTo>
                <a:lnTo>
                  <a:pt x="5" y="179"/>
                </a:lnTo>
                <a:lnTo>
                  <a:pt x="7" y="177"/>
                </a:lnTo>
                <a:lnTo>
                  <a:pt x="5" y="172"/>
                </a:lnTo>
                <a:lnTo>
                  <a:pt x="5" y="170"/>
                </a:lnTo>
                <a:lnTo>
                  <a:pt x="7" y="169"/>
                </a:lnTo>
                <a:lnTo>
                  <a:pt x="10" y="167"/>
                </a:lnTo>
                <a:lnTo>
                  <a:pt x="12" y="165"/>
                </a:lnTo>
                <a:lnTo>
                  <a:pt x="14" y="165"/>
                </a:lnTo>
                <a:lnTo>
                  <a:pt x="16" y="165"/>
                </a:lnTo>
                <a:lnTo>
                  <a:pt x="17" y="167"/>
                </a:lnTo>
                <a:lnTo>
                  <a:pt x="19" y="167"/>
                </a:lnTo>
                <a:lnTo>
                  <a:pt x="21" y="167"/>
                </a:lnTo>
                <a:lnTo>
                  <a:pt x="22" y="167"/>
                </a:lnTo>
                <a:lnTo>
                  <a:pt x="24" y="167"/>
                </a:lnTo>
                <a:lnTo>
                  <a:pt x="26" y="169"/>
                </a:lnTo>
                <a:lnTo>
                  <a:pt x="27" y="167"/>
                </a:lnTo>
                <a:lnTo>
                  <a:pt x="29" y="169"/>
                </a:lnTo>
                <a:lnTo>
                  <a:pt x="31" y="170"/>
                </a:lnTo>
                <a:lnTo>
                  <a:pt x="31" y="167"/>
                </a:lnTo>
                <a:lnTo>
                  <a:pt x="31" y="160"/>
                </a:lnTo>
                <a:lnTo>
                  <a:pt x="31" y="159"/>
                </a:lnTo>
                <a:lnTo>
                  <a:pt x="31" y="157"/>
                </a:lnTo>
                <a:lnTo>
                  <a:pt x="31" y="154"/>
                </a:lnTo>
                <a:lnTo>
                  <a:pt x="31" y="150"/>
                </a:lnTo>
                <a:lnTo>
                  <a:pt x="31" y="149"/>
                </a:lnTo>
                <a:lnTo>
                  <a:pt x="31" y="147"/>
                </a:lnTo>
                <a:lnTo>
                  <a:pt x="31" y="145"/>
                </a:lnTo>
                <a:lnTo>
                  <a:pt x="29" y="145"/>
                </a:lnTo>
                <a:lnTo>
                  <a:pt x="29" y="144"/>
                </a:lnTo>
                <a:lnTo>
                  <a:pt x="27" y="144"/>
                </a:lnTo>
                <a:lnTo>
                  <a:pt x="27" y="142"/>
                </a:lnTo>
                <a:lnTo>
                  <a:pt x="26" y="142"/>
                </a:lnTo>
                <a:lnTo>
                  <a:pt x="26" y="144"/>
                </a:lnTo>
                <a:lnTo>
                  <a:pt x="26" y="145"/>
                </a:lnTo>
                <a:lnTo>
                  <a:pt x="24" y="145"/>
                </a:lnTo>
                <a:lnTo>
                  <a:pt x="24" y="144"/>
                </a:lnTo>
                <a:lnTo>
                  <a:pt x="24" y="142"/>
                </a:lnTo>
                <a:lnTo>
                  <a:pt x="26" y="142"/>
                </a:lnTo>
                <a:lnTo>
                  <a:pt x="26" y="140"/>
                </a:lnTo>
                <a:lnTo>
                  <a:pt x="24" y="140"/>
                </a:lnTo>
                <a:lnTo>
                  <a:pt x="22" y="140"/>
                </a:lnTo>
                <a:lnTo>
                  <a:pt x="22" y="139"/>
                </a:lnTo>
                <a:lnTo>
                  <a:pt x="22" y="137"/>
                </a:lnTo>
                <a:lnTo>
                  <a:pt x="24" y="137"/>
                </a:lnTo>
                <a:lnTo>
                  <a:pt x="22" y="137"/>
                </a:lnTo>
                <a:lnTo>
                  <a:pt x="22" y="135"/>
                </a:lnTo>
                <a:lnTo>
                  <a:pt x="21" y="135"/>
                </a:lnTo>
                <a:lnTo>
                  <a:pt x="21" y="134"/>
                </a:lnTo>
                <a:lnTo>
                  <a:pt x="21" y="132"/>
                </a:lnTo>
                <a:lnTo>
                  <a:pt x="19" y="132"/>
                </a:lnTo>
                <a:lnTo>
                  <a:pt x="19" y="130"/>
                </a:lnTo>
                <a:lnTo>
                  <a:pt x="17" y="130"/>
                </a:lnTo>
                <a:lnTo>
                  <a:pt x="17" y="129"/>
                </a:lnTo>
                <a:lnTo>
                  <a:pt x="16" y="129"/>
                </a:lnTo>
                <a:lnTo>
                  <a:pt x="12" y="119"/>
                </a:lnTo>
                <a:lnTo>
                  <a:pt x="10" y="119"/>
                </a:lnTo>
                <a:lnTo>
                  <a:pt x="9" y="119"/>
                </a:lnTo>
                <a:lnTo>
                  <a:pt x="5" y="119"/>
                </a:lnTo>
                <a:lnTo>
                  <a:pt x="5" y="117"/>
                </a:lnTo>
                <a:lnTo>
                  <a:pt x="5" y="114"/>
                </a:lnTo>
                <a:lnTo>
                  <a:pt x="5" y="112"/>
                </a:lnTo>
                <a:lnTo>
                  <a:pt x="5" y="110"/>
                </a:lnTo>
                <a:lnTo>
                  <a:pt x="5" y="109"/>
                </a:lnTo>
                <a:lnTo>
                  <a:pt x="5" y="99"/>
                </a:lnTo>
                <a:lnTo>
                  <a:pt x="5" y="94"/>
                </a:lnTo>
                <a:lnTo>
                  <a:pt x="2" y="94"/>
                </a:lnTo>
                <a:lnTo>
                  <a:pt x="2" y="89"/>
                </a:lnTo>
                <a:lnTo>
                  <a:pt x="2" y="85"/>
                </a:lnTo>
                <a:lnTo>
                  <a:pt x="2" y="72"/>
                </a:lnTo>
                <a:lnTo>
                  <a:pt x="2" y="69"/>
                </a:lnTo>
                <a:lnTo>
                  <a:pt x="2" y="67"/>
                </a:lnTo>
                <a:lnTo>
                  <a:pt x="2" y="63"/>
                </a:lnTo>
                <a:lnTo>
                  <a:pt x="2" y="58"/>
                </a:lnTo>
                <a:lnTo>
                  <a:pt x="0" y="52"/>
                </a:lnTo>
                <a:lnTo>
                  <a:pt x="4" y="53"/>
                </a:lnTo>
                <a:lnTo>
                  <a:pt x="10" y="58"/>
                </a:lnTo>
                <a:lnTo>
                  <a:pt x="9" y="52"/>
                </a:lnTo>
                <a:lnTo>
                  <a:pt x="14" y="48"/>
                </a:lnTo>
                <a:lnTo>
                  <a:pt x="16" y="48"/>
                </a:lnTo>
                <a:lnTo>
                  <a:pt x="17" y="50"/>
                </a:lnTo>
                <a:lnTo>
                  <a:pt x="19" y="55"/>
                </a:lnTo>
                <a:lnTo>
                  <a:pt x="22" y="57"/>
                </a:lnTo>
                <a:lnTo>
                  <a:pt x="24" y="58"/>
                </a:lnTo>
                <a:lnTo>
                  <a:pt x="27" y="55"/>
                </a:lnTo>
                <a:lnTo>
                  <a:pt x="27" y="52"/>
                </a:lnTo>
                <a:lnTo>
                  <a:pt x="27" y="50"/>
                </a:lnTo>
                <a:lnTo>
                  <a:pt x="26" y="47"/>
                </a:lnTo>
                <a:lnTo>
                  <a:pt x="24" y="45"/>
                </a:lnTo>
                <a:lnTo>
                  <a:pt x="19" y="42"/>
                </a:lnTo>
                <a:lnTo>
                  <a:pt x="16" y="35"/>
                </a:lnTo>
                <a:lnTo>
                  <a:pt x="14" y="33"/>
                </a:lnTo>
                <a:lnTo>
                  <a:pt x="19" y="25"/>
                </a:lnTo>
                <a:lnTo>
                  <a:pt x="19" y="23"/>
                </a:lnTo>
                <a:lnTo>
                  <a:pt x="19" y="22"/>
                </a:lnTo>
                <a:lnTo>
                  <a:pt x="19" y="20"/>
                </a:lnTo>
                <a:lnTo>
                  <a:pt x="19" y="18"/>
                </a:lnTo>
                <a:lnTo>
                  <a:pt x="22" y="13"/>
                </a:lnTo>
                <a:lnTo>
                  <a:pt x="24" y="12"/>
                </a:lnTo>
                <a:lnTo>
                  <a:pt x="29" y="10"/>
                </a:lnTo>
                <a:lnTo>
                  <a:pt x="31" y="7"/>
                </a:lnTo>
                <a:lnTo>
                  <a:pt x="32" y="5"/>
                </a:lnTo>
                <a:lnTo>
                  <a:pt x="34" y="3"/>
                </a:lnTo>
                <a:lnTo>
                  <a:pt x="36" y="2"/>
                </a:lnTo>
                <a:lnTo>
                  <a:pt x="39" y="2"/>
                </a:lnTo>
                <a:lnTo>
                  <a:pt x="44" y="2"/>
                </a:lnTo>
                <a:lnTo>
                  <a:pt x="47" y="0"/>
                </a:lnTo>
                <a:lnTo>
                  <a:pt x="51" y="0"/>
                </a:lnTo>
                <a:lnTo>
                  <a:pt x="51" y="2"/>
                </a:lnTo>
                <a:lnTo>
                  <a:pt x="54" y="3"/>
                </a:lnTo>
                <a:lnTo>
                  <a:pt x="56" y="5"/>
                </a:lnTo>
                <a:lnTo>
                  <a:pt x="57" y="5"/>
                </a:lnTo>
                <a:lnTo>
                  <a:pt x="59" y="5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6" y="5"/>
                </a:lnTo>
                <a:lnTo>
                  <a:pt x="66" y="7"/>
                </a:lnTo>
                <a:lnTo>
                  <a:pt x="66" y="8"/>
                </a:lnTo>
                <a:lnTo>
                  <a:pt x="67" y="7"/>
                </a:lnTo>
                <a:lnTo>
                  <a:pt x="71" y="7"/>
                </a:lnTo>
                <a:lnTo>
                  <a:pt x="72" y="10"/>
                </a:lnTo>
                <a:lnTo>
                  <a:pt x="74" y="8"/>
                </a:lnTo>
                <a:lnTo>
                  <a:pt x="77" y="8"/>
                </a:lnTo>
                <a:lnTo>
                  <a:pt x="81" y="8"/>
                </a:lnTo>
                <a:lnTo>
                  <a:pt x="84" y="10"/>
                </a:lnTo>
                <a:lnTo>
                  <a:pt x="86" y="13"/>
                </a:lnTo>
                <a:lnTo>
                  <a:pt x="89" y="15"/>
                </a:lnTo>
                <a:lnTo>
                  <a:pt x="96" y="17"/>
                </a:lnTo>
                <a:close/>
              </a:path>
            </a:pathLst>
          </a:custGeom>
          <a:solidFill>
            <a:srgbClr val="B485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6"/>
          <p:cNvSpPr>
            <a:spLocks/>
          </p:cNvSpPr>
          <p:nvPr/>
        </p:nvSpPr>
        <p:spPr bwMode="auto">
          <a:xfrm>
            <a:off x="5854701" y="5959476"/>
            <a:ext cx="246063" cy="101600"/>
          </a:xfrm>
          <a:custGeom>
            <a:avLst/>
            <a:gdLst/>
            <a:ahLst/>
            <a:cxnLst>
              <a:cxn ang="0">
                <a:pos x="115" y="19"/>
              </a:cxn>
              <a:cxn ang="0">
                <a:pos x="114" y="22"/>
              </a:cxn>
              <a:cxn ang="0">
                <a:pos x="117" y="25"/>
              </a:cxn>
              <a:cxn ang="0">
                <a:pos x="120" y="22"/>
              </a:cxn>
              <a:cxn ang="0">
                <a:pos x="127" y="22"/>
              </a:cxn>
              <a:cxn ang="0">
                <a:pos x="130" y="29"/>
              </a:cxn>
              <a:cxn ang="0">
                <a:pos x="130" y="35"/>
              </a:cxn>
              <a:cxn ang="0">
                <a:pos x="134" y="39"/>
              </a:cxn>
              <a:cxn ang="0">
                <a:pos x="135" y="42"/>
              </a:cxn>
              <a:cxn ang="0">
                <a:pos x="140" y="40"/>
              </a:cxn>
              <a:cxn ang="0">
                <a:pos x="144" y="37"/>
              </a:cxn>
              <a:cxn ang="0">
                <a:pos x="145" y="44"/>
              </a:cxn>
              <a:cxn ang="0">
                <a:pos x="150" y="49"/>
              </a:cxn>
              <a:cxn ang="0">
                <a:pos x="150" y="54"/>
              </a:cxn>
              <a:cxn ang="0">
                <a:pos x="150" y="59"/>
              </a:cxn>
              <a:cxn ang="0">
                <a:pos x="155" y="60"/>
              </a:cxn>
              <a:cxn ang="0">
                <a:pos x="120" y="64"/>
              </a:cxn>
              <a:cxn ang="0">
                <a:pos x="49" y="64"/>
              </a:cxn>
              <a:cxn ang="0">
                <a:pos x="24" y="64"/>
              </a:cxn>
              <a:cxn ang="0">
                <a:pos x="0" y="60"/>
              </a:cxn>
              <a:cxn ang="0">
                <a:pos x="5" y="57"/>
              </a:cxn>
              <a:cxn ang="0">
                <a:pos x="7" y="50"/>
              </a:cxn>
              <a:cxn ang="0">
                <a:pos x="7" y="47"/>
              </a:cxn>
              <a:cxn ang="0">
                <a:pos x="7" y="39"/>
              </a:cxn>
              <a:cxn ang="0">
                <a:pos x="5" y="30"/>
              </a:cxn>
              <a:cxn ang="0">
                <a:pos x="5" y="27"/>
              </a:cxn>
              <a:cxn ang="0">
                <a:pos x="0" y="25"/>
              </a:cxn>
              <a:cxn ang="0">
                <a:pos x="5" y="22"/>
              </a:cxn>
              <a:cxn ang="0">
                <a:pos x="12" y="22"/>
              </a:cxn>
              <a:cxn ang="0">
                <a:pos x="15" y="19"/>
              </a:cxn>
              <a:cxn ang="0">
                <a:pos x="19" y="14"/>
              </a:cxn>
              <a:cxn ang="0">
                <a:pos x="24" y="10"/>
              </a:cxn>
              <a:cxn ang="0">
                <a:pos x="29" y="5"/>
              </a:cxn>
              <a:cxn ang="0">
                <a:pos x="34" y="4"/>
              </a:cxn>
              <a:cxn ang="0">
                <a:pos x="35" y="2"/>
              </a:cxn>
              <a:cxn ang="0">
                <a:pos x="42" y="2"/>
              </a:cxn>
              <a:cxn ang="0">
                <a:pos x="49" y="2"/>
              </a:cxn>
              <a:cxn ang="0">
                <a:pos x="52" y="2"/>
              </a:cxn>
              <a:cxn ang="0">
                <a:pos x="57" y="4"/>
              </a:cxn>
              <a:cxn ang="0">
                <a:pos x="60" y="7"/>
              </a:cxn>
              <a:cxn ang="0">
                <a:pos x="62" y="12"/>
              </a:cxn>
              <a:cxn ang="0">
                <a:pos x="62" y="15"/>
              </a:cxn>
              <a:cxn ang="0">
                <a:pos x="62" y="19"/>
              </a:cxn>
              <a:cxn ang="0">
                <a:pos x="62" y="22"/>
              </a:cxn>
              <a:cxn ang="0">
                <a:pos x="60" y="32"/>
              </a:cxn>
              <a:cxn ang="0">
                <a:pos x="64" y="34"/>
              </a:cxn>
              <a:cxn ang="0">
                <a:pos x="65" y="29"/>
              </a:cxn>
              <a:cxn ang="0">
                <a:pos x="69" y="25"/>
              </a:cxn>
              <a:cxn ang="0">
                <a:pos x="70" y="20"/>
              </a:cxn>
              <a:cxn ang="0">
                <a:pos x="74" y="20"/>
              </a:cxn>
              <a:cxn ang="0">
                <a:pos x="77" y="14"/>
              </a:cxn>
              <a:cxn ang="0">
                <a:pos x="82" y="14"/>
              </a:cxn>
              <a:cxn ang="0">
                <a:pos x="85" y="17"/>
              </a:cxn>
              <a:cxn ang="0">
                <a:pos x="92" y="17"/>
              </a:cxn>
              <a:cxn ang="0">
                <a:pos x="97" y="20"/>
              </a:cxn>
              <a:cxn ang="0">
                <a:pos x="102" y="14"/>
              </a:cxn>
              <a:cxn ang="0">
                <a:pos x="104" y="10"/>
              </a:cxn>
              <a:cxn ang="0">
                <a:pos x="107" y="7"/>
              </a:cxn>
              <a:cxn ang="0">
                <a:pos x="109" y="10"/>
              </a:cxn>
              <a:cxn ang="0">
                <a:pos x="114" y="15"/>
              </a:cxn>
            </a:cxnLst>
            <a:rect l="0" t="0" r="r" b="b"/>
            <a:pathLst>
              <a:path w="155" h="64">
                <a:moveTo>
                  <a:pt x="114" y="15"/>
                </a:moveTo>
                <a:lnTo>
                  <a:pt x="114" y="17"/>
                </a:lnTo>
                <a:lnTo>
                  <a:pt x="115" y="17"/>
                </a:lnTo>
                <a:lnTo>
                  <a:pt x="115" y="19"/>
                </a:lnTo>
                <a:lnTo>
                  <a:pt x="117" y="19"/>
                </a:lnTo>
                <a:lnTo>
                  <a:pt x="115" y="20"/>
                </a:lnTo>
                <a:lnTo>
                  <a:pt x="115" y="22"/>
                </a:lnTo>
                <a:lnTo>
                  <a:pt x="114" y="22"/>
                </a:lnTo>
                <a:lnTo>
                  <a:pt x="114" y="24"/>
                </a:lnTo>
                <a:lnTo>
                  <a:pt x="115" y="24"/>
                </a:lnTo>
                <a:lnTo>
                  <a:pt x="117" y="24"/>
                </a:lnTo>
                <a:lnTo>
                  <a:pt x="117" y="25"/>
                </a:lnTo>
                <a:lnTo>
                  <a:pt x="119" y="25"/>
                </a:lnTo>
                <a:lnTo>
                  <a:pt x="119" y="24"/>
                </a:lnTo>
                <a:lnTo>
                  <a:pt x="120" y="24"/>
                </a:lnTo>
                <a:lnTo>
                  <a:pt x="120" y="22"/>
                </a:lnTo>
                <a:lnTo>
                  <a:pt x="122" y="22"/>
                </a:lnTo>
                <a:lnTo>
                  <a:pt x="124" y="20"/>
                </a:lnTo>
                <a:lnTo>
                  <a:pt x="125" y="20"/>
                </a:lnTo>
                <a:lnTo>
                  <a:pt x="127" y="22"/>
                </a:lnTo>
                <a:lnTo>
                  <a:pt x="129" y="24"/>
                </a:lnTo>
                <a:lnTo>
                  <a:pt x="130" y="25"/>
                </a:lnTo>
                <a:lnTo>
                  <a:pt x="130" y="27"/>
                </a:lnTo>
                <a:lnTo>
                  <a:pt x="130" y="29"/>
                </a:lnTo>
                <a:lnTo>
                  <a:pt x="130" y="30"/>
                </a:lnTo>
                <a:lnTo>
                  <a:pt x="130" y="32"/>
                </a:lnTo>
                <a:lnTo>
                  <a:pt x="130" y="34"/>
                </a:lnTo>
                <a:lnTo>
                  <a:pt x="130" y="35"/>
                </a:lnTo>
                <a:lnTo>
                  <a:pt x="130" y="37"/>
                </a:lnTo>
                <a:lnTo>
                  <a:pt x="132" y="37"/>
                </a:lnTo>
                <a:lnTo>
                  <a:pt x="132" y="39"/>
                </a:lnTo>
                <a:lnTo>
                  <a:pt x="134" y="39"/>
                </a:lnTo>
                <a:lnTo>
                  <a:pt x="134" y="40"/>
                </a:lnTo>
                <a:lnTo>
                  <a:pt x="132" y="42"/>
                </a:lnTo>
                <a:lnTo>
                  <a:pt x="134" y="42"/>
                </a:lnTo>
                <a:lnTo>
                  <a:pt x="135" y="42"/>
                </a:lnTo>
                <a:lnTo>
                  <a:pt x="137" y="42"/>
                </a:lnTo>
                <a:lnTo>
                  <a:pt x="139" y="42"/>
                </a:lnTo>
                <a:lnTo>
                  <a:pt x="139" y="40"/>
                </a:lnTo>
                <a:lnTo>
                  <a:pt x="140" y="40"/>
                </a:lnTo>
                <a:lnTo>
                  <a:pt x="140" y="39"/>
                </a:lnTo>
                <a:lnTo>
                  <a:pt x="140" y="37"/>
                </a:lnTo>
                <a:lnTo>
                  <a:pt x="142" y="37"/>
                </a:lnTo>
                <a:lnTo>
                  <a:pt x="144" y="37"/>
                </a:lnTo>
                <a:lnTo>
                  <a:pt x="144" y="39"/>
                </a:lnTo>
                <a:lnTo>
                  <a:pt x="144" y="40"/>
                </a:lnTo>
                <a:lnTo>
                  <a:pt x="145" y="42"/>
                </a:lnTo>
                <a:lnTo>
                  <a:pt x="145" y="44"/>
                </a:lnTo>
                <a:lnTo>
                  <a:pt x="147" y="45"/>
                </a:lnTo>
                <a:lnTo>
                  <a:pt x="147" y="47"/>
                </a:lnTo>
                <a:lnTo>
                  <a:pt x="149" y="47"/>
                </a:lnTo>
                <a:lnTo>
                  <a:pt x="150" y="49"/>
                </a:lnTo>
                <a:lnTo>
                  <a:pt x="150" y="50"/>
                </a:lnTo>
                <a:lnTo>
                  <a:pt x="149" y="52"/>
                </a:lnTo>
                <a:lnTo>
                  <a:pt x="149" y="54"/>
                </a:lnTo>
                <a:lnTo>
                  <a:pt x="150" y="54"/>
                </a:lnTo>
                <a:lnTo>
                  <a:pt x="152" y="55"/>
                </a:lnTo>
                <a:lnTo>
                  <a:pt x="150" y="55"/>
                </a:lnTo>
                <a:lnTo>
                  <a:pt x="150" y="57"/>
                </a:lnTo>
                <a:lnTo>
                  <a:pt x="150" y="59"/>
                </a:lnTo>
                <a:lnTo>
                  <a:pt x="152" y="59"/>
                </a:lnTo>
                <a:lnTo>
                  <a:pt x="154" y="59"/>
                </a:lnTo>
                <a:lnTo>
                  <a:pt x="155" y="59"/>
                </a:lnTo>
                <a:lnTo>
                  <a:pt x="155" y="60"/>
                </a:lnTo>
                <a:lnTo>
                  <a:pt x="155" y="62"/>
                </a:lnTo>
                <a:lnTo>
                  <a:pt x="155" y="64"/>
                </a:lnTo>
                <a:lnTo>
                  <a:pt x="124" y="64"/>
                </a:lnTo>
                <a:lnTo>
                  <a:pt x="120" y="64"/>
                </a:lnTo>
                <a:lnTo>
                  <a:pt x="114" y="64"/>
                </a:lnTo>
                <a:lnTo>
                  <a:pt x="92" y="64"/>
                </a:lnTo>
                <a:lnTo>
                  <a:pt x="67" y="64"/>
                </a:lnTo>
                <a:lnTo>
                  <a:pt x="49" y="64"/>
                </a:lnTo>
                <a:lnTo>
                  <a:pt x="45" y="64"/>
                </a:lnTo>
                <a:lnTo>
                  <a:pt x="32" y="64"/>
                </a:lnTo>
                <a:lnTo>
                  <a:pt x="27" y="64"/>
                </a:lnTo>
                <a:lnTo>
                  <a:pt x="24" y="64"/>
                </a:lnTo>
                <a:lnTo>
                  <a:pt x="22" y="64"/>
                </a:lnTo>
                <a:lnTo>
                  <a:pt x="0" y="64"/>
                </a:lnTo>
                <a:lnTo>
                  <a:pt x="0" y="62"/>
                </a:lnTo>
                <a:lnTo>
                  <a:pt x="0" y="60"/>
                </a:lnTo>
                <a:lnTo>
                  <a:pt x="0" y="59"/>
                </a:lnTo>
                <a:lnTo>
                  <a:pt x="3" y="59"/>
                </a:lnTo>
                <a:lnTo>
                  <a:pt x="5" y="59"/>
                </a:lnTo>
                <a:lnTo>
                  <a:pt x="5" y="57"/>
                </a:lnTo>
                <a:lnTo>
                  <a:pt x="5" y="55"/>
                </a:lnTo>
                <a:lnTo>
                  <a:pt x="5" y="54"/>
                </a:lnTo>
                <a:lnTo>
                  <a:pt x="7" y="54"/>
                </a:lnTo>
                <a:lnTo>
                  <a:pt x="7" y="50"/>
                </a:lnTo>
                <a:lnTo>
                  <a:pt x="8" y="50"/>
                </a:lnTo>
                <a:lnTo>
                  <a:pt x="8" y="49"/>
                </a:lnTo>
                <a:lnTo>
                  <a:pt x="8" y="47"/>
                </a:lnTo>
                <a:lnTo>
                  <a:pt x="7" y="47"/>
                </a:lnTo>
                <a:lnTo>
                  <a:pt x="7" y="45"/>
                </a:lnTo>
                <a:lnTo>
                  <a:pt x="7" y="44"/>
                </a:lnTo>
                <a:lnTo>
                  <a:pt x="7" y="40"/>
                </a:lnTo>
                <a:lnTo>
                  <a:pt x="7" y="39"/>
                </a:lnTo>
                <a:lnTo>
                  <a:pt x="7" y="37"/>
                </a:lnTo>
                <a:lnTo>
                  <a:pt x="7" y="35"/>
                </a:lnTo>
                <a:lnTo>
                  <a:pt x="7" y="34"/>
                </a:lnTo>
                <a:lnTo>
                  <a:pt x="5" y="30"/>
                </a:lnTo>
                <a:lnTo>
                  <a:pt x="5" y="29"/>
                </a:lnTo>
                <a:lnTo>
                  <a:pt x="3" y="29"/>
                </a:lnTo>
                <a:lnTo>
                  <a:pt x="5" y="29"/>
                </a:lnTo>
                <a:lnTo>
                  <a:pt x="5" y="27"/>
                </a:lnTo>
                <a:lnTo>
                  <a:pt x="5" y="25"/>
                </a:lnTo>
                <a:lnTo>
                  <a:pt x="3" y="25"/>
                </a:lnTo>
                <a:lnTo>
                  <a:pt x="2" y="25"/>
                </a:lnTo>
                <a:lnTo>
                  <a:pt x="0" y="25"/>
                </a:lnTo>
                <a:lnTo>
                  <a:pt x="0" y="24"/>
                </a:lnTo>
                <a:lnTo>
                  <a:pt x="2" y="22"/>
                </a:lnTo>
                <a:lnTo>
                  <a:pt x="3" y="22"/>
                </a:lnTo>
                <a:lnTo>
                  <a:pt x="5" y="22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12" y="22"/>
                </a:lnTo>
                <a:lnTo>
                  <a:pt x="12" y="20"/>
                </a:lnTo>
                <a:lnTo>
                  <a:pt x="14" y="20"/>
                </a:lnTo>
                <a:lnTo>
                  <a:pt x="14" y="19"/>
                </a:lnTo>
                <a:lnTo>
                  <a:pt x="15" y="19"/>
                </a:lnTo>
                <a:lnTo>
                  <a:pt x="15" y="17"/>
                </a:lnTo>
                <a:lnTo>
                  <a:pt x="17" y="15"/>
                </a:lnTo>
                <a:lnTo>
                  <a:pt x="17" y="14"/>
                </a:lnTo>
                <a:lnTo>
                  <a:pt x="19" y="14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4" y="10"/>
                </a:lnTo>
                <a:lnTo>
                  <a:pt x="25" y="10"/>
                </a:lnTo>
                <a:lnTo>
                  <a:pt x="25" y="9"/>
                </a:lnTo>
                <a:lnTo>
                  <a:pt x="27" y="7"/>
                </a:lnTo>
                <a:lnTo>
                  <a:pt x="29" y="5"/>
                </a:lnTo>
                <a:lnTo>
                  <a:pt x="30" y="5"/>
                </a:lnTo>
                <a:lnTo>
                  <a:pt x="30" y="4"/>
                </a:lnTo>
                <a:lnTo>
                  <a:pt x="32" y="4"/>
                </a:lnTo>
                <a:lnTo>
                  <a:pt x="34" y="4"/>
                </a:lnTo>
                <a:lnTo>
                  <a:pt x="34" y="2"/>
                </a:lnTo>
                <a:lnTo>
                  <a:pt x="35" y="2"/>
                </a:lnTo>
                <a:lnTo>
                  <a:pt x="35" y="0"/>
                </a:lnTo>
                <a:lnTo>
                  <a:pt x="35" y="2"/>
                </a:lnTo>
                <a:lnTo>
                  <a:pt x="37" y="2"/>
                </a:lnTo>
                <a:lnTo>
                  <a:pt x="39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5" y="2"/>
                </a:lnTo>
                <a:lnTo>
                  <a:pt x="47" y="2"/>
                </a:lnTo>
                <a:lnTo>
                  <a:pt x="49" y="2"/>
                </a:lnTo>
                <a:lnTo>
                  <a:pt x="50" y="2"/>
                </a:lnTo>
                <a:lnTo>
                  <a:pt x="50" y="0"/>
                </a:lnTo>
                <a:lnTo>
                  <a:pt x="52" y="0"/>
                </a:lnTo>
                <a:lnTo>
                  <a:pt x="52" y="2"/>
                </a:lnTo>
                <a:lnTo>
                  <a:pt x="54" y="2"/>
                </a:lnTo>
                <a:lnTo>
                  <a:pt x="54" y="4"/>
                </a:lnTo>
                <a:lnTo>
                  <a:pt x="55" y="4"/>
                </a:lnTo>
                <a:lnTo>
                  <a:pt x="57" y="4"/>
                </a:lnTo>
                <a:lnTo>
                  <a:pt x="59" y="4"/>
                </a:lnTo>
                <a:lnTo>
                  <a:pt x="59" y="5"/>
                </a:lnTo>
                <a:lnTo>
                  <a:pt x="60" y="5"/>
                </a:lnTo>
                <a:lnTo>
                  <a:pt x="60" y="7"/>
                </a:lnTo>
                <a:lnTo>
                  <a:pt x="60" y="9"/>
                </a:lnTo>
                <a:lnTo>
                  <a:pt x="60" y="10"/>
                </a:lnTo>
                <a:lnTo>
                  <a:pt x="60" y="12"/>
                </a:lnTo>
                <a:lnTo>
                  <a:pt x="62" y="12"/>
                </a:lnTo>
                <a:lnTo>
                  <a:pt x="62" y="14"/>
                </a:lnTo>
                <a:lnTo>
                  <a:pt x="64" y="14"/>
                </a:lnTo>
                <a:lnTo>
                  <a:pt x="62" y="14"/>
                </a:lnTo>
                <a:lnTo>
                  <a:pt x="62" y="15"/>
                </a:lnTo>
                <a:lnTo>
                  <a:pt x="62" y="17"/>
                </a:lnTo>
                <a:lnTo>
                  <a:pt x="62" y="19"/>
                </a:lnTo>
                <a:lnTo>
                  <a:pt x="60" y="19"/>
                </a:lnTo>
                <a:lnTo>
                  <a:pt x="62" y="19"/>
                </a:lnTo>
                <a:lnTo>
                  <a:pt x="60" y="19"/>
                </a:lnTo>
                <a:lnTo>
                  <a:pt x="60" y="20"/>
                </a:lnTo>
                <a:lnTo>
                  <a:pt x="62" y="20"/>
                </a:lnTo>
                <a:lnTo>
                  <a:pt x="62" y="22"/>
                </a:lnTo>
                <a:lnTo>
                  <a:pt x="60" y="22"/>
                </a:lnTo>
                <a:lnTo>
                  <a:pt x="60" y="25"/>
                </a:lnTo>
                <a:lnTo>
                  <a:pt x="60" y="30"/>
                </a:lnTo>
                <a:lnTo>
                  <a:pt x="60" y="32"/>
                </a:lnTo>
                <a:lnTo>
                  <a:pt x="60" y="34"/>
                </a:lnTo>
                <a:lnTo>
                  <a:pt x="62" y="34"/>
                </a:lnTo>
                <a:lnTo>
                  <a:pt x="62" y="35"/>
                </a:lnTo>
                <a:lnTo>
                  <a:pt x="64" y="34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7"/>
                </a:lnTo>
                <a:lnTo>
                  <a:pt x="67" y="27"/>
                </a:lnTo>
                <a:lnTo>
                  <a:pt x="67" y="25"/>
                </a:lnTo>
                <a:lnTo>
                  <a:pt x="69" y="25"/>
                </a:lnTo>
                <a:lnTo>
                  <a:pt x="69" y="24"/>
                </a:lnTo>
                <a:lnTo>
                  <a:pt x="69" y="22"/>
                </a:lnTo>
                <a:lnTo>
                  <a:pt x="69" y="20"/>
                </a:lnTo>
                <a:lnTo>
                  <a:pt x="70" y="20"/>
                </a:lnTo>
                <a:lnTo>
                  <a:pt x="70" y="19"/>
                </a:lnTo>
                <a:lnTo>
                  <a:pt x="72" y="19"/>
                </a:lnTo>
                <a:lnTo>
                  <a:pt x="72" y="20"/>
                </a:lnTo>
                <a:lnTo>
                  <a:pt x="74" y="20"/>
                </a:lnTo>
                <a:lnTo>
                  <a:pt x="75" y="19"/>
                </a:lnTo>
                <a:lnTo>
                  <a:pt x="75" y="17"/>
                </a:lnTo>
                <a:lnTo>
                  <a:pt x="77" y="15"/>
                </a:lnTo>
                <a:lnTo>
                  <a:pt x="77" y="14"/>
                </a:lnTo>
                <a:lnTo>
                  <a:pt x="79" y="14"/>
                </a:lnTo>
                <a:lnTo>
                  <a:pt x="79" y="12"/>
                </a:lnTo>
                <a:lnTo>
                  <a:pt x="80" y="12"/>
                </a:lnTo>
                <a:lnTo>
                  <a:pt x="82" y="14"/>
                </a:lnTo>
                <a:lnTo>
                  <a:pt x="84" y="14"/>
                </a:lnTo>
                <a:lnTo>
                  <a:pt x="84" y="15"/>
                </a:lnTo>
                <a:lnTo>
                  <a:pt x="85" y="15"/>
                </a:lnTo>
                <a:lnTo>
                  <a:pt x="85" y="17"/>
                </a:lnTo>
                <a:lnTo>
                  <a:pt x="87" y="17"/>
                </a:lnTo>
                <a:lnTo>
                  <a:pt x="89" y="17"/>
                </a:lnTo>
                <a:lnTo>
                  <a:pt x="90" y="17"/>
                </a:lnTo>
                <a:lnTo>
                  <a:pt x="92" y="17"/>
                </a:lnTo>
                <a:lnTo>
                  <a:pt x="92" y="19"/>
                </a:lnTo>
                <a:lnTo>
                  <a:pt x="94" y="19"/>
                </a:lnTo>
                <a:lnTo>
                  <a:pt x="95" y="19"/>
                </a:lnTo>
                <a:lnTo>
                  <a:pt x="97" y="20"/>
                </a:lnTo>
                <a:lnTo>
                  <a:pt x="99" y="19"/>
                </a:lnTo>
                <a:lnTo>
                  <a:pt x="100" y="17"/>
                </a:lnTo>
                <a:lnTo>
                  <a:pt x="102" y="15"/>
                </a:lnTo>
                <a:lnTo>
                  <a:pt x="102" y="14"/>
                </a:lnTo>
                <a:lnTo>
                  <a:pt x="102" y="12"/>
                </a:lnTo>
                <a:lnTo>
                  <a:pt x="104" y="12"/>
                </a:lnTo>
                <a:lnTo>
                  <a:pt x="102" y="10"/>
                </a:lnTo>
                <a:lnTo>
                  <a:pt x="104" y="10"/>
                </a:lnTo>
                <a:lnTo>
                  <a:pt x="104" y="9"/>
                </a:lnTo>
                <a:lnTo>
                  <a:pt x="104" y="7"/>
                </a:lnTo>
                <a:lnTo>
                  <a:pt x="105" y="7"/>
                </a:lnTo>
                <a:lnTo>
                  <a:pt x="107" y="7"/>
                </a:lnTo>
                <a:lnTo>
                  <a:pt x="110" y="7"/>
                </a:lnTo>
                <a:lnTo>
                  <a:pt x="110" y="9"/>
                </a:lnTo>
                <a:lnTo>
                  <a:pt x="110" y="10"/>
                </a:lnTo>
                <a:lnTo>
                  <a:pt x="109" y="10"/>
                </a:lnTo>
                <a:lnTo>
                  <a:pt x="109" y="12"/>
                </a:lnTo>
                <a:lnTo>
                  <a:pt x="110" y="14"/>
                </a:lnTo>
                <a:lnTo>
                  <a:pt x="112" y="15"/>
                </a:lnTo>
                <a:lnTo>
                  <a:pt x="114" y="15"/>
                </a:lnTo>
                <a:close/>
              </a:path>
            </a:pathLst>
          </a:custGeom>
          <a:solidFill>
            <a:srgbClr val="E05E8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7"/>
          <p:cNvSpPr>
            <a:spLocks noEditPoints="1"/>
          </p:cNvSpPr>
          <p:nvPr/>
        </p:nvSpPr>
        <p:spPr bwMode="auto">
          <a:xfrm>
            <a:off x="4948238" y="5973763"/>
            <a:ext cx="206375" cy="233363"/>
          </a:xfrm>
          <a:custGeom>
            <a:avLst/>
            <a:gdLst/>
            <a:ahLst/>
            <a:cxnLst>
              <a:cxn ang="0">
                <a:pos x="20" y="103"/>
              </a:cxn>
              <a:cxn ang="0">
                <a:pos x="10" y="102"/>
              </a:cxn>
              <a:cxn ang="0">
                <a:pos x="7" y="103"/>
              </a:cxn>
              <a:cxn ang="0">
                <a:pos x="8" y="100"/>
              </a:cxn>
              <a:cxn ang="0">
                <a:pos x="10" y="98"/>
              </a:cxn>
              <a:cxn ang="0">
                <a:pos x="17" y="97"/>
              </a:cxn>
              <a:cxn ang="0">
                <a:pos x="42" y="83"/>
              </a:cxn>
              <a:cxn ang="0">
                <a:pos x="20" y="88"/>
              </a:cxn>
              <a:cxn ang="0">
                <a:pos x="24" y="83"/>
              </a:cxn>
              <a:cxn ang="0">
                <a:pos x="24" y="78"/>
              </a:cxn>
              <a:cxn ang="0">
                <a:pos x="42" y="71"/>
              </a:cxn>
              <a:cxn ang="0">
                <a:pos x="37" y="70"/>
              </a:cxn>
              <a:cxn ang="0">
                <a:pos x="29" y="83"/>
              </a:cxn>
              <a:cxn ang="0">
                <a:pos x="27" y="75"/>
              </a:cxn>
              <a:cxn ang="0">
                <a:pos x="35" y="68"/>
              </a:cxn>
              <a:cxn ang="0">
                <a:pos x="39" y="61"/>
              </a:cxn>
              <a:cxn ang="0">
                <a:pos x="34" y="61"/>
              </a:cxn>
              <a:cxn ang="0">
                <a:pos x="49" y="58"/>
              </a:cxn>
              <a:cxn ang="0">
                <a:pos x="105" y="20"/>
              </a:cxn>
              <a:cxn ang="0">
                <a:pos x="114" y="36"/>
              </a:cxn>
              <a:cxn ang="0">
                <a:pos x="115" y="50"/>
              </a:cxn>
              <a:cxn ang="0">
                <a:pos x="127" y="83"/>
              </a:cxn>
              <a:cxn ang="0">
                <a:pos x="114" y="91"/>
              </a:cxn>
              <a:cxn ang="0">
                <a:pos x="107" y="100"/>
              </a:cxn>
              <a:cxn ang="0">
                <a:pos x="100" y="112"/>
              </a:cxn>
              <a:cxn ang="0">
                <a:pos x="87" y="128"/>
              </a:cxn>
              <a:cxn ang="0">
                <a:pos x="74" y="142"/>
              </a:cxn>
              <a:cxn ang="0">
                <a:pos x="67" y="143"/>
              </a:cxn>
              <a:cxn ang="0">
                <a:pos x="52" y="137"/>
              </a:cxn>
              <a:cxn ang="0">
                <a:pos x="34" y="132"/>
              </a:cxn>
              <a:cxn ang="0">
                <a:pos x="24" y="120"/>
              </a:cxn>
              <a:cxn ang="0">
                <a:pos x="25" y="110"/>
              </a:cxn>
              <a:cxn ang="0">
                <a:pos x="13" y="113"/>
              </a:cxn>
              <a:cxn ang="0">
                <a:pos x="8" y="113"/>
              </a:cxn>
              <a:cxn ang="0">
                <a:pos x="17" y="103"/>
              </a:cxn>
              <a:cxn ang="0">
                <a:pos x="17" y="107"/>
              </a:cxn>
              <a:cxn ang="0">
                <a:pos x="25" y="100"/>
              </a:cxn>
              <a:cxn ang="0">
                <a:pos x="29" y="91"/>
              </a:cxn>
              <a:cxn ang="0">
                <a:pos x="40" y="88"/>
              </a:cxn>
              <a:cxn ang="0">
                <a:pos x="45" y="76"/>
              </a:cxn>
              <a:cxn ang="0">
                <a:pos x="47" y="70"/>
              </a:cxn>
              <a:cxn ang="0">
                <a:pos x="50" y="63"/>
              </a:cxn>
              <a:cxn ang="0">
                <a:pos x="69" y="56"/>
              </a:cxn>
              <a:cxn ang="0">
                <a:pos x="75" y="41"/>
              </a:cxn>
              <a:cxn ang="0">
                <a:pos x="80" y="26"/>
              </a:cxn>
              <a:cxn ang="0">
                <a:pos x="27" y="8"/>
              </a:cxn>
              <a:cxn ang="0">
                <a:pos x="44" y="11"/>
              </a:cxn>
              <a:cxn ang="0">
                <a:pos x="79" y="15"/>
              </a:cxn>
              <a:cxn ang="0">
                <a:pos x="75" y="26"/>
              </a:cxn>
              <a:cxn ang="0">
                <a:pos x="67" y="36"/>
              </a:cxn>
              <a:cxn ang="0">
                <a:pos x="70" y="51"/>
              </a:cxn>
              <a:cxn ang="0">
                <a:pos x="54" y="60"/>
              </a:cxn>
              <a:cxn ang="0">
                <a:pos x="44" y="51"/>
              </a:cxn>
              <a:cxn ang="0">
                <a:pos x="37" y="51"/>
              </a:cxn>
              <a:cxn ang="0">
                <a:pos x="47" y="63"/>
              </a:cxn>
              <a:cxn ang="0">
                <a:pos x="44" y="61"/>
              </a:cxn>
              <a:cxn ang="0">
                <a:pos x="39" y="58"/>
              </a:cxn>
              <a:cxn ang="0">
                <a:pos x="30" y="61"/>
              </a:cxn>
              <a:cxn ang="0">
                <a:pos x="22" y="41"/>
              </a:cxn>
              <a:cxn ang="0">
                <a:pos x="24" y="25"/>
              </a:cxn>
              <a:cxn ang="0">
                <a:pos x="7" y="13"/>
              </a:cxn>
              <a:cxn ang="0">
                <a:pos x="17" y="0"/>
              </a:cxn>
            </a:cxnLst>
            <a:rect l="0" t="0" r="r" b="b"/>
            <a:pathLst>
              <a:path w="130" h="147">
                <a:moveTo>
                  <a:pt x="19" y="125"/>
                </a:moveTo>
                <a:lnTo>
                  <a:pt x="19" y="123"/>
                </a:lnTo>
                <a:lnTo>
                  <a:pt x="19" y="125"/>
                </a:lnTo>
                <a:close/>
                <a:moveTo>
                  <a:pt x="7" y="113"/>
                </a:moveTo>
                <a:lnTo>
                  <a:pt x="8" y="113"/>
                </a:lnTo>
                <a:lnTo>
                  <a:pt x="7" y="113"/>
                </a:lnTo>
                <a:lnTo>
                  <a:pt x="7" y="115"/>
                </a:lnTo>
                <a:lnTo>
                  <a:pt x="7" y="113"/>
                </a:lnTo>
                <a:close/>
                <a:moveTo>
                  <a:pt x="5" y="105"/>
                </a:moveTo>
                <a:lnTo>
                  <a:pt x="3" y="105"/>
                </a:lnTo>
                <a:lnTo>
                  <a:pt x="5" y="105"/>
                </a:lnTo>
                <a:close/>
                <a:moveTo>
                  <a:pt x="20" y="105"/>
                </a:moveTo>
                <a:lnTo>
                  <a:pt x="20" y="103"/>
                </a:lnTo>
                <a:lnTo>
                  <a:pt x="22" y="103"/>
                </a:lnTo>
                <a:lnTo>
                  <a:pt x="20" y="103"/>
                </a:lnTo>
                <a:lnTo>
                  <a:pt x="20" y="105"/>
                </a:lnTo>
                <a:close/>
                <a:moveTo>
                  <a:pt x="2" y="102"/>
                </a:moveTo>
                <a:lnTo>
                  <a:pt x="2" y="103"/>
                </a:lnTo>
                <a:lnTo>
                  <a:pt x="2" y="102"/>
                </a:lnTo>
                <a:lnTo>
                  <a:pt x="2" y="103"/>
                </a:lnTo>
                <a:lnTo>
                  <a:pt x="0" y="103"/>
                </a:lnTo>
                <a:lnTo>
                  <a:pt x="0" y="102"/>
                </a:lnTo>
                <a:lnTo>
                  <a:pt x="2" y="102"/>
                </a:lnTo>
                <a:close/>
                <a:moveTo>
                  <a:pt x="25" y="102"/>
                </a:moveTo>
                <a:lnTo>
                  <a:pt x="25" y="100"/>
                </a:lnTo>
                <a:lnTo>
                  <a:pt x="27" y="100"/>
                </a:lnTo>
                <a:lnTo>
                  <a:pt x="27" y="102"/>
                </a:lnTo>
                <a:lnTo>
                  <a:pt x="25" y="102"/>
                </a:lnTo>
                <a:close/>
                <a:moveTo>
                  <a:pt x="10" y="100"/>
                </a:moveTo>
                <a:lnTo>
                  <a:pt x="10" y="102"/>
                </a:lnTo>
                <a:lnTo>
                  <a:pt x="8" y="102"/>
                </a:lnTo>
                <a:lnTo>
                  <a:pt x="10" y="102"/>
                </a:lnTo>
                <a:lnTo>
                  <a:pt x="10" y="100"/>
                </a:lnTo>
                <a:close/>
                <a:moveTo>
                  <a:pt x="8" y="100"/>
                </a:moveTo>
                <a:lnTo>
                  <a:pt x="8" y="102"/>
                </a:lnTo>
                <a:lnTo>
                  <a:pt x="10" y="102"/>
                </a:lnTo>
                <a:lnTo>
                  <a:pt x="8" y="102"/>
                </a:lnTo>
                <a:lnTo>
                  <a:pt x="8" y="103"/>
                </a:lnTo>
                <a:lnTo>
                  <a:pt x="8" y="102"/>
                </a:lnTo>
                <a:lnTo>
                  <a:pt x="8" y="103"/>
                </a:lnTo>
                <a:lnTo>
                  <a:pt x="8" y="102"/>
                </a:lnTo>
                <a:lnTo>
                  <a:pt x="8" y="103"/>
                </a:lnTo>
                <a:lnTo>
                  <a:pt x="8" y="102"/>
                </a:lnTo>
                <a:lnTo>
                  <a:pt x="8" y="103"/>
                </a:lnTo>
                <a:lnTo>
                  <a:pt x="7" y="103"/>
                </a:lnTo>
                <a:lnTo>
                  <a:pt x="7" y="105"/>
                </a:lnTo>
                <a:lnTo>
                  <a:pt x="7" y="103"/>
                </a:lnTo>
                <a:lnTo>
                  <a:pt x="7" y="105"/>
                </a:lnTo>
                <a:lnTo>
                  <a:pt x="5" y="105"/>
                </a:lnTo>
                <a:lnTo>
                  <a:pt x="7" y="105"/>
                </a:lnTo>
                <a:lnTo>
                  <a:pt x="5" y="105"/>
                </a:lnTo>
                <a:lnTo>
                  <a:pt x="7" y="105"/>
                </a:lnTo>
                <a:lnTo>
                  <a:pt x="5" y="105"/>
                </a:lnTo>
                <a:lnTo>
                  <a:pt x="5" y="103"/>
                </a:lnTo>
                <a:lnTo>
                  <a:pt x="7" y="103"/>
                </a:lnTo>
                <a:lnTo>
                  <a:pt x="5" y="103"/>
                </a:lnTo>
                <a:lnTo>
                  <a:pt x="7" y="103"/>
                </a:lnTo>
                <a:lnTo>
                  <a:pt x="7" y="102"/>
                </a:lnTo>
                <a:lnTo>
                  <a:pt x="7" y="100"/>
                </a:lnTo>
                <a:lnTo>
                  <a:pt x="8" y="100"/>
                </a:lnTo>
                <a:close/>
                <a:moveTo>
                  <a:pt x="8" y="100"/>
                </a:moveTo>
                <a:lnTo>
                  <a:pt x="8" y="98"/>
                </a:lnTo>
                <a:lnTo>
                  <a:pt x="8" y="100"/>
                </a:lnTo>
                <a:close/>
                <a:moveTo>
                  <a:pt x="10" y="97"/>
                </a:moveTo>
                <a:lnTo>
                  <a:pt x="12" y="97"/>
                </a:lnTo>
                <a:lnTo>
                  <a:pt x="13" y="97"/>
                </a:lnTo>
                <a:lnTo>
                  <a:pt x="13" y="98"/>
                </a:lnTo>
                <a:lnTo>
                  <a:pt x="12" y="98"/>
                </a:lnTo>
                <a:lnTo>
                  <a:pt x="12" y="100"/>
                </a:lnTo>
                <a:lnTo>
                  <a:pt x="13" y="100"/>
                </a:lnTo>
                <a:lnTo>
                  <a:pt x="12" y="100"/>
                </a:lnTo>
                <a:lnTo>
                  <a:pt x="12" y="102"/>
                </a:lnTo>
                <a:lnTo>
                  <a:pt x="12" y="100"/>
                </a:lnTo>
                <a:lnTo>
                  <a:pt x="10" y="100"/>
                </a:lnTo>
                <a:lnTo>
                  <a:pt x="10" y="98"/>
                </a:lnTo>
                <a:lnTo>
                  <a:pt x="8" y="98"/>
                </a:lnTo>
                <a:lnTo>
                  <a:pt x="10" y="98"/>
                </a:lnTo>
                <a:lnTo>
                  <a:pt x="10" y="97"/>
                </a:lnTo>
                <a:lnTo>
                  <a:pt x="8" y="97"/>
                </a:lnTo>
                <a:lnTo>
                  <a:pt x="8" y="98"/>
                </a:lnTo>
                <a:lnTo>
                  <a:pt x="8" y="97"/>
                </a:lnTo>
                <a:lnTo>
                  <a:pt x="10" y="97"/>
                </a:lnTo>
                <a:close/>
                <a:moveTo>
                  <a:pt x="25" y="95"/>
                </a:moveTo>
                <a:lnTo>
                  <a:pt x="25" y="97"/>
                </a:lnTo>
                <a:lnTo>
                  <a:pt x="24" y="97"/>
                </a:lnTo>
                <a:lnTo>
                  <a:pt x="24" y="95"/>
                </a:lnTo>
                <a:lnTo>
                  <a:pt x="25" y="95"/>
                </a:lnTo>
                <a:close/>
                <a:moveTo>
                  <a:pt x="15" y="95"/>
                </a:moveTo>
                <a:lnTo>
                  <a:pt x="17" y="95"/>
                </a:lnTo>
                <a:lnTo>
                  <a:pt x="17" y="97"/>
                </a:lnTo>
                <a:lnTo>
                  <a:pt x="15" y="97"/>
                </a:lnTo>
                <a:lnTo>
                  <a:pt x="13" y="97"/>
                </a:lnTo>
                <a:lnTo>
                  <a:pt x="13" y="95"/>
                </a:lnTo>
                <a:lnTo>
                  <a:pt x="15" y="95"/>
                </a:lnTo>
                <a:close/>
                <a:moveTo>
                  <a:pt x="17" y="90"/>
                </a:moveTo>
                <a:lnTo>
                  <a:pt x="17" y="91"/>
                </a:lnTo>
                <a:lnTo>
                  <a:pt x="15" y="91"/>
                </a:lnTo>
                <a:lnTo>
                  <a:pt x="15" y="90"/>
                </a:lnTo>
                <a:lnTo>
                  <a:pt x="17" y="90"/>
                </a:lnTo>
                <a:lnTo>
                  <a:pt x="15" y="90"/>
                </a:lnTo>
                <a:lnTo>
                  <a:pt x="17" y="90"/>
                </a:lnTo>
                <a:close/>
                <a:moveTo>
                  <a:pt x="17" y="90"/>
                </a:moveTo>
                <a:lnTo>
                  <a:pt x="19" y="90"/>
                </a:lnTo>
                <a:lnTo>
                  <a:pt x="17" y="90"/>
                </a:lnTo>
                <a:close/>
                <a:moveTo>
                  <a:pt x="42" y="83"/>
                </a:moveTo>
                <a:lnTo>
                  <a:pt x="44" y="83"/>
                </a:lnTo>
                <a:lnTo>
                  <a:pt x="42" y="85"/>
                </a:lnTo>
                <a:lnTo>
                  <a:pt x="40" y="85"/>
                </a:lnTo>
                <a:lnTo>
                  <a:pt x="42" y="85"/>
                </a:lnTo>
                <a:lnTo>
                  <a:pt x="42" y="83"/>
                </a:lnTo>
                <a:close/>
                <a:moveTo>
                  <a:pt x="24" y="83"/>
                </a:moveTo>
                <a:lnTo>
                  <a:pt x="25" y="83"/>
                </a:lnTo>
                <a:lnTo>
                  <a:pt x="25" y="85"/>
                </a:lnTo>
                <a:lnTo>
                  <a:pt x="25" y="86"/>
                </a:lnTo>
                <a:lnTo>
                  <a:pt x="24" y="86"/>
                </a:lnTo>
                <a:lnTo>
                  <a:pt x="25" y="86"/>
                </a:lnTo>
                <a:lnTo>
                  <a:pt x="24" y="86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19" y="88"/>
                </a:lnTo>
                <a:lnTo>
                  <a:pt x="19" y="90"/>
                </a:lnTo>
                <a:lnTo>
                  <a:pt x="17" y="90"/>
                </a:lnTo>
                <a:lnTo>
                  <a:pt x="17" y="88"/>
                </a:lnTo>
                <a:lnTo>
                  <a:pt x="19" y="88"/>
                </a:lnTo>
                <a:lnTo>
                  <a:pt x="17" y="88"/>
                </a:lnTo>
                <a:lnTo>
                  <a:pt x="19" y="88"/>
                </a:lnTo>
                <a:lnTo>
                  <a:pt x="19" y="86"/>
                </a:lnTo>
                <a:lnTo>
                  <a:pt x="20" y="86"/>
                </a:lnTo>
                <a:lnTo>
                  <a:pt x="20" y="88"/>
                </a:lnTo>
                <a:lnTo>
                  <a:pt x="20" y="86"/>
                </a:lnTo>
                <a:lnTo>
                  <a:pt x="20" y="85"/>
                </a:lnTo>
                <a:lnTo>
                  <a:pt x="22" y="85"/>
                </a:lnTo>
                <a:lnTo>
                  <a:pt x="22" y="83"/>
                </a:lnTo>
                <a:lnTo>
                  <a:pt x="24" y="83"/>
                </a:lnTo>
                <a:close/>
                <a:moveTo>
                  <a:pt x="40" y="80"/>
                </a:moveTo>
                <a:lnTo>
                  <a:pt x="39" y="80"/>
                </a:lnTo>
                <a:lnTo>
                  <a:pt x="40" y="80"/>
                </a:lnTo>
                <a:close/>
                <a:moveTo>
                  <a:pt x="25" y="78"/>
                </a:moveTo>
                <a:lnTo>
                  <a:pt x="25" y="80"/>
                </a:lnTo>
                <a:lnTo>
                  <a:pt x="27" y="80"/>
                </a:lnTo>
                <a:lnTo>
                  <a:pt x="25" y="80"/>
                </a:lnTo>
                <a:lnTo>
                  <a:pt x="25" y="78"/>
                </a:lnTo>
                <a:lnTo>
                  <a:pt x="25" y="80"/>
                </a:lnTo>
                <a:lnTo>
                  <a:pt x="25" y="78"/>
                </a:lnTo>
                <a:close/>
                <a:moveTo>
                  <a:pt x="24" y="78"/>
                </a:moveTo>
                <a:lnTo>
                  <a:pt x="22" y="78"/>
                </a:lnTo>
                <a:lnTo>
                  <a:pt x="22" y="76"/>
                </a:lnTo>
                <a:lnTo>
                  <a:pt x="24" y="76"/>
                </a:lnTo>
                <a:lnTo>
                  <a:pt x="24" y="78"/>
                </a:lnTo>
                <a:close/>
                <a:moveTo>
                  <a:pt x="40" y="75"/>
                </a:moveTo>
                <a:lnTo>
                  <a:pt x="42" y="75"/>
                </a:lnTo>
                <a:lnTo>
                  <a:pt x="40" y="75"/>
                </a:lnTo>
                <a:lnTo>
                  <a:pt x="42" y="75"/>
                </a:lnTo>
                <a:lnTo>
                  <a:pt x="42" y="76"/>
                </a:lnTo>
                <a:lnTo>
                  <a:pt x="40" y="76"/>
                </a:lnTo>
                <a:lnTo>
                  <a:pt x="40" y="75"/>
                </a:lnTo>
                <a:close/>
                <a:moveTo>
                  <a:pt x="27" y="73"/>
                </a:moveTo>
                <a:lnTo>
                  <a:pt x="25" y="73"/>
                </a:lnTo>
                <a:lnTo>
                  <a:pt x="25" y="75"/>
                </a:lnTo>
                <a:lnTo>
                  <a:pt x="25" y="73"/>
                </a:lnTo>
                <a:lnTo>
                  <a:pt x="27" y="73"/>
                </a:lnTo>
                <a:lnTo>
                  <a:pt x="25" y="73"/>
                </a:lnTo>
                <a:lnTo>
                  <a:pt x="27" y="73"/>
                </a:lnTo>
                <a:close/>
                <a:moveTo>
                  <a:pt x="42" y="71"/>
                </a:moveTo>
                <a:lnTo>
                  <a:pt x="42" y="73"/>
                </a:lnTo>
                <a:lnTo>
                  <a:pt x="40" y="73"/>
                </a:lnTo>
                <a:lnTo>
                  <a:pt x="40" y="71"/>
                </a:lnTo>
                <a:lnTo>
                  <a:pt x="42" y="71"/>
                </a:lnTo>
                <a:close/>
                <a:moveTo>
                  <a:pt x="30" y="70"/>
                </a:moveTo>
                <a:lnTo>
                  <a:pt x="29" y="70"/>
                </a:lnTo>
                <a:lnTo>
                  <a:pt x="29" y="68"/>
                </a:lnTo>
                <a:lnTo>
                  <a:pt x="30" y="68"/>
                </a:lnTo>
                <a:lnTo>
                  <a:pt x="30" y="70"/>
                </a:lnTo>
                <a:close/>
                <a:moveTo>
                  <a:pt x="35" y="68"/>
                </a:moveTo>
                <a:lnTo>
                  <a:pt x="37" y="68"/>
                </a:lnTo>
                <a:lnTo>
                  <a:pt x="39" y="68"/>
                </a:lnTo>
                <a:lnTo>
                  <a:pt x="39" y="70"/>
                </a:lnTo>
                <a:lnTo>
                  <a:pt x="37" y="68"/>
                </a:lnTo>
                <a:lnTo>
                  <a:pt x="37" y="70"/>
                </a:lnTo>
                <a:lnTo>
                  <a:pt x="39" y="70"/>
                </a:lnTo>
                <a:lnTo>
                  <a:pt x="39" y="71"/>
                </a:lnTo>
                <a:lnTo>
                  <a:pt x="37" y="71"/>
                </a:lnTo>
                <a:lnTo>
                  <a:pt x="37" y="73"/>
                </a:lnTo>
                <a:lnTo>
                  <a:pt x="37" y="75"/>
                </a:lnTo>
                <a:lnTo>
                  <a:pt x="35" y="75"/>
                </a:lnTo>
                <a:lnTo>
                  <a:pt x="35" y="76"/>
                </a:lnTo>
                <a:lnTo>
                  <a:pt x="35" y="78"/>
                </a:lnTo>
                <a:lnTo>
                  <a:pt x="35" y="80"/>
                </a:lnTo>
                <a:lnTo>
                  <a:pt x="34" y="80"/>
                </a:lnTo>
                <a:lnTo>
                  <a:pt x="32" y="80"/>
                </a:lnTo>
                <a:lnTo>
                  <a:pt x="32" y="81"/>
                </a:lnTo>
                <a:lnTo>
                  <a:pt x="32" y="83"/>
                </a:lnTo>
                <a:lnTo>
                  <a:pt x="30" y="83"/>
                </a:lnTo>
                <a:lnTo>
                  <a:pt x="29" y="83"/>
                </a:lnTo>
                <a:lnTo>
                  <a:pt x="27" y="85"/>
                </a:lnTo>
                <a:lnTo>
                  <a:pt x="25" y="85"/>
                </a:lnTo>
                <a:lnTo>
                  <a:pt x="25" y="83"/>
                </a:lnTo>
                <a:lnTo>
                  <a:pt x="25" y="81"/>
                </a:lnTo>
                <a:lnTo>
                  <a:pt x="27" y="81"/>
                </a:lnTo>
                <a:lnTo>
                  <a:pt x="27" y="80"/>
                </a:lnTo>
                <a:lnTo>
                  <a:pt x="27" y="78"/>
                </a:lnTo>
                <a:lnTo>
                  <a:pt x="25" y="78"/>
                </a:lnTo>
                <a:lnTo>
                  <a:pt x="27" y="78"/>
                </a:lnTo>
                <a:lnTo>
                  <a:pt x="27" y="76"/>
                </a:lnTo>
                <a:lnTo>
                  <a:pt x="27" y="78"/>
                </a:lnTo>
                <a:lnTo>
                  <a:pt x="29" y="78"/>
                </a:lnTo>
                <a:lnTo>
                  <a:pt x="29" y="76"/>
                </a:lnTo>
                <a:lnTo>
                  <a:pt x="27" y="76"/>
                </a:lnTo>
                <a:lnTo>
                  <a:pt x="27" y="75"/>
                </a:lnTo>
                <a:lnTo>
                  <a:pt x="29" y="75"/>
                </a:lnTo>
                <a:lnTo>
                  <a:pt x="29" y="73"/>
                </a:lnTo>
                <a:lnTo>
                  <a:pt x="30" y="73"/>
                </a:lnTo>
                <a:lnTo>
                  <a:pt x="32" y="73"/>
                </a:lnTo>
                <a:lnTo>
                  <a:pt x="30" y="73"/>
                </a:lnTo>
                <a:lnTo>
                  <a:pt x="30" y="71"/>
                </a:lnTo>
                <a:lnTo>
                  <a:pt x="32" y="71"/>
                </a:lnTo>
                <a:lnTo>
                  <a:pt x="30" y="71"/>
                </a:lnTo>
                <a:lnTo>
                  <a:pt x="32" y="71"/>
                </a:lnTo>
                <a:lnTo>
                  <a:pt x="30" y="71"/>
                </a:lnTo>
                <a:lnTo>
                  <a:pt x="30" y="70"/>
                </a:lnTo>
                <a:lnTo>
                  <a:pt x="32" y="70"/>
                </a:lnTo>
                <a:lnTo>
                  <a:pt x="34" y="70"/>
                </a:lnTo>
                <a:lnTo>
                  <a:pt x="34" y="68"/>
                </a:lnTo>
                <a:lnTo>
                  <a:pt x="35" y="68"/>
                </a:lnTo>
                <a:close/>
                <a:moveTo>
                  <a:pt x="32" y="66"/>
                </a:moveTo>
                <a:lnTo>
                  <a:pt x="32" y="68"/>
                </a:lnTo>
                <a:lnTo>
                  <a:pt x="30" y="68"/>
                </a:lnTo>
                <a:lnTo>
                  <a:pt x="30" y="66"/>
                </a:lnTo>
                <a:lnTo>
                  <a:pt x="32" y="66"/>
                </a:lnTo>
                <a:close/>
                <a:moveTo>
                  <a:pt x="40" y="58"/>
                </a:moveTo>
                <a:lnTo>
                  <a:pt x="42" y="58"/>
                </a:lnTo>
                <a:lnTo>
                  <a:pt x="42" y="60"/>
                </a:lnTo>
                <a:lnTo>
                  <a:pt x="42" y="61"/>
                </a:lnTo>
                <a:lnTo>
                  <a:pt x="40" y="61"/>
                </a:lnTo>
                <a:lnTo>
                  <a:pt x="40" y="60"/>
                </a:lnTo>
                <a:lnTo>
                  <a:pt x="40" y="61"/>
                </a:lnTo>
                <a:lnTo>
                  <a:pt x="40" y="60"/>
                </a:lnTo>
                <a:lnTo>
                  <a:pt x="40" y="61"/>
                </a:lnTo>
                <a:lnTo>
                  <a:pt x="39" y="61"/>
                </a:lnTo>
                <a:lnTo>
                  <a:pt x="39" y="60"/>
                </a:lnTo>
                <a:lnTo>
                  <a:pt x="40" y="60"/>
                </a:lnTo>
                <a:lnTo>
                  <a:pt x="39" y="60"/>
                </a:lnTo>
                <a:lnTo>
                  <a:pt x="39" y="61"/>
                </a:lnTo>
                <a:lnTo>
                  <a:pt x="39" y="63"/>
                </a:lnTo>
                <a:lnTo>
                  <a:pt x="37" y="63"/>
                </a:lnTo>
                <a:lnTo>
                  <a:pt x="35" y="63"/>
                </a:lnTo>
                <a:lnTo>
                  <a:pt x="37" y="63"/>
                </a:lnTo>
                <a:lnTo>
                  <a:pt x="35" y="63"/>
                </a:lnTo>
                <a:lnTo>
                  <a:pt x="35" y="65"/>
                </a:lnTo>
                <a:lnTo>
                  <a:pt x="34" y="65"/>
                </a:lnTo>
                <a:lnTo>
                  <a:pt x="32" y="65"/>
                </a:lnTo>
                <a:lnTo>
                  <a:pt x="32" y="63"/>
                </a:lnTo>
                <a:lnTo>
                  <a:pt x="32" y="61"/>
                </a:lnTo>
                <a:lnTo>
                  <a:pt x="34" y="61"/>
                </a:lnTo>
                <a:lnTo>
                  <a:pt x="34" y="60"/>
                </a:lnTo>
                <a:lnTo>
                  <a:pt x="34" y="58"/>
                </a:lnTo>
                <a:lnTo>
                  <a:pt x="35" y="58"/>
                </a:lnTo>
                <a:lnTo>
                  <a:pt x="35" y="60"/>
                </a:lnTo>
                <a:lnTo>
                  <a:pt x="35" y="58"/>
                </a:lnTo>
                <a:lnTo>
                  <a:pt x="37" y="58"/>
                </a:lnTo>
                <a:lnTo>
                  <a:pt x="39" y="58"/>
                </a:lnTo>
                <a:lnTo>
                  <a:pt x="37" y="58"/>
                </a:lnTo>
                <a:lnTo>
                  <a:pt x="39" y="58"/>
                </a:lnTo>
                <a:lnTo>
                  <a:pt x="40" y="58"/>
                </a:lnTo>
                <a:close/>
                <a:moveTo>
                  <a:pt x="47" y="56"/>
                </a:moveTo>
                <a:lnTo>
                  <a:pt x="49" y="56"/>
                </a:lnTo>
                <a:lnTo>
                  <a:pt x="49" y="58"/>
                </a:lnTo>
                <a:lnTo>
                  <a:pt x="47" y="58"/>
                </a:lnTo>
                <a:lnTo>
                  <a:pt x="49" y="58"/>
                </a:lnTo>
                <a:lnTo>
                  <a:pt x="47" y="58"/>
                </a:lnTo>
                <a:lnTo>
                  <a:pt x="47" y="56"/>
                </a:lnTo>
                <a:close/>
                <a:moveTo>
                  <a:pt x="87" y="20"/>
                </a:moveTo>
                <a:lnTo>
                  <a:pt x="90" y="23"/>
                </a:lnTo>
                <a:lnTo>
                  <a:pt x="92" y="23"/>
                </a:lnTo>
                <a:lnTo>
                  <a:pt x="92" y="21"/>
                </a:lnTo>
                <a:lnTo>
                  <a:pt x="94" y="21"/>
                </a:lnTo>
                <a:lnTo>
                  <a:pt x="94" y="20"/>
                </a:lnTo>
                <a:lnTo>
                  <a:pt x="94" y="16"/>
                </a:lnTo>
                <a:lnTo>
                  <a:pt x="95" y="16"/>
                </a:lnTo>
                <a:lnTo>
                  <a:pt x="97" y="20"/>
                </a:lnTo>
                <a:lnTo>
                  <a:pt x="99" y="20"/>
                </a:lnTo>
                <a:lnTo>
                  <a:pt x="99" y="18"/>
                </a:lnTo>
                <a:lnTo>
                  <a:pt x="104" y="18"/>
                </a:lnTo>
                <a:lnTo>
                  <a:pt x="105" y="20"/>
                </a:lnTo>
                <a:lnTo>
                  <a:pt x="107" y="20"/>
                </a:lnTo>
                <a:lnTo>
                  <a:pt x="109" y="20"/>
                </a:lnTo>
                <a:lnTo>
                  <a:pt x="109" y="21"/>
                </a:lnTo>
                <a:lnTo>
                  <a:pt x="110" y="21"/>
                </a:lnTo>
                <a:lnTo>
                  <a:pt x="112" y="23"/>
                </a:lnTo>
                <a:lnTo>
                  <a:pt x="114" y="23"/>
                </a:lnTo>
                <a:lnTo>
                  <a:pt x="114" y="25"/>
                </a:lnTo>
                <a:lnTo>
                  <a:pt x="114" y="26"/>
                </a:lnTo>
                <a:lnTo>
                  <a:pt x="114" y="28"/>
                </a:lnTo>
                <a:lnTo>
                  <a:pt x="114" y="31"/>
                </a:lnTo>
                <a:lnTo>
                  <a:pt x="114" y="33"/>
                </a:lnTo>
                <a:lnTo>
                  <a:pt x="112" y="33"/>
                </a:lnTo>
                <a:lnTo>
                  <a:pt x="112" y="35"/>
                </a:lnTo>
                <a:lnTo>
                  <a:pt x="114" y="35"/>
                </a:lnTo>
                <a:lnTo>
                  <a:pt x="114" y="36"/>
                </a:lnTo>
                <a:lnTo>
                  <a:pt x="114" y="38"/>
                </a:lnTo>
                <a:lnTo>
                  <a:pt x="114" y="40"/>
                </a:lnTo>
                <a:lnTo>
                  <a:pt x="115" y="40"/>
                </a:lnTo>
                <a:lnTo>
                  <a:pt x="115" y="41"/>
                </a:lnTo>
                <a:lnTo>
                  <a:pt x="117" y="41"/>
                </a:lnTo>
                <a:lnTo>
                  <a:pt x="117" y="43"/>
                </a:lnTo>
                <a:lnTo>
                  <a:pt x="117" y="45"/>
                </a:lnTo>
                <a:lnTo>
                  <a:pt x="119" y="45"/>
                </a:lnTo>
                <a:lnTo>
                  <a:pt x="119" y="46"/>
                </a:lnTo>
                <a:lnTo>
                  <a:pt x="119" y="48"/>
                </a:lnTo>
                <a:lnTo>
                  <a:pt x="119" y="50"/>
                </a:lnTo>
                <a:lnTo>
                  <a:pt x="119" y="51"/>
                </a:lnTo>
                <a:lnTo>
                  <a:pt x="117" y="51"/>
                </a:lnTo>
                <a:lnTo>
                  <a:pt x="115" y="51"/>
                </a:lnTo>
                <a:lnTo>
                  <a:pt x="115" y="50"/>
                </a:lnTo>
                <a:lnTo>
                  <a:pt x="114" y="50"/>
                </a:lnTo>
                <a:lnTo>
                  <a:pt x="114" y="51"/>
                </a:lnTo>
                <a:lnTo>
                  <a:pt x="112" y="51"/>
                </a:lnTo>
                <a:lnTo>
                  <a:pt x="115" y="53"/>
                </a:lnTo>
                <a:lnTo>
                  <a:pt x="115" y="55"/>
                </a:lnTo>
                <a:lnTo>
                  <a:pt x="119" y="58"/>
                </a:lnTo>
                <a:lnTo>
                  <a:pt x="130" y="73"/>
                </a:lnTo>
                <a:lnTo>
                  <a:pt x="129" y="73"/>
                </a:lnTo>
                <a:lnTo>
                  <a:pt x="129" y="75"/>
                </a:lnTo>
                <a:lnTo>
                  <a:pt x="129" y="76"/>
                </a:lnTo>
                <a:lnTo>
                  <a:pt x="129" y="78"/>
                </a:lnTo>
                <a:lnTo>
                  <a:pt x="129" y="80"/>
                </a:lnTo>
                <a:lnTo>
                  <a:pt x="129" y="81"/>
                </a:lnTo>
                <a:lnTo>
                  <a:pt x="129" y="83"/>
                </a:lnTo>
                <a:lnTo>
                  <a:pt x="127" y="83"/>
                </a:lnTo>
                <a:lnTo>
                  <a:pt x="125" y="83"/>
                </a:lnTo>
                <a:lnTo>
                  <a:pt x="124" y="83"/>
                </a:lnTo>
                <a:lnTo>
                  <a:pt x="124" y="85"/>
                </a:lnTo>
                <a:lnTo>
                  <a:pt x="124" y="86"/>
                </a:lnTo>
                <a:lnTo>
                  <a:pt x="124" y="85"/>
                </a:lnTo>
                <a:lnTo>
                  <a:pt x="122" y="85"/>
                </a:lnTo>
                <a:lnTo>
                  <a:pt x="122" y="86"/>
                </a:lnTo>
                <a:lnTo>
                  <a:pt x="122" y="88"/>
                </a:lnTo>
                <a:lnTo>
                  <a:pt x="120" y="88"/>
                </a:lnTo>
                <a:lnTo>
                  <a:pt x="119" y="88"/>
                </a:lnTo>
                <a:lnTo>
                  <a:pt x="117" y="88"/>
                </a:lnTo>
                <a:lnTo>
                  <a:pt x="117" y="90"/>
                </a:lnTo>
                <a:lnTo>
                  <a:pt x="117" y="88"/>
                </a:lnTo>
                <a:lnTo>
                  <a:pt x="115" y="90"/>
                </a:lnTo>
                <a:lnTo>
                  <a:pt x="114" y="91"/>
                </a:lnTo>
                <a:lnTo>
                  <a:pt x="112" y="93"/>
                </a:lnTo>
                <a:lnTo>
                  <a:pt x="112" y="91"/>
                </a:lnTo>
                <a:lnTo>
                  <a:pt x="110" y="91"/>
                </a:lnTo>
                <a:lnTo>
                  <a:pt x="109" y="93"/>
                </a:lnTo>
                <a:lnTo>
                  <a:pt x="110" y="93"/>
                </a:lnTo>
                <a:lnTo>
                  <a:pt x="110" y="95"/>
                </a:lnTo>
                <a:lnTo>
                  <a:pt x="109" y="95"/>
                </a:lnTo>
                <a:lnTo>
                  <a:pt x="110" y="95"/>
                </a:lnTo>
                <a:lnTo>
                  <a:pt x="110" y="97"/>
                </a:lnTo>
                <a:lnTo>
                  <a:pt x="110" y="98"/>
                </a:lnTo>
                <a:lnTo>
                  <a:pt x="110" y="100"/>
                </a:lnTo>
                <a:lnTo>
                  <a:pt x="109" y="100"/>
                </a:lnTo>
                <a:lnTo>
                  <a:pt x="107" y="100"/>
                </a:lnTo>
                <a:lnTo>
                  <a:pt x="107" y="98"/>
                </a:lnTo>
                <a:lnTo>
                  <a:pt x="107" y="100"/>
                </a:lnTo>
                <a:lnTo>
                  <a:pt x="105" y="100"/>
                </a:lnTo>
                <a:lnTo>
                  <a:pt x="105" y="102"/>
                </a:lnTo>
                <a:lnTo>
                  <a:pt x="107" y="102"/>
                </a:lnTo>
                <a:lnTo>
                  <a:pt x="107" y="103"/>
                </a:lnTo>
                <a:lnTo>
                  <a:pt x="105" y="103"/>
                </a:lnTo>
                <a:lnTo>
                  <a:pt x="104" y="103"/>
                </a:lnTo>
                <a:lnTo>
                  <a:pt x="104" y="105"/>
                </a:lnTo>
                <a:lnTo>
                  <a:pt x="105" y="105"/>
                </a:lnTo>
                <a:lnTo>
                  <a:pt x="105" y="107"/>
                </a:lnTo>
                <a:lnTo>
                  <a:pt x="104" y="107"/>
                </a:lnTo>
                <a:lnTo>
                  <a:pt x="104" y="108"/>
                </a:lnTo>
                <a:lnTo>
                  <a:pt x="104" y="110"/>
                </a:lnTo>
                <a:lnTo>
                  <a:pt x="102" y="110"/>
                </a:lnTo>
                <a:lnTo>
                  <a:pt x="102" y="112"/>
                </a:lnTo>
                <a:lnTo>
                  <a:pt x="100" y="112"/>
                </a:lnTo>
                <a:lnTo>
                  <a:pt x="100" y="113"/>
                </a:lnTo>
                <a:lnTo>
                  <a:pt x="99" y="115"/>
                </a:lnTo>
                <a:lnTo>
                  <a:pt x="97" y="115"/>
                </a:lnTo>
                <a:lnTo>
                  <a:pt x="97" y="117"/>
                </a:lnTo>
                <a:lnTo>
                  <a:pt x="95" y="118"/>
                </a:lnTo>
                <a:lnTo>
                  <a:pt x="95" y="120"/>
                </a:lnTo>
                <a:lnTo>
                  <a:pt x="94" y="122"/>
                </a:lnTo>
                <a:lnTo>
                  <a:pt x="95" y="123"/>
                </a:lnTo>
                <a:lnTo>
                  <a:pt x="94" y="123"/>
                </a:lnTo>
                <a:lnTo>
                  <a:pt x="94" y="125"/>
                </a:lnTo>
                <a:lnTo>
                  <a:pt x="92" y="125"/>
                </a:lnTo>
                <a:lnTo>
                  <a:pt x="92" y="127"/>
                </a:lnTo>
                <a:lnTo>
                  <a:pt x="90" y="127"/>
                </a:lnTo>
                <a:lnTo>
                  <a:pt x="89" y="128"/>
                </a:lnTo>
                <a:lnTo>
                  <a:pt x="87" y="128"/>
                </a:lnTo>
                <a:lnTo>
                  <a:pt x="87" y="130"/>
                </a:lnTo>
                <a:lnTo>
                  <a:pt x="87" y="132"/>
                </a:lnTo>
                <a:lnTo>
                  <a:pt x="85" y="132"/>
                </a:lnTo>
                <a:lnTo>
                  <a:pt x="85" y="133"/>
                </a:lnTo>
                <a:lnTo>
                  <a:pt x="85" y="135"/>
                </a:lnTo>
                <a:lnTo>
                  <a:pt x="84" y="135"/>
                </a:lnTo>
                <a:lnTo>
                  <a:pt x="84" y="137"/>
                </a:lnTo>
                <a:lnTo>
                  <a:pt x="84" y="138"/>
                </a:lnTo>
                <a:lnTo>
                  <a:pt x="82" y="138"/>
                </a:lnTo>
                <a:lnTo>
                  <a:pt x="82" y="140"/>
                </a:lnTo>
                <a:lnTo>
                  <a:pt x="80" y="140"/>
                </a:lnTo>
                <a:lnTo>
                  <a:pt x="79" y="140"/>
                </a:lnTo>
                <a:lnTo>
                  <a:pt x="77" y="142"/>
                </a:lnTo>
                <a:lnTo>
                  <a:pt x="75" y="142"/>
                </a:lnTo>
                <a:lnTo>
                  <a:pt x="74" y="142"/>
                </a:lnTo>
                <a:lnTo>
                  <a:pt x="74" y="143"/>
                </a:lnTo>
                <a:lnTo>
                  <a:pt x="74" y="145"/>
                </a:lnTo>
                <a:lnTo>
                  <a:pt x="74" y="147"/>
                </a:lnTo>
                <a:lnTo>
                  <a:pt x="72" y="147"/>
                </a:lnTo>
                <a:lnTo>
                  <a:pt x="72" y="145"/>
                </a:lnTo>
                <a:lnTo>
                  <a:pt x="72" y="147"/>
                </a:lnTo>
                <a:lnTo>
                  <a:pt x="72" y="145"/>
                </a:lnTo>
                <a:lnTo>
                  <a:pt x="70" y="145"/>
                </a:lnTo>
                <a:lnTo>
                  <a:pt x="72" y="145"/>
                </a:lnTo>
                <a:lnTo>
                  <a:pt x="70" y="145"/>
                </a:lnTo>
                <a:lnTo>
                  <a:pt x="69" y="145"/>
                </a:lnTo>
                <a:lnTo>
                  <a:pt x="69" y="143"/>
                </a:lnTo>
                <a:lnTo>
                  <a:pt x="69" y="145"/>
                </a:lnTo>
                <a:lnTo>
                  <a:pt x="67" y="145"/>
                </a:lnTo>
                <a:lnTo>
                  <a:pt x="67" y="143"/>
                </a:lnTo>
                <a:lnTo>
                  <a:pt x="65" y="143"/>
                </a:lnTo>
                <a:lnTo>
                  <a:pt x="64" y="143"/>
                </a:lnTo>
                <a:lnTo>
                  <a:pt x="62" y="143"/>
                </a:lnTo>
                <a:lnTo>
                  <a:pt x="62" y="142"/>
                </a:lnTo>
                <a:lnTo>
                  <a:pt x="60" y="142"/>
                </a:lnTo>
                <a:lnTo>
                  <a:pt x="60" y="140"/>
                </a:lnTo>
                <a:lnTo>
                  <a:pt x="59" y="140"/>
                </a:lnTo>
                <a:lnTo>
                  <a:pt x="57" y="140"/>
                </a:lnTo>
                <a:lnTo>
                  <a:pt x="57" y="138"/>
                </a:lnTo>
                <a:lnTo>
                  <a:pt x="55" y="138"/>
                </a:lnTo>
                <a:lnTo>
                  <a:pt x="54" y="138"/>
                </a:lnTo>
                <a:lnTo>
                  <a:pt x="54" y="137"/>
                </a:lnTo>
                <a:lnTo>
                  <a:pt x="52" y="137"/>
                </a:lnTo>
                <a:lnTo>
                  <a:pt x="52" y="138"/>
                </a:lnTo>
                <a:lnTo>
                  <a:pt x="52" y="137"/>
                </a:lnTo>
                <a:lnTo>
                  <a:pt x="50" y="137"/>
                </a:lnTo>
                <a:lnTo>
                  <a:pt x="49" y="137"/>
                </a:lnTo>
                <a:lnTo>
                  <a:pt x="47" y="137"/>
                </a:lnTo>
                <a:lnTo>
                  <a:pt x="45" y="135"/>
                </a:lnTo>
                <a:lnTo>
                  <a:pt x="45" y="137"/>
                </a:lnTo>
                <a:lnTo>
                  <a:pt x="45" y="135"/>
                </a:lnTo>
                <a:lnTo>
                  <a:pt x="44" y="135"/>
                </a:lnTo>
                <a:lnTo>
                  <a:pt x="44" y="133"/>
                </a:lnTo>
                <a:lnTo>
                  <a:pt x="42" y="133"/>
                </a:lnTo>
                <a:lnTo>
                  <a:pt x="40" y="133"/>
                </a:lnTo>
                <a:lnTo>
                  <a:pt x="39" y="133"/>
                </a:lnTo>
                <a:lnTo>
                  <a:pt x="37" y="133"/>
                </a:lnTo>
                <a:lnTo>
                  <a:pt x="37" y="132"/>
                </a:lnTo>
                <a:lnTo>
                  <a:pt x="35" y="132"/>
                </a:lnTo>
                <a:lnTo>
                  <a:pt x="34" y="132"/>
                </a:lnTo>
                <a:lnTo>
                  <a:pt x="32" y="132"/>
                </a:lnTo>
                <a:lnTo>
                  <a:pt x="30" y="132"/>
                </a:lnTo>
                <a:lnTo>
                  <a:pt x="29" y="132"/>
                </a:lnTo>
                <a:lnTo>
                  <a:pt x="27" y="132"/>
                </a:lnTo>
                <a:lnTo>
                  <a:pt x="27" y="130"/>
                </a:lnTo>
                <a:lnTo>
                  <a:pt x="25" y="130"/>
                </a:lnTo>
                <a:lnTo>
                  <a:pt x="25" y="128"/>
                </a:lnTo>
                <a:lnTo>
                  <a:pt x="25" y="127"/>
                </a:lnTo>
                <a:lnTo>
                  <a:pt x="24" y="127"/>
                </a:lnTo>
                <a:lnTo>
                  <a:pt x="24" y="125"/>
                </a:lnTo>
                <a:lnTo>
                  <a:pt x="24" y="123"/>
                </a:lnTo>
                <a:lnTo>
                  <a:pt x="24" y="122"/>
                </a:lnTo>
                <a:lnTo>
                  <a:pt x="22" y="122"/>
                </a:lnTo>
                <a:lnTo>
                  <a:pt x="24" y="122"/>
                </a:lnTo>
                <a:lnTo>
                  <a:pt x="24" y="120"/>
                </a:lnTo>
                <a:lnTo>
                  <a:pt x="22" y="120"/>
                </a:lnTo>
                <a:lnTo>
                  <a:pt x="22" y="118"/>
                </a:lnTo>
                <a:lnTo>
                  <a:pt x="22" y="117"/>
                </a:lnTo>
                <a:lnTo>
                  <a:pt x="24" y="117"/>
                </a:lnTo>
                <a:lnTo>
                  <a:pt x="24" y="115"/>
                </a:lnTo>
                <a:lnTo>
                  <a:pt x="25" y="115"/>
                </a:lnTo>
                <a:lnTo>
                  <a:pt x="25" y="113"/>
                </a:lnTo>
                <a:lnTo>
                  <a:pt x="25" y="112"/>
                </a:lnTo>
                <a:lnTo>
                  <a:pt x="24" y="112"/>
                </a:lnTo>
                <a:lnTo>
                  <a:pt x="24" y="110"/>
                </a:lnTo>
                <a:lnTo>
                  <a:pt x="25" y="110"/>
                </a:lnTo>
                <a:lnTo>
                  <a:pt x="25" y="108"/>
                </a:lnTo>
                <a:lnTo>
                  <a:pt x="27" y="108"/>
                </a:lnTo>
                <a:lnTo>
                  <a:pt x="25" y="108"/>
                </a:lnTo>
                <a:lnTo>
                  <a:pt x="25" y="110"/>
                </a:lnTo>
                <a:lnTo>
                  <a:pt x="24" y="110"/>
                </a:lnTo>
                <a:lnTo>
                  <a:pt x="24" y="112"/>
                </a:lnTo>
                <a:lnTo>
                  <a:pt x="22" y="112"/>
                </a:lnTo>
                <a:lnTo>
                  <a:pt x="22" y="113"/>
                </a:lnTo>
                <a:lnTo>
                  <a:pt x="20" y="113"/>
                </a:lnTo>
                <a:lnTo>
                  <a:pt x="20" y="115"/>
                </a:lnTo>
                <a:lnTo>
                  <a:pt x="20" y="117"/>
                </a:lnTo>
                <a:lnTo>
                  <a:pt x="19" y="117"/>
                </a:lnTo>
                <a:lnTo>
                  <a:pt x="19" y="118"/>
                </a:lnTo>
                <a:lnTo>
                  <a:pt x="17" y="118"/>
                </a:lnTo>
                <a:lnTo>
                  <a:pt x="17" y="117"/>
                </a:lnTo>
                <a:lnTo>
                  <a:pt x="17" y="115"/>
                </a:lnTo>
                <a:lnTo>
                  <a:pt x="15" y="115"/>
                </a:lnTo>
                <a:lnTo>
                  <a:pt x="15" y="113"/>
                </a:lnTo>
                <a:lnTo>
                  <a:pt x="13" y="113"/>
                </a:lnTo>
                <a:lnTo>
                  <a:pt x="12" y="115"/>
                </a:lnTo>
                <a:lnTo>
                  <a:pt x="12" y="113"/>
                </a:lnTo>
                <a:lnTo>
                  <a:pt x="12" y="115"/>
                </a:lnTo>
                <a:lnTo>
                  <a:pt x="10" y="115"/>
                </a:lnTo>
                <a:lnTo>
                  <a:pt x="10" y="113"/>
                </a:lnTo>
                <a:lnTo>
                  <a:pt x="10" y="115"/>
                </a:lnTo>
                <a:lnTo>
                  <a:pt x="8" y="113"/>
                </a:lnTo>
                <a:lnTo>
                  <a:pt x="8" y="115"/>
                </a:lnTo>
                <a:lnTo>
                  <a:pt x="10" y="115"/>
                </a:lnTo>
                <a:lnTo>
                  <a:pt x="8" y="115"/>
                </a:lnTo>
                <a:lnTo>
                  <a:pt x="8" y="113"/>
                </a:lnTo>
                <a:lnTo>
                  <a:pt x="7" y="113"/>
                </a:lnTo>
                <a:lnTo>
                  <a:pt x="8" y="113"/>
                </a:lnTo>
                <a:lnTo>
                  <a:pt x="10" y="113"/>
                </a:lnTo>
                <a:lnTo>
                  <a:pt x="8" y="113"/>
                </a:lnTo>
                <a:lnTo>
                  <a:pt x="8" y="112"/>
                </a:lnTo>
                <a:lnTo>
                  <a:pt x="8" y="110"/>
                </a:lnTo>
                <a:lnTo>
                  <a:pt x="10" y="110"/>
                </a:lnTo>
                <a:lnTo>
                  <a:pt x="10" y="112"/>
                </a:lnTo>
                <a:lnTo>
                  <a:pt x="12" y="112"/>
                </a:lnTo>
                <a:lnTo>
                  <a:pt x="12" y="110"/>
                </a:lnTo>
                <a:lnTo>
                  <a:pt x="13" y="110"/>
                </a:lnTo>
                <a:lnTo>
                  <a:pt x="13" y="108"/>
                </a:lnTo>
                <a:lnTo>
                  <a:pt x="12" y="108"/>
                </a:lnTo>
                <a:lnTo>
                  <a:pt x="13" y="108"/>
                </a:lnTo>
                <a:lnTo>
                  <a:pt x="13" y="107"/>
                </a:lnTo>
                <a:lnTo>
                  <a:pt x="15" y="107"/>
                </a:lnTo>
                <a:lnTo>
                  <a:pt x="15" y="105"/>
                </a:lnTo>
                <a:lnTo>
                  <a:pt x="17" y="105"/>
                </a:lnTo>
                <a:lnTo>
                  <a:pt x="17" y="103"/>
                </a:lnTo>
                <a:lnTo>
                  <a:pt x="19" y="103"/>
                </a:lnTo>
                <a:lnTo>
                  <a:pt x="19" y="102"/>
                </a:lnTo>
                <a:lnTo>
                  <a:pt x="20" y="102"/>
                </a:lnTo>
                <a:lnTo>
                  <a:pt x="19" y="102"/>
                </a:lnTo>
                <a:lnTo>
                  <a:pt x="20" y="102"/>
                </a:lnTo>
                <a:lnTo>
                  <a:pt x="20" y="100"/>
                </a:lnTo>
                <a:lnTo>
                  <a:pt x="20" y="102"/>
                </a:lnTo>
                <a:lnTo>
                  <a:pt x="20" y="100"/>
                </a:lnTo>
                <a:lnTo>
                  <a:pt x="22" y="100"/>
                </a:lnTo>
                <a:lnTo>
                  <a:pt x="22" y="102"/>
                </a:lnTo>
                <a:lnTo>
                  <a:pt x="20" y="102"/>
                </a:lnTo>
                <a:lnTo>
                  <a:pt x="20" y="103"/>
                </a:lnTo>
                <a:lnTo>
                  <a:pt x="19" y="105"/>
                </a:lnTo>
                <a:lnTo>
                  <a:pt x="17" y="105"/>
                </a:lnTo>
                <a:lnTo>
                  <a:pt x="17" y="107"/>
                </a:lnTo>
                <a:lnTo>
                  <a:pt x="19" y="107"/>
                </a:lnTo>
                <a:lnTo>
                  <a:pt x="19" y="105"/>
                </a:lnTo>
                <a:lnTo>
                  <a:pt x="20" y="107"/>
                </a:lnTo>
                <a:lnTo>
                  <a:pt x="20" y="105"/>
                </a:lnTo>
                <a:lnTo>
                  <a:pt x="22" y="105"/>
                </a:lnTo>
                <a:lnTo>
                  <a:pt x="22" y="103"/>
                </a:lnTo>
                <a:lnTo>
                  <a:pt x="22" y="102"/>
                </a:lnTo>
                <a:lnTo>
                  <a:pt x="22" y="100"/>
                </a:lnTo>
                <a:lnTo>
                  <a:pt x="24" y="102"/>
                </a:lnTo>
                <a:lnTo>
                  <a:pt x="25" y="102"/>
                </a:lnTo>
                <a:lnTo>
                  <a:pt x="25" y="103"/>
                </a:lnTo>
                <a:lnTo>
                  <a:pt x="25" y="102"/>
                </a:lnTo>
                <a:lnTo>
                  <a:pt x="27" y="102"/>
                </a:lnTo>
                <a:lnTo>
                  <a:pt x="27" y="100"/>
                </a:lnTo>
                <a:lnTo>
                  <a:pt x="25" y="100"/>
                </a:lnTo>
                <a:lnTo>
                  <a:pt x="25" y="102"/>
                </a:lnTo>
                <a:lnTo>
                  <a:pt x="24" y="102"/>
                </a:lnTo>
                <a:lnTo>
                  <a:pt x="24" y="100"/>
                </a:lnTo>
                <a:lnTo>
                  <a:pt x="22" y="100"/>
                </a:lnTo>
                <a:lnTo>
                  <a:pt x="22" y="98"/>
                </a:lnTo>
                <a:lnTo>
                  <a:pt x="24" y="98"/>
                </a:lnTo>
                <a:lnTo>
                  <a:pt x="24" y="97"/>
                </a:lnTo>
                <a:lnTo>
                  <a:pt x="25" y="97"/>
                </a:lnTo>
                <a:lnTo>
                  <a:pt x="27" y="97"/>
                </a:lnTo>
                <a:lnTo>
                  <a:pt x="27" y="95"/>
                </a:lnTo>
                <a:lnTo>
                  <a:pt x="27" y="93"/>
                </a:lnTo>
                <a:lnTo>
                  <a:pt x="29" y="93"/>
                </a:lnTo>
                <a:lnTo>
                  <a:pt x="27" y="93"/>
                </a:lnTo>
                <a:lnTo>
                  <a:pt x="27" y="91"/>
                </a:lnTo>
                <a:lnTo>
                  <a:pt x="29" y="91"/>
                </a:lnTo>
                <a:lnTo>
                  <a:pt x="29" y="90"/>
                </a:lnTo>
                <a:lnTo>
                  <a:pt x="30" y="90"/>
                </a:lnTo>
                <a:lnTo>
                  <a:pt x="30" y="88"/>
                </a:lnTo>
                <a:lnTo>
                  <a:pt x="32" y="88"/>
                </a:lnTo>
                <a:lnTo>
                  <a:pt x="34" y="88"/>
                </a:lnTo>
                <a:lnTo>
                  <a:pt x="34" y="86"/>
                </a:lnTo>
                <a:lnTo>
                  <a:pt x="35" y="86"/>
                </a:lnTo>
                <a:lnTo>
                  <a:pt x="37" y="86"/>
                </a:lnTo>
                <a:lnTo>
                  <a:pt x="37" y="88"/>
                </a:lnTo>
                <a:lnTo>
                  <a:pt x="37" y="86"/>
                </a:lnTo>
                <a:lnTo>
                  <a:pt x="37" y="88"/>
                </a:lnTo>
                <a:lnTo>
                  <a:pt x="39" y="88"/>
                </a:lnTo>
                <a:lnTo>
                  <a:pt x="37" y="86"/>
                </a:lnTo>
                <a:lnTo>
                  <a:pt x="39" y="86"/>
                </a:lnTo>
                <a:lnTo>
                  <a:pt x="40" y="88"/>
                </a:lnTo>
                <a:lnTo>
                  <a:pt x="40" y="86"/>
                </a:lnTo>
                <a:lnTo>
                  <a:pt x="42" y="86"/>
                </a:lnTo>
                <a:lnTo>
                  <a:pt x="42" y="85"/>
                </a:lnTo>
                <a:lnTo>
                  <a:pt x="44" y="85"/>
                </a:lnTo>
                <a:lnTo>
                  <a:pt x="44" y="83"/>
                </a:lnTo>
                <a:lnTo>
                  <a:pt x="45" y="83"/>
                </a:lnTo>
                <a:lnTo>
                  <a:pt x="44" y="81"/>
                </a:lnTo>
                <a:lnTo>
                  <a:pt x="45" y="81"/>
                </a:lnTo>
                <a:lnTo>
                  <a:pt x="44" y="81"/>
                </a:lnTo>
                <a:lnTo>
                  <a:pt x="45" y="81"/>
                </a:lnTo>
                <a:lnTo>
                  <a:pt x="45" y="80"/>
                </a:lnTo>
                <a:lnTo>
                  <a:pt x="45" y="78"/>
                </a:lnTo>
                <a:lnTo>
                  <a:pt x="45" y="80"/>
                </a:lnTo>
                <a:lnTo>
                  <a:pt x="45" y="78"/>
                </a:lnTo>
                <a:lnTo>
                  <a:pt x="45" y="76"/>
                </a:lnTo>
                <a:lnTo>
                  <a:pt x="45" y="78"/>
                </a:lnTo>
                <a:lnTo>
                  <a:pt x="44" y="78"/>
                </a:lnTo>
                <a:lnTo>
                  <a:pt x="44" y="76"/>
                </a:lnTo>
                <a:lnTo>
                  <a:pt x="42" y="76"/>
                </a:lnTo>
                <a:lnTo>
                  <a:pt x="42" y="75"/>
                </a:lnTo>
                <a:lnTo>
                  <a:pt x="42" y="73"/>
                </a:lnTo>
                <a:lnTo>
                  <a:pt x="40" y="73"/>
                </a:lnTo>
                <a:lnTo>
                  <a:pt x="42" y="73"/>
                </a:lnTo>
                <a:lnTo>
                  <a:pt x="42" y="71"/>
                </a:lnTo>
                <a:lnTo>
                  <a:pt x="44" y="71"/>
                </a:lnTo>
                <a:lnTo>
                  <a:pt x="44" y="70"/>
                </a:lnTo>
                <a:lnTo>
                  <a:pt x="45" y="70"/>
                </a:lnTo>
                <a:lnTo>
                  <a:pt x="47" y="70"/>
                </a:lnTo>
                <a:lnTo>
                  <a:pt x="45" y="70"/>
                </a:lnTo>
                <a:lnTo>
                  <a:pt x="47" y="70"/>
                </a:lnTo>
                <a:lnTo>
                  <a:pt x="45" y="70"/>
                </a:lnTo>
                <a:lnTo>
                  <a:pt x="47" y="71"/>
                </a:lnTo>
                <a:lnTo>
                  <a:pt x="49" y="71"/>
                </a:lnTo>
                <a:lnTo>
                  <a:pt x="49" y="73"/>
                </a:lnTo>
                <a:lnTo>
                  <a:pt x="50" y="73"/>
                </a:lnTo>
                <a:lnTo>
                  <a:pt x="50" y="71"/>
                </a:lnTo>
                <a:lnTo>
                  <a:pt x="49" y="71"/>
                </a:lnTo>
                <a:lnTo>
                  <a:pt x="49" y="70"/>
                </a:lnTo>
                <a:lnTo>
                  <a:pt x="49" y="68"/>
                </a:lnTo>
                <a:lnTo>
                  <a:pt x="50" y="68"/>
                </a:lnTo>
                <a:lnTo>
                  <a:pt x="50" y="66"/>
                </a:lnTo>
                <a:lnTo>
                  <a:pt x="49" y="66"/>
                </a:lnTo>
                <a:lnTo>
                  <a:pt x="50" y="66"/>
                </a:lnTo>
                <a:lnTo>
                  <a:pt x="50" y="65"/>
                </a:lnTo>
                <a:lnTo>
                  <a:pt x="50" y="63"/>
                </a:lnTo>
                <a:lnTo>
                  <a:pt x="52" y="63"/>
                </a:lnTo>
                <a:lnTo>
                  <a:pt x="54" y="63"/>
                </a:lnTo>
                <a:lnTo>
                  <a:pt x="54" y="61"/>
                </a:lnTo>
                <a:lnTo>
                  <a:pt x="55" y="61"/>
                </a:lnTo>
                <a:lnTo>
                  <a:pt x="57" y="61"/>
                </a:lnTo>
                <a:lnTo>
                  <a:pt x="59" y="61"/>
                </a:lnTo>
                <a:lnTo>
                  <a:pt x="60" y="61"/>
                </a:lnTo>
                <a:lnTo>
                  <a:pt x="62" y="61"/>
                </a:lnTo>
                <a:lnTo>
                  <a:pt x="64" y="61"/>
                </a:lnTo>
                <a:lnTo>
                  <a:pt x="65" y="61"/>
                </a:lnTo>
                <a:lnTo>
                  <a:pt x="65" y="60"/>
                </a:lnTo>
                <a:lnTo>
                  <a:pt x="65" y="58"/>
                </a:lnTo>
                <a:lnTo>
                  <a:pt x="67" y="58"/>
                </a:lnTo>
                <a:lnTo>
                  <a:pt x="67" y="56"/>
                </a:lnTo>
                <a:lnTo>
                  <a:pt x="69" y="56"/>
                </a:lnTo>
                <a:lnTo>
                  <a:pt x="69" y="55"/>
                </a:lnTo>
                <a:lnTo>
                  <a:pt x="70" y="55"/>
                </a:lnTo>
                <a:lnTo>
                  <a:pt x="72" y="55"/>
                </a:lnTo>
                <a:lnTo>
                  <a:pt x="72" y="53"/>
                </a:lnTo>
                <a:lnTo>
                  <a:pt x="72" y="55"/>
                </a:lnTo>
                <a:lnTo>
                  <a:pt x="72" y="53"/>
                </a:lnTo>
                <a:lnTo>
                  <a:pt x="72" y="51"/>
                </a:lnTo>
                <a:lnTo>
                  <a:pt x="72" y="50"/>
                </a:lnTo>
                <a:lnTo>
                  <a:pt x="74" y="50"/>
                </a:lnTo>
                <a:lnTo>
                  <a:pt x="74" y="48"/>
                </a:lnTo>
                <a:lnTo>
                  <a:pt x="74" y="46"/>
                </a:lnTo>
                <a:lnTo>
                  <a:pt x="74" y="45"/>
                </a:lnTo>
                <a:lnTo>
                  <a:pt x="75" y="45"/>
                </a:lnTo>
                <a:lnTo>
                  <a:pt x="75" y="43"/>
                </a:lnTo>
                <a:lnTo>
                  <a:pt x="75" y="41"/>
                </a:lnTo>
                <a:lnTo>
                  <a:pt x="75" y="40"/>
                </a:lnTo>
                <a:lnTo>
                  <a:pt x="75" y="38"/>
                </a:lnTo>
                <a:lnTo>
                  <a:pt x="77" y="38"/>
                </a:lnTo>
                <a:lnTo>
                  <a:pt x="77" y="36"/>
                </a:lnTo>
                <a:lnTo>
                  <a:pt x="77" y="35"/>
                </a:lnTo>
                <a:lnTo>
                  <a:pt x="77" y="33"/>
                </a:lnTo>
                <a:lnTo>
                  <a:pt x="79" y="33"/>
                </a:lnTo>
                <a:lnTo>
                  <a:pt x="79" y="31"/>
                </a:lnTo>
                <a:lnTo>
                  <a:pt x="79" y="30"/>
                </a:lnTo>
                <a:lnTo>
                  <a:pt x="80" y="30"/>
                </a:lnTo>
                <a:lnTo>
                  <a:pt x="79" y="30"/>
                </a:lnTo>
                <a:lnTo>
                  <a:pt x="80" y="30"/>
                </a:lnTo>
                <a:lnTo>
                  <a:pt x="80" y="28"/>
                </a:lnTo>
                <a:lnTo>
                  <a:pt x="79" y="26"/>
                </a:lnTo>
                <a:lnTo>
                  <a:pt x="80" y="26"/>
                </a:lnTo>
                <a:lnTo>
                  <a:pt x="80" y="25"/>
                </a:lnTo>
                <a:lnTo>
                  <a:pt x="80" y="23"/>
                </a:lnTo>
                <a:lnTo>
                  <a:pt x="80" y="21"/>
                </a:lnTo>
                <a:lnTo>
                  <a:pt x="82" y="21"/>
                </a:lnTo>
                <a:lnTo>
                  <a:pt x="82" y="20"/>
                </a:lnTo>
                <a:lnTo>
                  <a:pt x="82" y="18"/>
                </a:lnTo>
                <a:lnTo>
                  <a:pt x="84" y="18"/>
                </a:lnTo>
                <a:lnTo>
                  <a:pt x="84" y="16"/>
                </a:lnTo>
                <a:lnTo>
                  <a:pt x="85" y="18"/>
                </a:lnTo>
                <a:lnTo>
                  <a:pt x="87" y="20"/>
                </a:lnTo>
                <a:close/>
                <a:moveTo>
                  <a:pt x="22" y="3"/>
                </a:moveTo>
                <a:lnTo>
                  <a:pt x="25" y="5"/>
                </a:lnTo>
                <a:lnTo>
                  <a:pt x="25" y="6"/>
                </a:lnTo>
                <a:lnTo>
                  <a:pt x="27" y="6"/>
                </a:lnTo>
                <a:lnTo>
                  <a:pt x="27" y="8"/>
                </a:lnTo>
                <a:lnTo>
                  <a:pt x="29" y="8"/>
                </a:lnTo>
                <a:lnTo>
                  <a:pt x="30" y="8"/>
                </a:lnTo>
                <a:lnTo>
                  <a:pt x="32" y="10"/>
                </a:lnTo>
                <a:lnTo>
                  <a:pt x="34" y="11"/>
                </a:lnTo>
                <a:lnTo>
                  <a:pt x="34" y="13"/>
                </a:lnTo>
                <a:lnTo>
                  <a:pt x="34" y="15"/>
                </a:lnTo>
                <a:lnTo>
                  <a:pt x="35" y="15"/>
                </a:lnTo>
                <a:lnTo>
                  <a:pt x="39" y="15"/>
                </a:lnTo>
                <a:lnTo>
                  <a:pt x="39" y="8"/>
                </a:lnTo>
                <a:lnTo>
                  <a:pt x="39" y="6"/>
                </a:lnTo>
                <a:lnTo>
                  <a:pt x="39" y="8"/>
                </a:lnTo>
                <a:lnTo>
                  <a:pt x="40" y="8"/>
                </a:lnTo>
                <a:lnTo>
                  <a:pt x="42" y="10"/>
                </a:lnTo>
                <a:lnTo>
                  <a:pt x="42" y="11"/>
                </a:lnTo>
                <a:lnTo>
                  <a:pt x="44" y="11"/>
                </a:lnTo>
                <a:lnTo>
                  <a:pt x="45" y="13"/>
                </a:lnTo>
                <a:lnTo>
                  <a:pt x="47" y="15"/>
                </a:lnTo>
                <a:lnTo>
                  <a:pt x="47" y="13"/>
                </a:lnTo>
                <a:lnTo>
                  <a:pt x="57" y="13"/>
                </a:lnTo>
                <a:lnTo>
                  <a:pt x="59" y="13"/>
                </a:lnTo>
                <a:lnTo>
                  <a:pt x="60" y="13"/>
                </a:lnTo>
                <a:lnTo>
                  <a:pt x="62" y="13"/>
                </a:lnTo>
                <a:lnTo>
                  <a:pt x="64" y="13"/>
                </a:lnTo>
                <a:lnTo>
                  <a:pt x="65" y="18"/>
                </a:lnTo>
                <a:lnTo>
                  <a:pt x="67" y="18"/>
                </a:lnTo>
                <a:lnTo>
                  <a:pt x="67" y="15"/>
                </a:lnTo>
                <a:lnTo>
                  <a:pt x="75" y="15"/>
                </a:lnTo>
                <a:lnTo>
                  <a:pt x="75" y="13"/>
                </a:lnTo>
                <a:lnTo>
                  <a:pt x="79" y="13"/>
                </a:lnTo>
                <a:lnTo>
                  <a:pt x="79" y="15"/>
                </a:lnTo>
                <a:lnTo>
                  <a:pt x="80" y="15"/>
                </a:lnTo>
                <a:lnTo>
                  <a:pt x="80" y="16"/>
                </a:lnTo>
                <a:lnTo>
                  <a:pt x="80" y="18"/>
                </a:lnTo>
                <a:lnTo>
                  <a:pt x="80" y="20"/>
                </a:lnTo>
                <a:lnTo>
                  <a:pt x="80" y="21"/>
                </a:lnTo>
                <a:lnTo>
                  <a:pt x="79" y="21"/>
                </a:lnTo>
                <a:lnTo>
                  <a:pt x="79" y="23"/>
                </a:lnTo>
                <a:lnTo>
                  <a:pt x="77" y="23"/>
                </a:lnTo>
                <a:lnTo>
                  <a:pt x="79" y="23"/>
                </a:lnTo>
                <a:lnTo>
                  <a:pt x="79" y="25"/>
                </a:lnTo>
                <a:lnTo>
                  <a:pt x="79" y="23"/>
                </a:lnTo>
                <a:lnTo>
                  <a:pt x="79" y="25"/>
                </a:lnTo>
                <a:lnTo>
                  <a:pt x="79" y="26"/>
                </a:lnTo>
                <a:lnTo>
                  <a:pt x="77" y="26"/>
                </a:lnTo>
                <a:lnTo>
                  <a:pt x="75" y="26"/>
                </a:lnTo>
                <a:lnTo>
                  <a:pt x="77" y="26"/>
                </a:lnTo>
                <a:lnTo>
                  <a:pt x="77" y="28"/>
                </a:lnTo>
                <a:lnTo>
                  <a:pt x="77" y="30"/>
                </a:lnTo>
                <a:lnTo>
                  <a:pt x="77" y="31"/>
                </a:lnTo>
                <a:lnTo>
                  <a:pt x="75" y="31"/>
                </a:lnTo>
                <a:lnTo>
                  <a:pt x="75" y="33"/>
                </a:lnTo>
                <a:lnTo>
                  <a:pt x="74" y="33"/>
                </a:lnTo>
                <a:lnTo>
                  <a:pt x="72" y="33"/>
                </a:lnTo>
                <a:lnTo>
                  <a:pt x="72" y="35"/>
                </a:lnTo>
                <a:lnTo>
                  <a:pt x="74" y="35"/>
                </a:lnTo>
                <a:lnTo>
                  <a:pt x="72" y="35"/>
                </a:lnTo>
                <a:lnTo>
                  <a:pt x="72" y="36"/>
                </a:lnTo>
                <a:lnTo>
                  <a:pt x="70" y="36"/>
                </a:lnTo>
                <a:lnTo>
                  <a:pt x="69" y="36"/>
                </a:lnTo>
                <a:lnTo>
                  <a:pt x="67" y="36"/>
                </a:lnTo>
                <a:lnTo>
                  <a:pt x="69" y="36"/>
                </a:lnTo>
                <a:lnTo>
                  <a:pt x="67" y="36"/>
                </a:lnTo>
                <a:lnTo>
                  <a:pt x="67" y="38"/>
                </a:lnTo>
                <a:lnTo>
                  <a:pt x="69" y="38"/>
                </a:lnTo>
                <a:lnTo>
                  <a:pt x="70" y="38"/>
                </a:lnTo>
                <a:lnTo>
                  <a:pt x="70" y="40"/>
                </a:lnTo>
                <a:lnTo>
                  <a:pt x="72" y="40"/>
                </a:lnTo>
                <a:lnTo>
                  <a:pt x="72" y="41"/>
                </a:lnTo>
                <a:lnTo>
                  <a:pt x="72" y="43"/>
                </a:lnTo>
                <a:lnTo>
                  <a:pt x="72" y="45"/>
                </a:lnTo>
                <a:lnTo>
                  <a:pt x="70" y="45"/>
                </a:lnTo>
                <a:lnTo>
                  <a:pt x="70" y="46"/>
                </a:lnTo>
                <a:lnTo>
                  <a:pt x="70" y="48"/>
                </a:lnTo>
                <a:lnTo>
                  <a:pt x="70" y="50"/>
                </a:lnTo>
                <a:lnTo>
                  <a:pt x="70" y="51"/>
                </a:lnTo>
                <a:lnTo>
                  <a:pt x="69" y="51"/>
                </a:lnTo>
                <a:lnTo>
                  <a:pt x="69" y="53"/>
                </a:lnTo>
                <a:lnTo>
                  <a:pt x="67" y="53"/>
                </a:lnTo>
                <a:lnTo>
                  <a:pt x="65" y="55"/>
                </a:lnTo>
                <a:lnTo>
                  <a:pt x="65" y="56"/>
                </a:lnTo>
                <a:lnTo>
                  <a:pt x="64" y="56"/>
                </a:lnTo>
                <a:lnTo>
                  <a:pt x="64" y="58"/>
                </a:lnTo>
                <a:lnTo>
                  <a:pt x="62" y="60"/>
                </a:lnTo>
                <a:lnTo>
                  <a:pt x="60" y="60"/>
                </a:lnTo>
                <a:lnTo>
                  <a:pt x="59" y="60"/>
                </a:lnTo>
                <a:lnTo>
                  <a:pt x="57" y="60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4" y="60"/>
                </a:lnTo>
                <a:lnTo>
                  <a:pt x="52" y="60"/>
                </a:lnTo>
                <a:lnTo>
                  <a:pt x="52" y="58"/>
                </a:lnTo>
                <a:lnTo>
                  <a:pt x="50" y="58"/>
                </a:lnTo>
                <a:lnTo>
                  <a:pt x="52" y="60"/>
                </a:lnTo>
                <a:lnTo>
                  <a:pt x="50" y="60"/>
                </a:lnTo>
                <a:lnTo>
                  <a:pt x="49" y="60"/>
                </a:lnTo>
                <a:lnTo>
                  <a:pt x="49" y="58"/>
                </a:lnTo>
                <a:lnTo>
                  <a:pt x="50" y="58"/>
                </a:lnTo>
                <a:lnTo>
                  <a:pt x="50" y="56"/>
                </a:lnTo>
                <a:lnTo>
                  <a:pt x="49" y="56"/>
                </a:lnTo>
                <a:lnTo>
                  <a:pt x="49" y="55"/>
                </a:lnTo>
                <a:lnTo>
                  <a:pt x="47" y="55"/>
                </a:lnTo>
                <a:lnTo>
                  <a:pt x="45" y="53"/>
                </a:lnTo>
                <a:lnTo>
                  <a:pt x="44" y="53"/>
                </a:lnTo>
                <a:lnTo>
                  <a:pt x="44" y="51"/>
                </a:lnTo>
                <a:lnTo>
                  <a:pt x="42" y="51"/>
                </a:lnTo>
                <a:lnTo>
                  <a:pt x="42" y="50"/>
                </a:lnTo>
                <a:lnTo>
                  <a:pt x="42" y="51"/>
                </a:lnTo>
                <a:lnTo>
                  <a:pt x="40" y="51"/>
                </a:lnTo>
                <a:lnTo>
                  <a:pt x="40" y="50"/>
                </a:lnTo>
                <a:lnTo>
                  <a:pt x="42" y="50"/>
                </a:lnTo>
                <a:lnTo>
                  <a:pt x="42" y="48"/>
                </a:lnTo>
                <a:lnTo>
                  <a:pt x="42" y="46"/>
                </a:lnTo>
                <a:lnTo>
                  <a:pt x="40" y="48"/>
                </a:lnTo>
                <a:lnTo>
                  <a:pt x="40" y="50"/>
                </a:lnTo>
                <a:lnTo>
                  <a:pt x="39" y="50"/>
                </a:lnTo>
                <a:lnTo>
                  <a:pt x="37" y="50"/>
                </a:lnTo>
                <a:lnTo>
                  <a:pt x="37" y="51"/>
                </a:lnTo>
                <a:lnTo>
                  <a:pt x="39" y="51"/>
                </a:lnTo>
                <a:lnTo>
                  <a:pt x="37" y="51"/>
                </a:lnTo>
                <a:lnTo>
                  <a:pt x="39" y="51"/>
                </a:lnTo>
                <a:lnTo>
                  <a:pt x="39" y="53"/>
                </a:lnTo>
                <a:lnTo>
                  <a:pt x="40" y="53"/>
                </a:lnTo>
                <a:lnTo>
                  <a:pt x="42" y="53"/>
                </a:lnTo>
                <a:lnTo>
                  <a:pt x="42" y="55"/>
                </a:lnTo>
                <a:lnTo>
                  <a:pt x="44" y="55"/>
                </a:lnTo>
                <a:lnTo>
                  <a:pt x="44" y="56"/>
                </a:lnTo>
                <a:lnTo>
                  <a:pt x="45" y="56"/>
                </a:lnTo>
                <a:lnTo>
                  <a:pt x="45" y="58"/>
                </a:lnTo>
                <a:lnTo>
                  <a:pt x="47" y="58"/>
                </a:lnTo>
                <a:lnTo>
                  <a:pt x="47" y="60"/>
                </a:lnTo>
                <a:lnTo>
                  <a:pt x="47" y="61"/>
                </a:lnTo>
                <a:lnTo>
                  <a:pt x="47" y="63"/>
                </a:lnTo>
                <a:lnTo>
                  <a:pt x="45" y="63"/>
                </a:lnTo>
                <a:lnTo>
                  <a:pt x="47" y="63"/>
                </a:lnTo>
                <a:lnTo>
                  <a:pt x="47" y="65"/>
                </a:lnTo>
                <a:lnTo>
                  <a:pt x="45" y="65"/>
                </a:lnTo>
                <a:lnTo>
                  <a:pt x="44" y="65"/>
                </a:lnTo>
                <a:lnTo>
                  <a:pt x="42" y="65"/>
                </a:lnTo>
                <a:lnTo>
                  <a:pt x="42" y="66"/>
                </a:lnTo>
                <a:lnTo>
                  <a:pt x="40" y="66"/>
                </a:lnTo>
                <a:lnTo>
                  <a:pt x="40" y="65"/>
                </a:lnTo>
                <a:lnTo>
                  <a:pt x="42" y="65"/>
                </a:lnTo>
                <a:lnTo>
                  <a:pt x="42" y="63"/>
                </a:lnTo>
                <a:lnTo>
                  <a:pt x="44" y="63"/>
                </a:lnTo>
                <a:lnTo>
                  <a:pt x="44" y="61"/>
                </a:lnTo>
                <a:lnTo>
                  <a:pt x="42" y="61"/>
                </a:lnTo>
                <a:lnTo>
                  <a:pt x="42" y="60"/>
                </a:lnTo>
                <a:lnTo>
                  <a:pt x="44" y="60"/>
                </a:lnTo>
                <a:lnTo>
                  <a:pt x="44" y="61"/>
                </a:lnTo>
                <a:lnTo>
                  <a:pt x="45" y="61"/>
                </a:lnTo>
                <a:lnTo>
                  <a:pt x="45" y="60"/>
                </a:lnTo>
                <a:lnTo>
                  <a:pt x="44" y="60"/>
                </a:lnTo>
                <a:lnTo>
                  <a:pt x="45" y="60"/>
                </a:lnTo>
                <a:lnTo>
                  <a:pt x="44" y="60"/>
                </a:lnTo>
                <a:lnTo>
                  <a:pt x="44" y="58"/>
                </a:lnTo>
                <a:lnTo>
                  <a:pt x="42" y="58"/>
                </a:lnTo>
                <a:lnTo>
                  <a:pt x="42" y="60"/>
                </a:lnTo>
                <a:lnTo>
                  <a:pt x="42" y="58"/>
                </a:lnTo>
                <a:lnTo>
                  <a:pt x="40" y="58"/>
                </a:lnTo>
                <a:lnTo>
                  <a:pt x="42" y="56"/>
                </a:lnTo>
                <a:lnTo>
                  <a:pt x="40" y="56"/>
                </a:lnTo>
                <a:lnTo>
                  <a:pt x="40" y="58"/>
                </a:lnTo>
                <a:lnTo>
                  <a:pt x="40" y="56"/>
                </a:lnTo>
                <a:lnTo>
                  <a:pt x="39" y="58"/>
                </a:lnTo>
                <a:lnTo>
                  <a:pt x="39" y="56"/>
                </a:lnTo>
                <a:lnTo>
                  <a:pt x="40" y="56"/>
                </a:lnTo>
                <a:lnTo>
                  <a:pt x="39" y="56"/>
                </a:lnTo>
                <a:lnTo>
                  <a:pt x="39" y="58"/>
                </a:lnTo>
                <a:lnTo>
                  <a:pt x="39" y="56"/>
                </a:lnTo>
                <a:lnTo>
                  <a:pt x="39" y="55"/>
                </a:lnTo>
                <a:lnTo>
                  <a:pt x="37" y="55"/>
                </a:lnTo>
                <a:lnTo>
                  <a:pt x="37" y="56"/>
                </a:lnTo>
                <a:lnTo>
                  <a:pt x="35" y="56"/>
                </a:lnTo>
                <a:lnTo>
                  <a:pt x="35" y="58"/>
                </a:lnTo>
                <a:lnTo>
                  <a:pt x="34" y="58"/>
                </a:lnTo>
                <a:lnTo>
                  <a:pt x="34" y="60"/>
                </a:lnTo>
                <a:lnTo>
                  <a:pt x="32" y="60"/>
                </a:lnTo>
                <a:lnTo>
                  <a:pt x="32" y="61"/>
                </a:lnTo>
                <a:lnTo>
                  <a:pt x="30" y="61"/>
                </a:lnTo>
                <a:lnTo>
                  <a:pt x="29" y="61"/>
                </a:lnTo>
                <a:lnTo>
                  <a:pt x="29" y="63"/>
                </a:lnTo>
                <a:lnTo>
                  <a:pt x="29" y="61"/>
                </a:lnTo>
                <a:lnTo>
                  <a:pt x="27" y="61"/>
                </a:lnTo>
                <a:lnTo>
                  <a:pt x="27" y="60"/>
                </a:lnTo>
                <a:lnTo>
                  <a:pt x="27" y="55"/>
                </a:lnTo>
                <a:lnTo>
                  <a:pt x="25" y="51"/>
                </a:lnTo>
                <a:lnTo>
                  <a:pt x="25" y="50"/>
                </a:lnTo>
                <a:lnTo>
                  <a:pt x="25" y="48"/>
                </a:lnTo>
                <a:lnTo>
                  <a:pt x="24" y="45"/>
                </a:lnTo>
                <a:lnTo>
                  <a:pt x="22" y="45"/>
                </a:lnTo>
                <a:lnTo>
                  <a:pt x="22" y="43"/>
                </a:lnTo>
                <a:lnTo>
                  <a:pt x="20" y="43"/>
                </a:lnTo>
                <a:lnTo>
                  <a:pt x="20" y="41"/>
                </a:lnTo>
                <a:lnTo>
                  <a:pt x="22" y="41"/>
                </a:lnTo>
                <a:lnTo>
                  <a:pt x="22" y="43"/>
                </a:lnTo>
                <a:lnTo>
                  <a:pt x="22" y="41"/>
                </a:lnTo>
                <a:lnTo>
                  <a:pt x="22" y="40"/>
                </a:lnTo>
                <a:lnTo>
                  <a:pt x="20" y="40"/>
                </a:lnTo>
                <a:lnTo>
                  <a:pt x="25" y="40"/>
                </a:lnTo>
                <a:lnTo>
                  <a:pt x="27" y="40"/>
                </a:lnTo>
                <a:lnTo>
                  <a:pt x="27" y="35"/>
                </a:lnTo>
                <a:lnTo>
                  <a:pt x="27" y="33"/>
                </a:lnTo>
                <a:lnTo>
                  <a:pt x="27" y="31"/>
                </a:lnTo>
                <a:lnTo>
                  <a:pt x="27" y="30"/>
                </a:lnTo>
                <a:lnTo>
                  <a:pt x="27" y="28"/>
                </a:lnTo>
                <a:lnTo>
                  <a:pt x="25" y="28"/>
                </a:lnTo>
                <a:lnTo>
                  <a:pt x="24" y="28"/>
                </a:lnTo>
                <a:lnTo>
                  <a:pt x="24" y="26"/>
                </a:lnTo>
                <a:lnTo>
                  <a:pt x="24" y="25"/>
                </a:lnTo>
                <a:lnTo>
                  <a:pt x="22" y="23"/>
                </a:lnTo>
                <a:lnTo>
                  <a:pt x="20" y="23"/>
                </a:lnTo>
                <a:lnTo>
                  <a:pt x="19" y="23"/>
                </a:lnTo>
                <a:lnTo>
                  <a:pt x="17" y="23"/>
                </a:lnTo>
                <a:lnTo>
                  <a:pt x="17" y="21"/>
                </a:lnTo>
                <a:lnTo>
                  <a:pt x="15" y="21"/>
                </a:lnTo>
                <a:lnTo>
                  <a:pt x="15" y="20"/>
                </a:lnTo>
                <a:lnTo>
                  <a:pt x="13" y="20"/>
                </a:lnTo>
                <a:lnTo>
                  <a:pt x="12" y="20"/>
                </a:lnTo>
                <a:lnTo>
                  <a:pt x="12" y="18"/>
                </a:lnTo>
                <a:lnTo>
                  <a:pt x="10" y="18"/>
                </a:lnTo>
                <a:lnTo>
                  <a:pt x="12" y="18"/>
                </a:lnTo>
                <a:lnTo>
                  <a:pt x="10" y="16"/>
                </a:lnTo>
                <a:lnTo>
                  <a:pt x="8" y="15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5" y="6"/>
                </a:lnTo>
                <a:lnTo>
                  <a:pt x="3" y="5"/>
                </a:lnTo>
                <a:lnTo>
                  <a:pt x="5" y="5"/>
                </a:lnTo>
                <a:lnTo>
                  <a:pt x="5" y="3"/>
                </a:lnTo>
                <a:lnTo>
                  <a:pt x="5" y="1"/>
                </a:lnTo>
                <a:lnTo>
                  <a:pt x="7" y="1"/>
                </a:lnTo>
                <a:lnTo>
                  <a:pt x="8" y="1"/>
                </a:lnTo>
                <a:lnTo>
                  <a:pt x="8" y="3"/>
                </a:lnTo>
                <a:lnTo>
                  <a:pt x="10" y="3"/>
                </a:lnTo>
                <a:lnTo>
                  <a:pt x="12" y="3"/>
                </a:lnTo>
                <a:lnTo>
                  <a:pt x="15" y="3"/>
                </a:lnTo>
                <a:lnTo>
                  <a:pt x="17" y="1"/>
                </a:lnTo>
                <a:lnTo>
                  <a:pt x="17" y="0"/>
                </a:lnTo>
                <a:lnTo>
                  <a:pt x="19" y="0"/>
                </a:lnTo>
                <a:lnTo>
                  <a:pt x="19" y="1"/>
                </a:lnTo>
                <a:lnTo>
                  <a:pt x="20" y="1"/>
                </a:lnTo>
                <a:lnTo>
                  <a:pt x="22" y="3"/>
                </a:lnTo>
                <a:close/>
              </a:path>
            </a:pathLst>
          </a:custGeom>
          <a:solidFill>
            <a:srgbClr val="8282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8"/>
          <p:cNvSpPr>
            <a:spLocks/>
          </p:cNvSpPr>
          <p:nvPr/>
        </p:nvSpPr>
        <p:spPr bwMode="auto">
          <a:xfrm>
            <a:off x="5030788" y="5854701"/>
            <a:ext cx="127000" cy="87313"/>
          </a:xfrm>
          <a:custGeom>
            <a:avLst/>
            <a:gdLst/>
            <a:ahLst/>
            <a:cxnLst>
              <a:cxn ang="0">
                <a:pos x="78" y="28"/>
              </a:cxn>
              <a:cxn ang="0">
                <a:pos x="80" y="31"/>
              </a:cxn>
              <a:cxn ang="0">
                <a:pos x="77" y="35"/>
              </a:cxn>
              <a:cxn ang="0">
                <a:pos x="72" y="31"/>
              </a:cxn>
              <a:cxn ang="0">
                <a:pos x="73" y="36"/>
              </a:cxn>
              <a:cxn ang="0">
                <a:pos x="72" y="40"/>
              </a:cxn>
              <a:cxn ang="0">
                <a:pos x="70" y="43"/>
              </a:cxn>
              <a:cxn ang="0">
                <a:pos x="65" y="40"/>
              </a:cxn>
              <a:cxn ang="0">
                <a:pos x="62" y="36"/>
              </a:cxn>
              <a:cxn ang="0">
                <a:pos x="60" y="36"/>
              </a:cxn>
              <a:cxn ang="0">
                <a:pos x="58" y="40"/>
              </a:cxn>
              <a:cxn ang="0">
                <a:pos x="57" y="43"/>
              </a:cxn>
              <a:cxn ang="0">
                <a:pos x="53" y="46"/>
              </a:cxn>
              <a:cxn ang="0">
                <a:pos x="52" y="41"/>
              </a:cxn>
              <a:cxn ang="0">
                <a:pos x="50" y="45"/>
              </a:cxn>
              <a:cxn ang="0">
                <a:pos x="52" y="51"/>
              </a:cxn>
              <a:cxn ang="0">
                <a:pos x="50" y="53"/>
              </a:cxn>
              <a:cxn ang="0">
                <a:pos x="48" y="53"/>
              </a:cxn>
              <a:cxn ang="0">
                <a:pos x="43" y="53"/>
              </a:cxn>
              <a:cxn ang="0">
                <a:pos x="40" y="50"/>
              </a:cxn>
              <a:cxn ang="0">
                <a:pos x="38" y="46"/>
              </a:cxn>
              <a:cxn ang="0">
                <a:pos x="37" y="50"/>
              </a:cxn>
              <a:cxn ang="0">
                <a:pos x="35" y="46"/>
              </a:cxn>
              <a:cxn ang="0">
                <a:pos x="33" y="41"/>
              </a:cxn>
              <a:cxn ang="0">
                <a:pos x="30" y="40"/>
              </a:cxn>
              <a:cxn ang="0">
                <a:pos x="28" y="36"/>
              </a:cxn>
              <a:cxn ang="0">
                <a:pos x="25" y="33"/>
              </a:cxn>
              <a:cxn ang="0">
                <a:pos x="22" y="31"/>
              </a:cxn>
              <a:cxn ang="0">
                <a:pos x="18" y="26"/>
              </a:cxn>
              <a:cxn ang="0">
                <a:pos x="15" y="25"/>
              </a:cxn>
              <a:cxn ang="0">
                <a:pos x="12" y="21"/>
              </a:cxn>
              <a:cxn ang="0">
                <a:pos x="7" y="18"/>
              </a:cxn>
              <a:cxn ang="0">
                <a:pos x="5" y="15"/>
              </a:cxn>
              <a:cxn ang="0">
                <a:pos x="3" y="11"/>
              </a:cxn>
              <a:cxn ang="0">
                <a:pos x="0" y="10"/>
              </a:cxn>
              <a:cxn ang="0">
                <a:pos x="5" y="10"/>
              </a:cxn>
              <a:cxn ang="0">
                <a:pos x="12" y="10"/>
              </a:cxn>
              <a:cxn ang="0">
                <a:pos x="20" y="10"/>
              </a:cxn>
              <a:cxn ang="0">
                <a:pos x="27" y="13"/>
              </a:cxn>
              <a:cxn ang="0">
                <a:pos x="28" y="18"/>
              </a:cxn>
              <a:cxn ang="0">
                <a:pos x="35" y="18"/>
              </a:cxn>
              <a:cxn ang="0">
                <a:pos x="43" y="18"/>
              </a:cxn>
              <a:cxn ang="0">
                <a:pos x="43" y="11"/>
              </a:cxn>
              <a:cxn ang="0">
                <a:pos x="38" y="8"/>
              </a:cxn>
              <a:cxn ang="0">
                <a:pos x="38" y="3"/>
              </a:cxn>
              <a:cxn ang="0">
                <a:pos x="42" y="5"/>
              </a:cxn>
              <a:cxn ang="0">
                <a:pos x="43" y="3"/>
              </a:cxn>
              <a:cxn ang="0">
                <a:pos x="45" y="0"/>
              </a:cxn>
              <a:cxn ang="0">
                <a:pos x="45" y="1"/>
              </a:cxn>
              <a:cxn ang="0">
                <a:pos x="48" y="3"/>
              </a:cxn>
              <a:cxn ang="0">
                <a:pos x="52" y="5"/>
              </a:cxn>
              <a:cxn ang="0">
                <a:pos x="53" y="8"/>
              </a:cxn>
              <a:cxn ang="0">
                <a:pos x="57" y="10"/>
              </a:cxn>
              <a:cxn ang="0">
                <a:pos x="60" y="11"/>
              </a:cxn>
              <a:cxn ang="0">
                <a:pos x="60" y="16"/>
              </a:cxn>
              <a:cxn ang="0">
                <a:pos x="63" y="18"/>
              </a:cxn>
              <a:cxn ang="0">
                <a:pos x="67" y="20"/>
              </a:cxn>
              <a:cxn ang="0">
                <a:pos x="70" y="21"/>
              </a:cxn>
              <a:cxn ang="0">
                <a:pos x="72" y="25"/>
              </a:cxn>
              <a:cxn ang="0">
                <a:pos x="77" y="25"/>
              </a:cxn>
            </a:cxnLst>
            <a:rect l="0" t="0" r="r" b="b"/>
            <a:pathLst>
              <a:path w="80" h="55">
                <a:moveTo>
                  <a:pt x="78" y="25"/>
                </a:moveTo>
                <a:lnTo>
                  <a:pt x="78" y="26"/>
                </a:lnTo>
                <a:lnTo>
                  <a:pt x="78" y="28"/>
                </a:lnTo>
                <a:lnTo>
                  <a:pt x="78" y="30"/>
                </a:lnTo>
                <a:lnTo>
                  <a:pt x="80" y="30"/>
                </a:lnTo>
                <a:lnTo>
                  <a:pt x="80" y="31"/>
                </a:lnTo>
                <a:lnTo>
                  <a:pt x="78" y="33"/>
                </a:lnTo>
                <a:lnTo>
                  <a:pt x="78" y="35"/>
                </a:lnTo>
                <a:lnTo>
                  <a:pt x="77" y="35"/>
                </a:lnTo>
                <a:lnTo>
                  <a:pt x="73" y="33"/>
                </a:lnTo>
                <a:lnTo>
                  <a:pt x="73" y="31"/>
                </a:lnTo>
                <a:lnTo>
                  <a:pt x="72" y="31"/>
                </a:lnTo>
                <a:lnTo>
                  <a:pt x="72" y="33"/>
                </a:lnTo>
                <a:lnTo>
                  <a:pt x="72" y="36"/>
                </a:lnTo>
                <a:lnTo>
                  <a:pt x="73" y="36"/>
                </a:lnTo>
                <a:lnTo>
                  <a:pt x="73" y="38"/>
                </a:lnTo>
                <a:lnTo>
                  <a:pt x="73" y="40"/>
                </a:lnTo>
                <a:lnTo>
                  <a:pt x="72" y="40"/>
                </a:lnTo>
                <a:lnTo>
                  <a:pt x="72" y="41"/>
                </a:lnTo>
                <a:lnTo>
                  <a:pt x="70" y="41"/>
                </a:lnTo>
                <a:lnTo>
                  <a:pt x="70" y="43"/>
                </a:lnTo>
                <a:lnTo>
                  <a:pt x="65" y="43"/>
                </a:lnTo>
                <a:lnTo>
                  <a:pt x="65" y="41"/>
                </a:lnTo>
                <a:lnTo>
                  <a:pt x="65" y="40"/>
                </a:lnTo>
                <a:lnTo>
                  <a:pt x="63" y="40"/>
                </a:lnTo>
                <a:lnTo>
                  <a:pt x="63" y="36"/>
                </a:lnTo>
                <a:lnTo>
                  <a:pt x="62" y="36"/>
                </a:lnTo>
                <a:lnTo>
                  <a:pt x="62" y="35"/>
                </a:lnTo>
                <a:lnTo>
                  <a:pt x="62" y="36"/>
                </a:lnTo>
                <a:lnTo>
                  <a:pt x="60" y="36"/>
                </a:lnTo>
                <a:lnTo>
                  <a:pt x="60" y="38"/>
                </a:lnTo>
                <a:lnTo>
                  <a:pt x="58" y="38"/>
                </a:lnTo>
                <a:lnTo>
                  <a:pt x="58" y="40"/>
                </a:lnTo>
                <a:lnTo>
                  <a:pt x="57" y="40"/>
                </a:lnTo>
                <a:lnTo>
                  <a:pt x="57" y="41"/>
                </a:lnTo>
                <a:lnTo>
                  <a:pt x="57" y="43"/>
                </a:lnTo>
                <a:lnTo>
                  <a:pt x="57" y="46"/>
                </a:lnTo>
                <a:lnTo>
                  <a:pt x="55" y="46"/>
                </a:lnTo>
                <a:lnTo>
                  <a:pt x="53" y="46"/>
                </a:lnTo>
                <a:lnTo>
                  <a:pt x="55" y="43"/>
                </a:lnTo>
                <a:lnTo>
                  <a:pt x="52" y="43"/>
                </a:lnTo>
                <a:lnTo>
                  <a:pt x="52" y="41"/>
                </a:lnTo>
                <a:lnTo>
                  <a:pt x="52" y="40"/>
                </a:lnTo>
                <a:lnTo>
                  <a:pt x="50" y="40"/>
                </a:lnTo>
                <a:lnTo>
                  <a:pt x="50" y="45"/>
                </a:lnTo>
                <a:lnTo>
                  <a:pt x="52" y="45"/>
                </a:lnTo>
                <a:lnTo>
                  <a:pt x="52" y="46"/>
                </a:lnTo>
                <a:lnTo>
                  <a:pt x="52" y="51"/>
                </a:lnTo>
                <a:lnTo>
                  <a:pt x="52" y="55"/>
                </a:lnTo>
                <a:lnTo>
                  <a:pt x="50" y="55"/>
                </a:lnTo>
                <a:lnTo>
                  <a:pt x="50" y="53"/>
                </a:lnTo>
                <a:lnTo>
                  <a:pt x="50" y="51"/>
                </a:lnTo>
                <a:lnTo>
                  <a:pt x="48" y="51"/>
                </a:lnTo>
                <a:lnTo>
                  <a:pt x="48" y="53"/>
                </a:lnTo>
                <a:lnTo>
                  <a:pt x="47" y="53"/>
                </a:lnTo>
                <a:lnTo>
                  <a:pt x="45" y="53"/>
                </a:lnTo>
                <a:lnTo>
                  <a:pt x="43" y="53"/>
                </a:lnTo>
                <a:lnTo>
                  <a:pt x="42" y="53"/>
                </a:lnTo>
                <a:lnTo>
                  <a:pt x="40" y="53"/>
                </a:lnTo>
                <a:lnTo>
                  <a:pt x="40" y="50"/>
                </a:lnTo>
                <a:lnTo>
                  <a:pt x="40" y="48"/>
                </a:lnTo>
                <a:lnTo>
                  <a:pt x="40" y="46"/>
                </a:lnTo>
                <a:lnTo>
                  <a:pt x="38" y="46"/>
                </a:lnTo>
                <a:lnTo>
                  <a:pt x="38" y="48"/>
                </a:lnTo>
                <a:lnTo>
                  <a:pt x="37" y="48"/>
                </a:lnTo>
                <a:lnTo>
                  <a:pt x="37" y="50"/>
                </a:lnTo>
                <a:lnTo>
                  <a:pt x="37" y="48"/>
                </a:lnTo>
                <a:lnTo>
                  <a:pt x="37" y="46"/>
                </a:lnTo>
                <a:lnTo>
                  <a:pt x="35" y="46"/>
                </a:lnTo>
                <a:lnTo>
                  <a:pt x="35" y="45"/>
                </a:lnTo>
                <a:lnTo>
                  <a:pt x="35" y="41"/>
                </a:lnTo>
                <a:lnTo>
                  <a:pt x="33" y="41"/>
                </a:lnTo>
                <a:lnTo>
                  <a:pt x="33" y="40"/>
                </a:lnTo>
                <a:lnTo>
                  <a:pt x="32" y="40"/>
                </a:lnTo>
                <a:lnTo>
                  <a:pt x="30" y="40"/>
                </a:lnTo>
                <a:lnTo>
                  <a:pt x="30" y="38"/>
                </a:lnTo>
                <a:lnTo>
                  <a:pt x="28" y="38"/>
                </a:lnTo>
                <a:lnTo>
                  <a:pt x="28" y="36"/>
                </a:lnTo>
                <a:lnTo>
                  <a:pt x="27" y="36"/>
                </a:lnTo>
                <a:lnTo>
                  <a:pt x="27" y="35"/>
                </a:lnTo>
                <a:lnTo>
                  <a:pt x="25" y="33"/>
                </a:lnTo>
                <a:lnTo>
                  <a:pt x="23" y="33"/>
                </a:lnTo>
                <a:lnTo>
                  <a:pt x="23" y="31"/>
                </a:lnTo>
                <a:lnTo>
                  <a:pt x="22" y="31"/>
                </a:lnTo>
                <a:lnTo>
                  <a:pt x="20" y="30"/>
                </a:lnTo>
                <a:lnTo>
                  <a:pt x="18" y="28"/>
                </a:lnTo>
                <a:lnTo>
                  <a:pt x="18" y="26"/>
                </a:lnTo>
                <a:lnTo>
                  <a:pt x="18" y="25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3" y="23"/>
                </a:lnTo>
                <a:lnTo>
                  <a:pt x="12" y="21"/>
                </a:lnTo>
                <a:lnTo>
                  <a:pt x="10" y="21"/>
                </a:lnTo>
                <a:lnTo>
                  <a:pt x="8" y="20"/>
                </a:lnTo>
                <a:lnTo>
                  <a:pt x="7" y="18"/>
                </a:lnTo>
                <a:lnTo>
                  <a:pt x="8" y="18"/>
                </a:lnTo>
                <a:lnTo>
                  <a:pt x="7" y="16"/>
                </a:lnTo>
                <a:lnTo>
                  <a:pt x="5" y="15"/>
                </a:lnTo>
                <a:lnTo>
                  <a:pt x="5" y="13"/>
                </a:lnTo>
                <a:lnTo>
                  <a:pt x="3" y="13"/>
                </a:lnTo>
                <a:lnTo>
                  <a:pt x="3" y="11"/>
                </a:lnTo>
                <a:lnTo>
                  <a:pt x="2" y="11"/>
                </a:lnTo>
                <a:lnTo>
                  <a:pt x="0" y="11"/>
                </a:lnTo>
                <a:lnTo>
                  <a:pt x="0" y="10"/>
                </a:lnTo>
                <a:lnTo>
                  <a:pt x="2" y="10"/>
                </a:lnTo>
                <a:lnTo>
                  <a:pt x="3" y="10"/>
                </a:lnTo>
                <a:lnTo>
                  <a:pt x="5" y="10"/>
                </a:lnTo>
                <a:lnTo>
                  <a:pt x="8" y="10"/>
                </a:lnTo>
                <a:lnTo>
                  <a:pt x="10" y="11"/>
                </a:lnTo>
                <a:lnTo>
                  <a:pt x="12" y="10"/>
                </a:lnTo>
                <a:lnTo>
                  <a:pt x="15" y="10"/>
                </a:lnTo>
                <a:lnTo>
                  <a:pt x="18" y="10"/>
                </a:lnTo>
                <a:lnTo>
                  <a:pt x="20" y="10"/>
                </a:lnTo>
                <a:lnTo>
                  <a:pt x="20" y="11"/>
                </a:lnTo>
                <a:lnTo>
                  <a:pt x="20" y="13"/>
                </a:lnTo>
                <a:lnTo>
                  <a:pt x="27" y="13"/>
                </a:lnTo>
                <a:lnTo>
                  <a:pt x="27" y="15"/>
                </a:lnTo>
                <a:lnTo>
                  <a:pt x="27" y="18"/>
                </a:lnTo>
                <a:lnTo>
                  <a:pt x="28" y="18"/>
                </a:lnTo>
                <a:lnTo>
                  <a:pt x="30" y="18"/>
                </a:lnTo>
                <a:lnTo>
                  <a:pt x="33" y="18"/>
                </a:lnTo>
                <a:lnTo>
                  <a:pt x="35" y="18"/>
                </a:lnTo>
                <a:lnTo>
                  <a:pt x="38" y="18"/>
                </a:lnTo>
                <a:lnTo>
                  <a:pt x="40" y="18"/>
                </a:lnTo>
                <a:lnTo>
                  <a:pt x="43" y="18"/>
                </a:lnTo>
                <a:lnTo>
                  <a:pt x="43" y="15"/>
                </a:lnTo>
                <a:lnTo>
                  <a:pt x="43" y="13"/>
                </a:lnTo>
                <a:lnTo>
                  <a:pt x="43" y="11"/>
                </a:lnTo>
                <a:lnTo>
                  <a:pt x="43" y="8"/>
                </a:lnTo>
                <a:lnTo>
                  <a:pt x="40" y="8"/>
                </a:lnTo>
                <a:lnTo>
                  <a:pt x="38" y="8"/>
                </a:lnTo>
                <a:lnTo>
                  <a:pt x="38" y="6"/>
                </a:lnTo>
                <a:lnTo>
                  <a:pt x="38" y="5"/>
                </a:lnTo>
                <a:lnTo>
                  <a:pt x="38" y="3"/>
                </a:lnTo>
                <a:lnTo>
                  <a:pt x="40" y="3"/>
                </a:lnTo>
                <a:lnTo>
                  <a:pt x="40" y="5"/>
                </a:lnTo>
                <a:lnTo>
                  <a:pt x="42" y="5"/>
                </a:lnTo>
                <a:lnTo>
                  <a:pt x="40" y="3"/>
                </a:lnTo>
                <a:lnTo>
                  <a:pt x="42" y="3"/>
                </a:lnTo>
                <a:lnTo>
                  <a:pt x="43" y="3"/>
                </a:lnTo>
                <a:lnTo>
                  <a:pt x="43" y="1"/>
                </a:lnTo>
                <a:lnTo>
                  <a:pt x="45" y="1"/>
                </a:lnTo>
                <a:lnTo>
                  <a:pt x="45" y="0"/>
                </a:lnTo>
                <a:lnTo>
                  <a:pt x="43" y="0"/>
                </a:lnTo>
                <a:lnTo>
                  <a:pt x="45" y="0"/>
                </a:lnTo>
                <a:lnTo>
                  <a:pt x="45" y="1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8" y="5"/>
                </a:lnTo>
                <a:lnTo>
                  <a:pt x="50" y="5"/>
                </a:lnTo>
                <a:lnTo>
                  <a:pt x="52" y="5"/>
                </a:lnTo>
                <a:lnTo>
                  <a:pt x="52" y="6"/>
                </a:lnTo>
                <a:lnTo>
                  <a:pt x="53" y="6"/>
                </a:lnTo>
                <a:lnTo>
                  <a:pt x="53" y="8"/>
                </a:lnTo>
                <a:lnTo>
                  <a:pt x="55" y="8"/>
                </a:lnTo>
                <a:lnTo>
                  <a:pt x="55" y="10"/>
                </a:lnTo>
                <a:lnTo>
                  <a:pt x="57" y="10"/>
                </a:lnTo>
                <a:lnTo>
                  <a:pt x="57" y="11"/>
                </a:lnTo>
                <a:lnTo>
                  <a:pt x="58" y="11"/>
                </a:lnTo>
                <a:lnTo>
                  <a:pt x="60" y="11"/>
                </a:lnTo>
                <a:lnTo>
                  <a:pt x="60" y="13"/>
                </a:lnTo>
                <a:lnTo>
                  <a:pt x="60" y="15"/>
                </a:lnTo>
                <a:lnTo>
                  <a:pt x="60" y="16"/>
                </a:lnTo>
                <a:lnTo>
                  <a:pt x="62" y="16"/>
                </a:lnTo>
                <a:lnTo>
                  <a:pt x="62" y="18"/>
                </a:lnTo>
                <a:lnTo>
                  <a:pt x="63" y="18"/>
                </a:lnTo>
                <a:lnTo>
                  <a:pt x="65" y="18"/>
                </a:lnTo>
                <a:lnTo>
                  <a:pt x="65" y="20"/>
                </a:lnTo>
                <a:lnTo>
                  <a:pt x="67" y="20"/>
                </a:lnTo>
                <a:lnTo>
                  <a:pt x="67" y="21"/>
                </a:lnTo>
                <a:lnTo>
                  <a:pt x="68" y="21"/>
                </a:lnTo>
                <a:lnTo>
                  <a:pt x="70" y="21"/>
                </a:lnTo>
                <a:lnTo>
                  <a:pt x="70" y="23"/>
                </a:lnTo>
                <a:lnTo>
                  <a:pt x="72" y="23"/>
                </a:lnTo>
                <a:lnTo>
                  <a:pt x="72" y="25"/>
                </a:lnTo>
                <a:lnTo>
                  <a:pt x="73" y="25"/>
                </a:lnTo>
                <a:lnTo>
                  <a:pt x="75" y="25"/>
                </a:lnTo>
                <a:lnTo>
                  <a:pt x="77" y="25"/>
                </a:lnTo>
                <a:lnTo>
                  <a:pt x="78" y="25"/>
                </a:lnTo>
                <a:close/>
              </a:path>
            </a:pathLst>
          </a:custGeom>
          <a:solidFill>
            <a:srgbClr val="51BA4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9"/>
          <p:cNvSpPr>
            <a:spLocks noEditPoints="1"/>
          </p:cNvSpPr>
          <p:nvPr/>
        </p:nvSpPr>
        <p:spPr bwMode="auto">
          <a:xfrm>
            <a:off x="4646613" y="4979988"/>
            <a:ext cx="747713" cy="658813"/>
          </a:xfrm>
          <a:custGeom>
            <a:avLst/>
            <a:gdLst/>
            <a:ahLst/>
            <a:cxnLst>
              <a:cxn ang="0">
                <a:pos x="195" y="382"/>
              </a:cxn>
              <a:cxn ang="0">
                <a:pos x="222" y="367"/>
              </a:cxn>
              <a:cxn ang="0">
                <a:pos x="235" y="349"/>
              </a:cxn>
              <a:cxn ang="0">
                <a:pos x="255" y="364"/>
              </a:cxn>
              <a:cxn ang="0">
                <a:pos x="250" y="384"/>
              </a:cxn>
              <a:cxn ang="0">
                <a:pos x="234" y="375"/>
              </a:cxn>
              <a:cxn ang="0">
                <a:pos x="237" y="355"/>
              </a:cxn>
              <a:cxn ang="0">
                <a:pos x="235" y="339"/>
              </a:cxn>
              <a:cxn ang="0">
                <a:pos x="224" y="342"/>
              </a:cxn>
              <a:cxn ang="0">
                <a:pos x="210" y="359"/>
              </a:cxn>
              <a:cxn ang="0">
                <a:pos x="195" y="322"/>
              </a:cxn>
              <a:cxn ang="0">
                <a:pos x="269" y="335"/>
              </a:cxn>
              <a:cxn ang="0">
                <a:pos x="262" y="364"/>
              </a:cxn>
              <a:cxn ang="0">
                <a:pos x="240" y="329"/>
              </a:cxn>
              <a:cxn ang="0">
                <a:pos x="209" y="339"/>
              </a:cxn>
              <a:cxn ang="0">
                <a:pos x="195" y="365"/>
              </a:cxn>
              <a:cxn ang="0">
                <a:pos x="197" y="392"/>
              </a:cxn>
              <a:cxn ang="0">
                <a:pos x="173" y="364"/>
              </a:cxn>
              <a:cxn ang="0">
                <a:pos x="180" y="329"/>
              </a:cxn>
              <a:cxn ang="0">
                <a:pos x="292" y="317"/>
              </a:cxn>
              <a:cxn ang="0">
                <a:pos x="285" y="335"/>
              </a:cxn>
              <a:cxn ang="0">
                <a:pos x="277" y="339"/>
              </a:cxn>
              <a:cxn ang="0">
                <a:pos x="275" y="310"/>
              </a:cxn>
              <a:cxn ang="0">
                <a:pos x="212" y="334"/>
              </a:cxn>
              <a:cxn ang="0">
                <a:pos x="172" y="298"/>
              </a:cxn>
              <a:cxn ang="0">
                <a:pos x="198" y="285"/>
              </a:cxn>
              <a:cxn ang="0">
                <a:pos x="147" y="275"/>
              </a:cxn>
              <a:cxn ang="0">
                <a:pos x="195" y="315"/>
              </a:cxn>
              <a:cxn ang="0">
                <a:pos x="163" y="314"/>
              </a:cxn>
              <a:cxn ang="0">
                <a:pos x="178" y="293"/>
              </a:cxn>
              <a:cxn ang="0">
                <a:pos x="120" y="292"/>
              </a:cxn>
              <a:cxn ang="0">
                <a:pos x="137" y="275"/>
              </a:cxn>
              <a:cxn ang="0">
                <a:pos x="167" y="288"/>
              </a:cxn>
              <a:cxn ang="0">
                <a:pos x="147" y="287"/>
              </a:cxn>
              <a:cxn ang="0">
                <a:pos x="90" y="285"/>
              </a:cxn>
              <a:cxn ang="0">
                <a:pos x="82" y="263"/>
              </a:cxn>
              <a:cxn ang="0">
                <a:pos x="295" y="55"/>
              </a:cxn>
              <a:cxn ang="0">
                <a:pos x="394" y="106"/>
              </a:cxn>
              <a:cxn ang="0">
                <a:pos x="451" y="165"/>
              </a:cxn>
              <a:cxn ang="0">
                <a:pos x="352" y="173"/>
              </a:cxn>
              <a:cxn ang="0">
                <a:pos x="305" y="282"/>
              </a:cxn>
              <a:cxn ang="0">
                <a:pos x="257" y="308"/>
              </a:cxn>
              <a:cxn ang="0">
                <a:pos x="237" y="302"/>
              </a:cxn>
              <a:cxn ang="0">
                <a:pos x="229" y="268"/>
              </a:cxn>
              <a:cxn ang="0">
                <a:pos x="260" y="222"/>
              </a:cxn>
              <a:cxn ang="0">
                <a:pos x="265" y="158"/>
              </a:cxn>
              <a:cxn ang="0">
                <a:pos x="245" y="165"/>
              </a:cxn>
              <a:cxn ang="0">
                <a:pos x="252" y="228"/>
              </a:cxn>
              <a:cxn ang="0">
                <a:pos x="209" y="282"/>
              </a:cxn>
              <a:cxn ang="0">
                <a:pos x="178" y="270"/>
              </a:cxn>
              <a:cxn ang="0">
                <a:pos x="158" y="272"/>
              </a:cxn>
              <a:cxn ang="0">
                <a:pos x="140" y="242"/>
              </a:cxn>
              <a:cxn ang="0">
                <a:pos x="153" y="198"/>
              </a:cxn>
              <a:cxn ang="0">
                <a:pos x="130" y="253"/>
              </a:cxn>
              <a:cxn ang="0">
                <a:pos x="108" y="282"/>
              </a:cxn>
              <a:cxn ang="0">
                <a:pos x="88" y="258"/>
              </a:cxn>
              <a:cxn ang="0">
                <a:pos x="57" y="267"/>
              </a:cxn>
              <a:cxn ang="0">
                <a:pos x="60" y="247"/>
              </a:cxn>
              <a:cxn ang="0">
                <a:pos x="17" y="258"/>
              </a:cxn>
              <a:cxn ang="0">
                <a:pos x="35" y="233"/>
              </a:cxn>
              <a:cxn ang="0">
                <a:pos x="113" y="230"/>
              </a:cxn>
              <a:cxn ang="0">
                <a:pos x="150" y="142"/>
              </a:cxn>
              <a:cxn ang="0">
                <a:pos x="182" y="73"/>
              </a:cxn>
            </a:cxnLst>
            <a:rect l="0" t="0" r="r" b="b"/>
            <a:pathLst>
              <a:path w="471" h="415">
                <a:moveTo>
                  <a:pt x="237" y="414"/>
                </a:moveTo>
                <a:lnTo>
                  <a:pt x="237" y="415"/>
                </a:lnTo>
                <a:lnTo>
                  <a:pt x="235" y="415"/>
                </a:lnTo>
                <a:lnTo>
                  <a:pt x="234" y="415"/>
                </a:lnTo>
                <a:lnTo>
                  <a:pt x="235" y="415"/>
                </a:lnTo>
                <a:lnTo>
                  <a:pt x="235" y="414"/>
                </a:lnTo>
                <a:lnTo>
                  <a:pt x="235" y="415"/>
                </a:lnTo>
                <a:lnTo>
                  <a:pt x="235" y="414"/>
                </a:lnTo>
                <a:lnTo>
                  <a:pt x="237" y="414"/>
                </a:lnTo>
                <a:close/>
                <a:moveTo>
                  <a:pt x="265" y="394"/>
                </a:moveTo>
                <a:lnTo>
                  <a:pt x="265" y="395"/>
                </a:lnTo>
                <a:lnTo>
                  <a:pt x="265" y="394"/>
                </a:lnTo>
                <a:close/>
                <a:moveTo>
                  <a:pt x="264" y="390"/>
                </a:moveTo>
                <a:lnTo>
                  <a:pt x="262" y="390"/>
                </a:lnTo>
                <a:lnTo>
                  <a:pt x="264" y="390"/>
                </a:lnTo>
                <a:close/>
                <a:moveTo>
                  <a:pt x="260" y="389"/>
                </a:moveTo>
                <a:lnTo>
                  <a:pt x="260" y="390"/>
                </a:lnTo>
                <a:lnTo>
                  <a:pt x="260" y="389"/>
                </a:lnTo>
                <a:close/>
                <a:moveTo>
                  <a:pt x="247" y="390"/>
                </a:moveTo>
                <a:lnTo>
                  <a:pt x="249" y="390"/>
                </a:lnTo>
                <a:lnTo>
                  <a:pt x="249" y="392"/>
                </a:lnTo>
                <a:lnTo>
                  <a:pt x="250" y="392"/>
                </a:lnTo>
                <a:lnTo>
                  <a:pt x="250" y="394"/>
                </a:lnTo>
                <a:lnTo>
                  <a:pt x="252" y="394"/>
                </a:lnTo>
                <a:lnTo>
                  <a:pt x="252" y="395"/>
                </a:lnTo>
                <a:lnTo>
                  <a:pt x="250" y="395"/>
                </a:lnTo>
                <a:lnTo>
                  <a:pt x="250" y="397"/>
                </a:lnTo>
                <a:lnTo>
                  <a:pt x="249" y="397"/>
                </a:lnTo>
                <a:lnTo>
                  <a:pt x="249" y="395"/>
                </a:lnTo>
                <a:lnTo>
                  <a:pt x="247" y="395"/>
                </a:lnTo>
                <a:lnTo>
                  <a:pt x="247" y="394"/>
                </a:lnTo>
                <a:lnTo>
                  <a:pt x="247" y="395"/>
                </a:lnTo>
                <a:lnTo>
                  <a:pt x="247" y="394"/>
                </a:lnTo>
                <a:lnTo>
                  <a:pt x="249" y="394"/>
                </a:lnTo>
                <a:lnTo>
                  <a:pt x="249" y="392"/>
                </a:lnTo>
                <a:lnTo>
                  <a:pt x="247" y="392"/>
                </a:lnTo>
                <a:lnTo>
                  <a:pt x="247" y="390"/>
                </a:lnTo>
                <a:lnTo>
                  <a:pt x="245" y="390"/>
                </a:lnTo>
                <a:lnTo>
                  <a:pt x="247" y="390"/>
                </a:lnTo>
                <a:lnTo>
                  <a:pt x="247" y="389"/>
                </a:lnTo>
                <a:lnTo>
                  <a:pt x="247" y="390"/>
                </a:lnTo>
                <a:close/>
                <a:moveTo>
                  <a:pt x="245" y="389"/>
                </a:moveTo>
                <a:lnTo>
                  <a:pt x="247" y="389"/>
                </a:lnTo>
                <a:lnTo>
                  <a:pt x="245" y="389"/>
                </a:lnTo>
                <a:close/>
                <a:moveTo>
                  <a:pt x="195" y="387"/>
                </a:moveTo>
                <a:lnTo>
                  <a:pt x="197" y="387"/>
                </a:lnTo>
                <a:lnTo>
                  <a:pt x="197" y="389"/>
                </a:lnTo>
                <a:lnTo>
                  <a:pt x="195" y="389"/>
                </a:lnTo>
                <a:lnTo>
                  <a:pt x="195" y="387"/>
                </a:lnTo>
                <a:close/>
                <a:moveTo>
                  <a:pt x="259" y="384"/>
                </a:moveTo>
                <a:lnTo>
                  <a:pt x="259" y="382"/>
                </a:lnTo>
                <a:lnTo>
                  <a:pt x="259" y="384"/>
                </a:lnTo>
                <a:close/>
                <a:moveTo>
                  <a:pt x="235" y="379"/>
                </a:moveTo>
                <a:lnTo>
                  <a:pt x="237" y="379"/>
                </a:lnTo>
                <a:lnTo>
                  <a:pt x="235" y="379"/>
                </a:lnTo>
                <a:close/>
                <a:moveTo>
                  <a:pt x="197" y="380"/>
                </a:moveTo>
                <a:lnTo>
                  <a:pt x="197" y="379"/>
                </a:lnTo>
                <a:lnTo>
                  <a:pt x="197" y="380"/>
                </a:lnTo>
                <a:close/>
                <a:moveTo>
                  <a:pt x="193" y="379"/>
                </a:moveTo>
                <a:lnTo>
                  <a:pt x="193" y="380"/>
                </a:lnTo>
                <a:lnTo>
                  <a:pt x="195" y="380"/>
                </a:lnTo>
                <a:lnTo>
                  <a:pt x="195" y="382"/>
                </a:lnTo>
                <a:lnTo>
                  <a:pt x="193" y="382"/>
                </a:lnTo>
                <a:lnTo>
                  <a:pt x="193" y="380"/>
                </a:lnTo>
                <a:lnTo>
                  <a:pt x="192" y="380"/>
                </a:lnTo>
                <a:lnTo>
                  <a:pt x="192" y="379"/>
                </a:lnTo>
                <a:lnTo>
                  <a:pt x="192" y="377"/>
                </a:lnTo>
                <a:lnTo>
                  <a:pt x="192" y="379"/>
                </a:lnTo>
                <a:lnTo>
                  <a:pt x="193" y="379"/>
                </a:lnTo>
                <a:close/>
                <a:moveTo>
                  <a:pt x="192" y="379"/>
                </a:moveTo>
                <a:lnTo>
                  <a:pt x="190" y="379"/>
                </a:lnTo>
                <a:lnTo>
                  <a:pt x="190" y="377"/>
                </a:lnTo>
                <a:lnTo>
                  <a:pt x="190" y="379"/>
                </a:lnTo>
                <a:lnTo>
                  <a:pt x="192" y="379"/>
                </a:lnTo>
                <a:close/>
                <a:moveTo>
                  <a:pt x="229" y="375"/>
                </a:moveTo>
                <a:lnTo>
                  <a:pt x="229" y="377"/>
                </a:lnTo>
                <a:lnTo>
                  <a:pt x="229" y="379"/>
                </a:lnTo>
                <a:lnTo>
                  <a:pt x="230" y="379"/>
                </a:lnTo>
                <a:lnTo>
                  <a:pt x="230" y="380"/>
                </a:lnTo>
                <a:lnTo>
                  <a:pt x="230" y="382"/>
                </a:lnTo>
                <a:lnTo>
                  <a:pt x="232" y="382"/>
                </a:lnTo>
                <a:lnTo>
                  <a:pt x="232" y="384"/>
                </a:lnTo>
                <a:lnTo>
                  <a:pt x="230" y="384"/>
                </a:lnTo>
                <a:lnTo>
                  <a:pt x="230" y="385"/>
                </a:lnTo>
                <a:lnTo>
                  <a:pt x="229" y="385"/>
                </a:lnTo>
                <a:lnTo>
                  <a:pt x="229" y="387"/>
                </a:lnTo>
                <a:lnTo>
                  <a:pt x="227" y="387"/>
                </a:lnTo>
                <a:lnTo>
                  <a:pt x="227" y="385"/>
                </a:lnTo>
                <a:lnTo>
                  <a:pt x="225" y="385"/>
                </a:lnTo>
                <a:lnTo>
                  <a:pt x="224" y="385"/>
                </a:lnTo>
                <a:lnTo>
                  <a:pt x="224" y="384"/>
                </a:lnTo>
                <a:lnTo>
                  <a:pt x="224" y="382"/>
                </a:lnTo>
                <a:lnTo>
                  <a:pt x="224" y="380"/>
                </a:lnTo>
                <a:lnTo>
                  <a:pt x="224" y="379"/>
                </a:lnTo>
                <a:lnTo>
                  <a:pt x="225" y="379"/>
                </a:lnTo>
                <a:lnTo>
                  <a:pt x="225" y="377"/>
                </a:lnTo>
                <a:lnTo>
                  <a:pt x="227" y="377"/>
                </a:lnTo>
                <a:lnTo>
                  <a:pt x="229" y="377"/>
                </a:lnTo>
                <a:lnTo>
                  <a:pt x="229" y="375"/>
                </a:lnTo>
                <a:close/>
                <a:moveTo>
                  <a:pt x="237" y="374"/>
                </a:moveTo>
                <a:lnTo>
                  <a:pt x="237" y="375"/>
                </a:lnTo>
                <a:lnTo>
                  <a:pt x="237" y="374"/>
                </a:lnTo>
                <a:close/>
                <a:moveTo>
                  <a:pt x="235" y="374"/>
                </a:moveTo>
                <a:lnTo>
                  <a:pt x="235" y="375"/>
                </a:lnTo>
                <a:lnTo>
                  <a:pt x="235" y="374"/>
                </a:lnTo>
                <a:close/>
                <a:moveTo>
                  <a:pt x="269" y="370"/>
                </a:moveTo>
                <a:lnTo>
                  <a:pt x="270" y="370"/>
                </a:lnTo>
                <a:lnTo>
                  <a:pt x="269" y="370"/>
                </a:lnTo>
                <a:lnTo>
                  <a:pt x="269" y="372"/>
                </a:lnTo>
                <a:lnTo>
                  <a:pt x="267" y="372"/>
                </a:lnTo>
                <a:lnTo>
                  <a:pt x="267" y="370"/>
                </a:lnTo>
                <a:lnTo>
                  <a:pt x="269" y="370"/>
                </a:lnTo>
                <a:close/>
                <a:moveTo>
                  <a:pt x="197" y="369"/>
                </a:moveTo>
                <a:lnTo>
                  <a:pt x="197" y="370"/>
                </a:lnTo>
                <a:lnTo>
                  <a:pt x="197" y="369"/>
                </a:lnTo>
                <a:close/>
                <a:moveTo>
                  <a:pt x="222" y="365"/>
                </a:moveTo>
                <a:lnTo>
                  <a:pt x="222" y="367"/>
                </a:lnTo>
                <a:lnTo>
                  <a:pt x="222" y="369"/>
                </a:lnTo>
                <a:lnTo>
                  <a:pt x="222" y="367"/>
                </a:lnTo>
                <a:lnTo>
                  <a:pt x="220" y="367"/>
                </a:lnTo>
                <a:lnTo>
                  <a:pt x="220" y="365"/>
                </a:lnTo>
                <a:lnTo>
                  <a:pt x="222" y="367"/>
                </a:lnTo>
                <a:lnTo>
                  <a:pt x="220" y="367"/>
                </a:lnTo>
                <a:lnTo>
                  <a:pt x="222" y="367"/>
                </a:lnTo>
                <a:lnTo>
                  <a:pt x="222" y="365"/>
                </a:lnTo>
                <a:close/>
                <a:moveTo>
                  <a:pt x="265" y="367"/>
                </a:moveTo>
                <a:lnTo>
                  <a:pt x="264" y="367"/>
                </a:lnTo>
                <a:lnTo>
                  <a:pt x="264" y="365"/>
                </a:lnTo>
                <a:lnTo>
                  <a:pt x="265" y="365"/>
                </a:lnTo>
                <a:lnTo>
                  <a:pt x="265" y="367"/>
                </a:lnTo>
                <a:close/>
                <a:moveTo>
                  <a:pt x="250" y="362"/>
                </a:moveTo>
                <a:lnTo>
                  <a:pt x="250" y="364"/>
                </a:lnTo>
                <a:lnTo>
                  <a:pt x="252" y="364"/>
                </a:lnTo>
                <a:lnTo>
                  <a:pt x="250" y="364"/>
                </a:lnTo>
                <a:lnTo>
                  <a:pt x="250" y="362"/>
                </a:lnTo>
                <a:close/>
                <a:moveTo>
                  <a:pt x="229" y="362"/>
                </a:moveTo>
                <a:lnTo>
                  <a:pt x="229" y="364"/>
                </a:lnTo>
                <a:lnTo>
                  <a:pt x="227" y="364"/>
                </a:lnTo>
                <a:lnTo>
                  <a:pt x="227" y="362"/>
                </a:lnTo>
                <a:lnTo>
                  <a:pt x="229" y="362"/>
                </a:lnTo>
                <a:lnTo>
                  <a:pt x="227" y="362"/>
                </a:lnTo>
                <a:lnTo>
                  <a:pt x="229" y="362"/>
                </a:lnTo>
                <a:close/>
                <a:moveTo>
                  <a:pt x="202" y="362"/>
                </a:moveTo>
                <a:lnTo>
                  <a:pt x="203" y="362"/>
                </a:lnTo>
                <a:lnTo>
                  <a:pt x="203" y="364"/>
                </a:lnTo>
                <a:lnTo>
                  <a:pt x="202" y="364"/>
                </a:lnTo>
                <a:lnTo>
                  <a:pt x="202" y="362"/>
                </a:lnTo>
                <a:close/>
                <a:moveTo>
                  <a:pt x="203" y="362"/>
                </a:moveTo>
                <a:lnTo>
                  <a:pt x="203" y="360"/>
                </a:lnTo>
                <a:lnTo>
                  <a:pt x="202" y="360"/>
                </a:lnTo>
                <a:lnTo>
                  <a:pt x="203" y="360"/>
                </a:lnTo>
                <a:lnTo>
                  <a:pt x="203" y="362"/>
                </a:lnTo>
                <a:close/>
                <a:moveTo>
                  <a:pt x="235" y="359"/>
                </a:moveTo>
                <a:lnTo>
                  <a:pt x="234" y="360"/>
                </a:lnTo>
                <a:lnTo>
                  <a:pt x="234" y="359"/>
                </a:lnTo>
                <a:lnTo>
                  <a:pt x="235" y="359"/>
                </a:lnTo>
                <a:close/>
                <a:moveTo>
                  <a:pt x="235" y="357"/>
                </a:moveTo>
                <a:lnTo>
                  <a:pt x="235" y="355"/>
                </a:lnTo>
                <a:lnTo>
                  <a:pt x="235" y="357"/>
                </a:lnTo>
                <a:close/>
                <a:moveTo>
                  <a:pt x="225" y="354"/>
                </a:moveTo>
                <a:lnTo>
                  <a:pt x="225" y="355"/>
                </a:lnTo>
                <a:lnTo>
                  <a:pt x="227" y="355"/>
                </a:lnTo>
                <a:lnTo>
                  <a:pt x="225" y="355"/>
                </a:lnTo>
                <a:lnTo>
                  <a:pt x="225" y="357"/>
                </a:lnTo>
                <a:lnTo>
                  <a:pt x="225" y="355"/>
                </a:lnTo>
                <a:lnTo>
                  <a:pt x="224" y="355"/>
                </a:lnTo>
                <a:lnTo>
                  <a:pt x="224" y="354"/>
                </a:lnTo>
                <a:lnTo>
                  <a:pt x="225" y="354"/>
                </a:lnTo>
                <a:close/>
                <a:moveTo>
                  <a:pt x="205" y="354"/>
                </a:moveTo>
                <a:lnTo>
                  <a:pt x="207" y="354"/>
                </a:lnTo>
                <a:lnTo>
                  <a:pt x="207" y="355"/>
                </a:lnTo>
                <a:lnTo>
                  <a:pt x="205" y="355"/>
                </a:lnTo>
                <a:lnTo>
                  <a:pt x="205" y="354"/>
                </a:lnTo>
                <a:close/>
                <a:moveTo>
                  <a:pt x="230" y="350"/>
                </a:moveTo>
                <a:lnTo>
                  <a:pt x="230" y="349"/>
                </a:lnTo>
                <a:lnTo>
                  <a:pt x="230" y="350"/>
                </a:lnTo>
                <a:close/>
                <a:moveTo>
                  <a:pt x="234" y="349"/>
                </a:moveTo>
                <a:lnTo>
                  <a:pt x="232" y="350"/>
                </a:lnTo>
                <a:lnTo>
                  <a:pt x="232" y="349"/>
                </a:lnTo>
                <a:lnTo>
                  <a:pt x="232" y="347"/>
                </a:lnTo>
                <a:lnTo>
                  <a:pt x="232" y="349"/>
                </a:lnTo>
                <a:lnTo>
                  <a:pt x="234" y="349"/>
                </a:lnTo>
                <a:close/>
                <a:moveTo>
                  <a:pt x="234" y="345"/>
                </a:moveTo>
                <a:lnTo>
                  <a:pt x="234" y="347"/>
                </a:lnTo>
                <a:lnTo>
                  <a:pt x="234" y="349"/>
                </a:lnTo>
                <a:lnTo>
                  <a:pt x="235" y="349"/>
                </a:lnTo>
                <a:lnTo>
                  <a:pt x="235" y="350"/>
                </a:lnTo>
                <a:lnTo>
                  <a:pt x="234" y="350"/>
                </a:lnTo>
                <a:lnTo>
                  <a:pt x="234" y="349"/>
                </a:lnTo>
                <a:lnTo>
                  <a:pt x="234" y="347"/>
                </a:lnTo>
                <a:lnTo>
                  <a:pt x="234" y="345"/>
                </a:lnTo>
                <a:close/>
                <a:moveTo>
                  <a:pt x="232" y="344"/>
                </a:moveTo>
                <a:lnTo>
                  <a:pt x="232" y="345"/>
                </a:lnTo>
                <a:lnTo>
                  <a:pt x="232" y="347"/>
                </a:lnTo>
                <a:lnTo>
                  <a:pt x="232" y="345"/>
                </a:lnTo>
                <a:lnTo>
                  <a:pt x="230" y="345"/>
                </a:lnTo>
                <a:lnTo>
                  <a:pt x="232" y="345"/>
                </a:lnTo>
                <a:lnTo>
                  <a:pt x="232" y="344"/>
                </a:lnTo>
                <a:close/>
                <a:moveTo>
                  <a:pt x="272" y="342"/>
                </a:moveTo>
                <a:lnTo>
                  <a:pt x="270" y="342"/>
                </a:lnTo>
                <a:lnTo>
                  <a:pt x="270" y="340"/>
                </a:lnTo>
                <a:lnTo>
                  <a:pt x="272" y="340"/>
                </a:lnTo>
                <a:lnTo>
                  <a:pt x="272" y="342"/>
                </a:lnTo>
                <a:close/>
                <a:moveTo>
                  <a:pt x="210" y="337"/>
                </a:moveTo>
                <a:lnTo>
                  <a:pt x="209" y="337"/>
                </a:lnTo>
                <a:lnTo>
                  <a:pt x="210" y="337"/>
                </a:lnTo>
                <a:close/>
                <a:moveTo>
                  <a:pt x="212" y="335"/>
                </a:moveTo>
                <a:lnTo>
                  <a:pt x="212" y="337"/>
                </a:lnTo>
                <a:lnTo>
                  <a:pt x="210" y="337"/>
                </a:lnTo>
                <a:lnTo>
                  <a:pt x="210" y="335"/>
                </a:lnTo>
                <a:lnTo>
                  <a:pt x="210" y="337"/>
                </a:lnTo>
                <a:lnTo>
                  <a:pt x="212" y="337"/>
                </a:lnTo>
                <a:lnTo>
                  <a:pt x="212" y="335"/>
                </a:lnTo>
                <a:close/>
                <a:moveTo>
                  <a:pt x="214" y="335"/>
                </a:moveTo>
                <a:lnTo>
                  <a:pt x="212" y="335"/>
                </a:lnTo>
                <a:lnTo>
                  <a:pt x="214" y="335"/>
                </a:lnTo>
                <a:lnTo>
                  <a:pt x="212" y="335"/>
                </a:lnTo>
                <a:lnTo>
                  <a:pt x="212" y="334"/>
                </a:lnTo>
                <a:lnTo>
                  <a:pt x="214" y="334"/>
                </a:lnTo>
                <a:lnTo>
                  <a:pt x="214" y="335"/>
                </a:lnTo>
                <a:close/>
                <a:moveTo>
                  <a:pt x="237" y="334"/>
                </a:moveTo>
                <a:lnTo>
                  <a:pt x="239" y="334"/>
                </a:lnTo>
                <a:lnTo>
                  <a:pt x="239" y="335"/>
                </a:lnTo>
                <a:lnTo>
                  <a:pt x="240" y="335"/>
                </a:lnTo>
                <a:lnTo>
                  <a:pt x="240" y="337"/>
                </a:lnTo>
                <a:lnTo>
                  <a:pt x="242" y="337"/>
                </a:lnTo>
                <a:lnTo>
                  <a:pt x="242" y="339"/>
                </a:lnTo>
                <a:lnTo>
                  <a:pt x="242" y="340"/>
                </a:lnTo>
                <a:lnTo>
                  <a:pt x="244" y="340"/>
                </a:lnTo>
                <a:lnTo>
                  <a:pt x="244" y="342"/>
                </a:lnTo>
                <a:lnTo>
                  <a:pt x="244" y="344"/>
                </a:lnTo>
                <a:lnTo>
                  <a:pt x="245" y="344"/>
                </a:lnTo>
                <a:lnTo>
                  <a:pt x="245" y="345"/>
                </a:lnTo>
                <a:lnTo>
                  <a:pt x="247" y="345"/>
                </a:lnTo>
                <a:lnTo>
                  <a:pt x="247" y="347"/>
                </a:lnTo>
                <a:lnTo>
                  <a:pt x="249" y="349"/>
                </a:lnTo>
                <a:lnTo>
                  <a:pt x="250" y="350"/>
                </a:lnTo>
                <a:lnTo>
                  <a:pt x="250" y="352"/>
                </a:lnTo>
                <a:lnTo>
                  <a:pt x="250" y="354"/>
                </a:lnTo>
                <a:lnTo>
                  <a:pt x="252" y="354"/>
                </a:lnTo>
                <a:lnTo>
                  <a:pt x="252" y="355"/>
                </a:lnTo>
                <a:lnTo>
                  <a:pt x="252" y="357"/>
                </a:lnTo>
                <a:lnTo>
                  <a:pt x="254" y="357"/>
                </a:lnTo>
                <a:lnTo>
                  <a:pt x="254" y="359"/>
                </a:lnTo>
                <a:lnTo>
                  <a:pt x="254" y="360"/>
                </a:lnTo>
                <a:lnTo>
                  <a:pt x="255" y="360"/>
                </a:lnTo>
                <a:lnTo>
                  <a:pt x="255" y="362"/>
                </a:lnTo>
                <a:lnTo>
                  <a:pt x="255" y="364"/>
                </a:lnTo>
                <a:lnTo>
                  <a:pt x="254" y="364"/>
                </a:lnTo>
                <a:lnTo>
                  <a:pt x="254" y="362"/>
                </a:lnTo>
                <a:lnTo>
                  <a:pt x="254" y="364"/>
                </a:lnTo>
                <a:lnTo>
                  <a:pt x="254" y="365"/>
                </a:lnTo>
                <a:lnTo>
                  <a:pt x="254" y="364"/>
                </a:lnTo>
                <a:lnTo>
                  <a:pt x="252" y="364"/>
                </a:lnTo>
                <a:lnTo>
                  <a:pt x="252" y="362"/>
                </a:lnTo>
                <a:lnTo>
                  <a:pt x="250" y="362"/>
                </a:lnTo>
                <a:lnTo>
                  <a:pt x="252" y="362"/>
                </a:lnTo>
                <a:lnTo>
                  <a:pt x="252" y="360"/>
                </a:lnTo>
                <a:lnTo>
                  <a:pt x="252" y="362"/>
                </a:lnTo>
                <a:lnTo>
                  <a:pt x="254" y="362"/>
                </a:lnTo>
                <a:lnTo>
                  <a:pt x="254" y="360"/>
                </a:lnTo>
                <a:lnTo>
                  <a:pt x="252" y="360"/>
                </a:lnTo>
                <a:lnTo>
                  <a:pt x="252" y="359"/>
                </a:lnTo>
                <a:lnTo>
                  <a:pt x="250" y="359"/>
                </a:lnTo>
                <a:lnTo>
                  <a:pt x="250" y="360"/>
                </a:lnTo>
                <a:lnTo>
                  <a:pt x="252" y="360"/>
                </a:lnTo>
                <a:lnTo>
                  <a:pt x="250" y="360"/>
                </a:lnTo>
                <a:lnTo>
                  <a:pt x="250" y="362"/>
                </a:lnTo>
                <a:lnTo>
                  <a:pt x="249" y="362"/>
                </a:lnTo>
                <a:lnTo>
                  <a:pt x="250" y="362"/>
                </a:lnTo>
                <a:lnTo>
                  <a:pt x="249" y="362"/>
                </a:lnTo>
                <a:lnTo>
                  <a:pt x="249" y="364"/>
                </a:lnTo>
                <a:lnTo>
                  <a:pt x="250" y="364"/>
                </a:lnTo>
                <a:lnTo>
                  <a:pt x="250" y="365"/>
                </a:lnTo>
                <a:lnTo>
                  <a:pt x="250" y="367"/>
                </a:lnTo>
                <a:lnTo>
                  <a:pt x="252" y="367"/>
                </a:lnTo>
                <a:lnTo>
                  <a:pt x="254" y="367"/>
                </a:lnTo>
                <a:lnTo>
                  <a:pt x="254" y="369"/>
                </a:lnTo>
                <a:lnTo>
                  <a:pt x="254" y="370"/>
                </a:lnTo>
                <a:lnTo>
                  <a:pt x="254" y="372"/>
                </a:lnTo>
                <a:lnTo>
                  <a:pt x="254" y="374"/>
                </a:lnTo>
                <a:lnTo>
                  <a:pt x="255" y="374"/>
                </a:lnTo>
                <a:lnTo>
                  <a:pt x="255" y="375"/>
                </a:lnTo>
                <a:lnTo>
                  <a:pt x="255" y="377"/>
                </a:lnTo>
                <a:lnTo>
                  <a:pt x="257" y="377"/>
                </a:lnTo>
                <a:lnTo>
                  <a:pt x="257" y="379"/>
                </a:lnTo>
                <a:lnTo>
                  <a:pt x="257" y="380"/>
                </a:lnTo>
                <a:lnTo>
                  <a:pt x="257" y="382"/>
                </a:lnTo>
                <a:lnTo>
                  <a:pt x="259" y="382"/>
                </a:lnTo>
                <a:lnTo>
                  <a:pt x="259" y="384"/>
                </a:lnTo>
                <a:lnTo>
                  <a:pt x="257" y="384"/>
                </a:lnTo>
                <a:lnTo>
                  <a:pt x="259" y="384"/>
                </a:lnTo>
                <a:lnTo>
                  <a:pt x="257" y="384"/>
                </a:lnTo>
                <a:lnTo>
                  <a:pt x="257" y="385"/>
                </a:lnTo>
                <a:lnTo>
                  <a:pt x="257" y="384"/>
                </a:lnTo>
                <a:lnTo>
                  <a:pt x="255" y="384"/>
                </a:lnTo>
                <a:lnTo>
                  <a:pt x="254" y="384"/>
                </a:lnTo>
                <a:lnTo>
                  <a:pt x="254" y="382"/>
                </a:lnTo>
                <a:lnTo>
                  <a:pt x="254" y="384"/>
                </a:lnTo>
                <a:lnTo>
                  <a:pt x="254" y="382"/>
                </a:lnTo>
                <a:lnTo>
                  <a:pt x="252" y="384"/>
                </a:lnTo>
                <a:lnTo>
                  <a:pt x="252" y="382"/>
                </a:lnTo>
                <a:lnTo>
                  <a:pt x="252" y="384"/>
                </a:lnTo>
                <a:lnTo>
                  <a:pt x="250" y="384"/>
                </a:lnTo>
                <a:lnTo>
                  <a:pt x="250" y="382"/>
                </a:lnTo>
                <a:lnTo>
                  <a:pt x="250" y="384"/>
                </a:lnTo>
                <a:lnTo>
                  <a:pt x="249" y="382"/>
                </a:lnTo>
                <a:lnTo>
                  <a:pt x="247" y="382"/>
                </a:lnTo>
                <a:lnTo>
                  <a:pt x="249" y="384"/>
                </a:lnTo>
                <a:lnTo>
                  <a:pt x="250" y="384"/>
                </a:lnTo>
                <a:lnTo>
                  <a:pt x="250" y="385"/>
                </a:lnTo>
                <a:lnTo>
                  <a:pt x="249" y="384"/>
                </a:lnTo>
                <a:lnTo>
                  <a:pt x="249" y="385"/>
                </a:lnTo>
                <a:lnTo>
                  <a:pt x="249" y="387"/>
                </a:lnTo>
                <a:lnTo>
                  <a:pt x="247" y="387"/>
                </a:lnTo>
                <a:lnTo>
                  <a:pt x="245" y="387"/>
                </a:lnTo>
                <a:lnTo>
                  <a:pt x="245" y="389"/>
                </a:lnTo>
                <a:lnTo>
                  <a:pt x="244" y="389"/>
                </a:lnTo>
                <a:lnTo>
                  <a:pt x="242" y="389"/>
                </a:lnTo>
                <a:lnTo>
                  <a:pt x="242" y="390"/>
                </a:lnTo>
                <a:lnTo>
                  <a:pt x="242" y="392"/>
                </a:lnTo>
                <a:lnTo>
                  <a:pt x="240" y="392"/>
                </a:lnTo>
                <a:lnTo>
                  <a:pt x="240" y="394"/>
                </a:lnTo>
                <a:lnTo>
                  <a:pt x="240" y="395"/>
                </a:lnTo>
                <a:lnTo>
                  <a:pt x="240" y="397"/>
                </a:lnTo>
                <a:lnTo>
                  <a:pt x="239" y="397"/>
                </a:lnTo>
                <a:lnTo>
                  <a:pt x="237" y="397"/>
                </a:lnTo>
                <a:lnTo>
                  <a:pt x="237" y="395"/>
                </a:lnTo>
                <a:lnTo>
                  <a:pt x="237" y="394"/>
                </a:lnTo>
                <a:lnTo>
                  <a:pt x="237" y="392"/>
                </a:lnTo>
                <a:lnTo>
                  <a:pt x="239" y="390"/>
                </a:lnTo>
                <a:lnTo>
                  <a:pt x="237" y="390"/>
                </a:lnTo>
                <a:lnTo>
                  <a:pt x="237" y="389"/>
                </a:lnTo>
                <a:lnTo>
                  <a:pt x="237" y="387"/>
                </a:lnTo>
                <a:lnTo>
                  <a:pt x="237" y="385"/>
                </a:lnTo>
                <a:lnTo>
                  <a:pt x="239" y="384"/>
                </a:lnTo>
                <a:lnTo>
                  <a:pt x="239" y="382"/>
                </a:lnTo>
                <a:lnTo>
                  <a:pt x="240" y="380"/>
                </a:lnTo>
                <a:lnTo>
                  <a:pt x="240" y="382"/>
                </a:lnTo>
                <a:lnTo>
                  <a:pt x="242" y="382"/>
                </a:lnTo>
                <a:lnTo>
                  <a:pt x="242" y="380"/>
                </a:lnTo>
                <a:lnTo>
                  <a:pt x="240" y="380"/>
                </a:lnTo>
                <a:lnTo>
                  <a:pt x="240" y="379"/>
                </a:lnTo>
                <a:lnTo>
                  <a:pt x="239" y="379"/>
                </a:lnTo>
                <a:lnTo>
                  <a:pt x="239" y="380"/>
                </a:lnTo>
                <a:lnTo>
                  <a:pt x="239" y="379"/>
                </a:lnTo>
                <a:lnTo>
                  <a:pt x="239" y="377"/>
                </a:lnTo>
                <a:lnTo>
                  <a:pt x="239" y="379"/>
                </a:lnTo>
                <a:lnTo>
                  <a:pt x="237" y="379"/>
                </a:lnTo>
                <a:lnTo>
                  <a:pt x="235" y="379"/>
                </a:lnTo>
                <a:lnTo>
                  <a:pt x="235" y="377"/>
                </a:lnTo>
                <a:lnTo>
                  <a:pt x="234" y="377"/>
                </a:lnTo>
                <a:lnTo>
                  <a:pt x="234" y="375"/>
                </a:lnTo>
                <a:lnTo>
                  <a:pt x="235" y="375"/>
                </a:lnTo>
                <a:lnTo>
                  <a:pt x="235" y="377"/>
                </a:lnTo>
                <a:lnTo>
                  <a:pt x="235" y="375"/>
                </a:lnTo>
                <a:lnTo>
                  <a:pt x="237" y="375"/>
                </a:lnTo>
                <a:lnTo>
                  <a:pt x="239" y="375"/>
                </a:lnTo>
                <a:lnTo>
                  <a:pt x="239" y="374"/>
                </a:lnTo>
                <a:lnTo>
                  <a:pt x="240" y="374"/>
                </a:lnTo>
                <a:lnTo>
                  <a:pt x="240" y="372"/>
                </a:lnTo>
                <a:lnTo>
                  <a:pt x="239" y="372"/>
                </a:lnTo>
                <a:lnTo>
                  <a:pt x="237" y="372"/>
                </a:lnTo>
                <a:lnTo>
                  <a:pt x="235" y="372"/>
                </a:lnTo>
                <a:lnTo>
                  <a:pt x="234" y="374"/>
                </a:lnTo>
                <a:lnTo>
                  <a:pt x="234" y="372"/>
                </a:lnTo>
                <a:lnTo>
                  <a:pt x="232" y="372"/>
                </a:lnTo>
                <a:lnTo>
                  <a:pt x="230" y="372"/>
                </a:lnTo>
                <a:lnTo>
                  <a:pt x="230" y="374"/>
                </a:lnTo>
                <a:lnTo>
                  <a:pt x="232" y="374"/>
                </a:lnTo>
                <a:lnTo>
                  <a:pt x="232" y="375"/>
                </a:lnTo>
                <a:lnTo>
                  <a:pt x="234" y="375"/>
                </a:lnTo>
                <a:lnTo>
                  <a:pt x="234" y="377"/>
                </a:lnTo>
                <a:lnTo>
                  <a:pt x="232" y="377"/>
                </a:lnTo>
                <a:lnTo>
                  <a:pt x="232" y="375"/>
                </a:lnTo>
                <a:lnTo>
                  <a:pt x="232" y="377"/>
                </a:lnTo>
                <a:lnTo>
                  <a:pt x="232" y="375"/>
                </a:lnTo>
                <a:lnTo>
                  <a:pt x="232" y="377"/>
                </a:lnTo>
                <a:lnTo>
                  <a:pt x="230" y="377"/>
                </a:lnTo>
                <a:lnTo>
                  <a:pt x="230" y="375"/>
                </a:lnTo>
                <a:lnTo>
                  <a:pt x="230" y="377"/>
                </a:lnTo>
                <a:lnTo>
                  <a:pt x="230" y="375"/>
                </a:lnTo>
                <a:lnTo>
                  <a:pt x="230" y="374"/>
                </a:lnTo>
                <a:lnTo>
                  <a:pt x="229" y="374"/>
                </a:lnTo>
                <a:lnTo>
                  <a:pt x="227" y="374"/>
                </a:lnTo>
                <a:lnTo>
                  <a:pt x="227" y="372"/>
                </a:lnTo>
                <a:lnTo>
                  <a:pt x="227" y="370"/>
                </a:lnTo>
                <a:lnTo>
                  <a:pt x="229" y="370"/>
                </a:lnTo>
                <a:lnTo>
                  <a:pt x="229" y="369"/>
                </a:lnTo>
                <a:lnTo>
                  <a:pt x="229" y="370"/>
                </a:lnTo>
                <a:lnTo>
                  <a:pt x="227" y="370"/>
                </a:lnTo>
                <a:lnTo>
                  <a:pt x="225" y="370"/>
                </a:lnTo>
                <a:lnTo>
                  <a:pt x="225" y="369"/>
                </a:lnTo>
                <a:lnTo>
                  <a:pt x="224" y="369"/>
                </a:lnTo>
                <a:lnTo>
                  <a:pt x="225" y="367"/>
                </a:lnTo>
                <a:lnTo>
                  <a:pt x="227" y="367"/>
                </a:lnTo>
                <a:lnTo>
                  <a:pt x="225" y="365"/>
                </a:lnTo>
                <a:lnTo>
                  <a:pt x="227" y="365"/>
                </a:lnTo>
                <a:lnTo>
                  <a:pt x="225" y="365"/>
                </a:lnTo>
                <a:lnTo>
                  <a:pt x="227" y="365"/>
                </a:lnTo>
                <a:lnTo>
                  <a:pt x="225" y="365"/>
                </a:lnTo>
                <a:lnTo>
                  <a:pt x="227" y="365"/>
                </a:lnTo>
                <a:lnTo>
                  <a:pt x="225" y="365"/>
                </a:lnTo>
                <a:lnTo>
                  <a:pt x="227" y="365"/>
                </a:lnTo>
                <a:lnTo>
                  <a:pt x="227" y="364"/>
                </a:lnTo>
                <a:lnTo>
                  <a:pt x="229" y="364"/>
                </a:lnTo>
                <a:lnTo>
                  <a:pt x="229" y="365"/>
                </a:lnTo>
                <a:lnTo>
                  <a:pt x="229" y="364"/>
                </a:lnTo>
                <a:lnTo>
                  <a:pt x="229" y="362"/>
                </a:lnTo>
                <a:lnTo>
                  <a:pt x="230" y="362"/>
                </a:lnTo>
                <a:lnTo>
                  <a:pt x="230" y="360"/>
                </a:lnTo>
                <a:lnTo>
                  <a:pt x="232" y="360"/>
                </a:lnTo>
                <a:lnTo>
                  <a:pt x="234" y="360"/>
                </a:lnTo>
                <a:lnTo>
                  <a:pt x="235" y="360"/>
                </a:lnTo>
                <a:lnTo>
                  <a:pt x="235" y="362"/>
                </a:lnTo>
                <a:lnTo>
                  <a:pt x="235" y="364"/>
                </a:lnTo>
                <a:lnTo>
                  <a:pt x="237" y="364"/>
                </a:lnTo>
                <a:lnTo>
                  <a:pt x="237" y="365"/>
                </a:lnTo>
                <a:lnTo>
                  <a:pt x="239" y="365"/>
                </a:lnTo>
                <a:lnTo>
                  <a:pt x="239" y="364"/>
                </a:lnTo>
                <a:lnTo>
                  <a:pt x="237" y="364"/>
                </a:lnTo>
                <a:lnTo>
                  <a:pt x="237" y="362"/>
                </a:lnTo>
                <a:lnTo>
                  <a:pt x="237" y="364"/>
                </a:lnTo>
                <a:lnTo>
                  <a:pt x="237" y="362"/>
                </a:lnTo>
                <a:lnTo>
                  <a:pt x="237" y="360"/>
                </a:lnTo>
                <a:lnTo>
                  <a:pt x="235" y="360"/>
                </a:lnTo>
                <a:lnTo>
                  <a:pt x="235" y="359"/>
                </a:lnTo>
                <a:lnTo>
                  <a:pt x="235" y="357"/>
                </a:lnTo>
                <a:lnTo>
                  <a:pt x="234" y="357"/>
                </a:lnTo>
                <a:lnTo>
                  <a:pt x="234" y="355"/>
                </a:lnTo>
                <a:lnTo>
                  <a:pt x="235" y="355"/>
                </a:lnTo>
                <a:lnTo>
                  <a:pt x="235" y="357"/>
                </a:lnTo>
                <a:lnTo>
                  <a:pt x="237" y="357"/>
                </a:lnTo>
                <a:lnTo>
                  <a:pt x="237" y="355"/>
                </a:lnTo>
                <a:lnTo>
                  <a:pt x="237" y="354"/>
                </a:lnTo>
                <a:lnTo>
                  <a:pt x="239" y="354"/>
                </a:lnTo>
                <a:lnTo>
                  <a:pt x="239" y="352"/>
                </a:lnTo>
                <a:lnTo>
                  <a:pt x="239" y="350"/>
                </a:lnTo>
                <a:lnTo>
                  <a:pt x="240" y="350"/>
                </a:lnTo>
                <a:lnTo>
                  <a:pt x="242" y="350"/>
                </a:lnTo>
                <a:lnTo>
                  <a:pt x="242" y="352"/>
                </a:lnTo>
                <a:lnTo>
                  <a:pt x="244" y="352"/>
                </a:lnTo>
                <a:lnTo>
                  <a:pt x="244" y="354"/>
                </a:lnTo>
                <a:lnTo>
                  <a:pt x="244" y="355"/>
                </a:lnTo>
                <a:lnTo>
                  <a:pt x="244" y="357"/>
                </a:lnTo>
                <a:lnTo>
                  <a:pt x="244" y="355"/>
                </a:lnTo>
                <a:lnTo>
                  <a:pt x="242" y="355"/>
                </a:lnTo>
                <a:lnTo>
                  <a:pt x="242" y="357"/>
                </a:lnTo>
                <a:lnTo>
                  <a:pt x="244" y="357"/>
                </a:lnTo>
                <a:lnTo>
                  <a:pt x="244" y="359"/>
                </a:lnTo>
                <a:lnTo>
                  <a:pt x="245" y="359"/>
                </a:lnTo>
                <a:lnTo>
                  <a:pt x="245" y="360"/>
                </a:lnTo>
                <a:lnTo>
                  <a:pt x="245" y="362"/>
                </a:lnTo>
                <a:lnTo>
                  <a:pt x="247" y="362"/>
                </a:lnTo>
                <a:lnTo>
                  <a:pt x="247" y="360"/>
                </a:lnTo>
                <a:lnTo>
                  <a:pt x="247" y="359"/>
                </a:lnTo>
                <a:lnTo>
                  <a:pt x="247" y="360"/>
                </a:lnTo>
                <a:lnTo>
                  <a:pt x="245" y="360"/>
                </a:lnTo>
                <a:lnTo>
                  <a:pt x="245" y="359"/>
                </a:lnTo>
                <a:lnTo>
                  <a:pt x="245" y="357"/>
                </a:lnTo>
                <a:lnTo>
                  <a:pt x="245" y="359"/>
                </a:lnTo>
                <a:lnTo>
                  <a:pt x="245" y="357"/>
                </a:lnTo>
                <a:lnTo>
                  <a:pt x="245" y="355"/>
                </a:lnTo>
                <a:lnTo>
                  <a:pt x="244" y="355"/>
                </a:lnTo>
                <a:lnTo>
                  <a:pt x="244" y="354"/>
                </a:lnTo>
                <a:lnTo>
                  <a:pt x="245" y="354"/>
                </a:lnTo>
                <a:lnTo>
                  <a:pt x="245" y="355"/>
                </a:lnTo>
                <a:lnTo>
                  <a:pt x="247" y="355"/>
                </a:lnTo>
                <a:lnTo>
                  <a:pt x="247" y="357"/>
                </a:lnTo>
                <a:lnTo>
                  <a:pt x="249" y="357"/>
                </a:lnTo>
                <a:lnTo>
                  <a:pt x="249" y="355"/>
                </a:lnTo>
                <a:lnTo>
                  <a:pt x="247" y="355"/>
                </a:lnTo>
                <a:lnTo>
                  <a:pt x="247" y="354"/>
                </a:lnTo>
                <a:lnTo>
                  <a:pt x="247" y="355"/>
                </a:lnTo>
                <a:lnTo>
                  <a:pt x="245" y="354"/>
                </a:lnTo>
                <a:lnTo>
                  <a:pt x="244" y="354"/>
                </a:lnTo>
                <a:lnTo>
                  <a:pt x="244" y="352"/>
                </a:lnTo>
                <a:lnTo>
                  <a:pt x="242" y="352"/>
                </a:lnTo>
                <a:lnTo>
                  <a:pt x="242" y="350"/>
                </a:lnTo>
                <a:lnTo>
                  <a:pt x="240" y="350"/>
                </a:lnTo>
                <a:lnTo>
                  <a:pt x="240" y="349"/>
                </a:lnTo>
                <a:lnTo>
                  <a:pt x="240" y="347"/>
                </a:lnTo>
                <a:lnTo>
                  <a:pt x="240" y="345"/>
                </a:lnTo>
                <a:lnTo>
                  <a:pt x="242" y="345"/>
                </a:lnTo>
                <a:lnTo>
                  <a:pt x="240" y="345"/>
                </a:lnTo>
                <a:lnTo>
                  <a:pt x="240" y="344"/>
                </a:lnTo>
                <a:lnTo>
                  <a:pt x="239" y="344"/>
                </a:lnTo>
                <a:lnTo>
                  <a:pt x="239" y="342"/>
                </a:lnTo>
                <a:lnTo>
                  <a:pt x="239" y="344"/>
                </a:lnTo>
                <a:lnTo>
                  <a:pt x="239" y="342"/>
                </a:lnTo>
                <a:lnTo>
                  <a:pt x="237" y="342"/>
                </a:lnTo>
                <a:lnTo>
                  <a:pt x="237" y="340"/>
                </a:lnTo>
                <a:lnTo>
                  <a:pt x="237" y="339"/>
                </a:lnTo>
                <a:lnTo>
                  <a:pt x="237" y="340"/>
                </a:lnTo>
                <a:lnTo>
                  <a:pt x="235" y="340"/>
                </a:lnTo>
                <a:lnTo>
                  <a:pt x="235" y="339"/>
                </a:lnTo>
                <a:lnTo>
                  <a:pt x="235" y="337"/>
                </a:lnTo>
                <a:lnTo>
                  <a:pt x="235" y="335"/>
                </a:lnTo>
                <a:lnTo>
                  <a:pt x="235" y="334"/>
                </a:lnTo>
                <a:lnTo>
                  <a:pt x="237" y="334"/>
                </a:lnTo>
                <a:close/>
                <a:moveTo>
                  <a:pt x="178" y="330"/>
                </a:moveTo>
                <a:lnTo>
                  <a:pt x="180" y="330"/>
                </a:lnTo>
                <a:lnTo>
                  <a:pt x="178" y="330"/>
                </a:lnTo>
                <a:close/>
                <a:moveTo>
                  <a:pt x="175" y="329"/>
                </a:moveTo>
                <a:lnTo>
                  <a:pt x="175" y="330"/>
                </a:lnTo>
                <a:lnTo>
                  <a:pt x="173" y="330"/>
                </a:lnTo>
                <a:lnTo>
                  <a:pt x="175" y="330"/>
                </a:lnTo>
                <a:lnTo>
                  <a:pt x="175" y="329"/>
                </a:lnTo>
                <a:close/>
                <a:moveTo>
                  <a:pt x="170" y="330"/>
                </a:moveTo>
                <a:lnTo>
                  <a:pt x="170" y="329"/>
                </a:lnTo>
                <a:lnTo>
                  <a:pt x="170" y="330"/>
                </a:lnTo>
                <a:close/>
                <a:moveTo>
                  <a:pt x="229" y="325"/>
                </a:moveTo>
                <a:lnTo>
                  <a:pt x="230" y="325"/>
                </a:lnTo>
                <a:lnTo>
                  <a:pt x="230" y="327"/>
                </a:lnTo>
                <a:lnTo>
                  <a:pt x="232" y="327"/>
                </a:lnTo>
                <a:lnTo>
                  <a:pt x="232" y="329"/>
                </a:lnTo>
                <a:lnTo>
                  <a:pt x="230" y="329"/>
                </a:lnTo>
                <a:lnTo>
                  <a:pt x="230" y="327"/>
                </a:lnTo>
                <a:lnTo>
                  <a:pt x="229" y="327"/>
                </a:lnTo>
                <a:lnTo>
                  <a:pt x="229" y="325"/>
                </a:lnTo>
                <a:close/>
                <a:moveTo>
                  <a:pt x="224" y="324"/>
                </a:moveTo>
                <a:lnTo>
                  <a:pt x="225" y="324"/>
                </a:lnTo>
                <a:lnTo>
                  <a:pt x="225" y="325"/>
                </a:lnTo>
                <a:lnTo>
                  <a:pt x="225" y="327"/>
                </a:lnTo>
                <a:lnTo>
                  <a:pt x="227" y="327"/>
                </a:lnTo>
                <a:lnTo>
                  <a:pt x="227" y="329"/>
                </a:lnTo>
                <a:lnTo>
                  <a:pt x="227" y="330"/>
                </a:lnTo>
                <a:lnTo>
                  <a:pt x="229" y="330"/>
                </a:lnTo>
                <a:lnTo>
                  <a:pt x="229" y="332"/>
                </a:lnTo>
                <a:lnTo>
                  <a:pt x="229" y="334"/>
                </a:lnTo>
                <a:lnTo>
                  <a:pt x="229" y="335"/>
                </a:lnTo>
                <a:lnTo>
                  <a:pt x="229" y="337"/>
                </a:lnTo>
                <a:lnTo>
                  <a:pt x="230" y="339"/>
                </a:lnTo>
                <a:lnTo>
                  <a:pt x="230" y="340"/>
                </a:lnTo>
                <a:lnTo>
                  <a:pt x="230" y="342"/>
                </a:lnTo>
                <a:lnTo>
                  <a:pt x="230" y="344"/>
                </a:lnTo>
                <a:lnTo>
                  <a:pt x="230" y="345"/>
                </a:lnTo>
                <a:lnTo>
                  <a:pt x="229" y="345"/>
                </a:lnTo>
                <a:lnTo>
                  <a:pt x="229" y="347"/>
                </a:lnTo>
                <a:lnTo>
                  <a:pt x="229" y="349"/>
                </a:lnTo>
                <a:lnTo>
                  <a:pt x="227" y="349"/>
                </a:lnTo>
                <a:lnTo>
                  <a:pt x="229" y="349"/>
                </a:lnTo>
                <a:lnTo>
                  <a:pt x="229" y="347"/>
                </a:lnTo>
                <a:lnTo>
                  <a:pt x="227" y="347"/>
                </a:lnTo>
                <a:lnTo>
                  <a:pt x="229" y="347"/>
                </a:lnTo>
                <a:lnTo>
                  <a:pt x="227" y="347"/>
                </a:lnTo>
                <a:lnTo>
                  <a:pt x="225" y="347"/>
                </a:lnTo>
                <a:lnTo>
                  <a:pt x="225" y="345"/>
                </a:lnTo>
                <a:lnTo>
                  <a:pt x="225" y="344"/>
                </a:lnTo>
                <a:lnTo>
                  <a:pt x="225" y="345"/>
                </a:lnTo>
                <a:lnTo>
                  <a:pt x="224" y="345"/>
                </a:lnTo>
                <a:lnTo>
                  <a:pt x="225" y="345"/>
                </a:lnTo>
                <a:lnTo>
                  <a:pt x="224" y="347"/>
                </a:lnTo>
                <a:lnTo>
                  <a:pt x="224" y="345"/>
                </a:lnTo>
                <a:lnTo>
                  <a:pt x="224" y="344"/>
                </a:lnTo>
                <a:lnTo>
                  <a:pt x="222" y="344"/>
                </a:lnTo>
                <a:lnTo>
                  <a:pt x="224" y="344"/>
                </a:lnTo>
                <a:lnTo>
                  <a:pt x="224" y="342"/>
                </a:lnTo>
                <a:lnTo>
                  <a:pt x="224" y="340"/>
                </a:lnTo>
                <a:lnTo>
                  <a:pt x="224" y="339"/>
                </a:lnTo>
                <a:lnTo>
                  <a:pt x="224" y="340"/>
                </a:lnTo>
                <a:lnTo>
                  <a:pt x="222" y="340"/>
                </a:lnTo>
                <a:lnTo>
                  <a:pt x="222" y="339"/>
                </a:lnTo>
                <a:lnTo>
                  <a:pt x="222" y="340"/>
                </a:lnTo>
                <a:lnTo>
                  <a:pt x="222" y="342"/>
                </a:lnTo>
                <a:lnTo>
                  <a:pt x="220" y="342"/>
                </a:lnTo>
                <a:lnTo>
                  <a:pt x="220" y="344"/>
                </a:lnTo>
                <a:lnTo>
                  <a:pt x="222" y="344"/>
                </a:lnTo>
                <a:lnTo>
                  <a:pt x="222" y="345"/>
                </a:lnTo>
                <a:lnTo>
                  <a:pt x="220" y="344"/>
                </a:lnTo>
                <a:lnTo>
                  <a:pt x="219" y="344"/>
                </a:lnTo>
                <a:lnTo>
                  <a:pt x="219" y="342"/>
                </a:lnTo>
                <a:lnTo>
                  <a:pt x="219" y="344"/>
                </a:lnTo>
                <a:lnTo>
                  <a:pt x="219" y="345"/>
                </a:lnTo>
                <a:lnTo>
                  <a:pt x="220" y="345"/>
                </a:lnTo>
                <a:lnTo>
                  <a:pt x="220" y="344"/>
                </a:lnTo>
                <a:lnTo>
                  <a:pt x="220" y="345"/>
                </a:lnTo>
                <a:lnTo>
                  <a:pt x="220" y="347"/>
                </a:lnTo>
                <a:lnTo>
                  <a:pt x="220" y="345"/>
                </a:lnTo>
                <a:lnTo>
                  <a:pt x="220" y="347"/>
                </a:lnTo>
                <a:lnTo>
                  <a:pt x="220" y="349"/>
                </a:lnTo>
                <a:lnTo>
                  <a:pt x="222" y="349"/>
                </a:lnTo>
                <a:lnTo>
                  <a:pt x="222" y="350"/>
                </a:lnTo>
                <a:lnTo>
                  <a:pt x="222" y="352"/>
                </a:lnTo>
                <a:lnTo>
                  <a:pt x="220" y="352"/>
                </a:lnTo>
                <a:lnTo>
                  <a:pt x="219" y="352"/>
                </a:lnTo>
                <a:lnTo>
                  <a:pt x="220" y="352"/>
                </a:lnTo>
                <a:lnTo>
                  <a:pt x="219" y="354"/>
                </a:lnTo>
                <a:lnTo>
                  <a:pt x="219" y="352"/>
                </a:lnTo>
                <a:lnTo>
                  <a:pt x="219" y="354"/>
                </a:lnTo>
                <a:lnTo>
                  <a:pt x="219" y="355"/>
                </a:lnTo>
                <a:lnTo>
                  <a:pt x="217" y="355"/>
                </a:lnTo>
                <a:lnTo>
                  <a:pt x="219" y="357"/>
                </a:lnTo>
                <a:lnTo>
                  <a:pt x="219" y="359"/>
                </a:lnTo>
                <a:lnTo>
                  <a:pt x="217" y="359"/>
                </a:lnTo>
                <a:lnTo>
                  <a:pt x="217" y="360"/>
                </a:lnTo>
                <a:lnTo>
                  <a:pt x="215" y="360"/>
                </a:lnTo>
                <a:lnTo>
                  <a:pt x="215" y="362"/>
                </a:lnTo>
                <a:lnTo>
                  <a:pt x="215" y="360"/>
                </a:lnTo>
                <a:lnTo>
                  <a:pt x="215" y="362"/>
                </a:lnTo>
                <a:lnTo>
                  <a:pt x="214" y="364"/>
                </a:lnTo>
                <a:lnTo>
                  <a:pt x="214" y="365"/>
                </a:lnTo>
                <a:lnTo>
                  <a:pt x="212" y="365"/>
                </a:lnTo>
                <a:lnTo>
                  <a:pt x="214" y="365"/>
                </a:lnTo>
                <a:lnTo>
                  <a:pt x="212" y="365"/>
                </a:lnTo>
                <a:lnTo>
                  <a:pt x="212" y="364"/>
                </a:lnTo>
                <a:lnTo>
                  <a:pt x="214" y="364"/>
                </a:lnTo>
                <a:lnTo>
                  <a:pt x="212" y="364"/>
                </a:lnTo>
                <a:lnTo>
                  <a:pt x="210" y="364"/>
                </a:lnTo>
                <a:lnTo>
                  <a:pt x="210" y="362"/>
                </a:lnTo>
                <a:lnTo>
                  <a:pt x="209" y="362"/>
                </a:lnTo>
                <a:lnTo>
                  <a:pt x="209" y="360"/>
                </a:lnTo>
                <a:lnTo>
                  <a:pt x="209" y="362"/>
                </a:lnTo>
                <a:lnTo>
                  <a:pt x="209" y="360"/>
                </a:lnTo>
                <a:lnTo>
                  <a:pt x="210" y="360"/>
                </a:lnTo>
                <a:lnTo>
                  <a:pt x="209" y="360"/>
                </a:lnTo>
                <a:lnTo>
                  <a:pt x="210" y="360"/>
                </a:lnTo>
                <a:lnTo>
                  <a:pt x="210" y="359"/>
                </a:lnTo>
                <a:lnTo>
                  <a:pt x="209" y="359"/>
                </a:lnTo>
                <a:lnTo>
                  <a:pt x="210" y="359"/>
                </a:lnTo>
                <a:lnTo>
                  <a:pt x="210" y="357"/>
                </a:lnTo>
                <a:lnTo>
                  <a:pt x="210" y="355"/>
                </a:lnTo>
                <a:lnTo>
                  <a:pt x="212" y="355"/>
                </a:lnTo>
                <a:lnTo>
                  <a:pt x="210" y="355"/>
                </a:lnTo>
                <a:lnTo>
                  <a:pt x="210" y="354"/>
                </a:lnTo>
                <a:lnTo>
                  <a:pt x="212" y="354"/>
                </a:lnTo>
                <a:lnTo>
                  <a:pt x="212" y="352"/>
                </a:lnTo>
                <a:lnTo>
                  <a:pt x="214" y="352"/>
                </a:lnTo>
                <a:lnTo>
                  <a:pt x="214" y="350"/>
                </a:lnTo>
                <a:lnTo>
                  <a:pt x="214" y="352"/>
                </a:lnTo>
                <a:lnTo>
                  <a:pt x="215" y="350"/>
                </a:lnTo>
                <a:lnTo>
                  <a:pt x="214" y="350"/>
                </a:lnTo>
                <a:lnTo>
                  <a:pt x="215" y="350"/>
                </a:lnTo>
                <a:lnTo>
                  <a:pt x="214" y="350"/>
                </a:lnTo>
                <a:lnTo>
                  <a:pt x="215" y="350"/>
                </a:lnTo>
                <a:lnTo>
                  <a:pt x="214" y="350"/>
                </a:lnTo>
                <a:lnTo>
                  <a:pt x="215" y="350"/>
                </a:lnTo>
                <a:lnTo>
                  <a:pt x="214" y="350"/>
                </a:lnTo>
                <a:lnTo>
                  <a:pt x="214" y="349"/>
                </a:lnTo>
                <a:lnTo>
                  <a:pt x="214" y="347"/>
                </a:lnTo>
                <a:lnTo>
                  <a:pt x="214" y="345"/>
                </a:lnTo>
                <a:lnTo>
                  <a:pt x="214" y="344"/>
                </a:lnTo>
                <a:lnTo>
                  <a:pt x="214" y="345"/>
                </a:lnTo>
                <a:lnTo>
                  <a:pt x="214" y="344"/>
                </a:lnTo>
                <a:lnTo>
                  <a:pt x="212" y="344"/>
                </a:lnTo>
                <a:lnTo>
                  <a:pt x="214" y="342"/>
                </a:lnTo>
                <a:lnTo>
                  <a:pt x="212" y="342"/>
                </a:lnTo>
                <a:lnTo>
                  <a:pt x="214" y="342"/>
                </a:lnTo>
                <a:lnTo>
                  <a:pt x="212" y="342"/>
                </a:lnTo>
                <a:lnTo>
                  <a:pt x="214" y="342"/>
                </a:lnTo>
                <a:lnTo>
                  <a:pt x="214" y="340"/>
                </a:lnTo>
                <a:lnTo>
                  <a:pt x="214" y="339"/>
                </a:lnTo>
                <a:lnTo>
                  <a:pt x="214" y="337"/>
                </a:lnTo>
                <a:lnTo>
                  <a:pt x="215" y="337"/>
                </a:lnTo>
                <a:lnTo>
                  <a:pt x="215" y="339"/>
                </a:lnTo>
                <a:lnTo>
                  <a:pt x="215" y="337"/>
                </a:lnTo>
                <a:lnTo>
                  <a:pt x="217" y="337"/>
                </a:lnTo>
                <a:lnTo>
                  <a:pt x="215" y="335"/>
                </a:lnTo>
                <a:lnTo>
                  <a:pt x="217" y="335"/>
                </a:lnTo>
                <a:lnTo>
                  <a:pt x="215" y="335"/>
                </a:lnTo>
                <a:lnTo>
                  <a:pt x="217" y="335"/>
                </a:lnTo>
                <a:lnTo>
                  <a:pt x="215" y="335"/>
                </a:lnTo>
                <a:lnTo>
                  <a:pt x="217" y="335"/>
                </a:lnTo>
                <a:lnTo>
                  <a:pt x="217" y="334"/>
                </a:lnTo>
                <a:lnTo>
                  <a:pt x="217" y="332"/>
                </a:lnTo>
                <a:lnTo>
                  <a:pt x="217" y="330"/>
                </a:lnTo>
                <a:lnTo>
                  <a:pt x="219" y="330"/>
                </a:lnTo>
                <a:lnTo>
                  <a:pt x="220" y="330"/>
                </a:lnTo>
                <a:lnTo>
                  <a:pt x="220" y="329"/>
                </a:lnTo>
                <a:lnTo>
                  <a:pt x="220" y="327"/>
                </a:lnTo>
                <a:lnTo>
                  <a:pt x="222" y="327"/>
                </a:lnTo>
                <a:lnTo>
                  <a:pt x="222" y="325"/>
                </a:lnTo>
                <a:lnTo>
                  <a:pt x="222" y="324"/>
                </a:lnTo>
                <a:lnTo>
                  <a:pt x="224" y="324"/>
                </a:lnTo>
                <a:close/>
                <a:moveTo>
                  <a:pt x="229" y="324"/>
                </a:moveTo>
                <a:lnTo>
                  <a:pt x="229" y="325"/>
                </a:lnTo>
                <a:lnTo>
                  <a:pt x="227" y="325"/>
                </a:lnTo>
                <a:lnTo>
                  <a:pt x="227" y="324"/>
                </a:lnTo>
                <a:lnTo>
                  <a:pt x="227" y="322"/>
                </a:lnTo>
                <a:lnTo>
                  <a:pt x="227" y="324"/>
                </a:lnTo>
                <a:lnTo>
                  <a:pt x="229" y="324"/>
                </a:lnTo>
                <a:close/>
                <a:moveTo>
                  <a:pt x="195" y="322"/>
                </a:moveTo>
                <a:lnTo>
                  <a:pt x="197" y="322"/>
                </a:lnTo>
                <a:lnTo>
                  <a:pt x="197" y="324"/>
                </a:lnTo>
                <a:lnTo>
                  <a:pt x="195" y="324"/>
                </a:lnTo>
                <a:lnTo>
                  <a:pt x="195" y="322"/>
                </a:lnTo>
                <a:close/>
                <a:moveTo>
                  <a:pt x="197" y="322"/>
                </a:moveTo>
                <a:lnTo>
                  <a:pt x="195" y="322"/>
                </a:lnTo>
                <a:lnTo>
                  <a:pt x="197" y="322"/>
                </a:lnTo>
                <a:lnTo>
                  <a:pt x="197" y="320"/>
                </a:lnTo>
                <a:lnTo>
                  <a:pt x="197" y="322"/>
                </a:lnTo>
                <a:lnTo>
                  <a:pt x="197" y="320"/>
                </a:lnTo>
                <a:lnTo>
                  <a:pt x="197" y="322"/>
                </a:lnTo>
                <a:close/>
                <a:moveTo>
                  <a:pt x="198" y="319"/>
                </a:moveTo>
                <a:lnTo>
                  <a:pt x="198" y="320"/>
                </a:lnTo>
                <a:lnTo>
                  <a:pt x="198" y="319"/>
                </a:lnTo>
                <a:lnTo>
                  <a:pt x="198" y="320"/>
                </a:lnTo>
                <a:lnTo>
                  <a:pt x="198" y="319"/>
                </a:lnTo>
                <a:close/>
                <a:moveTo>
                  <a:pt x="225" y="320"/>
                </a:moveTo>
                <a:lnTo>
                  <a:pt x="225" y="322"/>
                </a:lnTo>
                <a:lnTo>
                  <a:pt x="224" y="322"/>
                </a:lnTo>
                <a:lnTo>
                  <a:pt x="224" y="320"/>
                </a:lnTo>
                <a:lnTo>
                  <a:pt x="224" y="319"/>
                </a:lnTo>
                <a:lnTo>
                  <a:pt x="222" y="319"/>
                </a:lnTo>
                <a:lnTo>
                  <a:pt x="222" y="317"/>
                </a:lnTo>
                <a:lnTo>
                  <a:pt x="224" y="317"/>
                </a:lnTo>
                <a:lnTo>
                  <a:pt x="224" y="319"/>
                </a:lnTo>
                <a:lnTo>
                  <a:pt x="225" y="319"/>
                </a:lnTo>
                <a:lnTo>
                  <a:pt x="225" y="320"/>
                </a:lnTo>
                <a:close/>
                <a:moveTo>
                  <a:pt x="254" y="315"/>
                </a:moveTo>
                <a:lnTo>
                  <a:pt x="255" y="315"/>
                </a:lnTo>
                <a:lnTo>
                  <a:pt x="257" y="315"/>
                </a:lnTo>
                <a:lnTo>
                  <a:pt x="259" y="315"/>
                </a:lnTo>
                <a:lnTo>
                  <a:pt x="259" y="317"/>
                </a:lnTo>
                <a:lnTo>
                  <a:pt x="260" y="317"/>
                </a:lnTo>
                <a:lnTo>
                  <a:pt x="260" y="319"/>
                </a:lnTo>
                <a:lnTo>
                  <a:pt x="262" y="319"/>
                </a:lnTo>
                <a:lnTo>
                  <a:pt x="262" y="320"/>
                </a:lnTo>
                <a:lnTo>
                  <a:pt x="264" y="320"/>
                </a:lnTo>
                <a:lnTo>
                  <a:pt x="265" y="320"/>
                </a:lnTo>
                <a:lnTo>
                  <a:pt x="267" y="320"/>
                </a:lnTo>
                <a:lnTo>
                  <a:pt x="269" y="320"/>
                </a:lnTo>
                <a:lnTo>
                  <a:pt x="269" y="322"/>
                </a:lnTo>
                <a:lnTo>
                  <a:pt x="269" y="320"/>
                </a:lnTo>
                <a:lnTo>
                  <a:pt x="270" y="320"/>
                </a:lnTo>
                <a:lnTo>
                  <a:pt x="272" y="320"/>
                </a:lnTo>
                <a:lnTo>
                  <a:pt x="274" y="320"/>
                </a:lnTo>
                <a:lnTo>
                  <a:pt x="275" y="320"/>
                </a:lnTo>
                <a:lnTo>
                  <a:pt x="275" y="322"/>
                </a:lnTo>
                <a:lnTo>
                  <a:pt x="275" y="324"/>
                </a:lnTo>
                <a:lnTo>
                  <a:pt x="274" y="324"/>
                </a:lnTo>
                <a:lnTo>
                  <a:pt x="274" y="325"/>
                </a:lnTo>
                <a:lnTo>
                  <a:pt x="274" y="324"/>
                </a:lnTo>
                <a:lnTo>
                  <a:pt x="272" y="325"/>
                </a:lnTo>
                <a:lnTo>
                  <a:pt x="272" y="327"/>
                </a:lnTo>
                <a:lnTo>
                  <a:pt x="272" y="329"/>
                </a:lnTo>
                <a:lnTo>
                  <a:pt x="270" y="329"/>
                </a:lnTo>
                <a:lnTo>
                  <a:pt x="270" y="330"/>
                </a:lnTo>
                <a:lnTo>
                  <a:pt x="270" y="329"/>
                </a:lnTo>
                <a:lnTo>
                  <a:pt x="269" y="329"/>
                </a:lnTo>
                <a:lnTo>
                  <a:pt x="269" y="330"/>
                </a:lnTo>
                <a:lnTo>
                  <a:pt x="269" y="332"/>
                </a:lnTo>
                <a:lnTo>
                  <a:pt x="269" y="334"/>
                </a:lnTo>
                <a:lnTo>
                  <a:pt x="269" y="335"/>
                </a:lnTo>
                <a:lnTo>
                  <a:pt x="269" y="337"/>
                </a:lnTo>
                <a:lnTo>
                  <a:pt x="269" y="339"/>
                </a:lnTo>
                <a:lnTo>
                  <a:pt x="269" y="340"/>
                </a:lnTo>
                <a:lnTo>
                  <a:pt x="269" y="339"/>
                </a:lnTo>
                <a:lnTo>
                  <a:pt x="269" y="340"/>
                </a:lnTo>
                <a:lnTo>
                  <a:pt x="270" y="340"/>
                </a:lnTo>
                <a:lnTo>
                  <a:pt x="270" y="342"/>
                </a:lnTo>
                <a:lnTo>
                  <a:pt x="272" y="342"/>
                </a:lnTo>
                <a:lnTo>
                  <a:pt x="272" y="344"/>
                </a:lnTo>
                <a:lnTo>
                  <a:pt x="274" y="344"/>
                </a:lnTo>
                <a:lnTo>
                  <a:pt x="274" y="345"/>
                </a:lnTo>
                <a:lnTo>
                  <a:pt x="275" y="345"/>
                </a:lnTo>
                <a:lnTo>
                  <a:pt x="277" y="347"/>
                </a:lnTo>
                <a:lnTo>
                  <a:pt x="279" y="347"/>
                </a:lnTo>
                <a:lnTo>
                  <a:pt x="280" y="347"/>
                </a:lnTo>
                <a:lnTo>
                  <a:pt x="280" y="349"/>
                </a:lnTo>
                <a:lnTo>
                  <a:pt x="280" y="350"/>
                </a:lnTo>
                <a:lnTo>
                  <a:pt x="282" y="350"/>
                </a:lnTo>
                <a:lnTo>
                  <a:pt x="282" y="352"/>
                </a:lnTo>
                <a:lnTo>
                  <a:pt x="282" y="354"/>
                </a:lnTo>
                <a:lnTo>
                  <a:pt x="282" y="355"/>
                </a:lnTo>
                <a:lnTo>
                  <a:pt x="280" y="355"/>
                </a:lnTo>
                <a:lnTo>
                  <a:pt x="279" y="355"/>
                </a:lnTo>
                <a:lnTo>
                  <a:pt x="277" y="355"/>
                </a:lnTo>
                <a:lnTo>
                  <a:pt x="277" y="357"/>
                </a:lnTo>
                <a:lnTo>
                  <a:pt x="279" y="357"/>
                </a:lnTo>
                <a:lnTo>
                  <a:pt x="279" y="355"/>
                </a:lnTo>
                <a:lnTo>
                  <a:pt x="280" y="355"/>
                </a:lnTo>
                <a:lnTo>
                  <a:pt x="282" y="355"/>
                </a:lnTo>
                <a:lnTo>
                  <a:pt x="282" y="357"/>
                </a:lnTo>
                <a:lnTo>
                  <a:pt x="280" y="357"/>
                </a:lnTo>
                <a:lnTo>
                  <a:pt x="279" y="357"/>
                </a:lnTo>
                <a:lnTo>
                  <a:pt x="279" y="359"/>
                </a:lnTo>
                <a:lnTo>
                  <a:pt x="277" y="359"/>
                </a:lnTo>
                <a:lnTo>
                  <a:pt x="277" y="360"/>
                </a:lnTo>
                <a:lnTo>
                  <a:pt x="275" y="362"/>
                </a:lnTo>
                <a:lnTo>
                  <a:pt x="274" y="362"/>
                </a:lnTo>
                <a:lnTo>
                  <a:pt x="274" y="364"/>
                </a:lnTo>
                <a:lnTo>
                  <a:pt x="272" y="364"/>
                </a:lnTo>
                <a:lnTo>
                  <a:pt x="272" y="365"/>
                </a:lnTo>
                <a:lnTo>
                  <a:pt x="272" y="367"/>
                </a:lnTo>
                <a:lnTo>
                  <a:pt x="272" y="369"/>
                </a:lnTo>
                <a:lnTo>
                  <a:pt x="270" y="369"/>
                </a:lnTo>
                <a:lnTo>
                  <a:pt x="272" y="369"/>
                </a:lnTo>
                <a:lnTo>
                  <a:pt x="270" y="369"/>
                </a:lnTo>
                <a:lnTo>
                  <a:pt x="269" y="369"/>
                </a:lnTo>
                <a:lnTo>
                  <a:pt x="267" y="369"/>
                </a:lnTo>
                <a:lnTo>
                  <a:pt x="265" y="369"/>
                </a:lnTo>
                <a:lnTo>
                  <a:pt x="264" y="369"/>
                </a:lnTo>
                <a:lnTo>
                  <a:pt x="264" y="367"/>
                </a:lnTo>
                <a:lnTo>
                  <a:pt x="265" y="367"/>
                </a:lnTo>
                <a:lnTo>
                  <a:pt x="265" y="365"/>
                </a:lnTo>
                <a:lnTo>
                  <a:pt x="265" y="364"/>
                </a:lnTo>
                <a:lnTo>
                  <a:pt x="265" y="365"/>
                </a:lnTo>
                <a:lnTo>
                  <a:pt x="264" y="365"/>
                </a:lnTo>
                <a:lnTo>
                  <a:pt x="264" y="367"/>
                </a:lnTo>
                <a:lnTo>
                  <a:pt x="262" y="365"/>
                </a:lnTo>
                <a:lnTo>
                  <a:pt x="262" y="367"/>
                </a:lnTo>
                <a:lnTo>
                  <a:pt x="262" y="365"/>
                </a:lnTo>
                <a:lnTo>
                  <a:pt x="262" y="364"/>
                </a:lnTo>
                <a:lnTo>
                  <a:pt x="262" y="362"/>
                </a:lnTo>
                <a:lnTo>
                  <a:pt x="262" y="364"/>
                </a:lnTo>
                <a:lnTo>
                  <a:pt x="262" y="362"/>
                </a:lnTo>
                <a:lnTo>
                  <a:pt x="260" y="362"/>
                </a:lnTo>
                <a:lnTo>
                  <a:pt x="260" y="360"/>
                </a:lnTo>
                <a:lnTo>
                  <a:pt x="260" y="359"/>
                </a:lnTo>
                <a:lnTo>
                  <a:pt x="260" y="357"/>
                </a:lnTo>
                <a:lnTo>
                  <a:pt x="259" y="357"/>
                </a:lnTo>
                <a:lnTo>
                  <a:pt x="259" y="355"/>
                </a:lnTo>
                <a:lnTo>
                  <a:pt x="259" y="354"/>
                </a:lnTo>
                <a:lnTo>
                  <a:pt x="257" y="354"/>
                </a:lnTo>
                <a:lnTo>
                  <a:pt x="255" y="354"/>
                </a:lnTo>
                <a:lnTo>
                  <a:pt x="254" y="354"/>
                </a:lnTo>
                <a:lnTo>
                  <a:pt x="255" y="352"/>
                </a:lnTo>
                <a:lnTo>
                  <a:pt x="257" y="352"/>
                </a:lnTo>
                <a:lnTo>
                  <a:pt x="259" y="352"/>
                </a:lnTo>
                <a:lnTo>
                  <a:pt x="259" y="354"/>
                </a:lnTo>
                <a:lnTo>
                  <a:pt x="260" y="354"/>
                </a:lnTo>
                <a:lnTo>
                  <a:pt x="260" y="352"/>
                </a:lnTo>
                <a:lnTo>
                  <a:pt x="259" y="352"/>
                </a:lnTo>
                <a:lnTo>
                  <a:pt x="260" y="352"/>
                </a:lnTo>
                <a:lnTo>
                  <a:pt x="260" y="350"/>
                </a:lnTo>
                <a:lnTo>
                  <a:pt x="262" y="350"/>
                </a:lnTo>
                <a:lnTo>
                  <a:pt x="264" y="350"/>
                </a:lnTo>
                <a:lnTo>
                  <a:pt x="265" y="350"/>
                </a:lnTo>
                <a:lnTo>
                  <a:pt x="267" y="350"/>
                </a:lnTo>
                <a:lnTo>
                  <a:pt x="269" y="350"/>
                </a:lnTo>
                <a:lnTo>
                  <a:pt x="270" y="350"/>
                </a:lnTo>
                <a:lnTo>
                  <a:pt x="270" y="349"/>
                </a:lnTo>
                <a:lnTo>
                  <a:pt x="269" y="349"/>
                </a:lnTo>
                <a:lnTo>
                  <a:pt x="267" y="349"/>
                </a:lnTo>
                <a:lnTo>
                  <a:pt x="269" y="349"/>
                </a:lnTo>
                <a:lnTo>
                  <a:pt x="267" y="349"/>
                </a:lnTo>
                <a:lnTo>
                  <a:pt x="265" y="349"/>
                </a:lnTo>
                <a:lnTo>
                  <a:pt x="265" y="347"/>
                </a:lnTo>
                <a:lnTo>
                  <a:pt x="265" y="345"/>
                </a:lnTo>
                <a:lnTo>
                  <a:pt x="264" y="345"/>
                </a:lnTo>
                <a:lnTo>
                  <a:pt x="262" y="345"/>
                </a:lnTo>
                <a:lnTo>
                  <a:pt x="262" y="347"/>
                </a:lnTo>
                <a:lnTo>
                  <a:pt x="260" y="347"/>
                </a:lnTo>
                <a:lnTo>
                  <a:pt x="260" y="349"/>
                </a:lnTo>
                <a:lnTo>
                  <a:pt x="259" y="349"/>
                </a:lnTo>
                <a:lnTo>
                  <a:pt x="257" y="349"/>
                </a:lnTo>
                <a:lnTo>
                  <a:pt x="255" y="349"/>
                </a:lnTo>
                <a:lnTo>
                  <a:pt x="254" y="349"/>
                </a:lnTo>
                <a:lnTo>
                  <a:pt x="252" y="349"/>
                </a:lnTo>
                <a:lnTo>
                  <a:pt x="252" y="347"/>
                </a:lnTo>
                <a:lnTo>
                  <a:pt x="250" y="347"/>
                </a:lnTo>
                <a:lnTo>
                  <a:pt x="249" y="345"/>
                </a:lnTo>
                <a:lnTo>
                  <a:pt x="249" y="344"/>
                </a:lnTo>
                <a:lnTo>
                  <a:pt x="247" y="344"/>
                </a:lnTo>
                <a:lnTo>
                  <a:pt x="247" y="342"/>
                </a:lnTo>
                <a:lnTo>
                  <a:pt x="245" y="342"/>
                </a:lnTo>
                <a:lnTo>
                  <a:pt x="245" y="340"/>
                </a:lnTo>
                <a:lnTo>
                  <a:pt x="244" y="340"/>
                </a:lnTo>
                <a:lnTo>
                  <a:pt x="244" y="339"/>
                </a:lnTo>
                <a:lnTo>
                  <a:pt x="244" y="337"/>
                </a:lnTo>
                <a:lnTo>
                  <a:pt x="242" y="337"/>
                </a:lnTo>
                <a:lnTo>
                  <a:pt x="242" y="335"/>
                </a:lnTo>
                <a:lnTo>
                  <a:pt x="242" y="334"/>
                </a:lnTo>
                <a:lnTo>
                  <a:pt x="242" y="332"/>
                </a:lnTo>
                <a:lnTo>
                  <a:pt x="240" y="332"/>
                </a:lnTo>
                <a:lnTo>
                  <a:pt x="240" y="330"/>
                </a:lnTo>
                <a:lnTo>
                  <a:pt x="240" y="329"/>
                </a:lnTo>
                <a:lnTo>
                  <a:pt x="240" y="327"/>
                </a:lnTo>
                <a:lnTo>
                  <a:pt x="242" y="327"/>
                </a:lnTo>
                <a:lnTo>
                  <a:pt x="242" y="329"/>
                </a:lnTo>
                <a:lnTo>
                  <a:pt x="242" y="327"/>
                </a:lnTo>
                <a:lnTo>
                  <a:pt x="242" y="329"/>
                </a:lnTo>
                <a:lnTo>
                  <a:pt x="244" y="327"/>
                </a:lnTo>
                <a:lnTo>
                  <a:pt x="245" y="327"/>
                </a:lnTo>
                <a:lnTo>
                  <a:pt x="244" y="327"/>
                </a:lnTo>
                <a:lnTo>
                  <a:pt x="244" y="325"/>
                </a:lnTo>
                <a:lnTo>
                  <a:pt x="244" y="324"/>
                </a:lnTo>
                <a:lnTo>
                  <a:pt x="245" y="324"/>
                </a:lnTo>
                <a:lnTo>
                  <a:pt x="245" y="322"/>
                </a:lnTo>
                <a:lnTo>
                  <a:pt x="247" y="322"/>
                </a:lnTo>
                <a:lnTo>
                  <a:pt x="247" y="320"/>
                </a:lnTo>
                <a:lnTo>
                  <a:pt x="249" y="320"/>
                </a:lnTo>
                <a:lnTo>
                  <a:pt x="249" y="319"/>
                </a:lnTo>
                <a:lnTo>
                  <a:pt x="249" y="317"/>
                </a:lnTo>
                <a:lnTo>
                  <a:pt x="250" y="317"/>
                </a:lnTo>
                <a:lnTo>
                  <a:pt x="250" y="315"/>
                </a:lnTo>
                <a:lnTo>
                  <a:pt x="252" y="315"/>
                </a:lnTo>
                <a:lnTo>
                  <a:pt x="254" y="315"/>
                </a:lnTo>
                <a:close/>
                <a:moveTo>
                  <a:pt x="190" y="314"/>
                </a:moveTo>
                <a:lnTo>
                  <a:pt x="192" y="314"/>
                </a:lnTo>
                <a:lnTo>
                  <a:pt x="192" y="315"/>
                </a:lnTo>
                <a:lnTo>
                  <a:pt x="192" y="314"/>
                </a:lnTo>
                <a:lnTo>
                  <a:pt x="193" y="314"/>
                </a:lnTo>
                <a:lnTo>
                  <a:pt x="193" y="315"/>
                </a:lnTo>
                <a:lnTo>
                  <a:pt x="193" y="317"/>
                </a:lnTo>
                <a:lnTo>
                  <a:pt x="195" y="317"/>
                </a:lnTo>
                <a:lnTo>
                  <a:pt x="195" y="319"/>
                </a:lnTo>
                <a:lnTo>
                  <a:pt x="195" y="320"/>
                </a:lnTo>
                <a:lnTo>
                  <a:pt x="195" y="322"/>
                </a:lnTo>
                <a:lnTo>
                  <a:pt x="193" y="322"/>
                </a:lnTo>
                <a:lnTo>
                  <a:pt x="193" y="324"/>
                </a:lnTo>
                <a:lnTo>
                  <a:pt x="192" y="324"/>
                </a:lnTo>
                <a:lnTo>
                  <a:pt x="192" y="325"/>
                </a:lnTo>
                <a:lnTo>
                  <a:pt x="190" y="325"/>
                </a:lnTo>
                <a:lnTo>
                  <a:pt x="190" y="327"/>
                </a:lnTo>
                <a:lnTo>
                  <a:pt x="188" y="327"/>
                </a:lnTo>
                <a:lnTo>
                  <a:pt x="190" y="327"/>
                </a:lnTo>
                <a:lnTo>
                  <a:pt x="192" y="327"/>
                </a:lnTo>
                <a:lnTo>
                  <a:pt x="193" y="327"/>
                </a:lnTo>
                <a:lnTo>
                  <a:pt x="195" y="327"/>
                </a:lnTo>
                <a:lnTo>
                  <a:pt x="195" y="325"/>
                </a:lnTo>
                <a:lnTo>
                  <a:pt x="197" y="325"/>
                </a:lnTo>
                <a:lnTo>
                  <a:pt x="197" y="327"/>
                </a:lnTo>
                <a:lnTo>
                  <a:pt x="197" y="329"/>
                </a:lnTo>
                <a:lnTo>
                  <a:pt x="197" y="330"/>
                </a:lnTo>
                <a:lnTo>
                  <a:pt x="198" y="330"/>
                </a:lnTo>
                <a:lnTo>
                  <a:pt x="200" y="330"/>
                </a:lnTo>
                <a:lnTo>
                  <a:pt x="202" y="330"/>
                </a:lnTo>
                <a:lnTo>
                  <a:pt x="202" y="332"/>
                </a:lnTo>
                <a:lnTo>
                  <a:pt x="202" y="334"/>
                </a:lnTo>
                <a:lnTo>
                  <a:pt x="203" y="334"/>
                </a:lnTo>
                <a:lnTo>
                  <a:pt x="203" y="335"/>
                </a:lnTo>
                <a:lnTo>
                  <a:pt x="205" y="335"/>
                </a:lnTo>
                <a:lnTo>
                  <a:pt x="207" y="335"/>
                </a:lnTo>
                <a:lnTo>
                  <a:pt x="207" y="337"/>
                </a:lnTo>
                <a:lnTo>
                  <a:pt x="209" y="337"/>
                </a:lnTo>
                <a:lnTo>
                  <a:pt x="207" y="337"/>
                </a:lnTo>
                <a:lnTo>
                  <a:pt x="209" y="337"/>
                </a:lnTo>
                <a:lnTo>
                  <a:pt x="209" y="339"/>
                </a:lnTo>
                <a:lnTo>
                  <a:pt x="209" y="340"/>
                </a:lnTo>
                <a:lnTo>
                  <a:pt x="210" y="340"/>
                </a:lnTo>
                <a:lnTo>
                  <a:pt x="210" y="342"/>
                </a:lnTo>
                <a:lnTo>
                  <a:pt x="210" y="344"/>
                </a:lnTo>
                <a:lnTo>
                  <a:pt x="210" y="345"/>
                </a:lnTo>
                <a:lnTo>
                  <a:pt x="210" y="347"/>
                </a:lnTo>
                <a:lnTo>
                  <a:pt x="212" y="347"/>
                </a:lnTo>
                <a:lnTo>
                  <a:pt x="210" y="347"/>
                </a:lnTo>
                <a:lnTo>
                  <a:pt x="210" y="349"/>
                </a:lnTo>
                <a:lnTo>
                  <a:pt x="209" y="349"/>
                </a:lnTo>
                <a:lnTo>
                  <a:pt x="209" y="350"/>
                </a:lnTo>
                <a:lnTo>
                  <a:pt x="209" y="349"/>
                </a:lnTo>
                <a:lnTo>
                  <a:pt x="209" y="350"/>
                </a:lnTo>
                <a:lnTo>
                  <a:pt x="209" y="352"/>
                </a:lnTo>
                <a:lnTo>
                  <a:pt x="207" y="352"/>
                </a:lnTo>
                <a:lnTo>
                  <a:pt x="207" y="354"/>
                </a:lnTo>
                <a:lnTo>
                  <a:pt x="207" y="355"/>
                </a:lnTo>
                <a:lnTo>
                  <a:pt x="207" y="354"/>
                </a:lnTo>
                <a:lnTo>
                  <a:pt x="207" y="352"/>
                </a:lnTo>
                <a:lnTo>
                  <a:pt x="205" y="352"/>
                </a:lnTo>
                <a:lnTo>
                  <a:pt x="205" y="354"/>
                </a:lnTo>
                <a:lnTo>
                  <a:pt x="205" y="352"/>
                </a:lnTo>
                <a:lnTo>
                  <a:pt x="205" y="354"/>
                </a:lnTo>
                <a:lnTo>
                  <a:pt x="203" y="354"/>
                </a:lnTo>
                <a:lnTo>
                  <a:pt x="203" y="355"/>
                </a:lnTo>
                <a:lnTo>
                  <a:pt x="203" y="354"/>
                </a:lnTo>
                <a:lnTo>
                  <a:pt x="205" y="354"/>
                </a:lnTo>
                <a:lnTo>
                  <a:pt x="205" y="355"/>
                </a:lnTo>
                <a:lnTo>
                  <a:pt x="203" y="355"/>
                </a:lnTo>
                <a:lnTo>
                  <a:pt x="205" y="355"/>
                </a:lnTo>
                <a:lnTo>
                  <a:pt x="203" y="355"/>
                </a:lnTo>
                <a:lnTo>
                  <a:pt x="203" y="357"/>
                </a:lnTo>
                <a:lnTo>
                  <a:pt x="203" y="355"/>
                </a:lnTo>
                <a:lnTo>
                  <a:pt x="202" y="355"/>
                </a:lnTo>
                <a:lnTo>
                  <a:pt x="202" y="354"/>
                </a:lnTo>
                <a:lnTo>
                  <a:pt x="202" y="355"/>
                </a:lnTo>
                <a:lnTo>
                  <a:pt x="200" y="357"/>
                </a:lnTo>
                <a:lnTo>
                  <a:pt x="202" y="357"/>
                </a:lnTo>
                <a:lnTo>
                  <a:pt x="200" y="357"/>
                </a:lnTo>
                <a:lnTo>
                  <a:pt x="202" y="357"/>
                </a:lnTo>
                <a:lnTo>
                  <a:pt x="203" y="357"/>
                </a:lnTo>
                <a:lnTo>
                  <a:pt x="203" y="359"/>
                </a:lnTo>
                <a:lnTo>
                  <a:pt x="202" y="360"/>
                </a:lnTo>
                <a:lnTo>
                  <a:pt x="203" y="360"/>
                </a:lnTo>
                <a:lnTo>
                  <a:pt x="202" y="360"/>
                </a:lnTo>
                <a:lnTo>
                  <a:pt x="203" y="360"/>
                </a:lnTo>
                <a:lnTo>
                  <a:pt x="202" y="360"/>
                </a:lnTo>
                <a:lnTo>
                  <a:pt x="203" y="360"/>
                </a:lnTo>
                <a:lnTo>
                  <a:pt x="202" y="360"/>
                </a:lnTo>
                <a:lnTo>
                  <a:pt x="202" y="362"/>
                </a:lnTo>
                <a:lnTo>
                  <a:pt x="202" y="360"/>
                </a:lnTo>
                <a:lnTo>
                  <a:pt x="202" y="362"/>
                </a:lnTo>
                <a:lnTo>
                  <a:pt x="202" y="364"/>
                </a:lnTo>
                <a:lnTo>
                  <a:pt x="200" y="364"/>
                </a:lnTo>
                <a:lnTo>
                  <a:pt x="200" y="362"/>
                </a:lnTo>
                <a:lnTo>
                  <a:pt x="198" y="362"/>
                </a:lnTo>
                <a:lnTo>
                  <a:pt x="197" y="362"/>
                </a:lnTo>
                <a:lnTo>
                  <a:pt x="197" y="364"/>
                </a:lnTo>
                <a:lnTo>
                  <a:pt x="197" y="365"/>
                </a:lnTo>
                <a:lnTo>
                  <a:pt x="198" y="365"/>
                </a:lnTo>
                <a:lnTo>
                  <a:pt x="197" y="365"/>
                </a:lnTo>
                <a:lnTo>
                  <a:pt x="195" y="365"/>
                </a:lnTo>
                <a:lnTo>
                  <a:pt x="193" y="365"/>
                </a:lnTo>
                <a:lnTo>
                  <a:pt x="193" y="364"/>
                </a:lnTo>
                <a:lnTo>
                  <a:pt x="193" y="365"/>
                </a:lnTo>
                <a:lnTo>
                  <a:pt x="193" y="367"/>
                </a:lnTo>
                <a:lnTo>
                  <a:pt x="195" y="367"/>
                </a:lnTo>
                <a:lnTo>
                  <a:pt x="195" y="369"/>
                </a:lnTo>
                <a:lnTo>
                  <a:pt x="195" y="367"/>
                </a:lnTo>
                <a:lnTo>
                  <a:pt x="195" y="369"/>
                </a:lnTo>
                <a:lnTo>
                  <a:pt x="197" y="369"/>
                </a:lnTo>
                <a:lnTo>
                  <a:pt x="195" y="369"/>
                </a:lnTo>
                <a:lnTo>
                  <a:pt x="197" y="369"/>
                </a:lnTo>
                <a:lnTo>
                  <a:pt x="197" y="370"/>
                </a:lnTo>
                <a:lnTo>
                  <a:pt x="197" y="372"/>
                </a:lnTo>
                <a:lnTo>
                  <a:pt x="198" y="372"/>
                </a:lnTo>
                <a:lnTo>
                  <a:pt x="200" y="372"/>
                </a:lnTo>
                <a:lnTo>
                  <a:pt x="200" y="374"/>
                </a:lnTo>
                <a:lnTo>
                  <a:pt x="200" y="375"/>
                </a:lnTo>
                <a:lnTo>
                  <a:pt x="202" y="375"/>
                </a:lnTo>
                <a:lnTo>
                  <a:pt x="203" y="375"/>
                </a:lnTo>
                <a:lnTo>
                  <a:pt x="203" y="374"/>
                </a:lnTo>
                <a:lnTo>
                  <a:pt x="202" y="374"/>
                </a:lnTo>
                <a:lnTo>
                  <a:pt x="202" y="372"/>
                </a:lnTo>
                <a:lnTo>
                  <a:pt x="202" y="370"/>
                </a:lnTo>
                <a:lnTo>
                  <a:pt x="200" y="370"/>
                </a:lnTo>
                <a:lnTo>
                  <a:pt x="202" y="370"/>
                </a:lnTo>
                <a:lnTo>
                  <a:pt x="202" y="372"/>
                </a:lnTo>
                <a:lnTo>
                  <a:pt x="203" y="374"/>
                </a:lnTo>
                <a:lnTo>
                  <a:pt x="203" y="375"/>
                </a:lnTo>
                <a:lnTo>
                  <a:pt x="203" y="377"/>
                </a:lnTo>
                <a:lnTo>
                  <a:pt x="203" y="379"/>
                </a:lnTo>
                <a:lnTo>
                  <a:pt x="205" y="379"/>
                </a:lnTo>
                <a:lnTo>
                  <a:pt x="205" y="380"/>
                </a:lnTo>
                <a:lnTo>
                  <a:pt x="205" y="382"/>
                </a:lnTo>
                <a:lnTo>
                  <a:pt x="205" y="384"/>
                </a:lnTo>
                <a:lnTo>
                  <a:pt x="205" y="385"/>
                </a:lnTo>
                <a:lnTo>
                  <a:pt x="205" y="387"/>
                </a:lnTo>
                <a:lnTo>
                  <a:pt x="205" y="389"/>
                </a:lnTo>
                <a:lnTo>
                  <a:pt x="207" y="389"/>
                </a:lnTo>
                <a:lnTo>
                  <a:pt x="207" y="390"/>
                </a:lnTo>
                <a:lnTo>
                  <a:pt x="207" y="392"/>
                </a:lnTo>
                <a:lnTo>
                  <a:pt x="207" y="394"/>
                </a:lnTo>
                <a:lnTo>
                  <a:pt x="207" y="395"/>
                </a:lnTo>
                <a:lnTo>
                  <a:pt x="209" y="395"/>
                </a:lnTo>
                <a:lnTo>
                  <a:pt x="209" y="397"/>
                </a:lnTo>
                <a:lnTo>
                  <a:pt x="210" y="397"/>
                </a:lnTo>
                <a:lnTo>
                  <a:pt x="210" y="399"/>
                </a:lnTo>
                <a:lnTo>
                  <a:pt x="209" y="399"/>
                </a:lnTo>
                <a:lnTo>
                  <a:pt x="209" y="400"/>
                </a:lnTo>
                <a:lnTo>
                  <a:pt x="207" y="400"/>
                </a:lnTo>
                <a:lnTo>
                  <a:pt x="207" y="402"/>
                </a:lnTo>
                <a:lnTo>
                  <a:pt x="205" y="402"/>
                </a:lnTo>
                <a:lnTo>
                  <a:pt x="203" y="402"/>
                </a:lnTo>
                <a:lnTo>
                  <a:pt x="202" y="402"/>
                </a:lnTo>
                <a:lnTo>
                  <a:pt x="200" y="402"/>
                </a:lnTo>
                <a:lnTo>
                  <a:pt x="200" y="400"/>
                </a:lnTo>
                <a:lnTo>
                  <a:pt x="200" y="399"/>
                </a:lnTo>
                <a:lnTo>
                  <a:pt x="200" y="397"/>
                </a:lnTo>
                <a:lnTo>
                  <a:pt x="200" y="395"/>
                </a:lnTo>
                <a:lnTo>
                  <a:pt x="200" y="394"/>
                </a:lnTo>
                <a:lnTo>
                  <a:pt x="200" y="392"/>
                </a:lnTo>
                <a:lnTo>
                  <a:pt x="198" y="392"/>
                </a:lnTo>
                <a:lnTo>
                  <a:pt x="197" y="392"/>
                </a:lnTo>
                <a:lnTo>
                  <a:pt x="197" y="390"/>
                </a:lnTo>
                <a:lnTo>
                  <a:pt x="197" y="389"/>
                </a:lnTo>
                <a:lnTo>
                  <a:pt x="197" y="387"/>
                </a:lnTo>
                <a:lnTo>
                  <a:pt x="195" y="387"/>
                </a:lnTo>
                <a:lnTo>
                  <a:pt x="195" y="385"/>
                </a:lnTo>
                <a:lnTo>
                  <a:pt x="193" y="385"/>
                </a:lnTo>
                <a:lnTo>
                  <a:pt x="195" y="385"/>
                </a:lnTo>
                <a:lnTo>
                  <a:pt x="195" y="387"/>
                </a:lnTo>
                <a:lnTo>
                  <a:pt x="193" y="385"/>
                </a:lnTo>
                <a:lnTo>
                  <a:pt x="193" y="384"/>
                </a:lnTo>
                <a:lnTo>
                  <a:pt x="193" y="382"/>
                </a:lnTo>
                <a:lnTo>
                  <a:pt x="195" y="384"/>
                </a:lnTo>
                <a:lnTo>
                  <a:pt x="195" y="385"/>
                </a:lnTo>
                <a:lnTo>
                  <a:pt x="195" y="384"/>
                </a:lnTo>
                <a:lnTo>
                  <a:pt x="195" y="382"/>
                </a:lnTo>
                <a:lnTo>
                  <a:pt x="197" y="382"/>
                </a:lnTo>
                <a:lnTo>
                  <a:pt x="197" y="384"/>
                </a:lnTo>
                <a:lnTo>
                  <a:pt x="197" y="382"/>
                </a:lnTo>
                <a:lnTo>
                  <a:pt x="198" y="382"/>
                </a:lnTo>
                <a:lnTo>
                  <a:pt x="198" y="380"/>
                </a:lnTo>
                <a:lnTo>
                  <a:pt x="198" y="379"/>
                </a:lnTo>
                <a:lnTo>
                  <a:pt x="197" y="379"/>
                </a:lnTo>
                <a:lnTo>
                  <a:pt x="195" y="379"/>
                </a:lnTo>
                <a:lnTo>
                  <a:pt x="195" y="377"/>
                </a:lnTo>
                <a:lnTo>
                  <a:pt x="193" y="377"/>
                </a:lnTo>
                <a:lnTo>
                  <a:pt x="192" y="377"/>
                </a:lnTo>
                <a:lnTo>
                  <a:pt x="192" y="375"/>
                </a:lnTo>
                <a:lnTo>
                  <a:pt x="192" y="374"/>
                </a:lnTo>
                <a:lnTo>
                  <a:pt x="190" y="374"/>
                </a:lnTo>
                <a:lnTo>
                  <a:pt x="190" y="372"/>
                </a:lnTo>
                <a:lnTo>
                  <a:pt x="190" y="374"/>
                </a:lnTo>
                <a:lnTo>
                  <a:pt x="188" y="374"/>
                </a:lnTo>
                <a:lnTo>
                  <a:pt x="190" y="374"/>
                </a:lnTo>
                <a:lnTo>
                  <a:pt x="188" y="374"/>
                </a:lnTo>
                <a:lnTo>
                  <a:pt x="190" y="374"/>
                </a:lnTo>
                <a:lnTo>
                  <a:pt x="190" y="375"/>
                </a:lnTo>
                <a:lnTo>
                  <a:pt x="188" y="375"/>
                </a:lnTo>
                <a:lnTo>
                  <a:pt x="188" y="374"/>
                </a:lnTo>
                <a:lnTo>
                  <a:pt x="187" y="374"/>
                </a:lnTo>
                <a:lnTo>
                  <a:pt x="187" y="372"/>
                </a:lnTo>
                <a:lnTo>
                  <a:pt x="185" y="372"/>
                </a:lnTo>
                <a:lnTo>
                  <a:pt x="185" y="370"/>
                </a:lnTo>
                <a:lnTo>
                  <a:pt x="183" y="370"/>
                </a:lnTo>
                <a:lnTo>
                  <a:pt x="183" y="369"/>
                </a:lnTo>
                <a:lnTo>
                  <a:pt x="182" y="369"/>
                </a:lnTo>
                <a:lnTo>
                  <a:pt x="182" y="367"/>
                </a:lnTo>
                <a:lnTo>
                  <a:pt x="180" y="365"/>
                </a:lnTo>
                <a:lnTo>
                  <a:pt x="180" y="364"/>
                </a:lnTo>
                <a:lnTo>
                  <a:pt x="178" y="364"/>
                </a:lnTo>
                <a:lnTo>
                  <a:pt x="177" y="364"/>
                </a:lnTo>
                <a:lnTo>
                  <a:pt x="175" y="364"/>
                </a:lnTo>
                <a:lnTo>
                  <a:pt x="175" y="362"/>
                </a:lnTo>
                <a:lnTo>
                  <a:pt x="175" y="360"/>
                </a:lnTo>
                <a:lnTo>
                  <a:pt x="175" y="362"/>
                </a:lnTo>
                <a:lnTo>
                  <a:pt x="173" y="362"/>
                </a:lnTo>
                <a:lnTo>
                  <a:pt x="173" y="364"/>
                </a:lnTo>
                <a:lnTo>
                  <a:pt x="175" y="364"/>
                </a:lnTo>
                <a:lnTo>
                  <a:pt x="175" y="365"/>
                </a:lnTo>
                <a:lnTo>
                  <a:pt x="173" y="365"/>
                </a:lnTo>
                <a:lnTo>
                  <a:pt x="173" y="364"/>
                </a:lnTo>
                <a:lnTo>
                  <a:pt x="173" y="362"/>
                </a:lnTo>
                <a:lnTo>
                  <a:pt x="173" y="364"/>
                </a:lnTo>
                <a:lnTo>
                  <a:pt x="173" y="362"/>
                </a:lnTo>
                <a:lnTo>
                  <a:pt x="172" y="362"/>
                </a:lnTo>
                <a:lnTo>
                  <a:pt x="172" y="360"/>
                </a:lnTo>
                <a:lnTo>
                  <a:pt x="173" y="360"/>
                </a:lnTo>
                <a:lnTo>
                  <a:pt x="173" y="359"/>
                </a:lnTo>
                <a:lnTo>
                  <a:pt x="172" y="357"/>
                </a:lnTo>
                <a:lnTo>
                  <a:pt x="173" y="357"/>
                </a:lnTo>
                <a:lnTo>
                  <a:pt x="172" y="357"/>
                </a:lnTo>
                <a:lnTo>
                  <a:pt x="173" y="357"/>
                </a:lnTo>
                <a:lnTo>
                  <a:pt x="175" y="357"/>
                </a:lnTo>
                <a:lnTo>
                  <a:pt x="175" y="355"/>
                </a:lnTo>
                <a:lnTo>
                  <a:pt x="177" y="355"/>
                </a:lnTo>
                <a:lnTo>
                  <a:pt x="175" y="355"/>
                </a:lnTo>
                <a:lnTo>
                  <a:pt x="175" y="354"/>
                </a:lnTo>
                <a:lnTo>
                  <a:pt x="173" y="354"/>
                </a:lnTo>
                <a:lnTo>
                  <a:pt x="173" y="352"/>
                </a:lnTo>
                <a:lnTo>
                  <a:pt x="172" y="352"/>
                </a:lnTo>
                <a:lnTo>
                  <a:pt x="172" y="350"/>
                </a:lnTo>
                <a:lnTo>
                  <a:pt x="173" y="350"/>
                </a:lnTo>
                <a:lnTo>
                  <a:pt x="173" y="352"/>
                </a:lnTo>
                <a:lnTo>
                  <a:pt x="175" y="352"/>
                </a:lnTo>
                <a:lnTo>
                  <a:pt x="173" y="352"/>
                </a:lnTo>
                <a:lnTo>
                  <a:pt x="175" y="352"/>
                </a:lnTo>
                <a:lnTo>
                  <a:pt x="175" y="350"/>
                </a:lnTo>
                <a:lnTo>
                  <a:pt x="177" y="350"/>
                </a:lnTo>
                <a:lnTo>
                  <a:pt x="177" y="349"/>
                </a:lnTo>
                <a:lnTo>
                  <a:pt x="175" y="349"/>
                </a:lnTo>
                <a:lnTo>
                  <a:pt x="175" y="347"/>
                </a:lnTo>
                <a:lnTo>
                  <a:pt x="173" y="347"/>
                </a:lnTo>
                <a:lnTo>
                  <a:pt x="173" y="345"/>
                </a:lnTo>
                <a:lnTo>
                  <a:pt x="173" y="344"/>
                </a:lnTo>
                <a:lnTo>
                  <a:pt x="172" y="344"/>
                </a:lnTo>
                <a:lnTo>
                  <a:pt x="172" y="342"/>
                </a:lnTo>
                <a:lnTo>
                  <a:pt x="172" y="340"/>
                </a:lnTo>
                <a:lnTo>
                  <a:pt x="172" y="339"/>
                </a:lnTo>
                <a:lnTo>
                  <a:pt x="170" y="339"/>
                </a:lnTo>
                <a:lnTo>
                  <a:pt x="170" y="337"/>
                </a:lnTo>
                <a:lnTo>
                  <a:pt x="170" y="335"/>
                </a:lnTo>
                <a:lnTo>
                  <a:pt x="170" y="334"/>
                </a:lnTo>
                <a:lnTo>
                  <a:pt x="168" y="334"/>
                </a:lnTo>
                <a:lnTo>
                  <a:pt x="170" y="334"/>
                </a:lnTo>
                <a:lnTo>
                  <a:pt x="168" y="334"/>
                </a:lnTo>
                <a:lnTo>
                  <a:pt x="168" y="332"/>
                </a:lnTo>
                <a:lnTo>
                  <a:pt x="170" y="332"/>
                </a:lnTo>
                <a:lnTo>
                  <a:pt x="170" y="330"/>
                </a:lnTo>
                <a:lnTo>
                  <a:pt x="170" y="332"/>
                </a:lnTo>
                <a:lnTo>
                  <a:pt x="172" y="332"/>
                </a:lnTo>
                <a:lnTo>
                  <a:pt x="173" y="332"/>
                </a:lnTo>
                <a:lnTo>
                  <a:pt x="175" y="332"/>
                </a:lnTo>
                <a:lnTo>
                  <a:pt x="177" y="332"/>
                </a:lnTo>
                <a:lnTo>
                  <a:pt x="178" y="332"/>
                </a:lnTo>
                <a:lnTo>
                  <a:pt x="178" y="334"/>
                </a:lnTo>
                <a:lnTo>
                  <a:pt x="180" y="334"/>
                </a:lnTo>
                <a:lnTo>
                  <a:pt x="182" y="334"/>
                </a:lnTo>
                <a:lnTo>
                  <a:pt x="180" y="334"/>
                </a:lnTo>
                <a:lnTo>
                  <a:pt x="180" y="332"/>
                </a:lnTo>
                <a:lnTo>
                  <a:pt x="178" y="332"/>
                </a:lnTo>
                <a:lnTo>
                  <a:pt x="180" y="332"/>
                </a:lnTo>
                <a:lnTo>
                  <a:pt x="180" y="330"/>
                </a:lnTo>
                <a:lnTo>
                  <a:pt x="178" y="330"/>
                </a:lnTo>
                <a:lnTo>
                  <a:pt x="178" y="329"/>
                </a:lnTo>
                <a:lnTo>
                  <a:pt x="180" y="329"/>
                </a:lnTo>
                <a:lnTo>
                  <a:pt x="180" y="330"/>
                </a:lnTo>
                <a:lnTo>
                  <a:pt x="182" y="330"/>
                </a:lnTo>
                <a:lnTo>
                  <a:pt x="182" y="329"/>
                </a:lnTo>
                <a:lnTo>
                  <a:pt x="183" y="329"/>
                </a:lnTo>
                <a:lnTo>
                  <a:pt x="185" y="329"/>
                </a:lnTo>
                <a:lnTo>
                  <a:pt x="185" y="327"/>
                </a:lnTo>
                <a:lnTo>
                  <a:pt x="187" y="327"/>
                </a:lnTo>
                <a:lnTo>
                  <a:pt x="185" y="327"/>
                </a:lnTo>
                <a:lnTo>
                  <a:pt x="185" y="325"/>
                </a:lnTo>
                <a:lnTo>
                  <a:pt x="183" y="325"/>
                </a:lnTo>
                <a:lnTo>
                  <a:pt x="183" y="327"/>
                </a:lnTo>
                <a:lnTo>
                  <a:pt x="182" y="327"/>
                </a:lnTo>
                <a:lnTo>
                  <a:pt x="182" y="329"/>
                </a:lnTo>
                <a:lnTo>
                  <a:pt x="180" y="329"/>
                </a:lnTo>
                <a:lnTo>
                  <a:pt x="178" y="329"/>
                </a:lnTo>
                <a:lnTo>
                  <a:pt x="178" y="327"/>
                </a:lnTo>
                <a:lnTo>
                  <a:pt x="177" y="327"/>
                </a:lnTo>
                <a:lnTo>
                  <a:pt x="175" y="327"/>
                </a:lnTo>
                <a:lnTo>
                  <a:pt x="173" y="327"/>
                </a:lnTo>
                <a:lnTo>
                  <a:pt x="172" y="325"/>
                </a:lnTo>
                <a:lnTo>
                  <a:pt x="170" y="325"/>
                </a:lnTo>
                <a:lnTo>
                  <a:pt x="170" y="324"/>
                </a:lnTo>
                <a:lnTo>
                  <a:pt x="168" y="324"/>
                </a:lnTo>
                <a:lnTo>
                  <a:pt x="167" y="324"/>
                </a:lnTo>
                <a:lnTo>
                  <a:pt x="167" y="322"/>
                </a:lnTo>
                <a:lnTo>
                  <a:pt x="168" y="322"/>
                </a:lnTo>
                <a:lnTo>
                  <a:pt x="170" y="322"/>
                </a:lnTo>
                <a:lnTo>
                  <a:pt x="170" y="320"/>
                </a:lnTo>
                <a:lnTo>
                  <a:pt x="172" y="320"/>
                </a:lnTo>
                <a:lnTo>
                  <a:pt x="173" y="320"/>
                </a:lnTo>
                <a:lnTo>
                  <a:pt x="175" y="320"/>
                </a:lnTo>
                <a:lnTo>
                  <a:pt x="177" y="320"/>
                </a:lnTo>
                <a:lnTo>
                  <a:pt x="177" y="319"/>
                </a:lnTo>
                <a:lnTo>
                  <a:pt x="178" y="319"/>
                </a:lnTo>
                <a:lnTo>
                  <a:pt x="180" y="319"/>
                </a:lnTo>
                <a:lnTo>
                  <a:pt x="182" y="319"/>
                </a:lnTo>
                <a:lnTo>
                  <a:pt x="182" y="317"/>
                </a:lnTo>
                <a:lnTo>
                  <a:pt x="182" y="319"/>
                </a:lnTo>
                <a:lnTo>
                  <a:pt x="182" y="317"/>
                </a:lnTo>
                <a:lnTo>
                  <a:pt x="180" y="317"/>
                </a:lnTo>
                <a:lnTo>
                  <a:pt x="180" y="319"/>
                </a:lnTo>
                <a:lnTo>
                  <a:pt x="180" y="317"/>
                </a:lnTo>
                <a:lnTo>
                  <a:pt x="180" y="319"/>
                </a:lnTo>
                <a:lnTo>
                  <a:pt x="178" y="319"/>
                </a:lnTo>
                <a:lnTo>
                  <a:pt x="178" y="317"/>
                </a:lnTo>
                <a:lnTo>
                  <a:pt x="180" y="317"/>
                </a:lnTo>
                <a:lnTo>
                  <a:pt x="180" y="315"/>
                </a:lnTo>
                <a:lnTo>
                  <a:pt x="182" y="315"/>
                </a:lnTo>
                <a:lnTo>
                  <a:pt x="183" y="315"/>
                </a:lnTo>
                <a:lnTo>
                  <a:pt x="185" y="315"/>
                </a:lnTo>
                <a:lnTo>
                  <a:pt x="183" y="315"/>
                </a:lnTo>
                <a:lnTo>
                  <a:pt x="185" y="315"/>
                </a:lnTo>
                <a:lnTo>
                  <a:pt x="187" y="315"/>
                </a:lnTo>
                <a:lnTo>
                  <a:pt x="187" y="314"/>
                </a:lnTo>
                <a:lnTo>
                  <a:pt x="188" y="314"/>
                </a:lnTo>
                <a:lnTo>
                  <a:pt x="190" y="314"/>
                </a:lnTo>
                <a:close/>
                <a:moveTo>
                  <a:pt x="285" y="314"/>
                </a:moveTo>
                <a:lnTo>
                  <a:pt x="287" y="315"/>
                </a:lnTo>
                <a:lnTo>
                  <a:pt x="289" y="315"/>
                </a:lnTo>
                <a:lnTo>
                  <a:pt x="290" y="315"/>
                </a:lnTo>
                <a:lnTo>
                  <a:pt x="290" y="317"/>
                </a:lnTo>
                <a:lnTo>
                  <a:pt x="292" y="317"/>
                </a:lnTo>
                <a:lnTo>
                  <a:pt x="292" y="319"/>
                </a:lnTo>
                <a:lnTo>
                  <a:pt x="294" y="319"/>
                </a:lnTo>
                <a:lnTo>
                  <a:pt x="294" y="320"/>
                </a:lnTo>
                <a:lnTo>
                  <a:pt x="295" y="320"/>
                </a:lnTo>
                <a:lnTo>
                  <a:pt x="295" y="322"/>
                </a:lnTo>
                <a:lnTo>
                  <a:pt x="297" y="322"/>
                </a:lnTo>
                <a:lnTo>
                  <a:pt x="297" y="324"/>
                </a:lnTo>
                <a:lnTo>
                  <a:pt x="299" y="324"/>
                </a:lnTo>
                <a:lnTo>
                  <a:pt x="299" y="325"/>
                </a:lnTo>
                <a:lnTo>
                  <a:pt x="299" y="327"/>
                </a:lnTo>
                <a:lnTo>
                  <a:pt x="299" y="329"/>
                </a:lnTo>
                <a:lnTo>
                  <a:pt x="299" y="330"/>
                </a:lnTo>
                <a:lnTo>
                  <a:pt x="300" y="330"/>
                </a:lnTo>
                <a:lnTo>
                  <a:pt x="299" y="330"/>
                </a:lnTo>
                <a:lnTo>
                  <a:pt x="300" y="330"/>
                </a:lnTo>
                <a:lnTo>
                  <a:pt x="300" y="332"/>
                </a:lnTo>
                <a:lnTo>
                  <a:pt x="300" y="334"/>
                </a:lnTo>
                <a:lnTo>
                  <a:pt x="302" y="334"/>
                </a:lnTo>
                <a:lnTo>
                  <a:pt x="302" y="335"/>
                </a:lnTo>
                <a:lnTo>
                  <a:pt x="300" y="335"/>
                </a:lnTo>
                <a:lnTo>
                  <a:pt x="300" y="337"/>
                </a:lnTo>
                <a:lnTo>
                  <a:pt x="300" y="339"/>
                </a:lnTo>
                <a:lnTo>
                  <a:pt x="300" y="340"/>
                </a:lnTo>
                <a:lnTo>
                  <a:pt x="300" y="342"/>
                </a:lnTo>
                <a:lnTo>
                  <a:pt x="300" y="344"/>
                </a:lnTo>
                <a:lnTo>
                  <a:pt x="299" y="344"/>
                </a:lnTo>
                <a:lnTo>
                  <a:pt x="299" y="345"/>
                </a:lnTo>
                <a:lnTo>
                  <a:pt x="299" y="347"/>
                </a:lnTo>
                <a:lnTo>
                  <a:pt x="297" y="347"/>
                </a:lnTo>
                <a:lnTo>
                  <a:pt x="299" y="347"/>
                </a:lnTo>
                <a:lnTo>
                  <a:pt x="297" y="347"/>
                </a:lnTo>
                <a:lnTo>
                  <a:pt x="297" y="349"/>
                </a:lnTo>
                <a:lnTo>
                  <a:pt x="295" y="349"/>
                </a:lnTo>
                <a:lnTo>
                  <a:pt x="295" y="350"/>
                </a:lnTo>
                <a:lnTo>
                  <a:pt x="294" y="350"/>
                </a:lnTo>
                <a:lnTo>
                  <a:pt x="294" y="352"/>
                </a:lnTo>
                <a:lnTo>
                  <a:pt x="292" y="352"/>
                </a:lnTo>
                <a:lnTo>
                  <a:pt x="292" y="354"/>
                </a:lnTo>
                <a:lnTo>
                  <a:pt x="290" y="355"/>
                </a:lnTo>
                <a:lnTo>
                  <a:pt x="290" y="354"/>
                </a:lnTo>
                <a:lnTo>
                  <a:pt x="290" y="355"/>
                </a:lnTo>
                <a:lnTo>
                  <a:pt x="289" y="355"/>
                </a:lnTo>
                <a:lnTo>
                  <a:pt x="287" y="355"/>
                </a:lnTo>
                <a:lnTo>
                  <a:pt x="285" y="355"/>
                </a:lnTo>
                <a:lnTo>
                  <a:pt x="285" y="354"/>
                </a:lnTo>
                <a:lnTo>
                  <a:pt x="287" y="354"/>
                </a:lnTo>
                <a:lnTo>
                  <a:pt x="287" y="352"/>
                </a:lnTo>
                <a:lnTo>
                  <a:pt x="287" y="350"/>
                </a:lnTo>
                <a:lnTo>
                  <a:pt x="287" y="349"/>
                </a:lnTo>
                <a:lnTo>
                  <a:pt x="285" y="349"/>
                </a:lnTo>
                <a:lnTo>
                  <a:pt x="285" y="347"/>
                </a:lnTo>
                <a:lnTo>
                  <a:pt x="284" y="347"/>
                </a:lnTo>
                <a:lnTo>
                  <a:pt x="284" y="345"/>
                </a:lnTo>
                <a:lnTo>
                  <a:pt x="284" y="344"/>
                </a:lnTo>
                <a:lnTo>
                  <a:pt x="282" y="344"/>
                </a:lnTo>
                <a:lnTo>
                  <a:pt x="284" y="344"/>
                </a:lnTo>
                <a:lnTo>
                  <a:pt x="284" y="342"/>
                </a:lnTo>
                <a:lnTo>
                  <a:pt x="284" y="340"/>
                </a:lnTo>
                <a:lnTo>
                  <a:pt x="284" y="339"/>
                </a:lnTo>
                <a:lnTo>
                  <a:pt x="285" y="339"/>
                </a:lnTo>
                <a:lnTo>
                  <a:pt x="285" y="337"/>
                </a:lnTo>
                <a:lnTo>
                  <a:pt x="285" y="335"/>
                </a:lnTo>
                <a:lnTo>
                  <a:pt x="287" y="334"/>
                </a:lnTo>
                <a:lnTo>
                  <a:pt x="285" y="334"/>
                </a:lnTo>
                <a:lnTo>
                  <a:pt x="287" y="334"/>
                </a:lnTo>
                <a:lnTo>
                  <a:pt x="285" y="334"/>
                </a:lnTo>
                <a:lnTo>
                  <a:pt x="285" y="332"/>
                </a:lnTo>
                <a:lnTo>
                  <a:pt x="287" y="332"/>
                </a:lnTo>
                <a:lnTo>
                  <a:pt x="287" y="330"/>
                </a:lnTo>
                <a:lnTo>
                  <a:pt x="289" y="330"/>
                </a:lnTo>
                <a:lnTo>
                  <a:pt x="289" y="329"/>
                </a:lnTo>
                <a:lnTo>
                  <a:pt x="290" y="329"/>
                </a:lnTo>
                <a:lnTo>
                  <a:pt x="289" y="329"/>
                </a:lnTo>
                <a:lnTo>
                  <a:pt x="290" y="329"/>
                </a:lnTo>
                <a:lnTo>
                  <a:pt x="289" y="329"/>
                </a:lnTo>
                <a:lnTo>
                  <a:pt x="290" y="329"/>
                </a:lnTo>
                <a:lnTo>
                  <a:pt x="289" y="329"/>
                </a:lnTo>
                <a:lnTo>
                  <a:pt x="289" y="327"/>
                </a:lnTo>
                <a:lnTo>
                  <a:pt x="290" y="327"/>
                </a:lnTo>
                <a:lnTo>
                  <a:pt x="292" y="327"/>
                </a:lnTo>
                <a:lnTo>
                  <a:pt x="292" y="325"/>
                </a:lnTo>
                <a:lnTo>
                  <a:pt x="292" y="324"/>
                </a:lnTo>
                <a:lnTo>
                  <a:pt x="290" y="324"/>
                </a:lnTo>
                <a:lnTo>
                  <a:pt x="290" y="322"/>
                </a:lnTo>
                <a:lnTo>
                  <a:pt x="290" y="320"/>
                </a:lnTo>
                <a:lnTo>
                  <a:pt x="290" y="319"/>
                </a:lnTo>
                <a:lnTo>
                  <a:pt x="289" y="319"/>
                </a:lnTo>
                <a:lnTo>
                  <a:pt x="287" y="319"/>
                </a:lnTo>
                <a:lnTo>
                  <a:pt x="287" y="317"/>
                </a:lnTo>
                <a:lnTo>
                  <a:pt x="285" y="315"/>
                </a:lnTo>
                <a:lnTo>
                  <a:pt x="285" y="317"/>
                </a:lnTo>
                <a:lnTo>
                  <a:pt x="285" y="315"/>
                </a:lnTo>
                <a:lnTo>
                  <a:pt x="285" y="317"/>
                </a:lnTo>
                <a:lnTo>
                  <a:pt x="285" y="319"/>
                </a:lnTo>
                <a:lnTo>
                  <a:pt x="285" y="320"/>
                </a:lnTo>
                <a:lnTo>
                  <a:pt x="287" y="320"/>
                </a:lnTo>
                <a:lnTo>
                  <a:pt x="285" y="320"/>
                </a:lnTo>
                <a:lnTo>
                  <a:pt x="287" y="320"/>
                </a:lnTo>
                <a:lnTo>
                  <a:pt x="287" y="322"/>
                </a:lnTo>
                <a:lnTo>
                  <a:pt x="287" y="324"/>
                </a:lnTo>
                <a:lnTo>
                  <a:pt x="285" y="324"/>
                </a:lnTo>
                <a:lnTo>
                  <a:pt x="287" y="324"/>
                </a:lnTo>
                <a:lnTo>
                  <a:pt x="285" y="324"/>
                </a:lnTo>
                <a:lnTo>
                  <a:pt x="285" y="325"/>
                </a:lnTo>
                <a:lnTo>
                  <a:pt x="287" y="327"/>
                </a:lnTo>
                <a:lnTo>
                  <a:pt x="287" y="329"/>
                </a:lnTo>
                <a:lnTo>
                  <a:pt x="285" y="329"/>
                </a:lnTo>
                <a:lnTo>
                  <a:pt x="285" y="330"/>
                </a:lnTo>
                <a:lnTo>
                  <a:pt x="284" y="330"/>
                </a:lnTo>
                <a:lnTo>
                  <a:pt x="284" y="332"/>
                </a:lnTo>
                <a:lnTo>
                  <a:pt x="282" y="332"/>
                </a:lnTo>
                <a:lnTo>
                  <a:pt x="282" y="334"/>
                </a:lnTo>
                <a:lnTo>
                  <a:pt x="282" y="335"/>
                </a:lnTo>
                <a:lnTo>
                  <a:pt x="282" y="337"/>
                </a:lnTo>
                <a:lnTo>
                  <a:pt x="282" y="339"/>
                </a:lnTo>
                <a:lnTo>
                  <a:pt x="280" y="339"/>
                </a:lnTo>
                <a:lnTo>
                  <a:pt x="280" y="340"/>
                </a:lnTo>
                <a:lnTo>
                  <a:pt x="280" y="339"/>
                </a:lnTo>
                <a:lnTo>
                  <a:pt x="282" y="340"/>
                </a:lnTo>
                <a:lnTo>
                  <a:pt x="280" y="342"/>
                </a:lnTo>
                <a:lnTo>
                  <a:pt x="280" y="340"/>
                </a:lnTo>
                <a:lnTo>
                  <a:pt x="279" y="340"/>
                </a:lnTo>
                <a:lnTo>
                  <a:pt x="277" y="340"/>
                </a:lnTo>
                <a:lnTo>
                  <a:pt x="277" y="339"/>
                </a:lnTo>
                <a:lnTo>
                  <a:pt x="275" y="339"/>
                </a:lnTo>
                <a:lnTo>
                  <a:pt x="274" y="337"/>
                </a:lnTo>
                <a:lnTo>
                  <a:pt x="274" y="335"/>
                </a:lnTo>
                <a:lnTo>
                  <a:pt x="272" y="335"/>
                </a:lnTo>
                <a:lnTo>
                  <a:pt x="270" y="335"/>
                </a:lnTo>
                <a:lnTo>
                  <a:pt x="270" y="334"/>
                </a:lnTo>
                <a:lnTo>
                  <a:pt x="270" y="332"/>
                </a:lnTo>
                <a:lnTo>
                  <a:pt x="272" y="332"/>
                </a:lnTo>
                <a:lnTo>
                  <a:pt x="272" y="330"/>
                </a:lnTo>
                <a:lnTo>
                  <a:pt x="274" y="330"/>
                </a:lnTo>
                <a:lnTo>
                  <a:pt x="274" y="329"/>
                </a:lnTo>
                <a:lnTo>
                  <a:pt x="274" y="327"/>
                </a:lnTo>
                <a:lnTo>
                  <a:pt x="275" y="327"/>
                </a:lnTo>
                <a:lnTo>
                  <a:pt x="275" y="325"/>
                </a:lnTo>
                <a:lnTo>
                  <a:pt x="275" y="324"/>
                </a:lnTo>
                <a:lnTo>
                  <a:pt x="275" y="322"/>
                </a:lnTo>
                <a:lnTo>
                  <a:pt x="275" y="320"/>
                </a:lnTo>
                <a:lnTo>
                  <a:pt x="277" y="320"/>
                </a:lnTo>
                <a:lnTo>
                  <a:pt x="277" y="319"/>
                </a:lnTo>
                <a:lnTo>
                  <a:pt x="279" y="319"/>
                </a:lnTo>
                <a:lnTo>
                  <a:pt x="280" y="319"/>
                </a:lnTo>
                <a:lnTo>
                  <a:pt x="280" y="317"/>
                </a:lnTo>
                <a:lnTo>
                  <a:pt x="282" y="317"/>
                </a:lnTo>
                <a:lnTo>
                  <a:pt x="282" y="315"/>
                </a:lnTo>
                <a:lnTo>
                  <a:pt x="284" y="315"/>
                </a:lnTo>
                <a:lnTo>
                  <a:pt x="284" y="314"/>
                </a:lnTo>
                <a:lnTo>
                  <a:pt x="282" y="314"/>
                </a:lnTo>
                <a:lnTo>
                  <a:pt x="284" y="314"/>
                </a:lnTo>
                <a:lnTo>
                  <a:pt x="285" y="314"/>
                </a:lnTo>
                <a:close/>
                <a:moveTo>
                  <a:pt x="195" y="314"/>
                </a:moveTo>
                <a:lnTo>
                  <a:pt x="197" y="314"/>
                </a:lnTo>
                <a:lnTo>
                  <a:pt x="195" y="314"/>
                </a:lnTo>
                <a:lnTo>
                  <a:pt x="195" y="315"/>
                </a:lnTo>
                <a:lnTo>
                  <a:pt x="195" y="314"/>
                </a:lnTo>
                <a:close/>
                <a:moveTo>
                  <a:pt x="195" y="314"/>
                </a:moveTo>
                <a:lnTo>
                  <a:pt x="193" y="314"/>
                </a:lnTo>
                <a:lnTo>
                  <a:pt x="195" y="314"/>
                </a:lnTo>
                <a:close/>
                <a:moveTo>
                  <a:pt x="264" y="314"/>
                </a:moveTo>
                <a:lnTo>
                  <a:pt x="262" y="314"/>
                </a:lnTo>
                <a:lnTo>
                  <a:pt x="264" y="314"/>
                </a:lnTo>
                <a:lnTo>
                  <a:pt x="264" y="312"/>
                </a:lnTo>
                <a:lnTo>
                  <a:pt x="264" y="314"/>
                </a:lnTo>
                <a:close/>
                <a:moveTo>
                  <a:pt x="195" y="312"/>
                </a:moveTo>
                <a:lnTo>
                  <a:pt x="195" y="314"/>
                </a:lnTo>
                <a:lnTo>
                  <a:pt x="195" y="312"/>
                </a:lnTo>
                <a:lnTo>
                  <a:pt x="193" y="312"/>
                </a:lnTo>
                <a:lnTo>
                  <a:pt x="193" y="314"/>
                </a:lnTo>
                <a:lnTo>
                  <a:pt x="193" y="312"/>
                </a:lnTo>
                <a:lnTo>
                  <a:pt x="195" y="312"/>
                </a:lnTo>
                <a:close/>
                <a:moveTo>
                  <a:pt x="188" y="310"/>
                </a:moveTo>
                <a:lnTo>
                  <a:pt x="188" y="312"/>
                </a:lnTo>
                <a:lnTo>
                  <a:pt x="188" y="310"/>
                </a:lnTo>
                <a:lnTo>
                  <a:pt x="188" y="312"/>
                </a:lnTo>
                <a:lnTo>
                  <a:pt x="187" y="312"/>
                </a:lnTo>
                <a:lnTo>
                  <a:pt x="188" y="312"/>
                </a:lnTo>
                <a:lnTo>
                  <a:pt x="188" y="310"/>
                </a:lnTo>
                <a:lnTo>
                  <a:pt x="188" y="312"/>
                </a:lnTo>
                <a:lnTo>
                  <a:pt x="188" y="310"/>
                </a:lnTo>
                <a:close/>
                <a:moveTo>
                  <a:pt x="275" y="312"/>
                </a:moveTo>
                <a:lnTo>
                  <a:pt x="274" y="312"/>
                </a:lnTo>
                <a:lnTo>
                  <a:pt x="274" y="310"/>
                </a:lnTo>
                <a:lnTo>
                  <a:pt x="275" y="310"/>
                </a:lnTo>
                <a:lnTo>
                  <a:pt x="275" y="312"/>
                </a:lnTo>
                <a:close/>
                <a:moveTo>
                  <a:pt x="237" y="308"/>
                </a:moveTo>
                <a:lnTo>
                  <a:pt x="239" y="308"/>
                </a:lnTo>
                <a:lnTo>
                  <a:pt x="239" y="310"/>
                </a:lnTo>
                <a:lnTo>
                  <a:pt x="240" y="310"/>
                </a:lnTo>
                <a:lnTo>
                  <a:pt x="240" y="312"/>
                </a:lnTo>
                <a:lnTo>
                  <a:pt x="242" y="312"/>
                </a:lnTo>
                <a:lnTo>
                  <a:pt x="242" y="314"/>
                </a:lnTo>
                <a:lnTo>
                  <a:pt x="242" y="315"/>
                </a:lnTo>
                <a:lnTo>
                  <a:pt x="242" y="317"/>
                </a:lnTo>
                <a:lnTo>
                  <a:pt x="240" y="317"/>
                </a:lnTo>
                <a:lnTo>
                  <a:pt x="240" y="319"/>
                </a:lnTo>
                <a:lnTo>
                  <a:pt x="240" y="320"/>
                </a:lnTo>
                <a:lnTo>
                  <a:pt x="239" y="320"/>
                </a:lnTo>
                <a:lnTo>
                  <a:pt x="239" y="322"/>
                </a:lnTo>
                <a:lnTo>
                  <a:pt x="237" y="322"/>
                </a:lnTo>
                <a:lnTo>
                  <a:pt x="237" y="324"/>
                </a:lnTo>
                <a:lnTo>
                  <a:pt x="235" y="324"/>
                </a:lnTo>
                <a:lnTo>
                  <a:pt x="235" y="322"/>
                </a:lnTo>
                <a:lnTo>
                  <a:pt x="234" y="322"/>
                </a:lnTo>
                <a:lnTo>
                  <a:pt x="234" y="320"/>
                </a:lnTo>
                <a:lnTo>
                  <a:pt x="232" y="320"/>
                </a:lnTo>
                <a:lnTo>
                  <a:pt x="232" y="319"/>
                </a:lnTo>
                <a:lnTo>
                  <a:pt x="230" y="319"/>
                </a:lnTo>
                <a:lnTo>
                  <a:pt x="230" y="317"/>
                </a:lnTo>
                <a:lnTo>
                  <a:pt x="229" y="317"/>
                </a:lnTo>
                <a:lnTo>
                  <a:pt x="229" y="315"/>
                </a:lnTo>
                <a:lnTo>
                  <a:pt x="230" y="315"/>
                </a:lnTo>
                <a:lnTo>
                  <a:pt x="232" y="315"/>
                </a:lnTo>
                <a:lnTo>
                  <a:pt x="232" y="314"/>
                </a:lnTo>
                <a:lnTo>
                  <a:pt x="234" y="314"/>
                </a:lnTo>
                <a:lnTo>
                  <a:pt x="235" y="312"/>
                </a:lnTo>
                <a:lnTo>
                  <a:pt x="235" y="310"/>
                </a:lnTo>
                <a:lnTo>
                  <a:pt x="235" y="308"/>
                </a:lnTo>
                <a:lnTo>
                  <a:pt x="237" y="308"/>
                </a:lnTo>
                <a:close/>
                <a:moveTo>
                  <a:pt x="214" y="308"/>
                </a:moveTo>
                <a:lnTo>
                  <a:pt x="215" y="308"/>
                </a:lnTo>
                <a:lnTo>
                  <a:pt x="215" y="310"/>
                </a:lnTo>
                <a:lnTo>
                  <a:pt x="217" y="310"/>
                </a:lnTo>
                <a:lnTo>
                  <a:pt x="217" y="312"/>
                </a:lnTo>
                <a:lnTo>
                  <a:pt x="217" y="314"/>
                </a:lnTo>
                <a:lnTo>
                  <a:pt x="217" y="315"/>
                </a:lnTo>
                <a:lnTo>
                  <a:pt x="219" y="315"/>
                </a:lnTo>
                <a:lnTo>
                  <a:pt x="219" y="317"/>
                </a:lnTo>
                <a:lnTo>
                  <a:pt x="220" y="317"/>
                </a:lnTo>
                <a:lnTo>
                  <a:pt x="220" y="319"/>
                </a:lnTo>
                <a:lnTo>
                  <a:pt x="220" y="320"/>
                </a:lnTo>
                <a:lnTo>
                  <a:pt x="220" y="322"/>
                </a:lnTo>
                <a:lnTo>
                  <a:pt x="220" y="324"/>
                </a:lnTo>
                <a:lnTo>
                  <a:pt x="220" y="325"/>
                </a:lnTo>
                <a:lnTo>
                  <a:pt x="219" y="325"/>
                </a:lnTo>
                <a:lnTo>
                  <a:pt x="219" y="327"/>
                </a:lnTo>
                <a:lnTo>
                  <a:pt x="219" y="329"/>
                </a:lnTo>
                <a:lnTo>
                  <a:pt x="219" y="330"/>
                </a:lnTo>
                <a:lnTo>
                  <a:pt x="217" y="330"/>
                </a:lnTo>
                <a:lnTo>
                  <a:pt x="217" y="332"/>
                </a:lnTo>
                <a:lnTo>
                  <a:pt x="215" y="332"/>
                </a:lnTo>
                <a:lnTo>
                  <a:pt x="214" y="332"/>
                </a:lnTo>
                <a:lnTo>
                  <a:pt x="215" y="332"/>
                </a:lnTo>
                <a:lnTo>
                  <a:pt x="214" y="332"/>
                </a:lnTo>
                <a:lnTo>
                  <a:pt x="214" y="334"/>
                </a:lnTo>
                <a:lnTo>
                  <a:pt x="212" y="334"/>
                </a:lnTo>
                <a:lnTo>
                  <a:pt x="212" y="332"/>
                </a:lnTo>
                <a:lnTo>
                  <a:pt x="212" y="334"/>
                </a:lnTo>
                <a:lnTo>
                  <a:pt x="212" y="332"/>
                </a:lnTo>
                <a:lnTo>
                  <a:pt x="212" y="334"/>
                </a:lnTo>
                <a:lnTo>
                  <a:pt x="210" y="334"/>
                </a:lnTo>
                <a:lnTo>
                  <a:pt x="210" y="335"/>
                </a:lnTo>
                <a:lnTo>
                  <a:pt x="209" y="335"/>
                </a:lnTo>
                <a:lnTo>
                  <a:pt x="209" y="334"/>
                </a:lnTo>
                <a:lnTo>
                  <a:pt x="207" y="334"/>
                </a:lnTo>
                <a:lnTo>
                  <a:pt x="209" y="332"/>
                </a:lnTo>
                <a:lnTo>
                  <a:pt x="207" y="332"/>
                </a:lnTo>
                <a:lnTo>
                  <a:pt x="207" y="330"/>
                </a:lnTo>
                <a:lnTo>
                  <a:pt x="205" y="330"/>
                </a:lnTo>
                <a:lnTo>
                  <a:pt x="203" y="330"/>
                </a:lnTo>
                <a:lnTo>
                  <a:pt x="203" y="329"/>
                </a:lnTo>
                <a:lnTo>
                  <a:pt x="203" y="327"/>
                </a:lnTo>
                <a:lnTo>
                  <a:pt x="202" y="327"/>
                </a:lnTo>
                <a:lnTo>
                  <a:pt x="202" y="325"/>
                </a:lnTo>
                <a:lnTo>
                  <a:pt x="202" y="324"/>
                </a:lnTo>
                <a:lnTo>
                  <a:pt x="200" y="324"/>
                </a:lnTo>
                <a:lnTo>
                  <a:pt x="202" y="324"/>
                </a:lnTo>
                <a:lnTo>
                  <a:pt x="200" y="324"/>
                </a:lnTo>
                <a:lnTo>
                  <a:pt x="202" y="324"/>
                </a:lnTo>
                <a:lnTo>
                  <a:pt x="202" y="322"/>
                </a:lnTo>
                <a:lnTo>
                  <a:pt x="200" y="322"/>
                </a:lnTo>
                <a:lnTo>
                  <a:pt x="200" y="320"/>
                </a:lnTo>
                <a:lnTo>
                  <a:pt x="198" y="320"/>
                </a:lnTo>
                <a:lnTo>
                  <a:pt x="200" y="319"/>
                </a:lnTo>
                <a:lnTo>
                  <a:pt x="198" y="319"/>
                </a:lnTo>
                <a:lnTo>
                  <a:pt x="198" y="317"/>
                </a:lnTo>
                <a:lnTo>
                  <a:pt x="198" y="315"/>
                </a:lnTo>
                <a:lnTo>
                  <a:pt x="200" y="315"/>
                </a:lnTo>
                <a:lnTo>
                  <a:pt x="202" y="315"/>
                </a:lnTo>
                <a:lnTo>
                  <a:pt x="203" y="315"/>
                </a:lnTo>
                <a:lnTo>
                  <a:pt x="203" y="314"/>
                </a:lnTo>
                <a:lnTo>
                  <a:pt x="205" y="314"/>
                </a:lnTo>
                <a:lnTo>
                  <a:pt x="205" y="312"/>
                </a:lnTo>
                <a:lnTo>
                  <a:pt x="205" y="314"/>
                </a:lnTo>
                <a:lnTo>
                  <a:pt x="207" y="314"/>
                </a:lnTo>
                <a:lnTo>
                  <a:pt x="207" y="312"/>
                </a:lnTo>
                <a:lnTo>
                  <a:pt x="207" y="310"/>
                </a:lnTo>
                <a:lnTo>
                  <a:pt x="209" y="310"/>
                </a:lnTo>
                <a:lnTo>
                  <a:pt x="209" y="308"/>
                </a:lnTo>
                <a:lnTo>
                  <a:pt x="210" y="308"/>
                </a:lnTo>
                <a:lnTo>
                  <a:pt x="212" y="308"/>
                </a:lnTo>
                <a:lnTo>
                  <a:pt x="214" y="308"/>
                </a:lnTo>
                <a:close/>
                <a:moveTo>
                  <a:pt x="163" y="303"/>
                </a:moveTo>
                <a:lnTo>
                  <a:pt x="163" y="305"/>
                </a:lnTo>
                <a:lnTo>
                  <a:pt x="162" y="305"/>
                </a:lnTo>
                <a:lnTo>
                  <a:pt x="162" y="303"/>
                </a:lnTo>
                <a:lnTo>
                  <a:pt x="163" y="303"/>
                </a:lnTo>
                <a:close/>
                <a:moveTo>
                  <a:pt x="150" y="302"/>
                </a:moveTo>
                <a:lnTo>
                  <a:pt x="152" y="302"/>
                </a:lnTo>
                <a:lnTo>
                  <a:pt x="150" y="302"/>
                </a:lnTo>
                <a:lnTo>
                  <a:pt x="152" y="302"/>
                </a:lnTo>
                <a:lnTo>
                  <a:pt x="153" y="303"/>
                </a:lnTo>
                <a:lnTo>
                  <a:pt x="152" y="303"/>
                </a:lnTo>
                <a:lnTo>
                  <a:pt x="153" y="303"/>
                </a:lnTo>
                <a:lnTo>
                  <a:pt x="152" y="303"/>
                </a:lnTo>
                <a:lnTo>
                  <a:pt x="152" y="302"/>
                </a:lnTo>
                <a:lnTo>
                  <a:pt x="150" y="302"/>
                </a:lnTo>
                <a:close/>
                <a:moveTo>
                  <a:pt x="172" y="298"/>
                </a:moveTo>
                <a:lnTo>
                  <a:pt x="173" y="298"/>
                </a:lnTo>
                <a:lnTo>
                  <a:pt x="173" y="300"/>
                </a:lnTo>
                <a:lnTo>
                  <a:pt x="172" y="300"/>
                </a:lnTo>
                <a:lnTo>
                  <a:pt x="170" y="300"/>
                </a:lnTo>
                <a:lnTo>
                  <a:pt x="170" y="298"/>
                </a:lnTo>
                <a:lnTo>
                  <a:pt x="172" y="298"/>
                </a:lnTo>
                <a:close/>
                <a:moveTo>
                  <a:pt x="142" y="298"/>
                </a:moveTo>
                <a:lnTo>
                  <a:pt x="142" y="300"/>
                </a:lnTo>
                <a:lnTo>
                  <a:pt x="140" y="298"/>
                </a:lnTo>
                <a:lnTo>
                  <a:pt x="142" y="298"/>
                </a:lnTo>
                <a:close/>
                <a:moveTo>
                  <a:pt x="142" y="297"/>
                </a:moveTo>
                <a:lnTo>
                  <a:pt x="143" y="297"/>
                </a:lnTo>
                <a:lnTo>
                  <a:pt x="143" y="298"/>
                </a:lnTo>
                <a:lnTo>
                  <a:pt x="142" y="298"/>
                </a:lnTo>
                <a:lnTo>
                  <a:pt x="140" y="298"/>
                </a:lnTo>
                <a:lnTo>
                  <a:pt x="140" y="297"/>
                </a:lnTo>
                <a:lnTo>
                  <a:pt x="142" y="297"/>
                </a:lnTo>
                <a:close/>
                <a:moveTo>
                  <a:pt x="177" y="295"/>
                </a:moveTo>
                <a:lnTo>
                  <a:pt x="178" y="295"/>
                </a:lnTo>
                <a:lnTo>
                  <a:pt x="177" y="295"/>
                </a:lnTo>
                <a:close/>
                <a:moveTo>
                  <a:pt x="209" y="290"/>
                </a:moveTo>
                <a:lnTo>
                  <a:pt x="207" y="290"/>
                </a:lnTo>
                <a:lnTo>
                  <a:pt x="205" y="290"/>
                </a:lnTo>
                <a:lnTo>
                  <a:pt x="207" y="290"/>
                </a:lnTo>
                <a:lnTo>
                  <a:pt x="209" y="290"/>
                </a:lnTo>
                <a:close/>
                <a:moveTo>
                  <a:pt x="209" y="288"/>
                </a:moveTo>
                <a:lnTo>
                  <a:pt x="207" y="288"/>
                </a:lnTo>
                <a:lnTo>
                  <a:pt x="209" y="288"/>
                </a:lnTo>
                <a:close/>
                <a:moveTo>
                  <a:pt x="80" y="287"/>
                </a:moveTo>
                <a:lnTo>
                  <a:pt x="78" y="287"/>
                </a:lnTo>
                <a:lnTo>
                  <a:pt x="80" y="287"/>
                </a:lnTo>
                <a:close/>
                <a:moveTo>
                  <a:pt x="77" y="287"/>
                </a:moveTo>
                <a:lnTo>
                  <a:pt x="78" y="287"/>
                </a:lnTo>
                <a:lnTo>
                  <a:pt x="78" y="288"/>
                </a:lnTo>
                <a:lnTo>
                  <a:pt x="80" y="288"/>
                </a:lnTo>
                <a:lnTo>
                  <a:pt x="78" y="288"/>
                </a:lnTo>
                <a:lnTo>
                  <a:pt x="77" y="288"/>
                </a:lnTo>
                <a:lnTo>
                  <a:pt x="75" y="288"/>
                </a:lnTo>
                <a:lnTo>
                  <a:pt x="75" y="287"/>
                </a:lnTo>
                <a:lnTo>
                  <a:pt x="73" y="287"/>
                </a:lnTo>
                <a:lnTo>
                  <a:pt x="75" y="287"/>
                </a:lnTo>
                <a:lnTo>
                  <a:pt x="75" y="285"/>
                </a:lnTo>
                <a:lnTo>
                  <a:pt x="75" y="287"/>
                </a:lnTo>
                <a:lnTo>
                  <a:pt x="75" y="285"/>
                </a:lnTo>
                <a:lnTo>
                  <a:pt x="77" y="287"/>
                </a:lnTo>
                <a:lnTo>
                  <a:pt x="77" y="285"/>
                </a:lnTo>
                <a:lnTo>
                  <a:pt x="77" y="287"/>
                </a:lnTo>
                <a:close/>
                <a:moveTo>
                  <a:pt x="202" y="285"/>
                </a:moveTo>
                <a:lnTo>
                  <a:pt x="203" y="285"/>
                </a:lnTo>
                <a:lnTo>
                  <a:pt x="203" y="287"/>
                </a:lnTo>
                <a:lnTo>
                  <a:pt x="202" y="287"/>
                </a:lnTo>
                <a:lnTo>
                  <a:pt x="203" y="287"/>
                </a:lnTo>
                <a:lnTo>
                  <a:pt x="202" y="287"/>
                </a:lnTo>
                <a:lnTo>
                  <a:pt x="200" y="287"/>
                </a:lnTo>
                <a:lnTo>
                  <a:pt x="202" y="287"/>
                </a:lnTo>
                <a:lnTo>
                  <a:pt x="200" y="287"/>
                </a:lnTo>
                <a:lnTo>
                  <a:pt x="200" y="285"/>
                </a:lnTo>
                <a:lnTo>
                  <a:pt x="202" y="285"/>
                </a:lnTo>
                <a:lnTo>
                  <a:pt x="200" y="285"/>
                </a:lnTo>
                <a:lnTo>
                  <a:pt x="202" y="285"/>
                </a:lnTo>
                <a:close/>
                <a:moveTo>
                  <a:pt x="200" y="285"/>
                </a:moveTo>
                <a:lnTo>
                  <a:pt x="198" y="285"/>
                </a:lnTo>
                <a:lnTo>
                  <a:pt x="200" y="285"/>
                </a:lnTo>
                <a:close/>
                <a:moveTo>
                  <a:pt x="214" y="282"/>
                </a:moveTo>
                <a:lnTo>
                  <a:pt x="215" y="282"/>
                </a:lnTo>
                <a:lnTo>
                  <a:pt x="215" y="283"/>
                </a:lnTo>
                <a:lnTo>
                  <a:pt x="215" y="285"/>
                </a:lnTo>
                <a:lnTo>
                  <a:pt x="215" y="287"/>
                </a:lnTo>
                <a:lnTo>
                  <a:pt x="215" y="288"/>
                </a:lnTo>
                <a:lnTo>
                  <a:pt x="217" y="288"/>
                </a:lnTo>
                <a:lnTo>
                  <a:pt x="219" y="290"/>
                </a:lnTo>
                <a:lnTo>
                  <a:pt x="220" y="290"/>
                </a:lnTo>
                <a:lnTo>
                  <a:pt x="220" y="292"/>
                </a:lnTo>
                <a:lnTo>
                  <a:pt x="222" y="293"/>
                </a:lnTo>
                <a:lnTo>
                  <a:pt x="220" y="293"/>
                </a:lnTo>
                <a:lnTo>
                  <a:pt x="219" y="293"/>
                </a:lnTo>
                <a:lnTo>
                  <a:pt x="219" y="295"/>
                </a:lnTo>
                <a:lnTo>
                  <a:pt x="217" y="295"/>
                </a:lnTo>
                <a:lnTo>
                  <a:pt x="217" y="297"/>
                </a:lnTo>
                <a:lnTo>
                  <a:pt x="215" y="297"/>
                </a:lnTo>
                <a:lnTo>
                  <a:pt x="215" y="298"/>
                </a:lnTo>
                <a:lnTo>
                  <a:pt x="215" y="297"/>
                </a:lnTo>
                <a:lnTo>
                  <a:pt x="215" y="298"/>
                </a:lnTo>
                <a:lnTo>
                  <a:pt x="214" y="298"/>
                </a:lnTo>
                <a:lnTo>
                  <a:pt x="212" y="298"/>
                </a:lnTo>
                <a:lnTo>
                  <a:pt x="212" y="297"/>
                </a:lnTo>
                <a:lnTo>
                  <a:pt x="210" y="297"/>
                </a:lnTo>
                <a:lnTo>
                  <a:pt x="210" y="295"/>
                </a:lnTo>
                <a:lnTo>
                  <a:pt x="210" y="293"/>
                </a:lnTo>
                <a:lnTo>
                  <a:pt x="210" y="292"/>
                </a:lnTo>
                <a:lnTo>
                  <a:pt x="210" y="290"/>
                </a:lnTo>
                <a:lnTo>
                  <a:pt x="212" y="290"/>
                </a:lnTo>
                <a:lnTo>
                  <a:pt x="212" y="288"/>
                </a:lnTo>
                <a:lnTo>
                  <a:pt x="210" y="288"/>
                </a:lnTo>
                <a:lnTo>
                  <a:pt x="209" y="288"/>
                </a:lnTo>
                <a:lnTo>
                  <a:pt x="210" y="288"/>
                </a:lnTo>
                <a:lnTo>
                  <a:pt x="210" y="287"/>
                </a:lnTo>
                <a:lnTo>
                  <a:pt x="209" y="287"/>
                </a:lnTo>
                <a:lnTo>
                  <a:pt x="210" y="287"/>
                </a:lnTo>
                <a:lnTo>
                  <a:pt x="210" y="285"/>
                </a:lnTo>
                <a:lnTo>
                  <a:pt x="210" y="283"/>
                </a:lnTo>
                <a:lnTo>
                  <a:pt x="212" y="283"/>
                </a:lnTo>
                <a:lnTo>
                  <a:pt x="210" y="283"/>
                </a:lnTo>
                <a:lnTo>
                  <a:pt x="210" y="282"/>
                </a:lnTo>
                <a:lnTo>
                  <a:pt x="212" y="282"/>
                </a:lnTo>
                <a:lnTo>
                  <a:pt x="214" y="282"/>
                </a:lnTo>
                <a:close/>
                <a:moveTo>
                  <a:pt x="103" y="280"/>
                </a:moveTo>
                <a:lnTo>
                  <a:pt x="103" y="278"/>
                </a:lnTo>
                <a:lnTo>
                  <a:pt x="103" y="280"/>
                </a:lnTo>
                <a:close/>
                <a:moveTo>
                  <a:pt x="150" y="278"/>
                </a:moveTo>
                <a:lnTo>
                  <a:pt x="152" y="278"/>
                </a:lnTo>
                <a:lnTo>
                  <a:pt x="150" y="278"/>
                </a:lnTo>
                <a:lnTo>
                  <a:pt x="150" y="277"/>
                </a:lnTo>
                <a:lnTo>
                  <a:pt x="150" y="278"/>
                </a:lnTo>
                <a:close/>
                <a:moveTo>
                  <a:pt x="152" y="277"/>
                </a:moveTo>
                <a:lnTo>
                  <a:pt x="150" y="277"/>
                </a:lnTo>
                <a:lnTo>
                  <a:pt x="152" y="277"/>
                </a:lnTo>
                <a:lnTo>
                  <a:pt x="153" y="277"/>
                </a:lnTo>
                <a:lnTo>
                  <a:pt x="152" y="277"/>
                </a:lnTo>
                <a:close/>
                <a:moveTo>
                  <a:pt x="190" y="277"/>
                </a:moveTo>
                <a:lnTo>
                  <a:pt x="188" y="277"/>
                </a:lnTo>
                <a:lnTo>
                  <a:pt x="190" y="277"/>
                </a:lnTo>
                <a:close/>
                <a:moveTo>
                  <a:pt x="145" y="275"/>
                </a:moveTo>
                <a:lnTo>
                  <a:pt x="147" y="275"/>
                </a:lnTo>
                <a:lnTo>
                  <a:pt x="145" y="275"/>
                </a:lnTo>
                <a:close/>
                <a:moveTo>
                  <a:pt x="185" y="275"/>
                </a:moveTo>
                <a:lnTo>
                  <a:pt x="187" y="275"/>
                </a:lnTo>
                <a:lnTo>
                  <a:pt x="187" y="277"/>
                </a:lnTo>
                <a:lnTo>
                  <a:pt x="188" y="277"/>
                </a:lnTo>
                <a:lnTo>
                  <a:pt x="188" y="278"/>
                </a:lnTo>
                <a:lnTo>
                  <a:pt x="190" y="278"/>
                </a:lnTo>
                <a:lnTo>
                  <a:pt x="190" y="280"/>
                </a:lnTo>
                <a:lnTo>
                  <a:pt x="192" y="280"/>
                </a:lnTo>
                <a:lnTo>
                  <a:pt x="192" y="282"/>
                </a:lnTo>
                <a:lnTo>
                  <a:pt x="193" y="282"/>
                </a:lnTo>
                <a:lnTo>
                  <a:pt x="195" y="283"/>
                </a:lnTo>
                <a:lnTo>
                  <a:pt x="197" y="283"/>
                </a:lnTo>
                <a:lnTo>
                  <a:pt x="197" y="285"/>
                </a:lnTo>
                <a:lnTo>
                  <a:pt x="198" y="285"/>
                </a:lnTo>
                <a:lnTo>
                  <a:pt x="198" y="287"/>
                </a:lnTo>
                <a:lnTo>
                  <a:pt x="198" y="288"/>
                </a:lnTo>
                <a:lnTo>
                  <a:pt x="200" y="288"/>
                </a:lnTo>
                <a:lnTo>
                  <a:pt x="202" y="288"/>
                </a:lnTo>
                <a:lnTo>
                  <a:pt x="202" y="290"/>
                </a:lnTo>
                <a:lnTo>
                  <a:pt x="203" y="290"/>
                </a:lnTo>
                <a:lnTo>
                  <a:pt x="205" y="290"/>
                </a:lnTo>
                <a:lnTo>
                  <a:pt x="205" y="292"/>
                </a:lnTo>
                <a:lnTo>
                  <a:pt x="207" y="292"/>
                </a:lnTo>
                <a:lnTo>
                  <a:pt x="209" y="292"/>
                </a:lnTo>
                <a:lnTo>
                  <a:pt x="207" y="292"/>
                </a:lnTo>
                <a:lnTo>
                  <a:pt x="209" y="292"/>
                </a:lnTo>
                <a:lnTo>
                  <a:pt x="209" y="293"/>
                </a:lnTo>
                <a:lnTo>
                  <a:pt x="209" y="295"/>
                </a:lnTo>
                <a:lnTo>
                  <a:pt x="207" y="295"/>
                </a:lnTo>
                <a:lnTo>
                  <a:pt x="207" y="297"/>
                </a:lnTo>
                <a:lnTo>
                  <a:pt x="209" y="298"/>
                </a:lnTo>
                <a:lnTo>
                  <a:pt x="209" y="300"/>
                </a:lnTo>
                <a:lnTo>
                  <a:pt x="210" y="300"/>
                </a:lnTo>
                <a:lnTo>
                  <a:pt x="210" y="302"/>
                </a:lnTo>
                <a:lnTo>
                  <a:pt x="210" y="303"/>
                </a:lnTo>
                <a:lnTo>
                  <a:pt x="212" y="303"/>
                </a:lnTo>
                <a:lnTo>
                  <a:pt x="212" y="305"/>
                </a:lnTo>
                <a:lnTo>
                  <a:pt x="212" y="307"/>
                </a:lnTo>
                <a:lnTo>
                  <a:pt x="214" y="307"/>
                </a:lnTo>
                <a:lnTo>
                  <a:pt x="212" y="307"/>
                </a:lnTo>
                <a:lnTo>
                  <a:pt x="210" y="307"/>
                </a:lnTo>
                <a:lnTo>
                  <a:pt x="210" y="308"/>
                </a:lnTo>
                <a:lnTo>
                  <a:pt x="209" y="308"/>
                </a:lnTo>
                <a:lnTo>
                  <a:pt x="207" y="308"/>
                </a:lnTo>
                <a:lnTo>
                  <a:pt x="205" y="308"/>
                </a:lnTo>
                <a:lnTo>
                  <a:pt x="205" y="310"/>
                </a:lnTo>
                <a:lnTo>
                  <a:pt x="203" y="310"/>
                </a:lnTo>
                <a:lnTo>
                  <a:pt x="203" y="312"/>
                </a:lnTo>
                <a:lnTo>
                  <a:pt x="202" y="312"/>
                </a:lnTo>
                <a:lnTo>
                  <a:pt x="202" y="314"/>
                </a:lnTo>
                <a:lnTo>
                  <a:pt x="200" y="314"/>
                </a:lnTo>
                <a:lnTo>
                  <a:pt x="200" y="315"/>
                </a:lnTo>
                <a:lnTo>
                  <a:pt x="200" y="314"/>
                </a:lnTo>
                <a:lnTo>
                  <a:pt x="200" y="315"/>
                </a:lnTo>
                <a:lnTo>
                  <a:pt x="198" y="315"/>
                </a:lnTo>
                <a:lnTo>
                  <a:pt x="198" y="317"/>
                </a:lnTo>
                <a:lnTo>
                  <a:pt x="197" y="317"/>
                </a:lnTo>
                <a:lnTo>
                  <a:pt x="197" y="315"/>
                </a:lnTo>
                <a:lnTo>
                  <a:pt x="197" y="317"/>
                </a:lnTo>
                <a:lnTo>
                  <a:pt x="197" y="315"/>
                </a:lnTo>
                <a:lnTo>
                  <a:pt x="195" y="315"/>
                </a:lnTo>
                <a:lnTo>
                  <a:pt x="197" y="315"/>
                </a:lnTo>
                <a:lnTo>
                  <a:pt x="197" y="314"/>
                </a:lnTo>
                <a:lnTo>
                  <a:pt x="195" y="314"/>
                </a:lnTo>
                <a:lnTo>
                  <a:pt x="197" y="314"/>
                </a:lnTo>
                <a:lnTo>
                  <a:pt x="195" y="314"/>
                </a:lnTo>
                <a:lnTo>
                  <a:pt x="195" y="312"/>
                </a:lnTo>
                <a:lnTo>
                  <a:pt x="195" y="310"/>
                </a:lnTo>
                <a:lnTo>
                  <a:pt x="197" y="310"/>
                </a:lnTo>
                <a:lnTo>
                  <a:pt x="197" y="308"/>
                </a:lnTo>
                <a:lnTo>
                  <a:pt x="197" y="307"/>
                </a:lnTo>
                <a:lnTo>
                  <a:pt x="197" y="308"/>
                </a:lnTo>
                <a:lnTo>
                  <a:pt x="195" y="308"/>
                </a:lnTo>
                <a:lnTo>
                  <a:pt x="195" y="310"/>
                </a:lnTo>
                <a:lnTo>
                  <a:pt x="193" y="310"/>
                </a:lnTo>
                <a:lnTo>
                  <a:pt x="193" y="312"/>
                </a:lnTo>
                <a:lnTo>
                  <a:pt x="192" y="312"/>
                </a:lnTo>
                <a:lnTo>
                  <a:pt x="192" y="310"/>
                </a:lnTo>
                <a:lnTo>
                  <a:pt x="190" y="310"/>
                </a:lnTo>
                <a:lnTo>
                  <a:pt x="188" y="310"/>
                </a:lnTo>
                <a:lnTo>
                  <a:pt x="188" y="308"/>
                </a:lnTo>
                <a:lnTo>
                  <a:pt x="188" y="310"/>
                </a:lnTo>
                <a:lnTo>
                  <a:pt x="190" y="310"/>
                </a:lnTo>
                <a:lnTo>
                  <a:pt x="190" y="308"/>
                </a:lnTo>
                <a:lnTo>
                  <a:pt x="188" y="308"/>
                </a:lnTo>
                <a:lnTo>
                  <a:pt x="187" y="308"/>
                </a:lnTo>
                <a:lnTo>
                  <a:pt x="188" y="308"/>
                </a:lnTo>
                <a:lnTo>
                  <a:pt x="187" y="308"/>
                </a:lnTo>
                <a:lnTo>
                  <a:pt x="187" y="310"/>
                </a:lnTo>
                <a:lnTo>
                  <a:pt x="187" y="308"/>
                </a:lnTo>
                <a:lnTo>
                  <a:pt x="187" y="310"/>
                </a:lnTo>
                <a:lnTo>
                  <a:pt x="185" y="310"/>
                </a:lnTo>
                <a:lnTo>
                  <a:pt x="185" y="312"/>
                </a:lnTo>
                <a:lnTo>
                  <a:pt x="183" y="312"/>
                </a:lnTo>
                <a:lnTo>
                  <a:pt x="182" y="312"/>
                </a:lnTo>
                <a:lnTo>
                  <a:pt x="180" y="312"/>
                </a:lnTo>
                <a:lnTo>
                  <a:pt x="180" y="314"/>
                </a:lnTo>
                <a:lnTo>
                  <a:pt x="180" y="312"/>
                </a:lnTo>
                <a:lnTo>
                  <a:pt x="178" y="312"/>
                </a:lnTo>
                <a:lnTo>
                  <a:pt x="178" y="314"/>
                </a:lnTo>
                <a:lnTo>
                  <a:pt x="178" y="312"/>
                </a:lnTo>
                <a:lnTo>
                  <a:pt x="178" y="314"/>
                </a:lnTo>
                <a:lnTo>
                  <a:pt x="177" y="314"/>
                </a:lnTo>
                <a:lnTo>
                  <a:pt x="175" y="314"/>
                </a:lnTo>
                <a:lnTo>
                  <a:pt x="175" y="315"/>
                </a:lnTo>
                <a:lnTo>
                  <a:pt x="173" y="315"/>
                </a:lnTo>
                <a:lnTo>
                  <a:pt x="175" y="315"/>
                </a:lnTo>
                <a:lnTo>
                  <a:pt x="173" y="315"/>
                </a:lnTo>
                <a:lnTo>
                  <a:pt x="173" y="317"/>
                </a:lnTo>
                <a:lnTo>
                  <a:pt x="175" y="317"/>
                </a:lnTo>
                <a:lnTo>
                  <a:pt x="173" y="317"/>
                </a:lnTo>
                <a:lnTo>
                  <a:pt x="173" y="319"/>
                </a:lnTo>
                <a:lnTo>
                  <a:pt x="172" y="319"/>
                </a:lnTo>
                <a:lnTo>
                  <a:pt x="170" y="319"/>
                </a:lnTo>
                <a:lnTo>
                  <a:pt x="168" y="319"/>
                </a:lnTo>
                <a:lnTo>
                  <a:pt x="167" y="319"/>
                </a:lnTo>
                <a:lnTo>
                  <a:pt x="168" y="319"/>
                </a:lnTo>
                <a:lnTo>
                  <a:pt x="167" y="319"/>
                </a:lnTo>
                <a:lnTo>
                  <a:pt x="165" y="319"/>
                </a:lnTo>
                <a:lnTo>
                  <a:pt x="165" y="317"/>
                </a:lnTo>
                <a:lnTo>
                  <a:pt x="163" y="317"/>
                </a:lnTo>
                <a:lnTo>
                  <a:pt x="163" y="315"/>
                </a:lnTo>
                <a:lnTo>
                  <a:pt x="163" y="314"/>
                </a:lnTo>
                <a:lnTo>
                  <a:pt x="162" y="314"/>
                </a:lnTo>
                <a:lnTo>
                  <a:pt x="163" y="314"/>
                </a:lnTo>
                <a:lnTo>
                  <a:pt x="163" y="312"/>
                </a:lnTo>
                <a:lnTo>
                  <a:pt x="163" y="310"/>
                </a:lnTo>
                <a:lnTo>
                  <a:pt x="163" y="308"/>
                </a:lnTo>
                <a:lnTo>
                  <a:pt x="162" y="308"/>
                </a:lnTo>
                <a:lnTo>
                  <a:pt x="162" y="307"/>
                </a:lnTo>
                <a:lnTo>
                  <a:pt x="162" y="305"/>
                </a:lnTo>
                <a:lnTo>
                  <a:pt x="163" y="305"/>
                </a:lnTo>
                <a:lnTo>
                  <a:pt x="163" y="303"/>
                </a:lnTo>
                <a:lnTo>
                  <a:pt x="165" y="303"/>
                </a:lnTo>
                <a:lnTo>
                  <a:pt x="163" y="303"/>
                </a:lnTo>
                <a:lnTo>
                  <a:pt x="165" y="303"/>
                </a:lnTo>
                <a:lnTo>
                  <a:pt x="165" y="302"/>
                </a:lnTo>
                <a:lnTo>
                  <a:pt x="167" y="302"/>
                </a:lnTo>
                <a:lnTo>
                  <a:pt x="167" y="300"/>
                </a:lnTo>
                <a:lnTo>
                  <a:pt x="168" y="300"/>
                </a:lnTo>
                <a:lnTo>
                  <a:pt x="170" y="300"/>
                </a:lnTo>
                <a:lnTo>
                  <a:pt x="170" y="302"/>
                </a:lnTo>
                <a:lnTo>
                  <a:pt x="172" y="302"/>
                </a:lnTo>
                <a:lnTo>
                  <a:pt x="173" y="302"/>
                </a:lnTo>
                <a:lnTo>
                  <a:pt x="173" y="303"/>
                </a:lnTo>
                <a:lnTo>
                  <a:pt x="175" y="303"/>
                </a:lnTo>
                <a:lnTo>
                  <a:pt x="177" y="303"/>
                </a:lnTo>
                <a:lnTo>
                  <a:pt x="177" y="305"/>
                </a:lnTo>
                <a:lnTo>
                  <a:pt x="178" y="305"/>
                </a:lnTo>
                <a:lnTo>
                  <a:pt x="178" y="303"/>
                </a:lnTo>
                <a:lnTo>
                  <a:pt x="180" y="303"/>
                </a:lnTo>
                <a:lnTo>
                  <a:pt x="180" y="305"/>
                </a:lnTo>
                <a:lnTo>
                  <a:pt x="180" y="307"/>
                </a:lnTo>
                <a:lnTo>
                  <a:pt x="182" y="307"/>
                </a:lnTo>
                <a:lnTo>
                  <a:pt x="182" y="305"/>
                </a:lnTo>
                <a:lnTo>
                  <a:pt x="182" y="303"/>
                </a:lnTo>
                <a:lnTo>
                  <a:pt x="180" y="303"/>
                </a:lnTo>
                <a:lnTo>
                  <a:pt x="180" y="302"/>
                </a:lnTo>
                <a:lnTo>
                  <a:pt x="178" y="302"/>
                </a:lnTo>
                <a:lnTo>
                  <a:pt x="180" y="302"/>
                </a:lnTo>
                <a:lnTo>
                  <a:pt x="178" y="302"/>
                </a:lnTo>
                <a:lnTo>
                  <a:pt x="178" y="300"/>
                </a:lnTo>
                <a:lnTo>
                  <a:pt x="178" y="302"/>
                </a:lnTo>
                <a:lnTo>
                  <a:pt x="178" y="303"/>
                </a:lnTo>
                <a:lnTo>
                  <a:pt x="178" y="302"/>
                </a:lnTo>
                <a:lnTo>
                  <a:pt x="177" y="302"/>
                </a:lnTo>
                <a:lnTo>
                  <a:pt x="178" y="302"/>
                </a:lnTo>
                <a:lnTo>
                  <a:pt x="177" y="302"/>
                </a:lnTo>
                <a:lnTo>
                  <a:pt x="177" y="300"/>
                </a:lnTo>
                <a:lnTo>
                  <a:pt x="175" y="300"/>
                </a:lnTo>
                <a:lnTo>
                  <a:pt x="175" y="298"/>
                </a:lnTo>
                <a:lnTo>
                  <a:pt x="177" y="298"/>
                </a:lnTo>
                <a:lnTo>
                  <a:pt x="178" y="298"/>
                </a:lnTo>
                <a:lnTo>
                  <a:pt x="177" y="298"/>
                </a:lnTo>
                <a:lnTo>
                  <a:pt x="178" y="298"/>
                </a:lnTo>
                <a:lnTo>
                  <a:pt x="178" y="300"/>
                </a:lnTo>
                <a:lnTo>
                  <a:pt x="178" y="298"/>
                </a:lnTo>
                <a:lnTo>
                  <a:pt x="180" y="298"/>
                </a:lnTo>
                <a:lnTo>
                  <a:pt x="178" y="298"/>
                </a:lnTo>
                <a:lnTo>
                  <a:pt x="180" y="297"/>
                </a:lnTo>
                <a:lnTo>
                  <a:pt x="178" y="297"/>
                </a:lnTo>
                <a:lnTo>
                  <a:pt x="178" y="295"/>
                </a:lnTo>
                <a:lnTo>
                  <a:pt x="180" y="295"/>
                </a:lnTo>
                <a:lnTo>
                  <a:pt x="178" y="295"/>
                </a:lnTo>
                <a:lnTo>
                  <a:pt x="178" y="293"/>
                </a:lnTo>
                <a:lnTo>
                  <a:pt x="177" y="293"/>
                </a:lnTo>
                <a:lnTo>
                  <a:pt x="177" y="295"/>
                </a:lnTo>
                <a:lnTo>
                  <a:pt x="175" y="295"/>
                </a:lnTo>
                <a:lnTo>
                  <a:pt x="175" y="293"/>
                </a:lnTo>
                <a:lnTo>
                  <a:pt x="175" y="292"/>
                </a:lnTo>
                <a:lnTo>
                  <a:pt x="175" y="290"/>
                </a:lnTo>
                <a:lnTo>
                  <a:pt x="177" y="290"/>
                </a:lnTo>
                <a:lnTo>
                  <a:pt x="177" y="288"/>
                </a:lnTo>
                <a:lnTo>
                  <a:pt x="178" y="288"/>
                </a:lnTo>
                <a:lnTo>
                  <a:pt x="178" y="287"/>
                </a:lnTo>
                <a:lnTo>
                  <a:pt x="180" y="287"/>
                </a:lnTo>
                <a:lnTo>
                  <a:pt x="180" y="285"/>
                </a:lnTo>
                <a:lnTo>
                  <a:pt x="178" y="285"/>
                </a:lnTo>
                <a:lnTo>
                  <a:pt x="178" y="283"/>
                </a:lnTo>
                <a:lnTo>
                  <a:pt x="180" y="283"/>
                </a:lnTo>
                <a:lnTo>
                  <a:pt x="182" y="282"/>
                </a:lnTo>
                <a:lnTo>
                  <a:pt x="182" y="280"/>
                </a:lnTo>
                <a:lnTo>
                  <a:pt x="180" y="280"/>
                </a:lnTo>
                <a:lnTo>
                  <a:pt x="180" y="278"/>
                </a:lnTo>
                <a:lnTo>
                  <a:pt x="182" y="278"/>
                </a:lnTo>
                <a:lnTo>
                  <a:pt x="182" y="277"/>
                </a:lnTo>
                <a:lnTo>
                  <a:pt x="183" y="277"/>
                </a:lnTo>
                <a:lnTo>
                  <a:pt x="183" y="275"/>
                </a:lnTo>
                <a:lnTo>
                  <a:pt x="185" y="275"/>
                </a:lnTo>
                <a:close/>
                <a:moveTo>
                  <a:pt x="142" y="275"/>
                </a:moveTo>
                <a:lnTo>
                  <a:pt x="143" y="275"/>
                </a:lnTo>
                <a:lnTo>
                  <a:pt x="143" y="277"/>
                </a:lnTo>
                <a:lnTo>
                  <a:pt x="145" y="277"/>
                </a:lnTo>
                <a:lnTo>
                  <a:pt x="145" y="278"/>
                </a:lnTo>
                <a:lnTo>
                  <a:pt x="145" y="280"/>
                </a:lnTo>
                <a:lnTo>
                  <a:pt x="145" y="282"/>
                </a:lnTo>
                <a:lnTo>
                  <a:pt x="145" y="283"/>
                </a:lnTo>
                <a:lnTo>
                  <a:pt x="145" y="285"/>
                </a:lnTo>
                <a:lnTo>
                  <a:pt x="145" y="287"/>
                </a:lnTo>
                <a:lnTo>
                  <a:pt x="143" y="287"/>
                </a:lnTo>
                <a:lnTo>
                  <a:pt x="142" y="287"/>
                </a:lnTo>
                <a:lnTo>
                  <a:pt x="142" y="288"/>
                </a:lnTo>
                <a:lnTo>
                  <a:pt x="142" y="287"/>
                </a:lnTo>
                <a:lnTo>
                  <a:pt x="140" y="287"/>
                </a:lnTo>
                <a:lnTo>
                  <a:pt x="140" y="288"/>
                </a:lnTo>
                <a:lnTo>
                  <a:pt x="138" y="288"/>
                </a:lnTo>
                <a:lnTo>
                  <a:pt x="137" y="288"/>
                </a:lnTo>
                <a:lnTo>
                  <a:pt x="137" y="287"/>
                </a:lnTo>
                <a:lnTo>
                  <a:pt x="135" y="287"/>
                </a:lnTo>
                <a:lnTo>
                  <a:pt x="135" y="288"/>
                </a:lnTo>
                <a:lnTo>
                  <a:pt x="133" y="288"/>
                </a:lnTo>
                <a:lnTo>
                  <a:pt x="133" y="290"/>
                </a:lnTo>
                <a:lnTo>
                  <a:pt x="132" y="290"/>
                </a:lnTo>
                <a:lnTo>
                  <a:pt x="130" y="290"/>
                </a:lnTo>
                <a:lnTo>
                  <a:pt x="130" y="292"/>
                </a:lnTo>
                <a:lnTo>
                  <a:pt x="128" y="292"/>
                </a:lnTo>
                <a:lnTo>
                  <a:pt x="127" y="292"/>
                </a:lnTo>
                <a:lnTo>
                  <a:pt x="127" y="290"/>
                </a:lnTo>
                <a:lnTo>
                  <a:pt x="127" y="288"/>
                </a:lnTo>
                <a:lnTo>
                  <a:pt x="125" y="288"/>
                </a:lnTo>
                <a:lnTo>
                  <a:pt x="123" y="288"/>
                </a:lnTo>
                <a:lnTo>
                  <a:pt x="123" y="290"/>
                </a:lnTo>
                <a:lnTo>
                  <a:pt x="123" y="292"/>
                </a:lnTo>
                <a:lnTo>
                  <a:pt x="123" y="293"/>
                </a:lnTo>
                <a:lnTo>
                  <a:pt x="122" y="293"/>
                </a:lnTo>
                <a:lnTo>
                  <a:pt x="120" y="293"/>
                </a:lnTo>
                <a:lnTo>
                  <a:pt x="120" y="292"/>
                </a:lnTo>
                <a:lnTo>
                  <a:pt x="118" y="292"/>
                </a:lnTo>
                <a:lnTo>
                  <a:pt x="117" y="292"/>
                </a:lnTo>
                <a:lnTo>
                  <a:pt x="115" y="292"/>
                </a:lnTo>
                <a:lnTo>
                  <a:pt x="113" y="292"/>
                </a:lnTo>
                <a:lnTo>
                  <a:pt x="112" y="292"/>
                </a:lnTo>
                <a:lnTo>
                  <a:pt x="110" y="292"/>
                </a:lnTo>
                <a:lnTo>
                  <a:pt x="110" y="293"/>
                </a:lnTo>
                <a:lnTo>
                  <a:pt x="108" y="293"/>
                </a:lnTo>
                <a:lnTo>
                  <a:pt x="107" y="293"/>
                </a:lnTo>
                <a:lnTo>
                  <a:pt x="105" y="293"/>
                </a:lnTo>
                <a:lnTo>
                  <a:pt x="103" y="293"/>
                </a:lnTo>
                <a:lnTo>
                  <a:pt x="102" y="293"/>
                </a:lnTo>
                <a:lnTo>
                  <a:pt x="100" y="293"/>
                </a:lnTo>
                <a:lnTo>
                  <a:pt x="98" y="293"/>
                </a:lnTo>
                <a:lnTo>
                  <a:pt x="97" y="293"/>
                </a:lnTo>
                <a:lnTo>
                  <a:pt x="95" y="293"/>
                </a:lnTo>
                <a:lnTo>
                  <a:pt x="95" y="292"/>
                </a:lnTo>
                <a:lnTo>
                  <a:pt x="93" y="292"/>
                </a:lnTo>
                <a:lnTo>
                  <a:pt x="93" y="290"/>
                </a:lnTo>
                <a:lnTo>
                  <a:pt x="95" y="290"/>
                </a:lnTo>
                <a:lnTo>
                  <a:pt x="97" y="290"/>
                </a:lnTo>
                <a:lnTo>
                  <a:pt x="95" y="290"/>
                </a:lnTo>
                <a:lnTo>
                  <a:pt x="93" y="288"/>
                </a:lnTo>
                <a:lnTo>
                  <a:pt x="93" y="287"/>
                </a:lnTo>
                <a:lnTo>
                  <a:pt x="95" y="287"/>
                </a:lnTo>
                <a:lnTo>
                  <a:pt x="97" y="287"/>
                </a:lnTo>
                <a:lnTo>
                  <a:pt x="98" y="287"/>
                </a:lnTo>
                <a:lnTo>
                  <a:pt x="98" y="285"/>
                </a:lnTo>
                <a:lnTo>
                  <a:pt x="100" y="285"/>
                </a:lnTo>
                <a:lnTo>
                  <a:pt x="102" y="285"/>
                </a:lnTo>
                <a:lnTo>
                  <a:pt x="103" y="285"/>
                </a:lnTo>
                <a:lnTo>
                  <a:pt x="103" y="283"/>
                </a:lnTo>
                <a:lnTo>
                  <a:pt x="105" y="283"/>
                </a:lnTo>
                <a:lnTo>
                  <a:pt x="107" y="283"/>
                </a:lnTo>
                <a:lnTo>
                  <a:pt x="107" y="285"/>
                </a:lnTo>
                <a:lnTo>
                  <a:pt x="108" y="285"/>
                </a:lnTo>
                <a:lnTo>
                  <a:pt x="110" y="285"/>
                </a:lnTo>
                <a:lnTo>
                  <a:pt x="112" y="285"/>
                </a:lnTo>
                <a:lnTo>
                  <a:pt x="112" y="283"/>
                </a:lnTo>
                <a:lnTo>
                  <a:pt x="113" y="283"/>
                </a:lnTo>
                <a:lnTo>
                  <a:pt x="113" y="285"/>
                </a:lnTo>
                <a:lnTo>
                  <a:pt x="115" y="283"/>
                </a:lnTo>
                <a:lnTo>
                  <a:pt x="117" y="283"/>
                </a:lnTo>
                <a:lnTo>
                  <a:pt x="118" y="283"/>
                </a:lnTo>
                <a:lnTo>
                  <a:pt x="118" y="282"/>
                </a:lnTo>
                <a:lnTo>
                  <a:pt x="120" y="282"/>
                </a:lnTo>
                <a:lnTo>
                  <a:pt x="120" y="280"/>
                </a:lnTo>
                <a:lnTo>
                  <a:pt x="122" y="280"/>
                </a:lnTo>
                <a:lnTo>
                  <a:pt x="123" y="280"/>
                </a:lnTo>
                <a:lnTo>
                  <a:pt x="125" y="280"/>
                </a:lnTo>
                <a:lnTo>
                  <a:pt x="125" y="278"/>
                </a:lnTo>
                <a:lnTo>
                  <a:pt x="127" y="278"/>
                </a:lnTo>
                <a:lnTo>
                  <a:pt x="127" y="277"/>
                </a:lnTo>
                <a:lnTo>
                  <a:pt x="125" y="277"/>
                </a:lnTo>
                <a:lnTo>
                  <a:pt x="127" y="277"/>
                </a:lnTo>
                <a:lnTo>
                  <a:pt x="128" y="277"/>
                </a:lnTo>
                <a:lnTo>
                  <a:pt x="130" y="277"/>
                </a:lnTo>
                <a:lnTo>
                  <a:pt x="130" y="275"/>
                </a:lnTo>
                <a:lnTo>
                  <a:pt x="132" y="275"/>
                </a:lnTo>
                <a:lnTo>
                  <a:pt x="133" y="275"/>
                </a:lnTo>
                <a:lnTo>
                  <a:pt x="135" y="275"/>
                </a:lnTo>
                <a:lnTo>
                  <a:pt x="137" y="275"/>
                </a:lnTo>
                <a:lnTo>
                  <a:pt x="138" y="275"/>
                </a:lnTo>
                <a:lnTo>
                  <a:pt x="140" y="275"/>
                </a:lnTo>
                <a:lnTo>
                  <a:pt x="142" y="275"/>
                </a:lnTo>
                <a:close/>
                <a:moveTo>
                  <a:pt x="145" y="275"/>
                </a:moveTo>
                <a:lnTo>
                  <a:pt x="145" y="273"/>
                </a:lnTo>
                <a:lnTo>
                  <a:pt x="145" y="275"/>
                </a:lnTo>
                <a:close/>
                <a:moveTo>
                  <a:pt x="58" y="273"/>
                </a:moveTo>
                <a:lnTo>
                  <a:pt x="60" y="273"/>
                </a:lnTo>
                <a:lnTo>
                  <a:pt x="60" y="275"/>
                </a:lnTo>
                <a:lnTo>
                  <a:pt x="58" y="275"/>
                </a:lnTo>
                <a:lnTo>
                  <a:pt x="57" y="275"/>
                </a:lnTo>
                <a:lnTo>
                  <a:pt x="58" y="275"/>
                </a:lnTo>
                <a:lnTo>
                  <a:pt x="58" y="273"/>
                </a:lnTo>
                <a:close/>
                <a:moveTo>
                  <a:pt x="57" y="273"/>
                </a:moveTo>
                <a:lnTo>
                  <a:pt x="55" y="273"/>
                </a:lnTo>
                <a:lnTo>
                  <a:pt x="57" y="273"/>
                </a:lnTo>
                <a:close/>
                <a:moveTo>
                  <a:pt x="177" y="272"/>
                </a:moveTo>
                <a:lnTo>
                  <a:pt x="177" y="273"/>
                </a:lnTo>
                <a:lnTo>
                  <a:pt x="178" y="273"/>
                </a:lnTo>
                <a:lnTo>
                  <a:pt x="177" y="273"/>
                </a:lnTo>
                <a:lnTo>
                  <a:pt x="177" y="272"/>
                </a:lnTo>
                <a:lnTo>
                  <a:pt x="175" y="272"/>
                </a:lnTo>
                <a:lnTo>
                  <a:pt x="177" y="272"/>
                </a:lnTo>
                <a:lnTo>
                  <a:pt x="175" y="272"/>
                </a:lnTo>
                <a:lnTo>
                  <a:pt x="177" y="272"/>
                </a:lnTo>
                <a:close/>
                <a:moveTo>
                  <a:pt x="168" y="268"/>
                </a:moveTo>
                <a:lnTo>
                  <a:pt x="168" y="270"/>
                </a:lnTo>
                <a:lnTo>
                  <a:pt x="170" y="270"/>
                </a:lnTo>
                <a:lnTo>
                  <a:pt x="170" y="272"/>
                </a:lnTo>
                <a:lnTo>
                  <a:pt x="170" y="270"/>
                </a:lnTo>
                <a:lnTo>
                  <a:pt x="172" y="270"/>
                </a:lnTo>
                <a:lnTo>
                  <a:pt x="173" y="272"/>
                </a:lnTo>
                <a:lnTo>
                  <a:pt x="175" y="272"/>
                </a:lnTo>
                <a:lnTo>
                  <a:pt x="175" y="273"/>
                </a:lnTo>
                <a:lnTo>
                  <a:pt x="177" y="273"/>
                </a:lnTo>
                <a:lnTo>
                  <a:pt x="177" y="275"/>
                </a:lnTo>
                <a:lnTo>
                  <a:pt x="177" y="273"/>
                </a:lnTo>
                <a:lnTo>
                  <a:pt x="178" y="275"/>
                </a:lnTo>
                <a:lnTo>
                  <a:pt x="177" y="275"/>
                </a:lnTo>
                <a:lnTo>
                  <a:pt x="178" y="275"/>
                </a:lnTo>
                <a:lnTo>
                  <a:pt x="177" y="277"/>
                </a:lnTo>
                <a:lnTo>
                  <a:pt x="177" y="278"/>
                </a:lnTo>
                <a:lnTo>
                  <a:pt x="177" y="280"/>
                </a:lnTo>
                <a:lnTo>
                  <a:pt x="177" y="282"/>
                </a:lnTo>
                <a:lnTo>
                  <a:pt x="177" y="283"/>
                </a:lnTo>
                <a:lnTo>
                  <a:pt x="175" y="283"/>
                </a:lnTo>
                <a:lnTo>
                  <a:pt x="175" y="285"/>
                </a:lnTo>
                <a:lnTo>
                  <a:pt x="175" y="283"/>
                </a:lnTo>
                <a:lnTo>
                  <a:pt x="175" y="285"/>
                </a:lnTo>
                <a:lnTo>
                  <a:pt x="173" y="285"/>
                </a:lnTo>
                <a:lnTo>
                  <a:pt x="173" y="287"/>
                </a:lnTo>
                <a:lnTo>
                  <a:pt x="173" y="288"/>
                </a:lnTo>
                <a:lnTo>
                  <a:pt x="172" y="288"/>
                </a:lnTo>
                <a:lnTo>
                  <a:pt x="172" y="290"/>
                </a:lnTo>
                <a:lnTo>
                  <a:pt x="170" y="290"/>
                </a:lnTo>
                <a:lnTo>
                  <a:pt x="170" y="288"/>
                </a:lnTo>
                <a:lnTo>
                  <a:pt x="170" y="290"/>
                </a:lnTo>
                <a:lnTo>
                  <a:pt x="170" y="288"/>
                </a:lnTo>
                <a:lnTo>
                  <a:pt x="168" y="288"/>
                </a:lnTo>
                <a:lnTo>
                  <a:pt x="167" y="288"/>
                </a:lnTo>
                <a:lnTo>
                  <a:pt x="167" y="287"/>
                </a:lnTo>
                <a:lnTo>
                  <a:pt x="167" y="288"/>
                </a:lnTo>
                <a:lnTo>
                  <a:pt x="167" y="287"/>
                </a:lnTo>
                <a:lnTo>
                  <a:pt x="165" y="287"/>
                </a:lnTo>
                <a:lnTo>
                  <a:pt x="165" y="288"/>
                </a:lnTo>
                <a:lnTo>
                  <a:pt x="167" y="288"/>
                </a:lnTo>
                <a:lnTo>
                  <a:pt x="165" y="288"/>
                </a:lnTo>
                <a:lnTo>
                  <a:pt x="167" y="288"/>
                </a:lnTo>
                <a:lnTo>
                  <a:pt x="167" y="290"/>
                </a:lnTo>
                <a:lnTo>
                  <a:pt x="168" y="290"/>
                </a:lnTo>
                <a:lnTo>
                  <a:pt x="168" y="292"/>
                </a:lnTo>
                <a:lnTo>
                  <a:pt x="168" y="293"/>
                </a:lnTo>
                <a:lnTo>
                  <a:pt x="168" y="295"/>
                </a:lnTo>
                <a:lnTo>
                  <a:pt x="167" y="295"/>
                </a:lnTo>
                <a:lnTo>
                  <a:pt x="167" y="297"/>
                </a:lnTo>
                <a:lnTo>
                  <a:pt x="165" y="297"/>
                </a:lnTo>
                <a:lnTo>
                  <a:pt x="165" y="298"/>
                </a:lnTo>
                <a:lnTo>
                  <a:pt x="163" y="298"/>
                </a:lnTo>
                <a:lnTo>
                  <a:pt x="162" y="298"/>
                </a:lnTo>
                <a:lnTo>
                  <a:pt x="160" y="298"/>
                </a:lnTo>
                <a:lnTo>
                  <a:pt x="158" y="298"/>
                </a:lnTo>
                <a:lnTo>
                  <a:pt x="158" y="300"/>
                </a:lnTo>
                <a:lnTo>
                  <a:pt x="157" y="300"/>
                </a:lnTo>
                <a:lnTo>
                  <a:pt x="155" y="300"/>
                </a:lnTo>
                <a:lnTo>
                  <a:pt x="155" y="302"/>
                </a:lnTo>
                <a:lnTo>
                  <a:pt x="157" y="302"/>
                </a:lnTo>
                <a:lnTo>
                  <a:pt x="155" y="302"/>
                </a:lnTo>
                <a:lnTo>
                  <a:pt x="153" y="302"/>
                </a:lnTo>
                <a:lnTo>
                  <a:pt x="152" y="302"/>
                </a:lnTo>
                <a:lnTo>
                  <a:pt x="153" y="302"/>
                </a:lnTo>
                <a:lnTo>
                  <a:pt x="153" y="300"/>
                </a:lnTo>
                <a:lnTo>
                  <a:pt x="152" y="300"/>
                </a:lnTo>
                <a:lnTo>
                  <a:pt x="150" y="300"/>
                </a:lnTo>
                <a:lnTo>
                  <a:pt x="148" y="300"/>
                </a:lnTo>
                <a:lnTo>
                  <a:pt x="148" y="302"/>
                </a:lnTo>
                <a:lnTo>
                  <a:pt x="148" y="300"/>
                </a:lnTo>
                <a:lnTo>
                  <a:pt x="148" y="302"/>
                </a:lnTo>
                <a:lnTo>
                  <a:pt x="147" y="300"/>
                </a:lnTo>
                <a:lnTo>
                  <a:pt x="145" y="300"/>
                </a:lnTo>
                <a:lnTo>
                  <a:pt x="145" y="298"/>
                </a:lnTo>
                <a:lnTo>
                  <a:pt x="145" y="297"/>
                </a:lnTo>
                <a:lnTo>
                  <a:pt x="143" y="297"/>
                </a:lnTo>
                <a:lnTo>
                  <a:pt x="143" y="295"/>
                </a:lnTo>
                <a:lnTo>
                  <a:pt x="142" y="295"/>
                </a:lnTo>
                <a:lnTo>
                  <a:pt x="140" y="295"/>
                </a:lnTo>
                <a:lnTo>
                  <a:pt x="138" y="295"/>
                </a:lnTo>
                <a:lnTo>
                  <a:pt x="140" y="295"/>
                </a:lnTo>
                <a:lnTo>
                  <a:pt x="138" y="295"/>
                </a:lnTo>
                <a:lnTo>
                  <a:pt x="137" y="295"/>
                </a:lnTo>
                <a:lnTo>
                  <a:pt x="137" y="293"/>
                </a:lnTo>
                <a:lnTo>
                  <a:pt x="137" y="292"/>
                </a:lnTo>
                <a:lnTo>
                  <a:pt x="137" y="290"/>
                </a:lnTo>
                <a:lnTo>
                  <a:pt x="138" y="290"/>
                </a:lnTo>
                <a:lnTo>
                  <a:pt x="138" y="292"/>
                </a:lnTo>
                <a:lnTo>
                  <a:pt x="140" y="292"/>
                </a:lnTo>
                <a:lnTo>
                  <a:pt x="142" y="292"/>
                </a:lnTo>
                <a:lnTo>
                  <a:pt x="142" y="290"/>
                </a:lnTo>
                <a:lnTo>
                  <a:pt x="143" y="290"/>
                </a:lnTo>
                <a:lnTo>
                  <a:pt x="143" y="288"/>
                </a:lnTo>
                <a:lnTo>
                  <a:pt x="145" y="288"/>
                </a:lnTo>
                <a:lnTo>
                  <a:pt x="147" y="288"/>
                </a:lnTo>
                <a:lnTo>
                  <a:pt x="148" y="288"/>
                </a:lnTo>
                <a:lnTo>
                  <a:pt x="148" y="287"/>
                </a:lnTo>
                <a:lnTo>
                  <a:pt x="147" y="287"/>
                </a:lnTo>
                <a:lnTo>
                  <a:pt x="147" y="285"/>
                </a:lnTo>
                <a:lnTo>
                  <a:pt x="147" y="283"/>
                </a:lnTo>
                <a:lnTo>
                  <a:pt x="147" y="282"/>
                </a:lnTo>
                <a:lnTo>
                  <a:pt x="148" y="282"/>
                </a:lnTo>
                <a:lnTo>
                  <a:pt x="147" y="282"/>
                </a:lnTo>
                <a:lnTo>
                  <a:pt x="147" y="280"/>
                </a:lnTo>
                <a:lnTo>
                  <a:pt x="145" y="280"/>
                </a:lnTo>
                <a:lnTo>
                  <a:pt x="147" y="280"/>
                </a:lnTo>
                <a:lnTo>
                  <a:pt x="148" y="278"/>
                </a:lnTo>
                <a:lnTo>
                  <a:pt x="150" y="278"/>
                </a:lnTo>
                <a:lnTo>
                  <a:pt x="150" y="280"/>
                </a:lnTo>
                <a:lnTo>
                  <a:pt x="152" y="278"/>
                </a:lnTo>
                <a:lnTo>
                  <a:pt x="153" y="278"/>
                </a:lnTo>
                <a:lnTo>
                  <a:pt x="153" y="277"/>
                </a:lnTo>
                <a:lnTo>
                  <a:pt x="155" y="277"/>
                </a:lnTo>
                <a:lnTo>
                  <a:pt x="157" y="277"/>
                </a:lnTo>
                <a:lnTo>
                  <a:pt x="158" y="277"/>
                </a:lnTo>
                <a:lnTo>
                  <a:pt x="158" y="275"/>
                </a:lnTo>
                <a:lnTo>
                  <a:pt x="160" y="275"/>
                </a:lnTo>
                <a:lnTo>
                  <a:pt x="160" y="273"/>
                </a:lnTo>
                <a:lnTo>
                  <a:pt x="162" y="273"/>
                </a:lnTo>
                <a:lnTo>
                  <a:pt x="163" y="273"/>
                </a:lnTo>
                <a:lnTo>
                  <a:pt x="163" y="275"/>
                </a:lnTo>
                <a:lnTo>
                  <a:pt x="165" y="275"/>
                </a:lnTo>
                <a:lnTo>
                  <a:pt x="165" y="273"/>
                </a:lnTo>
                <a:lnTo>
                  <a:pt x="165" y="272"/>
                </a:lnTo>
                <a:lnTo>
                  <a:pt x="163" y="272"/>
                </a:lnTo>
                <a:lnTo>
                  <a:pt x="163" y="270"/>
                </a:lnTo>
                <a:lnTo>
                  <a:pt x="165" y="270"/>
                </a:lnTo>
                <a:lnTo>
                  <a:pt x="167" y="270"/>
                </a:lnTo>
                <a:lnTo>
                  <a:pt x="168" y="270"/>
                </a:lnTo>
                <a:lnTo>
                  <a:pt x="168" y="268"/>
                </a:lnTo>
                <a:close/>
                <a:moveTo>
                  <a:pt x="92" y="265"/>
                </a:moveTo>
                <a:lnTo>
                  <a:pt x="92" y="267"/>
                </a:lnTo>
                <a:lnTo>
                  <a:pt x="92" y="268"/>
                </a:lnTo>
                <a:lnTo>
                  <a:pt x="93" y="268"/>
                </a:lnTo>
                <a:lnTo>
                  <a:pt x="95" y="268"/>
                </a:lnTo>
                <a:lnTo>
                  <a:pt x="95" y="270"/>
                </a:lnTo>
                <a:lnTo>
                  <a:pt x="97" y="270"/>
                </a:lnTo>
                <a:lnTo>
                  <a:pt x="97" y="272"/>
                </a:lnTo>
                <a:lnTo>
                  <a:pt x="97" y="273"/>
                </a:lnTo>
                <a:lnTo>
                  <a:pt x="98" y="273"/>
                </a:lnTo>
                <a:lnTo>
                  <a:pt x="98" y="275"/>
                </a:lnTo>
                <a:lnTo>
                  <a:pt x="100" y="275"/>
                </a:lnTo>
                <a:lnTo>
                  <a:pt x="100" y="277"/>
                </a:lnTo>
                <a:lnTo>
                  <a:pt x="102" y="277"/>
                </a:lnTo>
                <a:lnTo>
                  <a:pt x="102" y="278"/>
                </a:lnTo>
                <a:lnTo>
                  <a:pt x="103" y="278"/>
                </a:lnTo>
                <a:lnTo>
                  <a:pt x="103" y="280"/>
                </a:lnTo>
                <a:lnTo>
                  <a:pt x="102" y="280"/>
                </a:lnTo>
                <a:lnTo>
                  <a:pt x="102" y="282"/>
                </a:lnTo>
                <a:lnTo>
                  <a:pt x="100" y="282"/>
                </a:lnTo>
                <a:lnTo>
                  <a:pt x="98" y="282"/>
                </a:lnTo>
                <a:lnTo>
                  <a:pt x="97" y="282"/>
                </a:lnTo>
                <a:lnTo>
                  <a:pt x="97" y="283"/>
                </a:lnTo>
                <a:lnTo>
                  <a:pt x="95" y="283"/>
                </a:lnTo>
                <a:lnTo>
                  <a:pt x="93" y="283"/>
                </a:lnTo>
                <a:lnTo>
                  <a:pt x="93" y="285"/>
                </a:lnTo>
                <a:lnTo>
                  <a:pt x="93" y="283"/>
                </a:lnTo>
                <a:lnTo>
                  <a:pt x="93" y="285"/>
                </a:lnTo>
                <a:lnTo>
                  <a:pt x="92" y="285"/>
                </a:lnTo>
                <a:lnTo>
                  <a:pt x="90" y="285"/>
                </a:lnTo>
                <a:lnTo>
                  <a:pt x="88" y="285"/>
                </a:lnTo>
                <a:lnTo>
                  <a:pt x="87" y="285"/>
                </a:lnTo>
                <a:lnTo>
                  <a:pt x="85" y="285"/>
                </a:lnTo>
                <a:lnTo>
                  <a:pt x="85" y="283"/>
                </a:lnTo>
                <a:lnTo>
                  <a:pt x="83" y="283"/>
                </a:lnTo>
                <a:lnTo>
                  <a:pt x="82" y="283"/>
                </a:lnTo>
                <a:lnTo>
                  <a:pt x="80" y="283"/>
                </a:lnTo>
                <a:lnTo>
                  <a:pt x="78" y="283"/>
                </a:lnTo>
                <a:lnTo>
                  <a:pt x="78" y="282"/>
                </a:lnTo>
                <a:lnTo>
                  <a:pt x="77" y="282"/>
                </a:lnTo>
                <a:lnTo>
                  <a:pt x="75" y="282"/>
                </a:lnTo>
                <a:lnTo>
                  <a:pt x="73" y="282"/>
                </a:lnTo>
                <a:lnTo>
                  <a:pt x="72" y="283"/>
                </a:lnTo>
                <a:lnTo>
                  <a:pt x="70" y="283"/>
                </a:lnTo>
                <a:lnTo>
                  <a:pt x="68" y="283"/>
                </a:lnTo>
                <a:lnTo>
                  <a:pt x="67" y="283"/>
                </a:lnTo>
                <a:lnTo>
                  <a:pt x="67" y="282"/>
                </a:lnTo>
                <a:lnTo>
                  <a:pt x="65" y="282"/>
                </a:lnTo>
                <a:lnTo>
                  <a:pt x="65" y="280"/>
                </a:lnTo>
                <a:lnTo>
                  <a:pt x="63" y="280"/>
                </a:lnTo>
                <a:lnTo>
                  <a:pt x="62" y="280"/>
                </a:lnTo>
                <a:lnTo>
                  <a:pt x="62" y="278"/>
                </a:lnTo>
                <a:lnTo>
                  <a:pt x="62" y="277"/>
                </a:lnTo>
                <a:lnTo>
                  <a:pt x="60" y="277"/>
                </a:lnTo>
                <a:lnTo>
                  <a:pt x="58" y="277"/>
                </a:lnTo>
                <a:lnTo>
                  <a:pt x="60" y="277"/>
                </a:lnTo>
                <a:lnTo>
                  <a:pt x="60" y="275"/>
                </a:lnTo>
                <a:lnTo>
                  <a:pt x="60" y="277"/>
                </a:lnTo>
                <a:lnTo>
                  <a:pt x="60" y="275"/>
                </a:lnTo>
                <a:lnTo>
                  <a:pt x="62" y="275"/>
                </a:lnTo>
                <a:lnTo>
                  <a:pt x="63" y="275"/>
                </a:lnTo>
                <a:lnTo>
                  <a:pt x="65" y="275"/>
                </a:lnTo>
                <a:lnTo>
                  <a:pt x="67" y="275"/>
                </a:lnTo>
                <a:lnTo>
                  <a:pt x="67" y="273"/>
                </a:lnTo>
                <a:lnTo>
                  <a:pt x="68" y="273"/>
                </a:lnTo>
                <a:lnTo>
                  <a:pt x="68" y="275"/>
                </a:lnTo>
                <a:lnTo>
                  <a:pt x="68" y="273"/>
                </a:lnTo>
                <a:lnTo>
                  <a:pt x="70" y="273"/>
                </a:lnTo>
                <a:lnTo>
                  <a:pt x="70" y="272"/>
                </a:lnTo>
                <a:lnTo>
                  <a:pt x="72" y="270"/>
                </a:lnTo>
                <a:lnTo>
                  <a:pt x="73" y="270"/>
                </a:lnTo>
                <a:lnTo>
                  <a:pt x="75" y="270"/>
                </a:lnTo>
                <a:lnTo>
                  <a:pt x="77" y="270"/>
                </a:lnTo>
                <a:lnTo>
                  <a:pt x="78" y="270"/>
                </a:lnTo>
                <a:lnTo>
                  <a:pt x="78" y="268"/>
                </a:lnTo>
                <a:lnTo>
                  <a:pt x="77" y="268"/>
                </a:lnTo>
                <a:lnTo>
                  <a:pt x="78" y="268"/>
                </a:lnTo>
                <a:lnTo>
                  <a:pt x="80" y="268"/>
                </a:lnTo>
                <a:lnTo>
                  <a:pt x="82" y="268"/>
                </a:lnTo>
                <a:lnTo>
                  <a:pt x="82" y="267"/>
                </a:lnTo>
                <a:lnTo>
                  <a:pt x="83" y="267"/>
                </a:lnTo>
                <a:lnTo>
                  <a:pt x="85" y="267"/>
                </a:lnTo>
                <a:lnTo>
                  <a:pt x="87" y="267"/>
                </a:lnTo>
                <a:lnTo>
                  <a:pt x="88" y="267"/>
                </a:lnTo>
                <a:lnTo>
                  <a:pt x="90" y="267"/>
                </a:lnTo>
                <a:lnTo>
                  <a:pt x="90" y="265"/>
                </a:lnTo>
                <a:lnTo>
                  <a:pt x="92" y="265"/>
                </a:lnTo>
                <a:close/>
                <a:moveTo>
                  <a:pt x="37" y="263"/>
                </a:moveTo>
                <a:lnTo>
                  <a:pt x="37" y="265"/>
                </a:lnTo>
                <a:lnTo>
                  <a:pt x="37" y="263"/>
                </a:lnTo>
                <a:close/>
                <a:moveTo>
                  <a:pt x="83" y="263"/>
                </a:moveTo>
                <a:lnTo>
                  <a:pt x="82" y="263"/>
                </a:lnTo>
                <a:lnTo>
                  <a:pt x="83" y="263"/>
                </a:lnTo>
                <a:close/>
                <a:moveTo>
                  <a:pt x="1" y="255"/>
                </a:moveTo>
                <a:lnTo>
                  <a:pt x="0" y="255"/>
                </a:lnTo>
                <a:lnTo>
                  <a:pt x="1" y="255"/>
                </a:lnTo>
                <a:close/>
                <a:moveTo>
                  <a:pt x="20" y="242"/>
                </a:moveTo>
                <a:lnTo>
                  <a:pt x="20" y="243"/>
                </a:lnTo>
                <a:lnTo>
                  <a:pt x="18" y="243"/>
                </a:lnTo>
                <a:lnTo>
                  <a:pt x="20" y="243"/>
                </a:lnTo>
                <a:lnTo>
                  <a:pt x="20" y="242"/>
                </a:lnTo>
                <a:close/>
                <a:moveTo>
                  <a:pt x="203" y="0"/>
                </a:moveTo>
                <a:lnTo>
                  <a:pt x="205" y="1"/>
                </a:lnTo>
                <a:lnTo>
                  <a:pt x="207" y="5"/>
                </a:lnTo>
                <a:lnTo>
                  <a:pt x="205" y="6"/>
                </a:lnTo>
                <a:lnTo>
                  <a:pt x="207" y="6"/>
                </a:lnTo>
                <a:lnTo>
                  <a:pt x="209" y="6"/>
                </a:lnTo>
                <a:lnTo>
                  <a:pt x="210" y="8"/>
                </a:lnTo>
                <a:lnTo>
                  <a:pt x="212" y="10"/>
                </a:lnTo>
                <a:lnTo>
                  <a:pt x="215" y="11"/>
                </a:lnTo>
                <a:lnTo>
                  <a:pt x="220" y="11"/>
                </a:lnTo>
                <a:lnTo>
                  <a:pt x="222" y="13"/>
                </a:lnTo>
                <a:lnTo>
                  <a:pt x="225" y="13"/>
                </a:lnTo>
                <a:lnTo>
                  <a:pt x="225" y="11"/>
                </a:lnTo>
                <a:lnTo>
                  <a:pt x="227" y="13"/>
                </a:lnTo>
                <a:lnTo>
                  <a:pt x="229" y="13"/>
                </a:lnTo>
                <a:lnTo>
                  <a:pt x="234" y="13"/>
                </a:lnTo>
                <a:lnTo>
                  <a:pt x="235" y="15"/>
                </a:lnTo>
                <a:lnTo>
                  <a:pt x="237" y="15"/>
                </a:lnTo>
                <a:lnTo>
                  <a:pt x="237" y="16"/>
                </a:lnTo>
                <a:lnTo>
                  <a:pt x="239" y="16"/>
                </a:lnTo>
                <a:lnTo>
                  <a:pt x="240" y="16"/>
                </a:lnTo>
                <a:lnTo>
                  <a:pt x="242" y="16"/>
                </a:lnTo>
                <a:lnTo>
                  <a:pt x="242" y="18"/>
                </a:lnTo>
                <a:lnTo>
                  <a:pt x="244" y="20"/>
                </a:lnTo>
                <a:lnTo>
                  <a:pt x="247" y="20"/>
                </a:lnTo>
                <a:lnTo>
                  <a:pt x="249" y="20"/>
                </a:lnTo>
                <a:lnTo>
                  <a:pt x="250" y="20"/>
                </a:lnTo>
                <a:lnTo>
                  <a:pt x="252" y="20"/>
                </a:lnTo>
                <a:lnTo>
                  <a:pt x="254" y="20"/>
                </a:lnTo>
                <a:lnTo>
                  <a:pt x="255" y="20"/>
                </a:lnTo>
                <a:lnTo>
                  <a:pt x="257" y="20"/>
                </a:lnTo>
                <a:lnTo>
                  <a:pt x="257" y="21"/>
                </a:lnTo>
                <a:lnTo>
                  <a:pt x="259" y="23"/>
                </a:lnTo>
                <a:lnTo>
                  <a:pt x="260" y="21"/>
                </a:lnTo>
                <a:lnTo>
                  <a:pt x="262" y="23"/>
                </a:lnTo>
                <a:lnTo>
                  <a:pt x="264" y="25"/>
                </a:lnTo>
                <a:lnTo>
                  <a:pt x="265" y="25"/>
                </a:lnTo>
                <a:lnTo>
                  <a:pt x="267" y="26"/>
                </a:lnTo>
                <a:lnTo>
                  <a:pt x="269" y="26"/>
                </a:lnTo>
                <a:lnTo>
                  <a:pt x="270" y="26"/>
                </a:lnTo>
                <a:lnTo>
                  <a:pt x="272" y="26"/>
                </a:lnTo>
                <a:lnTo>
                  <a:pt x="274" y="26"/>
                </a:lnTo>
                <a:lnTo>
                  <a:pt x="274" y="28"/>
                </a:lnTo>
                <a:lnTo>
                  <a:pt x="277" y="31"/>
                </a:lnTo>
                <a:lnTo>
                  <a:pt x="279" y="40"/>
                </a:lnTo>
                <a:lnTo>
                  <a:pt x="279" y="43"/>
                </a:lnTo>
                <a:lnTo>
                  <a:pt x="279" y="45"/>
                </a:lnTo>
                <a:lnTo>
                  <a:pt x="280" y="46"/>
                </a:lnTo>
                <a:lnTo>
                  <a:pt x="282" y="46"/>
                </a:lnTo>
                <a:lnTo>
                  <a:pt x="284" y="48"/>
                </a:lnTo>
                <a:lnTo>
                  <a:pt x="289" y="50"/>
                </a:lnTo>
                <a:lnTo>
                  <a:pt x="294" y="56"/>
                </a:lnTo>
                <a:lnTo>
                  <a:pt x="295" y="55"/>
                </a:lnTo>
                <a:lnTo>
                  <a:pt x="295" y="51"/>
                </a:lnTo>
                <a:lnTo>
                  <a:pt x="299" y="55"/>
                </a:lnTo>
                <a:lnTo>
                  <a:pt x="300" y="56"/>
                </a:lnTo>
                <a:lnTo>
                  <a:pt x="304" y="56"/>
                </a:lnTo>
                <a:lnTo>
                  <a:pt x="305" y="58"/>
                </a:lnTo>
                <a:lnTo>
                  <a:pt x="305" y="60"/>
                </a:lnTo>
                <a:lnTo>
                  <a:pt x="307" y="58"/>
                </a:lnTo>
                <a:lnTo>
                  <a:pt x="309" y="60"/>
                </a:lnTo>
                <a:lnTo>
                  <a:pt x="309" y="61"/>
                </a:lnTo>
                <a:lnTo>
                  <a:pt x="310" y="61"/>
                </a:lnTo>
                <a:lnTo>
                  <a:pt x="312" y="63"/>
                </a:lnTo>
                <a:lnTo>
                  <a:pt x="315" y="63"/>
                </a:lnTo>
                <a:lnTo>
                  <a:pt x="317" y="63"/>
                </a:lnTo>
                <a:lnTo>
                  <a:pt x="319" y="63"/>
                </a:lnTo>
                <a:lnTo>
                  <a:pt x="320" y="65"/>
                </a:lnTo>
                <a:lnTo>
                  <a:pt x="324" y="66"/>
                </a:lnTo>
                <a:lnTo>
                  <a:pt x="327" y="66"/>
                </a:lnTo>
                <a:lnTo>
                  <a:pt x="340" y="73"/>
                </a:lnTo>
                <a:lnTo>
                  <a:pt x="342" y="71"/>
                </a:lnTo>
                <a:lnTo>
                  <a:pt x="342" y="70"/>
                </a:lnTo>
                <a:lnTo>
                  <a:pt x="342" y="68"/>
                </a:lnTo>
                <a:lnTo>
                  <a:pt x="340" y="66"/>
                </a:lnTo>
                <a:lnTo>
                  <a:pt x="342" y="66"/>
                </a:lnTo>
                <a:lnTo>
                  <a:pt x="342" y="65"/>
                </a:lnTo>
                <a:lnTo>
                  <a:pt x="344" y="63"/>
                </a:lnTo>
                <a:lnTo>
                  <a:pt x="345" y="61"/>
                </a:lnTo>
                <a:lnTo>
                  <a:pt x="347" y="61"/>
                </a:lnTo>
                <a:lnTo>
                  <a:pt x="347" y="60"/>
                </a:lnTo>
                <a:lnTo>
                  <a:pt x="350" y="60"/>
                </a:lnTo>
                <a:lnTo>
                  <a:pt x="350" y="58"/>
                </a:lnTo>
                <a:lnTo>
                  <a:pt x="352" y="58"/>
                </a:lnTo>
                <a:lnTo>
                  <a:pt x="350" y="65"/>
                </a:lnTo>
                <a:lnTo>
                  <a:pt x="350" y="70"/>
                </a:lnTo>
                <a:lnTo>
                  <a:pt x="350" y="75"/>
                </a:lnTo>
                <a:lnTo>
                  <a:pt x="352" y="73"/>
                </a:lnTo>
                <a:lnTo>
                  <a:pt x="355" y="73"/>
                </a:lnTo>
                <a:lnTo>
                  <a:pt x="357" y="73"/>
                </a:lnTo>
                <a:lnTo>
                  <a:pt x="360" y="75"/>
                </a:lnTo>
                <a:lnTo>
                  <a:pt x="364" y="75"/>
                </a:lnTo>
                <a:lnTo>
                  <a:pt x="369" y="75"/>
                </a:lnTo>
                <a:lnTo>
                  <a:pt x="370" y="75"/>
                </a:lnTo>
                <a:lnTo>
                  <a:pt x="372" y="73"/>
                </a:lnTo>
                <a:lnTo>
                  <a:pt x="374" y="73"/>
                </a:lnTo>
                <a:lnTo>
                  <a:pt x="385" y="76"/>
                </a:lnTo>
                <a:lnTo>
                  <a:pt x="385" y="78"/>
                </a:lnTo>
                <a:lnTo>
                  <a:pt x="387" y="76"/>
                </a:lnTo>
                <a:lnTo>
                  <a:pt x="389" y="78"/>
                </a:lnTo>
                <a:lnTo>
                  <a:pt x="387" y="81"/>
                </a:lnTo>
                <a:lnTo>
                  <a:pt x="387" y="83"/>
                </a:lnTo>
                <a:lnTo>
                  <a:pt x="387" y="86"/>
                </a:lnTo>
                <a:lnTo>
                  <a:pt x="387" y="90"/>
                </a:lnTo>
                <a:lnTo>
                  <a:pt x="389" y="91"/>
                </a:lnTo>
                <a:lnTo>
                  <a:pt x="389" y="93"/>
                </a:lnTo>
                <a:lnTo>
                  <a:pt x="389" y="95"/>
                </a:lnTo>
                <a:lnTo>
                  <a:pt x="387" y="98"/>
                </a:lnTo>
                <a:lnTo>
                  <a:pt x="387" y="100"/>
                </a:lnTo>
                <a:lnTo>
                  <a:pt x="389" y="100"/>
                </a:lnTo>
                <a:lnTo>
                  <a:pt x="389" y="101"/>
                </a:lnTo>
                <a:lnTo>
                  <a:pt x="389" y="103"/>
                </a:lnTo>
                <a:lnTo>
                  <a:pt x="390" y="105"/>
                </a:lnTo>
                <a:lnTo>
                  <a:pt x="392" y="106"/>
                </a:lnTo>
                <a:lnTo>
                  <a:pt x="394" y="106"/>
                </a:lnTo>
                <a:lnTo>
                  <a:pt x="396" y="108"/>
                </a:lnTo>
                <a:lnTo>
                  <a:pt x="397" y="110"/>
                </a:lnTo>
                <a:lnTo>
                  <a:pt x="397" y="112"/>
                </a:lnTo>
                <a:lnTo>
                  <a:pt x="401" y="112"/>
                </a:lnTo>
                <a:lnTo>
                  <a:pt x="402" y="113"/>
                </a:lnTo>
                <a:lnTo>
                  <a:pt x="404" y="115"/>
                </a:lnTo>
                <a:lnTo>
                  <a:pt x="402" y="117"/>
                </a:lnTo>
                <a:lnTo>
                  <a:pt x="402" y="118"/>
                </a:lnTo>
                <a:lnTo>
                  <a:pt x="404" y="118"/>
                </a:lnTo>
                <a:lnTo>
                  <a:pt x="404" y="120"/>
                </a:lnTo>
                <a:lnTo>
                  <a:pt x="406" y="120"/>
                </a:lnTo>
                <a:lnTo>
                  <a:pt x="407" y="122"/>
                </a:lnTo>
                <a:lnTo>
                  <a:pt x="407" y="127"/>
                </a:lnTo>
                <a:lnTo>
                  <a:pt x="409" y="128"/>
                </a:lnTo>
                <a:lnTo>
                  <a:pt x="411" y="130"/>
                </a:lnTo>
                <a:lnTo>
                  <a:pt x="411" y="132"/>
                </a:lnTo>
                <a:lnTo>
                  <a:pt x="412" y="132"/>
                </a:lnTo>
                <a:lnTo>
                  <a:pt x="414" y="132"/>
                </a:lnTo>
                <a:lnTo>
                  <a:pt x="419" y="128"/>
                </a:lnTo>
                <a:lnTo>
                  <a:pt x="419" y="125"/>
                </a:lnTo>
                <a:lnTo>
                  <a:pt x="419" y="127"/>
                </a:lnTo>
                <a:lnTo>
                  <a:pt x="422" y="127"/>
                </a:lnTo>
                <a:lnTo>
                  <a:pt x="424" y="128"/>
                </a:lnTo>
                <a:lnTo>
                  <a:pt x="426" y="130"/>
                </a:lnTo>
                <a:lnTo>
                  <a:pt x="427" y="130"/>
                </a:lnTo>
                <a:lnTo>
                  <a:pt x="429" y="132"/>
                </a:lnTo>
                <a:lnTo>
                  <a:pt x="431" y="133"/>
                </a:lnTo>
                <a:lnTo>
                  <a:pt x="434" y="133"/>
                </a:lnTo>
                <a:lnTo>
                  <a:pt x="434" y="132"/>
                </a:lnTo>
                <a:lnTo>
                  <a:pt x="436" y="132"/>
                </a:lnTo>
                <a:lnTo>
                  <a:pt x="437" y="133"/>
                </a:lnTo>
                <a:lnTo>
                  <a:pt x="439" y="132"/>
                </a:lnTo>
                <a:lnTo>
                  <a:pt x="441" y="130"/>
                </a:lnTo>
                <a:lnTo>
                  <a:pt x="442" y="130"/>
                </a:lnTo>
                <a:lnTo>
                  <a:pt x="442" y="132"/>
                </a:lnTo>
                <a:lnTo>
                  <a:pt x="444" y="133"/>
                </a:lnTo>
                <a:lnTo>
                  <a:pt x="446" y="133"/>
                </a:lnTo>
                <a:lnTo>
                  <a:pt x="449" y="135"/>
                </a:lnTo>
                <a:lnTo>
                  <a:pt x="449" y="137"/>
                </a:lnTo>
                <a:lnTo>
                  <a:pt x="451" y="137"/>
                </a:lnTo>
                <a:lnTo>
                  <a:pt x="449" y="140"/>
                </a:lnTo>
                <a:lnTo>
                  <a:pt x="449" y="143"/>
                </a:lnTo>
                <a:lnTo>
                  <a:pt x="451" y="143"/>
                </a:lnTo>
                <a:lnTo>
                  <a:pt x="454" y="142"/>
                </a:lnTo>
                <a:lnTo>
                  <a:pt x="457" y="142"/>
                </a:lnTo>
                <a:lnTo>
                  <a:pt x="459" y="142"/>
                </a:lnTo>
                <a:lnTo>
                  <a:pt x="461" y="142"/>
                </a:lnTo>
                <a:lnTo>
                  <a:pt x="462" y="143"/>
                </a:lnTo>
                <a:lnTo>
                  <a:pt x="462" y="148"/>
                </a:lnTo>
                <a:lnTo>
                  <a:pt x="466" y="152"/>
                </a:lnTo>
                <a:lnTo>
                  <a:pt x="469" y="152"/>
                </a:lnTo>
                <a:lnTo>
                  <a:pt x="471" y="153"/>
                </a:lnTo>
                <a:lnTo>
                  <a:pt x="471" y="158"/>
                </a:lnTo>
                <a:lnTo>
                  <a:pt x="469" y="160"/>
                </a:lnTo>
                <a:lnTo>
                  <a:pt x="467" y="160"/>
                </a:lnTo>
                <a:lnTo>
                  <a:pt x="466" y="160"/>
                </a:lnTo>
                <a:lnTo>
                  <a:pt x="461" y="162"/>
                </a:lnTo>
                <a:lnTo>
                  <a:pt x="459" y="163"/>
                </a:lnTo>
                <a:lnTo>
                  <a:pt x="456" y="163"/>
                </a:lnTo>
                <a:lnTo>
                  <a:pt x="454" y="162"/>
                </a:lnTo>
                <a:lnTo>
                  <a:pt x="451" y="162"/>
                </a:lnTo>
                <a:lnTo>
                  <a:pt x="451" y="165"/>
                </a:lnTo>
                <a:lnTo>
                  <a:pt x="451" y="167"/>
                </a:lnTo>
                <a:lnTo>
                  <a:pt x="452" y="167"/>
                </a:lnTo>
                <a:lnTo>
                  <a:pt x="454" y="170"/>
                </a:lnTo>
                <a:lnTo>
                  <a:pt x="456" y="173"/>
                </a:lnTo>
                <a:lnTo>
                  <a:pt x="452" y="175"/>
                </a:lnTo>
                <a:lnTo>
                  <a:pt x="451" y="177"/>
                </a:lnTo>
                <a:lnTo>
                  <a:pt x="449" y="180"/>
                </a:lnTo>
                <a:lnTo>
                  <a:pt x="447" y="182"/>
                </a:lnTo>
                <a:lnTo>
                  <a:pt x="447" y="183"/>
                </a:lnTo>
                <a:lnTo>
                  <a:pt x="446" y="185"/>
                </a:lnTo>
                <a:lnTo>
                  <a:pt x="444" y="185"/>
                </a:lnTo>
                <a:lnTo>
                  <a:pt x="444" y="187"/>
                </a:lnTo>
                <a:lnTo>
                  <a:pt x="442" y="188"/>
                </a:lnTo>
                <a:lnTo>
                  <a:pt x="444" y="190"/>
                </a:lnTo>
                <a:lnTo>
                  <a:pt x="446" y="190"/>
                </a:lnTo>
                <a:lnTo>
                  <a:pt x="449" y="193"/>
                </a:lnTo>
                <a:lnTo>
                  <a:pt x="451" y="195"/>
                </a:lnTo>
                <a:lnTo>
                  <a:pt x="451" y="197"/>
                </a:lnTo>
                <a:lnTo>
                  <a:pt x="449" y="198"/>
                </a:lnTo>
                <a:lnTo>
                  <a:pt x="447" y="198"/>
                </a:lnTo>
                <a:lnTo>
                  <a:pt x="444" y="198"/>
                </a:lnTo>
                <a:lnTo>
                  <a:pt x="442" y="197"/>
                </a:lnTo>
                <a:lnTo>
                  <a:pt x="439" y="193"/>
                </a:lnTo>
                <a:lnTo>
                  <a:pt x="434" y="190"/>
                </a:lnTo>
                <a:lnTo>
                  <a:pt x="432" y="187"/>
                </a:lnTo>
                <a:lnTo>
                  <a:pt x="431" y="183"/>
                </a:lnTo>
                <a:lnTo>
                  <a:pt x="429" y="180"/>
                </a:lnTo>
                <a:lnTo>
                  <a:pt x="429" y="178"/>
                </a:lnTo>
                <a:lnTo>
                  <a:pt x="426" y="177"/>
                </a:lnTo>
                <a:lnTo>
                  <a:pt x="424" y="175"/>
                </a:lnTo>
                <a:lnTo>
                  <a:pt x="424" y="172"/>
                </a:lnTo>
                <a:lnTo>
                  <a:pt x="421" y="170"/>
                </a:lnTo>
                <a:lnTo>
                  <a:pt x="419" y="172"/>
                </a:lnTo>
                <a:lnTo>
                  <a:pt x="412" y="170"/>
                </a:lnTo>
                <a:lnTo>
                  <a:pt x="412" y="163"/>
                </a:lnTo>
                <a:lnTo>
                  <a:pt x="409" y="162"/>
                </a:lnTo>
                <a:lnTo>
                  <a:pt x="406" y="162"/>
                </a:lnTo>
                <a:lnTo>
                  <a:pt x="404" y="165"/>
                </a:lnTo>
                <a:lnTo>
                  <a:pt x="402" y="170"/>
                </a:lnTo>
                <a:lnTo>
                  <a:pt x="401" y="177"/>
                </a:lnTo>
                <a:lnTo>
                  <a:pt x="399" y="177"/>
                </a:lnTo>
                <a:lnTo>
                  <a:pt x="390" y="173"/>
                </a:lnTo>
                <a:lnTo>
                  <a:pt x="387" y="173"/>
                </a:lnTo>
                <a:lnTo>
                  <a:pt x="385" y="173"/>
                </a:lnTo>
                <a:lnTo>
                  <a:pt x="384" y="173"/>
                </a:lnTo>
                <a:lnTo>
                  <a:pt x="382" y="170"/>
                </a:lnTo>
                <a:lnTo>
                  <a:pt x="382" y="168"/>
                </a:lnTo>
                <a:lnTo>
                  <a:pt x="380" y="167"/>
                </a:lnTo>
                <a:lnTo>
                  <a:pt x="377" y="167"/>
                </a:lnTo>
                <a:lnTo>
                  <a:pt x="374" y="168"/>
                </a:lnTo>
                <a:lnTo>
                  <a:pt x="370" y="167"/>
                </a:lnTo>
                <a:lnTo>
                  <a:pt x="372" y="163"/>
                </a:lnTo>
                <a:lnTo>
                  <a:pt x="372" y="160"/>
                </a:lnTo>
                <a:lnTo>
                  <a:pt x="370" y="157"/>
                </a:lnTo>
                <a:lnTo>
                  <a:pt x="369" y="155"/>
                </a:lnTo>
                <a:lnTo>
                  <a:pt x="365" y="155"/>
                </a:lnTo>
                <a:lnTo>
                  <a:pt x="362" y="155"/>
                </a:lnTo>
                <a:lnTo>
                  <a:pt x="360" y="158"/>
                </a:lnTo>
                <a:lnTo>
                  <a:pt x="359" y="163"/>
                </a:lnTo>
                <a:lnTo>
                  <a:pt x="359" y="168"/>
                </a:lnTo>
                <a:lnTo>
                  <a:pt x="357" y="170"/>
                </a:lnTo>
                <a:lnTo>
                  <a:pt x="352" y="173"/>
                </a:lnTo>
                <a:lnTo>
                  <a:pt x="355" y="175"/>
                </a:lnTo>
                <a:lnTo>
                  <a:pt x="354" y="177"/>
                </a:lnTo>
                <a:lnTo>
                  <a:pt x="352" y="178"/>
                </a:lnTo>
                <a:lnTo>
                  <a:pt x="350" y="178"/>
                </a:lnTo>
                <a:lnTo>
                  <a:pt x="349" y="180"/>
                </a:lnTo>
                <a:lnTo>
                  <a:pt x="354" y="185"/>
                </a:lnTo>
                <a:lnTo>
                  <a:pt x="355" y="187"/>
                </a:lnTo>
                <a:lnTo>
                  <a:pt x="355" y="188"/>
                </a:lnTo>
                <a:lnTo>
                  <a:pt x="352" y="192"/>
                </a:lnTo>
                <a:lnTo>
                  <a:pt x="350" y="193"/>
                </a:lnTo>
                <a:lnTo>
                  <a:pt x="349" y="195"/>
                </a:lnTo>
                <a:lnTo>
                  <a:pt x="344" y="195"/>
                </a:lnTo>
                <a:lnTo>
                  <a:pt x="342" y="195"/>
                </a:lnTo>
                <a:lnTo>
                  <a:pt x="340" y="195"/>
                </a:lnTo>
                <a:lnTo>
                  <a:pt x="340" y="197"/>
                </a:lnTo>
                <a:lnTo>
                  <a:pt x="339" y="198"/>
                </a:lnTo>
                <a:lnTo>
                  <a:pt x="335" y="200"/>
                </a:lnTo>
                <a:lnTo>
                  <a:pt x="334" y="200"/>
                </a:lnTo>
                <a:lnTo>
                  <a:pt x="332" y="200"/>
                </a:lnTo>
                <a:lnTo>
                  <a:pt x="332" y="202"/>
                </a:lnTo>
                <a:lnTo>
                  <a:pt x="329" y="202"/>
                </a:lnTo>
                <a:lnTo>
                  <a:pt x="327" y="202"/>
                </a:lnTo>
                <a:lnTo>
                  <a:pt x="325" y="203"/>
                </a:lnTo>
                <a:lnTo>
                  <a:pt x="324" y="203"/>
                </a:lnTo>
                <a:lnTo>
                  <a:pt x="322" y="207"/>
                </a:lnTo>
                <a:lnTo>
                  <a:pt x="320" y="207"/>
                </a:lnTo>
                <a:lnTo>
                  <a:pt x="310" y="213"/>
                </a:lnTo>
                <a:lnTo>
                  <a:pt x="310" y="212"/>
                </a:lnTo>
                <a:lnTo>
                  <a:pt x="309" y="218"/>
                </a:lnTo>
                <a:lnTo>
                  <a:pt x="312" y="222"/>
                </a:lnTo>
                <a:lnTo>
                  <a:pt x="312" y="223"/>
                </a:lnTo>
                <a:lnTo>
                  <a:pt x="315" y="228"/>
                </a:lnTo>
                <a:lnTo>
                  <a:pt x="315" y="230"/>
                </a:lnTo>
                <a:lnTo>
                  <a:pt x="314" y="232"/>
                </a:lnTo>
                <a:lnTo>
                  <a:pt x="312" y="233"/>
                </a:lnTo>
                <a:lnTo>
                  <a:pt x="312" y="235"/>
                </a:lnTo>
                <a:lnTo>
                  <a:pt x="314" y="237"/>
                </a:lnTo>
                <a:lnTo>
                  <a:pt x="312" y="238"/>
                </a:lnTo>
                <a:lnTo>
                  <a:pt x="314" y="240"/>
                </a:lnTo>
                <a:lnTo>
                  <a:pt x="315" y="240"/>
                </a:lnTo>
                <a:lnTo>
                  <a:pt x="315" y="242"/>
                </a:lnTo>
                <a:lnTo>
                  <a:pt x="317" y="242"/>
                </a:lnTo>
                <a:lnTo>
                  <a:pt x="317" y="243"/>
                </a:lnTo>
                <a:lnTo>
                  <a:pt x="317" y="245"/>
                </a:lnTo>
                <a:lnTo>
                  <a:pt x="319" y="247"/>
                </a:lnTo>
                <a:lnTo>
                  <a:pt x="320" y="247"/>
                </a:lnTo>
                <a:lnTo>
                  <a:pt x="322" y="248"/>
                </a:lnTo>
                <a:lnTo>
                  <a:pt x="322" y="250"/>
                </a:lnTo>
                <a:lnTo>
                  <a:pt x="324" y="252"/>
                </a:lnTo>
                <a:lnTo>
                  <a:pt x="325" y="252"/>
                </a:lnTo>
                <a:lnTo>
                  <a:pt x="325" y="253"/>
                </a:lnTo>
                <a:lnTo>
                  <a:pt x="325" y="258"/>
                </a:lnTo>
                <a:lnTo>
                  <a:pt x="325" y="260"/>
                </a:lnTo>
                <a:lnTo>
                  <a:pt x="324" y="262"/>
                </a:lnTo>
                <a:lnTo>
                  <a:pt x="319" y="263"/>
                </a:lnTo>
                <a:lnTo>
                  <a:pt x="314" y="270"/>
                </a:lnTo>
                <a:lnTo>
                  <a:pt x="314" y="282"/>
                </a:lnTo>
                <a:lnTo>
                  <a:pt x="312" y="282"/>
                </a:lnTo>
                <a:lnTo>
                  <a:pt x="310" y="282"/>
                </a:lnTo>
                <a:lnTo>
                  <a:pt x="309" y="282"/>
                </a:lnTo>
                <a:lnTo>
                  <a:pt x="307" y="282"/>
                </a:lnTo>
                <a:lnTo>
                  <a:pt x="305" y="282"/>
                </a:lnTo>
                <a:lnTo>
                  <a:pt x="304" y="282"/>
                </a:lnTo>
                <a:lnTo>
                  <a:pt x="304" y="280"/>
                </a:lnTo>
                <a:lnTo>
                  <a:pt x="302" y="280"/>
                </a:lnTo>
                <a:lnTo>
                  <a:pt x="300" y="280"/>
                </a:lnTo>
                <a:lnTo>
                  <a:pt x="300" y="278"/>
                </a:lnTo>
                <a:lnTo>
                  <a:pt x="299" y="278"/>
                </a:lnTo>
                <a:lnTo>
                  <a:pt x="299" y="277"/>
                </a:lnTo>
                <a:lnTo>
                  <a:pt x="297" y="277"/>
                </a:lnTo>
                <a:lnTo>
                  <a:pt x="297" y="278"/>
                </a:lnTo>
                <a:lnTo>
                  <a:pt x="295" y="278"/>
                </a:lnTo>
                <a:lnTo>
                  <a:pt x="295" y="280"/>
                </a:lnTo>
                <a:lnTo>
                  <a:pt x="297" y="280"/>
                </a:lnTo>
                <a:lnTo>
                  <a:pt x="295" y="280"/>
                </a:lnTo>
                <a:lnTo>
                  <a:pt x="295" y="282"/>
                </a:lnTo>
                <a:lnTo>
                  <a:pt x="295" y="283"/>
                </a:lnTo>
                <a:lnTo>
                  <a:pt x="295" y="282"/>
                </a:lnTo>
                <a:lnTo>
                  <a:pt x="294" y="283"/>
                </a:lnTo>
                <a:lnTo>
                  <a:pt x="294" y="285"/>
                </a:lnTo>
                <a:lnTo>
                  <a:pt x="294" y="287"/>
                </a:lnTo>
                <a:lnTo>
                  <a:pt x="292" y="287"/>
                </a:lnTo>
                <a:lnTo>
                  <a:pt x="292" y="288"/>
                </a:lnTo>
                <a:lnTo>
                  <a:pt x="290" y="288"/>
                </a:lnTo>
                <a:lnTo>
                  <a:pt x="290" y="290"/>
                </a:lnTo>
                <a:lnTo>
                  <a:pt x="292" y="290"/>
                </a:lnTo>
                <a:lnTo>
                  <a:pt x="290" y="290"/>
                </a:lnTo>
                <a:lnTo>
                  <a:pt x="290" y="292"/>
                </a:lnTo>
                <a:lnTo>
                  <a:pt x="290" y="293"/>
                </a:lnTo>
                <a:lnTo>
                  <a:pt x="289" y="293"/>
                </a:lnTo>
                <a:lnTo>
                  <a:pt x="289" y="295"/>
                </a:lnTo>
                <a:lnTo>
                  <a:pt x="287" y="297"/>
                </a:lnTo>
                <a:lnTo>
                  <a:pt x="287" y="298"/>
                </a:lnTo>
                <a:lnTo>
                  <a:pt x="285" y="298"/>
                </a:lnTo>
                <a:lnTo>
                  <a:pt x="285" y="300"/>
                </a:lnTo>
                <a:lnTo>
                  <a:pt x="284" y="300"/>
                </a:lnTo>
                <a:lnTo>
                  <a:pt x="284" y="302"/>
                </a:lnTo>
                <a:lnTo>
                  <a:pt x="282" y="302"/>
                </a:lnTo>
                <a:lnTo>
                  <a:pt x="282" y="303"/>
                </a:lnTo>
                <a:lnTo>
                  <a:pt x="280" y="303"/>
                </a:lnTo>
                <a:lnTo>
                  <a:pt x="279" y="303"/>
                </a:lnTo>
                <a:lnTo>
                  <a:pt x="279" y="305"/>
                </a:lnTo>
                <a:lnTo>
                  <a:pt x="277" y="305"/>
                </a:lnTo>
                <a:lnTo>
                  <a:pt x="277" y="307"/>
                </a:lnTo>
                <a:lnTo>
                  <a:pt x="275" y="307"/>
                </a:lnTo>
                <a:lnTo>
                  <a:pt x="275" y="308"/>
                </a:lnTo>
                <a:lnTo>
                  <a:pt x="274" y="308"/>
                </a:lnTo>
                <a:lnTo>
                  <a:pt x="274" y="310"/>
                </a:lnTo>
                <a:lnTo>
                  <a:pt x="272" y="310"/>
                </a:lnTo>
                <a:lnTo>
                  <a:pt x="272" y="312"/>
                </a:lnTo>
                <a:lnTo>
                  <a:pt x="270" y="312"/>
                </a:lnTo>
                <a:lnTo>
                  <a:pt x="269" y="312"/>
                </a:lnTo>
                <a:lnTo>
                  <a:pt x="269" y="314"/>
                </a:lnTo>
                <a:lnTo>
                  <a:pt x="267" y="314"/>
                </a:lnTo>
                <a:lnTo>
                  <a:pt x="265" y="314"/>
                </a:lnTo>
                <a:lnTo>
                  <a:pt x="264" y="314"/>
                </a:lnTo>
                <a:lnTo>
                  <a:pt x="264" y="312"/>
                </a:lnTo>
                <a:lnTo>
                  <a:pt x="262" y="312"/>
                </a:lnTo>
                <a:lnTo>
                  <a:pt x="260" y="312"/>
                </a:lnTo>
                <a:lnTo>
                  <a:pt x="260" y="310"/>
                </a:lnTo>
                <a:lnTo>
                  <a:pt x="260" y="312"/>
                </a:lnTo>
                <a:lnTo>
                  <a:pt x="259" y="310"/>
                </a:lnTo>
                <a:lnTo>
                  <a:pt x="257" y="310"/>
                </a:lnTo>
                <a:lnTo>
                  <a:pt x="257" y="308"/>
                </a:lnTo>
                <a:lnTo>
                  <a:pt x="255" y="308"/>
                </a:lnTo>
                <a:lnTo>
                  <a:pt x="254" y="308"/>
                </a:lnTo>
                <a:lnTo>
                  <a:pt x="252" y="308"/>
                </a:lnTo>
                <a:lnTo>
                  <a:pt x="250" y="308"/>
                </a:lnTo>
                <a:lnTo>
                  <a:pt x="249" y="308"/>
                </a:lnTo>
                <a:lnTo>
                  <a:pt x="247" y="308"/>
                </a:lnTo>
                <a:lnTo>
                  <a:pt x="245" y="307"/>
                </a:lnTo>
                <a:lnTo>
                  <a:pt x="244" y="307"/>
                </a:lnTo>
                <a:lnTo>
                  <a:pt x="244" y="305"/>
                </a:lnTo>
                <a:lnTo>
                  <a:pt x="244" y="303"/>
                </a:lnTo>
                <a:lnTo>
                  <a:pt x="244" y="302"/>
                </a:lnTo>
                <a:lnTo>
                  <a:pt x="244" y="300"/>
                </a:lnTo>
                <a:lnTo>
                  <a:pt x="245" y="300"/>
                </a:lnTo>
                <a:lnTo>
                  <a:pt x="245" y="298"/>
                </a:lnTo>
                <a:lnTo>
                  <a:pt x="247" y="298"/>
                </a:lnTo>
                <a:lnTo>
                  <a:pt x="247" y="297"/>
                </a:lnTo>
                <a:lnTo>
                  <a:pt x="247" y="295"/>
                </a:lnTo>
                <a:lnTo>
                  <a:pt x="247" y="293"/>
                </a:lnTo>
                <a:lnTo>
                  <a:pt x="249" y="293"/>
                </a:lnTo>
                <a:lnTo>
                  <a:pt x="247" y="293"/>
                </a:lnTo>
                <a:lnTo>
                  <a:pt x="247" y="292"/>
                </a:lnTo>
                <a:lnTo>
                  <a:pt x="247" y="290"/>
                </a:lnTo>
                <a:lnTo>
                  <a:pt x="245" y="290"/>
                </a:lnTo>
                <a:lnTo>
                  <a:pt x="245" y="288"/>
                </a:lnTo>
                <a:lnTo>
                  <a:pt x="245" y="287"/>
                </a:lnTo>
                <a:lnTo>
                  <a:pt x="245" y="285"/>
                </a:lnTo>
                <a:lnTo>
                  <a:pt x="244" y="283"/>
                </a:lnTo>
                <a:lnTo>
                  <a:pt x="244" y="282"/>
                </a:lnTo>
                <a:lnTo>
                  <a:pt x="244" y="280"/>
                </a:lnTo>
                <a:lnTo>
                  <a:pt x="244" y="278"/>
                </a:lnTo>
                <a:lnTo>
                  <a:pt x="242" y="278"/>
                </a:lnTo>
                <a:lnTo>
                  <a:pt x="242" y="277"/>
                </a:lnTo>
                <a:lnTo>
                  <a:pt x="240" y="277"/>
                </a:lnTo>
                <a:lnTo>
                  <a:pt x="240" y="275"/>
                </a:lnTo>
                <a:lnTo>
                  <a:pt x="239" y="275"/>
                </a:lnTo>
                <a:lnTo>
                  <a:pt x="237" y="275"/>
                </a:lnTo>
                <a:lnTo>
                  <a:pt x="235" y="275"/>
                </a:lnTo>
                <a:lnTo>
                  <a:pt x="235" y="273"/>
                </a:lnTo>
                <a:lnTo>
                  <a:pt x="235" y="275"/>
                </a:lnTo>
                <a:lnTo>
                  <a:pt x="234" y="275"/>
                </a:lnTo>
                <a:lnTo>
                  <a:pt x="234" y="277"/>
                </a:lnTo>
                <a:lnTo>
                  <a:pt x="235" y="277"/>
                </a:lnTo>
                <a:lnTo>
                  <a:pt x="235" y="278"/>
                </a:lnTo>
                <a:lnTo>
                  <a:pt x="237" y="278"/>
                </a:lnTo>
                <a:lnTo>
                  <a:pt x="237" y="280"/>
                </a:lnTo>
                <a:lnTo>
                  <a:pt x="239" y="280"/>
                </a:lnTo>
                <a:lnTo>
                  <a:pt x="239" y="282"/>
                </a:lnTo>
                <a:lnTo>
                  <a:pt x="239" y="283"/>
                </a:lnTo>
                <a:lnTo>
                  <a:pt x="240" y="285"/>
                </a:lnTo>
                <a:lnTo>
                  <a:pt x="240" y="287"/>
                </a:lnTo>
                <a:lnTo>
                  <a:pt x="240" y="288"/>
                </a:lnTo>
                <a:lnTo>
                  <a:pt x="240" y="290"/>
                </a:lnTo>
                <a:lnTo>
                  <a:pt x="240" y="292"/>
                </a:lnTo>
                <a:lnTo>
                  <a:pt x="242" y="292"/>
                </a:lnTo>
                <a:lnTo>
                  <a:pt x="240" y="292"/>
                </a:lnTo>
                <a:lnTo>
                  <a:pt x="242" y="292"/>
                </a:lnTo>
                <a:lnTo>
                  <a:pt x="242" y="293"/>
                </a:lnTo>
                <a:lnTo>
                  <a:pt x="242" y="295"/>
                </a:lnTo>
                <a:lnTo>
                  <a:pt x="240" y="297"/>
                </a:lnTo>
                <a:lnTo>
                  <a:pt x="240" y="298"/>
                </a:lnTo>
                <a:lnTo>
                  <a:pt x="239" y="300"/>
                </a:lnTo>
                <a:lnTo>
                  <a:pt x="237" y="302"/>
                </a:lnTo>
                <a:lnTo>
                  <a:pt x="237" y="303"/>
                </a:lnTo>
                <a:lnTo>
                  <a:pt x="235" y="303"/>
                </a:lnTo>
                <a:lnTo>
                  <a:pt x="234" y="303"/>
                </a:lnTo>
                <a:lnTo>
                  <a:pt x="232" y="303"/>
                </a:lnTo>
                <a:lnTo>
                  <a:pt x="232" y="302"/>
                </a:lnTo>
                <a:lnTo>
                  <a:pt x="230" y="302"/>
                </a:lnTo>
                <a:lnTo>
                  <a:pt x="229" y="302"/>
                </a:lnTo>
                <a:lnTo>
                  <a:pt x="229" y="303"/>
                </a:lnTo>
                <a:lnTo>
                  <a:pt x="230" y="303"/>
                </a:lnTo>
                <a:lnTo>
                  <a:pt x="230" y="305"/>
                </a:lnTo>
                <a:lnTo>
                  <a:pt x="230" y="307"/>
                </a:lnTo>
                <a:lnTo>
                  <a:pt x="230" y="308"/>
                </a:lnTo>
                <a:lnTo>
                  <a:pt x="230" y="310"/>
                </a:lnTo>
                <a:lnTo>
                  <a:pt x="229" y="310"/>
                </a:lnTo>
                <a:lnTo>
                  <a:pt x="227" y="310"/>
                </a:lnTo>
                <a:lnTo>
                  <a:pt x="227" y="312"/>
                </a:lnTo>
                <a:lnTo>
                  <a:pt x="225" y="312"/>
                </a:lnTo>
                <a:lnTo>
                  <a:pt x="225" y="310"/>
                </a:lnTo>
                <a:lnTo>
                  <a:pt x="224" y="310"/>
                </a:lnTo>
                <a:lnTo>
                  <a:pt x="222" y="308"/>
                </a:lnTo>
                <a:lnTo>
                  <a:pt x="222" y="307"/>
                </a:lnTo>
                <a:lnTo>
                  <a:pt x="222" y="305"/>
                </a:lnTo>
                <a:lnTo>
                  <a:pt x="222" y="303"/>
                </a:lnTo>
                <a:lnTo>
                  <a:pt x="220" y="303"/>
                </a:lnTo>
                <a:lnTo>
                  <a:pt x="220" y="302"/>
                </a:lnTo>
                <a:lnTo>
                  <a:pt x="220" y="300"/>
                </a:lnTo>
                <a:lnTo>
                  <a:pt x="222" y="300"/>
                </a:lnTo>
                <a:lnTo>
                  <a:pt x="222" y="298"/>
                </a:lnTo>
                <a:lnTo>
                  <a:pt x="224" y="298"/>
                </a:lnTo>
                <a:lnTo>
                  <a:pt x="225" y="298"/>
                </a:lnTo>
                <a:lnTo>
                  <a:pt x="225" y="297"/>
                </a:lnTo>
                <a:lnTo>
                  <a:pt x="227" y="297"/>
                </a:lnTo>
                <a:lnTo>
                  <a:pt x="227" y="295"/>
                </a:lnTo>
                <a:lnTo>
                  <a:pt x="227" y="293"/>
                </a:lnTo>
                <a:lnTo>
                  <a:pt x="225" y="293"/>
                </a:lnTo>
                <a:lnTo>
                  <a:pt x="227" y="293"/>
                </a:lnTo>
                <a:lnTo>
                  <a:pt x="227" y="292"/>
                </a:lnTo>
                <a:lnTo>
                  <a:pt x="227" y="290"/>
                </a:lnTo>
                <a:lnTo>
                  <a:pt x="227" y="288"/>
                </a:lnTo>
                <a:lnTo>
                  <a:pt x="225" y="288"/>
                </a:lnTo>
                <a:lnTo>
                  <a:pt x="227" y="288"/>
                </a:lnTo>
                <a:lnTo>
                  <a:pt x="225" y="287"/>
                </a:lnTo>
                <a:lnTo>
                  <a:pt x="225" y="285"/>
                </a:lnTo>
                <a:lnTo>
                  <a:pt x="225" y="283"/>
                </a:lnTo>
                <a:lnTo>
                  <a:pt x="225" y="282"/>
                </a:lnTo>
                <a:lnTo>
                  <a:pt x="227" y="282"/>
                </a:lnTo>
                <a:lnTo>
                  <a:pt x="225" y="282"/>
                </a:lnTo>
                <a:lnTo>
                  <a:pt x="225" y="280"/>
                </a:lnTo>
                <a:lnTo>
                  <a:pt x="227" y="280"/>
                </a:lnTo>
                <a:lnTo>
                  <a:pt x="225" y="280"/>
                </a:lnTo>
                <a:lnTo>
                  <a:pt x="227" y="278"/>
                </a:lnTo>
                <a:lnTo>
                  <a:pt x="227" y="277"/>
                </a:lnTo>
                <a:lnTo>
                  <a:pt x="227" y="275"/>
                </a:lnTo>
                <a:lnTo>
                  <a:pt x="225" y="275"/>
                </a:lnTo>
                <a:lnTo>
                  <a:pt x="227" y="275"/>
                </a:lnTo>
                <a:lnTo>
                  <a:pt x="227" y="273"/>
                </a:lnTo>
                <a:lnTo>
                  <a:pt x="229" y="273"/>
                </a:lnTo>
                <a:lnTo>
                  <a:pt x="229" y="272"/>
                </a:lnTo>
                <a:lnTo>
                  <a:pt x="229" y="270"/>
                </a:lnTo>
                <a:lnTo>
                  <a:pt x="227" y="270"/>
                </a:lnTo>
                <a:lnTo>
                  <a:pt x="227" y="268"/>
                </a:lnTo>
                <a:lnTo>
                  <a:pt x="229" y="268"/>
                </a:lnTo>
                <a:lnTo>
                  <a:pt x="229" y="267"/>
                </a:lnTo>
                <a:lnTo>
                  <a:pt x="229" y="268"/>
                </a:lnTo>
                <a:lnTo>
                  <a:pt x="229" y="267"/>
                </a:lnTo>
                <a:lnTo>
                  <a:pt x="227" y="267"/>
                </a:lnTo>
                <a:lnTo>
                  <a:pt x="227" y="265"/>
                </a:lnTo>
                <a:lnTo>
                  <a:pt x="229" y="263"/>
                </a:lnTo>
                <a:lnTo>
                  <a:pt x="230" y="263"/>
                </a:lnTo>
                <a:lnTo>
                  <a:pt x="232" y="263"/>
                </a:lnTo>
                <a:lnTo>
                  <a:pt x="234" y="262"/>
                </a:lnTo>
                <a:lnTo>
                  <a:pt x="235" y="262"/>
                </a:lnTo>
                <a:lnTo>
                  <a:pt x="235" y="260"/>
                </a:lnTo>
                <a:lnTo>
                  <a:pt x="237" y="260"/>
                </a:lnTo>
                <a:lnTo>
                  <a:pt x="239" y="260"/>
                </a:lnTo>
                <a:lnTo>
                  <a:pt x="240" y="260"/>
                </a:lnTo>
                <a:lnTo>
                  <a:pt x="240" y="258"/>
                </a:lnTo>
                <a:lnTo>
                  <a:pt x="242" y="258"/>
                </a:lnTo>
                <a:lnTo>
                  <a:pt x="242" y="257"/>
                </a:lnTo>
                <a:lnTo>
                  <a:pt x="244" y="257"/>
                </a:lnTo>
                <a:lnTo>
                  <a:pt x="244" y="255"/>
                </a:lnTo>
                <a:lnTo>
                  <a:pt x="245" y="255"/>
                </a:lnTo>
                <a:lnTo>
                  <a:pt x="245" y="253"/>
                </a:lnTo>
                <a:lnTo>
                  <a:pt x="247" y="252"/>
                </a:lnTo>
                <a:lnTo>
                  <a:pt x="247" y="250"/>
                </a:lnTo>
                <a:lnTo>
                  <a:pt x="249" y="250"/>
                </a:lnTo>
                <a:lnTo>
                  <a:pt x="249" y="248"/>
                </a:lnTo>
                <a:lnTo>
                  <a:pt x="249" y="247"/>
                </a:lnTo>
                <a:lnTo>
                  <a:pt x="247" y="247"/>
                </a:lnTo>
                <a:lnTo>
                  <a:pt x="247" y="245"/>
                </a:lnTo>
                <a:lnTo>
                  <a:pt x="247" y="243"/>
                </a:lnTo>
                <a:lnTo>
                  <a:pt x="249" y="243"/>
                </a:lnTo>
                <a:lnTo>
                  <a:pt x="250" y="243"/>
                </a:lnTo>
                <a:lnTo>
                  <a:pt x="250" y="245"/>
                </a:lnTo>
                <a:lnTo>
                  <a:pt x="250" y="243"/>
                </a:lnTo>
                <a:lnTo>
                  <a:pt x="252" y="243"/>
                </a:lnTo>
                <a:lnTo>
                  <a:pt x="254" y="243"/>
                </a:lnTo>
                <a:lnTo>
                  <a:pt x="254" y="242"/>
                </a:lnTo>
                <a:lnTo>
                  <a:pt x="255" y="242"/>
                </a:lnTo>
                <a:lnTo>
                  <a:pt x="257" y="242"/>
                </a:lnTo>
                <a:lnTo>
                  <a:pt x="259" y="240"/>
                </a:lnTo>
                <a:lnTo>
                  <a:pt x="259" y="238"/>
                </a:lnTo>
                <a:lnTo>
                  <a:pt x="260" y="238"/>
                </a:lnTo>
                <a:lnTo>
                  <a:pt x="259" y="238"/>
                </a:lnTo>
                <a:lnTo>
                  <a:pt x="259" y="237"/>
                </a:lnTo>
                <a:lnTo>
                  <a:pt x="259" y="235"/>
                </a:lnTo>
                <a:lnTo>
                  <a:pt x="260" y="235"/>
                </a:lnTo>
                <a:lnTo>
                  <a:pt x="260" y="233"/>
                </a:lnTo>
                <a:lnTo>
                  <a:pt x="262" y="233"/>
                </a:lnTo>
                <a:lnTo>
                  <a:pt x="262" y="232"/>
                </a:lnTo>
                <a:lnTo>
                  <a:pt x="262" y="230"/>
                </a:lnTo>
                <a:lnTo>
                  <a:pt x="262" y="232"/>
                </a:lnTo>
                <a:lnTo>
                  <a:pt x="262" y="230"/>
                </a:lnTo>
                <a:lnTo>
                  <a:pt x="260" y="230"/>
                </a:lnTo>
                <a:lnTo>
                  <a:pt x="260" y="232"/>
                </a:lnTo>
                <a:lnTo>
                  <a:pt x="260" y="230"/>
                </a:lnTo>
                <a:lnTo>
                  <a:pt x="259" y="230"/>
                </a:lnTo>
                <a:lnTo>
                  <a:pt x="260" y="228"/>
                </a:lnTo>
                <a:lnTo>
                  <a:pt x="260" y="227"/>
                </a:lnTo>
                <a:lnTo>
                  <a:pt x="260" y="225"/>
                </a:lnTo>
                <a:lnTo>
                  <a:pt x="260" y="223"/>
                </a:lnTo>
                <a:lnTo>
                  <a:pt x="259" y="223"/>
                </a:lnTo>
                <a:lnTo>
                  <a:pt x="259" y="222"/>
                </a:lnTo>
                <a:lnTo>
                  <a:pt x="260" y="222"/>
                </a:lnTo>
                <a:lnTo>
                  <a:pt x="260" y="220"/>
                </a:lnTo>
                <a:lnTo>
                  <a:pt x="262" y="220"/>
                </a:lnTo>
                <a:lnTo>
                  <a:pt x="262" y="218"/>
                </a:lnTo>
                <a:lnTo>
                  <a:pt x="262" y="217"/>
                </a:lnTo>
                <a:lnTo>
                  <a:pt x="262" y="215"/>
                </a:lnTo>
                <a:lnTo>
                  <a:pt x="260" y="213"/>
                </a:lnTo>
                <a:lnTo>
                  <a:pt x="262" y="213"/>
                </a:lnTo>
                <a:lnTo>
                  <a:pt x="262" y="212"/>
                </a:lnTo>
                <a:lnTo>
                  <a:pt x="264" y="212"/>
                </a:lnTo>
                <a:lnTo>
                  <a:pt x="264" y="210"/>
                </a:lnTo>
                <a:lnTo>
                  <a:pt x="262" y="210"/>
                </a:lnTo>
                <a:lnTo>
                  <a:pt x="262" y="208"/>
                </a:lnTo>
                <a:lnTo>
                  <a:pt x="262" y="207"/>
                </a:lnTo>
                <a:lnTo>
                  <a:pt x="262" y="205"/>
                </a:lnTo>
                <a:lnTo>
                  <a:pt x="262" y="203"/>
                </a:lnTo>
                <a:lnTo>
                  <a:pt x="264" y="203"/>
                </a:lnTo>
                <a:lnTo>
                  <a:pt x="264" y="202"/>
                </a:lnTo>
                <a:lnTo>
                  <a:pt x="265" y="202"/>
                </a:lnTo>
                <a:lnTo>
                  <a:pt x="265" y="200"/>
                </a:lnTo>
                <a:lnTo>
                  <a:pt x="265" y="198"/>
                </a:lnTo>
                <a:lnTo>
                  <a:pt x="267" y="198"/>
                </a:lnTo>
                <a:lnTo>
                  <a:pt x="267" y="197"/>
                </a:lnTo>
                <a:lnTo>
                  <a:pt x="267" y="195"/>
                </a:lnTo>
                <a:lnTo>
                  <a:pt x="267" y="193"/>
                </a:lnTo>
                <a:lnTo>
                  <a:pt x="267" y="192"/>
                </a:lnTo>
                <a:lnTo>
                  <a:pt x="265" y="190"/>
                </a:lnTo>
                <a:lnTo>
                  <a:pt x="265" y="188"/>
                </a:lnTo>
                <a:lnTo>
                  <a:pt x="264" y="188"/>
                </a:lnTo>
                <a:lnTo>
                  <a:pt x="262" y="187"/>
                </a:lnTo>
                <a:lnTo>
                  <a:pt x="262" y="185"/>
                </a:lnTo>
                <a:lnTo>
                  <a:pt x="262" y="183"/>
                </a:lnTo>
                <a:lnTo>
                  <a:pt x="260" y="183"/>
                </a:lnTo>
                <a:lnTo>
                  <a:pt x="259" y="183"/>
                </a:lnTo>
                <a:lnTo>
                  <a:pt x="259" y="182"/>
                </a:lnTo>
                <a:lnTo>
                  <a:pt x="259" y="183"/>
                </a:lnTo>
                <a:lnTo>
                  <a:pt x="259" y="182"/>
                </a:lnTo>
                <a:lnTo>
                  <a:pt x="257" y="182"/>
                </a:lnTo>
                <a:lnTo>
                  <a:pt x="255" y="182"/>
                </a:lnTo>
                <a:lnTo>
                  <a:pt x="255" y="180"/>
                </a:lnTo>
                <a:lnTo>
                  <a:pt x="254" y="180"/>
                </a:lnTo>
                <a:lnTo>
                  <a:pt x="254" y="178"/>
                </a:lnTo>
                <a:lnTo>
                  <a:pt x="252" y="178"/>
                </a:lnTo>
                <a:lnTo>
                  <a:pt x="252" y="177"/>
                </a:lnTo>
                <a:lnTo>
                  <a:pt x="252" y="175"/>
                </a:lnTo>
                <a:lnTo>
                  <a:pt x="252" y="173"/>
                </a:lnTo>
                <a:lnTo>
                  <a:pt x="252" y="172"/>
                </a:lnTo>
                <a:lnTo>
                  <a:pt x="254" y="172"/>
                </a:lnTo>
                <a:lnTo>
                  <a:pt x="254" y="170"/>
                </a:lnTo>
                <a:lnTo>
                  <a:pt x="255" y="170"/>
                </a:lnTo>
                <a:lnTo>
                  <a:pt x="257" y="170"/>
                </a:lnTo>
                <a:lnTo>
                  <a:pt x="257" y="168"/>
                </a:lnTo>
                <a:lnTo>
                  <a:pt x="259" y="168"/>
                </a:lnTo>
                <a:lnTo>
                  <a:pt x="259" y="167"/>
                </a:lnTo>
                <a:lnTo>
                  <a:pt x="260" y="167"/>
                </a:lnTo>
                <a:lnTo>
                  <a:pt x="262" y="167"/>
                </a:lnTo>
                <a:lnTo>
                  <a:pt x="262" y="165"/>
                </a:lnTo>
                <a:lnTo>
                  <a:pt x="262" y="163"/>
                </a:lnTo>
                <a:lnTo>
                  <a:pt x="264" y="163"/>
                </a:lnTo>
                <a:lnTo>
                  <a:pt x="264" y="162"/>
                </a:lnTo>
                <a:lnTo>
                  <a:pt x="264" y="160"/>
                </a:lnTo>
                <a:lnTo>
                  <a:pt x="265" y="160"/>
                </a:lnTo>
                <a:lnTo>
                  <a:pt x="265" y="158"/>
                </a:lnTo>
                <a:lnTo>
                  <a:pt x="265" y="157"/>
                </a:lnTo>
                <a:lnTo>
                  <a:pt x="265" y="155"/>
                </a:lnTo>
                <a:lnTo>
                  <a:pt x="265" y="153"/>
                </a:lnTo>
                <a:lnTo>
                  <a:pt x="265" y="152"/>
                </a:lnTo>
                <a:lnTo>
                  <a:pt x="267" y="152"/>
                </a:lnTo>
                <a:lnTo>
                  <a:pt x="269" y="152"/>
                </a:lnTo>
                <a:lnTo>
                  <a:pt x="269" y="150"/>
                </a:lnTo>
                <a:lnTo>
                  <a:pt x="270" y="150"/>
                </a:lnTo>
                <a:lnTo>
                  <a:pt x="270" y="148"/>
                </a:lnTo>
                <a:lnTo>
                  <a:pt x="272" y="148"/>
                </a:lnTo>
                <a:lnTo>
                  <a:pt x="274" y="148"/>
                </a:lnTo>
                <a:lnTo>
                  <a:pt x="275" y="148"/>
                </a:lnTo>
                <a:lnTo>
                  <a:pt x="274" y="148"/>
                </a:lnTo>
                <a:lnTo>
                  <a:pt x="274" y="147"/>
                </a:lnTo>
                <a:lnTo>
                  <a:pt x="275" y="147"/>
                </a:lnTo>
                <a:lnTo>
                  <a:pt x="274" y="147"/>
                </a:lnTo>
                <a:lnTo>
                  <a:pt x="275" y="147"/>
                </a:lnTo>
                <a:lnTo>
                  <a:pt x="275" y="145"/>
                </a:lnTo>
                <a:lnTo>
                  <a:pt x="274" y="143"/>
                </a:lnTo>
                <a:lnTo>
                  <a:pt x="274" y="142"/>
                </a:lnTo>
                <a:lnTo>
                  <a:pt x="274" y="140"/>
                </a:lnTo>
                <a:lnTo>
                  <a:pt x="272" y="140"/>
                </a:lnTo>
                <a:lnTo>
                  <a:pt x="272" y="138"/>
                </a:lnTo>
                <a:lnTo>
                  <a:pt x="270" y="138"/>
                </a:lnTo>
                <a:lnTo>
                  <a:pt x="270" y="137"/>
                </a:lnTo>
                <a:lnTo>
                  <a:pt x="269" y="137"/>
                </a:lnTo>
                <a:lnTo>
                  <a:pt x="269" y="135"/>
                </a:lnTo>
                <a:lnTo>
                  <a:pt x="267" y="135"/>
                </a:lnTo>
                <a:lnTo>
                  <a:pt x="265" y="135"/>
                </a:lnTo>
                <a:lnTo>
                  <a:pt x="264" y="135"/>
                </a:lnTo>
                <a:lnTo>
                  <a:pt x="262" y="135"/>
                </a:lnTo>
                <a:lnTo>
                  <a:pt x="262" y="137"/>
                </a:lnTo>
                <a:lnTo>
                  <a:pt x="264" y="137"/>
                </a:lnTo>
                <a:lnTo>
                  <a:pt x="262" y="137"/>
                </a:lnTo>
                <a:lnTo>
                  <a:pt x="264" y="137"/>
                </a:lnTo>
                <a:lnTo>
                  <a:pt x="264" y="138"/>
                </a:lnTo>
                <a:lnTo>
                  <a:pt x="264" y="140"/>
                </a:lnTo>
                <a:lnTo>
                  <a:pt x="264" y="142"/>
                </a:lnTo>
                <a:lnTo>
                  <a:pt x="264" y="143"/>
                </a:lnTo>
                <a:lnTo>
                  <a:pt x="262" y="145"/>
                </a:lnTo>
                <a:lnTo>
                  <a:pt x="260" y="145"/>
                </a:lnTo>
                <a:lnTo>
                  <a:pt x="260" y="147"/>
                </a:lnTo>
                <a:lnTo>
                  <a:pt x="260" y="148"/>
                </a:lnTo>
                <a:lnTo>
                  <a:pt x="259" y="148"/>
                </a:lnTo>
                <a:lnTo>
                  <a:pt x="259" y="150"/>
                </a:lnTo>
                <a:lnTo>
                  <a:pt x="257" y="150"/>
                </a:lnTo>
                <a:lnTo>
                  <a:pt x="257" y="152"/>
                </a:lnTo>
                <a:lnTo>
                  <a:pt x="255" y="152"/>
                </a:lnTo>
                <a:lnTo>
                  <a:pt x="255" y="153"/>
                </a:lnTo>
                <a:lnTo>
                  <a:pt x="255" y="155"/>
                </a:lnTo>
                <a:lnTo>
                  <a:pt x="255" y="157"/>
                </a:lnTo>
                <a:lnTo>
                  <a:pt x="255" y="158"/>
                </a:lnTo>
                <a:lnTo>
                  <a:pt x="254" y="158"/>
                </a:lnTo>
                <a:lnTo>
                  <a:pt x="254" y="160"/>
                </a:lnTo>
                <a:lnTo>
                  <a:pt x="254" y="162"/>
                </a:lnTo>
                <a:lnTo>
                  <a:pt x="252" y="162"/>
                </a:lnTo>
                <a:lnTo>
                  <a:pt x="252" y="163"/>
                </a:lnTo>
                <a:lnTo>
                  <a:pt x="250" y="163"/>
                </a:lnTo>
                <a:lnTo>
                  <a:pt x="249" y="163"/>
                </a:lnTo>
                <a:lnTo>
                  <a:pt x="247" y="163"/>
                </a:lnTo>
                <a:lnTo>
                  <a:pt x="245" y="163"/>
                </a:lnTo>
                <a:lnTo>
                  <a:pt x="245" y="165"/>
                </a:lnTo>
                <a:lnTo>
                  <a:pt x="244" y="165"/>
                </a:lnTo>
                <a:lnTo>
                  <a:pt x="244" y="167"/>
                </a:lnTo>
                <a:lnTo>
                  <a:pt x="242" y="167"/>
                </a:lnTo>
                <a:lnTo>
                  <a:pt x="240" y="168"/>
                </a:lnTo>
                <a:lnTo>
                  <a:pt x="240" y="170"/>
                </a:lnTo>
                <a:lnTo>
                  <a:pt x="240" y="172"/>
                </a:lnTo>
                <a:lnTo>
                  <a:pt x="240" y="173"/>
                </a:lnTo>
                <a:lnTo>
                  <a:pt x="240" y="175"/>
                </a:lnTo>
                <a:lnTo>
                  <a:pt x="242" y="175"/>
                </a:lnTo>
                <a:lnTo>
                  <a:pt x="242" y="177"/>
                </a:lnTo>
                <a:lnTo>
                  <a:pt x="244" y="177"/>
                </a:lnTo>
                <a:lnTo>
                  <a:pt x="245" y="177"/>
                </a:lnTo>
                <a:lnTo>
                  <a:pt x="247" y="177"/>
                </a:lnTo>
                <a:lnTo>
                  <a:pt x="247" y="178"/>
                </a:lnTo>
                <a:lnTo>
                  <a:pt x="245" y="178"/>
                </a:lnTo>
                <a:lnTo>
                  <a:pt x="245" y="180"/>
                </a:lnTo>
                <a:lnTo>
                  <a:pt x="245" y="182"/>
                </a:lnTo>
                <a:lnTo>
                  <a:pt x="245" y="183"/>
                </a:lnTo>
                <a:lnTo>
                  <a:pt x="245" y="185"/>
                </a:lnTo>
                <a:lnTo>
                  <a:pt x="245" y="187"/>
                </a:lnTo>
                <a:lnTo>
                  <a:pt x="247" y="187"/>
                </a:lnTo>
                <a:lnTo>
                  <a:pt x="249" y="187"/>
                </a:lnTo>
                <a:lnTo>
                  <a:pt x="250" y="187"/>
                </a:lnTo>
                <a:lnTo>
                  <a:pt x="250" y="188"/>
                </a:lnTo>
                <a:lnTo>
                  <a:pt x="252" y="188"/>
                </a:lnTo>
                <a:lnTo>
                  <a:pt x="252" y="190"/>
                </a:lnTo>
                <a:lnTo>
                  <a:pt x="254" y="190"/>
                </a:lnTo>
                <a:lnTo>
                  <a:pt x="254" y="192"/>
                </a:lnTo>
                <a:lnTo>
                  <a:pt x="255" y="192"/>
                </a:lnTo>
                <a:lnTo>
                  <a:pt x="257" y="192"/>
                </a:lnTo>
                <a:lnTo>
                  <a:pt x="257" y="193"/>
                </a:lnTo>
                <a:lnTo>
                  <a:pt x="257" y="195"/>
                </a:lnTo>
                <a:lnTo>
                  <a:pt x="255" y="195"/>
                </a:lnTo>
                <a:lnTo>
                  <a:pt x="255" y="197"/>
                </a:lnTo>
                <a:lnTo>
                  <a:pt x="254" y="197"/>
                </a:lnTo>
                <a:lnTo>
                  <a:pt x="254" y="198"/>
                </a:lnTo>
                <a:lnTo>
                  <a:pt x="252" y="200"/>
                </a:lnTo>
                <a:lnTo>
                  <a:pt x="252" y="202"/>
                </a:lnTo>
                <a:lnTo>
                  <a:pt x="252" y="203"/>
                </a:lnTo>
                <a:lnTo>
                  <a:pt x="252" y="205"/>
                </a:lnTo>
                <a:lnTo>
                  <a:pt x="252" y="207"/>
                </a:lnTo>
                <a:lnTo>
                  <a:pt x="252" y="208"/>
                </a:lnTo>
                <a:lnTo>
                  <a:pt x="250" y="208"/>
                </a:lnTo>
                <a:lnTo>
                  <a:pt x="250" y="210"/>
                </a:lnTo>
                <a:lnTo>
                  <a:pt x="249" y="210"/>
                </a:lnTo>
                <a:lnTo>
                  <a:pt x="250" y="210"/>
                </a:lnTo>
                <a:lnTo>
                  <a:pt x="250" y="212"/>
                </a:lnTo>
                <a:lnTo>
                  <a:pt x="250" y="213"/>
                </a:lnTo>
                <a:lnTo>
                  <a:pt x="250" y="215"/>
                </a:lnTo>
                <a:lnTo>
                  <a:pt x="252" y="215"/>
                </a:lnTo>
                <a:lnTo>
                  <a:pt x="252" y="217"/>
                </a:lnTo>
                <a:lnTo>
                  <a:pt x="254" y="217"/>
                </a:lnTo>
                <a:lnTo>
                  <a:pt x="254" y="218"/>
                </a:lnTo>
                <a:lnTo>
                  <a:pt x="255" y="218"/>
                </a:lnTo>
                <a:lnTo>
                  <a:pt x="255" y="220"/>
                </a:lnTo>
                <a:lnTo>
                  <a:pt x="255" y="222"/>
                </a:lnTo>
                <a:lnTo>
                  <a:pt x="254" y="222"/>
                </a:lnTo>
                <a:lnTo>
                  <a:pt x="254" y="223"/>
                </a:lnTo>
                <a:lnTo>
                  <a:pt x="254" y="225"/>
                </a:lnTo>
                <a:lnTo>
                  <a:pt x="254" y="227"/>
                </a:lnTo>
                <a:lnTo>
                  <a:pt x="252" y="227"/>
                </a:lnTo>
                <a:lnTo>
                  <a:pt x="252" y="228"/>
                </a:lnTo>
                <a:lnTo>
                  <a:pt x="252" y="230"/>
                </a:lnTo>
                <a:lnTo>
                  <a:pt x="250" y="230"/>
                </a:lnTo>
                <a:lnTo>
                  <a:pt x="250" y="232"/>
                </a:lnTo>
                <a:lnTo>
                  <a:pt x="250" y="233"/>
                </a:lnTo>
                <a:lnTo>
                  <a:pt x="249" y="233"/>
                </a:lnTo>
                <a:lnTo>
                  <a:pt x="247" y="233"/>
                </a:lnTo>
                <a:lnTo>
                  <a:pt x="245" y="233"/>
                </a:lnTo>
                <a:lnTo>
                  <a:pt x="244" y="233"/>
                </a:lnTo>
                <a:lnTo>
                  <a:pt x="244" y="235"/>
                </a:lnTo>
                <a:lnTo>
                  <a:pt x="242" y="235"/>
                </a:lnTo>
                <a:lnTo>
                  <a:pt x="242" y="237"/>
                </a:lnTo>
                <a:lnTo>
                  <a:pt x="240" y="237"/>
                </a:lnTo>
                <a:lnTo>
                  <a:pt x="240" y="238"/>
                </a:lnTo>
                <a:lnTo>
                  <a:pt x="239" y="238"/>
                </a:lnTo>
                <a:lnTo>
                  <a:pt x="239" y="240"/>
                </a:lnTo>
                <a:lnTo>
                  <a:pt x="239" y="242"/>
                </a:lnTo>
                <a:lnTo>
                  <a:pt x="237" y="242"/>
                </a:lnTo>
                <a:lnTo>
                  <a:pt x="237" y="243"/>
                </a:lnTo>
                <a:lnTo>
                  <a:pt x="237" y="245"/>
                </a:lnTo>
                <a:lnTo>
                  <a:pt x="237" y="247"/>
                </a:lnTo>
                <a:lnTo>
                  <a:pt x="239" y="247"/>
                </a:lnTo>
                <a:lnTo>
                  <a:pt x="239" y="248"/>
                </a:lnTo>
                <a:lnTo>
                  <a:pt x="237" y="248"/>
                </a:lnTo>
                <a:lnTo>
                  <a:pt x="237" y="250"/>
                </a:lnTo>
                <a:lnTo>
                  <a:pt x="235" y="250"/>
                </a:lnTo>
                <a:lnTo>
                  <a:pt x="234" y="250"/>
                </a:lnTo>
                <a:lnTo>
                  <a:pt x="234" y="252"/>
                </a:lnTo>
                <a:lnTo>
                  <a:pt x="232" y="252"/>
                </a:lnTo>
                <a:lnTo>
                  <a:pt x="232" y="253"/>
                </a:lnTo>
                <a:lnTo>
                  <a:pt x="230" y="253"/>
                </a:lnTo>
                <a:lnTo>
                  <a:pt x="229" y="255"/>
                </a:lnTo>
                <a:lnTo>
                  <a:pt x="227" y="255"/>
                </a:lnTo>
                <a:lnTo>
                  <a:pt x="225" y="255"/>
                </a:lnTo>
                <a:lnTo>
                  <a:pt x="225" y="257"/>
                </a:lnTo>
                <a:lnTo>
                  <a:pt x="224" y="257"/>
                </a:lnTo>
                <a:lnTo>
                  <a:pt x="222" y="257"/>
                </a:lnTo>
                <a:lnTo>
                  <a:pt x="220" y="257"/>
                </a:lnTo>
                <a:lnTo>
                  <a:pt x="220" y="258"/>
                </a:lnTo>
                <a:lnTo>
                  <a:pt x="219" y="258"/>
                </a:lnTo>
                <a:lnTo>
                  <a:pt x="217" y="258"/>
                </a:lnTo>
                <a:lnTo>
                  <a:pt x="217" y="260"/>
                </a:lnTo>
                <a:lnTo>
                  <a:pt x="217" y="262"/>
                </a:lnTo>
                <a:lnTo>
                  <a:pt x="217" y="263"/>
                </a:lnTo>
                <a:lnTo>
                  <a:pt x="215" y="263"/>
                </a:lnTo>
                <a:lnTo>
                  <a:pt x="217" y="263"/>
                </a:lnTo>
                <a:lnTo>
                  <a:pt x="217" y="265"/>
                </a:lnTo>
                <a:lnTo>
                  <a:pt x="217" y="267"/>
                </a:lnTo>
                <a:lnTo>
                  <a:pt x="217" y="268"/>
                </a:lnTo>
                <a:lnTo>
                  <a:pt x="217" y="270"/>
                </a:lnTo>
                <a:lnTo>
                  <a:pt x="217" y="272"/>
                </a:lnTo>
                <a:lnTo>
                  <a:pt x="219" y="272"/>
                </a:lnTo>
                <a:lnTo>
                  <a:pt x="219" y="273"/>
                </a:lnTo>
                <a:lnTo>
                  <a:pt x="219" y="275"/>
                </a:lnTo>
                <a:lnTo>
                  <a:pt x="217" y="277"/>
                </a:lnTo>
                <a:lnTo>
                  <a:pt x="217" y="278"/>
                </a:lnTo>
                <a:lnTo>
                  <a:pt x="215" y="278"/>
                </a:lnTo>
                <a:lnTo>
                  <a:pt x="214" y="278"/>
                </a:lnTo>
                <a:lnTo>
                  <a:pt x="214" y="280"/>
                </a:lnTo>
                <a:lnTo>
                  <a:pt x="212" y="280"/>
                </a:lnTo>
                <a:lnTo>
                  <a:pt x="212" y="282"/>
                </a:lnTo>
                <a:lnTo>
                  <a:pt x="210" y="282"/>
                </a:lnTo>
                <a:lnTo>
                  <a:pt x="209" y="282"/>
                </a:lnTo>
                <a:lnTo>
                  <a:pt x="207" y="282"/>
                </a:lnTo>
                <a:lnTo>
                  <a:pt x="207" y="283"/>
                </a:lnTo>
                <a:lnTo>
                  <a:pt x="207" y="285"/>
                </a:lnTo>
                <a:lnTo>
                  <a:pt x="205" y="285"/>
                </a:lnTo>
                <a:lnTo>
                  <a:pt x="203" y="285"/>
                </a:lnTo>
                <a:lnTo>
                  <a:pt x="202" y="285"/>
                </a:lnTo>
                <a:lnTo>
                  <a:pt x="202" y="283"/>
                </a:lnTo>
                <a:lnTo>
                  <a:pt x="200" y="283"/>
                </a:lnTo>
                <a:lnTo>
                  <a:pt x="200" y="282"/>
                </a:lnTo>
                <a:lnTo>
                  <a:pt x="198" y="282"/>
                </a:lnTo>
                <a:lnTo>
                  <a:pt x="197" y="282"/>
                </a:lnTo>
                <a:lnTo>
                  <a:pt x="197" y="280"/>
                </a:lnTo>
                <a:lnTo>
                  <a:pt x="195" y="280"/>
                </a:lnTo>
                <a:lnTo>
                  <a:pt x="195" y="278"/>
                </a:lnTo>
                <a:lnTo>
                  <a:pt x="195" y="277"/>
                </a:lnTo>
                <a:lnTo>
                  <a:pt x="195" y="275"/>
                </a:lnTo>
                <a:lnTo>
                  <a:pt x="193" y="275"/>
                </a:lnTo>
                <a:lnTo>
                  <a:pt x="193" y="273"/>
                </a:lnTo>
                <a:lnTo>
                  <a:pt x="192" y="273"/>
                </a:lnTo>
                <a:lnTo>
                  <a:pt x="192" y="272"/>
                </a:lnTo>
                <a:lnTo>
                  <a:pt x="190" y="272"/>
                </a:lnTo>
                <a:lnTo>
                  <a:pt x="190" y="270"/>
                </a:lnTo>
                <a:lnTo>
                  <a:pt x="188" y="270"/>
                </a:lnTo>
                <a:lnTo>
                  <a:pt x="188" y="272"/>
                </a:lnTo>
                <a:lnTo>
                  <a:pt x="188" y="270"/>
                </a:lnTo>
                <a:lnTo>
                  <a:pt x="188" y="272"/>
                </a:lnTo>
                <a:lnTo>
                  <a:pt x="187" y="272"/>
                </a:lnTo>
                <a:lnTo>
                  <a:pt x="187" y="270"/>
                </a:lnTo>
                <a:lnTo>
                  <a:pt x="188" y="270"/>
                </a:lnTo>
                <a:lnTo>
                  <a:pt x="188" y="268"/>
                </a:lnTo>
                <a:lnTo>
                  <a:pt x="190" y="268"/>
                </a:lnTo>
                <a:lnTo>
                  <a:pt x="190" y="267"/>
                </a:lnTo>
                <a:lnTo>
                  <a:pt x="188" y="267"/>
                </a:lnTo>
                <a:lnTo>
                  <a:pt x="190" y="267"/>
                </a:lnTo>
                <a:lnTo>
                  <a:pt x="190" y="265"/>
                </a:lnTo>
                <a:lnTo>
                  <a:pt x="190" y="263"/>
                </a:lnTo>
                <a:lnTo>
                  <a:pt x="192" y="263"/>
                </a:lnTo>
                <a:lnTo>
                  <a:pt x="192" y="262"/>
                </a:lnTo>
                <a:lnTo>
                  <a:pt x="192" y="260"/>
                </a:lnTo>
                <a:lnTo>
                  <a:pt x="192" y="258"/>
                </a:lnTo>
                <a:lnTo>
                  <a:pt x="190" y="258"/>
                </a:lnTo>
                <a:lnTo>
                  <a:pt x="192" y="258"/>
                </a:lnTo>
                <a:lnTo>
                  <a:pt x="190" y="258"/>
                </a:lnTo>
                <a:lnTo>
                  <a:pt x="190" y="257"/>
                </a:lnTo>
                <a:lnTo>
                  <a:pt x="190" y="258"/>
                </a:lnTo>
                <a:lnTo>
                  <a:pt x="188" y="258"/>
                </a:lnTo>
                <a:lnTo>
                  <a:pt x="188" y="260"/>
                </a:lnTo>
                <a:lnTo>
                  <a:pt x="188" y="262"/>
                </a:lnTo>
                <a:lnTo>
                  <a:pt x="187" y="262"/>
                </a:lnTo>
                <a:lnTo>
                  <a:pt x="185" y="262"/>
                </a:lnTo>
                <a:lnTo>
                  <a:pt x="185" y="263"/>
                </a:lnTo>
                <a:lnTo>
                  <a:pt x="185" y="265"/>
                </a:lnTo>
                <a:lnTo>
                  <a:pt x="183" y="265"/>
                </a:lnTo>
                <a:lnTo>
                  <a:pt x="185" y="265"/>
                </a:lnTo>
                <a:lnTo>
                  <a:pt x="183" y="267"/>
                </a:lnTo>
                <a:lnTo>
                  <a:pt x="183" y="268"/>
                </a:lnTo>
                <a:lnTo>
                  <a:pt x="182" y="268"/>
                </a:lnTo>
                <a:lnTo>
                  <a:pt x="182" y="270"/>
                </a:lnTo>
                <a:lnTo>
                  <a:pt x="182" y="272"/>
                </a:lnTo>
                <a:lnTo>
                  <a:pt x="180" y="272"/>
                </a:lnTo>
                <a:lnTo>
                  <a:pt x="180" y="270"/>
                </a:lnTo>
                <a:lnTo>
                  <a:pt x="178" y="270"/>
                </a:lnTo>
                <a:lnTo>
                  <a:pt x="178" y="268"/>
                </a:lnTo>
                <a:lnTo>
                  <a:pt x="177" y="268"/>
                </a:lnTo>
                <a:lnTo>
                  <a:pt x="175" y="268"/>
                </a:lnTo>
                <a:lnTo>
                  <a:pt x="175" y="267"/>
                </a:lnTo>
                <a:lnTo>
                  <a:pt x="173" y="267"/>
                </a:lnTo>
                <a:lnTo>
                  <a:pt x="173" y="265"/>
                </a:lnTo>
                <a:lnTo>
                  <a:pt x="172" y="263"/>
                </a:lnTo>
                <a:lnTo>
                  <a:pt x="172" y="262"/>
                </a:lnTo>
                <a:lnTo>
                  <a:pt x="172" y="260"/>
                </a:lnTo>
                <a:lnTo>
                  <a:pt x="172" y="258"/>
                </a:lnTo>
                <a:lnTo>
                  <a:pt x="172" y="257"/>
                </a:lnTo>
                <a:lnTo>
                  <a:pt x="172" y="255"/>
                </a:lnTo>
                <a:lnTo>
                  <a:pt x="172" y="253"/>
                </a:lnTo>
                <a:lnTo>
                  <a:pt x="172" y="252"/>
                </a:lnTo>
                <a:lnTo>
                  <a:pt x="172" y="250"/>
                </a:lnTo>
                <a:lnTo>
                  <a:pt x="172" y="248"/>
                </a:lnTo>
                <a:lnTo>
                  <a:pt x="172" y="247"/>
                </a:lnTo>
                <a:lnTo>
                  <a:pt x="172" y="245"/>
                </a:lnTo>
                <a:lnTo>
                  <a:pt x="170" y="245"/>
                </a:lnTo>
                <a:lnTo>
                  <a:pt x="170" y="243"/>
                </a:lnTo>
                <a:lnTo>
                  <a:pt x="170" y="242"/>
                </a:lnTo>
                <a:lnTo>
                  <a:pt x="170" y="240"/>
                </a:lnTo>
                <a:lnTo>
                  <a:pt x="170" y="242"/>
                </a:lnTo>
                <a:lnTo>
                  <a:pt x="170" y="243"/>
                </a:lnTo>
                <a:lnTo>
                  <a:pt x="170" y="242"/>
                </a:lnTo>
                <a:lnTo>
                  <a:pt x="170" y="243"/>
                </a:lnTo>
                <a:lnTo>
                  <a:pt x="170" y="242"/>
                </a:lnTo>
                <a:lnTo>
                  <a:pt x="170" y="243"/>
                </a:lnTo>
                <a:lnTo>
                  <a:pt x="168" y="243"/>
                </a:lnTo>
                <a:lnTo>
                  <a:pt x="168" y="245"/>
                </a:lnTo>
                <a:lnTo>
                  <a:pt x="168" y="247"/>
                </a:lnTo>
                <a:lnTo>
                  <a:pt x="168" y="248"/>
                </a:lnTo>
                <a:lnTo>
                  <a:pt x="168" y="250"/>
                </a:lnTo>
                <a:lnTo>
                  <a:pt x="167" y="250"/>
                </a:lnTo>
                <a:lnTo>
                  <a:pt x="167" y="252"/>
                </a:lnTo>
                <a:lnTo>
                  <a:pt x="165" y="252"/>
                </a:lnTo>
                <a:lnTo>
                  <a:pt x="165" y="250"/>
                </a:lnTo>
                <a:lnTo>
                  <a:pt x="163" y="250"/>
                </a:lnTo>
                <a:lnTo>
                  <a:pt x="163" y="252"/>
                </a:lnTo>
                <a:lnTo>
                  <a:pt x="165" y="252"/>
                </a:lnTo>
                <a:lnTo>
                  <a:pt x="167" y="253"/>
                </a:lnTo>
                <a:lnTo>
                  <a:pt x="165" y="253"/>
                </a:lnTo>
                <a:lnTo>
                  <a:pt x="167" y="253"/>
                </a:lnTo>
                <a:lnTo>
                  <a:pt x="167" y="255"/>
                </a:lnTo>
                <a:lnTo>
                  <a:pt x="168" y="255"/>
                </a:lnTo>
                <a:lnTo>
                  <a:pt x="168" y="257"/>
                </a:lnTo>
                <a:lnTo>
                  <a:pt x="168" y="258"/>
                </a:lnTo>
                <a:lnTo>
                  <a:pt x="168" y="260"/>
                </a:lnTo>
                <a:lnTo>
                  <a:pt x="167" y="262"/>
                </a:lnTo>
                <a:lnTo>
                  <a:pt x="167" y="263"/>
                </a:lnTo>
                <a:lnTo>
                  <a:pt x="167" y="265"/>
                </a:lnTo>
                <a:lnTo>
                  <a:pt x="165" y="265"/>
                </a:lnTo>
                <a:lnTo>
                  <a:pt x="165" y="267"/>
                </a:lnTo>
                <a:lnTo>
                  <a:pt x="163" y="267"/>
                </a:lnTo>
                <a:lnTo>
                  <a:pt x="163" y="268"/>
                </a:lnTo>
                <a:lnTo>
                  <a:pt x="162" y="268"/>
                </a:lnTo>
                <a:lnTo>
                  <a:pt x="162" y="270"/>
                </a:lnTo>
                <a:lnTo>
                  <a:pt x="160" y="270"/>
                </a:lnTo>
                <a:lnTo>
                  <a:pt x="160" y="272"/>
                </a:lnTo>
                <a:lnTo>
                  <a:pt x="160" y="270"/>
                </a:lnTo>
                <a:lnTo>
                  <a:pt x="160" y="272"/>
                </a:lnTo>
                <a:lnTo>
                  <a:pt x="158" y="272"/>
                </a:lnTo>
                <a:lnTo>
                  <a:pt x="157" y="272"/>
                </a:lnTo>
                <a:lnTo>
                  <a:pt x="157" y="273"/>
                </a:lnTo>
                <a:lnTo>
                  <a:pt x="155" y="273"/>
                </a:lnTo>
                <a:lnTo>
                  <a:pt x="153" y="273"/>
                </a:lnTo>
                <a:lnTo>
                  <a:pt x="152" y="273"/>
                </a:lnTo>
                <a:lnTo>
                  <a:pt x="152" y="275"/>
                </a:lnTo>
                <a:lnTo>
                  <a:pt x="150" y="275"/>
                </a:lnTo>
                <a:lnTo>
                  <a:pt x="148" y="275"/>
                </a:lnTo>
                <a:lnTo>
                  <a:pt x="147" y="275"/>
                </a:lnTo>
                <a:lnTo>
                  <a:pt x="145" y="275"/>
                </a:lnTo>
                <a:lnTo>
                  <a:pt x="145" y="273"/>
                </a:lnTo>
                <a:lnTo>
                  <a:pt x="147" y="273"/>
                </a:lnTo>
                <a:lnTo>
                  <a:pt x="145" y="273"/>
                </a:lnTo>
                <a:lnTo>
                  <a:pt x="147" y="273"/>
                </a:lnTo>
                <a:lnTo>
                  <a:pt x="145" y="273"/>
                </a:lnTo>
                <a:lnTo>
                  <a:pt x="143" y="273"/>
                </a:lnTo>
                <a:lnTo>
                  <a:pt x="143" y="272"/>
                </a:lnTo>
                <a:lnTo>
                  <a:pt x="143" y="273"/>
                </a:lnTo>
                <a:lnTo>
                  <a:pt x="142" y="273"/>
                </a:lnTo>
                <a:lnTo>
                  <a:pt x="142" y="272"/>
                </a:lnTo>
                <a:lnTo>
                  <a:pt x="143" y="272"/>
                </a:lnTo>
                <a:lnTo>
                  <a:pt x="142" y="272"/>
                </a:lnTo>
                <a:lnTo>
                  <a:pt x="140" y="272"/>
                </a:lnTo>
                <a:lnTo>
                  <a:pt x="140" y="273"/>
                </a:lnTo>
                <a:lnTo>
                  <a:pt x="138" y="273"/>
                </a:lnTo>
                <a:lnTo>
                  <a:pt x="137" y="273"/>
                </a:lnTo>
                <a:lnTo>
                  <a:pt x="135" y="273"/>
                </a:lnTo>
                <a:lnTo>
                  <a:pt x="133" y="273"/>
                </a:lnTo>
                <a:lnTo>
                  <a:pt x="132" y="273"/>
                </a:lnTo>
                <a:lnTo>
                  <a:pt x="130" y="273"/>
                </a:lnTo>
                <a:lnTo>
                  <a:pt x="130" y="275"/>
                </a:lnTo>
                <a:lnTo>
                  <a:pt x="130" y="273"/>
                </a:lnTo>
                <a:lnTo>
                  <a:pt x="128" y="273"/>
                </a:lnTo>
                <a:lnTo>
                  <a:pt x="128" y="272"/>
                </a:lnTo>
                <a:lnTo>
                  <a:pt x="128" y="270"/>
                </a:lnTo>
                <a:lnTo>
                  <a:pt x="130" y="270"/>
                </a:lnTo>
                <a:lnTo>
                  <a:pt x="130" y="268"/>
                </a:lnTo>
                <a:lnTo>
                  <a:pt x="132" y="268"/>
                </a:lnTo>
                <a:lnTo>
                  <a:pt x="132" y="267"/>
                </a:lnTo>
                <a:lnTo>
                  <a:pt x="132" y="265"/>
                </a:lnTo>
                <a:lnTo>
                  <a:pt x="132" y="263"/>
                </a:lnTo>
                <a:lnTo>
                  <a:pt x="133" y="263"/>
                </a:lnTo>
                <a:lnTo>
                  <a:pt x="133" y="262"/>
                </a:lnTo>
                <a:lnTo>
                  <a:pt x="133" y="260"/>
                </a:lnTo>
                <a:lnTo>
                  <a:pt x="135" y="260"/>
                </a:lnTo>
                <a:lnTo>
                  <a:pt x="137" y="258"/>
                </a:lnTo>
                <a:lnTo>
                  <a:pt x="137" y="257"/>
                </a:lnTo>
                <a:lnTo>
                  <a:pt x="137" y="255"/>
                </a:lnTo>
                <a:lnTo>
                  <a:pt x="137" y="253"/>
                </a:lnTo>
                <a:lnTo>
                  <a:pt x="137" y="252"/>
                </a:lnTo>
                <a:lnTo>
                  <a:pt x="138" y="252"/>
                </a:lnTo>
                <a:lnTo>
                  <a:pt x="138" y="250"/>
                </a:lnTo>
                <a:lnTo>
                  <a:pt x="140" y="250"/>
                </a:lnTo>
                <a:lnTo>
                  <a:pt x="140" y="248"/>
                </a:lnTo>
                <a:lnTo>
                  <a:pt x="140" y="247"/>
                </a:lnTo>
                <a:lnTo>
                  <a:pt x="140" y="245"/>
                </a:lnTo>
                <a:lnTo>
                  <a:pt x="142" y="245"/>
                </a:lnTo>
                <a:lnTo>
                  <a:pt x="142" y="243"/>
                </a:lnTo>
                <a:lnTo>
                  <a:pt x="140" y="243"/>
                </a:lnTo>
                <a:lnTo>
                  <a:pt x="142" y="243"/>
                </a:lnTo>
                <a:lnTo>
                  <a:pt x="140" y="243"/>
                </a:lnTo>
                <a:lnTo>
                  <a:pt x="140" y="242"/>
                </a:lnTo>
                <a:lnTo>
                  <a:pt x="138" y="242"/>
                </a:lnTo>
                <a:lnTo>
                  <a:pt x="138" y="240"/>
                </a:lnTo>
                <a:lnTo>
                  <a:pt x="138" y="238"/>
                </a:lnTo>
                <a:lnTo>
                  <a:pt x="138" y="237"/>
                </a:lnTo>
                <a:lnTo>
                  <a:pt x="138" y="235"/>
                </a:lnTo>
                <a:lnTo>
                  <a:pt x="140" y="235"/>
                </a:lnTo>
                <a:lnTo>
                  <a:pt x="140" y="233"/>
                </a:lnTo>
                <a:lnTo>
                  <a:pt x="140" y="232"/>
                </a:lnTo>
                <a:lnTo>
                  <a:pt x="140" y="230"/>
                </a:lnTo>
                <a:lnTo>
                  <a:pt x="140" y="228"/>
                </a:lnTo>
                <a:lnTo>
                  <a:pt x="138" y="227"/>
                </a:lnTo>
                <a:lnTo>
                  <a:pt x="140" y="225"/>
                </a:lnTo>
                <a:lnTo>
                  <a:pt x="138" y="225"/>
                </a:lnTo>
                <a:lnTo>
                  <a:pt x="140" y="225"/>
                </a:lnTo>
                <a:lnTo>
                  <a:pt x="140" y="223"/>
                </a:lnTo>
                <a:lnTo>
                  <a:pt x="140" y="222"/>
                </a:lnTo>
                <a:lnTo>
                  <a:pt x="140" y="220"/>
                </a:lnTo>
                <a:lnTo>
                  <a:pt x="140" y="218"/>
                </a:lnTo>
                <a:lnTo>
                  <a:pt x="142" y="218"/>
                </a:lnTo>
                <a:lnTo>
                  <a:pt x="142" y="217"/>
                </a:lnTo>
                <a:lnTo>
                  <a:pt x="142" y="215"/>
                </a:lnTo>
                <a:lnTo>
                  <a:pt x="143" y="215"/>
                </a:lnTo>
                <a:lnTo>
                  <a:pt x="143" y="213"/>
                </a:lnTo>
                <a:lnTo>
                  <a:pt x="143" y="212"/>
                </a:lnTo>
                <a:lnTo>
                  <a:pt x="142" y="212"/>
                </a:lnTo>
                <a:lnTo>
                  <a:pt x="143" y="212"/>
                </a:lnTo>
                <a:lnTo>
                  <a:pt x="143" y="210"/>
                </a:lnTo>
                <a:lnTo>
                  <a:pt x="145" y="210"/>
                </a:lnTo>
                <a:lnTo>
                  <a:pt x="147" y="210"/>
                </a:lnTo>
                <a:lnTo>
                  <a:pt x="147" y="212"/>
                </a:lnTo>
                <a:lnTo>
                  <a:pt x="148" y="212"/>
                </a:lnTo>
                <a:lnTo>
                  <a:pt x="148" y="210"/>
                </a:lnTo>
                <a:lnTo>
                  <a:pt x="150" y="210"/>
                </a:lnTo>
                <a:lnTo>
                  <a:pt x="152" y="210"/>
                </a:lnTo>
                <a:lnTo>
                  <a:pt x="153" y="208"/>
                </a:lnTo>
                <a:lnTo>
                  <a:pt x="153" y="207"/>
                </a:lnTo>
                <a:lnTo>
                  <a:pt x="155" y="207"/>
                </a:lnTo>
                <a:lnTo>
                  <a:pt x="155" y="205"/>
                </a:lnTo>
                <a:lnTo>
                  <a:pt x="153" y="205"/>
                </a:lnTo>
                <a:lnTo>
                  <a:pt x="155" y="205"/>
                </a:lnTo>
                <a:lnTo>
                  <a:pt x="153" y="205"/>
                </a:lnTo>
                <a:lnTo>
                  <a:pt x="153" y="203"/>
                </a:lnTo>
                <a:lnTo>
                  <a:pt x="155" y="203"/>
                </a:lnTo>
                <a:lnTo>
                  <a:pt x="153" y="203"/>
                </a:lnTo>
                <a:lnTo>
                  <a:pt x="155" y="203"/>
                </a:lnTo>
                <a:lnTo>
                  <a:pt x="155" y="202"/>
                </a:lnTo>
                <a:lnTo>
                  <a:pt x="157" y="202"/>
                </a:lnTo>
                <a:lnTo>
                  <a:pt x="157" y="200"/>
                </a:lnTo>
                <a:lnTo>
                  <a:pt x="158" y="200"/>
                </a:lnTo>
                <a:lnTo>
                  <a:pt x="158" y="198"/>
                </a:lnTo>
                <a:lnTo>
                  <a:pt x="158" y="200"/>
                </a:lnTo>
                <a:lnTo>
                  <a:pt x="158" y="198"/>
                </a:lnTo>
                <a:lnTo>
                  <a:pt x="158" y="197"/>
                </a:lnTo>
                <a:lnTo>
                  <a:pt x="160" y="197"/>
                </a:lnTo>
                <a:lnTo>
                  <a:pt x="162" y="197"/>
                </a:lnTo>
                <a:lnTo>
                  <a:pt x="163" y="197"/>
                </a:lnTo>
                <a:lnTo>
                  <a:pt x="162" y="197"/>
                </a:lnTo>
                <a:lnTo>
                  <a:pt x="160" y="197"/>
                </a:lnTo>
                <a:lnTo>
                  <a:pt x="158" y="197"/>
                </a:lnTo>
                <a:lnTo>
                  <a:pt x="157" y="197"/>
                </a:lnTo>
                <a:lnTo>
                  <a:pt x="155" y="197"/>
                </a:lnTo>
                <a:lnTo>
                  <a:pt x="153" y="198"/>
                </a:lnTo>
                <a:lnTo>
                  <a:pt x="153" y="197"/>
                </a:lnTo>
                <a:lnTo>
                  <a:pt x="152" y="197"/>
                </a:lnTo>
                <a:lnTo>
                  <a:pt x="152" y="195"/>
                </a:lnTo>
                <a:lnTo>
                  <a:pt x="150" y="195"/>
                </a:lnTo>
                <a:lnTo>
                  <a:pt x="150" y="197"/>
                </a:lnTo>
                <a:lnTo>
                  <a:pt x="150" y="198"/>
                </a:lnTo>
                <a:lnTo>
                  <a:pt x="152" y="200"/>
                </a:lnTo>
                <a:lnTo>
                  <a:pt x="150" y="200"/>
                </a:lnTo>
                <a:lnTo>
                  <a:pt x="152" y="200"/>
                </a:lnTo>
                <a:lnTo>
                  <a:pt x="152" y="202"/>
                </a:lnTo>
                <a:lnTo>
                  <a:pt x="152" y="203"/>
                </a:lnTo>
                <a:lnTo>
                  <a:pt x="152" y="205"/>
                </a:lnTo>
                <a:lnTo>
                  <a:pt x="150" y="205"/>
                </a:lnTo>
                <a:lnTo>
                  <a:pt x="150" y="207"/>
                </a:lnTo>
                <a:lnTo>
                  <a:pt x="148" y="207"/>
                </a:lnTo>
                <a:lnTo>
                  <a:pt x="147" y="207"/>
                </a:lnTo>
                <a:lnTo>
                  <a:pt x="147" y="208"/>
                </a:lnTo>
                <a:lnTo>
                  <a:pt x="145" y="208"/>
                </a:lnTo>
                <a:lnTo>
                  <a:pt x="143" y="208"/>
                </a:lnTo>
                <a:lnTo>
                  <a:pt x="142" y="208"/>
                </a:lnTo>
                <a:lnTo>
                  <a:pt x="140" y="208"/>
                </a:lnTo>
                <a:lnTo>
                  <a:pt x="140" y="210"/>
                </a:lnTo>
                <a:lnTo>
                  <a:pt x="140" y="212"/>
                </a:lnTo>
                <a:lnTo>
                  <a:pt x="138" y="212"/>
                </a:lnTo>
                <a:lnTo>
                  <a:pt x="140" y="212"/>
                </a:lnTo>
                <a:lnTo>
                  <a:pt x="140" y="213"/>
                </a:lnTo>
                <a:lnTo>
                  <a:pt x="138" y="213"/>
                </a:lnTo>
                <a:lnTo>
                  <a:pt x="138" y="215"/>
                </a:lnTo>
                <a:lnTo>
                  <a:pt x="138" y="217"/>
                </a:lnTo>
                <a:lnTo>
                  <a:pt x="137" y="217"/>
                </a:lnTo>
                <a:lnTo>
                  <a:pt x="137" y="218"/>
                </a:lnTo>
                <a:lnTo>
                  <a:pt x="135" y="218"/>
                </a:lnTo>
                <a:lnTo>
                  <a:pt x="135" y="220"/>
                </a:lnTo>
                <a:lnTo>
                  <a:pt x="135" y="222"/>
                </a:lnTo>
                <a:lnTo>
                  <a:pt x="135" y="223"/>
                </a:lnTo>
                <a:lnTo>
                  <a:pt x="135" y="225"/>
                </a:lnTo>
                <a:lnTo>
                  <a:pt x="135" y="227"/>
                </a:lnTo>
                <a:lnTo>
                  <a:pt x="135" y="228"/>
                </a:lnTo>
                <a:lnTo>
                  <a:pt x="135" y="230"/>
                </a:lnTo>
                <a:lnTo>
                  <a:pt x="135" y="232"/>
                </a:lnTo>
                <a:lnTo>
                  <a:pt x="135" y="233"/>
                </a:lnTo>
                <a:lnTo>
                  <a:pt x="135" y="235"/>
                </a:lnTo>
                <a:lnTo>
                  <a:pt x="133" y="235"/>
                </a:lnTo>
                <a:lnTo>
                  <a:pt x="132" y="235"/>
                </a:lnTo>
                <a:lnTo>
                  <a:pt x="132" y="237"/>
                </a:lnTo>
                <a:lnTo>
                  <a:pt x="133" y="237"/>
                </a:lnTo>
                <a:lnTo>
                  <a:pt x="135" y="237"/>
                </a:lnTo>
                <a:lnTo>
                  <a:pt x="135" y="238"/>
                </a:lnTo>
                <a:lnTo>
                  <a:pt x="135" y="240"/>
                </a:lnTo>
                <a:lnTo>
                  <a:pt x="135" y="242"/>
                </a:lnTo>
                <a:lnTo>
                  <a:pt x="135" y="243"/>
                </a:lnTo>
                <a:lnTo>
                  <a:pt x="137" y="243"/>
                </a:lnTo>
                <a:lnTo>
                  <a:pt x="137" y="245"/>
                </a:lnTo>
                <a:lnTo>
                  <a:pt x="135" y="245"/>
                </a:lnTo>
                <a:lnTo>
                  <a:pt x="133" y="245"/>
                </a:lnTo>
                <a:lnTo>
                  <a:pt x="133" y="247"/>
                </a:lnTo>
                <a:lnTo>
                  <a:pt x="133" y="248"/>
                </a:lnTo>
                <a:lnTo>
                  <a:pt x="132" y="248"/>
                </a:lnTo>
                <a:lnTo>
                  <a:pt x="132" y="250"/>
                </a:lnTo>
                <a:lnTo>
                  <a:pt x="132" y="252"/>
                </a:lnTo>
                <a:lnTo>
                  <a:pt x="130" y="252"/>
                </a:lnTo>
                <a:lnTo>
                  <a:pt x="130" y="253"/>
                </a:lnTo>
                <a:lnTo>
                  <a:pt x="128" y="253"/>
                </a:lnTo>
                <a:lnTo>
                  <a:pt x="128" y="252"/>
                </a:lnTo>
                <a:lnTo>
                  <a:pt x="128" y="253"/>
                </a:lnTo>
                <a:lnTo>
                  <a:pt x="128" y="252"/>
                </a:lnTo>
                <a:lnTo>
                  <a:pt x="128" y="253"/>
                </a:lnTo>
                <a:lnTo>
                  <a:pt x="127" y="253"/>
                </a:lnTo>
                <a:lnTo>
                  <a:pt x="125" y="253"/>
                </a:lnTo>
                <a:lnTo>
                  <a:pt x="125" y="255"/>
                </a:lnTo>
                <a:lnTo>
                  <a:pt x="127" y="255"/>
                </a:lnTo>
                <a:lnTo>
                  <a:pt x="128" y="255"/>
                </a:lnTo>
                <a:lnTo>
                  <a:pt x="128" y="257"/>
                </a:lnTo>
                <a:lnTo>
                  <a:pt x="127" y="257"/>
                </a:lnTo>
                <a:lnTo>
                  <a:pt x="125" y="257"/>
                </a:lnTo>
                <a:lnTo>
                  <a:pt x="127" y="257"/>
                </a:lnTo>
                <a:lnTo>
                  <a:pt x="125" y="257"/>
                </a:lnTo>
                <a:lnTo>
                  <a:pt x="123" y="257"/>
                </a:lnTo>
                <a:lnTo>
                  <a:pt x="123" y="258"/>
                </a:lnTo>
                <a:lnTo>
                  <a:pt x="122" y="258"/>
                </a:lnTo>
                <a:lnTo>
                  <a:pt x="122" y="260"/>
                </a:lnTo>
                <a:lnTo>
                  <a:pt x="120" y="260"/>
                </a:lnTo>
                <a:lnTo>
                  <a:pt x="122" y="260"/>
                </a:lnTo>
                <a:lnTo>
                  <a:pt x="120" y="260"/>
                </a:lnTo>
                <a:lnTo>
                  <a:pt x="122" y="260"/>
                </a:lnTo>
                <a:lnTo>
                  <a:pt x="123" y="260"/>
                </a:lnTo>
                <a:lnTo>
                  <a:pt x="123" y="258"/>
                </a:lnTo>
                <a:lnTo>
                  <a:pt x="125" y="258"/>
                </a:lnTo>
                <a:lnTo>
                  <a:pt x="127" y="258"/>
                </a:lnTo>
                <a:lnTo>
                  <a:pt x="127" y="257"/>
                </a:lnTo>
                <a:lnTo>
                  <a:pt x="128" y="257"/>
                </a:lnTo>
                <a:lnTo>
                  <a:pt x="130" y="257"/>
                </a:lnTo>
                <a:lnTo>
                  <a:pt x="130" y="258"/>
                </a:lnTo>
                <a:lnTo>
                  <a:pt x="130" y="260"/>
                </a:lnTo>
                <a:lnTo>
                  <a:pt x="128" y="260"/>
                </a:lnTo>
                <a:lnTo>
                  <a:pt x="130" y="260"/>
                </a:lnTo>
                <a:lnTo>
                  <a:pt x="128" y="260"/>
                </a:lnTo>
                <a:lnTo>
                  <a:pt x="128" y="262"/>
                </a:lnTo>
                <a:lnTo>
                  <a:pt x="128" y="263"/>
                </a:lnTo>
                <a:lnTo>
                  <a:pt x="128" y="265"/>
                </a:lnTo>
                <a:lnTo>
                  <a:pt x="127" y="265"/>
                </a:lnTo>
                <a:lnTo>
                  <a:pt x="127" y="267"/>
                </a:lnTo>
                <a:lnTo>
                  <a:pt x="127" y="268"/>
                </a:lnTo>
                <a:lnTo>
                  <a:pt x="125" y="268"/>
                </a:lnTo>
                <a:lnTo>
                  <a:pt x="125" y="270"/>
                </a:lnTo>
                <a:lnTo>
                  <a:pt x="125" y="272"/>
                </a:lnTo>
                <a:lnTo>
                  <a:pt x="125" y="273"/>
                </a:lnTo>
                <a:lnTo>
                  <a:pt x="123" y="273"/>
                </a:lnTo>
                <a:lnTo>
                  <a:pt x="123" y="275"/>
                </a:lnTo>
                <a:lnTo>
                  <a:pt x="122" y="275"/>
                </a:lnTo>
                <a:lnTo>
                  <a:pt x="122" y="277"/>
                </a:lnTo>
                <a:lnTo>
                  <a:pt x="120" y="277"/>
                </a:lnTo>
                <a:lnTo>
                  <a:pt x="122" y="277"/>
                </a:lnTo>
                <a:lnTo>
                  <a:pt x="120" y="277"/>
                </a:lnTo>
                <a:lnTo>
                  <a:pt x="118" y="277"/>
                </a:lnTo>
                <a:lnTo>
                  <a:pt x="118" y="278"/>
                </a:lnTo>
                <a:lnTo>
                  <a:pt x="117" y="278"/>
                </a:lnTo>
                <a:lnTo>
                  <a:pt x="117" y="280"/>
                </a:lnTo>
                <a:lnTo>
                  <a:pt x="115" y="280"/>
                </a:lnTo>
                <a:lnTo>
                  <a:pt x="113" y="280"/>
                </a:lnTo>
                <a:lnTo>
                  <a:pt x="112" y="280"/>
                </a:lnTo>
                <a:lnTo>
                  <a:pt x="110" y="280"/>
                </a:lnTo>
                <a:lnTo>
                  <a:pt x="108" y="280"/>
                </a:lnTo>
                <a:lnTo>
                  <a:pt x="108" y="282"/>
                </a:lnTo>
                <a:lnTo>
                  <a:pt x="107" y="282"/>
                </a:lnTo>
                <a:lnTo>
                  <a:pt x="107" y="280"/>
                </a:lnTo>
                <a:lnTo>
                  <a:pt x="105" y="280"/>
                </a:lnTo>
                <a:lnTo>
                  <a:pt x="107" y="280"/>
                </a:lnTo>
                <a:lnTo>
                  <a:pt x="105" y="280"/>
                </a:lnTo>
                <a:lnTo>
                  <a:pt x="105" y="278"/>
                </a:lnTo>
                <a:lnTo>
                  <a:pt x="105" y="277"/>
                </a:lnTo>
                <a:lnTo>
                  <a:pt x="103" y="277"/>
                </a:lnTo>
                <a:lnTo>
                  <a:pt x="102" y="275"/>
                </a:lnTo>
                <a:lnTo>
                  <a:pt x="102" y="273"/>
                </a:lnTo>
                <a:lnTo>
                  <a:pt x="100" y="273"/>
                </a:lnTo>
                <a:lnTo>
                  <a:pt x="100" y="272"/>
                </a:lnTo>
                <a:lnTo>
                  <a:pt x="98" y="272"/>
                </a:lnTo>
                <a:lnTo>
                  <a:pt x="98" y="270"/>
                </a:lnTo>
                <a:lnTo>
                  <a:pt x="97" y="270"/>
                </a:lnTo>
                <a:lnTo>
                  <a:pt x="97" y="268"/>
                </a:lnTo>
                <a:lnTo>
                  <a:pt x="97" y="267"/>
                </a:lnTo>
                <a:lnTo>
                  <a:pt x="98" y="267"/>
                </a:lnTo>
                <a:lnTo>
                  <a:pt x="98" y="265"/>
                </a:lnTo>
                <a:lnTo>
                  <a:pt x="100" y="265"/>
                </a:lnTo>
                <a:lnTo>
                  <a:pt x="102" y="265"/>
                </a:lnTo>
                <a:lnTo>
                  <a:pt x="103" y="265"/>
                </a:lnTo>
                <a:lnTo>
                  <a:pt x="103" y="263"/>
                </a:lnTo>
                <a:lnTo>
                  <a:pt x="105" y="263"/>
                </a:lnTo>
                <a:lnTo>
                  <a:pt x="107" y="263"/>
                </a:lnTo>
                <a:lnTo>
                  <a:pt x="108" y="263"/>
                </a:lnTo>
                <a:lnTo>
                  <a:pt x="110" y="262"/>
                </a:lnTo>
                <a:lnTo>
                  <a:pt x="108" y="262"/>
                </a:lnTo>
                <a:lnTo>
                  <a:pt x="107" y="262"/>
                </a:lnTo>
                <a:lnTo>
                  <a:pt x="105" y="262"/>
                </a:lnTo>
                <a:lnTo>
                  <a:pt x="103" y="262"/>
                </a:lnTo>
                <a:lnTo>
                  <a:pt x="103" y="263"/>
                </a:lnTo>
                <a:lnTo>
                  <a:pt x="103" y="262"/>
                </a:lnTo>
                <a:lnTo>
                  <a:pt x="102" y="263"/>
                </a:lnTo>
                <a:lnTo>
                  <a:pt x="100" y="263"/>
                </a:lnTo>
                <a:lnTo>
                  <a:pt x="98" y="263"/>
                </a:lnTo>
                <a:lnTo>
                  <a:pt x="98" y="265"/>
                </a:lnTo>
                <a:lnTo>
                  <a:pt x="97" y="265"/>
                </a:lnTo>
                <a:lnTo>
                  <a:pt x="97" y="267"/>
                </a:lnTo>
                <a:lnTo>
                  <a:pt x="95" y="267"/>
                </a:lnTo>
                <a:lnTo>
                  <a:pt x="95" y="265"/>
                </a:lnTo>
                <a:lnTo>
                  <a:pt x="93" y="265"/>
                </a:lnTo>
                <a:lnTo>
                  <a:pt x="95" y="265"/>
                </a:lnTo>
                <a:lnTo>
                  <a:pt x="95" y="263"/>
                </a:lnTo>
                <a:lnTo>
                  <a:pt x="97" y="263"/>
                </a:lnTo>
                <a:lnTo>
                  <a:pt x="98" y="263"/>
                </a:lnTo>
                <a:lnTo>
                  <a:pt x="97" y="263"/>
                </a:lnTo>
                <a:lnTo>
                  <a:pt x="97" y="262"/>
                </a:lnTo>
                <a:lnTo>
                  <a:pt x="97" y="263"/>
                </a:lnTo>
                <a:lnTo>
                  <a:pt x="95" y="262"/>
                </a:lnTo>
                <a:lnTo>
                  <a:pt x="97" y="262"/>
                </a:lnTo>
                <a:lnTo>
                  <a:pt x="97" y="260"/>
                </a:lnTo>
                <a:lnTo>
                  <a:pt x="95" y="260"/>
                </a:lnTo>
                <a:lnTo>
                  <a:pt x="95" y="262"/>
                </a:lnTo>
                <a:lnTo>
                  <a:pt x="93" y="262"/>
                </a:lnTo>
                <a:lnTo>
                  <a:pt x="92" y="262"/>
                </a:lnTo>
                <a:lnTo>
                  <a:pt x="90" y="262"/>
                </a:lnTo>
                <a:lnTo>
                  <a:pt x="88" y="262"/>
                </a:lnTo>
                <a:lnTo>
                  <a:pt x="87" y="262"/>
                </a:lnTo>
                <a:lnTo>
                  <a:pt x="87" y="260"/>
                </a:lnTo>
                <a:lnTo>
                  <a:pt x="88" y="260"/>
                </a:lnTo>
                <a:lnTo>
                  <a:pt x="88" y="258"/>
                </a:lnTo>
                <a:lnTo>
                  <a:pt x="90" y="257"/>
                </a:lnTo>
                <a:lnTo>
                  <a:pt x="92" y="257"/>
                </a:lnTo>
                <a:lnTo>
                  <a:pt x="93" y="257"/>
                </a:lnTo>
                <a:lnTo>
                  <a:pt x="93" y="255"/>
                </a:lnTo>
                <a:lnTo>
                  <a:pt x="95" y="255"/>
                </a:lnTo>
                <a:lnTo>
                  <a:pt x="97" y="255"/>
                </a:lnTo>
                <a:lnTo>
                  <a:pt x="98" y="255"/>
                </a:lnTo>
                <a:lnTo>
                  <a:pt x="98" y="253"/>
                </a:lnTo>
                <a:lnTo>
                  <a:pt x="100" y="253"/>
                </a:lnTo>
                <a:lnTo>
                  <a:pt x="102" y="253"/>
                </a:lnTo>
                <a:lnTo>
                  <a:pt x="103" y="253"/>
                </a:lnTo>
                <a:lnTo>
                  <a:pt x="105" y="253"/>
                </a:lnTo>
                <a:lnTo>
                  <a:pt x="105" y="252"/>
                </a:lnTo>
                <a:lnTo>
                  <a:pt x="103" y="252"/>
                </a:lnTo>
                <a:lnTo>
                  <a:pt x="102" y="252"/>
                </a:lnTo>
                <a:lnTo>
                  <a:pt x="100" y="252"/>
                </a:lnTo>
                <a:lnTo>
                  <a:pt x="98" y="252"/>
                </a:lnTo>
                <a:lnTo>
                  <a:pt x="98" y="250"/>
                </a:lnTo>
                <a:lnTo>
                  <a:pt x="97" y="250"/>
                </a:lnTo>
                <a:lnTo>
                  <a:pt x="95" y="250"/>
                </a:lnTo>
                <a:lnTo>
                  <a:pt x="95" y="248"/>
                </a:lnTo>
                <a:lnTo>
                  <a:pt x="95" y="250"/>
                </a:lnTo>
                <a:lnTo>
                  <a:pt x="93" y="250"/>
                </a:lnTo>
                <a:lnTo>
                  <a:pt x="93" y="252"/>
                </a:lnTo>
                <a:lnTo>
                  <a:pt x="92" y="252"/>
                </a:lnTo>
                <a:lnTo>
                  <a:pt x="90" y="252"/>
                </a:lnTo>
                <a:lnTo>
                  <a:pt x="90" y="253"/>
                </a:lnTo>
                <a:lnTo>
                  <a:pt x="90" y="252"/>
                </a:lnTo>
                <a:lnTo>
                  <a:pt x="90" y="253"/>
                </a:lnTo>
                <a:lnTo>
                  <a:pt x="88" y="253"/>
                </a:lnTo>
                <a:lnTo>
                  <a:pt x="88" y="252"/>
                </a:lnTo>
                <a:lnTo>
                  <a:pt x="87" y="253"/>
                </a:lnTo>
                <a:lnTo>
                  <a:pt x="85" y="253"/>
                </a:lnTo>
                <a:lnTo>
                  <a:pt x="85" y="255"/>
                </a:lnTo>
                <a:lnTo>
                  <a:pt x="85" y="257"/>
                </a:lnTo>
                <a:lnTo>
                  <a:pt x="83" y="257"/>
                </a:lnTo>
                <a:lnTo>
                  <a:pt x="83" y="258"/>
                </a:lnTo>
                <a:lnTo>
                  <a:pt x="83" y="260"/>
                </a:lnTo>
                <a:lnTo>
                  <a:pt x="82" y="260"/>
                </a:lnTo>
                <a:lnTo>
                  <a:pt x="80" y="260"/>
                </a:lnTo>
                <a:lnTo>
                  <a:pt x="78" y="260"/>
                </a:lnTo>
                <a:lnTo>
                  <a:pt x="77" y="260"/>
                </a:lnTo>
                <a:lnTo>
                  <a:pt x="77" y="262"/>
                </a:lnTo>
                <a:lnTo>
                  <a:pt x="75" y="262"/>
                </a:lnTo>
                <a:lnTo>
                  <a:pt x="73" y="262"/>
                </a:lnTo>
                <a:lnTo>
                  <a:pt x="73" y="263"/>
                </a:lnTo>
                <a:lnTo>
                  <a:pt x="72" y="263"/>
                </a:lnTo>
                <a:lnTo>
                  <a:pt x="72" y="265"/>
                </a:lnTo>
                <a:lnTo>
                  <a:pt x="70" y="265"/>
                </a:lnTo>
                <a:lnTo>
                  <a:pt x="70" y="267"/>
                </a:lnTo>
                <a:lnTo>
                  <a:pt x="68" y="267"/>
                </a:lnTo>
                <a:lnTo>
                  <a:pt x="67" y="267"/>
                </a:lnTo>
                <a:lnTo>
                  <a:pt x="65" y="267"/>
                </a:lnTo>
                <a:lnTo>
                  <a:pt x="63" y="267"/>
                </a:lnTo>
                <a:lnTo>
                  <a:pt x="62" y="267"/>
                </a:lnTo>
                <a:lnTo>
                  <a:pt x="62" y="268"/>
                </a:lnTo>
                <a:lnTo>
                  <a:pt x="60" y="268"/>
                </a:lnTo>
                <a:lnTo>
                  <a:pt x="60" y="267"/>
                </a:lnTo>
                <a:lnTo>
                  <a:pt x="58" y="267"/>
                </a:lnTo>
                <a:lnTo>
                  <a:pt x="58" y="268"/>
                </a:lnTo>
                <a:lnTo>
                  <a:pt x="58" y="267"/>
                </a:lnTo>
                <a:lnTo>
                  <a:pt x="57" y="267"/>
                </a:lnTo>
                <a:lnTo>
                  <a:pt x="57" y="265"/>
                </a:lnTo>
                <a:lnTo>
                  <a:pt x="55" y="265"/>
                </a:lnTo>
                <a:lnTo>
                  <a:pt x="55" y="267"/>
                </a:lnTo>
                <a:lnTo>
                  <a:pt x="53" y="267"/>
                </a:lnTo>
                <a:lnTo>
                  <a:pt x="53" y="265"/>
                </a:lnTo>
                <a:lnTo>
                  <a:pt x="55" y="265"/>
                </a:lnTo>
                <a:lnTo>
                  <a:pt x="57" y="265"/>
                </a:lnTo>
                <a:lnTo>
                  <a:pt x="57" y="263"/>
                </a:lnTo>
                <a:lnTo>
                  <a:pt x="57" y="262"/>
                </a:lnTo>
                <a:lnTo>
                  <a:pt x="58" y="262"/>
                </a:lnTo>
                <a:lnTo>
                  <a:pt x="58" y="260"/>
                </a:lnTo>
                <a:lnTo>
                  <a:pt x="57" y="260"/>
                </a:lnTo>
                <a:lnTo>
                  <a:pt x="55" y="260"/>
                </a:lnTo>
                <a:lnTo>
                  <a:pt x="55" y="262"/>
                </a:lnTo>
                <a:lnTo>
                  <a:pt x="55" y="260"/>
                </a:lnTo>
                <a:lnTo>
                  <a:pt x="53" y="260"/>
                </a:lnTo>
                <a:lnTo>
                  <a:pt x="53" y="262"/>
                </a:lnTo>
                <a:lnTo>
                  <a:pt x="52" y="262"/>
                </a:lnTo>
                <a:lnTo>
                  <a:pt x="52" y="263"/>
                </a:lnTo>
                <a:lnTo>
                  <a:pt x="52" y="265"/>
                </a:lnTo>
                <a:lnTo>
                  <a:pt x="50" y="265"/>
                </a:lnTo>
                <a:lnTo>
                  <a:pt x="50" y="263"/>
                </a:lnTo>
                <a:lnTo>
                  <a:pt x="48" y="263"/>
                </a:lnTo>
                <a:lnTo>
                  <a:pt x="48" y="265"/>
                </a:lnTo>
                <a:lnTo>
                  <a:pt x="48" y="267"/>
                </a:lnTo>
                <a:lnTo>
                  <a:pt x="47" y="267"/>
                </a:lnTo>
                <a:lnTo>
                  <a:pt x="45" y="267"/>
                </a:lnTo>
                <a:lnTo>
                  <a:pt x="45" y="265"/>
                </a:lnTo>
                <a:lnTo>
                  <a:pt x="43" y="265"/>
                </a:lnTo>
                <a:lnTo>
                  <a:pt x="42" y="265"/>
                </a:lnTo>
                <a:lnTo>
                  <a:pt x="42" y="263"/>
                </a:lnTo>
                <a:lnTo>
                  <a:pt x="40" y="263"/>
                </a:lnTo>
                <a:lnTo>
                  <a:pt x="38" y="263"/>
                </a:lnTo>
                <a:lnTo>
                  <a:pt x="38" y="262"/>
                </a:lnTo>
                <a:lnTo>
                  <a:pt x="38" y="260"/>
                </a:lnTo>
                <a:lnTo>
                  <a:pt x="38" y="258"/>
                </a:lnTo>
                <a:lnTo>
                  <a:pt x="40" y="258"/>
                </a:lnTo>
                <a:lnTo>
                  <a:pt x="40" y="257"/>
                </a:lnTo>
                <a:lnTo>
                  <a:pt x="42" y="257"/>
                </a:lnTo>
                <a:lnTo>
                  <a:pt x="42" y="258"/>
                </a:lnTo>
                <a:lnTo>
                  <a:pt x="43" y="258"/>
                </a:lnTo>
                <a:lnTo>
                  <a:pt x="43" y="257"/>
                </a:lnTo>
                <a:lnTo>
                  <a:pt x="45" y="257"/>
                </a:lnTo>
                <a:lnTo>
                  <a:pt x="47" y="257"/>
                </a:lnTo>
                <a:lnTo>
                  <a:pt x="47" y="255"/>
                </a:lnTo>
                <a:lnTo>
                  <a:pt x="48" y="255"/>
                </a:lnTo>
                <a:lnTo>
                  <a:pt x="48" y="253"/>
                </a:lnTo>
                <a:lnTo>
                  <a:pt x="50" y="253"/>
                </a:lnTo>
                <a:lnTo>
                  <a:pt x="52" y="253"/>
                </a:lnTo>
                <a:lnTo>
                  <a:pt x="53" y="253"/>
                </a:lnTo>
                <a:lnTo>
                  <a:pt x="55" y="253"/>
                </a:lnTo>
                <a:lnTo>
                  <a:pt x="57" y="253"/>
                </a:lnTo>
                <a:lnTo>
                  <a:pt x="58" y="253"/>
                </a:lnTo>
                <a:lnTo>
                  <a:pt x="58" y="252"/>
                </a:lnTo>
                <a:lnTo>
                  <a:pt x="57" y="252"/>
                </a:lnTo>
                <a:lnTo>
                  <a:pt x="57" y="250"/>
                </a:lnTo>
                <a:lnTo>
                  <a:pt x="55" y="250"/>
                </a:lnTo>
                <a:lnTo>
                  <a:pt x="57" y="250"/>
                </a:lnTo>
                <a:lnTo>
                  <a:pt x="58" y="250"/>
                </a:lnTo>
                <a:lnTo>
                  <a:pt x="58" y="248"/>
                </a:lnTo>
                <a:lnTo>
                  <a:pt x="60" y="248"/>
                </a:lnTo>
                <a:lnTo>
                  <a:pt x="60" y="247"/>
                </a:lnTo>
                <a:lnTo>
                  <a:pt x="62" y="247"/>
                </a:lnTo>
                <a:lnTo>
                  <a:pt x="63" y="247"/>
                </a:lnTo>
                <a:lnTo>
                  <a:pt x="65" y="247"/>
                </a:lnTo>
                <a:lnTo>
                  <a:pt x="67" y="247"/>
                </a:lnTo>
                <a:lnTo>
                  <a:pt x="68" y="247"/>
                </a:lnTo>
                <a:lnTo>
                  <a:pt x="68" y="245"/>
                </a:lnTo>
                <a:lnTo>
                  <a:pt x="70" y="245"/>
                </a:lnTo>
                <a:lnTo>
                  <a:pt x="68" y="245"/>
                </a:lnTo>
                <a:lnTo>
                  <a:pt x="67" y="245"/>
                </a:lnTo>
                <a:lnTo>
                  <a:pt x="65" y="245"/>
                </a:lnTo>
                <a:lnTo>
                  <a:pt x="65" y="243"/>
                </a:lnTo>
                <a:lnTo>
                  <a:pt x="65" y="242"/>
                </a:lnTo>
                <a:lnTo>
                  <a:pt x="67" y="242"/>
                </a:lnTo>
                <a:lnTo>
                  <a:pt x="65" y="242"/>
                </a:lnTo>
                <a:lnTo>
                  <a:pt x="63" y="243"/>
                </a:lnTo>
                <a:lnTo>
                  <a:pt x="62" y="243"/>
                </a:lnTo>
                <a:lnTo>
                  <a:pt x="62" y="245"/>
                </a:lnTo>
                <a:lnTo>
                  <a:pt x="60" y="245"/>
                </a:lnTo>
                <a:lnTo>
                  <a:pt x="60" y="247"/>
                </a:lnTo>
                <a:lnTo>
                  <a:pt x="58" y="247"/>
                </a:lnTo>
                <a:lnTo>
                  <a:pt x="58" y="248"/>
                </a:lnTo>
                <a:lnTo>
                  <a:pt x="57" y="248"/>
                </a:lnTo>
                <a:lnTo>
                  <a:pt x="55" y="248"/>
                </a:lnTo>
                <a:lnTo>
                  <a:pt x="55" y="250"/>
                </a:lnTo>
                <a:lnTo>
                  <a:pt x="53" y="250"/>
                </a:lnTo>
                <a:lnTo>
                  <a:pt x="52" y="250"/>
                </a:lnTo>
                <a:lnTo>
                  <a:pt x="50" y="250"/>
                </a:lnTo>
                <a:lnTo>
                  <a:pt x="48" y="250"/>
                </a:lnTo>
                <a:lnTo>
                  <a:pt x="48" y="252"/>
                </a:lnTo>
                <a:lnTo>
                  <a:pt x="47" y="252"/>
                </a:lnTo>
                <a:lnTo>
                  <a:pt x="45" y="252"/>
                </a:lnTo>
                <a:lnTo>
                  <a:pt x="45" y="253"/>
                </a:lnTo>
                <a:lnTo>
                  <a:pt x="43" y="253"/>
                </a:lnTo>
                <a:lnTo>
                  <a:pt x="43" y="252"/>
                </a:lnTo>
                <a:lnTo>
                  <a:pt x="43" y="253"/>
                </a:lnTo>
                <a:lnTo>
                  <a:pt x="42" y="253"/>
                </a:lnTo>
                <a:lnTo>
                  <a:pt x="42" y="255"/>
                </a:lnTo>
                <a:lnTo>
                  <a:pt x="40" y="255"/>
                </a:lnTo>
                <a:lnTo>
                  <a:pt x="40" y="257"/>
                </a:lnTo>
                <a:lnTo>
                  <a:pt x="38" y="257"/>
                </a:lnTo>
                <a:lnTo>
                  <a:pt x="38" y="258"/>
                </a:lnTo>
                <a:lnTo>
                  <a:pt x="37" y="258"/>
                </a:lnTo>
                <a:lnTo>
                  <a:pt x="37" y="260"/>
                </a:lnTo>
                <a:lnTo>
                  <a:pt x="37" y="262"/>
                </a:lnTo>
                <a:lnTo>
                  <a:pt x="37" y="263"/>
                </a:lnTo>
                <a:lnTo>
                  <a:pt x="37" y="262"/>
                </a:lnTo>
                <a:lnTo>
                  <a:pt x="35" y="262"/>
                </a:lnTo>
                <a:lnTo>
                  <a:pt x="33" y="262"/>
                </a:lnTo>
                <a:lnTo>
                  <a:pt x="32" y="262"/>
                </a:lnTo>
                <a:lnTo>
                  <a:pt x="32" y="263"/>
                </a:lnTo>
                <a:lnTo>
                  <a:pt x="30" y="263"/>
                </a:lnTo>
                <a:lnTo>
                  <a:pt x="28" y="263"/>
                </a:lnTo>
                <a:lnTo>
                  <a:pt x="27" y="263"/>
                </a:lnTo>
                <a:lnTo>
                  <a:pt x="25" y="263"/>
                </a:lnTo>
                <a:lnTo>
                  <a:pt x="25" y="262"/>
                </a:lnTo>
                <a:lnTo>
                  <a:pt x="23" y="262"/>
                </a:lnTo>
                <a:lnTo>
                  <a:pt x="22" y="262"/>
                </a:lnTo>
                <a:lnTo>
                  <a:pt x="22" y="260"/>
                </a:lnTo>
                <a:lnTo>
                  <a:pt x="20" y="260"/>
                </a:lnTo>
                <a:lnTo>
                  <a:pt x="18" y="260"/>
                </a:lnTo>
                <a:lnTo>
                  <a:pt x="18" y="258"/>
                </a:lnTo>
                <a:lnTo>
                  <a:pt x="17" y="258"/>
                </a:lnTo>
                <a:lnTo>
                  <a:pt x="15" y="258"/>
                </a:lnTo>
                <a:lnTo>
                  <a:pt x="15" y="260"/>
                </a:lnTo>
                <a:lnTo>
                  <a:pt x="15" y="258"/>
                </a:lnTo>
                <a:lnTo>
                  <a:pt x="13" y="258"/>
                </a:lnTo>
                <a:lnTo>
                  <a:pt x="11" y="258"/>
                </a:lnTo>
                <a:lnTo>
                  <a:pt x="10" y="258"/>
                </a:lnTo>
                <a:lnTo>
                  <a:pt x="10" y="257"/>
                </a:lnTo>
                <a:lnTo>
                  <a:pt x="8" y="257"/>
                </a:lnTo>
                <a:lnTo>
                  <a:pt x="6" y="257"/>
                </a:lnTo>
                <a:lnTo>
                  <a:pt x="5" y="257"/>
                </a:lnTo>
                <a:lnTo>
                  <a:pt x="3" y="255"/>
                </a:lnTo>
                <a:lnTo>
                  <a:pt x="5" y="255"/>
                </a:lnTo>
                <a:lnTo>
                  <a:pt x="3" y="255"/>
                </a:lnTo>
                <a:lnTo>
                  <a:pt x="5" y="255"/>
                </a:lnTo>
                <a:lnTo>
                  <a:pt x="3" y="255"/>
                </a:lnTo>
                <a:lnTo>
                  <a:pt x="3" y="253"/>
                </a:lnTo>
                <a:lnTo>
                  <a:pt x="1" y="253"/>
                </a:lnTo>
                <a:lnTo>
                  <a:pt x="1" y="252"/>
                </a:lnTo>
                <a:lnTo>
                  <a:pt x="3" y="252"/>
                </a:lnTo>
                <a:lnTo>
                  <a:pt x="5" y="252"/>
                </a:lnTo>
                <a:lnTo>
                  <a:pt x="6" y="252"/>
                </a:lnTo>
                <a:lnTo>
                  <a:pt x="8" y="252"/>
                </a:lnTo>
                <a:lnTo>
                  <a:pt x="8" y="250"/>
                </a:lnTo>
                <a:lnTo>
                  <a:pt x="10" y="250"/>
                </a:lnTo>
                <a:lnTo>
                  <a:pt x="11" y="250"/>
                </a:lnTo>
                <a:lnTo>
                  <a:pt x="13" y="250"/>
                </a:lnTo>
                <a:lnTo>
                  <a:pt x="15" y="250"/>
                </a:lnTo>
                <a:lnTo>
                  <a:pt x="15" y="248"/>
                </a:lnTo>
                <a:lnTo>
                  <a:pt x="17" y="248"/>
                </a:lnTo>
                <a:lnTo>
                  <a:pt x="18" y="248"/>
                </a:lnTo>
                <a:lnTo>
                  <a:pt x="20" y="250"/>
                </a:lnTo>
                <a:lnTo>
                  <a:pt x="20" y="252"/>
                </a:lnTo>
                <a:lnTo>
                  <a:pt x="20" y="253"/>
                </a:lnTo>
                <a:lnTo>
                  <a:pt x="20" y="255"/>
                </a:lnTo>
                <a:lnTo>
                  <a:pt x="22" y="253"/>
                </a:lnTo>
                <a:lnTo>
                  <a:pt x="23" y="253"/>
                </a:lnTo>
                <a:lnTo>
                  <a:pt x="23" y="252"/>
                </a:lnTo>
                <a:lnTo>
                  <a:pt x="22" y="252"/>
                </a:lnTo>
                <a:lnTo>
                  <a:pt x="22" y="250"/>
                </a:lnTo>
                <a:lnTo>
                  <a:pt x="22" y="248"/>
                </a:lnTo>
                <a:lnTo>
                  <a:pt x="20" y="248"/>
                </a:lnTo>
                <a:lnTo>
                  <a:pt x="20" y="247"/>
                </a:lnTo>
                <a:lnTo>
                  <a:pt x="20" y="245"/>
                </a:lnTo>
                <a:lnTo>
                  <a:pt x="20" y="243"/>
                </a:lnTo>
                <a:lnTo>
                  <a:pt x="20" y="242"/>
                </a:lnTo>
                <a:lnTo>
                  <a:pt x="20" y="240"/>
                </a:lnTo>
                <a:lnTo>
                  <a:pt x="20" y="238"/>
                </a:lnTo>
                <a:lnTo>
                  <a:pt x="22" y="238"/>
                </a:lnTo>
                <a:lnTo>
                  <a:pt x="23" y="237"/>
                </a:lnTo>
                <a:lnTo>
                  <a:pt x="25" y="237"/>
                </a:lnTo>
                <a:lnTo>
                  <a:pt x="27" y="237"/>
                </a:lnTo>
                <a:lnTo>
                  <a:pt x="27" y="235"/>
                </a:lnTo>
                <a:lnTo>
                  <a:pt x="27" y="233"/>
                </a:lnTo>
                <a:lnTo>
                  <a:pt x="27" y="235"/>
                </a:lnTo>
                <a:lnTo>
                  <a:pt x="27" y="233"/>
                </a:lnTo>
                <a:lnTo>
                  <a:pt x="28" y="233"/>
                </a:lnTo>
                <a:lnTo>
                  <a:pt x="30" y="233"/>
                </a:lnTo>
                <a:lnTo>
                  <a:pt x="32" y="233"/>
                </a:lnTo>
                <a:lnTo>
                  <a:pt x="32" y="232"/>
                </a:lnTo>
                <a:lnTo>
                  <a:pt x="32" y="233"/>
                </a:lnTo>
                <a:lnTo>
                  <a:pt x="33" y="233"/>
                </a:lnTo>
                <a:lnTo>
                  <a:pt x="35" y="233"/>
                </a:lnTo>
                <a:lnTo>
                  <a:pt x="35" y="232"/>
                </a:lnTo>
                <a:lnTo>
                  <a:pt x="35" y="230"/>
                </a:lnTo>
                <a:lnTo>
                  <a:pt x="37" y="230"/>
                </a:lnTo>
                <a:lnTo>
                  <a:pt x="38" y="230"/>
                </a:lnTo>
                <a:lnTo>
                  <a:pt x="40" y="230"/>
                </a:lnTo>
                <a:lnTo>
                  <a:pt x="42" y="230"/>
                </a:lnTo>
                <a:lnTo>
                  <a:pt x="43" y="230"/>
                </a:lnTo>
                <a:lnTo>
                  <a:pt x="43" y="228"/>
                </a:lnTo>
                <a:lnTo>
                  <a:pt x="45" y="228"/>
                </a:lnTo>
                <a:lnTo>
                  <a:pt x="43" y="228"/>
                </a:lnTo>
                <a:lnTo>
                  <a:pt x="45" y="228"/>
                </a:lnTo>
                <a:lnTo>
                  <a:pt x="43" y="228"/>
                </a:lnTo>
                <a:lnTo>
                  <a:pt x="45" y="227"/>
                </a:lnTo>
                <a:lnTo>
                  <a:pt x="45" y="228"/>
                </a:lnTo>
                <a:lnTo>
                  <a:pt x="45" y="227"/>
                </a:lnTo>
                <a:lnTo>
                  <a:pt x="47" y="228"/>
                </a:lnTo>
                <a:lnTo>
                  <a:pt x="48" y="228"/>
                </a:lnTo>
                <a:lnTo>
                  <a:pt x="48" y="227"/>
                </a:lnTo>
                <a:lnTo>
                  <a:pt x="50" y="227"/>
                </a:lnTo>
                <a:lnTo>
                  <a:pt x="52" y="227"/>
                </a:lnTo>
                <a:lnTo>
                  <a:pt x="53" y="227"/>
                </a:lnTo>
                <a:lnTo>
                  <a:pt x="55" y="227"/>
                </a:lnTo>
                <a:lnTo>
                  <a:pt x="55" y="225"/>
                </a:lnTo>
                <a:lnTo>
                  <a:pt x="53" y="225"/>
                </a:lnTo>
                <a:lnTo>
                  <a:pt x="55" y="225"/>
                </a:lnTo>
                <a:lnTo>
                  <a:pt x="57" y="225"/>
                </a:lnTo>
                <a:lnTo>
                  <a:pt x="58" y="225"/>
                </a:lnTo>
                <a:lnTo>
                  <a:pt x="60" y="225"/>
                </a:lnTo>
                <a:lnTo>
                  <a:pt x="60" y="223"/>
                </a:lnTo>
                <a:lnTo>
                  <a:pt x="62" y="223"/>
                </a:lnTo>
                <a:lnTo>
                  <a:pt x="63" y="223"/>
                </a:lnTo>
                <a:lnTo>
                  <a:pt x="62" y="223"/>
                </a:lnTo>
                <a:lnTo>
                  <a:pt x="63" y="223"/>
                </a:lnTo>
                <a:lnTo>
                  <a:pt x="63" y="222"/>
                </a:lnTo>
                <a:lnTo>
                  <a:pt x="65" y="222"/>
                </a:lnTo>
                <a:lnTo>
                  <a:pt x="68" y="220"/>
                </a:lnTo>
                <a:lnTo>
                  <a:pt x="72" y="220"/>
                </a:lnTo>
                <a:lnTo>
                  <a:pt x="75" y="220"/>
                </a:lnTo>
                <a:lnTo>
                  <a:pt x="77" y="220"/>
                </a:lnTo>
                <a:lnTo>
                  <a:pt x="78" y="218"/>
                </a:lnTo>
                <a:lnTo>
                  <a:pt x="80" y="218"/>
                </a:lnTo>
                <a:lnTo>
                  <a:pt x="80" y="220"/>
                </a:lnTo>
                <a:lnTo>
                  <a:pt x="82" y="222"/>
                </a:lnTo>
                <a:lnTo>
                  <a:pt x="82" y="223"/>
                </a:lnTo>
                <a:lnTo>
                  <a:pt x="82" y="225"/>
                </a:lnTo>
                <a:lnTo>
                  <a:pt x="82" y="227"/>
                </a:lnTo>
                <a:lnTo>
                  <a:pt x="82" y="228"/>
                </a:lnTo>
                <a:lnTo>
                  <a:pt x="82" y="230"/>
                </a:lnTo>
                <a:lnTo>
                  <a:pt x="83" y="233"/>
                </a:lnTo>
                <a:lnTo>
                  <a:pt x="85" y="237"/>
                </a:lnTo>
                <a:lnTo>
                  <a:pt x="85" y="238"/>
                </a:lnTo>
                <a:lnTo>
                  <a:pt x="87" y="238"/>
                </a:lnTo>
                <a:lnTo>
                  <a:pt x="88" y="238"/>
                </a:lnTo>
                <a:lnTo>
                  <a:pt x="90" y="237"/>
                </a:lnTo>
                <a:lnTo>
                  <a:pt x="90" y="235"/>
                </a:lnTo>
                <a:lnTo>
                  <a:pt x="92" y="233"/>
                </a:lnTo>
                <a:lnTo>
                  <a:pt x="93" y="232"/>
                </a:lnTo>
                <a:lnTo>
                  <a:pt x="95" y="232"/>
                </a:lnTo>
                <a:lnTo>
                  <a:pt x="102" y="228"/>
                </a:lnTo>
                <a:lnTo>
                  <a:pt x="105" y="228"/>
                </a:lnTo>
                <a:lnTo>
                  <a:pt x="110" y="230"/>
                </a:lnTo>
                <a:lnTo>
                  <a:pt x="113" y="230"/>
                </a:lnTo>
                <a:lnTo>
                  <a:pt x="115" y="230"/>
                </a:lnTo>
                <a:lnTo>
                  <a:pt x="115" y="232"/>
                </a:lnTo>
                <a:lnTo>
                  <a:pt x="118" y="232"/>
                </a:lnTo>
                <a:lnTo>
                  <a:pt x="120" y="232"/>
                </a:lnTo>
                <a:lnTo>
                  <a:pt x="123" y="230"/>
                </a:lnTo>
                <a:lnTo>
                  <a:pt x="125" y="228"/>
                </a:lnTo>
                <a:lnTo>
                  <a:pt x="127" y="228"/>
                </a:lnTo>
                <a:lnTo>
                  <a:pt x="127" y="227"/>
                </a:lnTo>
                <a:lnTo>
                  <a:pt x="127" y="225"/>
                </a:lnTo>
                <a:lnTo>
                  <a:pt x="128" y="223"/>
                </a:lnTo>
                <a:lnTo>
                  <a:pt x="128" y="220"/>
                </a:lnTo>
                <a:lnTo>
                  <a:pt x="128" y="218"/>
                </a:lnTo>
                <a:lnTo>
                  <a:pt x="130" y="213"/>
                </a:lnTo>
                <a:lnTo>
                  <a:pt x="130" y="212"/>
                </a:lnTo>
                <a:lnTo>
                  <a:pt x="132" y="210"/>
                </a:lnTo>
                <a:lnTo>
                  <a:pt x="132" y="208"/>
                </a:lnTo>
                <a:lnTo>
                  <a:pt x="133" y="208"/>
                </a:lnTo>
                <a:lnTo>
                  <a:pt x="133" y="207"/>
                </a:lnTo>
                <a:lnTo>
                  <a:pt x="133" y="205"/>
                </a:lnTo>
                <a:lnTo>
                  <a:pt x="133" y="203"/>
                </a:lnTo>
                <a:lnTo>
                  <a:pt x="133" y="200"/>
                </a:lnTo>
                <a:lnTo>
                  <a:pt x="132" y="200"/>
                </a:lnTo>
                <a:lnTo>
                  <a:pt x="132" y="198"/>
                </a:lnTo>
                <a:lnTo>
                  <a:pt x="132" y="197"/>
                </a:lnTo>
                <a:lnTo>
                  <a:pt x="135" y="197"/>
                </a:lnTo>
                <a:lnTo>
                  <a:pt x="135" y="195"/>
                </a:lnTo>
                <a:lnTo>
                  <a:pt x="137" y="193"/>
                </a:lnTo>
                <a:lnTo>
                  <a:pt x="138" y="193"/>
                </a:lnTo>
                <a:lnTo>
                  <a:pt x="138" y="192"/>
                </a:lnTo>
                <a:lnTo>
                  <a:pt x="138" y="190"/>
                </a:lnTo>
                <a:lnTo>
                  <a:pt x="137" y="188"/>
                </a:lnTo>
                <a:lnTo>
                  <a:pt x="137" y="187"/>
                </a:lnTo>
                <a:lnTo>
                  <a:pt x="137" y="182"/>
                </a:lnTo>
                <a:lnTo>
                  <a:pt x="137" y="180"/>
                </a:lnTo>
                <a:lnTo>
                  <a:pt x="138" y="178"/>
                </a:lnTo>
                <a:lnTo>
                  <a:pt x="142" y="178"/>
                </a:lnTo>
                <a:lnTo>
                  <a:pt x="143" y="177"/>
                </a:lnTo>
                <a:lnTo>
                  <a:pt x="145" y="175"/>
                </a:lnTo>
                <a:lnTo>
                  <a:pt x="143" y="173"/>
                </a:lnTo>
                <a:lnTo>
                  <a:pt x="142" y="172"/>
                </a:lnTo>
                <a:lnTo>
                  <a:pt x="140" y="170"/>
                </a:lnTo>
                <a:lnTo>
                  <a:pt x="138" y="167"/>
                </a:lnTo>
                <a:lnTo>
                  <a:pt x="138" y="165"/>
                </a:lnTo>
                <a:lnTo>
                  <a:pt x="137" y="163"/>
                </a:lnTo>
                <a:lnTo>
                  <a:pt x="140" y="163"/>
                </a:lnTo>
                <a:lnTo>
                  <a:pt x="140" y="162"/>
                </a:lnTo>
                <a:lnTo>
                  <a:pt x="142" y="162"/>
                </a:lnTo>
                <a:lnTo>
                  <a:pt x="143" y="163"/>
                </a:lnTo>
                <a:lnTo>
                  <a:pt x="143" y="162"/>
                </a:lnTo>
                <a:lnTo>
                  <a:pt x="145" y="160"/>
                </a:lnTo>
                <a:lnTo>
                  <a:pt x="145" y="158"/>
                </a:lnTo>
                <a:lnTo>
                  <a:pt x="145" y="157"/>
                </a:lnTo>
                <a:lnTo>
                  <a:pt x="145" y="155"/>
                </a:lnTo>
                <a:lnTo>
                  <a:pt x="145" y="153"/>
                </a:lnTo>
                <a:lnTo>
                  <a:pt x="145" y="152"/>
                </a:lnTo>
                <a:lnTo>
                  <a:pt x="145" y="150"/>
                </a:lnTo>
                <a:lnTo>
                  <a:pt x="145" y="148"/>
                </a:lnTo>
                <a:lnTo>
                  <a:pt x="145" y="145"/>
                </a:lnTo>
                <a:lnTo>
                  <a:pt x="145" y="143"/>
                </a:lnTo>
                <a:lnTo>
                  <a:pt x="147" y="142"/>
                </a:lnTo>
                <a:lnTo>
                  <a:pt x="148" y="142"/>
                </a:lnTo>
                <a:lnTo>
                  <a:pt x="150" y="142"/>
                </a:lnTo>
                <a:lnTo>
                  <a:pt x="152" y="142"/>
                </a:lnTo>
                <a:lnTo>
                  <a:pt x="152" y="140"/>
                </a:lnTo>
                <a:lnTo>
                  <a:pt x="152" y="138"/>
                </a:lnTo>
                <a:lnTo>
                  <a:pt x="153" y="138"/>
                </a:lnTo>
                <a:lnTo>
                  <a:pt x="155" y="137"/>
                </a:lnTo>
                <a:lnTo>
                  <a:pt x="155" y="135"/>
                </a:lnTo>
                <a:lnTo>
                  <a:pt x="157" y="135"/>
                </a:lnTo>
                <a:lnTo>
                  <a:pt x="158" y="135"/>
                </a:lnTo>
                <a:lnTo>
                  <a:pt x="160" y="133"/>
                </a:lnTo>
                <a:lnTo>
                  <a:pt x="160" y="132"/>
                </a:lnTo>
                <a:lnTo>
                  <a:pt x="162" y="132"/>
                </a:lnTo>
                <a:lnTo>
                  <a:pt x="165" y="132"/>
                </a:lnTo>
                <a:lnTo>
                  <a:pt x="168" y="133"/>
                </a:lnTo>
                <a:lnTo>
                  <a:pt x="170" y="132"/>
                </a:lnTo>
                <a:lnTo>
                  <a:pt x="175" y="130"/>
                </a:lnTo>
                <a:lnTo>
                  <a:pt x="177" y="128"/>
                </a:lnTo>
                <a:lnTo>
                  <a:pt x="178" y="128"/>
                </a:lnTo>
                <a:lnTo>
                  <a:pt x="180" y="128"/>
                </a:lnTo>
                <a:lnTo>
                  <a:pt x="182" y="128"/>
                </a:lnTo>
                <a:lnTo>
                  <a:pt x="182" y="127"/>
                </a:lnTo>
                <a:lnTo>
                  <a:pt x="185" y="127"/>
                </a:lnTo>
                <a:lnTo>
                  <a:pt x="187" y="128"/>
                </a:lnTo>
                <a:lnTo>
                  <a:pt x="188" y="127"/>
                </a:lnTo>
                <a:lnTo>
                  <a:pt x="190" y="127"/>
                </a:lnTo>
                <a:lnTo>
                  <a:pt x="190" y="125"/>
                </a:lnTo>
                <a:lnTo>
                  <a:pt x="190" y="123"/>
                </a:lnTo>
                <a:lnTo>
                  <a:pt x="190" y="122"/>
                </a:lnTo>
                <a:lnTo>
                  <a:pt x="190" y="120"/>
                </a:lnTo>
                <a:lnTo>
                  <a:pt x="190" y="118"/>
                </a:lnTo>
                <a:lnTo>
                  <a:pt x="188" y="118"/>
                </a:lnTo>
                <a:lnTo>
                  <a:pt x="187" y="117"/>
                </a:lnTo>
                <a:lnTo>
                  <a:pt x="187" y="115"/>
                </a:lnTo>
                <a:lnTo>
                  <a:pt x="187" y="113"/>
                </a:lnTo>
                <a:lnTo>
                  <a:pt x="185" y="113"/>
                </a:lnTo>
                <a:lnTo>
                  <a:pt x="185" y="112"/>
                </a:lnTo>
                <a:lnTo>
                  <a:pt x="182" y="113"/>
                </a:lnTo>
                <a:lnTo>
                  <a:pt x="180" y="113"/>
                </a:lnTo>
                <a:lnTo>
                  <a:pt x="180" y="112"/>
                </a:lnTo>
                <a:lnTo>
                  <a:pt x="178" y="110"/>
                </a:lnTo>
                <a:lnTo>
                  <a:pt x="178" y="108"/>
                </a:lnTo>
                <a:lnTo>
                  <a:pt x="177" y="106"/>
                </a:lnTo>
                <a:lnTo>
                  <a:pt x="177" y="103"/>
                </a:lnTo>
                <a:lnTo>
                  <a:pt x="177" y="101"/>
                </a:lnTo>
                <a:lnTo>
                  <a:pt x="178" y="101"/>
                </a:lnTo>
                <a:lnTo>
                  <a:pt x="180" y="101"/>
                </a:lnTo>
                <a:lnTo>
                  <a:pt x="182" y="101"/>
                </a:lnTo>
                <a:lnTo>
                  <a:pt x="183" y="101"/>
                </a:lnTo>
                <a:lnTo>
                  <a:pt x="185" y="101"/>
                </a:lnTo>
                <a:lnTo>
                  <a:pt x="187" y="100"/>
                </a:lnTo>
                <a:lnTo>
                  <a:pt x="188" y="100"/>
                </a:lnTo>
                <a:lnTo>
                  <a:pt x="192" y="100"/>
                </a:lnTo>
                <a:lnTo>
                  <a:pt x="192" y="96"/>
                </a:lnTo>
                <a:lnTo>
                  <a:pt x="190" y="91"/>
                </a:lnTo>
                <a:lnTo>
                  <a:pt x="185" y="88"/>
                </a:lnTo>
                <a:lnTo>
                  <a:pt x="182" y="85"/>
                </a:lnTo>
                <a:lnTo>
                  <a:pt x="183" y="83"/>
                </a:lnTo>
                <a:lnTo>
                  <a:pt x="183" y="81"/>
                </a:lnTo>
                <a:lnTo>
                  <a:pt x="183" y="80"/>
                </a:lnTo>
                <a:lnTo>
                  <a:pt x="185" y="80"/>
                </a:lnTo>
                <a:lnTo>
                  <a:pt x="183" y="76"/>
                </a:lnTo>
                <a:lnTo>
                  <a:pt x="183" y="75"/>
                </a:lnTo>
                <a:lnTo>
                  <a:pt x="182" y="73"/>
                </a:lnTo>
                <a:lnTo>
                  <a:pt x="182" y="71"/>
                </a:lnTo>
                <a:lnTo>
                  <a:pt x="185" y="71"/>
                </a:lnTo>
                <a:lnTo>
                  <a:pt x="187" y="70"/>
                </a:lnTo>
                <a:lnTo>
                  <a:pt x="188" y="70"/>
                </a:lnTo>
                <a:lnTo>
                  <a:pt x="188" y="68"/>
                </a:lnTo>
                <a:lnTo>
                  <a:pt x="187" y="66"/>
                </a:lnTo>
                <a:lnTo>
                  <a:pt x="185" y="66"/>
                </a:lnTo>
                <a:lnTo>
                  <a:pt x="183" y="65"/>
                </a:lnTo>
                <a:lnTo>
                  <a:pt x="183" y="63"/>
                </a:lnTo>
                <a:lnTo>
                  <a:pt x="182" y="63"/>
                </a:lnTo>
                <a:lnTo>
                  <a:pt x="182" y="61"/>
                </a:lnTo>
                <a:lnTo>
                  <a:pt x="180" y="58"/>
                </a:lnTo>
                <a:lnTo>
                  <a:pt x="177" y="58"/>
                </a:lnTo>
                <a:lnTo>
                  <a:pt x="177" y="53"/>
                </a:lnTo>
                <a:lnTo>
                  <a:pt x="177" y="51"/>
                </a:lnTo>
                <a:lnTo>
                  <a:pt x="178" y="51"/>
                </a:lnTo>
                <a:lnTo>
                  <a:pt x="178" y="50"/>
                </a:lnTo>
                <a:lnTo>
                  <a:pt x="177" y="43"/>
                </a:lnTo>
                <a:lnTo>
                  <a:pt x="180" y="40"/>
                </a:lnTo>
                <a:lnTo>
                  <a:pt x="183" y="36"/>
                </a:lnTo>
                <a:lnTo>
                  <a:pt x="185" y="33"/>
                </a:lnTo>
                <a:lnTo>
                  <a:pt x="188" y="31"/>
                </a:lnTo>
                <a:lnTo>
                  <a:pt x="190" y="31"/>
                </a:lnTo>
                <a:lnTo>
                  <a:pt x="192" y="31"/>
                </a:lnTo>
                <a:lnTo>
                  <a:pt x="192" y="30"/>
                </a:lnTo>
                <a:lnTo>
                  <a:pt x="193" y="28"/>
                </a:lnTo>
                <a:lnTo>
                  <a:pt x="195" y="28"/>
                </a:lnTo>
                <a:lnTo>
                  <a:pt x="197" y="26"/>
                </a:lnTo>
                <a:lnTo>
                  <a:pt x="197" y="25"/>
                </a:lnTo>
                <a:lnTo>
                  <a:pt x="200" y="21"/>
                </a:lnTo>
                <a:lnTo>
                  <a:pt x="198" y="20"/>
                </a:lnTo>
                <a:lnTo>
                  <a:pt x="197" y="18"/>
                </a:lnTo>
                <a:lnTo>
                  <a:pt x="193" y="13"/>
                </a:lnTo>
                <a:lnTo>
                  <a:pt x="192" y="10"/>
                </a:lnTo>
                <a:lnTo>
                  <a:pt x="188" y="8"/>
                </a:lnTo>
                <a:lnTo>
                  <a:pt x="188" y="6"/>
                </a:lnTo>
                <a:lnTo>
                  <a:pt x="190" y="5"/>
                </a:lnTo>
                <a:lnTo>
                  <a:pt x="190" y="3"/>
                </a:lnTo>
                <a:lnTo>
                  <a:pt x="190" y="1"/>
                </a:lnTo>
                <a:lnTo>
                  <a:pt x="192" y="1"/>
                </a:lnTo>
                <a:lnTo>
                  <a:pt x="193" y="1"/>
                </a:lnTo>
                <a:lnTo>
                  <a:pt x="195" y="1"/>
                </a:lnTo>
                <a:lnTo>
                  <a:pt x="197" y="1"/>
                </a:lnTo>
                <a:lnTo>
                  <a:pt x="198" y="1"/>
                </a:lnTo>
                <a:lnTo>
                  <a:pt x="200" y="0"/>
                </a:lnTo>
                <a:lnTo>
                  <a:pt x="203" y="0"/>
                </a:lnTo>
                <a:close/>
              </a:path>
            </a:pathLst>
          </a:custGeom>
          <a:solidFill>
            <a:srgbClr val="FABC9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60"/>
          <p:cNvSpPr>
            <a:spLocks noEditPoints="1"/>
          </p:cNvSpPr>
          <p:nvPr/>
        </p:nvSpPr>
        <p:spPr bwMode="auto">
          <a:xfrm>
            <a:off x="5427663" y="6084888"/>
            <a:ext cx="66675" cy="100013"/>
          </a:xfrm>
          <a:custGeom>
            <a:avLst/>
            <a:gdLst/>
            <a:ahLst/>
            <a:cxnLst>
              <a:cxn ang="0">
                <a:pos x="35" y="53"/>
              </a:cxn>
              <a:cxn ang="0">
                <a:pos x="20" y="27"/>
              </a:cxn>
              <a:cxn ang="0">
                <a:pos x="2" y="0"/>
              </a:cxn>
              <a:cxn ang="0">
                <a:pos x="5" y="5"/>
              </a:cxn>
              <a:cxn ang="0">
                <a:pos x="10" y="8"/>
              </a:cxn>
              <a:cxn ang="0">
                <a:pos x="17" y="13"/>
              </a:cxn>
              <a:cxn ang="0">
                <a:pos x="17" y="15"/>
              </a:cxn>
              <a:cxn ang="0">
                <a:pos x="22" y="18"/>
              </a:cxn>
              <a:cxn ang="0">
                <a:pos x="27" y="23"/>
              </a:cxn>
              <a:cxn ang="0">
                <a:pos x="32" y="27"/>
              </a:cxn>
              <a:cxn ang="0">
                <a:pos x="27" y="25"/>
              </a:cxn>
              <a:cxn ang="0">
                <a:pos x="22" y="21"/>
              </a:cxn>
              <a:cxn ang="0">
                <a:pos x="24" y="21"/>
              </a:cxn>
              <a:cxn ang="0">
                <a:pos x="27" y="27"/>
              </a:cxn>
              <a:cxn ang="0">
                <a:pos x="30" y="28"/>
              </a:cxn>
              <a:cxn ang="0">
                <a:pos x="29" y="28"/>
              </a:cxn>
              <a:cxn ang="0">
                <a:pos x="22" y="25"/>
              </a:cxn>
              <a:cxn ang="0">
                <a:pos x="19" y="23"/>
              </a:cxn>
              <a:cxn ang="0">
                <a:pos x="19" y="25"/>
              </a:cxn>
              <a:cxn ang="0">
                <a:pos x="20" y="28"/>
              </a:cxn>
              <a:cxn ang="0">
                <a:pos x="22" y="28"/>
              </a:cxn>
              <a:cxn ang="0">
                <a:pos x="25" y="33"/>
              </a:cxn>
              <a:cxn ang="0">
                <a:pos x="32" y="37"/>
              </a:cxn>
              <a:cxn ang="0">
                <a:pos x="35" y="42"/>
              </a:cxn>
              <a:cxn ang="0">
                <a:pos x="37" y="42"/>
              </a:cxn>
              <a:cxn ang="0">
                <a:pos x="40" y="47"/>
              </a:cxn>
              <a:cxn ang="0">
                <a:pos x="42" y="50"/>
              </a:cxn>
              <a:cxn ang="0">
                <a:pos x="40" y="50"/>
              </a:cxn>
              <a:cxn ang="0">
                <a:pos x="40" y="52"/>
              </a:cxn>
              <a:cxn ang="0">
                <a:pos x="35" y="52"/>
              </a:cxn>
              <a:cxn ang="0">
                <a:pos x="30" y="52"/>
              </a:cxn>
              <a:cxn ang="0">
                <a:pos x="25" y="48"/>
              </a:cxn>
              <a:cxn ang="0">
                <a:pos x="29" y="55"/>
              </a:cxn>
              <a:cxn ang="0">
                <a:pos x="30" y="58"/>
              </a:cxn>
              <a:cxn ang="0">
                <a:pos x="25" y="62"/>
              </a:cxn>
              <a:cxn ang="0">
                <a:pos x="19" y="63"/>
              </a:cxn>
              <a:cxn ang="0">
                <a:pos x="14" y="60"/>
              </a:cxn>
              <a:cxn ang="0">
                <a:pos x="10" y="55"/>
              </a:cxn>
              <a:cxn ang="0">
                <a:pos x="7" y="50"/>
              </a:cxn>
              <a:cxn ang="0">
                <a:pos x="10" y="45"/>
              </a:cxn>
              <a:cxn ang="0">
                <a:pos x="14" y="43"/>
              </a:cxn>
              <a:cxn ang="0">
                <a:pos x="12" y="40"/>
              </a:cxn>
              <a:cxn ang="0">
                <a:pos x="7" y="37"/>
              </a:cxn>
              <a:cxn ang="0">
                <a:pos x="5" y="30"/>
              </a:cxn>
              <a:cxn ang="0">
                <a:pos x="7" y="23"/>
              </a:cxn>
              <a:cxn ang="0">
                <a:pos x="12" y="23"/>
              </a:cxn>
              <a:cxn ang="0">
                <a:pos x="9" y="21"/>
              </a:cxn>
              <a:cxn ang="0">
                <a:pos x="5" y="18"/>
              </a:cxn>
              <a:cxn ang="0">
                <a:pos x="2" y="13"/>
              </a:cxn>
              <a:cxn ang="0">
                <a:pos x="0" y="10"/>
              </a:cxn>
              <a:cxn ang="0">
                <a:pos x="0" y="8"/>
              </a:cxn>
              <a:cxn ang="0">
                <a:pos x="0" y="1"/>
              </a:cxn>
            </a:cxnLst>
            <a:rect l="0" t="0" r="r" b="b"/>
            <a:pathLst>
              <a:path w="42" h="63">
                <a:moveTo>
                  <a:pt x="35" y="53"/>
                </a:moveTo>
                <a:lnTo>
                  <a:pt x="35" y="55"/>
                </a:lnTo>
                <a:lnTo>
                  <a:pt x="34" y="55"/>
                </a:lnTo>
                <a:lnTo>
                  <a:pt x="34" y="53"/>
                </a:lnTo>
                <a:lnTo>
                  <a:pt x="35" y="53"/>
                </a:lnTo>
                <a:close/>
                <a:moveTo>
                  <a:pt x="25" y="30"/>
                </a:moveTo>
                <a:lnTo>
                  <a:pt x="25" y="28"/>
                </a:lnTo>
                <a:lnTo>
                  <a:pt x="25" y="30"/>
                </a:lnTo>
                <a:close/>
                <a:moveTo>
                  <a:pt x="20" y="25"/>
                </a:moveTo>
                <a:lnTo>
                  <a:pt x="20" y="27"/>
                </a:lnTo>
                <a:lnTo>
                  <a:pt x="22" y="27"/>
                </a:lnTo>
                <a:lnTo>
                  <a:pt x="20" y="27"/>
                </a:lnTo>
                <a:lnTo>
                  <a:pt x="20" y="25"/>
                </a:lnTo>
                <a:close/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4" y="1"/>
                </a:lnTo>
                <a:lnTo>
                  <a:pt x="4" y="3"/>
                </a:lnTo>
                <a:lnTo>
                  <a:pt x="5" y="3"/>
                </a:lnTo>
                <a:lnTo>
                  <a:pt x="5" y="5"/>
                </a:lnTo>
                <a:lnTo>
                  <a:pt x="7" y="5"/>
                </a:lnTo>
                <a:lnTo>
                  <a:pt x="7" y="6"/>
                </a:lnTo>
                <a:lnTo>
                  <a:pt x="9" y="6"/>
                </a:lnTo>
                <a:lnTo>
                  <a:pt x="9" y="8"/>
                </a:lnTo>
                <a:lnTo>
                  <a:pt x="10" y="8"/>
                </a:lnTo>
                <a:lnTo>
                  <a:pt x="12" y="8"/>
                </a:lnTo>
                <a:lnTo>
                  <a:pt x="14" y="10"/>
                </a:lnTo>
                <a:lnTo>
                  <a:pt x="15" y="11"/>
                </a:lnTo>
                <a:lnTo>
                  <a:pt x="15" y="13"/>
                </a:lnTo>
                <a:lnTo>
                  <a:pt x="17" y="13"/>
                </a:lnTo>
                <a:lnTo>
                  <a:pt x="17" y="15"/>
                </a:lnTo>
                <a:lnTo>
                  <a:pt x="19" y="15"/>
                </a:lnTo>
                <a:lnTo>
                  <a:pt x="17" y="15"/>
                </a:lnTo>
                <a:lnTo>
                  <a:pt x="17" y="13"/>
                </a:lnTo>
                <a:lnTo>
                  <a:pt x="17" y="15"/>
                </a:lnTo>
                <a:lnTo>
                  <a:pt x="19" y="15"/>
                </a:lnTo>
                <a:lnTo>
                  <a:pt x="19" y="16"/>
                </a:lnTo>
                <a:lnTo>
                  <a:pt x="20" y="16"/>
                </a:lnTo>
                <a:lnTo>
                  <a:pt x="20" y="18"/>
                </a:lnTo>
                <a:lnTo>
                  <a:pt x="22" y="18"/>
                </a:lnTo>
                <a:lnTo>
                  <a:pt x="24" y="20"/>
                </a:lnTo>
                <a:lnTo>
                  <a:pt x="24" y="21"/>
                </a:lnTo>
                <a:lnTo>
                  <a:pt x="25" y="21"/>
                </a:lnTo>
                <a:lnTo>
                  <a:pt x="27" y="21"/>
                </a:lnTo>
                <a:lnTo>
                  <a:pt x="27" y="23"/>
                </a:lnTo>
                <a:lnTo>
                  <a:pt x="29" y="23"/>
                </a:lnTo>
                <a:lnTo>
                  <a:pt x="29" y="25"/>
                </a:lnTo>
                <a:lnTo>
                  <a:pt x="30" y="25"/>
                </a:lnTo>
                <a:lnTo>
                  <a:pt x="30" y="27"/>
                </a:lnTo>
                <a:lnTo>
                  <a:pt x="32" y="27"/>
                </a:lnTo>
                <a:lnTo>
                  <a:pt x="32" y="28"/>
                </a:lnTo>
                <a:lnTo>
                  <a:pt x="32" y="27"/>
                </a:lnTo>
                <a:lnTo>
                  <a:pt x="30" y="27"/>
                </a:lnTo>
                <a:lnTo>
                  <a:pt x="29" y="25"/>
                </a:lnTo>
                <a:lnTo>
                  <a:pt x="27" y="25"/>
                </a:lnTo>
                <a:lnTo>
                  <a:pt x="27" y="23"/>
                </a:lnTo>
                <a:lnTo>
                  <a:pt x="25" y="23"/>
                </a:lnTo>
                <a:lnTo>
                  <a:pt x="24" y="23"/>
                </a:lnTo>
                <a:lnTo>
                  <a:pt x="24" y="21"/>
                </a:lnTo>
                <a:lnTo>
                  <a:pt x="22" y="21"/>
                </a:lnTo>
                <a:lnTo>
                  <a:pt x="20" y="21"/>
                </a:lnTo>
                <a:lnTo>
                  <a:pt x="22" y="21"/>
                </a:lnTo>
                <a:lnTo>
                  <a:pt x="22" y="23"/>
                </a:lnTo>
                <a:lnTo>
                  <a:pt x="22" y="21"/>
                </a:lnTo>
                <a:lnTo>
                  <a:pt x="24" y="21"/>
                </a:lnTo>
                <a:lnTo>
                  <a:pt x="24" y="23"/>
                </a:lnTo>
                <a:lnTo>
                  <a:pt x="25" y="23"/>
                </a:lnTo>
                <a:lnTo>
                  <a:pt x="25" y="25"/>
                </a:lnTo>
                <a:lnTo>
                  <a:pt x="27" y="25"/>
                </a:lnTo>
                <a:lnTo>
                  <a:pt x="27" y="27"/>
                </a:lnTo>
                <a:lnTo>
                  <a:pt x="29" y="27"/>
                </a:lnTo>
                <a:lnTo>
                  <a:pt x="30" y="27"/>
                </a:lnTo>
                <a:lnTo>
                  <a:pt x="30" y="28"/>
                </a:lnTo>
                <a:lnTo>
                  <a:pt x="32" y="28"/>
                </a:lnTo>
                <a:lnTo>
                  <a:pt x="30" y="28"/>
                </a:lnTo>
                <a:lnTo>
                  <a:pt x="29" y="28"/>
                </a:lnTo>
                <a:lnTo>
                  <a:pt x="29" y="27"/>
                </a:lnTo>
                <a:lnTo>
                  <a:pt x="27" y="27"/>
                </a:lnTo>
                <a:lnTo>
                  <a:pt x="27" y="28"/>
                </a:lnTo>
                <a:lnTo>
                  <a:pt x="29" y="28"/>
                </a:lnTo>
                <a:lnTo>
                  <a:pt x="27" y="28"/>
                </a:lnTo>
                <a:lnTo>
                  <a:pt x="25" y="27"/>
                </a:lnTo>
                <a:lnTo>
                  <a:pt x="24" y="27"/>
                </a:lnTo>
                <a:lnTo>
                  <a:pt x="22" y="27"/>
                </a:lnTo>
                <a:lnTo>
                  <a:pt x="22" y="25"/>
                </a:lnTo>
                <a:lnTo>
                  <a:pt x="20" y="25"/>
                </a:lnTo>
                <a:lnTo>
                  <a:pt x="20" y="23"/>
                </a:lnTo>
                <a:lnTo>
                  <a:pt x="20" y="25"/>
                </a:lnTo>
                <a:lnTo>
                  <a:pt x="19" y="25"/>
                </a:lnTo>
                <a:lnTo>
                  <a:pt x="19" y="23"/>
                </a:lnTo>
                <a:lnTo>
                  <a:pt x="17" y="23"/>
                </a:lnTo>
                <a:lnTo>
                  <a:pt x="17" y="25"/>
                </a:lnTo>
                <a:lnTo>
                  <a:pt x="19" y="25"/>
                </a:lnTo>
                <a:lnTo>
                  <a:pt x="19" y="27"/>
                </a:lnTo>
                <a:lnTo>
                  <a:pt x="19" y="25"/>
                </a:lnTo>
                <a:lnTo>
                  <a:pt x="19" y="27"/>
                </a:lnTo>
                <a:lnTo>
                  <a:pt x="17" y="27"/>
                </a:lnTo>
                <a:lnTo>
                  <a:pt x="19" y="27"/>
                </a:lnTo>
                <a:lnTo>
                  <a:pt x="19" y="28"/>
                </a:lnTo>
                <a:lnTo>
                  <a:pt x="20" y="28"/>
                </a:lnTo>
                <a:lnTo>
                  <a:pt x="22" y="28"/>
                </a:lnTo>
                <a:lnTo>
                  <a:pt x="20" y="28"/>
                </a:lnTo>
                <a:lnTo>
                  <a:pt x="22" y="28"/>
                </a:lnTo>
                <a:lnTo>
                  <a:pt x="20" y="28"/>
                </a:lnTo>
                <a:lnTo>
                  <a:pt x="22" y="28"/>
                </a:lnTo>
                <a:lnTo>
                  <a:pt x="22" y="30"/>
                </a:lnTo>
                <a:lnTo>
                  <a:pt x="24" y="30"/>
                </a:lnTo>
                <a:lnTo>
                  <a:pt x="24" y="32"/>
                </a:lnTo>
                <a:lnTo>
                  <a:pt x="25" y="32"/>
                </a:lnTo>
                <a:lnTo>
                  <a:pt x="25" y="33"/>
                </a:lnTo>
                <a:lnTo>
                  <a:pt x="27" y="33"/>
                </a:lnTo>
                <a:lnTo>
                  <a:pt x="29" y="35"/>
                </a:lnTo>
                <a:lnTo>
                  <a:pt x="29" y="37"/>
                </a:lnTo>
                <a:lnTo>
                  <a:pt x="30" y="37"/>
                </a:lnTo>
                <a:lnTo>
                  <a:pt x="32" y="37"/>
                </a:lnTo>
                <a:lnTo>
                  <a:pt x="32" y="38"/>
                </a:lnTo>
                <a:lnTo>
                  <a:pt x="32" y="40"/>
                </a:lnTo>
                <a:lnTo>
                  <a:pt x="34" y="40"/>
                </a:lnTo>
                <a:lnTo>
                  <a:pt x="35" y="40"/>
                </a:lnTo>
                <a:lnTo>
                  <a:pt x="35" y="42"/>
                </a:lnTo>
                <a:lnTo>
                  <a:pt x="35" y="40"/>
                </a:lnTo>
                <a:lnTo>
                  <a:pt x="35" y="42"/>
                </a:lnTo>
                <a:lnTo>
                  <a:pt x="35" y="40"/>
                </a:lnTo>
                <a:lnTo>
                  <a:pt x="37" y="40"/>
                </a:lnTo>
                <a:lnTo>
                  <a:pt x="37" y="42"/>
                </a:lnTo>
                <a:lnTo>
                  <a:pt x="39" y="42"/>
                </a:lnTo>
                <a:lnTo>
                  <a:pt x="39" y="43"/>
                </a:lnTo>
                <a:lnTo>
                  <a:pt x="40" y="43"/>
                </a:lnTo>
                <a:lnTo>
                  <a:pt x="40" y="45"/>
                </a:lnTo>
                <a:lnTo>
                  <a:pt x="40" y="47"/>
                </a:lnTo>
                <a:lnTo>
                  <a:pt x="42" y="47"/>
                </a:lnTo>
                <a:lnTo>
                  <a:pt x="40" y="47"/>
                </a:lnTo>
                <a:lnTo>
                  <a:pt x="42" y="47"/>
                </a:lnTo>
                <a:lnTo>
                  <a:pt x="42" y="48"/>
                </a:lnTo>
                <a:lnTo>
                  <a:pt x="42" y="50"/>
                </a:lnTo>
                <a:lnTo>
                  <a:pt x="40" y="50"/>
                </a:lnTo>
                <a:lnTo>
                  <a:pt x="40" y="48"/>
                </a:lnTo>
                <a:lnTo>
                  <a:pt x="40" y="50"/>
                </a:lnTo>
                <a:lnTo>
                  <a:pt x="39" y="50"/>
                </a:lnTo>
                <a:lnTo>
                  <a:pt x="40" y="50"/>
                </a:lnTo>
                <a:lnTo>
                  <a:pt x="39" y="50"/>
                </a:lnTo>
                <a:lnTo>
                  <a:pt x="40" y="50"/>
                </a:lnTo>
                <a:lnTo>
                  <a:pt x="39" y="50"/>
                </a:lnTo>
                <a:lnTo>
                  <a:pt x="40" y="50"/>
                </a:lnTo>
                <a:lnTo>
                  <a:pt x="40" y="52"/>
                </a:lnTo>
                <a:lnTo>
                  <a:pt x="39" y="52"/>
                </a:lnTo>
                <a:lnTo>
                  <a:pt x="39" y="53"/>
                </a:lnTo>
                <a:lnTo>
                  <a:pt x="37" y="53"/>
                </a:lnTo>
                <a:lnTo>
                  <a:pt x="37" y="52"/>
                </a:lnTo>
                <a:lnTo>
                  <a:pt x="35" y="52"/>
                </a:lnTo>
                <a:lnTo>
                  <a:pt x="34" y="52"/>
                </a:lnTo>
                <a:lnTo>
                  <a:pt x="32" y="52"/>
                </a:lnTo>
                <a:lnTo>
                  <a:pt x="32" y="53"/>
                </a:lnTo>
                <a:lnTo>
                  <a:pt x="30" y="53"/>
                </a:lnTo>
                <a:lnTo>
                  <a:pt x="30" y="52"/>
                </a:lnTo>
                <a:lnTo>
                  <a:pt x="29" y="52"/>
                </a:lnTo>
                <a:lnTo>
                  <a:pt x="29" y="50"/>
                </a:lnTo>
                <a:lnTo>
                  <a:pt x="29" y="48"/>
                </a:lnTo>
                <a:lnTo>
                  <a:pt x="27" y="48"/>
                </a:lnTo>
                <a:lnTo>
                  <a:pt x="25" y="48"/>
                </a:lnTo>
                <a:lnTo>
                  <a:pt x="25" y="50"/>
                </a:lnTo>
                <a:lnTo>
                  <a:pt x="27" y="52"/>
                </a:lnTo>
                <a:lnTo>
                  <a:pt x="27" y="53"/>
                </a:lnTo>
                <a:lnTo>
                  <a:pt x="29" y="53"/>
                </a:lnTo>
                <a:lnTo>
                  <a:pt x="29" y="55"/>
                </a:lnTo>
                <a:lnTo>
                  <a:pt x="30" y="55"/>
                </a:lnTo>
                <a:lnTo>
                  <a:pt x="30" y="57"/>
                </a:lnTo>
                <a:lnTo>
                  <a:pt x="30" y="58"/>
                </a:lnTo>
                <a:lnTo>
                  <a:pt x="32" y="58"/>
                </a:lnTo>
                <a:lnTo>
                  <a:pt x="30" y="58"/>
                </a:lnTo>
                <a:lnTo>
                  <a:pt x="30" y="60"/>
                </a:lnTo>
                <a:lnTo>
                  <a:pt x="29" y="60"/>
                </a:lnTo>
                <a:lnTo>
                  <a:pt x="27" y="60"/>
                </a:lnTo>
                <a:lnTo>
                  <a:pt x="25" y="60"/>
                </a:lnTo>
                <a:lnTo>
                  <a:pt x="25" y="62"/>
                </a:lnTo>
                <a:lnTo>
                  <a:pt x="24" y="62"/>
                </a:lnTo>
                <a:lnTo>
                  <a:pt x="24" y="63"/>
                </a:lnTo>
                <a:lnTo>
                  <a:pt x="22" y="63"/>
                </a:lnTo>
                <a:lnTo>
                  <a:pt x="20" y="63"/>
                </a:lnTo>
                <a:lnTo>
                  <a:pt x="19" y="63"/>
                </a:lnTo>
                <a:lnTo>
                  <a:pt x="17" y="63"/>
                </a:lnTo>
                <a:lnTo>
                  <a:pt x="17" y="62"/>
                </a:lnTo>
                <a:lnTo>
                  <a:pt x="15" y="62"/>
                </a:lnTo>
                <a:lnTo>
                  <a:pt x="15" y="60"/>
                </a:lnTo>
                <a:lnTo>
                  <a:pt x="14" y="60"/>
                </a:lnTo>
                <a:lnTo>
                  <a:pt x="14" y="58"/>
                </a:lnTo>
                <a:lnTo>
                  <a:pt x="12" y="58"/>
                </a:lnTo>
                <a:lnTo>
                  <a:pt x="12" y="57"/>
                </a:lnTo>
                <a:lnTo>
                  <a:pt x="10" y="57"/>
                </a:lnTo>
                <a:lnTo>
                  <a:pt x="10" y="55"/>
                </a:lnTo>
                <a:lnTo>
                  <a:pt x="9" y="55"/>
                </a:lnTo>
                <a:lnTo>
                  <a:pt x="9" y="53"/>
                </a:lnTo>
                <a:lnTo>
                  <a:pt x="9" y="52"/>
                </a:lnTo>
                <a:lnTo>
                  <a:pt x="7" y="52"/>
                </a:lnTo>
                <a:lnTo>
                  <a:pt x="7" y="50"/>
                </a:lnTo>
                <a:lnTo>
                  <a:pt x="7" y="48"/>
                </a:lnTo>
                <a:lnTo>
                  <a:pt x="9" y="48"/>
                </a:lnTo>
                <a:lnTo>
                  <a:pt x="9" y="47"/>
                </a:lnTo>
                <a:lnTo>
                  <a:pt x="10" y="47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10" y="42"/>
                </a:lnTo>
                <a:lnTo>
                  <a:pt x="12" y="43"/>
                </a:lnTo>
                <a:lnTo>
                  <a:pt x="14" y="43"/>
                </a:lnTo>
                <a:lnTo>
                  <a:pt x="15" y="43"/>
                </a:lnTo>
                <a:lnTo>
                  <a:pt x="14" y="43"/>
                </a:lnTo>
                <a:lnTo>
                  <a:pt x="14" y="42"/>
                </a:lnTo>
                <a:lnTo>
                  <a:pt x="12" y="42"/>
                </a:lnTo>
                <a:lnTo>
                  <a:pt x="12" y="40"/>
                </a:lnTo>
                <a:lnTo>
                  <a:pt x="10" y="40"/>
                </a:lnTo>
                <a:lnTo>
                  <a:pt x="10" y="38"/>
                </a:lnTo>
                <a:lnTo>
                  <a:pt x="9" y="38"/>
                </a:lnTo>
                <a:lnTo>
                  <a:pt x="9" y="37"/>
                </a:lnTo>
                <a:lnTo>
                  <a:pt x="7" y="37"/>
                </a:lnTo>
                <a:lnTo>
                  <a:pt x="7" y="35"/>
                </a:lnTo>
                <a:lnTo>
                  <a:pt x="5" y="35"/>
                </a:lnTo>
                <a:lnTo>
                  <a:pt x="5" y="33"/>
                </a:lnTo>
                <a:lnTo>
                  <a:pt x="5" y="32"/>
                </a:lnTo>
                <a:lnTo>
                  <a:pt x="5" y="30"/>
                </a:lnTo>
                <a:lnTo>
                  <a:pt x="5" y="28"/>
                </a:lnTo>
                <a:lnTo>
                  <a:pt x="5" y="27"/>
                </a:lnTo>
                <a:lnTo>
                  <a:pt x="7" y="27"/>
                </a:lnTo>
                <a:lnTo>
                  <a:pt x="7" y="25"/>
                </a:lnTo>
                <a:lnTo>
                  <a:pt x="7" y="23"/>
                </a:lnTo>
                <a:lnTo>
                  <a:pt x="9" y="23"/>
                </a:lnTo>
                <a:lnTo>
                  <a:pt x="9" y="21"/>
                </a:lnTo>
                <a:lnTo>
                  <a:pt x="10" y="21"/>
                </a:lnTo>
                <a:lnTo>
                  <a:pt x="10" y="23"/>
                </a:lnTo>
                <a:lnTo>
                  <a:pt x="12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1"/>
                </a:lnTo>
                <a:lnTo>
                  <a:pt x="9" y="21"/>
                </a:lnTo>
                <a:lnTo>
                  <a:pt x="7" y="20"/>
                </a:lnTo>
                <a:lnTo>
                  <a:pt x="5" y="20"/>
                </a:lnTo>
                <a:lnTo>
                  <a:pt x="5" y="18"/>
                </a:lnTo>
                <a:lnTo>
                  <a:pt x="4" y="18"/>
                </a:lnTo>
                <a:lnTo>
                  <a:pt x="5" y="18"/>
                </a:lnTo>
                <a:lnTo>
                  <a:pt x="4" y="18"/>
                </a:lnTo>
                <a:lnTo>
                  <a:pt x="4" y="16"/>
                </a:lnTo>
                <a:lnTo>
                  <a:pt x="4" y="15"/>
                </a:lnTo>
                <a:lnTo>
                  <a:pt x="2" y="15"/>
                </a:lnTo>
                <a:lnTo>
                  <a:pt x="2" y="13"/>
                </a:lnTo>
                <a:lnTo>
                  <a:pt x="0" y="13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0" y="10"/>
                </a:lnTo>
                <a:lnTo>
                  <a:pt x="2" y="10"/>
                </a:lnTo>
                <a:lnTo>
                  <a:pt x="0" y="10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0" y="5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48BD6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1"/>
          <p:cNvSpPr>
            <a:spLocks noEditPoints="1"/>
          </p:cNvSpPr>
          <p:nvPr/>
        </p:nvSpPr>
        <p:spPr bwMode="auto">
          <a:xfrm>
            <a:off x="5038726" y="5226051"/>
            <a:ext cx="352425" cy="479425"/>
          </a:xfrm>
          <a:custGeom>
            <a:avLst/>
            <a:gdLst/>
            <a:ahLst/>
            <a:cxnLst>
              <a:cxn ang="0">
                <a:pos x="52" y="282"/>
              </a:cxn>
              <a:cxn ang="0">
                <a:pos x="28" y="264"/>
              </a:cxn>
              <a:cxn ang="0">
                <a:pos x="17" y="262"/>
              </a:cxn>
              <a:cxn ang="0">
                <a:pos x="25" y="247"/>
              </a:cxn>
              <a:cxn ang="0">
                <a:pos x="10" y="250"/>
              </a:cxn>
              <a:cxn ang="0">
                <a:pos x="25" y="244"/>
              </a:cxn>
              <a:cxn ang="0">
                <a:pos x="22" y="240"/>
              </a:cxn>
              <a:cxn ang="0">
                <a:pos x="17" y="224"/>
              </a:cxn>
              <a:cxn ang="0">
                <a:pos x="30" y="217"/>
              </a:cxn>
              <a:cxn ang="0">
                <a:pos x="42" y="207"/>
              </a:cxn>
              <a:cxn ang="0">
                <a:pos x="43" y="205"/>
              </a:cxn>
              <a:cxn ang="0">
                <a:pos x="35" y="153"/>
              </a:cxn>
              <a:cxn ang="0">
                <a:pos x="152" y="22"/>
              </a:cxn>
              <a:cxn ang="0">
                <a:pos x="187" y="35"/>
              </a:cxn>
              <a:cxn ang="0">
                <a:pos x="217" y="42"/>
              </a:cxn>
              <a:cxn ang="0">
                <a:pos x="215" y="65"/>
              </a:cxn>
              <a:cxn ang="0">
                <a:pos x="219" y="88"/>
              </a:cxn>
              <a:cxn ang="0">
                <a:pos x="189" y="98"/>
              </a:cxn>
              <a:cxn ang="0">
                <a:pos x="179" y="112"/>
              </a:cxn>
              <a:cxn ang="0">
                <a:pos x="180" y="148"/>
              </a:cxn>
              <a:cxn ang="0">
                <a:pos x="147" y="145"/>
              </a:cxn>
              <a:cxn ang="0">
                <a:pos x="142" y="182"/>
              </a:cxn>
              <a:cxn ang="0">
                <a:pos x="157" y="199"/>
              </a:cxn>
              <a:cxn ang="0">
                <a:pos x="149" y="232"/>
              </a:cxn>
              <a:cxn ang="0">
                <a:pos x="108" y="239"/>
              </a:cxn>
              <a:cxn ang="0">
                <a:pos x="73" y="259"/>
              </a:cxn>
              <a:cxn ang="0">
                <a:pos x="82" y="282"/>
              </a:cxn>
              <a:cxn ang="0">
                <a:pos x="78" y="300"/>
              </a:cxn>
              <a:cxn ang="0">
                <a:pos x="70" y="284"/>
              </a:cxn>
              <a:cxn ang="0">
                <a:pos x="57" y="270"/>
              </a:cxn>
              <a:cxn ang="0">
                <a:pos x="38" y="259"/>
              </a:cxn>
              <a:cxn ang="0">
                <a:pos x="28" y="247"/>
              </a:cxn>
              <a:cxn ang="0">
                <a:pos x="20" y="232"/>
              </a:cxn>
              <a:cxn ang="0">
                <a:pos x="25" y="230"/>
              </a:cxn>
              <a:cxn ang="0">
                <a:pos x="35" y="239"/>
              </a:cxn>
              <a:cxn ang="0">
                <a:pos x="42" y="249"/>
              </a:cxn>
              <a:cxn ang="0">
                <a:pos x="43" y="249"/>
              </a:cxn>
              <a:cxn ang="0">
                <a:pos x="43" y="232"/>
              </a:cxn>
              <a:cxn ang="0">
                <a:pos x="52" y="225"/>
              </a:cxn>
              <a:cxn ang="0">
                <a:pos x="43" y="224"/>
              </a:cxn>
              <a:cxn ang="0">
                <a:pos x="37" y="235"/>
              </a:cxn>
              <a:cxn ang="0">
                <a:pos x="30" y="229"/>
              </a:cxn>
              <a:cxn ang="0">
                <a:pos x="32" y="225"/>
              </a:cxn>
              <a:cxn ang="0">
                <a:pos x="45" y="214"/>
              </a:cxn>
              <a:cxn ang="0">
                <a:pos x="40" y="212"/>
              </a:cxn>
              <a:cxn ang="0">
                <a:pos x="52" y="204"/>
              </a:cxn>
              <a:cxn ang="0">
                <a:pos x="60" y="189"/>
              </a:cxn>
              <a:cxn ang="0">
                <a:pos x="60" y="174"/>
              </a:cxn>
              <a:cxn ang="0">
                <a:pos x="52" y="157"/>
              </a:cxn>
              <a:cxn ang="0">
                <a:pos x="38" y="155"/>
              </a:cxn>
              <a:cxn ang="0">
                <a:pos x="50" y="138"/>
              </a:cxn>
              <a:cxn ang="0">
                <a:pos x="63" y="133"/>
              </a:cxn>
              <a:cxn ang="0">
                <a:pos x="80" y="127"/>
              </a:cxn>
              <a:cxn ang="0">
                <a:pos x="97" y="120"/>
              </a:cxn>
              <a:cxn ang="0">
                <a:pos x="102" y="107"/>
              </a:cxn>
              <a:cxn ang="0">
                <a:pos x="85" y="118"/>
              </a:cxn>
              <a:cxn ang="0">
                <a:pos x="68" y="127"/>
              </a:cxn>
              <a:cxn ang="0">
                <a:pos x="68" y="87"/>
              </a:cxn>
              <a:cxn ang="0">
                <a:pos x="77" y="48"/>
              </a:cxn>
              <a:cxn ang="0">
                <a:pos x="108" y="32"/>
              </a:cxn>
              <a:cxn ang="0">
                <a:pos x="125" y="8"/>
              </a:cxn>
            </a:cxnLst>
            <a:rect l="0" t="0" r="r" b="b"/>
            <a:pathLst>
              <a:path w="222" h="302">
                <a:moveTo>
                  <a:pt x="45" y="292"/>
                </a:moveTo>
                <a:lnTo>
                  <a:pt x="43" y="290"/>
                </a:lnTo>
                <a:lnTo>
                  <a:pt x="45" y="290"/>
                </a:lnTo>
                <a:lnTo>
                  <a:pt x="45" y="292"/>
                </a:lnTo>
                <a:close/>
                <a:moveTo>
                  <a:pt x="52" y="290"/>
                </a:moveTo>
                <a:lnTo>
                  <a:pt x="52" y="292"/>
                </a:lnTo>
                <a:lnTo>
                  <a:pt x="50" y="292"/>
                </a:lnTo>
                <a:lnTo>
                  <a:pt x="50" y="290"/>
                </a:lnTo>
                <a:lnTo>
                  <a:pt x="50" y="292"/>
                </a:lnTo>
                <a:lnTo>
                  <a:pt x="50" y="290"/>
                </a:lnTo>
                <a:lnTo>
                  <a:pt x="50" y="289"/>
                </a:lnTo>
                <a:lnTo>
                  <a:pt x="50" y="287"/>
                </a:lnTo>
                <a:lnTo>
                  <a:pt x="48" y="285"/>
                </a:lnTo>
                <a:lnTo>
                  <a:pt x="50" y="285"/>
                </a:lnTo>
                <a:lnTo>
                  <a:pt x="50" y="284"/>
                </a:lnTo>
                <a:lnTo>
                  <a:pt x="50" y="282"/>
                </a:lnTo>
                <a:lnTo>
                  <a:pt x="52" y="282"/>
                </a:lnTo>
                <a:lnTo>
                  <a:pt x="52" y="280"/>
                </a:lnTo>
                <a:lnTo>
                  <a:pt x="53" y="280"/>
                </a:lnTo>
                <a:lnTo>
                  <a:pt x="53" y="279"/>
                </a:lnTo>
                <a:lnTo>
                  <a:pt x="53" y="280"/>
                </a:lnTo>
                <a:lnTo>
                  <a:pt x="55" y="280"/>
                </a:lnTo>
                <a:lnTo>
                  <a:pt x="55" y="282"/>
                </a:lnTo>
                <a:lnTo>
                  <a:pt x="55" y="284"/>
                </a:lnTo>
                <a:lnTo>
                  <a:pt x="57" y="284"/>
                </a:lnTo>
                <a:lnTo>
                  <a:pt x="57" y="285"/>
                </a:lnTo>
                <a:lnTo>
                  <a:pt x="57" y="287"/>
                </a:lnTo>
                <a:lnTo>
                  <a:pt x="55" y="287"/>
                </a:lnTo>
                <a:lnTo>
                  <a:pt x="55" y="289"/>
                </a:lnTo>
                <a:lnTo>
                  <a:pt x="53" y="289"/>
                </a:lnTo>
                <a:lnTo>
                  <a:pt x="52" y="290"/>
                </a:lnTo>
                <a:close/>
                <a:moveTo>
                  <a:pt x="30" y="262"/>
                </a:moveTo>
                <a:lnTo>
                  <a:pt x="30" y="264"/>
                </a:lnTo>
                <a:lnTo>
                  <a:pt x="28" y="264"/>
                </a:lnTo>
                <a:lnTo>
                  <a:pt x="27" y="264"/>
                </a:lnTo>
                <a:lnTo>
                  <a:pt x="25" y="264"/>
                </a:lnTo>
                <a:lnTo>
                  <a:pt x="23" y="264"/>
                </a:lnTo>
                <a:lnTo>
                  <a:pt x="23" y="265"/>
                </a:lnTo>
                <a:lnTo>
                  <a:pt x="23" y="264"/>
                </a:lnTo>
                <a:lnTo>
                  <a:pt x="22" y="264"/>
                </a:lnTo>
                <a:lnTo>
                  <a:pt x="20" y="264"/>
                </a:lnTo>
                <a:lnTo>
                  <a:pt x="18" y="264"/>
                </a:lnTo>
                <a:lnTo>
                  <a:pt x="17" y="265"/>
                </a:lnTo>
                <a:lnTo>
                  <a:pt x="17" y="264"/>
                </a:lnTo>
                <a:lnTo>
                  <a:pt x="15" y="264"/>
                </a:lnTo>
                <a:lnTo>
                  <a:pt x="13" y="264"/>
                </a:lnTo>
                <a:lnTo>
                  <a:pt x="13" y="262"/>
                </a:lnTo>
                <a:lnTo>
                  <a:pt x="15" y="262"/>
                </a:lnTo>
                <a:lnTo>
                  <a:pt x="15" y="260"/>
                </a:lnTo>
                <a:lnTo>
                  <a:pt x="15" y="262"/>
                </a:lnTo>
                <a:lnTo>
                  <a:pt x="17" y="262"/>
                </a:lnTo>
                <a:lnTo>
                  <a:pt x="17" y="264"/>
                </a:lnTo>
                <a:lnTo>
                  <a:pt x="18" y="264"/>
                </a:lnTo>
                <a:lnTo>
                  <a:pt x="20" y="264"/>
                </a:lnTo>
                <a:lnTo>
                  <a:pt x="22" y="262"/>
                </a:lnTo>
                <a:lnTo>
                  <a:pt x="23" y="262"/>
                </a:lnTo>
                <a:lnTo>
                  <a:pt x="25" y="262"/>
                </a:lnTo>
                <a:lnTo>
                  <a:pt x="27" y="262"/>
                </a:lnTo>
                <a:lnTo>
                  <a:pt x="28" y="262"/>
                </a:lnTo>
                <a:lnTo>
                  <a:pt x="30" y="262"/>
                </a:lnTo>
                <a:lnTo>
                  <a:pt x="30" y="260"/>
                </a:lnTo>
                <a:lnTo>
                  <a:pt x="32" y="260"/>
                </a:lnTo>
                <a:lnTo>
                  <a:pt x="33" y="260"/>
                </a:lnTo>
                <a:lnTo>
                  <a:pt x="32" y="260"/>
                </a:lnTo>
                <a:lnTo>
                  <a:pt x="32" y="262"/>
                </a:lnTo>
                <a:lnTo>
                  <a:pt x="30" y="262"/>
                </a:lnTo>
                <a:close/>
                <a:moveTo>
                  <a:pt x="25" y="245"/>
                </a:moveTo>
                <a:lnTo>
                  <a:pt x="25" y="247"/>
                </a:lnTo>
                <a:lnTo>
                  <a:pt x="27" y="247"/>
                </a:lnTo>
                <a:lnTo>
                  <a:pt x="27" y="249"/>
                </a:lnTo>
                <a:lnTo>
                  <a:pt x="27" y="247"/>
                </a:lnTo>
                <a:lnTo>
                  <a:pt x="25" y="247"/>
                </a:lnTo>
                <a:lnTo>
                  <a:pt x="23" y="247"/>
                </a:lnTo>
                <a:lnTo>
                  <a:pt x="23" y="245"/>
                </a:lnTo>
                <a:lnTo>
                  <a:pt x="25" y="245"/>
                </a:lnTo>
                <a:close/>
                <a:moveTo>
                  <a:pt x="0" y="245"/>
                </a:moveTo>
                <a:lnTo>
                  <a:pt x="2" y="245"/>
                </a:lnTo>
                <a:lnTo>
                  <a:pt x="2" y="247"/>
                </a:lnTo>
                <a:lnTo>
                  <a:pt x="3" y="247"/>
                </a:lnTo>
                <a:lnTo>
                  <a:pt x="5" y="247"/>
                </a:lnTo>
                <a:lnTo>
                  <a:pt x="7" y="247"/>
                </a:lnTo>
                <a:lnTo>
                  <a:pt x="7" y="249"/>
                </a:lnTo>
                <a:lnTo>
                  <a:pt x="8" y="249"/>
                </a:lnTo>
                <a:lnTo>
                  <a:pt x="10" y="249"/>
                </a:lnTo>
                <a:lnTo>
                  <a:pt x="10" y="250"/>
                </a:lnTo>
                <a:lnTo>
                  <a:pt x="8" y="250"/>
                </a:lnTo>
                <a:lnTo>
                  <a:pt x="8" y="252"/>
                </a:lnTo>
                <a:lnTo>
                  <a:pt x="8" y="254"/>
                </a:lnTo>
                <a:lnTo>
                  <a:pt x="7" y="254"/>
                </a:lnTo>
                <a:lnTo>
                  <a:pt x="7" y="255"/>
                </a:lnTo>
                <a:lnTo>
                  <a:pt x="7" y="257"/>
                </a:lnTo>
                <a:lnTo>
                  <a:pt x="5" y="257"/>
                </a:lnTo>
                <a:lnTo>
                  <a:pt x="5" y="255"/>
                </a:lnTo>
                <a:lnTo>
                  <a:pt x="3" y="255"/>
                </a:lnTo>
                <a:lnTo>
                  <a:pt x="2" y="254"/>
                </a:lnTo>
                <a:lnTo>
                  <a:pt x="2" y="252"/>
                </a:lnTo>
                <a:lnTo>
                  <a:pt x="0" y="252"/>
                </a:lnTo>
                <a:lnTo>
                  <a:pt x="0" y="250"/>
                </a:lnTo>
                <a:lnTo>
                  <a:pt x="0" y="249"/>
                </a:lnTo>
                <a:lnTo>
                  <a:pt x="0" y="247"/>
                </a:lnTo>
                <a:lnTo>
                  <a:pt x="0" y="245"/>
                </a:lnTo>
                <a:close/>
                <a:moveTo>
                  <a:pt x="25" y="244"/>
                </a:moveTo>
                <a:lnTo>
                  <a:pt x="25" y="245"/>
                </a:lnTo>
                <a:lnTo>
                  <a:pt x="23" y="245"/>
                </a:lnTo>
                <a:lnTo>
                  <a:pt x="23" y="244"/>
                </a:lnTo>
                <a:lnTo>
                  <a:pt x="25" y="244"/>
                </a:lnTo>
                <a:close/>
                <a:moveTo>
                  <a:pt x="22" y="242"/>
                </a:moveTo>
                <a:lnTo>
                  <a:pt x="22" y="244"/>
                </a:lnTo>
                <a:lnTo>
                  <a:pt x="23" y="244"/>
                </a:lnTo>
                <a:lnTo>
                  <a:pt x="22" y="244"/>
                </a:lnTo>
                <a:lnTo>
                  <a:pt x="22" y="242"/>
                </a:lnTo>
                <a:lnTo>
                  <a:pt x="22" y="244"/>
                </a:lnTo>
                <a:lnTo>
                  <a:pt x="22" y="242"/>
                </a:lnTo>
                <a:close/>
                <a:moveTo>
                  <a:pt x="23" y="242"/>
                </a:moveTo>
                <a:lnTo>
                  <a:pt x="23" y="244"/>
                </a:lnTo>
                <a:lnTo>
                  <a:pt x="23" y="242"/>
                </a:lnTo>
                <a:lnTo>
                  <a:pt x="22" y="242"/>
                </a:lnTo>
                <a:lnTo>
                  <a:pt x="23" y="240"/>
                </a:lnTo>
                <a:lnTo>
                  <a:pt x="22" y="240"/>
                </a:lnTo>
                <a:lnTo>
                  <a:pt x="23" y="240"/>
                </a:lnTo>
                <a:lnTo>
                  <a:pt x="23" y="242"/>
                </a:lnTo>
                <a:close/>
                <a:moveTo>
                  <a:pt x="22" y="237"/>
                </a:moveTo>
                <a:lnTo>
                  <a:pt x="22" y="239"/>
                </a:lnTo>
                <a:lnTo>
                  <a:pt x="22" y="237"/>
                </a:lnTo>
                <a:close/>
                <a:moveTo>
                  <a:pt x="37" y="237"/>
                </a:moveTo>
                <a:lnTo>
                  <a:pt x="37" y="239"/>
                </a:lnTo>
                <a:lnTo>
                  <a:pt x="35" y="239"/>
                </a:lnTo>
                <a:lnTo>
                  <a:pt x="35" y="237"/>
                </a:lnTo>
                <a:lnTo>
                  <a:pt x="37" y="237"/>
                </a:lnTo>
                <a:close/>
                <a:moveTo>
                  <a:pt x="30" y="225"/>
                </a:moveTo>
                <a:lnTo>
                  <a:pt x="28" y="225"/>
                </a:lnTo>
                <a:lnTo>
                  <a:pt x="30" y="225"/>
                </a:lnTo>
                <a:close/>
                <a:moveTo>
                  <a:pt x="17" y="222"/>
                </a:moveTo>
                <a:lnTo>
                  <a:pt x="18" y="222"/>
                </a:lnTo>
                <a:lnTo>
                  <a:pt x="18" y="224"/>
                </a:lnTo>
                <a:lnTo>
                  <a:pt x="17" y="224"/>
                </a:lnTo>
                <a:lnTo>
                  <a:pt x="17" y="222"/>
                </a:lnTo>
                <a:lnTo>
                  <a:pt x="15" y="222"/>
                </a:lnTo>
                <a:lnTo>
                  <a:pt x="17" y="222"/>
                </a:lnTo>
                <a:lnTo>
                  <a:pt x="17" y="220"/>
                </a:lnTo>
                <a:lnTo>
                  <a:pt x="17" y="222"/>
                </a:lnTo>
                <a:close/>
                <a:moveTo>
                  <a:pt x="35" y="212"/>
                </a:moveTo>
                <a:lnTo>
                  <a:pt x="35" y="214"/>
                </a:lnTo>
                <a:lnTo>
                  <a:pt x="35" y="215"/>
                </a:lnTo>
                <a:lnTo>
                  <a:pt x="33" y="215"/>
                </a:lnTo>
                <a:lnTo>
                  <a:pt x="33" y="217"/>
                </a:lnTo>
                <a:lnTo>
                  <a:pt x="35" y="217"/>
                </a:lnTo>
                <a:lnTo>
                  <a:pt x="33" y="217"/>
                </a:lnTo>
                <a:lnTo>
                  <a:pt x="32" y="217"/>
                </a:lnTo>
                <a:lnTo>
                  <a:pt x="30" y="219"/>
                </a:lnTo>
                <a:lnTo>
                  <a:pt x="28" y="219"/>
                </a:lnTo>
                <a:lnTo>
                  <a:pt x="28" y="217"/>
                </a:lnTo>
                <a:lnTo>
                  <a:pt x="30" y="217"/>
                </a:lnTo>
                <a:lnTo>
                  <a:pt x="30" y="215"/>
                </a:lnTo>
                <a:lnTo>
                  <a:pt x="30" y="214"/>
                </a:lnTo>
                <a:lnTo>
                  <a:pt x="32" y="214"/>
                </a:lnTo>
                <a:lnTo>
                  <a:pt x="33" y="214"/>
                </a:lnTo>
                <a:lnTo>
                  <a:pt x="33" y="212"/>
                </a:lnTo>
                <a:lnTo>
                  <a:pt x="35" y="212"/>
                </a:lnTo>
                <a:close/>
                <a:moveTo>
                  <a:pt x="43" y="210"/>
                </a:moveTo>
                <a:lnTo>
                  <a:pt x="43" y="212"/>
                </a:lnTo>
                <a:lnTo>
                  <a:pt x="42" y="212"/>
                </a:lnTo>
                <a:lnTo>
                  <a:pt x="42" y="210"/>
                </a:lnTo>
                <a:lnTo>
                  <a:pt x="43" y="210"/>
                </a:lnTo>
                <a:close/>
                <a:moveTo>
                  <a:pt x="40" y="210"/>
                </a:moveTo>
                <a:lnTo>
                  <a:pt x="38" y="210"/>
                </a:lnTo>
                <a:lnTo>
                  <a:pt x="38" y="212"/>
                </a:lnTo>
                <a:lnTo>
                  <a:pt x="38" y="210"/>
                </a:lnTo>
                <a:lnTo>
                  <a:pt x="40" y="210"/>
                </a:lnTo>
                <a:close/>
                <a:moveTo>
                  <a:pt x="42" y="207"/>
                </a:moveTo>
                <a:lnTo>
                  <a:pt x="42" y="209"/>
                </a:lnTo>
                <a:lnTo>
                  <a:pt x="40" y="209"/>
                </a:lnTo>
                <a:lnTo>
                  <a:pt x="40" y="207"/>
                </a:lnTo>
                <a:lnTo>
                  <a:pt x="42" y="207"/>
                </a:lnTo>
                <a:close/>
                <a:moveTo>
                  <a:pt x="47" y="205"/>
                </a:moveTo>
                <a:lnTo>
                  <a:pt x="45" y="207"/>
                </a:lnTo>
                <a:lnTo>
                  <a:pt x="43" y="207"/>
                </a:lnTo>
                <a:lnTo>
                  <a:pt x="43" y="205"/>
                </a:lnTo>
                <a:lnTo>
                  <a:pt x="45" y="205"/>
                </a:lnTo>
                <a:lnTo>
                  <a:pt x="47" y="205"/>
                </a:lnTo>
                <a:close/>
                <a:moveTo>
                  <a:pt x="43" y="205"/>
                </a:moveTo>
                <a:lnTo>
                  <a:pt x="42" y="205"/>
                </a:lnTo>
                <a:lnTo>
                  <a:pt x="42" y="207"/>
                </a:lnTo>
                <a:lnTo>
                  <a:pt x="40" y="207"/>
                </a:lnTo>
                <a:lnTo>
                  <a:pt x="40" y="205"/>
                </a:lnTo>
                <a:lnTo>
                  <a:pt x="42" y="205"/>
                </a:lnTo>
                <a:lnTo>
                  <a:pt x="43" y="205"/>
                </a:lnTo>
                <a:close/>
                <a:moveTo>
                  <a:pt x="50" y="205"/>
                </a:moveTo>
                <a:lnTo>
                  <a:pt x="48" y="205"/>
                </a:lnTo>
                <a:lnTo>
                  <a:pt x="48" y="204"/>
                </a:lnTo>
                <a:lnTo>
                  <a:pt x="50" y="204"/>
                </a:lnTo>
                <a:lnTo>
                  <a:pt x="50" y="205"/>
                </a:lnTo>
                <a:close/>
                <a:moveTo>
                  <a:pt x="45" y="205"/>
                </a:moveTo>
                <a:lnTo>
                  <a:pt x="43" y="205"/>
                </a:lnTo>
                <a:lnTo>
                  <a:pt x="43" y="204"/>
                </a:lnTo>
                <a:lnTo>
                  <a:pt x="45" y="204"/>
                </a:lnTo>
                <a:lnTo>
                  <a:pt x="45" y="205"/>
                </a:lnTo>
                <a:close/>
                <a:moveTo>
                  <a:pt x="48" y="204"/>
                </a:moveTo>
                <a:lnTo>
                  <a:pt x="47" y="204"/>
                </a:lnTo>
                <a:lnTo>
                  <a:pt x="48" y="204"/>
                </a:lnTo>
                <a:lnTo>
                  <a:pt x="47" y="205"/>
                </a:lnTo>
                <a:lnTo>
                  <a:pt x="47" y="204"/>
                </a:lnTo>
                <a:lnTo>
                  <a:pt x="48" y="204"/>
                </a:lnTo>
                <a:close/>
                <a:moveTo>
                  <a:pt x="35" y="153"/>
                </a:moveTo>
                <a:lnTo>
                  <a:pt x="35" y="155"/>
                </a:lnTo>
                <a:lnTo>
                  <a:pt x="37" y="155"/>
                </a:lnTo>
                <a:lnTo>
                  <a:pt x="35" y="155"/>
                </a:lnTo>
                <a:lnTo>
                  <a:pt x="33" y="155"/>
                </a:lnTo>
                <a:lnTo>
                  <a:pt x="35" y="155"/>
                </a:lnTo>
                <a:lnTo>
                  <a:pt x="35" y="153"/>
                </a:lnTo>
                <a:close/>
                <a:moveTo>
                  <a:pt x="123" y="12"/>
                </a:moveTo>
                <a:lnTo>
                  <a:pt x="127" y="13"/>
                </a:lnTo>
                <a:lnTo>
                  <a:pt x="130" y="12"/>
                </a:lnTo>
                <a:lnTo>
                  <a:pt x="133" y="12"/>
                </a:lnTo>
                <a:lnTo>
                  <a:pt x="135" y="13"/>
                </a:lnTo>
                <a:lnTo>
                  <a:pt x="135" y="15"/>
                </a:lnTo>
                <a:lnTo>
                  <a:pt x="137" y="18"/>
                </a:lnTo>
                <a:lnTo>
                  <a:pt x="138" y="18"/>
                </a:lnTo>
                <a:lnTo>
                  <a:pt x="140" y="18"/>
                </a:lnTo>
                <a:lnTo>
                  <a:pt x="143" y="18"/>
                </a:lnTo>
                <a:lnTo>
                  <a:pt x="152" y="22"/>
                </a:lnTo>
                <a:lnTo>
                  <a:pt x="154" y="22"/>
                </a:lnTo>
                <a:lnTo>
                  <a:pt x="155" y="15"/>
                </a:lnTo>
                <a:lnTo>
                  <a:pt x="157" y="10"/>
                </a:lnTo>
                <a:lnTo>
                  <a:pt x="159" y="7"/>
                </a:lnTo>
                <a:lnTo>
                  <a:pt x="162" y="7"/>
                </a:lnTo>
                <a:lnTo>
                  <a:pt x="165" y="8"/>
                </a:lnTo>
                <a:lnTo>
                  <a:pt x="165" y="15"/>
                </a:lnTo>
                <a:lnTo>
                  <a:pt x="172" y="17"/>
                </a:lnTo>
                <a:lnTo>
                  <a:pt x="174" y="15"/>
                </a:lnTo>
                <a:lnTo>
                  <a:pt x="177" y="17"/>
                </a:lnTo>
                <a:lnTo>
                  <a:pt x="177" y="20"/>
                </a:lnTo>
                <a:lnTo>
                  <a:pt x="179" y="22"/>
                </a:lnTo>
                <a:lnTo>
                  <a:pt x="182" y="23"/>
                </a:lnTo>
                <a:lnTo>
                  <a:pt x="182" y="25"/>
                </a:lnTo>
                <a:lnTo>
                  <a:pt x="184" y="28"/>
                </a:lnTo>
                <a:lnTo>
                  <a:pt x="185" y="32"/>
                </a:lnTo>
                <a:lnTo>
                  <a:pt x="187" y="35"/>
                </a:lnTo>
                <a:lnTo>
                  <a:pt x="192" y="38"/>
                </a:lnTo>
                <a:lnTo>
                  <a:pt x="195" y="42"/>
                </a:lnTo>
                <a:lnTo>
                  <a:pt x="197" y="43"/>
                </a:lnTo>
                <a:lnTo>
                  <a:pt x="200" y="43"/>
                </a:lnTo>
                <a:lnTo>
                  <a:pt x="202" y="43"/>
                </a:lnTo>
                <a:lnTo>
                  <a:pt x="204" y="43"/>
                </a:lnTo>
                <a:lnTo>
                  <a:pt x="205" y="45"/>
                </a:lnTo>
                <a:lnTo>
                  <a:pt x="205" y="43"/>
                </a:lnTo>
                <a:lnTo>
                  <a:pt x="207" y="43"/>
                </a:lnTo>
                <a:lnTo>
                  <a:pt x="207" y="42"/>
                </a:lnTo>
                <a:lnTo>
                  <a:pt x="209" y="42"/>
                </a:lnTo>
                <a:lnTo>
                  <a:pt x="210" y="42"/>
                </a:lnTo>
                <a:lnTo>
                  <a:pt x="210" y="40"/>
                </a:lnTo>
                <a:lnTo>
                  <a:pt x="212" y="40"/>
                </a:lnTo>
                <a:lnTo>
                  <a:pt x="214" y="40"/>
                </a:lnTo>
                <a:lnTo>
                  <a:pt x="215" y="42"/>
                </a:lnTo>
                <a:lnTo>
                  <a:pt x="217" y="42"/>
                </a:lnTo>
                <a:lnTo>
                  <a:pt x="217" y="43"/>
                </a:lnTo>
                <a:lnTo>
                  <a:pt x="219" y="43"/>
                </a:lnTo>
                <a:lnTo>
                  <a:pt x="220" y="45"/>
                </a:lnTo>
                <a:lnTo>
                  <a:pt x="220" y="47"/>
                </a:lnTo>
                <a:lnTo>
                  <a:pt x="222" y="47"/>
                </a:lnTo>
                <a:lnTo>
                  <a:pt x="222" y="48"/>
                </a:lnTo>
                <a:lnTo>
                  <a:pt x="220" y="48"/>
                </a:lnTo>
                <a:lnTo>
                  <a:pt x="220" y="50"/>
                </a:lnTo>
                <a:lnTo>
                  <a:pt x="220" y="52"/>
                </a:lnTo>
                <a:lnTo>
                  <a:pt x="220" y="53"/>
                </a:lnTo>
                <a:lnTo>
                  <a:pt x="219" y="55"/>
                </a:lnTo>
                <a:lnTo>
                  <a:pt x="219" y="57"/>
                </a:lnTo>
                <a:lnTo>
                  <a:pt x="219" y="58"/>
                </a:lnTo>
                <a:lnTo>
                  <a:pt x="217" y="60"/>
                </a:lnTo>
                <a:lnTo>
                  <a:pt x="217" y="62"/>
                </a:lnTo>
                <a:lnTo>
                  <a:pt x="215" y="63"/>
                </a:lnTo>
                <a:lnTo>
                  <a:pt x="215" y="65"/>
                </a:lnTo>
                <a:lnTo>
                  <a:pt x="215" y="68"/>
                </a:lnTo>
                <a:lnTo>
                  <a:pt x="215" y="70"/>
                </a:lnTo>
                <a:lnTo>
                  <a:pt x="217" y="72"/>
                </a:lnTo>
                <a:lnTo>
                  <a:pt x="215" y="72"/>
                </a:lnTo>
                <a:lnTo>
                  <a:pt x="215" y="73"/>
                </a:lnTo>
                <a:lnTo>
                  <a:pt x="215" y="75"/>
                </a:lnTo>
                <a:lnTo>
                  <a:pt x="215" y="77"/>
                </a:lnTo>
                <a:lnTo>
                  <a:pt x="217" y="77"/>
                </a:lnTo>
                <a:lnTo>
                  <a:pt x="215" y="77"/>
                </a:lnTo>
                <a:lnTo>
                  <a:pt x="217" y="78"/>
                </a:lnTo>
                <a:lnTo>
                  <a:pt x="217" y="80"/>
                </a:lnTo>
                <a:lnTo>
                  <a:pt x="219" y="80"/>
                </a:lnTo>
                <a:lnTo>
                  <a:pt x="219" y="82"/>
                </a:lnTo>
                <a:lnTo>
                  <a:pt x="219" y="83"/>
                </a:lnTo>
                <a:lnTo>
                  <a:pt x="219" y="85"/>
                </a:lnTo>
                <a:lnTo>
                  <a:pt x="219" y="87"/>
                </a:lnTo>
                <a:lnTo>
                  <a:pt x="219" y="88"/>
                </a:lnTo>
                <a:lnTo>
                  <a:pt x="219" y="90"/>
                </a:lnTo>
                <a:lnTo>
                  <a:pt x="219" y="92"/>
                </a:lnTo>
                <a:lnTo>
                  <a:pt x="219" y="93"/>
                </a:lnTo>
                <a:lnTo>
                  <a:pt x="217" y="95"/>
                </a:lnTo>
                <a:lnTo>
                  <a:pt x="215" y="95"/>
                </a:lnTo>
                <a:lnTo>
                  <a:pt x="212" y="97"/>
                </a:lnTo>
                <a:lnTo>
                  <a:pt x="210" y="95"/>
                </a:lnTo>
                <a:lnTo>
                  <a:pt x="209" y="93"/>
                </a:lnTo>
                <a:lnTo>
                  <a:pt x="209" y="92"/>
                </a:lnTo>
                <a:lnTo>
                  <a:pt x="207" y="93"/>
                </a:lnTo>
                <a:lnTo>
                  <a:pt x="205" y="95"/>
                </a:lnTo>
                <a:lnTo>
                  <a:pt x="202" y="95"/>
                </a:lnTo>
                <a:lnTo>
                  <a:pt x="200" y="95"/>
                </a:lnTo>
                <a:lnTo>
                  <a:pt x="199" y="95"/>
                </a:lnTo>
                <a:lnTo>
                  <a:pt x="192" y="95"/>
                </a:lnTo>
                <a:lnTo>
                  <a:pt x="190" y="95"/>
                </a:lnTo>
                <a:lnTo>
                  <a:pt x="189" y="98"/>
                </a:lnTo>
                <a:lnTo>
                  <a:pt x="187" y="97"/>
                </a:lnTo>
                <a:lnTo>
                  <a:pt x="185" y="95"/>
                </a:lnTo>
                <a:lnTo>
                  <a:pt x="184" y="97"/>
                </a:lnTo>
                <a:lnTo>
                  <a:pt x="180" y="98"/>
                </a:lnTo>
                <a:lnTo>
                  <a:pt x="175" y="100"/>
                </a:lnTo>
                <a:lnTo>
                  <a:pt x="174" y="100"/>
                </a:lnTo>
                <a:lnTo>
                  <a:pt x="172" y="102"/>
                </a:lnTo>
                <a:lnTo>
                  <a:pt x="172" y="103"/>
                </a:lnTo>
                <a:lnTo>
                  <a:pt x="172" y="105"/>
                </a:lnTo>
                <a:lnTo>
                  <a:pt x="172" y="107"/>
                </a:lnTo>
                <a:lnTo>
                  <a:pt x="172" y="112"/>
                </a:lnTo>
                <a:lnTo>
                  <a:pt x="175" y="110"/>
                </a:lnTo>
                <a:lnTo>
                  <a:pt x="177" y="108"/>
                </a:lnTo>
                <a:lnTo>
                  <a:pt x="177" y="107"/>
                </a:lnTo>
                <a:lnTo>
                  <a:pt x="179" y="107"/>
                </a:lnTo>
                <a:lnTo>
                  <a:pt x="179" y="110"/>
                </a:lnTo>
                <a:lnTo>
                  <a:pt x="179" y="112"/>
                </a:lnTo>
                <a:lnTo>
                  <a:pt x="180" y="117"/>
                </a:lnTo>
                <a:lnTo>
                  <a:pt x="184" y="118"/>
                </a:lnTo>
                <a:lnTo>
                  <a:pt x="184" y="120"/>
                </a:lnTo>
                <a:lnTo>
                  <a:pt x="182" y="122"/>
                </a:lnTo>
                <a:lnTo>
                  <a:pt x="180" y="127"/>
                </a:lnTo>
                <a:lnTo>
                  <a:pt x="182" y="130"/>
                </a:lnTo>
                <a:lnTo>
                  <a:pt x="185" y="133"/>
                </a:lnTo>
                <a:lnTo>
                  <a:pt x="185" y="135"/>
                </a:lnTo>
                <a:lnTo>
                  <a:pt x="185" y="137"/>
                </a:lnTo>
                <a:lnTo>
                  <a:pt x="189" y="143"/>
                </a:lnTo>
                <a:lnTo>
                  <a:pt x="187" y="145"/>
                </a:lnTo>
                <a:lnTo>
                  <a:pt x="185" y="147"/>
                </a:lnTo>
                <a:lnTo>
                  <a:pt x="184" y="145"/>
                </a:lnTo>
                <a:lnTo>
                  <a:pt x="184" y="147"/>
                </a:lnTo>
                <a:lnTo>
                  <a:pt x="182" y="147"/>
                </a:lnTo>
                <a:lnTo>
                  <a:pt x="182" y="148"/>
                </a:lnTo>
                <a:lnTo>
                  <a:pt x="180" y="148"/>
                </a:lnTo>
                <a:lnTo>
                  <a:pt x="179" y="150"/>
                </a:lnTo>
                <a:lnTo>
                  <a:pt x="177" y="148"/>
                </a:lnTo>
                <a:lnTo>
                  <a:pt x="177" y="147"/>
                </a:lnTo>
                <a:lnTo>
                  <a:pt x="175" y="147"/>
                </a:lnTo>
                <a:lnTo>
                  <a:pt x="174" y="148"/>
                </a:lnTo>
                <a:lnTo>
                  <a:pt x="172" y="148"/>
                </a:lnTo>
                <a:lnTo>
                  <a:pt x="172" y="147"/>
                </a:lnTo>
                <a:lnTo>
                  <a:pt x="169" y="143"/>
                </a:lnTo>
                <a:lnTo>
                  <a:pt x="167" y="147"/>
                </a:lnTo>
                <a:lnTo>
                  <a:pt x="164" y="148"/>
                </a:lnTo>
                <a:lnTo>
                  <a:pt x="162" y="147"/>
                </a:lnTo>
                <a:lnTo>
                  <a:pt x="162" y="145"/>
                </a:lnTo>
                <a:lnTo>
                  <a:pt x="160" y="143"/>
                </a:lnTo>
                <a:lnTo>
                  <a:pt x="159" y="142"/>
                </a:lnTo>
                <a:lnTo>
                  <a:pt x="154" y="143"/>
                </a:lnTo>
                <a:lnTo>
                  <a:pt x="150" y="147"/>
                </a:lnTo>
                <a:lnTo>
                  <a:pt x="147" y="145"/>
                </a:lnTo>
                <a:lnTo>
                  <a:pt x="143" y="150"/>
                </a:lnTo>
                <a:lnTo>
                  <a:pt x="142" y="152"/>
                </a:lnTo>
                <a:lnTo>
                  <a:pt x="143" y="153"/>
                </a:lnTo>
                <a:lnTo>
                  <a:pt x="143" y="155"/>
                </a:lnTo>
                <a:lnTo>
                  <a:pt x="143" y="160"/>
                </a:lnTo>
                <a:lnTo>
                  <a:pt x="143" y="162"/>
                </a:lnTo>
                <a:lnTo>
                  <a:pt x="143" y="164"/>
                </a:lnTo>
                <a:lnTo>
                  <a:pt x="142" y="165"/>
                </a:lnTo>
                <a:lnTo>
                  <a:pt x="140" y="165"/>
                </a:lnTo>
                <a:lnTo>
                  <a:pt x="142" y="167"/>
                </a:lnTo>
                <a:lnTo>
                  <a:pt x="140" y="170"/>
                </a:lnTo>
                <a:lnTo>
                  <a:pt x="145" y="172"/>
                </a:lnTo>
                <a:lnTo>
                  <a:pt x="145" y="174"/>
                </a:lnTo>
                <a:lnTo>
                  <a:pt x="143" y="175"/>
                </a:lnTo>
                <a:lnTo>
                  <a:pt x="142" y="177"/>
                </a:lnTo>
                <a:lnTo>
                  <a:pt x="142" y="179"/>
                </a:lnTo>
                <a:lnTo>
                  <a:pt x="142" y="182"/>
                </a:lnTo>
                <a:lnTo>
                  <a:pt x="140" y="184"/>
                </a:lnTo>
                <a:lnTo>
                  <a:pt x="142" y="184"/>
                </a:lnTo>
                <a:lnTo>
                  <a:pt x="143" y="184"/>
                </a:lnTo>
                <a:lnTo>
                  <a:pt x="147" y="185"/>
                </a:lnTo>
                <a:lnTo>
                  <a:pt x="150" y="187"/>
                </a:lnTo>
                <a:lnTo>
                  <a:pt x="152" y="187"/>
                </a:lnTo>
                <a:lnTo>
                  <a:pt x="154" y="187"/>
                </a:lnTo>
                <a:lnTo>
                  <a:pt x="155" y="187"/>
                </a:lnTo>
                <a:lnTo>
                  <a:pt x="157" y="187"/>
                </a:lnTo>
                <a:lnTo>
                  <a:pt x="159" y="189"/>
                </a:lnTo>
                <a:lnTo>
                  <a:pt x="159" y="190"/>
                </a:lnTo>
                <a:lnTo>
                  <a:pt x="155" y="192"/>
                </a:lnTo>
                <a:lnTo>
                  <a:pt x="155" y="194"/>
                </a:lnTo>
                <a:lnTo>
                  <a:pt x="154" y="195"/>
                </a:lnTo>
                <a:lnTo>
                  <a:pt x="154" y="197"/>
                </a:lnTo>
                <a:lnTo>
                  <a:pt x="155" y="197"/>
                </a:lnTo>
                <a:lnTo>
                  <a:pt x="157" y="199"/>
                </a:lnTo>
                <a:lnTo>
                  <a:pt x="157" y="200"/>
                </a:lnTo>
                <a:lnTo>
                  <a:pt x="159" y="204"/>
                </a:lnTo>
                <a:lnTo>
                  <a:pt x="159" y="205"/>
                </a:lnTo>
                <a:lnTo>
                  <a:pt x="157" y="207"/>
                </a:lnTo>
                <a:lnTo>
                  <a:pt x="155" y="207"/>
                </a:lnTo>
                <a:lnTo>
                  <a:pt x="152" y="205"/>
                </a:lnTo>
                <a:lnTo>
                  <a:pt x="150" y="207"/>
                </a:lnTo>
                <a:lnTo>
                  <a:pt x="147" y="207"/>
                </a:lnTo>
                <a:lnTo>
                  <a:pt x="147" y="212"/>
                </a:lnTo>
                <a:lnTo>
                  <a:pt x="145" y="214"/>
                </a:lnTo>
                <a:lnTo>
                  <a:pt x="143" y="219"/>
                </a:lnTo>
                <a:lnTo>
                  <a:pt x="145" y="220"/>
                </a:lnTo>
                <a:lnTo>
                  <a:pt x="147" y="224"/>
                </a:lnTo>
                <a:lnTo>
                  <a:pt x="143" y="229"/>
                </a:lnTo>
                <a:lnTo>
                  <a:pt x="145" y="229"/>
                </a:lnTo>
                <a:lnTo>
                  <a:pt x="147" y="230"/>
                </a:lnTo>
                <a:lnTo>
                  <a:pt x="149" y="232"/>
                </a:lnTo>
                <a:lnTo>
                  <a:pt x="152" y="234"/>
                </a:lnTo>
                <a:lnTo>
                  <a:pt x="152" y="237"/>
                </a:lnTo>
                <a:lnTo>
                  <a:pt x="150" y="239"/>
                </a:lnTo>
                <a:lnTo>
                  <a:pt x="149" y="239"/>
                </a:lnTo>
                <a:lnTo>
                  <a:pt x="145" y="239"/>
                </a:lnTo>
                <a:lnTo>
                  <a:pt x="143" y="239"/>
                </a:lnTo>
                <a:lnTo>
                  <a:pt x="142" y="240"/>
                </a:lnTo>
                <a:lnTo>
                  <a:pt x="140" y="240"/>
                </a:lnTo>
                <a:lnTo>
                  <a:pt x="135" y="244"/>
                </a:lnTo>
                <a:lnTo>
                  <a:pt x="133" y="244"/>
                </a:lnTo>
                <a:lnTo>
                  <a:pt x="128" y="240"/>
                </a:lnTo>
                <a:lnTo>
                  <a:pt x="125" y="239"/>
                </a:lnTo>
                <a:lnTo>
                  <a:pt x="122" y="239"/>
                </a:lnTo>
                <a:lnTo>
                  <a:pt x="120" y="239"/>
                </a:lnTo>
                <a:lnTo>
                  <a:pt x="115" y="239"/>
                </a:lnTo>
                <a:lnTo>
                  <a:pt x="110" y="239"/>
                </a:lnTo>
                <a:lnTo>
                  <a:pt x="108" y="239"/>
                </a:lnTo>
                <a:lnTo>
                  <a:pt x="107" y="239"/>
                </a:lnTo>
                <a:lnTo>
                  <a:pt x="102" y="239"/>
                </a:lnTo>
                <a:lnTo>
                  <a:pt x="98" y="240"/>
                </a:lnTo>
                <a:lnTo>
                  <a:pt x="95" y="240"/>
                </a:lnTo>
                <a:lnTo>
                  <a:pt x="92" y="242"/>
                </a:lnTo>
                <a:lnTo>
                  <a:pt x="88" y="244"/>
                </a:lnTo>
                <a:lnTo>
                  <a:pt x="85" y="245"/>
                </a:lnTo>
                <a:lnTo>
                  <a:pt x="82" y="247"/>
                </a:lnTo>
                <a:lnTo>
                  <a:pt x="80" y="249"/>
                </a:lnTo>
                <a:lnTo>
                  <a:pt x="77" y="249"/>
                </a:lnTo>
                <a:lnTo>
                  <a:pt x="75" y="250"/>
                </a:lnTo>
                <a:lnTo>
                  <a:pt x="73" y="250"/>
                </a:lnTo>
                <a:lnTo>
                  <a:pt x="73" y="252"/>
                </a:lnTo>
                <a:lnTo>
                  <a:pt x="73" y="254"/>
                </a:lnTo>
                <a:lnTo>
                  <a:pt x="73" y="255"/>
                </a:lnTo>
                <a:lnTo>
                  <a:pt x="73" y="257"/>
                </a:lnTo>
                <a:lnTo>
                  <a:pt x="73" y="259"/>
                </a:lnTo>
                <a:lnTo>
                  <a:pt x="73" y="260"/>
                </a:lnTo>
                <a:lnTo>
                  <a:pt x="73" y="262"/>
                </a:lnTo>
                <a:lnTo>
                  <a:pt x="73" y="264"/>
                </a:lnTo>
                <a:lnTo>
                  <a:pt x="73" y="265"/>
                </a:lnTo>
                <a:lnTo>
                  <a:pt x="75" y="265"/>
                </a:lnTo>
                <a:lnTo>
                  <a:pt x="75" y="267"/>
                </a:lnTo>
                <a:lnTo>
                  <a:pt x="75" y="269"/>
                </a:lnTo>
                <a:lnTo>
                  <a:pt x="75" y="270"/>
                </a:lnTo>
                <a:lnTo>
                  <a:pt x="75" y="272"/>
                </a:lnTo>
                <a:lnTo>
                  <a:pt x="75" y="274"/>
                </a:lnTo>
                <a:lnTo>
                  <a:pt x="75" y="275"/>
                </a:lnTo>
                <a:lnTo>
                  <a:pt x="75" y="277"/>
                </a:lnTo>
                <a:lnTo>
                  <a:pt x="77" y="279"/>
                </a:lnTo>
                <a:lnTo>
                  <a:pt x="77" y="280"/>
                </a:lnTo>
                <a:lnTo>
                  <a:pt x="77" y="282"/>
                </a:lnTo>
                <a:lnTo>
                  <a:pt x="80" y="282"/>
                </a:lnTo>
                <a:lnTo>
                  <a:pt x="82" y="282"/>
                </a:lnTo>
                <a:lnTo>
                  <a:pt x="80" y="284"/>
                </a:lnTo>
                <a:lnTo>
                  <a:pt x="80" y="285"/>
                </a:lnTo>
                <a:lnTo>
                  <a:pt x="82" y="285"/>
                </a:lnTo>
                <a:lnTo>
                  <a:pt x="82" y="287"/>
                </a:lnTo>
                <a:lnTo>
                  <a:pt x="82" y="289"/>
                </a:lnTo>
                <a:lnTo>
                  <a:pt x="80" y="289"/>
                </a:lnTo>
                <a:lnTo>
                  <a:pt x="80" y="290"/>
                </a:lnTo>
                <a:lnTo>
                  <a:pt x="82" y="290"/>
                </a:lnTo>
                <a:lnTo>
                  <a:pt x="82" y="292"/>
                </a:lnTo>
                <a:lnTo>
                  <a:pt x="82" y="294"/>
                </a:lnTo>
                <a:lnTo>
                  <a:pt x="83" y="294"/>
                </a:lnTo>
                <a:lnTo>
                  <a:pt x="82" y="294"/>
                </a:lnTo>
                <a:lnTo>
                  <a:pt x="80" y="294"/>
                </a:lnTo>
                <a:lnTo>
                  <a:pt x="80" y="297"/>
                </a:lnTo>
                <a:lnTo>
                  <a:pt x="80" y="299"/>
                </a:lnTo>
                <a:lnTo>
                  <a:pt x="78" y="299"/>
                </a:lnTo>
                <a:lnTo>
                  <a:pt x="78" y="300"/>
                </a:lnTo>
                <a:lnTo>
                  <a:pt x="78" y="302"/>
                </a:lnTo>
                <a:lnTo>
                  <a:pt x="77" y="302"/>
                </a:lnTo>
                <a:lnTo>
                  <a:pt x="77" y="300"/>
                </a:lnTo>
                <a:lnTo>
                  <a:pt x="75" y="300"/>
                </a:lnTo>
                <a:lnTo>
                  <a:pt x="75" y="299"/>
                </a:lnTo>
                <a:lnTo>
                  <a:pt x="77" y="297"/>
                </a:lnTo>
                <a:lnTo>
                  <a:pt x="77" y="295"/>
                </a:lnTo>
                <a:lnTo>
                  <a:pt x="75" y="295"/>
                </a:lnTo>
                <a:lnTo>
                  <a:pt x="75" y="294"/>
                </a:lnTo>
                <a:lnTo>
                  <a:pt x="75" y="292"/>
                </a:lnTo>
                <a:lnTo>
                  <a:pt x="75" y="290"/>
                </a:lnTo>
                <a:lnTo>
                  <a:pt x="75" y="289"/>
                </a:lnTo>
                <a:lnTo>
                  <a:pt x="73" y="289"/>
                </a:lnTo>
                <a:lnTo>
                  <a:pt x="73" y="287"/>
                </a:lnTo>
                <a:lnTo>
                  <a:pt x="72" y="285"/>
                </a:lnTo>
                <a:lnTo>
                  <a:pt x="72" y="284"/>
                </a:lnTo>
                <a:lnTo>
                  <a:pt x="70" y="284"/>
                </a:lnTo>
                <a:lnTo>
                  <a:pt x="70" y="282"/>
                </a:lnTo>
                <a:lnTo>
                  <a:pt x="68" y="282"/>
                </a:lnTo>
                <a:lnTo>
                  <a:pt x="68" y="280"/>
                </a:lnTo>
                <a:lnTo>
                  <a:pt x="67" y="280"/>
                </a:lnTo>
                <a:lnTo>
                  <a:pt x="65" y="279"/>
                </a:lnTo>
                <a:lnTo>
                  <a:pt x="65" y="277"/>
                </a:lnTo>
                <a:lnTo>
                  <a:pt x="63" y="277"/>
                </a:lnTo>
                <a:lnTo>
                  <a:pt x="62" y="277"/>
                </a:lnTo>
                <a:lnTo>
                  <a:pt x="62" y="275"/>
                </a:lnTo>
                <a:lnTo>
                  <a:pt x="60" y="275"/>
                </a:lnTo>
                <a:lnTo>
                  <a:pt x="58" y="275"/>
                </a:lnTo>
                <a:lnTo>
                  <a:pt x="58" y="274"/>
                </a:lnTo>
                <a:lnTo>
                  <a:pt x="57" y="274"/>
                </a:lnTo>
                <a:lnTo>
                  <a:pt x="57" y="272"/>
                </a:lnTo>
                <a:lnTo>
                  <a:pt x="58" y="272"/>
                </a:lnTo>
                <a:lnTo>
                  <a:pt x="57" y="272"/>
                </a:lnTo>
                <a:lnTo>
                  <a:pt x="57" y="270"/>
                </a:lnTo>
                <a:lnTo>
                  <a:pt x="55" y="270"/>
                </a:lnTo>
                <a:lnTo>
                  <a:pt x="53" y="270"/>
                </a:lnTo>
                <a:lnTo>
                  <a:pt x="53" y="269"/>
                </a:lnTo>
                <a:lnTo>
                  <a:pt x="52" y="269"/>
                </a:lnTo>
                <a:lnTo>
                  <a:pt x="50" y="267"/>
                </a:lnTo>
                <a:lnTo>
                  <a:pt x="48" y="267"/>
                </a:lnTo>
                <a:lnTo>
                  <a:pt x="48" y="265"/>
                </a:lnTo>
                <a:lnTo>
                  <a:pt x="47" y="265"/>
                </a:lnTo>
                <a:lnTo>
                  <a:pt x="47" y="264"/>
                </a:lnTo>
                <a:lnTo>
                  <a:pt x="45" y="264"/>
                </a:lnTo>
                <a:lnTo>
                  <a:pt x="43" y="264"/>
                </a:lnTo>
                <a:lnTo>
                  <a:pt x="43" y="262"/>
                </a:lnTo>
                <a:lnTo>
                  <a:pt x="42" y="262"/>
                </a:lnTo>
                <a:lnTo>
                  <a:pt x="42" y="260"/>
                </a:lnTo>
                <a:lnTo>
                  <a:pt x="40" y="260"/>
                </a:lnTo>
                <a:lnTo>
                  <a:pt x="40" y="259"/>
                </a:lnTo>
                <a:lnTo>
                  <a:pt x="38" y="259"/>
                </a:lnTo>
                <a:lnTo>
                  <a:pt x="38" y="257"/>
                </a:lnTo>
                <a:lnTo>
                  <a:pt x="37" y="257"/>
                </a:lnTo>
                <a:lnTo>
                  <a:pt x="35" y="257"/>
                </a:lnTo>
                <a:lnTo>
                  <a:pt x="35" y="255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2" y="252"/>
                </a:lnTo>
                <a:lnTo>
                  <a:pt x="33" y="252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2" y="250"/>
                </a:lnTo>
                <a:lnTo>
                  <a:pt x="30" y="250"/>
                </a:lnTo>
                <a:lnTo>
                  <a:pt x="30" y="249"/>
                </a:lnTo>
                <a:lnTo>
                  <a:pt x="30" y="247"/>
                </a:lnTo>
                <a:lnTo>
                  <a:pt x="28" y="247"/>
                </a:lnTo>
                <a:lnTo>
                  <a:pt x="28" y="245"/>
                </a:lnTo>
                <a:lnTo>
                  <a:pt x="27" y="245"/>
                </a:lnTo>
                <a:lnTo>
                  <a:pt x="27" y="244"/>
                </a:lnTo>
                <a:lnTo>
                  <a:pt x="25" y="244"/>
                </a:lnTo>
                <a:lnTo>
                  <a:pt x="25" y="242"/>
                </a:lnTo>
                <a:lnTo>
                  <a:pt x="23" y="242"/>
                </a:lnTo>
                <a:lnTo>
                  <a:pt x="23" y="240"/>
                </a:lnTo>
                <a:lnTo>
                  <a:pt x="23" y="239"/>
                </a:lnTo>
                <a:lnTo>
                  <a:pt x="22" y="239"/>
                </a:lnTo>
                <a:lnTo>
                  <a:pt x="22" y="237"/>
                </a:lnTo>
                <a:lnTo>
                  <a:pt x="23" y="235"/>
                </a:lnTo>
                <a:lnTo>
                  <a:pt x="22" y="235"/>
                </a:lnTo>
                <a:lnTo>
                  <a:pt x="22" y="234"/>
                </a:lnTo>
                <a:lnTo>
                  <a:pt x="20" y="234"/>
                </a:lnTo>
                <a:lnTo>
                  <a:pt x="22" y="234"/>
                </a:lnTo>
                <a:lnTo>
                  <a:pt x="20" y="234"/>
                </a:lnTo>
                <a:lnTo>
                  <a:pt x="20" y="232"/>
                </a:lnTo>
                <a:lnTo>
                  <a:pt x="18" y="232"/>
                </a:lnTo>
                <a:lnTo>
                  <a:pt x="18" y="230"/>
                </a:lnTo>
                <a:lnTo>
                  <a:pt x="20" y="230"/>
                </a:lnTo>
                <a:lnTo>
                  <a:pt x="18" y="230"/>
                </a:lnTo>
                <a:lnTo>
                  <a:pt x="20" y="229"/>
                </a:lnTo>
                <a:lnTo>
                  <a:pt x="18" y="229"/>
                </a:lnTo>
                <a:lnTo>
                  <a:pt x="18" y="227"/>
                </a:lnTo>
                <a:lnTo>
                  <a:pt x="18" y="229"/>
                </a:lnTo>
                <a:lnTo>
                  <a:pt x="20" y="229"/>
                </a:lnTo>
                <a:lnTo>
                  <a:pt x="20" y="227"/>
                </a:lnTo>
                <a:lnTo>
                  <a:pt x="20" y="229"/>
                </a:lnTo>
                <a:lnTo>
                  <a:pt x="20" y="227"/>
                </a:lnTo>
                <a:lnTo>
                  <a:pt x="20" y="229"/>
                </a:lnTo>
                <a:lnTo>
                  <a:pt x="22" y="229"/>
                </a:lnTo>
                <a:lnTo>
                  <a:pt x="23" y="229"/>
                </a:lnTo>
                <a:lnTo>
                  <a:pt x="25" y="229"/>
                </a:lnTo>
                <a:lnTo>
                  <a:pt x="25" y="230"/>
                </a:lnTo>
                <a:lnTo>
                  <a:pt x="27" y="230"/>
                </a:lnTo>
                <a:lnTo>
                  <a:pt x="28" y="230"/>
                </a:lnTo>
                <a:lnTo>
                  <a:pt x="27" y="230"/>
                </a:lnTo>
                <a:lnTo>
                  <a:pt x="28" y="230"/>
                </a:lnTo>
                <a:lnTo>
                  <a:pt x="27" y="230"/>
                </a:lnTo>
                <a:lnTo>
                  <a:pt x="27" y="232"/>
                </a:lnTo>
                <a:lnTo>
                  <a:pt x="28" y="232"/>
                </a:lnTo>
                <a:lnTo>
                  <a:pt x="28" y="234"/>
                </a:lnTo>
                <a:lnTo>
                  <a:pt x="30" y="234"/>
                </a:lnTo>
                <a:lnTo>
                  <a:pt x="30" y="235"/>
                </a:lnTo>
                <a:lnTo>
                  <a:pt x="32" y="235"/>
                </a:lnTo>
                <a:lnTo>
                  <a:pt x="32" y="237"/>
                </a:lnTo>
                <a:lnTo>
                  <a:pt x="33" y="237"/>
                </a:lnTo>
                <a:lnTo>
                  <a:pt x="33" y="239"/>
                </a:lnTo>
                <a:lnTo>
                  <a:pt x="35" y="239"/>
                </a:lnTo>
                <a:lnTo>
                  <a:pt x="35" y="237"/>
                </a:lnTo>
                <a:lnTo>
                  <a:pt x="35" y="239"/>
                </a:lnTo>
                <a:lnTo>
                  <a:pt x="37" y="239"/>
                </a:lnTo>
                <a:lnTo>
                  <a:pt x="37" y="240"/>
                </a:lnTo>
                <a:lnTo>
                  <a:pt x="37" y="242"/>
                </a:lnTo>
                <a:lnTo>
                  <a:pt x="38" y="242"/>
                </a:lnTo>
                <a:lnTo>
                  <a:pt x="38" y="240"/>
                </a:lnTo>
                <a:lnTo>
                  <a:pt x="37" y="240"/>
                </a:lnTo>
                <a:lnTo>
                  <a:pt x="37" y="239"/>
                </a:lnTo>
                <a:lnTo>
                  <a:pt x="38" y="239"/>
                </a:lnTo>
                <a:lnTo>
                  <a:pt x="38" y="240"/>
                </a:lnTo>
                <a:lnTo>
                  <a:pt x="40" y="242"/>
                </a:lnTo>
                <a:lnTo>
                  <a:pt x="40" y="244"/>
                </a:lnTo>
                <a:lnTo>
                  <a:pt x="38" y="244"/>
                </a:lnTo>
                <a:lnTo>
                  <a:pt x="40" y="244"/>
                </a:lnTo>
                <a:lnTo>
                  <a:pt x="40" y="245"/>
                </a:lnTo>
                <a:lnTo>
                  <a:pt x="40" y="247"/>
                </a:lnTo>
                <a:lnTo>
                  <a:pt x="42" y="247"/>
                </a:lnTo>
                <a:lnTo>
                  <a:pt x="42" y="249"/>
                </a:lnTo>
                <a:lnTo>
                  <a:pt x="43" y="249"/>
                </a:lnTo>
                <a:lnTo>
                  <a:pt x="43" y="250"/>
                </a:lnTo>
                <a:lnTo>
                  <a:pt x="45" y="252"/>
                </a:lnTo>
                <a:lnTo>
                  <a:pt x="47" y="254"/>
                </a:lnTo>
                <a:lnTo>
                  <a:pt x="47" y="255"/>
                </a:lnTo>
                <a:lnTo>
                  <a:pt x="48" y="255"/>
                </a:lnTo>
                <a:lnTo>
                  <a:pt x="48" y="257"/>
                </a:lnTo>
                <a:lnTo>
                  <a:pt x="48" y="255"/>
                </a:lnTo>
                <a:lnTo>
                  <a:pt x="48" y="257"/>
                </a:lnTo>
                <a:lnTo>
                  <a:pt x="48" y="255"/>
                </a:lnTo>
                <a:lnTo>
                  <a:pt x="48" y="254"/>
                </a:lnTo>
                <a:lnTo>
                  <a:pt x="48" y="252"/>
                </a:lnTo>
                <a:lnTo>
                  <a:pt x="47" y="252"/>
                </a:lnTo>
                <a:lnTo>
                  <a:pt x="47" y="250"/>
                </a:lnTo>
                <a:lnTo>
                  <a:pt x="47" y="249"/>
                </a:lnTo>
                <a:lnTo>
                  <a:pt x="45" y="249"/>
                </a:lnTo>
                <a:lnTo>
                  <a:pt x="43" y="249"/>
                </a:lnTo>
                <a:lnTo>
                  <a:pt x="43" y="247"/>
                </a:lnTo>
                <a:lnTo>
                  <a:pt x="43" y="245"/>
                </a:lnTo>
                <a:lnTo>
                  <a:pt x="43" y="244"/>
                </a:lnTo>
                <a:lnTo>
                  <a:pt x="43" y="242"/>
                </a:lnTo>
                <a:lnTo>
                  <a:pt x="42" y="242"/>
                </a:lnTo>
                <a:lnTo>
                  <a:pt x="42" y="240"/>
                </a:lnTo>
                <a:lnTo>
                  <a:pt x="42" y="239"/>
                </a:lnTo>
                <a:lnTo>
                  <a:pt x="42" y="237"/>
                </a:lnTo>
                <a:lnTo>
                  <a:pt x="40" y="237"/>
                </a:lnTo>
                <a:lnTo>
                  <a:pt x="40" y="235"/>
                </a:lnTo>
                <a:lnTo>
                  <a:pt x="42" y="235"/>
                </a:lnTo>
                <a:lnTo>
                  <a:pt x="42" y="234"/>
                </a:lnTo>
                <a:lnTo>
                  <a:pt x="43" y="234"/>
                </a:lnTo>
                <a:lnTo>
                  <a:pt x="42" y="232"/>
                </a:lnTo>
                <a:lnTo>
                  <a:pt x="43" y="232"/>
                </a:lnTo>
                <a:lnTo>
                  <a:pt x="42" y="232"/>
                </a:lnTo>
                <a:lnTo>
                  <a:pt x="43" y="232"/>
                </a:lnTo>
                <a:lnTo>
                  <a:pt x="42" y="232"/>
                </a:lnTo>
                <a:lnTo>
                  <a:pt x="42" y="230"/>
                </a:lnTo>
                <a:lnTo>
                  <a:pt x="43" y="230"/>
                </a:lnTo>
                <a:lnTo>
                  <a:pt x="43" y="229"/>
                </a:lnTo>
                <a:lnTo>
                  <a:pt x="45" y="229"/>
                </a:lnTo>
                <a:lnTo>
                  <a:pt x="43" y="229"/>
                </a:lnTo>
                <a:lnTo>
                  <a:pt x="43" y="227"/>
                </a:lnTo>
                <a:lnTo>
                  <a:pt x="45" y="227"/>
                </a:lnTo>
                <a:lnTo>
                  <a:pt x="43" y="227"/>
                </a:lnTo>
                <a:lnTo>
                  <a:pt x="45" y="227"/>
                </a:lnTo>
                <a:lnTo>
                  <a:pt x="47" y="227"/>
                </a:lnTo>
                <a:lnTo>
                  <a:pt x="48" y="227"/>
                </a:lnTo>
                <a:lnTo>
                  <a:pt x="48" y="225"/>
                </a:lnTo>
                <a:lnTo>
                  <a:pt x="50" y="225"/>
                </a:lnTo>
                <a:lnTo>
                  <a:pt x="52" y="225"/>
                </a:lnTo>
                <a:lnTo>
                  <a:pt x="52" y="224"/>
                </a:lnTo>
                <a:lnTo>
                  <a:pt x="52" y="225"/>
                </a:lnTo>
                <a:lnTo>
                  <a:pt x="52" y="224"/>
                </a:lnTo>
                <a:lnTo>
                  <a:pt x="53" y="224"/>
                </a:lnTo>
                <a:lnTo>
                  <a:pt x="52" y="224"/>
                </a:lnTo>
                <a:lnTo>
                  <a:pt x="52" y="222"/>
                </a:lnTo>
                <a:lnTo>
                  <a:pt x="50" y="222"/>
                </a:lnTo>
                <a:lnTo>
                  <a:pt x="50" y="224"/>
                </a:lnTo>
                <a:lnTo>
                  <a:pt x="48" y="224"/>
                </a:lnTo>
                <a:lnTo>
                  <a:pt x="48" y="225"/>
                </a:lnTo>
                <a:lnTo>
                  <a:pt x="47" y="225"/>
                </a:lnTo>
                <a:lnTo>
                  <a:pt x="45" y="227"/>
                </a:lnTo>
                <a:lnTo>
                  <a:pt x="47" y="227"/>
                </a:lnTo>
                <a:lnTo>
                  <a:pt x="45" y="227"/>
                </a:lnTo>
                <a:lnTo>
                  <a:pt x="45" y="225"/>
                </a:lnTo>
                <a:lnTo>
                  <a:pt x="43" y="225"/>
                </a:lnTo>
                <a:lnTo>
                  <a:pt x="43" y="224"/>
                </a:lnTo>
                <a:lnTo>
                  <a:pt x="42" y="224"/>
                </a:lnTo>
                <a:lnTo>
                  <a:pt x="43" y="224"/>
                </a:lnTo>
                <a:lnTo>
                  <a:pt x="42" y="222"/>
                </a:lnTo>
                <a:lnTo>
                  <a:pt x="42" y="224"/>
                </a:lnTo>
                <a:lnTo>
                  <a:pt x="42" y="222"/>
                </a:lnTo>
                <a:lnTo>
                  <a:pt x="40" y="222"/>
                </a:lnTo>
                <a:lnTo>
                  <a:pt x="40" y="224"/>
                </a:lnTo>
                <a:lnTo>
                  <a:pt x="42" y="225"/>
                </a:lnTo>
                <a:lnTo>
                  <a:pt x="40" y="225"/>
                </a:lnTo>
                <a:lnTo>
                  <a:pt x="40" y="227"/>
                </a:lnTo>
                <a:lnTo>
                  <a:pt x="40" y="229"/>
                </a:lnTo>
                <a:lnTo>
                  <a:pt x="40" y="230"/>
                </a:lnTo>
                <a:lnTo>
                  <a:pt x="38" y="230"/>
                </a:lnTo>
                <a:lnTo>
                  <a:pt x="38" y="232"/>
                </a:lnTo>
                <a:lnTo>
                  <a:pt x="40" y="232"/>
                </a:lnTo>
                <a:lnTo>
                  <a:pt x="40" y="234"/>
                </a:lnTo>
                <a:lnTo>
                  <a:pt x="38" y="234"/>
                </a:lnTo>
                <a:lnTo>
                  <a:pt x="37" y="234"/>
                </a:lnTo>
                <a:lnTo>
                  <a:pt x="37" y="235"/>
                </a:lnTo>
                <a:lnTo>
                  <a:pt x="37" y="234"/>
                </a:lnTo>
                <a:lnTo>
                  <a:pt x="37" y="235"/>
                </a:lnTo>
                <a:lnTo>
                  <a:pt x="35" y="234"/>
                </a:lnTo>
                <a:lnTo>
                  <a:pt x="35" y="232"/>
                </a:lnTo>
                <a:lnTo>
                  <a:pt x="37" y="232"/>
                </a:lnTo>
                <a:lnTo>
                  <a:pt x="37" y="230"/>
                </a:lnTo>
                <a:lnTo>
                  <a:pt x="35" y="230"/>
                </a:lnTo>
                <a:lnTo>
                  <a:pt x="35" y="232"/>
                </a:lnTo>
                <a:lnTo>
                  <a:pt x="33" y="232"/>
                </a:lnTo>
                <a:lnTo>
                  <a:pt x="33" y="234"/>
                </a:lnTo>
                <a:lnTo>
                  <a:pt x="33" y="232"/>
                </a:lnTo>
                <a:lnTo>
                  <a:pt x="33" y="234"/>
                </a:lnTo>
                <a:lnTo>
                  <a:pt x="32" y="234"/>
                </a:lnTo>
                <a:lnTo>
                  <a:pt x="32" y="232"/>
                </a:lnTo>
                <a:lnTo>
                  <a:pt x="30" y="232"/>
                </a:lnTo>
                <a:lnTo>
                  <a:pt x="30" y="230"/>
                </a:lnTo>
                <a:lnTo>
                  <a:pt x="30" y="229"/>
                </a:lnTo>
                <a:lnTo>
                  <a:pt x="28" y="229"/>
                </a:lnTo>
                <a:lnTo>
                  <a:pt x="27" y="229"/>
                </a:lnTo>
                <a:lnTo>
                  <a:pt x="27" y="227"/>
                </a:lnTo>
                <a:lnTo>
                  <a:pt x="25" y="227"/>
                </a:lnTo>
                <a:lnTo>
                  <a:pt x="25" y="225"/>
                </a:lnTo>
                <a:lnTo>
                  <a:pt x="25" y="224"/>
                </a:lnTo>
                <a:lnTo>
                  <a:pt x="27" y="224"/>
                </a:lnTo>
                <a:lnTo>
                  <a:pt x="27" y="225"/>
                </a:lnTo>
                <a:lnTo>
                  <a:pt x="27" y="227"/>
                </a:lnTo>
                <a:lnTo>
                  <a:pt x="27" y="225"/>
                </a:lnTo>
                <a:lnTo>
                  <a:pt x="27" y="227"/>
                </a:lnTo>
                <a:lnTo>
                  <a:pt x="28" y="227"/>
                </a:lnTo>
                <a:lnTo>
                  <a:pt x="30" y="227"/>
                </a:lnTo>
                <a:lnTo>
                  <a:pt x="30" y="225"/>
                </a:lnTo>
                <a:lnTo>
                  <a:pt x="30" y="224"/>
                </a:lnTo>
                <a:lnTo>
                  <a:pt x="30" y="225"/>
                </a:lnTo>
                <a:lnTo>
                  <a:pt x="32" y="225"/>
                </a:lnTo>
                <a:lnTo>
                  <a:pt x="32" y="224"/>
                </a:lnTo>
                <a:lnTo>
                  <a:pt x="33" y="224"/>
                </a:lnTo>
                <a:lnTo>
                  <a:pt x="35" y="224"/>
                </a:lnTo>
                <a:lnTo>
                  <a:pt x="35" y="222"/>
                </a:lnTo>
                <a:lnTo>
                  <a:pt x="37" y="222"/>
                </a:lnTo>
                <a:lnTo>
                  <a:pt x="38" y="222"/>
                </a:lnTo>
                <a:lnTo>
                  <a:pt x="40" y="222"/>
                </a:lnTo>
                <a:lnTo>
                  <a:pt x="40" y="220"/>
                </a:lnTo>
                <a:lnTo>
                  <a:pt x="42" y="220"/>
                </a:lnTo>
                <a:lnTo>
                  <a:pt x="42" y="219"/>
                </a:lnTo>
                <a:lnTo>
                  <a:pt x="42" y="220"/>
                </a:lnTo>
                <a:lnTo>
                  <a:pt x="42" y="219"/>
                </a:lnTo>
                <a:lnTo>
                  <a:pt x="43" y="219"/>
                </a:lnTo>
                <a:lnTo>
                  <a:pt x="43" y="217"/>
                </a:lnTo>
                <a:lnTo>
                  <a:pt x="43" y="215"/>
                </a:lnTo>
                <a:lnTo>
                  <a:pt x="43" y="214"/>
                </a:lnTo>
                <a:lnTo>
                  <a:pt x="45" y="214"/>
                </a:lnTo>
                <a:lnTo>
                  <a:pt x="45" y="212"/>
                </a:lnTo>
                <a:lnTo>
                  <a:pt x="47" y="212"/>
                </a:lnTo>
                <a:lnTo>
                  <a:pt x="47" y="210"/>
                </a:lnTo>
                <a:lnTo>
                  <a:pt x="45" y="210"/>
                </a:lnTo>
                <a:lnTo>
                  <a:pt x="43" y="210"/>
                </a:lnTo>
                <a:lnTo>
                  <a:pt x="43" y="209"/>
                </a:lnTo>
                <a:lnTo>
                  <a:pt x="43" y="210"/>
                </a:lnTo>
                <a:lnTo>
                  <a:pt x="42" y="210"/>
                </a:lnTo>
                <a:lnTo>
                  <a:pt x="42" y="212"/>
                </a:lnTo>
                <a:lnTo>
                  <a:pt x="42" y="214"/>
                </a:lnTo>
                <a:lnTo>
                  <a:pt x="43" y="212"/>
                </a:lnTo>
                <a:lnTo>
                  <a:pt x="43" y="214"/>
                </a:lnTo>
                <a:lnTo>
                  <a:pt x="42" y="214"/>
                </a:lnTo>
                <a:lnTo>
                  <a:pt x="40" y="214"/>
                </a:lnTo>
                <a:lnTo>
                  <a:pt x="40" y="212"/>
                </a:lnTo>
                <a:lnTo>
                  <a:pt x="38" y="212"/>
                </a:lnTo>
                <a:lnTo>
                  <a:pt x="40" y="212"/>
                </a:lnTo>
                <a:lnTo>
                  <a:pt x="38" y="210"/>
                </a:lnTo>
                <a:lnTo>
                  <a:pt x="40" y="210"/>
                </a:lnTo>
                <a:lnTo>
                  <a:pt x="40" y="209"/>
                </a:lnTo>
                <a:lnTo>
                  <a:pt x="42" y="209"/>
                </a:lnTo>
                <a:lnTo>
                  <a:pt x="43" y="209"/>
                </a:lnTo>
                <a:lnTo>
                  <a:pt x="43" y="207"/>
                </a:lnTo>
                <a:lnTo>
                  <a:pt x="45" y="207"/>
                </a:lnTo>
                <a:lnTo>
                  <a:pt x="47" y="207"/>
                </a:lnTo>
                <a:lnTo>
                  <a:pt x="48" y="205"/>
                </a:lnTo>
                <a:lnTo>
                  <a:pt x="48" y="207"/>
                </a:lnTo>
                <a:lnTo>
                  <a:pt x="50" y="205"/>
                </a:lnTo>
                <a:lnTo>
                  <a:pt x="48" y="205"/>
                </a:lnTo>
                <a:lnTo>
                  <a:pt x="47" y="205"/>
                </a:lnTo>
                <a:lnTo>
                  <a:pt x="48" y="205"/>
                </a:lnTo>
                <a:lnTo>
                  <a:pt x="50" y="205"/>
                </a:lnTo>
                <a:lnTo>
                  <a:pt x="50" y="204"/>
                </a:lnTo>
                <a:lnTo>
                  <a:pt x="52" y="204"/>
                </a:lnTo>
                <a:lnTo>
                  <a:pt x="52" y="202"/>
                </a:lnTo>
                <a:lnTo>
                  <a:pt x="52" y="204"/>
                </a:lnTo>
                <a:lnTo>
                  <a:pt x="52" y="202"/>
                </a:lnTo>
                <a:lnTo>
                  <a:pt x="53" y="202"/>
                </a:lnTo>
                <a:lnTo>
                  <a:pt x="55" y="202"/>
                </a:lnTo>
                <a:lnTo>
                  <a:pt x="57" y="200"/>
                </a:lnTo>
                <a:lnTo>
                  <a:pt x="57" y="199"/>
                </a:lnTo>
                <a:lnTo>
                  <a:pt x="57" y="197"/>
                </a:lnTo>
                <a:lnTo>
                  <a:pt x="58" y="197"/>
                </a:lnTo>
                <a:lnTo>
                  <a:pt x="58" y="195"/>
                </a:lnTo>
                <a:lnTo>
                  <a:pt x="60" y="195"/>
                </a:lnTo>
                <a:lnTo>
                  <a:pt x="60" y="194"/>
                </a:lnTo>
                <a:lnTo>
                  <a:pt x="60" y="192"/>
                </a:lnTo>
                <a:lnTo>
                  <a:pt x="60" y="190"/>
                </a:lnTo>
                <a:lnTo>
                  <a:pt x="62" y="190"/>
                </a:lnTo>
                <a:lnTo>
                  <a:pt x="62" y="189"/>
                </a:lnTo>
                <a:lnTo>
                  <a:pt x="60" y="189"/>
                </a:lnTo>
                <a:lnTo>
                  <a:pt x="60" y="187"/>
                </a:lnTo>
                <a:lnTo>
                  <a:pt x="60" y="185"/>
                </a:lnTo>
                <a:lnTo>
                  <a:pt x="60" y="184"/>
                </a:lnTo>
                <a:lnTo>
                  <a:pt x="60" y="182"/>
                </a:lnTo>
                <a:lnTo>
                  <a:pt x="60" y="180"/>
                </a:lnTo>
                <a:lnTo>
                  <a:pt x="60" y="179"/>
                </a:lnTo>
                <a:lnTo>
                  <a:pt x="62" y="179"/>
                </a:lnTo>
                <a:lnTo>
                  <a:pt x="62" y="180"/>
                </a:lnTo>
                <a:lnTo>
                  <a:pt x="62" y="179"/>
                </a:lnTo>
                <a:lnTo>
                  <a:pt x="62" y="180"/>
                </a:lnTo>
                <a:lnTo>
                  <a:pt x="63" y="180"/>
                </a:lnTo>
                <a:lnTo>
                  <a:pt x="63" y="179"/>
                </a:lnTo>
                <a:lnTo>
                  <a:pt x="63" y="177"/>
                </a:lnTo>
                <a:lnTo>
                  <a:pt x="63" y="175"/>
                </a:lnTo>
                <a:lnTo>
                  <a:pt x="62" y="175"/>
                </a:lnTo>
                <a:lnTo>
                  <a:pt x="62" y="174"/>
                </a:lnTo>
                <a:lnTo>
                  <a:pt x="60" y="174"/>
                </a:lnTo>
                <a:lnTo>
                  <a:pt x="60" y="172"/>
                </a:lnTo>
                <a:lnTo>
                  <a:pt x="58" y="172"/>
                </a:lnTo>
                <a:lnTo>
                  <a:pt x="58" y="170"/>
                </a:lnTo>
                <a:lnTo>
                  <a:pt x="58" y="169"/>
                </a:lnTo>
                <a:lnTo>
                  <a:pt x="58" y="167"/>
                </a:lnTo>
                <a:lnTo>
                  <a:pt x="57" y="167"/>
                </a:lnTo>
                <a:lnTo>
                  <a:pt x="57" y="165"/>
                </a:lnTo>
                <a:lnTo>
                  <a:pt x="57" y="164"/>
                </a:lnTo>
                <a:lnTo>
                  <a:pt x="57" y="162"/>
                </a:lnTo>
                <a:lnTo>
                  <a:pt x="55" y="162"/>
                </a:lnTo>
                <a:lnTo>
                  <a:pt x="53" y="162"/>
                </a:lnTo>
                <a:lnTo>
                  <a:pt x="53" y="160"/>
                </a:lnTo>
                <a:lnTo>
                  <a:pt x="52" y="160"/>
                </a:lnTo>
                <a:lnTo>
                  <a:pt x="52" y="159"/>
                </a:lnTo>
                <a:lnTo>
                  <a:pt x="50" y="159"/>
                </a:lnTo>
                <a:lnTo>
                  <a:pt x="52" y="159"/>
                </a:lnTo>
                <a:lnTo>
                  <a:pt x="52" y="157"/>
                </a:lnTo>
                <a:lnTo>
                  <a:pt x="50" y="157"/>
                </a:lnTo>
                <a:lnTo>
                  <a:pt x="50" y="155"/>
                </a:lnTo>
                <a:lnTo>
                  <a:pt x="50" y="157"/>
                </a:lnTo>
                <a:lnTo>
                  <a:pt x="48" y="157"/>
                </a:lnTo>
                <a:lnTo>
                  <a:pt x="48" y="159"/>
                </a:lnTo>
                <a:lnTo>
                  <a:pt x="48" y="157"/>
                </a:lnTo>
                <a:lnTo>
                  <a:pt x="48" y="159"/>
                </a:lnTo>
                <a:lnTo>
                  <a:pt x="48" y="157"/>
                </a:lnTo>
                <a:lnTo>
                  <a:pt x="47" y="157"/>
                </a:lnTo>
                <a:lnTo>
                  <a:pt x="45" y="157"/>
                </a:lnTo>
                <a:lnTo>
                  <a:pt x="45" y="155"/>
                </a:lnTo>
                <a:lnTo>
                  <a:pt x="45" y="157"/>
                </a:lnTo>
                <a:lnTo>
                  <a:pt x="43" y="157"/>
                </a:lnTo>
                <a:lnTo>
                  <a:pt x="43" y="155"/>
                </a:lnTo>
                <a:lnTo>
                  <a:pt x="42" y="155"/>
                </a:lnTo>
                <a:lnTo>
                  <a:pt x="40" y="155"/>
                </a:lnTo>
                <a:lnTo>
                  <a:pt x="38" y="155"/>
                </a:lnTo>
                <a:lnTo>
                  <a:pt x="38" y="153"/>
                </a:lnTo>
                <a:lnTo>
                  <a:pt x="40" y="152"/>
                </a:lnTo>
                <a:lnTo>
                  <a:pt x="42" y="152"/>
                </a:lnTo>
                <a:lnTo>
                  <a:pt x="42" y="150"/>
                </a:lnTo>
                <a:lnTo>
                  <a:pt x="43" y="150"/>
                </a:lnTo>
                <a:lnTo>
                  <a:pt x="45" y="150"/>
                </a:lnTo>
                <a:lnTo>
                  <a:pt x="45" y="148"/>
                </a:lnTo>
                <a:lnTo>
                  <a:pt x="45" y="147"/>
                </a:lnTo>
                <a:lnTo>
                  <a:pt x="47" y="147"/>
                </a:lnTo>
                <a:lnTo>
                  <a:pt x="47" y="145"/>
                </a:lnTo>
                <a:lnTo>
                  <a:pt x="47" y="143"/>
                </a:lnTo>
                <a:lnTo>
                  <a:pt x="48" y="143"/>
                </a:lnTo>
                <a:lnTo>
                  <a:pt x="48" y="142"/>
                </a:lnTo>
                <a:lnTo>
                  <a:pt x="50" y="140"/>
                </a:lnTo>
                <a:lnTo>
                  <a:pt x="48" y="140"/>
                </a:lnTo>
                <a:lnTo>
                  <a:pt x="48" y="138"/>
                </a:lnTo>
                <a:lnTo>
                  <a:pt x="50" y="138"/>
                </a:lnTo>
                <a:lnTo>
                  <a:pt x="50" y="137"/>
                </a:lnTo>
                <a:lnTo>
                  <a:pt x="50" y="135"/>
                </a:lnTo>
                <a:lnTo>
                  <a:pt x="52" y="135"/>
                </a:lnTo>
                <a:lnTo>
                  <a:pt x="52" y="133"/>
                </a:lnTo>
                <a:lnTo>
                  <a:pt x="53" y="133"/>
                </a:lnTo>
                <a:lnTo>
                  <a:pt x="53" y="132"/>
                </a:lnTo>
                <a:lnTo>
                  <a:pt x="55" y="132"/>
                </a:lnTo>
                <a:lnTo>
                  <a:pt x="57" y="132"/>
                </a:lnTo>
                <a:lnTo>
                  <a:pt x="58" y="132"/>
                </a:lnTo>
                <a:lnTo>
                  <a:pt x="60" y="132"/>
                </a:lnTo>
                <a:lnTo>
                  <a:pt x="60" y="133"/>
                </a:lnTo>
                <a:lnTo>
                  <a:pt x="62" y="133"/>
                </a:lnTo>
                <a:lnTo>
                  <a:pt x="63" y="133"/>
                </a:lnTo>
                <a:lnTo>
                  <a:pt x="63" y="132"/>
                </a:lnTo>
                <a:lnTo>
                  <a:pt x="63" y="133"/>
                </a:lnTo>
                <a:lnTo>
                  <a:pt x="63" y="132"/>
                </a:lnTo>
                <a:lnTo>
                  <a:pt x="63" y="133"/>
                </a:lnTo>
                <a:lnTo>
                  <a:pt x="65" y="133"/>
                </a:lnTo>
                <a:lnTo>
                  <a:pt x="67" y="133"/>
                </a:lnTo>
                <a:lnTo>
                  <a:pt x="68" y="132"/>
                </a:lnTo>
                <a:lnTo>
                  <a:pt x="70" y="132"/>
                </a:lnTo>
                <a:lnTo>
                  <a:pt x="70" y="133"/>
                </a:lnTo>
                <a:lnTo>
                  <a:pt x="72" y="133"/>
                </a:lnTo>
                <a:lnTo>
                  <a:pt x="73" y="133"/>
                </a:lnTo>
                <a:lnTo>
                  <a:pt x="75" y="133"/>
                </a:lnTo>
                <a:lnTo>
                  <a:pt x="77" y="133"/>
                </a:lnTo>
                <a:lnTo>
                  <a:pt x="77" y="132"/>
                </a:lnTo>
                <a:lnTo>
                  <a:pt x="77" y="130"/>
                </a:lnTo>
                <a:lnTo>
                  <a:pt x="78" y="130"/>
                </a:lnTo>
                <a:lnTo>
                  <a:pt x="80" y="130"/>
                </a:lnTo>
                <a:lnTo>
                  <a:pt x="80" y="128"/>
                </a:lnTo>
                <a:lnTo>
                  <a:pt x="78" y="128"/>
                </a:lnTo>
                <a:lnTo>
                  <a:pt x="78" y="127"/>
                </a:lnTo>
                <a:lnTo>
                  <a:pt x="80" y="127"/>
                </a:lnTo>
                <a:lnTo>
                  <a:pt x="82" y="127"/>
                </a:lnTo>
                <a:lnTo>
                  <a:pt x="82" y="125"/>
                </a:lnTo>
                <a:lnTo>
                  <a:pt x="83" y="125"/>
                </a:lnTo>
                <a:lnTo>
                  <a:pt x="85" y="125"/>
                </a:lnTo>
                <a:lnTo>
                  <a:pt x="85" y="127"/>
                </a:lnTo>
                <a:lnTo>
                  <a:pt x="85" y="125"/>
                </a:lnTo>
                <a:lnTo>
                  <a:pt x="87" y="125"/>
                </a:lnTo>
                <a:lnTo>
                  <a:pt x="88" y="123"/>
                </a:lnTo>
                <a:lnTo>
                  <a:pt x="90" y="123"/>
                </a:lnTo>
                <a:lnTo>
                  <a:pt x="90" y="122"/>
                </a:lnTo>
                <a:lnTo>
                  <a:pt x="92" y="122"/>
                </a:lnTo>
                <a:lnTo>
                  <a:pt x="93" y="122"/>
                </a:lnTo>
                <a:lnTo>
                  <a:pt x="93" y="120"/>
                </a:lnTo>
                <a:lnTo>
                  <a:pt x="93" y="122"/>
                </a:lnTo>
                <a:lnTo>
                  <a:pt x="95" y="122"/>
                </a:lnTo>
                <a:lnTo>
                  <a:pt x="97" y="122"/>
                </a:lnTo>
                <a:lnTo>
                  <a:pt x="97" y="120"/>
                </a:lnTo>
                <a:lnTo>
                  <a:pt x="98" y="120"/>
                </a:lnTo>
                <a:lnTo>
                  <a:pt x="98" y="118"/>
                </a:lnTo>
                <a:lnTo>
                  <a:pt x="100" y="118"/>
                </a:lnTo>
                <a:lnTo>
                  <a:pt x="100" y="117"/>
                </a:lnTo>
                <a:lnTo>
                  <a:pt x="102" y="117"/>
                </a:lnTo>
                <a:lnTo>
                  <a:pt x="102" y="115"/>
                </a:lnTo>
                <a:lnTo>
                  <a:pt x="102" y="113"/>
                </a:lnTo>
                <a:lnTo>
                  <a:pt x="102" y="112"/>
                </a:lnTo>
                <a:lnTo>
                  <a:pt x="103" y="110"/>
                </a:lnTo>
                <a:lnTo>
                  <a:pt x="103" y="108"/>
                </a:lnTo>
                <a:lnTo>
                  <a:pt x="105" y="108"/>
                </a:lnTo>
                <a:lnTo>
                  <a:pt x="105" y="107"/>
                </a:lnTo>
                <a:lnTo>
                  <a:pt x="103" y="105"/>
                </a:lnTo>
                <a:lnTo>
                  <a:pt x="105" y="105"/>
                </a:lnTo>
                <a:lnTo>
                  <a:pt x="103" y="105"/>
                </a:lnTo>
                <a:lnTo>
                  <a:pt x="102" y="105"/>
                </a:lnTo>
                <a:lnTo>
                  <a:pt x="102" y="107"/>
                </a:lnTo>
                <a:lnTo>
                  <a:pt x="100" y="107"/>
                </a:lnTo>
                <a:lnTo>
                  <a:pt x="100" y="108"/>
                </a:lnTo>
                <a:lnTo>
                  <a:pt x="98" y="108"/>
                </a:lnTo>
                <a:lnTo>
                  <a:pt x="98" y="110"/>
                </a:lnTo>
                <a:lnTo>
                  <a:pt x="98" y="112"/>
                </a:lnTo>
                <a:lnTo>
                  <a:pt x="97" y="112"/>
                </a:lnTo>
                <a:lnTo>
                  <a:pt x="97" y="113"/>
                </a:lnTo>
                <a:lnTo>
                  <a:pt x="95" y="113"/>
                </a:lnTo>
                <a:lnTo>
                  <a:pt x="95" y="115"/>
                </a:lnTo>
                <a:lnTo>
                  <a:pt x="93" y="115"/>
                </a:lnTo>
                <a:lnTo>
                  <a:pt x="92" y="115"/>
                </a:lnTo>
                <a:lnTo>
                  <a:pt x="92" y="117"/>
                </a:lnTo>
                <a:lnTo>
                  <a:pt x="90" y="117"/>
                </a:lnTo>
                <a:lnTo>
                  <a:pt x="88" y="117"/>
                </a:lnTo>
                <a:lnTo>
                  <a:pt x="87" y="117"/>
                </a:lnTo>
                <a:lnTo>
                  <a:pt x="87" y="118"/>
                </a:lnTo>
                <a:lnTo>
                  <a:pt x="85" y="118"/>
                </a:lnTo>
                <a:lnTo>
                  <a:pt x="83" y="118"/>
                </a:lnTo>
                <a:lnTo>
                  <a:pt x="83" y="120"/>
                </a:lnTo>
                <a:lnTo>
                  <a:pt x="82" y="120"/>
                </a:lnTo>
                <a:lnTo>
                  <a:pt x="80" y="120"/>
                </a:lnTo>
                <a:lnTo>
                  <a:pt x="80" y="122"/>
                </a:lnTo>
                <a:lnTo>
                  <a:pt x="78" y="122"/>
                </a:lnTo>
                <a:lnTo>
                  <a:pt x="77" y="122"/>
                </a:lnTo>
                <a:lnTo>
                  <a:pt x="75" y="122"/>
                </a:lnTo>
                <a:lnTo>
                  <a:pt x="75" y="123"/>
                </a:lnTo>
                <a:lnTo>
                  <a:pt x="73" y="123"/>
                </a:lnTo>
                <a:lnTo>
                  <a:pt x="75" y="123"/>
                </a:lnTo>
                <a:lnTo>
                  <a:pt x="75" y="125"/>
                </a:lnTo>
                <a:lnTo>
                  <a:pt x="73" y="125"/>
                </a:lnTo>
                <a:lnTo>
                  <a:pt x="73" y="127"/>
                </a:lnTo>
                <a:lnTo>
                  <a:pt x="72" y="127"/>
                </a:lnTo>
                <a:lnTo>
                  <a:pt x="70" y="127"/>
                </a:lnTo>
                <a:lnTo>
                  <a:pt x="68" y="127"/>
                </a:lnTo>
                <a:lnTo>
                  <a:pt x="67" y="127"/>
                </a:lnTo>
                <a:lnTo>
                  <a:pt x="67" y="115"/>
                </a:lnTo>
                <a:lnTo>
                  <a:pt x="72" y="108"/>
                </a:lnTo>
                <a:lnTo>
                  <a:pt x="77" y="107"/>
                </a:lnTo>
                <a:lnTo>
                  <a:pt x="78" y="105"/>
                </a:lnTo>
                <a:lnTo>
                  <a:pt x="78" y="103"/>
                </a:lnTo>
                <a:lnTo>
                  <a:pt x="78" y="98"/>
                </a:lnTo>
                <a:lnTo>
                  <a:pt x="78" y="97"/>
                </a:lnTo>
                <a:lnTo>
                  <a:pt x="77" y="97"/>
                </a:lnTo>
                <a:lnTo>
                  <a:pt x="75" y="95"/>
                </a:lnTo>
                <a:lnTo>
                  <a:pt x="75" y="93"/>
                </a:lnTo>
                <a:lnTo>
                  <a:pt x="73" y="92"/>
                </a:lnTo>
                <a:lnTo>
                  <a:pt x="72" y="92"/>
                </a:lnTo>
                <a:lnTo>
                  <a:pt x="70" y="90"/>
                </a:lnTo>
                <a:lnTo>
                  <a:pt x="70" y="88"/>
                </a:lnTo>
                <a:lnTo>
                  <a:pt x="70" y="87"/>
                </a:lnTo>
                <a:lnTo>
                  <a:pt x="68" y="87"/>
                </a:lnTo>
                <a:lnTo>
                  <a:pt x="68" y="85"/>
                </a:lnTo>
                <a:lnTo>
                  <a:pt x="67" y="85"/>
                </a:lnTo>
                <a:lnTo>
                  <a:pt x="65" y="83"/>
                </a:lnTo>
                <a:lnTo>
                  <a:pt x="67" y="82"/>
                </a:lnTo>
                <a:lnTo>
                  <a:pt x="65" y="80"/>
                </a:lnTo>
                <a:lnTo>
                  <a:pt x="65" y="78"/>
                </a:lnTo>
                <a:lnTo>
                  <a:pt x="67" y="77"/>
                </a:lnTo>
                <a:lnTo>
                  <a:pt x="68" y="75"/>
                </a:lnTo>
                <a:lnTo>
                  <a:pt x="68" y="73"/>
                </a:lnTo>
                <a:lnTo>
                  <a:pt x="65" y="68"/>
                </a:lnTo>
                <a:lnTo>
                  <a:pt x="65" y="67"/>
                </a:lnTo>
                <a:lnTo>
                  <a:pt x="62" y="63"/>
                </a:lnTo>
                <a:lnTo>
                  <a:pt x="63" y="57"/>
                </a:lnTo>
                <a:lnTo>
                  <a:pt x="63" y="58"/>
                </a:lnTo>
                <a:lnTo>
                  <a:pt x="73" y="52"/>
                </a:lnTo>
                <a:lnTo>
                  <a:pt x="75" y="52"/>
                </a:lnTo>
                <a:lnTo>
                  <a:pt x="77" y="48"/>
                </a:lnTo>
                <a:lnTo>
                  <a:pt x="78" y="48"/>
                </a:lnTo>
                <a:lnTo>
                  <a:pt x="80" y="47"/>
                </a:lnTo>
                <a:lnTo>
                  <a:pt x="82" y="47"/>
                </a:lnTo>
                <a:lnTo>
                  <a:pt x="85" y="47"/>
                </a:lnTo>
                <a:lnTo>
                  <a:pt x="85" y="45"/>
                </a:lnTo>
                <a:lnTo>
                  <a:pt x="87" y="45"/>
                </a:lnTo>
                <a:lnTo>
                  <a:pt x="88" y="45"/>
                </a:lnTo>
                <a:lnTo>
                  <a:pt x="92" y="43"/>
                </a:lnTo>
                <a:lnTo>
                  <a:pt x="93" y="42"/>
                </a:lnTo>
                <a:lnTo>
                  <a:pt x="93" y="40"/>
                </a:lnTo>
                <a:lnTo>
                  <a:pt x="95" y="40"/>
                </a:lnTo>
                <a:lnTo>
                  <a:pt x="97" y="40"/>
                </a:lnTo>
                <a:lnTo>
                  <a:pt x="102" y="40"/>
                </a:lnTo>
                <a:lnTo>
                  <a:pt x="103" y="38"/>
                </a:lnTo>
                <a:lnTo>
                  <a:pt x="105" y="37"/>
                </a:lnTo>
                <a:lnTo>
                  <a:pt x="108" y="33"/>
                </a:lnTo>
                <a:lnTo>
                  <a:pt x="108" y="32"/>
                </a:lnTo>
                <a:lnTo>
                  <a:pt x="107" y="30"/>
                </a:lnTo>
                <a:lnTo>
                  <a:pt x="102" y="25"/>
                </a:lnTo>
                <a:lnTo>
                  <a:pt x="103" y="23"/>
                </a:lnTo>
                <a:lnTo>
                  <a:pt x="105" y="23"/>
                </a:lnTo>
                <a:lnTo>
                  <a:pt x="107" y="22"/>
                </a:lnTo>
                <a:lnTo>
                  <a:pt x="108" y="20"/>
                </a:lnTo>
                <a:lnTo>
                  <a:pt x="105" y="18"/>
                </a:lnTo>
                <a:lnTo>
                  <a:pt x="110" y="15"/>
                </a:lnTo>
                <a:lnTo>
                  <a:pt x="112" y="13"/>
                </a:lnTo>
                <a:lnTo>
                  <a:pt x="112" y="8"/>
                </a:lnTo>
                <a:lnTo>
                  <a:pt x="113" y="3"/>
                </a:lnTo>
                <a:lnTo>
                  <a:pt x="115" y="0"/>
                </a:lnTo>
                <a:lnTo>
                  <a:pt x="118" y="0"/>
                </a:lnTo>
                <a:lnTo>
                  <a:pt x="122" y="0"/>
                </a:lnTo>
                <a:lnTo>
                  <a:pt x="123" y="2"/>
                </a:lnTo>
                <a:lnTo>
                  <a:pt x="125" y="5"/>
                </a:lnTo>
                <a:lnTo>
                  <a:pt x="125" y="8"/>
                </a:lnTo>
                <a:lnTo>
                  <a:pt x="123" y="12"/>
                </a:lnTo>
                <a:close/>
              </a:path>
            </a:pathLst>
          </a:custGeom>
          <a:solidFill>
            <a:srgbClr val="BFBB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2"/>
          <p:cNvSpPr>
            <a:spLocks/>
          </p:cNvSpPr>
          <p:nvPr/>
        </p:nvSpPr>
        <p:spPr bwMode="auto">
          <a:xfrm>
            <a:off x="5065713" y="6086476"/>
            <a:ext cx="296863" cy="173038"/>
          </a:xfrm>
          <a:custGeom>
            <a:avLst/>
            <a:gdLst/>
            <a:ahLst/>
            <a:cxnLst>
              <a:cxn ang="0">
                <a:pos x="185" y="17"/>
              </a:cxn>
              <a:cxn ang="0">
                <a:pos x="183" y="26"/>
              </a:cxn>
              <a:cxn ang="0">
                <a:pos x="185" y="44"/>
              </a:cxn>
              <a:cxn ang="0">
                <a:pos x="182" y="51"/>
              </a:cxn>
              <a:cxn ang="0">
                <a:pos x="175" y="49"/>
              </a:cxn>
              <a:cxn ang="0">
                <a:pos x="175" y="61"/>
              </a:cxn>
              <a:cxn ang="0">
                <a:pos x="173" y="74"/>
              </a:cxn>
              <a:cxn ang="0">
                <a:pos x="177" y="82"/>
              </a:cxn>
              <a:cxn ang="0">
                <a:pos x="170" y="81"/>
              </a:cxn>
              <a:cxn ang="0">
                <a:pos x="163" y="82"/>
              </a:cxn>
              <a:cxn ang="0">
                <a:pos x="148" y="81"/>
              </a:cxn>
              <a:cxn ang="0">
                <a:pos x="130" y="84"/>
              </a:cxn>
              <a:cxn ang="0">
                <a:pos x="123" y="79"/>
              </a:cxn>
              <a:cxn ang="0">
                <a:pos x="103" y="61"/>
              </a:cxn>
              <a:cxn ang="0">
                <a:pos x="88" y="67"/>
              </a:cxn>
              <a:cxn ang="0">
                <a:pos x="85" y="77"/>
              </a:cxn>
              <a:cxn ang="0">
                <a:pos x="78" y="87"/>
              </a:cxn>
              <a:cxn ang="0">
                <a:pos x="66" y="92"/>
              </a:cxn>
              <a:cxn ang="0">
                <a:pos x="61" y="109"/>
              </a:cxn>
              <a:cxn ang="0">
                <a:pos x="53" y="106"/>
              </a:cxn>
              <a:cxn ang="0">
                <a:pos x="45" y="104"/>
              </a:cxn>
              <a:cxn ang="0">
                <a:pos x="38" y="102"/>
              </a:cxn>
              <a:cxn ang="0">
                <a:pos x="35" y="97"/>
              </a:cxn>
              <a:cxn ang="0">
                <a:pos x="35" y="99"/>
              </a:cxn>
              <a:cxn ang="0">
                <a:pos x="26" y="96"/>
              </a:cxn>
              <a:cxn ang="0">
                <a:pos x="20" y="91"/>
              </a:cxn>
              <a:cxn ang="0">
                <a:pos x="13" y="86"/>
              </a:cxn>
              <a:cxn ang="0">
                <a:pos x="8" y="79"/>
              </a:cxn>
              <a:cxn ang="0">
                <a:pos x="0" y="76"/>
              </a:cxn>
              <a:cxn ang="0">
                <a:pos x="6" y="69"/>
              </a:cxn>
              <a:cxn ang="0">
                <a:pos x="11" y="62"/>
              </a:cxn>
              <a:cxn ang="0">
                <a:pos x="18" y="56"/>
              </a:cxn>
              <a:cxn ang="0">
                <a:pos x="21" y="47"/>
              </a:cxn>
              <a:cxn ang="0">
                <a:pos x="28" y="39"/>
              </a:cxn>
              <a:cxn ang="0">
                <a:pos x="30" y="32"/>
              </a:cxn>
              <a:cxn ang="0">
                <a:pos x="33" y="27"/>
              </a:cxn>
              <a:cxn ang="0">
                <a:pos x="35" y="24"/>
              </a:cxn>
              <a:cxn ang="0">
                <a:pos x="40" y="20"/>
              </a:cxn>
              <a:cxn ang="0">
                <a:pos x="48" y="17"/>
              </a:cxn>
              <a:cxn ang="0">
                <a:pos x="51" y="12"/>
              </a:cxn>
              <a:cxn ang="0">
                <a:pos x="55" y="4"/>
              </a:cxn>
              <a:cxn ang="0">
                <a:pos x="63" y="9"/>
              </a:cxn>
              <a:cxn ang="0">
                <a:pos x="81" y="7"/>
              </a:cxn>
              <a:cxn ang="0">
                <a:pos x="96" y="14"/>
              </a:cxn>
              <a:cxn ang="0">
                <a:pos x="113" y="20"/>
              </a:cxn>
              <a:cxn ang="0">
                <a:pos x="121" y="32"/>
              </a:cxn>
              <a:cxn ang="0">
                <a:pos x="137" y="31"/>
              </a:cxn>
              <a:cxn ang="0">
                <a:pos x="142" y="31"/>
              </a:cxn>
              <a:cxn ang="0">
                <a:pos x="143" y="26"/>
              </a:cxn>
              <a:cxn ang="0">
                <a:pos x="150" y="17"/>
              </a:cxn>
              <a:cxn ang="0">
                <a:pos x="148" y="10"/>
              </a:cxn>
              <a:cxn ang="0">
                <a:pos x="143" y="4"/>
              </a:cxn>
              <a:cxn ang="0">
                <a:pos x="152" y="2"/>
              </a:cxn>
              <a:cxn ang="0">
                <a:pos x="160" y="5"/>
              </a:cxn>
              <a:cxn ang="0">
                <a:pos x="173" y="7"/>
              </a:cxn>
              <a:cxn ang="0">
                <a:pos x="182" y="9"/>
              </a:cxn>
            </a:cxnLst>
            <a:rect l="0" t="0" r="r" b="b"/>
            <a:pathLst>
              <a:path w="187" h="109">
                <a:moveTo>
                  <a:pt x="187" y="9"/>
                </a:moveTo>
                <a:lnTo>
                  <a:pt x="187" y="12"/>
                </a:lnTo>
                <a:lnTo>
                  <a:pt x="187" y="14"/>
                </a:lnTo>
                <a:lnTo>
                  <a:pt x="187" y="15"/>
                </a:lnTo>
                <a:lnTo>
                  <a:pt x="187" y="17"/>
                </a:lnTo>
                <a:lnTo>
                  <a:pt x="187" y="19"/>
                </a:lnTo>
                <a:lnTo>
                  <a:pt x="185" y="17"/>
                </a:lnTo>
                <a:lnTo>
                  <a:pt x="185" y="19"/>
                </a:lnTo>
                <a:lnTo>
                  <a:pt x="183" y="19"/>
                </a:lnTo>
                <a:lnTo>
                  <a:pt x="183" y="20"/>
                </a:lnTo>
                <a:lnTo>
                  <a:pt x="182" y="22"/>
                </a:lnTo>
                <a:lnTo>
                  <a:pt x="182" y="24"/>
                </a:lnTo>
                <a:lnTo>
                  <a:pt x="183" y="24"/>
                </a:lnTo>
                <a:lnTo>
                  <a:pt x="183" y="26"/>
                </a:lnTo>
                <a:lnTo>
                  <a:pt x="187" y="26"/>
                </a:lnTo>
                <a:lnTo>
                  <a:pt x="187" y="27"/>
                </a:lnTo>
                <a:lnTo>
                  <a:pt x="187" y="36"/>
                </a:lnTo>
                <a:lnTo>
                  <a:pt x="187" y="41"/>
                </a:lnTo>
                <a:lnTo>
                  <a:pt x="187" y="42"/>
                </a:lnTo>
                <a:lnTo>
                  <a:pt x="187" y="44"/>
                </a:lnTo>
                <a:lnTo>
                  <a:pt x="185" y="44"/>
                </a:lnTo>
                <a:lnTo>
                  <a:pt x="185" y="46"/>
                </a:lnTo>
                <a:lnTo>
                  <a:pt x="185" y="47"/>
                </a:lnTo>
                <a:lnTo>
                  <a:pt x="185" y="51"/>
                </a:lnTo>
                <a:lnTo>
                  <a:pt x="183" y="51"/>
                </a:lnTo>
                <a:lnTo>
                  <a:pt x="182" y="51"/>
                </a:lnTo>
                <a:lnTo>
                  <a:pt x="182" y="49"/>
                </a:lnTo>
                <a:lnTo>
                  <a:pt x="182" y="51"/>
                </a:lnTo>
                <a:lnTo>
                  <a:pt x="180" y="51"/>
                </a:lnTo>
                <a:lnTo>
                  <a:pt x="180" y="49"/>
                </a:lnTo>
                <a:lnTo>
                  <a:pt x="180" y="47"/>
                </a:lnTo>
                <a:lnTo>
                  <a:pt x="178" y="47"/>
                </a:lnTo>
                <a:lnTo>
                  <a:pt x="178" y="49"/>
                </a:lnTo>
                <a:lnTo>
                  <a:pt x="177" y="49"/>
                </a:lnTo>
                <a:lnTo>
                  <a:pt x="175" y="49"/>
                </a:lnTo>
                <a:lnTo>
                  <a:pt x="175" y="47"/>
                </a:lnTo>
                <a:lnTo>
                  <a:pt x="175" y="49"/>
                </a:lnTo>
                <a:lnTo>
                  <a:pt x="175" y="52"/>
                </a:lnTo>
                <a:lnTo>
                  <a:pt x="175" y="54"/>
                </a:lnTo>
                <a:lnTo>
                  <a:pt x="175" y="57"/>
                </a:lnTo>
                <a:lnTo>
                  <a:pt x="175" y="59"/>
                </a:lnTo>
                <a:lnTo>
                  <a:pt x="175" y="61"/>
                </a:lnTo>
                <a:lnTo>
                  <a:pt x="175" y="62"/>
                </a:lnTo>
                <a:lnTo>
                  <a:pt x="175" y="64"/>
                </a:lnTo>
                <a:lnTo>
                  <a:pt x="175" y="69"/>
                </a:lnTo>
                <a:lnTo>
                  <a:pt x="173" y="69"/>
                </a:lnTo>
                <a:lnTo>
                  <a:pt x="173" y="71"/>
                </a:lnTo>
                <a:lnTo>
                  <a:pt x="173" y="72"/>
                </a:lnTo>
                <a:lnTo>
                  <a:pt x="173" y="74"/>
                </a:lnTo>
                <a:lnTo>
                  <a:pt x="173" y="76"/>
                </a:lnTo>
                <a:lnTo>
                  <a:pt x="175" y="76"/>
                </a:lnTo>
                <a:lnTo>
                  <a:pt x="177" y="76"/>
                </a:lnTo>
                <a:lnTo>
                  <a:pt x="177" y="77"/>
                </a:lnTo>
                <a:lnTo>
                  <a:pt x="177" y="79"/>
                </a:lnTo>
                <a:lnTo>
                  <a:pt x="177" y="81"/>
                </a:lnTo>
                <a:lnTo>
                  <a:pt x="177" y="82"/>
                </a:lnTo>
                <a:lnTo>
                  <a:pt x="177" y="84"/>
                </a:lnTo>
                <a:lnTo>
                  <a:pt x="175" y="84"/>
                </a:lnTo>
                <a:lnTo>
                  <a:pt x="173" y="84"/>
                </a:lnTo>
                <a:lnTo>
                  <a:pt x="173" y="82"/>
                </a:lnTo>
                <a:lnTo>
                  <a:pt x="172" y="82"/>
                </a:lnTo>
                <a:lnTo>
                  <a:pt x="172" y="79"/>
                </a:lnTo>
                <a:lnTo>
                  <a:pt x="170" y="81"/>
                </a:lnTo>
                <a:lnTo>
                  <a:pt x="170" y="82"/>
                </a:lnTo>
                <a:lnTo>
                  <a:pt x="168" y="82"/>
                </a:lnTo>
                <a:lnTo>
                  <a:pt x="168" y="84"/>
                </a:lnTo>
                <a:lnTo>
                  <a:pt x="167" y="84"/>
                </a:lnTo>
                <a:lnTo>
                  <a:pt x="165" y="84"/>
                </a:lnTo>
                <a:lnTo>
                  <a:pt x="165" y="82"/>
                </a:lnTo>
                <a:lnTo>
                  <a:pt x="163" y="82"/>
                </a:lnTo>
                <a:lnTo>
                  <a:pt x="162" y="82"/>
                </a:lnTo>
                <a:lnTo>
                  <a:pt x="160" y="82"/>
                </a:lnTo>
                <a:lnTo>
                  <a:pt x="155" y="82"/>
                </a:lnTo>
                <a:lnTo>
                  <a:pt x="152" y="82"/>
                </a:lnTo>
                <a:lnTo>
                  <a:pt x="150" y="82"/>
                </a:lnTo>
                <a:lnTo>
                  <a:pt x="150" y="81"/>
                </a:lnTo>
                <a:lnTo>
                  <a:pt x="148" y="81"/>
                </a:lnTo>
                <a:lnTo>
                  <a:pt x="145" y="81"/>
                </a:lnTo>
                <a:lnTo>
                  <a:pt x="143" y="81"/>
                </a:lnTo>
                <a:lnTo>
                  <a:pt x="142" y="81"/>
                </a:lnTo>
                <a:lnTo>
                  <a:pt x="138" y="81"/>
                </a:lnTo>
                <a:lnTo>
                  <a:pt x="133" y="81"/>
                </a:lnTo>
                <a:lnTo>
                  <a:pt x="133" y="84"/>
                </a:lnTo>
                <a:lnTo>
                  <a:pt x="130" y="84"/>
                </a:lnTo>
                <a:lnTo>
                  <a:pt x="128" y="84"/>
                </a:lnTo>
                <a:lnTo>
                  <a:pt x="128" y="82"/>
                </a:lnTo>
                <a:lnTo>
                  <a:pt x="126" y="82"/>
                </a:lnTo>
                <a:lnTo>
                  <a:pt x="126" y="81"/>
                </a:lnTo>
                <a:lnTo>
                  <a:pt x="125" y="81"/>
                </a:lnTo>
                <a:lnTo>
                  <a:pt x="123" y="81"/>
                </a:lnTo>
                <a:lnTo>
                  <a:pt x="123" y="79"/>
                </a:lnTo>
                <a:lnTo>
                  <a:pt x="121" y="79"/>
                </a:lnTo>
                <a:lnTo>
                  <a:pt x="118" y="79"/>
                </a:lnTo>
                <a:lnTo>
                  <a:pt x="115" y="74"/>
                </a:lnTo>
                <a:lnTo>
                  <a:pt x="111" y="71"/>
                </a:lnTo>
                <a:lnTo>
                  <a:pt x="110" y="69"/>
                </a:lnTo>
                <a:lnTo>
                  <a:pt x="105" y="62"/>
                </a:lnTo>
                <a:lnTo>
                  <a:pt x="103" y="61"/>
                </a:lnTo>
                <a:lnTo>
                  <a:pt x="103" y="62"/>
                </a:lnTo>
                <a:lnTo>
                  <a:pt x="103" y="71"/>
                </a:lnTo>
                <a:lnTo>
                  <a:pt x="103" y="72"/>
                </a:lnTo>
                <a:lnTo>
                  <a:pt x="98" y="72"/>
                </a:lnTo>
                <a:lnTo>
                  <a:pt x="90" y="72"/>
                </a:lnTo>
                <a:lnTo>
                  <a:pt x="90" y="67"/>
                </a:lnTo>
                <a:lnTo>
                  <a:pt x="88" y="67"/>
                </a:lnTo>
                <a:lnTo>
                  <a:pt x="85" y="67"/>
                </a:lnTo>
                <a:lnTo>
                  <a:pt x="85" y="71"/>
                </a:lnTo>
                <a:lnTo>
                  <a:pt x="85" y="72"/>
                </a:lnTo>
                <a:lnTo>
                  <a:pt x="86" y="74"/>
                </a:lnTo>
                <a:lnTo>
                  <a:pt x="85" y="74"/>
                </a:lnTo>
                <a:lnTo>
                  <a:pt x="85" y="76"/>
                </a:lnTo>
                <a:lnTo>
                  <a:pt x="85" y="77"/>
                </a:lnTo>
                <a:lnTo>
                  <a:pt x="85" y="76"/>
                </a:lnTo>
                <a:lnTo>
                  <a:pt x="80" y="76"/>
                </a:lnTo>
                <a:lnTo>
                  <a:pt x="80" y="79"/>
                </a:lnTo>
                <a:lnTo>
                  <a:pt x="80" y="84"/>
                </a:lnTo>
                <a:lnTo>
                  <a:pt x="78" y="84"/>
                </a:lnTo>
                <a:lnTo>
                  <a:pt x="78" y="86"/>
                </a:lnTo>
                <a:lnTo>
                  <a:pt x="78" y="87"/>
                </a:lnTo>
                <a:lnTo>
                  <a:pt x="76" y="87"/>
                </a:lnTo>
                <a:lnTo>
                  <a:pt x="75" y="87"/>
                </a:lnTo>
                <a:lnTo>
                  <a:pt x="73" y="87"/>
                </a:lnTo>
                <a:lnTo>
                  <a:pt x="73" y="84"/>
                </a:lnTo>
                <a:lnTo>
                  <a:pt x="66" y="86"/>
                </a:lnTo>
                <a:lnTo>
                  <a:pt x="65" y="84"/>
                </a:lnTo>
                <a:lnTo>
                  <a:pt x="66" y="92"/>
                </a:lnTo>
                <a:lnTo>
                  <a:pt x="66" y="96"/>
                </a:lnTo>
                <a:lnTo>
                  <a:pt x="63" y="96"/>
                </a:lnTo>
                <a:lnTo>
                  <a:pt x="63" y="102"/>
                </a:lnTo>
                <a:lnTo>
                  <a:pt x="65" y="106"/>
                </a:lnTo>
                <a:lnTo>
                  <a:pt x="63" y="106"/>
                </a:lnTo>
                <a:lnTo>
                  <a:pt x="63" y="109"/>
                </a:lnTo>
                <a:lnTo>
                  <a:pt x="61" y="109"/>
                </a:lnTo>
                <a:lnTo>
                  <a:pt x="60" y="109"/>
                </a:lnTo>
                <a:lnTo>
                  <a:pt x="60" y="107"/>
                </a:lnTo>
                <a:lnTo>
                  <a:pt x="58" y="107"/>
                </a:lnTo>
                <a:lnTo>
                  <a:pt x="56" y="107"/>
                </a:lnTo>
                <a:lnTo>
                  <a:pt x="55" y="107"/>
                </a:lnTo>
                <a:lnTo>
                  <a:pt x="55" y="106"/>
                </a:lnTo>
                <a:lnTo>
                  <a:pt x="53" y="106"/>
                </a:lnTo>
                <a:lnTo>
                  <a:pt x="51" y="106"/>
                </a:lnTo>
                <a:lnTo>
                  <a:pt x="50" y="106"/>
                </a:lnTo>
                <a:lnTo>
                  <a:pt x="48" y="104"/>
                </a:lnTo>
                <a:lnTo>
                  <a:pt x="46" y="104"/>
                </a:lnTo>
                <a:lnTo>
                  <a:pt x="48" y="104"/>
                </a:lnTo>
                <a:lnTo>
                  <a:pt x="46" y="104"/>
                </a:lnTo>
                <a:lnTo>
                  <a:pt x="45" y="104"/>
                </a:lnTo>
                <a:lnTo>
                  <a:pt x="46" y="104"/>
                </a:lnTo>
                <a:lnTo>
                  <a:pt x="45" y="104"/>
                </a:lnTo>
                <a:lnTo>
                  <a:pt x="43" y="104"/>
                </a:lnTo>
                <a:lnTo>
                  <a:pt x="43" y="102"/>
                </a:lnTo>
                <a:lnTo>
                  <a:pt x="41" y="102"/>
                </a:lnTo>
                <a:lnTo>
                  <a:pt x="40" y="102"/>
                </a:lnTo>
                <a:lnTo>
                  <a:pt x="38" y="102"/>
                </a:lnTo>
                <a:lnTo>
                  <a:pt x="38" y="101"/>
                </a:lnTo>
                <a:lnTo>
                  <a:pt x="36" y="101"/>
                </a:lnTo>
                <a:lnTo>
                  <a:pt x="35" y="101"/>
                </a:lnTo>
                <a:lnTo>
                  <a:pt x="35" y="99"/>
                </a:lnTo>
                <a:lnTo>
                  <a:pt x="36" y="99"/>
                </a:lnTo>
                <a:lnTo>
                  <a:pt x="35" y="99"/>
                </a:lnTo>
                <a:lnTo>
                  <a:pt x="35" y="97"/>
                </a:lnTo>
                <a:lnTo>
                  <a:pt x="36" y="97"/>
                </a:lnTo>
                <a:lnTo>
                  <a:pt x="35" y="96"/>
                </a:lnTo>
                <a:lnTo>
                  <a:pt x="35" y="97"/>
                </a:lnTo>
                <a:lnTo>
                  <a:pt x="36" y="97"/>
                </a:lnTo>
                <a:lnTo>
                  <a:pt x="35" y="97"/>
                </a:lnTo>
                <a:lnTo>
                  <a:pt x="36" y="99"/>
                </a:lnTo>
                <a:lnTo>
                  <a:pt x="35" y="99"/>
                </a:lnTo>
                <a:lnTo>
                  <a:pt x="33" y="99"/>
                </a:lnTo>
                <a:lnTo>
                  <a:pt x="31" y="99"/>
                </a:lnTo>
                <a:lnTo>
                  <a:pt x="31" y="97"/>
                </a:lnTo>
                <a:lnTo>
                  <a:pt x="30" y="97"/>
                </a:lnTo>
                <a:lnTo>
                  <a:pt x="28" y="97"/>
                </a:lnTo>
                <a:lnTo>
                  <a:pt x="26" y="97"/>
                </a:lnTo>
                <a:lnTo>
                  <a:pt x="26" y="96"/>
                </a:lnTo>
                <a:lnTo>
                  <a:pt x="25" y="96"/>
                </a:lnTo>
                <a:lnTo>
                  <a:pt x="23" y="96"/>
                </a:lnTo>
                <a:lnTo>
                  <a:pt x="23" y="94"/>
                </a:lnTo>
                <a:lnTo>
                  <a:pt x="23" y="92"/>
                </a:lnTo>
                <a:lnTo>
                  <a:pt x="21" y="92"/>
                </a:lnTo>
                <a:lnTo>
                  <a:pt x="21" y="91"/>
                </a:lnTo>
                <a:lnTo>
                  <a:pt x="20" y="91"/>
                </a:lnTo>
                <a:lnTo>
                  <a:pt x="18" y="91"/>
                </a:lnTo>
                <a:lnTo>
                  <a:pt x="16" y="91"/>
                </a:lnTo>
                <a:lnTo>
                  <a:pt x="16" y="89"/>
                </a:lnTo>
                <a:lnTo>
                  <a:pt x="16" y="87"/>
                </a:lnTo>
                <a:lnTo>
                  <a:pt x="15" y="87"/>
                </a:lnTo>
                <a:lnTo>
                  <a:pt x="15" y="86"/>
                </a:lnTo>
                <a:lnTo>
                  <a:pt x="13" y="86"/>
                </a:lnTo>
                <a:lnTo>
                  <a:pt x="13" y="84"/>
                </a:lnTo>
                <a:lnTo>
                  <a:pt x="11" y="84"/>
                </a:lnTo>
                <a:lnTo>
                  <a:pt x="10" y="84"/>
                </a:lnTo>
                <a:lnTo>
                  <a:pt x="10" y="82"/>
                </a:lnTo>
                <a:lnTo>
                  <a:pt x="8" y="82"/>
                </a:lnTo>
                <a:lnTo>
                  <a:pt x="8" y="81"/>
                </a:lnTo>
                <a:lnTo>
                  <a:pt x="8" y="79"/>
                </a:lnTo>
                <a:lnTo>
                  <a:pt x="6" y="79"/>
                </a:lnTo>
                <a:lnTo>
                  <a:pt x="6" y="77"/>
                </a:lnTo>
                <a:lnTo>
                  <a:pt x="5" y="77"/>
                </a:lnTo>
                <a:lnTo>
                  <a:pt x="3" y="77"/>
                </a:lnTo>
                <a:lnTo>
                  <a:pt x="1" y="77"/>
                </a:lnTo>
                <a:lnTo>
                  <a:pt x="1" y="76"/>
                </a:ln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0" y="71"/>
                </a:lnTo>
                <a:lnTo>
                  <a:pt x="1" y="71"/>
                </a:lnTo>
                <a:lnTo>
                  <a:pt x="3" y="71"/>
                </a:lnTo>
                <a:lnTo>
                  <a:pt x="5" y="69"/>
                </a:lnTo>
                <a:lnTo>
                  <a:pt x="6" y="69"/>
                </a:lnTo>
                <a:lnTo>
                  <a:pt x="8" y="69"/>
                </a:lnTo>
                <a:lnTo>
                  <a:pt x="8" y="67"/>
                </a:lnTo>
                <a:lnTo>
                  <a:pt x="10" y="67"/>
                </a:lnTo>
                <a:lnTo>
                  <a:pt x="10" y="66"/>
                </a:lnTo>
                <a:lnTo>
                  <a:pt x="10" y="64"/>
                </a:lnTo>
                <a:lnTo>
                  <a:pt x="11" y="64"/>
                </a:lnTo>
                <a:lnTo>
                  <a:pt x="11" y="62"/>
                </a:lnTo>
                <a:lnTo>
                  <a:pt x="11" y="61"/>
                </a:lnTo>
                <a:lnTo>
                  <a:pt x="13" y="61"/>
                </a:lnTo>
                <a:lnTo>
                  <a:pt x="13" y="59"/>
                </a:lnTo>
                <a:lnTo>
                  <a:pt x="13" y="57"/>
                </a:lnTo>
                <a:lnTo>
                  <a:pt x="15" y="57"/>
                </a:lnTo>
                <a:lnTo>
                  <a:pt x="16" y="56"/>
                </a:lnTo>
                <a:lnTo>
                  <a:pt x="18" y="56"/>
                </a:lnTo>
                <a:lnTo>
                  <a:pt x="18" y="54"/>
                </a:lnTo>
                <a:lnTo>
                  <a:pt x="20" y="54"/>
                </a:lnTo>
                <a:lnTo>
                  <a:pt x="20" y="52"/>
                </a:lnTo>
                <a:lnTo>
                  <a:pt x="21" y="52"/>
                </a:lnTo>
                <a:lnTo>
                  <a:pt x="20" y="51"/>
                </a:lnTo>
                <a:lnTo>
                  <a:pt x="21" y="49"/>
                </a:lnTo>
                <a:lnTo>
                  <a:pt x="21" y="47"/>
                </a:lnTo>
                <a:lnTo>
                  <a:pt x="23" y="46"/>
                </a:lnTo>
                <a:lnTo>
                  <a:pt x="23" y="44"/>
                </a:lnTo>
                <a:lnTo>
                  <a:pt x="25" y="44"/>
                </a:lnTo>
                <a:lnTo>
                  <a:pt x="26" y="42"/>
                </a:lnTo>
                <a:lnTo>
                  <a:pt x="26" y="41"/>
                </a:lnTo>
                <a:lnTo>
                  <a:pt x="28" y="41"/>
                </a:lnTo>
                <a:lnTo>
                  <a:pt x="28" y="39"/>
                </a:lnTo>
                <a:lnTo>
                  <a:pt x="30" y="39"/>
                </a:lnTo>
                <a:lnTo>
                  <a:pt x="30" y="37"/>
                </a:lnTo>
                <a:lnTo>
                  <a:pt x="30" y="36"/>
                </a:lnTo>
                <a:lnTo>
                  <a:pt x="31" y="36"/>
                </a:lnTo>
                <a:lnTo>
                  <a:pt x="31" y="34"/>
                </a:lnTo>
                <a:lnTo>
                  <a:pt x="30" y="34"/>
                </a:lnTo>
                <a:lnTo>
                  <a:pt x="30" y="32"/>
                </a:lnTo>
                <a:lnTo>
                  <a:pt x="31" y="32"/>
                </a:lnTo>
                <a:lnTo>
                  <a:pt x="33" y="32"/>
                </a:lnTo>
                <a:lnTo>
                  <a:pt x="33" y="31"/>
                </a:lnTo>
                <a:lnTo>
                  <a:pt x="31" y="31"/>
                </a:lnTo>
                <a:lnTo>
                  <a:pt x="31" y="29"/>
                </a:lnTo>
                <a:lnTo>
                  <a:pt x="33" y="29"/>
                </a:lnTo>
                <a:lnTo>
                  <a:pt x="33" y="27"/>
                </a:lnTo>
                <a:lnTo>
                  <a:pt x="33" y="29"/>
                </a:lnTo>
                <a:lnTo>
                  <a:pt x="35" y="29"/>
                </a:lnTo>
                <a:lnTo>
                  <a:pt x="36" y="29"/>
                </a:lnTo>
                <a:lnTo>
                  <a:pt x="36" y="27"/>
                </a:lnTo>
                <a:lnTo>
                  <a:pt x="36" y="26"/>
                </a:lnTo>
                <a:lnTo>
                  <a:pt x="36" y="24"/>
                </a:lnTo>
                <a:lnTo>
                  <a:pt x="35" y="24"/>
                </a:lnTo>
                <a:lnTo>
                  <a:pt x="36" y="24"/>
                </a:lnTo>
                <a:lnTo>
                  <a:pt x="36" y="22"/>
                </a:lnTo>
                <a:lnTo>
                  <a:pt x="35" y="22"/>
                </a:lnTo>
                <a:lnTo>
                  <a:pt x="36" y="20"/>
                </a:lnTo>
                <a:lnTo>
                  <a:pt x="38" y="20"/>
                </a:lnTo>
                <a:lnTo>
                  <a:pt x="38" y="22"/>
                </a:lnTo>
                <a:lnTo>
                  <a:pt x="40" y="20"/>
                </a:lnTo>
                <a:lnTo>
                  <a:pt x="41" y="19"/>
                </a:lnTo>
                <a:lnTo>
                  <a:pt x="43" y="17"/>
                </a:lnTo>
                <a:lnTo>
                  <a:pt x="43" y="19"/>
                </a:lnTo>
                <a:lnTo>
                  <a:pt x="43" y="17"/>
                </a:lnTo>
                <a:lnTo>
                  <a:pt x="45" y="17"/>
                </a:lnTo>
                <a:lnTo>
                  <a:pt x="46" y="17"/>
                </a:lnTo>
                <a:lnTo>
                  <a:pt x="48" y="17"/>
                </a:lnTo>
                <a:lnTo>
                  <a:pt x="48" y="15"/>
                </a:lnTo>
                <a:lnTo>
                  <a:pt x="48" y="14"/>
                </a:lnTo>
                <a:lnTo>
                  <a:pt x="50" y="14"/>
                </a:lnTo>
                <a:lnTo>
                  <a:pt x="50" y="15"/>
                </a:lnTo>
                <a:lnTo>
                  <a:pt x="50" y="14"/>
                </a:lnTo>
                <a:lnTo>
                  <a:pt x="50" y="12"/>
                </a:lnTo>
                <a:lnTo>
                  <a:pt x="51" y="12"/>
                </a:lnTo>
                <a:lnTo>
                  <a:pt x="53" y="12"/>
                </a:lnTo>
                <a:lnTo>
                  <a:pt x="55" y="12"/>
                </a:lnTo>
                <a:lnTo>
                  <a:pt x="55" y="10"/>
                </a:lnTo>
                <a:lnTo>
                  <a:pt x="55" y="9"/>
                </a:lnTo>
                <a:lnTo>
                  <a:pt x="55" y="7"/>
                </a:lnTo>
                <a:lnTo>
                  <a:pt x="55" y="5"/>
                </a:lnTo>
                <a:lnTo>
                  <a:pt x="55" y="4"/>
                </a:lnTo>
                <a:lnTo>
                  <a:pt x="55" y="2"/>
                </a:lnTo>
                <a:lnTo>
                  <a:pt x="56" y="2"/>
                </a:lnTo>
                <a:lnTo>
                  <a:pt x="58" y="4"/>
                </a:lnTo>
                <a:lnTo>
                  <a:pt x="60" y="7"/>
                </a:lnTo>
                <a:lnTo>
                  <a:pt x="61" y="7"/>
                </a:lnTo>
                <a:lnTo>
                  <a:pt x="63" y="7"/>
                </a:lnTo>
                <a:lnTo>
                  <a:pt x="63" y="9"/>
                </a:lnTo>
                <a:lnTo>
                  <a:pt x="70" y="9"/>
                </a:lnTo>
                <a:lnTo>
                  <a:pt x="71" y="9"/>
                </a:lnTo>
                <a:lnTo>
                  <a:pt x="75" y="9"/>
                </a:lnTo>
                <a:lnTo>
                  <a:pt x="76" y="9"/>
                </a:lnTo>
                <a:lnTo>
                  <a:pt x="78" y="9"/>
                </a:lnTo>
                <a:lnTo>
                  <a:pt x="80" y="7"/>
                </a:lnTo>
                <a:lnTo>
                  <a:pt x="81" y="7"/>
                </a:lnTo>
                <a:lnTo>
                  <a:pt x="85" y="9"/>
                </a:lnTo>
                <a:lnTo>
                  <a:pt x="86" y="9"/>
                </a:lnTo>
                <a:lnTo>
                  <a:pt x="86" y="10"/>
                </a:lnTo>
                <a:lnTo>
                  <a:pt x="95" y="12"/>
                </a:lnTo>
                <a:lnTo>
                  <a:pt x="93" y="12"/>
                </a:lnTo>
                <a:lnTo>
                  <a:pt x="96" y="12"/>
                </a:lnTo>
                <a:lnTo>
                  <a:pt x="96" y="14"/>
                </a:lnTo>
                <a:lnTo>
                  <a:pt x="98" y="15"/>
                </a:lnTo>
                <a:lnTo>
                  <a:pt x="100" y="15"/>
                </a:lnTo>
                <a:lnTo>
                  <a:pt x="103" y="17"/>
                </a:lnTo>
                <a:lnTo>
                  <a:pt x="110" y="19"/>
                </a:lnTo>
                <a:lnTo>
                  <a:pt x="111" y="19"/>
                </a:lnTo>
                <a:lnTo>
                  <a:pt x="111" y="20"/>
                </a:lnTo>
                <a:lnTo>
                  <a:pt x="113" y="20"/>
                </a:lnTo>
                <a:lnTo>
                  <a:pt x="115" y="20"/>
                </a:lnTo>
                <a:lnTo>
                  <a:pt x="115" y="22"/>
                </a:lnTo>
                <a:lnTo>
                  <a:pt x="118" y="24"/>
                </a:lnTo>
                <a:lnTo>
                  <a:pt x="121" y="29"/>
                </a:lnTo>
                <a:lnTo>
                  <a:pt x="121" y="31"/>
                </a:lnTo>
                <a:lnTo>
                  <a:pt x="123" y="31"/>
                </a:lnTo>
                <a:lnTo>
                  <a:pt x="121" y="32"/>
                </a:lnTo>
                <a:lnTo>
                  <a:pt x="123" y="32"/>
                </a:lnTo>
                <a:lnTo>
                  <a:pt x="125" y="32"/>
                </a:lnTo>
                <a:lnTo>
                  <a:pt x="126" y="32"/>
                </a:lnTo>
                <a:lnTo>
                  <a:pt x="128" y="32"/>
                </a:lnTo>
                <a:lnTo>
                  <a:pt x="135" y="32"/>
                </a:lnTo>
                <a:lnTo>
                  <a:pt x="135" y="31"/>
                </a:lnTo>
                <a:lnTo>
                  <a:pt x="137" y="31"/>
                </a:lnTo>
                <a:lnTo>
                  <a:pt x="138" y="31"/>
                </a:lnTo>
                <a:lnTo>
                  <a:pt x="138" y="32"/>
                </a:lnTo>
                <a:lnTo>
                  <a:pt x="140" y="32"/>
                </a:lnTo>
                <a:lnTo>
                  <a:pt x="142" y="32"/>
                </a:lnTo>
                <a:lnTo>
                  <a:pt x="142" y="34"/>
                </a:lnTo>
                <a:lnTo>
                  <a:pt x="142" y="32"/>
                </a:lnTo>
                <a:lnTo>
                  <a:pt x="142" y="31"/>
                </a:lnTo>
                <a:lnTo>
                  <a:pt x="142" y="32"/>
                </a:lnTo>
                <a:lnTo>
                  <a:pt x="143" y="32"/>
                </a:lnTo>
                <a:lnTo>
                  <a:pt x="143" y="31"/>
                </a:lnTo>
                <a:lnTo>
                  <a:pt x="145" y="31"/>
                </a:lnTo>
                <a:lnTo>
                  <a:pt x="145" y="27"/>
                </a:lnTo>
                <a:lnTo>
                  <a:pt x="143" y="27"/>
                </a:lnTo>
                <a:lnTo>
                  <a:pt x="143" y="26"/>
                </a:lnTo>
                <a:lnTo>
                  <a:pt x="142" y="26"/>
                </a:lnTo>
                <a:lnTo>
                  <a:pt x="142" y="22"/>
                </a:lnTo>
                <a:lnTo>
                  <a:pt x="145" y="22"/>
                </a:lnTo>
                <a:lnTo>
                  <a:pt x="145" y="19"/>
                </a:lnTo>
                <a:lnTo>
                  <a:pt x="148" y="19"/>
                </a:lnTo>
                <a:lnTo>
                  <a:pt x="150" y="19"/>
                </a:lnTo>
                <a:lnTo>
                  <a:pt x="150" y="17"/>
                </a:lnTo>
                <a:lnTo>
                  <a:pt x="150" y="15"/>
                </a:lnTo>
                <a:lnTo>
                  <a:pt x="152" y="15"/>
                </a:lnTo>
                <a:lnTo>
                  <a:pt x="152" y="14"/>
                </a:lnTo>
                <a:lnTo>
                  <a:pt x="152" y="12"/>
                </a:lnTo>
                <a:lnTo>
                  <a:pt x="150" y="12"/>
                </a:lnTo>
                <a:lnTo>
                  <a:pt x="148" y="12"/>
                </a:lnTo>
                <a:lnTo>
                  <a:pt x="148" y="10"/>
                </a:lnTo>
                <a:lnTo>
                  <a:pt x="147" y="10"/>
                </a:lnTo>
                <a:lnTo>
                  <a:pt x="147" y="9"/>
                </a:lnTo>
                <a:lnTo>
                  <a:pt x="145" y="9"/>
                </a:lnTo>
                <a:lnTo>
                  <a:pt x="143" y="9"/>
                </a:lnTo>
                <a:lnTo>
                  <a:pt x="143" y="7"/>
                </a:lnTo>
                <a:lnTo>
                  <a:pt x="143" y="5"/>
                </a:lnTo>
                <a:lnTo>
                  <a:pt x="143" y="4"/>
                </a:lnTo>
                <a:lnTo>
                  <a:pt x="145" y="2"/>
                </a:lnTo>
                <a:lnTo>
                  <a:pt x="147" y="2"/>
                </a:lnTo>
                <a:lnTo>
                  <a:pt x="147" y="4"/>
                </a:lnTo>
                <a:lnTo>
                  <a:pt x="148" y="4"/>
                </a:lnTo>
                <a:lnTo>
                  <a:pt x="148" y="2"/>
                </a:lnTo>
                <a:lnTo>
                  <a:pt x="150" y="2"/>
                </a:lnTo>
                <a:lnTo>
                  <a:pt x="152" y="2"/>
                </a:lnTo>
                <a:lnTo>
                  <a:pt x="152" y="0"/>
                </a:lnTo>
                <a:lnTo>
                  <a:pt x="153" y="0"/>
                </a:lnTo>
                <a:lnTo>
                  <a:pt x="155" y="0"/>
                </a:lnTo>
                <a:lnTo>
                  <a:pt x="157" y="0"/>
                </a:lnTo>
                <a:lnTo>
                  <a:pt x="160" y="0"/>
                </a:lnTo>
                <a:lnTo>
                  <a:pt x="160" y="2"/>
                </a:lnTo>
                <a:lnTo>
                  <a:pt x="160" y="5"/>
                </a:lnTo>
                <a:lnTo>
                  <a:pt x="163" y="5"/>
                </a:lnTo>
                <a:lnTo>
                  <a:pt x="165" y="5"/>
                </a:lnTo>
                <a:lnTo>
                  <a:pt x="165" y="7"/>
                </a:lnTo>
                <a:lnTo>
                  <a:pt x="167" y="7"/>
                </a:lnTo>
                <a:lnTo>
                  <a:pt x="172" y="5"/>
                </a:lnTo>
                <a:lnTo>
                  <a:pt x="173" y="5"/>
                </a:lnTo>
                <a:lnTo>
                  <a:pt x="173" y="7"/>
                </a:lnTo>
                <a:lnTo>
                  <a:pt x="175" y="7"/>
                </a:lnTo>
                <a:lnTo>
                  <a:pt x="175" y="9"/>
                </a:lnTo>
                <a:lnTo>
                  <a:pt x="177" y="9"/>
                </a:lnTo>
                <a:lnTo>
                  <a:pt x="177" y="7"/>
                </a:lnTo>
                <a:lnTo>
                  <a:pt x="180" y="7"/>
                </a:lnTo>
                <a:lnTo>
                  <a:pt x="182" y="7"/>
                </a:lnTo>
                <a:lnTo>
                  <a:pt x="182" y="9"/>
                </a:lnTo>
                <a:lnTo>
                  <a:pt x="187" y="9"/>
                </a:lnTo>
                <a:close/>
              </a:path>
            </a:pathLst>
          </a:custGeom>
          <a:solidFill>
            <a:srgbClr val="97EF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3"/>
          <p:cNvSpPr>
            <a:spLocks noEditPoints="1"/>
          </p:cNvSpPr>
          <p:nvPr/>
        </p:nvSpPr>
        <p:spPr bwMode="auto">
          <a:xfrm>
            <a:off x="4222751" y="5257801"/>
            <a:ext cx="227013" cy="254000"/>
          </a:xfrm>
          <a:custGeom>
            <a:avLst/>
            <a:gdLst/>
            <a:ahLst/>
            <a:cxnLst>
              <a:cxn ang="0">
                <a:pos x="71" y="23"/>
              </a:cxn>
              <a:cxn ang="0">
                <a:pos x="65" y="22"/>
              </a:cxn>
              <a:cxn ang="0">
                <a:pos x="68" y="22"/>
              </a:cxn>
              <a:cxn ang="0">
                <a:pos x="65" y="20"/>
              </a:cxn>
              <a:cxn ang="0">
                <a:pos x="48" y="7"/>
              </a:cxn>
              <a:cxn ang="0">
                <a:pos x="35" y="2"/>
              </a:cxn>
              <a:cxn ang="0">
                <a:pos x="41" y="5"/>
              </a:cxn>
              <a:cxn ang="0">
                <a:pos x="46" y="7"/>
              </a:cxn>
              <a:cxn ang="0">
                <a:pos x="50" y="10"/>
              </a:cxn>
              <a:cxn ang="0">
                <a:pos x="50" y="23"/>
              </a:cxn>
              <a:cxn ang="0">
                <a:pos x="53" y="20"/>
              </a:cxn>
              <a:cxn ang="0">
                <a:pos x="56" y="13"/>
              </a:cxn>
              <a:cxn ang="0">
                <a:pos x="65" y="15"/>
              </a:cxn>
              <a:cxn ang="0">
                <a:pos x="61" y="22"/>
              </a:cxn>
              <a:cxn ang="0">
                <a:pos x="70" y="27"/>
              </a:cxn>
              <a:cxn ang="0">
                <a:pos x="76" y="35"/>
              </a:cxn>
              <a:cxn ang="0">
                <a:pos x="90" y="40"/>
              </a:cxn>
              <a:cxn ang="0">
                <a:pos x="100" y="48"/>
              </a:cxn>
              <a:cxn ang="0">
                <a:pos x="103" y="52"/>
              </a:cxn>
              <a:cxn ang="0">
                <a:pos x="117" y="52"/>
              </a:cxn>
              <a:cxn ang="0">
                <a:pos x="120" y="55"/>
              </a:cxn>
              <a:cxn ang="0">
                <a:pos x="120" y="58"/>
              </a:cxn>
              <a:cxn ang="0">
                <a:pos x="137" y="60"/>
              </a:cxn>
              <a:cxn ang="0">
                <a:pos x="138" y="65"/>
              </a:cxn>
              <a:cxn ang="0">
                <a:pos x="138" y="75"/>
              </a:cxn>
              <a:cxn ang="0">
                <a:pos x="133" y="87"/>
              </a:cxn>
              <a:cxn ang="0">
                <a:pos x="123" y="97"/>
              </a:cxn>
              <a:cxn ang="0">
                <a:pos x="117" y="103"/>
              </a:cxn>
              <a:cxn ang="0">
                <a:pos x="108" y="112"/>
              </a:cxn>
              <a:cxn ang="0">
                <a:pos x="115" y="123"/>
              </a:cxn>
              <a:cxn ang="0">
                <a:pos x="123" y="125"/>
              </a:cxn>
              <a:cxn ang="0">
                <a:pos x="118" y="133"/>
              </a:cxn>
              <a:cxn ang="0">
                <a:pos x="110" y="147"/>
              </a:cxn>
              <a:cxn ang="0">
                <a:pos x="97" y="150"/>
              </a:cxn>
              <a:cxn ang="0">
                <a:pos x="85" y="147"/>
              </a:cxn>
              <a:cxn ang="0">
                <a:pos x="78" y="160"/>
              </a:cxn>
              <a:cxn ang="0">
                <a:pos x="73" y="145"/>
              </a:cxn>
              <a:cxn ang="0">
                <a:pos x="60" y="130"/>
              </a:cxn>
              <a:cxn ang="0">
                <a:pos x="60" y="120"/>
              </a:cxn>
              <a:cxn ang="0">
                <a:pos x="50" y="110"/>
              </a:cxn>
              <a:cxn ang="0">
                <a:pos x="48" y="100"/>
              </a:cxn>
              <a:cxn ang="0">
                <a:pos x="41" y="90"/>
              </a:cxn>
              <a:cxn ang="0">
                <a:pos x="33" y="82"/>
              </a:cxn>
              <a:cxn ang="0">
                <a:pos x="31" y="82"/>
              </a:cxn>
              <a:cxn ang="0">
                <a:pos x="26" y="75"/>
              </a:cxn>
              <a:cxn ang="0">
                <a:pos x="25" y="70"/>
              </a:cxn>
              <a:cxn ang="0">
                <a:pos x="31" y="63"/>
              </a:cxn>
              <a:cxn ang="0">
                <a:pos x="35" y="60"/>
              </a:cxn>
              <a:cxn ang="0">
                <a:pos x="28" y="57"/>
              </a:cxn>
              <a:cxn ang="0">
                <a:pos x="18" y="53"/>
              </a:cxn>
              <a:cxn ang="0">
                <a:pos x="10" y="55"/>
              </a:cxn>
              <a:cxn ang="0">
                <a:pos x="1" y="50"/>
              </a:cxn>
              <a:cxn ang="0">
                <a:pos x="0" y="12"/>
              </a:cxn>
              <a:cxn ang="0">
                <a:pos x="30" y="5"/>
              </a:cxn>
              <a:cxn ang="0">
                <a:pos x="58" y="57"/>
              </a:cxn>
              <a:cxn ang="0">
                <a:pos x="43" y="58"/>
              </a:cxn>
              <a:cxn ang="0">
                <a:pos x="43" y="65"/>
              </a:cxn>
              <a:cxn ang="0">
                <a:pos x="56" y="62"/>
              </a:cxn>
              <a:cxn ang="0">
                <a:pos x="61" y="57"/>
              </a:cxn>
            </a:cxnLst>
            <a:rect l="0" t="0" r="r" b="b"/>
            <a:pathLst>
              <a:path w="143" h="160">
                <a:moveTo>
                  <a:pt x="135" y="53"/>
                </a:moveTo>
                <a:lnTo>
                  <a:pt x="135" y="55"/>
                </a:lnTo>
                <a:lnTo>
                  <a:pt x="137" y="55"/>
                </a:lnTo>
                <a:lnTo>
                  <a:pt x="135" y="55"/>
                </a:lnTo>
                <a:lnTo>
                  <a:pt x="133" y="55"/>
                </a:lnTo>
                <a:lnTo>
                  <a:pt x="135" y="55"/>
                </a:lnTo>
                <a:lnTo>
                  <a:pt x="135" y="53"/>
                </a:lnTo>
                <a:close/>
                <a:moveTo>
                  <a:pt x="71" y="23"/>
                </a:moveTo>
                <a:lnTo>
                  <a:pt x="70" y="23"/>
                </a:lnTo>
                <a:lnTo>
                  <a:pt x="71" y="23"/>
                </a:lnTo>
                <a:lnTo>
                  <a:pt x="70" y="25"/>
                </a:lnTo>
                <a:lnTo>
                  <a:pt x="70" y="23"/>
                </a:lnTo>
                <a:lnTo>
                  <a:pt x="71" y="23"/>
                </a:lnTo>
                <a:close/>
                <a:moveTo>
                  <a:pt x="65" y="23"/>
                </a:moveTo>
                <a:lnTo>
                  <a:pt x="65" y="22"/>
                </a:lnTo>
                <a:lnTo>
                  <a:pt x="65" y="23"/>
                </a:lnTo>
                <a:lnTo>
                  <a:pt x="66" y="23"/>
                </a:lnTo>
                <a:lnTo>
                  <a:pt x="65" y="23"/>
                </a:lnTo>
                <a:close/>
                <a:moveTo>
                  <a:pt x="66" y="22"/>
                </a:moveTo>
                <a:lnTo>
                  <a:pt x="65" y="22"/>
                </a:lnTo>
                <a:lnTo>
                  <a:pt x="66" y="22"/>
                </a:lnTo>
                <a:close/>
                <a:moveTo>
                  <a:pt x="71" y="22"/>
                </a:moveTo>
                <a:lnTo>
                  <a:pt x="70" y="22"/>
                </a:lnTo>
                <a:lnTo>
                  <a:pt x="71" y="22"/>
                </a:lnTo>
                <a:lnTo>
                  <a:pt x="71" y="23"/>
                </a:lnTo>
                <a:lnTo>
                  <a:pt x="70" y="23"/>
                </a:lnTo>
                <a:lnTo>
                  <a:pt x="68" y="23"/>
                </a:lnTo>
                <a:lnTo>
                  <a:pt x="70" y="23"/>
                </a:lnTo>
                <a:lnTo>
                  <a:pt x="68" y="23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close/>
                <a:moveTo>
                  <a:pt x="73" y="20"/>
                </a:moveTo>
                <a:lnTo>
                  <a:pt x="71" y="20"/>
                </a:lnTo>
                <a:lnTo>
                  <a:pt x="73" y="18"/>
                </a:lnTo>
                <a:lnTo>
                  <a:pt x="73" y="20"/>
                </a:lnTo>
                <a:close/>
                <a:moveTo>
                  <a:pt x="68" y="18"/>
                </a:moveTo>
                <a:lnTo>
                  <a:pt x="68" y="20"/>
                </a:lnTo>
                <a:lnTo>
                  <a:pt x="66" y="20"/>
                </a:lnTo>
                <a:lnTo>
                  <a:pt x="65" y="20"/>
                </a:lnTo>
                <a:lnTo>
                  <a:pt x="65" y="18"/>
                </a:lnTo>
                <a:lnTo>
                  <a:pt x="66" y="18"/>
                </a:lnTo>
                <a:lnTo>
                  <a:pt x="68" y="18"/>
                </a:lnTo>
                <a:close/>
                <a:moveTo>
                  <a:pt x="50" y="5"/>
                </a:moveTo>
                <a:lnTo>
                  <a:pt x="50" y="7"/>
                </a:lnTo>
                <a:lnTo>
                  <a:pt x="48" y="7"/>
                </a:lnTo>
                <a:lnTo>
                  <a:pt x="46" y="7"/>
                </a:lnTo>
                <a:lnTo>
                  <a:pt x="48" y="7"/>
                </a:lnTo>
                <a:lnTo>
                  <a:pt x="48" y="5"/>
                </a:lnTo>
                <a:lnTo>
                  <a:pt x="48" y="7"/>
                </a:lnTo>
                <a:lnTo>
                  <a:pt x="48" y="5"/>
                </a:lnTo>
                <a:lnTo>
                  <a:pt x="50" y="5"/>
                </a:lnTo>
                <a:close/>
                <a:moveTo>
                  <a:pt x="30" y="0"/>
                </a:moveTo>
                <a:lnTo>
                  <a:pt x="31" y="0"/>
                </a:lnTo>
                <a:lnTo>
                  <a:pt x="33" y="0"/>
                </a:lnTo>
                <a:lnTo>
                  <a:pt x="33" y="2"/>
                </a:lnTo>
                <a:lnTo>
                  <a:pt x="33" y="0"/>
                </a:lnTo>
                <a:lnTo>
                  <a:pt x="33" y="2"/>
                </a:lnTo>
                <a:lnTo>
                  <a:pt x="35" y="3"/>
                </a:lnTo>
                <a:lnTo>
                  <a:pt x="35" y="2"/>
                </a:lnTo>
                <a:lnTo>
                  <a:pt x="35" y="3"/>
                </a:lnTo>
                <a:lnTo>
                  <a:pt x="35" y="2"/>
                </a:lnTo>
                <a:lnTo>
                  <a:pt x="36" y="2"/>
                </a:lnTo>
                <a:lnTo>
                  <a:pt x="36" y="3"/>
                </a:lnTo>
                <a:lnTo>
                  <a:pt x="38" y="3"/>
                </a:lnTo>
                <a:lnTo>
                  <a:pt x="40" y="3"/>
                </a:lnTo>
                <a:lnTo>
                  <a:pt x="40" y="5"/>
                </a:lnTo>
                <a:lnTo>
                  <a:pt x="40" y="3"/>
                </a:lnTo>
                <a:lnTo>
                  <a:pt x="41" y="3"/>
                </a:lnTo>
                <a:lnTo>
                  <a:pt x="41" y="5"/>
                </a:lnTo>
                <a:lnTo>
                  <a:pt x="41" y="3"/>
                </a:lnTo>
                <a:lnTo>
                  <a:pt x="41" y="5"/>
                </a:lnTo>
                <a:lnTo>
                  <a:pt x="41" y="3"/>
                </a:lnTo>
                <a:lnTo>
                  <a:pt x="41" y="5"/>
                </a:lnTo>
                <a:lnTo>
                  <a:pt x="41" y="3"/>
                </a:lnTo>
                <a:lnTo>
                  <a:pt x="41" y="5"/>
                </a:lnTo>
                <a:lnTo>
                  <a:pt x="43" y="5"/>
                </a:lnTo>
                <a:lnTo>
                  <a:pt x="45" y="5"/>
                </a:lnTo>
                <a:lnTo>
                  <a:pt x="46" y="5"/>
                </a:lnTo>
                <a:lnTo>
                  <a:pt x="46" y="7"/>
                </a:lnTo>
                <a:lnTo>
                  <a:pt x="45" y="7"/>
                </a:lnTo>
                <a:lnTo>
                  <a:pt x="46" y="7"/>
                </a:lnTo>
                <a:lnTo>
                  <a:pt x="48" y="7"/>
                </a:lnTo>
                <a:lnTo>
                  <a:pt x="50" y="7"/>
                </a:lnTo>
                <a:lnTo>
                  <a:pt x="50" y="8"/>
                </a:lnTo>
                <a:lnTo>
                  <a:pt x="51" y="8"/>
                </a:lnTo>
                <a:lnTo>
                  <a:pt x="50" y="8"/>
                </a:lnTo>
                <a:lnTo>
                  <a:pt x="50" y="10"/>
                </a:lnTo>
                <a:lnTo>
                  <a:pt x="48" y="10"/>
                </a:lnTo>
                <a:lnTo>
                  <a:pt x="50" y="10"/>
                </a:lnTo>
                <a:lnTo>
                  <a:pt x="50" y="12"/>
                </a:lnTo>
                <a:lnTo>
                  <a:pt x="48" y="12"/>
                </a:lnTo>
                <a:lnTo>
                  <a:pt x="48" y="13"/>
                </a:lnTo>
                <a:lnTo>
                  <a:pt x="48" y="15"/>
                </a:lnTo>
                <a:lnTo>
                  <a:pt x="48" y="17"/>
                </a:lnTo>
                <a:lnTo>
                  <a:pt x="48" y="18"/>
                </a:lnTo>
                <a:lnTo>
                  <a:pt x="50" y="18"/>
                </a:lnTo>
                <a:lnTo>
                  <a:pt x="50" y="20"/>
                </a:lnTo>
                <a:lnTo>
                  <a:pt x="50" y="22"/>
                </a:lnTo>
                <a:lnTo>
                  <a:pt x="50" y="23"/>
                </a:lnTo>
                <a:lnTo>
                  <a:pt x="50" y="25"/>
                </a:lnTo>
                <a:lnTo>
                  <a:pt x="51" y="25"/>
                </a:lnTo>
                <a:lnTo>
                  <a:pt x="51" y="27"/>
                </a:lnTo>
                <a:lnTo>
                  <a:pt x="53" y="27"/>
                </a:lnTo>
                <a:lnTo>
                  <a:pt x="53" y="25"/>
                </a:lnTo>
                <a:lnTo>
                  <a:pt x="51" y="25"/>
                </a:lnTo>
                <a:lnTo>
                  <a:pt x="51" y="23"/>
                </a:lnTo>
                <a:lnTo>
                  <a:pt x="51" y="22"/>
                </a:lnTo>
                <a:lnTo>
                  <a:pt x="53" y="22"/>
                </a:lnTo>
                <a:lnTo>
                  <a:pt x="53" y="20"/>
                </a:lnTo>
                <a:lnTo>
                  <a:pt x="55" y="20"/>
                </a:lnTo>
                <a:lnTo>
                  <a:pt x="56" y="20"/>
                </a:lnTo>
                <a:lnTo>
                  <a:pt x="55" y="20"/>
                </a:lnTo>
                <a:lnTo>
                  <a:pt x="55" y="18"/>
                </a:lnTo>
                <a:lnTo>
                  <a:pt x="56" y="18"/>
                </a:lnTo>
                <a:lnTo>
                  <a:pt x="56" y="17"/>
                </a:lnTo>
                <a:lnTo>
                  <a:pt x="58" y="17"/>
                </a:lnTo>
                <a:lnTo>
                  <a:pt x="58" y="15"/>
                </a:lnTo>
                <a:lnTo>
                  <a:pt x="58" y="13"/>
                </a:lnTo>
                <a:lnTo>
                  <a:pt x="56" y="13"/>
                </a:lnTo>
                <a:lnTo>
                  <a:pt x="58" y="13"/>
                </a:lnTo>
                <a:lnTo>
                  <a:pt x="60" y="13"/>
                </a:lnTo>
                <a:lnTo>
                  <a:pt x="61" y="13"/>
                </a:lnTo>
                <a:lnTo>
                  <a:pt x="63" y="13"/>
                </a:lnTo>
                <a:lnTo>
                  <a:pt x="63" y="12"/>
                </a:lnTo>
                <a:lnTo>
                  <a:pt x="63" y="13"/>
                </a:lnTo>
                <a:lnTo>
                  <a:pt x="63" y="12"/>
                </a:lnTo>
                <a:lnTo>
                  <a:pt x="63" y="13"/>
                </a:lnTo>
                <a:lnTo>
                  <a:pt x="65" y="13"/>
                </a:lnTo>
                <a:lnTo>
                  <a:pt x="65" y="15"/>
                </a:lnTo>
                <a:lnTo>
                  <a:pt x="65" y="17"/>
                </a:lnTo>
                <a:lnTo>
                  <a:pt x="63" y="17"/>
                </a:lnTo>
                <a:lnTo>
                  <a:pt x="63" y="18"/>
                </a:lnTo>
                <a:lnTo>
                  <a:pt x="63" y="17"/>
                </a:lnTo>
                <a:lnTo>
                  <a:pt x="65" y="18"/>
                </a:lnTo>
                <a:lnTo>
                  <a:pt x="63" y="18"/>
                </a:lnTo>
                <a:lnTo>
                  <a:pt x="63" y="20"/>
                </a:lnTo>
                <a:lnTo>
                  <a:pt x="63" y="18"/>
                </a:lnTo>
                <a:lnTo>
                  <a:pt x="63" y="20"/>
                </a:lnTo>
                <a:lnTo>
                  <a:pt x="61" y="22"/>
                </a:lnTo>
                <a:lnTo>
                  <a:pt x="61" y="23"/>
                </a:lnTo>
                <a:lnTo>
                  <a:pt x="61" y="25"/>
                </a:lnTo>
                <a:lnTo>
                  <a:pt x="61" y="27"/>
                </a:lnTo>
                <a:lnTo>
                  <a:pt x="63" y="27"/>
                </a:lnTo>
                <a:lnTo>
                  <a:pt x="63" y="28"/>
                </a:lnTo>
                <a:lnTo>
                  <a:pt x="65" y="28"/>
                </a:lnTo>
                <a:lnTo>
                  <a:pt x="66" y="28"/>
                </a:lnTo>
                <a:lnTo>
                  <a:pt x="66" y="27"/>
                </a:lnTo>
                <a:lnTo>
                  <a:pt x="68" y="27"/>
                </a:lnTo>
                <a:lnTo>
                  <a:pt x="70" y="27"/>
                </a:lnTo>
                <a:lnTo>
                  <a:pt x="70" y="28"/>
                </a:lnTo>
                <a:lnTo>
                  <a:pt x="70" y="30"/>
                </a:lnTo>
                <a:lnTo>
                  <a:pt x="71" y="30"/>
                </a:lnTo>
                <a:lnTo>
                  <a:pt x="73" y="32"/>
                </a:lnTo>
                <a:lnTo>
                  <a:pt x="75" y="32"/>
                </a:lnTo>
                <a:lnTo>
                  <a:pt x="75" y="33"/>
                </a:lnTo>
                <a:lnTo>
                  <a:pt x="75" y="32"/>
                </a:lnTo>
                <a:lnTo>
                  <a:pt x="75" y="33"/>
                </a:lnTo>
                <a:lnTo>
                  <a:pt x="76" y="33"/>
                </a:lnTo>
                <a:lnTo>
                  <a:pt x="76" y="35"/>
                </a:lnTo>
                <a:lnTo>
                  <a:pt x="78" y="35"/>
                </a:lnTo>
                <a:lnTo>
                  <a:pt x="80" y="35"/>
                </a:lnTo>
                <a:lnTo>
                  <a:pt x="80" y="37"/>
                </a:lnTo>
                <a:lnTo>
                  <a:pt x="81" y="37"/>
                </a:lnTo>
                <a:lnTo>
                  <a:pt x="83" y="38"/>
                </a:lnTo>
                <a:lnTo>
                  <a:pt x="85" y="38"/>
                </a:lnTo>
                <a:lnTo>
                  <a:pt x="86" y="38"/>
                </a:lnTo>
                <a:lnTo>
                  <a:pt x="88" y="38"/>
                </a:lnTo>
                <a:lnTo>
                  <a:pt x="88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3" y="42"/>
                </a:lnTo>
                <a:lnTo>
                  <a:pt x="93" y="43"/>
                </a:lnTo>
                <a:lnTo>
                  <a:pt x="95" y="43"/>
                </a:lnTo>
                <a:lnTo>
                  <a:pt x="95" y="45"/>
                </a:lnTo>
                <a:lnTo>
                  <a:pt x="97" y="45"/>
                </a:lnTo>
                <a:lnTo>
                  <a:pt x="98" y="47"/>
                </a:lnTo>
                <a:lnTo>
                  <a:pt x="100" y="47"/>
                </a:lnTo>
                <a:lnTo>
                  <a:pt x="100" y="48"/>
                </a:lnTo>
                <a:lnTo>
                  <a:pt x="102" y="48"/>
                </a:lnTo>
                <a:lnTo>
                  <a:pt x="102" y="50"/>
                </a:lnTo>
                <a:lnTo>
                  <a:pt x="103" y="50"/>
                </a:lnTo>
                <a:lnTo>
                  <a:pt x="103" y="52"/>
                </a:lnTo>
                <a:lnTo>
                  <a:pt x="103" y="50"/>
                </a:lnTo>
                <a:lnTo>
                  <a:pt x="102" y="50"/>
                </a:lnTo>
                <a:lnTo>
                  <a:pt x="103" y="50"/>
                </a:lnTo>
                <a:lnTo>
                  <a:pt x="102" y="50"/>
                </a:lnTo>
                <a:lnTo>
                  <a:pt x="102" y="52"/>
                </a:lnTo>
                <a:lnTo>
                  <a:pt x="103" y="52"/>
                </a:lnTo>
                <a:lnTo>
                  <a:pt x="105" y="52"/>
                </a:lnTo>
                <a:lnTo>
                  <a:pt x="107" y="52"/>
                </a:lnTo>
                <a:lnTo>
                  <a:pt x="108" y="52"/>
                </a:lnTo>
                <a:lnTo>
                  <a:pt x="110" y="52"/>
                </a:lnTo>
                <a:lnTo>
                  <a:pt x="112" y="52"/>
                </a:lnTo>
                <a:lnTo>
                  <a:pt x="112" y="53"/>
                </a:lnTo>
                <a:lnTo>
                  <a:pt x="113" y="53"/>
                </a:lnTo>
                <a:lnTo>
                  <a:pt x="115" y="53"/>
                </a:lnTo>
                <a:lnTo>
                  <a:pt x="115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2"/>
                </a:lnTo>
                <a:lnTo>
                  <a:pt x="120" y="53"/>
                </a:lnTo>
                <a:lnTo>
                  <a:pt x="122" y="53"/>
                </a:lnTo>
                <a:lnTo>
                  <a:pt x="123" y="53"/>
                </a:lnTo>
                <a:lnTo>
                  <a:pt x="125" y="53"/>
                </a:lnTo>
                <a:lnTo>
                  <a:pt x="125" y="55"/>
                </a:lnTo>
                <a:lnTo>
                  <a:pt x="123" y="55"/>
                </a:lnTo>
                <a:lnTo>
                  <a:pt x="122" y="55"/>
                </a:lnTo>
                <a:lnTo>
                  <a:pt x="120" y="55"/>
                </a:lnTo>
                <a:lnTo>
                  <a:pt x="118" y="55"/>
                </a:lnTo>
                <a:lnTo>
                  <a:pt x="117" y="55"/>
                </a:lnTo>
                <a:lnTo>
                  <a:pt x="115" y="55"/>
                </a:lnTo>
                <a:lnTo>
                  <a:pt x="113" y="55"/>
                </a:lnTo>
                <a:lnTo>
                  <a:pt x="113" y="57"/>
                </a:lnTo>
                <a:lnTo>
                  <a:pt x="115" y="57"/>
                </a:lnTo>
                <a:lnTo>
                  <a:pt x="115" y="58"/>
                </a:lnTo>
                <a:lnTo>
                  <a:pt x="117" y="58"/>
                </a:lnTo>
                <a:lnTo>
                  <a:pt x="118" y="58"/>
                </a:lnTo>
                <a:lnTo>
                  <a:pt x="120" y="58"/>
                </a:lnTo>
                <a:lnTo>
                  <a:pt x="122" y="58"/>
                </a:lnTo>
                <a:lnTo>
                  <a:pt x="123" y="58"/>
                </a:lnTo>
                <a:lnTo>
                  <a:pt x="125" y="58"/>
                </a:lnTo>
                <a:lnTo>
                  <a:pt x="127" y="58"/>
                </a:lnTo>
                <a:lnTo>
                  <a:pt x="128" y="58"/>
                </a:lnTo>
                <a:lnTo>
                  <a:pt x="130" y="58"/>
                </a:lnTo>
                <a:lnTo>
                  <a:pt x="132" y="58"/>
                </a:lnTo>
                <a:lnTo>
                  <a:pt x="133" y="60"/>
                </a:lnTo>
                <a:lnTo>
                  <a:pt x="135" y="60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2" y="60"/>
                </a:lnTo>
                <a:lnTo>
                  <a:pt x="143" y="60"/>
                </a:lnTo>
                <a:lnTo>
                  <a:pt x="143" y="62"/>
                </a:lnTo>
                <a:lnTo>
                  <a:pt x="143" y="63"/>
                </a:lnTo>
                <a:lnTo>
                  <a:pt x="143" y="65"/>
                </a:lnTo>
                <a:lnTo>
                  <a:pt x="142" y="65"/>
                </a:lnTo>
                <a:lnTo>
                  <a:pt x="140" y="65"/>
                </a:lnTo>
                <a:lnTo>
                  <a:pt x="138" y="65"/>
                </a:lnTo>
                <a:lnTo>
                  <a:pt x="138" y="67"/>
                </a:lnTo>
                <a:lnTo>
                  <a:pt x="138" y="68"/>
                </a:lnTo>
                <a:lnTo>
                  <a:pt x="138" y="70"/>
                </a:lnTo>
                <a:lnTo>
                  <a:pt x="138" y="72"/>
                </a:lnTo>
                <a:lnTo>
                  <a:pt x="137" y="72"/>
                </a:lnTo>
                <a:lnTo>
                  <a:pt x="137" y="70"/>
                </a:lnTo>
                <a:lnTo>
                  <a:pt x="137" y="72"/>
                </a:lnTo>
                <a:lnTo>
                  <a:pt x="137" y="73"/>
                </a:lnTo>
                <a:lnTo>
                  <a:pt x="138" y="73"/>
                </a:lnTo>
                <a:lnTo>
                  <a:pt x="138" y="75"/>
                </a:lnTo>
                <a:lnTo>
                  <a:pt x="137" y="75"/>
                </a:lnTo>
                <a:lnTo>
                  <a:pt x="135" y="77"/>
                </a:lnTo>
                <a:lnTo>
                  <a:pt x="135" y="78"/>
                </a:lnTo>
                <a:lnTo>
                  <a:pt x="133" y="78"/>
                </a:lnTo>
                <a:lnTo>
                  <a:pt x="130" y="80"/>
                </a:lnTo>
                <a:lnTo>
                  <a:pt x="128" y="80"/>
                </a:lnTo>
                <a:lnTo>
                  <a:pt x="125" y="82"/>
                </a:lnTo>
                <a:lnTo>
                  <a:pt x="125" y="83"/>
                </a:lnTo>
                <a:lnTo>
                  <a:pt x="133" y="83"/>
                </a:lnTo>
                <a:lnTo>
                  <a:pt x="133" y="87"/>
                </a:lnTo>
                <a:lnTo>
                  <a:pt x="130" y="85"/>
                </a:lnTo>
                <a:lnTo>
                  <a:pt x="128" y="85"/>
                </a:lnTo>
                <a:lnTo>
                  <a:pt x="128" y="87"/>
                </a:lnTo>
                <a:lnTo>
                  <a:pt x="127" y="87"/>
                </a:lnTo>
                <a:lnTo>
                  <a:pt x="127" y="88"/>
                </a:lnTo>
                <a:lnTo>
                  <a:pt x="125" y="88"/>
                </a:lnTo>
                <a:lnTo>
                  <a:pt x="123" y="90"/>
                </a:lnTo>
                <a:lnTo>
                  <a:pt x="123" y="93"/>
                </a:lnTo>
                <a:lnTo>
                  <a:pt x="123" y="95"/>
                </a:lnTo>
                <a:lnTo>
                  <a:pt x="123" y="97"/>
                </a:lnTo>
                <a:lnTo>
                  <a:pt x="122" y="97"/>
                </a:lnTo>
                <a:lnTo>
                  <a:pt x="122" y="98"/>
                </a:lnTo>
                <a:lnTo>
                  <a:pt x="122" y="100"/>
                </a:lnTo>
                <a:lnTo>
                  <a:pt x="120" y="100"/>
                </a:lnTo>
                <a:lnTo>
                  <a:pt x="120" y="98"/>
                </a:lnTo>
                <a:lnTo>
                  <a:pt x="118" y="98"/>
                </a:lnTo>
                <a:lnTo>
                  <a:pt x="118" y="100"/>
                </a:lnTo>
                <a:lnTo>
                  <a:pt x="117" y="100"/>
                </a:lnTo>
                <a:lnTo>
                  <a:pt x="117" y="102"/>
                </a:lnTo>
                <a:lnTo>
                  <a:pt x="117" y="103"/>
                </a:lnTo>
                <a:lnTo>
                  <a:pt x="115" y="103"/>
                </a:lnTo>
                <a:lnTo>
                  <a:pt x="115" y="105"/>
                </a:lnTo>
                <a:lnTo>
                  <a:pt x="115" y="107"/>
                </a:lnTo>
                <a:lnTo>
                  <a:pt x="113" y="107"/>
                </a:lnTo>
                <a:lnTo>
                  <a:pt x="113" y="108"/>
                </a:lnTo>
                <a:lnTo>
                  <a:pt x="112" y="108"/>
                </a:lnTo>
                <a:lnTo>
                  <a:pt x="110" y="108"/>
                </a:lnTo>
                <a:lnTo>
                  <a:pt x="110" y="110"/>
                </a:lnTo>
                <a:lnTo>
                  <a:pt x="108" y="110"/>
                </a:lnTo>
                <a:lnTo>
                  <a:pt x="108" y="112"/>
                </a:lnTo>
                <a:lnTo>
                  <a:pt x="107" y="112"/>
                </a:lnTo>
                <a:lnTo>
                  <a:pt x="108" y="113"/>
                </a:lnTo>
                <a:lnTo>
                  <a:pt x="108" y="115"/>
                </a:lnTo>
                <a:lnTo>
                  <a:pt x="108" y="117"/>
                </a:lnTo>
                <a:lnTo>
                  <a:pt x="110" y="117"/>
                </a:lnTo>
                <a:lnTo>
                  <a:pt x="112" y="117"/>
                </a:lnTo>
                <a:lnTo>
                  <a:pt x="112" y="118"/>
                </a:lnTo>
                <a:lnTo>
                  <a:pt x="113" y="120"/>
                </a:lnTo>
                <a:lnTo>
                  <a:pt x="115" y="122"/>
                </a:lnTo>
                <a:lnTo>
                  <a:pt x="115" y="123"/>
                </a:lnTo>
                <a:lnTo>
                  <a:pt x="117" y="123"/>
                </a:lnTo>
                <a:lnTo>
                  <a:pt x="117" y="125"/>
                </a:lnTo>
                <a:lnTo>
                  <a:pt x="118" y="125"/>
                </a:lnTo>
                <a:lnTo>
                  <a:pt x="120" y="125"/>
                </a:lnTo>
                <a:lnTo>
                  <a:pt x="122" y="125"/>
                </a:lnTo>
                <a:lnTo>
                  <a:pt x="122" y="123"/>
                </a:lnTo>
                <a:lnTo>
                  <a:pt x="122" y="122"/>
                </a:lnTo>
                <a:lnTo>
                  <a:pt x="123" y="122"/>
                </a:lnTo>
                <a:lnTo>
                  <a:pt x="123" y="123"/>
                </a:lnTo>
                <a:lnTo>
                  <a:pt x="123" y="125"/>
                </a:lnTo>
                <a:lnTo>
                  <a:pt x="125" y="125"/>
                </a:lnTo>
                <a:lnTo>
                  <a:pt x="125" y="127"/>
                </a:lnTo>
                <a:lnTo>
                  <a:pt x="125" y="128"/>
                </a:lnTo>
                <a:lnTo>
                  <a:pt x="123" y="128"/>
                </a:lnTo>
                <a:lnTo>
                  <a:pt x="122" y="130"/>
                </a:lnTo>
                <a:lnTo>
                  <a:pt x="122" y="132"/>
                </a:lnTo>
                <a:lnTo>
                  <a:pt x="122" y="133"/>
                </a:lnTo>
                <a:lnTo>
                  <a:pt x="122" y="135"/>
                </a:lnTo>
                <a:lnTo>
                  <a:pt x="120" y="135"/>
                </a:lnTo>
                <a:lnTo>
                  <a:pt x="118" y="133"/>
                </a:lnTo>
                <a:lnTo>
                  <a:pt x="118" y="135"/>
                </a:lnTo>
                <a:lnTo>
                  <a:pt x="117" y="135"/>
                </a:lnTo>
                <a:lnTo>
                  <a:pt x="117" y="137"/>
                </a:lnTo>
                <a:lnTo>
                  <a:pt x="115" y="139"/>
                </a:lnTo>
                <a:lnTo>
                  <a:pt x="113" y="139"/>
                </a:lnTo>
                <a:lnTo>
                  <a:pt x="113" y="140"/>
                </a:lnTo>
                <a:lnTo>
                  <a:pt x="112" y="142"/>
                </a:lnTo>
                <a:lnTo>
                  <a:pt x="110" y="144"/>
                </a:lnTo>
                <a:lnTo>
                  <a:pt x="110" y="145"/>
                </a:lnTo>
                <a:lnTo>
                  <a:pt x="110" y="147"/>
                </a:lnTo>
                <a:lnTo>
                  <a:pt x="108" y="147"/>
                </a:lnTo>
                <a:lnTo>
                  <a:pt x="108" y="149"/>
                </a:lnTo>
                <a:lnTo>
                  <a:pt x="107" y="152"/>
                </a:lnTo>
                <a:lnTo>
                  <a:pt x="105" y="150"/>
                </a:lnTo>
                <a:lnTo>
                  <a:pt x="103" y="149"/>
                </a:lnTo>
                <a:lnTo>
                  <a:pt x="102" y="149"/>
                </a:lnTo>
                <a:lnTo>
                  <a:pt x="100" y="149"/>
                </a:lnTo>
                <a:lnTo>
                  <a:pt x="98" y="150"/>
                </a:lnTo>
                <a:lnTo>
                  <a:pt x="98" y="152"/>
                </a:lnTo>
                <a:lnTo>
                  <a:pt x="97" y="150"/>
                </a:lnTo>
                <a:lnTo>
                  <a:pt x="95" y="150"/>
                </a:lnTo>
                <a:lnTo>
                  <a:pt x="95" y="149"/>
                </a:lnTo>
                <a:lnTo>
                  <a:pt x="95" y="147"/>
                </a:lnTo>
                <a:lnTo>
                  <a:pt x="93" y="147"/>
                </a:lnTo>
                <a:lnTo>
                  <a:pt x="92" y="145"/>
                </a:lnTo>
                <a:lnTo>
                  <a:pt x="90" y="145"/>
                </a:lnTo>
                <a:lnTo>
                  <a:pt x="90" y="147"/>
                </a:lnTo>
                <a:lnTo>
                  <a:pt x="88" y="147"/>
                </a:lnTo>
                <a:lnTo>
                  <a:pt x="86" y="147"/>
                </a:lnTo>
                <a:lnTo>
                  <a:pt x="85" y="147"/>
                </a:lnTo>
                <a:lnTo>
                  <a:pt x="85" y="149"/>
                </a:lnTo>
                <a:lnTo>
                  <a:pt x="85" y="152"/>
                </a:lnTo>
                <a:lnTo>
                  <a:pt x="85" y="155"/>
                </a:lnTo>
                <a:lnTo>
                  <a:pt x="86" y="159"/>
                </a:lnTo>
                <a:lnTo>
                  <a:pt x="85" y="160"/>
                </a:lnTo>
                <a:lnTo>
                  <a:pt x="83" y="159"/>
                </a:lnTo>
                <a:lnTo>
                  <a:pt x="83" y="160"/>
                </a:lnTo>
                <a:lnTo>
                  <a:pt x="81" y="160"/>
                </a:lnTo>
                <a:lnTo>
                  <a:pt x="80" y="160"/>
                </a:lnTo>
                <a:lnTo>
                  <a:pt x="78" y="160"/>
                </a:lnTo>
                <a:lnTo>
                  <a:pt x="75" y="159"/>
                </a:lnTo>
                <a:lnTo>
                  <a:pt x="73" y="155"/>
                </a:lnTo>
                <a:lnTo>
                  <a:pt x="70" y="155"/>
                </a:lnTo>
                <a:lnTo>
                  <a:pt x="70" y="154"/>
                </a:lnTo>
                <a:lnTo>
                  <a:pt x="70" y="152"/>
                </a:lnTo>
                <a:lnTo>
                  <a:pt x="70" y="150"/>
                </a:lnTo>
                <a:lnTo>
                  <a:pt x="70" y="149"/>
                </a:lnTo>
                <a:lnTo>
                  <a:pt x="70" y="147"/>
                </a:lnTo>
                <a:lnTo>
                  <a:pt x="71" y="145"/>
                </a:lnTo>
                <a:lnTo>
                  <a:pt x="73" y="145"/>
                </a:lnTo>
                <a:lnTo>
                  <a:pt x="73" y="144"/>
                </a:lnTo>
                <a:lnTo>
                  <a:pt x="71" y="144"/>
                </a:lnTo>
                <a:lnTo>
                  <a:pt x="71" y="142"/>
                </a:lnTo>
                <a:lnTo>
                  <a:pt x="73" y="142"/>
                </a:lnTo>
                <a:lnTo>
                  <a:pt x="73" y="140"/>
                </a:lnTo>
                <a:lnTo>
                  <a:pt x="73" y="139"/>
                </a:lnTo>
                <a:lnTo>
                  <a:pt x="71" y="139"/>
                </a:lnTo>
                <a:lnTo>
                  <a:pt x="70" y="139"/>
                </a:lnTo>
                <a:lnTo>
                  <a:pt x="61" y="130"/>
                </a:lnTo>
                <a:lnTo>
                  <a:pt x="60" y="130"/>
                </a:lnTo>
                <a:lnTo>
                  <a:pt x="58" y="130"/>
                </a:lnTo>
                <a:lnTo>
                  <a:pt x="58" y="128"/>
                </a:lnTo>
                <a:lnTo>
                  <a:pt x="60" y="128"/>
                </a:lnTo>
                <a:lnTo>
                  <a:pt x="60" y="127"/>
                </a:lnTo>
                <a:lnTo>
                  <a:pt x="60" y="125"/>
                </a:lnTo>
                <a:lnTo>
                  <a:pt x="58" y="125"/>
                </a:lnTo>
                <a:lnTo>
                  <a:pt x="58" y="123"/>
                </a:lnTo>
                <a:lnTo>
                  <a:pt x="60" y="123"/>
                </a:lnTo>
                <a:lnTo>
                  <a:pt x="60" y="122"/>
                </a:lnTo>
                <a:lnTo>
                  <a:pt x="60" y="120"/>
                </a:lnTo>
                <a:lnTo>
                  <a:pt x="58" y="120"/>
                </a:lnTo>
                <a:lnTo>
                  <a:pt x="58" y="118"/>
                </a:lnTo>
                <a:lnTo>
                  <a:pt x="58" y="117"/>
                </a:lnTo>
                <a:lnTo>
                  <a:pt x="56" y="117"/>
                </a:lnTo>
                <a:lnTo>
                  <a:pt x="55" y="115"/>
                </a:lnTo>
                <a:lnTo>
                  <a:pt x="53" y="115"/>
                </a:lnTo>
                <a:lnTo>
                  <a:pt x="53" y="113"/>
                </a:lnTo>
                <a:lnTo>
                  <a:pt x="51" y="112"/>
                </a:lnTo>
                <a:lnTo>
                  <a:pt x="51" y="110"/>
                </a:lnTo>
                <a:lnTo>
                  <a:pt x="50" y="110"/>
                </a:lnTo>
                <a:lnTo>
                  <a:pt x="51" y="110"/>
                </a:lnTo>
                <a:lnTo>
                  <a:pt x="50" y="110"/>
                </a:lnTo>
                <a:lnTo>
                  <a:pt x="50" y="108"/>
                </a:lnTo>
                <a:lnTo>
                  <a:pt x="51" y="108"/>
                </a:lnTo>
                <a:lnTo>
                  <a:pt x="51" y="107"/>
                </a:lnTo>
                <a:lnTo>
                  <a:pt x="51" y="105"/>
                </a:lnTo>
                <a:lnTo>
                  <a:pt x="50" y="105"/>
                </a:lnTo>
                <a:lnTo>
                  <a:pt x="50" y="103"/>
                </a:lnTo>
                <a:lnTo>
                  <a:pt x="48" y="102"/>
                </a:lnTo>
                <a:lnTo>
                  <a:pt x="48" y="100"/>
                </a:lnTo>
                <a:lnTo>
                  <a:pt x="46" y="98"/>
                </a:lnTo>
                <a:lnTo>
                  <a:pt x="46" y="97"/>
                </a:lnTo>
                <a:lnTo>
                  <a:pt x="45" y="97"/>
                </a:lnTo>
                <a:lnTo>
                  <a:pt x="45" y="95"/>
                </a:lnTo>
                <a:lnTo>
                  <a:pt x="43" y="95"/>
                </a:lnTo>
                <a:lnTo>
                  <a:pt x="45" y="95"/>
                </a:lnTo>
                <a:lnTo>
                  <a:pt x="43" y="93"/>
                </a:lnTo>
                <a:lnTo>
                  <a:pt x="41" y="93"/>
                </a:lnTo>
                <a:lnTo>
                  <a:pt x="41" y="92"/>
                </a:lnTo>
                <a:lnTo>
                  <a:pt x="41" y="90"/>
                </a:lnTo>
                <a:lnTo>
                  <a:pt x="40" y="90"/>
                </a:lnTo>
                <a:lnTo>
                  <a:pt x="40" y="88"/>
                </a:lnTo>
                <a:lnTo>
                  <a:pt x="38" y="88"/>
                </a:lnTo>
                <a:lnTo>
                  <a:pt x="38" y="87"/>
                </a:lnTo>
                <a:lnTo>
                  <a:pt x="36" y="87"/>
                </a:lnTo>
                <a:lnTo>
                  <a:pt x="36" y="85"/>
                </a:lnTo>
                <a:lnTo>
                  <a:pt x="36" y="83"/>
                </a:lnTo>
                <a:lnTo>
                  <a:pt x="35" y="83"/>
                </a:lnTo>
                <a:lnTo>
                  <a:pt x="35" y="82"/>
                </a:lnTo>
                <a:lnTo>
                  <a:pt x="33" y="82"/>
                </a:lnTo>
                <a:lnTo>
                  <a:pt x="35" y="82"/>
                </a:lnTo>
                <a:lnTo>
                  <a:pt x="35" y="80"/>
                </a:lnTo>
                <a:lnTo>
                  <a:pt x="33" y="80"/>
                </a:lnTo>
                <a:lnTo>
                  <a:pt x="35" y="80"/>
                </a:lnTo>
                <a:lnTo>
                  <a:pt x="33" y="78"/>
                </a:lnTo>
                <a:lnTo>
                  <a:pt x="33" y="80"/>
                </a:lnTo>
                <a:lnTo>
                  <a:pt x="33" y="82"/>
                </a:lnTo>
                <a:lnTo>
                  <a:pt x="33" y="83"/>
                </a:lnTo>
                <a:lnTo>
                  <a:pt x="33" y="82"/>
                </a:lnTo>
                <a:lnTo>
                  <a:pt x="31" y="82"/>
                </a:lnTo>
                <a:lnTo>
                  <a:pt x="31" y="80"/>
                </a:lnTo>
                <a:lnTo>
                  <a:pt x="30" y="80"/>
                </a:lnTo>
                <a:lnTo>
                  <a:pt x="30" y="78"/>
                </a:lnTo>
                <a:lnTo>
                  <a:pt x="28" y="78"/>
                </a:lnTo>
                <a:lnTo>
                  <a:pt x="28" y="77"/>
                </a:lnTo>
                <a:lnTo>
                  <a:pt x="30" y="77"/>
                </a:lnTo>
                <a:lnTo>
                  <a:pt x="30" y="75"/>
                </a:lnTo>
                <a:lnTo>
                  <a:pt x="28" y="73"/>
                </a:lnTo>
                <a:lnTo>
                  <a:pt x="28" y="75"/>
                </a:lnTo>
                <a:lnTo>
                  <a:pt x="26" y="75"/>
                </a:lnTo>
                <a:lnTo>
                  <a:pt x="26" y="73"/>
                </a:lnTo>
                <a:lnTo>
                  <a:pt x="25" y="73"/>
                </a:lnTo>
                <a:lnTo>
                  <a:pt x="23" y="73"/>
                </a:lnTo>
                <a:lnTo>
                  <a:pt x="21" y="73"/>
                </a:lnTo>
                <a:lnTo>
                  <a:pt x="20" y="73"/>
                </a:lnTo>
                <a:lnTo>
                  <a:pt x="20" y="75"/>
                </a:lnTo>
                <a:lnTo>
                  <a:pt x="18" y="75"/>
                </a:lnTo>
                <a:lnTo>
                  <a:pt x="18" y="72"/>
                </a:lnTo>
                <a:lnTo>
                  <a:pt x="25" y="72"/>
                </a:lnTo>
                <a:lnTo>
                  <a:pt x="25" y="70"/>
                </a:lnTo>
                <a:lnTo>
                  <a:pt x="26" y="70"/>
                </a:lnTo>
                <a:lnTo>
                  <a:pt x="26" y="68"/>
                </a:lnTo>
                <a:lnTo>
                  <a:pt x="25" y="62"/>
                </a:lnTo>
                <a:lnTo>
                  <a:pt x="26" y="62"/>
                </a:lnTo>
                <a:lnTo>
                  <a:pt x="26" y="60"/>
                </a:lnTo>
                <a:lnTo>
                  <a:pt x="26" y="62"/>
                </a:lnTo>
                <a:lnTo>
                  <a:pt x="28" y="62"/>
                </a:lnTo>
                <a:lnTo>
                  <a:pt x="30" y="62"/>
                </a:lnTo>
                <a:lnTo>
                  <a:pt x="30" y="63"/>
                </a:lnTo>
                <a:lnTo>
                  <a:pt x="31" y="63"/>
                </a:lnTo>
                <a:lnTo>
                  <a:pt x="31" y="65"/>
                </a:lnTo>
                <a:lnTo>
                  <a:pt x="33" y="65"/>
                </a:lnTo>
                <a:lnTo>
                  <a:pt x="35" y="65"/>
                </a:lnTo>
                <a:lnTo>
                  <a:pt x="35" y="67"/>
                </a:lnTo>
                <a:lnTo>
                  <a:pt x="36" y="67"/>
                </a:lnTo>
                <a:lnTo>
                  <a:pt x="38" y="63"/>
                </a:lnTo>
                <a:lnTo>
                  <a:pt x="36" y="63"/>
                </a:lnTo>
                <a:lnTo>
                  <a:pt x="36" y="62"/>
                </a:lnTo>
                <a:lnTo>
                  <a:pt x="35" y="62"/>
                </a:lnTo>
                <a:lnTo>
                  <a:pt x="35" y="60"/>
                </a:lnTo>
                <a:lnTo>
                  <a:pt x="33" y="60"/>
                </a:lnTo>
                <a:lnTo>
                  <a:pt x="33" y="58"/>
                </a:lnTo>
                <a:lnTo>
                  <a:pt x="33" y="57"/>
                </a:lnTo>
                <a:lnTo>
                  <a:pt x="35" y="57"/>
                </a:lnTo>
                <a:lnTo>
                  <a:pt x="35" y="55"/>
                </a:lnTo>
                <a:lnTo>
                  <a:pt x="33" y="55"/>
                </a:lnTo>
                <a:lnTo>
                  <a:pt x="33" y="57"/>
                </a:lnTo>
                <a:lnTo>
                  <a:pt x="31" y="57"/>
                </a:lnTo>
                <a:lnTo>
                  <a:pt x="30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3" y="57"/>
                </a:lnTo>
                <a:lnTo>
                  <a:pt x="23" y="55"/>
                </a:lnTo>
                <a:lnTo>
                  <a:pt x="21" y="55"/>
                </a:lnTo>
                <a:lnTo>
                  <a:pt x="20" y="55"/>
                </a:lnTo>
                <a:lnTo>
                  <a:pt x="21" y="55"/>
                </a:lnTo>
                <a:lnTo>
                  <a:pt x="20" y="55"/>
                </a:lnTo>
                <a:lnTo>
                  <a:pt x="20" y="53"/>
                </a:lnTo>
                <a:lnTo>
                  <a:pt x="18" y="53"/>
                </a:lnTo>
                <a:lnTo>
                  <a:pt x="16" y="53"/>
                </a:lnTo>
                <a:lnTo>
                  <a:pt x="15" y="53"/>
                </a:lnTo>
                <a:lnTo>
                  <a:pt x="13" y="53"/>
                </a:lnTo>
                <a:lnTo>
                  <a:pt x="11" y="53"/>
                </a:lnTo>
                <a:lnTo>
                  <a:pt x="11" y="52"/>
                </a:lnTo>
                <a:lnTo>
                  <a:pt x="11" y="53"/>
                </a:lnTo>
                <a:lnTo>
                  <a:pt x="10" y="53"/>
                </a:lnTo>
                <a:lnTo>
                  <a:pt x="11" y="53"/>
                </a:lnTo>
                <a:lnTo>
                  <a:pt x="10" y="53"/>
                </a:lnTo>
                <a:lnTo>
                  <a:pt x="10" y="55"/>
                </a:lnTo>
                <a:lnTo>
                  <a:pt x="8" y="55"/>
                </a:lnTo>
                <a:lnTo>
                  <a:pt x="8" y="53"/>
                </a:lnTo>
                <a:lnTo>
                  <a:pt x="6" y="53"/>
                </a:lnTo>
                <a:lnTo>
                  <a:pt x="5" y="53"/>
                </a:lnTo>
                <a:lnTo>
                  <a:pt x="3" y="53"/>
                </a:lnTo>
                <a:lnTo>
                  <a:pt x="3" y="55"/>
                </a:lnTo>
                <a:lnTo>
                  <a:pt x="1" y="55"/>
                </a:lnTo>
                <a:lnTo>
                  <a:pt x="1" y="53"/>
                </a:lnTo>
                <a:lnTo>
                  <a:pt x="1" y="52"/>
                </a:lnTo>
                <a:lnTo>
                  <a:pt x="1" y="50"/>
                </a:lnTo>
                <a:lnTo>
                  <a:pt x="0" y="47"/>
                </a:lnTo>
                <a:lnTo>
                  <a:pt x="0" y="35"/>
                </a:lnTo>
                <a:lnTo>
                  <a:pt x="0" y="28"/>
                </a:lnTo>
                <a:lnTo>
                  <a:pt x="0" y="27"/>
                </a:lnTo>
                <a:lnTo>
                  <a:pt x="0" y="23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0" y="8"/>
                </a:lnTo>
                <a:lnTo>
                  <a:pt x="0" y="7"/>
                </a:lnTo>
                <a:lnTo>
                  <a:pt x="1" y="7"/>
                </a:lnTo>
                <a:lnTo>
                  <a:pt x="3" y="7"/>
                </a:lnTo>
                <a:lnTo>
                  <a:pt x="11" y="7"/>
                </a:lnTo>
                <a:lnTo>
                  <a:pt x="15" y="7"/>
                </a:lnTo>
                <a:lnTo>
                  <a:pt x="16" y="7"/>
                </a:lnTo>
                <a:lnTo>
                  <a:pt x="20" y="7"/>
                </a:lnTo>
                <a:lnTo>
                  <a:pt x="30" y="7"/>
                </a:lnTo>
                <a:lnTo>
                  <a:pt x="30" y="5"/>
                </a:lnTo>
                <a:lnTo>
                  <a:pt x="30" y="2"/>
                </a:lnTo>
                <a:lnTo>
                  <a:pt x="30" y="0"/>
                </a:lnTo>
                <a:close/>
                <a:moveTo>
                  <a:pt x="61" y="55"/>
                </a:moveTo>
                <a:lnTo>
                  <a:pt x="60" y="55"/>
                </a:lnTo>
                <a:lnTo>
                  <a:pt x="60" y="57"/>
                </a:lnTo>
                <a:lnTo>
                  <a:pt x="60" y="55"/>
                </a:lnTo>
                <a:lnTo>
                  <a:pt x="61" y="55"/>
                </a:lnTo>
                <a:lnTo>
                  <a:pt x="61" y="57"/>
                </a:lnTo>
                <a:lnTo>
                  <a:pt x="60" y="57"/>
                </a:lnTo>
                <a:lnTo>
                  <a:pt x="58" y="57"/>
                </a:lnTo>
                <a:lnTo>
                  <a:pt x="56" y="58"/>
                </a:lnTo>
                <a:lnTo>
                  <a:pt x="55" y="58"/>
                </a:lnTo>
                <a:lnTo>
                  <a:pt x="53" y="58"/>
                </a:lnTo>
                <a:lnTo>
                  <a:pt x="51" y="58"/>
                </a:lnTo>
                <a:lnTo>
                  <a:pt x="50" y="58"/>
                </a:lnTo>
                <a:lnTo>
                  <a:pt x="50" y="57"/>
                </a:lnTo>
                <a:lnTo>
                  <a:pt x="48" y="57"/>
                </a:lnTo>
                <a:lnTo>
                  <a:pt x="46" y="57"/>
                </a:lnTo>
                <a:lnTo>
                  <a:pt x="45" y="58"/>
                </a:lnTo>
                <a:lnTo>
                  <a:pt x="43" y="58"/>
                </a:lnTo>
                <a:lnTo>
                  <a:pt x="45" y="58"/>
                </a:lnTo>
                <a:lnTo>
                  <a:pt x="43" y="58"/>
                </a:lnTo>
                <a:lnTo>
                  <a:pt x="43" y="60"/>
                </a:lnTo>
                <a:lnTo>
                  <a:pt x="41" y="60"/>
                </a:lnTo>
                <a:lnTo>
                  <a:pt x="41" y="62"/>
                </a:lnTo>
                <a:lnTo>
                  <a:pt x="40" y="63"/>
                </a:lnTo>
                <a:lnTo>
                  <a:pt x="40" y="65"/>
                </a:lnTo>
                <a:lnTo>
                  <a:pt x="41" y="67"/>
                </a:lnTo>
                <a:lnTo>
                  <a:pt x="43" y="67"/>
                </a:lnTo>
                <a:lnTo>
                  <a:pt x="43" y="65"/>
                </a:lnTo>
                <a:lnTo>
                  <a:pt x="43" y="63"/>
                </a:lnTo>
                <a:lnTo>
                  <a:pt x="45" y="63"/>
                </a:lnTo>
                <a:lnTo>
                  <a:pt x="46" y="63"/>
                </a:lnTo>
                <a:lnTo>
                  <a:pt x="48" y="63"/>
                </a:lnTo>
                <a:lnTo>
                  <a:pt x="48" y="62"/>
                </a:lnTo>
                <a:lnTo>
                  <a:pt x="50" y="62"/>
                </a:lnTo>
                <a:lnTo>
                  <a:pt x="51" y="62"/>
                </a:lnTo>
                <a:lnTo>
                  <a:pt x="53" y="62"/>
                </a:lnTo>
                <a:lnTo>
                  <a:pt x="55" y="62"/>
                </a:lnTo>
                <a:lnTo>
                  <a:pt x="56" y="62"/>
                </a:lnTo>
                <a:lnTo>
                  <a:pt x="58" y="62"/>
                </a:lnTo>
                <a:lnTo>
                  <a:pt x="60" y="62"/>
                </a:lnTo>
                <a:lnTo>
                  <a:pt x="60" y="60"/>
                </a:lnTo>
                <a:lnTo>
                  <a:pt x="61" y="60"/>
                </a:lnTo>
                <a:lnTo>
                  <a:pt x="63" y="60"/>
                </a:lnTo>
                <a:lnTo>
                  <a:pt x="61" y="60"/>
                </a:lnTo>
                <a:lnTo>
                  <a:pt x="63" y="60"/>
                </a:lnTo>
                <a:lnTo>
                  <a:pt x="63" y="58"/>
                </a:lnTo>
                <a:lnTo>
                  <a:pt x="63" y="57"/>
                </a:lnTo>
                <a:lnTo>
                  <a:pt x="61" y="57"/>
                </a:lnTo>
                <a:lnTo>
                  <a:pt x="63" y="57"/>
                </a:lnTo>
                <a:lnTo>
                  <a:pt x="61" y="57"/>
                </a:lnTo>
                <a:lnTo>
                  <a:pt x="61" y="55"/>
                </a:lnTo>
                <a:lnTo>
                  <a:pt x="63" y="55"/>
                </a:lnTo>
                <a:lnTo>
                  <a:pt x="63" y="53"/>
                </a:lnTo>
                <a:lnTo>
                  <a:pt x="61" y="53"/>
                </a:lnTo>
                <a:lnTo>
                  <a:pt x="61" y="55"/>
                </a:lnTo>
                <a:close/>
              </a:path>
            </a:pathLst>
          </a:custGeom>
          <a:solidFill>
            <a:srgbClr val="B562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4"/>
          <p:cNvSpPr>
            <a:spLocks/>
          </p:cNvSpPr>
          <p:nvPr/>
        </p:nvSpPr>
        <p:spPr bwMode="auto">
          <a:xfrm>
            <a:off x="5667376" y="5903913"/>
            <a:ext cx="55563" cy="69850"/>
          </a:xfrm>
          <a:custGeom>
            <a:avLst/>
            <a:gdLst/>
            <a:ahLst/>
            <a:cxnLst>
              <a:cxn ang="0">
                <a:pos x="31" y="7"/>
              </a:cxn>
              <a:cxn ang="0">
                <a:pos x="31" y="19"/>
              </a:cxn>
              <a:cxn ang="0">
                <a:pos x="28" y="25"/>
              </a:cxn>
              <a:cxn ang="0">
                <a:pos x="30" y="25"/>
              </a:cxn>
              <a:cxn ang="0">
                <a:pos x="31" y="25"/>
              </a:cxn>
              <a:cxn ang="0">
                <a:pos x="26" y="27"/>
              </a:cxn>
              <a:cxn ang="0">
                <a:pos x="23" y="30"/>
              </a:cxn>
              <a:cxn ang="0">
                <a:pos x="23" y="30"/>
              </a:cxn>
              <a:cxn ang="0">
                <a:pos x="23" y="32"/>
              </a:cxn>
              <a:cxn ang="0">
                <a:pos x="21" y="34"/>
              </a:cxn>
              <a:cxn ang="0">
                <a:pos x="20" y="34"/>
              </a:cxn>
              <a:cxn ang="0">
                <a:pos x="20" y="37"/>
              </a:cxn>
              <a:cxn ang="0">
                <a:pos x="20" y="37"/>
              </a:cxn>
              <a:cxn ang="0">
                <a:pos x="18" y="39"/>
              </a:cxn>
              <a:cxn ang="0">
                <a:pos x="18" y="39"/>
              </a:cxn>
              <a:cxn ang="0">
                <a:pos x="18" y="40"/>
              </a:cxn>
              <a:cxn ang="0">
                <a:pos x="18" y="40"/>
              </a:cxn>
              <a:cxn ang="0">
                <a:pos x="18" y="40"/>
              </a:cxn>
              <a:cxn ang="0">
                <a:pos x="18" y="42"/>
              </a:cxn>
              <a:cxn ang="0">
                <a:pos x="18" y="44"/>
              </a:cxn>
              <a:cxn ang="0">
                <a:pos x="18" y="44"/>
              </a:cxn>
              <a:cxn ang="0">
                <a:pos x="18" y="44"/>
              </a:cxn>
              <a:cxn ang="0">
                <a:pos x="16" y="44"/>
              </a:cxn>
              <a:cxn ang="0">
                <a:pos x="15" y="44"/>
              </a:cxn>
              <a:cxn ang="0">
                <a:pos x="13" y="42"/>
              </a:cxn>
              <a:cxn ang="0">
                <a:pos x="11" y="42"/>
              </a:cxn>
              <a:cxn ang="0">
                <a:pos x="10" y="40"/>
              </a:cxn>
              <a:cxn ang="0">
                <a:pos x="6" y="40"/>
              </a:cxn>
              <a:cxn ang="0">
                <a:pos x="6" y="40"/>
              </a:cxn>
              <a:cxn ang="0">
                <a:pos x="5" y="39"/>
              </a:cxn>
              <a:cxn ang="0">
                <a:pos x="3" y="39"/>
              </a:cxn>
              <a:cxn ang="0">
                <a:pos x="1" y="35"/>
              </a:cxn>
              <a:cxn ang="0">
                <a:pos x="0" y="35"/>
              </a:cxn>
              <a:cxn ang="0">
                <a:pos x="0" y="35"/>
              </a:cxn>
              <a:cxn ang="0">
                <a:pos x="1" y="34"/>
              </a:cxn>
              <a:cxn ang="0">
                <a:pos x="1" y="34"/>
              </a:cxn>
              <a:cxn ang="0">
                <a:pos x="3" y="34"/>
              </a:cxn>
              <a:cxn ang="0">
                <a:pos x="5" y="32"/>
              </a:cxn>
              <a:cxn ang="0">
                <a:pos x="6" y="30"/>
              </a:cxn>
              <a:cxn ang="0">
                <a:pos x="8" y="30"/>
              </a:cxn>
              <a:cxn ang="0">
                <a:pos x="8" y="29"/>
              </a:cxn>
              <a:cxn ang="0">
                <a:pos x="10" y="25"/>
              </a:cxn>
              <a:cxn ang="0">
                <a:pos x="11" y="22"/>
              </a:cxn>
              <a:cxn ang="0">
                <a:pos x="13" y="20"/>
              </a:cxn>
              <a:cxn ang="0">
                <a:pos x="15" y="19"/>
              </a:cxn>
              <a:cxn ang="0">
                <a:pos x="20" y="19"/>
              </a:cxn>
              <a:cxn ang="0">
                <a:pos x="20" y="15"/>
              </a:cxn>
              <a:cxn ang="0">
                <a:pos x="18" y="15"/>
              </a:cxn>
              <a:cxn ang="0">
                <a:pos x="16" y="12"/>
              </a:cxn>
              <a:cxn ang="0">
                <a:pos x="16" y="10"/>
              </a:cxn>
              <a:cxn ang="0">
                <a:pos x="20" y="9"/>
              </a:cxn>
              <a:cxn ang="0">
                <a:pos x="21" y="7"/>
              </a:cxn>
              <a:cxn ang="0">
                <a:pos x="23" y="5"/>
              </a:cxn>
              <a:cxn ang="0">
                <a:pos x="26" y="2"/>
              </a:cxn>
              <a:cxn ang="0">
                <a:pos x="28" y="2"/>
              </a:cxn>
              <a:cxn ang="0">
                <a:pos x="30" y="2"/>
              </a:cxn>
              <a:cxn ang="0">
                <a:pos x="35" y="0"/>
              </a:cxn>
            </a:cxnLst>
            <a:rect l="0" t="0" r="r" b="b"/>
            <a:pathLst>
              <a:path w="35" h="44">
                <a:moveTo>
                  <a:pt x="35" y="0"/>
                </a:moveTo>
                <a:lnTo>
                  <a:pt x="35" y="2"/>
                </a:lnTo>
                <a:lnTo>
                  <a:pt x="35" y="2"/>
                </a:lnTo>
                <a:lnTo>
                  <a:pt x="31" y="5"/>
                </a:lnTo>
                <a:lnTo>
                  <a:pt x="31" y="5"/>
                </a:lnTo>
                <a:lnTo>
                  <a:pt x="31" y="7"/>
                </a:lnTo>
                <a:lnTo>
                  <a:pt x="31" y="7"/>
                </a:lnTo>
                <a:lnTo>
                  <a:pt x="31" y="9"/>
                </a:lnTo>
                <a:lnTo>
                  <a:pt x="31" y="9"/>
                </a:lnTo>
                <a:lnTo>
                  <a:pt x="31" y="9"/>
                </a:lnTo>
                <a:lnTo>
                  <a:pt x="31" y="9"/>
                </a:lnTo>
                <a:lnTo>
                  <a:pt x="31" y="15"/>
                </a:lnTo>
                <a:lnTo>
                  <a:pt x="31" y="17"/>
                </a:lnTo>
                <a:lnTo>
                  <a:pt x="31" y="19"/>
                </a:lnTo>
                <a:lnTo>
                  <a:pt x="31" y="22"/>
                </a:lnTo>
                <a:lnTo>
                  <a:pt x="31" y="22"/>
                </a:lnTo>
                <a:lnTo>
                  <a:pt x="31" y="22"/>
                </a:lnTo>
                <a:lnTo>
                  <a:pt x="31" y="24"/>
                </a:lnTo>
                <a:lnTo>
                  <a:pt x="31" y="24"/>
                </a:lnTo>
                <a:lnTo>
                  <a:pt x="28" y="24"/>
                </a:lnTo>
                <a:lnTo>
                  <a:pt x="28" y="25"/>
                </a:lnTo>
                <a:lnTo>
                  <a:pt x="28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1" y="25"/>
                </a:lnTo>
                <a:lnTo>
                  <a:pt x="31" y="25"/>
                </a:lnTo>
                <a:lnTo>
                  <a:pt x="31" y="25"/>
                </a:lnTo>
                <a:lnTo>
                  <a:pt x="31" y="25"/>
                </a:lnTo>
                <a:lnTo>
                  <a:pt x="31" y="27"/>
                </a:lnTo>
                <a:lnTo>
                  <a:pt x="28" y="27"/>
                </a:lnTo>
                <a:lnTo>
                  <a:pt x="28" y="27"/>
                </a:lnTo>
                <a:lnTo>
                  <a:pt x="28" y="2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5" y="29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0"/>
                </a:lnTo>
                <a:lnTo>
                  <a:pt x="23" y="32"/>
                </a:lnTo>
                <a:lnTo>
                  <a:pt x="23" y="32"/>
                </a:lnTo>
                <a:lnTo>
                  <a:pt x="23" y="32"/>
                </a:lnTo>
                <a:lnTo>
                  <a:pt x="21" y="32"/>
                </a:lnTo>
                <a:lnTo>
                  <a:pt x="21" y="32"/>
                </a:lnTo>
                <a:lnTo>
                  <a:pt x="21" y="32"/>
                </a:lnTo>
                <a:lnTo>
                  <a:pt x="21" y="32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0" y="34"/>
                </a:lnTo>
                <a:lnTo>
                  <a:pt x="20" y="34"/>
                </a:lnTo>
                <a:lnTo>
                  <a:pt x="20" y="35"/>
                </a:lnTo>
                <a:lnTo>
                  <a:pt x="20" y="35"/>
                </a:lnTo>
                <a:lnTo>
                  <a:pt x="20" y="35"/>
                </a:lnTo>
                <a:lnTo>
                  <a:pt x="20" y="35"/>
                </a:lnTo>
                <a:lnTo>
                  <a:pt x="20" y="35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20" y="37"/>
                </a:lnTo>
                <a:lnTo>
                  <a:pt x="18" y="37"/>
                </a:lnTo>
                <a:lnTo>
                  <a:pt x="18" y="37"/>
                </a:lnTo>
                <a:lnTo>
                  <a:pt x="18" y="37"/>
                </a:lnTo>
                <a:lnTo>
                  <a:pt x="18" y="37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39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0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8" y="44"/>
                </a:lnTo>
                <a:lnTo>
                  <a:pt x="16" y="44"/>
                </a:lnTo>
                <a:lnTo>
                  <a:pt x="16" y="44"/>
                </a:lnTo>
                <a:lnTo>
                  <a:pt x="16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3" y="42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10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6" y="40"/>
                </a:lnTo>
                <a:lnTo>
                  <a:pt x="5" y="39"/>
                </a:lnTo>
                <a:lnTo>
                  <a:pt x="5" y="39"/>
                </a:lnTo>
                <a:lnTo>
                  <a:pt x="5" y="39"/>
                </a:lnTo>
                <a:lnTo>
                  <a:pt x="5" y="39"/>
                </a:lnTo>
                <a:lnTo>
                  <a:pt x="5" y="39"/>
                </a:lnTo>
                <a:lnTo>
                  <a:pt x="5" y="39"/>
                </a:lnTo>
                <a:lnTo>
                  <a:pt x="5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3" y="39"/>
                </a:lnTo>
                <a:lnTo>
                  <a:pt x="1" y="37"/>
                </a:lnTo>
                <a:lnTo>
                  <a:pt x="1" y="37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3" y="34"/>
                </a:lnTo>
                <a:lnTo>
                  <a:pt x="3" y="32"/>
                </a:lnTo>
                <a:lnTo>
                  <a:pt x="3" y="32"/>
                </a:lnTo>
                <a:lnTo>
                  <a:pt x="3" y="32"/>
                </a:lnTo>
                <a:lnTo>
                  <a:pt x="3" y="32"/>
                </a:lnTo>
                <a:lnTo>
                  <a:pt x="5" y="32"/>
                </a:lnTo>
                <a:lnTo>
                  <a:pt x="5" y="32"/>
                </a:lnTo>
                <a:lnTo>
                  <a:pt x="5" y="32"/>
                </a:lnTo>
                <a:lnTo>
                  <a:pt x="5" y="32"/>
                </a:lnTo>
                <a:lnTo>
                  <a:pt x="6" y="32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10" y="29"/>
                </a:lnTo>
                <a:lnTo>
                  <a:pt x="10" y="27"/>
                </a:lnTo>
                <a:lnTo>
                  <a:pt x="10" y="27"/>
                </a:lnTo>
                <a:lnTo>
                  <a:pt x="10" y="27"/>
                </a:lnTo>
                <a:lnTo>
                  <a:pt x="10" y="25"/>
                </a:lnTo>
                <a:lnTo>
                  <a:pt x="10" y="25"/>
                </a:lnTo>
                <a:lnTo>
                  <a:pt x="11" y="24"/>
                </a:lnTo>
                <a:lnTo>
                  <a:pt x="11" y="24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3" y="22"/>
                </a:lnTo>
                <a:lnTo>
                  <a:pt x="13" y="22"/>
                </a:lnTo>
                <a:lnTo>
                  <a:pt x="13" y="22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5" y="20"/>
                </a:lnTo>
                <a:lnTo>
                  <a:pt x="15" y="20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8" y="19"/>
                </a:lnTo>
                <a:lnTo>
                  <a:pt x="18" y="19"/>
                </a:lnTo>
                <a:lnTo>
                  <a:pt x="20" y="19"/>
                </a:lnTo>
                <a:lnTo>
                  <a:pt x="20" y="19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6" y="14"/>
                </a:lnTo>
                <a:lnTo>
                  <a:pt x="16" y="14"/>
                </a:lnTo>
                <a:lnTo>
                  <a:pt x="16" y="14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6" y="12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8" y="10"/>
                </a:lnTo>
                <a:lnTo>
                  <a:pt x="18" y="10"/>
                </a:lnTo>
                <a:lnTo>
                  <a:pt x="18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5"/>
                </a:lnTo>
                <a:lnTo>
                  <a:pt x="21" y="5"/>
                </a:lnTo>
                <a:lnTo>
                  <a:pt x="23" y="5"/>
                </a:lnTo>
                <a:lnTo>
                  <a:pt x="23" y="5"/>
                </a:lnTo>
                <a:lnTo>
                  <a:pt x="23" y="5"/>
                </a:lnTo>
                <a:lnTo>
                  <a:pt x="23" y="5"/>
                </a:lnTo>
                <a:lnTo>
                  <a:pt x="23" y="4"/>
                </a:lnTo>
                <a:lnTo>
                  <a:pt x="25" y="4"/>
                </a:lnTo>
                <a:lnTo>
                  <a:pt x="25" y="4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28" y="2"/>
                </a:lnTo>
                <a:lnTo>
                  <a:pt x="30" y="2"/>
                </a:lnTo>
                <a:lnTo>
                  <a:pt x="30" y="2"/>
                </a:lnTo>
                <a:lnTo>
                  <a:pt x="30" y="2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5" y="0"/>
                </a:lnTo>
                <a:lnTo>
                  <a:pt x="35" y="0"/>
                </a:lnTo>
                <a:close/>
              </a:path>
            </a:pathLst>
          </a:custGeom>
          <a:solidFill>
            <a:srgbClr val="4045A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5"/>
          <p:cNvSpPr>
            <a:spLocks/>
          </p:cNvSpPr>
          <p:nvPr/>
        </p:nvSpPr>
        <p:spPr bwMode="auto">
          <a:xfrm>
            <a:off x="5692776" y="5967413"/>
            <a:ext cx="63500" cy="93663"/>
          </a:xfrm>
          <a:custGeom>
            <a:avLst/>
            <a:gdLst/>
            <a:ahLst/>
            <a:cxnLst>
              <a:cxn ang="0">
                <a:pos x="40" y="14"/>
              </a:cxn>
              <a:cxn ang="0">
                <a:pos x="40" y="17"/>
              </a:cxn>
              <a:cxn ang="0">
                <a:pos x="40" y="20"/>
              </a:cxn>
              <a:cxn ang="0">
                <a:pos x="40" y="24"/>
              </a:cxn>
              <a:cxn ang="0">
                <a:pos x="40" y="29"/>
              </a:cxn>
              <a:cxn ang="0">
                <a:pos x="40" y="32"/>
              </a:cxn>
              <a:cxn ang="0">
                <a:pos x="40" y="37"/>
              </a:cxn>
              <a:cxn ang="0">
                <a:pos x="40" y="40"/>
              </a:cxn>
              <a:cxn ang="0">
                <a:pos x="40" y="44"/>
              </a:cxn>
              <a:cxn ang="0">
                <a:pos x="40" y="50"/>
              </a:cxn>
              <a:cxn ang="0">
                <a:pos x="40" y="54"/>
              </a:cxn>
              <a:cxn ang="0">
                <a:pos x="39" y="59"/>
              </a:cxn>
              <a:cxn ang="0">
                <a:pos x="35" y="59"/>
              </a:cxn>
              <a:cxn ang="0">
                <a:pos x="30" y="59"/>
              </a:cxn>
              <a:cxn ang="0">
                <a:pos x="27" y="59"/>
              </a:cxn>
              <a:cxn ang="0">
                <a:pos x="24" y="59"/>
              </a:cxn>
              <a:cxn ang="0">
                <a:pos x="20" y="59"/>
              </a:cxn>
              <a:cxn ang="0">
                <a:pos x="17" y="59"/>
              </a:cxn>
              <a:cxn ang="0">
                <a:pos x="14" y="59"/>
              </a:cxn>
              <a:cxn ang="0">
                <a:pos x="10" y="59"/>
              </a:cxn>
              <a:cxn ang="0">
                <a:pos x="7" y="59"/>
              </a:cxn>
              <a:cxn ang="0">
                <a:pos x="4" y="59"/>
              </a:cxn>
              <a:cxn ang="0">
                <a:pos x="0" y="59"/>
              </a:cxn>
              <a:cxn ang="0">
                <a:pos x="0" y="55"/>
              </a:cxn>
              <a:cxn ang="0">
                <a:pos x="0" y="52"/>
              </a:cxn>
              <a:cxn ang="0">
                <a:pos x="0" y="49"/>
              </a:cxn>
              <a:cxn ang="0">
                <a:pos x="0" y="45"/>
              </a:cxn>
              <a:cxn ang="0">
                <a:pos x="0" y="42"/>
              </a:cxn>
              <a:cxn ang="0">
                <a:pos x="0" y="39"/>
              </a:cxn>
              <a:cxn ang="0">
                <a:pos x="0" y="35"/>
              </a:cxn>
              <a:cxn ang="0">
                <a:pos x="0" y="32"/>
              </a:cxn>
              <a:cxn ang="0">
                <a:pos x="0" y="29"/>
              </a:cxn>
              <a:cxn ang="0">
                <a:pos x="0" y="25"/>
              </a:cxn>
              <a:cxn ang="0">
                <a:pos x="0" y="22"/>
              </a:cxn>
              <a:cxn ang="0">
                <a:pos x="0" y="19"/>
              </a:cxn>
              <a:cxn ang="0">
                <a:pos x="0" y="15"/>
              </a:cxn>
              <a:cxn ang="0">
                <a:pos x="0" y="12"/>
              </a:cxn>
              <a:cxn ang="0">
                <a:pos x="0" y="9"/>
              </a:cxn>
              <a:cxn ang="0">
                <a:pos x="2" y="7"/>
              </a:cxn>
              <a:cxn ang="0">
                <a:pos x="2" y="4"/>
              </a:cxn>
              <a:cxn ang="0">
                <a:pos x="5" y="4"/>
              </a:cxn>
              <a:cxn ang="0">
                <a:pos x="7" y="2"/>
              </a:cxn>
              <a:cxn ang="0">
                <a:pos x="9" y="0"/>
              </a:cxn>
              <a:cxn ang="0">
                <a:pos x="12" y="0"/>
              </a:cxn>
              <a:cxn ang="0">
                <a:pos x="15" y="0"/>
              </a:cxn>
              <a:cxn ang="0">
                <a:pos x="17" y="2"/>
              </a:cxn>
              <a:cxn ang="0">
                <a:pos x="17" y="5"/>
              </a:cxn>
              <a:cxn ang="0">
                <a:pos x="20" y="7"/>
              </a:cxn>
              <a:cxn ang="0">
                <a:pos x="22" y="9"/>
              </a:cxn>
              <a:cxn ang="0">
                <a:pos x="24" y="10"/>
              </a:cxn>
              <a:cxn ang="0">
                <a:pos x="25" y="12"/>
              </a:cxn>
              <a:cxn ang="0">
                <a:pos x="29" y="12"/>
              </a:cxn>
              <a:cxn ang="0">
                <a:pos x="32" y="12"/>
              </a:cxn>
              <a:cxn ang="0">
                <a:pos x="35" y="12"/>
              </a:cxn>
              <a:cxn ang="0">
                <a:pos x="39" y="12"/>
              </a:cxn>
            </a:cxnLst>
            <a:rect l="0" t="0" r="r" b="b"/>
            <a:pathLst>
              <a:path w="40" h="59">
                <a:moveTo>
                  <a:pt x="40" y="12"/>
                </a:moveTo>
                <a:lnTo>
                  <a:pt x="40" y="14"/>
                </a:lnTo>
                <a:lnTo>
                  <a:pt x="40" y="15"/>
                </a:lnTo>
                <a:lnTo>
                  <a:pt x="40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9"/>
                </a:lnTo>
                <a:lnTo>
                  <a:pt x="40" y="30"/>
                </a:lnTo>
                <a:lnTo>
                  <a:pt x="40" y="32"/>
                </a:lnTo>
                <a:lnTo>
                  <a:pt x="40" y="34"/>
                </a:lnTo>
                <a:lnTo>
                  <a:pt x="40" y="37"/>
                </a:lnTo>
                <a:lnTo>
                  <a:pt x="40" y="39"/>
                </a:lnTo>
                <a:lnTo>
                  <a:pt x="40" y="40"/>
                </a:lnTo>
                <a:lnTo>
                  <a:pt x="40" y="42"/>
                </a:lnTo>
                <a:lnTo>
                  <a:pt x="40" y="44"/>
                </a:lnTo>
                <a:lnTo>
                  <a:pt x="40" y="45"/>
                </a:lnTo>
                <a:lnTo>
                  <a:pt x="40" y="50"/>
                </a:lnTo>
                <a:lnTo>
                  <a:pt x="40" y="52"/>
                </a:lnTo>
                <a:lnTo>
                  <a:pt x="40" y="54"/>
                </a:lnTo>
                <a:lnTo>
                  <a:pt x="40" y="59"/>
                </a:lnTo>
                <a:lnTo>
                  <a:pt x="39" y="59"/>
                </a:lnTo>
                <a:lnTo>
                  <a:pt x="37" y="59"/>
                </a:lnTo>
                <a:lnTo>
                  <a:pt x="35" y="59"/>
                </a:lnTo>
                <a:lnTo>
                  <a:pt x="34" y="59"/>
                </a:lnTo>
                <a:lnTo>
                  <a:pt x="30" y="59"/>
                </a:lnTo>
                <a:lnTo>
                  <a:pt x="29" y="59"/>
                </a:lnTo>
                <a:lnTo>
                  <a:pt x="27" y="59"/>
                </a:lnTo>
                <a:lnTo>
                  <a:pt x="25" y="59"/>
                </a:lnTo>
                <a:lnTo>
                  <a:pt x="24" y="59"/>
                </a:lnTo>
                <a:lnTo>
                  <a:pt x="22" y="59"/>
                </a:lnTo>
                <a:lnTo>
                  <a:pt x="20" y="59"/>
                </a:lnTo>
                <a:lnTo>
                  <a:pt x="19" y="59"/>
                </a:lnTo>
                <a:lnTo>
                  <a:pt x="17" y="59"/>
                </a:lnTo>
                <a:lnTo>
                  <a:pt x="15" y="59"/>
                </a:lnTo>
                <a:lnTo>
                  <a:pt x="14" y="59"/>
                </a:lnTo>
                <a:lnTo>
                  <a:pt x="12" y="59"/>
                </a:lnTo>
                <a:lnTo>
                  <a:pt x="10" y="59"/>
                </a:lnTo>
                <a:lnTo>
                  <a:pt x="9" y="59"/>
                </a:lnTo>
                <a:lnTo>
                  <a:pt x="7" y="59"/>
                </a:lnTo>
                <a:lnTo>
                  <a:pt x="5" y="59"/>
                </a:lnTo>
                <a:lnTo>
                  <a:pt x="4" y="59"/>
                </a:lnTo>
                <a:lnTo>
                  <a:pt x="2" y="59"/>
                </a:lnTo>
                <a:lnTo>
                  <a:pt x="0" y="59"/>
                </a:lnTo>
                <a:lnTo>
                  <a:pt x="0" y="57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lnTo>
                  <a:pt x="0" y="50"/>
                </a:lnTo>
                <a:lnTo>
                  <a:pt x="0" y="49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9"/>
                </a:lnTo>
                <a:lnTo>
                  <a:pt x="0" y="7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4" y="4"/>
                </a:lnTo>
                <a:lnTo>
                  <a:pt x="5" y="4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9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7" y="4"/>
                </a:lnTo>
                <a:lnTo>
                  <a:pt x="17" y="5"/>
                </a:lnTo>
                <a:lnTo>
                  <a:pt x="19" y="7"/>
                </a:lnTo>
                <a:lnTo>
                  <a:pt x="20" y="7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4" y="10"/>
                </a:lnTo>
                <a:lnTo>
                  <a:pt x="25" y="10"/>
                </a:lnTo>
                <a:lnTo>
                  <a:pt x="25" y="12"/>
                </a:lnTo>
                <a:lnTo>
                  <a:pt x="27" y="12"/>
                </a:lnTo>
                <a:lnTo>
                  <a:pt x="29" y="12"/>
                </a:lnTo>
                <a:lnTo>
                  <a:pt x="30" y="12"/>
                </a:lnTo>
                <a:lnTo>
                  <a:pt x="32" y="12"/>
                </a:lnTo>
                <a:lnTo>
                  <a:pt x="34" y="12"/>
                </a:lnTo>
                <a:lnTo>
                  <a:pt x="35" y="12"/>
                </a:lnTo>
                <a:lnTo>
                  <a:pt x="37" y="12"/>
                </a:lnTo>
                <a:lnTo>
                  <a:pt x="39" y="12"/>
                </a:lnTo>
                <a:lnTo>
                  <a:pt x="40" y="12"/>
                </a:lnTo>
                <a:close/>
              </a:path>
            </a:pathLst>
          </a:custGeom>
          <a:solidFill>
            <a:srgbClr val="ED5F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6"/>
          <p:cNvSpPr>
            <a:spLocks/>
          </p:cNvSpPr>
          <p:nvPr/>
        </p:nvSpPr>
        <p:spPr bwMode="auto">
          <a:xfrm>
            <a:off x="5380038" y="5060951"/>
            <a:ext cx="482600" cy="307975"/>
          </a:xfrm>
          <a:custGeom>
            <a:avLst/>
            <a:gdLst/>
            <a:ahLst/>
            <a:cxnLst>
              <a:cxn ang="0">
                <a:pos x="214" y="50"/>
              </a:cxn>
              <a:cxn ang="0">
                <a:pos x="214" y="59"/>
              </a:cxn>
              <a:cxn ang="0">
                <a:pos x="229" y="79"/>
              </a:cxn>
              <a:cxn ang="0">
                <a:pos x="242" y="87"/>
              </a:cxn>
              <a:cxn ang="0">
                <a:pos x="261" y="109"/>
              </a:cxn>
              <a:cxn ang="0">
                <a:pos x="279" y="106"/>
              </a:cxn>
              <a:cxn ang="0">
                <a:pos x="286" y="104"/>
              </a:cxn>
              <a:cxn ang="0">
                <a:pos x="292" y="106"/>
              </a:cxn>
              <a:cxn ang="0">
                <a:pos x="292" y="112"/>
              </a:cxn>
              <a:cxn ang="0">
                <a:pos x="296" y="122"/>
              </a:cxn>
              <a:cxn ang="0">
                <a:pos x="304" y="132"/>
              </a:cxn>
              <a:cxn ang="0">
                <a:pos x="297" y="139"/>
              </a:cxn>
              <a:cxn ang="0">
                <a:pos x="289" y="132"/>
              </a:cxn>
              <a:cxn ang="0">
                <a:pos x="277" y="136"/>
              </a:cxn>
              <a:cxn ang="0">
                <a:pos x="264" y="137"/>
              </a:cxn>
              <a:cxn ang="0">
                <a:pos x="232" y="139"/>
              </a:cxn>
              <a:cxn ang="0">
                <a:pos x="214" y="161"/>
              </a:cxn>
              <a:cxn ang="0">
                <a:pos x="209" y="167"/>
              </a:cxn>
              <a:cxn ang="0">
                <a:pos x="199" y="166"/>
              </a:cxn>
              <a:cxn ang="0">
                <a:pos x="192" y="167"/>
              </a:cxn>
              <a:cxn ang="0">
                <a:pos x="181" y="162"/>
              </a:cxn>
              <a:cxn ang="0">
                <a:pos x="177" y="166"/>
              </a:cxn>
              <a:cxn ang="0">
                <a:pos x="164" y="174"/>
              </a:cxn>
              <a:cxn ang="0">
                <a:pos x="154" y="179"/>
              </a:cxn>
              <a:cxn ang="0">
                <a:pos x="149" y="191"/>
              </a:cxn>
              <a:cxn ang="0">
                <a:pos x="144" y="189"/>
              </a:cxn>
              <a:cxn ang="0">
                <a:pos x="141" y="186"/>
              </a:cxn>
              <a:cxn ang="0">
                <a:pos x="131" y="179"/>
              </a:cxn>
              <a:cxn ang="0">
                <a:pos x="131" y="186"/>
              </a:cxn>
              <a:cxn ang="0">
                <a:pos x="119" y="174"/>
              </a:cxn>
              <a:cxn ang="0">
                <a:pos x="110" y="169"/>
              </a:cxn>
              <a:cxn ang="0">
                <a:pos x="105" y="161"/>
              </a:cxn>
              <a:cxn ang="0">
                <a:pos x="95" y="144"/>
              </a:cxn>
              <a:cxn ang="0">
                <a:pos x="77" y="136"/>
              </a:cxn>
              <a:cxn ang="0">
                <a:pos x="69" y="126"/>
              </a:cxn>
              <a:cxn ang="0">
                <a:pos x="55" y="122"/>
              </a:cxn>
              <a:cxn ang="0">
                <a:pos x="45" y="126"/>
              </a:cxn>
              <a:cxn ang="0">
                <a:pos x="37" y="122"/>
              </a:cxn>
              <a:cxn ang="0">
                <a:pos x="27" y="129"/>
              </a:cxn>
              <a:cxn ang="0">
                <a:pos x="17" y="122"/>
              </a:cxn>
              <a:cxn ang="0">
                <a:pos x="7" y="117"/>
              </a:cxn>
              <a:cxn ang="0">
                <a:pos x="9" y="107"/>
              </a:cxn>
              <a:cxn ang="0">
                <a:pos x="5" y="97"/>
              </a:cxn>
              <a:cxn ang="0">
                <a:pos x="19" y="96"/>
              </a:cxn>
              <a:cxn ang="0">
                <a:pos x="29" y="92"/>
              </a:cxn>
              <a:cxn ang="0">
                <a:pos x="39" y="86"/>
              </a:cxn>
              <a:cxn ang="0">
                <a:pos x="45" y="77"/>
              </a:cxn>
              <a:cxn ang="0">
                <a:pos x="65" y="67"/>
              </a:cxn>
              <a:cxn ang="0">
                <a:pos x="72" y="64"/>
              </a:cxn>
              <a:cxn ang="0">
                <a:pos x="80" y="69"/>
              </a:cxn>
              <a:cxn ang="0">
                <a:pos x="90" y="66"/>
              </a:cxn>
              <a:cxn ang="0">
                <a:pos x="92" y="59"/>
              </a:cxn>
              <a:cxn ang="0">
                <a:pos x="94" y="52"/>
              </a:cxn>
              <a:cxn ang="0">
                <a:pos x="99" y="45"/>
              </a:cxn>
              <a:cxn ang="0">
                <a:pos x="109" y="37"/>
              </a:cxn>
              <a:cxn ang="0">
                <a:pos x="120" y="24"/>
              </a:cxn>
              <a:cxn ang="0">
                <a:pos x="131" y="22"/>
              </a:cxn>
              <a:cxn ang="0">
                <a:pos x="124" y="2"/>
              </a:cxn>
              <a:cxn ang="0">
                <a:pos x="139" y="7"/>
              </a:cxn>
              <a:cxn ang="0">
                <a:pos x="171" y="22"/>
              </a:cxn>
              <a:cxn ang="0">
                <a:pos x="191" y="19"/>
              </a:cxn>
              <a:cxn ang="0">
                <a:pos x="191" y="24"/>
              </a:cxn>
              <a:cxn ang="0">
                <a:pos x="204" y="39"/>
              </a:cxn>
            </a:cxnLst>
            <a:rect l="0" t="0" r="r" b="b"/>
            <a:pathLst>
              <a:path w="304" h="194">
                <a:moveTo>
                  <a:pt x="209" y="40"/>
                </a:moveTo>
                <a:lnTo>
                  <a:pt x="209" y="45"/>
                </a:lnTo>
                <a:lnTo>
                  <a:pt x="211" y="45"/>
                </a:lnTo>
                <a:lnTo>
                  <a:pt x="212" y="47"/>
                </a:lnTo>
                <a:lnTo>
                  <a:pt x="214" y="49"/>
                </a:lnTo>
                <a:lnTo>
                  <a:pt x="214" y="50"/>
                </a:lnTo>
                <a:lnTo>
                  <a:pt x="214" y="52"/>
                </a:lnTo>
                <a:lnTo>
                  <a:pt x="216" y="52"/>
                </a:lnTo>
                <a:lnTo>
                  <a:pt x="217" y="54"/>
                </a:lnTo>
                <a:lnTo>
                  <a:pt x="216" y="55"/>
                </a:lnTo>
                <a:lnTo>
                  <a:pt x="212" y="57"/>
                </a:lnTo>
                <a:lnTo>
                  <a:pt x="214" y="59"/>
                </a:lnTo>
                <a:lnTo>
                  <a:pt x="214" y="62"/>
                </a:lnTo>
                <a:lnTo>
                  <a:pt x="216" y="64"/>
                </a:lnTo>
                <a:lnTo>
                  <a:pt x="216" y="66"/>
                </a:lnTo>
                <a:lnTo>
                  <a:pt x="224" y="76"/>
                </a:lnTo>
                <a:lnTo>
                  <a:pt x="226" y="77"/>
                </a:lnTo>
                <a:lnTo>
                  <a:pt x="229" y="79"/>
                </a:lnTo>
                <a:lnTo>
                  <a:pt x="231" y="79"/>
                </a:lnTo>
                <a:lnTo>
                  <a:pt x="234" y="81"/>
                </a:lnTo>
                <a:lnTo>
                  <a:pt x="239" y="81"/>
                </a:lnTo>
                <a:lnTo>
                  <a:pt x="241" y="82"/>
                </a:lnTo>
                <a:lnTo>
                  <a:pt x="242" y="84"/>
                </a:lnTo>
                <a:lnTo>
                  <a:pt x="242" y="87"/>
                </a:lnTo>
                <a:lnTo>
                  <a:pt x="242" y="92"/>
                </a:lnTo>
                <a:lnTo>
                  <a:pt x="244" y="94"/>
                </a:lnTo>
                <a:lnTo>
                  <a:pt x="247" y="97"/>
                </a:lnTo>
                <a:lnTo>
                  <a:pt x="251" y="101"/>
                </a:lnTo>
                <a:lnTo>
                  <a:pt x="257" y="106"/>
                </a:lnTo>
                <a:lnTo>
                  <a:pt x="261" y="109"/>
                </a:lnTo>
                <a:lnTo>
                  <a:pt x="267" y="114"/>
                </a:lnTo>
                <a:lnTo>
                  <a:pt x="269" y="114"/>
                </a:lnTo>
                <a:lnTo>
                  <a:pt x="271" y="112"/>
                </a:lnTo>
                <a:lnTo>
                  <a:pt x="274" y="111"/>
                </a:lnTo>
                <a:lnTo>
                  <a:pt x="276" y="107"/>
                </a:lnTo>
                <a:lnTo>
                  <a:pt x="279" y="106"/>
                </a:lnTo>
                <a:lnTo>
                  <a:pt x="279" y="104"/>
                </a:lnTo>
                <a:lnTo>
                  <a:pt x="281" y="104"/>
                </a:lnTo>
                <a:lnTo>
                  <a:pt x="282" y="104"/>
                </a:lnTo>
                <a:lnTo>
                  <a:pt x="284" y="104"/>
                </a:lnTo>
                <a:lnTo>
                  <a:pt x="284" y="102"/>
                </a:lnTo>
                <a:lnTo>
                  <a:pt x="286" y="104"/>
                </a:lnTo>
                <a:lnTo>
                  <a:pt x="286" y="106"/>
                </a:lnTo>
                <a:lnTo>
                  <a:pt x="287" y="106"/>
                </a:lnTo>
                <a:lnTo>
                  <a:pt x="287" y="104"/>
                </a:lnTo>
                <a:lnTo>
                  <a:pt x="289" y="104"/>
                </a:lnTo>
                <a:lnTo>
                  <a:pt x="291" y="104"/>
                </a:lnTo>
                <a:lnTo>
                  <a:pt x="292" y="106"/>
                </a:lnTo>
                <a:lnTo>
                  <a:pt x="292" y="104"/>
                </a:lnTo>
                <a:lnTo>
                  <a:pt x="292" y="106"/>
                </a:lnTo>
                <a:lnTo>
                  <a:pt x="294" y="106"/>
                </a:lnTo>
                <a:lnTo>
                  <a:pt x="294" y="107"/>
                </a:lnTo>
                <a:lnTo>
                  <a:pt x="294" y="112"/>
                </a:lnTo>
                <a:lnTo>
                  <a:pt x="292" y="112"/>
                </a:lnTo>
                <a:lnTo>
                  <a:pt x="291" y="116"/>
                </a:lnTo>
                <a:lnTo>
                  <a:pt x="291" y="117"/>
                </a:lnTo>
                <a:lnTo>
                  <a:pt x="292" y="117"/>
                </a:lnTo>
                <a:lnTo>
                  <a:pt x="294" y="119"/>
                </a:lnTo>
                <a:lnTo>
                  <a:pt x="294" y="121"/>
                </a:lnTo>
                <a:lnTo>
                  <a:pt x="296" y="122"/>
                </a:lnTo>
                <a:lnTo>
                  <a:pt x="297" y="124"/>
                </a:lnTo>
                <a:lnTo>
                  <a:pt x="299" y="124"/>
                </a:lnTo>
                <a:lnTo>
                  <a:pt x="301" y="126"/>
                </a:lnTo>
                <a:lnTo>
                  <a:pt x="302" y="127"/>
                </a:lnTo>
                <a:lnTo>
                  <a:pt x="304" y="131"/>
                </a:lnTo>
                <a:lnTo>
                  <a:pt x="304" y="132"/>
                </a:lnTo>
                <a:lnTo>
                  <a:pt x="304" y="136"/>
                </a:lnTo>
                <a:lnTo>
                  <a:pt x="304" y="137"/>
                </a:lnTo>
                <a:lnTo>
                  <a:pt x="302" y="139"/>
                </a:lnTo>
                <a:lnTo>
                  <a:pt x="299" y="137"/>
                </a:lnTo>
                <a:lnTo>
                  <a:pt x="297" y="137"/>
                </a:lnTo>
                <a:lnTo>
                  <a:pt x="297" y="139"/>
                </a:lnTo>
                <a:lnTo>
                  <a:pt x="296" y="137"/>
                </a:lnTo>
                <a:lnTo>
                  <a:pt x="296" y="136"/>
                </a:lnTo>
                <a:lnTo>
                  <a:pt x="294" y="136"/>
                </a:lnTo>
                <a:lnTo>
                  <a:pt x="292" y="134"/>
                </a:lnTo>
                <a:lnTo>
                  <a:pt x="291" y="132"/>
                </a:lnTo>
                <a:lnTo>
                  <a:pt x="289" y="132"/>
                </a:lnTo>
                <a:lnTo>
                  <a:pt x="287" y="132"/>
                </a:lnTo>
                <a:lnTo>
                  <a:pt x="287" y="134"/>
                </a:lnTo>
                <a:lnTo>
                  <a:pt x="282" y="134"/>
                </a:lnTo>
                <a:lnTo>
                  <a:pt x="281" y="134"/>
                </a:lnTo>
                <a:lnTo>
                  <a:pt x="279" y="136"/>
                </a:lnTo>
                <a:lnTo>
                  <a:pt x="277" y="136"/>
                </a:lnTo>
                <a:lnTo>
                  <a:pt x="277" y="137"/>
                </a:lnTo>
                <a:lnTo>
                  <a:pt x="276" y="137"/>
                </a:lnTo>
                <a:lnTo>
                  <a:pt x="274" y="139"/>
                </a:lnTo>
                <a:lnTo>
                  <a:pt x="269" y="139"/>
                </a:lnTo>
                <a:lnTo>
                  <a:pt x="266" y="139"/>
                </a:lnTo>
                <a:lnTo>
                  <a:pt x="264" y="137"/>
                </a:lnTo>
                <a:lnTo>
                  <a:pt x="259" y="137"/>
                </a:lnTo>
                <a:lnTo>
                  <a:pt x="256" y="136"/>
                </a:lnTo>
                <a:lnTo>
                  <a:pt x="249" y="136"/>
                </a:lnTo>
                <a:lnTo>
                  <a:pt x="246" y="136"/>
                </a:lnTo>
                <a:lnTo>
                  <a:pt x="239" y="137"/>
                </a:lnTo>
                <a:lnTo>
                  <a:pt x="232" y="139"/>
                </a:lnTo>
                <a:lnTo>
                  <a:pt x="227" y="142"/>
                </a:lnTo>
                <a:lnTo>
                  <a:pt x="214" y="151"/>
                </a:lnTo>
                <a:lnTo>
                  <a:pt x="214" y="156"/>
                </a:lnTo>
                <a:lnTo>
                  <a:pt x="214" y="157"/>
                </a:lnTo>
                <a:lnTo>
                  <a:pt x="214" y="159"/>
                </a:lnTo>
                <a:lnTo>
                  <a:pt x="214" y="161"/>
                </a:lnTo>
                <a:lnTo>
                  <a:pt x="216" y="162"/>
                </a:lnTo>
                <a:lnTo>
                  <a:pt x="214" y="164"/>
                </a:lnTo>
                <a:lnTo>
                  <a:pt x="214" y="167"/>
                </a:lnTo>
                <a:lnTo>
                  <a:pt x="211" y="167"/>
                </a:lnTo>
                <a:lnTo>
                  <a:pt x="209" y="169"/>
                </a:lnTo>
                <a:lnTo>
                  <a:pt x="209" y="167"/>
                </a:lnTo>
                <a:lnTo>
                  <a:pt x="207" y="166"/>
                </a:lnTo>
                <a:lnTo>
                  <a:pt x="207" y="164"/>
                </a:lnTo>
                <a:lnTo>
                  <a:pt x="206" y="164"/>
                </a:lnTo>
                <a:lnTo>
                  <a:pt x="201" y="164"/>
                </a:lnTo>
                <a:lnTo>
                  <a:pt x="201" y="166"/>
                </a:lnTo>
                <a:lnTo>
                  <a:pt x="199" y="166"/>
                </a:lnTo>
                <a:lnTo>
                  <a:pt x="199" y="164"/>
                </a:lnTo>
                <a:lnTo>
                  <a:pt x="197" y="164"/>
                </a:lnTo>
                <a:lnTo>
                  <a:pt x="196" y="166"/>
                </a:lnTo>
                <a:lnTo>
                  <a:pt x="194" y="166"/>
                </a:lnTo>
                <a:lnTo>
                  <a:pt x="194" y="167"/>
                </a:lnTo>
                <a:lnTo>
                  <a:pt x="192" y="167"/>
                </a:lnTo>
                <a:lnTo>
                  <a:pt x="191" y="164"/>
                </a:lnTo>
                <a:lnTo>
                  <a:pt x="189" y="164"/>
                </a:lnTo>
                <a:lnTo>
                  <a:pt x="184" y="164"/>
                </a:lnTo>
                <a:lnTo>
                  <a:pt x="184" y="162"/>
                </a:lnTo>
                <a:lnTo>
                  <a:pt x="182" y="162"/>
                </a:lnTo>
                <a:lnTo>
                  <a:pt x="181" y="162"/>
                </a:lnTo>
                <a:lnTo>
                  <a:pt x="181" y="161"/>
                </a:lnTo>
                <a:lnTo>
                  <a:pt x="179" y="161"/>
                </a:lnTo>
                <a:lnTo>
                  <a:pt x="179" y="162"/>
                </a:lnTo>
                <a:lnTo>
                  <a:pt x="179" y="164"/>
                </a:lnTo>
                <a:lnTo>
                  <a:pt x="177" y="164"/>
                </a:lnTo>
                <a:lnTo>
                  <a:pt x="177" y="166"/>
                </a:lnTo>
                <a:lnTo>
                  <a:pt x="176" y="166"/>
                </a:lnTo>
                <a:lnTo>
                  <a:pt x="172" y="166"/>
                </a:lnTo>
                <a:lnTo>
                  <a:pt x="169" y="166"/>
                </a:lnTo>
                <a:lnTo>
                  <a:pt x="167" y="171"/>
                </a:lnTo>
                <a:lnTo>
                  <a:pt x="164" y="172"/>
                </a:lnTo>
                <a:lnTo>
                  <a:pt x="164" y="174"/>
                </a:lnTo>
                <a:lnTo>
                  <a:pt x="162" y="176"/>
                </a:lnTo>
                <a:lnTo>
                  <a:pt x="161" y="176"/>
                </a:lnTo>
                <a:lnTo>
                  <a:pt x="159" y="176"/>
                </a:lnTo>
                <a:lnTo>
                  <a:pt x="157" y="177"/>
                </a:lnTo>
                <a:lnTo>
                  <a:pt x="156" y="179"/>
                </a:lnTo>
                <a:lnTo>
                  <a:pt x="154" y="179"/>
                </a:lnTo>
                <a:lnTo>
                  <a:pt x="152" y="179"/>
                </a:lnTo>
                <a:lnTo>
                  <a:pt x="152" y="181"/>
                </a:lnTo>
                <a:lnTo>
                  <a:pt x="152" y="184"/>
                </a:lnTo>
                <a:lnTo>
                  <a:pt x="151" y="186"/>
                </a:lnTo>
                <a:lnTo>
                  <a:pt x="151" y="187"/>
                </a:lnTo>
                <a:lnTo>
                  <a:pt x="149" y="191"/>
                </a:lnTo>
                <a:lnTo>
                  <a:pt x="149" y="192"/>
                </a:lnTo>
                <a:lnTo>
                  <a:pt x="149" y="194"/>
                </a:lnTo>
                <a:lnTo>
                  <a:pt x="147" y="194"/>
                </a:lnTo>
                <a:lnTo>
                  <a:pt x="146" y="192"/>
                </a:lnTo>
                <a:lnTo>
                  <a:pt x="146" y="191"/>
                </a:lnTo>
                <a:lnTo>
                  <a:pt x="144" y="189"/>
                </a:lnTo>
                <a:lnTo>
                  <a:pt x="142" y="189"/>
                </a:lnTo>
                <a:lnTo>
                  <a:pt x="142" y="187"/>
                </a:lnTo>
                <a:lnTo>
                  <a:pt x="142" y="189"/>
                </a:lnTo>
                <a:lnTo>
                  <a:pt x="141" y="189"/>
                </a:lnTo>
                <a:lnTo>
                  <a:pt x="141" y="187"/>
                </a:lnTo>
                <a:lnTo>
                  <a:pt x="141" y="186"/>
                </a:lnTo>
                <a:lnTo>
                  <a:pt x="139" y="184"/>
                </a:lnTo>
                <a:lnTo>
                  <a:pt x="139" y="182"/>
                </a:lnTo>
                <a:lnTo>
                  <a:pt x="136" y="179"/>
                </a:lnTo>
                <a:lnTo>
                  <a:pt x="134" y="179"/>
                </a:lnTo>
                <a:lnTo>
                  <a:pt x="132" y="179"/>
                </a:lnTo>
                <a:lnTo>
                  <a:pt x="131" y="179"/>
                </a:lnTo>
                <a:lnTo>
                  <a:pt x="131" y="181"/>
                </a:lnTo>
                <a:lnTo>
                  <a:pt x="132" y="182"/>
                </a:lnTo>
                <a:lnTo>
                  <a:pt x="134" y="182"/>
                </a:lnTo>
                <a:lnTo>
                  <a:pt x="134" y="184"/>
                </a:lnTo>
                <a:lnTo>
                  <a:pt x="132" y="186"/>
                </a:lnTo>
                <a:lnTo>
                  <a:pt x="131" y="186"/>
                </a:lnTo>
                <a:lnTo>
                  <a:pt x="127" y="184"/>
                </a:lnTo>
                <a:lnTo>
                  <a:pt x="124" y="181"/>
                </a:lnTo>
                <a:lnTo>
                  <a:pt x="122" y="177"/>
                </a:lnTo>
                <a:lnTo>
                  <a:pt x="120" y="177"/>
                </a:lnTo>
                <a:lnTo>
                  <a:pt x="120" y="174"/>
                </a:lnTo>
                <a:lnTo>
                  <a:pt x="119" y="174"/>
                </a:lnTo>
                <a:lnTo>
                  <a:pt x="119" y="172"/>
                </a:lnTo>
                <a:lnTo>
                  <a:pt x="117" y="172"/>
                </a:lnTo>
                <a:lnTo>
                  <a:pt x="117" y="171"/>
                </a:lnTo>
                <a:lnTo>
                  <a:pt x="115" y="171"/>
                </a:lnTo>
                <a:lnTo>
                  <a:pt x="114" y="169"/>
                </a:lnTo>
                <a:lnTo>
                  <a:pt x="110" y="169"/>
                </a:lnTo>
                <a:lnTo>
                  <a:pt x="109" y="169"/>
                </a:lnTo>
                <a:lnTo>
                  <a:pt x="109" y="167"/>
                </a:lnTo>
                <a:lnTo>
                  <a:pt x="110" y="164"/>
                </a:lnTo>
                <a:lnTo>
                  <a:pt x="107" y="164"/>
                </a:lnTo>
                <a:lnTo>
                  <a:pt x="105" y="162"/>
                </a:lnTo>
                <a:lnTo>
                  <a:pt x="105" y="161"/>
                </a:lnTo>
                <a:lnTo>
                  <a:pt x="102" y="157"/>
                </a:lnTo>
                <a:lnTo>
                  <a:pt x="102" y="156"/>
                </a:lnTo>
                <a:lnTo>
                  <a:pt x="102" y="154"/>
                </a:lnTo>
                <a:lnTo>
                  <a:pt x="100" y="149"/>
                </a:lnTo>
                <a:lnTo>
                  <a:pt x="99" y="147"/>
                </a:lnTo>
                <a:lnTo>
                  <a:pt x="95" y="144"/>
                </a:lnTo>
                <a:lnTo>
                  <a:pt x="90" y="142"/>
                </a:lnTo>
                <a:lnTo>
                  <a:pt x="89" y="141"/>
                </a:lnTo>
                <a:lnTo>
                  <a:pt x="85" y="141"/>
                </a:lnTo>
                <a:lnTo>
                  <a:pt x="82" y="142"/>
                </a:lnTo>
                <a:lnTo>
                  <a:pt x="80" y="142"/>
                </a:lnTo>
                <a:lnTo>
                  <a:pt x="77" y="136"/>
                </a:lnTo>
                <a:lnTo>
                  <a:pt x="74" y="132"/>
                </a:lnTo>
                <a:lnTo>
                  <a:pt x="74" y="129"/>
                </a:lnTo>
                <a:lnTo>
                  <a:pt x="74" y="124"/>
                </a:lnTo>
                <a:lnTo>
                  <a:pt x="72" y="122"/>
                </a:lnTo>
                <a:lnTo>
                  <a:pt x="70" y="124"/>
                </a:lnTo>
                <a:lnTo>
                  <a:pt x="69" y="126"/>
                </a:lnTo>
                <a:lnTo>
                  <a:pt x="67" y="126"/>
                </a:lnTo>
                <a:lnTo>
                  <a:pt x="65" y="127"/>
                </a:lnTo>
                <a:lnTo>
                  <a:pt x="62" y="126"/>
                </a:lnTo>
                <a:lnTo>
                  <a:pt x="62" y="124"/>
                </a:lnTo>
                <a:lnTo>
                  <a:pt x="59" y="122"/>
                </a:lnTo>
                <a:lnTo>
                  <a:pt x="55" y="122"/>
                </a:lnTo>
                <a:lnTo>
                  <a:pt x="54" y="124"/>
                </a:lnTo>
                <a:lnTo>
                  <a:pt x="50" y="126"/>
                </a:lnTo>
                <a:lnTo>
                  <a:pt x="50" y="127"/>
                </a:lnTo>
                <a:lnTo>
                  <a:pt x="49" y="127"/>
                </a:lnTo>
                <a:lnTo>
                  <a:pt x="47" y="127"/>
                </a:lnTo>
                <a:lnTo>
                  <a:pt x="45" y="126"/>
                </a:lnTo>
                <a:lnTo>
                  <a:pt x="44" y="124"/>
                </a:lnTo>
                <a:lnTo>
                  <a:pt x="44" y="122"/>
                </a:lnTo>
                <a:lnTo>
                  <a:pt x="42" y="122"/>
                </a:lnTo>
                <a:lnTo>
                  <a:pt x="40" y="122"/>
                </a:lnTo>
                <a:lnTo>
                  <a:pt x="39" y="122"/>
                </a:lnTo>
                <a:lnTo>
                  <a:pt x="37" y="122"/>
                </a:lnTo>
                <a:lnTo>
                  <a:pt x="34" y="124"/>
                </a:lnTo>
                <a:lnTo>
                  <a:pt x="34" y="126"/>
                </a:lnTo>
                <a:lnTo>
                  <a:pt x="32" y="126"/>
                </a:lnTo>
                <a:lnTo>
                  <a:pt x="30" y="127"/>
                </a:lnTo>
                <a:lnTo>
                  <a:pt x="29" y="129"/>
                </a:lnTo>
                <a:lnTo>
                  <a:pt x="27" y="129"/>
                </a:lnTo>
                <a:lnTo>
                  <a:pt x="27" y="127"/>
                </a:lnTo>
                <a:lnTo>
                  <a:pt x="25" y="126"/>
                </a:lnTo>
                <a:lnTo>
                  <a:pt x="24" y="124"/>
                </a:lnTo>
                <a:lnTo>
                  <a:pt x="22" y="124"/>
                </a:lnTo>
                <a:lnTo>
                  <a:pt x="20" y="122"/>
                </a:lnTo>
                <a:lnTo>
                  <a:pt x="17" y="122"/>
                </a:lnTo>
                <a:lnTo>
                  <a:pt x="15" y="122"/>
                </a:lnTo>
                <a:lnTo>
                  <a:pt x="14" y="122"/>
                </a:lnTo>
                <a:lnTo>
                  <a:pt x="12" y="124"/>
                </a:lnTo>
                <a:lnTo>
                  <a:pt x="10" y="124"/>
                </a:lnTo>
                <a:lnTo>
                  <a:pt x="7" y="122"/>
                </a:lnTo>
                <a:lnTo>
                  <a:pt x="7" y="117"/>
                </a:lnTo>
                <a:lnTo>
                  <a:pt x="7" y="114"/>
                </a:lnTo>
                <a:lnTo>
                  <a:pt x="7" y="112"/>
                </a:lnTo>
                <a:lnTo>
                  <a:pt x="7" y="111"/>
                </a:lnTo>
                <a:lnTo>
                  <a:pt x="5" y="109"/>
                </a:lnTo>
                <a:lnTo>
                  <a:pt x="7" y="109"/>
                </a:lnTo>
                <a:lnTo>
                  <a:pt x="9" y="107"/>
                </a:lnTo>
                <a:lnTo>
                  <a:pt x="9" y="102"/>
                </a:lnTo>
                <a:lnTo>
                  <a:pt x="7" y="101"/>
                </a:lnTo>
                <a:lnTo>
                  <a:pt x="4" y="101"/>
                </a:lnTo>
                <a:lnTo>
                  <a:pt x="0" y="97"/>
                </a:lnTo>
                <a:lnTo>
                  <a:pt x="2" y="97"/>
                </a:lnTo>
                <a:lnTo>
                  <a:pt x="5" y="97"/>
                </a:lnTo>
                <a:lnTo>
                  <a:pt x="10" y="97"/>
                </a:lnTo>
                <a:lnTo>
                  <a:pt x="12" y="97"/>
                </a:lnTo>
                <a:lnTo>
                  <a:pt x="15" y="99"/>
                </a:lnTo>
                <a:lnTo>
                  <a:pt x="17" y="101"/>
                </a:lnTo>
                <a:lnTo>
                  <a:pt x="19" y="99"/>
                </a:lnTo>
                <a:lnTo>
                  <a:pt x="19" y="96"/>
                </a:lnTo>
                <a:lnTo>
                  <a:pt x="19" y="94"/>
                </a:lnTo>
                <a:lnTo>
                  <a:pt x="20" y="92"/>
                </a:lnTo>
                <a:lnTo>
                  <a:pt x="22" y="94"/>
                </a:lnTo>
                <a:lnTo>
                  <a:pt x="24" y="94"/>
                </a:lnTo>
                <a:lnTo>
                  <a:pt x="27" y="94"/>
                </a:lnTo>
                <a:lnTo>
                  <a:pt x="29" y="92"/>
                </a:lnTo>
                <a:lnTo>
                  <a:pt x="29" y="91"/>
                </a:lnTo>
                <a:lnTo>
                  <a:pt x="29" y="89"/>
                </a:lnTo>
                <a:lnTo>
                  <a:pt x="30" y="87"/>
                </a:lnTo>
                <a:lnTo>
                  <a:pt x="32" y="86"/>
                </a:lnTo>
                <a:lnTo>
                  <a:pt x="34" y="84"/>
                </a:lnTo>
                <a:lnTo>
                  <a:pt x="39" y="86"/>
                </a:lnTo>
                <a:lnTo>
                  <a:pt x="40" y="84"/>
                </a:lnTo>
                <a:lnTo>
                  <a:pt x="40" y="82"/>
                </a:lnTo>
                <a:lnTo>
                  <a:pt x="42" y="82"/>
                </a:lnTo>
                <a:lnTo>
                  <a:pt x="44" y="81"/>
                </a:lnTo>
                <a:lnTo>
                  <a:pt x="45" y="79"/>
                </a:lnTo>
                <a:lnTo>
                  <a:pt x="45" y="77"/>
                </a:lnTo>
                <a:lnTo>
                  <a:pt x="47" y="76"/>
                </a:lnTo>
                <a:lnTo>
                  <a:pt x="54" y="72"/>
                </a:lnTo>
                <a:lnTo>
                  <a:pt x="57" y="71"/>
                </a:lnTo>
                <a:lnTo>
                  <a:pt x="60" y="69"/>
                </a:lnTo>
                <a:lnTo>
                  <a:pt x="64" y="69"/>
                </a:lnTo>
                <a:lnTo>
                  <a:pt x="65" y="67"/>
                </a:lnTo>
                <a:lnTo>
                  <a:pt x="67" y="66"/>
                </a:lnTo>
                <a:lnTo>
                  <a:pt x="69" y="66"/>
                </a:lnTo>
                <a:lnTo>
                  <a:pt x="69" y="64"/>
                </a:lnTo>
                <a:lnTo>
                  <a:pt x="70" y="62"/>
                </a:lnTo>
                <a:lnTo>
                  <a:pt x="70" y="64"/>
                </a:lnTo>
                <a:lnTo>
                  <a:pt x="72" y="64"/>
                </a:lnTo>
                <a:lnTo>
                  <a:pt x="72" y="66"/>
                </a:lnTo>
                <a:lnTo>
                  <a:pt x="74" y="67"/>
                </a:lnTo>
                <a:lnTo>
                  <a:pt x="75" y="67"/>
                </a:lnTo>
                <a:lnTo>
                  <a:pt x="77" y="67"/>
                </a:lnTo>
                <a:lnTo>
                  <a:pt x="80" y="67"/>
                </a:lnTo>
                <a:lnTo>
                  <a:pt x="80" y="69"/>
                </a:lnTo>
                <a:lnTo>
                  <a:pt x="82" y="71"/>
                </a:lnTo>
                <a:lnTo>
                  <a:pt x="85" y="67"/>
                </a:lnTo>
                <a:lnTo>
                  <a:pt x="85" y="66"/>
                </a:lnTo>
                <a:lnTo>
                  <a:pt x="87" y="66"/>
                </a:lnTo>
                <a:lnTo>
                  <a:pt x="89" y="66"/>
                </a:lnTo>
                <a:lnTo>
                  <a:pt x="90" y="66"/>
                </a:lnTo>
                <a:lnTo>
                  <a:pt x="92" y="64"/>
                </a:lnTo>
                <a:lnTo>
                  <a:pt x="94" y="64"/>
                </a:lnTo>
                <a:lnTo>
                  <a:pt x="95" y="64"/>
                </a:lnTo>
                <a:lnTo>
                  <a:pt x="94" y="62"/>
                </a:lnTo>
                <a:lnTo>
                  <a:pt x="94" y="61"/>
                </a:lnTo>
                <a:lnTo>
                  <a:pt x="92" y="59"/>
                </a:lnTo>
                <a:lnTo>
                  <a:pt x="92" y="57"/>
                </a:lnTo>
                <a:lnTo>
                  <a:pt x="92" y="55"/>
                </a:lnTo>
                <a:lnTo>
                  <a:pt x="94" y="55"/>
                </a:lnTo>
                <a:lnTo>
                  <a:pt x="92" y="54"/>
                </a:lnTo>
                <a:lnTo>
                  <a:pt x="92" y="52"/>
                </a:lnTo>
                <a:lnTo>
                  <a:pt x="94" y="52"/>
                </a:lnTo>
                <a:lnTo>
                  <a:pt x="95" y="50"/>
                </a:lnTo>
                <a:lnTo>
                  <a:pt x="95" y="49"/>
                </a:lnTo>
                <a:lnTo>
                  <a:pt x="95" y="47"/>
                </a:lnTo>
                <a:lnTo>
                  <a:pt x="97" y="47"/>
                </a:lnTo>
                <a:lnTo>
                  <a:pt x="99" y="47"/>
                </a:lnTo>
                <a:lnTo>
                  <a:pt x="99" y="45"/>
                </a:lnTo>
                <a:lnTo>
                  <a:pt x="100" y="44"/>
                </a:lnTo>
                <a:lnTo>
                  <a:pt x="102" y="44"/>
                </a:lnTo>
                <a:lnTo>
                  <a:pt x="105" y="44"/>
                </a:lnTo>
                <a:lnTo>
                  <a:pt x="105" y="42"/>
                </a:lnTo>
                <a:lnTo>
                  <a:pt x="107" y="40"/>
                </a:lnTo>
                <a:lnTo>
                  <a:pt x="109" y="37"/>
                </a:lnTo>
                <a:lnTo>
                  <a:pt x="110" y="32"/>
                </a:lnTo>
                <a:lnTo>
                  <a:pt x="112" y="29"/>
                </a:lnTo>
                <a:lnTo>
                  <a:pt x="115" y="25"/>
                </a:lnTo>
                <a:lnTo>
                  <a:pt x="117" y="25"/>
                </a:lnTo>
                <a:lnTo>
                  <a:pt x="119" y="24"/>
                </a:lnTo>
                <a:lnTo>
                  <a:pt x="120" y="24"/>
                </a:lnTo>
                <a:lnTo>
                  <a:pt x="120" y="25"/>
                </a:lnTo>
                <a:lnTo>
                  <a:pt x="122" y="25"/>
                </a:lnTo>
                <a:lnTo>
                  <a:pt x="124" y="25"/>
                </a:lnTo>
                <a:lnTo>
                  <a:pt x="127" y="24"/>
                </a:lnTo>
                <a:lnTo>
                  <a:pt x="129" y="24"/>
                </a:lnTo>
                <a:lnTo>
                  <a:pt x="131" y="22"/>
                </a:lnTo>
                <a:lnTo>
                  <a:pt x="131" y="20"/>
                </a:lnTo>
                <a:lnTo>
                  <a:pt x="129" y="19"/>
                </a:lnTo>
                <a:lnTo>
                  <a:pt x="129" y="14"/>
                </a:lnTo>
                <a:lnTo>
                  <a:pt x="129" y="12"/>
                </a:lnTo>
                <a:lnTo>
                  <a:pt x="126" y="7"/>
                </a:lnTo>
                <a:lnTo>
                  <a:pt x="124" y="2"/>
                </a:lnTo>
                <a:lnTo>
                  <a:pt x="127" y="0"/>
                </a:lnTo>
                <a:lnTo>
                  <a:pt x="127" y="2"/>
                </a:lnTo>
                <a:lnTo>
                  <a:pt x="129" y="2"/>
                </a:lnTo>
                <a:lnTo>
                  <a:pt x="132" y="5"/>
                </a:lnTo>
                <a:lnTo>
                  <a:pt x="136" y="7"/>
                </a:lnTo>
                <a:lnTo>
                  <a:pt x="139" y="7"/>
                </a:lnTo>
                <a:lnTo>
                  <a:pt x="144" y="9"/>
                </a:lnTo>
                <a:lnTo>
                  <a:pt x="152" y="10"/>
                </a:lnTo>
                <a:lnTo>
                  <a:pt x="156" y="10"/>
                </a:lnTo>
                <a:lnTo>
                  <a:pt x="157" y="12"/>
                </a:lnTo>
                <a:lnTo>
                  <a:pt x="159" y="14"/>
                </a:lnTo>
                <a:lnTo>
                  <a:pt x="171" y="22"/>
                </a:lnTo>
                <a:lnTo>
                  <a:pt x="174" y="22"/>
                </a:lnTo>
                <a:lnTo>
                  <a:pt x="177" y="20"/>
                </a:lnTo>
                <a:lnTo>
                  <a:pt x="179" y="24"/>
                </a:lnTo>
                <a:lnTo>
                  <a:pt x="186" y="19"/>
                </a:lnTo>
                <a:lnTo>
                  <a:pt x="189" y="19"/>
                </a:lnTo>
                <a:lnTo>
                  <a:pt x="191" y="19"/>
                </a:lnTo>
                <a:lnTo>
                  <a:pt x="189" y="19"/>
                </a:lnTo>
                <a:lnTo>
                  <a:pt x="191" y="19"/>
                </a:lnTo>
                <a:lnTo>
                  <a:pt x="191" y="17"/>
                </a:lnTo>
                <a:lnTo>
                  <a:pt x="192" y="17"/>
                </a:lnTo>
                <a:lnTo>
                  <a:pt x="191" y="22"/>
                </a:lnTo>
                <a:lnTo>
                  <a:pt x="191" y="24"/>
                </a:lnTo>
                <a:lnTo>
                  <a:pt x="192" y="29"/>
                </a:lnTo>
                <a:lnTo>
                  <a:pt x="194" y="30"/>
                </a:lnTo>
                <a:lnTo>
                  <a:pt x="197" y="34"/>
                </a:lnTo>
                <a:lnTo>
                  <a:pt x="197" y="35"/>
                </a:lnTo>
                <a:lnTo>
                  <a:pt x="201" y="37"/>
                </a:lnTo>
                <a:lnTo>
                  <a:pt x="204" y="39"/>
                </a:lnTo>
                <a:lnTo>
                  <a:pt x="206" y="40"/>
                </a:lnTo>
                <a:lnTo>
                  <a:pt x="207" y="40"/>
                </a:lnTo>
                <a:lnTo>
                  <a:pt x="209" y="40"/>
                </a:lnTo>
                <a:close/>
              </a:path>
            </a:pathLst>
          </a:custGeom>
          <a:solidFill>
            <a:srgbClr val="747EB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7"/>
          <p:cNvSpPr>
            <a:spLocks/>
          </p:cNvSpPr>
          <p:nvPr/>
        </p:nvSpPr>
        <p:spPr bwMode="auto">
          <a:xfrm>
            <a:off x="5126038" y="5994401"/>
            <a:ext cx="180975" cy="146050"/>
          </a:xfrm>
          <a:custGeom>
            <a:avLst/>
            <a:gdLst/>
            <a:ahLst/>
            <a:cxnLst>
              <a:cxn ang="0">
                <a:pos x="55" y="48"/>
              </a:cxn>
              <a:cxn ang="0">
                <a:pos x="58" y="50"/>
              </a:cxn>
              <a:cxn ang="0">
                <a:pos x="63" y="48"/>
              </a:cxn>
              <a:cxn ang="0">
                <a:pos x="73" y="53"/>
              </a:cxn>
              <a:cxn ang="0">
                <a:pos x="77" y="58"/>
              </a:cxn>
              <a:cxn ang="0">
                <a:pos x="80" y="55"/>
              </a:cxn>
              <a:cxn ang="0">
                <a:pos x="82" y="55"/>
              </a:cxn>
              <a:cxn ang="0">
                <a:pos x="85" y="57"/>
              </a:cxn>
              <a:cxn ang="0">
                <a:pos x="90" y="57"/>
              </a:cxn>
              <a:cxn ang="0">
                <a:pos x="97" y="55"/>
              </a:cxn>
              <a:cxn ang="0">
                <a:pos x="100" y="53"/>
              </a:cxn>
              <a:cxn ang="0">
                <a:pos x="104" y="52"/>
              </a:cxn>
              <a:cxn ang="0">
                <a:pos x="109" y="55"/>
              </a:cxn>
              <a:cxn ang="0">
                <a:pos x="114" y="58"/>
              </a:cxn>
              <a:cxn ang="0">
                <a:pos x="109" y="62"/>
              </a:cxn>
              <a:cxn ang="0">
                <a:pos x="105" y="65"/>
              </a:cxn>
              <a:cxn ang="0">
                <a:pos x="110" y="68"/>
              </a:cxn>
              <a:cxn ang="0">
                <a:pos x="114" y="73"/>
              </a:cxn>
              <a:cxn ang="0">
                <a:pos x="107" y="77"/>
              </a:cxn>
              <a:cxn ang="0">
                <a:pos x="105" y="85"/>
              </a:cxn>
              <a:cxn ang="0">
                <a:pos x="104" y="90"/>
              </a:cxn>
              <a:cxn ang="0">
                <a:pos x="102" y="90"/>
              </a:cxn>
              <a:cxn ang="0">
                <a:pos x="97" y="90"/>
              </a:cxn>
              <a:cxn ang="0">
                <a:pos x="83" y="90"/>
              </a:cxn>
              <a:cxn ang="0">
                <a:pos x="77" y="80"/>
              </a:cxn>
              <a:cxn ang="0">
                <a:pos x="72" y="77"/>
              </a:cxn>
              <a:cxn ang="0">
                <a:pos x="58" y="70"/>
              </a:cxn>
              <a:cxn ang="0">
                <a:pos x="47" y="67"/>
              </a:cxn>
              <a:cxn ang="0">
                <a:pos x="37" y="67"/>
              </a:cxn>
              <a:cxn ang="0">
                <a:pos x="23" y="65"/>
              </a:cxn>
              <a:cxn ang="0">
                <a:pos x="3" y="42"/>
              </a:cxn>
              <a:cxn ang="0">
                <a:pos x="3" y="37"/>
              </a:cxn>
              <a:cxn ang="0">
                <a:pos x="7" y="35"/>
              </a:cxn>
              <a:cxn ang="0">
                <a:pos x="5" y="28"/>
              </a:cxn>
              <a:cxn ang="0">
                <a:pos x="2" y="23"/>
              </a:cxn>
              <a:cxn ang="0">
                <a:pos x="2" y="18"/>
              </a:cxn>
              <a:cxn ang="0">
                <a:pos x="7" y="13"/>
              </a:cxn>
              <a:cxn ang="0">
                <a:pos x="7" y="20"/>
              </a:cxn>
              <a:cxn ang="0">
                <a:pos x="8" y="17"/>
              </a:cxn>
              <a:cxn ang="0">
                <a:pos x="10" y="10"/>
              </a:cxn>
              <a:cxn ang="0">
                <a:pos x="12" y="12"/>
              </a:cxn>
              <a:cxn ang="0">
                <a:pos x="10" y="5"/>
              </a:cxn>
              <a:cxn ang="0">
                <a:pos x="13" y="0"/>
              </a:cxn>
              <a:cxn ang="0">
                <a:pos x="17" y="5"/>
              </a:cxn>
              <a:cxn ang="0">
                <a:pos x="20" y="10"/>
              </a:cxn>
              <a:cxn ang="0">
                <a:pos x="20" y="15"/>
              </a:cxn>
              <a:cxn ang="0">
                <a:pos x="22" y="23"/>
              </a:cxn>
              <a:cxn ang="0">
                <a:pos x="25" y="27"/>
              </a:cxn>
              <a:cxn ang="0">
                <a:pos x="32" y="25"/>
              </a:cxn>
              <a:cxn ang="0">
                <a:pos x="33" y="28"/>
              </a:cxn>
              <a:cxn ang="0">
                <a:pos x="28" y="32"/>
              </a:cxn>
              <a:cxn ang="0">
                <a:pos x="25" y="33"/>
              </a:cxn>
              <a:cxn ang="0">
                <a:pos x="28" y="35"/>
              </a:cxn>
              <a:cxn ang="0">
                <a:pos x="32" y="33"/>
              </a:cxn>
              <a:cxn ang="0">
                <a:pos x="38" y="35"/>
              </a:cxn>
              <a:cxn ang="0">
                <a:pos x="43" y="38"/>
              </a:cxn>
              <a:cxn ang="0">
                <a:pos x="45" y="45"/>
              </a:cxn>
            </a:cxnLst>
            <a:rect l="0" t="0" r="r" b="b"/>
            <a:pathLst>
              <a:path w="114" h="92">
                <a:moveTo>
                  <a:pt x="50" y="47"/>
                </a:moveTo>
                <a:lnTo>
                  <a:pt x="52" y="48"/>
                </a:lnTo>
                <a:lnTo>
                  <a:pt x="52" y="47"/>
                </a:lnTo>
                <a:lnTo>
                  <a:pt x="53" y="48"/>
                </a:lnTo>
                <a:lnTo>
                  <a:pt x="55" y="48"/>
                </a:lnTo>
                <a:lnTo>
                  <a:pt x="55" y="50"/>
                </a:lnTo>
                <a:lnTo>
                  <a:pt x="55" y="52"/>
                </a:lnTo>
                <a:lnTo>
                  <a:pt x="57" y="52"/>
                </a:lnTo>
                <a:lnTo>
                  <a:pt x="58" y="52"/>
                </a:lnTo>
                <a:lnTo>
                  <a:pt x="58" y="50"/>
                </a:lnTo>
                <a:lnTo>
                  <a:pt x="58" y="48"/>
                </a:lnTo>
                <a:lnTo>
                  <a:pt x="60" y="48"/>
                </a:lnTo>
                <a:lnTo>
                  <a:pt x="60" y="47"/>
                </a:lnTo>
                <a:lnTo>
                  <a:pt x="62" y="47"/>
                </a:lnTo>
                <a:lnTo>
                  <a:pt x="63" y="48"/>
                </a:lnTo>
                <a:lnTo>
                  <a:pt x="65" y="50"/>
                </a:lnTo>
                <a:lnTo>
                  <a:pt x="67" y="50"/>
                </a:lnTo>
                <a:lnTo>
                  <a:pt x="68" y="50"/>
                </a:lnTo>
                <a:lnTo>
                  <a:pt x="70" y="52"/>
                </a:lnTo>
                <a:lnTo>
                  <a:pt x="73" y="53"/>
                </a:lnTo>
                <a:lnTo>
                  <a:pt x="77" y="53"/>
                </a:lnTo>
                <a:lnTo>
                  <a:pt x="78" y="53"/>
                </a:lnTo>
                <a:lnTo>
                  <a:pt x="78" y="55"/>
                </a:lnTo>
                <a:lnTo>
                  <a:pt x="77" y="57"/>
                </a:lnTo>
                <a:lnTo>
                  <a:pt x="77" y="58"/>
                </a:lnTo>
                <a:lnTo>
                  <a:pt x="75" y="58"/>
                </a:lnTo>
                <a:lnTo>
                  <a:pt x="78" y="58"/>
                </a:lnTo>
                <a:lnTo>
                  <a:pt x="80" y="58"/>
                </a:lnTo>
                <a:lnTo>
                  <a:pt x="80" y="57"/>
                </a:lnTo>
                <a:lnTo>
                  <a:pt x="80" y="55"/>
                </a:lnTo>
                <a:lnTo>
                  <a:pt x="80" y="53"/>
                </a:lnTo>
                <a:lnTo>
                  <a:pt x="80" y="52"/>
                </a:lnTo>
                <a:lnTo>
                  <a:pt x="82" y="52"/>
                </a:lnTo>
                <a:lnTo>
                  <a:pt x="82" y="53"/>
                </a:lnTo>
                <a:lnTo>
                  <a:pt x="82" y="55"/>
                </a:lnTo>
                <a:lnTo>
                  <a:pt x="83" y="55"/>
                </a:lnTo>
                <a:lnTo>
                  <a:pt x="83" y="53"/>
                </a:lnTo>
                <a:lnTo>
                  <a:pt x="83" y="55"/>
                </a:lnTo>
                <a:lnTo>
                  <a:pt x="85" y="55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58"/>
                </a:lnTo>
                <a:lnTo>
                  <a:pt x="90" y="57"/>
                </a:lnTo>
                <a:lnTo>
                  <a:pt x="92" y="57"/>
                </a:lnTo>
                <a:lnTo>
                  <a:pt x="94" y="57"/>
                </a:lnTo>
                <a:lnTo>
                  <a:pt x="95" y="57"/>
                </a:lnTo>
                <a:lnTo>
                  <a:pt x="95" y="55"/>
                </a:lnTo>
                <a:lnTo>
                  <a:pt x="97" y="55"/>
                </a:lnTo>
                <a:lnTo>
                  <a:pt x="99" y="55"/>
                </a:lnTo>
                <a:lnTo>
                  <a:pt x="99" y="53"/>
                </a:lnTo>
                <a:lnTo>
                  <a:pt x="99" y="52"/>
                </a:lnTo>
                <a:lnTo>
                  <a:pt x="100" y="52"/>
                </a:lnTo>
                <a:lnTo>
                  <a:pt x="100" y="53"/>
                </a:lnTo>
                <a:lnTo>
                  <a:pt x="102" y="53"/>
                </a:lnTo>
                <a:lnTo>
                  <a:pt x="102" y="52"/>
                </a:lnTo>
                <a:lnTo>
                  <a:pt x="102" y="50"/>
                </a:lnTo>
                <a:lnTo>
                  <a:pt x="104" y="50"/>
                </a:lnTo>
                <a:lnTo>
                  <a:pt x="104" y="52"/>
                </a:lnTo>
                <a:lnTo>
                  <a:pt x="104" y="53"/>
                </a:lnTo>
                <a:lnTo>
                  <a:pt x="105" y="53"/>
                </a:lnTo>
                <a:lnTo>
                  <a:pt x="105" y="55"/>
                </a:lnTo>
                <a:lnTo>
                  <a:pt x="107" y="55"/>
                </a:lnTo>
                <a:lnTo>
                  <a:pt x="109" y="55"/>
                </a:lnTo>
                <a:lnTo>
                  <a:pt x="109" y="57"/>
                </a:lnTo>
                <a:lnTo>
                  <a:pt x="110" y="57"/>
                </a:lnTo>
                <a:lnTo>
                  <a:pt x="112" y="57"/>
                </a:lnTo>
                <a:lnTo>
                  <a:pt x="114" y="57"/>
                </a:lnTo>
                <a:lnTo>
                  <a:pt x="114" y="58"/>
                </a:lnTo>
                <a:lnTo>
                  <a:pt x="114" y="60"/>
                </a:lnTo>
                <a:lnTo>
                  <a:pt x="112" y="60"/>
                </a:lnTo>
                <a:lnTo>
                  <a:pt x="110" y="60"/>
                </a:lnTo>
                <a:lnTo>
                  <a:pt x="110" y="62"/>
                </a:lnTo>
                <a:lnTo>
                  <a:pt x="109" y="62"/>
                </a:lnTo>
                <a:lnTo>
                  <a:pt x="109" y="60"/>
                </a:lnTo>
                <a:lnTo>
                  <a:pt x="107" y="60"/>
                </a:lnTo>
                <a:lnTo>
                  <a:pt x="105" y="62"/>
                </a:lnTo>
                <a:lnTo>
                  <a:pt x="105" y="63"/>
                </a:lnTo>
                <a:lnTo>
                  <a:pt x="105" y="65"/>
                </a:lnTo>
                <a:lnTo>
                  <a:pt x="105" y="67"/>
                </a:lnTo>
                <a:lnTo>
                  <a:pt x="107" y="67"/>
                </a:lnTo>
                <a:lnTo>
                  <a:pt x="109" y="67"/>
                </a:lnTo>
                <a:lnTo>
                  <a:pt x="109" y="68"/>
                </a:lnTo>
                <a:lnTo>
                  <a:pt x="110" y="68"/>
                </a:lnTo>
                <a:lnTo>
                  <a:pt x="110" y="70"/>
                </a:lnTo>
                <a:lnTo>
                  <a:pt x="112" y="70"/>
                </a:lnTo>
                <a:lnTo>
                  <a:pt x="114" y="70"/>
                </a:lnTo>
                <a:lnTo>
                  <a:pt x="114" y="72"/>
                </a:lnTo>
                <a:lnTo>
                  <a:pt x="114" y="73"/>
                </a:lnTo>
                <a:lnTo>
                  <a:pt x="112" y="73"/>
                </a:lnTo>
                <a:lnTo>
                  <a:pt x="112" y="75"/>
                </a:lnTo>
                <a:lnTo>
                  <a:pt x="112" y="77"/>
                </a:lnTo>
                <a:lnTo>
                  <a:pt x="110" y="77"/>
                </a:lnTo>
                <a:lnTo>
                  <a:pt x="107" y="77"/>
                </a:lnTo>
                <a:lnTo>
                  <a:pt x="107" y="80"/>
                </a:lnTo>
                <a:lnTo>
                  <a:pt x="104" y="80"/>
                </a:lnTo>
                <a:lnTo>
                  <a:pt x="104" y="84"/>
                </a:lnTo>
                <a:lnTo>
                  <a:pt x="105" y="84"/>
                </a:lnTo>
                <a:lnTo>
                  <a:pt x="105" y="85"/>
                </a:lnTo>
                <a:lnTo>
                  <a:pt x="107" y="85"/>
                </a:lnTo>
                <a:lnTo>
                  <a:pt x="107" y="89"/>
                </a:lnTo>
                <a:lnTo>
                  <a:pt x="105" y="89"/>
                </a:lnTo>
                <a:lnTo>
                  <a:pt x="105" y="90"/>
                </a:lnTo>
                <a:lnTo>
                  <a:pt x="104" y="90"/>
                </a:lnTo>
                <a:lnTo>
                  <a:pt x="104" y="89"/>
                </a:lnTo>
                <a:lnTo>
                  <a:pt x="104" y="90"/>
                </a:lnTo>
                <a:lnTo>
                  <a:pt x="104" y="92"/>
                </a:lnTo>
                <a:lnTo>
                  <a:pt x="104" y="90"/>
                </a:lnTo>
                <a:lnTo>
                  <a:pt x="102" y="90"/>
                </a:lnTo>
                <a:lnTo>
                  <a:pt x="100" y="90"/>
                </a:lnTo>
                <a:lnTo>
                  <a:pt x="100" y="89"/>
                </a:lnTo>
                <a:lnTo>
                  <a:pt x="99" y="89"/>
                </a:lnTo>
                <a:lnTo>
                  <a:pt x="97" y="89"/>
                </a:lnTo>
                <a:lnTo>
                  <a:pt x="97" y="90"/>
                </a:lnTo>
                <a:lnTo>
                  <a:pt x="90" y="90"/>
                </a:lnTo>
                <a:lnTo>
                  <a:pt x="88" y="90"/>
                </a:lnTo>
                <a:lnTo>
                  <a:pt x="87" y="90"/>
                </a:lnTo>
                <a:lnTo>
                  <a:pt x="85" y="90"/>
                </a:lnTo>
                <a:lnTo>
                  <a:pt x="83" y="90"/>
                </a:lnTo>
                <a:lnTo>
                  <a:pt x="85" y="89"/>
                </a:lnTo>
                <a:lnTo>
                  <a:pt x="83" y="89"/>
                </a:lnTo>
                <a:lnTo>
                  <a:pt x="83" y="87"/>
                </a:lnTo>
                <a:lnTo>
                  <a:pt x="80" y="82"/>
                </a:lnTo>
                <a:lnTo>
                  <a:pt x="77" y="80"/>
                </a:lnTo>
                <a:lnTo>
                  <a:pt x="77" y="78"/>
                </a:lnTo>
                <a:lnTo>
                  <a:pt x="75" y="78"/>
                </a:lnTo>
                <a:lnTo>
                  <a:pt x="73" y="78"/>
                </a:lnTo>
                <a:lnTo>
                  <a:pt x="73" y="77"/>
                </a:lnTo>
                <a:lnTo>
                  <a:pt x="72" y="77"/>
                </a:lnTo>
                <a:lnTo>
                  <a:pt x="65" y="75"/>
                </a:lnTo>
                <a:lnTo>
                  <a:pt x="62" y="73"/>
                </a:lnTo>
                <a:lnTo>
                  <a:pt x="60" y="73"/>
                </a:lnTo>
                <a:lnTo>
                  <a:pt x="58" y="72"/>
                </a:lnTo>
                <a:lnTo>
                  <a:pt x="58" y="70"/>
                </a:lnTo>
                <a:lnTo>
                  <a:pt x="55" y="70"/>
                </a:lnTo>
                <a:lnTo>
                  <a:pt x="57" y="70"/>
                </a:lnTo>
                <a:lnTo>
                  <a:pt x="48" y="68"/>
                </a:lnTo>
                <a:lnTo>
                  <a:pt x="48" y="67"/>
                </a:lnTo>
                <a:lnTo>
                  <a:pt x="47" y="67"/>
                </a:lnTo>
                <a:lnTo>
                  <a:pt x="43" y="65"/>
                </a:lnTo>
                <a:lnTo>
                  <a:pt x="42" y="65"/>
                </a:lnTo>
                <a:lnTo>
                  <a:pt x="40" y="67"/>
                </a:lnTo>
                <a:lnTo>
                  <a:pt x="38" y="67"/>
                </a:lnTo>
                <a:lnTo>
                  <a:pt x="37" y="67"/>
                </a:lnTo>
                <a:lnTo>
                  <a:pt x="33" y="67"/>
                </a:lnTo>
                <a:lnTo>
                  <a:pt x="32" y="67"/>
                </a:lnTo>
                <a:lnTo>
                  <a:pt x="25" y="67"/>
                </a:lnTo>
                <a:lnTo>
                  <a:pt x="25" y="65"/>
                </a:lnTo>
                <a:lnTo>
                  <a:pt x="23" y="65"/>
                </a:lnTo>
                <a:lnTo>
                  <a:pt x="22" y="65"/>
                </a:lnTo>
                <a:lnTo>
                  <a:pt x="20" y="62"/>
                </a:lnTo>
                <a:lnTo>
                  <a:pt x="18" y="60"/>
                </a:lnTo>
                <a:lnTo>
                  <a:pt x="7" y="45"/>
                </a:lnTo>
                <a:lnTo>
                  <a:pt x="3" y="42"/>
                </a:lnTo>
                <a:lnTo>
                  <a:pt x="3" y="40"/>
                </a:lnTo>
                <a:lnTo>
                  <a:pt x="0" y="38"/>
                </a:lnTo>
                <a:lnTo>
                  <a:pt x="2" y="38"/>
                </a:lnTo>
                <a:lnTo>
                  <a:pt x="2" y="37"/>
                </a:lnTo>
                <a:lnTo>
                  <a:pt x="3" y="37"/>
                </a:lnTo>
                <a:lnTo>
                  <a:pt x="3" y="38"/>
                </a:lnTo>
                <a:lnTo>
                  <a:pt x="5" y="38"/>
                </a:lnTo>
                <a:lnTo>
                  <a:pt x="7" y="38"/>
                </a:lnTo>
                <a:lnTo>
                  <a:pt x="7" y="37"/>
                </a:lnTo>
                <a:lnTo>
                  <a:pt x="7" y="35"/>
                </a:lnTo>
                <a:lnTo>
                  <a:pt x="7" y="33"/>
                </a:lnTo>
                <a:lnTo>
                  <a:pt x="7" y="32"/>
                </a:lnTo>
                <a:lnTo>
                  <a:pt x="5" y="32"/>
                </a:lnTo>
                <a:lnTo>
                  <a:pt x="5" y="30"/>
                </a:lnTo>
                <a:lnTo>
                  <a:pt x="5" y="28"/>
                </a:lnTo>
                <a:lnTo>
                  <a:pt x="3" y="28"/>
                </a:lnTo>
                <a:lnTo>
                  <a:pt x="3" y="27"/>
                </a:lnTo>
                <a:lnTo>
                  <a:pt x="2" y="27"/>
                </a:lnTo>
                <a:lnTo>
                  <a:pt x="2" y="25"/>
                </a:lnTo>
                <a:lnTo>
                  <a:pt x="2" y="23"/>
                </a:lnTo>
                <a:lnTo>
                  <a:pt x="2" y="22"/>
                </a:lnTo>
                <a:lnTo>
                  <a:pt x="0" y="22"/>
                </a:lnTo>
                <a:lnTo>
                  <a:pt x="0" y="20"/>
                </a:lnTo>
                <a:lnTo>
                  <a:pt x="2" y="20"/>
                </a:lnTo>
                <a:lnTo>
                  <a:pt x="2" y="18"/>
                </a:lnTo>
                <a:lnTo>
                  <a:pt x="2" y="15"/>
                </a:lnTo>
                <a:lnTo>
                  <a:pt x="3" y="15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7" y="15"/>
                </a:lnTo>
                <a:lnTo>
                  <a:pt x="5" y="15"/>
                </a:lnTo>
                <a:lnTo>
                  <a:pt x="5" y="17"/>
                </a:lnTo>
                <a:lnTo>
                  <a:pt x="5" y="20"/>
                </a:lnTo>
                <a:lnTo>
                  <a:pt x="7" y="20"/>
                </a:lnTo>
                <a:lnTo>
                  <a:pt x="8" y="20"/>
                </a:lnTo>
                <a:lnTo>
                  <a:pt x="8" y="18"/>
                </a:lnTo>
                <a:lnTo>
                  <a:pt x="7" y="18"/>
                </a:lnTo>
                <a:lnTo>
                  <a:pt x="7" y="17"/>
                </a:lnTo>
                <a:lnTo>
                  <a:pt x="8" y="17"/>
                </a:lnTo>
                <a:lnTo>
                  <a:pt x="8" y="15"/>
                </a:lnTo>
                <a:lnTo>
                  <a:pt x="8" y="13"/>
                </a:lnTo>
                <a:lnTo>
                  <a:pt x="7" y="12"/>
                </a:lnTo>
                <a:lnTo>
                  <a:pt x="8" y="12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10" y="12"/>
                </a:lnTo>
                <a:lnTo>
                  <a:pt x="10" y="13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2" y="7"/>
                </a:lnTo>
                <a:lnTo>
                  <a:pt x="12" y="5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2" y="2"/>
                </a:lnTo>
                <a:lnTo>
                  <a:pt x="12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7" y="2"/>
                </a:lnTo>
                <a:lnTo>
                  <a:pt x="17" y="3"/>
                </a:lnTo>
                <a:lnTo>
                  <a:pt x="17" y="5"/>
                </a:lnTo>
                <a:lnTo>
                  <a:pt x="17" y="7"/>
                </a:lnTo>
                <a:lnTo>
                  <a:pt x="18" y="7"/>
                </a:lnTo>
                <a:lnTo>
                  <a:pt x="20" y="7"/>
                </a:lnTo>
                <a:lnTo>
                  <a:pt x="20" y="8"/>
                </a:lnTo>
                <a:lnTo>
                  <a:pt x="20" y="10"/>
                </a:lnTo>
                <a:lnTo>
                  <a:pt x="18" y="10"/>
                </a:lnTo>
                <a:lnTo>
                  <a:pt x="18" y="12"/>
                </a:lnTo>
                <a:lnTo>
                  <a:pt x="20" y="12"/>
                </a:lnTo>
                <a:lnTo>
                  <a:pt x="20" y="13"/>
                </a:lnTo>
                <a:lnTo>
                  <a:pt x="20" y="15"/>
                </a:lnTo>
                <a:lnTo>
                  <a:pt x="20" y="17"/>
                </a:lnTo>
                <a:lnTo>
                  <a:pt x="20" y="20"/>
                </a:lnTo>
                <a:lnTo>
                  <a:pt x="22" y="20"/>
                </a:lnTo>
                <a:lnTo>
                  <a:pt x="22" y="22"/>
                </a:lnTo>
                <a:lnTo>
                  <a:pt x="22" y="23"/>
                </a:lnTo>
                <a:lnTo>
                  <a:pt x="23" y="23"/>
                </a:lnTo>
                <a:lnTo>
                  <a:pt x="23" y="25"/>
                </a:lnTo>
                <a:lnTo>
                  <a:pt x="23" y="28"/>
                </a:lnTo>
                <a:lnTo>
                  <a:pt x="25" y="28"/>
                </a:lnTo>
                <a:lnTo>
                  <a:pt x="25" y="27"/>
                </a:lnTo>
                <a:lnTo>
                  <a:pt x="27" y="27"/>
                </a:lnTo>
                <a:lnTo>
                  <a:pt x="28" y="27"/>
                </a:lnTo>
                <a:lnTo>
                  <a:pt x="30" y="27"/>
                </a:lnTo>
                <a:lnTo>
                  <a:pt x="30" y="25"/>
                </a:lnTo>
                <a:lnTo>
                  <a:pt x="32" y="25"/>
                </a:lnTo>
                <a:lnTo>
                  <a:pt x="33" y="25"/>
                </a:lnTo>
                <a:lnTo>
                  <a:pt x="33" y="27"/>
                </a:lnTo>
                <a:lnTo>
                  <a:pt x="32" y="27"/>
                </a:lnTo>
                <a:lnTo>
                  <a:pt x="32" y="28"/>
                </a:lnTo>
                <a:lnTo>
                  <a:pt x="33" y="28"/>
                </a:lnTo>
                <a:lnTo>
                  <a:pt x="33" y="30"/>
                </a:lnTo>
                <a:lnTo>
                  <a:pt x="32" y="30"/>
                </a:lnTo>
                <a:lnTo>
                  <a:pt x="30" y="30"/>
                </a:lnTo>
                <a:lnTo>
                  <a:pt x="28" y="30"/>
                </a:lnTo>
                <a:lnTo>
                  <a:pt x="28" y="32"/>
                </a:lnTo>
                <a:lnTo>
                  <a:pt x="28" y="33"/>
                </a:lnTo>
                <a:lnTo>
                  <a:pt x="27" y="33"/>
                </a:lnTo>
                <a:lnTo>
                  <a:pt x="27" y="32"/>
                </a:lnTo>
                <a:lnTo>
                  <a:pt x="25" y="32"/>
                </a:lnTo>
                <a:lnTo>
                  <a:pt x="25" y="33"/>
                </a:lnTo>
                <a:lnTo>
                  <a:pt x="27" y="33"/>
                </a:lnTo>
                <a:lnTo>
                  <a:pt x="27" y="35"/>
                </a:lnTo>
                <a:lnTo>
                  <a:pt x="28" y="35"/>
                </a:lnTo>
                <a:lnTo>
                  <a:pt x="30" y="35"/>
                </a:lnTo>
                <a:lnTo>
                  <a:pt x="28" y="35"/>
                </a:lnTo>
                <a:lnTo>
                  <a:pt x="30" y="35"/>
                </a:lnTo>
                <a:lnTo>
                  <a:pt x="30" y="37"/>
                </a:lnTo>
                <a:lnTo>
                  <a:pt x="32" y="37"/>
                </a:lnTo>
                <a:lnTo>
                  <a:pt x="32" y="35"/>
                </a:lnTo>
                <a:lnTo>
                  <a:pt x="32" y="33"/>
                </a:lnTo>
                <a:lnTo>
                  <a:pt x="33" y="33"/>
                </a:lnTo>
                <a:lnTo>
                  <a:pt x="33" y="35"/>
                </a:lnTo>
                <a:lnTo>
                  <a:pt x="35" y="35"/>
                </a:lnTo>
                <a:lnTo>
                  <a:pt x="37" y="35"/>
                </a:lnTo>
                <a:lnTo>
                  <a:pt x="38" y="35"/>
                </a:lnTo>
                <a:lnTo>
                  <a:pt x="40" y="35"/>
                </a:lnTo>
                <a:lnTo>
                  <a:pt x="42" y="35"/>
                </a:lnTo>
                <a:lnTo>
                  <a:pt x="42" y="37"/>
                </a:lnTo>
                <a:lnTo>
                  <a:pt x="43" y="37"/>
                </a:lnTo>
                <a:lnTo>
                  <a:pt x="43" y="38"/>
                </a:lnTo>
                <a:lnTo>
                  <a:pt x="43" y="40"/>
                </a:lnTo>
                <a:lnTo>
                  <a:pt x="43" y="42"/>
                </a:lnTo>
                <a:lnTo>
                  <a:pt x="45" y="42"/>
                </a:lnTo>
                <a:lnTo>
                  <a:pt x="45" y="43"/>
                </a:lnTo>
                <a:lnTo>
                  <a:pt x="45" y="45"/>
                </a:lnTo>
                <a:lnTo>
                  <a:pt x="47" y="47"/>
                </a:lnTo>
                <a:lnTo>
                  <a:pt x="48" y="47"/>
                </a:lnTo>
                <a:lnTo>
                  <a:pt x="50" y="47"/>
                </a:lnTo>
                <a:close/>
              </a:path>
            </a:pathLst>
          </a:custGeom>
          <a:solidFill>
            <a:srgbClr val="E89B9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8"/>
          <p:cNvSpPr>
            <a:spLocks/>
          </p:cNvSpPr>
          <p:nvPr/>
        </p:nvSpPr>
        <p:spPr bwMode="auto">
          <a:xfrm>
            <a:off x="7191376" y="5132388"/>
            <a:ext cx="306388" cy="623888"/>
          </a:xfrm>
          <a:custGeom>
            <a:avLst/>
            <a:gdLst/>
            <a:ahLst/>
            <a:cxnLst>
              <a:cxn ang="0">
                <a:pos x="150" y="114"/>
              </a:cxn>
              <a:cxn ang="0">
                <a:pos x="167" y="127"/>
              </a:cxn>
              <a:cxn ang="0">
                <a:pos x="153" y="144"/>
              </a:cxn>
              <a:cxn ang="0">
                <a:pos x="150" y="182"/>
              </a:cxn>
              <a:cxn ang="0">
                <a:pos x="160" y="207"/>
              </a:cxn>
              <a:cxn ang="0">
                <a:pos x="175" y="214"/>
              </a:cxn>
              <a:cxn ang="0">
                <a:pos x="178" y="248"/>
              </a:cxn>
              <a:cxn ang="0">
                <a:pos x="192" y="261"/>
              </a:cxn>
              <a:cxn ang="0">
                <a:pos x="183" y="284"/>
              </a:cxn>
              <a:cxn ang="0">
                <a:pos x="193" y="311"/>
              </a:cxn>
              <a:cxn ang="0">
                <a:pos x="167" y="324"/>
              </a:cxn>
              <a:cxn ang="0">
                <a:pos x="128" y="341"/>
              </a:cxn>
              <a:cxn ang="0">
                <a:pos x="116" y="341"/>
              </a:cxn>
              <a:cxn ang="0">
                <a:pos x="111" y="379"/>
              </a:cxn>
              <a:cxn ang="0">
                <a:pos x="91" y="393"/>
              </a:cxn>
              <a:cxn ang="0">
                <a:pos x="68" y="379"/>
              </a:cxn>
              <a:cxn ang="0">
                <a:pos x="56" y="378"/>
              </a:cxn>
              <a:cxn ang="0">
                <a:pos x="55" y="361"/>
              </a:cxn>
              <a:cxn ang="0">
                <a:pos x="55" y="344"/>
              </a:cxn>
              <a:cxn ang="0">
                <a:pos x="60" y="333"/>
              </a:cxn>
              <a:cxn ang="0">
                <a:pos x="68" y="319"/>
              </a:cxn>
              <a:cxn ang="0">
                <a:pos x="56" y="296"/>
              </a:cxn>
              <a:cxn ang="0">
                <a:pos x="56" y="281"/>
              </a:cxn>
              <a:cxn ang="0">
                <a:pos x="50" y="261"/>
              </a:cxn>
              <a:cxn ang="0">
                <a:pos x="51" y="234"/>
              </a:cxn>
              <a:cxn ang="0">
                <a:pos x="33" y="229"/>
              </a:cxn>
              <a:cxn ang="0">
                <a:pos x="20" y="204"/>
              </a:cxn>
              <a:cxn ang="0">
                <a:pos x="25" y="191"/>
              </a:cxn>
              <a:cxn ang="0">
                <a:pos x="11" y="186"/>
              </a:cxn>
              <a:cxn ang="0">
                <a:pos x="0" y="176"/>
              </a:cxn>
              <a:cxn ang="0">
                <a:pos x="10" y="164"/>
              </a:cxn>
              <a:cxn ang="0">
                <a:pos x="31" y="167"/>
              </a:cxn>
              <a:cxn ang="0">
                <a:pos x="48" y="156"/>
              </a:cxn>
              <a:cxn ang="0">
                <a:pos x="35" y="141"/>
              </a:cxn>
              <a:cxn ang="0">
                <a:pos x="48" y="126"/>
              </a:cxn>
              <a:cxn ang="0">
                <a:pos x="43" y="117"/>
              </a:cxn>
              <a:cxn ang="0">
                <a:pos x="43" y="102"/>
              </a:cxn>
              <a:cxn ang="0">
                <a:pos x="40" y="94"/>
              </a:cxn>
              <a:cxn ang="0">
                <a:pos x="31" y="99"/>
              </a:cxn>
              <a:cxn ang="0">
                <a:pos x="20" y="102"/>
              </a:cxn>
              <a:cxn ang="0">
                <a:pos x="20" y="87"/>
              </a:cxn>
              <a:cxn ang="0">
                <a:pos x="11" y="77"/>
              </a:cxn>
              <a:cxn ang="0">
                <a:pos x="8" y="66"/>
              </a:cxn>
              <a:cxn ang="0">
                <a:pos x="1" y="52"/>
              </a:cxn>
              <a:cxn ang="0">
                <a:pos x="15" y="47"/>
              </a:cxn>
              <a:cxn ang="0">
                <a:pos x="11" y="34"/>
              </a:cxn>
              <a:cxn ang="0">
                <a:pos x="20" y="22"/>
              </a:cxn>
              <a:cxn ang="0">
                <a:pos x="28" y="9"/>
              </a:cxn>
              <a:cxn ang="0">
                <a:pos x="50" y="2"/>
              </a:cxn>
              <a:cxn ang="0">
                <a:pos x="61" y="7"/>
              </a:cxn>
              <a:cxn ang="0">
                <a:pos x="66" y="16"/>
              </a:cxn>
              <a:cxn ang="0">
                <a:pos x="65" y="27"/>
              </a:cxn>
              <a:cxn ang="0">
                <a:pos x="76" y="29"/>
              </a:cxn>
              <a:cxn ang="0">
                <a:pos x="85" y="34"/>
              </a:cxn>
              <a:cxn ang="0">
                <a:pos x="80" y="47"/>
              </a:cxn>
              <a:cxn ang="0">
                <a:pos x="83" y="61"/>
              </a:cxn>
              <a:cxn ang="0">
                <a:pos x="85" y="72"/>
              </a:cxn>
              <a:cxn ang="0">
                <a:pos x="96" y="74"/>
              </a:cxn>
              <a:cxn ang="0">
                <a:pos x="105" y="82"/>
              </a:cxn>
              <a:cxn ang="0">
                <a:pos x="120" y="89"/>
              </a:cxn>
              <a:cxn ang="0">
                <a:pos x="125" y="97"/>
              </a:cxn>
            </a:cxnLst>
            <a:rect l="0" t="0" r="r" b="b"/>
            <a:pathLst>
              <a:path w="193" h="393">
                <a:moveTo>
                  <a:pt x="128" y="97"/>
                </a:moveTo>
                <a:lnTo>
                  <a:pt x="130" y="99"/>
                </a:lnTo>
                <a:lnTo>
                  <a:pt x="128" y="102"/>
                </a:lnTo>
                <a:lnTo>
                  <a:pt x="132" y="106"/>
                </a:lnTo>
                <a:lnTo>
                  <a:pt x="133" y="106"/>
                </a:lnTo>
                <a:lnTo>
                  <a:pt x="137" y="107"/>
                </a:lnTo>
                <a:lnTo>
                  <a:pt x="138" y="112"/>
                </a:lnTo>
                <a:lnTo>
                  <a:pt x="142" y="112"/>
                </a:lnTo>
                <a:lnTo>
                  <a:pt x="147" y="114"/>
                </a:lnTo>
                <a:lnTo>
                  <a:pt x="150" y="114"/>
                </a:lnTo>
                <a:lnTo>
                  <a:pt x="152" y="111"/>
                </a:lnTo>
                <a:lnTo>
                  <a:pt x="155" y="111"/>
                </a:lnTo>
                <a:lnTo>
                  <a:pt x="155" y="114"/>
                </a:lnTo>
                <a:lnTo>
                  <a:pt x="157" y="114"/>
                </a:lnTo>
                <a:lnTo>
                  <a:pt x="160" y="116"/>
                </a:lnTo>
                <a:lnTo>
                  <a:pt x="163" y="114"/>
                </a:lnTo>
                <a:lnTo>
                  <a:pt x="163" y="119"/>
                </a:lnTo>
                <a:lnTo>
                  <a:pt x="168" y="121"/>
                </a:lnTo>
                <a:lnTo>
                  <a:pt x="168" y="124"/>
                </a:lnTo>
                <a:lnTo>
                  <a:pt x="167" y="127"/>
                </a:lnTo>
                <a:lnTo>
                  <a:pt x="165" y="129"/>
                </a:lnTo>
                <a:lnTo>
                  <a:pt x="163" y="129"/>
                </a:lnTo>
                <a:lnTo>
                  <a:pt x="163" y="127"/>
                </a:lnTo>
                <a:lnTo>
                  <a:pt x="162" y="126"/>
                </a:lnTo>
                <a:lnTo>
                  <a:pt x="160" y="131"/>
                </a:lnTo>
                <a:lnTo>
                  <a:pt x="158" y="136"/>
                </a:lnTo>
                <a:lnTo>
                  <a:pt x="155" y="134"/>
                </a:lnTo>
                <a:lnTo>
                  <a:pt x="153" y="141"/>
                </a:lnTo>
                <a:lnTo>
                  <a:pt x="152" y="144"/>
                </a:lnTo>
                <a:lnTo>
                  <a:pt x="153" y="144"/>
                </a:lnTo>
                <a:lnTo>
                  <a:pt x="153" y="147"/>
                </a:lnTo>
                <a:lnTo>
                  <a:pt x="152" y="154"/>
                </a:lnTo>
                <a:lnTo>
                  <a:pt x="147" y="157"/>
                </a:lnTo>
                <a:lnTo>
                  <a:pt x="148" y="162"/>
                </a:lnTo>
                <a:lnTo>
                  <a:pt x="148" y="166"/>
                </a:lnTo>
                <a:lnTo>
                  <a:pt x="145" y="169"/>
                </a:lnTo>
                <a:lnTo>
                  <a:pt x="142" y="174"/>
                </a:lnTo>
                <a:lnTo>
                  <a:pt x="145" y="176"/>
                </a:lnTo>
                <a:lnTo>
                  <a:pt x="148" y="179"/>
                </a:lnTo>
                <a:lnTo>
                  <a:pt x="150" y="182"/>
                </a:lnTo>
                <a:lnTo>
                  <a:pt x="152" y="184"/>
                </a:lnTo>
                <a:lnTo>
                  <a:pt x="155" y="186"/>
                </a:lnTo>
                <a:lnTo>
                  <a:pt x="157" y="187"/>
                </a:lnTo>
                <a:lnTo>
                  <a:pt x="158" y="192"/>
                </a:lnTo>
                <a:lnTo>
                  <a:pt x="158" y="194"/>
                </a:lnTo>
                <a:lnTo>
                  <a:pt x="158" y="197"/>
                </a:lnTo>
                <a:lnTo>
                  <a:pt x="160" y="201"/>
                </a:lnTo>
                <a:lnTo>
                  <a:pt x="160" y="204"/>
                </a:lnTo>
                <a:lnTo>
                  <a:pt x="162" y="206"/>
                </a:lnTo>
                <a:lnTo>
                  <a:pt x="160" y="207"/>
                </a:lnTo>
                <a:lnTo>
                  <a:pt x="160" y="209"/>
                </a:lnTo>
                <a:lnTo>
                  <a:pt x="160" y="211"/>
                </a:lnTo>
                <a:lnTo>
                  <a:pt x="160" y="212"/>
                </a:lnTo>
                <a:lnTo>
                  <a:pt x="162" y="214"/>
                </a:lnTo>
                <a:lnTo>
                  <a:pt x="163" y="216"/>
                </a:lnTo>
                <a:lnTo>
                  <a:pt x="163" y="218"/>
                </a:lnTo>
                <a:lnTo>
                  <a:pt x="167" y="218"/>
                </a:lnTo>
                <a:lnTo>
                  <a:pt x="168" y="218"/>
                </a:lnTo>
                <a:lnTo>
                  <a:pt x="172" y="214"/>
                </a:lnTo>
                <a:lnTo>
                  <a:pt x="175" y="214"/>
                </a:lnTo>
                <a:lnTo>
                  <a:pt x="175" y="218"/>
                </a:lnTo>
                <a:lnTo>
                  <a:pt x="175" y="219"/>
                </a:lnTo>
                <a:lnTo>
                  <a:pt x="173" y="224"/>
                </a:lnTo>
                <a:lnTo>
                  <a:pt x="173" y="229"/>
                </a:lnTo>
                <a:lnTo>
                  <a:pt x="173" y="234"/>
                </a:lnTo>
                <a:lnTo>
                  <a:pt x="173" y="238"/>
                </a:lnTo>
                <a:lnTo>
                  <a:pt x="172" y="243"/>
                </a:lnTo>
                <a:lnTo>
                  <a:pt x="172" y="244"/>
                </a:lnTo>
                <a:lnTo>
                  <a:pt x="173" y="248"/>
                </a:lnTo>
                <a:lnTo>
                  <a:pt x="178" y="248"/>
                </a:lnTo>
                <a:lnTo>
                  <a:pt x="182" y="249"/>
                </a:lnTo>
                <a:lnTo>
                  <a:pt x="185" y="251"/>
                </a:lnTo>
                <a:lnTo>
                  <a:pt x="185" y="254"/>
                </a:lnTo>
                <a:lnTo>
                  <a:pt x="185" y="256"/>
                </a:lnTo>
                <a:lnTo>
                  <a:pt x="185" y="258"/>
                </a:lnTo>
                <a:lnTo>
                  <a:pt x="187" y="258"/>
                </a:lnTo>
                <a:lnTo>
                  <a:pt x="187" y="259"/>
                </a:lnTo>
                <a:lnTo>
                  <a:pt x="188" y="261"/>
                </a:lnTo>
                <a:lnTo>
                  <a:pt x="190" y="261"/>
                </a:lnTo>
                <a:lnTo>
                  <a:pt x="192" y="261"/>
                </a:lnTo>
                <a:lnTo>
                  <a:pt x="192" y="264"/>
                </a:lnTo>
                <a:lnTo>
                  <a:pt x="192" y="266"/>
                </a:lnTo>
                <a:lnTo>
                  <a:pt x="192" y="268"/>
                </a:lnTo>
                <a:lnTo>
                  <a:pt x="192" y="269"/>
                </a:lnTo>
                <a:lnTo>
                  <a:pt x="190" y="271"/>
                </a:lnTo>
                <a:lnTo>
                  <a:pt x="188" y="273"/>
                </a:lnTo>
                <a:lnTo>
                  <a:pt x="187" y="273"/>
                </a:lnTo>
                <a:lnTo>
                  <a:pt x="185" y="274"/>
                </a:lnTo>
                <a:lnTo>
                  <a:pt x="183" y="279"/>
                </a:lnTo>
                <a:lnTo>
                  <a:pt x="183" y="284"/>
                </a:lnTo>
                <a:lnTo>
                  <a:pt x="183" y="289"/>
                </a:lnTo>
                <a:lnTo>
                  <a:pt x="185" y="291"/>
                </a:lnTo>
                <a:lnTo>
                  <a:pt x="188" y="294"/>
                </a:lnTo>
                <a:lnTo>
                  <a:pt x="188" y="299"/>
                </a:lnTo>
                <a:lnTo>
                  <a:pt x="188" y="301"/>
                </a:lnTo>
                <a:lnTo>
                  <a:pt x="188" y="304"/>
                </a:lnTo>
                <a:lnTo>
                  <a:pt x="190" y="304"/>
                </a:lnTo>
                <a:lnTo>
                  <a:pt x="192" y="306"/>
                </a:lnTo>
                <a:lnTo>
                  <a:pt x="193" y="308"/>
                </a:lnTo>
                <a:lnTo>
                  <a:pt x="193" y="311"/>
                </a:lnTo>
                <a:lnTo>
                  <a:pt x="192" y="314"/>
                </a:lnTo>
                <a:lnTo>
                  <a:pt x="188" y="314"/>
                </a:lnTo>
                <a:lnTo>
                  <a:pt x="183" y="311"/>
                </a:lnTo>
                <a:lnTo>
                  <a:pt x="180" y="309"/>
                </a:lnTo>
                <a:lnTo>
                  <a:pt x="177" y="313"/>
                </a:lnTo>
                <a:lnTo>
                  <a:pt x="173" y="316"/>
                </a:lnTo>
                <a:lnTo>
                  <a:pt x="170" y="318"/>
                </a:lnTo>
                <a:lnTo>
                  <a:pt x="168" y="318"/>
                </a:lnTo>
                <a:lnTo>
                  <a:pt x="167" y="319"/>
                </a:lnTo>
                <a:lnTo>
                  <a:pt x="167" y="324"/>
                </a:lnTo>
                <a:lnTo>
                  <a:pt x="165" y="326"/>
                </a:lnTo>
                <a:lnTo>
                  <a:pt x="160" y="331"/>
                </a:lnTo>
                <a:lnTo>
                  <a:pt x="160" y="334"/>
                </a:lnTo>
                <a:lnTo>
                  <a:pt x="157" y="338"/>
                </a:lnTo>
                <a:lnTo>
                  <a:pt x="155" y="338"/>
                </a:lnTo>
                <a:lnTo>
                  <a:pt x="150" y="338"/>
                </a:lnTo>
                <a:lnTo>
                  <a:pt x="147" y="341"/>
                </a:lnTo>
                <a:lnTo>
                  <a:pt x="133" y="341"/>
                </a:lnTo>
                <a:lnTo>
                  <a:pt x="130" y="341"/>
                </a:lnTo>
                <a:lnTo>
                  <a:pt x="128" y="341"/>
                </a:lnTo>
                <a:lnTo>
                  <a:pt x="127" y="341"/>
                </a:lnTo>
                <a:lnTo>
                  <a:pt x="125" y="341"/>
                </a:lnTo>
                <a:lnTo>
                  <a:pt x="123" y="341"/>
                </a:lnTo>
                <a:lnTo>
                  <a:pt x="122" y="343"/>
                </a:lnTo>
                <a:lnTo>
                  <a:pt x="120" y="343"/>
                </a:lnTo>
                <a:lnTo>
                  <a:pt x="118" y="343"/>
                </a:lnTo>
                <a:lnTo>
                  <a:pt x="118" y="341"/>
                </a:lnTo>
                <a:lnTo>
                  <a:pt x="118" y="343"/>
                </a:lnTo>
                <a:lnTo>
                  <a:pt x="116" y="343"/>
                </a:lnTo>
                <a:lnTo>
                  <a:pt x="116" y="341"/>
                </a:lnTo>
                <a:lnTo>
                  <a:pt x="115" y="341"/>
                </a:lnTo>
                <a:lnTo>
                  <a:pt x="115" y="343"/>
                </a:lnTo>
                <a:lnTo>
                  <a:pt x="111" y="343"/>
                </a:lnTo>
                <a:lnTo>
                  <a:pt x="113" y="358"/>
                </a:lnTo>
                <a:lnTo>
                  <a:pt x="113" y="359"/>
                </a:lnTo>
                <a:lnTo>
                  <a:pt x="113" y="361"/>
                </a:lnTo>
                <a:lnTo>
                  <a:pt x="113" y="364"/>
                </a:lnTo>
                <a:lnTo>
                  <a:pt x="113" y="366"/>
                </a:lnTo>
                <a:lnTo>
                  <a:pt x="113" y="376"/>
                </a:lnTo>
                <a:lnTo>
                  <a:pt x="111" y="379"/>
                </a:lnTo>
                <a:lnTo>
                  <a:pt x="111" y="384"/>
                </a:lnTo>
                <a:lnTo>
                  <a:pt x="111" y="388"/>
                </a:lnTo>
                <a:lnTo>
                  <a:pt x="111" y="391"/>
                </a:lnTo>
                <a:lnTo>
                  <a:pt x="111" y="393"/>
                </a:lnTo>
                <a:lnTo>
                  <a:pt x="108" y="393"/>
                </a:lnTo>
                <a:lnTo>
                  <a:pt x="106" y="393"/>
                </a:lnTo>
                <a:lnTo>
                  <a:pt x="105" y="393"/>
                </a:lnTo>
                <a:lnTo>
                  <a:pt x="101" y="393"/>
                </a:lnTo>
                <a:lnTo>
                  <a:pt x="100" y="393"/>
                </a:lnTo>
                <a:lnTo>
                  <a:pt x="91" y="393"/>
                </a:lnTo>
                <a:lnTo>
                  <a:pt x="90" y="393"/>
                </a:lnTo>
                <a:lnTo>
                  <a:pt x="85" y="393"/>
                </a:lnTo>
                <a:lnTo>
                  <a:pt x="80" y="393"/>
                </a:lnTo>
                <a:lnTo>
                  <a:pt x="76" y="391"/>
                </a:lnTo>
                <a:lnTo>
                  <a:pt x="75" y="391"/>
                </a:lnTo>
                <a:lnTo>
                  <a:pt x="73" y="389"/>
                </a:lnTo>
                <a:lnTo>
                  <a:pt x="71" y="388"/>
                </a:lnTo>
                <a:lnTo>
                  <a:pt x="70" y="386"/>
                </a:lnTo>
                <a:lnTo>
                  <a:pt x="68" y="383"/>
                </a:lnTo>
                <a:lnTo>
                  <a:pt x="68" y="379"/>
                </a:lnTo>
                <a:lnTo>
                  <a:pt x="66" y="378"/>
                </a:lnTo>
                <a:lnTo>
                  <a:pt x="65" y="376"/>
                </a:lnTo>
                <a:lnTo>
                  <a:pt x="63" y="376"/>
                </a:lnTo>
                <a:lnTo>
                  <a:pt x="63" y="374"/>
                </a:lnTo>
                <a:lnTo>
                  <a:pt x="60" y="374"/>
                </a:lnTo>
                <a:lnTo>
                  <a:pt x="60" y="373"/>
                </a:lnTo>
                <a:lnTo>
                  <a:pt x="58" y="374"/>
                </a:lnTo>
                <a:lnTo>
                  <a:pt x="56" y="374"/>
                </a:lnTo>
                <a:lnTo>
                  <a:pt x="56" y="376"/>
                </a:lnTo>
                <a:lnTo>
                  <a:pt x="56" y="378"/>
                </a:lnTo>
                <a:lnTo>
                  <a:pt x="55" y="376"/>
                </a:lnTo>
                <a:lnTo>
                  <a:pt x="55" y="374"/>
                </a:lnTo>
                <a:lnTo>
                  <a:pt x="53" y="374"/>
                </a:lnTo>
                <a:lnTo>
                  <a:pt x="50" y="373"/>
                </a:lnTo>
                <a:lnTo>
                  <a:pt x="53" y="369"/>
                </a:lnTo>
                <a:lnTo>
                  <a:pt x="55" y="368"/>
                </a:lnTo>
                <a:lnTo>
                  <a:pt x="56" y="368"/>
                </a:lnTo>
                <a:lnTo>
                  <a:pt x="55" y="366"/>
                </a:lnTo>
                <a:lnTo>
                  <a:pt x="55" y="363"/>
                </a:lnTo>
                <a:lnTo>
                  <a:pt x="55" y="361"/>
                </a:lnTo>
                <a:lnTo>
                  <a:pt x="53" y="358"/>
                </a:lnTo>
                <a:lnTo>
                  <a:pt x="51" y="356"/>
                </a:lnTo>
                <a:lnTo>
                  <a:pt x="50" y="354"/>
                </a:lnTo>
                <a:lnTo>
                  <a:pt x="50" y="353"/>
                </a:lnTo>
                <a:lnTo>
                  <a:pt x="50" y="351"/>
                </a:lnTo>
                <a:lnTo>
                  <a:pt x="50" y="349"/>
                </a:lnTo>
                <a:lnTo>
                  <a:pt x="50" y="348"/>
                </a:lnTo>
                <a:lnTo>
                  <a:pt x="51" y="346"/>
                </a:lnTo>
                <a:lnTo>
                  <a:pt x="53" y="344"/>
                </a:lnTo>
                <a:lnTo>
                  <a:pt x="55" y="344"/>
                </a:lnTo>
                <a:lnTo>
                  <a:pt x="56" y="344"/>
                </a:lnTo>
                <a:lnTo>
                  <a:pt x="56" y="343"/>
                </a:lnTo>
                <a:lnTo>
                  <a:pt x="58" y="343"/>
                </a:lnTo>
                <a:lnTo>
                  <a:pt x="58" y="341"/>
                </a:lnTo>
                <a:lnTo>
                  <a:pt x="58" y="339"/>
                </a:lnTo>
                <a:lnTo>
                  <a:pt x="56" y="339"/>
                </a:lnTo>
                <a:lnTo>
                  <a:pt x="58" y="338"/>
                </a:lnTo>
                <a:lnTo>
                  <a:pt x="58" y="336"/>
                </a:lnTo>
                <a:lnTo>
                  <a:pt x="60" y="334"/>
                </a:lnTo>
                <a:lnTo>
                  <a:pt x="60" y="333"/>
                </a:lnTo>
                <a:lnTo>
                  <a:pt x="58" y="333"/>
                </a:lnTo>
                <a:lnTo>
                  <a:pt x="58" y="331"/>
                </a:lnTo>
                <a:lnTo>
                  <a:pt x="60" y="329"/>
                </a:lnTo>
                <a:lnTo>
                  <a:pt x="60" y="328"/>
                </a:lnTo>
                <a:lnTo>
                  <a:pt x="61" y="326"/>
                </a:lnTo>
                <a:lnTo>
                  <a:pt x="63" y="326"/>
                </a:lnTo>
                <a:lnTo>
                  <a:pt x="66" y="324"/>
                </a:lnTo>
                <a:lnTo>
                  <a:pt x="68" y="324"/>
                </a:lnTo>
                <a:lnTo>
                  <a:pt x="66" y="323"/>
                </a:lnTo>
                <a:lnTo>
                  <a:pt x="68" y="319"/>
                </a:lnTo>
                <a:lnTo>
                  <a:pt x="68" y="316"/>
                </a:lnTo>
                <a:lnTo>
                  <a:pt x="66" y="314"/>
                </a:lnTo>
                <a:lnTo>
                  <a:pt x="65" y="309"/>
                </a:lnTo>
                <a:lnTo>
                  <a:pt x="61" y="309"/>
                </a:lnTo>
                <a:lnTo>
                  <a:pt x="58" y="308"/>
                </a:lnTo>
                <a:lnTo>
                  <a:pt x="58" y="304"/>
                </a:lnTo>
                <a:lnTo>
                  <a:pt x="56" y="301"/>
                </a:lnTo>
                <a:lnTo>
                  <a:pt x="56" y="299"/>
                </a:lnTo>
                <a:lnTo>
                  <a:pt x="56" y="298"/>
                </a:lnTo>
                <a:lnTo>
                  <a:pt x="56" y="296"/>
                </a:lnTo>
                <a:lnTo>
                  <a:pt x="55" y="296"/>
                </a:lnTo>
                <a:lnTo>
                  <a:pt x="55" y="294"/>
                </a:lnTo>
                <a:lnTo>
                  <a:pt x="55" y="293"/>
                </a:lnTo>
                <a:lnTo>
                  <a:pt x="53" y="293"/>
                </a:lnTo>
                <a:lnTo>
                  <a:pt x="53" y="291"/>
                </a:lnTo>
                <a:lnTo>
                  <a:pt x="53" y="289"/>
                </a:lnTo>
                <a:lnTo>
                  <a:pt x="53" y="288"/>
                </a:lnTo>
                <a:lnTo>
                  <a:pt x="53" y="286"/>
                </a:lnTo>
                <a:lnTo>
                  <a:pt x="53" y="284"/>
                </a:lnTo>
                <a:lnTo>
                  <a:pt x="56" y="281"/>
                </a:lnTo>
                <a:lnTo>
                  <a:pt x="56" y="279"/>
                </a:lnTo>
                <a:lnTo>
                  <a:pt x="60" y="278"/>
                </a:lnTo>
                <a:lnTo>
                  <a:pt x="61" y="274"/>
                </a:lnTo>
                <a:lnTo>
                  <a:pt x="61" y="271"/>
                </a:lnTo>
                <a:lnTo>
                  <a:pt x="61" y="269"/>
                </a:lnTo>
                <a:lnTo>
                  <a:pt x="53" y="268"/>
                </a:lnTo>
                <a:lnTo>
                  <a:pt x="50" y="266"/>
                </a:lnTo>
                <a:lnTo>
                  <a:pt x="48" y="266"/>
                </a:lnTo>
                <a:lnTo>
                  <a:pt x="50" y="264"/>
                </a:lnTo>
                <a:lnTo>
                  <a:pt x="50" y="261"/>
                </a:lnTo>
                <a:lnTo>
                  <a:pt x="53" y="256"/>
                </a:lnTo>
                <a:lnTo>
                  <a:pt x="55" y="253"/>
                </a:lnTo>
                <a:lnTo>
                  <a:pt x="51" y="249"/>
                </a:lnTo>
                <a:lnTo>
                  <a:pt x="46" y="249"/>
                </a:lnTo>
                <a:lnTo>
                  <a:pt x="41" y="246"/>
                </a:lnTo>
                <a:lnTo>
                  <a:pt x="43" y="243"/>
                </a:lnTo>
                <a:lnTo>
                  <a:pt x="45" y="238"/>
                </a:lnTo>
                <a:lnTo>
                  <a:pt x="48" y="238"/>
                </a:lnTo>
                <a:lnTo>
                  <a:pt x="50" y="238"/>
                </a:lnTo>
                <a:lnTo>
                  <a:pt x="51" y="234"/>
                </a:lnTo>
                <a:lnTo>
                  <a:pt x="51" y="233"/>
                </a:lnTo>
                <a:lnTo>
                  <a:pt x="48" y="233"/>
                </a:lnTo>
                <a:lnTo>
                  <a:pt x="48" y="229"/>
                </a:lnTo>
                <a:lnTo>
                  <a:pt x="48" y="221"/>
                </a:lnTo>
                <a:lnTo>
                  <a:pt x="45" y="223"/>
                </a:lnTo>
                <a:lnTo>
                  <a:pt x="40" y="223"/>
                </a:lnTo>
                <a:lnTo>
                  <a:pt x="38" y="226"/>
                </a:lnTo>
                <a:lnTo>
                  <a:pt x="36" y="226"/>
                </a:lnTo>
                <a:lnTo>
                  <a:pt x="35" y="226"/>
                </a:lnTo>
                <a:lnTo>
                  <a:pt x="33" y="229"/>
                </a:lnTo>
                <a:lnTo>
                  <a:pt x="30" y="231"/>
                </a:lnTo>
                <a:lnTo>
                  <a:pt x="28" y="231"/>
                </a:lnTo>
                <a:lnTo>
                  <a:pt x="25" y="229"/>
                </a:lnTo>
                <a:lnTo>
                  <a:pt x="25" y="226"/>
                </a:lnTo>
                <a:lnTo>
                  <a:pt x="25" y="224"/>
                </a:lnTo>
                <a:lnTo>
                  <a:pt x="25" y="214"/>
                </a:lnTo>
                <a:lnTo>
                  <a:pt x="26" y="212"/>
                </a:lnTo>
                <a:lnTo>
                  <a:pt x="20" y="207"/>
                </a:lnTo>
                <a:lnTo>
                  <a:pt x="18" y="204"/>
                </a:lnTo>
                <a:lnTo>
                  <a:pt x="20" y="204"/>
                </a:lnTo>
                <a:lnTo>
                  <a:pt x="21" y="204"/>
                </a:lnTo>
                <a:lnTo>
                  <a:pt x="23" y="202"/>
                </a:lnTo>
                <a:lnTo>
                  <a:pt x="23" y="201"/>
                </a:lnTo>
                <a:lnTo>
                  <a:pt x="23" y="199"/>
                </a:lnTo>
                <a:lnTo>
                  <a:pt x="23" y="197"/>
                </a:lnTo>
                <a:lnTo>
                  <a:pt x="25" y="196"/>
                </a:lnTo>
                <a:lnTo>
                  <a:pt x="25" y="194"/>
                </a:lnTo>
                <a:lnTo>
                  <a:pt x="26" y="194"/>
                </a:lnTo>
                <a:lnTo>
                  <a:pt x="26" y="192"/>
                </a:lnTo>
                <a:lnTo>
                  <a:pt x="25" y="191"/>
                </a:lnTo>
                <a:lnTo>
                  <a:pt x="25" y="189"/>
                </a:lnTo>
                <a:lnTo>
                  <a:pt x="23" y="189"/>
                </a:lnTo>
                <a:lnTo>
                  <a:pt x="21" y="187"/>
                </a:lnTo>
                <a:lnTo>
                  <a:pt x="20" y="186"/>
                </a:lnTo>
                <a:lnTo>
                  <a:pt x="18" y="186"/>
                </a:lnTo>
                <a:lnTo>
                  <a:pt x="16" y="184"/>
                </a:lnTo>
                <a:lnTo>
                  <a:pt x="16" y="186"/>
                </a:lnTo>
                <a:lnTo>
                  <a:pt x="15" y="186"/>
                </a:lnTo>
                <a:lnTo>
                  <a:pt x="13" y="186"/>
                </a:lnTo>
                <a:lnTo>
                  <a:pt x="11" y="186"/>
                </a:lnTo>
                <a:lnTo>
                  <a:pt x="11" y="184"/>
                </a:lnTo>
                <a:lnTo>
                  <a:pt x="10" y="184"/>
                </a:lnTo>
                <a:lnTo>
                  <a:pt x="8" y="184"/>
                </a:lnTo>
                <a:lnTo>
                  <a:pt x="6" y="182"/>
                </a:lnTo>
                <a:lnTo>
                  <a:pt x="6" y="181"/>
                </a:lnTo>
                <a:lnTo>
                  <a:pt x="5" y="181"/>
                </a:lnTo>
                <a:lnTo>
                  <a:pt x="3" y="179"/>
                </a:lnTo>
                <a:lnTo>
                  <a:pt x="3" y="177"/>
                </a:lnTo>
                <a:lnTo>
                  <a:pt x="1" y="177"/>
                </a:lnTo>
                <a:lnTo>
                  <a:pt x="0" y="176"/>
                </a:lnTo>
                <a:lnTo>
                  <a:pt x="0" y="174"/>
                </a:lnTo>
                <a:lnTo>
                  <a:pt x="0" y="172"/>
                </a:lnTo>
                <a:lnTo>
                  <a:pt x="0" y="171"/>
                </a:lnTo>
                <a:lnTo>
                  <a:pt x="1" y="169"/>
                </a:lnTo>
                <a:lnTo>
                  <a:pt x="0" y="167"/>
                </a:lnTo>
                <a:lnTo>
                  <a:pt x="1" y="166"/>
                </a:lnTo>
                <a:lnTo>
                  <a:pt x="3" y="166"/>
                </a:lnTo>
                <a:lnTo>
                  <a:pt x="5" y="164"/>
                </a:lnTo>
                <a:lnTo>
                  <a:pt x="6" y="166"/>
                </a:lnTo>
                <a:lnTo>
                  <a:pt x="10" y="164"/>
                </a:lnTo>
                <a:lnTo>
                  <a:pt x="10" y="166"/>
                </a:lnTo>
                <a:lnTo>
                  <a:pt x="11" y="167"/>
                </a:lnTo>
                <a:lnTo>
                  <a:pt x="20" y="167"/>
                </a:lnTo>
                <a:lnTo>
                  <a:pt x="21" y="167"/>
                </a:lnTo>
                <a:lnTo>
                  <a:pt x="23" y="167"/>
                </a:lnTo>
                <a:lnTo>
                  <a:pt x="25" y="167"/>
                </a:lnTo>
                <a:lnTo>
                  <a:pt x="26" y="167"/>
                </a:lnTo>
                <a:lnTo>
                  <a:pt x="28" y="167"/>
                </a:lnTo>
                <a:lnTo>
                  <a:pt x="30" y="167"/>
                </a:lnTo>
                <a:lnTo>
                  <a:pt x="31" y="167"/>
                </a:lnTo>
                <a:lnTo>
                  <a:pt x="33" y="166"/>
                </a:lnTo>
                <a:lnTo>
                  <a:pt x="35" y="166"/>
                </a:lnTo>
                <a:lnTo>
                  <a:pt x="38" y="164"/>
                </a:lnTo>
                <a:lnTo>
                  <a:pt x="38" y="162"/>
                </a:lnTo>
                <a:lnTo>
                  <a:pt x="40" y="162"/>
                </a:lnTo>
                <a:lnTo>
                  <a:pt x="40" y="161"/>
                </a:lnTo>
                <a:lnTo>
                  <a:pt x="41" y="159"/>
                </a:lnTo>
                <a:lnTo>
                  <a:pt x="43" y="159"/>
                </a:lnTo>
                <a:lnTo>
                  <a:pt x="46" y="157"/>
                </a:lnTo>
                <a:lnTo>
                  <a:pt x="48" y="156"/>
                </a:lnTo>
                <a:lnTo>
                  <a:pt x="46" y="152"/>
                </a:lnTo>
                <a:lnTo>
                  <a:pt x="45" y="152"/>
                </a:lnTo>
                <a:lnTo>
                  <a:pt x="45" y="151"/>
                </a:lnTo>
                <a:lnTo>
                  <a:pt x="41" y="147"/>
                </a:lnTo>
                <a:lnTo>
                  <a:pt x="40" y="147"/>
                </a:lnTo>
                <a:lnTo>
                  <a:pt x="40" y="146"/>
                </a:lnTo>
                <a:lnTo>
                  <a:pt x="38" y="144"/>
                </a:lnTo>
                <a:lnTo>
                  <a:pt x="36" y="144"/>
                </a:lnTo>
                <a:lnTo>
                  <a:pt x="35" y="142"/>
                </a:lnTo>
                <a:lnTo>
                  <a:pt x="35" y="141"/>
                </a:lnTo>
                <a:lnTo>
                  <a:pt x="36" y="141"/>
                </a:lnTo>
                <a:lnTo>
                  <a:pt x="38" y="139"/>
                </a:lnTo>
                <a:lnTo>
                  <a:pt x="38" y="137"/>
                </a:lnTo>
                <a:lnTo>
                  <a:pt x="40" y="137"/>
                </a:lnTo>
                <a:lnTo>
                  <a:pt x="41" y="136"/>
                </a:lnTo>
                <a:lnTo>
                  <a:pt x="41" y="134"/>
                </a:lnTo>
                <a:lnTo>
                  <a:pt x="43" y="131"/>
                </a:lnTo>
                <a:lnTo>
                  <a:pt x="46" y="127"/>
                </a:lnTo>
                <a:lnTo>
                  <a:pt x="48" y="127"/>
                </a:lnTo>
                <a:lnTo>
                  <a:pt x="48" y="126"/>
                </a:lnTo>
                <a:lnTo>
                  <a:pt x="50" y="126"/>
                </a:lnTo>
                <a:lnTo>
                  <a:pt x="50" y="124"/>
                </a:lnTo>
                <a:lnTo>
                  <a:pt x="50" y="122"/>
                </a:lnTo>
                <a:lnTo>
                  <a:pt x="50" y="121"/>
                </a:lnTo>
                <a:lnTo>
                  <a:pt x="50" y="119"/>
                </a:lnTo>
                <a:lnTo>
                  <a:pt x="48" y="119"/>
                </a:lnTo>
                <a:lnTo>
                  <a:pt x="46" y="119"/>
                </a:lnTo>
                <a:lnTo>
                  <a:pt x="45" y="119"/>
                </a:lnTo>
                <a:lnTo>
                  <a:pt x="45" y="117"/>
                </a:lnTo>
                <a:lnTo>
                  <a:pt x="43" y="117"/>
                </a:lnTo>
                <a:lnTo>
                  <a:pt x="43" y="116"/>
                </a:lnTo>
                <a:lnTo>
                  <a:pt x="41" y="114"/>
                </a:lnTo>
                <a:lnTo>
                  <a:pt x="43" y="114"/>
                </a:lnTo>
                <a:lnTo>
                  <a:pt x="43" y="112"/>
                </a:lnTo>
                <a:lnTo>
                  <a:pt x="43" y="111"/>
                </a:lnTo>
                <a:lnTo>
                  <a:pt x="41" y="109"/>
                </a:lnTo>
                <a:lnTo>
                  <a:pt x="43" y="109"/>
                </a:lnTo>
                <a:lnTo>
                  <a:pt x="43" y="107"/>
                </a:lnTo>
                <a:lnTo>
                  <a:pt x="43" y="104"/>
                </a:lnTo>
                <a:lnTo>
                  <a:pt x="43" y="102"/>
                </a:lnTo>
                <a:lnTo>
                  <a:pt x="43" y="101"/>
                </a:lnTo>
                <a:lnTo>
                  <a:pt x="43" y="99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3" y="92"/>
                </a:lnTo>
                <a:lnTo>
                  <a:pt x="41" y="92"/>
                </a:lnTo>
                <a:lnTo>
                  <a:pt x="40" y="94"/>
                </a:lnTo>
                <a:lnTo>
                  <a:pt x="40" y="96"/>
                </a:lnTo>
                <a:lnTo>
                  <a:pt x="38" y="96"/>
                </a:lnTo>
                <a:lnTo>
                  <a:pt x="36" y="96"/>
                </a:lnTo>
                <a:lnTo>
                  <a:pt x="35" y="96"/>
                </a:lnTo>
                <a:lnTo>
                  <a:pt x="35" y="94"/>
                </a:lnTo>
                <a:lnTo>
                  <a:pt x="35" y="96"/>
                </a:lnTo>
                <a:lnTo>
                  <a:pt x="35" y="97"/>
                </a:lnTo>
                <a:lnTo>
                  <a:pt x="33" y="97"/>
                </a:lnTo>
                <a:lnTo>
                  <a:pt x="33" y="99"/>
                </a:lnTo>
                <a:lnTo>
                  <a:pt x="31" y="99"/>
                </a:lnTo>
                <a:lnTo>
                  <a:pt x="30" y="99"/>
                </a:lnTo>
                <a:lnTo>
                  <a:pt x="28" y="99"/>
                </a:lnTo>
                <a:lnTo>
                  <a:pt x="26" y="99"/>
                </a:lnTo>
                <a:lnTo>
                  <a:pt x="26" y="101"/>
                </a:lnTo>
                <a:lnTo>
                  <a:pt x="26" y="102"/>
                </a:lnTo>
                <a:lnTo>
                  <a:pt x="25" y="104"/>
                </a:lnTo>
                <a:lnTo>
                  <a:pt x="23" y="106"/>
                </a:lnTo>
                <a:lnTo>
                  <a:pt x="23" y="104"/>
                </a:lnTo>
                <a:lnTo>
                  <a:pt x="21" y="104"/>
                </a:lnTo>
                <a:lnTo>
                  <a:pt x="20" y="102"/>
                </a:lnTo>
                <a:lnTo>
                  <a:pt x="18" y="101"/>
                </a:lnTo>
                <a:lnTo>
                  <a:pt x="20" y="101"/>
                </a:lnTo>
                <a:lnTo>
                  <a:pt x="20" y="99"/>
                </a:lnTo>
                <a:lnTo>
                  <a:pt x="20" y="97"/>
                </a:lnTo>
                <a:lnTo>
                  <a:pt x="21" y="96"/>
                </a:lnTo>
                <a:lnTo>
                  <a:pt x="21" y="94"/>
                </a:lnTo>
                <a:lnTo>
                  <a:pt x="21" y="92"/>
                </a:lnTo>
                <a:lnTo>
                  <a:pt x="20" y="91"/>
                </a:lnTo>
                <a:lnTo>
                  <a:pt x="20" y="89"/>
                </a:lnTo>
                <a:lnTo>
                  <a:pt x="20" y="87"/>
                </a:lnTo>
                <a:lnTo>
                  <a:pt x="18" y="86"/>
                </a:lnTo>
                <a:lnTo>
                  <a:pt x="18" y="84"/>
                </a:lnTo>
                <a:lnTo>
                  <a:pt x="18" y="82"/>
                </a:lnTo>
                <a:lnTo>
                  <a:pt x="16" y="82"/>
                </a:lnTo>
                <a:lnTo>
                  <a:pt x="15" y="82"/>
                </a:lnTo>
                <a:lnTo>
                  <a:pt x="13" y="82"/>
                </a:lnTo>
                <a:lnTo>
                  <a:pt x="13" y="81"/>
                </a:lnTo>
                <a:lnTo>
                  <a:pt x="13" y="79"/>
                </a:lnTo>
                <a:lnTo>
                  <a:pt x="13" y="77"/>
                </a:lnTo>
                <a:lnTo>
                  <a:pt x="11" y="77"/>
                </a:lnTo>
                <a:lnTo>
                  <a:pt x="10" y="77"/>
                </a:lnTo>
                <a:lnTo>
                  <a:pt x="8" y="77"/>
                </a:lnTo>
                <a:lnTo>
                  <a:pt x="8" y="76"/>
                </a:lnTo>
                <a:lnTo>
                  <a:pt x="6" y="76"/>
                </a:lnTo>
                <a:lnTo>
                  <a:pt x="6" y="74"/>
                </a:lnTo>
                <a:lnTo>
                  <a:pt x="6" y="72"/>
                </a:lnTo>
                <a:lnTo>
                  <a:pt x="8" y="71"/>
                </a:lnTo>
                <a:lnTo>
                  <a:pt x="10" y="69"/>
                </a:lnTo>
                <a:lnTo>
                  <a:pt x="8" y="67"/>
                </a:lnTo>
                <a:lnTo>
                  <a:pt x="8" y="66"/>
                </a:lnTo>
                <a:lnTo>
                  <a:pt x="8" y="64"/>
                </a:lnTo>
                <a:lnTo>
                  <a:pt x="8" y="62"/>
                </a:lnTo>
                <a:lnTo>
                  <a:pt x="6" y="62"/>
                </a:lnTo>
                <a:lnTo>
                  <a:pt x="6" y="61"/>
                </a:lnTo>
                <a:lnTo>
                  <a:pt x="6" y="59"/>
                </a:lnTo>
                <a:lnTo>
                  <a:pt x="6" y="57"/>
                </a:lnTo>
                <a:lnTo>
                  <a:pt x="5" y="57"/>
                </a:lnTo>
                <a:lnTo>
                  <a:pt x="5" y="56"/>
                </a:lnTo>
                <a:lnTo>
                  <a:pt x="3" y="54"/>
                </a:lnTo>
                <a:lnTo>
                  <a:pt x="1" y="52"/>
                </a:lnTo>
                <a:lnTo>
                  <a:pt x="3" y="52"/>
                </a:lnTo>
                <a:lnTo>
                  <a:pt x="5" y="51"/>
                </a:lnTo>
                <a:lnTo>
                  <a:pt x="5" y="49"/>
                </a:lnTo>
                <a:lnTo>
                  <a:pt x="6" y="47"/>
                </a:lnTo>
                <a:lnTo>
                  <a:pt x="8" y="49"/>
                </a:lnTo>
                <a:lnTo>
                  <a:pt x="10" y="47"/>
                </a:lnTo>
                <a:lnTo>
                  <a:pt x="10" y="49"/>
                </a:lnTo>
                <a:lnTo>
                  <a:pt x="11" y="47"/>
                </a:lnTo>
                <a:lnTo>
                  <a:pt x="13" y="47"/>
                </a:lnTo>
                <a:lnTo>
                  <a:pt x="15" y="47"/>
                </a:lnTo>
                <a:lnTo>
                  <a:pt x="15" y="46"/>
                </a:lnTo>
                <a:lnTo>
                  <a:pt x="15" y="44"/>
                </a:lnTo>
                <a:lnTo>
                  <a:pt x="15" y="42"/>
                </a:lnTo>
                <a:lnTo>
                  <a:pt x="15" y="41"/>
                </a:lnTo>
                <a:lnTo>
                  <a:pt x="13" y="41"/>
                </a:lnTo>
                <a:lnTo>
                  <a:pt x="13" y="39"/>
                </a:lnTo>
                <a:lnTo>
                  <a:pt x="11" y="39"/>
                </a:lnTo>
                <a:lnTo>
                  <a:pt x="11" y="37"/>
                </a:lnTo>
                <a:lnTo>
                  <a:pt x="11" y="36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6" y="31"/>
                </a:lnTo>
                <a:lnTo>
                  <a:pt x="18" y="31"/>
                </a:lnTo>
                <a:lnTo>
                  <a:pt x="20" y="31"/>
                </a:lnTo>
                <a:lnTo>
                  <a:pt x="20" y="29"/>
                </a:lnTo>
                <a:lnTo>
                  <a:pt x="18" y="27"/>
                </a:lnTo>
                <a:lnTo>
                  <a:pt x="18" y="26"/>
                </a:lnTo>
                <a:lnTo>
                  <a:pt x="18" y="24"/>
                </a:lnTo>
                <a:lnTo>
                  <a:pt x="20" y="22"/>
                </a:lnTo>
                <a:lnTo>
                  <a:pt x="21" y="22"/>
                </a:lnTo>
                <a:lnTo>
                  <a:pt x="21" y="21"/>
                </a:lnTo>
                <a:lnTo>
                  <a:pt x="20" y="21"/>
                </a:lnTo>
                <a:lnTo>
                  <a:pt x="20" y="19"/>
                </a:lnTo>
                <a:lnTo>
                  <a:pt x="21" y="17"/>
                </a:lnTo>
                <a:lnTo>
                  <a:pt x="23" y="16"/>
                </a:lnTo>
                <a:lnTo>
                  <a:pt x="23" y="14"/>
                </a:lnTo>
                <a:lnTo>
                  <a:pt x="26" y="12"/>
                </a:lnTo>
                <a:lnTo>
                  <a:pt x="28" y="10"/>
                </a:lnTo>
                <a:lnTo>
                  <a:pt x="28" y="9"/>
                </a:lnTo>
                <a:lnTo>
                  <a:pt x="30" y="9"/>
                </a:lnTo>
                <a:lnTo>
                  <a:pt x="31" y="9"/>
                </a:lnTo>
                <a:lnTo>
                  <a:pt x="33" y="9"/>
                </a:lnTo>
                <a:lnTo>
                  <a:pt x="35" y="9"/>
                </a:lnTo>
                <a:lnTo>
                  <a:pt x="36" y="4"/>
                </a:lnTo>
                <a:lnTo>
                  <a:pt x="40" y="4"/>
                </a:lnTo>
                <a:lnTo>
                  <a:pt x="41" y="4"/>
                </a:lnTo>
                <a:lnTo>
                  <a:pt x="43" y="4"/>
                </a:lnTo>
                <a:lnTo>
                  <a:pt x="48" y="2"/>
                </a:lnTo>
                <a:lnTo>
                  <a:pt x="50" y="2"/>
                </a:lnTo>
                <a:lnTo>
                  <a:pt x="51" y="0"/>
                </a:lnTo>
                <a:lnTo>
                  <a:pt x="53" y="0"/>
                </a:lnTo>
                <a:lnTo>
                  <a:pt x="55" y="0"/>
                </a:lnTo>
                <a:lnTo>
                  <a:pt x="55" y="2"/>
                </a:lnTo>
                <a:lnTo>
                  <a:pt x="55" y="4"/>
                </a:lnTo>
                <a:lnTo>
                  <a:pt x="56" y="4"/>
                </a:lnTo>
                <a:lnTo>
                  <a:pt x="58" y="4"/>
                </a:lnTo>
                <a:lnTo>
                  <a:pt x="58" y="5"/>
                </a:lnTo>
                <a:lnTo>
                  <a:pt x="60" y="5"/>
                </a:lnTo>
                <a:lnTo>
                  <a:pt x="61" y="7"/>
                </a:lnTo>
                <a:lnTo>
                  <a:pt x="61" y="9"/>
                </a:lnTo>
                <a:lnTo>
                  <a:pt x="61" y="10"/>
                </a:lnTo>
                <a:lnTo>
                  <a:pt x="61" y="12"/>
                </a:lnTo>
                <a:lnTo>
                  <a:pt x="65" y="12"/>
                </a:lnTo>
                <a:lnTo>
                  <a:pt x="66" y="10"/>
                </a:lnTo>
                <a:lnTo>
                  <a:pt x="66" y="12"/>
                </a:lnTo>
                <a:lnTo>
                  <a:pt x="68" y="12"/>
                </a:lnTo>
                <a:lnTo>
                  <a:pt x="68" y="14"/>
                </a:lnTo>
                <a:lnTo>
                  <a:pt x="68" y="16"/>
                </a:lnTo>
                <a:lnTo>
                  <a:pt x="66" y="16"/>
                </a:lnTo>
                <a:lnTo>
                  <a:pt x="66" y="17"/>
                </a:lnTo>
                <a:lnTo>
                  <a:pt x="65" y="19"/>
                </a:lnTo>
                <a:lnTo>
                  <a:pt x="63" y="21"/>
                </a:lnTo>
                <a:lnTo>
                  <a:pt x="61" y="21"/>
                </a:lnTo>
                <a:lnTo>
                  <a:pt x="61" y="22"/>
                </a:lnTo>
                <a:lnTo>
                  <a:pt x="61" y="24"/>
                </a:lnTo>
                <a:lnTo>
                  <a:pt x="61" y="26"/>
                </a:lnTo>
                <a:lnTo>
                  <a:pt x="63" y="26"/>
                </a:lnTo>
                <a:lnTo>
                  <a:pt x="63" y="27"/>
                </a:lnTo>
                <a:lnTo>
                  <a:pt x="65" y="27"/>
                </a:lnTo>
                <a:lnTo>
                  <a:pt x="66" y="27"/>
                </a:lnTo>
                <a:lnTo>
                  <a:pt x="66" y="26"/>
                </a:lnTo>
                <a:lnTo>
                  <a:pt x="68" y="26"/>
                </a:lnTo>
                <a:lnTo>
                  <a:pt x="70" y="26"/>
                </a:lnTo>
                <a:lnTo>
                  <a:pt x="70" y="27"/>
                </a:lnTo>
                <a:lnTo>
                  <a:pt x="71" y="27"/>
                </a:lnTo>
                <a:lnTo>
                  <a:pt x="71" y="29"/>
                </a:lnTo>
                <a:lnTo>
                  <a:pt x="75" y="27"/>
                </a:lnTo>
                <a:lnTo>
                  <a:pt x="75" y="29"/>
                </a:lnTo>
                <a:lnTo>
                  <a:pt x="76" y="29"/>
                </a:lnTo>
                <a:lnTo>
                  <a:pt x="76" y="27"/>
                </a:lnTo>
                <a:lnTo>
                  <a:pt x="78" y="27"/>
                </a:lnTo>
                <a:lnTo>
                  <a:pt x="80" y="27"/>
                </a:lnTo>
                <a:lnTo>
                  <a:pt x="80" y="29"/>
                </a:lnTo>
                <a:lnTo>
                  <a:pt x="81" y="29"/>
                </a:lnTo>
                <a:lnTo>
                  <a:pt x="83" y="29"/>
                </a:lnTo>
                <a:lnTo>
                  <a:pt x="83" y="31"/>
                </a:lnTo>
                <a:lnTo>
                  <a:pt x="85" y="31"/>
                </a:lnTo>
                <a:lnTo>
                  <a:pt x="85" y="32"/>
                </a:lnTo>
                <a:lnTo>
                  <a:pt x="85" y="34"/>
                </a:lnTo>
                <a:lnTo>
                  <a:pt x="83" y="34"/>
                </a:lnTo>
                <a:lnTo>
                  <a:pt x="83" y="36"/>
                </a:lnTo>
                <a:lnTo>
                  <a:pt x="81" y="37"/>
                </a:lnTo>
                <a:lnTo>
                  <a:pt x="81" y="39"/>
                </a:lnTo>
                <a:lnTo>
                  <a:pt x="80" y="39"/>
                </a:lnTo>
                <a:lnTo>
                  <a:pt x="80" y="41"/>
                </a:lnTo>
                <a:lnTo>
                  <a:pt x="78" y="42"/>
                </a:lnTo>
                <a:lnTo>
                  <a:pt x="80" y="44"/>
                </a:lnTo>
                <a:lnTo>
                  <a:pt x="80" y="46"/>
                </a:lnTo>
                <a:lnTo>
                  <a:pt x="80" y="47"/>
                </a:lnTo>
                <a:lnTo>
                  <a:pt x="78" y="49"/>
                </a:lnTo>
                <a:lnTo>
                  <a:pt x="78" y="51"/>
                </a:lnTo>
                <a:lnTo>
                  <a:pt x="78" y="52"/>
                </a:lnTo>
                <a:lnTo>
                  <a:pt x="78" y="54"/>
                </a:lnTo>
                <a:lnTo>
                  <a:pt x="76" y="57"/>
                </a:lnTo>
                <a:lnTo>
                  <a:pt x="76" y="59"/>
                </a:lnTo>
                <a:lnTo>
                  <a:pt x="76" y="61"/>
                </a:lnTo>
                <a:lnTo>
                  <a:pt x="78" y="61"/>
                </a:lnTo>
                <a:lnTo>
                  <a:pt x="80" y="62"/>
                </a:lnTo>
                <a:lnTo>
                  <a:pt x="83" y="61"/>
                </a:lnTo>
                <a:lnTo>
                  <a:pt x="83" y="62"/>
                </a:lnTo>
                <a:lnTo>
                  <a:pt x="83" y="64"/>
                </a:lnTo>
                <a:lnTo>
                  <a:pt x="83" y="66"/>
                </a:lnTo>
                <a:lnTo>
                  <a:pt x="83" y="67"/>
                </a:lnTo>
                <a:lnTo>
                  <a:pt x="83" y="69"/>
                </a:lnTo>
                <a:lnTo>
                  <a:pt x="81" y="69"/>
                </a:lnTo>
                <a:lnTo>
                  <a:pt x="83" y="69"/>
                </a:lnTo>
                <a:lnTo>
                  <a:pt x="85" y="71"/>
                </a:lnTo>
                <a:lnTo>
                  <a:pt x="83" y="71"/>
                </a:lnTo>
                <a:lnTo>
                  <a:pt x="85" y="72"/>
                </a:lnTo>
                <a:lnTo>
                  <a:pt x="86" y="72"/>
                </a:lnTo>
                <a:lnTo>
                  <a:pt x="88" y="72"/>
                </a:lnTo>
                <a:lnTo>
                  <a:pt x="88" y="71"/>
                </a:lnTo>
                <a:lnTo>
                  <a:pt x="90" y="71"/>
                </a:lnTo>
                <a:lnTo>
                  <a:pt x="90" y="72"/>
                </a:lnTo>
                <a:lnTo>
                  <a:pt x="91" y="72"/>
                </a:lnTo>
                <a:lnTo>
                  <a:pt x="91" y="74"/>
                </a:lnTo>
                <a:lnTo>
                  <a:pt x="93" y="74"/>
                </a:lnTo>
                <a:lnTo>
                  <a:pt x="95" y="74"/>
                </a:lnTo>
                <a:lnTo>
                  <a:pt x="96" y="74"/>
                </a:lnTo>
                <a:lnTo>
                  <a:pt x="98" y="74"/>
                </a:lnTo>
                <a:lnTo>
                  <a:pt x="100" y="74"/>
                </a:lnTo>
                <a:lnTo>
                  <a:pt x="100" y="76"/>
                </a:lnTo>
                <a:lnTo>
                  <a:pt x="101" y="76"/>
                </a:lnTo>
                <a:lnTo>
                  <a:pt x="101" y="77"/>
                </a:lnTo>
                <a:lnTo>
                  <a:pt x="103" y="77"/>
                </a:lnTo>
                <a:lnTo>
                  <a:pt x="103" y="79"/>
                </a:lnTo>
                <a:lnTo>
                  <a:pt x="105" y="79"/>
                </a:lnTo>
                <a:lnTo>
                  <a:pt x="105" y="81"/>
                </a:lnTo>
                <a:lnTo>
                  <a:pt x="105" y="82"/>
                </a:lnTo>
                <a:lnTo>
                  <a:pt x="105" y="84"/>
                </a:lnTo>
                <a:lnTo>
                  <a:pt x="106" y="84"/>
                </a:lnTo>
                <a:lnTo>
                  <a:pt x="106" y="86"/>
                </a:lnTo>
                <a:lnTo>
                  <a:pt x="108" y="86"/>
                </a:lnTo>
                <a:lnTo>
                  <a:pt x="110" y="86"/>
                </a:lnTo>
                <a:lnTo>
                  <a:pt x="111" y="86"/>
                </a:lnTo>
                <a:lnTo>
                  <a:pt x="113" y="86"/>
                </a:lnTo>
                <a:lnTo>
                  <a:pt x="115" y="89"/>
                </a:lnTo>
                <a:lnTo>
                  <a:pt x="116" y="89"/>
                </a:lnTo>
                <a:lnTo>
                  <a:pt x="120" y="89"/>
                </a:lnTo>
                <a:lnTo>
                  <a:pt x="122" y="87"/>
                </a:lnTo>
                <a:lnTo>
                  <a:pt x="122" y="89"/>
                </a:lnTo>
                <a:lnTo>
                  <a:pt x="123" y="89"/>
                </a:lnTo>
                <a:lnTo>
                  <a:pt x="123" y="91"/>
                </a:lnTo>
                <a:lnTo>
                  <a:pt x="123" y="92"/>
                </a:lnTo>
                <a:lnTo>
                  <a:pt x="125" y="92"/>
                </a:lnTo>
                <a:lnTo>
                  <a:pt x="125" y="94"/>
                </a:lnTo>
                <a:lnTo>
                  <a:pt x="123" y="96"/>
                </a:lnTo>
                <a:lnTo>
                  <a:pt x="125" y="96"/>
                </a:lnTo>
                <a:lnTo>
                  <a:pt x="125" y="97"/>
                </a:lnTo>
                <a:lnTo>
                  <a:pt x="127" y="97"/>
                </a:lnTo>
                <a:lnTo>
                  <a:pt x="128" y="97"/>
                </a:lnTo>
                <a:close/>
              </a:path>
            </a:pathLst>
          </a:custGeom>
          <a:solidFill>
            <a:srgbClr val="47BA8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9"/>
          <p:cNvSpPr>
            <a:spLocks/>
          </p:cNvSpPr>
          <p:nvPr/>
        </p:nvSpPr>
        <p:spPr bwMode="auto">
          <a:xfrm>
            <a:off x="6543676" y="5716588"/>
            <a:ext cx="127000" cy="122238"/>
          </a:xfrm>
          <a:custGeom>
            <a:avLst/>
            <a:gdLst/>
            <a:ahLst/>
            <a:cxnLst>
              <a:cxn ang="0">
                <a:pos x="67" y="31"/>
              </a:cxn>
              <a:cxn ang="0">
                <a:pos x="69" y="35"/>
              </a:cxn>
              <a:cxn ang="0">
                <a:pos x="70" y="40"/>
              </a:cxn>
              <a:cxn ang="0">
                <a:pos x="70" y="45"/>
              </a:cxn>
              <a:cxn ang="0">
                <a:pos x="70" y="46"/>
              </a:cxn>
              <a:cxn ang="0">
                <a:pos x="69" y="50"/>
              </a:cxn>
              <a:cxn ang="0">
                <a:pos x="72" y="51"/>
              </a:cxn>
              <a:cxn ang="0">
                <a:pos x="72" y="57"/>
              </a:cxn>
              <a:cxn ang="0">
                <a:pos x="74" y="62"/>
              </a:cxn>
              <a:cxn ang="0">
                <a:pos x="75" y="67"/>
              </a:cxn>
              <a:cxn ang="0">
                <a:pos x="77" y="68"/>
              </a:cxn>
              <a:cxn ang="0">
                <a:pos x="80" y="72"/>
              </a:cxn>
              <a:cxn ang="0">
                <a:pos x="79" y="77"/>
              </a:cxn>
              <a:cxn ang="0">
                <a:pos x="72" y="77"/>
              </a:cxn>
              <a:cxn ang="0">
                <a:pos x="44" y="77"/>
              </a:cxn>
              <a:cxn ang="0">
                <a:pos x="39" y="73"/>
              </a:cxn>
              <a:cxn ang="0">
                <a:pos x="35" y="68"/>
              </a:cxn>
              <a:cxn ang="0">
                <a:pos x="35" y="62"/>
              </a:cxn>
              <a:cxn ang="0">
                <a:pos x="29" y="62"/>
              </a:cxn>
              <a:cxn ang="0">
                <a:pos x="29" y="67"/>
              </a:cxn>
              <a:cxn ang="0">
                <a:pos x="30" y="70"/>
              </a:cxn>
              <a:cxn ang="0">
                <a:pos x="29" y="73"/>
              </a:cxn>
              <a:cxn ang="0">
                <a:pos x="27" y="77"/>
              </a:cxn>
              <a:cxn ang="0">
                <a:pos x="24" y="75"/>
              </a:cxn>
              <a:cxn ang="0">
                <a:pos x="25" y="72"/>
              </a:cxn>
              <a:cxn ang="0">
                <a:pos x="25" y="68"/>
              </a:cxn>
              <a:cxn ang="0">
                <a:pos x="25" y="63"/>
              </a:cxn>
              <a:cxn ang="0">
                <a:pos x="25" y="58"/>
              </a:cxn>
              <a:cxn ang="0">
                <a:pos x="24" y="53"/>
              </a:cxn>
              <a:cxn ang="0">
                <a:pos x="22" y="50"/>
              </a:cxn>
              <a:cxn ang="0">
                <a:pos x="20" y="46"/>
              </a:cxn>
              <a:cxn ang="0">
                <a:pos x="19" y="41"/>
              </a:cxn>
              <a:cxn ang="0">
                <a:pos x="17" y="38"/>
              </a:cxn>
              <a:cxn ang="0">
                <a:pos x="14" y="36"/>
              </a:cxn>
              <a:cxn ang="0">
                <a:pos x="12" y="33"/>
              </a:cxn>
              <a:cxn ang="0">
                <a:pos x="10" y="30"/>
              </a:cxn>
              <a:cxn ang="0">
                <a:pos x="7" y="25"/>
              </a:cxn>
              <a:cxn ang="0">
                <a:pos x="5" y="21"/>
              </a:cxn>
              <a:cxn ang="0">
                <a:pos x="2" y="16"/>
              </a:cxn>
              <a:cxn ang="0">
                <a:pos x="0" y="13"/>
              </a:cxn>
              <a:cxn ang="0">
                <a:pos x="0" y="8"/>
              </a:cxn>
              <a:cxn ang="0">
                <a:pos x="4" y="5"/>
              </a:cxn>
              <a:cxn ang="0">
                <a:pos x="5" y="1"/>
              </a:cxn>
              <a:cxn ang="0">
                <a:pos x="9" y="0"/>
              </a:cxn>
              <a:cxn ang="0">
                <a:pos x="20" y="5"/>
              </a:cxn>
              <a:cxn ang="0">
                <a:pos x="34" y="5"/>
              </a:cxn>
              <a:cxn ang="0">
                <a:pos x="40" y="8"/>
              </a:cxn>
              <a:cxn ang="0">
                <a:pos x="40" y="13"/>
              </a:cxn>
              <a:cxn ang="0">
                <a:pos x="45" y="11"/>
              </a:cxn>
              <a:cxn ang="0">
                <a:pos x="52" y="15"/>
              </a:cxn>
              <a:cxn ang="0">
                <a:pos x="52" y="21"/>
              </a:cxn>
              <a:cxn ang="0">
                <a:pos x="54" y="25"/>
              </a:cxn>
              <a:cxn ang="0">
                <a:pos x="57" y="26"/>
              </a:cxn>
              <a:cxn ang="0">
                <a:pos x="59" y="26"/>
              </a:cxn>
              <a:cxn ang="0">
                <a:pos x="64" y="26"/>
              </a:cxn>
            </a:cxnLst>
            <a:rect l="0" t="0" r="r" b="b"/>
            <a:pathLst>
              <a:path w="80" h="77">
                <a:moveTo>
                  <a:pt x="67" y="28"/>
                </a:moveTo>
                <a:lnTo>
                  <a:pt x="67" y="30"/>
                </a:lnTo>
                <a:lnTo>
                  <a:pt x="67" y="31"/>
                </a:lnTo>
                <a:lnTo>
                  <a:pt x="67" y="33"/>
                </a:lnTo>
                <a:lnTo>
                  <a:pt x="67" y="35"/>
                </a:lnTo>
                <a:lnTo>
                  <a:pt x="69" y="35"/>
                </a:lnTo>
                <a:lnTo>
                  <a:pt x="69" y="36"/>
                </a:lnTo>
                <a:lnTo>
                  <a:pt x="70" y="38"/>
                </a:lnTo>
                <a:lnTo>
                  <a:pt x="70" y="40"/>
                </a:lnTo>
                <a:lnTo>
                  <a:pt x="70" y="41"/>
                </a:lnTo>
                <a:lnTo>
                  <a:pt x="70" y="43"/>
                </a:lnTo>
                <a:lnTo>
                  <a:pt x="70" y="45"/>
                </a:lnTo>
                <a:lnTo>
                  <a:pt x="69" y="45"/>
                </a:lnTo>
                <a:lnTo>
                  <a:pt x="70" y="45"/>
                </a:lnTo>
                <a:lnTo>
                  <a:pt x="70" y="46"/>
                </a:lnTo>
                <a:lnTo>
                  <a:pt x="70" y="48"/>
                </a:lnTo>
                <a:lnTo>
                  <a:pt x="70" y="50"/>
                </a:lnTo>
                <a:lnTo>
                  <a:pt x="69" y="50"/>
                </a:lnTo>
                <a:lnTo>
                  <a:pt x="69" y="51"/>
                </a:lnTo>
                <a:lnTo>
                  <a:pt x="70" y="51"/>
                </a:lnTo>
                <a:lnTo>
                  <a:pt x="72" y="51"/>
                </a:lnTo>
                <a:lnTo>
                  <a:pt x="72" y="53"/>
                </a:lnTo>
                <a:lnTo>
                  <a:pt x="72" y="55"/>
                </a:lnTo>
                <a:lnTo>
                  <a:pt x="72" y="57"/>
                </a:lnTo>
                <a:lnTo>
                  <a:pt x="74" y="58"/>
                </a:lnTo>
                <a:lnTo>
                  <a:pt x="74" y="60"/>
                </a:lnTo>
                <a:lnTo>
                  <a:pt x="74" y="62"/>
                </a:lnTo>
                <a:lnTo>
                  <a:pt x="74" y="65"/>
                </a:lnTo>
                <a:lnTo>
                  <a:pt x="75" y="65"/>
                </a:lnTo>
                <a:lnTo>
                  <a:pt x="75" y="67"/>
                </a:lnTo>
                <a:lnTo>
                  <a:pt x="75" y="68"/>
                </a:lnTo>
                <a:lnTo>
                  <a:pt x="77" y="70"/>
                </a:lnTo>
                <a:lnTo>
                  <a:pt x="77" y="68"/>
                </a:lnTo>
                <a:lnTo>
                  <a:pt x="79" y="68"/>
                </a:lnTo>
                <a:lnTo>
                  <a:pt x="79" y="70"/>
                </a:lnTo>
                <a:lnTo>
                  <a:pt x="80" y="72"/>
                </a:lnTo>
                <a:lnTo>
                  <a:pt x="80" y="73"/>
                </a:lnTo>
                <a:lnTo>
                  <a:pt x="79" y="75"/>
                </a:lnTo>
                <a:lnTo>
                  <a:pt x="79" y="77"/>
                </a:lnTo>
                <a:lnTo>
                  <a:pt x="77" y="77"/>
                </a:lnTo>
                <a:lnTo>
                  <a:pt x="74" y="77"/>
                </a:lnTo>
                <a:lnTo>
                  <a:pt x="72" y="77"/>
                </a:lnTo>
                <a:lnTo>
                  <a:pt x="67" y="77"/>
                </a:lnTo>
                <a:lnTo>
                  <a:pt x="60" y="77"/>
                </a:lnTo>
                <a:lnTo>
                  <a:pt x="44" y="77"/>
                </a:lnTo>
                <a:lnTo>
                  <a:pt x="39" y="77"/>
                </a:lnTo>
                <a:lnTo>
                  <a:pt x="39" y="75"/>
                </a:lnTo>
                <a:lnTo>
                  <a:pt x="39" y="73"/>
                </a:lnTo>
                <a:lnTo>
                  <a:pt x="39" y="72"/>
                </a:lnTo>
                <a:lnTo>
                  <a:pt x="37" y="72"/>
                </a:lnTo>
                <a:lnTo>
                  <a:pt x="35" y="68"/>
                </a:lnTo>
                <a:lnTo>
                  <a:pt x="35" y="67"/>
                </a:lnTo>
                <a:lnTo>
                  <a:pt x="35" y="63"/>
                </a:lnTo>
                <a:lnTo>
                  <a:pt x="35" y="62"/>
                </a:lnTo>
                <a:lnTo>
                  <a:pt x="32" y="62"/>
                </a:lnTo>
                <a:lnTo>
                  <a:pt x="30" y="62"/>
                </a:lnTo>
                <a:lnTo>
                  <a:pt x="29" y="62"/>
                </a:lnTo>
                <a:lnTo>
                  <a:pt x="29" y="63"/>
                </a:lnTo>
                <a:lnTo>
                  <a:pt x="29" y="65"/>
                </a:lnTo>
                <a:lnTo>
                  <a:pt x="29" y="67"/>
                </a:lnTo>
                <a:lnTo>
                  <a:pt x="29" y="68"/>
                </a:lnTo>
                <a:lnTo>
                  <a:pt x="30" y="68"/>
                </a:lnTo>
                <a:lnTo>
                  <a:pt x="30" y="70"/>
                </a:lnTo>
                <a:lnTo>
                  <a:pt x="29" y="70"/>
                </a:lnTo>
                <a:lnTo>
                  <a:pt x="29" y="72"/>
                </a:lnTo>
                <a:lnTo>
                  <a:pt x="29" y="73"/>
                </a:lnTo>
                <a:lnTo>
                  <a:pt x="29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4" y="77"/>
                </a:lnTo>
                <a:lnTo>
                  <a:pt x="24" y="75"/>
                </a:lnTo>
                <a:lnTo>
                  <a:pt x="25" y="75"/>
                </a:lnTo>
                <a:lnTo>
                  <a:pt x="25" y="73"/>
                </a:lnTo>
                <a:lnTo>
                  <a:pt x="25" y="72"/>
                </a:lnTo>
                <a:lnTo>
                  <a:pt x="27" y="70"/>
                </a:lnTo>
                <a:lnTo>
                  <a:pt x="27" y="68"/>
                </a:lnTo>
                <a:lnTo>
                  <a:pt x="25" y="68"/>
                </a:lnTo>
                <a:lnTo>
                  <a:pt x="25" y="67"/>
                </a:lnTo>
                <a:lnTo>
                  <a:pt x="25" y="65"/>
                </a:lnTo>
                <a:lnTo>
                  <a:pt x="25" y="63"/>
                </a:lnTo>
                <a:lnTo>
                  <a:pt x="25" y="62"/>
                </a:lnTo>
                <a:lnTo>
                  <a:pt x="25" y="60"/>
                </a:lnTo>
                <a:lnTo>
                  <a:pt x="25" y="58"/>
                </a:lnTo>
                <a:lnTo>
                  <a:pt x="25" y="57"/>
                </a:lnTo>
                <a:lnTo>
                  <a:pt x="24" y="55"/>
                </a:lnTo>
                <a:lnTo>
                  <a:pt x="24" y="53"/>
                </a:lnTo>
                <a:lnTo>
                  <a:pt x="22" y="53"/>
                </a:lnTo>
                <a:lnTo>
                  <a:pt x="22" y="51"/>
                </a:lnTo>
                <a:lnTo>
                  <a:pt x="22" y="50"/>
                </a:lnTo>
                <a:lnTo>
                  <a:pt x="20" y="50"/>
                </a:lnTo>
                <a:lnTo>
                  <a:pt x="20" y="48"/>
                </a:lnTo>
                <a:lnTo>
                  <a:pt x="20" y="46"/>
                </a:lnTo>
                <a:lnTo>
                  <a:pt x="20" y="45"/>
                </a:lnTo>
                <a:lnTo>
                  <a:pt x="19" y="43"/>
                </a:lnTo>
                <a:lnTo>
                  <a:pt x="19" y="41"/>
                </a:lnTo>
                <a:lnTo>
                  <a:pt x="19" y="40"/>
                </a:lnTo>
                <a:lnTo>
                  <a:pt x="17" y="40"/>
                </a:lnTo>
                <a:lnTo>
                  <a:pt x="17" y="38"/>
                </a:lnTo>
                <a:lnTo>
                  <a:pt x="15" y="38"/>
                </a:lnTo>
                <a:lnTo>
                  <a:pt x="15" y="36"/>
                </a:lnTo>
                <a:lnTo>
                  <a:pt x="14" y="36"/>
                </a:lnTo>
                <a:lnTo>
                  <a:pt x="14" y="35"/>
                </a:lnTo>
                <a:lnTo>
                  <a:pt x="12" y="35"/>
                </a:lnTo>
                <a:lnTo>
                  <a:pt x="12" y="33"/>
                </a:lnTo>
                <a:lnTo>
                  <a:pt x="12" y="31"/>
                </a:lnTo>
                <a:lnTo>
                  <a:pt x="10" y="31"/>
                </a:lnTo>
                <a:lnTo>
                  <a:pt x="10" y="30"/>
                </a:lnTo>
                <a:lnTo>
                  <a:pt x="9" y="28"/>
                </a:lnTo>
                <a:lnTo>
                  <a:pt x="9" y="26"/>
                </a:lnTo>
                <a:lnTo>
                  <a:pt x="7" y="25"/>
                </a:lnTo>
                <a:lnTo>
                  <a:pt x="7" y="23"/>
                </a:lnTo>
                <a:lnTo>
                  <a:pt x="5" y="23"/>
                </a:lnTo>
                <a:lnTo>
                  <a:pt x="5" y="21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2" y="6"/>
                </a:lnTo>
                <a:lnTo>
                  <a:pt x="4" y="5"/>
                </a:lnTo>
                <a:lnTo>
                  <a:pt x="4" y="3"/>
                </a:lnTo>
                <a:lnTo>
                  <a:pt x="5" y="3"/>
                </a:lnTo>
                <a:lnTo>
                  <a:pt x="5" y="1"/>
                </a:lnTo>
                <a:lnTo>
                  <a:pt x="7" y="1"/>
                </a:lnTo>
                <a:lnTo>
                  <a:pt x="7" y="0"/>
                </a:lnTo>
                <a:lnTo>
                  <a:pt x="9" y="0"/>
                </a:lnTo>
                <a:lnTo>
                  <a:pt x="9" y="5"/>
                </a:lnTo>
                <a:lnTo>
                  <a:pt x="14" y="5"/>
                </a:lnTo>
                <a:lnTo>
                  <a:pt x="20" y="5"/>
                </a:lnTo>
                <a:lnTo>
                  <a:pt x="27" y="5"/>
                </a:lnTo>
                <a:lnTo>
                  <a:pt x="29" y="5"/>
                </a:lnTo>
                <a:lnTo>
                  <a:pt x="34" y="5"/>
                </a:lnTo>
                <a:lnTo>
                  <a:pt x="34" y="6"/>
                </a:lnTo>
                <a:lnTo>
                  <a:pt x="40" y="6"/>
                </a:lnTo>
                <a:lnTo>
                  <a:pt x="40" y="8"/>
                </a:lnTo>
                <a:lnTo>
                  <a:pt x="40" y="10"/>
                </a:lnTo>
                <a:lnTo>
                  <a:pt x="40" y="11"/>
                </a:lnTo>
                <a:lnTo>
                  <a:pt x="40" y="13"/>
                </a:lnTo>
                <a:lnTo>
                  <a:pt x="42" y="15"/>
                </a:lnTo>
                <a:lnTo>
                  <a:pt x="44" y="13"/>
                </a:lnTo>
                <a:lnTo>
                  <a:pt x="45" y="11"/>
                </a:lnTo>
                <a:lnTo>
                  <a:pt x="47" y="8"/>
                </a:lnTo>
                <a:lnTo>
                  <a:pt x="47" y="10"/>
                </a:lnTo>
                <a:lnTo>
                  <a:pt x="52" y="15"/>
                </a:lnTo>
                <a:lnTo>
                  <a:pt x="52" y="16"/>
                </a:lnTo>
                <a:lnTo>
                  <a:pt x="52" y="18"/>
                </a:lnTo>
                <a:lnTo>
                  <a:pt x="52" y="21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5" y="25"/>
                </a:lnTo>
                <a:lnTo>
                  <a:pt x="55" y="26"/>
                </a:lnTo>
                <a:lnTo>
                  <a:pt x="57" y="26"/>
                </a:lnTo>
                <a:lnTo>
                  <a:pt x="57" y="28"/>
                </a:lnTo>
                <a:lnTo>
                  <a:pt x="59" y="28"/>
                </a:lnTo>
                <a:lnTo>
                  <a:pt x="59" y="26"/>
                </a:lnTo>
                <a:lnTo>
                  <a:pt x="60" y="26"/>
                </a:lnTo>
                <a:lnTo>
                  <a:pt x="62" y="26"/>
                </a:lnTo>
                <a:lnTo>
                  <a:pt x="64" y="26"/>
                </a:lnTo>
                <a:lnTo>
                  <a:pt x="65" y="26"/>
                </a:lnTo>
                <a:lnTo>
                  <a:pt x="67" y="28"/>
                </a:lnTo>
                <a:close/>
              </a:path>
            </a:pathLst>
          </a:custGeom>
          <a:solidFill>
            <a:srgbClr val="C24A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70"/>
          <p:cNvSpPr>
            <a:spLocks/>
          </p:cNvSpPr>
          <p:nvPr/>
        </p:nvSpPr>
        <p:spPr bwMode="auto">
          <a:xfrm>
            <a:off x="6557963" y="5549901"/>
            <a:ext cx="258763" cy="211138"/>
          </a:xfrm>
          <a:custGeom>
            <a:avLst/>
            <a:gdLst/>
            <a:ahLst/>
            <a:cxnLst>
              <a:cxn ang="0">
                <a:pos x="85" y="0"/>
              </a:cxn>
              <a:cxn ang="0">
                <a:pos x="93" y="0"/>
              </a:cxn>
              <a:cxn ang="0">
                <a:pos x="100" y="3"/>
              </a:cxn>
              <a:cxn ang="0">
                <a:pos x="98" y="11"/>
              </a:cxn>
              <a:cxn ang="0">
                <a:pos x="95" y="20"/>
              </a:cxn>
              <a:cxn ang="0">
                <a:pos x="95" y="28"/>
              </a:cxn>
              <a:cxn ang="0">
                <a:pos x="105" y="30"/>
              </a:cxn>
              <a:cxn ang="0">
                <a:pos x="110" y="28"/>
              </a:cxn>
              <a:cxn ang="0">
                <a:pos x="118" y="30"/>
              </a:cxn>
              <a:cxn ang="0">
                <a:pos x="128" y="28"/>
              </a:cxn>
              <a:cxn ang="0">
                <a:pos x="135" y="26"/>
              </a:cxn>
              <a:cxn ang="0">
                <a:pos x="142" y="30"/>
              </a:cxn>
              <a:cxn ang="0">
                <a:pos x="145" y="28"/>
              </a:cxn>
              <a:cxn ang="0">
                <a:pos x="150" y="30"/>
              </a:cxn>
              <a:cxn ang="0">
                <a:pos x="157" y="35"/>
              </a:cxn>
              <a:cxn ang="0">
                <a:pos x="158" y="41"/>
              </a:cxn>
              <a:cxn ang="0">
                <a:pos x="162" y="46"/>
              </a:cxn>
              <a:cxn ang="0">
                <a:pos x="162" y="55"/>
              </a:cxn>
              <a:cxn ang="0">
                <a:pos x="153" y="55"/>
              </a:cxn>
              <a:cxn ang="0">
                <a:pos x="148" y="58"/>
              </a:cxn>
              <a:cxn ang="0">
                <a:pos x="143" y="63"/>
              </a:cxn>
              <a:cxn ang="0">
                <a:pos x="142" y="70"/>
              </a:cxn>
              <a:cxn ang="0">
                <a:pos x="133" y="70"/>
              </a:cxn>
              <a:cxn ang="0">
                <a:pos x="128" y="78"/>
              </a:cxn>
              <a:cxn ang="0">
                <a:pos x="121" y="83"/>
              </a:cxn>
              <a:cxn ang="0">
                <a:pos x="118" y="91"/>
              </a:cxn>
              <a:cxn ang="0">
                <a:pos x="111" y="98"/>
              </a:cxn>
              <a:cxn ang="0">
                <a:pos x="105" y="101"/>
              </a:cxn>
              <a:cxn ang="0">
                <a:pos x="98" y="100"/>
              </a:cxn>
              <a:cxn ang="0">
                <a:pos x="95" y="110"/>
              </a:cxn>
              <a:cxn ang="0">
                <a:pos x="90" y="115"/>
              </a:cxn>
              <a:cxn ang="0">
                <a:pos x="85" y="116"/>
              </a:cxn>
              <a:cxn ang="0">
                <a:pos x="76" y="118"/>
              </a:cxn>
              <a:cxn ang="0">
                <a:pos x="66" y="126"/>
              </a:cxn>
              <a:cxn ang="0">
                <a:pos x="61" y="130"/>
              </a:cxn>
              <a:cxn ang="0">
                <a:pos x="56" y="131"/>
              </a:cxn>
              <a:cxn ang="0">
                <a:pos x="50" y="133"/>
              </a:cxn>
              <a:cxn ang="0">
                <a:pos x="45" y="130"/>
              </a:cxn>
              <a:cxn ang="0">
                <a:pos x="43" y="121"/>
              </a:cxn>
              <a:cxn ang="0">
                <a:pos x="35" y="118"/>
              </a:cxn>
              <a:cxn ang="0">
                <a:pos x="31" y="113"/>
              </a:cxn>
              <a:cxn ang="0">
                <a:pos x="18" y="110"/>
              </a:cxn>
              <a:cxn ang="0">
                <a:pos x="1" y="105"/>
              </a:cxn>
              <a:cxn ang="0">
                <a:pos x="6" y="101"/>
              </a:cxn>
              <a:cxn ang="0">
                <a:pos x="13" y="100"/>
              </a:cxn>
              <a:cxn ang="0">
                <a:pos x="20" y="98"/>
              </a:cxn>
              <a:cxn ang="0">
                <a:pos x="25" y="93"/>
              </a:cxn>
              <a:cxn ang="0">
                <a:pos x="30" y="90"/>
              </a:cxn>
              <a:cxn ang="0">
                <a:pos x="31" y="83"/>
              </a:cxn>
              <a:cxn ang="0">
                <a:pos x="33" y="75"/>
              </a:cxn>
              <a:cxn ang="0">
                <a:pos x="33" y="65"/>
              </a:cxn>
              <a:cxn ang="0">
                <a:pos x="38" y="56"/>
              </a:cxn>
              <a:cxn ang="0">
                <a:pos x="40" y="48"/>
              </a:cxn>
              <a:cxn ang="0">
                <a:pos x="41" y="38"/>
              </a:cxn>
              <a:cxn ang="0">
                <a:pos x="40" y="30"/>
              </a:cxn>
              <a:cxn ang="0">
                <a:pos x="40" y="21"/>
              </a:cxn>
              <a:cxn ang="0">
                <a:pos x="40" y="11"/>
              </a:cxn>
              <a:cxn ang="0">
                <a:pos x="40" y="3"/>
              </a:cxn>
              <a:cxn ang="0">
                <a:pos x="46" y="0"/>
              </a:cxn>
              <a:cxn ang="0">
                <a:pos x="58" y="0"/>
              </a:cxn>
            </a:cxnLst>
            <a:rect l="0" t="0" r="r" b="b"/>
            <a:pathLst>
              <a:path w="163" h="133">
                <a:moveTo>
                  <a:pt x="66" y="0"/>
                </a:moveTo>
                <a:lnTo>
                  <a:pt x="76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lnTo>
                  <a:pt x="86" y="0"/>
                </a:lnTo>
                <a:lnTo>
                  <a:pt x="88" y="0"/>
                </a:lnTo>
                <a:lnTo>
                  <a:pt x="90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8" y="0"/>
                </a:lnTo>
                <a:lnTo>
                  <a:pt x="100" y="0"/>
                </a:lnTo>
                <a:lnTo>
                  <a:pt x="100" y="1"/>
                </a:lnTo>
                <a:lnTo>
                  <a:pt x="100" y="3"/>
                </a:lnTo>
                <a:lnTo>
                  <a:pt x="100" y="5"/>
                </a:lnTo>
                <a:lnTo>
                  <a:pt x="100" y="6"/>
                </a:lnTo>
                <a:lnTo>
                  <a:pt x="100" y="8"/>
                </a:lnTo>
                <a:lnTo>
                  <a:pt x="100" y="10"/>
                </a:lnTo>
                <a:lnTo>
                  <a:pt x="98" y="11"/>
                </a:lnTo>
                <a:lnTo>
                  <a:pt x="98" y="13"/>
                </a:lnTo>
                <a:lnTo>
                  <a:pt x="96" y="15"/>
                </a:lnTo>
                <a:lnTo>
                  <a:pt x="96" y="16"/>
                </a:lnTo>
                <a:lnTo>
                  <a:pt x="95" y="18"/>
                </a:lnTo>
                <a:lnTo>
                  <a:pt x="95" y="20"/>
                </a:lnTo>
                <a:lnTo>
                  <a:pt x="95" y="21"/>
                </a:lnTo>
                <a:lnTo>
                  <a:pt x="95" y="23"/>
                </a:lnTo>
                <a:lnTo>
                  <a:pt x="93" y="25"/>
                </a:lnTo>
                <a:lnTo>
                  <a:pt x="93" y="26"/>
                </a:lnTo>
                <a:lnTo>
                  <a:pt x="95" y="28"/>
                </a:lnTo>
                <a:lnTo>
                  <a:pt x="96" y="28"/>
                </a:lnTo>
                <a:lnTo>
                  <a:pt x="98" y="28"/>
                </a:lnTo>
                <a:lnTo>
                  <a:pt x="100" y="30"/>
                </a:lnTo>
                <a:lnTo>
                  <a:pt x="101" y="30"/>
                </a:lnTo>
                <a:lnTo>
                  <a:pt x="105" y="30"/>
                </a:lnTo>
                <a:lnTo>
                  <a:pt x="106" y="30"/>
                </a:lnTo>
                <a:lnTo>
                  <a:pt x="106" y="28"/>
                </a:lnTo>
                <a:lnTo>
                  <a:pt x="108" y="28"/>
                </a:lnTo>
                <a:lnTo>
                  <a:pt x="108" y="26"/>
                </a:lnTo>
                <a:lnTo>
                  <a:pt x="110" y="28"/>
                </a:lnTo>
                <a:lnTo>
                  <a:pt x="111" y="30"/>
                </a:lnTo>
                <a:lnTo>
                  <a:pt x="113" y="30"/>
                </a:lnTo>
                <a:lnTo>
                  <a:pt x="113" y="31"/>
                </a:lnTo>
                <a:lnTo>
                  <a:pt x="115" y="31"/>
                </a:lnTo>
                <a:lnTo>
                  <a:pt x="118" y="30"/>
                </a:lnTo>
                <a:lnTo>
                  <a:pt x="120" y="30"/>
                </a:lnTo>
                <a:lnTo>
                  <a:pt x="120" y="31"/>
                </a:lnTo>
                <a:lnTo>
                  <a:pt x="123" y="30"/>
                </a:lnTo>
                <a:lnTo>
                  <a:pt x="126" y="28"/>
                </a:lnTo>
                <a:lnTo>
                  <a:pt x="128" y="28"/>
                </a:lnTo>
                <a:lnTo>
                  <a:pt x="130" y="30"/>
                </a:lnTo>
                <a:lnTo>
                  <a:pt x="131" y="30"/>
                </a:lnTo>
                <a:lnTo>
                  <a:pt x="133" y="28"/>
                </a:lnTo>
                <a:lnTo>
                  <a:pt x="135" y="28"/>
                </a:lnTo>
                <a:lnTo>
                  <a:pt x="135" y="26"/>
                </a:lnTo>
                <a:lnTo>
                  <a:pt x="136" y="26"/>
                </a:lnTo>
                <a:lnTo>
                  <a:pt x="136" y="28"/>
                </a:lnTo>
                <a:lnTo>
                  <a:pt x="138" y="30"/>
                </a:lnTo>
                <a:lnTo>
                  <a:pt x="140" y="30"/>
                </a:lnTo>
                <a:lnTo>
                  <a:pt x="142" y="30"/>
                </a:lnTo>
                <a:lnTo>
                  <a:pt x="142" y="28"/>
                </a:lnTo>
                <a:lnTo>
                  <a:pt x="142" y="26"/>
                </a:lnTo>
                <a:lnTo>
                  <a:pt x="143" y="26"/>
                </a:lnTo>
                <a:lnTo>
                  <a:pt x="145" y="26"/>
                </a:lnTo>
                <a:lnTo>
                  <a:pt x="145" y="28"/>
                </a:lnTo>
                <a:lnTo>
                  <a:pt x="147" y="28"/>
                </a:lnTo>
                <a:lnTo>
                  <a:pt x="147" y="26"/>
                </a:lnTo>
                <a:lnTo>
                  <a:pt x="148" y="26"/>
                </a:lnTo>
                <a:lnTo>
                  <a:pt x="150" y="26"/>
                </a:lnTo>
                <a:lnTo>
                  <a:pt x="150" y="30"/>
                </a:lnTo>
                <a:lnTo>
                  <a:pt x="152" y="30"/>
                </a:lnTo>
                <a:lnTo>
                  <a:pt x="152" y="31"/>
                </a:lnTo>
                <a:lnTo>
                  <a:pt x="157" y="31"/>
                </a:lnTo>
                <a:lnTo>
                  <a:pt x="157" y="33"/>
                </a:lnTo>
                <a:lnTo>
                  <a:pt x="157" y="35"/>
                </a:lnTo>
                <a:lnTo>
                  <a:pt x="158" y="36"/>
                </a:lnTo>
                <a:lnTo>
                  <a:pt x="160" y="35"/>
                </a:lnTo>
                <a:lnTo>
                  <a:pt x="160" y="36"/>
                </a:lnTo>
                <a:lnTo>
                  <a:pt x="160" y="40"/>
                </a:lnTo>
                <a:lnTo>
                  <a:pt x="158" y="41"/>
                </a:lnTo>
                <a:lnTo>
                  <a:pt x="160" y="43"/>
                </a:lnTo>
                <a:lnTo>
                  <a:pt x="160" y="45"/>
                </a:lnTo>
                <a:lnTo>
                  <a:pt x="162" y="45"/>
                </a:lnTo>
                <a:lnTo>
                  <a:pt x="163" y="45"/>
                </a:lnTo>
                <a:lnTo>
                  <a:pt x="162" y="46"/>
                </a:lnTo>
                <a:lnTo>
                  <a:pt x="162" y="48"/>
                </a:lnTo>
                <a:lnTo>
                  <a:pt x="162" y="50"/>
                </a:lnTo>
                <a:lnTo>
                  <a:pt x="162" y="51"/>
                </a:lnTo>
                <a:lnTo>
                  <a:pt x="162" y="53"/>
                </a:lnTo>
                <a:lnTo>
                  <a:pt x="162" y="55"/>
                </a:lnTo>
                <a:lnTo>
                  <a:pt x="160" y="55"/>
                </a:lnTo>
                <a:lnTo>
                  <a:pt x="158" y="55"/>
                </a:lnTo>
                <a:lnTo>
                  <a:pt x="157" y="55"/>
                </a:lnTo>
                <a:lnTo>
                  <a:pt x="155" y="55"/>
                </a:lnTo>
                <a:lnTo>
                  <a:pt x="153" y="55"/>
                </a:lnTo>
                <a:lnTo>
                  <a:pt x="152" y="55"/>
                </a:lnTo>
                <a:lnTo>
                  <a:pt x="152" y="56"/>
                </a:lnTo>
                <a:lnTo>
                  <a:pt x="152" y="58"/>
                </a:lnTo>
                <a:lnTo>
                  <a:pt x="150" y="58"/>
                </a:lnTo>
                <a:lnTo>
                  <a:pt x="148" y="58"/>
                </a:lnTo>
                <a:lnTo>
                  <a:pt x="148" y="60"/>
                </a:lnTo>
                <a:lnTo>
                  <a:pt x="147" y="60"/>
                </a:lnTo>
                <a:lnTo>
                  <a:pt x="145" y="60"/>
                </a:lnTo>
                <a:lnTo>
                  <a:pt x="143" y="61"/>
                </a:lnTo>
                <a:lnTo>
                  <a:pt x="143" y="63"/>
                </a:lnTo>
                <a:lnTo>
                  <a:pt x="142" y="65"/>
                </a:lnTo>
                <a:lnTo>
                  <a:pt x="143" y="65"/>
                </a:lnTo>
                <a:lnTo>
                  <a:pt x="143" y="66"/>
                </a:lnTo>
                <a:lnTo>
                  <a:pt x="143" y="68"/>
                </a:lnTo>
                <a:lnTo>
                  <a:pt x="142" y="70"/>
                </a:lnTo>
                <a:lnTo>
                  <a:pt x="140" y="68"/>
                </a:lnTo>
                <a:lnTo>
                  <a:pt x="138" y="66"/>
                </a:lnTo>
                <a:lnTo>
                  <a:pt x="136" y="66"/>
                </a:lnTo>
                <a:lnTo>
                  <a:pt x="133" y="68"/>
                </a:lnTo>
                <a:lnTo>
                  <a:pt x="133" y="70"/>
                </a:lnTo>
                <a:lnTo>
                  <a:pt x="131" y="71"/>
                </a:lnTo>
                <a:lnTo>
                  <a:pt x="130" y="73"/>
                </a:lnTo>
                <a:lnTo>
                  <a:pt x="130" y="75"/>
                </a:lnTo>
                <a:lnTo>
                  <a:pt x="130" y="76"/>
                </a:lnTo>
                <a:lnTo>
                  <a:pt x="128" y="78"/>
                </a:lnTo>
                <a:lnTo>
                  <a:pt x="126" y="80"/>
                </a:lnTo>
                <a:lnTo>
                  <a:pt x="125" y="80"/>
                </a:lnTo>
                <a:lnTo>
                  <a:pt x="125" y="81"/>
                </a:lnTo>
                <a:lnTo>
                  <a:pt x="123" y="83"/>
                </a:lnTo>
                <a:lnTo>
                  <a:pt x="121" y="83"/>
                </a:lnTo>
                <a:lnTo>
                  <a:pt x="121" y="85"/>
                </a:lnTo>
                <a:lnTo>
                  <a:pt x="121" y="86"/>
                </a:lnTo>
                <a:lnTo>
                  <a:pt x="120" y="88"/>
                </a:lnTo>
                <a:lnTo>
                  <a:pt x="118" y="90"/>
                </a:lnTo>
                <a:lnTo>
                  <a:pt x="118" y="91"/>
                </a:lnTo>
                <a:lnTo>
                  <a:pt x="116" y="93"/>
                </a:lnTo>
                <a:lnTo>
                  <a:pt x="116" y="95"/>
                </a:lnTo>
                <a:lnTo>
                  <a:pt x="115" y="96"/>
                </a:lnTo>
                <a:lnTo>
                  <a:pt x="113" y="100"/>
                </a:lnTo>
                <a:lnTo>
                  <a:pt x="111" y="98"/>
                </a:lnTo>
                <a:lnTo>
                  <a:pt x="110" y="98"/>
                </a:lnTo>
                <a:lnTo>
                  <a:pt x="110" y="100"/>
                </a:lnTo>
                <a:lnTo>
                  <a:pt x="108" y="100"/>
                </a:lnTo>
                <a:lnTo>
                  <a:pt x="106" y="101"/>
                </a:lnTo>
                <a:lnTo>
                  <a:pt x="105" y="101"/>
                </a:lnTo>
                <a:lnTo>
                  <a:pt x="105" y="100"/>
                </a:lnTo>
                <a:lnTo>
                  <a:pt x="103" y="100"/>
                </a:lnTo>
                <a:lnTo>
                  <a:pt x="101" y="98"/>
                </a:lnTo>
                <a:lnTo>
                  <a:pt x="98" y="98"/>
                </a:lnTo>
                <a:lnTo>
                  <a:pt x="98" y="100"/>
                </a:lnTo>
                <a:lnTo>
                  <a:pt x="98" y="106"/>
                </a:lnTo>
                <a:lnTo>
                  <a:pt x="98" y="108"/>
                </a:lnTo>
                <a:lnTo>
                  <a:pt x="96" y="108"/>
                </a:lnTo>
                <a:lnTo>
                  <a:pt x="96" y="110"/>
                </a:lnTo>
                <a:lnTo>
                  <a:pt x="95" y="110"/>
                </a:lnTo>
                <a:lnTo>
                  <a:pt x="93" y="110"/>
                </a:lnTo>
                <a:lnTo>
                  <a:pt x="91" y="110"/>
                </a:lnTo>
                <a:lnTo>
                  <a:pt x="90" y="111"/>
                </a:lnTo>
                <a:lnTo>
                  <a:pt x="90" y="113"/>
                </a:lnTo>
                <a:lnTo>
                  <a:pt x="90" y="115"/>
                </a:lnTo>
                <a:lnTo>
                  <a:pt x="88" y="115"/>
                </a:lnTo>
                <a:lnTo>
                  <a:pt x="88" y="116"/>
                </a:lnTo>
                <a:lnTo>
                  <a:pt x="86" y="116"/>
                </a:lnTo>
                <a:lnTo>
                  <a:pt x="86" y="115"/>
                </a:lnTo>
                <a:lnTo>
                  <a:pt x="85" y="116"/>
                </a:lnTo>
                <a:lnTo>
                  <a:pt x="83" y="115"/>
                </a:lnTo>
                <a:lnTo>
                  <a:pt x="80" y="115"/>
                </a:lnTo>
                <a:lnTo>
                  <a:pt x="78" y="115"/>
                </a:lnTo>
                <a:lnTo>
                  <a:pt x="76" y="115"/>
                </a:lnTo>
                <a:lnTo>
                  <a:pt x="76" y="118"/>
                </a:lnTo>
                <a:lnTo>
                  <a:pt x="75" y="118"/>
                </a:lnTo>
                <a:lnTo>
                  <a:pt x="73" y="120"/>
                </a:lnTo>
                <a:lnTo>
                  <a:pt x="71" y="121"/>
                </a:lnTo>
                <a:lnTo>
                  <a:pt x="70" y="125"/>
                </a:lnTo>
                <a:lnTo>
                  <a:pt x="66" y="126"/>
                </a:lnTo>
                <a:lnTo>
                  <a:pt x="66" y="128"/>
                </a:lnTo>
                <a:lnTo>
                  <a:pt x="65" y="126"/>
                </a:lnTo>
                <a:lnTo>
                  <a:pt x="65" y="128"/>
                </a:lnTo>
                <a:lnTo>
                  <a:pt x="63" y="128"/>
                </a:lnTo>
                <a:lnTo>
                  <a:pt x="61" y="130"/>
                </a:lnTo>
                <a:lnTo>
                  <a:pt x="60" y="130"/>
                </a:lnTo>
                <a:lnTo>
                  <a:pt x="60" y="131"/>
                </a:lnTo>
                <a:lnTo>
                  <a:pt x="58" y="131"/>
                </a:lnTo>
                <a:lnTo>
                  <a:pt x="58" y="133"/>
                </a:lnTo>
                <a:lnTo>
                  <a:pt x="56" y="131"/>
                </a:lnTo>
                <a:lnTo>
                  <a:pt x="55" y="131"/>
                </a:lnTo>
                <a:lnTo>
                  <a:pt x="53" y="131"/>
                </a:lnTo>
                <a:lnTo>
                  <a:pt x="51" y="131"/>
                </a:lnTo>
                <a:lnTo>
                  <a:pt x="50" y="131"/>
                </a:lnTo>
                <a:lnTo>
                  <a:pt x="50" y="133"/>
                </a:lnTo>
                <a:lnTo>
                  <a:pt x="48" y="133"/>
                </a:lnTo>
                <a:lnTo>
                  <a:pt x="48" y="131"/>
                </a:lnTo>
                <a:lnTo>
                  <a:pt x="46" y="131"/>
                </a:lnTo>
                <a:lnTo>
                  <a:pt x="46" y="130"/>
                </a:lnTo>
                <a:lnTo>
                  <a:pt x="45" y="130"/>
                </a:lnTo>
                <a:lnTo>
                  <a:pt x="45" y="128"/>
                </a:lnTo>
                <a:lnTo>
                  <a:pt x="45" y="126"/>
                </a:lnTo>
                <a:lnTo>
                  <a:pt x="43" y="126"/>
                </a:lnTo>
                <a:lnTo>
                  <a:pt x="43" y="123"/>
                </a:lnTo>
                <a:lnTo>
                  <a:pt x="43" y="121"/>
                </a:lnTo>
                <a:lnTo>
                  <a:pt x="43" y="120"/>
                </a:lnTo>
                <a:lnTo>
                  <a:pt x="38" y="115"/>
                </a:lnTo>
                <a:lnTo>
                  <a:pt x="38" y="113"/>
                </a:lnTo>
                <a:lnTo>
                  <a:pt x="36" y="116"/>
                </a:lnTo>
                <a:lnTo>
                  <a:pt x="35" y="118"/>
                </a:lnTo>
                <a:lnTo>
                  <a:pt x="33" y="120"/>
                </a:lnTo>
                <a:lnTo>
                  <a:pt x="31" y="118"/>
                </a:lnTo>
                <a:lnTo>
                  <a:pt x="31" y="116"/>
                </a:lnTo>
                <a:lnTo>
                  <a:pt x="31" y="115"/>
                </a:lnTo>
                <a:lnTo>
                  <a:pt x="31" y="113"/>
                </a:lnTo>
                <a:lnTo>
                  <a:pt x="31" y="111"/>
                </a:lnTo>
                <a:lnTo>
                  <a:pt x="25" y="111"/>
                </a:lnTo>
                <a:lnTo>
                  <a:pt x="25" y="110"/>
                </a:lnTo>
                <a:lnTo>
                  <a:pt x="20" y="110"/>
                </a:lnTo>
                <a:lnTo>
                  <a:pt x="18" y="110"/>
                </a:lnTo>
                <a:lnTo>
                  <a:pt x="11" y="110"/>
                </a:lnTo>
                <a:lnTo>
                  <a:pt x="5" y="110"/>
                </a:lnTo>
                <a:lnTo>
                  <a:pt x="0" y="110"/>
                </a:lnTo>
                <a:lnTo>
                  <a:pt x="0" y="105"/>
                </a:lnTo>
                <a:lnTo>
                  <a:pt x="1" y="105"/>
                </a:lnTo>
                <a:lnTo>
                  <a:pt x="1" y="103"/>
                </a:lnTo>
                <a:lnTo>
                  <a:pt x="3" y="103"/>
                </a:lnTo>
                <a:lnTo>
                  <a:pt x="5" y="103"/>
                </a:lnTo>
                <a:lnTo>
                  <a:pt x="6" y="103"/>
                </a:lnTo>
                <a:lnTo>
                  <a:pt x="6" y="101"/>
                </a:lnTo>
                <a:lnTo>
                  <a:pt x="8" y="101"/>
                </a:lnTo>
                <a:lnTo>
                  <a:pt x="10" y="101"/>
                </a:lnTo>
                <a:lnTo>
                  <a:pt x="11" y="101"/>
                </a:lnTo>
                <a:lnTo>
                  <a:pt x="11" y="100"/>
                </a:lnTo>
                <a:lnTo>
                  <a:pt x="13" y="100"/>
                </a:lnTo>
                <a:lnTo>
                  <a:pt x="15" y="100"/>
                </a:lnTo>
                <a:lnTo>
                  <a:pt x="16" y="100"/>
                </a:lnTo>
                <a:lnTo>
                  <a:pt x="16" y="98"/>
                </a:lnTo>
                <a:lnTo>
                  <a:pt x="18" y="98"/>
                </a:lnTo>
                <a:lnTo>
                  <a:pt x="20" y="98"/>
                </a:lnTo>
                <a:lnTo>
                  <a:pt x="21" y="96"/>
                </a:lnTo>
                <a:lnTo>
                  <a:pt x="23" y="96"/>
                </a:lnTo>
                <a:lnTo>
                  <a:pt x="23" y="95"/>
                </a:lnTo>
                <a:lnTo>
                  <a:pt x="25" y="95"/>
                </a:lnTo>
                <a:lnTo>
                  <a:pt x="25" y="93"/>
                </a:lnTo>
                <a:lnTo>
                  <a:pt x="26" y="93"/>
                </a:lnTo>
                <a:lnTo>
                  <a:pt x="26" y="91"/>
                </a:lnTo>
                <a:lnTo>
                  <a:pt x="28" y="91"/>
                </a:lnTo>
                <a:lnTo>
                  <a:pt x="28" y="90"/>
                </a:lnTo>
                <a:lnTo>
                  <a:pt x="30" y="90"/>
                </a:lnTo>
                <a:lnTo>
                  <a:pt x="30" y="88"/>
                </a:lnTo>
                <a:lnTo>
                  <a:pt x="31" y="88"/>
                </a:lnTo>
                <a:lnTo>
                  <a:pt x="31" y="86"/>
                </a:lnTo>
                <a:lnTo>
                  <a:pt x="31" y="85"/>
                </a:lnTo>
                <a:lnTo>
                  <a:pt x="31" y="83"/>
                </a:lnTo>
                <a:lnTo>
                  <a:pt x="33" y="81"/>
                </a:lnTo>
                <a:lnTo>
                  <a:pt x="33" y="80"/>
                </a:lnTo>
                <a:lnTo>
                  <a:pt x="33" y="78"/>
                </a:lnTo>
                <a:lnTo>
                  <a:pt x="33" y="76"/>
                </a:lnTo>
                <a:lnTo>
                  <a:pt x="33" y="75"/>
                </a:lnTo>
                <a:lnTo>
                  <a:pt x="31" y="71"/>
                </a:lnTo>
                <a:lnTo>
                  <a:pt x="31" y="70"/>
                </a:lnTo>
                <a:lnTo>
                  <a:pt x="31" y="68"/>
                </a:lnTo>
                <a:lnTo>
                  <a:pt x="33" y="66"/>
                </a:lnTo>
                <a:lnTo>
                  <a:pt x="33" y="65"/>
                </a:lnTo>
                <a:lnTo>
                  <a:pt x="35" y="65"/>
                </a:lnTo>
                <a:lnTo>
                  <a:pt x="35" y="63"/>
                </a:lnTo>
                <a:lnTo>
                  <a:pt x="36" y="61"/>
                </a:lnTo>
                <a:lnTo>
                  <a:pt x="38" y="58"/>
                </a:lnTo>
                <a:lnTo>
                  <a:pt x="38" y="56"/>
                </a:lnTo>
                <a:lnTo>
                  <a:pt x="38" y="55"/>
                </a:lnTo>
                <a:lnTo>
                  <a:pt x="38" y="53"/>
                </a:lnTo>
                <a:lnTo>
                  <a:pt x="38" y="51"/>
                </a:lnTo>
                <a:lnTo>
                  <a:pt x="40" y="50"/>
                </a:lnTo>
                <a:lnTo>
                  <a:pt x="40" y="48"/>
                </a:lnTo>
                <a:lnTo>
                  <a:pt x="41" y="45"/>
                </a:lnTo>
                <a:lnTo>
                  <a:pt x="41" y="43"/>
                </a:lnTo>
                <a:lnTo>
                  <a:pt x="41" y="41"/>
                </a:lnTo>
                <a:lnTo>
                  <a:pt x="41" y="40"/>
                </a:lnTo>
                <a:lnTo>
                  <a:pt x="41" y="38"/>
                </a:lnTo>
                <a:lnTo>
                  <a:pt x="41" y="36"/>
                </a:lnTo>
                <a:lnTo>
                  <a:pt x="40" y="35"/>
                </a:lnTo>
                <a:lnTo>
                  <a:pt x="40" y="33"/>
                </a:lnTo>
                <a:lnTo>
                  <a:pt x="40" y="31"/>
                </a:lnTo>
                <a:lnTo>
                  <a:pt x="40" y="30"/>
                </a:lnTo>
                <a:lnTo>
                  <a:pt x="40" y="28"/>
                </a:lnTo>
                <a:lnTo>
                  <a:pt x="40" y="26"/>
                </a:lnTo>
                <a:lnTo>
                  <a:pt x="40" y="25"/>
                </a:lnTo>
                <a:lnTo>
                  <a:pt x="40" y="23"/>
                </a:lnTo>
                <a:lnTo>
                  <a:pt x="40" y="21"/>
                </a:lnTo>
                <a:lnTo>
                  <a:pt x="40" y="20"/>
                </a:lnTo>
                <a:lnTo>
                  <a:pt x="40" y="18"/>
                </a:lnTo>
                <a:lnTo>
                  <a:pt x="40" y="16"/>
                </a:lnTo>
                <a:lnTo>
                  <a:pt x="40" y="15"/>
                </a:lnTo>
                <a:lnTo>
                  <a:pt x="40" y="11"/>
                </a:lnTo>
                <a:lnTo>
                  <a:pt x="40" y="10"/>
                </a:lnTo>
                <a:lnTo>
                  <a:pt x="40" y="8"/>
                </a:lnTo>
                <a:lnTo>
                  <a:pt x="40" y="6"/>
                </a:lnTo>
                <a:lnTo>
                  <a:pt x="40" y="5"/>
                </a:lnTo>
                <a:lnTo>
                  <a:pt x="40" y="3"/>
                </a:lnTo>
                <a:lnTo>
                  <a:pt x="40" y="1"/>
                </a:lnTo>
                <a:lnTo>
                  <a:pt x="40" y="0"/>
                </a:lnTo>
                <a:lnTo>
                  <a:pt x="43" y="0"/>
                </a:lnTo>
                <a:lnTo>
                  <a:pt x="45" y="0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1" y="0"/>
                </a:lnTo>
                <a:lnTo>
                  <a:pt x="55" y="0"/>
                </a:lnTo>
                <a:lnTo>
                  <a:pt x="58" y="0"/>
                </a:lnTo>
                <a:lnTo>
                  <a:pt x="60" y="0"/>
                </a:lnTo>
                <a:lnTo>
                  <a:pt x="63" y="0"/>
                </a:lnTo>
                <a:lnTo>
                  <a:pt x="65" y="0"/>
                </a:lnTo>
                <a:lnTo>
                  <a:pt x="66" y="0"/>
                </a:lnTo>
                <a:close/>
              </a:path>
            </a:pathLst>
          </a:custGeom>
          <a:solidFill>
            <a:srgbClr val="E354E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1"/>
          <p:cNvSpPr>
            <a:spLocks/>
          </p:cNvSpPr>
          <p:nvPr/>
        </p:nvSpPr>
        <p:spPr bwMode="auto">
          <a:xfrm>
            <a:off x="6650038" y="5700713"/>
            <a:ext cx="254000" cy="360363"/>
          </a:xfrm>
          <a:custGeom>
            <a:avLst/>
            <a:gdLst/>
            <a:ahLst/>
            <a:cxnLst>
              <a:cxn ang="0">
                <a:pos x="157" y="1"/>
              </a:cxn>
              <a:cxn ang="0">
                <a:pos x="159" y="11"/>
              </a:cxn>
              <a:cxn ang="0">
                <a:pos x="159" y="16"/>
              </a:cxn>
              <a:cxn ang="0">
                <a:pos x="152" y="23"/>
              </a:cxn>
              <a:cxn ang="0">
                <a:pos x="145" y="33"/>
              </a:cxn>
              <a:cxn ang="0">
                <a:pos x="147" y="40"/>
              </a:cxn>
              <a:cxn ang="0">
                <a:pos x="144" y="48"/>
              </a:cxn>
              <a:cxn ang="0">
                <a:pos x="144" y="60"/>
              </a:cxn>
              <a:cxn ang="0">
                <a:pos x="139" y="65"/>
              </a:cxn>
              <a:cxn ang="0">
                <a:pos x="134" y="72"/>
              </a:cxn>
              <a:cxn ang="0">
                <a:pos x="129" y="80"/>
              </a:cxn>
              <a:cxn ang="0">
                <a:pos x="124" y="87"/>
              </a:cxn>
              <a:cxn ang="0">
                <a:pos x="125" y="95"/>
              </a:cxn>
              <a:cxn ang="0">
                <a:pos x="122" y="100"/>
              </a:cxn>
              <a:cxn ang="0">
                <a:pos x="122" y="110"/>
              </a:cxn>
              <a:cxn ang="0">
                <a:pos x="120" y="123"/>
              </a:cxn>
              <a:cxn ang="0">
                <a:pos x="134" y="125"/>
              </a:cxn>
              <a:cxn ang="0">
                <a:pos x="139" y="133"/>
              </a:cxn>
              <a:cxn ang="0">
                <a:pos x="142" y="143"/>
              </a:cxn>
              <a:cxn ang="0">
                <a:pos x="142" y="153"/>
              </a:cxn>
              <a:cxn ang="0">
                <a:pos x="137" y="165"/>
              </a:cxn>
              <a:cxn ang="0">
                <a:pos x="142" y="175"/>
              </a:cxn>
              <a:cxn ang="0">
                <a:pos x="147" y="187"/>
              </a:cxn>
              <a:cxn ang="0">
                <a:pos x="140" y="192"/>
              </a:cxn>
              <a:cxn ang="0">
                <a:pos x="135" y="198"/>
              </a:cxn>
              <a:cxn ang="0">
                <a:pos x="137" y="207"/>
              </a:cxn>
              <a:cxn ang="0">
                <a:pos x="135" y="217"/>
              </a:cxn>
              <a:cxn ang="0">
                <a:pos x="139" y="218"/>
              </a:cxn>
              <a:cxn ang="0">
                <a:pos x="142" y="227"/>
              </a:cxn>
              <a:cxn ang="0">
                <a:pos x="124" y="227"/>
              </a:cxn>
              <a:cxn ang="0">
                <a:pos x="100" y="227"/>
              </a:cxn>
              <a:cxn ang="0">
                <a:pos x="77" y="227"/>
              </a:cxn>
              <a:cxn ang="0">
                <a:pos x="43" y="227"/>
              </a:cxn>
              <a:cxn ang="0">
                <a:pos x="13" y="225"/>
              </a:cxn>
              <a:cxn ang="0">
                <a:pos x="15" y="200"/>
              </a:cxn>
              <a:cxn ang="0">
                <a:pos x="17" y="192"/>
              </a:cxn>
              <a:cxn ang="0">
                <a:pos x="22" y="183"/>
              </a:cxn>
              <a:cxn ang="0">
                <a:pos x="28" y="173"/>
              </a:cxn>
              <a:cxn ang="0">
                <a:pos x="33" y="167"/>
              </a:cxn>
              <a:cxn ang="0">
                <a:pos x="25" y="162"/>
              </a:cxn>
              <a:cxn ang="0">
                <a:pos x="27" y="150"/>
              </a:cxn>
              <a:cxn ang="0">
                <a:pos x="35" y="143"/>
              </a:cxn>
              <a:cxn ang="0">
                <a:pos x="30" y="135"/>
              </a:cxn>
              <a:cxn ang="0">
                <a:pos x="27" y="132"/>
              </a:cxn>
              <a:cxn ang="0">
                <a:pos x="20" y="127"/>
              </a:cxn>
              <a:cxn ang="0">
                <a:pos x="18" y="120"/>
              </a:cxn>
              <a:cxn ang="0">
                <a:pos x="13" y="112"/>
              </a:cxn>
              <a:cxn ang="0">
                <a:pos x="13" y="87"/>
              </a:cxn>
              <a:cxn ang="0">
                <a:pos x="10" y="78"/>
              </a:cxn>
              <a:cxn ang="0">
                <a:pos x="7" y="70"/>
              </a:cxn>
              <a:cxn ang="0">
                <a:pos x="2" y="61"/>
              </a:cxn>
              <a:cxn ang="0">
                <a:pos x="3" y="55"/>
              </a:cxn>
              <a:cxn ang="0">
                <a:pos x="0" y="45"/>
              </a:cxn>
              <a:cxn ang="0">
                <a:pos x="2" y="35"/>
              </a:cxn>
              <a:cxn ang="0">
                <a:pos x="12" y="30"/>
              </a:cxn>
              <a:cxn ang="0">
                <a:pos x="22" y="20"/>
              </a:cxn>
              <a:cxn ang="0">
                <a:pos x="32" y="20"/>
              </a:cxn>
              <a:cxn ang="0">
                <a:pos x="38" y="13"/>
              </a:cxn>
              <a:cxn ang="0">
                <a:pos x="47" y="5"/>
              </a:cxn>
              <a:cxn ang="0">
                <a:pos x="55" y="5"/>
              </a:cxn>
              <a:cxn ang="0">
                <a:pos x="70" y="0"/>
              </a:cxn>
              <a:cxn ang="0">
                <a:pos x="115" y="0"/>
              </a:cxn>
            </a:cxnLst>
            <a:rect l="0" t="0" r="r" b="b"/>
            <a:pathLst>
              <a:path w="160" h="227">
                <a:moveTo>
                  <a:pt x="127" y="0"/>
                </a:moveTo>
                <a:lnTo>
                  <a:pt x="135" y="0"/>
                </a:lnTo>
                <a:lnTo>
                  <a:pt x="142" y="0"/>
                </a:lnTo>
                <a:lnTo>
                  <a:pt x="144" y="0"/>
                </a:lnTo>
                <a:lnTo>
                  <a:pt x="149" y="0"/>
                </a:lnTo>
                <a:lnTo>
                  <a:pt x="157" y="0"/>
                </a:lnTo>
                <a:lnTo>
                  <a:pt x="157" y="1"/>
                </a:lnTo>
                <a:lnTo>
                  <a:pt x="157" y="3"/>
                </a:lnTo>
                <a:lnTo>
                  <a:pt x="157" y="5"/>
                </a:lnTo>
                <a:lnTo>
                  <a:pt x="157" y="6"/>
                </a:lnTo>
                <a:lnTo>
                  <a:pt x="157" y="8"/>
                </a:lnTo>
                <a:lnTo>
                  <a:pt x="157" y="10"/>
                </a:lnTo>
                <a:lnTo>
                  <a:pt x="159" y="10"/>
                </a:lnTo>
                <a:lnTo>
                  <a:pt x="159" y="11"/>
                </a:lnTo>
                <a:lnTo>
                  <a:pt x="160" y="11"/>
                </a:lnTo>
                <a:lnTo>
                  <a:pt x="159" y="11"/>
                </a:lnTo>
                <a:lnTo>
                  <a:pt x="159" y="13"/>
                </a:lnTo>
                <a:lnTo>
                  <a:pt x="160" y="13"/>
                </a:lnTo>
                <a:lnTo>
                  <a:pt x="160" y="15"/>
                </a:lnTo>
                <a:lnTo>
                  <a:pt x="159" y="15"/>
                </a:lnTo>
                <a:lnTo>
                  <a:pt x="159" y="16"/>
                </a:lnTo>
                <a:lnTo>
                  <a:pt x="159" y="18"/>
                </a:lnTo>
                <a:lnTo>
                  <a:pt x="159" y="20"/>
                </a:lnTo>
                <a:lnTo>
                  <a:pt x="157" y="21"/>
                </a:lnTo>
                <a:lnTo>
                  <a:pt x="155" y="21"/>
                </a:lnTo>
                <a:lnTo>
                  <a:pt x="154" y="21"/>
                </a:lnTo>
                <a:lnTo>
                  <a:pt x="152" y="21"/>
                </a:lnTo>
                <a:lnTo>
                  <a:pt x="152" y="23"/>
                </a:lnTo>
                <a:lnTo>
                  <a:pt x="152" y="25"/>
                </a:lnTo>
                <a:lnTo>
                  <a:pt x="150" y="26"/>
                </a:lnTo>
                <a:lnTo>
                  <a:pt x="149" y="28"/>
                </a:lnTo>
                <a:lnTo>
                  <a:pt x="149" y="30"/>
                </a:lnTo>
                <a:lnTo>
                  <a:pt x="147" y="30"/>
                </a:lnTo>
                <a:lnTo>
                  <a:pt x="145" y="31"/>
                </a:lnTo>
                <a:lnTo>
                  <a:pt x="145" y="33"/>
                </a:lnTo>
                <a:lnTo>
                  <a:pt x="147" y="33"/>
                </a:lnTo>
                <a:lnTo>
                  <a:pt x="149" y="35"/>
                </a:lnTo>
                <a:lnTo>
                  <a:pt x="149" y="36"/>
                </a:lnTo>
                <a:lnTo>
                  <a:pt x="147" y="36"/>
                </a:lnTo>
                <a:lnTo>
                  <a:pt x="145" y="38"/>
                </a:lnTo>
                <a:lnTo>
                  <a:pt x="145" y="40"/>
                </a:lnTo>
                <a:lnTo>
                  <a:pt x="147" y="40"/>
                </a:lnTo>
                <a:lnTo>
                  <a:pt x="147" y="41"/>
                </a:lnTo>
                <a:lnTo>
                  <a:pt x="145" y="41"/>
                </a:lnTo>
                <a:lnTo>
                  <a:pt x="145" y="43"/>
                </a:lnTo>
                <a:lnTo>
                  <a:pt x="144" y="43"/>
                </a:lnTo>
                <a:lnTo>
                  <a:pt x="144" y="45"/>
                </a:lnTo>
                <a:lnTo>
                  <a:pt x="145" y="46"/>
                </a:lnTo>
                <a:lnTo>
                  <a:pt x="144" y="48"/>
                </a:lnTo>
                <a:lnTo>
                  <a:pt x="145" y="50"/>
                </a:lnTo>
                <a:lnTo>
                  <a:pt x="142" y="51"/>
                </a:lnTo>
                <a:lnTo>
                  <a:pt x="144" y="53"/>
                </a:lnTo>
                <a:lnTo>
                  <a:pt x="142" y="55"/>
                </a:lnTo>
                <a:lnTo>
                  <a:pt x="144" y="56"/>
                </a:lnTo>
                <a:lnTo>
                  <a:pt x="144" y="58"/>
                </a:lnTo>
                <a:lnTo>
                  <a:pt x="144" y="60"/>
                </a:lnTo>
                <a:lnTo>
                  <a:pt x="144" y="61"/>
                </a:lnTo>
                <a:lnTo>
                  <a:pt x="142" y="63"/>
                </a:lnTo>
                <a:lnTo>
                  <a:pt x="140" y="61"/>
                </a:lnTo>
                <a:lnTo>
                  <a:pt x="139" y="61"/>
                </a:lnTo>
                <a:lnTo>
                  <a:pt x="140" y="63"/>
                </a:lnTo>
                <a:lnTo>
                  <a:pt x="139" y="63"/>
                </a:lnTo>
                <a:lnTo>
                  <a:pt x="139" y="65"/>
                </a:lnTo>
                <a:lnTo>
                  <a:pt x="137" y="67"/>
                </a:lnTo>
                <a:lnTo>
                  <a:pt x="137" y="68"/>
                </a:lnTo>
                <a:lnTo>
                  <a:pt x="137" y="70"/>
                </a:lnTo>
                <a:lnTo>
                  <a:pt x="137" y="72"/>
                </a:lnTo>
                <a:lnTo>
                  <a:pt x="135" y="70"/>
                </a:lnTo>
                <a:lnTo>
                  <a:pt x="134" y="70"/>
                </a:lnTo>
                <a:lnTo>
                  <a:pt x="134" y="72"/>
                </a:lnTo>
                <a:lnTo>
                  <a:pt x="132" y="73"/>
                </a:lnTo>
                <a:lnTo>
                  <a:pt x="132" y="75"/>
                </a:lnTo>
                <a:lnTo>
                  <a:pt x="130" y="75"/>
                </a:lnTo>
                <a:lnTo>
                  <a:pt x="130" y="77"/>
                </a:lnTo>
                <a:lnTo>
                  <a:pt x="130" y="78"/>
                </a:lnTo>
                <a:lnTo>
                  <a:pt x="130" y="80"/>
                </a:lnTo>
                <a:lnTo>
                  <a:pt x="129" y="80"/>
                </a:lnTo>
                <a:lnTo>
                  <a:pt x="129" y="82"/>
                </a:lnTo>
                <a:lnTo>
                  <a:pt x="129" y="83"/>
                </a:lnTo>
                <a:lnTo>
                  <a:pt x="127" y="83"/>
                </a:lnTo>
                <a:lnTo>
                  <a:pt x="125" y="83"/>
                </a:lnTo>
                <a:lnTo>
                  <a:pt x="124" y="83"/>
                </a:lnTo>
                <a:lnTo>
                  <a:pt x="124" y="85"/>
                </a:lnTo>
                <a:lnTo>
                  <a:pt x="124" y="87"/>
                </a:lnTo>
                <a:lnTo>
                  <a:pt x="124" y="88"/>
                </a:lnTo>
                <a:lnTo>
                  <a:pt x="122" y="90"/>
                </a:lnTo>
                <a:lnTo>
                  <a:pt x="122" y="92"/>
                </a:lnTo>
                <a:lnTo>
                  <a:pt x="124" y="92"/>
                </a:lnTo>
                <a:lnTo>
                  <a:pt x="124" y="93"/>
                </a:lnTo>
                <a:lnTo>
                  <a:pt x="125" y="93"/>
                </a:lnTo>
                <a:lnTo>
                  <a:pt x="125" y="95"/>
                </a:lnTo>
                <a:lnTo>
                  <a:pt x="127" y="95"/>
                </a:lnTo>
                <a:lnTo>
                  <a:pt x="125" y="97"/>
                </a:lnTo>
                <a:lnTo>
                  <a:pt x="124" y="98"/>
                </a:lnTo>
                <a:lnTo>
                  <a:pt x="125" y="98"/>
                </a:lnTo>
                <a:lnTo>
                  <a:pt x="125" y="100"/>
                </a:lnTo>
                <a:lnTo>
                  <a:pt x="124" y="100"/>
                </a:lnTo>
                <a:lnTo>
                  <a:pt x="122" y="100"/>
                </a:lnTo>
                <a:lnTo>
                  <a:pt x="122" y="102"/>
                </a:lnTo>
                <a:lnTo>
                  <a:pt x="120" y="102"/>
                </a:lnTo>
                <a:lnTo>
                  <a:pt x="120" y="105"/>
                </a:lnTo>
                <a:lnTo>
                  <a:pt x="120" y="107"/>
                </a:lnTo>
                <a:lnTo>
                  <a:pt x="120" y="108"/>
                </a:lnTo>
                <a:lnTo>
                  <a:pt x="120" y="110"/>
                </a:lnTo>
                <a:lnTo>
                  <a:pt x="122" y="110"/>
                </a:lnTo>
                <a:lnTo>
                  <a:pt x="122" y="112"/>
                </a:lnTo>
                <a:lnTo>
                  <a:pt x="120" y="113"/>
                </a:lnTo>
                <a:lnTo>
                  <a:pt x="120" y="115"/>
                </a:lnTo>
                <a:lnTo>
                  <a:pt x="120" y="117"/>
                </a:lnTo>
                <a:lnTo>
                  <a:pt x="120" y="120"/>
                </a:lnTo>
                <a:lnTo>
                  <a:pt x="120" y="122"/>
                </a:lnTo>
                <a:lnTo>
                  <a:pt x="120" y="123"/>
                </a:lnTo>
                <a:lnTo>
                  <a:pt x="122" y="123"/>
                </a:lnTo>
                <a:lnTo>
                  <a:pt x="125" y="125"/>
                </a:lnTo>
                <a:lnTo>
                  <a:pt x="127" y="125"/>
                </a:lnTo>
                <a:lnTo>
                  <a:pt x="129" y="123"/>
                </a:lnTo>
                <a:lnTo>
                  <a:pt x="130" y="123"/>
                </a:lnTo>
                <a:lnTo>
                  <a:pt x="132" y="123"/>
                </a:lnTo>
                <a:lnTo>
                  <a:pt x="134" y="125"/>
                </a:lnTo>
                <a:lnTo>
                  <a:pt x="134" y="127"/>
                </a:lnTo>
                <a:lnTo>
                  <a:pt x="134" y="128"/>
                </a:lnTo>
                <a:lnTo>
                  <a:pt x="134" y="130"/>
                </a:lnTo>
                <a:lnTo>
                  <a:pt x="135" y="130"/>
                </a:lnTo>
                <a:lnTo>
                  <a:pt x="135" y="132"/>
                </a:lnTo>
                <a:lnTo>
                  <a:pt x="139" y="132"/>
                </a:lnTo>
                <a:lnTo>
                  <a:pt x="139" y="133"/>
                </a:lnTo>
                <a:lnTo>
                  <a:pt x="137" y="135"/>
                </a:lnTo>
                <a:lnTo>
                  <a:pt x="139" y="137"/>
                </a:lnTo>
                <a:lnTo>
                  <a:pt x="139" y="138"/>
                </a:lnTo>
                <a:lnTo>
                  <a:pt x="139" y="140"/>
                </a:lnTo>
                <a:lnTo>
                  <a:pt x="140" y="142"/>
                </a:lnTo>
                <a:lnTo>
                  <a:pt x="140" y="143"/>
                </a:lnTo>
                <a:lnTo>
                  <a:pt x="142" y="143"/>
                </a:lnTo>
                <a:lnTo>
                  <a:pt x="142" y="145"/>
                </a:lnTo>
                <a:lnTo>
                  <a:pt x="144" y="145"/>
                </a:lnTo>
                <a:lnTo>
                  <a:pt x="144" y="147"/>
                </a:lnTo>
                <a:lnTo>
                  <a:pt x="144" y="150"/>
                </a:lnTo>
                <a:lnTo>
                  <a:pt x="142" y="150"/>
                </a:lnTo>
                <a:lnTo>
                  <a:pt x="144" y="152"/>
                </a:lnTo>
                <a:lnTo>
                  <a:pt x="142" y="153"/>
                </a:lnTo>
                <a:lnTo>
                  <a:pt x="142" y="155"/>
                </a:lnTo>
                <a:lnTo>
                  <a:pt x="142" y="157"/>
                </a:lnTo>
                <a:lnTo>
                  <a:pt x="142" y="158"/>
                </a:lnTo>
                <a:lnTo>
                  <a:pt x="140" y="162"/>
                </a:lnTo>
                <a:lnTo>
                  <a:pt x="139" y="162"/>
                </a:lnTo>
                <a:lnTo>
                  <a:pt x="139" y="163"/>
                </a:lnTo>
                <a:lnTo>
                  <a:pt x="137" y="165"/>
                </a:lnTo>
                <a:lnTo>
                  <a:pt x="137" y="167"/>
                </a:lnTo>
                <a:lnTo>
                  <a:pt x="137" y="168"/>
                </a:lnTo>
                <a:lnTo>
                  <a:pt x="139" y="170"/>
                </a:lnTo>
                <a:lnTo>
                  <a:pt x="140" y="172"/>
                </a:lnTo>
                <a:lnTo>
                  <a:pt x="140" y="173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2" y="178"/>
                </a:lnTo>
                <a:lnTo>
                  <a:pt x="145" y="178"/>
                </a:lnTo>
                <a:lnTo>
                  <a:pt x="147" y="178"/>
                </a:lnTo>
                <a:lnTo>
                  <a:pt x="147" y="180"/>
                </a:lnTo>
                <a:lnTo>
                  <a:pt x="147" y="185"/>
                </a:lnTo>
                <a:lnTo>
                  <a:pt x="147" y="187"/>
                </a:lnTo>
                <a:lnTo>
                  <a:pt x="147" y="188"/>
                </a:lnTo>
                <a:lnTo>
                  <a:pt x="145" y="188"/>
                </a:lnTo>
                <a:lnTo>
                  <a:pt x="144" y="188"/>
                </a:lnTo>
                <a:lnTo>
                  <a:pt x="142" y="188"/>
                </a:lnTo>
                <a:lnTo>
                  <a:pt x="142" y="190"/>
                </a:lnTo>
                <a:lnTo>
                  <a:pt x="142" y="192"/>
                </a:lnTo>
                <a:lnTo>
                  <a:pt x="140" y="192"/>
                </a:lnTo>
                <a:lnTo>
                  <a:pt x="139" y="192"/>
                </a:lnTo>
                <a:lnTo>
                  <a:pt x="137" y="192"/>
                </a:lnTo>
                <a:lnTo>
                  <a:pt x="135" y="192"/>
                </a:lnTo>
                <a:lnTo>
                  <a:pt x="135" y="193"/>
                </a:lnTo>
                <a:lnTo>
                  <a:pt x="135" y="195"/>
                </a:lnTo>
                <a:lnTo>
                  <a:pt x="135" y="197"/>
                </a:lnTo>
                <a:lnTo>
                  <a:pt x="135" y="198"/>
                </a:lnTo>
                <a:lnTo>
                  <a:pt x="135" y="200"/>
                </a:lnTo>
                <a:lnTo>
                  <a:pt x="135" y="202"/>
                </a:lnTo>
                <a:lnTo>
                  <a:pt x="135" y="203"/>
                </a:lnTo>
                <a:lnTo>
                  <a:pt x="135" y="205"/>
                </a:lnTo>
                <a:lnTo>
                  <a:pt x="139" y="205"/>
                </a:lnTo>
                <a:lnTo>
                  <a:pt x="139" y="207"/>
                </a:lnTo>
                <a:lnTo>
                  <a:pt x="137" y="207"/>
                </a:lnTo>
                <a:lnTo>
                  <a:pt x="135" y="207"/>
                </a:lnTo>
                <a:lnTo>
                  <a:pt x="135" y="208"/>
                </a:lnTo>
                <a:lnTo>
                  <a:pt x="135" y="210"/>
                </a:lnTo>
                <a:lnTo>
                  <a:pt x="135" y="212"/>
                </a:lnTo>
                <a:lnTo>
                  <a:pt x="135" y="213"/>
                </a:lnTo>
                <a:lnTo>
                  <a:pt x="135" y="215"/>
                </a:lnTo>
                <a:lnTo>
                  <a:pt x="135" y="217"/>
                </a:lnTo>
                <a:lnTo>
                  <a:pt x="137" y="217"/>
                </a:lnTo>
                <a:lnTo>
                  <a:pt x="137" y="215"/>
                </a:lnTo>
                <a:lnTo>
                  <a:pt x="139" y="215"/>
                </a:lnTo>
                <a:lnTo>
                  <a:pt x="140" y="215"/>
                </a:lnTo>
                <a:lnTo>
                  <a:pt x="140" y="217"/>
                </a:lnTo>
                <a:lnTo>
                  <a:pt x="139" y="217"/>
                </a:lnTo>
                <a:lnTo>
                  <a:pt x="139" y="218"/>
                </a:lnTo>
                <a:lnTo>
                  <a:pt x="137" y="220"/>
                </a:lnTo>
                <a:lnTo>
                  <a:pt x="137" y="222"/>
                </a:lnTo>
                <a:lnTo>
                  <a:pt x="139" y="222"/>
                </a:lnTo>
                <a:lnTo>
                  <a:pt x="139" y="223"/>
                </a:lnTo>
                <a:lnTo>
                  <a:pt x="140" y="225"/>
                </a:lnTo>
                <a:lnTo>
                  <a:pt x="142" y="225"/>
                </a:lnTo>
                <a:lnTo>
                  <a:pt x="142" y="227"/>
                </a:lnTo>
                <a:lnTo>
                  <a:pt x="140" y="227"/>
                </a:lnTo>
                <a:lnTo>
                  <a:pt x="139" y="227"/>
                </a:lnTo>
                <a:lnTo>
                  <a:pt x="137" y="227"/>
                </a:lnTo>
                <a:lnTo>
                  <a:pt x="130" y="227"/>
                </a:lnTo>
                <a:lnTo>
                  <a:pt x="127" y="227"/>
                </a:lnTo>
                <a:lnTo>
                  <a:pt x="125" y="227"/>
                </a:lnTo>
                <a:lnTo>
                  <a:pt x="124" y="227"/>
                </a:lnTo>
                <a:lnTo>
                  <a:pt x="122" y="227"/>
                </a:lnTo>
                <a:lnTo>
                  <a:pt x="114" y="227"/>
                </a:lnTo>
                <a:lnTo>
                  <a:pt x="112" y="227"/>
                </a:lnTo>
                <a:lnTo>
                  <a:pt x="110" y="227"/>
                </a:lnTo>
                <a:lnTo>
                  <a:pt x="104" y="227"/>
                </a:lnTo>
                <a:lnTo>
                  <a:pt x="102" y="227"/>
                </a:lnTo>
                <a:lnTo>
                  <a:pt x="100" y="227"/>
                </a:lnTo>
                <a:lnTo>
                  <a:pt x="99" y="227"/>
                </a:lnTo>
                <a:lnTo>
                  <a:pt x="97" y="227"/>
                </a:lnTo>
                <a:lnTo>
                  <a:pt x="95" y="227"/>
                </a:lnTo>
                <a:lnTo>
                  <a:pt x="94" y="227"/>
                </a:lnTo>
                <a:lnTo>
                  <a:pt x="92" y="227"/>
                </a:lnTo>
                <a:lnTo>
                  <a:pt x="89" y="227"/>
                </a:lnTo>
                <a:lnTo>
                  <a:pt x="77" y="227"/>
                </a:lnTo>
                <a:lnTo>
                  <a:pt x="75" y="227"/>
                </a:lnTo>
                <a:lnTo>
                  <a:pt x="68" y="227"/>
                </a:lnTo>
                <a:lnTo>
                  <a:pt x="67" y="227"/>
                </a:lnTo>
                <a:lnTo>
                  <a:pt x="63" y="227"/>
                </a:lnTo>
                <a:lnTo>
                  <a:pt x="62" y="227"/>
                </a:lnTo>
                <a:lnTo>
                  <a:pt x="53" y="227"/>
                </a:lnTo>
                <a:lnTo>
                  <a:pt x="43" y="227"/>
                </a:lnTo>
                <a:lnTo>
                  <a:pt x="42" y="227"/>
                </a:lnTo>
                <a:lnTo>
                  <a:pt x="35" y="227"/>
                </a:lnTo>
                <a:lnTo>
                  <a:pt x="33" y="227"/>
                </a:lnTo>
                <a:lnTo>
                  <a:pt x="22" y="227"/>
                </a:lnTo>
                <a:lnTo>
                  <a:pt x="17" y="227"/>
                </a:lnTo>
                <a:lnTo>
                  <a:pt x="13" y="227"/>
                </a:lnTo>
                <a:lnTo>
                  <a:pt x="13" y="225"/>
                </a:lnTo>
                <a:lnTo>
                  <a:pt x="13" y="223"/>
                </a:lnTo>
                <a:lnTo>
                  <a:pt x="13" y="222"/>
                </a:lnTo>
                <a:lnTo>
                  <a:pt x="13" y="213"/>
                </a:lnTo>
                <a:lnTo>
                  <a:pt x="13" y="207"/>
                </a:lnTo>
                <a:lnTo>
                  <a:pt x="13" y="203"/>
                </a:lnTo>
                <a:lnTo>
                  <a:pt x="15" y="202"/>
                </a:lnTo>
                <a:lnTo>
                  <a:pt x="15" y="200"/>
                </a:lnTo>
                <a:lnTo>
                  <a:pt x="15" y="198"/>
                </a:lnTo>
                <a:lnTo>
                  <a:pt x="17" y="198"/>
                </a:lnTo>
                <a:lnTo>
                  <a:pt x="18" y="198"/>
                </a:lnTo>
                <a:lnTo>
                  <a:pt x="17" y="197"/>
                </a:lnTo>
                <a:lnTo>
                  <a:pt x="18" y="195"/>
                </a:lnTo>
                <a:lnTo>
                  <a:pt x="18" y="193"/>
                </a:lnTo>
                <a:lnTo>
                  <a:pt x="17" y="192"/>
                </a:lnTo>
                <a:lnTo>
                  <a:pt x="17" y="190"/>
                </a:lnTo>
                <a:lnTo>
                  <a:pt x="18" y="188"/>
                </a:lnTo>
                <a:lnTo>
                  <a:pt x="20" y="188"/>
                </a:lnTo>
                <a:lnTo>
                  <a:pt x="20" y="187"/>
                </a:lnTo>
                <a:lnTo>
                  <a:pt x="22" y="187"/>
                </a:lnTo>
                <a:lnTo>
                  <a:pt x="22" y="185"/>
                </a:lnTo>
                <a:lnTo>
                  <a:pt x="22" y="183"/>
                </a:lnTo>
                <a:lnTo>
                  <a:pt x="23" y="182"/>
                </a:lnTo>
                <a:lnTo>
                  <a:pt x="25" y="180"/>
                </a:lnTo>
                <a:lnTo>
                  <a:pt x="25" y="177"/>
                </a:lnTo>
                <a:lnTo>
                  <a:pt x="27" y="177"/>
                </a:lnTo>
                <a:lnTo>
                  <a:pt x="27" y="175"/>
                </a:lnTo>
                <a:lnTo>
                  <a:pt x="28" y="175"/>
                </a:lnTo>
                <a:lnTo>
                  <a:pt x="28" y="173"/>
                </a:lnTo>
                <a:lnTo>
                  <a:pt x="30" y="172"/>
                </a:lnTo>
                <a:lnTo>
                  <a:pt x="32" y="172"/>
                </a:lnTo>
                <a:lnTo>
                  <a:pt x="33" y="172"/>
                </a:lnTo>
                <a:lnTo>
                  <a:pt x="35" y="170"/>
                </a:lnTo>
                <a:lnTo>
                  <a:pt x="35" y="168"/>
                </a:lnTo>
                <a:lnTo>
                  <a:pt x="35" y="167"/>
                </a:lnTo>
                <a:lnTo>
                  <a:pt x="33" y="167"/>
                </a:lnTo>
                <a:lnTo>
                  <a:pt x="32" y="167"/>
                </a:lnTo>
                <a:lnTo>
                  <a:pt x="30" y="165"/>
                </a:lnTo>
                <a:lnTo>
                  <a:pt x="28" y="165"/>
                </a:lnTo>
                <a:lnTo>
                  <a:pt x="28" y="163"/>
                </a:lnTo>
                <a:lnTo>
                  <a:pt x="27" y="163"/>
                </a:lnTo>
                <a:lnTo>
                  <a:pt x="27" y="162"/>
                </a:lnTo>
                <a:lnTo>
                  <a:pt x="25" y="162"/>
                </a:lnTo>
                <a:lnTo>
                  <a:pt x="25" y="160"/>
                </a:lnTo>
                <a:lnTo>
                  <a:pt x="25" y="158"/>
                </a:lnTo>
                <a:lnTo>
                  <a:pt x="25" y="157"/>
                </a:lnTo>
                <a:lnTo>
                  <a:pt x="25" y="155"/>
                </a:lnTo>
                <a:lnTo>
                  <a:pt x="27" y="153"/>
                </a:lnTo>
                <a:lnTo>
                  <a:pt x="27" y="152"/>
                </a:lnTo>
                <a:lnTo>
                  <a:pt x="27" y="150"/>
                </a:lnTo>
                <a:lnTo>
                  <a:pt x="28" y="150"/>
                </a:lnTo>
                <a:lnTo>
                  <a:pt x="28" y="147"/>
                </a:lnTo>
                <a:lnTo>
                  <a:pt x="30" y="147"/>
                </a:lnTo>
                <a:lnTo>
                  <a:pt x="32" y="147"/>
                </a:lnTo>
                <a:lnTo>
                  <a:pt x="33" y="145"/>
                </a:lnTo>
                <a:lnTo>
                  <a:pt x="33" y="143"/>
                </a:lnTo>
                <a:lnTo>
                  <a:pt x="35" y="143"/>
                </a:lnTo>
                <a:lnTo>
                  <a:pt x="35" y="142"/>
                </a:lnTo>
                <a:lnTo>
                  <a:pt x="37" y="140"/>
                </a:lnTo>
                <a:lnTo>
                  <a:pt x="35" y="140"/>
                </a:lnTo>
                <a:lnTo>
                  <a:pt x="33" y="138"/>
                </a:lnTo>
                <a:lnTo>
                  <a:pt x="32" y="137"/>
                </a:lnTo>
                <a:lnTo>
                  <a:pt x="30" y="137"/>
                </a:lnTo>
                <a:lnTo>
                  <a:pt x="30" y="135"/>
                </a:lnTo>
                <a:lnTo>
                  <a:pt x="30" y="133"/>
                </a:lnTo>
                <a:lnTo>
                  <a:pt x="32" y="133"/>
                </a:lnTo>
                <a:lnTo>
                  <a:pt x="32" y="132"/>
                </a:lnTo>
                <a:lnTo>
                  <a:pt x="30" y="132"/>
                </a:lnTo>
                <a:lnTo>
                  <a:pt x="28" y="130"/>
                </a:lnTo>
                <a:lnTo>
                  <a:pt x="28" y="132"/>
                </a:lnTo>
                <a:lnTo>
                  <a:pt x="27" y="132"/>
                </a:lnTo>
                <a:lnTo>
                  <a:pt x="25" y="132"/>
                </a:lnTo>
                <a:lnTo>
                  <a:pt x="23" y="132"/>
                </a:lnTo>
                <a:lnTo>
                  <a:pt x="22" y="132"/>
                </a:lnTo>
                <a:lnTo>
                  <a:pt x="22" y="130"/>
                </a:lnTo>
                <a:lnTo>
                  <a:pt x="20" y="130"/>
                </a:lnTo>
                <a:lnTo>
                  <a:pt x="20" y="128"/>
                </a:lnTo>
                <a:lnTo>
                  <a:pt x="20" y="127"/>
                </a:lnTo>
                <a:lnTo>
                  <a:pt x="22" y="127"/>
                </a:lnTo>
                <a:lnTo>
                  <a:pt x="22" y="125"/>
                </a:lnTo>
                <a:lnTo>
                  <a:pt x="22" y="123"/>
                </a:lnTo>
                <a:lnTo>
                  <a:pt x="22" y="122"/>
                </a:lnTo>
                <a:lnTo>
                  <a:pt x="20" y="122"/>
                </a:lnTo>
                <a:lnTo>
                  <a:pt x="20" y="120"/>
                </a:lnTo>
                <a:lnTo>
                  <a:pt x="18" y="120"/>
                </a:lnTo>
                <a:lnTo>
                  <a:pt x="17" y="120"/>
                </a:lnTo>
                <a:lnTo>
                  <a:pt x="17" y="118"/>
                </a:lnTo>
                <a:lnTo>
                  <a:pt x="15" y="120"/>
                </a:lnTo>
                <a:lnTo>
                  <a:pt x="13" y="120"/>
                </a:lnTo>
                <a:lnTo>
                  <a:pt x="13" y="118"/>
                </a:lnTo>
                <a:lnTo>
                  <a:pt x="13" y="113"/>
                </a:lnTo>
                <a:lnTo>
                  <a:pt x="13" y="112"/>
                </a:lnTo>
                <a:lnTo>
                  <a:pt x="13" y="110"/>
                </a:lnTo>
                <a:lnTo>
                  <a:pt x="13" y="105"/>
                </a:lnTo>
                <a:lnTo>
                  <a:pt x="13" y="103"/>
                </a:lnTo>
                <a:lnTo>
                  <a:pt x="13" y="100"/>
                </a:lnTo>
                <a:lnTo>
                  <a:pt x="13" y="95"/>
                </a:lnTo>
                <a:lnTo>
                  <a:pt x="13" y="88"/>
                </a:lnTo>
                <a:lnTo>
                  <a:pt x="13" y="87"/>
                </a:lnTo>
                <a:lnTo>
                  <a:pt x="12" y="87"/>
                </a:lnTo>
                <a:lnTo>
                  <a:pt x="12" y="85"/>
                </a:lnTo>
                <a:lnTo>
                  <a:pt x="13" y="83"/>
                </a:lnTo>
                <a:lnTo>
                  <a:pt x="13" y="82"/>
                </a:lnTo>
                <a:lnTo>
                  <a:pt x="12" y="80"/>
                </a:lnTo>
                <a:lnTo>
                  <a:pt x="12" y="78"/>
                </a:lnTo>
                <a:lnTo>
                  <a:pt x="10" y="78"/>
                </a:lnTo>
                <a:lnTo>
                  <a:pt x="10" y="80"/>
                </a:lnTo>
                <a:lnTo>
                  <a:pt x="8" y="78"/>
                </a:lnTo>
                <a:lnTo>
                  <a:pt x="8" y="77"/>
                </a:lnTo>
                <a:lnTo>
                  <a:pt x="8" y="75"/>
                </a:lnTo>
                <a:lnTo>
                  <a:pt x="7" y="75"/>
                </a:lnTo>
                <a:lnTo>
                  <a:pt x="7" y="72"/>
                </a:lnTo>
                <a:lnTo>
                  <a:pt x="7" y="70"/>
                </a:lnTo>
                <a:lnTo>
                  <a:pt x="7" y="68"/>
                </a:lnTo>
                <a:lnTo>
                  <a:pt x="5" y="67"/>
                </a:lnTo>
                <a:lnTo>
                  <a:pt x="5" y="65"/>
                </a:lnTo>
                <a:lnTo>
                  <a:pt x="5" y="63"/>
                </a:lnTo>
                <a:lnTo>
                  <a:pt x="5" y="61"/>
                </a:lnTo>
                <a:lnTo>
                  <a:pt x="3" y="61"/>
                </a:lnTo>
                <a:lnTo>
                  <a:pt x="2" y="61"/>
                </a:lnTo>
                <a:lnTo>
                  <a:pt x="2" y="60"/>
                </a:lnTo>
                <a:lnTo>
                  <a:pt x="3" y="60"/>
                </a:lnTo>
                <a:lnTo>
                  <a:pt x="3" y="58"/>
                </a:lnTo>
                <a:lnTo>
                  <a:pt x="3" y="56"/>
                </a:lnTo>
                <a:lnTo>
                  <a:pt x="3" y="55"/>
                </a:lnTo>
                <a:lnTo>
                  <a:pt x="2" y="55"/>
                </a:lnTo>
                <a:lnTo>
                  <a:pt x="3" y="55"/>
                </a:lnTo>
                <a:lnTo>
                  <a:pt x="3" y="53"/>
                </a:lnTo>
                <a:lnTo>
                  <a:pt x="3" y="51"/>
                </a:lnTo>
                <a:lnTo>
                  <a:pt x="3" y="50"/>
                </a:lnTo>
                <a:lnTo>
                  <a:pt x="3" y="48"/>
                </a:lnTo>
                <a:lnTo>
                  <a:pt x="2" y="46"/>
                </a:lnTo>
                <a:lnTo>
                  <a:pt x="2" y="45"/>
                </a:lnTo>
                <a:lnTo>
                  <a:pt x="0" y="45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2" y="36"/>
                </a:lnTo>
                <a:lnTo>
                  <a:pt x="2" y="35"/>
                </a:lnTo>
                <a:lnTo>
                  <a:pt x="3" y="35"/>
                </a:lnTo>
                <a:lnTo>
                  <a:pt x="5" y="33"/>
                </a:lnTo>
                <a:lnTo>
                  <a:pt x="7" y="33"/>
                </a:lnTo>
                <a:lnTo>
                  <a:pt x="7" y="31"/>
                </a:lnTo>
                <a:lnTo>
                  <a:pt x="8" y="33"/>
                </a:lnTo>
                <a:lnTo>
                  <a:pt x="8" y="31"/>
                </a:lnTo>
                <a:lnTo>
                  <a:pt x="12" y="30"/>
                </a:lnTo>
                <a:lnTo>
                  <a:pt x="13" y="26"/>
                </a:lnTo>
                <a:lnTo>
                  <a:pt x="15" y="25"/>
                </a:lnTo>
                <a:lnTo>
                  <a:pt x="17" y="23"/>
                </a:lnTo>
                <a:lnTo>
                  <a:pt x="18" y="23"/>
                </a:lnTo>
                <a:lnTo>
                  <a:pt x="18" y="20"/>
                </a:lnTo>
                <a:lnTo>
                  <a:pt x="20" y="20"/>
                </a:lnTo>
                <a:lnTo>
                  <a:pt x="22" y="20"/>
                </a:lnTo>
                <a:lnTo>
                  <a:pt x="25" y="20"/>
                </a:lnTo>
                <a:lnTo>
                  <a:pt x="27" y="21"/>
                </a:lnTo>
                <a:lnTo>
                  <a:pt x="28" y="20"/>
                </a:lnTo>
                <a:lnTo>
                  <a:pt x="28" y="21"/>
                </a:lnTo>
                <a:lnTo>
                  <a:pt x="30" y="21"/>
                </a:lnTo>
                <a:lnTo>
                  <a:pt x="30" y="20"/>
                </a:lnTo>
                <a:lnTo>
                  <a:pt x="32" y="20"/>
                </a:lnTo>
                <a:lnTo>
                  <a:pt x="32" y="18"/>
                </a:lnTo>
                <a:lnTo>
                  <a:pt x="32" y="16"/>
                </a:lnTo>
                <a:lnTo>
                  <a:pt x="33" y="15"/>
                </a:lnTo>
                <a:lnTo>
                  <a:pt x="35" y="15"/>
                </a:lnTo>
                <a:lnTo>
                  <a:pt x="37" y="15"/>
                </a:lnTo>
                <a:lnTo>
                  <a:pt x="38" y="15"/>
                </a:lnTo>
                <a:lnTo>
                  <a:pt x="38" y="13"/>
                </a:lnTo>
                <a:lnTo>
                  <a:pt x="40" y="13"/>
                </a:lnTo>
                <a:lnTo>
                  <a:pt x="40" y="11"/>
                </a:lnTo>
                <a:lnTo>
                  <a:pt x="40" y="5"/>
                </a:lnTo>
                <a:lnTo>
                  <a:pt x="40" y="3"/>
                </a:lnTo>
                <a:lnTo>
                  <a:pt x="43" y="3"/>
                </a:lnTo>
                <a:lnTo>
                  <a:pt x="45" y="5"/>
                </a:lnTo>
                <a:lnTo>
                  <a:pt x="47" y="5"/>
                </a:lnTo>
                <a:lnTo>
                  <a:pt x="47" y="6"/>
                </a:lnTo>
                <a:lnTo>
                  <a:pt x="48" y="6"/>
                </a:lnTo>
                <a:lnTo>
                  <a:pt x="50" y="5"/>
                </a:lnTo>
                <a:lnTo>
                  <a:pt x="52" y="5"/>
                </a:lnTo>
                <a:lnTo>
                  <a:pt x="52" y="3"/>
                </a:lnTo>
                <a:lnTo>
                  <a:pt x="53" y="3"/>
                </a:lnTo>
                <a:lnTo>
                  <a:pt x="55" y="5"/>
                </a:lnTo>
                <a:lnTo>
                  <a:pt x="57" y="1"/>
                </a:lnTo>
                <a:lnTo>
                  <a:pt x="58" y="0"/>
                </a:lnTo>
                <a:lnTo>
                  <a:pt x="60" y="0"/>
                </a:lnTo>
                <a:lnTo>
                  <a:pt x="63" y="0"/>
                </a:lnTo>
                <a:lnTo>
                  <a:pt x="65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84" y="0"/>
                </a:lnTo>
                <a:lnTo>
                  <a:pt x="92" y="0"/>
                </a:lnTo>
                <a:lnTo>
                  <a:pt x="97" y="0"/>
                </a:lnTo>
                <a:lnTo>
                  <a:pt x="109" y="0"/>
                </a:lnTo>
                <a:lnTo>
                  <a:pt x="112" y="0"/>
                </a:lnTo>
                <a:lnTo>
                  <a:pt x="115" y="0"/>
                </a:lnTo>
                <a:lnTo>
                  <a:pt x="117" y="0"/>
                </a:lnTo>
                <a:lnTo>
                  <a:pt x="120" y="0"/>
                </a:lnTo>
                <a:lnTo>
                  <a:pt x="122" y="0"/>
                </a:lnTo>
                <a:lnTo>
                  <a:pt x="127" y="0"/>
                </a:lnTo>
                <a:close/>
              </a:path>
            </a:pathLst>
          </a:custGeom>
          <a:solidFill>
            <a:srgbClr val="78803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2"/>
          <p:cNvSpPr>
            <a:spLocks/>
          </p:cNvSpPr>
          <p:nvPr/>
        </p:nvSpPr>
        <p:spPr bwMode="auto">
          <a:xfrm>
            <a:off x="6562726" y="5910263"/>
            <a:ext cx="146050" cy="134938"/>
          </a:xfrm>
          <a:custGeom>
            <a:avLst/>
            <a:gdLst/>
            <a:ahLst/>
            <a:cxnLst>
              <a:cxn ang="0">
                <a:pos x="73" y="51"/>
              </a:cxn>
              <a:cxn ang="0">
                <a:pos x="70" y="55"/>
              </a:cxn>
              <a:cxn ang="0">
                <a:pos x="68" y="60"/>
              </a:cxn>
              <a:cxn ang="0">
                <a:pos x="63" y="63"/>
              </a:cxn>
              <a:cxn ang="0">
                <a:pos x="58" y="61"/>
              </a:cxn>
              <a:cxn ang="0">
                <a:pos x="53" y="60"/>
              </a:cxn>
              <a:cxn ang="0">
                <a:pos x="47" y="60"/>
              </a:cxn>
              <a:cxn ang="0">
                <a:pos x="42" y="61"/>
              </a:cxn>
              <a:cxn ang="0">
                <a:pos x="47" y="76"/>
              </a:cxn>
              <a:cxn ang="0">
                <a:pos x="43" y="85"/>
              </a:cxn>
              <a:cxn ang="0">
                <a:pos x="40" y="81"/>
              </a:cxn>
              <a:cxn ang="0">
                <a:pos x="37" y="78"/>
              </a:cxn>
              <a:cxn ang="0">
                <a:pos x="32" y="76"/>
              </a:cxn>
              <a:cxn ang="0">
                <a:pos x="30" y="75"/>
              </a:cxn>
              <a:cxn ang="0">
                <a:pos x="28" y="70"/>
              </a:cxn>
              <a:cxn ang="0">
                <a:pos x="23" y="68"/>
              </a:cxn>
              <a:cxn ang="0">
                <a:pos x="20" y="65"/>
              </a:cxn>
              <a:cxn ang="0">
                <a:pos x="23" y="71"/>
              </a:cxn>
              <a:cxn ang="0">
                <a:pos x="20" y="68"/>
              </a:cxn>
              <a:cxn ang="0">
                <a:pos x="15" y="70"/>
              </a:cxn>
              <a:cxn ang="0">
                <a:pos x="12" y="63"/>
              </a:cxn>
              <a:cxn ang="0">
                <a:pos x="7" y="61"/>
              </a:cxn>
              <a:cxn ang="0">
                <a:pos x="2" y="61"/>
              </a:cxn>
              <a:cxn ang="0">
                <a:pos x="0" y="50"/>
              </a:cxn>
              <a:cxn ang="0">
                <a:pos x="0" y="36"/>
              </a:cxn>
              <a:cxn ang="0">
                <a:pos x="0" y="25"/>
              </a:cxn>
              <a:cxn ang="0">
                <a:pos x="3" y="11"/>
              </a:cxn>
              <a:cxn ang="0">
                <a:pos x="12" y="13"/>
              </a:cxn>
              <a:cxn ang="0">
                <a:pos x="20" y="16"/>
              </a:cxn>
              <a:cxn ang="0">
                <a:pos x="27" y="20"/>
              </a:cxn>
              <a:cxn ang="0">
                <a:pos x="32" y="20"/>
              </a:cxn>
              <a:cxn ang="0">
                <a:pos x="35" y="23"/>
              </a:cxn>
              <a:cxn ang="0">
                <a:pos x="43" y="23"/>
              </a:cxn>
              <a:cxn ang="0">
                <a:pos x="45" y="25"/>
              </a:cxn>
              <a:cxn ang="0">
                <a:pos x="52" y="25"/>
              </a:cxn>
              <a:cxn ang="0">
                <a:pos x="55" y="25"/>
              </a:cxn>
              <a:cxn ang="0">
                <a:pos x="58" y="25"/>
              </a:cxn>
              <a:cxn ang="0">
                <a:pos x="63" y="25"/>
              </a:cxn>
              <a:cxn ang="0">
                <a:pos x="65" y="26"/>
              </a:cxn>
              <a:cxn ang="0">
                <a:pos x="67" y="25"/>
              </a:cxn>
              <a:cxn ang="0">
                <a:pos x="68" y="26"/>
              </a:cxn>
              <a:cxn ang="0">
                <a:pos x="73" y="25"/>
              </a:cxn>
              <a:cxn ang="0">
                <a:pos x="77" y="25"/>
              </a:cxn>
              <a:cxn ang="0">
                <a:pos x="80" y="23"/>
              </a:cxn>
              <a:cxn ang="0">
                <a:pos x="82" y="18"/>
              </a:cxn>
              <a:cxn ang="0">
                <a:pos x="83" y="11"/>
              </a:cxn>
              <a:cxn ang="0">
                <a:pos x="83" y="5"/>
              </a:cxn>
              <a:cxn ang="0">
                <a:pos x="87" y="1"/>
              </a:cxn>
              <a:cxn ang="0">
                <a:pos x="87" y="5"/>
              </a:cxn>
              <a:cxn ang="0">
                <a:pos x="90" y="10"/>
              </a:cxn>
              <a:cxn ang="0">
                <a:pos x="87" y="15"/>
              </a:cxn>
              <a:cxn ang="0">
                <a:pos x="82" y="18"/>
              </a:cxn>
              <a:cxn ang="0">
                <a:pos x="80" y="25"/>
              </a:cxn>
              <a:cxn ang="0">
                <a:pos x="82" y="30"/>
              </a:cxn>
              <a:cxn ang="0">
                <a:pos x="85" y="33"/>
              </a:cxn>
              <a:cxn ang="0">
                <a:pos x="90" y="36"/>
              </a:cxn>
              <a:cxn ang="0">
                <a:pos x="85" y="40"/>
              </a:cxn>
              <a:cxn ang="0">
                <a:pos x="82" y="45"/>
              </a:cxn>
            </a:cxnLst>
            <a:rect l="0" t="0" r="r" b="b"/>
            <a:pathLst>
              <a:path w="92" h="85">
                <a:moveTo>
                  <a:pt x="78" y="50"/>
                </a:moveTo>
                <a:lnTo>
                  <a:pt x="75" y="50"/>
                </a:lnTo>
                <a:lnTo>
                  <a:pt x="75" y="51"/>
                </a:lnTo>
                <a:lnTo>
                  <a:pt x="73" y="51"/>
                </a:lnTo>
                <a:lnTo>
                  <a:pt x="73" y="53"/>
                </a:lnTo>
                <a:lnTo>
                  <a:pt x="72" y="53"/>
                </a:lnTo>
                <a:lnTo>
                  <a:pt x="72" y="55"/>
                </a:lnTo>
                <a:lnTo>
                  <a:pt x="70" y="55"/>
                </a:lnTo>
                <a:lnTo>
                  <a:pt x="70" y="56"/>
                </a:lnTo>
                <a:lnTo>
                  <a:pt x="70" y="58"/>
                </a:lnTo>
                <a:lnTo>
                  <a:pt x="68" y="58"/>
                </a:lnTo>
                <a:lnTo>
                  <a:pt x="68" y="60"/>
                </a:lnTo>
                <a:lnTo>
                  <a:pt x="67" y="60"/>
                </a:lnTo>
                <a:lnTo>
                  <a:pt x="67" y="61"/>
                </a:lnTo>
                <a:lnTo>
                  <a:pt x="65" y="63"/>
                </a:lnTo>
                <a:lnTo>
                  <a:pt x="63" y="63"/>
                </a:lnTo>
                <a:lnTo>
                  <a:pt x="60" y="63"/>
                </a:lnTo>
                <a:lnTo>
                  <a:pt x="58" y="65"/>
                </a:lnTo>
                <a:lnTo>
                  <a:pt x="58" y="63"/>
                </a:lnTo>
                <a:lnTo>
                  <a:pt x="58" y="61"/>
                </a:lnTo>
                <a:lnTo>
                  <a:pt x="57" y="61"/>
                </a:lnTo>
                <a:lnTo>
                  <a:pt x="55" y="61"/>
                </a:lnTo>
                <a:lnTo>
                  <a:pt x="55" y="60"/>
                </a:lnTo>
                <a:lnTo>
                  <a:pt x="53" y="60"/>
                </a:lnTo>
                <a:lnTo>
                  <a:pt x="52" y="60"/>
                </a:lnTo>
                <a:lnTo>
                  <a:pt x="50" y="60"/>
                </a:lnTo>
                <a:lnTo>
                  <a:pt x="48" y="60"/>
                </a:lnTo>
                <a:lnTo>
                  <a:pt x="47" y="60"/>
                </a:lnTo>
                <a:lnTo>
                  <a:pt x="47" y="61"/>
                </a:lnTo>
                <a:lnTo>
                  <a:pt x="45" y="61"/>
                </a:lnTo>
                <a:lnTo>
                  <a:pt x="43" y="61"/>
                </a:lnTo>
                <a:lnTo>
                  <a:pt x="42" y="61"/>
                </a:lnTo>
                <a:lnTo>
                  <a:pt x="42" y="60"/>
                </a:lnTo>
                <a:lnTo>
                  <a:pt x="42" y="75"/>
                </a:lnTo>
                <a:lnTo>
                  <a:pt x="42" y="76"/>
                </a:lnTo>
                <a:lnTo>
                  <a:pt x="47" y="76"/>
                </a:lnTo>
                <a:lnTo>
                  <a:pt x="47" y="81"/>
                </a:lnTo>
                <a:lnTo>
                  <a:pt x="47" y="85"/>
                </a:lnTo>
                <a:lnTo>
                  <a:pt x="45" y="85"/>
                </a:lnTo>
                <a:lnTo>
                  <a:pt x="43" y="85"/>
                </a:lnTo>
                <a:lnTo>
                  <a:pt x="42" y="85"/>
                </a:lnTo>
                <a:lnTo>
                  <a:pt x="42" y="83"/>
                </a:lnTo>
                <a:lnTo>
                  <a:pt x="42" y="81"/>
                </a:lnTo>
                <a:lnTo>
                  <a:pt x="40" y="81"/>
                </a:lnTo>
                <a:lnTo>
                  <a:pt x="38" y="81"/>
                </a:lnTo>
                <a:lnTo>
                  <a:pt x="38" y="80"/>
                </a:lnTo>
                <a:lnTo>
                  <a:pt x="38" y="78"/>
                </a:lnTo>
                <a:lnTo>
                  <a:pt x="37" y="78"/>
                </a:lnTo>
                <a:lnTo>
                  <a:pt x="37" y="76"/>
                </a:lnTo>
                <a:lnTo>
                  <a:pt x="35" y="76"/>
                </a:lnTo>
                <a:lnTo>
                  <a:pt x="33" y="76"/>
                </a:lnTo>
                <a:lnTo>
                  <a:pt x="32" y="76"/>
                </a:lnTo>
                <a:lnTo>
                  <a:pt x="33" y="76"/>
                </a:lnTo>
                <a:lnTo>
                  <a:pt x="33" y="75"/>
                </a:lnTo>
                <a:lnTo>
                  <a:pt x="32" y="75"/>
                </a:lnTo>
                <a:lnTo>
                  <a:pt x="30" y="75"/>
                </a:lnTo>
                <a:lnTo>
                  <a:pt x="30" y="73"/>
                </a:lnTo>
                <a:lnTo>
                  <a:pt x="28" y="73"/>
                </a:lnTo>
                <a:lnTo>
                  <a:pt x="28" y="71"/>
                </a:lnTo>
                <a:lnTo>
                  <a:pt x="28" y="70"/>
                </a:lnTo>
                <a:lnTo>
                  <a:pt x="28" y="68"/>
                </a:lnTo>
                <a:lnTo>
                  <a:pt x="27" y="68"/>
                </a:lnTo>
                <a:lnTo>
                  <a:pt x="25" y="68"/>
                </a:lnTo>
                <a:lnTo>
                  <a:pt x="23" y="68"/>
                </a:lnTo>
                <a:lnTo>
                  <a:pt x="23" y="66"/>
                </a:lnTo>
                <a:lnTo>
                  <a:pt x="22" y="66"/>
                </a:lnTo>
                <a:lnTo>
                  <a:pt x="22" y="65"/>
                </a:lnTo>
                <a:lnTo>
                  <a:pt x="20" y="65"/>
                </a:lnTo>
                <a:lnTo>
                  <a:pt x="20" y="66"/>
                </a:lnTo>
                <a:lnTo>
                  <a:pt x="22" y="66"/>
                </a:lnTo>
                <a:lnTo>
                  <a:pt x="22" y="70"/>
                </a:lnTo>
                <a:lnTo>
                  <a:pt x="23" y="71"/>
                </a:lnTo>
                <a:lnTo>
                  <a:pt x="23" y="73"/>
                </a:lnTo>
                <a:lnTo>
                  <a:pt x="22" y="73"/>
                </a:lnTo>
                <a:lnTo>
                  <a:pt x="22" y="70"/>
                </a:lnTo>
                <a:lnTo>
                  <a:pt x="20" y="68"/>
                </a:lnTo>
                <a:lnTo>
                  <a:pt x="18" y="68"/>
                </a:lnTo>
                <a:lnTo>
                  <a:pt x="18" y="70"/>
                </a:lnTo>
                <a:lnTo>
                  <a:pt x="17" y="70"/>
                </a:lnTo>
                <a:lnTo>
                  <a:pt x="15" y="70"/>
                </a:lnTo>
                <a:lnTo>
                  <a:pt x="15" y="68"/>
                </a:lnTo>
                <a:lnTo>
                  <a:pt x="13" y="68"/>
                </a:lnTo>
                <a:lnTo>
                  <a:pt x="13" y="63"/>
                </a:lnTo>
                <a:lnTo>
                  <a:pt x="12" y="63"/>
                </a:lnTo>
                <a:lnTo>
                  <a:pt x="10" y="63"/>
                </a:lnTo>
                <a:lnTo>
                  <a:pt x="8" y="63"/>
                </a:lnTo>
                <a:lnTo>
                  <a:pt x="7" y="63"/>
                </a:lnTo>
                <a:lnTo>
                  <a:pt x="7" y="61"/>
                </a:lnTo>
                <a:lnTo>
                  <a:pt x="5" y="61"/>
                </a:lnTo>
                <a:lnTo>
                  <a:pt x="3" y="61"/>
                </a:lnTo>
                <a:lnTo>
                  <a:pt x="3" y="60"/>
                </a:lnTo>
                <a:lnTo>
                  <a:pt x="2" y="61"/>
                </a:lnTo>
                <a:lnTo>
                  <a:pt x="0" y="58"/>
                </a:lnTo>
                <a:lnTo>
                  <a:pt x="0" y="55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5"/>
                </a:lnTo>
                <a:lnTo>
                  <a:pt x="0" y="40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5"/>
                </a:lnTo>
                <a:lnTo>
                  <a:pt x="0" y="18"/>
                </a:lnTo>
                <a:lnTo>
                  <a:pt x="2" y="18"/>
                </a:lnTo>
                <a:lnTo>
                  <a:pt x="0" y="11"/>
                </a:lnTo>
                <a:lnTo>
                  <a:pt x="3" y="11"/>
                </a:lnTo>
                <a:lnTo>
                  <a:pt x="5" y="11"/>
                </a:lnTo>
                <a:lnTo>
                  <a:pt x="8" y="11"/>
                </a:lnTo>
                <a:lnTo>
                  <a:pt x="12" y="11"/>
                </a:lnTo>
                <a:lnTo>
                  <a:pt x="12" y="13"/>
                </a:lnTo>
                <a:lnTo>
                  <a:pt x="12" y="16"/>
                </a:lnTo>
                <a:lnTo>
                  <a:pt x="13" y="16"/>
                </a:lnTo>
                <a:lnTo>
                  <a:pt x="17" y="16"/>
                </a:lnTo>
                <a:lnTo>
                  <a:pt x="20" y="16"/>
                </a:lnTo>
                <a:lnTo>
                  <a:pt x="22" y="16"/>
                </a:lnTo>
                <a:lnTo>
                  <a:pt x="22" y="18"/>
                </a:lnTo>
                <a:lnTo>
                  <a:pt x="27" y="18"/>
                </a:lnTo>
                <a:lnTo>
                  <a:pt x="27" y="20"/>
                </a:lnTo>
                <a:lnTo>
                  <a:pt x="27" y="18"/>
                </a:lnTo>
                <a:lnTo>
                  <a:pt x="28" y="18"/>
                </a:lnTo>
                <a:lnTo>
                  <a:pt x="28" y="20"/>
                </a:lnTo>
                <a:lnTo>
                  <a:pt x="32" y="20"/>
                </a:lnTo>
                <a:lnTo>
                  <a:pt x="32" y="21"/>
                </a:lnTo>
                <a:lnTo>
                  <a:pt x="33" y="21"/>
                </a:lnTo>
                <a:lnTo>
                  <a:pt x="35" y="21"/>
                </a:lnTo>
                <a:lnTo>
                  <a:pt x="35" y="23"/>
                </a:lnTo>
                <a:lnTo>
                  <a:pt x="38" y="23"/>
                </a:lnTo>
                <a:lnTo>
                  <a:pt x="40" y="23"/>
                </a:lnTo>
                <a:lnTo>
                  <a:pt x="42" y="23"/>
                </a:lnTo>
                <a:lnTo>
                  <a:pt x="43" y="23"/>
                </a:lnTo>
                <a:lnTo>
                  <a:pt x="45" y="23"/>
                </a:lnTo>
                <a:lnTo>
                  <a:pt x="45" y="25"/>
                </a:lnTo>
                <a:lnTo>
                  <a:pt x="45" y="23"/>
                </a:lnTo>
                <a:lnTo>
                  <a:pt x="45" y="25"/>
                </a:lnTo>
                <a:lnTo>
                  <a:pt x="47" y="25"/>
                </a:lnTo>
                <a:lnTo>
                  <a:pt x="48" y="25"/>
                </a:lnTo>
                <a:lnTo>
                  <a:pt x="50" y="25"/>
                </a:lnTo>
                <a:lnTo>
                  <a:pt x="52" y="25"/>
                </a:lnTo>
                <a:lnTo>
                  <a:pt x="52" y="26"/>
                </a:lnTo>
                <a:lnTo>
                  <a:pt x="53" y="26"/>
                </a:lnTo>
                <a:lnTo>
                  <a:pt x="55" y="26"/>
                </a:lnTo>
                <a:lnTo>
                  <a:pt x="55" y="25"/>
                </a:lnTo>
                <a:lnTo>
                  <a:pt x="55" y="26"/>
                </a:lnTo>
                <a:lnTo>
                  <a:pt x="55" y="25"/>
                </a:lnTo>
                <a:lnTo>
                  <a:pt x="57" y="25"/>
                </a:lnTo>
                <a:lnTo>
                  <a:pt x="58" y="25"/>
                </a:lnTo>
                <a:lnTo>
                  <a:pt x="60" y="23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3" y="26"/>
                </a:lnTo>
                <a:lnTo>
                  <a:pt x="63" y="25"/>
                </a:lnTo>
                <a:lnTo>
                  <a:pt x="63" y="26"/>
                </a:lnTo>
                <a:lnTo>
                  <a:pt x="65" y="26"/>
                </a:lnTo>
                <a:lnTo>
                  <a:pt x="67" y="26"/>
                </a:lnTo>
                <a:lnTo>
                  <a:pt x="67" y="25"/>
                </a:lnTo>
                <a:lnTo>
                  <a:pt x="67" y="26"/>
                </a:lnTo>
                <a:lnTo>
                  <a:pt x="67" y="25"/>
                </a:lnTo>
                <a:lnTo>
                  <a:pt x="67" y="26"/>
                </a:lnTo>
                <a:lnTo>
                  <a:pt x="67" y="25"/>
                </a:lnTo>
                <a:lnTo>
                  <a:pt x="67" y="26"/>
                </a:lnTo>
                <a:lnTo>
                  <a:pt x="68" y="26"/>
                </a:lnTo>
                <a:lnTo>
                  <a:pt x="68" y="25"/>
                </a:lnTo>
                <a:lnTo>
                  <a:pt x="70" y="25"/>
                </a:lnTo>
                <a:lnTo>
                  <a:pt x="72" y="25"/>
                </a:lnTo>
                <a:lnTo>
                  <a:pt x="73" y="25"/>
                </a:lnTo>
                <a:lnTo>
                  <a:pt x="73" y="23"/>
                </a:lnTo>
                <a:lnTo>
                  <a:pt x="75" y="23"/>
                </a:lnTo>
                <a:lnTo>
                  <a:pt x="75" y="25"/>
                </a:lnTo>
                <a:lnTo>
                  <a:pt x="77" y="25"/>
                </a:lnTo>
                <a:lnTo>
                  <a:pt x="77" y="23"/>
                </a:lnTo>
                <a:lnTo>
                  <a:pt x="78" y="25"/>
                </a:lnTo>
                <a:lnTo>
                  <a:pt x="78" y="23"/>
                </a:lnTo>
                <a:lnTo>
                  <a:pt x="80" y="23"/>
                </a:lnTo>
                <a:lnTo>
                  <a:pt x="80" y="21"/>
                </a:lnTo>
                <a:lnTo>
                  <a:pt x="82" y="21"/>
                </a:lnTo>
                <a:lnTo>
                  <a:pt x="82" y="20"/>
                </a:lnTo>
                <a:lnTo>
                  <a:pt x="82" y="18"/>
                </a:lnTo>
                <a:lnTo>
                  <a:pt x="82" y="16"/>
                </a:lnTo>
                <a:lnTo>
                  <a:pt x="83" y="15"/>
                </a:lnTo>
                <a:lnTo>
                  <a:pt x="83" y="13"/>
                </a:lnTo>
                <a:lnTo>
                  <a:pt x="83" y="11"/>
                </a:lnTo>
                <a:lnTo>
                  <a:pt x="83" y="10"/>
                </a:lnTo>
                <a:lnTo>
                  <a:pt x="83" y="8"/>
                </a:lnTo>
                <a:lnTo>
                  <a:pt x="83" y="6"/>
                </a:lnTo>
                <a:lnTo>
                  <a:pt x="83" y="5"/>
                </a:lnTo>
                <a:lnTo>
                  <a:pt x="83" y="3"/>
                </a:lnTo>
                <a:lnTo>
                  <a:pt x="85" y="0"/>
                </a:lnTo>
                <a:lnTo>
                  <a:pt x="87" y="0"/>
                </a:lnTo>
                <a:lnTo>
                  <a:pt x="87" y="1"/>
                </a:lnTo>
                <a:lnTo>
                  <a:pt x="85" y="1"/>
                </a:lnTo>
                <a:lnTo>
                  <a:pt x="85" y="3"/>
                </a:lnTo>
                <a:lnTo>
                  <a:pt x="85" y="5"/>
                </a:lnTo>
                <a:lnTo>
                  <a:pt x="87" y="5"/>
                </a:lnTo>
                <a:lnTo>
                  <a:pt x="88" y="6"/>
                </a:lnTo>
                <a:lnTo>
                  <a:pt x="90" y="8"/>
                </a:lnTo>
                <a:lnTo>
                  <a:pt x="92" y="8"/>
                </a:lnTo>
                <a:lnTo>
                  <a:pt x="90" y="10"/>
                </a:lnTo>
                <a:lnTo>
                  <a:pt x="90" y="11"/>
                </a:lnTo>
                <a:lnTo>
                  <a:pt x="88" y="11"/>
                </a:lnTo>
                <a:lnTo>
                  <a:pt x="88" y="13"/>
                </a:lnTo>
                <a:lnTo>
                  <a:pt x="87" y="15"/>
                </a:lnTo>
                <a:lnTo>
                  <a:pt x="85" y="15"/>
                </a:lnTo>
                <a:lnTo>
                  <a:pt x="83" y="15"/>
                </a:lnTo>
                <a:lnTo>
                  <a:pt x="83" y="18"/>
                </a:lnTo>
                <a:lnTo>
                  <a:pt x="82" y="18"/>
                </a:lnTo>
                <a:lnTo>
                  <a:pt x="82" y="20"/>
                </a:lnTo>
                <a:lnTo>
                  <a:pt x="82" y="21"/>
                </a:lnTo>
                <a:lnTo>
                  <a:pt x="80" y="23"/>
                </a:lnTo>
                <a:lnTo>
                  <a:pt x="80" y="25"/>
                </a:lnTo>
                <a:lnTo>
                  <a:pt x="80" y="26"/>
                </a:lnTo>
                <a:lnTo>
                  <a:pt x="80" y="28"/>
                </a:lnTo>
                <a:lnTo>
                  <a:pt x="80" y="30"/>
                </a:lnTo>
                <a:lnTo>
                  <a:pt x="82" y="30"/>
                </a:lnTo>
                <a:lnTo>
                  <a:pt x="82" y="31"/>
                </a:lnTo>
                <a:lnTo>
                  <a:pt x="83" y="31"/>
                </a:lnTo>
                <a:lnTo>
                  <a:pt x="83" y="33"/>
                </a:lnTo>
                <a:lnTo>
                  <a:pt x="85" y="33"/>
                </a:lnTo>
                <a:lnTo>
                  <a:pt x="87" y="35"/>
                </a:lnTo>
                <a:lnTo>
                  <a:pt x="88" y="35"/>
                </a:lnTo>
                <a:lnTo>
                  <a:pt x="90" y="35"/>
                </a:lnTo>
                <a:lnTo>
                  <a:pt x="90" y="36"/>
                </a:lnTo>
                <a:lnTo>
                  <a:pt x="90" y="38"/>
                </a:lnTo>
                <a:lnTo>
                  <a:pt x="88" y="40"/>
                </a:lnTo>
                <a:lnTo>
                  <a:pt x="87" y="40"/>
                </a:lnTo>
                <a:lnTo>
                  <a:pt x="85" y="40"/>
                </a:lnTo>
                <a:lnTo>
                  <a:pt x="83" y="41"/>
                </a:lnTo>
                <a:lnTo>
                  <a:pt x="83" y="43"/>
                </a:lnTo>
                <a:lnTo>
                  <a:pt x="82" y="43"/>
                </a:lnTo>
                <a:lnTo>
                  <a:pt x="82" y="45"/>
                </a:lnTo>
                <a:lnTo>
                  <a:pt x="80" y="45"/>
                </a:lnTo>
                <a:lnTo>
                  <a:pt x="80" y="48"/>
                </a:lnTo>
                <a:lnTo>
                  <a:pt x="78" y="50"/>
                </a:lnTo>
                <a:close/>
              </a:path>
            </a:pathLst>
          </a:custGeom>
          <a:solidFill>
            <a:srgbClr val="E385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3"/>
          <p:cNvSpPr>
            <a:spLocks/>
          </p:cNvSpPr>
          <p:nvPr/>
        </p:nvSpPr>
        <p:spPr bwMode="auto">
          <a:xfrm>
            <a:off x="6697663" y="5019676"/>
            <a:ext cx="260350" cy="257175"/>
          </a:xfrm>
          <a:custGeom>
            <a:avLst/>
            <a:gdLst/>
            <a:ahLst/>
            <a:cxnLst>
              <a:cxn ang="0">
                <a:pos x="117" y="3"/>
              </a:cxn>
              <a:cxn ang="0">
                <a:pos x="119" y="11"/>
              </a:cxn>
              <a:cxn ang="0">
                <a:pos x="115" y="20"/>
              </a:cxn>
              <a:cxn ang="0">
                <a:pos x="120" y="28"/>
              </a:cxn>
              <a:cxn ang="0">
                <a:pos x="119" y="35"/>
              </a:cxn>
              <a:cxn ang="0">
                <a:pos x="129" y="38"/>
              </a:cxn>
              <a:cxn ang="0">
                <a:pos x="134" y="43"/>
              </a:cxn>
              <a:cxn ang="0">
                <a:pos x="130" y="48"/>
              </a:cxn>
              <a:cxn ang="0">
                <a:pos x="134" y="53"/>
              </a:cxn>
              <a:cxn ang="0">
                <a:pos x="132" y="58"/>
              </a:cxn>
              <a:cxn ang="0">
                <a:pos x="135" y="65"/>
              </a:cxn>
              <a:cxn ang="0">
                <a:pos x="139" y="68"/>
              </a:cxn>
              <a:cxn ang="0">
                <a:pos x="142" y="71"/>
              </a:cxn>
              <a:cxn ang="0">
                <a:pos x="140" y="76"/>
              </a:cxn>
              <a:cxn ang="0">
                <a:pos x="144" y="83"/>
              </a:cxn>
              <a:cxn ang="0">
                <a:pos x="144" y="90"/>
              </a:cxn>
              <a:cxn ang="0">
                <a:pos x="147" y="90"/>
              </a:cxn>
              <a:cxn ang="0">
                <a:pos x="157" y="90"/>
              </a:cxn>
              <a:cxn ang="0">
                <a:pos x="155" y="100"/>
              </a:cxn>
              <a:cxn ang="0">
                <a:pos x="159" y="105"/>
              </a:cxn>
              <a:cxn ang="0">
                <a:pos x="160" y="107"/>
              </a:cxn>
              <a:cxn ang="0">
                <a:pos x="162" y="110"/>
              </a:cxn>
              <a:cxn ang="0">
                <a:pos x="160" y="113"/>
              </a:cxn>
              <a:cxn ang="0">
                <a:pos x="162" y="117"/>
              </a:cxn>
              <a:cxn ang="0">
                <a:pos x="162" y="123"/>
              </a:cxn>
              <a:cxn ang="0">
                <a:pos x="154" y="123"/>
              </a:cxn>
              <a:cxn ang="0">
                <a:pos x="142" y="120"/>
              </a:cxn>
              <a:cxn ang="0">
                <a:pos x="129" y="115"/>
              </a:cxn>
              <a:cxn ang="0">
                <a:pos x="115" y="112"/>
              </a:cxn>
              <a:cxn ang="0">
                <a:pos x="109" y="118"/>
              </a:cxn>
              <a:cxn ang="0">
                <a:pos x="107" y="125"/>
              </a:cxn>
              <a:cxn ang="0">
                <a:pos x="107" y="130"/>
              </a:cxn>
              <a:cxn ang="0">
                <a:pos x="104" y="133"/>
              </a:cxn>
              <a:cxn ang="0">
                <a:pos x="99" y="138"/>
              </a:cxn>
              <a:cxn ang="0">
                <a:pos x="90" y="143"/>
              </a:cxn>
              <a:cxn ang="0">
                <a:pos x="84" y="142"/>
              </a:cxn>
              <a:cxn ang="0">
                <a:pos x="77" y="143"/>
              </a:cxn>
              <a:cxn ang="0">
                <a:pos x="72" y="152"/>
              </a:cxn>
              <a:cxn ang="0">
                <a:pos x="67" y="157"/>
              </a:cxn>
              <a:cxn ang="0">
                <a:pos x="62" y="160"/>
              </a:cxn>
              <a:cxn ang="0">
                <a:pos x="38" y="162"/>
              </a:cxn>
              <a:cxn ang="0">
                <a:pos x="33" y="162"/>
              </a:cxn>
              <a:cxn ang="0">
                <a:pos x="27" y="162"/>
              </a:cxn>
              <a:cxn ang="0">
                <a:pos x="5" y="162"/>
              </a:cxn>
              <a:cxn ang="0">
                <a:pos x="3" y="158"/>
              </a:cxn>
              <a:cxn ang="0">
                <a:pos x="5" y="152"/>
              </a:cxn>
              <a:cxn ang="0">
                <a:pos x="18" y="147"/>
              </a:cxn>
              <a:cxn ang="0">
                <a:pos x="28" y="138"/>
              </a:cxn>
              <a:cxn ang="0">
                <a:pos x="27" y="125"/>
              </a:cxn>
              <a:cxn ang="0">
                <a:pos x="28" y="112"/>
              </a:cxn>
              <a:cxn ang="0">
                <a:pos x="37" y="100"/>
              </a:cxn>
              <a:cxn ang="0">
                <a:pos x="42" y="90"/>
              </a:cxn>
              <a:cxn ang="0">
                <a:pos x="48" y="80"/>
              </a:cxn>
              <a:cxn ang="0">
                <a:pos x="70" y="73"/>
              </a:cxn>
              <a:cxn ang="0">
                <a:pos x="80" y="65"/>
              </a:cxn>
              <a:cxn ang="0">
                <a:pos x="84" y="55"/>
              </a:cxn>
              <a:cxn ang="0">
                <a:pos x="89" y="46"/>
              </a:cxn>
              <a:cxn ang="0">
                <a:pos x="90" y="20"/>
              </a:cxn>
              <a:cxn ang="0">
                <a:pos x="89" y="8"/>
              </a:cxn>
              <a:cxn ang="0">
                <a:pos x="97" y="3"/>
              </a:cxn>
              <a:cxn ang="0">
                <a:pos x="110" y="0"/>
              </a:cxn>
            </a:cxnLst>
            <a:rect l="0" t="0" r="r" b="b"/>
            <a:pathLst>
              <a:path w="164" h="162">
                <a:moveTo>
                  <a:pt x="110" y="0"/>
                </a:moveTo>
                <a:lnTo>
                  <a:pt x="112" y="1"/>
                </a:lnTo>
                <a:lnTo>
                  <a:pt x="112" y="3"/>
                </a:lnTo>
                <a:lnTo>
                  <a:pt x="114" y="3"/>
                </a:lnTo>
                <a:lnTo>
                  <a:pt x="115" y="5"/>
                </a:lnTo>
                <a:lnTo>
                  <a:pt x="115" y="3"/>
                </a:lnTo>
                <a:lnTo>
                  <a:pt x="117" y="3"/>
                </a:lnTo>
                <a:lnTo>
                  <a:pt x="117" y="3"/>
                </a:lnTo>
                <a:lnTo>
                  <a:pt x="119" y="3"/>
                </a:lnTo>
                <a:lnTo>
                  <a:pt x="119" y="5"/>
                </a:lnTo>
                <a:lnTo>
                  <a:pt x="120" y="6"/>
                </a:lnTo>
                <a:lnTo>
                  <a:pt x="120" y="6"/>
                </a:lnTo>
                <a:lnTo>
                  <a:pt x="120" y="8"/>
                </a:lnTo>
                <a:lnTo>
                  <a:pt x="120" y="10"/>
                </a:lnTo>
                <a:lnTo>
                  <a:pt x="120" y="11"/>
                </a:lnTo>
                <a:lnTo>
                  <a:pt x="119" y="11"/>
                </a:lnTo>
                <a:lnTo>
                  <a:pt x="119" y="13"/>
                </a:lnTo>
                <a:lnTo>
                  <a:pt x="119" y="13"/>
                </a:lnTo>
                <a:lnTo>
                  <a:pt x="117" y="15"/>
                </a:lnTo>
                <a:lnTo>
                  <a:pt x="117" y="15"/>
                </a:lnTo>
                <a:lnTo>
                  <a:pt x="115" y="16"/>
                </a:lnTo>
                <a:lnTo>
                  <a:pt x="115" y="18"/>
                </a:lnTo>
                <a:lnTo>
                  <a:pt x="115" y="18"/>
                </a:lnTo>
                <a:lnTo>
                  <a:pt x="115" y="20"/>
                </a:lnTo>
                <a:lnTo>
                  <a:pt x="115" y="20"/>
                </a:lnTo>
                <a:lnTo>
                  <a:pt x="115" y="20"/>
                </a:lnTo>
                <a:lnTo>
                  <a:pt x="115" y="21"/>
                </a:lnTo>
                <a:lnTo>
                  <a:pt x="117" y="23"/>
                </a:lnTo>
                <a:lnTo>
                  <a:pt x="117" y="23"/>
                </a:lnTo>
                <a:lnTo>
                  <a:pt x="120" y="26"/>
                </a:lnTo>
                <a:lnTo>
                  <a:pt x="120" y="28"/>
                </a:lnTo>
                <a:lnTo>
                  <a:pt x="120" y="28"/>
                </a:lnTo>
                <a:lnTo>
                  <a:pt x="120" y="30"/>
                </a:lnTo>
                <a:lnTo>
                  <a:pt x="120" y="30"/>
                </a:lnTo>
                <a:lnTo>
                  <a:pt x="120" y="31"/>
                </a:lnTo>
                <a:lnTo>
                  <a:pt x="119" y="31"/>
                </a:lnTo>
                <a:lnTo>
                  <a:pt x="117" y="31"/>
                </a:lnTo>
                <a:lnTo>
                  <a:pt x="117" y="33"/>
                </a:lnTo>
                <a:lnTo>
                  <a:pt x="117" y="35"/>
                </a:lnTo>
                <a:lnTo>
                  <a:pt x="119" y="35"/>
                </a:lnTo>
                <a:lnTo>
                  <a:pt x="119" y="36"/>
                </a:lnTo>
                <a:lnTo>
                  <a:pt x="120" y="36"/>
                </a:lnTo>
                <a:lnTo>
                  <a:pt x="120" y="38"/>
                </a:lnTo>
                <a:lnTo>
                  <a:pt x="122" y="38"/>
                </a:lnTo>
                <a:lnTo>
                  <a:pt x="122" y="38"/>
                </a:lnTo>
                <a:lnTo>
                  <a:pt x="125" y="38"/>
                </a:lnTo>
                <a:lnTo>
                  <a:pt x="127" y="38"/>
                </a:lnTo>
                <a:lnTo>
                  <a:pt x="129" y="38"/>
                </a:lnTo>
                <a:lnTo>
                  <a:pt x="129" y="38"/>
                </a:lnTo>
                <a:lnTo>
                  <a:pt x="130" y="40"/>
                </a:lnTo>
                <a:lnTo>
                  <a:pt x="132" y="40"/>
                </a:lnTo>
                <a:lnTo>
                  <a:pt x="132" y="40"/>
                </a:lnTo>
                <a:lnTo>
                  <a:pt x="134" y="40"/>
                </a:lnTo>
                <a:lnTo>
                  <a:pt x="135" y="41"/>
                </a:lnTo>
                <a:lnTo>
                  <a:pt x="134" y="43"/>
                </a:lnTo>
                <a:lnTo>
                  <a:pt x="134" y="43"/>
                </a:lnTo>
                <a:lnTo>
                  <a:pt x="134" y="45"/>
                </a:lnTo>
                <a:lnTo>
                  <a:pt x="134" y="45"/>
                </a:lnTo>
                <a:lnTo>
                  <a:pt x="134" y="45"/>
                </a:lnTo>
                <a:lnTo>
                  <a:pt x="134" y="46"/>
                </a:lnTo>
                <a:lnTo>
                  <a:pt x="134" y="46"/>
                </a:lnTo>
                <a:lnTo>
                  <a:pt x="132" y="46"/>
                </a:lnTo>
                <a:lnTo>
                  <a:pt x="130" y="48"/>
                </a:lnTo>
                <a:lnTo>
                  <a:pt x="130" y="48"/>
                </a:lnTo>
                <a:lnTo>
                  <a:pt x="130" y="50"/>
                </a:lnTo>
                <a:lnTo>
                  <a:pt x="130" y="50"/>
                </a:lnTo>
                <a:lnTo>
                  <a:pt x="130" y="51"/>
                </a:lnTo>
                <a:lnTo>
                  <a:pt x="130" y="51"/>
                </a:lnTo>
                <a:lnTo>
                  <a:pt x="132" y="51"/>
                </a:lnTo>
                <a:lnTo>
                  <a:pt x="132" y="51"/>
                </a:lnTo>
                <a:lnTo>
                  <a:pt x="134" y="53"/>
                </a:lnTo>
                <a:lnTo>
                  <a:pt x="134" y="53"/>
                </a:lnTo>
                <a:lnTo>
                  <a:pt x="134" y="53"/>
                </a:lnTo>
                <a:lnTo>
                  <a:pt x="134" y="55"/>
                </a:lnTo>
                <a:lnTo>
                  <a:pt x="134" y="55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8"/>
                </a:lnTo>
                <a:lnTo>
                  <a:pt x="132" y="58"/>
                </a:lnTo>
                <a:lnTo>
                  <a:pt x="132" y="61"/>
                </a:lnTo>
                <a:lnTo>
                  <a:pt x="134" y="61"/>
                </a:lnTo>
                <a:lnTo>
                  <a:pt x="134" y="63"/>
                </a:lnTo>
                <a:lnTo>
                  <a:pt x="134" y="65"/>
                </a:lnTo>
                <a:lnTo>
                  <a:pt x="134" y="63"/>
                </a:lnTo>
                <a:lnTo>
                  <a:pt x="135" y="63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8"/>
                </a:lnTo>
                <a:lnTo>
                  <a:pt x="135" y="68"/>
                </a:lnTo>
                <a:lnTo>
                  <a:pt x="137" y="68"/>
                </a:lnTo>
                <a:lnTo>
                  <a:pt x="137" y="68"/>
                </a:lnTo>
                <a:lnTo>
                  <a:pt x="137" y="68"/>
                </a:lnTo>
                <a:lnTo>
                  <a:pt x="139" y="68"/>
                </a:lnTo>
                <a:lnTo>
                  <a:pt x="139" y="68"/>
                </a:lnTo>
                <a:lnTo>
                  <a:pt x="139" y="68"/>
                </a:lnTo>
                <a:lnTo>
                  <a:pt x="140" y="70"/>
                </a:lnTo>
                <a:lnTo>
                  <a:pt x="140" y="70"/>
                </a:lnTo>
                <a:lnTo>
                  <a:pt x="140" y="70"/>
                </a:lnTo>
                <a:lnTo>
                  <a:pt x="142" y="70"/>
                </a:lnTo>
                <a:lnTo>
                  <a:pt x="142" y="70"/>
                </a:lnTo>
                <a:lnTo>
                  <a:pt x="142" y="71"/>
                </a:lnTo>
                <a:lnTo>
                  <a:pt x="142" y="71"/>
                </a:lnTo>
                <a:lnTo>
                  <a:pt x="142" y="71"/>
                </a:lnTo>
                <a:lnTo>
                  <a:pt x="144" y="71"/>
                </a:lnTo>
                <a:lnTo>
                  <a:pt x="144" y="73"/>
                </a:lnTo>
                <a:lnTo>
                  <a:pt x="144" y="73"/>
                </a:lnTo>
                <a:lnTo>
                  <a:pt x="144" y="73"/>
                </a:lnTo>
                <a:lnTo>
                  <a:pt x="144" y="75"/>
                </a:lnTo>
                <a:lnTo>
                  <a:pt x="140" y="75"/>
                </a:lnTo>
                <a:lnTo>
                  <a:pt x="140" y="76"/>
                </a:lnTo>
                <a:lnTo>
                  <a:pt x="140" y="76"/>
                </a:lnTo>
                <a:lnTo>
                  <a:pt x="140" y="76"/>
                </a:lnTo>
                <a:lnTo>
                  <a:pt x="142" y="78"/>
                </a:lnTo>
                <a:lnTo>
                  <a:pt x="142" y="80"/>
                </a:lnTo>
                <a:lnTo>
                  <a:pt x="142" y="81"/>
                </a:lnTo>
                <a:lnTo>
                  <a:pt x="142" y="81"/>
                </a:lnTo>
                <a:lnTo>
                  <a:pt x="144" y="83"/>
                </a:lnTo>
                <a:lnTo>
                  <a:pt x="144" y="83"/>
                </a:lnTo>
                <a:lnTo>
                  <a:pt x="144" y="85"/>
                </a:lnTo>
                <a:lnTo>
                  <a:pt x="142" y="85"/>
                </a:lnTo>
                <a:lnTo>
                  <a:pt x="144" y="87"/>
                </a:lnTo>
                <a:lnTo>
                  <a:pt x="144" y="87"/>
                </a:lnTo>
                <a:lnTo>
                  <a:pt x="144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90"/>
                </a:lnTo>
                <a:lnTo>
                  <a:pt x="145" y="90"/>
                </a:lnTo>
                <a:lnTo>
                  <a:pt x="145" y="90"/>
                </a:lnTo>
                <a:lnTo>
                  <a:pt x="145" y="90"/>
                </a:lnTo>
                <a:lnTo>
                  <a:pt x="145" y="92"/>
                </a:lnTo>
                <a:lnTo>
                  <a:pt x="145" y="92"/>
                </a:lnTo>
                <a:lnTo>
                  <a:pt x="147" y="92"/>
                </a:lnTo>
                <a:lnTo>
                  <a:pt x="147" y="90"/>
                </a:lnTo>
                <a:lnTo>
                  <a:pt x="147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88"/>
                </a:lnTo>
                <a:lnTo>
                  <a:pt x="150" y="88"/>
                </a:lnTo>
                <a:lnTo>
                  <a:pt x="152" y="88"/>
                </a:lnTo>
                <a:lnTo>
                  <a:pt x="154" y="88"/>
                </a:lnTo>
                <a:lnTo>
                  <a:pt x="155" y="90"/>
                </a:lnTo>
                <a:lnTo>
                  <a:pt x="157" y="90"/>
                </a:lnTo>
                <a:lnTo>
                  <a:pt x="157" y="90"/>
                </a:lnTo>
                <a:lnTo>
                  <a:pt x="157" y="90"/>
                </a:lnTo>
                <a:lnTo>
                  <a:pt x="155" y="92"/>
                </a:lnTo>
                <a:lnTo>
                  <a:pt x="155" y="93"/>
                </a:lnTo>
                <a:lnTo>
                  <a:pt x="155" y="97"/>
                </a:lnTo>
                <a:lnTo>
                  <a:pt x="155" y="98"/>
                </a:lnTo>
                <a:lnTo>
                  <a:pt x="155" y="98"/>
                </a:lnTo>
                <a:lnTo>
                  <a:pt x="155" y="100"/>
                </a:lnTo>
                <a:lnTo>
                  <a:pt x="155" y="100"/>
                </a:lnTo>
                <a:lnTo>
                  <a:pt x="155" y="102"/>
                </a:lnTo>
                <a:lnTo>
                  <a:pt x="157" y="103"/>
                </a:lnTo>
                <a:lnTo>
                  <a:pt x="157" y="103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5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8"/>
                </a:lnTo>
                <a:lnTo>
                  <a:pt x="160" y="108"/>
                </a:lnTo>
                <a:lnTo>
                  <a:pt x="160" y="108"/>
                </a:lnTo>
                <a:lnTo>
                  <a:pt x="160" y="108"/>
                </a:lnTo>
                <a:lnTo>
                  <a:pt x="160" y="110"/>
                </a:lnTo>
                <a:lnTo>
                  <a:pt x="160" y="110"/>
                </a:lnTo>
                <a:lnTo>
                  <a:pt x="162" y="110"/>
                </a:lnTo>
                <a:lnTo>
                  <a:pt x="162" y="110"/>
                </a:lnTo>
                <a:lnTo>
                  <a:pt x="162" y="110"/>
                </a:lnTo>
                <a:lnTo>
                  <a:pt x="162" y="110"/>
                </a:ln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60" y="113"/>
                </a:lnTo>
                <a:lnTo>
                  <a:pt x="160" y="113"/>
                </a:lnTo>
                <a:lnTo>
                  <a:pt x="160" y="113"/>
                </a:lnTo>
                <a:lnTo>
                  <a:pt x="160" y="113"/>
                </a:lnTo>
                <a:lnTo>
                  <a:pt x="162" y="115"/>
                </a:lnTo>
                <a:lnTo>
                  <a:pt x="162" y="115"/>
                </a:lnTo>
                <a:lnTo>
                  <a:pt x="162" y="115"/>
                </a:lnTo>
                <a:lnTo>
                  <a:pt x="162" y="117"/>
                </a:lnTo>
                <a:lnTo>
                  <a:pt x="162" y="117"/>
                </a:lnTo>
                <a:lnTo>
                  <a:pt x="162" y="118"/>
                </a:lnTo>
                <a:lnTo>
                  <a:pt x="162" y="118"/>
                </a:lnTo>
                <a:lnTo>
                  <a:pt x="162" y="118"/>
                </a:lnTo>
                <a:lnTo>
                  <a:pt x="162" y="120"/>
                </a:lnTo>
                <a:lnTo>
                  <a:pt x="162" y="120"/>
                </a:lnTo>
                <a:lnTo>
                  <a:pt x="164" y="122"/>
                </a:lnTo>
                <a:lnTo>
                  <a:pt x="162" y="123"/>
                </a:lnTo>
                <a:lnTo>
                  <a:pt x="162" y="123"/>
                </a:lnTo>
                <a:lnTo>
                  <a:pt x="162" y="123"/>
                </a:lnTo>
                <a:lnTo>
                  <a:pt x="162" y="125"/>
                </a:lnTo>
                <a:lnTo>
                  <a:pt x="160" y="125"/>
                </a:lnTo>
                <a:lnTo>
                  <a:pt x="159" y="123"/>
                </a:lnTo>
                <a:lnTo>
                  <a:pt x="157" y="123"/>
                </a:lnTo>
                <a:lnTo>
                  <a:pt x="155" y="125"/>
                </a:lnTo>
                <a:lnTo>
                  <a:pt x="155" y="125"/>
                </a:lnTo>
                <a:lnTo>
                  <a:pt x="154" y="123"/>
                </a:lnTo>
                <a:lnTo>
                  <a:pt x="152" y="123"/>
                </a:lnTo>
                <a:lnTo>
                  <a:pt x="152" y="123"/>
                </a:lnTo>
                <a:lnTo>
                  <a:pt x="150" y="123"/>
                </a:lnTo>
                <a:lnTo>
                  <a:pt x="149" y="125"/>
                </a:lnTo>
                <a:lnTo>
                  <a:pt x="145" y="125"/>
                </a:lnTo>
                <a:lnTo>
                  <a:pt x="145" y="125"/>
                </a:lnTo>
                <a:lnTo>
                  <a:pt x="144" y="123"/>
                </a:lnTo>
                <a:lnTo>
                  <a:pt x="142" y="120"/>
                </a:lnTo>
                <a:lnTo>
                  <a:pt x="140" y="120"/>
                </a:lnTo>
                <a:lnTo>
                  <a:pt x="140" y="118"/>
                </a:lnTo>
                <a:lnTo>
                  <a:pt x="139" y="118"/>
                </a:lnTo>
                <a:lnTo>
                  <a:pt x="134" y="120"/>
                </a:lnTo>
                <a:lnTo>
                  <a:pt x="132" y="118"/>
                </a:lnTo>
                <a:lnTo>
                  <a:pt x="132" y="117"/>
                </a:lnTo>
                <a:lnTo>
                  <a:pt x="130" y="115"/>
                </a:lnTo>
                <a:lnTo>
                  <a:pt x="129" y="115"/>
                </a:lnTo>
                <a:lnTo>
                  <a:pt x="129" y="115"/>
                </a:lnTo>
                <a:lnTo>
                  <a:pt x="125" y="112"/>
                </a:lnTo>
                <a:lnTo>
                  <a:pt x="124" y="110"/>
                </a:lnTo>
                <a:lnTo>
                  <a:pt x="124" y="110"/>
                </a:lnTo>
                <a:lnTo>
                  <a:pt x="120" y="110"/>
                </a:lnTo>
                <a:lnTo>
                  <a:pt x="119" y="110"/>
                </a:lnTo>
                <a:lnTo>
                  <a:pt x="115" y="112"/>
                </a:lnTo>
                <a:lnTo>
                  <a:pt x="115" y="112"/>
                </a:lnTo>
                <a:lnTo>
                  <a:pt x="114" y="113"/>
                </a:lnTo>
                <a:lnTo>
                  <a:pt x="112" y="112"/>
                </a:lnTo>
                <a:lnTo>
                  <a:pt x="112" y="112"/>
                </a:lnTo>
                <a:lnTo>
                  <a:pt x="110" y="112"/>
                </a:lnTo>
                <a:lnTo>
                  <a:pt x="109" y="112"/>
                </a:lnTo>
                <a:lnTo>
                  <a:pt x="109" y="112"/>
                </a:lnTo>
                <a:lnTo>
                  <a:pt x="109" y="113"/>
                </a:lnTo>
                <a:lnTo>
                  <a:pt x="109" y="118"/>
                </a:lnTo>
                <a:lnTo>
                  <a:pt x="109" y="120"/>
                </a:lnTo>
                <a:lnTo>
                  <a:pt x="109" y="120"/>
                </a:lnTo>
                <a:lnTo>
                  <a:pt x="109" y="122"/>
                </a:lnTo>
                <a:lnTo>
                  <a:pt x="109" y="122"/>
                </a:lnTo>
                <a:lnTo>
                  <a:pt x="109" y="122"/>
                </a:lnTo>
                <a:lnTo>
                  <a:pt x="107" y="123"/>
                </a:lnTo>
                <a:lnTo>
                  <a:pt x="107" y="123"/>
                </a:lnTo>
                <a:lnTo>
                  <a:pt x="107" y="125"/>
                </a:lnTo>
                <a:lnTo>
                  <a:pt x="105" y="127"/>
                </a:lnTo>
                <a:lnTo>
                  <a:pt x="105" y="128"/>
                </a:lnTo>
                <a:lnTo>
                  <a:pt x="104" y="128"/>
                </a:lnTo>
                <a:lnTo>
                  <a:pt x="104" y="130"/>
                </a:lnTo>
                <a:lnTo>
                  <a:pt x="104" y="130"/>
                </a:lnTo>
                <a:lnTo>
                  <a:pt x="104" y="130"/>
                </a:lnTo>
                <a:lnTo>
                  <a:pt x="105" y="130"/>
                </a:lnTo>
                <a:lnTo>
                  <a:pt x="107" y="130"/>
                </a:lnTo>
                <a:lnTo>
                  <a:pt x="107" y="130"/>
                </a:lnTo>
                <a:lnTo>
                  <a:pt x="107" y="130"/>
                </a:lnTo>
                <a:lnTo>
                  <a:pt x="107" y="130"/>
                </a:lnTo>
                <a:lnTo>
                  <a:pt x="107" y="132"/>
                </a:lnTo>
                <a:lnTo>
                  <a:pt x="105" y="133"/>
                </a:lnTo>
                <a:lnTo>
                  <a:pt x="105" y="133"/>
                </a:lnTo>
                <a:lnTo>
                  <a:pt x="105" y="133"/>
                </a:lnTo>
                <a:lnTo>
                  <a:pt x="104" y="133"/>
                </a:lnTo>
                <a:lnTo>
                  <a:pt x="102" y="133"/>
                </a:lnTo>
                <a:lnTo>
                  <a:pt x="100" y="133"/>
                </a:lnTo>
                <a:lnTo>
                  <a:pt x="99" y="133"/>
                </a:lnTo>
                <a:lnTo>
                  <a:pt x="99" y="135"/>
                </a:lnTo>
                <a:lnTo>
                  <a:pt x="99" y="135"/>
                </a:lnTo>
                <a:lnTo>
                  <a:pt x="99" y="137"/>
                </a:lnTo>
                <a:lnTo>
                  <a:pt x="99" y="137"/>
                </a:lnTo>
                <a:lnTo>
                  <a:pt x="99" y="138"/>
                </a:lnTo>
                <a:lnTo>
                  <a:pt x="99" y="138"/>
                </a:lnTo>
                <a:lnTo>
                  <a:pt x="99" y="142"/>
                </a:lnTo>
                <a:lnTo>
                  <a:pt x="99" y="142"/>
                </a:lnTo>
                <a:lnTo>
                  <a:pt x="97" y="143"/>
                </a:lnTo>
                <a:lnTo>
                  <a:pt x="95" y="143"/>
                </a:lnTo>
                <a:lnTo>
                  <a:pt x="92" y="145"/>
                </a:lnTo>
                <a:lnTo>
                  <a:pt x="92" y="145"/>
                </a:lnTo>
                <a:lnTo>
                  <a:pt x="90" y="143"/>
                </a:lnTo>
                <a:lnTo>
                  <a:pt x="90" y="145"/>
                </a:lnTo>
                <a:lnTo>
                  <a:pt x="89" y="143"/>
                </a:lnTo>
                <a:lnTo>
                  <a:pt x="89" y="143"/>
                </a:lnTo>
                <a:lnTo>
                  <a:pt x="89" y="142"/>
                </a:lnTo>
                <a:lnTo>
                  <a:pt x="87" y="140"/>
                </a:lnTo>
                <a:lnTo>
                  <a:pt x="85" y="140"/>
                </a:lnTo>
                <a:lnTo>
                  <a:pt x="84" y="142"/>
                </a:lnTo>
                <a:lnTo>
                  <a:pt x="84" y="142"/>
                </a:lnTo>
                <a:lnTo>
                  <a:pt x="82" y="142"/>
                </a:lnTo>
                <a:lnTo>
                  <a:pt x="80" y="140"/>
                </a:lnTo>
                <a:lnTo>
                  <a:pt x="80" y="140"/>
                </a:lnTo>
                <a:lnTo>
                  <a:pt x="79" y="140"/>
                </a:lnTo>
                <a:lnTo>
                  <a:pt x="79" y="140"/>
                </a:lnTo>
                <a:lnTo>
                  <a:pt x="77" y="142"/>
                </a:lnTo>
                <a:lnTo>
                  <a:pt x="77" y="143"/>
                </a:lnTo>
                <a:lnTo>
                  <a:pt x="77" y="143"/>
                </a:lnTo>
                <a:lnTo>
                  <a:pt x="77" y="145"/>
                </a:lnTo>
                <a:lnTo>
                  <a:pt x="75" y="147"/>
                </a:lnTo>
                <a:lnTo>
                  <a:pt x="74" y="148"/>
                </a:lnTo>
                <a:lnTo>
                  <a:pt x="74" y="148"/>
                </a:lnTo>
                <a:lnTo>
                  <a:pt x="74" y="148"/>
                </a:lnTo>
                <a:lnTo>
                  <a:pt x="72" y="150"/>
                </a:lnTo>
                <a:lnTo>
                  <a:pt x="72" y="152"/>
                </a:lnTo>
                <a:lnTo>
                  <a:pt x="72" y="152"/>
                </a:lnTo>
                <a:lnTo>
                  <a:pt x="72" y="152"/>
                </a:lnTo>
                <a:lnTo>
                  <a:pt x="70" y="153"/>
                </a:lnTo>
                <a:lnTo>
                  <a:pt x="69" y="153"/>
                </a:lnTo>
                <a:lnTo>
                  <a:pt x="69" y="155"/>
                </a:lnTo>
                <a:lnTo>
                  <a:pt x="69" y="155"/>
                </a:lnTo>
                <a:lnTo>
                  <a:pt x="69" y="157"/>
                </a:lnTo>
                <a:lnTo>
                  <a:pt x="69" y="157"/>
                </a:lnTo>
                <a:lnTo>
                  <a:pt x="67" y="157"/>
                </a:lnTo>
                <a:lnTo>
                  <a:pt x="67" y="157"/>
                </a:lnTo>
                <a:lnTo>
                  <a:pt x="65" y="157"/>
                </a:lnTo>
                <a:lnTo>
                  <a:pt x="65" y="158"/>
                </a:lnTo>
                <a:lnTo>
                  <a:pt x="64" y="158"/>
                </a:lnTo>
                <a:lnTo>
                  <a:pt x="64" y="158"/>
                </a:lnTo>
                <a:lnTo>
                  <a:pt x="64" y="160"/>
                </a:lnTo>
                <a:lnTo>
                  <a:pt x="64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0" y="160"/>
                </a:lnTo>
                <a:lnTo>
                  <a:pt x="60" y="160"/>
                </a:lnTo>
                <a:lnTo>
                  <a:pt x="59" y="162"/>
                </a:lnTo>
                <a:lnTo>
                  <a:pt x="59" y="162"/>
                </a:lnTo>
                <a:lnTo>
                  <a:pt x="59" y="162"/>
                </a:lnTo>
                <a:lnTo>
                  <a:pt x="38" y="162"/>
                </a:lnTo>
                <a:lnTo>
                  <a:pt x="38" y="162"/>
                </a:lnTo>
                <a:lnTo>
                  <a:pt x="37" y="162"/>
                </a:lnTo>
                <a:lnTo>
                  <a:pt x="37" y="162"/>
                </a:lnTo>
                <a:lnTo>
                  <a:pt x="33" y="162"/>
                </a:lnTo>
                <a:lnTo>
                  <a:pt x="33" y="162"/>
                </a:lnTo>
                <a:lnTo>
                  <a:pt x="33" y="162"/>
                </a:lnTo>
                <a:lnTo>
                  <a:pt x="33" y="162"/>
                </a:lnTo>
                <a:lnTo>
                  <a:pt x="33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7" y="162"/>
                </a:lnTo>
                <a:lnTo>
                  <a:pt x="27" y="162"/>
                </a:lnTo>
                <a:lnTo>
                  <a:pt x="23" y="162"/>
                </a:lnTo>
                <a:lnTo>
                  <a:pt x="15" y="162"/>
                </a:lnTo>
                <a:lnTo>
                  <a:pt x="12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2"/>
                </a:lnTo>
                <a:lnTo>
                  <a:pt x="5" y="158"/>
                </a:lnTo>
                <a:lnTo>
                  <a:pt x="5" y="158"/>
                </a:lnTo>
                <a:lnTo>
                  <a:pt x="5" y="158"/>
                </a:lnTo>
                <a:lnTo>
                  <a:pt x="5" y="158"/>
                </a:lnTo>
                <a:lnTo>
                  <a:pt x="5" y="158"/>
                </a:lnTo>
                <a:lnTo>
                  <a:pt x="5" y="158"/>
                </a:lnTo>
                <a:lnTo>
                  <a:pt x="5" y="158"/>
                </a:lnTo>
                <a:lnTo>
                  <a:pt x="3" y="158"/>
                </a:lnTo>
                <a:lnTo>
                  <a:pt x="3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0" y="157"/>
                </a:lnTo>
                <a:lnTo>
                  <a:pt x="5" y="153"/>
                </a:lnTo>
                <a:lnTo>
                  <a:pt x="5" y="153"/>
                </a:lnTo>
                <a:lnTo>
                  <a:pt x="5" y="152"/>
                </a:lnTo>
                <a:lnTo>
                  <a:pt x="7" y="152"/>
                </a:lnTo>
                <a:lnTo>
                  <a:pt x="8" y="150"/>
                </a:lnTo>
                <a:lnTo>
                  <a:pt x="10" y="150"/>
                </a:lnTo>
                <a:lnTo>
                  <a:pt x="12" y="148"/>
                </a:lnTo>
                <a:lnTo>
                  <a:pt x="12" y="148"/>
                </a:lnTo>
                <a:lnTo>
                  <a:pt x="13" y="148"/>
                </a:lnTo>
                <a:lnTo>
                  <a:pt x="17" y="147"/>
                </a:lnTo>
                <a:lnTo>
                  <a:pt x="18" y="147"/>
                </a:lnTo>
                <a:lnTo>
                  <a:pt x="18" y="147"/>
                </a:lnTo>
                <a:lnTo>
                  <a:pt x="20" y="147"/>
                </a:lnTo>
                <a:lnTo>
                  <a:pt x="22" y="147"/>
                </a:lnTo>
                <a:lnTo>
                  <a:pt x="23" y="145"/>
                </a:lnTo>
                <a:lnTo>
                  <a:pt x="25" y="143"/>
                </a:lnTo>
                <a:lnTo>
                  <a:pt x="28" y="140"/>
                </a:lnTo>
                <a:lnTo>
                  <a:pt x="28" y="138"/>
                </a:lnTo>
                <a:lnTo>
                  <a:pt x="28" y="138"/>
                </a:lnTo>
                <a:lnTo>
                  <a:pt x="28" y="137"/>
                </a:lnTo>
                <a:lnTo>
                  <a:pt x="28" y="135"/>
                </a:lnTo>
                <a:lnTo>
                  <a:pt x="28" y="135"/>
                </a:lnTo>
                <a:lnTo>
                  <a:pt x="27" y="130"/>
                </a:lnTo>
                <a:lnTo>
                  <a:pt x="27" y="130"/>
                </a:lnTo>
                <a:lnTo>
                  <a:pt x="27" y="125"/>
                </a:lnTo>
                <a:lnTo>
                  <a:pt x="27" y="125"/>
                </a:lnTo>
                <a:lnTo>
                  <a:pt x="27" y="125"/>
                </a:lnTo>
                <a:lnTo>
                  <a:pt x="27" y="125"/>
                </a:lnTo>
                <a:lnTo>
                  <a:pt x="27" y="122"/>
                </a:lnTo>
                <a:lnTo>
                  <a:pt x="27" y="115"/>
                </a:lnTo>
                <a:lnTo>
                  <a:pt x="27" y="113"/>
                </a:lnTo>
                <a:lnTo>
                  <a:pt x="27" y="113"/>
                </a:lnTo>
                <a:lnTo>
                  <a:pt x="27" y="113"/>
                </a:lnTo>
                <a:lnTo>
                  <a:pt x="28" y="112"/>
                </a:lnTo>
                <a:lnTo>
                  <a:pt x="28" y="112"/>
                </a:lnTo>
                <a:lnTo>
                  <a:pt x="28" y="110"/>
                </a:lnTo>
                <a:lnTo>
                  <a:pt x="30" y="110"/>
                </a:lnTo>
                <a:lnTo>
                  <a:pt x="32" y="108"/>
                </a:lnTo>
                <a:lnTo>
                  <a:pt x="32" y="108"/>
                </a:lnTo>
                <a:lnTo>
                  <a:pt x="33" y="107"/>
                </a:lnTo>
                <a:lnTo>
                  <a:pt x="33" y="105"/>
                </a:lnTo>
                <a:lnTo>
                  <a:pt x="35" y="103"/>
                </a:lnTo>
                <a:lnTo>
                  <a:pt x="37" y="100"/>
                </a:lnTo>
                <a:lnTo>
                  <a:pt x="37" y="97"/>
                </a:lnTo>
                <a:lnTo>
                  <a:pt x="38" y="95"/>
                </a:lnTo>
                <a:lnTo>
                  <a:pt x="38" y="93"/>
                </a:lnTo>
                <a:lnTo>
                  <a:pt x="38" y="92"/>
                </a:lnTo>
                <a:lnTo>
                  <a:pt x="38" y="90"/>
                </a:lnTo>
                <a:lnTo>
                  <a:pt x="40" y="90"/>
                </a:lnTo>
                <a:lnTo>
                  <a:pt x="42" y="90"/>
                </a:lnTo>
                <a:lnTo>
                  <a:pt x="42" y="90"/>
                </a:lnTo>
                <a:lnTo>
                  <a:pt x="43" y="81"/>
                </a:lnTo>
                <a:lnTo>
                  <a:pt x="43" y="81"/>
                </a:lnTo>
                <a:lnTo>
                  <a:pt x="45" y="80"/>
                </a:lnTo>
                <a:lnTo>
                  <a:pt x="47" y="80"/>
                </a:lnTo>
                <a:lnTo>
                  <a:pt x="47" y="80"/>
                </a:lnTo>
                <a:lnTo>
                  <a:pt x="47" y="80"/>
                </a:lnTo>
                <a:lnTo>
                  <a:pt x="48" y="80"/>
                </a:lnTo>
                <a:lnTo>
                  <a:pt x="48" y="80"/>
                </a:lnTo>
                <a:lnTo>
                  <a:pt x="48" y="80"/>
                </a:lnTo>
                <a:lnTo>
                  <a:pt x="67" y="76"/>
                </a:lnTo>
                <a:lnTo>
                  <a:pt x="70" y="76"/>
                </a:lnTo>
                <a:lnTo>
                  <a:pt x="70" y="76"/>
                </a:lnTo>
                <a:lnTo>
                  <a:pt x="69" y="76"/>
                </a:lnTo>
                <a:lnTo>
                  <a:pt x="69" y="76"/>
                </a:lnTo>
                <a:lnTo>
                  <a:pt x="70" y="75"/>
                </a:lnTo>
                <a:lnTo>
                  <a:pt x="70" y="73"/>
                </a:lnTo>
                <a:lnTo>
                  <a:pt x="70" y="73"/>
                </a:lnTo>
                <a:lnTo>
                  <a:pt x="72" y="73"/>
                </a:lnTo>
                <a:lnTo>
                  <a:pt x="75" y="71"/>
                </a:lnTo>
                <a:lnTo>
                  <a:pt x="80" y="71"/>
                </a:lnTo>
                <a:lnTo>
                  <a:pt x="82" y="70"/>
                </a:lnTo>
                <a:lnTo>
                  <a:pt x="82" y="68"/>
                </a:lnTo>
                <a:lnTo>
                  <a:pt x="80" y="66"/>
                </a:lnTo>
                <a:lnTo>
                  <a:pt x="80" y="65"/>
                </a:lnTo>
                <a:lnTo>
                  <a:pt x="80" y="63"/>
                </a:lnTo>
                <a:lnTo>
                  <a:pt x="80" y="63"/>
                </a:lnTo>
                <a:lnTo>
                  <a:pt x="79" y="60"/>
                </a:lnTo>
                <a:lnTo>
                  <a:pt x="80" y="60"/>
                </a:lnTo>
                <a:lnTo>
                  <a:pt x="79" y="58"/>
                </a:lnTo>
                <a:lnTo>
                  <a:pt x="80" y="58"/>
                </a:lnTo>
                <a:lnTo>
                  <a:pt x="84" y="56"/>
                </a:lnTo>
                <a:lnTo>
                  <a:pt x="84" y="55"/>
                </a:lnTo>
                <a:lnTo>
                  <a:pt x="84" y="53"/>
                </a:lnTo>
                <a:lnTo>
                  <a:pt x="85" y="53"/>
                </a:lnTo>
                <a:lnTo>
                  <a:pt x="84" y="51"/>
                </a:lnTo>
                <a:lnTo>
                  <a:pt x="84" y="50"/>
                </a:lnTo>
                <a:lnTo>
                  <a:pt x="85" y="48"/>
                </a:lnTo>
                <a:lnTo>
                  <a:pt x="87" y="48"/>
                </a:lnTo>
                <a:lnTo>
                  <a:pt x="89" y="48"/>
                </a:lnTo>
                <a:lnTo>
                  <a:pt x="89" y="46"/>
                </a:lnTo>
                <a:lnTo>
                  <a:pt x="89" y="45"/>
                </a:lnTo>
                <a:lnTo>
                  <a:pt x="89" y="41"/>
                </a:lnTo>
                <a:lnTo>
                  <a:pt x="89" y="35"/>
                </a:lnTo>
                <a:lnTo>
                  <a:pt x="85" y="28"/>
                </a:lnTo>
                <a:lnTo>
                  <a:pt x="87" y="26"/>
                </a:lnTo>
                <a:lnTo>
                  <a:pt x="90" y="25"/>
                </a:lnTo>
                <a:lnTo>
                  <a:pt x="92" y="21"/>
                </a:lnTo>
                <a:lnTo>
                  <a:pt x="90" y="20"/>
                </a:lnTo>
                <a:lnTo>
                  <a:pt x="92" y="18"/>
                </a:lnTo>
                <a:lnTo>
                  <a:pt x="92" y="18"/>
                </a:lnTo>
                <a:lnTo>
                  <a:pt x="92" y="16"/>
                </a:lnTo>
                <a:lnTo>
                  <a:pt x="92" y="15"/>
                </a:lnTo>
                <a:lnTo>
                  <a:pt x="92" y="15"/>
                </a:lnTo>
                <a:lnTo>
                  <a:pt x="89" y="11"/>
                </a:lnTo>
                <a:lnTo>
                  <a:pt x="89" y="10"/>
                </a:lnTo>
                <a:lnTo>
                  <a:pt x="89" y="8"/>
                </a:lnTo>
                <a:lnTo>
                  <a:pt x="87" y="6"/>
                </a:lnTo>
                <a:lnTo>
                  <a:pt x="89" y="5"/>
                </a:lnTo>
                <a:lnTo>
                  <a:pt x="92" y="1"/>
                </a:lnTo>
                <a:lnTo>
                  <a:pt x="92" y="1"/>
                </a:lnTo>
                <a:lnTo>
                  <a:pt x="95" y="0"/>
                </a:lnTo>
                <a:lnTo>
                  <a:pt x="95" y="0"/>
                </a:lnTo>
                <a:lnTo>
                  <a:pt x="97" y="1"/>
                </a:lnTo>
                <a:lnTo>
                  <a:pt x="97" y="3"/>
                </a:lnTo>
                <a:lnTo>
                  <a:pt x="100" y="1"/>
                </a:lnTo>
                <a:lnTo>
                  <a:pt x="102" y="3"/>
                </a:lnTo>
                <a:lnTo>
                  <a:pt x="102" y="3"/>
                </a:lnTo>
                <a:lnTo>
                  <a:pt x="105" y="3"/>
                </a:lnTo>
                <a:lnTo>
                  <a:pt x="107" y="3"/>
                </a:lnTo>
                <a:lnTo>
                  <a:pt x="107" y="1"/>
                </a:lnTo>
                <a:lnTo>
                  <a:pt x="109" y="1"/>
                </a:lnTo>
                <a:lnTo>
                  <a:pt x="110" y="0"/>
                </a:lnTo>
                <a:close/>
              </a:path>
            </a:pathLst>
          </a:custGeom>
          <a:solidFill>
            <a:srgbClr val="52A8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4"/>
          <p:cNvSpPr>
            <a:spLocks/>
          </p:cNvSpPr>
          <p:nvPr/>
        </p:nvSpPr>
        <p:spPr bwMode="auto">
          <a:xfrm>
            <a:off x="6565901" y="5268913"/>
            <a:ext cx="139700" cy="166688"/>
          </a:xfrm>
          <a:custGeom>
            <a:avLst/>
            <a:gdLst/>
            <a:ahLst/>
            <a:cxnLst>
              <a:cxn ang="0">
                <a:pos x="88" y="1"/>
              </a:cxn>
              <a:cxn ang="0">
                <a:pos x="88" y="5"/>
              </a:cxn>
              <a:cxn ang="0">
                <a:pos x="88" y="6"/>
              </a:cxn>
              <a:cxn ang="0">
                <a:pos x="88" y="16"/>
              </a:cxn>
              <a:cxn ang="0">
                <a:pos x="88" y="30"/>
              </a:cxn>
              <a:cxn ang="0">
                <a:pos x="88" y="36"/>
              </a:cxn>
              <a:cxn ang="0">
                <a:pos x="88" y="43"/>
              </a:cxn>
              <a:cxn ang="0">
                <a:pos x="88" y="43"/>
              </a:cxn>
              <a:cxn ang="0">
                <a:pos x="88" y="46"/>
              </a:cxn>
              <a:cxn ang="0">
                <a:pos x="88" y="56"/>
              </a:cxn>
              <a:cxn ang="0">
                <a:pos x="88" y="61"/>
              </a:cxn>
              <a:cxn ang="0">
                <a:pos x="88" y="68"/>
              </a:cxn>
              <a:cxn ang="0">
                <a:pos x="81" y="68"/>
              </a:cxn>
              <a:cxn ang="0">
                <a:pos x="68" y="68"/>
              </a:cxn>
              <a:cxn ang="0">
                <a:pos x="65" y="70"/>
              </a:cxn>
              <a:cxn ang="0">
                <a:pos x="65" y="76"/>
              </a:cxn>
              <a:cxn ang="0">
                <a:pos x="70" y="78"/>
              </a:cxn>
              <a:cxn ang="0">
                <a:pos x="73" y="80"/>
              </a:cxn>
              <a:cxn ang="0">
                <a:pos x="71" y="81"/>
              </a:cxn>
              <a:cxn ang="0">
                <a:pos x="66" y="81"/>
              </a:cxn>
              <a:cxn ang="0">
                <a:pos x="61" y="88"/>
              </a:cxn>
              <a:cxn ang="0">
                <a:pos x="63" y="98"/>
              </a:cxn>
              <a:cxn ang="0">
                <a:pos x="53" y="101"/>
              </a:cxn>
              <a:cxn ang="0">
                <a:pos x="38" y="96"/>
              </a:cxn>
              <a:cxn ang="0">
                <a:pos x="33" y="96"/>
              </a:cxn>
              <a:cxn ang="0">
                <a:pos x="25" y="96"/>
              </a:cxn>
              <a:cxn ang="0">
                <a:pos x="15" y="96"/>
              </a:cxn>
              <a:cxn ang="0">
                <a:pos x="10" y="98"/>
              </a:cxn>
              <a:cxn ang="0">
                <a:pos x="6" y="105"/>
              </a:cxn>
              <a:cxn ang="0">
                <a:pos x="3" y="105"/>
              </a:cxn>
              <a:cxn ang="0">
                <a:pos x="3" y="93"/>
              </a:cxn>
              <a:cxn ang="0">
                <a:pos x="1" y="85"/>
              </a:cxn>
              <a:cxn ang="0">
                <a:pos x="1" y="81"/>
              </a:cxn>
              <a:cxn ang="0">
                <a:pos x="3" y="76"/>
              </a:cxn>
              <a:cxn ang="0">
                <a:pos x="3" y="60"/>
              </a:cxn>
              <a:cxn ang="0">
                <a:pos x="3" y="56"/>
              </a:cxn>
              <a:cxn ang="0">
                <a:pos x="6" y="55"/>
              </a:cxn>
              <a:cxn ang="0">
                <a:pos x="10" y="55"/>
              </a:cxn>
              <a:cxn ang="0">
                <a:pos x="21" y="55"/>
              </a:cxn>
              <a:cxn ang="0">
                <a:pos x="25" y="40"/>
              </a:cxn>
              <a:cxn ang="0">
                <a:pos x="25" y="31"/>
              </a:cxn>
              <a:cxn ang="0">
                <a:pos x="25" y="28"/>
              </a:cxn>
              <a:cxn ang="0">
                <a:pos x="25" y="21"/>
              </a:cxn>
              <a:cxn ang="0">
                <a:pos x="26" y="8"/>
              </a:cxn>
              <a:cxn ang="0">
                <a:pos x="26" y="11"/>
              </a:cxn>
              <a:cxn ang="0">
                <a:pos x="31" y="13"/>
              </a:cxn>
              <a:cxn ang="0">
                <a:pos x="36" y="13"/>
              </a:cxn>
              <a:cxn ang="0">
                <a:pos x="40" y="10"/>
              </a:cxn>
              <a:cxn ang="0">
                <a:pos x="40" y="10"/>
              </a:cxn>
              <a:cxn ang="0">
                <a:pos x="40" y="10"/>
              </a:cxn>
              <a:cxn ang="0">
                <a:pos x="40" y="10"/>
              </a:cxn>
              <a:cxn ang="0">
                <a:pos x="40" y="10"/>
              </a:cxn>
              <a:cxn ang="0">
                <a:pos x="45" y="8"/>
              </a:cxn>
              <a:cxn ang="0">
                <a:pos x="48" y="11"/>
              </a:cxn>
              <a:cxn ang="0">
                <a:pos x="50" y="8"/>
              </a:cxn>
              <a:cxn ang="0">
                <a:pos x="51" y="5"/>
              </a:cxn>
              <a:cxn ang="0">
                <a:pos x="60" y="5"/>
              </a:cxn>
              <a:cxn ang="0">
                <a:pos x="61" y="5"/>
              </a:cxn>
              <a:cxn ang="0">
                <a:pos x="75" y="1"/>
              </a:cxn>
            </a:cxnLst>
            <a:rect l="0" t="0" r="r" b="b"/>
            <a:pathLst>
              <a:path w="88" h="105">
                <a:moveTo>
                  <a:pt x="83" y="0"/>
                </a:moveTo>
                <a:lnTo>
                  <a:pt x="85" y="1"/>
                </a:lnTo>
                <a:lnTo>
                  <a:pt x="85" y="1"/>
                </a:lnTo>
                <a:lnTo>
                  <a:pt x="85" y="1"/>
                </a:lnTo>
                <a:lnTo>
                  <a:pt x="86" y="1"/>
                </a:lnTo>
                <a:lnTo>
                  <a:pt x="86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1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5"/>
                </a:lnTo>
                <a:lnTo>
                  <a:pt x="88" y="6"/>
                </a:lnTo>
                <a:lnTo>
                  <a:pt x="88" y="6"/>
                </a:lnTo>
                <a:lnTo>
                  <a:pt x="88" y="8"/>
                </a:lnTo>
                <a:lnTo>
                  <a:pt x="88" y="8"/>
                </a:lnTo>
                <a:lnTo>
                  <a:pt x="88" y="10"/>
                </a:lnTo>
                <a:lnTo>
                  <a:pt x="88" y="11"/>
                </a:lnTo>
                <a:lnTo>
                  <a:pt x="88" y="11"/>
                </a:lnTo>
                <a:lnTo>
                  <a:pt x="88" y="13"/>
                </a:lnTo>
                <a:lnTo>
                  <a:pt x="88" y="16"/>
                </a:lnTo>
                <a:lnTo>
                  <a:pt x="88" y="18"/>
                </a:lnTo>
                <a:lnTo>
                  <a:pt x="88" y="20"/>
                </a:lnTo>
                <a:lnTo>
                  <a:pt x="88" y="21"/>
                </a:lnTo>
                <a:lnTo>
                  <a:pt x="88" y="21"/>
                </a:lnTo>
                <a:lnTo>
                  <a:pt x="88" y="21"/>
                </a:lnTo>
                <a:lnTo>
                  <a:pt x="88" y="26"/>
                </a:lnTo>
                <a:lnTo>
                  <a:pt x="88" y="30"/>
                </a:lnTo>
                <a:lnTo>
                  <a:pt x="88" y="30"/>
                </a:lnTo>
                <a:lnTo>
                  <a:pt x="88" y="30"/>
                </a:lnTo>
                <a:lnTo>
                  <a:pt x="88" y="31"/>
                </a:lnTo>
                <a:lnTo>
                  <a:pt x="88" y="35"/>
                </a:lnTo>
                <a:lnTo>
                  <a:pt x="88" y="35"/>
                </a:lnTo>
                <a:lnTo>
                  <a:pt x="88" y="36"/>
                </a:lnTo>
                <a:lnTo>
                  <a:pt x="88" y="36"/>
                </a:lnTo>
                <a:lnTo>
                  <a:pt x="88" y="36"/>
                </a:lnTo>
                <a:lnTo>
                  <a:pt x="88" y="38"/>
                </a:lnTo>
                <a:lnTo>
                  <a:pt x="88" y="38"/>
                </a:lnTo>
                <a:lnTo>
                  <a:pt x="88" y="41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5"/>
                </a:lnTo>
                <a:lnTo>
                  <a:pt x="88" y="46"/>
                </a:lnTo>
                <a:lnTo>
                  <a:pt x="88" y="46"/>
                </a:lnTo>
                <a:lnTo>
                  <a:pt x="88" y="46"/>
                </a:lnTo>
                <a:lnTo>
                  <a:pt x="88" y="50"/>
                </a:lnTo>
                <a:lnTo>
                  <a:pt x="88" y="51"/>
                </a:lnTo>
                <a:lnTo>
                  <a:pt x="88" y="51"/>
                </a:lnTo>
                <a:lnTo>
                  <a:pt x="88" y="55"/>
                </a:lnTo>
                <a:lnTo>
                  <a:pt x="88" y="55"/>
                </a:lnTo>
                <a:lnTo>
                  <a:pt x="88" y="55"/>
                </a:lnTo>
                <a:lnTo>
                  <a:pt x="88" y="56"/>
                </a:lnTo>
                <a:lnTo>
                  <a:pt x="88" y="56"/>
                </a:lnTo>
                <a:lnTo>
                  <a:pt x="88" y="56"/>
                </a:lnTo>
                <a:lnTo>
                  <a:pt x="88" y="60"/>
                </a:lnTo>
                <a:lnTo>
                  <a:pt x="88" y="60"/>
                </a:lnTo>
                <a:lnTo>
                  <a:pt x="88" y="60"/>
                </a:lnTo>
                <a:lnTo>
                  <a:pt x="88" y="61"/>
                </a:lnTo>
                <a:lnTo>
                  <a:pt x="88" y="61"/>
                </a:lnTo>
                <a:lnTo>
                  <a:pt x="88" y="61"/>
                </a:lnTo>
                <a:lnTo>
                  <a:pt x="88" y="65"/>
                </a:lnTo>
                <a:lnTo>
                  <a:pt x="88" y="65"/>
                </a:lnTo>
                <a:lnTo>
                  <a:pt x="88" y="66"/>
                </a:lnTo>
                <a:lnTo>
                  <a:pt x="88" y="68"/>
                </a:lnTo>
                <a:lnTo>
                  <a:pt x="88" y="68"/>
                </a:lnTo>
                <a:lnTo>
                  <a:pt x="88" y="68"/>
                </a:lnTo>
                <a:lnTo>
                  <a:pt x="88" y="68"/>
                </a:lnTo>
                <a:lnTo>
                  <a:pt x="88" y="70"/>
                </a:lnTo>
                <a:lnTo>
                  <a:pt x="86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1" y="68"/>
                </a:lnTo>
                <a:lnTo>
                  <a:pt x="81" y="68"/>
                </a:lnTo>
                <a:lnTo>
                  <a:pt x="80" y="68"/>
                </a:lnTo>
                <a:lnTo>
                  <a:pt x="78" y="68"/>
                </a:lnTo>
                <a:lnTo>
                  <a:pt x="76" y="68"/>
                </a:lnTo>
                <a:lnTo>
                  <a:pt x="76" y="68"/>
                </a:lnTo>
                <a:lnTo>
                  <a:pt x="70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5" y="68"/>
                </a:lnTo>
                <a:lnTo>
                  <a:pt x="65" y="68"/>
                </a:lnTo>
                <a:lnTo>
                  <a:pt x="65" y="70"/>
                </a:lnTo>
                <a:lnTo>
                  <a:pt x="65" y="70"/>
                </a:lnTo>
                <a:lnTo>
                  <a:pt x="65" y="70"/>
                </a:lnTo>
                <a:lnTo>
                  <a:pt x="65" y="71"/>
                </a:lnTo>
                <a:lnTo>
                  <a:pt x="65" y="71"/>
                </a:lnTo>
                <a:lnTo>
                  <a:pt x="65" y="73"/>
                </a:lnTo>
                <a:lnTo>
                  <a:pt x="65" y="73"/>
                </a:lnTo>
                <a:lnTo>
                  <a:pt x="65" y="76"/>
                </a:lnTo>
                <a:lnTo>
                  <a:pt x="65" y="76"/>
                </a:lnTo>
                <a:lnTo>
                  <a:pt x="66" y="76"/>
                </a:lnTo>
                <a:lnTo>
                  <a:pt x="66" y="76"/>
                </a:lnTo>
                <a:lnTo>
                  <a:pt x="66" y="76"/>
                </a:lnTo>
                <a:lnTo>
                  <a:pt x="66" y="80"/>
                </a:lnTo>
                <a:lnTo>
                  <a:pt x="70" y="80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71" y="80"/>
                </a:lnTo>
                <a:lnTo>
                  <a:pt x="71" y="80"/>
                </a:lnTo>
                <a:lnTo>
                  <a:pt x="71" y="80"/>
                </a:lnTo>
                <a:lnTo>
                  <a:pt x="71" y="80"/>
                </a:lnTo>
                <a:lnTo>
                  <a:pt x="71" y="80"/>
                </a:lnTo>
                <a:lnTo>
                  <a:pt x="73" y="80"/>
                </a:lnTo>
                <a:lnTo>
                  <a:pt x="73" y="80"/>
                </a:lnTo>
                <a:lnTo>
                  <a:pt x="73" y="80"/>
                </a:lnTo>
                <a:lnTo>
                  <a:pt x="73" y="81"/>
                </a:lnTo>
                <a:lnTo>
                  <a:pt x="71" y="81"/>
                </a:lnTo>
                <a:lnTo>
                  <a:pt x="71" y="81"/>
                </a:lnTo>
                <a:lnTo>
                  <a:pt x="71" y="81"/>
                </a:lnTo>
                <a:lnTo>
                  <a:pt x="71" y="81"/>
                </a:lnTo>
                <a:lnTo>
                  <a:pt x="71" y="81"/>
                </a:lnTo>
                <a:lnTo>
                  <a:pt x="71" y="81"/>
                </a:lnTo>
                <a:lnTo>
                  <a:pt x="71" y="81"/>
                </a:lnTo>
                <a:lnTo>
                  <a:pt x="68" y="81"/>
                </a:lnTo>
                <a:lnTo>
                  <a:pt x="66" y="81"/>
                </a:lnTo>
                <a:lnTo>
                  <a:pt x="66" y="81"/>
                </a:lnTo>
                <a:lnTo>
                  <a:pt x="66" y="81"/>
                </a:lnTo>
                <a:lnTo>
                  <a:pt x="66" y="81"/>
                </a:lnTo>
                <a:lnTo>
                  <a:pt x="66" y="81"/>
                </a:lnTo>
                <a:lnTo>
                  <a:pt x="66" y="83"/>
                </a:lnTo>
                <a:lnTo>
                  <a:pt x="66" y="85"/>
                </a:lnTo>
                <a:lnTo>
                  <a:pt x="66" y="85"/>
                </a:lnTo>
                <a:lnTo>
                  <a:pt x="61" y="85"/>
                </a:lnTo>
                <a:lnTo>
                  <a:pt x="61" y="88"/>
                </a:lnTo>
                <a:lnTo>
                  <a:pt x="61" y="90"/>
                </a:lnTo>
                <a:lnTo>
                  <a:pt x="61" y="90"/>
                </a:lnTo>
                <a:lnTo>
                  <a:pt x="61" y="93"/>
                </a:lnTo>
                <a:lnTo>
                  <a:pt x="63" y="93"/>
                </a:lnTo>
                <a:lnTo>
                  <a:pt x="63" y="96"/>
                </a:lnTo>
                <a:lnTo>
                  <a:pt x="63" y="98"/>
                </a:lnTo>
                <a:lnTo>
                  <a:pt x="63" y="98"/>
                </a:lnTo>
                <a:lnTo>
                  <a:pt x="63" y="100"/>
                </a:lnTo>
                <a:lnTo>
                  <a:pt x="63" y="101"/>
                </a:lnTo>
                <a:lnTo>
                  <a:pt x="63" y="101"/>
                </a:lnTo>
                <a:lnTo>
                  <a:pt x="61" y="101"/>
                </a:lnTo>
                <a:lnTo>
                  <a:pt x="61" y="101"/>
                </a:lnTo>
                <a:lnTo>
                  <a:pt x="56" y="101"/>
                </a:lnTo>
                <a:lnTo>
                  <a:pt x="53" y="101"/>
                </a:lnTo>
                <a:lnTo>
                  <a:pt x="48" y="101"/>
                </a:lnTo>
                <a:lnTo>
                  <a:pt x="41" y="101"/>
                </a:lnTo>
                <a:lnTo>
                  <a:pt x="40" y="101"/>
                </a:lnTo>
                <a:lnTo>
                  <a:pt x="40" y="98"/>
                </a:lnTo>
                <a:lnTo>
                  <a:pt x="40" y="96"/>
                </a:lnTo>
                <a:lnTo>
                  <a:pt x="40" y="96"/>
                </a:lnTo>
                <a:lnTo>
                  <a:pt x="38" y="96"/>
                </a:lnTo>
                <a:lnTo>
                  <a:pt x="38" y="96"/>
                </a:lnTo>
                <a:lnTo>
                  <a:pt x="38" y="96"/>
                </a:lnTo>
                <a:lnTo>
                  <a:pt x="38" y="96"/>
                </a:lnTo>
                <a:lnTo>
                  <a:pt x="36" y="96"/>
                </a:lnTo>
                <a:lnTo>
                  <a:pt x="35" y="96"/>
                </a:lnTo>
                <a:lnTo>
                  <a:pt x="35" y="96"/>
                </a:lnTo>
                <a:lnTo>
                  <a:pt x="33" y="96"/>
                </a:lnTo>
                <a:lnTo>
                  <a:pt x="31" y="96"/>
                </a:lnTo>
                <a:lnTo>
                  <a:pt x="31" y="96"/>
                </a:lnTo>
                <a:lnTo>
                  <a:pt x="30" y="96"/>
                </a:lnTo>
                <a:lnTo>
                  <a:pt x="28" y="96"/>
                </a:lnTo>
                <a:lnTo>
                  <a:pt x="28" y="96"/>
                </a:lnTo>
                <a:lnTo>
                  <a:pt x="25" y="96"/>
                </a:lnTo>
                <a:lnTo>
                  <a:pt x="25" y="96"/>
                </a:lnTo>
                <a:lnTo>
                  <a:pt x="25" y="95"/>
                </a:lnTo>
                <a:lnTo>
                  <a:pt x="25" y="93"/>
                </a:lnTo>
                <a:lnTo>
                  <a:pt x="23" y="93"/>
                </a:lnTo>
                <a:lnTo>
                  <a:pt x="16" y="93"/>
                </a:lnTo>
                <a:lnTo>
                  <a:pt x="15" y="93"/>
                </a:lnTo>
                <a:lnTo>
                  <a:pt x="15" y="93"/>
                </a:lnTo>
                <a:lnTo>
                  <a:pt x="15" y="96"/>
                </a:lnTo>
                <a:lnTo>
                  <a:pt x="13" y="96"/>
                </a:lnTo>
                <a:lnTo>
                  <a:pt x="11" y="96"/>
                </a:lnTo>
                <a:lnTo>
                  <a:pt x="10" y="96"/>
                </a:lnTo>
                <a:lnTo>
                  <a:pt x="10" y="96"/>
                </a:lnTo>
                <a:lnTo>
                  <a:pt x="11" y="98"/>
                </a:lnTo>
                <a:lnTo>
                  <a:pt x="11" y="98"/>
                </a:lnTo>
                <a:lnTo>
                  <a:pt x="10" y="98"/>
                </a:lnTo>
                <a:lnTo>
                  <a:pt x="10" y="98"/>
                </a:lnTo>
                <a:lnTo>
                  <a:pt x="10" y="101"/>
                </a:lnTo>
                <a:lnTo>
                  <a:pt x="10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3"/>
                </a:lnTo>
                <a:lnTo>
                  <a:pt x="6" y="105"/>
                </a:lnTo>
                <a:lnTo>
                  <a:pt x="6" y="105"/>
                </a:lnTo>
                <a:lnTo>
                  <a:pt x="5" y="105"/>
                </a:lnTo>
                <a:lnTo>
                  <a:pt x="3" y="105"/>
                </a:lnTo>
                <a:lnTo>
                  <a:pt x="3" y="105"/>
                </a:lnTo>
                <a:lnTo>
                  <a:pt x="3" y="105"/>
                </a:lnTo>
                <a:lnTo>
                  <a:pt x="3" y="105"/>
                </a:lnTo>
                <a:lnTo>
                  <a:pt x="3" y="105"/>
                </a:lnTo>
                <a:lnTo>
                  <a:pt x="3" y="100"/>
                </a:lnTo>
                <a:lnTo>
                  <a:pt x="3" y="98"/>
                </a:lnTo>
                <a:lnTo>
                  <a:pt x="3" y="96"/>
                </a:lnTo>
                <a:lnTo>
                  <a:pt x="3" y="95"/>
                </a:lnTo>
                <a:lnTo>
                  <a:pt x="3" y="93"/>
                </a:lnTo>
                <a:lnTo>
                  <a:pt x="3" y="93"/>
                </a:lnTo>
                <a:lnTo>
                  <a:pt x="3" y="93"/>
                </a:lnTo>
                <a:lnTo>
                  <a:pt x="3" y="91"/>
                </a:lnTo>
                <a:lnTo>
                  <a:pt x="3" y="85"/>
                </a:lnTo>
                <a:lnTo>
                  <a:pt x="3" y="85"/>
                </a:lnTo>
                <a:lnTo>
                  <a:pt x="1" y="85"/>
                </a:lnTo>
                <a:lnTo>
                  <a:pt x="1" y="85"/>
                </a:lnTo>
                <a:lnTo>
                  <a:pt x="1" y="85"/>
                </a:lnTo>
                <a:lnTo>
                  <a:pt x="1" y="85"/>
                </a:lnTo>
                <a:lnTo>
                  <a:pt x="0" y="83"/>
                </a:lnTo>
                <a:lnTo>
                  <a:pt x="0" y="83"/>
                </a:lnTo>
                <a:lnTo>
                  <a:pt x="0" y="83"/>
                </a:lnTo>
                <a:lnTo>
                  <a:pt x="0" y="83"/>
                </a:lnTo>
                <a:lnTo>
                  <a:pt x="0" y="81"/>
                </a:lnTo>
                <a:lnTo>
                  <a:pt x="1" y="81"/>
                </a:lnTo>
                <a:lnTo>
                  <a:pt x="1" y="81"/>
                </a:lnTo>
                <a:lnTo>
                  <a:pt x="1" y="81"/>
                </a:lnTo>
                <a:lnTo>
                  <a:pt x="1" y="81"/>
                </a:lnTo>
                <a:lnTo>
                  <a:pt x="1" y="81"/>
                </a:lnTo>
                <a:lnTo>
                  <a:pt x="3" y="81"/>
                </a:lnTo>
                <a:lnTo>
                  <a:pt x="3" y="78"/>
                </a:lnTo>
                <a:lnTo>
                  <a:pt x="3" y="76"/>
                </a:lnTo>
                <a:lnTo>
                  <a:pt x="3" y="76"/>
                </a:lnTo>
                <a:lnTo>
                  <a:pt x="3" y="75"/>
                </a:lnTo>
                <a:lnTo>
                  <a:pt x="3" y="70"/>
                </a:lnTo>
                <a:lnTo>
                  <a:pt x="3" y="68"/>
                </a:lnTo>
                <a:lnTo>
                  <a:pt x="3" y="66"/>
                </a:lnTo>
                <a:lnTo>
                  <a:pt x="3" y="65"/>
                </a:lnTo>
                <a:lnTo>
                  <a:pt x="3" y="61"/>
                </a:lnTo>
                <a:lnTo>
                  <a:pt x="3" y="60"/>
                </a:lnTo>
                <a:lnTo>
                  <a:pt x="3" y="60"/>
                </a:lnTo>
                <a:lnTo>
                  <a:pt x="3" y="60"/>
                </a:lnTo>
                <a:lnTo>
                  <a:pt x="3" y="60"/>
                </a:lnTo>
                <a:lnTo>
                  <a:pt x="3" y="58"/>
                </a:lnTo>
                <a:lnTo>
                  <a:pt x="3" y="58"/>
                </a:lnTo>
                <a:lnTo>
                  <a:pt x="3" y="56"/>
                </a:lnTo>
                <a:lnTo>
                  <a:pt x="3" y="56"/>
                </a:lnTo>
                <a:lnTo>
                  <a:pt x="3" y="56"/>
                </a:lnTo>
                <a:lnTo>
                  <a:pt x="3" y="55"/>
                </a:lnTo>
                <a:lnTo>
                  <a:pt x="3" y="55"/>
                </a:lnTo>
                <a:lnTo>
                  <a:pt x="3" y="55"/>
                </a:lnTo>
                <a:lnTo>
                  <a:pt x="3" y="55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8" y="55"/>
                </a:lnTo>
                <a:lnTo>
                  <a:pt x="8" y="55"/>
                </a:lnTo>
                <a:lnTo>
                  <a:pt x="8" y="55"/>
                </a:lnTo>
                <a:lnTo>
                  <a:pt x="8" y="55"/>
                </a:lnTo>
                <a:lnTo>
                  <a:pt x="10" y="55"/>
                </a:lnTo>
                <a:lnTo>
                  <a:pt x="10" y="55"/>
                </a:lnTo>
                <a:lnTo>
                  <a:pt x="11" y="55"/>
                </a:lnTo>
                <a:lnTo>
                  <a:pt x="11" y="55"/>
                </a:lnTo>
                <a:lnTo>
                  <a:pt x="13" y="55"/>
                </a:lnTo>
                <a:lnTo>
                  <a:pt x="15" y="55"/>
                </a:lnTo>
                <a:lnTo>
                  <a:pt x="18" y="55"/>
                </a:lnTo>
                <a:lnTo>
                  <a:pt x="20" y="55"/>
                </a:lnTo>
                <a:lnTo>
                  <a:pt x="21" y="55"/>
                </a:lnTo>
                <a:lnTo>
                  <a:pt x="23" y="55"/>
                </a:lnTo>
                <a:lnTo>
                  <a:pt x="23" y="55"/>
                </a:lnTo>
                <a:lnTo>
                  <a:pt x="25" y="55"/>
                </a:lnTo>
                <a:lnTo>
                  <a:pt x="25" y="51"/>
                </a:lnTo>
                <a:lnTo>
                  <a:pt x="25" y="50"/>
                </a:lnTo>
                <a:lnTo>
                  <a:pt x="25" y="46"/>
                </a:lnTo>
                <a:lnTo>
                  <a:pt x="25" y="40"/>
                </a:lnTo>
                <a:lnTo>
                  <a:pt x="25" y="40"/>
                </a:lnTo>
                <a:lnTo>
                  <a:pt x="25" y="40"/>
                </a:lnTo>
                <a:lnTo>
                  <a:pt x="25" y="38"/>
                </a:lnTo>
                <a:lnTo>
                  <a:pt x="25" y="38"/>
                </a:lnTo>
                <a:lnTo>
                  <a:pt x="25" y="35"/>
                </a:lnTo>
                <a:lnTo>
                  <a:pt x="25" y="33"/>
                </a:lnTo>
                <a:lnTo>
                  <a:pt x="25" y="31"/>
                </a:lnTo>
                <a:lnTo>
                  <a:pt x="25" y="30"/>
                </a:lnTo>
                <a:lnTo>
                  <a:pt x="25" y="30"/>
                </a:lnTo>
                <a:lnTo>
                  <a:pt x="25" y="30"/>
                </a:lnTo>
                <a:lnTo>
                  <a:pt x="25" y="28"/>
                </a:lnTo>
                <a:lnTo>
                  <a:pt x="25" y="28"/>
                </a:lnTo>
                <a:lnTo>
                  <a:pt x="25" y="28"/>
                </a:lnTo>
                <a:lnTo>
                  <a:pt x="25" y="28"/>
                </a:lnTo>
                <a:lnTo>
                  <a:pt x="25" y="28"/>
                </a:lnTo>
                <a:lnTo>
                  <a:pt x="25" y="28"/>
                </a:lnTo>
                <a:lnTo>
                  <a:pt x="25" y="28"/>
                </a:lnTo>
                <a:lnTo>
                  <a:pt x="25" y="26"/>
                </a:lnTo>
                <a:lnTo>
                  <a:pt x="25" y="23"/>
                </a:lnTo>
                <a:lnTo>
                  <a:pt x="25" y="23"/>
                </a:lnTo>
                <a:lnTo>
                  <a:pt x="25" y="21"/>
                </a:lnTo>
                <a:lnTo>
                  <a:pt x="25" y="21"/>
                </a:lnTo>
                <a:lnTo>
                  <a:pt x="25" y="18"/>
                </a:lnTo>
                <a:lnTo>
                  <a:pt x="25" y="18"/>
                </a:lnTo>
                <a:lnTo>
                  <a:pt x="25" y="10"/>
                </a:lnTo>
                <a:lnTo>
                  <a:pt x="25" y="6"/>
                </a:lnTo>
                <a:lnTo>
                  <a:pt x="25" y="6"/>
                </a:lnTo>
                <a:lnTo>
                  <a:pt x="26" y="8"/>
                </a:lnTo>
                <a:lnTo>
                  <a:pt x="26" y="8"/>
                </a:lnTo>
                <a:lnTo>
                  <a:pt x="26" y="8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8" y="11"/>
                </a:lnTo>
                <a:lnTo>
                  <a:pt x="30" y="13"/>
                </a:lnTo>
                <a:lnTo>
                  <a:pt x="30" y="13"/>
                </a:lnTo>
                <a:lnTo>
                  <a:pt x="31" y="13"/>
                </a:lnTo>
                <a:lnTo>
                  <a:pt x="31" y="13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5" y="15"/>
                </a:lnTo>
                <a:lnTo>
                  <a:pt x="35" y="13"/>
                </a:lnTo>
                <a:lnTo>
                  <a:pt x="36" y="13"/>
                </a:lnTo>
                <a:lnTo>
                  <a:pt x="36" y="13"/>
                </a:lnTo>
                <a:lnTo>
                  <a:pt x="38" y="11"/>
                </a:lnTo>
                <a:lnTo>
                  <a:pt x="38" y="11"/>
                </a:lnTo>
                <a:lnTo>
                  <a:pt x="38" y="11"/>
                </a:lnTo>
                <a:lnTo>
                  <a:pt x="38" y="11"/>
                </a:lnTo>
                <a:lnTo>
                  <a:pt x="40" y="11"/>
                </a:lnTo>
                <a:lnTo>
                  <a:pt x="40" y="11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1" y="10"/>
                </a:lnTo>
                <a:lnTo>
                  <a:pt x="41" y="6"/>
                </a:lnTo>
                <a:lnTo>
                  <a:pt x="41" y="6"/>
                </a:lnTo>
                <a:lnTo>
                  <a:pt x="43" y="6"/>
                </a:lnTo>
                <a:lnTo>
                  <a:pt x="45" y="8"/>
                </a:lnTo>
                <a:lnTo>
                  <a:pt x="45" y="8"/>
                </a:lnTo>
                <a:lnTo>
                  <a:pt x="45" y="10"/>
                </a:lnTo>
                <a:lnTo>
                  <a:pt x="45" y="10"/>
                </a:lnTo>
                <a:lnTo>
                  <a:pt x="46" y="10"/>
                </a:lnTo>
                <a:lnTo>
                  <a:pt x="46" y="10"/>
                </a:lnTo>
                <a:lnTo>
                  <a:pt x="46" y="13"/>
                </a:lnTo>
                <a:lnTo>
                  <a:pt x="48" y="13"/>
                </a:lnTo>
                <a:lnTo>
                  <a:pt x="48" y="11"/>
                </a:lnTo>
                <a:lnTo>
                  <a:pt x="48" y="11"/>
                </a:lnTo>
                <a:lnTo>
                  <a:pt x="50" y="13"/>
                </a:lnTo>
                <a:lnTo>
                  <a:pt x="50" y="13"/>
                </a:lnTo>
                <a:lnTo>
                  <a:pt x="50" y="11"/>
                </a:lnTo>
                <a:lnTo>
                  <a:pt x="50" y="10"/>
                </a:lnTo>
                <a:lnTo>
                  <a:pt x="50" y="8"/>
                </a:lnTo>
                <a:lnTo>
                  <a:pt x="50" y="8"/>
                </a:lnTo>
                <a:lnTo>
                  <a:pt x="50" y="6"/>
                </a:lnTo>
                <a:lnTo>
                  <a:pt x="50" y="6"/>
                </a:lnTo>
                <a:lnTo>
                  <a:pt x="50" y="5"/>
                </a:lnTo>
                <a:lnTo>
                  <a:pt x="50" y="5"/>
                </a:lnTo>
                <a:lnTo>
                  <a:pt x="51" y="5"/>
                </a:lnTo>
                <a:lnTo>
                  <a:pt x="51" y="5"/>
                </a:lnTo>
                <a:lnTo>
                  <a:pt x="51" y="5"/>
                </a:lnTo>
                <a:lnTo>
                  <a:pt x="53" y="5"/>
                </a:lnTo>
                <a:lnTo>
                  <a:pt x="53" y="5"/>
                </a:lnTo>
                <a:lnTo>
                  <a:pt x="55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3" y="5"/>
                </a:lnTo>
                <a:lnTo>
                  <a:pt x="66" y="3"/>
                </a:lnTo>
                <a:lnTo>
                  <a:pt x="68" y="3"/>
                </a:lnTo>
                <a:lnTo>
                  <a:pt x="68" y="3"/>
                </a:lnTo>
                <a:lnTo>
                  <a:pt x="73" y="1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6" y="1"/>
                </a:lnTo>
                <a:lnTo>
                  <a:pt x="80" y="1"/>
                </a:lnTo>
                <a:lnTo>
                  <a:pt x="80" y="1"/>
                </a:lnTo>
                <a:lnTo>
                  <a:pt x="83" y="0"/>
                </a:lnTo>
                <a:lnTo>
                  <a:pt x="83" y="0"/>
                </a:lnTo>
                <a:close/>
              </a:path>
            </a:pathLst>
          </a:custGeom>
          <a:solidFill>
            <a:srgbClr val="969E4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5"/>
          <p:cNvSpPr>
            <a:spLocks/>
          </p:cNvSpPr>
          <p:nvPr/>
        </p:nvSpPr>
        <p:spPr bwMode="auto">
          <a:xfrm>
            <a:off x="7437438" y="5262563"/>
            <a:ext cx="463550" cy="387350"/>
          </a:xfrm>
          <a:custGeom>
            <a:avLst/>
            <a:gdLst/>
            <a:ahLst/>
            <a:cxnLst>
              <a:cxn ang="0">
                <a:pos x="247" y="25"/>
              </a:cxn>
              <a:cxn ang="0">
                <a:pos x="249" y="39"/>
              </a:cxn>
              <a:cxn ang="0">
                <a:pos x="247" y="49"/>
              </a:cxn>
              <a:cxn ang="0">
                <a:pos x="257" y="59"/>
              </a:cxn>
              <a:cxn ang="0">
                <a:pos x="264" y="74"/>
              </a:cxn>
              <a:cxn ang="0">
                <a:pos x="270" y="82"/>
              </a:cxn>
              <a:cxn ang="0">
                <a:pos x="277" y="95"/>
              </a:cxn>
              <a:cxn ang="0">
                <a:pos x="277" y="109"/>
              </a:cxn>
              <a:cxn ang="0">
                <a:pos x="279" y="120"/>
              </a:cxn>
              <a:cxn ang="0">
                <a:pos x="279" y="132"/>
              </a:cxn>
              <a:cxn ang="0">
                <a:pos x="279" y="146"/>
              </a:cxn>
              <a:cxn ang="0">
                <a:pos x="275" y="157"/>
              </a:cxn>
              <a:cxn ang="0">
                <a:pos x="284" y="169"/>
              </a:cxn>
              <a:cxn ang="0">
                <a:pos x="289" y="182"/>
              </a:cxn>
              <a:cxn ang="0">
                <a:pos x="277" y="192"/>
              </a:cxn>
              <a:cxn ang="0">
                <a:pos x="252" y="212"/>
              </a:cxn>
              <a:cxn ang="0">
                <a:pos x="245" y="231"/>
              </a:cxn>
              <a:cxn ang="0">
                <a:pos x="230" y="216"/>
              </a:cxn>
              <a:cxn ang="0">
                <a:pos x="217" y="192"/>
              </a:cxn>
              <a:cxn ang="0">
                <a:pos x="200" y="189"/>
              </a:cxn>
              <a:cxn ang="0">
                <a:pos x="195" y="172"/>
              </a:cxn>
              <a:cxn ang="0">
                <a:pos x="184" y="162"/>
              </a:cxn>
              <a:cxn ang="0">
                <a:pos x="175" y="181"/>
              </a:cxn>
              <a:cxn ang="0">
                <a:pos x="172" y="204"/>
              </a:cxn>
              <a:cxn ang="0">
                <a:pos x="172" y="222"/>
              </a:cxn>
              <a:cxn ang="0">
                <a:pos x="145" y="221"/>
              </a:cxn>
              <a:cxn ang="0">
                <a:pos x="145" y="204"/>
              </a:cxn>
              <a:cxn ang="0">
                <a:pos x="132" y="206"/>
              </a:cxn>
              <a:cxn ang="0">
                <a:pos x="123" y="217"/>
              </a:cxn>
              <a:cxn ang="0">
                <a:pos x="103" y="216"/>
              </a:cxn>
              <a:cxn ang="0">
                <a:pos x="87" y="222"/>
              </a:cxn>
              <a:cxn ang="0">
                <a:pos x="75" y="229"/>
              </a:cxn>
              <a:cxn ang="0">
                <a:pos x="65" y="241"/>
              </a:cxn>
              <a:cxn ang="0">
                <a:pos x="38" y="226"/>
              </a:cxn>
              <a:cxn ang="0">
                <a:pos x="28" y="197"/>
              </a:cxn>
              <a:cxn ang="0">
                <a:pos x="35" y="179"/>
              </a:cxn>
              <a:cxn ang="0">
                <a:pos x="18" y="166"/>
              </a:cxn>
              <a:cxn ang="0">
                <a:pos x="17" y="132"/>
              </a:cxn>
              <a:cxn ang="0">
                <a:pos x="7" y="124"/>
              </a:cxn>
              <a:cxn ang="0">
                <a:pos x="7" y="100"/>
              </a:cxn>
              <a:cxn ang="0">
                <a:pos x="33" y="99"/>
              </a:cxn>
              <a:cxn ang="0">
                <a:pos x="60" y="92"/>
              </a:cxn>
              <a:cxn ang="0">
                <a:pos x="95" y="77"/>
              </a:cxn>
              <a:cxn ang="0">
                <a:pos x="112" y="70"/>
              </a:cxn>
              <a:cxn ang="0">
                <a:pos x="115" y="65"/>
              </a:cxn>
              <a:cxn ang="0">
                <a:pos x="140" y="54"/>
              </a:cxn>
              <a:cxn ang="0">
                <a:pos x="154" y="44"/>
              </a:cxn>
              <a:cxn ang="0">
                <a:pos x="155" y="35"/>
              </a:cxn>
              <a:cxn ang="0">
                <a:pos x="162" y="25"/>
              </a:cxn>
              <a:cxn ang="0">
                <a:pos x="170" y="20"/>
              </a:cxn>
              <a:cxn ang="0">
                <a:pos x="179" y="12"/>
              </a:cxn>
              <a:cxn ang="0">
                <a:pos x="189" y="20"/>
              </a:cxn>
              <a:cxn ang="0">
                <a:pos x="200" y="12"/>
              </a:cxn>
              <a:cxn ang="0">
                <a:pos x="210" y="5"/>
              </a:cxn>
              <a:cxn ang="0">
                <a:pos x="214" y="9"/>
              </a:cxn>
              <a:cxn ang="0">
                <a:pos x="224" y="14"/>
              </a:cxn>
              <a:cxn ang="0">
                <a:pos x="232" y="22"/>
              </a:cxn>
            </a:cxnLst>
            <a:rect l="0" t="0" r="r" b="b"/>
            <a:pathLst>
              <a:path w="292" h="244">
                <a:moveTo>
                  <a:pt x="240" y="17"/>
                </a:moveTo>
                <a:lnTo>
                  <a:pt x="242" y="17"/>
                </a:lnTo>
                <a:lnTo>
                  <a:pt x="242" y="15"/>
                </a:lnTo>
                <a:lnTo>
                  <a:pt x="244" y="17"/>
                </a:lnTo>
                <a:lnTo>
                  <a:pt x="244" y="19"/>
                </a:lnTo>
                <a:lnTo>
                  <a:pt x="244" y="20"/>
                </a:lnTo>
                <a:lnTo>
                  <a:pt x="245" y="22"/>
                </a:lnTo>
                <a:lnTo>
                  <a:pt x="245" y="24"/>
                </a:lnTo>
                <a:lnTo>
                  <a:pt x="247" y="24"/>
                </a:lnTo>
                <a:lnTo>
                  <a:pt x="247" y="25"/>
                </a:lnTo>
                <a:lnTo>
                  <a:pt x="245" y="27"/>
                </a:lnTo>
                <a:lnTo>
                  <a:pt x="247" y="29"/>
                </a:lnTo>
                <a:lnTo>
                  <a:pt x="247" y="30"/>
                </a:lnTo>
                <a:lnTo>
                  <a:pt x="249" y="32"/>
                </a:lnTo>
                <a:lnTo>
                  <a:pt x="249" y="34"/>
                </a:lnTo>
                <a:lnTo>
                  <a:pt x="249" y="35"/>
                </a:lnTo>
                <a:lnTo>
                  <a:pt x="249" y="37"/>
                </a:lnTo>
                <a:lnTo>
                  <a:pt x="250" y="37"/>
                </a:lnTo>
                <a:lnTo>
                  <a:pt x="250" y="39"/>
                </a:lnTo>
                <a:lnTo>
                  <a:pt x="249" y="39"/>
                </a:lnTo>
                <a:lnTo>
                  <a:pt x="249" y="40"/>
                </a:lnTo>
                <a:lnTo>
                  <a:pt x="249" y="42"/>
                </a:lnTo>
                <a:lnTo>
                  <a:pt x="247" y="40"/>
                </a:lnTo>
                <a:lnTo>
                  <a:pt x="245" y="42"/>
                </a:lnTo>
                <a:lnTo>
                  <a:pt x="244" y="42"/>
                </a:lnTo>
                <a:lnTo>
                  <a:pt x="244" y="44"/>
                </a:lnTo>
                <a:lnTo>
                  <a:pt x="245" y="45"/>
                </a:lnTo>
                <a:lnTo>
                  <a:pt x="247" y="45"/>
                </a:lnTo>
                <a:lnTo>
                  <a:pt x="247" y="47"/>
                </a:lnTo>
                <a:lnTo>
                  <a:pt x="247" y="49"/>
                </a:lnTo>
                <a:lnTo>
                  <a:pt x="249" y="50"/>
                </a:lnTo>
                <a:lnTo>
                  <a:pt x="250" y="50"/>
                </a:lnTo>
                <a:lnTo>
                  <a:pt x="250" y="52"/>
                </a:lnTo>
                <a:lnTo>
                  <a:pt x="252" y="54"/>
                </a:lnTo>
                <a:lnTo>
                  <a:pt x="254" y="54"/>
                </a:lnTo>
                <a:lnTo>
                  <a:pt x="255" y="55"/>
                </a:lnTo>
                <a:lnTo>
                  <a:pt x="257" y="55"/>
                </a:lnTo>
                <a:lnTo>
                  <a:pt x="257" y="57"/>
                </a:lnTo>
                <a:lnTo>
                  <a:pt x="259" y="59"/>
                </a:lnTo>
                <a:lnTo>
                  <a:pt x="257" y="59"/>
                </a:lnTo>
                <a:lnTo>
                  <a:pt x="257" y="60"/>
                </a:lnTo>
                <a:lnTo>
                  <a:pt x="259" y="62"/>
                </a:lnTo>
                <a:lnTo>
                  <a:pt x="259" y="64"/>
                </a:lnTo>
                <a:lnTo>
                  <a:pt x="259" y="65"/>
                </a:lnTo>
                <a:lnTo>
                  <a:pt x="259" y="67"/>
                </a:lnTo>
                <a:lnTo>
                  <a:pt x="259" y="69"/>
                </a:lnTo>
                <a:lnTo>
                  <a:pt x="260" y="70"/>
                </a:lnTo>
                <a:lnTo>
                  <a:pt x="262" y="70"/>
                </a:lnTo>
                <a:lnTo>
                  <a:pt x="262" y="72"/>
                </a:lnTo>
                <a:lnTo>
                  <a:pt x="264" y="74"/>
                </a:lnTo>
                <a:lnTo>
                  <a:pt x="264" y="72"/>
                </a:lnTo>
                <a:lnTo>
                  <a:pt x="264" y="74"/>
                </a:lnTo>
                <a:lnTo>
                  <a:pt x="265" y="74"/>
                </a:lnTo>
                <a:lnTo>
                  <a:pt x="265" y="75"/>
                </a:lnTo>
                <a:lnTo>
                  <a:pt x="267" y="75"/>
                </a:lnTo>
                <a:lnTo>
                  <a:pt x="269" y="75"/>
                </a:lnTo>
                <a:lnTo>
                  <a:pt x="270" y="77"/>
                </a:lnTo>
                <a:lnTo>
                  <a:pt x="270" y="79"/>
                </a:lnTo>
                <a:lnTo>
                  <a:pt x="270" y="80"/>
                </a:lnTo>
                <a:lnTo>
                  <a:pt x="270" y="82"/>
                </a:lnTo>
                <a:lnTo>
                  <a:pt x="272" y="84"/>
                </a:lnTo>
                <a:lnTo>
                  <a:pt x="270" y="84"/>
                </a:lnTo>
                <a:lnTo>
                  <a:pt x="270" y="85"/>
                </a:lnTo>
                <a:lnTo>
                  <a:pt x="270" y="87"/>
                </a:lnTo>
                <a:lnTo>
                  <a:pt x="272" y="89"/>
                </a:lnTo>
                <a:lnTo>
                  <a:pt x="274" y="90"/>
                </a:lnTo>
                <a:lnTo>
                  <a:pt x="275" y="90"/>
                </a:lnTo>
                <a:lnTo>
                  <a:pt x="275" y="92"/>
                </a:lnTo>
                <a:lnTo>
                  <a:pt x="275" y="94"/>
                </a:lnTo>
                <a:lnTo>
                  <a:pt x="277" y="95"/>
                </a:lnTo>
                <a:lnTo>
                  <a:pt x="277" y="97"/>
                </a:lnTo>
                <a:lnTo>
                  <a:pt x="279" y="97"/>
                </a:lnTo>
                <a:lnTo>
                  <a:pt x="279" y="99"/>
                </a:lnTo>
                <a:lnTo>
                  <a:pt x="277" y="102"/>
                </a:lnTo>
                <a:lnTo>
                  <a:pt x="275" y="102"/>
                </a:lnTo>
                <a:lnTo>
                  <a:pt x="277" y="104"/>
                </a:lnTo>
                <a:lnTo>
                  <a:pt x="275" y="104"/>
                </a:lnTo>
                <a:lnTo>
                  <a:pt x="277" y="105"/>
                </a:lnTo>
                <a:lnTo>
                  <a:pt x="277" y="107"/>
                </a:lnTo>
                <a:lnTo>
                  <a:pt x="277" y="109"/>
                </a:lnTo>
                <a:lnTo>
                  <a:pt x="279" y="109"/>
                </a:lnTo>
                <a:lnTo>
                  <a:pt x="279" y="110"/>
                </a:lnTo>
                <a:lnTo>
                  <a:pt x="279" y="112"/>
                </a:lnTo>
                <a:lnTo>
                  <a:pt x="277" y="112"/>
                </a:lnTo>
                <a:lnTo>
                  <a:pt x="277" y="114"/>
                </a:lnTo>
                <a:lnTo>
                  <a:pt x="279" y="114"/>
                </a:lnTo>
                <a:lnTo>
                  <a:pt x="277" y="115"/>
                </a:lnTo>
                <a:lnTo>
                  <a:pt x="279" y="117"/>
                </a:lnTo>
                <a:lnTo>
                  <a:pt x="279" y="119"/>
                </a:lnTo>
                <a:lnTo>
                  <a:pt x="279" y="120"/>
                </a:lnTo>
                <a:lnTo>
                  <a:pt x="279" y="122"/>
                </a:lnTo>
                <a:lnTo>
                  <a:pt x="279" y="124"/>
                </a:lnTo>
                <a:lnTo>
                  <a:pt x="280" y="124"/>
                </a:lnTo>
                <a:lnTo>
                  <a:pt x="280" y="125"/>
                </a:lnTo>
                <a:lnTo>
                  <a:pt x="282" y="125"/>
                </a:lnTo>
                <a:lnTo>
                  <a:pt x="284" y="129"/>
                </a:lnTo>
                <a:lnTo>
                  <a:pt x="284" y="130"/>
                </a:lnTo>
                <a:lnTo>
                  <a:pt x="282" y="132"/>
                </a:lnTo>
                <a:lnTo>
                  <a:pt x="280" y="132"/>
                </a:lnTo>
                <a:lnTo>
                  <a:pt x="279" y="132"/>
                </a:lnTo>
                <a:lnTo>
                  <a:pt x="277" y="132"/>
                </a:lnTo>
                <a:lnTo>
                  <a:pt x="275" y="134"/>
                </a:lnTo>
                <a:lnTo>
                  <a:pt x="277" y="136"/>
                </a:lnTo>
                <a:lnTo>
                  <a:pt x="275" y="137"/>
                </a:lnTo>
                <a:lnTo>
                  <a:pt x="277" y="139"/>
                </a:lnTo>
                <a:lnTo>
                  <a:pt x="277" y="141"/>
                </a:lnTo>
                <a:lnTo>
                  <a:pt x="277" y="142"/>
                </a:lnTo>
                <a:lnTo>
                  <a:pt x="275" y="144"/>
                </a:lnTo>
                <a:lnTo>
                  <a:pt x="277" y="146"/>
                </a:lnTo>
                <a:lnTo>
                  <a:pt x="279" y="146"/>
                </a:lnTo>
                <a:lnTo>
                  <a:pt x="280" y="147"/>
                </a:lnTo>
                <a:lnTo>
                  <a:pt x="280" y="149"/>
                </a:lnTo>
                <a:lnTo>
                  <a:pt x="279" y="149"/>
                </a:lnTo>
                <a:lnTo>
                  <a:pt x="277" y="149"/>
                </a:lnTo>
                <a:lnTo>
                  <a:pt x="275" y="151"/>
                </a:lnTo>
                <a:lnTo>
                  <a:pt x="275" y="152"/>
                </a:lnTo>
                <a:lnTo>
                  <a:pt x="277" y="152"/>
                </a:lnTo>
                <a:lnTo>
                  <a:pt x="277" y="154"/>
                </a:lnTo>
                <a:lnTo>
                  <a:pt x="277" y="156"/>
                </a:lnTo>
                <a:lnTo>
                  <a:pt x="275" y="157"/>
                </a:lnTo>
                <a:lnTo>
                  <a:pt x="277" y="157"/>
                </a:lnTo>
                <a:lnTo>
                  <a:pt x="279" y="159"/>
                </a:lnTo>
                <a:lnTo>
                  <a:pt x="279" y="161"/>
                </a:lnTo>
                <a:lnTo>
                  <a:pt x="280" y="161"/>
                </a:lnTo>
                <a:lnTo>
                  <a:pt x="282" y="162"/>
                </a:lnTo>
                <a:lnTo>
                  <a:pt x="284" y="164"/>
                </a:lnTo>
                <a:lnTo>
                  <a:pt x="282" y="164"/>
                </a:lnTo>
                <a:lnTo>
                  <a:pt x="284" y="166"/>
                </a:lnTo>
                <a:lnTo>
                  <a:pt x="284" y="167"/>
                </a:lnTo>
                <a:lnTo>
                  <a:pt x="284" y="169"/>
                </a:lnTo>
                <a:lnTo>
                  <a:pt x="284" y="171"/>
                </a:lnTo>
                <a:lnTo>
                  <a:pt x="284" y="172"/>
                </a:lnTo>
                <a:lnTo>
                  <a:pt x="285" y="174"/>
                </a:lnTo>
                <a:lnTo>
                  <a:pt x="287" y="176"/>
                </a:lnTo>
                <a:lnTo>
                  <a:pt x="289" y="177"/>
                </a:lnTo>
                <a:lnTo>
                  <a:pt x="287" y="179"/>
                </a:lnTo>
                <a:lnTo>
                  <a:pt x="289" y="179"/>
                </a:lnTo>
                <a:lnTo>
                  <a:pt x="287" y="179"/>
                </a:lnTo>
                <a:lnTo>
                  <a:pt x="287" y="181"/>
                </a:lnTo>
                <a:lnTo>
                  <a:pt x="289" y="182"/>
                </a:lnTo>
                <a:lnTo>
                  <a:pt x="289" y="184"/>
                </a:lnTo>
                <a:lnTo>
                  <a:pt x="292" y="186"/>
                </a:lnTo>
                <a:lnTo>
                  <a:pt x="292" y="187"/>
                </a:lnTo>
                <a:lnTo>
                  <a:pt x="292" y="189"/>
                </a:lnTo>
                <a:lnTo>
                  <a:pt x="290" y="191"/>
                </a:lnTo>
                <a:lnTo>
                  <a:pt x="287" y="191"/>
                </a:lnTo>
                <a:lnTo>
                  <a:pt x="284" y="192"/>
                </a:lnTo>
                <a:lnTo>
                  <a:pt x="282" y="192"/>
                </a:lnTo>
                <a:lnTo>
                  <a:pt x="279" y="194"/>
                </a:lnTo>
                <a:lnTo>
                  <a:pt x="277" y="192"/>
                </a:lnTo>
                <a:lnTo>
                  <a:pt x="275" y="192"/>
                </a:lnTo>
                <a:lnTo>
                  <a:pt x="275" y="191"/>
                </a:lnTo>
                <a:lnTo>
                  <a:pt x="267" y="192"/>
                </a:lnTo>
                <a:lnTo>
                  <a:pt x="264" y="194"/>
                </a:lnTo>
                <a:lnTo>
                  <a:pt x="260" y="201"/>
                </a:lnTo>
                <a:lnTo>
                  <a:pt x="259" y="206"/>
                </a:lnTo>
                <a:lnTo>
                  <a:pt x="262" y="206"/>
                </a:lnTo>
                <a:lnTo>
                  <a:pt x="260" y="209"/>
                </a:lnTo>
                <a:lnTo>
                  <a:pt x="255" y="211"/>
                </a:lnTo>
                <a:lnTo>
                  <a:pt x="252" y="212"/>
                </a:lnTo>
                <a:lnTo>
                  <a:pt x="255" y="219"/>
                </a:lnTo>
                <a:lnTo>
                  <a:pt x="252" y="222"/>
                </a:lnTo>
                <a:lnTo>
                  <a:pt x="255" y="224"/>
                </a:lnTo>
                <a:lnTo>
                  <a:pt x="257" y="224"/>
                </a:lnTo>
                <a:lnTo>
                  <a:pt x="255" y="226"/>
                </a:lnTo>
                <a:lnTo>
                  <a:pt x="255" y="229"/>
                </a:lnTo>
                <a:lnTo>
                  <a:pt x="254" y="231"/>
                </a:lnTo>
                <a:lnTo>
                  <a:pt x="250" y="231"/>
                </a:lnTo>
                <a:lnTo>
                  <a:pt x="247" y="231"/>
                </a:lnTo>
                <a:lnTo>
                  <a:pt x="245" y="231"/>
                </a:lnTo>
                <a:lnTo>
                  <a:pt x="244" y="232"/>
                </a:lnTo>
                <a:lnTo>
                  <a:pt x="242" y="234"/>
                </a:lnTo>
                <a:lnTo>
                  <a:pt x="242" y="236"/>
                </a:lnTo>
                <a:lnTo>
                  <a:pt x="235" y="236"/>
                </a:lnTo>
                <a:lnTo>
                  <a:pt x="235" y="226"/>
                </a:lnTo>
                <a:lnTo>
                  <a:pt x="234" y="224"/>
                </a:lnTo>
                <a:lnTo>
                  <a:pt x="235" y="221"/>
                </a:lnTo>
                <a:lnTo>
                  <a:pt x="234" y="219"/>
                </a:lnTo>
                <a:lnTo>
                  <a:pt x="230" y="217"/>
                </a:lnTo>
                <a:lnTo>
                  <a:pt x="230" y="216"/>
                </a:lnTo>
                <a:lnTo>
                  <a:pt x="229" y="212"/>
                </a:lnTo>
                <a:lnTo>
                  <a:pt x="227" y="211"/>
                </a:lnTo>
                <a:lnTo>
                  <a:pt x="225" y="207"/>
                </a:lnTo>
                <a:lnTo>
                  <a:pt x="224" y="206"/>
                </a:lnTo>
                <a:lnTo>
                  <a:pt x="227" y="204"/>
                </a:lnTo>
                <a:lnTo>
                  <a:pt x="222" y="201"/>
                </a:lnTo>
                <a:lnTo>
                  <a:pt x="220" y="199"/>
                </a:lnTo>
                <a:lnTo>
                  <a:pt x="220" y="197"/>
                </a:lnTo>
                <a:lnTo>
                  <a:pt x="219" y="196"/>
                </a:lnTo>
                <a:lnTo>
                  <a:pt x="217" y="192"/>
                </a:lnTo>
                <a:lnTo>
                  <a:pt x="215" y="192"/>
                </a:lnTo>
                <a:lnTo>
                  <a:pt x="214" y="194"/>
                </a:lnTo>
                <a:lnTo>
                  <a:pt x="212" y="194"/>
                </a:lnTo>
                <a:lnTo>
                  <a:pt x="210" y="196"/>
                </a:lnTo>
                <a:lnTo>
                  <a:pt x="209" y="196"/>
                </a:lnTo>
                <a:lnTo>
                  <a:pt x="205" y="196"/>
                </a:lnTo>
                <a:lnTo>
                  <a:pt x="205" y="194"/>
                </a:lnTo>
                <a:lnTo>
                  <a:pt x="204" y="192"/>
                </a:lnTo>
                <a:lnTo>
                  <a:pt x="200" y="191"/>
                </a:lnTo>
                <a:lnTo>
                  <a:pt x="200" y="189"/>
                </a:lnTo>
                <a:lnTo>
                  <a:pt x="202" y="189"/>
                </a:lnTo>
                <a:lnTo>
                  <a:pt x="202" y="187"/>
                </a:lnTo>
                <a:lnTo>
                  <a:pt x="204" y="187"/>
                </a:lnTo>
                <a:lnTo>
                  <a:pt x="202" y="187"/>
                </a:lnTo>
                <a:lnTo>
                  <a:pt x="202" y="186"/>
                </a:lnTo>
                <a:lnTo>
                  <a:pt x="204" y="186"/>
                </a:lnTo>
                <a:lnTo>
                  <a:pt x="204" y="181"/>
                </a:lnTo>
                <a:lnTo>
                  <a:pt x="202" y="174"/>
                </a:lnTo>
                <a:lnTo>
                  <a:pt x="199" y="172"/>
                </a:lnTo>
                <a:lnTo>
                  <a:pt x="195" y="172"/>
                </a:lnTo>
                <a:lnTo>
                  <a:pt x="192" y="174"/>
                </a:lnTo>
                <a:lnTo>
                  <a:pt x="190" y="172"/>
                </a:lnTo>
                <a:lnTo>
                  <a:pt x="189" y="171"/>
                </a:lnTo>
                <a:lnTo>
                  <a:pt x="189" y="169"/>
                </a:lnTo>
                <a:lnTo>
                  <a:pt x="189" y="167"/>
                </a:lnTo>
                <a:lnTo>
                  <a:pt x="189" y="166"/>
                </a:lnTo>
                <a:lnTo>
                  <a:pt x="189" y="164"/>
                </a:lnTo>
                <a:lnTo>
                  <a:pt x="187" y="162"/>
                </a:lnTo>
                <a:lnTo>
                  <a:pt x="185" y="162"/>
                </a:lnTo>
                <a:lnTo>
                  <a:pt x="184" y="162"/>
                </a:lnTo>
                <a:lnTo>
                  <a:pt x="180" y="162"/>
                </a:lnTo>
                <a:lnTo>
                  <a:pt x="179" y="167"/>
                </a:lnTo>
                <a:lnTo>
                  <a:pt x="180" y="172"/>
                </a:lnTo>
                <a:lnTo>
                  <a:pt x="180" y="174"/>
                </a:lnTo>
                <a:lnTo>
                  <a:pt x="180" y="176"/>
                </a:lnTo>
                <a:lnTo>
                  <a:pt x="180" y="177"/>
                </a:lnTo>
                <a:lnTo>
                  <a:pt x="180" y="179"/>
                </a:lnTo>
                <a:lnTo>
                  <a:pt x="179" y="179"/>
                </a:lnTo>
                <a:lnTo>
                  <a:pt x="175" y="179"/>
                </a:lnTo>
                <a:lnTo>
                  <a:pt x="175" y="181"/>
                </a:lnTo>
                <a:lnTo>
                  <a:pt x="174" y="182"/>
                </a:lnTo>
                <a:lnTo>
                  <a:pt x="174" y="184"/>
                </a:lnTo>
                <a:lnTo>
                  <a:pt x="172" y="186"/>
                </a:lnTo>
                <a:lnTo>
                  <a:pt x="172" y="187"/>
                </a:lnTo>
                <a:lnTo>
                  <a:pt x="172" y="191"/>
                </a:lnTo>
                <a:lnTo>
                  <a:pt x="172" y="192"/>
                </a:lnTo>
                <a:lnTo>
                  <a:pt x="172" y="194"/>
                </a:lnTo>
                <a:lnTo>
                  <a:pt x="170" y="197"/>
                </a:lnTo>
                <a:lnTo>
                  <a:pt x="172" y="202"/>
                </a:lnTo>
                <a:lnTo>
                  <a:pt x="172" y="204"/>
                </a:lnTo>
                <a:lnTo>
                  <a:pt x="174" y="206"/>
                </a:lnTo>
                <a:lnTo>
                  <a:pt x="174" y="209"/>
                </a:lnTo>
                <a:lnTo>
                  <a:pt x="172" y="212"/>
                </a:lnTo>
                <a:lnTo>
                  <a:pt x="172" y="214"/>
                </a:lnTo>
                <a:lnTo>
                  <a:pt x="172" y="216"/>
                </a:lnTo>
                <a:lnTo>
                  <a:pt x="172" y="217"/>
                </a:lnTo>
                <a:lnTo>
                  <a:pt x="174" y="219"/>
                </a:lnTo>
                <a:lnTo>
                  <a:pt x="174" y="221"/>
                </a:lnTo>
                <a:lnTo>
                  <a:pt x="174" y="222"/>
                </a:lnTo>
                <a:lnTo>
                  <a:pt x="172" y="222"/>
                </a:lnTo>
                <a:lnTo>
                  <a:pt x="167" y="222"/>
                </a:lnTo>
                <a:lnTo>
                  <a:pt x="162" y="222"/>
                </a:lnTo>
                <a:lnTo>
                  <a:pt x="160" y="222"/>
                </a:lnTo>
                <a:lnTo>
                  <a:pt x="157" y="222"/>
                </a:lnTo>
                <a:lnTo>
                  <a:pt x="155" y="222"/>
                </a:lnTo>
                <a:lnTo>
                  <a:pt x="154" y="222"/>
                </a:lnTo>
                <a:lnTo>
                  <a:pt x="147" y="224"/>
                </a:lnTo>
                <a:lnTo>
                  <a:pt x="147" y="222"/>
                </a:lnTo>
                <a:lnTo>
                  <a:pt x="145" y="222"/>
                </a:lnTo>
                <a:lnTo>
                  <a:pt x="145" y="221"/>
                </a:lnTo>
                <a:lnTo>
                  <a:pt x="143" y="219"/>
                </a:lnTo>
                <a:lnTo>
                  <a:pt x="143" y="217"/>
                </a:lnTo>
                <a:lnTo>
                  <a:pt x="142" y="216"/>
                </a:lnTo>
                <a:lnTo>
                  <a:pt x="142" y="214"/>
                </a:lnTo>
                <a:lnTo>
                  <a:pt x="142" y="212"/>
                </a:lnTo>
                <a:lnTo>
                  <a:pt x="143" y="212"/>
                </a:lnTo>
                <a:lnTo>
                  <a:pt x="143" y="211"/>
                </a:lnTo>
                <a:lnTo>
                  <a:pt x="143" y="209"/>
                </a:lnTo>
                <a:lnTo>
                  <a:pt x="145" y="206"/>
                </a:lnTo>
                <a:lnTo>
                  <a:pt x="145" y="204"/>
                </a:lnTo>
                <a:lnTo>
                  <a:pt x="145" y="202"/>
                </a:lnTo>
                <a:lnTo>
                  <a:pt x="142" y="201"/>
                </a:lnTo>
                <a:lnTo>
                  <a:pt x="140" y="199"/>
                </a:lnTo>
                <a:lnTo>
                  <a:pt x="137" y="197"/>
                </a:lnTo>
                <a:lnTo>
                  <a:pt x="135" y="199"/>
                </a:lnTo>
                <a:lnTo>
                  <a:pt x="133" y="199"/>
                </a:lnTo>
                <a:lnTo>
                  <a:pt x="132" y="199"/>
                </a:lnTo>
                <a:lnTo>
                  <a:pt x="132" y="201"/>
                </a:lnTo>
                <a:lnTo>
                  <a:pt x="132" y="202"/>
                </a:lnTo>
                <a:lnTo>
                  <a:pt x="132" y="206"/>
                </a:lnTo>
                <a:lnTo>
                  <a:pt x="132" y="207"/>
                </a:lnTo>
                <a:lnTo>
                  <a:pt x="130" y="209"/>
                </a:lnTo>
                <a:lnTo>
                  <a:pt x="128" y="211"/>
                </a:lnTo>
                <a:lnTo>
                  <a:pt x="127" y="211"/>
                </a:lnTo>
                <a:lnTo>
                  <a:pt x="125" y="209"/>
                </a:lnTo>
                <a:lnTo>
                  <a:pt x="123" y="211"/>
                </a:lnTo>
                <a:lnTo>
                  <a:pt x="123" y="212"/>
                </a:lnTo>
                <a:lnTo>
                  <a:pt x="122" y="212"/>
                </a:lnTo>
                <a:lnTo>
                  <a:pt x="123" y="214"/>
                </a:lnTo>
                <a:lnTo>
                  <a:pt x="123" y="217"/>
                </a:lnTo>
                <a:lnTo>
                  <a:pt x="123" y="219"/>
                </a:lnTo>
                <a:lnTo>
                  <a:pt x="120" y="219"/>
                </a:lnTo>
                <a:lnTo>
                  <a:pt x="120" y="217"/>
                </a:lnTo>
                <a:lnTo>
                  <a:pt x="118" y="217"/>
                </a:lnTo>
                <a:lnTo>
                  <a:pt x="117" y="217"/>
                </a:lnTo>
                <a:lnTo>
                  <a:pt x="115" y="219"/>
                </a:lnTo>
                <a:lnTo>
                  <a:pt x="115" y="221"/>
                </a:lnTo>
                <a:lnTo>
                  <a:pt x="112" y="221"/>
                </a:lnTo>
                <a:lnTo>
                  <a:pt x="107" y="216"/>
                </a:lnTo>
                <a:lnTo>
                  <a:pt x="103" y="216"/>
                </a:lnTo>
                <a:lnTo>
                  <a:pt x="102" y="216"/>
                </a:lnTo>
                <a:lnTo>
                  <a:pt x="100" y="216"/>
                </a:lnTo>
                <a:lnTo>
                  <a:pt x="98" y="217"/>
                </a:lnTo>
                <a:lnTo>
                  <a:pt x="97" y="217"/>
                </a:lnTo>
                <a:lnTo>
                  <a:pt x="93" y="217"/>
                </a:lnTo>
                <a:lnTo>
                  <a:pt x="92" y="217"/>
                </a:lnTo>
                <a:lnTo>
                  <a:pt x="92" y="219"/>
                </a:lnTo>
                <a:lnTo>
                  <a:pt x="90" y="222"/>
                </a:lnTo>
                <a:lnTo>
                  <a:pt x="88" y="222"/>
                </a:lnTo>
                <a:lnTo>
                  <a:pt x="87" y="222"/>
                </a:lnTo>
                <a:lnTo>
                  <a:pt x="83" y="221"/>
                </a:lnTo>
                <a:lnTo>
                  <a:pt x="82" y="221"/>
                </a:lnTo>
                <a:lnTo>
                  <a:pt x="80" y="221"/>
                </a:lnTo>
                <a:lnTo>
                  <a:pt x="78" y="222"/>
                </a:lnTo>
                <a:lnTo>
                  <a:pt x="77" y="222"/>
                </a:lnTo>
                <a:lnTo>
                  <a:pt x="75" y="222"/>
                </a:lnTo>
                <a:lnTo>
                  <a:pt x="75" y="224"/>
                </a:lnTo>
                <a:lnTo>
                  <a:pt x="75" y="226"/>
                </a:lnTo>
                <a:lnTo>
                  <a:pt x="75" y="227"/>
                </a:lnTo>
                <a:lnTo>
                  <a:pt x="75" y="229"/>
                </a:lnTo>
                <a:lnTo>
                  <a:pt x="73" y="232"/>
                </a:lnTo>
                <a:lnTo>
                  <a:pt x="73" y="234"/>
                </a:lnTo>
                <a:lnTo>
                  <a:pt x="72" y="234"/>
                </a:lnTo>
                <a:lnTo>
                  <a:pt x="70" y="234"/>
                </a:lnTo>
                <a:lnTo>
                  <a:pt x="70" y="236"/>
                </a:lnTo>
                <a:lnTo>
                  <a:pt x="68" y="236"/>
                </a:lnTo>
                <a:lnTo>
                  <a:pt x="68" y="237"/>
                </a:lnTo>
                <a:lnTo>
                  <a:pt x="68" y="239"/>
                </a:lnTo>
                <a:lnTo>
                  <a:pt x="67" y="239"/>
                </a:lnTo>
                <a:lnTo>
                  <a:pt x="65" y="241"/>
                </a:lnTo>
                <a:lnTo>
                  <a:pt x="63" y="244"/>
                </a:lnTo>
                <a:lnTo>
                  <a:pt x="62" y="244"/>
                </a:lnTo>
                <a:lnTo>
                  <a:pt x="60" y="244"/>
                </a:lnTo>
                <a:lnTo>
                  <a:pt x="58" y="242"/>
                </a:lnTo>
                <a:lnTo>
                  <a:pt x="53" y="241"/>
                </a:lnTo>
                <a:lnTo>
                  <a:pt x="47" y="241"/>
                </a:lnTo>
                <a:lnTo>
                  <a:pt x="45" y="239"/>
                </a:lnTo>
                <a:lnTo>
                  <a:pt x="42" y="234"/>
                </a:lnTo>
                <a:lnTo>
                  <a:pt x="38" y="229"/>
                </a:lnTo>
                <a:lnTo>
                  <a:pt x="38" y="226"/>
                </a:lnTo>
                <a:lnTo>
                  <a:pt x="37" y="224"/>
                </a:lnTo>
                <a:lnTo>
                  <a:pt x="35" y="222"/>
                </a:lnTo>
                <a:lnTo>
                  <a:pt x="33" y="222"/>
                </a:lnTo>
                <a:lnTo>
                  <a:pt x="33" y="219"/>
                </a:lnTo>
                <a:lnTo>
                  <a:pt x="33" y="217"/>
                </a:lnTo>
                <a:lnTo>
                  <a:pt x="33" y="212"/>
                </a:lnTo>
                <a:lnTo>
                  <a:pt x="30" y="209"/>
                </a:lnTo>
                <a:lnTo>
                  <a:pt x="28" y="207"/>
                </a:lnTo>
                <a:lnTo>
                  <a:pt x="28" y="202"/>
                </a:lnTo>
                <a:lnTo>
                  <a:pt x="28" y="197"/>
                </a:lnTo>
                <a:lnTo>
                  <a:pt x="30" y="192"/>
                </a:lnTo>
                <a:lnTo>
                  <a:pt x="32" y="191"/>
                </a:lnTo>
                <a:lnTo>
                  <a:pt x="33" y="191"/>
                </a:lnTo>
                <a:lnTo>
                  <a:pt x="35" y="189"/>
                </a:lnTo>
                <a:lnTo>
                  <a:pt x="37" y="187"/>
                </a:lnTo>
                <a:lnTo>
                  <a:pt x="37" y="186"/>
                </a:lnTo>
                <a:lnTo>
                  <a:pt x="37" y="184"/>
                </a:lnTo>
                <a:lnTo>
                  <a:pt x="37" y="182"/>
                </a:lnTo>
                <a:lnTo>
                  <a:pt x="37" y="179"/>
                </a:lnTo>
                <a:lnTo>
                  <a:pt x="35" y="179"/>
                </a:lnTo>
                <a:lnTo>
                  <a:pt x="33" y="179"/>
                </a:lnTo>
                <a:lnTo>
                  <a:pt x="32" y="177"/>
                </a:lnTo>
                <a:lnTo>
                  <a:pt x="32" y="176"/>
                </a:lnTo>
                <a:lnTo>
                  <a:pt x="30" y="176"/>
                </a:lnTo>
                <a:lnTo>
                  <a:pt x="30" y="174"/>
                </a:lnTo>
                <a:lnTo>
                  <a:pt x="30" y="172"/>
                </a:lnTo>
                <a:lnTo>
                  <a:pt x="30" y="169"/>
                </a:lnTo>
                <a:lnTo>
                  <a:pt x="27" y="167"/>
                </a:lnTo>
                <a:lnTo>
                  <a:pt x="23" y="166"/>
                </a:lnTo>
                <a:lnTo>
                  <a:pt x="18" y="166"/>
                </a:lnTo>
                <a:lnTo>
                  <a:pt x="17" y="162"/>
                </a:lnTo>
                <a:lnTo>
                  <a:pt x="17" y="161"/>
                </a:lnTo>
                <a:lnTo>
                  <a:pt x="18" y="156"/>
                </a:lnTo>
                <a:lnTo>
                  <a:pt x="18" y="152"/>
                </a:lnTo>
                <a:lnTo>
                  <a:pt x="18" y="147"/>
                </a:lnTo>
                <a:lnTo>
                  <a:pt x="18" y="142"/>
                </a:lnTo>
                <a:lnTo>
                  <a:pt x="20" y="137"/>
                </a:lnTo>
                <a:lnTo>
                  <a:pt x="20" y="136"/>
                </a:lnTo>
                <a:lnTo>
                  <a:pt x="20" y="132"/>
                </a:lnTo>
                <a:lnTo>
                  <a:pt x="17" y="132"/>
                </a:lnTo>
                <a:lnTo>
                  <a:pt x="13" y="136"/>
                </a:lnTo>
                <a:lnTo>
                  <a:pt x="12" y="136"/>
                </a:lnTo>
                <a:lnTo>
                  <a:pt x="8" y="136"/>
                </a:lnTo>
                <a:lnTo>
                  <a:pt x="8" y="134"/>
                </a:lnTo>
                <a:lnTo>
                  <a:pt x="7" y="132"/>
                </a:lnTo>
                <a:lnTo>
                  <a:pt x="5" y="130"/>
                </a:lnTo>
                <a:lnTo>
                  <a:pt x="5" y="129"/>
                </a:lnTo>
                <a:lnTo>
                  <a:pt x="5" y="127"/>
                </a:lnTo>
                <a:lnTo>
                  <a:pt x="5" y="125"/>
                </a:lnTo>
                <a:lnTo>
                  <a:pt x="7" y="124"/>
                </a:lnTo>
                <a:lnTo>
                  <a:pt x="5" y="122"/>
                </a:lnTo>
                <a:lnTo>
                  <a:pt x="5" y="119"/>
                </a:lnTo>
                <a:lnTo>
                  <a:pt x="3" y="115"/>
                </a:lnTo>
                <a:lnTo>
                  <a:pt x="3" y="112"/>
                </a:lnTo>
                <a:lnTo>
                  <a:pt x="3" y="110"/>
                </a:lnTo>
                <a:lnTo>
                  <a:pt x="2" y="105"/>
                </a:lnTo>
                <a:lnTo>
                  <a:pt x="0" y="104"/>
                </a:lnTo>
                <a:lnTo>
                  <a:pt x="0" y="102"/>
                </a:lnTo>
                <a:lnTo>
                  <a:pt x="3" y="100"/>
                </a:lnTo>
                <a:lnTo>
                  <a:pt x="7" y="100"/>
                </a:lnTo>
                <a:lnTo>
                  <a:pt x="12" y="104"/>
                </a:lnTo>
                <a:lnTo>
                  <a:pt x="17" y="109"/>
                </a:lnTo>
                <a:lnTo>
                  <a:pt x="25" y="107"/>
                </a:lnTo>
                <a:lnTo>
                  <a:pt x="27" y="105"/>
                </a:lnTo>
                <a:lnTo>
                  <a:pt x="28" y="107"/>
                </a:lnTo>
                <a:lnTo>
                  <a:pt x="30" y="107"/>
                </a:lnTo>
                <a:lnTo>
                  <a:pt x="33" y="107"/>
                </a:lnTo>
                <a:lnTo>
                  <a:pt x="37" y="105"/>
                </a:lnTo>
                <a:lnTo>
                  <a:pt x="35" y="102"/>
                </a:lnTo>
                <a:lnTo>
                  <a:pt x="33" y="99"/>
                </a:lnTo>
                <a:lnTo>
                  <a:pt x="37" y="92"/>
                </a:lnTo>
                <a:lnTo>
                  <a:pt x="38" y="90"/>
                </a:lnTo>
                <a:lnTo>
                  <a:pt x="42" y="90"/>
                </a:lnTo>
                <a:lnTo>
                  <a:pt x="45" y="90"/>
                </a:lnTo>
                <a:lnTo>
                  <a:pt x="45" y="94"/>
                </a:lnTo>
                <a:lnTo>
                  <a:pt x="47" y="94"/>
                </a:lnTo>
                <a:lnTo>
                  <a:pt x="47" y="95"/>
                </a:lnTo>
                <a:lnTo>
                  <a:pt x="52" y="95"/>
                </a:lnTo>
                <a:lnTo>
                  <a:pt x="55" y="94"/>
                </a:lnTo>
                <a:lnTo>
                  <a:pt x="60" y="92"/>
                </a:lnTo>
                <a:lnTo>
                  <a:pt x="62" y="89"/>
                </a:lnTo>
                <a:lnTo>
                  <a:pt x="68" y="82"/>
                </a:lnTo>
                <a:lnTo>
                  <a:pt x="70" y="80"/>
                </a:lnTo>
                <a:lnTo>
                  <a:pt x="78" y="77"/>
                </a:lnTo>
                <a:lnTo>
                  <a:pt x="85" y="77"/>
                </a:lnTo>
                <a:lnTo>
                  <a:pt x="87" y="77"/>
                </a:lnTo>
                <a:lnTo>
                  <a:pt x="88" y="77"/>
                </a:lnTo>
                <a:lnTo>
                  <a:pt x="90" y="77"/>
                </a:lnTo>
                <a:lnTo>
                  <a:pt x="92" y="77"/>
                </a:lnTo>
                <a:lnTo>
                  <a:pt x="95" y="77"/>
                </a:lnTo>
                <a:lnTo>
                  <a:pt x="97" y="77"/>
                </a:lnTo>
                <a:lnTo>
                  <a:pt x="97" y="75"/>
                </a:lnTo>
                <a:lnTo>
                  <a:pt x="97" y="74"/>
                </a:lnTo>
                <a:lnTo>
                  <a:pt x="97" y="70"/>
                </a:lnTo>
                <a:lnTo>
                  <a:pt x="102" y="70"/>
                </a:lnTo>
                <a:lnTo>
                  <a:pt x="105" y="70"/>
                </a:lnTo>
                <a:lnTo>
                  <a:pt x="107" y="70"/>
                </a:lnTo>
                <a:lnTo>
                  <a:pt x="108" y="70"/>
                </a:lnTo>
                <a:lnTo>
                  <a:pt x="110" y="70"/>
                </a:lnTo>
                <a:lnTo>
                  <a:pt x="112" y="70"/>
                </a:lnTo>
                <a:lnTo>
                  <a:pt x="112" y="69"/>
                </a:lnTo>
                <a:lnTo>
                  <a:pt x="110" y="69"/>
                </a:lnTo>
                <a:lnTo>
                  <a:pt x="110" y="67"/>
                </a:lnTo>
                <a:lnTo>
                  <a:pt x="110" y="65"/>
                </a:lnTo>
                <a:lnTo>
                  <a:pt x="112" y="65"/>
                </a:lnTo>
                <a:lnTo>
                  <a:pt x="110" y="65"/>
                </a:lnTo>
                <a:lnTo>
                  <a:pt x="110" y="64"/>
                </a:lnTo>
                <a:lnTo>
                  <a:pt x="113" y="64"/>
                </a:lnTo>
                <a:lnTo>
                  <a:pt x="115" y="64"/>
                </a:lnTo>
                <a:lnTo>
                  <a:pt x="115" y="65"/>
                </a:lnTo>
                <a:lnTo>
                  <a:pt x="115" y="67"/>
                </a:lnTo>
                <a:lnTo>
                  <a:pt x="117" y="67"/>
                </a:lnTo>
                <a:lnTo>
                  <a:pt x="118" y="67"/>
                </a:lnTo>
                <a:lnTo>
                  <a:pt x="120" y="67"/>
                </a:lnTo>
                <a:lnTo>
                  <a:pt x="127" y="64"/>
                </a:lnTo>
                <a:lnTo>
                  <a:pt x="133" y="57"/>
                </a:lnTo>
                <a:lnTo>
                  <a:pt x="133" y="55"/>
                </a:lnTo>
                <a:lnTo>
                  <a:pt x="137" y="52"/>
                </a:lnTo>
                <a:lnTo>
                  <a:pt x="138" y="54"/>
                </a:lnTo>
                <a:lnTo>
                  <a:pt x="140" y="54"/>
                </a:lnTo>
                <a:lnTo>
                  <a:pt x="142" y="54"/>
                </a:lnTo>
                <a:lnTo>
                  <a:pt x="147" y="49"/>
                </a:lnTo>
                <a:lnTo>
                  <a:pt x="154" y="49"/>
                </a:lnTo>
                <a:lnTo>
                  <a:pt x="155" y="49"/>
                </a:lnTo>
                <a:lnTo>
                  <a:pt x="154" y="49"/>
                </a:lnTo>
                <a:lnTo>
                  <a:pt x="155" y="49"/>
                </a:lnTo>
                <a:lnTo>
                  <a:pt x="155" y="47"/>
                </a:lnTo>
                <a:lnTo>
                  <a:pt x="154" y="47"/>
                </a:lnTo>
                <a:lnTo>
                  <a:pt x="154" y="45"/>
                </a:lnTo>
                <a:lnTo>
                  <a:pt x="154" y="44"/>
                </a:lnTo>
                <a:lnTo>
                  <a:pt x="152" y="44"/>
                </a:lnTo>
                <a:lnTo>
                  <a:pt x="152" y="42"/>
                </a:lnTo>
                <a:lnTo>
                  <a:pt x="152" y="40"/>
                </a:lnTo>
                <a:lnTo>
                  <a:pt x="150" y="40"/>
                </a:lnTo>
                <a:lnTo>
                  <a:pt x="152" y="40"/>
                </a:lnTo>
                <a:lnTo>
                  <a:pt x="155" y="40"/>
                </a:lnTo>
                <a:lnTo>
                  <a:pt x="155" y="39"/>
                </a:lnTo>
                <a:lnTo>
                  <a:pt x="155" y="37"/>
                </a:lnTo>
                <a:lnTo>
                  <a:pt x="157" y="37"/>
                </a:lnTo>
                <a:lnTo>
                  <a:pt x="155" y="35"/>
                </a:lnTo>
                <a:lnTo>
                  <a:pt x="157" y="35"/>
                </a:lnTo>
                <a:lnTo>
                  <a:pt x="157" y="34"/>
                </a:lnTo>
                <a:lnTo>
                  <a:pt x="157" y="32"/>
                </a:lnTo>
                <a:lnTo>
                  <a:pt x="157" y="30"/>
                </a:lnTo>
                <a:lnTo>
                  <a:pt x="159" y="30"/>
                </a:lnTo>
                <a:lnTo>
                  <a:pt x="159" y="29"/>
                </a:lnTo>
                <a:lnTo>
                  <a:pt x="160" y="29"/>
                </a:lnTo>
                <a:lnTo>
                  <a:pt x="160" y="27"/>
                </a:lnTo>
                <a:lnTo>
                  <a:pt x="162" y="27"/>
                </a:lnTo>
                <a:lnTo>
                  <a:pt x="162" y="25"/>
                </a:lnTo>
                <a:lnTo>
                  <a:pt x="164" y="25"/>
                </a:lnTo>
                <a:lnTo>
                  <a:pt x="165" y="25"/>
                </a:lnTo>
                <a:lnTo>
                  <a:pt x="165" y="24"/>
                </a:lnTo>
                <a:lnTo>
                  <a:pt x="165" y="25"/>
                </a:lnTo>
                <a:lnTo>
                  <a:pt x="165" y="24"/>
                </a:lnTo>
                <a:lnTo>
                  <a:pt x="167" y="24"/>
                </a:lnTo>
                <a:lnTo>
                  <a:pt x="169" y="24"/>
                </a:lnTo>
                <a:lnTo>
                  <a:pt x="169" y="22"/>
                </a:lnTo>
                <a:lnTo>
                  <a:pt x="169" y="20"/>
                </a:lnTo>
                <a:lnTo>
                  <a:pt x="170" y="20"/>
                </a:lnTo>
                <a:lnTo>
                  <a:pt x="172" y="20"/>
                </a:lnTo>
                <a:lnTo>
                  <a:pt x="172" y="19"/>
                </a:lnTo>
                <a:lnTo>
                  <a:pt x="174" y="19"/>
                </a:lnTo>
                <a:lnTo>
                  <a:pt x="174" y="17"/>
                </a:lnTo>
                <a:lnTo>
                  <a:pt x="175" y="17"/>
                </a:lnTo>
                <a:lnTo>
                  <a:pt x="175" y="15"/>
                </a:lnTo>
                <a:lnTo>
                  <a:pt x="177" y="15"/>
                </a:lnTo>
                <a:lnTo>
                  <a:pt x="177" y="14"/>
                </a:lnTo>
                <a:lnTo>
                  <a:pt x="179" y="14"/>
                </a:lnTo>
                <a:lnTo>
                  <a:pt x="179" y="12"/>
                </a:lnTo>
                <a:lnTo>
                  <a:pt x="180" y="14"/>
                </a:lnTo>
                <a:lnTo>
                  <a:pt x="180" y="15"/>
                </a:lnTo>
                <a:lnTo>
                  <a:pt x="182" y="15"/>
                </a:lnTo>
                <a:lnTo>
                  <a:pt x="182" y="17"/>
                </a:lnTo>
                <a:lnTo>
                  <a:pt x="184" y="17"/>
                </a:lnTo>
                <a:lnTo>
                  <a:pt x="185" y="17"/>
                </a:lnTo>
                <a:lnTo>
                  <a:pt x="185" y="19"/>
                </a:lnTo>
                <a:lnTo>
                  <a:pt x="187" y="19"/>
                </a:lnTo>
                <a:lnTo>
                  <a:pt x="187" y="20"/>
                </a:lnTo>
                <a:lnTo>
                  <a:pt x="189" y="20"/>
                </a:lnTo>
                <a:lnTo>
                  <a:pt x="190" y="20"/>
                </a:lnTo>
                <a:lnTo>
                  <a:pt x="192" y="20"/>
                </a:lnTo>
                <a:lnTo>
                  <a:pt x="194" y="20"/>
                </a:lnTo>
                <a:lnTo>
                  <a:pt x="194" y="19"/>
                </a:lnTo>
                <a:lnTo>
                  <a:pt x="195" y="19"/>
                </a:lnTo>
                <a:lnTo>
                  <a:pt x="197" y="17"/>
                </a:lnTo>
                <a:lnTo>
                  <a:pt x="197" y="15"/>
                </a:lnTo>
                <a:lnTo>
                  <a:pt x="199" y="14"/>
                </a:lnTo>
                <a:lnTo>
                  <a:pt x="200" y="14"/>
                </a:lnTo>
                <a:lnTo>
                  <a:pt x="200" y="12"/>
                </a:lnTo>
                <a:lnTo>
                  <a:pt x="202" y="12"/>
                </a:lnTo>
                <a:lnTo>
                  <a:pt x="204" y="12"/>
                </a:lnTo>
                <a:lnTo>
                  <a:pt x="204" y="10"/>
                </a:lnTo>
                <a:lnTo>
                  <a:pt x="205" y="10"/>
                </a:lnTo>
                <a:lnTo>
                  <a:pt x="207" y="10"/>
                </a:lnTo>
                <a:lnTo>
                  <a:pt x="207" y="9"/>
                </a:lnTo>
                <a:lnTo>
                  <a:pt x="209" y="9"/>
                </a:lnTo>
                <a:lnTo>
                  <a:pt x="209" y="7"/>
                </a:lnTo>
                <a:lnTo>
                  <a:pt x="209" y="5"/>
                </a:lnTo>
                <a:lnTo>
                  <a:pt x="210" y="5"/>
                </a:lnTo>
                <a:lnTo>
                  <a:pt x="210" y="4"/>
                </a:lnTo>
                <a:lnTo>
                  <a:pt x="210" y="2"/>
                </a:lnTo>
                <a:lnTo>
                  <a:pt x="210" y="0"/>
                </a:lnTo>
                <a:lnTo>
                  <a:pt x="212" y="2"/>
                </a:lnTo>
                <a:lnTo>
                  <a:pt x="214" y="4"/>
                </a:lnTo>
                <a:lnTo>
                  <a:pt x="212" y="5"/>
                </a:lnTo>
                <a:lnTo>
                  <a:pt x="212" y="7"/>
                </a:lnTo>
                <a:lnTo>
                  <a:pt x="214" y="9"/>
                </a:lnTo>
                <a:lnTo>
                  <a:pt x="214" y="7"/>
                </a:lnTo>
                <a:lnTo>
                  <a:pt x="214" y="9"/>
                </a:lnTo>
                <a:lnTo>
                  <a:pt x="215" y="9"/>
                </a:lnTo>
                <a:lnTo>
                  <a:pt x="217" y="9"/>
                </a:lnTo>
                <a:lnTo>
                  <a:pt x="217" y="7"/>
                </a:lnTo>
                <a:lnTo>
                  <a:pt x="219" y="7"/>
                </a:lnTo>
                <a:lnTo>
                  <a:pt x="219" y="9"/>
                </a:lnTo>
                <a:lnTo>
                  <a:pt x="220" y="9"/>
                </a:lnTo>
                <a:lnTo>
                  <a:pt x="222" y="7"/>
                </a:lnTo>
                <a:lnTo>
                  <a:pt x="222" y="9"/>
                </a:lnTo>
                <a:lnTo>
                  <a:pt x="224" y="12"/>
                </a:lnTo>
                <a:lnTo>
                  <a:pt x="224" y="14"/>
                </a:lnTo>
                <a:lnTo>
                  <a:pt x="225" y="14"/>
                </a:lnTo>
                <a:lnTo>
                  <a:pt x="225" y="15"/>
                </a:lnTo>
                <a:lnTo>
                  <a:pt x="225" y="17"/>
                </a:lnTo>
                <a:lnTo>
                  <a:pt x="225" y="19"/>
                </a:lnTo>
                <a:lnTo>
                  <a:pt x="225" y="20"/>
                </a:lnTo>
                <a:lnTo>
                  <a:pt x="227" y="20"/>
                </a:lnTo>
                <a:lnTo>
                  <a:pt x="229" y="20"/>
                </a:lnTo>
                <a:lnTo>
                  <a:pt x="229" y="22"/>
                </a:lnTo>
                <a:lnTo>
                  <a:pt x="230" y="22"/>
                </a:lnTo>
                <a:lnTo>
                  <a:pt x="232" y="22"/>
                </a:lnTo>
                <a:lnTo>
                  <a:pt x="232" y="20"/>
                </a:lnTo>
                <a:lnTo>
                  <a:pt x="234" y="20"/>
                </a:lnTo>
                <a:lnTo>
                  <a:pt x="234" y="19"/>
                </a:lnTo>
                <a:lnTo>
                  <a:pt x="235" y="19"/>
                </a:lnTo>
                <a:lnTo>
                  <a:pt x="235" y="17"/>
                </a:lnTo>
                <a:lnTo>
                  <a:pt x="237" y="17"/>
                </a:lnTo>
                <a:lnTo>
                  <a:pt x="239" y="17"/>
                </a:lnTo>
                <a:lnTo>
                  <a:pt x="240" y="17"/>
                </a:lnTo>
                <a:close/>
              </a:path>
            </a:pathLst>
          </a:custGeom>
          <a:solidFill>
            <a:srgbClr val="69488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6"/>
          <p:cNvSpPr>
            <a:spLocks/>
          </p:cNvSpPr>
          <p:nvPr/>
        </p:nvSpPr>
        <p:spPr bwMode="auto">
          <a:xfrm>
            <a:off x="6904038" y="5302251"/>
            <a:ext cx="328613" cy="450850"/>
          </a:xfrm>
          <a:custGeom>
            <a:avLst/>
            <a:gdLst/>
            <a:ahLst/>
            <a:cxnLst>
              <a:cxn ang="0">
                <a:pos x="192" y="77"/>
              </a:cxn>
              <a:cxn ang="0">
                <a:pos x="206" y="82"/>
              </a:cxn>
              <a:cxn ang="0">
                <a:pos x="202" y="97"/>
              </a:cxn>
              <a:cxn ang="0">
                <a:pos x="189" y="109"/>
              </a:cxn>
              <a:cxn ang="0">
                <a:pos x="181" y="121"/>
              </a:cxn>
              <a:cxn ang="0">
                <a:pos x="171" y="121"/>
              </a:cxn>
              <a:cxn ang="0">
                <a:pos x="156" y="126"/>
              </a:cxn>
              <a:cxn ang="0">
                <a:pos x="154" y="142"/>
              </a:cxn>
              <a:cxn ang="0">
                <a:pos x="149" y="154"/>
              </a:cxn>
              <a:cxn ang="0">
                <a:pos x="164" y="167"/>
              </a:cxn>
              <a:cxn ang="0">
                <a:pos x="159" y="176"/>
              </a:cxn>
              <a:cxn ang="0">
                <a:pos x="166" y="187"/>
              </a:cxn>
              <a:cxn ang="0">
                <a:pos x="166" y="201"/>
              </a:cxn>
              <a:cxn ang="0">
                <a:pos x="159" y="211"/>
              </a:cxn>
              <a:cxn ang="0">
                <a:pos x="152" y="222"/>
              </a:cxn>
              <a:cxn ang="0">
                <a:pos x="144" y="226"/>
              </a:cxn>
              <a:cxn ang="0">
                <a:pos x="137" y="236"/>
              </a:cxn>
              <a:cxn ang="0">
                <a:pos x="137" y="247"/>
              </a:cxn>
              <a:cxn ang="0">
                <a:pos x="126" y="249"/>
              </a:cxn>
              <a:cxn ang="0">
                <a:pos x="114" y="244"/>
              </a:cxn>
              <a:cxn ang="0">
                <a:pos x="107" y="256"/>
              </a:cxn>
              <a:cxn ang="0">
                <a:pos x="102" y="259"/>
              </a:cxn>
              <a:cxn ang="0">
                <a:pos x="99" y="267"/>
              </a:cxn>
              <a:cxn ang="0">
                <a:pos x="94" y="277"/>
              </a:cxn>
              <a:cxn ang="0">
                <a:pos x="74" y="279"/>
              </a:cxn>
              <a:cxn ang="0">
                <a:pos x="60" y="274"/>
              </a:cxn>
              <a:cxn ang="0">
                <a:pos x="49" y="276"/>
              </a:cxn>
              <a:cxn ang="0">
                <a:pos x="42" y="259"/>
              </a:cxn>
              <a:cxn ang="0">
                <a:pos x="24" y="247"/>
              </a:cxn>
              <a:cxn ang="0">
                <a:pos x="22" y="234"/>
              </a:cxn>
              <a:cxn ang="0">
                <a:pos x="19" y="222"/>
              </a:cxn>
              <a:cxn ang="0">
                <a:pos x="14" y="212"/>
              </a:cxn>
              <a:cxn ang="0">
                <a:pos x="7" y="204"/>
              </a:cxn>
              <a:cxn ang="0">
                <a:pos x="10" y="197"/>
              </a:cxn>
              <a:cxn ang="0">
                <a:pos x="0" y="189"/>
              </a:cxn>
              <a:cxn ang="0">
                <a:pos x="17" y="176"/>
              </a:cxn>
              <a:cxn ang="0">
                <a:pos x="34" y="171"/>
              </a:cxn>
              <a:cxn ang="0">
                <a:pos x="39" y="154"/>
              </a:cxn>
              <a:cxn ang="0">
                <a:pos x="47" y="142"/>
              </a:cxn>
              <a:cxn ang="0">
                <a:pos x="40" y="124"/>
              </a:cxn>
              <a:cxn ang="0">
                <a:pos x="42" y="107"/>
              </a:cxn>
              <a:cxn ang="0">
                <a:pos x="32" y="102"/>
              </a:cxn>
              <a:cxn ang="0">
                <a:pos x="39" y="87"/>
              </a:cxn>
              <a:cxn ang="0">
                <a:pos x="40" y="75"/>
              </a:cxn>
              <a:cxn ang="0">
                <a:pos x="52" y="69"/>
              </a:cxn>
              <a:cxn ang="0">
                <a:pos x="57" y="60"/>
              </a:cxn>
              <a:cxn ang="0">
                <a:pos x="52" y="47"/>
              </a:cxn>
              <a:cxn ang="0">
                <a:pos x="59" y="39"/>
              </a:cxn>
              <a:cxn ang="0">
                <a:pos x="59" y="25"/>
              </a:cxn>
              <a:cxn ang="0">
                <a:pos x="54" y="12"/>
              </a:cxn>
              <a:cxn ang="0">
                <a:pos x="52" y="5"/>
              </a:cxn>
              <a:cxn ang="0">
                <a:pos x="65" y="4"/>
              </a:cxn>
              <a:cxn ang="0">
                <a:pos x="85" y="10"/>
              </a:cxn>
              <a:cxn ang="0">
                <a:pos x="94" y="45"/>
              </a:cxn>
              <a:cxn ang="0">
                <a:pos x="124" y="44"/>
              </a:cxn>
              <a:cxn ang="0">
                <a:pos x="144" y="42"/>
              </a:cxn>
              <a:cxn ang="0">
                <a:pos x="154" y="45"/>
              </a:cxn>
              <a:cxn ang="0">
                <a:pos x="166" y="54"/>
              </a:cxn>
              <a:cxn ang="0">
                <a:pos x="176" y="62"/>
              </a:cxn>
            </a:cxnLst>
            <a:rect l="0" t="0" r="r" b="b"/>
            <a:pathLst>
              <a:path w="207" h="284">
                <a:moveTo>
                  <a:pt x="181" y="69"/>
                </a:moveTo>
                <a:lnTo>
                  <a:pt x="182" y="70"/>
                </a:lnTo>
                <a:lnTo>
                  <a:pt x="184" y="70"/>
                </a:lnTo>
                <a:lnTo>
                  <a:pt x="184" y="72"/>
                </a:lnTo>
                <a:lnTo>
                  <a:pt x="186" y="74"/>
                </a:lnTo>
                <a:lnTo>
                  <a:pt x="187" y="74"/>
                </a:lnTo>
                <a:lnTo>
                  <a:pt x="187" y="75"/>
                </a:lnTo>
                <a:lnTo>
                  <a:pt x="189" y="77"/>
                </a:lnTo>
                <a:lnTo>
                  <a:pt x="191" y="77"/>
                </a:lnTo>
                <a:lnTo>
                  <a:pt x="192" y="77"/>
                </a:lnTo>
                <a:lnTo>
                  <a:pt x="192" y="79"/>
                </a:lnTo>
                <a:lnTo>
                  <a:pt x="194" y="79"/>
                </a:lnTo>
                <a:lnTo>
                  <a:pt x="196" y="79"/>
                </a:lnTo>
                <a:lnTo>
                  <a:pt x="197" y="79"/>
                </a:lnTo>
                <a:lnTo>
                  <a:pt x="197" y="77"/>
                </a:lnTo>
                <a:lnTo>
                  <a:pt x="199" y="79"/>
                </a:lnTo>
                <a:lnTo>
                  <a:pt x="201" y="79"/>
                </a:lnTo>
                <a:lnTo>
                  <a:pt x="202" y="80"/>
                </a:lnTo>
                <a:lnTo>
                  <a:pt x="204" y="82"/>
                </a:lnTo>
                <a:lnTo>
                  <a:pt x="206" y="82"/>
                </a:lnTo>
                <a:lnTo>
                  <a:pt x="206" y="84"/>
                </a:lnTo>
                <a:lnTo>
                  <a:pt x="207" y="85"/>
                </a:lnTo>
                <a:lnTo>
                  <a:pt x="207" y="87"/>
                </a:lnTo>
                <a:lnTo>
                  <a:pt x="206" y="87"/>
                </a:lnTo>
                <a:lnTo>
                  <a:pt x="206" y="89"/>
                </a:lnTo>
                <a:lnTo>
                  <a:pt x="204" y="90"/>
                </a:lnTo>
                <a:lnTo>
                  <a:pt x="204" y="92"/>
                </a:lnTo>
                <a:lnTo>
                  <a:pt x="204" y="94"/>
                </a:lnTo>
                <a:lnTo>
                  <a:pt x="204" y="95"/>
                </a:lnTo>
                <a:lnTo>
                  <a:pt x="202" y="97"/>
                </a:lnTo>
                <a:lnTo>
                  <a:pt x="201" y="97"/>
                </a:lnTo>
                <a:lnTo>
                  <a:pt x="199" y="97"/>
                </a:lnTo>
                <a:lnTo>
                  <a:pt x="197" y="97"/>
                </a:lnTo>
                <a:lnTo>
                  <a:pt x="194" y="97"/>
                </a:lnTo>
                <a:lnTo>
                  <a:pt x="194" y="99"/>
                </a:lnTo>
                <a:lnTo>
                  <a:pt x="192" y="99"/>
                </a:lnTo>
                <a:lnTo>
                  <a:pt x="191" y="100"/>
                </a:lnTo>
                <a:lnTo>
                  <a:pt x="189" y="104"/>
                </a:lnTo>
                <a:lnTo>
                  <a:pt x="189" y="107"/>
                </a:lnTo>
                <a:lnTo>
                  <a:pt x="189" y="109"/>
                </a:lnTo>
                <a:lnTo>
                  <a:pt x="189" y="111"/>
                </a:lnTo>
                <a:lnTo>
                  <a:pt x="189" y="112"/>
                </a:lnTo>
                <a:lnTo>
                  <a:pt x="189" y="114"/>
                </a:lnTo>
                <a:lnTo>
                  <a:pt x="187" y="116"/>
                </a:lnTo>
                <a:lnTo>
                  <a:pt x="187" y="117"/>
                </a:lnTo>
                <a:lnTo>
                  <a:pt x="187" y="119"/>
                </a:lnTo>
                <a:lnTo>
                  <a:pt x="186" y="122"/>
                </a:lnTo>
                <a:lnTo>
                  <a:pt x="184" y="122"/>
                </a:lnTo>
                <a:lnTo>
                  <a:pt x="181" y="122"/>
                </a:lnTo>
                <a:lnTo>
                  <a:pt x="181" y="121"/>
                </a:lnTo>
                <a:lnTo>
                  <a:pt x="181" y="119"/>
                </a:lnTo>
                <a:lnTo>
                  <a:pt x="179" y="119"/>
                </a:lnTo>
                <a:lnTo>
                  <a:pt x="177" y="119"/>
                </a:lnTo>
                <a:lnTo>
                  <a:pt x="177" y="117"/>
                </a:lnTo>
                <a:lnTo>
                  <a:pt x="176" y="117"/>
                </a:lnTo>
                <a:lnTo>
                  <a:pt x="174" y="116"/>
                </a:lnTo>
                <a:lnTo>
                  <a:pt x="174" y="117"/>
                </a:lnTo>
                <a:lnTo>
                  <a:pt x="172" y="117"/>
                </a:lnTo>
                <a:lnTo>
                  <a:pt x="171" y="119"/>
                </a:lnTo>
                <a:lnTo>
                  <a:pt x="171" y="121"/>
                </a:lnTo>
                <a:lnTo>
                  <a:pt x="169" y="121"/>
                </a:lnTo>
                <a:lnTo>
                  <a:pt x="169" y="122"/>
                </a:lnTo>
                <a:lnTo>
                  <a:pt x="167" y="122"/>
                </a:lnTo>
                <a:lnTo>
                  <a:pt x="166" y="124"/>
                </a:lnTo>
                <a:lnTo>
                  <a:pt x="166" y="126"/>
                </a:lnTo>
                <a:lnTo>
                  <a:pt x="164" y="126"/>
                </a:lnTo>
                <a:lnTo>
                  <a:pt x="162" y="126"/>
                </a:lnTo>
                <a:lnTo>
                  <a:pt x="161" y="126"/>
                </a:lnTo>
                <a:lnTo>
                  <a:pt x="159" y="126"/>
                </a:lnTo>
                <a:lnTo>
                  <a:pt x="156" y="126"/>
                </a:lnTo>
                <a:lnTo>
                  <a:pt x="154" y="127"/>
                </a:lnTo>
                <a:lnTo>
                  <a:pt x="152" y="129"/>
                </a:lnTo>
                <a:lnTo>
                  <a:pt x="151" y="129"/>
                </a:lnTo>
                <a:lnTo>
                  <a:pt x="151" y="131"/>
                </a:lnTo>
                <a:lnTo>
                  <a:pt x="151" y="132"/>
                </a:lnTo>
                <a:lnTo>
                  <a:pt x="151" y="136"/>
                </a:lnTo>
                <a:lnTo>
                  <a:pt x="151" y="137"/>
                </a:lnTo>
                <a:lnTo>
                  <a:pt x="152" y="139"/>
                </a:lnTo>
                <a:lnTo>
                  <a:pt x="154" y="139"/>
                </a:lnTo>
                <a:lnTo>
                  <a:pt x="154" y="142"/>
                </a:lnTo>
                <a:lnTo>
                  <a:pt x="154" y="144"/>
                </a:lnTo>
                <a:lnTo>
                  <a:pt x="154" y="146"/>
                </a:lnTo>
                <a:lnTo>
                  <a:pt x="156" y="146"/>
                </a:lnTo>
                <a:lnTo>
                  <a:pt x="154" y="146"/>
                </a:lnTo>
                <a:lnTo>
                  <a:pt x="152" y="147"/>
                </a:lnTo>
                <a:lnTo>
                  <a:pt x="151" y="149"/>
                </a:lnTo>
                <a:lnTo>
                  <a:pt x="149" y="149"/>
                </a:lnTo>
                <a:lnTo>
                  <a:pt x="149" y="151"/>
                </a:lnTo>
                <a:lnTo>
                  <a:pt x="149" y="152"/>
                </a:lnTo>
                <a:lnTo>
                  <a:pt x="149" y="154"/>
                </a:lnTo>
                <a:lnTo>
                  <a:pt x="149" y="156"/>
                </a:lnTo>
                <a:lnTo>
                  <a:pt x="149" y="157"/>
                </a:lnTo>
                <a:lnTo>
                  <a:pt x="149" y="159"/>
                </a:lnTo>
                <a:lnTo>
                  <a:pt x="151" y="159"/>
                </a:lnTo>
                <a:lnTo>
                  <a:pt x="154" y="159"/>
                </a:lnTo>
                <a:lnTo>
                  <a:pt x="154" y="162"/>
                </a:lnTo>
                <a:lnTo>
                  <a:pt x="157" y="164"/>
                </a:lnTo>
                <a:lnTo>
                  <a:pt x="162" y="166"/>
                </a:lnTo>
                <a:lnTo>
                  <a:pt x="164" y="166"/>
                </a:lnTo>
                <a:lnTo>
                  <a:pt x="164" y="167"/>
                </a:lnTo>
                <a:lnTo>
                  <a:pt x="166" y="167"/>
                </a:lnTo>
                <a:lnTo>
                  <a:pt x="164" y="167"/>
                </a:lnTo>
                <a:lnTo>
                  <a:pt x="164" y="169"/>
                </a:lnTo>
                <a:lnTo>
                  <a:pt x="162" y="169"/>
                </a:lnTo>
                <a:lnTo>
                  <a:pt x="162" y="171"/>
                </a:lnTo>
                <a:lnTo>
                  <a:pt x="162" y="172"/>
                </a:lnTo>
                <a:lnTo>
                  <a:pt x="161" y="172"/>
                </a:lnTo>
                <a:lnTo>
                  <a:pt x="161" y="174"/>
                </a:lnTo>
                <a:lnTo>
                  <a:pt x="161" y="176"/>
                </a:lnTo>
                <a:lnTo>
                  <a:pt x="159" y="176"/>
                </a:lnTo>
                <a:lnTo>
                  <a:pt x="159" y="177"/>
                </a:lnTo>
                <a:lnTo>
                  <a:pt x="159" y="179"/>
                </a:lnTo>
                <a:lnTo>
                  <a:pt x="161" y="179"/>
                </a:lnTo>
                <a:lnTo>
                  <a:pt x="161" y="181"/>
                </a:lnTo>
                <a:lnTo>
                  <a:pt x="161" y="182"/>
                </a:lnTo>
                <a:lnTo>
                  <a:pt x="162" y="184"/>
                </a:lnTo>
                <a:lnTo>
                  <a:pt x="164" y="184"/>
                </a:lnTo>
                <a:lnTo>
                  <a:pt x="164" y="186"/>
                </a:lnTo>
                <a:lnTo>
                  <a:pt x="166" y="186"/>
                </a:lnTo>
                <a:lnTo>
                  <a:pt x="166" y="187"/>
                </a:lnTo>
                <a:lnTo>
                  <a:pt x="166" y="189"/>
                </a:lnTo>
                <a:lnTo>
                  <a:pt x="167" y="189"/>
                </a:lnTo>
                <a:lnTo>
                  <a:pt x="167" y="191"/>
                </a:lnTo>
                <a:lnTo>
                  <a:pt x="169" y="192"/>
                </a:lnTo>
                <a:lnTo>
                  <a:pt x="169" y="194"/>
                </a:lnTo>
                <a:lnTo>
                  <a:pt x="169" y="196"/>
                </a:lnTo>
                <a:lnTo>
                  <a:pt x="167" y="196"/>
                </a:lnTo>
                <a:lnTo>
                  <a:pt x="167" y="197"/>
                </a:lnTo>
                <a:lnTo>
                  <a:pt x="166" y="199"/>
                </a:lnTo>
                <a:lnTo>
                  <a:pt x="166" y="201"/>
                </a:lnTo>
                <a:lnTo>
                  <a:pt x="166" y="202"/>
                </a:lnTo>
                <a:lnTo>
                  <a:pt x="166" y="204"/>
                </a:lnTo>
                <a:lnTo>
                  <a:pt x="166" y="206"/>
                </a:lnTo>
                <a:lnTo>
                  <a:pt x="164" y="207"/>
                </a:lnTo>
                <a:lnTo>
                  <a:pt x="166" y="209"/>
                </a:lnTo>
                <a:lnTo>
                  <a:pt x="164" y="209"/>
                </a:lnTo>
                <a:lnTo>
                  <a:pt x="164" y="211"/>
                </a:lnTo>
                <a:lnTo>
                  <a:pt x="162" y="211"/>
                </a:lnTo>
                <a:lnTo>
                  <a:pt x="161" y="211"/>
                </a:lnTo>
                <a:lnTo>
                  <a:pt x="159" y="211"/>
                </a:lnTo>
                <a:lnTo>
                  <a:pt x="159" y="212"/>
                </a:lnTo>
                <a:lnTo>
                  <a:pt x="157" y="212"/>
                </a:lnTo>
                <a:lnTo>
                  <a:pt x="157" y="214"/>
                </a:lnTo>
                <a:lnTo>
                  <a:pt x="157" y="216"/>
                </a:lnTo>
                <a:lnTo>
                  <a:pt x="157" y="217"/>
                </a:lnTo>
                <a:lnTo>
                  <a:pt x="157" y="219"/>
                </a:lnTo>
                <a:lnTo>
                  <a:pt x="157" y="221"/>
                </a:lnTo>
                <a:lnTo>
                  <a:pt x="156" y="222"/>
                </a:lnTo>
                <a:lnTo>
                  <a:pt x="154" y="222"/>
                </a:lnTo>
                <a:lnTo>
                  <a:pt x="152" y="222"/>
                </a:lnTo>
                <a:lnTo>
                  <a:pt x="151" y="222"/>
                </a:lnTo>
                <a:lnTo>
                  <a:pt x="151" y="221"/>
                </a:lnTo>
                <a:lnTo>
                  <a:pt x="149" y="221"/>
                </a:lnTo>
                <a:lnTo>
                  <a:pt x="147" y="221"/>
                </a:lnTo>
                <a:lnTo>
                  <a:pt x="146" y="221"/>
                </a:lnTo>
                <a:lnTo>
                  <a:pt x="144" y="222"/>
                </a:lnTo>
                <a:lnTo>
                  <a:pt x="142" y="222"/>
                </a:lnTo>
                <a:lnTo>
                  <a:pt x="142" y="224"/>
                </a:lnTo>
                <a:lnTo>
                  <a:pt x="142" y="226"/>
                </a:lnTo>
                <a:lnTo>
                  <a:pt x="144" y="226"/>
                </a:lnTo>
                <a:lnTo>
                  <a:pt x="144" y="227"/>
                </a:lnTo>
                <a:lnTo>
                  <a:pt x="144" y="229"/>
                </a:lnTo>
                <a:lnTo>
                  <a:pt x="144" y="231"/>
                </a:lnTo>
                <a:lnTo>
                  <a:pt x="142" y="231"/>
                </a:lnTo>
                <a:lnTo>
                  <a:pt x="142" y="232"/>
                </a:lnTo>
                <a:lnTo>
                  <a:pt x="142" y="234"/>
                </a:lnTo>
                <a:lnTo>
                  <a:pt x="142" y="236"/>
                </a:lnTo>
                <a:lnTo>
                  <a:pt x="141" y="236"/>
                </a:lnTo>
                <a:lnTo>
                  <a:pt x="139" y="236"/>
                </a:lnTo>
                <a:lnTo>
                  <a:pt x="137" y="236"/>
                </a:lnTo>
                <a:lnTo>
                  <a:pt x="137" y="237"/>
                </a:lnTo>
                <a:lnTo>
                  <a:pt x="137" y="239"/>
                </a:lnTo>
                <a:lnTo>
                  <a:pt x="136" y="239"/>
                </a:lnTo>
                <a:lnTo>
                  <a:pt x="137" y="241"/>
                </a:lnTo>
                <a:lnTo>
                  <a:pt x="136" y="241"/>
                </a:lnTo>
                <a:lnTo>
                  <a:pt x="137" y="242"/>
                </a:lnTo>
                <a:lnTo>
                  <a:pt x="137" y="244"/>
                </a:lnTo>
                <a:lnTo>
                  <a:pt x="136" y="244"/>
                </a:lnTo>
                <a:lnTo>
                  <a:pt x="136" y="246"/>
                </a:lnTo>
                <a:lnTo>
                  <a:pt x="137" y="247"/>
                </a:lnTo>
                <a:lnTo>
                  <a:pt x="136" y="247"/>
                </a:lnTo>
                <a:lnTo>
                  <a:pt x="136" y="249"/>
                </a:lnTo>
                <a:lnTo>
                  <a:pt x="134" y="249"/>
                </a:lnTo>
                <a:lnTo>
                  <a:pt x="132" y="249"/>
                </a:lnTo>
                <a:lnTo>
                  <a:pt x="132" y="251"/>
                </a:lnTo>
                <a:lnTo>
                  <a:pt x="131" y="251"/>
                </a:lnTo>
                <a:lnTo>
                  <a:pt x="129" y="251"/>
                </a:lnTo>
                <a:lnTo>
                  <a:pt x="127" y="251"/>
                </a:lnTo>
                <a:lnTo>
                  <a:pt x="126" y="251"/>
                </a:lnTo>
                <a:lnTo>
                  <a:pt x="126" y="249"/>
                </a:lnTo>
                <a:lnTo>
                  <a:pt x="126" y="247"/>
                </a:lnTo>
                <a:lnTo>
                  <a:pt x="124" y="247"/>
                </a:lnTo>
                <a:lnTo>
                  <a:pt x="122" y="247"/>
                </a:lnTo>
                <a:lnTo>
                  <a:pt x="121" y="247"/>
                </a:lnTo>
                <a:lnTo>
                  <a:pt x="119" y="247"/>
                </a:lnTo>
                <a:lnTo>
                  <a:pt x="119" y="246"/>
                </a:lnTo>
                <a:lnTo>
                  <a:pt x="117" y="246"/>
                </a:lnTo>
                <a:lnTo>
                  <a:pt x="117" y="244"/>
                </a:lnTo>
                <a:lnTo>
                  <a:pt x="116" y="244"/>
                </a:lnTo>
                <a:lnTo>
                  <a:pt x="114" y="244"/>
                </a:lnTo>
                <a:lnTo>
                  <a:pt x="114" y="246"/>
                </a:lnTo>
                <a:lnTo>
                  <a:pt x="112" y="247"/>
                </a:lnTo>
                <a:lnTo>
                  <a:pt x="112" y="249"/>
                </a:lnTo>
                <a:lnTo>
                  <a:pt x="111" y="249"/>
                </a:lnTo>
                <a:lnTo>
                  <a:pt x="109" y="249"/>
                </a:lnTo>
                <a:lnTo>
                  <a:pt x="111" y="252"/>
                </a:lnTo>
                <a:lnTo>
                  <a:pt x="111" y="254"/>
                </a:lnTo>
                <a:lnTo>
                  <a:pt x="109" y="254"/>
                </a:lnTo>
                <a:lnTo>
                  <a:pt x="109" y="256"/>
                </a:lnTo>
                <a:lnTo>
                  <a:pt x="107" y="256"/>
                </a:lnTo>
                <a:lnTo>
                  <a:pt x="107" y="254"/>
                </a:lnTo>
                <a:lnTo>
                  <a:pt x="105" y="254"/>
                </a:lnTo>
                <a:lnTo>
                  <a:pt x="105" y="256"/>
                </a:lnTo>
                <a:lnTo>
                  <a:pt x="104" y="254"/>
                </a:lnTo>
                <a:lnTo>
                  <a:pt x="102" y="254"/>
                </a:lnTo>
                <a:lnTo>
                  <a:pt x="102" y="256"/>
                </a:lnTo>
                <a:lnTo>
                  <a:pt x="102" y="257"/>
                </a:lnTo>
                <a:lnTo>
                  <a:pt x="104" y="257"/>
                </a:lnTo>
                <a:lnTo>
                  <a:pt x="104" y="259"/>
                </a:lnTo>
                <a:lnTo>
                  <a:pt x="102" y="259"/>
                </a:lnTo>
                <a:lnTo>
                  <a:pt x="102" y="261"/>
                </a:lnTo>
                <a:lnTo>
                  <a:pt x="100" y="261"/>
                </a:lnTo>
                <a:lnTo>
                  <a:pt x="100" y="259"/>
                </a:lnTo>
                <a:lnTo>
                  <a:pt x="100" y="261"/>
                </a:lnTo>
                <a:lnTo>
                  <a:pt x="99" y="261"/>
                </a:lnTo>
                <a:lnTo>
                  <a:pt x="99" y="262"/>
                </a:lnTo>
                <a:lnTo>
                  <a:pt x="99" y="264"/>
                </a:lnTo>
                <a:lnTo>
                  <a:pt x="100" y="264"/>
                </a:lnTo>
                <a:lnTo>
                  <a:pt x="100" y="266"/>
                </a:lnTo>
                <a:lnTo>
                  <a:pt x="99" y="267"/>
                </a:lnTo>
                <a:lnTo>
                  <a:pt x="100" y="267"/>
                </a:lnTo>
                <a:lnTo>
                  <a:pt x="100" y="269"/>
                </a:lnTo>
                <a:lnTo>
                  <a:pt x="99" y="269"/>
                </a:lnTo>
                <a:lnTo>
                  <a:pt x="97" y="269"/>
                </a:lnTo>
                <a:lnTo>
                  <a:pt x="97" y="271"/>
                </a:lnTo>
                <a:lnTo>
                  <a:pt x="97" y="272"/>
                </a:lnTo>
                <a:lnTo>
                  <a:pt x="95" y="272"/>
                </a:lnTo>
                <a:lnTo>
                  <a:pt x="95" y="274"/>
                </a:lnTo>
                <a:lnTo>
                  <a:pt x="94" y="276"/>
                </a:lnTo>
                <a:lnTo>
                  <a:pt x="94" y="277"/>
                </a:lnTo>
                <a:lnTo>
                  <a:pt x="92" y="279"/>
                </a:lnTo>
                <a:lnTo>
                  <a:pt x="92" y="281"/>
                </a:lnTo>
                <a:lnTo>
                  <a:pt x="90" y="281"/>
                </a:lnTo>
                <a:lnTo>
                  <a:pt x="92" y="282"/>
                </a:lnTo>
                <a:lnTo>
                  <a:pt x="90" y="284"/>
                </a:lnTo>
                <a:lnTo>
                  <a:pt x="89" y="284"/>
                </a:lnTo>
                <a:lnTo>
                  <a:pt x="85" y="284"/>
                </a:lnTo>
                <a:lnTo>
                  <a:pt x="77" y="282"/>
                </a:lnTo>
                <a:lnTo>
                  <a:pt x="75" y="281"/>
                </a:lnTo>
                <a:lnTo>
                  <a:pt x="74" y="279"/>
                </a:lnTo>
                <a:lnTo>
                  <a:pt x="72" y="282"/>
                </a:lnTo>
                <a:lnTo>
                  <a:pt x="70" y="281"/>
                </a:lnTo>
                <a:lnTo>
                  <a:pt x="69" y="279"/>
                </a:lnTo>
                <a:lnTo>
                  <a:pt x="67" y="279"/>
                </a:lnTo>
                <a:lnTo>
                  <a:pt x="65" y="277"/>
                </a:lnTo>
                <a:lnTo>
                  <a:pt x="64" y="276"/>
                </a:lnTo>
                <a:lnTo>
                  <a:pt x="62" y="276"/>
                </a:lnTo>
                <a:lnTo>
                  <a:pt x="62" y="274"/>
                </a:lnTo>
                <a:lnTo>
                  <a:pt x="60" y="272"/>
                </a:lnTo>
                <a:lnTo>
                  <a:pt x="60" y="274"/>
                </a:lnTo>
                <a:lnTo>
                  <a:pt x="59" y="274"/>
                </a:lnTo>
                <a:lnTo>
                  <a:pt x="57" y="274"/>
                </a:lnTo>
                <a:lnTo>
                  <a:pt x="55" y="274"/>
                </a:lnTo>
                <a:lnTo>
                  <a:pt x="55" y="277"/>
                </a:lnTo>
                <a:lnTo>
                  <a:pt x="55" y="279"/>
                </a:lnTo>
                <a:lnTo>
                  <a:pt x="54" y="281"/>
                </a:lnTo>
                <a:lnTo>
                  <a:pt x="52" y="279"/>
                </a:lnTo>
                <a:lnTo>
                  <a:pt x="50" y="277"/>
                </a:lnTo>
                <a:lnTo>
                  <a:pt x="49" y="277"/>
                </a:lnTo>
                <a:lnTo>
                  <a:pt x="49" y="276"/>
                </a:lnTo>
                <a:lnTo>
                  <a:pt x="47" y="274"/>
                </a:lnTo>
                <a:lnTo>
                  <a:pt x="47" y="272"/>
                </a:lnTo>
                <a:lnTo>
                  <a:pt x="47" y="271"/>
                </a:lnTo>
                <a:lnTo>
                  <a:pt x="47" y="269"/>
                </a:lnTo>
                <a:lnTo>
                  <a:pt x="47" y="267"/>
                </a:lnTo>
                <a:lnTo>
                  <a:pt x="45" y="266"/>
                </a:lnTo>
                <a:lnTo>
                  <a:pt x="44" y="266"/>
                </a:lnTo>
                <a:lnTo>
                  <a:pt x="44" y="261"/>
                </a:lnTo>
                <a:lnTo>
                  <a:pt x="44" y="259"/>
                </a:lnTo>
                <a:lnTo>
                  <a:pt x="42" y="259"/>
                </a:lnTo>
                <a:lnTo>
                  <a:pt x="42" y="257"/>
                </a:lnTo>
                <a:lnTo>
                  <a:pt x="42" y="256"/>
                </a:lnTo>
                <a:lnTo>
                  <a:pt x="42" y="252"/>
                </a:lnTo>
                <a:lnTo>
                  <a:pt x="39" y="249"/>
                </a:lnTo>
                <a:lnTo>
                  <a:pt x="35" y="247"/>
                </a:lnTo>
                <a:lnTo>
                  <a:pt x="34" y="247"/>
                </a:lnTo>
                <a:lnTo>
                  <a:pt x="30" y="246"/>
                </a:lnTo>
                <a:lnTo>
                  <a:pt x="27" y="247"/>
                </a:lnTo>
                <a:lnTo>
                  <a:pt x="25" y="247"/>
                </a:lnTo>
                <a:lnTo>
                  <a:pt x="24" y="247"/>
                </a:lnTo>
                <a:lnTo>
                  <a:pt x="22" y="247"/>
                </a:lnTo>
                <a:lnTo>
                  <a:pt x="22" y="246"/>
                </a:lnTo>
                <a:lnTo>
                  <a:pt x="20" y="244"/>
                </a:lnTo>
                <a:lnTo>
                  <a:pt x="20" y="242"/>
                </a:lnTo>
                <a:lnTo>
                  <a:pt x="20" y="241"/>
                </a:lnTo>
                <a:lnTo>
                  <a:pt x="20" y="239"/>
                </a:lnTo>
                <a:lnTo>
                  <a:pt x="20" y="237"/>
                </a:lnTo>
                <a:lnTo>
                  <a:pt x="20" y="236"/>
                </a:lnTo>
                <a:lnTo>
                  <a:pt x="20" y="234"/>
                </a:lnTo>
                <a:lnTo>
                  <a:pt x="22" y="234"/>
                </a:lnTo>
                <a:lnTo>
                  <a:pt x="24" y="234"/>
                </a:lnTo>
                <a:lnTo>
                  <a:pt x="24" y="232"/>
                </a:lnTo>
                <a:lnTo>
                  <a:pt x="25" y="231"/>
                </a:lnTo>
                <a:lnTo>
                  <a:pt x="25" y="229"/>
                </a:lnTo>
                <a:lnTo>
                  <a:pt x="25" y="227"/>
                </a:lnTo>
                <a:lnTo>
                  <a:pt x="24" y="227"/>
                </a:lnTo>
                <a:lnTo>
                  <a:pt x="24" y="226"/>
                </a:lnTo>
                <a:lnTo>
                  <a:pt x="22" y="224"/>
                </a:lnTo>
                <a:lnTo>
                  <a:pt x="22" y="222"/>
                </a:lnTo>
                <a:lnTo>
                  <a:pt x="19" y="222"/>
                </a:lnTo>
                <a:lnTo>
                  <a:pt x="19" y="224"/>
                </a:lnTo>
                <a:lnTo>
                  <a:pt x="17" y="224"/>
                </a:lnTo>
                <a:lnTo>
                  <a:pt x="15" y="224"/>
                </a:lnTo>
                <a:lnTo>
                  <a:pt x="14" y="222"/>
                </a:lnTo>
                <a:lnTo>
                  <a:pt x="14" y="221"/>
                </a:lnTo>
                <a:lnTo>
                  <a:pt x="14" y="219"/>
                </a:lnTo>
                <a:lnTo>
                  <a:pt x="14" y="217"/>
                </a:lnTo>
                <a:lnTo>
                  <a:pt x="14" y="216"/>
                </a:lnTo>
                <a:lnTo>
                  <a:pt x="14" y="214"/>
                </a:lnTo>
                <a:lnTo>
                  <a:pt x="14" y="212"/>
                </a:lnTo>
                <a:lnTo>
                  <a:pt x="14" y="211"/>
                </a:lnTo>
                <a:lnTo>
                  <a:pt x="14" y="209"/>
                </a:lnTo>
                <a:lnTo>
                  <a:pt x="14" y="207"/>
                </a:lnTo>
                <a:lnTo>
                  <a:pt x="15" y="207"/>
                </a:lnTo>
                <a:lnTo>
                  <a:pt x="14" y="206"/>
                </a:lnTo>
                <a:lnTo>
                  <a:pt x="12" y="206"/>
                </a:lnTo>
                <a:lnTo>
                  <a:pt x="12" y="204"/>
                </a:lnTo>
                <a:lnTo>
                  <a:pt x="10" y="204"/>
                </a:lnTo>
                <a:lnTo>
                  <a:pt x="9" y="206"/>
                </a:lnTo>
                <a:lnTo>
                  <a:pt x="7" y="204"/>
                </a:lnTo>
                <a:lnTo>
                  <a:pt x="5" y="204"/>
                </a:lnTo>
                <a:lnTo>
                  <a:pt x="4" y="202"/>
                </a:lnTo>
                <a:lnTo>
                  <a:pt x="4" y="201"/>
                </a:lnTo>
                <a:lnTo>
                  <a:pt x="4" y="199"/>
                </a:lnTo>
                <a:lnTo>
                  <a:pt x="4" y="197"/>
                </a:lnTo>
                <a:lnTo>
                  <a:pt x="5" y="197"/>
                </a:lnTo>
                <a:lnTo>
                  <a:pt x="7" y="197"/>
                </a:lnTo>
                <a:lnTo>
                  <a:pt x="9" y="196"/>
                </a:lnTo>
                <a:lnTo>
                  <a:pt x="10" y="196"/>
                </a:lnTo>
                <a:lnTo>
                  <a:pt x="10" y="197"/>
                </a:lnTo>
                <a:lnTo>
                  <a:pt x="10" y="196"/>
                </a:lnTo>
                <a:lnTo>
                  <a:pt x="12" y="196"/>
                </a:lnTo>
                <a:lnTo>
                  <a:pt x="10" y="194"/>
                </a:lnTo>
                <a:lnTo>
                  <a:pt x="10" y="192"/>
                </a:lnTo>
                <a:lnTo>
                  <a:pt x="9" y="192"/>
                </a:lnTo>
                <a:lnTo>
                  <a:pt x="7" y="191"/>
                </a:lnTo>
                <a:lnTo>
                  <a:pt x="5" y="191"/>
                </a:lnTo>
                <a:lnTo>
                  <a:pt x="4" y="191"/>
                </a:lnTo>
                <a:lnTo>
                  <a:pt x="2" y="189"/>
                </a:lnTo>
                <a:lnTo>
                  <a:pt x="0" y="189"/>
                </a:lnTo>
                <a:lnTo>
                  <a:pt x="7" y="189"/>
                </a:lnTo>
                <a:lnTo>
                  <a:pt x="9" y="189"/>
                </a:lnTo>
                <a:lnTo>
                  <a:pt x="12" y="189"/>
                </a:lnTo>
                <a:lnTo>
                  <a:pt x="17" y="189"/>
                </a:lnTo>
                <a:lnTo>
                  <a:pt x="17" y="186"/>
                </a:lnTo>
                <a:lnTo>
                  <a:pt x="17" y="184"/>
                </a:lnTo>
                <a:lnTo>
                  <a:pt x="17" y="182"/>
                </a:lnTo>
                <a:lnTo>
                  <a:pt x="17" y="181"/>
                </a:lnTo>
                <a:lnTo>
                  <a:pt x="17" y="177"/>
                </a:lnTo>
                <a:lnTo>
                  <a:pt x="17" y="176"/>
                </a:lnTo>
                <a:lnTo>
                  <a:pt x="19" y="176"/>
                </a:lnTo>
                <a:lnTo>
                  <a:pt x="20" y="176"/>
                </a:lnTo>
                <a:lnTo>
                  <a:pt x="20" y="174"/>
                </a:lnTo>
                <a:lnTo>
                  <a:pt x="20" y="172"/>
                </a:lnTo>
                <a:lnTo>
                  <a:pt x="22" y="172"/>
                </a:lnTo>
                <a:lnTo>
                  <a:pt x="27" y="171"/>
                </a:lnTo>
                <a:lnTo>
                  <a:pt x="29" y="169"/>
                </a:lnTo>
                <a:lnTo>
                  <a:pt x="30" y="171"/>
                </a:lnTo>
                <a:lnTo>
                  <a:pt x="32" y="171"/>
                </a:lnTo>
                <a:lnTo>
                  <a:pt x="34" y="171"/>
                </a:lnTo>
                <a:lnTo>
                  <a:pt x="35" y="171"/>
                </a:lnTo>
                <a:lnTo>
                  <a:pt x="37" y="171"/>
                </a:lnTo>
                <a:lnTo>
                  <a:pt x="37" y="169"/>
                </a:lnTo>
                <a:lnTo>
                  <a:pt x="37" y="167"/>
                </a:lnTo>
                <a:lnTo>
                  <a:pt x="37" y="166"/>
                </a:lnTo>
                <a:lnTo>
                  <a:pt x="37" y="161"/>
                </a:lnTo>
                <a:lnTo>
                  <a:pt x="35" y="161"/>
                </a:lnTo>
                <a:lnTo>
                  <a:pt x="39" y="159"/>
                </a:lnTo>
                <a:lnTo>
                  <a:pt x="39" y="157"/>
                </a:lnTo>
                <a:lnTo>
                  <a:pt x="39" y="154"/>
                </a:lnTo>
                <a:lnTo>
                  <a:pt x="40" y="154"/>
                </a:lnTo>
                <a:lnTo>
                  <a:pt x="40" y="152"/>
                </a:lnTo>
                <a:lnTo>
                  <a:pt x="42" y="152"/>
                </a:lnTo>
                <a:lnTo>
                  <a:pt x="44" y="151"/>
                </a:lnTo>
                <a:lnTo>
                  <a:pt x="44" y="149"/>
                </a:lnTo>
                <a:lnTo>
                  <a:pt x="42" y="147"/>
                </a:lnTo>
                <a:lnTo>
                  <a:pt x="42" y="146"/>
                </a:lnTo>
                <a:lnTo>
                  <a:pt x="44" y="144"/>
                </a:lnTo>
                <a:lnTo>
                  <a:pt x="45" y="144"/>
                </a:lnTo>
                <a:lnTo>
                  <a:pt x="47" y="142"/>
                </a:lnTo>
                <a:lnTo>
                  <a:pt x="47" y="141"/>
                </a:lnTo>
                <a:lnTo>
                  <a:pt x="47" y="139"/>
                </a:lnTo>
                <a:lnTo>
                  <a:pt x="45" y="136"/>
                </a:lnTo>
                <a:lnTo>
                  <a:pt x="44" y="136"/>
                </a:lnTo>
                <a:lnTo>
                  <a:pt x="44" y="134"/>
                </a:lnTo>
                <a:lnTo>
                  <a:pt x="42" y="129"/>
                </a:lnTo>
                <a:lnTo>
                  <a:pt x="42" y="127"/>
                </a:lnTo>
                <a:lnTo>
                  <a:pt x="40" y="127"/>
                </a:lnTo>
                <a:lnTo>
                  <a:pt x="40" y="126"/>
                </a:lnTo>
                <a:lnTo>
                  <a:pt x="40" y="124"/>
                </a:lnTo>
                <a:lnTo>
                  <a:pt x="40" y="122"/>
                </a:lnTo>
                <a:lnTo>
                  <a:pt x="40" y="119"/>
                </a:lnTo>
                <a:lnTo>
                  <a:pt x="40" y="117"/>
                </a:lnTo>
                <a:lnTo>
                  <a:pt x="40" y="114"/>
                </a:lnTo>
                <a:lnTo>
                  <a:pt x="42" y="114"/>
                </a:lnTo>
                <a:lnTo>
                  <a:pt x="42" y="112"/>
                </a:lnTo>
                <a:lnTo>
                  <a:pt x="40" y="112"/>
                </a:lnTo>
                <a:lnTo>
                  <a:pt x="42" y="111"/>
                </a:lnTo>
                <a:lnTo>
                  <a:pt x="40" y="109"/>
                </a:lnTo>
                <a:lnTo>
                  <a:pt x="42" y="107"/>
                </a:lnTo>
                <a:lnTo>
                  <a:pt x="44" y="105"/>
                </a:lnTo>
                <a:lnTo>
                  <a:pt x="42" y="105"/>
                </a:lnTo>
                <a:lnTo>
                  <a:pt x="42" y="104"/>
                </a:lnTo>
                <a:lnTo>
                  <a:pt x="42" y="102"/>
                </a:lnTo>
                <a:lnTo>
                  <a:pt x="40" y="102"/>
                </a:lnTo>
                <a:lnTo>
                  <a:pt x="39" y="102"/>
                </a:lnTo>
                <a:lnTo>
                  <a:pt x="37" y="102"/>
                </a:lnTo>
                <a:lnTo>
                  <a:pt x="35" y="102"/>
                </a:lnTo>
                <a:lnTo>
                  <a:pt x="34" y="102"/>
                </a:lnTo>
                <a:lnTo>
                  <a:pt x="32" y="102"/>
                </a:lnTo>
                <a:lnTo>
                  <a:pt x="32" y="100"/>
                </a:lnTo>
                <a:lnTo>
                  <a:pt x="30" y="100"/>
                </a:lnTo>
                <a:lnTo>
                  <a:pt x="30" y="99"/>
                </a:lnTo>
                <a:lnTo>
                  <a:pt x="32" y="97"/>
                </a:lnTo>
                <a:lnTo>
                  <a:pt x="32" y="95"/>
                </a:lnTo>
                <a:lnTo>
                  <a:pt x="34" y="92"/>
                </a:lnTo>
                <a:lnTo>
                  <a:pt x="35" y="92"/>
                </a:lnTo>
                <a:lnTo>
                  <a:pt x="35" y="90"/>
                </a:lnTo>
                <a:lnTo>
                  <a:pt x="37" y="89"/>
                </a:lnTo>
                <a:lnTo>
                  <a:pt x="39" y="87"/>
                </a:lnTo>
                <a:lnTo>
                  <a:pt x="40" y="87"/>
                </a:lnTo>
                <a:lnTo>
                  <a:pt x="42" y="85"/>
                </a:lnTo>
                <a:lnTo>
                  <a:pt x="44" y="85"/>
                </a:lnTo>
                <a:lnTo>
                  <a:pt x="42" y="85"/>
                </a:lnTo>
                <a:lnTo>
                  <a:pt x="40" y="84"/>
                </a:lnTo>
                <a:lnTo>
                  <a:pt x="40" y="82"/>
                </a:lnTo>
                <a:lnTo>
                  <a:pt x="40" y="80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40" y="74"/>
                </a:lnTo>
                <a:lnTo>
                  <a:pt x="42" y="74"/>
                </a:lnTo>
                <a:lnTo>
                  <a:pt x="44" y="74"/>
                </a:lnTo>
                <a:lnTo>
                  <a:pt x="45" y="74"/>
                </a:lnTo>
                <a:lnTo>
                  <a:pt x="47" y="75"/>
                </a:lnTo>
                <a:lnTo>
                  <a:pt x="49" y="75"/>
                </a:lnTo>
                <a:lnTo>
                  <a:pt x="52" y="74"/>
                </a:lnTo>
                <a:lnTo>
                  <a:pt x="52" y="72"/>
                </a:lnTo>
                <a:lnTo>
                  <a:pt x="52" y="70"/>
                </a:lnTo>
                <a:lnTo>
                  <a:pt x="52" y="69"/>
                </a:lnTo>
                <a:lnTo>
                  <a:pt x="52" y="67"/>
                </a:lnTo>
                <a:lnTo>
                  <a:pt x="52" y="65"/>
                </a:lnTo>
                <a:lnTo>
                  <a:pt x="50" y="65"/>
                </a:lnTo>
                <a:lnTo>
                  <a:pt x="50" y="64"/>
                </a:lnTo>
                <a:lnTo>
                  <a:pt x="50" y="62"/>
                </a:lnTo>
                <a:lnTo>
                  <a:pt x="52" y="62"/>
                </a:lnTo>
                <a:lnTo>
                  <a:pt x="54" y="62"/>
                </a:lnTo>
                <a:lnTo>
                  <a:pt x="55" y="64"/>
                </a:lnTo>
                <a:lnTo>
                  <a:pt x="55" y="62"/>
                </a:lnTo>
                <a:lnTo>
                  <a:pt x="57" y="60"/>
                </a:lnTo>
                <a:lnTo>
                  <a:pt x="57" y="59"/>
                </a:lnTo>
                <a:lnTo>
                  <a:pt x="59" y="57"/>
                </a:lnTo>
                <a:lnTo>
                  <a:pt x="57" y="55"/>
                </a:lnTo>
                <a:lnTo>
                  <a:pt x="54" y="54"/>
                </a:lnTo>
                <a:lnTo>
                  <a:pt x="54" y="52"/>
                </a:lnTo>
                <a:lnTo>
                  <a:pt x="52" y="52"/>
                </a:lnTo>
                <a:lnTo>
                  <a:pt x="52" y="50"/>
                </a:lnTo>
                <a:lnTo>
                  <a:pt x="54" y="50"/>
                </a:lnTo>
                <a:lnTo>
                  <a:pt x="54" y="49"/>
                </a:lnTo>
                <a:lnTo>
                  <a:pt x="52" y="47"/>
                </a:lnTo>
                <a:lnTo>
                  <a:pt x="50" y="45"/>
                </a:lnTo>
                <a:lnTo>
                  <a:pt x="52" y="44"/>
                </a:lnTo>
                <a:lnTo>
                  <a:pt x="52" y="42"/>
                </a:lnTo>
                <a:lnTo>
                  <a:pt x="54" y="42"/>
                </a:lnTo>
                <a:lnTo>
                  <a:pt x="54" y="40"/>
                </a:lnTo>
                <a:lnTo>
                  <a:pt x="55" y="42"/>
                </a:lnTo>
                <a:lnTo>
                  <a:pt x="57" y="42"/>
                </a:lnTo>
                <a:lnTo>
                  <a:pt x="57" y="40"/>
                </a:lnTo>
                <a:lnTo>
                  <a:pt x="57" y="39"/>
                </a:lnTo>
                <a:lnTo>
                  <a:pt x="59" y="39"/>
                </a:lnTo>
                <a:lnTo>
                  <a:pt x="59" y="37"/>
                </a:lnTo>
                <a:lnTo>
                  <a:pt x="59" y="35"/>
                </a:lnTo>
                <a:lnTo>
                  <a:pt x="57" y="34"/>
                </a:lnTo>
                <a:lnTo>
                  <a:pt x="59" y="32"/>
                </a:lnTo>
                <a:lnTo>
                  <a:pt x="59" y="30"/>
                </a:lnTo>
                <a:lnTo>
                  <a:pt x="60" y="30"/>
                </a:lnTo>
                <a:lnTo>
                  <a:pt x="59" y="29"/>
                </a:lnTo>
                <a:lnTo>
                  <a:pt x="60" y="27"/>
                </a:lnTo>
                <a:lnTo>
                  <a:pt x="60" y="25"/>
                </a:lnTo>
                <a:lnTo>
                  <a:pt x="59" y="25"/>
                </a:lnTo>
                <a:lnTo>
                  <a:pt x="60" y="24"/>
                </a:lnTo>
                <a:lnTo>
                  <a:pt x="59" y="22"/>
                </a:lnTo>
                <a:lnTo>
                  <a:pt x="57" y="20"/>
                </a:lnTo>
                <a:lnTo>
                  <a:pt x="57" y="19"/>
                </a:lnTo>
                <a:lnTo>
                  <a:pt x="57" y="17"/>
                </a:lnTo>
                <a:lnTo>
                  <a:pt x="55" y="17"/>
                </a:lnTo>
                <a:lnTo>
                  <a:pt x="54" y="17"/>
                </a:lnTo>
                <a:lnTo>
                  <a:pt x="54" y="15"/>
                </a:lnTo>
                <a:lnTo>
                  <a:pt x="54" y="14"/>
                </a:lnTo>
                <a:lnTo>
                  <a:pt x="54" y="12"/>
                </a:lnTo>
                <a:lnTo>
                  <a:pt x="52" y="12"/>
                </a:lnTo>
                <a:lnTo>
                  <a:pt x="54" y="10"/>
                </a:lnTo>
                <a:lnTo>
                  <a:pt x="55" y="10"/>
                </a:lnTo>
                <a:lnTo>
                  <a:pt x="57" y="9"/>
                </a:lnTo>
                <a:lnTo>
                  <a:pt x="59" y="9"/>
                </a:lnTo>
                <a:lnTo>
                  <a:pt x="59" y="7"/>
                </a:lnTo>
                <a:lnTo>
                  <a:pt x="57" y="7"/>
                </a:lnTo>
                <a:lnTo>
                  <a:pt x="55" y="7"/>
                </a:lnTo>
                <a:lnTo>
                  <a:pt x="54" y="5"/>
                </a:lnTo>
                <a:lnTo>
                  <a:pt x="52" y="5"/>
                </a:lnTo>
                <a:lnTo>
                  <a:pt x="50" y="4"/>
                </a:lnTo>
                <a:lnTo>
                  <a:pt x="52" y="2"/>
                </a:lnTo>
                <a:lnTo>
                  <a:pt x="54" y="2"/>
                </a:lnTo>
                <a:lnTo>
                  <a:pt x="55" y="2"/>
                </a:lnTo>
                <a:lnTo>
                  <a:pt x="57" y="4"/>
                </a:lnTo>
                <a:lnTo>
                  <a:pt x="59" y="4"/>
                </a:lnTo>
                <a:lnTo>
                  <a:pt x="60" y="4"/>
                </a:lnTo>
                <a:lnTo>
                  <a:pt x="62" y="4"/>
                </a:lnTo>
                <a:lnTo>
                  <a:pt x="64" y="4"/>
                </a:lnTo>
                <a:lnTo>
                  <a:pt x="65" y="4"/>
                </a:lnTo>
                <a:lnTo>
                  <a:pt x="67" y="4"/>
                </a:lnTo>
                <a:lnTo>
                  <a:pt x="72" y="2"/>
                </a:lnTo>
                <a:lnTo>
                  <a:pt x="75" y="0"/>
                </a:lnTo>
                <a:lnTo>
                  <a:pt x="77" y="2"/>
                </a:lnTo>
                <a:lnTo>
                  <a:pt x="77" y="4"/>
                </a:lnTo>
                <a:lnTo>
                  <a:pt x="77" y="5"/>
                </a:lnTo>
                <a:lnTo>
                  <a:pt x="77" y="9"/>
                </a:lnTo>
                <a:lnTo>
                  <a:pt x="80" y="9"/>
                </a:lnTo>
                <a:lnTo>
                  <a:pt x="82" y="9"/>
                </a:lnTo>
                <a:lnTo>
                  <a:pt x="85" y="10"/>
                </a:lnTo>
                <a:lnTo>
                  <a:pt x="87" y="12"/>
                </a:lnTo>
                <a:lnTo>
                  <a:pt x="89" y="15"/>
                </a:lnTo>
                <a:lnTo>
                  <a:pt x="89" y="19"/>
                </a:lnTo>
                <a:lnTo>
                  <a:pt x="89" y="25"/>
                </a:lnTo>
                <a:lnTo>
                  <a:pt x="90" y="32"/>
                </a:lnTo>
                <a:lnTo>
                  <a:pt x="90" y="39"/>
                </a:lnTo>
                <a:lnTo>
                  <a:pt x="90" y="42"/>
                </a:lnTo>
                <a:lnTo>
                  <a:pt x="92" y="44"/>
                </a:lnTo>
                <a:lnTo>
                  <a:pt x="92" y="45"/>
                </a:lnTo>
                <a:lnTo>
                  <a:pt x="94" y="45"/>
                </a:lnTo>
                <a:lnTo>
                  <a:pt x="94" y="47"/>
                </a:lnTo>
                <a:lnTo>
                  <a:pt x="99" y="47"/>
                </a:lnTo>
                <a:lnTo>
                  <a:pt x="104" y="47"/>
                </a:lnTo>
                <a:lnTo>
                  <a:pt x="107" y="47"/>
                </a:lnTo>
                <a:lnTo>
                  <a:pt x="109" y="47"/>
                </a:lnTo>
                <a:lnTo>
                  <a:pt x="107" y="47"/>
                </a:lnTo>
                <a:lnTo>
                  <a:pt x="109" y="47"/>
                </a:lnTo>
                <a:lnTo>
                  <a:pt x="116" y="49"/>
                </a:lnTo>
                <a:lnTo>
                  <a:pt x="117" y="44"/>
                </a:lnTo>
                <a:lnTo>
                  <a:pt x="124" y="44"/>
                </a:lnTo>
                <a:lnTo>
                  <a:pt x="126" y="42"/>
                </a:lnTo>
                <a:lnTo>
                  <a:pt x="127" y="42"/>
                </a:lnTo>
                <a:lnTo>
                  <a:pt x="134" y="42"/>
                </a:lnTo>
                <a:lnTo>
                  <a:pt x="134" y="40"/>
                </a:lnTo>
                <a:lnTo>
                  <a:pt x="136" y="40"/>
                </a:lnTo>
                <a:lnTo>
                  <a:pt x="137" y="40"/>
                </a:lnTo>
                <a:lnTo>
                  <a:pt x="139" y="42"/>
                </a:lnTo>
                <a:lnTo>
                  <a:pt x="141" y="42"/>
                </a:lnTo>
                <a:lnTo>
                  <a:pt x="142" y="42"/>
                </a:lnTo>
                <a:lnTo>
                  <a:pt x="144" y="42"/>
                </a:lnTo>
                <a:lnTo>
                  <a:pt x="146" y="44"/>
                </a:lnTo>
                <a:lnTo>
                  <a:pt x="147" y="45"/>
                </a:lnTo>
                <a:lnTo>
                  <a:pt x="149" y="45"/>
                </a:lnTo>
                <a:lnTo>
                  <a:pt x="149" y="47"/>
                </a:lnTo>
                <a:lnTo>
                  <a:pt x="151" y="47"/>
                </a:lnTo>
                <a:lnTo>
                  <a:pt x="152" y="47"/>
                </a:lnTo>
                <a:lnTo>
                  <a:pt x="152" y="45"/>
                </a:lnTo>
                <a:lnTo>
                  <a:pt x="154" y="47"/>
                </a:lnTo>
                <a:lnTo>
                  <a:pt x="156" y="45"/>
                </a:lnTo>
                <a:lnTo>
                  <a:pt x="154" y="45"/>
                </a:lnTo>
                <a:lnTo>
                  <a:pt x="156" y="44"/>
                </a:lnTo>
                <a:lnTo>
                  <a:pt x="156" y="42"/>
                </a:lnTo>
                <a:lnTo>
                  <a:pt x="159" y="44"/>
                </a:lnTo>
                <a:lnTo>
                  <a:pt x="161" y="44"/>
                </a:lnTo>
                <a:lnTo>
                  <a:pt x="161" y="45"/>
                </a:lnTo>
                <a:lnTo>
                  <a:pt x="162" y="47"/>
                </a:lnTo>
                <a:lnTo>
                  <a:pt x="162" y="49"/>
                </a:lnTo>
                <a:lnTo>
                  <a:pt x="164" y="50"/>
                </a:lnTo>
                <a:lnTo>
                  <a:pt x="164" y="52"/>
                </a:lnTo>
                <a:lnTo>
                  <a:pt x="166" y="54"/>
                </a:lnTo>
                <a:lnTo>
                  <a:pt x="166" y="55"/>
                </a:lnTo>
                <a:lnTo>
                  <a:pt x="167" y="55"/>
                </a:lnTo>
                <a:lnTo>
                  <a:pt x="169" y="54"/>
                </a:lnTo>
                <a:lnTo>
                  <a:pt x="169" y="55"/>
                </a:lnTo>
                <a:lnTo>
                  <a:pt x="171" y="55"/>
                </a:lnTo>
                <a:lnTo>
                  <a:pt x="172" y="57"/>
                </a:lnTo>
                <a:lnTo>
                  <a:pt x="172" y="59"/>
                </a:lnTo>
                <a:lnTo>
                  <a:pt x="172" y="60"/>
                </a:lnTo>
                <a:lnTo>
                  <a:pt x="174" y="62"/>
                </a:lnTo>
                <a:lnTo>
                  <a:pt x="176" y="62"/>
                </a:lnTo>
                <a:lnTo>
                  <a:pt x="177" y="64"/>
                </a:lnTo>
                <a:lnTo>
                  <a:pt x="179" y="65"/>
                </a:lnTo>
                <a:lnTo>
                  <a:pt x="179" y="67"/>
                </a:lnTo>
                <a:lnTo>
                  <a:pt x="181" y="67"/>
                </a:lnTo>
                <a:lnTo>
                  <a:pt x="181" y="69"/>
                </a:lnTo>
                <a:close/>
              </a:path>
            </a:pathLst>
          </a:custGeom>
          <a:solidFill>
            <a:srgbClr val="9AEDB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7"/>
          <p:cNvSpPr>
            <a:spLocks/>
          </p:cNvSpPr>
          <p:nvPr/>
        </p:nvSpPr>
        <p:spPr bwMode="auto">
          <a:xfrm>
            <a:off x="6705601" y="5194301"/>
            <a:ext cx="265113" cy="222250"/>
          </a:xfrm>
          <a:custGeom>
            <a:avLst/>
            <a:gdLst/>
            <a:ahLst/>
            <a:cxnLst>
              <a:cxn ang="0">
                <a:pos x="164" y="12"/>
              </a:cxn>
              <a:cxn ang="0">
                <a:pos x="167" y="13"/>
              </a:cxn>
              <a:cxn ang="0">
                <a:pos x="162" y="20"/>
              </a:cxn>
              <a:cxn ang="0">
                <a:pos x="155" y="22"/>
              </a:cxn>
              <a:cxn ang="0">
                <a:pos x="152" y="25"/>
              </a:cxn>
              <a:cxn ang="0">
                <a:pos x="145" y="28"/>
              </a:cxn>
              <a:cxn ang="0">
                <a:pos x="139" y="30"/>
              </a:cxn>
              <a:cxn ang="0">
                <a:pos x="137" y="35"/>
              </a:cxn>
              <a:cxn ang="0">
                <a:pos x="132" y="42"/>
              </a:cxn>
              <a:cxn ang="0">
                <a:pos x="134" y="48"/>
              </a:cxn>
              <a:cxn ang="0">
                <a:pos x="137" y="57"/>
              </a:cxn>
              <a:cxn ang="0">
                <a:pos x="140" y="65"/>
              </a:cxn>
              <a:cxn ang="0">
                <a:pos x="139" y="72"/>
              </a:cxn>
              <a:cxn ang="0">
                <a:pos x="135" y="82"/>
              </a:cxn>
              <a:cxn ang="0">
                <a:pos x="129" y="90"/>
              </a:cxn>
              <a:cxn ang="0">
                <a:pos x="129" y="100"/>
              </a:cxn>
              <a:cxn ang="0">
                <a:pos x="124" y="108"/>
              </a:cxn>
              <a:cxn ang="0">
                <a:pos x="114" y="115"/>
              </a:cxn>
              <a:cxn ang="0">
                <a:pos x="107" y="123"/>
              </a:cxn>
              <a:cxn ang="0">
                <a:pos x="107" y="127"/>
              </a:cxn>
              <a:cxn ang="0">
                <a:pos x="89" y="127"/>
              </a:cxn>
              <a:cxn ang="0">
                <a:pos x="79" y="127"/>
              </a:cxn>
              <a:cxn ang="0">
                <a:pos x="59" y="127"/>
              </a:cxn>
              <a:cxn ang="0">
                <a:pos x="35" y="127"/>
              </a:cxn>
              <a:cxn ang="0">
                <a:pos x="33" y="132"/>
              </a:cxn>
              <a:cxn ang="0">
                <a:pos x="22" y="135"/>
              </a:cxn>
              <a:cxn ang="0">
                <a:pos x="18" y="128"/>
              </a:cxn>
              <a:cxn ang="0">
                <a:pos x="18" y="117"/>
              </a:cxn>
              <a:cxn ang="0">
                <a:pos x="15" y="110"/>
              </a:cxn>
              <a:cxn ang="0">
                <a:pos x="12" y="112"/>
              </a:cxn>
              <a:cxn ang="0">
                <a:pos x="10" y="118"/>
              </a:cxn>
              <a:cxn ang="0">
                <a:pos x="8" y="122"/>
              </a:cxn>
              <a:cxn ang="0">
                <a:pos x="0" y="123"/>
              </a:cxn>
              <a:cxn ang="0">
                <a:pos x="0" y="112"/>
              </a:cxn>
              <a:cxn ang="0">
                <a:pos x="0" y="98"/>
              </a:cxn>
              <a:cxn ang="0">
                <a:pos x="0" y="88"/>
              </a:cxn>
              <a:cxn ang="0">
                <a:pos x="0" y="77"/>
              </a:cxn>
              <a:cxn ang="0">
                <a:pos x="0" y="63"/>
              </a:cxn>
              <a:cxn ang="0">
                <a:pos x="0" y="53"/>
              </a:cxn>
              <a:cxn ang="0">
                <a:pos x="22" y="52"/>
              </a:cxn>
              <a:cxn ang="0">
                <a:pos x="33" y="52"/>
              </a:cxn>
              <a:cxn ang="0">
                <a:pos x="59" y="48"/>
              </a:cxn>
              <a:cxn ang="0">
                <a:pos x="64" y="45"/>
              </a:cxn>
              <a:cxn ang="0">
                <a:pos x="69" y="38"/>
              </a:cxn>
              <a:cxn ang="0">
                <a:pos x="74" y="30"/>
              </a:cxn>
              <a:cxn ang="0">
                <a:pos x="82" y="30"/>
              </a:cxn>
              <a:cxn ang="0">
                <a:pos x="87" y="35"/>
              </a:cxn>
              <a:cxn ang="0">
                <a:pos x="94" y="27"/>
              </a:cxn>
              <a:cxn ang="0">
                <a:pos x="99" y="23"/>
              </a:cxn>
              <a:cxn ang="0">
                <a:pos x="99" y="20"/>
              </a:cxn>
              <a:cxn ang="0">
                <a:pos x="102" y="13"/>
              </a:cxn>
              <a:cxn ang="0">
                <a:pos x="104" y="2"/>
              </a:cxn>
              <a:cxn ang="0">
                <a:pos x="114" y="0"/>
              </a:cxn>
              <a:cxn ang="0">
                <a:pos x="125" y="5"/>
              </a:cxn>
              <a:cxn ang="0">
                <a:pos x="135" y="8"/>
              </a:cxn>
              <a:cxn ang="0">
                <a:pos x="144" y="15"/>
              </a:cxn>
              <a:cxn ang="0">
                <a:pos x="152" y="13"/>
              </a:cxn>
            </a:cxnLst>
            <a:rect l="0" t="0" r="r" b="b"/>
            <a:pathLst>
              <a:path w="167" h="140">
                <a:moveTo>
                  <a:pt x="157" y="13"/>
                </a:moveTo>
                <a:lnTo>
                  <a:pt x="159" y="13"/>
                </a:lnTo>
                <a:lnTo>
                  <a:pt x="160" y="13"/>
                </a:lnTo>
                <a:lnTo>
                  <a:pt x="162" y="12"/>
                </a:lnTo>
                <a:lnTo>
                  <a:pt x="164" y="12"/>
                </a:lnTo>
                <a:lnTo>
                  <a:pt x="164" y="10"/>
                </a:lnTo>
                <a:lnTo>
                  <a:pt x="165" y="10"/>
                </a:lnTo>
                <a:lnTo>
                  <a:pt x="165" y="12"/>
                </a:lnTo>
                <a:lnTo>
                  <a:pt x="167" y="12"/>
                </a:lnTo>
                <a:lnTo>
                  <a:pt x="167" y="13"/>
                </a:lnTo>
                <a:lnTo>
                  <a:pt x="165" y="15"/>
                </a:lnTo>
                <a:lnTo>
                  <a:pt x="164" y="15"/>
                </a:lnTo>
                <a:lnTo>
                  <a:pt x="162" y="17"/>
                </a:lnTo>
                <a:lnTo>
                  <a:pt x="162" y="18"/>
                </a:lnTo>
                <a:lnTo>
                  <a:pt x="162" y="20"/>
                </a:lnTo>
                <a:lnTo>
                  <a:pt x="160" y="20"/>
                </a:lnTo>
                <a:lnTo>
                  <a:pt x="160" y="22"/>
                </a:lnTo>
                <a:lnTo>
                  <a:pt x="159" y="22"/>
                </a:lnTo>
                <a:lnTo>
                  <a:pt x="157" y="22"/>
                </a:lnTo>
                <a:lnTo>
                  <a:pt x="155" y="22"/>
                </a:lnTo>
                <a:lnTo>
                  <a:pt x="155" y="23"/>
                </a:lnTo>
                <a:lnTo>
                  <a:pt x="155" y="25"/>
                </a:lnTo>
                <a:lnTo>
                  <a:pt x="155" y="23"/>
                </a:lnTo>
                <a:lnTo>
                  <a:pt x="154" y="25"/>
                </a:lnTo>
                <a:lnTo>
                  <a:pt x="152" y="25"/>
                </a:lnTo>
                <a:lnTo>
                  <a:pt x="150" y="27"/>
                </a:lnTo>
                <a:lnTo>
                  <a:pt x="149" y="27"/>
                </a:lnTo>
                <a:lnTo>
                  <a:pt x="147" y="27"/>
                </a:lnTo>
                <a:lnTo>
                  <a:pt x="147" y="28"/>
                </a:lnTo>
                <a:lnTo>
                  <a:pt x="145" y="28"/>
                </a:lnTo>
                <a:lnTo>
                  <a:pt x="144" y="30"/>
                </a:lnTo>
                <a:lnTo>
                  <a:pt x="142" y="28"/>
                </a:lnTo>
                <a:lnTo>
                  <a:pt x="140" y="28"/>
                </a:lnTo>
                <a:lnTo>
                  <a:pt x="139" y="28"/>
                </a:lnTo>
                <a:lnTo>
                  <a:pt x="139" y="30"/>
                </a:lnTo>
                <a:lnTo>
                  <a:pt x="137" y="30"/>
                </a:lnTo>
                <a:lnTo>
                  <a:pt x="135" y="30"/>
                </a:lnTo>
                <a:lnTo>
                  <a:pt x="135" y="32"/>
                </a:lnTo>
                <a:lnTo>
                  <a:pt x="137" y="33"/>
                </a:lnTo>
                <a:lnTo>
                  <a:pt x="137" y="35"/>
                </a:lnTo>
                <a:lnTo>
                  <a:pt x="137" y="37"/>
                </a:lnTo>
                <a:lnTo>
                  <a:pt x="135" y="38"/>
                </a:lnTo>
                <a:lnTo>
                  <a:pt x="137" y="40"/>
                </a:lnTo>
                <a:lnTo>
                  <a:pt x="135" y="42"/>
                </a:lnTo>
                <a:lnTo>
                  <a:pt x="132" y="42"/>
                </a:lnTo>
                <a:lnTo>
                  <a:pt x="134" y="43"/>
                </a:lnTo>
                <a:lnTo>
                  <a:pt x="132" y="43"/>
                </a:lnTo>
                <a:lnTo>
                  <a:pt x="132" y="45"/>
                </a:lnTo>
                <a:lnTo>
                  <a:pt x="132" y="47"/>
                </a:lnTo>
                <a:lnTo>
                  <a:pt x="134" y="48"/>
                </a:lnTo>
                <a:lnTo>
                  <a:pt x="135" y="52"/>
                </a:lnTo>
                <a:lnTo>
                  <a:pt x="137" y="52"/>
                </a:lnTo>
                <a:lnTo>
                  <a:pt x="137" y="53"/>
                </a:lnTo>
                <a:lnTo>
                  <a:pt x="137" y="55"/>
                </a:lnTo>
                <a:lnTo>
                  <a:pt x="137" y="57"/>
                </a:lnTo>
                <a:lnTo>
                  <a:pt x="137" y="58"/>
                </a:lnTo>
                <a:lnTo>
                  <a:pt x="139" y="60"/>
                </a:lnTo>
                <a:lnTo>
                  <a:pt x="140" y="60"/>
                </a:lnTo>
                <a:lnTo>
                  <a:pt x="140" y="63"/>
                </a:lnTo>
                <a:lnTo>
                  <a:pt x="140" y="65"/>
                </a:lnTo>
                <a:lnTo>
                  <a:pt x="139" y="65"/>
                </a:lnTo>
                <a:lnTo>
                  <a:pt x="137" y="67"/>
                </a:lnTo>
                <a:lnTo>
                  <a:pt x="137" y="68"/>
                </a:lnTo>
                <a:lnTo>
                  <a:pt x="139" y="70"/>
                </a:lnTo>
                <a:lnTo>
                  <a:pt x="139" y="72"/>
                </a:lnTo>
                <a:lnTo>
                  <a:pt x="137" y="73"/>
                </a:lnTo>
                <a:lnTo>
                  <a:pt x="139" y="77"/>
                </a:lnTo>
                <a:lnTo>
                  <a:pt x="139" y="78"/>
                </a:lnTo>
                <a:lnTo>
                  <a:pt x="137" y="80"/>
                </a:lnTo>
                <a:lnTo>
                  <a:pt x="135" y="82"/>
                </a:lnTo>
                <a:lnTo>
                  <a:pt x="135" y="83"/>
                </a:lnTo>
                <a:lnTo>
                  <a:pt x="134" y="85"/>
                </a:lnTo>
                <a:lnTo>
                  <a:pt x="130" y="87"/>
                </a:lnTo>
                <a:lnTo>
                  <a:pt x="129" y="87"/>
                </a:lnTo>
                <a:lnTo>
                  <a:pt x="129" y="90"/>
                </a:lnTo>
                <a:lnTo>
                  <a:pt x="125" y="93"/>
                </a:lnTo>
                <a:lnTo>
                  <a:pt x="125" y="95"/>
                </a:lnTo>
                <a:lnTo>
                  <a:pt x="125" y="97"/>
                </a:lnTo>
                <a:lnTo>
                  <a:pt x="127" y="98"/>
                </a:lnTo>
                <a:lnTo>
                  <a:pt x="129" y="100"/>
                </a:lnTo>
                <a:lnTo>
                  <a:pt x="129" y="102"/>
                </a:lnTo>
                <a:lnTo>
                  <a:pt x="129" y="103"/>
                </a:lnTo>
                <a:lnTo>
                  <a:pt x="127" y="107"/>
                </a:lnTo>
                <a:lnTo>
                  <a:pt x="127" y="108"/>
                </a:lnTo>
                <a:lnTo>
                  <a:pt x="124" y="108"/>
                </a:lnTo>
                <a:lnTo>
                  <a:pt x="122" y="110"/>
                </a:lnTo>
                <a:lnTo>
                  <a:pt x="119" y="113"/>
                </a:lnTo>
                <a:lnTo>
                  <a:pt x="115" y="113"/>
                </a:lnTo>
                <a:lnTo>
                  <a:pt x="114" y="113"/>
                </a:lnTo>
                <a:lnTo>
                  <a:pt x="114" y="115"/>
                </a:lnTo>
                <a:lnTo>
                  <a:pt x="114" y="117"/>
                </a:lnTo>
                <a:lnTo>
                  <a:pt x="110" y="118"/>
                </a:lnTo>
                <a:lnTo>
                  <a:pt x="109" y="120"/>
                </a:lnTo>
                <a:lnTo>
                  <a:pt x="109" y="123"/>
                </a:lnTo>
                <a:lnTo>
                  <a:pt x="107" y="123"/>
                </a:lnTo>
                <a:lnTo>
                  <a:pt x="109" y="125"/>
                </a:lnTo>
                <a:lnTo>
                  <a:pt x="110" y="125"/>
                </a:lnTo>
                <a:lnTo>
                  <a:pt x="110" y="127"/>
                </a:lnTo>
                <a:lnTo>
                  <a:pt x="109" y="127"/>
                </a:lnTo>
                <a:lnTo>
                  <a:pt x="107" y="127"/>
                </a:lnTo>
                <a:lnTo>
                  <a:pt x="105" y="127"/>
                </a:lnTo>
                <a:lnTo>
                  <a:pt x="102" y="127"/>
                </a:lnTo>
                <a:lnTo>
                  <a:pt x="100" y="127"/>
                </a:lnTo>
                <a:lnTo>
                  <a:pt x="97" y="127"/>
                </a:lnTo>
                <a:lnTo>
                  <a:pt x="89" y="127"/>
                </a:lnTo>
                <a:lnTo>
                  <a:pt x="87" y="127"/>
                </a:lnTo>
                <a:lnTo>
                  <a:pt x="85" y="127"/>
                </a:lnTo>
                <a:lnTo>
                  <a:pt x="84" y="127"/>
                </a:lnTo>
                <a:lnTo>
                  <a:pt x="82" y="127"/>
                </a:lnTo>
                <a:lnTo>
                  <a:pt x="79" y="127"/>
                </a:lnTo>
                <a:lnTo>
                  <a:pt x="75" y="127"/>
                </a:lnTo>
                <a:lnTo>
                  <a:pt x="72" y="127"/>
                </a:lnTo>
                <a:lnTo>
                  <a:pt x="65" y="127"/>
                </a:lnTo>
                <a:lnTo>
                  <a:pt x="62" y="127"/>
                </a:lnTo>
                <a:lnTo>
                  <a:pt x="59" y="127"/>
                </a:lnTo>
                <a:lnTo>
                  <a:pt x="47" y="127"/>
                </a:lnTo>
                <a:lnTo>
                  <a:pt x="40" y="127"/>
                </a:lnTo>
                <a:lnTo>
                  <a:pt x="38" y="127"/>
                </a:lnTo>
                <a:lnTo>
                  <a:pt x="37" y="127"/>
                </a:lnTo>
                <a:lnTo>
                  <a:pt x="35" y="127"/>
                </a:lnTo>
                <a:lnTo>
                  <a:pt x="33" y="127"/>
                </a:lnTo>
                <a:lnTo>
                  <a:pt x="32" y="127"/>
                </a:lnTo>
                <a:lnTo>
                  <a:pt x="32" y="128"/>
                </a:lnTo>
                <a:lnTo>
                  <a:pt x="33" y="130"/>
                </a:lnTo>
                <a:lnTo>
                  <a:pt x="33" y="132"/>
                </a:lnTo>
                <a:lnTo>
                  <a:pt x="30" y="132"/>
                </a:lnTo>
                <a:lnTo>
                  <a:pt x="30" y="135"/>
                </a:lnTo>
                <a:lnTo>
                  <a:pt x="25" y="135"/>
                </a:lnTo>
                <a:lnTo>
                  <a:pt x="23" y="135"/>
                </a:lnTo>
                <a:lnTo>
                  <a:pt x="22" y="135"/>
                </a:lnTo>
                <a:lnTo>
                  <a:pt x="22" y="140"/>
                </a:lnTo>
                <a:lnTo>
                  <a:pt x="18" y="140"/>
                </a:lnTo>
                <a:lnTo>
                  <a:pt x="18" y="138"/>
                </a:lnTo>
                <a:lnTo>
                  <a:pt x="18" y="133"/>
                </a:lnTo>
                <a:lnTo>
                  <a:pt x="18" y="128"/>
                </a:lnTo>
                <a:lnTo>
                  <a:pt x="18" y="123"/>
                </a:lnTo>
                <a:lnTo>
                  <a:pt x="18" y="122"/>
                </a:lnTo>
                <a:lnTo>
                  <a:pt x="18" y="120"/>
                </a:lnTo>
                <a:lnTo>
                  <a:pt x="18" y="118"/>
                </a:lnTo>
                <a:lnTo>
                  <a:pt x="18" y="117"/>
                </a:lnTo>
                <a:lnTo>
                  <a:pt x="18" y="115"/>
                </a:lnTo>
                <a:lnTo>
                  <a:pt x="18" y="108"/>
                </a:lnTo>
                <a:lnTo>
                  <a:pt x="18" y="110"/>
                </a:lnTo>
                <a:lnTo>
                  <a:pt x="17" y="110"/>
                </a:lnTo>
                <a:lnTo>
                  <a:pt x="15" y="110"/>
                </a:lnTo>
                <a:lnTo>
                  <a:pt x="13" y="110"/>
                </a:lnTo>
                <a:lnTo>
                  <a:pt x="13" y="112"/>
                </a:lnTo>
                <a:lnTo>
                  <a:pt x="12" y="112"/>
                </a:lnTo>
                <a:lnTo>
                  <a:pt x="12" y="110"/>
                </a:lnTo>
                <a:lnTo>
                  <a:pt x="12" y="112"/>
                </a:lnTo>
                <a:lnTo>
                  <a:pt x="10" y="112"/>
                </a:lnTo>
                <a:lnTo>
                  <a:pt x="10" y="113"/>
                </a:lnTo>
                <a:lnTo>
                  <a:pt x="10" y="115"/>
                </a:lnTo>
                <a:lnTo>
                  <a:pt x="10" y="117"/>
                </a:lnTo>
                <a:lnTo>
                  <a:pt x="10" y="118"/>
                </a:lnTo>
                <a:lnTo>
                  <a:pt x="8" y="118"/>
                </a:lnTo>
                <a:lnTo>
                  <a:pt x="7" y="118"/>
                </a:lnTo>
                <a:lnTo>
                  <a:pt x="7" y="120"/>
                </a:lnTo>
                <a:lnTo>
                  <a:pt x="8" y="120"/>
                </a:lnTo>
                <a:lnTo>
                  <a:pt x="8" y="122"/>
                </a:lnTo>
                <a:lnTo>
                  <a:pt x="8" y="123"/>
                </a:lnTo>
                <a:lnTo>
                  <a:pt x="7" y="123"/>
                </a:lnTo>
                <a:lnTo>
                  <a:pt x="5" y="125"/>
                </a:lnTo>
                <a:lnTo>
                  <a:pt x="3" y="123"/>
                </a:lnTo>
                <a:lnTo>
                  <a:pt x="0" y="123"/>
                </a:lnTo>
                <a:lnTo>
                  <a:pt x="0" y="120"/>
                </a:lnTo>
                <a:lnTo>
                  <a:pt x="0" y="117"/>
                </a:lnTo>
                <a:lnTo>
                  <a:pt x="0" y="115"/>
                </a:lnTo>
                <a:lnTo>
                  <a:pt x="0" y="113"/>
                </a:lnTo>
                <a:lnTo>
                  <a:pt x="0" y="112"/>
                </a:lnTo>
                <a:lnTo>
                  <a:pt x="0" y="108"/>
                </a:lnTo>
                <a:lnTo>
                  <a:pt x="0" y="107"/>
                </a:lnTo>
                <a:lnTo>
                  <a:pt x="0" y="103"/>
                </a:lnTo>
                <a:lnTo>
                  <a:pt x="0" y="102"/>
                </a:lnTo>
                <a:lnTo>
                  <a:pt x="0" y="98"/>
                </a:lnTo>
                <a:lnTo>
                  <a:pt x="0" y="97"/>
                </a:lnTo>
                <a:lnTo>
                  <a:pt x="0" y="93"/>
                </a:lnTo>
                <a:lnTo>
                  <a:pt x="0" y="92"/>
                </a:lnTo>
                <a:lnTo>
                  <a:pt x="0" y="90"/>
                </a:lnTo>
                <a:lnTo>
                  <a:pt x="0" y="88"/>
                </a:lnTo>
                <a:lnTo>
                  <a:pt x="0" y="85"/>
                </a:lnTo>
                <a:lnTo>
                  <a:pt x="0" y="83"/>
                </a:lnTo>
                <a:lnTo>
                  <a:pt x="0" y="82"/>
                </a:lnTo>
                <a:lnTo>
                  <a:pt x="0" y="78"/>
                </a:lnTo>
                <a:lnTo>
                  <a:pt x="0" y="77"/>
                </a:lnTo>
                <a:lnTo>
                  <a:pt x="0" y="73"/>
                </a:lnTo>
                <a:lnTo>
                  <a:pt x="0" y="68"/>
                </a:lnTo>
                <a:lnTo>
                  <a:pt x="0" y="67"/>
                </a:lnTo>
                <a:lnTo>
                  <a:pt x="0" y="65"/>
                </a:lnTo>
                <a:lnTo>
                  <a:pt x="0" y="63"/>
                </a:lnTo>
                <a:lnTo>
                  <a:pt x="0" y="60"/>
                </a:lnTo>
                <a:lnTo>
                  <a:pt x="0" y="58"/>
                </a:lnTo>
                <a:lnTo>
                  <a:pt x="0" y="57"/>
                </a:lnTo>
                <a:lnTo>
                  <a:pt x="0" y="55"/>
                </a:lnTo>
                <a:lnTo>
                  <a:pt x="0" y="53"/>
                </a:lnTo>
                <a:lnTo>
                  <a:pt x="0" y="52"/>
                </a:lnTo>
                <a:lnTo>
                  <a:pt x="7" y="52"/>
                </a:lnTo>
                <a:lnTo>
                  <a:pt x="10" y="52"/>
                </a:lnTo>
                <a:lnTo>
                  <a:pt x="18" y="52"/>
                </a:lnTo>
                <a:lnTo>
                  <a:pt x="22" y="52"/>
                </a:lnTo>
                <a:lnTo>
                  <a:pt x="23" y="52"/>
                </a:lnTo>
                <a:lnTo>
                  <a:pt x="25" y="52"/>
                </a:lnTo>
                <a:lnTo>
                  <a:pt x="28" y="52"/>
                </a:lnTo>
                <a:lnTo>
                  <a:pt x="32" y="52"/>
                </a:lnTo>
                <a:lnTo>
                  <a:pt x="33" y="52"/>
                </a:lnTo>
                <a:lnTo>
                  <a:pt x="54" y="52"/>
                </a:lnTo>
                <a:lnTo>
                  <a:pt x="55" y="50"/>
                </a:lnTo>
                <a:lnTo>
                  <a:pt x="57" y="50"/>
                </a:lnTo>
                <a:lnTo>
                  <a:pt x="59" y="50"/>
                </a:lnTo>
                <a:lnTo>
                  <a:pt x="59" y="48"/>
                </a:lnTo>
                <a:lnTo>
                  <a:pt x="60" y="48"/>
                </a:lnTo>
                <a:lnTo>
                  <a:pt x="60" y="47"/>
                </a:lnTo>
                <a:lnTo>
                  <a:pt x="62" y="47"/>
                </a:lnTo>
                <a:lnTo>
                  <a:pt x="64" y="47"/>
                </a:lnTo>
                <a:lnTo>
                  <a:pt x="64" y="45"/>
                </a:lnTo>
                <a:lnTo>
                  <a:pt x="64" y="43"/>
                </a:lnTo>
                <a:lnTo>
                  <a:pt x="65" y="43"/>
                </a:lnTo>
                <a:lnTo>
                  <a:pt x="67" y="42"/>
                </a:lnTo>
                <a:lnTo>
                  <a:pt x="67" y="40"/>
                </a:lnTo>
                <a:lnTo>
                  <a:pt x="69" y="38"/>
                </a:lnTo>
                <a:lnTo>
                  <a:pt x="70" y="37"/>
                </a:lnTo>
                <a:lnTo>
                  <a:pt x="72" y="35"/>
                </a:lnTo>
                <a:lnTo>
                  <a:pt x="72" y="33"/>
                </a:lnTo>
                <a:lnTo>
                  <a:pt x="72" y="32"/>
                </a:lnTo>
                <a:lnTo>
                  <a:pt x="74" y="30"/>
                </a:lnTo>
                <a:lnTo>
                  <a:pt x="75" y="30"/>
                </a:lnTo>
                <a:lnTo>
                  <a:pt x="77" y="32"/>
                </a:lnTo>
                <a:lnTo>
                  <a:pt x="79" y="32"/>
                </a:lnTo>
                <a:lnTo>
                  <a:pt x="80" y="30"/>
                </a:lnTo>
                <a:lnTo>
                  <a:pt x="82" y="30"/>
                </a:lnTo>
                <a:lnTo>
                  <a:pt x="84" y="32"/>
                </a:lnTo>
                <a:lnTo>
                  <a:pt x="84" y="33"/>
                </a:lnTo>
                <a:lnTo>
                  <a:pt x="85" y="35"/>
                </a:lnTo>
                <a:lnTo>
                  <a:pt x="85" y="33"/>
                </a:lnTo>
                <a:lnTo>
                  <a:pt x="87" y="35"/>
                </a:lnTo>
                <a:lnTo>
                  <a:pt x="90" y="33"/>
                </a:lnTo>
                <a:lnTo>
                  <a:pt x="92" y="33"/>
                </a:lnTo>
                <a:lnTo>
                  <a:pt x="94" y="32"/>
                </a:lnTo>
                <a:lnTo>
                  <a:pt x="94" y="28"/>
                </a:lnTo>
                <a:lnTo>
                  <a:pt x="94" y="27"/>
                </a:lnTo>
                <a:lnTo>
                  <a:pt x="94" y="25"/>
                </a:lnTo>
                <a:lnTo>
                  <a:pt x="94" y="23"/>
                </a:lnTo>
                <a:lnTo>
                  <a:pt x="95" y="23"/>
                </a:lnTo>
                <a:lnTo>
                  <a:pt x="97" y="23"/>
                </a:lnTo>
                <a:lnTo>
                  <a:pt x="99" y="23"/>
                </a:lnTo>
                <a:lnTo>
                  <a:pt x="100" y="23"/>
                </a:lnTo>
                <a:lnTo>
                  <a:pt x="102" y="22"/>
                </a:lnTo>
                <a:lnTo>
                  <a:pt x="102" y="20"/>
                </a:lnTo>
                <a:lnTo>
                  <a:pt x="100" y="20"/>
                </a:lnTo>
                <a:lnTo>
                  <a:pt x="99" y="20"/>
                </a:lnTo>
                <a:lnTo>
                  <a:pt x="99" y="18"/>
                </a:lnTo>
                <a:lnTo>
                  <a:pt x="100" y="18"/>
                </a:lnTo>
                <a:lnTo>
                  <a:pt x="100" y="17"/>
                </a:lnTo>
                <a:lnTo>
                  <a:pt x="102" y="15"/>
                </a:lnTo>
                <a:lnTo>
                  <a:pt x="102" y="13"/>
                </a:lnTo>
                <a:lnTo>
                  <a:pt x="104" y="12"/>
                </a:lnTo>
                <a:lnTo>
                  <a:pt x="104" y="10"/>
                </a:lnTo>
                <a:lnTo>
                  <a:pt x="104" y="8"/>
                </a:lnTo>
                <a:lnTo>
                  <a:pt x="104" y="3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9" y="3"/>
                </a:lnTo>
                <a:lnTo>
                  <a:pt x="110" y="2"/>
                </a:lnTo>
                <a:lnTo>
                  <a:pt x="114" y="0"/>
                </a:lnTo>
                <a:lnTo>
                  <a:pt x="115" y="0"/>
                </a:lnTo>
                <a:lnTo>
                  <a:pt x="119" y="0"/>
                </a:lnTo>
                <a:lnTo>
                  <a:pt x="120" y="2"/>
                </a:lnTo>
                <a:lnTo>
                  <a:pt x="124" y="5"/>
                </a:lnTo>
                <a:lnTo>
                  <a:pt x="125" y="5"/>
                </a:lnTo>
                <a:lnTo>
                  <a:pt x="127" y="7"/>
                </a:lnTo>
                <a:lnTo>
                  <a:pt x="127" y="8"/>
                </a:lnTo>
                <a:lnTo>
                  <a:pt x="129" y="10"/>
                </a:lnTo>
                <a:lnTo>
                  <a:pt x="134" y="8"/>
                </a:lnTo>
                <a:lnTo>
                  <a:pt x="135" y="8"/>
                </a:lnTo>
                <a:lnTo>
                  <a:pt x="135" y="10"/>
                </a:lnTo>
                <a:lnTo>
                  <a:pt x="137" y="10"/>
                </a:lnTo>
                <a:lnTo>
                  <a:pt x="139" y="13"/>
                </a:lnTo>
                <a:lnTo>
                  <a:pt x="140" y="15"/>
                </a:lnTo>
                <a:lnTo>
                  <a:pt x="144" y="15"/>
                </a:lnTo>
                <a:lnTo>
                  <a:pt x="145" y="13"/>
                </a:lnTo>
                <a:lnTo>
                  <a:pt x="147" y="13"/>
                </a:lnTo>
                <a:lnTo>
                  <a:pt x="149" y="13"/>
                </a:lnTo>
                <a:lnTo>
                  <a:pt x="150" y="15"/>
                </a:lnTo>
                <a:lnTo>
                  <a:pt x="152" y="13"/>
                </a:lnTo>
                <a:lnTo>
                  <a:pt x="154" y="13"/>
                </a:lnTo>
                <a:lnTo>
                  <a:pt x="155" y="15"/>
                </a:lnTo>
                <a:lnTo>
                  <a:pt x="157" y="15"/>
                </a:lnTo>
                <a:lnTo>
                  <a:pt x="157" y="13"/>
                </a:lnTo>
                <a:close/>
              </a:path>
            </a:pathLst>
          </a:custGeom>
          <a:solidFill>
            <a:srgbClr val="77D47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8"/>
          <p:cNvSpPr>
            <a:spLocks/>
          </p:cNvSpPr>
          <p:nvPr/>
        </p:nvSpPr>
        <p:spPr bwMode="auto">
          <a:xfrm>
            <a:off x="6535738" y="5403851"/>
            <a:ext cx="222250" cy="146050"/>
          </a:xfrm>
          <a:custGeom>
            <a:avLst/>
            <a:gdLst/>
            <a:ahLst/>
            <a:cxnLst>
              <a:cxn ang="0">
                <a:pos x="72" y="92"/>
              </a:cxn>
              <a:cxn ang="0">
                <a:pos x="60" y="92"/>
              </a:cxn>
              <a:cxn ang="0">
                <a:pos x="54" y="83"/>
              </a:cxn>
              <a:cxn ang="0">
                <a:pos x="55" y="78"/>
              </a:cxn>
              <a:cxn ang="0">
                <a:pos x="55" y="70"/>
              </a:cxn>
              <a:cxn ang="0">
                <a:pos x="49" y="67"/>
              </a:cxn>
              <a:cxn ang="0">
                <a:pos x="37" y="68"/>
              </a:cxn>
              <a:cxn ang="0">
                <a:pos x="19" y="68"/>
              </a:cxn>
              <a:cxn ang="0">
                <a:pos x="5" y="68"/>
              </a:cxn>
              <a:cxn ang="0">
                <a:pos x="2" y="65"/>
              </a:cxn>
              <a:cxn ang="0">
                <a:pos x="7" y="60"/>
              </a:cxn>
              <a:cxn ang="0">
                <a:pos x="14" y="62"/>
              </a:cxn>
              <a:cxn ang="0">
                <a:pos x="14" y="57"/>
              </a:cxn>
              <a:cxn ang="0">
                <a:pos x="14" y="52"/>
              </a:cxn>
              <a:cxn ang="0">
                <a:pos x="14" y="47"/>
              </a:cxn>
              <a:cxn ang="0">
                <a:pos x="9" y="43"/>
              </a:cxn>
              <a:cxn ang="0">
                <a:pos x="15" y="41"/>
              </a:cxn>
              <a:cxn ang="0">
                <a:pos x="15" y="36"/>
              </a:cxn>
              <a:cxn ang="0">
                <a:pos x="20" y="31"/>
              </a:cxn>
              <a:cxn ang="0">
                <a:pos x="24" y="26"/>
              </a:cxn>
              <a:cxn ang="0">
                <a:pos x="20" y="21"/>
              </a:cxn>
              <a:cxn ang="0">
                <a:pos x="25" y="16"/>
              </a:cxn>
              <a:cxn ang="0">
                <a:pos x="30" y="11"/>
              </a:cxn>
              <a:cxn ang="0">
                <a:pos x="42" y="8"/>
              </a:cxn>
              <a:cxn ang="0">
                <a:pos x="49" y="11"/>
              </a:cxn>
              <a:cxn ang="0">
                <a:pos x="57" y="11"/>
              </a:cxn>
              <a:cxn ang="0">
                <a:pos x="67" y="16"/>
              </a:cxn>
              <a:cxn ang="0">
                <a:pos x="82" y="18"/>
              </a:cxn>
              <a:cxn ang="0">
                <a:pos x="84" y="30"/>
              </a:cxn>
              <a:cxn ang="0">
                <a:pos x="89" y="33"/>
              </a:cxn>
              <a:cxn ang="0">
                <a:pos x="92" y="38"/>
              </a:cxn>
              <a:cxn ang="0">
                <a:pos x="97" y="38"/>
              </a:cxn>
              <a:cxn ang="0">
                <a:pos x="107" y="38"/>
              </a:cxn>
              <a:cxn ang="0">
                <a:pos x="109" y="30"/>
              </a:cxn>
              <a:cxn ang="0">
                <a:pos x="110" y="16"/>
              </a:cxn>
              <a:cxn ang="0">
                <a:pos x="112" y="8"/>
              </a:cxn>
              <a:cxn ang="0">
                <a:pos x="125" y="8"/>
              </a:cxn>
              <a:cxn ang="0">
                <a:pos x="137" y="3"/>
              </a:cxn>
              <a:cxn ang="0">
                <a:pos x="140" y="13"/>
              </a:cxn>
              <a:cxn ang="0">
                <a:pos x="140" y="35"/>
              </a:cxn>
              <a:cxn ang="0">
                <a:pos x="139" y="47"/>
              </a:cxn>
              <a:cxn ang="0">
                <a:pos x="137" y="58"/>
              </a:cxn>
              <a:cxn ang="0">
                <a:pos x="125" y="62"/>
              </a:cxn>
              <a:cxn ang="0">
                <a:pos x="129" y="65"/>
              </a:cxn>
              <a:cxn ang="0">
                <a:pos x="125" y="70"/>
              </a:cxn>
              <a:cxn ang="0">
                <a:pos x="119" y="75"/>
              </a:cxn>
              <a:cxn ang="0">
                <a:pos x="109" y="77"/>
              </a:cxn>
              <a:cxn ang="0">
                <a:pos x="102" y="77"/>
              </a:cxn>
              <a:cxn ang="0">
                <a:pos x="100" y="83"/>
              </a:cxn>
              <a:cxn ang="0">
                <a:pos x="92" y="82"/>
              </a:cxn>
              <a:cxn ang="0">
                <a:pos x="87" y="82"/>
              </a:cxn>
              <a:cxn ang="0">
                <a:pos x="84" y="87"/>
              </a:cxn>
            </a:cxnLst>
            <a:rect l="0" t="0" r="r" b="b"/>
            <a:pathLst>
              <a:path w="140" h="92">
                <a:moveTo>
                  <a:pt x="80" y="92"/>
                </a:moveTo>
                <a:lnTo>
                  <a:pt x="79" y="92"/>
                </a:lnTo>
                <a:lnTo>
                  <a:pt x="77" y="92"/>
                </a:lnTo>
                <a:lnTo>
                  <a:pt x="74" y="92"/>
                </a:lnTo>
                <a:lnTo>
                  <a:pt x="72" y="92"/>
                </a:lnTo>
                <a:lnTo>
                  <a:pt x="69" y="92"/>
                </a:lnTo>
                <a:lnTo>
                  <a:pt x="65" y="92"/>
                </a:lnTo>
                <a:lnTo>
                  <a:pt x="64" y="92"/>
                </a:lnTo>
                <a:lnTo>
                  <a:pt x="62" y="92"/>
                </a:lnTo>
                <a:lnTo>
                  <a:pt x="60" y="92"/>
                </a:lnTo>
                <a:lnTo>
                  <a:pt x="59" y="92"/>
                </a:lnTo>
                <a:lnTo>
                  <a:pt x="57" y="92"/>
                </a:lnTo>
                <a:lnTo>
                  <a:pt x="54" y="92"/>
                </a:lnTo>
                <a:lnTo>
                  <a:pt x="54" y="85"/>
                </a:lnTo>
                <a:lnTo>
                  <a:pt x="54" y="83"/>
                </a:lnTo>
                <a:lnTo>
                  <a:pt x="54" y="82"/>
                </a:lnTo>
                <a:lnTo>
                  <a:pt x="55" y="82"/>
                </a:lnTo>
                <a:lnTo>
                  <a:pt x="55" y="80"/>
                </a:lnTo>
                <a:lnTo>
                  <a:pt x="54" y="80"/>
                </a:lnTo>
                <a:lnTo>
                  <a:pt x="55" y="78"/>
                </a:lnTo>
                <a:lnTo>
                  <a:pt x="55" y="77"/>
                </a:lnTo>
                <a:lnTo>
                  <a:pt x="55" y="75"/>
                </a:lnTo>
                <a:lnTo>
                  <a:pt x="55" y="73"/>
                </a:lnTo>
                <a:lnTo>
                  <a:pt x="55" y="72"/>
                </a:lnTo>
                <a:lnTo>
                  <a:pt x="55" y="70"/>
                </a:lnTo>
                <a:lnTo>
                  <a:pt x="55" y="68"/>
                </a:lnTo>
                <a:lnTo>
                  <a:pt x="54" y="68"/>
                </a:lnTo>
                <a:lnTo>
                  <a:pt x="52" y="67"/>
                </a:lnTo>
                <a:lnTo>
                  <a:pt x="50" y="67"/>
                </a:lnTo>
                <a:lnTo>
                  <a:pt x="49" y="67"/>
                </a:lnTo>
                <a:lnTo>
                  <a:pt x="47" y="67"/>
                </a:lnTo>
                <a:lnTo>
                  <a:pt x="44" y="67"/>
                </a:lnTo>
                <a:lnTo>
                  <a:pt x="42" y="68"/>
                </a:lnTo>
                <a:lnTo>
                  <a:pt x="39" y="68"/>
                </a:lnTo>
                <a:lnTo>
                  <a:pt x="37" y="68"/>
                </a:lnTo>
                <a:lnTo>
                  <a:pt x="35" y="68"/>
                </a:lnTo>
                <a:lnTo>
                  <a:pt x="32" y="68"/>
                </a:lnTo>
                <a:lnTo>
                  <a:pt x="29" y="68"/>
                </a:lnTo>
                <a:lnTo>
                  <a:pt x="20" y="68"/>
                </a:lnTo>
                <a:lnTo>
                  <a:pt x="19" y="68"/>
                </a:lnTo>
                <a:lnTo>
                  <a:pt x="15" y="68"/>
                </a:lnTo>
                <a:lnTo>
                  <a:pt x="12" y="68"/>
                </a:lnTo>
                <a:lnTo>
                  <a:pt x="9" y="68"/>
                </a:lnTo>
                <a:lnTo>
                  <a:pt x="7" y="68"/>
                </a:lnTo>
                <a:lnTo>
                  <a:pt x="5" y="68"/>
                </a:lnTo>
                <a:lnTo>
                  <a:pt x="2" y="68"/>
                </a:lnTo>
                <a:lnTo>
                  <a:pt x="0" y="68"/>
                </a:lnTo>
                <a:lnTo>
                  <a:pt x="0" y="67"/>
                </a:lnTo>
                <a:lnTo>
                  <a:pt x="2" y="67"/>
                </a:lnTo>
                <a:lnTo>
                  <a:pt x="2" y="65"/>
                </a:lnTo>
                <a:lnTo>
                  <a:pt x="2" y="63"/>
                </a:lnTo>
                <a:lnTo>
                  <a:pt x="2" y="62"/>
                </a:lnTo>
                <a:lnTo>
                  <a:pt x="4" y="60"/>
                </a:lnTo>
                <a:lnTo>
                  <a:pt x="5" y="60"/>
                </a:lnTo>
                <a:lnTo>
                  <a:pt x="7" y="60"/>
                </a:lnTo>
                <a:lnTo>
                  <a:pt x="9" y="60"/>
                </a:lnTo>
                <a:lnTo>
                  <a:pt x="10" y="60"/>
                </a:lnTo>
                <a:lnTo>
                  <a:pt x="12" y="60"/>
                </a:lnTo>
                <a:lnTo>
                  <a:pt x="12" y="62"/>
                </a:lnTo>
                <a:lnTo>
                  <a:pt x="14" y="62"/>
                </a:lnTo>
                <a:lnTo>
                  <a:pt x="14" y="60"/>
                </a:lnTo>
                <a:lnTo>
                  <a:pt x="15" y="60"/>
                </a:lnTo>
                <a:lnTo>
                  <a:pt x="15" y="58"/>
                </a:lnTo>
                <a:lnTo>
                  <a:pt x="15" y="57"/>
                </a:lnTo>
                <a:lnTo>
                  <a:pt x="14" y="57"/>
                </a:lnTo>
                <a:lnTo>
                  <a:pt x="14" y="55"/>
                </a:lnTo>
                <a:lnTo>
                  <a:pt x="14" y="53"/>
                </a:lnTo>
                <a:lnTo>
                  <a:pt x="12" y="53"/>
                </a:lnTo>
                <a:lnTo>
                  <a:pt x="14" y="53"/>
                </a:lnTo>
                <a:lnTo>
                  <a:pt x="14" y="52"/>
                </a:lnTo>
                <a:lnTo>
                  <a:pt x="14" y="50"/>
                </a:lnTo>
                <a:lnTo>
                  <a:pt x="15" y="50"/>
                </a:lnTo>
                <a:lnTo>
                  <a:pt x="15" y="48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2" y="45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10" y="43"/>
                </a:lnTo>
                <a:lnTo>
                  <a:pt x="12" y="43"/>
                </a:lnTo>
                <a:lnTo>
                  <a:pt x="12" y="41"/>
                </a:lnTo>
                <a:lnTo>
                  <a:pt x="14" y="41"/>
                </a:lnTo>
                <a:lnTo>
                  <a:pt x="15" y="41"/>
                </a:lnTo>
                <a:lnTo>
                  <a:pt x="15" y="40"/>
                </a:lnTo>
                <a:lnTo>
                  <a:pt x="17" y="40"/>
                </a:lnTo>
                <a:lnTo>
                  <a:pt x="19" y="40"/>
                </a:lnTo>
                <a:lnTo>
                  <a:pt x="17" y="38"/>
                </a:lnTo>
                <a:lnTo>
                  <a:pt x="15" y="36"/>
                </a:lnTo>
                <a:lnTo>
                  <a:pt x="15" y="35"/>
                </a:lnTo>
                <a:lnTo>
                  <a:pt x="17" y="35"/>
                </a:lnTo>
                <a:lnTo>
                  <a:pt x="19" y="33"/>
                </a:lnTo>
                <a:lnTo>
                  <a:pt x="19" y="31"/>
                </a:lnTo>
                <a:lnTo>
                  <a:pt x="20" y="31"/>
                </a:lnTo>
                <a:lnTo>
                  <a:pt x="22" y="31"/>
                </a:lnTo>
                <a:lnTo>
                  <a:pt x="22" y="30"/>
                </a:lnTo>
                <a:lnTo>
                  <a:pt x="22" y="28"/>
                </a:lnTo>
                <a:lnTo>
                  <a:pt x="24" y="28"/>
                </a:lnTo>
                <a:lnTo>
                  <a:pt x="24" y="26"/>
                </a:lnTo>
                <a:lnTo>
                  <a:pt x="24" y="25"/>
                </a:lnTo>
                <a:lnTo>
                  <a:pt x="22" y="25"/>
                </a:lnTo>
                <a:lnTo>
                  <a:pt x="22" y="23"/>
                </a:lnTo>
                <a:lnTo>
                  <a:pt x="20" y="23"/>
                </a:lnTo>
                <a:lnTo>
                  <a:pt x="20" y="21"/>
                </a:lnTo>
                <a:lnTo>
                  <a:pt x="22" y="20"/>
                </a:lnTo>
                <a:lnTo>
                  <a:pt x="24" y="20"/>
                </a:lnTo>
                <a:lnTo>
                  <a:pt x="25" y="20"/>
                </a:lnTo>
                <a:lnTo>
                  <a:pt x="25" y="18"/>
                </a:lnTo>
                <a:lnTo>
                  <a:pt x="25" y="16"/>
                </a:lnTo>
                <a:lnTo>
                  <a:pt x="29" y="16"/>
                </a:lnTo>
                <a:lnTo>
                  <a:pt x="29" y="13"/>
                </a:lnTo>
                <a:lnTo>
                  <a:pt x="30" y="13"/>
                </a:lnTo>
                <a:lnTo>
                  <a:pt x="29" y="11"/>
                </a:lnTo>
                <a:lnTo>
                  <a:pt x="30" y="11"/>
                </a:lnTo>
                <a:lnTo>
                  <a:pt x="32" y="11"/>
                </a:lnTo>
                <a:lnTo>
                  <a:pt x="34" y="11"/>
                </a:lnTo>
                <a:lnTo>
                  <a:pt x="34" y="8"/>
                </a:lnTo>
                <a:lnTo>
                  <a:pt x="35" y="8"/>
                </a:lnTo>
                <a:lnTo>
                  <a:pt x="42" y="8"/>
                </a:lnTo>
                <a:lnTo>
                  <a:pt x="44" y="8"/>
                </a:lnTo>
                <a:lnTo>
                  <a:pt x="44" y="10"/>
                </a:lnTo>
                <a:lnTo>
                  <a:pt x="44" y="11"/>
                </a:lnTo>
                <a:lnTo>
                  <a:pt x="47" y="11"/>
                </a:lnTo>
                <a:lnTo>
                  <a:pt x="49" y="11"/>
                </a:lnTo>
                <a:lnTo>
                  <a:pt x="50" y="11"/>
                </a:lnTo>
                <a:lnTo>
                  <a:pt x="52" y="11"/>
                </a:lnTo>
                <a:lnTo>
                  <a:pt x="54" y="11"/>
                </a:lnTo>
                <a:lnTo>
                  <a:pt x="55" y="11"/>
                </a:lnTo>
                <a:lnTo>
                  <a:pt x="57" y="11"/>
                </a:lnTo>
                <a:lnTo>
                  <a:pt x="59" y="11"/>
                </a:lnTo>
                <a:lnTo>
                  <a:pt x="59" y="13"/>
                </a:lnTo>
                <a:lnTo>
                  <a:pt x="59" y="16"/>
                </a:lnTo>
                <a:lnTo>
                  <a:pt x="60" y="16"/>
                </a:lnTo>
                <a:lnTo>
                  <a:pt x="67" y="16"/>
                </a:lnTo>
                <a:lnTo>
                  <a:pt x="72" y="16"/>
                </a:lnTo>
                <a:lnTo>
                  <a:pt x="75" y="16"/>
                </a:lnTo>
                <a:lnTo>
                  <a:pt x="80" y="16"/>
                </a:lnTo>
                <a:lnTo>
                  <a:pt x="82" y="16"/>
                </a:lnTo>
                <a:lnTo>
                  <a:pt x="82" y="18"/>
                </a:lnTo>
                <a:lnTo>
                  <a:pt x="82" y="20"/>
                </a:lnTo>
                <a:lnTo>
                  <a:pt x="84" y="20"/>
                </a:lnTo>
                <a:lnTo>
                  <a:pt x="84" y="23"/>
                </a:lnTo>
                <a:lnTo>
                  <a:pt x="84" y="28"/>
                </a:lnTo>
                <a:lnTo>
                  <a:pt x="84" y="30"/>
                </a:lnTo>
                <a:lnTo>
                  <a:pt x="85" y="30"/>
                </a:lnTo>
                <a:lnTo>
                  <a:pt x="87" y="30"/>
                </a:lnTo>
                <a:lnTo>
                  <a:pt x="87" y="31"/>
                </a:lnTo>
                <a:lnTo>
                  <a:pt x="89" y="31"/>
                </a:lnTo>
                <a:lnTo>
                  <a:pt x="89" y="33"/>
                </a:lnTo>
                <a:lnTo>
                  <a:pt x="87" y="35"/>
                </a:lnTo>
                <a:lnTo>
                  <a:pt x="89" y="35"/>
                </a:lnTo>
                <a:lnTo>
                  <a:pt x="89" y="36"/>
                </a:lnTo>
                <a:lnTo>
                  <a:pt x="89" y="38"/>
                </a:lnTo>
                <a:lnTo>
                  <a:pt x="92" y="38"/>
                </a:lnTo>
                <a:lnTo>
                  <a:pt x="94" y="38"/>
                </a:lnTo>
                <a:lnTo>
                  <a:pt x="94" y="36"/>
                </a:lnTo>
                <a:lnTo>
                  <a:pt x="94" y="38"/>
                </a:lnTo>
                <a:lnTo>
                  <a:pt x="95" y="38"/>
                </a:lnTo>
                <a:lnTo>
                  <a:pt x="97" y="38"/>
                </a:lnTo>
                <a:lnTo>
                  <a:pt x="99" y="38"/>
                </a:lnTo>
                <a:lnTo>
                  <a:pt x="100" y="38"/>
                </a:lnTo>
                <a:lnTo>
                  <a:pt x="102" y="38"/>
                </a:lnTo>
                <a:lnTo>
                  <a:pt x="104" y="38"/>
                </a:lnTo>
                <a:lnTo>
                  <a:pt x="107" y="38"/>
                </a:lnTo>
                <a:lnTo>
                  <a:pt x="109" y="38"/>
                </a:lnTo>
                <a:lnTo>
                  <a:pt x="109" y="36"/>
                </a:lnTo>
                <a:lnTo>
                  <a:pt x="109" y="35"/>
                </a:lnTo>
                <a:lnTo>
                  <a:pt x="109" y="33"/>
                </a:lnTo>
                <a:lnTo>
                  <a:pt x="109" y="30"/>
                </a:lnTo>
                <a:lnTo>
                  <a:pt x="109" y="25"/>
                </a:lnTo>
                <a:lnTo>
                  <a:pt x="109" y="23"/>
                </a:lnTo>
                <a:lnTo>
                  <a:pt x="109" y="21"/>
                </a:lnTo>
                <a:lnTo>
                  <a:pt x="109" y="16"/>
                </a:lnTo>
                <a:lnTo>
                  <a:pt x="110" y="16"/>
                </a:lnTo>
                <a:lnTo>
                  <a:pt x="112" y="16"/>
                </a:lnTo>
                <a:lnTo>
                  <a:pt x="112" y="13"/>
                </a:lnTo>
                <a:lnTo>
                  <a:pt x="112" y="11"/>
                </a:lnTo>
                <a:lnTo>
                  <a:pt x="112" y="10"/>
                </a:lnTo>
                <a:lnTo>
                  <a:pt x="112" y="8"/>
                </a:lnTo>
                <a:lnTo>
                  <a:pt x="114" y="8"/>
                </a:lnTo>
                <a:lnTo>
                  <a:pt x="117" y="8"/>
                </a:lnTo>
                <a:lnTo>
                  <a:pt x="120" y="8"/>
                </a:lnTo>
                <a:lnTo>
                  <a:pt x="125" y="10"/>
                </a:lnTo>
                <a:lnTo>
                  <a:pt x="125" y="8"/>
                </a:lnTo>
                <a:lnTo>
                  <a:pt x="129" y="8"/>
                </a:lnTo>
                <a:lnTo>
                  <a:pt x="129" y="3"/>
                </a:lnTo>
                <a:lnTo>
                  <a:pt x="130" y="3"/>
                </a:lnTo>
                <a:lnTo>
                  <a:pt x="132" y="3"/>
                </a:lnTo>
                <a:lnTo>
                  <a:pt x="137" y="3"/>
                </a:lnTo>
                <a:lnTo>
                  <a:pt x="137" y="0"/>
                </a:lnTo>
                <a:lnTo>
                  <a:pt x="140" y="0"/>
                </a:lnTo>
                <a:lnTo>
                  <a:pt x="140" y="5"/>
                </a:lnTo>
                <a:lnTo>
                  <a:pt x="140" y="6"/>
                </a:lnTo>
                <a:lnTo>
                  <a:pt x="140" y="13"/>
                </a:lnTo>
                <a:lnTo>
                  <a:pt x="140" y="15"/>
                </a:lnTo>
                <a:lnTo>
                  <a:pt x="140" y="23"/>
                </a:lnTo>
                <a:lnTo>
                  <a:pt x="140" y="25"/>
                </a:lnTo>
                <a:lnTo>
                  <a:pt x="140" y="28"/>
                </a:lnTo>
                <a:lnTo>
                  <a:pt x="140" y="35"/>
                </a:lnTo>
                <a:lnTo>
                  <a:pt x="140" y="36"/>
                </a:lnTo>
                <a:lnTo>
                  <a:pt x="140" y="40"/>
                </a:lnTo>
                <a:lnTo>
                  <a:pt x="140" y="43"/>
                </a:lnTo>
                <a:lnTo>
                  <a:pt x="139" y="45"/>
                </a:lnTo>
                <a:lnTo>
                  <a:pt x="139" y="47"/>
                </a:lnTo>
                <a:lnTo>
                  <a:pt x="139" y="48"/>
                </a:lnTo>
                <a:lnTo>
                  <a:pt x="140" y="55"/>
                </a:lnTo>
                <a:lnTo>
                  <a:pt x="140" y="57"/>
                </a:lnTo>
                <a:lnTo>
                  <a:pt x="140" y="58"/>
                </a:lnTo>
                <a:lnTo>
                  <a:pt x="137" y="58"/>
                </a:lnTo>
                <a:lnTo>
                  <a:pt x="134" y="58"/>
                </a:lnTo>
                <a:lnTo>
                  <a:pt x="134" y="60"/>
                </a:lnTo>
                <a:lnTo>
                  <a:pt x="130" y="60"/>
                </a:lnTo>
                <a:lnTo>
                  <a:pt x="125" y="60"/>
                </a:lnTo>
                <a:lnTo>
                  <a:pt x="125" y="62"/>
                </a:lnTo>
                <a:lnTo>
                  <a:pt x="125" y="63"/>
                </a:lnTo>
                <a:lnTo>
                  <a:pt x="127" y="63"/>
                </a:lnTo>
                <a:lnTo>
                  <a:pt x="130" y="62"/>
                </a:lnTo>
                <a:lnTo>
                  <a:pt x="130" y="63"/>
                </a:lnTo>
                <a:lnTo>
                  <a:pt x="129" y="65"/>
                </a:lnTo>
                <a:lnTo>
                  <a:pt x="127" y="65"/>
                </a:lnTo>
                <a:lnTo>
                  <a:pt x="127" y="67"/>
                </a:lnTo>
                <a:lnTo>
                  <a:pt x="127" y="68"/>
                </a:lnTo>
                <a:lnTo>
                  <a:pt x="127" y="70"/>
                </a:lnTo>
                <a:lnTo>
                  <a:pt x="125" y="70"/>
                </a:lnTo>
                <a:lnTo>
                  <a:pt x="125" y="73"/>
                </a:lnTo>
                <a:lnTo>
                  <a:pt x="122" y="73"/>
                </a:lnTo>
                <a:lnTo>
                  <a:pt x="120" y="73"/>
                </a:lnTo>
                <a:lnTo>
                  <a:pt x="119" y="73"/>
                </a:lnTo>
                <a:lnTo>
                  <a:pt x="119" y="75"/>
                </a:lnTo>
                <a:lnTo>
                  <a:pt x="114" y="75"/>
                </a:lnTo>
                <a:lnTo>
                  <a:pt x="114" y="78"/>
                </a:lnTo>
                <a:lnTo>
                  <a:pt x="112" y="78"/>
                </a:lnTo>
                <a:lnTo>
                  <a:pt x="112" y="77"/>
                </a:lnTo>
                <a:lnTo>
                  <a:pt x="109" y="77"/>
                </a:lnTo>
                <a:lnTo>
                  <a:pt x="107" y="77"/>
                </a:lnTo>
                <a:lnTo>
                  <a:pt x="107" y="78"/>
                </a:lnTo>
                <a:lnTo>
                  <a:pt x="105" y="78"/>
                </a:lnTo>
                <a:lnTo>
                  <a:pt x="105" y="77"/>
                </a:lnTo>
                <a:lnTo>
                  <a:pt x="102" y="77"/>
                </a:lnTo>
                <a:lnTo>
                  <a:pt x="102" y="78"/>
                </a:lnTo>
                <a:lnTo>
                  <a:pt x="100" y="78"/>
                </a:lnTo>
                <a:lnTo>
                  <a:pt x="99" y="78"/>
                </a:lnTo>
                <a:lnTo>
                  <a:pt x="99" y="82"/>
                </a:lnTo>
                <a:lnTo>
                  <a:pt x="100" y="83"/>
                </a:lnTo>
                <a:lnTo>
                  <a:pt x="97" y="83"/>
                </a:lnTo>
                <a:lnTo>
                  <a:pt x="97" y="82"/>
                </a:lnTo>
                <a:lnTo>
                  <a:pt x="95" y="82"/>
                </a:lnTo>
                <a:lnTo>
                  <a:pt x="94" y="82"/>
                </a:lnTo>
                <a:lnTo>
                  <a:pt x="92" y="82"/>
                </a:lnTo>
                <a:lnTo>
                  <a:pt x="90" y="82"/>
                </a:lnTo>
                <a:lnTo>
                  <a:pt x="90" y="80"/>
                </a:lnTo>
                <a:lnTo>
                  <a:pt x="90" y="82"/>
                </a:lnTo>
                <a:lnTo>
                  <a:pt x="89" y="82"/>
                </a:lnTo>
                <a:lnTo>
                  <a:pt x="87" y="82"/>
                </a:lnTo>
                <a:lnTo>
                  <a:pt x="87" y="83"/>
                </a:lnTo>
                <a:lnTo>
                  <a:pt x="85" y="83"/>
                </a:lnTo>
                <a:lnTo>
                  <a:pt x="85" y="85"/>
                </a:lnTo>
                <a:lnTo>
                  <a:pt x="85" y="87"/>
                </a:lnTo>
                <a:lnTo>
                  <a:pt x="84" y="87"/>
                </a:lnTo>
                <a:lnTo>
                  <a:pt x="84" y="88"/>
                </a:lnTo>
                <a:lnTo>
                  <a:pt x="82" y="88"/>
                </a:lnTo>
                <a:lnTo>
                  <a:pt x="80" y="90"/>
                </a:lnTo>
                <a:lnTo>
                  <a:pt x="80" y="92"/>
                </a:lnTo>
                <a:close/>
              </a:path>
            </a:pathLst>
          </a:custGeom>
          <a:solidFill>
            <a:srgbClr val="A465D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9"/>
          <p:cNvSpPr>
            <a:spLocks/>
          </p:cNvSpPr>
          <p:nvPr/>
        </p:nvSpPr>
        <p:spPr bwMode="auto">
          <a:xfrm>
            <a:off x="6662738" y="5395913"/>
            <a:ext cx="201613" cy="304800"/>
          </a:xfrm>
          <a:custGeom>
            <a:avLst/>
            <a:gdLst/>
            <a:ahLst/>
            <a:cxnLst>
              <a:cxn ang="0">
                <a:pos x="116" y="20"/>
              </a:cxn>
              <a:cxn ang="0">
                <a:pos x="116" y="46"/>
              </a:cxn>
              <a:cxn ang="0">
                <a:pos x="126" y="63"/>
              </a:cxn>
              <a:cxn ang="0">
                <a:pos x="124" y="68"/>
              </a:cxn>
              <a:cxn ang="0">
                <a:pos x="117" y="68"/>
              </a:cxn>
              <a:cxn ang="0">
                <a:pos x="109" y="67"/>
              </a:cxn>
              <a:cxn ang="0">
                <a:pos x="102" y="63"/>
              </a:cxn>
              <a:cxn ang="0">
                <a:pos x="99" y="70"/>
              </a:cxn>
              <a:cxn ang="0">
                <a:pos x="111" y="72"/>
              </a:cxn>
              <a:cxn ang="0">
                <a:pos x="121" y="75"/>
              </a:cxn>
              <a:cxn ang="0">
                <a:pos x="121" y="100"/>
              </a:cxn>
              <a:cxn ang="0">
                <a:pos x="119" y="117"/>
              </a:cxn>
              <a:cxn ang="0">
                <a:pos x="121" y="133"/>
              </a:cxn>
              <a:cxn ang="0">
                <a:pos x="119" y="165"/>
              </a:cxn>
              <a:cxn ang="0">
                <a:pos x="109" y="192"/>
              </a:cxn>
              <a:cxn ang="0">
                <a:pos x="76" y="192"/>
              </a:cxn>
              <a:cxn ang="0">
                <a:pos x="52" y="192"/>
              </a:cxn>
              <a:cxn ang="0">
                <a:pos x="55" y="183"/>
              </a:cxn>
              <a:cxn ang="0">
                <a:pos x="60" y="177"/>
              </a:cxn>
              <a:cxn ang="0">
                <a:pos x="67" y="167"/>
              </a:cxn>
              <a:cxn ang="0">
                <a:pos x="77" y="165"/>
              </a:cxn>
              <a:cxn ang="0">
                <a:pos x="79" y="157"/>
              </a:cxn>
              <a:cxn ang="0">
                <a:pos x="86" y="153"/>
              </a:cxn>
              <a:cxn ang="0">
                <a:pos x="94" y="152"/>
              </a:cxn>
              <a:cxn ang="0">
                <a:pos x="96" y="143"/>
              </a:cxn>
              <a:cxn ang="0">
                <a:pos x="94" y="137"/>
              </a:cxn>
              <a:cxn ang="0">
                <a:pos x="91" y="128"/>
              </a:cxn>
              <a:cxn ang="0">
                <a:pos x="81" y="123"/>
              </a:cxn>
              <a:cxn ang="0">
                <a:pos x="76" y="125"/>
              </a:cxn>
              <a:cxn ang="0">
                <a:pos x="69" y="123"/>
              </a:cxn>
              <a:cxn ang="0">
                <a:pos x="60" y="125"/>
              </a:cxn>
              <a:cxn ang="0">
                <a:pos x="47" y="128"/>
              </a:cxn>
              <a:cxn ang="0">
                <a:pos x="40" y="125"/>
              </a:cxn>
              <a:cxn ang="0">
                <a:pos x="30" y="125"/>
              </a:cxn>
              <a:cxn ang="0">
                <a:pos x="29" y="117"/>
              </a:cxn>
              <a:cxn ang="0">
                <a:pos x="34" y="107"/>
              </a:cxn>
              <a:cxn ang="0">
                <a:pos x="34" y="97"/>
              </a:cxn>
              <a:cxn ang="0">
                <a:pos x="22" y="97"/>
              </a:cxn>
              <a:cxn ang="0">
                <a:pos x="0" y="97"/>
              </a:cxn>
              <a:cxn ang="0">
                <a:pos x="5" y="90"/>
              </a:cxn>
              <a:cxn ang="0">
                <a:pos x="10" y="85"/>
              </a:cxn>
              <a:cxn ang="0">
                <a:pos x="17" y="88"/>
              </a:cxn>
              <a:cxn ang="0">
                <a:pos x="22" y="82"/>
              </a:cxn>
              <a:cxn ang="0">
                <a:pos x="32" y="82"/>
              </a:cxn>
              <a:cxn ang="0">
                <a:pos x="40" y="78"/>
              </a:cxn>
              <a:cxn ang="0">
                <a:pos x="47" y="72"/>
              </a:cxn>
              <a:cxn ang="0">
                <a:pos x="45" y="68"/>
              </a:cxn>
              <a:cxn ang="0">
                <a:pos x="57" y="63"/>
              </a:cxn>
              <a:cxn ang="0">
                <a:pos x="59" y="50"/>
              </a:cxn>
              <a:cxn ang="0">
                <a:pos x="60" y="30"/>
              </a:cxn>
              <a:cxn ang="0">
                <a:pos x="60" y="5"/>
              </a:cxn>
              <a:cxn ang="0">
                <a:pos x="64" y="0"/>
              </a:cxn>
              <a:cxn ang="0">
                <a:pos x="92" y="0"/>
              </a:cxn>
              <a:cxn ang="0">
                <a:pos x="112" y="0"/>
              </a:cxn>
            </a:cxnLst>
            <a:rect l="0" t="0" r="r" b="b"/>
            <a:pathLst>
              <a:path w="127" h="192">
                <a:moveTo>
                  <a:pt x="116" y="0"/>
                </a:moveTo>
                <a:lnTo>
                  <a:pt x="116" y="8"/>
                </a:lnTo>
                <a:lnTo>
                  <a:pt x="116" y="11"/>
                </a:lnTo>
                <a:lnTo>
                  <a:pt x="116" y="13"/>
                </a:lnTo>
                <a:lnTo>
                  <a:pt x="116" y="15"/>
                </a:lnTo>
                <a:lnTo>
                  <a:pt x="116" y="20"/>
                </a:lnTo>
                <a:lnTo>
                  <a:pt x="117" y="20"/>
                </a:lnTo>
                <a:lnTo>
                  <a:pt x="117" y="21"/>
                </a:lnTo>
                <a:lnTo>
                  <a:pt x="117" y="23"/>
                </a:lnTo>
                <a:lnTo>
                  <a:pt x="116" y="23"/>
                </a:lnTo>
                <a:lnTo>
                  <a:pt x="116" y="30"/>
                </a:lnTo>
                <a:lnTo>
                  <a:pt x="116" y="46"/>
                </a:lnTo>
                <a:lnTo>
                  <a:pt x="116" y="57"/>
                </a:lnTo>
                <a:lnTo>
                  <a:pt x="116" y="63"/>
                </a:lnTo>
                <a:lnTo>
                  <a:pt x="117" y="63"/>
                </a:lnTo>
                <a:lnTo>
                  <a:pt x="121" y="63"/>
                </a:lnTo>
                <a:lnTo>
                  <a:pt x="122" y="63"/>
                </a:lnTo>
                <a:lnTo>
                  <a:pt x="126" y="63"/>
                </a:lnTo>
                <a:lnTo>
                  <a:pt x="126" y="65"/>
                </a:lnTo>
                <a:lnTo>
                  <a:pt x="127" y="65"/>
                </a:lnTo>
                <a:lnTo>
                  <a:pt x="126" y="65"/>
                </a:lnTo>
                <a:lnTo>
                  <a:pt x="126" y="67"/>
                </a:lnTo>
                <a:lnTo>
                  <a:pt x="124" y="67"/>
                </a:lnTo>
                <a:lnTo>
                  <a:pt x="124" y="68"/>
                </a:lnTo>
                <a:lnTo>
                  <a:pt x="122" y="68"/>
                </a:lnTo>
                <a:lnTo>
                  <a:pt x="121" y="68"/>
                </a:lnTo>
                <a:lnTo>
                  <a:pt x="119" y="68"/>
                </a:lnTo>
                <a:lnTo>
                  <a:pt x="119" y="70"/>
                </a:lnTo>
                <a:lnTo>
                  <a:pt x="117" y="70"/>
                </a:lnTo>
                <a:lnTo>
                  <a:pt x="117" y="68"/>
                </a:lnTo>
                <a:lnTo>
                  <a:pt x="116" y="68"/>
                </a:lnTo>
                <a:lnTo>
                  <a:pt x="114" y="68"/>
                </a:lnTo>
                <a:lnTo>
                  <a:pt x="114" y="67"/>
                </a:lnTo>
                <a:lnTo>
                  <a:pt x="112" y="67"/>
                </a:lnTo>
                <a:lnTo>
                  <a:pt x="111" y="67"/>
                </a:lnTo>
                <a:lnTo>
                  <a:pt x="109" y="67"/>
                </a:lnTo>
                <a:lnTo>
                  <a:pt x="109" y="65"/>
                </a:lnTo>
                <a:lnTo>
                  <a:pt x="107" y="65"/>
                </a:lnTo>
                <a:lnTo>
                  <a:pt x="106" y="65"/>
                </a:lnTo>
                <a:lnTo>
                  <a:pt x="104" y="65"/>
                </a:lnTo>
                <a:lnTo>
                  <a:pt x="102" y="65"/>
                </a:lnTo>
                <a:lnTo>
                  <a:pt x="102" y="63"/>
                </a:lnTo>
                <a:lnTo>
                  <a:pt x="101" y="63"/>
                </a:lnTo>
                <a:lnTo>
                  <a:pt x="99" y="63"/>
                </a:lnTo>
                <a:lnTo>
                  <a:pt x="97" y="63"/>
                </a:lnTo>
                <a:lnTo>
                  <a:pt x="97" y="68"/>
                </a:lnTo>
                <a:lnTo>
                  <a:pt x="97" y="70"/>
                </a:lnTo>
                <a:lnTo>
                  <a:pt x="99" y="70"/>
                </a:lnTo>
                <a:lnTo>
                  <a:pt x="102" y="70"/>
                </a:lnTo>
                <a:lnTo>
                  <a:pt x="104" y="70"/>
                </a:lnTo>
                <a:lnTo>
                  <a:pt x="106" y="70"/>
                </a:lnTo>
                <a:lnTo>
                  <a:pt x="107" y="70"/>
                </a:lnTo>
                <a:lnTo>
                  <a:pt x="107" y="72"/>
                </a:lnTo>
                <a:lnTo>
                  <a:pt x="111" y="72"/>
                </a:lnTo>
                <a:lnTo>
                  <a:pt x="114" y="72"/>
                </a:lnTo>
                <a:lnTo>
                  <a:pt x="116" y="72"/>
                </a:lnTo>
                <a:lnTo>
                  <a:pt x="116" y="73"/>
                </a:lnTo>
                <a:lnTo>
                  <a:pt x="116" y="75"/>
                </a:lnTo>
                <a:lnTo>
                  <a:pt x="117" y="75"/>
                </a:lnTo>
                <a:lnTo>
                  <a:pt x="121" y="75"/>
                </a:lnTo>
                <a:lnTo>
                  <a:pt x="121" y="78"/>
                </a:lnTo>
                <a:lnTo>
                  <a:pt x="121" y="82"/>
                </a:lnTo>
                <a:lnTo>
                  <a:pt x="121" y="83"/>
                </a:lnTo>
                <a:lnTo>
                  <a:pt x="121" y="88"/>
                </a:lnTo>
                <a:lnTo>
                  <a:pt x="121" y="97"/>
                </a:lnTo>
                <a:lnTo>
                  <a:pt x="121" y="100"/>
                </a:lnTo>
                <a:lnTo>
                  <a:pt x="121" y="102"/>
                </a:lnTo>
                <a:lnTo>
                  <a:pt x="119" y="108"/>
                </a:lnTo>
                <a:lnTo>
                  <a:pt x="119" y="110"/>
                </a:lnTo>
                <a:lnTo>
                  <a:pt x="119" y="113"/>
                </a:lnTo>
                <a:lnTo>
                  <a:pt x="119" y="115"/>
                </a:lnTo>
                <a:lnTo>
                  <a:pt x="119" y="117"/>
                </a:lnTo>
                <a:lnTo>
                  <a:pt x="119" y="125"/>
                </a:lnTo>
                <a:lnTo>
                  <a:pt x="119" y="127"/>
                </a:lnTo>
                <a:lnTo>
                  <a:pt x="119" y="128"/>
                </a:lnTo>
                <a:lnTo>
                  <a:pt x="119" y="130"/>
                </a:lnTo>
                <a:lnTo>
                  <a:pt x="119" y="132"/>
                </a:lnTo>
                <a:lnTo>
                  <a:pt x="121" y="133"/>
                </a:lnTo>
                <a:lnTo>
                  <a:pt x="121" y="135"/>
                </a:lnTo>
                <a:lnTo>
                  <a:pt x="119" y="138"/>
                </a:lnTo>
                <a:lnTo>
                  <a:pt x="119" y="150"/>
                </a:lnTo>
                <a:lnTo>
                  <a:pt x="119" y="152"/>
                </a:lnTo>
                <a:lnTo>
                  <a:pt x="119" y="163"/>
                </a:lnTo>
                <a:lnTo>
                  <a:pt x="119" y="165"/>
                </a:lnTo>
                <a:lnTo>
                  <a:pt x="119" y="182"/>
                </a:lnTo>
                <a:lnTo>
                  <a:pt x="119" y="185"/>
                </a:lnTo>
                <a:lnTo>
                  <a:pt x="119" y="192"/>
                </a:lnTo>
                <a:lnTo>
                  <a:pt x="114" y="192"/>
                </a:lnTo>
                <a:lnTo>
                  <a:pt x="112" y="192"/>
                </a:lnTo>
                <a:lnTo>
                  <a:pt x="109" y="192"/>
                </a:lnTo>
                <a:lnTo>
                  <a:pt x="107" y="192"/>
                </a:lnTo>
                <a:lnTo>
                  <a:pt x="104" y="192"/>
                </a:lnTo>
                <a:lnTo>
                  <a:pt x="101" y="192"/>
                </a:lnTo>
                <a:lnTo>
                  <a:pt x="89" y="192"/>
                </a:lnTo>
                <a:lnTo>
                  <a:pt x="84" y="192"/>
                </a:lnTo>
                <a:lnTo>
                  <a:pt x="76" y="192"/>
                </a:lnTo>
                <a:lnTo>
                  <a:pt x="64" y="192"/>
                </a:lnTo>
                <a:lnTo>
                  <a:pt x="62" y="192"/>
                </a:lnTo>
                <a:lnTo>
                  <a:pt x="60" y="192"/>
                </a:lnTo>
                <a:lnTo>
                  <a:pt x="57" y="192"/>
                </a:lnTo>
                <a:lnTo>
                  <a:pt x="55" y="192"/>
                </a:lnTo>
                <a:lnTo>
                  <a:pt x="52" y="192"/>
                </a:lnTo>
                <a:lnTo>
                  <a:pt x="50" y="192"/>
                </a:lnTo>
                <a:lnTo>
                  <a:pt x="50" y="190"/>
                </a:lnTo>
                <a:lnTo>
                  <a:pt x="52" y="188"/>
                </a:lnTo>
                <a:lnTo>
                  <a:pt x="52" y="187"/>
                </a:lnTo>
                <a:lnTo>
                  <a:pt x="54" y="185"/>
                </a:lnTo>
                <a:lnTo>
                  <a:pt x="55" y="183"/>
                </a:lnTo>
                <a:lnTo>
                  <a:pt x="55" y="182"/>
                </a:lnTo>
                <a:lnTo>
                  <a:pt x="55" y="180"/>
                </a:lnTo>
                <a:lnTo>
                  <a:pt x="57" y="180"/>
                </a:lnTo>
                <a:lnTo>
                  <a:pt x="59" y="178"/>
                </a:lnTo>
                <a:lnTo>
                  <a:pt x="59" y="177"/>
                </a:lnTo>
                <a:lnTo>
                  <a:pt x="60" y="177"/>
                </a:lnTo>
                <a:lnTo>
                  <a:pt x="62" y="175"/>
                </a:lnTo>
                <a:lnTo>
                  <a:pt x="64" y="173"/>
                </a:lnTo>
                <a:lnTo>
                  <a:pt x="64" y="172"/>
                </a:lnTo>
                <a:lnTo>
                  <a:pt x="64" y="170"/>
                </a:lnTo>
                <a:lnTo>
                  <a:pt x="65" y="168"/>
                </a:lnTo>
                <a:lnTo>
                  <a:pt x="67" y="167"/>
                </a:lnTo>
                <a:lnTo>
                  <a:pt x="67" y="165"/>
                </a:lnTo>
                <a:lnTo>
                  <a:pt x="70" y="163"/>
                </a:lnTo>
                <a:lnTo>
                  <a:pt x="72" y="163"/>
                </a:lnTo>
                <a:lnTo>
                  <a:pt x="74" y="165"/>
                </a:lnTo>
                <a:lnTo>
                  <a:pt x="76" y="167"/>
                </a:lnTo>
                <a:lnTo>
                  <a:pt x="77" y="165"/>
                </a:lnTo>
                <a:lnTo>
                  <a:pt x="77" y="163"/>
                </a:lnTo>
                <a:lnTo>
                  <a:pt x="77" y="162"/>
                </a:lnTo>
                <a:lnTo>
                  <a:pt x="76" y="162"/>
                </a:lnTo>
                <a:lnTo>
                  <a:pt x="77" y="160"/>
                </a:lnTo>
                <a:lnTo>
                  <a:pt x="77" y="158"/>
                </a:lnTo>
                <a:lnTo>
                  <a:pt x="79" y="157"/>
                </a:lnTo>
                <a:lnTo>
                  <a:pt x="81" y="157"/>
                </a:lnTo>
                <a:lnTo>
                  <a:pt x="82" y="157"/>
                </a:lnTo>
                <a:lnTo>
                  <a:pt x="82" y="155"/>
                </a:lnTo>
                <a:lnTo>
                  <a:pt x="84" y="155"/>
                </a:lnTo>
                <a:lnTo>
                  <a:pt x="86" y="155"/>
                </a:lnTo>
                <a:lnTo>
                  <a:pt x="86" y="153"/>
                </a:lnTo>
                <a:lnTo>
                  <a:pt x="86" y="152"/>
                </a:lnTo>
                <a:lnTo>
                  <a:pt x="87" y="152"/>
                </a:lnTo>
                <a:lnTo>
                  <a:pt x="89" y="152"/>
                </a:lnTo>
                <a:lnTo>
                  <a:pt x="91" y="152"/>
                </a:lnTo>
                <a:lnTo>
                  <a:pt x="92" y="152"/>
                </a:lnTo>
                <a:lnTo>
                  <a:pt x="94" y="152"/>
                </a:lnTo>
                <a:lnTo>
                  <a:pt x="96" y="152"/>
                </a:lnTo>
                <a:lnTo>
                  <a:pt x="96" y="150"/>
                </a:lnTo>
                <a:lnTo>
                  <a:pt x="96" y="148"/>
                </a:lnTo>
                <a:lnTo>
                  <a:pt x="96" y="147"/>
                </a:lnTo>
                <a:lnTo>
                  <a:pt x="96" y="145"/>
                </a:lnTo>
                <a:lnTo>
                  <a:pt x="96" y="143"/>
                </a:lnTo>
                <a:lnTo>
                  <a:pt x="97" y="142"/>
                </a:lnTo>
                <a:lnTo>
                  <a:pt x="96" y="142"/>
                </a:lnTo>
                <a:lnTo>
                  <a:pt x="94" y="142"/>
                </a:lnTo>
                <a:lnTo>
                  <a:pt x="94" y="140"/>
                </a:lnTo>
                <a:lnTo>
                  <a:pt x="92" y="138"/>
                </a:lnTo>
                <a:lnTo>
                  <a:pt x="94" y="137"/>
                </a:lnTo>
                <a:lnTo>
                  <a:pt x="94" y="133"/>
                </a:lnTo>
                <a:lnTo>
                  <a:pt x="94" y="132"/>
                </a:lnTo>
                <a:lnTo>
                  <a:pt x="92" y="133"/>
                </a:lnTo>
                <a:lnTo>
                  <a:pt x="91" y="132"/>
                </a:lnTo>
                <a:lnTo>
                  <a:pt x="91" y="130"/>
                </a:lnTo>
                <a:lnTo>
                  <a:pt x="91" y="128"/>
                </a:lnTo>
                <a:lnTo>
                  <a:pt x="86" y="128"/>
                </a:lnTo>
                <a:lnTo>
                  <a:pt x="86" y="127"/>
                </a:lnTo>
                <a:lnTo>
                  <a:pt x="84" y="127"/>
                </a:lnTo>
                <a:lnTo>
                  <a:pt x="84" y="123"/>
                </a:lnTo>
                <a:lnTo>
                  <a:pt x="82" y="123"/>
                </a:lnTo>
                <a:lnTo>
                  <a:pt x="81" y="123"/>
                </a:lnTo>
                <a:lnTo>
                  <a:pt x="81" y="125"/>
                </a:lnTo>
                <a:lnTo>
                  <a:pt x="79" y="125"/>
                </a:lnTo>
                <a:lnTo>
                  <a:pt x="79" y="123"/>
                </a:lnTo>
                <a:lnTo>
                  <a:pt x="77" y="123"/>
                </a:lnTo>
                <a:lnTo>
                  <a:pt x="76" y="123"/>
                </a:lnTo>
                <a:lnTo>
                  <a:pt x="76" y="125"/>
                </a:lnTo>
                <a:lnTo>
                  <a:pt x="76" y="127"/>
                </a:lnTo>
                <a:lnTo>
                  <a:pt x="74" y="127"/>
                </a:lnTo>
                <a:lnTo>
                  <a:pt x="72" y="127"/>
                </a:lnTo>
                <a:lnTo>
                  <a:pt x="70" y="125"/>
                </a:lnTo>
                <a:lnTo>
                  <a:pt x="70" y="123"/>
                </a:lnTo>
                <a:lnTo>
                  <a:pt x="69" y="123"/>
                </a:lnTo>
                <a:lnTo>
                  <a:pt x="69" y="125"/>
                </a:lnTo>
                <a:lnTo>
                  <a:pt x="67" y="125"/>
                </a:lnTo>
                <a:lnTo>
                  <a:pt x="65" y="127"/>
                </a:lnTo>
                <a:lnTo>
                  <a:pt x="64" y="127"/>
                </a:lnTo>
                <a:lnTo>
                  <a:pt x="62" y="125"/>
                </a:lnTo>
                <a:lnTo>
                  <a:pt x="60" y="125"/>
                </a:lnTo>
                <a:lnTo>
                  <a:pt x="57" y="127"/>
                </a:lnTo>
                <a:lnTo>
                  <a:pt x="54" y="128"/>
                </a:lnTo>
                <a:lnTo>
                  <a:pt x="54" y="127"/>
                </a:lnTo>
                <a:lnTo>
                  <a:pt x="52" y="127"/>
                </a:lnTo>
                <a:lnTo>
                  <a:pt x="49" y="128"/>
                </a:lnTo>
                <a:lnTo>
                  <a:pt x="47" y="128"/>
                </a:lnTo>
                <a:lnTo>
                  <a:pt x="47" y="127"/>
                </a:lnTo>
                <a:lnTo>
                  <a:pt x="45" y="127"/>
                </a:lnTo>
                <a:lnTo>
                  <a:pt x="44" y="125"/>
                </a:lnTo>
                <a:lnTo>
                  <a:pt x="42" y="123"/>
                </a:lnTo>
                <a:lnTo>
                  <a:pt x="42" y="125"/>
                </a:lnTo>
                <a:lnTo>
                  <a:pt x="40" y="125"/>
                </a:lnTo>
                <a:lnTo>
                  <a:pt x="40" y="127"/>
                </a:lnTo>
                <a:lnTo>
                  <a:pt x="39" y="127"/>
                </a:lnTo>
                <a:lnTo>
                  <a:pt x="35" y="127"/>
                </a:lnTo>
                <a:lnTo>
                  <a:pt x="34" y="127"/>
                </a:lnTo>
                <a:lnTo>
                  <a:pt x="32" y="125"/>
                </a:lnTo>
                <a:lnTo>
                  <a:pt x="30" y="125"/>
                </a:lnTo>
                <a:lnTo>
                  <a:pt x="29" y="125"/>
                </a:lnTo>
                <a:lnTo>
                  <a:pt x="27" y="123"/>
                </a:lnTo>
                <a:lnTo>
                  <a:pt x="27" y="122"/>
                </a:lnTo>
                <a:lnTo>
                  <a:pt x="29" y="120"/>
                </a:lnTo>
                <a:lnTo>
                  <a:pt x="29" y="118"/>
                </a:lnTo>
                <a:lnTo>
                  <a:pt x="29" y="117"/>
                </a:lnTo>
                <a:lnTo>
                  <a:pt x="29" y="115"/>
                </a:lnTo>
                <a:lnTo>
                  <a:pt x="30" y="113"/>
                </a:lnTo>
                <a:lnTo>
                  <a:pt x="30" y="112"/>
                </a:lnTo>
                <a:lnTo>
                  <a:pt x="32" y="110"/>
                </a:lnTo>
                <a:lnTo>
                  <a:pt x="32" y="108"/>
                </a:lnTo>
                <a:lnTo>
                  <a:pt x="34" y="107"/>
                </a:lnTo>
                <a:lnTo>
                  <a:pt x="34" y="105"/>
                </a:lnTo>
                <a:lnTo>
                  <a:pt x="34" y="103"/>
                </a:lnTo>
                <a:lnTo>
                  <a:pt x="34" y="102"/>
                </a:lnTo>
                <a:lnTo>
                  <a:pt x="34" y="100"/>
                </a:lnTo>
                <a:lnTo>
                  <a:pt x="34" y="98"/>
                </a:lnTo>
                <a:lnTo>
                  <a:pt x="34" y="97"/>
                </a:lnTo>
                <a:lnTo>
                  <a:pt x="32" y="97"/>
                </a:lnTo>
                <a:lnTo>
                  <a:pt x="29" y="97"/>
                </a:lnTo>
                <a:lnTo>
                  <a:pt x="27" y="97"/>
                </a:lnTo>
                <a:lnTo>
                  <a:pt x="25" y="97"/>
                </a:lnTo>
                <a:lnTo>
                  <a:pt x="24" y="97"/>
                </a:lnTo>
                <a:lnTo>
                  <a:pt x="22" y="97"/>
                </a:lnTo>
                <a:lnTo>
                  <a:pt x="20" y="97"/>
                </a:lnTo>
                <a:lnTo>
                  <a:pt x="19" y="97"/>
                </a:lnTo>
                <a:lnTo>
                  <a:pt x="17" y="97"/>
                </a:lnTo>
                <a:lnTo>
                  <a:pt x="15" y="97"/>
                </a:lnTo>
                <a:lnTo>
                  <a:pt x="10" y="97"/>
                </a:lnTo>
                <a:lnTo>
                  <a:pt x="0" y="97"/>
                </a:lnTo>
                <a:lnTo>
                  <a:pt x="0" y="95"/>
                </a:lnTo>
                <a:lnTo>
                  <a:pt x="2" y="93"/>
                </a:lnTo>
                <a:lnTo>
                  <a:pt x="4" y="93"/>
                </a:lnTo>
                <a:lnTo>
                  <a:pt x="4" y="92"/>
                </a:lnTo>
                <a:lnTo>
                  <a:pt x="5" y="92"/>
                </a:lnTo>
                <a:lnTo>
                  <a:pt x="5" y="90"/>
                </a:lnTo>
                <a:lnTo>
                  <a:pt x="5" y="88"/>
                </a:lnTo>
                <a:lnTo>
                  <a:pt x="7" y="88"/>
                </a:lnTo>
                <a:lnTo>
                  <a:pt x="7" y="87"/>
                </a:lnTo>
                <a:lnTo>
                  <a:pt x="9" y="87"/>
                </a:lnTo>
                <a:lnTo>
                  <a:pt x="10" y="87"/>
                </a:lnTo>
                <a:lnTo>
                  <a:pt x="10" y="85"/>
                </a:lnTo>
                <a:lnTo>
                  <a:pt x="10" y="87"/>
                </a:lnTo>
                <a:lnTo>
                  <a:pt x="12" y="87"/>
                </a:lnTo>
                <a:lnTo>
                  <a:pt x="14" y="87"/>
                </a:lnTo>
                <a:lnTo>
                  <a:pt x="15" y="87"/>
                </a:lnTo>
                <a:lnTo>
                  <a:pt x="17" y="87"/>
                </a:lnTo>
                <a:lnTo>
                  <a:pt x="17" y="88"/>
                </a:lnTo>
                <a:lnTo>
                  <a:pt x="20" y="88"/>
                </a:lnTo>
                <a:lnTo>
                  <a:pt x="19" y="87"/>
                </a:lnTo>
                <a:lnTo>
                  <a:pt x="19" y="83"/>
                </a:lnTo>
                <a:lnTo>
                  <a:pt x="20" y="83"/>
                </a:lnTo>
                <a:lnTo>
                  <a:pt x="22" y="83"/>
                </a:lnTo>
                <a:lnTo>
                  <a:pt x="22" y="82"/>
                </a:lnTo>
                <a:lnTo>
                  <a:pt x="25" y="82"/>
                </a:lnTo>
                <a:lnTo>
                  <a:pt x="25" y="83"/>
                </a:lnTo>
                <a:lnTo>
                  <a:pt x="27" y="83"/>
                </a:lnTo>
                <a:lnTo>
                  <a:pt x="27" y="82"/>
                </a:lnTo>
                <a:lnTo>
                  <a:pt x="29" y="82"/>
                </a:lnTo>
                <a:lnTo>
                  <a:pt x="32" y="82"/>
                </a:lnTo>
                <a:lnTo>
                  <a:pt x="32" y="83"/>
                </a:lnTo>
                <a:lnTo>
                  <a:pt x="34" y="83"/>
                </a:lnTo>
                <a:lnTo>
                  <a:pt x="34" y="80"/>
                </a:lnTo>
                <a:lnTo>
                  <a:pt x="39" y="80"/>
                </a:lnTo>
                <a:lnTo>
                  <a:pt x="39" y="78"/>
                </a:lnTo>
                <a:lnTo>
                  <a:pt x="40" y="78"/>
                </a:lnTo>
                <a:lnTo>
                  <a:pt x="42" y="78"/>
                </a:lnTo>
                <a:lnTo>
                  <a:pt x="45" y="78"/>
                </a:lnTo>
                <a:lnTo>
                  <a:pt x="45" y="75"/>
                </a:lnTo>
                <a:lnTo>
                  <a:pt x="47" y="75"/>
                </a:lnTo>
                <a:lnTo>
                  <a:pt x="47" y="73"/>
                </a:lnTo>
                <a:lnTo>
                  <a:pt x="47" y="72"/>
                </a:lnTo>
                <a:lnTo>
                  <a:pt x="47" y="70"/>
                </a:lnTo>
                <a:lnTo>
                  <a:pt x="49" y="70"/>
                </a:lnTo>
                <a:lnTo>
                  <a:pt x="50" y="68"/>
                </a:lnTo>
                <a:lnTo>
                  <a:pt x="50" y="67"/>
                </a:lnTo>
                <a:lnTo>
                  <a:pt x="47" y="68"/>
                </a:lnTo>
                <a:lnTo>
                  <a:pt x="45" y="68"/>
                </a:lnTo>
                <a:lnTo>
                  <a:pt x="45" y="67"/>
                </a:lnTo>
                <a:lnTo>
                  <a:pt x="45" y="65"/>
                </a:lnTo>
                <a:lnTo>
                  <a:pt x="50" y="65"/>
                </a:lnTo>
                <a:lnTo>
                  <a:pt x="54" y="65"/>
                </a:lnTo>
                <a:lnTo>
                  <a:pt x="54" y="63"/>
                </a:lnTo>
                <a:lnTo>
                  <a:pt x="57" y="63"/>
                </a:lnTo>
                <a:lnTo>
                  <a:pt x="60" y="63"/>
                </a:lnTo>
                <a:lnTo>
                  <a:pt x="60" y="62"/>
                </a:lnTo>
                <a:lnTo>
                  <a:pt x="60" y="60"/>
                </a:lnTo>
                <a:lnTo>
                  <a:pt x="59" y="53"/>
                </a:lnTo>
                <a:lnTo>
                  <a:pt x="59" y="52"/>
                </a:lnTo>
                <a:lnTo>
                  <a:pt x="59" y="50"/>
                </a:lnTo>
                <a:lnTo>
                  <a:pt x="60" y="48"/>
                </a:lnTo>
                <a:lnTo>
                  <a:pt x="60" y="45"/>
                </a:lnTo>
                <a:lnTo>
                  <a:pt x="60" y="41"/>
                </a:lnTo>
                <a:lnTo>
                  <a:pt x="60" y="40"/>
                </a:lnTo>
                <a:lnTo>
                  <a:pt x="60" y="33"/>
                </a:lnTo>
                <a:lnTo>
                  <a:pt x="60" y="30"/>
                </a:lnTo>
                <a:lnTo>
                  <a:pt x="60" y="28"/>
                </a:lnTo>
                <a:lnTo>
                  <a:pt x="60" y="20"/>
                </a:lnTo>
                <a:lnTo>
                  <a:pt x="60" y="18"/>
                </a:lnTo>
                <a:lnTo>
                  <a:pt x="60" y="11"/>
                </a:lnTo>
                <a:lnTo>
                  <a:pt x="60" y="10"/>
                </a:lnTo>
                <a:lnTo>
                  <a:pt x="60" y="5"/>
                </a:lnTo>
                <a:lnTo>
                  <a:pt x="60" y="3"/>
                </a:lnTo>
                <a:lnTo>
                  <a:pt x="59" y="1"/>
                </a:lnTo>
                <a:lnTo>
                  <a:pt x="59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5" y="0"/>
                </a:lnTo>
                <a:lnTo>
                  <a:pt x="67" y="0"/>
                </a:lnTo>
                <a:lnTo>
                  <a:pt x="74" y="0"/>
                </a:lnTo>
                <a:lnTo>
                  <a:pt x="86" y="0"/>
                </a:lnTo>
                <a:lnTo>
                  <a:pt x="89" y="0"/>
                </a:lnTo>
                <a:lnTo>
                  <a:pt x="92" y="0"/>
                </a:lnTo>
                <a:lnTo>
                  <a:pt x="99" y="0"/>
                </a:lnTo>
                <a:lnTo>
                  <a:pt x="102" y="0"/>
                </a:lnTo>
                <a:lnTo>
                  <a:pt x="106" y="0"/>
                </a:lnTo>
                <a:lnTo>
                  <a:pt x="109" y="0"/>
                </a:lnTo>
                <a:lnTo>
                  <a:pt x="111" y="0"/>
                </a:lnTo>
                <a:lnTo>
                  <a:pt x="112" y="0"/>
                </a:lnTo>
                <a:lnTo>
                  <a:pt x="114" y="0"/>
                </a:lnTo>
                <a:lnTo>
                  <a:pt x="116" y="0"/>
                </a:lnTo>
                <a:close/>
              </a:path>
            </a:pathLst>
          </a:custGeom>
          <a:solidFill>
            <a:srgbClr val="AB497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80"/>
          <p:cNvSpPr>
            <a:spLocks/>
          </p:cNvSpPr>
          <p:nvPr/>
        </p:nvSpPr>
        <p:spPr bwMode="auto">
          <a:xfrm>
            <a:off x="6840538" y="5700713"/>
            <a:ext cx="142875" cy="360363"/>
          </a:xfrm>
          <a:custGeom>
            <a:avLst/>
            <a:gdLst/>
            <a:ahLst/>
            <a:cxnLst>
              <a:cxn ang="0">
                <a:pos x="74" y="5"/>
              </a:cxn>
              <a:cxn ang="0">
                <a:pos x="75" y="13"/>
              </a:cxn>
              <a:cxn ang="0">
                <a:pos x="77" y="20"/>
              </a:cxn>
              <a:cxn ang="0">
                <a:pos x="79" y="28"/>
              </a:cxn>
              <a:cxn ang="0">
                <a:pos x="79" y="35"/>
              </a:cxn>
              <a:cxn ang="0">
                <a:pos x="82" y="43"/>
              </a:cxn>
              <a:cxn ang="0">
                <a:pos x="84" y="55"/>
              </a:cxn>
              <a:cxn ang="0">
                <a:pos x="85" y="67"/>
              </a:cxn>
              <a:cxn ang="0">
                <a:pos x="82" y="75"/>
              </a:cxn>
              <a:cxn ang="0">
                <a:pos x="80" y="85"/>
              </a:cxn>
              <a:cxn ang="0">
                <a:pos x="79" y="95"/>
              </a:cxn>
              <a:cxn ang="0">
                <a:pos x="82" y="102"/>
              </a:cxn>
              <a:cxn ang="0">
                <a:pos x="82" y="108"/>
              </a:cxn>
              <a:cxn ang="0">
                <a:pos x="82" y="117"/>
              </a:cxn>
              <a:cxn ang="0">
                <a:pos x="84" y="125"/>
              </a:cxn>
              <a:cxn ang="0">
                <a:pos x="87" y="133"/>
              </a:cxn>
              <a:cxn ang="0">
                <a:pos x="85" y="140"/>
              </a:cxn>
              <a:cxn ang="0">
                <a:pos x="77" y="152"/>
              </a:cxn>
              <a:cxn ang="0">
                <a:pos x="72" y="162"/>
              </a:cxn>
              <a:cxn ang="0">
                <a:pos x="69" y="173"/>
              </a:cxn>
              <a:cxn ang="0">
                <a:pos x="67" y="187"/>
              </a:cxn>
              <a:cxn ang="0">
                <a:pos x="69" y="202"/>
              </a:cxn>
              <a:cxn ang="0">
                <a:pos x="70" y="212"/>
              </a:cxn>
              <a:cxn ang="0">
                <a:pos x="75" y="227"/>
              </a:cxn>
              <a:cxn ang="0">
                <a:pos x="62" y="227"/>
              </a:cxn>
              <a:cxn ang="0">
                <a:pos x="49" y="227"/>
              </a:cxn>
              <a:cxn ang="0">
                <a:pos x="29" y="227"/>
              </a:cxn>
              <a:cxn ang="0">
                <a:pos x="17" y="222"/>
              </a:cxn>
              <a:cxn ang="0">
                <a:pos x="19" y="215"/>
              </a:cxn>
              <a:cxn ang="0">
                <a:pos x="15" y="212"/>
              </a:cxn>
              <a:cxn ang="0">
                <a:pos x="19" y="205"/>
              </a:cxn>
              <a:cxn ang="0">
                <a:pos x="15" y="197"/>
              </a:cxn>
              <a:cxn ang="0">
                <a:pos x="20" y="192"/>
              </a:cxn>
              <a:cxn ang="0">
                <a:pos x="27" y="188"/>
              </a:cxn>
              <a:cxn ang="0">
                <a:pos x="22" y="178"/>
              </a:cxn>
              <a:cxn ang="0">
                <a:pos x="19" y="170"/>
              </a:cxn>
              <a:cxn ang="0">
                <a:pos x="20" y="162"/>
              </a:cxn>
              <a:cxn ang="0">
                <a:pos x="22" y="150"/>
              </a:cxn>
              <a:cxn ang="0">
                <a:pos x="20" y="143"/>
              </a:cxn>
              <a:cxn ang="0">
                <a:pos x="19" y="133"/>
              </a:cxn>
              <a:cxn ang="0">
                <a:pos x="14" y="127"/>
              </a:cxn>
              <a:cxn ang="0">
                <a:pos x="5" y="125"/>
              </a:cxn>
              <a:cxn ang="0">
                <a:pos x="0" y="115"/>
              </a:cxn>
              <a:cxn ang="0">
                <a:pos x="0" y="107"/>
              </a:cxn>
              <a:cxn ang="0">
                <a:pos x="5" y="100"/>
              </a:cxn>
              <a:cxn ang="0">
                <a:pos x="5" y="93"/>
              </a:cxn>
              <a:cxn ang="0">
                <a:pos x="4" y="87"/>
              </a:cxn>
              <a:cxn ang="0">
                <a:pos x="9" y="82"/>
              </a:cxn>
              <a:cxn ang="0">
                <a:pos x="12" y="75"/>
              </a:cxn>
              <a:cxn ang="0">
                <a:pos x="17" y="70"/>
              </a:cxn>
              <a:cxn ang="0">
                <a:pos x="19" y="61"/>
              </a:cxn>
              <a:cxn ang="0">
                <a:pos x="24" y="56"/>
              </a:cxn>
              <a:cxn ang="0">
                <a:pos x="25" y="46"/>
              </a:cxn>
              <a:cxn ang="0">
                <a:pos x="27" y="40"/>
              </a:cxn>
              <a:cxn ang="0">
                <a:pos x="27" y="33"/>
              </a:cxn>
              <a:cxn ang="0">
                <a:pos x="30" y="26"/>
              </a:cxn>
              <a:cxn ang="0">
                <a:pos x="37" y="21"/>
              </a:cxn>
              <a:cxn ang="0">
                <a:pos x="40" y="13"/>
              </a:cxn>
              <a:cxn ang="0">
                <a:pos x="37" y="10"/>
              </a:cxn>
              <a:cxn ang="0">
                <a:pos x="37" y="0"/>
              </a:cxn>
              <a:cxn ang="0">
                <a:pos x="72" y="0"/>
              </a:cxn>
            </a:cxnLst>
            <a:rect l="0" t="0" r="r" b="b"/>
            <a:pathLst>
              <a:path w="90" h="227">
                <a:moveTo>
                  <a:pt x="74" y="0"/>
                </a:moveTo>
                <a:lnTo>
                  <a:pt x="74" y="1"/>
                </a:lnTo>
                <a:lnTo>
                  <a:pt x="75" y="1"/>
                </a:lnTo>
                <a:lnTo>
                  <a:pt x="75" y="3"/>
                </a:lnTo>
                <a:lnTo>
                  <a:pt x="75" y="5"/>
                </a:lnTo>
                <a:lnTo>
                  <a:pt x="74" y="5"/>
                </a:lnTo>
                <a:lnTo>
                  <a:pt x="75" y="5"/>
                </a:lnTo>
                <a:lnTo>
                  <a:pt x="77" y="5"/>
                </a:lnTo>
                <a:lnTo>
                  <a:pt x="77" y="6"/>
                </a:lnTo>
                <a:lnTo>
                  <a:pt x="77" y="8"/>
                </a:lnTo>
                <a:lnTo>
                  <a:pt x="77" y="10"/>
                </a:lnTo>
                <a:lnTo>
                  <a:pt x="75" y="13"/>
                </a:lnTo>
                <a:lnTo>
                  <a:pt x="77" y="13"/>
                </a:lnTo>
                <a:lnTo>
                  <a:pt x="77" y="15"/>
                </a:lnTo>
                <a:lnTo>
                  <a:pt x="77" y="16"/>
                </a:lnTo>
                <a:lnTo>
                  <a:pt x="75" y="16"/>
                </a:lnTo>
                <a:lnTo>
                  <a:pt x="75" y="18"/>
                </a:lnTo>
                <a:lnTo>
                  <a:pt x="77" y="20"/>
                </a:lnTo>
                <a:lnTo>
                  <a:pt x="79" y="20"/>
                </a:lnTo>
                <a:lnTo>
                  <a:pt x="79" y="21"/>
                </a:lnTo>
                <a:lnTo>
                  <a:pt x="79" y="23"/>
                </a:lnTo>
                <a:lnTo>
                  <a:pt x="79" y="25"/>
                </a:lnTo>
                <a:lnTo>
                  <a:pt x="79" y="26"/>
                </a:lnTo>
                <a:lnTo>
                  <a:pt x="79" y="28"/>
                </a:lnTo>
                <a:lnTo>
                  <a:pt x="80" y="28"/>
                </a:lnTo>
                <a:lnTo>
                  <a:pt x="80" y="30"/>
                </a:lnTo>
                <a:lnTo>
                  <a:pt x="80" y="31"/>
                </a:lnTo>
                <a:lnTo>
                  <a:pt x="79" y="31"/>
                </a:lnTo>
                <a:lnTo>
                  <a:pt x="79" y="33"/>
                </a:lnTo>
                <a:lnTo>
                  <a:pt x="79" y="35"/>
                </a:lnTo>
                <a:lnTo>
                  <a:pt x="79" y="36"/>
                </a:lnTo>
                <a:lnTo>
                  <a:pt x="79" y="38"/>
                </a:lnTo>
                <a:lnTo>
                  <a:pt x="79" y="40"/>
                </a:lnTo>
                <a:lnTo>
                  <a:pt x="80" y="41"/>
                </a:lnTo>
                <a:lnTo>
                  <a:pt x="80" y="43"/>
                </a:lnTo>
                <a:lnTo>
                  <a:pt x="82" y="43"/>
                </a:lnTo>
                <a:lnTo>
                  <a:pt x="84" y="43"/>
                </a:lnTo>
                <a:lnTo>
                  <a:pt x="85" y="46"/>
                </a:lnTo>
                <a:lnTo>
                  <a:pt x="85" y="50"/>
                </a:lnTo>
                <a:lnTo>
                  <a:pt x="85" y="51"/>
                </a:lnTo>
                <a:lnTo>
                  <a:pt x="84" y="53"/>
                </a:lnTo>
                <a:lnTo>
                  <a:pt x="84" y="55"/>
                </a:lnTo>
                <a:lnTo>
                  <a:pt x="84" y="56"/>
                </a:lnTo>
                <a:lnTo>
                  <a:pt x="84" y="58"/>
                </a:lnTo>
                <a:lnTo>
                  <a:pt x="84" y="61"/>
                </a:lnTo>
                <a:lnTo>
                  <a:pt x="84" y="63"/>
                </a:lnTo>
                <a:lnTo>
                  <a:pt x="84" y="65"/>
                </a:lnTo>
                <a:lnTo>
                  <a:pt x="85" y="67"/>
                </a:lnTo>
                <a:lnTo>
                  <a:pt x="85" y="68"/>
                </a:lnTo>
                <a:lnTo>
                  <a:pt x="85" y="70"/>
                </a:lnTo>
                <a:lnTo>
                  <a:pt x="85" y="72"/>
                </a:lnTo>
                <a:lnTo>
                  <a:pt x="84" y="73"/>
                </a:lnTo>
                <a:lnTo>
                  <a:pt x="82" y="73"/>
                </a:lnTo>
                <a:lnTo>
                  <a:pt x="82" y="75"/>
                </a:lnTo>
                <a:lnTo>
                  <a:pt x="82" y="77"/>
                </a:lnTo>
                <a:lnTo>
                  <a:pt x="82" y="78"/>
                </a:lnTo>
                <a:lnTo>
                  <a:pt x="82" y="80"/>
                </a:lnTo>
                <a:lnTo>
                  <a:pt x="80" y="80"/>
                </a:lnTo>
                <a:lnTo>
                  <a:pt x="80" y="83"/>
                </a:lnTo>
                <a:lnTo>
                  <a:pt x="80" y="85"/>
                </a:lnTo>
                <a:lnTo>
                  <a:pt x="79" y="88"/>
                </a:lnTo>
                <a:lnTo>
                  <a:pt x="77" y="88"/>
                </a:lnTo>
                <a:lnTo>
                  <a:pt x="77" y="92"/>
                </a:lnTo>
                <a:lnTo>
                  <a:pt x="79" y="92"/>
                </a:lnTo>
                <a:lnTo>
                  <a:pt x="79" y="93"/>
                </a:lnTo>
                <a:lnTo>
                  <a:pt x="79" y="95"/>
                </a:lnTo>
                <a:lnTo>
                  <a:pt x="79" y="97"/>
                </a:lnTo>
                <a:lnTo>
                  <a:pt x="80" y="97"/>
                </a:lnTo>
                <a:lnTo>
                  <a:pt x="80" y="98"/>
                </a:lnTo>
                <a:lnTo>
                  <a:pt x="80" y="100"/>
                </a:lnTo>
                <a:lnTo>
                  <a:pt x="82" y="100"/>
                </a:lnTo>
                <a:lnTo>
                  <a:pt x="82" y="102"/>
                </a:lnTo>
                <a:lnTo>
                  <a:pt x="84" y="102"/>
                </a:lnTo>
                <a:lnTo>
                  <a:pt x="84" y="103"/>
                </a:lnTo>
                <a:lnTo>
                  <a:pt x="84" y="105"/>
                </a:lnTo>
                <a:lnTo>
                  <a:pt x="84" y="107"/>
                </a:lnTo>
                <a:lnTo>
                  <a:pt x="82" y="107"/>
                </a:lnTo>
                <a:lnTo>
                  <a:pt x="82" y="108"/>
                </a:lnTo>
                <a:lnTo>
                  <a:pt x="82" y="110"/>
                </a:lnTo>
                <a:lnTo>
                  <a:pt x="80" y="110"/>
                </a:lnTo>
                <a:lnTo>
                  <a:pt x="82" y="112"/>
                </a:lnTo>
                <a:lnTo>
                  <a:pt x="82" y="113"/>
                </a:lnTo>
                <a:lnTo>
                  <a:pt x="84" y="115"/>
                </a:lnTo>
                <a:lnTo>
                  <a:pt x="82" y="117"/>
                </a:lnTo>
                <a:lnTo>
                  <a:pt x="82" y="118"/>
                </a:lnTo>
                <a:lnTo>
                  <a:pt x="82" y="120"/>
                </a:lnTo>
                <a:lnTo>
                  <a:pt x="84" y="120"/>
                </a:lnTo>
                <a:lnTo>
                  <a:pt x="84" y="122"/>
                </a:lnTo>
                <a:lnTo>
                  <a:pt x="84" y="123"/>
                </a:lnTo>
                <a:lnTo>
                  <a:pt x="84" y="125"/>
                </a:lnTo>
                <a:lnTo>
                  <a:pt x="85" y="127"/>
                </a:lnTo>
                <a:lnTo>
                  <a:pt x="87" y="127"/>
                </a:lnTo>
                <a:lnTo>
                  <a:pt x="87" y="128"/>
                </a:lnTo>
                <a:lnTo>
                  <a:pt x="87" y="130"/>
                </a:lnTo>
                <a:lnTo>
                  <a:pt x="87" y="132"/>
                </a:lnTo>
                <a:lnTo>
                  <a:pt x="87" y="133"/>
                </a:lnTo>
                <a:lnTo>
                  <a:pt x="89" y="133"/>
                </a:lnTo>
                <a:lnTo>
                  <a:pt x="90" y="135"/>
                </a:lnTo>
                <a:lnTo>
                  <a:pt x="89" y="137"/>
                </a:lnTo>
                <a:lnTo>
                  <a:pt x="87" y="137"/>
                </a:lnTo>
                <a:lnTo>
                  <a:pt x="85" y="138"/>
                </a:lnTo>
                <a:lnTo>
                  <a:pt x="85" y="140"/>
                </a:lnTo>
                <a:lnTo>
                  <a:pt x="84" y="142"/>
                </a:lnTo>
                <a:lnTo>
                  <a:pt x="84" y="145"/>
                </a:lnTo>
                <a:lnTo>
                  <a:pt x="82" y="147"/>
                </a:lnTo>
                <a:lnTo>
                  <a:pt x="80" y="148"/>
                </a:lnTo>
                <a:lnTo>
                  <a:pt x="79" y="150"/>
                </a:lnTo>
                <a:lnTo>
                  <a:pt x="77" y="152"/>
                </a:lnTo>
                <a:lnTo>
                  <a:pt x="75" y="153"/>
                </a:lnTo>
                <a:lnTo>
                  <a:pt x="75" y="155"/>
                </a:lnTo>
                <a:lnTo>
                  <a:pt x="74" y="157"/>
                </a:lnTo>
                <a:lnTo>
                  <a:pt x="74" y="158"/>
                </a:lnTo>
                <a:lnTo>
                  <a:pt x="72" y="160"/>
                </a:lnTo>
                <a:lnTo>
                  <a:pt x="72" y="162"/>
                </a:lnTo>
                <a:lnTo>
                  <a:pt x="74" y="167"/>
                </a:lnTo>
                <a:lnTo>
                  <a:pt x="72" y="167"/>
                </a:lnTo>
                <a:lnTo>
                  <a:pt x="69" y="167"/>
                </a:lnTo>
                <a:lnTo>
                  <a:pt x="69" y="170"/>
                </a:lnTo>
                <a:lnTo>
                  <a:pt x="69" y="172"/>
                </a:lnTo>
                <a:lnTo>
                  <a:pt x="69" y="173"/>
                </a:lnTo>
                <a:lnTo>
                  <a:pt x="67" y="175"/>
                </a:lnTo>
                <a:lnTo>
                  <a:pt x="67" y="177"/>
                </a:lnTo>
                <a:lnTo>
                  <a:pt x="67" y="178"/>
                </a:lnTo>
                <a:lnTo>
                  <a:pt x="67" y="180"/>
                </a:lnTo>
                <a:lnTo>
                  <a:pt x="65" y="183"/>
                </a:lnTo>
                <a:lnTo>
                  <a:pt x="67" y="187"/>
                </a:lnTo>
                <a:lnTo>
                  <a:pt x="67" y="190"/>
                </a:lnTo>
                <a:lnTo>
                  <a:pt x="69" y="192"/>
                </a:lnTo>
                <a:lnTo>
                  <a:pt x="69" y="195"/>
                </a:lnTo>
                <a:lnTo>
                  <a:pt x="70" y="198"/>
                </a:lnTo>
                <a:lnTo>
                  <a:pt x="69" y="200"/>
                </a:lnTo>
                <a:lnTo>
                  <a:pt x="69" y="202"/>
                </a:lnTo>
                <a:lnTo>
                  <a:pt x="70" y="203"/>
                </a:lnTo>
                <a:lnTo>
                  <a:pt x="69" y="205"/>
                </a:lnTo>
                <a:lnTo>
                  <a:pt x="69" y="207"/>
                </a:lnTo>
                <a:lnTo>
                  <a:pt x="69" y="208"/>
                </a:lnTo>
                <a:lnTo>
                  <a:pt x="70" y="210"/>
                </a:lnTo>
                <a:lnTo>
                  <a:pt x="70" y="212"/>
                </a:lnTo>
                <a:lnTo>
                  <a:pt x="74" y="213"/>
                </a:lnTo>
                <a:lnTo>
                  <a:pt x="75" y="217"/>
                </a:lnTo>
                <a:lnTo>
                  <a:pt x="75" y="222"/>
                </a:lnTo>
                <a:lnTo>
                  <a:pt x="75" y="223"/>
                </a:lnTo>
                <a:lnTo>
                  <a:pt x="75" y="225"/>
                </a:lnTo>
                <a:lnTo>
                  <a:pt x="75" y="227"/>
                </a:lnTo>
                <a:lnTo>
                  <a:pt x="74" y="227"/>
                </a:lnTo>
                <a:lnTo>
                  <a:pt x="72" y="227"/>
                </a:lnTo>
                <a:lnTo>
                  <a:pt x="69" y="227"/>
                </a:lnTo>
                <a:lnTo>
                  <a:pt x="65" y="227"/>
                </a:lnTo>
                <a:lnTo>
                  <a:pt x="64" y="227"/>
                </a:lnTo>
                <a:lnTo>
                  <a:pt x="62" y="227"/>
                </a:lnTo>
                <a:lnTo>
                  <a:pt x="57" y="227"/>
                </a:lnTo>
                <a:lnTo>
                  <a:pt x="55" y="227"/>
                </a:lnTo>
                <a:lnTo>
                  <a:pt x="54" y="227"/>
                </a:lnTo>
                <a:lnTo>
                  <a:pt x="52" y="227"/>
                </a:lnTo>
                <a:lnTo>
                  <a:pt x="50" y="227"/>
                </a:lnTo>
                <a:lnTo>
                  <a:pt x="49" y="227"/>
                </a:lnTo>
                <a:lnTo>
                  <a:pt x="44" y="227"/>
                </a:lnTo>
                <a:lnTo>
                  <a:pt x="39" y="227"/>
                </a:lnTo>
                <a:lnTo>
                  <a:pt x="35" y="227"/>
                </a:lnTo>
                <a:lnTo>
                  <a:pt x="34" y="227"/>
                </a:lnTo>
                <a:lnTo>
                  <a:pt x="32" y="227"/>
                </a:lnTo>
                <a:lnTo>
                  <a:pt x="29" y="227"/>
                </a:lnTo>
                <a:lnTo>
                  <a:pt x="22" y="227"/>
                </a:lnTo>
                <a:lnTo>
                  <a:pt x="22" y="225"/>
                </a:lnTo>
                <a:lnTo>
                  <a:pt x="20" y="225"/>
                </a:lnTo>
                <a:lnTo>
                  <a:pt x="19" y="223"/>
                </a:lnTo>
                <a:lnTo>
                  <a:pt x="19" y="222"/>
                </a:lnTo>
                <a:lnTo>
                  <a:pt x="17" y="222"/>
                </a:lnTo>
                <a:lnTo>
                  <a:pt x="17" y="220"/>
                </a:lnTo>
                <a:lnTo>
                  <a:pt x="19" y="218"/>
                </a:lnTo>
                <a:lnTo>
                  <a:pt x="19" y="217"/>
                </a:lnTo>
                <a:lnTo>
                  <a:pt x="20" y="217"/>
                </a:lnTo>
                <a:lnTo>
                  <a:pt x="20" y="215"/>
                </a:lnTo>
                <a:lnTo>
                  <a:pt x="19" y="215"/>
                </a:lnTo>
                <a:lnTo>
                  <a:pt x="17" y="215"/>
                </a:lnTo>
                <a:lnTo>
                  <a:pt x="17" y="217"/>
                </a:lnTo>
                <a:lnTo>
                  <a:pt x="15" y="217"/>
                </a:lnTo>
                <a:lnTo>
                  <a:pt x="15" y="215"/>
                </a:lnTo>
                <a:lnTo>
                  <a:pt x="15" y="213"/>
                </a:lnTo>
                <a:lnTo>
                  <a:pt x="15" y="212"/>
                </a:lnTo>
                <a:lnTo>
                  <a:pt x="15" y="210"/>
                </a:lnTo>
                <a:lnTo>
                  <a:pt x="15" y="208"/>
                </a:lnTo>
                <a:lnTo>
                  <a:pt x="15" y="207"/>
                </a:lnTo>
                <a:lnTo>
                  <a:pt x="17" y="207"/>
                </a:lnTo>
                <a:lnTo>
                  <a:pt x="19" y="207"/>
                </a:lnTo>
                <a:lnTo>
                  <a:pt x="19" y="205"/>
                </a:lnTo>
                <a:lnTo>
                  <a:pt x="15" y="205"/>
                </a:lnTo>
                <a:lnTo>
                  <a:pt x="15" y="203"/>
                </a:lnTo>
                <a:lnTo>
                  <a:pt x="15" y="202"/>
                </a:lnTo>
                <a:lnTo>
                  <a:pt x="15" y="200"/>
                </a:lnTo>
                <a:lnTo>
                  <a:pt x="15" y="198"/>
                </a:lnTo>
                <a:lnTo>
                  <a:pt x="15" y="197"/>
                </a:lnTo>
                <a:lnTo>
                  <a:pt x="15" y="195"/>
                </a:lnTo>
                <a:lnTo>
                  <a:pt x="15" y="193"/>
                </a:lnTo>
                <a:lnTo>
                  <a:pt x="15" y="192"/>
                </a:lnTo>
                <a:lnTo>
                  <a:pt x="17" y="192"/>
                </a:lnTo>
                <a:lnTo>
                  <a:pt x="19" y="192"/>
                </a:lnTo>
                <a:lnTo>
                  <a:pt x="20" y="192"/>
                </a:lnTo>
                <a:lnTo>
                  <a:pt x="22" y="192"/>
                </a:lnTo>
                <a:lnTo>
                  <a:pt x="22" y="190"/>
                </a:lnTo>
                <a:lnTo>
                  <a:pt x="22" y="188"/>
                </a:lnTo>
                <a:lnTo>
                  <a:pt x="24" y="188"/>
                </a:lnTo>
                <a:lnTo>
                  <a:pt x="25" y="188"/>
                </a:lnTo>
                <a:lnTo>
                  <a:pt x="27" y="188"/>
                </a:lnTo>
                <a:lnTo>
                  <a:pt x="27" y="187"/>
                </a:lnTo>
                <a:lnTo>
                  <a:pt x="27" y="185"/>
                </a:lnTo>
                <a:lnTo>
                  <a:pt x="27" y="180"/>
                </a:lnTo>
                <a:lnTo>
                  <a:pt x="27" y="178"/>
                </a:lnTo>
                <a:lnTo>
                  <a:pt x="25" y="178"/>
                </a:lnTo>
                <a:lnTo>
                  <a:pt x="22" y="178"/>
                </a:lnTo>
                <a:lnTo>
                  <a:pt x="24" y="175"/>
                </a:lnTo>
                <a:lnTo>
                  <a:pt x="22" y="175"/>
                </a:lnTo>
                <a:lnTo>
                  <a:pt x="20" y="175"/>
                </a:lnTo>
                <a:lnTo>
                  <a:pt x="20" y="173"/>
                </a:lnTo>
                <a:lnTo>
                  <a:pt x="20" y="172"/>
                </a:lnTo>
                <a:lnTo>
                  <a:pt x="19" y="170"/>
                </a:lnTo>
                <a:lnTo>
                  <a:pt x="17" y="168"/>
                </a:lnTo>
                <a:lnTo>
                  <a:pt x="17" y="167"/>
                </a:lnTo>
                <a:lnTo>
                  <a:pt x="17" y="165"/>
                </a:lnTo>
                <a:lnTo>
                  <a:pt x="19" y="163"/>
                </a:lnTo>
                <a:lnTo>
                  <a:pt x="19" y="162"/>
                </a:lnTo>
                <a:lnTo>
                  <a:pt x="20" y="162"/>
                </a:lnTo>
                <a:lnTo>
                  <a:pt x="22" y="158"/>
                </a:lnTo>
                <a:lnTo>
                  <a:pt x="22" y="157"/>
                </a:lnTo>
                <a:lnTo>
                  <a:pt x="22" y="155"/>
                </a:lnTo>
                <a:lnTo>
                  <a:pt x="22" y="153"/>
                </a:lnTo>
                <a:lnTo>
                  <a:pt x="24" y="152"/>
                </a:lnTo>
                <a:lnTo>
                  <a:pt x="22" y="150"/>
                </a:lnTo>
                <a:lnTo>
                  <a:pt x="24" y="150"/>
                </a:lnTo>
                <a:lnTo>
                  <a:pt x="24" y="147"/>
                </a:lnTo>
                <a:lnTo>
                  <a:pt x="24" y="145"/>
                </a:lnTo>
                <a:lnTo>
                  <a:pt x="22" y="145"/>
                </a:lnTo>
                <a:lnTo>
                  <a:pt x="22" y="143"/>
                </a:lnTo>
                <a:lnTo>
                  <a:pt x="20" y="143"/>
                </a:lnTo>
                <a:lnTo>
                  <a:pt x="20" y="142"/>
                </a:lnTo>
                <a:lnTo>
                  <a:pt x="19" y="140"/>
                </a:lnTo>
                <a:lnTo>
                  <a:pt x="19" y="138"/>
                </a:lnTo>
                <a:lnTo>
                  <a:pt x="19" y="137"/>
                </a:lnTo>
                <a:lnTo>
                  <a:pt x="17" y="135"/>
                </a:lnTo>
                <a:lnTo>
                  <a:pt x="19" y="133"/>
                </a:lnTo>
                <a:lnTo>
                  <a:pt x="19" y="132"/>
                </a:lnTo>
                <a:lnTo>
                  <a:pt x="15" y="132"/>
                </a:lnTo>
                <a:lnTo>
                  <a:pt x="15" y="130"/>
                </a:lnTo>
                <a:lnTo>
                  <a:pt x="14" y="130"/>
                </a:lnTo>
                <a:lnTo>
                  <a:pt x="14" y="128"/>
                </a:lnTo>
                <a:lnTo>
                  <a:pt x="14" y="127"/>
                </a:lnTo>
                <a:lnTo>
                  <a:pt x="14" y="125"/>
                </a:lnTo>
                <a:lnTo>
                  <a:pt x="12" y="123"/>
                </a:lnTo>
                <a:lnTo>
                  <a:pt x="10" y="123"/>
                </a:lnTo>
                <a:lnTo>
                  <a:pt x="9" y="123"/>
                </a:lnTo>
                <a:lnTo>
                  <a:pt x="7" y="125"/>
                </a:lnTo>
                <a:lnTo>
                  <a:pt x="5" y="125"/>
                </a:lnTo>
                <a:lnTo>
                  <a:pt x="2" y="123"/>
                </a:lnTo>
                <a:lnTo>
                  <a:pt x="0" y="123"/>
                </a:lnTo>
                <a:lnTo>
                  <a:pt x="0" y="122"/>
                </a:lnTo>
                <a:lnTo>
                  <a:pt x="0" y="120"/>
                </a:lnTo>
                <a:lnTo>
                  <a:pt x="0" y="117"/>
                </a:lnTo>
                <a:lnTo>
                  <a:pt x="0" y="115"/>
                </a:lnTo>
                <a:lnTo>
                  <a:pt x="0" y="113"/>
                </a:lnTo>
                <a:lnTo>
                  <a:pt x="2" y="112"/>
                </a:lnTo>
                <a:lnTo>
                  <a:pt x="2" y="110"/>
                </a:lnTo>
                <a:lnTo>
                  <a:pt x="0" y="110"/>
                </a:lnTo>
                <a:lnTo>
                  <a:pt x="0" y="108"/>
                </a:lnTo>
                <a:lnTo>
                  <a:pt x="0" y="107"/>
                </a:lnTo>
                <a:lnTo>
                  <a:pt x="0" y="105"/>
                </a:lnTo>
                <a:lnTo>
                  <a:pt x="0" y="102"/>
                </a:lnTo>
                <a:lnTo>
                  <a:pt x="2" y="102"/>
                </a:lnTo>
                <a:lnTo>
                  <a:pt x="2" y="100"/>
                </a:lnTo>
                <a:lnTo>
                  <a:pt x="4" y="100"/>
                </a:lnTo>
                <a:lnTo>
                  <a:pt x="5" y="100"/>
                </a:lnTo>
                <a:lnTo>
                  <a:pt x="5" y="98"/>
                </a:lnTo>
                <a:lnTo>
                  <a:pt x="4" y="98"/>
                </a:lnTo>
                <a:lnTo>
                  <a:pt x="5" y="97"/>
                </a:lnTo>
                <a:lnTo>
                  <a:pt x="7" y="95"/>
                </a:lnTo>
                <a:lnTo>
                  <a:pt x="5" y="95"/>
                </a:lnTo>
                <a:lnTo>
                  <a:pt x="5" y="93"/>
                </a:lnTo>
                <a:lnTo>
                  <a:pt x="4" y="93"/>
                </a:lnTo>
                <a:lnTo>
                  <a:pt x="4" y="92"/>
                </a:lnTo>
                <a:lnTo>
                  <a:pt x="2" y="92"/>
                </a:lnTo>
                <a:lnTo>
                  <a:pt x="2" y="90"/>
                </a:lnTo>
                <a:lnTo>
                  <a:pt x="4" y="88"/>
                </a:lnTo>
                <a:lnTo>
                  <a:pt x="4" y="87"/>
                </a:lnTo>
                <a:lnTo>
                  <a:pt x="4" y="85"/>
                </a:lnTo>
                <a:lnTo>
                  <a:pt x="4" y="83"/>
                </a:lnTo>
                <a:lnTo>
                  <a:pt x="5" y="83"/>
                </a:lnTo>
                <a:lnTo>
                  <a:pt x="7" y="83"/>
                </a:lnTo>
                <a:lnTo>
                  <a:pt x="9" y="83"/>
                </a:lnTo>
                <a:lnTo>
                  <a:pt x="9" y="82"/>
                </a:lnTo>
                <a:lnTo>
                  <a:pt x="9" y="80"/>
                </a:lnTo>
                <a:lnTo>
                  <a:pt x="10" y="80"/>
                </a:lnTo>
                <a:lnTo>
                  <a:pt x="10" y="78"/>
                </a:lnTo>
                <a:lnTo>
                  <a:pt x="10" y="77"/>
                </a:lnTo>
                <a:lnTo>
                  <a:pt x="10" y="75"/>
                </a:lnTo>
                <a:lnTo>
                  <a:pt x="12" y="75"/>
                </a:lnTo>
                <a:lnTo>
                  <a:pt x="12" y="73"/>
                </a:lnTo>
                <a:lnTo>
                  <a:pt x="14" y="72"/>
                </a:lnTo>
                <a:lnTo>
                  <a:pt x="14" y="70"/>
                </a:lnTo>
                <a:lnTo>
                  <a:pt x="15" y="70"/>
                </a:lnTo>
                <a:lnTo>
                  <a:pt x="17" y="72"/>
                </a:lnTo>
                <a:lnTo>
                  <a:pt x="17" y="70"/>
                </a:lnTo>
                <a:lnTo>
                  <a:pt x="17" y="68"/>
                </a:lnTo>
                <a:lnTo>
                  <a:pt x="17" y="67"/>
                </a:lnTo>
                <a:lnTo>
                  <a:pt x="19" y="65"/>
                </a:lnTo>
                <a:lnTo>
                  <a:pt x="19" y="63"/>
                </a:lnTo>
                <a:lnTo>
                  <a:pt x="20" y="63"/>
                </a:lnTo>
                <a:lnTo>
                  <a:pt x="19" y="61"/>
                </a:lnTo>
                <a:lnTo>
                  <a:pt x="20" y="61"/>
                </a:lnTo>
                <a:lnTo>
                  <a:pt x="22" y="63"/>
                </a:lnTo>
                <a:lnTo>
                  <a:pt x="24" y="61"/>
                </a:lnTo>
                <a:lnTo>
                  <a:pt x="24" y="60"/>
                </a:lnTo>
                <a:lnTo>
                  <a:pt x="24" y="58"/>
                </a:lnTo>
                <a:lnTo>
                  <a:pt x="24" y="56"/>
                </a:lnTo>
                <a:lnTo>
                  <a:pt x="22" y="55"/>
                </a:lnTo>
                <a:lnTo>
                  <a:pt x="24" y="53"/>
                </a:lnTo>
                <a:lnTo>
                  <a:pt x="22" y="51"/>
                </a:lnTo>
                <a:lnTo>
                  <a:pt x="25" y="50"/>
                </a:lnTo>
                <a:lnTo>
                  <a:pt x="24" y="48"/>
                </a:lnTo>
                <a:lnTo>
                  <a:pt x="25" y="46"/>
                </a:lnTo>
                <a:lnTo>
                  <a:pt x="24" y="45"/>
                </a:lnTo>
                <a:lnTo>
                  <a:pt x="24" y="43"/>
                </a:lnTo>
                <a:lnTo>
                  <a:pt x="25" y="43"/>
                </a:lnTo>
                <a:lnTo>
                  <a:pt x="25" y="41"/>
                </a:lnTo>
                <a:lnTo>
                  <a:pt x="27" y="41"/>
                </a:lnTo>
                <a:lnTo>
                  <a:pt x="27" y="40"/>
                </a:lnTo>
                <a:lnTo>
                  <a:pt x="25" y="40"/>
                </a:lnTo>
                <a:lnTo>
                  <a:pt x="25" y="38"/>
                </a:lnTo>
                <a:lnTo>
                  <a:pt x="27" y="36"/>
                </a:lnTo>
                <a:lnTo>
                  <a:pt x="29" y="36"/>
                </a:lnTo>
                <a:lnTo>
                  <a:pt x="29" y="35"/>
                </a:lnTo>
                <a:lnTo>
                  <a:pt x="27" y="33"/>
                </a:lnTo>
                <a:lnTo>
                  <a:pt x="25" y="33"/>
                </a:lnTo>
                <a:lnTo>
                  <a:pt x="25" y="31"/>
                </a:lnTo>
                <a:lnTo>
                  <a:pt x="27" y="30"/>
                </a:lnTo>
                <a:lnTo>
                  <a:pt x="29" y="30"/>
                </a:lnTo>
                <a:lnTo>
                  <a:pt x="29" y="28"/>
                </a:lnTo>
                <a:lnTo>
                  <a:pt x="30" y="26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4" y="21"/>
                </a:lnTo>
                <a:lnTo>
                  <a:pt x="35" y="21"/>
                </a:lnTo>
                <a:lnTo>
                  <a:pt x="37" y="21"/>
                </a:lnTo>
                <a:lnTo>
                  <a:pt x="39" y="20"/>
                </a:lnTo>
                <a:lnTo>
                  <a:pt x="39" y="18"/>
                </a:lnTo>
                <a:lnTo>
                  <a:pt x="39" y="16"/>
                </a:lnTo>
                <a:lnTo>
                  <a:pt x="39" y="15"/>
                </a:lnTo>
                <a:lnTo>
                  <a:pt x="40" y="15"/>
                </a:lnTo>
                <a:lnTo>
                  <a:pt x="40" y="13"/>
                </a:lnTo>
                <a:lnTo>
                  <a:pt x="39" y="13"/>
                </a:lnTo>
                <a:lnTo>
                  <a:pt x="39" y="11"/>
                </a:lnTo>
                <a:lnTo>
                  <a:pt x="40" y="11"/>
                </a:lnTo>
                <a:lnTo>
                  <a:pt x="39" y="11"/>
                </a:lnTo>
                <a:lnTo>
                  <a:pt x="39" y="10"/>
                </a:lnTo>
                <a:lnTo>
                  <a:pt x="37" y="10"/>
                </a:lnTo>
                <a:lnTo>
                  <a:pt x="37" y="8"/>
                </a:lnTo>
                <a:lnTo>
                  <a:pt x="37" y="6"/>
                </a:lnTo>
                <a:lnTo>
                  <a:pt x="37" y="5"/>
                </a:lnTo>
                <a:lnTo>
                  <a:pt x="37" y="3"/>
                </a:lnTo>
                <a:lnTo>
                  <a:pt x="37" y="1"/>
                </a:lnTo>
                <a:lnTo>
                  <a:pt x="37" y="0"/>
                </a:lnTo>
                <a:lnTo>
                  <a:pt x="39" y="0"/>
                </a:lnTo>
                <a:lnTo>
                  <a:pt x="47" y="0"/>
                </a:lnTo>
                <a:lnTo>
                  <a:pt x="49" y="0"/>
                </a:lnTo>
                <a:lnTo>
                  <a:pt x="52" y="0"/>
                </a:lnTo>
                <a:lnTo>
                  <a:pt x="60" y="0"/>
                </a:lnTo>
                <a:lnTo>
                  <a:pt x="72" y="0"/>
                </a:lnTo>
                <a:lnTo>
                  <a:pt x="74" y="0"/>
                </a:lnTo>
                <a:close/>
              </a:path>
            </a:pathLst>
          </a:custGeom>
          <a:solidFill>
            <a:srgbClr val="D9C7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1"/>
          <p:cNvSpPr>
            <a:spLocks/>
          </p:cNvSpPr>
          <p:nvPr/>
        </p:nvSpPr>
        <p:spPr bwMode="auto">
          <a:xfrm>
            <a:off x="7042151" y="5456238"/>
            <a:ext cx="257175" cy="419100"/>
          </a:xfrm>
          <a:custGeom>
            <a:avLst/>
            <a:gdLst/>
            <a:ahLst/>
            <a:cxnLst>
              <a:cxn ang="0">
                <a:pos x="122" y="27"/>
              </a:cxn>
              <a:cxn ang="0">
                <a:pos x="142" y="17"/>
              </a:cxn>
              <a:cxn ang="0">
                <a:pos x="137" y="39"/>
              </a:cxn>
              <a:cxn ang="0">
                <a:pos x="142" y="62"/>
              </a:cxn>
              <a:cxn ang="0">
                <a:pos x="150" y="77"/>
              </a:cxn>
              <a:cxn ang="0">
                <a:pos x="149" y="90"/>
              </a:cxn>
              <a:cxn ang="0">
                <a:pos x="155" y="105"/>
              </a:cxn>
              <a:cxn ang="0">
                <a:pos x="157" y="122"/>
              </a:cxn>
              <a:cxn ang="0">
                <a:pos x="152" y="132"/>
              </a:cxn>
              <a:cxn ang="0">
                <a:pos x="149" y="140"/>
              </a:cxn>
              <a:cxn ang="0">
                <a:pos x="145" y="152"/>
              </a:cxn>
              <a:cxn ang="0">
                <a:pos x="144" y="169"/>
              </a:cxn>
              <a:cxn ang="0">
                <a:pos x="150" y="185"/>
              </a:cxn>
              <a:cxn ang="0">
                <a:pos x="139" y="189"/>
              </a:cxn>
              <a:cxn ang="0">
                <a:pos x="127" y="204"/>
              </a:cxn>
              <a:cxn ang="0">
                <a:pos x="112" y="207"/>
              </a:cxn>
              <a:cxn ang="0">
                <a:pos x="104" y="219"/>
              </a:cxn>
              <a:cxn ang="0">
                <a:pos x="87" y="227"/>
              </a:cxn>
              <a:cxn ang="0">
                <a:pos x="85" y="236"/>
              </a:cxn>
              <a:cxn ang="0">
                <a:pos x="85" y="242"/>
              </a:cxn>
              <a:cxn ang="0">
                <a:pos x="90" y="247"/>
              </a:cxn>
              <a:cxn ang="0">
                <a:pos x="90" y="254"/>
              </a:cxn>
              <a:cxn ang="0">
                <a:pos x="97" y="259"/>
              </a:cxn>
              <a:cxn ang="0">
                <a:pos x="84" y="259"/>
              </a:cxn>
              <a:cxn ang="0">
                <a:pos x="72" y="264"/>
              </a:cxn>
              <a:cxn ang="0">
                <a:pos x="57" y="257"/>
              </a:cxn>
              <a:cxn ang="0">
                <a:pos x="50" y="244"/>
              </a:cxn>
              <a:cxn ang="0">
                <a:pos x="40" y="239"/>
              </a:cxn>
              <a:cxn ang="0">
                <a:pos x="32" y="232"/>
              </a:cxn>
              <a:cxn ang="0">
                <a:pos x="18" y="234"/>
              </a:cxn>
              <a:cxn ang="0">
                <a:pos x="8" y="227"/>
              </a:cxn>
              <a:cxn ang="0">
                <a:pos x="0" y="221"/>
              </a:cxn>
              <a:cxn ang="0">
                <a:pos x="2" y="209"/>
              </a:cxn>
              <a:cxn ang="0">
                <a:pos x="2" y="199"/>
              </a:cxn>
              <a:cxn ang="0">
                <a:pos x="3" y="189"/>
              </a:cxn>
              <a:cxn ang="0">
                <a:pos x="7" y="179"/>
              </a:cxn>
              <a:cxn ang="0">
                <a:pos x="13" y="170"/>
              </a:cxn>
              <a:cxn ang="0">
                <a:pos x="13" y="162"/>
              </a:cxn>
              <a:cxn ang="0">
                <a:pos x="15" y="157"/>
              </a:cxn>
              <a:cxn ang="0">
                <a:pos x="24" y="157"/>
              </a:cxn>
              <a:cxn ang="0">
                <a:pos x="29" y="147"/>
              </a:cxn>
              <a:cxn ang="0">
                <a:pos x="39" y="150"/>
              </a:cxn>
              <a:cxn ang="0">
                <a:pos x="47" y="152"/>
              </a:cxn>
              <a:cxn ang="0">
                <a:pos x="49" y="144"/>
              </a:cxn>
              <a:cxn ang="0">
                <a:pos x="55" y="139"/>
              </a:cxn>
              <a:cxn ang="0">
                <a:pos x="55" y="129"/>
              </a:cxn>
              <a:cxn ang="0">
                <a:pos x="64" y="125"/>
              </a:cxn>
              <a:cxn ang="0">
                <a:pos x="70" y="117"/>
              </a:cxn>
              <a:cxn ang="0">
                <a:pos x="79" y="112"/>
              </a:cxn>
              <a:cxn ang="0">
                <a:pos x="80" y="99"/>
              </a:cxn>
              <a:cxn ang="0">
                <a:pos x="79" y="89"/>
              </a:cxn>
              <a:cxn ang="0">
                <a:pos x="72" y="80"/>
              </a:cxn>
              <a:cxn ang="0">
                <a:pos x="77" y="72"/>
              </a:cxn>
              <a:cxn ang="0">
                <a:pos x="67" y="62"/>
              </a:cxn>
              <a:cxn ang="0">
                <a:pos x="62" y="52"/>
              </a:cxn>
              <a:cxn ang="0">
                <a:pos x="67" y="42"/>
              </a:cxn>
              <a:cxn ang="0">
                <a:pos x="67" y="30"/>
              </a:cxn>
              <a:cxn ang="0">
                <a:pos x="80" y="25"/>
              </a:cxn>
              <a:cxn ang="0">
                <a:pos x="89" y="20"/>
              </a:cxn>
              <a:cxn ang="0">
                <a:pos x="99" y="25"/>
              </a:cxn>
              <a:cxn ang="0">
                <a:pos x="102" y="10"/>
              </a:cxn>
            </a:cxnLst>
            <a:rect l="0" t="0" r="r" b="b"/>
            <a:pathLst>
              <a:path w="162" h="264">
                <a:moveTo>
                  <a:pt x="112" y="0"/>
                </a:moveTo>
                <a:lnTo>
                  <a:pt x="114" y="3"/>
                </a:lnTo>
                <a:lnTo>
                  <a:pt x="120" y="8"/>
                </a:lnTo>
                <a:lnTo>
                  <a:pt x="119" y="10"/>
                </a:lnTo>
                <a:lnTo>
                  <a:pt x="119" y="20"/>
                </a:lnTo>
                <a:lnTo>
                  <a:pt x="119" y="22"/>
                </a:lnTo>
                <a:lnTo>
                  <a:pt x="119" y="25"/>
                </a:lnTo>
                <a:lnTo>
                  <a:pt x="122" y="27"/>
                </a:lnTo>
                <a:lnTo>
                  <a:pt x="124" y="27"/>
                </a:lnTo>
                <a:lnTo>
                  <a:pt x="127" y="25"/>
                </a:lnTo>
                <a:lnTo>
                  <a:pt x="129" y="22"/>
                </a:lnTo>
                <a:lnTo>
                  <a:pt x="130" y="22"/>
                </a:lnTo>
                <a:lnTo>
                  <a:pt x="132" y="22"/>
                </a:lnTo>
                <a:lnTo>
                  <a:pt x="134" y="19"/>
                </a:lnTo>
                <a:lnTo>
                  <a:pt x="139" y="19"/>
                </a:lnTo>
                <a:lnTo>
                  <a:pt x="142" y="17"/>
                </a:lnTo>
                <a:lnTo>
                  <a:pt x="142" y="25"/>
                </a:lnTo>
                <a:lnTo>
                  <a:pt x="142" y="29"/>
                </a:lnTo>
                <a:lnTo>
                  <a:pt x="145" y="29"/>
                </a:lnTo>
                <a:lnTo>
                  <a:pt x="145" y="30"/>
                </a:lnTo>
                <a:lnTo>
                  <a:pt x="144" y="34"/>
                </a:lnTo>
                <a:lnTo>
                  <a:pt x="142" y="34"/>
                </a:lnTo>
                <a:lnTo>
                  <a:pt x="139" y="34"/>
                </a:lnTo>
                <a:lnTo>
                  <a:pt x="137" y="39"/>
                </a:lnTo>
                <a:lnTo>
                  <a:pt x="135" y="42"/>
                </a:lnTo>
                <a:lnTo>
                  <a:pt x="140" y="45"/>
                </a:lnTo>
                <a:lnTo>
                  <a:pt x="145" y="45"/>
                </a:lnTo>
                <a:lnTo>
                  <a:pt x="149" y="49"/>
                </a:lnTo>
                <a:lnTo>
                  <a:pt x="147" y="52"/>
                </a:lnTo>
                <a:lnTo>
                  <a:pt x="144" y="57"/>
                </a:lnTo>
                <a:lnTo>
                  <a:pt x="144" y="60"/>
                </a:lnTo>
                <a:lnTo>
                  <a:pt x="142" y="62"/>
                </a:lnTo>
                <a:lnTo>
                  <a:pt x="144" y="62"/>
                </a:lnTo>
                <a:lnTo>
                  <a:pt x="147" y="64"/>
                </a:lnTo>
                <a:lnTo>
                  <a:pt x="155" y="65"/>
                </a:lnTo>
                <a:lnTo>
                  <a:pt x="155" y="67"/>
                </a:lnTo>
                <a:lnTo>
                  <a:pt x="155" y="70"/>
                </a:lnTo>
                <a:lnTo>
                  <a:pt x="154" y="74"/>
                </a:lnTo>
                <a:lnTo>
                  <a:pt x="150" y="75"/>
                </a:lnTo>
                <a:lnTo>
                  <a:pt x="150" y="77"/>
                </a:lnTo>
                <a:lnTo>
                  <a:pt x="147" y="80"/>
                </a:lnTo>
                <a:lnTo>
                  <a:pt x="147" y="82"/>
                </a:lnTo>
                <a:lnTo>
                  <a:pt x="147" y="84"/>
                </a:lnTo>
                <a:lnTo>
                  <a:pt x="147" y="85"/>
                </a:lnTo>
                <a:lnTo>
                  <a:pt x="147" y="87"/>
                </a:lnTo>
                <a:lnTo>
                  <a:pt x="147" y="89"/>
                </a:lnTo>
                <a:lnTo>
                  <a:pt x="149" y="89"/>
                </a:lnTo>
                <a:lnTo>
                  <a:pt x="149" y="90"/>
                </a:lnTo>
                <a:lnTo>
                  <a:pt x="149" y="92"/>
                </a:lnTo>
                <a:lnTo>
                  <a:pt x="150" y="92"/>
                </a:lnTo>
                <a:lnTo>
                  <a:pt x="150" y="94"/>
                </a:lnTo>
                <a:lnTo>
                  <a:pt x="150" y="95"/>
                </a:lnTo>
                <a:lnTo>
                  <a:pt x="150" y="97"/>
                </a:lnTo>
                <a:lnTo>
                  <a:pt x="152" y="100"/>
                </a:lnTo>
                <a:lnTo>
                  <a:pt x="152" y="104"/>
                </a:lnTo>
                <a:lnTo>
                  <a:pt x="155" y="105"/>
                </a:lnTo>
                <a:lnTo>
                  <a:pt x="159" y="105"/>
                </a:lnTo>
                <a:lnTo>
                  <a:pt x="160" y="110"/>
                </a:lnTo>
                <a:lnTo>
                  <a:pt x="162" y="112"/>
                </a:lnTo>
                <a:lnTo>
                  <a:pt x="162" y="115"/>
                </a:lnTo>
                <a:lnTo>
                  <a:pt x="160" y="119"/>
                </a:lnTo>
                <a:lnTo>
                  <a:pt x="162" y="120"/>
                </a:lnTo>
                <a:lnTo>
                  <a:pt x="160" y="120"/>
                </a:lnTo>
                <a:lnTo>
                  <a:pt x="157" y="122"/>
                </a:lnTo>
                <a:lnTo>
                  <a:pt x="155" y="122"/>
                </a:lnTo>
                <a:lnTo>
                  <a:pt x="154" y="124"/>
                </a:lnTo>
                <a:lnTo>
                  <a:pt x="154" y="125"/>
                </a:lnTo>
                <a:lnTo>
                  <a:pt x="152" y="127"/>
                </a:lnTo>
                <a:lnTo>
                  <a:pt x="152" y="129"/>
                </a:lnTo>
                <a:lnTo>
                  <a:pt x="154" y="129"/>
                </a:lnTo>
                <a:lnTo>
                  <a:pt x="154" y="130"/>
                </a:lnTo>
                <a:lnTo>
                  <a:pt x="152" y="132"/>
                </a:lnTo>
                <a:lnTo>
                  <a:pt x="152" y="134"/>
                </a:lnTo>
                <a:lnTo>
                  <a:pt x="150" y="135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0" y="139"/>
                </a:lnTo>
                <a:lnTo>
                  <a:pt x="150" y="140"/>
                </a:lnTo>
                <a:lnTo>
                  <a:pt x="149" y="140"/>
                </a:lnTo>
                <a:lnTo>
                  <a:pt x="147" y="140"/>
                </a:lnTo>
                <a:lnTo>
                  <a:pt x="145" y="142"/>
                </a:lnTo>
                <a:lnTo>
                  <a:pt x="144" y="144"/>
                </a:lnTo>
                <a:lnTo>
                  <a:pt x="144" y="145"/>
                </a:lnTo>
                <a:lnTo>
                  <a:pt x="144" y="147"/>
                </a:lnTo>
                <a:lnTo>
                  <a:pt x="144" y="149"/>
                </a:lnTo>
                <a:lnTo>
                  <a:pt x="144" y="150"/>
                </a:lnTo>
                <a:lnTo>
                  <a:pt x="145" y="152"/>
                </a:lnTo>
                <a:lnTo>
                  <a:pt x="147" y="154"/>
                </a:lnTo>
                <a:lnTo>
                  <a:pt x="149" y="157"/>
                </a:lnTo>
                <a:lnTo>
                  <a:pt x="149" y="159"/>
                </a:lnTo>
                <a:lnTo>
                  <a:pt x="149" y="162"/>
                </a:lnTo>
                <a:lnTo>
                  <a:pt x="150" y="164"/>
                </a:lnTo>
                <a:lnTo>
                  <a:pt x="149" y="164"/>
                </a:lnTo>
                <a:lnTo>
                  <a:pt x="147" y="165"/>
                </a:lnTo>
                <a:lnTo>
                  <a:pt x="144" y="169"/>
                </a:lnTo>
                <a:lnTo>
                  <a:pt x="147" y="170"/>
                </a:lnTo>
                <a:lnTo>
                  <a:pt x="149" y="170"/>
                </a:lnTo>
                <a:lnTo>
                  <a:pt x="149" y="172"/>
                </a:lnTo>
                <a:lnTo>
                  <a:pt x="150" y="174"/>
                </a:lnTo>
                <a:lnTo>
                  <a:pt x="149" y="179"/>
                </a:lnTo>
                <a:lnTo>
                  <a:pt x="150" y="182"/>
                </a:lnTo>
                <a:lnTo>
                  <a:pt x="150" y="184"/>
                </a:lnTo>
                <a:lnTo>
                  <a:pt x="150" y="185"/>
                </a:lnTo>
                <a:lnTo>
                  <a:pt x="149" y="187"/>
                </a:lnTo>
                <a:lnTo>
                  <a:pt x="147" y="185"/>
                </a:lnTo>
                <a:lnTo>
                  <a:pt x="145" y="187"/>
                </a:lnTo>
                <a:lnTo>
                  <a:pt x="144" y="185"/>
                </a:lnTo>
                <a:lnTo>
                  <a:pt x="142" y="187"/>
                </a:lnTo>
                <a:lnTo>
                  <a:pt x="140" y="189"/>
                </a:lnTo>
                <a:lnTo>
                  <a:pt x="139" y="190"/>
                </a:lnTo>
                <a:lnTo>
                  <a:pt x="139" y="189"/>
                </a:lnTo>
                <a:lnTo>
                  <a:pt x="137" y="187"/>
                </a:lnTo>
                <a:lnTo>
                  <a:pt x="134" y="189"/>
                </a:lnTo>
                <a:lnTo>
                  <a:pt x="130" y="190"/>
                </a:lnTo>
                <a:lnTo>
                  <a:pt x="127" y="192"/>
                </a:lnTo>
                <a:lnTo>
                  <a:pt x="127" y="195"/>
                </a:lnTo>
                <a:lnTo>
                  <a:pt x="129" y="199"/>
                </a:lnTo>
                <a:lnTo>
                  <a:pt x="127" y="202"/>
                </a:lnTo>
                <a:lnTo>
                  <a:pt x="127" y="204"/>
                </a:lnTo>
                <a:lnTo>
                  <a:pt x="127" y="207"/>
                </a:lnTo>
                <a:lnTo>
                  <a:pt x="125" y="207"/>
                </a:lnTo>
                <a:lnTo>
                  <a:pt x="124" y="207"/>
                </a:lnTo>
                <a:lnTo>
                  <a:pt x="122" y="207"/>
                </a:lnTo>
                <a:lnTo>
                  <a:pt x="119" y="205"/>
                </a:lnTo>
                <a:lnTo>
                  <a:pt x="117" y="207"/>
                </a:lnTo>
                <a:lnTo>
                  <a:pt x="114" y="204"/>
                </a:lnTo>
                <a:lnTo>
                  <a:pt x="112" y="207"/>
                </a:lnTo>
                <a:lnTo>
                  <a:pt x="107" y="210"/>
                </a:lnTo>
                <a:lnTo>
                  <a:pt x="107" y="214"/>
                </a:lnTo>
                <a:lnTo>
                  <a:pt x="109" y="214"/>
                </a:lnTo>
                <a:lnTo>
                  <a:pt x="110" y="217"/>
                </a:lnTo>
                <a:lnTo>
                  <a:pt x="109" y="219"/>
                </a:lnTo>
                <a:lnTo>
                  <a:pt x="109" y="217"/>
                </a:lnTo>
                <a:lnTo>
                  <a:pt x="107" y="217"/>
                </a:lnTo>
                <a:lnTo>
                  <a:pt x="104" y="219"/>
                </a:lnTo>
                <a:lnTo>
                  <a:pt x="104" y="221"/>
                </a:lnTo>
                <a:lnTo>
                  <a:pt x="102" y="219"/>
                </a:lnTo>
                <a:lnTo>
                  <a:pt x="99" y="221"/>
                </a:lnTo>
                <a:lnTo>
                  <a:pt x="95" y="221"/>
                </a:lnTo>
                <a:lnTo>
                  <a:pt x="94" y="221"/>
                </a:lnTo>
                <a:lnTo>
                  <a:pt x="92" y="226"/>
                </a:lnTo>
                <a:lnTo>
                  <a:pt x="89" y="226"/>
                </a:lnTo>
                <a:lnTo>
                  <a:pt x="87" y="227"/>
                </a:lnTo>
                <a:lnTo>
                  <a:pt x="87" y="229"/>
                </a:lnTo>
                <a:lnTo>
                  <a:pt x="85" y="229"/>
                </a:lnTo>
                <a:lnTo>
                  <a:pt x="85" y="231"/>
                </a:lnTo>
                <a:lnTo>
                  <a:pt x="84" y="231"/>
                </a:lnTo>
                <a:lnTo>
                  <a:pt x="84" y="232"/>
                </a:lnTo>
                <a:lnTo>
                  <a:pt x="84" y="234"/>
                </a:lnTo>
                <a:lnTo>
                  <a:pt x="84" y="236"/>
                </a:lnTo>
                <a:lnTo>
                  <a:pt x="85" y="236"/>
                </a:lnTo>
                <a:lnTo>
                  <a:pt x="85" y="237"/>
                </a:lnTo>
                <a:lnTo>
                  <a:pt x="85" y="239"/>
                </a:lnTo>
                <a:lnTo>
                  <a:pt x="87" y="239"/>
                </a:lnTo>
                <a:lnTo>
                  <a:pt x="87" y="241"/>
                </a:lnTo>
                <a:lnTo>
                  <a:pt x="87" y="242"/>
                </a:lnTo>
                <a:lnTo>
                  <a:pt x="85" y="242"/>
                </a:lnTo>
                <a:lnTo>
                  <a:pt x="87" y="242"/>
                </a:lnTo>
                <a:lnTo>
                  <a:pt x="85" y="242"/>
                </a:lnTo>
                <a:lnTo>
                  <a:pt x="85" y="244"/>
                </a:lnTo>
                <a:lnTo>
                  <a:pt x="87" y="244"/>
                </a:lnTo>
                <a:lnTo>
                  <a:pt x="85" y="246"/>
                </a:lnTo>
                <a:lnTo>
                  <a:pt x="87" y="246"/>
                </a:lnTo>
                <a:lnTo>
                  <a:pt x="87" y="247"/>
                </a:lnTo>
                <a:lnTo>
                  <a:pt x="85" y="247"/>
                </a:lnTo>
                <a:lnTo>
                  <a:pt x="87" y="247"/>
                </a:lnTo>
                <a:lnTo>
                  <a:pt x="90" y="247"/>
                </a:lnTo>
                <a:lnTo>
                  <a:pt x="92" y="247"/>
                </a:lnTo>
                <a:lnTo>
                  <a:pt x="90" y="249"/>
                </a:lnTo>
                <a:lnTo>
                  <a:pt x="92" y="249"/>
                </a:lnTo>
                <a:lnTo>
                  <a:pt x="92" y="251"/>
                </a:lnTo>
                <a:lnTo>
                  <a:pt x="94" y="251"/>
                </a:lnTo>
                <a:lnTo>
                  <a:pt x="94" y="252"/>
                </a:lnTo>
                <a:lnTo>
                  <a:pt x="92" y="252"/>
                </a:lnTo>
                <a:lnTo>
                  <a:pt x="90" y="254"/>
                </a:lnTo>
                <a:lnTo>
                  <a:pt x="90" y="256"/>
                </a:lnTo>
                <a:lnTo>
                  <a:pt x="90" y="257"/>
                </a:lnTo>
                <a:lnTo>
                  <a:pt x="92" y="257"/>
                </a:lnTo>
                <a:lnTo>
                  <a:pt x="92" y="256"/>
                </a:lnTo>
                <a:lnTo>
                  <a:pt x="95" y="256"/>
                </a:lnTo>
                <a:lnTo>
                  <a:pt x="97" y="256"/>
                </a:lnTo>
                <a:lnTo>
                  <a:pt x="97" y="257"/>
                </a:lnTo>
                <a:lnTo>
                  <a:pt x="97" y="259"/>
                </a:lnTo>
                <a:lnTo>
                  <a:pt x="95" y="259"/>
                </a:lnTo>
                <a:lnTo>
                  <a:pt x="94" y="259"/>
                </a:lnTo>
                <a:lnTo>
                  <a:pt x="92" y="259"/>
                </a:lnTo>
                <a:lnTo>
                  <a:pt x="90" y="259"/>
                </a:lnTo>
                <a:lnTo>
                  <a:pt x="89" y="259"/>
                </a:lnTo>
                <a:lnTo>
                  <a:pt x="87" y="259"/>
                </a:lnTo>
                <a:lnTo>
                  <a:pt x="85" y="259"/>
                </a:lnTo>
                <a:lnTo>
                  <a:pt x="84" y="259"/>
                </a:lnTo>
                <a:lnTo>
                  <a:pt x="82" y="259"/>
                </a:lnTo>
                <a:lnTo>
                  <a:pt x="80" y="259"/>
                </a:lnTo>
                <a:lnTo>
                  <a:pt x="79" y="259"/>
                </a:lnTo>
                <a:lnTo>
                  <a:pt x="80" y="259"/>
                </a:lnTo>
                <a:lnTo>
                  <a:pt x="79" y="264"/>
                </a:lnTo>
                <a:lnTo>
                  <a:pt x="75" y="264"/>
                </a:lnTo>
                <a:lnTo>
                  <a:pt x="74" y="264"/>
                </a:lnTo>
                <a:lnTo>
                  <a:pt x="72" y="264"/>
                </a:lnTo>
                <a:lnTo>
                  <a:pt x="69" y="264"/>
                </a:lnTo>
                <a:lnTo>
                  <a:pt x="67" y="264"/>
                </a:lnTo>
                <a:lnTo>
                  <a:pt x="64" y="264"/>
                </a:lnTo>
                <a:lnTo>
                  <a:pt x="59" y="264"/>
                </a:lnTo>
                <a:lnTo>
                  <a:pt x="59" y="261"/>
                </a:lnTo>
                <a:lnTo>
                  <a:pt x="59" y="259"/>
                </a:lnTo>
                <a:lnTo>
                  <a:pt x="57" y="259"/>
                </a:lnTo>
                <a:lnTo>
                  <a:pt x="57" y="257"/>
                </a:lnTo>
                <a:lnTo>
                  <a:pt x="55" y="256"/>
                </a:lnTo>
                <a:lnTo>
                  <a:pt x="54" y="254"/>
                </a:lnTo>
                <a:lnTo>
                  <a:pt x="54" y="252"/>
                </a:lnTo>
                <a:lnTo>
                  <a:pt x="54" y="251"/>
                </a:lnTo>
                <a:lnTo>
                  <a:pt x="54" y="247"/>
                </a:lnTo>
                <a:lnTo>
                  <a:pt x="52" y="247"/>
                </a:lnTo>
                <a:lnTo>
                  <a:pt x="52" y="246"/>
                </a:lnTo>
                <a:lnTo>
                  <a:pt x="50" y="244"/>
                </a:lnTo>
                <a:lnTo>
                  <a:pt x="49" y="242"/>
                </a:lnTo>
                <a:lnTo>
                  <a:pt x="47" y="242"/>
                </a:lnTo>
                <a:lnTo>
                  <a:pt x="47" y="244"/>
                </a:lnTo>
                <a:lnTo>
                  <a:pt x="45" y="242"/>
                </a:lnTo>
                <a:lnTo>
                  <a:pt x="42" y="242"/>
                </a:lnTo>
                <a:lnTo>
                  <a:pt x="42" y="241"/>
                </a:lnTo>
                <a:lnTo>
                  <a:pt x="40" y="241"/>
                </a:lnTo>
                <a:lnTo>
                  <a:pt x="40" y="239"/>
                </a:lnTo>
                <a:lnTo>
                  <a:pt x="40" y="241"/>
                </a:lnTo>
                <a:lnTo>
                  <a:pt x="39" y="241"/>
                </a:lnTo>
                <a:lnTo>
                  <a:pt x="37" y="241"/>
                </a:lnTo>
                <a:lnTo>
                  <a:pt x="35" y="239"/>
                </a:lnTo>
                <a:lnTo>
                  <a:pt x="35" y="237"/>
                </a:lnTo>
                <a:lnTo>
                  <a:pt x="34" y="236"/>
                </a:lnTo>
                <a:lnTo>
                  <a:pt x="32" y="234"/>
                </a:lnTo>
                <a:lnTo>
                  <a:pt x="32" y="232"/>
                </a:lnTo>
                <a:lnTo>
                  <a:pt x="30" y="231"/>
                </a:lnTo>
                <a:lnTo>
                  <a:pt x="29" y="229"/>
                </a:lnTo>
                <a:lnTo>
                  <a:pt x="27" y="229"/>
                </a:lnTo>
                <a:lnTo>
                  <a:pt x="25" y="231"/>
                </a:lnTo>
                <a:lnTo>
                  <a:pt x="24" y="232"/>
                </a:lnTo>
                <a:lnTo>
                  <a:pt x="22" y="232"/>
                </a:lnTo>
                <a:lnTo>
                  <a:pt x="20" y="234"/>
                </a:lnTo>
                <a:lnTo>
                  <a:pt x="18" y="234"/>
                </a:lnTo>
                <a:lnTo>
                  <a:pt x="18" y="232"/>
                </a:lnTo>
                <a:lnTo>
                  <a:pt x="17" y="232"/>
                </a:lnTo>
                <a:lnTo>
                  <a:pt x="15" y="232"/>
                </a:lnTo>
                <a:lnTo>
                  <a:pt x="13" y="231"/>
                </a:lnTo>
                <a:lnTo>
                  <a:pt x="12" y="231"/>
                </a:lnTo>
                <a:lnTo>
                  <a:pt x="10" y="229"/>
                </a:lnTo>
                <a:lnTo>
                  <a:pt x="10" y="227"/>
                </a:lnTo>
                <a:lnTo>
                  <a:pt x="8" y="227"/>
                </a:lnTo>
                <a:lnTo>
                  <a:pt x="7" y="227"/>
                </a:lnTo>
                <a:lnTo>
                  <a:pt x="5" y="226"/>
                </a:lnTo>
                <a:lnTo>
                  <a:pt x="3" y="226"/>
                </a:lnTo>
                <a:lnTo>
                  <a:pt x="3" y="224"/>
                </a:lnTo>
                <a:lnTo>
                  <a:pt x="2" y="224"/>
                </a:lnTo>
                <a:lnTo>
                  <a:pt x="2" y="222"/>
                </a:lnTo>
                <a:lnTo>
                  <a:pt x="0" y="222"/>
                </a:lnTo>
                <a:lnTo>
                  <a:pt x="0" y="221"/>
                </a:lnTo>
                <a:lnTo>
                  <a:pt x="0" y="219"/>
                </a:lnTo>
                <a:lnTo>
                  <a:pt x="0" y="217"/>
                </a:lnTo>
                <a:lnTo>
                  <a:pt x="2" y="217"/>
                </a:lnTo>
                <a:lnTo>
                  <a:pt x="2" y="214"/>
                </a:lnTo>
                <a:lnTo>
                  <a:pt x="2" y="212"/>
                </a:lnTo>
                <a:lnTo>
                  <a:pt x="3" y="210"/>
                </a:lnTo>
                <a:lnTo>
                  <a:pt x="2" y="210"/>
                </a:lnTo>
                <a:lnTo>
                  <a:pt x="2" y="209"/>
                </a:lnTo>
                <a:lnTo>
                  <a:pt x="3" y="207"/>
                </a:lnTo>
                <a:lnTo>
                  <a:pt x="3" y="205"/>
                </a:lnTo>
                <a:lnTo>
                  <a:pt x="3" y="204"/>
                </a:lnTo>
                <a:lnTo>
                  <a:pt x="3" y="202"/>
                </a:lnTo>
                <a:lnTo>
                  <a:pt x="2" y="202"/>
                </a:lnTo>
                <a:lnTo>
                  <a:pt x="3" y="202"/>
                </a:lnTo>
                <a:lnTo>
                  <a:pt x="2" y="200"/>
                </a:lnTo>
                <a:lnTo>
                  <a:pt x="2" y="199"/>
                </a:lnTo>
                <a:lnTo>
                  <a:pt x="3" y="199"/>
                </a:lnTo>
                <a:lnTo>
                  <a:pt x="3" y="197"/>
                </a:lnTo>
                <a:lnTo>
                  <a:pt x="5" y="197"/>
                </a:lnTo>
                <a:lnTo>
                  <a:pt x="5" y="195"/>
                </a:lnTo>
                <a:lnTo>
                  <a:pt x="5" y="194"/>
                </a:lnTo>
                <a:lnTo>
                  <a:pt x="5" y="192"/>
                </a:lnTo>
                <a:lnTo>
                  <a:pt x="5" y="190"/>
                </a:lnTo>
                <a:lnTo>
                  <a:pt x="3" y="189"/>
                </a:lnTo>
                <a:lnTo>
                  <a:pt x="2" y="187"/>
                </a:lnTo>
                <a:lnTo>
                  <a:pt x="3" y="187"/>
                </a:lnTo>
                <a:lnTo>
                  <a:pt x="5" y="185"/>
                </a:lnTo>
                <a:lnTo>
                  <a:pt x="3" y="184"/>
                </a:lnTo>
                <a:lnTo>
                  <a:pt x="5" y="184"/>
                </a:lnTo>
                <a:lnTo>
                  <a:pt x="5" y="182"/>
                </a:lnTo>
                <a:lnTo>
                  <a:pt x="7" y="180"/>
                </a:lnTo>
                <a:lnTo>
                  <a:pt x="7" y="179"/>
                </a:lnTo>
                <a:lnTo>
                  <a:pt x="8" y="177"/>
                </a:lnTo>
                <a:lnTo>
                  <a:pt x="8" y="175"/>
                </a:lnTo>
                <a:lnTo>
                  <a:pt x="10" y="175"/>
                </a:lnTo>
                <a:lnTo>
                  <a:pt x="10" y="174"/>
                </a:lnTo>
                <a:lnTo>
                  <a:pt x="10" y="172"/>
                </a:lnTo>
                <a:lnTo>
                  <a:pt x="12" y="172"/>
                </a:lnTo>
                <a:lnTo>
                  <a:pt x="13" y="172"/>
                </a:lnTo>
                <a:lnTo>
                  <a:pt x="13" y="170"/>
                </a:lnTo>
                <a:lnTo>
                  <a:pt x="12" y="170"/>
                </a:lnTo>
                <a:lnTo>
                  <a:pt x="13" y="169"/>
                </a:lnTo>
                <a:lnTo>
                  <a:pt x="13" y="167"/>
                </a:lnTo>
                <a:lnTo>
                  <a:pt x="12" y="167"/>
                </a:lnTo>
                <a:lnTo>
                  <a:pt x="12" y="165"/>
                </a:lnTo>
                <a:lnTo>
                  <a:pt x="12" y="164"/>
                </a:lnTo>
                <a:lnTo>
                  <a:pt x="13" y="164"/>
                </a:lnTo>
                <a:lnTo>
                  <a:pt x="13" y="162"/>
                </a:lnTo>
                <a:lnTo>
                  <a:pt x="13" y="164"/>
                </a:lnTo>
                <a:lnTo>
                  <a:pt x="15" y="164"/>
                </a:lnTo>
                <a:lnTo>
                  <a:pt x="15" y="162"/>
                </a:lnTo>
                <a:lnTo>
                  <a:pt x="17" y="162"/>
                </a:lnTo>
                <a:lnTo>
                  <a:pt x="17" y="160"/>
                </a:lnTo>
                <a:lnTo>
                  <a:pt x="15" y="160"/>
                </a:lnTo>
                <a:lnTo>
                  <a:pt x="15" y="159"/>
                </a:lnTo>
                <a:lnTo>
                  <a:pt x="15" y="157"/>
                </a:lnTo>
                <a:lnTo>
                  <a:pt x="17" y="157"/>
                </a:lnTo>
                <a:lnTo>
                  <a:pt x="18" y="159"/>
                </a:lnTo>
                <a:lnTo>
                  <a:pt x="18" y="157"/>
                </a:lnTo>
                <a:lnTo>
                  <a:pt x="20" y="157"/>
                </a:lnTo>
                <a:lnTo>
                  <a:pt x="20" y="159"/>
                </a:lnTo>
                <a:lnTo>
                  <a:pt x="22" y="159"/>
                </a:lnTo>
                <a:lnTo>
                  <a:pt x="22" y="157"/>
                </a:lnTo>
                <a:lnTo>
                  <a:pt x="24" y="157"/>
                </a:lnTo>
                <a:lnTo>
                  <a:pt x="24" y="155"/>
                </a:lnTo>
                <a:lnTo>
                  <a:pt x="22" y="152"/>
                </a:lnTo>
                <a:lnTo>
                  <a:pt x="24" y="152"/>
                </a:lnTo>
                <a:lnTo>
                  <a:pt x="25" y="152"/>
                </a:lnTo>
                <a:lnTo>
                  <a:pt x="25" y="150"/>
                </a:lnTo>
                <a:lnTo>
                  <a:pt x="27" y="149"/>
                </a:lnTo>
                <a:lnTo>
                  <a:pt x="27" y="147"/>
                </a:lnTo>
                <a:lnTo>
                  <a:pt x="29" y="147"/>
                </a:lnTo>
                <a:lnTo>
                  <a:pt x="30" y="147"/>
                </a:lnTo>
                <a:lnTo>
                  <a:pt x="30" y="149"/>
                </a:lnTo>
                <a:lnTo>
                  <a:pt x="32" y="149"/>
                </a:lnTo>
                <a:lnTo>
                  <a:pt x="32" y="150"/>
                </a:lnTo>
                <a:lnTo>
                  <a:pt x="34" y="150"/>
                </a:lnTo>
                <a:lnTo>
                  <a:pt x="35" y="150"/>
                </a:lnTo>
                <a:lnTo>
                  <a:pt x="37" y="150"/>
                </a:lnTo>
                <a:lnTo>
                  <a:pt x="39" y="150"/>
                </a:lnTo>
                <a:lnTo>
                  <a:pt x="39" y="152"/>
                </a:lnTo>
                <a:lnTo>
                  <a:pt x="39" y="154"/>
                </a:lnTo>
                <a:lnTo>
                  <a:pt x="40" y="154"/>
                </a:lnTo>
                <a:lnTo>
                  <a:pt x="42" y="154"/>
                </a:lnTo>
                <a:lnTo>
                  <a:pt x="44" y="154"/>
                </a:lnTo>
                <a:lnTo>
                  <a:pt x="45" y="154"/>
                </a:lnTo>
                <a:lnTo>
                  <a:pt x="45" y="152"/>
                </a:lnTo>
                <a:lnTo>
                  <a:pt x="47" y="152"/>
                </a:lnTo>
                <a:lnTo>
                  <a:pt x="49" y="152"/>
                </a:lnTo>
                <a:lnTo>
                  <a:pt x="49" y="150"/>
                </a:lnTo>
                <a:lnTo>
                  <a:pt x="50" y="150"/>
                </a:lnTo>
                <a:lnTo>
                  <a:pt x="49" y="149"/>
                </a:lnTo>
                <a:lnTo>
                  <a:pt x="49" y="147"/>
                </a:lnTo>
                <a:lnTo>
                  <a:pt x="50" y="147"/>
                </a:lnTo>
                <a:lnTo>
                  <a:pt x="50" y="145"/>
                </a:lnTo>
                <a:lnTo>
                  <a:pt x="49" y="144"/>
                </a:lnTo>
                <a:lnTo>
                  <a:pt x="50" y="144"/>
                </a:lnTo>
                <a:lnTo>
                  <a:pt x="49" y="142"/>
                </a:lnTo>
                <a:lnTo>
                  <a:pt x="50" y="142"/>
                </a:lnTo>
                <a:lnTo>
                  <a:pt x="50" y="140"/>
                </a:lnTo>
                <a:lnTo>
                  <a:pt x="50" y="139"/>
                </a:lnTo>
                <a:lnTo>
                  <a:pt x="52" y="139"/>
                </a:lnTo>
                <a:lnTo>
                  <a:pt x="54" y="139"/>
                </a:lnTo>
                <a:lnTo>
                  <a:pt x="55" y="139"/>
                </a:lnTo>
                <a:lnTo>
                  <a:pt x="55" y="137"/>
                </a:lnTo>
                <a:lnTo>
                  <a:pt x="55" y="135"/>
                </a:lnTo>
                <a:lnTo>
                  <a:pt x="55" y="134"/>
                </a:lnTo>
                <a:lnTo>
                  <a:pt x="57" y="134"/>
                </a:lnTo>
                <a:lnTo>
                  <a:pt x="57" y="132"/>
                </a:lnTo>
                <a:lnTo>
                  <a:pt x="57" y="130"/>
                </a:lnTo>
                <a:lnTo>
                  <a:pt x="57" y="129"/>
                </a:lnTo>
                <a:lnTo>
                  <a:pt x="55" y="129"/>
                </a:lnTo>
                <a:lnTo>
                  <a:pt x="55" y="127"/>
                </a:lnTo>
                <a:lnTo>
                  <a:pt x="55" y="125"/>
                </a:lnTo>
                <a:lnTo>
                  <a:pt x="57" y="125"/>
                </a:lnTo>
                <a:lnTo>
                  <a:pt x="59" y="124"/>
                </a:lnTo>
                <a:lnTo>
                  <a:pt x="60" y="124"/>
                </a:lnTo>
                <a:lnTo>
                  <a:pt x="62" y="124"/>
                </a:lnTo>
                <a:lnTo>
                  <a:pt x="64" y="124"/>
                </a:lnTo>
                <a:lnTo>
                  <a:pt x="64" y="125"/>
                </a:lnTo>
                <a:lnTo>
                  <a:pt x="65" y="125"/>
                </a:lnTo>
                <a:lnTo>
                  <a:pt x="67" y="125"/>
                </a:lnTo>
                <a:lnTo>
                  <a:pt x="69" y="125"/>
                </a:lnTo>
                <a:lnTo>
                  <a:pt x="70" y="124"/>
                </a:lnTo>
                <a:lnTo>
                  <a:pt x="70" y="122"/>
                </a:lnTo>
                <a:lnTo>
                  <a:pt x="70" y="120"/>
                </a:lnTo>
                <a:lnTo>
                  <a:pt x="70" y="119"/>
                </a:lnTo>
                <a:lnTo>
                  <a:pt x="70" y="117"/>
                </a:lnTo>
                <a:lnTo>
                  <a:pt x="70" y="115"/>
                </a:lnTo>
                <a:lnTo>
                  <a:pt x="72" y="115"/>
                </a:lnTo>
                <a:lnTo>
                  <a:pt x="72" y="114"/>
                </a:lnTo>
                <a:lnTo>
                  <a:pt x="74" y="114"/>
                </a:lnTo>
                <a:lnTo>
                  <a:pt x="75" y="114"/>
                </a:lnTo>
                <a:lnTo>
                  <a:pt x="77" y="114"/>
                </a:lnTo>
                <a:lnTo>
                  <a:pt x="77" y="112"/>
                </a:lnTo>
                <a:lnTo>
                  <a:pt x="79" y="112"/>
                </a:lnTo>
                <a:lnTo>
                  <a:pt x="77" y="110"/>
                </a:lnTo>
                <a:lnTo>
                  <a:pt x="79" y="109"/>
                </a:lnTo>
                <a:lnTo>
                  <a:pt x="79" y="107"/>
                </a:lnTo>
                <a:lnTo>
                  <a:pt x="79" y="105"/>
                </a:lnTo>
                <a:lnTo>
                  <a:pt x="79" y="104"/>
                </a:lnTo>
                <a:lnTo>
                  <a:pt x="79" y="102"/>
                </a:lnTo>
                <a:lnTo>
                  <a:pt x="80" y="100"/>
                </a:lnTo>
                <a:lnTo>
                  <a:pt x="80" y="99"/>
                </a:lnTo>
                <a:lnTo>
                  <a:pt x="82" y="99"/>
                </a:lnTo>
                <a:lnTo>
                  <a:pt x="82" y="97"/>
                </a:lnTo>
                <a:lnTo>
                  <a:pt x="82" y="95"/>
                </a:lnTo>
                <a:lnTo>
                  <a:pt x="80" y="94"/>
                </a:lnTo>
                <a:lnTo>
                  <a:pt x="80" y="92"/>
                </a:lnTo>
                <a:lnTo>
                  <a:pt x="79" y="92"/>
                </a:lnTo>
                <a:lnTo>
                  <a:pt x="79" y="90"/>
                </a:lnTo>
                <a:lnTo>
                  <a:pt x="79" y="89"/>
                </a:lnTo>
                <a:lnTo>
                  <a:pt x="77" y="89"/>
                </a:lnTo>
                <a:lnTo>
                  <a:pt x="77" y="87"/>
                </a:lnTo>
                <a:lnTo>
                  <a:pt x="75" y="87"/>
                </a:lnTo>
                <a:lnTo>
                  <a:pt x="74" y="85"/>
                </a:lnTo>
                <a:lnTo>
                  <a:pt x="74" y="84"/>
                </a:lnTo>
                <a:lnTo>
                  <a:pt x="74" y="82"/>
                </a:lnTo>
                <a:lnTo>
                  <a:pt x="72" y="82"/>
                </a:lnTo>
                <a:lnTo>
                  <a:pt x="72" y="80"/>
                </a:lnTo>
                <a:lnTo>
                  <a:pt x="72" y="79"/>
                </a:lnTo>
                <a:lnTo>
                  <a:pt x="74" y="79"/>
                </a:lnTo>
                <a:lnTo>
                  <a:pt x="74" y="77"/>
                </a:lnTo>
                <a:lnTo>
                  <a:pt x="74" y="75"/>
                </a:lnTo>
                <a:lnTo>
                  <a:pt x="75" y="75"/>
                </a:lnTo>
                <a:lnTo>
                  <a:pt x="75" y="74"/>
                </a:lnTo>
                <a:lnTo>
                  <a:pt x="75" y="72"/>
                </a:lnTo>
                <a:lnTo>
                  <a:pt x="77" y="72"/>
                </a:lnTo>
                <a:lnTo>
                  <a:pt x="77" y="70"/>
                </a:lnTo>
                <a:lnTo>
                  <a:pt x="79" y="70"/>
                </a:lnTo>
                <a:lnTo>
                  <a:pt x="77" y="70"/>
                </a:lnTo>
                <a:lnTo>
                  <a:pt x="77" y="69"/>
                </a:lnTo>
                <a:lnTo>
                  <a:pt x="75" y="69"/>
                </a:lnTo>
                <a:lnTo>
                  <a:pt x="70" y="67"/>
                </a:lnTo>
                <a:lnTo>
                  <a:pt x="67" y="65"/>
                </a:lnTo>
                <a:lnTo>
                  <a:pt x="67" y="62"/>
                </a:lnTo>
                <a:lnTo>
                  <a:pt x="64" y="62"/>
                </a:lnTo>
                <a:lnTo>
                  <a:pt x="62" y="62"/>
                </a:lnTo>
                <a:lnTo>
                  <a:pt x="62" y="60"/>
                </a:lnTo>
                <a:lnTo>
                  <a:pt x="62" y="59"/>
                </a:lnTo>
                <a:lnTo>
                  <a:pt x="62" y="57"/>
                </a:lnTo>
                <a:lnTo>
                  <a:pt x="62" y="55"/>
                </a:lnTo>
                <a:lnTo>
                  <a:pt x="62" y="54"/>
                </a:lnTo>
                <a:lnTo>
                  <a:pt x="62" y="52"/>
                </a:lnTo>
                <a:lnTo>
                  <a:pt x="64" y="52"/>
                </a:lnTo>
                <a:lnTo>
                  <a:pt x="65" y="50"/>
                </a:lnTo>
                <a:lnTo>
                  <a:pt x="67" y="49"/>
                </a:lnTo>
                <a:lnTo>
                  <a:pt x="69" y="49"/>
                </a:lnTo>
                <a:lnTo>
                  <a:pt x="67" y="49"/>
                </a:lnTo>
                <a:lnTo>
                  <a:pt x="67" y="47"/>
                </a:lnTo>
                <a:lnTo>
                  <a:pt x="67" y="45"/>
                </a:lnTo>
                <a:lnTo>
                  <a:pt x="67" y="42"/>
                </a:lnTo>
                <a:lnTo>
                  <a:pt x="65" y="42"/>
                </a:lnTo>
                <a:lnTo>
                  <a:pt x="64" y="40"/>
                </a:lnTo>
                <a:lnTo>
                  <a:pt x="64" y="39"/>
                </a:lnTo>
                <a:lnTo>
                  <a:pt x="64" y="35"/>
                </a:lnTo>
                <a:lnTo>
                  <a:pt x="64" y="34"/>
                </a:lnTo>
                <a:lnTo>
                  <a:pt x="64" y="32"/>
                </a:lnTo>
                <a:lnTo>
                  <a:pt x="65" y="32"/>
                </a:lnTo>
                <a:lnTo>
                  <a:pt x="67" y="30"/>
                </a:lnTo>
                <a:lnTo>
                  <a:pt x="69" y="29"/>
                </a:lnTo>
                <a:lnTo>
                  <a:pt x="72" y="29"/>
                </a:lnTo>
                <a:lnTo>
                  <a:pt x="74" y="29"/>
                </a:lnTo>
                <a:lnTo>
                  <a:pt x="75" y="29"/>
                </a:lnTo>
                <a:lnTo>
                  <a:pt x="77" y="29"/>
                </a:lnTo>
                <a:lnTo>
                  <a:pt x="79" y="29"/>
                </a:lnTo>
                <a:lnTo>
                  <a:pt x="79" y="27"/>
                </a:lnTo>
                <a:lnTo>
                  <a:pt x="80" y="25"/>
                </a:lnTo>
                <a:lnTo>
                  <a:pt x="82" y="25"/>
                </a:lnTo>
                <a:lnTo>
                  <a:pt x="82" y="24"/>
                </a:lnTo>
                <a:lnTo>
                  <a:pt x="84" y="24"/>
                </a:lnTo>
                <a:lnTo>
                  <a:pt x="84" y="22"/>
                </a:lnTo>
                <a:lnTo>
                  <a:pt x="85" y="20"/>
                </a:lnTo>
                <a:lnTo>
                  <a:pt x="87" y="20"/>
                </a:lnTo>
                <a:lnTo>
                  <a:pt x="87" y="19"/>
                </a:lnTo>
                <a:lnTo>
                  <a:pt x="89" y="20"/>
                </a:lnTo>
                <a:lnTo>
                  <a:pt x="90" y="20"/>
                </a:lnTo>
                <a:lnTo>
                  <a:pt x="90" y="22"/>
                </a:lnTo>
                <a:lnTo>
                  <a:pt x="92" y="22"/>
                </a:lnTo>
                <a:lnTo>
                  <a:pt x="94" y="22"/>
                </a:lnTo>
                <a:lnTo>
                  <a:pt x="94" y="24"/>
                </a:lnTo>
                <a:lnTo>
                  <a:pt x="94" y="25"/>
                </a:lnTo>
                <a:lnTo>
                  <a:pt x="97" y="25"/>
                </a:lnTo>
                <a:lnTo>
                  <a:pt x="99" y="25"/>
                </a:lnTo>
                <a:lnTo>
                  <a:pt x="100" y="22"/>
                </a:lnTo>
                <a:lnTo>
                  <a:pt x="100" y="20"/>
                </a:lnTo>
                <a:lnTo>
                  <a:pt x="100" y="19"/>
                </a:lnTo>
                <a:lnTo>
                  <a:pt x="102" y="17"/>
                </a:lnTo>
                <a:lnTo>
                  <a:pt x="102" y="15"/>
                </a:lnTo>
                <a:lnTo>
                  <a:pt x="102" y="14"/>
                </a:lnTo>
                <a:lnTo>
                  <a:pt x="102" y="12"/>
                </a:lnTo>
                <a:lnTo>
                  <a:pt x="102" y="10"/>
                </a:lnTo>
                <a:lnTo>
                  <a:pt x="102" y="7"/>
                </a:lnTo>
                <a:lnTo>
                  <a:pt x="104" y="3"/>
                </a:lnTo>
                <a:lnTo>
                  <a:pt x="105" y="2"/>
                </a:lnTo>
                <a:lnTo>
                  <a:pt x="107" y="2"/>
                </a:lnTo>
                <a:lnTo>
                  <a:pt x="107" y="0"/>
                </a:lnTo>
                <a:lnTo>
                  <a:pt x="110" y="0"/>
                </a:lnTo>
                <a:lnTo>
                  <a:pt x="112" y="0"/>
                </a:lnTo>
                <a:close/>
              </a:path>
            </a:pathLst>
          </a:custGeom>
          <a:solidFill>
            <a:srgbClr val="8F598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2"/>
          <p:cNvSpPr>
            <a:spLocks/>
          </p:cNvSpPr>
          <p:nvPr/>
        </p:nvSpPr>
        <p:spPr bwMode="auto">
          <a:xfrm>
            <a:off x="6562726" y="5989638"/>
            <a:ext cx="123825" cy="71438"/>
          </a:xfrm>
          <a:custGeom>
            <a:avLst/>
            <a:gdLst/>
            <a:ahLst/>
            <a:cxnLst>
              <a:cxn ang="0">
                <a:pos x="47" y="45"/>
              </a:cxn>
              <a:cxn ang="0">
                <a:pos x="40" y="45"/>
              </a:cxn>
              <a:cxn ang="0">
                <a:pos x="32" y="45"/>
              </a:cxn>
              <a:cxn ang="0">
                <a:pos x="23" y="45"/>
              </a:cxn>
              <a:cxn ang="0">
                <a:pos x="8" y="30"/>
              </a:cxn>
              <a:cxn ang="0">
                <a:pos x="7" y="21"/>
              </a:cxn>
              <a:cxn ang="0">
                <a:pos x="5" y="18"/>
              </a:cxn>
              <a:cxn ang="0">
                <a:pos x="0" y="18"/>
              </a:cxn>
              <a:cxn ang="0">
                <a:pos x="2" y="13"/>
              </a:cxn>
              <a:cxn ang="0">
                <a:pos x="3" y="11"/>
              </a:cxn>
              <a:cxn ang="0">
                <a:pos x="7" y="13"/>
              </a:cxn>
              <a:cxn ang="0">
                <a:pos x="12" y="13"/>
              </a:cxn>
              <a:cxn ang="0">
                <a:pos x="15" y="18"/>
              </a:cxn>
              <a:cxn ang="0">
                <a:pos x="18" y="20"/>
              </a:cxn>
              <a:cxn ang="0">
                <a:pos x="22" y="20"/>
              </a:cxn>
              <a:cxn ang="0">
                <a:pos x="23" y="21"/>
              </a:cxn>
              <a:cxn ang="0">
                <a:pos x="20" y="16"/>
              </a:cxn>
              <a:cxn ang="0">
                <a:pos x="22" y="16"/>
              </a:cxn>
              <a:cxn ang="0">
                <a:pos x="25" y="18"/>
              </a:cxn>
              <a:cxn ang="0">
                <a:pos x="28" y="20"/>
              </a:cxn>
              <a:cxn ang="0">
                <a:pos x="30" y="23"/>
              </a:cxn>
              <a:cxn ang="0">
                <a:pos x="33" y="25"/>
              </a:cxn>
              <a:cxn ang="0">
                <a:pos x="33" y="26"/>
              </a:cxn>
              <a:cxn ang="0">
                <a:pos x="37" y="28"/>
              </a:cxn>
              <a:cxn ang="0">
                <a:pos x="38" y="31"/>
              </a:cxn>
              <a:cxn ang="0">
                <a:pos x="42" y="33"/>
              </a:cxn>
              <a:cxn ang="0">
                <a:pos x="45" y="35"/>
              </a:cxn>
              <a:cxn ang="0">
                <a:pos x="47" y="26"/>
              </a:cxn>
              <a:cxn ang="0">
                <a:pos x="42" y="10"/>
              </a:cxn>
              <a:cxn ang="0">
                <a:pos x="45" y="11"/>
              </a:cxn>
              <a:cxn ang="0">
                <a:pos x="48" y="10"/>
              </a:cxn>
              <a:cxn ang="0">
                <a:pos x="53" y="10"/>
              </a:cxn>
              <a:cxn ang="0">
                <a:pos x="57" y="11"/>
              </a:cxn>
              <a:cxn ang="0">
                <a:pos x="58" y="15"/>
              </a:cxn>
              <a:cxn ang="0">
                <a:pos x="65" y="13"/>
              </a:cxn>
              <a:cxn ang="0">
                <a:pos x="68" y="10"/>
              </a:cxn>
              <a:cxn ang="0">
                <a:pos x="70" y="6"/>
              </a:cxn>
              <a:cxn ang="0">
                <a:pos x="72" y="3"/>
              </a:cxn>
              <a:cxn ang="0">
                <a:pos x="75" y="1"/>
              </a:cxn>
              <a:cxn ang="0">
                <a:pos x="77" y="1"/>
              </a:cxn>
              <a:cxn ang="0">
                <a:pos x="75" y="5"/>
              </a:cxn>
              <a:cxn ang="0">
                <a:pos x="72" y="8"/>
              </a:cxn>
              <a:cxn ang="0">
                <a:pos x="73" y="13"/>
              </a:cxn>
              <a:cxn ang="0">
                <a:pos x="72" y="16"/>
              </a:cxn>
              <a:cxn ang="0">
                <a:pos x="70" y="20"/>
              </a:cxn>
              <a:cxn ang="0">
                <a:pos x="68" y="31"/>
              </a:cxn>
              <a:cxn ang="0">
                <a:pos x="68" y="43"/>
              </a:cxn>
            </a:cxnLst>
            <a:rect l="0" t="0" r="r" b="b"/>
            <a:pathLst>
              <a:path w="78" h="45">
                <a:moveTo>
                  <a:pt x="68" y="45"/>
                </a:moveTo>
                <a:lnTo>
                  <a:pt x="48" y="45"/>
                </a:lnTo>
                <a:lnTo>
                  <a:pt x="47" y="45"/>
                </a:lnTo>
                <a:lnTo>
                  <a:pt x="45" y="45"/>
                </a:lnTo>
                <a:lnTo>
                  <a:pt x="42" y="45"/>
                </a:lnTo>
                <a:lnTo>
                  <a:pt x="40" y="45"/>
                </a:lnTo>
                <a:lnTo>
                  <a:pt x="38" y="45"/>
                </a:lnTo>
                <a:lnTo>
                  <a:pt x="37" y="45"/>
                </a:lnTo>
                <a:lnTo>
                  <a:pt x="32" y="45"/>
                </a:lnTo>
                <a:lnTo>
                  <a:pt x="27" y="45"/>
                </a:lnTo>
                <a:lnTo>
                  <a:pt x="25" y="45"/>
                </a:lnTo>
                <a:lnTo>
                  <a:pt x="23" y="45"/>
                </a:lnTo>
                <a:lnTo>
                  <a:pt x="8" y="45"/>
                </a:lnTo>
                <a:lnTo>
                  <a:pt x="8" y="43"/>
                </a:lnTo>
                <a:lnTo>
                  <a:pt x="8" y="30"/>
                </a:lnTo>
                <a:lnTo>
                  <a:pt x="8" y="25"/>
                </a:lnTo>
                <a:lnTo>
                  <a:pt x="7" y="25"/>
                </a:lnTo>
                <a:lnTo>
                  <a:pt x="7" y="21"/>
                </a:lnTo>
                <a:lnTo>
                  <a:pt x="7" y="20"/>
                </a:lnTo>
                <a:lnTo>
                  <a:pt x="5" y="20"/>
                </a:lnTo>
                <a:lnTo>
                  <a:pt x="5" y="18"/>
                </a:lnTo>
                <a:lnTo>
                  <a:pt x="3" y="18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11"/>
                </a:lnTo>
                <a:lnTo>
                  <a:pt x="5" y="11"/>
                </a:lnTo>
                <a:lnTo>
                  <a:pt x="7" y="11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2" y="13"/>
                </a:lnTo>
                <a:lnTo>
                  <a:pt x="13" y="13"/>
                </a:lnTo>
                <a:lnTo>
                  <a:pt x="13" y="18"/>
                </a:lnTo>
                <a:lnTo>
                  <a:pt x="15" y="18"/>
                </a:lnTo>
                <a:lnTo>
                  <a:pt x="15" y="20"/>
                </a:lnTo>
                <a:lnTo>
                  <a:pt x="17" y="20"/>
                </a:lnTo>
                <a:lnTo>
                  <a:pt x="18" y="20"/>
                </a:lnTo>
                <a:lnTo>
                  <a:pt x="18" y="18"/>
                </a:lnTo>
                <a:lnTo>
                  <a:pt x="20" y="18"/>
                </a:lnTo>
                <a:lnTo>
                  <a:pt x="22" y="20"/>
                </a:lnTo>
                <a:lnTo>
                  <a:pt x="22" y="23"/>
                </a:lnTo>
                <a:lnTo>
                  <a:pt x="23" y="23"/>
                </a:lnTo>
                <a:lnTo>
                  <a:pt x="23" y="21"/>
                </a:lnTo>
                <a:lnTo>
                  <a:pt x="22" y="20"/>
                </a:lnTo>
                <a:lnTo>
                  <a:pt x="22" y="16"/>
                </a:lnTo>
                <a:lnTo>
                  <a:pt x="20" y="16"/>
                </a:lnTo>
                <a:lnTo>
                  <a:pt x="20" y="15"/>
                </a:lnTo>
                <a:lnTo>
                  <a:pt x="22" y="15"/>
                </a:lnTo>
                <a:lnTo>
                  <a:pt x="22" y="16"/>
                </a:lnTo>
                <a:lnTo>
                  <a:pt x="23" y="16"/>
                </a:lnTo>
                <a:lnTo>
                  <a:pt x="23" y="18"/>
                </a:lnTo>
                <a:lnTo>
                  <a:pt x="25" y="18"/>
                </a:lnTo>
                <a:lnTo>
                  <a:pt x="27" y="18"/>
                </a:lnTo>
                <a:lnTo>
                  <a:pt x="28" y="18"/>
                </a:lnTo>
                <a:lnTo>
                  <a:pt x="28" y="20"/>
                </a:lnTo>
                <a:lnTo>
                  <a:pt x="28" y="21"/>
                </a:lnTo>
                <a:lnTo>
                  <a:pt x="28" y="23"/>
                </a:lnTo>
                <a:lnTo>
                  <a:pt x="30" y="23"/>
                </a:lnTo>
                <a:lnTo>
                  <a:pt x="30" y="25"/>
                </a:lnTo>
                <a:lnTo>
                  <a:pt x="32" y="25"/>
                </a:lnTo>
                <a:lnTo>
                  <a:pt x="33" y="25"/>
                </a:lnTo>
                <a:lnTo>
                  <a:pt x="33" y="26"/>
                </a:lnTo>
                <a:lnTo>
                  <a:pt x="32" y="26"/>
                </a:lnTo>
                <a:lnTo>
                  <a:pt x="33" y="26"/>
                </a:lnTo>
                <a:lnTo>
                  <a:pt x="35" y="26"/>
                </a:lnTo>
                <a:lnTo>
                  <a:pt x="37" y="26"/>
                </a:lnTo>
                <a:lnTo>
                  <a:pt x="37" y="28"/>
                </a:lnTo>
                <a:lnTo>
                  <a:pt x="38" y="28"/>
                </a:lnTo>
                <a:lnTo>
                  <a:pt x="38" y="30"/>
                </a:lnTo>
                <a:lnTo>
                  <a:pt x="38" y="31"/>
                </a:lnTo>
                <a:lnTo>
                  <a:pt x="40" y="31"/>
                </a:lnTo>
                <a:lnTo>
                  <a:pt x="42" y="31"/>
                </a:lnTo>
                <a:lnTo>
                  <a:pt x="42" y="33"/>
                </a:lnTo>
                <a:lnTo>
                  <a:pt x="42" y="35"/>
                </a:lnTo>
                <a:lnTo>
                  <a:pt x="43" y="35"/>
                </a:lnTo>
                <a:lnTo>
                  <a:pt x="45" y="35"/>
                </a:lnTo>
                <a:lnTo>
                  <a:pt x="47" y="35"/>
                </a:lnTo>
                <a:lnTo>
                  <a:pt x="47" y="31"/>
                </a:lnTo>
                <a:lnTo>
                  <a:pt x="47" y="26"/>
                </a:lnTo>
                <a:lnTo>
                  <a:pt x="42" y="26"/>
                </a:lnTo>
                <a:lnTo>
                  <a:pt x="42" y="25"/>
                </a:lnTo>
                <a:lnTo>
                  <a:pt x="42" y="10"/>
                </a:lnTo>
                <a:lnTo>
                  <a:pt x="42" y="11"/>
                </a:lnTo>
                <a:lnTo>
                  <a:pt x="43" y="11"/>
                </a:lnTo>
                <a:lnTo>
                  <a:pt x="45" y="11"/>
                </a:lnTo>
                <a:lnTo>
                  <a:pt x="47" y="11"/>
                </a:lnTo>
                <a:lnTo>
                  <a:pt x="47" y="10"/>
                </a:lnTo>
                <a:lnTo>
                  <a:pt x="48" y="10"/>
                </a:lnTo>
                <a:lnTo>
                  <a:pt x="50" y="10"/>
                </a:lnTo>
                <a:lnTo>
                  <a:pt x="52" y="10"/>
                </a:lnTo>
                <a:lnTo>
                  <a:pt x="53" y="10"/>
                </a:lnTo>
                <a:lnTo>
                  <a:pt x="55" y="10"/>
                </a:lnTo>
                <a:lnTo>
                  <a:pt x="55" y="11"/>
                </a:lnTo>
                <a:lnTo>
                  <a:pt x="57" y="11"/>
                </a:lnTo>
                <a:lnTo>
                  <a:pt x="58" y="11"/>
                </a:lnTo>
                <a:lnTo>
                  <a:pt x="58" y="13"/>
                </a:lnTo>
                <a:lnTo>
                  <a:pt x="58" y="15"/>
                </a:lnTo>
                <a:lnTo>
                  <a:pt x="60" y="13"/>
                </a:lnTo>
                <a:lnTo>
                  <a:pt x="63" y="13"/>
                </a:lnTo>
                <a:lnTo>
                  <a:pt x="65" y="13"/>
                </a:lnTo>
                <a:lnTo>
                  <a:pt x="67" y="11"/>
                </a:lnTo>
                <a:lnTo>
                  <a:pt x="67" y="10"/>
                </a:lnTo>
                <a:lnTo>
                  <a:pt x="68" y="10"/>
                </a:lnTo>
                <a:lnTo>
                  <a:pt x="68" y="8"/>
                </a:lnTo>
                <a:lnTo>
                  <a:pt x="70" y="8"/>
                </a:lnTo>
                <a:lnTo>
                  <a:pt x="70" y="6"/>
                </a:lnTo>
                <a:lnTo>
                  <a:pt x="70" y="5"/>
                </a:lnTo>
                <a:lnTo>
                  <a:pt x="72" y="5"/>
                </a:lnTo>
                <a:lnTo>
                  <a:pt x="72" y="3"/>
                </a:lnTo>
                <a:lnTo>
                  <a:pt x="73" y="3"/>
                </a:lnTo>
                <a:lnTo>
                  <a:pt x="73" y="1"/>
                </a:lnTo>
                <a:lnTo>
                  <a:pt x="75" y="1"/>
                </a:lnTo>
                <a:lnTo>
                  <a:pt x="75" y="0"/>
                </a:lnTo>
                <a:lnTo>
                  <a:pt x="78" y="0"/>
                </a:lnTo>
                <a:lnTo>
                  <a:pt x="77" y="1"/>
                </a:lnTo>
                <a:lnTo>
                  <a:pt x="77" y="3"/>
                </a:lnTo>
                <a:lnTo>
                  <a:pt x="77" y="5"/>
                </a:lnTo>
                <a:lnTo>
                  <a:pt x="75" y="5"/>
                </a:lnTo>
                <a:lnTo>
                  <a:pt x="75" y="6"/>
                </a:lnTo>
                <a:lnTo>
                  <a:pt x="73" y="6"/>
                </a:lnTo>
                <a:lnTo>
                  <a:pt x="72" y="8"/>
                </a:lnTo>
                <a:lnTo>
                  <a:pt x="72" y="10"/>
                </a:lnTo>
                <a:lnTo>
                  <a:pt x="73" y="11"/>
                </a:lnTo>
                <a:lnTo>
                  <a:pt x="73" y="13"/>
                </a:lnTo>
                <a:lnTo>
                  <a:pt x="72" y="15"/>
                </a:lnTo>
                <a:lnTo>
                  <a:pt x="73" y="16"/>
                </a:lnTo>
                <a:lnTo>
                  <a:pt x="72" y="16"/>
                </a:lnTo>
                <a:lnTo>
                  <a:pt x="70" y="16"/>
                </a:lnTo>
                <a:lnTo>
                  <a:pt x="70" y="18"/>
                </a:lnTo>
                <a:lnTo>
                  <a:pt x="70" y="20"/>
                </a:lnTo>
                <a:lnTo>
                  <a:pt x="68" y="21"/>
                </a:lnTo>
                <a:lnTo>
                  <a:pt x="68" y="25"/>
                </a:lnTo>
                <a:lnTo>
                  <a:pt x="68" y="31"/>
                </a:lnTo>
                <a:lnTo>
                  <a:pt x="68" y="40"/>
                </a:lnTo>
                <a:lnTo>
                  <a:pt x="68" y="41"/>
                </a:lnTo>
                <a:lnTo>
                  <a:pt x="68" y="43"/>
                </a:lnTo>
                <a:lnTo>
                  <a:pt x="68" y="45"/>
                </a:lnTo>
                <a:close/>
              </a:path>
            </a:pathLst>
          </a:custGeom>
          <a:solidFill>
            <a:srgbClr val="FAB36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3"/>
          <p:cNvSpPr>
            <a:spLocks/>
          </p:cNvSpPr>
          <p:nvPr/>
        </p:nvSpPr>
        <p:spPr bwMode="auto">
          <a:xfrm>
            <a:off x="7302501" y="5673726"/>
            <a:ext cx="195263" cy="317500"/>
          </a:xfrm>
          <a:custGeom>
            <a:avLst/>
            <a:gdLst/>
            <a:ahLst/>
            <a:cxnLst>
              <a:cxn ang="0">
                <a:pos x="78" y="17"/>
              </a:cxn>
              <a:cxn ang="0">
                <a:pos x="90" y="30"/>
              </a:cxn>
              <a:cxn ang="0">
                <a:pos x="97" y="48"/>
              </a:cxn>
              <a:cxn ang="0">
                <a:pos x="80" y="67"/>
              </a:cxn>
              <a:cxn ang="0">
                <a:pos x="78" y="84"/>
              </a:cxn>
              <a:cxn ang="0">
                <a:pos x="82" y="112"/>
              </a:cxn>
              <a:cxn ang="0">
                <a:pos x="105" y="114"/>
              </a:cxn>
              <a:cxn ang="0">
                <a:pos x="107" y="127"/>
              </a:cxn>
              <a:cxn ang="0">
                <a:pos x="102" y="140"/>
              </a:cxn>
              <a:cxn ang="0">
                <a:pos x="95" y="149"/>
              </a:cxn>
              <a:cxn ang="0">
                <a:pos x="102" y="159"/>
              </a:cxn>
              <a:cxn ang="0">
                <a:pos x="110" y="157"/>
              </a:cxn>
              <a:cxn ang="0">
                <a:pos x="112" y="162"/>
              </a:cxn>
              <a:cxn ang="0">
                <a:pos x="113" y="170"/>
              </a:cxn>
              <a:cxn ang="0">
                <a:pos x="120" y="174"/>
              </a:cxn>
              <a:cxn ang="0">
                <a:pos x="123" y="180"/>
              </a:cxn>
              <a:cxn ang="0">
                <a:pos x="123" y="190"/>
              </a:cxn>
              <a:cxn ang="0">
                <a:pos x="122" y="195"/>
              </a:cxn>
              <a:cxn ang="0">
                <a:pos x="110" y="199"/>
              </a:cxn>
              <a:cxn ang="0">
                <a:pos x="105" y="195"/>
              </a:cxn>
              <a:cxn ang="0">
                <a:pos x="98" y="192"/>
              </a:cxn>
              <a:cxn ang="0">
                <a:pos x="95" y="185"/>
              </a:cxn>
              <a:cxn ang="0">
                <a:pos x="92" y="179"/>
              </a:cxn>
              <a:cxn ang="0">
                <a:pos x="87" y="172"/>
              </a:cxn>
              <a:cxn ang="0">
                <a:pos x="83" y="165"/>
              </a:cxn>
              <a:cxn ang="0">
                <a:pos x="78" y="167"/>
              </a:cxn>
              <a:cxn ang="0">
                <a:pos x="78" y="177"/>
              </a:cxn>
              <a:cxn ang="0">
                <a:pos x="77" y="185"/>
              </a:cxn>
              <a:cxn ang="0">
                <a:pos x="58" y="192"/>
              </a:cxn>
              <a:cxn ang="0">
                <a:pos x="45" y="187"/>
              </a:cxn>
              <a:cxn ang="0">
                <a:pos x="33" y="192"/>
              </a:cxn>
              <a:cxn ang="0">
                <a:pos x="31" y="200"/>
              </a:cxn>
              <a:cxn ang="0">
                <a:pos x="18" y="200"/>
              </a:cxn>
              <a:cxn ang="0">
                <a:pos x="13" y="194"/>
              </a:cxn>
              <a:cxn ang="0">
                <a:pos x="13" y="185"/>
              </a:cxn>
              <a:cxn ang="0">
                <a:pos x="16" y="180"/>
              </a:cxn>
              <a:cxn ang="0">
                <a:pos x="20" y="175"/>
              </a:cxn>
              <a:cxn ang="0">
                <a:pos x="15" y="167"/>
              </a:cxn>
              <a:cxn ang="0">
                <a:pos x="11" y="165"/>
              </a:cxn>
              <a:cxn ang="0">
                <a:pos x="8" y="155"/>
              </a:cxn>
              <a:cxn ang="0">
                <a:pos x="11" y="145"/>
              </a:cxn>
              <a:cxn ang="0">
                <a:pos x="6" y="137"/>
              </a:cxn>
              <a:cxn ang="0">
                <a:pos x="3" y="130"/>
              </a:cxn>
              <a:cxn ang="0">
                <a:pos x="0" y="120"/>
              </a:cxn>
              <a:cxn ang="0">
                <a:pos x="8" y="112"/>
              </a:cxn>
              <a:cxn ang="0">
                <a:pos x="50" y="112"/>
              </a:cxn>
              <a:cxn ang="0">
                <a:pos x="55" y="100"/>
              </a:cxn>
              <a:cxn ang="0">
                <a:pos x="55" y="90"/>
              </a:cxn>
              <a:cxn ang="0">
                <a:pos x="52" y="82"/>
              </a:cxn>
              <a:cxn ang="0">
                <a:pos x="43" y="72"/>
              </a:cxn>
              <a:cxn ang="0">
                <a:pos x="41" y="53"/>
              </a:cxn>
              <a:cxn ang="0">
                <a:pos x="43" y="35"/>
              </a:cxn>
              <a:cxn ang="0">
                <a:pos x="41" y="2"/>
              </a:cxn>
              <a:cxn ang="0">
                <a:pos x="48" y="0"/>
              </a:cxn>
              <a:cxn ang="0">
                <a:pos x="57" y="0"/>
              </a:cxn>
            </a:cxnLst>
            <a:rect l="0" t="0" r="r" b="b"/>
            <a:pathLst>
              <a:path w="123" h="200">
                <a:moveTo>
                  <a:pt x="77" y="0"/>
                </a:moveTo>
                <a:lnTo>
                  <a:pt x="78" y="3"/>
                </a:lnTo>
                <a:lnTo>
                  <a:pt x="78" y="8"/>
                </a:lnTo>
                <a:lnTo>
                  <a:pt x="78" y="13"/>
                </a:lnTo>
                <a:lnTo>
                  <a:pt x="82" y="15"/>
                </a:lnTo>
                <a:lnTo>
                  <a:pt x="78" y="17"/>
                </a:lnTo>
                <a:lnTo>
                  <a:pt x="82" y="22"/>
                </a:lnTo>
                <a:lnTo>
                  <a:pt x="83" y="25"/>
                </a:lnTo>
                <a:lnTo>
                  <a:pt x="87" y="25"/>
                </a:lnTo>
                <a:lnTo>
                  <a:pt x="88" y="27"/>
                </a:lnTo>
                <a:lnTo>
                  <a:pt x="90" y="27"/>
                </a:lnTo>
                <a:lnTo>
                  <a:pt x="90" y="30"/>
                </a:lnTo>
                <a:lnTo>
                  <a:pt x="90" y="32"/>
                </a:lnTo>
                <a:lnTo>
                  <a:pt x="92" y="35"/>
                </a:lnTo>
                <a:lnTo>
                  <a:pt x="95" y="40"/>
                </a:lnTo>
                <a:lnTo>
                  <a:pt x="97" y="42"/>
                </a:lnTo>
                <a:lnTo>
                  <a:pt x="93" y="43"/>
                </a:lnTo>
                <a:lnTo>
                  <a:pt x="97" y="48"/>
                </a:lnTo>
                <a:lnTo>
                  <a:pt x="95" y="50"/>
                </a:lnTo>
                <a:lnTo>
                  <a:pt x="88" y="53"/>
                </a:lnTo>
                <a:lnTo>
                  <a:pt x="83" y="57"/>
                </a:lnTo>
                <a:lnTo>
                  <a:pt x="80" y="63"/>
                </a:lnTo>
                <a:lnTo>
                  <a:pt x="80" y="65"/>
                </a:lnTo>
                <a:lnTo>
                  <a:pt x="80" y="67"/>
                </a:lnTo>
                <a:lnTo>
                  <a:pt x="82" y="68"/>
                </a:lnTo>
                <a:lnTo>
                  <a:pt x="85" y="68"/>
                </a:lnTo>
                <a:lnTo>
                  <a:pt x="87" y="72"/>
                </a:lnTo>
                <a:lnTo>
                  <a:pt x="85" y="72"/>
                </a:lnTo>
                <a:lnTo>
                  <a:pt x="83" y="75"/>
                </a:lnTo>
                <a:lnTo>
                  <a:pt x="78" y="84"/>
                </a:lnTo>
                <a:lnTo>
                  <a:pt x="87" y="89"/>
                </a:lnTo>
                <a:lnTo>
                  <a:pt x="90" y="94"/>
                </a:lnTo>
                <a:lnTo>
                  <a:pt x="90" y="95"/>
                </a:lnTo>
                <a:lnTo>
                  <a:pt x="87" y="104"/>
                </a:lnTo>
                <a:lnTo>
                  <a:pt x="85" y="105"/>
                </a:lnTo>
                <a:lnTo>
                  <a:pt x="82" y="112"/>
                </a:lnTo>
                <a:lnTo>
                  <a:pt x="88" y="117"/>
                </a:lnTo>
                <a:lnTo>
                  <a:pt x="92" y="112"/>
                </a:lnTo>
                <a:lnTo>
                  <a:pt x="95" y="110"/>
                </a:lnTo>
                <a:lnTo>
                  <a:pt x="98" y="117"/>
                </a:lnTo>
                <a:lnTo>
                  <a:pt x="102" y="115"/>
                </a:lnTo>
                <a:lnTo>
                  <a:pt x="105" y="114"/>
                </a:lnTo>
                <a:lnTo>
                  <a:pt x="105" y="117"/>
                </a:lnTo>
                <a:lnTo>
                  <a:pt x="105" y="119"/>
                </a:lnTo>
                <a:lnTo>
                  <a:pt x="105" y="120"/>
                </a:lnTo>
                <a:lnTo>
                  <a:pt x="105" y="122"/>
                </a:lnTo>
                <a:lnTo>
                  <a:pt x="107" y="124"/>
                </a:lnTo>
                <a:lnTo>
                  <a:pt x="107" y="127"/>
                </a:lnTo>
                <a:lnTo>
                  <a:pt x="107" y="129"/>
                </a:lnTo>
                <a:lnTo>
                  <a:pt x="107" y="132"/>
                </a:lnTo>
                <a:lnTo>
                  <a:pt x="107" y="134"/>
                </a:lnTo>
                <a:lnTo>
                  <a:pt x="103" y="137"/>
                </a:lnTo>
                <a:lnTo>
                  <a:pt x="102" y="139"/>
                </a:lnTo>
                <a:lnTo>
                  <a:pt x="102" y="140"/>
                </a:lnTo>
                <a:lnTo>
                  <a:pt x="100" y="140"/>
                </a:lnTo>
                <a:lnTo>
                  <a:pt x="98" y="142"/>
                </a:lnTo>
                <a:lnTo>
                  <a:pt x="97" y="144"/>
                </a:lnTo>
                <a:lnTo>
                  <a:pt x="97" y="147"/>
                </a:lnTo>
                <a:lnTo>
                  <a:pt x="97" y="149"/>
                </a:lnTo>
                <a:lnTo>
                  <a:pt x="95" y="149"/>
                </a:lnTo>
                <a:lnTo>
                  <a:pt x="97" y="150"/>
                </a:lnTo>
                <a:lnTo>
                  <a:pt x="98" y="152"/>
                </a:lnTo>
                <a:lnTo>
                  <a:pt x="100" y="154"/>
                </a:lnTo>
                <a:lnTo>
                  <a:pt x="100" y="155"/>
                </a:lnTo>
                <a:lnTo>
                  <a:pt x="102" y="157"/>
                </a:lnTo>
                <a:lnTo>
                  <a:pt x="102" y="159"/>
                </a:lnTo>
                <a:lnTo>
                  <a:pt x="102" y="160"/>
                </a:lnTo>
                <a:lnTo>
                  <a:pt x="103" y="160"/>
                </a:lnTo>
                <a:lnTo>
                  <a:pt x="105" y="160"/>
                </a:lnTo>
                <a:lnTo>
                  <a:pt x="107" y="160"/>
                </a:lnTo>
                <a:lnTo>
                  <a:pt x="108" y="159"/>
                </a:lnTo>
                <a:lnTo>
                  <a:pt x="110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9"/>
                </a:lnTo>
                <a:lnTo>
                  <a:pt x="113" y="160"/>
                </a:lnTo>
                <a:lnTo>
                  <a:pt x="113" y="162"/>
                </a:lnTo>
                <a:lnTo>
                  <a:pt x="112" y="162"/>
                </a:lnTo>
                <a:lnTo>
                  <a:pt x="112" y="164"/>
                </a:lnTo>
                <a:lnTo>
                  <a:pt x="112" y="165"/>
                </a:lnTo>
                <a:lnTo>
                  <a:pt x="112" y="167"/>
                </a:lnTo>
                <a:lnTo>
                  <a:pt x="112" y="169"/>
                </a:lnTo>
                <a:lnTo>
                  <a:pt x="112" y="170"/>
                </a:lnTo>
                <a:lnTo>
                  <a:pt x="113" y="170"/>
                </a:lnTo>
                <a:lnTo>
                  <a:pt x="113" y="172"/>
                </a:lnTo>
                <a:lnTo>
                  <a:pt x="115" y="172"/>
                </a:lnTo>
                <a:lnTo>
                  <a:pt x="117" y="172"/>
                </a:lnTo>
                <a:lnTo>
                  <a:pt x="117" y="174"/>
                </a:lnTo>
                <a:lnTo>
                  <a:pt x="118" y="174"/>
                </a:lnTo>
                <a:lnTo>
                  <a:pt x="120" y="174"/>
                </a:lnTo>
                <a:lnTo>
                  <a:pt x="122" y="174"/>
                </a:lnTo>
                <a:lnTo>
                  <a:pt x="122" y="175"/>
                </a:lnTo>
                <a:lnTo>
                  <a:pt x="123" y="175"/>
                </a:lnTo>
                <a:lnTo>
                  <a:pt x="123" y="177"/>
                </a:lnTo>
                <a:lnTo>
                  <a:pt x="123" y="179"/>
                </a:lnTo>
                <a:lnTo>
                  <a:pt x="123" y="180"/>
                </a:lnTo>
                <a:lnTo>
                  <a:pt x="123" y="182"/>
                </a:lnTo>
                <a:lnTo>
                  <a:pt x="123" y="184"/>
                </a:lnTo>
                <a:lnTo>
                  <a:pt x="123" y="185"/>
                </a:lnTo>
                <a:lnTo>
                  <a:pt x="123" y="187"/>
                </a:lnTo>
                <a:lnTo>
                  <a:pt x="123" y="189"/>
                </a:lnTo>
                <a:lnTo>
                  <a:pt x="123" y="190"/>
                </a:lnTo>
                <a:lnTo>
                  <a:pt x="123" y="192"/>
                </a:lnTo>
                <a:lnTo>
                  <a:pt x="122" y="192"/>
                </a:lnTo>
                <a:lnTo>
                  <a:pt x="122" y="194"/>
                </a:lnTo>
                <a:lnTo>
                  <a:pt x="123" y="194"/>
                </a:lnTo>
                <a:lnTo>
                  <a:pt x="122" y="194"/>
                </a:lnTo>
                <a:lnTo>
                  <a:pt x="122" y="195"/>
                </a:lnTo>
                <a:lnTo>
                  <a:pt x="120" y="197"/>
                </a:lnTo>
                <a:lnTo>
                  <a:pt x="118" y="197"/>
                </a:lnTo>
                <a:lnTo>
                  <a:pt x="118" y="199"/>
                </a:lnTo>
                <a:lnTo>
                  <a:pt x="113" y="199"/>
                </a:lnTo>
                <a:lnTo>
                  <a:pt x="112" y="199"/>
                </a:lnTo>
                <a:lnTo>
                  <a:pt x="110" y="199"/>
                </a:lnTo>
                <a:lnTo>
                  <a:pt x="110" y="197"/>
                </a:lnTo>
                <a:lnTo>
                  <a:pt x="108" y="197"/>
                </a:lnTo>
                <a:lnTo>
                  <a:pt x="107" y="197"/>
                </a:lnTo>
                <a:lnTo>
                  <a:pt x="105" y="199"/>
                </a:lnTo>
                <a:lnTo>
                  <a:pt x="105" y="197"/>
                </a:lnTo>
                <a:lnTo>
                  <a:pt x="105" y="195"/>
                </a:lnTo>
                <a:lnTo>
                  <a:pt x="103" y="195"/>
                </a:lnTo>
                <a:lnTo>
                  <a:pt x="102" y="195"/>
                </a:lnTo>
                <a:lnTo>
                  <a:pt x="102" y="194"/>
                </a:lnTo>
                <a:lnTo>
                  <a:pt x="100" y="194"/>
                </a:lnTo>
                <a:lnTo>
                  <a:pt x="100" y="192"/>
                </a:lnTo>
                <a:lnTo>
                  <a:pt x="98" y="192"/>
                </a:lnTo>
                <a:lnTo>
                  <a:pt x="98" y="190"/>
                </a:lnTo>
                <a:lnTo>
                  <a:pt x="98" y="189"/>
                </a:lnTo>
                <a:lnTo>
                  <a:pt x="97" y="189"/>
                </a:lnTo>
                <a:lnTo>
                  <a:pt x="97" y="187"/>
                </a:lnTo>
                <a:lnTo>
                  <a:pt x="97" y="185"/>
                </a:lnTo>
                <a:lnTo>
                  <a:pt x="95" y="185"/>
                </a:lnTo>
                <a:lnTo>
                  <a:pt x="95" y="184"/>
                </a:lnTo>
                <a:lnTo>
                  <a:pt x="93" y="184"/>
                </a:lnTo>
                <a:lnTo>
                  <a:pt x="93" y="182"/>
                </a:lnTo>
                <a:lnTo>
                  <a:pt x="93" y="180"/>
                </a:lnTo>
                <a:lnTo>
                  <a:pt x="92" y="180"/>
                </a:lnTo>
                <a:lnTo>
                  <a:pt x="92" y="179"/>
                </a:lnTo>
                <a:lnTo>
                  <a:pt x="92" y="177"/>
                </a:lnTo>
                <a:lnTo>
                  <a:pt x="90" y="177"/>
                </a:lnTo>
                <a:lnTo>
                  <a:pt x="90" y="175"/>
                </a:lnTo>
                <a:lnTo>
                  <a:pt x="90" y="174"/>
                </a:lnTo>
                <a:lnTo>
                  <a:pt x="88" y="174"/>
                </a:lnTo>
                <a:lnTo>
                  <a:pt x="87" y="172"/>
                </a:lnTo>
                <a:lnTo>
                  <a:pt x="85" y="172"/>
                </a:lnTo>
                <a:lnTo>
                  <a:pt x="85" y="170"/>
                </a:lnTo>
                <a:lnTo>
                  <a:pt x="85" y="169"/>
                </a:lnTo>
                <a:lnTo>
                  <a:pt x="85" y="167"/>
                </a:lnTo>
                <a:lnTo>
                  <a:pt x="83" y="167"/>
                </a:lnTo>
                <a:lnTo>
                  <a:pt x="83" y="165"/>
                </a:lnTo>
                <a:lnTo>
                  <a:pt x="82" y="165"/>
                </a:lnTo>
                <a:lnTo>
                  <a:pt x="80" y="165"/>
                </a:lnTo>
                <a:lnTo>
                  <a:pt x="77" y="164"/>
                </a:lnTo>
                <a:lnTo>
                  <a:pt x="78" y="164"/>
                </a:lnTo>
                <a:lnTo>
                  <a:pt x="78" y="165"/>
                </a:lnTo>
                <a:lnTo>
                  <a:pt x="78" y="167"/>
                </a:lnTo>
                <a:lnTo>
                  <a:pt x="78" y="169"/>
                </a:lnTo>
                <a:lnTo>
                  <a:pt x="78" y="170"/>
                </a:lnTo>
                <a:lnTo>
                  <a:pt x="78" y="172"/>
                </a:lnTo>
                <a:lnTo>
                  <a:pt x="78" y="174"/>
                </a:lnTo>
                <a:lnTo>
                  <a:pt x="78" y="175"/>
                </a:lnTo>
                <a:lnTo>
                  <a:pt x="78" y="177"/>
                </a:lnTo>
                <a:lnTo>
                  <a:pt x="78" y="179"/>
                </a:lnTo>
                <a:lnTo>
                  <a:pt x="78" y="180"/>
                </a:lnTo>
                <a:lnTo>
                  <a:pt x="80" y="182"/>
                </a:lnTo>
                <a:lnTo>
                  <a:pt x="78" y="184"/>
                </a:lnTo>
                <a:lnTo>
                  <a:pt x="77" y="184"/>
                </a:lnTo>
                <a:lnTo>
                  <a:pt x="77" y="185"/>
                </a:lnTo>
                <a:lnTo>
                  <a:pt x="75" y="185"/>
                </a:lnTo>
                <a:lnTo>
                  <a:pt x="73" y="185"/>
                </a:lnTo>
                <a:lnTo>
                  <a:pt x="70" y="187"/>
                </a:lnTo>
                <a:lnTo>
                  <a:pt x="67" y="187"/>
                </a:lnTo>
                <a:lnTo>
                  <a:pt x="63" y="190"/>
                </a:lnTo>
                <a:lnTo>
                  <a:pt x="58" y="192"/>
                </a:lnTo>
                <a:lnTo>
                  <a:pt x="57" y="192"/>
                </a:lnTo>
                <a:lnTo>
                  <a:pt x="53" y="195"/>
                </a:lnTo>
                <a:lnTo>
                  <a:pt x="52" y="194"/>
                </a:lnTo>
                <a:lnTo>
                  <a:pt x="48" y="190"/>
                </a:lnTo>
                <a:lnTo>
                  <a:pt x="46" y="189"/>
                </a:lnTo>
                <a:lnTo>
                  <a:pt x="45" y="187"/>
                </a:lnTo>
                <a:lnTo>
                  <a:pt x="43" y="189"/>
                </a:lnTo>
                <a:lnTo>
                  <a:pt x="40" y="190"/>
                </a:lnTo>
                <a:lnTo>
                  <a:pt x="38" y="190"/>
                </a:lnTo>
                <a:lnTo>
                  <a:pt x="36" y="192"/>
                </a:lnTo>
                <a:lnTo>
                  <a:pt x="35" y="192"/>
                </a:lnTo>
                <a:lnTo>
                  <a:pt x="33" y="192"/>
                </a:lnTo>
                <a:lnTo>
                  <a:pt x="31" y="192"/>
                </a:lnTo>
                <a:lnTo>
                  <a:pt x="31" y="194"/>
                </a:lnTo>
                <a:lnTo>
                  <a:pt x="31" y="195"/>
                </a:lnTo>
                <a:lnTo>
                  <a:pt x="31" y="197"/>
                </a:lnTo>
                <a:lnTo>
                  <a:pt x="31" y="199"/>
                </a:lnTo>
                <a:lnTo>
                  <a:pt x="31" y="200"/>
                </a:lnTo>
                <a:lnTo>
                  <a:pt x="28" y="199"/>
                </a:lnTo>
                <a:lnTo>
                  <a:pt x="26" y="199"/>
                </a:lnTo>
                <a:lnTo>
                  <a:pt x="25" y="199"/>
                </a:lnTo>
                <a:lnTo>
                  <a:pt x="23" y="199"/>
                </a:lnTo>
                <a:lnTo>
                  <a:pt x="21" y="199"/>
                </a:lnTo>
                <a:lnTo>
                  <a:pt x="18" y="200"/>
                </a:lnTo>
                <a:lnTo>
                  <a:pt x="15" y="200"/>
                </a:lnTo>
                <a:lnTo>
                  <a:pt x="15" y="199"/>
                </a:lnTo>
                <a:lnTo>
                  <a:pt x="16" y="199"/>
                </a:lnTo>
                <a:lnTo>
                  <a:pt x="15" y="197"/>
                </a:lnTo>
                <a:lnTo>
                  <a:pt x="15" y="195"/>
                </a:lnTo>
                <a:lnTo>
                  <a:pt x="13" y="194"/>
                </a:lnTo>
                <a:lnTo>
                  <a:pt x="13" y="192"/>
                </a:lnTo>
                <a:lnTo>
                  <a:pt x="11" y="190"/>
                </a:lnTo>
                <a:lnTo>
                  <a:pt x="13" y="190"/>
                </a:lnTo>
                <a:lnTo>
                  <a:pt x="13" y="189"/>
                </a:lnTo>
                <a:lnTo>
                  <a:pt x="13" y="187"/>
                </a:lnTo>
                <a:lnTo>
                  <a:pt x="13" y="185"/>
                </a:lnTo>
                <a:lnTo>
                  <a:pt x="15" y="184"/>
                </a:lnTo>
                <a:lnTo>
                  <a:pt x="13" y="184"/>
                </a:lnTo>
                <a:lnTo>
                  <a:pt x="15" y="184"/>
                </a:lnTo>
                <a:lnTo>
                  <a:pt x="15" y="182"/>
                </a:lnTo>
                <a:lnTo>
                  <a:pt x="15" y="180"/>
                </a:lnTo>
                <a:lnTo>
                  <a:pt x="16" y="180"/>
                </a:lnTo>
                <a:lnTo>
                  <a:pt x="16" y="179"/>
                </a:lnTo>
                <a:lnTo>
                  <a:pt x="16" y="177"/>
                </a:lnTo>
                <a:lnTo>
                  <a:pt x="16" y="175"/>
                </a:lnTo>
                <a:lnTo>
                  <a:pt x="18" y="177"/>
                </a:lnTo>
                <a:lnTo>
                  <a:pt x="18" y="175"/>
                </a:lnTo>
                <a:lnTo>
                  <a:pt x="20" y="175"/>
                </a:lnTo>
                <a:lnTo>
                  <a:pt x="20" y="174"/>
                </a:lnTo>
                <a:lnTo>
                  <a:pt x="18" y="170"/>
                </a:lnTo>
                <a:lnTo>
                  <a:pt x="16" y="170"/>
                </a:lnTo>
                <a:lnTo>
                  <a:pt x="16" y="169"/>
                </a:lnTo>
                <a:lnTo>
                  <a:pt x="16" y="167"/>
                </a:lnTo>
                <a:lnTo>
                  <a:pt x="15" y="167"/>
                </a:lnTo>
                <a:lnTo>
                  <a:pt x="15" y="165"/>
                </a:lnTo>
                <a:lnTo>
                  <a:pt x="13" y="165"/>
                </a:lnTo>
                <a:lnTo>
                  <a:pt x="13" y="164"/>
                </a:lnTo>
                <a:lnTo>
                  <a:pt x="15" y="162"/>
                </a:lnTo>
                <a:lnTo>
                  <a:pt x="13" y="164"/>
                </a:lnTo>
                <a:lnTo>
                  <a:pt x="11" y="165"/>
                </a:lnTo>
                <a:lnTo>
                  <a:pt x="10" y="165"/>
                </a:lnTo>
                <a:lnTo>
                  <a:pt x="8" y="164"/>
                </a:lnTo>
                <a:lnTo>
                  <a:pt x="10" y="162"/>
                </a:lnTo>
                <a:lnTo>
                  <a:pt x="10" y="160"/>
                </a:lnTo>
                <a:lnTo>
                  <a:pt x="10" y="159"/>
                </a:lnTo>
                <a:lnTo>
                  <a:pt x="8" y="155"/>
                </a:lnTo>
                <a:lnTo>
                  <a:pt x="8" y="154"/>
                </a:lnTo>
                <a:lnTo>
                  <a:pt x="8" y="152"/>
                </a:lnTo>
                <a:lnTo>
                  <a:pt x="10" y="150"/>
                </a:lnTo>
                <a:lnTo>
                  <a:pt x="10" y="149"/>
                </a:lnTo>
                <a:lnTo>
                  <a:pt x="10" y="147"/>
                </a:lnTo>
                <a:lnTo>
                  <a:pt x="11" y="145"/>
                </a:lnTo>
                <a:lnTo>
                  <a:pt x="11" y="142"/>
                </a:lnTo>
                <a:lnTo>
                  <a:pt x="10" y="142"/>
                </a:lnTo>
                <a:lnTo>
                  <a:pt x="10" y="140"/>
                </a:lnTo>
                <a:lnTo>
                  <a:pt x="10" y="137"/>
                </a:lnTo>
                <a:lnTo>
                  <a:pt x="8" y="137"/>
                </a:lnTo>
                <a:lnTo>
                  <a:pt x="6" y="137"/>
                </a:lnTo>
                <a:lnTo>
                  <a:pt x="5" y="137"/>
                </a:lnTo>
                <a:lnTo>
                  <a:pt x="3" y="137"/>
                </a:lnTo>
                <a:lnTo>
                  <a:pt x="1" y="137"/>
                </a:lnTo>
                <a:lnTo>
                  <a:pt x="1" y="134"/>
                </a:lnTo>
                <a:lnTo>
                  <a:pt x="1" y="132"/>
                </a:lnTo>
                <a:lnTo>
                  <a:pt x="3" y="130"/>
                </a:lnTo>
                <a:lnTo>
                  <a:pt x="3" y="127"/>
                </a:lnTo>
                <a:lnTo>
                  <a:pt x="3" y="125"/>
                </a:lnTo>
                <a:lnTo>
                  <a:pt x="1" y="125"/>
                </a:lnTo>
                <a:lnTo>
                  <a:pt x="0" y="124"/>
                </a:lnTo>
                <a:lnTo>
                  <a:pt x="0" y="122"/>
                </a:lnTo>
                <a:lnTo>
                  <a:pt x="0" y="120"/>
                </a:lnTo>
                <a:lnTo>
                  <a:pt x="0" y="119"/>
                </a:lnTo>
                <a:lnTo>
                  <a:pt x="1" y="117"/>
                </a:lnTo>
                <a:lnTo>
                  <a:pt x="3" y="115"/>
                </a:lnTo>
                <a:lnTo>
                  <a:pt x="5" y="114"/>
                </a:lnTo>
                <a:lnTo>
                  <a:pt x="6" y="112"/>
                </a:lnTo>
                <a:lnTo>
                  <a:pt x="8" y="112"/>
                </a:lnTo>
                <a:lnTo>
                  <a:pt x="10" y="112"/>
                </a:lnTo>
                <a:lnTo>
                  <a:pt x="13" y="112"/>
                </a:lnTo>
                <a:lnTo>
                  <a:pt x="20" y="112"/>
                </a:lnTo>
                <a:lnTo>
                  <a:pt x="26" y="112"/>
                </a:lnTo>
                <a:lnTo>
                  <a:pt x="38" y="112"/>
                </a:lnTo>
                <a:lnTo>
                  <a:pt x="50" y="112"/>
                </a:lnTo>
                <a:lnTo>
                  <a:pt x="52" y="112"/>
                </a:lnTo>
                <a:lnTo>
                  <a:pt x="57" y="112"/>
                </a:lnTo>
                <a:lnTo>
                  <a:pt x="57" y="110"/>
                </a:lnTo>
                <a:lnTo>
                  <a:pt x="57" y="105"/>
                </a:lnTo>
                <a:lnTo>
                  <a:pt x="55" y="102"/>
                </a:lnTo>
                <a:lnTo>
                  <a:pt x="55" y="100"/>
                </a:lnTo>
                <a:lnTo>
                  <a:pt x="55" y="99"/>
                </a:lnTo>
                <a:lnTo>
                  <a:pt x="55" y="97"/>
                </a:lnTo>
                <a:lnTo>
                  <a:pt x="55" y="95"/>
                </a:lnTo>
                <a:lnTo>
                  <a:pt x="55" y="94"/>
                </a:lnTo>
                <a:lnTo>
                  <a:pt x="55" y="92"/>
                </a:lnTo>
                <a:lnTo>
                  <a:pt x="55" y="90"/>
                </a:lnTo>
                <a:lnTo>
                  <a:pt x="55" y="89"/>
                </a:lnTo>
                <a:lnTo>
                  <a:pt x="53" y="89"/>
                </a:lnTo>
                <a:lnTo>
                  <a:pt x="53" y="87"/>
                </a:lnTo>
                <a:lnTo>
                  <a:pt x="53" y="85"/>
                </a:lnTo>
                <a:lnTo>
                  <a:pt x="53" y="84"/>
                </a:lnTo>
                <a:lnTo>
                  <a:pt x="52" y="82"/>
                </a:lnTo>
                <a:lnTo>
                  <a:pt x="52" y="80"/>
                </a:lnTo>
                <a:lnTo>
                  <a:pt x="50" y="77"/>
                </a:lnTo>
                <a:lnTo>
                  <a:pt x="48" y="75"/>
                </a:lnTo>
                <a:lnTo>
                  <a:pt x="46" y="73"/>
                </a:lnTo>
                <a:lnTo>
                  <a:pt x="45" y="72"/>
                </a:lnTo>
                <a:lnTo>
                  <a:pt x="43" y="72"/>
                </a:lnTo>
                <a:lnTo>
                  <a:pt x="41" y="70"/>
                </a:lnTo>
                <a:lnTo>
                  <a:pt x="40" y="68"/>
                </a:lnTo>
                <a:lnTo>
                  <a:pt x="38" y="67"/>
                </a:lnTo>
                <a:lnTo>
                  <a:pt x="40" y="62"/>
                </a:lnTo>
                <a:lnTo>
                  <a:pt x="40" y="60"/>
                </a:lnTo>
                <a:lnTo>
                  <a:pt x="41" y="53"/>
                </a:lnTo>
                <a:lnTo>
                  <a:pt x="41" y="52"/>
                </a:lnTo>
                <a:lnTo>
                  <a:pt x="41" y="50"/>
                </a:lnTo>
                <a:lnTo>
                  <a:pt x="41" y="47"/>
                </a:lnTo>
                <a:lnTo>
                  <a:pt x="41" y="43"/>
                </a:lnTo>
                <a:lnTo>
                  <a:pt x="41" y="38"/>
                </a:lnTo>
                <a:lnTo>
                  <a:pt x="43" y="35"/>
                </a:lnTo>
                <a:lnTo>
                  <a:pt x="43" y="25"/>
                </a:lnTo>
                <a:lnTo>
                  <a:pt x="43" y="23"/>
                </a:lnTo>
                <a:lnTo>
                  <a:pt x="43" y="20"/>
                </a:lnTo>
                <a:lnTo>
                  <a:pt x="43" y="18"/>
                </a:lnTo>
                <a:lnTo>
                  <a:pt x="43" y="17"/>
                </a:lnTo>
                <a:lnTo>
                  <a:pt x="41" y="2"/>
                </a:lnTo>
                <a:lnTo>
                  <a:pt x="45" y="2"/>
                </a:lnTo>
                <a:lnTo>
                  <a:pt x="45" y="0"/>
                </a:lnTo>
                <a:lnTo>
                  <a:pt x="46" y="0"/>
                </a:lnTo>
                <a:lnTo>
                  <a:pt x="46" y="2"/>
                </a:lnTo>
                <a:lnTo>
                  <a:pt x="48" y="2"/>
                </a:lnTo>
                <a:lnTo>
                  <a:pt x="48" y="0"/>
                </a:lnTo>
                <a:lnTo>
                  <a:pt x="48" y="2"/>
                </a:lnTo>
                <a:lnTo>
                  <a:pt x="50" y="2"/>
                </a:lnTo>
                <a:lnTo>
                  <a:pt x="52" y="2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8" y="0"/>
                </a:lnTo>
                <a:lnTo>
                  <a:pt x="60" y="0"/>
                </a:lnTo>
                <a:lnTo>
                  <a:pt x="63" y="0"/>
                </a:lnTo>
                <a:lnTo>
                  <a:pt x="77" y="0"/>
                </a:lnTo>
                <a:close/>
              </a:path>
            </a:pathLst>
          </a:custGeom>
          <a:solidFill>
            <a:srgbClr val="506D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4"/>
          <p:cNvSpPr>
            <a:spLocks/>
          </p:cNvSpPr>
          <p:nvPr/>
        </p:nvSpPr>
        <p:spPr bwMode="auto">
          <a:xfrm>
            <a:off x="6943726" y="5915026"/>
            <a:ext cx="90488" cy="146050"/>
          </a:xfrm>
          <a:custGeom>
            <a:avLst/>
            <a:gdLst/>
            <a:ahLst/>
            <a:cxnLst>
              <a:cxn ang="0">
                <a:pos x="40" y="22"/>
              </a:cxn>
              <a:cxn ang="0">
                <a:pos x="40" y="23"/>
              </a:cxn>
              <a:cxn ang="0">
                <a:pos x="40" y="27"/>
              </a:cxn>
              <a:cxn ang="0">
                <a:pos x="40" y="28"/>
              </a:cxn>
              <a:cxn ang="0">
                <a:pos x="42" y="30"/>
              </a:cxn>
              <a:cxn ang="0">
                <a:pos x="44" y="33"/>
              </a:cxn>
              <a:cxn ang="0">
                <a:pos x="44" y="37"/>
              </a:cxn>
              <a:cxn ang="0">
                <a:pos x="45" y="38"/>
              </a:cxn>
              <a:cxn ang="0">
                <a:pos x="45" y="40"/>
              </a:cxn>
              <a:cxn ang="0">
                <a:pos x="45" y="42"/>
              </a:cxn>
              <a:cxn ang="0">
                <a:pos x="47" y="43"/>
              </a:cxn>
              <a:cxn ang="0">
                <a:pos x="49" y="48"/>
              </a:cxn>
              <a:cxn ang="0">
                <a:pos x="55" y="52"/>
              </a:cxn>
              <a:cxn ang="0">
                <a:pos x="55" y="53"/>
              </a:cxn>
              <a:cxn ang="0">
                <a:pos x="55" y="55"/>
              </a:cxn>
              <a:cxn ang="0">
                <a:pos x="55" y="60"/>
              </a:cxn>
              <a:cxn ang="0">
                <a:pos x="55" y="63"/>
              </a:cxn>
              <a:cxn ang="0">
                <a:pos x="55" y="65"/>
              </a:cxn>
              <a:cxn ang="0">
                <a:pos x="55" y="68"/>
              </a:cxn>
              <a:cxn ang="0">
                <a:pos x="54" y="72"/>
              </a:cxn>
              <a:cxn ang="0">
                <a:pos x="55" y="78"/>
              </a:cxn>
              <a:cxn ang="0">
                <a:pos x="55" y="83"/>
              </a:cxn>
              <a:cxn ang="0">
                <a:pos x="55" y="83"/>
              </a:cxn>
              <a:cxn ang="0">
                <a:pos x="54" y="85"/>
              </a:cxn>
              <a:cxn ang="0">
                <a:pos x="55" y="87"/>
              </a:cxn>
              <a:cxn ang="0">
                <a:pos x="54" y="88"/>
              </a:cxn>
              <a:cxn ang="0">
                <a:pos x="54" y="90"/>
              </a:cxn>
              <a:cxn ang="0">
                <a:pos x="50" y="92"/>
              </a:cxn>
              <a:cxn ang="0">
                <a:pos x="30" y="92"/>
              </a:cxn>
              <a:cxn ang="0">
                <a:pos x="29" y="92"/>
              </a:cxn>
              <a:cxn ang="0">
                <a:pos x="24" y="92"/>
              </a:cxn>
              <a:cxn ang="0">
                <a:pos x="24" y="92"/>
              </a:cxn>
              <a:cxn ang="0">
                <a:pos x="24" y="92"/>
              </a:cxn>
              <a:cxn ang="0">
                <a:pos x="15" y="92"/>
              </a:cxn>
              <a:cxn ang="0">
                <a:pos x="10" y="90"/>
              </a:cxn>
              <a:cxn ang="0">
                <a:pos x="10" y="90"/>
              </a:cxn>
              <a:cxn ang="0">
                <a:pos x="10" y="82"/>
              </a:cxn>
              <a:cxn ang="0">
                <a:pos x="4" y="72"/>
              </a:cxn>
              <a:cxn ang="0">
                <a:pos x="5" y="63"/>
              </a:cxn>
              <a:cxn ang="0">
                <a:pos x="2" y="52"/>
              </a:cxn>
              <a:cxn ang="0">
                <a:pos x="2" y="42"/>
              </a:cxn>
              <a:cxn ang="0">
                <a:pos x="4" y="37"/>
              </a:cxn>
              <a:cxn ang="0">
                <a:pos x="9" y="32"/>
              </a:cxn>
              <a:cxn ang="0">
                <a:pos x="9" y="23"/>
              </a:cxn>
              <a:cxn ang="0">
                <a:pos x="14" y="15"/>
              </a:cxn>
              <a:cxn ang="0">
                <a:pos x="19" y="7"/>
              </a:cxn>
              <a:cxn ang="0">
                <a:pos x="27" y="2"/>
              </a:cxn>
              <a:cxn ang="0">
                <a:pos x="27" y="10"/>
              </a:cxn>
              <a:cxn ang="0">
                <a:pos x="30" y="13"/>
              </a:cxn>
              <a:cxn ang="0">
                <a:pos x="32" y="18"/>
              </a:cxn>
              <a:cxn ang="0">
                <a:pos x="34" y="22"/>
              </a:cxn>
              <a:cxn ang="0">
                <a:pos x="37" y="18"/>
              </a:cxn>
              <a:cxn ang="0">
                <a:pos x="37" y="17"/>
              </a:cxn>
              <a:cxn ang="0">
                <a:pos x="40" y="17"/>
              </a:cxn>
            </a:cxnLst>
            <a:rect l="0" t="0" r="r" b="b"/>
            <a:pathLst>
              <a:path w="57" h="92">
                <a:moveTo>
                  <a:pt x="40" y="18"/>
                </a:moveTo>
                <a:lnTo>
                  <a:pt x="40" y="18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3"/>
                </a:lnTo>
                <a:lnTo>
                  <a:pt x="40" y="23"/>
                </a:lnTo>
                <a:lnTo>
                  <a:pt x="40" y="23"/>
                </a:lnTo>
                <a:lnTo>
                  <a:pt x="40" y="23"/>
                </a:lnTo>
                <a:lnTo>
                  <a:pt x="40" y="23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7"/>
                </a:lnTo>
                <a:lnTo>
                  <a:pt x="40" y="28"/>
                </a:lnTo>
                <a:lnTo>
                  <a:pt x="40" y="28"/>
                </a:lnTo>
                <a:lnTo>
                  <a:pt x="40" y="28"/>
                </a:lnTo>
                <a:lnTo>
                  <a:pt x="40" y="28"/>
                </a:lnTo>
                <a:lnTo>
                  <a:pt x="40" y="30"/>
                </a:lnTo>
                <a:lnTo>
                  <a:pt x="40" y="30"/>
                </a:lnTo>
                <a:lnTo>
                  <a:pt x="40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2"/>
                </a:lnTo>
                <a:lnTo>
                  <a:pt x="42" y="32"/>
                </a:lnTo>
                <a:lnTo>
                  <a:pt x="42" y="32"/>
                </a:lnTo>
                <a:lnTo>
                  <a:pt x="42" y="32"/>
                </a:lnTo>
                <a:lnTo>
                  <a:pt x="44" y="33"/>
                </a:lnTo>
                <a:lnTo>
                  <a:pt x="44" y="35"/>
                </a:lnTo>
                <a:lnTo>
                  <a:pt x="44" y="35"/>
                </a:lnTo>
                <a:lnTo>
                  <a:pt x="44" y="35"/>
                </a:lnTo>
                <a:lnTo>
                  <a:pt x="44" y="35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4" y="37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7" y="43"/>
                </a:lnTo>
                <a:lnTo>
                  <a:pt x="47" y="43"/>
                </a:lnTo>
                <a:lnTo>
                  <a:pt x="47" y="43"/>
                </a:lnTo>
                <a:lnTo>
                  <a:pt x="47" y="43"/>
                </a:lnTo>
                <a:lnTo>
                  <a:pt x="47" y="43"/>
                </a:lnTo>
                <a:lnTo>
                  <a:pt x="47" y="45"/>
                </a:lnTo>
                <a:lnTo>
                  <a:pt x="47" y="45"/>
                </a:lnTo>
                <a:lnTo>
                  <a:pt x="47" y="45"/>
                </a:lnTo>
                <a:lnTo>
                  <a:pt x="49" y="45"/>
                </a:lnTo>
                <a:lnTo>
                  <a:pt x="49" y="47"/>
                </a:lnTo>
                <a:lnTo>
                  <a:pt x="49" y="48"/>
                </a:lnTo>
                <a:lnTo>
                  <a:pt x="49" y="50"/>
                </a:lnTo>
                <a:lnTo>
                  <a:pt x="54" y="50"/>
                </a:lnTo>
                <a:lnTo>
                  <a:pt x="54" y="50"/>
                </a:lnTo>
                <a:lnTo>
                  <a:pt x="57" y="50"/>
                </a:lnTo>
                <a:lnTo>
                  <a:pt x="55" y="50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3"/>
                </a:lnTo>
                <a:lnTo>
                  <a:pt x="55" y="53"/>
                </a:lnTo>
                <a:lnTo>
                  <a:pt x="55" y="53"/>
                </a:lnTo>
                <a:lnTo>
                  <a:pt x="55" y="53"/>
                </a:lnTo>
                <a:lnTo>
                  <a:pt x="55" y="53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7"/>
                </a:lnTo>
                <a:lnTo>
                  <a:pt x="55" y="57"/>
                </a:lnTo>
                <a:lnTo>
                  <a:pt x="55" y="58"/>
                </a:lnTo>
                <a:lnTo>
                  <a:pt x="55" y="58"/>
                </a:lnTo>
                <a:lnTo>
                  <a:pt x="55" y="60"/>
                </a:lnTo>
                <a:lnTo>
                  <a:pt x="55" y="60"/>
                </a:lnTo>
                <a:lnTo>
                  <a:pt x="55" y="60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3"/>
                </a:lnTo>
                <a:lnTo>
                  <a:pt x="55" y="63"/>
                </a:lnTo>
                <a:lnTo>
                  <a:pt x="55" y="63"/>
                </a:lnTo>
                <a:lnTo>
                  <a:pt x="54" y="65"/>
                </a:lnTo>
                <a:lnTo>
                  <a:pt x="54" y="65"/>
                </a:lnTo>
                <a:lnTo>
                  <a:pt x="54" y="65"/>
                </a:lnTo>
                <a:lnTo>
                  <a:pt x="55" y="65"/>
                </a:lnTo>
                <a:lnTo>
                  <a:pt x="55" y="65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8"/>
                </a:lnTo>
                <a:lnTo>
                  <a:pt x="55" y="68"/>
                </a:lnTo>
                <a:lnTo>
                  <a:pt x="55" y="68"/>
                </a:lnTo>
                <a:lnTo>
                  <a:pt x="55" y="68"/>
                </a:lnTo>
                <a:lnTo>
                  <a:pt x="55" y="68"/>
                </a:lnTo>
                <a:lnTo>
                  <a:pt x="55" y="70"/>
                </a:lnTo>
                <a:lnTo>
                  <a:pt x="54" y="72"/>
                </a:lnTo>
                <a:lnTo>
                  <a:pt x="55" y="75"/>
                </a:lnTo>
                <a:lnTo>
                  <a:pt x="54" y="77"/>
                </a:lnTo>
                <a:lnTo>
                  <a:pt x="55" y="77"/>
                </a:lnTo>
                <a:lnTo>
                  <a:pt x="55" y="77"/>
                </a:lnTo>
                <a:lnTo>
                  <a:pt x="55" y="78"/>
                </a:lnTo>
                <a:lnTo>
                  <a:pt x="55" y="78"/>
                </a:lnTo>
                <a:lnTo>
                  <a:pt x="57" y="80"/>
                </a:lnTo>
                <a:lnTo>
                  <a:pt x="57" y="80"/>
                </a:lnTo>
                <a:lnTo>
                  <a:pt x="55" y="80"/>
                </a:lnTo>
                <a:lnTo>
                  <a:pt x="55" y="82"/>
                </a:lnTo>
                <a:lnTo>
                  <a:pt x="55" y="82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3"/>
                </a:lnTo>
                <a:lnTo>
                  <a:pt x="55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7"/>
                </a:lnTo>
                <a:lnTo>
                  <a:pt x="55" y="87"/>
                </a:lnTo>
                <a:lnTo>
                  <a:pt x="55" y="87"/>
                </a:lnTo>
                <a:lnTo>
                  <a:pt x="55" y="87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88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2"/>
                </a:lnTo>
                <a:lnTo>
                  <a:pt x="54" y="92"/>
                </a:lnTo>
                <a:lnTo>
                  <a:pt x="54" y="92"/>
                </a:lnTo>
                <a:lnTo>
                  <a:pt x="54" y="92"/>
                </a:lnTo>
                <a:lnTo>
                  <a:pt x="50" y="92"/>
                </a:lnTo>
                <a:lnTo>
                  <a:pt x="45" y="92"/>
                </a:lnTo>
                <a:lnTo>
                  <a:pt x="44" y="92"/>
                </a:lnTo>
                <a:lnTo>
                  <a:pt x="40" y="92"/>
                </a:lnTo>
                <a:lnTo>
                  <a:pt x="39" y="92"/>
                </a:lnTo>
                <a:lnTo>
                  <a:pt x="37" y="92"/>
                </a:lnTo>
                <a:lnTo>
                  <a:pt x="30" y="92"/>
                </a:lnTo>
                <a:lnTo>
                  <a:pt x="30" y="92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7" y="92"/>
                </a:lnTo>
                <a:lnTo>
                  <a:pt x="25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0" y="92"/>
                </a:lnTo>
                <a:lnTo>
                  <a:pt x="15" y="92"/>
                </a:lnTo>
                <a:lnTo>
                  <a:pt x="15" y="92"/>
                </a:lnTo>
                <a:lnTo>
                  <a:pt x="12" y="92"/>
                </a:lnTo>
                <a:lnTo>
                  <a:pt x="10" y="92"/>
                </a:lnTo>
                <a:lnTo>
                  <a:pt x="10" y="92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88"/>
                </a:lnTo>
                <a:lnTo>
                  <a:pt x="10" y="87"/>
                </a:lnTo>
                <a:lnTo>
                  <a:pt x="10" y="82"/>
                </a:lnTo>
                <a:lnTo>
                  <a:pt x="10" y="82"/>
                </a:lnTo>
                <a:lnTo>
                  <a:pt x="10" y="82"/>
                </a:lnTo>
                <a:lnTo>
                  <a:pt x="10" y="82"/>
                </a:lnTo>
                <a:lnTo>
                  <a:pt x="9" y="78"/>
                </a:lnTo>
                <a:lnTo>
                  <a:pt x="9" y="78"/>
                </a:lnTo>
                <a:lnTo>
                  <a:pt x="5" y="77"/>
                </a:lnTo>
                <a:lnTo>
                  <a:pt x="5" y="75"/>
                </a:lnTo>
                <a:lnTo>
                  <a:pt x="4" y="73"/>
                </a:lnTo>
                <a:lnTo>
                  <a:pt x="4" y="72"/>
                </a:lnTo>
                <a:lnTo>
                  <a:pt x="4" y="70"/>
                </a:lnTo>
                <a:lnTo>
                  <a:pt x="5" y="68"/>
                </a:lnTo>
                <a:lnTo>
                  <a:pt x="4" y="67"/>
                </a:lnTo>
                <a:lnTo>
                  <a:pt x="4" y="67"/>
                </a:lnTo>
                <a:lnTo>
                  <a:pt x="4" y="65"/>
                </a:lnTo>
                <a:lnTo>
                  <a:pt x="5" y="63"/>
                </a:lnTo>
                <a:lnTo>
                  <a:pt x="5" y="63"/>
                </a:lnTo>
                <a:lnTo>
                  <a:pt x="4" y="60"/>
                </a:lnTo>
                <a:lnTo>
                  <a:pt x="4" y="57"/>
                </a:lnTo>
                <a:lnTo>
                  <a:pt x="2" y="55"/>
                </a:lnTo>
                <a:lnTo>
                  <a:pt x="2" y="55"/>
                </a:lnTo>
                <a:lnTo>
                  <a:pt x="2" y="52"/>
                </a:lnTo>
                <a:lnTo>
                  <a:pt x="0" y="48"/>
                </a:lnTo>
                <a:lnTo>
                  <a:pt x="0" y="48"/>
                </a:lnTo>
                <a:lnTo>
                  <a:pt x="2" y="45"/>
                </a:lnTo>
                <a:lnTo>
                  <a:pt x="2" y="45"/>
                </a:lnTo>
                <a:lnTo>
                  <a:pt x="2" y="43"/>
                </a:lnTo>
                <a:lnTo>
                  <a:pt x="2" y="42"/>
                </a:lnTo>
                <a:lnTo>
                  <a:pt x="2" y="40"/>
                </a:lnTo>
                <a:lnTo>
                  <a:pt x="2" y="40"/>
                </a:lnTo>
                <a:lnTo>
                  <a:pt x="4" y="38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5"/>
                </a:lnTo>
                <a:lnTo>
                  <a:pt x="4" y="35"/>
                </a:lnTo>
                <a:lnTo>
                  <a:pt x="4" y="35"/>
                </a:lnTo>
                <a:lnTo>
                  <a:pt x="4" y="32"/>
                </a:lnTo>
                <a:lnTo>
                  <a:pt x="7" y="32"/>
                </a:lnTo>
                <a:lnTo>
                  <a:pt x="9" y="32"/>
                </a:lnTo>
                <a:lnTo>
                  <a:pt x="7" y="27"/>
                </a:lnTo>
                <a:lnTo>
                  <a:pt x="7" y="27"/>
                </a:lnTo>
                <a:lnTo>
                  <a:pt x="7" y="25"/>
                </a:lnTo>
                <a:lnTo>
                  <a:pt x="7" y="25"/>
                </a:lnTo>
                <a:lnTo>
                  <a:pt x="7" y="25"/>
                </a:lnTo>
                <a:lnTo>
                  <a:pt x="9" y="23"/>
                </a:lnTo>
                <a:lnTo>
                  <a:pt x="9" y="22"/>
                </a:lnTo>
                <a:lnTo>
                  <a:pt x="10" y="20"/>
                </a:lnTo>
                <a:lnTo>
                  <a:pt x="10" y="18"/>
                </a:lnTo>
                <a:lnTo>
                  <a:pt x="10" y="18"/>
                </a:lnTo>
                <a:lnTo>
                  <a:pt x="12" y="17"/>
                </a:lnTo>
                <a:lnTo>
                  <a:pt x="14" y="15"/>
                </a:lnTo>
                <a:lnTo>
                  <a:pt x="14" y="15"/>
                </a:lnTo>
                <a:lnTo>
                  <a:pt x="15" y="13"/>
                </a:lnTo>
                <a:lnTo>
                  <a:pt x="17" y="12"/>
                </a:lnTo>
                <a:lnTo>
                  <a:pt x="17" y="12"/>
                </a:lnTo>
                <a:lnTo>
                  <a:pt x="19" y="10"/>
                </a:lnTo>
                <a:lnTo>
                  <a:pt x="19" y="7"/>
                </a:lnTo>
                <a:lnTo>
                  <a:pt x="20" y="5"/>
                </a:lnTo>
                <a:lnTo>
                  <a:pt x="20" y="3"/>
                </a:lnTo>
                <a:lnTo>
                  <a:pt x="22" y="2"/>
                </a:lnTo>
                <a:lnTo>
                  <a:pt x="24" y="2"/>
                </a:lnTo>
                <a:lnTo>
                  <a:pt x="25" y="0"/>
                </a:lnTo>
                <a:lnTo>
                  <a:pt x="27" y="2"/>
                </a:lnTo>
                <a:lnTo>
                  <a:pt x="27" y="2"/>
                </a:lnTo>
                <a:lnTo>
                  <a:pt x="27" y="3"/>
                </a:lnTo>
                <a:lnTo>
                  <a:pt x="27" y="7"/>
                </a:lnTo>
                <a:lnTo>
                  <a:pt x="27" y="8"/>
                </a:lnTo>
                <a:lnTo>
                  <a:pt x="29" y="8"/>
                </a:lnTo>
                <a:lnTo>
                  <a:pt x="27" y="10"/>
                </a:lnTo>
                <a:lnTo>
                  <a:pt x="27" y="10"/>
                </a:lnTo>
                <a:lnTo>
                  <a:pt x="29" y="10"/>
                </a:lnTo>
                <a:lnTo>
                  <a:pt x="29" y="10"/>
                </a:lnTo>
                <a:lnTo>
                  <a:pt x="29" y="12"/>
                </a:lnTo>
                <a:lnTo>
                  <a:pt x="29" y="13"/>
                </a:lnTo>
                <a:lnTo>
                  <a:pt x="30" y="13"/>
                </a:lnTo>
                <a:lnTo>
                  <a:pt x="32" y="15"/>
                </a:lnTo>
                <a:lnTo>
                  <a:pt x="32" y="15"/>
                </a:lnTo>
                <a:lnTo>
                  <a:pt x="32" y="15"/>
                </a:lnTo>
                <a:lnTo>
                  <a:pt x="32" y="17"/>
                </a:lnTo>
                <a:lnTo>
                  <a:pt x="32" y="17"/>
                </a:lnTo>
                <a:lnTo>
                  <a:pt x="32" y="18"/>
                </a:lnTo>
                <a:lnTo>
                  <a:pt x="32" y="20"/>
                </a:lnTo>
                <a:lnTo>
                  <a:pt x="32" y="22"/>
                </a:lnTo>
                <a:lnTo>
                  <a:pt x="32" y="22"/>
                </a:lnTo>
                <a:lnTo>
                  <a:pt x="32" y="22"/>
                </a:lnTo>
                <a:lnTo>
                  <a:pt x="32" y="23"/>
                </a:lnTo>
                <a:lnTo>
                  <a:pt x="34" y="22"/>
                </a:lnTo>
                <a:lnTo>
                  <a:pt x="34" y="22"/>
                </a:lnTo>
                <a:lnTo>
                  <a:pt x="35" y="22"/>
                </a:lnTo>
                <a:lnTo>
                  <a:pt x="35" y="20"/>
                </a:lnTo>
                <a:lnTo>
                  <a:pt x="35" y="20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40" y="17"/>
                </a:lnTo>
                <a:lnTo>
                  <a:pt x="40" y="17"/>
                </a:lnTo>
                <a:lnTo>
                  <a:pt x="40" y="18"/>
                </a:lnTo>
                <a:lnTo>
                  <a:pt x="40" y="18"/>
                </a:lnTo>
                <a:lnTo>
                  <a:pt x="40" y="18"/>
                </a:lnTo>
                <a:close/>
              </a:path>
            </a:pathLst>
          </a:custGeom>
          <a:solidFill>
            <a:srgbClr val="C772E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5"/>
          <p:cNvSpPr>
            <a:spLocks/>
          </p:cNvSpPr>
          <p:nvPr/>
        </p:nvSpPr>
        <p:spPr bwMode="auto">
          <a:xfrm>
            <a:off x="7007226" y="5943601"/>
            <a:ext cx="193675" cy="117475"/>
          </a:xfrm>
          <a:custGeom>
            <a:avLst/>
            <a:gdLst/>
            <a:ahLst/>
            <a:cxnLst>
              <a:cxn ang="0">
                <a:pos x="121" y="25"/>
              </a:cxn>
              <a:cxn ang="0">
                <a:pos x="116" y="29"/>
              </a:cxn>
              <a:cxn ang="0">
                <a:pos x="116" y="34"/>
              </a:cxn>
              <a:cxn ang="0">
                <a:pos x="112" y="39"/>
              </a:cxn>
              <a:cxn ang="0">
                <a:pos x="112" y="44"/>
              </a:cxn>
              <a:cxn ang="0">
                <a:pos x="119" y="49"/>
              </a:cxn>
              <a:cxn ang="0">
                <a:pos x="122" y="57"/>
              </a:cxn>
              <a:cxn ang="0">
                <a:pos x="122" y="72"/>
              </a:cxn>
              <a:cxn ang="0">
                <a:pos x="111" y="74"/>
              </a:cxn>
              <a:cxn ang="0">
                <a:pos x="94" y="74"/>
              </a:cxn>
              <a:cxn ang="0">
                <a:pos x="92" y="74"/>
              </a:cxn>
              <a:cxn ang="0">
                <a:pos x="76" y="74"/>
              </a:cxn>
              <a:cxn ang="0">
                <a:pos x="56" y="74"/>
              </a:cxn>
              <a:cxn ang="0">
                <a:pos x="37" y="74"/>
              </a:cxn>
              <a:cxn ang="0">
                <a:pos x="17" y="74"/>
              </a:cxn>
              <a:cxn ang="0">
                <a:pos x="14" y="72"/>
              </a:cxn>
              <a:cxn ang="0">
                <a:pos x="14" y="70"/>
              </a:cxn>
              <a:cxn ang="0">
                <a:pos x="14" y="69"/>
              </a:cxn>
              <a:cxn ang="0">
                <a:pos x="15" y="67"/>
              </a:cxn>
              <a:cxn ang="0">
                <a:pos x="15" y="65"/>
              </a:cxn>
              <a:cxn ang="0">
                <a:pos x="17" y="62"/>
              </a:cxn>
              <a:cxn ang="0">
                <a:pos x="15" y="57"/>
              </a:cxn>
              <a:cxn ang="0">
                <a:pos x="15" y="50"/>
              </a:cxn>
              <a:cxn ang="0">
                <a:pos x="14" y="47"/>
              </a:cxn>
              <a:cxn ang="0">
                <a:pos x="15" y="44"/>
              </a:cxn>
              <a:cxn ang="0">
                <a:pos x="15" y="40"/>
              </a:cxn>
              <a:cxn ang="0">
                <a:pos x="15" y="35"/>
              </a:cxn>
              <a:cxn ang="0">
                <a:pos x="15" y="34"/>
              </a:cxn>
              <a:cxn ang="0">
                <a:pos x="9" y="30"/>
              </a:cxn>
              <a:cxn ang="0">
                <a:pos x="7" y="25"/>
              </a:cxn>
              <a:cxn ang="0">
                <a:pos x="5" y="22"/>
              </a:cxn>
              <a:cxn ang="0">
                <a:pos x="5" y="22"/>
              </a:cxn>
              <a:cxn ang="0">
                <a:pos x="4" y="19"/>
              </a:cxn>
              <a:cxn ang="0">
                <a:pos x="4" y="17"/>
              </a:cxn>
              <a:cxn ang="0">
                <a:pos x="2" y="12"/>
              </a:cxn>
              <a:cxn ang="0">
                <a:pos x="0" y="10"/>
              </a:cxn>
              <a:cxn ang="0">
                <a:pos x="0" y="7"/>
              </a:cxn>
              <a:cxn ang="0">
                <a:pos x="0" y="5"/>
              </a:cxn>
              <a:cxn ang="0">
                <a:pos x="0" y="0"/>
              </a:cxn>
              <a:cxn ang="0">
                <a:pos x="19" y="0"/>
              </a:cxn>
              <a:cxn ang="0">
                <a:pos x="32" y="0"/>
              </a:cxn>
              <a:cxn ang="0">
                <a:pos x="40" y="0"/>
              </a:cxn>
              <a:cxn ang="0">
                <a:pos x="56" y="0"/>
              </a:cxn>
              <a:cxn ang="0">
                <a:pos x="62" y="0"/>
              </a:cxn>
              <a:cxn ang="0">
                <a:pos x="76" y="0"/>
              </a:cxn>
              <a:cxn ang="0">
                <a:pos x="79" y="4"/>
              </a:cxn>
              <a:cxn ang="0">
                <a:pos x="82" y="12"/>
              </a:cxn>
              <a:cxn ang="0">
                <a:pos x="84" y="12"/>
              </a:cxn>
              <a:cxn ang="0">
                <a:pos x="84" y="12"/>
              </a:cxn>
              <a:cxn ang="0">
                <a:pos x="84" y="14"/>
              </a:cxn>
              <a:cxn ang="0">
                <a:pos x="84" y="15"/>
              </a:cxn>
              <a:cxn ang="0">
                <a:pos x="82" y="15"/>
              </a:cxn>
              <a:cxn ang="0">
                <a:pos x="91" y="25"/>
              </a:cxn>
              <a:cxn ang="0">
                <a:pos x="101" y="25"/>
              </a:cxn>
              <a:cxn ang="0">
                <a:pos x="116" y="25"/>
              </a:cxn>
            </a:cxnLst>
            <a:rect l="0" t="0" r="r" b="b"/>
            <a:pathLst>
              <a:path w="122" h="74">
                <a:moveTo>
                  <a:pt x="117" y="25"/>
                </a:moveTo>
                <a:lnTo>
                  <a:pt x="117" y="25"/>
                </a:lnTo>
                <a:lnTo>
                  <a:pt x="119" y="25"/>
                </a:lnTo>
                <a:lnTo>
                  <a:pt x="119" y="25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1" y="27"/>
                </a:lnTo>
                <a:lnTo>
                  <a:pt x="119" y="27"/>
                </a:lnTo>
                <a:lnTo>
                  <a:pt x="119" y="29"/>
                </a:lnTo>
                <a:lnTo>
                  <a:pt x="119" y="29"/>
                </a:lnTo>
                <a:lnTo>
                  <a:pt x="117" y="29"/>
                </a:lnTo>
                <a:lnTo>
                  <a:pt x="117" y="29"/>
                </a:lnTo>
                <a:lnTo>
                  <a:pt x="116" y="29"/>
                </a:lnTo>
                <a:lnTo>
                  <a:pt x="116" y="30"/>
                </a:lnTo>
                <a:lnTo>
                  <a:pt x="116" y="30"/>
                </a:lnTo>
                <a:lnTo>
                  <a:pt x="116" y="30"/>
                </a:lnTo>
                <a:lnTo>
                  <a:pt x="116" y="30"/>
                </a:lnTo>
                <a:lnTo>
                  <a:pt x="116" y="30"/>
                </a:lnTo>
                <a:lnTo>
                  <a:pt x="116" y="32"/>
                </a:lnTo>
                <a:lnTo>
                  <a:pt x="116" y="34"/>
                </a:lnTo>
                <a:lnTo>
                  <a:pt x="116" y="35"/>
                </a:lnTo>
                <a:lnTo>
                  <a:pt x="114" y="35"/>
                </a:lnTo>
                <a:lnTo>
                  <a:pt x="114" y="37"/>
                </a:lnTo>
                <a:lnTo>
                  <a:pt x="114" y="39"/>
                </a:lnTo>
                <a:lnTo>
                  <a:pt x="114" y="39"/>
                </a:lnTo>
                <a:lnTo>
                  <a:pt x="112" y="39"/>
                </a:lnTo>
                <a:lnTo>
                  <a:pt x="112" y="39"/>
                </a:lnTo>
                <a:lnTo>
                  <a:pt x="112" y="39"/>
                </a:lnTo>
                <a:lnTo>
                  <a:pt x="112" y="40"/>
                </a:lnTo>
                <a:lnTo>
                  <a:pt x="112" y="40"/>
                </a:lnTo>
                <a:lnTo>
                  <a:pt x="112" y="40"/>
                </a:lnTo>
                <a:lnTo>
                  <a:pt x="112" y="42"/>
                </a:lnTo>
                <a:lnTo>
                  <a:pt x="112" y="44"/>
                </a:lnTo>
                <a:lnTo>
                  <a:pt x="112" y="44"/>
                </a:lnTo>
                <a:lnTo>
                  <a:pt x="112" y="45"/>
                </a:lnTo>
                <a:lnTo>
                  <a:pt x="112" y="45"/>
                </a:lnTo>
                <a:lnTo>
                  <a:pt x="112" y="45"/>
                </a:lnTo>
                <a:lnTo>
                  <a:pt x="112" y="49"/>
                </a:lnTo>
                <a:lnTo>
                  <a:pt x="116" y="49"/>
                </a:lnTo>
                <a:lnTo>
                  <a:pt x="116" y="49"/>
                </a:lnTo>
                <a:lnTo>
                  <a:pt x="119" y="49"/>
                </a:lnTo>
                <a:lnTo>
                  <a:pt x="122" y="49"/>
                </a:lnTo>
                <a:lnTo>
                  <a:pt x="122" y="49"/>
                </a:lnTo>
                <a:lnTo>
                  <a:pt x="122" y="49"/>
                </a:lnTo>
                <a:lnTo>
                  <a:pt x="122" y="54"/>
                </a:lnTo>
                <a:lnTo>
                  <a:pt x="122" y="55"/>
                </a:lnTo>
                <a:lnTo>
                  <a:pt x="122" y="55"/>
                </a:lnTo>
                <a:lnTo>
                  <a:pt x="122" y="57"/>
                </a:lnTo>
                <a:lnTo>
                  <a:pt x="122" y="59"/>
                </a:lnTo>
                <a:lnTo>
                  <a:pt x="122" y="59"/>
                </a:lnTo>
                <a:lnTo>
                  <a:pt x="122" y="60"/>
                </a:lnTo>
                <a:lnTo>
                  <a:pt x="122" y="60"/>
                </a:lnTo>
                <a:lnTo>
                  <a:pt x="122" y="64"/>
                </a:lnTo>
                <a:lnTo>
                  <a:pt x="122" y="67"/>
                </a:lnTo>
                <a:lnTo>
                  <a:pt x="122" y="72"/>
                </a:lnTo>
                <a:lnTo>
                  <a:pt x="122" y="72"/>
                </a:lnTo>
                <a:lnTo>
                  <a:pt x="122" y="74"/>
                </a:lnTo>
                <a:lnTo>
                  <a:pt x="117" y="74"/>
                </a:lnTo>
                <a:lnTo>
                  <a:pt x="117" y="74"/>
                </a:lnTo>
                <a:lnTo>
                  <a:pt x="116" y="74"/>
                </a:lnTo>
                <a:lnTo>
                  <a:pt x="112" y="74"/>
                </a:lnTo>
                <a:lnTo>
                  <a:pt x="111" y="74"/>
                </a:lnTo>
                <a:lnTo>
                  <a:pt x="106" y="74"/>
                </a:lnTo>
                <a:lnTo>
                  <a:pt x="104" y="74"/>
                </a:lnTo>
                <a:lnTo>
                  <a:pt x="104" y="74"/>
                </a:lnTo>
                <a:lnTo>
                  <a:pt x="99" y="74"/>
                </a:lnTo>
                <a:lnTo>
                  <a:pt x="99" y="74"/>
                </a:lnTo>
                <a:lnTo>
                  <a:pt x="99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4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2" y="74"/>
                </a:lnTo>
                <a:lnTo>
                  <a:pt x="91" y="74"/>
                </a:lnTo>
                <a:lnTo>
                  <a:pt x="84" y="74"/>
                </a:lnTo>
                <a:lnTo>
                  <a:pt x="76" y="74"/>
                </a:lnTo>
                <a:lnTo>
                  <a:pt x="71" y="74"/>
                </a:lnTo>
                <a:lnTo>
                  <a:pt x="69" y="74"/>
                </a:lnTo>
                <a:lnTo>
                  <a:pt x="69" y="74"/>
                </a:lnTo>
                <a:lnTo>
                  <a:pt x="61" y="74"/>
                </a:lnTo>
                <a:lnTo>
                  <a:pt x="61" y="74"/>
                </a:lnTo>
                <a:lnTo>
                  <a:pt x="57" y="74"/>
                </a:lnTo>
                <a:lnTo>
                  <a:pt x="56" y="74"/>
                </a:lnTo>
                <a:lnTo>
                  <a:pt x="56" y="74"/>
                </a:lnTo>
                <a:lnTo>
                  <a:pt x="56" y="74"/>
                </a:lnTo>
                <a:lnTo>
                  <a:pt x="54" y="74"/>
                </a:lnTo>
                <a:lnTo>
                  <a:pt x="51" y="74"/>
                </a:lnTo>
                <a:lnTo>
                  <a:pt x="47" y="74"/>
                </a:lnTo>
                <a:lnTo>
                  <a:pt x="46" y="74"/>
                </a:lnTo>
                <a:lnTo>
                  <a:pt x="37" y="74"/>
                </a:lnTo>
                <a:lnTo>
                  <a:pt x="37" y="74"/>
                </a:lnTo>
                <a:lnTo>
                  <a:pt x="35" y="74"/>
                </a:lnTo>
                <a:lnTo>
                  <a:pt x="25" y="74"/>
                </a:lnTo>
                <a:lnTo>
                  <a:pt x="25" y="74"/>
                </a:lnTo>
                <a:lnTo>
                  <a:pt x="22" y="74"/>
                </a:lnTo>
                <a:lnTo>
                  <a:pt x="20" y="74"/>
                </a:lnTo>
                <a:lnTo>
                  <a:pt x="17" y="74"/>
                </a:lnTo>
                <a:lnTo>
                  <a:pt x="14" y="74"/>
                </a:lnTo>
                <a:lnTo>
                  <a:pt x="14" y="74"/>
                </a:lnTo>
                <a:lnTo>
                  <a:pt x="14" y="74"/>
                </a:lnTo>
                <a:lnTo>
                  <a:pt x="14" y="74"/>
                </a:lnTo>
                <a:lnTo>
                  <a:pt x="14" y="74"/>
                </a:lnTo>
                <a:lnTo>
                  <a:pt x="14" y="74"/>
                </a:lnTo>
                <a:lnTo>
                  <a:pt x="14" y="72"/>
                </a:lnTo>
                <a:lnTo>
                  <a:pt x="14" y="72"/>
                </a:lnTo>
                <a:lnTo>
                  <a:pt x="14" y="72"/>
                </a:lnTo>
                <a:lnTo>
                  <a:pt x="14" y="72"/>
                </a:lnTo>
                <a:lnTo>
                  <a:pt x="14" y="72"/>
                </a:lnTo>
                <a:lnTo>
                  <a:pt x="14" y="70"/>
                </a:lnTo>
                <a:lnTo>
                  <a:pt x="14" y="70"/>
                </a:lnTo>
                <a:lnTo>
                  <a:pt x="14" y="70"/>
                </a:lnTo>
                <a:lnTo>
                  <a:pt x="14" y="70"/>
                </a:lnTo>
                <a:lnTo>
                  <a:pt x="14" y="70"/>
                </a:lnTo>
                <a:lnTo>
                  <a:pt x="14" y="70"/>
                </a:lnTo>
                <a:lnTo>
                  <a:pt x="15" y="69"/>
                </a:lnTo>
                <a:lnTo>
                  <a:pt x="15" y="69"/>
                </a:lnTo>
                <a:lnTo>
                  <a:pt x="15" y="69"/>
                </a:lnTo>
                <a:lnTo>
                  <a:pt x="14" y="69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4" y="67"/>
                </a:lnTo>
                <a:lnTo>
                  <a:pt x="15" y="67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4"/>
                </a:lnTo>
                <a:lnTo>
                  <a:pt x="15" y="64"/>
                </a:lnTo>
                <a:lnTo>
                  <a:pt x="15" y="62"/>
                </a:lnTo>
                <a:lnTo>
                  <a:pt x="17" y="62"/>
                </a:lnTo>
                <a:lnTo>
                  <a:pt x="17" y="62"/>
                </a:lnTo>
                <a:lnTo>
                  <a:pt x="15" y="60"/>
                </a:lnTo>
                <a:lnTo>
                  <a:pt x="15" y="60"/>
                </a:lnTo>
                <a:lnTo>
                  <a:pt x="15" y="59"/>
                </a:lnTo>
                <a:lnTo>
                  <a:pt x="15" y="59"/>
                </a:lnTo>
                <a:lnTo>
                  <a:pt x="14" y="59"/>
                </a:lnTo>
                <a:lnTo>
                  <a:pt x="15" y="57"/>
                </a:lnTo>
                <a:lnTo>
                  <a:pt x="14" y="54"/>
                </a:lnTo>
                <a:lnTo>
                  <a:pt x="15" y="52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49"/>
                </a:lnTo>
                <a:lnTo>
                  <a:pt x="15" y="49"/>
                </a:lnTo>
                <a:lnTo>
                  <a:pt x="15" y="49"/>
                </a:lnTo>
                <a:lnTo>
                  <a:pt x="15" y="49"/>
                </a:lnTo>
                <a:lnTo>
                  <a:pt x="15" y="47"/>
                </a:lnTo>
                <a:lnTo>
                  <a:pt x="15" y="47"/>
                </a:lnTo>
                <a:lnTo>
                  <a:pt x="14" y="47"/>
                </a:lnTo>
                <a:lnTo>
                  <a:pt x="14" y="47"/>
                </a:lnTo>
                <a:lnTo>
                  <a:pt x="14" y="47"/>
                </a:lnTo>
                <a:lnTo>
                  <a:pt x="15" y="45"/>
                </a:lnTo>
                <a:lnTo>
                  <a:pt x="15" y="45"/>
                </a:lnTo>
                <a:lnTo>
                  <a:pt x="15" y="45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4"/>
                </a:lnTo>
                <a:lnTo>
                  <a:pt x="15" y="42"/>
                </a:lnTo>
                <a:lnTo>
                  <a:pt x="15" y="42"/>
                </a:lnTo>
                <a:lnTo>
                  <a:pt x="15" y="42"/>
                </a:lnTo>
                <a:lnTo>
                  <a:pt x="15" y="40"/>
                </a:lnTo>
                <a:lnTo>
                  <a:pt x="15" y="40"/>
                </a:lnTo>
                <a:lnTo>
                  <a:pt x="15" y="39"/>
                </a:lnTo>
                <a:lnTo>
                  <a:pt x="15" y="39"/>
                </a:lnTo>
                <a:lnTo>
                  <a:pt x="15" y="37"/>
                </a:lnTo>
                <a:lnTo>
                  <a:pt x="15" y="37"/>
                </a:lnTo>
                <a:lnTo>
                  <a:pt x="15" y="37"/>
                </a:lnTo>
                <a:lnTo>
                  <a:pt x="15" y="35"/>
                </a:lnTo>
                <a:lnTo>
                  <a:pt x="15" y="35"/>
                </a:lnTo>
                <a:lnTo>
                  <a:pt x="15" y="35"/>
                </a:lnTo>
                <a:lnTo>
                  <a:pt x="15" y="35"/>
                </a:lnTo>
                <a:lnTo>
                  <a:pt x="15" y="35"/>
                </a:lnTo>
                <a:lnTo>
                  <a:pt x="15" y="34"/>
                </a:lnTo>
                <a:lnTo>
                  <a:pt x="15" y="34"/>
                </a:lnTo>
                <a:lnTo>
                  <a:pt x="15" y="34"/>
                </a:lnTo>
                <a:lnTo>
                  <a:pt x="15" y="34"/>
                </a:lnTo>
                <a:lnTo>
                  <a:pt x="15" y="34"/>
                </a:lnTo>
                <a:lnTo>
                  <a:pt x="15" y="32"/>
                </a:lnTo>
                <a:lnTo>
                  <a:pt x="17" y="32"/>
                </a:lnTo>
                <a:lnTo>
                  <a:pt x="14" y="32"/>
                </a:lnTo>
                <a:lnTo>
                  <a:pt x="14" y="32"/>
                </a:lnTo>
                <a:lnTo>
                  <a:pt x="9" y="32"/>
                </a:lnTo>
                <a:lnTo>
                  <a:pt x="9" y="30"/>
                </a:lnTo>
                <a:lnTo>
                  <a:pt x="9" y="29"/>
                </a:lnTo>
                <a:lnTo>
                  <a:pt x="9" y="27"/>
                </a:lnTo>
                <a:lnTo>
                  <a:pt x="7" y="27"/>
                </a:lnTo>
                <a:lnTo>
                  <a:pt x="7" y="27"/>
                </a:lnTo>
                <a:lnTo>
                  <a:pt x="7" y="27"/>
                </a:lnTo>
                <a:lnTo>
                  <a:pt x="7" y="25"/>
                </a:lnTo>
                <a:lnTo>
                  <a:pt x="7" y="25"/>
                </a:lnTo>
                <a:lnTo>
                  <a:pt x="7" y="25"/>
                </a:lnTo>
                <a:lnTo>
                  <a:pt x="7" y="25"/>
                </a:lnTo>
                <a:lnTo>
                  <a:pt x="7" y="25"/>
                </a:lnTo>
                <a:lnTo>
                  <a:pt x="5" y="24"/>
                </a:lnTo>
                <a:lnTo>
                  <a:pt x="5" y="24"/>
                </a:lnTo>
                <a:lnTo>
                  <a:pt x="5" y="24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4" y="19"/>
                </a:lnTo>
                <a:lnTo>
                  <a:pt x="4" y="19"/>
                </a:lnTo>
                <a:lnTo>
                  <a:pt x="4" y="19"/>
                </a:lnTo>
                <a:lnTo>
                  <a:pt x="4" y="19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5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7" y="0"/>
                </a:lnTo>
                <a:lnTo>
                  <a:pt x="15" y="0"/>
                </a:lnTo>
                <a:lnTo>
                  <a:pt x="19" y="0"/>
                </a:lnTo>
                <a:lnTo>
                  <a:pt x="20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40" y="0"/>
                </a:lnTo>
                <a:lnTo>
                  <a:pt x="44" y="0"/>
                </a:lnTo>
                <a:lnTo>
                  <a:pt x="49" y="0"/>
                </a:lnTo>
                <a:lnTo>
                  <a:pt x="51" y="0"/>
                </a:lnTo>
                <a:lnTo>
                  <a:pt x="52" y="0"/>
                </a:lnTo>
                <a:lnTo>
                  <a:pt x="56" y="0"/>
                </a:lnTo>
                <a:lnTo>
                  <a:pt x="56" y="0"/>
                </a:lnTo>
                <a:lnTo>
                  <a:pt x="56" y="0"/>
                </a:lnTo>
                <a:lnTo>
                  <a:pt x="56" y="0"/>
                </a:lnTo>
                <a:lnTo>
                  <a:pt x="56" y="0"/>
                </a:lnTo>
                <a:lnTo>
                  <a:pt x="57" y="0"/>
                </a:lnTo>
                <a:lnTo>
                  <a:pt x="59" y="0"/>
                </a:lnTo>
                <a:lnTo>
                  <a:pt x="61" y="0"/>
                </a:lnTo>
                <a:lnTo>
                  <a:pt x="62" y="0"/>
                </a:lnTo>
                <a:lnTo>
                  <a:pt x="62" y="0"/>
                </a:lnTo>
                <a:lnTo>
                  <a:pt x="64" y="0"/>
                </a:lnTo>
                <a:lnTo>
                  <a:pt x="71" y="0"/>
                </a:lnTo>
                <a:lnTo>
                  <a:pt x="71" y="0"/>
                </a:lnTo>
                <a:lnTo>
                  <a:pt x="72" y="0"/>
                </a:lnTo>
                <a:lnTo>
                  <a:pt x="74" y="0"/>
                </a:lnTo>
                <a:lnTo>
                  <a:pt x="74" y="0"/>
                </a:lnTo>
                <a:lnTo>
                  <a:pt x="76" y="0"/>
                </a:lnTo>
                <a:lnTo>
                  <a:pt x="76" y="0"/>
                </a:lnTo>
                <a:lnTo>
                  <a:pt x="77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4"/>
                </a:lnTo>
                <a:lnTo>
                  <a:pt x="79" y="4"/>
                </a:lnTo>
                <a:lnTo>
                  <a:pt x="79" y="7"/>
                </a:lnTo>
                <a:lnTo>
                  <a:pt x="79" y="7"/>
                </a:lnTo>
                <a:lnTo>
                  <a:pt x="79" y="10"/>
                </a:lnTo>
                <a:lnTo>
                  <a:pt x="81" y="10"/>
                </a:lnTo>
                <a:lnTo>
                  <a:pt x="82" y="10"/>
                </a:lnTo>
                <a:lnTo>
                  <a:pt x="82" y="10"/>
                </a:lnTo>
                <a:lnTo>
                  <a:pt x="82" y="12"/>
                </a:lnTo>
                <a:lnTo>
                  <a:pt x="82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5"/>
                </a:lnTo>
                <a:lnTo>
                  <a:pt x="84" y="15"/>
                </a:lnTo>
                <a:lnTo>
                  <a:pt x="84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4" y="15"/>
                </a:lnTo>
                <a:lnTo>
                  <a:pt x="84" y="15"/>
                </a:lnTo>
                <a:lnTo>
                  <a:pt x="84" y="15"/>
                </a:lnTo>
                <a:lnTo>
                  <a:pt x="84" y="17"/>
                </a:lnTo>
                <a:lnTo>
                  <a:pt x="84" y="25"/>
                </a:lnTo>
                <a:lnTo>
                  <a:pt x="86" y="25"/>
                </a:lnTo>
                <a:lnTo>
                  <a:pt x="91" y="25"/>
                </a:lnTo>
                <a:lnTo>
                  <a:pt x="91" y="25"/>
                </a:lnTo>
                <a:lnTo>
                  <a:pt x="92" y="25"/>
                </a:lnTo>
                <a:lnTo>
                  <a:pt x="97" y="25"/>
                </a:lnTo>
                <a:lnTo>
                  <a:pt x="97" y="25"/>
                </a:lnTo>
                <a:lnTo>
                  <a:pt x="99" y="25"/>
                </a:lnTo>
                <a:lnTo>
                  <a:pt x="101" y="25"/>
                </a:lnTo>
                <a:lnTo>
                  <a:pt x="101" y="25"/>
                </a:lnTo>
                <a:lnTo>
                  <a:pt x="102" y="25"/>
                </a:lnTo>
                <a:lnTo>
                  <a:pt x="107" y="25"/>
                </a:lnTo>
                <a:lnTo>
                  <a:pt x="109" y="25"/>
                </a:lnTo>
                <a:lnTo>
                  <a:pt x="114" y="25"/>
                </a:lnTo>
                <a:lnTo>
                  <a:pt x="116" y="25"/>
                </a:lnTo>
                <a:lnTo>
                  <a:pt x="116" y="25"/>
                </a:lnTo>
                <a:lnTo>
                  <a:pt x="116" y="25"/>
                </a:lnTo>
                <a:lnTo>
                  <a:pt x="116" y="25"/>
                </a:lnTo>
                <a:lnTo>
                  <a:pt x="117" y="25"/>
                </a:lnTo>
                <a:lnTo>
                  <a:pt x="117" y="25"/>
                </a:lnTo>
                <a:close/>
              </a:path>
            </a:pathLst>
          </a:custGeom>
          <a:solidFill>
            <a:srgbClr val="B9F57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6"/>
          <p:cNvSpPr>
            <a:spLocks/>
          </p:cNvSpPr>
          <p:nvPr/>
        </p:nvSpPr>
        <p:spPr bwMode="auto">
          <a:xfrm>
            <a:off x="7175501" y="5724526"/>
            <a:ext cx="217488" cy="187325"/>
          </a:xfrm>
          <a:custGeom>
            <a:avLst/>
            <a:gdLst/>
            <a:ahLst/>
            <a:cxnLst>
              <a:cxn ang="0">
                <a:pos x="120" y="36"/>
              </a:cxn>
              <a:cxn ang="0">
                <a:pos x="125" y="40"/>
              </a:cxn>
              <a:cxn ang="0">
                <a:pos x="132" y="48"/>
              </a:cxn>
              <a:cxn ang="0">
                <a:pos x="133" y="52"/>
              </a:cxn>
              <a:cxn ang="0">
                <a:pos x="135" y="58"/>
              </a:cxn>
              <a:cxn ang="0">
                <a:pos x="135" y="63"/>
              </a:cxn>
              <a:cxn ang="0">
                <a:pos x="135" y="65"/>
              </a:cxn>
              <a:cxn ang="0">
                <a:pos x="137" y="73"/>
              </a:cxn>
              <a:cxn ang="0">
                <a:pos x="100" y="80"/>
              </a:cxn>
              <a:cxn ang="0">
                <a:pos x="86" y="80"/>
              </a:cxn>
              <a:cxn ang="0">
                <a:pos x="80" y="90"/>
              </a:cxn>
              <a:cxn ang="0">
                <a:pos x="60" y="95"/>
              </a:cxn>
              <a:cxn ang="0">
                <a:pos x="53" y="95"/>
              </a:cxn>
              <a:cxn ang="0">
                <a:pos x="45" y="97"/>
              </a:cxn>
              <a:cxn ang="0">
                <a:pos x="38" y="97"/>
              </a:cxn>
              <a:cxn ang="0">
                <a:pos x="28" y="100"/>
              </a:cxn>
              <a:cxn ang="0">
                <a:pos x="23" y="110"/>
              </a:cxn>
              <a:cxn ang="0">
                <a:pos x="13" y="118"/>
              </a:cxn>
              <a:cxn ang="0">
                <a:pos x="0" y="113"/>
              </a:cxn>
              <a:cxn ang="0">
                <a:pos x="3" y="110"/>
              </a:cxn>
              <a:cxn ang="0">
                <a:pos x="5" y="105"/>
              </a:cxn>
              <a:cxn ang="0">
                <a:pos x="6" y="92"/>
              </a:cxn>
              <a:cxn ang="0">
                <a:pos x="8" y="90"/>
              </a:cxn>
              <a:cxn ang="0">
                <a:pos x="13" y="88"/>
              </a:cxn>
              <a:cxn ang="0">
                <a:pos x="8" y="88"/>
              </a:cxn>
              <a:cxn ang="0">
                <a:pos x="6" y="88"/>
              </a:cxn>
              <a:cxn ang="0">
                <a:pos x="6" y="88"/>
              </a:cxn>
              <a:cxn ang="0">
                <a:pos x="6" y="88"/>
              </a:cxn>
              <a:cxn ang="0">
                <a:pos x="6" y="87"/>
              </a:cxn>
              <a:cxn ang="0">
                <a:pos x="6" y="87"/>
              </a:cxn>
              <a:cxn ang="0">
                <a:pos x="6" y="87"/>
              </a:cxn>
              <a:cxn ang="0">
                <a:pos x="6" y="85"/>
              </a:cxn>
              <a:cxn ang="0">
                <a:pos x="6" y="85"/>
              </a:cxn>
              <a:cxn ang="0">
                <a:pos x="8" y="83"/>
              </a:cxn>
              <a:cxn ang="0">
                <a:pos x="8" y="83"/>
              </a:cxn>
              <a:cxn ang="0">
                <a:pos x="8" y="83"/>
              </a:cxn>
              <a:cxn ang="0">
                <a:pos x="10" y="83"/>
              </a:cxn>
              <a:cxn ang="0">
                <a:pos x="6" y="78"/>
              </a:cxn>
              <a:cxn ang="0">
                <a:pos x="1" y="78"/>
              </a:cxn>
              <a:cxn ang="0">
                <a:pos x="3" y="75"/>
              </a:cxn>
              <a:cxn ang="0">
                <a:pos x="1" y="75"/>
              </a:cxn>
              <a:cxn ang="0">
                <a:pos x="1" y="73"/>
              </a:cxn>
              <a:cxn ang="0">
                <a:pos x="3" y="72"/>
              </a:cxn>
              <a:cxn ang="0">
                <a:pos x="1" y="68"/>
              </a:cxn>
              <a:cxn ang="0">
                <a:pos x="0" y="65"/>
              </a:cxn>
              <a:cxn ang="0">
                <a:pos x="0" y="63"/>
              </a:cxn>
              <a:cxn ang="0">
                <a:pos x="1" y="60"/>
              </a:cxn>
              <a:cxn ang="0">
                <a:pos x="10" y="52"/>
              </a:cxn>
              <a:cxn ang="0">
                <a:pos x="25" y="48"/>
              </a:cxn>
              <a:cxn ang="0">
                <a:pos x="30" y="35"/>
              </a:cxn>
              <a:cxn ang="0">
                <a:pos x="43" y="38"/>
              </a:cxn>
              <a:cxn ang="0">
                <a:pos x="53" y="18"/>
              </a:cxn>
              <a:cxn ang="0">
                <a:pos x="63" y="16"/>
              </a:cxn>
              <a:cxn ang="0">
                <a:pos x="66" y="13"/>
              </a:cxn>
              <a:cxn ang="0">
                <a:pos x="68" y="1"/>
              </a:cxn>
              <a:cxn ang="0">
                <a:pos x="78" y="6"/>
              </a:cxn>
              <a:cxn ang="0">
                <a:pos x="95" y="20"/>
              </a:cxn>
              <a:cxn ang="0">
                <a:pos x="111" y="20"/>
              </a:cxn>
              <a:cxn ang="0">
                <a:pos x="118" y="20"/>
              </a:cxn>
            </a:cxnLst>
            <a:rect l="0" t="0" r="r" b="b"/>
            <a:pathLst>
              <a:path w="137" h="118">
                <a:moveTo>
                  <a:pt x="121" y="20"/>
                </a:moveTo>
                <a:lnTo>
                  <a:pt x="121" y="21"/>
                </a:lnTo>
                <a:lnTo>
                  <a:pt x="121" y="21"/>
                </a:lnTo>
                <a:lnTo>
                  <a:pt x="120" y="28"/>
                </a:lnTo>
                <a:lnTo>
                  <a:pt x="120" y="30"/>
                </a:lnTo>
                <a:lnTo>
                  <a:pt x="120" y="30"/>
                </a:lnTo>
                <a:lnTo>
                  <a:pt x="118" y="35"/>
                </a:lnTo>
                <a:lnTo>
                  <a:pt x="120" y="36"/>
                </a:lnTo>
                <a:lnTo>
                  <a:pt x="121" y="38"/>
                </a:lnTo>
                <a:lnTo>
                  <a:pt x="121" y="38"/>
                </a:lnTo>
                <a:lnTo>
                  <a:pt x="123" y="40"/>
                </a:lnTo>
                <a:lnTo>
                  <a:pt x="123" y="40"/>
                </a:lnTo>
                <a:lnTo>
                  <a:pt x="123" y="40"/>
                </a:lnTo>
                <a:lnTo>
                  <a:pt x="123" y="40"/>
                </a:lnTo>
                <a:lnTo>
                  <a:pt x="123" y="40"/>
                </a:lnTo>
                <a:lnTo>
                  <a:pt x="125" y="40"/>
                </a:lnTo>
                <a:lnTo>
                  <a:pt x="126" y="41"/>
                </a:lnTo>
                <a:lnTo>
                  <a:pt x="126" y="41"/>
                </a:lnTo>
                <a:lnTo>
                  <a:pt x="126" y="41"/>
                </a:lnTo>
                <a:lnTo>
                  <a:pt x="128" y="43"/>
                </a:lnTo>
                <a:lnTo>
                  <a:pt x="130" y="45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0"/>
                </a:lnTo>
                <a:lnTo>
                  <a:pt x="133" y="52"/>
                </a:lnTo>
                <a:lnTo>
                  <a:pt x="133" y="52"/>
                </a:lnTo>
                <a:lnTo>
                  <a:pt x="133" y="52"/>
                </a:lnTo>
                <a:lnTo>
                  <a:pt x="133" y="52"/>
                </a:lnTo>
                <a:lnTo>
                  <a:pt x="133" y="52"/>
                </a:lnTo>
                <a:lnTo>
                  <a:pt x="133" y="53"/>
                </a:lnTo>
                <a:lnTo>
                  <a:pt x="133" y="53"/>
                </a:lnTo>
                <a:lnTo>
                  <a:pt x="133" y="55"/>
                </a:lnTo>
                <a:lnTo>
                  <a:pt x="133" y="55"/>
                </a:lnTo>
                <a:lnTo>
                  <a:pt x="133" y="57"/>
                </a:lnTo>
                <a:lnTo>
                  <a:pt x="135" y="57"/>
                </a:lnTo>
                <a:lnTo>
                  <a:pt x="135" y="57"/>
                </a:lnTo>
                <a:lnTo>
                  <a:pt x="135" y="58"/>
                </a:lnTo>
                <a:lnTo>
                  <a:pt x="135" y="60"/>
                </a:lnTo>
                <a:lnTo>
                  <a:pt x="135" y="60"/>
                </a:lnTo>
                <a:lnTo>
                  <a:pt x="135" y="62"/>
                </a:lnTo>
                <a:lnTo>
                  <a:pt x="135" y="62"/>
                </a:lnTo>
                <a:lnTo>
                  <a:pt x="135" y="62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3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7"/>
                </a:lnTo>
                <a:lnTo>
                  <a:pt x="135" y="67"/>
                </a:lnTo>
                <a:lnTo>
                  <a:pt x="135" y="68"/>
                </a:lnTo>
                <a:lnTo>
                  <a:pt x="135" y="70"/>
                </a:lnTo>
                <a:lnTo>
                  <a:pt x="137" y="73"/>
                </a:lnTo>
                <a:lnTo>
                  <a:pt x="137" y="78"/>
                </a:lnTo>
                <a:lnTo>
                  <a:pt x="137" y="78"/>
                </a:lnTo>
                <a:lnTo>
                  <a:pt x="137" y="80"/>
                </a:lnTo>
                <a:lnTo>
                  <a:pt x="132" y="80"/>
                </a:lnTo>
                <a:lnTo>
                  <a:pt x="130" y="80"/>
                </a:lnTo>
                <a:lnTo>
                  <a:pt x="118" y="80"/>
                </a:lnTo>
                <a:lnTo>
                  <a:pt x="106" y="80"/>
                </a:lnTo>
                <a:lnTo>
                  <a:pt x="100" y="80"/>
                </a:lnTo>
                <a:lnTo>
                  <a:pt x="100" y="80"/>
                </a:lnTo>
                <a:lnTo>
                  <a:pt x="100" y="80"/>
                </a:lnTo>
                <a:lnTo>
                  <a:pt x="93" y="80"/>
                </a:lnTo>
                <a:lnTo>
                  <a:pt x="90" y="80"/>
                </a:lnTo>
                <a:lnTo>
                  <a:pt x="88" y="80"/>
                </a:lnTo>
                <a:lnTo>
                  <a:pt x="88" y="80"/>
                </a:lnTo>
                <a:lnTo>
                  <a:pt x="88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5" y="82"/>
                </a:lnTo>
                <a:lnTo>
                  <a:pt x="83" y="83"/>
                </a:lnTo>
                <a:lnTo>
                  <a:pt x="81" y="85"/>
                </a:lnTo>
                <a:lnTo>
                  <a:pt x="80" y="87"/>
                </a:lnTo>
                <a:lnTo>
                  <a:pt x="80" y="88"/>
                </a:lnTo>
                <a:lnTo>
                  <a:pt x="80" y="90"/>
                </a:lnTo>
                <a:lnTo>
                  <a:pt x="75" y="90"/>
                </a:lnTo>
                <a:lnTo>
                  <a:pt x="73" y="90"/>
                </a:lnTo>
                <a:lnTo>
                  <a:pt x="68" y="90"/>
                </a:lnTo>
                <a:lnTo>
                  <a:pt x="68" y="90"/>
                </a:lnTo>
                <a:lnTo>
                  <a:pt x="60" y="90"/>
                </a:lnTo>
                <a:lnTo>
                  <a:pt x="60" y="95"/>
                </a:lnTo>
                <a:lnTo>
                  <a:pt x="60" y="95"/>
                </a:lnTo>
                <a:lnTo>
                  <a:pt x="60" y="95"/>
                </a:lnTo>
                <a:lnTo>
                  <a:pt x="60" y="95"/>
                </a:lnTo>
                <a:lnTo>
                  <a:pt x="60" y="97"/>
                </a:lnTo>
                <a:lnTo>
                  <a:pt x="60" y="97"/>
                </a:lnTo>
                <a:lnTo>
                  <a:pt x="56" y="97"/>
                </a:lnTo>
                <a:lnTo>
                  <a:pt x="55" y="97"/>
                </a:lnTo>
                <a:lnTo>
                  <a:pt x="55" y="97"/>
                </a:lnTo>
                <a:lnTo>
                  <a:pt x="53" y="97"/>
                </a:lnTo>
                <a:lnTo>
                  <a:pt x="53" y="95"/>
                </a:lnTo>
                <a:lnTo>
                  <a:pt x="53" y="95"/>
                </a:lnTo>
                <a:lnTo>
                  <a:pt x="51" y="95"/>
                </a:lnTo>
                <a:lnTo>
                  <a:pt x="51" y="95"/>
                </a:lnTo>
                <a:lnTo>
                  <a:pt x="50" y="95"/>
                </a:lnTo>
                <a:lnTo>
                  <a:pt x="48" y="95"/>
                </a:lnTo>
                <a:lnTo>
                  <a:pt x="46" y="95"/>
                </a:lnTo>
                <a:lnTo>
                  <a:pt x="45" y="95"/>
                </a:lnTo>
                <a:lnTo>
                  <a:pt x="45" y="97"/>
                </a:lnTo>
                <a:lnTo>
                  <a:pt x="45" y="97"/>
                </a:lnTo>
                <a:lnTo>
                  <a:pt x="45" y="97"/>
                </a:lnTo>
                <a:lnTo>
                  <a:pt x="43" y="97"/>
                </a:lnTo>
                <a:lnTo>
                  <a:pt x="41" y="97"/>
                </a:lnTo>
                <a:lnTo>
                  <a:pt x="40" y="97"/>
                </a:lnTo>
                <a:lnTo>
                  <a:pt x="40" y="97"/>
                </a:lnTo>
                <a:lnTo>
                  <a:pt x="40" y="97"/>
                </a:lnTo>
                <a:lnTo>
                  <a:pt x="38" y="97"/>
                </a:lnTo>
                <a:lnTo>
                  <a:pt x="38" y="98"/>
                </a:lnTo>
                <a:lnTo>
                  <a:pt x="36" y="98"/>
                </a:lnTo>
                <a:lnTo>
                  <a:pt x="33" y="100"/>
                </a:lnTo>
                <a:lnTo>
                  <a:pt x="31" y="100"/>
                </a:lnTo>
                <a:lnTo>
                  <a:pt x="31" y="100"/>
                </a:lnTo>
                <a:lnTo>
                  <a:pt x="30" y="100"/>
                </a:lnTo>
                <a:lnTo>
                  <a:pt x="30" y="100"/>
                </a:lnTo>
                <a:lnTo>
                  <a:pt x="28" y="100"/>
                </a:lnTo>
                <a:lnTo>
                  <a:pt x="26" y="100"/>
                </a:lnTo>
                <a:lnTo>
                  <a:pt x="25" y="100"/>
                </a:lnTo>
                <a:lnTo>
                  <a:pt x="25" y="102"/>
                </a:lnTo>
                <a:lnTo>
                  <a:pt x="26" y="105"/>
                </a:lnTo>
                <a:lnTo>
                  <a:pt x="26" y="105"/>
                </a:lnTo>
                <a:lnTo>
                  <a:pt x="25" y="107"/>
                </a:lnTo>
                <a:lnTo>
                  <a:pt x="23" y="107"/>
                </a:lnTo>
                <a:lnTo>
                  <a:pt x="23" y="110"/>
                </a:lnTo>
                <a:lnTo>
                  <a:pt x="23" y="112"/>
                </a:lnTo>
                <a:lnTo>
                  <a:pt x="21" y="112"/>
                </a:lnTo>
                <a:lnTo>
                  <a:pt x="20" y="113"/>
                </a:lnTo>
                <a:lnTo>
                  <a:pt x="20" y="113"/>
                </a:lnTo>
                <a:lnTo>
                  <a:pt x="18" y="117"/>
                </a:lnTo>
                <a:lnTo>
                  <a:pt x="18" y="118"/>
                </a:lnTo>
                <a:lnTo>
                  <a:pt x="16" y="118"/>
                </a:lnTo>
                <a:lnTo>
                  <a:pt x="13" y="118"/>
                </a:lnTo>
                <a:lnTo>
                  <a:pt x="11" y="118"/>
                </a:lnTo>
                <a:lnTo>
                  <a:pt x="11" y="115"/>
                </a:lnTo>
                <a:lnTo>
                  <a:pt x="11" y="115"/>
                </a:lnTo>
                <a:lnTo>
                  <a:pt x="10" y="115"/>
                </a:lnTo>
                <a:lnTo>
                  <a:pt x="6" y="115"/>
                </a:lnTo>
                <a:lnTo>
                  <a:pt x="1" y="115"/>
                </a:lnTo>
                <a:lnTo>
                  <a:pt x="0" y="115"/>
                </a:lnTo>
                <a:lnTo>
                  <a:pt x="0" y="113"/>
                </a:lnTo>
                <a:lnTo>
                  <a:pt x="0" y="113"/>
                </a:lnTo>
                <a:lnTo>
                  <a:pt x="1" y="113"/>
                </a:lnTo>
                <a:lnTo>
                  <a:pt x="1" y="113"/>
                </a:lnTo>
                <a:lnTo>
                  <a:pt x="1" y="112"/>
                </a:lnTo>
                <a:lnTo>
                  <a:pt x="1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0"/>
                </a:lnTo>
                <a:lnTo>
                  <a:pt x="3" y="108"/>
                </a:lnTo>
                <a:lnTo>
                  <a:pt x="3" y="108"/>
                </a:lnTo>
                <a:lnTo>
                  <a:pt x="3" y="107"/>
                </a:lnTo>
                <a:lnTo>
                  <a:pt x="3" y="107"/>
                </a:lnTo>
                <a:lnTo>
                  <a:pt x="5" y="107"/>
                </a:lnTo>
                <a:lnTo>
                  <a:pt x="5" y="107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6" y="105"/>
                </a:lnTo>
                <a:lnTo>
                  <a:pt x="6" y="103"/>
                </a:lnTo>
                <a:lnTo>
                  <a:pt x="8" y="103"/>
                </a:lnTo>
                <a:lnTo>
                  <a:pt x="8" y="102"/>
                </a:lnTo>
                <a:lnTo>
                  <a:pt x="8" y="95"/>
                </a:lnTo>
                <a:lnTo>
                  <a:pt x="8" y="93"/>
                </a:lnTo>
                <a:lnTo>
                  <a:pt x="6" y="92"/>
                </a:lnTo>
                <a:lnTo>
                  <a:pt x="6" y="92"/>
                </a:lnTo>
                <a:lnTo>
                  <a:pt x="6" y="92"/>
                </a:lnTo>
                <a:lnTo>
                  <a:pt x="6" y="92"/>
                </a:lnTo>
                <a:lnTo>
                  <a:pt x="8" y="90"/>
                </a:lnTo>
                <a:lnTo>
                  <a:pt x="8" y="90"/>
                </a:lnTo>
                <a:lnTo>
                  <a:pt x="8" y="90"/>
                </a:lnTo>
                <a:lnTo>
                  <a:pt x="8" y="90"/>
                </a:lnTo>
                <a:lnTo>
                  <a:pt x="8" y="90"/>
                </a:lnTo>
                <a:lnTo>
                  <a:pt x="10" y="90"/>
                </a:lnTo>
                <a:lnTo>
                  <a:pt x="10" y="90"/>
                </a:lnTo>
                <a:lnTo>
                  <a:pt x="11" y="90"/>
                </a:lnTo>
                <a:lnTo>
                  <a:pt x="11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88"/>
                </a:lnTo>
                <a:lnTo>
                  <a:pt x="13" y="87"/>
                </a:lnTo>
                <a:lnTo>
                  <a:pt x="11" y="87"/>
                </a:lnTo>
                <a:lnTo>
                  <a:pt x="8" y="87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8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8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7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6" y="85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8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3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8" y="78"/>
                </a:lnTo>
                <a:lnTo>
                  <a:pt x="6" y="78"/>
                </a:lnTo>
                <a:lnTo>
                  <a:pt x="3" y="78"/>
                </a:lnTo>
                <a:lnTo>
                  <a:pt x="3" y="78"/>
                </a:lnTo>
                <a:lnTo>
                  <a:pt x="3" y="78"/>
                </a:lnTo>
                <a:lnTo>
                  <a:pt x="1" y="78"/>
                </a:lnTo>
                <a:lnTo>
                  <a:pt x="1" y="78"/>
                </a:lnTo>
                <a:lnTo>
                  <a:pt x="1" y="78"/>
                </a:lnTo>
                <a:lnTo>
                  <a:pt x="1" y="78"/>
                </a:lnTo>
                <a:lnTo>
                  <a:pt x="1" y="78"/>
                </a:lnTo>
                <a:lnTo>
                  <a:pt x="3" y="78"/>
                </a:lnTo>
                <a:lnTo>
                  <a:pt x="3" y="77"/>
                </a:lnTo>
                <a:lnTo>
                  <a:pt x="1" y="77"/>
                </a:lnTo>
                <a:lnTo>
                  <a:pt x="1" y="77"/>
                </a:lnTo>
                <a:lnTo>
                  <a:pt x="1" y="77"/>
                </a:lnTo>
                <a:lnTo>
                  <a:pt x="1" y="77"/>
                </a:lnTo>
                <a:lnTo>
                  <a:pt x="1" y="77"/>
                </a:lnTo>
                <a:lnTo>
                  <a:pt x="3" y="75"/>
                </a:lnTo>
                <a:lnTo>
                  <a:pt x="3" y="75"/>
                </a:lnTo>
                <a:lnTo>
                  <a:pt x="3" y="75"/>
                </a:lnTo>
                <a:lnTo>
                  <a:pt x="3" y="75"/>
                </a:lnTo>
                <a:lnTo>
                  <a:pt x="3" y="75"/>
                </a:lnTo>
                <a:lnTo>
                  <a:pt x="1" y="75"/>
                </a:lnTo>
                <a:lnTo>
                  <a:pt x="1" y="75"/>
                </a:lnTo>
                <a:lnTo>
                  <a:pt x="1" y="75"/>
                </a:lnTo>
                <a:lnTo>
                  <a:pt x="1" y="75"/>
                </a:lnTo>
                <a:lnTo>
                  <a:pt x="1" y="75"/>
                </a:lnTo>
                <a:lnTo>
                  <a:pt x="1" y="75"/>
                </a:lnTo>
                <a:lnTo>
                  <a:pt x="1" y="73"/>
                </a:lnTo>
                <a:lnTo>
                  <a:pt x="1" y="73"/>
                </a:lnTo>
                <a:lnTo>
                  <a:pt x="1" y="73"/>
                </a:lnTo>
                <a:lnTo>
                  <a:pt x="3" y="73"/>
                </a:lnTo>
                <a:lnTo>
                  <a:pt x="1" y="73"/>
                </a:lnTo>
                <a:lnTo>
                  <a:pt x="1" y="73"/>
                </a:lnTo>
                <a:lnTo>
                  <a:pt x="3" y="73"/>
                </a:lnTo>
                <a:lnTo>
                  <a:pt x="3" y="73"/>
                </a:lnTo>
                <a:lnTo>
                  <a:pt x="3" y="73"/>
                </a:lnTo>
                <a:lnTo>
                  <a:pt x="3" y="73"/>
                </a:lnTo>
                <a:lnTo>
                  <a:pt x="3" y="73"/>
                </a:lnTo>
                <a:lnTo>
                  <a:pt x="3" y="72"/>
                </a:lnTo>
                <a:lnTo>
                  <a:pt x="3" y="72"/>
                </a:lnTo>
                <a:lnTo>
                  <a:pt x="3" y="72"/>
                </a:lnTo>
                <a:lnTo>
                  <a:pt x="3" y="72"/>
                </a:lnTo>
                <a:lnTo>
                  <a:pt x="3" y="70"/>
                </a:lnTo>
                <a:lnTo>
                  <a:pt x="3" y="70"/>
                </a:lnTo>
                <a:lnTo>
                  <a:pt x="3" y="70"/>
                </a:lnTo>
                <a:lnTo>
                  <a:pt x="3" y="70"/>
                </a:lnTo>
                <a:lnTo>
                  <a:pt x="1" y="70"/>
                </a:lnTo>
                <a:lnTo>
                  <a:pt x="1" y="70"/>
                </a:lnTo>
                <a:lnTo>
                  <a:pt x="1" y="68"/>
                </a:lnTo>
                <a:lnTo>
                  <a:pt x="1" y="68"/>
                </a:lnTo>
                <a:lnTo>
                  <a:pt x="1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1" y="62"/>
                </a:lnTo>
                <a:lnTo>
                  <a:pt x="1" y="62"/>
                </a:lnTo>
                <a:lnTo>
                  <a:pt x="1" y="62"/>
                </a:lnTo>
                <a:lnTo>
                  <a:pt x="1" y="60"/>
                </a:lnTo>
                <a:lnTo>
                  <a:pt x="3" y="60"/>
                </a:lnTo>
                <a:lnTo>
                  <a:pt x="3" y="60"/>
                </a:lnTo>
                <a:lnTo>
                  <a:pt x="3" y="60"/>
                </a:lnTo>
                <a:lnTo>
                  <a:pt x="3" y="58"/>
                </a:lnTo>
                <a:lnTo>
                  <a:pt x="5" y="57"/>
                </a:lnTo>
                <a:lnTo>
                  <a:pt x="8" y="57"/>
                </a:lnTo>
                <a:lnTo>
                  <a:pt x="10" y="52"/>
                </a:lnTo>
                <a:lnTo>
                  <a:pt x="10" y="52"/>
                </a:lnTo>
                <a:lnTo>
                  <a:pt x="10" y="52"/>
                </a:lnTo>
                <a:lnTo>
                  <a:pt x="11" y="52"/>
                </a:lnTo>
                <a:lnTo>
                  <a:pt x="15" y="52"/>
                </a:lnTo>
                <a:lnTo>
                  <a:pt x="18" y="50"/>
                </a:lnTo>
                <a:lnTo>
                  <a:pt x="20" y="52"/>
                </a:lnTo>
                <a:lnTo>
                  <a:pt x="20" y="50"/>
                </a:lnTo>
                <a:lnTo>
                  <a:pt x="23" y="48"/>
                </a:lnTo>
                <a:lnTo>
                  <a:pt x="25" y="48"/>
                </a:lnTo>
                <a:lnTo>
                  <a:pt x="25" y="50"/>
                </a:lnTo>
                <a:lnTo>
                  <a:pt x="26" y="48"/>
                </a:lnTo>
                <a:lnTo>
                  <a:pt x="25" y="45"/>
                </a:lnTo>
                <a:lnTo>
                  <a:pt x="23" y="45"/>
                </a:lnTo>
                <a:lnTo>
                  <a:pt x="23" y="41"/>
                </a:lnTo>
                <a:lnTo>
                  <a:pt x="28" y="38"/>
                </a:lnTo>
                <a:lnTo>
                  <a:pt x="30" y="35"/>
                </a:lnTo>
                <a:lnTo>
                  <a:pt x="30" y="35"/>
                </a:lnTo>
                <a:lnTo>
                  <a:pt x="33" y="38"/>
                </a:lnTo>
                <a:lnTo>
                  <a:pt x="35" y="36"/>
                </a:lnTo>
                <a:lnTo>
                  <a:pt x="38" y="38"/>
                </a:lnTo>
                <a:lnTo>
                  <a:pt x="40" y="38"/>
                </a:lnTo>
                <a:lnTo>
                  <a:pt x="40" y="38"/>
                </a:lnTo>
                <a:lnTo>
                  <a:pt x="41" y="38"/>
                </a:lnTo>
                <a:lnTo>
                  <a:pt x="41" y="38"/>
                </a:lnTo>
                <a:lnTo>
                  <a:pt x="43" y="38"/>
                </a:lnTo>
                <a:lnTo>
                  <a:pt x="43" y="35"/>
                </a:lnTo>
                <a:lnTo>
                  <a:pt x="43" y="33"/>
                </a:lnTo>
                <a:lnTo>
                  <a:pt x="45" y="30"/>
                </a:lnTo>
                <a:lnTo>
                  <a:pt x="43" y="26"/>
                </a:lnTo>
                <a:lnTo>
                  <a:pt x="43" y="23"/>
                </a:lnTo>
                <a:lnTo>
                  <a:pt x="46" y="21"/>
                </a:lnTo>
                <a:lnTo>
                  <a:pt x="50" y="20"/>
                </a:lnTo>
                <a:lnTo>
                  <a:pt x="53" y="18"/>
                </a:lnTo>
                <a:lnTo>
                  <a:pt x="55" y="20"/>
                </a:lnTo>
                <a:lnTo>
                  <a:pt x="55" y="21"/>
                </a:lnTo>
                <a:lnTo>
                  <a:pt x="55" y="21"/>
                </a:lnTo>
                <a:lnTo>
                  <a:pt x="56" y="20"/>
                </a:lnTo>
                <a:lnTo>
                  <a:pt x="58" y="18"/>
                </a:lnTo>
                <a:lnTo>
                  <a:pt x="60" y="16"/>
                </a:lnTo>
                <a:lnTo>
                  <a:pt x="61" y="18"/>
                </a:lnTo>
                <a:lnTo>
                  <a:pt x="63" y="16"/>
                </a:lnTo>
                <a:lnTo>
                  <a:pt x="63" y="16"/>
                </a:lnTo>
                <a:lnTo>
                  <a:pt x="65" y="18"/>
                </a:lnTo>
                <a:lnTo>
                  <a:pt x="66" y="16"/>
                </a:lnTo>
                <a:lnTo>
                  <a:pt x="66" y="16"/>
                </a:lnTo>
                <a:lnTo>
                  <a:pt x="66" y="15"/>
                </a:lnTo>
                <a:lnTo>
                  <a:pt x="66" y="13"/>
                </a:lnTo>
                <a:lnTo>
                  <a:pt x="66" y="13"/>
                </a:lnTo>
                <a:lnTo>
                  <a:pt x="66" y="13"/>
                </a:lnTo>
                <a:lnTo>
                  <a:pt x="65" y="10"/>
                </a:lnTo>
                <a:lnTo>
                  <a:pt x="66" y="5"/>
                </a:lnTo>
                <a:lnTo>
                  <a:pt x="66" y="5"/>
                </a:lnTo>
                <a:lnTo>
                  <a:pt x="66" y="5"/>
                </a:lnTo>
                <a:lnTo>
                  <a:pt x="66" y="3"/>
                </a:lnTo>
                <a:lnTo>
                  <a:pt x="66" y="3"/>
                </a:lnTo>
                <a:lnTo>
                  <a:pt x="66" y="1"/>
                </a:lnTo>
                <a:lnTo>
                  <a:pt x="68" y="1"/>
                </a:lnTo>
                <a:lnTo>
                  <a:pt x="68" y="1"/>
                </a:lnTo>
                <a:lnTo>
                  <a:pt x="70" y="0"/>
                </a:lnTo>
                <a:lnTo>
                  <a:pt x="70" y="1"/>
                </a:lnTo>
                <a:lnTo>
                  <a:pt x="73" y="1"/>
                </a:lnTo>
                <a:lnTo>
                  <a:pt x="73" y="3"/>
                </a:lnTo>
                <a:lnTo>
                  <a:pt x="75" y="3"/>
                </a:lnTo>
                <a:lnTo>
                  <a:pt x="76" y="5"/>
                </a:lnTo>
                <a:lnTo>
                  <a:pt x="78" y="6"/>
                </a:lnTo>
                <a:lnTo>
                  <a:pt x="78" y="10"/>
                </a:lnTo>
                <a:lnTo>
                  <a:pt x="80" y="13"/>
                </a:lnTo>
                <a:lnTo>
                  <a:pt x="81" y="15"/>
                </a:lnTo>
                <a:lnTo>
                  <a:pt x="83" y="16"/>
                </a:lnTo>
                <a:lnTo>
                  <a:pt x="85" y="18"/>
                </a:lnTo>
                <a:lnTo>
                  <a:pt x="86" y="18"/>
                </a:lnTo>
                <a:lnTo>
                  <a:pt x="90" y="20"/>
                </a:lnTo>
                <a:lnTo>
                  <a:pt x="95" y="20"/>
                </a:lnTo>
                <a:lnTo>
                  <a:pt x="95" y="20"/>
                </a:lnTo>
                <a:lnTo>
                  <a:pt x="100" y="20"/>
                </a:lnTo>
                <a:lnTo>
                  <a:pt x="100" y="20"/>
                </a:lnTo>
                <a:lnTo>
                  <a:pt x="101" y="20"/>
                </a:lnTo>
                <a:lnTo>
                  <a:pt x="101" y="20"/>
                </a:lnTo>
                <a:lnTo>
                  <a:pt x="101" y="20"/>
                </a:lnTo>
                <a:lnTo>
                  <a:pt x="110" y="20"/>
                </a:lnTo>
                <a:lnTo>
                  <a:pt x="111" y="20"/>
                </a:lnTo>
                <a:lnTo>
                  <a:pt x="111" y="20"/>
                </a:lnTo>
                <a:lnTo>
                  <a:pt x="111" y="20"/>
                </a:lnTo>
                <a:lnTo>
                  <a:pt x="111" y="20"/>
                </a:lnTo>
                <a:lnTo>
                  <a:pt x="115" y="20"/>
                </a:lnTo>
                <a:lnTo>
                  <a:pt x="116" y="20"/>
                </a:lnTo>
                <a:lnTo>
                  <a:pt x="116" y="20"/>
                </a:lnTo>
                <a:lnTo>
                  <a:pt x="118" y="20"/>
                </a:lnTo>
                <a:lnTo>
                  <a:pt x="118" y="20"/>
                </a:lnTo>
                <a:lnTo>
                  <a:pt x="121" y="20"/>
                </a:lnTo>
                <a:close/>
              </a:path>
            </a:pathLst>
          </a:custGeom>
          <a:solidFill>
            <a:srgbClr val="E8ED8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7"/>
          <p:cNvSpPr>
            <a:spLocks/>
          </p:cNvSpPr>
          <p:nvPr/>
        </p:nvSpPr>
        <p:spPr bwMode="auto">
          <a:xfrm>
            <a:off x="7424738" y="5519738"/>
            <a:ext cx="392113" cy="358775"/>
          </a:xfrm>
          <a:custGeom>
            <a:avLst/>
            <a:gdLst/>
            <a:ahLst/>
            <a:cxnLst>
              <a:cxn ang="0">
                <a:pos x="243" y="99"/>
              </a:cxn>
              <a:cxn ang="0">
                <a:pos x="225" y="110"/>
              </a:cxn>
              <a:cxn ang="0">
                <a:pos x="208" y="114"/>
              </a:cxn>
              <a:cxn ang="0">
                <a:pos x="202" y="134"/>
              </a:cxn>
              <a:cxn ang="0">
                <a:pos x="202" y="147"/>
              </a:cxn>
              <a:cxn ang="0">
                <a:pos x="193" y="150"/>
              </a:cxn>
              <a:cxn ang="0">
                <a:pos x="187" y="157"/>
              </a:cxn>
              <a:cxn ang="0">
                <a:pos x="182" y="152"/>
              </a:cxn>
              <a:cxn ang="0">
                <a:pos x="167" y="152"/>
              </a:cxn>
              <a:cxn ang="0">
                <a:pos x="153" y="152"/>
              </a:cxn>
              <a:cxn ang="0">
                <a:pos x="148" y="160"/>
              </a:cxn>
              <a:cxn ang="0">
                <a:pos x="148" y="172"/>
              </a:cxn>
              <a:cxn ang="0">
                <a:pos x="140" y="175"/>
              </a:cxn>
              <a:cxn ang="0">
                <a:pos x="120" y="175"/>
              </a:cxn>
              <a:cxn ang="0">
                <a:pos x="111" y="184"/>
              </a:cxn>
              <a:cxn ang="0">
                <a:pos x="106" y="196"/>
              </a:cxn>
              <a:cxn ang="0">
                <a:pos x="100" y="206"/>
              </a:cxn>
              <a:cxn ang="0">
                <a:pos x="95" y="219"/>
              </a:cxn>
              <a:cxn ang="0">
                <a:pos x="83" y="224"/>
              </a:cxn>
              <a:cxn ang="0">
                <a:pos x="80" y="211"/>
              </a:cxn>
              <a:cxn ang="0">
                <a:pos x="75" y="199"/>
              </a:cxn>
              <a:cxn ang="0">
                <a:pos x="55" y="196"/>
              </a:cxn>
              <a:cxn ang="0">
                <a:pos x="43" y="201"/>
              </a:cxn>
              <a:cxn ang="0">
                <a:pos x="33" y="207"/>
              </a:cxn>
              <a:cxn ang="0">
                <a:pos x="11" y="214"/>
              </a:cxn>
              <a:cxn ang="0">
                <a:pos x="1" y="181"/>
              </a:cxn>
              <a:cxn ang="0">
                <a:pos x="3" y="162"/>
              </a:cxn>
              <a:cxn ang="0">
                <a:pos x="20" y="139"/>
              </a:cxn>
              <a:cxn ang="0">
                <a:pos x="10" y="122"/>
              </a:cxn>
              <a:cxn ang="0">
                <a:pos x="1" y="100"/>
              </a:cxn>
              <a:cxn ang="0">
                <a:pos x="18" y="82"/>
              </a:cxn>
              <a:cxn ang="0">
                <a:pos x="33" y="65"/>
              </a:cxn>
              <a:cxn ang="0">
                <a:pos x="55" y="79"/>
              </a:cxn>
              <a:cxn ang="0">
                <a:pos x="75" y="77"/>
              </a:cxn>
              <a:cxn ang="0">
                <a:pos x="81" y="72"/>
              </a:cxn>
              <a:cxn ang="0">
                <a:pos x="85" y="60"/>
              </a:cxn>
              <a:cxn ang="0">
                <a:pos x="98" y="60"/>
              </a:cxn>
              <a:cxn ang="0">
                <a:pos x="110" y="54"/>
              </a:cxn>
              <a:cxn ang="0">
                <a:pos x="126" y="55"/>
              </a:cxn>
              <a:cxn ang="0">
                <a:pos x="131" y="50"/>
              </a:cxn>
              <a:cxn ang="0">
                <a:pos x="140" y="44"/>
              </a:cxn>
              <a:cxn ang="0">
                <a:pos x="148" y="37"/>
              </a:cxn>
              <a:cxn ang="0">
                <a:pos x="151" y="50"/>
              </a:cxn>
              <a:cxn ang="0">
                <a:pos x="153" y="60"/>
              </a:cxn>
              <a:cxn ang="0">
                <a:pos x="170" y="60"/>
              </a:cxn>
              <a:cxn ang="0">
                <a:pos x="180" y="54"/>
              </a:cxn>
              <a:cxn ang="0">
                <a:pos x="178" y="35"/>
              </a:cxn>
              <a:cxn ang="0">
                <a:pos x="182" y="20"/>
              </a:cxn>
              <a:cxn ang="0">
                <a:pos x="188" y="12"/>
              </a:cxn>
              <a:cxn ang="0">
                <a:pos x="197" y="2"/>
              </a:cxn>
              <a:cxn ang="0">
                <a:pos x="203" y="10"/>
              </a:cxn>
              <a:cxn ang="0">
                <a:pos x="212" y="25"/>
              </a:cxn>
              <a:cxn ang="0">
                <a:pos x="213" y="34"/>
              </a:cxn>
              <a:cxn ang="0">
                <a:pos x="227" y="34"/>
              </a:cxn>
              <a:cxn ang="0">
                <a:pos x="235" y="49"/>
              </a:cxn>
              <a:cxn ang="0">
                <a:pos x="243" y="64"/>
              </a:cxn>
            </a:cxnLst>
            <a:rect l="0" t="0" r="r" b="b"/>
            <a:pathLst>
              <a:path w="247" h="226">
                <a:moveTo>
                  <a:pt x="243" y="74"/>
                </a:moveTo>
                <a:lnTo>
                  <a:pt x="245" y="75"/>
                </a:lnTo>
                <a:lnTo>
                  <a:pt x="247" y="82"/>
                </a:lnTo>
                <a:lnTo>
                  <a:pt x="247" y="87"/>
                </a:lnTo>
                <a:lnTo>
                  <a:pt x="245" y="90"/>
                </a:lnTo>
                <a:lnTo>
                  <a:pt x="243" y="94"/>
                </a:lnTo>
                <a:lnTo>
                  <a:pt x="243" y="99"/>
                </a:lnTo>
                <a:lnTo>
                  <a:pt x="247" y="100"/>
                </a:lnTo>
                <a:lnTo>
                  <a:pt x="247" y="104"/>
                </a:lnTo>
                <a:lnTo>
                  <a:pt x="243" y="105"/>
                </a:lnTo>
                <a:lnTo>
                  <a:pt x="235" y="109"/>
                </a:lnTo>
                <a:lnTo>
                  <a:pt x="233" y="109"/>
                </a:lnTo>
                <a:lnTo>
                  <a:pt x="228" y="112"/>
                </a:lnTo>
                <a:lnTo>
                  <a:pt x="225" y="110"/>
                </a:lnTo>
                <a:lnTo>
                  <a:pt x="223" y="105"/>
                </a:lnTo>
                <a:lnTo>
                  <a:pt x="220" y="109"/>
                </a:lnTo>
                <a:lnTo>
                  <a:pt x="218" y="110"/>
                </a:lnTo>
                <a:lnTo>
                  <a:pt x="217" y="110"/>
                </a:lnTo>
                <a:lnTo>
                  <a:pt x="213" y="114"/>
                </a:lnTo>
                <a:lnTo>
                  <a:pt x="210" y="114"/>
                </a:lnTo>
                <a:lnTo>
                  <a:pt x="208" y="114"/>
                </a:lnTo>
                <a:lnTo>
                  <a:pt x="208" y="119"/>
                </a:lnTo>
                <a:lnTo>
                  <a:pt x="205" y="122"/>
                </a:lnTo>
                <a:lnTo>
                  <a:pt x="203" y="127"/>
                </a:lnTo>
                <a:lnTo>
                  <a:pt x="200" y="127"/>
                </a:lnTo>
                <a:lnTo>
                  <a:pt x="200" y="130"/>
                </a:lnTo>
                <a:lnTo>
                  <a:pt x="200" y="132"/>
                </a:lnTo>
                <a:lnTo>
                  <a:pt x="202" y="134"/>
                </a:lnTo>
                <a:lnTo>
                  <a:pt x="200" y="139"/>
                </a:lnTo>
                <a:lnTo>
                  <a:pt x="198" y="140"/>
                </a:lnTo>
                <a:lnTo>
                  <a:pt x="200" y="140"/>
                </a:lnTo>
                <a:lnTo>
                  <a:pt x="200" y="142"/>
                </a:lnTo>
                <a:lnTo>
                  <a:pt x="200" y="144"/>
                </a:lnTo>
                <a:lnTo>
                  <a:pt x="202" y="145"/>
                </a:lnTo>
                <a:lnTo>
                  <a:pt x="202" y="147"/>
                </a:lnTo>
                <a:lnTo>
                  <a:pt x="202" y="149"/>
                </a:lnTo>
                <a:lnTo>
                  <a:pt x="202" y="150"/>
                </a:lnTo>
                <a:lnTo>
                  <a:pt x="200" y="150"/>
                </a:lnTo>
                <a:lnTo>
                  <a:pt x="198" y="150"/>
                </a:lnTo>
                <a:lnTo>
                  <a:pt x="197" y="150"/>
                </a:lnTo>
                <a:lnTo>
                  <a:pt x="195" y="150"/>
                </a:lnTo>
                <a:lnTo>
                  <a:pt x="193" y="150"/>
                </a:lnTo>
                <a:lnTo>
                  <a:pt x="192" y="150"/>
                </a:lnTo>
                <a:lnTo>
                  <a:pt x="190" y="150"/>
                </a:lnTo>
                <a:lnTo>
                  <a:pt x="188" y="150"/>
                </a:lnTo>
                <a:lnTo>
                  <a:pt x="187" y="150"/>
                </a:lnTo>
                <a:lnTo>
                  <a:pt x="187" y="152"/>
                </a:lnTo>
                <a:lnTo>
                  <a:pt x="187" y="154"/>
                </a:lnTo>
                <a:lnTo>
                  <a:pt x="187" y="157"/>
                </a:lnTo>
                <a:lnTo>
                  <a:pt x="187" y="155"/>
                </a:lnTo>
                <a:lnTo>
                  <a:pt x="185" y="155"/>
                </a:lnTo>
                <a:lnTo>
                  <a:pt x="185" y="157"/>
                </a:lnTo>
                <a:lnTo>
                  <a:pt x="185" y="155"/>
                </a:lnTo>
                <a:lnTo>
                  <a:pt x="183" y="154"/>
                </a:lnTo>
                <a:lnTo>
                  <a:pt x="182" y="154"/>
                </a:lnTo>
                <a:lnTo>
                  <a:pt x="182" y="152"/>
                </a:lnTo>
                <a:lnTo>
                  <a:pt x="180" y="152"/>
                </a:lnTo>
                <a:lnTo>
                  <a:pt x="178" y="152"/>
                </a:lnTo>
                <a:lnTo>
                  <a:pt x="175" y="152"/>
                </a:lnTo>
                <a:lnTo>
                  <a:pt x="173" y="152"/>
                </a:lnTo>
                <a:lnTo>
                  <a:pt x="172" y="152"/>
                </a:lnTo>
                <a:lnTo>
                  <a:pt x="168" y="152"/>
                </a:lnTo>
                <a:lnTo>
                  <a:pt x="167" y="152"/>
                </a:lnTo>
                <a:lnTo>
                  <a:pt x="165" y="152"/>
                </a:lnTo>
                <a:lnTo>
                  <a:pt x="163" y="152"/>
                </a:lnTo>
                <a:lnTo>
                  <a:pt x="160" y="152"/>
                </a:lnTo>
                <a:lnTo>
                  <a:pt x="158" y="152"/>
                </a:lnTo>
                <a:lnTo>
                  <a:pt x="156" y="152"/>
                </a:lnTo>
                <a:lnTo>
                  <a:pt x="155" y="152"/>
                </a:lnTo>
                <a:lnTo>
                  <a:pt x="153" y="152"/>
                </a:lnTo>
                <a:lnTo>
                  <a:pt x="151" y="152"/>
                </a:lnTo>
                <a:lnTo>
                  <a:pt x="151" y="154"/>
                </a:lnTo>
                <a:lnTo>
                  <a:pt x="151" y="155"/>
                </a:lnTo>
                <a:lnTo>
                  <a:pt x="151" y="159"/>
                </a:lnTo>
                <a:lnTo>
                  <a:pt x="150" y="159"/>
                </a:lnTo>
                <a:lnTo>
                  <a:pt x="150" y="160"/>
                </a:lnTo>
                <a:lnTo>
                  <a:pt x="148" y="160"/>
                </a:lnTo>
                <a:lnTo>
                  <a:pt x="148" y="162"/>
                </a:lnTo>
                <a:lnTo>
                  <a:pt x="148" y="164"/>
                </a:lnTo>
                <a:lnTo>
                  <a:pt x="148" y="165"/>
                </a:lnTo>
                <a:lnTo>
                  <a:pt x="148" y="167"/>
                </a:lnTo>
                <a:lnTo>
                  <a:pt x="148" y="169"/>
                </a:lnTo>
                <a:lnTo>
                  <a:pt x="148" y="170"/>
                </a:lnTo>
                <a:lnTo>
                  <a:pt x="148" y="172"/>
                </a:lnTo>
                <a:lnTo>
                  <a:pt x="148" y="174"/>
                </a:lnTo>
                <a:lnTo>
                  <a:pt x="146" y="174"/>
                </a:lnTo>
                <a:lnTo>
                  <a:pt x="145" y="174"/>
                </a:lnTo>
                <a:lnTo>
                  <a:pt x="143" y="174"/>
                </a:lnTo>
                <a:lnTo>
                  <a:pt x="143" y="175"/>
                </a:lnTo>
                <a:lnTo>
                  <a:pt x="141" y="175"/>
                </a:lnTo>
                <a:lnTo>
                  <a:pt x="140" y="175"/>
                </a:lnTo>
                <a:lnTo>
                  <a:pt x="135" y="175"/>
                </a:lnTo>
                <a:lnTo>
                  <a:pt x="133" y="175"/>
                </a:lnTo>
                <a:lnTo>
                  <a:pt x="130" y="175"/>
                </a:lnTo>
                <a:lnTo>
                  <a:pt x="128" y="175"/>
                </a:lnTo>
                <a:lnTo>
                  <a:pt x="126" y="175"/>
                </a:lnTo>
                <a:lnTo>
                  <a:pt x="121" y="175"/>
                </a:lnTo>
                <a:lnTo>
                  <a:pt x="120" y="175"/>
                </a:lnTo>
                <a:lnTo>
                  <a:pt x="118" y="175"/>
                </a:lnTo>
                <a:lnTo>
                  <a:pt x="116" y="175"/>
                </a:lnTo>
                <a:lnTo>
                  <a:pt x="113" y="177"/>
                </a:lnTo>
                <a:lnTo>
                  <a:pt x="113" y="179"/>
                </a:lnTo>
                <a:lnTo>
                  <a:pt x="113" y="181"/>
                </a:lnTo>
                <a:lnTo>
                  <a:pt x="111" y="182"/>
                </a:lnTo>
                <a:lnTo>
                  <a:pt x="111" y="184"/>
                </a:lnTo>
                <a:lnTo>
                  <a:pt x="110" y="186"/>
                </a:lnTo>
                <a:lnTo>
                  <a:pt x="110" y="187"/>
                </a:lnTo>
                <a:lnTo>
                  <a:pt x="110" y="189"/>
                </a:lnTo>
                <a:lnTo>
                  <a:pt x="110" y="191"/>
                </a:lnTo>
                <a:lnTo>
                  <a:pt x="108" y="192"/>
                </a:lnTo>
                <a:lnTo>
                  <a:pt x="108" y="194"/>
                </a:lnTo>
                <a:lnTo>
                  <a:pt x="106" y="196"/>
                </a:lnTo>
                <a:lnTo>
                  <a:pt x="105" y="197"/>
                </a:lnTo>
                <a:lnTo>
                  <a:pt x="105" y="199"/>
                </a:lnTo>
                <a:lnTo>
                  <a:pt x="103" y="201"/>
                </a:lnTo>
                <a:lnTo>
                  <a:pt x="103" y="202"/>
                </a:lnTo>
                <a:lnTo>
                  <a:pt x="103" y="204"/>
                </a:lnTo>
                <a:lnTo>
                  <a:pt x="101" y="204"/>
                </a:lnTo>
                <a:lnTo>
                  <a:pt x="100" y="206"/>
                </a:lnTo>
                <a:lnTo>
                  <a:pt x="98" y="207"/>
                </a:lnTo>
                <a:lnTo>
                  <a:pt x="96" y="207"/>
                </a:lnTo>
                <a:lnTo>
                  <a:pt x="96" y="209"/>
                </a:lnTo>
                <a:lnTo>
                  <a:pt x="96" y="212"/>
                </a:lnTo>
                <a:lnTo>
                  <a:pt x="96" y="216"/>
                </a:lnTo>
                <a:lnTo>
                  <a:pt x="96" y="217"/>
                </a:lnTo>
                <a:lnTo>
                  <a:pt x="95" y="219"/>
                </a:lnTo>
                <a:lnTo>
                  <a:pt x="93" y="222"/>
                </a:lnTo>
                <a:lnTo>
                  <a:pt x="91" y="222"/>
                </a:lnTo>
                <a:lnTo>
                  <a:pt x="90" y="224"/>
                </a:lnTo>
                <a:lnTo>
                  <a:pt x="90" y="226"/>
                </a:lnTo>
                <a:lnTo>
                  <a:pt x="88" y="226"/>
                </a:lnTo>
                <a:lnTo>
                  <a:pt x="83" y="226"/>
                </a:lnTo>
                <a:lnTo>
                  <a:pt x="83" y="224"/>
                </a:lnTo>
                <a:lnTo>
                  <a:pt x="83" y="222"/>
                </a:lnTo>
                <a:lnTo>
                  <a:pt x="80" y="217"/>
                </a:lnTo>
                <a:lnTo>
                  <a:pt x="80" y="216"/>
                </a:lnTo>
                <a:lnTo>
                  <a:pt x="81" y="216"/>
                </a:lnTo>
                <a:lnTo>
                  <a:pt x="81" y="214"/>
                </a:lnTo>
                <a:lnTo>
                  <a:pt x="81" y="212"/>
                </a:lnTo>
                <a:lnTo>
                  <a:pt x="80" y="211"/>
                </a:lnTo>
                <a:lnTo>
                  <a:pt x="78" y="211"/>
                </a:lnTo>
                <a:lnTo>
                  <a:pt x="75" y="209"/>
                </a:lnTo>
                <a:lnTo>
                  <a:pt x="75" y="207"/>
                </a:lnTo>
                <a:lnTo>
                  <a:pt x="75" y="204"/>
                </a:lnTo>
                <a:lnTo>
                  <a:pt x="75" y="202"/>
                </a:lnTo>
                <a:lnTo>
                  <a:pt x="75" y="201"/>
                </a:lnTo>
                <a:lnTo>
                  <a:pt x="75" y="199"/>
                </a:lnTo>
                <a:lnTo>
                  <a:pt x="73" y="199"/>
                </a:lnTo>
                <a:lnTo>
                  <a:pt x="71" y="196"/>
                </a:lnTo>
                <a:lnTo>
                  <a:pt x="70" y="196"/>
                </a:lnTo>
                <a:lnTo>
                  <a:pt x="63" y="196"/>
                </a:lnTo>
                <a:lnTo>
                  <a:pt x="61" y="197"/>
                </a:lnTo>
                <a:lnTo>
                  <a:pt x="58" y="197"/>
                </a:lnTo>
                <a:lnTo>
                  <a:pt x="55" y="196"/>
                </a:lnTo>
                <a:lnTo>
                  <a:pt x="53" y="196"/>
                </a:lnTo>
                <a:lnTo>
                  <a:pt x="51" y="194"/>
                </a:lnTo>
                <a:lnTo>
                  <a:pt x="50" y="192"/>
                </a:lnTo>
                <a:lnTo>
                  <a:pt x="46" y="192"/>
                </a:lnTo>
                <a:lnTo>
                  <a:pt x="45" y="194"/>
                </a:lnTo>
                <a:lnTo>
                  <a:pt x="43" y="197"/>
                </a:lnTo>
                <a:lnTo>
                  <a:pt x="43" y="201"/>
                </a:lnTo>
                <a:lnTo>
                  <a:pt x="43" y="202"/>
                </a:lnTo>
                <a:lnTo>
                  <a:pt x="41" y="202"/>
                </a:lnTo>
                <a:lnTo>
                  <a:pt x="40" y="204"/>
                </a:lnTo>
                <a:lnTo>
                  <a:pt x="36" y="204"/>
                </a:lnTo>
                <a:lnTo>
                  <a:pt x="36" y="206"/>
                </a:lnTo>
                <a:lnTo>
                  <a:pt x="35" y="207"/>
                </a:lnTo>
                <a:lnTo>
                  <a:pt x="33" y="207"/>
                </a:lnTo>
                <a:lnTo>
                  <a:pt x="30" y="211"/>
                </a:lnTo>
                <a:lnTo>
                  <a:pt x="28" y="211"/>
                </a:lnTo>
                <a:lnTo>
                  <a:pt x="25" y="212"/>
                </a:lnTo>
                <a:lnTo>
                  <a:pt x="21" y="214"/>
                </a:lnTo>
                <a:lnTo>
                  <a:pt x="18" y="207"/>
                </a:lnTo>
                <a:lnTo>
                  <a:pt x="15" y="209"/>
                </a:lnTo>
                <a:lnTo>
                  <a:pt x="11" y="214"/>
                </a:lnTo>
                <a:lnTo>
                  <a:pt x="5" y="209"/>
                </a:lnTo>
                <a:lnTo>
                  <a:pt x="8" y="202"/>
                </a:lnTo>
                <a:lnTo>
                  <a:pt x="10" y="201"/>
                </a:lnTo>
                <a:lnTo>
                  <a:pt x="13" y="192"/>
                </a:lnTo>
                <a:lnTo>
                  <a:pt x="13" y="191"/>
                </a:lnTo>
                <a:lnTo>
                  <a:pt x="10" y="186"/>
                </a:lnTo>
                <a:lnTo>
                  <a:pt x="1" y="181"/>
                </a:lnTo>
                <a:lnTo>
                  <a:pt x="6" y="172"/>
                </a:lnTo>
                <a:lnTo>
                  <a:pt x="8" y="169"/>
                </a:lnTo>
                <a:lnTo>
                  <a:pt x="10" y="169"/>
                </a:lnTo>
                <a:lnTo>
                  <a:pt x="8" y="165"/>
                </a:lnTo>
                <a:lnTo>
                  <a:pt x="5" y="165"/>
                </a:lnTo>
                <a:lnTo>
                  <a:pt x="3" y="164"/>
                </a:lnTo>
                <a:lnTo>
                  <a:pt x="3" y="162"/>
                </a:lnTo>
                <a:lnTo>
                  <a:pt x="3" y="160"/>
                </a:lnTo>
                <a:lnTo>
                  <a:pt x="6" y="154"/>
                </a:lnTo>
                <a:lnTo>
                  <a:pt x="11" y="150"/>
                </a:lnTo>
                <a:lnTo>
                  <a:pt x="18" y="147"/>
                </a:lnTo>
                <a:lnTo>
                  <a:pt x="20" y="145"/>
                </a:lnTo>
                <a:lnTo>
                  <a:pt x="16" y="140"/>
                </a:lnTo>
                <a:lnTo>
                  <a:pt x="20" y="139"/>
                </a:lnTo>
                <a:lnTo>
                  <a:pt x="18" y="137"/>
                </a:lnTo>
                <a:lnTo>
                  <a:pt x="15" y="132"/>
                </a:lnTo>
                <a:lnTo>
                  <a:pt x="13" y="129"/>
                </a:lnTo>
                <a:lnTo>
                  <a:pt x="13" y="127"/>
                </a:lnTo>
                <a:lnTo>
                  <a:pt x="13" y="124"/>
                </a:lnTo>
                <a:lnTo>
                  <a:pt x="11" y="124"/>
                </a:lnTo>
                <a:lnTo>
                  <a:pt x="10" y="122"/>
                </a:lnTo>
                <a:lnTo>
                  <a:pt x="6" y="122"/>
                </a:lnTo>
                <a:lnTo>
                  <a:pt x="5" y="119"/>
                </a:lnTo>
                <a:lnTo>
                  <a:pt x="1" y="114"/>
                </a:lnTo>
                <a:lnTo>
                  <a:pt x="5" y="112"/>
                </a:lnTo>
                <a:lnTo>
                  <a:pt x="1" y="110"/>
                </a:lnTo>
                <a:lnTo>
                  <a:pt x="1" y="105"/>
                </a:lnTo>
                <a:lnTo>
                  <a:pt x="1" y="100"/>
                </a:lnTo>
                <a:lnTo>
                  <a:pt x="0" y="97"/>
                </a:lnTo>
                <a:lnTo>
                  <a:pt x="3" y="94"/>
                </a:lnTo>
                <a:lnTo>
                  <a:pt x="8" y="94"/>
                </a:lnTo>
                <a:lnTo>
                  <a:pt x="10" y="94"/>
                </a:lnTo>
                <a:lnTo>
                  <a:pt x="13" y="90"/>
                </a:lnTo>
                <a:lnTo>
                  <a:pt x="13" y="87"/>
                </a:lnTo>
                <a:lnTo>
                  <a:pt x="18" y="82"/>
                </a:lnTo>
                <a:lnTo>
                  <a:pt x="20" y="80"/>
                </a:lnTo>
                <a:lnTo>
                  <a:pt x="20" y="75"/>
                </a:lnTo>
                <a:lnTo>
                  <a:pt x="21" y="74"/>
                </a:lnTo>
                <a:lnTo>
                  <a:pt x="23" y="74"/>
                </a:lnTo>
                <a:lnTo>
                  <a:pt x="26" y="72"/>
                </a:lnTo>
                <a:lnTo>
                  <a:pt x="30" y="69"/>
                </a:lnTo>
                <a:lnTo>
                  <a:pt x="33" y="65"/>
                </a:lnTo>
                <a:lnTo>
                  <a:pt x="36" y="67"/>
                </a:lnTo>
                <a:lnTo>
                  <a:pt x="41" y="70"/>
                </a:lnTo>
                <a:lnTo>
                  <a:pt x="45" y="70"/>
                </a:lnTo>
                <a:lnTo>
                  <a:pt x="46" y="67"/>
                </a:lnTo>
                <a:lnTo>
                  <a:pt x="50" y="72"/>
                </a:lnTo>
                <a:lnTo>
                  <a:pt x="53" y="77"/>
                </a:lnTo>
                <a:lnTo>
                  <a:pt x="55" y="79"/>
                </a:lnTo>
                <a:lnTo>
                  <a:pt x="61" y="79"/>
                </a:lnTo>
                <a:lnTo>
                  <a:pt x="66" y="80"/>
                </a:lnTo>
                <a:lnTo>
                  <a:pt x="68" y="82"/>
                </a:lnTo>
                <a:lnTo>
                  <a:pt x="70" y="82"/>
                </a:lnTo>
                <a:lnTo>
                  <a:pt x="71" y="82"/>
                </a:lnTo>
                <a:lnTo>
                  <a:pt x="73" y="79"/>
                </a:lnTo>
                <a:lnTo>
                  <a:pt x="75" y="77"/>
                </a:lnTo>
                <a:lnTo>
                  <a:pt x="76" y="77"/>
                </a:lnTo>
                <a:lnTo>
                  <a:pt x="76" y="75"/>
                </a:lnTo>
                <a:lnTo>
                  <a:pt x="76" y="74"/>
                </a:lnTo>
                <a:lnTo>
                  <a:pt x="78" y="74"/>
                </a:lnTo>
                <a:lnTo>
                  <a:pt x="78" y="72"/>
                </a:lnTo>
                <a:lnTo>
                  <a:pt x="80" y="72"/>
                </a:lnTo>
                <a:lnTo>
                  <a:pt x="81" y="72"/>
                </a:lnTo>
                <a:lnTo>
                  <a:pt x="81" y="70"/>
                </a:lnTo>
                <a:lnTo>
                  <a:pt x="83" y="67"/>
                </a:lnTo>
                <a:lnTo>
                  <a:pt x="83" y="65"/>
                </a:lnTo>
                <a:lnTo>
                  <a:pt x="83" y="64"/>
                </a:lnTo>
                <a:lnTo>
                  <a:pt x="83" y="62"/>
                </a:lnTo>
                <a:lnTo>
                  <a:pt x="83" y="60"/>
                </a:lnTo>
                <a:lnTo>
                  <a:pt x="85" y="60"/>
                </a:lnTo>
                <a:lnTo>
                  <a:pt x="86" y="60"/>
                </a:lnTo>
                <a:lnTo>
                  <a:pt x="88" y="59"/>
                </a:lnTo>
                <a:lnTo>
                  <a:pt x="90" y="59"/>
                </a:lnTo>
                <a:lnTo>
                  <a:pt x="91" y="59"/>
                </a:lnTo>
                <a:lnTo>
                  <a:pt x="95" y="60"/>
                </a:lnTo>
                <a:lnTo>
                  <a:pt x="96" y="60"/>
                </a:lnTo>
                <a:lnTo>
                  <a:pt x="98" y="60"/>
                </a:lnTo>
                <a:lnTo>
                  <a:pt x="100" y="57"/>
                </a:lnTo>
                <a:lnTo>
                  <a:pt x="100" y="55"/>
                </a:lnTo>
                <a:lnTo>
                  <a:pt x="101" y="55"/>
                </a:lnTo>
                <a:lnTo>
                  <a:pt x="105" y="55"/>
                </a:lnTo>
                <a:lnTo>
                  <a:pt x="106" y="55"/>
                </a:lnTo>
                <a:lnTo>
                  <a:pt x="108" y="54"/>
                </a:lnTo>
                <a:lnTo>
                  <a:pt x="110" y="54"/>
                </a:lnTo>
                <a:lnTo>
                  <a:pt x="111" y="54"/>
                </a:lnTo>
                <a:lnTo>
                  <a:pt x="115" y="54"/>
                </a:lnTo>
                <a:lnTo>
                  <a:pt x="120" y="59"/>
                </a:lnTo>
                <a:lnTo>
                  <a:pt x="123" y="59"/>
                </a:lnTo>
                <a:lnTo>
                  <a:pt x="123" y="57"/>
                </a:lnTo>
                <a:lnTo>
                  <a:pt x="125" y="55"/>
                </a:lnTo>
                <a:lnTo>
                  <a:pt x="126" y="55"/>
                </a:lnTo>
                <a:lnTo>
                  <a:pt x="128" y="55"/>
                </a:lnTo>
                <a:lnTo>
                  <a:pt x="128" y="57"/>
                </a:lnTo>
                <a:lnTo>
                  <a:pt x="131" y="57"/>
                </a:lnTo>
                <a:lnTo>
                  <a:pt x="131" y="55"/>
                </a:lnTo>
                <a:lnTo>
                  <a:pt x="131" y="52"/>
                </a:lnTo>
                <a:lnTo>
                  <a:pt x="130" y="50"/>
                </a:lnTo>
                <a:lnTo>
                  <a:pt x="131" y="50"/>
                </a:lnTo>
                <a:lnTo>
                  <a:pt x="131" y="49"/>
                </a:lnTo>
                <a:lnTo>
                  <a:pt x="133" y="47"/>
                </a:lnTo>
                <a:lnTo>
                  <a:pt x="135" y="49"/>
                </a:lnTo>
                <a:lnTo>
                  <a:pt x="136" y="49"/>
                </a:lnTo>
                <a:lnTo>
                  <a:pt x="138" y="47"/>
                </a:lnTo>
                <a:lnTo>
                  <a:pt x="140" y="45"/>
                </a:lnTo>
                <a:lnTo>
                  <a:pt x="140" y="44"/>
                </a:lnTo>
                <a:lnTo>
                  <a:pt x="140" y="40"/>
                </a:lnTo>
                <a:lnTo>
                  <a:pt x="140" y="39"/>
                </a:lnTo>
                <a:lnTo>
                  <a:pt x="140" y="37"/>
                </a:lnTo>
                <a:lnTo>
                  <a:pt x="141" y="37"/>
                </a:lnTo>
                <a:lnTo>
                  <a:pt x="143" y="37"/>
                </a:lnTo>
                <a:lnTo>
                  <a:pt x="145" y="35"/>
                </a:lnTo>
                <a:lnTo>
                  <a:pt x="148" y="37"/>
                </a:lnTo>
                <a:lnTo>
                  <a:pt x="150" y="39"/>
                </a:lnTo>
                <a:lnTo>
                  <a:pt x="153" y="40"/>
                </a:lnTo>
                <a:lnTo>
                  <a:pt x="153" y="42"/>
                </a:lnTo>
                <a:lnTo>
                  <a:pt x="153" y="44"/>
                </a:lnTo>
                <a:lnTo>
                  <a:pt x="151" y="47"/>
                </a:lnTo>
                <a:lnTo>
                  <a:pt x="151" y="49"/>
                </a:lnTo>
                <a:lnTo>
                  <a:pt x="151" y="50"/>
                </a:lnTo>
                <a:lnTo>
                  <a:pt x="150" y="50"/>
                </a:lnTo>
                <a:lnTo>
                  <a:pt x="150" y="52"/>
                </a:lnTo>
                <a:lnTo>
                  <a:pt x="150" y="54"/>
                </a:lnTo>
                <a:lnTo>
                  <a:pt x="151" y="55"/>
                </a:lnTo>
                <a:lnTo>
                  <a:pt x="151" y="57"/>
                </a:lnTo>
                <a:lnTo>
                  <a:pt x="153" y="59"/>
                </a:lnTo>
                <a:lnTo>
                  <a:pt x="153" y="60"/>
                </a:lnTo>
                <a:lnTo>
                  <a:pt x="155" y="60"/>
                </a:lnTo>
                <a:lnTo>
                  <a:pt x="155" y="62"/>
                </a:lnTo>
                <a:lnTo>
                  <a:pt x="162" y="60"/>
                </a:lnTo>
                <a:lnTo>
                  <a:pt x="163" y="60"/>
                </a:lnTo>
                <a:lnTo>
                  <a:pt x="165" y="60"/>
                </a:lnTo>
                <a:lnTo>
                  <a:pt x="168" y="60"/>
                </a:lnTo>
                <a:lnTo>
                  <a:pt x="170" y="60"/>
                </a:lnTo>
                <a:lnTo>
                  <a:pt x="175" y="60"/>
                </a:lnTo>
                <a:lnTo>
                  <a:pt x="180" y="60"/>
                </a:lnTo>
                <a:lnTo>
                  <a:pt x="182" y="60"/>
                </a:lnTo>
                <a:lnTo>
                  <a:pt x="182" y="59"/>
                </a:lnTo>
                <a:lnTo>
                  <a:pt x="182" y="57"/>
                </a:lnTo>
                <a:lnTo>
                  <a:pt x="180" y="55"/>
                </a:lnTo>
                <a:lnTo>
                  <a:pt x="180" y="54"/>
                </a:lnTo>
                <a:lnTo>
                  <a:pt x="180" y="52"/>
                </a:lnTo>
                <a:lnTo>
                  <a:pt x="180" y="50"/>
                </a:lnTo>
                <a:lnTo>
                  <a:pt x="182" y="47"/>
                </a:lnTo>
                <a:lnTo>
                  <a:pt x="182" y="44"/>
                </a:lnTo>
                <a:lnTo>
                  <a:pt x="180" y="42"/>
                </a:lnTo>
                <a:lnTo>
                  <a:pt x="180" y="40"/>
                </a:lnTo>
                <a:lnTo>
                  <a:pt x="178" y="35"/>
                </a:lnTo>
                <a:lnTo>
                  <a:pt x="180" y="32"/>
                </a:lnTo>
                <a:lnTo>
                  <a:pt x="180" y="30"/>
                </a:lnTo>
                <a:lnTo>
                  <a:pt x="180" y="29"/>
                </a:lnTo>
                <a:lnTo>
                  <a:pt x="180" y="25"/>
                </a:lnTo>
                <a:lnTo>
                  <a:pt x="180" y="24"/>
                </a:lnTo>
                <a:lnTo>
                  <a:pt x="182" y="22"/>
                </a:lnTo>
                <a:lnTo>
                  <a:pt x="182" y="20"/>
                </a:lnTo>
                <a:lnTo>
                  <a:pt x="183" y="19"/>
                </a:lnTo>
                <a:lnTo>
                  <a:pt x="183" y="17"/>
                </a:lnTo>
                <a:lnTo>
                  <a:pt x="187" y="17"/>
                </a:lnTo>
                <a:lnTo>
                  <a:pt x="188" y="17"/>
                </a:lnTo>
                <a:lnTo>
                  <a:pt x="188" y="15"/>
                </a:lnTo>
                <a:lnTo>
                  <a:pt x="188" y="14"/>
                </a:lnTo>
                <a:lnTo>
                  <a:pt x="188" y="12"/>
                </a:lnTo>
                <a:lnTo>
                  <a:pt x="188" y="10"/>
                </a:lnTo>
                <a:lnTo>
                  <a:pt x="187" y="5"/>
                </a:lnTo>
                <a:lnTo>
                  <a:pt x="188" y="0"/>
                </a:lnTo>
                <a:lnTo>
                  <a:pt x="192" y="0"/>
                </a:lnTo>
                <a:lnTo>
                  <a:pt x="193" y="0"/>
                </a:lnTo>
                <a:lnTo>
                  <a:pt x="195" y="0"/>
                </a:lnTo>
                <a:lnTo>
                  <a:pt x="197" y="2"/>
                </a:lnTo>
                <a:lnTo>
                  <a:pt x="197" y="4"/>
                </a:lnTo>
                <a:lnTo>
                  <a:pt x="197" y="5"/>
                </a:lnTo>
                <a:lnTo>
                  <a:pt x="197" y="7"/>
                </a:lnTo>
                <a:lnTo>
                  <a:pt x="197" y="9"/>
                </a:lnTo>
                <a:lnTo>
                  <a:pt x="198" y="10"/>
                </a:lnTo>
                <a:lnTo>
                  <a:pt x="200" y="12"/>
                </a:lnTo>
                <a:lnTo>
                  <a:pt x="203" y="10"/>
                </a:lnTo>
                <a:lnTo>
                  <a:pt x="207" y="10"/>
                </a:lnTo>
                <a:lnTo>
                  <a:pt x="210" y="12"/>
                </a:lnTo>
                <a:lnTo>
                  <a:pt x="212" y="19"/>
                </a:lnTo>
                <a:lnTo>
                  <a:pt x="212" y="24"/>
                </a:lnTo>
                <a:lnTo>
                  <a:pt x="210" y="24"/>
                </a:lnTo>
                <a:lnTo>
                  <a:pt x="210" y="25"/>
                </a:lnTo>
                <a:lnTo>
                  <a:pt x="212" y="25"/>
                </a:lnTo>
                <a:lnTo>
                  <a:pt x="210" y="25"/>
                </a:lnTo>
                <a:lnTo>
                  <a:pt x="210" y="27"/>
                </a:lnTo>
                <a:lnTo>
                  <a:pt x="208" y="27"/>
                </a:lnTo>
                <a:lnTo>
                  <a:pt x="208" y="29"/>
                </a:lnTo>
                <a:lnTo>
                  <a:pt x="212" y="30"/>
                </a:lnTo>
                <a:lnTo>
                  <a:pt x="213" y="32"/>
                </a:lnTo>
                <a:lnTo>
                  <a:pt x="213" y="34"/>
                </a:lnTo>
                <a:lnTo>
                  <a:pt x="217" y="34"/>
                </a:lnTo>
                <a:lnTo>
                  <a:pt x="218" y="34"/>
                </a:lnTo>
                <a:lnTo>
                  <a:pt x="220" y="32"/>
                </a:lnTo>
                <a:lnTo>
                  <a:pt x="222" y="32"/>
                </a:lnTo>
                <a:lnTo>
                  <a:pt x="223" y="30"/>
                </a:lnTo>
                <a:lnTo>
                  <a:pt x="225" y="30"/>
                </a:lnTo>
                <a:lnTo>
                  <a:pt x="227" y="34"/>
                </a:lnTo>
                <a:lnTo>
                  <a:pt x="228" y="35"/>
                </a:lnTo>
                <a:lnTo>
                  <a:pt x="228" y="37"/>
                </a:lnTo>
                <a:lnTo>
                  <a:pt x="230" y="39"/>
                </a:lnTo>
                <a:lnTo>
                  <a:pt x="235" y="42"/>
                </a:lnTo>
                <a:lnTo>
                  <a:pt x="232" y="44"/>
                </a:lnTo>
                <a:lnTo>
                  <a:pt x="233" y="45"/>
                </a:lnTo>
                <a:lnTo>
                  <a:pt x="235" y="49"/>
                </a:lnTo>
                <a:lnTo>
                  <a:pt x="237" y="50"/>
                </a:lnTo>
                <a:lnTo>
                  <a:pt x="238" y="54"/>
                </a:lnTo>
                <a:lnTo>
                  <a:pt x="238" y="55"/>
                </a:lnTo>
                <a:lnTo>
                  <a:pt x="242" y="57"/>
                </a:lnTo>
                <a:lnTo>
                  <a:pt x="243" y="59"/>
                </a:lnTo>
                <a:lnTo>
                  <a:pt x="242" y="62"/>
                </a:lnTo>
                <a:lnTo>
                  <a:pt x="243" y="64"/>
                </a:lnTo>
                <a:lnTo>
                  <a:pt x="243" y="74"/>
                </a:lnTo>
                <a:close/>
              </a:path>
            </a:pathLst>
          </a:custGeom>
          <a:solidFill>
            <a:srgbClr val="7E98B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8"/>
          <p:cNvSpPr>
            <a:spLocks/>
          </p:cNvSpPr>
          <p:nvPr/>
        </p:nvSpPr>
        <p:spPr bwMode="auto">
          <a:xfrm>
            <a:off x="7453313" y="5824538"/>
            <a:ext cx="163513" cy="236538"/>
          </a:xfrm>
          <a:custGeom>
            <a:avLst/>
            <a:gdLst/>
            <a:ahLst/>
            <a:cxnLst>
              <a:cxn ang="0">
                <a:pos x="73" y="40"/>
              </a:cxn>
              <a:cxn ang="0">
                <a:pos x="78" y="47"/>
              </a:cxn>
              <a:cxn ang="0">
                <a:pos x="75" y="55"/>
              </a:cxn>
              <a:cxn ang="0">
                <a:pos x="77" y="64"/>
              </a:cxn>
              <a:cxn ang="0">
                <a:pos x="80" y="70"/>
              </a:cxn>
              <a:cxn ang="0">
                <a:pos x="85" y="70"/>
              </a:cxn>
              <a:cxn ang="0">
                <a:pos x="92" y="72"/>
              </a:cxn>
              <a:cxn ang="0">
                <a:pos x="95" y="79"/>
              </a:cxn>
              <a:cxn ang="0">
                <a:pos x="95" y="87"/>
              </a:cxn>
              <a:cxn ang="0">
                <a:pos x="97" y="94"/>
              </a:cxn>
              <a:cxn ang="0">
                <a:pos x="103" y="97"/>
              </a:cxn>
              <a:cxn ang="0">
                <a:pos x="103" y="130"/>
              </a:cxn>
              <a:cxn ang="0">
                <a:pos x="103" y="149"/>
              </a:cxn>
              <a:cxn ang="0">
                <a:pos x="77" y="149"/>
              </a:cxn>
              <a:cxn ang="0">
                <a:pos x="43" y="149"/>
              </a:cxn>
              <a:cxn ang="0">
                <a:pos x="17" y="149"/>
              </a:cxn>
              <a:cxn ang="0">
                <a:pos x="15" y="144"/>
              </a:cxn>
              <a:cxn ang="0">
                <a:pos x="12" y="140"/>
              </a:cxn>
              <a:cxn ang="0">
                <a:pos x="15" y="139"/>
              </a:cxn>
              <a:cxn ang="0">
                <a:pos x="12" y="137"/>
              </a:cxn>
              <a:cxn ang="0">
                <a:pos x="10" y="134"/>
              </a:cxn>
              <a:cxn ang="0">
                <a:pos x="7" y="130"/>
              </a:cxn>
              <a:cxn ang="0">
                <a:pos x="12" y="127"/>
              </a:cxn>
              <a:cxn ang="0">
                <a:pos x="17" y="129"/>
              </a:cxn>
              <a:cxn ang="0">
                <a:pos x="18" y="125"/>
              </a:cxn>
              <a:cxn ang="0">
                <a:pos x="13" y="124"/>
              </a:cxn>
              <a:cxn ang="0">
                <a:pos x="12" y="122"/>
              </a:cxn>
              <a:cxn ang="0">
                <a:pos x="12" y="119"/>
              </a:cxn>
              <a:cxn ang="0">
                <a:pos x="10" y="115"/>
              </a:cxn>
              <a:cxn ang="0">
                <a:pos x="15" y="112"/>
              </a:cxn>
              <a:cxn ang="0">
                <a:pos x="18" y="105"/>
              </a:cxn>
              <a:cxn ang="0">
                <a:pos x="25" y="102"/>
              </a:cxn>
              <a:cxn ang="0">
                <a:pos x="27" y="99"/>
              </a:cxn>
              <a:cxn ang="0">
                <a:pos x="28" y="94"/>
              </a:cxn>
              <a:cxn ang="0">
                <a:pos x="28" y="87"/>
              </a:cxn>
              <a:cxn ang="0">
                <a:pos x="28" y="80"/>
              </a:cxn>
              <a:cxn ang="0">
                <a:pos x="23" y="79"/>
              </a:cxn>
              <a:cxn ang="0">
                <a:pos x="18" y="77"/>
              </a:cxn>
              <a:cxn ang="0">
                <a:pos x="17" y="72"/>
              </a:cxn>
              <a:cxn ang="0">
                <a:pos x="18" y="67"/>
              </a:cxn>
              <a:cxn ang="0">
                <a:pos x="17" y="62"/>
              </a:cxn>
              <a:cxn ang="0">
                <a:pos x="10" y="65"/>
              </a:cxn>
              <a:cxn ang="0">
                <a:pos x="7" y="62"/>
              </a:cxn>
              <a:cxn ang="0">
                <a:pos x="2" y="55"/>
              </a:cxn>
              <a:cxn ang="0">
                <a:pos x="2" y="49"/>
              </a:cxn>
              <a:cxn ang="0">
                <a:pos x="7" y="44"/>
              </a:cxn>
              <a:cxn ang="0">
                <a:pos x="12" y="34"/>
              </a:cxn>
              <a:cxn ang="0">
                <a:pos x="10" y="25"/>
              </a:cxn>
              <a:cxn ang="0">
                <a:pos x="12" y="19"/>
              </a:cxn>
              <a:cxn ang="0">
                <a:pos x="18" y="12"/>
              </a:cxn>
              <a:cxn ang="0">
                <a:pos x="25" y="9"/>
              </a:cxn>
              <a:cxn ang="0">
                <a:pos x="32" y="0"/>
              </a:cxn>
              <a:cxn ang="0">
                <a:pos x="40" y="5"/>
              </a:cxn>
              <a:cxn ang="0">
                <a:pos x="53" y="4"/>
              </a:cxn>
              <a:cxn ang="0">
                <a:pos x="57" y="10"/>
              </a:cxn>
              <a:cxn ang="0">
                <a:pos x="60" y="19"/>
              </a:cxn>
              <a:cxn ang="0">
                <a:pos x="63" y="24"/>
              </a:cxn>
              <a:cxn ang="0">
                <a:pos x="65" y="32"/>
              </a:cxn>
            </a:cxnLst>
            <a:rect l="0" t="0" r="r" b="b"/>
            <a:pathLst>
              <a:path w="103" h="149">
                <a:moveTo>
                  <a:pt x="70" y="34"/>
                </a:moveTo>
                <a:lnTo>
                  <a:pt x="70" y="37"/>
                </a:lnTo>
                <a:lnTo>
                  <a:pt x="72" y="39"/>
                </a:lnTo>
                <a:lnTo>
                  <a:pt x="73" y="40"/>
                </a:lnTo>
                <a:lnTo>
                  <a:pt x="75" y="40"/>
                </a:lnTo>
                <a:lnTo>
                  <a:pt x="75" y="44"/>
                </a:lnTo>
                <a:lnTo>
                  <a:pt x="77" y="44"/>
                </a:lnTo>
                <a:lnTo>
                  <a:pt x="78" y="47"/>
                </a:lnTo>
                <a:lnTo>
                  <a:pt x="78" y="49"/>
                </a:lnTo>
                <a:lnTo>
                  <a:pt x="78" y="50"/>
                </a:lnTo>
                <a:lnTo>
                  <a:pt x="77" y="52"/>
                </a:lnTo>
                <a:lnTo>
                  <a:pt x="75" y="55"/>
                </a:lnTo>
                <a:lnTo>
                  <a:pt x="75" y="57"/>
                </a:lnTo>
                <a:lnTo>
                  <a:pt x="73" y="59"/>
                </a:lnTo>
                <a:lnTo>
                  <a:pt x="75" y="62"/>
                </a:lnTo>
                <a:lnTo>
                  <a:pt x="77" y="64"/>
                </a:lnTo>
                <a:lnTo>
                  <a:pt x="77" y="65"/>
                </a:lnTo>
                <a:lnTo>
                  <a:pt x="77" y="67"/>
                </a:lnTo>
                <a:lnTo>
                  <a:pt x="78" y="69"/>
                </a:lnTo>
                <a:lnTo>
                  <a:pt x="80" y="70"/>
                </a:lnTo>
                <a:lnTo>
                  <a:pt x="82" y="70"/>
                </a:lnTo>
                <a:lnTo>
                  <a:pt x="83" y="70"/>
                </a:lnTo>
                <a:lnTo>
                  <a:pt x="85" y="72"/>
                </a:lnTo>
                <a:lnTo>
                  <a:pt x="85" y="70"/>
                </a:lnTo>
                <a:lnTo>
                  <a:pt x="87" y="69"/>
                </a:lnTo>
                <a:lnTo>
                  <a:pt x="88" y="69"/>
                </a:lnTo>
                <a:lnTo>
                  <a:pt x="90" y="70"/>
                </a:lnTo>
                <a:lnTo>
                  <a:pt x="92" y="72"/>
                </a:lnTo>
                <a:lnTo>
                  <a:pt x="92" y="74"/>
                </a:lnTo>
                <a:lnTo>
                  <a:pt x="93" y="75"/>
                </a:lnTo>
                <a:lnTo>
                  <a:pt x="95" y="77"/>
                </a:lnTo>
                <a:lnTo>
                  <a:pt x="95" y="79"/>
                </a:lnTo>
                <a:lnTo>
                  <a:pt x="95" y="80"/>
                </a:lnTo>
                <a:lnTo>
                  <a:pt x="95" y="82"/>
                </a:lnTo>
                <a:lnTo>
                  <a:pt x="95" y="84"/>
                </a:lnTo>
                <a:lnTo>
                  <a:pt x="95" y="87"/>
                </a:lnTo>
                <a:lnTo>
                  <a:pt x="93" y="90"/>
                </a:lnTo>
                <a:lnTo>
                  <a:pt x="92" y="92"/>
                </a:lnTo>
                <a:lnTo>
                  <a:pt x="90" y="94"/>
                </a:lnTo>
                <a:lnTo>
                  <a:pt x="97" y="94"/>
                </a:lnTo>
                <a:lnTo>
                  <a:pt x="98" y="94"/>
                </a:lnTo>
                <a:lnTo>
                  <a:pt x="100" y="94"/>
                </a:lnTo>
                <a:lnTo>
                  <a:pt x="103" y="94"/>
                </a:lnTo>
                <a:lnTo>
                  <a:pt x="103" y="97"/>
                </a:lnTo>
                <a:lnTo>
                  <a:pt x="103" y="109"/>
                </a:lnTo>
                <a:lnTo>
                  <a:pt x="103" y="110"/>
                </a:lnTo>
                <a:lnTo>
                  <a:pt x="103" y="129"/>
                </a:lnTo>
                <a:lnTo>
                  <a:pt x="103" y="130"/>
                </a:lnTo>
                <a:lnTo>
                  <a:pt x="103" y="132"/>
                </a:lnTo>
                <a:lnTo>
                  <a:pt x="102" y="134"/>
                </a:lnTo>
                <a:lnTo>
                  <a:pt x="103" y="137"/>
                </a:lnTo>
                <a:lnTo>
                  <a:pt x="103" y="149"/>
                </a:lnTo>
                <a:lnTo>
                  <a:pt x="98" y="149"/>
                </a:lnTo>
                <a:lnTo>
                  <a:pt x="97" y="149"/>
                </a:lnTo>
                <a:lnTo>
                  <a:pt x="85" y="149"/>
                </a:lnTo>
                <a:lnTo>
                  <a:pt x="77" y="149"/>
                </a:lnTo>
                <a:lnTo>
                  <a:pt x="58" y="149"/>
                </a:lnTo>
                <a:lnTo>
                  <a:pt x="48" y="149"/>
                </a:lnTo>
                <a:lnTo>
                  <a:pt x="47" y="149"/>
                </a:lnTo>
                <a:lnTo>
                  <a:pt x="43" y="149"/>
                </a:lnTo>
                <a:lnTo>
                  <a:pt x="38" y="149"/>
                </a:lnTo>
                <a:lnTo>
                  <a:pt x="25" y="149"/>
                </a:lnTo>
                <a:lnTo>
                  <a:pt x="18" y="149"/>
                </a:lnTo>
                <a:lnTo>
                  <a:pt x="17" y="149"/>
                </a:lnTo>
                <a:lnTo>
                  <a:pt x="17" y="147"/>
                </a:lnTo>
                <a:lnTo>
                  <a:pt x="17" y="145"/>
                </a:lnTo>
                <a:lnTo>
                  <a:pt x="17" y="144"/>
                </a:lnTo>
                <a:lnTo>
                  <a:pt x="15" y="144"/>
                </a:lnTo>
                <a:lnTo>
                  <a:pt x="15" y="142"/>
                </a:lnTo>
                <a:lnTo>
                  <a:pt x="13" y="142"/>
                </a:lnTo>
                <a:lnTo>
                  <a:pt x="12" y="142"/>
                </a:lnTo>
                <a:lnTo>
                  <a:pt x="12" y="140"/>
                </a:lnTo>
                <a:lnTo>
                  <a:pt x="10" y="140"/>
                </a:lnTo>
                <a:lnTo>
                  <a:pt x="12" y="140"/>
                </a:lnTo>
                <a:lnTo>
                  <a:pt x="13" y="139"/>
                </a:lnTo>
                <a:lnTo>
                  <a:pt x="15" y="139"/>
                </a:lnTo>
                <a:lnTo>
                  <a:pt x="13" y="137"/>
                </a:lnTo>
                <a:lnTo>
                  <a:pt x="13" y="135"/>
                </a:lnTo>
                <a:lnTo>
                  <a:pt x="12" y="135"/>
                </a:lnTo>
                <a:lnTo>
                  <a:pt x="12" y="137"/>
                </a:lnTo>
                <a:lnTo>
                  <a:pt x="10" y="137"/>
                </a:lnTo>
                <a:lnTo>
                  <a:pt x="10" y="135"/>
                </a:lnTo>
                <a:lnTo>
                  <a:pt x="8" y="135"/>
                </a:lnTo>
                <a:lnTo>
                  <a:pt x="10" y="134"/>
                </a:lnTo>
                <a:lnTo>
                  <a:pt x="10" y="132"/>
                </a:lnTo>
                <a:lnTo>
                  <a:pt x="10" y="130"/>
                </a:lnTo>
                <a:lnTo>
                  <a:pt x="8" y="130"/>
                </a:lnTo>
                <a:lnTo>
                  <a:pt x="7" y="130"/>
                </a:lnTo>
                <a:lnTo>
                  <a:pt x="7" y="129"/>
                </a:lnTo>
                <a:lnTo>
                  <a:pt x="12" y="129"/>
                </a:lnTo>
                <a:lnTo>
                  <a:pt x="13" y="129"/>
                </a:lnTo>
                <a:lnTo>
                  <a:pt x="12" y="127"/>
                </a:lnTo>
                <a:lnTo>
                  <a:pt x="13" y="125"/>
                </a:lnTo>
                <a:lnTo>
                  <a:pt x="15" y="127"/>
                </a:lnTo>
                <a:lnTo>
                  <a:pt x="17" y="127"/>
                </a:lnTo>
                <a:lnTo>
                  <a:pt x="17" y="129"/>
                </a:lnTo>
                <a:lnTo>
                  <a:pt x="18" y="129"/>
                </a:lnTo>
                <a:lnTo>
                  <a:pt x="20" y="129"/>
                </a:lnTo>
                <a:lnTo>
                  <a:pt x="20" y="125"/>
                </a:lnTo>
                <a:lnTo>
                  <a:pt x="18" y="125"/>
                </a:lnTo>
                <a:lnTo>
                  <a:pt x="17" y="125"/>
                </a:lnTo>
                <a:lnTo>
                  <a:pt x="15" y="125"/>
                </a:lnTo>
                <a:lnTo>
                  <a:pt x="15" y="124"/>
                </a:lnTo>
                <a:lnTo>
                  <a:pt x="13" y="124"/>
                </a:lnTo>
                <a:lnTo>
                  <a:pt x="13" y="122"/>
                </a:lnTo>
                <a:lnTo>
                  <a:pt x="13" y="124"/>
                </a:lnTo>
                <a:lnTo>
                  <a:pt x="12" y="124"/>
                </a:lnTo>
                <a:lnTo>
                  <a:pt x="12" y="122"/>
                </a:lnTo>
                <a:lnTo>
                  <a:pt x="12" y="120"/>
                </a:lnTo>
                <a:lnTo>
                  <a:pt x="13" y="122"/>
                </a:lnTo>
                <a:lnTo>
                  <a:pt x="13" y="120"/>
                </a:lnTo>
                <a:lnTo>
                  <a:pt x="12" y="119"/>
                </a:lnTo>
                <a:lnTo>
                  <a:pt x="12" y="117"/>
                </a:lnTo>
                <a:lnTo>
                  <a:pt x="10" y="117"/>
                </a:lnTo>
                <a:lnTo>
                  <a:pt x="12" y="117"/>
                </a:lnTo>
                <a:lnTo>
                  <a:pt x="10" y="115"/>
                </a:lnTo>
                <a:lnTo>
                  <a:pt x="12" y="115"/>
                </a:lnTo>
                <a:lnTo>
                  <a:pt x="13" y="115"/>
                </a:lnTo>
                <a:lnTo>
                  <a:pt x="15" y="115"/>
                </a:lnTo>
                <a:lnTo>
                  <a:pt x="15" y="112"/>
                </a:lnTo>
                <a:lnTo>
                  <a:pt x="17" y="112"/>
                </a:lnTo>
                <a:lnTo>
                  <a:pt x="18" y="112"/>
                </a:lnTo>
                <a:lnTo>
                  <a:pt x="18" y="107"/>
                </a:lnTo>
                <a:lnTo>
                  <a:pt x="18" y="105"/>
                </a:lnTo>
                <a:lnTo>
                  <a:pt x="18" y="104"/>
                </a:lnTo>
                <a:lnTo>
                  <a:pt x="23" y="104"/>
                </a:lnTo>
                <a:lnTo>
                  <a:pt x="23" y="102"/>
                </a:lnTo>
                <a:lnTo>
                  <a:pt x="25" y="102"/>
                </a:lnTo>
                <a:lnTo>
                  <a:pt x="27" y="100"/>
                </a:lnTo>
                <a:lnTo>
                  <a:pt x="27" y="99"/>
                </a:lnTo>
                <a:lnTo>
                  <a:pt x="28" y="99"/>
                </a:lnTo>
                <a:lnTo>
                  <a:pt x="27" y="99"/>
                </a:lnTo>
                <a:lnTo>
                  <a:pt x="27" y="97"/>
                </a:lnTo>
                <a:lnTo>
                  <a:pt x="28" y="97"/>
                </a:lnTo>
                <a:lnTo>
                  <a:pt x="28" y="95"/>
                </a:lnTo>
                <a:lnTo>
                  <a:pt x="28" y="94"/>
                </a:lnTo>
                <a:lnTo>
                  <a:pt x="28" y="92"/>
                </a:lnTo>
                <a:lnTo>
                  <a:pt x="28" y="90"/>
                </a:lnTo>
                <a:lnTo>
                  <a:pt x="28" y="89"/>
                </a:lnTo>
                <a:lnTo>
                  <a:pt x="28" y="87"/>
                </a:lnTo>
                <a:lnTo>
                  <a:pt x="28" y="85"/>
                </a:lnTo>
                <a:lnTo>
                  <a:pt x="28" y="84"/>
                </a:lnTo>
                <a:lnTo>
                  <a:pt x="28" y="82"/>
                </a:lnTo>
                <a:lnTo>
                  <a:pt x="28" y="80"/>
                </a:lnTo>
                <a:lnTo>
                  <a:pt x="27" y="80"/>
                </a:lnTo>
                <a:lnTo>
                  <a:pt x="27" y="79"/>
                </a:lnTo>
                <a:lnTo>
                  <a:pt x="25" y="79"/>
                </a:lnTo>
                <a:lnTo>
                  <a:pt x="23" y="79"/>
                </a:lnTo>
                <a:lnTo>
                  <a:pt x="22" y="79"/>
                </a:lnTo>
                <a:lnTo>
                  <a:pt x="22" y="77"/>
                </a:lnTo>
                <a:lnTo>
                  <a:pt x="20" y="77"/>
                </a:lnTo>
                <a:lnTo>
                  <a:pt x="18" y="77"/>
                </a:lnTo>
                <a:lnTo>
                  <a:pt x="18" y="75"/>
                </a:lnTo>
                <a:lnTo>
                  <a:pt x="17" y="75"/>
                </a:lnTo>
                <a:lnTo>
                  <a:pt x="17" y="74"/>
                </a:lnTo>
                <a:lnTo>
                  <a:pt x="17" y="72"/>
                </a:lnTo>
                <a:lnTo>
                  <a:pt x="17" y="70"/>
                </a:lnTo>
                <a:lnTo>
                  <a:pt x="17" y="69"/>
                </a:lnTo>
                <a:lnTo>
                  <a:pt x="17" y="67"/>
                </a:lnTo>
                <a:lnTo>
                  <a:pt x="18" y="67"/>
                </a:lnTo>
                <a:lnTo>
                  <a:pt x="18" y="65"/>
                </a:lnTo>
                <a:lnTo>
                  <a:pt x="18" y="64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3" y="64"/>
                </a:lnTo>
                <a:lnTo>
                  <a:pt x="12" y="65"/>
                </a:lnTo>
                <a:lnTo>
                  <a:pt x="10" y="65"/>
                </a:lnTo>
                <a:lnTo>
                  <a:pt x="8" y="65"/>
                </a:lnTo>
                <a:lnTo>
                  <a:pt x="7" y="65"/>
                </a:lnTo>
                <a:lnTo>
                  <a:pt x="7" y="64"/>
                </a:lnTo>
                <a:lnTo>
                  <a:pt x="7" y="62"/>
                </a:lnTo>
                <a:lnTo>
                  <a:pt x="5" y="60"/>
                </a:lnTo>
                <a:lnTo>
                  <a:pt x="5" y="59"/>
                </a:lnTo>
                <a:lnTo>
                  <a:pt x="3" y="57"/>
                </a:lnTo>
                <a:lnTo>
                  <a:pt x="2" y="55"/>
                </a:lnTo>
                <a:lnTo>
                  <a:pt x="0" y="54"/>
                </a:lnTo>
                <a:lnTo>
                  <a:pt x="2" y="54"/>
                </a:lnTo>
                <a:lnTo>
                  <a:pt x="2" y="52"/>
                </a:lnTo>
                <a:lnTo>
                  <a:pt x="2" y="49"/>
                </a:lnTo>
                <a:lnTo>
                  <a:pt x="3" y="47"/>
                </a:lnTo>
                <a:lnTo>
                  <a:pt x="5" y="45"/>
                </a:lnTo>
                <a:lnTo>
                  <a:pt x="7" y="45"/>
                </a:lnTo>
                <a:lnTo>
                  <a:pt x="7" y="44"/>
                </a:lnTo>
                <a:lnTo>
                  <a:pt x="8" y="42"/>
                </a:lnTo>
                <a:lnTo>
                  <a:pt x="12" y="39"/>
                </a:lnTo>
                <a:lnTo>
                  <a:pt x="12" y="37"/>
                </a:lnTo>
                <a:lnTo>
                  <a:pt x="12" y="34"/>
                </a:lnTo>
                <a:lnTo>
                  <a:pt x="12" y="32"/>
                </a:lnTo>
                <a:lnTo>
                  <a:pt x="12" y="29"/>
                </a:lnTo>
                <a:lnTo>
                  <a:pt x="10" y="27"/>
                </a:lnTo>
                <a:lnTo>
                  <a:pt x="10" y="25"/>
                </a:lnTo>
                <a:lnTo>
                  <a:pt x="10" y="24"/>
                </a:lnTo>
                <a:lnTo>
                  <a:pt x="10" y="22"/>
                </a:lnTo>
                <a:lnTo>
                  <a:pt x="10" y="19"/>
                </a:lnTo>
                <a:lnTo>
                  <a:pt x="12" y="19"/>
                </a:lnTo>
                <a:lnTo>
                  <a:pt x="15" y="15"/>
                </a:lnTo>
                <a:lnTo>
                  <a:pt x="17" y="15"/>
                </a:lnTo>
                <a:lnTo>
                  <a:pt x="18" y="14"/>
                </a:lnTo>
                <a:lnTo>
                  <a:pt x="18" y="12"/>
                </a:lnTo>
                <a:lnTo>
                  <a:pt x="22" y="12"/>
                </a:lnTo>
                <a:lnTo>
                  <a:pt x="23" y="10"/>
                </a:lnTo>
                <a:lnTo>
                  <a:pt x="25" y="10"/>
                </a:lnTo>
                <a:lnTo>
                  <a:pt x="25" y="9"/>
                </a:lnTo>
                <a:lnTo>
                  <a:pt x="25" y="5"/>
                </a:lnTo>
                <a:lnTo>
                  <a:pt x="27" y="2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5" y="4"/>
                </a:lnTo>
                <a:lnTo>
                  <a:pt x="37" y="4"/>
                </a:lnTo>
                <a:lnTo>
                  <a:pt x="40" y="5"/>
                </a:lnTo>
                <a:lnTo>
                  <a:pt x="43" y="5"/>
                </a:lnTo>
                <a:lnTo>
                  <a:pt x="45" y="4"/>
                </a:lnTo>
                <a:lnTo>
                  <a:pt x="52" y="4"/>
                </a:lnTo>
                <a:lnTo>
                  <a:pt x="53" y="4"/>
                </a:lnTo>
                <a:lnTo>
                  <a:pt x="55" y="7"/>
                </a:lnTo>
                <a:lnTo>
                  <a:pt x="57" y="7"/>
                </a:lnTo>
                <a:lnTo>
                  <a:pt x="57" y="9"/>
                </a:lnTo>
                <a:lnTo>
                  <a:pt x="57" y="10"/>
                </a:lnTo>
                <a:lnTo>
                  <a:pt x="57" y="12"/>
                </a:lnTo>
                <a:lnTo>
                  <a:pt x="57" y="15"/>
                </a:lnTo>
                <a:lnTo>
                  <a:pt x="57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3" y="22"/>
                </a:lnTo>
                <a:lnTo>
                  <a:pt x="63" y="24"/>
                </a:lnTo>
                <a:lnTo>
                  <a:pt x="62" y="24"/>
                </a:lnTo>
                <a:lnTo>
                  <a:pt x="62" y="25"/>
                </a:lnTo>
                <a:lnTo>
                  <a:pt x="65" y="30"/>
                </a:lnTo>
                <a:lnTo>
                  <a:pt x="65" y="32"/>
                </a:lnTo>
                <a:lnTo>
                  <a:pt x="65" y="34"/>
                </a:lnTo>
                <a:lnTo>
                  <a:pt x="70" y="34"/>
                </a:lnTo>
                <a:close/>
              </a:path>
            </a:pathLst>
          </a:custGeom>
          <a:solidFill>
            <a:srgbClr val="3E3FB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9"/>
          <p:cNvSpPr>
            <a:spLocks/>
          </p:cNvSpPr>
          <p:nvPr/>
        </p:nvSpPr>
        <p:spPr bwMode="auto">
          <a:xfrm>
            <a:off x="6583363" y="5162551"/>
            <a:ext cx="174625" cy="130175"/>
          </a:xfrm>
          <a:custGeom>
            <a:avLst/>
            <a:gdLst/>
            <a:ahLst/>
            <a:cxnLst>
              <a:cxn ang="0">
                <a:pos x="64" y="68"/>
              </a:cxn>
              <a:cxn ang="0">
                <a:pos x="50" y="72"/>
              </a:cxn>
              <a:cxn ang="0">
                <a:pos x="49" y="72"/>
              </a:cxn>
              <a:cxn ang="0">
                <a:pos x="40" y="72"/>
              </a:cxn>
              <a:cxn ang="0">
                <a:pos x="39" y="75"/>
              </a:cxn>
              <a:cxn ang="0">
                <a:pos x="37" y="78"/>
              </a:cxn>
              <a:cxn ang="0">
                <a:pos x="34" y="75"/>
              </a:cxn>
              <a:cxn ang="0">
                <a:pos x="29" y="77"/>
              </a:cxn>
              <a:cxn ang="0">
                <a:pos x="29" y="77"/>
              </a:cxn>
              <a:cxn ang="0">
                <a:pos x="29" y="77"/>
              </a:cxn>
              <a:cxn ang="0">
                <a:pos x="29" y="77"/>
              </a:cxn>
              <a:cxn ang="0">
                <a:pos x="29" y="77"/>
              </a:cxn>
              <a:cxn ang="0">
                <a:pos x="25" y="80"/>
              </a:cxn>
              <a:cxn ang="0">
                <a:pos x="20" y="80"/>
              </a:cxn>
              <a:cxn ang="0">
                <a:pos x="15" y="78"/>
              </a:cxn>
              <a:cxn ang="0">
                <a:pos x="15" y="75"/>
              </a:cxn>
              <a:cxn ang="0">
                <a:pos x="15" y="72"/>
              </a:cxn>
              <a:cxn ang="0">
                <a:pos x="25" y="70"/>
              </a:cxn>
              <a:cxn ang="0">
                <a:pos x="25" y="63"/>
              </a:cxn>
              <a:cxn ang="0">
                <a:pos x="24" y="62"/>
              </a:cxn>
              <a:cxn ang="0">
                <a:pos x="25" y="58"/>
              </a:cxn>
              <a:cxn ang="0">
                <a:pos x="25" y="48"/>
              </a:cxn>
              <a:cxn ang="0">
                <a:pos x="19" y="47"/>
              </a:cxn>
              <a:cxn ang="0">
                <a:pos x="17" y="47"/>
              </a:cxn>
              <a:cxn ang="0">
                <a:pos x="15" y="47"/>
              </a:cxn>
              <a:cxn ang="0">
                <a:pos x="15" y="47"/>
              </a:cxn>
              <a:cxn ang="0">
                <a:pos x="15" y="42"/>
              </a:cxn>
              <a:cxn ang="0">
                <a:pos x="5" y="38"/>
              </a:cxn>
              <a:cxn ang="0">
                <a:pos x="0" y="43"/>
              </a:cxn>
              <a:cxn ang="0">
                <a:pos x="0" y="42"/>
              </a:cxn>
              <a:cxn ang="0">
                <a:pos x="0" y="40"/>
              </a:cxn>
              <a:cxn ang="0">
                <a:pos x="0" y="40"/>
              </a:cxn>
              <a:cxn ang="0">
                <a:pos x="0" y="38"/>
              </a:cxn>
              <a:cxn ang="0">
                <a:pos x="2" y="38"/>
              </a:cxn>
              <a:cxn ang="0">
                <a:pos x="4" y="38"/>
              </a:cxn>
              <a:cxn ang="0">
                <a:pos x="4" y="37"/>
              </a:cxn>
              <a:cxn ang="0">
                <a:pos x="5" y="37"/>
              </a:cxn>
              <a:cxn ang="0">
                <a:pos x="5" y="37"/>
              </a:cxn>
              <a:cxn ang="0">
                <a:pos x="7" y="35"/>
              </a:cxn>
              <a:cxn ang="0">
                <a:pos x="12" y="32"/>
              </a:cxn>
              <a:cxn ang="0">
                <a:pos x="19" y="30"/>
              </a:cxn>
              <a:cxn ang="0">
                <a:pos x="27" y="32"/>
              </a:cxn>
              <a:cxn ang="0">
                <a:pos x="32" y="30"/>
              </a:cxn>
              <a:cxn ang="0">
                <a:pos x="37" y="27"/>
              </a:cxn>
              <a:cxn ang="0">
                <a:pos x="40" y="22"/>
              </a:cxn>
              <a:cxn ang="0">
                <a:pos x="47" y="18"/>
              </a:cxn>
              <a:cxn ang="0">
                <a:pos x="57" y="17"/>
              </a:cxn>
              <a:cxn ang="0">
                <a:pos x="69" y="15"/>
              </a:cxn>
              <a:cxn ang="0">
                <a:pos x="82" y="13"/>
              </a:cxn>
              <a:cxn ang="0">
                <a:pos x="90" y="10"/>
              </a:cxn>
              <a:cxn ang="0">
                <a:pos x="104" y="0"/>
              </a:cxn>
              <a:cxn ang="0">
                <a:pos x="110" y="5"/>
              </a:cxn>
              <a:cxn ang="0">
                <a:pos x="104" y="18"/>
              </a:cxn>
              <a:cxn ang="0">
                <a:pos x="99" y="23"/>
              </a:cxn>
              <a:cxn ang="0">
                <a:pos x="99" y="40"/>
              </a:cxn>
              <a:cxn ang="0">
                <a:pos x="100" y="50"/>
              </a:cxn>
              <a:cxn ang="0">
                <a:pos x="89" y="57"/>
              </a:cxn>
              <a:cxn ang="0">
                <a:pos x="77" y="62"/>
              </a:cxn>
            </a:cxnLst>
            <a:rect l="0" t="0" r="r" b="b"/>
            <a:pathLst>
              <a:path w="110" h="82">
                <a:moveTo>
                  <a:pt x="72" y="67"/>
                </a:moveTo>
                <a:lnTo>
                  <a:pt x="72" y="67"/>
                </a:lnTo>
                <a:lnTo>
                  <a:pt x="69" y="68"/>
                </a:lnTo>
                <a:lnTo>
                  <a:pt x="69" y="68"/>
                </a:lnTo>
                <a:lnTo>
                  <a:pt x="65" y="68"/>
                </a:lnTo>
                <a:lnTo>
                  <a:pt x="64" y="68"/>
                </a:lnTo>
                <a:lnTo>
                  <a:pt x="64" y="68"/>
                </a:lnTo>
                <a:lnTo>
                  <a:pt x="64" y="68"/>
                </a:lnTo>
                <a:lnTo>
                  <a:pt x="62" y="68"/>
                </a:lnTo>
                <a:lnTo>
                  <a:pt x="57" y="70"/>
                </a:lnTo>
                <a:lnTo>
                  <a:pt x="57" y="70"/>
                </a:lnTo>
                <a:lnTo>
                  <a:pt x="55" y="70"/>
                </a:lnTo>
                <a:lnTo>
                  <a:pt x="52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50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9" y="72"/>
                </a:lnTo>
                <a:lnTo>
                  <a:pt x="47" y="72"/>
                </a:lnTo>
                <a:lnTo>
                  <a:pt x="47" y="72"/>
                </a:lnTo>
                <a:lnTo>
                  <a:pt x="47" y="72"/>
                </a:lnTo>
                <a:lnTo>
                  <a:pt x="44" y="72"/>
                </a:lnTo>
                <a:lnTo>
                  <a:pt x="42" y="72"/>
                </a:lnTo>
                <a:lnTo>
                  <a:pt x="42" y="72"/>
                </a:lnTo>
                <a:lnTo>
                  <a:pt x="40" y="72"/>
                </a:lnTo>
                <a:lnTo>
                  <a:pt x="40" y="72"/>
                </a:lnTo>
                <a:lnTo>
                  <a:pt x="40" y="72"/>
                </a:lnTo>
                <a:lnTo>
                  <a:pt x="39" y="72"/>
                </a:lnTo>
                <a:lnTo>
                  <a:pt x="39" y="72"/>
                </a:lnTo>
                <a:lnTo>
                  <a:pt x="39" y="73"/>
                </a:lnTo>
                <a:lnTo>
                  <a:pt x="39" y="73"/>
                </a:lnTo>
                <a:lnTo>
                  <a:pt x="39" y="75"/>
                </a:lnTo>
                <a:lnTo>
                  <a:pt x="39" y="75"/>
                </a:lnTo>
                <a:lnTo>
                  <a:pt x="39" y="77"/>
                </a:lnTo>
                <a:lnTo>
                  <a:pt x="39" y="78"/>
                </a:lnTo>
                <a:lnTo>
                  <a:pt x="39" y="80"/>
                </a:lnTo>
                <a:lnTo>
                  <a:pt x="39" y="80"/>
                </a:lnTo>
                <a:lnTo>
                  <a:pt x="37" y="78"/>
                </a:lnTo>
                <a:lnTo>
                  <a:pt x="37" y="78"/>
                </a:lnTo>
                <a:lnTo>
                  <a:pt x="37" y="80"/>
                </a:lnTo>
                <a:lnTo>
                  <a:pt x="35" y="80"/>
                </a:lnTo>
                <a:lnTo>
                  <a:pt x="35" y="77"/>
                </a:lnTo>
                <a:lnTo>
                  <a:pt x="35" y="77"/>
                </a:lnTo>
                <a:lnTo>
                  <a:pt x="34" y="77"/>
                </a:lnTo>
                <a:lnTo>
                  <a:pt x="34" y="77"/>
                </a:lnTo>
                <a:lnTo>
                  <a:pt x="34" y="75"/>
                </a:lnTo>
                <a:lnTo>
                  <a:pt x="34" y="75"/>
                </a:lnTo>
                <a:lnTo>
                  <a:pt x="32" y="73"/>
                </a:lnTo>
                <a:lnTo>
                  <a:pt x="30" y="73"/>
                </a:lnTo>
                <a:lnTo>
                  <a:pt x="30" y="73"/>
                </a:lnTo>
                <a:lnTo>
                  <a:pt x="30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7"/>
                </a:lnTo>
                <a:lnTo>
                  <a:pt x="29" y="78"/>
                </a:lnTo>
                <a:lnTo>
                  <a:pt x="29" y="78"/>
                </a:lnTo>
                <a:lnTo>
                  <a:pt x="27" y="78"/>
                </a:lnTo>
                <a:lnTo>
                  <a:pt x="27" y="78"/>
                </a:lnTo>
                <a:lnTo>
                  <a:pt x="27" y="78"/>
                </a:lnTo>
                <a:lnTo>
                  <a:pt x="27" y="78"/>
                </a:lnTo>
                <a:lnTo>
                  <a:pt x="25" y="80"/>
                </a:lnTo>
                <a:lnTo>
                  <a:pt x="25" y="80"/>
                </a:lnTo>
                <a:lnTo>
                  <a:pt x="24" y="80"/>
                </a:lnTo>
                <a:lnTo>
                  <a:pt x="24" y="82"/>
                </a:lnTo>
                <a:lnTo>
                  <a:pt x="22" y="82"/>
                </a:lnTo>
                <a:lnTo>
                  <a:pt x="22" y="82"/>
                </a:lnTo>
                <a:lnTo>
                  <a:pt x="22" y="82"/>
                </a:lnTo>
                <a:lnTo>
                  <a:pt x="20" y="80"/>
                </a:lnTo>
                <a:lnTo>
                  <a:pt x="20" y="80"/>
                </a:lnTo>
                <a:lnTo>
                  <a:pt x="19" y="80"/>
                </a:lnTo>
                <a:lnTo>
                  <a:pt x="19" y="80"/>
                </a:lnTo>
                <a:lnTo>
                  <a:pt x="17" y="78"/>
                </a:lnTo>
                <a:lnTo>
                  <a:pt x="15" y="78"/>
                </a:lnTo>
                <a:lnTo>
                  <a:pt x="15" y="78"/>
                </a:lnTo>
                <a:lnTo>
                  <a:pt x="15" y="78"/>
                </a:lnTo>
                <a:lnTo>
                  <a:pt x="15" y="77"/>
                </a:lnTo>
                <a:lnTo>
                  <a:pt x="15" y="77"/>
                </a:lnTo>
                <a:lnTo>
                  <a:pt x="15" y="77"/>
                </a:lnTo>
                <a:lnTo>
                  <a:pt x="15" y="77"/>
                </a:lnTo>
                <a:lnTo>
                  <a:pt x="15" y="75"/>
                </a:lnTo>
                <a:lnTo>
                  <a:pt x="15" y="75"/>
                </a:lnTo>
                <a:lnTo>
                  <a:pt x="15" y="75"/>
                </a:lnTo>
                <a:lnTo>
                  <a:pt x="14" y="73"/>
                </a:lnTo>
                <a:lnTo>
                  <a:pt x="14" y="73"/>
                </a:lnTo>
                <a:lnTo>
                  <a:pt x="14" y="72"/>
                </a:lnTo>
                <a:lnTo>
                  <a:pt x="14" y="72"/>
                </a:lnTo>
                <a:lnTo>
                  <a:pt x="15" y="72"/>
                </a:lnTo>
                <a:lnTo>
                  <a:pt x="15" y="72"/>
                </a:lnTo>
                <a:lnTo>
                  <a:pt x="15" y="72"/>
                </a:lnTo>
                <a:lnTo>
                  <a:pt x="17" y="72"/>
                </a:lnTo>
                <a:lnTo>
                  <a:pt x="19" y="72"/>
                </a:lnTo>
                <a:lnTo>
                  <a:pt x="19" y="72"/>
                </a:lnTo>
                <a:lnTo>
                  <a:pt x="20" y="72"/>
                </a:lnTo>
                <a:lnTo>
                  <a:pt x="24" y="72"/>
                </a:lnTo>
                <a:lnTo>
                  <a:pt x="25" y="72"/>
                </a:lnTo>
                <a:lnTo>
                  <a:pt x="25" y="70"/>
                </a:lnTo>
                <a:lnTo>
                  <a:pt x="25" y="65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0"/>
                </a:lnTo>
                <a:lnTo>
                  <a:pt x="24" y="58"/>
                </a:lnTo>
                <a:lnTo>
                  <a:pt x="24" y="58"/>
                </a:lnTo>
                <a:lnTo>
                  <a:pt x="24" y="58"/>
                </a:lnTo>
                <a:lnTo>
                  <a:pt x="25" y="58"/>
                </a:lnTo>
                <a:lnTo>
                  <a:pt x="25" y="58"/>
                </a:lnTo>
                <a:lnTo>
                  <a:pt x="25" y="58"/>
                </a:lnTo>
                <a:lnTo>
                  <a:pt x="25" y="55"/>
                </a:lnTo>
                <a:lnTo>
                  <a:pt x="25" y="55"/>
                </a:lnTo>
                <a:lnTo>
                  <a:pt x="25" y="55"/>
                </a:lnTo>
                <a:lnTo>
                  <a:pt x="25" y="50"/>
                </a:lnTo>
                <a:lnTo>
                  <a:pt x="25" y="50"/>
                </a:lnTo>
                <a:lnTo>
                  <a:pt x="25" y="48"/>
                </a:lnTo>
                <a:lnTo>
                  <a:pt x="25" y="47"/>
                </a:lnTo>
                <a:lnTo>
                  <a:pt x="25" y="47"/>
                </a:lnTo>
                <a:lnTo>
                  <a:pt x="25" y="47"/>
                </a:lnTo>
                <a:lnTo>
                  <a:pt x="24" y="47"/>
                </a:lnTo>
                <a:lnTo>
                  <a:pt x="22" y="47"/>
                </a:lnTo>
                <a:lnTo>
                  <a:pt x="20" y="47"/>
                </a:lnTo>
                <a:lnTo>
                  <a:pt x="19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7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7"/>
                </a:lnTo>
                <a:lnTo>
                  <a:pt x="15" y="43"/>
                </a:lnTo>
                <a:lnTo>
                  <a:pt x="15" y="42"/>
                </a:lnTo>
                <a:lnTo>
                  <a:pt x="15" y="42"/>
                </a:lnTo>
                <a:lnTo>
                  <a:pt x="15" y="42"/>
                </a:lnTo>
                <a:lnTo>
                  <a:pt x="15" y="38"/>
                </a:lnTo>
                <a:lnTo>
                  <a:pt x="15" y="38"/>
                </a:lnTo>
                <a:lnTo>
                  <a:pt x="14" y="38"/>
                </a:lnTo>
                <a:lnTo>
                  <a:pt x="12" y="38"/>
                </a:lnTo>
                <a:lnTo>
                  <a:pt x="9" y="38"/>
                </a:lnTo>
                <a:lnTo>
                  <a:pt x="7" y="38"/>
                </a:lnTo>
                <a:lnTo>
                  <a:pt x="5" y="38"/>
                </a:lnTo>
                <a:lnTo>
                  <a:pt x="5" y="40"/>
                </a:lnTo>
                <a:lnTo>
                  <a:pt x="5" y="40"/>
                </a:lnTo>
                <a:lnTo>
                  <a:pt x="4" y="42"/>
                </a:lnTo>
                <a:lnTo>
                  <a:pt x="4" y="42"/>
                </a:lnTo>
                <a:lnTo>
                  <a:pt x="4" y="42"/>
                </a:lnTo>
                <a:lnTo>
                  <a:pt x="2" y="43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2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8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4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7"/>
                </a:lnTo>
                <a:lnTo>
                  <a:pt x="5" y="35"/>
                </a:lnTo>
                <a:lnTo>
                  <a:pt x="5" y="35"/>
                </a:lnTo>
                <a:lnTo>
                  <a:pt x="5" y="35"/>
                </a:lnTo>
                <a:lnTo>
                  <a:pt x="5" y="35"/>
                </a:lnTo>
                <a:lnTo>
                  <a:pt x="7" y="35"/>
                </a:lnTo>
                <a:lnTo>
                  <a:pt x="7" y="35"/>
                </a:lnTo>
                <a:lnTo>
                  <a:pt x="7" y="35"/>
                </a:lnTo>
                <a:lnTo>
                  <a:pt x="7" y="35"/>
                </a:lnTo>
                <a:lnTo>
                  <a:pt x="7" y="35"/>
                </a:lnTo>
                <a:lnTo>
                  <a:pt x="7" y="35"/>
                </a:lnTo>
                <a:lnTo>
                  <a:pt x="9" y="33"/>
                </a:lnTo>
                <a:lnTo>
                  <a:pt x="9" y="33"/>
                </a:lnTo>
                <a:lnTo>
                  <a:pt x="12" y="32"/>
                </a:lnTo>
                <a:lnTo>
                  <a:pt x="12" y="32"/>
                </a:lnTo>
                <a:lnTo>
                  <a:pt x="14" y="30"/>
                </a:lnTo>
                <a:lnTo>
                  <a:pt x="14" y="30"/>
                </a:lnTo>
                <a:lnTo>
                  <a:pt x="14" y="30"/>
                </a:lnTo>
                <a:lnTo>
                  <a:pt x="15" y="30"/>
                </a:lnTo>
                <a:lnTo>
                  <a:pt x="17" y="30"/>
                </a:lnTo>
                <a:lnTo>
                  <a:pt x="19" y="30"/>
                </a:lnTo>
                <a:lnTo>
                  <a:pt x="19" y="30"/>
                </a:lnTo>
                <a:lnTo>
                  <a:pt x="19" y="30"/>
                </a:lnTo>
                <a:lnTo>
                  <a:pt x="20" y="30"/>
                </a:lnTo>
                <a:lnTo>
                  <a:pt x="22" y="30"/>
                </a:lnTo>
                <a:lnTo>
                  <a:pt x="22" y="30"/>
                </a:lnTo>
                <a:lnTo>
                  <a:pt x="25" y="32"/>
                </a:lnTo>
                <a:lnTo>
                  <a:pt x="27" y="32"/>
                </a:lnTo>
                <a:lnTo>
                  <a:pt x="27" y="32"/>
                </a:lnTo>
                <a:lnTo>
                  <a:pt x="27" y="32"/>
                </a:lnTo>
                <a:lnTo>
                  <a:pt x="29" y="32"/>
                </a:lnTo>
                <a:lnTo>
                  <a:pt x="29" y="32"/>
                </a:lnTo>
                <a:lnTo>
                  <a:pt x="30" y="32"/>
                </a:lnTo>
                <a:lnTo>
                  <a:pt x="30" y="30"/>
                </a:lnTo>
                <a:lnTo>
                  <a:pt x="32" y="30"/>
                </a:lnTo>
                <a:lnTo>
                  <a:pt x="32" y="30"/>
                </a:lnTo>
                <a:lnTo>
                  <a:pt x="34" y="30"/>
                </a:lnTo>
                <a:lnTo>
                  <a:pt x="34" y="28"/>
                </a:lnTo>
                <a:lnTo>
                  <a:pt x="35" y="28"/>
                </a:lnTo>
                <a:lnTo>
                  <a:pt x="35" y="28"/>
                </a:lnTo>
                <a:lnTo>
                  <a:pt x="37" y="28"/>
                </a:lnTo>
                <a:lnTo>
                  <a:pt x="37" y="27"/>
                </a:lnTo>
                <a:lnTo>
                  <a:pt x="37" y="27"/>
                </a:lnTo>
                <a:lnTo>
                  <a:pt x="39" y="25"/>
                </a:lnTo>
                <a:lnTo>
                  <a:pt x="39" y="25"/>
                </a:lnTo>
                <a:lnTo>
                  <a:pt x="39" y="23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2" y="20"/>
                </a:lnTo>
                <a:lnTo>
                  <a:pt x="42" y="20"/>
                </a:lnTo>
                <a:lnTo>
                  <a:pt x="44" y="20"/>
                </a:lnTo>
                <a:lnTo>
                  <a:pt x="47" y="18"/>
                </a:lnTo>
                <a:lnTo>
                  <a:pt x="47" y="18"/>
                </a:lnTo>
                <a:lnTo>
                  <a:pt x="50" y="18"/>
                </a:lnTo>
                <a:lnTo>
                  <a:pt x="50" y="18"/>
                </a:lnTo>
                <a:lnTo>
                  <a:pt x="54" y="17"/>
                </a:lnTo>
                <a:lnTo>
                  <a:pt x="55" y="17"/>
                </a:lnTo>
                <a:lnTo>
                  <a:pt x="57" y="17"/>
                </a:lnTo>
                <a:lnTo>
                  <a:pt x="57" y="17"/>
                </a:lnTo>
                <a:lnTo>
                  <a:pt x="59" y="17"/>
                </a:lnTo>
                <a:lnTo>
                  <a:pt x="60" y="17"/>
                </a:lnTo>
                <a:lnTo>
                  <a:pt x="62" y="17"/>
                </a:lnTo>
                <a:lnTo>
                  <a:pt x="65" y="15"/>
                </a:lnTo>
                <a:lnTo>
                  <a:pt x="65" y="15"/>
                </a:lnTo>
                <a:lnTo>
                  <a:pt x="67" y="15"/>
                </a:lnTo>
                <a:lnTo>
                  <a:pt x="69" y="15"/>
                </a:lnTo>
                <a:lnTo>
                  <a:pt x="70" y="15"/>
                </a:lnTo>
                <a:lnTo>
                  <a:pt x="77" y="13"/>
                </a:lnTo>
                <a:lnTo>
                  <a:pt x="79" y="13"/>
                </a:lnTo>
                <a:lnTo>
                  <a:pt x="80" y="13"/>
                </a:lnTo>
                <a:lnTo>
                  <a:pt x="80" y="13"/>
                </a:lnTo>
                <a:lnTo>
                  <a:pt x="80" y="13"/>
                </a:lnTo>
                <a:lnTo>
                  <a:pt x="82" y="13"/>
                </a:lnTo>
                <a:lnTo>
                  <a:pt x="84" y="13"/>
                </a:lnTo>
                <a:lnTo>
                  <a:pt x="84" y="13"/>
                </a:lnTo>
                <a:lnTo>
                  <a:pt x="85" y="12"/>
                </a:lnTo>
                <a:lnTo>
                  <a:pt x="87" y="12"/>
                </a:lnTo>
                <a:lnTo>
                  <a:pt x="87" y="10"/>
                </a:lnTo>
                <a:lnTo>
                  <a:pt x="89" y="10"/>
                </a:lnTo>
                <a:lnTo>
                  <a:pt x="90" y="10"/>
                </a:lnTo>
                <a:lnTo>
                  <a:pt x="92" y="8"/>
                </a:lnTo>
                <a:lnTo>
                  <a:pt x="92" y="8"/>
                </a:lnTo>
                <a:lnTo>
                  <a:pt x="94" y="7"/>
                </a:lnTo>
                <a:lnTo>
                  <a:pt x="95" y="7"/>
                </a:lnTo>
                <a:lnTo>
                  <a:pt x="97" y="5"/>
                </a:lnTo>
                <a:lnTo>
                  <a:pt x="102" y="0"/>
                </a:lnTo>
                <a:lnTo>
                  <a:pt x="104" y="0"/>
                </a:lnTo>
                <a:lnTo>
                  <a:pt x="105" y="0"/>
                </a:lnTo>
                <a:lnTo>
                  <a:pt x="107" y="0"/>
                </a:lnTo>
                <a:lnTo>
                  <a:pt x="110" y="0"/>
                </a:lnTo>
                <a:lnTo>
                  <a:pt x="110" y="0"/>
                </a:lnTo>
                <a:lnTo>
                  <a:pt x="110" y="2"/>
                </a:lnTo>
                <a:lnTo>
                  <a:pt x="110" y="3"/>
                </a:lnTo>
                <a:lnTo>
                  <a:pt x="110" y="5"/>
                </a:lnTo>
                <a:lnTo>
                  <a:pt x="109" y="7"/>
                </a:lnTo>
                <a:lnTo>
                  <a:pt x="109" y="10"/>
                </a:lnTo>
                <a:lnTo>
                  <a:pt x="107" y="13"/>
                </a:lnTo>
                <a:lnTo>
                  <a:pt x="105" y="15"/>
                </a:lnTo>
                <a:lnTo>
                  <a:pt x="105" y="17"/>
                </a:lnTo>
                <a:lnTo>
                  <a:pt x="104" y="18"/>
                </a:lnTo>
                <a:lnTo>
                  <a:pt x="104" y="18"/>
                </a:lnTo>
                <a:lnTo>
                  <a:pt x="102" y="20"/>
                </a:lnTo>
                <a:lnTo>
                  <a:pt x="100" y="20"/>
                </a:lnTo>
                <a:lnTo>
                  <a:pt x="100" y="22"/>
                </a:lnTo>
                <a:lnTo>
                  <a:pt x="100" y="22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99" y="25"/>
                </a:lnTo>
                <a:lnTo>
                  <a:pt x="99" y="32"/>
                </a:lnTo>
                <a:lnTo>
                  <a:pt x="99" y="35"/>
                </a:lnTo>
                <a:lnTo>
                  <a:pt x="99" y="35"/>
                </a:lnTo>
                <a:lnTo>
                  <a:pt x="99" y="35"/>
                </a:lnTo>
                <a:lnTo>
                  <a:pt x="99" y="35"/>
                </a:lnTo>
                <a:lnTo>
                  <a:pt x="99" y="40"/>
                </a:lnTo>
                <a:lnTo>
                  <a:pt x="99" y="40"/>
                </a:lnTo>
                <a:lnTo>
                  <a:pt x="100" y="45"/>
                </a:lnTo>
                <a:lnTo>
                  <a:pt x="100" y="45"/>
                </a:lnTo>
                <a:lnTo>
                  <a:pt x="100" y="47"/>
                </a:lnTo>
                <a:lnTo>
                  <a:pt x="100" y="48"/>
                </a:lnTo>
                <a:lnTo>
                  <a:pt x="100" y="48"/>
                </a:lnTo>
                <a:lnTo>
                  <a:pt x="100" y="50"/>
                </a:lnTo>
                <a:lnTo>
                  <a:pt x="97" y="53"/>
                </a:lnTo>
                <a:lnTo>
                  <a:pt x="95" y="55"/>
                </a:lnTo>
                <a:lnTo>
                  <a:pt x="94" y="57"/>
                </a:lnTo>
                <a:lnTo>
                  <a:pt x="92" y="57"/>
                </a:lnTo>
                <a:lnTo>
                  <a:pt x="90" y="57"/>
                </a:lnTo>
                <a:lnTo>
                  <a:pt x="90" y="57"/>
                </a:lnTo>
                <a:lnTo>
                  <a:pt x="89" y="57"/>
                </a:lnTo>
                <a:lnTo>
                  <a:pt x="85" y="58"/>
                </a:lnTo>
                <a:lnTo>
                  <a:pt x="84" y="58"/>
                </a:lnTo>
                <a:lnTo>
                  <a:pt x="84" y="58"/>
                </a:lnTo>
                <a:lnTo>
                  <a:pt x="82" y="60"/>
                </a:lnTo>
                <a:lnTo>
                  <a:pt x="80" y="60"/>
                </a:lnTo>
                <a:lnTo>
                  <a:pt x="79" y="62"/>
                </a:lnTo>
                <a:lnTo>
                  <a:pt x="77" y="62"/>
                </a:lnTo>
                <a:lnTo>
                  <a:pt x="77" y="63"/>
                </a:lnTo>
                <a:lnTo>
                  <a:pt x="77" y="63"/>
                </a:lnTo>
                <a:lnTo>
                  <a:pt x="72" y="67"/>
                </a:lnTo>
                <a:close/>
              </a:path>
            </a:pathLst>
          </a:custGeom>
          <a:solidFill>
            <a:srgbClr val="9157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90"/>
          <p:cNvSpPr>
            <a:spLocks/>
          </p:cNvSpPr>
          <p:nvPr/>
        </p:nvSpPr>
        <p:spPr bwMode="auto">
          <a:xfrm>
            <a:off x="6662738" y="5365751"/>
            <a:ext cx="71438" cy="98425"/>
          </a:xfrm>
          <a:custGeom>
            <a:avLst/>
            <a:gdLst/>
            <a:ahLst/>
            <a:cxnLst>
              <a:cxn ang="0">
                <a:pos x="34" y="32"/>
              </a:cxn>
              <a:cxn ang="0">
                <a:pos x="32" y="34"/>
              </a:cxn>
              <a:cxn ang="0">
                <a:pos x="32" y="40"/>
              </a:cxn>
              <a:cxn ang="0">
                <a:pos x="29" y="47"/>
              </a:cxn>
              <a:cxn ang="0">
                <a:pos x="29" y="59"/>
              </a:cxn>
              <a:cxn ang="0">
                <a:pos x="20" y="62"/>
              </a:cxn>
              <a:cxn ang="0">
                <a:pos x="17" y="62"/>
              </a:cxn>
              <a:cxn ang="0">
                <a:pos x="15" y="62"/>
              </a:cxn>
              <a:cxn ang="0">
                <a:pos x="15" y="62"/>
              </a:cxn>
              <a:cxn ang="0">
                <a:pos x="14" y="60"/>
              </a:cxn>
              <a:cxn ang="0">
                <a:pos x="14" y="62"/>
              </a:cxn>
              <a:cxn ang="0">
                <a:pos x="9" y="62"/>
              </a:cxn>
              <a:cxn ang="0">
                <a:pos x="9" y="60"/>
              </a:cxn>
              <a:cxn ang="0">
                <a:pos x="9" y="57"/>
              </a:cxn>
              <a:cxn ang="0">
                <a:pos x="9" y="57"/>
              </a:cxn>
              <a:cxn ang="0">
                <a:pos x="7" y="55"/>
              </a:cxn>
              <a:cxn ang="0">
                <a:pos x="7" y="54"/>
              </a:cxn>
              <a:cxn ang="0">
                <a:pos x="4" y="44"/>
              </a:cxn>
              <a:cxn ang="0">
                <a:pos x="2" y="44"/>
              </a:cxn>
              <a:cxn ang="0">
                <a:pos x="2" y="40"/>
              </a:cxn>
              <a:cxn ang="0">
                <a:pos x="2" y="32"/>
              </a:cxn>
              <a:cxn ang="0">
                <a:pos x="5" y="24"/>
              </a:cxn>
              <a:cxn ang="0">
                <a:pos x="5" y="20"/>
              </a:cxn>
              <a:cxn ang="0">
                <a:pos x="10" y="20"/>
              </a:cxn>
              <a:cxn ang="0">
                <a:pos x="12" y="19"/>
              </a:cxn>
              <a:cxn ang="0">
                <a:pos x="10" y="19"/>
              </a:cxn>
              <a:cxn ang="0">
                <a:pos x="5" y="15"/>
              </a:cxn>
              <a:cxn ang="0">
                <a:pos x="4" y="12"/>
              </a:cxn>
              <a:cxn ang="0">
                <a:pos x="4" y="7"/>
              </a:cxn>
              <a:cxn ang="0">
                <a:pos x="9" y="7"/>
              </a:cxn>
              <a:cxn ang="0">
                <a:pos x="20" y="7"/>
              </a:cxn>
              <a:cxn ang="0">
                <a:pos x="27" y="9"/>
              </a:cxn>
              <a:cxn ang="0">
                <a:pos x="30" y="15"/>
              </a:cxn>
              <a:cxn ang="0">
                <a:pos x="35" y="15"/>
              </a:cxn>
              <a:cxn ang="0">
                <a:pos x="35" y="14"/>
              </a:cxn>
              <a:cxn ang="0">
                <a:pos x="34" y="12"/>
              </a:cxn>
              <a:cxn ang="0">
                <a:pos x="35" y="10"/>
              </a:cxn>
              <a:cxn ang="0">
                <a:pos x="37" y="10"/>
              </a:cxn>
              <a:cxn ang="0">
                <a:pos x="37" y="10"/>
              </a:cxn>
              <a:cxn ang="0">
                <a:pos x="37" y="9"/>
              </a:cxn>
              <a:cxn ang="0">
                <a:pos x="37" y="9"/>
              </a:cxn>
              <a:cxn ang="0">
                <a:pos x="37" y="9"/>
              </a:cxn>
              <a:cxn ang="0">
                <a:pos x="37" y="7"/>
              </a:cxn>
              <a:cxn ang="0">
                <a:pos x="37" y="7"/>
              </a:cxn>
              <a:cxn ang="0">
                <a:pos x="37" y="5"/>
              </a:cxn>
              <a:cxn ang="0">
                <a:pos x="37" y="5"/>
              </a:cxn>
              <a:cxn ang="0">
                <a:pos x="37" y="4"/>
              </a:cxn>
              <a:cxn ang="0">
                <a:pos x="39" y="4"/>
              </a:cxn>
              <a:cxn ang="0">
                <a:pos x="39" y="2"/>
              </a:cxn>
              <a:cxn ang="0">
                <a:pos x="39" y="4"/>
              </a:cxn>
              <a:cxn ang="0">
                <a:pos x="40" y="4"/>
              </a:cxn>
              <a:cxn ang="0">
                <a:pos x="40" y="4"/>
              </a:cxn>
              <a:cxn ang="0">
                <a:pos x="42" y="2"/>
              </a:cxn>
              <a:cxn ang="0">
                <a:pos x="44" y="2"/>
              </a:cxn>
              <a:cxn ang="0">
                <a:pos x="45" y="0"/>
              </a:cxn>
              <a:cxn ang="0">
                <a:pos x="45" y="0"/>
              </a:cxn>
              <a:cxn ang="0">
                <a:pos x="45" y="14"/>
              </a:cxn>
              <a:cxn ang="0">
                <a:pos x="45" y="32"/>
              </a:cxn>
            </a:cxnLst>
            <a:rect l="0" t="0" r="r" b="b"/>
            <a:pathLst>
              <a:path w="45" h="62">
                <a:moveTo>
                  <a:pt x="45" y="32"/>
                </a:moveTo>
                <a:lnTo>
                  <a:pt x="45" y="34"/>
                </a:lnTo>
                <a:lnTo>
                  <a:pt x="40" y="32"/>
                </a:lnTo>
                <a:lnTo>
                  <a:pt x="37" y="32"/>
                </a:lnTo>
                <a:lnTo>
                  <a:pt x="34" y="32"/>
                </a:lnTo>
                <a:lnTo>
                  <a:pt x="34" y="32"/>
                </a:lnTo>
                <a:lnTo>
                  <a:pt x="34" y="32"/>
                </a:lnTo>
                <a:lnTo>
                  <a:pt x="32" y="32"/>
                </a:lnTo>
                <a:lnTo>
                  <a:pt x="32" y="32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5"/>
                </a:lnTo>
                <a:lnTo>
                  <a:pt x="32" y="35"/>
                </a:lnTo>
                <a:lnTo>
                  <a:pt x="32" y="35"/>
                </a:lnTo>
                <a:lnTo>
                  <a:pt x="32" y="37"/>
                </a:lnTo>
                <a:lnTo>
                  <a:pt x="32" y="40"/>
                </a:lnTo>
                <a:lnTo>
                  <a:pt x="32" y="40"/>
                </a:lnTo>
                <a:lnTo>
                  <a:pt x="32" y="40"/>
                </a:lnTo>
                <a:lnTo>
                  <a:pt x="30" y="40"/>
                </a:lnTo>
                <a:lnTo>
                  <a:pt x="29" y="40"/>
                </a:lnTo>
                <a:lnTo>
                  <a:pt x="29" y="40"/>
                </a:lnTo>
                <a:lnTo>
                  <a:pt x="29" y="45"/>
                </a:lnTo>
                <a:lnTo>
                  <a:pt x="29" y="47"/>
                </a:lnTo>
                <a:lnTo>
                  <a:pt x="29" y="49"/>
                </a:lnTo>
                <a:lnTo>
                  <a:pt x="29" y="54"/>
                </a:lnTo>
                <a:lnTo>
                  <a:pt x="29" y="54"/>
                </a:lnTo>
                <a:lnTo>
                  <a:pt x="29" y="57"/>
                </a:lnTo>
                <a:lnTo>
                  <a:pt x="29" y="59"/>
                </a:lnTo>
                <a:lnTo>
                  <a:pt x="29" y="59"/>
                </a:lnTo>
                <a:lnTo>
                  <a:pt x="29" y="60"/>
                </a:lnTo>
                <a:lnTo>
                  <a:pt x="29" y="62"/>
                </a:lnTo>
                <a:lnTo>
                  <a:pt x="27" y="62"/>
                </a:lnTo>
                <a:lnTo>
                  <a:pt x="24" y="62"/>
                </a:lnTo>
                <a:lnTo>
                  <a:pt x="22" y="62"/>
                </a:lnTo>
                <a:lnTo>
                  <a:pt x="20" y="62"/>
                </a:lnTo>
                <a:lnTo>
                  <a:pt x="20" y="62"/>
                </a:lnTo>
                <a:lnTo>
                  <a:pt x="19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4" y="62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0"/>
                </a:lnTo>
                <a:lnTo>
                  <a:pt x="14" y="62"/>
                </a:lnTo>
                <a:lnTo>
                  <a:pt x="14" y="62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9" y="59"/>
                </a:lnTo>
                <a:lnTo>
                  <a:pt x="7" y="59"/>
                </a:lnTo>
                <a:lnTo>
                  <a:pt x="7" y="59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7"/>
                </a:lnTo>
                <a:lnTo>
                  <a:pt x="9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5"/>
                </a:lnTo>
                <a:lnTo>
                  <a:pt x="7" y="54"/>
                </a:lnTo>
                <a:lnTo>
                  <a:pt x="7" y="54"/>
                </a:lnTo>
                <a:lnTo>
                  <a:pt x="7" y="54"/>
                </a:lnTo>
                <a:lnTo>
                  <a:pt x="5" y="54"/>
                </a:lnTo>
                <a:lnTo>
                  <a:pt x="4" y="54"/>
                </a:lnTo>
                <a:lnTo>
                  <a:pt x="4" y="52"/>
                </a:lnTo>
                <a:lnTo>
                  <a:pt x="4" y="47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4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40"/>
                </a:lnTo>
                <a:lnTo>
                  <a:pt x="2" y="39"/>
                </a:lnTo>
                <a:lnTo>
                  <a:pt x="2" y="37"/>
                </a:lnTo>
                <a:lnTo>
                  <a:pt x="2" y="37"/>
                </a:lnTo>
                <a:lnTo>
                  <a:pt x="2" y="35"/>
                </a:lnTo>
                <a:lnTo>
                  <a:pt x="2" y="32"/>
                </a:lnTo>
                <a:lnTo>
                  <a:pt x="0" y="32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5" y="24"/>
                </a:lnTo>
                <a:lnTo>
                  <a:pt x="5" y="24"/>
                </a:lnTo>
                <a:lnTo>
                  <a:pt x="5" y="22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7" y="20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2" y="20"/>
                </a:lnTo>
                <a:lnTo>
                  <a:pt x="12" y="19"/>
                </a:lnTo>
                <a:lnTo>
                  <a:pt x="12" y="19"/>
                </a:lnTo>
                <a:lnTo>
                  <a:pt x="12" y="19"/>
                </a:lnTo>
                <a:lnTo>
                  <a:pt x="10" y="19"/>
                </a:lnTo>
                <a:lnTo>
                  <a:pt x="10" y="19"/>
                </a:lnTo>
                <a:lnTo>
                  <a:pt x="10" y="19"/>
                </a:lnTo>
                <a:lnTo>
                  <a:pt x="10" y="19"/>
                </a:lnTo>
                <a:lnTo>
                  <a:pt x="10" y="19"/>
                </a:ln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9" y="19"/>
                </a:lnTo>
                <a:lnTo>
                  <a:pt x="5" y="19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4" y="15"/>
                </a:lnTo>
                <a:lnTo>
                  <a:pt x="4" y="15"/>
                </a:lnTo>
                <a:lnTo>
                  <a:pt x="4" y="12"/>
                </a:lnTo>
                <a:lnTo>
                  <a:pt x="4" y="12"/>
                </a:lnTo>
                <a:lnTo>
                  <a:pt x="4" y="10"/>
                </a:lnTo>
                <a:lnTo>
                  <a:pt x="4" y="10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7"/>
                </a:lnTo>
                <a:lnTo>
                  <a:pt x="4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15" y="7"/>
                </a:lnTo>
                <a:lnTo>
                  <a:pt x="15" y="7"/>
                </a:lnTo>
                <a:lnTo>
                  <a:pt x="17" y="7"/>
                </a:lnTo>
                <a:lnTo>
                  <a:pt x="19" y="7"/>
                </a:lnTo>
                <a:lnTo>
                  <a:pt x="20" y="7"/>
                </a:lnTo>
                <a:lnTo>
                  <a:pt x="20" y="7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5" y="9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27" y="12"/>
                </a:lnTo>
                <a:lnTo>
                  <a:pt x="27" y="15"/>
                </a:lnTo>
                <a:lnTo>
                  <a:pt x="27" y="15"/>
                </a:lnTo>
                <a:lnTo>
                  <a:pt x="30" y="15"/>
                </a:lnTo>
                <a:lnTo>
                  <a:pt x="32" y="17"/>
                </a:lnTo>
                <a:lnTo>
                  <a:pt x="34" y="15"/>
                </a:lnTo>
                <a:lnTo>
                  <a:pt x="34" y="15"/>
                </a:lnTo>
                <a:lnTo>
                  <a:pt x="34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2"/>
                </a:lnTo>
                <a:lnTo>
                  <a:pt x="34" y="12"/>
                </a:lnTo>
                <a:lnTo>
                  <a:pt x="34" y="12"/>
                </a:lnTo>
                <a:lnTo>
                  <a:pt x="34" y="12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4"/>
                </a:lnTo>
                <a:lnTo>
                  <a:pt x="37" y="4"/>
                </a:lnTo>
                <a:lnTo>
                  <a:pt x="37" y="4"/>
                </a:lnTo>
                <a:lnTo>
                  <a:pt x="37" y="4"/>
                </a:lnTo>
                <a:lnTo>
                  <a:pt x="39" y="4"/>
                </a:lnTo>
                <a:lnTo>
                  <a:pt x="39" y="4"/>
                </a:lnTo>
                <a:lnTo>
                  <a:pt x="39" y="4"/>
                </a:lnTo>
                <a:lnTo>
                  <a:pt x="39" y="4"/>
                </a:lnTo>
                <a:lnTo>
                  <a:pt x="39" y="4"/>
                </a:lnTo>
                <a:lnTo>
                  <a:pt x="39" y="4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4"/>
                </a:lnTo>
                <a:lnTo>
                  <a:pt x="39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4"/>
                </a:lnTo>
                <a:lnTo>
                  <a:pt x="40" y="2"/>
                </a:lnTo>
                <a:lnTo>
                  <a:pt x="42" y="2"/>
                </a:lnTo>
                <a:lnTo>
                  <a:pt x="42" y="2"/>
                </a:lnTo>
                <a:lnTo>
                  <a:pt x="42" y="2"/>
                </a:lnTo>
                <a:lnTo>
                  <a:pt x="42" y="2"/>
                </a:lnTo>
                <a:lnTo>
                  <a:pt x="42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5" y="2"/>
                </a:lnTo>
                <a:lnTo>
                  <a:pt x="45" y="2"/>
                </a:lnTo>
                <a:lnTo>
                  <a:pt x="45" y="2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7"/>
                </a:lnTo>
                <a:lnTo>
                  <a:pt x="45" y="9"/>
                </a:lnTo>
                <a:lnTo>
                  <a:pt x="45" y="10"/>
                </a:lnTo>
                <a:lnTo>
                  <a:pt x="45" y="12"/>
                </a:lnTo>
                <a:lnTo>
                  <a:pt x="45" y="12"/>
                </a:lnTo>
                <a:lnTo>
                  <a:pt x="45" y="14"/>
                </a:lnTo>
                <a:lnTo>
                  <a:pt x="45" y="14"/>
                </a:lnTo>
                <a:lnTo>
                  <a:pt x="45" y="15"/>
                </a:lnTo>
                <a:lnTo>
                  <a:pt x="45" y="20"/>
                </a:lnTo>
                <a:lnTo>
                  <a:pt x="45" y="25"/>
                </a:lnTo>
                <a:lnTo>
                  <a:pt x="45" y="30"/>
                </a:lnTo>
                <a:lnTo>
                  <a:pt x="45" y="32"/>
                </a:lnTo>
                <a:lnTo>
                  <a:pt x="45" y="32"/>
                </a:lnTo>
                <a:close/>
              </a:path>
            </a:pathLst>
          </a:custGeom>
          <a:solidFill>
            <a:srgbClr val="CFE69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1"/>
          <p:cNvSpPr>
            <a:spLocks/>
          </p:cNvSpPr>
          <p:nvPr/>
        </p:nvSpPr>
        <p:spPr bwMode="auto">
          <a:xfrm>
            <a:off x="7689851" y="5830888"/>
            <a:ext cx="312738" cy="230188"/>
          </a:xfrm>
          <a:custGeom>
            <a:avLst/>
            <a:gdLst/>
            <a:ahLst/>
            <a:cxnLst>
              <a:cxn ang="0">
                <a:pos x="160" y="145"/>
              </a:cxn>
              <a:cxn ang="0">
                <a:pos x="126" y="145"/>
              </a:cxn>
              <a:cxn ang="0">
                <a:pos x="98" y="145"/>
              </a:cxn>
              <a:cxn ang="0">
                <a:pos x="60" y="145"/>
              </a:cxn>
              <a:cxn ang="0">
                <a:pos x="46" y="143"/>
              </a:cxn>
              <a:cxn ang="0">
                <a:pos x="43" y="131"/>
              </a:cxn>
              <a:cxn ang="0">
                <a:pos x="41" y="113"/>
              </a:cxn>
              <a:cxn ang="0">
                <a:pos x="35" y="105"/>
              </a:cxn>
              <a:cxn ang="0">
                <a:pos x="31" y="98"/>
              </a:cxn>
              <a:cxn ang="0">
                <a:pos x="30" y="86"/>
              </a:cxn>
              <a:cxn ang="0">
                <a:pos x="18" y="91"/>
              </a:cxn>
              <a:cxn ang="0">
                <a:pos x="10" y="88"/>
              </a:cxn>
              <a:cxn ang="0">
                <a:pos x="1" y="95"/>
              </a:cxn>
              <a:cxn ang="0">
                <a:pos x="1" y="86"/>
              </a:cxn>
              <a:cxn ang="0">
                <a:pos x="5" y="78"/>
              </a:cxn>
              <a:cxn ang="0">
                <a:pos x="5" y="70"/>
              </a:cxn>
              <a:cxn ang="0">
                <a:pos x="11" y="66"/>
              </a:cxn>
              <a:cxn ang="0">
                <a:pos x="21" y="63"/>
              </a:cxn>
              <a:cxn ang="0">
                <a:pos x="26" y="58"/>
              </a:cxn>
              <a:cxn ang="0">
                <a:pos x="33" y="55"/>
              </a:cxn>
              <a:cxn ang="0">
                <a:pos x="35" y="50"/>
              </a:cxn>
              <a:cxn ang="0">
                <a:pos x="26" y="43"/>
              </a:cxn>
              <a:cxn ang="0">
                <a:pos x="31" y="35"/>
              </a:cxn>
              <a:cxn ang="0">
                <a:pos x="31" y="38"/>
              </a:cxn>
              <a:cxn ang="0">
                <a:pos x="38" y="35"/>
              </a:cxn>
              <a:cxn ang="0">
                <a:pos x="51" y="36"/>
              </a:cxn>
              <a:cxn ang="0">
                <a:pos x="68" y="36"/>
              </a:cxn>
              <a:cxn ang="0">
                <a:pos x="78" y="26"/>
              </a:cxn>
              <a:cxn ang="0">
                <a:pos x="95" y="26"/>
              </a:cxn>
              <a:cxn ang="0">
                <a:pos x="101" y="21"/>
              </a:cxn>
              <a:cxn ang="0">
                <a:pos x="96" y="13"/>
              </a:cxn>
              <a:cxn ang="0">
                <a:pos x="98" y="5"/>
              </a:cxn>
              <a:cxn ang="0">
                <a:pos x="105" y="1"/>
              </a:cxn>
              <a:cxn ang="0">
                <a:pos x="115" y="15"/>
              </a:cxn>
              <a:cxn ang="0">
                <a:pos x="126" y="28"/>
              </a:cxn>
              <a:cxn ang="0">
                <a:pos x="135" y="43"/>
              </a:cxn>
              <a:cxn ang="0">
                <a:pos x="138" y="48"/>
              </a:cxn>
              <a:cxn ang="0">
                <a:pos x="143" y="45"/>
              </a:cxn>
              <a:cxn ang="0">
                <a:pos x="150" y="41"/>
              </a:cxn>
              <a:cxn ang="0">
                <a:pos x="155" y="36"/>
              </a:cxn>
              <a:cxn ang="0">
                <a:pos x="158" y="30"/>
              </a:cxn>
              <a:cxn ang="0">
                <a:pos x="166" y="28"/>
              </a:cxn>
              <a:cxn ang="0">
                <a:pos x="163" y="36"/>
              </a:cxn>
              <a:cxn ang="0">
                <a:pos x="163" y="43"/>
              </a:cxn>
              <a:cxn ang="0">
                <a:pos x="163" y="51"/>
              </a:cxn>
              <a:cxn ang="0">
                <a:pos x="170" y="53"/>
              </a:cxn>
              <a:cxn ang="0">
                <a:pos x="178" y="55"/>
              </a:cxn>
              <a:cxn ang="0">
                <a:pos x="188" y="56"/>
              </a:cxn>
              <a:cxn ang="0">
                <a:pos x="193" y="61"/>
              </a:cxn>
              <a:cxn ang="0">
                <a:pos x="193" y="70"/>
              </a:cxn>
              <a:cxn ang="0">
                <a:pos x="190" y="76"/>
              </a:cxn>
              <a:cxn ang="0">
                <a:pos x="187" y="85"/>
              </a:cxn>
              <a:cxn ang="0">
                <a:pos x="192" y="93"/>
              </a:cxn>
              <a:cxn ang="0">
                <a:pos x="195" y="100"/>
              </a:cxn>
              <a:cxn ang="0">
                <a:pos x="192" y="106"/>
              </a:cxn>
              <a:cxn ang="0">
                <a:pos x="187" y="113"/>
              </a:cxn>
              <a:cxn ang="0">
                <a:pos x="192" y="120"/>
              </a:cxn>
              <a:cxn ang="0">
                <a:pos x="195" y="126"/>
              </a:cxn>
              <a:cxn ang="0">
                <a:pos x="187" y="135"/>
              </a:cxn>
              <a:cxn ang="0">
                <a:pos x="190" y="143"/>
              </a:cxn>
            </a:cxnLst>
            <a:rect l="0" t="0" r="r" b="b"/>
            <a:pathLst>
              <a:path w="197" h="145">
                <a:moveTo>
                  <a:pt x="192" y="145"/>
                </a:moveTo>
                <a:lnTo>
                  <a:pt x="185" y="145"/>
                </a:lnTo>
                <a:lnTo>
                  <a:pt x="181" y="145"/>
                </a:lnTo>
                <a:lnTo>
                  <a:pt x="178" y="145"/>
                </a:lnTo>
                <a:lnTo>
                  <a:pt x="166" y="145"/>
                </a:lnTo>
                <a:lnTo>
                  <a:pt x="160" y="145"/>
                </a:lnTo>
                <a:lnTo>
                  <a:pt x="153" y="145"/>
                </a:lnTo>
                <a:lnTo>
                  <a:pt x="146" y="145"/>
                </a:lnTo>
                <a:lnTo>
                  <a:pt x="141" y="145"/>
                </a:lnTo>
                <a:lnTo>
                  <a:pt x="133" y="145"/>
                </a:lnTo>
                <a:lnTo>
                  <a:pt x="131" y="145"/>
                </a:lnTo>
                <a:lnTo>
                  <a:pt x="126" y="145"/>
                </a:lnTo>
                <a:lnTo>
                  <a:pt x="118" y="145"/>
                </a:lnTo>
                <a:lnTo>
                  <a:pt x="111" y="145"/>
                </a:lnTo>
                <a:lnTo>
                  <a:pt x="108" y="145"/>
                </a:lnTo>
                <a:lnTo>
                  <a:pt x="106" y="145"/>
                </a:lnTo>
                <a:lnTo>
                  <a:pt x="105" y="145"/>
                </a:lnTo>
                <a:lnTo>
                  <a:pt x="98" y="145"/>
                </a:lnTo>
                <a:lnTo>
                  <a:pt x="95" y="145"/>
                </a:lnTo>
                <a:lnTo>
                  <a:pt x="93" y="145"/>
                </a:lnTo>
                <a:lnTo>
                  <a:pt x="90" y="145"/>
                </a:lnTo>
                <a:lnTo>
                  <a:pt x="85" y="145"/>
                </a:lnTo>
                <a:lnTo>
                  <a:pt x="83" y="145"/>
                </a:lnTo>
                <a:lnTo>
                  <a:pt x="60" y="145"/>
                </a:lnTo>
                <a:lnTo>
                  <a:pt x="53" y="145"/>
                </a:lnTo>
                <a:lnTo>
                  <a:pt x="51" y="145"/>
                </a:lnTo>
                <a:lnTo>
                  <a:pt x="50" y="145"/>
                </a:lnTo>
                <a:lnTo>
                  <a:pt x="48" y="145"/>
                </a:lnTo>
                <a:lnTo>
                  <a:pt x="46" y="145"/>
                </a:lnTo>
                <a:lnTo>
                  <a:pt x="46" y="143"/>
                </a:lnTo>
                <a:lnTo>
                  <a:pt x="45" y="141"/>
                </a:lnTo>
                <a:lnTo>
                  <a:pt x="45" y="138"/>
                </a:lnTo>
                <a:lnTo>
                  <a:pt x="45" y="136"/>
                </a:lnTo>
                <a:lnTo>
                  <a:pt x="45" y="135"/>
                </a:lnTo>
                <a:lnTo>
                  <a:pt x="45" y="133"/>
                </a:lnTo>
                <a:lnTo>
                  <a:pt x="43" y="131"/>
                </a:lnTo>
                <a:lnTo>
                  <a:pt x="43" y="128"/>
                </a:lnTo>
                <a:lnTo>
                  <a:pt x="41" y="126"/>
                </a:lnTo>
                <a:lnTo>
                  <a:pt x="41" y="123"/>
                </a:lnTo>
                <a:lnTo>
                  <a:pt x="41" y="120"/>
                </a:lnTo>
                <a:lnTo>
                  <a:pt x="41" y="116"/>
                </a:lnTo>
                <a:lnTo>
                  <a:pt x="41" y="113"/>
                </a:lnTo>
                <a:lnTo>
                  <a:pt x="40" y="111"/>
                </a:lnTo>
                <a:lnTo>
                  <a:pt x="38" y="110"/>
                </a:lnTo>
                <a:lnTo>
                  <a:pt x="36" y="108"/>
                </a:lnTo>
                <a:lnTo>
                  <a:pt x="35" y="108"/>
                </a:lnTo>
                <a:lnTo>
                  <a:pt x="35" y="106"/>
                </a:lnTo>
                <a:lnTo>
                  <a:pt x="35" y="105"/>
                </a:lnTo>
                <a:lnTo>
                  <a:pt x="33" y="101"/>
                </a:lnTo>
                <a:lnTo>
                  <a:pt x="35" y="101"/>
                </a:lnTo>
                <a:lnTo>
                  <a:pt x="33" y="101"/>
                </a:lnTo>
                <a:lnTo>
                  <a:pt x="33" y="100"/>
                </a:lnTo>
                <a:lnTo>
                  <a:pt x="31" y="100"/>
                </a:lnTo>
                <a:lnTo>
                  <a:pt x="31" y="98"/>
                </a:lnTo>
                <a:lnTo>
                  <a:pt x="31" y="96"/>
                </a:lnTo>
                <a:lnTo>
                  <a:pt x="30" y="95"/>
                </a:lnTo>
                <a:lnTo>
                  <a:pt x="30" y="93"/>
                </a:lnTo>
                <a:lnTo>
                  <a:pt x="30" y="91"/>
                </a:lnTo>
                <a:lnTo>
                  <a:pt x="30" y="88"/>
                </a:lnTo>
                <a:lnTo>
                  <a:pt x="30" y="86"/>
                </a:lnTo>
                <a:lnTo>
                  <a:pt x="28" y="86"/>
                </a:lnTo>
                <a:lnTo>
                  <a:pt x="26" y="86"/>
                </a:lnTo>
                <a:lnTo>
                  <a:pt x="23" y="86"/>
                </a:lnTo>
                <a:lnTo>
                  <a:pt x="21" y="88"/>
                </a:lnTo>
                <a:lnTo>
                  <a:pt x="20" y="90"/>
                </a:lnTo>
                <a:lnTo>
                  <a:pt x="18" y="91"/>
                </a:lnTo>
                <a:lnTo>
                  <a:pt x="16" y="91"/>
                </a:lnTo>
                <a:lnTo>
                  <a:pt x="15" y="90"/>
                </a:lnTo>
                <a:lnTo>
                  <a:pt x="13" y="88"/>
                </a:lnTo>
                <a:lnTo>
                  <a:pt x="13" y="86"/>
                </a:lnTo>
                <a:lnTo>
                  <a:pt x="11" y="86"/>
                </a:lnTo>
                <a:lnTo>
                  <a:pt x="10" y="88"/>
                </a:lnTo>
                <a:lnTo>
                  <a:pt x="8" y="90"/>
                </a:lnTo>
                <a:lnTo>
                  <a:pt x="8" y="91"/>
                </a:lnTo>
                <a:lnTo>
                  <a:pt x="6" y="93"/>
                </a:lnTo>
                <a:lnTo>
                  <a:pt x="6" y="95"/>
                </a:lnTo>
                <a:lnTo>
                  <a:pt x="3" y="95"/>
                </a:lnTo>
                <a:lnTo>
                  <a:pt x="1" y="95"/>
                </a:lnTo>
                <a:lnTo>
                  <a:pt x="0" y="96"/>
                </a:lnTo>
                <a:lnTo>
                  <a:pt x="0" y="95"/>
                </a:lnTo>
                <a:lnTo>
                  <a:pt x="0" y="93"/>
                </a:lnTo>
                <a:lnTo>
                  <a:pt x="0" y="91"/>
                </a:lnTo>
                <a:lnTo>
                  <a:pt x="0" y="88"/>
                </a:lnTo>
                <a:lnTo>
                  <a:pt x="1" y="86"/>
                </a:lnTo>
                <a:lnTo>
                  <a:pt x="3" y="86"/>
                </a:lnTo>
                <a:lnTo>
                  <a:pt x="3" y="85"/>
                </a:lnTo>
                <a:lnTo>
                  <a:pt x="5" y="85"/>
                </a:lnTo>
                <a:lnTo>
                  <a:pt x="5" y="81"/>
                </a:lnTo>
                <a:lnTo>
                  <a:pt x="5" y="80"/>
                </a:lnTo>
                <a:lnTo>
                  <a:pt x="5" y="78"/>
                </a:lnTo>
                <a:lnTo>
                  <a:pt x="3" y="76"/>
                </a:lnTo>
                <a:lnTo>
                  <a:pt x="3" y="75"/>
                </a:lnTo>
                <a:lnTo>
                  <a:pt x="3" y="73"/>
                </a:lnTo>
                <a:lnTo>
                  <a:pt x="3" y="71"/>
                </a:lnTo>
                <a:lnTo>
                  <a:pt x="3" y="70"/>
                </a:lnTo>
                <a:lnTo>
                  <a:pt x="5" y="70"/>
                </a:lnTo>
                <a:lnTo>
                  <a:pt x="6" y="70"/>
                </a:lnTo>
                <a:lnTo>
                  <a:pt x="8" y="70"/>
                </a:lnTo>
                <a:lnTo>
                  <a:pt x="10" y="70"/>
                </a:lnTo>
                <a:lnTo>
                  <a:pt x="10" y="68"/>
                </a:lnTo>
                <a:lnTo>
                  <a:pt x="10" y="66"/>
                </a:lnTo>
                <a:lnTo>
                  <a:pt x="11" y="66"/>
                </a:lnTo>
                <a:lnTo>
                  <a:pt x="13" y="66"/>
                </a:lnTo>
                <a:lnTo>
                  <a:pt x="15" y="66"/>
                </a:lnTo>
                <a:lnTo>
                  <a:pt x="16" y="66"/>
                </a:lnTo>
                <a:lnTo>
                  <a:pt x="16" y="65"/>
                </a:lnTo>
                <a:lnTo>
                  <a:pt x="18" y="65"/>
                </a:lnTo>
                <a:lnTo>
                  <a:pt x="21" y="63"/>
                </a:lnTo>
                <a:lnTo>
                  <a:pt x="23" y="63"/>
                </a:lnTo>
                <a:lnTo>
                  <a:pt x="23" y="61"/>
                </a:lnTo>
                <a:lnTo>
                  <a:pt x="25" y="61"/>
                </a:lnTo>
                <a:lnTo>
                  <a:pt x="25" y="60"/>
                </a:lnTo>
                <a:lnTo>
                  <a:pt x="26" y="60"/>
                </a:lnTo>
                <a:lnTo>
                  <a:pt x="26" y="58"/>
                </a:lnTo>
                <a:lnTo>
                  <a:pt x="28" y="58"/>
                </a:lnTo>
                <a:lnTo>
                  <a:pt x="28" y="56"/>
                </a:lnTo>
                <a:lnTo>
                  <a:pt x="28" y="55"/>
                </a:lnTo>
                <a:lnTo>
                  <a:pt x="30" y="55"/>
                </a:lnTo>
                <a:lnTo>
                  <a:pt x="31" y="55"/>
                </a:lnTo>
                <a:lnTo>
                  <a:pt x="33" y="55"/>
                </a:lnTo>
                <a:lnTo>
                  <a:pt x="33" y="53"/>
                </a:lnTo>
                <a:lnTo>
                  <a:pt x="35" y="53"/>
                </a:lnTo>
                <a:lnTo>
                  <a:pt x="36" y="53"/>
                </a:lnTo>
                <a:lnTo>
                  <a:pt x="36" y="51"/>
                </a:lnTo>
                <a:lnTo>
                  <a:pt x="36" y="50"/>
                </a:lnTo>
                <a:lnTo>
                  <a:pt x="35" y="50"/>
                </a:lnTo>
                <a:lnTo>
                  <a:pt x="33" y="50"/>
                </a:lnTo>
                <a:lnTo>
                  <a:pt x="31" y="48"/>
                </a:lnTo>
                <a:lnTo>
                  <a:pt x="30" y="46"/>
                </a:lnTo>
                <a:lnTo>
                  <a:pt x="28" y="45"/>
                </a:lnTo>
                <a:lnTo>
                  <a:pt x="28" y="43"/>
                </a:lnTo>
                <a:lnTo>
                  <a:pt x="26" y="43"/>
                </a:lnTo>
                <a:lnTo>
                  <a:pt x="26" y="41"/>
                </a:lnTo>
                <a:lnTo>
                  <a:pt x="26" y="40"/>
                </a:lnTo>
                <a:lnTo>
                  <a:pt x="28" y="38"/>
                </a:lnTo>
                <a:lnTo>
                  <a:pt x="28" y="35"/>
                </a:lnTo>
                <a:lnTo>
                  <a:pt x="30" y="35"/>
                </a:lnTo>
                <a:lnTo>
                  <a:pt x="31" y="35"/>
                </a:lnTo>
                <a:lnTo>
                  <a:pt x="31" y="36"/>
                </a:lnTo>
                <a:lnTo>
                  <a:pt x="31" y="38"/>
                </a:lnTo>
                <a:lnTo>
                  <a:pt x="31" y="40"/>
                </a:lnTo>
                <a:lnTo>
                  <a:pt x="33" y="40"/>
                </a:lnTo>
                <a:lnTo>
                  <a:pt x="33" y="38"/>
                </a:lnTo>
                <a:lnTo>
                  <a:pt x="31" y="38"/>
                </a:lnTo>
                <a:lnTo>
                  <a:pt x="31" y="36"/>
                </a:lnTo>
                <a:lnTo>
                  <a:pt x="31" y="35"/>
                </a:lnTo>
                <a:lnTo>
                  <a:pt x="33" y="35"/>
                </a:lnTo>
                <a:lnTo>
                  <a:pt x="35" y="35"/>
                </a:lnTo>
                <a:lnTo>
                  <a:pt x="36" y="35"/>
                </a:lnTo>
                <a:lnTo>
                  <a:pt x="38" y="35"/>
                </a:lnTo>
                <a:lnTo>
                  <a:pt x="43" y="35"/>
                </a:lnTo>
                <a:lnTo>
                  <a:pt x="43" y="36"/>
                </a:lnTo>
                <a:lnTo>
                  <a:pt x="43" y="35"/>
                </a:lnTo>
                <a:lnTo>
                  <a:pt x="46" y="35"/>
                </a:lnTo>
                <a:lnTo>
                  <a:pt x="50" y="35"/>
                </a:lnTo>
                <a:lnTo>
                  <a:pt x="51" y="36"/>
                </a:lnTo>
                <a:lnTo>
                  <a:pt x="56" y="36"/>
                </a:lnTo>
                <a:lnTo>
                  <a:pt x="60" y="36"/>
                </a:lnTo>
                <a:lnTo>
                  <a:pt x="61" y="36"/>
                </a:lnTo>
                <a:lnTo>
                  <a:pt x="65" y="36"/>
                </a:lnTo>
                <a:lnTo>
                  <a:pt x="66" y="36"/>
                </a:lnTo>
                <a:lnTo>
                  <a:pt x="68" y="36"/>
                </a:lnTo>
                <a:lnTo>
                  <a:pt x="70" y="36"/>
                </a:lnTo>
                <a:lnTo>
                  <a:pt x="73" y="36"/>
                </a:lnTo>
                <a:lnTo>
                  <a:pt x="73" y="33"/>
                </a:lnTo>
                <a:lnTo>
                  <a:pt x="73" y="30"/>
                </a:lnTo>
                <a:lnTo>
                  <a:pt x="73" y="26"/>
                </a:lnTo>
                <a:lnTo>
                  <a:pt x="78" y="26"/>
                </a:lnTo>
                <a:lnTo>
                  <a:pt x="83" y="26"/>
                </a:lnTo>
                <a:lnTo>
                  <a:pt x="88" y="26"/>
                </a:lnTo>
                <a:lnTo>
                  <a:pt x="90" y="26"/>
                </a:lnTo>
                <a:lnTo>
                  <a:pt x="91" y="26"/>
                </a:lnTo>
                <a:lnTo>
                  <a:pt x="93" y="26"/>
                </a:lnTo>
                <a:lnTo>
                  <a:pt x="95" y="26"/>
                </a:lnTo>
                <a:lnTo>
                  <a:pt x="96" y="26"/>
                </a:lnTo>
                <a:lnTo>
                  <a:pt x="100" y="26"/>
                </a:lnTo>
                <a:lnTo>
                  <a:pt x="101" y="26"/>
                </a:lnTo>
                <a:lnTo>
                  <a:pt x="105" y="26"/>
                </a:lnTo>
                <a:lnTo>
                  <a:pt x="103" y="23"/>
                </a:lnTo>
                <a:lnTo>
                  <a:pt x="101" y="21"/>
                </a:lnTo>
                <a:lnTo>
                  <a:pt x="100" y="21"/>
                </a:lnTo>
                <a:lnTo>
                  <a:pt x="98" y="20"/>
                </a:lnTo>
                <a:lnTo>
                  <a:pt x="98" y="18"/>
                </a:lnTo>
                <a:lnTo>
                  <a:pt x="98" y="16"/>
                </a:lnTo>
                <a:lnTo>
                  <a:pt x="96" y="15"/>
                </a:lnTo>
                <a:lnTo>
                  <a:pt x="96" y="13"/>
                </a:lnTo>
                <a:lnTo>
                  <a:pt x="96" y="11"/>
                </a:lnTo>
                <a:lnTo>
                  <a:pt x="96" y="10"/>
                </a:lnTo>
                <a:lnTo>
                  <a:pt x="95" y="10"/>
                </a:lnTo>
                <a:lnTo>
                  <a:pt x="95" y="8"/>
                </a:lnTo>
                <a:lnTo>
                  <a:pt x="98" y="6"/>
                </a:lnTo>
                <a:lnTo>
                  <a:pt x="98" y="5"/>
                </a:lnTo>
                <a:lnTo>
                  <a:pt x="98" y="3"/>
                </a:lnTo>
                <a:lnTo>
                  <a:pt x="100" y="1"/>
                </a:lnTo>
                <a:lnTo>
                  <a:pt x="101" y="1"/>
                </a:lnTo>
                <a:lnTo>
                  <a:pt x="103" y="1"/>
                </a:lnTo>
                <a:lnTo>
                  <a:pt x="105" y="0"/>
                </a:lnTo>
                <a:lnTo>
                  <a:pt x="105" y="1"/>
                </a:lnTo>
                <a:lnTo>
                  <a:pt x="105" y="6"/>
                </a:lnTo>
                <a:lnTo>
                  <a:pt x="105" y="10"/>
                </a:lnTo>
                <a:lnTo>
                  <a:pt x="113" y="10"/>
                </a:lnTo>
                <a:lnTo>
                  <a:pt x="113" y="11"/>
                </a:lnTo>
                <a:lnTo>
                  <a:pt x="115" y="11"/>
                </a:lnTo>
                <a:lnTo>
                  <a:pt x="115" y="15"/>
                </a:lnTo>
                <a:lnTo>
                  <a:pt x="118" y="15"/>
                </a:lnTo>
                <a:lnTo>
                  <a:pt x="118" y="20"/>
                </a:lnTo>
                <a:lnTo>
                  <a:pt x="123" y="20"/>
                </a:lnTo>
                <a:lnTo>
                  <a:pt x="123" y="25"/>
                </a:lnTo>
                <a:lnTo>
                  <a:pt x="126" y="25"/>
                </a:lnTo>
                <a:lnTo>
                  <a:pt x="126" y="28"/>
                </a:lnTo>
                <a:lnTo>
                  <a:pt x="130" y="28"/>
                </a:lnTo>
                <a:lnTo>
                  <a:pt x="133" y="28"/>
                </a:lnTo>
                <a:lnTo>
                  <a:pt x="133" y="33"/>
                </a:lnTo>
                <a:lnTo>
                  <a:pt x="135" y="33"/>
                </a:lnTo>
                <a:lnTo>
                  <a:pt x="135" y="35"/>
                </a:lnTo>
                <a:lnTo>
                  <a:pt x="135" y="43"/>
                </a:lnTo>
                <a:lnTo>
                  <a:pt x="133" y="43"/>
                </a:lnTo>
                <a:lnTo>
                  <a:pt x="131" y="43"/>
                </a:lnTo>
                <a:lnTo>
                  <a:pt x="131" y="48"/>
                </a:lnTo>
                <a:lnTo>
                  <a:pt x="133" y="48"/>
                </a:lnTo>
                <a:lnTo>
                  <a:pt x="136" y="48"/>
                </a:lnTo>
                <a:lnTo>
                  <a:pt x="138" y="48"/>
                </a:lnTo>
                <a:lnTo>
                  <a:pt x="140" y="48"/>
                </a:lnTo>
                <a:lnTo>
                  <a:pt x="141" y="48"/>
                </a:lnTo>
                <a:lnTo>
                  <a:pt x="141" y="46"/>
                </a:lnTo>
                <a:lnTo>
                  <a:pt x="140" y="46"/>
                </a:lnTo>
                <a:lnTo>
                  <a:pt x="141" y="45"/>
                </a:lnTo>
                <a:lnTo>
                  <a:pt x="143" y="45"/>
                </a:lnTo>
                <a:lnTo>
                  <a:pt x="145" y="45"/>
                </a:lnTo>
                <a:lnTo>
                  <a:pt x="145" y="43"/>
                </a:lnTo>
                <a:lnTo>
                  <a:pt x="146" y="43"/>
                </a:lnTo>
                <a:lnTo>
                  <a:pt x="146" y="41"/>
                </a:lnTo>
                <a:lnTo>
                  <a:pt x="148" y="41"/>
                </a:lnTo>
                <a:lnTo>
                  <a:pt x="150" y="41"/>
                </a:lnTo>
                <a:lnTo>
                  <a:pt x="150" y="40"/>
                </a:lnTo>
                <a:lnTo>
                  <a:pt x="151" y="40"/>
                </a:lnTo>
                <a:lnTo>
                  <a:pt x="153" y="40"/>
                </a:lnTo>
                <a:lnTo>
                  <a:pt x="153" y="38"/>
                </a:lnTo>
                <a:lnTo>
                  <a:pt x="155" y="38"/>
                </a:lnTo>
                <a:lnTo>
                  <a:pt x="155" y="36"/>
                </a:lnTo>
                <a:lnTo>
                  <a:pt x="155" y="35"/>
                </a:lnTo>
                <a:lnTo>
                  <a:pt x="155" y="33"/>
                </a:lnTo>
                <a:lnTo>
                  <a:pt x="156" y="33"/>
                </a:lnTo>
                <a:lnTo>
                  <a:pt x="156" y="31"/>
                </a:lnTo>
                <a:lnTo>
                  <a:pt x="158" y="31"/>
                </a:lnTo>
                <a:lnTo>
                  <a:pt x="158" y="30"/>
                </a:lnTo>
                <a:lnTo>
                  <a:pt x="158" y="28"/>
                </a:lnTo>
                <a:lnTo>
                  <a:pt x="158" y="26"/>
                </a:lnTo>
                <a:lnTo>
                  <a:pt x="161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8" y="30"/>
                </a:lnTo>
                <a:lnTo>
                  <a:pt x="168" y="31"/>
                </a:lnTo>
                <a:lnTo>
                  <a:pt x="166" y="33"/>
                </a:lnTo>
                <a:lnTo>
                  <a:pt x="165" y="35"/>
                </a:lnTo>
                <a:lnTo>
                  <a:pt x="165" y="36"/>
                </a:lnTo>
                <a:lnTo>
                  <a:pt x="163" y="36"/>
                </a:lnTo>
                <a:lnTo>
                  <a:pt x="163" y="38"/>
                </a:lnTo>
                <a:lnTo>
                  <a:pt x="165" y="38"/>
                </a:lnTo>
                <a:lnTo>
                  <a:pt x="165" y="40"/>
                </a:lnTo>
                <a:lnTo>
                  <a:pt x="165" y="41"/>
                </a:lnTo>
                <a:lnTo>
                  <a:pt x="163" y="41"/>
                </a:lnTo>
                <a:lnTo>
                  <a:pt x="163" y="43"/>
                </a:lnTo>
                <a:lnTo>
                  <a:pt x="163" y="45"/>
                </a:lnTo>
                <a:lnTo>
                  <a:pt x="163" y="46"/>
                </a:lnTo>
                <a:lnTo>
                  <a:pt x="163" y="48"/>
                </a:lnTo>
                <a:lnTo>
                  <a:pt x="161" y="48"/>
                </a:lnTo>
                <a:lnTo>
                  <a:pt x="163" y="50"/>
                </a:lnTo>
                <a:lnTo>
                  <a:pt x="163" y="51"/>
                </a:lnTo>
                <a:lnTo>
                  <a:pt x="165" y="51"/>
                </a:lnTo>
                <a:lnTo>
                  <a:pt x="166" y="53"/>
                </a:lnTo>
                <a:lnTo>
                  <a:pt x="168" y="53"/>
                </a:lnTo>
                <a:lnTo>
                  <a:pt x="170" y="53"/>
                </a:lnTo>
                <a:lnTo>
                  <a:pt x="170" y="55"/>
                </a:lnTo>
                <a:lnTo>
                  <a:pt x="170" y="53"/>
                </a:lnTo>
                <a:lnTo>
                  <a:pt x="171" y="53"/>
                </a:lnTo>
                <a:lnTo>
                  <a:pt x="173" y="55"/>
                </a:lnTo>
                <a:lnTo>
                  <a:pt x="175" y="53"/>
                </a:lnTo>
                <a:lnTo>
                  <a:pt x="176" y="53"/>
                </a:lnTo>
                <a:lnTo>
                  <a:pt x="178" y="53"/>
                </a:lnTo>
                <a:lnTo>
                  <a:pt x="178" y="55"/>
                </a:lnTo>
                <a:lnTo>
                  <a:pt x="180" y="55"/>
                </a:lnTo>
                <a:lnTo>
                  <a:pt x="181" y="55"/>
                </a:lnTo>
                <a:lnTo>
                  <a:pt x="183" y="56"/>
                </a:lnTo>
                <a:lnTo>
                  <a:pt x="185" y="56"/>
                </a:lnTo>
                <a:lnTo>
                  <a:pt x="187" y="56"/>
                </a:lnTo>
                <a:lnTo>
                  <a:pt x="188" y="56"/>
                </a:lnTo>
                <a:lnTo>
                  <a:pt x="190" y="58"/>
                </a:lnTo>
                <a:lnTo>
                  <a:pt x="192" y="58"/>
                </a:lnTo>
                <a:lnTo>
                  <a:pt x="192" y="60"/>
                </a:lnTo>
                <a:lnTo>
                  <a:pt x="190" y="60"/>
                </a:lnTo>
                <a:lnTo>
                  <a:pt x="192" y="61"/>
                </a:lnTo>
                <a:lnTo>
                  <a:pt x="193" y="61"/>
                </a:lnTo>
                <a:lnTo>
                  <a:pt x="193" y="63"/>
                </a:lnTo>
                <a:lnTo>
                  <a:pt x="195" y="63"/>
                </a:lnTo>
                <a:lnTo>
                  <a:pt x="197" y="65"/>
                </a:lnTo>
                <a:lnTo>
                  <a:pt x="195" y="66"/>
                </a:lnTo>
                <a:lnTo>
                  <a:pt x="193" y="68"/>
                </a:lnTo>
                <a:lnTo>
                  <a:pt x="193" y="70"/>
                </a:lnTo>
                <a:lnTo>
                  <a:pt x="193" y="71"/>
                </a:lnTo>
                <a:lnTo>
                  <a:pt x="192" y="71"/>
                </a:lnTo>
                <a:lnTo>
                  <a:pt x="190" y="71"/>
                </a:lnTo>
                <a:lnTo>
                  <a:pt x="190" y="73"/>
                </a:lnTo>
                <a:lnTo>
                  <a:pt x="190" y="75"/>
                </a:lnTo>
                <a:lnTo>
                  <a:pt x="190" y="76"/>
                </a:lnTo>
                <a:lnTo>
                  <a:pt x="190" y="78"/>
                </a:lnTo>
                <a:lnTo>
                  <a:pt x="188" y="80"/>
                </a:lnTo>
                <a:lnTo>
                  <a:pt x="190" y="80"/>
                </a:lnTo>
                <a:lnTo>
                  <a:pt x="190" y="81"/>
                </a:lnTo>
                <a:lnTo>
                  <a:pt x="190" y="83"/>
                </a:lnTo>
                <a:lnTo>
                  <a:pt x="187" y="85"/>
                </a:lnTo>
                <a:lnTo>
                  <a:pt x="188" y="86"/>
                </a:lnTo>
                <a:lnTo>
                  <a:pt x="187" y="88"/>
                </a:lnTo>
                <a:lnTo>
                  <a:pt x="188" y="90"/>
                </a:lnTo>
                <a:lnTo>
                  <a:pt x="190" y="90"/>
                </a:lnTo>
                <a:lnTo>
                  <a:pt x="190" y="91"/>
                </a:lnTo>
                <a:lnTo>
                  <a:pt x="192" y="93"/>
                </a:lnTo>
                <a:lnTo>
                  <a:pt x="193" y="93"/>
                </a:lnTo>
                <a:lnTo>
                  <a:pt x="193" y="95"/>
                </a:lnTo>
                <a:lnTo>
                  <a:pt x="195" y="96"/>
                </a:lnTo>
                <a:lnTo>
                  <a:pt x="195" y="98"/>
                </a:lnTo>
                <a:lnTo>
                  <a:pt x="193" y="100"/>
                </a:lnTo>
                <a:lnTo>
                  <a:pt x="195" y="100"/>
                </a:lnTo>
                <a:lnTo>
                  <a:pt x="195" y="101"/>
                </a:lnTo>
                <a:lnTo>
                  <a:pt x="195" y="103"/>
                </a:lnTo>
                <a:lnTo>
                  <a:pt x="193" y="103"/>
                </a:lnTo>
                <a:lnTo>
                  <a:pt x="193" y="105"/>
                </a:lnTo>
                <a:lnTo>
                  <a:pt x="192" y="105"/>
                </a:lnTo>
                <a:lnTo>
                  <a:pt x="192" y="106"/>
                </a:lnTo>
                <a:lnTo>
                  <a:pt x="192" y="108"/>
                </a:lnTo>
                <a:lnTo>
                  <a:pt x="190" y="110"/>
                </a:lnTo>
                <a:lnTo>
                  <a:pt x="188" y="110"/>
                </a:lnTo>
                <a:lnTo>
                  <a:pt x="187" y="110"/>
                </a:lnTo>
                <a:lnTo>
                  <a:pt x="187" y="111"/>
                </a:lnTo>
                <a:lnTo>
                  <a:pt x="187" y="113"/>
                </a:lnTo>
                <a:lnTo>
                  <a:pt x="188" y="113"/>
                </a:lnTo>
                <a:lnTo>
                  <a:pt x="190" y="115"/>
                </a:lnTo>
                <a:lnTo>
                  <a:pt x="190" y="116"/>
                </a:lnTo>
                <a:lnTo>
                  <a:pt x="192" y="116"/>
                </a:lnTo>
                <a:lnTo>
                  <a:pt x="192" y="118"/>
                </a:lnTo>
                <a:lnTo>
                  <a:pt x="192" y="120"/>
                </a:lnTo>
                <a:lnTo>
                  <a:pt x="193" y="120"/>
                </a:lnTo>
                <a:lnTo>
                  <a:pt x="193" y="121"/>
                </a:lnTo>
                <a:lnTo>
                  <a:pt x="195" y="121"/>
                </a:lnTo>
                <a:lnTo>
                  <a:pt x="195" y="123"/>
                </a:lnTo>
                <a:lnTo>
                  <a:pt x="197" y="125"/>
                </a:lnTo>
                <a:lnTo>
                  <a:pt x="195" y="126"/>
                </a:lnTo>
                <a:lnTo>
                  <a:pt x="193" y="128"/>
                </a:lnTo>
                <a:lnTo>
                  <a:pt x="193" y="130"/>
                </a:lnTo>
                <a:lnTo>
                  <a:pt x="192" y="130"/>
                </a:lnTo>
                <a:lnTo>
                  <a:pt x="190" y="131"/>
                </a:lnTo>
                <a:lnTo>
                  <a:pt x="188" y="133"/>
                </a:lnTo>
                <a:lnTo>
                  <a:pt x="187" y="135"/>
                </a:lnTo>
                <a:lnTo>
                  <a:pt x="187" y="136"/>
                </a:lnTo>
                <a:lnTo>
                  <a:pt x="188" y="138"/>
                </a:lnTo>
                <a:lnTo>
                  <a:pt x="188" y="140"/>
                </a:lnTo>
                <a:lnTo>
                  <a:pt x="190" y="140"/>
                </a:lnTo>
                <a:lnTo>
                  <a:pt x="190" y="141"/>
                </a:lnTo>
                <a:lnTo>
                  <a:pt x="190" y="143"/>
                </a:lnTo>
                <a:lnTo>
                  <a:pt x="192" y="143"/>
                </a:lnTo>
                <a:lnTo>
                  <a:pt x="192" y="145"/>
                </a:lnTo>
                <a:close/>
              </a:path>
            </a:pathLst>
          </a:custGeom>
          <a:solidFill>
            <a:srgbClr val="44509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2"/>
          <p:cNvSpPr>
            <a:spLocks/>
          </p:cNvSpPr>
          <p:nvPr/>
        </p:nvSpPr>
        <p:spPr bwMode="auto">
          <a:xfrm>
            <a:off x="7564438" y="5557838"/>
            <a:ext cx="357188" cy="503238"/>
          </a:xfrm>
          <a:custGeom>
            <a:avLst/>
            <a:gdLst/>
            <a:ahLst/>
            <a:cxnLst>
              <a:cxn ang="0">
                <a:pos x="174" y="180"/>
              </a:cxn>
              <a:cxn ang="0">
                <a:pos x="177" y="192"/>
              </a:cxn>
              <a:cxn ang="0">
                <a:pos x="174" y="198"/>
              </a:cxn>
              <a:cxn ang="0">
                <a:pos x="152" y="202"/>
              </a:cxn>
              <a:cxn ang="0">
                <a:pos x="139" y="208"/>
              </a:cxn>
              <a:cxn ang="0">
                <a:pos x="117" y="207"/>
              </a:cxn>
              <a:cxn ang="0">
                <a:pos x="112" y="212"/>
              </a:cxn>
              <a:cxn ang="0">
                <a:pos x="105" y="212"/>
              </a:cxn>
              <a:cxn ang="0">
                <a:pos x="114" y="222"/>
              </a:cxn>
              <a:cxn ang="0">
                <a:pos x="109" y="227"/>
              </a:cxn>
              <a:cxn ang="0">
                <a:pos x="102" y="233"/>
              </a:cxn>
              <a:cxn ang="0">
                <a:pos x="90" y="238"/>
              </a:cxn>
              <a:cxn ang="0">
                <a:pos x="82" y="243"/>
              </a:cxn>
              <a:cxn ang="0">
                <a:pos x="82" y="257"/>
              </a:cxn>
              <a:cxn ang="0">
                <a:pos x="80" y="267"/>
              </a:cxn>
              <a:cxn ang="0">
                <a:pos x="92" y="258"/>
              </a:cxn>
              <a:cxn ang="0">
                <a:pos x="105" y="258"/>
              </a:cxn>
              <a:cxn ang="0">
                <a:pos x="110" y="270"/>
              </a:cxn>
              <a:cxn ang="0">
                <a:pos x="114" y="280"/>
              </a:cxn>
              <a:cxn ang="0">
                <a:pos x="120" y="298"/>
              </a:cxn>
              <a:cxn ang="0">
                <a:pos x="125" y="315"/>
              </a:cxn>
              <a:cxn ang="0">
                <a:pos x="72" y="317"/>
              </a:cxn>
              <a:cxn ang="0">
                <a:pos x="33" y="300"/>
              </a:cxn>
              <a:cxn ang="0">
                <a:pos x="28" y="262"/>
              </a:cxn>
              <a:cxn ang="0">
                <a:pos x="25" y="248"/>
              </a:cxn>
              <a:cxn ang="0">
                <a:pos x="17" y="237"/>
              </a:cxn>
              <a:cxn ang="0">
                <a:pos x="7" y="233"/>
              </a:cxn>
              <a:cxn ang="0">
                <a:pos x="8" y="217"/>
              </a:cxn>
              <a:cxn ang="0">
                <a:pos x="0" y="202"/>
              </a:cxn>
              <a:cxn ang="0">
                <a:pos x="8" y="188"/>
              </a:cxn>
              <a:cxn ang="0">
                <a:pos x="15" y="177"/>
              </a:cxn>
              <a:cxn ang="0">
                <a:pos x="22" y="163"/>
              </a:cxn>
              <a:cxn ang="0">
                <a:pos x="30" y="151"/>
              </a:cxn>
              <a:cxn ang="0">
                <a:pos x="52" y="151"/>
              </a:cxn>
              <a:cxn ang="0">
                <a:pos x="60" y="146"/>
              </a:cxn>
              <a:cxn ang="0">
                <a:pos x="62" y="135"/>
              </a:cxn>
              <a:cxn ang="0">
                <a:pos x="70" y="128"/>
              </a:cxn>
              <a:cxn ang="0">
                <a:pos x="87" y="128"/>
              </a:cxn>
              <a:cxn ang="0">
                <a:pos x="97" y="131"/>
              </a:cxn>
              <a:cxn ang="0">
                <a:pos x="104" y="126"/>
              </a:cxn>
              <a:cxn ang="0">
                <a:pos x="114" y="123"/>
              </a:cxn>
              <a:cxn ang="0">
                <a:pos x="112" y="108"/>
              </a:cxn>
              <a:cxn ang="0">
                <a:pos x="125" y="90"/>
              </a:cxn>
              <a:cxn ang="0">
                <a:pos x="147" y="85"/>
              </a:cxn>
              <a:cxn ang="0">
                <a:pos x="159" y="58"/>
              </a:cxn>
              <a:cxn ang="0">
                <a:pos x="170" y="45"/>
              </a:cxn>
              <a:cxn ang="0">
                <a:pos x="172" y="26"/>
              </a:cxn>
              <a:cxn ang="0">
                <a:pos x="195" y="5"/>
              </a:cxn>
              <a:cxn ang="0">
                <a:pos x="212" y="3"/>
              </a:cxn>
              <a:cxn ang="0">
                <a:pos x="217" y="6"/>
              </a:cxn>
              <a:cxn ang="0">
                <a:pos x="214" y="26"/>
              </a:cxn>
              <a:cxn ang="0">
                <a:pos x="207" y="33"/>
              </a:cxn>
              <a:cxn ang="0">
                <a:pos x="204" y="46"/>
              </a:cxn>
              <a:cxn ang="0">
                <a:pos x="200" y="65"/>
              </a:cxn>
              <a:cxn ang="0">
                <a:pos x="205" y="76"/>
              </a:cxn>
              <a:cxn ang="0">
                <a:pos x="205" y="100"/>
              </a:cxn>
              <a:cxn ang="0">
                <a:pos x="224" y="108"/>
              </a:cxn>
              <a:cxn ang="0">
                <a:pos x="220" y="126"/>
              </a:cxn>
              <a:cxn ang="0">
                <a:pos x="219" y="148"/>
              </a:cxn>
              <a:cxn ang="0">
                <a:pos x="209" y="151"/>
              </a:cxn>
              <a:cxn ang="0">
                <a:pos x="197" y="162"/>
              </a:cxn>
              <a:cxn ang="0">
                <a:pos x="189" y="170"/>
              </a:cxn>
            </a:cxnLst>
            <a:rect l="0" t="0" r="r" b="b"/>
            <a:pathLst>
              <a:path w="225" h="317">
                <a:moveTo>
                  <a:pt x="184" y="172"/>
                </a:moveTo>
                <a:lnTo>
                  <a:pt x="182" y="173"/>
                </a:lnTo>
                <a:lnTo>
                  <a:pt x="180" y="173"/>
                </a:lnTo>
                <a:lnTo>
                  <a:pt x="179" y="173"/>
                </a:lnTo>
                <a:lnTo>
                  <a:pt x="177" y="175"/>
                </a:lnTo>
                <a:lnTo>
                  <a:pt x="177" y="177"/>
                </a:lnTo>
                <a:lnTo>
                  <a:pt x="177" y="178"/>
                </a:lnTo>
                <a:lnTo>
                  <a:pt x="174" y="180"/>
                </a:lnTo>
                <a:lnTo>
                  <a:pt x="174" y="182"/>
                </a:lnTo>
                <a:lnTo>
                  <a:pt x="175" y="182"/>
                </a:lnTo>
                <a:lnTo>
                  <a:pt x="175" y="183"/>
                </a:lnTo>
                <a:lnTo>
                  <a:pt x="175" y="185"/>
                </a:lnTo>
                <a:lnTo>
                  <a:pt x="175" y="187"/>
                </a:lnTo>
                <a:lnTo>
                  <a:pt x="177" y="188"/>
                </a:lnTo>
                <a:lnTo>
                  <a:pt x="177" y="190"/>
                </a:lnTo>
                <a:lnTo>
                  <a:pt x="177" y="192"/>
                </a:lnTo>
                <a:lnTo>
                  <a:pt x="179" y="193"/>
                </a:lnTo>
                <a:lnTo>
                  <a:pt x="180" y="193"/>
                </a:lnTo>
                <a:lnTo>
                  <a:pt x="182" y="195"/>
                </a:lnTo>
                <a:lnTo>
                  <a:pt x="184" y="198"/>
                </a:lnTo>
                <a:lnTo>
                  <a:pt x="180" y="198"/>
                </a:lnTo>
                <a:lnTo>
                  <a:pt x="179" y="198"/>
                </a:lnTo>
                <a:lnTo>
                  <a:pt x="175" y="198"/>
                </a:lnTo>
                <a:lnTo>
                  <a:pt x="174" y="198"/>
                </a:lnTo>
                <a:lnTo>
                  <a:pt x="172" y="198"/>
                </a:lnTo>
                <a:lnTo>
                  <a:pt x="170" y="198"/>
                </a:lnTo>
                <a:lnTo>
                  <a:pt x="169" y="198"/>
                </a:lnTo>
                <a:lnTo>
                  <a:pt x="167" y="198"/>
                </a:lnTo>
                <a:lnTo>
                  <a:pt x="162" y="198"/>
                </a:lnTo>
                <a:lnTo>
                  <a:pt x="157" y="198"/>
                </a:lnTo>
                <a:lnTo>
                  <a:pt x="152" y="198"/>
                </a:lnTo>
                <a:lnTo>
                  <a:pt x="152" y="202"/>
                </a:lnTo>
                <a:lnTo>
                  <a:pt x="152" y="205"/>
                </a:lnTo>
                <a:lnTo>
                  <a:pt x="152" y="208"/>
                </a:lnTo>
                <a:lnTo>
                  <a:pt x="149" y="208"/>
                </a:lnTo>
                <a:lnTo>
                  <a:pt x="147" y="208"/>
                </a:lnTo>
                <a:lnTo>
                  <a:pt x="145" y="208"/>
                </a:lnTo>
                <a:lnTo>
                  <a:pt x="144" y="208"/>
                </a:lnTo>
                <a:lnTo>
                  <a:pt x="140" y="208"/>
                </a:lnTo>
                <a:lnTo>
                  <a:pt x="139" y="208"/>
                </a:lnTo>
                <a:lnTo>
                  <a:pt x="135" y="208"/>
                </a:lnTo>
                <a:lnTo>
                  <a:pt x="130" y="208"/>
                </a:lnTo>
                <a:lnTo>
                  <a:pt x="129" y="207"/>
                </a:lnTo>
                <a:lnTo>
                  <a:pt x="125" y="207"/>
                </a:lnTo>
                <a:lnTo>
                  <a:pt x="122" y="207"/>
                </a:lnTo>
                <a:lnTo>
                  <a:pt x="122" y="208"/>
                </a:lnTo>
                <a:lnTo>
                  <a:pt x="122" y="207"/>
                </a:lnTo>
                <a:lnTo>
                  <a:pt x="117" y="207"/>
                </a:lnTo>
                <a:lnTo>
                  <a:pt x="115" y="207"/>
                </a:lnTo>
                <a:lnTo>
                  <a:pt x="114" y="207"/>
                </a:lnTo>
                <a:lnTo>
                  <a:pt x="112" y="207"/>
                </a:lnTo>
                <a:lnTo>
                  <a:pt x="110" y="207"/>
                </a:lnTo>
                <a:lnTo>
                  <a:pt x="110" y="208"/>
                </a:lnTo>
                <a:lnTo>
                  <a:pt x="110" y="210"/>
                </a:lnTo>
                <a:lnTo>
                  <a:pt x="112" y="210"/>
                </a:lnTo>
                <a:lnTo>
                  <a:pt x="112" y="212"/>
                </a:lnTo>
                <a:lnTo>
                  <a:pt x="110" y="212"/>
                </a:lnTo>
                <a:lnTo>
                  <a:pt x="110" y="210"/>
                </a:lnTo>
                <a:lnTo>
                  <a:pt x="110" y="208"/>
                </a:lnTo>
                <a:lnTo>
                  <a:pt x="110" y="207"/>
                </a:lnTo>
                <a:lnTo>
                  <a:pt x="109" y="207"/>
                </a:lnTo>
                <a:lnTo>
                  <a:pt x="107" y="207"/>
                </a:lnTo>
                <a:lnTo>
                  <a:pt x="107" y="210"/>
                </a:lnTo>
                <a:lnTo>
                  <a:pt x="105" y="212"/>
                </a:lnTo>
                <a:lnTo>
                  <a:pt x="105" y="213"/>
                </a:lnTo>
                <a:lnTo>
                  <a:pt x="105" y="215"/>
                </a:lnTo>
                <a:lnTo>
                  <a:pt x="107" y="215"/>
                </a:lnTo>
                <a:lnTo>
                  <a:pt x="107" y="217"/>
                </a:lnTo>
                <a:lnTo>
                  <a:pt x="109" y="218"/>
                </a:lnTo>
                <a:lnTo>
                  <a:pt x="110" y="220"/>
                </a:lnTo>
                <a:lnTo>
                  <a:pt x="112" y="222"/>
                </a:lnTo>
                <a:lnTo>
                  <a:pt x="114" y="222"/>
                </a:lnTo>
                <a:lnTo>
                  <a:pt x="115" y="222"/>
                </a:lnTo>
                <a:lnTo>
                  <a:pt x="115" y="223"/>
                </a:lnTo>
                <a:lnTo>
                  <a:pt x="115" y="225"/>
                </a:lnTo>
                <a:lnTo>
                  <a:pt x="114" y="225"/>
                </a:lnTo>
                <a:lnTo>
                  <a:pt x="112" y="225"/>
                </a:lnTo>
                <a:lnTo>
                  <a:pt x="112" y="227"/>
                </a:lnTo>
                <a:lnTo>
                  <a:pt x="110" y="227"/>
                </a:lnTo>
                <a:lnTo>
                  <a:pt x="109" y="227"/>
                </a:lnTo>
                <a:lnTo>
                  <a:pt x="107" y="227"/>
                </a:lnTo>
                <a:lnTo>
                  <a:pt x="107" y="228"/>
                </a:lnTo>
                <a:lnTo>
                  <a:pt x="107" y="230"/>
                </a:lnTo>
                <a:lnTo>
                  <a:pt x="105" y="230"/>
                </a:lnTo>
                <a:lnTo>
                  <a:pt x="105" y="232"/>
                </a:lnTo>
                <a:lnTo>
                  <a:pt x="104" y="232"/>
                </a:lnTo>
                <a:lnTo>
                  <a:pt x="104" y="233"/>
                </a:lnTo>
                <a:lnTo>
                  <a:pt x="102" y="233"/>
                </a:lnTo>
                <a:lnTo>
                  <a:pt x="102" y="235"/>
                </a:lnTo>
                <a:lnTo>
                  <a:pt x="100" y="235"/>
                </a:lnTo>
                <a:lnTo>
                  <a:pt x="97" y="237"/>
                </a:lnTo>
                <a:lnTo>
                  <a:pt x="95" y="237"/>
                </a:lnTo>
                <a:lnTo>
                  <a:pt x="95" y="238"/>
                </a:lnTo>
                <a:lnTo>
                  <a:pt x="94" y="238"/>
                </a:lnTo>
                <a:lnTo>
                  <a:pt x="92" y="238"/>
                </a:lnTo>
                <a:lnTo>
                  <a:pt x="90" y="238"/>
                </a:lnTo>
                <a:lnTo>
                  <a:pt x="89" y="238"/>
                </a:lnTo>
                <a:lnTo>
                  <a:pt x="89" y="240"/>
                </a:lnTo>
                <a:lnTo>
                  <a:pt x="89" y="242"/>
                </a:lnTo>
                <a:lnTo>
                  <a:pt x="87" y="242"/>
                </a:lnTo>
                <a:lnTo>
                  <a:pt x="85" y="242"/>
                </a:lnTo>
                <a:lnTo>
                  <a:pt x="84" y="242"/>
                </a:lnTo>
                <a:lnTo>
                  <a:pt x="82" y="242"/>
                </a:lnTo>
                <a:lnTo>
                  <a:pt x="82" y="243"/>
                </a:lnTo>
                <a:lnTo>
                  <a:pt x="82" y="245"/>
                </a:lnTo>
                <a:lnTo>
                  <a:pt x="82" y="247"/>
                </a:lnTo>
                <a:lnTo>
                  <a:pt x="82" y="248"/>
                </a:lnTo>
                <a:lnTo>
                  <a:pt x="84" y="250"/>
                </a:lnTo>
                <a:lnTo>
                  <a:pt x="84" y="252"/>
                </a:lnTo>
                <a:lnTo>
                  <a:pt x="84" y="253"/>
                </a:lnTo>
                <a:lnTo>
                  <a:pt x="84" y="257"/>
                </a:lnTo>
                <a:lnTo>
                  <a:pt x="82" y="257"/>
                </a:lnTo>
                <a:lnTo>
                  <a:pt x="82" y="258"/>
                </a:lnTo>
                <a:lnTo>
                  <a:pt x="80" y="258"/>
                </a:lnTo>
                <a:lnTo>
                  <a:pt x="79" y="260"/>
                </a:lnTo>
                <a:lnTo>
                  <a:pt x="79" y="263"/>
                </a:lnTo>
                <a:lnTo>
                  <a:pt x="79" y="265"/>
                </a:lnTo>
                <a:lnTo>
                  <a:pt x="79" y="267"/>
                </a:lnTo>
                <a:lnTo>
                  <a:pt x="79" y="268"/>
                </a:lnTo>
                <a:lnTo>
                  <a:pt x="80" y="267"/>
                </a:lnTo>
                <a:lnTo>
                  <a:pt x="82" y="267"/>
                </a:lnTo>
                <a:lnTo>
                  <a:pt x="85" y="267"/>
                </a:lnTo>
                <a:lnTo>
                  <a:pt x="85" y="265"/>
                </a:lnTo>
                <a:lnTo>
                  <a:pt x="87" y="263"/>
                </a:lnTo>
                <a:lnTo>
                  <a:pt x="87" y="262"/>
                </a:lnTo>
                <a:lnTo>
                  <a:pt x="89" y="260"/>
                </a:lnTo>
                <a:lnTo>
                  <a:pt x="90" y="258"/>
                </a:lnTo>
                <a:lnTo>
                  <a:pt x="92" y="258"/>
                </a:lnTo>
                <a:lnTo>
                  <a:pt x="92" y="260"/>
                </a:lnTo>
                <a:lnTo>
                  <a:pt x="94" y="262"/>
                </a:lnTo>
                <a:lnTo>
                  <a:pt x="95" y="263"/>
                </a:lnTo>
                <a:lnTo>
                  <a:pt x="97" y="263"/>
                </a:lnTo>
                <a:lnTo>
                  <a:pt x="99" y="262"/>
                </a:lnTo>
                <a:lnTo>
                  <a:pt x="100" y="260"/>
                </a:lnTo>
                <a:lnTo>
                  <a:pt x="102" y="258"/>
                </a:lnTo>
                <a:lnTo>
                  <a:pt x="105" y="258"/>
                </a:lnTo>
                <a:lnTo>
                  <a:pt x="107" y="258"/>
                </a:lnTo>
                <a:lnTo>
                  <a:pt x="109" y="258"/>
                </a:lnTo>
                <a:lnTo>
                  <a:pt x="109" y="260"/>
                </a:lnTo>
                <a:lnTo>
                  <a:pt x="109" y="263"/>
                </a:lnTo>
                <a:lnTo>
                  <a:pt x="109" y="265"/>
                </a:lnTo>
                <a:lnTo>
                  <a:pt x="109" y="267"/>
                </a:lnTo>
                <a:lnTo>
                  <a:pt x="110" y="268"/>
                </a:lnTo>
                <a:lnTo>
                  <a:pt x="110" y="270"/>
                </a:lnTo>
                <a:lnTo>
                  <a:pt x="110" y="272"/>
                </a:lnTo>
                <a:lnTo>
                  <a:pt x="112" y="272"/>
                </a:lnTo>
                <a:lnTo>
                  <a:pt x="112" y="273"/>
                </a:lnTo>
                <a:lnTo>
                  <a:pt x="114" y="273"/>
                </a:lnTo>
                <a:lnTo>
                  <a:pt x="112" y="273"/>
                </a:lnTo>
                <a:lnTo>
                  <a:pt x="114" y="277"/>
                </a:lnTo>
                <a:lnTo>
                  <a:pt x="114" y="278"/>
                </a:lnTo>
                <a:lnTo>
                  <a:pt x="114" y="280"/>
                </a:lnTo>
                <a:lnTo>
                  <a:pt x="115" y="280"/>
                </a:lnTo>
                <a:lnTo>
                  <a:pt x="117" y="282"/>
                </a:lnTo>
                <a:lnTo>
                  <a:pt x="119" y="283"/>
                </a:lnTo>
                <a:lnTo>
                  <a:pt x="120" y="285"/>
                </a:lnTo>
                <a:lnTo>
                  <a:pt x="120" y="288"/>
                </a:lnTo>
                <a:lnTo>
                  <a:pt x="120" y="292"/>
                </a:lnTo>
                <a:lnTo>
                  <a:pt x="120" y="295"/>
                </a:lnTo>
                <a:lnTo>
                  <a:pt x="120" y="298"/>
                </a:lnTo>
                <a:lnTo>
                  <a:pt x="122" y="300"/>
                </a:lnTo>
                <a:lnTo>
                  <a:pt x="122" y="303"/>
                </a:lnTo>
                <a:lnTo>
                  <a:pt x="124" y="305"/>
                </a:lnTo>
                <a:lnTo>
                  <a:pt x="124" y="307"/>
                </a:lnTo>
                <a:lnTo>
                  <a:pt x="124" y="308"/>
                </a:lnTo>
                <a:lnTo>
                  <a:pt x="124" y="310"/>
                </a:lnTo>
                <a:lnTo>
                  <a:pt x="124" y="313"/>
                </a:lnTo>
                <a:lnTo>
                  <a:pt x="125" y="315"/>
                </a:lnTo>
                <a:lnTo>
                  <a:pt x="125" y="317"/>
                </a:lnTo>
                <a:lnTo>
                  <a:pt x="120" y="317"/>
                </a:lnTo>
                <a:lnTo>
                  <a:pt x="110" y="317"/>
                </a:lnTo>
                <a:lnTo>
                  <a:pt x="102" y="317"/>
                </a:lnTo>
                <a:lnTo>
                  <a:pt x="99" y="317"/>
                </a:lnTo>
                <a:lnTo>
                  <a:pt x="92" y="317"/>
                </a:lnTo>
                <a:lnTo>
                  <a:pt x="82" y="317"/>
                </a:lnTo>
                <a:lnTo>
                  <a:pt x="72" y="317"/>
                </a:lnTo>
                <a:lnTo>
                  <a:pt x="50" y="317"/>
                </a:lnTo>
                <a:lnTo>
                  <a:pt x="42" y="317"/>
                </a:lnTo>
                <a:lnTo>
                  <a:pt x="38" y="317"/>
                </a:lnTo>
                <a:lnTo>
                  <a:pt x="37" y="317"/>
                </a:lnTo>
                <a:lnTo>
                  <a:pt x="33" y="317"/>
                </a:lnTo>
                <a:lnTo>
                  <a:pt x="33" y="305"/>
                </a:lnTo>
                <a:lnTo>
                  <a:pt x="32" y="302"/>
                </a:lnTo>
                <a:lnTo>
                  <a:pt x="33" y="300"/>
                </a:lnTo>
                <a:lnTo>
                  <a:pt x="33" y="298"/>
                </a:lnTo>
                <a:lnTo>
                  <a:pt x="33" y="297"/>
                </a:lnTo>
                <a:lnTo>
                  <a:pt x="33" y="278"/>
                </a:lnTo>
                <a:lnTo>
                  <a:pt x="33" y="277"/>
                </a:lnTo>
                <a:lnTo>
                  <a:pt x="33" y="265"/>
                </a:lnTo>
                <a:lnTo>
                  <a:pt x="33" y="262"/>
                </a:lnTo>
                <a:lnTo>
                  <a:pt x="30" y="262"/>
                </a:lnTo>
                <a:lnTo>
                  <a:pt x="28" y="262"/>
                </a:lnTo>
                <a:lnTo>
                  <a:pt x="27" y="262"/>
                </a:lnTo>
                <a:lnTo>
                  <a:pt x="20" y="262"/>
                </a:lnTo>
                <a:lnTo>
                  <a:pt x="22" y="260"/>
                </a:lnTo>
                <a:lnTo>
                  <a:pt x="23" y="258"/>
                </a:lnTo>
                <a:lnTo>
                  <a:pt x="25" y="255"/>
                </a:lnTo>
                <a:lnTo>
                  <a:pt x="25" y="252"/>
                </a:lnTo>
                <a:lnTo>
                  <a:pt x="25" y="250"/>
                </a:lnTo>
                <a:lnTo>
                  <a:pt x="25" y="248"/>
                </a:lnTo>
                <a:lnTo>
                  <a:pt x="25" y="247"/>
                </a:lnTo>
                <a:lnTo>
                  <a:pt x="25" y="245"/>
                </a:lnTo>
                <a:lnTo>
                  <a:pt x="23" y="243"/>
                </a:lnTo>
                <a:lnTo>
                  <a:pt x="22" y="242"/>
                </a:lnTo>
                <a:lnTo>
                  <a:pt x="22" y="240"/>
                </a:lnTo>
                <a:lnTo>
                  <a:pt x="20" y="238"/>
                </a:lnTo>
                <a:lnTo>
                  <a:pt x="18" y="237"/>
                </a:lnTo>
                <a:lnTo>
                  <a:pt x="17" y="237"/>
                </a:lnTo>
                <a:lnTo>
                  <a:pt x="15" y="238"/>
                </a:lnTo>
                <a:lnTo>
                  <a:pt x="15" y="240"/>
                </a:lnTo>
                <a:lnTo>
                  <a:pt x="13" y="238"/>
                </a:lnTo>
                <a:lnTo>
                  <a:pt x="12" y="238"/>
                </a:lnTo>
                <a:lnTo>
                  <a:pt x="10" y="238"/>
                </a:lnTo>
                <a:lnTo>
                  <a:pt x="8" y="237"/>
                </a:lnTo>
                <a:lnTo>
                  <a:pt x="7" y="235"/>
                </a:lnTo>
                <a:lnTo>
                  <a:pt x="7" y="233"/>
                </a:lnTo>
                <a:lnTo>
                  <a:pt x="7" y="232"/>
                </a:lnTo>
                <a:lnTo>
                  <a:pt x="5" y="230"/>
                </a:lnTo>
                <a:lnTo>
                  <a:pt x="3" y="227"/>
                </a:lnTo>
                <a:lnTo>
                  <a:pt x="5" y="225"/>
                </a:lnTo>
                <a:lnTo>
                  <a:pt x="5" y="223"/>
                </a:lnTo>
                <a:lnTo>
                  <a:pt x="7" y="220"/>
                </a:lnTo>
                <a:lnTo>
                  <a:pt x="8" y="218"/>
                </a:lnTo>
                <a:lnTo>
                  <a:pt x="8" y="217"/>
                </a:lnTo>
                <a:lnTo>
                  <a:pt x="8" y="215"/>
                </a:lnTo>
                <a:lnTo>
                  <a:pt x="7" y="212"/>
                </a:lnTo>
                <a:lnTo>
                  <a:pt x="5" y="212"/>
                </a:lnTo>
                <a:lnTo>
                  <a:pt x="5" y="208"/>
                </a:lnTo>
                <a:lnTo>
                  <a:pt x="3" y="208"/>
                </a:lnTo>
                <a:lnTo>
                  <a:pt x="2" y="207"/>
                </a:lnTo>
                <a:lnTo>
                  <a:pt x="0" y="205"/>
                </a:lnTo>
                <a:lnTo>
                  <a:pt x="0" y="202"/>
                </a:lnTo>
                <a:lnTo>
                  <a:pt x="2" y="202"/>
                </a:lnTo>
                <a:lnTo>
                  <a:pt x="2" y="200"/>
                </a:lnTo>
                <a:lnTo>
                  <a:pt x="3" y="198"/>
                </a:lnTo>
                <a:lnTo>
                  <a:pt x="5" y="198"/>
                </a:lnTo>
                <a:lnTo>
                  <a:pt x="7" y="195"/>
                </a:lnTo>
                <a:lnTo>
                  <a:pt x="8" y="193"/>
                </a:lnTo>
                <a:lnTo>
                  <a:pt x="8" y="192"/>
                </a:lnTo>
                <a:lnTo>
                  <a:pt x="8" y="188"/>
                </a:lnTo>
                <a:lnTo>
                  <a:pt x="8" y="185"/>
                </a:lnTo>
                <a:lnTo>
                  <a:pt x="8" y="183"/>
                </a:lnTo>
                <a:lnTo>
                  <a:pt x="10" y="183"/>
                </a:lnTo>
                <a:lnTo>
                  <a:pt x="12" y="182"/>
                </a:lnTo>
                <a:lnTo>
                  <a:pt x="13" y="180"/>
                </a:lnTo>
                <a:lnTo>
                  <a:pt x="15" y="180"/>
                </a:lnTo>
                <a:lnTo>
                  <a:pt x="15" y="178"/>
                </a:lnTo>
                <a:lnTo>
                  <a:pt x="15" y="177"/>
                </a:lnTo>
                <a:lnTo>
                  <a:pt x="17" y="175"/>
                </a:lnTo>
                <a:lnTo>
                  <a:pt x="17" y="173"/>
                </a:lnTo>
                <a:lnTo>
                  <a:pt x="18" y="172"/>
                </a:lnTo>
                <a:lnTo>
                  <a:pt x="20" y="170"/>
                </a:lnTo>
                <a:lnTo>
                  <a:pt x="20" y="168"/>
                </a:lnTo>
                <a:lnTo>
                  <a:pt x="22" y="167"/>
                </a:lnTo>
                <a:lnTo>
                  <a:pt x="22" y="165"/>
                </a:lnTo>
                <a:lnTo>
                  <a:pt x="22" y="163"/>
                </a:lnTo>
                <a:lnTo>
                  <a:pt x="22" y="162"/>
                </a:lnTo>
                <a:lnTo>
                  <a:pt x="23" y="160"/>
                </a:lnTo>
                <a:lnTo>
                  <a:pt x="23" y="158"/>
                </a:lnTo>
                <a:lnTo>
                  <a:pt x="25" y="157"/>
                </a:lnTo>
                <a:lnTo>
                  <a:pt x="25" y="155"/>
                </a:lnTo>
                <a:lnTo>
                  <a:pt x="25" y="153"/>
                </a:lnTo>
                <a:lnTo>
                  <a:pt x="28" y="151"/>
                </a:lnTo>
                <a:lnTo>
                  <a:pt x="30" y="151"/>
                </a:lnTo>
                <a:lnTo>
                  <a:pt x="32" y="151"/>
                </a:lnTo>
                <a:lnTo>
                  <a:pt x="33" y="151"/>
                </a:lnTo>
                <a:lnTo>
                  <a:pt x="38" y="151"/>
                </a:lnTo>
                <a:lnTo>
                  <a:pt x="40" y="151"/>
                </a:lnTo>
                <a:lnTo>
                  <a:pt x="42" y="151"/>
                </a:lnTo>
                <a:lnTo>
                  <a:pt x="45" y="151"/>
                </a:lnTo>
                <a:lnTo>
                  <a:pt x="47" y="151"/>
                </a:lnTo>
                <a:lnTo>
                  <a:pt x="52" y="151"/>
                </a:lnTo>
                <a:lnTo>
                  <a:pt x="53" y="151"/>
                </a:lnTo>
                <a:lnTo>
                  <a:pt x="55" y="151"/>
                </a:lnTo>
                <a:lnTo>
                  <a:pt x="55" y="150"/>
                </a:lnTo>
                <a:lnTo>
                  <a:pt x="57" y="150"/>
                </a:lnTo>
                <a:lnTo>
                  <a:pt x="58" y="150"/>
                </a:lnTo>
                <a:lnTo>
                  <a:pt x="60" y="150"/>
                </a:lnTo>
                <a:lnTo>
                  <a:pt x="60" y="148"/>
                </a:lnTo>
                <a:lnTo>
                  <a:pt x="60" y="146"/>
                </a:lnTo>
                <a:lnTo>
                  <a:pt x="60" y="145"/>
                </a:lnTo>
                <a:lnTo>
                  <a:pt x="60" y="143"/>
                </a:lnTo>
                <a:lnTo>
                  <a:pt x="60" y="141"/>
                </a:lnTo>
                <a:lnTo>
                  <a:pt x="60" y="140"/>
                </a:lnTo>
                <a:lnTo>
                  <a:pt x="60" y="138"/>
                </a:lnTo>
                <a:lnTo>
                  <a:pt x="60" y="136"/>
                </a:lnTo>
                <a:lnTo>
                  <a:pt x="62" y="136"/>
                </a:lnTo>
                <a:lnTo>
                  <a:pt x="62" y="135"/>
                </a:lnTo>
                <a:lnTo>
                  <a:pt x="63" y="135"/>
                </a:lnTo>
                <a:lnTo>
                  <a:pt x="63" y="131"/>
                </a:lnTo>
                <a:lnTo>
                  <a:pt x="63" y="130"/>
                </a:lnTo>
                <a:lnTo>
                  <a:pt x="63" y="128"/>
                </a:lnTo>
                <a:lnTo>
                  <a:pt x="65" y="128"/>
                </a:lnTo>
                <a:lnTo>
                  <a:pt x="67" y="128"/>
                </a:lnTo>
                <a:lnTo>
                  <a:pt x="68" y="128"/>
                </a:lnTo>
                <a:lnTo>
                  <a:pt x="70" y="128"/>
                </a:lnTo>
                <a:lnTo>
                  <a:pt x="72" y="128"/>
                </a:lnTo>
                <a:lnTo>
                  <a:pt x="75" y="128"/>
                </a:lnTo>
                <a:lnTo>
                  <a:pt x="77" y="128"/>
                </a:lnTo>
                <a:lnTo>
                  <a:pt x="79" y="128"/>
                </a:lnTo>
                <a:lnTo>
                  <a:pt x="80" y="128"/>
                </a:lnTo>
                <a:lnTo>
                  <a:pt x="84" y="128"/>
                </a:lnTo>
                <a:lnTo>
                  <a:pt x="85" y="128"/>
                </a:lnTo>
                <a:lnTo>
                  <a:pt x="87" y="128"/>
                </a:lnTo>
                <a:lnTo>
                  <a:pt x="90" y="128"/>
                </a:lnTo>
                <a:lnTo>
                  <a:pt x="92" y="128"/>
                </a:lnTo>
                <a:lnTo>
                  <a:pt x="94" y="128"/>
                </a:lnTo>
                <a:lnTo>
                  <a:pt x="94" y="130"/>
                </a:lnTo>
                <a:lnTo>
                  <a:pt x="95" y="130"/>
                </a:lnTo>
                <a:lnTo>
                  <a:pt x="97" y="131"/>
                </a:lnTo>
                <a:lnTo>
                  <a:pt x="97" y="133"/>
                </a:lnTo>
                <a:lnTo>
                  <a:pt x="97" y="131"/>
                </a:lnTo>
                <a:lnTo>
                  <a:pt x="99" y="131"/>
                </a:lnTo>
                <a:lnTo>
                  <a:pt x="99" y="133"/>
                </a:lnTo>
                <a:lnTo>
                  <a:pt x="99" y="130"/>
                </a:lnTo>
                <a:lnTo>
                  <a:pt x="99" y="128"/>
                </a:lnTo>
                <a:lnTo>
                  <a:pt x="99" y="126"/>
                </a:lnTo>
                <a:lnTo>
                  <a:pt x="100" y="126"/>
                </a:lnTo>
                <a:lnTo>
                  <a:pt x="102" y="126"/>
                </a:lnTo>
                <a:lnTo>
                  <a:pt x="104" y="126"/>
                </a:lnTo>
                <a:lnTo>
                  <a:pt x="105" y="126"/>
                </a:lnTo>
                <a:lnTo>
                  <a:pt x="107" y="126"/>
                </a:lnTo>
                <a:lnTo>
                  <a:pt x="109" y="126"/>
                </a:lnTo>
                <a:lnTo>
                  <a:pt x="110" y="126"/>
                </a:lnTo>
                <a:lnTo>
                  <a:pt x="112" y="126"/>
                </a:lnTo>
                <a:lnTo>
                  <a:pt x="114" y="126"/>
                </a:lnTo>
                <a:lnTo>
                  <a:pt x="114" y="125"/>
                </a:lnTo>
                <a:lnTo>
                  <a:pt x="114" y="123"/>
                </a:lnTo>
                <a:lnTo>
                  <a:pt x="114" y="121"/>
                </a:lnTo>
                <a:lnTo>
                  <a:pt x="112" y="120"/>
                </a:lnTo>
                <a:lnTo>
                  <a:pt x="112" y="118"/>
                </a:lnTo>
                <a:lnTo>
                  <a:pt x="112" y="116"/>
                </a:lnTo>
                <a:lnTo>
                  <a:pt x="110" y="116"/>
                </a:lnTo>
                <a:lnTo>
                  <a:pt x="112" y="115"/>
                </a:lnTo>
                <a:lnTo>
                  <a:pt x="114" y="110"/>
                </a:lnTo>
                <a:lnTo>
                  <a:pt x="112" y="108"/>
                </a:lnTo>
                <a:lnTo>
                  <a:pt x="112" y="106"/>
                </a:lnTo>
                <a:lnTo>
                  <a:pt x="112" y="103"/>
                </a:lnTo>
                <a:lnTo>
                  <a:pt x="115" y="103"/>
                </a:lnTo>
                <a:lnTo>
                  <a:pt x="117" y="98"/>
                </a:lnTo>
                <a:lnTo>
                  <a:pt x="120" y="95"/>
                </a:lnTo>
                <a:lnTo>
                  <a:pt x="120" y="90"/>
                </a:lnTo>
                <a:lnTo>
                  <a:pt x="122" y="90"/>
                </a:lnTo>
                <a:lnTo>
                  <a:pt x="125" y="90"/>
                </a:lnTo>
                <a:lnTo>
                  <a:pt x="129" y="86"/>
                </a:lnTo>
                <a:lnTo>
                  <a:pt x="130" y="86"/>
                </a:lnTo>
                <a:lnTo>
                  <a:pt x="132" y="85"/>
                </a:lnTo>
                <a:lnTo>
                  <a:pt x="135" y="81"/>
                </a:lnTo>
                <a:lnTo>
                  <a:pt x="137" y="86"/>
                </a:lnTo>
                <a:lnTo>
                  <a:pt x="140" y="88"/>
                </a:lnTo>
                <a:lnTo>
                  <a:pt x="145" y="85"/>
                </a:lnTo>
                <a:lnTo>
                  <a:pt x="147" y="85"/>
                </a:lnTo>
                <a:lnTo>
                  <a:pt x="155" y="81"/>
                </a:lnTo>
                <a:lnTo>
                  <a:pt x="159" y="80"/>
                </a:lnTo>
                <a:lnTo>
                  <a:pt x="159" y="76"/>
                </a:lnTo>
                <a:lnTo>
                  <a:pt x="155" y="75"/>
                </a:lnTo>
                <a:lnTo>
                  <a:pt x="155" y="70"/>
                </a:lnTo>
                <a:lnTo>
                  <a:pt x="157" y="66"/>
                </a:lnTo>
                <a:lnTo>
                  <a:pt x="159" y="63"/>
                </a:lnTo>
                <a:lnTo>
                  <a:pt x="159" y="58"/>
                </a:lnTo>
                <a:lnTo>
                  <a:pt x="157" y="51"/>
                </a:lnTo>
                <a:lnTo>
                  <a:pt x="155" y="50"/>
                </a:lnTo>
                <a:lnTo>
                  <a:pt x="162" y="50"/>
                </a:lnTo>
                <a:lnTo>
                  <a:pt x="162" y="48"/>
                </a:lnTo>
                <a:lnTo>
                  <a:pt x="164" y="46"/>
                </a:lnTo>
                <a:lnTo>
                  <a:pt x="165" y="45"/>
                </a:lnTo>
                <a:lnTo>
                  <a:pt x="167" y="45"/>
                </a:lnTo>
                <a:lnTo>
                  <a:pt x="170" y="45"/>
                </a:lnTo>
                <a:lnTo>
                  <a:pt x="174" y="45"/>
                </a:lnTo>
                <a:lnTo>
                  <a:pt x="175" y="43"/>
                </a:lnTo>
                <a:lnTo>
                  <a:pt x="175" y="40"/>
                </a:lnTo>
                <a:lnTo>
                  <a:pt x="177" y="38"/>
                </a:lnTo>
                <a:lnTo>
                  <a:pt x="175" y="38"/>
                </a:lnTo>
                <a:lnTo>
                  <a:pt x="172" y="36"/>
                </a:lnTo>
                <a:lnTo>
                  <a:pt x="175" y="33"/>
                </a:lnTo>
                <a:lnTo>
                  <a:pt x="172" y="26"/>
                </a:lnTo>
                <a:lnTo>
                  <a:pt x="175" y="25"/>
                </a:lnTo>
                <a:lnTo>
                  <a:pt x="180" y="23"/>
                </a:lnTo>
                <a:lnTo>
                  <a:pt x="182" y="20"/>
                </a:lnTo>
                <a:lnTo>
                  <a:pt x="179" y="20"/>
                </a:lnTo>
                <a:lnTo>
                  <a:pt x="180" y="15"/>
                </a:lnTo>
                <a:lnTo>
                  <a:pt x="184" y="8"/>
                </a:lnTo>
                <a:lnTo>
                  <a:pt x="187" y="6"/>
                </a:lnTo>
                <a:lnTo>
                  <a:pt x="195" y="5"/>
                </a:lnTo>
                <a:lnTo>
                  <a:pt x="195" y="6"/>
                </a:lnTo>
                <a:lnTo>
                  <a:pt x="197" y="6"/>
                </a:lnTo>
                <a:lnTo>
                  <a:pt x="199" y="8"/>
                </a:lnTo>
                <a:lnTo>
                  <a:pt x="202" y="6"/>
                </a:lnTo>
                <a:lnTo>
                  <a:pt x="204" y="6"/>
                </a:lnTo>
                <a:lnTo>
                  <a:pt x="207" y="5"/>
                </a:lnTo>
                <a:lnTo>
                  <a:pt x="210" y="5"/>
                </a:lnTo>
                <a:lnTo>
                  <a:pt x="212" y="3"/>
                </a:lnTo>
                <a:lnTo>
                  <a:pt x="212" y="1"/>
                </a:lnTo>
                <a:lnTo>
                  <a:pt x="212" y="0"/>
                </a:lnTo>
                <a:lnTo>
                  <a:pt x="214" y="3"/>
                </a:lnTo>
                <a:lnTo>
                  <a:pt x="215" y="3"/>
                </a:lnTo>
                <a:lnTo>
                  <a:pt x="217" y="3"/>
                </a:lnTo>
                <a:lnTo>
                  <a:pt x="219" y="3"/>
                </a:lnTo>
                <a:lnTo>
                  <a:pt x="219" y="5"/>
                </a:lnTo>
                <a:lnTo>
                  <a:pt x="217" y="6"/>
                </a:lnTo>
                <a:lnTo>
                  <a:pt x="217" y="10"/>
                </a:lnTo>
                <a:lnTo>
                  <a:pt x="217" y="11"/>
                </a:lnTo>
                <a:lnTo>
                  <a:pt x="217" y="15"/>
                </a:lnTo>
                <a:lnTo>
                  <a:pt x="215" y="16"/>
                </a:lnTo>
                <a:lnTo>
                  <a:pt x="215" y="20"/>
                </a:lnTo>
                <a:lnTo>
                  <a:pt x="215" y="23"/>
                </a:lnTo>
                <a:lnTo>
                  <a:pt x="215" y="25"/>
                </a:lnTo>
                <a:lnTo>
                  <a:pt x="214" y="26"/>
                </a:lnTo>
                <a:lnTo>
                  <a:pt x="212" y="26"/>
                </a:lnTo>
                <a:lnTo>
                  <a:pt x="212" y="28"/>
                </a:lnTo>
                <a:lnTo>
                  <a:pt x="210" y="28"/>
                </a:lnTo>
                <a:lnTo>
                  <a:pt x="209" y="28"/>
                </a:lnTo>
                <a:lnTo>
                  <a:pt x="207" y="28"/>
                </a:lnTo>
                <a:lnTo>
                  <a:pt x="207" y="30"/>
                </a:lnTo>
                <a:lnTo>
                  <a:pt x="207" y="31"/>
                </a:lnTo>
                <a:lnTo>
                  <a:pt x="207" y="33"/>
                </a:lnTo>
                <a:lnTo>
                  <a:pt x="207" y="35"/>
                </a:lnTo>
                <a:lnTo>
                  <a:pt x="209" y="38"/>
                </a:lnTo>
                <a:lnTo>
                  <a:pt x="210" y="41"/>
                </a:lnTo>
                <a:lnTo>
                  <a:pt x="210" y="43"/>
                </a:lnTo>
                <a:lnTo>
                  <a:pt x="210" y="45"/>
                </a:lnTo>
                <a:lnTo>
                  <a:pt x="209" y="45"/>
                </a:lnTo>
                <a:lnTo>
                  <a:pt x="205" y="45"/>
                </a:lnTo>
                <a:lnTo>
                  <a:pt x="204" y="46"/>
                </a:lnTo>
                <a:lnTo>
                  <a:pt x="204" y="50"/>
                </a:lnTo>
                <a:lnTo>
                  <a:pt x="202" y="53"/>
                </a:lnTo>
                <a:lnTo>
                  <a:pt x="202" y="56"/>
                </a:lnTo>
                <a:lnTo>
                  <a:pt x="202" y="58"/>
                </a:lnTo>
                <a:lnTo>
                  <a:pt x="200" y="60"/>
                </a:lnTo>
                <a:lnTo>
                  <a:pt x="200" y="61"/>
                </a:lnTo>
                <a:lnTo>
                  <a:pt x="200" y="63"/>
                </a:lnTo>
                <a:lnTo>
                  <a:pt x="200" y="65"/>
                </a:lnTo>
                <a:lnTo>
                  <a:pt x="204" y="65"/>
                </a:lnTo>
                <a:lnTo>
                  <a:pt x="205" y="65"/>
                </a:lnTo>
                <a:lnTo>
                  <a:pt x="207" y="66"/>
                </a:lnTo>
                <a:lnTo>
                  <a:pt x="207" y="68"/>
                </a:lnTo>
                <a:lnTo>
                  <a:pt x="209" y="73"/>
                </a:lnTo>
                <a:lnTo>
                  <a:pt x="209" y="75"/>
                </a:lnTo>
                <a:lnTo>
                  <a:pt x="207" y="76"/>
                </a:lnTo>
                <a:lnTo>
                  <a:pt x="205" y="76"/>
                </a:lnTo>
                <a:lnTo>
                  <a:pt x="204" y="76"/>
                </a:lnTo>
                <a:lnTo>
                  <a:pt x="202" y="78"/>
                </a:lnTo>
                <a:lnTo>
                  <a:pt x="202" y="80"/>
                </a:lnTo>
                <a:lnTo>
                  <a:pt x="202" y="85"/>
                </a:lnTo>
                <a:lnTo>
                  <a:pt x="204" y="90"/>
                </a:lnTo>
                <a:lnTo>
                  <a:pt x="204" y="93"/>
                </a:lnTo>
                <a:lnTo>
                  <a:pt x="204" y="98"/>
                </a:lnTo>
                <a:lnTo>
                  <a:pt x="205" y="100"/>
                </a:lnTo>
                <a:lnTo>
                  <a:pt x="209" y="101"/>
                </a:lnTo>
                <a:lnTo>
                  <a:pt x="210" y="103"/>
                </a:lnTo>
                <a:lnTo>
                  <a:pt x="214" y="105"/>
                </a:lnTo>
                <a:lnTo>
                  <a:pt x="217" y="105"/>
                </a:lnTo>
                <a:lnTo>
                  <a:pt x="220" y="105"/>
                </a:lnTo>
                <a:lnTo>
                  <a:pt x="222" y="103"/>
                </a:lnTo>
                <a:lnTo>
                  <a:pt x="224" y="103"/>
                </a:lnTo>
                <a:lnTo>
                  <a:pt x="224" y="108"/>
                </a:lnTo>
                <a:lnTo>
                  <a:pt x="224" y="111"/>
                </a:lnTo>
                <a:lnTo>
                  <a:pt x="224" y="116"/>
                </a:lnTo>
                <a:lnTo>
                  <a:pt x="224" y="118"/>
                </a:lnTo>
                <a:lnTo>
                  <a:pt x="225" y="120"/>
                </a:lnTo>
                <a:lnTo>
                  <a:pt x="225" y="123"/>
                </a:lnTo>
                <a:lnTo>
                  <a:pt x="224" y="125"/>
                </a:lnTo>
                <a:lnTo>
                  <a:pt x="222" y="126"/>
                </a:lnTo>
                <a:lnTo>
                  <a:pt x="220" y="126"/>
                </a:lnTo>
                <a:lnTo>
                  <a:pt x="219" y="128"/>
                </a:lnTo>
                <a:lnTo>
                  <a:pt x="217" y="131"/>
                </a:lnTo>
                <a:lnTo>
                  <a:pt x="217" y="133"/>
                </a:lnTo>
                <a:lnTo>
                  <a:pt x="217" y="138"/>
                </a:lnTo>
                <a:lnTo>
                  <a:pt x="219" y="140"/>
                </a:lnTo>
                <a:lnTo>
                  <a:pt x="220" y="143"/>
                </a:lnTo>
                <a:lnTo>
                  <a:pt x="220" y="146"/>
                </a:lnTo>
                <a:lnTo>
                  <a:pt x="219" y="148"/>
                </a:lnTo>
                <a:lnTo>
                  <a:pt x="219" y="150"/>
                </a:lnTo>
                <a:lnTo>
                  <a:pt x="217" y="150"/>
                </a:lnTo>
                <a:lnTo>
                  <a:pt x="215" y="148"/>
                </a:lnTo>
                <a:lnTo>
                  <a:pt x="214" y="146"/>
                </a:lnTo>
                <a:lnTo>
                  <a:pt x="212" y="145"/>
                </a:lnTo>
                <a:lnTo>
                  <a:pt x="210" y="146"/>
                </a:lnTo>
                <a:lnTo>
                  <a:pt x="209" y="148"/>
                </a:lnTo>
                <a:lnTo>
                  <a:pt x="209" y="151"/>
                </a:lnTo>
                <a:lnTo>
                  <a:pt x="207" y="155"/>
                </a:lnTo>
                <a:lnTo>
                  <a:pt x="207" y="157"/>
                </a:lnTo>
                <a:lnTo>
                  <a:pt x="204" y="157"/>
                </a:lnTo>
                <a:lnTo>
                  <a:pt x="199" y="157"/>
                </a:lnTo>
                <a:lnTo>
                  <a:pt x="197" y="157"/>
                </a:lnTo>
                <a:lnTo>
                  <a:pt x="195" y="158"/>
                </a:lnTo>
                <a:lnTo>
                  <a:pt x="195" y="160"/>
                </a:lnTo>
                <a:lnTo>
                  <a:pt x="197" y="162"/>
                </a:lnTo>
                <a:lnTo>
                  <a:pt x="197" y="163"/>
                </a:lnTo>
                <a:lnTo>
                  <a:pt x="197" y="165"/>
                </a:lnTo>
                <a:lnTo>
                  <a:pt x="197" y="168"/>
                </a:lnTo>
                <a:lnTo>
                  <a:pt x="195" y="170"/>
                </a:lnTo>
                <a:lnTo>
                  <a:pt x="194" y="172"/>
                </a:lnTo>
                <a:lnTo>
                  <a:pt x="192" y="172"/>
                </a:lnTo>
                <a:lnTo>
                  <a:pt x="190" y="172"/>
                </a:lnTo>
                <a:lnTo>
                  <a:pt x="189" y="170"/>
                </a:lnTo>
                <a:lnTo>
                  <a:pt x="187" y="170"/>
                </a:lnTo>
                <a:lnTo>
                  <a:pt x="187" y="172"/>
                </a:lnTo>
                <a:lnTo>
                  <a:pt x="185" y="172"/>
                </a:lnTo>
                <a:lnTo>
                  <a:pt x="184" y="172"/>
                </a:lnTo>
                <a:close/>
              </a:path>
            </a:pathLst>
          </a:custGeom>
          <a:solidFill>
            <a:srgbClr val="33876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3"/>
          <p:cNvSpPr>
            <a:spLocks/>
          </p:cNvSpPr>
          <p:nvPr/>
        </p:nvSpPr>
        <p:spPr bwMode="auto">
          <a:xfrm>
            <a:off x="7394576" y="5011738"/>
            <a:ext cx="376238" cy="423863"/>
          </a:xfrm>
          <a:custGeom>
            <a:avLst/>
            <a:gdLst/>
            <a:ahLst/>
            <a:cxnLst>
              <a:cxn ang="0">
                <a:pos x="234" y="168"/>
              </a:cxn>
              <a:cxn ang="0">
                <a:pos x="224" y="175"/>
              </a:cxn>
              <a:cxn ang="0">
                <a:pos x="212" y="177"/>
              </a:cxn>
              <a:cxn ang="0">
                <a:pos x="204" y="172"/>
              </a:cxn>
              <a:cxn ang="0">
                <a:pos x="196" y="178"/>
              </a:cxn>
              <a:cxn ang="0">
                <a:pos x="189" y="183"/>
              </a:cxn>
              <a:cxn ang="0">
                <a:pos x="184" y="193"/>
              </a:cxn>
              <a:cxn ang="0">
                <a:pos x="179" y="200"/>
              </a:cxn>
              <a:cxn ang="0">
                <a:pos x="181" y="207"/>
              </a:cxn>
              <a:cxn ang="0">
                <a:pos x="147" y="225"/>
              </a:cxn>
              <a:cxn ang="0">
                <a:pos x="139" y="223"/>
              </a:cxn>
              <a:cxn ang="0">
                <a:pos x="132" y="228"/>
              </a:cxn>
              <a:cxn ang="0">
                <a:pos x="115" y="235"/>
              </a:cxn>
              <a:cxn ang="0">
                <a:pos x="79" y="253"/>
              </a:cxn>
              <a:cxn ang="0">
                <a:pos x="62" y="260"/>
              </a:cxn>
              <a:cxn ang="0">
                <a:pos x="34" y="258"/>
              </a:cxn>
              <a:cxn ang="0">
                <a:pos x="17" y="245"/>
              </a:cxn>
              <a:cxn ang="0">
                <a:pos x="27" y="210"/>
              </a:cxn>
              <a:cxn ang="0">
                <a:pos x="40" y="197"/>
              </a:cxn>
              <a:cxn ang="0">
                <a:pos x="19" y="190"/>
              </a:cxn>
              <a:cxn ang="0">
                <a:pos x="2" y="172"/>
              </a:cxn>
              <a:cxn ang="0">
                <a:pos x="7" y="162"/>
              </a:cxn>
              <a:cxn ang="0">
                <a:pos x="10" y="150"/>
              </a:cxn>
              <a:cxn ang="0">
                <a:pos x="9" y="140"/>
              </a:cxn>
              <a:cxn ang="0">
                <a:pos x="14" y="130"/>
              </a:cxn>
              <a:cxn ang="0">
                <a:pos x="29" y="122"/>
              </a:cxn>
              <a:cxn ang="0">
                <a:pos x="45" y="118"/>
              </a:cxn>
              <a:cxn ang="0">
                <a:pos x="60" y="113"/>
              </a:cxn>
              <a:cxn ang="0">
                <a:pos x="74" y="110"/>
              </a:cxn>
              <a:cxn ang="0">
                <a:pos x="79" y="98"/>
              </a:cxn>
              <a:cxn ang="0">
                <a:pos x="70" y="83"/>
              </a:cxn>
              <a:cxn ang="0">
                <a:pos x="84" y="76"/>
              </a:cxn>
              <a:cxn ang="0">
                <a:pos x="99" y="53"/>
              </a:cxn>
              <a:cxn ang="0">
                <a:pos x="89" y="43"/>
              </a:cxn>
              <a:cxn ang="0">
                <a:pos x="85" y="35"/>
              </a:cxn>
              <a:cxn ang="0">
                <a:pos x="92" y="20"/>
              </a:cxn>
              <a:cxn ang="0">
                <a:pos x="97" y="5"/>
              </a:cxn>
              <a:cxn ang="0">
                <a:pos x="109" y="10"/>
              </a:cxn>
              <a:cxn ang="0">
                <a:pos x="117" y="13"/>
              </a:cxn>
              <a:cxn ang="0">
                <a:pos x="125" y="21"/>
              </a:cxn>
              <a:cxn ang="0">
                <a:pos x="142" y="31"/>
              </a:cxn>
              <a:cxn ang="0">
                <a:pos x="144" y="40"/>
              </a:cxn>
              <a:cxn ang="0">
                <a:pos x="144" y="53"/>
              </a:cxn>
              <a:cxn ang="0">
                <a:pos x="150" y="60"/>
              </a:cxn>
              <a:cxn ang="0">
                <a:pos x="157" y="66"/>
              </a:cxn>
              <a:cxn ang="0">
                <a:pos x="164" y="70"/>
              </a:cxn>
              <a:cxn ang="0">
                <a:pos x="172" y="71"/>
              </a:cxn>
              <a:cxn ang="0">
                <a:pos x="181" y="73"/>
              </a:cxn>
              <a:cxn ang="0">
                <a:pos x="191" y="73"/>
              </a:cxn>
              <a:cxn ang="0">
                <a:pos x="189" y="85"/>
              </a:cxn>
              <a:cxn ang="0">
                <a:pos x="196" y="90"/>
              </a:cxn>
              <a:cxn ang="0">
                <a:pos x="204" y="95"/>
              </a:cxn>
              <a:cxn ang="0">
                <a:pos x="214" y="102"/>
              </a:cxn>
              <a:cxn ang="0">
                <a:pos x="217" y="115"/>
              </a:cxn>
              <a:cxn ang="0">
                <a:pos x="224" y="123"/>
              </a:cxn>
              <a:cxn ang="0">
                <a:pos x="217" y="128"/>
              </a:cxn>
              <a:cxn ang="0">
                <a:pos x="209" y="135"/>
              </a:cxn>
              <a:cxn ang="0">
                <a:pos x="221" y="140"/>
              </a:cxn>
              <a:cxn ang="0">
                <a:pos x="224" y="148"/>
              </a:cxn>
              <a:cxn ang="0">
                <a:pos x="232" y="157"/>
              </a:cxn>
            </a:cxnLst>
            <a:rect l="0" t="0" r="r" b="b"/>
            <a:pathLst>
              <a:path w="237" h="267">
                <a:moveTo>
                  <a:pt x="237" y="158"/>
                </a:moveTo>
                <a:lnTo>
                  <a:pt x="237" y="160"/>
                </a:lnTo>
                <a:lnTo>
                  <a:pt x="237" y="162"/>
                </a:lnTo>
                <a:lnTo>
                  <a:pt x="237" y="163"/>
                </a:lnTo>
                <a:lnTo>
                  <a:pt x="236" y="163"/>
                </a:lnTo>
                <a:lnTo>
                  <a:pt x="236" y="165"/>
                </a:lnTo>
                <a:lnTo>
                  <a:pt x="236" y="167"/>
                </a:lnTo>
                <a:lnTo>
                  <a:pt x="234" y="167"/>
                </a:lnTo>
                <a:lnTo>
                  <a:pt x="234" y="168"/>
                </a:lnTo>
                <a:lnTo>
                  <a:pt x="232" y="168"/>
                </a:lnTo>
                <a:lnTo>
                  <a:pt x="231" y="168"/>
                </a:lnTo>
                <a:lnTo>
                  <a:pt x="231" y="170"/>
                </a:lnTo>
                <a:lnTo>
                  <a:pt x="229" y="170"/>
                </a:lnTo>
                <a:lnTo>
                  <a:pt x="227" y="170"/>
                </a:lnTo>
                <a:lnTo>
                  <a:pt x="227" y="172"/>
                </a:lnTo>
                <a:lnTo>
                  <a:pt x="226" y="172"/>
                </a:lnTo>
                <a:lnTo>
                  <a:pt x="224" y="173"/>
                </a:lnTo>
                <a:lnTo>
                  <a:pt x="224" y="175"/>
                </a:lnTo>
                <a:lnTo>
                  <a:pt x="222" y="177"/>
                </a:lnTo>
                <a:lnTo>
                  <a:pt x="221" y="177"/>
                </a:lnTo>
                <a:lnTo>
                  <a:pt x="221" y="178"/>
                </a:lnTo>
                <a:lnTo>
                  <a:pt x="219" y="178"/>
                </a:lnTo>
                <a:lnTo>
                  <a:pt x="217" y="178"/>
                </a:lnTo>
                <a:lnTo>
                  <a:pt x="216" y="178"/>
                </a:lnTo>
                <a:lnTo>
                  <a:pt x="214" y="178"/>
                </a:lnTo>
                <a:lnTo>
                  <a:pt x="214" y="177"/>
                </a:lnTo>
                <a:lnTo>
                  <a:pt x="212" y="177"/>
                </a:lnTo>
                <a:lnTo>
                  <a:pt x="212" y="175"/>
                </a:lnTo>
                <a:lnTo>
                  <a:pt x="211" y="175"/>
                </a:lnTo>
                <a:lnTo>
                  <a:pt x="209" y="175"/>
                </a:lnTo>
                <a:lnTo>
                  <a:pt x="209" y="173"/>
                </a:lnTo>
                <a:lnTo>
                  <a:pt x="207" y="173"/>
                </a:lnTo>
                <a:lnTo>
                  <a:pt x="207" y="172"/>
                </a:lnTo>
                <a:lnTo>
                  <a:pt x="206" y="170"/>
                </a:lnTo>
                <a:lnTo>
                  <a:pt x="206" y="172"/>
                </a:lnTo>
                <a:lnTo>
                  <a:pt x="204" y="172"/>
                </a:lnTo>
                <a:lnTo>
                  <a:pt x="204" y="173"/>
                </a:lnTo>
                <a:lnTo>
                  <a:pt x="202" y="173"/>
                </a:lnTo>
                <a:lnTo>
                  <a:pt x="202" y="175"/>
                </a:lnTo>
                <a:lnTo>
                  <a:pt x="201" y="175"/>
                </a:lnTo>
                <a:lnTo>
                  <a:pt x="201" y="177"/>
                </a:lnTo>
                <a:lnTo>
                  <a:pt x="199" y="177"/>
                </a:lnTo>
                <a:lnTo>
                  <a:pt x="199" y="178"/>
                </a:lnTo>
                <a:lnTo>
                  <a:pt x="197" y="178"/>
                </a:lnTo>
                <a:lnTo>
                  <a:pt x="196" y="178"/>
                </a:lnTo>
                <a:lnTo>
                  <a:pt x="196" y="180"/>
                </a:lnTo>
                <a:lnTo>
                  <a:pt x="196" y="182"/>
                </a:lnTo>
                <a:lnTo>
                  <a:pt x="194" y="182"/>
                </a:lnTo>
                <a:lnTo>
                  <a:pt x="192" y="182"/>
                </a:lnTo>
                <a:lnTo>
                  <a:pt x="192" y="183"/>
                </a:lnTo>
                <a:lnTo>
                  <a:pt x="192" y="182"/>
                </a:lnTo>
                <a:lnTo>
                  <a:pt x="192" y="183"/>
                </a:lnTo>
                <a:lnTo>
                  <a:pt x="191" y="183"/>
                </a:lnTo>
                <a:lnTo>
                  <a:pt x="189" y="183"/>
                </a:lnTo>
                <a:lnTo>
                  <a:pt x="189" y="185"/>
                </a:lnTo>
                <a:lnTo>
                  <a:pt x="187" y="185"/>
                </a:lnTo>
                <a:lnTo>
                  <a:pt x="187" y="187"/>
                </a:lnTo>
                <a:lnTo>
                  <a:pt x="186" y="187"/>
                </a:lnTo>
                <a:lnTo>
                  <a:pt x="186" y="188"/>
                </a:lnTo>
                <a:lnTo>
                  <a:pt x="184" y="188"/>
                </a:lnTo>
                <a:lnTo>
                  <a:pt x="184" y="190"/>
                </a:lnTo>
                <a:lnTo>
                  <a:pt x="184" y="192"/>
                </a:lnTo>
                <a:lnTo>
                  <a:pt x="184" y="193"/>
                </a:lnTo>
                <a:lnTo>
                  <a:pt x="182" y="193"/>
                </a:lnTo>
                <a:lnTo>
                  <a:pt x="184" y="195"/>
                </a:lnTo>
                <a:lnTo>
                  <a:pt x="182" y="195"/>
                </a:lnTo>
                <a:lnTo>
                  <a:pt x="182" y="197"/>
                </a:lnTo>
                <a:lnTo>
                  <a:pt x="182" y="198"/>
                </a:lnTo>
                <a:lnTo>
                  <a:pt x="179" y="198"/>
                </a:lnTo>
                <a:lnTo>
                  <a:pt x="177" y="198"/>
                </a:lnTo>
                <a:lnTo>
                  <a:pt x="179" y="198"/>
                </a:lnTo>
                <a:lnTo>
                  <a:pt x="179" y="200"/>
                </a:lnTo>
                <a:lnTo>
                  <a:pt x="179" y="202"/>
                </a:lnTo>
                <a:lnTo>
                  <a:pt x="181" y="202"/>
                </a:lnTo>
                <a:lnTo>
                  <a:pt x="181" y="203"/>
                </a:lnTo>
                <a:lnTo>
                  <a:pt x="181" y="205"/>
                </a:lnTo>
                <a:lnTo>
                  <a:pt x="182" y="205"/>
                </a:lnTo>
                <a:lnTo>
                  <a:pt x="182" y="207"/>
                </a:lnTo>
                <a:lnTo>
                  <a:pt x="181" y="207"/>
                </a:lnTo>
                <a:lnTo>
                  <a:pt x="182" y="207"/>
                </a:lnTo>
                <a:lnTo>
                  <a:pt x="181" y="207"/>
                </a:lnTo>
                <a:lnTo>
                  <a:pt x="174" y="207"/>
                </a:lnTo>
                <a:lnTo>
                  <a:pt x="169" y="212"/>
                </a:lnTo>
                <a:lnTo>
                  <a:pt x="167" y="212"/>
                </a:lnTo>
                <a:lnTo>
                  <a:pt x="165" y="212"/>
                </a:lnTo>
                <a:lnTo>
                  <a:pt x="164" y="210"/>
                </a:lnTo>
                <a:lnTo>
                  <a:pt x="160" y="213"/>
                </a:lnTo>
                <a:lnTo>
                  <a:pt x="160" y="215"/>
                </a:lnTo>
                <a:lnTo>
                  <a:pt x="154" y="222"/>
                </a:lnTo>
                <a:lnTo>
                  <a:pt x="147" y="225"/>
                </a:lnTo>
                <a:lnTo>
                  <a:pt x="145" y="225"/>
                </a:lnTo>
                <a:lnTo>
                  <a:pt x="144" y="225"/>
                </a:lnTo>
                <a:lnTo>
                  <a:pt x="142" y="225"/>
                </a:lnTo>
                <a:lnTo>
                  <a:pt x="142" y="223"/>
                </a:lnTo>
                <a:lnTo>
                  <a:pt x="142" y="222"/>
                </a:lnTo>
                <a:lnTo>
                  <a:pt x="140" y="222"/>
                </a:lnTo>
                <a:lnTo>
                  <a:pt x="137" y="222"/>
                </a:lnTo>
                <a:lnTo>
                  <a:pt x="137" y="223"/>
                </a:lnTo>
                <a:lnTo>
                  <a:pt x="139" y="223"/>
                </a:lnTo>
                <a:lnTo>
                  <a:pt x="137" y="223"/>
                </a:lnTo>
                <a:lnTo>
                  <a:pt x="137" y="225"/>
                </a:lnTo>
                <a:lnTo>
                  <a:pt x="137" y="227"/>
                </a:lnTo>
                <a:lnTo>
                  <a:pt x="139" y="227"/>
                </a:lnTo>
                <a:lnTo>
                  <a:pt x="139" y="228"/>
                </a:lnTo>
                <a:lnTo>
                  <a:pt x="137" y="228"/>
                </a:lnTo>
                <a:lnTo>
                  <a:pt x="135" y="228"/>
                </a:lnTo>
                <a:lnTo>
                  <a:pt x="134" y="228"/>
                </a:lnTo>
                <a:lnTo>
                  <a:pt x="132" y="228"/>
                </a:lnTo>
                <a:lnTo>
                  <a:pt x="129" y="228"/>
                </a:lnTo>
                <a:lnTo>
                  <a:pt x="124" y="228"/>
                </a:lnTo>
                <a:lnTo>
                  <a:pt x="124" y="232"/>
                </a:lnTo>
                <a:lnTo>
                  <a:pt x="124" y="233"/>
                </a:lnTo>
                <a:lnTo>
                  <a:pt x="124" y="235"/>
                </a:lnTo>
                <a:lnTo>
                  <a:pt x="122" y="235"/>
                </a:lnTo>
                <a:lnTo>
                  <a:pt x="119" y="235"/>
                </a:lnTo>
                <a:lnTo>
                  <a:pt x="117" y="235"/>
                </a:lnTo>
                <a:lnTo>
                  <a:pt x="115" y="235"/>
                </a:lnTo>
                <a:lnTo>
                  <a:pt x="114" y="235"/>
                </a:lnTo>
                <a:lnTo>
                  <a:pt x="112" y="235"/>
                </a:lnTo>
                <a:lnTo>
                  <a:pt x="105" y="235"/>
                </a:lnTo>
                <a:lnTo>
                  <a:pt x="97" y="238"/>
                </a:lnTo>
                <a:lnTo>
                  <a:pt x="95" y="240"/>
                </a:lnTo>
                <a:lnTo>
                  <a:pt x="89" y="247"/>
                </a:lnTo>
                <a:lnTo>
                  <a:pt x="87" y="250"/>
                </a:lnTo>
                <a:lnTo>
                  <a:pt x="82" y="252"/>
                </a:lnTo>
                <a:lnTo>
                  <a:pt x="79" y="253"/>
                </a:lnTo>
                <a:lnTo>
                  <a:pt x="74" y="253"/>
                </a:lnTo>
                <a:lnTo>
                  <a:pt x="74" y="252"/>
                </a:lnTo>
                <a:lnTo>
                  <a:pt x="72" y="252"/>
                </a:lnTo>
                <a:lnTo>
                  <a:pt x="72" y="248"/>
                </a:lnTo>
                <a:lnTo>
                  <a:pt x="69" y="248"/>
                </a:lnTo>
                <a:lnTo>
                  <a:pt x="65" y="248"/>
                </a:lnTo>
                <a:lnTo>
                  <a:pt x="64" y="250"/>
                </a:lnTo>
                <a:lnTo>
                  <a:pt x="60" y="257"/>
                </a:lnTo>
                <a:lnTo>
                  <a:pt x="62" y="260"/>
                </a:lnTo>
                <a:lnTo>
                  <a:pt x="64" y="263"/>
                </a:lnTo>
                <a:lnTo>
                  <a:pt x="60" y="265"/>
                </a:lnTo>
                <a:lnTo>
                  <a:pt x="57" y="265"/>
                </a:lnTo>
                <a:lnTo>
                  <a:pt x="55" y="265"/>
                </a:lnTo>
                <a:lnTo>
                  <a:pt x="54" y="263"/>
                </a:lnTo>
                <a:lnTo>
                  <a:pt x="52" y="265"/>
                </a:lnTo>
                <a:lnTo>
                  <a:pt x="44" y="267"/>
                </a:lnTo>
                <a:lnTo>
                  <a:pt x="39" y="262"/>
                </a:lnTo>
                <a:lnTo>
                  <a:pt x="34" y="258"/>
                </a:lnTo>
                <a:lnTo>
                  <a:pt x="30" y="258"/>
                </a:lnTo>
                <a:lnTo>
                  <a:pt x="27" y="260"/>
                </a:lnTo>
                <a:lnTo>
                  <a:pt x="27" y="262"/>
                </a:lnTo>
                <a:lnTo>
                  <a:pt x="24" y="260"/>
                </a:lnTo>
                <a:lnTo>
                  <a:pt x="22" y="258"/>
                </a:lnTo>
                <a:lnTo>
                  <a:pt x="20" y="255"/>
                </a:lnTo>
                <a:lnTo>
                  <a:pt x="17" y="252"/>
                </a:lnTo>
                <a:lnTo>
                  <a:pt x="14" y="250"/>
                </a:lnTo>
                <a:lnTo>
                  <a:pt x="17" y="245"/>
                </a:lnTo>
                <a:lnTo>
                  <a:pt x="20" y="242"/>
                </a:lnTo>
                <a:lnTo>
                  <a:pt x="20" y="238"/>
                </a:lnTo>
                <a:lnTo>
                  <a:pt x="19" y="233"/>
                </a:lnTo>
                <a:lnTo>
                  <a:pt x="24" y="230"/>
                </a:lnTo>
                <a:lnTo>
                  <a:pt x="25" y="223"/>
                </a:lnTo>
                <a:lnTo>
                  <a:pt x="25" y="220"/>
                </a:lnTo>
                <a:lnTo>
                  <a:pt x="24" y="220"/>
                </a:lnTo>
                <a:lnTo>
                  <a:pt x="25" y="217"/>
                </a:lnTo>
                <a:lnTo>
                  <a:pt x="27" y="210"/>
                </a:lnTo>
                <a:lnTo>
                  <a:pt x="30" y="212"/>
                </a:lnTo>
                <a:lnTo>
                  <a:pt x="32" y="207"/>
                </a:lnTo>
                <a:lnTo>
                  <a:pt x="34" y="202"/>
                </a:lnTo>
                <a:lnTo>
                  <a:pt x="35" y="203"/>
                </a:lnTo>
                <a:lnTo>
                  <a:pt x="35" y="205"/>
                </a:lnTo>
                <a:lnTo>
                  <a:pt x="37" y="205"/>
                </a:lnTo>
                <a:lnTo>
                  <a:pt x="39" y="203"/>
                </a:lnTo>
                <a:lnTo>
                  <a:pt x="40" y="200"/>
                </a:lnTo>
                <a:lnTo>
                  <a:pt x="40" y="197"/>
                </a:lnTo>
                <a:lnTo>
                  <a:pt x="35" y="195"/>
                </a:lnTo>
                <a:lnTo>
                  <a:pt x="35" y="190"/>
                </a:lnTo>
                <a:lnTo>
                  <a:pt x="32" y="192"/>
                </a:lnTo>
                <a:lnTo>
                  <a:pt x="29" y="190"/>
                </a:lnTo>
                <a:lnTo>
                  <a:pt x="27" y="190"/>
                </a:lnTo>
                <a:lnTo>
                  <a:pt x="27" y="187"/>
                </a:lnTo>
                <a:lnTo>
                  <a:pt x="24" y="187"/>
                </a:lnTo>
                <a:lnTo>
                  <a:pt x="22" y="190"/>
                </a:lnTo>
                <a:lnTo>
                  <a:pt x="19" y="190"/>
                </a:lnTo>
                <a:lnTo>
                  <a:pt x="14" y="188"/>
                </a:lnTo>
                <a:lnTo>
                  <a:pt x="10" y="188"/>
                </a:lnTo>
                <a:lnTo>
                  <a:pt x="9" y="183"/>
                </a:lnTo>
                <a:lnTo>
                  <a:pt x="5" y="182"/>
                </a:lnTo>
                <a:lnTo>
                  <a:pt x="4" y="182"/>
                </a:lnTo>
                <a:lnTo>
                  <a:pt x="0" y="178"/>
                </a:lnTo>
                <a:lnTo>
                  <a:pt x="2" y="175"/>
                </a:lnTo>
                <a:lnTo>
                  <a:pt x="0" y="173"/>
                </a:lnTo>
                <a:lnTo>
                  <a:pt x="2" y="172"/>
                </a:lnTo>
                <a:lnTo>
                  <a:pt x="4" y="172"/>
                </a:lnTo>
                <a:lnTo>
                  <a:pt x="2" y="170"/>
                </a:lnTo>
                <a:lnTo>
                  <a:pt x="2" y="168"/>
                </a:lnTo>
                <a:lnTo>
                  <a:pt x="4" y="168"/>
                </a:lnTo>
                <a:lnTo>
                  <a:pt x="4" y="167"/>
                </a:lnTo>
                <a:lnTo>
                  <a:pt x="5" y="165"/>
                </a:lnTo>
                <a:lnTo>
                  <a:pt x="5" y="163"/>
                </a:lnTo>
                <a:lnTo>
                  <a:pt x="5" y="162"/>
                </a:lnTo>
                <a:lnTo>
                  <a:pt x="7" y="162"/>
                </a:lnTo>
                <a:lnTo>
                  <a:pt x="9" y="162"/>
                </a:lnTo>
                <a:lnTo>
                  <a:pt x="10" y="162"/>
                </a:lnTo>
                <a:lnTo>
                  <a:pt x="10" y="158"/>
                </a:lnTo>
                <a:lnTo>
                  <a:pt x="9" y="158"/>
                </a:lnTo>
                <a:lnTo>
                  <a:pt x="9" y="155"/>
                </a:lnTo>
                <a:lnTo>
                  <a:pt x="9" y="153"/>
                </a:lnTo>
                <a:lnTo>
                  <a:pt x="10" y="152"/>
                </a:lnTo>
                <a:lnTo>
                  <a:pt x="12" y="152"/>
                </a:lnTo>
                <a:lnTo>
                  <a:pt x="10" y="150"/>
                </a:lnTo>
                <a:lnTo>
                  <a:pt x="12" y="150"/>
                </a:lnTo>
                <a:lnTo>
                  <a:pt x="10" y="148"/>
                </a:lnTo>
                <a:lnTo>
                  <a:pt x="9" y="147"/>
                </a:lnTo>
                <a:lnTo>
                  <a:pt x="9" y="145"/>
                </a:lnTo>
                <a:lnTo>
                  <a:pt x="9" y="143"/>
                </a:lnTo>
                <a:lnTo>
                  <a:pt x="7" y="142"/>
                </a:lnTo>
                <a:lnTo>
                  <a:pt x="7" y="140"/>
                </a:lnTo>
                <a:lnTo>
                  <a:pt x="7" y="138"/>
                </a:lnTo>
                <a:lnTo>
                  <a:pt x="9" y="140"/>
                </a:lnTo>
                <a:lnTo>
                  <a:pt x="10" y="140"/>
                </a:lnTo>
                <a:lnTo>
                  <a:pt x="10" y="138"/>
                </a:lnTo>
                <a:lnTo>
                  <a:pt x="12" y="138"/>
                </a:lnTo>
                <a:lnTo>
                  <a:pt x="14" y="138"/>
                </a:lnTo>
                <a:lnTo>
                  <a:pt x="14" y="137"/>
                </a:lnTo>
                <a:lnTo>
                  <a:pt x="14" y="135"/>
                </a:lnTo>
                <a:lnTo>
                  <a:pt x="14" y="133"/>
                </a:lnTo>
                <a:lnTo>
                  <a:pt x="12" y="132"/>
                </a:lnTo>
                <a:lnTo>
                  <a:pt x="14" y="130"/>
                </a:lnTo>
                <a:lnTo>
                  <a:pt x="15" y="130"/>
                </a:lnTo>
                <a:lnTo>
                  <a:pt x="17" y="128"/>
                </a:lnTo>
                <a:lnTo>
                  <a:pt x="19" y="128"/>
                </a:lnTo>
                <a:lnTo>
                  <a:pt x="19" y="127"/>
                </a:lnTo>
                <a:lnTo>
                  <a:pt x="20" y="127"/>
                </a:lnTo>
                <a:lnTo>
                  <a:pt x="20" y="128"/>
                </a:lnTo>
                <a:lnTo>
                  <a:pt x="24" y="127"/>
                </a:lnTo>
                <a:lnTo>
                  <a:pt x="25" y="125"/>
                </a:lnTo>
                <a:lnTo>
                  <a:pt x="29" y="122"/>
                </a:lnTo>
                <a:lnTo>
                  <a:pt x="30" y="122"/>
                </a:lnTo>
                <a:lnTo>
                  <a:pt x="30" y="118"/>
                </a:lnTo>
                <a:lnTo>
                  <a:pt x="32" y="118"/>
                </a:lnTo>
                <a:lnTo>
                  <a:pt x="34" y="118"/>
                </a:lnTo>
                <a:lnTo>
                  <a:pt x="35" y="118"/>
                </a:lnTo>
                <a:lnTo>
                  <a:pt x="37" y="118"/>
                </a:lnTo>
                <a:lnTo>
                  <a:pt x="40" y="118"/>
                </a:lnTo>
                <a:lnTo>
                  <a:pt x="42" y="118"/>
                </a:lnTo>
                <a:lnTo>
                  <a:pt x="45" y="118"/>
                </a:lnTo>
                <a:lnTo>
                  <a:pt x="49" y="118"/>
                </a:lnTo>
                <a:lnTo>
                  <a:pt x="49" y="117"/>
                </a:lnTo>
                <a:lnTo>
                  <a:pt x="49" y="113"/>
                </a:lnTo>
                <a:lnTo>
                  <a:pt x="50" y="113"/>
                </a:lnTo>
                <a:lnTo>
                  <a:pt x="52" y="113"/>
                </a:lnTo>
                <a:lnTo>
                  <a:pt x="55" y="115"/>
                </a:lnTo>
                <a:lnTo>
                  <a:pt x="55" y="113"/>
                </a:lnTo>
                <a:lnTo>
                  <a:pt x="57" y="113"/>
                </a:lnTo>
                <a:lnTo>
                  <a:pt x="60" y="113"/>
                </a:lnTo>
                <a:lnTo>
                  <a:pt x="62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0"/>
                </a:lnTo>
                <a:lnTo>
                  <a:pt x="67" y="110"/>
                </a:lnTo>
                <a:lnTo>
                  <a:pt x="69" y="110"/>
                </a:lnTo>
                <a:lnTo>
                  <a:pt x="70" y="110"/>
                </a:lnTo>
                <a:lnTo>
                  <a:pt x="72" y="110"/>
                </a:lnTo>
                <a:lnTo>
                  <a:pt x="74" y="110"/>
                </a:lnTo>
                <a:lnTo>
                  <a:pt x="79" y="110"/>
                </a:lnTo>
                <a:lnTo>
                  <a:pt x="80" y="110"/>
                </a:lnTo>
                <a:lnTo>
                  <a:pt x="82" y="110"/>
                </a:lnTo>
                <a:lnTo>
                  <a:pt x="87" y="110"/>
                </a:lnTo>
                <a:lnTo>
                  <a:pt x="87" y="107"/>
                </a:lnTo>
                <a:lnTo>
                  <a:pt x="85" y="103"/>
                </a:lnTo>
                <a:lnTo>
                  <a:pt x="84" y="103"/>
                </a:lnTo>
                <a:lnTo>
                  <a:pt x="82" y="102"/>
                </a:lnTo>
                <a:lnTo>
                  <a:pt x="79" y="98"/>
                </a:lnTo>
                <a:lnTo>
                  <a:pt x="77" y="95"/>
                </a:lnTo>
                <a:lnTo>
                  <a:pt x="77" y="93"/>
                </a:lnTo>
                <a:lnTo>
                  <a:pt x="75" y="92"/>
                </a:lnTo>
                <a:lnTo>
                  <a:pt x="74" y="90"/>
                </a:lnTo>
                <a:lnTo>
                  <a:pt x="72" y="90"/>
                </a:lnTo>
                <a:lnTo>
                  <a:pt x="72" y="86"/>
                </a:lnTo>
                <a:lnTo>
                  <a:pt x="69" y="86"/>
                </a:lnTo>
                <a:lnTo>
                  <a:pt x="69" y="85"/>
                </a:lnTo>
                <a:lnTo>
                  <a:pt x="70" y="83"/>
                </a:lnTo>
                <a:lnTo>
                  <a:pt x="72" y="83"/>
                </a:lnTo>
                <a:lnTo>
                  <a:pt x="72" y="81"/>
                </a:lnTo>
                <a:lnTo>
                  <a:pt x="74" y="81"/>
                </a:lnTo>
                <a:lnTo>
                  <a:pt x="74" y="80"/>
                </a:lnTo>
                <a:lnTo>
                  <a:pt x="75" y="80"/>
                </a:lnTo>
                <a:lnTo>
                  <a:pt x="77" y="78"/>
                </a:lnTo>
                <a:lnTo>
                  <a:pt x="79" y="78"/>
                </a:lnTo>
                <a:lnTo>
                  <a:pt x="82" y="76"/>
                </a:lnTo>
                <a:lnTo>
                  <a:pt x="84" y="76"/>
                </a:lnTo>
                <a:lnTo>
                  <a:pt x="84" y="75"/>
                </a:lnTo>
                <a:lnTo>
                  <a:pt x="87" y="68"/>
                </a:lnTo>
                <a:lnTo>
                  <a:pt x="89" y="65"/>
                </a:lnTo>
                <a:lnTo>
                  <a:pt x="92" y="63"/>
                </a:lnTo>
                <a:lnTo>
                  <a:pt x="95" y="61"/>
                </a:lnTo>
                <a:lnTo>
                  <a:pt x="97" y="58"/>
                </a:lnTo>
                <a:lnTo>
                  <a:pt x="99" y="56"/>
                </a:lnTo>
                <a:lnTo>
                  <a:pt x="99" y="55"/>
                </a:lnTo>
                <a:lnTo>
                  <a:pt x="99" y="53"/>
                </a:lnTo>
                <a:lnTo>
                  <a:pt x="97" y="53"/>
                </a:lnTo>
                <a:lnTo>
                  <a:pt x="95" y="53"/>
                </a:lnTo>
                <a:lnTo>
                  <a:pt x="95" y="51"/>
                </a:lnTo>
                <a:lnTo>
                  <a:pt x="94" y="51"/>
                </a:lnTo>
                <a:lnTo>
                  <a:pt x="94" y="50"/>
                </a:lnTo>
                <a:lnTo>
                  <a:pt x="92" y="46"/>
                </a:lnTo>
                <a:lnTo>
                  <a:pt x="92" y="45"/>
                </a:lnTo>
                <a:lnTo>
                  <a:pt x="92" y="43"/>
                </a:lnTo>
                <a:lnTo>
                  <a:pt x="89" y="43"/>
                </a:lnTo>
                <a:lnTo>
                  <a:pt x="85" y="43"/>
                </a:lnTo>
                <a:lnTo>
                  <a:pt x="84" y="41"/>
                </a:lnTo>
                <a:lnTo>
                  <a:pt x="84" y="40"/>
                </a:lnTo>
                <a:lnTo>
                  <a:pt x="84" y="38"/>
                </a:lnTo>
                <a:lnTo>
                  <a:pt x="82" y="38"/>
                </a:lnTo>
                <a:lnTo>
                  <a:pt x="84" y="38"/>
                </a:lnTo>
                <a:lnTo>
                  <a:pt x="82" y="36"/>
                </a:lnTo>
                <a:lnTo>
                  <a:pt x="82" y="35"/>
                </a:lnTo>
                <a:lnTo>
                  <a:pt x="85" y="35"/>
                </a:lnTo>
                <a:lnTo>
                  <a:pt x="85" y="33"/>
                </a:lnTo>
                <a:lnTo>
                  <a:pt x="90" y="35"/>
                </a:lnTo>
                <a:lnTo>
                  <a:pt x="94" y="35"/>
                </a:lnTo>
                <a:lnTo>
                  <a:pt x="97" y="31"/>
                </a:lnTo>
                <a:lnTo>
                  <a:pt x="97" y="30"/>
                </a:lnTo>
                <a:lnTo>
                  <a:pt x="97" y="25"/>
                </a:lnTo>
                <a:lnTo>
                  <a:pt x="95" y="23"/>
                </a:lnTo>
                <a:lnTo>
                  <a:pt x="94" y="21"/>
                </a:lnTo>
                <a:lnTo>
                  <a:pt x="92" y="20"/>
                </a:lnTo>
                <a:lnTo>
                  <a:pt x="92" y="11"/>
                </a:lnTo>
                <a:lnTo>
                  <a:pt x="90" y="8"/>
                </a:lnTo>
                <a:lnTo>
                  <a:pt x="90" y="5"/>
                </a:lnTo>
                <a:lnTo>
                  <a:pt x="90" y="1"/>
                </a:lnTo>
                <a:lnTo>
                  <a:pt x="94" y="0"/>
                </a:lnTo>
                <a:lnTo>
                  <a:pt x="95" y="0"/>
                </a:lnTo>
                <a:lnTo>
                  <a:pt x="95" y="3"/>
                </a:lnTo>
                <a:lnTo>
                  <a:pt x="97" y="3"/>
                </a:lnTo>
                <a:lnTo>
                  <a:pt x="97" y="5"/>
                </a:lnTo>
                <a:lnTo>
                  <a:pt x="99" y="6"/>
                </a:lnTo>
                <a:lnTo>
                  <a:pt x="100" y="6"/>
                </a:lnTo>
                <a:lnTo>
                  <a:pt x="100" y="8"/>
                </a:lnTo>
                <a:lnTo>
                  <a:pt x="102" y="8"/>
                </a:lnTo>
                <a:lnTo>
                  <a:pt x="104" y="8"/>
                </a:lnTo>
                <a:lnTo>
                  <a:pt x="105" y="10"/>
                </a:lnTo>
                <a:lnTo>
                  <a:pt x="105" y="11"/>
                </a:lnTo>
                <a:lnTo>
                  <a:pt x="107" y="10"/>
                </a:lnTo>
                <a:lnTo>
                  <a:pt x="109" y="10"/>
                </a:lnTo>
                <a:lnTo>
                  <a:pt x="110" y="8"/>
                </a:lnTo>
                <a:lnTo>
                  <a:pt x="112" y="8"/>
                </a:lnTo>
                <a:lnTo>
                  <a:pt x="112" y="10"/>
                </a:lnTo>
                <a:lnTo>
                  <a:pt x="114" y="10"/>
                </a:lnTo>
                <a:lnTo>
                  <a:pt x="115" y="10"/>
                </a:lnTo>
                <a:lnTo>
                  <a:pt x="117" y="10"/>
                </a:lnTo>
                <a:lnTo>
                  <a:pt x="117" y="11"/>
                </a:lnTo>
                <a:lnTo>
                  <a:pt x="119" y="11"/>
                </a:lnTo>
                <a:lnTo>
                  <a:pt x="117" y="13"/>
                </a:lnTo>
                <a:lnTo>
                  <a:pt x="117" y="15"/>
                </a:lnTo>
                <a:lnTo>
                  <a:pt x="117" y="16"/>
                </a:lnTo>
                <a:lnTo>
                  <a:pt x="117" y="18"/>
                </a:lnTo>
                <a:lnTo>
                  <a:pt x="117" y="20"/>
                </a:lnTo>
                <a:lnTo>
                  <a:pt x="119" y="18"/>
                </a:lnTo>
                <a:lnTo>
                  <a:pt x="120" y="20"/>
                </a:lnTo>
                <a:lnTo>
                  <a:pt x="122" y="20"/>
                </a:lnTo>
                <a:lnTo>
                  <a:pt x="124" y="21"/>
                </a:lnTo>
                <a:lnTo>
                  <a:pt x="125" y="21"/>
                </a:lnTo>
                <a:lnTo>
                  <a:pt x="127" y="23"/>
                </a:lnTo>
                <a:lnTo>
                  <a:pt x="129" y="23"/>
                </a:lnTo>
                <a:lnTo>
                  <a:pt x="130" y="23"/>
                </a:lnTo>
                <a:lnTo>
                  <a:pt x="132" y="23"/>
                </a:lnTo>
                <a:lnTo>
                  <a:pt x="134" y="23"/>
                </a:lnTo>
                <a:lnTo>
                  <a:pt x="135" y="26"/>
                </a:lnTo>
                <a:lnTo>
                  <a:pt x="137" y="30"/>
                </a:lnTo>
                <a:lnTo>
                  <a:pt x="140" y="31"/>
                </a:lnTo>
                <a:lnTo>
                  <a:pt x="142" y="31"/>
                </a:lnTo>
                <a:lnTo>
                  <a:pt x="144" y="31"/>
                </a:lnTo>
                <a:lnTo>
                  <a:pt x="145" y="31"/>
                </a:lnTo>
                <a:lnTo>
                  <a:pt x="145" y="33"/>
                </a:lnTo>
                <a:lnTo>
                  <a:pt x="144" y="35"/>
                </a:lnTo>
                <a:lnTo>
                  <a:pt x="145" y="35"/>
                </a:lnTo>
                <a:lnTo>
                  <a:pt x="145" y="36"/>
                </a:lnTo>
                <a:lnTo>
                  <a:pt x="145" y="38"/>
                </a:lnTo>
                <a:lnTo>
                  <a:pt x="145" y="40"/>
                </a:lnTo>
                <a:lnTo>
                  <a:pt x="144" y="40"/>
                </a:lnTo>
                <a:lnTo>
                  <a:pt x="142" y="41"/>
                </a:lnTo>
                <a:lnTo>
                  <a:pt x="142" y="43"/>
                </a:lnTo>
                <a:lnTo>
                  <a:pt x="140" y="45"/>
                </a:lnTo>
                <a:lnTo>
                  <a:pt x="139" y="46"/>
                </a:lnTo>
                <a:lnTo>
                  <a:pt x="140" y="48"/>
                </a:lnTo>
                <a:lnTo>
                  <a:pt x="142" y="50"/>
                </a:lnTo>
                <a:lnTo>
                  <a:pt x="144" y="50"/>
                </a:lnTo>
                <a:lnTo>
                  <a:pt x="144" y="51"/>
                </a:lnTo>
                <a:lnTo>
                  <a:pt x="144" y="53"/>
                </a:lnTo>
                <a:lnTo>
                  <a:pt x="142" y="55"/>
                </a:lnTo>
                <a:lnTo>
                  <a:pt x="144" y="56"/>
                </a:lnTo>
                <a:lnTo>
                  <a:pt x="144" y="58"/>
                </a:lnTo>
                <a:lnTo>
                  <a:pt x="145" y="60"/>
                </a:lnTo>
                <a:lnTo>
                  <a:pt x="147" y="60"/>
                </a:lnTo>
                <a:lnTo>
                  <a:pt x="147" y="58"/>
                </a:lnTo>
                <a:lnTo>
                  <a:pt x="149" y="58"/>
                </a:lnTo>
                <a:lnTo>
                  <a:pt x="149" y="60"/>
                </a:lnTo>
                <a:lnTo>
                  <a:pt x="150" y="60"/>
                </a:lnTo>
                <a:lnTo>
                  <a:pt x="152" y="60"/>
                </a:lnTo>
                <a:lnTo>
                  <a:pt x="152" y="61"/>
                </a:lnTo>
                <a:lnTo>
                  <a:pt x="154" y="61"/>
                </a:lnTo>
                <a:lnTo>
                  <a:pt x="154" y="63"/>
                </a:lnTo>
                <a:lnTo>
                  <a:pt x="154" y="65"/>
                </a:lnTo>
                <a:lnTo>
                  <a:pt x="155" y="65"/>
                </a:lnTo>
                <a:lnTo>
                  <a:pt x="154" y="66"/>
                </a:lnTo>
                <a:lnTo>
                  <a:pt x="155" y="66"/>
                </a:lnTo>
                <a:lnTo>
                  <a:pt x="157" y="66"/>
                </a:lnTo>
                <a:lnTo>
                  <a:pt x="157" y="68"/>
                </a:lnTo>
                <a:lnTo>
                  <a:pt x="159" y="68"/>
                </a:lnTo>
                <a:lnTo>
                  <a:pt x="159" y="70"/>
                </a:lnTo>
                <a:lnTo>
                  <a:pt x="159" y="71"/>
                </a:lnTo>
                <a:lnTo>
                  <a:pt x="160" y="71"/>
                </a:lnTo>
                <a:lnTo>
                  <a:pt x="162" y="71"/>
                </a:lnTo>
                <a:lnTo>
                  <a:pt x="164" y="71"/>
                </a:lnTo>
                <a:lnTo>
                  <a:pt x="162" y="70"/>
                </a:lnTo>
                <a:lnTo>
                  <a:pt x="164" y="70"/>
                </a:lnTo>
                <a:lnTo>
                  <a:pt x="164" y="68"/>
                </a:lnTo>
                <a:lnTo>
                  <a:pt x="164" y="70"/>
                </a:lnTo>
                <a:lnTo>
                  <a:pt x="165" y="70"/>
                </a:lnTo>
                <a:lnTo>
                  <a:pt x="167" y="70"/>
                </a:lnTo>
                <a:lnTo>
                  <a:pt x="169" y="70"/>
                </a:lnTo>
                <a:lnTo>
                  <a:pt x="170" y="70"/>
                </a:lnTo>
                <a:lnTo>
                  <a:pt x="170" y="71"/>
                </a:lnTo>
                <a:lnTo>
                  <a:pt x="172" y="73"/>
                </a:lnTo>
                <a:lnTo>
                  <a:pt x="172" y="71"/>
                </a:lnTo>
                <a:lnTo>
                  <a:pt x="174" y="71"/>
                </a:lnTo>
                <a:lnTo>
                  <a:pt x="174" y="73"/>
                </a:lnTo>
                <a:lnTo>
                  <a:pt x="175" y="73"/>
                </a:lnTo>
                <a:lnTo>
                  <a:pt x="177" y="73"/>
                </a:lnTo>
                <a:lnTo>
                  <a:pt x="177" y="71"/>
                </a:lnTo>
                <a:lnTo>
                  <a:pt x="179" y="71"/>
                </a:lnTo>
                <a:lnTo>
                  <a:pt x="181" y="70"/>
                </a:lnTo>
                <a:lnTo>
                  <a:pt x="181" y="71"/>
                </a:lnTo>
                <a:lnTo>
                  <a:pt x="181" y="73"/>
                </a:lnTo>
                <a:lnTo>
                  <a:pt x="182" y="75"/>
                </a:lnTo>
                <a:lnTo>
                  <a:pt x="181" y="75"/>
                </a:lnTo>
                <a:lnTo>
                  <a:pt x="182" y="75"/>
                </a:lnTo>
                <a:lnTo>
                  <a:pt x="184" y="75"/>
                </a:lnTo>
                <a:lnTo>
                  <a:pt x="186" y="75"/>
                </a:lnTo>
                <a:lnTo>
                  <a:pt x="187" y="76"/>
                </a:lnTo>
                <a:lnTo>
                  <a:pt x="187" y="75"/>
                </a:lnTo>
                <a:lnTo>
                  <a:pt x="189" y="75"/>
                </a:lnTo>
                <a:lnTo>
                  <a:pt x="191" y="73"/>
                </a:lnTo>
                <a:lnTo>
                  <a:pt x="189" y="75"/>
                </a:lnTo>
                <a:lnTo>
                  <a:pt x="189" y="76"/>
                </a:lnTo>
                <a:lnTo>
                  <a:pt x="189" y="78"/>
                </a:lnTo>
                <a:lnTo>
                  <a:pt x="187" y="78"/>
                </a:lnTo>
                <a:lnTo>
                  <a:pt x="187" y="80"/>
                </a:lnTo>
                <a:lnTo>
                  <a:pt x="187" y="81"/>
                </a:lnTo>
                <a:lnTo>
                  <a:pt x="187" y="83"/>
                </a:lnTo>
                <a:lnTo>
                  <a:pt x="189" y="83"/>
                </a:lnTo>
                <a:lnTo>
                  <a:pt x="189" y="85"/>
                </a:lnTo>
                <a:lnTo>
                  <a:pt x="191" y="86"/>
                </a:lnTo>
                <a:lnTo>
                  <a:pt x="192" y="86"/>
                </a:lnTo>
                <a:lnTo>
                  <a:pt x="192" y="85"/>
                </a:lnTo>
                <a:lnTo>
                  <a:pt x="194" y="86"/>
                </a:lnTo>
                <a:lnTo>
                  <a:pt x="194" y="88"/>
                </a:lnTo>
                <a:lnTo>
                  <a:pt x="192" y="88"/>
                </a:lnTo>
                <a:lnTo>
                  <a:pt x="194" y="88"/>
                </a:lnTo>
                <a:lnTo>
                  <a:pt x="194" y="90"/>
                </a:lnTo>
                <a:lnTo>
                  <a:pt x="196" y="90"/>
                </a:lnTo>
                <a:lnTo>
                  <a:pt x="197" y="90"/>
                </a:lnTo>
                <a:lnTo>
                  <a:pt x="199" y="90"/>
                </a:lnTo>
                <a:lnTo>
                  <a:pt x="201" y="88"/>
                </a:lnTo>
                <a:lnTo>
                  <a:pt x="202" y="86"/>
                </a:lnTo>
                <a:lnTo>
                  <a:pt x="202" y="88"/>
                </a:lnTo>
                <a:lnTo>
                  <a:pt x="202" y="90"/>
                </a:lnTo>
                <a:lnTo>
                  <a:pt x="202" y="92"/>
                </a:lnTo>
                <a:lnTo>
                  <a:pt x="204" y="93"/>
                </a:lnTo>
                <a:lnTo>
                  <a:pt x="204" y="95"/>
                </a:lnTo>
                <a:lnTo>
                  <a:pt x="206" y="95"/>
                </a:lnTo>
                <a:lnTo>
                  <a:pt x="207" y="95"/>
                </a:lnTo>
                <a:lnTo>
                  <a:pt x="209" y="95"/>
                </a:lnTo>
                <a:lnTo>
                  <a:pt x="209" y="97"/>
                </a:lnTo>
                <a:lnTo>
                  <a:pt x="211" y="98"/>
                </a:lnTo>
                <a:lnTo>
                  <a:pt x="211" y="100"/>
                </a:lnTo>
                <a:lnTo>
                  <a:pt x="212" y="100"/>
                </a:lnTo>
                <a:lnTo>
                  <a:pt x="212" y="102"/>
                </a:lnTo>
                <a:lnTo>
                  <a:pt x="214" y="102"/>
                </a:lnTo>
                <a:lnTo>
                  <a:pt x="214" y="103"/>
                </a:lnTo>
                <a:lnTo>
                  <a:pt x="214" y="105"/>
                </a:lnTo>
                <a:lnTo>
                  <a:pt x="216" y="107"/>
                </a:lnTo>
                <a:lnTo>
                  <a:pt x="216" y="108"/>
                </a:lnTo>
                <a:lnTo>
                  <a:pt x="216" y="110"/>
                </a:lnTo>
                <a:lnTo>
                  <a:pt x="217" y="110"/>
                </a:lnTo>
                <a:lnTo>
                  <a:pt x="217" y="112"/>
                </a:lnTo>
                <a:lnTo>
                  <a:pt x="219" y="113"/>
                </a:lnTo>
                <a:lnTo>
                  <a:pt x="217" y="115"/>
                </a:lnTo>
                <a:lnTo>
                  <a:pt x="217" y="117"/>
                </a:lnTo>
                <a:lnTo>
                  <a:pt x="217" y="118"/>
                </a:lnTo>
                <a:lnTo>
                  <a:pt x="219" y="118"/>
                </a:lnTo>
                <a:lnTo>
                  <a:pt x="219" y="120"/>
                </a:lnTo>
                <a:lnTo>
                  <a:pt x="221" y="120"/>
                </a:lnTo>
                <a:lnTo>
                  <a:pt x="222" y="120"/>
                </a:lnTo>
                <a:lnTo>
                  <a:pt x="222" y="122"/>
                </a:lnTo>
                <a:lnTo>
                  <a:pt x="224" y="122"/>
                </a:lnTo>
                <a:lnTo>
                  <a:pt x="224" y="123"/>
                </a:lnTo>
                <a:lnTo>
                  <a:pt x="224" y="125"/>
                </a:lnTo>
                <a:lnTo>
                  <a:pt x="226" y="127"/>
                </a:lnTo>
                <a:lnTo>
                  <a:pt x="224" y="127"/>
                </a:lnTo>
                <a:lnTo>
                  <a:pt x="222" y="128"/>
                </a:lnTo>
                <a:lnTo>
                  <a:pt x="222" y="127"/>
                </a:lnTo>
                <a:lnTo>
                  <a:pt x="221" y="127"/>
                </a:lnTo>
                <a:lnTo>
                  <a:pt x="219" y="127"/>
                </a:lnTo>
                <a:lnTo>
                  <a:pt x="219" y="128"/>
                </a:lnTo>
                <a:lnTo>
                  <a:pt x="217" y="128"/>
                </a:lnTo>
                <a:lnTo>
                  <a:pt x="216" y="128"/>
                </a:lnTo>
                <a:lnTo>
                  <a:pt x="216" y="130"/>
                </a:lnTo>
                <a:lnTo>
                  <a:pt x="214" y="130"/>
                </a:lnTo>
                <a:lnTo>
                  <a:pt x="212" y="130"/>
                </a:lnTo>
                <a:lnTo>
                  <a:pt x="212" y="132"/>
                </a:lnTo>
                <a:lnTo>
                  <a:pt x="211" y="132"/>
                </a:lnTo>
                <a:lnTo>
                  <a:pt x="209" y="132"/>
                </a:lnTo>
                <a:lnTo>
                  <a:pt x="209" y="133"/>
                </a:lnTo>
                <a:lnTo>
                  <a:pt x="209" y="135"/>
                </a:lnTo>
                <a:lnTo>
                  <a:pt x="211" y="137"/>
                </a:lnTo>
                <a:lnTo>
                  <a:pt x="211" y="140"/>
                </a:lnTo>
                <a:lnTo>
                  <a:pt x="211" y="142"/>
                </a:lnTo>
                <a:lnTo>
                  <a:pt x="212" y="142"/>
                </a:lnTo>
                <a:lnTo>
                  <a:pt x="214" y="143"/>
                </a:lnTo>
                <a:lnTo>
                  <a:pt x="216" y="143"/>
                </a:lnTo>
                <a:lnTo>
                  <a:pt x="217" y="140"/>
                </a:lnTo>
                <a:lnTo>
                  <a:pt x="219" y="140"/>
                </a:lnTo>
                <a:lnTo>
                  <a:pt x="221" y="140"/>
                </a:lnTo>
                <a:lnTo>
                  <a:pt x="221" y="142"/>
                </a:lnTo>
                <a:lnTo>
                  <a:pt x="222" y="142"/>
                </a:lnTo>
                <a:lnTo>
                  <a:pt x="224" y="142"/>
                </a:lnTo>
                <a:lnTo>
                  <a:pt x="224" y="143"/>
                </a:lnTo>
                <a:lnTo>
                  <a:pt x="226" y="143"/>
                </a:lnTo>
                <a:lnTo>
                  <a:pt x="226" y="145"/>
                </a:lnTo>
                <a:lnTo>
                  <a:pt x="226" y="147"/>
                </a:lnTo>
                <a:lnTo>
                  <a:pt x="226" y="148"/>
                </a:lnTo>
                <a:lnTo>
                  <a:pt x="224" y="148"/>
                </a:lnTo>
                <a:lnTo>
                  <a:pt x="226" y="150"/>
                </a:lnTo>
                <a:lnTo>
                  <a:pt x="226" y="152"/>
                </a:lnTo>
                <a:lnTo>
                  <a:pt x="227" y="152"/>
                </a:lnTo>
                <a:lnTo>
                  <a:pt x="227" y="153"/>
                </a:lnTo>
                <a:lnTo>
                  <a:pt x="229" y="155"/>
                </a:lnTo>
                <a:lnTo>
                  <a:pt x="229" y="153"/>
                </a:lnTo>
                <a:lnTo>
                  <a:pt x="231" y="155"/>
                </a:lnTo>
                <a:lnTo>
                  <a:pt x="231" y="157"/>
                </a:lnTo>
                <a:lnTo>
                  <a:pt x="232" y="157"/>
                </a:lnTo>
                <a:lnTo>
                  <a:pt x="234" y="158"/>
                </a:lnTo>
                <a:lnTo>
                  <a:pt x="234" y="157"/>
                </a:lnTo>
                <a:lnTo>
                  <a:pt x="236" y="157"/>
                </a:lnTo>
                <a:lnTo>
                  <a:pt x="237" y="158"/>
                </a:lnTo>
                <a:close/>
              </a:path>
            </a:pathLst>
          </a:custGeom>
          <a:solidFill>
            <a:srgbClr val="8CC2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4"/>
          <p:cNvSpPr>
            <a:spLocks/>
          </p:cNvSpPr>
          <p:nvPr/>
        </p:nvSpPr>
        <p:spPr bwMode="auto">
          <a:xfrm>
            <a:off x="7319963" y="5934076"/>
            <a:ext cx="165100" cy="127000"/>
          </a:xfrm>
          <a:custGeom>
            <a:avLst/>
            <a:gdLst/>
            <a:ahLst/>
            <a:cxnLst>
              <a:cxn ang="0">
                <a:pos x="102" y="43"/>
              </a:cxn>
              <a:cxn ang="0">
                <a:pos x="97" y="46"/>
              </a:cxn>
              <a:cxn ang="0">
                <a:pos x="94" y="48"/>
              </a:cxn>
              <a:cxn ang="0">
                <a:pos x="97" y="53"/>
              </a:cxn>
              <a:cxn ang="0">
                <a:pos x="97" y="55"/>
              </a:cxn>
              <a:cxn ang="0">
                <a:pos x="99" y="56"/>
              </a:cxn>
              <a:cxn ang="0">
                <a:pos x="104" y="60"/>
              </a:cxn>
              <a:cxn ang="0">
                <a:pos x="99" y="58"/>
              </a:cxn>
              <a:cxn ang="0">
                <a:pos x="96" y="60"/>
              </a:cxn>
              <a:cxn ang="0">
                <a:pos x="94" y="61"/>
              </a:cxn>
              <a:cxn ang="0">
                <a:pos x="94" y="66"/>
              </a:cxn>
              <a:cxn ang="0">
                <a:pos x="97" y="66"/>
              </a:cxn>
              <a:cxn ang="0">
                <a:pos x="96" y="71"/>
              </a:cxn>
              <a:cxn ang="0">
                <a:pos x="97" y="73"/>
              </a:cxn>
              <a:cxn ang="0">
                <a:pos x="101" y="76"/>
              </a:cxn>
              <a:cxn ang="0">
                <a:pos x="81" y="80"/>
              </a:cxn>
              <a:cxn ang="0">
                <a:pos x="42" y="80"/>
              </a:cxn>
              <a:cxn ang="0">
                <a:pos x="27" y="78"/>
              </a:cxn>
              <a:cxn ang="0">
                <a:pos x="29" y="66"/>
              </a:cxn>
              <a:cxn ang="0">
                <a:pos x="24" y="61"/>
              </a:cxn>
              <a:cxn ang="0">
                <a:pos x="17" y="65"/>
              </a:cxn>
              <a:cxn ang="0">
                <a:pos x="9" y="65"/>
              </a:cxn>
              <a:cxn ang="0">
                <a:pos x="2" y="65"/>
              </a:cxn>
              <a:cxn ang="0">
                <a:pos x="0" y="55"/>
              </a:cxn>
              <a:cxn ang="0">
                <a:pos x="2" y="50"/>
              </a:cxn>
              <a:cxn ang="0">
                <a:pos x="5" y="46"/>
              </a:cxn>
              <a:cxn ang="0">
                <a:pos x="5" y="40"/>
              </a:cxn>
              <a:cxn ang="0">
                <a:pos x="10" y="35"/>
              </a:cxn>
              <a:cxn ang="0">
                <a:pos x="17" y="35"/>
              </a:cxn>
              <a:cxn ang="0">
                <a:pos x="20" y="31"/>
              </a:cxn>
              <a:cxn ang="0">
                <a:pos x="24" y="28"/>
              </a:cxn>
              <a:cxn ang="0">
                <a:pos x="32" y="25"/>
              </a:cxn>
              <a:cxn ang="0">
                <a:pos x="41" y="30"/>
              </a:cxn>
              <a:cxn ang="0">
                <a:pos x="52" y="26"/>
              </a:cxn>
              <a:cxn ang="0">
                <a:pos x="64" y="21"/>
              </a:cxn>
              <a:cxn ang="0">
                <a:pos x="69" y="18"/>
              </a:cxn>
              <a:cxn ang="0">
                <a:pos x="67" y="11"/>
              </a:cxn>
              <a:cxn ang="0">
                <a:pos x="67" y="5"/>
              </a:cxn>
              <a:cxn ang="0">
                <a:pos x="66" y="0"/>
              </a:cxn>
              <a:cxn ang="0">
                <a:pos x="72" y="3"/>
              </a:cxn>
              <a:cxn ang="0">
                <a:pos x="74" y="8"/>
              </a:cxn>
              <a:cxn ang="0">
                <a:pos x="79" y="11"/>
              </a:cxn>
              <a:cxn ang="0">
                <a:pos x="81" y="16"/>
              </a:cxn>
              <a:cxn ang="0">
                <a:pos x="84" y="20"/>
              </a:cxn>
              <a:cxn ang="0">
                <a:pos x="86" y="25"/>
              </a:cxn>
              <a:cxn ang="0">
                <a:pos x="89" y="28"/>
              </a:cxn>
              <a:cxn ang="0">
                <a:pos x="92" y="31"/>
              </a:cxn>
              <a:cxn ang="0">
                <a:pos x="96" y="33"/>
              </a:cxn>
              <a:cxn ang="0">
                <a:pos x="101" y="35"/>
              </a:cxn>
            </a:cxnLst>
            <a:rect l="0" t="0" r="r" b="b"/>
            <a:pathLst>
              <a:path w="104" h="80">
                <a:moveTo>
                  <a:pt x="102" y="35"/>
                </a:moveTo>
                <a:lnTo>
                  <a:pt x="102" y="36"/>
                </a:lnTo>
                <a:lnTo>
                  <a:pt x="102" y="38"/>
                </a:lnTo>
                <a:lnTo>
                  <a:pt x="102" y="43"/>
                </a:lnTo>
                <a:lnTo>
                  <a:pt x="101" y="43"/>
                </a:lnTo>
                <a:lnTo>
                  <a:pt x="99" y="43"/>
                </a:lnTo>
                <a:lnTo>
                  <a:pt x="99" y="46"/>
                </a:lnTo>
                <a:lnTo>
                  <a:pt x="97" y="46"/>
                </a:lnTo>
                <a:lnTo>
                  <a:pt x="96" y="46"/>
                </a:lnTo>
                <a:lnTo>
                  <a:pt x="94" y="46"/>
                </a:lnTo>
                <a:lnTo>
                  <a:pt x="96" y="48"/>
                </a:lnTo>
                <a:lnTo>
                  <a:pt x="94" y="48"/>
                </a:lnTo>
                <a:lnTo>
                  <a:pt x="96" y="48"/>
                </a:lnTo>
                <a:lnTo>
                  <a:pt x="96" y="50"/>
                </a:lnTo>
                <a:lnTo>
                  <a:pt x="97" y="51"/>
                </a:lnTo>
                <a:lnTo>
                  <a:pt x="97" y="53"/>
                </a:lnTo>
                <a:lnTo>
                  <a:pt x="96" y="51"/>
                </a:lnTo>
                <a:lnTo>
                  <a:pt x="96" y="53"/>
                </a:lnTo>
                <a:lnTo>
                  <a:pt x="96" y="55"/>
                </a:lnTo>
                <a:lnTo>
                  <a:pt x="97" y="55"/>
                </a:lnTo>
                <a:lnTo>
                  <a:pt x="97" y="53"/>
                </a:lnTo>
                <a:lnTo>
                  <a:pt x="97" y="55"/>
                </a:lnTo>
                <a:lnTo>
                  <a:pt x="99" y="55"/>
                </a:lnTo>
                <a:lnTo>
                  <a:pt x="99" y="56"/>
                </a:lnTo>
                <a:lnTo>
                  <a:pt x="101" y="56"/>
                </a:lnTo>
                <a:lnTo>
                  <a:pt x="102" y="56"/>
                </a:lnTo>
                <a:lnTo>
                  <a:pt x="104" y="56"/>
                </a:lnTo>
                <a:lnTo>
                  <a:pt x="104" y="60"/>
                </a:lnTo>
                <a:lnTo>
                  <a:pt x="102" y="60"/>
                </a:lnTo>
                <a:lnTo>
                  <a:pt x="101" y="60"/>
                </a:lnTo>
                <a:lnTo>
                  <a:pt x="101" y="58"/>
                </a:lnTo>
                <a:lnTo>
                  <a:pt x="99" y="58"/>
                </a:lnTo>
                <a:lnTo>
                  <a:pt x="97" y="56"/>
                </a:lnTo>
                <a:lnTo>
                  <a:pt x="96" y="58"/>
                </a:lnTo>
                <a:lnTo>
                  <a:pt x="97" y="60"/>
                </a:lnTo>
                <a:lnTo>
                  <a:pt x="96" y="60"/>
                </a:lnTo>
                <a:lnTo>
                  <a:pt x="91" y="60"/>
                </a:lnTo>
                <a:lnTo>
                  <a:pt x="91" y="61"/>
                </a:lnTo>
                <a:lnTo>
                  <a:pt x="92" y="61"/>
                </a:lnTo>
                <a:lnTo>
                  <a:pt x="94" y="61"/>
                </a:lnTo>
                <a:lnTo>
                  <a:pt x="94" y="63"/>
                </a:lnTo>
                <a:lnTo>
                  <a:pt x="94" y="65"/>
                </a:lnTo>
                <a:lnTo>
                  <a:pt x="92" y="66"/>
                </a:lnTo>
                <a:lnTo>
                  <a:pt x="94" y="66"/>
                </a:lnTo>
                <a:lnTo>
                  <a:pt x="94" y="68"/>
                </a:lnTo>
                <a:lnTo>
                  <a:pt x="96" y="68"/>
                </a:lnTo>
                <a:lnTo>
                  <a:pt x="96" y="66"/>
                </a:lnTo>
                <a:lnTo>
                  <a:pt x="97" y="66"/>
                </a:lnTo>
                <a:lnTo>
                  <a:pt x="97" y="68"/>
                </a:lnTo>
                <a:lnTo>
                  <a:pt x="99" y="70"/>
                </a:lnTo>
                <a:lnTo>
                  <a:pt x="97" y="70"/>
                </a:lnTo>
                <a:lnTo>
                  <a:pt x="96" y="71"/>
                </a:lnTo>
                <a:lnTo>
                  <a:pt x="94" y="71"/>
                </a:lnTo>
                <a:lnTo>
                  <a:pt x="96" y="71"/>
                </a:lnTo>
                <a:lnTo>
                  <a:pt x="96" y="73"/>
                </a:lnTo>
                <a:lnTo>
                  <a:pt x="97" y="73"/>
                </a:lnTo>
                <a:lnTo>
                  <a:pt x="99" y="73"/>
                </a:lnTo>
                <a:lnTo>
                  <a:pt x="99" y="75"/>
                </a:lnTo>
                <a:lnTo>
                  <a:pt x="101" y="75"/>
                </a:lnTo>
                <a:lnTo>
                  <a:pt x="101" y="76"/>
                </a:lnTo>
                <a:lnTo>
                  <a:pt x="101" y="78"/>
                </a:lnTo>
                <a:lnTo>
                  <a:pt x="101" y="80"/>
                </a:lnTo>
                <a:lnTo>
                  <a:pt x="89" y="80"/>
                </a:lnTo>
                <a:lnTo>
                  <a:pt x="81" y="80"/>
                </a:lnTo>
                <a:lnTo>
                  <a:pt x="69" y="80"/>
                </a:lnTo>
                <a:lnTo>
                  <a:pt x="66" y="80"/>
                </a:lnTo>
                <a:lnTo>
                  <a:pt x="56" y="80"/>
                </a:lnTo>
                <a:lnTo>
                  <a:pt x="42" y="80"/>
                </a:lnTo>
                <a:lnTo>
                  <a:pt x="29" y="80"/>
                </a:lnTo>
                <a:lnTo>
                  <a:pt x="25" y="80"/>
                </a:lnTo>
                <a:lnTo>
                  <a:pt x="25" y="78"/>
                </a:lnTo>
                <a:lnTo>
                  <a:pt x="27" y="78"/>
                </a:lnTo>
                <a:lnTo>
                  <a:pt x="29" y="76"/>
                </a:lnTo>
                <a:lnTo>
                  <a:pt x="30" y="71"/>
                </a:lnTo>
                <a:lnTo>
                  <a:pt x="30" y="68"/>
                </a:lnTo>
                <a:lnTo>
                  <a:pt x="29" y="66"/>
                </a:lnTo>
                <a:lnTo>
                  <a:pt x="27" y="66"/>
                </a:lnTo>
                <a:lnTo>
                  <a:pt x="25" y="65"/>
                </a:lnTo>
                <a:lnTo>
                  <a:pt x="25" y="63"/>
                </a:lnTo>
                <a:lnTo>
                  <a:pt x="24" y="61"/>
                </a:lnTo>
                <a:lnTo>
                  <a:pt x="22" y="63"/>
                </a:lnTo>
                <a:lnTo>
                  <a:pt x="19" y="63"/>
                </a:lnTo>
                <a:lnTo>
                  <a:pt x="17" y="63"/>
                </a:lnTo>
                <a:lnTo>
                  <a:pt x="17" y="65"/>
                </a:lnTo>
                <a:lnTo>
                  <a:pt x="14" y="66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7" y="65"/>
                </a:lnTo>
                <a:lnTo>
                  <a:pt x="5" y="66"/>
                </a:lnTo>
                <a:lnTo>
                  <a:pt x="4" y="65"/>
                </a:lnTo>
                <a:lnTo>
                  <a:pt x="2" y="65"/>
                </a:lnTo>
                <a:lnTo>
                  <a:pt x="2" y="63"/>
                </a:lnTo>
                <a:lnTo>
                  <a:pt x="0" y="60"/>
                </a:lnTo>
                <a:lnTo>
                  <a:pt x="2" y="58"/>
                </a:lnTo>
                <a:lnTo>
                  <a:pt x="0" y="55"/>
                </a:lnTo>
                <a:lnTo>
                  <a:pt x="0" y="53"/>
                </a:lnTo>
                <a:lnTo>
                  <a:pt x="0" y="51"/>
                </a:lnTo>
                <a:lnTo>
                  <a:pt x="2" y="51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5" y="43"/>
                </a:lnTo>
                <a:lnTo>
                  <a:pt x="5" y="41"/>
                </a:lnTo>
                <a:lnTo>
                  <a:pt x="5" y="40"/>
                </a:lnTo>
                <a:lnTo>
                  <a:pt x="5" y="38"/>
                </a:lnTo>
                <a:lnTo>
                  <a:pt x="4" y="36"/>
                </a:lnTo>
                <a:lnTo>
                  <a:pt x="7" y="36"/>
                </a:lnTo>
                <a:lnTo>
                  <a:pt x="10" y="35"/>
                </a:lnTo>
                <a:lnTo>
                  <a:pt x="12" y="35"/>
                </a:lnTo>
                <a:lnTo>
                  <a:pt x="14" y="35"/>
                </a:lnTo>
                <a:lnTo>
                  <a:pt x="15" y="35"/>
                </a:lnTo>
                <a:lnTo>
                  <a:pt x="17" y="35"/>
                </a:lnTo>
                <a:lnTo>
                  <a:pt x="20" y="36"/>
                </a:lnTo>
                <a:lnTo>
                  <a:pt x="20" y="35"/>
                </a:lnTo>
                <a:lnTo>
                  <a:pt x="20" y="33"/>
                </a:lnTo>
                <a:lnTo>
                  <a:pt x="20" y="31"/>
                </a:lnTo>
                <a:lnTo>
                  <a:pt x="20" y="30"/>
                </a:lnTo>
                <a:lnTo>
                  <a:pt x="20" y="28"/>
                </a:lnTo>
                <a:lnTo>
                  <a:pt x="22" y="28"/>
                </a:lnTo>
                <a:lnTo>
                  <a:pt x="24" y="28"/>
                </a:lnTo>
                <a:lnTo>
                  <a:pt x="25" y="28"/>
                </a:lnTo>
                <a:lnTo>
                  <a:pt x="27" y="26"/>
                </a:lnTo>
                <a:lnTo>
                  <a:pt x="29" y="26"/>
                </a:lnTo>
                <a:lnTo>
                  <a:pt x="32" y="25"/>
                </a:lnTo>
                <a:lnTo>
                  <a:pt x="34" y="23"/>
                </a:lnTo>
                <a:lnTo>
                  <a:pt x="35" y="25"/>
                </a:lnTo>
                <a:lnTo>
                  <a:pt x="37" y="26"/>
                </a:lnTo>
                <a:lnTo>
                  <a:pt x="41" y="30"/>
                </a:lnTo>
                <a:lnTo>
                  <a:pt x="42" y="31"/>
                </a:lnTo>
                <a:lnTo>
                  <a:pt x="46" y="28"/>
                </a:lnTo>
                <a:lnTo>
                  <a:pt x="47" y="28"/>
                </a:lnTo>
                <a:lnTo>
                  <a:pt x="52" y="26"/>
                </a:lnTo>
                <a:lnTo>
                  <a:pt x="56" y="23"/>
                </a:lnTo>
                <a:lnTo>
                  <a:pt x="59" y="23"/>
                </a:lnTo>
                <a:lnTo>
                  <a:pt x="62" y="21"/>
                </a:lnTo>
                <a:lnTo>
                  <a:pt x="64" y="21"/>
                </a:lnTo>
                <a:lnTo>
                  <a:pt x="66" y="21"/>
                </a:lnTo>
                <a:lnTo>
                  <a:pt x="66" y="20"/>
                </a:lnTo>
                <a:lnTo>
                  <a:pt x="67" y="20"/>
                </a:lnTo>
                <a:lnTo>
                  <a:pt x="69" y="18"/>
                </a:lnTo>
                <a:lnTo>
                  <a:pt x="67" y="16"/>
                </a:lnTo>
                <a:lnTo>
                  <a:pt x="67" y="15"/>
                </a:lnTo>
                <a:lnTo>
                  <a:pt x="67" y="13"/>
                </a:lnTo>
                <a:lnTo>
                  <a:pt x="67" y="11"/>
                </a:lnTo>
                <a:lnTo>
                  <a:pt x="67" y="10"/>
                </a:lnTo>
                <a:lnTo>
                  <a:pt x="67" y="8"/>
                </a:lnTo>
                <a:lnTo>
                  <a:pt x="67" y="6"/>
                </a:lnTo>
                <a:lnTo>
                  <a:pt x="67" y="5"/>
                </a:lnTo>
                <a:lnTo>
                  <a:pt x="67" y="3"/>
                </a:lnTo>
                <a:lnTo>
                  <a:pt x="67" y="1"/>
                </a:lnTo>
                <a:lnTo>
                  <a:pt x="67" y="0"/>
                </a:lnTo>
                <a:lnTo>
                  <a:pt x="66" y="0"/>
                </a:lnTo>
                <a:lnTo>
                  <a:pt x="69" y="1"/>
                </a:lnTo>
                <a:lnTo>
                  <a:pt x="71" y="1"/>
                </a:lnTo>
                <a:lnTo>
                  <a:pt x="72" y="1"/>
                </a:lnTo>
                <a:lnTo>
                  <a:pt x="72" y="3"/>
                </a:lnTo>
                <a:lnTo>
                  <a:pt x="74" y="3"/>
                </a:lnTo>
                <a:lnTo>
                  <a:pt x="74" y="5"/>
                </a:lnTo>
                <a:lnTo>
                  <a:pt x="74" y="6"/>
                </a:lnTo>
                <a:lnTo>
                  <a:pt x="74" y="8"/>
                </a:lnTo>
                <a:lnTo>
                  <a:pt x="76" y="8"/>
                </a:lnTo>
                <a:lnTo>
                  <a:pt x="77" y="10"/>
                </a:lnTo>
                <a:lnTo>
                  <a:pt x="79" y="10"/>
                </a:lnTo>
                <a:lnTo>
                  <a:pt x="79" y="11"/>
                </a:lnTo>
                <a:lnTo>
                  <a:pt x="79" y="13"/>
                </a:lnTo>
                <a:lnTo>
                  <a:pt x="81" y="13"/>
                </a:lnTo>
                <a:lnTo>
                  <a:pt x="81" y="15"/>
                </a:lnTo>
                <a:lnTo>
                  <a:pt x="81" y="16"/>
                </a:lnTo>
                <a:lnTo>
                  <a:pt x="82" y="16"/>
                </a:lnTo>
                <a:lnTo>
                  <a:pt x="82" y="18"/>
                </a:lnTo>
                <a:lnTo>
                  <a:pt x="82" y="20"/>
                </a:lnTo>
                <a:lnTo>
                  <a:pt x="84" y="20"/>
                </a:lnTo>
                <a:lnTo>
                  <a:pt x="84" y="21"/>
                </a:lnTo>
                <a:lnTo>
                  <a:pt x="86" y="21"/>
                </a:lnTo>
                <a:lnTo>
                  <a:pt x="86" y="23"/>
                </a:lnTo>
                <a:lnTo>
                  <a:pt x="86" y="25"/>
                </a:lnTo>
                <a:lnTo>
                  <a:pt x="87" y="25"/>
                </a:lnTo>
                <a:lnTo>
                  <a:pt x="87" y="26"/>
                </a:lnTo>
                <a:lnTo>
                  <a:pt x="87" y="28"/>
                </a:lnTo>
                <a:lnTo>
                  <a:pt x="89" y="28"/>
                </a:lnTo>
                <a:lnTo>
                  <a:pt x="89" y="30"/>
                </a:lnTo>
                <a:lnTo>
                  <a:pt x="91" y="30"/>
                </a:lnTo>
                <a:lnTo>
                  <a:pt x="91" y="31"/>
                </a:lnTo>
                <a:lnTo>
                  <a:pt x="92" y="31"/>
                </a:lnTo>
                <a:lnTo>
                  <a:pt x="94" y="31"/>
                </a:lnTo>
                <a:lnTo>
                  <a:pt x="94" y="33"/>
                </a:lnTo>
                <a:lnTo>
                  <a:pt x="94" y="35"/>
                </a:lnTo>
                <a:lnTo>
                  <a:pt x="96" y="33"/>
                </a:lnTo>
                <a:lnTo>
                  <a:pt x="97" y="33"/>
                </a:lnTo>
                <a:lnTo>
                  <a:pt x="99" y="33"/>
                </a:lnTo>
                <a:lnTo>
                  <a:pt x="99" y="35"/>
                </a:lnTo>
                <a:lnTo>
                  <a:pt x="101" y="35"/>
                </a:lnTo>
                <a:lnTo>
                  <a:pt x="102" y="35"/>
                </a:lnTo>
                <a:close/>
              </a:path>
            </a:pathLst>
          </a:custGeom>
          <a:solidFill>
            <a:srgbClr val="5DB3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5"/>
          <p:cNvSpPr>
            <a:spLocks/>
          </p:cNvSpPr>
          <p:nvPr/>
        </p:nvSpPr>
        <p:spPr bwMode="auto">
          <a:xfrm>
            <a:off x="6816726" y="5226051"/>
            <a:ext cx="182563" cy="474663"/>
          </a:xfrm>
          <a:custGeom>
            <a:avLst/>
            <a:gdLst/>
            <a:ahLst/>
            <a:cxnLst>
              <a:cxn ang="0">
                <a:pos x="114" y="57"/>
              </a:cxn>
              <a:cxn ang="0">
                <a:pos x="109" y="65"/>
              </a:cxn>
              <a:cxn ang="0">
                <a:pos x="115" y="73"/>
              </a:cxn>
              <a:cxn ang="0">
                <a:pos x="114" y="85"/>
              </a:cxn>
              <a:cxn ang="0">
                <a:pos x="107" y="90"/>
              </a:cxn>
              <a:cxn ang="0">
                <a:pos x="109" y="100"/>
              </a:cxn>
              <a:cxn ang="0">
                <a:pos x="109" y="110"/>
              </a:cxn>
              <a:cxn ang="0">
                <a:pos x="107" y="118"/>
              </a:cxn>
              <a:cxn ang="0">
                <a:pos x="95" y="122"/>
              </a:cxn>
              <a:cxn ang="0">
                <a:pos x="99" y="133"/>
              </a:cxn>
              <a:cxn ang="0">
                <a:pos x="87" y="143"/>
              </a:cxn>
              <a:cxn ang="0">
                <a:pos x="92" y="150"/>
              </a:cxn>
              <a:cxn ang="0">
                <a:pos x="95" y="157"/>
              </a:cxn>
              <a:cxn ang="0">
                <a:pos x="95" y="170"/>
              </a:cxn>
              <a:cxn ang="0">
                <a:pos x="100" y="184"/>
              </a:cxn>
              <a:cxn ang="0">
                <a:pos x="99" y="197"/>
              </a:cxn>
              <a:cxn ang="0">
                <a:pos x="90" y="209"/>
              </a:cxn>
              <a:cxn ang="0">
                <a:pos x="87" y="219"/>
              </a:cxn>
              <a:cxn ang="0">
                <a:pos x="74" y="224"/>
              </a:cxn>
              <a:cxn ang="0">
                <a:pos x="67" y="237"/>
              </a:cxn>
              <a:cxn ang="0">
                <a:pos x="64" y="240"/>
              </a:cxn>
              <a:cxn ang="0">
                <a:pos x="62" y="245"/>
              </a:cxn>
              <a:cxn ang="0">
                <a:pos x="64" y="254"/>
              </a:cxn>
              <a:cxn ang="0">
                <a:pos x="69" y="259"/>
              </a:cxn>
              <a:cxn ang="0">
                <a:pos x="70" y="272"/>
              </a:cxn>
              <a:cxn ang="0">
                <a:pos x="80" y="275"/>
              </a:cxn>
              <a:cxn ang="0">
                <a:pos x="75" y="285"/>
              </a:cxn>
              <a:cxn ang="0">
                <a:pos x="80" y="295"/>
              </a:cxn>
              <a:cxn ang="0">
                <a:pos x="87" y="299"/>
              </a:cxn>
              <a:cxn ang="0">
                <a:pos x="39" y="299"/>
              </a:cxn>
              <a:cxn ang="0">
                <a:pos x="22" y="259"/>
              </a:cxn>
              <a:cxn ang="0">
                <a:pos x="22" y="234"/>
              </a:cxn>
              <a:cxn ang="0">
                <a:pos x="24" y="207"/>
              </a:cxn>
              <a:cxn ang="0">
                <a:pos x="19" y="182"/>
              </a:cxn>
              <a:cxn ang="0">
                <a:pos x="7" y="177"/>
              </a:cxn>
              <a:cxn ang="0">
                <a:pos x="5" y="170"/>
              </a:cxn>
              <a:cxn ang="0">
                <a:pos x="15" y="174"/>
              </a:cxn>
              <a:cxn ang="0">
                <a:pos x="24" y="175"/>
              </a:cxn>
              <a:cxn ang="0">
                <a:pos x="29" y="170"/>
              </a:cxn>
              <a:cxn ang="0">
                <a:pos x="19" y="130"/>
              </a:cxn>
              <a:cxn ang="0">
                <a:pos x="19" y="115"/>
              </a:cxn>
              <a:cxn ang="0">
                <a:pos x="40" y="107"/>
              </a:cxn>
              <a:cxn ang="0">
                <a:pos x="44" y="95"/>
              </a:cxn>
              <a:cxn ang="0">
                <a:pos x="59" y="83"/>
              </a:cxn>
              <a:cxn ang="0">
                <a:pos x="59" y="67"/>
              </a:cxn>
              <a:cxn ang="0">
                <a:pos x="67" y="53"/>
              </a:cxn>
              <a:cxn ang="0">
                <a:pos x="70" y="40"/>
              </a:cxn>
              <a:cxn ang="0">
                <a:pos x="64" y="28"/>
              </a:cxn>
              <a:cxn ang="0">
                <a:pos x="65" y="18"/>
              </a:cxn>
              <a:cxn ang="0">
                <a:pos x="69" y="8"/>
              </a:cxn>
              <a:cxn ang="0">
                <a:pos x="80" y="7"/>
              </a:cxn>
              <a:cxn ang="0">
                <a:pos x="89" y="2"/>
              </a:cxn>
              <a:cxn ang="0">
                <a:pos x="95" y="5"/>
              </a:cxn>
              <a:cxn ang="0">
                <a:pos x="97" y="17"/>
              </a:cxn>
              <a:cxn ang="0">
                <a:pos x="102" y="32"/>
              </a:cxn>
              <a:cxn ang="0">
                <a:pos x="107" y="42"/>
              </a:cxn>
            </a:cxnLst>
            <a:rect l="0" t="0" r="r" b="b"/>
            <a:pathLst>
              <a:path w="115" h="299">
                <a:moveTo>
                  <a:pt x="107" y="50"/>
                </a:moveTo>
                <a:lnTo>
                  <a:pt x="105" y="52"/>
                </a:lnTo>
                <a:lnTo>
                  <a:pt x="107" y="53"/>
                </a:lnTo>
                <a:lnTo>
                  <a:pt x="109" y="53"/>
                </a:lnTo>
                <a:lnTo>
                  <a:pt x="110" y="55"/>
                </a:lnTo>
                <a:lnTo>
                  <a:pt x="112" y="55"/>
                </a:lnTo>
                <a:lnTo>
                  <a:pt x="114" y="55"/>
                </a:lnTo>
                <a:lnTo>
                  <a:pt x="114" y="57"/>
                </a:lnTo>
                <a:lnTo>
                  <a:pt x="112" y="57"/>
                </a:lnTo>
                <a:lnTo>
                  <a:pt x="110" y="58"/>
                </a:lnTo>
                <a:lnTo>
                  <a:pt x="109" y="58"/>
                </a:lnTo>
                <a:lnTo>
                  <a:pt x="107" y="60"/>
                </a:lnTo>
                <a:lnTo>
                  <a:pt x="109" y="60"/>
                </a:lnTo>
                <a:lnTo>
                  <a:pt x="109" y="62"/>
                </a:lnTo>
                <a:lnTo>
                  <a:pt x="109" y="63"/>
                </a:lnTo>
                <a:lnTo>
                  <a:pt x="109" y="65"/>
                </a:lnTo>
                <a:lnTo>
                  <a:pt x="110" y="65"/>
                </a:lnTo>
                <a:lnTo>
                  <a:pt x="112" y="65"/>
                </a:lnTo>
                <a:lnTo>
                  <a:pt x="112" y="67"/>
                </a:lnTo>
                <a:lnTo>
                  <a:pt x="112" y="68"/>
                </a:lnTo>
                <a:lnTo>
                  <a:pt x="114" y="70"/>
                </a:lnTo>
                <a:lnTo>
                  <a:pt x="115" y="72"/>
                </a:lnTo>
                <a:lnTo>
                  <a:pt x="114" y="73"/>
                </a:lnTo>
                <a:lnTo>
                  <a:pt x="115" y="73"/>
                </a:lnTo>
                <a:lnTo>
                  <a:pt x="115" y="75"/>
                </a:lnTo>
                <a:lnTo>
                  <a:pt x="114" y="77"/>
                </a:lnTo>
                <a:lnTo>
                  <a:pt x="115" y="78"/>
                </a:lnTo>
                <a:lnTo>
                  <a:pt x="114" y="78"/>
                </a:lnTo>
                <a:lnTo>
                  <a:pt x="114" y="80"/>
                </a:lnTo>
                <a:lnTo>
                  <a:pt x="112" y="82"/>
                </a:lnTo>
                <a:lnTo>
                  <a:pt x="114" y="83"/>
                </a:lnTo>
                <a:lnTo>
                  <a:pt x="114" y="85"/>
                </a:lnTo>
                <a:lnTo>
                  <a:pt x="114" y="87"/>
                </a:lnTo>
                <a:lnTo>
                  <a:pt x="112" y="87"/>
                </a:lnTo>
                <a:lnTo>
                  <a:pt x="112" y="88"/>
                </a:lnTo>
                <a:lnTo>
                  <a:pt x="112" y="90"/>
                </a:lnTo>
                <a:lnTo>
                  <a:pt x="110" y="90"/>
                </a:lnTo>
                <a:lnTo>
                  <a:pt x="109" y="88"/>
                </a:lnTo>
                <a:lnTo>
                  <a:pt x="109" y="90"/>
                </a:lnTo>
                <a:lnTo>
                  <a:pt x="107" y="90"/>
                </a:lnTo>
                <a:lnTo>
                  <a:pt x="107" y="92"/>
                </a:lnTo>
                <a:lnTo>
                  <a:pt x="105" y="93"/>
                </a:lnTo>
                <a:lnTo>
                  <a:pt x="107" y="95"/>
                </a:lnTo>
                <a:lnTo>
                  <a:pt x="109" y="97"/>
                </a:lnTo>
                <a:lnTo>
                  <a:pt x="109" y="98"/>
                </a:lnTo>
                <a:lnTo>
                  <a:pt x="107" y="98"/>
                </a:lnTo>
                <a:lnTo>
                  <a:pt x="107" y="100"/>
                </a:lnTo>
                <a:lnTo>
                  <a:pt x="109" y="100"/>
                </a:lnTo>
                <a:lnTo>
                  <a:pt x="109" y="102"/>
                </a:lnTo>
                <a:lnTo>
                  <a:pt x="112" y="103"/>
                </a:lnTo>
                <a:lnTo>
                  <a:pt x="114" y="105"/>
                </a:lnTo>
                <a:lnTo>
                  <a:pt x="112" y="107"/>
                </a:lnTo>
                <a:lnTo>
                  <a:pt x="112" y="108"/>
                </a:lnTo>
                <a:lnTo>
                  <a:pt x="110" y="110"/>
                </a:lnTo>
                <a:lnTo>
                  <a:pt x="110" y="112"/>
                </a:lnTo>
                <a:lnTo>
                  <a:pt x="109" y="110"/>
                </a:lnTo>
                <a:lnTo>
                  <a:pt x="107" y="110"/>
                </a:lnTo>
                <a:lnTo>
                  <a:pt x="105" y="110"/>
                </a:lnTo>
                <a:lnTo>
                  <a:pt x="105" y="112"/>
                </a:lnTo>
                <a:lnTo>
                  <a:pt x="105" y="113"/>
                </a:lnTo>
                <a:lnTo>
                  <a:pt x="107" y="113"/>
                </a:lnTo>
                <a:lnTo>
                  <a:pt x="107" y="115"/>
                </a:lnTo>
                <a:lnTo>
                  <a:pt x="107" y="117"/>
                </a:lnTo>
                <a:lnTo>
                  <a:pt x="107" y="118"/>
                </a:lnTo>
                <a:lnTo>
                  <a:pt x="107" y="120"/>
                </a:lnTo>
                <a:lnTo>
                  <a:pt x="107" y="122"/>
                </a:lnTo>
                <a:lnTo>
                  <a:pt x="104" y="123"/>
                </a:lnTo>
                <a:lnTo>
                  <a:pt x="102" y="123"/>
                </a:lnTo>
                <a:lnTo>
                  <a:pt x="100" y="122"/>
                </a:lnTo>
                <a:lnTo>
                  <a:pt x="99" y="122"/>
                </a:lnTo>
                <a:lnTo>
                  <a:pt x="97" y="122"/>
                </a:lnTo>
                <a:lnTo>
                  <a:pt x="95" y="122"/>
                </a:lnTo>
                <a:lnTo>
                  <a:pt x="95" y="123"/>
                </a:lnTo>
                <a:lnTo>
                  <a:pt x="95" y="125"/>
                </a:lnTo>
                <a:lnTo>
                  <a:pt x="95" y="127"/>
                </a:lnTo>
                <a:lnTo>
                  <a:pt x="95" y="128"/>
                </a:lnTo>
                <a:lnTo>
                  <a:pt x="95" y="130"/>
                </a:lnTo>
                <a:lnTo>
                  <a:pt x="95" y="132"/>
                </a:lnTo>
                <a:lnTo>
                  <a:pt x="97" y="133"/>
                </a:lnTo>
                <a:lnTo>
                  <a:pt x="99" y="133"/>
                </a:lnTo>
                <a:lnTo>
                  <a:pt x="97" y="133"/>
                </a:lnTo>
                <a:lnTo>
                  <a:pt x="95" y="135"/>
                </a:lnTo>
                <a:lnTo>
                  <a:pt x="94" y="135"/>
                </a:lnTo>
                <a:lnTo>
                  <a:pt x="92" y="137"/>
                </a:lnTo>
                <a:lnTo>
                  <a:pt x="90" y="138"/>
                </a:lnTo>
                <a:lnTo>
                  <a:pt x="90" y="140"/>
                </a:lnTo>
                <a:lnTo>
                  <a:pt x="89" y="140"/>
                </a:lnTo>
                <a:lnTo>
                  <a:pt x="87" y="143"/>
                </a:lnTo>
                <a:lnTo>
                  <a:pt x="87" y="145"/>
                </a:lnTo>
                <a:lnTo>
                  <a:pt x="85" y="147"/>
                </a:lnTo>
                <a:lnTo>
                  <a:pt x="85" y="148"/>
                </a:lnTo>
                <a:lnTo>
                  <a:pt x="87" y="148"/>
                </a:lnTo>
                <a:lnTo>
                  <a:pt x="87" y="150"/>
                </a:lnTo>
                <a:lnTo>
                  <a:pt x="89" y="150"/>
                </a:lnTo>
                <a:lnTo>
                  <a:pt x="90" y="150"/>
                </a:lnTo>
                <a:lnTo>
                  <a:pt x="92" y="150"/>
                </a:lnTo>
                <a:lnTo>
                  <a:pt x="94" y="150"/>
                </a:lnTo>
                <a:lnTo>
                  <a:pt x="95" y="150"/>
                </a:lnTo>
                <a:lnTo>
                  <a:pt x="97" y="150"/>
                </a:lnTo>
                <a:lnTo>
                  <a:pt x="97" y="152"/>
                </a:lnTo>
                <a:lnTo>
                  <a:pt x="97" y="153"/>
                </a:lnTo>
                <a:lnTo>
                  <a:pt x="99" y="153"/>
                </a:lnTo>
                <a:lnTo>
                  <a:pt x="97" y="155"/>
                </a:lnTo>
                <a:lnTo>
                  <a:pt x="95" y="157"/>
                </a:lnTo>
                <a:lnTo>
                  <a:pt x="97" y="159"/>
                </a:lnTo>
                <a:lnTo>
                  <a:pt x="95" y="160"/>
                </a:lnTo>
                <a:lnTo>
                  <a:pt x="97" y="160"/>
                </a:lnTo>
                <a:lnTo>
                  <a:pt x="97" y="162"/>
                </a:lnTo>
                <a:lnTo>
                  <a:pt x="95" y="162"/>
                </a:lnTo>
                <a:lnTo>
                  <a:pt x="95" y="165"/>
                </a:lnTo>
                <a:lnTo>
                  <a:pt x="95" y="167"/>
                </a:lnTo>
                <a:lnTo>
                  <a:pt x="95" y="170"/>
                </a:lnTo>
                <a:lnTo>
                  <a:pt x="95" y="172"/>
                </a:lnTo>
                <a:lnTo>
                  <a:pt x="95" y="174"/>
                </a:lnTo>
                <a:lnTo>
                  <a:pt x="95" y="175"/>
                </a:lnTo>
                <a:lnTo>
                  <a:pt x="97" y="175"/>
                </a:lnTo>
                <a:lnTo>
                  <a:pt x="97" y="177"/>
                </a:lnTo>
                <a:lnTo>
                  <a:pt x="99" y="182"/>
                </a:lnTo>
                <a:lnTo>
                  <a:pt x="99" y="184"/>
                </a:lnTo>
                <a:lnTo>
                  <a:pt x="100" y="184"/>
                </a:lnTo>
                <a:lnTo>
                  <a:pt x="102" y="187"/>
                </a:lnTo>
                <a:lnTo>
                  <a:pt x="102" y="189"/>
                </a:lnTo>
                <a:lnTo>
                  <a:pt x="102" y="190"/>
                </a:lnTo>
                <a:lnTo>
                  <a:pt x="100" y="192"/>
                </a:lnTo>
                <a:lnTo>
                  <a:pt x="99" y="192"/>
                </a:lnTo>
                <a:lnTo>
                  <a:pt x="97" y="194"/>
                </a:lnTo>
                <a:lnTo>
                  <a:pt x="97" y="195"/>
                </a:lnTo>
                <a:lnTo>
                  <a:pt x="99" y="197"/>
                </a:lnTo>
                <a:lnTo>
                  <a:pt x="99" y="199"/>
                </a:lnTo>
                <a:lnTo>
                  <a:pt x="97" y="200"/>
                </a:lnTo>
                <a:lnTo>
                  <a:pt x="95" y="200"/>
                </a:lnTo>
                <a:lnTo>
                  <a:pt x="95" y="202"/>
                </a:lnTo>
                <a:lnTo>
                  <a:pt x="94" y="202"/>
                </a:lnTo>
                <a:lnTo>
                  <a:pt x="94" y="205"/>
                </a:lnTo>
                <a:lnTo>
                  <a:pt x="94" y="207"/>
                </a:lnTo>
                <a:lnTo>
                  <a:pt x="90" y="209"/>
                </a:lnTo>
                <a:lnTo>
                  <a:pt x="92" y="209"/>
                </a:lnTo>
                <a:lnTo>
                  <a:pt x="92" y="214"/>
                </a:lnTo>
                <a:lnTo>
                  <a:pt x="92" y="215"/>
                </a:lnTo>
                <a:lnTo>
                  <a:pt x="92" y="217"/>
                </a:lnTo>
                <a:lnTo>
                  <a:pt x="92" y="219"/>
                </a:lnTo>
                <a:lnTo>
                  <a:pt x="90" y="219"/>
                </a:lnTo>
                <a:lnTo>
                  <a:pt x="89" y="219"/>
                </a:lnTo>
                <a:lnTo>
                  <a:pt x="87" y="219"/>
                </a:lnTo>
                <a:lnTo>
                  <a:pt x="85" y="219"/>
                </a:lnTo>
                <a:lnTo>
                  <a:pt x="84" y="217"/>
                </a:lnTo>
                <a:lnTo>
                  <a:pt x="82" y="219"/>
                </a:lnTo>
                <a:lnTo>
                  <a:pt x="77" y="220"/>
                </a:lnTo>
                <a:lnTo>
                  <a:pt x="75" y="220"/>
                </a:lnTo>
                <a:lnTo>
                  <a:pt x="75" y="222"/>
                </a:lnTo>
                <a:lnTo>
                  <a:pt x="75" y="224"/>
                </a:lnTo>
                <a:lnTo>
                  <a:pt x="74" y="224"/>
                </a:lnTo>
                <a:lnTo>
                  <a:pt x="72" y="224"/>
                </a:lnTo>
                <a:lnTo>
                  <a:pt x="72" y="225"/>
                </a:lnTo>
                <a:lnTo>
                  <a:pt x="72" y="229"/>
                </a:lnTo>
                <a:lnTo>
                  <a:pt x="72" y="230"/>
                </a:lnTo>
                <a:lnTo>
                  <a:pt x="72" y="232"/>
                </a:lnTo>
                <a:lnTo>
                  <a:pt x="72" y="234"/>
                </a:lnTo>
                <a:lnTo>
                  <a:pt x="72" y="237"/>
                </a:lnTo>
                <a:lnTo>
                  <a:pt x="67" y="237"/>
                </a:lnTo>
                <a:lnTo>
                  <a:pt x="64" y="237"/>
                </a:lnTo>
                <a:lnTo>
                  <a:pt x="62" y="237"/>
                </a:lnTo>
                <a:lnTo>
                  <a:pt x="55" y="237"/>
                </a:lnTo>
                <a:lnTo>
                  <a:pt x="57" y="237"/>
                </a:lnTo>
                <a:lnTo>
                  <a:pt x="59" y="239"/>
                </a:lnTo>
                <a:lnTo>
                  <a:pt x="60" y="239"/>
                </a:lnTo>
                <a:lnTo>
                  <a:pt x="62" y="239"/>
                </a:lnTo>
                <a:lnTo>
                  <a:pt x="64" y="240"/>
                </a:lnTo>
                <a:lnTo>
                  <a:pt x="65" y="240"/>
                </a:lnTo>
                <a:lnTo>
                  <a:pt x="65" y="242"/>
                </a:lnTo>
                <a:lnTo>
                  <a:pt x="67" y="244"/>
                </a:lnTo>
                <a:lnTo>
                  <a:pt x="65" y="244"/>
                </a:lnTo>
                <a:lnTo>
                  <a:pt x="65" y="245"/>
                </a:lnTo>
                <a:lnTo>
                  <a:pt x="65" y="244"/>
                </a:lnTo>
                <a:lnTo>
                  <a:pt x="64" y="244"/>
                </a:lnTo>
                <a:lnTo>
                  <a:pt x="62" y="245"/>
                </a:lnTo>
                <a:lnTo>
                  <a:pt x="60" y="245"/>
                </a:lnTo>
                <a:lnTo>
                  <a:pt x="59" y="245"/>
                </a:lnTo>
                <a:lnTo>
                  <a:pt x="59" y="247"/>
                </a:lnTo>
                <a:lnTo>
                  <a:pt x="59" y="249"/>
                </a:lnTo>
                <a:lnTo>
                  <a:pt x="59" y="250"/>
                </a:lnTo>
                <a:lnTo>
                  <a:pt x="60" y="252"/>
                </a:lnTo>
                <a:lnTo>
                  <a:pt x="62" y="252"/>
                </a:lnTo>
                <a:lnTo>
                  <a:pt x="64" y="254"/>
                </a:lnTo>
                <a:lnTo>
                  <a:pt x="65" y="252"/>
                </a:lnTo>
                <a:lnTo>
                  <a:pt x="67" y="252"/>
                </a:lnTo>
                <a:lnTo>
                  <a:pt x="67" y="254"/>
                </a:lnTo>
                <a:lnTo>
                  <a:pt x="69" y="254"/>
                </a:lnTo>
                <a:lnTo>
                  <a:pt x="70" y="255"/>
                </a:lnTo>
                <a:lnTo>
                  <a:pt x="69" y="255"/>
                </a:lnTo>
                <a:lnTo>
                  <a:pt x="69" y="257"/>
                </a:lnTo>
                <a:lnTo>
                  <a:pt x="69" y="259"/>
                </a:lnTo>
                <a:lnTo>
                  <a:pt x="69" y="260"/>
                </a:lnTo>
                <a:lnTo>
                  <a:pt x="69" y="262"/>
                </a:lnTo>
                <a:lnTo>
                  <a:pt x="69" y="264"/>
                </a:lnTo>
                <a:lnTo>
                  <a:pt x="69" y="265"/>
                </a:lnTo>
                <a:lnTo>
                  <a:pt x="69" y="267"/>
                </a:lnTo>
                <a:lnTo>
                  <a:pt x="69" y="269"/>
                </a:lnTo>
                <a:lnTo>
                  <a:pt x="69" y="270"/>
                </a:lnTo>
                <a:lnTo>
                  <a:pt x="70" y="272"/>
                </a:lnTo>
                <a:lnTo>
                  <a:pt x="72" y="272"/>
                </a:lnTo>
                <a:lnTo>
                  <a:pt x="74" y="272"/>
                </a:lnTo>
                <a:lnTo>
                  <a:pt x="74" y="270"/>
                </a:lnTo>
                <a:lnTo>
                  <a:pt x="77" y="270"/>
                </a:lnTo>
                <a:lnTo>
                  <a:pt x="77" y="272"/>
                </a:lnTo>
                <a:lnTo>
                  <a:pt x="79" y="274"/>
                </a:lnTo>
                <a:lnTo>
                  <a:pt x="79" y="275"/>
                </a:lnTo>
                <a:lnTo>
                  <a:pt x="80" y="275"/>
                </a:lnTo>
                <a:lnTo>
                  <a:pt x="80" y="277"/>
                </a:lnTo>
                <a:lnTo>
                  <a:pt x="80" y="279"/>
                </a:lnTo>
                <a:lnTo>
                  <a:pt x="79" y="280"/>
                </a:lnTo>
                <a:lnTo>
                  <a:pt x="79" y="282"/>
                </a:lnTo>
                <a:lnTo>
                  <a:pt x="77" y="282"/>
                </a:lnTo>
                <a:lnTo>
                  <a:pt x="75" y="282"/>
                </a:lnTo>
                <a:lnTo>
                  <a:pt x="75" y="284"/>
                </a:lnTo>
                <a:lnTo>
                  <a:pt x="75" y="285"/>
                </a:lnTo>
                <a:lnTo>
                  <a:pt x="75" y="287"/>
                </a:lnTo>
                <a:lnTo>
                  <a:pt x="75" y="289"/>
                </a:lnTo>
                <a:lnTo>
                  <a:pt x="75" y="290"/>
                </a:lnTo>
                <a:lnTo>
                  <a:pt x="75" y="292"/>
                </a:lnTo>
                <a:lnTo>
                  <a:pt x="77" y="294"/>
                </a:lnTo>
                <a:lnTo>
                  <a:pt x="77" y="295"/>
                </a:lnTo>
                <a:lnTo>
                  <a:pt x="79" y="295"/>
                </a:lnTo>
                <a:lnTo>
                  <a:pt x="80" y="295"/>
                </a:lnTo>
                <a:lnTo>
                  <a:pt x="82" y="295"/>
                </a:lnTo>
                <a:lnTo>
                  <a:pt x="85" y="294"/>
                </a:lnTo>
                <a:lnTo>
                  <a:pt x="89" y="295"/>
                </a:lnTo>
                <a:lnTo>
                  <a:pt x="89" y="297"/>
                </a:lnTo>
                <a:lnTo>
                  <a:pt x="89" y="299"/>
                </a:lnTo>
                <a:lnTo>
                  <a:pt x="90" y="299"/>
                </a:lnTo>
                <a:lnTo>
                  <a:pt x="89" y="299"/>
                </a:lnTo>
                <a:lnTo>
                  <a:pt x="87" y="299"/>
                </a:lnTo>
                <a:lnTo>
                  <a:pt x="75" y="299"/>
                </a:lnTo>
                <a:lnTo>
                  <a:pt x="67" y="299"/>
                </a:lnTo>
                <a:lnTo>
                  <a:pt x="64" y="299"/>
                </a:lnTo>
                <a:lnTo>
                  <a:pt x="62" y="299"/>
                </a:lnTo>
                <a:lnTo>
                  <a:pt x="54" y="299"/>
                </a:lnTo>
                <a:lnTo>
                  <a:pt x="52" y="299"/>
                </a:lnTo>
                <a:lnTo>
                  <a:pt x="44" y="299"/>
                </a:lnTo>
                <a:lnTo>
                  <a:pt x="39" y="299"/>
                </a:lnTo>
                <a:lnTo>
                  <a:pt x="37" y="299"/>
                </a:lnTo>
                <a:lnTo>
                  <a:pt x="30" y="299"/>
                </a:lnTo>
                <a:lnTo>
                  <a:pt x="22" y="299"/>
                </a:lnTo>
                <a:lnTo>
                  <a:pt x="22" y="292"/>
                </a:lnTo>
                <a:lnTo>
                  <a:pt x="22" y="289"/>
                </a:lnTo>
                <a:lnTo>
                  <a:pt x="22" y="272"/>
                </a:lnTo>
                <a:lnTo>
                  <a:pt x="22" y="270"/>
                </a:lnTo>
                <a:lnTo>
                  <a:pt x="22" y="259"/>
                </a:lnTo>
                <a:lnTo>
                  <a:pt x="22" y="257"/>
                </a:lnTo>
                <a:lnTo>
                  <a:pt x="22" y="245"/>
                </a:lnTo>
                <a:lnTo>
                  <a:pt x="24" y="242"/>
                </a:lnTo>
                <a:lnTo>
                  <a:pt x="24" y="240"/>
                </a:lnTo>
                <a:lnTo>
                  <a:pt x="22" y="239"/>
                </a:lnTo>
                <a:lnTo>
                  <a:pt x="22" y="237"/>
                </a:lnTo>
                <a:lnTo>
                  <a:pt x="22" y="235"/>
                </a:lnTo>
                <a:lnTo>
                  <a:pt x="22" y="234"/>
                </a:lnTo>
                <a:lnTo>
                  <a:pt x="22" y="232"/>
                </a:lnTo>
                <a:lnTo>
                  <a:pt x="22" y="224"/>
                </a:lnTo>
                <a:lnTo>
                  <a:pt x="22" y="222"/>
                </a:lnTo>
                <a:lnTo>
                  <a:pt x="22" y="220"/>
                </a:lnTo>
                <a:lnTo>
                  <a:pt x="22" y="217"/>
                </a:lnTo>
                <a:lnTo>
                  <a:pt x="22" y="215"/>
                </a:lnTo>
                <a:lnTo>
                  <a:pt x="24" y="209"/>
                </a:lnTo>
                <a:lnTo>
                  <a:pt x="24" y="207"/>
                </a:lnTo>
                <a:lnTo>
                  <a:pt x="24" y="204"/>
                </a:lnTo>
                <a:lnTo>
                  <a:pt x="24" y="195"/>
                </a:lnTo>
                <a:lnTo>
                  <a:pt x="24" y="190"/>
                </a:lnTo>
                <a:lnTo>
                  <a:pt x="24" y="189"/>
                </a:lnTo>
                <a:lnTo>
                  <a:pt x="24" y="185"/>
                </a:lnTo>
                <a:lnTo>
                  <a:pt x="24" y="182"/>
                </a:lnTo>
                <a:lnTo>
                  <a:pt x="20" y="182"/>
                </a:lnTo>
                <a:lnTo>
                  <a:pt x="19" y="182"/>
                </a:lnTo>
                <a:lnTo>
                  <a:pt x="19" y="180"/>
                </a:lnTo>
                <a:lnTo>
                  <a:pt x="19" y="179"/>
                </a:lnTo>
                <a:lnTo>
                  <a:pt x="17" y="179"/>
                </a:lnTo>
                <a:lnTo>
                  <a:pt x="14" y="179"/>
                </a:lnTo>
                <a:lnTo>
                  <a:pt x="10" y="179"/>
                </a:lnTo>
                <a:lnTo>
                  <a:pt x="10" y="177"/>
                </a:lnTo>
                <a:lnTo>
                  <a:pt x="9" y="177"/>
                </a:lnTo>
                <a:lnTo>
                  <a:pt x="7" y="177"/>
                </a:lnTo>
                <a:lnTo>
                  <a:pt x="5" y="177"/>
                </a:lnTo>
                <a:lnTo>
                  <a:pt x="2" y="177"/>
                </a:lnTo>
                <a:lnTo>
                  <a:pt x="0" y="177"/>
                </a:lnTo>
                <a:lnTo>
                  <a:pt x="0" y="175"/>
                </a:lnTo>
                <a:lnTo>
                  <a:pt x="0" y="170"/>
                </a:lnTo>
                <a:lnTo>
                  <a:pt x="2" y="170"/>
                </a:lnTo>
                <a:lnTo>
                  <a:pt x="4" y="170"/>
                </a:lnTo>
                <a:lnTo>
                  <a:pt x="5" y="170"/>
                </a:lnTo>
                <a:lnTo>
                  <a:pt x="5" y="172"/>
                </a:lnTo>
                <a:lnTo>
                  <a:pt x="7" y="172"/>
                </a:lnTo>
                <a:lnTo>
                  <a:pt x="9" y="172"/>
                </a:lnTo>
                <a:lnTo>
                  <a:pt x="10" y="172"/>
                </a:lnTo>
                <a:lnTo>
                  <a:pt x="12" y="172"/>
                </a:lnTo>
                <a:lnTo>
                  <a:pt x="12" y="174"/>
                </a:lnTo>
                <a:lnTo>
                  <a:pt x="14" y="174"/>
                </a:lnTo>
                <a:lnTo>
                  <a:pt x="15" y="174"/>
                </a:lnTo>
                <a:lnTo>
                  <a:pt x="17" y="174"/>
                </a:lnTo>
                <a:lnTo>
                  <a:pt x="17" y="175"/>
                </a:lnTo>
                <a:lnTo>
                  <a:pt x="19" y="175"/>
                </a:lnTo>
                <a:lnTo>
                  <a:pt x="20" y="175"/>
                </a:lnTo>
                <a:lnTo>
                  <a:pt x="20" y="177"/>
                </a:lnTo>
                <a:lnTo>
                  <a:pt x="22" y="177"/>
                </a:lnTo>
                <a:lnTo>
                  <a:pt x="22" y="175"/>
                </a:lnTo>
                <a:lnTo>
                  <a:pt x="24" y="175"/>
                </a:lnTo>
                <a:lnTo>
                  <a:pt x="25" y="175"/>
                </a:lnTo>
                <a:lnTo>
                  <a:pt x="27" y="175"/>
                </a:lnTo>
                <a:lnTo>
                  <a:pt x="27" y="174"/>
                </a:lnTo>
                <a:lnTo>
                  <a:pt x="29" y="174"/>
                </a:lnTo>
                <a:lnTo>
                  <a:pt x="29" y="172"/>
                </a:lnTo>
                <a:lnTo>
                  <a:pt x="30" y="172"/>
                </a:lnTo>
                <a:lnTo>
                  <a:pt x="29" y="172"/>
                </a:lnTo>
                <a:lnTo>
                  <a:pt x="29" y="170"/>
                </a:lnTo>
                <a:lnTo>
                  <a:pt x="25" y="170"/>
                </a:lnTo>
                <a:lnTo>
                  <a:pt x="24" y="170"/>
                </a:lnTo>
                <a:lnTo>
                  <a:pt x="20" y="170"/>
                </a:lnTo>
                <a:lnTo>
                  <a:pt x="19" y="170"/>
                </a:lnTo>
                <a:lnTo>
                  <a:pt x="19" y="164"/>
                </a:lnTo>
                <a:lnTo>
                  <a:pt x="19" y="153"/>
                </a:lnTo>
                <a:lnTo>
                  <a:pt x="19" y="137"/>
                </a:lnTo>
                <a:lnTo>
                  <a:pt x="19" y="130"/>
                </a:lnTo>
                <a:lnTo>
                  <a:pt x="20" y="130"/>
                </a:lnTo>
                <a:lnTo>
                  <a:pt x="20" y="128"/>
                </a:lnTo>
                <a:lnTo>
                  <a:pt x="20" y="127"/>
                </a:lnTo>
                <a:lnTo>
                  <a:pt x="19" y="127"/>
                </a:lnTo>
                <a:lnTo>
                  <a:pt x="19" y="122"/>
                </a:lnTo>
                <a:lnTo>
                  <a:pt x="19" y="120"/>
                </a:lnTo>
                <a:lnTo>
                  <a:pt x="19" y="118"/>
                </a:lnTo>
                <a:lnTo>
                  <a:pt x="19" y="115"/>
                </a:lnTo>
                <a:lnTo>
                  <a:pt x="19" y="107"/>
                </a:lnTo>
                <a:lnTo>
                  <a:pt x="27" y="107"/>
                </a:lnTo>
                <a:lnTo>
                  <a:pt x="30" y="107"/>
                </a:lnTo>
                <a:lnTo>
                  <a:pt x="32" y="107"/>
                </a:lnTo>
                <a:lnTo>
                  <a:pt x="35" y="107"/>
                </a:lnTo>
                <a:lnTo>
                  <a:pt x="37" y="107"/>
                </a:lnTo>
                <a:lnTo>
                  <a:pt x="39" y="107"/>
                </a:lnTo>
                <a:lnTo>
                  <a:pt x="40" y="107"/>
                </a:lnTo>
                <a:lnTo>
                  <a:pt x="40" y="105"/>
                </a:lnTo>
                <a:lnTo>
                  <a:pt x="39" y="105"/>
                </a:lnTo>
                <a:lnTo>
                  <a:pt x="37" y="103"/>
                </a:lnTo>
                <a:lnTo>
                  <a:pt x="39" y="103"/>
                </a:lnTo>
                <a:lnTo>
                  <a:pt x="39" y="100"/>
                </a:lnTo>
                <a:lnTo>
                  <a:pt x="40" y="98"/>
                </a:lnTo>
                <a:lnTo>
                  <a:pt x="44" y="97"/>
                </a:lnTo>
                <a:lnTo>
                  <a:pt x="44" y="95"/>
                </a:lnTo>
                <a:lnTo>
                  <a:pt x="44" y="93"/>
                </a:lnTo>
                <a:lnTo>
                  <a:pt x="45" y="93"/>
                </a:lnTo>
                <a:lnTo>
                  <a:pt x="49" y="93"/>
                </a:lnTo>
                <a:lnTo>
                  <a:pt x="52" y="90"/>
                </a:lnTo>
                <a:lnTo>
                  <a:pt x="54" y="88"/>
                </a:lnTo>
                <a:lnTo>
                  <a:pt x="57" y="88"/>
                </a:lnTo>
                <a:lnTo>
                  <a:pt x="57" y="87"/>
                </a:lnTo>
                <a:lnTo>
                  <a:pt x="59" y="83"/>
                </a:lnTo>
                <a:lnTo>
                  <a:pt x="59" y="82"/>
                </a:lnTo>
                <a:lnTo>
                  <a:pt x="59" y="80"/>
                </a:lnTo>
                <a:lnTo>
                  <a:pt x="57" y="78"/>
                </a:lnTo>
                <a:lnTo>
                  <a:pt x="55" y="77"/>
                </a:lnTo>
                <a:lnTo>
                  <a:pt x="55" y="75"/>
                </a:lnTo>
                <a:lnTo>
                  <a:pt x="55" y="73"/>
                </a:lnTo>
                <a:lnTo>
                  <a:pt x="59" y="70"/>
                </a:lnTo>
                <a:lnTo>
                  <a:pt x="59" y="67"/>
                </a:lnTo>
                <a:lnTo>
                  <a:pt x="60" y="67"/>
                </a:lnTo>
                <a:lnTo>
                  <a:pt x="64" y="65"/>
                </a:lnTo>
                <a:lnTo>
                  <a:pt x="65" y="63"/>
                </a:lnTo>
                <a:lnTo>
                  <a:pt x="65" y="62"/>
                </a:lnTo>
                <a:lnTo>
                  <a:pt x="67" y="60"/>
                </a:lnTo>
                <a:lnTo>
                  <a:pt x="69" y="58"/>
                </a:lnTo>
                <a:lnTo>
                  <a:pt x="69" y="57"/>
                </a:lnTo>
                <a:lnTo>
                  <a:pt x="67" y="53"/>
                </a:lnTo>
                <a:lnTo>
                  <a:pt x="69" y="52"/>
                </a:lnTo>
                <a:lnTo>
                  <a:pt x="69" y="50"/>
                </a:lnTo>
                <a:lnTo>
                  <a:pt x="67" y="48"/>
                </a:lnTo>
                <a:lnTo>
                  <a:pt x="67" y="47"/>
                </a:lnTo>
                <a:lnTo>
                  <a:pt x="69" y="45"/>
                </a:lnTo>
                <a:lnTo>
                  <a:pt x="70" y="45"/>
                </a:lnTo>
                <a:lnTo>
                  <a:pt x="70" y="43"/>
                </a:lnTo>
                <a:lnTo>
                  <a:pt x="70" y="40"/>
                </a:lnTo>
                <a:lnTo>
                  <a:pt x="69" y="40"/>
                </a:lnTo>
                <a:lnTo>
                  <a:pt x="67" y="38"/>
                </a:lnTo>
                <a:lnTo>
                  <a:pt x="67" y="37"/>
                </a:lnTo>
                <a:lnTo>
                  <a:pt x="67" y="35"/>
                </a:lnTo>
                <a:lnTo>
                  <a:pt x="67" y="33"/>
                </a:lnTo>
                <a:lnTo>
                  <a:pt x="67" y="32"/>
                </a:lnTo>
                <a:lnTo>
                  <a:pt x="65" y="32"/>
                </a:lnTo>
                <a:lnTo>
                  <a:pt x="64" y="28"/>
                </a:lnTo>
                <a:lnTo>
                  <a:pt x="62" y="27"/>
                </a:lnTo>
                <a:lnTo>
                  <a:pt x="62" y="25"/>
                </a:lnTo>
                <a:lnTo>
                  <a:pt x="62" y="23"/>
                </a:lnTo>
                <a:lnTo>
                  <a:pt x="64" y="23"/>
                </a:lnTo>
                <a:lnTo>
                  <a:pt x="62" y="22"/>
                </a:lnTo>
                <a:lnTo>
                  <a:pt x="65" y="22"/>
                </a:lnTo>
                <a:lnTo>
                  <a:pt x="67" y="20"/>
                </a:lnTo>
                <a:lnTo>
                  <a:pt x="65" y="18"/>
                </a:lnTo>
                <a:lnTo>
                  <a:pt x="67" y="17"/>
                </a:lnTo>
                <a:lnTo>
                  <a:pt x="67" y="15"/>
                </a:lnTo>
                <a:lnTo>
                  <a:pt x="67" y="13"/>
                </a:lnTo>
                <a:lnTo>
                  <a:pt x="65" y="12"/>
                </a:lnTo>
                <a:lnTo>
                  <a:pt x="65" y="10"/>
                </a:lnTo>
                <a:lnTo>
                  <a:pt x="67" y="10"/>
                </a:lnTo>
                <a:lnTo>
                  <a:pt x="69" y="10"/>
                </a:lnTo>
                <a:lnTo>
                  <a:pt x="69" y="8"/>
                </a:lnTo>
                <a:lnTo>
                  <a:pt x="70" y="8"/>
                </a:lnTo>
                <a:lnTo>
                  <a:pt x="72" y="8"/>
                </a:lnTo>
                <a:lnTo>
                  <a:pt x="74" y="10"/>
                </a:lnTo>
                <a:lnTo>
                  <a:pt x="75" y="8"/>
                </a:lnTo>
                <a:lnTo>
                  <a:pt x="77" y="8"/>
                </a:lnTo>
                <a:lnTo>
                  <a:pt x="77" y="7"/>
                </a:lnTo>
                <a:lnTo>
                  <a:pt x="79" y="7"/>
                </a:lnTo>
                <a:lnTo>
                  <a:pt x="80" y="7"/>
                </a:lnTo>
                <a:lnTo>
                  <a:pt x="82" y="5"/>
                </a:lnTo>
                <a:lnTo>
                  <a:pt x="84" y="5"/>
                </a:lnTo>
                <a:lnTo>
                  <a:pt x="85" y="3"/>
                </a:lnTo>
                <a:lnTo>
                  <a:pt x="85" y="5"/>
                </a:lnTo>
                <a:lnTo>
                  <a:pt x="85" y="3"/>
                </a:lnTo>
                <a:lnTo>
                  <a:pt x="85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0" y="0"/>
                </a:lnTo>
                <a:lnTo>
                  <a:pt x="92" y="0"/>
                </a:lnTo>
                <a:lnTo>
                  <a:pt x="92" y="2"/>
                </a:lnTo>
                <a:lnTo>
                  <a:pt x="92" y="3"/>
                </a:lnTo>
                <a:lnTo>
                  <a:pt x="94" y="3"/>
                </a:lnTo>
                <a:lnTo>
                  <a:pt x="94" y="5"/>
                </a:lnTo>
                <a:lnTo>
                  <a:pt x="95" y="5"/>
                </a:lnTo>
                <a:lnTo>
                  <a:pt x="95" y="7"/>
                </a:lnTo>
                <a:lnTo>
                  <a:pt x="95" y="8"/>
                </a:lnTo>
                <a:lnTo>
                  <a:pt x="95" y="12"/>
                </a:lnTo>
                <a:lnTo>
                  <a:pt x="97" y="12"/>
                </a:lnTo>
                <a:lnTo>
                  <a:pt x="99" y="13"/>
                </a:lnTo>
                <a:lnTo>
                  <a:pt x="97" y="13"/>
                </a:lnTo>
                <a:lnTo>
                  <a:pt x="97" y="15"/>
                </a:lnTo>
                <a:lnTo>
                  <a:pt x="97" y="17"/>
                </a:lnTo>
                <a:lnTo>
                  <a:pt x="97" y="18"/>
                </a:lnTo>
                <a:lnTo>
                  <a:pt x="97" y="20"/>
                </a:lnTo>
                <a:lnTo>
                  <a:pt x="97" y="22"/>
                </a:lnTo>
                <a:lnTo>
                  <a:pt x="99" y="23"/>
                </a:lnTo>
                <a:lnTo>
                  <a:pt x="100" y="25"/>
                </a:lnTo>
                <a:lnTo>
                  <a:pt x="100" y="27"/>
                </a:lnTo>
                <a:lnTo>
                  <a:pt x="100" y="32"/>
                </a:lnTo>
                <a:lnTo>
                  <a:pt x="102" y="32"/>
                </a:lnTo>
                <a:lnTo>
                  <a:pt x="104" y="33"/>
                </a:lnTo>
                <a:lnTo>
                  <a:pt x="104" y="35"/>
                </a:lnTo>
                <a:lnTo>
                  <a:pt x="105" y="35"/>
                </a:lnTo>
                <a:lnTo>
                  <a:pt x="107" y="35"/>
                </a:lnTo>
                <a:lnTo>
                  <a:pt x="107" y="37"/>
                </a:lnTo>
                <a:lnTo>
                  <a:pt x="107" y="38"/>
                </a:lnTo>
                <a:lnTo>
                  <a:pt x="107" y="40"/>
                </a:lnTo>
                <a:lnTo>
                  <a:pt x="107" y="42"/>
                </a:lnTo>
                <a:lnTo>
                  <a:pt x="107" y="43"/>
                </a:lnTo>
                <a:lnTo>
                  <a:pt x="107" y="45"/>
                </a:lnTo>
                <a:lnTo>
                  <a:pt x="109" y="47"/>
                </a:lnTo>
                <a:lnTo>
                  <a:pt x="109" y="48"/>
                </a:lnTo>
                <a:lnTo>
                  <a:pt x="107" y="50"/>
                </a:lnTo>
                <a:close/>
              </a:path>
            </a:pathLst>
          </a:custGeom>
          <a:solidFill>
            <a:srgbClr val="84FA7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6"/>
          <p:cNvSpPr>
            <a:spLocks/>
          </p:cNvSpPr>
          <p:nvPr/>
        </p:nvSpPr>
        <p:spPr bwMode="auto">
          <a:xfrm>
            <a:off x="7185026" y="5867401"/>
            <a:ext cx="182563" cy="193675"/>
          </a:xfrm>
          <a:custGeom>
            <a:avLst/>
            <a:gdLst/>
            <a:ahLst/>
            <a:cxnLst>
              <a:cxn ang="0">
                <a:pos x="75" y="3"/>
              </a:cxn>
              <a:cxn ang="0">
                <a:pos x="75" y="15"/>
              </a:cxn>
              <a:cxn ang="0">
                <a:pos x="84" y="18"/>
              </a:cxn>
              <a:cxn ang="0">
                <a:pos x="84" y="25"/>
              </a:cxn>
              <a:cxn ang="0">
                <a:pos x="82" y="33"/>
              </a:cxn>
              <a:cxn ang="0">
                <a:pos x="84" y="40"/>
              </a:cxn>
              <a:cxn ang="0">
                <a:pos x="87" y="42"/>
              </a:cxn>
              <a:cxn ang="0">
                <a:pos x="89" y="45"/>
              </a:cxn>
              <a:cxn ang="0">
                <a:pos x="92" y="48"/>
              </a:cxn>
              <a:cxn ang="0">
                <a:pos x="92" y="53"/>
              </a:cxn>
              <a:cxn ang="0">
                <a:pos x="90" y="55"/>
              </a:cxn>
              <a:cxn ang="0">
                <a:pos x="89" y="62"/>
              </a:cxn>
              <a:cxn ang="0">
                <a:pos x="87" y="63"/>
              </a:cxn>
              <a:cxn ang="0">
                <a:pos x="87" y="67"/>
              </a:cxn>
              <a:cxn ang="0">
                <a:pos x="85" y="68"/>
              </a:cxn>
              <a:cxn ang="0">
                <a:pos x="87" y="72"/>
              </a:cxn>
              <a:cxn ang="0">
                <a:pos x="89" y="75"/>
              </a:cxn>
              <a:cxn ang="0">
                <a:pos x="89" y="77"/>
              </a:cxn>
              <a:cxn ang="0">
                <a:pos x="90" y="80"/>
              </a:cxn>
              <a:cxn ang="0">
                <a:pos x="90" y="83"/>
              </a:cxn>
              <a:cxn ang="0">
                <a:pos x="89" y="88"/>
              </a:cxn>
              <a:cxn ang="0">
                <a:pos x="87" y="88"/>
              </a:cxn>
              <a:cxn ang="0">
                <a:pos x="85" y="93"/>
              </a:cxn>
              <a:cxn ang="0">
                <a:pos x="85" y="97"/>
              </a:cxn>
              <a:cxn ang="0">
                <a:pos x="87" y="105"/>
              </a:cxn>
              <a:cxn ang="0">
                <a:pos x="90" y="108"/>
              </a:cxn>
              <a:cxn ang="0">
                <a:pos x="95" y="107"/>
              </a:cxn>
              <a:cxn ang="0">
                <a:pos x="102" y="107"/>
              </a:cxn>
              <a:cxn ang="0">
                <a:pos x="110" y="105"/>
              </a:cxn>
              <a:cxn ang="0">
                <a:pos x="114" y="108"/>
              </a:cxn>
              <a:cxn ang="0">
                <a:pos x="114" y="118"/>
              </a:cxn>
              <a:cxn ang="0">
                <a:pos x="107" y="122"/>
              </a:cxn>
              <a:cxn ang="0">
                <a:pos x="89" y="122"/>
              </a:cxn>
              <a:cxn ang="0">
                <a:pos x="70" y="122"/>
              </a:cxn>
              <a:cxn ang="0">
                <a:pos x="40" y="122"/>
              </a:cxn>
              <a:cxn ang="0">
                <a:pos x="32" y="122"/>
              </a:cxn>
              <a:cxn ang="0">
                <a:pos x="10" y="122"/>
              </a:cxn>
              <a:cxn ang="0">
                <a:pos x="10" y="108"/>
              </a:cxn>
              <a:cxn ang="0">
                <a:pos x="10" y="102"/>
              </a:cxn>
              <a:cxn ang="0">
                <a:pos x="4" y="97"/>
              </a:cxn>
              <a:cxn ang="0">
                <a:pos x="0" y="92"/>
              </a:cxn>
              <a:cxn ang="0">
                <a:pos x="0" y="87"/>
              </a:cxn>
              <a:cxn ang="0">
                <a:pos x="4" y="83"/>
              </a:cxn>
              <a:cxn ang="0">
                <a:pos x="4" y="78"/>
              </a:cxn>
              <a:cxn ang="0">
                <a:pos x="7" y="77"/>
              </a:cxn>
              <a:cxn ang="0">
                <a:pos x="7" y="73"/>
              </a:cxn>
              <a:cxn ang="0">
                <a:pos x="5" y="62"/>
              </a:cxn>
              <a:cxn ang="0">
                <a:pos x="5" y="52"/>
              </a:cxn>
              <a:cxn ang="0">
                <a:pos x="5" y="30"/>
              </a:cxn>
              <a:cxn ang="0">
                <a:pos x="14" y="23"/>
              </a:cxn>
              <a:cxn ang="0">
                <a:pos x="19" y="17"/>
              </a:cxn>
              <a:cxn ang="0">
                <a:pos x="22" y="10"/>
              </a:cxn>
              <a:cxn ang="0">
                <a:pos x="30" y="8"/>
              </a:cxn>
              <a:cxn ang="0">
                <a:pos x="35" y="7"/>
              </a:cxn>
              <a:cxn ang="0">
                <a:pos x="40" y="5"/>
              </a:cxn>
              <a:cxn ang="0">
                <a:pos x="47" y="5"/>
              </a:cxn>
              <a:cxn ang="0">
                <a:pos x="54" y="7"/>
              </a:cxn>
              <a:cxn ang="0">
                <a:pos x="62" y="0"/>
              </a:cxn>
            </a:cxnLst>
            <a:rect l="0" t="0" r="r" b="b"/>
            <a:pathLst>
              <a:path w="115" h="122">
                <a:moveTo>
                  <a:pt x="74" y="0"/>
                </a:move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5" y="3"/>
                </a:lnTo>
                <a:lnTo>
                  <a:pt x="77" y="3"/>
                </a:lnTo>
                <a:lnTo>
                  <a:pt x="77" y="5"/>
                </a:lnTo>
                <a:lnTo>
                  <a:pt x="77" y="8"/>
                </a:lnTo>
                <a:lnTo>
                  <a:pt x="75" y="10"/>
                </a:lnTo>
                <a:lnTo>
                  <a:pt x="75" y="12"/>
                </a:lnTo>
                <a:lnTo>
                  <a:pt x="75" y="15"/>
                </a:lnTo>
                <a:lnTo>
                  <a:pt x="77" y="15"/>
                </a:lnTo>
                <a:lnTo>
                  <a:pt x="79" y="15"/>
                </a:lnTo>
                <a:lnTo>
                  <a:pt x="80" y="15"/>
                </a:lnTo>
                <a:lnTo>
                  <a:pt x="82" y="15"/>
                </a:lnTo>
                <a:lnTo>
                  <a:pt x="84" y="15"/>
                </a:lnTo>
                <a:lnTo>
                  <a:pt x="84" y="18"/>
                </a:lnTo>
                <a:lnTo>
                  <a:pt x="84" y="20"/>
                </a:lnTo>
                <a:lnTo>
                  <a:pt x="85" y="20"/>
                </a:lnTo>
                <a:lnTo>
                  <a:pt x="85" y="23"/>
                </a:lnTo>
                <a:lnTo>
                  <a:pt x="84" y="25"/>
                </a:lnTo>
                <a:lnTo>
                  <a:pt x="84" y="25"/>
                </a:lnTo>
                <a:lnTo>
                  <a:pt x="84" y="25"/>
                </a:lnTo>
                <a:lnTo>
                  <a:pt x="84" y="27"/>
                </a:lnTo>
                <a:lnTo>
                  <a:pt x="84" y="28"/>
                </a:lnTo>
                <a:lnTo>
                  <a:pt x="84" y="28"/>
                </a:lnTo>
                <a:lnTo>
                  <a:pt x="82" y="30"/>
                </a:lnTo>
                <a:lnTo>
                  <a:pt x="82" y="32"/>
                </a:lnTo>
                <a:lnTo>
                  <a:pt x="82" y="33"/>
                </a:lnTo>
                <a:lnTo>
                  <a:pt x="84" y="37"/>
                </a:lnTo>
                <a:lnTo>
                  <a:pt x="84" y="37"/>
                </a:lnTo>
                <a:lnTo>
                  <a:pt x="84" y="38"/>
                </a:lnTo>
                <a:lnTo>
                  <a:pt x="84" y="38"/>
                </a:lnTo>
                <a:lnTo>
                  <a:pt x="84" y="40"/>
                </a:lnTo>
                <a:lnTo>
                  <a:pt x="84" y="40"/>
                </a:lnTo>
                <a:lnTo>
                  <a:pt x="82" y="42"/>
                </a:lnTo>
                <a:lnTo>
                  <a:pt x="84" y="43"/>
                </a:lnTo>
                <a:lnTo>
                  <a:pt x="85" y="43"/>
                </a:lnTo>
                <a:lnTo>
                  <a:pt x="87" y="42"/>
                </a:lnTo>
                <a:lnTo>
                  <a:pt x="89" y="40"/>
                </a:lnTo>
                <a:lnTo>
                  <a:pt x="87" y="42"/>
                </a:lnTo>
                <a:lnTo>
                  <a:pt x="87" y="42"/>
                </a:lnTo>
                <a:lnTo>
                  <a:pt x="87" y="43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5"/>
                </a:lnTo>
                <a:lnTo>
                  <a:pt x="90" y="45"/>
                </a:lnTo>
                <a:lnTo>
                  <a:pt x="90" y="47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2" y="48"/>
                </a:lnTo>
                <a:lnTo>
                  <a:pt x="92" y="48"/>
                </a:lnTo>
                <a:lnTo>
                  <a:pt x="94" y="52"/>
                </a:lnTo>
                <a:lnTo>
                  <a:pt x="94" y="52"/>
                </a:lnTo>
                <a:lnTo>
                  <a:pt x="94" y="52"/>
                </a:lnTo>
                <a:lnTo>
                  <a:pt x="94" y="53"/>
                </a:lnTo>
                <a:lnTo>
                  <a:pt x="92" y="53"/>
                </a:lnTo>
                <a:lnTo>
                  <a:pt x="92" y="53"/>
                </a:lnTo>
                <a:lnTo>
                  <a:pt x="92" y="55"/>
                </a:lnTo>
                <a:lnTo>
                  <a:pt x="90" y="53"/>
                </a:lnTo>
                <a:lnTo>
                  <a:pt x="90" y="55"/>
                </a:lnTo>
                <a:lnTo>
                  <a:pt x="90" y="55"/>
                </a:lnTo>
                <a:lnTo>
                  <a:pt x="90" y="55"/>
                </a:lnTo>
                <a:lnTo>
                  <a:pt x="90" y="57"/>
                </a:lnTo>
                <a:lnTo>
                  <a:pt x="90" y="58"/>
                </a:lnTo>
                <a:lnTo>
                  <a:pt x="89" y="58"/>
                </a:lnTo>
                <a:lnTo>
                  <a:pt x="89" y="60"/>
                </a:lnTo>
                <a:lnTo>
                  <a:pt x="89" y="60"/>
                </a:lnTo>
                <a:lnTo>
                  <a:pt x="89" y="62"/>
                </a:lnTo>
                <a:lnTo>
                  <a:pt x="89" y="62"/>
                </a:lnTo>
                <a:lnTo>
                  <a:pt x="89" y="62"/>
                </a:lnTo>
                <a:lnTo>
                  <a:pt x="87" y="62"/>
                </a:lnTo>
                <a:lnTo>
                  <a:pt x="87" y="62"/>
                </a:lnTo>
                <a:lnTo>
                  <a:pt x="89" y="62"/>
                </a:lnTo>
                <a:lnTo>
                  <a:pt x="87" y="63"/>
                </a:lnTo>
                <a:lnTo>
                  <a:pt x="87" y="63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8"/>
                </a:lnTo>
                <a:lnTo>
                  <a:pt x="87" y="68"/>
                </a:lnTo>
                <a:lnTo>
                  <a:pt x="85" y="68"/>
                </a:lnTo>
                <a:lnTo>
                  <a:pt x="85" y="68"/>
                </a:lnTo>
                <a:lnTo>
                  <a:pt x="87" y="70"/>
                </a:lnTo>
                <a:lnTo>
                  <a:pt x="87" y="70"/>
                </a:lnTo>
                <a:lnTo>
                  <a:pt x="87" y="72"/>
                </a:lnTo>
                <a:lnTo>
                  <a:pt x="87" y="72"/>
                </a:lnTo>
                <a:lnTo>
                  <a:pt x="87" y="72"/>
                </a:lnTo>
                <a:lnTo>
                  <a:pt x="87" y="72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89" y="75"/>
                </a:lnTo>
                <a:lnTo>
                  <a:pt x="90" y="77"/>
                </a:lnTo>
                <a:lnTo>
                  <a:pt x="90" y="77"/>
                </a:lnTo>
                <a:lnTo>
                  <a:pt x="89" y="77"/>
                </a:lnTo>
                <a:lnTo>
                  <a:pt x="89" y="78"/>
                </a:lnTo>
                <a:lnTo>
                  <a:pt x="89" y="78"/>
                </a:lnTo>
                <a:lnTo>
                  <a:pt x="89" y="78"/>
                </a:lnTo>
                <a:lnTo>
                  <a:pt x="89" y="78"/>
                </a:lnTo>
                <a:lnTo>
                  <a:pt x="89" y="78"/>
                </a:lnTo>
                <a:lnTo>
                  <a:pt x="90" y="80"/>
                </a:lnTo>
                <a:lnTo>
                  <a:pt x="90" y="82"/>
                </a:lnTo>
                <a:lnTo>
                  <a:pt x="90" y="82"/>
                </a:lnTo>
                <a:lnTo>
                  <a:pt x="90" y="83"/>
                </a:lnTo>
                <a:lnTo>
                  <a:pt x="90" y="83"/>
                </a:lnTo>
                <a:lnTo>
                  <a:pt x="90" y="83"/>
                </a:lnTo>
                <a:lnTo>
                  <a:pt x="90" y="83"/>
                </a:lnTo>
                <a:lnTo>
                  <a:pt x="90" y="85"/>
                </a:lnTo>
                <a:lnTo>
                  <a:pt x="90" y="87"/>
                </a:lnTo>
                <a:lnTo>
                  <a:pt x="90" y="87"/>
                </a:lnTo>
                <a:lnTo>
                  <a:pt x="90" y="87"/>
                </a:lnTo>
                <a:lnTo>
                  <a:pt x="90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7" y="88"/>
                </a:lnTo>
                <a:lnTo>
                  <a:pt x="87" y="88"/>
                </a:lnTo>
                <a:lnTo>
                  <a:pt x="87" y="88"/>
                </a:lnTo>
                <a:lnTo>
                  <a:pt x="87" y="90"/>
                </a:lnTo>
                <a:lnTo>
                  <a:pt x="87" y="90"/>
                </a:lnTo>
                <a:lnTo>
                  <a:pt x="87" y="92"/>
                </a:lnTo>
                <a:lnTo>
                  <a:pt x="87" y="92"/>
                </a:lnTo>
                <a:lnTo>
                  <a:pt x="87" y="93"/>
                </a:lnTo>
                <a:lnTo>
                  <a:pt x="85" y="93"/>
                </a:lnTo>
                <a:lnTo>
                  <a:pt x="85" y="93"/>
                </a:lnTo>
                <a:lnTo>
                  <a:pt x="85" y="93"/>
                </a:lnTo>
                <a:lnTo>
                  <a:pt x="85" y="95"/>
                </a:lnTo>
                <a:lnTo>
                  <a:pt x="85" y="95"/>
                </a:lnTo>
                <a:lnTo>
                  <a:pt x="85" y="97"/>
                </a:lnTo>
                <a:lnTo>
                  <a:pt x="85" y="97"/>
                </a:lnTo>
                <a:lnTo>
                  <a:pt x="87" y="100"/>
                </a:lnTo>
                <a:lnTo>
                  <a:pt x="87" y="100"/>
                </a:lnTo>
                <a:lnTo>
                  <a:pt x="85" y="102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7"/>
                </a:lnTo>
                <a:lnTo>
                  <a:pt x="89" y="107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2" y="107"/>
                </a:lnTo>
                <a:lnTo>
                  <a:pt x="92" y="107"/>
                </a:lnTo>
                <a:lnTo>
                  <a:pt x="92" y="107"/>
                </a:lnTo>
                <a:lnTo>
                  <a:pt x="94" y="107"/>
                </a:lnTo>
                <a:lnTo>
                  <a:pt x="94" y="107"/>
                </a:lnTo>
                <a:lnTo>
                  <a:pt x="95" y="107"/>
                </a:lnTo>
                <a:lnTo>
                  <a:pt x="95" y="107"/>
                </a:lnTo>
                <a:lnTo>
                  <a:pt x="95" y="107"/>
                </a:lnTo>
                <a:lnTo>
                  <a:pt x="97" y="108"/>
                </a:lnTo>
                <a:lnTo>
                  <a:pt x="99" y="108"/>
                </a:lnTo>
                <a:lnTo>
                  <a:pt x="102" y="107"/>
                </a:lnTo>
                <a:lnTo>
                  <a:pt x="102" y="107"/>
                </a:lnTo>
                <a:lnTo>
                  <a:pt x="102" y="105"/>
                </a:lnTo>
                <a:lnTo>
                  <a:pt x="104" y="105"/>
                </a:lnTo>
                <a:lnTo>
                  <a:pt x="107" y="105"/>
                </a:lnTo>
                <a:lnTo>
                  <a:pt x="109" y="103"/>
                </a:lnTo>
                <a:lnTo>
                  <a:pt x="110" y="105"/>
                </a:lnTo>
                <a:lnTo>
                  <a:pt x="110" y="105"/>
                </a:lnTo>
                <a:lnTo>
                  <a:pt x="110" y="105"/>
                </a:lnTo>
                <a:lnTo>
                  <a:pt x="110" y="105"/>
                </a:lnTo>
                <a:lnTo>
                  <a:pt x="110" y="107"/>
                </a:lnTo>
                <a:lnTo>
                  <a:pt x="110" y="107"/>
                </a:lnTo>
                <a:lnTo>
                  <a:pt x="112" y="108"/>
                </a:lnTo>
                <a:lnTo>
                  <a:pt x="114" y="108"/>
                </a:lnTo>
                <a:lnTo>
                  <a:pt x="115" y="110"/>
                </a:lnTo>
                <a:lnTo>
                  <a:pt x="115" y="113"/>
                </a:lnTo>
                <a:lnTo>
                  <a:pt x="115" y="113"/>
                </a:lnTo>
                <a:lnTo>
                  <a:pt x="115" y="113"/>
                </a:lnTo>
                <a:lnTo>
                  <a:pt x="114" y="118"/>
                </a:lnTo>
                <a:lnTo>
                  <a:pt x="114" y="118"/>
                </a:lnTo>
                <a:lnTo>
                  <a:pt x="114" y="118"/>
                </a:lnTo>
                <a:lnTo>
                  <a:pt x="112" y="120"/>
                </a:lnTo>
                <a:lnTo>
                  <a:pt x="112" y="120"/>
                </a:lnTo>
                <a:lnTo>
                  <a:pt x="110" y="120"/>
                </a:lnTo>
                <a:lnTo>
                  <a:pt x="110" y="122"/>
                </a:lnTo>
                <a:lnTo>
                  <a:pt x="107" y="122"/>
                </a:lnTo>
                <a:lnTo>
                  <a:pt x="102" y="122"/>
                </a:lnTo>
                <a:lnTo>
                  <a:pt x="102" y="122"/>
                </a:lnTo>
                <a:lnTo>
                  <a:pt x="95" y="122"/>
                </a:lnTo>
                <a:lnTo>
                  <a:pt x="92" y="122"/>
                </a:lnTo>
                <a:lnTo>
                  <a:pt x="92" y="122"/>
                </a:lnTo>
                <a:lnTo>
                  <a:pt x="89" y="122"/>
                </a:lnTo>
                <a:lnTo>
                  <a:pt x="87" y="122"/>
                </a:lnTo>
                <a:lnTo>
                  <a:pt x="74" y="122"/>
                </a:lnTo>
                <a:lnTo>
                  <a:pt x="72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67" y="122"/>
                </a:lnTo>
                <a:lnTo>
                  <a:pt x="64" y="122"/>
                </a:lnTo>
                <a:lnTo>
                  <a:pt x="59" y="122"/>
                </a:lnTo>
                <a:lnTo>
                  <a:pt x="47" y="122"/>
                </a:lnTo>
                <a:lnTo>
                  <a:pt x="40" y="122"/>
                </a:lnTo>
                <a:lnTo>
                  <a:pt x="40" y="122"/>
                </a:lnTo>
                <a:lnTo>
                  <a:pt x="39" y="122"/>
                </a:lnTo>
                <a:lnTo>
                  <a:pt x="37" y="122"/>
                </a:lnTo>
                <a:lnTo>
                  <a:pt x="34" y="122"/>
                </a:lnTo>
                <a:lnTo>
                  <a:pt x="32" y="122"/>
                </a:lnTo>
                <a:lnTo>
                  <a:pt x="32" y="122"/>
                </a:lnTo>
                <a:lnTo>
                  <a:pt x="32" y="122"/>
                </a:lnTo>
                <a:lnTo>
                  <a:pt x="30" y="122"/>
                </a:lnTo>
                <a:lnTo>
                  <a:pt x="27" y="122"/>
                </a:lnTo>
                <a:lnTo>
                  <a:pt x="19" y="122"/>
                </a:lnTo>
                <a:lnTo>
                  <a:pt x="15" y="122"/>
                </a:lnTo>
                <a:lnTo>
                  <a:pt x="10" y="122"/>
                </a:lnTo>
                <a:lnTo>
                  <a:pt x="10" y="122"/>
                </a:lnTo>
                <a:lnTo>
                  <a:pt x="10" y="120"/>
                </a:lnTo>
                <a:lnTo>
                  <a:pt x="10" y="120"/>
                </a:lnTo>
                <a:lnTo>
                  <a:pt x="10" y="115"/>
                </a:lnTo>
                <a:lnTo>
                  <a:pt x="10" y="112"/>
                </a:lnTo>
                <a:lnTo>
                  <a:pt x="10" y="108"/>
                </a:lnTo>
                <a:lnTo>
                  <a:pt x="10" y="108"/>
                </a:lnTo>
                <a:lnTo>
                  <a:pt x="10" y="107"/>
                </a:lnTo>
                <a:lnTo>
                  <a:pt x="10" y="107"/>
                </a:lnTo>
                <a:lnTo>
                  <a:pt x="10" y="105"/>
                </a:lnTo>
                <a:lnTo>
                  <a:pt x="10" y="103"/>
                </a:lnTo>
                <a:lnTo>
                  <a:pt x="10" y="103"/>
                </a:lnTo>
                <a:lnTo>
                  <a:pt x="10" y="102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7" y="97"/>
                </a:lnTo>
                <a:lnTo>
                  <a:pt x="4" y="97"/>
                </a:lnTo>
                <a:lnTo>
                  <a:pt x="4" y="97"/>
                </a:lnTo>
                <a:lnTo>
                  <a:pt x="0" y="97"/>
                </a:lnTo>
                <a:lnTo>
                  <a:pt x="0" y="93"/>
                </a:lnTo>
                <a:lnTo>
                  <a:pt x="0" y="93"/>
                </a:lnTo>
                <a:lnTo>
                  <a:pt x="0" y="93"/>
                </a:lnTo>
                <a:lnTo>
                  <a:pt x="0" y="92"/>
                </a:lnTo>
                <a:lnTo>
                  <a:pt x="0" y="92"/>
                </a:lnTo>
                <a:lnTo>
                  <a:pt x="0" y="90"/>
                </a:lnTo>
                <a:lnTo>
                  <a:pt x="0" y="88"/>
                </a:lnTo>
                <a:lnTo>
                  <a:pt x="0" y="88"/>
                </a:lnTo>
                <a:lnTo>
                  <a:pt x="0" y="88"/>
                </a:lnTo>
                <a:lnTo>
                  <a:pt x="0" y="87"/>
                </a:lnTo>
                <a:lnTo>
                  <a:pt x="0" y="87"/>
                </a:lnTo>
                <a:lnTo>
                  <a:pt x="0" y="87"/>
                </a:lnTo>
                <a:lnTo>
                  <a:pt x="2" y="87"/>
                </a:lnTo>
                <a:lnTo>
                  <a:pt x="2" y="87"/>
                </a:lnTo>
                <a:lnTo>
                  <a:pt x="2" y="85"/>
                </a:lnTo>
                <a:lnTo>
                  <a:pt x="2" y="83"/>
                </a:lnTo>
                <a:lnTo>
                  <a:pt x="4" y="83"/>
                </a:lnTo>
                <a:lnTo>
                  <a:pt x="4" y="82"/>
                </a:lnTo>
                <a:lnTo>
                  <a:pt x="4" y="80"/>
                </a:lnTo>
                <a:lnTo>
                  <a:pt x="4" y="78"/>
                </a:lnTo>
                <a:lnTo>
                  <a:pt x="4" y="78"/>
                </a:lnTo>
                <a:lnTo>
                  <a:pt x="4" y="78"/>
                </a:lnTo>
                <a:lnTo>
                  <a:pt x="4" y="78"/>
                </a:lnTo>
                <a:lnTo>
                  <a:pt x="4" y="78"/>
                </a:lnTo>
                <a:lnTo>
                  <a:pt x="4" y="77"/>
                </a:lnTo>
                <a:lnTo>
                  <a:pt x="5" y="77"/>
                </a:lnTo>
                <a:lnTo>
                  <a:pt x="5" y="77"/>
                </a:lnTo>
                <a:lnTo>
                  <a:pt x="7" y="77"/>
                </a:lnTo>
                <a:lnTo>
                  <a:pt x="7" y="77"/>
                </a:lnTo>
                <a:lnTo>
                  <a:pt x="7" y="75"/>
                </a:lnTo>
                <a:lnTo>
                  <a:pt x="9" y="75"/>
                </a:lnTo>
                <a:lnTo>
                  <a:pt x="9" y="73"/>
                </a:lnTo>
                <a:lnTo>
                  <a:pt x="9" y="73"/>
                </a:lnTo>
                <a:lnTo>
                  <a:pt x="9" y="73"/>
                </a:lnTo>
                <a:lnTo>
                  <a:pt x="7" y="73"/>
                </a:lnTo>
                <a:lnTo>
                  <a:pt x="7" y="73"/>
                </a:lnTo>
                <a:lnTo>
                  <a:pt x="5" y="73"/>
                </a:lnTo>
                <a:lnTo>
                  <a:pt x="5" y="73"/>
                </a:lnTo>
                <a:lnTo>
                  <a:pt x="5" y="72"/>
                </a:lnTo>
                <a:lnTo>
                  <a:pt x="5" y="70"/>
                </a:lnTo>
                <a:lnTo>
                  <a:pt x="5" y="62"/>
                </a:lnTo>
                <a:lnTo>
                  <a:pt x="5" y="60"/>
                </a:lnTo>
                <a:lnTo>
                  <a:pt x="5" y="58"/>
                </a:lnTo>
                <a:lnTo>
                  <a:pt x="5" y="57"/>
                </a:lnTo>
                <a:lnTo>
                  <a:pt x="5" y="53"/>
                </a:lnTo>
                <a:lnTo>
                  <a:pt x="5" y="53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45"/>
                </a:lnTo>
                <a:lnTo>
                  <a:pt x="5" y="45"/>
                </a:lnTo>
                <a:lnTo>
                  <a:pt x="5" y="40"/>
                </a:lnTo>
                <a:lnTo>
                  <a:pt x="5" y="30"/>
                </a:lnTo>
                <a:lnTo>
                  <a:pt x="5" y="28"/>
                </a:lnTo>
                <a:lnTo>
                  <a:pt x="7" y="28"/>
                </a:lnTo>
                <a:lnTo>
                  <a:pt x="10" y="28"/>
                </a:lnTo>
                <a:lnTo>
                  <a:pt x="12" y="28"/>
                </a:lnTo>
                <a:lnTo>
                  <a:pt x="12" y="27"/>
                </a:lnTo>
                <a:lnTo>
                  <a:pt x="14" y="23"/>
                </a:lnTo>
                <a:lnTo>
                  <a:pt x="14" y="23"/>
                </a:lnTo>
                <a:lnTo>
                  <a:pt x="15" y="22"/>
                </a:lnTo>
                <a:lnTo>
                  <a:pt x="17" y="22"/>
                </a:lnTo>
                <a:lnTo>
                  <a:pt x="17" y="20"/>
                </a:lnTo>
                <a:lnTo>
                  <a:pt x="17" y="17"/>
                </a:lnTo>
                <a:lnTo>
                  <a:pt x="19" y="17"/>
                </a:lnTo>
                <a:lnTo>
                  <a:pt x="20" y="15"/>
                </a:lnTo>
                <a:lnTo>
                  <a:pt x="20" y="15"/>
                </a:lnTo>
                <a:lnTo>
                  <a:pt x="19" y="12"/>
                </a:lnTo>
                <a:lnTo>
                  <a:pt x="19" y="10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4" y="10"/>
                </a:lnTo>
                <a:lnTo>
                  <a:pt x="25" y="10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2" y="8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39" y="7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4" y="5"/>
                </a:lnTo>
                <a:lnTo>
                  <a:pt x="45" y="5"/>
                </a:lnTo>
                <a:lnTo>
                  <a:pt x="45" y="5"/>
                </a:lnTo>
                <a:lnTo>
                  <a:pt x="47" y="5"/>
                </a:lnTo>
                <a:lnTo>
                  <a:pt x="47" y="5"/>
                </a:lnTo>
                <a:lnTo>
                  <a:pt x="47" y="7"/>
                </a:lnTo>
                <a:lnTo>
                  <a:pt x="49" y="7"/>
                </a:lnTo>
                <a:lnTo>
                  <a:pt x="49" y="7"/>
                </a:lnTo>
                <a:lnTo>
                  <a:pt x="50" y="7"/>
                </a:lnTo>
                <a:lnTo>
                  <a:pt x="54" y="7"/>
                </a:lnTo>
                <a:lnTo>
                  <a:pt x="54" y="7"/>
                </a:lnTo>
                <a:lnTo>
                  <a:pt x="54" y="5"/>
                </a:lnTo>
                <a:lnTo>
                  <a:pt x="54" y="5"/>
                </a:lnTo>
                <a:lnTo>
                  <a:pt x="54" y="5"/>
                </a:lnTo>
                <a:lnTo>
                  <a:pt x="54" y="5"/>
                </a:lnTo>
                <a:lnTo>
                  <a:pt x="54" y="0"/>
                </a:lnTo>
                <a:lnTo>
                  <a:pt x="62" y="0"/>
                </a:lnTo>
                <a:lnTo>
                  <a:pt x="62" y="0"/>
                </a:lnTo>
                <a:lnTo>
                  <a:pt x="67" y="0"/>
                </a:lnTo>
                <a:lnTo>
                  <a:pt x="69" y="0"/>
                </a:lnTo>
                <a:lnTo>
                  <a:pt x="74" y="0"/>
                </a:lnTo>
                <a:close/>
              </a:path>
            </a:pathLst>
          </a:custGeom>
          <a:solidFill>
            <a:srgbClr val="B5785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7"/>
          <p:cNvSpPr>
            <a:spLocks/>
          </p:cNvSpPr>
          <p:nvPr/>
        </p:nvSpPr>
        <p:spPr bwMode="auto">
          <a:xfrm>
            <a:off x="7856538" y="5349876"/>
            <a:ext cx="330200" cy="711200"/>
          </a:xfrm>
          <a:custGeom>
            <a:avLst/>
            <a:gdLst/>
            <a:ahLst/>
            <a:cxnLst>
              <a:cxn ang="0">
                <a:pos x="90" y="139"/>
              </a:cxn>
              <a:cxn ang="0">
                <a:pos x="98" y="152"/>
              </a:cxn>
              <a:cxn ang="0">
                <a:pos x="100" y="169"/>
              </a:cxn>
              <a:cxn ang="0">
                <a:pos x="93" y="187"/>
              </a:cxn>
              <a:cxn ang="0">
                <a:pos x="100" y="211"/>
              </a:cxn>
              <a:cxn ang="0">
                <a:pos x="102" y="229"/>
              </a:cxn>
              <a:cxn ang="0">
                <a:pos x="103" y="247"/>
              </a:cxn>
              <a:cxn ang="0">
                <a:pos x="98" y="262"/>
              </a:cxn>
              <a:cxn ang="0">
                <a:pos x="92" y="271"/>
              </a:cxn>
              <a:cxn ang="0">
                <a:pos x="85" y="282"/>
              </a:cxn>
              <a:cxn ang="0">
                <a:pos x="95" y="293"/>
              </a:cxn>
              <a:cxn ang="0">
                <a:pos x="112" y="291"/>
              </a:cxn>
              <a:cxn ang="0">
                <a:pos x="110" y="308"/>
              </a:cxn>
              <a:cxn ang="0">
                <a:pos x="110" y="323"/>
              </a:cxn>
              <a:cxn ang="0">
                <a:pos x="115" y="341"/>
              </a:cxn>
              <a:cxn ang="0">
                <a:pos x="130" y="351"/>
              </a:cxn>
              <a:cxn ang="0">
                <a:pos x="137" y="368"/>
              </a:cxn>
              <a:cxn ang="0">
                <a:pos x="150" y="378"/>
              </a:cxn>
              <a:cxn ang="0">
                <a:pos x="148" y="391"/>
              </a:cxn>
              <a:cxn ang="0">
                <a:pos x="163" y="394"/>
              </a:cxn>
              <a:cxn ang="0">
                <a:pos x="178" y="396"/>
              </a:cxn>
              <a:cxn ang="0">
                <a:pos x="190" y="409"/>
              </a:cxn>
              <a:cxn ang="0">
                <a:pos x="195" y="424"/>
              </a:cxn>
              <a:cxn ang="0">
                <a:pos x="208" y="438"/>
              </a:cxn>
              <a:cxn ang="0">
                <a:pos x="153" y="448"/>
              </a:cxn>
              <a:cxn ang="0">
                <a:pos x="83" y="443"/>
              </a:cxn>
              <a:cxn ang="0">
                <a:pos x="88" y="424"/>
              </a:cxn>
              <a:cxn ang="0">
                <a:pos x="87" y="411"/>
              </a:cxn>
              <a:cxn ang="0">
                <a:pos x="87" y="396"/>
              </a:cxn>
              <a:cxn ang="0">
                <a:pos x="85" y="378"/>
              </a:cxn>
              <a:cxn ang="0">
                <a:pos x="85" y="363"/>
              </a:cxn>
              <a:cxn ang="0">
                <a:pos x="70" y="356"/>
              </a:cxn>
              <a:cxn ang="0">
                <a:pos x="58" y="349"/>
              </a:cxn>
              <a:cxn ang="0">
                <a:pos x="63" y="333"/>
              </a:cxn>
              <a:cxn ang="0">
                <a:pos x="50" y="339"/>
              </a:cxn>
              <a:cxn ang="0">
                <a:pos x="36" y="348"/>
              </a:cxn>
              <a:cxn ang="0">
                <a:pos x="30" y="336"/>
              </a:cxn>
              <a:cxn ang="0">
                <a:pos x="8" y="313"/>
              </a:cxn>
              <a:cxn ang="0">
                <a:pos x="13" y="299"/>
              </a:cxn>
              <a:cxn ang="0">
                <a:pos x="26" y="277"/>
              </a:cxn>
              <a:cxn ang="0">
                <a:pos x="35" y="259"/>
              </a:cxn>
              <a:cxn ang="0">
                <a:pos x="33" y="236"/>
              </a:cxn>
              <a:cxn ang="0">
                <a:pos x="23" y="207"/>
              </a:cxn>
              <a:cxn ang="0">
                <a:pos x="18" y="184"/>
              </a:cxn>
              <a:cxn ang="0">
                <a:pos x="23" y="159"/>
              </a:cxn>
              <a:cxn ang="0">
                <a:pos x="33" y="137"/>
              </a:cxn>
              <a:cxn ang="0">
                <a:pos x="25" y="122"/>
              </a:cxn>
              <a:cxn ang="0">
                <a:pos x="15" y="104"/>
              </a:cxn>
              <a:cxn ang="0">
                <a:pos x="13" y="91"/>
              </a:cxn>
              <a:cxn ang="0">
                <a:pos x="20" y="74"/>
              </a:cxn>
              <a:cxn ang="0">
                <a:pos x="15" y="57"/>
              </a:cxn>
              <a:cxn ang="0">
                <a:pos x="13" y="40"/>
              </a:cxn>
              <a:cxn ang="0">
                <a:pos x="6" y="22"/>
              </a:cxn>
              <a:cxn ang="0">
                <a:pos x="5" y="9"/>
              </a:cxn>
              <a:cxn ang="0">
                <a:pos x="28" y="5"/>
              </a:cxn>
              <a:cxn ang="0">
                <a:pos x="41" y="15"/>
              </a:cxn>
              <a:cxn ang="0">
                <a:pos x="51" y="35"/>
              </a:cxn>
              <a:cxn ang="0">
                <a:pos x="63" y="49"/>
              </a:cxn>
              <a:cxn ang="0">
                <a:pos x="70" y="59"/>
              </a:cxn>
              <a:cxn ang="0">
                <a:pos x="78" y="65"/>
              </a:cxn>
              <a:cxn ang="0">
                <a:pos x="76" y="82"/>
              </a:cxn>
              <a:cxn ang="0">
                <a:pos x="78" y="99"/>
              </a:cxn>
              <a:cxn ang="0">
                <a:pos x="87" y="112"/>
              </a:cxn>
            </a:cxnLst>
            <a:rect l="0" t="0" r="r" b="b"/>
            <a:pathLst>
              <a:path w="208" h="448">
                <a:moveTo>
                  <a:pt x="87" y="122"/>
                </a:moveTo>
                <a:lnTo>
                  <a:pt x="87" y="124"/>
                </a:lnTo>
                <a:lnTo>
                  <a:pt x="87" y="126"/>
                </a:lnTo>
                <a:lnTo>
                  <a:pt x="87" y="127"/>
                </a:lnTo>
                <a:lnTo>
                  <a:pt x="87" y="129"/>
                </a:lnTo>
                <a:lnTo>
                  <a:pt x="87" y="131"/>
                </a:lnTo>
                <a:lnTo>
                  <a:pt x="87" y="132"/>
                </a:lnTo>
                <a:lnTo>
                  <a:pt x="85" y="134"/>
                </a:lnTo>
                <a:lnTo>
                  <a:pt x="87" y="136"/>
                </a:lnTo>
                <a:lnTo>
                  <a:pt x="88" y="136"/>
                </a:lnTo>
                <a:lnTo>
                  <a:pt x="88" y="137"/>
                </a:lnTo>
                <a:lnTo>
                  <a:pt x="88" y="139"/>
                </a:lnTo>
                <a:lnTo>
                  <a:pt x="90" y="139"/>
                </a:lnTo>
                <a:lnTo>
                  <a:pt x="90" y="141"/>
                </a:lnTo>
                <a:lnTo>
                  <a:pt x="92" y="141"/>
                </a:lnTo>
                <a:lnTo>
                  <a:pt x="92" y="142"/>
                </a:lnTo>
                <a:lnTo>
                  <a:pt x="92" y="144"/>
                </a:lnTo>
                <a:lnTo>
                  <a:pt x="93" y="146"/>
                </a:lnTo>
                <a:lnTo>
                  <a:pt x="93" y="147"/>
                </a:lnTo>
                <a:lnTo>
                  <a:pt x="95" y="149"/>
                </a:lnTo>
                <a:lnTo>
                  <a:pt x="95" y="151"/>
                </a:lnTo>
                <a:lnTo>
                  <a:pt x="97" y="149"/>
                </a:lnTo>
                <a:lnTo>
                  <a:pt x="98" y="151"/>
                </a:lnTo>
                <a:lnTo>
                  <a:pt x="98" y="149"/>
                </a:lnTo>
                <a:lnTo>
                  <a:pt x="98" y="151"/>
                </a:lnTo>
                <a:lnTo>
                  <a:pt x="98" y="152"/>
                </a:lnTo>
                <a:lnTo>
                  <a:pt x="98" y="154"/>
                </a:lnTo>
                <a:lnTo>
                  <a:pt x="97" y="154"/>
                </a:lnTo>
                <a:lnTo>
                  <a:pt x="97" y="156"/>
                </a:lnTo>
                <a:lnTo>
                  <a:pt x="98" y="156"/>
                </a:lnTo>
                <a:lnTo>
                  <a:pt x="98" y="157"/>
                </a:lnTo>
                <a:lnTo>
                  <a:pt x="98" y="159"/>
                </a:lnTo>
                <a:lnTo>
                  <a:pt x="100" y="159"/>
                </a:lnTo>
                <a:lnTo>
                  <a:pt x="98" y="161"/>
                </a:lnTo>
                <a:lnTo>
                  <a:pt x="100" y="162"/>
                </a:lnTo>
                <a:lnTo>
                  <a:pt x="98" y="164"/>
                </a:lnTo>
                <a:lnTo>
                  <a:pt x="98" y="166"/>
                </a:lnTo>
                <a:lnTo>
                  <a:pt x="98" y="167"/>
                </a:lnTo>
                <a:lnTo>
                  <a:pt x="100" y="169"/>
                </a:lnTo>
                <a:lnTo>
                  <a:pt x="100" y="171"/>
                </a:lnTo>
                <a:lnTo>
                  <a:pt x="100" y="172"/>
                </a:lnTo>
                <a:lnTo>
                  <a:pt x="100" y="174"/>
                </a:lnTo>
                <a:lnTo>
                  <a:pt x="100" y="176"/>
                </a:lnTo>
                <a:lnTo>
                  <a:pt x="100" y="177"/>
                </a:lnTo>
                <a:lnTo>
                  <a:pt x="98" y="177"/>
                </a:lnTo>
                <a:lnTo>
                  <a:pt x="97" y="177"/>
                </a:lnTo>
                <a:lnTo>
                  <a:pt x="95" y="177"/>
                </a:lnTo>
                <a:lnTo>
                  <a:pt x="95" y="179"/>
                </a:lnTo>
                <a:lnTo>
                  <a:pt x="95" y="181"/>
                </a:lnTo>
                <a:lnTo>
                  <a:pt x="93" y="184"/>
                </a:lnTo>
                <a:lnTo>
                  <a:pt x="93" y="186"/>
                </a:lnTo>
                <a:lnTo>
                  <a:pt x="93" y="187"/>
                </a:lnTo>
                <a:lnTo>
                  <a:pt x="93" y="191"/>
                </a:lnTo>
                <a:lnTo>
                  <a:pt x="93" y="194"/>
                </a:lnTo>
                <a:lnTo>
                  <a:pt x="93" y="196"/>
                </a:lnTo>
                <a:lnTo>
                  <a:pt x="93" y="197"/>
                </a:lnTo>
                <a:lnTo>
                  <a:pt x="93" y="199"/>
                </a:lnTo>
                <a:lnTo>
                  <a:pt x="95" y="199"/>
                </a:lnTo>
                <a:lnTo>
                  <a:pt x="95" y="201"/>
                </a:lnTo>
                <a:lnTo>
                  <a:pt x="97" y="202"/>
                </a:lnTo>
                <a:lnTo>
                  <a:pt x="97" y="204"/>
                </a:lnTo>
                <a:lnTo>
                  <a:pt x="97" y="206"/>
                </a:lnTo>
                <a:lnTo>
                  <a:pt x="98" y="207"/>
                </a:lnTo>
                <a:lnTo>
                  <a:pt x="98" y="209"/>
                </a:lnTo>
                <a:lnTo>
                  <a:pt x="100" y="211"/>
                </a:lnTo>
                <a:lnTo>
                  <a:pt x="100" y="212"/>
                </a:lnTo>
                <a:lnTo>
                  <a:pt x="100" y="214"/>
                </a:lnTo>
                <a:lnTo>
                  <a:pt x="102" y="216"/>
                </a:lnTo>
                <a:lnTo>
                  <a:pt x="103" y="217"/>
                </a:lnTo>
                <a:lnTo>
                  <a:pt x="102" y="217"/>
                </a:lnTo>
                <a:lnTo>
                  <a:pt x="102" y="219"/>
                </a:lnTo>
                <a:lnTo>
                  <a:pt x="102" y="221"/>
                </a:lnTo>
                <a:lnTo>
                  <a:pt x="102" y="222"/>
                </a:lnTo>
                <a:lnTo>
                  <a:pt x="102" y="224"/>
                </a:lnTo>
                <a:lnTo>
                  <a:pt x="102" y="226"/>
                </a:lnTo>
                <a:lnTo>
                  <a:pt x="103" y="227"/>
                </a:lnTo>
                <a:lnTo>
                  <a:pt x="103" y="229"/>
                </a:lnTo>
                <a:lnTo>
                  <a:pt x="102" y="229"/>
                </a:lnTo>
                <a:lnTo>
                  <a:pt x="102" y="231"/>
                </a:lnTo>
                <a:lnTo>
                  <a:pt x="102" y="232"/>
                </a:lnTo>
                <a:lnTo>
                  <a:pt x="100" y="234"/>
                </a:lnTo>
                <a:lnTo>
                  <a:pt x="98" y="234"/>
                </a:lnTo>
                <a:lnTo>
                  <a:pt x="100" y="236"/>
                </a:lnTo>
                <a:lnTo>
                  <a:pt x="100" y="237"/>
                </a:lnTo>
                <a:lnTo>
                  <a:pt x="102" y="237"/>
                </a:lnTo>
                <a:lnTo>
                  <a:pt x="102" y="239"/>
                </a:lnTo>
                <a:lnTo>
                  <a:pt x="102" y="241"/>
                </a:lnTo>
                <a:lnTo>
                  <a:pt x="103" y="242"/>
                </a:lnTo>
                <a:lnTo>
                  <a:pt x="103" y="244"/>
                </a:lnTo>
                <a:lnTo>
                  <a:pt x="103" y="246"/>
                </a:lnTo>
                <a:lnTo>
                  <a:pt x="103" y="247"/>
                </a:lnTo>
                <a:lnTo>
                  <a:pt x="102" y="247"/>
                </a:lnTo>
                <a:lnTo>
                  <a:pt x="102" y="249"/>
                </a:lnTo>
                <a:lnTo>
                  <a:pt x="98" y="251"/>
                </a:lnTo>
                <a:lnTo>
                  <a:pt x="97" y="251"/>
                </a:lnTo>
                <a:lnTo>
                  <a:pt x="97" y="252"/>
                </a:lnTo>
                <a:lnTo>
                  <a:pt x="97" y="254"/>
                </a:lnTo>
                <a:lnTo>
                  <a:pt x="97" y="256"/>
                </a:lnTo>
                <a:lnTo>
                  <a:pt x="97" y="257"/>
                </a:lnTo>
                <a:lnTo>
                  <a:pt x="98" y="259"/>
                </a:lnTo>
                <a:lnTo>
                  <a:pt x="97" y="259"/>
                </a:lnTo>
                <a:lnTo>
                  <a:pt x="97" y="261"/>
                </a:lnTo>
                <a:lnTo>
                  <a:pt x="98" y="261"/>
                </a:lnTo>
                <a:lnTo>
                  <a:pt x="98" y="262"/>
                </a:lnTo>
                <a:lnTo>
                  <a:pt x="100" y="262"/>
                </a:lnTo>
                <a:lnTo>
                  <a:pt x="100" y="264"/>
                </a:lnTo>
                <a:lnTo>
                  <a:pt x="98" y="266"/>
                </a:lnTo>
                <a:lnTo>
                  <a:pt x="98" y="267"/>
                </a:lnTo>
                <a:lnTo>
                  <a:pt x="98" y="269"/>
                </a:lnTo>
                <a:lnTo>
                  <a:pt x="98" y="271"/>
                </a:lnTo>
                <a:lnTo>
                  <a:pt x="97" y="269"/>
                </a:lnTo>
                <a:lnTo>
                  <a:pt x="95" y="269"/>
                </a:lnTo>
                <a:lnTo>
                  <a:pt x="93" y="269"/>
                </a:lnTo>
                <a:lnTo>
                  <a:pt x="93" y="271"/>
                </a:lnTo>
                <a:lnTo>
                  <a:pt x="93" y="272"/>
                </a:lnTo>
                <a:lnTo>
                  <a:pt x="92" y="272"/>
                </a:lnTo>
                <a:lnTo>
                  <a:pt x="92" y="271"/>
                </a:lnTo>
                <a:lnTo>
                  <a:pt x="92" y="269"/>
                </a:lnTo>
                <a:lnTo>
                  <a:pt x="90" y="269"/>
                </a:lnTo>
                <a:lnTo>
                  <a:pt x="90" y="271"/>
                </a:lnTo>
                <a:lnTo>
                  <a:pt x="90" y="272"/>
                </a:lnTo>
                <a:lnTo>
                  <a:pt x="88" y="272"/>
                </a:lnTo>
                <a:lnTo>
                  <a:pt x="88" y="274"/>
                </a:lnTo>
                <a:lnTo>
                  <a:pt x="87" y="274"/>
                </a:lnTo>
                <a:lnTo>
                  <a:pt x="83" y="276"/>
                </a:lnTo>
                <a:lnTo>
                  <a:pt x="83" y="277"/>
                </a:lnTo>
                <a:lnTo>
                  <a:pt x="82" y="277"/>
                </a:lnTo>
                <a:lnTo>
                  <a:pt x="83" y="279"/>
                </a:lnTo>
                <a:lnTo>
                  <a:pt x="83" y="281"/>
                </a:lnTo>
                <a:lnTo>
                  <a:pt x="85" y="282"/>
                </a:lnTo>
                <a:lnTo>
                  <a:pt x="85" y="286"/>
                </a:lnTo>
                <a:lnTo>
                  <a:pt x="85" y="288"/>
                </a:lnTo>
                <a:lnTo>
                  <a:pt x="87" y="288"/>
                </a:lnTo>
                <a:lnTo>
                  <a:pt x="87" y="289"/>
                </a:lnTo>
                <a:lnTo>
                  <a:pt x="88" y="289"/>
                </a:lnTo>
                <a:lnTo>
                  <a:pt x="88" y="291"/>
                </a:lnTo>
                <a:lnTo>
                  <a:pt x="90" y="291"/>
                </a:lnTo>
                <a:lnTo>
                  <a:pt x="90" y="293"/>
                </a:lnTo>
                <a:lnTo>
                  <a:pt x="92" y="294"/>
                </a:lnTo>
                <a:lnTo>
                  <a:pt x="92" y="296"/>
                </a:lnTo>
                <a:lnTo>
                  <a:pt x="93" y="294"/>
                </a:lnTo>
                <a:lnTo>
                  <a:pt x="93" y="293"/>
                </a:lnTo>
                <a:lnTo>
                  <a:pt x="95" y="293"/>
                </a:lnTo>
                <a:lnTo>
                  <a:pt x="97" y="294"/>
                </a:lnTo>
                <a:lnTo>
                  <a:pt x="98" y="294"/>
                </a:lnTo>
                <a:lnTo>
                  <a:pt x="100" y="296"/>
                </a:lnTo>
                <a:lnTo>
                  <a:pt x="102" y="296"/>
                </a:lnTo>
                <a:lnTo>
                  <a:pt x="103" y="296"/>
                </a:lnTo>
                <a:lnTo>
                  <a:pt x="105" y="294"/>
                </a:lnTo>
                <a:lnTo>
                  <a:pt x="107" y="296"/>
                </a:lnTo>
                <a:lnTo>
                  <a:pt x="107" y="294"/>
                </a:lnTo>
                <a:lnTo>
                  <a:pt x="108" y="294"/>
                </a:lnTo>
                <a:lnTo>
                  <a:pt x="108" y="293"/>
                </a:lnTo>
                <a:lnTo>
                  <a:pt x="110" y="291"/>
                </a:lnTo>
                <a:lnTo>
                  <a:pt x="110" y="293"/>
                </a:lnTo>
                <a:lnTo>
                  <a:pt x="112" y="291"/>
                </a:lnTo>
                <a:lnTo>
                  <a:pt x="113" y="293"/>
                </a:lnTo>
                <a:lnTo>
                  <a:pt x="115" y="293"/>
                </a:lnTo>
                <a:lnTo>
                  <a:pt x="115" y="294"/>
                </a:lnTo>
                <a:lnTo>
                  <a:pt x="115" y="296"/>
                </a:lnTo>
                <a:lnTo>
                  <a:pt x="115" y="298"/>
                </a:lnTo>
                <a:lnTo>
                  <a:pt x="115" y="299"/>
                </a:lnTo>
                <a:lnTo>
                  <a:pt x="115" y="301"/>
                </a:lnTo>
                <a:lnTo>
                  <a:pt x="115" y="303"/>
                </a:lnTo>
                <a:lnTo>
                  <a:pt x="113" y="303"/>
                </a:lnTo>
                <a:lnTo>
                  <a:pt x="113" y="304"/>
                </a:lnTo>
                <a:lnTo>
                  <a:pt x="113" y="306"/>
                </a:lnTo>
                <a:lnTo>
                  <a:pt x="112" y="308"/>
                </a:lnTo>
                <a:lnTo>
                  <a:pt x="110" y="308"/>
                </a:lnTo>
                <a:lnTo>
                  <a:pt x="110" y="309"/>
                </a:lnTo>
                <a:lnTo>
                  <a:pt x="112" y="309"/>
                </a:lnTo>
                <a:lnTo>
                  <a:pt x="112" y="311"/>
                </a:lnTo>
                <a:lnTo>
                  <a:pt x="110" y="311"/>
                </a:lnTo>
                <a:lnTo>
                  <a:pt x="110" y="313"/>
                </a:lnTo>
                <a:lnTo>
                  <a:pt x="112" y="313"/>
                </a:lnTo>
                <a:lnTo>
                  <a:pt x="110" y="314"/>
                </a:lnTo>
                <a:lnTo>
                  <a:pt x="112" y="316"/>
                </a:lnTo>
                <a:lnTo>
                  <a:pt x="112" y="318"/>
                </a:lnTo>
                <a:lnTo>
                  <a:pt x="110" y="318"/>
                </a:lnTo>
                <a:lnTo>
                  <a:pt x="110" y="319"/>
                </a:lnTo>
                <a:lnTo>
                  <a:pt x="110" y="321"/>
                </a:lnTo>
                <a:lnTo>
                  <a:pt x="110" y="323"/>
                </a:lnTo>
                <a:lnTo>
                  <a:pt x="110" y="324"/>
                </a:lnTo>
                <a:lnTo>
                  <a:pt x="108" y="326"/>
                </a:lnTo>
                <a:lnTo>
                  <a:pt x="110" y="326"/>
                </a:lnTo>
                <a:lnTo>
                  <a:pt x="110" y="328"/>
                </a:lnTo>
                <a:lnTo>
                  <a:pt x="110" y="329"/>
                </a:lnTo>
                <a:lnTo>
                  <a:pt x="110" y="331"/>
                </a:lnTo>
                <a:lnTo>
                  <a:pt x="110" y="333"/>
                </a:lnTo>
                <a:lnTo>
                  <a:pt x="112" y="336"/>
                </a:lnTo>
                <a:lnTo>
                  <a:pt x="112" y="338"/>
                </a:lnTo>
                <a:lnTo>
                  <a:pt x="112" y="339"/>
                </a:lnTo>
                <a:lnTo>
                  <a:pt x="113" y="339"/>
                </a:lnTo>
                <a:lnTo>
                  <a:pt x="115" y="339"/>
                </a:lnTo>
                <a:lnTo>
                  <a:pt x="115" y="341"/>
                </a:lnTo>
                <a:lnTo>
                  <a:pt x="115" y="343"/>
                </a:lnTo>
                <a:lnTo>
                  <a:pt x="117" y="343"/>
                </a:lnTo>
                <a:lnTo>
                  <a:pt x="118" y="343"/>
                </a:lnTo>
                <a:lnTo>
                  <a:pt x="120" y="343"/>
                </a:lnTo>
                <a:lnTo>
                  <a:pt x="122" y="343"/>
                </a:lnTo>
                <a:lnTo>
                  <a:pt x="123" y="344"/>
                </a:lnTo>
                <a:lnTo>
                  <a:pt x="122" y="344"/>
                </a:lnTo>
                <a:lnTo>
                  <a:pt x="123" y="348"/>
                </a:lnTo>
                <a:lnTo>
                  <a:pt x="123" y="349"/>
                </a:lnTo>
                <a:lnTo>
                  <a:pt x="125" y="349"/>
                </a:lnTo>
                <a:lnTo>
                  <a:pt x="127" y="349"/>
                </a:lnTo>
                <a:lnTo>
                  <a:pt x="128" y="349"/>
                </a:lnTo>
                <a:lnTo>
                  <a:pt x="130" y="351"/>
                </a:lnTo>
                <a:lnTo>
                  <a:pt x="132" y="353"/>
                </a:lnTo>
                <a:lnTo>
                  <a:pt x="132" y="354"/>
                </a:lnTo>
                <a:lnTo>
                  <a:pt x="132" y="356"/>
                </a:lnTo>
                <a:lnTo>
                  <a:pt x="132" y="358"/>
                </a:lnTo>
                <a:lnTo>
                  <a:pt x="130" y="358"/>
                </a:lnTo>
                <a:lnTo>
                  <a:pt x="130" y="359"/>
                </a:lnTo>
                <a:lnTo>
                  <a:pt x="130" y="361"/>
                </a:lnTo>
                <a:lnTo>
                  <a:pt x="132" y="361"/>
                </a:lnTo>
                <a:lnTo>
                  <a:pt x="133" y="363"/>
                </a:lnTo>
                <a:lnTo>
                  <a:pt x="135" y="363"/>
                </a:lnTo>
                <a:lnTo>
                  <a:pt x="137" y="364"/>
                </a:lnTo>
                <a:lnTo>
                  <a:pt x="137" y="366"/>
                </a:lnTo>
                <a:lnTo>
                  <a:pt x="137" y="368"/>
                </a:lnTo>
                <a:lnTo>
                  <a:pt x="138" y="368"/>
                </a:lnTo>
                <a:lnTo>
                  <a:pt x="137" y="369"/>
                </a:lnTo>
                <a:lnTo>
                  <a:pt x="137" y="371"/>
                </a:lnTo>
                <a:lnTo>
                  <a:pt x="137" y="374"/>
                </a:lnTo>
                <a:lnTo>
                  <a:pt x="138" y="374"/>
                </a:lnTo>
                <a:lnTo>
                  <a:pt x="140" y="374"/>
                </a:lnTo>
                <a:lnTo>
                  <a:pt x="140" y="376"/>
                </a:lnTo>
                <a:lnTo>
                  <a:pt x="142" y="374"/>
                </a:lnTo>
                <a:lnTo>
                  <a:pt x="143" y="374"/>
                </a:lnTo>
                <a:lnTo>
                  <a:pt x="145" y="376"/>
                </a:lnTo>
                <a:lnTo>
                  <a:pt x="147" y="376"/>
                </a:lnTo>
                <a:lnTo>
                  <a:pt x="148" y="378"/>
                </a:lnTo>
                <a:lnTo>
                  <a:pt x="150" y="378"/>
                </a:lnTo>
                <a:lnTo>
                  <a:pt x="150" y="379"/>
                </a:lnTo>
                <a:lnTo>
                  <a:pt x="148" y="379"/>
                </a:lnTo>
                <a:lnTo>
                  <a:pt x="147" y="381"/>
                </a:lnTo>
                <a:lnTo>
                  <a:pt x="145" y="381"/>
                </a:lnTo>
                <a:lnTo>
                  <a:pt x="145" y="383"/>
                </a:lnTo>
                <a:lnTo>
                  <a:pt x="147" y="384"/>
                </a:lnTo>
                <a:lnTo>
                  <a:pt x="145" y="384"/>
                </a:lnTo>
                <a:lnTo>
                  <a:pt x="145" y="386"/>
                </a:lnTo>
                <a:lnTo>
                  <a:pt x="147" y="386"/>
                </a:lnTo>
                <a:lnTo>
                  <a:pt x="147" y="388"/>
                </a:lnTo>
                <a:lnTo>
                  <a:pt x="145" y="389"/>
                </a:lnTo>
                <a:lnTo>
                  <a:pt x="147" y="389"/>
                </a:lnTo>
                <a:lnTo>
                  <a:pt x="148" y="391"/>
                </a:lnTo>
                <a:lnTo>
                  <a:pt x="150" y="391"/>
                </a:lnTo>
                <a:lnTo>
                  <a:pt x="152" y="391"/>
                </a:lnTo>
                <a:lnTo>
                  <a:pt x="153" y="391"/>
                </a:lnTo>
                <a:lnTo>
                  <a:pt x="153" y="393"/>
                </a:lnTo>
                <a:lnTo>
                  <a:pt x="155" y="393"/>
                </a:lnTo>
                <a:lnTo>
                  <a:pt x="155" y="394"/>
                </a:lnTo>
                <a:lnTo>
                  <a:pt x="157" y="394"/>
                </a:lnTo>
                <a:lnTo>
                  <a:pt x="157" y="393"/>
                </a:lnTo>
                <a:lnTo>
                  <a:pt x="158" y="393"/>
                </a:lnTo>
                <a:lnTo>
                  <a:pt x="160" y="393"/>
                </a:lnTo>
                <a:lnTo>
                  <a:pt x="162" y="393"/>
                </a:lnTo>
                <a:lnTo>
                  <a:pt x="162" y="394"/>
                </a:lnTo>
                <a:lnTo>
                  <a:pt x="163" y="394"/>
                </a:lnTo>
                <a:lnTo>
                  <a:pt x="165" y="394"/>
                </a:lnTo>
                <a:lnTo>
                  <a:pt x="165" y="396"/>
                </a:lnTo>
                <a:lnTo>
                  <a:pt x="167" y="396"/>
                </a:lnTo>
                <a:lnTo>
                  <a:pt x="167" y="398"/>
                </a:lnTo>
                <a:lnTo>
                  <a:pt x="168" y="398"/>
                </a:lnTo>
                <a:lnTo>
                  <a:pt x="170" y="398"/>
                </a:lnTo>
                <a:lnTo>
                  <a:pt x="172" y="398"/>
                </a:lnTo>
                <a:lnTo>
                  <a:pt x="172" y="399"/>
                </a:lnTo>
                <a:lnTo>
                  <a:pt x="173" y="398"/>
                </a:lnTo>
                <a:lnTo>
                  <a:pt x="173" y="396"/>
                </a:lnTo>
                <a:lnTo>
                  <a:pt x="175" y="396"/>
                </a:lnTo>
                <a:lnTo>
                  <a:pt x="177" y="396"/>
                </a:lnTo>
                <a:lnTo>
                  <a:pt x="178" y="396"/>
                </a:lnTo>
                <a:lnTo>
                  <a:pt x="180" y="396"/>
                </a:lnTo>
                <a:lnTo>
                  <a:pt x="180" y="398"/>
                </a:lnTo>
                <a:lnTo>
                  <a:pt x="180" y="399"/>
                </a:lnTo>
                <a:lnTo>
                  <a:pt x="182" y="399"/>
                </a:lnTo>
                <a:lnTo>
                  <a:pt x="182" y="401"/>
                </a:lnTo>
                <a:lnTo>
                  <a:pt x="183" y="401"/>
                </a:lnTo>
                <a:lnTo>
                  <a:pt x="187" y="403"/>
                </a:lnTo>
                <a:lnTo>
                  <a:pt x="188" y="403"/>
                </a:lnTo>
                <a:lnTo>
                  <a:pt x="188" y="404"/>
                </a:lnTo>
                <a:lnTo>
                  <a:pt x="190" y="404"/>
                </a:lnTo>
                <a:lnTo>
                  <a:pt x="190" y="406"/>
                </a:lnTo>
                <a:lnTo>
                  <a:pt x="192" y="408"/>
                </a:lnTo>
                <a:lnTo>
                  <a:pt x="190" y="409"/>
                </a:lnTo>
                <a:lnTo>
                  <a:pt x="188" y="409"/>
                </a:lnTo>
                <a:lnTo>
                  <a:pt x="188" y="411"/>
                </a:lnTo>
                <a:lnTo>
                  <a:pt x="190" y="411"/>
                </a:lnTo>
                <a:lnTo>
                  <a:pt x="190" y="413"/>
                </a:lnTo>
                <a:lnTo>
                  <a:pt x="190" y="414"/>
                </a:lnTo>
                <a:lnTo>
                  <a:pt x="192" y="414"/>
                </a:lnTo>
                <a:lnTo>
                  <a:pt x="192" y="416"/>
                </a:lnTo>
                <a:lnTo>
                  <a:pt x="192" y="418"/>
                </a:lnTo>
                <a:lnTo>
                  <a:pt x="192" y="419"/>
                </a:lnTo>
                <a:lnTo>
                  <a:pt x="192" y="421"/>
                </a:lnTo>
                <a:lnTo>
                  <a:pt x="193" y="423"/>
                </a:lnTo>
                <a:lnTo>
                  <a:pt x="193" y="424"/>
                </a:lnTo>
                <a:lnTo>
                  <a:pt x="195" y="424"/>
                </a:lnTo>
                <a:lnTo>
                  <a:pt x="195" y="426"/>
                </a:lnTo>
                <a:lnTo>
                  <a:pt x="197" y="428"/>
                </a:lnTo>
                <a:lnTo>
                  <a:pt x="198" y="428"/>
                </a:lnTo>
                <a:lnTo>
                  <a:pt x="198" y="429"/>
                </a:lnTo>
                <a:lnTo>
                  <a:pt x="200" y="429"/>
                </a:lnTo>
                <a:lnTo>
                  <a:pt x="200" y="431"/>
                </a:lnTo>
                <a:lnTo>
                  <a:pt x="202" y="431"/>
                </a:lnTo>
                <a:lnTo>
                  <a:pt x="203" y="431"/>
                </a:lnTo>
                <a:lnTo>
                  <a:pt x="205" y="431"/>
                </a:lnTo>
                <a:lnTo>
                  <a:pt x="205" y="433"/>
                </a:lnTo>
                <a:lnTo>
                  <a:pt x="207" y="434"/>
                </a:lnTo>
                <a:lnTo>
                  <a:pt x="207" y="436"/>
                </a:lnTo>
                <a:lnTo>
                  <a:pt x="208" y="438"/>
                </a:lnTo>
                <a:lnTo>
                  <a:pt x="208" y="439"/>
                </a:lnTo>
                <a:lnTo>
                  <a:pt x="208" y="441"/>
                </a:lnTo>
                <a:lnTo>
                  <a:pt x="208" y="443"/>
                </a:lnTo>
                <a:lnTo>
                  <a:pt x="207" y="444"/>
                </a:lnTo>
                <a:lnTo>
                  <a:pt x="207" y="446"/>
                </a:lnTo>
                <a:lnTo>
                  <a:pt x="205" y="446"/>
                </a:lnTo>
                <a:lnTo>
                  <a:pt x="207" y="446"/>
                </a:lnTo>
                <a:lnTo>
                  <a:pt x="207" y="448"/>
                </a:lnTo>
                <a:lnTo>
                  <a:pt x="197" y="448"/>
                </a:lnTo>
                <a:lnTo>
                  <a:pt x="187" y="448"/>
                </a:lnTo>
                <a:lnTo>
                  <a:pt x="178" y="448"/>
                </a:lnTo>
                <a:lnTo>
                  <a:pt x="163" y="448"/>
                </a:lnTo>
                <a:lnTo>
                  <a:pt x="153" y="448"/>
                </a:lnTo>
                <a:lnTo>
                  <a:pt x="145" y="448"/>
                </a:lnTo>
                <a:lnTo>
                  <a:pt x="135" y="448"/>
                </a:lnTo>
                <a:lnTo>
                  <a:pt x="132" y="448"/>
                </a:lnTo>
                <a:lnTo>
                  <a:pt x="128" y="448"/>
                </a:lnTo>
                <a:lnTo>
                  <a:pt x="107" y="448"/>
                </a:lnTo>
                <a:lnTo>
                  <a:pt x="105" y="448"/>
                </a:lnTo>
                <a:lnTo>
                  <a:pt x="97" y="448"/>
                </a:lnTo>
                <a:lnTo>
                  <a:pt x="87" y="448"/>
                </a:lnTo>
                <a:lnTo>
                  <a:pt x="87" y="446"/>
                </a:lnTo>
                <a:lnTo>
                  <a:pt x="85" y="446"/>
                </a:lnTo>
                <a:lnTo>
                  <a:pt x="85" y="444"/>
                </a:lnTo>
                <a:lnTo>
                  <a:pt x="85" y="443"/>
                </a:lnTo>
                <a:lnTo>
                  <a:pt x="83" y="443"/>
                </a:lnTo>
                <a:lnTo>
                  <a:pt x="83" y="441"/>
                </a:lnTo>
                <a:lnTo>
                  <a:pt x="82" y="439"/>
                </a:lnTo>
                <a:lnTo>
                  <a:pt x="82" y="438"/>
                </a:lnTo>
                <a:lnTo>
                  <a:pt x="83" y="436"/>
                </a:lnTo>
                <a:lnTo>
                  <a:pt x="85" y="434"/>
                </a:lnTo>
                <a:lnTo>
                  <a:pt x="87" y="433"/>
                </a:lnTo>
                <a:lnTo>
                  <a:pt x="88" y="433"/>
                </a:lnTo>
                <a:lnTo>
                  <a:pt x="88" y="431"/>
                </a:lnTo>
                <a:lnTo>
                  <a:pt x="90" y="429"/>
                </a:lnTo>
                <a:lnTo>
                  <a:pt x="92" y="428"/>
                </a:lnTo>
                <a:lnTo>
                  <a:pt x="90" y="426"/>
                </a:lnTo>
                <a:lnTo>
                  <a:pt x="90" y="424"/>
                </a:lnTo>
                <a:lnTo>
                  <a:pt x="88" y="424"/>
                </a:lnTo>
                <a:lnTo>
                  <a:pt x="88" y="423"/>
                </a:lnTo>
                <a:lnTo>
                  <a:pt x="87" y="423"/>
                </a:lnTo>
                <a:lnTo>
                  <a:pt x="87" y="421"/>
                </a:lnTo>
                <a:lnTo>
                  <a:pt x="87" y="419"/>
                </a:lnTo>
                <a:lnTo>
                  <a:pt x="85" y="419"/>
                </a:lnTo>
                <a:lnTo>
                  <a:pt x="85" y="418"/>
                </a:lnTo>
                <a:lnTo>
                  <a:pt x="83" y="416"/>
                </a:lnTo>
                <a:lnTo>
                  <a:pt x="82" y="416"/>
                </a:lnTo>
                <a:lnTo>
                  <a:pt x="82" y="414"/>
                </a:lnTo>
                <a:lnTo>
                  <a:pt x="82" y="413"/>
                </a:lnTo>
                <a:lnTo>
                  <a:pt x="83" y="413"/>
                </a:lnTo>
                <a:lnTo>
                  <a:pt x="85" y="413"/>
                </a:lnTo>
                <a:lnTo>
                  <a:pt x="87" y="411"/>
                </a:lnTo>
                <a:lnTo>
                  <a:pt x="87" y="409"/>
                </a:lnTo>
                <a:lnTo>
                  <a:pt x="87" y="408"/>
                </a:lnTo>
                <a:lnTo>
                  <a:pt x="88" y="408"/>
                </a:lnTo>
                <a:lnTo>
                  <a:pt x="88" y="406"/>
                </a:lnTo>
                <a:lnTo>
                  <a:pt x="90" y="406"/>
                </a:lnTo>
                <a:lnTo>
                  <a:pt x="90" y="404"/>
                </a:lnTo>
                <a:lnTo>
                  <a:pt x="90" y="403"/>
                </a:lnTo>
                <a:lnTo>
                  <a:pt x="88" y="403"/>
                </a:lnTo>
                <a:lnTo>
                  <a:pt x="90" y="401"/>
                </a:lnTo>
                <a:lnTo>
                  <a:pt x="90" y="399"/>
                </a:lnTo>
                <a:lnTo>
                  <a:pt x="88" y="398"/>
                </a:lnTo>
                <a:lnTo>
                  <a:pt x="88" y="396"/>
                </a:lnTo>
                <a:lnTo>
                  <a:pt x="87" y="396"/>
                </a:lnTo>
                <a:lnTo>
                  <a:pt x="85" y="394"/>
                </a:lnTo>
                <a:lnTo>
                  <a:pt x="85" y="393"/>
                </a:lnTo>
                <a:lnTo>
                  <a:pt x="83" y="393"/>
                </a:lnTo>
                <a:lnTo>
                  <a:pt x="82" y="391"/>
                </a:lnTo>
                <a:lnTo>
                  <a:pt x="83" y="389"/>
                </a:lnTo>
                <a:lnTo>
                  <a:pt x="82" y="388"/>
                </a:lnTo>
                <a:lnTo>
                  <a:pt x="85" y="386"/>
                </a:lnTo>
                <a:lnTo>
                  <a:pt x="85" y="384"/>
                </a:lnTo>
                <a:lnTo>
                  <a:pt x="85" y="383"/>
                </a:lnTo>
                <a:lnTo>
                  <a:pt x="83" y="383"/>
                </a:lnTo>
                <a:lnTo>
                  <a:pt x="85" y="381"/>
                </a:lnTo>
                <a:lnTo>
                  <a:pt x="85" y="379"/>
                </a:lnTo>
                <a:lnTo>
                  <a:pt x="85" y="378"/>
                </a:lnTo>
                <a:lnTo>
                  <a:pt x="85" y="376"/>
                </a:lnTo>
                <a:lnTo>
                  <a:pt x="85" y="374"/>
                </a:lnTo>
                <a:lnTo>
                  <a:pt x="87" y="374"/>
                </a:lnTo>
                <a:lnTo>
                  <a:pt x="88" y="374"/>
                </a:lnTo>
                <a:lnTo>
                  <a:pt x="88" y="373"/>
                </a:lnTo>
                <a:lnTo>
                  <a:pt x="88" y="371"/>
                </a:lnTo>
                <a:lnTo>
                  <a:pt x="90" y="369"/>
                </a:lnTo>
                <a:lnTo>
                  <a:pt x="92" y="368"/>
                </a:lnTo>
                <a:lnTo>
                  <a:pt x="90" y="366"/>
                </a:lnTo>
                <a:lnTo>
                  <a:pt x="88" y="366"/>
                </a:lnTo>
                <a:lnTo>
                  <a:pt x="88" y="364"/>
                </a:lnTo>
                <a:lnTo>
                  <a:pt x="87" y="364"/>
                </a:lnTo>
                <a:lnTo>
                  <a:pt x="85" y="363"/>
                </a:lnTo>
                <a:lnTo>
                  <a:pt x="87" y="363"/>
                </a:lnTo>
                <a:lnTo>
                  <a:pt x="87" y="361"/>
                </a:lnTo>
                <a:lnTo>
                  <a:pt x="85" y="361"/>
                </a:lnTo>
                <a:lnTo>
                  <a:pt x="83" y="359"/>
                </a:lnTo>
                <a:lnTo>
                  <a:pt x="82" y="359"/>
                </a:lnTo>
                <a:lnTo>
                  <a:pt x="80" y="359"/>
                </a:lnTo>
                <a:lnTo>
                  <a:pt x="78" y="359"/>
                </a:lnTo>
                <a:lnTo>
                  <a:pt x="76" y="358"/>
                </a:lnTo>
                <a:lnTo>
                  <a:pt x="75" y="358"/>
                </a:lnTo>
                <a:lnTo>
                  <a:pt x="73" y="358"/>
                </a:lnTo>
                <a:lnTo>
                  <a:pt x="73" y="356"/>
                </a:lnTo>
                <a:lnTo>
                  <a:pt x="71" y="356"/>
                </a:lnTo>
                <a:lnTo>
                  <a:pt x="70" y="356"/>
                </a:lnTo>
                <a:lnTo>
                  <a:pt x="68" y="358"/>
                </a:lnTo>
                <a:lnTo>
                  <a:pt x="66" y="356"/>
                </a:lnTo>
                <a:lnTo>
                  <a:pt x="65" y="356"/>
                </a:lnTo>
                <a:lnTo>
                  <a:pt x="65" y="358"/>
                </a:lnTo>
                <a:lnTo>
                  <a:pt x="65" y="356"/>
                </a:lnTo>
                <a:lnTo>
                  <a:pt x="63" y="356"/>
                </a:lnTo>
                <a:lnTo>
                  <a:pt x="61" y="356"/>
                </a:lnTo>
                <a:lnTo>
                  <a:pt x="60" y="354"/>
                </a:lnTo>
                <a:lnTo>
                  <a:pt x="58" y="354"/>
                </a:lnTo>
                <a:lnTo>
                  <a:pt x="58" y="353"/>
                </a:lnTo>
                <a:lnTo>
                  <a:pt x="56" y="351"/>
                </a:lnTo>
                <a:lnTo>
                  <a:pt x="58" y="351"/>
                </a:lnTo>
                <a:lnTo>
                  <a:pt x="58" y="349"/>
                </a:lnTo>
                <a:lnTo>
                  <a:pt x="58" y="348"/>
                </a:lnTo>
                <a:lnTo>
                  <a:pt x="58" y="346"/>
                </a:lnTo>
                <a:lnTo>
                  <a:pt x="58" y="344"/>
                </a:lnTo>
                <a:lnTo>
                  <a:pt x="60" y="344"/>
                </a:lnTo>
                <a:lnTo>
                  <a:pt x="60" y="343"/>
                </a:lnTo>
                <a:lnTo>
                  <a:pt x="60" y="341"/>
                </a:lnTo>
                <a:lnTo>
                  <a:pt x="58" y="341"/>
                </a:lnTo>
                <a:lnTo>
                  <a:pt x="58" y="339"/>
                </a:lnTo>
                <a:lnTo>
                  <a:pt x="60" y="339"/>
                </a:lnTo>
                <a:lnTo>
                  <a:pt x="60" y="338"/>
                </a:lnTo>
                <a:lnTo>
                  <a:pt x="61" y="336"/>
                </a:lnTo>
                <a:lnTo>
                  <a:pt x="63" y="334"/>
                </a:lnTo>
                <a:lnTo>
                  <a:pt x="63" y="333"/>
                </a:lnTo>
                <a:lnTo>
                  <a:pt x="61" y="331"/>
                </a:lnTo>
                <a:lnTo>
                  <a:pt x="60" y="331"/>
                </a:lnTo>
                <a:lnTo>
                  <a:pt x="58" y="329"/>
                </a:lnTo>
                <a:lnTo>
                  <a:pt x="56" y="329"/>
                </a:lnTo>
                <a:lnTo>
                  <a:pt x="53" y="329"/>
                </a:lnTo>
                <a:lnTo>
                  <a:pt x="53" y="331"/>
                </a:lnTo>
                <a:lnTo>
                  <a:pt x="53" y="333"/>
                </a:lnTo>
                <a:lnTo>
                  <a:pt x="53" y="334"/>
                </a:lnTo>
                <a:lnTo>
                  <a:pt x="51" y="334"/>
                </a:lnTo>
                <a:lnTo>
                  <a:pt x="51" y="336"/>
                </a:lnTo>
                <a:lnTo>
                  <a:pt x="50" y="336"/>
                </a:lnTo>
                <a:lnTo>
                  <a:pt x="50" y="338"/>
                </a:lnTo>
                <a:lnTo>
                  <a:pt x="50" y="339"/>
                </a:lnTo>
                <a:lnTo>
                  <a:pt x="50" y="341"/>
                </a:lnTo>
                <a:lnTo>
                  <a:pt x="48" y="341"/>
                </a:lnTo>
                <a:lnTo>
                  <a:pt x="48" y="343"/>
                </a:lnTo>
                <a:lnTo>
                  <a:pt x="46" y="343"/>
                </a:lnTo>
                <a:lnTo>
                  <a:pt x="45" y="343"/>
                </a:lnTo>
                <a:lnTo>
                  <a:pt x="45" y="344"/>
                </a:lnTo>
                <a:lnTo>
                  <a:pt x="43" y="344"/>
                </a:lnTo>
                <a:lnTo>
                  <a:pt x="41" y="344"/>
                </a:lnTo>
                <a:lnTo>
                  <a:pt x="41" y="346"/>
                </a:lnTo>
                <a:lnTo>
                  <a:pt x="40" y="346"/>
                </a:lnTo>
                <a:lnTo>
                  <a:pt x="40" y="348"/>
                </a:lnTo>
                <a:lnTo>
                  <a:pt x="38" y="348"/>
                </a:lnTo>
                <a:lnTo>
                  <a:pt x="36" y="348"/>
                </a:lnTo>
                <a:lnTo>
                  <a:pt x="35" y="349"/>
                </a:lnTo>
                <a:lnTo>
                  <a:pt x="36" y="349"/>
                </a:lnTo>
                <a:lnTo>
                  <a:pt x="36" y="351"/>
                </a:lnTo>
                <a:lnTo>
                  <a:pt x="35" y="351"/>
                </a:lnTo>
                <a:lnTo>
                  <a:pt x="33" y="351"/>
                </a:lnTo>
                <a:lnTo>
                  <a:pt x="31" y="351"/>
                </a:lnTo>
                <a:lnTo>
                  <a:pt x="28" y="351"/>
                </a:lnTo>
                <a:lnTo>
                  <a:pt x="26" y="351"/>
                </a:lnTo>
                <a:lnTo>
                  <a:pt x="26" y="346"/>
                </a:lnTo>
                <a:lnTo>
                  <a:pt x="28" y="346"/>
                </a:lnTo>
                <a:lnTo>
                  <a:pt x="30" y="346"/>
                </a:lnTo>
                <a:lnTo>
                  <a:pt x="30" y="338"/>
                </a:lnTo>
                <a:lnTo>
                  <a:pt x="30" y="336"/>
                </a:lnTo>
                <a:lnTo>
                  <a:pt x="28" y="336"/>
                </a:lnTo>
                <a:lnTo>
                  <a:pt x="28" y="331"/>
                </a:lnTo>
                <a:lnTo>
                  <a:pt x="25" y="331"/>
                </a:lnTo>
                <a:lnTo>
                  <a:pt x="21" y="331"/>
                </a:lnTo>
                <a:lnTo>
                  <a:pt x="21" y="328"/>
                </a:lnTo>
                <a:lnTo>
                  <a:pt x="18" y="328"/>
                </a:lnTo>
                <a:lnTo>
                  <a:pt x="18" y="323"/>
                </a:lnTo>
                <a:lnTo>
                  <a:pt x="13" y="323"/>
                </a:lnTo>
                <a:lnTo>
                  <a:pt x="13" y="318"/>
                </a:lnTo>
                <a:lnTo>
                  <a:pt x="10" y="318"/>
                </a:lnTo>
                <a:lnTo>
                  <a:pt x="10" y="314"/>
                </a:lnTo>
                <a:lnTo>
                  <a:pt x="8" y="314"/>
                </a:lnTo>
                <a:lnTo>
                  <a:pt x="8" y="313"/>
                </a:lnTo>
                <a:lnTo>
                  <a:pt x="0" y="313"/>
                </a:lnTo>
                <a:lnTo>
                  <a:pt x="0" y="309"/>
                </a:lnTo>
                <a:lnTo>
                  <a:pt x="0" y="304"/>
                </a:lnTo>
                <a:lnTo>
                  <a:pt x="0" y="303"/>
                </a:lnTo>
                <a:lnTo>
                  <a:pt x="1" y="303"/>
                </a:lnTo>
                <a:lnTo>
                  <a:pt x="3" y="303"/>
                </a:lnTo>
                <a:lnTo>
                  <a:pt x="3" y="301"/>
                </a:lnTo>
                <a:lnTo>
                  <a:pt x="5" y="301"/>
                </a:lnTo>
                <a:lnTo>
                  <a:pt x="6" y="303"/>
                </a:lnTo>
                <a:lnTo>
                  <a:pt x="8" y="303"/>
                </a:lnTo>
                <a:lnTo>
                  <a:pt x="10" y="303"/>
                </a:lnTo>
                <a:lnTo>
                  <a:pt x="11" y="301"/>
                </a:lnTo>
                <a:lnTo>
                  <a:pt x="13" y="299"/>
                </a:lnTo>
                <a:lnTo>
                  <a:pt x="13" y="296"/>
                </a:lnTo>
                <a:lnTo>
                  <a:pt x="13" y="294"/>
                </a:lnTo>
                <a:lnTo>
                  <a:pt x="13" y="293"/>
                </a:lnTo>
                <a:lnTo>
                  <a:pt x="11" y="291"/>
                </a:lnTo>
                <a:lnTo>
                  <a:pt x="11" y="289"/>
                </a:lnTo>
                <a:lnTo>
                  <a:pt x="13" y="288"/>
                </a:lnTo>
                <a:lnTo>
                  <a:pt x="15" y="288"/>
                </a:lnTo>
                <a:lnTo>
                  <a:pt x="20" y="288"/>
                </a:lnTo>
                <a:lnTo>
                  <a:pt x="23" y="288"/>
                </a:lnTo>
                <a:lnTo>
                  <a:pt x="23" y="286"/>
                </a:lnTo>
                <a:lnTo>
                  <a:pt x="25" y="282"/>
                </a:lnTo>
                <a:lnTo>
                  <a:pt x="25" y="279"/>
                </a:lnTo>
                <a:lnTo>
                  <a:pt x="26" y="277"/>
                </a:lnTo>
                <a:lnTo>
                  <a:pt x="28" y="276"/>
                </a:lnTo>
                <a:lnTo>
                  <a:pt x="30" y="277"/>
                </a:lnTo>
                <a:lnTo>
                  <a:pt x="31" y="279"/>
                </a:lnTo>
                <a:lnTo>
                  <a:pt x="33" y="281"/>
                </a:lnTo>
                <a:lnTo>
                  <a:pt x="35" y="281"/>
                </a:lnTo>
                <a:lnTo>
                  <a:pt x="35" y="279"/>
                </a:lnTo>
                <a:lnTo>
                  <a:pt x="36" y="277"/>
                </a:lnTo>
                <a:lnTo>
                  <a:pt x="36" y="274"/>
                </a:lnTo>
                <a:lnTo>
                  <a:pt x="35" y="271"/>
                </a:lnTo>
                <a:lnTo>
                  <a:pt x="33" y="269"/>
                </a:lnTo>
                <a:lnTo>
                  <a:pt x="33" y="264"/>
                </a:lnTo>
                <a:lnTo>
                  <a:pt x="33" y="262"/>
                </a:lnTo>
                <a:lnTo>
                  <a:pt x="35" y="259"/>
                </a:lnTo>
                <a:lnTo>
                  <a:pt x="36" y="257"/>
                </a:lnTo>
                <a:lnTo>
                  <a:pt x="38" y="257"/>
                </a:lnTo>
                <a:lnTo>
                  <a:pt x="40" y="256"/>
                </a:lnTo>
                <a:lnTo>
                  <a:pt x="41" y="254"/>
                </a:lnTo>
                <a:lnTo>
                  <a:pt x="41" y="251"/>
                </a:lnTo>
                <a:lnTo>
                  <a:pt x="40" y="249"/>
                </a:lnTo>
                <a:lnTo>
                  <a:pt x="40" y="247"/>
                </a:lnTo>
                <a:lnTo>
                  <a:pt x="40" y="242"/>
                </a:lnTo>
                <a:lnTo>
                  <a:pt x="40" y="239"/>
                </a:lnTo>
                <a:lnTo>
                  <a:pt x="40" y="234"/>
                </a:lnTo>
                <a:lnTo>
                  <a:pt x="38" y="234"/>
                </a:lnTo>
                <a:lnTo>
                  <a:pt x="36" y="236"/>
                </a:lnTo>
                <a:lnTo>
                  <a:pt x="33" y="236"/>
                </a:lnTo>
                <a:lnTo>
                  <a:pt x="30" y="236"/>
                </a:lnTo>
                <a:lnTo>
                  <a:pt x="26" y="234"/>
                </a:lnTo>
                <a:lnTo>
                  <a:pt x="25" y="232"/>
                </a:lnTo>
                <a:lnTo>
                  <a:pt x="21" y="231"/>
                </a:lnTo>
                <a:lnTo>
                  <a:pt x="20" y="229"/>
                </a:lnTo>
                <a:lnTo>
                  <a:pt x="20" y="224"/>
                </a:lnTo>
                <a:lnTo>
                  <a:pt x="20" y="221"/>
                </a:lnTo>
                <a:lnTo>
                  <a:pt x="18" y="216"/>
                </a:lnTo>
                <a:lnTo>
                  <a:pt x="18" y="211"/>
                </a:lnTo>
                <a:lnTo>
                  <a:pt x="18" y="209"/>
                </a:lnTo>
                <a:lnTo>
                  <a:pt x="20" y="207"/>
                </a:lnTo>
                <a:lnTo>
                  <a:pt x="21" y="207"/>
                </a:lnTo>
                <a:lnTo>
                  <a:pt x="23" y="207"/>
                </a:lnTo>
                <a:lnTo>
                  <a:pt x="25" y="206"/>
                </a:lnTo>
                <a:lnTo>
                  <a:pt x="25" y="204"/>
                </a:lnTo>
                <a:lnTo>
                  <a:pt x="23" y="199"/>
                </a:lnTo>
                <a:lnTo>
                  <a:pt x="23" y="197"/>
                </a:lnTo>
                <a:lnTo>
                  <a:pt x="21" y="196"/>
                </a:lnTo>
                <a:lnTo>
                  <a:pt x="20" y="196"/>
                </a:lnTo>
                <a:lnTo>
                  <a:pt x="16" y="196"/>
                </a:lnTo>
                <a:lnTo>
                  <a:pt x="16" y="194"/>
                </a:lnTo>
                <a:lnTo>
                  <a:pt x="16" y="192"/>
                </a:lnTo>
                <a:lnTo>
                  <a:pt x="16" y="191"/>
                </a:lnTo>
                <a:lnTo>
                  <a:pt x="18" y="189"/>
                </a:lnTo>
                <a:lnTo>
                  <a:pt x="18" y="187"/>
                </a:lnTo>
                <a:lnTo>
                  <a:pt x="18" y="184"/>
                </a:lnTo>
                <a:lnTo>
                  <a:pt x="20" y="181"/>
                </a:lnTo>
                <a:lnTo>
                  <a:pt x="20" y="177"/>
                </a:lnTo>
                <a:lnTo>
                  <a:pt x="21" y="176"/>
                </a:lnTo>
                <a:lnTo>
                  <a:pt x="25" y="176"/>
                </a:lnTo>
                <a:lnTo>
                  <a:pt x="26" y="176"/>
                </a:lnTo>
                <a:lnTo>
                  <a:pt x="26" y="174"/>
                </a:lnTo>
                <a:lnTo>
                  <a:pt x="26" y="172"/>
                </a:lnTo>
                <a:lnTo>
                  <a:pt x="25" y="169"/>
                </a:lnTo>
                <a:lnTo>
                  <a:pt x="23" y="166"/>
                </a:lnTo>
                <a:lnTo>
                  <a:pt x="23" y="164"/>
                </a:lnTo>
                <a:lnTo>
                  <a:pt x="23" y="162"/>
                </a:lnTo>
                <a:lnTo>
                  <a:pt x="23" y="161"/>
                </a:lnTo>
                <a:lnTo>
                  <a:pt x="23" y="159"/>
                </a:lnTo>
                <a:lnTo>
                  <a:pt x="25" y="159"/>
                </a:lnTo>
                <a:lnTo>
                  <a:pt x="26" y="159"/>
                </a:lnTo>
                <a:lnTo>
                  <a:pt x="28" y="159"/>
                </a:lnTo>
                <a:lnTo>
                  <a:pt x="28" y="157"/>
                </a:lnTo>
                <a:lnTo>
                  <a:pt x="30" y="157"/>
                </a:lnTo>
                <a:lnTo>
                  <a:pt x="31" y="156"/>
                </a:lnTo>
                <a:lnTo>
                  <a:pt x="31" y="154"/>
                </a:lnTo>
                <a:lnTo>
                  <a:pt x="31" y="151"/>
                </a:lnTo>
                <a:lnTo>
                  <a:pt x="31" y="147"/>
                </a:lnTo>
                <a:lnTo>
                  <a:pt x="33" y="146"/>
                </a:lnTo>
                <a:lnTo>
                  <a:pt x="33" y="142"/>
                </a:lnTo>
                <a:lnTo>
                  <a:pt x="33" y="141"/>
                </a:lnTo>
                <a:lnTo>
                  <a:pt x="33" y="137"/>
                </a:lnTo>
                <a:lnTo>
                  <a:pt x="35" y="136"/>
                </a:lnTo>
                <a:lnTo>
                  <a:pt x="35" y="134"/>
                </a:lnTo>
                <a:lnTo>
                  <a:pt x="33" y="134"/>
                </a:lnTo>
                <a:lnTo>
                  <a:pt x="31" y="134"/>
                </a:lnTo>
                <a:lnTo>
                  <a:pt x="30" y="134"/>
                </a:lnTo>
                <a:lnTo>
                  <a:pt x="28" y="131"/>
                </a:lnTo>
                <a:lnTo>
                  <a:pt x="25" y="129"/>
                </a:lnTo>
                <a:lnTo>
                  <a:pt x="25" y="127"/>
                </a:lnTo>
                <a:lnTo>
                  <a:pt x="23" y="126"/>
                </a:lnTo>
                <a:lnTo>
                  <a:pt x="23" y="124"/>
                </a:lnTo>
                <a:lnTo>
                  <a:pt x="25" y="124"/>
                </a:lnTo>
                <a:lnTo>
                  <a:pt x="23" y="124"/>
                </a:lnTo>
                <a:lnTo>
                  <a:pt x="25" y="122"/>
                </a:lnTo>
                <a:lnTo>
                  <a:pt x="23" y="121"/>
                </a:lnTo>
                <a:lnTo>
                  <a:pt x="21" y="119"/>
                </a:lnTo>
                <a:lnTo>
                  <a:pt x="20" y="117"/>
                </a:lnTo>
                <a:lnTo>
                  <a:pt x="20" y="116"/>
                </a:lnTo>
                <a:lnTo>
                  <a:pt x="20" y="114"/>
                </a:lnTo>
                <a:lnTo>
                  <a:pt x="20" y="112"/>
                </a:lnTo>
                <a:lnTo>
                  <a:pt x="20" y="111"/>
                </a:lnTo>
                <a:lnTo>
                  <a:pt x="18" y="109"/>
                </a:lnTo>
                <a:lnTo>
                  <a:pt x="20" y="109"/>
                </a:lnTo>
                <a:lnTo>
                  <a:pt x="18" y="107"/>
                </a:lnTo>
                <a:lnTo>
                  <a:pt x="16" y="106"/>
                </a:lnTo>
                <a:lnTo>
                  <a:pt x="15" y="106"/>
                </a:lnTo>
                <a:lnTo>
                  <a:pt x="15" y="104"/>
                </a:lnTo>
                <a:lnTo>
                  <a:pt x="13" y="102"/>
                </a:lnTo>
                <a:lnTo>
                  <a:pt x="11" y="102"/>
                </a:lnTo>
                <a:lnTo>
                  <a:pt x="13" y="101"/>
                </a:lnTo>
                <a:lnTo>
                  <a:pt x="13" y="99"/>
                </a:lnTo>
                <a:lnTo>
                  <a:pt x="13" y="97"/>
                </a:lnTo>
                <a:lnTo>
                  <a:pt x="11" y="97"/>
                </a:lnTo>
                <a:lnTo>
                  <a:pt x="11" y="96"/>
                </a:lnTo>
                <a:lnTo>
                  <a:pt x="13" y="94"/>
                </a:lnTo>
                <a:lnTo>
                  <a:pt x="15" y="94"/>
                </a:lnTo>
                <a:lnTo>
                  <a:pt x="16" y="94"/>
                </a:lnTo>
                <a:lnTo>
                  <a:pt x="16" y="92"/>
                </a:lnTo>
                <a:lnTo>
                  <a:pt x="15" y="91"/>
                </a:lnTo>
                <a:lnTo>
                  <a:pt x="13" y="91"/>
                </a:lnTo>
                <a:lnTo>
                  <a:pt x="11" y="89"/>
                </a:lnTo>
                <a:lnTo>
                  <a:pt x="13" y="87"/>
                </a:lnTo>
                <a:lnTo>
                  <a:pt x="13" y="86"/>
                </a:lnTo>
                <a:lnTo>
                  <a:pt x="13" y="84"/>
                </a:lnTo>
                <a:lnTo>
                  <a:pt x="11" y="82"/>
                </a:lnTo>
                <a:lnTo>
                  <a:pt x="13" y="81"/>
                </a:lnTo>
                <a:lnTo>
                  <a:pt x="11" y="79"/>
                </a:lnTo>
                <a:lnTo>
                  <a:pt x="13" y="77"/>
                </a:lnTo>
                <a:lnTo>
                  <a:pt x="15" y="77"/>
                </a:lnTo>
                <a:lnTo>
                  <a:pt x="16" y="77"/>
                </a:lnTo>
                <a:lnTo>
                  <a:pt x="18" y="77"/>
                </a:lnTo>
                <a:lnTo>
                  <a:pt x="20" y="75"/>
                </a:lnTo>
                <a:lnTo>
                  <a:pt x="20" y="74"/>
                </a:lnTo>
                <a:lnTo>
                  <a:pt x="18" y="70"/>
                </a:lnTo>
                <a:lnTo>
                  <a:pt x="16" y="70"/>
                </a:lnTo>
                <a:lnTo>
                  <a:pt x="16" y="69"/>
                </a:lnTo>
                <a:lnTo>
                  <a:pt x="15" y="69"/>
                </a:lnTo>
                <a:lnTo>
                  <a:pt x="15" y="67"/>
                </a:lnTo>
                <a:lnTo>
                  <a:pt x="15" y="65"/>
                </a:lnTo>
                <a:lnTo>
                  <a:pt x="15" y="64"/>
                </a:lnTo>
                <a:lnTo>
                  <a:pt x="15" y="62"/>
                </a:lnTo>
                <a:lnTo>
                  <a:pt x="13" y="60"/>
                </a:lnTo>
                <a:lnTo>
                  <a:pt x="15" y="59"/>
                </a:lnTo>
                <a:lnTo>
                  <a:pt x="13" y="59"/>
                </a:lnTo>
                <a:lnTo>
                  <a:pt x="13" y="57"/>
                </a:lnTo>
                <a:lnTo>
                  <a:pt x="15" y="57"/>
                </a:lnTo>
                <a:lnTo>
                  <a:pt x="15" y="55"/>
                </a:lnTo>
                <a:lnTo>
                  <a:pt x="15" y="54"/>
                </a:lnTo>
                <a:lnTo>
                  <a:pt x="13" y="54"/>
                </a:lnTo>
                <a:lnTo>
                  <a:pt x="13" y="52"/>
                </a:lnTo>
                <a:lnTo>
                  <a:pt x="13" y="50"/>
                </a:lnTo>
                <a:lnTo>
                  <a:pt x="11" y="49"/>
                </a:lnTo>
                <a:lnTo>
                  <a:pt x="13" y="49"/>
                </a:lnTo>
                <a:lnTo>
                  <a:pt x="11" y="47"/>
                </a:lnTo>
                <a:lnTo>
                  <a:pt x="13" y="47"/>
                </a:lnTo>
                <a:lnTo>
                  <a:pt x="15" y="44"/>
                </a:lnTo>
                <a:lnTo>
                  <a:pt x="15" y="42"/>
                </a:lnTo>
                <a:lnTo>
                  <a:pt x="13" y="42"/>
                </a:lnTo>
                <a:lnTo>
                  <a:pt x="13" y="40"/>
                </a:lnTo>
                <a:lnTo>
                  <a:pt x="11" y="39"/>
                </a:lnTo>
                <a:lnTo>
                  <a:pt x="11" y="37"/>
                </a:lnTo>
                <a:lnTo>
                  <a:pt x="11" y="35"/>
                </a:lnTo>
                <a:lnTo>
                  <a:pt x="10" y="35"/>
                </a:lnTo>
                <a:lnTo>
                  <a:pt x="8" y="34"/>
                </a:lnTo>
                <a:lnTo>
                  <a:pt x="6" y="32"/>
                </a:lnTo>
                <a:lnTo>
                  <a:pt x="6" y="30"/>
                </a:lnTo>
                <a:lnTo>
                  <a:pt x="6" y="29"/>
                </a:lnTo>
                <a:lnTo>
                  <a:pt x="8" y="29"/>
                </a:lnTo>
                <a:lnTo>
                  <a:pt x="6" y="27"/>
                </a:lnTo>
                <a:lnTo>
                  <a:pt x="6" y="25"/>
                </a:lnTo>
                <a:lnTo>
                  <a:pt x="6" y="24"/>
                </a:lnTo>
                <a:lnTo>
                  <a:pt x="6" y="22"/>
                </a:lnTo>
                <a:lnTo>
                  <a:pt x="5" y="20"/>
                </a:lnTo>
                <a:lnTo>
                  <a:pt x="3" y="20"/>
                </a:lnTo>
                <a:lnTo>
                  <a:pt x="1" y="20"/>
                </a:lnTo>
                <a:lnTo>
                  <a:pt x="1" y="19"/>
                </a:lnTo>
                <a:lnTo>
                  <a:pt x="0" y="19"/>
                </a:lnTo>
                <a:lnTo>
                  <a:pt x="0" y="17"/>
                </a:lnTo>
                <a:lnTo>
                  <a:pt x="1" y="15"/>
                </a:lnTo>
                <a:lnTo>
                  <a:pt x="3" y="15"/>
                </a:lnTo>
                <a:lnTo>
                  <a:pt x="3" y="14"/>
                </a:lnTo>
                <a:lnTo>
                  <a:pt x="3" y="12"/>
                </a:lnTo>
                <a:lnTo>
                  <a:pt x="1" y="10"/>
                </a:lnTo>
                <a:lnTo>
                  <a:pt x="3" y="10"/>
                </a:lnTo>
                <a:lnTo>
                  <a:pt x="5" y="9"/>
                </a:lnTo>
                <a:lnTo>
                  <a:pt x="5" y="7"/>
                </a:lnTo>
                <a:lnTo>
                  <a:pt x="8" y="5"/>
                </a:lnTo>
                <a:lnTo>
                  <a:pt x="10" y="5"/>
                </a:lnTo>
                <a:lnTo>
                  <a:pt x="11" y="5"/>
                </a:lnTo>
                <a:lnTo>
                  <a:pt x="13" y="5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21" y="0"/>
                </a:lnTo>
                <a:lnTo>
                  <a:pt x="23" y="0"/>
                </a:lnTo>
                <a:lnTo>
                  <a:pt x="25" y="2"/>
                </a:lnTo>
                <a:lnTo>
                  <a:pt x="26" y="4"/>
                </a:lnTo>
                <a:lnTo>
                  <a:pt x="28" y="5"/>
                </a:lnTo>
                <a:lnTo>
                  <a:pt x="28" y="4"/>
                </a:lnTo>
                <a:lnTo>
                  <a:pt x="31" y="4"/>
                </a:lnTo>
                <a:lnTo>
                  <a:pt x="31" y="2"/>
                </a:lnTo>
                <a:lnTo>
                  <a:pt x="33" y="2"/>
                </a:lnTo>
                <a:lnTo>
                  <a:pt x="35" y="2"/>
                </a:lnTo>
                <a:lnTo>
                  <a:pt x="35" y="5"/>
                </a:lnTo>
                <a:lnTo>
                  <a:pt x="35" y="7"/>
                </a:lnTo>
                <a:lnTo>
                  <a:pt x="36" y="9"/>
                </a:lnTo>
                <a:lnTo>
                  <a:pt x="36" y="10"/>
                </a:lnTo>
                <a:lnTo>
                  <a:pt x="38" y="12"/>
                </a:lnTo>
                <a:lnTo>
                  <a:pt x="38" y="14"/>
                </a:lnTo>
                <a:lnTo>
                  <a:pt x="40" y="14"/>
                </a:lnTo>
                <a:lnTo>
                  <a:pt x="41" y="15"/>
                </a:lnTo>
                <a:lnTo>
                  <a:pt x="41" y="17"/>
                </a:lnTo>
                <a:lnTo>
                  <a:pt x="43" y="20"/>
                </a:lnTo>
                <a:lnTo>
                  <a:pt x="43" y="22"/>
                </a:lnTo>
                <a:lnTo>
                  <a:pt x="45" y="25"/>
                </a:lnTo>
                <a:lnTo>
                  <a:pt x="45" y="27"/>
                </a:lnTo>
                <a:lnTo>
                  <a:pt x="46" y="27"/>
                </a:lnTo>
                <a:lnTo>
                  <a:pt x="46" y="29"/>
                </a:lnTo>
                <a:lnTo>
                  <a:pt x="48" y="30"/>
                </a:lnTo>
                <a:lnTo>
                  <a:pt x="48" y="32"/>
                </a:lnTo>
                <a:lnTo>
                  <a:pt x="50" y="32"/>
                </a:lnTo>
                <a:lnTo>
                  <a:pt x="50" y="34"/>
                </a:lnTo>
                <a:lnTo>
                  <a:pt x="50" y="35"/>
                </a:lnTo>
                <a:lnTo>
                  <a:pt x="51" y="35"/>
                </a:lnTo>
                <a:lnTo>
                  <a:pt x="51" y="37"/>
                </a:lnTo>
                <a:lnTo>
                  <a:pt x="53" y="39"/>
                </a:lnTo>
                <a:lnTo>
                  <a:pt x="53" y="40"/>
                </a:lnTo>
                <a:lnTo>
                  <a:pt x="55" y="40"/>
                </a:lnTo>
                <a:lnTo>
                  <a:pt x="55" y="42"/>
                </a:lnTo>
                <a:lnTo>
                  <a:pt x="56" y="44"/>
                </a:lnTo>
                <a:lnTo>
                  <a:pt x="58" y="44"/>
                </a:lnTo>
                <a:lnTo>
                  <a:pt x="60" y="44"/>
                </a:lnTo>
                <a:lnTo>
                  <a:pt x="60" y="45"/>
                </a:lnTo>
                <a:lnTo>
                  <a:pt x="60" y="47"/>
                </a:lnTo>
                <a:lnTo>
                  <a:pt x="61" y="47"/>
                </a:lnTo>
                <a:lnTo>
                  <a:pt x="63" y="47"/>
                </a:lnTo>
                <a:lnTo>
                  <a:pt x="63" y="49"/>
                </a:lnTo>
                <a:lnTo>
                  <a:pt x="61" y="49"/>
                </a:lnTo>
                <a:lnTo>
                  <a:pt x="61" y="50"/>
                </a:lnTo>
                <a:lnTo>
                  <a:pt x="61" y="52"/>
                </a:lnTo>
                <a:lnTo>
                  <a:pt x="63" y="52"/>
                </a:lnTo>
                <a:lnTo>
                  <a:pt x="61" y="52"/>
                </a:lnTo>
                <a:lnTo>
                  <a:pt x="61" y="54"/>
                </a:lnTo>
                <a:lnTo>
                  <a:pt x="61" y="55"/>
                </a:lnTo>
                <a:lnTo>
                  <a:pt x="63" y="55"/>
                </a:lnTo>
                <a:lnTo>
                  <a:pt x="63" y="57"/>
                </a:lnTo>
                <a:lnTo>
                  <a:pt x="65" y="57"/>
                </a:lnTo>
                <a:lnTo>
                  <a:pt x="66" y="55"/>
                </a:lnTo>
                <a:lnTo>
                  <a:pt x="68" y="57"/>
                </a:lnTo>
                <a:lnTo>
                  <a:pt x="70" y="59"/>
                </a:lnTo>
                <a:lnTo>
                  <a:pt x="71" y="59"/>
                </a:lnTo>
                <a:lnTo>
                  <a:pt x="70" y="60"/>
                </a:lnTo>
                <a:lnTo>
                  <a:pt x="71" y="60"/>
                </a:lnTo>
                <a:lnTo>
                  <a:pt x="70" y="62"/>
                </a:lnTo>
                <a:lnTo>
                  <a:pt x="70" y="64"/>
                </a:lnTo>
                <a:lnTo>
                  <a:pt x="71" y="62"/>
                </a:lnTo>
                <a:lnTo>
                  <a:pt x="73" y="64"/>
                </a:lnTo>
                <a:lnTo>
                  <a:pt x="73" y="65"/>
                </a:lnTo>
                <a:lnTo>
                  <a:pt x="75" y="65"/>
                </a:lnTo>
                <a:lnTo>
                  <a:pt x="75" y="67"/>
                </a:lnTo>
                <a:lnTo>
                  <a:pt x="75" y="65"/>
                </a:lnTo>
                <a:lnTo>
                  <a:pt x="76" y="65"/>
                </a:lnTo>
                <a:lnTo>
                  <a:pt x="78" y="65"/>
                </a:lnTo>
                <a:lnTo>
                  <a:pt x="78" y="69"/>
                </a:lnTo>
                <a:lnTo>
                  <a:pt x="80" y="69"/>
                </a:lnTo>
                <a:lnTo>
                  <a:pt x="78" y="69"/>
                </a:lnTo>
                <a:lnTo>
                  <a:pt x="78" y="70"/>
                </a:lnTo>
                <a:lnTo>
                  <a:pt x="75" y="72"/>
                </a:lnTo>
                <a:lnTo>
                  <a:pt x="75" y="74"/>
                </a:lnTo>
                <a:lnTo>
                  <a:pt x="73" y="74"/>
                </a:lnTo>
                <a:lnTo>
                  <a:pt x="73" y="75"/>
                </a:lnTo>
                <a:lnTo>
                  <a:pt x="75" y="77"/>
                </a:lnTo>
                <a:lnTo>
                  <a:pt x="76" y="77"/>
                </a:lnTo>
                <a:lnTo>
                  <a:pt x="76" y="79"/>
                </a:lnTo>
                <a:lnTo>
                  <a:pt x="76" y="81"/>
                </a:lnTo>
                <a:lnTo>
                  <a:pt x="76" y="82"/>
                </a:lnTo>
                <a:lnTo>
                  <a:pt x="78" y="82"/>
                </a:lnTo>
                <a:lnTo>
                  <a:pt x="80" y="84"/>
                </a:lnTo>
                <a:lnTo>
                  <a:pt x="82" y="84"/>
                </a:lnTo>
                <a:lnTo>
                  <a:pt x="82" y="86"/>
                </a:lnTo>
                <a:lnTo>
                  <a:pt x="82" y="87"/>
                </a:lnTo>
                <a:lnTo>
                  <a:pt x="82" y="89"/>
                </a:lnTo>
                <a:lnTo>
                  <a:pt x="82" y="91"/>
                </a:lnTo>
                <a:lnTo>
                  <a:pt x="80" y="92"/>
                </a:lnTo>
                <a:lnTo>
                  <a:pt x="80" y="96"/>
                </a:lnTo>
                <a:lnTo>
                  <a:pt x="78" y="97"/>
                </a:lnTo>
                <a:lnTo>
                  <a:pt x="80" y="97"/>
                </a:lnTo>
                <a:lnTo>
                  <a:pt x="80" y="99"/>
                </a:lnTo>
                <a:lnTo>
                  <a:pt x="78" y="99"/>
                </a:lnTo>
                <a:lnTo>
                  <a:pt x="80" y="99"/>
                </a:lnTo>
                <a:lnTo>
                  <a:pt x="80" y="101"/>
                </a:lnTo>
                <a:lnTo>
                  <a:pt x="80" y="102"/>
                </a:lnTo>
                <a:lnTo>
                  <a:pt x="82" y="102"/>
                </a:lnTo>
                <a:lnTo>
                  <a:pt x="82" y="104"/>
                </a:lnTo>
                <a:lnTo>
                  <a:pt x="83" y="104"/>
                </a:lnTo>
                <a:lnTo>
                  <a:pt x="83" y="106"/>
                </a:lnTo>
                <a:lnTo>
                  <a:pt x="83" y="107"/>
                </a:lnTo>
                <a:lnTo>
                  <a:pt x="85" y="107"/>
                </a:lnTo>
                <a:lnTo>
                  <a:pt x="85" y="109"/>
                </a:lnTo>
                <a:lnTo>
                  <a:pt x="85" y="111"/>
                </a:lnTo>
                <a:lnTo>
                  <a:pt x="85" y="112"/>
                </a:lnTo>
                <a:lnTo>
                  <a:pt x="87" y="112"/>
                </a:lnTo>
                <a:lnTo>
                  <a:pt x="87" y="114"/>
                </a:lnTo>
                <a:lnTo>
                  <a:pt x="87" y="116"/>
                </a:lnTo>
                <a:lnTo>
                  <a:pt x="87" y="117"/>
                </a:lnTo>
                <a:lnTo>
                  <a:pt x="87" y="119"/>
                </a:lnTo>
                <a:lnTo>
                  <a:pt x="85" y="121"/>
                </a:lnTo>
                <a:lnTo>
                  <a:pt x="87" y="122"/>
                </a:lnTo>
                <a:close/>
              </a:path>
            </a:pathLst>
          </a:custGeom>
          <a:solidFill>
            <a:srgbClr val="7E5DF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8"/>
          <p:cNvSpPr>
            <a:spLocks/>
          </p:cNvSpPr>
          <p:nvPr/>
        </p:nvSpPr>
        <p:spPr bwMode="auto">
          <a:xfrm>
            <a:off x="6483351" y="5973763"/>
            <a:ext cx="92075" cy="87313"/>
          </a:xfrm>
          <a:custGeom>
            <a:avLst/>
            <a:gdLst/>
            <a:ahLst/>
            <a:cxnLst>
              <a:cxn ang="0">
                <a:pos x="50" y="10"/>
              </a:cxn>
              <a:cxn ang="0">
                <a:pos x="52" y="21"/>
              </a:cxn>
              <a:cxn ang="0">
                <a:pos x="50" y="28"/>
              </a:cxn>
              <a:cxn ang="0">
                <a:pos x="55" y="30"/>
              </a:cxn>
              <a:cxn ang="0">
                <a:pos x="57" y="31"/>
              </a:cxn>
              <a:cxn ang="0">
                <a:pos x="58" y="55"/>
              </a:cxn>
              <a:cxn ang="0">
                <a:pos x="42" y="55"/>
              </a:cxn>
              <a:cxn ang="0">
                <a:pos x="38" y="55"/>
              </a:cxn>
              <a:cxn ang="0">
                <a:pos x="37" y="55"/>
              </a:cxn>
              <a:cxn ang="0">
                <a:pos x="27" y="55"/>
              </a:cxn>
              <a:cxn ang="0">
                <a:pos x="5" y="55"/>
              </a:cxn>
              <a:cxn ang="0">
                <a:pos x="5" y="51"/>
              </a:cxn>
              <a:cxn ang="0">
                <a:pos x="10" y="45"/>
              </a:cxn>
              <a:cxn ang="0">
                <a:pos x="15" y="41"/>
              </a:cxn>
              <a:cxn ang="0">
                <a:pos x="20" y="36"/>
              </a:cxn>
              <a:cxn ang="0">
                <a:pos x="20" y="36"/>
              </a:cxn>
              <a:cxn ang="0">
                <a:pos x="22" y="36"/>
              </a:cxn>
              <a:cxn ang="0">
                <a:pos x="22" y="35"/>
              </a:cxn>
              <a:cxn ang="0">
                <a:pos x="22" y="35"/>
              </a:cxn>
              <a:cxn ang="0">
                <a:pos x="23" y="35"/>
              </a:cxn>
              <a:cxn ang="0">
                <a:pos x="23" y="35"/>
              </a:cxn>
              <a:cxn ang="0">
                <a:pos x="23" y="33"/>
              </a:cxn>
              <a:cxn ang="0">
                <a:pos x="23" y="33"/>
              </a:cxn>
              <a:cxn ang="0">
                <a:pos x="25" y="33"/>
              </a:cxn>
              <a:cxn ang="0">
                <a:pos x="25" y="33"/>
              </a:cxn>
              <a:cxn ang="0">
                <a:pos x="25" y="33"/>
              </a:cxn>
              <a:cxn ang="0">
                <a:pos x="25" y="31"/>
              </a:cxn>
              <a:cxn ang="0">
                <a:pos x="27" y="31"/>
              </a:cxn>
              <a:cxn ang="0">
                <a:pos x="27" y="31"/>
              </a:cxn>
              <a:cxn ang="0">
                <a:pos x="27" y="31"/>
              </a:cxn>
              <a:cxn ang="0">
                <a:pos x="27" y="31"/>
              </a:cxn>
              <a:cxn ang="0">
                <a:pos x="28" y="30"/>
              </a:cxn>
              <a:cxn ang="0">
                <a:pos x="28" y="30"/>
              </a:cxn>
              <a:cxn ang="0">
                <a:pos x="28" y="30"/>
              </a:cxn>
              <a:cxn ang="0">
                <a:pos x="30" y="28"/>
              </a:cxn>
              <a:cxn ang="0">
                <a:pos x="30" y="28"/>
              </a:cxn>
              <a:cxn ang="0">
                <a:pos x="30" y="28"/>
              </a:cxn>
              <a:cxn ang="0">
                <a:pos x="32" y="28"/>
              </a:cxn>
              <a:cxn ang="0">
                <a:pos x="32" y="28"/>
              </a:cxn>
              <a:cxn ang="0">
                <a:pos x="33" y="28"/>
              </a:cxn>
              <a:cxn ang="0">
                <a:pos x="33" y="28"/>
              </a:cxn>
              <a:cxn ang="0">
                <a:pos x="33" y="28"/>
              </a:cxn>
              <a:cxn ang="0">
                <a:pos x="35" y="28"/>
              </a:cxn>
              <a:cxn ang="0">
                <a:pos x="35" y="28"/>
              </a:cxn>
              <a:cxn ang="0">
                <a:pos x="35" y="23"/>
              </a:cxn>
              <a:cxn ang="0">
                <a:pos x="30" y="15"/>
              </a:cxn>
              <a:cxn ang="0">
                <a:pos x="32" y="8"/>
              </a:cxn>
              <a:cxn ang="0">
                <a:pos x="30" y="5"/>
              </a:cxn>
              <a:cxn ang="0">
                <a:pos x="28" y="1"/>
              </a:cxn>
              <a:cxn ang="0">
                <a:pos x="28" y="0"/>
              </a:cxn>
              <a:cxn ang="0">
                <a:pos x="30" y="0"/>
              </a:cxn>
              <a:cxn ang="0">
                <a:pos x="32" y="0"/>
              </a:cxn>
              <a:cxn ang="0">
                <a:pos x="33" y="0"/>
              </a:cxn>
              <a:cxn ang="0">
                <a:pos x="35" y="0"/>
              </a:cxn>
              <a:cxn ang="0">
                <a:pos x="37" y="1"/>
              </a:cxn>
              <a:cxn ang="0">
                <a:pos x="38" y="3"/>
              </a:cxn>
              <a:cxn ang="0">
                <a:pos x="38" y="3"/>
              </a:cxn>
              <a:cxn ang="0">
                <a:pos x="38" y="6"/>
              </a:cxn>
              <a:cxn ang="0">
                <a:pos x="40" y="3"/>
              </a:cxn>
              <a:cxn ang="0">
                <a:pos x="40" y="1"/>
              </a:cxn>
              <a:cxn ang="0">
                <a:pos x="47" y="0"/>
              </a:cxn>
            </a:cxnLst>
            <a:rect l="0" t="0" r="r" b="b"/>
            <a:pathLst>
              <a:path w="58" h="55">
                <a:moveTo>
                  <a:pt x="50" y="0"/>
                </a:moveTo>
                <a:lnTo>
                  <a:pt x="50" y="5"/>
                </a:lnTo>
                <a:lnTo>
                  <a:pt x="50" y="5"/>
                </a:lnTo>
                <a:lnTo>
                  <a:pt x="50" y="8"/>
                </a:lnTo>
                <a:lnTo>
                  <a:pt x="50" y="10"/>
                </a:lnTo>
                <a:lnTo>
                  <a:pt x="50" y="10"/>
                </a:lnTo>
                <a:lnTo>
                  <a:pt x="50" y="11"/>
                </a:lnTo>
                <a:lnTo>
                  <a:pt x="50" y="15"/>
                </a:lnTo>
                <a:lnTo>
                  <a:pt x="50" y="18"/>
                </a:lnTo>
                <a:lnTo>
                  <a:pt x="52" y="21"/>
                </a:lnTo>
                <a:lnTo>
                  <a:pt x="52" y="21"/>
                </a:lnTo>
                <a:lnTo>
                  <a:pt x="52" y="23"/>
                </a:lnTo>
                <a:lnTo>
                  <a:pt x="50" y="25"/>
                </a:lnTo>
                <a:lnTo>
                  <a:pt x="50" y="26"/>
                </a:lnTo>
                <a:lnTo>
                  <a:pt x="50" y="28"/>
                </a:lnTo>
                <a:lnTo>
                  <a:pt x="52" y="28"/>
                </a:lnTo>
                <a:lnTo>
                  <a:pt x="53" y="28"/>
                </a:lnTo>
                <a:lnTo>
                  <a:pt x="55" y="28"/>
                </a:lnTo>
                <a:lnTo>
                  <a:pt x="55" y="28"/>
                </a:lnTo>
                <a:lnTo>
                  <a:pt x="55" y="30"/>
                </a:lnTo>
                <a:lnTo>
                  <a:pt x="55" y="30"/>
                </a:lnTo>
                <a:lnTo>
                  <a:pt x="57" y="30"/>
                </a:lnTo>
                <a:lnTo>
                  <a:pt x="57" y="30"/>
                </a:lnTo>
                <a:lnTo>
                  <a:pt x="57" y="31"/>
                </a:lnTo>
                <a:lnTo>
                  <a:pt x="57" y="31"/>
                </a:lnTo>
                <a:lnTo>
                  <a:pt x="57" y="35"/>
                </a:lnTo>
                <a:lnTo>
                  <a:pt x="58" y="35"/>
                </a:lnTo>
                <a:lnTo>
                  <a:pt x="58" y="40"/>
                </a:lnTo>
                <a:lnTo>
                  <a:pt x="58" y="53"/>
                </a:lnTo>
                <a:lnTo>
                  <a:pt x="58" y="55"/>
                </a:lnTo>
                <a:lnTo>
                  <a:pt x="55" y="55"/>
                </a:lnTo>
                <a:lnTo>
                  <a:pt x="50" y="55"/>
                </a:lnTo>
                <a:lnTo>
                  <a:pt x="45" y="55"/>
                </a:lnTo>
                <a:lnTo>
                  <a:pt x="45" y="55"/>
                </a:lnTo>
                <a:lnTo>
                  <a:pt x="42" y="55"/>
                </a:lnTo>
                <a:lnTo>
                  <a:pt x="42" y="55"/>
                </a:lnTo>
                <a:lnTo>
                  <a:pt x="40" y="55"/>
                </a:lnTo>
                <a:lnTo>
                  <a:pt x="40" y="55"/>
                </a:lnTo>
                <a:lnTo>
                  <a:pt x="38" y="55"/>
                </a:lnTo>
                <a:lnTo>
                  <a:pt x="38" y="55"/>
                </a:lnTo>
                <a:lnTo>
                  <a:pt x="38" y="55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3" y="55"/>
                </a:lnTo>
                <a:lnTo>
                  <a:pt x="32" y="55"/>
                </a:lnTo>
                <a:lnTo>
                  <a:pt x="27" y="55"/>
                </a:lnTo>
                <a:lnTo>
                  <a:pt x="13" y="55"/>
                </a:lnTo>
                <a:lnTo>
                  <a:pt x="13" y="55"/>
                </a:lnTo>
                <a:lnTo>
                  <a:pt x="12" y="55"/>
                </a:lnTo>
                <a:lnTo>
                  <a:pt x="8" y="55"/>
                </a:lnTo>
                <a:lnTo>
                  <a:pt x="5" y="55"/>
                </a:lnTo>
                <a:lnTo>
                  <a:pt x="0" y="55"/>
                </a:lnTo>
                <a:lnTo>
                  <a:pt x="2" y="53"/>
                </a:lnTo>
                <a:lnTo>
                  <a:pt x="3" y="53"/>
                </a:lnTo>
                <a:lnTo>
                  <a:pt x="3" y="51"/>
                </a:lnTo>
                <a:lnTo>
                  <a:pt x="5" y="51"/>
                </a:lnTo>
                <a:lnTo>
                  <a:pt x="7" y="50"/>
                </a:lnTo>
                <a:lnTo>
                  <a:pt x="7" y="48"/>
                </a:lnTo>
                <a:lnTo>
                  <a:pt x="7" y="48"/>
                </a:lnTo>
                <a:lnTo>
                  <a:pt x="10" y="45"/>
                </a:lnTo>
                <a:lnTo>
                  <a:pt x="10" y="45"/>
                </a:lnTo>
                <a:lnTo>
                  <a:pt x="10" y="43"/>
                </a:lnTo>
                <a:lnTo>
                  <a:pt x="12" y="41"/>
                </a:lnTo>
                <a:lnTo>
                  <a:pt x="13" y="41"/>
                </a:lnTo>
                <a:lnTo>
                  <a:pt x="15" y="41"/>
                </a:lnTo>
                <a:lnTo>
                  <a:pt x="15" y="41"/>
                </a:lnTo>
                <a:lnTo>
                  <a:pt x="15" y="41"/>
                </a:lnTo>
                <a:lnTo>
                  <a:pt x="17" y="38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2" y="36"/>
                </a:lnTo>
                <a:lnTo>
                  <a:pt x="22" y="36"/>
                </a:lnTo>
                <a:lnTo>
                  <a:pt x="22" y="36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2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5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3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3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28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0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2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3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7" y="28"/>
                </a:lnTo>
                <a:lnTo>
                  <a:pt x="37" y="26"/>
                </a:lnTo>
                <a:lnTo>
                  <a:pt x="35" y="26"/>
                </a:lnTo>
                <a:lnTo>
                  <a:pt x="35" y="23"/>
                </a:lnTo>
                <a:lnTo>
                  <a:pt x="30" y="23"/>
                </a:lnTo>
                <a:lnTo>
                  <a:pt x="30" y="23"/>
                </a:lnTo>
                <a:lnTo>
                  <a:pt x="30" y="20"/>
                </a:lnTo>
                <a:lnTo>
                  <a:pt x="30" y="18"/>
                </a:lnTo>
                <a:lnTo>
                  <a:pt x="30" y="15"/>
                </a:lnTo>
                <a:lnTo>
                  <a:pt x="30" y="13"/>
                </a:lnTo>
                <a:lnTo>
                  <a:pt x="30" y="10"/>
                </a:lnTo>
                <a:lnTo>
                  <a:pt x="30" y="8"/>
                </a:lnTo>
                <a:lnTo>
                  <a:pt x="32" y="8"/>
                </a:lnTo>
                <a:lnTo>
                  <a:pt x="32" y="8"/>
                </a:lnTo>
                <a:lnTo>
                  <a:pt x="30" y="8"/>
                </a:lnTo>
                <a:lnTo>
                  <a:pt x="30" y="8"/>
                </a:lnTo>
                <a:lnTo>
                  <a:pt x="30" y="8"/>
                </a:lnTo>
                <a:lnTo>
                  <a:pt x="30" y="6"/>
                </a:lnTo>
                <a:lnTo>
                  <a:pt x="30" y="5"/>
                </a:lnTo>
                <a:lnTo>
                  <a:pt x="30" y="3"/>
                </a:lnTo>
                <a:lnTo>
                  <a:pt x="30" y="3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7" y="0"/>
                </a:lnTo>
                <a:lnTo>
                  <a:pt x="37" y="1"/>
                </a:lnTo>
                <a:lnTo>
                  <a:pt x="37" y="1"/>
                </a:lnTo>
                <a:lnTo>
                  <a:pt x="37" y="1"/>
                </a:lnTo>
                <a:lnTo>
                  <a:pt x="37" y="1"/>
                </a:ln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5"/>
                </a:lnTo>
                <a:lnTo>
                  <a:pt x="38" y="6"/>
                </a:lnTo>
                <a:lnTo>
                  <a:pt x="38" y="6"/>
                </a:lnTo>
                <a:lnTo>
                  <a:pt x="38" y="6"/>
                </a:lnTo>
                <a:lnTo>
                  <a:pt x="38" y="6"/>
                </a:lnTo>
                <a:lnTo>
                  <a:pt x="40" y="6"/>
                </a:lnTo>
                <a:lnTo>
                  <a:pt x="40" y="3"/>
                </a:lnTo>
                <a:lnTo>
                  <a:pt x="40" y="3"/>
                </a:lnTo>
                <a:lnTo>
                  <a:pt x="40" y="1"/>
                </a:lnTo>
                <a:lnTo>
                  <a:pt x="40" y="1"/>
                </a:lnTo>
                <a:lnTo>
                  <a:pt x="40" y="1"/>
                </a:lnTo>
                <a:lnTo>
                  <a:pt x="40" y="1"/>
                </a:lnTo>
                <a:lnTo>
                  <a:pt x="40" y="1"/>
                </a:lnTo>
                <a:lnTo>
                  <a:pt x="40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7" y="0"/>
                </a:lnTo>
                <a:lnTo>
                  <a:pt x="48" y="0"/>
                </a:lnTo>
                <a:lnTo>
                  <a:pt x="48" y="0"/>
                </a:lnTo>
                <a:lnTo>
                  <a:pt x="50" y="0"/>
                </a:lnTo>
                <a:close/>
              </a:path>
            </a:pathLst>
          </a:custGeom>
          <a:solidFill>
            <a:srgbClr val="57AB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9"/>
          <p:cNvSpPr>
            <a:spLocks/>
          </p:cNvSpPr>
          <p:nvPr/>
        </p:nvSpPr>
        <p:spPr bwMode="auto">
          <a:xfrm>
            <a:off x="6958013" y="5694363"/>
            <a:ext cx="234950" cy="288925"/>
          </a:xfrm>
          <a:custGeom>
            <a:avLst/>
            <a:gdLst/>
            <a:ahLst/>
            <a:cxnLst>
              <a:cxn ang="0">
                <a:pos x="58" y="45"/>
              </a:cxn>
              <a:cxn ang="0">
                <a:pos x="56" y="52"/>
              </a:cxn>
              <a:cxn ang="0">
                <a:pos x="55" y="59"/>
              </a:cxn>
              <a:cxn ang="0">
                <a:pos x="53" y="67"/>
              </a:cxn>
              <a:cxn ang="0">
                <a:pos x="56" y="74"/>
              </a:cxn>
              <a:cxn ang="0">
                <a:pos x="63" y="79"/>
              </a:cxn>
              <a:cxn ang="0">
                <a:pos x="71" y="84"/>
              </a:cxn>
              <a:cxn ang="0">
                <a:pos x="82" y="79"/>
              </a:cxn>
              <a:cxn ang="0">
                <a:pos x="88" y="89"/>
              </a:cxn>
              <a:cxn ang="0">
                <a:pos x="95" y="91"/>
              </a:cxn>
              <a:cxn ang="0">
                <a:pos x="103" y="94"/>
              </a:cxn>
              <a:cxn ang="0">
                <a:pos x="107" y="104"/>
              </a:cxn>
              <a:cxn ang="0">
                <a:pos x="112" y="114"/>
              </a:cxn>
              <a:cxn ang="0">
                <a:pos x="128" y="114"/>
              </a:cxn>
              <a:cxn ang="0">
                <a:pos x="137" y="109"/>
              </a:cxn>
              <a:cxn ang="0">
                <a:pos x="143" y="111"/>
              </a:cxn>
              <a:cxn ang="0">
                <a:pos x="143" y="124"/>
              </a:cxn>
              <a:cxn ang="0">
                <a:pos x="140" y="131"/>
              </a:cxn>
              <a:cxn ang="0">
                <a:pos x="143" y="134"/>
              </a:cxn>
              <a:cxn ang="0">
                <a:pos x="148" y="154"/>
              </a:cxn>
              <a:cxn ang="0">
                <a:pos x="148" y="171"/>
              </a:cxn>
              <a:cxn ang="0">
                <a:pos x="140" y="182"/>
              </a:cxn>
              <a:cxn ang="0">
                <a:pos x="123" y="182"/>
              </a:cxn>
              <a:cxn ang="0">
                <a:pos x="113" y="172"/>
              </a:cxn>
              <a:cxn ang="0">
                <a:pos x="112" y="167"/>
              </a:cxn>
              <a:cxn ang="0">
                <a:pos x="107" y="157"/>
              </a:cxn>
              <a:cxn ang="0">
                <a:pos x="92" y="157"/>
              </a:cxn>
              <a:cxn ang="0">
                <a:pos x="80" y="157"/>
              </a:cxn>
              <a:cxn ang="0">
                <a:pos x="63" y="157"/>
              </a:cxn>
              <a:cxn ang="0">
                <a:pos x="50" y="157"/>
              </a:cxn>
              <a:cxn ang="0">
                <a:pos x="30" y="154"/>
              </a:cxn>
              <a:cxn ang="0">
                <a:pos x="25" y="161"/>
              </a:cxn>
              <a:cxn ang="0">
                <a:pos x="23" y="154"/>
              </a:cxn>
              <a:cxn ang="0">
                <a:pos x="20" y="147"/>
              </a:cxn>
              <a:cxn ang="0">
                <a:pos x="15" y="137"/>
              </a:cxn>
              <a:cxn ang="0">
                <a:pos x="11" y="131"/>
              </a:cxn>
              <a:cxn ang="0">
                <a:pos x="8" y="122"/>
              </a:cxn>
              <a:cxn ang="0">
                <a:pos x="8" y="114"/>
              </a:cxn>
              <a:cxn ang="0">
                <a:pos x="10" y="106"/>
              </a:cxn>
              <a:cxn ang="0">
                <a:pos x="5" y="101"/>
              </a:cxn>
              <a:cxn ang="0">
                <a:pos x="5" y="92"/>
              </a:cxn>
              <a:cxn ang="0">
                <a:pos x="8" y="81"/>
              </a:cxn>
              <a:cxn ang="0">
                <a:pos x="11" y="72"/>
              </a:cxn>
              <a:cxn ang="0">
                <a:pos x="10" y="60"/>
              </a:cxn>
              <a:cxn ang="0">
                <a:pos x="10" y="47"/>
              </a:cxn>
              <a:cxn ang="0">
                <a:pos x="5" y="40"/>
              </a:cxn>
              <a:cxn ang="0">
                <a:pos x="6" y="32"/>
              </a:cxn>
              <a:cxn ang="0">
                <a:pos x="5" y="24"/>
              </a:cxn>
              <a:cxn ang="0">
                <a:pos x="3" y="17"/>
              </a:cxn>
              <a:cxn ang="0">
                <a:pos x="1" y="9"/>
              </a:cxn>
              <a:cxn ang="0">
                <a:pos x="0" y="4"/>
              </a:cxn>
              <a:cxn ang="0">
                <a:pos x="5" y="2"/>
              </a:cxn>
              <a:cxn ang="0">
                <a:pos x="10" y="14"/>
              </a:cxn>
              <a:cxn ang="0">
                <a:pos x="13" y="25"/>
              </a:cxn>
              <a:cxn ang="0">
                <a:pos x="20" y="34"/>
              </a:cxn>
              <a:cxn ang="0">
                <a:pos x="26" y="27"/>
              </a:cxn>
              <a:cxn ang="0">
                <a:pos x="33" y="32"/>
              </a:cxn>
              <a:cxn ang="0">
                <a:pos x="43" y="35"/>
              </a:cxn>
            </a:cxnLst>
            <a:rect l="0" t="0" r="r" b="b"/>
            <a:pathLst>
              <a:path w="148" h="182">
                <a:moveTo>
                  <a:pt x="55" y="37"/>
                </a:moveTo>
                <a:lnTo>
                  <a:pt x="56" y="39"/>
                </a:lnTo>
                <a:lnTo>
                  <a:pt x="58" y="40"/>
                </a:lnTo>
                <a:lnTo>
                  <a:pt x="58" y="42"/>
                </a:lnTo>
                <a:lnTo>
                  <a:pt x="58" y="44"/>
                </a:lnTo>
                <a:lnTo>
                  <a:pt x="58" y="45"/>
                </a:lnTo>
                <a:lnTo>
                  <a:pt x="58" y="47"/>
                </a:lnTo>
                <a:lnTo>
                  <a:pt x="56" y="47"/>
                </a:lnTo>
                <a:lnTo>
                  <a:pt x="56" y="49"/>
                </a:lnTo>
                <a:lnTo>
                  <a:pt x="55" y="49"/>
                </a:lnTo>
                <a:lnTo>
                  <a:pt x="55" y="50"/>
                </a:lnTo>
                <a:lnTo>
                  <a:pt x="56" y="52"/>
                </a:lnTo>
                <a:lnTo>
                  <a:pt x="55" y="52"/>
                </a:lnTo>
                <a:lnTo>
                  <a:pt x="56" y="52"/>
                </a:lnTo>
                <a:lnTo>
                  <a:pt x="56" y="54"/>
                </a:lnTo>
                <a:lnTo>
                  <a:pt x="56" y="55"/>
                </a:lnTo>
                <a:lnTo>
                  <a:pt x="56" y="57"/>
                </a:lnTo>
                <a:lnTo>
                  <a:pt x="55" y="59"/>
                </a:lnTo>
                <a:lnTo>
                  <a:pt x="55" y="60"/>
                </a:lnTo>
                <a:lnTo>
                  <a:pt x="56" y="60"/>
                </a:lnTo>
                <a:lnTo>
                  <a:pt x="55" y="62"/>
                </a:lnTo>
                <a:lnTo>
                  <a:pt x="55" y="64"/>
                </a:lnTo>
                <a:lnTo>
                  <a:pt x="55" y="67"/>
                </a:lnTo>
                <a:lnTo>
                  <a:pt x="53" y="67"/>
                </a:lnTo>
                <a:lnTo>
                  <a:pt x="53" y="69"/>
                </a:lnTo>
                <a:lnTo>
                  <a:pt x="53" y="71"/>
                </a:lnTo>
                <a:lnTo>
                  <a:pt x="53" y="72"/>
                </a:lnTo>
                <a:lnTo>
                  <a:pt x="55" y="72"/>
                </a:lnTo>
                <a:lnTo>
                  <a:pt x="55" y="74"/>
                </a:lnTo>
                <a:lnTo>
                  <a:pt x="56" y="74"/>
                </a:lnTo>
                <a:lnTo>
                  <a:pt x="56" y="76"/>
                </a:lnTo>
                <a:lnTo>
                  <a:pt x="58" y="76"/>
                </a:lnTo>
                <a:lnTo>
                  <a:pt x="60" y="77"/>
                </a:lnTo>
                <a:lnTo>
                  <a:pt x="61" y="77"/>
                </a:lnTo>
                <a:lnTo>
                  <a:pt x="63" y="77"/>
                </a:lnTo>
                <a:lnTo>
                  <a:pt x="63" y="79"/>
                </a:lnTo>
                <a:lnTo>
                  <a:pt x="65" y="81"/>
                </a:lnTo>
                <a:lnTo>
                  <a:pt x="66" y="81"/>
                </a:lnTo>
                <a:lnTo>
                  <a:pt x="68" y="82"/>
                </a:lnTo>
                <a:lnTo>
                  <a:pt x="70" y="82"/>
                </a:lnTo>
                <a:lnTo>
                  <a:pt x="71" y="82"/>
                </a:lnTo>
                <a:lnTo>
                  <a:pt x="71" y="84"/>
                </a:lnTo>
                <a:lnTo>
                  <a:pt x="73" y="84"/>
                </a:lnTo>
                <a:lnTo>
                  <a:pt x="75" y="82"/>
                </a:lnTo>
                <a:lnTo>
                  <a:pt x="77" y="82"/>
                </a:lnTo>
                <a:lnTo>
                  <a:pt x="78" y="81"/>
                </a:lnTo>
                <a:lnTo>
                  <a:pt x="80" y="79"/>
                </a:lnTo>
                <a:lnTo>
                  <a:pt x="82" y="79"/>
                </a:lnTo>
                <a:lnTo>
                  <a:pt x="83" y="81"/>
                </a:lnTo>
                <a:lnTo>
                  <a:pt x="85" y="82"/>
                </a:lnTo>
                <a:lnTo>
                  <a:pt x="85" y="84"/>
                </a:lnTo>
                <a:lnTo>
                  <a:pt x="87" y="86"/>
                </a:lnTo>
                <a:lnTo>
                  <a:pt x="88" y="87"/>
                </a:lnTo>
                <a:lnTo>
                  <a:pt x="88" y="89"/>
                </a:lnTo>
                <a:lnTo>
                  <a:pt x="90" y="91"/>
                </a:lnTo>
                <a:lnTo>
                  <a:pt x="92" y="91"/>
                </a:lnTo>
                <a:lnTo>
                  <a:pt x="93" y="91"/>
                </a:lnTo>
                <a:lnTo>
                  <a:pt x="93" y="89"/>
                </a:lnTo>
                <a:lnTo>
                  <a:pt x="93" y="91"/>
                </a:lnTo>
                <a:lnTo>
                  <a:pt x="95" y="91"/>
                </a:lnTo>
                <a:lnTo>
                  <a:pt x="95" y="92"/>
                </a:lnTo>
                <a:lnTo>
                  <a:pt x="98" y="92"/>
                </a:lnTo>
                <a:lnTo>
                  <a:pt x="100" y="94"/>
                </a:lnTo>
                <a:lnTo>
                  <a:pt x="100" y="92"/>
                </a:lnTo>
                <a:lnTo>
                  <a:pt x="102" y="92"/>
                </a:lnTo>
                <a:lnTo>
                  <a:pt x="103" y="94"/>
                </a:lnTo>
                <a:lnTo>
                  <a:pt x="105" y="96"/>
                </a:lnTo>
                <a:lnTo>
                  <a:pt x="105" y="97"/>
                </a:lnTo>
                <a:lnTo>
                  <a:pt x="107" y="97"/>
                </a:lnTo>
                <a:lnTo>
                  <a:pt x="107" y="101"/>
                </a:lnTo>
                <a:lnTo>
                  <a:pt x="107" y="102"/>
                </a:lnTo>
                <a:lnTo>
                  <a:pt x="107" y="104"/>
                </a:lnTo>
                <a:lnTo>
                  <a:pt x="108" y="106"/>
                </a:lnTo>
                <a:lnTo>
                  <a:pt x="110" y="107"/>
                </a:lnTo>
                <a:lnTo>
                  <a:pt x="110" y="109"/>
                </a:lnTo>
                <a:lnTo>
                  <a:pt x="112" y="109"/>
                </a:lnTo>
                <a:lnTo>
                  <a:pt x="112" y="111"/>
                </a:lnTo>
                <a:lnTo>
                  <a:pt x="112" y="114"/>
                </a:lnTo>
                <a:lnTo>
                  <a:pt x="117" y="114"/>
                </a:lnTo>
                <a:lnTo>
                  <a:pt x="120" y="114"/>
                </a:lnTo>
                <a:lnTo>
                  <a:pt x="122" y="114"/>
                </a:lnTo>
                <a:lnTo>
                  <a:pt x="125" y="114"/>
                </a:lnTo>
                <a:lnTo>
                  <a:pt x="127" y="114"/>
                </a:lnTo>
                <a:lnTo>
                  <a:pt x="128" y="114"/>
                </a:lnTo>
                <a:lnTo>
                  <a:pt x="132" y="114"/>
                </a:lnTo>
                <a:lnTo>
                  <a:pt x="133" y="109"/>
                </a:lnTo>
                <a:lnTo>
                  <a:pt x="132" y="109"/>
                </a:lnTo>
                <a:lnTo>
                  <a:pt x="133" y="109"/>
                </a:lnTo>
                <a:lnTo>
                  <a:pt x="135" y="109"/>
                </a:lnTo>
                <a:lnTo>
                  <a:pt x="137" y="109"/>
                </a:lnTo>
                <a:lnTo>
                  <a:pt x="138" y="109"/>
                </a:lnTo>
                <a:lnTo>
                  <a:pt x="140" y="109"/>
                </a:lnTo>
                <a:lnTo>
                  <a:pt x="142" y="109"/>
                </a:lnTo>
                <a:lnTo>
                  <a:pt x="143" y="109"/>
                </a:lnTo>
                <a:lnTo>
                  <a:pt x="145" y="109"/>
                </a:lnTo>
                <a:lnTo>
                  <a:pt x="143" y="111"/>
                </a:lnTo>
                <a:lnTo>
                  <a:pt x="145" y="112"/>
                </a:lnTo>
                <a:lnTo>
                  <a:pt x="145" y="114"/>
                </a:lnTo>
                <a:lnTo>
                  <a:pt x="145" y="121"/>
                </a:lnTo>
                <a:lnTo>
                  <a:pt x="145" y="122"/>
                </a:lnTo>
                <a:lnTo>
                  <a:pt x="143" y="122"/>
                </a:lnTo>
                <a:lnTo>
                  <a:pt x="143" y="124"/>
                </a:lnTo>
                <a:lnTo>
                  <a:pt x="142" y="124"/>
                </a:lnTo>
                <a:lnTo>
                  <a:pt x="142" y="126"/>
                </a:lnTo>
                <a:lnTo>
                  <a:pt x="140" y="126"/>
                </a:lnTo>
                <a:lnTo>
                  <a:pt x="140" y="127"/>
                </a:lnTo>
                <a:lnTo>
                  <a:pt x="140" y="129"/>
                </a:lnTo>
                <a:lnTo>
                  <a:pt x="140" y="131"/>
                </a:lnTo>
                <a:lnTo>
                  <a:pt x="138" y="131"/>
                </a:lnTo>
                <a:lnTo>
                  <a:pt x="138" y="132"/>
                </a:lnTo>
                <a:lnTo>
                  <a:pt x="137" y="132"/>
                </a:lnTo>
                <a:lnTo>
                  <a:pt x="137" y="134"/>
                </a:lnTo>
                <a:lnTo>
                  <a:pt x="138" y="134"/>
                </a:lnTo>
                <a:lnTo>
                  <a:pt x="143" y="134"/>
                </a:lnTo>
                <a:lnTo>
                  <a:pt x="147" y="134"/>
                </a:lnTo>
                <a:lnTo>
                  <a:pt x="148" y="134"/>
                </a:lnTo>
                <a:lnTo>
                  <a:pt x="148" y="137"/>
                </a:lnTo>
                <a:lnTo>
                  <a:pt x="148" y="139"/>
                </a:lnTo>
                <a:lnTo>
                  <a:pt x="148" y="149"/>
                </a:lnTo>
                <a:lnTo>
                  <a:pt x="148" y="154"/>
                </a:lnTo>
                <a:lnTo>
                  <a:pt x="148" y="161"/>
                </a:lnTo>
                <a:lnTo>
                  <a:pt x="148" y="162"/>
                </a:lnTo>
                <a:lnTo>
                  <a:pt x="148" y="166"/>
                </a:lnTo>
                <a:lnTo>
                  <a:pt x="148" y="167"/>
                </a:lnTo>
                <a:lnTo>
                  <a:pt x="148" y="169"/>
                </a:lnTo>
                <a:lnTo>
                  <a:pt x="148" y="171"/>
                </a:lnTo>
                <a:lnTo>
                  <a:pt x="148" y="179"/>
                </a:lnTo>
                <a:lnTo>
                  <a:pt x="148" y="181"/>
                </a:lnTo>
                <a:lnTo>
                  <a:pt x="148" y="182"/>
                </a:lnTo>
                <a:lnTo>
                  <a:pt x="147" y="182"/>
                </a:lnTo>
                <a:lnTo>
                  <a:pt x="145" y="182"/>
                </a:lnTo>
                <a:lnTo>
                  <a:pt x="140" y="182"/>
                </a:lnTo>
                <a:lnTo>
                  <a:pt x="138" y="182"/>
                </a:lnTo>
                <a:lnTo>
                  <a:pt x="133" y="182"/>
                </a:lnTo>
                <a:lnTo>
                  <a:pt x="132" y="182"/>
                </a:lnTo>
                <a:lnTo>
                  <a:pt x="130" y="182"/>
                </a:lnTo>
                <a:lnTo>
                  <a:pt x="128" y="182"/>
                </a:lnTo>
                <a:lnTo>
                  <a:pt x="123" y="182"/>
                </a:lnTo>
                <a:lnTo>
                  <a:pt x="122" y="182"/>
                </a:lnTo>
                <a:lnTo>
                  <a:pt x="117" y="182"/>
                </a:lnTo>
                <a:lnTo>
                  <a:pt x="115" y="182"/>
                </a:lnTo>
                <a:lnTo>
                  <a:pt x="115" y="174"/>
                </a:lnTo>
                <a:lnTo>
                  <a:pt x="115" y="172"/>
                </a:lnTo>
                <a:lnTo>
                  <a:pt x="113" y="172"/>
                </a:lnTo>
                <a:lnTo>
                  <a:pt x="115" y="172"/>
                </a:lnTo>
                <a:lnTo>
                  <a:pt x="115" y="171"/>
                </a:lnTo>
                <a:lnTo>
                  <a:pt x="115" y="169"/>
                </a:lnTo>
                <a:lnTo>
                  <a:pt x="113" y="169"/>
                </a:lnTo>
                <a:lnTo>
                  <a:pt x="113" y="167"/>
                </a:lnTo>
                <a:lnTo>
                  <a:pt x="112" y="167"/>
                </a:lnTo>
                <a:lnTo>
                  <a:pt x="110" y="167"/>
                </a:lnTo>
                <a:lnTo>
                  <a:pt x="110" y="164"/>
                </a:lnTo>
                <a:lnTo>
                  <a:pt x="110" y="161"/>
                </a:lnTo>
                <a:lnTo>
                  <a:pt x="110" y="157"/>
                </a:lnTo>
                <a:lnTo>
                  <a:pt x="108" y="157"/>
                </a:lnTo>
                <a:lnTo>
                  <a:pt x="107" y="157"/>
                </a:lnTo>
                <a:lnTo>
                  <a:pt x="105" y="157"/>
                </a:lnTo>
                <a:lnTo>
                  <a:pt x="103" y="157"/>
                </a:lnTo>
                <a:lnTo>
                  <a:pt x="102" y="157"/>
                </a:lnTo>
                <a:lnTo>
                  <a:pt x="95" y="157"/>
                </a:lnTo>
                <a:lnTo>
                  <a:pt x="93" y="157"/>
                </a:lnTo>
                <a:lnTo>
                  <a:pt x="92" y="157"/>
                </a:lnTo>
                <a:lnTo>
                  <a:pt x="90" y="157"/>
                </a:lnTo>
                <a:lnTo>
                  <a:pt x="88" y="157"/>
                </a:lnTo>
                <a:lnTo>
                  <a:pt x="87" y="157"/>
                </a:lnTo>
                <a:lnTo>
                  <a:pt x="83" y="157"/>
                </a:lnTo>
                <a:lnTo>
                  <a:pt x="82" y="157"/>
                </a:lnTo>
                <a:lnTo>
                  <a:pt x="80" y="157"/>
                </a:lnTo>
                <a:lnTo>
                  <a:pt x="75" y="157"/>
                </a:lnTo>
                <a:lnTo>
                  <a:pt x="71" y="157"/>
                </a:lnTo>
                <a:lnTo>
                  <a:pt x="70" y="157"/>
                </a:lnTo>
                <a:lnTo>
                  <a:pt x="68" y="157"/>
                </a:lnTo>
                <a:lnTo>
                  <a:pt x="66" y="157"/>
                </a:lnTo>
                <a:lnTo>
                  <a:pt x="63" y="157"/>
                </a:lnTo>
                <a:lnTo>
                  <a:pt x="61" y="157"/>
                </a:lnTo>
                <a:lnTo>
                  <a:pt x="60" y="157"/>
                </a:lnTo>
                <a:lnTo>
                  <a:pt x="56" y="157"/>
                </a:lnTo>
                <a:lnTo>
                  <a:pt x="55" y="157"/>
                </a:lnTo>
                <a:lnTo>
                  <a:pt x="51" y="157"/>
                </a:lnTo>
                <a:lnTo>
                  <a:pt x="50" y="157"/>
                </a:lnTo>
                <a:lnTo>
                  <a:pt x="46" y="157"/>
                </a:lnTo>
                <a:lnTo>
                  <a:pt x="38" y="157"/>
                </a:lnTo>
                <a:lnTo>
                  <a:pt x="33" y="157"/>
                </a:lnTo>
                <a:lnTo>
                  <a:pt x="31" y="157"/>
                </a:lnTo>
                <a:lnTo>
                  <a:pt x="31" y="156"/>
                </a:lnTo>
                <a:lnTo>
                  <a:pt x="30" y="154"/>
                </a:lnTo>
                <a:lnTo>
                  <a:pt x="28" y="154"/>
                </a:lnTo>
                <a:lnTo>
                  <a:pt x="28" y="156"/>
                </a:lnTo>
                <a:lnTo>
                  <a:pt x="28" y="157"/>
                </a:lnTo>
                <a:lnTo>
                  <a:pt x="26" y="159"/>
                </a:lnTo>
                <a:lnTo>
                  <a:pt x="26" y="161"/>
                </a:lnTo>
                <a:lnTo>
                  <a:pt x="25" y="161"/>
                </a:lnTo>
                <a:lnTo>
                  <a:pt x="23" y="162"/>
                </a:lnTo>
                <a:lnTo>
                  <a:pt x="23" y="161"/>
                </a:lnTo>
                <a:lnTo>
                  <a:pt x="23" y="159"/>
                </a:lnTo>
                <a:lnTo>
                  <a:pt x="23" y="157"/>
                </a:lnTo>
                <a:lnTo>
                  <a:pt x="23" y="156"/>
                </a:lnTo>
                <a:lnTo>
                  <a:pt x="23" y="154"/>
                </a:lnTo>
                <a:lnTo>
                  <a:pt x="21" y="152"/>
                </a:lnTo>
                <a:lnTo>
                  <a:pt x="20" y="152"/>
                </a:lnTo>
                <a:lnTo>
                  <a:pt x="20" y="151"/>
                </a:lnTo>
                <a:lnTo>
                  <a:pt x="20" y="149"/>
                </a:lnTo>
                <a:lnTo>
                  <a:pt x="18" y="149"/>
                </a:lnTo>
                <a:lnTo>
                  <a:pt x="20" y="147"/>
                </a:lnTo>
                <a:lnTo>
                  <a:pt x="18" y="147"/>
                </a:lnTo>
                <a:lnTo>
                  <a:pt x="18" y="146"/>
                </a:lnTo>
                <a:lnTo>
                  <a:pt x="18" y="142"/>
                </a:lnTo>
                <a:lnTo>
                  <a:pt x="18" y="141"/>
                </a:lnTo>
                <a:lnTo>
                  <a:pt x="16" y="139"/>
                </a:lnTo>
                <a:lnTo>
                  <a:pt x="15" y="137"/>
                </a:lnTo>
                <a:lnTo>
                  <a:pt x="13" y="137"/>
                </a:lnTo>
                <a:lnTo>
                  <a:pt x="13" y="136"/>
                </a:lnTo>
                <a:lnTo>
                  <a:pt x="13" y="134"/>
                </a:lnTo>
                <a:lnTo>
                  <a:pt x="13" y="132"/>
                </a:lnTo>
                <a:lnTo>
                  <a:pt x="13" y="131"/>
                </a:lnTo>
                <a:lnTo>
                  <a:pt x="11" y="131"/>
                </a:lnTo>
                <a:lnTo>
                  <a:pt x="10" y="129"/>
                </a:lnTo>
                <a:lnTo>
                  <a:pt x="10" y="127"/>
                </a:lnTo>
                <a:lnTo>
                  <a:pt x="10" y="126"/>
                </a:lnTo>
                <a:lnTo>
                  <a:pt x="10" y="124"/>
                </a:lnTo>
                <a:lnTo>
                  <a:pt x="8" y="124"/>
                </a:lnTo>
                <a:lnTo>
                  <a:pt x="8" y="122"/>
                </a:lnTo>
                <a:lnTo>
                  <a:pt x="8" y="121"/>
                </a:lnTo>
                <a:lnTo>
                  <a:pt x="10" y="119"/>
                </a:lnTo>
                <a:lnTo>
                  <a:pt x="8" y="117"/>
                </a:lnTo>
                <a:lnTo>
                  <a:pt x="8" y="116"/>
                </a:lnTo>
                <a:lnTo>
                  <a:pt x="6" y="114"/>
                </a:lnTo>
                <a:lnTo>
                  <a:pt x="8" y="114"/>
                </a:lnTo>
                <a:lnTo>
                  <a:pt x="8" y="112"/>
                </a:lnTo>
                <a:lnTo>
                  <a:pt x="8" y="111"/>
                </a:lnTo>
                <a:lnTo>
                  <a:pt x="10" y="111"/>
                </a:lnTo>
                <a:lnTo>
                  <a:pt x="10" y="109"/>
                </a:lnTo>
                <a:lnTo>
                  <a:pt x="10" y="107"/>
                </a:lnTo>
                <a:lnTo>
                  <a:pt x="10" y="106"/>
                </a:lnTo>
                <a:lnTo>
                  <a:pt x="8" y="106"/>
                </a:lnTo>
                <a:lnTo>
                  <a:pt x="8" y="104"/>
                </a:lnTo>
                <a:lnTo>
                  <a:pt x="6" y="104"/>
                </a:lnTo>
                <a:lnTo>
                  <a:pt x="6" y="102"/>
                </a:lnTo>
                <a:lnTo>
                  <a:pt x="6" y="101"/>
                </a:lnTo>
                <a:lnTo>
                  <a:pt x="5" y="101"/>
                </a:lnTo>
                <a:lnTo>
                  <a:pt x="5" y="99"/>
                </a:lnTo>
                <a:lnTo>
                  <a:pt x="5" y="97"/>
                </a:lnTo>
                <a:lnTo>
                  <a:pt x="5" y="96"/>
                </a:lnTo>
                <a:lnTo>
                  <a:pt x="3" y="96"/>
                </a:lnTo>
                <a:lnTo>
                  <a:pt x="3" y="92"/>
                </a:lnTo>
                <a:lnTo>
                  <a:pt x="5" y="92"/>
                </a:lnTo>
                <a:lnTo>
                  <a:pt x="6" y="89"/>
                </a:lnTo>
                <a:lnTo>
                  <a:pt x="6" y="87"/>
                </a:lnTo>
                <a:lnTo>
                  <a:pt x="6" y="84"/>
                </a:lnTo>
                <a:lnTo>
                  <a:pt x="8" y="84"/>
                </a:lnTo>
                <a:lnTo>
                  <a:pt x="8" y="82"/>
                </a:lnTo>
                <a:lnTo>
                  <a:pt x="8" y="81"/>
                </a:lnTo>
                <a:lnTo>
                  <a:pt x="8" y="79"/>
                </a:lnTo>
                <a:lnTo>
                  <a:pt x="8" y="77"/>
                </a:lnTo>
                <a:lnTo>
                  <a:pt x="10" y="77"/>
                </a:lnTo>
                <a:lnTo>
                  <a:pt x="11" y="76"/>
                </a:lnTo>
                <a:lnTo>
                  <a:pt x="11" y="74"/>
                </a:lnTo>
                <a:lnTo>
                  <a:pt x="11" y="72"/>
                </a:lnTo>
                <a:lnTo>
                  <a:pt x="11" y="71"/>
                </a:lnTo>
                <a:lnTo>
                  <a:pt x="10" y="69"/>
                </a:lnTo>
                <a:lnTo>
                  <a:pt x="10" y="67"/>
                </a:lnTo>
                <a:lnTo>
                  <a:pt x="10" y="65"/>
                </a:lnTo>
                <a:lnTo>
                  <a:pt x="10" y="62"/>
                </a:lnTo>
                <a:lnTo>
                  <a:pt x="10" y="60"/>
                </a:lnTo>
                <a:lnTo>
                  <a:pt x="10" y="59"/>
                </a:lnTo>
                <a:lnTo>
                  <a:pt x="10" y="57"/>
                </a:lnTo>
                <a:lnTo>
                  <a:pt x="11" y="55"/>
                </a:lnTo>
                <a:lnTo>
                  <a:pt x="11" y="54"/>
                </a:lnTo>
                <a:lnTo>
                  <a:pt x="11" y="50"/>
                </a:lnTo>
                <a:lnTo>
                  <a:pt x="10" y="47"/>
                </a:lnTo>
                <a:lnTo>
                  <a:pt x="8" y="47"/>
                </a:lnTo>
                <a:lnTo>
                  <a:pt x="6" y="47"/>
                </a:lnTo>
                <a:lnTo>
                  <a:pt x="6" y="45"/>
                </a:lnTo>
                <a:lnTo>
                  <a:pt x="5" y="44"/>
                </a:lnTo>
                <a:lnTo>
                  <a:pt x="5" y="42"/>
                </a:lnTo>
                <a:lnTo>
                  <a:pt x="5" y="40"/>
                </a:lnTo>
                <a:lnTo>
                  <a:pt x="5" y="39"/>
                </a:lnTo>
                <a:lnTo>
                  <a:pt x="5" y="37"/>
                </a:lnTo>
                <a:lnTo>
                  <a:pt x="5" y="35"/>
                </a:lnTo>
                <a:lnTo>
                  <a:pt x="6" y="35"/>
                </a:lnTo>
                <a:lnTo>
                  <a:pt x="6" y="34"/>
                </a:lnTo>
                <a:lnTo>
                  <a:pt x="6" y="32"/>
                </a:lnTo>
                <a:lnTo>
                  <a:pt x="5" y="32"/>
                </a:lnTo>
                <a:lnTo>
                  <a:pt x="5" y="30"/>
                </a:lnTo>
                <a:lnTo>
                  <a:pt x="5" y="29"/>
                </a:lnTo>
                <a:lnTo>
                  <a:pt x="5" y="27"/>
                </a:lnTo>
                <a:lnTo>
                  <a:pt x="5" y="25"/>
                </a:lnTo>
                <a:lnTo>
                  <a:pt x="5" y="24"/>
                </a:lnTo>
                <a:lnTo>
                  <a:pt x="3" y="24"/>
                </a:lnTo>
                <a:lnTo>
                  <a:pt x="1" y="22"/>
                </a:lnTo>
                <a:lnTo>
                  <a:pt x="1" y="20"/>
                </a:lnTo>
                <a:lnTo>
                  <a:pt x="3" y="20"/>
                </a:lnTo>
                <a:lnTo>
                  <a:pt x="3" y="19"/>
                </a:lnTo>
                <a:lnTo>
                  <a:pt x="3" y="17"/>
                </a:lnTo>
                <a:lnTo>
                  <a:pt x="1" y="17"/>
                </a:lnTo>
                <a:lnTo>
                  <a:pt x="3" y="14"/>
                </a:lnTo>
                <a:lnTo>
                  <a:pt x="3" y="12"/>
                </a:lnTo>
                <a:lnTo>
                  <a:pt x="3" y="10"/>
                </a:lnTo>
                <a:lnTo>
                  <a:pt x="3" y="9"/>
                </a:lnTo>
                <a:lnTo>
                  <a:pt x="1" y="9"/>
                </a:lnTo>
                <a:lnTo>
                  <a:pt x="0" y="9"/>
                </a:lnTo>
                <a:lnTo>
                  <a:pt x="1" y="9"/>
                </a:lnTo>
                <a:lnTo>
                  <a:pt x="1" y="7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5" y="2"/>
                </a:lnTo>
                <a:lnTo>
                  <a:pt x="8" y="5"/>
                </a:lnTo>
                <a:lnTo>
                  <a:pt x="8" y="9"/>
                </a:lnTo>
                <a:lnTo>
                  <a:pt x="8" y="10"/>
                </a:lnTo>
                <a:lnTo>
                  <a:pt x="8" y="12"/>
                </a:lnTo>
                <a:lnTo>
                  <a:pt x="10" y="12"/>
                </a:lnTo>
                <a:lnTo>
                  <a:pt x="10" y="14"/>
                </a:lnTo>
                <a:lnTo>
                  <a:pt x="10" y="19"/>
                </a:lnTo>
                <a:lnTo>
                  <a:pt x="11" y="19"/>
                </a:lnTo>
                <a:lnTo>
                  <a:pt x="13" y="20"/>
                </a:lnTo>
                <a:lnTo>
                  <a:pt x="13" y="22"/>
                </a:lnTo>
                <a:lnTo>
                  <a:pt x="13" y="24"/>
                </a:lnTo>
                <a:lnTo>
                  <a:pt x="13" y="25"/>
                </a:lnTo>
                <a:lnTo>
                  <a:pt x="13" y="27"/>
                </a:lnTo>
                <a:lnTo>
                  <a:pt x="15" y="29"/>
                </a:lnTo>
                <a:lnTo>
                  <a:pt x="15" y="30"/>
                </a:lnTo>
                <a:lnTo>
                  <a:pt x="16" y="30"/>
                </a:lnTo>
                <a:lnTo>
                  <a:pt x="18" y="32"/>
                </a:lnTo>
                <a:lnTo>
                  <a:pt x="20" y="34"/>
                </a:lnTo>
                <a:lnTo>
                  <a:pt x="21" y="32"/>
                </a:lnTo>
                <a:lnTo>
                  <a:pt x="21" y="30"/>
                </a:lnTo>
                <a:lnTo>
                  <a:pt x="21" y="27"/>
                </a:lnTo>
                <a:lnTo>
                  <a:pt x="23" y="27"/>
                </a:lnTo>
                <a:lnTo>
                  <a:pt x="25" y="27"/>
                </a:lnTo>
                <a:lnTo>
                  <a:pt x="26" y="27"/>
                </a:lnTo>
                <a:lnTo>
                  <a:pt x="26" y="25"/>
                </a:lnTo>
                <a:lnTo>
                  <a:pt x="28" y="27"/>
                </a:lnTo>
                <a:lnTo>
                  <a:pt x="28" y="29"/>
                </a:lnTo>
                <a:lnTo>
                  <a:pt x="30" y="29"/>
                </a:lnTo>
                <a:lnTo>
                  <a:pt x="31" y="30"/>
                </a:lnTo>
                <a:lnTo>
                  <a:pt x="33" y="32"/>
                </a:lnTo>
                <a:lnTo>
                  <a:pt x="35" y="32"/>
                </a:lnTo>
                <a:lnTo>
                  <a:pt x="36" y="34"/>
                </a:lnTo>
                <a:lnTo>
                  <a:pt x="38" y="35"/>
                </a:lnTo>
                <a:lnTo>
                  <a:pt x="40" y="32"/>
                </a:lnTo>
                <a:lnTo>
                  <a:pt x="41" y="34"/>
                </a:lnTo>
                <a:lnTo>
                  <a:pt x="43" y="35"/>
                </a:lnTo>
                <a:lnTo>
                  <a:pt x="51" y="37"/>
                </a:lnTo>
                <a:lnTo>
                  <a:pt x="55" y="37"/>
                </a:lnTo>
                <a:close/>
              </a:path>
            </a:pathLst>
          </a:custGeom>
          <a:solidFill>
            <a:srgbClr val="6AD5E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100"/>
          <p:cNvSpPr>
            <a:spLocks noEditPoints="1"/>
          </p:cNvSpPr>
          <p:nvPr/>
        </p:nvSpPr>
        <p:spPr bwMode="auto">
          <a:xfrm>
            <a:off x="6496051" y="5795963"/>
            <a:ext cx="201613" cy="155575"/>
          </a:xfrm>
          <a:custGeom>
            <a:avLst/>
            <a:gdLst/>
            <a:ahLst/>
            <a:cxnLst>
              <a:cxn ang="0">
                <a:pos x="59" y="25"/>
              </a:cxn>
              <a:cxn ang="0">
                <a:pos x="60" y="18"/>
              </a:cxn>
              <a:cxn ang="0">
                <a:pos x="59" y="12"/>
              </a:cxn>
              <a:cxn ang="0">
                <a:pos x="65" y="17"/>
              </a:cxn>
              <a:cxn ang="0">
                <a:pos x="69" y="25"/>
              </a:cxn>
              <a:cxn ang="0">
                <a:pos x="102" y="27"/>
              </a:cxn>
              <a:cxn ang="0">
                <a:pos x="110" y="28"/>
              </a:cxn>
              <a:cxn ang="0">
                <a:pos x="110" y="50"/>
              </a:cxn>
              <a:cxn ang="0">
                <a:pos x="112" y="60"/>
              </a:cxn>
              <a:cxn ang="0">
                <a:pos x="117" y="62"/>
              </a:cxn>
              <a:cxn ang="0">
                <a:pos x="117" y="67"/>
              </a:cxn>
              <a:cxn ang="0">
                <a:pos x="120" y="72"/>
              </a:cxn>
              <a:cxn ang="0">
                <a:pos x="127" y="72"/>
              </a:cxn>
              <a:cxn ang="0">
                <a:pos x="125" y="82"/>
              </a:cxn>
              <a:cxn ang="0">
                <a:pos x="124" y="90"/>
              </a:cxn>
              <a:cxn ang="0">
                <a:pos x="120" y="95"/>
              </a:cxn>
              <a:cxn ang="0">
                <a:pos x="117" y="95"/>
              </a:cxn>
              <a:cxn ang="0">
                <a:pos x="110" y="97"/>
              </a:cxn>
              <a:cxn ang="0">
                <a:pos x="109" y="97"/>
              </a:cxn>
              <a:cxn ang="0">
                <a:pos x="105" y="98"/>
              </a:cxn>
              <a:cxn ang="0">
                <a:pos x="102" y="97"/>
              </a:cxn>
              <a:cxn ang="0">
                <a:pos x="97" y="98"/>
              </a:cxn>
              <a:cxn ang="0">
                <a:pos x="94" y="97"/>
              </a:cxn>
              <a:cxn ang="0">
                <a:pos x="87" y="95"/>
              </a:cxn>
              <a:cxn ang="0">
                <a:pos x="82" y="95"/>
              </a:cxn>
              <a:cxn ang="0">
                <a:pos x="74" y="93"/>
              </a:cxn>
              <a:cxn ang="0">
                <a:pos x="69" y="92"/>
              </a:cxn>
              <a:cxn ang="0">
                <a:pos x="59" y="88"/>
              </a:cxn>
              <a:cxn ang="0">
                <a:pos x="50" y="83"/>
              </a:cxn>
              <a:cxn ang="0">
                <a:pos x="35" y="83"/>
              </a:cxn>
              <a:cxn ang="0">
                <a:pos x="20" y="80"/>
              </a:cxn>
              <a:cxn ang="0">
                <a:pos x="10" y="80"/>
              </a:cxn>
              <a:cxn ang="0">
                <a:pos x="2" y="70"/>
              </a:cxn>
              <a:cxn ang="0">
                <a:pos x="2" y="60"/>
              </a:cxn>
              <a:cxn ang="0">
                <a:pos x="2" y="45"/>
              </a:cxn>
              <a:cxn ang="0">
                <a:pos x="17" y="35"/>
              </a:cxn>
              <a:cxn ang="0">
                <a:pos x="30" y="33"/>
              </a:cxn>
              <a:cxn ang="0">
                <a:pos x="27" y="28"/>
              </a:cxn>
              <a:cxn ang="0">
                <a:pos x="24" y="10"/>
              </a:cxn>
              <a:cxn ang="0">
                <a:pos x="27" y="1"/>
              </a:cxn>
              <a:cxn ang="0">
                <a:pos x="29" y="1"/>
              </a:cxn>
              <a:cxn ang="0">
                <a:pos x="30" y="5"/>
              </a:cxn>
              <a:cxn ang="0">
                <a:pos x="35" y="8"/>
              </a:cxn>
              <a:cxn ang="0">
                <a:pos x="37" y="15"/>
              </a:cxn>
              <a:cxn ang="0">
                <a:pos x="39" y="12"/>
              </a:cxn>
              <a:cxn ang="0">
                <a:pos x="44" y="12"/>
              </a:cxn>
              <a:cxn ang="0">
                <a:pos x="49" y="13"/>
              </a:cxn>
              <a:cxn ang="0">
                <a:pos x="52" y="18"/>
              </a:cxn>
              <a:cxn ang="0">
                <a:pos x="50" y="25"/>
              </a:cxn>
              <a:cxn ang="0">
                <a:pos x="52" y="28"/>
              </a:cxn>
              <a:cxn ang="0">
                <a:pos x="47" y="23"/>
              </a:cxn>
              <a:cxn ang="0">
                <a:pos x="49" y="23"/>
              </a:cxn>
            </a:cxnLst>
            <a:rect l="0" t="0" r="r" b="b"/>
            <a:pathLst>
              <a:path w="127" h="98">
                <a:moveTo>
                  <a:pt x="54" y="27"/>
                </a:moveTo>
                <a:lnTo>
                  <a:pt x="55" y="27"/>
                </a:lnTo>
                <a:lnTo>
                  <a:pt x="57" y="27"/>
                </a:lnTo>
                <a:lnTo>
                  <a:pt x="57" y="25"/>
                </a:lnTo>
                <a:lnTo>
                  <a:pt x="59" y="25"/>
                </a:lnTo>
                <a:lnTo>
                  <a:pt x="59" y="23"/>
                </a:lnTo>
                <a:lnTo>
                  <a:pt x="59" y="22"/>
                </a:lnTo>
                <a:lnTo>
                  <a:pt x="59" y="20"/>
                </a:lnTo>
                <a:lnTo>
                  <a:pt x="60" y="20"/>
                </a:lnTo>
                <a:lnTo>
                  <a:pt x="60" y="18"/>
                </a:lnTo>
                <a:lnTo>
                  <a:pt x="59" y="18"/>
                </a:lnTo>
                <a:lnTo>
                  <a:pt x="59" y="17"/>
                </a:lnTo>
                <a:lnTo>
                  <a:pt x="59" y="15"/>
                </a:lnTo>
                <a:lnTo>
                  <a:pt x="59" y="13"/>
                </a:lnTo>
                <a:lnTo>
                  <a:pt x="59" y="12"/>
                </a:lnTo>
                <a:lnTo>
                  <a:pt x="60" y="12"/>
                </a:lnTo>
                <a:lnTo>
                  <a:pt x="62" y="12"/>
                </a:lnTo>
                <a:lnTo>
                  <a:pt x="65" y="12"/>
                </a:lnTo>
                <a:lnTo>
                  <a:pt x="65" y="13"/>
                </a:lnTo>
                <a:lnTo>
                  <a:pt x="65" y="17"/>
                </a:lnTo>
                <a:lnTo>
                  <a:pt x="65" y="18"/>
                </a:lnTo>
                <a:lnTo>
                  <a:pt x="67" y="22"/>
                </a:lnTo>
                <a:lnTo>
                  <a:pt x="69" y="22"/>
                </a:lnTo>
                <a:lnTo>
                  <a:pt x="69" y="23"/>
                </a:lnTo>
                <a:lnTo>
                  <a:pt x="69" y="25"/>
                </a:lnTo>
                <a:lnTo>
                  <a:pt x="69" y="27"/>
                </a:lnTo>
                <a:lnTo>
                  <a:pt x="74" y="27"/>
                </a:lnTo>
                <a:lnTo>
                  <a:pt x="90" y="27"/>
                </a:lnTo>
                <a:lnTo>
                  <a:pt x="97" y="27"/>
                </a:lnTo>
                <a:lnTo>
                  <a:pt x="102" y="27"/>
                </a:lnTo>
                <a:lnTo>
                  <a:pt x="104" y="27"/>
                </a:lnTo>
                <a:lnTo>
                  <a:pt x="107" y="27"/>
                </a:lnTo>
                <a:lnTo>
                  <a:pt x="109" y="27"/>
                </a:lnTo>
                <a:lnTo>
                  <a:pt x="110" y="27"/>
                </a:lnTo>
                <a:lnTo>
                  <a:pt x="110" y="28"/>
                </a:lnTo>
                <a:lnTo>
                  <a:pt x="110" y="35"/>
                </a:lnTo>
                <a:lnTo>
                  <a:pt x="110" y="40"/>
                </a:lnTo>
                <a:lnTo>
                  <a:pt x="110" y="43"/>
                </a:lnTo>
                <a:lnTo>
                  <a:pt x="110" y="45"/>
                </a:lnTo>
                <a:lnTo>
                  <a:pt x="110" y="50"/>
                </a:lnTo>
                <a:lnTo>
                  <a:pt x="110" y="52"/>
                </a:lnTo>
                <a:lnTo>
                  <a:pt x="110" y="53"/>
                </a:lnTo>
                <a:lnTo>
                  <a:pt x="110" y="58"/>
                </a:lnTo>
                <a:lnTo>
                  <a:pt x="110" y="60"/>
                </a:lnTo>
                <a:lnTo>
                  <a:pt x="112" y="60"/>
                </a:lnTo>
                <a:lnTo>
                  <a:pt x="114" y="58"/>
                </a:lnTo>
                <a:lnTo>
                  <a:pt x="114" y="60"/>
                </a:lnTo>
                <a:lnTo>
                  <a:pt x="115" y="60"/>
                </a:lnTo>
                <a:lnTo>
                  <a:pt x="117" y="60"/>
                </a:lnTo>
                <a:lnTo>
                  <a:pt x="117" y="62"/>
                </a:lnTo>
                <a:lnTo>
                  <a:pt x="119" y="62"/>
                </a:lnTo>
                <a:lnTo>
                  <a:pt x="119" y="63"/>
                </a:lnTo>
                <a:lnTo>
                  <a:pt x="119" y="65"/>
                </a:lnTo>
                <a:lnTo>
                  <a:pt x="119" y="67"/>
                </a:lnTo>
                <a:lnTo>
                  <a:pt x="117" y="67"/>
                </a:lnTo>
                <a:lnTo>
                  <a:pt x="117" y="68"/>
                </a:lnTo>
                <a:lnTo>
                  <a:pt x="117" y="70"/>
                </a:lnTo>
                <a:lnTo>
                  <a:pt x="119" y="70"/>
                </a:lnTo>
                <a:lnTo>
                  <a:pt x="119" y="72"/>
                </a:lnTo>
                <a:lnTo>
                  <a:pt x="120" y="72"/>
                </a:lnTo>
                <a:lnTo>
                  <a:pt x="122" y="72"/>
                </a:lnTo>
                <a:lnTo>
                  <a:pt x="124" y="72"/>
                </a:lnTo>
                <a:lnTo>
                  <a:pt x="125" y="72"/>
                </a:lnTo>
                <a:lnTo>
                  <a:pt x="125" y="70"/>
                </a:lnTo>
                <a:lnTo>
                  <a:pt x="127" y="72"/>
                </a:lnTo>
                <a:lnTo>
                  <a:pt x="125" y="75"/>
                </a:lnTo>
                <a:lnTo>
                  <a:pt x="125" y="77"/>
                </a:lnTo>
                <a:lnTo>
                  <a:pt x="125" y="78"/>
                </a:lnTo>
                <a:lnTo>
                  <a:pt x="125" y="80"/>
                </a:lnTo>
                <a:lnTo>
                  <a:pt x="125" y="82"/>
                </a:lnTo>
                <a:lnTo>
                  <a:pt x="125" y="83"/>
                </a:lnTo>
                <a:lnTo>
                  <a:pt x="125" y="85"/>
                </a:lnTo>
                <a:lnTo>
                  <a:pt x="125" y="87"/>
                </a:lnTo>
                <a:lnTo>
                  <a:pt x="124" y="88"/>
                </a:lnTo>
                <a:lnTo>
                  <a:pt x="124" y="90"/>
                </a:lnTo>
                <a:lnTo>
                  <a:pt x="124" y="92"/>
                </a:lnTo>
                <a:lnTo>
                  <a:pt x="124" y="93"/>
                </a:lnTo>
                <a:lnTo>
                  <a:pt x="122" y="93"/>
                </a:lnTo>
                <a:lnTo>
                  <a:pt x="122" y="95"/>
                </a:lnTo>
                <a:lnTo>
                  <a:pt x="120" y="95"/>
                </a:lnTo>
                <a:lnTo>
                  <a:pt x="120" y="97"/>
                </a:lnTo>
                <a:lnTo>
                  <a:pt x="119" y="95"/>
                </a:lnTo>
                <a:lnTo>
                  <a:pt x="119" y="97"/>
                </a:lnTo>
                <a:lnTo>
                  <a:pt x="117" y="97"/>
                </a:lnTo>
                <a:lnTo>
                  <a:pt x="117" y="95"/>
                </a:lnTo>
                <a:lnTo>
                  <a:pt x="115" y="95"/>
                </a:lnTo>
                <a:lnTo>
                  <a:pt x="115" y="97"/>
                </a:lnTo>
                <a:lnTo>
                  <a:pt x="114" y="97"/>
                </a:lnTo>
                <a:lnTo>
                  <a:pt x="112" y="97"/>
                </a:lnTo>
                <a:lnTo>
                  <a:pt x="110" y="97"/>
                </a:lnTo>
                <a:lnTo>
                  <a:pt x="110" y="98"/>
                </a:lnTo>
                <a:lnTo>
                  <a:pt x="109" y="98"/>
                </a:lnTo>
                <a:lnTo>
                  <a:pt x="109" y="97"/>
                </a:lnTo>
                <a:lnTo>
                  <a:pt x="109" y="98"/>
                </a:lnTo>
                <a:lnTo>
                  <a:pt x="109" y="97"/>
                </a:lnTo>
                <a:lnTo>
                  <a:pt x="109" y="98"/>
                </a:lnTo>
                <a:lnTo>
                  <a:pt x="109" y="97"/>
                </a:lnTo>
                <a:lnTo>
                  <a:pt x="109" y="98"/>
                </a:lnTo>
                <a:lnTo>
                  <a:pt x="107" y="98"/>
                </a:lnTo>
                <a:lnTo>
                  <a:pt x="105" y="98"/>
                </a:lnTo>
                <a:lnTo>
                  <a:pt x="105" y="97"/>
                </a:lnTo>
                <a:lnTo>
                  <a:pt x="105" y="98"/>
                </a:lnTo>
                <a:lnTo>
                  <a:pt x="105" y="97"/>
                </a:lnTo>
                <a:lnTo>
                  <a:pt x="104" y="97"/>
                </a:lnTo>
                <a:lnTo>
                  <a:pt x="102" y="97"/>
                </a:lnTo>
                <a:lnTo>
                  <a:pt x="102" y="95"/>
                </a:lnTo>
                <a:lnTo>
                  <a:pt x="100" y="97"/>
                </a:lnTo>
                <a:lnTo>
                  <a:pt x="99" y="97"/>
                </a:lnTo>
                <a:lnTo>
                  <a:pt x="97" y="97"/>
                </a:lnTo>
                <a:lnTo>
                  <a:pt x="97" y="98"/>
                </a:lnTo>
                <a:lnTo>
                  <a:pt x="97" y="97"/>
                </a:lnTo>
                <a:lnTo>
                  <a:pt x="97" y="98"/>
                </a:lnTo>
                <a:lnTo>
                  <a:pt x="95" y="98"/>
                </a:lnTo>
                <a:lnTo>
                  <a:pt x="94" y="98"/>
                </a:lnTo>
                <a:lnTo>
                  <a:pt x="94" y="97"/>
                </a:lnTo>
                <a:lnTo>
                  <a:pt x="92" y="97"/>
                </a:lnTo>
                <a:lnTo>
                  <a:pt x="90" y="97"/>
                </a:lnTo>
                <a:lnTo>
                  <a:pt x="89" y="97"/>
                </a:lnTo>
                <a:lnTo>
                  <a:pt x="87" y="97"/>
                </a:lnTo>
                <a:lnTo>
                  <a:pt x="87" y="95"/>
                </a:lnTo>
                <a:lnTo>
                  <a:pt x="87" y="97"/>
                </a:lnTo>
                <a:lnTo>
                  <a:pt x="87" y="95"/>
                </a:lnTo>
                <a:lnTo>
                  <a:pt x="85" y="95"/>
                </a:lnTo>
                <a:lnTo>
                  <a:pt x="84" y="95"/>
                </a:lnTo>
                <a:lnTo>
                  <a:pt x="82" y="95"/>
                </a:lnTo>
                <a:lnTo>
                  <a:pt x="80" y="95"/>
                </a:lnTo>
                <a:lnTo>
                  <a:pt x="77" y="95"/>
                </a:lnTo>
                <a:lnTo>
                  <a:pt x="77" y="93"/>
                </a:lnTo>
                <a:lnTo>
                  <a:pt x="75" y="93"/>
                </a:lnTo>
                <a:lnTo>
                  <a:pt x="74" y="93"/>
                </a:lnTo>
                <a:lnTo>
                  <a:pt x="74" y="92"/>
                </a:lnTo>
                <a:lnTo>
                  <a:pt x="70" y="92"/>
                </a:lnTo>
                <a:lnTo>
                  <a:pt x="70" y="90"/>
                </a:lnTo>
                <a:lnTo>
                  <a:pt x="69" y="90"/>
                </a:lnTo>
                <a:lnTo>
                  <a:pt x="69" y="92"/>
                </a:lnTo>
                <a:lnTo>
                  <a:pt x="69" y="90"/>
                </a:lnTo>
                <a:lnTo>
                  <a:pt x="64" y="90"/>
                </a:lnTo>
                <a:lnTo>
                  <a:pt x="64" y="88"/>
                </a:lnTo>
                <a:lnTo>
                  <a:pt x="62" y="88"/>
                </a:lnTo>
                <a:lnTo>
                  <a:pt x="59" y="88"/>
                </a:lnTo>
                <a:lnTo>
                  <a:pt x="55" y="88"/>
                </a:lnTo>
                <a:lnTo>
                  <a:pt x="54" y="88"/>
                </a:lnTo>
                <a:lnTo>
                  <a:pt x="54" y="85"/>
                </a:lnTo>
                <a:lnTo>
                  <a:pt x="54" y="83"/>
                </a:lnTo>
                <a:lnTo>
                  <a:pt x="50" y="83"/>
                </a:lnTo>
                <a:lnTo>
                  <a:pt x="47" y="83"/>
                </a:lnTo>
                <a:lnTo>
                  <a:pt x="45" y="83"/>
                </a:lnTo>
                <a:lnTo>
                  <a:pt x="42" y="83"/>
                </a:lnTo>
                <a:lnTo>
                  <a:pt x="40" y="83"/>
                </a:lnTo>
                <a:lnTo>
                  <a:pt x="35" y="83"/>
                </a:lnTo>
                <a:lnTo>
                  <a:pt x="32" y="83"/>
                </a:lnTo>
                <a:lnTo>
                  <a:pt x="30" y="83"/>
                </a:lnTo>
                <a:lnTo>
                  <a:pt x="27" y="83"/>
                </a:lnTo>
                <a:lnTo>
                  <a:pt x="20" y="83"/>
                </a:lnTo>
                <a:lnTo>
                  <a:pt x="20" y="80"/>
                </a:lnTo>
                <a:lnTo>
                  <a:pt x="17" y="80"/>
                </a:lnTo>
                <a:lnTo>
                  <a:pt x="15" y="80"/>
                </a:lnTo>
                <a:lnTo>
                  <a:pt x="14" y="80"/>
                </a:lnTo>
                <a:lnTo>
                  <a:pt x="12" y="80"/>
                </a:lnTo>
                <a:lnTo>
                  <a:pt x="10" y="80"/>
                </a:lnTo>
                <a:lnTo>
                  <a:pt x="9" y="80"/>
                </a:lnTo>
                <a:lnTo>
                  <a:pt x="7" y="80"/>
                </a:lnTo>
                <a:lnTo>
                  <a:pt x="2" y="80"/>
                </a:lnTo>
                <a:lnTo>
                  <a:pt x="2" y="73"/>
                </a:lnTo>
                <a:lnTo>
                  <a:pt x="2" y="70"/>
                </a:lnTo>
                <a:lnTo>
                  <a:pt x="2" y="68"/>
                </a:lnTo>
                <a:lnTo>
                  <a:pt x="2" y="65"/>
                </a:lnTo>
                <a:lnTo>
                  <a:pt x="2" y="63"/>
                </a:lnTo>
                <a:lnTo>
                  <a:pt x="2" y="62"/>
                </a:lnTo>
                <a:lnTo>
                  <a:pt x="2" y="60"/>
                </a:lnTo>
                <a:lnTo>
                  <a:pt x="2" y="58"/>
                </a:lnTo>
                <a:lnTo>
                  <a:pt x="2" y="55"/>
                </a:lnTo>
                <a:lnTo>
                  <a:pt x="2" y="53"/>
                </a:lnTo>
                <a:lnTo>
                  <a:pt x="2" y="50"/>
                </a:lnTo>
                <a:lnTo>
                  <a:pt x="2" y="45"/>
                </a:lnTo>
                <a:lnTo>
                  <a:pt x="0" y="38"/>
                </a:lnTo>
                <a:lnTo>
                  <a:pt x="0" y="35"/>
                </a:lnTo>
                <a:lnTo>
                  <a:pt x="4" y="35"/>
                </a:lnTo>
                <a:lnTo>
                  <a:pt x="7" y="35"/>
                </a:lnTo>
                <a:lnTo>
                  <a:pt x="17" y="35"/>
                </a:lnTo>
                <a:lnTo>
                  <a:pt x="19" y="35"/>
                </a:lnTo>
                <a:lnTo>
                  <a:pt x="24" y="35"/>
                </a:lnTo>
                <a:lnTo>
                  <a:pt x="27" y="35"/>
                </a:lnTo>
                <a:lnTo>
                  <a:pt x="30" y="35"/>
                </a:lnTo>
                <a:lnTo>
                  <a:pt x="30" y="33"/>
                </a:lnTo>
                <a:lnTo>
                  <a:pt x="29" y="33"/>
                </a:lnTo>
                <a:lnTo>
                  <a:pt x="29" y="32"/>
                </a:lnTo>
                <a:lnTo>
                  <a:pt x="29" y="30"/>
                </a:lnTo>
                <a:lnTo>
                  <a:pt x="29" y="28"/>
                </a:lnTo>
                <a:lnTo>
                  <a:pt x="27" y="28"/>
                </a:lnTo>
                <a:lnTo>
                  <a:pt x="25" y="28"/>
                </a:lnTo>
                <a:lnTo>
                  <a:pt x="25" y="23"/>
                </a:lnTo>
                <a:lnTo>
                  <a:pt x="24" y="23"/>
                </a:lnTo>
                <a:lnTo>
                  <a:pt x="24" y="17"/>
                </a:lnTo>
                <a:lnTo>
                  <a:pt x="24" y="10"/>
                </a:lnTo>
                <a:lnTo>
                  <a:pt x="27" y="10"/>
                </a:lnTo>
                <a:lnTo>
                  <a:pt x="27" y="8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25" y="1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29" y="1"/>
                </a:lnTo>
                <a:lnTo>
                  <a:pt x="29" y="3"/>
                </a:lnTo>
                <a:lnTo>
                  <a:pt x="30" y="3"/>
                </a:lnTo>
                <a:lnTo>
                  <a:pt x="32" y="3"/>
                </a:lnTo>
                <a:lnTo>
                  <a:pt x="32" y="5"/>
                </a:lnTo>
                <a:lnTo>
                  <a:pt x="30" y="5"/>
                </a:lnTo>
                <a:lnTo>
                  <a:pt x="32" y="5"/>
                </a:lnTo>
                <a:lnTo>
                  <a:pt x="34" y="5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5" y="10"/>
                </a:lnTo>
                <a:lnTo>
                  <a:pt x="35" y="12"/>
                </a:lnTo>
                <a:lnTo>
                  <a:pt x="35" y="13"/>
                </a:lnTo>
                <a:lnTo>
                  <a:pt x="37" y="13"/>
                </a:lnTo>
                <a:lnTo>
                  <a:pt x="37" y="15"/>
                </a:lnTo>
                <a:lnTo>
                  <a:pt x="37" y="13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2"/>
                </a:lnTo>
                <a:lnTo>
                  <a:pt x="40" y="12"/>
                </a:lnTo>
                <a:lnTo>
                  <a:pt x="40" y="10"/>
                </a:lnTo>
                <a:lnTo>
                  <a:pt x="40" y="12"/>
                </a:lnTo>
                <a:lnTo>
                  <a:pt x="42" y="12"/>
                </a:lnTo>
                <a:lnTo>
                  <a:pt x="44" y="12"/>
                </a:lnTo>
                <a:lnTo>
                  <a:pt x="44" y="10"/>
                </a:lnTo>
                <a:lnTo>
                  <a:pt x="44" y="13"/>
                </a:lnTo>
                <a:lnTo>
                  <a:pt x="47" y="12"/>
                </a:lnTo>
                <a:lnTo>
                  <a:pt x="47" y="13"/>
                </a:lnTo>
                <a:lnTo>
                  <a:pt x="49" y="13"/>
                </a:lnTo>
                <a:lnTo>
                  <a:pt x="49" y="15"/>
                </a:lnTo>
                <a:lnTo>
                  <a:pt x="50" y="15"/>
                </a:lnTo>
                <a:lnTo>
                  <a:pt x="50" y="17"/>
                </a:lnTo>
                <a:lnTo>
                  <a:pt x="50" y="18"/>
                </a:lnTo>
                <a:lnTo>
                  <a:pt x="52" y="18"/>
                </a:lnTo>
                <a:lnTo>
                  <a:pt x="52" y="20"/>
                </a:lnTo>
                <a:lnTo>
                  <a:pt x="52" y="22"/>
                </a:lnTo>
                <a:lnTo>
                  <a:pt x="50" y="22"/>
                </a:lnTo>
                <a:lnTo>
                  <a:pt x="50" y="23"/>
                </a:lnTo>
                <a:lnTo>
                  <a:pt x="50" y="25"/>
                </a:lnTo>
                <a:lnTo>
                  <a:pt x="50" y="27"/>
                </a:lnTo>
                <a:lnTo>
                  <a:pt x="50" y="28"/>
                </a:lnTo>
                <a:lnTo>
                  <a:pt x="50" y="30"/>
                </a:lnTo>
                <a:lnTo>
                  <a:pt x="52" y="30"/>
                </a:lnTo>
                <a:lnTo>
                  <a:pt x="52" y="28"/>
                </a:lnTo>
                <a:lnTo>
                  <a:pt x="52" y="25"/>
                </a:lnTo>
                <a:lnTo>
                  <a:pt x="52" y="27"/>
                </a:lnTo>
                <a:lnTo>
                  <a:pt x="54" y="27"/>
                </a:lnTo>
                <a:close/>
                <a:moveTo>
                  <a:pt x="49" y="23"/>
                </a:moveTo>
                <a:lnTo>
                  <a:pt x="47" y="23"/>
                </a:lnTo>
                <a:lnTo>
                  <a:pt x="47" y="27"/>
                </a:lnTo>
                <a:lnTo>
                  <a:pt x="49" y="27"/>
                </a:lnTo>
                <a:lnTo>
                  <a:pt x="49" y="28"/>
                </a:lnTo>
                <a:lnTo>
                  <a:pt x="49" y="25"/>
                </a:lnTo>
                <a:lnTo>
                  <a:pt x="49" y="23"/>
                </a:lnTo>
                <a:close/>
              </a:path>
            </a:pathLst>
          </a:custGeom>
          <a:solidFill>
            <a:srgbClr val="EE77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1"/>
          <p:cNvSpPr>
            <a:spLocks/>
          </p:cNvSpPr>
          <p:nvPr/>
        </p:nvSpPr>
        <p:spPr bwMode="auto">
          <a:xfrm>
            <a:off x="5818188" y="4229101"/>
            <a:ext cx="609600" cy="477838"/>
          </a:xfrm>
          <a:custGeom>
            <a:avLst/>
            <a:gdLst/>
            <a:ahLst/>
            <a:cxnLst>
              <a:cxn ang="0">
                <a:pos x="369" y="37"/>
              </a:cxn>
              <a:cxn ang="0">
                <a:pos x="352" y="42"/>
              </a:cxn>
              <a:cxn ang="0">
                <a:pos x="357" y="67"/>
              </a:cxn>
              <a:cxn ang="0">
                <a:pos x="357" y="87"/>
              </a:cxn>
              <a:cxn ang="0">
                <a:pos x="365" y="112"/>
              </a:cxn>
              <a:cxn ang="0">
                <a:pos x="357" y="122"/>
              </a:cxn>
              <a:cxn ang="0">
                <a:pos x="347" y="132"/>
              </a:cxn>
              <a:cxn ang="0">
                <a:pos x="327" y="145"/>
              </a:cxn>
              <a:cxn ang="0">
                <a:pos x="314" y="160"/>
              </a:cxn>
              <a:cxn ang="0">
                <a:pos x="324" y="169"/>
              </a:cxn>
              <a:cxn ang="0">
                <a:pos x="314" y="186"/>
              </a:cxn>
              <a:cxn ang="0">
                <a:pos x="315" y="201"/>
              </a:cxn>
              <a:cxn ang="0">
                <a:pos x="322" y="211"/>
              </a:cxn>
              <a:cxn ang="0">
                <a:pos x="327" y="224"/>
              </a:cxn>
              <a:cxn ang="0">
                <a:pos x="334" y="234"/>
              </a:cxn>
              <a:cxn ang="0">
                <a:pos x="339" y="246"/>
              </a:cxn>
              <a:cxn ang="0">
                <a:pos x="280" y="256"/>
              </a:cxn>
              <a:cxn ang="0">
                <a:pos x="237" y="299"/>
              </a:cxn>
              <a:cxn ang="0">
                <a:pos x="190" y="299"/>
              </a:cxn>
              <a:cxn ang="0">
                <a:pos x="172" y="274"/>
              </a:cxn>
              <a:cxn ang="0">
                <a:pos x="135" y="274"/>
              </a:cxn>
              <a:cxn ang="0">
                <a:pos x="127" y="299"/>
              </a:cxn>
              <a:cxn ang="0">
                <a:pos x="73" y="301"/>
              </a:cxn>
              <a:cxn ang="0">
                <a:pos x="68" y="292"/>
              </a:cxn>
              <a:cxn ang="0">
                <a:pos x="62" y="284"/>
              </a:cxn>
              <a:cxn ang="0">
                <a:pos x="52" y="277"/>
              </a:cxn>
              <a:cxn ang="0">
                <a:pos x="43" y="266"/>
              </a:cxn>
              <a:cxn ang="0">
                <a:pos x="28" y="259"/>
              </a:cxn>
              <a:cxn ang="0">
                <a:pos x="37" y="246"/>
              </a:cxn>
              <a:cxn ang="0">
                <a:pos x="37" y="241"/>
              </a:cxn>
              <a:cxn ang="0">
                <a:pos x="38" y="221"/>
              </a:cxn>
              <a:cxn ang="0">
                <a:pos x="42" y="204"/>
              </a:cxn>
              <a:cxn ang="0">
                <a:pos x="43" y="181"/>
              </a:cxn>
              <a:cxn ang="0">
                <a:pos x="38" y="165"/>
              </a:cxn>
              <a:cxn ang="0">
                <a:pos x="35" y="145"/>
              </a:cxn>
              <a:cxn ang="0">
                <a:pos x="28" y="135"/>
              </a:cxn>
              <a:cxn ang="0">
                <a:pos x="8" y="127"/>
              </a:cxn>
              <a:cxn ang="0">
                <a:pos x="3" y="114"/>
              </a:cxn>
              <a:cxn ang="0">
                <a:pos x="1" y="99"/>
              </a:cxn>
              <a:cxn ang="0">
                <a:pos x="10" y="85"/>
              </a:cxn>
              <a:cxn ang="0">
                <a:pos x="45" y="84"/>
              </a:cxn>
              <a:cxn ang="0">
                <a:pos x="85" y="75"/>
              </a:cxn>
              <a:cxn ang="0">
                <a:pos x="118" y="72"/>
              </a:cxn>
              <a:cxn ang="0">
                <a:pos x="115" y="50"/>
              </a:cxn>
              <a:cxn ang="0">
                <a:pos x="137" y="39"/>
              </a:cxn>
              <a:cxn ang="0">
                <a:pos x="157" y="35"/>
              </a:cxn>
              <a:cxn ang="0">
                <a:pos x="173" y="29"/>
              </a:cxn>
              <a:cxn ang="0">
                <a:pos x="193" y="20"/>
              </a:cxn>
              <a:cxn ang="0">
                <a:pos x="197" y="22"/>
              </a:cxn>
              <a:cxn ang="0">
                <a:pos x="203" y="20"/>
              </a:cxn>
              <a:cxn ang="0">
                <a:pos x="249" y="32"/>
              </a:cxn>
              <a:cxn ang="0">
                <a:pos x="285" y="20"/>
              </a:cxn>
              <a:cxn ang="0">
                <a:pos x="305" y="24"/>
              </a:cxn>
              <a:cxn ang="0">
                <a:pos x="312" y="12"/>
              </a:cxn>
              <a:cxn ang="0">
                <a:pos x="319" y="2"/>
              </a:cxn>
              <a:cxn ang="0">
                <a:pos x="330" y="5"/>
              </a:cxn>
              <a:cxn ang="0">
                <a:pos x="344" y="14"/>
              </a:cxn>
              <a:cxn ang="0">
                <a:pos x="355" y="22"/>
              </a:cxn>
              <a:cxn ang="0">
                <a:pos x="369" y="22"/>
              </a:cxn>
              <a:cxn ang="0">
                <a:pos x="380" y="22"/>
              </a:cxn>
            </a:cxnLst>
            <a:rect l="0" t="0" r="r" b="b"/>
            <a:pathLst>
              <a:path w="384" h="301">
                <a:moveTo>
                  <a:pt x="384" y="35"/>
                </a:moveTo>
                <a:lnTo>
                  <a:pt x="382" y="35"/>
                </a:lnTo>
                <a:lnTo>
                  <a:pt x="380" y="39"/>
                </a:lnTo>
                <a:lnTo>
                  <a:pt x="379" y="39"/>
                </a:lnTo>
                <a:lnTo>
                  <a:pt x="377" y="40"/>
                </a:lnTo>
                <a:lnTo>
                  <a:pt x="375" y="39"/>
                </a:lnTo>
                <a:lnTo>
                  <a:pt x="370" y="35"/>
                </a:lnTo>
                <a:lnTo>
                  <a:pt x="369" y="35"/>
                </a:lnTo>
                <a:lnTo>
                  <a:pt x="369" y="37"/>
                </a:lnTo>
                <a:lnTo>
                  <a:pt x="367" y="39"/>
                </a:lnTo>
                <a:lnTo>
                  <a:pt x="365" y="40"/>
                </a:lnTo>
                <a:lnTo>
                  <a:pt x="362" y="40"/>
                </a:lnTo>
                <a:lnTo>
                  <a:pt x="360" y="40"/>
                </a:lnTo>
                <a:lnTo>
                  <a:pt x="359" y="39"/>
                </a:lnTo>
                <a:lnTo>
                  <a:pt x="359" y="37"/>
                </a:lnTo>
                <a:lnTo>
                  <a:pt x="355" y="39"/>
                </a:lnTo>
                <a:lnTo>
                  <a:pt x="352" y="40"/>
                </a:lnTo>
                <a:lnTo>
                  <a:pt x="352" y="42"/>
                </a:lnTo>
                <a:lnTo>
                  <a:pt x="349" y="45"/>
                </a:lnTo>
                <a:lnTo>
                  <a:pt x="349" y="49"/>
                </a:lnTo>
                <a:lnTo>
                  <a:pt x="354" y="54"/>
                </a:lnTo>
                <a:lnTo>
                  <a:pt x="352" y="57"/>
                </a:lnTo>
                <a:lnTo>
                  <a:pt x="350" y="59"/>
                </a:lnTo>
                <a:lnTo>
                  <a:pt x="347" y="62"/>
                </a:lnTo>
                <a:lnTo>
                  <a:pt x="349" y="64"/>
                </a:lnTo>
                <a:lnTo>
                  <a:pt x="354" y="64"/>
                </a:lnTo>
                <a:lnTo>
                  <a:pt x="357" y="67"/>
                </a:lnTo>
                <a:lnTo>
                  <a:pt x="355" y="69"/>
                </a:lnTo>
                <a:lnTo>
                  <a:pt x="359" y="74"/>
                </a:lnTo>
                <a:lnTo>
                  <a:pt x="360" y="74"/>
                </a:lnTo>
                <a:lnTo>
                  <a:pt x="355" y="80"/>
                </a:lnTo>
                <a:lnTo>
                  <a:pt x="357" y="82"/>
                </a:lnTo>
                <a:lnTo>
                  <a:pt x="359" y="82"/>
                </a:lnTo>
                <a:lnTo>
                  <a:pt x="360" y="84"/>
                </a:lnTo>
                <a:lnTo>
                  <a:pt x="359" y="85"/>
                </a:lnTo>
                <a:lnTo>
                  <a:pt x="357" y="87"/>
                </a:lnTo>
                <a:lnTo>
                  <a:pt x="359" y="89"/>
                </a:lnTo>
                <a:lnTo>
                  <a:pt x="360" y="92"/>
                </a:lnTo>
                <a:lnTo>
                  <a:pt x="364" y="92"/>
                </a:lnTo>
                <a:lnTo>
                  <a:pt x="364" y="95"/>
                </a:lnTo>
                <a:lnTo>
                  <a:pt x="357" y="100"/>
                </a:lnTo>
                <a:lnTo>
                  <a:pt x="367" y="107"/>
                </a:lnTo>
                <a:lnTo>
                  <a:pt x="367" y="110"/>
                </a:lnTo>
                <a:lnTo>
                  <a:pt x="367" y="112"/>
                </a:lnTo>
                <a:lnTo>
                  <a:pt x="365" y="112"/>
                </a:lnTo>
                <a:lnTo>
                  <a:pt x="364" y="112"/>
                </a:lnTo>
                <a:lnTo>
                  <a:pt x="364" y="114"/>
                </a:lnTo>
                <a:lnTo>
                  <a:pt x="362" y="115"/>
                </a:lnTo>
                <a:lnTo>
                  <a:pt x="360" y="115"/>
                </a:lnTo>
                <a:lnTo>
                  <a:pt x="357" y="115"/>
                </a:lnTo>
                <a:lnTo>
                  <a:pt x="355" y="115"/>
                </a:lnTo>
                <a:lnTo>
                  <a:pt x="357" y="119"/>
                </a:lnTo>
                <a:lnTo>
                  <a:pt x="357" y="120"/>
                </a:lnTo>
                <a:lnTo>
                  <a:pt x="357" y="122"/>
                </a:lnTo>
                <a:lnTo>
                  <a:pt x="355" y="122"/>
                </a:lnTo>
                <a:lnTo>
                  <a:pt x="354" y="122"/>
                </a:lnTo>
                <a:lnTo>
                  <a:pt x="354" y="124"/>
                </a:lnTo>
                <a:lnTo>
                  <a:pt x="354" y="125"/>
                </a:lnTo>
                <a:lnTo>
                  <a:pt x="352" y="129"/>
                </a:lnTo>
                <a:lnTo>
                  <a:pt x="350" y="127"/>
                </a:lnTo>
                <a:lnTo>
                  <a:pt x="349" y="129"/>
                </a:lnTo>
                <a:lnTo>
                  <a:pt x="349" y="130"/>
                </a:lnTo>
                <a:lnTo>
                  <a:pt x="347" y="132"/>
                </a:lnTo>
                <a:lnTo>
                  <a:pt x="344" y="139"/>
                </a:lnTo>
                <a:lnTo>
                  <a:pt x="342" y="139"/>
                </a:lnTo>
                <a:lnTo>
                  <a:pt x="339" y="137"/>
                </a:lnTo>
                <a:lnTo>
                  <a:pt x="337" y="137"/>
                </a:lnTo>
                <a:lnTo>
                  <a:pt x="335" y="137"/>
                </a:lnTo>
                <a:lnTo>
                  <a:pt x="335" y="139"/>
                </a:lnTo>
                <a:lnTo>
                  <a:pt x="334" y="139"/>
                </a:lnTo>
                <a:lnTo>
                  <a:pt x="329" y="142"/>
                </a:lnTo>
                <a:lnTo>
                  <a:pt x="327" y="145"/>
                </a:lnTo>
                <a:lnTo>
                  <a:pt x="325" y="145"/>
                </a:lnTo>
                <a:lnTo>
                  <a:pt x="319" y="149"/>
                </a:lnTo>
                <a:lnTo>
                  <a:pt x="317" y="149"/>
                </a:lnTo>
                <a:lnTo>
                  <a:pt x="312" y="154"/>
                </a:lnTo>
                <a:lnTo>
                  <a:pt x="312" y="155"/>
                </a:lnTo>
                <a:lnTo>
                  <a:pt x="310" y="157"/>
                </a:lnTo>
                <a:lnTo>
                  <a:pt x="310" y="159"/>
                </a:lnTo>
                <a:lnTo>
                  <a:pt x="312" y="159"/>
                </a:lnTo>
                <a:lnTo>
                  <a:pt x="314" y="160"/>
                </a:lnTo>
                <a:lnTo>
                  <a:pt x="315" y="162"/>
                </a:lnTo>
                <a:lnTo>
                  <a:pt x="317" y="162"/>
                </a:lnTo>
                <a:lnTo>
                  <a:pt x="317" y="164"/>
                </a:lnTo>
                <a:lnTo>
                  <a:pt x="319" y="164"/>
                </a:lnTo>
                <a:lnTo>
                  <a:pt x="319" y="165"/>
                </a:lnTo>
                <a:lnTo>
                  <a:pt x="320" y="165"/>
                </a:lnTo>
                <a:lnTo>
                  <a:pt x="322" y="167"/>
                </a:lnTo>
                <a:lnTo>
                  <a:pt x="322" y="169"/>
                </a:lnTo>
                <a:lnTo>
                  <a:pt x="324" y="169"/>
                </a:lnTo>
                <a:lnTo>
                  <a:pt x="325" y="170"/>
                </a:lnTo>
                <a:lnTo>
                  <a:pt x="325" y="172"/>
                </a:lnTo>
                <a:lnTo>
                  <a:pt x="325" y="174"/>
                </a:lnTo>
                <a:lnTo>
                  <a:pt x="324" y="176"/>
                </a:lnTo>
                <a:lnTo>
                  <a:pt x="320" y="177"/>
                </a:lnTo>
                <a:lnTo>
                  <a:pt x="319" y="179"/>
                </a:lnTo>
                <a:lnTo>
                  <a:pt x="315" y="181"/>
                </a:lnTo>
                <a:lnTo>
                  <a:pt x="315" y="184"/>
                </a:lnTo>
                <a:lnTo>
                  <a:pt x="314" y="186"/>
                </a:lnTo>
                <a:lnTo>
                  <a:pt x="314" y="187"/>
                </a:lnTo>
                <a:lnTo>
                  <a:pt x="314" y="189"/>
                </a:lnTo>
                <a:lnTo>
                  <a:pt x="314" y="191"/>
                </a:lnTo>
                <a:lnTo>
                  <a:pt x="314" y="192"/>
                </a:lnTo>
                <a:lnTo>
                  <a:pt x="315" y="194"/>
                </a:lnTo>
                <a:lnTo>
                  <a:pt x="315" y="196"/>
                </a:lnTo>
                <a:lnTo>
                  <a:pt x="314" y="196"/>
                </a:lnTo>
                <a:lnTo>
                  <a:pt x="312" y="199"/>
                </a:lnTo>
                <a:lnTo>
                  <a:pt x="315" y="201"/>
                </a:lnTo>
                <a:lnTo>
                  <a:pt x="317" y="199"/>
                </a:lnTo>
                <a:lnTo>
                  <a:pt x="317" y="201"/>
                </a:lnTo>
                <a:lnTo>
                  <a:pt x="319" y="201"/>
                </a:lnTo>
                <a:lnTo>
                  <a:pt x="320" y="202"/>
                </a:lnTo>
                <a:lnTo>
                  <a:pt x="322" y="204"/>
                </a:lnTo>
                <a:lnTo>
                  <a:pt x="325" y="206"/>
                </a:lnTo>
                <a:lnTo>
                  <a:pt x="324" y="207"/>
                </a:lnTo>
                <a:lnTo>
                  <a:pt x="322" y="209"/>
                </a:lnTo>
                <a:lnTo>
                  <a:pt x="322" y="211"/>
                </a:lnTo>
                <a:lnTo>
                  <a:pt x="322" y="212"/>
                </a:lnTo>
                <a:lnTo>
                  <a:pt x="320" y="211"/>
                </a:lnTo>
                <a:lnTo>
                  <a:pt x="320" y="214"/>
                </a:lnTo>
                <a:lnTo>
                  <a:pt x="322" y="214"/>
                </a:lnTo>
                <a:lnTo>
                  <a:pt x="322" y="216"/>
                </a:lnTo>
                <a:lnTo>
                  <a:pt x="324" y="217"/>
                </a:lnTo>
                <a:lnTo>
                  <a:pt x="325" y="221"/>
                </a:lnTo>
                <a:lnTo>
                  <a:pt x="327" y="222"/>
                </a:lnTo>
                <a:lnTo>
                  <a:pt x="327" y="224"/>
                </a:lnTo>
                <a:lnTo>
                  <a:pt x="329" y="224"/>
                </a:lnTo>
                <a:lnTo>
                  <a:pt x="330" y="226"/>
                </a:lnTo>
                <a:lnTo>
                  <a:pt x="330" y="227"/>
                </a:lnTo>
                <a:lnTo>
                  <a:pt x="329" y="227"/>
                </a:lnTo>
                <a:lnTo>
                  <a:pt x="330" y="229"/>
                </a:lnTo>
                <a:lnTo>
                  <a:pt x="332" y="231"/>
                </a:lnTo>
                <a:lnTo>
                  <a:pt x="332" y="232"/>
                </a:lnTo>
                <a:lnTo>
                  <a:pt x="332" y="234"/>
                </a:lnTo>
                <a:lnTo>
                  <a:pt x="334" y="234"/>
                </a:lnTo>
                <a:lnTo>
                  <a:pt x="335" y="236"/>
                </a:lnTo>
                <a:lnTo>
                  <a:pt x="337" y="236"/>
                </a:lnTo>
                <a:lnTo>
                  <a:pt x="339" y="237"/>
                </a:lnTo>
                <a:lnTo>
                  <a:pt x="339" y="239"/>
                </a:lnTo>
                <a:lnTo>
                  <a:pt x="337" y="239"/>
                </a:lnTo>
                <a:lnTo>
                  <a:pt x="339" y="241"/>
                </a:lnTo>
                <a:lnTo>
                  <a:pt x="339" y="242"/>
                </a:lnTo>
                <a:lnTo>
                  <a:pt x="339" y="244"/>
                </a:lnTo>
                <a:lnTo>
                  <a:pt x="339" y="246"/>
                </a:lnTo>
                <a:lnTo>
                  <a:pt x="337" y="247"/>
                </a:lnTo>
                <a:lnTo>
                  <a:pt x="335" y="249"/>
                </a:lnTo>
                <a:lnTo>
                  <a:pt x="335" y="254"/>
                </a:lnTo>
                <a:lnTo>
                  <a:pt x="337" y="254"/>
                </a:lnTo>
                <a:lnTo>
                  <a:pt x="339" y="256"/>
                </a:lnTo>
                <a:lnTo>
                  <a:pt x="319" y="256"/>
                </a:lnTo>
                <a:lnTo>
                  <a:pt x="284" y="256"/>
                </a:lnTo>
                <a:lnTo>
                  <a:pt x="282" y="256"/>
                </a:lnTo>
                <a:lnTo>
                  <a:pt x="280" y="256"/>
                </a:lnTo>
                <a:lnTo>
                  <a:pt x="267" y="256"/>
                </a:lnTo>
                <a:lnTo>
                  <a:pt x="265" y="256"/>
                </a:lnTo>
                <a:lnTo>
                  <a:pt x="257" y="256"/>
                </a:lnTo>
                <a:lnTo>
                  <a:pt x="252" y="256"/>
                </a:lnTo>
                <a:lnTo>
                  <a:pt x="249" y="256"/>
                </a:lnTo>
                <a:lnTo>
                  <a:pt x="249" y="267"/>
                </a:lnTo>
                <a:lnTo>
                  <a:pt x="249" y="297"/>
                </a:lnTo>
                <a:lnTo>
                  <a:pt x="249" y="299"/>
                </a:lnTo>
                <a:lnTo>
                  <a:pt x="237" y="299"/>
                </a:lnTo>
                <a:lnTo>
                  <a:pt x="232" y="299"/>
                </a:lnTo>
                <a:lnTo>
                  <a:pt x="227" y="299"/>
                </a:lnTo>
                <a:lnTo>
                  <a:pt x="223" y="299"/>
                </a:lnTo>
                <a:lnTo>
                  <a:pt x="222" y="299"/>
                </a:lnTo>
                <a:lnTo>
                  <a:pt x="218" y="299"/>
                </a:lnTo>
                <a:lnTo>
                  <a:pt x="208" y="299"/>
                </a:lnTo>
                <a:lnTo>
                  <a:pt x="205" y="299"/>
                </a:lnTo>
                <a:lnTo>
                  <a:pt x="193" y="299"/>
                </a:lnTo>
                <a:lnTo>
                  <a:pt x="190" y="299"/>
                </a:lnTo>
                <a:lnTo>
                  <a:pt x="190" y="297"/>
                </a:lnTo>
                <a:lnTo>
                  <a:pt x="190" y="296"/>
                </a:lnTo>
                <a:lnTo>
                  <a:pt x="190" y="294"/>
                </a:lnTo>
                <a:lnTo>
                  <a:pt x="190" y="289"/>
                </a:lnTo>
                <a:lnTo>
                  <a:pt x="190" y="287"/>
                </a:lnTo>
                <a:lnTo>
                  <a:pt x="188" y="276"/>
                </a:lnTo>
                <a:lnTo>
                  <a:pt x="173" y="276"/>
                </a:lnTo>
                <a:lnTo>
                  <a:pt x="173" y="274"/>
                </a:lnTo>
                <a:lnTo>
                  <a:pt x="172" y="274"/>
                </a:lnTo>
                <a:lnTo>
                  <a:pt x="172" y="276"/>
                </a:lnTo>
                <a:lnTo>
                  <a:pt x="170" y="274"/>
                </a:lnTo>
                <a:lnTo>
                  <a:pt x="167" y="274"/>
                </a:lnTo>
                <a:lnTo>
                  <a:pt x="160" y="274"/>
                </a:lnTo>
                <a:lnTo>
                  <a:pt x="157" y="274"/>
                </a:lnTo>
                <a:lnTo>
                  <a:pt x="153" y="274"/>
                </a:lnTo>
                <a:lnTo>
                  <a:pt x="137" y="272"/>
                </a:lnTo>
                <a:lnTo>
                  <a:pt x="135" y="272"/>
                </a:lnTo>
                <a:lnTo>
                  <a:pt x="135" y="274"/>
                </a:lnTo>
                <a:lnTo>
                  <a:pt x="135" y="272"/>
                </a:lnTo>
                <a:lnTo>
                  <a:pt x="133" y="272"/>
                </a:lnTo>
                <a:lnTo>
                  <a:pt x="132" y="272"/>
                </a:lnTo>
                <a:lnTo>
                  <a:pt x="127" y="272"/>
                </a:lnTo>
                <a:lnTo>
                  <a:pt x="127" y="276"/>
                </a:lnTo>
                <a:lnTo>
                  <a:pt x="127" y="282"/>
                </a:lnTo>
                <a:lnTo>
                  <a:pt x="127" y="284"/>
                </a:lnTo>
                <a:lnTo>
                  <a:pt x="127" y="296"/>
                </a:lnTo>
                <a:lnTo>
                  <a:pt x="127" y="299"/>
                </a:lnTo>
                <a:lnTo>
                  <a:pt x="100" y="299"/>
                </a:lnTo>
                <a:lnTo>
                  <a:pt x="100" y="301"/>
                </a:lnTo>
                <a:lnTo>
                  <a:pt x="98" y="301"/>
                </a:lnTo>
                <a:lnTo>
                  <a:pt x="98" y="299"/>
                </a:lnTo>
                <a:lnTo>
                  <a:pt x="80" y="299"/>
                </a:lnTo>
                <a:lnTo>
                  <a:pt x="77" y="299"/>
                </a:lnTo>
                <a:lnTo>
                  <a:pt x="77" y="301"/>
                </a:lnTo>
                <a:lnTo>
                  <a:pt x="75" y="301"/>
                </a:lnTo>
                <a:lnTo>
                  <a:pt x="73" y="301"/>
                </a:lnTo>
                <a:lnTo>
                  <a:pt x="72" y="301"/>
                </a:lnTo>
                <a:lnTo>
                  <a:pt x="72" y="299"/>
                </a:lnTo>
                <a:lnTo>
                  <a:pt x="70" y="299"/>
                </a:lnTo>
                <a:lnTo>
                  <a:pt x="67" y="299"/>
                </a:lnTo>
                <a:lnTo>
                  <a:pt x="67" y="296"/>
                </a:lnTo>
                <a:lnTo>
                  <a:pt x="65" y="296"/>
                </a:lnTo>
                <a:lnTo>
                  <a:pt x="65" y="294"/>
                </a:lnTo>
                <a:lnTo>
                  <a:pt x="68" y="294"/>
                </a:lnTo>
                <a:lnTo>
                  <a:pt x="68" y="292"/>
                </a:lnTo>
                <a:lnTo>
                  <a:pt x="67" y="292"/>
                </a:lnTo>
                <a:lnTo>
                  <a:pt x="65" y="292"/>
                </a:lnTo>
                <a:lnTo>
                  <a:pt x="65" y="291"/>
                </a:lnTo>
                <a:lnTo>
                  <a:pt x="63" y="291"/>
                </a:lnTo>
                <a:lnTo>
                  <a:pt x="63" y="289"/>
                </a:lnTo>
                <a:lnTo>
                  <a:pt x="63" y="287"/>
                </a:lnTo>
                <a:lnTo>
                  <a:pt x="63" y="286"/>
                </a:lnTo>
                <a:lnTo>
                  <a:pt x="62" y="286"/>
                </a:lnTo>
                <a:lnTo>
                  <a:pt x="62" y="284"/>
                </a:lnTo>
                <a:lnTo>
                  <a:pt x="58" y="284"/>
                </a:lnTo>
                <a:lnTo>
                  <a:pt x="58" y="282"/>
                </a:lnTo>
                <a:lnTo>
                  <a:pt x="58" y="281"/>
                </a:lnTo>
                <a:lnTo>
                  <a:pt x="57" y="281"/>
                </a:lnTo>
                <a:lnTo>
                  <a:pt x="57" y="279"/>
                </a:lnTo>
                <a:lnTo>
                  <a:pt x="55" y="279"/>
                </a:lnTo>
                <a:lnTo>
                  <a:pt x="53" y="279"/>
                </a:lnTo>
                <a:lnTo>
                  <a:pt x="53" y="277"/>
                </a:lnTo>
                <a:lnTo>
                  <a:pt x="52" y="277"/>
                </a:lnTo>
                <a:lnTo>
                  <a:pt x="48" y="277"/>
                </a:lnTo>
                <a:lnTo>
                  <a:pt x="48" y="276"/>
                </a:lnTo>
                <a:lnTo>
                  <a:pt x="48" y="274"/>
                </a:lnTo>
                <a:lnTo>
                  <a:pt x="47" y="271"/>
                </a:lnTo>
                <a:lnTo>
                  <a:pt x="45" y="271"/>
                </a:lnTo>
                <a:lnTo>
                  <a:pt x="45" y="269"/>
                </a:lnTo>
                <a:lnTo>
                  <a:pt x="45" y="267"/>
                </a:lnTo>
                <a:lnTo>
                  <a:pt x="43" y="267"/>
                </a:lnTo>
                <a:lnTo>
                  <a:pt x="43" y="266"/>
                </a:lnTo>
                <a:lnTo>
                  <a:pt x="40" y="266"/>
                </a:lnTo>
                <a:lnTo>
                  <a:pt x="40" y="264"/>
                </a:lnTo>
                <a:lnTo>
                  <a:pt x="38" y="264"/>
                </a:lnTo>
                <a:lnTo>
                  <a:pt x="37" y="262"/>
                </a:lnTo>
                <a:lnTo>
                  <a:pt x="35" y="262"/>
                </a:lnTo>
                <a:lnTo>
                  <a:pt x="33" y="262"/>
                </a:lnTo>
                <a:lnTo>
                  <a:pt x="30" y="261"/>
                </a:lnTo>
                <a:lnTo>
                  <a:pt x="30" y="259"/>
                </a:lnTo>
                <a:lnTo>
                  <a:pt x="28" y="259"/>
                </a:lnTo>
                <a:lnTo>
                  <a:pt x="28" y="257"/>
                </a:lnTo>
                <a:lnTo>
                  <a:pt x="28" y="256"/>
                </a:lnTo>
                <a:lnTo>
                  <a:pt x="33" y="256"/>
                </a:lnTo>
                <a:lnTo>
                  <a:pt x="33" y="254"/>
                </a:lnTo>
                <a:lnTo>
                  <a:pt x="37" y="254"/>
                </a:lnTo>
                <a:lnTo>
                  <a:pt x="37" y="251"/>
                </a:lnTo>
                <a:lnTo>
                  <a:pt x="37" y="249"/>
                </a:lnTo>
                <a:lnTo>
                  <a:pt x="37" y="247"/>
                </a:lnTo>
                <a:lnTo>
                  <a:pt x="37" y="246"/>
                </a:lnTo>
                <a:lnTo>
                  <a:pt x="38" y="246"/>
                </a:lnTo>
                <a:lnTo>
                  <a:pt x="40" y="246"/>
                </a:lnTo>
                <a:lnTo>
                  <a:pt x="42" y="246"/>
                </a:lnTo>
                <a:lnTo>
                  <a:pt x="40" y="246"/>
                </a:lnTo>
                <a:lnTo>
                  <a:pt x="38" y="244"/>
                </a:lnTo>
                <a:lnTo>
                  <a:pt x="37" y="242"/>
                </a:lnTo>
                <a:lnTo>
                  <a:pt x="37" y="241"/>
                </a:lnTo>
                <a:lnTo>
                  <a:pt x="38" y="241"/>
                </a:lnTo>
                <a:lnTo>
                  <a:pt x="37" y="241"/>
                </a:lnTo>
                <a:lnTo>
                  <a:pt x="35" y="241"/>
                </a:lnTo>
                <a:lnTo>
                  <a:pt x="35" y="239"/>
                </a:lnTo>
                <a:lnTo>
                  <a:pt x="33" y="239"/>
                </a:lnTo>
                <a:lnTo>
                  <a:pt x="33" y="236"/>
                </a:lnTo>
                <a:lnTo>
                  <a:pt x="33" y="232"/>
                </a:lnTo>
                <a:lnTo>
                  <a:pt x="37" y="227"/>
                </a:lnTo>
                <a:lnTo>
                  <a:pt x="37" y="224"/>
                </a:lnTo>
                <a:lnTo>
                  <a:pt x="37" y="222"/>
                </a:lnTo>
                <a:lnTo>
                  <a:pt x="38" y="221"/>
                </a:lnTo>
                <a:lnTo>
                  <a:pt x="38" y="219"/>
                </a:lnTo>
                <a:lnTo>
                  <a:pt x="42" y="219"/>
                </a:lnTo>
                <a:lnTo>
                  <a:pt x="42" y="217"/>
                </a:lnTo>
                <a:lnTo>
                  <a:pt x="42" y="214"/>
                </a:lnTo>
                <a:lnTo>
                  <a:pt x="43" y="212"/>
                </a:lnTo>
                <a:lnTo>
                  <a:pt x="43" y="211"/>
                </a:lnTo>
                <a:lnTo>
                  <a:pt x="43" y="206"/>
                </a:lnTo>
                <a:lnTo>
                  <a:pt x="43" y="204"/>
                </a:lnTo>
                <a:lnTo>
                  <a:pt x="42" y="204"/>
                </a:lnTo>
                <a:lnTo>
                  <a:pt x="42" y="202"/>
                </a:lnTo>
                <a:lnTo>
                  <a:pt x="42" y="201"/>
                </a:lnTo>
                <a:lnTo>
                  <a:pt x="43" y="201"/>
                </a:lnTo>
                <a:lnTo>
                  <a:pt x="43" y="199"/>
                </a:lnTo>
                <a:lnTo>
                  <a:pt x="43" y="197"/>
                </a:lnTo>
                <a:lnTo>
                  <a:pt x="43" y="196"/>
                </a:lnTo>
                <a:lnTo>
                  <a:pt x="43" y="189"/>
                </a:lnTo>
                <a:lnTo>
                  <a:pt x="43" y="186"/>
                </a:lnTo>
                <a:lnTo>
                  <a:pt x="43" y="181"/>
                </a:lnTo>
                <a:lnTo>
                  <a:pt x="42" y="181"/>
                </a:lnTo>
                <a:lnTo>
                  <a:pt x="42" y="177"/>
                </a:lnTo>
                <a:lnTo>
                  <a:pt x="42" y="176"/>
                </a:lnTo>
                <a:lnTo>
                  <a:pt x="40" y="174"/>
                </a:lnTo>
                <a:lnTo>
                  <a:pt x="40" y="172"/>
                </a:lnTo>
                <a:lnTo>
                  <a:pt x="38" y="172"/>
                </a:lnTo>
                <a:lnTo>
                  <a:pt x="38" y="170"/>
                </a:lnTo>
                <a:lnTo>
                  <a:pt x="38" y="167"/>
                </a:lnTo>
                <a:lnTo>
                  <a:pt x="38" y="165"/>
                </a:lnTo>
                <a:lnTo>
                  <a:pt x="38" y="160"/>
                </a:lnTo>
                <a:lnTo>
                  <a:pt x="38" y="157"/>
                </a:lnTo>
                <a:lnTo>
                  <a:pt x="38" y="152"/>
                </a:lnTo>
                <a:lnTo>
                  <a:pt x="38" y="150"/>
                </a:lnTo>
                <a:lnTo>
                  <a:pt x="38" y="147"/>
                </a:lnTo>
                <a:lnTo>
                  <a:pt x="37" y="149"/>
                </a:lnTo>
                <a:lnTo>
                  <a:pt x="37" y="147"/>
                </a:lnTo>
                <a:lnTo>
                  <a:pt x="35" y="147"/>
                </a:lnTo>
                <a:lnTo>
                  <a:pt x="35" y="145"/>
                </a:lnTo>
                <a:lnTo>
                  <a:pt x="33" y="145"/>
                </a:lnTo>
                <a:lnTo>
                  <a:pt x="33" y="149"/>
                </a:lnTo>
                <a:lnTo>
                  <a:pt x="31" y="149"/>
                </a:lnTo>
                <a:lnTo>
                  <a:pt x="31" y="147"/>
                </a:lnTo>
                <a:lnTo>
                  <a:pt x="30" y="147"/>
                </a:lnTo>
                <a:lnTo>
                  <a:pt x="30" y="144"/>
                </a:lnTo>
                <a:lnTo>
                  <a:pt x="30" y="140"/>
                </a:lnTo>
                <a:lnTo>
                  <a:pt x="30" y="135"/>
                </a:lnTo>
                <a:lnTo>
                  <a:pt x="28" y="135"/>
                </a:lnTo>
                <a:lnTo>
                  <a:pt x="23" y="135"/>
                </a:lnTo>
                <a:lnTo>
                  <a:pt x="20" y="135"/>
                </a:lnTo>
                <a:lnTo>
                  <a:pt x="13" y="135"/>
                </a:lnTo>
                <a:lnTo>
                  <a:pt x="11" y="135"/>
                </a:lnTo>
                <a:lnTo>
                  <a:pt x="3" y="135"/>
                </a:lnTo>
                <a:lnTo>
                  <a:pt x="3" y="134"/>
                </a:lnTo>
                <a:lnTo>
                  <a:pt x="5" y="132"/>
                </a:lnTo>
                <a:lnTo>
                  <a:pt x="6" y="129"/>
                </a:lnTo>
                <a:lnTo>
                  <a:pt x="8" y="127"/>
                </a:lnTo>
                <a:lnTo>
                  <a:pt x="8" y="125"/>
                </a:lnTo>
                <a:lnTo>
                  <a:pt x="6" y="124"/>
                </a:lnTo>
                <a:lnTo>
                  <a:pt x="3" y="120"/>
                </a:lnTo>
                <a:lnTo>
                  <a:pt x="3" y="119"/>
                </a:lnTo>
                <a:lnTo>
                  <a:pt x="1" y="119"/>
                </a:lnTo>
                <a:lnTo>
                  <a:pt x="1" y="117"/>
                </a:lnTo>
                <a:lnTo>
                  <a:pt x="0" y="115"/>
                </a:lnTo>
                <a:lnTo>
                  <a:pt x="1" y="114"/>
                </a:lnTo>
                <a:lnTo>
                  <a:pt x="3" y="114"/>
                </a:lnTo>
                <a:lnTo>
                  <a:pt x="5" y="114"/>
                </a:lnTo>
                <a:lnTo>
                  <a:pt x="5" y="112"/>
                </a:lnTo>
                <a:lnTo>
                  <a:pt x="5" y="110"/>
                </a:lnTo>
                <a:lnTo>
                  <a:pt x="3" y="109"/>
                </a:lnTo>
                <a:lnTo>
                  <a:pt x="1" y="107"/>
                </a:lnTo>
                <a:lnTo>
                  <a:pt x="3" y="104"/>
                </a:lnTo>
                <a:lnTo>
                  <a:pt x="3" y="102"/>
                </a:lnTo>
                <a:lnTo>
                  <a:pt x="3" y="100"/>
                </a:lnTo>
                <a:lnTo>
                  <a:pt x="1" y="99"/>
                </a:lnTo>
                <a:lnTo>
                  <a:pt x="1" y="97"/>
                </a:lnTo>
                <a:lnTo>
                  <a:pt x="0" y="95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1" y="89"/>
                </a:lnTo>
                <a:lnTo>
                  <a:pt x="5" y="87"/>
                </a:lnTo>
                <a:lnTo>
                  <a:pt x="10" y="87"/>
                </a:lnTo>
                <a:lnTo>
                  <a:pt x="10" y="85"/>
                </a:lnTo>
                <a:lnTo>
                  <a:pt x="11" y="84"/>
                </a:lnTo>
                <a:lnTo>
                  <a:pt x="20" y="84"/>
                </a:lnTo>
                <a:lnTo>
                  <a:pt x="23" y="84"/>
                </a:lnTo>
                <a:lnTo>
                  <a:pt x="26" y="84"/>
                </a:lnTo>
                <a:lnTo>
                  <a:pt x="28" y="84"/>
                </a:lnTo>
                <a:lnTo>
                  <a:pt x="33" y="84"/>
                </a:lnTo>
                <a:lnTo>
                  <a:pt x="37" y="84"/>
                </a:lnTo>
                <a:lnTo>
                  <a:pt x="43" y="84"/>
                </a:lnTo>
                <a:lnTo>
                  <a:pt x="45" y="84"/>
                </a:lnTo>
                <a:lnTo>
                  <a:pt x="50" y="84"/>
                </a:lnTo>
                <a:lnTo>
                  <a:pt x="52" y="84"/>
                </a:lnTo>
                <a:lnTo>
                  <a:pt x="57" y="84"/>
                </a:lnTo>
                <a:lnTo>
                  <a:pt x="57" y="75"/>
                </a:lnTo>
                <a:lnTo>
                  <a:pt x="65" y="75"/>
                </a:lnTo>
                <a:lnTo>
                  <a:pt x="70" y="75"/>
                </a:lnTo>
                <a:lnTo>
                  <a:pt x="77" y="75"/>
                </a:lnTo>
                <a:lnTo>
                  <a:pt x="78" y="75"/>
                </a:lnTo>
                <a:lnTo>
                  <a:pt x="85" y="75"/>
                </a:lnTo>
                <a:lnTo>
                  <a:pt x="88" y="75"/>
                </a:lnTo>
                <a:lnTo>
                  <a:pt x="90" y="75"/>
                </a:lnTo>
                <a:lnTo>
                  <a:pt x="97" y="79"/>
                </a:lnTo>
                <a:lnTo>
                  <a:pt x="102" y="82"/>
                </a:lnTo>
                <a:lnTo>
                  <a:pt x="108" y="77"/>
                </a:lnTo>
                <a:lnTo>
                  <a:pt x="118" y="80"/>
                </a:lnTo>
                <a:lnTo>
                  <a:pt x="122" y="77"/>
                </a:lnTo>
                <a:lnTo>
                  <a:pt x="118" y="74"/>
                </a:lnTo>
                <a:lnTo>
                  <a:pt x="118" y="72"/>
                </a:lnTo>
                <a:lnTo>
                  <a:pt x="117" y="67"/>
                </a:lnTo>
                <a:lnTo>
                  <a:pt x="117" y="65"/>
                </a:lnTo>
                <a:lnTo>
                  <a:pt x="115" y="62"/>
                </a:lnTo>
                <a:lnTo>
                  <a:pt x="115" y="60"/>
                </a:lnTo>
                <a:lnTo>
                  <a:pt x="117" y="60"/>
                </a:lnTo>
                <a:lnTo>
                  <a:pt x="118" y="59"/>
                </a:lnTo>
                <a:lnTo>
                  <a:pt x="120" y="55"/>
                </a:lnTo>
                <a:lnTo>
                  <a:pt x="118" y="55"/>
                </a:lnTo>
                <a:lnTo>
                  <a:pt x="115" y="50"/>
                </a:lnTo>
                <a:lnTo>
                  <a:pt x="115" y="47"/>
                </a:lnTo>
                <a:lnTo>
                  <a:pt x="115" y="44"/>
                </a:lnTo>
                <a:lnTo>
                  <a:pt x="117" y="40"/>
                </a:lnTo>
                <a:lnTo>
                  <a:pt x="122" y="40"/>
                </a:lnTo>
                <a:lnTo>
                  <a:pt x="123" y="39"/>
                </a:lnTo>
                <a:lnTo>
                  <a:pt x="125" y="39"/>
                </a:lnTo>
                <a:lnTo>
                  <a:pt x="132" y="37"/>
                </a:lnTo>
                <a:lnTo>
                  <a:pt x="135" y="39"/>
                </a:lnTo>
                <a:lnTo>
                  <a:pt x="137" y="39"/>
                </a:lnTo>
                <a:lnTo>
                  <a:pt x="138" y="40"/>
                </a:lnTo>
                <a:lnTo>
                  <a:pt x="138" y="42"/>
                </a:lnTo>
                <a:lnTo>
                  <a:pt x="140" y="44"/>
                </a:lnTo>
                <a:lnTo>
                  <a:pt x="142" y="44"/>
                </a:lnTo>
                <a:lnTo>
                  <a:pt x="145" y="39"/>
                </a:lnTo>
                <a:lnTo>
                  <a:pt x="147" y="37"/>
                </a:lnTo>
                <a:lnTo>
                  <a:pt x="150" y="35"/>
                </a:lnTo>
                <a:lnTo>
                  <a:pt x="153" y="35"/>
                </a:lnTo>
                <a:lnTo>
                  <a:pt x="157" y="35"/>
                </a:lnTo>
                <a:lnTo>
                  <a:pt x="158" y="37"/>
                </a:lnTo>
                <a:lnTo>
                  <a:pt x="160" y="37"/>
                </a:lnTo>
                <a:lnTo>
                  <a:pt x="162" y="37"/>
                </a:lnTo>
                <a:lnTo>
                  <a:pt x="165" y="37"/>
                </a:lnTo>
                <a:lnTo>
                  <a:pt x="167" y="35"/>
                </a:lnTo>
                <a:lnTo>
                  <a:pt x="167" y="34"/>
                </a:lnTo>
                <a:lnTo>
                  <a:pt x="168" y="32"/>
                </a:lnTo>
                <a:lnTo>
                  <a:pt x="170" y="29"/>
                </a:lnTo>
                <a:lnTo>
                  <a:pt x="173" y="29"/>
                </a:lnTo>
                <a:lnTo>
                  <a:pt x="177" y="29"/>
                </a:lnTo>
                <a:lnTo>
                  <a:pt x="178" y="25"/>
                </a:lnTo>
                <a:lnTo>
                  <a:pt x="180" y="24"/>
                </a:lnTo>
                <a:lnTo>
                  <a:pt x="182" y="22"/>
                </a:lnTo>
                <a:lnTo>
                  <a:pt x="183" y="20"/>
                </a:lnTo>
                <a:lnTo>
                  <a:pt x="187" y="19"/>
                </a:lnTo>
                <a:lnTo>
                  <a:pt x="190" y="20"/>
                </a:lnTo>
                <a:lnTo>
                  <a:pt x="192" y="20"/>
                </a:lnTo>
                <a:lnTo>
                  <a:pt x="193" y="20"/>
                </a:lnTo>
                <a:lnTo>
                  <a:pt x="193" y="22"/>
                </a:lnTo>
                <a:lnTo>
                  <a:pt x="193" y="24"/>
                </a:lnTo>
                <a:lnTo>
                  <a:pt x="195" y="24"/>
                </a:lnTo>
                <a:lnTo>
                  <a:pt x="195" y="25"/>
                </a:lnTo>
                <a:lnTo>
                  <a:pt x="195" y="24"/>
                </a:lnTo>
                <a:lnTo>
                  <a:pt x="197" y="24"/>
                </a:lnTo>
                <a:lnTo>
                  <a:pt x="197" y="22"/>
                </a:lnTo>
                <a:lnTo>
                  <a:pt x="195" y="22"/>
                </a:lnTo>
                <a:lnTo>
                  <a:pt x="197" y="22"/>
                </a:lnTo>
                <a:lnTo>
                  <a:pt x="197" y="20"/>
                </a:lnTo>
                <a:lnTo>
                  <a:pt x="197" y="19"/>
                </a:lnTo>
                <a:lnTo>
                  <a:pt x="195" y="19"/>
                </a:lnTo>
                <a:lnTo>
                  <a:pt x="195" y="17"/>
                </a:lnTo>
                <a:lnTo>
                  <a:pt x="197" y="17"/>
                </a:lnTo>
                <a:lnTo>
                  <a:pt x="195" y="17"/>
                </a:lnTo>
                <a:lnTo>
                  <a:pt x="195" y="15"/>
                </a:lnTo>
                <a:lnTo>
                  <a:pt x="202" y="15"/>
                </a:lnTo>
                <a:lnTo>
                  <a:pt x="203" y="20"/>
                </a:lnTo>
                <a:lnTo>
                  <a:pt x="205" y="37"/>
                </a:lnTo>
                <a:lnTo>
                  <a:pt x="213" y="35"/>
                </a:lnTo>
                <a:lnTo>
                  <a:pt x="217" y="34"/>
                </a:lnTo>
                <a:lnTo>
                  <a:pt x="227" y="34"/>
                </a:lnTo>
                <a:lnTo>
                  <a:pt x="229" y="34"/>
                </a:lnTo>
                <a:lnTo>
                  <a:pt x="239" y="40"/>
                </a:lnTo>
                <a:lnTo>
                  <a:pt x="244" y="37"/>
                </a:lnTo>
                <a:lnTo>
                  <a:pt x="245" y="35"/>
                </a:lnTo>
                <a:lnTo>
                  <a:pt x="249" y="32"/>
                </a:lnTo>
                <a:lnTo>
                  <a:pt x="255" y="27"/>
                </a:lnTo>
                <a:lnTo>
                  <a:pt x="262" y="29"/>
                </a:lnTo>
                <a:lnTo>
                  <a:pt x="265" y="25"/>
                </a:lnTo>
                <a:lnTo>
                  <a:pt x="275" y="25"/>
                </a:lnTo>
                <a:lnTo>
                  <a:pt x="279" y="29"/>
                </a:lnTo>
                <a:lnTo>
                  <a:pt x="280" y="29"/>
                </a:lnTo>
                <a:lnTo>
                  <a:pt x="282" y="27"/>
                </a:lnTo>
                <a:lnTo>
                  <a:pt x="284" y="22"/>
                </a:lnTo>
                <a:lnTo>
                  <a:pt x="285" y="20"/>
                </a:lnTo>
                <a:lnTo>
                  <a:pt x="287" y="19"/>
                </a:lnTo>
                <a:lnTo>
                  <a:pt x="289" y="19"/>
                </a:lnTo>
                <a:lnTo>
                  <a:pt x="292" y="20"/>
                </a:lnTo>
                <a:lnTo>
                  <a:pt x="295" y="22"/>
                </a:lnTo>
                <a:lnTo>
                  <a:pt x="299" y="24"/>
                </a:lnTo>
                <a:lnTo>
                  <a:pt x="300" y="24"/>
                </a:lnTo>
                <a:lnTo>
                  <a:pt x="302" y="25"/>
                </a:lnTo>
                <a:lnTo>
                  <a:pt x="304" y="24"/>
                </a:lnTo>
                <a:lnTo>
                  <a:pt x="305" y="24"/>
                </a:lnTo>
                <a:lnTo>
                  <a:pt x="305" y="22"/>
                </a:lnTo>
                <a:lnTo>
                  <a:pt x="304" y="20"/>
                </a:lnTo>
                <a:lnTo>
                  <a:pt x="302" y="17"/>
                </a:lnTo>
                <a:lnTo>
                  <a:pt x="302" y="15"/>
                </a:lnTo>
                <a:lnTo>
                  <a:pt x="302" y="14"/>
                </a:lnTo>
                <a:lnTo>
                  <a:pt x="305" y="14"/>
                </a:lnTo>
                <a:lnTo>
                  <a:pt x="307" y="12"/>
                </a:lnTo>
                <a:lnTo>
                  <a:pt x="309" y="12"/>
                </a:lnTo>
                <a:lnTo>
                  <a:pt x="312" y="12"/>
                </a:lnTo>
                <a:lnTo>
                  <a:pt x="312" y="9"/>
                </a:lnTo>
                <a:lnTo>
                  <a:pt x="310" y="5"/>
                </a:lnTo>
                <a:lnTo>
                  <a:pt x="310" y="4"/>
                </a:lnTo>
                <a:lnTo>
                  <a:pt x="312" y="2"/>
                </a:lnTo>
                <a:lnTo>
                  <a:pt x="314" y="2"/>
                </a:lnTo>
                <a:lnTo>
                  <a:pt x="315" y="2"/>
                </a:lnTo>
                <a:lnTo>
                  <a:pt x="317" y="0"/>
                </a:lnTo>
                <a:lnTo>
                  <a:pt x="319" y="0"/>
                </a:lnTo>
                <a:lnTo>
                  <a:pt x="319" y="2"/>
                </a:lnTo>
                <a:lnTo>
                  <a:pt x="319" y="4"/>
                </a:lnTo>
                <a:lnTo>
                  <a:pt x="320" y="4"/>
                </a:lnTo>
                <a:lnTo>
                  <a:pt x="322" y="0"/>
                </a:lnTo>
                <a:lnTo>
                  <a:pt x="324" y="0"/>
                </a:lnTo>
                <a:lnTo>
                  <a:pt x="324" y="2"/>
                </a:lnTo>
                <a:lnTo>
                  <a:pt x="327" y="0"/>
                </a:lnTo>
                <a:lnTo>
                  <a:pt x="329" y="2"/>
                </a:lnTo>
                <a:lnTo>
                  <a:pt x="329" y="4"/>
                </a:lnTo>
                <a:lnTo>
                  <a:pt x="330" y="5"/>
                </a:lnTo>
                <a:lnTo>
                  <a:pt x="332" y="7"/>
                </a:lnTo>
                <a:lnTo>
                  <a:pt x="334" y="9"/>
                </a:lnTo>
                <a:lnTo>
                  <a:pt x="335" y="9"/>
                </a:lnTo>
                <a:lnTo>
                  <a:pt x="337" y="9"/>
                </a:lnTo>
                <a:lnTo>
                  <a:pt x="339" y="9"/>
                </a:lnTo>
                <a:lnTo>
                  <a:pt x="340" y="9"/>
                </a:lnTo>
                <a:lnTo>
                  <a:pt x="342" y="9"/>
                </a:lnTo>
                <a:lnTo>
                  <a:pt x="344" y="12"/>
                </a:lnTo>
                <a:lnTo>
                  <a:pt x="344" y="14"/>
                </a:lnTo>
                <a:lnTo>
                  <a:pt x="345" y="15"/>
                </a:lnTo>
                <a:lnTo>
                  <a:pt x="345" y="17"/>
                </a:lnTo>
                <a:lnTo>
                  <a:pt x="347" y="17"/>
                </a:lnTo>
                <a:lnTo>
                  <a:pt x="347" y="19"/>
                </a:lnTo>
                <a:lnTo>
                  <a:pt x="349" y="20"/>
                </a:lnTo>
                <a:lnTo>
                  <a:pt x="350" y="20"/>
                </a:lnTo>
                <a:lnTo>
                  <a:pt x="352" y="20"/>
                </a:lnTo>
                <a:lnTo>
                  <a:pt x="354" y="22"/>
                </a:lnTo>
                <a:lnTo>
                  <a:pt x="355" y="22"/>
                </a:lnTo>
                <a:lnTo>
                  <a:pt x="355" y="20"/>
                </a:lnTo>
                <a:lnTo>
                  <a:pt x="357" y="20"/>
                </a:lnTo>
                <a:lnTo>
                  <a:pt x="359" y="20"/>
                </a:lnTo>
                <a:lnTo>
                  <a:pt x="360" y="19"/>
                </a:lnTo>
                <a:lnTo>
                  <a:pt x="362" y="20"/>
                </a:lnTo>
                <a:lnTo>
                  <a:pt x="364" y="20"/>
                </a:lnTo>
                <a:lnTo>
                  <a:pt x="364" y="22"/>
                </a:lnTo>
                <a:lnTo>
                  <a:pt x="367" y="22"/>
                </a:lnTo>
                <a:lnTo>
                  <a:pt x="369" y="22"/>
                </a:lnTo>
                <a:lnTo>
                  <a:pt x="370" y="22"/>
                </a:lnTo>
                <a:lnTo>
                  <a:pt x="370" y="20"/>
                </a:lnTo>
                <a:lnTo>
                  <a:pt x="372" y="19"/>
                </a:lnTo>
                <a:lnTo>
                  <a:pt x="374" y="19"/>
                </a:lnTo>
                <a:lnTo>
                  <a:pt x="375" y="20"/>
                </a:lnTo>
                <a:lnTo>
                  <a:pt x="377" y="22"/>
                </a:lnTo>
                <a:lnTo>
                  <a:pt x="379" y="20"/>
                </a:lnTo>
                <a:lnTo>
                  <a:pt x="380" y="20"/>
                </a:lnTo>
                <a:lnTo>
                  <a:pt x="380" y="22"/>
                </a:lnTo>
                <a:lnTo>
                  <a:pt x="379" y="24"/>
                </a:lnTo>
                <a:lnTo>
                  <a:pt x="379" y="25"/>
                </a:lnTo>
                <a:lnTo>
                  <a:pt x="379" y="29"/>
                </a:lnTo>
                <a:lnTo>
                  <a:pt x="380" y="30"/>
                </a:lnTo>
                <a:lnTo>
                  <a:pt x="382" y="32"/>
                </a:lnTo>
                <a:lnTo>
                  <a:pt x="384" y="35"/>
                </a:lnTo>
                <a:close/>
              </a:path>
            </a:pathLst>
          </a:custGeom>
          <a:solidFill>
            <a:srgbClr val="94484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2"/>
          <p:cNvSpPr>
            <a:spLocks/>
          </p:cNvSpPr>
          <p:nvPr/>
        </p:nvSpPr>
        <p:spPr bwMode="auto">
          <a:xfrm>
            <a:off x="5019676" y="3970338"/>
            <a:ext cx="744538" cy="495300"/>
          </a:xfrm>
          <a:custGeom>
            <a:avLst/>
            <a:gdLst/>
            <a:ahLst/>
            <a:cxnLst>
              <a:cxn ang="0">
                <a:pos x="114" y="10"/>
              </a:cxn>
              <a:cxn ang="0">
                <a:pos x="117" y="23"/>
              </a:cxn>
              <a:cxn ang="0">
                <a:pos x="132" y="16"/>
              </a:cxn>
              <a:cxn ang="0">
                <a:pos x="144" y="26"/>
              </a:cxn>
              <a:cxn ang="0">
                <a:pos x="159" y="36"/>
              </a:cxn>
              <a:cxn ang="0">
                <a:pos x="169" y="30"/>
              </a:cxn>
              <a:cxn ang="0">
                <a:pos x="184" y="20"/>
              </a:cxn>
              <a:cxn ang="0">
                <a:pos x="207" y="13"/>
              </a:cxn>
              <a:cxn ang="0">
                <a:pos x="242" y="13"/>
              </a:cxn>
              <a:cxn ang="0">
                <a:pos x="282" y="15"/>
              </a:cxn>
              <a:cxn ang="0">
                <a:pos x="311" y="26"/>
              </a:cxn>
              <a:cxn ang="0">
                <a:pos x="311" y="75"/>
              </a:cxn>
              <a:cxn ang="0">
                <a:pos x="322" y="70"/>
              </a:cxn>
              <a:cxn ang="0">
                <a:pos x="332" y="71"/>
              </a:cxn>
              <a:cxn ang="0">
                <a:pos x="339" y="71"/>
              </a:cxn>
              <a:cxn ang="0">
                <a:pos x="351" y="73"/>
              </a:cxn>
              <a:cxn ang="0">
                <a:pos x="361" y="71"/>
              </a:cxn>
              <a:cxn ang="0">
                <a:pos x="364" y="78"/>
              </a:cxn>
              <a:cxn ang="0">
                <a:pos x="371" y="71"/>
              </a:cxn>
              <a:cxn ang="0">
                <a:pos x="381" y="70"/>
              </a:cxn>
              <a:cxn ang="0">
                <a:pos x="388" y="73"/>
              </a:cxn>
              <a:cxn ang="0">
                <a:pos x="389" y="133"/>
              </a:cxn>
              <a:cxn ang="0">
                <a:pos x="384" y="173"/>
              </a:cxn>
              <a:cxn ang="0">
                <a:pos x="404" y="173"/>
              </a:cxn>
              <a:cxn ang="0">
                <a:pos x="429" y="175"/>
              </a:cxn>
              <a:cxn ang="0">
                <a:pos x="448" y="173"/>
              </a:cxn>
              <a:cxn ang="0">
                <a:pos x="454" y="175"/>
              </a:cxn>
              <a:cxn ang="0">
                <a:pos x="461" y="187"/>
              </a:cxn>
              <a:cxn ang="0">
                <a:pos x="466" y="200"/>
              </a:cxn>
              <a:cxn ang="0">
                <a:pos x="464" y="215"/>
              </a:cxn>
              <a:cxn ang="0">
                <a:pos x="463" y="230"/>
              </a:cxn>
              <a:cxn ang="0">
                <a:pos x="459" y="242"/>
              </a:cxn>
              <a:cxn ang="0">
                <a:pos x="463" y="253"/>
              </a:cxn>
              <a:cxn ang="0">
                <a:pos x="459" y="265"/>
              </a:cxn>
              <a:cxn ang="0">
                <a:pos x="463" y="278"/>
              </a:cxn>
              <a:cxn ang="0">
                <a:pos x="456" y="285"/>
              </a:cxn>
              <a:cxn ang="0">
                <a:pos x="463" y="290"/>
              </a:cxn>
              <a:cxn ang="0">
                <a:pos x="466" y="302"/>
              </a:cxn>
              <a:cxn ang="0">
                <a:pos x="464" y="308"/>
              </a:cxn>
              <a:cxn ang="0">
                <a:pos x="428" y="308"/>
              </a:cxn>
              <a:cxn ang="0">
                <a:pos x="383" y="308"/>
              </a:cxn>
              <a:cxn ang="0">
                <a:pos x="324" y="310"/>
              </a:cxn>
              <a:cxn ang="0">
                <a:pos x="224" y="310"/>
              </a:cxn>
              <a:cxn ang="0">
                <a:pos x="184" y="293"/>
              </a:cxn>
              <a:cxn ang="0">
                <a:pos x="184" y="250"/>
              </a:cxn>
              <a:cxn ang="0">
                <a:pos x="184" y="210"/>
              </a:cxn>
              <a:cxn ang="0">
                <a:pos x="177" y="160"/>
              </a:cxn>
              <a:cxn ang="0">
                <a:pos x="85" y="162"/>
              </a:cxn>
              <a:cxn ang="0">
                <a:pos x="24" y="160"/>
              </a:cxn>
              <a:cxn ang="0">
                <a:pos x="2" y="143"/>
              </a:cxn>
              <a:cxn ang="0">
                <a:pos x="2" y="88"/>
              </a:cxn>
              <a:cxn ang="0">
                <a:pos x="2" y="26"/>
              </a:cxn>
              <a:cxn ang="0">
                <a:pos x="17" y="28"/>
              </a:cxn>
              <a:cxn ang="0">
                <a:pos x="34" y="45"/>
              </a:cxn>
              <a:cxn ang="0">
                <a:pos x="57" y="46"/>
              </a:cxn>
              <a:cxn ang="0">
                <a:pos x="67" y="38"/>
              </a:cxn>
              <a:cxn ang="0">
                <a:pos x="80" y="41"/>
              </a:cxn>
              <a:cxn ang="0">
                <a:pos x="85" y="31"/>
              </a:cxn>
              <a:cxn ang="0">
                <a:pos x="85" y="18"/>
              </a:cxn>
              <a:cxn ang="0">
                <a:pos x="85" y="0"/>
              </a:cxn>
            </a:cxnLst>
            <a:rect l="0" t="0" r="r" b="b"/>
            <a:pathLst>
              <a:path w="469" h="312">
                <a:moveTo>
                  <a:pt x="92" y="0"/>
                </a:moveTo>
                <a:lnTo>
                  <a:pt x="94" y="1"/>
                </a:lnTo>
                <a:lnTo>
                  <a:pt x="95" y="3"/>
                </a:lnTo>
                <a:lnTo>
                  <a:pt x="99" y="5"/>
                </a:lnTo>
                <a:lnTo>
                  <a:pt x="104" y="6"/>
                </a:lnTo>
                <a:lnTo>
                  <a:pt x="107" y="6"/>
                </a:lnTo>
                <a:lnTo>
                  <a:pt x="110" y="8"/>
                </a:lnTo>
                <a:lnTo>
                  <a:pt x="112" y="8"/>
                </a:lnTo>
                <a:lnTo>
                  <a:pt x="114" y="8"/>
                </a:lnTo>
                <a:lnTo>
                  <a:pt x="114" y="10"/>
                </a:lnTo>
                <a:lnTo>
                  <a:pt x="112" y="10"/>
                </a:lnTo>
                <a:lnTo>
                  <a:pt x="110" y="10"/>
                </a:lnTo>
                <a:lnTo>
                  <a:pt x="110" y="11"/>
                </a:lnTo>
                <a:lnTo>
                  <a:pt x="114" y="13"/>
                </a:lnTo>
                <a:lnTo>
                  <a:pt x="114" y="15"/>
                </a:lnTo>
                <a:lnTo>
                  <a:pt x="114" y="16"/>
                </a:lnTo>
                <a:lnTo>
                  <a:pt x="114" y="18"/>
                </a:lnTo>
                <a:lnTo>
                  <a:pt x="114" y="21"/>
                </a:lnTo>
                <a:lnTo>
                  <a:pt x="114" y="23"/>
                </a:lnTo>
                <a:lnTo>
                  <a:pt x="117" y="23"/>
                </a:lnTo>
                <a:lnTo>
                  <a:pt x="119" y="21"/>
                </a:lnTo>
                <a:lnTo>
                  <a:pt x="120" y="21"/>
                </a:lnTo>
                <a:lnTo>
                  <a:pt x="122" y="21"/>
                </a:lnTo>
                <a:lnTo>
                  <a:pt x="125" y="21"/>
                </a:lnTo>
                <a:lnTo>
                  <a:pt x="129" y="23"/>
                </a:lnTo>
                <a:lnTo>
                  <a:pt x="130" y="23"/>
                </a:lnTo>
                <a:lnTo>
                  <a:pt x="130" y="21"/>
                </a:lnTo>
                <a:lnTo>
                  <a:pt x="132" y="21"/>
                </a:lnTo>
                <a:lnTo>
                  <a:pt x="132" y="20"/>
                </a:lnTo>
                <a:lnTo>
                  <a:pt x="132" y="16"/>
                </a:lnTo>
                <a:lnTo>
                  <a:pt x="132" y="15"/>
                </a:lnTo>
                <a:lnTo>
                  <a:pt x="134" y="16"/>
                </a:lnTo>
                <a:lnTo>
                  <a:pt x="135" y="18"/>
                </a:lnTo>
                <a:lnTo>
                  <a:pt x="137" y="20"/>
                </a:lnTo>
                <a:lnTo>
                  <a:pt x="139" y="20"/>
                </a:lnTo>
                <a:lnTo>
                  <a:pt x="139" y="21"/>
                </a:lnTo>
                <a:lnTo>
                  <a:pt x="139" y="23"/>
                </a:lnTo>
                <a:lnTo>
                  <a:pt x="140" y="23"/>
                </a:lnTo>
                <a:lnTo>
                  <a:pt x="142" y="25"/>
                </a:lnTo>
                <a:lnTo>
                  <a:pt x="144" y="26"/>
                </a:lnTo>
                <a:lnTo>
                  <a:pt x="144" y="28"/>
                </a:lnTo>
                <a:lnTo>
                  <a:pt x="144" y="30"/>
                </a:lnTo>
                <a:lnTo>
                  <a:pt x="144" y="33"/>
                </a:lnTo>
                <a:lnTo>
                  <a:pt x="145" y="33"/>
                </a:lnTo>
                <a:lnTo>
                  <a:pt x="147" y="33"/>
                </a:lnTo>
                <a:lnTo>
                  <a:pt x="150" y="36"/>
                </a:lnTo>
                <a:lnTo>
                  <a:pt x="154" y="35"/>
                </a:lnTo>
                <a:lnTo>
                  <a:pt x="154" y="36"/>
                </a:lnTo>
                <a:lnTo>
                  <a:pt x="157" y="36"/>
                </a:lnTo>
                <a:lnTo>
                  <a:pt x="159" y="36"/>
                </a:lnTo>
                <a:lnTo>
                  <a:pt x="161" y="36"/>
                </a:lnTo>
                <a:lnTo>
                  <a:pt x="161" y="35"/>
                </a:lnTo>
                <a:lnTo>
                  <a:pt x="162" y="35"/>
                </a:lnTo>
                <a:lnTo>
                  <a:pt x="164" y="36"/>
                </a:lnTo>
                <a:lnTo>
                  <a:pt x="164" y="35"/>
                </a:lnTo>
                <a:lnTo>
                  <a:pt x="164" y="31"/>
                </a:lnTo>
                <a:lnTo>
                  <a:pt x="164" y="30"/>
                </a:lnTo>
                <a:lnTo>
                  <a:pt x="167" y="30"/>
                </a:lnTo>
                <a:lnTo>
                  <a:pt x="169" y="28"/>
                </a:lnTo>
                <a:lnTo>
                  <a:pt x="169" y="30"/>
                </a:lnTo>
                <a:lnTo>
                  <a:pt x="171" y="30"/>
                </a:lnTo>
                <a:lnTo>
                  <a:pt x="172" y="30"/>
                </a:lnTo>
                <a:lnTo>
                  <a:pt x="174" y="28"/>
                </a:lnTo>
                <a:lnTo>
                  <a:pt x="176" y="30"/>
                </a:lnTo>
                <a:lnTo>
                  <a:pt x="177" y="28"/>
                </a:lnTo>
                <a:lnTo>
                  <a:pt x="181" y="28"/>
                </a:lnTo>
                <a:lnTo>
                  <a:pt x="182" y="26"/>
                </a:lnTo>
                <a:lnTo>
                  <a:pt x="184" y="26"/>
                </a:lnTo>
                <a:lnTo>
                  <a:pt x="184" y="25"/>
                </a:lnTo>
                <a:lnTo>
                  <a:pt x="184" y="20"/>
                </a:lnTo>
                <a:lnTo>
                  <a:pt x="184" y="18"/>
                </a:lnTo>
                <a:lnTo>
                  <a:pt x="184" y="15"/>
                </a:lnTo>
                <a:lnTo>
                  <a:pt x="184" y="13"/>
                </a:lnTo>
                <a:lnTo>
                  <a:pt x="186" y="13"/>
                </a:lnTo>
                <a:lnTo>
                  <a:pt x="187" y="13"/>
                </a:lnTo>
                <a:lnTo>
                  <a:pt x="189" y="13"/>
                </a:lnTo>
                <a:lnTo>
                  <a:pt x="192" y="13"/>
                </a:lnTo>
                <a:lnTo>
                  <a:pt x="201" y="13"/>
                </a:lnTo>
                <a:lnTo>
                  <a:pt x="204" y="13"/>
                </a:lnTo>
                <a:lnTo>
                  <a:pt x="207" y="13"/>
                </a:lnTo>
                <a:lnTo>
                  <a:pt x="216" y="13"/>
                </a:lnTo>
                <a:lnTo>
                  <a:pt x="217" y="13"/>
                </a:lnTo>
                <a:lnTo>
                  <a:pt x="221" y="13"/>
                </a:lnTo>
                <a:lnTo>
                  <a:pt x="224" y="13"/>
                </a:lnTo>
                <a:lnTo>
                  <a:pt x="226" y="13"/>
                </a:lnTo>
                <a:lnTo>
                  <a:pt x="231" y="13"/>
                </a:lnTo>
                <a:lnTo>
                  <a:pt x="232" y="13"/>
                </a:lnTo>
                <a:lnTo>
                  <a:pt x="234" y="13"/>
                </a:lnTo>
                <a:lnTo>
                  <a:pt x="239" y="13"/>
                </a:lnTo>
                <a:lnTo>
                  <a:pt x="242" y="13"/>
                </a:lnTo>
                <a:lnTo>
                  <a:pt x="251" y="13"/>
                </a:lnTo>
                <a:lnTo>
                  <a:pt x="252" y="13"/>
                </a:lnTo>
                <a:lnTo>
                  <a:pt x="254" y="13"/>
                </a:lnTo>
                <a:lnTo>
                  <a:pt x="257" y="13"/>
                </a:lnTo>
                <a:lnTo>
                  <a:pt x="266" y="13"/>
                </a:lnTo>
                <a:lnTo>
                  <a:pt x="271" y="15"/>
                </a:lnTo>
                <a:lnTo>
                  <a:pt x="276" y="15"/>
                </a:lnTo>
                <a:lnTo>
                  <a:pt x="277" y="15"/>
                </a:lnTo>
                <a:lnTo>
                  <a:pt x="281" y="15"/>
                </a:lnTo>
                <a:lnTo>
                  <a:pt x="282" y="15"/>
                </a:lnTo>
                <a:lnTo>
                  <a:pt x="284" y="15"/>
                </a:lnTo>
                <a:lnTo>
                  <a:pt x="286" y="15"/>
                </a:lnTo>
                <a:lnTo>
                  <a:pt x="289" y="15"/>
                </a:lnTo>
                <a:lnTo>
                  <a:pt x="289" y="18"/>
                </a:lnTo>
                <a:lnTo>
                  <a:pt x="294" y="18"/>
                </a:lnTo>
                <a:lnTo>
                  <a:pt x="299" y="18"/>
                </a:lnTo>
                <a:lnTo>
                  <a:pt x="301" y="18"/>
                </a:lnTo>
                <a:lnTo>
                  <a:pt x="306" y="18"/>
                </a:lnTo>
                <a:lnTo>
                  <a:pt x="311" y="18"/>
                </a:lnTo>
                <a:lnTo>
                  <a:pt x="311" y="26"/>
                </a:lnTo>
                <a:lnTo>
                  <a:pt x="311" y="28"/>
                </a:lnTo>
                <a:lnTo>
                  <a:pt x="311" y="36"/>
                </a:lnTo>
                <a:lnTo>
                  <a:pt x="311" y="41"/>
                </a:lnTo>
                <a:lnTo>
                  <a:pt x="311" y="43"/>
                </a:lnTo>
                <a:lnTo>
                  <a:pt x="311" y="46"/>
                </a:lnTo>
                <a:lnTo>
                  <a:pt x="311" y="48"/>
                </a:lnTo>
                <a:lnTo>
                  <a:pt x="311" y="51"/>
                </a:lnTo>
                <a:lnTo>
                  <a:pt x="311" y="68"/>
                </a:lnTo>
                <a:lnTo>
                  <a:pt x="311" y="70"/>
                </a:lnTo>
                <a:lnTo>
                  <a:pt x="311" y="75"/>
                </a:lnTo>
                <a:lnTo>
                  <a:pt x="312" y="75"/>
                </a:lnTo>
                <a:lnTo>
                  <a:pt x="314" y="75"/>
                </a:lnTo>
                <a:lnTo>
                  <a:pt x="314" y="73"/>
                </a:lnTo>
                <a:lnTo>
                  <a:pt x="316" y="73"/>
                </a:lnTo>
                <a:lnTo>
                  <a:pt x="316" y="71"/>
                </a:lnTo>
                <a:lnTo>
                  <a:pt x="317" y="71"/>
                </a:lnTo>
                <a:lnTo>
                  <a:pt x="319" y="71"/>
                </a:lnTo>
                <a:lnTo>
                  <a:pt x="321" y="71"/>
                </a:lnTo>
                <a:lnTo>
                  <a:pt x="321" y="70"/>
                </a:lnTo>
                <a:lnTo>
                  <a:pt x="322" y="70"/>
                </a:lnTo>
                <a:lnTo>
                  <a:pt x="324" y="70"/>
                </a:lnTo>
                <a:lnTo>
                  <a:pt x="326" y="71"/>
                </a:lnTo>
                <a:lnTo>
                  <a:pt x="326" y="70"/>
                </a:lnTo>
                <a:lnTo>
                  <a:pt x="327" y="70"/>
                </a:lnTo>
                <a:lnTo>
                  <a:pt x="327" y="71"/>
                </a:lnTo>
                <a:lnTo>
                  <a:pt x="329" y="71"/>
                </a:lnTo>
                <a:lnTo>
                  <a:pt x="329" y="70"/>
                </a:lnTo>
                <a:lnTo>
                  <a:pt x="331" y="70"/>
                </a:lnTo>
                <a:lnTo>
                  <a:pt x="331" y="71"/>
                </a:lnTo>
                <a:lnTo>
                  <a:pt x="332" y="71"/>
                </a:lnTo>
                <a:lnTo>
                  <a:pt x="332" y="70"/>
                </a:lnTo>
                <a:lnTo>
                  <a:pt x="334" y="70"/>
                </a:lnTo>
                <a:lnTo>
                  <a:pt x="336" y="70"/>
                </a:lnTo>
                <a:lnTo>
                  <a:pt x="336" y="71"/>
                </a:lnTo>
                <a:lnTo>
                  <a:pt x="334" y="71"/>
                </a:lnTo>
                <a:lnTo>
                  <a:pt x="336" y="71"/>
                </a:lnTo>
                <a:lnTo>
                  <a:pt x="336" y="73"/>
                </a:lnTo>
                <a:lnTo>
                  <a:pt x="337" y="73"/>
                </a:lnTo>
                <a:lnTo>
                  <a:pt x="337" y="71"/>
                </a:lnTo>
                <a:lnTo>
                  <a:pt x="339" y="71"/>
                </a:lnTo>
                <a:lnTo>
                  <a:pt x="339" y="73"/>
                </a:lnTo>
                <a:lnTo>
                  <a:pt x="341" y="73"/>
                </a:lnTo>
                <a:lnTo>
                  <a:pt x="342" y="73"/>
                </a:lnTo>
                <a:lnTo>
                  <a:pt x="344" y="73"/>
                </a:lnTo>
                <a:lnTo>
                  <a:pt x="346" y="73"/>
                </a:lnTo>
                <a:lnTo>
                  <a:pt x="347" y="73"/>
                </a:lnTo>
                <a:lnTo>
                  <a:pt x="347" y="71"/>
                </a:lnTo>
                <a:lnTo>
                  <a:pt x="349" y="71"/>
                </a:lnTo>
                <a:lnTo>
                  <a:pt x="349" y="73"/>
                </a:lnTo>
                <a:lnTo>
                  <a:pt x="351" y="73"/>
                </a:lnTo>
                <a:lnTo>
                  <a:pt x="353" y="73"/>
                </a:lnTo>
                <a:lnTo>
                  <a:pt x="354" y="73"/>
                </a:lnTo>
                <a:lnTo>
                  <a:pt x="354" y="71"/>
                </a:lnTo>
                <a:lnTo>
                  <a:pt x="356" y="71"/>
                </a:lnTo>
                <a:lnTo>
                  <a:pt x="356" y="70"/>
                </a:lnTo>
                <a:lnTo>
                  <a:pt x="358" y="70"/>
                </a:lnTo>
                <a:lnTo>
                  <a:pt x="358" y="71"/>
                </a:lnTo>
                <a:lnTo>
                  <a:pt x="359" y="71"/>
                </a:lnTo>
                <a:lnTo>
                  <a:pt x="361" y="73"/>
                </a:lnTo>
                <a:lnTo>
                  <a:pt x="361" y="71"/>
                </a:lnTo>
                <a:lnTo>
                  <a:pt x="361" y="73"/>
                </a:lnTo>
                <a:lnTo>
                  <a:pt x="363" y="73"/>
                </a:lnTo>
                <a:lnTo>
                  <a:pt x="363" y="75"/>
                </a:lnTo>
                <a:lnTo>
                  <a:pt x="363" y="73"/>
                </a:lnTo>
                <a:lnTo>
                  <a:pt x="363" y="75"/>
                </a:lnTo>
                <a:lnTo>
                  <a:pt x="363" y="76"/>
                </a:lnTo>
                <a:lnTo>
                  <a:pt x="364" y="76"/>
                </a:lnTo>
                <a:lnTo>
                  <a:pt x="363" y="76"/>
                </a:lnTo>
                <a:lnTo>
                  <a:pt x="364" y="76"/>
                </a:lnTo>
                <a:lnTo>
                  <a:pt x="364" y="78"/>
                </a:lnTo>
                <a:lnTo>
                  <a:pt x="366" y="78"/>
                </a:lnTo>
                <a:lnTo>
                  <a:pt x="366" y="76"/>
                </a:lnTo>
                <a:lnTo>
                  <a:pt x="366" y="75"/>
                </a:lnTo>
                <a:lnTo>
                  <a:pt x="368" y="75"/>
                </a:lnTo>
                <a:lnTo>
                  <a:pt x="369" y="75"/>
                </a:lnTo>
                <a:lnTo>
                  <a:pt x="371" y="75"/>
                </a:lnTo>
                <a:lnTo>
                  <a:pt x="373" y="75"/>
                </a:lnTo>
                <a:lnTo>
                  <a:pt x="371" y="75"/>
                </a:lnTo>
                <a:lnTo>
                  <a:pt x="371" y="73"/>
                </a:lnTo>
                <a:lnTo>
                  <a:pt x="371" y="71"/>
                </a:lnTo>
                <a:lnTo>
                  <a:pt x="373" y="70"/>
                </a:lnTo>
                <a:lnTo>
                  <a:pt x="373" y="71"/>
                </a:lnTo>
                <a:lnTo>
                  <a:pt x="374" y="71"/>
                </a:lnTo>
                <a:lnTo>
                  <a:pt x="374" y="70"/>
                </a:lnTo>
                <a:lnTo>
                  <a:pt x="374" y="71"/>
                </a:lnTo>
                <a:lnTo>
                  <a:pt x="376" y="71"/>
                </a:lnTo>
                <a:lnTo>
                  <a:pt x="378" y="71"/>
                </a:lnTo>
                <a:lnTo>
                  <a:pt x="379" y="71"/>
                </a:lnTo>
                <a:lnTo>
                  <a:pt x="379" y="70"/>
                </a:lnTo>
                <a:lnTo>
                  <a:pt x="381" y="70"/>
                </a:lnTo>
                <a:lnTo>
                  <a:pt x="383" y="70"/>
                </a:lnTo>
                <a:lnTo>
                  <a:pt x="383" y="68"/>
                </a:lnTo>
                <a:lnTo>
                  <a:pt x="383" y="66"/>
                </a:lnTo>
                <a:lnTo>
                  <a:pt x="384" y="66"/>
                </a:lnTo>
                <a:lnTo>
                  <a:pt x="384" y="65"/>
                </a:lnTo>
                <a:lnTo>
                  <a:pt x="386" y="65"/>
                </a:lnTo>
                <a:lnTo>
                  <a:pt x="386" y="66"/>
                </a:lnTo>
                <a:lnTo>
                  <a:pt x="386" y="68"/>
                </a:lnTo>
                <a:lnTo>
                  <a:pt x="388" y="68"/>
                </a:lnTo>
                <a:lnTo>
                  <a:pt x="388" y="73"/>
                </a:lnTo>
                <a:lnTo>
                  <a:pt x="388" y="76"/>
                </a:lnTo>
                <a:lnTo>
                  <a:pt x="386" y="76"/>
                </a:lnTo>
                <a:lnTo>
                  <a:pt x="384" y="76"/>
                </a:lnTo>
                <a:lnTo>
                  <a:pt x="384" y="78"/>
                </a:lnTo>
                <a:lnTo>
                  <a:pt x="388" y="78"/>
                </a:lnTo>
                <a:lnTo>
                  <a:pt x="388" y="85"/>
                </a:lnTo>
                <a:lnTo>
                  <a:pt x="388" y="115"/>
                </a:lnTo>
                <a:lnTo>
                  <a:pt x="388" y="118"/>
                </a:lnTo>
                <a:lnTo>
                  <a:pt x="388" y="121"/>
                </a:lnTo>
                <a:lnTo>
                  <a:pt x="389" y="133"/>
                </a:lnTo>
                <a:lnTo>
                  <a:pt x="388" y="138"/>
                </a:lnTo>
                <a:lnTo>
                  <a:pt x="384" y="150"/>
                </a:lnTo>
                <a:lnTo>
                  <a:pt x="384" y="152"/>
                </a:lnTo>
                <a:lnTo>
                  <a:pt x="383" y="158"/>
                </a:lnTo>
                <a:lnTo>
                  <a:pt x="383" y="160"/>
                </a:lnTo>
                <a:lnTo>
                  <a:pt x="383" y="163"/>
                </a:lnTo>
                <a:lnTo>
                  <a:pt x="383" y="170"/>
                </a:lnTo>
                <a:lnTo>
                  <a:pt x="383" y="172"/>
                </a:lnTo>
                <a:lnTo>
                  <a:pt x="383" y="173"/>
                </a:lnTo>
                <a:lnTo>
                  <a:pt x="384" y="173"/>
                </a:lnTo>
                <a:lnTo>
                  <a:pt x="386" y="173"/>
                </a:lnTo>
                <a:lnTo>
                  <a:pt x="389" y="173"/>
                </a:lnTo>
                <a:lnTo>
                  <a:pt x="393" y="173"/>
                </a:lnTo>
                <a:lnTo>
                  <a:pt x="394" y="173"/>
                </a:lnTo>
                <a:lnTo>
                  <a:pt x="396" y="173"/>
                </a:lnTo>
                <a:lnTo>
                  <a:pt x="398" y="173"/>
                </a:lnTo>
                <a:lnTo>
                  <a:pt x="399" y="173"/>
                </a:lnTo>
                <a:lnTo>
                  <a:pt x="401" y="173"/>
                </a:lnTo>
                <a:lnTo>
                  <a:pt x="403" y="173"/>
                </a:lnTo>
                <a:lnTo>
                  <a:pt x="404" y="173"/>
                </a:lnTo>
                <a:lnTo>
                  <a:pt x="406" y="173"/>
                </a:lnTo>
                <a:lnTo>
                  <a:pt x="408" y="173"/>
                </a:lnTo>
                <a:lnTo>
                  <a:pt x="411" y="173"/>
                </a:lnTo>
                <a:lnTo>
                  <a:pt x="413" y="173"/>
                </a:lnTo>
                <a:lnTo>
                  <a:pt x="416" y="175"/>
                </a:lnTo>
                <a:lnTo>
                  <a:pt x="418" y="175"/>
                </a:lnTo>
                <a:lnTo>
                  <a:pt x="421" y="175"/>
                </a:lnTo>
                <a:lnTo>
                  <a:pt x="423" y="175"/>
                </a:lnTo>
                <a:lnTo>
                  <a:pt x="428" y="175"/>
                </a:lnTo>
                <a:lnTo>
                  <a:pt x="429" y="175"/>
                </a:lnTo>
                <a:lnTo>
                  <a:pt x="431" y="175"/>
                </a:lnTo>
                <a:lnTo>
                  <a:pt x="433" y="173"/>
                </a:lnTo>
                <a:lnTo>
                  <a:pt x="434" y="173"/>
                </a:lnTo>
                <a:lnTo>
                  <a:pt x="436" y="173"/>
                </a:lnTo>
                <a:lnTo>
                  <a:pt x="436" y="175"/>
                </a:lnTo>
                <a:lnTo>
                  <a:pt x="438" y="175"/>
                </a:lnTo>
                <a:lnTo>
                  <a:pt x="439" y="175"/>
                </a:lnTo>
                <a:lnTo>
                  <a:pt x="443" y="175"/>
                </a:lnTo>
                <a:lnTo>
                  <a:pt x="444" y="175"/>
                </a:lnTo>
                <a:lnTo>
                  <a:pt x="448" y="173"/>
                </a:lnTo>
                <a:lnTo>
                  <a:pt x="449" y="173"/>
                </a:lnTo>
                <a:lnTo>
                  <a:pt x="449" y="172"/>
                </a:lnTo>
                <a:lnTo>
                  <a:pt x="449" y="167"/>
                </a:lnTo>
                <a:lnTo>
                  <a:pt x="449" y="168"/>
                </a:lnTo>
                <a:lnTo>
                  <a:pt x="451" y="168"/>
                </a:lnTo>
                <a:lnTo>
                  <a:pt x="451" y="170"/>
                </a:lnTo>
                <a:lnTo>
                  <a:pt x="453" y="170"/>
                </a:lnTo>
                <a:lnTo>
                  <a:pt x="453" y="172"/>
                </a:lnTo>
                <a:lnTo>
                  <a:pt x="453" y="173"/>
                </a:lnTo>
                <a:lnTo>
                  <a:pt x="454" y="175"/>
                </a:lnTo>
                <a:lnTo>
                  <a:pt x="456" y="175"/>
                </a:lnTo>
                <a:lnTo>
                  <a:pt x="456" y="177"/>
                </a:lnTo>
                <a:lnTo>
                  <a:pt x="458" y="177"/>
                </a:lnTo>
                <a:lnTo>
                  <a:pt x="459" y="177"/>
                </a:lnTo>
                <a:lnTo>
                  <a:pt x="459" y="178"/>
                </a:lnTo>
                <a:lnTo>
                  <a:pt x="458" y="180"/>
                </a:lnTo>
                <a:lnTo>
                  <a:pt x="458" y="182"/>
                </a:lnTo>
                <a:lnTo>
                  <a:pt x="459" y="183"/>
                </a:lnTo>
                <a:lnTo>
                  <a:pt x="461" y="185"/>
                </a:lnTo>
                <a:lnTo>
                  <a:pt x="461" y="187"/>
                </a:lnTo>
                <a:lnTo>
                  <a:pt x="461" y="188"/>
                </a:lnTo>
                <a:lnTo>
                  <a:pt x="461" y="190"/>
                </a:lnTo>
                <a:lnTo>
                  <a:pt x="461" y="192"/>
                </a:lnTo>
                <a:lnTo>
                  <a:pt x="463" y="192"/>
                </a:lnTo>
                <a:lnTo>
                  <a:pt x="463" y="193"/>
                </a:lnTo>
                <a:lnTo>
                  <a:pt x="464" y="195"/>
                </a:lnTo>
                <a:lnTo>
                  <a:pt x="464" y="197"/>
                </a:lnTo>
                <a:lnTo>
                  <a:pt x="464" y="198"/>
                </a:lnTo>
                <a:lnTo>
                  <a:pt x="466" y="198"/>
                </a:lnTo>
                <a:lnTo>
                  <a:pt x="466" y="200"/>
                </a:lnTo>
                <a:lnTo>
                  <a:pt x="468" y="200"/>
                </a:lnTo>
                <a:lnTo>
                  <a:pt x="468" y="202"/>
                </a:lnTo>
                <a:lnTo>
                  <a:pt x="468" y="203"/>
                </a:lnTo>
                <a:lnTo>
                  <a:pt x="468" y="205"/>
                </a:lnTo>
                <a:lnTo>
                  <a:pt x="468" y="207"/>
                </a:lnTo>
                <a:lnTo>
                  <a:pt x="466" y="208"/>
                </a:lnTo>
                <a:lnTo>
                  <a:pt x="466" y="210"/>
                </a:lnTo>
                <a:lnTo>
                  <a:pt x="464" y="212"/>
                </a:lnTo>
                <a:lnTo>
                  <a:pt x="464" y="213"/>
                </a:lnTo>
                <a:lnTo>
                  <a:pt x="464" y="215"/>
                </a:lnTo>
                <a:lnTo>
                  <a:pt x="464" y="217"/>
                </a:lnTo>
                <a:lnTo>
                  <a:pt x="464" y="218"/>
                </a:lnTo>
                <a:lnTo>
                  <a:pt x="464" y="220"/>
                </a:lnTo>
                <a:lnTo>
                  <a:pt x="464" y="222"/>
                </a:lnTo>
                <a:lnTo>
                  <a:pt x="464" y="223"/>
                </a:lnTo>
                <a:lnTo>
                  <a:pt x="464" y="225"/>
                </a:lnTo>
                <a:lnTo>
                  <a:pt x="464" y="227"/>
                </a:lnTo>
                <a:lnTo>
                  <a:pt x="464" y="228"/>
                </a:lnTo>
                <a:lnTo>
                  <a:pt x="463" y="228"/>
                </a:lnTo>
                <a:lnTo>
                  <a:pt x="463" y="230"/>
                </a:lnTo>
                <a:lnTo>
                  <a:pt x="463" y="232"/>
                </a:lnTo>
                <a:lnTo>
                  <a:pt x="461" y="232"/>
                </a:lnTo>
                <a:lnTo>
                  <a:pt x="461" y="233"/>
                </a:lnTo>
                <a:lnTo>
                  <a:pt x="459" y="233"/>
                </a:lnTo>
                <a:lnTo>
                  <a:pt x="459" y="235"/>
                </a:lnTo>
                <a:lnTo>
                  <a:pt x="461" y="237"/>
                </a:lnTo>
                <a:lnTo>
                  <a:pt x="459" y="237"/>
                </a:lnTo>
                <a:lnTo>
                  <a:pt x="459" y="238"/>
                </a:lnTo>
                <a:lnTo>
                  <a:pt x="459" y="240"/>
                </a:lnTo>
                <a:lnTo>
                  <a:pt x="459" y="242"/>
                </a:lnTo>
                <a:lnTo>
                  <a:pt x="459" y="243"/>
                </a:lnTo>
                <a:lnTo>
                  <a:pt x="461" y="243"/>
                </a:lnTo>
                <a:lnTo>
                  <a:pt x="461" y="245"/>
                </a:lnTo>
                <a:lnTo>
                  <a:pt x="461" y="247"/>
                </a:lnTo>
                <a:lnTo>
                  <a:pt x="459" y="248"/>
                </a:lnTo>
                <a:lnTo>
                  <a:pt x="459" y="250"/>
                </a:lnTo>
                <a:lnTo>
                  <a:pt x="461" y="250"/>
                </a:lnTo>
                <a:lnTo>
                  <a:pt x="461" y="252"/>
                </a:lnTo>
                <a:lnTo>
                  <a:pt x="461" y="253"/>
                </a:lnTo>
                <a:lnTo>
                  <a:pt x="463" y="253"/>
                </a:lnTo>
                <a:lnTo>
                  <a:pt x="464" y="255"/>
                </a:lnTo>
                <a:lnTo>
                  <a:pt x="464" y="257"/>
                </a:lnTo>
                <a:lnTo>
                  <a:pt x="464" y="258"/>
                </a:lnTo>
                <a:lnTo>
                  <a:pt x="464" y="260"/>
                </a:lnTo>
                <a:lnTo>
                  <a:pt x="463" y="260"/>
                </a:lnTo>
                <a:lnTo>
                  <a:pt x="463" y="262"/>
                </a:lnTo>
                <a:lnTo>
                  <a:pt x="461" y="262"/>
                </a:lnTo>
                <a:lnTo>
                  <a:pt x="461" y="263"/>
                </a:lnTo>
                <a:lnTo>
                  <a:pt x="459" y="263"/>
                </a:lnTo>
                <a:lnTo>
                  <a:pt x="459" y="265"/>
                </a:lnTo>
                <a:lnTo>
                  <a:pt x="458" y="267"/>
                </a:lnTo>
                <a:lnTo>
                  <a:pt x="458" y="268"/>
                </a:lnTo>
                <a:lnTo>
                  <a:pt x="459" y="268"/>
                </a:lnTo>
                <a:lnTo>
                  <a:pt x="461" y="270"/>
                </a:lnTo>
                <a:lnTo>
                  <a:pt x="461" y="272"/>
                </a:lnTo>
                <a:lnTo>
                  <a:pt x="463" y="272"/>
                </a:lnTo>
                <a:lnTo>
                  <a:pt x="463" y="273"/>
                </a:lnTo>
                <a:lnTo>
                  <a:pt x="463" y="275"/>
                </a:lnTo>
                <a:lnTo>
                  <a:pt x="463" y="277"/>
                </a:lnTo>
                <a:lnTo>
                  <a:pt x="463" y="278"/>
                </a:lnTo>
                <a:lnTo>
                  <a:pt x="461" y="278"/>
                </a:lnTo>
                <a:lnTo>
                  <a:pt x="461" y="280"/>
                </a:lnTo>
                <a:lnTo>
                  <a:pt x="461" y="282"/>
                </a:lnTo>
                <a:lnTo>
                  <a:pt x="459" y="282"/>
                </a:lnTo>
                <a:lnTo>
                  <a:pt x="459" y="283"/>
                </a:lnTo>
                <a:lnTo>
                  <a:pt x="459" y="285"/>
                </a:lnTo>
                <a:lnTo>
                  <a:pt x="458" y="285"/>
                </a:lnTo>
                <a:lnTo>
                  <a:pt x="458" y="283"/>
                </a:lnTo>
                <a:lnTo>
                  <a:pt x="456" y="283"/>
                </a:lnTo>
                <a:lnTo>
                  <a:pt x="456" y="285"/>
                </a:lnTo>
                <a:lnTo>
                  <a:pt x="456" y="287"/>
                </a:lnTo>
                <a:lnTo>
                  <a:pt x="456" y="288"/>
                </a:lnTo>
                <a:lnTo>
                  <a:pt x="456" y="290"/>
                </a:lnTo>
                <a:lnTo>
                  <a:pt x="456" y="292"/>
                </a:lnTo>
                <a:lnTo>
                  <a:pt x="456" y="293"/>
                </a:lnTo>
                <a:lnTo>
                  <a:pt x="458" y="293"/>
                </a:lnTo>
                <a:lnTo>
                  <a:pt x="459" y="293"/>
                </a:lnTo>
                <a:lnTo>
                  <a:pt x="459" y="290"/>
                </a:lnTo>
                <a:lnTo>
                  <a:pt x="461" y="290"/>
                </a:lnTo>
                <a:lnTo>
                  <a:pt x="463" y="290"/>
                </a:lnTo>
                <a:lnTo>
                  <a:pt x="461" y="292"/>
                </a:lnTo>
                <a:lnTo>
                  <a:pt x="461" y="293"/>
                </a:lnTo>
                <a:lnTo>
                  <a:pt x="461" y="295"/>
                </a:lnTo>
                <a:lnTo>
                  <a:pt x="461" y="297"/>
                </a:lnTo>
                <a:lnTo>
                  <a:pt x="461" y="298"/>
                </a:lnTo>
                <a:lnTo>
                  <a:pt x="463" y="298"/>
                </a:lnTo>
                <a:lnTo>
                  <a:pt x="464" y="298"/>
                </a:lnTo>
                <a:lnTo>
                  <a:pt x="466" y="298"/>
                </a:lnTo>
                <a:lnTo>
                  <a:pt x="466" y="300"/>
                </a:lnTo>
                <a:lnTo>
                  <a:pt x="466" y="302"/>
                </a:lnTo>
                <a:lnTo>
                  <a:pt x="468" y="302"/>
                </a:lnTo>
                <a:lnTo>
                  <a:pt x="468" y="303"/>
                </a:lnTo>
                <a:lnTo>
                  <a:pt x="468" y="305"/>
                </a:lnTo>
                <a:lnTo>
                  <a:pt x="468" y="307"/>
                </a:lnTo>
                <a:lnTo>
                  <a:pt x="468" y="308"/>
                </a:lnTo>
                <a:lnTo>
                  <a:pt x="469" y="308"/>
                </a:lnTo>
                <a:lnTo>
                  <a:pt x="469" y="310"/>
                </a:lnTo>
                <a:lnTo>
                  <a:pt x="468" y="310"/>
                </a:lnTo>
                <a:lnTo>
                  <a:pt x="468" y="312"/>
                </a:lnTo>
                <a:lnTo>
                  <a:pt x="464" y="308"/>
                </a:lnTo>
                <a:lnTo>
                  <a:pt x="463" y="308"/>
                </a:lnTo>
                <a:lnTo>
                  <a:pt x="461" y="308"/>
                </a:lnTo>
                <a:lnTo>
                  <a:pt x="458" y="308"/>
                </a:lnTo>
                <a:lnTo>
                  <a:pt x="454" y="308"/>
                </a:lnTo>
                <a:lnTo>
                  <a:pt x="448" y="308"/>
                </a:lnTo>
                <a:lnTo>
                  <a:pt x="446" y="308"/>
                </a:lnTo>
                <a:lnTo>
                  <a:pt x="443" y="308"/>
                </a:lnTo>
                <a:lnTo>
                  <a:pt x="438" y="308"/>
                </a:lnTo>
                <a:lnTo>
                  <a:pt x="433" y="308"/>
                </a:lnTo>
                <a:lnTo>
                  <a:pt x="428" y="308"/>
                </a:lnTo>
                <a:lnTo>
                  <a:pt x="424" y="308"/>
                </a:lnTo>
                <a:lnTo>
                  <a:pt x="421" y="308"/>
                </a:lnTo>
                <a:lnTo>
                  <a:pt x="416" y="308"/>
                </a:lnTo>
                <a:lnTo>
                  <a:pt x="413" y="308"/>
                </a:lnTo>
                <a:lnTo>
                  <a:pt x="404" y="308"/>
                </a:lnTo>
                <a:lnTo>
                  <a:pt x="399" y="308"/>
                </a:lnTo>
                <a:lnTo>
                  <a:pt x="389" y="308"/>
                </a:lnTo>
                <a:lnTo>
                  <a:pt x="388" y="308"/>
                </a:lnTo>
                <a:lnTo>
                  <a:pt x="386" y="308"/>
                </a:lnTo>
                <a:lnTo>
                  <a:pt x="383" y="308"/>
                </a:lnTo>
                <a:lnTo>
                  <a:pt x="379" y="308"/>
                </a:lnTo>
                <a:lnTo>
                  <a:pt x="366" y="310"/>
                </a:lnTo>
                <a:lnTo>
                  <a:pt x="361" y="310"/>
                </a:lnTo>
                <a:lnTo>
                  <a:pt x="342" y="310"/>
                </a:lnTo>
                <a:lnTo>
                  <a:pt x="341" y="310"/>
                </a:lnTo>
                <a:lnTo>
                  <a:pt x="339" y="310"/>
                </a:lnTo>
                <a:lnTo>
                  <a:pt x="337" y="310"/>
                </a:lnTo>
                <a:lnTo>
                  <a:pt x="336" y="310"/>
                </a:lnTo>
                <a:lnTo>
                  <a:pt x="334" y="310"/>
                </a:lnTo>
                <a:lnTo>
                  <a:pt x="324" y="310"/>
                </a:lnTo>
                <a:lnTo>
                  <a:pt x="316" y="310"/>
                </a:lnTo>
                <a:lnTo>
                  <a:pt x="311" y="310"/>
                </a:lnTo>
                <a:lnTo>
                  <a:pt x="304" y="310"/>
                </a:lnTo>
                <a:lnTo>
                  <a:pt x="297" y="310"/>
                </a:lnTo>
                <a:lnTo>
                  <a:pt x="274" y="310"/>
                </a:lnTo>
                <a:lnTo>
                  <a:pt x="266" y="310"/>
                </a:lnTo>
                <a:lnTo>
                  <a:pt x="244" y="310"/>
                </a:lnTo>
                <a:lnTo>
                  <a:pt x="241" y="310"/>
                </a:lnTo>
                <a:lnTo>
                  <a:pt x="226" y="310"/>
                </a:lnTo>
                <a:lnTo>
                  <a:pt x="224" y="310"/>
                </a:lnTo>
                <a:lnTo>
                  <a:pt x="219" y="310"/>
                </a:lnTo>
                <a:lnTo>
                  <a:pt x="211" y="310"/>
                </a:lnTo>
                <a:lnTo>
                  <a:pt x="201" y="310"/>
                </a:lnTo>
                <a:lnTo>
                  <a:pt x="199" y="310"/>
                </a:lnTo>
                <a:lnTo>
                  <a:pt x="187" y="310"/>
                </a:lnTo>
                <a:lnTo>
                  <a:pt x="184" y="310"/>
                </a:lnTo>
                <a:lnTo>
                  <a:pt x="184" y="307"/>
                </a:lnTo>
                <a:lnTo>
                  <a:pt x="184" y="300"/>
                </a:lnTo>
                <a:lnTo>
                  <a:pt x="184" y="298"/>
                </a:lnTo>
                <a:lnTo>
                  <a:pt x="184" y="293"/>
                </a:lnTo>
                <a:lnTo>
                  <a:pt x="184" y="283"/>
                </a:lnTo>
                <a:lnTo>
                  <a:pt x="184" y="262"/>
                </a:lnTo>
                <a:lnTo>
                  <a:pt x="186" y="253"/>
                </a:lnTo>
                <a:lnTo>
                  <a:pt x="184" y="253"/>
                </a:lnTo>
                <a:lnTo>
                  <a:pt x="184" y="252"/>
                </a:lnTo>
                <a:lnTo>
                  <a:pt x="186" y="252"/>
                </a:lnTo>
                <a:lnTo>
                  <a:pt x="184" y="252"/>
                </a:lnTo>
                <a:lnTo>
                  <a:pt x="186" y="252"/>
                </a:lnTo>
                <a:lnTo>
                  <a:pt x="186" y="250"/>
                </a:lnTo>
                <a:lnTo>
                  <a:pt x="184" y="250"/>
                </a:lnTo>
                <a:lnTo>
                  <a:pt x="184" y="248"/>
                </a:lnTo>
                <a:lnTo>
                  <a:pt x="184" y="250"/>
                </a:lnTo>
                <a:lnTo>
                  <a:pt x="184" y="248"/>
                </a:lnTo>
                <a:lnTo>
                  <a:pt x="184" y="247"/>
                </a:lnTo>
                <a:lnTo>
                  <a:pt x="184" y="248"/>
                </a:lnTo>
                <a:lnTo>
                  <a:pt x="184" y="247"/>
                </a:lnTo>
                <a:lnTo>
                  <a:pt x="184" y="237"/>
                </a:lnTo>
                <a:lnTo>
                  <a:pt x="184" y="222"/>
                </a:lnTo>
                <a:lnTo>
                  <a:pt x="184" y="212"/>
                </a:lnTo>
                <a:lnTo>
                  <a:pt x="184" y="210"/>
                </a:lnTo>
                <a:lnTo>
                  <a:pt x="184" y="207"/>
                </a:lnTo>
                <a:lnTo>
                  <a:pt x="184" y="202"/>
                </a:lnTo>
                <a:lnTo>
                  <a:pt x="184" y="200"/>
                </a:lnTo>
                <a:lnTo>
                  <a:pt x="186" y="200"/>
                </a:lnTo>
                <a:lnTo>
                  <a:pt x="184" y="198"/>
                </a:lnTo>
                <a:lnTo>
                  <a:pt x="184" y="182"/>
                </a:lnTo>
                <a:lnTo>
                  <a:pt x="184" y="170"/>
                </a:lnTo>
                <a:lnTo>
                  <a:pt x="184" y="160"/>
                </a:lnTo>
                <a:lnTo>
                  <a:pt x="179" y="160"/>
                </a:lnTo>
                <a:lnTo>
                  <a:pt x="177" y="160"/>
                </a:lnTo>
                <a:lnTo>
                  <a:pt x="174" y="160"/>
                </a:lnTo>
                <a:lnTo>
                  <a:pt x="169" y="160"/>
                </a:lnTo>
                <a:lnTo>
                  <a:pt x="166" y="160"/>
                </a:lnTo>
                <a:lnTo>
                  <a:pt x="147" y="160"/>
                </a:lnTo>
                <a:lnTo>
                  <a:pt x="139" y="160"/>
                </a:lnTo>
                <a:lnTo>
                  <a:pt x="119" y="160"/>
                </a:lnTo>
                <a:lnTo>
                  <a:pt x="107" y="162"/>
                </a:lnTo>
                <a:lnTo>
                  <a:pt x="92" y="162"/>
                </a:lnTo>
                <a:lnTo>
                  <a:pt x="87" y="162"/>
                </a:lnTo>
                <a:lnTo>
                  <a:pt x="85" y="162"/>
                </a:lnTo>
                <a:lnTo>
                  <a:pt x="82" y="162"/>
                </a:lnTo>
                <a:lnTo>
                  <a:pt x="74" y="162"/>
                </a:lnTo>
                <a:lnTo>
                  <a:pt x="70" y="162"/>
                </a:lnTo>
                <a:lnTo>
                  <a:pt x="65" y="162"/>
                </a:lnTo>
                <a:lnTo>
                  <a:pt x="54" y="162"/>
                </a:lnTo>
                <a:lnTo>
                  <a:pt x="47" y="162"/>
                </a:lnTo>
                <a:lnTo>
                  <a:pt x="44" y="162"/>
                </a:lnTo>
                <a:lnTo>
                  <a:pt x="39" y="162"/>
                </a:lnTo>
                <a:lnTo>
                  <a:pt x="34" y="162"/>
                </a:lnTo>
                <a:lnTo>
                  <a:pt x="24" y="160"/>
                </a:lnTo>
                <a:lnTo>
                  <a:pt x="20" y="160"/>
                </a:lnTo>
                <a:lnTo>
                  <a:pt x="19" y="160"/>
                </a:lnTo>
                <a:lnTo>
                  <a:pt x="17" y="160"/>
                </a:lnTo>
                <a:lnTo>
                  <a:pt x="5" y="160"/>
                </a:lnTo>
                <a:lnTo>
                  <a:pt x="2" y="160"/>
                </a:lnTo>
                <a:lnTo>
                  <a:pt x="2" y="155"/>
                </a:lnTo>
                <a:lnTo>
                  <a:pt x="2" y="153"/>
                </a:lnTo>
                <a:lnTo>
                  <a:pt x="2" y="150"/>
                </a:lnTo>
                <a:lnTo>
                  <a:pt x="2" y="147"/>
                </a:lnTo>
                <a:lnTo>
                  <a:pt x="2" y="143"/>
                </a:lnTo>
                <a:lnTo>
                  <a:pt x="2" y="128"/>
                </a:lnTo>
                <a:lnTo>
                  <a:pt x="2" y="125"/>
                </a:lnTo>
                <a:lnTo>
                  <a:pt x="2" y="115"/>
                </a:lnTo>
                <a:lnTo>
                  <a:pt x="2" y="105"/>
                </a:lnTo>
                <a:lnTo>
                  <a:pt x="2" y="103"/>
                </a:lnTo>
                <a:lnTo>
                  <a:pt x="2" y="100"/>
                </a:lnTo>
                <a:lnTo>
                  <a:pt x="0" y="93"/>
                </a:lnTo>
                <a:lnTo>
                  <a:pt x="0" y="90"/>
                </a:lnTo>
                <a:lnTo>
                  <a:pt x="2" y="90"/>
                </a:lnTo>
                <a:lnTo>
                  <a:pt x="2" y="88"/>
                </a:lnTo>
                <a:lnTo>
                  <a:pt x="2" y="85"/>
                </a:lnTo>
                <a:lnTo>
                  <a:pt x="2" y="73"/>
                </a:lnTo>
                <a:lnTo>
                  <a:pt x="2" y="66"/>
                </a:lnTo>
                <a:lnTo>
                  <a:pt x="2" y="60"/>
                </a:lnTo>
                <a:lnTo>
                  <a:pt x="2" y="55"/>
                </a:lnTo>
                <a:lnTo>
                  <a:pt x="2" y="46"/>
                </a:lnTo>
                <a:lnTo>
                  <a:pt x="2" y="41"/>
                </a:lnTo>
                <a:lnTo>
                  <a:pt x="2" y="26"/>
                </a:lnTo>
                <a:lnTo>
                  <a:pt x="2" y="25"/>
                </a:lnTo>
                <a:lnTo>
                  <a:pt x="2" y="26"/>
                </a:lnTo>
                <a:lnTo>
                  <a:pt x="4" y="26"/>
                </a:lnTo>
                <a:lnTo>
                  <a:pt x="4" y="28"/>
                </a:lnTo>
                <a:lnTo>
                  <a:pt x="5" y="30"/>
                </a:lnTo>
                <a:lnTo>
                  <a:pt x="7" y="30"/>
                </a:lnTo>
                <a:lnTo>
                  <a:pt x="9" y="28"/>
                </a:lnTo>
                <a:lnTo>
                  <a:pt x="10" y="30"/>
                </a:lnTo>
                <a:lnTo>
                  <a:pt x="12" y="30"/>
                </a:lnTo>
                <a:lnTo>
                  <a:pt x="12" y="28"/>
                </a:lnTo>
                <a:lnTo>
                  <a:pt x="14" y="28"/>
                </a:lnTo>
                <a:lnTo>
                  <a:pt x="17" y="28"/>
                </a:lnTo>
                <a:lnTo>
                  <a:pt x="20" y="28"/>
                </a:lnTo>
                <a:lnTo>
                  <a:pt x="22" y="31"/>
                </a:lnTo>
                <a:lnTo>
                  <a:pt x="24" y="33"/>
                </a:lnTo>
                <a:lnTo>
                  <a:pt x="24" y="35"/>
                </a:lnTo>
                <a:lnTo>
                  <a:pt x="25" y="35"/>
                </a:lnTo>
                <a:lnTo>
                  <a:pt x="25" y="36"/>
                </a:lnTo>
                <a:lnTo>
                  <a:pt x="27" y="38"/>
                </a:lnTo>
                <a:lnTo>
                  <a:pt x="29" y="40"/>
                </a:lnTo>
                <a:lnTo>
                  <a:pt x="30" y="43"/>
                </a:lnTo>
                <a:lnTo>
                  <a:pt x="34" y="45"/>
                </a:lnTo>
                <a:lnTo>
                  <a:pt x="34" y="46"/>
                </a:lnTo>
                <a:lnTo>
                  <a:pt x="37" y="48"/>
                </a:lnTo>
                <a:lnTo>
                  <a:pt x="42" y="51"/>
                </a:lnTo>
                <a:lnTo>
                  <a:pt x="47" y="53"/>
                </a:lnTo>
                <a:lnTo>
                  <a:pt x="49" y="53"/>
                </a:lnTo>
                <a:lnTo>
                  <a:pt x="50" y="53"/>
                </a:lnTo>
                <a:lnTo>
                  <a:pt x="52" y="53"/>
                </a:lnTo>
                <a:lnTo>
                  <a:pt x="52" y="51"/>
                </a:lnTo>
                <a:lnTo>
                  <a:pt x="54" y="50"/>
                </a:lnTo>
                <a:lnTo>
                  <a:pt x="57" y="46"/>
                </a:lnTo>
                <a:lnTo>
                  <a:pt x="59" y="45"/>
                </a:lnTo>
                <a:lnTo>
                  <a:pt x="60" y="45"/>
                </a:lnTo>
                <a:lnTo>
                  <a:pt x="59" y="43"/>
                </a:lnTo>
                <a:lnTo>
                  <a:pt x="59" y="41"/>
                </a:lnTo>
                <a:lnTo>
                  <a:pt x="59" y="40"/>
                </a:lnTo>
                <a:lnTo>
                  <a:pt x="60" y="40"/>
                </a:lnTo>
                <a:lnTo>
                  <a:pt x="62" y="38"/>
                </a:lnTo>
                <a:lnTo>
                  <a:pt x="64" y="36"/>
                </a:lnTo>
                <a:lnTo>
                  <a:pt x="65" y="36"/>
                </a:lnTo>
                <a:lnTo>
                  <a:pt x="67" y="38"/>
                </a:lnTo>
                <a:lnTo>
                  <a:pt x="67" y="40"/>
                </a:lnTo>
                <a:lnTo>
                  <a:pt x="67" y="41"/>
                </a:lnTo>
                <a:lnTo>
                  <a:pt x="69" y="41"/>
                </a:lnTo>
                <a:lnTo>
                  <a:pt x="69" y="43"/>
                </a:lnTo>
                <a:lnTo>
                  <a:pt x="72" y="43"/>
                </a:lnTo>
                <a:lnTo>
                  <a:pt x="74" y="43"/>
                </a:lnTo>
                <a:lnTo>
                  <a:pt x="75" y="43"/>
                </a:lnTo>
                <a:lnTo>
                  <a:pt x="77" y="43"/>
                </a:lnTo>
                <a:lnTo>
                  <a:pt x="79" y="43"/>
                </a:lnTo>
                <a:lnTo>
                  <a:pt x="80" y="41"/>
                </a:lnTo>
                <a:lnTo>
                  <a:pt x="82" y="41"/>
                </a:lnTo>
                <a:lnTo>
                  <a:pt x="85" y="41"/>
                </a:lnTo>
                <a:lnTo>
                  <a:pt x="89" y="41"/>
                </a:lnTo>
                <a:lnTo>
                  <a:pt x="90" y="41"/>
                </a:lnTo>
                <a:lnTo>
                  <a:pt x="89" y="40"/>
                </a:lnTo>
                <a:lnTo>
                  <a:pt x="89" y="38"/>
                </a:lnTo>
                <a:lnTo>
                  <a:pt x="87" y="36"/>
                </a:lnTo>
                <a:lnTo>
                  <a:pt x="87" y="35"/>
                </a:lnTo>
                <a:lnTo>
                  <a:pt x="87" y="33"/>
                </a:lnTo>
                <a:lnTo>
                  <a:pt x="85" y="31"/>
                </a:lnTo>
                <a:lnTo>
                  <a:pt x="85" y="28"/>
                </a:lnTo>
                <a:lnTo>
                  <a:pt x="87" y="26"/>
                </a:lnTo>
                <a:lnTo>
                  <a:pt x="89" y="26"/>
                </a:lnTo>
                <a:lnTo>
                  <a:pt x="89" y="25"/>
                </a:lnTo>
                <a:lnTo>
                  <a:pt x="87" y="23"/>
                </a:lnTo>
                <a:lnTo>
                  <a:pt x="85" y="21"/>
                </a:lnTo>
                <a:lnTo>
                  <a:pt x="84" y="20"/>
                </a:lnTo>
                <a:lnTo>
                  <a:pt x="82" y="18"/>
                </a:lnTo>
                <a:lnTo>
                  <a:pt x="84" y="18"/>
                </a:lnTo>
                <a:lnTo>
                  <a:pt x="85" y="18"/>
                </a:lnTo>
                <a:lnTo>
                  <a:pt x="87" y="18"/>
                </a:lnTo>
                <a:lnTo>
                  <a:pt x="89" y="16"/>
                </a:lnTo>
                <a:lnTo>
                  <a:pt x="89" y="15"/>
                </a:lnTo>
                <a:lnTo>
                  <a:pt x="90" y="13"/>
                </a:lnTo>
                <a:lnTo>
                  <a:pt x="90" y="11"/>
                </a:lnTo>
                <a:lnTo>
                  <a:pt x="90" y="10"/>
                </a:lnTo>
                <a:lnTo>
                  <a:pt x="90" y="8"/>
                </a:lnTo>
                <a:lnTo>
                  <a:pt x="87" y="3"/>
                </a:lnTo>
                <a:lnTo>
                  <a:pt x="85" y="1"/>
                </a:lnTo>
                <a:lnTo>
                  <a:pt x="85" y="0"/>
                </a:lnTo>
                <a:lnTo>
                  <a:pt x="87" y="0"/>
                </a:lnTo>
                <a:lnTo>
                  <a:pt x="90" y="0"/>
                </a:lnTo>
                <a:lnTo>
                  <a:pt x="92" y="0"/>
                </a:lnTo>
                <a:close/>
              </a:path>
            </a:pathLst>
          </a:custGeom>
          <a:solidFill>
            <a:srgbClr val="D465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3"/>
          <p:cNvSpPr>
            <a:spLocks/>
          </p:cNvSpPr>
          <p:nvPr/>
        </p:nvSpPr>
        <p:spPr bwMode="auto">
          <a:xfrm>
            <a:off x="5295901" y="2743201"/>
            <a:ext cx="771525" cy="923925"/>
          </a:xfrm>
          <a:custGeom>
            <a:avLst/>
            <a:gdLst/>
            <a:ahLst/>
            <a:cxnLst>
              <a:cxn ang="0">
                <a:pos x="60" y="13"/>
              </a:cxn>
              <a:cxn ang="0">
                <a:pos x="98" y="36"/>
              </a:cxn>
              <a:cxn ang="0">
                <a:pos x="125" y="50"/>
              </a:cxn>
              <a:cxn ang="0">
                <a:pos x="145" y="92"/>
              </a:cxn>
              <a:cxn ang="0">
                <a:pos x="170" y="97"/>
              </a:cxn>
              <a:cxn ang="0">
                <a:pos x="185" y="135"/>
              </a:cxn>
              <a:cxn ang="0">
                <a:pos x="204" y="165"/>
              </a:cxn>
              <a:cxn ang="0">
                <a:pos x="215" y="182"/>
              </a:cxn>
              <a:cxn ang="0">
                <a:pos x="247" y="205"/>
              </a:cxn>
              <a:cxn ang="0">
                <a:pos x="274" y="190"/>
              </a:cxn>
              <a:cxn ang="0">
                <a:pos x="304" y="208"/>
              </a:cxn>
              <a:cxn ang="0">
                <a:pos x="327" y="250"/>
              </a:cxn>
              <a:cxn ang="0">
                <a:pos x="344" y="275"/>
              </a:cxn>
              <a:cxn ang="0">
                <a:pos x="377" y="307"/>
              </a:cxn>
              <a:cxn ang="0">
                <a:pos x="399" y="332"/>
              </a:cxn>
              <a:cxn ang="0">
                <a:pos x="401" y="349"/>
              </a:cxn>
              <a:cxn ang="0">
                <a:pos x="422" y="354"/>
              </a:cxn>
              <a:cxn ang="0">
                <a:pos x="457" y="374"/>
              </a:cxn>
              <a:cxn ang="0">
                <a:pos x="471" y="402"/>
              </a:cxn>
              <a:cxn ang="0">
                <a:pos x="474" y="439"/>
              </a:cxn>
              <a:cxn ang="0">
                <a:pos x="484" y="460"/>
              </a:cxn>
              <a:cxn ang="0">
                <a:pos x="472" y="492"/>
              </a:cxn>
              <a:cxn ang="0">
                <a:pos x="446" y="497"/>
              </a:cxn>
              <a:cxn ang="0">
                <a:pos x="404" y="489"/>
              </a:cxn>
              <a:cxn ang="0">
                <a:pos x="376" y="489"/>
              </a:cxn>
              <a:cxn ang="0">
                <a:pos x="355" y="484"/>
              </a:cxn>
              <a:cxn ang="0">
                <a:pos x="339" y="480"/>
              </a:cxn>
              <a:cxn ang="0">
                <a:pos x="335" y="482"/>
              </a:cxn>
              <a:cxn ang="0">
                <a:pos x="332" y="502"/>
              </a:cxn>
              <a:cxn ang="0">
                <a:pos x="325" y="564"/>
              </a:cxn>
              <a:cxn ang="0">
                <a:pos x="314" y="554"/>
              </a:cxn>
              <a:cxn ang="0">
                <a:pos x="302" y="551"/>
              </a:cxn>
              <a:cxn ang="0">
                <a:pos x="285" y="559"/>
              </a:cxn>
              <a:cxn ang="0">
                <a:pos x="272" y="572"/>
              </a:cxn>
              <a:cxn ang="0">
                <a:pos x="254" y="576"/>
              </a:cxn>
              <a:cxn ang="0">
                <a:pos x="205" y="579"/>
              </a:cxn>
              <a:cxn ang="0">
                <a:pos x="168" y="572"/>
              </a:cxn>
              <a:cxn ang="0">
                <a:pos x="97" y="572"/>
              </a:cxn>
              <a:cxn ang="0">
                <a:pos x="78" y="529"/>
              </a:cxn>
              <a:cxn ang="0">
                <a:pos x="38" y="512"/>
              </a:cxn>
              <a:cxn ang="0">
                <a:pos x="17" y="502"/>
              </a:cxn>
              <a:cxn ang="0">
                <a:pos x="27" y="479"/>
              </a:cxn>
              <a:cxn ang="0">
                <a:pos x="42" y="457"/>
              </a:cxn>
              <a:cxn ang="0">
                <a:pos x="47" y="417"/>
              </a:cxn>
              <a:cxn ang="0">
                <a:pos x="32" y="397"/>
              </a:cxn>
              <a:cxn ang="0">
                <a:pos x="23" y="359"/>
              </a:cxn>
              <a:cxn ang="0">
                <a:pos x="12" y="352"/>
              </a:cxn>
              <a:cxn ang="0">
                <a:pos x="2" y="330"/>
              </a:cxn>
              <a:cxn ang="0">
                <a:pos x="20" y="312"/>
              </a:cxn>
              <a:cxn ang="0">
                <a:pos x="43" y="309"/>
              </a:cxn>
              <a:cxn ang="0">
                <a:pos x="63" y="337"/>
              </a:cxn>
              <a:cxn ang="0">
                <a:pos x="93" y="324"/>
              </a:cxn>
              <a:cxn ang="0">
                <a:pos x="117" y="305"/>
              </a:cxn>
              <a:cxn ang="0">
                <a:pos x="115" y="272"/>
              </a:cxn>
              <a:cxn ang="0">
                <a:pos x="108" y="228"/>
              </a:cxn>
              <a:cxn ang="0">
                <a:pos x="77" y="217"/>
              </a:cxn>
              <a:cxn ang="0">
                <a:pos x="33" y="192"/>
              </a:cxn>
              <a:cxn ang="0">
                <a:pos x="32" y="157"/>
              </a:cxn>
              <a:cxn ang="0">
                <a:pos x="38" y="97"/>
              </a:cxn>
              <a:cxn ang="0">
                <a:pos x="53" y="76"/>
              </a:cxn>
              <a:cxn ang="0">
                <a:pos x="35" y="56"/>
              </a:cxn>
              <a:cxn ang="0">
                <a:pos x="23" y="21"/>
              </a:cxn>
              <a:cxn ang="0">
                <a:pos x="43" y="0"/>
              </a:cxn>
            </a:cxnLst>
            <a:rect l="0" t="0" r="r" b="b"/>
            <a:pathLst>
              <a:path w="486" h="582">
                <a:moveTo>
                  <a:pt x="43" y="0"/>
                </a:moveTo>
                <a:lnTo>
                  <a:pt x="45" y="1"/>
                </a:lnTo>
                <a:lnTo>
                  <a:pt x="45" y="3"/>
                </a:lnTo>
                <a:lnTo>
                  <a:pt x="47" y="5"/>
                </a:lnTo>
                <a:lnTo>
                  <a:pt x="48" y="5"/>
                </a:lnTo>
                <a:lnTo>
                  <a:pt x="48" y="6"/>
                </a:lnTo>
                <a:lnTo>
                  <a:pt x="52" y="8"/>
                </a:lnTo>
                <a:lnTo>
                  <a:pt x="53" y="10"/>
                </a:lnTo>
                <a:lnTo>
                  <a:pt x="53" y="13"/>
                </a:lnTo>
                <a:lnTo>
                  <a:pt x="55" y="15"/>
                </a:lnTo>
                <a:lnTo>
                  <a:pt x="57" y="15"/>
                </a:lnTo>
                <a:lnTo>
                  <a:pt x="58" y="15"/>
                </a:lnTo>
                <a:lnTo>
                  <a:pt x="60" y="13"/>
                </a:lnTo>
                <a:lnTo>
                  <a:pt x="63" y="13"/>
                </a:lnTo>
                <a:lnTo>
                  <a:pt x="67" y="13"/>
                </a:lnTo>
                <a:lnTo>
                  <a:pt x="68" y="13"/>
                </a:lnTo>
                <a:lnTo>
                  <a:pt x="67" y="21"/>
                </a:lnTo>
                <a:lnTo>
                  <a:pt x="70" y="23"/>
                </a:lnTo>
                <a:lnTo>
                  <a:pt x="73" y="28"/>
                </a:lnTo>
                <a:lnTo>
                  <a:pt x="78" y="30"/>
                </a:lnTo>
                <a:lnTo>
                  <a:pt x="82" y="31"/>
                </a:lnTo>
                <a:lnTo>
                  <a:pt x="87" y="33"/>
                </a:lnTo>
                <a:lnTo>
                  <a:pt x="87" y="36"/>
                </a:lnTo>
                <a:lnTo>
                  <a:pt x="93" y="38"/>
                </a:lnTo>
                <a:lnTo>
                  <a:pt x="97" y="38"/>
                </a:lnTo>
                <a:lnTo>
                  <a:pt x="98" y="36"/>
                </a:lnTo>
                <a:lnTo>
                  <a:pt x="100" y="36"/>
                </a:lnTo>
                <a:lnTo>
                  <a:pt x="103" y="35"/>
                </a:lnTo>
                <a:lnTo>
                  <a:pt x="108" y="33"/>
                </a:lnTo>
                <a:lnTo>
                  <a:pt x="112" y="31"/>
                </a:lnTo>
                <a:lnTo>
                  <a:pt x="113" y="33"/>
                </a:lnTo>
                <a:lnTo>
                  <a:pt x="115" y="36"/>
                </a:lnTo>
                <a:lnTo>
                  <a:pt x="118" y="38"/>
                </a:lnTo>
                <a:lnTo>
                  <a:pt x="122" y="38"/>
                </a:lnTo>
                <a:lnTo>
                  <a:pt x="125" y="40"/>
                </a:lnTo>
                <a:lnTo>
                  <a:pt x="125" y="41"/>
                </a:lnTo>
                <a:lnTo>
                  <a:pt x="122" y="46"/>
                </a:lnTo>
                <a:lnTo>
                  <a:pt x="122" y="48"/>
                </a:lnTo>
                <a:lnTo>
                  <a:pt x="125" y="50"/>
                </a:lnTo>
                <a:lnTo>
                  <a:pt x="128" y="50"/>
                </a:lnTo>
                <a:lnTo>
                  <a:pt x="130" y="53"/>
                </a:lnTo>
                <a:lnTo>
                  <a:pt x="130" y="56"/>
                </a:lnTo>
                <a:lnTo>
                  <a:pt x="133" y="58"/>
                </a:lnTo>
                <a:lnTo>
                  <a:pt x="135" y="66"/>
                </a:lnTo>
                <a:lnTo>
                  <a:pt x="135" y="68"/>
                </a:lnTo>
                <a:lnTo>
                  <a:pt x="135" y="73"/>
                </a:lnTo>
                <a:lnTo>
                  <a:pt x="133" y="75"/>
                </a:lnTo>
                <a:lnTo>
                  <a:pt x="130" y="81"/>
                </a:lnTo>
                <a:lnTo>
                  <a:pt x="130" y="83"/>
                </a:lnTo>
                <a:lnTo>
                  <a:pt x="132" y="86"/>
                </a:lnTo>
                <a:lnTo>
                  <a:pt x="137" y="88"/>
                </a:lnTo>
                <a:lnTo>
                  <a:pt x="145" y="92"/>
                </a:lnTo>
                <a:lnTo>
                  <a:pt x="150" y="88"/>
                </a:lnTo>
                <a:lnTo>
                  <a:pt x="155" y="86"/>
                </a:lnTo>
                <a:lnTo>
                  <a:pt x="158" y="88"/>
                </a:lnTo>
                <a:lnTo>
                  <a:pt x="155" y="83"/>
                </a:lnTo>
                <a:lnTo>
                  <a:pt x="157" y="80"/>
                </a:lnTo>
                <a:lnTo>
                  <a:pt x="162" y="80"/>
                </a:lnTo>
                <a:lnTo>
                  <a:pt x="165" y="81"/>
                </a:lnTo>
                <a:lnTo>
                  <a:pt x="167" y="83"/>
                </a:lnTo>
                <a:lnTo>
                  <a:pt x="167" y="86"/>
                </a:lnTo>
                <a:lnTo>
                  <a:pt x="168" y="92"/>
                </a:lnTo>
                <a:lnTo>
                  <a:pt x="170" y="93"/>
                </a:lnTo>
                <a:lnTo>
                  <a:pt x="170" y="95"/>
                </a:lnTo>
                <a:lnTo>
                  <a:pt x="170" y="97"/>
                </a:lnTo>
                <a:lnTo>
                  <a:pt x="168" y="98"/>
                </a:lnTo>
                <a:lnTo>
                  <a:pt x="168" y="100"/>
                </a:lnTo>
                <a:lnTo>
                  <a:pt x="168" y="103"/>
                </a:lnTo>
                <a:lnTo>
                  <a:pt x="167" y="107"/>
                </a:lnTo>
                <a:lnTo>
                  <a:pt x="165" y="110"/>
                </a:lnTo>
                <a:lnTo>
                  <a:pt x="168" y="113"/>
                </a:lnTo>
                <a:lnTo>
                  <a:pt x="173" y="115"/>
                </a:lnTo>
                <a:lnTo>
                  <a:pt x="179" y="115"/>
                </a:lnTo>
                <a:lnTo>
                  <a:pt x="179" y="117"/>
                </a:lnTo>
                <a:lnTo>
                  <a:pt x="177" y="120"/>
                </a:lnTo>
                <a:lnTo>
                  <a:pt x="179" y="125"/>
                </a:lnTo>
                <a:lnTo>
                  <a:pt x="179" y="128"/>
                </a:lnTo>
                <a:lnTo>
                  <a:pt x="185" y="135"/>
                </a:lnTo>
                <a:lnTo>
                  <a:pt x="190" y="137"/>
                </a:lnTo>
                <a:lnTo>
                  <a:pt x="192" y="135"/>
                </a:lnTo>
                <a:lnTo>
                  <a:pt x="195" y="133"/>
                </a:lnTo>
                <a:lnTo>
                  <a:pt x="199" y="130"/>
                </a:lnTo>
                <a:lnTo>
                  <a:pt x="202" y="130"/>
                </a:lnTo>
                <a:lnTo>
                  <a:pt x="204" y="132"/>
                </a:lnTo>
                <a:lnTo>
                  <a:pt x="207" y="135"/>
                </a:lnTo>
                <a:lnTo>
                  <a:pt x="202" y="138"/>
                </a:lnTo>
                <a:lnTo>
                  <a:pt x="204" y="143"/>
                </a:lnTo>
                <a:lnTo>
                  <a:pt x="204" y="148"/>
                </a:lnTo>
                <a:lnTo>
                  <a:pt x="200" y="155"/>
                </a:lnTo>
                <a:lnTo>
                  <a:pt x="200" y="160"/>
                </a:lnTo>
                <a:lnTo>
                  <a:pt x="204" y="165"/>
                </a:lnTo>
                <a:lnTo>
                  <a:pt x="205" y="167"/>
                </a:lnTo>
                <a:lnTo>
                  <a:pt x="204" y="168"/>
                </a:lnTo>
                <a:lnTo>
                  <a:pt x="200" y="168"/>
                </a:lnTo>
                <a:lnTo>
                  <a:pt x="195" y="167"/>
                </a:lnTo>
                <a:lnTo>
                  <a:pt x="192" y="168"/>
                </a:lnTo>
                <a:lnTo>
                  <a:pt x="190" y="173"/>
                </a:lnTo>
                <a:lnTo>
                  <a:pt x="192" y="175"/>
                </a:lnTo>
                <a:lnTo>
                  <a:pt x="192" y="177"/>
                </a:lnTo>
                <a:lnTo>
                  <a:pt x="195" y="178"/>
                </a:lnTo>
                <a:lnTo>
                  <a:pt x="194" y="187"/>
                </a:lnTo>
                <a:lnTo>
                  <a:pt x="197" y="188"/>
                </a:lnTo>
                <a:lnTo>
                  <a:pt x="207" y="183"/>
                </a:lnTo>
                <a:lnTo>
                  <a:pt x="215" y="182"/>
                </a:lnTo>
                <a:lnTo>
                  <a:pt x="217" y="183"/>
                </a:lnTo>
                <a:lnTo>
                  <a:pt x="214" y="185"/>
                </a:lnTo>
                <a:lnTo>
                  <a:pt x="215" y="188"/>
                </a:lnTo>
                <a:lnTo>
                  <a:pt x="217" y="188"/>
                </a:lnTo>
                <a:lnTo>
                  <a:pt x="220" y="188"/>
                </a:lnTo>
                <a:lnTo>
                  <a:pt x="222" y="190"/>
                </a:lnTo>
                <a:lnTo>
                  <a:pt x="224" y="193"/>
                </a:lnTo>
                <a:lnTo>
                  <a:pt x="227" y="192"/>
                </a:lnTo>
                <a:lnTo>
                  <a:pt x="230" y="193"/>
                </a:lnTo>
                <a:lnTo>
                  <a:pt x="239" y="198"/>
                </a:lnTo>
                <a:lnTo>
                  <a:pt x="239" y="202"/>
                </a:lnTo>
                <a:lnTo>
                  <a:pt x="244" y="205"/>
                </a:lnTo>
                <a:lnTo>
                  <a:pt x="247" y="205"/>
                </a:lnTo>
                <a:lnTo>
                  <a:pt x="250" y="207"/>
                </a:lnTo>
                <a:lnTo>
                  <a:pt x="255" y="207"/>
                </a:lnTo>
                <a:lnTo>
                  <a:pt x="259" y="200"/>
                </a:lnTo>
                <a:lnTo>
                  <a:pt x="259" y="195"/>
                </a:lnTo>
                <a:lnTo>
                  <a:pt x="259" y="192"/>
                </a:lnTo>
                <a:lnTo>
                  <a:pt x="259" y="190"/>
                </a:lnTo>
                <a:lnTo>
                  <a:pt x="260" y="188"/>
                </a:lnTo>
                <a:lnTo>
                  <a:pt x="262" y="187"/>
                </a:lnTo>
                <a:lnTo>
                  <a:pt x="264" y="185"/>
                </a:lnTo>
                <a:lnTo>
                  <a:pt x="267" y="183"/>
                </a:lnTo>
                <a:lnTo>
                  <a:pt x="269" y="183"/>
                </a:lnTo>
                <a:lnTo>
                  <a:pt x="272" y="187"/>
                </a:lnTo>
                <a:lnTo>
                  <a:pt x="274" y="190"/>
                </a:lnTo>
                <a:lnTo>
                  <a:pt x="275" y="193"/>
                </a:lnTo>
                <a:lnTo>
                  <a:pt x="279" y="195"/>
                </a:lnTo>
                <a:lnTo>
                  <a:pt x="280" y="198"/>
                </a:lnTo>
                <a:lnTo>
                  <a:pt x="282" y="200"/>
                </a:lnTo>
                <a:lnTo>
                  <a:pt x="284" y="198"/>
                </a:lnTo>
                <a:lnTo>
                  <a:pt x="285" y="200"/>
                </a:lnTo>
                <a:lnTo>
                  <a:pt x="285" y="203"/>
                </a:lnTo>
                <a:lnTo>
                  <a:pt x="289" y="205"/>
                </a:lnTo>
                <a:lnTo>
                  <a:pt x="290" y="205"/>
                </a:lnTo>
                <a:lnTo>
                  <a:pt x="294" y="208"/>
                </a:lnTo>
                <a:lnTo>
                  <a:pt x="295" y="208"/>
                </a:lnTo>
                <a:lnTo>
                  <a:pt x="295" y="210"/>
                </a:lnTo>
                <a:lnTo>
                  <a:pt x="304" y="208"/>
                </a:lnTo>
                <a:lnTo>
                  <a:pt x="309" y="218"/>
                </a:lnTo>
                <a:lnTo>
                  <a:pt x="314" y="225"/>
                </a:lnTo>
                <a:lnTo>
                  <a:pt x="317" y="230"/>
                </a:lnTo>
                <a:lnTo>
                  <a:pt x="320" y="235"/>
                </a:lnTo>
                <a:lnTo>
                  <a:pt x="319" y="237"/>
                </a:lnTo>
                <a:lnTo>
                  <a:pt x="320" y="238"/>
                </a:lnTo>
                <a:lnTo>
                  <a:pt x="324" y="240"/>
                </a:lnTo>
                <a:lnTo>
                  <a:pt x="327" y="242"/>
                </a:lnTo>
                <a:lnTo>
                  <a:pt x="329" y="243"/>
                </a:lnTo>
                <a:lnTo>
                  <a:pt x="330" y="243"/>
                </a:lnTo>
                <a:lnTo>
                  <a:pt x="334" y="248"/>
                </a:lnTo>
                <a:lnTo>
                  <a:pt x="330" y="250"/>
                </a:lnTo>
                <a:lnTo>
                  <a:pt x="327" y="250"/>
                </a:lnTo>
                <a:lnTo>
                  <a:pt x="325" y="255"/>
                </a:lnTo>
                <a:lnTo>
                  <a:pt x="324" y="257"/>
                </a:lnTo>
                <a:lnTo>
                  <a:pt x="325" y="260"/>
                </a:lnTo>
                <a:lnTo>
                  <a:pt x="329" y="263"/>
                </a:lnTo>
                <a:lnTo>
                  <a:pt x="329" y="270"/>
                </a:lnTo>
                <a:lnTo>
                  <a:pt x="330" y="270"/>
                </a:lnTo>
                <a:lnTo>
                  <a:pt x="332" y="270"/>
                </a:lnTo>
                <a:lnTo>
                  <a:pt x="334" y="267"/>
                </a:lnTo>
                <a:lnTo>
                  <a:pt x="337" y="267"/>
                </a:lnTo>
                <a:lnTo>
                  <a:pt x="339" y="268"/>
                </a:lnTo>
                <a:lnTo>
                  <a:pt x="342" y="268"/>
                </a:lnTo>
                <a:lnTo>
                  <a:pt x="345" y="272"/>
                </a:lnTo>
                <a:lnTo>
                  <a:pt x="344" y="275"/>
                </a:lnTo>
                <a:lnTo>
                  <a:pt x="345" y="278"/>
                </a:lnTo>
                <a:lnTo>
                  <a:pt x="345" y="282"/>
                </a:lnTo>
                <a:lnTo>
                  <a:pt x="347" y="282"/>
                </a:lnTo>
                <a:lnTo>
                  <a:pt x="352" y="283"/>
                </a:lnTo>
                <a:lnTo>
                  <a:pt x="355" y="282"/>
                </a:lnTo>
                <a:lnTo>
                  <a:pt x="357" y="283"/>
                </a:lnTo>
                <a:lnTo>
                  <a:pt x="360" y="287"/>
                </a:lnTo>
                <a:lnTo>
                  <a:pt x="364" y="292"/>
                </a:lnTo>
                <a:lnTo>
                  <a:pt x="367" y="294"/>
                </a:lnTo>
                <a:lnTo>
                  <a:pt x="371" y="300"/>
                </a:lnTo>
                <a:lnTo>
                  <a:pt x="372" y="304"/>
                </a:lnTo>
                <a:lnTo>
                  <a:pt x="376" y="305"/>
                </a:lnTo>
                <a:lnTo>
                  <a:pt x="377" y="307"/>
                </a:lnTo>
                <a:lnTo>
                  <a:pt x="379" y="307"/>
                </a:lnTo>
                <a:lnTo>
                  <a:pt x="381" y="309"/>
                </a:lnTo>
                <a:lnTo>
                  <a:pt x="381" y="310"/>
                </a:lnTo>
                <a:lnTo>
                  <a:pt x="384" y="312"/>
                </a:lnTo>
                <a:lnTo>
                  <a:pt x="386" y="314"/>
                </a:lnTo>
                <a:lnTo>
                  <a:pt x="386" y="317"/>
                </a:lnTo>
                <a:lnTo>
                  <a:pt x="389" y="319"/>
                </a:lnTo>
                <a:lnTo>
                  <a:pt x="391" y="322"/>
                </a:lnTo>
                <a:lnTo>
                  <a:pt x="392" y="325"/>
                </a:lnTo>
                <a:lnTo>
                  <a:pt x="394" y="327"/>
                </a:lnTo>
                <a:lnTo>
                  <a:pt x="394" y="329"/>
                </a:lnTo>
                <a:lnTo>
                  <a:pt x="399" y="329"/>
                </a:lnTo>
                <a:lnTo>
                  <a:pt x="399" y="332"/>
                </a:lnTo>
                <a:lnTo>
                  <a:pt x="401" y="334"/>
                </a:lnTo>
                <a:lnTo>
                  <a:pt x="401" y="335"/>
                </a:lnTo>
                <a:lnTo>
                  <a:pt x="402" y="337"/>
                </a:lnTo>
                <a:lnTo>
                  <a:pt x="402" y="339"/>
                </a:lnTo>
                <a:lnTo>
                  <a:pt x="402" y="340"/>
                </a:lnTo>
                <a:lnTo>
                  <a:pt x="401" y="342"/>
                </a:lnTo>
                <a:lnTo>
                  <a:pt x="399" y="342"/>
                </a:lnTo>
                <a:lnTo>
                  <a:pt x="399" y="344"/>
                </a:lnTo>
                <a:lnTo>
                  <a:pt x="399" y="345"/>
                </a:lnTo>
                <a:lnTo>
                  <a:pt x="399" y="347"/>
                </a:lnTo>
                <a:lnTo>
                  <a:pt x="404" y="345"/>
                </a:lnTo>
                <a:lnTo>
                  <a:pt x="404" y="347"/>
                </a:lnTo>
                <a:lnTo>
                  <a:pt x="401" y="349"/>
                </a:lnTo>
                <a:lnTo>
                  <a:pt x="397" y="352"/>
                </a:lnTo>
                <a:lnTo>
                  <a:pt x="397" y="355"/>
                </a:lnTo>
                <a:lnTo>
                  <a:pt x="399" y="357"/>
                </a:lnTo>
                <a:lnTo>
                  <a:pt x="406" y="359"/>
                </a:lnTo>
                <a:lnTo>
                  <a:pt x="411" y="360"/>
                </a:lnTo>
                <a:lnTo>
                  <a:pt x="412" y="365"/>
                </a:lnTo>
                <a:lnTo>
                  <a:pt x="414" y="365"/>
                </a:lnTo>
                <a:lnTo>
                  <a:pt x="416" y="365"/>
                </a:lnTo>
                <a:lnTo>
                  <a:pt x="416" y="362"/>
                </a:lnTo>
                <a:lnTo>
                  <a:pt x="417" y="362"/>
                </a:lnTo>
                <a:lnTo>
                  <a:pt x="419" y="360"/>
                </a:lnTo>
                <a:lnTo>
                  <a:pt x="422" y="355"/>
                </a:lnTo>
                <a:lnTo>
                  <a:pt x="422" y="354"/>
                </a:lnTo>
                <a:lnTo>
                  <a:pt x="424" y="350"/>
                </a:lnTo>
                <a:lnTo>
                  <a:pt x="429" y="354"/>
                </a:lnTo>
                <a:lnTo>
                  <a:pt x="431" y="355"/>
                </a:lnTo>
                <a:lnTo>
                  <a:pt x="434" y="359"/>
                </a:lnTo>
                <a:lnTo>
                  <a:pt x="436" y="360"/>
                </a:lnTo>
                <a:lnTo>
                  <a:pt x="437" y="360"/>
                </a:lnTo>
                <a:lnTo>
                  <a:pt x="439" y="360"/>
                </a:lnTo>
                <a:lnTo>
                  <a:pt x="439" y="362"/>
                </a:lnTo>
                <a:lnTo>
                  <a:pt x="439" y="364"/>
                </a:lnTo>
                <a:lnTo>
                  <a:pt x="442" y="365"/>
                </a:lnTo>
                <a:lnTo>
                  <a:pt x="451" y="370"/>
                </a:lnTo>
                <a:lnTo>
                  <a:pt x="456" y="372"/>
                </a:lnTo>
                <a:lnTo>
                  <a:pt x="457" y="374"/>
                </a:lnTo>
                <a:lnTo>
                  <a:pt x="457" y="377"/>
                </a:lnTo>
                <a:lnTo>
                  <a:pt x="459" y="379"/>
                </a:lnTo>
                <a:lnTo>
                  <a:pt x="461" y="379"/>
                </a:lnTo>
                <a:lnTo>
                  <a:pt x="462" y="380"/>
                </a:lnTo>
                <a:lnTo>
                  <a:pt x="461" y="385"/>
                </a:lnTo>
                <a:lnTo>
                  <a:pt x="461" y="387"/>
                </a:lnTo>
                <a:lnTo>
                  <a:pt x="462" y="389"/>
                </a:lnTo>
                <a:lnTo>
                  <a:pt x="466" y="392"/>
                </a:lnTo>
                <a:lnTo>
                  <a:pt x="467" y="394"/>
                </a:lnTo>
                <a:lnTo>
                  <a:pt x="466" y="395"/>
                </a:lnTo>
                <a:lnTo>
                  <a:pt x="467" y="399"/>
                </a:lnTo>
                <a:lnTo>
                  <a:pt x="469" y="400"/>
                </a:lnTo>
                <a:lnTo>
                  <a:pt x="471" y="402"/>
                </a:lnTo>
                <a:lnTo>
                  <a:pt x="469" y="407"/>
                </a:lnTo>
                <a:lnTo>
                  <a:pt x="467" y="412"/>
                </a:lnTo>
                <a:lnTo>
                  <a:pt x="466" y="414"/>
                </a:lnTo>
                <a:lnTo>
                  <a:pt x="462" y="414"/>
                </a:lnTo>
                <a:lnTo>
                  <a:pt x="462" y="419"/>
                </a:lnTo>
                <a:lnTo>
                  <a:pt x="461" y="420"/>
                </a:lnTo>
                <a:lnTo>
                  <a:pt x="461" y="425"/>
                </a:lnTo>
                <a:lnTo>
                  <a:pt x="466" y="430"/>
                </a:lnTo>
                <a:lnTo>
                  <a:pt x="467" y="434"/>
                </a:lnTo>
                <a:lnTo>
                  <a:pt x="469" y="439"/>
                </a:lnTo>
                <a:lnTo>
                  <a:pt x="471" y="439"/>
                </a:lnTo>
                <a:lnTo>
                  <a:pt x="472" y="439"/>
                </a:lnTo>
                <a:lnTo>
                  <a:pt x="474" y="439"/>
                </a:lnTo>
                <a:lnTo>
                  <a:pt x="474" y="442"/>
                </a:lnTo>
                <a:lnTo>
                  <a:pt x="477" y="445"/>
                </a:lnTo>
                <a:lnTo>
                  <a:pt x="476" y="449"/>
                </a:lnTo>
                <a:lnTo>
                  <a:pt x="474" y="450"/>
                </a:lnTo>
                <a:lnTo>
                  <a:pt x="472" y="452"/>
                </a:lnTo>
                <a:lnTo>
                  <a:pt x="474" y="452"/>
                </a:lnTo>
                <a:lnTo>
                  <a:pt x="477" y="452"/>
                </a:lnTo>
                <a:lnTo>
                  <a:pt x="479" y="450"/>
                </a:lnTo>
                <a:lnTo>
                  <a:pt x="479" y="452"/>
                </a:lnTo>
                <a:lnTo>
                  <a:pt x="482" y="450"/>
                </a:lnTo>
                <a:lnTo>
                  <a:pt x="484" y="450"/>
                </a:lnTo>
                <a:lnTo>
                  <a:pt x="486" y="454"/>
                </a:lnTo>
                <a:lnTo>
                  <a:pt x="484" y="460"/>
                </a:lnTo>
                <a:lnTo>
                  <a:pt x="479" y="462"/>
                </a:lnTo>
                <a:lnTo>
                  <a:pt x="476" y="465"/>
                </a:lnTo>
                <a:lnTo>
                  <a:pt x="477" y="469"/>
                </a:lnTo>
                <a:lnTo>
                  <a:pt x="477" y="472"/>
                </a:lnTo>
                <a:lnTo>
                  <a:pt x="479" y="472"/>
                </a:lnTo>
                <a:lnTo>
                  <a:pt x="481" y="474"/>
                </a:lnTo>
                <a:lnTo>
                  <a:pt x="481" y="475"/>
                </a:lnTo>
                <a:lnTo>
                  <a:pt x="481" y="479"/>
                </a:lnTo>
                <a:lnTo>
                  <a:pt x="479" y="482"/>
                </a:lnTo>
                <a:lnTo>
                  <a:pt x="481" y="484"/>
                </a:lnTo>
                <a:lnTo>
                  <a:pt x="481" y="485"/>
                </a:lnTo>
                <a:lnTo>
                  <a:pt x="476" y="489"/>
                </a:lnTo>
                <a:lnTo>
                  <a:pt x="472" y="492"/>
                </a:lnTo>
                <a:lnTo>
                  <a:pt x="471" y="501"/>
                </a:lnTo>
                <a:lnTo>
                  <a:pt x="469" y="501"/>
                </a:lnTo>
                <a:lnTo>
                  <a:pt x="467" y="499"/>
                </a:lnTo>
                <a:lnTo>
                  <a:pt x="466" y="497"/>
                </a:lnTo>
                <a:lnTo>
                  <a:pt x="466" y="495"/>
                </a:lnTo>
                <a:lnTo>
                  <a:pt x="461" y="494"/>
                </a:lnTo>
                <a:lnTo>
                  <a:pt x="452" y="492"/>
                </a:lnTo>
                <a:lnTo>
                  <a:pt x="449" y="492"/>
                </a:lnTo>
                <a:lnTo>
                  <a:pt x="451" y="497"/>
                </a:lnTo>
                <a:lnTo>
                  <a:pt x="451" y="499"/>
                </a:lnTo>
                <a:lnTo>
                  <a:pt x="449" y="499"/>
                </a:lnTo>
                <a:lnTo>
                  <a:pt x="447" y="499"/>
                </a:lnTo>
                <a:lnTo>
                  <a:pt x="446" y="497"/>
                </a:lnTo>
                <a:lnTo>
                  <a:pt x="444" y="497"/>
                </a:lnTo>
                <a:lnTo>
                  <a:pt x="442" y="497"/>
                </a:lnTo>
                <a:lnTo>
                  <a:pt x="441" y="497"/>
                </a:lnTo>
                <a:lnTo>
                  <a:pt x="441" y="499"/>
                </a:lnTo>
                <a:lnTo>
                  <a:pt x="439" y="502"/>
                </a:lnTo>
                <a:lnTo>
                  <a:pt x="439" y="504"/>
                </a:lnTo>
                <a:lnTo>
                  <a:pt x="437" y="506"/>
                </a:lnTo>
                <a:lnTo>
                  <a:pt x="434" y="506"/>
                </a:lnTo>
                <a:lnTo>
                  <a:pt x="432" y="501"/>
                </a:lnTo>
                <a:lnTo>
                  <a:pt x="426" y="501"/>
                </a:lnTo>
                <a:lnTo>
                  <a:pt x="416" y="497"/>
                </a:lnTo>
                <a:lnTo>
                  <a:pt x="409" y="494"/>
                </a:lnTo>
                <a:lnTo>
                  <a:pt x="404" y="489"/>
                </a:lnTo>
                <a:lnTo>
                  <a:pt x="399" y="487"/>
                </a:lnTo>
                <a:lnTo>
                  <a:pt x="397" y="492"/>
                </a:lnTo>
                <a:lnTo>
                  <a:pt x="397" y="494"/>
                </a:lnTo>
                <a:lnTo>
                  <a:pt x="397" y="499"/>
                </a:lnTo>
                <a:lnTo>
                  <a:pt x="399" y="502"/>
                </a:lnTo>
                <a:lnTo>
                  <a:pt x="397" y="504"/>
                </a:lnTo>
                <a:lnTo>
                  <a:pt x="396" y="504"/>
                </a:lnTo>
                <a:lnTo>
                  <a:pt x="391" y="502"/>
                </a:lnTo>
                <a:lnTo>
                  <a:pt x="387" y="499"/>
                </a:lnTo>
                <a:lnTo>
                  <a:pt x="386" y="497"/>
                </a:lnTo>
                <a:lnTo>
                  <a:pt x="382" y="494"/>
                </a:lnTo>
                <a:lnTo>
                  <a:pt x="382" y="492"/>
                </a:lnTo>
                <a:lnTo>
                  <a:pt x="376" y="489"/>
                </a:lnTo>
                <a:lnTo>
                  <a:pt x="374" y="490"/>
                </a:lnTo>
                <a:lnTo>
                  <a:pt x="369" y="492"/>
                </a:lnTo>
                <a:lnTo>
                  <a:pt x="367" y="492"/>
                </a:lnTo>
                <a:lnTo>
                  <a:pt x="366" y="490"/>
                </a:lnTo>
                <a:lnTo>
                  <a:pt x="364" y="490"/>
                </a:lnTo>
                <a:lnTo>
                  <a:pt x="362" y="490"/>
                </a:lnTo>
                <a:lnTo>
                  <a:pt x="360" y="484"/>
                </a:lnTo>
                <a:lnTo>
                  <a:pt x="362" y="482"/>
                </a:lnTo>
                <a:lnTo>
                  <a:pt x="362" y="480"/>
                </a:lnTo>
                <a:lnTo>
                  <a:pt x="359" y="475"/>
                </a:lnTo>
                <a:lnTo>
                  <a:pt x="357" y="477"/>
                </a:lnTo>
                <a:lnTo>
                  <a:pt x="355" y="479"/>
                </a:lnTo>
                <a:lnTo>
                  <a:pt x="355" y="484"/>
                </a:lnTo>
                <a:lnTo>
                  <a:pt x="354" y="482"/>
                </a:lnTo>
                <a:lnTo>
                  <a:pt x="350" y="482"/>
                </a:lnTo>
                <a:lnTo>
                  <a:pt x="350" y="480"/>
                </a:lnTo>
                <a:lnTo>
                  <a:pt x="349" y="477"/>
                </a:lnTo>
                <a:lnTo>
                  <a:pt x="347" y="475"/>
                </a:lnTo>
                <a:lnTo>
                  <a:pt x="345" y="475"/>
                </a:lnTo>
                <a:lnTo>
                  <a:pt x="345" y="477"/>
                </a:lnTo>
                <a:lnTo>
                  <a:pt x="344" y="477"/>
                </a:lnTo>
                <a:lnTo>
                  <a:pt x="342" y="480"/>
                </a:lnTo>
                <a:lnTo>
                  <a:pt x="342" y="479"/>
                </a:lnTo>
                <a:lnTo>
                  <a:pt x="342" y="480"/>
                </a:lnTo>
                <a:lnTo>
                  <a:pt x="340" y="482"/>
                </a:lnTo>
                <a:lnTo>
                  <a:pt x="339" y="480"/>
                </a:lnTo>
                <a:lnTo>
                  <a:pt x="337" y="480"/>
                </a:lnTo>
                <a:lnTo>
                  <a:pt x="337" y="479"/>
                </a:lnTo>
                <a:lnTo>
                  <a:pt x="337" y="477"/>
                </a:lnTo>
                <a:lnTo>
                  <a:pt x="335" y="477"/>
                </a:lnTo>
                <a:lnTo>
                  <a:pt x="334" y="475"/>
                </a:lnTo>
                <a:lnTo>
                  <a:pt x="332" y="474"/>
                </a:lnTo>
                <a:lnTo>
                  <a:pt x="330" y="475"/>
                </a:lnTo>
                <a:lnTo>
                  <a:pt x="330" y="477"/>
                </a:lnTo>
                <a:lnTo>
                  <a:pt x="332" y="479"/>
                </a:lnTo>
                <a:lnTo>
                  <a:pt x="332" y="480"/>
                </a:lnTo>
                <a:lnTo>
                  <a:pt x="332" y="482"/>
                </a:lnTo>
                <a:lnTo>
                  <a:pt x="334" y="482"/>
                </a:lnTo>
                <a:lnTo>
                  <a:pt x="335" y="482"/>
                </a:lnTo>
                <a:lnTo>
                  <a:pt x="337" y="482"/>
                </a:lnTo>
                <a:lnTo>
                  <a:pt x="335" y="482"/>
                </a:lnTo>
                <a:lnTo>
                  <a:pt x="335" y="484"/>
                </a:lnTo>
                <a:lnTo>
                  <a:pt x="334" y="484"/>
                </a:lnTo>
                <a:lnTo>
                  <a:pt x="334" y="485"/>
                </a:lnTo>
                <a:lnTo>
                  <a:pt x="335" y="485"/>
                </a:lnTo>
                <a:lnTo>
                  <a:pt x="335" y="487"/>
                </a:lnTo>
                <a:lnTo>
                  <a:pt x="335" y="489"/>
                </a:lnTo>
                <a:lnTo>
                  <a:pt x="332" y="487"/>
                </a:lnTo>
                <a:lnTo>
                  <a:pt x="332" y="489"/>
                </a:lnTo>
                <a:lnTo>
                  <a:pt x="332" y="495"/>
                </a:lnTo>
                <a:lnTo>
                  <a:pt x="332" y="501"/>
                </a:lnTo>
                <a:lnTo>
                  <a:pt x="332" y="502"/>
                </a:lnTo>
                <a:lnTo>
                  <a:pt x="332" y="504"/>
                </a:lnTo>
                <a:lnTo>
                  <a:pt x="332" y="521"/>
                </a:lnTo>
                <a:lnTo>
                  <a:pt x="332" y="527"/>
                </a:lnTo>
                <a:lnTo>
                  <a:pt x="332" y="529"/>
                </a:lnTo>
                <a:lnTo>
                  <a:pt x="332" y="532"/>
                </a:lnTo>
                <a:lnTo>
                  <a:pt x="332" y="536"/>
                </a:lnTo>
                <a:lnTo>
                  <a:pt x="332" y="549"/>
                </a:lnTo>
                <a:lnTo>
                  <a:pt x="332" y="551"/>
                </a:lnTo>
                <a:lnTo>
                  <a:pt x="332" y="564"/>
                </a:lnTo>
                <a:lnTo>
                  <a:pt x="330" y="564"/>
                </a:lnTo>
                <a:lnTo>
                  <a:pt x="329" y="564"/>
                </a:lnTo>
                <a:lnTo>
                  <a:pt x="327" y="564"/>
                </a:lnTo>
                <a:lnTo>
                  <a:pt x="325" y="564"/>
                </a:lnTo>
                <a:lnTo>
                  <a:pt x="324" y="564"/>
                </a:lnTo>
                <a:lnTo>
                  <a:pt x="322" y="564"/>
                </a:lnTo>
                <a:lnTo>
                  <a:pt x="322" y="562"/>
                </a:lnTo>
                <a:lnTo>
                  <a:pt x="320" y="562"/>
                </a:lnTo>
                <a:lnTo>
                  <a:pt x="320" y="561"/>
                </a:lnTo>
                <a:lnTo>
                  <a:pt x="319" y="561"/>
                </a:lnTo>
                <a:lnTo>
                  <a:pt x="319" y="559"/>
                </a:lnTo>
                <a:lnTo>
                  <a:pt x="317" y="559"/>
                </a:lnTo>
                <a:lnTo>
                  <a:pt x="317" y="557"/>
                </a:lnTo>
                <a:lnTo>
                  <a:pt x="317" y="556"/>
                </a:lnTo>
                <a:lnTo>
                  <a:pt x="315" y="556"/>
                </a:lnTo>
                <a:lnTo>
                  <a:pt x="315" y="554"/>
                </a:lnTo>
                <a:lnTo>
                  <a:pt x="314" y="554"/>
                </a:lnTo>
                <a:lnTo>
                  <a:pt x="312" y="554"/>
                </a:lnTo>
                <a:lnTo>
                  <a:pt x="312" y="552"/>
                </a:lnTo>
                <a:lnTo>
                  <a:pt x="310" y="552"/>
                </a:lnTo>
                <a:lnTo>
                  <a:pt x="309" y="552"/>
                </a:lnTo>
                <a:lnTo>
                  <a:pt x="309" y="551"/>
                </a:lnTo>
                <a:lnTo>
                  <a:pt x="307" y="551"/>
                </a:lnTo>
                <a:lnTo>
                  <a:pt x="307" y="549"/>
                </a:lnTo>
                <a:lnTo>
                  <a:pt x="307" y="547"/>
                </a:lnTo>
                <a:lnTo>
                  <a:pt x="305" y="547"/>
                </a:lnTo>
                <a:lnTo>
                  <a:pt x="305" y="549"/>
                </a:lnTo>
                <a:lnTo>
                  <a:pt x="304" y="549"/>
                </a:lnTo>
                <a:lnTo>
                  <a:pt x="304" y="551"/>
                </a:lnTo>
                <a:lnTo>
                  <a:pt x="302" y="551"/>
                </a:lnTo>
                <a:lnTo>
                  <a:pt x="300" y="551"/>
                </a:lnTo>
                <a:lnTo>
                  <a:pt x="299" y="552"/>
                </a:lnTo>
                <a:lnTo>
                  <a:pt x="297" y="552"/>
                </a:lnTo>
                <a:lnTo>
                  <a:pt x="295" y="554"/>
                </a:lnTo>
                <a:lnTo>
                  <a:pt x="294" y="554"/>
                </a:lnTo>
                <a:lnTo>
                  <a:pt x="294" y="556"/>
                </a:lnTo>
                <a:lnTo>
                  <a:pt x="292" y="556"/>
                </a:lnTo>
                <a:lnTo>
                  <a:pt x="292" y="557"/>
                </a:lnTo>
                <a:lnTo>
                  <a:pt x="290" y="557"/>
                </a:lnTo>
                <a:lnTo>
                  <a:pt x="290" y="559"/>
                </a:lnTo>
                <a:lnTo>
                  <a:pt x="289" y="559"/>
                </a:lnTo>
                <a:lnTo>
                  <a:pt x="287" y="559"/>
                </a:lnTo>
                <a:lnTo>
                  <a:pt x="285" y="559"/>
                </a:lnTo>
                <a:lnTo>
                  <a:pt x="284" y="559"/>
                </a:lnTo>
                <a:lnTo>
                  <a:pt x="282" y="561"/>
                </a:lnTo>
                <a:lnTo>
                  <a:pt x="280" y="561"/>
                </a:lnTo>
                <a:lnTo>
                  <a:pt x="280" y="562"/>
                </a:lnTo>
                <a:lnTo>
                  <a:pt x="279" y="562"/>
                </a:lnTo>
                <a:lnTo>
                  <a:pt x="277" y="562"/>
                </a:lnTo>
                <a:lnTo>
                  <a:pt x="275" y="564"/>
                </a:lnTo>
                <a:lnTo>
                  <a:pt x="275" y="566"/>
                </a:lnTo>
                <a:lnTo>
                  <a:pt x="275" y="567"/>
                </a:lnTo>
                <a:lnTo>
                  <a:pt x="275" y="569"/>
                </a:lnTo>
                <a:lnTo>
                  <a:pt x="275" y="571"/>
                </a:lnTo>
                <a:lnTo>
                  <a:pt x="274" y="572"/>
                </a:lnTo>
                <a:lnTo>
                  <a:pt x="272" y="572"/>
                </a:lnTo>
                <a:lnTo>
                  <a:pt x="272" y="574"/>
                </a:lnTo>
                <a:lnTo>
                  <a:pt x="274" y="574"/>
                </a:lnTo>
                <a:lnTo>
                  <a:pt x="275" y="574"/>
                </a:lnTo>
                <a:lnTo>
                  <a:pt x="275" y="576"/>
                </a:lnTo>
                <a:lnTo>
                  <a:pt x="275" y="577"/>
                </a:lnTo>
                <a:lnTo>
                  <a:pt x="274" y="577"/>
                </a:lnTo>
                <a:lnTo>
                  <a:pt x="272" y="577"/>
                </a:lnTo>
                <a:lnTo>
                  <a:pt x="270" y="577"/>
                </a:lnTo>
                <a:lnTo>
                  <a:pt x="269" y="577"/>
                </a:lnTo>
                <a:lnTo>
                  <a:pt x="262" y="579"/>
                </a:lnTo>
                <a:lnTo>
                  <a:pt x="259" y="579"/>
                </a:lnTo>
                <a:lnTo>
                  <a:pt x="257" y="576"/>
                </a:lnTo>
                <a:lnTo>
                  <a:pt x="254" y="576"/>
                </a:lnTo>
                <a:lnTo>
                  <a:pt x="245" y="577"/>
                </a:lnTo>
                <a:lnTo>
                  <a:pt x="245" y="576"/>
                </a:lnTo>
                <a:lnTo>
                  <a:pt x="239" y="576"/>
                </a:lnTo>
                <a:lnTo>
                  <a:pt x="239" y="577"/>
                </a:lnTo>
                <a:lnTo>
                  <a:pt x="235" y="577"/>
                </a:lnTo>
                <a:lnTo>
                  <a:pt x="225" y="577"/>
                </a:lnTo>
                <a:lnTo>
                  <a:pt x="225" y="582"/>
                </a:lnTo>
                <a:lnTo>
                  <a:pt x="224" y="582"/>
                </a:lnTo>
                <a:lnTo>
                  <a:pt x="217" y="582"/>
                </a:lnTo>
                <a:lnTo>
                  <a:pt x="217" y="579"/>
                </a:lnTo>
                <a:lnTo>
                  <a:pt x="214" y="579"/>
                </a:lnTo>
                <a:lnTo>
                  <a:pt x="207" y="579"/>
                </a:lnTo>
                <a:lnTo>
                  <a:pt x="205" y="579"/>
                </a:lnTo>
                <a:lnTo>
                  <a:pt x="204" y="579"/>
                </a:lnTo>
                <a:lnTo>
                  <a:pt x="202" y="579"/>
                </a:lnTo>
                <a:lnTo>
                  <a:pt x="202" y="577"/>
                </a:lnTo>
                <a:lnTo>
                  <a:pt x="197" y="577"/>
                </a:lnTo>
                <a:lnTo>
                  <a:pt x="192" y="577"/>
                </a:lnTo>
                <a:lnTo>
                  <a:pt x="189" y="577"/>
                </a:lnTo>
                <a:lnTo>
                  <a:pt x="189" y="576"/>
                </a:lnTo>
                <a:lnTo>
                  <a:pt x="189" y="572"/>
                </a:lnTo>
                <a:lnTo>
                  <a:pt x="187" y="572"/>
                </a:lnTo>
                <a:lnTo>
                  <a:pt x="182" y="572"/>
                </a:lnTo>
                <a:lnTo>
                  <a:pt x="179" y="572"/>
                </a:lnTo>
                <a:lnTo>
                  <a:pt x="175" y="572"/>
                </a:lnTo>
                <a:lnTo>
                  <a:pt x="168" y="572"/>
                </a:lnTo>
                <a:lnTo>
                  <a:pt x="158" y="572"/>
                </a:lnTo>
                <a:lnTo>
                  <a:pt x="157" y="572"/>
                </a:lnTo>
                <a:lnTo>
                  <a:pt x="152" y="572"/>
                </a:lnTo>
                <a:lnTo>
                  <a:pt x="152" y="576"/>
                </a:lnTo>
                <a:lnTo>
                  <a:pt x="143" y="576"/>
                </a:lnTo>
                <a:lnTo>
                  <a:pt x="135" y="576"/>
                </a:lnTo>
                <a:lnTo>
                  <a:pt x="127" y="576"/>
                </a:lnTo>
                <a:lnTo>
                  <a:pt x="110" y="576"/>
                </a:lnTo>
                <a:lnTo>
                  <a:pt x="103" y="576"/>
                </a:lnTo>
                <a:lnTo>
                  <a:pt x="100" y="576"/>
                </a:lnTo>
                <a:lnTo>
                  <a:pt x="98" y="576"/>
                </a:lnTo>
                <a:lnTo>
                  <a:pt x="97" y="574"/>
                </a:lnTo>
                <a:lnTo>
                  <a:pt x="97" y="572"/>
                </a:lnTo>
                <a:lnTo>
                  <a:pt x="97" y="567"/>
                </a:lnTo>
                <a:lnTo>
                  <a:pt x="97" y="559"/>
                </a:lnTo>
                <a:lnTo>
                  <a:pt x="97" y="557"/>
                </a:lnTo>
                <a:lnTo>
                  <a:pt x="97" y="551"/>
                </a:lnTo>
                <a:lnTo>
                  <a:pt x="97" y="549"/>
                </a:lnTo>
                <a:lnTo>
                  <a:pt x="92" y="544"/>
                </a:lnTo>
                <a:lnTo>
                  <a:pt x="93" y="542"/>
                </a:lnTo>
                <a:lnTo>
                  <a:pt x="95" y="539"/>
                </a:lnTo>
                <a:lnTo>
                  <a:pt x="93" y="536"/>
                </a:lnTo>
                <a:lnTo>
                  <a:pt x="92" y="534"/>
                </a:lnTo>
                <a:lnTo>
                  <a:pt x="88" y="532"/>
                </a:lnTo>
                <a:lnTo>
                  <a:pt x="85" y="529"/>
                </a:lnTo>
                <a:lnTo>
                  <a:pt x="78" y="529"/>
                </a:lnTo>
                <a:lnTo>
                  <a:pt x="75" y="527"/>
                </a:lnTo>
                <a:lnTo>
                  <a:pt x="75" y="526"/>
                </a:lnTo>
                <a:lnTo>
                  <a:pt x="70" y="527"/>
                </a:lnTo>
                <a:lnTo>
                  <a:pt x="68" y="527"/>
                </a:lnTo>
                <a:lnTo>
                  <a:pt x="67" y="527"/>
                </a:lnTo>
                <a:lnTo>
                  <a:pt x="62" y="527"/>
                </a:lnTo>
                <a:lnTo>
                  <a:pt x="58" y="527"/>
                </a:lnTo>
                <a:lnTo>
                  <a:pt x="57" y="529"/>
                </a:lnTo>
                <a:lnTo>
                  <a:pt x="53" y="526"/>
                </a:lnTo>
                <a:lnTo>
                  <a:pt x="50" y="524"/>
                </a:lnTo>
                <a:lnTo>
                  <a:pt x="43" y="524"/>
                </a:lnTo>
                <a:lnTo>
                  <a:pt x="42" y="521"/>
                </a:lnTo>
                <a:lnTo>
                  <a:pt x="38" y="512"/>
                </a:lnTo>
                <a:lnTo>
                  <a:pt x="37" y="512"/>
                </a:lnTo>
                <a:lnTo>
                  <a:pt x="35" y="511"/>
                </a:lnTo>
                <a:lnTo>
                  <a:pt x="32" y="511"/>
                </a:lnTo>
                <a:lnTo>
                  <a:pt x="27" y="512"/>
                </a:lnTo>
                <a:lnTo>
                  <a:pt x="25" y="516"/>
                </a:lnTo>
                <a:lnTo>
                  <a:pt x="23" y="516"/>
                </a:lnTo>
                <a:lnTo>
                  <a:pt x="22" y="512"/>
                </a:lnTo>
                <a:lnTo>
                  <a:pt x="22" y="511"/>
                </a:lnTo>
                <a:lnTo>
                  <a:pt x="22" y="509"/>
                </a:lnTo>
                <a:lnTo>
                  <a:pt x="20" y="506"/>
                </a:lnTo>
                <a:lnTo>
                  <a:pt x="18" y="506"/>
                </a:lnTo>
                <a:lnTo>
                  <a:pt x="18" y="504"/>
                </a:lnTo>
                <a:lnTo>
                  <a:pt x="17" y="502"/>
                </a:lnTo>
                <a:lnTo>
                  <a:pt x="17" y="501"/>
                </a:lnTo>
                <a:lnTo>
                  <a:pt x="15" y="501"/>
                </a:lnTo>
                <a:lnTo>
                  <a:pt x="15" y="497"/>
                </a:lnTo>
                <a:lnTo>
                  <a:pt x="15" y="495"/>
                </a:lnTo>
                <a:lnTo>
                  <a:pt x="13" y="495"/>
                </a:lnTo>
                <a:lnTo>
                  <a:pt x="12" y="494"/>
                </a:lnTo>
                <a:lnTo>
                  <a:pt x="13" y="492"/>
                </a:lnTo>
                <a:lnTo>
                  <a:pt x="15" y="492"/>
                </a:lnTo>
                <a:lnTo>
                  <a:pt x="15" y="490"/>
                </a:lnTo>
                <a:lnTo>
                  <a:pt x="17" y="490"/>
                </a:lnTo>
                <a:lnTo>
                  <a:pt x="18" y="489"/>
                </a:lnTo>
                <a:lnTo>
                  <a:pt x="18" y="485"/>
                </a:lnTo>
                <a:lnTo>
                  <a:pt x="27" y="479"/>
                </a:lnTo>
                <a:lnTo>
                  <a:pt x="28" y="477"/>
                </a:lnTo>
                <a:lnTo>
                  <a:pt x="32" y="475"/>
                </a:lnTo>
                <a:lnTo>
                  <a:pt x="32" y="472"/>
                </a:lnTo>
                <a:lnTo>
                  <a:pt x="33" y="472"/>
                </a:lnTo>
                <a:lnTo>
                  <a:pt x="37" y="469"/>
                </a:lnTo>
                <a:lnTo>
                  <a:pt x="35" y="467"/>
                </a:lnTo>
                <a:lnTo>
                  <a:pt x="35" y="465"/>
                </a:lnTo>
                <a:lnTo>
                  <a:pt x="35" y="464"/>
                </a:lnTo>
                <a:lnTo>
                  <a:pt x="37" y="464"/>
                </a:lnTo>
                <a:lnTo>
                  <a:pt x="38" y="462"/>
                </a:lnTo>
                <a:lnTo>
                  <a:pt x="40" y="462"/>
                </a:lnTo>
                <a:lnTo>
                  <a:pt x="42" y="459"/>
                </a:lnTo>
                <a:lnTo>
                  <a:pt x="42" y="457"/>
                </a:lnTo>
                <a:lnTo>
                  <a:pt x="40" y="455"/>
                </a:lnTo>
                <a:lnTo>
                  <a:pt x="43" y="454"/>
                </a:lnTo>
                <a:lnTo>
                  <a:pt x="42" y="449"/>
                </a:lnTo>
                <a:lnTo>
                  <a:pt x="43" y="447"/>
                </a:lnTo>
                <a:lnTo>
                  <a:pt x="47" y="449"/>
                </a:lnTo>
                <a:lnTo>
                  <a:pt x="50" y="444"/>
                </a:lnTo>
                <a:lnTo>
                  <a:pt x="45" y="440"/>
                </a:lnTo>
                <a:lnTo>
                  <a:pt x="50" y="437"/>
                </a:lnTo>
                <a:lnTo>
                  <a:pt x="50" y="435"/>
                </a:lnTo>
                <a:lnTo>
                  <a:pt x="48" y="432"/>
                </a:lnTo>
                <a:lnTo>
                  <a:pt x="50" y="425"/>
                </a:lnTo>
                <a:lnTo>
                  <a:pt x="50" y="422"/>
                </a:lnTo>
                <a:lnTo>
                  <a:pt x="47" y="417"/>
                </a:lnTo>
                <a:lnTo>
                  <a:pt x="48" y="415"/>
                </a:lnTo>
                <a:lnTo>
                  <a:pt x="48" y="414"/>
                </a:lnTo>
                <a:lnTo>
                  <a:pt x="47" y="414"/>
                </a:lnTo>
                <a:lnTo>
                  <a:pt x="47" y="412"/>
                </a:lnTo>
                <a:lnTo>
                  <a:pt x="45" y="412"/>
                </a:lnTo>
                <a:lnTo>
                  <a:pt x="43" y="412"/>
                </a:lnTo>
                <a:lnTo>
                  <a:pt x="38" y="410"/>
                </a:lnTo>
                <a:lnTo>
                  <a:pt x="35" y="414"/>
                </a:lnTo>
                <a:lnTo>
                  <a:pt x="35" y="410"/>
                </a:lnTo>
                <a:lnTo>
                  <a:pt x="35" y="409"/>
                </a:lnTo>
                <a:lnTo>
                  <a:pt x="32" y="404"/>
                </a:lnTo>
                <a:lnTo>
                  <a:pt x="32" y="399"/>
                </a:lnTo>
                <a:lnTo>
                  <a:pt x="32" y="397"/>
                </a:lnTo>
                <a:lnTo>
                  <a:pt x="27" y="395"/>
                </a:lnTo>
                <a:lnTo>
                  <a:pt x="25" y="394"/>
                </a:lnTo>
                <a:lnTo>
                  <a:pt x="23" y="392"/>
                </a:lnTo>
                <a:lnTo>
                  <a:pt x="20" y="389"/>
                </a:lnTo>
                <a:lnTo>
                  <a:pt x="20" y="387"/>
                </a:lnTo>
                <a:lnTo>
                  <a:pt x="20" y="385"/>
                </a:lnTo>
                <a:lnTo>
                  <a:pt x="23" y="375"/>
                </a:lnTo>
                <a:lnTo>
                  <a:pt x="25" y="374"/>
                </a:lnTo>
                <a:lnTo>
                  <a:pt x="25" y="370"/>
                </a:lnTo>
                <a:lnTo>
                  <a:pt x="25" y="369"/>
                </a:lnTo>
                <a:lnTo>
                  <a:pt x="28" y="362"/>
                </a:lnTo>
                <a:lnTo>
                  <a:pt x="27" y="359"/>
                </a:lnTo>
                <a:lnTo>
                  <a:pt x="23" y="359"/>
                </a:lnTo>
                <a:lnTo>
                  <a:pt x="15" y="359"/>
                </a:lnTo>
                <a:lnTo>
                  <a:pt x="12" y="357"/>
                </a:lnTo>
                <a:lnTo>
                  <a:pt x="10" y="357"/>
                </a:lnTo>
                <a:lnTo>
                  <a:pt x="10" y="359"/>
                </a:lnTo>
                <a:lnTo>
                  <a:pt x="8" y="359"/>
                </a:lnTo>
                <a:lnTo>
                  <a:pt x="8" y="357"/>
                </a:lnTo>
                <a:lnTo>
                  <a:pt x="7" y="359"/>
                </a:lnTo>
                <a:lnTo>
                  <a:pt x="5" y="357"/>
                </a:lnTo>
                <a:lnTo>
                  <a:pt x="7" y="354"/>
                </a:lnTo>
                <a:lnTo>
                  <a:pt x="7" y="352"/>
                </a:lnTo>
                <a:lnTo>
                  <a:pt x="8" y="352"/>
                </a:lnTo>
                <a:lnTo>
                  <a:pt x="10" y="352"/>
                </a:lnTo>
                <a:lnTo>
                  <a:pt x="12" y="352"/>
                </a:lnTo>
                <a:lnTo>
                  <a:pt x="12" y="350"/>
                </a:lnTo>
                <a:lnTo>
                  <a:pt x="10" y="349"/>
                </a:lnTo>
                <a:lnTo>
                  <a:pt x="8" y="347"/>
                </a:lnTo>
                <a:lnTo>
                  <a:pt x="7" y="347"/>
                </a:lnTo>
                <a:lnTo>
                  <a:pt x="5" y="347"/>
                </a:lnTo>
                <a:lnTo>
                  <a:pt x="3" y="345"/>
                </a:lnTo>
                <a:lnTo>
                  <a:pt x="3" y="344"/>
                </a:lnTo>
                <a:lnTo>
                  <a:pt x="3" y="342"/>
                </a:lnTo>
                <a:lnTo>
                  <a:pt x="2" y="339"/>
                </a:lnTo>
                <a:lnTo>
                  <a:pt x="0" y="337"/>
                </a:lnTo>
                <a:lnTo>
                  <a:pt x="0" y="332"/>
                </a:lnTo>
                <a:lnTo>
                  <a:pt x="0" y="330"/>
                </a:lnTo>
                <a:lnTo>
                  <a:pt x="2" y="330"/>
                </a:lnTo>
                <a:lnTo>
                  <a:pt x="3" y="330"/>
                </a:lnTo>
                <a:lnTo>
                  <a:pt x="7" y="330"/>
                </a:lnTo>
                <a:lnTo>
                  <a:pt x="7" y="329"/>
                </a:lnTo>
                <a:lnTo>
                  <a:pt x="7" y="325"/>
                </a:lnTo>
                <a:lnTo>
                  <a:pt x="8" y="324"/>
                </a:lnTo>
                <a:lnTo>
                  <a:pt x="8" y="320"/>
                </a:lnTo>
                <a:lnTo>
                  <a:pt x="10" y="319"/>
                </a:lnTo>
                <a:lnTo>
                  <a:pt x="10" y="315"/>
                </a:lnTo>
                <a:lnTo>
                  <a:pt x="10" y="307"/>
                </a:lnTo>
                <a:lnTo>
                  <a:pt x="12" y="309"/>
                </a:lnTo>
                <a:lnTo>
                  <a:pt x="13" y="312"/>
                </a:lnTo>
                <a:lnTo>
                  <a:pt x="15" y="312"/>
                </a:lnTo>
                <a:lnTo>
                  <a:pt x="20" y="312"/>
                </a:lnTo>
                <a:lnTo>
                  <a:pt x="25" y="310"/>
                </a:lnTo>
                <a:lnTo>
                  <a:pt x="27" y="309"/>
                </a:lnTo>
                <a:lnTo>
                  <a:pt x="30" y="304"/>
                </a:lnTo>
                <a:lnTo>
                  <a:pt x="33" y="302"/>
                </a:lnTo>
                <a:lnTo>
                  <a:pt x="35" y="300"/>
                </a:lnTo>
                <a:lnTo>
                  <a:pt x="37" y="300"/>
                </a:lnTo>
                <a:lnTo>
                  <a:pt x="40" y="300"/>
                </a:lnTo>
                <a:lnTo>
                  <a:pt x="40" y="304"/>
                </a:lnTo>
                <a:lnTo>
                  <a:pt x="42" y="304"/>
                </a:lnTo>
                <a:lnTo>
                  <a:pt x="43" y="302"/>
                </a:lnTo>
                <a:lnTo>
                  <a:pt x="45" y="304"/>
                </a:lnTo>
                <a:lnTo>
                  <a:pt x="43" y="304"/>
                </a:lnTo>
                <a:lnTo>
                  <a:pt x="43" y="309"/>
                </a:lnTo>
                <a:lnTo>
                  <a:pt x="43" y="310"/>
                </a:lnTo>
                <a:lnTo>
                  <a:pt x="43" y="312"/>
                </a:lnTo>
                <a:lnTo>
                  <a:pt x="43" y="315"/>
                </a:lnTo>
                <a:lnTo>
                  <a:pt x="45" y="317"/>
                </a:lnTo>
                <a:lnTo>
                  <a:pt x="47" y="317"/>
                </a:lnTo>
                <a:lnTo>
                  <a:pt x="48" y="319"/>
                </a:lnTo>
                <a:lnTo>
                  <a:pt x="53" y="324"/>
                </a:lnTo>
                <a:lnTo>
                  <a:pt x="53" y="327"/>
                </a:lnTo>
                <a:lnTo>
                  <a:pt x="60" y="329"/>
                </a:lnTo>
                <a:lnTo>
                  <a:pt x="60" y="332"/>
                </a:lnTo>
                <a:lnTo>
                  <a:pt x="60" y="334"/>
                </a:lnTo>
                <a:lnTo>
                  <a:pt x="62" y="334"/>
                </a:lnTo>
                <a:lnTo>
                  <a:pt x="63" y="337"/>
                </a:lnTo>
                <a:lnTo>
                  <a:pt x="65" y="339"/>
                </a:lnTo>
                <a:lnTo>
                  <a:pt x="67" y="339"/>
                </a:lnTo>
                <a:lnTo>
                  <a:pt x="72" y="340"/>
                </a:lnTo>
                <a:lnTo>
                  <a:pt x="77" y="335"/>
                </a:lnTo>
                <a:lnTo>
                  <a:pt x="77" y="334"/>
                </a:lnTo>
                <a:lnTo>
                  <a:pt x="77" y="332"/>
                </a:lnTo>
                <a:lnTo>
                  <a:pt x="78" y="329"/>
                </a:lnTo>
                <a:lnTo>
                  <a:pt x="85" y="332"/>
                </a:lnTo>
                <a:lnTo>
                  <a:pt x="90" y="330"/>
                </a:lnTo>
                <a:lnTo>
                  <a:pt x="90" y="329"/>
                </a:lnTo>
                <a:lnTo>
                  <a:pt x="92" y="329"/>
                </a:lnTo>
                <a:lnTo>
                  <a:pt x="92" y="327"/>
                </a:lnTo>
                <a:lnTo>
                  <a:pt x="93" y="324"/>
                </a:lnTo>
                <a:lnTo>
                  <a:pt x="93" y="320"/>
                </a:lnTo>
                <a:lnTo>
                  <a:pt x="97" y="315"/>
                </a:lnTo>
                <a:lnTo>
                  <a:pt x="97" y="314"/>
                </a:lnTo>
                <a:lnTo>
                  <a:pt x="98" y="310"/>
                </a:lnTo>
                <a:lnTo>
                  <a:pt x="100" y="309"/>
                </a:lnTo>
                <a:lnTo>
                  <a:pt x="102" y="309"/>
                </a:lnTo>
                <a:lnTo>
                  <a:pt x="105" y="310"/>
                </a:lnTo>
                <a:lnTo>
                  <a:pt x="107" y="309"/>
                </a:lnTo>
                <a:lnTo>
                  <a:pt x="108" y="310"/>
                </a:lnTo>
                <a:lnTo>
                  <a:pt x="110" y="310"/>
                </a:lnTo>
                <a:lnTo>
                  <a:pt x="113" y="309"/>
                </a:lnTo>
                <a:lnTo>
                  <a:pt x="115" y="307"/>
                </a:lnTo>
                <a:lnTo>
                  <a:pt x="117" y="305"/>
                </a:lnTo>
                <a:lnTo>
                  <a:pt x="117" y="302"/>
                </a:lnTo>
                <a:lnTo>
                  <a:pt x="117" y="300"/>
                </a:lnTo>
                <a:lnTo>
                  <a:pt x="117" y="299"/>
                </a:lnTo>
                <a:lnTo>
                  <a:pt x="118" y="297"/>
                </a:lnTo>
                <a:lnTo>
                  <a:pt x="118" y="295"/>
                </a:lnTo>
                <a:lnTo>
                  <a:pt x="117" y="292"/>
                </a:lnTo>
                <a:lnTo>
                  <a:pt x="117" y="290"/>
                </a:lnTo>
                <a:lnTo>
                  <a:pt x="117" y="288"/>
                </a:lnTo>
                <a:lnTo>
                  <a:pt x="118" y="283"/>
                </a:lnTo>
                <a:lnTo>
                  <a:pt x="120" y="282"/>
                </a:lnTo>
                <a:lnTo>
                  <a:pt x="117" y="278"/>
                </a:lnTo>
                <a:lnTo>
                  <a:pt x="117" y="277"/>
                </a:lnTo>
                <a:lnTo>
                  <a:pt x="115" y="272"/>
                </a:lnTo>
                <a:lnTo>
                  <a:pt x="115" y="268"/>
                </a:lnTo>
                <a:lnTo>
                  <a:pt x="117" y="265"/>
                </a:lnTo>
                <a:lnTo>
                  <a:pt x="120" y="262"/>
                </a:lnTo>
                <a:lnTo>
                  <a:pt x="120" y="260"/>
                </a:lnTo>
                <a:lnTo>
                  <a:pt x="120" y="257"/>
                </a:lnTo>
                <a:lnTo>
                  <a:pt x="117" y="250"/>
                </a:lnTo>
                <a:lnTo>
                  <a:pt x="115" y="247"/>
                </a:lnTo>
                <a:lnTo>
                  <a:pt x="115" y="245"/>
                </a:lnTo>
                <a:lnTo>
                  <a:pt x="117" y="240"/>
                </a:lnTo>
                <a:lnTo>
                  <a:pt x="113" y="238"/>
                </a:lnTo>
                <a:lnTo>
                  <a:pt x="112" y="237"/>
                </a:lnTo>
                <a:lnTo>
                  <a:pt x="110" y="233"/>
                </a:lnTo>
                <a:lnTo>
                  <a:pt x="108" y="228"/>
                </a:lnTo>
                <a:lnTo>
                  <a:pt x="108" y="223"/>
                </a:lnTo>
                <a:lnTo>
                  <a:pt x="107" y="223"/>
                </a:lnTo>
                <a:lnTo>
                  <a:pt x="107" y="222"/>
                </a:lnTo>
                <a:lnTo>
                  <a:pt x="102" y="215"/>
                </a:lnTo>
                <a:lnTo>
                  <a:pt x="100" y="213"/>
                </a:lnTo>
                <a:lnTo>
                  <a:pt x="97" y="212"/>
                </a:lnTo>
                <a:lnTo>
                  <a:pt x="95" y="210"/>
                </a:lnTo>
                <a:lnTo>
                  <a:pt x="92" y="213"/>
                </a:lnTo>
                <a:lnTo>
                  <a:pt x="88" y="215"/>
                </a:lnTo>
                <a:lnTo>
                  <a:pt x="83" y="217"/>
                </a:lnTo>
                <a:lnTo>
                  <a:pt x="82" y="217"/>
                </a:lnTo>
                <a:lnTo>
                  <a:pt x="78" y="217"/>
                </a:lnTo>
                <a:lnTo>
                  <a:pt x="77" y="217"/>
                </a:lnTo>
                <a:lnTo>
                  <a:pt x="75" y="217"/>
                </a:lnTo>
                <a:lnTo>
                  <a:pt x="70" y="220"/>
                </a:lnTo>
                <a:lnTo>
                  <a:pt x="68" y="220"/>
                </a:lnTo>
                <a:lnTo>
                  <a:pt x="62" y="223"/>
                </a:lnTo>
                <a:lnTo>
                  <a:pt x="57" y="223"/>
                </a:lnTo>
                <a:lnTo>
                  <a:pt x="52" y="220"/>
                </a:lnTo>
                <a:lnTo>
                  <a:pt x="47" y="212"/>
                </a:lnTo>
                <a:lnTo>
                  <a:pt x="42" y="208"/>
                </a:lnTo>
                <a:lnTo>
                  <a:pt x="37" y="207"/>
                </a:lnTo>
                <a:lnTo>
                  <a:pt x="35" y="205"/>
                </a:lnTo>
                <a:lnTo>
                  <a:pt x="35" y="198"/>
                </a:lnTo>
                <a:lnTo>
                  <a:pt x="33" y="193"/>
                </a:lnTo>
                <a:lnTo>
                  <a:pt x="33" y="192"/>
                </a:lnTo>
                <a:lnTo>
                  <a:pt x="33" y="188"/>
                </a:lnTo>
                <a:lnTo>
                  <a:pt x="30" y="183"/>
                </a:lnTo>
                <a:lnTo>
                  <a:pt x="28" y="182"/>
                </a:lnTo>
                <a:lnTo>
                  <a:pt x="28" y="180"/>
                </a:lnTo>
                <a:lnTo>
                  <a:pt x="27" y="178"/>
                </a:lnTo>
                <a:lnTo>
                  <a:pt x="27" y="177"/>
                </a:lnTo>
                <a:lnTo>
                  <a:pt x="27" y="175"/>
                </a:lnTo>
                <a:lnTo>
                  <a:pt x="28" y="170"/>
                </a:lnTo>
                <a:lnTo>
                  <a:pt x="28" y="167"/>
                </a:lnTo>
                <a:lnTo>
                  <a:pt x="28" y="163"/>
                </a:lnTo>
                <a:lnTo>
                  <a:pt x="28" y="162"/>
                </a:lnTo>
                <a:lnTo>
                  <a:pt x="30" y="158"/>
                </a:lnTo>
                <a:lnTo>
                  <a:pt x="32" y="157"/>
                </a:lnTo>
                <a:lnTo>
                  <a:pt x="32" y="155"/>
                </a:lnTo>
                <a:lnTo>
                  <a:pt x="30" y="155"/>
                </a:lnTo>
                <a:lnTo>
                  <a:pt x="27" y="147"/>
                </a:lnTo>
                <a:lnTo>
                  <a:pt x="23" y="138"/>
                </a:lnTo>
                <a:lnTo>
                  <a:pt x="20" y="132"/>
                </a:lnTo>
                <a:lnTo>
                  <a:pt x="18" y="123"/>
                </a:lnTo>
                <a:lnTo>
                  <a:pt x="15" y="120"/>
                </a:lnTo>
                <a:lnTo>
                  <a:pt x="17" y="115"/>
                </a:lnTo>
                <a:lnTo>
                  <a:pt x="18" y="112"/>
                </a:lnTo>
                <a:lnTo>
                  <a:pt x="22" y="108"/>
                </a:lnTo>
                <a:lnTo>
                  <a:pt x="25" y="105"/>
                </a:lnTo>
                <a:lnTo>
                  <a:pt x="32" y="102"/>
                </a:lnTo>
                <a:lnTo>
                  <a:pt x="38" y="97"/>
                </a:lnTo>
                <a:lnTo>
                  <a:pt x="38" y="95"/>
                </a:lnTo>
                <a:lnTo>
                  <a:pt x="40" y="93"/>
                </a:lnTo>
                <a:lnTo>
                  <a:pt x="42" y="92"/>
                </a:lnTo>
                <a:lnTo>
                  <a:pt x="42" y="90"/>
                </a:lnTo>
                <a:lnTo>
                  <a:pt x="43" y="86"/>
                </a:lnTo>
                <a:lnTo>
                  <a:pt x="43" y="83"/>
                </a:lnTo>
                <a:lnTo>
                  <a:pt x="45" y="81"/>
                </a:lnTo>
                <a:lnTo>
                  <a:pt x="47" y="81"/>
                </a:lnTo>
                <a:lnTo>
                  <a:pt x="48" y="80"/>
                </a:lnTo>
                <a:lnTo>
                  <a:pt x="50" y="80"/>
                </a:lnTo>
                <a:lnTo>
                  <a:pt x="53" y="81"/>
                </a:lnTo>
                <a:lnTo>
                  <a:pt x="53" y="80"/>
                </a:lnTo>
                <a:lnTo>
                  <a:pt x="53" y="76"/>
                </a:lnTo>
                <a:lnTo>
                  <a:pt x="52" y="75"/>
                </a:lnTo>
                <a:lnTo>
                  <a:pt x="50" y="75"/>
                </a:lnTo>
                <a:lnTo>
                  <a:pt x="48" y="75"/>
                </a:lnTo>
                <a:lnTo>
                  <a:pt x="45" y="73"/>
                </a:lnTo>
                <a:lnTo>
                  <a:pt x="43" y="70"/>
                </a:lnTo>
                <a:lnTo>
                  <a:pt x="42" y="66"/>
                </a:lnTo>
                <a:lnTo>
                  <a:pt x="42" y="65"/>
                </a:lnTo>
                <a:lnTo>
                  <a:pt x="43" y="61"/>
                </a:lnTo>
                <a:lnTo>
                  <a:pt x="42" y="60"/>
                </a:lnTo>
                <a:lnTo>
                  <a:pt x="42" y="58"/>
                </a:lnTo>
                <a:lnTo>
                  <a:pt x="40" y="56"/>
                </a:lnTo>
                <a:lnTo>
                  <a:pt x="38" y="56"/>
                </a:lnTo>
                <a:lnTo>
                  <a:pt x="35" y="56"/>
                </a:lnTo>
                <a:lnTo>
                  <a:pt x="33" y="55"/>
                </a:lnTo>
                <a:lnTo>
                  <a:pt x="32" y="51"/>
                </a:lnTo>
                <a:lnTo>
                  <a:pt x="30" y="48"/>
                </a:lnTo>
                <a:lnTo>
                  <a:pt x="30" y="45"/>
                </a:lnTo>
                <a:lnTo>
                  <a:pt x="27" y="41"/>
                </a:lnTo>
                <a:lnTo>
                  <a:pt x="27" y="38"/>
                </a:lnTo>
                <a:lnTo>
                  <a:pt x="25" y="35"/>
                </a:lnTo>
                <a:lnTo>
                  <a:pt x="23" y="31"/>
                </a:lnTo>
                <a:lnTo>
                  <a:pt x="22" y="28"/>
                </a:lnTo>
                <a:lnTo>
                  <a:pt x="22" y="26"/>
                </a:lnTo>
                <a:lnTo>
                  <a:pt x="22" y="25"/>
                </a:lnTo>
                <a:lnTo>
                  <a:pt x="22" y="23"/>
                </a:lnTo>
                <a:lnTo>
                  <a:pt x="23" y="21"/>
                </a:lnTo>
                <a:lnTo>
                  <a:pt x="25" y="21"/>
                </a:lnTo>
                <a:lnTo>
                  <a:pt x="27" y="20"/>
                </a:lnTo>
                <a:lnTo>
                  <a:pt x="28" y="20"/>
                </a:lnTo>
                <a:lnTo>
                  <a:pt x="30" y="20"/>
                </a:lnTo>
                <a:lnTo>
                  <a:pt x="33" y="18"/>
                </a:lnTo>
                <a:lnTo>
                  <a:pt x="33" y="15"/>
                </a:lnTo>
                <a:lnTo>
                  <a:pt x="35" y="11"/>
                </a:lnTo>
                <a:lnTo>
                  <a:pt x="35" y="8"/>
                </a:lnTo>
                <a:lnTo>
                  <a:pt x="35" y="3"/>
                </a:lnTo>
                <a:lnTo>
                  <a:pt x="37" y="1"/>
                </a:lnTo>
                <a:lnTo>
                  <a:pt x="38" y="0"/>
                </a:lnTo>
                <a:lnTo>
                  <a:pt x="40" y="0"/>
                </a:lnTo>
                <a:lnTo>
                  <a:pt x="43" y="0"/>
                </a:lnTo>
                <a:close/>
              </a:path>
            </a:pathLst>
          </a:custGeom>
          <a:solidFill>
            <a:srgbClr val="FA577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4"/>
          <p:cNvSpPr>
            <a:spLocks/>
          </p:cNvSpPr>
          <p:nvPr/>
        </p:nvSpPr>
        <p:spPr bwMode="auto">
          <a:xfrm>
            <a:off x="2687638" y="1117601"/>
            <a:ext cx="1192213" cy="1408113"/>
          </a:xfrm>
          <a:custGeom>
            <a:avLst/>
            <a:gdLst/>
            <a:ahLst/>
            <a:cxnLst>
              <a:cxn ang="0">
                <a:pos x="716" y="636"/>
              </a:cxn>
              <a:cxn ang="0">
                <a:pos x="696" y="656"/>
              </a:cxn>
              <a:cxn ang="0">
                <a:pos x="685" y="663"/>
              </a:cxn>
              <a:cxn ang="0">
                <a:pos x="663" y="665"/>
              </a:cxn>
              <a:cxn ang="0">
                <a:pos x="651" y="651"/>
              </a:cxn>
              <a:cxn ang="0">
                <a:pos x="643" y="633"/>
              </a:cxn>
              <a:cxn ang="0">
                <a:pos x="628" y="638"/>
              </a:cxn>
              <a:cxn ang="0">
                <a:pos x="599" y="651"/>
              </a:cxn>
              <a:cxn ang="0">
                <a:pos x="588" y="678"/>
              </a:cxn>
              <a:cxn ang="0">
                <a:pos x="578" y="688"/>
              </a:cxn>
              <a:cxn ang="0">
                <a:pos x="576" y="705"/>
              </a:cxn>
              <a:cxn ang="0">
                <a:pos x="579" y="722"/>
              </a:cxn>
              <a:cxn ang="0">
                <a:pos x="581" y="740"/>
              </a:cxn>
              <a:cxn ang="0">
                <a:pos x="576" y="750"/>
              </a:cxn>
              <a:cxn ang="0">
                <a:pos x="561" y="757"/>
              </a:cxn>
              <a:cxn ang="0">
                <a:pos x="553" y="762"/>
              </a:cxn>
              <a:cxn ang="0">
                <a:pos x="531" y="767"/>
              </a:cxn>
              <a:cxn ang="0">
                <a:pos x="519" y="770"/>
              </a:cxn>
              <a:cxn ang="0">
                <a:pos x="513" y="782"/>
              </a:cxn>
              <a:cxn ang="0">
                <a:pos x="501" y="785"/>
              </a:cxn>
              <a:cxn ang="0">
                <a:pos x="482" y="783"/>
              </a:cxn>
              <a:cxn ang="0">
                <a:pos x="472" y="783"/>
              </a:cxn>
              <a:cxn ang="0">
                <a:pos x="474" y="797"/>
              </a:cxn>
              <a:cxn ang="0">
                <a:pos x="466" y="803"/>
              </a:cxn>
              <a:cxn ang="0">
                <a:pos x="451" y="810"/>
              </a:cxn>
              <a:cxn ang="0">
                <a:pos x="439" y="818"/>
              </a:cxn>
              <a:cxn ang="0">
                <a:pos x="444" y="828"/>
              </a:cxn>
              <a:cxn ang="0">
                <a:pos x="439" y="840"/>
              </a:cxn>
              <a:cxn ang="0">
                <a:pos x="419" y="850"/>
              </a:cxn>
              <a:cxn ang="0">
                <a:pos x="402" y="857"/>
              </a:cxn>
              <a:cxn ang="0">
                <a:pos x="384" y="872"/>
              </a:cxn>
              <a:cxn ang="0">
                <a:pos x="361" y="885"/>
              </a:cxn>
              <a:cxn ang="0">
                <a:pos x="309" y="848"/>
              </a:cxn>
              <a:cxn ang="0">
                <a:pos x="252" y="818"/>
              </a:cxn>
              <a:cxn ang="0">
                <a:pos x="222" y="802"/>
              </a:cxn>
              <a:cxn ang="0">
                <a:pos x="195" y="743"/>
              </a:cxn>
              <a:cxn ang="0">
                <a:pos x="174" y="732"/>
              </a:cxn>
              <a:cxn ang="0">
                <a:pos x="132" y="660"/>
              </a:cxn>
              <a:cxn ang="0">
                <a:pos x="150" y="618"/>
              </a:cxn>
              <a:cxn ang="0">
                <a:pos x="107" y="541"/>
              </a:cxn>
              <a:cxn ang="0">
                <a:pos x="93" y="520"/>
              </a:cxn>
              <a:cxn ang="0">
                <a:pos x="70" y="473"/>
              </a:cxn>
              <a:cxn ang="0">
                <a:pos x="50" y="436"/>
              </a:cxn>
              <a:cxn ang="0">
                <a:pos x="45" y="423"/>
              </a:cxn>
              <a:cxn ang="0">
                <a:pos x="8" y="361"/>
              </a:cxn>
              <a:cxn ang="0">
                <a:pos x="13" y="349"/>
              </a:cxn>
              <a:cxn ang="0">
                <a:pos x="83" y="349"/>
              </a:cxn>
              <a:cxn ang="0">
                <a:pos x="179" y="349"/>
              </a:cxn>
              <a:cxn ang="0">
                <a:pos x="285" y="349"/>
              </a:cxn>
              <a:cxn ang="0">
                <a:pos x="374" y="349"/>
              </a:cxn>
              <a:cxn ang="0">
                <a:pos x="377" y="346"/>
              </a:cxn>
              <a:cxn ang="0">
                <a:pos x="376" y="2"/>
              </a:cxn>
              <a:cxn ang="0">
                <a:pos x="444" y="2"/>
              </a:cxn>
              <a:cxn ang="0">
                <a:pos x="603" y="2"/>
              </a:cxn>
              <a:cxn ang="0">
                <a:pos x="700" y="2"/>
              </a:cxn>
              <a:cxn ang="0">
                <a:pos x="750" y="89"/>
              </a:cxn>
              <a:cxn ang="0">
                <a:pos x="741" y="439"/>
              </a:cxn>
            </a:cxnLst>
            <a:rect l="0" t="0" r="r" b="b"/>
            <a:pathLst>
              <a:path w="751" h="887">
                <a:moveTo>
                  <a:pt x="741" y="633"/>
                </a:moveTo>
                <a:lnTo>
                  <a:pt x="741" y="633"/>
                </a:lnTo>
                <a:lnTo>
                  <a:pt x="733" y="630"/>
                </a:lnTo>
                <a:lnTo>
                  <a:pt x="731" y="630"/>
                </a:lnTo>
                <a:lnTo>
                  <a:pt x="726" y="630"/>
                </a:lnTo>
                <a:lnTo>
                  <a:pt x="723" y="628"/>
                </a:lnTo>
                <a:lnTo>
                  <a:pt x="720" y="630"/>
                </a:lnTo>
                <a:lnTo>
                  <a:pt x="716" y="636"/>
                </a:lnTo>
                <a:lnTo>
                  <a:pt x="713" y="643"/>
                </a:lnTo>
                <a:lnTo>
                  <a:pt x="711" y="648"/>
                </a:lnTo>
                <a:lnTo>
                  <a:pt x="710" y="648"/>
                </a:lnTo>
                <a:lnTo>
                  <a:pt x="708" y="650"/>
                </a:lnTo>
                <a:lnTo>
                  <a:pt x="706" y="650"/>
                </a:lnTo>
                <a:lnTo>
                  <a:pt x="701" y="651"/>
                </a:lnTo>
                <a:lnTo>
                  <a:pt x="698" y="653"/>
                </a:lnTo>
                <a:lnTo>
                  <a:pt x="696" y="656"/>
                </a:lnTo>
                <a:lnTo>
                  <a:pt x="696" y="660"/>
                </a:lnTo>
                <a:lnTo>
                  <a:pt x="695" y="665"/>
                </a:lnTo>
                <a:lnTo>
                  <a:pt x="695" y="665"/>
                </a:lnTo>
                <a:lnTo>
                  <a:pt x="693" y="666"/>
                </a:lnTo>
                <a:lnTo>
                  <a:pt x="691" y="666"/>
                </a:lnTo>
                <a:lnTo>
                  <a:pt x="688" y="661"/>
                </a:lnTo>
                <a:lnTo>
                  <a:pt x="686" y="661"/>
                </a:lnTo>
                <a:lnTo>
                  <a:pt x="685" y="663"/>
                </a:lnTo>
                <a:lnTo>
                  <a:pt x="681" y="663"/>
                </a:lnTo>
                <a:lnTo>
                  <a:pt x="681" y="663"/>
                </a:lnTo>
                <a:lnTo>
                  <a:pt x="680" y="663"/>
                </a:lnTo>
                <a:lnTo>
                  <a:pt x="674" y="665"/>
                </a:lnTo>
                <a:lnTo>
                  <a:pt x="673" y="665"/>
                </a:lnTo>
                <a:lnTo>
                  <a:pt x="671" y="665"/>
                </a:lnTo>
                <a:lnTo>
                  <a:pt x="664" y="666"/>
                </a:lnTo>
                <a:lnTo>
                  <a:pt x="663" y="665"/>
                </a:lnTo>
                <a:lnTo>
                  <a:pt x="659" y="665"/>
                </a:lnTo>
                <a:lnTo>
                  <a:pt x="659" y="663"/>
                </a:lnTo>
                <a:lnTo>
                  <a:pt x="656" y="661"/>
                </a:lnTo>
                <a:lnTo>
                  <a:pt x="651" y="658"/>
                </a:lnTo>
                <a:lnTo>
                  <a:pt x="651" y="658"/>
                </a:lnTo>
                <a:lnTo>
                  <a:pt x="651" y="655"/>
                </a:lnTo>
                <a:lnTo>
                  <a:pt x="651" y="655"/>
                </a:lnTo>
                <a:lnTo>
                  <a:pt x="651" y="651"/>
                </a:lnTo>
                <a:lnTo>
                  <a:pt x="654" y="645"/>
                </a:lnTo>
                <a:lnTo>
                  <a:pt x="654" y="645"/>
                </a:lnTo>
                <a:lnTo>
                  <a:pt x="654" y="640"/>
                </a:lnTo>
                <a:lnTo>
                  <a:pt x="654" y="635"/>
                </a:lnTo>
                <a:lnTo>
                  <a:pt x="653" y="633"/>
                </a:lnTo>
                <a:lnTo>
                  <a:pt x="649" y="633"/>
                </a:lnTo>
                <a:lnTo>
                  <a:pt x="648" y="633"/>
                </a:lnTo>
                <a:lnTo>
                  <a:pt x="643" y="633"/>
                </a:lnTo>
                <a:lnTo>
                  <a:pt x="639" y="635"/>
                </a:lnTo>
                <a:lnTo>
                  <a:pt x="636" y="636"/>
                </a:lnTo>
                <a:lnTo>
                  <a:pt x="636" y="636"/>
                </a:lnTo>
                <a:lnTo>
                  <a:pt x="633" y="638"/>
                </a:lnTo>
                <a:lnTo>
                  <a:pt x="633" y="638"/>
                </a:lnTo>
                <a:lnTo>
                  <a:pt x="631" y="638"/>
                </a:lnTo>
                <a:lnTo>
                  <a:pt x="629" y="638"/>
                </a:lnTo>
                <a:lnTo>
                  <a:pt x="628" y="638"/>
                </a:lnTo>
                <a:lnTo>
                  <a:pt x="621" y="635"/>
                </a:lnTo>
                <a:lnTo>
                  <a:pt x="618" y="635"/>
                </a:lnTo>
                <a:lnTo>
                  <a:pt x="614" y="640"/>
                </a:lnTo>
                <a:lnTo>
                  <a:pt x="613" y="650"/>
                </a:lnTo>
                <a:lnTo>
                  <a:pt x="611" y="651"/>
                </a:lnTo>
                <a:lnTo>
                  <a:pt x="611" y="651"/>
                </a:lnTo>
                <a:lnTo>
                  <a:pt x="608" y="653"/>
                </a:lnTo>
                <a:lnTo>
                  <a:pt x="599" y="651"/>
                </a:lnTo>
                <a:lnTo>
                  <a:pt x="596" y="655"/>
                </a:lnTo>
                <a:lnTo>
                  <a:pt x="594" y="658"/>
                </a:lnTo>
                <a:lnTo>
                  <a:pt x="593" y="663"/>
                </a:lnTo>
                <a:lnTo>
                  <a:pt x="593" y="668"/>
                </a:lnTo>
                <a:lnTo>
                  <a:pt x="593" y="668"/>
                </a:lnTo>
                <a:lnTo>
                  <a:pt x="591" y="673"/>
                </a:lnTo>
                <a:lnTo>
                  <a:pt x="589" y="675"/>
                </a:lnTo>
                <a:lnTo>
                  <a:pt x="588" y="678"/>
                </a:lnTo>
                <a:lnTo>
                  <a:pt x="588" y="680"/>
                </a:lnTo>
                <a:lnTo>
                  <a:pt x="586" y="683"/>
                </a:lnTo>
                <a:lnTo>
                  <a:pt x="586" y="683"/>
                </a:lnTo>
                <a:lnTo>
                  <a:pt x="583" y="686"/>
                </a:lnTo>
                <a:lnTo>
                  <a:pt x="583" y="686"/>
                </a:lnTo>
                <a:lnTo>
                  <a:pt x="579" y="688"/>
                </a:lnTo>
                <a:lnTo>
                  <a:pt x="578" y="688"/>
                </a:lnTo>
                <a:lnTo>
                  <a:pt x="578" y="688"/>
                </a:lnTo>
                <a:lnTo>
                  <a:pt x="578" y="688"/>
                </a:lnTo>
                <a:lnTo>
                  <a:pt x="578" y="690"/>
                </a:lnTo>
                <a:lnTo>
                  <a:pt x="576" y="695"/>
                </a:lnTo>
                <a:lnTo>
                  <a:pt x="576" y="696"/>
                </a:lnTo>
                <a:lnTo>
                  <a:pt x="576" y="698"/>
                </a:lnTo>
                <a:lnTo>
                  <a:pt x="578" y="701"/>
                </a:lnTo>
                <a:lnTo>
                  <a:pt x="578" y="703"/>
                </a:lnTo>
                <a:lnTo>
                  <a:pt x="576" y="705"/>
                </a:lnTo>
                <a:lnTo>
                  <a:pt x="576" y="708"/>
                </a:lnTo>
                <a:lnTo>
                  <a:pt x="578" y="710"/>
                </a:lnTo>
                <a:lnTo>
                  <a:pt x="578" y="713"/>
                </a:lnTo>
                <a:lnTo>
                  <a:pt x="578" y="715"/>
                </a:lnTo>
                <a:lnTo>
                  <a:pt x="579" y="717"/>
                </a:lnTo>
                <a:lnTo>
                  <a:pt x="579" y="718"/>
                </a:lnTo>
                <a:lnTo>
                  <a:pt x="579" y="720"/>
                </a:lnTo>
                <a:lnTo>
                  <a:pt x="579" y="722"/>
                </a:lnTo>
                <a:lnTo>
                  <a:pt x="581" y="727"/>
                </a:lnTo>
                <a:lnTo>
                  <a:pt x="581" y="728"/>
                </a:lnTo>
                <a:lnTo>
                  <a:pt x="581" y="728"/>
                </a:lnTo>
                <a:lnTo>
                  <a:pt x="579" y="730"/>
                </a:lnTo>
                <a:lnTo>
                  <a:pt x="579" y="732"/>
                </a:lnTo>
                <a:lnTo>
                  <a:pt x="578" y="733"/>
                </a:lnTo>
                <a:lnTo>
                  <a:pt x="579" y="738"/>
                </a:lnTo>
                <a:lnTo>
                  <a:pt x="581" y="740"/>
                </a:lnTo>
                <a:lnTo>
                  <a:pt x="583" y="743"/>
                </a:lnTo>
                <a:lnTo>
                  <a:pt x="583" y="747"/>
                </a:lnTo>
                <a:lnTo>
                  <a:pt x="583" y="750"/>
                </a:lnTo>
                <a:lnTo>
                  <a:pt x="583" y="752"/>
                </a:lnTo>
                <a:lnTo>
                  <a:pt x="584" y="753"/>
                </a:lnTo>
                <a:lnTo>
                  <a:pt x="583" y="753"/>
                </a:lnTo>
                <a:lnTo>
                  <a:pt x="583" y="753"/>
                </a:lnTo>
                <a:lnTo>
                  <a:pt x="576" y="750"/>
                </a:lnTo>
                <a:lnTo>
                  <a:pt x="571" y="748"/>
                </a:lnTo>
                <a:lnTo>
                  <a:pt x="569" y="750"/>
                </a:lnTo>
                <a:lnTo>
                  <a:pt x="568" y="750"/>
                </a:lnTo>
                <a:lnTo>
                  <a:pt x="568" y="750"/>
                </a:lnTo>
                <a:lnTo>
                  <a:pt x="568" y="752"/>
                </a:lnTo>
                <a:lnTo>
                  <a:pt x="566" y="753"/>
                </a:lnTo>
                <a:lnTo>
                  <a:pt x="563" y="757"/>
                </a:lnTo>
                <a:lnTo>
                  <a:pt x="561" y="757"/>
                </a:lnTo>
                <a:lnTo>
                  <a:pt x="559" y="757"/>
                </a:lnTo>
                <a:lnTo>
                  <a:pt x="559" y="757"/>
                </a:lnTo>
                <a:lnTo>
                  <a:pt x="558" y="758"/>
                </a:lnTo>
                <a:lnTo>
                  <a:pt x="556" y="760"/>
                </a:lnTo>
                <a:lnTo>
                  <a:pt x="554" y="760"/>
                </a:lnTo>
                <a:lnTo>
                  <a:pt x="554" y="760"/>
                </a:lnTo>
                <a:lnTo>
                  <a:pt x="553" y="762"/>
                </a:lnTo>
                <a:lnTo>
                  <a:pt x="553" y="762"/>
                </a:lnTo>
                <a:lnTo>
                  <a:pt x="551" y="762"/>
                </a:lnTo>
                <a:lnTo>
                  <a:pt x="548" y="763"/>
                </a:lnTo>
                <a:lnTo>
                  <a:pt x="544" y="762"/>
                </a:lnTo>
                <a:lnTo>
                  <a:pt x="541" y="762"/>
                </a:lnTo>
                <a:lnTo>
                  <a:pt x="539" y="762"/>
                </a:lnTo>
                <a:lnTo>
                  <a:pt x="536" y="763"/>
                </a:lnTo>
                <a:lnTo>
                  <a:pt x="534" y="763"/>
                </a:lnTo>
                <a:lnTo>
                  <a:pt x="531" y="767"/>
                </a:lnTo>
                <a:lnTo>
                  <a:pt x="531" y="767"/>
                </a:lnTo>
                <a:lnTo>
                  <a:pt x="529" y="767"/>
                </a:lnTo>
                <a:lnTo>
                  <a:pt x="524" y="765"/>
                </a:lnTo>
                <a:lnTo>
                  <a:pt x="523" y="765"/>
                </a:lnTo>
                <a:lnTo>
                  <a:pt x="521" y="765"/>
                </a:lnTo>
                <a:lnTo>
                  <a:pt x="519" y="765"/>
                </a:lnTo>
                <a:lnTo>
                  <a:pt x="518" y="767"/>
                </a:lnTo>
                <a:lnTo>
                  <a:pt x="519" y="770"/>
                </a:lnTo>
                <a:lnTo>
                  <a:pt x="521" y="772"/>
                </a:lnTo>
                <a:lnTo>
                  <a:pt x="521" y="773"/>
                </a:lnTo>
                <a:lnTo>
                  <a:pt x="521" y="777"/>
                </a:lnTo>
                <a:lnTo>
                  <a:pt x="519" y="778"/>
                </a:lnTo>
                <a:lnTo>
                  <a:pt x="518" y="780"/>
                </a:lnTo>
                <a:lnTo>
                  <a:pt x="514" y="780"/>
                </a:lnTo>
                <a:lnTo>
                  <a:pt x="513" y="780"/>
                </a:lnTo>
                <a:lnTo>
                  <a:pt x="513" y="782"/>
                </a:lnTo>
                <a:lnTo>
                  <a:pt x="509" y="783"/>
                </a:lnTo>
                <a:lnTo>
                  <a:pt x="509" y="783"/>
                </a:lnTo>
                <a:lnTo>
                  <a:pt x="508" y="783"/>
                </a:lnTo>
                <a:lnTo>
                  <a:pt x="506" y="783"/>
                </a:lnTo>
                <a:lnTo>
                  <a:pt x="506" y="785"/>
                </a:lnTo>
                <a:lnTo>
                  <a:pt x="504" y="785"/>
                </a:lnTo>
                <a:lnTo>
                  <a:pt x="503" y="785"/>
                </a:lnTo>
                <a:lnTo>
                  <a:pt x="501" y="785"/>
                </a:lnTo>
                <a:lnTo>
                  <a:pt x="499" y="788"/>
                </a:lnTo>
                <a:lnTo>
                  <a:pt x="496" y="788"/>
                </a:lnTo>
                <a:lnTo>
                  <a:pt x="491" y="790"/>
                </a:lnTo>
                <a:lnTo>
                  <a:pt x="491" y="788"/>
                </a:lnTo>
                <a:lnTo>
                  <a:pt x="487" y="788"/>
                </a:lnTo>
                <a:lnTo>
                  <a:pt x="486" y="787"/>
                </a:lnTo>
                <a:lnTo>
                  <a:pt x="484" y="785"/>
                </a:lnTo>
                <a:lnTo>
                  <a:pt x="482" y="783"/>
                </a:lnTo>
                <a:lnTo>
                  <a:pt x="481" y="780"/>
                </a:lnTo>
                <a:lnTo>
                  <a:pt x="477" y="778"/>
                </a:lnTo>
                <a:lnTo>
                  <a:pt x="477" y="778"/>
                </a:lnTo>
                <a:lnTo>
                  <a:pt x="476" y="780"/>
                </a:lnTo>
                <a:lnTo>
                  <a:pt x="472" y="780"/>
                </a:lnTo>
                <a:lnTo>
                  <a:pt x="472" y="780"/>
                </a:lnTo>
                <a:lnTo>
                  <a:pt x="472" y="782"/>
                </a:lnTo>
                <a:lnTo>
                  <a:pt x="472" y="783"/>
                </a:lnTo>
                <a:lnTo>
                  <a:pt x="472" y="785"/>
                </a:lnTo>
                <a:lnTo>
                  <a:pt x="471" y="787"/>
                </a:lnTo>
                <a:lnTo>
                  <a:pt x="472" y="788"/>
                </a:lnTo>
                <a:lnTo>
                  <a:pt x="472" y="790"/>
                </a:lnTo>
                <a:lnTo>
                  <a:pt x="472" y="792"/>
                </a:lnTo>
                <a:lnTo>
                  <a:pt x="474" y="795"/>
                </a:lnTo>
                <a:lnTo>
                  <a:pt x="474" y="795"/>
                </a:lnTo>
                <a:lnTo>
                  <a:pt x="474" y="797"/>
                </a:lnTo>
                <a:lnTo>
                  <a:pt x="474" y="798"/>
                </a:lnTo>
                <a:lnTo>
                  <a:pt x="476" y="802"/>
                </a:lnTo>
                <a:lnTo>
                  <a:pt x="474" y="803"/>
                </a:lnTo>
                <a:lnTo>
                  <a:pt x="472" y="803"/>
                </a:lnTo>
                <a:lnTo>
                  <a:pt x="471" y="802"/>
                </a:lnTo>
                <a:lnTo>
                  <a:pt x="467" y="802"/>
                </a:lnTo>
                <a:lnTo>
                  <a:pt x="467" y="802"/>
                </a:lnTo>
                <a:lnTo>
                  <a:pt x="466" y="803"/>
                </a:lnTo>
                <a:lnTo>
                  <a:pt x="464" y="803"/>
                </a:lnTo>
                <a:lnTo>
                  <a:pt x="462" y="805"/>
                </a:lnTo>
                <a:lnTo>
                  <a:pt x="462" y="805"/>
                </a:lnTo>
                <a:lnTo>
                  <a:pt x="461" y="805"/>
                </a:lnTo>
                <a:lnTo>
                  <a:pt x="459" y="805"/>
                </a:lnTo>
                <a:lnTo>
                  <a:pt x="456" y="805"/>
                </a:lnTo>
                <a:lnTo>
                  <a:pt x="454" y="807"/>
                </a:lnTo>
                <a:lnTo>
                  <a:pt x="451" y="810"/>
                </a:lnTo>
                <a:lnTo>
                  <a:pt x="449" y="810"/>
                </a:lnTo>
                <a:lnTo>
                  <a:pt x="444" y="810"/>
                </a:lnTo>
                <a:lnTo>
                  <a:pt x="442" y="810"/>
                </a:lnTo>
                <a:lnTo>
                  <a:pt x="442" y="812"/>
                </a:lnTo>
                <a:lnTo>
                  <a:pt x="442" y="813"/>
                </a:lnTo>
                <a:lnTo>
                  <a:pt x="441" y="815"/>
                </a:lnTo>
                <a:lnTo>
                  <a:pt x="441" y="817"/>
                </a:lnTo>
                <a:lnTo>
                  <a:pt x="439" y="818"/>
                </a:lnTo>
                <a:lnTo>
                  <a:pt x="441" y="820"/>
                </a:lnTo>
                <a:lnTo>
                  <a:pt x="442" y="822"/>
                </a:lnTo>
                <a:lnTo>
                  <a:pt x="442" y="822"/>
                </a:lnTo>
                <a:lnTo>
                  <a:pt x="442" y="823"/>
                </a:lnTo>
                <a:lnTo>
                  <a:pt x="444" y="825"/>
                </a:lnTo>
                <a:lnTo>
                  <a:pt x="444" y="827"/>
                </a:lnTo>
                <a:lnTo>
                  <a:pt x="444" y="827"/>
                </a:lnTo>
                <a:lnTo>
                  <a:pt x="444" y="828"/>
                </a:lnTo>
                <a:lnTo>
                  <a:pt x="444" y="830"/>
                </a:lnTo>
                <a:lnTo>
                  <a:pt x="442" y="832"/>
                </a:lnTo>
                <a:lnTo>
                  <a:pt x="442" y="835"/>
                </a:lnTo>
                <a:lnTo>
                  <a:pt x="442" y="835"/>
                </a:lnTo>
                <a:lnTo>
                  <a:pt x="441" y="837"/>
                </a:lnTo>
                <a:lnTo>
                  <a:pt x="441" y="837"/>
                </a:lnTo>
                <a:lnTo>
                  <a:pt x="441" y="838"/>
                </a:lnTo>
                <a:lnTo>
                  <a:pt x="439" y="840"/>
                </a:lnTo>
                <a:lnTo>
                  <a:pt x="439" y="840"/>
                </a:lnTo>
                <a:lnTo>
                  <a:pt x="437" y="842"/>
                </a:lnTo>
                <a:lnTo>
                  <a:pt x="437" y="843"/>
                </a:lnTo>
                <a:lnTo>
                  <a:pt x="437" y="845"/>
                </a:lnTo>
                <a:lnTo>
                  <a:pt x="436" y="845"/>
                </a:lnTo>
                <a:lnTo>
                  <a:pt x="432" y="848"/>
                </a:lnTo>
                <a:lnTo>
                  <a:pt x="424" y="848"/>
                </a:lnTo>
                <a:lnTo>
                  <a:pt x="419" y="850"/>
                </a:lnTo>
                <a:lnTo>
                  <a:pt x="419" y="852"/>
                </a:lnTo>
                <a:lnTo>
                  <a:pt x="417" y="852"/>
                </a:lnTo>
                <a:lnTo>
                  <a:pt x="416" y="855"/>
                </a:lnTo>
                <a:lnTo>
                  <a:pt x="416" y="855"/>
                </a:lnTo>
                <a:lnTo>
                  <a:pt x="412" y="857"/>
                </a:lnTo>
                <a:lnTo>
                  <a:pt x="409" y="857"/>
                </a:lnTo>
                <a:lnTo>
                  <a:pt x="404" y="857"/>
                </a:lnTo>
                <a:lnTo>
                  <a:pt x="402" y="857"/>
                </a:lnTo>
                <a:lnTo>
                  <a:pt x="399" y="858"/>
                </a:lnTo>
                <a:lnTo>
                  <a:pt x="397" y="857"/>
                </a:lnTo>
                <a:lnTo>
                  <a:pt x="394" y="858"/>
                </a:lnTo>
                <a:lnTo>
                  <a:pt x="392" y="858"/>
                </a:lnTo>
                <a:lnTo>
                  <a:pt x="391" y="863"/>
                </a:lnTo>
                <a:lnTo>
                  <a:pt x="391" y="867"/>
                </a:lnTo>
                <a:lnTo>
                  <a:pt x="387" y="870"/>
                </a:lnTo>
                <a:lnTo>
                  <a:pt x="384" y="872"/>
                </a:lnTo>
                <a:lnTo>
                  <a:pt x="381" y="873"/>
                </a:lnTo>
                <a:lnTo>
                  <a:pt x="377" y="873"/>
                </a:lnTo>
                <a:lnTo>
                  <a:pt x="377" y="873"/>
                </a:lnTo>
                <a:lnTo>
                  <a:pt x="376" y="873"/>
                </a:lnTo>
                <a:lnTo>
                  <a:pt x="374" y="875"/>
                </a:lnTo>
                <a:lnTo>
                  <a:pt x="372" y="880"/>
                </a:lnTo>
                <a:lnTo>
                  <a:pt x="369" y="887"/>
                </a:lnTo>
                <a:lnTo>
                  <a:pt x="361" y="885"/>
                </a:lnTo>
                <a:lnTo>
                  <a:pt x="347" y="872"/>
                </a:lnTo>
                <a:lnTo>
                  <a:pt x="341" y="868"/>
                </a:lnTo>
                <a:lnTo>
                  <a:pt x="341" y="868"/>
                </a:lnTo>
                <a:lnTo>
                  <a:pt x="332" y="862"/>
                </a:lnTo>
                <a:lnTo>
                  <a:pt x="321" y="855"/>
                </a:lnTo>
                <a:lnTo>
                  <a:pt x="319" y="855"/>
                </a:lnTo>
                <a:lnTo>
                  <a:pt x="317" y="852"/>
                </a:lnTo>
                <a:lnTo>
                  <a:pt x="309" y="848"/>
                </a:lnTo>
                <a:lnTo>
                  <a:pt x="301" y="843"/>
                </a:lnTo>
                <a:lnTo>
                  <a:pt x="299" y="842"/>
                </a:lnTo>
                <a:lnTo>
                  <a:pt x="292" y="837"/>
                </a:lnTo>
                <a:lnTo>
                  <a:pt x="285" y="832"/>
                </a:lnTo>
                <a:lnTo>
                  <a:pt x="279" y="825"/>
                </a:lnTo>
                <a:lnTo>
                  <a:pt x="270" y="817"/>
                </a:lnTo>
                <a:lnTo>
                  <a:pt x="259" y="818"/>
                </a:lnTo>
                <a:lnTo>
                  <a:pt x="252" y="818"/>
                </a:lnTo>
                <a:lnTo>
                  <a:pt x="239" y="820"/>
                </a:lnTo>
                <a:lnTo>
                  <a:pt x="225" y="822"/>
                </a:lnTo>
                <a:lnTo>
                  <a:pt x="224" y="810"/>
                </a:lnTo>
                <a:lnTo>
                  <a:pt x="224" y="808"/>
                </a:lnTo>
                <a:lnTo>
                  <a:pt x="224" y="805"/>
                </a:lnTo>
                <a:lnTo>
                  <a:pt x="224" y="805"/>
                </a:lnTo>
                <a:lnTo>
                  <a:pt x="222" y="803"/>
                </a:lnTo>
                <a:lnTo>
                  <a:pt x="222" y="802"/>
                </a:lnTo>
                <a:lnTo>
                  <a:pt x="220" y="788"/>
                </a:lnTo>
                <a:lnTo>
                  <a:pt x="215" y="775"/>
                </a:lnTo>
                <a:lnTo>
                  <a:pt x="214" y="772"/>
                </a:lnTo>
                <a:lnTo>
                  <a:pt x="212" y="770"/>
                </a:lnTo>
                <a:lnTo>
                  <a:pt x="214" y="767"/>
                </a:lnTo>
                <a:lnTo>
                  <a:pt x="215" y="763"/>
                </a:lnTo>
                <a:lnTo>
                  <a:pt x="219" y="753"/>
                </a:lnTo>
                <a:lnTo>
                  <a:pt x="195" y="743"/>
                </a:lnTo>
                <a:lnTo>
                  <a:pt x="194" y="742"/>
                </a:lnTo>
                <a:lnTo>
                  <a:pt x="189" y="740"/>
                </a:lnTo>
                <a:lnTo>
                  <a:pt x="185" y="738"/>
                </a:lnTo>
                <a:lnTo>
                  <a:pt x="179" y="735"/>
                </a:lnTo>
                <a:lnTo>
                  <a:pt x="177" y="735"/>
                </a:lnTo>
                <a:lnTo>
                  <a:pt x="174" y="733"/>
                </a:lnTo>
                <a:lnTo>
                  <a:pt x="172" y="733"/>
                </a:lnTo>
                <a:lnTo>
                  <a:pt x="174" y="732"/>
                </a:lnTo>
                <a:lnTo>
                  <a:pt x="174" y="727"/>
                </a:lnTo>
                <a:lnTo>
                  <a:pt x="175" y="723"/>
                </a:lnTo>
                <a:lnTo>
                  <a:pt x="180" y="698"/>
                </a:lnTo>
                <a:lnTo>
                  <a:pt x="182" y="695"/>
                </a:lnTo>
                <a:lnTo>
                  <a:pt x="182" y="691"/>
                </a:lnTo>
                <a:lnTo>
                  <a:pt x="184" y="688"/>
                </a:lnTo>
                <a:lnTo>
                  <a:pt x="187" y="673"/>
                </a:lnTo>
                <a:lnTo>
                  <a:pt x="132" y="660"/>
                </a:lnTo>
                <a:lnTo>
                  <a:pt x="127" y="658"/>
                </a:lnTo>
                <a:lnTo>
                  <a:pt x="130" y="653"/>
                </a:lnTo>
                <a:lnTo>
                  <a:pt x="134" y="646"/>
                </a:lnTo>
                <a:lnTo>
                  <a:pt x="134" y="646"/>
                </a:lnTo>
                <a:lnTo>
                  <a:pt x="139" y="638"/>
                </a:lnTo>
                <a:lnTo>
                  <a:pt x="142" y="631"/>
                </a:lnTo>
                <a:lnTo>
                  <a:pt x="149" y="620"/>
                </a:lnTo>
                <a:lnTo>
                  <a:pt x="150" y="618"/>
                </a:lnTo>
                <a:lnTo>
                  <a:pt x="150" y="616"/>
                </a:lnTo>
                <a:lnTo>
                  <a:pt x="144" y="605"/>
                </a:lnTo>
                <a:lnTo>
                  <a:pt x="135" y="586"/>
                </a:lnTo>
                <a:lnTo>
                  <a:pt x="129" y="571"/>
                </a:lnTo>
                <a:lnTo>
                  <a:pt x="127" y="571"/>
                </a:lnTo>
                <a:lnTo>
                  <a:pt x="125" y="568"/>
                </a:lnTo>
                <a:lnTo>
                  <a:pt x="117" y="556"/>
                </a:lnTo>
                <a:lnTo>
                  <a:pt x="107" y="541"/>
                </a:lnTo>
                <a:lnTo>
                  <a:pt x="103" y="536"/>
                </a:lnTo>
                <a:lnTo>
                  <a:pt x="102" y="533"/>
                </a:lnTo>
                <a:lnTo>
                  <a:pt x="100" y="531"/>
                </a:lnTo>
                <a:lnTo>
                  <a:pt x="98" y="528"/>
                </a:lnTo>
                <a:lnTo>
                  <a:pt x="95" y="523"/>
                </a:lnTo>
                <a:lnTo>
                  <a:pt x="93" y="521"/>
                </a:lnTo>
                <a:lnTo>
                  <a:pt x="93" y="521"/>
                </a:lnTo>
                <a:lnTo>
                  <a:pt x="93" y="520"/>
                </a:lnTo>
                <a:lnTo>
                  <a:pt x="92" y="518"/>
                </a:lnTo>
                <a:lnTo>
                  <a:pt x="90" y="513"/>
                </a:lnTo>
                <a:lnTo>
                  <a:pt x="90" y="511"/>
                </a:lnTo>
                <a:lnTo>
                  <a:pt x="87" y="505"/>
                </a:lnTo>
                <a:lnTo>
                  <a:pt x="80" y="494"/>
                </a:lnTo>
                <a:lnTo>
                  <a:pt x="75" y="483"/>
                </a:lnTo>
                <a:lnTo>
                  <a:pt x="73" y="479"/>
                </a:lnTo>
                <a:lnTo>
                  <a:pt x="70" y="473"/>
                </a:lnTo>
                <a:lnTo>
                  <a:pt x="63" y="463"/>
                </a:lnTo>
                <a:lnTo>
                  <a:pt x="60" y="456"/>
                </a:lnTo>
                <a:lnTo>
                  <a:pt x="57" y="449"/>
                </a:lnTo>
                <a:lnTo>
                  <a:pt x="55" y="446"/>
                </a:lnTo>
                <a:lnTo>
                  <a:pt x="52" y="441"/>
                </a:lnTo>
                <a:lnTo>
                  <a:pt x="52" y="439"/>
                </a:lnTo>
                <a:lnTo>
                  <a:pt x="52" y="439"/>
                </a:lnTo>
                <a:lnTo>
                  <a:pt x="50" y="436"/>
                </a:lnTo>
                <a:lnTo>
                  <a:pt x="50" y="436"/>
                </a:lnTo>
                <a:lnTo>
                  <a:pt x="48" y="434"/>
                </a:lnTo>
                <a:lnTo>
                  <a:pt x="48" y="433"/>
                </a:lnTo>
                <a:lnTo>
                  <a:pt x="48" y="431"/>
                </a:lnTo>
                <a:lnTo>
                  <a:pt x="45" y="424"/>
                </a:lnTo>
                <a:lnTo>
                  <a:pt x="45" y="424"/>
                </a:lnTo>
                <a:lnTo>
                  <a:pt x="45" y="424"/>
                </a:lnTo>
                <a:lnTo>
                  <a:pt x="45" y="423"/>
                </a:lnTo>
                <a:lnTo>
                  <a:pt x="40" y="413"/>
                </a:lnTo>
                <a:lnTo>
                  <a:pt x="38" y="408"/>
                </a:lnTo>
                <a:lnTo>
                  <a:pt x="37" y="403"/>
                </a:lnTo>
                <a:lnTo>
                  <a:pt x="28" y="391"/>
                </a:lnTo>
                <a:lnTo>
                  <a:pt x="20" y="378"/>
                </a:lnTo>
                <a:lnTo>
                  <a:pt x="15" y="369"/>
                </a:lnTo>
                <a:lnTo>
                  <a:pt x="13" y="368"/>
                </a:lnTo>
                <a:lnTo>
                  <a:pt x="8" y="361"/>
                </a:lnTo>
                <a:lnTo>
                  <a:pt x="5" y="356"/>
                </a:lnTo>
                <a:lnTo>
                  <a:pt x="3" y="354"/>
                </a:lnTo>
                <a:lnTo>
                  <a:pt x="2" y="353"/>
                </a:lnTo>
                <a:lnTo>
                  <a:pt x="0" y="349"/>
                </a:lnTo>
                <a:lnTo>
                  <a:pt x="7" y="349"/>
                </a:lnTo>
                <a:lnTo>
                  <a:pt x="8" y="349"/>
                </a:lnTo>
                <a:lnTo>
                  <a:pt x="12" y="349"/>
                </a:lnTo>
                <a:lnTo>
                  <a:pt x="13" y="349"/>
                </a:lnTo>
                <a:lnTo>
                  <a:pt x="17" y="349"/>
                </a:lnTo>
                <a:lnTo>
                  <a:pt x="23" y="349"/>
                </a:lnTo>
                <a:lnTo>
                  <a:pt x="28" y="349"/>
                </a:lnTo>
                <a:lnTo>
                  <a:pt x="30" y="349"/>
                </a:lnTo>
                <a:lnTo>
                  <a:pt x="58" y="349"/>
                </a:lnTo>
                <a:lnTo>
                  <a:pt x="77" y="349"/>
                </a:lnTo>
                <a:lnTo>
                  <a:pt x="80" y="349"/>
                </a:lnTo>
                <a:lnTo>
                  <a:pt x="83" y="349"/>
                </a:lnTo>
                <a:lnTo>
                  <a:pt x="87" y="349"/>
                </a:lnTo>
                <a:lnTo>
                  <a:pt x="90" y="349"/>
                </a:lnTo>
                <a:lnTo>
                  <a:pt x="103" y="349"/>
                </a:lnTo>
                <a:lnTo>
                  <a:pt x="130" y="349"/>
                </a:lnTo>
                <a:lnTo>
                  <a:pt x="135" y="349"/>
                </a:lnTo>
                <a:lnTo>
                  <a:pt x="137" y="349"/>
                </a:lnTo>
                <a:lnTo>
                  <a:pt x="149" y="349"/>
                </a:lnTo>
                <a:lnTo>
                  <a:pt x="179" y="349"/>
                </a:lnTo>
                <a:lnTo>
                  <a:pt x="195" y="349"/>
                </a:lnTo>
                <a:lnTo>
                  <a:pt x="199" y="349"/>
                </a:lnTo>
                <a:lnTo>
                  <a:pt x="202" y="349"/>
                </a:lnTo>
                <a:lnTo>
                  <a:pt x="227" y="349"/>
                </a:lnTo>
                <a:lnTo>
                  <a:pt x="240" y="349"/>
                </a:lnTo>
                <a:lnTo>
                  <a:pt x="262" y="349"/>
                </a:lnTo>
                <a:lnTo>
                  <a:pt x="274" y="349"/>
                </a:lnTo>
                <a:lnTo>
                  <a:pt x="285" y="349"/>
                </a:lnTo>
                <a:lnTo>
                  <a:pt x="319" y="349"/>
                </a:lnTo>
                <a:lnTo>
                  <a:pt x="321" y="349"/>
                </a:lnTo>
                <a:lnTo>
                  <a:pt x="331" y="349"/>
                </a:lnTo>
                <a:lnTo>
                  <a:pt x="341" y="349"/>
                </a:lnTo>
                <a:lnTo>
                  <a:pt x="354" y="351"/>
                </a:lnTo>
                <a:lnTo>
                  <a:pt x="354" y="351"/>
                </a:lnTo>
                <a:lnTo>
                  <a:pt x="356" y="349"/>
                </a:lnTo>
                <a:lnTo>
                  <a:pt x="374" y="349"/>
                </a:lnTo>
                <a:lnTo>
                  <a:pt x="376" y="349"/>
                </a:lnTo>
                <a:lnTo>
                  <a:pt x="377" y="349"/>
                </a:lnTo>
                <a:lnTo>
                  <a:pt x="377" y="349"/>
                </a:lnTo>
                <a:lnTo>
                  <a:pt x="376" y="349"/>
                </a:lnTo>
                <a:lnTo>
                  <a:pt x="376" y="349"/>
                </a:lnTo>
                <a:lnTo>
                  <a:pt x="376" y="346"/>
                </a:lnTo>
                <a:lnTo>
                  <a:pt x="376" y="346"/>
                </a:lnTo>
                <a:lnTo>
                  <a:pt x="377" y="346"/>
                </a:lnTo>
                <a:lnTo>
                  <a:pt x="377" y="346"/>
                </a:lnTo>
                <a:lnTo>
                  <a:pt x="376" y="328"/>
                </a:lnTo>
                <a:lnTo>
                  <a:pt x="376" y="139"/>
                </a:lnTo>
                <a:lnTo>
                  <a:pt x="376" y="137"/>
                </a:lnTo>
                <a:lnTo>
                  <a:pt x="376" y="106"/>
                </a:lnTo>
                <a:lnTo>
                  <a:pt x="376" y="91"/>
                </a:lnTo>
                <a:lnTo>
                  <a:pt x="376" y="24"/>
                </a:lnTo>
                <a:lnTo>
                  <a:pt x="376" y="2"/>
                </a:lnTo>
                <a:lnTo>
                  <a:pt x="377" y="2"/>
                </a:lnTo>
                <a:lnTo>
                  <a:pt x="406" y="2"/>
                </a:lnTo>
                <a:lnTo>
                  <a:pt x="416" y="2"/>
                </a:lnTo>
                <a:lnTo>
                  <a:pt x="424" y="2"/>
                </a:lnTo>
                <a:lnTo>
                  <a:pt x="434" y="2"/>
                </a:lnTo>
                <a:lnTo>
                  <a:pt x="441" y="2"/>
                </a:lnTo>
                <a:lnTo>
                  <a:pt x="442" y="2"/>
                </a:lnTo>
                <a:lnTo>
                  <a:pt x="444" y="2"/>
                </a:lnTo>
                <a:lnTo>
                  <a:pt x="446" y="2"/>
                </a:lnTo>
                <a:lnTo>
                  <a:pt x="469" y="2"/>
                </a:lnTo>
                <a:lnTo>
                  <a:pt x="484" y="2"/>
                </a:lnTo>
                <a:lnTo>
                  <a:pt x="516" y="2"/>
                </a:lnTo>
                <a:lnTo>
                  <a:pt x="519" y="2"/>
                </a:lnTo>
                <a:lnTo>
                  <a:pt x="563" y="2"/>
                </a:lnTo>
                <a:lnTo>
                  <a:pt x="596" y="2"/>
                </a:lnTo>
                <a:lnTo>
                  <a:pt x="603" y="2"/>
                </a:lnTo>
                <a:lnTo>
                  <a:pt x="608" y="2"/>
                </a:lnTo>
                <a:lnTo>
                  <a:pt x="636" y="2"/>
                </a:lnTo>
                <a:lnTo>
                  <a:pt x="653" y="2"/>
                </a:lnTo>
                <a:lnTo>
                  <a:pt x="653" y="2"/>
                </a:lnTo>
                <a:lnTo>
                  <a:pt x="674" y="2"/>
                </a:lnTo>
                <a:lnTo>
                  <a:pt x="691" y="2"/>
                </a:lnTo>
                <a:lnTo>
                  <a:pt x="696" y="2"/>
                </a:lnTo>
                <a:lnTo>
                  <a:pt x="700" y="2"/>
                </a:lnTo>
                <a:lnTo>
                  <a:pt x="706" y="2"/>
                </a:lnTo>
                <a:lnTo>
                  <a:pt x="710" y="2"/>
                </a:lnTo>
                <a:lnTo>
                  <a:pt x="723" y="2"/>
                </a:lnTo>
                <a:lnTo>
                  <a:pt x="741" y="2"/>
                </a:lnTo>
                <a:lnTo>
                  <a:pt x="741" y="2"/>
                </a:lnTo>
                <a:lnTo>
                  <a:pt x="751" y="0"/>
                </a:lnTo>
                <a:lnTo>
                  <a:pt x="750" y="87"/>
                </a:lnTo>
                <a:lnTo>
                  <a:pt x="750" y="89"/>
                </a:lnTo>
                <a:lnTo>
                  <a:pt x="750" y="91"/>
                </a:lnTo>
                <a:lnTo>
                  <a:pt x="741" y="351"/>
                </a:lnTo>
                <a:lnTo>
                  <a:pt x="741" y="351"/>
                </a:lnTo>
                <a:lnTo>
                  <a:pt x="741" y="378"/>
                </a:lnTo>
                <a:lnTo>
                  <a:pt x="741" y="394"/>
                </a:lnTo>
                <a:lnTo>
                  <a:pt x="741" y="436"/>
                </a:lnTo>
                <a:lnTo>
                  <a:pt x="741" y="438"/>
                </a:lnTo>
                <a:lnTo>
                  <a:pt x="741" y="439"/>
                </a:lnTo>
                <a:lnTo>
                  <a:pt x="741" y="476"/>
                </a:lnTo>
                <a:lnTo>
                  <a:pt x="741" y="521"/>
                </a:lnTo>
                <a:lnTo>
                  <a:pt x="741" y="536"/>
                </a:lnTo>
                <a:lnTo>
                  <a:pt x="741" y="571"/>
                </a:lnTo>
                <a:lnTo>
                  <a:pt x="741" y="573"/>
                </a:lnTo>
                <a:lnTo>
                  <a:pt x="741" y="605"/>
                </a:lnTo>
                <a:lnTo>
                  <a:pt x="741" y="633"/>
                </a:lnTo>
                <a:close/>
              </a:path>
            </a:pathLst>
          </a:custGeom>
          <a:solidFill>
            <a:srgbClr val="568A4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5"/>
          <p:cNvSpPr>
            <a:spLocks noEditPoints="1"/>
          </p:cNvSpPr>
          <p:nvPr/>
        </p:nvSpPr>
        <p:spPr bwMode="auto">
          <a:xfrm>
            <a:off x="5627688" y="4038601"/>
            <a:ext cx="166688" cy="209550"/>
          </a:xfrm>
          <a:custGeom>
            <a:avLst/>
            <a:gdLst/>
            <a:ahLst/>
            <a:cxnLst>
              <a:cxn ang="0">
                <a:pos x="75" y="120"/>
              </a:cxn>
              <a:cxn ang="0">
                <a:pos x="40" y="0"/>
              </a:cxn>
              <a:cxn ang="0">
                <a:pos x="43" y="3"/>
              </a:cxn>
              <a:cxn ang="0">
                <a:pos x="46" y="0"/>
              </a:cxn>
              <a:cxn ang="0">
                <a:pos x="53" y="3"/>
              </a:cxn>
              <a:cxn ang="0">
                <a:pos x="61" y="5"/>
              </a:cxn>
              <a:cxn ang="0">
                <a:pos x="70" y="5"/>
              </a:cxn>
              <a:cxn ang="0">
                <a:pos x="76" y="17"/>
              </a:cxn>
              <a:cxn ang="0">
                <a:pos x="83" y="28"/>
              </a:cxn>
              <a:cxn ang="0">
                <a:pos x="86" y="42"/>
              </a:cxn>
              <a:cxn ang="0">
                <a:pos x="90" y="52"/>
              </a:cxn>
              <a:cxn ang="0">
                <a:pos x="105" y="58"/>
              </a:cxn>
              <a:cxn ang="0">
                <a:pos x="105" y="77"/>
              </a:cxn>
              <a:cxn ang="0">
                <a:pos x="103" y="94"/>
              </a:cxn>
              <a:cxn ang="0">
                <a:pos x="101" y="97"/>
              </a:cxn>
              <a:cxn ang="0">
                <a:pos x="95" y="97"/>
              </a:cxn>
              <a:cxn ang="0">
                <a:pos x="88" y="102"/>
              </a:cxn>
              <a:cxn ang="0">
                <a:pos x="85" y="105"/>
              </a:cxn>
              <a:cxn ang="0">
                <a:pos x="81" y="110"/>
              </a:cxn>
              <a:cxn ang="0">
                <a:pos x="78" y="114"/>
              </a:cxn>
              <a:cxn ang="0">
                <a:pos x="76" y="115"/>
              </a:cxn>
              <a:cxn ang="0">
                <a:pos x="73" y="110"/>
              </a:cxn>
              <a:cxn ang="0">
                <a:pos x="70" y="109"/>
              </a:cxn>
              <a:cxn ang="0">
                <a:pos x="70" y="114"/>
              </a:cxn>
              <a:cxn ang="0">
                <a:pos x="71" y="119"/>
              </a:cxn>
              <a:cxn ang="0">
                <a:pos x="70" y="120"/>
              </a:cxn>
              <a:cxn ang="0">
                <a:pos x="66" y="122"/>
              </a:cxn>
              <a:cxn ang="0">
                <a:pos x="65" y="130"/>
              </a:cxn>
              <a:cxn ang="0">
                <a:pos x="55" y="132"/>
              </a:cxn>
              <a:cxn ang="0">
                <a:pos x="50" y="130"/>
              </a:cxn>
              <a:cxn ang="0">
                <a:pos x="40" y="132"/>
              </a:cxn>
              <a:cxn ang="0">
                <a:pos x="30" y="130"/>
              </a:cxn>
              <a:cxn ang="0">
                <a:pos x="21" y="130"/>
              </a:cxn>
              <a:cxn ang="0">
                <a:pos x="15" y="130"/>
              </a:cxn>
              <a:cxn ang="0">
                <a:pos x="6" y="130"/>
              </a:cxn>
              <a:cxn ang="0">
                <a:pos x="0" y="129"/>
              </a:cxn>
              <a:cxn ang="0">
                <a:pos x="0" y="115"/>
              </a:cxn>
              <a:cxn ang="0">
                <a:pos x="6" y="90"/>
              </a:cxn>
              <a:cxn ang="0">
                <a:pos x="5" y="42"/>
              </a:cxn>
              <a:cxn ang="0">
                <a:pos x="3" y="33"/>
              </a:cxn>
              <a:cxn ang="0">
                <a:pos x="5" y="23"/>
              </a:cxn>
              <a:cxn ang="0">
                <a:pos x="5" y="18"/>
              </a:cxn>
              <a:cxn ang="0">
                <a:pos x="10" y="13"/>
              </a:cxn>
              <a:cxn ang="0">
                <a:pos x="11" y="8"/>
              </a:cxn>
              <a:cxn ang="0">
                <a:pos x="13" y="3"/>
              </a:cxn>
              <a:cxn ang="0">
                <a:pos x="20" y="3"/>
              </a:cxn>
              <a:cxn ang="0">
                <a:pos x="25" y="0"/>
              </a:cxn>
              <a:cxn ang="0">
                <a:pos x="30" y="2"/>
              </a:cxn>
              <a:cxn ang="0">
                <a:pos x="35" y="0"/>
              </a:cxn>
            </a:cxnLst>
            <a:rect l="0" t="0" r="r" b="b"/>
            <a:pathLst>
              <a:path w="105" h="132">
                <a:moveTo>
                  <a:pt x="75" y="122"/>
                </a:moveTo>
                <a:lnTo>
                  <a:pt x="73" y="122"/>
                </a:lnTo>
                <a:lnTo>
                  <a:pt x="73" y="120"/>
                </a:lnTo>
                <a:lnTo>
                  <a:pt x="75" y="120"/>
                </a:lnTo>
                <a:lnTo>
                  <a:pt x="75" y="122"/>
                </a:lnTo>
                <a:close/>
                <a:moveTo>
                  <a:pt x="36" y="0"/>
                </a:moveTo>
                <a:lnTo>
                  <a:pt x="38" y="0"/>
                </a:lnTo>
                <a:lnTo>
                  <a:pt x="40" y="0"/>
                </a:lnTo>
                <a:lnTo>
                  <a:pt x="41" y="0"/>
                </a:lnTo>
                <a:lnTo>
                  <a:pt x="41" y="2"/>
                </a:lnTo>
                <a:lnTo>
                  <a:pt x="43" y="2"/>
                </a:lnTo>
                <a:lnTo>
                  <a:pt x="43" y="3"/>
                </a:lnTo>
                <a:lnTo>
                  <a:pt x="45" y="3"/>
                </a:lnTo>
                <a:lnTo>
                  <a:pt x="45" y="2"/>
                </a:lnTo>
                <a:lnTo>
                  <a:pt x="46" y="2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0" y="3"/>
                </a:lnTo>
                <a:lnTo>
                  <a:pt x="53" y="3"/>
                </a:lnTo>
                <a:lnTo>
                  <a:pt x="53" y="5"/>
                </a:lnTo>
                <a:lnTo>
                  <a:pt x="55" y="5"/>
                </a:lnTo>
                <a:lnTo>
                  <a:pt x="56" y="5"/>
                </a:lnTo>
                <a:lnTo>
                  <a:pt x="61" y="5"/>
                </a:lnTo>
                <a:lnTo>
                  <a:pt x="63" y="5"/>
                </a:lnTo>
                <a:lnTo>
                  <a:pt x="65" y="5"/>
                </a:lnTo>
                <a:lnTo>
                  <a:pt x="66" y="5"/>
                </a:lnTo>
                <a:lnTo>
                  <a:pt x="70" y="5"/>
                </a:lnTo>
                <a:lnTo>
                  <a:pt x="75" y="5"/>
                </a:lnTo>
                <a:lnTo>
                  <a:pt x="76" y="5"/>
                </a:lnTo>
                <a:lnTo>
                  <a:pt x="76" y="10"/>
                </a:lnTo>
                <a:lnTo>
                  <a:pt x="76" y="17"/>
                </a:lnTo>
                <a:lnTo>
                  <a:pt x="80" y="17"/>
                </a:lnTo>
                <a:lnTo>
                  <a:pt x="80" y="23"/>
                </a:lnTo>
                <a:lnTo>
                  <a:pt x="81" y="23"/>
                </a:lnTo>
                <a:lnTo>
                  <a:pt x="83" y="28"/>
                </a:lnTo>
                <a:lnTo>
                  <a:pt x="83" y="30"/>
                </a:lnTo>
                <a:lnTo>
                  <a:pt x="85" y="38"/>
                </a:lnTo>
                <a:lnTo>
                  <a:pt x="86" y="38"/>
                </a:lnTo>
                <a:lnTo>
                  <a:pt x="86" y="42"/>
                </a:lnTo>
                <a:lnTo>
                  <a:pt x="86" y="47"/>
                </a:lnTo>
                <a:lnTo>
                  <a:pt x="90" y="47"/>
                </a:lnTo>
                <a:lnTo>
                  <a:pt x="90" y="50"/>
                </a:lnTo>
                <a:lnTo>
                  <a:pt x="90" y="52"/>
                </a:lnTo>
                <a:lnTo>
                  <a:pt x="90" y="53"/>
                </a:lnTo>
                <a:lnTo>
                  <a:pt x="93" y="53"/>
                </a:lnTo>
                <a:lnTo>
                  <a:pt x="105" y="53"/>
                </a:lnTo>
                <a:lnTo>
                  <a:pt x="105" y="58"/>
                </a:lnTo>
                <a:lnTo>
                  <a:pt x="105" y="68"/>
                </a:lnTo>
                <a:lnTo>
                  <a:pt x="105" y="70"/>
                </a:lnTo>
                <a:lnTo>
                  <a:pt x="105" y="72"/>
                </a:lnTo>
                <a:lnTo>
                  <a:pt x="105" y="77"/>
                </a:lnTo>
                <a:lnTo>
                  <a:pt x="105" y="85"/>
                </a:lnTo>
                <a:lnTo>
                  <a:pt x="105" y="94"/>
                </a:lnTo>
                <a:lnTo>
                  <a:pt x="105" y="95"/>
                </a:lnTo>
                <a:lnTo>
                  <a:pt x="103" y="94"/>
                </a:lnTo>
                <a:lnTo>
                  <a:pt x="101" y="94"/>
                </a:lnTo>
                <a:lnTo>
                  <a:pt x="101" y="92"/>
                </a:lnTo>
                <a:lnTo>
                  <a:pt x="101" y="94"/>
                </a:lnTo>
                <a:lnTo>
                  <a:pt x="101" y="97"/>
                </a:lnTo>
                <a:lnTo>
                  <a:pt x="100" y="97"/>
                </a:lnTo>
                <a:lnTo>
                  <a:pt x="98" y="97"/>
                </a:lnTo>
                <a:lnTo>
                  <a:pt x="96" y="97"/>
                </a:lnTo>
                <a:lnTo>
                  <a:pt x="95" y="97"/>
                </a:lnTo>
                <a:lnTo>
                  <a:pt x="93" y="97"/>
                </a:lnTo>
                <a:lnTo>
                  <a:pt x="90" y="97"/>
                </a:lnTo>
                <a:lnTo>
                  <a:pt x="90" y="100"/>
                </a:lnTo>
                <a:lnTo>
                  <a:pt x="88" y="102"/>
                </a:lnTo>
                <a:lnTo>
                  <a:pt x="86" y="102"/>
                </a:lnTo>
                <a:lnTo>
                  <a:pt x="85" y="102"/>
                </a:lnTo>
                <a:lnTo>
                  <a:pt x="85" y="104"/>
                </a:lnTo>
                <a:lnTo>
                  <a:pt x="85" y="105"/>
                </a:lnTo>
                <a:lnTo>
                  <a:pt x="85" y="109"/>
                </a:lnTo>
                <a:lnTo>
                  <a:pt x="85" y="110"/>
                </a:lnTo>
                <a:lnTo>
                  <a:pt x="83" y="110"/>
                </a:lnTo>
                <a:lnTo>
                  <a:pt x="81" y="110"/>
                </a:lnTo>
                <a:lnTo>
                  <a:pt x="80" y="110"/>
                </a:lnTo>
                <a:lnTo>
                  <a:pt x="78" y="110"/>
                </a:lnTo>
                <a:lnTo>
                  <a:pt x="78" y="112"/>
                </a:lnTo>
                <a:lnTo>
                  <a:pt x="78" y="114"/>
                </a:lnTo>
                <a:lnTo>
                  <a:pt x="78" y="115"/>
                </a:lnTo>
                <a:lnTo>
                  <a:pt x="76" y="115"/>
                </a:lnTo>
                <a:lnTo>
                  <a:pt x="76" y="117"/>
                </a:lnTo>
                <a:lnTo>
                  <a:pt x="76" y="115"/>
                </a:lnTo>
                <a:lnTo>
                  <a:pt x="76" y="114"/>
                </a:lnTo>
                <a:lnTo>
                  <a:pt x="75" y="114"/>
                </a:lnTo>
                <a:lnTo>
                  <a:pt x="75" y="112"/>
                </a:lnTo>
                <a:lnTo>
                  <a:pt x="73" y="110"/>
                </a:lnTo>
                <a:lnTo>
                  <a:pt x="75" y="109"/>
                </a:lnTo>
                <a:lnTo>
                  <a:pt x="73" y="107"/>
                </a:lnTo>
                <a:lnTo>
                  <a:pt x="70" y="107"/>
                </a:lnTo>
                <a:lnTo>
                  <a:pt x="70" y="109"/>
                </a:lnTo>
                <a:lnTo>
                  <a:pt x="70" y="110"/>
                </a:lnTo>
                <a:lnTo>
                  <a:pt x="68" y="110"/>
                </a:lnTo>
                <a:lnTo>
                  <a:pt x="70" y="112"/>
                </a:lnTo>
                <a:lnTo>
                  <a:pt x="70" y="114"/>
                </a:lnTo>
                <a:lnTo>
                  <a:pt x="70" y="115"/>
                </a:lnTo>
                <a:lnTo>
                  <a:pt x="71" y="115"/>
                </a:lnTo>
                <a:lnTo>
                  <a:pt x="71" y="117"/>
                </a:lnTo>
                <a:lnTo>
                  <a:pt x="71" y="119"/>
                </a:lnTo>
                <a:lnTo>
                  <a:pt x="71" y="117"/>
                </a:lnTo>
                <a:lnTo>
                  <a:pt x="70" y="117"/>
                </a:lnTo>
                <a:lnTo>
                  <a:pt x="70" y="119"/>
                </a:lnTo>
                <a:lnTo>
                  <a:pt x="70" y="120"/>
                </a:lnTo>
                <a:lnTo>
                  <a:pt x="71" y="120"/>
                </a:lnTo>
                <a:lnTo>
                  <a:pt x="71" y="122"/>
                </a:lnTo>
                <a:lnTo>
                  <a:pt x="70" y="122"/>
                </a:lnTo>
                <a:lnTo>
                  <a:pt x="66" y="122"/>
                </a:lnTo>
                <a:lnTo>
                  <a:pt x="66" y="124"/>
                </a:lnTo>
                <a:lnTo>
                  <a:pt x="66" y="129"/>
                </a:lnTo>
                <a:lnTo>
                  <a:pt x="66" y="130"/>
                </a:lnTo>
                <a:lnTo>
                  <a:pt x="65" y="130"/>
                </a:lnTo>
                <a:lnTo>
                  <a:pt x="61" y="132"/>
                </a:lnTo>
                <a:lnTo>
                  <a:pt x="60" y="132"/>
                </a:lnTo>
                <a:lnTo>
                  <a:pt x="56" y="132"/>
                </a:lnTo>
                <a:lnTo>
                  <a:pt x="55" y="132"/>
                </a:lnTo>
                <a:lnTo>
                  <a:pt x="53" y="132"/>
                </a:lnTo>
                <a:lnTo>
                  <a:pt x="53" y="130"/>
                </a:lnTo>
                <a:lnTo>
                  <a:pt x="51" y="130"/>
                </a:lnTo>
                <a:lnTo>
                  <a:pt x="50" y="130"/>
                </a:lnTo>
                <a:lnTo>
                  <a:pt x="48" y="132"/>
                </a:lnTo>
                <a:lnTo>
                  <a:pt x="46" y="132"/>
                </a:lnTo>
                <a:lnTo>
                  <a:pt x="45" y="132"/>
                </a:lnTo>
                <a:lnTo>
                  <a:pt x="40" y="132"/>
                </a:lnTo>
                <a:lnTo>
                  <a:pt x="38" y="132"/>
                </a:lnTo>
                <a:lnTo>
                  <a:pt x="35" y="132"/>
                </a:lnTo>
                <a:lnTo>
                  <a:pt x="33" y="132"/>
                </a:lnTo>
                <a:lnTo>
                  <a:pt x="30" y="130"/>
                </a:lnTo>
                <a:lnTo>
                  <a:pt x="28" y="130"/>
                </a:lnTo>
                <a:lnTo>
                  <a:pt x="25" y="130"/>
                </a:lnTo>
                <a:lnTo>
                  <a:pt x="23" y="130"/>
                </a:lnTo>
                <a:lnTo>
                  <a:pt x="21" y="130"/>
                </a:lnTo>
                <a:lnTo>
                  <a:pt x="20" y="130"/>
                </a:lnTo>
                <a:lnTo>
                  <a:pt x="18" y="130"/>
                </a:lnTo>
                <a:lnTo>
                  <a:pt x="16" y="130"/>
                </a:lnTo>
                <a:lnTo>
                  <a:pt x="15" y="130"/>
                </a:lnTo>
                <a:lnTo>
                  <a:pt x="13" y="130"/>
                </a:lnTo>
                <a:lnTo>
                  <a:pt x="11" y="130"/>
                </a:lnTo>
                <a:lnTo>
                  <a:pt x="10" y="130"/>
                </a:lnTo>
                <a:lnTo>
                  <a:pt x="6" y="130"/>
                </a:lnTo>
                <a:lnTo>
                  <a:pt x="3" y="130"/>
                </a:lnTo>
                <a:lnTo>
                  <a:pt x="1" y="130"/>
                </a:lnTo>
                <a:lnTo>
                  <a:pt x="0" y="130"/>
                </a:lnTo>
                <a:lnTo>
                  <a:pt x="0" y="129"/>
                </a:lnTo>
                <a:lnTo>
                  <a:pt x="0" y="127"/>
                </a:lnTo>
                <a:lnTo>
                  <a:pt x="0" y="120"/>
                </a:lnTo>
                <a:lnTo>
                  <a:pt x="0" y="117"/>
                </a:lnTo>
                <a:lnTo>
                  <a:pt x="0" y="115"/>
                </a:lnTo>
                <a:lnTo>
                  <a:pt x="1" y="109"/>
                </a:lnTo>
                <a:lnTo>
                  <a:pt x="1" y="107"/>
                </a:lnTo>
                <a:lnTo>
                  <a:pt x="5" y="95"/>
                </a:lnTo>
                <a:lnTo>
                  <a:pt x="6" y="90"/>
                </a:lnTo>
                <a:lnTo>
                  <a:pt x="5" y="78"/>
                </a:lnTo>
                <a:lnTo>
                  <a:pt x="5" y="75"/>
                </a:lnTo>
                <a:lnTo>
                  <a:pt x="5" y="72"/>
                </a:lnTo>
                <a:lnTo>
                  <a:pt x="5" y="42"/>
                </a:lnTo>
                <a:lnTo>
                  <a:pt x="5" y="35"/>
                </a:lnTo>
                <a:lnTo>
                  <a:pt x="1" y="35"/>
                </a:lnTo>
                <a:lnTo>
                  <a:pt x="1" y="33"/>
                </a:lnTo>
                <a:lnTo>
                  <a:pt x="3" y="33"/>
                </a:lnTo>
                <a:lnTo>
                  <a:pt x="5" y="33"/>
                </a:lnTo>
                <a:lnTo>
                  <a:pt x="5" y="30"/>
                </a:lnTo>
                <a:lnTo>
                  <a:pt x="5" y="25"/>
                </a:lnTo>
                <a:lnTo>
                  <a:pt x="5" y="23"/>
                </a:lnTo>
                <a:lnTo>
                  <a:pt x="6" y="23"/>
                </a:lnTo>
                <a:lnTo>
                  <a:pt x="5" y="22"/>
                </a:lnTo>
                <a:lnTo>
                  <a:pt x="5" y="20"/>
                </a:lnTo>
                <a:lnTo>
                  <a:pt x="5" y="18"/>
                </a:lnTo>
                <a:lnTo>
                  <a:pt x="6" y="17"/>
                </a:lnTo>
                <a:lnTo>
                  <a:pt x="6" y="15"/>
                </a:lnTo>
                <a:lnTo>
                  <a:pt x="8" y="13"/>
                </a:lnTo>
                <a:lnTo>
                  <a:pt x="10" y="13"/>
                </a:lnTo>
                <a:lnTo>
                  <a:pt x="10" y="12"/>
                </a:lnTo>
                <a:lnTo>
                  <a:pt x="10" y="10"/>
                </a:lnTo>
                <a:lnTo>
                  <a:pt x="11" y="10"/>
                </a:lnTo>
                <a:lnTo>
                  <a:pt x="11" y="8"/>
                </a:lnTo>
                <a:lnTo>
                  <a:pt x="11" y="7"/>
                </a:lnTo>
                <a:lnTo>
                  <a:pt x="13" y="7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6" y="3"/>
                </a:lnTo>
                <a:lnTo>
                  <a:pt x="18" y="3"/>
                </a:lnTo>
                <a:lnTo>
                  <a:pt x="20" y="3"/>
                </a:lnTo>
                <a:lnTo>
                  <a:pt x="20" y="2"/>
                </a:lnTo>
                <a:lnTo>
                  <a:pt x="21" y="2"/>
                </a:lnTo>
                <a:lnTo>
                  <a:pt x="23" y="2"/>
                </a:lnTo>
                <a:lnTo>
                  <a:pt x="25" y="0"/>
                </a:lnTo>
                <a:lnTo>
                  <a:pt x="26" y="0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1" y="2"/>
                </a:lnTo>
                <a:lnTo>
                  <a:pt x="33" y="2"/>
                </a:lnTo>
                <a:lnTo>
                  <a:pt x="33" y="0"/>
                </a:lnTo>
                <a:lnTo>
                  <a:pt x="35" y="0"/>
                </a:lnTo>
                <a:lnTo>
                  <a:pt x="36" y="0"/>
                </a:lnTo>
                <a:close/>
              </a:path>
            </a:pathLst>
          </a:custGeom>
          <a:solidFill>
            <a:srgbClr val="EEFA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6"/>
          <p:cNvSpPr>
            <a:spLocks/>
          </p:cNvSpPr>
          <p:nvPr/>
        </p:nvSpPr>
        <p:spPr bwMode="auto">
          <a:xfrm>
            <a:off x="5422901" y="3651251"/>
            <a:ext cx="320675" cy="161925"/>
          </a:xfrm>
          <a:custGeom>
            <a:avLst/>
            <a:gdLst/>
            <a:ahLst/>
            <a:cxnLst>
              <a:cxn ang="0">
                <a:pos x="190" y="14"/>
              </a:cxn>
              <a:cxn ang="0">
                <a:pos x="185" y="17"/>
              </a:cxn>
              <a:cxn ang="0">
                <a:pos x="194" y="19"/>
              </a:cxn>
              <a:cxn ang="0">
                <a:pos x="199" y="24"/>
              </a:cxn>
              <a:cxn ang="0">
                <a:pos x="200" y="29"/>
              </a:cxn>
              <a:cxn ang="0">
                <a:pos x="195" y="34"/>
              </a:cxn>
              <a:cxn ang="0">
                <a:pos x="190" y="40"/>
              </a:cxn>
              <a:cxn ang="0">
                <a:pos x="182" y="42"/>
              </a:cxn>
              <a:cxn ang="0">
                <a:pos x="185" y="50"/>
              </a:cxn>
              <a:cxn ang="0">
                <a:pos x="177" y="54"/>
              </a:cxn>
              <a:cxn ang="0">
                <a:pos x="162" y="45"/>
              </a:cxn>
              <a:cxn ang="0">
                <a:pos x="149" y="44"/>
              </a:cxn>
              <a:cxn ang="0">
                <a:pos x="139" y="49"/>
              </a:cxn>
              <a:cxn ang="0">
                <a:pos x="130" y="62"/>
              </a:cxn>
              <a:cxn ang="0">
                <a:pos x="129" y="67"/>
              </a:cxn>
              <a:cxn ang="0">
                <a:pos x="124" y="69"/>
              </a:cxn>
              <a:cxn ang="0">
                <a:pos x="120" y="72"/>
              </a:cxn>
              <a:cxn ang="0">
                <a:pos x="120" y="77"/>
              </a:cxn>
              <a:cxn ang="0">
                <a:pos x="122" y="80"/>
              </a:cxn>
              <a:cxn ang="0">
                <a:pos x="122" y="87"/>
              </a:cxn>
              <a:cxn ang="0">
                <a:pos x="115" y="90"/>
              </a:cxn>
              <a:cxn ang="0">
                <a:pos x="110" y="95"/>
              </a:cxn>
              <a:cxn ang="0">
                <a:pos x="104" y="99"/>
              </a:cxn>
              <a:cxn ang="0">
                <a:pos x="97" y="100"/>
              </a:cxn>
              <a:cxn ang="0">
                <a:pos x="95" y="94"/>
              </a:cxn>
              <a:cxn ang="0">
                <a:pos x="92" y="87"/>
              </a:cxn>
              <a:cxn ang="0">
                <a:pos x="82" y="85"/>
              </a:cxn>
              <a:cxn ang="0">
                <a:pos x="73" y="82"/>
              </a:cxn>
              <a:cxn ang="0">
                <a:pos x="67" y="82"/>
              </a:cxn>
              <a:cxn ang="0">
                <a:pos x="65" y="72"/>
              </a:cxn>
              <a:cxn ang="0">
                <a:pos x="68" y="64"/>
              </a:cxn>
              <a:cxn ang="0">
                <a:pos x="60" y="60"/>
              </a:cxn>
              <a:cxn ang="0">
                <a:pos x="53" y="65"/>
              </a:cxn>
              <a:cxn ang="0">
                <a:pos x="43" y="65"/>
              </a:cxn>
              <a:cxn ang="0">
                <a:pos x="35" y="64"/>
              </a:cxn>
              <a:cxn ang="0">
                <a:pos x="27" y="57"/>
              </a:cxn>
              <a:cxn ang="0">
                <a:pos x="20" y="57"/>
              </a:cxn>
              <a:cxn ang="0">
                <a:pos x="15" y="59"/>
              </a:cxn>
              <a:cxn ang="0">
                <a:pos x="12" y="55"/>
              </a:cxn>
              <a:cxn ang="0">
                <a:pos x="7" y="50"/>
              </a:cxn>
              <a:cxn ang="0">
                <a:pos x="7" y="45"/>
              </a:cxn>
              <a:cxn ang="0">
                <a:pos x="0" y="42"/>
              </a:cxn>
              <a:cxn ang="0">
                <a:pos x="5" y="39"/>
              </a:cxn>
              <a:cxn ang="0">
                <a:pos x="10" y="32"/>
              </a:cxn>
              <a:cxn ang="0">
                <a:pos x="15" y="37"/>
              </a:cxn>
              <a:cxn ang="0">
                <a:pos x="23" y="35"/>
              </a:cxn>
              <a:cxn ang="0">
                <a:pos x="20" y="27"/>
              </a:cxn>
              <a:cxn ang="0">
                <a:pos x="12" y="25"/>
              </a:cxn>
              <a:cxn ang="0">
                <a:pos x="10" y="19"/>
              </a:cxn>
              <a:cxn ang="0">
                <a:pos x="15" y="14"/>
              </a:cxn>
              <a:cxn ang="0">
                <a:pos x="17" y="4"/>
              </a:cxn>
              <a:cxn ang="0">
                <a:pos x="47" y="4"/>
              </a:cxn>
              <a:cxn ang="0">
                <a:pos x="78" y="0"/>
              </a:cxn>
              <a:cxn ang="0">
                <a:pos x="109" y="0"/>
              </a:cxn>
              <a:cxn ang="0">
                <a:pos x="122" y="7"/>
              </a:cxn>
              <a:cxn ang="0">
                <a:pos x="137" y="10"/>
              </a:cxn>
              <a:cxn ang="0">
                <a:pos x="159" y="4"/>
              </a:cxn>
              <a:cxn ang="0">
                <a:pos x="182" y="7"/>
              </a:cxn>
            </a:cxnLst>
            <a:rect l="0" t="0" r="r" b="b"/>
            <a:pathLst>
              <a:path w="202" h="102">
                <a:moveTo>
                  <a:pt x="189" y="5"/>
                </a:moveTo>
                <a:lnTo>
                  <a:pt x="189" y="7"/>
                </a:lnTo>
                <a:lnTo>
                  <a:pt x="190" y="9"/>
                </a:lnTo>
                <a:lnTo>
                  <a:pt x="190" y="10"/>
                </a:lnTo>
                <a:lnTo>
                  <a:pt x="190" y="12"/>
                </a:lnTo>
                <a:lnTo>
                  <a:pt x="190" y="14"/>
                </a:lnTo>
                <a:lnTo>
                  <a:pt x="190" y="15"/>
                </a:lnTo>
                <a:lnTo>
                  <a:pt x="189" y="17"/>
                </a:lnTo>
                <a:lnTo>
                  <a:pt x="187" y="17"/>
                </a:lnTo>
                <a:lnTo>
                  <a:pt x="187" y="15"/>
                </a:lnTo>
                <a:lnTo>
                  <a:pt x="185" y="15"/>
                </a:lnTo>
                <a:lnTo>
                  <a:pt x="185" y="17"/>
                </a:lnTo>
                <a:lnTo>
                  <a:pt x="185" y="19"/>
                </a:lnTo>
                <a:lnTo>
                  <a:pt x="187" y="19"/>
                </a:lnTo>
                <a:lnTo>
                  <a:pt x="189" y="19"/>
                </a:lnTo>
                <a:lnTo>
                  <a:pt x="190" y="19"/>
                </a:lnTo>
                <a:lnTo>
                  <a:pt x="192" y="20"/>
                </a:lnTo>
                <a:lnTo>
                  <a:pt x="194" y="19"/>
                </a:lnTo>
                <a:lnTo>
                  <a:pt x="195" y="19"/>
                </a:lnTo>
                <a:lnTo>
                  <a:pt x="195" y="20"/>
                </a:lnTo>
                <a:lnTo>
                  <a:pt x="195" y="22"/>
                </a:lnTo>
                <a:lnTo>
                  <a:pt x="197" y="22"/>
                </a:lnTo>
                <a:lnTo>
                  <a:pt x="197" y="24"/>
                </a:lnTo>
                <a:lnTo>
                  <a:pt x="199" y="24"/>
                </a:lnTo>
                <a:lnTo>
                  <a:pt x="199" y="25"/>
                </a:lnTo>
                <a:lnTo>
                  <a:pt x="200" y="25"/>
                </a:lnTo>
                <a:lnTo>
                  <a:pt x="200" y="27"/>
                </a:lnTo>
                <a:lnTo>
                  <a:pt x="202" y="27"/>
                </a:lnTo>
                <a:lnTo>
                  <a:pt x="202" y="29"/>
                </a:lnTo>
                <a:lnTo>
                  <a:pt x="200" y="29"/>
                </a:lnTo>
                <a:lnTo>
                  <a:pt x="200" y="30"/>
                </a:lnTo>
                <a:lnTo>
                  <a:pt x="199" y="30"/>
                </a:lnTo>
                <a:lnTo>
                  <a:pt x="197" y="30"/>
                </a:lnTo>
                <a:lnTo>
                  <a:pt x="197" y="32"/>
                </a:lnTo>
                <a:lnTo>
                  <a:pt x="195" y="32"/>
                </a:lnTo>
                <a:lnTo>
                  <a:pt x="195" y="34"/>
                </a:lnTo>
                <a:lnTo>
                  <a:pt x="194" y="35"/>
                </a:lnTo>
                <a:lnTo>
                  <a:pt x="192" y="35"/>
                </a:lnTo>
                <a:lnTo>
                  <a:pt x="192" y="37"/>
                </a:lnTo>
                <a:lnTo>
                  <a:pt x="192" y="39"/>
                </a:lnTo>
                <a:lnTo>
                  <a:pt x="190" y="39"/>
                </a:lnTo>
                <a:lnTo>
                  <a:pt x="190" y="40"/>
                </a:lnTo>
                <a:lnTo>
                  <a:pt x="189" y="40"/>
                </a:lnTo>
                <a:lnTo>
                  <a:pt x="187" y="42"/>
                </a:lnTo>
                <a:lnTo>
                  <a:pt x="185" y="42"/>
                </a:lnTo>
                <a:lnTo>
                  <a:pt x="184" y="40"/>
                </a:lnTo>
                <a:lnTo>
                  <a:pt x="182" y="40"/>
                </a:lnTo>
                <a:lnTo>
                  <a:pt x="182" y="42"/>
                </a:lnTo>
                <a:lnTo>
                  <a:pt x="184" y="42"/>
                </a:lnTo>
                <a:lnTo>
                  <a:pt x="184" y="44"/>
                </a:lnTo>
                <a:lnTo>
                  <a:pt x="185" y="45"/>
                </a:lnTo>
                <a:lnTo>
                  <a:pt x="185" y="47"/>
                </a:lnTo>
                <a:lnTo>
                  <a:pt x="185" y="49"/>
                </a:lnTo>
                <a:lnTo>
                  <a:pt x="185" y="50"/>
                </a:lnTo>
                <a:lnTo>
                  <a:pt x="184" y="50"/>
                </a:lnTo>
                <a:lnTo>
                  <a:pt x="184" y="52"/>
                </a:lnTo>
                <a:lnTo>
                  <a:pt x="184" y="54"/>
                </a:lnTo>
                <a:lnTo>
                  <a:pt x="182" y="54"/>
                </a:lnTo>
                <a:lnTo>
                  <a:pt x="180" y="54"/>
                </a:lnTo>
                <a:lnTo>
                  <a:pt x="177" y="54"/>
                </a:lnTo>
                <a:lnTo>
                  <a:pt x="177" y="52"/>
                </a:lnTo>
                <a:lnTo>
                  <a:pt x="169" y="52"/>
                </a:lnTo>
                <a:lnTo>
                  <a:pt x="164" y="52"/>
                </a:lnTo>
                <a:lnTo>
                  <a:pt x="162" y="52"/>
                </a:lnTo>
                <a:lnTo>
                  <a:pt x="162" y="49"/>
                </a:lnTo>
                <a:lnTo>
                  <a:pt x="162" y="45"/>
                </a:lnTo>
                <a:lnTo>
                  <a:pt x="162" y="44"/>
                </a:lnTo>
                <a:lnTo>
                  <a:pt x="159" y="44"/>
                </a:lnTo>
                <a:lnTo>
                  <a:pt x="157" y="44"/>
                </a:lnTo>
                <a:lnTo>
                  <a:pt x="155" y="44"/>
                </a:lnTo>
                <a:lnTo>
                  <a:pt x="150" y="44"/>
                </a:lnTo>
                <a:lnTo>
                  <a:pt x="149" y="44"/>
                </a:lnTo>
                <a:lnTo>
                  <a:pt x="147" y="44"/>
                </a:lnTo>
                <a:lnTo>
                  <a:pt x="144" y="44"/>
                </a:lnTo>
                <a:lnTo>
                  <a:pt x="140" y="44"/>
                </a:lnTo>
                <a:lnTo>
                  <a:pt x="139" y="44"/>
                </a:lnTo>
                <a:lnTo>
                  <a:pt x="139" y="47"/>
                </a:lnTo>
                <a:lnTo>
                  <a:pt x="139" y="49"/>
                </a:lnTo>
                <a:lnTo>
                  <a:pt x="139" y="52"/>
                </a:lnTo>
                <a:lnTo>
                  <a:pt x="140" y="52"/>
                </a:lnTo>
                <a:lnTo>
                  <a:pt x="139" y="55"/>
                </a:lnTo>
                <a:lnTo>
                  <a:pt x="139" y="57"/>
                </a:lnTo>
                <a:lnTo>
                  <a:pt x="139" y="62"/>
                </a:lnTo>
                <a:lnTo>
                  <a:pt x="130" y="62"/>
                </a:lnTo>
                <a:lnTo>
                  <a:pt x="130" y="64"/>
                </a:lnTo>
                <a:lnTo>
                  <a:pt x="130" y="62"/>
                </a:lnTo>
                <a:lnTo>
                  <a:pt x="129" y="62"/>
                </a:lnTo>
                <a:lnTo>
                  <a:pt x="129" y="64"/>
                </a:lnTo>
                <a:lnTo>
                  <a:pt x="129" y="65"/>
                </a:lnTo>
                <a:lnTo>
                  <a:pt x="129" y="67"/>
                </a:lnTo>
                <a:lnTo>
                  <a:pt x="127" y="67"/>
                </a:lnTo>
                <a:lnTo>
                  <a:pt x="125" y="67"/>
                </a:lnTo>
                <a:lnTo>
                  <a:pt x="125" y="65"/>
                </a:lnTo>
                <a:lnTo>
                  <a:pt x="124" y="65"/>
                </a:lnTo>
                <a:lnTo>
                  <a:pt x="124" y="67"/>
                </a:lnTo>
                <a:lnTo>
                  <a:pt x="124" y="69"/>
                </a:lnTo>
                <a:lnTo>
                  <a:pt x="125" y="70"/>
                </a:lnTo>
                <a:lnTo>
                  <a:pt x="125" y="72"/>
                </a:lnTo>
                <a:lnTo>
                  <a:pt x="124" y="72"/>
                </a:lnTo>
                <a:lnTo>
                  <a:pt x="122" y="70"/>
                </a:lnTo>
                <a:lnTo>
                  <a:pt x="122" y="72"/>
                </a:lnTo>
                <a:lnTo>
                  <a:pt x="120" y="72"/>
                </a:lnTo>
                <a:lnTo>
                  <a:pt x="120" y="74"/>
                </a:lnTo>
                <a:lnTo>
                  <a:pt x="119" y="74"/>
                </a:lnTo>
                <a:lnTo>
                  <a:pt x="117" y="75"/>
                </a:lnTo>
                <a:lnTo>
                  <a:pt x="119" y="75"/>
                </a:lnTo>
                <a:lnTo>
                  <a:pt x="119" y="77"/>
                </a:lnTo>
                <a:lnTo>
                  <a:pt x="120" y="77"/>
                </a:lnTo>
                <a:lnTo>
                  <a:pt x="122" y="75"/>
                </a:lnTo>
                <a:lnTo>
                  <a:pt x="122" y="77"/>
                </a:lnTo>
                <a:lnTo>
                  <a:pt x="124" y="77"/>
                </a:lnTo>
                <a:lnTo>
                  <a:pt x="124" y="79"/>
                </a:lnTo>
                <a:lnTo>
                  <a:pt x="122" y="79"/>
                </a:lnTo>
                <a:lnTo>
                  <a:pt x="122" y="80"/>
                </a:lnTo>
                <a:lnTo>
                  <a:pt x="120" y="80"/>
                </a:lnTo>
                <a:lnTo>
                  <a:pt x="119" y="82"/>
                </a:lnTo>
                <a:lnTo>
                  <a:pt x="120" y="82"/>
                </a:lnTo>
                <a:lnTo>
                  <a:pt x="122" y="84"/>
                </a:lnTo>
                <a:lnTo>
                  <a:pt x="122" y="85"/>
                </a:lnTo>
                <a:lnTo>
                  <a:pt x="122" y="87"/>
                </a:lnTo>
                <a:lnTo>
                  <a:pt x="120" y="87"/>
                </a:lnTo>
                <a:lnTo>
                  <a:pt x="119" y="87"/>
                </a:lnTo>
                <a:lnTo>
                  <a:pt x="119" y="89"/>
                </a:lnTo>
                <a:lnTo>
                  <a:pt x="117" y="89"/>
                </a:lnTo>
                <a:lnTo>
                  <a:pt x="117" y="90"/>
                </a:lnTo>
                <a:lnTo>
                  <a:pt x="115" y="90"/>
                </a:lnTo>
                <a:lnTo>
                  <a:pt x="115" y="92"/>
                </a:lnTo>
                <a:lnTo>
                  <a:pt x="114" y="92"/>
                </a:lnTo>
                <a:lnTo>
                  <a:pt x="114" y="94"/>
                </a:lnTo>
                <a:lnTo>
                  <a:pt x="112" y="94"/>
                </a:lnTo>
                <a:lnTo>
                  <a:pt x="110" y="94"/>
                </a:lnTo>
                <a:lnTo>
                  <a:pt x="110" y="95"/>
                </a:lnTo>
                <a:lnTo>
                  <a:pt x="109" y="95"/>
                </a:lnTo>
                <a:lnTo>
                  <a:pt x="107" y="95"/>
                </a:lnTo>
                <a:lnTo>
                  <a:pt x="105" y="95"/>
                </a:lnTo>
                <a:lnTo>
                  <a:pt x="105" y="97"/>
                </a:lnTo>
                <a:lnTo>
                  <a:pt x="104" y="97"/>
                </a:lnTo>
                <a:lnTo>
                  <a:pt x="104" y="99"/>
                </a:lnTo>
                <a:lnTo>
                  <a:pt x="104" y="100"/>
                </a:lnTo>
                <a:lnTo>
                  <a:pt x="102" y="100"/>
                </a:lnTo>
                <a:lnTo>
                  <a:pt x="100" y="100"/>
                </a:lnTo>
                <a:lnTo>
                  <a:pt x="100" y="102"/>
                </a:lnTo>
                <a:lnTo>
                  <a:pt x="99" y="102"/>
                </a:lnTo>
                <a:lnTo>
                  <a:pt x="97" y="100"/>
                </a:lnTo>
                <a:lnTo>
                  <a:pt x="97" y="99"/>
                </a:lnTo>
                <a:lnTo>
                  <a:pt x="95" y="99"/>
                </a:lnTo>
                <a:lnTo>
                  <a:pt x="95" y="97"/>
                </a:lnTo>
                <a:lnTo>
                  <a:pt x="97" y="97"/>
                </a:lnTo>
                <a:lnTo>
                  <a:pt x="95" y="95"/>
                </a:lnTo>
                <a:lnTo>
                  <a:pt x="95" y="94"/>
                </a:lnTo>
                <a:lnTo>
                  <a:pt x="95" y="92"/>
                </a:lnTo>
                <a:lnTo>
                  <a:pt x="93" y="92"/>
                </a:lnTo>
                <a:lnTo>
                  <a:pt x="93" y="90"/>
                </a:lnTo>
                <a:lnTo>
                  <a:pt x="92" y="90"/>
                </a:lnTo>
                <a:lnTo>
                  <a:pt x="92" y="89"/>
                </a:lnTo>
                <a:lnTo>
                  <a:pt x="92" y="87"/>
                </a:lnTo>
                <a:lnTo>
                  <a:pt x="90" y="87"/>
                </a:lnTo>
                <a:lnTo>
                  <a:pt x="88" y="85"/>
                </a:lnTo>
                <a:lnTo>
                  <a:pt x="87" y="87"/>
                </a:lnTo>
                <a:lnTo>
                  <a:pt x="85" y="87"/>
                </a:lnTo>
                <a:lnTo>
                  <a:pt x="83" y="87"/>
                </a:lnTo>
                <a:lnTo>
                  <a:pt x="82" y="85"/>
                </a:lnTo>
                <a:lnTo>
                  <a:pt x="80" y="84"/>
                </a:lnTo>
                <a:lnTo>
                  <a:pt x="78" y="84"/>
                </a:lnTo>
                <a:lnTo>
                  <a:pt x="78" y="82"/>
                </a:lnTo>
                <a:lnTo>
                  <a:pt x="77" y="82"/>
                </a:lnTo>
                <a:lnTo>
                  <a:pt x="75" y="82"/>
                </a:lnTo>
                <a:lnTo>
                  <a:pt x="73" y="82"/>
                </a:lnTo>
                <a:lnTo>
                  <a:pt x="72" y="82"/>
                </a:lnTo>
                <a:lnTo>
                  <a:pt x="72" y="84"/>
                </a:lnTo>
                <a:lnTo>
                  <a:pt x="70" y="84"/>
                </a:lnTo>
                <a:lnTo>
                  <a:pt x="68" y="84"/>
                </a:lnTo>
                <a:lnTo>
                  <a:pt x="67" y="84"/>
                </a:lnTo>
                <a:lnTo>
                  <a:pt x="67" y="82"/>
                </a:lnTo>
                <a:lnTo>
                  <a:pt x="65" y="80"/>
                </a:lnTo>
                <a:lnTo>
                  <a:pt x="65" y="79"/>
                </a:lnTo>
                <a:lnTo>
                  <a:pt x="65" y="77"/>
                </a:lnTo>
                <a:lnTo>
                  <a:pt x="65" y="75"/>
                </a:lnTo>
                <a:lnTo>
                  <a:pt x="65" y="74"/>
                </a:lnTo>
                <a:lnTo>
                  <a:pt x="65" y="72"/>
                </a:lnTo>
                <a:lnTo>
                  <a:pt x="67" y="72"/>
                </a:lnTo>
                <a:lnTo>
                  <a:pt x="68" y="70"/>
                </a:lnTo>
                <a:lnTo>
                  <a:pt x="68" y="69"/>
                </a:lnTo>
                <a:lnTo>
                  <a:pt x="68" y="67"/>
                </a:lnTo>
                <a:lnTo>
                  <a:pt x="68" y="65"/>
                </a:lnTo>
                <a:lnTo>
                  <a:pt x="68" y="64"/>
                </a:lnTo>
                <a:lnTo>
                  <a:pt x="67" y="64"/>
                </a:lnTo>
                <a:lnTo>
                  <a:pt x="67" y="62"/>
                </a:lnTo>
                <a:lnTo>
                  <a:pt x="65" y="60"/>
                </a:lnTo>
                <a:lnTo>
                  <a:pt x="63" y="60"/>
                </a:lnTo>
                <a:lnTo>
                  <a:pt x="62" y="60"/>
                </a:lnTo>
                <a:lnTo>
                  <a:pt x="60" y="60"/>
                </a:lnTo>
                <a:lnTo>
                  <a:pt x="58" y="60"/>
                </a:lnTo>
                <a:lnTo>
                  <a:pt x="58" y="62"/>
                </a:lnTo>
                <a:lnTo>
                  <a:pt x="57" y="62"/>
                </a:lnTo>
                <a:lnTo>
                  <a:pt x="55" y="64"/>
                </a:lnTo>
                <a:lnTo>
                  <a:pt x="53" y="64"/>
                </a:lnTo>
                <a:lnTo>
                  <a:pt x="53" y="65"/>
                </a:lnTo>
                <a:lnTo>
                  <a:pt x="52" y="65"/>
                </a:lnTo>
                <a:lnTo>
                  <a:pt x="50" y="65"/>
                </a:lnTo>
                <a:lnTo>
                  <a:pt x="48" y="65"/>
                </a:lnTo>
                <a:lnTo>
                  <a:pt x="47" y="65"/>
                </a:lnTo>
                <a:lnTo>
                  <a:pt x="45" y="65"/>
                </a:lnTo>
                <a:lnTo>
                  <a:pt x="43" y="65"/>
                </a:lnTo>
                <a:lnTo>
                  <a:pt x="42" y="65"/>
                </a:lnTo>
                <a:lnTo>
                  <a:pt x="40" y="65"/>
                </a:lnTo>
                <a:lnTo>
                  <a:pt x="38" y="65"/>
                </a:lnTo>
                <a:lnTo>
                  <a:pt x="37" y="65"/>
                </a:lnTo>
                <a:lnTo>
                  <a:pt x="37" y="64"/>
                </a:lnTo>
                <a:lnTo>
                  <a:pt x="35" y="64"/>
                </a:lnTo>
                <a:lnTo>
                  <a:pt x="33" y="62"/>
                </a:lnTo>
                <a:lnTo>
                  <a:pt x="32" y="62"/>
                </a:lnTo>
                <a:lnTo>
                  <a:pt x="30" y="60"/>
                </a:lnTo>
                <a:lnTo>
                  <a:pt x="28" y="60"/>
                </a:lnTo>
                <a:lnTo>
                  <a:pt x="28" y="59"/>
                </a:lnTo>
                <a:lnTo>
                  <a:pt x="27" y="57"/>
                </a:lnTo>
                <a:lnTo>
                  <a:pt x="25" y="57"/>
                </a:lnTo>
                <a:lnTo>
                  <a:pt x="25" y="55"/>
                </a:lnTo>
                <a:lnTo>
                  <a:pt x="23" y="55"/>
                </a:lnTo>
                <a:lnTo>
                  <a:pt x="22" y="55"/>
                </a:lnTo>
                <a:lnTo>
                  <a:pt x="20" y="55"/>
                </a:lnTo>
                <a:lnTo>
                  <a:pt x="20" y="57"/>
                </a:lnTo>
                <a:lnTo>
                  <a:pt x="18" y="57"/>
                </a:lnTo>
                <a:lnTo>
                  <a:pt x="18" y="55"/>
                </a:lnTo>
                <a:lnTo>
                  <a:pt x="17" y="55"/>
                </a:lnTo>
                <a:lnTo>
                  <a:pt x="17" y="57"/>
                </a:lnTo>
                <a:lnTo>
                  <a:pt x="17" y="59"/>
                </a:lnTo>
                <a:lnTo>
                  <a:pt x="15" y="59"/>
                </a:lnTo>
                <a:lnTo>
                  <a:pt x="15" y="60"/>
                </a:lnTo>
                <a:lnTo>
                  <a:pt x="13" y="60"/>
                </a:lnTo>
                <a:lnTo>
                  <a:pt x="13" y="59"/>
                </a:lnTo>
                <a:lnTo>
                  <a:pt x="13" y="57"/>
                </a:lnTo>
                <a:lnTo>
                  <a:pt x="12" y="57"/>
                </a:lnTo>
                <a:lnTo>
                  <a:pt x="12" y="55"/>
                </a:lnTo>
                <a:lnTo>
                  <a:pt x="10" y="55"/>
                </a:lnTo>
                <a:lnTo>
                  <a:pt x="10" y="54"/>
                </a:lnTo>
                <a:lnTo>
                  <a:pt x="10" y="52"/>
                </a:lnTo>
                <a:lnTo>
                  <a:pt x="8" y="52"/>
                </a:lnTo>
                <a:lnTo>
                  <a:pt x="8" y="50"/>
                </a:lnTo>
                <a:lnTo>
                  <a:pt x="7" y="50"/>
                </a:lnTo>
                <a:lnTo>
                  <a:pt x="7" y="49"/>
                </a:lnTo>
                <a:lnTo>
                  <a:pt x="5" y="49"/>
                </a:lnTo>
                <a:lnTo>
                  <a:pt x="5" y="47"/>
                </a:lnTo>
                <a:lnTo>
                  <a:pt x="7" y="47"/>
                </a:lnTo>
                <a:lnTo>
                  <a:pt x="8" y="45"/>
                </a:lnTo>
                <a:lnTo>
                  <a:pt x="7" y="45"/>
                </a:lnTo>
                <a:lnTo>
                  <a:pt x="7" y="44"/>
                </a:lnTo>
                <a:lnTo>
                  <a:pt x="5" y="44"/>
                </a:lnTo>
                <a:lnTo>
                  <a:pt x="3" y="44"/>
                </a:lnTo>
                <a:lnTo>
                  <a:pt x="2" y="44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lnTo>
                  <a:pt x="0" y="39"/>
                </a:lnTo>
                <a:lnTo>
                  <a:pt x="2" y="39"/>
                </a:lnTo>
                <a:lnTo>
                  <a:pt x="2" y="37"/>
                </a:lnTo>
                <a:lnTo>
                  <a:pt x="3" y="37"/>
                </a:lnTo>
                <a:lnTo>
                  <a:pt x="5" y="39"/>
                </a:lnTo>
                <a:lnTo>
                  <a:pt x="5" y="37"/>
                </a:lnTo>
                <a:lnTo>
                  <a:pt x="7" y="37"/>
                </a:lnTo>
                <a:lnTo>
                  <a:pt x="7" y="35"/>
                </a:lnTo>
                <a:lnTo>
                  <a:pt x="7" y="34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2" y="34"/>
                </a:lnTo>
                <a:lnTo>
                  <a:pt x="12" y="35"/>
                </a:lnTo>
                <a:lnTo>
                  <a:pt x="12" y="37"/>
                </a:lnTo>
                <a:lnTo>
                  <a:pt x="13" y="37"/>
                </a:lnTo>
                <a:lnTo>
                  <a:pt x="15" y="37"/>
                </a:lnTo>
                <a:lnTo>
                  <a:pt x="15" y="35"/>
                </a:lnTo>
                <a:lnTo>
                  <a:pt x="17" y="35"/>
                </a:lnTo>
                <a:lnTo>
                  <a:pt x="18" y="35"/>
                </a:lnTo>
                <a:lnTo>
                  <a:pt x="20" y="35"/>
                </a:lnTo>
                <a:lnTo>
                  <a:pt x="22" y="35"/>
                </a:lnTo>
                <a:lnTo>
                  <a:pt x="23" y="35"/>
                </a:lnTo>
                <a:lnTo>
                  <a:pt x="23" y="34"/>
                </a:lnTo>
                <a:lnTo>
                  <a:pt x="23" y="32"/>
                </a:lnTo>
                <a:lnTo>
                  <a:pt x="23" y="30"/>
                </a:lnTo>
                <a:lnTo>
                  <a:pt x="22" y="29"/>
                </a:lnTo>
                <a:lnTo>
                  <a:pt x="20" y="29"/>
                </a:lnTo>
                <a:lnTo>
                  <a:pt x="20" y="27"/>
                </a:lnTo>
                <a:lnTo>
                  <a:pt x="18" y="27"/>
                </a:lnTo>
                <a:lnTo>
                  <a:pt x="17" y="27"/>
                </a:lnTo>
                <a:lnTo>
                  <a:pt x="17" y="25"/>
                </a:lnTo>
                <a:lnTo>
                  <a:pt x="15" y="25"/>
                </a:lnTo>
                <a:lnTo>
                  <a:pt x="13" y="25"/>
                </a:lnTo>
                <a:lnTo>
                  <a:pt x="12" y="25"/>
                </a:lnTo>
                <a:lnTo>
                  <a:pt x="10" y="25"/>
                </a:lnTo>
                <a:lnTo>
                  <a:pt x="10" y="24"/>
                </a:lnTo>
                <a:lnTo>
                  <a:pt x="8" y="24"/>
                </a:lnTo>
                <a:lnTo>
                  <a:pt x="8" y="22"/>
                </a:lnTo>
                <a:lnTo>
                  <a:pt x="10" y="20"/>
                </a:lnTo>
                <a:lnTo>
                  <a:pt x="10" y="19"/>
                </a:lnTo>
                <a:lnTo>
                  <a:pt x="12" y="19"/>
                </a:lnTo>
                <a:lnTo>
                  <a:pt x="13" y="19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5" y="14"/>
                </a:lnTo>
                <a:lnTo>
                  <a:pt x="15" y="12"/>
                </a:lnTo>
                <a:lnTo>
                  <a:pt x="15" y="10"/>
                </a:lnTo>
                <a:lnTo>
                  <a:pt x="17" y="10"/>
                </a:lnTo>
                <a:lnTo>
                  <a:pt x="17" y="9"/>
                </a:lnTo>
                <a:lnTo>
                  <a:pt x="17" y="7"/>
                </a:lnTo>
                <a:lnTo>
                  <a:pt x="17" y="4"/>
                </a:lnTo>
                <a:lnTo>
                  <a:pt x="17" y="2"/>
                </a:lnTo>
                <a:lnTo>
                  <a:pt x="18" y="4"/>
                </a:lnTo>
                <a:lnTo>
                  <a:pt x="20" y="4"/>
                </a:lnTo>
                <a:lnTo>
                  <a:pt x="23" y="4"/>
                </a:lnTo>
                <a:lnTo>
                  <a:pt x="30" y="4"/>
                </a:lnTo>
                <a:lnTo>
                  <a:pt x="47" y="4"/>
                </a:lnTo>
                <a:lnTo>
                  <a:pt x="55" y="4"/>
                </a:lnTo>
                <a:lnTo>
                  <a:pt x="63" y="4"/>
                </a:lnTo>
                <a:lnTo>
                  <a:pt x="72" y="4"/>
                </a:lnTo>
                <a:lnTo>
                  <a:pt x="72" y="0"/>
                </a:lnTo>
                <a:lnTo>
                  <a:pt x="77" y="0"/>
                </a:lnTo>
                <a:lnTo>
                  <a:pt x="78" y="0"/>
                </a:lnTo>
                <a:lnTo>
                  <a:pt x="88" y="0"/>
                </a:lnTo>
                <a:lnTo>
                  <a:pt x="95" y="0"/>
                </a:lnTo>
                <a:lnTo>
                  <a:pt x="99" y="0"/>
                </a:lnTo>
                <a:lnTo>
                  <a:pt x="102" y="0"/>
                </a:lnTo>
                <a:lnTo>
                  <a:pt x="107" y="0"/>
                </a:lnTo>
                <a:lnTo>
                  <a:pt x="109" y="0"/>
                </a:lnTo>
                <a:lnTo>
                  <a:pt x="109" y="4"/>
                </a:lnTo>
                <a:lnTo>
                  <a:pt x="109" y="5"/>
                </a:lnTo>
                <a:lnTo>
                  <a:pt x="112" y="5"/>
                </a:lnTo>
                <a:lnTo>
                  <a:pt x="117" y="5"/>
                </a:lnTo>
                <a:lnTo>
                  <a:pt x="122" y="5"/>
                </a:lnTo>
                <a:lnTo>
                  <a:pt x="122" y="7"/>
                </a:lnTo>
                <a:lnTo>
                  <a:pt x="124" y="7"/>
                </a:lnTo>
                <a:lnTo>
                  <a:pt x="125" y="7"/>
                </a:lnTo>
                <a:lnTo>
                  <a:pt x="127" y="7"/>
                </a:lnTo>
                <a:lnTo>
                  <a:pt x="134" y="7"/>
                </a:lnTo>
                <a:lnTo>
                  <a:pt x="137" y="7"/>
                </a:lnTo>
                <a:lnTo>
                  <a:pt x="137" y="10"/>
                </a:lnTo>
                <a:lnTo>
                  <a:pt x="144" y="10"/>
                </a:lnTo>
                <a:lnTo>
                  <a:pt x="145" y="10"/>
                </a:lnTo>
                <a:lnTo>
                  <a:pt x="145" y="5"/>
                </a:lnTo>
                <a:lnTo>
                  <a:pt x="155" y="5"/>
                </a:lnTo>
                <a:lnTo>
                  <a:pt x="159" y="5"/>
                </a:lnTo>
                <a:lnTo>
                  <a:pt x="159" y="4"/>
                </a:lnTo>
                <a:lnTo>
                  <a:pt x="165" y="4"/>
                </a:lnTo>
                <a:lnTo>
                  <a:pt x="165" y="5"/>
                </a:lnTo>
                <a:lnTo>
                  <a:pt x="174" y="4"/>
                </a:lnTo>
                <a:lnTo>
                  <a:pt x="177" y="4"/>
                </a:lnTo>
                <a:lnTo>
                  <a:pt x="179" y="7"/>
                </a:lnTo>
                <a:lnTo>
                  <a:pt x="182" y="7"/>
                </a:lnTo>
                <a:lnTo>
                  <a:pt x="189" y="5"/>
                </a:lnTo>
                <a:close/>
              </a:path>
            </a:pathLst>
          </a:custGeom>
          <a:solidFill>
            <a:srgbClr val="D15A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7"/>
          <p:cNvSpPr>
            <a:spLocks/>
          </p:cNvSpPr>
          <p:nvPr/>
        </p:nvSpPr>
        <p:spPr bwMode="auto">
          <a:xfrm>
            <a:off x="4932363" y="3617913"/>
            <a:ext cx="276225" cy="436563"/>
          </a:xfrm>
          <a:custGeom>
            <a:avLst/>
            <a:gdLst/>
            <a:ahLst/>
            <a:cxnLst>
              <a:cxn ang="0">
                <a:pos x="154" y="18"/>
              </a:cxn>
              <a:cxn ang="0">
                <a:pos x="154" y="31"/>
              </a:cxn>
              <a:cxn ang="0">
                <a:pos x="154" y="38"/>
              </a:cxn>
              <a:cxn ang="0">
                <a:pos x="160" y="38"/>
              </a:cxn>
              <a:cxn ang="0">
                <a:pos x="172" y="38"/>
              </a:cxn>
              <a:cxn ang="0">
                <a:pos x="174" y="51"/>
              </a:cxn>
              <a:cxn ang="0">
                <a:pos x="172" y="68"/>
              </a:cxn>
              <a:cxn ang="0">
                <a:pos x="172" y="73"/>
              </a:cxn>
              <a:cxn ang="0">
                <a:pos x="169" y="78"/>
              </a:cxn>
              <a:cxn ang="0">
                <a:pos x="159" y="88"/>
              </a:cxn>
              <a:cxn ang="0">
                <a:pos x="157" y="110"/>
              </a:cxn>
              <a:cxn ang="0">
                <a:pos x="147" y="110"/>
              </a:cxn>
              <a:cxn ang="0">
                <a:pos x="147" y="160"/>
              </a:cxn>
              <a:cxn ang="0">
                <a:pos x="147" y="163"/>
              </a:cxn>
              <a:cxn ang="0">
                <a:pos x="147" y="163"/>
              </a:cxn>
              <a:cxn ang="0">
                <a:pos x="147" y="165"/>
              </a:cxn>
              <a:cxn ang="0">
                <a:pos x="149" y="168"/>
              </a:cxn>
              <a:cxn ang="0">
                <a:pos x="147" y="195"/>
              </a:cxn>
              <a:cxn ang="0">
                <a:pos x="149" y="213"/>
              </a:cxn>
              <a:cxn ang="0">
                <a:pos x="145" y="222"/>
              </a:cxn>
              <a:cxn ang="0">
                <a:pos x="145" y="230"/>
              </a:cxn>
              <a:cxn ang="0">
                <a:pos x="144" y="238"/>
              </a:cxn>
              <a:cxn ang="0">
                <a:pos x="142" y="245"/>
              </a:cxn>
              <a:cxn ang="0">
                <a:pos x="140" y="250"/>
              </a:cxn>
              <a:cxn ang="0">
                <a:pos x="142" y="258"/>
              </a:cxn>
              <a:cxn ang="0">
                <a:pos x="144" y="263"/>
              </a:cxn>
              <a:cxn ang="0">
                <a:pos x="129" y="265"/>
              </a:cxn>
              <a:cxn ang="0">
                <a:pos x="120" y="258"/>
              </a:cxn>
              <a:cxn ang="0">
                <a:pos x="114" y="265"/>
              </a:cxn>
              <a:cxn ang="0">
                <a:pos x="105" y="275"/>
              </a:cxn>
              <a:cxn ang="0">
                <a:pos x="89" y="267"/>
              </a:cxn>
              <a:cxn ang="0">
                <a:pos x="79" y="255"/>
              </a:cxn>
              <a:cxn ang="0">
                <a:pos x="67" y="252"/>
              </a:cxn>
              <a:cxn ang="0">
                <a:pos x="59" y="250"/>
              </a:cxn>
              <a:cxn ang="0">
                <a:pos x="57" y="245"/>
              </a:cxn>
              <a:cxn ang="0">
                <a:pos x="55" y="243"/>
              </a:cxn>
              <a:cxn ang="0">
                <a:pos x="54" y="245"/>
              </a:cxn>
              <a:cxn ang="0">
                <a:pos x="39" y="252"/>
              </a:cxn>
              <a:cxn ang="0">
                <a:pos x="13" y="243"/>
              </a:cxn>
              <a:cxn ang="0">
                <a:pos x="13" y="220"/>
              </a:cxn>
              <a:cxn ang="0">
                <a:pos x="13" y="192"/>
              </a:cxn>
              <a:cxn ang="0">
                <a:pos x="13" y="168"/>
              </a:cxn>
              <a:cxn ang="0">
                <a:pos x="13" y="158"/>
              </a:cxn>
              <a:cxn ang="0">
                <a:pos x="12" y="121"/>
              </a:cxn>
              <a:cxn ang="0">
                <a:pos x="12" y="100"/>
              </a:cxn>
              <a:cxn ang="0">
                <a:pos x="13" y="81"/>
              </a:cxn>
              <a:cxn ang="0">
                <a:pos x="5" y="76"/>
              </a:cxn>
              <a:cxn ang="0">
                <a:pos x="13" y="70"/>
              </a:cxn>
              <a:cxn ang="0">
                <a:pos x="12" y="50"/>
              </a:cxn>
              <a:cxn ang="0">
                <a:pos x="12" y="43"/>
              </a:cxn>
              <a:cxn ang="0">
                <a:pos x="12" y="21"/>
              </a:cxn>
              <a:cxn ang="0">
                <a:pos x="20" y="0"/>
              </a:cxn>
              <a:cxn ang="0">
                <a:pos x="55" y="0"/>
              </a:cxn>
              <a:cxn ang="0">
                <a:pos x="90" y="0"/>
              </a:cxn>
              <a:cxn ang="0">
                <a:pos x="142" y="0"/>
              </a:cxn>
              <a:cxn ang="0">
                <a:pos x="154" y="1"/>
              </a:cxn>
            </a:cxnLst>
            <a:rect l="0" t="0" r="r" b="b"/>
            <a:pathLst>
              <a:path w="174" h="275">
                <a:moveTo>
                  <a:pt x="154" y="5"/>
                </a:moveTo>
                <a:lnTo>
                  <a:pt x="154" y="5"/>
                </a:lnTo>
                <a:lnTo>
                  <a:pt x="154" y="6"/>
                </a:lnTo>
                <a:lnTo>
                  <a:pt x="154" y="6"/>
                </a:lnTo>
                <a:lnTo>
                  <a:pt x="154" y="8"/>
                </a:lnTo>
                <a:lnTo>
                  <a:pt x="154" y="11"/>
                </a:lnTo>
                <a:lnTo>
                  <a:pt x="154" y="18"/>
                </a:lnTo>
                <a:lnTo>
                  <a:pt x="154" y="23"/>
                </a:lnTo>
                <a:lnTo>
                  <a:pt x="154" y="25"/>
                </a:lnTo>
                <a:lnTo>
                  <a:pt x="154" y="26"/>
                </a:lnTo>
                <a:lnTo>
                  <a:pt x="154" y="26"/>
                </a:lnTo>
                <a:lnTo>
                  <a:pt x="154" y="28"/>
                </a:lnTo>
                <a:lnTo>
                  <a:pt x="154" y="31"/>
                </a:lnTo>
                <a:lnTo>
                  <a:pt x="154" y="31"/>
                </a:lnTo>
                <a:lnTo>
                  <a:pt x="154" y="31"/>
                </a:lnTo>
                <a:lnTo>
                  <a:pt x="154" y="35"/>
                </a:lnTo>
                <a:lnTo>
                  <a:pt x="154" y="35"/>
                </a:lnTo>
                <a:lnTo>
                  <a:pt x="154" y="36"/>
                </a:lnTo>
                <a:lnTo>
                  <a:pt x="154" y="38"/>
                </a:lnTo>
                <a:lnTo>
                  <a:pt x="154" y="38"/>
                </a:lnTo>
                <a:lnTo>
                  <a:pt x="154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38"/>
                </a:lnTo>
                <a:lnTo>
                  <a:pt x="160" y="38"/>
                </a:lnTo>
                <a:lnTo>
                  <a:pt x="162" y="38"/>
                </a:lnTo>
                <a:lnTo>
                  <a:pt x="164" y="38"/>
                </a:lnTo>
                <a:lnTo>
                  <a:pt x="169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38"/>
                </a:lnTo>
                <a:lnTo>
                  <a:pt x="172" y="40"/>
                </a:lnTo>
                <a:lnTo>
                  <a:pt x="172" y="45"/>
                </a:lnTo>
                <a:lnTo>
                  <a:pt x="172" y="45"/>
                </a:lnTo>
                <a:lnTo>
                  <a:pt x="174" y="46"/>
                </a:lnTo>
                <a:lnTo>
                  <a:pt x="174" y="51"/>
                </a:lnTo>
                <a:lnTo>
                  <a:pt x="174" y="51"/>
                </a:lnTo>
                <a:lnTo>
                  <a:pt x="174" y="55"/>
                </a:lnTo>
                <a:lnTo>
                  <a:pt x="174" y="58"/>
                </a:lnTo>
                <a:lnTo>
                  <a:pt x="172" y="60"/>
                </a:lnTo>
                <a:lnTo>
                  <a:pt x="172" y="60"/>
                </a:lnTo>
                <a:lnTo>
                  <a:pt x="172" y="66"/>
                </a:lnTo>
                <a:lnTo>
                  <a:pt x="172" y="68"/>
                </a:lnTo>
                <a:lnTo>
                  <a:pt x="172" y="68"/>
                </a:lnTo>
                <a:lnTo>
                  <a:pt x="172" y="71"/>
                </a:lnTo>
                <a:lnTo>
                  <a:pt x="172" y="71"/>
                </a:lnTo>
                <a:lnTo>
                  <a:pt x="172" y="71"/>
                </a:lnTo>
                <a:lnTo>
                  <a:pt x="172" y="73"/>
                </a:lnTo>
                <a:lnTo>
                  <a:pt x="172" y="73"/>
                </a:lnTo>
                <a:lnTo>
                  <a:pt x="172" y="73"/>
                </a:lnTo>
                <a:lnTo>
                  <a:pt x="172" y="73"/>
                </a:lnTo>
                <a:lnTo>
                  <a:pt x="172" y="76"/>
                </a:lnTo>
                <a:lnTo>
                  <a:pt x="172" y="76"/>
                </a:lnTo>
                <a:lnTo>
                  <a:pt x="172" y="78"/>
                </a:lnTo>
                <a:lnTo>
                  <a:pt x="170" y="78"/>
                </a:lnTo>
                <a:lnTo>
                  <a:pt x="170" y="78"/>
                </a:lnTo>
                <a:lnTo>
                  <a:pt x="169" y="78"/>
                </a:lnTo>
                <a:lnTo>
                  <a:pt x="169" y="78"/>
                </a:lnTo>
                <a:lnTo>
                  <a:pt x="164" y="78"/>
                </a:lnTo>
                <a:lnTo>
                  <a:pt x="159" y="78"/>
                </a:lnTo>
                <a:lnTo>
                  <a:pt x="159" y="78"/>
                </a:lnTo>
                <a:lnTo>
                  <a:pt x="159" y="78"/>
                </a:lnTo>
                <a:lnTo>
                  <a:pt x="159" y="81"/>
                </a:lnTo>
                <a:lnTo>
                  <a:pt x="159" y="88"/>
                </a:lnTo>
                <a:lnTo>
                  <a:pt x="159" y="93"/>
                </a:lnTo>
                <a:lnTo>
                  <a:pt x="159" y="93"/>
                </a:lnTo>
                <a:lnTo>
                  <a:pt x="159" y="101"/>
                </a:lnTo>
                <a:lnTo>
                  <a:pt x="159" y="105"/>
                </a:lnTo>
                <a:lnTo>
                  <a:pt x="159" y="106"/>
                </a:lnTo>
                <a:lnTo>
                  <a:pt x="159" y="110"/>
                </a:lnTo>
                <a:lnTo>
                  <a:pt x="157" y="110"/>
                </a:lnTo>
                <a:lnTo>
                  <a:pt x="154" y="110"/>
                </a:lnTo>
                <a:lnTo>
                  <a:pt x="149" y="110"/>
                </a:lnTo>
                <a:lnTo>
                  <a:pt x="149" y="110"/>
                </a:lnTo>
                <a:lnTo>
                  <a:pt x="149" y="110"/>
                </a:lnTo>
                <a:lnTo>
                  <a:pt x="149" y="110"/>
                </a:lnTo>
                <a:lnTo>
                  <a:pt x="149" y="110"/>
                </a:lnTo>
                <a:lnTo>
                  <a:pt x="147" y="110"/>
                </a:lnTo>
                <a:lnTo>
                  <a:pt x="147" y="110"/>
                </a:lnTo>
                <a:lnTo>
                  <a:pt x="147" y="110"/>
                </a:lnTo>
                <a:lnTo>
                  <a:pt x="147" y="115"/>
                </a:lnTo>
                <a:lnTo>
                  <a:pt x="147" y="131"/>
                </a:lnTo>
                <a:lnTo>
                  <a:pt x="147" y="150"/>
                </a:lnTo>
                <a:lnTo>
                  <a:pt x="147" y="160"/>
                </a:lnTo>
                <a:lnTo>
                  <a:pt x="147" y="160"/>
                </a:lnTo>
                <a:lnTo>
                  <a:pt x="147" y="160"/>
                </a:lnTo>
                <a:lnTo>
                  <a:pt x="147" y="162"/>
                </a:lnTo>
                <a:lnTo>
                  <a:pt x="147" y="162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3"/>
                </a:lnTo>
                <a:lnTo>
                  <a:pt x="147" y="165"/>
                </a:lnTo>
                <a:lnTo>
                  <a:pt x="147" y="168"/>
                </a:lnTo>
                <a:lnTo>
                  <a:pt x="147" y="168"/>
                </a:lnTo>
                <a:lnTo>
                  <a:pt x="147" y="168"/>
                </a:lnTo>
                <a:lnTo>
                  <a:pt x="147" y="168"/>
                </a:lnTo>
                <a:lnTo>
                  <a:pt x="149" y="168"/>
                </a:lnTo>
                <a:lnTo>
                  <a:pt x="149" y="168"/>
                </a:lnTo>
                <a:lnTo>
                  <a:pt x="149" y="168"/>
                </a:lnTo>
                <a:lnTo>
                  <a:pt x="149" y="168"/>
                </a:lnTo>
                <a:lnTo>
                  <a:pt x="149" y="170"/>
                </a:lnTo>
                <a:lnTo>
                  <a:pt x="147" y="177"/>
                </a:lnTo>
                <a:lnTo>
                  <a:pt x="147" y="177"/>
                </a:lnTo>
                <a:lnTo>
                  <a:pt x="147" y="182"/>
                </a:lnTo>
                <a:lnTo>
                  <a:pt x="147" y="182"/>
                </a:lnTo>
                <a:lnTo>
                  <a:pt x="147" y="195"/>
                </a:lnTo>
                <a:lnTo>
                  <a:pt x="147" y="195"/>
                </a:lnTo>
                <a:lnTo>
                  <a:pt x="147" y="197"/>
                </a:lnTo>
                <a:lnTo>
                  <a:pt x="147" y="203"/>
                </a:lnTo>
                <a:lnTo>
                  <a:pt x="147" y="203"/>
                </a:lnTo>
                <a:lnTo>
                  <a:pt x="147" y="205"/>
                </a:lnTo>
                <a:lnTo>
                  <a:pt x="147" y="208"/>
                </a:lnTo>
                <a:lnTo>
                  <a:pt x="149" y="213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22"/>
                </a:lnTo>
                <a:lnTo>
                  <a:pt x="147" y="222"/>
                </a:lnTo>
                <a:lnTo>
                  <a:pt x="147" y="222"/>
                </a:lnTo>
                <a:lnTo>
                  <a:pt x="145" y="222"/>
                </a:lnTo>
                <a:lnTo>
                  <a:pt x="142" y="222"/>
                </a:lnTo>
                <a:lnTo>
                  <a:pt x="142" y="222"/>
                </a:lnTo>
                <a:lnTo>
                  <a:pt x="142" y="222"/>
                </a:lnTo>
                <a:lnTo>
                  <a:pt x="140" y="222"/>
                </a:lnTo>
                <a:lnTo>
                  <a:pt x="140" y="223"/>
                </a:lnTo>
                <a:lnTo>
                  <a:pt x="142" y="225"/>
                </a:lnTo>
                <a:lnTo>
                  <a:pt x="145" y="230"/>
                </a:lnTo>
                <a:lnTo>
                  <a:pt x="145" y="232"/>
                </a:lnTo>
                <a:lnTo>
                  <a:pt x="145" y="233"/>
                </a:lnTo>
                <a:lnTo>
                  <a:pt x="145" y="235"/>
                </a:lnTo>
                <a:lnTo>
                  <a:pt x="145" y="235"/>
                </a:lnTo>
                <a:lnTo>
                  <a:pt x="144" y="237"/>
                </a:lnTo>
                <a:lnTo>
                  <a:pt x="144" y="238"/>
                </a:lnTo>
                <a:lnTo>
                  <a:pt x="144" y="238"/>
                </a:lnTo>
                <a:lnTo>
                  <a:pt x="142" y="240"/>
                </a:lnTo>
                <a:lnTo>
                  <a:pt x="140" y="240"/>
                </a:lnTo>
                <a:lnTo>
                  <a:pt x="139" y="240"/>
                </a:lnTo>
                <a:lnTo>
                  <a:pt x="137" y="240"/>
                </a:lnTo>
                <a:lnTo>
                  <a:pt x="139" y="242"/>
                </a:lnTo>
                <a:lnTo>
                  <a:pt x="140" y="243"/>
                </a:lnTo>
                <a:lnTo>
                  <a:pt x="142" y="245"/>
                </a:lnTo>
                <a:lnTo>
                  <a:pt x="142" y="245"/>
                </a:lnTo>
                <a:lnTo>
                  <a:pt x="144" y="247"/>
                </a:lnTo>
                <a:lnTo>
                  <a:pt x="144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0" y="250"/>
                </a:lnTo>
                <a:lnTo>
                  <a:pt x="140" y="250"/>
                </a:lnTo>
                <a:lnTo>
                  <a:pt x="140" y="253"/>
                </a:lnTo>
                <a:lnTo>
                  <a:pt x="142" y="255"/>
                </a:lnTo>
                <a:lnTo>
                  <a:pt x="142" y="257"/>
                </a:lnTo>
                <a:lnTo>
                  <a:pt x="142" y="258"/>
                </a:lnTo>
                <a:lnTo>
                  <a:pt x="142" y="258"/>
                </a:lnTo>
                <a:lnTo>
                  <a:pt x="142" y="258"/>
                </a:lnTo>
                <a:lnTo>
                  <a:pt x="144" y="260"/>
                </a:lnTo>
                <a:lnTo>
                  <a:pt x="144" y="262"/>
                </a:lnTo>
                <a:lnTo>
                  <a:pt x="144" y="262"/>
                </a:lnTo>
                <a:lnTo>
                  <a:pt x="145" y="263"/>
                </a:lnTo>
                <a:lnTo>
                  <a:pt x="144" y="263"/>
                </a:lnTo>
                <a:lnTo>
                  <a:pt x="144" y="263"/>
                </a:lnTo>
                <a:lnTo>
                  <a:pt x="144" y="263"/>
                </a:lnTo>
                <a:lnTo>
                  <a:pt x="140" y="263"/>
                </a:lnTo>
                <a:lnTo>
                  <a:pt x="137" y="263"/>
                </a:lnTo>
                <a:lnTo>
                  <a:pt x="135" y="263"/>
                </a:lnTo>
                <a:lnTo>
                  <a:pt x="134" y="265"/>
                </a:lnTo>
                <a:lnTo>
                  <a:pt x="132" y="265"/>
                </a:lnTo>
                <a:lnTo>
                  <a:pt x="130" y="265"/>
                </a:lnTo>
                <a:lnTo>
                  <a:pt x="129" y="265"/>
                </a:lnTo>
                <a:lnTo>
                  <a:pt x="127" y="265"/>
                </a:lnTo>
                <a:lnTo>
                  <a:pt x="124" y="265"/>
                </a:lnTo>
                <a:lnTo>
                  <a:pt x="124" y="263"/>
                </a:lnTo>
                <a:lnTo>
                  <a:pt x="122" y="263"/>
                </a:lnTo>
                <a:lnTo>
                  <a:pt x="122" y="262"/>
                </a:lnTo>
                <a:lnTo>
                  <a:pt x="122" y="260"/>
                </a:lnTo>
                <a:lnTo>
                  <a:pt x="120" y="258"/>
                </a:lnTo>
                <a:lnTo>
                  <a:pt x="119" y="258"/>
                </a:lnTo>
                <a:lnTo>
                  <a:pt x="117" y="260"/>
                </a:lnTo>
                <a:lnTo>
                  <a:pt x="115" y="262"/>
                </a:lnTo>
                <a:lnTo>
                  <a:pt x="114" y="262"/>
                </a:lnTo>
                <a:lnTo>
                  <a:pt x="114" y="263"/>
                </a:lnTo>
                <a:lnTo>
                  <a:pt x="114" y="265"/>
                </a:lnTo>
                <a:lnTo>
                  <a:pt x="114" y="265"/>
                </a:lnTo>
                <a:lnTo>
                  <a:pt x="115" y="267"/>
                </a:lnTo>
                <a:lnTo>
                  <a:pt x="114" y="267"/>
                </a:lnTo>
                <a:lnTo>
                  <a:pt x="112" y="268"/>
                </a:lnTo>
                <a:lnTo>
                  <a:pt x="109" y="272"/>
                </a:lnTo>
                <a:lnTo>
                  <a:pt x="107" y="273"/>
                </a:lnTo>
                <a:lnTo>
                  <a:pt x="107" y="275"/>
                </a:lnTo>
                <a:lnTo>
                  <a:pt x="105" y="275"/>
                </a:lnTo>
                <a:lnTo>
                  <a:pt x="105" y="275"/>
                </a:lnTo>
                <a:lnTo>
                  <a:pt x="104" y="275"/>
                </a:lnTo>
                <a:lnTo>
                  <a:pt x="102" y="275"/>
                </a:lnTo>
                <a:lnTo>
                  <a:pt x="97" y="273"/>
                </a:lnTo>
                <a:lnTo>
                  <a:pt x="92" y="270"/>
                </a:lnTo>
                <a:lnTo>
                  <a:pt x="89" y="268"/>
                </a:lnTo>
                <a:lnTo>
                  <a:pt x="89" y="267"/>
                </a:lnTo>
                <a:lnTo>
                  <a:pt x="85" y="265"/>
                </a:lnTo>
                <a:lnTo>
                  <a:pt x="84" y="262"/>
                </a:lnTo>
                <a:lnTo>
                  <a:pt x="82" y="260"/>
                </a:lnTo>
                <a:lnTo>
                  <a:pt x="80" y="258"/>
                </a:lnTo>
                <a:lnTo>
                  <a:pt x="80" y="257"/>
                </a:lnTo>
                <a:lnTo>
                  <a:pt x="79" y="257"/>
                </a:lnTo>
                <a:lnTo>
                  <a:pt x="79" y="255"/>
                </a:lnTo>
                <a:lnTo>
                  <a:pt x="77" y="253"/>
                </a:lnTo>
                <a:lnTo>
                  <a:pt x="75" y="250"/>
                </a:lnTo>
                <a:lnTo>
                  <a:pt x="75" y="250"/>
                </a:lnTo>
                <a:lnTo>
                  <a:pt x="72" y="250"/>
                </a:lnTo>
                <a:lnTo>
                  <a:pt x="69" y="250"/>
                </a:lnTo>
                <a:lnTo>
                  <a:pt x="67" y="250"/>
                </a:lnTo>
                <a:lnTo>
                  <a:pt x="67" y="252"/>
                </a:lnTo>
                <a:lnTo>
                  <a:pt x="67" y="252"/>
                </a:lnTo>
                <a:lnTo>
                  <a:pt x="65" y="252"/>
                </a:lnTo>
                <a:lnTo>
                  <a:pt x="64" y="250"/>
                </a:lnTo>
                <a:lnTo>
                  <a:pt x="62" y="252"/>
                </a:lnTo>
                <a:lnTo>
                  <a:pt x="60" y="252"/>
                </a:lnTo>
                <a:lnTo>
                  <a:pt x="59" y="250"/>
                </a:lnTo>
                <a:lnTo>
                  <a:pt x="59" y="250"/>
                </a:lnTo>
                <a:lnTo>
                  <a:pt x="59" y="248"/>
                </a:lnTo>
                <a:lnTo>
                  <a:pt x="57" y="248"/>
                </a:lnTo>
                <a:lnTo>
                  <a:pt x="57" y="247"/>
                </a:lnTo>
                <a:lnTo>
                  <a:pt x="57" y="247"/>
                </a:lnTo>
                <a:lnTo>
                  <a:pt x="57" y="247"/>
                </a:lnTo>
                <a:lnTo>
                  <a:pt x="57" y="245"/>
                </a:lnTo>
                <a:lnTo>
                  <a:pt x="57" y="245"/>
                </a:lnTo>
                <a:lnTo>
                  <a:pt x="57" y="245"/>
                </a:lnTo>
                <a:lnTo>
                  <a:pt x="57" y="243"/>
                </a:lnTo>
                <a:lnTo>
                  <a:pt x="57" y="243"/>
                </a:lnTo>
                <a:lnTo>
                  <a:pt x="57" y="243"/>
                </a:lnTo>
                <a:lnTo>
                  <a:pt x="57" y="243"/>
                </a:lnTo>
                <a:lnTo>
                  <a:pt x="57" y="243"/>
                </a:lnTo>
                <a:lnTo>
                  <a:pt x="55" y="243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4" y="242"/>
                </a:lnTo>
                <a:lnTo>
                  <a:pt x="54" y="243"/>
                </a:lnTo>
                <a:lnTo>
                  <a:pt x="54" y="245"/>
                </a:lnTo>
                <a:lnTo>
                  <a:pt x="54" y="245"/>
                </a:lnTo>
                <a:lnTo>
                  <a:pt x="54" y="245"/>
                </a:lnTo>
                <a:lnTo>
                  <a:pt x="52" y="248"/>
                </a:lnTo>
                <a:lnTo>
                  <a:pt x="52" y="248"/>
                </a:lnTo>
                <a:lnTo>
                  <a:pt x="49" y="248"/>
                </a:lnTo>
                <a:lnTo>
                  <a:pt x="47" y="250"/>
                </a:lnTo>
                <a:lnTo>
                  <a:pt x="45" y="250"/>
                </a:lnTo>
                <a:lnTo>
                  <a:pt x="39" y="252"/>
                </a:lnTo>
                <a:lnTo>
                  <a:pt x="35" y="252"/>
                </a:lnTo>
                <a:lnTo>
                  <a:pt x="29" y="252"/>
                </a:lnTo>
                <a:lnTo>
                  <a:pt x="22" y="250"/>
                </a:lnTo>
                <a:lnTo>
                  <a:pt x="17" y="248"/>
                </a:lnTo>
                <a:lnTo>
                  <a:pt x="13" y="247"/>
                </a:lnTo>
                <a:lnTo>
                  <a:pt x="13" y="245"/>
                </a:lnTo>
                <a:lnTo>
                  <a:pt x="13" y="243"/>
                </a:lnTo>
                <a:lnTo>
                  <a:pt x="13" y="238"/>
                </a:lnTo>
                <a:lnTo>
                  <a:pt x="13" y="238"/>
                </a:lnTo>
                <a:lnTo>
                  <a:pt x="13" y="233"/>
                </a:lnTo>
                <a:lnTo>
                  <a:pt x="13" y="232"/>
                </a:lnTo>
                <a:lnTo>
                  <a:pt x="13" y="232"/>
                </a:lnTo>
                <a:lnTo>
                  <a:pt x="13" y="228"/>
                </a:lnTo>
                <a:lnTo>
                  <a:pt x="13" y="220"/>
                </a:lnTo>
                <a:lnTo>
                  <a:pt x="13" y="217"/>
                </a:lnTo>
                <a:lnTo>
                  <a:pt x="13" y="210"/>
                </a:lnTo>
                <a:lnTo>
                  <a:pt x="13" y="208"/>
                </a:lnTo>
                <a:lnTo>
                  <a:pt x="13" y="202"/>
                </a:lnTo>
                <a:lnTo>
                  <a:pt x="13" y="202"/>
                </a:lnTo>
                <a:lnTo>
                  <a:pt x="13" y="195"/>
                </a:lnTo>
                <a:lnTo>
                  <a:pt x="13" y="192"/>
                </a:lnTo>
                <a:lnTo>
                  <a:pt x="13" y="188"/>
                </a:lnTo>
                <a:lnTo>
                  <a:pt x="13" y="183"/>
                </a:lnTo>
                <a:lnTo>
                  <a:pt x="13" y="178"/>
                </a:lnTo>
                <a:lnTo>
                  <a:pt x="13" y="173"/>
                </a:lnTo>
                <a:lnTo>
                  <a:pt x="13" y="172"/>
                </a:lnTo>
                <a:lnTo>
                  <a:pt x="13" y="170"/>
                </a:lnTo>
                <a:lnTo>
                  <a:pt x="13" y="168"/>
                </a:lnTo>
                <a:lnTo>
                  <a:pt x="13" y="167"/>
                </a:lnTo>
                <a:lnTo>
                  <a:pt x="13" y="165"/>
                </a:lnTo>
                <a:lnTo>
                  <a:pt x="13" y="162"/>
                </a:lnTo>
                <a:lnTo>
                  <a:pt x="13" y="162"/>
                </a:lnTo>
                <a:lnTo>
                  <a:pt x="13" y="160"/>
                </a:lnTo>
                <a:lnTo>
                  <a:pt x="13" y="160"/>
                </a:lnTo>
                <a:lnTo>
                  <a:pt x="13" y="158"/>
                </a:lnTo>
                <a:lnTo>
                  <a:pt x="13" y="155"/>
                </a:lnTo>
                <a:lnTo>
                  <a:pt x="13" y="146"/>
                </a:lnTo>
                <a:lnTo>
                  <a:pt x="13" y="136"/>
                </a:lnTo>
                <a:lnTo>
                  <a:pt x="13" y="131"/>
                </a:lnTo>
                <a:lnTo>
                  <a:pt x="13" y="130"/>
                </a:lnTo>
                <a:lnTo>
                  <a:pt x="13" y="125"/>
                </a:lnTo>
                <a:lnTo>
                  <a:pt x="12" y="121"/>
                </a:lnTo>
                <a:lnTo>
                  <a:pt x="12" y="110"/>
                </a:lnTo>
                <a:lnTo>
                  <a:pt x="12" y="108"/>
                </a:lnTo>
                <a:lnTo>
                  <a:pt x="12" y="108"/>
                </a:lnTo>
                <a:lnTo>
                  <a:pt x="12" y="106"/>
                </a:lnTo>
                <a:lnTo>
                  <a:pt x="12" y="106"/>
                </a:lnTo>
                <a:lnTo>
                  <a:pt x="12" y="101"/>
                </a:lnTo>
                <a:lnTo>
                  <a:pt x="12" y="100"/>
                </a:lnTo>
                <a:lnTo>
                  <a:pt x="12" y="98"/>
                </a:lnTo>
                <a:lnTo>
                  <a:pt x="12" y="98"/>
                </a:lnTo>
                <a:lnTo>
                  <a:pt x="12" y="96"/>
                </a:lnTo>
                <a:lnTo>
                  <a:pt x="12" y="93"/>
                </a:lnTo>
                <a:lnTo>
                  <a:pt x="13" y="83"/>
                </a:lnTo>
                <a:lnTo>
                  <a:pt x="13" y="83"/>
                </a:lnTo>
                <a:lnTo>
                  <a:pt x="13" y="81"/>
                </a:lnTo>
                <a:lnTo>
                  <a:pt x="13" y="81"/>
                </a:lnTo>
                <a:lnTo>
                  <a:pt x="13" y="78"/>
                </a:lnTo>
                <a:lnTo>
                  <a:pt x="13" y="78"/>
                </a:lnTo>
                <a:lnTo>
                  <a:pt x="13" y="78"/>
                </a:lnTo>
                <a:lnTo>
                  <a:pt x="13" y="78"/>
                </a:lnTo>
                <a:lnTo>
                  <a:pt x="10" y="76"/>
                </a:lnTo>
                <a:lnTo>
                  <a:pt x="5" y="76"/>
                </a:lnTo>
                <a:lnTo>
                  <a:pt x="3" y="76"/>
                </a:lnTo>
                <a:lnTo>
                  <a:pt x="2" y="75"/>
                </a:lnTo>
                <a:lnTo>
                  <a:pt x="0" y="73"/>
                </a:lnTo>
                <a:lnTo>
                  <a:pt x="0" y="70"/>
                </a:lnTo>
                <a:lnTo>
                  <a:pt x="2" y="70"/>
                </a:lnTo>
                <a:lnTo>
                  <a:pt x="2" y="70"/>
                </a:lnTo>
                <a:lnTo>
                  <a:pt x="13" y="70"/>
                </a:lnTo>
                <a:lnTo>
                  <a:pt x="13" y="70"/>
                </a:lnTo>
                <a:lnTo>
                  <a:pt x="13" y="68"/>
                </a:lnTo>
                <a:lnTo>
                  <a:pt x="13" y="66"/>
                </a:lnTo>
                <a:lnTo>
                  <a:pt x="12" y="61"/>
                </a:lnTo>
                <a:lnTo>
                  <a:pt x="12" y="51"/>
                </a:lnTo>
                <a:lnTo>
                  <a:pt x="12" y="50"/>
                </a:lnTo>
                <a:lnTo>
                  <a:pt x="12" y="50"/>
                </a:lnTo>
                <a:lnTo>
                  <a:pt x="12" y="50"/>
                </a:lnTo>
                <a:lnTo>
                  <a:pt x="12" y="48"/>
                </a:lnTo>
                <a:lnTo>
                  <a:pt x="13" y="48"/>
                </a:lnTo>
                <a:lnTo>
                  <a:pt x="13" y="46"/>
                </a:lnTo>
                <a:lnTo>
                  <a:pt x="12" y="45"/>
                </a:lnTo>
                <a:lnTo>
                  <a:pt x="12" y="43"/>
                </a:lnTo>
                <a:lnTo>
                  <a:pt x="12" y="43"/>
                </a:lnTo>
                <a:lnTo>
                  <a:pt x="12" y="43"/>
                </a:lnTo>
                <a:lnTo>
                  <a:pt x="12" y="41"/>
                </a:lnTo>
                <a:lnTo>
                  <a:pt x="12" y="38"/>
                </a:lnTo>
                <a:lnTo>
                  <a:pt x="12" y="31"/>
                </a:lnTo>
                <a:lnTo>
                  <a:pt x="12" y="25"/>
                </a:lnTo>
                <a:lnTo>
                  <a:pt x="12" y="23"/>
                </a:lnTo>
                <a:lnTo>
                  <a:pt x="12" y="21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2" y="5"/>
                </a:lnTo>
                <a:lnTo>
                  <a:pt x="12" y="1"/>
                </a:lnTo>
                <a:lnTo>
                  <a:pt x="12" y="0"/>
                </a:lnTo>
                <a:lnTo>
                  <a:pt x="20" y="0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9" y="0"/>
                </a:lnTo>
                <a:lnTo>
                  <a:pt x="47" y="0"/>
                </a:lnTo>
                <a:lnTo>
                  <a:pt x="55" y="0"/>
                </a:lnTo>
                <a:lnTo>
                  <a:pt x="55" y="0"/>
                </a:lnTo>
                <a:lnTo>
                  <a:pt x="57" y="0"/>
                </a:lnTo>
                <a:lnTo>
                  <a:pt x="57" y="0"/>
                </a:lnTo>
                <a:lnTo>
                  <a:pt x="57" y="0"/>
                </a:lnTo>
                <a:lnTo>
                  <a:pt x="59" y="0"/>
                </a:lnTo>
                <a:lnTo>
                  <a:pt x="87" y="0"/>
                </a:lnTo>
                <a:lnTo>
                  <a:pt x="90" y="0"/>
                </a:lnTo>
                <a:lnTo>
                  <a:pt x="94" y="0"/>
                </a:lnTo>
                <a:lnTo>
                  <a:pt x="125" y="0"/>
                </a:lnTo>
                <a:lnTo>
                  <a:pt x="130" y="0"/>
                </a:lnTo>
                <a:lnTo>
                  <a:pt x="137" y="0"/>
                </a:lnTo>
                <a:lnTo>
                  <a:pt x="140" y="0"/>
                </a:lnTo>
                <a:lnTo>
                  <a:pt x="140" y="0"/>
                </a:lnTo>
                <a:lnTo>
                  <a:pt x="142" y="0"/>
                </a:lnTo>
                <a:lnTo>
                  <a:pt x="142" y="0"/>
                </a:lnTo>
                <a:lnTo>
                  <a:pt x="142" y="0"/>
                </a:lnTo>
                <a:lnTo>
                  <a:pt x="147" y="0"/>
                </a:lnTo>
                <a:lnTo>
                  <a:pt x="149" y="0"/>
                </a:lnTo>
                <a:lnTo>
                  <a:pt x="149" y="0"/>
                </a:lnTo>
                <a:lnTo>
                  <a:pt x="154" y="0"/>
                </a:lnTo>
                <a:lnTo>
                  <a:pt x="154" y="1"/>
                </a:lnTo>
                <a:lnTo>
                  <a:pt x="154" y="5"/>
                </a:lnTo>
                <a:lnTo>
                  <a:pt x="154" y="5"/>
                </a:lnTo>
                <a:close/>
              </a:path>
            </a:pathLst>
          </a:custGeom>
          <a:solidFill>
            <a:srgbClr val="8C433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8"/>
          <p:cNvSpPr>
            <a:spLocks/>
          </p:cNvSpPr>
          <p:nvPr/>
        </p:nvSpPr>
        <p:spPr bwMode="auto">
          <a:xfrm>
            <a:off x="5676901" y="3768726"/>
            <a:ext cx="119063" cy="171450"/>
          </a:xfrm>
          <a:custGeom>
            <a:avLst/>
            <a:gdLst/>
            <a:ahLst/>
            <a:cxnLst>
              <a:cxn ang="0">
                <a:pos x="45" y="108"/>
              </a:cxn>
              <a:cxn ang="0">
                <a:pos x="37" y="107"/>
              </a:cxn>
              <a:cxn ang="0">
                <a:pos x="27" y="107"/>
              </a:cxn>
              <a:cxn ang="0">
                <a:pos x="15" y="107"/>
              </a:cxn>
              <a:cxn ang="0">
                <a:pos x="10" y="107"/>
              </a:cxn>
              <a:cxn ang="0">
                <a:pos x="10" y="103"/>
              </a:cxn>
              <a:cxn ang="0">
                <a:pos x="9" y="100"/>
              </a:cxn>
              <a:cxn ang="0">
                <a:pos x="10" y="97"/>
              </a:cxn>
              <a:cxn ang="0">
                <a:pos x="12" y="92"/>
              </a:cxn>
              <a:cxn ang="0">
                <a:pos x="9" y="90"/>
              </a:cxn>
              <a:cxn ang="0">
                <a:pos x="7" y="87"/>
              </a:cxn>
              <a:cxn ang="0">
                <a:pos x="4" y="85"/>
              </a:cxn>
              <a:cxn ang="0">
                <a:pos x="2" y="82"/>
              </a:cxn>
              <a:cxn ang="0">
                <a:pos x="4" y="78"/>
              </a:cxn>
              <a:cxn ang="0">
                <a:pos x="5" y="75"/>
              </a:cxn>
              <a:cxn ang="0">
                <a:pos x="5" y="73"/>
              </a:cxn>
              <a:cxn ang="0">
                <a:pos x="5" y="70"/>
              </a:cxn>
              <a:cxn ang="0">
                <a:pos x="5" y="65"/>
              </a:cxn>
              <a:cxn ang="0">
                <a:pos x="5" y="62"/>
              </a:cxn>
              <a:cxn ang="0">
                <a:pos x="4" y="58"/>
              </a:cxn>
              <a:cxn ang="0">
                <a:pos x="5" y="55"/>
              </a:cxn>
              <a:cxn ang="0">
                <a:pos x="5" y="50"/>
              </a:cxn>
              <a:cxn ang="0">
                <a:pos x="2" y="46"/>
              </a:cxn>
              <a:cxn ang="0">
                <a:pos x="0" y="41"/>
              </a:cxn>
              <a:cxn ang="0">
                <a:pos x="4" y="40"/>
              </a:cxn>
              <a:cxn ang="0">
                <a:pos x="4" y="36"/>
              </a:cxn>
              <a:cxn ang="0">
                <a:pos x="4" y="31"/>
              </a:cxn>
              <a:cxn ang="0">
                <a:pos x="5" y="28"/>
              </a:cxn>
              <a:cxn ang="0">
                <a:pos x="5" y="21"/>
              </a:cxn>
              <a:cxn ang="0">
                <a:pos x="9" y="20"/>
              </a:cxn>
              <a:cxn ang="0">
                <a:pos x="14" y="20"/>
              </a:cxn>
              <a:cxn ang="0">
                <a:pos x="19" y="20"/>
              </a:cxn>
              <a:cxn ang="0">
                <a:pos x="20" y="16"/>
              </a:cxn>
              <a:cxn ang="0">
                <a:pos x="24" y="13"/>
              </a:cxn>
              <a:cxn ang="0">
                <a:pos x="22" y="8"/>
              </a:cxn>
              <a:cxn ang="0">
                <a:pos x="19" y="6"/>
              </a:cxn>
              <a:cxn ang="0">
                <a:pos x="19" y="5"/>
              </a:cxn>
              <a:cxn ang="0">
                <a:pos x="24" y="5"/>
              </a:cxn>
              <a:cxn ang="0">
                <a:pos x="29" y="5"/>
              </a:cxn>
              <a:cxn ang="0">
                <a:pos x="34" y="5"/>
              </a:cxn>
              <a:cxn ang="0">
                <a:pos x="35" y="1"/>
              </a:cxn>
              <a:cxn ang="0">
                <a:pos x="39" y="1"/>
              </a:cxn>
              <a:cxn ang="0">
                <a:pos x="40" y="8"/>
              </a:cxn>
              <a:cxn ang="0">
                <a:pos x="47" y="15"/>
              </a:cxn>
              <a:cxn ang="0">
                <a:pos x="50" y="20"/>
              </a:cxn>
              <a:cxn ang="0">
                <a:pos x="45" y="25"/>
              </a:cxn>
              <a:cxn ang="0">
                <a:pos x="52" y="33"/>
              </a:cxn>
              <a:cxn ang="0">
                <a:pos x="55" y="41"/>
              </a:cxn>
              <a:cxn ang="0">
                <a:pos x="59" y="50"/>
              </a:cxn>
              <a:cxn ang="0">
                <a:pos x="60" y="65"/>
              </a:cxn>
              <a:cxn ang="0">
                <a:pos x="65" y="72"/>
              </a:cxn>
              <a:cxn ang="0">
                <a:pos x="74" y="80"/>
              </a:cxn>
              <a:cxn ang="0">
                <a:pos x="75" y="83"/>
              </a:cxn>
              <a:cxn ang="0">
                <a:pos x="72" y="92"/>
              </a:cxn>
              <a:cxn ang="0">
                <a:pos x="62" y="102"/>
              </a:cxn>
            </a:cxnLst>
            <a:rect l="0" t="0" r="r" b="b"/>
            <a:pathLst>
              <a:path w="75" h="108">
                <a:moveTo>
                  <a:pt x="62" y="108"/>
                </a:moveTo>
                <a:lnTo>
                  <a:pt x="57" y="108"/>
                </a:lnTo>
                <a:lnTo>
                  <a:pt x="45" y="108"/>
                </a:lnTo>
                <a:lnTo>
                  <a:pt x="44" y="108"/>
                </a:lnTo>
                <a:lnTo>
                  <a:pt x="42" y="108"/>
                </a:lnTo>
                <a:lnTo>
                  <a:pt x="37" y="107"/>
                </a:lnTo>
                <a:lnTo>
                  <a:pt x="35" y="107"/>
                </a:lnTo>
                <a:lnTo>
                  <a:pt x="29" y="107"/>
                </a:lnTo>
                <a:lnTo>
                  <a:pt x="27" y="107"/>
                </a:lnTo>
                <a:lnTo>
                  <a:pt x="25" y="107"/>
                </a:lnTo>
                <a:lnTo>
                  <a:pt x="17" y="107"/>
                </a:lnTo>
                <a:lnTo>
                  <a:pt x="15" y="107"/>
                </a:lnTo>
                <a:lnTo>
                  <a:pt x="14" y="107"/>
                </a:lnTo>
                <a:lnTo>
                  <a:pt x="12" y="107"/>
                </a:lnTo>
                <a:lnTo>
                  <a:pt x="10" y="107"/>
                </a:lnTo>
                <a:lnTo>
                  <a:pt x="12" y="105"/>
                </a:lnTo>
                <a:lnTo>
                  <a:pt x="10" y="105"/>
                </a:lnTo>
                <a:lnTo>
                  <a:pt x="10" y="103"/>
                </a:lnTo>
                <a:lnTo>
                  <a:pt x="10" y="102"/>
                </a:lnTo>
                <a:lnTo>
                  <a:pt x="9" y="102"/>
                </a:lnTo>
                <a:lnTo>
                  <a:pt x="9" y="100"/>
                </a:lnTo>
                <a:lnTo>
                  <a:pt x="10" y="100"/>
                </a:lnTo>
                <a:lnTo>
                  <a:pt x="10" y="98"/>
                </a:lnTo>
                <a:lnTo>
                  <a:pt x="10" y="97"/>
                </a:lnTo>
                <a:lnTo>
                  <a:pt x="10" y="95"/>
                </a:lnTo>
                <a:lnTo>
                  <a:pt x="12" y="93"/>
                </a:lnTo>
                <a:lnTo>
                  <a:pt x="12" y="92"/>
                </a:lnTo>
                <a:lnTo>
                  <a:pt x="10" y="92"/>
                </a:lnTo>
                <a:lnTo>
                  <a:pt x="9" y="92"/>
                </a:lnTo>
                <a:lnTo>
                  <a:pt x="9" y="90"/>
                </a:lnTo>
                <a:lnTo>
                  <a:pt x="7" y="90"/>
                </a:lnTo>
                <a:lnTo>
                  <a:pt x="7" y="88"/>
                </a:lnTo>
                <a:lnTo>
                  <a:pt x="7" y="87"/>
                </a:lnTo>
                <a:lnTo>
                  <a:pt x="7" y="85"/>
                </a:lnTo>
                <a:lnTo>
                  <a:pt x="5" y="85"/>
                </a:lnTo>
                <a:lnTo>
                  <a:pt x="4" y="85"/>
                </a:lnTo>
                <a:lnTo>
                  <a:pt x="4" y="83"/>
                </a:lnTo>
                <a:lnTo>
                  <a:pt x="2" y="83"/>
                </a:lnTo>
                <a:lnTo>
                  <a:pt x="2" y="82"/>
                </a:lnTo>
                <a:lnTo>
                  <a:pt x="2" y="80"/>
                </a:lnTo>
                <a:lnTo>
                  <a:pt x="4" y="80"/>
                </a:lnTo>
                <a:lnTo>
                  <a:pt x="4" y="78"/>
                </a:lnTo>
                <a:lnTo>
                  <a:pt x="5" y="78"/>
                </a:lnTo>
                <a:lnTo>
                  <a:pt x="5" y="77"/>
                </a:lnTo>
                <a:lnTo>
                  <a:pt x="5" y="75"/>
                </a:lnTo>
                <a:lnTo>
                  <a:pt x="5" y="73"/>
                </a:lnTo>
                <a:lnTo>
                  <a:pt x="4" y="73"/>
                </a:lnTo>
                <a:lnTo>
                  <a:pt x="5" y="73"/>
                </a:lnTo>
                <a:lnTo>
                  <a:pt x="4" y="73"/>
                </a:lnTo>
                <a:lnTo>
                  <a:pt x="4" y="72"/>
                </a:lnTo>
                <a:lnTo>
                  <a:pt x="5" y="70"/>
                </a:lnTo>
                <a:lnTo>
                  <a:pt x="5" y="68"/>
                </a:lnTo>
                <a:lnTo>
                  <a:pt x="5" y="67"/>
                </a:lnTo>
                <a:lnTo>
                  <a:pt x="5" y="65"/>
                </a:lnTo>
                <a:lnTo>
                  <a:pt x="4" y="65"/>
                </a:lnTo>
                <a:lnTo>
                  <a:pt x="5" y="63"/>
                </a:lnTo>
                <a:lnTo>
                  <a:pt x="5" y="62"/>
                </a:lnTo>
                <a:lnTo>
                  <a:pt x="4" y="62"/>
                </a:lnTo>
                <a:lnTo>
                  <a:pt x="4" y="60"/>
                </a:lnTo>
                <a:lnTo>
                  <a:pt x="4" y="58"/>
                </a:lnTo>
                <a:lnTo>
                  <a:pt x="4" y="57"/>
                </a:lnTo>
                <a:lnTo>
                  <a:pt x="5" y="57"/>
                </a:lnTo>
                <a:lnTo>
                  <a:pt x="5" y="55"/>
                </a:lnTo>
                <a:lnTo>
                  <a:pt x="5" y="53"/>
                </a:lnTo>
                <a:lnTo>
                  <a:pt x="5" y="51"/>
                </a:lnTo>
                <a:lnTo>
                  <a:pt x="5" y="50"/>
                </a:lnTo>
                <a:lnTo>
                  <a:pt x="4" y="48"/>
                </a:lnTo>
                <a:lnTo>
                  <a:pt x="4" y="46"/>
                </a:lnTo>
                <a:lnTo>
                  <a:pt x="2" y="46"/>
                </a:lnTo>
                <a:lnTo>
                  <a:pt x="2" y="45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2" y="40"/>
                </a:lnTo>
                <a:lnTo>
                  <a:pt x="4" y="40"/>
                </a:lnTo>
                <a:lnTo>
                  <a:pt x="2" y="38"/>
                </a:lnTo>
                <a:lnTo>
                  <a:pt x="4" y="38"/>
                </a:lnTo>
                <a:lnTo>
                  <a:pt x="4" y="36"/>
                </a:lnTo>
                <a:lnTo>
                  <a:pt x="4" y="35"/>
                </a:lnTo>
                <a:lnTo>
                  <a:pt x="4" y="33"/>
                </a:lnTo>
                <a:lnTo>
                  <a:pt x="4" y="31"/>
                </a:lnTo>
                <a:lnTo>
                  <a:pt x="5" y="31"/>
                </a:lnTo>
                <a:lnTo>
                  <a:pt x="5" y="30"/>
                </a:lnTo>
                <a:lnTo>
                  <a:pt x="5" y="28"/>
                </a:lnTo>
                <a:lnTo>
                  <a:pt x="5" y="26"/>
                </a:lnTo>
                <a:lnTo>
                  <a:pt x="5" y="23"/>
                </a:lnTo>
                <a:lnTo>
                  <a:pt x="5" y="21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0" y="20"/>
                </a:lnTo>
                <a:lnTo>
                  <a:pt x="12" y="20"/>
                </a:ln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19" y="20"/>
                </a:lnTo>
                <a:lnTo>
                  <a:pt x="20" y="20"/>
                </a:lnTo>
                <a:lnTo>
                  <a:pt x="20" y="18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4" y="13"/>
                </a:lnTo>
                <a:lnTo>
                  <a:pt x="24" y="10"/>
                </a:lnTo>
                <a:lnTo>
                  <a:pt x="22" y="10"/>
                </a:lnTo>
                <a:lnTo>
                  <a:pt x="22" y="8"/>
                </a:lnTo>
                <a:lnTo>
                  <a:pt x="22" y="6"/>
                </a:lnTo>
                <a:lnTo>
                  <a:pt x="20" y="6"/>
                </a:lnTo>
                <a:lnTo>
                  <a:pt x="19" y="6"/>
                </a:lnTo>
                <a:lnTo>
                  <a:pt x="17" y="6"/>
                </a:lnTo>
                <a:lnTo>
                  <a:pt x="17" y="5"/>
                </a:lnTo>
                <a:lnTo>
                  <a:pt x="19" y="5"/>
                </a:lnTo>
                <a:lnTo>
                  <a:pt x="20" y="5"/>
                </a:lnTo>
                <a:lnTo>
                  <a:pt x="22" y="5"/>
                </a:lnTo>
                <a:lnTo>
                  <a:pt x="24" y="5"/>
                </a:lnTo>
                <a:lnTo>
                  <a:pt x="25" y="5"/>
                </a:lnTo>
                <a:lnTo>
                  <a:pt x="27" y="5"/>
                </a:lnTo>
                <a:lnTo>
                  <a:pt x="29" y="5"/>
                </a:lnTo>
                <a:lnTo>
                  <a:pt x="30" y="5"/>
                </a:lnTo>
                <a:lnTo>
                  <a:pt x="32" y="5"/>
                </a:lnTo>
                <a:lnTo>
                  <a:pt x="34" y="5"/>
                </a:lnTo>
                <a:lnTo>
                  <a:pt x="35" y="5"/>
                </a:lnTo>
                <a:lnTo>
                  <a:pt x="35" y="3"/>
                </a:lnTo>
                <a:lnTo>
                  <a:pt x="35" y="1"/>
                </a:lnTo>
                <a:lnTo>
                  <a:pt x="35" y="0"/>
                </a:lnTo>
                <a:lnTo>
                  <a:pt x="39" y="0"/>
                </a:lnTo>
                <a:lnTo>
                  <a:pt x="39" y="1"/>
                </a:lnTo>
                <a:lnTo>
                  <a:pt x="40" y="5"/>
                </a:lnTo>
                <a:lnTo>
                  <a:pt x="40" y="6"/>
                </a:lnTo>
                <a:lnTo>
                  <a:pt x="40" y="8"/>
                </a:lnTo>
                <a:lnTo>
                  <a:pt x="40" y="11"/>
                </a:lnTo>
                <a:lnTo>
                  <a:pt x="42" y="11"/>
                </a:lnTo>
                <a:lnTo>
                  <a:pt x="47" y="15"/>
                </a:lnTo>
                <a:lnTo>
                  <a:pt x="50" y="15"/>
                </a:lnTo>
                <a:lnTo>
                  <a:pt x="50" y="18"/>
                </a:lnTo>
                <a:lnTo>
                  <a:pt x="50" y="20"/>
                </a:lnTo>
                <a:lnTo>
                  <a:pt x="47" y="21"/>
                </a:lnTo>
                <a:lnTo>
                  <a:pt x="45" y="23"/>
                </a:lnTo>
                <a:lnTo>
                  <a:pt x="45" y="25"/>
                </a:lnTo>
                <a:lnTo>
                  <a:pt x="45" y="30"/>
                </a:lnTo>
                <a:lnTo>
                  <a:pt x="49" y="33"/>
                </a:lnTo>
                <a:lnTo>
                  <a:pt x="52" y="33"/>
                </a:lnTo>
                <a:lnTo>
                  <a:pt x="54" y="36"/>
                </a:lnTo>
                <a:lnTo>
                  <a:pt x="55" y="38"/>
                </a:lnTo>
                <a:lnTo>
                  <a:pt x="55" y="41"/>
                </a:lnTo>
                <a:lnTo>
                  <a:pt x="57" y="46"/>
                </a:lnTo>
                <a:lnTo>
                  <a:pt x="59" y="48"/>
                </a:lnTo>
                <a:lnTo>
                  <a:pt x="59" y="50"/>
                </a:lnTo>
                <a:lnTo>
                  <a:pt x="59" y="58"/>
                </a:lnTo>
                <a:lnTo>
                  <a:pt x="59" y="60"/>
                </a:lnTo>
                <a:lnTo>
                  <a:pt x="60" y="65"/>
                </a:lnTo>
                <a:lnTo>
                  <a:pt x="60" y="68"/>
                </a:lnTo>
                <a:lnTo>
                  <a:pt x="64" y="72"/>
                </a:lnTo>
                <a:lnTo>
                  <a:pt x="65" y="72"/>
                </a:lnTo>
                <a:lnTo>
                  <a:pt x="67" y="75"/>
                </a:lnTo>
                <a:lnTo>
                  <a:pt x="69" y="77"/>
                </a:lnTo>
                <a:lnTo>
                  <a:pt x="74" y="80"/>
                </a:lnTo>
                <a:lnTo>
                  <a:pt x="75" y="80"/>
                </a:lnTo>
                <a:lnTo>
                  <a:pt x="75" y="82"/>
                </a:lnTo>
                <a:lnTo>
                  <a:pt x="75" y="83"/>
                </a:lnTo>
                <a:lnTo>
                  <a:pt x="75" y="85"/>
                </a:lnTo>
                <a:lnTo>
                  <a:pt x="75" y="88"/>
                </a:lnTo>
                <a:lnTo>
                  <a:pt x="72" y="92"/>
                </a:lnTo>
                <a:lnTo>
                  <a:pt x="67" y="95"/>
                </a:lnTo>
                <a:lnTo>
                  <a:pt x="64" y="97"/>
                </a:lnTo>
                <a:lnTo>
                  <a:pt x="62" y="102"/>
                </a:lnTo>
                <a:lnTo>
                  <a:pt x="62" y="108"/>
                </a:lnTo>
                <a:close/>
              </a:path>
            </a:pathLst>
          </a:custGeom>
          <a:solidFill>
            <a:srgbClr val="756CC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9"/>
          <p:cNvSpPr>
            <a:spLocks/>
          </p:cNvSpPr>
          <p:nvPr/>
        </p:nvSpPr>
        <p:spPr bwMode="auto">
          <a:xfrm>
            <a:off x="3879851" y="2689226"/>
            <a:ext cx="665163" cy="557213"/>
          </a:xfrm>
          <a:custGeom>
            <a:avLst/>
            <a:gdLst/>
            <a:ahLst/>
            <a:cxnLst>
              <a:cxn ang="0">
                <a:pos x="102" y="55"/>
              </a:cxn>
              <a:cxn ang="0">
                <a:pos x="144" y="72"/>
              </a:cxn>
              <a:cxn ang="0">
                <a:pos x="131" y="105"/>
              </a:cxn>
              <a:cxn ang="0">
                <a:pos x="156" y="109"/>
              </a:cxn>
              <a:cxn ang="0">
                <a:pos x="164" y="107"/>
              </a:cxn>
              <a:cxn ang="0">
                <a:pos x="174" y="114"/>
              </a:cxn>
              <a:cxn ang="0">
                <a:pos x="186" y="126"/>
              </a:cxn>
              <a:cxn ang="0">
                <a:pos x="202" y="122"/>
              </a:cxn>
              <a:cxn ang="0">
                <a:pos x="221" y="122"/>
              </a:cxn>
              <a:cxn ang="0">
                <a:pos x="236" y="142"/>
              </a:cxn>
              <a:cxn ang="0">
                <a:pos x="251" y="164"/>
              </a:cxn>
              <a:cxn ang="0">
                <a:pos x="269" y="177"/>
              </a:cxn>
              <a:cxn ang="0">
                <a:pos x="272" y="189"/>
              </a:cxn>
              <a:cxn ang="0">
                <a:pos x="287" y="186"/>
              </a:cxn>
              <a:cxn ang="0">
                <a:pos x="301" y="186"/>
              </a:cxn>
              <a:cxn ang="0">
                <a:pos x="309" y="199"/>
              </a:cxn>
              <a:cxn ang="0">
                <a:pos x="329" y="207"/>
              </a:cxn>
              <a:cxn ang="0">
                <a:pos x="346" y="229"/>
              </a:cxn>
              <a:cxn ang="0">
                <a:pos x="364" y="227"/>
              </a:cxn>
              <a:cxn ang="0">
                <a:pos x="376" y="229"/>
              </a:cxn>
              <a:cxn ang="0">
                <a:pos x="378" y="241"/>
              </a:cxn>
              <a:cxn ang="0">
                <a:pos x="376" y="252"/>
              </a:cxn>
              <a:cxn ang="0">
                <a:pos x="366" y="262"/>
              </a:cxn>
              <a:cxn ang="0">
                <a:pos x="383" y="276"/>
              </a:cxn>
              <a:cxn ang="0">
                <a:pos x="399" y="282"/>
              </a:cxn>
              <a:cxn ang="0">
                <a:pos x="413" y="309"/>
              </a:cxn>
              <a:cxn ang="0">
                <a:pos x="414" y="321"/>
              </a:cxn>
              <a:cxn ang="0">
                <a:pos x="403" y="329"/>
              </a:cxn>
              <a:cxn ang="0">
                <a:pos x="386" y="326"/>
              </a:cxn>
              <a:cxn ang="0">
                <a:pos x="378" y="338"/>
              </a:cxn>
              <a:cxn ang="0">
                <a:pos x="341" y="349"/>
              </a:cxn>
              <a:cxn ang="0">
                <a:pos x="311" y="348"/>
              </a:cxn>
              <a:cxn ang="0">
                <a:pos x="292" y="351"/>
              </a:cxn>
              <a:cxn ang="0">
                <a:pos x="209" y="349"/>
              </a:cxn>
              <a:cxn ang="0">
                <a:pos x="110" y="349"/>
              </a:cxn>
              <a:cxn ang="0">
                <a:pos x="22" y="349"/>
              </a:cxn>
              <a:cxn ang="0">
                <a:pos x="12" y="328"/>
              </a:cxn>
              <a:cxn ang="0">
                <a:pos x="29" y="301"/>
              </a:cxn>
              <a:cxn ang="0">
                <a:pos x="30" y="287"/>
              </a:cxn>
              <a:cxn ang="0">
                <a:pos x="49" y="309"/>
              </a:cxn>
              <a:cxn ang="0">
                <a:pos x="65" y="314"/>
              </a:cxn>
              <a:cxn ang="0">
                <a:pos x="82" y="312"/>
              </a:cxn>
              <a:cxn ang="0">
                <a:pos x="99" y="304"/>
              </a:cxn>
              <a:cxn ang="0">
                <a:pos x="100" y="294"/>
              </a:cxn>
              <a:cxn ang="0">
                <a:pos x="102" y="279"/>
              </a:cxn>
              <a:cxn ang="0">
                <a:pos x="104" y="262"/>
              </a:cxn>
              <a:cxn ang="0">
                <a:pos x="105" y="236"/>
              </a:cxn>
              <a:cxn ang="0">
                <a:pos x="131" y="227"/>
              </a:cxn>
              <a:cxn ang="0">
                <a:pos x="151" y="211"/>
              </a:cxn>
              <a:cxn ang="0">
                <a:pos x="141" y="189"/>
              </a:cxn>
              <a:cxn ang="0">
                <a:pos x="136" y="171"/>
              </a:cxn>
              <a:cxn ang="0">
                <a:pos x="109" y="149"/>
              </a:cxn>
              <a:cxn ang="0">
                <a:pos x="102" y="141"/>
              </a:cxn>
              <a:cxn ang="0">
                <a:pos x="92" y="126"/>
              </a:cxn>
              <a:cxn ang="0">
                <a:pos x="67" y="117"/>
              </a:cxn>
              <a:cxn ang="0">
                <a:pos x="42" y="95"/>
              </a:cxn>
              <a:cxn ang="0">
                <a:pos x="30" y="69"/>
              </a:cxn>
              <a:cxn ang="0">
                <a:pos x="42" y="67"/>
              </a:cxn>
              <a:cxn ang="0">
                <a:pos x="42" y="52"/>
              </a:cxn>
              <a:cxn ang="0">
                <a:pos x="52" y="39"/>
              </a:cxn>
              <a:cxn ang="0">
                <a:pos x="72" y="9"/>
              </a:cxn>
              <a:cxn ang="0">
                <a:pos x="79" y="4"/>
              </a:cxn>
              <a:cxn ang="0">
                <a:pos x="105" y="25"/>
              </a:cxn>
            </a:cxnLst>
            <a:rect l="0" t="0" r="r" b="b"/>
            <a:pathLst>
              <a:path w="419" h="351">
                <a:moveTo>
                  <a:pt x="105" y="27"/>
                </a:moveTo>
                <a:lnTo>
                  <a:pt x="102" y="27"/>
                </a:lnTo>
                <a:lnTo>
                  <a:pt x="92" y="27"/>
                </a:lnTo>
                <a:lnTo>
                  <a:pt x="85" y="39"/>
                </a:lnTo>
                <a:lnTo>
                  <a:pt x="84" y="45"/>
                </a:lnTo>
                <a:lnTo>
                  <a:pt x="90" y="50"/>
                </a:lnTo>
                <a:lnTo>
                  <a:pt x="94" y="54"/>
                </a:lnTo>
                <a:lnTo>
                  <a:pt x="102" y="55"/>
                </a:lnTo>
                <a:lnTo>
                  <a:pt x="107" y="55"/>
                </a:lnTo>
                <a:lnTo>
                  <a:pt x="112" y="55"/>
                </a:lnTo>
                <a:lnTo>
                  <a:pt x="122" y="49"/>
                </a:lnTo>
                <a:lnTo>
                  <a:pt x="132" y="50"/>
                </a:lnTo>
                <a:lnTo>
                  <a:pt x="139" y="57"/>
                </a:lnTo>
                <a:lnTo>
                  <a:pt x="137" y="67"/>
                </a:lnTo>
                <a:lnTo>
                  <a:pt x="139" y="70"/>
                </a:lnTo>
                <a:lnTo>
                  <a:pt x="144" y="72"/>
                </a:lnTo>
                <a:lnTo>
                  <a:pt x="147" y="77"/>
                </a:lnTo>
                <a:lnTo>
                  <a:pt x="142" y="84"/>
                </a:lnTo>
                <a:lnTo>
                  <a:pt x="139" y="85"/>
                </a:lnTo>
                <a:lnTo>
                  <a:pt x="137" y="89"/>
                </a:lnTo>
                <a:lnTo>
                  <a:pt x="136" y="94"/>
                </a:lnTo>
                <a:lnTo>
                  <a:pt x="132" y="99"/>
                </a:lnTo>
                <a:lnTo>
                  <a:pt x="129" y="104"/>
                </a:lnTo>
                <a:lnTo>
                  <a:pt x="131" y="105"/>
                </a:lnTo>
                <a:lnTo>
                  <a:pt x="132" y="107"/>
                </a:lnTo>
                <a:lnTo>
                  <a:pt x="134" y="112"/>
                </a:lnTo>
                <a:lnTo>
                  <a:pt x="139" y="115"/>
                </a:lnTo>
                <a:lnTo>
                  <a:pt x="141" y="115"/>
                </a:lnTo>
                <a:lnTo>
                  <a:pt x="146" y="115"/>
                </a:lnTo>
                <a:lnTo>
                  <a:pt x="152" y="119"/>
                </a:lnTo>
                <a:lnTo>
                  <a:pt x="154" y="115"/>
                </a:lnTo>
                <a:lnTo>
                  <a:pt x="156" y="109"/>
                </a:lnTo>
                <a:lnTo>
                  <a:pt x="156" y="107"/>
                </a:lnTo>
                <a:lnTo>
                  <a:pt x="154" y="104"/>
                </a:lnTo>
                <a:lnTo>
                  <a:pt x="156" y="102"/>
                </a:lnTo>
                <a:lnTo>
                  <a:pt x="157" y="102"/>
                </a:lnTo>
                <a:lnTo>
                  <a:pt x="159" y="105"/>
                </a:lnTo>
                <a:lnTo>
                  <a:pt x="161" y="107"/>
                </a:lnTo>
                <a:lnTo>
                  <a:pt x="162" y="107"/>
                </a:lnTo>
                <a:lnTo>
                  <a:pt x="164" y="107"/>
                </a:lnTo>
                <a:lnTo>
                  <a:pt x="164" y="109"/>
                </a:lnTo>
                <a:lnTo>
                  <a:pt x="166" y="109"/>
                </a:lnTo>
                <a:lnTo>
                  <a:pt x="167" y="110"/>
                </a:lnTo>
                <a:lnTo>
                  <a:pt x="171" y="109"/>
                </a:lnTo>
                <a:lnTo>
                  <a:pt x="172" y="109"/>
                </a:lnTo>
                <a:lnTo>
                  <a:pt x="172" y="110"/>
                </a:lnTo>
                <a:lnTo>
                  <a:pt x="174" y="112"/>
                </a:lnTo>
                <a:lnTo>
                  <a:pt x="174" y="114"/>
                </a:lnTo>
                <a:lnTo>
                  <a:pt x="174" y="117"/>
                </a:lnTo>
                <a:lnTo>
                  <a:pt x="176" y="120"/>
                </a:lnTo>
                <a:lnTo>
                  <a:pt x="177" y="126"/>
                </a:lnTo>
                <a:lnTo>
                  <a:pt x="179" y="129"/>
                </a:lnTo>
                <a:lnTo>
                  <a:pt x="182" y="129"/>
                </a:lnTo>
                <a:lnTo>
                  <a:pt x="184" y="129"/>
                </a:lnTo>
                <a:lnTo>
                  <a:pt x="186" y="127"/>
                </a:lnTo>
                <a:lnTo>
                  <a:pt x="186" y="126"/>
                </a:lnTo>
                <a:lnTo>
                  <a:pt x="189" y="120"/>
                </a:lnTo>
                <a:lnTo>
                  <a:pt x="191" y="119"/>
                </a:lnTo>
                <a:lnTo>
                  <a:pt x="194" y="120"/>
                </a:lnTo>
                <a:lnTo>
                  <a:pt x="196" y="120"/>
                </a:lnTo>
                <a:lnTo>
                  <a:pt x="197" y="122"/>
                </a:lnTo>
                <a:lnTo>
                  <a:pt x="199" y="122"/>
                </a:lnTo>
                <a:lnTo>
                  <a:pt x="201" y="122"/>
                </a:lnTo>
                <a:lnTo>
                  <a:pt x="202" y="122"/>
                </a:lnTo>
                <a:lnTo>
                  <a:pt x="204" y="122"/>
                </a:lnTo>
                <a:lnTo>
                  <a:pt x="207" y="122"/>
                </a:lnTo>
                <a:lnTo>
                  <a:pt x="209" y="122"/>
                </a:lnTo>
                <a:lnTo>
                  <a:pt x="212" y="124"/>
                </a:lnTo>
                <a:lnTo>
                  <a:pt x="216" y="124"/>
                </a:lnTo>
                <a:lnTo>
                  <a:pt x="217" y="122"/>
                </a:lnTo>
                <a:lnTo>
                  <a:pt x="219" y="122"/>
                </a:lnTo>
                <a:lnTo>
                  <a:pt x="221" y="122"/>
                </a:lnTo>
                <a:lnTo>
                  <a:pt x="226" y="122"/>
                </a:lnTo>
                <a:lnTo>
                  <a:pt x="229" y="126"/>
                </a:lnTo>
                <a:lnTo>
                  <a:pt x="229" y="127"/>
                </a:lnTo>
                <a:lnTo>
                  <a:pt x="231" y="127"/>
                </a:lnTo>
                <a:lnTo>
                  <a:pt x="234" y="131"/>
                </a:lnTo>
                <a:lnTo>
                  <a:pt x="236" y="134"/>
                </a:lnTo>
                <a:lnTo>
                  <a:pt x="236" y="137"/>
                </a:lnTo>
                <a:lnTo>
                  <a:pt x="236" y="142"/>
                </a:lnTo>
                <a:lnTo>
                  <a:pt x="236" y="144"/>
                </a:lnTo>
                <a:lnTo>
                  <a:pt x="236" y="146"/>
                </a:lnTo>
                <a:lnTo>
                  <a:pt x="237" y="146"/>
                </a:lnTo>
                <a:lnTo>
                  <a:pt x="241" y="151"/>
                </a:lnTo>
                <a:lnTo>
                  <a:pt x="244" y="152"/>
                </a:lnTo>
                <a:lnTo>
                  <a:pt x="247" y="157"/>
                </a:lnTo>
                <a:lnTo>
                  <a:pt x="249" y="159"/>
                </a:lnTo>
                <a:lnTo>
                  <a:pt x="251" y="164"/>
                </a:lnTo>
                <a:lnTo>
                  <a:pt x="254" y="169"/>
                </a:lnTo>
                <a:lnTo>
                  <a:pt x="256" y="171"/>
                </a:lnTo>
                <a:lnTo>
                  <a:pt x="257" y="174"/>
                </a:lnTo>
                <a:lnTo>
                  <a:pt x="262" y="176"/>
                </a:lnTo>
                <a:lnTo>
                  <a:pt x="264" y="176"/>
                </a:lnTo>
                <a:lnTo>
                  <a:pt x="264" y="177"/>
                </a:lnTo>
                <a:lnTo>
                  <a:pt x="264" y="176"/>
                </a:lnTo>
                <a:lnTo>
                  <a:pt x="269" y="177"/>
                </a:lnTo>
                <a:lnTo>
                  <a:pt x="271" y="177"/>
                </a:lnTo>
                <a:lnTo>
                  <a:pt x="272" y="179"/>
                </a:lnTo>
                <a:lnTo>
                  <a:pt x="271" y="181"/>
                </a:lnTo>
                <a:lnTo>
                  <a:pt x="271" y="182"/>
                </a:lnTo>
                <a:lnTo>
                  <a:pt x="272" y="182"/>
                </a:lnTo>
                <a:lnTo>
                  <a:pt x="271" y="186"/>
                </a:lnTo>
                <a:lnTo>
                  <a:pt x="271" y="187"/>
                </a:lnTo>
                <a:lnTo>
                  <a:pt x="272" y="189"/>
                </a:lnTo>
                <a:lnTo>
                  <a:pt x="274" y="191"/>
                </a:lnTo>
                <a:lnTo>
                  <a:pt x="277" y="191"/>
                </a:lnTo>
                <a:lnTo>
                  <a:pt x="279" y="192"/>
                </a:lnTo>
                <a:lnTo>
                  <a:pt x="281" y="191"/>
                </a:lnTo>
                <a:lnTo>
                  <a:pt x="282" y="189"/>
                </a:lnTo>
                <a:lnTo>
                  <a:pt x="282" y="186"/>
                </a:lnTo>
                <a:lnTo>
                  <a:pt x="286" y="186"/>
                </a:lnTo>
                <a:lnTo>
                  <a:pt x="287" y="186"/>
                </a:lnTo>
                <a:lnTo>
                  <a:pt x="291" y="187"/>
                </a:lnTo>
                <a:lnTo>
                  <a:pt x="292" y="186"/>
                </a:lnTo>
                <a:lnTo>
                  <a:pt x="294" y="186"/>
                </a:lnTo>
                <a:lnTo>
                  <a:pt x="294" y="184"/>
                </a:lnTo>
                <a:lnTo>
                  <a:pt x="296" y="186"/>
                </a:lnTo>
                <a:lnTo>
                  <a:pt x="297" y="186"/>
                </a:lnTo>
                <a:lnTo>
                  <a:pt x="299" y="186"/>
                </a:lnTo>
                <a:lnTo>
                  <a:pt x="301" y="186"/>
                </a:lnTo>
                <a:lnTo>
                  <a:pt x="301" y="187"/>
                </a:lnTo>
                <a:lnTo>
                  <a:pt x="301" y="189"/>
                </a:lnTo>
                <a:lnTo>
                  <a:pt x="302" y="191"/>
                </a:lnTo>
                <a:lnTo>
                  <a:pt x="304" y="191"/>
                </a:lnTo>
                <a:lnTo>
                  <a:pt x="306" y="194"/>
                </a:lnTo>
                <a:lnTo>
                  <a:pt x="306" y="196"/>
                </a:lnTo>
                <a:lnTo>
                  <a:pt x="308" y="197"/>
                </a:lnTo>
                <a:lnTo>
                  <a:pt x="309" y="199"/>
                </a:lnTo>
                <a:lnTo>
                  <a:pt x="311" y="197"/>
                </a:lnTo>
                <a:lnTo>
                  <a:pt x="313" y="197"/>
                </a:lnTo>
                <a:lnTo>
                  <a:pt x="316" y="197"/>
                </a:lnTo>
                <a:lnTo>
                  <a:pt x="323" y="201"/>
                </a:lnTo>
                <a:lnTo>
                  <a:pt x="324" y="202"/>
                </a:lnTo>
                <a:lnTo>
                  <a:pt x="326" y="204"/>
                </a:lnTo>
                <a:lnTo>
                  <a:pt x="328" y="206"/>
                </a:lnTo>
                <a:lnTo>
                  <a:pt x="329" y="207"/>
                </a:lnTo>
                <a:lnTo>
                  <a:pt x="331" y="212"/>
                </a:lnTo>
                <a:lnTo>
                  <a:pt x="336" y="216"/>
                </a:lnTo>
                <a:lnTo>
                  <a:pt x="339" y="221"/>
                </a:lnTo>
                <a:lnTo>
                  <a:pt x="343" y="222"/>
                </a:lnTo>
                <a:lnTo>
                  <a:pt x="344" y="222"/>
                </a:lnTo>
                <a:lnTo>
                  <a:pt x="344" y="224"/>
                </a:lnTo>
                <a:lnTo>
                  <a:pt x="344" y="227"/>
                </a:lnTo>
                <a:lnTo>
                  <a:pt x="346" y="229"/>
                </a:lnTo>
                <a:lnTo>
                  <a:pt x="348" y="229"/>
                </a:lnTo>
                <a:lnTo>
                  <a:pt x="349" y="227"/>
                </a:lnTo>
                <a:lnTo>
                  <a:pt x="349" y="226"/>
                </a:lnTo>
                <a:lnTo>
                  <a:pt x="354" y="227"/>
                </a:lnTo>
                <a:lnTo>
                  <a:pt x="356" y="227"/>
                </a:lnTo>
                <a:lnTo>
                  <a:pt x="359" y="229"/>
                </a:lnTo>
                <a:lnTo>
                  <a:pt x="363" y="229"/>
                </a:lnTo>
                <a:lnTo>
                  <a:pt x="364" y="227"/>
                </a:lnTo>
                <a:lnTo>
                  <a:pt x="366" y="226"/>
                </a:lnTo>
                <a:lnTo>
                  <a:pt x="368" y="226"/>
                </a:lnTo>
                <a:lnTo>
                  <a:pt x="369" y="226"/>
                </a:lnTo>
                <a:lnTo>
                  <a:pt x="369" y="227"/>
                </a:lnTo>
                <a:lnTo>
                  <a:pt x="371" y="229"/>
                </a:lnTo>
                <a:lnTo>
                  <a:pt x="373" y="229"/>
                </a:lnTo>
                <a:lnTo>
                  <a:pt x="374" y="227"/>
                </a:lnTo>
                <a:lnTo>
                  <a:pt x="376" y="229"/>
                </a:lnTo>
                <a:lnTo>
                  <a:pt x="374" y="231"/>
                </a:lnTo>
                <a:lnTo>
                  <a:pt x="376" y="232"/>
                </a:lnTo>
                <a:lnTo>
                  <a:pt x="378" y="232"/>
                </a:lnTo>
                <a:lnTo>
                  <a:pt x="379" y="232"/>
                </a:lnTo>
                <a:lnTo>
                  <a:pt x="381" y="234"/>
                </a:lnTo>
                <a:lnTo>
                  <a:pt x="379" y="237"/>
                </a:lnTo>
                <a:lnTo>
                  <a:pt x="378" y="239"/>
                </a:lnTo>
                <a:lnTo>
                  <a:pt x="378" y="241"/>
                </a:lnTo>
                <a:lnTo>
                  <a:pt x="378" y="242"/>
                </a:lnTo>
                <a:lnTo>
                  <a:pt x="378" y="244"/>
                </a:lnTo>
                <a:lnTo>
                  <a:pt x="378" y="246"/>
                </a:lnTo>
                <a:lnTo>
                  <a:pt x="378" y="247"/>
                </a:lnTo>
                <a:lnTo>
                  <a:pt x="378" y="249"/>
                </a:lnTo>
                <a:lnTo>
                  <a:pt x="379" y="251"/>
                </a:lnTo>
                <a:lnTo>
                  <a:pt x="379" y="252"/>
                </a:lnTo>
                <a:lnTo>
                  <a:pt x="376" y="252"/>
                </a:lnTo>
                <a:lnTo>
                  <a:pt x="374" y="252"/>
                </a:lnTo>
                <a:lnTo>
                  <a:pt x="374" y="254"/>
                </a:lnTo>
                <a:lnTo>
                  <a:pt x="373" y="254"/>
                </a:lnTo>
                <a:lnTo>
                  <a:pt x="369" y="256"/>
                </a:lnTo>
                <a:lnTo>
                  <a:pt x="368" y="256"/>
                </a:lnTo>
                <a:lnTo>
                  <a:pt x="364" y="257"/>
                </a:lnTo>
                <a:lnTo>
                  <a:pt x="363" y="259"/>
                </a:lnTo>
                <a:lnTo>
                  <a:pt x="366" y="262"/>
                </a:lnTo>
                <a:lnTo>
                  <a:pt x="368" y="264"/>
                </a:lnTo>
                <a:lnTo>
                  <a:pt x="369" y="264"/>
                </a:lnTo>
                <a:lnTo>
                  <a:pt x="371" y="264"/>
                </a:lnTo>
                <a:lnTo>
                  <a:pt x="376" y="264"/>
                </a:lnTo>
                <a:lnTo>
                  <a:pt x="378" y="264"/>
                </a:lnTo>
                <a:lnTo>
                  <a:pt x="381" y="269"/>
                </a:lnTo>
                <a:lnTo>
                  <a:pt x="383" y="272"/>
                </a:lnTo>
                <a:lnTo>
                  <a:pt x="383" y="276"/>
                </a:lnTo>
                <a:lnTo>
                  <a:pt x="384" y="279"/>
                </a:lnTo>
                <a:lnTo>
                  <a:pt x="386" y="277"/>
                </a:lnTo>
                <a:lnTo>
                  <a:pt x="388" y="277"/>
                </a:lnTo>
                <a:lnTo>
                  <a:pt x="389" y="276"/>
                </a:lnTo>
                <a:lnTo>
                  <a:pt x="394" y="277"/>
                </a:lnTo>
                <a:lnTo>
                  <a:pt x="396" y="277"/>
                </a:lnTo>
                <a:lnTo>
                  <a:pt x="398" y="279"/>
                </a:lnTo>
                <a:lnTo>
                  <a:pt x="399" y="282"/>
                </a:lnTo>
                <a:lnTo>
                  <a:pt x="403" y="282"/>
                </a:lnTo>
                <a:lnTo>
                  <a:pt x="403" y="284"/>
                </a:lnTo>
                <a:lnTo>
                  <a:pt x="403" y="287"/>
                </a:lnTo>
                <a:lnTo>
                  <a:pt x="403" y="292"/>
                </a:lnTo>
                <a:lnTo>
                  <a:pt x="403" y="294"/>
                </a:lnTo>
                <a:lnTo>
                  <a:pt x="403" y="297"/>
                </a:lnTo>
                <a:lnTo>
                  <a:pt x="404" y="301"/>
                </a:lnTo>
                <a:lnTo>
                  <a:pt x="413" y="309"/>
                </a:lnTo>
                <a:lnTo>
                  <a:pt x="414" y="311"/>
                </a:lnTo>
                <a:lnTo>
                  <a:pt x="416" y="311"/>
                </a:lnTo>
                <a:lnTo>
                  <a:pt x="418" y="311"/>
                </a:lnTo>
                <a:lnTo>
                  <a:pt x="419" y="309"/>
                </a:lnTo>
                <a:lnTo>
                  <a:pt x="419" y="314"/>
                </a:lnTo>
                <a:lnTo>
                  <a:pt x="419" y="317"/>
                </a:lnTo>
                <a:lnTo>
                  <a:pt x="418" y="317"/>
                </a:lnTo>
                <a:lnTo>
                  <a:pt x="414" y="321"/>
                </a:lnTo>
                <a:lnTo>
                  <a:pt x="413" y="321"/>
                </a:lnTo>
                <a:lnTo>
                  <a:pt x="411" y="322"/>
                </a:lnTo>
                <a:lnTo>
                  <a:pt x="409" y="324"/>
                </a:lnTo>
                <a:lnTo>
                  <a:pt x="409" y="326"/>
                </a:lnTo>
                <a:lnTo>
                  <a:pt x="408" y="328"/>
                </a:lnTo>
                <a:lnTo>
                  <a:pt x="406" y="329"/>
                </a:lnTo>
                <a:lnTo>
                  <a:pt x="404" y="329"/>
                </a:lnTo>
                <a:lnTo>
                  <a:pt x="403" y="329"/>
                </a:lnTo>
                <a:lnTo>
                  <a:pt x="398" y="328"/>
                </a:lnTo>
                <a:lnTo>
                  <a:pt x="396" y="326"/>
                </a:lnTo>
                <a:lnTo>
                  <a:pt x="394" y="326"/>
                </a:lnTo>
                <a:lnTo>
                  <a:pt x="393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6"/>
                </a:lnTo>
                <a:lnTo>
                  <a:pt x="386" y="326"/>
                </a:lnTo>
                <a:lnTo>
                  <a:pt x="386" y="324"/>
                </a:lnTo>
                <a:lnTo>
                  <a:pt x="384" y="326"/>
                </a:lnTo>
                <a:lnTo>
                  <a:pt x="381" y="329"/>
                </a:lnTo>
                <a:lnTo>
                  <a:pt x="378" y="331"/>
                </a:lnTo>
                <a:lnTo>
                  <a:pt x="376" y="333"/>
                </a:lnTo>
                <a:lnTo>
                  <a:pt x="376" y="334"/>
                </a:lnTo>
                <a:lnTo>
                  <a:pt x="378" y="336"/>
                </a:lnTo>
                <a:lnTo>
                  <a:pt x="378" y="338"/>
                </a:lnTo>
                <a:lnTo>
                  <a:pt x="374" y="339"/>
                </a:lnTo>
                <a:lnTo>
                  <a:pt x="373" y="341"/>
                </a:lnTo>
                <a:lnTo>
                  <a:pt x="371" y="341"/>
                </a:lnTo>
                <a:lnTo>
                  <a:pt x="368" y="344"/>
                </a:lnTo>
                <a:lnTo>
                  <a:pt x="366" y="348"/>
                </a:lnTo>
                <a:lnTo>
                  <a:pt x="366" y="349"/>
                </a:lnTo>
                <a:lnTo>
                  <a:pt x="354" y="349"/>
                </a:lnTo>
                <a:lnTo>
                  <a:pt x="341" y="349"/>
                </a:lnTo>
                <a:lnTo>
                  <a:pt x="339" y="349"/>
                </a:lnTo>
                <a:lnTo>
                  <a:pt x="338" y="349"/>
                </a:lnTo>
                <a:lnTo>
                  <a:pt x="329" y="349"/>
                </a:lnTo>
                <a:lnTo>
                  <a:pt x="328" y="349"/>
                </a:lnTo>
                <a:lnTo>
                  <a:pt x="324" y="349"/>
                </a:lnTo>
                <a:lnTo>
                  <a:pt x="323" y="349"/>
                </a:lnTo>
                <a:lnTo>
                  <a:pt x="311" y="349"/>
                </a:lnTo>
                <a:lnTo>
                  <a:pt x="311" y="348"/>
                </a:lnTo>
                <a:lnTo>
                  <a:pt x="306" y="346"/>
                </a:lnTo>
                <a:lnTo>
                  <a:pt x="306" y="348"/>
                </a:lnTo>
                <a:lnTo>
                  <a:pt x="306" y="349"/>
                </a:lnTo>
                <a:lnTo>
                  <a:pt x="299" y="349"/>
                </a:lnTo>
                <a:lnTo>
                  <a:pt x="297" y="349"/>
                </a:lnTo>
                <a:lnTo>
                  <a:pt x="294" y="349"/>
                </a:lnTo>
                <a:lnTo>
                  <a:pt x="292" y="349"/>
                </a:lnTo>
                <a:lnTo>
                  <a:pt x="292" y="351"/>
                </a:lnTo>
                <a:lnTo>
                  <a:pt x="291" y="351"/>
                </a:lnTo>
                <a:lnTo>
                  <a:pt x="287" y="351"/>
                </a:lnTo>
                <a:lnTo>
                  <a:pt x="287" y="349"/>
                </a:lnTo>
                <a:lnTo>
                  <a:pt x="274" y="349"/>
                </a:lnTo>
                <a:lnTo>
                  <a:pt x="264" y="349"/>
                </a:lnTo>
                <a:lnTo>
                  <a:pt x="242" y="349"/>
                </a:lnTo>
                <a:lnTo>
                  <a:pt x="221" y="349"/>
                </a:lnTo>
                <a:lnTo>
                  <a:pt x="209" y="349"/>
                </a:lnTo>
                <a:lnTo>
                  <a:pt x="206" y="349"/>
                </a:lnTo>
                <a:lnTo>
                  <a:pt x="201" y="349"/>
                </a:lnTo>
                <a:lnTo>
                  <a:pt x="197" y="349"/>
                </a:lnTo>
                <a:lnTo>
                  <a:pt x="196" y="349"/>
                </a:lnTo>
                <a:lnTo>
                  <a:pt x="172" y="349"/>
                </a:lnTo>
                <a:lnTo>
                  <a:pt x="127" y="349"/>
                </a:lnTo>
                <a:lnTo>
                  <a:pt x="114" y="349"/>
                </a:lnTo>
                <a:lnTo>
                  <a:pt x="110" y="349"/>
                </a:lnTo>
                <a:lnTo>
                  <a:pt x="109" y="349"/>
                </a:lnTo>
                <a:lnTo>
                  <a:pt x="107" y="349"/>
                </a:lnTo>
                <a:lnTo>
                  <a:pt x="100" y="349"/>
                </a:lnTo>
                <a:lnTo>
                  <a:pt x="97" y="349"/>
                </a:lnTo>
                <a:lnTo>
                  <a:pt x="82" y="349"/>
                </a:lnTo>
                <a:lnTo>
                  <a:pt x="55" y="349"/>
                </a:lnTo>
                <a:lnTo>
                  <a:pt x="35" y="349"/>
                </a:lnTo>
                <a:lnTo>
                  <a:pt x="22" y="349"/>
                </a:lnTo>
                <a:lnTo>
                  <a:pt x="15" y="349"/>
                </a:lnTo>
                <a:lnTo>
                  <a:pt x="4" y="349"/>
                </a:lnTo>
                <a:lnTo>
                  <a:pt x="0" y="349"/>
                </a:lnTo>
                <a:lnTo>
                  <a:pt x="0" y="346"/>
                </a:lnTo>
                <a:lnTo>
                  <a:pt x="0" y="344"/>
                </a:lnTo>
                <a:lnTo>
                  <a:pt x="7" y="338"/>
                </a:lnTo>
                <a:lnTo>
                  <a:pt x="10" y="328"/>
                </a:lnTo>
                <a:lnTo>
                  <a:pt x="12" y="328"/>
                </a:lnTo>
                <a:lnTo>
                  <a:pt x="15" y="328"/>
                </a:lnTo>
                <a:lnTo>
                  <a:pt x="17" y="331"/>
                </a:lnTo>
                <a:lnTo>
                  <a:pt x="20" y="326"/>
                </a:lnTo>
                <a:lnTo>
                  <a:pt x="24" y="314"/>
                </a:lnTo>
                <a:lnTo>
                  <a:pt x="27" y="312"/>
                </a:lnTo>
                <a:lnTo>
                  <a:pt x="29" y="309"/>
                </a:lnTo>
                <a:lnTo>
                  <a:pt x="29" y="302"/>
                </a:lnTo>
                <a:lnTo>
                  <a:pt x="29" y="301"/>
                </a:lnTo>
                <a:lnTo>
                  <a:pt x="27" y="297"/>
                </a:lnTo>
                <a:lnTo>
                  <a:pt x="22" y="294"/>
                </a:lnTo>
                <a:lnTo>
                  <a:pt x="20" y="291"/>
                </a:lnTo>
                <a:lnTo>
                  <a:pt x="20" y="289"/>
                </a:lnTo>
                <a:lnTo>
                  <a:pt x="20" y="287"/>
                </a:lnTo>
                <a:lnTo>
                  <a:pt x="22" y="286"/>
                </a:lnTo>
                <a:lnTo>
                  <a:pt x="25" y="286"/>
                </a:lnTo>
                <a:lnTo>
                  <a:pt x="30" y="287"/>
                </a:lnTo>
                <a:lnTo>
                  <a:pt x="39" y="294"/>
                </a:lnTo>
                <a:lnTo>
                  <a:pt x="40" y="296"/>
                </a:lnTo>
                <a:lnTo>
                  <a:pt x="44" y="297"/>
                </a:lnTo>
                <a:lnTo>
                  <a:pt x="42" y="302"/>
                </a:lnTo>
                <a:lnTo>
                  <a:pt x="44" y="304"/>
                </a:lnTo>
                <a:lnTo>
                  <a:pt x="45" y="307"/>
                </a:lnTo>
                <a:lnTo>
                  <a:pt x="45" y="309"/>
                </a:lnTo>
                <a:lnTo>
                  <a:pt x="49" y="309"/>
                </a:lnTo>
                <a:lnTo>
                  <a:pt x="49" y="307"/>
                </a:lnTo>
                <a:lnTo>
                  <a:pt x="50" y="304"/>
                </a:lnTo>
                <a:lnTo>
                  <a:pt x="52" y="302"/>
                </a:lnTo>
                <a:lnTo>
                  <a:pt x="55" y="302"/>
                </a:lnTo>
                <a:lnTo>
                  <a:pt x="57" y="304"/>
                </a:lnTo>
                <a:lnTo>
                  <a:pt x="62" y="309"/>
                </a:lnTo>
                <a:lnTo>
                  <a:pt x="64" y="312"/>
                </a:lnTo>
                <a:lnTo>
                  <a:pt x="65" y="314"/>
                </a:lnTo>
                <a:lnTo>
                  <a:pt x="67" y="314"/>
                </a:lnTo>
                <a:lnTo>
                  <a:pt x="69" y="312"/>
                </a:lnTo>
                <a:lnTo>
                  <a:pt x="74" y="311"/>
                </a:lnTo>
                <a:lnTo>
                  <a:pt x="75" y="309"/>
                </a:lnTo>
                <a:lnTo>
                  <a:pt x="77" y="311"/>
                </a:lnTo>
                <a:lnTo>
                  <a:pt x="77" y="312"/>
                </a:lnTo>
                <a:lnTo>
                  <a:pt x="80" y="314"/>
                </a:lnTo>
                <a:lnTo>
                  <a:pt x="82" y="312"/>
                </a:lnTo>
                <a:lnTo>
                  <a:pt x="82" y="311"/>
                </a:lnTo>
                <a:lnTo>
                  <a:pt x="85" y="306"/>
                </a:lnTo>
                <a:lnTo>
                  <a:pt x="87" y="306"/>
                </a:lnTo>
                <a:lnTo>
                  <a:pt x="90" y="304"/>
                </a:lnTo>
                <a:lnTo>
                  <a:pt x="92" y="304"/>
                </a:lnTo>
                <a:lnTo>
                  <a:pt x="94" y="304"/>
                </a:lnTo>
                <a:lnTo>
                  <a:pt x="95" y="304"/>
                </a:lnTo>
                <a:lnTo>
                  <a:pt x="99" y="304"/>
                </a:lnTo>
                <a:lnTo>
                  <a:pt x="100" y="304"/>
                </a:lnTo>
                <a:lnTo>
                  <a:pt x="104" y="306"/>
                </a:lnTo>
                <a:lnTo>
                  <a:pt x="104" y="304"/>
                </a:lnTo>
                <a:lnTo>
                  <a:pt x="104" y="302"/>
                </a:lnTo>
                <a:lnTo>
                  <a:pt x="102" y="299"/>
                </a:lnTo>
                <a:lnTo>
                  <a:pt x="102" y="297"/>
                </a:lnTo>
                <a:lnTo>
                  <a:pt x="100" y="296"/>
                </a:lnTo>
                <a:lnTo>
                  <a:pt x="100" y="294"/>
                </a:lnTo>
                <a:lnTo>
                  <a:pt x="100" y="292"/>
                </a:lnTo>
                <a:lnTo>
                  <a:pt x="100" y="291"/>
                </a:lnTo>
                <a:lnTo>
                  <a:pt x="102" y="289"/>
                </a:lnTo>
                <a:lnTo>
                  <a:pt x="105" y="287"/>
                </a:lnTo>
                <a:lnTo>
                  <a:pt x="107" y="286"/>
                </a:lnTo>
                <a:lnTo>
                  <a:pt x="105" y="286"/>
                </a:lnTo>
                <a:lnTo>
                  <a:pt x="102" y="282"/>
                </a:lnTo>
                <a:lnTo>
                  <a:pt x="102" y="279"/>
                </a:lnTo>
                <a:lnTo>
                  <a:pt x="104" y="276"/>
                </a:lnTo>
                <a:lnTo>
                  <a:pt x="105" y="274"/>
                </a:lnTo>
                <a:lnTo>
                  <a:pt x="107" y="271"/>
                </a:lnTo>
                <a:lnTo>
                  <a:pt x="107" y="269"/>
                </a:lnTo>
                <a:lnTo>
                  <a:pt x="109" y="266"/>
                </a:lnTo>
                <a:lnTo>
                  <a:pt x="109" y="264"/>
                </a:lnTo>
                <a:lnTo>
                  <a:pt x="105" y="264"/>
                </a:lnTo>
                <a:lnTo>
                  <a:pt x="104" y="262"/>
                </a:lnTo>
                <a:lnTo>
                  <a:pt x="102" y="261"/>
                </a:lnTo>
                <a:lnTo>
                  <a:pt x="102" y="259"/>
                </a:lnTo>
                <a:lnTo>
                  <a:pt x="104" y="252"/>
                </a:lnTo>
                <a:lnTo>
                  <a:pt x="105" y="251"/>
                </a:lnTo>
                <a:lnTo>
                  <a:pt x="107" y="246"/>
                </a:lnTo>
                <a:lnTo>
                  <a:pt x="109" y="242"/>
                </a:lnTo>
                <a:lnTo>
                  <a:pt x="110" y="239"/>
                </a:lnTo>
                <a:lnTo>
                  <a:pt x="105" y="236"/>
                </a:lnTo>
                <a:lnTo>
                  <a:pt x="104" y="234"/>
                </a:lnTo>
                <a:lnTo>
                  <a:pt x="104" y="231"/>
                </a:lnTo>
                <a:lnTo>
                  <a:pt x="105" y="229"/>
                </a:lnTo>
                <a:lnTo>
                  <a:pt x="107" y="227"/>
                </a:lnTo>
                <a:lnTo>
                  <a:pt x="110" y="226"/>
                </a:lnTo>
                <a:lnTo>
                  <a:pt x="114" y="227"/>
                </a:lnTo>
                <a:lnTo>
                  <a:pt x="126" y="227"/>
                </a:lnTo>
                <a:lnTo>
                  <a:pt x="131" y="227"/>
                </a:lnTo>
                <a:lnTo>
                  <a:pt x="142" y="229"/>
                </a:lnTo>
                <a:lnTo>
                  <a:pt x="144" y="219"/>
                </a:lnTo>
                <a:lnTo>
                  <a:pt x="144" y="217"/>
                </a:lnTo>
                <a:lnTo>
                  <a:pt x="142" y="212"/>
                </a:lnTo>
                <a:lnTo>
                  <a:pt x="149" y="216"/>
                </a:lnTo>
                <a:lnTo>
                  <a:pt x="151" y="216"/>
                </a:lnTo>
                <a:lnTo>
                  <a:pt x="151" y="212"/>
                </a:lnTo>
                <a:lnTo>
                  <a:pt x="151" y="211"/>
                </a:lnTo>
                <a:lnTo>
                  <a:pt x="149" y="209"/>
                </a:lnTo>
                <a:lnTo>
                  <a:pt x="147" y="204"/>
                </a:lnTo>
                <a:lnTo>
                  <a:pt x="147" y="202"/>
                </a:lnTo>
                <a:lnTo>
                  <a:pt x="147" y="199"/>
                </a:lnTo>
                <a:lnTo>
                  <a:pt x="146" y="197"/>
                </a:lnTo>
                <a:lnTo>
                  <a:pt x="142" y="194"/>
                </a:lnTo>
                <a:lnTo>
                  <a:pt x="141" y="191"/>
                </a:lnTo>
                <a:lnTo>
                  <a:pt x="141" y="189"/>
                </a:lnTo>
                <a:lnTo>
                  <a:pt x="141" y="186"/>
                </a:lnTo>
                <a:lnTo>
                  <a:pt x="139" y="184"/>
                </a:lnTo>
                <a:lnTo>
                  <a:pt x="139" y="182"/>
                </a:lnTo>
                <a:lnTo>
                  <a:pt x="139" y="179"/>
                </a:lnTo>
                <a:lnTo>
                  <a:pt x="141" y="176"/>
                </a:lnTo>
                <a:lnTo>
                  <a:pt x="141" y="174"/>
                </a:lnTo>
                <a:lnTo>
                  <a:pt x="137" y="172"/>
                </a:lnTo>
                <a:lnTo>
                  <a:pt x="136" y="171"/>
                </a:lnTo>
                <a:lnTo>
                  <a:pt x="136" y="169"/>
                </a:lnTo>
                <a:lnTo>
                  <a:pt x="134" y="169"/>
                </a:lnTo>
                <a:lnTo>
                  <a:pt x="127" y="166"/>
                </a:lnTo>
                <a:lnTo>
                  <a:pt x="126" y="164"/>
                </a:lnTo>
                <a:lnTo>
                  <a:pt x="124" y="164"/>
                </a:lnTo>
                <a:lnTo>
                  <a:pt x="122" y="161"/>
                </a:lnTo>
                <a:lnTo>
                  <a:pt x="121" y="161"/>
                </a:lnTo>
                <a:lnTo>
                  <a:pt x="109" y="149"/>
                </a:lnTo>
                <a:lnTo>
                  <a:pt x="109" y="147"/>
                </a:lnTo>
                <a:lnTo>
                  <a:pt x="109" y="146"/>
                </a:lnTo>
                <a:lnTo>
                  <a:pt x="109" y="144"/>
                </a:lnTo>
                <a:lnTo>
                  <a:pt x="107" y="144"/>
                </a:lnTo>
                <a:lnTo>
                  <a:pt x="104" y="146"/>
                </a:lnTo>
                <a:lnTo>
                  <a:pt x="102" y="144"/>
                </a:lnTo>
                <a:lnTo>
                  <a:pt x="102" y="142"/>
                </a:lnTo>
                <a:lnTo>
                  <a:pt x="102" y="141"/>
                </a:lnTo>
                <a:lnTo>
                  <a:pt x="102" y="139"/>
                </a:lnTo>
                <a:lnTo>
                  <a:pt x="102" y="137"/>
                </a:lnTo>
                <a:lnTo>
                  <a:pt x="102" y="136"/>
                </a:lnTo>
                <a:lnTo>
                  <a:pt x="100" y="132"/>
                </a:lnTo>
                <a:lnTo>
                  <a:pt x="100" y="131"/>
                </a:lnTo>
                <a:lnTo>
                  <a:pt x="99" y="129"/>
                </a:lnTo>
                <a:lnTo>
                  <a:pt x="95" y="129"/>
                </a:lnTo>
                <a:lnTo>
                  <a:pt x="92" y="126"/>
                </a:lnTo>
                <a:lnTo>
                  <a:pt x="89" y="122"/>
                </a:lnTo>
                <a:lnTo>
                  <a:pt x="85" y="119"/>
                </a:lnTo>
                <a:lnTo>
                  <a:pt x="84" y="119"/>
                </a:lnTo>
                <a:lnTo>
                  <a:pt x="82" y="120"/>
                </a:lnTo>
                <a:lnTo>
                  <a:pt x="80" y="120"/>
                </a:lnTo>
                <a:lnTo>
                  <a:pt x="75" y="119"/>
                </a:lnTo>
                <a:lnTo>
                  <a:pt x="70" y="117"/>
                </a:lnTo>
                <a:lnTo>
                  <a:pt x="67" y="117"/>
                </a:lnTo>
                <a:lnTo>
                  <a:pt x="60" y="117"/>
                </a:lnTo>
                <a:lnTo>
                  <a:pt x="59" y="114"/>
                </a:lnTo>
                <a:lnTo>
                  <a:pt x="55" y="110"/>
                </a:lnTo>
                <a:lnTo>
                  <a:pt x="54" y="109"/>
                </a:lnTo>
                <a:lnTo>
                  <a:pt x="54" y="107"/>
                </a:lnTo>
                <a:lnTo>
                  <a:pt x="52" y="105"/>
                </a:lnTo>
                <a:lnTo>
                  <a:pt x="45" y="99"/>
                </a:lnTo>
                <a:lnTo>
                  <a:pt x="42" y="95"/>
                </a:lnTo>
                <a:lnTo>
                  <a:pt x="37" y="90"/>
                </a:lnTo>
                <a:lnTo>
                  <a:pt x="35" y="87"/>
                </a:lnTo>
                <a:lnTo>
                  <a:pt x="34" y="85"/>
                </a:lnTo>
                <a:lnTo>
                  <a:pt x="30" y="79"/>
                </a:lnTo>
                <a:lnTo>
                  <a:pt x="29" y="75"/>
                </a:lnTo>
                <a:lnTo>
                  <a:pt x="29" y="74"/>
                </a:lnTo>
                <a:lnTo>
                  <a:pt x="29" y="72"/>
                </a:lnTo>
                <a:lnTo>
                  <a:pt x="30" y="69"/>
                </a:lnTo>
                <a:lnTo>
                  <a:pt x="34" y="72"/>
                </a:lnTo>
                <a:lnTo>
                  <a:pt x="35" y="72"/>
                </a:lnTo>
                <a:lnTo>
                  <a:pt x="37" y="70"/>
                </a:lnTo>
                <a:lnTo>
                  <a:pt x="35" y="69"/>
                </a:lnTo>
                <a:lnTo>
                  <a:pt x="35" y="65"/>
                </a:lnTo>
                <a:lnTo>
                  <a:pt x="39" y="65"/>
                </a:lnTo>
                <a:lnTo>
                  <a:pt x="39" y="64"/>
                </a:lnTo>
                <a:lnTo>
                  <a:pt x="42" y="67"/>
                </a:lnTo>
                <a:lnTo>
                  <a:pt x="44" y="67"/>
                </a:lnTo>
                <a:lnTo>
                  <a:pt x="44" y="65"/>
                </a:lnTo>
                <a:lnTo>
                  <a:pt x="40" y="62"/>
                </a:lnTo>
                <a:lnTo>
                  <a:pt x="40" y="59"/>
                </a:lnTo>
                <a:lnTo>
                  <a:pt x="40" y="55"/>
                </a:lnTo>
                <a:lnTo>
                  <a:pt x="40" y="54"/>
                </a:lnTo>
                <a:lnTo>
                  <a:pt x="40" y="52"/>
                </a:lnTo>
                <a:lnTo>
                  <a:pt x="42" y="52"/>
                </a:lnTo>
                <a:lnTo>
                  <a:pt x="44" y="52"/>
                </a:lnTo>
                <a:lnTo>
                  <a:pt x="45" y="50"/>
                </a:lnTo>
                <a:lnTo>
                  <a:pt x="45" y="49"/>
                </a:lnTo>
                <a:lnTo>
                  <a:pt x="42" y="44"/>
                </a:lnTo>
                <a:lnTo>
                  <a:pt x="44" y="44"/>
                </a:lnTo>
                <a:lnTo>
                  <a:pt x="47" y="47"/>
                </a:lnTo>
                <a:lnTo>
                  <a:pt x="52" y="45"/>
                </a:lnTo>
                <a:lnTo>
                  <a:pt x="52" y="39"/>
                </a:lnTo>
                <a:lnTo>
                  <a:pt x="59" y="30"/>
                </a:lnTo>
                <a:lnTo>
                  <a:pt x="59" y="27"/>
                </a:lnTo>
                <a:lnTo>
                  <a:pt x="60" y="24"/>
                </a:lnTo>
                <a:lnTo>
                  <a:pt x="62" y="20"/>
                </a:lnTo>
                <a:lnTo>
                  <a:pt x="67" y="15"/>
                </a:lnTo>
                <a:lnTo>
                  <a:pt x="70" y="10"/>
                </a:lnTo>
                <a:lnTo>
                  <a:pt x="72" y="10"/>
                </a:lnTo>
                <a:lnTo>
                  <a:pt x="72" y="9"/>
                </a:lnTo>
                <a:lnTo>
                  <a:pt x="72" y="5"/>
                </a:lnTo>
                <a:lnTo>
                  <a:pt x="72" y="4"/>
                </a:lnTo>
                <a:lnTo>
                  <a:pt x="72" y="2"/>
                </a:lnTo>
                <a:lnTo>
                  <a:pt x="74" y="2"/>
                </a:lnTo>
                <a:lnTo>
                  <a:pt x="75" y="2"/>
                </a:lnTo>
                <a:lnTo>
                  <a:pt x="77" y="0"/>
                </a:lnTo>
                <a:lnTo>
                  <a:pt x="79" y="2"/>
                </a:lnTo>
                <a:lnTo>
                  <a:pt x="79" y="4"/>
                </a:lnTo>
                <a:lnTo>
                  <a:pt x="80" y="4"/>
                </a:lnTo>
                <a:lnTo>
                  <a:pt x="82" y="4"/>
                </a:lnTo>
                <a:lnTo>
                  <a:pt x="90" y="10"/>
                </a:lnTo>
                <a:lnTo>
                  <a:pt x="97" y="15"/>
                </a:lnTo>
                <a:lnTo>
                  <a:pt x="99" y="17"/>
                </a:lnTo>
                <a:lnTo>
                  <a:pt x="102" y="19"/>
                </a:lnTo>
                <a:lnTo>
                  <a:pt x="104" y="22"/>
                </a:lnTo>
                <a:lnTo>
                  <a:pt x="105" y="25"/>
                </a:lnTo>
                <a:lnTo>
                  <a:pt x="105" y="27"/>
                </a:lnTo>
                <a:close/>
              </a:path>
            </a:pathLst>
          </a:custGeom>
          <a:solidFill>
            <a:srgbClr val="72F2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10"/>
          <p:cNvSpPr>
            <a:spLocks noEditPoints="1"/>
          </p:cNvSpPr>
          <p:nvPr/>
        </p:nvSpPr>
        <p:spPr bwMode="auto">
          <a:xfrm>
            <a:off x="5732463" y="4208463"/>
            <a:ext cx="122238" cy="241300"/>
          </a:xfrm>
          <a:custGeom>
            <a:avLst/>
            <a:gdLst/>
            <a:ahLst/>
            <a:cxnLst>
              <a:cxn ang="0">
                <a:pos x="17" y="12"/>
              </a:cxn>
              <a:cxn ang="0">
                <a:pos x="25" y="12"/>
              </a:cxn>
              <a:cxn ang="0">
                <a:pos x="32" y="10"/>
              </a:cxn>
              <a:cxn ang="0">
                <a:pos x="35" y="15"/>
              </a:cxn>
              <a:cxn ang="0">
                <a:pos x="40" y="18"/>
              </a:cxn>
              <a:cxn ang="0">
                <a:pos x="40" y="23"/>
              </a:cxn>
              <a:cxn ang="0">
                <a:pos x="44" y="28"/>
              </a:cxn>
              <a:cxn ang="0">
                <a:pos x="45" y="35"/>
              </a:cxn>
              <a:cxn ang="0">
                <a:pos x="47" y="42"/>
              </a:cxn>
              <a:cxn ang="0">
                <a:pos x="50" y="47"/>
              </a:cxn>
              <a:cxn ang="0">
                <a:pos x="52" y="53"/>
              </a:cxn>
              <a:cxn ang="0">
                <a:pos x="57" y="57"/>
              </a:cxn>
              <a:cxn ang="0">
                <a:pos x="60" y="62"/>
              </a:cxn>
              <a:cxn ang="0">
                <a:pos x="62" y="65"/>
              </a:cxn>
              <a:cxn ang="0">
                <a:pos x="67" y="68"/>
              </a:cxn>
              <a:cxn ang="0">
                <a:pos x="69" y="77"/>
              </a:cxn>
              <a:cxn ang="0">
                <a:pos x="72" y="83"/>
              </a:cxn>
              <a:cxn ang="0">
                <a:pos x="74" y="87"/>
              </a:cxn>
              <a:cxn ang="0">
                <a:pos x="77" y="92"/>
              </a:cxn>
              <a:cxn ang="0">
                <a:pos x="64" y="98"/>
              </a:cxn>
              <a:cxn ang="0">
                <a:pos x="54" y="105"/>
              </a:cxn>
              <a:cxn ang="0">
                <a:pos x="57" y="113"/>
              </a:cxn>
              <a:cxn ang="0">
                <a:pos x="59" y="123"/>
              </a:cxn>
              <a:cxn ang="0">
                <a:pos x="54" y="128"/>
              </a:cxn>
              <a:cxn ang="0">
                <a:pos x="60" y="137"/>
              </a:cxn>
              <a:cxn ang="0">
                <a:pos x="57" y="147"/>
              </a:cxn>
              <a:cxn ang="0">
                <a:pos x="37" y="148"/>
              </a:cxn>
              <a:cxn ang="0">
                <a:pos x="34" y="148"/>
              </a:cxn>
              <a:cxn ang="0">
                <a:pos x="17" y="148"/>
              </a:cxn>
              <a:cxn ang="0">
                <a:pos x="12" y="145"/>
              </a:cxn>
              <a:cxn ang="0">
                <a:pos x="10" y="140"/>
              </a:cxn>
              <a:cxn ang="0">
                <a:pos x="7" y="140"/>
              </a:cxn>
              <a:cxn ang="0">
                <a:pos x="9" y="133"/>
              </a:cxn>
              <a:cxn ang="0">
                <a:pos x="12" y="132"/>
              </a:cxn>
              <a:cxn ang="0">
                <a:pos x="14" y="125"/>
              </a:cxn>
              <a:cxn ang="0">
                <a:pos x="10" y="118"/>
              </a:cxn>
              <a:cxn ang="0">
                <a:pos x="12" y="113"/>
              </a:cxn>
              <a:cxn ang="0">
                <a:pos x="15" y="108"/>
              </a:cxn>
              <a:cxn ang="0">
                <a:pos x="12" y="102"/>
              </a:cxn>
              <a:cxn ang="0">
                <a:pos x="12" y="95"/>
              </a:cxn>
              <a:cxn ang="0">
                <a:pos x="10" y="88"/>
              </a:cxn>
              <a:cxn ang="0">
                <a:pos x="12" y="83"/>
              </a:cxn>
              <a:cxn ang="0">
                <a:pos x="15" y="78"/>
              </a:cxn>
              <a:cxn ang="0">
                <a:pos x="15" y="70"/>
              </a:cxn>
              <a:cxn ang="0">
                <a:pos x="15" y="62"/>
              </a:cxn>
              <a:cxn ang="0">
                <a:pos x="19" y="53"/>
              </a:cxn>
              <a:cxn ang="0">
                <a:pos x="15" y="48"/>
              </a:cxn>
              <a:cxn ang="0">
                <a:pos x="12" y="42"/>
              </a:cxn>
              <a:cxn ang="0">
                <a:pos x="10" y="33"/>
              </a:cxn>
              <a:cxn ang="0">
                <a:pos x="9" y="27"/>
              </a:cxn>
              <a:cxn ang="0">
                <a:pos x="4" y="22"/>
              </a:cxn>
              <a:cxn ang="0">
                <a:pos x="0" y="17"/>
              </a:cxn>
              <a:cxn ang="0">
                <a:pos x="4" y="13"/>
              </a:cxn>
              <a:cxn ang="0">
                <a:pos x="5" y="10"/>
              </a:cxn>
              <a:cxn ang="0">
                <a:pos x="2" y="3"/>
              </a:cxn>
              <a:cxn ang="0">
                <a:pos x="9" y="2"/>
              </a:cxn>
              <a:cxn ang="0">
                <a:pos x="10" y="8"/>
              </a:cxn>
              <a:cxn ang="0">
                <a:pos x="9" y="13"/>
              </a:cxn>
            </a:cxnLst>
            <a:rect l="0" t="0" r="r" b="b"/>
            <a:pathLst>
              <a:path w="77" h="152">
                <a:moveTo>
                  <a:pt x="12" y="8"/>
                </a:moveTo>
                <a:lnTo>
                  <a:pt x="14" y="10"/>
                </a:lnTo>
                <a:lnTo>
                  <a:pt x="15" y="10"/>
                </a:lnTo>
                <a:lnTo>
                  <a:pt x="15" y="12"/>
                </a:lnTo>
                <a:lnTo>
                  <a:pt x="17" y="12"/>
                </a:lnTo>
                <a:lnTo>
                  <a:pt x="19" y="12"/>
                </a:lnTo>
                <a:lnTo>
                  <a:pt x="20" y="12"/>
                </a:lnTo>
                <a:lnTo>
                  <a:pt x="22" y="12"/>
                </a:lnTo>
                <a:lnTo>
                  <a:pt x="24" y="12"/>
                </a:lnTo>
                <a:lnTo>
                  <a:pt x="25" y="12"/>
                </a:lnTo>
                <a:lnTo>
                  <a:pt x="27" y="12"/>
                </a:lnTo>
                <a:lnTo>
                  <a:pt x="29" y="12"/>
                </a:lnTo>
                <a:lnTo>
                  <a:pt x="30" y="12"/>
                </a:lnTo>
                <a:lnTo>
                  <a:pt x="30" y="10"/>
                </a:lnTo>
                <a:lnTo>
                  <a:pt x="32" y="10"/>
                </a:lnTo>
                <a:lnTo>
                  <a:pt x="32" y="12"/>
                </a:lnTo>
                <a:lnTo>
                  <a:pt x="32" y="13"/>
                </a:lnTo>
                <a:lnTo>
                  <a:pt x="34" y="13"/>
                </a:lnTo>
                <a:lnTo>
                  <a:pt x="35" y="13"/>
                </a:lnTo>
                <a:lnTo>
                  <a:pt x="35" y="15"/>
                </a:lnTo>
                <a:lnTo>
                  <a:pt x="37" y="15"/>
                </a:lnTo>
                <a:lnTo>
                  <a:pt x="37" y="17"/>
                </a:lnTo>
                <a:lnTo>
                  <a:pt x="39" y="17"/>
                </a:lnTo>
                <a:lnTo>
                  <a:pt x="39" y="18"/>
                </a:lnTo>
                <a:lnTo>
                  <a:pt x="40" y="18"/>
                </a:lnTo>
                <a:lnTo>
                  <a:pt x="40" y="20"/>
                </a:lnTo>
                <a:lnTo>
                  <a:pt x="42" y="20"/>
                </a:lnTo>
                <a:lnTo>
                  <a:pt x="42" y="22"/>
                </a:lnTo>
                <a:lnTo>
                  <a:pt x="42" y="23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42" y="27"/>
                </a:lnTo>
                <a:lnTo>
                  <a:pt x="42" y="28"/>
                </a:lnTo>
                <a:lnTo>
                  <a:pt x="44" y="28"/>
                </a:lnTo>
                <a:lnTo>
                  <a:pt x="44" y="30"/>
                </a:lnTo>
                <a:lnTo>
                  <a:pt x="44" y="32"/>
                </a:lnTo>
                <a:lnTo>
                  <a:pt x="45" y="32"/>
                </a:lnTo>
                <a:lnTo>
                  <a:pt x="45" y="33"/>
                </a:lnTo>
                <a:lnTo>
                  <a:pt x="45" y="35"/>
                </a:lnTo>
                <a:lnTo>
                  <a:pt x="45" y="37"/>
                </a:lnTo>
                <a:lnTo>
                  <a:pt x="45" y="38"/>
                </a:lnTo>
                <a:lnTo>
                  <a:pt x="47" y="38"/>
                </a:lnTo>
                <a:lnTo>
                  <a:pt x="49" y="40"/>
                </a:lnTo>
                <a:lnTo>
                  <a:pt x="47" y="42"/>
                </a:lnTo>
                <a:lnTo>
                  <a:pt x="47" y="43"/>
                </a:lnTo>
                <a:lnTo>
                  <a:pt x="49" y="43"/>
                </a:lnTo>
                <a:lnTo>
                  <a:pt x="49" y="45"/>
                </a:lnTo>
                <a:lnTo>
                  <a:pt x="50" y="45"/>
                </a:lnTo>
                <a:lnTo>
                  <a:pt x="50" y="47"/>
                </a:lnTo>
                <a:lnTo>
                  <a:pt x="52" y="48"/>
                </a:lnTo>
                <a:lnTo>
                  <a:pt x="54" y="50"/>
                </a:lnTo>
                <a:lnTo>
                  <a:pt x="52" y="50"/>
                </a:lnTo>
                <a:lnTo>
                  <a:pt x="52" y="52"/>
                </a:lnTo>
                <a:lnTo>
                  <a:pt x="52" y="53"/>
                </a:lnTo>
                <a:lnTo>
                  <a:pt x="54" y="53"/>
                </a:lnTo>
                <a:lnTo>
                  <a:pt x="55" y="53"/>
                </a:lnTo>
                <a:lnTo>
                  <a:pt x="55" y="55"/>
                </a:lnTo>
                <a:lnTo>
                  <a:pt x="55" y="57"/>
                </a:lnTo>
                <a:lnTo>
                  <a:pt x="57" y="57"/>
                </a:lnTo>
                <a:lnTo>
                  <a:pt x="57" y="58"/>
                </a:lnTo>
                <a:lnTo>
                  <a:pt x="59" y="58"/>
                </a:lnTo>
                <a:lnTo>
                  <a:pt x="59" y="60"/>
                </a:lnTo>
                <a:lnTo>
                  <a:pt x="60" y="60"/>
                </a:lnTo>
                <a:lnTo>
                  <a:pt x="60" y="62"/>
                </a:lnTo>
                <a:lnTo>
                  <a:pt x="62" y="62"/>
                </a:lnTo>
                <a:lnTo>
                  <a:pt x="62" y="63"/>
                </a:lnTo>
                <a:lnTo>
                  <a:pt x="60" y="63"/>
                </a:lnTo>
                <a:lnTo>
                  <a:pt x="60" y="65"/>
                </a:lnTo>
                <a:lnTo>
                  <a:pt x="62" y="65"/>
                </a:lnTo>
                <a:lnTo>
                  <a:pt x="64" y="65"/>
                </a:lnTo>
                <a:lnTo>
                  <a:pt x="65" y="65"/>
                </a:lnTo>
                <a:lnTo>
                  <a:pt x="67" y="65"/>
                </a:lnTo>
                <a:lnTo>
                  <a:pt x="67" y="67"/>
                </a:lnTo>
                <a:lnTo>
                  <a:pt x="67" y="68"/>
                </a:lnTo>
                <a:lnTo>
                  <a:pt x="67" y="70"/>
                </a:lnTo>
                <a:lnTo>
                  <a:pt x="69" y="72"/>
                </a:lnTo>
                <a:lnTo>
                  <a:pt x="69" y="73"/>
                </a:lnTo>
                <a:lnTo>
                  <a:pt x="69" y="75"/>
                </a:lnTo>
                <a:lnTo>
                  <a:pt x="69" y="77"/>
                </a:lnTo>
                <a:lnTo>
                  <a:pt x="70" y="78"/>
                </a:lnTo>
                <a:lnTo>
                  <a:pt x="70" y="80"/>
                </a:lnTo>
                <a:lnTo>
                  <a:pt x="72" y="80"/>
                </a:lnTo>
                <a:lnTo>
                  <a:pt x="72" y="82"/>
                </a:lnTo>
                <a:lnTo>
                  <a:pt x="72" y="83"/>
                </a:lnTo>
                <a:lnTo>
                  <a:pt x="72" y="85"/>
                </a:lnTo>
                <a:lnTo>
                  <a:pt x="74" y="85"/>
                </a:lnTo>
                <a:lnTo>
                  <a:pt x="75" y="85"/>
                </a:lnTo>
                <a:lnTo>
                  <a:pt x="74" y="85"/>
                </a:lnTo>
                <a:lnTo>
                  <a:pt x="74" y="87"/>
                </a:lnTo>
                <a:lnTo>
                  <a:pt x="74" y="88"/>
                </a:lnTo>
                <a:lnTo>
                  <a:pt x="74" y="90"/>
                </a:lnTo>
                <a:lnTo>
                  <a:pt x="75" y="90"/>
                </a:lnTo>
                <a:lnTo>
                  <a:pt x="77" y="90"/>
                </a:lnTo>
                <a:lnTo>
                  <a:pt x="77" y="92"/>
                </a:lnTo>
                <a:lnTo>
                  <a:pt x="77" y="93"/>
                </a:lnTo>
                <a:lnTo>
                  <a:pt x="77" y="97"/>
                </a:lnTo>
                <a:lnTo>
                  <a:pt x="74" y="97"/>
                </a:lnTo>
                <a:lnTo>
                  <a:pt x="65" y="97"/>
                </a:lnTo>
                <a:lnTo>
                  <a:pt x="64" y="98"/>
                </a:lnTo>
                <a:lnTo>
                  <a:pt x="64" y="100"/>
                </a:lnTo>
                <a:lnTo>
                  <a:pt x="59" y="100"/>
                </a:lnTo>
                <a:lnTo>
                  <a:pt x="55" y="102"/>
                </a:lnTo>
                <a:lnTo>
                  <a:pt x="54" y="103"/>
                </a:lnTo>
                <a:lnTo>
                  <a:pt x="54" y="105"/>
                </a:lnTo>
                <a:lnTo>
                  <a:pt x="54" y="107"/>
                </a:lnTo>
                <a:lnTo>
                  <a:pt x="54" y="108"/>
                </a:lnTo>
                <a:lnTo>
                  <a:pt x="55" y="110"/>
                </a:lnTo>
                <a:lnTo>
                  <a:pt x="55" y="112"/>
                </a:lnTo>
                <a:lnTo>
                  <a:pt x="57" y="113"/>
                </a:lnTo>
                <a:lnTo>
                  <a:pt x="57" y="115"/>
                </a:lnTo>
                <a:lnTo>
                  <a:pt x="57" y="117"/>
                </a:lnTo>
                <a:lnTo>
                  <a:pt x="55" y="120"/>
                </a:lnTo>
                <a:lnTo>
                  <a:pt x="57" y="122"/>
                </a:lnTo>
                <a:lnTo>
                  <a:pt x="59" y="123"/>
                </a:lnTo>
                <a:lnTo>
                  <a:pt x="59" y="125"/>
                </a:lnTo>
                <a:lnTo>
                  <a:pt x="59" y="127"/>
                </a:lnTo>
                <a:lnTo>
                  <a:pt x="57" y="127"/>
                </a:lnTo>
                <a:lnTo>
                  <a:pt x="55" y="127"/>
                </a:lnTo>
                <a:lnTo>
                  <a:pt x="54" y="128"/>
                </a:lnTo>
                <a:lnTo>
                  <a:pt x="55" y="130"/>
                </a:lnTo>
                <a:lnTo>
                  <a:pt x="55" y="132"/>
                </a:lnTo>
                <a:lnTo>
                  <a:pt x="57" y="132"/>
                </a:lnTo>
                <a:lnTo>
                  <a:pt x="57" y="133"/>
                </a:lnTo>
                <a:lnTo>
                  <a:pt x="60" y="137"/>
                </a:lnTo>
                <a:lnTo>
                  <a:pt x="62" y="138"/>
                </a:lnTo>
                <a:lnTo>
                  <a:pt x="62" y="140"/>
                </a:lnTo>
                <a:lnTo>
                  <a:pt x="60" y="142"/>
                </a:lnTo>
                <a:lnTo>
                  <a:pt x="59" y="145"/>
                </a:lnTo>
                <a:lnTo>
                  <a:pt x="57" y="147"/>
                </a:lnTo>
                <a:lnTo>
                  <a:pt x="57" y="148"/>
                </a:lnTo>
                <a:lnTo>
                  <a:pt x="54" y="148"/>
                </a:lnTo>
                <a:lnTo>
                  <a:pt x="45" y="148"/>
                </a:lnTo>
                <a:lnTo>
                  <a:pt x="39" y="148"/>
                </a:lnTo>
                <a:lnTo>
                  <a:pt x="37" y="148"/>
                </a:lnTo>
                <a:lnTo>
                  <a:pt x="37" y="150"/>
                </a:lnTo>
                <a:lnTo>
                  <a:pt x="37" y="152"/>
                </a:lnTo>
                <a:lnTo>
                  <a:pt x="35" y="152"/>
                </a:lnTo>
                <a:lnTo>
                  <a:pt x="34" y="152"/>
                </a:lnTo>
                <a:lnTo>
                  <a:pt x="34" y="148"/>
                </a:lnTo>
                <a:lnTo>
                  <a:pt x="30" y="148"/>
                </a:lnTo>
                <a:lnTo>
                  <a:pt x="29" y="148"/>
                </a:lnTo>
                <a:lnTo>
                  <a:pt x="22" y="148"/>
                </a:lnTo>
                <a:lnTo>
                  <a:pt x="19" y="148"/>
                </a:lnTo>
                <a:lnTo>
                  <a:pt x="17" y="148"/>
                </a:lnTo>
                <a:lnTo>
                  <a:pt x="15" y="148"/>
                </a:lnTo>
                <a:lnTo>
                  <a:pt x="14" y="148"/>
                </a:lnTo>
                <a:lnTo>
                  <a:pt x="12" y="148"/>
                </a:lnTo>
                <a:lnTo>
                  <a:pt x="12" y="147"/>
                </a:lnTo>
                <a:lnTo>
                  <a:pt x="12" y="145"/>
                </a:lnTo>
                <a:lnTo>
                  <a:pt x="12" y="143"/>
                </a:lnTo>
                <a:lnTo>
                  <a:pt x="12" y="142"/>
                </a:lnTo>
                <a:lnTo>
                  <a:pt x="14" y="140"/>
                </a:lnTo>
                <a:lnTo>
                  <a:pt x="12" y="140"/>
                </a:lnTo>
                <a:lnTo>
                  <a:pt x="10" y="140"/>
                </a:lnTo>
                <a:lnTo>
                  <a:pt x="10" y="143"/>
                </a:lnTo>
                <a:lnTo>
                  <a:pt x="9" y="143"/>
                </a:lnTo>
                <a:lnTo>
                  <a:pt x="7" y="143"/>
                </a:lnTo>
                <a:lnTo>
                  <a:pt x="7" y="142"/>
                </a:lnTo>
                <a:lnTo>
                  <a:pt x="7" y="140"/>
                </a:lnTo>
                <a:lnTo>
                  <a:pt x="7" y="138"/>
                </a:lnTo>
                <a:lnTo>
                  <a:pt x="7" y="137"/>
                </a:lnTo>
                <a:lnTo>
                  <a:pt x="7" y="135"/>
                </a:lnTo>
                <a:lnTo>
                  <a:pt x="7" y="133"/>
                </a:lnTo>
                <a:lnTo>
                  <a:pt x="9" y="133"/>
                </a:lnTo>
                <a:lnTo>
                  <a:pt x="9" y="135"/>
                </a:lnTo>
                <a:lnTo>
                  <a:pt x="10" y="135"/>
                </a:lnTo>
                <a:lnTo>
                  <a:pt x="10" y="133"/>
                </a:lnTo>
                <a:lnTo>
                  <a:pt x="10" y="132"/>
                </a:lnTo>
                <a:lnTo>
                  <a:pt x="12" y="132"/>
                </a:lnTo>
                <a:lnTo>
                  <a:pt x="12" y="130"/>
                </a:lnTo>
                <a:lnTo>
                  <a:pt x="12" y="128"/>
                </a:lnTo>
                <a:lnTo>
                  <a:pt x="14" y="128"/>
                </a:lnTo>
                <a:lnTo>
                  <a:pt x="14" y="127"/>
                </a:lnTo>
                <a:lnTo>
                  <a:pt x="14" y="125"/>
                </a:lnTo>
                <a:lnTo>
                  <a:pt x="14" y="123"/>
                </a:lnTo>
                <a:lnTo>
                  <a:pt x="14" y="122"/>
                </a:lnTo>
                <a:lnTo>
                  <a:pt x="12" y="122"/>
                </a:lnTo>
                <a:lnTo>
                  <a:pt x="12" y="120"/>
                </a:lnTo>
                <a:lnTo>
                  <a:pt x="10" y="118"/>
                </a:lnTo>
                <a:lnTo>
                  <a:pt x="9" y="118"/>
                </a:lnTo>
                <a:lnTo>
                  <a:pt x="9" y="117"/>
                </a:lnTo>
                <a:lnTo>
                  <a:pt x="10" y="115"/>
                </a:lnTo>
                <a:lnTo>
                  <a:pt x="10" y="113"/>
                </a:lnTo>
                <a:lnTo>
                  <a:pt x="12" y="113"/>
                </a:lnTo>
                <a:lnTo>
                  <a:pt x="12" y="112"/>
                </a:lnTo>
                <a:lnTo>
                  <a:pt x="14" y="112"/>
                </a:lnTo>
                <a:lnTo>
                  <a:pt x="14" y="110"/>
                </a:lnTo>
                <a:lnTo>
                  <a:pt x="15" y="110"/>
                </a:lnTo>
                <a:lnTo>
                  <a:pt x="15" y="108"/>
                </a:lnTo>
                <a:lnTo>
                  <a:pt x="15" y="107"/>
                </a:lnTo>
                <a:lnTo>
                  <a:pt x="15" y="105"/>
                </a:lnTo>
                <a:lnTo>
                  <a:pt x="14" y="103"/>
                </a:lnTo>
                <a:lnTo>
                  <a:pt x="12" y="103"/>
                </a:lnTo>
                <a:lnTo>
                  <a:pt x="12" y="102"/>
                </a:lnTo>
                <a:lnTo>
                  <a:pt x="12" y="100"/>
                </a:lnTo>
                <a:lnTo>
                  <a:pt x="10" y="100"/>
                </a:lnTo>
                <a:lnTo>
                  <a:pt x="10" y="98"/>
                </a:lnTo>
                <a:lnTo>
                  <a:pt x="12" y="97"/>
                </a:lnTo>
                <a:lnTo>
                  <a:pt x="12" y="95"/>
                </a:lnTo>
                <a:lnTo>
                  <a:pt x="12" y="93"/>
                </a:lnTo>
                <a:lnTo>
                  <a:pt x="10" y="93"/>
                </a:lnTo>
                <a:lnTo>
                  <a:pt x="10" y="92"/>
                </a:lnTo>
                <a:lnTo>
                  <a:pt x="10" y="90"/>
                </a:lnTo>
                <a:lnTo>
                  <a:pt x="10" y="88"/>
                </a:lnTo>
                <a:lnTo>
                  <a:pt x="10" y="87"/>
                </a:lnTo>
                <a:lnTo>
                  <a:pt x="12" y="87"/>
                </a:lnTo>
                <a:lnTo>
                  <a:pt x="10" y="85"/>
                </a:lnTo>
                <a:lnTo>
                  <a:pt x="10" y="83"/>
                </a:lnTo>
                <a:lnTo>
                  <a:pt x="12" y="83"/>
                </a:lnTo>
                <a:lnTo>
                  <a:pt x="12" y="82"/>
                </a:lnTo>
                <a:lnTo>
                  <a:pt x="14" y="82"/>
                </a:lnTo>
                <a:lnTo>
                  <a:pt x="14" y="80"/>
                </a:lnTo>
                <a:lnTo>
                  <a:pt x="14" y="78"/>
                </a:lnTo>
                <a:lnTo>
                  <a:pt x="15" y="78"/>
                </a:lnTo>
                <a:lnTo>
                  <a:pt x="15" y="77"/>
                </a:lnTo>
                <a:lnTo>
                  <a:pt x="15" y="75"/>
                </a:lnTo>
                <a:lnTo>
                  <a:pt x="15" y="73"/>
                </a:lnTo>
                <a:lnTo>
                  <a:pt x="15" y="72"/>
                </a:lnTo>
                <a:lnTo>
                  <a:pt x="15" y="70"/>
                </a:lnTo>
                <a:lnTo>
                  <a:pt x="15" y="68"/>
                </a:lnTo>
                <a:lnTo>
                  <a:pt x="15" y="67"/>
                </a:lnTo>
                <a:lnTo>
                  <a:pt x="15" y="65"/>
                </a:lnTo>
                <a:lnTo>
                  <a:pt x="15" y="63"/>
                </a:lnTo>
                <a:lnTo>
                  <a:pt x="15" y="62"/>
                </a:lnTo>
                <a:lnTo>
                  <a:pt x="17" y="60"/>
                </a:lnTo>
                <a:lnTo>
                  <a:pt x="17" y="58"/>
                </a:lnTo>
                <a:lnTo>
                  <a:pt x="19" y="57"/>
                </a:lnTo>
                <a:lnTo>
                  <a:pt x="19" y="55"/>
                </a:lnTo>
                <a:lnTo>
                  <a:pt x="19" y="53"/>
                </a:lnTo>
                <a:lnTo>
                  <a:pt x="19" y="52"/>
                </a:lnTo>
                <a:lnTo>
                  <a:pt x="19" y="50"/>
                </a:lnTo>
                <a:lnTo>
                  <a:pt x="17" y="50"/>
                </a:lnTo>
                <a:lnTo>
                  <a:pt x="17" y="48"/>
                </a:lnTo>
                <a:lnTo>
                  <a:pt x="15" y="48"/>
                </a:lnTo>
                <a:lnTo>
                  <a:pt x="15" y="47"/>
                </a:lnTo>
                <a:lnTo>
                  <a:pt x="15" y="45"/>
                </a:lnTo>
                <a:lnTo>
                  <a:pt x="14" y="43"/>
                </a:lnTo>
                <a:lnTo>
                  <a:pt x="14" y="42"/>
                </a:lnTo>
                <a:lnTo>
                  <a:pt x="12" y="42"/>
                </a:lnTo>
                <a:lnTo>
                  <a:pt x="12" y="40"/>
                </a:lnTo>
                <a:lnTo>
                  <a:pt x="12" y="38"/>
                </a:lnTo>
                <a:lnTo>
                  <a:pt x="12" y="37"/>
                </a:lnTo>
                <a:lnTo>
                  <a:pt x="12" y="35"/>
                </a:lnTo>
                <a:lnTo>
                  <a:pt x="10" y="33"/>
                </a:lnTo>
                <a:lnTo>
                  <a:pt x="9" y="32"/>
                </a:lnTo>
                <a:lnTo>
                  <a:pt x="9" y="30"/>
                </a:lnTo>
                <a:lnTo>
                  <a:pt x="10" y="28"/>
                </a:lnTo>
                <a:lnTo>
                  <a:pt x="10" y="27"/>
                </a:lnTo>
                <a:lnTo>
                  <a:pt x="9" y="27"/>
                </a:lnTo>
                <a:lnTo>
                  <a:pt x="7" y="27"/>
                </a:lnTo>
                <a:lnTo>
                  <a:pt x="7" y="25"/>
                </a:lnTo>
                <a:lnTo>
                  <a:pt x="5" y="25"/>
                </a:lnTo>
                <a:lnTo>
                  <a:pt x="4" y="23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4" y="15"/>
                </a:lnTo>
                <a:lnTo>
                  <a:pt x="5" y="15"/>
                </a:lnTo>
                <a:lnTo>
                  <a:pt x="5" y="13"/>
                </a:lnTo>
                <a:lnTo>
                  <a:pt x="4" y="13"/>
                </a:lnTo>
                <a:lnTo>
                  <a:pt x="4" y="12"/>
                </a:lnTo>
                <a:lnTo>
                  <a:pt x="4" y="10"/>
                </a:lnTo>
                <a:lnTo>
                  <a:pt x="5" y="10"/>
                </a:lnTo>
                <a:lnTo>
                  <a:pt x="5" y="12"/>
                </a:lnTo>
                <a:lnTo>
                  <a:pt x="5" y="10"/>
                </a:lnTo>
                <a:lnTo>
                  <a:pt x="5" y="8"/>
                </a:lnTo>
                <a:lnTo>
                  <a:pt x="4" y="8"/>
                </a:lnTo>
                <a:lnTo>
                  <a:pt x="4" y="7"/>
                </a:lnTo>
                <a:lnTo>
                  <a:pt x="4" y="5"/>
                </a:lnTo>
                <a:lnTo>
                  <a:pt x="2" y="3"/>
                </a:ln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7" y="0"/>
                </a:lnTo>
                <a:lnTo>
                  <a:pt x="9" y="2"/>
                </a:lnTo>
                <a:lnTo>
                  <a:pt x="7" y="3"/>
                </a:lnTo>
                <a:lnTo>
                  <a:pt x="9" y="5"/>
                </a:lnTo>
                <a:lnTo>
                  <a:pt x="9" y="7"/>
                </a:lnTo>
                <a:lnTo>
                  <a:pt x="10" y="7"/>
                </a:lnTo>
                <a:lnTo>
                  <a:pt x="10" y="8"/>
                </a:lnTo>
                <a:lnTo>
                  <a:pt x="10" y="10"/>
                </a:lnTo>
                <a:lnTo>
                  <a:pt x="10" y="8"/>
                </a:lnTo>
                <a:lnTo>
                  <a:pt x="12" y="8"/>
                </a:lnTo>
                <a:close/>
                <a:moveTo>
                  <a:pt x="9" y="15"/>
                </a:moveTo>
                <a:lnTo>
                  <a:pt x="9" y="13"/>
                </a:lnTo>
                <a:lnTo>
                  <a:pt x="7" y="13"/>
                </a:lnTo>
                <a:lnTo>
                  <a:pt x="7" y="15"/>
                </a:lnTo>
                <a:lnTo>
                  <a:pt x="9" y="15"/>
                </a:lnTo>
                <a:close/>
              </a:path>
            </a:pathLst>
          </a:custGeom>
          <a:solidFill>
            <a:srgbClr val="78BD5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11"/>
          <p:cNvSpPr>
            <a:spLocks/>
          </p:cNvSpPr>
          <p:nvPr/>
        </p:nvSpPr>
        <p:spPr bwMode="auto">
          <a:xfrm>
            <a:off x="5748338" y="4003676"/>
            <a:ext cx="600075" cy="358775"/>
          </a:xfrm>
          <a:custGeom>
            <a:avLst/>
            <a:gdLst/>
            <a:ahLst/>
            <a:cxnLst>
              <a:cxn ang="0">
                <a:pos x="267" y="40"/>
              </a:cxn>
              <a:cxn ang="0">
                <a:pos x="276" y="54"/>
              </a:cxn>
              <a:cxn ang="0">
                <a:pos x="283" y="49"/>
              </a:cxn>
              <a:cxn ang="0">
                <a:pos x="298" y="54"/>
              </a:cxn>
              <a:cxn ang="0">
                <a:pos x="311" y="62"/>
              </a:cxn>
              <a:cxn ang="0">
                <a:pos x="328" y="62"/>
              </a:cxn>
              <a:cxn ang="0">
                <a:pos x="344" y="82"/>
              </a:cxn>
              <a:cxn ang="0">
                <a:pos x="363" y="90"/>
              </a:cxn>
              <a:cxn ang="0">
                <a:pos x="369" y="102"/>
              </a:cxn>
              <a:cxn ang="0">
                <a:pos x="378" y="117"/>
              </a:cxn>
              <a:cxn ang="0">
                <a:pos x="368" y="142"/>
              </a:cxn>
              <a:cxn ang="0">
                <a:pos x="359" y="144"/>
              </a:cxn>
              <a:cxn ang="0">
                <a:pos x="353" y="154"/>
              </a:cxn>
              <a:cxn ang="0">
                <a:pos x="349" y="164"/>
              </a:cxn>
              <a:cxn ang="0">
                <a:pos x="336" y="162"/>
              </a:cxn>
              <a:cxn ang="0">
                <a:pos x="323" y="171"/>
              </a:cxn>
              <a:cxn ang="0">
                <a:pos x="288" y="179"/>
              </a:cxn>
              <a:cxn ang="0">
                <a:pos x="247" y="162"/>
              </a:cxn>
              <a:cxn ang="0">
                <a:pos x="241" y="161"/>
              </a:cxn>
              <a:cxn ang="0">
                <a:pos x="239" y="167"/>
              </a:cxn>
              <a:cxn ang="0">
                <a:pos x="231" y="161"/>
              </a:cxn>
              <a:cxn ang="0">
                <a:pos x="214" y="171"/>
              </a:cxn>
              <a:cxn ang="0">
                <a:pos x="202" y="179"/>
              </a:cxn>
              <a:cxn ang="0">
                <a:pos x="184" y="186"/>
              </a:cxn>
              <a:cxn ang="0">
                <a:pos x="167" y="181"/>
              </a:cxn>
              <a:cxn ang="0">
                <a:pos x="164" y="197"/>
              </a:cxn>
              <a:cxn ang="0">
                <a:pos x="162" y="214"/>
              </a:cxn>
              <a:cxn ang="0">
                <a:pos x="134" y="217"/>
              </a:cxn>
              <a:cxn ang="0">
                <a:pos x="101" y="217"/>
              </a:cxn>
              <a:cxn ang="0">
                <a:pos x="77" y="226"/>
              </a:cxn>
              <a:cxn ang="0">
                <a:pos x="65" y="219"/>
              </a:cxn>
              <a:cxn ang="0">
                <a:pos x="62" y="214"/>
              </a:cxn>
              <a:cxn ang="0">
                <a:pos x="59" y="204"/>
              </a:cxn>
              <a:cxn ang="0">
                <a:pos x="55" y="194"/>
              </a:cxn>
              <a:cxn ang="0">
                <a:pos x="50" y="191"/>
              </a:cxn>
              <a:cxn ang="0">
                <a:pos x="45" y="184"/>
              </a:cxn>
              <a:cxn ang="0">
                <a:pos x="42" y="177"/>
              </a:cxn>
              <a:cxn ang="0">
                <a:pos x="39" y="169"/>
              </a:cxn>
              <a:cxn ang="0">
                <a:pos x="34" y="161"/>
              </a:cxn>
              <a:cxn ang="0">
                <a:pos x="30" y="152"/>
              </a:cxn>
              <a:cxn ang="0">
                <a:pos x="29" y="146"/>
              </a:cxn>
              <a:cxn ang="0">
                <a:pos x="22" y="141"/>
              </a:cxn>
              <a:cxn ang="0">
                <a:pos x="14" y="141"/>
              </a:cxn>
              <a:cxn ang="0">
                <a:pos x="4" y="139"/>
              </a:cxn>
              <a:cxn ang="0">
                <a:pos x="7" y="132"/>
              </a:cxn>
              <a:cxn ang="0">
                <a:pos x="12" y="124"/>
              </a:cxn>
              <a:cxn ang="0">
                <a:pos x="24" y="119"/>
              </a:cxn>
              <a:cxn ang="0">
                <a:pos x="29" y="116"/>
              </a:cxn>
              <a:cxn ang="0">
                <a:pos x="29" y="75"/>
              </a:cxn>
              <a:cxn ang="0">
                <a:pos x="10" y="64"/>
              </a:cxn>
              <a:cxn ang="0">
                <a:pos x="4" y="39"/>
              </a:cxn>
              <a:cxn ang="0">
                <a:pos x="17" y="27"/>
              </a:cxn>
              <a:cxn ang="0">
                <a:pos x="27" y="19"/>
              </a:cxn>
              <a:cxn ang="0">
                <a:pos x="27" y="4"/>
              </a:cxn>
              <a:cxn ang="0">
                <a:pos x="59" y="0"/>
              </a:cxn>
              <a:cxn ang="0">
                <a:pos x="87" y="0"/>
              </a:cxn>
              <a:cxn ang="0">
                <a:pos x="114" y="0"/>
              </a:cxn>
              <a:cxn ang="0">
                <a:pos x="156" y="2"/>
              </a:cxn>
              <a:cxn ang="0">
                <a:pos x="172" y="7"/>
              </a:cxn>
              <a:cxn ang="0">
                <a:pos x="187" y="5"/>
              </a:cxn>
              <a:cxn ang="0">
                <a:pos x="221" y="14"/>
              </a:cxn>
              <a:cxn ang="0">
                <a:pos x="239" y="19"/>
              </a:cxn>
              <a:cxn ang="0">
                <a:pos x="251" y="19"/>
              </a:cxn>
            </a:cxnLst>
            <a:rect l="0" t="0" r="r" b="b"/>
            <a:pathLst>
              <a:path w="378" h="226">
                <a:moveTo>
                  <a:pt x="269" y="9"/>
                </a:moveTo>
                <a:lnTo>
                  <a:pt x="271" y="15"/>
                </a:lnTo>
                <a:lnTo>
                  <a:pt x="271" y="19"/>
                </a:lnTo>
                <a:lnTo>
                  <a:pt x="273" y="22"/>
                </a:lnTo>
                <a:lnTo>
                  <a:pt x="273" y="24"/>
                </a:lnTo>
                <a:lnTo>
                  <a:pt x="271" y="25"/>
                </a:lnTo>
                <a:lnTo>
                  <a:pt x="267" y="40"/>
                </a:lnTo>
                <a:lnTo>
                  <a:pt x="271" y="40"/>
                </a:lnTo>
                <a:lnTo>
                  <a:pt x="271" y="42"/>
                </a:lnTo>
                <a:lnTo>
                  <a:pt x="273" y="42"/>
                </a:lnTo>
                <a:lnTo>
                  <a:pt x="274" y="45"/>
                </a:lnTo>
                <a:lnTo>
                  <a:pt x="276" y="47"/>
                </a:lnTo>
                <a:lnTo>
                  <a:pt x="276" y="52"/>
                </a:lnTo>
                <a:lnTo>
                  <a:pt x="276" y="54"/>
                </a:lnTo>
                <a:lnTo>
                  <a:pt x="276" y="55"/>
                </a:lnTo>
                <a:lnTo>
                  <a:pt x="278" y="55"/>
                </a:lnTo>
                <a:lnTo>
                  <a:pt x="281" y="54"/>
                </a:lnTo>
                <a:lnTo>
                  <a:pt x="283" y="54"/>
                </a:lnTo>
                <a:lnTo>
                  <a:pt x="283" y="52"/>
                </a:lnTo>
                <a:lnTo>
                  <a:pt x="283" y="50"/>
                </a:lnTo>
                <a:lnTo>
                  <a:pt x="283" y="49"/>
                </a:lnTo>
                <a:lnTo>
                  <a:pt x="284" y="47"/>
                </a:lnTo>
                <a:lnTo>
                  <a:pt x="286" y="47"/>
                </a:lnTo>
                <a:lnTo>
                  <a:pt x="289" y="49"/>
                </a:lnTo>
                <a:lnTo>
                  <a:pt x="293" y="49"/>
                </a:lnTo>
                <a:lnTo>
                  <a:pt x="293" y="50"/>
                </a:lnTo>
                <a:lnTo>
                  <a:pt x="296" y="54"/>
                </a:lnTo>
                <a:lnTo>
                  <a:pt x="298" y="54"/>
                </a:lnTo>
                <a:lnTo>
                  <a:pt x="299" y="54"/>
                </a:lnTo>
                <a:lnTo>
                  <a:pt x="303" y="54"/>
                </a:lnTo>
                <a:lnTo>
                  <a:pt x="304" y="54"/>
                </a:lnTo>
                <a:lnTo>
                  <a:pt x="306" y="52"/>
                </a:lnTo>
                <a:lnTo>
                  <a:pt x="308" y="59"/>
                </a:lnTo>
                <a:lnTo>
                  <a:pt x="309" y="60"/>
                </a:lnTo>
                <a:lnTo>
                  <a:pt x="311" y="62"/>
                </a:lnTo>
                <a:lnTo>
                  <a:pt x="313" y="62"/>
                </a:lnTo>
                <a:lnTo>
                  <a:pt x="314" y="62"/>
                </a:lnTo>
                <a:lnTo>
                  <a:pt x="316" y="62"/>
                </a:lnTo>
                <a:lnTo>
                  <a:pt x="319" y="60"/>
                </a:lnTo>
                <a:lnTo>
                  <a:pt x="323" y="60"/>
                </a:lnTo>
                <a:lnTo>
                  <a:pt x="324" y="60"/>
                </a:lnTo>
                <a:lnTo>
                  <a:pt x="328" y="62"/>
                </a:lnTo>
                <a:lnTo>
                  <a:pt x="329" y="64"/>
                </a:lnTo>
                <a:lnTo>
                  <a:pt x="331" y="67"/>
                </a:lnTo>
                <a:lnTo>
                  <a:pt x="339" y="75"/>
                </a:lnTo>
                <a:lnTo>
                  <a:pt x="341" y="79"/>
                </a:lnTo>
                <a:lnTo>
                  <a:pt x="343" y="80"/>
                </a:lnTo>
                <a:lnTo>
                  <a:pt x="344" y="80"/>
                </a:lnTo>
                <a:lnTo>
                  <a:pt x="344" y="82"/>
                </a:lnTo>
                <a:lnTo>
                  <a:pt x="346" y="82"/>
                </a:lnTo>
                <a:lnTo>
                  <a:pt x="348" y="82"/>
                </a:lnTo>
                <a:lnTo>
                  <a:pt x="349" y="82"/>
                </a:lnTo>
                <a:lnTo>
                  <a:pt x="353" y="84"/>
                </a:lnTo>
                <a:lnTo>
                  <a:pt x="358" y="89"/>
                </a:lnTo>
                <a:lnTo>
                  <a:pt x="361" y="90"/>
                </a:lnTo>
                <a:lnTo>
                  <a:pt x="363" y="90"/>
                </a:lnTo>
                <a:lnTo>
                  <a:pt x="366" y="92"/>
                </a:lnTo>
                <a:lnTo>
                  <a:pt x="368" y="94"/>
                </a:lnTo>
                <a:lnTo>
                  <a:pt x="369" y="95"/>
                </a:lnTo>
                <a:lnTo>
                  <a:pt x="369" y="97"/>
                </a:lnTo>
                <a:lnTo>
                  <a:pt x="369" y="99"/>
                </a:lnTo>
                <a:lnTo>
                  <a:pt x="369" y="100"/>
                </a:lnTo>
                <a:lnTo>
                  <a:pt x="369" y="102"/>
                </a:lnTo>
                <a:lnTo>
                  <a:pt x="371" y="104"/>
                </a:lnTo>
                <a:lnTo>
                  <a:pt x="373" y="105"/>
                </a:lnTo>
                <a:lnTo>
                  <a:pt x="376" y="107"/>
                </a:lnTo>
                <a:lnTo>
                  <a:pt x="378" y="109"/>
                </a:lnTo>
                <a:lnTo>
                  <a:pt x="378" y="112"/>
                </a:lnTo>
                <a:lnTo>
                  <a:pt x="378" y="116"/>
                </a:lnTo>
                <a:lnTo>
                  <a:pt x="378" y="117"/>
                </a:lnTo>
                <a:lnTo>
                  <a:pt x="376" y="119"/>
                </a:lnTo>
                <a:lnTo>
                  <a:pt x="368" y="121"/>
                </a:lnTo>
                <a:lnTo>
                  <a:pt x="364" y="124"/>
                </a:lnTo>
                <a:lnTo>
                  <a:pt x="371" y="141"/>
                </a:lnTo>
                <a:lnTo>
                  <a:pt x="371" y="142"/>
                </a:lnTo>
                <a:lnTo>
                  <a:pt x="368" y="144"/>
                </a:lnTo>
                <a:lnTo>
                  <a:pt x="368" y="142"/>
                </a:lnTo>
                <a:lnTo>
                  <a:pt x="366" y="142"/>
                </a:lnTo>
                <a:lnTo>
                  <a:pt x="364" y="146"/>
                </a:lnTo>
                <a:lnTo>
                  <a:pt x="363" y="146"/>
                </a:lnTo>
                <a:lnTo>
                  <a:pt x="363" y="144"/>
                </a:lnTo>
                <a:lnTo>
                  <a:pt x="363" y="142"/>
                </a:lnTo>
                <a:lnTo>
                  <a:pt x="361" y="142"/>
                </a:lnTo>
                <a:lnTo>
                  <a:pt x="359" y="144"/>
                </a:lnTo>
                <a:lnTo>
                  <a:pt x="358" y="144"/>
                </a:lnTo>
                <a:lnTo>
                  <a:pt x="356" y="144"/>
                </a:lnTo>
                <a:lnTo>
                  <a:pt x="354" y="146"/>
                </a:lnTo>
                <a:lnTo>
                  <a:pt x="354" y="147"/>
                </a:lnTo>
                <a:lnTo>
                  <a:pt x="356" y="151"/>
                </a:lnTo>
                <a:lnTo>
                  <a:pt x="356" y="154"/>
                </a:lnTo>
                <a:lnTo>
                  <a:pt x="353" y="154"/>
                </a:lnTo>
                <a:lnTo>
                  <a:pt x="351" y="154"/>
                </a:lnTo>
                <a:lnTo>
                  <a:pt x="349" y="156"/>
                </a:lnTo>
                <a:lnTo>
                  <a:pt x="346" y="156"/>
                </a:lnTo>
                <a:lnTo>
                  <a:pt x="346" y="157"/>
                </a:lnTo>
                <a:lnTo>
                  <a:pt x="346" y="159"/>
                </a:lnTo>
                <a:lnTo>
                  <a:pt x="348" y="162"/>
                </a:lnTo>
                <a:lnTo>
                  <a:pt x="349" y="164"/>
                </a:lnTo>
                <a:lnTo>
                  <a:pt x="349" y="166"/>
                </a:lnTo>
                <a:lnTo>
                  <a:pt x="348" y="166"/>
                </a:lnTo>
                <a:lnTo>
                  <a:pt x="346" y="167"/>
                </a:lnTo>
                <a:lnTo>
                  <a:pt x="344" y="166"/>
                </a:lnTo>
                <a:lnTo>
                  <a:pt x="343" y="166"/>
                </a:lnTo>
                <a:lnTo>
                  <a:pt x="339" y="164"/>
                </a:lnTo>
                <a:lnTo>
                  <a:pt x="336" y="162"/>
                </a:lnTo>
                <a:lnTo>
                  <a:pt x="333" y="161"/>
                </a:lnTo>
                <a:lnTo>
                  <a:pt x="331" y="161"/>
                </a:lnTo>
                <a:lnTo>
                  <a:pt x="329" y="162"/>
                </a:lnTo>
                <a:lnTo>
                  <a:pt x="328" y="164"/>
                </a:lnTo>
                <a:lnTo>
                  <a:pt x="326" y="169"/>
                </a:lnTo>
                <a:lnTo>
                  <a:pt x="324" y="171"/>
                </a:lnTo>
                <a:lnTo>
                  <a:pt x="323" y="171"/>
                </a:lnTo>
                <a:lnTo>
                  <a:pt x="319" y="167"/>
                </a:lnTo>
                <a:lnTo>
                  <a:pt x="309" y="167"/>
                </a:lnTo>
                <a:lnTo>
                  <a:pt x="306" y="171"/>
                </a:lnTo>
                <a:lnTo>
                  <a:pt x="299" y="169"/>
                </a:lnTo>
                <a:lnTo>
                  <a:pt x="293" y="174"/>
                </a:lnTo>
                <a:lnTo>
                  <a:pt x="289" y="177"/>
                </a:lnTo>
                <a:lnTo>
                  <a:pt x="288" y="179"/>
                </a:lnTo>
                <a:lnTo>
                  <a:pt x="283" y="182"/>
                </a:lnTo>
                <a:lnTo>
                  <a:pt x="273" y="176"/>
                </a:lnTo>
                <a:lnTo>
                  <a:pt x="271" y="176"/>
                </a:lnTo>
                <a:lnTo>
                  <a:pt x="261" y="176"/>
                </a:lnTo>
                <a:lnTo>
                  <a:pt x="257" y="177"/>
                </a:lnTo>
                <a:lnTo>
                  <a:pt x="249" y="179"/>
                </a:lnTo>
                <a:lnTo>
                  <a:pt x="247" y="162"/>
                </a:lnTo>
                <a:lnTo>
                  <a:pt x="246" y="157"/>
                </a:lnTo>
                <a:lnTo>
                  <a:pt x="239" y="157"/>
                </a:lnTo>
                <a:lnTo>
                  <a:pt x="239" y="159"/>
                </a:lnTo>
                <a:lnTo>
                  <a:pt x="241" y="159"/>
                </a:lnTo>
                <a:lnTo>
                  <a:pt x="239" y="159"/>
                </a:lnTo>
                <a:lnTo>
                  <a:pt x="239" y="161"/>
                </a:lnTo>
                <a:lnTo>
                  <a:pt x="241" y="161"/>
                </a:lnTo>
                <a:lnTo>
                  <a:pt x="241" y="162"/>
                </a:lnTo>
                <a:lnTo>
                  <a:pt x="241" y="164"/>
                </a:lnTo>
                <a:lnTo>
                  <a:pt x="239" y="164"/>
                </a:lnTo>
                <a:lnTo>
                  <a:pt x="241" y="164"/>
                </a:lnTo>
                <a:lnTo>
                  <a:pt x="241" y="166"/>
                </a:lnTo>
                <a:lnTo>
                  <a:pt x="239" y="166"/>
                </a:lnTo>
                <a:lnTo>
                  <a:pt x="239" y="167"/>
                </a:lnTo>
                <a:lnTo>
                  <a:pt x="239" y="166"/>
                </a:lnTo>
                <a:lnTo>
                  <a:pt x="237" y="166"/>
                </a:lnTo>
                <a:lnTo>
                  <a:pt x="237" y="164"/>
                </a:lnTo>
                <a:lnTo>
                  <a:pt x="237" y="162"/>
                </a:lnTo>
                <a:lnTo>
                  <a:pt x="236" y="162"/>
                </a:lnTo>
                <a:lnTo>
                  <a:pt x="234" y="162"/>
                </a:lnTo>
                <a:lnTo>
                  <a:pt x="231" y="161"/>
                </a:lnTo>
                <a:lnTo>
                  <a:pt x="227" y="162"/>
                </a:lnTo>
                <a:lnTo>
                  <a:pt x="226" y="164"/>
                </a:lnTo>
                <a:lnTo>
                  <a:pt x="224" y="166"/>
                </a:lnTo>
                <a:lnTo>
                  <a:pt x="222" y="167"/>
                </a:lnTo>
                <a:lnTo>
                  <a:pt x="221" y="171"/>
                </a:lnTo>
                <a:lnTo>
                  <a:pt x="217" y="171"/>
                </a:lnTo>
                <a:lnTo>
                  <a:pt x="214" y="171"/>
                </a:lnTo>
                <a:lnTo>
                  <a:pt x="212" y="174"/>
                </a:lnTo>
                <a:lnTo>
                  <a:pt x="211" y="176"/>
                </a:lnTo>
                <a:lnTo>
                  <a:pt x="211" y="177"/>
                </a:lnTo>
                <a:lnTo>
                  <a:pt x="209" y="179"/>
                </a:lnTo>
                <a:lnTo>
                  <a:pt x="206" y="179"/>
                </a:lnTo>
                <a:lnTo>
                  <a:pt x="204" y="179"/>
                </a:lnTo>
                <a:lnTo>
                  <a:pt x="202" y="179"/>
                </a:lnTo>
                <a:lnTo>
                  <a:pt x="201" y="177"/>
                </a:lnTo>
                <a:lnTo>
                  <a:pt x="197" y="177"/>
                </a:lnTo>
                <a:lnTo>
                  <a:pt x="194" y="177"/>
                </a:lnTo>
                <a:lnTo>
                  <a:pt x="191" y="179"/>
                </a:lnTo>
                <a:lnTo>
                  <a:pt x="189" y="181"/>
                </a:lnTo>
                <a:lnTo>
                  <a:pt x="186" y="186"/>
                </a:lnTo>
                <a:lnTo>
                  <a:pt x="184" y="186"/>
                </a:lnTo>
                <a:lnTo>
                  <a:pt x="182" y="184"/>
                </a:lnTo>
                <a:lnTo>
                  <a:pt x="182" y="182"/>
                </a:lnTo>
                <a:lnTo>
                  <a:pt x="181" y="181"/>
                </a:lnTo>
                <a:lnTo>
                  <a:pt x="179" y="181"/>
                </a:lnTo>
                <a:lnTo>
                  <a:pt x="176" y="179"/>
                </a:lnTo>
                <a:lnTo>
                  <a:pt x="169" y="181"/>
                </a:lnTo>
                <a:lnTo>
                  <a:pt x="167" y="181"/>
                </a:lnTo>
                <a:lnTo>
                  <a:pt x="166" y="182"/>
                </a:lnTo>
                <a:lnTo>
                  <a:pt x="161" y="182"/>
                </a:lnTo>
                <a:lnTo>
                  <a:pt x="159" y="186"/>
                </a:lnTo>
                <a:lnTo>
                  <a:pt x="159" y="189"/>
                </a:lnTo>
                <a:lnTo>
                  <a:pt x="159" y="192"/>
                </a:lnTo>
                <a:lnTo>
                  <a:pt x="162" y="197"/>
                </a:lnTo>
                <a:lnTo>
                  <a:pt x="164" y="197"/>
                </a:lnTo>
                <a:lnTo>
                  <a:pt x="162" y="201"/>
                </a:lnTo>
                <a:lnTo>
                  <a:pt x="161" y="202"/>
                </a:lnTo>
                <a:lnTo>
                  <a:pt x="159" y="202"/>
                </a:lnTo>
                <a:lnTo>
                  <a:pt x="159" y="204"/>
                </a:lnTo>
                <a:lnTo>
                  <a:pt x="161" y="207"/>
                </a:lnTo>
                <a:lnTo>
                  <a:pt x="161" y="209"/>
                </a:lnTo>
                <a:lnTo>
                  <a:pt x="162" y="214"/>
                </a:lnTo>
                <a:lnTo>
                  <a:pt x="162" y="216"/>
                </a:lnTo>
                <a:lnTo>
                  <a:pt x="166" y="219"/>
                </a:lnTo>
                <a:lnTo>
                  <a:pt x="162" y="222"/>
                </a:lnTo>
                <a:lnTo>
                  <a:pt x="152" y="219"/>
                </a:lnTo>
                <a:lnTo>
                  <a:pt x="146" y="224"/>
                </a:lnTo>
                <a:lnTo>
                  <a:pt x="141" y="221"/>
                </a:lnTo>
                <a:lnTo>
                  <a:pt x="134" y="217"/>
                </a:lnTo>
                <a:lnTo>
                  <a:pt x="132" y="217"/>
                </a:lnTo>
                <a:lnTo>
                  <a:pt x="129" y="217"/>
                </a:lnTo>
                <a:lnTo>
                  <a:pt x="122" y="217"/>
                </a:lnTo>
                <a:lnTo>
                  <a:pt x="121" y="217"/>
                </a:lnTo>
                <a:lnTo>
                  <a:pt x="114" y="217"/>
                </a:lnTo>
                <a:lnTo>
                  <a:pt x="109" y="217"/>
                </a:lnTo>
                <a:lnTo>
                  <a:pt x="101" y="217"/>
                </a:lnTo>
                <a:lnTo>
                  <a:pt x="101" y="226"/>
                </a:lnTo>
                <a:lnTo>
                  <a:pt x="96" y="226"/>
                </a:lnTo>
                <a:lnTo>
                  <a:pt x="94" y="226"/>
                </a:lnTo>
                <a:lnTo>
                  <a:pt x="89" y="226"/>
                </a:lnTo>
                <a:lnTo>
                  <a:pt x="87" y="226"/>
                </a:lnTo>
                <a:lnTo>
                  <a:pt x="81" y="226"/>
                </a:lnTo>
                <a:lnTo>
                  <a:pt x="77" y="226"/>
                </a:lnTo>
                <a:lnTo>
                  <a:pt x="72" y="226"/>
                </a:lnTo>
                <a:lnTo>
                  <a:pt x="70" y="226"/>
                </a:lnTo>
                <a:lnTo>
                  <a:pt x="67" y="226"/>
                </a:lnTo>
                <a:lnTo>
                  <a:pt x="67" y="222"/>
                </a:lnTo>
                <a:lnTo>
                  <a:pt x="67" y="221"/>
                </a:lnTo>
                <a:lnTo>
                  <a:pt x="67" y="219"/>
                </a:lnTo>
                <a:lnTo>
                  <a:pt x="65" y="219"/>
                </a:lnTo>
                <a:lnTo>
                  <a:pt x="64" y="219"/>
                </a:lnTo>
                <a:lnTo>
                  <a:pt x="64" y="217"/>
                </a:lnTo>
                <a:lnTo>
                  <a:pt x="64" y="216"/>
                </a:lnTo>
                <a:lnTo>
                  <a:pt x="64" y="214"/>
                </a:lnTo>
                <a:lnTo>
                  <a:pt x="65" y="214"/>
                </a:lnTo>
                <a:lnTo>
                  <a:pt x="64" y="214"/>
                </a:lnTo>
                <a:lnTo>
                  <a:pt x="62" y="214"/>
                </a:lnTo>
                <a:lnTo>
                  <a:pt x="62" y="212"/>
                </a:lnTo>
                <a:lnTo>
                  <a:pt x="62" y="211"/>
                </a:lnTo>
                <a:lnTo>
                  <a:pt x="62" y="209"/>
                </a:lnTo>
                <a:lnTo>
                  <a:pt x="60" y="209"/>
                </a:lnTo>
                <a:lnTo>
                  <a:pt x="60" y="207"/>
                </a:lnTo>
                <a:lnTo>
                  <a:pt x="59" y="206"/>
                </a:lnTo>
                <a:lnTo>
                  <a:pt x="59" y="204"/>
                </a:lnTo>
                <a:lnTo>
                  <a:pt x="59" y="202"/>
                </a:lnTo>
                <a:lnTo>
                  <a:pt x="59" y="201"/>
                </a:lnTo>
                <a:lnTo>
                  <a:pt x="57" y="199"/>
                </a:lnTo>
                <a:lnTo>
                  <a:pt x="57" y="197"/>
                </a:lnTo>
                <a:lnTo>
                  <a:pt x="57" y="196"/>
                </a:lnTo>
                <a:lnTo>
                  <a:pt x="57" y="194"/>
                </a:lnTo>
                <a:lnTo>
                  <a:pt x="55" y="194"/>
                </a:lnTo>
                <a:lnTo>
                  <a:pt x="54" y="194"/>
                </a:lnTo>
                <a:lnTo>
                  <a:pt x="52" y="194"/>
                </a:lnTo>
                <a:lnTo>
                  <a:pt x="50" y="194"/>
                </a:lnTo>
                <a:lnTo>
                  <a:pt x="50" y="192"/>
                </a:lnTo>
                <a:lnTo>
                  <a:pt x="52" y="192"/>
                </a:lnTo>
                <a:lnTo>
                  <a:pt x="52" y="191"/>
                </a:lnTo>
                <a:lnTo>
                  <a:pt x="50" y="191"/>
                </a:lnTo>
                <a:lnTo>
                  <a:pt x="50" y="189"/>
                </a:lnTo>
                <a:lnTo>
                  <a:pt x="49" y="189"/>
                </a:lnTo>
                <a:lnTo>
                  <a:pt x="49" y="187"/>
                </a:lnTo>
                <a:lnTo>
                  <a:pt x="47" y="187"/>
                </a:lnTo>
                <a:lnTo>
                  <a:pt x="47" y="186"/>
                </a:lnTo>
                <a:lnTo>
                  <a:pt x="45" y="186"/>
                </a:lnTo>
                <a:lnTo>
                  <a:pt x="45" y="184"/>
                </a:lnTo>
                <a:lnTo>
                  <a:pt x="45" y="182"/>
                </a:lnTo>
                <a:lnTo>
                  <a:pt x="44" y="182"/>
                </a:lnTo>
                <a:lnTo>
                  <a:pt x="42" y="182"/>
                </a:lnTo>
                <a:lnTo>
                  <a:pt x="42" y="181"/>
                </a:lnTo>
                <a:lnTo>
                  <a:pt x="42" y="179"/>
                </a:lnTo>
                <a:lnTo>
                  <a:pt x="44" y="179"/>
                </a:lnTo>
                <a:lnTo>
                  <a:pt x="42" y="177"/>
                </a:lnTo>
                <a:lnTo>
                  <a:pt x="40" y="176"/>
                </a:lnTo>
                <a:lnTo>
                  <a:pt x="40" y="174"/>
                </a:lnTo>
                <a:lnTo>
                  <a:pt x="39" y="174"/>
                </a:lnTo>
                <a:lnTo>
                  <a:pt x="39" y="172"/>
                </a:lnTo>
                <a:lnTo>
                  <a:pt x="37" y="172"/>
                </a:lnTo>
                <a:lnTo>
                  <a:pt x="37" y="171"/>
                </a:lnTo>
                <a:lnTo>
                  <a:pt x="39" y="169"/>
                </a:lnTo>
                <a:lnTo>
                  <a:pt x="37" y="167"/>
                </a:lnTo>
                <a:lnTo>
                  <a:pt x="35" y="167"/>
                </a:lnTo>
                <a:lnTo>
                  <a:pt x="35" y="166"/>
                </a:lnTo>
                <a:lnTo>
                  <a:pt x="35" y="164"/>
                </a:lnTo>
                <a:lnTo>
                  <a:pt x="35" y="162"/>
                </a:lnTo>
                <a:lnTo>
                  <a:pt x="35" y="161"/>
                </a:lnTo>
                <a:lnTo>
                  <a:pt x="34" y="161"/>
                </a:lnTo>
                <a:lnTo>
                  <a:pt x="34" y="159"/>
                </a:lnTo>
                <a:lnTo>
                  <a:pt x="34" y="157"/>
                </a:lnTo>
                <a:lnTo>
                  <a:pt x="32" y="157"/>
                </a:lnTo>
                <a:lnTo>
                  <a:pt x="32" y="156"/>
                </a:lnTo>
                <a:lnTo>
                  <a:pt x="30" y="156"/>
                </a:lnTo>
                <a:lnTo>
                  <a:pt x="30" y="154"/>
                </a:lnTo>
                <a:lnTo>
                  <a:pt x="30" y="152"/>
                </a:lnTo>
                <a:lnTo>
                  <a:pt x="32" y="152"/>
                </a:lnTo>
                <a:lnTo>
                  <a:pt x="32" y="151"/>
                </a:lnTo>
                <a:lnTo>
                  <a:pt x="32" y="149"/>
                </a:lnTo>
                <a:lnTo>
                  <a:pt x="30" y="149"/>
                </a:lnTo>
                <a:lnTo>
                  <a:pt x="30" y="147"/>
                </a:lnTo>
                <a:lnTo>
                  <a:pt x="29" y="147"/>
                </a:lnTo>
                <a:lnTo>
                  <a:pt x="29" y="146"/>
                </a:lnTo>
                <a:lnTo>
                  <a:pt x="27" y="146"/>
                </a:lnTo>
                <a:lnTo>
                  <a:pt x="27" y="144"/>
                </a:lnTo>
                <a:lnTo>
                  <a:pt x="25" y="144"/>
                </a:lnTo>
                <a:lnTo>
                  <a:pt x="25" y="142"/>
                </a:lnTo>
                <a:lnTo>
                  <a:pt x="24" y="142"/>
                </a:lnTo>
                <a:lnTo>
                  <a:pt x="22" y="142"/>
                </a:lnTo>
                <a:lnTo>
                  <a:pt x="22" y="141"/>
                </a:lnTo>
                <a:lnTo>
                  <a:pt x="22" y="139"/>
                </a:lnTo>
                <a:lnTo>
                  <a:pt x="20" y="139"/>
                </a:lnTo>
                <a:lnTo>
                  <a:pt x="20" y="141"/>
                </a:lnTo>
                <a:lnTo>
                  <a:pt x="19" y="141"/>
                </a:lnTo>
                <a:lnTo>
                  <a:pt x="17" y="141"/>
                </a:lnTo>
                <a:lnTo>
                  <a:pt x="15" y="141"/>
                </a:lnTo>
                <a:lnTo>
                  <a:pt x="14" y="141"/>
                </a:lnTo>
                <a:lnTo>
                  <a:pt x="12" y="141"/>
                </a:lnTo>
                <a:lnTo>
                  <a:pt x="10" y="141"/>
                </a:lnTo>
                <a:lnTo>
                  <a:pt x="9" y="141"/>
                </a:lnTo>
                <a:lnTo>
                  <a:pt x="7" y="141"/>
                </a:lnTo>
                <a:lnTo>
                  <a:pt x="5" y="141"/>
                </a:lnTo>
                <a:lnTo>
                  <a:pt x="5" y="139"/>
                </a:lnTo>
                <a:lnTo>
                  <a:pt x="4" y="139"/>
                </a:lnTo>
                <a:lnTo>
                  <a:pt x="2" y="137"/>
                </a:lnTo>
                <a:lnTo>
                  <a:pt x="2" y="136"/>
                </a:lnTo>
                <a:lnTo>
                  <a:pt x="2" y="134"/>
                </a:lnTo>
                <a:lnTo>
                  <a:pt x="2" y="132"/>
                </a:lnTo>
                <a:lnTo>
                  <a:pt x="4" y="132"/>
                </a:lnTo>
                <a:lnTo>
                  <a:pt x="5" y="132"/>
                </a:lnTo>
                <a:lnTo>
                  <a:pt x="7" y="132"/>
                </a:lnTo>
                <a:lnTo>
                  <a:pt x="9" y="132"/>
                </a:lnTo>
                <a:lnTo>
                  <a:pt x="9" y="131"/>
                </a:lnTo>
                <a:lnTo>
                  <a:pt x="9" y="127"/>
                </a:lnTo>
                <a:lnTo>
                  <a:pt x="9" y="126"/>
                </a:lnTo>
                <a:lnTo>
                  <a:pt x="9" y="124"/>
                </a:lnTo>
                <a:lnTo>
                  <a:pt x="10" y="124"/>
                </a:lnTo>
                <a:lnTo>
                  <a:pt x="12" y="124"/>
                </a:lnTo>
                <a:lnTo>
                  <a:pt x="14" y="122"/>
                </a:lnTo>
                <a:lnTo>
                  <a:pt x="14" y="119"/>
                </a:lnTo>
                <a:lnTo>
                  <a:pt x="17" y="119"/>
                </a:lnTo>
                <a:lnTo>
                  <a:pt x="19" y="119"/>
                </a:lnTo>
                <a:lnTo>
                  <a:pt x="20" y="119"/>
                </a:lnTo>
                <a:lnTo>
                  <a:pt x="22" y="119"/>
                </a:lnTo>
                <a:lnTo>
                  <a:pt x="24" y="119"/>
                </a:lnTo>
                <a:lnTo>
                  <a:pt x="25" y="119"/>
                </a:lnTo>
                <a:lnTo>
                  <a:pt x="25" y="116"/>
                </a:lnTo>
                <a:lnTo>
                  <a:pt x="25" y="114"/>
                </a:lnTo>
                <a:lnTo>
                  <a:pt x="25" y="116"/>
                </a:lnTo>
                <a:lnTo>
                  <a:pt x="27" y="116"/>
                </a:lnTo>
                <a:lnTo>
                  <a:pt x="29" y="117"/>
                </a:lnTo>
                <a:lnTo>
                  <a:pt x="29" y="116"/>
                </a:lnTo>
                <a:lnTo>
                  <a:pt x="29" y="107"/>
                </a:lnTo>
                <a:lnTo>
                  <a:pt x="29" y="99"/>
                </a:lnTo>
                <a:lnTo>
                  <a:pt x="29" y="94"/>
                </a:lnTo>
                <a:lnTo>
                  <a:pt x="29" y="92"/>
                </a:lnTo>
                <a:lnTo>
                  <a:pt x="29" y="90"/>
                </a:lnTo>
                <a:lnTo>
                  <a:pt x="29" y="80"/>
                </a:lnTo>
                <a:lnTo>
                  <a:pt x="29" y="75"/>
                </a:lnTo>
                <a:lnTo>
                  <a:pt x="17" y="75"/>
                </a:lnTo>
                <a:lnTo>
                  <a:pt x="14" y="75"/>
                </a:lnTo>
                <a:lnTo>
                  <a:pt x="14" y="74"/>
                </a:lnTo>
                <a:lnTo>
                  <a:pt x="14" y="72"/>
                </a:lnTo>
                <a:lnTo>
                  <a:pt x="14" y="69"/>
                </a:lnTo>
                <a:lnTo>
                  <a:pt x="10" y="69"/>
                </a:lnTo>
                <a:lnTo>
                  <a:pt x="10" y="64"/>
                </a:lnTo>
                <a:lnTo>
                  <a:pt x="10" y="60"/>
                </a:lnTo>
                <a:lnTo>
                  <a:pt x="9" y="60"/>
                </a:lnTo>
                <a:lnTo>
                  <a:pt x="7" y="52"/>
                </a:lnTo>
                <a:lnTo>
                  <a:pt x="7" y="50"/>
                </a:lnTo>
                <a:lnTo>
                  <a:pt x="5" y="45"/>
                </a:lnTo>
                <a:lnTo>
                  <a:pt x="4" y="45"/>
                </a:lnTo>
                <a:lnTo>
                  <a:pt x="4" y="39"/>
                </a:lnTo>
                <a:lnTo>
                  <a:pt x="0" y="39"/>
                </a:lnTo>
                <a:lnTo>
                  <a:pt x="0" y="32"/>
                </a:lnTo>
                <a:lnTo>
                  <a:pt x="0" y="27"/>
                </a:lnTo>
                <a:lnTo>
                  <a:pt x="4" y="27"/>
                </a:lnTo>
                <a:lnTo>
                  <a:pt x="14" y="27"/>
                </a:lnTo>
                <a:lnTo>
                  <a:pt x="15" y="27"/>
                </a:lnTo>
                <a:lnTo>
                  <a:pt x="17" y="27"/>
                </a:lnTo>
                <a:lnTo>
                  <a:pt x="19" y="27"/>
                </a:lnTo>
                <a:lnTo>
                  <a:pt x="20" y="27"/>
                </a:lnTo>
                <a:lnTo>
                  <a:pt x="25" y="27"/>
                </a:lnTo>
                <a:lnTo>
                  <a:pt x="27" y="25"/>
                </a:lnTo>
                <a:lnTo>
                  <a:pt x="27" y="24"/>
                </a:lnTo>
                <a:lnTo>
                  <a:pt x="25" y="22"/>
                </a:lnTo>
                <a:lnTo>
                  <a:pt x="27" y="19"/>
                </a:lnTo>
                <a:lnTo>
                  <a:pt x="29" y="17"/>
                </a:lnTo>
                <a:lnTo>
                  <a:pt x="30" y="15"/>
                </a:lnTo>
                <a:lnTo>
                  <a:pt x="29" y="14"/>
                </a:lnTo>
                <a:lnTo>
                  <a:pt x="29" y="10"/>
                </a:lnTo>
                <a:lnTo>
                  <a:pt x="27" y="7"/>
                </a:lnTo>
                <a:lnTo>
                  <a:pt x="25" y="5"/>
                </a:lnTo>
                <a:lnTo>
                  <a:pt x="27" y="4"/>
                </a:lnTo>
                <a:lnTo>
                  <a:pt x="32" y="4"/>
                </a:lnTo>
                <a:lnTo>
                  <a:pt x="34" y="4"/>
                </a:lnTo>
                <a:lnTo>
                  <a:pt x="37" y="4"/>
                </a:lnTo>
                <a:lnTo>
                  <a:pt x="37" y="2"/>
                </a:lnTo>
                <a:lnTo>
                  <a:pt x="39" y="2"/>
                </a:lnTo>
                <a:lnTo>
                  <a:pt x="50" y="2"/>
                </a:lnTo>
                <a:lnTo>
                  <a:pt x="59" y="0"/>
                </a:lnTo>
                <a:lnTo>
                  <a:pt x="64" y="0"/>
                </a:lnTo>
                <a:lnTo>
                  <a:pt x="69" y="0"/>
                </a:lnTo>
                <a:lnTo>
                  <a:pt x="72" y="0"/>
                </a:lnTo>
                <a:lnTo>
                  <a:pt x="82" y="0"/>
                </a:lnTo>
                <a:lnTo>
                  <a:pt x="84" y="0"/>
                </a:lnTo>
                <a:lnTo>
                  <a:pt x="86" y="0"/>
                </a:lnTo>
                <a:lnTo>
                  <a:pt x="87" y="0"/>
                </a:lnTo>
                <a:lnTo>
                  <a:pt x="89" y="0"/>
                </a:lnTo>
                <a:lnTo>
                  <a:pt x="94" y="0"/>
                </a:lnTo>
                <a:lnTo>
                  <a:pt x="97" y="0"/>
                </a:lnTo>
                <a:lnTo>
                  <a:pt x="99" y="0"/>
                </a:lnTo>
                <a:lnTo>
                  <a:pt x="102" y="2"/>
                </a:lnTo>
                <a:lnTo>
                  <a:pt x="107" y="0"/>
                </a:lnTo>
                <a:lnTo>
                  <a:pt x="114" y="0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6" y="0"/>
                </a:lnTo>
                <a:lnTo>
                  <a:pt x="132" y="2"/>
                </a:lnTo>
                <a:lnTo>
                  <a:pt x="151" y="2"/>
                </a:lnTo>
                <a:lnTo>
                  <a:pt x="156" y="2"/>
                </a:lnTo>
                <a:lnTo>
                  <a:pt x="161" y="2"/>
                </a:lnTo>
                <a:lnTo>
                  <a:pt x="164" y="2"/>
                </a:lnTo>
                <a:lnTo>
                  <a:pt x="166" y="2"/>
                </a:lnTo>
                <a:lnTo>
                  <a:pt x="167" y="2"/>
                </a:lnTo>
                <a:lnTo>
                  <a:pt x="169" y="4"/>
                </a:lnTo>
                <a:lnTo>
                  <a:pt x="171" y="7"/>
                </a:lnTo>
                <a:lnTo>
                  <a:pt x="172" y="7"/>
                </a:lnTo>
                <a:lnTo>
                  <a:pt x="174" y="5"/>
                </a:lnTo>
                <a:lnTo>
                  <a:pt x="176" y="5"/>
                </a:lnTo>
                <a:lnTo>
                  <a:pt x="179" y="5"/>
                </a:lnTo>
                <a:lnTo>
                  <a:pt x="181" y="5"/>
                </a:lnTo>
                <a:lnTo>
                  <a:pt x="182" y="5"/>
                </a:lnTo>
                <a:lnTo>
                  <a:pt x="184" y="5"/>
                </a:lnTo>
                <a:lnTo>
                  <a:pt x="187" y="5"/>
                </a:lnTo>
                <a:lnTo>
                  <a:pt x="192" y="5"/>
                </a:lnTo>
                <a:lnTo>
                  <a:pt x="207" y="5"/>
                </a:lnTo>
                <a:lnTo>
                  <a:pt x="211" y="5"/>
                </a:lnTo>
                <a:lnTo>
                  <a:pt x="217" y="4"/>
                </a:lnTo>
                <a:lnTo>
                  <a:pt x="219" y="4"/>
                </a:lnTo>
                <a:lnTo>
                  <a:pt x="219" y="9"/>
                </a:lnTo>
                <a:lnTo>
                  <a:pt x="221" y="14"/>
                </a:lnTo>
                <a:lnTo>
                  <a:pt x="224" y="17"/>
                </a:lnTo>
                <a:lnTo>
                  <a:pt x="229" y="24"/>
                </a:lnTo>
                <a:lnTo>
                  <a:pt x="234" y="25"/>
                </a:lnTo>
                <a:lnTo>
                  <a:pt x="236" y="25"/>
                </a:lnTo>
                <a:lnTo>
                  <a:pt x="237" y="22"/>
                </a:lnTo>
                <a:lnTo>
                  <a:pt x="236" y="19"/>
                </a:lnTo>
                <a:lnTo>
                  <a:pt x="239" y="19"/>
                </a:lnTo>
                <a:lnTo>
                  <a:pt x="241" y="20"/>
                </a:lnTo>
                <a:lnTo>
                  <a:pt x="242" y="24"/>
                </a:lnTo>
                <a:lnTo>
                  <a:pt x="246" y="25"/>
                </a:lnTo>
                <a:lnTo>
                  <a:pt x="246" y="22"/>
                </a:lnTo>
                <a:lnTo>
                  <a:pt x="247" y="20"/>
                </a:lnTo>
                <a:lnTo>
                  <a:pt x="247" y="19"/>
                </a:lnTo>
                <a:lnTo>
                  <a:pt x="251" y="19"/>
                </a:lnTo>
                <a:lnTo>
                  <a:pt x="256" y="20"/>
                </a:lnTo>
                <a:lnTo>
                  <a:pt x="257" y="20"/>
                </a:lnTo>
                <a:lnTo>
                  <a:pt x="261" y="19"/>
                </a:lnTo>
                <a:lnTo>
                  <a:pt x="264" y="14"/>
                </a:lnTo>
                <a:lnTo>
                  <a:pt x="267" y="10"/>
                </a:lnTo>
                <a:lnTo>
                  <a:pt x="269" y="9"/>
                </a:lnTo>
                <a:close/>
              </a:path>
            </a:pathLst>
          </a:custGeom>
          <a:solidFill>
            <a:srgbClr val="8F407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2"/>
          <p:cNvSpPr>
            <a:spLocks/>
          </p:cNvSpPr>
          <p:nvPr/>
        </p:nvSpPr>
        <p:spPr bwMode="auto">
          <a:xfrm>
            <a:off x="5680076" y="3938588"/>
            <a:ext cx="161925" cy="107950"/>
          </a:xfrm>
          <a:custGeom>
            <a:avLst/>
            <a:gdLst/>
            <a:ahLst/>
            <a:cxnLst>
              <a:cxn ang="0">
                <a:pos x="67" y="21"/>
              </a:cxn>
              <a:cxn ang="0">
                <a:pos x="82" y="21"/>
              </a:cxn>
              <a:cxn ang="0">
                <a:pos x="98" y="23"/>
              </a:cxn>
              <a:cxn ang="0">
                <a:pos x="100" y="35"/>
              </a:cxn>
              <a:cxn ang="0">
                <a:pos x="82" y="43"/>
              </a:cxn>
              <a:cxn ang="0">
                <a:pos x="70" y="45"/>
              </a:cxn>
              <a:cxn ang="0">
                <a:pos x="72" y="51"/>
              </a:cxn>
              <a:cxn ang="0">
                <a:pos x="68" y="63"/>
              </a:cxn>
              <a:cxn ang="0">
                <a:pos x="63" y="68"/>
              </a:cxn>
              <a:cxn ang="0">
                <a:pos x="57" y="68"/>
              </a:cxn>
              <a:cxn ang="0">
                <a:pos x="37" y="68"/>
              </a:cxn>
              <a:cxn ang="0">
                <a:pos x="30" y="68"/>
              </a:cxn>
              <a:cxn ang="0">
                <a:pos x="17" y="66"/>
              </a:cxn>
              <a:cxn ang="0">
                <a:pos x="15" y="63"/>
              </a:cxn>
              <a:cxn ang="0">
                <a:pos x="17" y="60"/>
              </a:cxn>
              <a:cxn ang="0">
                <a:pos x="15" y="58"/>
              </a:cxn>
              <a:cxn ang="0">
                <a:pos x="15" y="56"/>
              </a:cxn>
              <a:cxn ang="0">
                <a:pos x="13" y="55"/>
              </a:cxn>
              <a:cxn ang="0">
                <a:pos x="12" y="53"/>
              </a:cxn>
              <a:cxn ang="0">
                <a:pos x="12" y="48"/>
              </a:cxn>
              <a:cxn ang="0">
                <a:pos x="12" y="46"/>
              </a:cxn>
              <a:cxn ang="0">
                <a:pos x="8" y="43"/>
              </a:cxn>
              <a:cxn ang="0">
                <a:pos x="8" y="43"/>
              </a:cxn>
              <a:cxn ang="0">
                <a:pos x="7" y="41"/>
              </a:cxn>
              <a:cxn ang="0">
                <a:pos x="8" y="40"/>
              </a:cxn>
              <a:cxn ang="0">
                <a:pos x="8" y="36"/>
              </a:cxn>
              <a:cxn ang="0">
                <a:pos x="10" y="35"/>
              </a:cxn>
              <a:cxn ang="0">
                <a:pos x="10" y="31"/>
              </a:cxn>
              <a:cxn ang="0">
                <a:pos x="10" y="30"/>
              </a:cxn>
              <a:cxn ang="0">
                <a:pos x="8" y="30"/>
              </a:cxn>
              <a:cxn ang="0">
                <a:pos x="8" y="28"/>
              </a:cxn>
              <a:cxn ang="0">
                <a:pos x="8" y="25"/>
              </a:cxn>
              <a:cxn ang="0">
                <a:pos x="7" y="23"/>
              </a:cxn>
              <a:cxn ang="0">
                <a:pos x="5" y="21"/>
              </a:cxn>
              <a:cxn ang="0">
                <a:pos x="3" y="21"/>
              </a:cxn>
              <a:cxn ang="0">
                <a:pos x="2" y="21"/>
              </a:cxn>
              <a:cxn ang="0">
                <a:pos x="2" y="20"/>
              </a:cxn>
              <a:cxn ang="0">
                <a:pos x="2" y="18"/>
              </a:cxn>
              <a:cxn ang="0">
                <a:pos x="2" y="16"/>
              </a:cxn>
              <a:cxn ang="0">
                <a:pos x="2" y="16"/>
              </a:cxn>
              <a:cxn ang="0">
                <a:pos x="0" y="13"/>
              </a:cxn>
              <a:cxn ang="0">
                <a:pos x="2" y="8"/>
              </a:cxn>
              <a:cxn ang="0">
                <a:pos x="2" y="6"/>
              </a:cxn>
              <a:cxn ang="0">
                <a:pos x="3" y="3"/>
              </a:cxn>
              <a:cxn ang="0">
                <a:pos x="3" y="1"/>
              </a:cxn>
              <a:cxn ang="0">
                <a:pos x="3" y="0"/>
              </a:cxn>
              <a:cxn ang="0">
                <a:pos x="7" y="0"/>
              </a:cxn>
              <a:cxn ang="0">
                <a:pos x="8" y="0"/>
              </a:cxn>
              <a:cxn ang="0">
                <a:pos x="8" y="0"/>
              </a:cxn>
              <a:cxn ang="0">
                <a:pos x="8" y="0"/>
              </a:cxn>
              <a:cxn ang="0">
                <a:pos x="10" y="0"/>
              </a:cxn>
              <a:cxn ang="0">
                <a:pos x="15" y="0"/>
              </a:cxn>
              <a:cxn ang="0">
                <a:pos x="27" y="0"/>
              </a:cxn>
              <a:cxn ang="0">
                <a:pos x="42" y="1"/>
              </a:cxn>
            </a:cxnLst>
            <a:rect l="0" t="0" r="r" b="b"/>
            <a:pathLst>
              <a:path w="102" h="68">
                <a:moveTo>
                  <a:pt x="60" y="1"/>
                </a:moveTo>
                <a:lnTo>
                  <a:pt x="60" y="1"/>
                </a:lnTo>
                <a:lnTo>
                  <a:pt x="60" y="10"/>
                </a:lnTo>
                <a:lnTo>
                  <a:pt x="60" y="11"/>
                </a:lnTo>
                <a:lnTo>
                  <a:pt x="62" y="16"/>
                </a:lnTo>
                <a:lnTo>
                  <a:pt x="67" y="21"/>
                </a:lnTo>
                <a:lnTo>
                  <a:pt x="70" y="16"/>
                </a:lnTo>
                <a:lnTo>
                  <a:pt x="72" y="15"/>
                </a:lnTo>
                <a:lnTo>
                  <a:pt x="73" y="15"/>
                </a:lnTo>
                <a:lnTo>
                  <a:pt x="73" y="15"/>
                </a:lnTo>
                <a:lnTo>
                  <a:pt x="80" y="18"/>
                </a:lnTo>
                <a:lnTo>
                  <a:pt x="82" y="21"/>
                </a:lnTo>
                <a:lnTo>
                  <a:pt x="85" y="20"/>
                </a:lnTo>
                <a:lnTo>
                  <a:pt x="88" y="21"/>
                </a:lnTo>
                <a:lnTo>
                  <a:pt x="93" y="21"/>
                </a:lnTo>
                <a:lnTo>
                  <a:pt x="95" y="20"/>
                </a:lnTo>
                <a:lnTo>
                  <a:pt x="98" y="21"/>
                </a:lnTo>
                <a:lnTo>
                  <a:pt x="98" y="23"/>
                </a:lnTo>
                <a:lnTo>
                  <a:pt x="98" y="28"/>
                </a:lnTo>
                <a:lnTo>
                  <a:pt x="98" y="28"/>
                </a:lnTo>
                <a:lnTo>
                  <a:pt x="98" y="28"/>
                </a:lnTo>
                <a:lnTo>
                  <a:pt x="97" y="30"/>
                </a:lnTo>
                <a:lnTo>
                  <a:pt x="97" y="31"/>
                </a:lnTo>
                <a:lnTo>
                  <a:pt x="100" y="35"/>
                </a:lnTo>
                <a:lnTo>
                  <a:pt x="102" y="36"/>
                </a:lnTo>
                <a:lnTo>
                  <a:pt x="102" y="40"/>
                </a:lnTo>
                <a:lnTo>
                  <a:pt x="102" y="41"/>
                </a:lnTo>
                <a:lnTo>
                  <a:pt x="93" y="43"/>
                </a:lnTo>
                <a:lnTo>
                  <a:pt x="93" y="43"/>
                </a:lnTo>
                <a:lnTo>
                  <a:pt x="82" y="43"/>
                </a:lnTo>
                <a:lnTo>
                  <a:pt x="82" y="43"/>
                </a:lnTo>
                <a:lnTo>
                  <a:pt x="80" y="43"/>
                </a:lnTo>
                <a:lnTo>
                  <a:pt x="80" y="45"/>
                </a:lnTo>
                <a:lnTo>
                  <a:pt x="77" y="45"/>
                </a:lnTo>
                <a:lnTo>
                  <a:pt x="75" y="45"/>
                </a:lnTo>
                <a:lnTo>
                  <a:pt x="70" y="45"/>
                </a:lnTo>
                <a:lnTo>
                  <a:pt x="70" y="45"/>
                </a:lnTo>
                <a:lnTo>
                  <a:pt x="70" y="45"/>
                </a:lnTo>
                <a:lnTo>
                  <a:pt x="68" y="46"/>
                </a:lnTo>
                <a:lnTo>
                  <a:pt x="70" y="48"/>
                </a:lnTo>
                <a:lnTo>
                  <a:pt x="72" y="51"/>
                </a:lnTo>
                <a:lnTo>
                  <a:pt x="72" y="51"/>
                </a:lnTo>
                <a:lnTo>
                  <a:pt x="72" y="55"/>
                </a:lnTo>
                <a:lnTo>
                  <a:pt x="72" y="55"/>
                </a:lnTo>
                <a:lnTo>
                  <a:pt x="73" y="56"/>
                </a:lnTo>
                <a:lnTo>
                  <a:pt x="72" y="58"/>
                </a:lnTo>
                <a:lnTo>
                  <a:pt x="70" y="60"/>
                </a:lnTo>
                <a:lnTo>
                  <a:pt x="68" y="63"/>
                </a:lnTo>
                <a:lnTo>
                  <a:pt x="70" y="65"/>
                </a:lnTo>
                <a:lnTo>
                  <a:pt x="70" y="66"/>
                </a:lnTo>
                <a:lnTo>
                  <a:pt x="70" y="66"/>
                </a:lnTo>
                <a:lnTo>
                  <a:pt x="70" y="66"/>
                </a:lnTo>
                <a:lnTo>
                  <a:pt x="68" y="68"/>
                </a:lnTo>
                <a:lnTo>
                  <a:pt x="63" y="68"/>
                </a:lnTo>
                <a:lnTo>
                  <a:pt x="62" y="68"/>
                </a:lnTo>
                <a:lnTo>
                  <a:pt x="62" y="68"/>
                </a:lnTo>
                <a:lnTo>
                  <a:pt x="60" y="68"/>
                </a:lnTo>
                <a:lnTo>
                  <a:pt x="58" y="68"/>
                </a:lnTo>
                <a:lnTo>
                  <a:pt x="58" y="68"/>
                </a:lnTo>
                <a:lnTo>
                  <a:pt x="57" y="68"/>
                </a:lnTo>
                <a:lnTo>
                  <a:pt x="47" y="68"/>
                </a:lnTo>
                <a:lnTo>
                  <a:pt x="43" y="68"/>
                </a:lnTo>
                <a:lnTo>
                  <a:pt x="43" y="68"/>
                </a:lnTo>
                <a:lnTo>
                  <a:pt x="42" y="68"/>
                </a:lnTo>
                <a:lnTo>
                  <a:pt x="42" y="68"/>
                </a:lnTo>
                <a:lnTo>
                  <a:pt x="37" y="68"/>
                </a:lnTo>
                <a:lnTo>
                  <a:pt x="33" y="68"/>
                </a:lnTo>
                <a:lnTo>
                  <a:pt x="33" y="68"/>
                </a:lnTo>
                <a:lnTo>
                  <a:pt x="32" y="68"/>
                </a:lnTo>
                <a:lnTo>
                  <a:pt x="32" y="68"/>
                </a:lnTo>
                <a:lnTo>
                  <a:pt x="32" y="68"/>
                </a:lnTo>
                <a:lnTo>
                  <a:pt x="30" y="68"/>
                </a:lnTo>
                <a:lnTo>
                  <a:pt x="28" y="68"/>
                </a:lnTo>
                <a:lnTo>
                  <a:pt x="23" y="68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7" y="66"/>
                </a:lnTo>
                <a:lnTo>
                  <a:pt x="17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1"/>
                </a:lnTo>
                <a:lnTo>
                  <a:pt x="17" y="61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60"/>
                </a:lnTo>
                <a:lnTo>
                  <a:pt x="17" y="58"/>
                </a:lnTo>
                <a:lnTo>
                  <a:pt x="17" y="58"/>
                </a:lnTo>
                <a:lnTo>
                  <a:pt x="15" y="58"/>
                </a:lnTo>
                <a:lnTo>
                  <a:pt x="15" y="58"/>
                </a:lnTo>
                <a:lnTo>
                  <a:pt x="15" y="58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3" y="55"/>
                </a:lnTo>
                <a:lnTo>
                  <a:pt x="13" y="53"/>
                </a:lnTo>
                <a:lnTo>
                  <a:pt x="13" y="53"/>
                </a:lnTo>
                <a:lnTo>
                  <a:pt x="13" y="53"/>
                </a:lnTo>
                <a:lnTo>
                  <a:pt x="13" y="53"/>
                </a:lnTo>
                <a:lnTo>
                  <a:pt x="13" y="53"/>
                </a:lnTo>
                <a:lnTo>
                  <a:pt x="12" y="53"/>
                </a:lnTo>
                <a:lnTo>
                  <a:pt x="12" y="51"/>
                </a:lnTo>
                <a:lnTo>
                  <a:pt x="12" y="51"/>
                </a:lnTo>
                <a:lnTo>
                  <a:pt x="12" y="51"/>
                </a:lnTo>
                <a:lnTo>
                  <a:pt x="12" y="50"/>
                </a:lnTo>
                <a:lnTo>
                  <a:pt x="12" y="50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6"/>
                </a:lnTo>
                <a:lnTo>
                  <a:pt x="12" y="46"/>
                </a:lnTo>
                <a:lnTo>
                  <a:pt x="12" y="46"/>
                </a:lnTo>
                <a:lnTo>
                  <a:pt x="10" y="46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10" y="45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1"/>
                </a:lnTo>
                <a:lnTo>
                  <a:pt x="8" y="41"/>
                </a:lnTo>
                <a:lnTo>
                  <a:pt x="8" y="41"/>
                </a:lnTo>
                <a:lnTo>
                  <a:pt x="8" y="41"/>
                </a:lnTo>
                <a:lnTo>
                  <a:pt x="7" y="41"/>
                </a:lnTo>
                <a:lnTo>
                  <a:pt x="7" y="41"/>
                </a:lnTo>
                <a:lnTo>
                  <a:pt x="7" y="41"/>
                </a:lnTo>
                <a:lnTo>
                  <a:pt x="7" y="40"/>
                </a:lnTo>
                <a:lnTo>
                  <a:pt x="7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36"/>
                </a:lnTo>
                <a:lnTo>
                  <a:pt x="8" y="36"/>
                </a:lnTo>
                <a:lnTo>
                  <a:pt x="8" y="36"/>
                </a:lnTo>
                <a:lnTo>
                  <a:pt x="8" y="36"/>
                </a:lnTo>
                <a:lnTo>
                  <a:pt x="8" y="36"/>
                </a:lnTo>
                <a:lnTo>
                  <a:pt x="10" y="36"/>
                </a:lnTo>
                <a:lnTo>
                  <a:pt x="10" y="36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3"/>
                </a:lnTo>
                <a:lnTo>
                  <a:pt x="8" y="33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28"/>
                </a:lnTo>
                <a:lnTo>
                  <a:pt x="8" y="28"/>
                </a:lnTo>
                <a:lnTo>
                  <a:pt x="8" y="28"/>
                </a:lnTo>
                <a:lnTo>
                  <a:pt x="8" y="28"/>
                </a:lnTo>
                <a:lnTo>
                  <a:pt x="8" y="28"/>
                </a:lnTo>
                <a:lnTo>
                  <a:pt x="8" y="26"/>
                </a:lnTo>
                <a:lnTo>
                  <a:pt x="8" y="26"/>
                </a:lnTo>
                <a:lnTo>
                  <a:pt x="8" y="26"/>
                </a:lnTo>
                <a:lnTo>
                  <a:pt x="8" y="26"/>
                </a:lnTo>
                <a:lnTo>
                  <a:pt x="8" y="25"/>
                </a:lnTo>
                <a:lnTo>
                  <a:pt x="8" y="25"/>
                </a:lnTo>
                <a:lnTo>
                  <a:pt x="7" y="25"/>
                </a:lnTo>
                <a:lnTo>
                  <a:pt x="7" y="23"/>
                </a:lnTo>
                <a:lnTo>
                  <a:pt x="7" y="23"/>
                </a:lnTo>
                <a:lnTo>
                  <a:pt x="7" y="23"/>
                </a:lnTo>
                <a:lnTo>
                  <a:pt x="7" y="23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7" y="21"/>
                </a:lnTo>
                <a:lnTo>
                  <a:pt x="5" y="21"/>
                </a:lnTo>
                <a:lnTo>
                  <a:pt x="5" y="21"/>
                </a:lnTo>
                <a:lnTo>
                  <a:pt x="5" y="21"/>
                </a:lnTo>
                <a:lnTo>
                  <a:pt x="5" y="21"/>
                </a:lnTo>
                <a:lnTo>
                  <a:pt x="5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2" y="21"/>
                </a:lnTo>
                <a:lnTo>
                  <a:pt x="2" y="21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5"/>
                </a:lnTo>
                <a:lnTo>
                  <a:pt x="2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2" y="8"/>
                </a:lnTo>
                <a:lnTo>
                  <a:pt x="2" y="8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23" y="0"/>
                </a:lnTo>
                <a:lnTo>
                  <a:pt x="23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33" y="0"/>
                </a:lnTo>
                <a:lnTo>
                  <a:pt x="35" y="0"/>
                </a:lnTo>
                <a:lnTo>
                  <a:pt x="40" y="1"/>
                </a:lnTo>
                <a:lnTo>
                  <a:pt x="40" y="1"/>
                </a:lnTo>
                <a:lnTo>
                  <a:pt x="42" y="1"/>
                </a:lnTo>
                <a:lnTo>
                  <a:pt x="42" y="1"/>
                </a:lnTo>
                <a:lnTo>
                  <a:pt x="43" y="1"/>
                </a:lnTo>
                <a:lnTo>
                  <a:pt x="55" y="1"/>
                </a:lnTo>
                <a:lnTo>
                  <a:pt x="60" y="1"/>
                </a:lnTo>
                <a:close/>
              </a:path>
            </a:pathLst>
          </a:custGeom>
          <a:solidFill>
            <a:srgbClr val="B3569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3"/>
          <p:cNvSpPr>
            <a:spLocks/>
          </p:cNvSpPr>
          <p:nvPr/>
        </p:nvSpPr>
        <p:spPr bwMode="auto">
          <a:xfrm>
            <a:off x="4214813" y="3635376"/>
            <a:ext cx="808038" cy="593725"/>
          </a:xfrm>
          <a:custGeom>
            <a:avLst/>
            <a:gdLst/>
            <a:ahLst/>
            <a:cxnLst>
              <a:cxn ang="0">
                <a:pos x="465" y="59"/>
              </a:cxn>
              <a:cxn ang="0">
                <a:pos x="464" y="82"/>
              </a:cxn>
              <a:cxn ang="0">
                <a:pos x="465" y="120"/>
              </a:cxn>
              <a:cxn ang="0">
                <a:pos x="465" y="161"/>
              </a:cxn>
              <a:cxn ang="0">
                <a:pos x="465" y="209"/>
              </a:cxn>
              <a:cxn ang="0">
                <a:pos x="487" y="241"/>
              </a:cxn>
              <a:cxn ang="0">
                <a:pos x="509" y="232"/>
              </a:cxn>
              <a:cxn ang="0">
                <a:pos x="509" y="299"/>
              </a:cxn>
              <a:cxn ang="0">
                <a:pos x="509" y="358"/>
              </a:cxn>
              <a:cxn ang="0">
                <a:pos x="459" y="371"/>
              </a:cxn>
              <a:cxn ang="0">
                <a:pos x="385" y="371"/>
              </a:cxn>
              <a:cxn ang="0">
                <a:pos x="317" y="371"/>
              </a:cxn>
              <a:cxn ang="0">
                <a:pos x="245" y="371"/>
              </a:cxn>
              <a:cxn ang="0">
                <a:pos x="207" y="363"/>
              </a:cxn>
              <a:cxn ang="0">
                <a:pos x="188" y="374"/>
              </a:cxn>
              <a:cxn ang="0">
                <a:pos x="180" y="348"/>
              </a:cxn>
              <a:cxn ang="0">
                <a:pos x="153" y="344"/>
              </a:cxn>
              <a:cxn ang="0">
                <a:pos x="142" y="332"/>
              </a:cxn>
              <a:cxn ang="0">
                <a:pos x="135" y="311"/>
              </a:cxn>
              <a:cxn ang="0">
                <a:pos x="148" y="291"/>
              </a:cxn>
              <a:cxn ang="0">
                <a:pos x="125" y="301"/>
              </a:cxn>
              <a:cxn ang="0">
                <a:pos x="108" y="296"/>
              </a:cxn>
              <a:cxn ang="0">
                <a:pos x="97" y="281"/>
              </a:cxn>
              <a:cxn ang="0">
                <a:pos x="85" y="262"/>
              </a:cxn>
              <a:cxn ang="0">
                <a:pos x="76" y="247"/>
              </a:cxn>
              <a:cxn ang="0">
                <a:pos x="68" y="232"/>
              </a:cxn>
              <a:cxn ang="0">
                <a:pos x="53" y="232"/>
              </a:cxn>
              <a:cxn ang="0">
                <a:pos x="43" y="212"/>
              </a:cxn>
              <a:cxn ang="0">
                <a:pos x="28" y="204"/>
              </a:cxn>
              <a:cxn ang="0">
                <a:pos x="13" y="204"/>
              </a:cxn>
              <a:cxn ang="0">
                <a:pos x="5" y="191"/>
              </a:cxn>
              <a:cxn ang="0">
                <a:pos x="0" y="176"/>
              </a:cxn>
              <a:cxn ang="0">
                <a:pos x="23" y="166"/>
              </a:cxn>
              <a:cxn ang="0">
                <a:pos x="40" y="147"/>
              </a:cxn>
              <a:cxn ang="0">
                <a:pos x="66" y="137"/>
              </a:cxn>
              <a:cxn ang="0">
                <a:pos x="86" y="141"/>
              </a:cxn>
              <a:cxn ang="0">
                <a:pos x="90" y="117"/>
              </a:cxn>
              <a:cxn ang="0">
                <a:pos x="95" y="92"/>
              </a:cxn>
              <a:cxn ang="0">
                <a:pos x="98" y="72"/>
              </a:cxn>
              <a:cxn ang="0">
                <a:pos x="110" y="62"/>
              </a:cxn>
              <a:cxn ang="0">
                <a:pos x="123" y="67"/>
              </a:cxn>
              <a:cxn ang="0">
                <a:pos x="127" y="49"/>
              </a:cxn>
              <a:cxn ang="0">
                <a:pos x="142" y="47"/>
              </a:cxn>
              <a:cxn ang="0">
                <a:pos x="153" y="40"/>
              </a:cxn>
              <a:cxn ang="0">
                <a:pos x="175" y="44"/>
              </a:cxn>
              <a:cxn ang="0">
                <a:pos x="210" y="4"/>
              </a:cxn>
              <a:cxn ang="0">
                <a:pos x="228" y="14"/>
              </a:cxn>
              <a:cxn ang="0">
                <a:pos x="248" y="15"/>
              </a:cxn>
              <a:cxn ang="0">
                <a:pos x="265" y="22"/>
              </a:cxn>
              <a:cxn ang="0">
                <a:pos x="277" y="35"/>
              </a:cxn>
              <a:cxn ang="0">
                <a:pos x="289" y="34"/>
              </a:cxn>
              <a:cxn ang="0">
                <a:pos x="287" y="19"/>
              </a:cxn>
              <a:cxn ang="0">
                <a:pos x="294" y="0"/>
              </a:cxn>
              <a:cxn ang="0">
                <a:pos x="302" y="20"/>
              </a:cxn>
              <a:cxn ang="0">
                <a:pos x="322" y="27"/>
              </a:cxn>
              <a:cxn ang="0">
                <a:pos x="340" y="15"/>
              </a:cxn>
              <a:cxn ang="0">
                <a:pos x="360" y="10"/>
              </a:cxn>
              <a:cxn ang="0">
                <a:pos x="380" y="17"/>
              </a:cxn>
              <a:cxn ang="0">
                <a:pos x="395" y="29"/>
              </a:cxn>
              <a:cxn ang="0">
                <a:pos x="417" y="25"/>
              </a:cxn>
              <a:cxn ang="0">
                <a:pos x="434" y="30"/>
              </a:cxn>
              <a:cxn ang="0">
                <a:pos x="445" y="32"/>
              </a:cxn>
            </a:cxnLst>
            <a:rect l="0" t="0" r="r" b="b"/>
            <a:pathLst>
              <a:path w="509" h="374">
                <a:moveTo>
                  <a:pt x="464" y="32"/>
                </a:moveTo>
                <a:lnTo>
                  <a:pt x="464" y="34"/>
                </a:lnTo>
                <a:lnTo>
                  <a:pt x="465" y="35"/>
                </a:lnTo>
                <a:lnTo>
                  <a:pt x="465" y="37"/>
                </a:lnTo>
                <a:lnTo>
                  <a:pt x="464" y="37"/>
                </a:lnTo>
                <a:lnTo>
                  <a:pt x="464" y="39"/>
                </a:lnTo>
                <a:lnTo>
                  <a:pt x="464" y="40"/>
                </a:lnTo>
                <a:lnTo>
                  <a:pt x="464" y="50"/>
                </a:lnTo>
                <a:lnTo>
                  <a:pt x="465" y="55"/>
                </a:lnTo>
                <a:lnTo>
                  <a:pt x="465" y="57"/>
                </a:lnTo>
                <a:lnTo>
                  <a:pt x="465" y="59"/>
                </a:lnTo>
                <a:lnTo>
                  <a:pt x="454" y="59"/>
                </a:lnTo>
                <a:lnTo>
                  <a:pt x="452" y="59"/>
                </a:lnTo>
                <a:lnTo>
                  <a:pt x="452" y="62"/>
                </a:lnTo>
                <a:lnTo>
                  <a:pt x="454" y="64"/>
                </a:lnTo>
                <a:lnTo>
                  <a:pt x="455" y="65"/>
                </a:lnTo>
                <a:lnTo>
                  <a:pt x="457" y="65"/>
                </a:lnTo>
                <a:lnTo>
                  <a:pt x="462" y="65"/>
                </a:lnTo>
                <a:lnTo>
                  <a:pt x="465" y="67"/>
                </a:lnTo>
                <a:lnTo>
                  <a:pt x="465" y="70"/>
                </a:lnTo>
                <a:lnTo>
                  <a:pt x="465" y="72"/>
                </a:lnTo>
                <a:lnTo>
                  <a:pt x="464" y="82"/>
                </a:lnTo>
                <a:lnTo>
                  <a:pt x="464" y="85"/>
                </a:lnTo>
                <a:lnTo>
                  <a:pt x="464" y="87"/>
                </a:lnTo>
                <a:lnTo>
                  <a:pt x="464" y="89"/>
                </a:lnTo>
                <a:lnTo>
                  <a:pt x="464" y="90"/>
                </a:lnTo>
                <a:lnTo>
                  <a:pt x="464" y="95"/>
                </a:lnTo>
                <a:lnTo>
                  <a:pt x="464" y="97"/>
                </a:lnTo>
                <a:lnTo>
                  <a:pt x="464" y="99"/>
                </a:lnTo>
                <a:lnTo>
                  <a:pt x="464" y="110"/>
                </a:lnTo>
                <a:lnTo>
                  <a:pt x="465" y="114"/>
                </a:lnTo>
                <a:lnTo>
                  <a:pt x="465" y="119"/>
                </a:lnTo>
                <a:lnTo>
                  <a:pt x="465" y="120"/>
                </a:lnTo>
                <a:lnTo>
                  <a:pt x="465" y="125"/>
                </a:lnTo>
                <a:lnTo>
                  <a:pt x="465" y="135"/>
                </a:lnTo>
                <a:lnTo>
                  <a:pt x="465" y="144"/>
                </a:lnTo>
                <a:lnTo>
                  <a:pt x="465" y="147"/>
                </a:lnTo>
                <a:lnTo>
                  <a:pt x="465" y="149"/>
                </a:lnTo>
                <a:lnTo>
                  <a:pt x="465" y="151"/>
                </a:lnTo>
                <a:lnTo>
                  <a:pt x="465" y="154"/>
                </a:lnTo>
                <a:lnTo>
                  <a:pt x="465" y="156"/>
                </a:lnTo>
                <a:lnTo>
                  <a:pt x="465" y="157"/>
                </a:lnTo>
                <a:lnTo>
                  <a:pt x="465" y="159"/>
                </a:lnTo>
                <a:lnTo>
                  <a:pt x="465" y="161"/>
                </a:lnTo>
                <a:lnTo>
                  <a:pt x="465" y="162"/>
                </a:lnTo>
                <a:lnTo>
                  <a:pt x="465" y="167"/>
                </a:lnTo>
                <a:lnTo>
                  <a:pt x="465" y="172"/>
                </a:lnTo>
                <a:lnTo>
                  <a:pt x="465" y="177"/>
                </a:lnTo>
                <a:lnTo>
                  <a:pt x="465" y="181"/>
                </a:lnTo>
                <a:lnTo>
                  <a:pt x="465" y="184"/>
                </a:lnTo>
                <a:lnTo>
                  <a:pt x="465" y="191"/>
                </a:lnTo>
                <a:lnTo>
                  <a:pt x="465" y="197"/>
                </a:lnTo>
                <a:lnTo>
                  <a:pt x="465" y="199"/>
                </a:lnTo>
                <a:lnTo>
                  <a:pt x="465" y="206"/>
                </a:lnTo>
                <a:lnTo>
                  <a:pt x="465" y="209"/>
                </a:lnTo>
                <a:lnTo>
                  <a:pt x="465" y="217"/>
                </a:lnTo>
                <a:lnTo>
                  <a:pt x="465" y="221"/>
                </a:lnTo>
                <a:lnTo>
                  <a:pt x="465" y="222"/>
                </a:lnTo>
                <a:lnTo>
                  <a:pt x="465" y="227"/>
                </a:lnTo>
                <a:lnTo>
                  <a:pt x="465" y="232"/>
                </a:lnTo>
                <a:lnTo>
                  <a:pt x="465" y="234"/>
                </a:lnTo>
                <a:lnTo>
                  <a:pt x="465" y="236"/>
                </a:lnTo>
                <a:lnTo>
                  <a:pt x="469" y="237"/>
                </a:lnTo>
                <a:lnTo>
                  <a:pt x="474" y="239"/>
                </a:lnTo>
                <a:lnTo>
                  <a:pt x="481" y="241"/>
                </a:lnTo>
                <a:lnTo>
                  <a:pt x="487" y="241"/>
                </a:lnTo>
                <a:lnTo>
                  <a:pt x="491" y="241"/>
                </a:lnTo>
                <a:lnTo>
                  <a:pt x="497" y="239"/>
                </a:lnTo>
                <a:lnTo>
                  <a:pt x="499" y="239"/>
                </a:lnTo>
                <a:lnTo>
                  <a:pt x="501" y="237"/>
                </a:lnTo>
                <a:lnTo>
                  <a:pt x="504" y="237"/>
                </a:lnTo>
                <a:lnTo>
                  <a:pt x="506" y="234"/>
                </a:lnTo>
                <a:lnTo>
                  <a:pt x="506" y="232"/>
                </a:lnTo>
                <a:lnTo>
                  <a:pt x="506" y="231"/>
                </a:lnTo>
                <a:lnTo>
                  <a:pt x="507" y="231"/>
                </a:lnTo>
                <a:lnTo>
                  <a:pt x="507" y="232"/>
                </a:lnTo>
                <a:lnTo>
                  <a:pt x="509" y="232"/>
                </a:lnTo>
                <a:lnTo>
                  <a:pt x="509" y="234"/>
                </a:lnTo>
                <a:lnTo>
                  <a:pt x="509" y="236"/>
                </a:lnTo>
                <a:lnTo>
                  <a:pt x="509" y="237"/>
                </a:lnTo>
                <a:lnTo>
                  <a:pt x="509" y="252"/>
                </a:lnTo>
                <a:lnTo>
                  <a:pt x="509" y="257"/>
                </a:lnTo>
                <a:lnTo>
                  <a:pt x="509" y="266"/>
                </a:lnTo>
                <a:lnTo>
                  <a:pt x="509" y="271"/>
                </a:lnTo>
                <a:lnTo>
                  <a:pt x="509" y="277"/>
                </a:lnTo>
                <a:lnTo>
                  <a:pt x="509" y="284"/>
                </a:lnTo>
                <a:lnTo>
                  <a:pt x="509" y="296"/>
                </a:lnTo>
                <a:lnTo>
                  <a:pt x="509" y="299"/>
                </a:lnTo>
                <a:lnTo>
                  <a:pt x="509" y="301"/>
                </a:lnTo>
                <a:lnTo>
                  <a:pt x="507" y="301"/>
                </a:lnTo>
                <a:lnTo>
                  <a:pt x="507" y="304"/>
                </a:lnTo>
                <a:lnTo>
                  <a:pt x="509" y="311"/>
                </a:lnTo>
                <a:lnTo>
                  <a:pt x="509" y="314"/>
                </a:lnTo>
                <a:lnTo>
                  <a:pt x="509" y="316"/>
                </a:lnTo>
                <a:lnTo>
                  <a:pt x="509" y="326"/>
                </a:lnTo>
                <a:lnTo>
                  <a:pt x="509" y="336"/>
                </a:lnTo>
                <a:lnTo>
                  <a:pt x="509" y="339"/>
                </a:lnTo>
                <a:lnTo>
                  <a:pt x="509" y="354"/>
                </a:lnTo>
                <a:lnTo>
                  <a:pt x="509" y="358"/>
                </a:lnTo>
                <a:lnTo>
                  <a:pt x="509" y="361"/>
                </a:lnTo>
                <a:lnTo>
                  <a:pt x="509" y="364"/>
                </a:lnTo>
                <a:lnTo>
                  <a:pt x="509" y="366"/>
                </a:lnTo>
                <a:lnTo>
                  <a:pt x="509" y="371"/>
                </a:lnTo>
                <a:lnTo>
                  <a:pt x="492" y="371"/>
                </a:lnTo>
                <a:lnTo>
                  <a:pt x="484" y="371"/>
                </a:lnTo>
                <a:lnTo>
                  <a:pt x="479" y="371"/>
                </a:lnTo>
                <a:lnTo>
                  <a:pt x="477" y="371"/>
                </a:lnTo>
                <a:lnTo>
                  <a:pt x="474" y="371"/>
                </a:lnTo>
                <a:lnTo>
                  <a:pt x="462" y="371"/>
                </a:lnTo>
                <a:lnTo>
                  <a:pt x="459" y="371"/>
                </a:lnTo>
                <a:lnTo>
                  <a:pt x="452" y="371"/>
                </a:lnTo>
                <a:lnTo>
                  <a:pt x="425" y="371"/>
                </a:lnTo>
                <a:lnTo>
                  <a:pt x="420" y="371"/>
                </a:lnTo>
                <a:lnTo>
                  <a:pt x="417" y="371"/>
                </a:lnTo>
                <a:lnTo>
                  <a:pt x="405" y="371"/>
                </a:lnTo>
                <a:lnTo>
                  <a:pt x="399" y="371"/>
                </a:lnTo>
                <a:lnTo>
                  <a:pt x="394" y="371"/>
                </a:lnTo>
                <a:lnTo>
                  <a:pt x="392" y="371"/>
                </a:lnTo>
                <a:lnTo>
                  <a:pt x="390" y="371"/>
                </a:lnTo>
                <a:lnTo>
                  <a:pt x="389" y="371"/>
                </a:lnTo>
                <a:lnTo>
                  <a:pt x="385" y="371"/>
                </a:lnTo>
                <a:lnTo>
                  <a:pt x="384" y="371"/>
                </a:lnTo>
                <a:lnTo>
                  <a:pt x="380" y="371"/>
                </a:lnTo>
                <a:lnTo>
                  <a:pt x="374" y="371"/>
                </a:lnTo>
                <a:lnTo>
                  <a:pt x="372" y="371"/>
                </a:lnTo>
                <a:lnTo>
                  <a:pt x="369" y="371"/>
                </a:lnTo>
                <a:lnTo>
                  <a:pt x="362" y="371"/>
                </a:lnTo>
                <a:lnTo>
                  <a:pt x="355" y="371"/>
                </a:lnTo>
                <a:lnTo>
                  <a:pt x="334" y="371"/>
                </a:lnTo>
                <a:lnTo>
                  <a:pt x="330" y="371"/>
                </a:lnTo>
                <a:lnTo>
                  <a:pt x="327" y="371"/>
                </a:lnTo>
                <a:lnTo>
                  <a:pt x="317" y="371"/>
                </a:lnTo>
                <a:lnTo>
                  <a:pt x="310" y="371"/>
                </a:lnTo>
                <a:lnTo>
                  <a:pt x="294" y="371"/>
                </a:lnTo>
                <a:lnTo>
                  <a:pt x="292" y="371"/>
                </a:lnTo>
                <a:lnTo>
                  <a:pt x="289" y="371"/>
                </a:lnTo>
                <a:lnTo>
                  <a:pt x="280" y="373"/>
                </a:lnTo>
                <a:lnTo>
                  <a:pt x="272" y="373"/>
                </a:lnTo>
                <a:lnTo>
                  <a:pt x="263" y="371"/>
                </a:lnTo>
                <a:lnTo>
                  <a:pt x="253" y="371"/>
                </a:lnTo>
                <a:lnTo>
                  <a:pt x="252" y="371"/>
                </a:lnTo>
                <a:lnTo>
                  <a:pt x="248" y="371"/>
                </a:lnTo>
                <a:lnTo>
                  <a:pt x="245" y="371"/>
                </a:lnTo>
                <a:lnTo>
                  <a:pt x="240" y="371"/>
                </a:lnTo>
                <a:lnTo>
                  <a:pt x="235" y="371"/>
                </a:lnTo>
                <a:lnTo>
                  <a:pt x="232" y="371"/>
                </a:lnTo>
                <a:lnTo>
                  <a:pt x="227" y="371"/>
                </a:lnTo>
                <a:lnTo>
                  <a:pt x="220" y="371"/>
                </a:lnTo>
                <a:lnTo>
                  <a:pt x="215" y="371"/>
                </a:lnTo>
                <a:lnTo>
                  <a:pt x="213" y="371"/>
                </a:lnTo>
                <a:lnTo>
                  <a:pt x="212" y="369"/>
                </a:lnTo>
                <a:lnTo>
                  <a:pt x="210" y="366"/>
                </a:lnTo>
                <a:lnTo>
                  <a:pt x="208" y="363"/>
                </a:lnTo>
                <a:lnTo>
                  <a:pt x="207" y="363"/>
                </a:lnTo>
                <a:lnTo>
                  <a:pt x="205" y="364"/>
                </a:lnTo>
                <a:lnTo>
                  <a:pt x="203" y="364"/>
                </a:lnTo>
                <a:lnTo>
                  <a:pt x="202" y="366"/>
                </a:lnTo>
                <a:lnTo>
                  <a:pt x="200" y="368"/>
                </a:lnTo>
                <a:lnTo>
                  <a:pt x="198" y="369"/>
                </a:lnTo>
                <a:lnTo>
                  <a:pt x="198" y="371"/>
                </a:lnTo>
                <a:lnTo>
                  <a:pt x="197" y="371"/>
                </a:lnTo>
                <a:lnTo>
                  <a:pt x="195" y="373"/>
                </a:lnTo>
                <a:lnTo>
                  <a:pt x="195" y="374"/>
                </a:lnTo>
                <a:lnTo>
                  <a:pt x="193" y="374"/>
                </a:lnTo>
                <a:lnTo>
                  <a:pt x="188" y="374"/>
                </a:lnTo>
                <a:lnTo>
                  <a:pt x="187" y="371"/>
                </a:lnTo>
                <a:lnTo>
                  <a:pt x="182" y="371"/>
                </a:lnTo>
                <a:lnTo>
                  <a:pt x="182" y="369"/>
                </a:lnTo>
                <a:lnTo>
                  <a:pt x="182" y="368"/>
                </a:lnTo>
                <a:lnTo>
                  <a:pt x="183" y="366"/>
                </a:lnTo>
                <a:lnTo>
                  <a:pt x="182" y="364"/>
                </a:lnTo>
                <a:lnTo>
                  <a:pt x="182" y="359"/>
                </a:lnTo>
                <a:lnTo>
                  <a:pt x="182" y="358"/>
                </a:lnTo>
                <a:lnTo>
                  <a:pt x="182" y="353"/>
                </a:lnTo>
                <a:lnTo>
                  <a:pt x="180" y="349"/>
                </a:lnTo>
                <a:lnTo>
                  <a:pt x="180" y="348"/>
                </a:lnTo>
                <a:lnTo>
                  <a:pt x="178" y="344"/>
                </a:lnTo>
                <a:lnTo>
                  <a:pt x="177" y="342"/>
                </a:lnTo>
                <a:lnTo>
                  <a:pt x="177" y="341"/>
                </a:lnTo>
                <a:lnTo>
                  <a:pt x="175" y="339"/>
                </a:lnTo>
                <a:lnTo>
                  <a:pt x="173" y="339"/>
                </a:lnTo>
                <a:lnTo>
                  <a:pt x="170" y="339"/>
                </a:lnTo>
                <a:lnTo>
                  <a:pt x="165" y="346"/>
                </a:lnTo>
                <a:lnTo>
                  <a:pt x="163" y="348"/>
                </a:lnTo>
                <a:lnTo>
                  <a:pt x="157" y="346"/>
                </a:lnTo>
                <a:lnTo>
                  <a:pt x="155" y="344"/>
                </a:lnTo>
                <a:lnTo>
                  <a:pt x="153" y="344"/>
                </a:lnTo>
                <a:lnTo>
                  <a:pt x="148" y="349"/>
                </a:lnTo>
                <a:lnTo>
                  <a:pt x="147" y="349"/>
                </a:lnTo>
                <a:lnTo>
                  <a:pt x="145" y="351"/>
                </a:lnTo>
                <a:lnTo>
                  <a:pt x="145" y="349"/>
                </a:lnTo>
                <a:lnTo>
                  <a:pt x="142" y="349"/>
                </a:lnTo>
                <a:lnTo>
                  <a:pt x="142" y="348"/>
                </a:lnTo>
                <a:lnTo>
                  <a:pt x="143" y="346"/>
                </a:lnTo>
                <a:lnTo>
                  <a:pt x="142" y="344"/>
                </a:lnTo>
                <a:lnTo>
                  <a:pt x="138" y="337"/>
                </a:lnTo>
                <a:lnTo>
                  <a:pt x="140" y="336"/>
                </a:lnTo>
                <a:lnTo>
                  <a:pt x="142" y="332"/>
                </a:lnTo>
                <a:lnTo>
                  <a:pt x="142" y="329"/>
                </a:lnTo>
                <a:lnTo>
                  <a:pt x="143" y="327"/>
                </a:lnTo>
                <a:lnTo>
                  <a:pt x="143" y="326"/>
                </a:lnTo>
                <a:lnTo>
                  <a:pt x="143" y="324"/>
                </a:lnTo>
                <a:lnTo>
                  <a:pt x="142" y="319"/>
                </a:lnTo>
                <a:lnTo>
                  <a:pt x="142" y="314"/>
                </a:lnTo>
                <a:lnTo>
                  <a:pt x="140" y="312"/>
                </a:lnTo>
                <a:lnTo>
                  <a:pt x="138" y="312"/>
                </a:lnTo>
                <a:lnTo>
                  <a:pt x="138" y="311"/>
                </a:lnTo>
                <a:lnTo>
                  <a:pt x="137" y="311"/>
                </a:lnTo>
                <a:lnTo>
                  <a:pt x="135" y="311"/>
                </a:lnTo>
                <a:lnTo>
                  <a:pt x="135" y="309"/>
                </a:lnTo>
                <a:lnTo>
                  <a:pt x="137" y="302"/>
                </a:lnTo>
                <a:lnTo>
                  <a:pt x="140" y="299"/>
                </a:lnTo>
                <a:lnTo>
                  <a:pt x="142" y="296"/>
                </a:lnTo>
                <a:lnTo>
                  <a:pt x="143" y="296"/>
                </a:lnTo>
                <a:lnTo>
                  <a:pt x="143" y="294"/>
                </a:lnTo>
                <a:lnTo>
                  <a:pt x="145" y="294"/>
                </a:lnTo>
                <a:lnTo>
                  <a:pt x="147" y="294"/>
                </a:lnTo>
                <a:lnTo>
                  <a:pt x="147" y="292"/>
                </a:lnTo>
                <a:lnTo>
                  <a:pt x="148" y="292"/>
                </a:lnTo>
                <a:lnTo>
                  <a:pt x="148" y="291"/>
                </a:lnTo>
                <a:lnTo>
                  <a:pt x="147" y="287"/>
                </a:lnTo>
                <a:lnTo>
                  <a:pt x="147" y="286"/>
                </a:lnTo>
                <a:lnTo>
                  <a:pt x="145" y="284"/>
                </a:lnTo>
                <a:lnTo>
                  <a:pt x="145" y="282"/>
                </a:lnTo>
                <a:lnTo>
                  <a:pt x="143" y="282"/>
                </a:lnTo>
                <a:lnTo>
                  <a:pt x="142" y="277"/>
                </a:lnTo>
                <a:lnTo>
                  <a:pt x="135" y="281"/>
                </a:lnTo>
                <a:lnTo>
                  <a:pt x="132" y="286"/>
                </a:lnTo>
                <a:lnTo>
                  <a:pt x="130" y="296"/>
                </a:lnTo>
                <a:lnTo>
                  <a:pt x="127" y="301"/>
                </a:lnTo>
                <a:lnTo>
                  <a:pt x="125" y="301"/>
                </a:lnTo>
                <a:lnTo>
                  <a:pt x="122" y="299"/>
                </a:lnTo>
                <a:lnTo>
                  <a:pt x="122" y="296"/>
                </a:lnTo>
                <a:lnTo>
                  <a:pt x="120" y="296"/>
                </a:lnTo>
                <a:lnTo>
                  <a:pt x="120" y="294"/>
                </a:lnTo>
                <a:lnTo>
                  <a:pt x="120" y="292"/>
                </a:lnTo>
                <a:lnTo>
                  <a:pt x="118" y="291"/>
                </a:lnTo>
                <a:lnTo>
                  <a:pt x="118" y="287"/>
                </a:lnTo>
                <a:lnTo>
                  <a:pt x="117" y="286"/>
                </a:lnTo>
                <a:lnTo>
                  <a:pt x="108" y="291"/>
                </a:lnTo>
                <a:lnTo>
                  <a:pt x="108" y="294"/>
                </a:lnTo>
                <a:lnTo>
                  <a:pt x="108" y="296"/>
                </a:lnTo>
                <a:lnTo>
                  <a:pt x="107" y="296"/>
                </a:lnTo>
                <a:lnTo>
                  <a:pt x="103" y="296"/>
                </a:lnTo>
                <a:lnTo>
                  <a:pt x="100" y="292"/>
                </a:lnTo>
                <a:lnTo>
                  <a:pt x="98" y="291"/>
                </a:lnTo>
                <a:lnTo>
                  <a:pt x="98" y="289"/>
                </a:lnTo>
                <a:lnTo>
                  <a:pt x="97" y="287"/>
                </a:lnTo>
                <a:lnTo>
                  <a:pt x="95" y="287"/>
                </a:lnTo>
                <a:lnTo>
                  <a:pt x="95" y="286"/>
                </a:lnTo>
                <a:lnTo>
                  <a:pt x="97" y="284"/>
                </a:lnTo>
                <a:lnTo>
                  <a:pt x="98" y="282"/>
                </a:lnTo>
                <a:lnTo>
                  <a:pt x="97" y="281"/>
                </a:lnTo>
                <a:lnTo>
                  <a:pt x="95" y="279"/>
                </a:lnTo>
                <a:lnTo>
                  <a:pt x="93" y="277"/>
                </a:lnTo>
                <a:lnTo>
                  <a:pt x="91" y="276"/>
                </a:lnTo>
                <a:lnTo>
                  <a:pt x="90" y="276"/>
                </a:lnTo>
                <a:lnTo>
                  <a:pt x="86" y="272"/>
                </a:lnTo>
                <a:lnTo>
                  <a:pt x="86" y="269"/>
                </a:lnTo>
                <a:lnTo>
                  <a:pt x="85" y="267"/>
                </a:lnTo>
                <a:lnTo>
                  <a:pt x="86" y="267"/>
                </a:lnTo>
                <a:lnTo>
                  <a:pt x="86" y="266"/>
                </a:lnTo>
                <a:lnTo>
                  <a:pt x="86" y="264"/>
                </a:lnTo>
                <a:lnTo>
                  <a:pt x="85" y="262"/>
                </a:lnTo>
                <a:lnTo>
                  <a:pt x="83" y="262"/>
                </a:lnTo>
                <a:lnTo>
                  <a:pt x="83" y="261"/>
                </a:lnTo>
                <a:lnTo>
                  <a:pt x="81" y="261"/>
                </a:lnTo>
                <a:lnTo>
                  <a:pt x="80" y="259"/>
                </a:lnTo>
                <a:lnTo>
                  <a:pt x="80" y="257"/>
                </a:lnTo>
                <a:lnTo>
                  <a:pt x="78" y="256"/>
                </a:lnTo>
                <a:lnTo>
                  <a:pt x="78" y="254"/>
                </a:lnTo>
                <a:lnTo>
                  <a:pt x="78" y="252"/>
                </a:lnTo>
                <a:lnTo>
                  <a:pt x="78" y="251"/>
                </a:lnTo>
                <a:lnTo>
                  <a:pt x="78" y="249"/>
                </a:lnTo>
                <a:lnTo>
                  <a:pt x="76" y="247"/>
                </a:lnTo>
                <a:lnTo>
                  <a:pt x="76" y="246"/>
                </a:lnTo>
                <a:lnTo>
                  <a:pt x="76" y="244"/>
                </a:lnTo>
                <a:lnTo>
                  <a:pt x="76" y="242"/>
                </a:lnTo>
                <a:lnTo>
                  <a:pt x="75" y="242"/>
                </a:lnTo>
                <a:lnTo>
                  <a:pt x="73" y="242"/>
                </a:lnTo>
                <a:lnTo>
                  <a:pt x="73" y="239"/>
                </a:lnTo>
                <a:lnTo>
                  <a:pt x="71" y="237"/>
                </a:lnTo>
                <a:lnTo>
                  <a:pt x="70" y="237"/>
                </a:lnTo>
                <a:lnTo>
                  <a:pt x="70" y="236"/>
                </a:lnTo>
                <a:lnTo>
                  <a:pt x="70" y="234"/>
                </a:lnTo>
                <a:lnTo>
                  <a:pt x="68" y="232"/>
                </a:lnTo>
                <a:lnTo>
                  <a:pt x="68" y="231"/>
                </a:lnTo>
                <a:lnTo>
                  <a:pt x="68" y="227"/>
                </a:lnTo>
                <a:lnTo>
                  <a:pt x="66" y="226"/>
                </a:lnTo>
                <a:lnTo>
                  <a:pt x="66" y="224"/>
                </a:lnTo>
                <a:lnTo>
                  <a:pt x="65" y="222"/>
                </a:lnTo>
                <a:lnTo>
                  <a:pt x="63" y="222"/>
                </a:lnTo>
                <a:lnTo>
                  <a:pt x="60" y="222"/>
                </a:lnTo>
                <a:lnTo>
                  <a:pt x="56" y="224"/>
                </a:lnTo>
                <a:lnTo>
                  <a:pt x="55" y="226"/>
                </a:lnTo>
                <a:lnTo>
                  <a:pt x="53" y="227"/>
                </a:lnTo>
                <a:lnTo>
                  <a:pt x="53" y="232"/>
                </a:lnTo>
                <a:lnTo>
                  <a:pt x="51" y="232"/>
                </a:lnTo>
                <a:lnTo>
                  <a:pt x="50" y="232"/>
                </a:lnTo>
                <a:lnTo>
                  <a:pt x="46" y="229"/>
                </a:lnTo>
                <a:lnTo>
                  <a:pt x="45" y="227"/>
                </a:lnTo>
                <a:lnTo>
                  <a:pt x="41" y="222"/>
                </a:lnTo>
                <a:lnTo>
                  <a:pt x="40" y="221"/>
                </a:lnTo>
                <a:lnTo>
                  <a:pt x="40" y="219"/>
                </a:lnTo>
                <a:lnTo>
                  <a:pt x="41" y="217"/>
                </a:lnTo>
                <a:lnTo>
                  <a:pt x="43" y="216"/>
                </a:lnTo>
                <a:lnTo>
                  <a:pt x="43" y="214"/>
                </a:lnTo>
                <a:lnTo>
                  <a:pt x="43" y="212"/>
                </a:lnTo>
                <a:lnTo>
                  <a:pt x="41" y="211"/>
                </a:lnTo>
                <a:lnTo>
                  <a:pt x="40" y="207"/>
                </a:lnTo>
                <a:lnTo>
                  <a:pt x="38" y="207"/>
                </a:lnTo>
                <a:lnTo>
                  <a:pt x="36" y="206"/>
                </a:lnTo>
                <a:lnTo>
                  <a:pt x="35" y="206"/>
                </a:lnTo>
                <a:lnTo>
                  <a:pt x="33" y="206"/>
                </a:lnTo>
                <a:lnTo>
                  <a:pt x="33" y="202"/>
                </a:lnTo>
                <a:lnTo>
                  <a:pt x="31" y="201"/>
                </a:lnTo>
                <a:lnTo>
                  <a:pt x="31" y="199"/>
                </a:lnTo>
                <a:lnTo>
                  <a:pt x="30" y="202"/>
                </a:lnTo>
                <a:lnTo>
                  <a:pt x="28" y="204"/>
                </a:lnTo>
                <a:lnTo>
                  <a:pt x="28" y="206"/>
                </a:lnTo>
                <a:lnTo>
                  <a:pt x="26" y="207"/>
                </a:lnTo>
                <a:lnTo>
                  <a:pt x="26" y="209"/>
                </a:lnTo>
                <a:lnTo>
                  <a:pt x="25" y="209"/>
                </a:lnTo>
                <a:lnTo>
                  <a:pt x="23" y="209"/>
                </a:lnTo>
                <a:lnTo>
                  <a:pt x="21" y="207"/>
                </a:lnTo>
                <a:lnTo>
                  <a:pt x="21" y="206"/>
                </a:lnTo>
                <a:lnTo>
                  <a:pt x="21" y="204"/>
                </a:lnTo>
                <a:lnTo>
                  <a:pt x="18" y="206"/>
                </a:lnTo>
                <a:lnTo>
                  <a:pt x="15" y="206"/>
                </a:lnTo>
                <a:lnTo>
                  <a:pt x="13" y="204"/>
                </a:lnTo>
                <a:lnTo>
                  <a:pt x="10" y="202"/>
                </a:lnTo>
                <a:lnTo>
                  <a:pt x="8" y="204"/>
                </a:lnTo>
                <a:lnTo>
                  <a:pt x="6" y="204"/>
                </a:lnTo>
                <a:lnTo>
                  <a:pt x="3" y="202"/>
                </a:lnTo>
                <a:lnTo>
                  <a:pt x="5" y="199"/>
                </a:lnTo>
                <a:lnTo>
                  <a:pt x="6" y="197"/>
                </a:lnTo>
                <a:lnTo>
                  <a:pt x="8" y="196"/>
                </a:lnTo>
                <a:lnTo>
                  <a:pt x="10" y="196"/>
                </a:lnTo>
                <a:lnTo>
                  <a:pt x="6" y="194"/>
                </a:lnTo>
                <a:lnTo>
                  <a:pt x="5" y="192"/>
                </a:lnTo>
                <a:lnTo>
                  <a:pt x="5" y="191"/>
                </a:lnTo>
                <a:lnTo>
                  <a:pt x="6" y="189"/>
                </a:lnTo>
                <a:lnTo>
                  <a:pt x="8" y="187"/>
                </a:lnTo>
                <a:lnTo>
                  <a:pt x="6" y="186"/>
                </a:lnTo>
                <a:lnTo>
                  <a:pt x="6" y="184"/>
                </a:lnTo>
                <a:lnTo>
                  <a:pt x="5" y="184"/>
                </a:lnTo>
                <a:lnTo>
                  <a:pt x="5" y="182"/>
                </a:lnTo>
                <a:lnTo>
                  <a:pt x="5" y="181"/>
                </a:lnTo>
                <a:lnTo>
                  <a:pt x="5" y="179"/>
                </a:lnTo>
                <a:lnTo>
                  <a:pt x="3" y="179"/>
                </a:lnTo>
                <a:lnTo>
                  <a:pt x="1" y="177"/>
                </a:lnTo>
                <a:lnTo>
                  <a:pt x="0" y="176"/>
                </a:lnTo>
                <a:lnTo>
                  <a:pt x="1" y="174"/>
                </a:lnTo>
                <a:lnTo>
                  <a:pt x="1" y="171"/>
                </a:lnTo>
                <a:lnTo>
                  <a:pt x="8" y="169"/>
                </a:lnTo>
                <a:lnTo>
                  <a:pt x="10" y="169"/>
                </a:lnTo>
                <a:lnTo>
                  <a:pt x="11" y="167"/>
                </a:lnTo>
                <a:lnTo>
                  <a:pt x="13" y="167"/>
                </a:lnTo>
                <a:lnTo>
                  <a:pt x="15" y="166"/>
                </a:lnTo>
                <a:lnTo>
                  <a:pt x="15" y="164"/>
                </a:lnTo>
                <a:lnTo>
                  <a:pt x="18" y="164"/>
                </a:lnTo>
                <a:lnTo>
                  <a:pt x="21" y="166"/>
                </a:lnTo>
                <a:lnTo>
                  <a:pt x="23" y="166"/>
                </a:lnTo>
                <a:lnTo>
                  <a:pt x="25" y="166"/>
                </a:lnTo>
                <a:lnTo>
                  <a:pt x="28" y="164"/>
                </a:lnTo>
                <a:lnTo>
                  <a:pt x="26" y="162"/>
                </a:lnTo>
                <a:lnTo>
                  <a:pt x="26" y="161"/>
                </a:lnTo>
                <a:lnTo>
                  <a:pt x="26" y="156"/>
                </a:lnTo>
                <a:lnTo>
                  <a:pt x="26" y="154"/>
                </a:lnTo>
                <a:lnTo>
                  <a:pt x="30" y="154"/>
                </a:lnTo>
                <a:lnTo>
                  <a:pt x="35" y="151"/>
                </a:lnTo>
                <a:lnTo>
                  <a:pt x="36" y="151"/>
                </a:lnTo>
                <a:lnTo>
                  <a:pt x="38" y="149"/>
                </a:lnTo>
                <a:lnTo>
                  <a:pt x="40" y="147"/>
                </a:lnTo>
                <a:lnTo>
                  <a:pt x="43" y="147"/>
                </a:lnTo>
                <a:lnTo>
                  <a:pt x="46" y="147"/>
                </a:lnTo>
                <a:lnTo>
                  <a:pt x="50" y="144"/>
                </a:lnTo>
                <a:lnTo>
                  <a:pt x="51" y="141"/>
                </a:lnTo>
                <a:lnTo>
                  <a:pt x="53" y="141"/>
                </a:lnTo>
                <a:lnTo>
                  <a:pt x="55" y="139"/>
                </a:lnTo>
                <a:lnTo>
                  <a:pt x="56" y="137"/>
                </a:lnTo>
                <a:lnTo>
                  <a:pt x="58" y="137"/>
                </a:lnTo>
                <a:lnTo>
                  <a:pt x="61" y="141"/>
                </a:lnTo>
                <a:lnTo>
                  <a:pt x="65" y="141"/>
                </a:lnTo>
                <a:lnTo>
                  <a:pt x="66" y="137"/>
                </a:lnTo>
                <a:lnTo>
                  <a:pt x="68" y="137"/>
                </a:lnTo>
                <a:lnTo>
                  <a:pt x="68" y="139"/>
                </a:lnTo>
                <a:lnTo>
                  <a:pt x="73" y="142"/>
                </a:lnTo>
                <a:lnTo>
                  <a:pt x="75" y="142"/>
                </a:lnTo>
                <a:lnTo>
                  <a:pt x="75" y="144"/>
                </a:lnTo>
                <a:lnTo>
                  <a:pt x="78" y="146"/>
                </a:lnTo>
                <a:lnTo>
                  <a:pt x="83" y="147"/>
                </a:lnTo>
                <a:lnTo>
                  <a:pt x="85" y="147"/>
                </a:lnTo>
                <a:lnTo>
                  <a:pt x="83" y="144"/>
                </a:lnTo>
                <a:lnTo>
                  <a:pt x="83" y="142"/>
                </a:lnTo>
                <a:lnTo>
                  <a:pt x="86" y="141"/>
                </a:lnTo>
                <a:lnTo>
                  <a:pt x="90" y="142"/>
                </a:lnTo>
                <a:lnTo>
                  <a:pt x="91" y="139"/>
                </a:lnTo>
                <a:lnTo>
                  <a:pt x="91" y="135"/>
                </a:lnTo>
                <a:lnTo>
                  <a:pt x="91" y="132"/>
                </a:lnTo>
                <a:lnTo>
                  <a:pt x="93" y="130"/>
                </a:lnTo>
                <a:lnTo>
                  <a:pt x="93" y="129"/>
                </a:lnTo>
                <a:lnTo>
                  <a:pt x="93" y="127"/>
                </a:lnTo>
                <a:lnTo>
                  <a:pt x="93" y="125"/>
                </a:lnTo>
                <a:lnTo>
                  <a:pt x="91" y="125"/>
                </a:lnTo>
                <a:lnTo>
                  <a:pt x="90" y="122"/>
                </a:lnTo>
                <a:lnTo>
                  <a:pt x="90" y="117"/>
                </a:lnTo>
                <a:lnTo>
                  <a:pt x="91" y="115"/>
                </a:lnTo>
                <a:lnTo>
                  <a:pt x="93" y="112"/>
                </a:lnTo>
                <a:lnTo>
                  <a:pt x="95" y="110"/>
                </a:lnTo>
                <a:lnTo>
                  <a:pt x="95" y="109"/>
                </a:lnTo>
                <a:lnTo>
                  <a:pt x="95" y="105"/>
                </a:lnTo>
                <a:lnTo>
                  <a:pt x="95" y="104"/>
                </a:lnTo>
                <a:lnTo>
                  <a:pt x="95" y="102"/>
                </a:lnTo>
                <a:lnTo>
                  <a:pt x="93" y="100"/>
                </a:lnTo>
                <a:lnTo>
                  <a:pt x="93" y="95"/>
                </a:lnTo>
                <a:lnTo>
                  <a:pt x="95" y="94"/>
                </a:lnTo>
                <a:lnTo>
                  <a:pt x="95" y="92"/>
                </a:lnTo>
                <a:lnTo>
                  <a:pt x="95" y="90"/>
                </a:lnTo>
                <a:lnTo>
                  <a:pt x="93" y="90"/>
                </a:lnTo>
                <a:lnTo>
                  <a:pt x="93" y="87"/>
                </a:lnTo>
                <a:lnTo>
                  <a:pt x="93" y="84"/>
                </a:lnTo>
                <a:lnTo>
                  <a:pt x="95" y="82"/>
                </a:lnTo>
                <a:lnTo>
                  <a:pt x="95" y="79"/>
                </a:lnTo>
                <a:lnTo>
                  <a:pt x="97" y="79"/>
                </a:lnTo>
                <a:lnTo>
                  <a:pt x="97" y="77"/>
                </a:lnTo>
                <a:lnTo>
                  <a:pt x="97" y="75"/>
                </a:lnTo>
                <a:lnTo>
                  <a:pt x="95" y="74"/>
                </a:lnTo>
                <a:lnTo>
                  <a:pt x="98" y="72"/>
                </a:lnTo>
                <a:lnTo>
                  <a:pt x="98" y="74"/>
                </a:lnTo>
                <a:lnTo>
                  <a:pt x="100" y="72"/>
                </a:lnTo>
                <a:lnTo>
                  <a:pt x="100" y="69"/>
                </a:lnTo>
                <a:lnTo>
                  <a:pt x="102" y="69"/>
                </a:lnTo>
                <a:lnTo>
                  <a:pt x="103" y="67"/>
                </a:lnTo>
                <a:lnTo>
                  <a:pt x="105" y="67"/>
                </a:lnTo>
                <a:lnTo>
                  <a:pt x="107" y="67"/>
                </a:lnTo>
                <a:lnTo>
                  <a:pt x="107" y="65"/>
                </a:lnTo>
                <a:lnTo>
                  <a:pt x="108" y="64"/>
                </a:lnTo>
                <a:lnTo>
                  <a:pt x="108" y="62"/>
                </a:lnTo>
                <a:lnTo>
                  <a:pt x="110" y="62"/>
                </a:lnTo>
                <a:lnTo>
                  <a:pt x="112" y="62"/>
                </a:lnTo>
                <a:lnTo>
                  <a:pt x="113" y="62"/>
                </a:lnTo>
                <a:lnTo>
                  <a:pt x="115" y="60"/>
                </a:lnTo>
                <a:lnTo>
                  <a:pt x="115" y="62"/>
                </a:lnTo>
                <a:lnTo>
                  <a:pt x="117" y="64"/>
                </a:lnTo>
                <a:lnTo>
                  <a:pt x="117" y="65"/>
                </a:lnTo>
                <a:lnTo>
                  <a:pt x="117" y="67"/>
                </a:lnTo>
                <a:lnTo>
                  <a:pt x="118" y="69"/>
                </a:lnTo>
                <a:lnTo>
                  <a:pt x="120" y="70"/>
                </a:lnTo>
                <a:lnTo>
                  <a:pt x="122" y="69"/>
                </a:lnTo>
                <a:lnTo>
                  <a:pt x="123" y="67"/>
                </a:lnTo>
                <a:lnTo>
                  <a:pt x="123" y="65"/>
                </a:lnTo>
                <a:lnTo>
                  <a:pt x="125" y="65"/>
                </a:lnTo>
                <a:lnTo>
                  <a:pt x="125" y="64"/>
                </a:lnTo>
                <a:lnTo>
                  <a:pt x="125" y="62"/>
                </a:lnTo>
                <a:lnTo>
                  <a:pt x="127" y="60"/>
                </a:lnTo>
                <a:lnTo>
                  <a:pt x="127" y="59"/>
                </a:lnTo>
                <a:lnTo>
                  <a:pt x="125" y="55"/>
                </a:lnTo>
                <a:lnTo>
                  <a:pt x="123" y="52"/>
                </a:lnTo>
                <a:lnTo>
                  <a:pt x="123" y="50"/>
                </a:lnTo>
                <a:lnTo>
                  <a:pt x="125" y="49"/>
                </a:lnTo>
                <a:lnTo>
                  <a:pt x="127" y="49"/>
                </a:lnTo>
                <a:lnTo>
                  <a:pt x="127" y="47"/>
                </a:lnTo>
                <a:lnTo>
                  <a:pt x="128" y="47"/>
                </a:lnTo>
                <a:lnTo>
                  <a:pt x="128" y="45"/>
                </a:lnTo>
                <a:lnTo>
                  <a:pt x="128" y="44"/>
                </a:lnTo>
                <a:lnTo>
                  <a:pt x="130" y="42"/>
                </a:lnTo>
                <a:lnTo>
                  <a:pt x="132" y="42"/>
                </a:lnTo>
                <a:lnTo>
                  <a:pt x="133" y="44"/>
                </a:lnTo>
                <a:lnTo>
                  <a:pt x="133" y="45"/>
                </a:lnTo>
                <a:lnTo>
                  <a:pt x="135" y="45"/>
                </a:lnTo>
                <a:lnTo>
                  <a:pt x="138" y="45"/>
                </a:lnTo>
                <a:lnTo>
                  <a:pt x="142" y="47"/>
                </a:lnTo>
                <a:lnTo>
                  <a:pt x="143" y="47"/>
                </a:lnTo>
                <a:lnTo>
                  <a:pt x="145" y="45"/>
                </a:lnTo>
                <a:lnTo>
                  <a:pt x="148" y="47"/>
                </a:lnTo>
                <a:lnTo>
                  <a:pt x="148" y="49"/>
                </a:lnTo>
                <a:lnTo>
                  <a:pt x="150" y="49"/>
                </a:lnTo>
                <a:lnTo>
                  <a:pt x="153" y="49"/>
                </a:lnTo>
                <a:lnTo>
                  <a:pt x="153" y="45"/>
                </a:lnTo>
                <a:lnTo>
                  <a:pt x="155" y="44"/>
                </a:lnTo>
                <a:lnTo>
                  <a:pt x="153" y="44"/>
                </a:lnTo>
                <a:lnTo>
                  <a:pt x="153" y="42"/>
                </a:lnTo>
                <a:lnTo>
                  <a:pt x="153" y="40"/>
                </a:lnTo>
                <a:lnTo>
                  <a:pt x="155" y="39"/>
                </a:lnTo>
                <a:lnTo>
                  <a:pt x="155" y="37"/>
                </a:lnTo>
                <a:lnTo>
                  <a:pt x="157" y="35"/>
                </a:lnTo>
                <a:lnTo>
                  <a:pt x="157" y="34"/>
                </a:lnTo>
                <a:lnTo>
                  <a:pt x="158" y="32"/>
                </a:lnTo>
                <a:lnTo>
                  <a:pt x="163" y="34"/>
                </a:lnTo>
                <a:lnTo>
                  <a:pt x="165" y="35"/>
                </a:lnTo>
                <a:lnTo>
                  <a:pt x="168" y="37"/>
                </a:lnTo>
                <a:lnTo>
                  <a:pt x="173" y="40"/>
                </a:lnTo>
                <a:lnTo>
                  <a:pt x="175" y="42"/>
                </a:lnTo>
                <a:lnTo>
                  <a:pt x="175" y="44"/>
                </a:lnTo>
                <a:lnTo>
                  <a:pt x="177" y="44"/>
                </a:lnTo>
                <a:lnTo>
                  <a:pt x="180" y="49"/>
                </a:lnTo>
                <a:lnTo>
                  <a:pt x="183" y="50"/>
                </a:lnTo>
                <a:lnTo>
                  <a:pt x="187" y="49"/>
                </a:lnTo>
                <a:lnTo>
                  <a:pt x="197" y="49"/>
                </a:lnTo>
                <a:lnTo>
                  <a:pt x="210" y="49"/>
                </a:lnTo>
                <a:lnTo>
                  <a:pt x="210" y="22"/>
                </a:lnTo>
                <a:lnTo>
                  <a:pt x="210" y="19"/>
                </a:lnTo>
                <a:lnTo>
                  <a:pt x="210" y="14"/>
                </a:lnTo>
                <a:lnTo>
                  <a:pt x="210" y="5"/>
                </a:lnTo>
                <a:lnTo>
                  <a:pt x="210" y="4"/>
                </a:lnTo>
                <a:lnTo>
                  <a:pt x="213" y="5"/>
                </a:lnTo>
                <a:lnTo>
                  <a:pt x="215" y="4"/>
                </a:lnTo>
                <a:lnTo>
                  <a:pt x="217" y="7"/>
                </a:lnTo>
                <a:lnTo>
                  <a:pt x="218" y="9"/>
                </a:lnTo>
                <a:lnTo>
                  <a:pt x="218" y="10"/>
                </a:lnTo>
                <a:lnTo>
                  <a:pt x="220" y="10"/>
                </a:lnTo>
                <a:lnTo>
                  <a:pt x="222" y="10"/>
                </a:lnTo>
                <a:lnTo>
                  <a:pt x="223" y="10"/>
                </a:lnTo>
                <a:lnTo>
                  <a:pt x="225" y="10"/>
                </a:lnTo>
                <a:lnTo>
                  <a:pt x="227" y="12"/>
                </a:lnTo>
                <a:lnTo>
                  <a:pt x="228" y="14"/>
                </a:lnTo>
                <a:lnTo>
                  <a:pt x="230" y="14"/>
                </a:lnTo>
                <a:lnTo>
                  <a:pt x="232" y="14"/>
                </a:lnTo>
                <a:lnTo>
                  <a:pt x="233" y="15"/>
                </a:lnTo>
                <a:lnTo>
                  <a:pt x="235" y="15"/>
                </a:lnTo>
                <a:lnTo>
                  <a:pt x="237" y="15"/>
                </a:lnTo>
                <a:lnTo>
                  <a:pt x="238" y="15"/>
                </a:lnTo>
                <a:lnTo>
                  <a:pt x="240" y="15"/>
                </a:lnTo>
                <a:lnTo>
                  <a:pt x="243" y="15"/>
                </a:lnTo>
                <a:lnTo>
                  <a:pt x="245" y="15"/>
                </a:lnTo>
                <a:lnTo>
                  <a:pt x="247" y="15"/>
                </a:lnTo>
                <a:lnTo>
                  <a:pt x="248" y="15"/>
                </a:lnTo>
                <a:lnTo>
                  <a:pt x="250" y="15"/>
                </a:lnTo>
                <a:lnTo>
                  <a:pt x="250" y="17"/>
                </a:lnTo>
                <a:lnTo>
                  <a:pt x="250" y="19"/>
                </a:lnTo>
                <a:lnTo>
                  <a:pt x="252" y="19"/>
                </a:lnTo>
                <a:lnTo>
                  <a:pt x="253" y="19"/>
                </a:lnTo>
                <a:lnTo>
                  <a:pt x="255" y="20"/>
                </a:lnTo>
                <a:lnTo>
                  <a:pt x="257" y="20"/>
                </a:lnTo>
                <a:lnTo>
                  <a:pt x="260" y="20"/>
                </a:lnTo>
                <a:lnTo>
                  <a:pt x="262" y="22"/>
                </a:lnTo>
                <a:lnTo>
                  <a:pt x="263" y="22"/>
                </a:lnTo>
                <a:lnTo>
                  <a:pt x="265" y="22"/>
                </a:lnTo>
                <a:lnTo>
                  <a:pt x="265" y="24"/>
                </a:lnTo>
                <a:lnTo>
                  <a:pt x="267" y="25"/>
                </a:lnTo>
                <a:lnTo>
                  <a:pt x="267" y="27"/>
                </a:lnTo>
                <a:lnTo>
                  <a:pt x="267" y="29"/>
                </a:lnTo>
                <a:lnTo>
                  <a:pt x="267" y="32"/>
                </a:lnTo>
                <a:lnTo>
                  <a:pt x="267" y="34"/>
                </a:lnTo>
                <a:lnTo>
                  <a:pt x="268" y="35"/>
                </a:lnTo>
                <a:lnTo>
                  <a:pt x="270" y="34"/>
                </a:lnTo>
                <a:lnTo>
                  <a:pt x="272" y="34"/>
                </a:lnTo>
                <a:lnTo>
                  <a:pt x="273" y="34"/>
                </a:lnTo>
                <a:lnTo>
                  <a:pt x="277" y="35"/>
                </a:lnTo>
                <a:lnTo>
                  <a:pt x="277" y="34"/>
                </a:lnTo>
                <a:lnTo>
                  <a:pt x="278" y="34"/>
                </a:lnTo>
                <a:lnTo>
                  <a:pt x="280" y="34"/>
                </a:lnTo>
                <a:lnTo>
                  <a:pt x="282" y="34"/>
                </a:lnTo>
                <a:lnTo>
                  <a:pt x="282" y="35"/>
                </a:lnTo>
                <a:lnTo>
                  <a:pt x="283" y="34"/>
                </a:lnTo>
                <a:lnTo>
                  <a:pt x="283" y="32"/>
                </a:lnTo>
                <a:lnTo>
                  <a:pt x="285" y="30"/>
                </a:lnTo>
                <a:lnTo>
                  <a:pt x="287" y="30"/>
                </a:lnTo>
                <a:lnTo>
                  <a:pt x="287" y="32"/>
                </a:lnTo>
                <a:lnTo>
                  <a:pt x="289" y="34"/>
                </a:lnTo>
                <a:lnTo>
                  <a:pt x="290" y="34"/>
                </a:lnTo>
                <a:lnTo>
                  <a:pt x="292" y="34"/>
                </a:lnTo>
                <a:lnTo>
                  <a:pt x="295" y="30"/>
                </a:lnTo>
                <a:lnTo>
                  <a:pt x="294" y="30"/>
                </a:lnTo>
                <a:lnTo>
                  <a:pt x="295" y="29"/>
                </a:lnTo>
                <a:lnTo>
                  <a:pt x="295" y="27"/>
                </a:lnTo>
                <a:lnTo>
                  <a:pt x="295" y="25"/>
                </a:lnTo>
                <a:lnTo>
                  <a:pt x="294" y="24"/>
                </a:lnTo>
                <a:lnTo>
                  <a:pt x="292" y="22"/>
                </a:lnTo>
                <a:lnTo>
                  <a:pt x="289" y="20"/>
                </a:lnTo>
                <a:lnTo>
                  <a:pt x="287" y="19"/>
                </a:lnTo>
                <a:lnTo>
                  <a:pt x="289" y="17"/>
                </a:lnTo>
                <a:lnTo>
                  <a:pt x="287" y="14"/>
                </a:lnTo>
                <a:lnTo>
                  <a:pt x="287" y="12"/>
                </a:lnTo>
                <a:lnTo>
                  <a:pt x="283" y="10"/>
                </a:lnTo>
                <a:lnTo>
                  <a:pt x="283" y="9"/>
                </a:lnTo>
                <a:lnTo>
                  <a:pt x="285" y="5"/>
                </a:lnTo>
                <a:lnTo>
                  <a:pt x="287" y="5"/>
                </a:lnTo>
                <a:lnTo>
                  <a:pt x="289" y="5"/>
                </a:lnTo>
                <a:lnTo>
                  <a:pt x="290" y="4"/>
                </a:lnTo>
                <a:lnTo>
                  <a:pt x="292" y="2"/>
                </a:lnTo>
                <a:lnTo>
                  <a:pt x="294" y="0"/>
                </a:lnTo>
                <a:lnTo>
                  <a:pt x="297" y="2"/>
                </a:lnTo>
                <a:lnTo>
                  <a:pt x="297" y="4"/>
                </a:lnTo>
                <a:lnTo>
                  <a:pt x="299" y="5"/>
                </a:lnTo>
                <a:lnTo>
                  <a:pt x="299" y="7"/>
                </a:lnTo>
                <a:lnTo>
                  <a:pt x="299" y="9"/>
                </a:lnTo>
                <a:lnTo>
                  <a:pt x="299" y="10"/>
                </a:lnTo>
                <a:lnTo>
                  <a:pt x="300" y="12"/>
                </a:lnTo>
                <a:lnTo>
                  <a:pt x="302" y="14"/>
                </a:lnTo>
                <a:lnTo>
                  <a:pt x="304" y="15"/>
                </a:lnTo>
                <a:lnTo>
                  <a:pt x="304" y="19"/>
                </a:lnTo>
                <a:lnTo>
                  <a:pt x="302" y="20"/>
                </a:lnTo>
                <a:lnTo>
                  <a:pt x="304" y="22"/>
                </a:lnTo>
                <a:lnTo>
                  <a:pt x="307" y="24"/>
                </a:lnTo>
                <a:lnTo>
                  <a:pt x="309" y="25"/>
                </a:lnTo>
                <a:lnTo>
                  <a:pt x="310" y="25"/>
                </a:lnTo>
                <a:lnTo>
                  <a:pt x="312" y="27"/>
                </a:lnTo>
                <a:lnTo>
                  <a:pt x="314" y="27"/>
                </a:lnTo>
                <a:lnTo>
                  <a:pt x="315" y="27"/>
                </a:lnTo>
                <a:lnTo>
                  <a:pt x="317" y="25"/>
                </a:lnTo>
                <a:lnTo>
                  <a:pt x="319" y="25"/>
                </a:lnTo>
                <a:lnTo>
                  <a:pt x="320" y="27"/>
                </a:lnTo>
                <a:lnTo>
                  <a:pt x="322" y="27"/>
                </a:lnTo>
                <a:lnTo>
                  <a:pt x="325" y="29"/>
                </a:lnTo>
                <a:lnTo>
                  <a:pt x="325" y="27"/>
                </a:lnTo>
                <a:lnTo>
                  <a:pt x="325" y="25"/>
                </a:lnTo>
                <a:lnTo>
                  <a:pt x="327" y="25"/>
                </a:lnTo>
                <a:lnTo>
                  <a:pt x="330" y="22"/>
                </a:lnTo>
                <a:lnTo>
                  <a:pt x="330" y="19"/>
                </a:lnTo>
                <a:lnTo>
                  <a:pt x="332" y="17"/>
                </a:lnTo>
                <a:lnTo>
                  <a:pt x="334" y="15"/>
                </a:lnTo>
                <a:lnTo>
                  <a:pt x="337" y="15"/>
                </a:lnTo>
                <a:lnTo>
                  <a:pt x="340" y="17"/>
                </a:lnTo>
                <a:lnTo>
                  <a:pt x="340" y="15"/>
                </a:lnTo>
                <a:lnTo>
                  <a:pt x="342" y="15"/>
                </a:lnTo>
                <a:lnTo>
                  <a:pt x="344" y="14"/>
                </a:lnTo>
                <a:lnTo>
                  <a:pt x="345" y="14"/>
                </a:lnTo>
                <a:lnTo>
                  <a:pt x="345" y="12"/>
                </a:lnTo>
                <a:lnTo>
                  <a:pt x="347" y="12"/>
                </a:lnTo>
                <a:lnTo>
                  <a:pt x="350" y="10"/>
                </a:lnTo>
                <a:lnTo>
                  <a:pt x="352" y="10"/>
                </a:lnTo>
                <a:lnTo>
                  <a:pt x="354" y="10"/>
                </a:lnTo>
                <a:lnTo>
                  <a:pt x="355" y="10"/>
                </a:lnTo>
                <a:lnTo>
                  <a:pt x="359" y="10"/>
                </a:lnTo>
                <a:lnTo>
                  <a:pt x="360" y="10"/>
                </a:lnTo>
                <a:lnTo>
                  <a:pt x="362" y="12"/>
                </a:lnTo>
                <a:lnTo>
                  <a:pt x="364" y="12"/>
                </a:lnTo>
                <a:lnTo>
                  <a:pt x="365" y="12"/>
                </a:lnTo>
                <a:lnTo>
                  <a:pt x="365" y="14"/>
                </a:lnTo>
                <a:lnTo>
                  <a:pt x="372" y="14"/>
                </a:lnTo>
                <a:lnTo>
                  <a:pt x="372" y="15"/>
                </a:lnTo>
                <a:lnTo>
                  <a:pt x="374" y="15"/>
                </a:lnTo>
                <a:lnTo>
                  <a:pt x="374" y="17"/>
                </a:lnTo>
                <a:lnTo>
                  <a:pt x="375" y="17"/>
                </a:lnTo>
                <a:lnTo>
                  <a:pt x="379" y="17"/>
                </a:lnTo>
                <a:lnTo>
                  <a:pt x="380" y="17"/>
                </a:lnTo>
                <a:lnTo>
                  <a:pt x="380" y="19"/>
                </a:lnTo>
                <a:lnTo>
                  <a:pt x="384" y="19"/>
                </a:lnTo>
                <a:lnTo>
                  <a:pt x="384" y="20"/>
                </a:lnTo>
                <a:lnTo>
                  <a:pt x="384" y="22"/>
                </a:lnTo>
                <a:lnTo>
                  <a:pt x="384" y="25"/>
                </a:lnTo>
                <a:lnTo>
                  <a:pt x="385" y="24"/>
                </a:lnTo>
                <a:lnTo>
                  <a:pt x="387" y="24"/>
                </a:lnTo>
                <a:lnTo>
                  <a:pt x="392" y="25"/>
                </a:lnTo>
                <a:lnTo>
                  <a:pt x="394" y="25"/>
                </a:lnTo>
                <a:lnTo>
                  <a:pt x="395" y="27"/>
                </a:lnTo>
                <a:lnTo>
                  <a:pt x="395" y="29"/>
                </a:lnTo>
                <a:lnTo>
                  <a:pt x="397" y="27"/>
                </a:lnTo>
                <a:lnTo>
                  <a:pt x="399" y="24"/>
                </a:lnTo>
                <a:lnTo>
                  <a:pt x="400" y="22"/>
                </a:lnTo>
                <a:lnTo>
                  <a:pt x="402" y="22"/>
                </a:lnTo>
                <a:lnTo>
                  <a:pt x="404" y="20"/>
                </a:lnTo>
                <a:lnTo>
                  <a:pt x="404" y="22"/>
                </a:lnTo>
                <a:lnTo>
                  <a:pt x="407" y="22"/>
                </a:lnTo>
                <a:lnTo>
                  <a:pt x="409" y="24"/>
                </a:lnTo>
                <a:lnTo>
                  <a:pt x="412" y="24"/>
                </a:lnTo>
                <a:lnTo>
                  <a:pt x="415" y="24"/>
                </a:lnTo>
                <a:lnTo>
                  <a:pt x="417" y="25"/>
                </a:lnTo>
                <a:lnTo>
                  <a:pt x="419" y="25"/>
                </a:lnTo>
                <a:lnTo>
                  <a:pt x="419" y="27"/>
                </a:lnTo>
                <a:lnTo>
                  <a:pt x="422" y="29"/>
                </a:lnTo>
                <a:lnTo>
                  <a:pt x="422" y="27"/>
                </a:lnTo>
                <a:lnTo>
                  <a:pt x="424" y="27"/>
                </a:lnTo>
                <a:lnTo>
                  <a:pt x="425" y="29"/>
                </a:lnTo>
                <a:lnTo>
                  <a:pt x="427" y="29"/>
                </a:lnTo>
                <a:lnTo>
                  <a:pt x="429" y="29"/>
                </a:lnTo>
                <a:lnTo>
                  <a:pt x="430" y="29"/>
                </a:lnTo>
                <a:lnTo>
                  <a:pt x="434" y="29"/>
                </a:lnTo>
                <a:lnTo>
                  <a:pt x="434" y="30"/>
                </a:lnTo>
                <a:lnTo>
                  <a:pt x="432" y="32"/>
                </a:lnTo>
                <a:lnTo>
                  <a:pt x="434" y="32"/>
                </a:lnTo>
                <a:lnTo>
                  <a:pt x="434" y="34"/>
                </a:lnTo>
                <a:lnTo>
                  <a:pt x="435" y="34"/>
                </a:lnTo>
                <a:lnTo>
                  <a:pt x="437" y="30"/>
                </a:lnTo>
                <a:lnTo>
                  <a:pt x="439" y="30"/>
                </a:lnTo>
                <a:lnTo>
                  <a:pt x="440" y="29"/>
                </a:lnTo>
                <a:lnTo>
                  <a:pt x="442" y="29"/>
                </a:lnTo>
                <a:lnTo>
                  <a:pt x="442" y="30"/>
                </a:lnTo>
                <a:lnTo>
                  <a:pt x="442" y="32"/>
                </a:lnTo>
                <a:lnTo>
                  <a:pt x="445" y="32"/>
                </a:lnTo>
                <a:lnTo>
                  <a:pt x="450" y="32"/>
                </a:lnTo>
                <a:lnTo>
                  <a:pt x="455" y="32"/>
                </a:lnTo>
                <a:lnTo>
                  <a:pt x="460" y="32"/>
                </a:lnTo>
                <a:lnTo>
                  <a:pt x="462" y="32"/>
                </a:lnTo>
                <a:lnTo>
                  <a:pt x="464" y="32"/>
                </a:lnTo>
                <a:close/>
              </a:path>
            </a:pathLst>
          </a:custGeom>
          <a:solidFill>
            <a:srgbClr val="9C884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4"/>
          <p:cNvSpPr>
            <a:spLocks/>
          </p:cNvSpPr>
          <p:nvPr/>
        </p:nvSpPr>
        <p:spPr bwMode="auto">
          <a:xfrm>
            <a:off x="5362576" y="2593976"/>
            <a:ext cx="922338" cy="911225"/>
          </a:xfrm>
          <a:custGeom>
            <a:avLst/>
            <a:gdLst/>
            <a:ahLst/>
            <a:cxnLst>
              <a:cxn ang="0">
                <a:pos x="499" y="15"/>
              </a:cxn>
              <a:cxn ang="0">
                <a:pos x="521" y="14"/>
              </a:cxn>
              <a:cxn ang="0">
                <a:pos x="537" y="25"/>
              </a:cxn>
              <a:cxn ang="0">
                <a:pos x="556" y="32"/>
              </a:cxn>
              <a:cxn ang="0">
                <a:pos x="567" y="44"/>
              </a:cxn>
              <a:cxn ang="0">
                <a:pos x="551" y="40"/>
              </a:cxn>
              <a:cxn ang="0">
                <a:pos x="547" y="82"/>
              </a:cxn>
              <a:cxn ang="0">
                <a:pos x="576" y="110"/>
              </a:cxn>
              <a:cxn ang="0">
                <a:pos x="576" y="137"/>
              </a:cxn>
              <a:cxn ang="0">
                <a:pos x="581" y="177"/>
              </a:cxn>
              <a:cxn ang="0">
                <a:pos x="576" y="229"/>
              </a:cxn>
              <a:cxn ang="0">
                <a:pos x="557" y="246"/>
              </a:cxn>
              <a:cxn ang="0">
                <a:pos x="547" y="272"/>
              </a:cxn>
              <a:cxn ang="0">
                <a:pos x="542" y="294"/>
              </a:cxn>
              <a:cxn ang="0">
                <a:pos x="534" y="319"/>
              </a:cxn>
              <a:cxn ang="0">
                <a:pos x="542" y="341"/>
              </a:cxn>
              <a:cxn ang="0">
                <a:pos x="542" y="393"/>
              </a:cxn>
              <a:cxn ang="0">
                <a:pos x="517" y="463"/>
              </a:cxn>
              <a:cxn ang="0">
                <a:pos x="482" y="453"/>
              </a:cxn>
              <a:cxn ang="0">
                <a:pos x="469" y="454"/>
              </a:cxn>
              <a:cxn ang="0">
                <a:pos x="475" y="466"/>
              </a:cxn>
              <a:cxn ang="0">
                <a:pos x="479" y="479"/>
              </a:cxn>
              <a:cxn ang="0">
                <a:pos x="482" y="491"/>
              </a:cxn>
              <a:cxn ang="0">
                <a:pos x="492" y="508"/>
              </a:cxn>
              <a:cxn ang="0">
                <a:pos x="504" y="519"/>
              </a:cxn>
              <a:cxn ang="0">
                <a:pos x="509" y="534"/>
              </a:cxn>
              <a:cxn ang="0">
                <a:pos x="505" y="553"/>
              </a:cxn>
              <a:cxn ang="0">
                <a:pos x="505" y="564"/>
              </a:cxn>
              <a:cxn ang="0">
                <a:pos x="495" y="573"/>
              </a:cxn>
              <a:cxn ang="0">
                <a:pos x="485" y="553"/>
              </a:cxn>
              <a:cxn ang="0">
                <a:pos x="457" y="563"/>
              </a:cxn>
              <a:cxn ang="0">
                <a:pos x="432" y="546"/>
              </a:cxn>
              <a:cxn ang="0">
                <a:pos x="420" y="508"/>
              </a:cxn>
              <a:cxn ang="0">
                <a:pos x="417" y="473"/>
              </a:cxn>
              <a:cxn ang="0">
                <a:pos x="380" y="448"/>
              </a:cxn>
              <a:cxn ang="0">
                <a:pos x="362" y="439"/>
              </a:cxn>
              <a:cxn ang="0">
                <a:pos x="350" y="419"/>
              </a:cxn>
              <a:cxn ang="0">
                <a:pos x="318" y="381"/>
              </a:cxn>
              <a:cxn ang="0">
                <a:pos x="287" y="364"/>
              </a:cxn>
              <a:cxn ang="0">
                <a:pos x="275" y="324"/>
              </a:cxn>
              <a:cxn ang="0">
                <a:pos x="233" y="287"/>
              </a:cxn>
              <a:cxn ang="0">
                <a:pos x="202" y="299"/>
              </a:cxn>
              <a:cxn ang="0">
                <a:pos x="152" y="281"/>
              </a:cxn>
              <a:cxn ang="0">
                <a:pos x="160" y="232"/>
              </a:cxn>
              <a:cxn ang="0">
                <a:pos x="126" y="207"/>
              </a:cxn>
              <a:cxn ang="0">
                <a:pos x="113" y="177"/>
              </a:cxn>
              <a:cxn ang="0">
                <a:pos x="88" y="147"/>
              </a:cxn>
              <a:cxn ang="0">
                <a:pos x="56" y="130"/>
              </a:cxn>
              <a:cxn ang="0">
                <a:pos x="15" y="109"/>
              </a:cxn>
              <a:cxn ang="0">
                <a:pos x="5" y="77"/>
              </a:cxn>
              <a:cxn ang="0">
                <a:pos x="50" y="77"/>
              </a:cxn>
              <a:cxn ang="0">
                <a:pos x="128" y="87"/>
              </a:cxn>
              <a:cxn ang="0">
                <a:pos x="182" y="59"/>
              </a:cxn>
              <a:cxn ang="0">
                <a:pos x="240" y="45"/>
              </a:cxn>
              <a:cxn ang="0">
                <a:pos x="325" y="42"/>
              </a:cxn>
              <a:cxn ang="0">
                <a:pos x="377" y="50"/>
              </a:cxn>
              <a:cxn ang="0">
                <a:pos x="399" y="44"/>
              </a:cxn>
              <a:cxn ang="0">
                <a:pos x="414" y="30"/>
              </a:cxn>
              <a:cxn ang="0">
                <a:pos x="430" y="20"/>
              </a:cxn>
              <a:cxn ang="0">
                <a:pos x="445" y="12"/>
              </a:cxn>
              <a:cxn ang="0">
                <a:pos x="467" y="9"/>
              </a:cxn>
              <a:cxn ang="0">
                <a:pos x="482" y="5"/>
              </a:cxn>
            </a:cxnLst>
            <a:rect l="0" t="0" r="r" b="b"/>
            <a:pathLst>
              <a:path w="581" h="574">
                <a:moveTo>
                  <a:pt x="485" y="7"/>
                </a:moveTo>
                <a:lnTo>
                  <a:pt x="487" y="7"/>
                </a:lnTo>
                <a:lnTo>
                  <a:pt x="487" y="9"/>
                </a:lnTo>
                <a:lnTo>
                  <a:pt x="489" y="9"/>
                </a:lnTo>
                <a:lnTo>
                  <a:pt x="489" y="10"/>
                </a:lnTo>
                <a:lnTo>
                  <a:pt x="490" y="10"/>
                </a:lnTo>
                <a:lnTo>
                  <a:pt x="490" y="12"/>
                </a:lnTo>
                <a:lnTo>
                  <a:pt x="492" y="12"/>
                </a:lnTo>
                <a:lnTo>
                  <a:pt x="492" y="14"/>
                </a:lnTo>
                <a:lnTo>
                  <a:pt x="494" y="15"/>
                </a:lnTo>
                <a:lnTo>
                  <a:pt x="495" y="15"/>
                </a:lnTo>
                <a:lnTo>
                  <a:pt x="497" y="15"/>
                </a:lnTo>
                <a:lnTo>
                  <a:pt x="497" y="17"/>
                </a:lnTo>
                <a:lnTo>
                  <a:pt x="499" y="17"/>
                </a:lnTo>
                <a:lnTo>
                  <a:pt x="499" y="15"/>
                </a:lnTo>
                <a:lnTo>
                  <a:pt x="500" y="17"/>
                </a:lnTo>
                <a:lnTo>
                  <a:pt x="502" y="17"/>
                </a:lnTo>
                <a:lnTo>
                  <a:pt x="504" y="17"/>
                </a:lnTo>
                <a:lnTo>
                  <a:pt x="505" y="17"/>
                </a:lnTo>
                <a:lnTo>
                  <a:pt x="507" y="17"/>
                </a:lnTo>
                <a:lnTo>
                  <a:pt x="509" y="17"/>
                </a:lnTo>
                <a:lnTo>
                  <a:pt x="510" y="17"/>
                </a:lnTo>
                <a:lnTo>
                  <a:pt x="510" y="15"/>
                </a:lnTo>
                <a:lnTo>
                  <a:pt x="512" y="15"/>
                </a:lnTo>
                <a:lnTo>
                  <a:pt x="514" y="14"/>
                </a:lnTo>
                <a:lnTo>
                  <a:pt x="516" y="14"/>
                </a:lnTo>
                <a:lnTo>
                  <a:pt x="516" y="12"/>
                </a:lnTo>
                <a:lnTo>
                  <a:pt x="517" y="14"/>
                </a:lnTo>
                <a:lnTo>
                  <a:pt x="519" y="14"/>
                </a:lnTo>
                <a:lnTo>
                  <a:pt x="521" y="14"/>
                </a:lnTo>
                <a:lnTo>
                  <a:pt x="522" y="14"/>
                </a:lnTo>
                <a:lnTo>
                  <a:pt x="522" y="15"/>
                </a:lnTo>
                <a:lnTo>
                  <a:pt x="524" y="15"/>
                </a:lnTo>
                <a:lnTo>
                  <a:pt x="524" y="17"/>
                </a:lnTo>
                <a:lnTo>
                  <a:pt x="526" y="17"/>
                </a:lnTo>
                <a:lnTo>
                  <a:pt x="526" y="19"/>
                </a:lnTo>
                <a:lnTo>
                  <a:pt x="527" y="20"/>
                </a:lnTo>
                <a:lnTo>
                  <a:pt x="527" y="22"/>
                </a:lnTo>
                <a:lnTo>
                  <a:pt x="529" y="22"/>
                </a:lnTo>
                <a:lnTo>
                  <a:pt x="529" y="24"/>
                </a:lnTo>
                <a:lnTo>
                  <a:pt x="531" y="25"/>
                </a:lnTo>
                <a:lnTo>
                  <a:pt x="532" y="25"/>
                </a:lnTo>
                <a:lnTo>
                  <a:pt x="534" y="25"/>
                </a:lnTo>
                <a:lnTo>
                  <a:pt x="536" y="25"/>
                </a:lnTo>
                <a:lnTo>
                  <a:pt x="537" y="25"/>
                </a:lnTo>
                <a:lnTo>
                  <a:pt x="539" y="25"/>
                </a:lnTo>
                <a:lnTo>
                  <a:pt x="541" y="25"/>
                </a:lnTo>
                <a:lnTo>
                  <a:pt x="542" y="25"/>
                </a:lnTo>
                <a:lnTo>
                  <a:pt x="544" y="25"/>
                </a:lnTo>
                <a:lnTo>
                  <a:pt x="546" y="25"/>
                </a:lnTo>
                <a:lnTo>
                  <a:pt x="546" y="24"/>
                </a:lnTo>
                <a:lnTo>
                  <a:pt x="547" y="24"/>
                </a:lnTo>
                <a:lnTo>
                  <a:pt x="549" y="24"/>
                </a:lnTo>
                <a:lnTo>
                  <a:pt x="551" y="24"/>
                </a:lnTo>
                <a:lnTo>
                  <a:pt x="552" y="25"/>
                </a:lnTo>
                <a:lnTo>
                  <a:pt x="552" y="27"/>
                </a:lnTo>
                <a:lnTo>
                  <a:pt x="554" y="29"/>
                </a:lnTo>
                <a:lnTo>
                  <a:pt x="554" y="30"/>
                </a:lnTo>
                <a:lnTo>
                  <a:pt x="554" y="32"/>
                </a:lnTo>
                <a:lnTo>
                  <a:pt x="556" y="32"/>
                </a:lnTo>
                <a:lnTo>
                  <a:pt x="556" y="34"/>
                </a:lnTo>
                <a:lnTo>
                  <a:pt x="557" y="34"/>
                </a:lnTo>
                <a:lnTo>
                  <a:pt x="557" y="35"/>
                </a:lnTo>
                <a:lnTo>
                  <a:pt x="559" y="35"/>
                </a:lnTo>
                <a:lnTo>
                  <a:pt x="561" y="35"/>
                </a:lnTo>
                <a:lnTo>
                  <a:pt x="562" y="37"/>
                </a:lnTo>
                <a:lnTo>
                  <a:pt x="564" y="37"/>
                </a:lnTo>
                <a:lnTo>
                  <a:pt x="564" y="39"/>
                </a:lnTo>
                <a:lnTo>
                  <a:pt x="566" y="39"/>
                </a:lnTo>
                <a:lnTo>
                  <a:pt x="566" y="40"/>
                </a:lnTo>
                <a:lnTo>
                  <a:pt x="567" y="40"/>
                </a:lnTo>
                <a:lnTo>
                  <a:pt x="567" y="42"/>
                </a:lnTo>
                <a:lnTo>
                  <a:pt x="569" y="42"/>
                </a:lnTo>
                <a:lnTo>
                  <a:pt x="567" y="42"/>
                </a:lnTo>
                <a:lnTo>
                  <a:pt x="567" y="44"/>
                </a:lnTo>
                <a:lnTo>
                  <a:pt x="567" y="45"/>
                </a:lnTo>
                <a:lnTo>
                  <a:pt x="566" y="45"/>
                </a:lnTo>
                <a:lnTo>
                  <a:pt x="566" y="44"/>
                </a:lnTo>
                <a:lnTo>
                  <a:pt x="564" y="44"/>
                </a:lnTo>
                <a:lnTo>
                  <a:pt x="564" y="45"/>
                </a:lnTo>
                <a:lnTo>
                  <a:pt x="562" y="45"/>
                </a:lnTo>
                <a:lnTo>
                  <a:pt x="561" y="45"/>
                </a:lnTo>
                <a:lnTo>
                  <a:pt x="559" y="45"/>
                </a:lnTo>
                <a:lnTo>
                  <a:pt x="557" y="45"/>
                </a:lnTo>
                <a:lnTo>
                  <a:pt x="556" y="44"/>
                </a:lnTo>
                <a:lnTo>
                  <a:pt x="554" y="44"/>
                </a:lnTo>
                <a:lnTo>
                  <a:pt x="552" y="44"/>
                </a:lnTo>
                <a:lnTo>
                  <a:pt x="551" y="44"/>
                </a:lnTo>
                <a:lnTo>
                  <a:pt x="551" y="42"/>
                </a:lnTo>
                <a:lnTo>
                  <a:pt x="551" y="40"/>
                </a:lnTo>
                <a:lnTo>
                  <a:pt x="549" y="40"/>
                </a:lnTo>
                <a:lnTo>
                  <a:pt x="549" y="39"/>
                </a:lnTo>
                <a:lnTo>
                  <a:pt x="549" y="40"/>
                </a:lnTo>
                <a:lnTo>
                  <a:pt x="547" y="40"/>
                </a:lnTo>
                <a:lnTo>
                  <a:pt x="547" y="50"/>
                </a:lnTo>
                <a:lnTo>
                  <a:pt x="547" y="54"/>
                </a:lnTo>
                <a:lnTo>
                  <a:pt x="549" y="59"/>
                </a:lnTo>
                <a:lnTo>
                  <a:pt x="549" y="60"/>
                </a:lnTo>
                <a:lnTo>
                  <a:pt x="547" y="62"/>
                </a:lnTo>
                <a:lnTo>
                  <a:pt x="547" y="64"/>
                </a:lnTo>
                <a:lnTo>
                  <a:pt x="547" y="72"/>
                </a:lnTo>
                <a:lnTo>
                  <a:pt x="547" y="74"/>
                </a:lnTo>
                <a:lnTo>
                  <a:pt x="547" y="77"/>
                </a:lnTo>
                <a:lnTo>
                  <a:pt x="547" y="80"/>
                </a:lnTo>
                <a:lnTo>
                  <a:pt x="547" y="82"/>
                </a:lnTo>
                <a:lnTo>
                  <a:pt x="547" y="85"/>
                </a:lnTo>
                <a:lnTo>
                  <a:pt x="547" y="89"/>
                </a:lnTo>
                <a:lnTo>
                  <a:pt x="547" y="92"/>
                </a:lnTo>
                <a:lnTo>
                  <a:pt x="549" y="92"/>
                </a:lnTo>
                <a:lnTo>
                  <a:pt x="567" y="92"/>
                </a:lnTo>
                <a:lnTo>
                  <a:pt x="576" y="92"/>
                </a:lnTo>
                <a:lnTo>
                  <a:pt x="576" y="94"/>
                </a:lnTo>
                <a:lnTo>
                  <a:pt x="576" y="95"/>
                </a:lnTo>
                <a:lnTo>
                  <a:pt x="576" y="97"/>
                </a:lnTo>
                <a:lnTo>
                  <a:pt x="576" y="99"/>
                </a:lnTo>
                <a:lnTo>
                  <a:pt x="576" y="102"/>
                </a:lnTo>
                <a:lnTo>
                  <a:pt x="576" y="104"/>
                </a:lnTo>
                <a:lnTo>
                  <a:pt x="576" y="105"/>
                </a:lnTo>
                <a:lnTo>
                  <a:pt x="576" y="109"/>
                </a:lnTo>
                <a:lnTo>
                  <a:pt x="576" y="110"/>
                </a:lnTo>
                <a:lnTo>
                  <a:pt x="576" y="112"/>
                </a:lnTo>
                <a:lnTo>
                  <a:pt x="576" y="114"/>
                </a:lnTo>
                <a:lnTo>
                  <a:pt x="576" y="117"/>
                </a:lnTo>
                <a:lnTo>
                  <a:pt x="576" y="119"/>
                </a:lnTo>
                <a:lnTo>
                  <a:pt x="576" y="120"/>
                </a:lnTo>
                <a:lnTo>
                  <a:pt x="576" y="122"/>
                </a:lnTo>
                <a:lnTo>
                  <a:pt x="576" y="124"/>
                </a:lnTo>
                <a:lnTo>
                  <a:pt x="576" y="125"/>
                </a:lnTo>
                <a:lnTo>
                  <a:pt x="576" y="127"/>
                </a:lnTo>
                <a:lnTo>
                  <a:pt x="576" y="129"/>
                </a:lnTo>
                <a:lnTo>
                  <a:pt x="576" y="130"/>
                </a:lnTo>
                <a:lnTo>
                  <a:pt x="576" y="132"/>
                </a:lnTo>
                <a:lnTo>
                  <a:pt x="576" y="134"/>
                </a:lnTo>
                <a:lnTo>
                  <a:pt x="576" y="135"/>
                </a:lnTo>
                <a:lnTo>
                  <a:pt x="576" y="137"/>
                </a:lnTo>
                <a:lnTo>
                  <a:pt x="576" y="139"/>
                </a:lnTo>
                <a:lnTo>
                  <a:pt x="576" y="140"/>
                </a:lnTo>
                <a:lnTo>
                  <a:pt x="576" y="142"/>
                </a:lnTo>
                <a:lnTo>
                  <a:pt x="576" y="144"/>
                </a:lnTo>
                <a:lnTo>
                  <a:pt x="576" y="145"/>
                </a:lnTo>
                <a:lnTo>
                  <a:pt x="576" y="149"/>
                </a:lnTo>
                <a:lnTo>
                  <a:pt x="577" y="149"/>
                </a:lnTo>
                <a:lnTo>
                  <a:pt x="579" y="149"/>
                </a:lnTo>
                <a:lnTo>
                  <a:pt x="581" y="149"/>
                </a:lnTo>
                <a:lnTo>
                  <a:pt x="581" y="152"/>
                </a:lnTo>
                <a:lnTo>
                  <a:pt x="581" y="157"/>
                </a:lnTo>
                <a:lnTo>
                  <a:pt x="581" y="162"/>
                </a:lnTo>
                <a:lnTo>
                  <a:pt x="581" y="164"/>
                </a:lnTo>
                <a:lnTo>
                  <a:pt x="581" y="169"/>
                </a:lnTo>
                <a:lnTo>
                  <a:pt x="581" y="177"/>
                </a:lnTo>
                <a:lnTo>
                  <a:pt x="581" y="180"/>
                </a:lnTo>
                <a:lnTo>
                  <a:pt x="581" y="187"/>
                </a:lnTo>
                <a:lnTo>
                  <a:pt x="581" y="189"/>
                </a:lnTo>
                <a:lnTo>
                  <a:pt x="581" y="191"/>
                </a:lnTo>
                <a:lnTo>
                  <a:pt x="581" y="194"/>
                </a:lnTo>
                <a:lnTo>
                  <a:pt x="581" y="197"/>
                </a:lnTo>
                <a:lnTo>
                  <a:pt x="581" y="201"/>
                </a:lnTo>
                <a:lnTo>
                  <a:pt x="581" y="204"/>
                </a:lnTo>
                <a:lnTo>
                  <a:pt x="581" y="206"/>
                </a:lnTo>
                <a:lnTo>
                  <a:pt x="579" y="206"/>
                </a:lnTo>
                <a:lnTo>
                  <a:pt x="579" y="214"/>
                </a:lnTo>
                <a:lnTo>
                  <a:pt x="579" y="219"/>
                </a:lnTo>
                <a:lnTo>
                  <a:pt x="579" y="229"/>
                </a:lnTo>
                <a:lnTo>
                  <a:pt x="577" y="229"/>
                </a:lnTo>
                <a:lnTo>
                  <a:pt x="576" y="229"/>
                </a:lnTo>
                <a:lnTo>
                  <a:pt x="574" y="229"/>
                </a:lnTo>
                <a:lnTo>
                  <a:pt x="574" y="231"/>
                </a:lnTo>
                <a:lnTo>
                  <a:pt x="572" y="232"/>
                </a:lnTo>
                <a:lnTo>
                  <a:pt x="571" y="232"/>
                </a:lnTo>
                <a:lnTo>
                  <a:pt x="571" y="234"/>
                </a:lnTo>
                <a:lnTo>
                  <a:pt x="571" y="236"/>
                </a:lnTo>
                <a:lnTo>
                  <a:pt x="569" y="236"/>
                </a:lnTo>
                <a:lnTo>
                  <a:pt x="569" y="237"/>
                </a:lnTo>
                <a:lnTo>
                  <a:pt x="567" y="237"/>
                </a:lnTo>
                <a:lnTo>
                  <a:pt x="566" y="237"/>
                </a:lnTo>
                <a:lnTo>
                  <a:pt x="566" y="239"/>
                </a:lnTo>
                <a:lnTo>
                  <a:pt x="564" y="241"/>
                </a:lnTo>
                <a:lnTo>
                  <a:pt x="562" y="242"/>
                </a:lnTo>
                <a:lnTo>
                  <a:pt x="561" y="244"/>
                </a:lnTo>
                <a:lnTo>
                  <a:pt x="557" y="246"/>
                </a:lnTo>
                <a:lnTo>
                  <a:pt x="556" y="246"/>
                </a:lnTo>
                <a:lnTo>
                  <a:pt x="554" y="247"/>
                </a:lnTo>
                <a:lnTo>
                  <a:pt x="552" y="247"/>
                </a:lnTo>
                <a:lnTo>
                  <a:pt x="552" y="249"/>
                </a:lnTo>
                <a:lnTo>
                  <a:pt x="551" y="251"/>
                </a:lnTo>
                <a:lnTo>
                  <a:pt x="551" y="252"/>
                </a:lnTo>
                <a:lnTo>
                  <a:pt x="551" y="254"/>
                </a:lnTo>
                <a:lnTo>
                  <a:pt x="549" y="257"/>
                </a:lnTo>
                <a:lnTo>
                  <a:pt x="549" y="259"/>
                </a:lnTo>
                <a:lnTo>
                  <a:pt x="547" y="261"/>
                </a:lnTo>
                <a:lnTo>
                  <a:pt x="547" y="262"/>
                </a:lnTo>
                <a:lnTo>
                  <a:pt x="546" y="264"/>
                </a:lnTo>
                <a:lnTo>
                  <a:pt x="547" y="269"/>
                </a:lnTo>
                <a:lnTo>
                  <a:pt x="547" y="271"/>
                </a:lnTo>
                <a:lnTo>
                  <a:pt x="547" y="272"/>
                </a:lnTo>
                <a:lnTo>
                  <a:pt x="547" y="274"/>
                </a:lnTo>
                <a:lnTo>
                  <a:pt x="547" y="276"/>
                </a:lnTo>
                <a:lnTo>
                  <a:pt x="549" y="276"/>
                </a:lnTo>
                <a:lnTo>
                  <a:pt x="549" y="277"/>
                </a:lnTo>
                <a:lnTo>
                  <a:pt x="547" y="282"/>
                </a:lnTo>
                <a:lnTo>
                  <a:pt x="547" y="286"/>
                </a:lnTo>
                <a:lnTo>
                  <a:pt x="549" y="287"/>
                </a:lnTo>
                <a:lnTo>
                  <a:pt x="551" y="289"/>
                </a:lnTo>
                <a:lnTo>
                  <a:pt x="549" y="289"/>
                </a:lnTo>
                <a:lnTo>
                  <a:pt x="549" y="291"/>
                </a:lnTo>
                <a:lnTo>
                  <a:pt x="547" y="291"/>
                </a:lnTo>
                <a:lnTo>
                  <a:pt x="546" y="291"/>
                </a:lnTo>
                <a:lnTo>
                  <a:pt x="544" y="291"/>
                </a:lnTo>
                <a:lnTo>
                  <a:pt x="544" y="292"/>
                </a:lnTo>
                <a:lnTo>
                  <a:pt x="542" y="294"/>
                </a:lnTo>
                <a:lnTo>
                  <a:pt x="541" y="296"/>
                </a:lnTo>
                <a:lnTo>
                  <a:pt x="537" y="297"/>
                </a:lnTo>
                <a:lnTo>
                  <a:pt x="536" y="299"/>
                </a:lnTo>
                <a:lnTo>
                  <a:pt x="532" y="302"/>
                </a:lnTo>
                <a:lnTo>
                  <a:pt x="531" y="304"/>
                </a:lnTo>
                <a:lnTo>
                  <a:pt x="531" y="307"/>
                </a:lnTo>
                <a:lnTo>
                  <a:pt x="531" y="309"/>
                </a:lnTo>
                <a:lnTo>
                  <a:pt x="532" y="311"/>
                </a:lnTo>
                <a:lnTo>
                  <a:pt x="532" y="312"/>
                </a:lnTo>
                <a:lnTo>
                  <a:pt x="534" y="312"/>
                </a:lnTo>
                <a:lnTo>
                  <a:pt x="532" y="314"/>
                </a:lnTo>
                <a:lnTo>
                  <a:pt x="532" y="316"/>
                </a:lnTo>
                <a:lnTo>
                  <a:pt x="534" y="316"/>
                </a:lnTo>
                <a:lnTo>
                  <a:pt x="534" y="317"/>
                </a:lnTo>
                <a:lnTo>
                  <a:pt x="534" y="319"/>
                </a:lnTo>
                <a:lnTo>
                  <a:pt x="534" y="321"/>
                </a:lnTo>
                <a:lnTo>
                  <a:pt x="536" y="321"/>
                </a:lnTo>
                <a:lnTo>
                  <a:pt x="537" y="321"/>
                </a:lnTo>
                <a:lnTo>
                  <a:pt x="537" y="322"/>
                </a:lnTo>
                <a:lnTo>
                  <a:pt x="541" y="322"/>
                </a:lnTo>
                <a:lnTo>
                  <a:pt x="541" y="324"/>
                </a:lnTo>
                <a:lnTo>
                  <a:pt x="542" y="326"/>
                </a:lnTo>
                <a:lnTo>
                  <a:pt x="544" y="329"/>
                </a:lnTo>
                <a:lnTo>
                  <a:pt x="542" y="329"/>
                </a:lnTo>
                <a:lnTo>
                  <a:pt x="542" y="331"/>
                </a:lnTo>
                <a:lnTo>
                  <a:pt x="542" y="332"/>
                </a:lnTo>
                <a:lnTo>
                  <a:pt x="542" y="334"/>
                </a:lnTo>
                <a:lnTo>
                  <a:pt x="542" y="336"/>
                </a:lnTo>
                <a:lnTo>
                  <a:pt x="542" y="339"/>
                </a:lnTo>
                <a:lnTo>
                  <a:pt x="542" y="341"/>
                </a:lnTo>
                <a:lnTo>
                  <a:pt x="541" y="344"/>
                </a:lnTo>
                <a:lnTo>
                  <a:pt x="542" y="344"/>
                </a:lnTo>
                <a:lnTo>
                  <a:pt x="542" y="346"/>
                </a:lnTo>
                <a:lnTo>
                  <a:pt x="549" y="344"/>
                </a:lnTo>
                <a:lnTo>
                  <a:pt x="549" y="347"/>
                </a:lnTo>
                <a:lnTo>
                  <a:pt x="547" y="351"/>
                </a:lnTo>
                <a:lnTo>
                  <a:pt x="547" y="352"/>
                </a:lnTo>
                <a:lnTo>
                  <a:pt x="547" y="356"/>
                </a:lnTo>
                <a:lnTo>
                  <a:pt x="547" y="357"/>
                </a:lnTo>
                <a:lnTo>
                  <a:pt x="547" y="359"/>
                </a:lnTo>
                <a:lnTo>
                  <a:pt x="546" y="366"/>
                </a:lnTo>
                <a:lnTo>
                  <a:pt x="544" y="381"/>
                </a:lnTo>
                <a:lnTo>
                  <a:pt x="544" y="384"/>
                </a:lnTo>
                <a:lnTo>
                  <a:pt x="544" y="386"/>
                </a:lnTo>
                <a:lnTo>
                  <a:pt x="542" y="393"/>
                </a:lnTo>
                <a:lnTo>
                  <a:pt x="542" y="399"/>
                </a:lnTo>
                <a:lnTo>
                  <a:pt x="541" y="409"/>
                </a:lnTo>
                <a:lnTo>
                  <a:pt x="541" y="411"/>
                </a:lnTo>
                <a:lnTo>
                  <a:pt x="541" y="413"/>
                </a:lnTo>
                <a:lnTo>
                  <a:pt x="541" y="419"/>
                </a:lnTo>
                <a:lnTo>
                  <a:pt x="539" y="426"/>
                </a:lnTo>
                <a:lnTo>
                  <a:pt x="539" y="436"/>
                </a:lnTo>
                <a:lnTo>
                  <a:pt x="539" y="439"/>
                </a:lnTo>
                <a:lnTo>
                  <a:pt x="537" y="454"/>
                </a:lnTo>
                <a:lnTo>
                  <a:pt x="536" y="454"/>
                </a:lnTo>
                <a:lnTo>
                  <a:pt x="531" y="456"/>
                </a:lnTo>
                <a:lnTo>
                  <a:pt x="527" y="458"/>
                </a:lnTo>
                <a:lnTo>
                  <a:pt x="526" y="459"/>
                </a:lnTo>
                <a:lnTo>
                  <a:pt x="519" y="463"/>
                </a:lnTo>
                <a:lnTo>
                  <a:pt x="517" y="463"/>
                </a:lnTo>
                <a:lnTo>
                  <a:pt x="514" y="464"/>
                </a:lnTo>
                <a:lnTo>
                  <a:pt x="510" y="466"/>
                </a:lnTo>
                <a:lnTo>
                  <a:pt x="509" y="468"/>
                </a:lnTo>
                <a:lnTo>
                  <a:pt x="507" y="468"/>
                </a:lnTo>
                <a:lnTo>
                  <a:pt x="504" y="469"/>
                </a:lnTo>
                <a:lnTo>
                  <a:pt x="500" y="471"/>
                </a:lnTo>
                <a:lnTo>
                  <a:pt x="499" y="471"/>
                </a:lnTo>
                <a:lnTo>
                  <a:pt x="497" y="469"/>
                </a:lnTo>
                <a:lnTo>
                  <a:pt x="497" y="468"/>
                </a:lnTo>
                <a:lnTo>
                  <a:pt x="494" y="466"/>
                </a:lnTo>
                <a:lnTo>
                  <a:pt x="492" y="464"/>
                </a:lnTo>
                <a:lnTo>
                  <a:pt x="490" y="461"/>
                </a:lnTo>
                <a:lnTo>
                  <a:pt x="489" y="461"/>
                </a:lnTo>
                <a:lnTo>
                  <a:pt x="484" y="454"/>
                </a:lnTo>
                <a:lnTo>
                  <a:pt x="482" y="453"/>
                </a:lnTo>
                <a:lnTo>
                  <a:pt x="474" y="444"/>
                </a:lnTo>
                <a:lnTo>
                  <a:pt x="472" y="443"/>
                </a:lnTo>
                <a:lnTo>
                  <a:pt x="470" y="443"/>
                </a:lnTo>
                <a:lnTo>
                  <a:pt x="469" y="443"/>
                </a:lnTo>
                <a:lnTo>
                  <a:pt x="469" y="444"/>
                </a:lnTo>
                <a:lnTo>
                  <a:pt x="469" y="446"/>
                </a:lnTo>
                <a:lnTo>
                  <a:pt x="469" y="448"/>
                </a:lnTo>
                <a:lnTo>
                  <a:pt x="469" y="449"/>
                </a:lnTo>
                <a:lnTo>
                  <a:pt x="470" y="449"/>
                </a:lnTo>
                <a:lnTo>
                  <a:pt x="469" y="449"/>
                </a:lnTo>
                <a:lnTo>
                  <a:pt x="469" y="451"/>
                </a:lnTo>
                <a:lnTo>
                  <a:pt x="469" y="453"/>
                </a:lnTo>
                <a:lnTo>
                  <a:pt x="467" y="453"/>
                </a:lnTo>
                <a:lnTo>
                  <a:pt x="467" y="454"/>
                </a:lnTo>
                <a:lnTo>
                  <a:pt x="469" y="454"/>
                </a:lnTo>
                <a:lnTo>
                  <a:pt x="469" y="456"/>
                </a:lnTo>
                <a:lnTo>
                  <a:pt x="470" y="456"/>
                </a:lnTo>
                <a:lnTo>
                  <a:pt x="472" y="456"/>
                </a:lnTo>
                <a:lnTo>
                  <a:pt x="472" y="458"/>
                </a:lnTo>
                <a:lnTo>
                  <a:pt x="472" y="459"/>
                </a:lnTo>
                <a:lnTo>
                  <a:pt x="472" y="461"/>
                </a:lnTo>
                <a:lnTo>
                  <a:pt x="474" y="461"/>
                </a:lnTo>
                <a:lnTo>
                  <a:pt x="474" y="463"/>
                </a:lnTo>
                <a:lnTo>
                  <a:pt x="475" y="463"/>
                </a:lnTo>
                <a:lnTo>
                  <a:pt x="475" y="464"/>
                </a:lnTo>
                <a:lnTo>
                  <a:pt x="474" y="464"/>
                </a:lnTo>
                <a:lnTo>
                  <a:pt x="475" y="464"/>
                </a:lnTo>
                <a:lnTo>
                  <a:pt x="475" y="466"/>
                </a:lnTo>
                <a:lnTo>
                  <a:pt x="474" y="466"/>
                </a:lnTo>
                <a:lnTo>
                  <a:pt x="475" y="466"/>
                </a:lnTo>
                <a:lnTo>
                  <a:pt x="475" y="468"/>
                </a:lnTo>
                <a:lnTo>
                  <a:pt x="475" y="469"/>
                </a:lnTo>
                <a:lnTo>
                  <a:pt x="475" y="471"/>
                </a:lnTo>
                <a:lnTo>
                  <a:pt x="475" y="473"/>
                </a:lnTo>
                <a:lnTo>
                  <a:pt x="477" y="473"/>
                </a:lnTo>
                <a:lnTo>
                  <a:pt x="479" y="474"/>
                </a:lnTo>
                <a:lnTo>
                  <a:pt x="479" y="476"/>
                </a:lnTo>
                <a:lnTo>
                  <a:pt x="480" y="476"/>
                </a:lnTo>
                <a:lnTo>
                  <a:pt x="480" y="478"/>
                </a:lnTo>
                <a:lnTo>
                  <a:pt x="479" y="478"/>
                </a:lnTo>
                <a:lnTo>
                  <a:pt x="480" y="478"/>
                </a:lnTo>
                <a:lnTo>
                  <a:pt x="480" y="479"/>
                </a:lnTo>
                <a:lnTo>
                  <a:pt x="479" y="479"/>
                </a:lnTo>
                <a:lnTo>
                  <a:pt x="479" y="481"/>
                </a:lnTo>
                <a:lnTo>
                  <a:pt x="479" y="479"/>
                </a:lnTo>
                <a:lnTo>
                  <a:pt x="477" y="479"/>
                </a:lnTo>
                <a:lnTo>
                  <a:pt x="477" y="481"/>
                </a:lnTo>
                <a:lnTo>
                  <a:pt x="479" y="481"/>
                </a:lnTo>
                <a:lnTo>
                  <a:pt x="479" y="483"/>
                </a:lnTo>
                <a:lnTo>
                  <a:pt x="477" y="483"/>
                </a:lnTo>
                <a:lnTo>
                  <a:pt x="475" y="483"/>
                </a:lnTo>
                <a:lnTo>
                  <a:pt x="477" y="483"/>
                </a:lnTo>
                <a:lnTo>
                  <a:pt x="477" y="484"/>
                </a:lnTo>
                <a:lnTo>
                  <a:pt x="477" y="486"/>
                </a:lnTo>
                <a:lnTo>
                  <a:pt x="479" y="486"/>
                </a:lnTo>
                <a:lnTo>
                  <a:pt x="479" y="488"/>
                </a:lnTo>
                <a:lnTo>
                  <a:pt x="480" y="488"/>
                </a:lnTo>
                <a:lnTo>
                  <a:pt x="480" y="489"/>
                </a:lnTo>
                <a:lnTo>
                  <a:pt x="480" y="491"/>
                </a:lnTo>
                <a:lnTo>
                  <a:pt x="482" y="491"/>
                </a:lnTo>
                <a:lnTo>
                  <a:pt x="482" y="493"/>
                </a:lnTo>
                <a:lnTo>
                  <a:pt x="482" y="494"/>
                </a:lnTo>
                <a:lnTo>
                  <a:pt x="482" y="496"/>
                </a:lnTo>
                <a:lnTo>
                  <a:pt x="484" y="496"/>
                </a:lnTo>
                <a:lnTo>
                  <a:pt x="484" y="498"/>
                </a:lnTo>
                <a:lnTo>
                  <a:pt x="484" y="499"/>
                </a:lnTo>
                <a:lnTo>
                  <a:pt x="485" y="499"/>
                </a:lnTo>
                <a:lnTo>
                  <a:pt x="487" y="499"/>
                </a:lnTo>
                <a:lnTo>
                  <a:pt x="487" y="501"/>
                </a:lnTo>
                <a:lnTo>
                  <a:pt x="487" y="503"/>
                </a:lnTo>
                <a:lnTo>
                  <a:pt x="489" y="503"/>
                </a:lnTo>
                <a:lnTo>
                  <a:pt x="489" y="504"/>
                </a:lnTo>
                <a:lnTo>
                  <a:pt x="490" y="504"/>
                </a:lnTo>
                <a:lnTo>
                  <a:pt x="490" y="506"/>
                </a:lnTo>
                <a:lnTo>
                  <a:pt x="492" y="508"/>
                </a:lnTo>
                <a:lnTo>
                  <a:pt x="494" y="508"/>
                </a:lnTo>
                <a:lnTo>
                  <a:pt x="494" y="509"/>
                </a:lnTo>
                <a:lnTo>
                  <a:pt x="495" y="509"/>
                </a:lnTo>
                <a:lnTo>
                  <a:pt x="494" y="511"/>
                </a:lnTo>
                <a:lnTo>
                  <a:pt x="495" y="511"/>
                </a:lnTo>
                <a:lnTo>
                  <a:pt x="497" y="511"/>
                </a:lnTo>
                <a:lnTo>
                  <a:pt x="497" y="513"/>
                </a:lnTo>
                <a:lnTo>
                  <a:pt x="497" y="514"/>
                </a:lnTo>
                <a:lnTo>
                  <a:pt x="497" y="516"/>
                </a:lnTo>
                <a:lnTo>
                  <a:pt x="499" y="516"/>
                </a:lnTo>
                <a:lnTo>
                  <a:pt x="499" y="518"/>
                </a:lnTo>
                <a:lnTo>
                  <a:pt x="500" y="518"/>
                </a:lnTo>
                <a:lnTo>
                  <a:pt x="500" y="519"/>
                </a:lnTo>
                <a:lnTo>
                  <a:pt x="502" y="519"/>
                </a:lnTo>
                <a:lnTo>
                  <a:pt x="504" y="519"/>
                </a:lnTo>
                <a:lnTo>
                  <a:pt x="504" y="521"/>
                </a:lnTo>
                <a:lnTo>
                  <a:pt x="504" y="523"/>
                </a:lnTo>
                <a:lnTo>
                  <a:pt x="505" y="523"/>
                </a:lnTo>
                <a:lnTo>
                  <a:pt x="505" y="524"/>
                </a:lnTo>
                <a:lnTo>
                  <a:pt x="507" y="526"/>
                </a:lnTo>
                <a:lnTo>
                  <a:pt x="509" y="526"/>
                </a:lnTo>
                <a:lnTo>
                  <a:pt x="509" y="528"/>
                </a:lnTo>
                <a:lnTo>
                  <a:pt x="509" y="529"/>
                </a:lnTo>
                <a:lnTo>
                  <a:pt x="509" y="531"/>
                </a:lnTo>
                <a:lnTo>
                  <a:pt x="510" y="531"/>
                </a:lnTo>
                <a:lnTo>
                  <a:pt x="510" y="533"/>
                </a:lnTo>
                <a:lnTo>
                  <a:pt x="510" y="534"/>
                </a:lnTo>
                <a:lnTo>
                  <a:pt x="510" y="536"/>
                </a:lnTo>
                <a:lnTo>
                  <a:pt x="509" y="536"/>
                </a:lnTo>
                <a:lnTo>
                  <a:pt x="509" y="534"/>
                </a:lnTo>
                <a:lnTo>
                  <a:pt x="509" y="536"/>
                </a:lnTo>
                <a:lnTo>
                  <a:pt x="509" y="538"/>
                </a:lnTo>
                <a:lnTo>
                  <a:pt x="509" y="539"/>
                </a:lnTo>
                <a:lnTo>
                  <a:pt x="507" y="539"/>
                </a:lnTo>
                <a:lnTo>
                  <a:pt x="507" y="541"/>
                </a:lnTo>
                <a:lnTo>
                  <a:pt x="509" y="541"/>
                </a:lnTo>
                <a:lnTo>
                  <a:pt x="507" y="541"/>
                </a:lnTo>
                <a:lnTo>
                  <a:pt x="507" y="543"/>
                </a:lnTo>
                <a:lnTo>
                  <a:pt x="507" y="544"/>
                </a:lnTo>
                <a:lnTo>
                  <a:pt x="507" y="546"/>
                </a:lnTo>
                <a:lnTo>
                  <a:pt x="507" y="548"/>
                </a:lnTo>
                <a:lnTo>
                  <a:pt x="507" y="549"/>
                </a:lnTo>
                <a:lnTo>
                  <a:pt x="507" y="551"/>
                </a:lnTo>
                <a:lnTo>
                  <a:pt x="505" y="551"/>
                </a:lnTo>
                <a:lnTo>
                  <a:pt x="505" y="553"/>
                </a:lnTo>
                <a:lnTo>
                  <a:pt x="505" y="554"/>
                </a:lnTo>
                <a:lnTo>
                  <a:pt x="507" y="554"/>
                </a:lnTo>
                <a:lnTo>
                  <a:pt x="505" y="554"/>
                </a:lnTo>
                <a:lnTo>
                  <a:pt x="505" y="556"/>
                </a:lnTo>
                <a:lnTo>
                  <a:pt x="505" y="554"/>
                </a:lnTo>
                <a:lnTo>
                  <a:pt x="505" y="556"/>
                </a:lnTo>
                <a:lnTo>
                  <a:pt x="504" y="556"/>
                </a:lnTo>
                <a:lnTo>
                  <a:pt x="504" y="558"/>
                </a:lnTo>
                <a:lnTo>
                  <a:pt x="504" y="559"/>
                </a:lnTo>
                <a:lnTo>
                  <a:pt x="504" y="561"/>
                </a:lnTo>
                <a:lnTo>
                  <a:pt x="505" y="561"/>
                </a:lnTo>
                <a:lnTo>
                  <a:pt x="505" y="563"/>
                </a:lnTo>
                <a:lnTo>
                  <a:pt x="504" y="563"/>
                </a:lnTo>
                <a:lnTo>
                  <a:pt x="504" y="564"/>
                </a:lnTo>
                <a:lnTo>
                  <a:pt x="505" y="564"/>
                </a:lnTo>
                <a:lnTo>
                  <a:pt x="505" y="566"/>
                </a:lnTo>
                <a:lnTo>
                  <a:pt x="504" y="568"/>
                </a:lnTo>
                <a:lnTo>
                  <a:pt x="505" y="568"/>
                </a:lnTo>
                <a:lnTo>
                  <a:pt x="504" y="568"/>
                </a:lnTo>
                <a:lnTo>
                  <a:pt x="505" y="569"/>
                </a:lnTo>
                <a:lnTo>
                  <a:pt x="505" y="571"/>
                </a:lnTo>
                <a:lnTo>
                  <a:pt x="505" y="569"/>
                </a:lnTo>
                <a:lnTo>
                  <a:pt x="504" y="569"/>
                </a:lnTo>
                <a:lnTo>
                  <a:pt x="502" y="569"/>
                </a:lnTo>
                <a:lnTo>
                  <a:pt x="502" y="571"/>
                </a:lnTo>
                <a:lnTo>
                  <a:pt x="500" y="571"/>
                </a:lnTo>
                <a:lnTo>
                  <a:pt x="500" y="573"/>
                </a:lnTo>
                <a:lnTo>
                  <a:pt x="499" y="573"/>
                </a:lnTo>
                <a:lnTo>
                  <a:pt x="497" y="573"/>
                </a:lnTo>
                <a:lnTo>
                  <a:pt x="495" y="573"/>
                </a:lnTo>
                <a:lnTo>
                  <a:pt x="492" y="574"/>
                </a:lnTo>
                <a:lnTo>
                  <a:pt x="492" y="573"/>
                </a:lnTo>
                <a:lnTo>
                  <a:pt x="492" y="571"/>
                </a:lnTo>
                <a:lnTo>
                  <a:pt x="490" y="569"/>
                </a:lnTo>
                <a:lnTo>
                  <a:pt x="492" y="569"/>
                </a:lnTo>
                <a:lnTo>
                  <a:pt x="494" y="566"/>
                </a:lnTo>
                <a:lnTo>
                  <a:pt x="492" y="566"/>
                </a:lnTo>
                <a:lnTo>
                  <a:pt x="490" y="563"/>
                </a:lnTo>
                <a:lnTo>
                  <a:pt x="492" y="554"/>
                </a:lnTo>
                <a:lnTo>
                  <a:pt x="492" y="553"/>
                </a:lnTo>
                <a:lnTo>
                  <a:pt x="492" y="551"/>
                </a:lnTo>
                <a:lnTo>
                  <a:pt x="489" y="551"/>
                </a:lnTo>
                <a:lnTo>
                  <a:pt x="489" y="549"/>
                </a:lnTo>
                <a:lnTo>
                  <a:pt x="485" y="551"/>
                </a:lnTo>
                <a:lnTo>
                  <a:pt x="485" y="553"/>
                </a:lnTo>
                <a:lnTo>
                  <a:pt x="484" y="553"/>
                </a:lnTo>
                <a:lnTo>
                  <a:pt x="482" y="551"/>
                </a:lnTo>
                <a:lnTo>
                  <a:pt x="480" y="551"/>
                </a:lnTo>
                <a:lnTo>
                  <a:pt x="479" y="551"/>
                </a:lnTo>
                <a:lnTo>
                  <a:pt x="477" y="551"/>
                </a:lnTo>
                <a:lnTo>
                  <a:pt x="474" y="551"/>
                </a:lnTo>
                <a:lnTo>
                  <a:pt x="472" y="551"/>
                </a:lnTo>
                <a:lnTo>
                  <a:pt x="469" y="553"/>
                </a:lnTo>
                <a:lnTo>
                  <a:pt x="467" y="556"/>
                </a:lnTo>
                <a:lnTo>
                  <a:pt x="465" y="559"/>
                </a:lnTo>
                <a:lnTo>
                  <a:pt x="465" y="561"/>
                </a:lnTo>
                <a:lnTo>
                  <a:pt x="462" y="563"/>
                </a:lnTo>
                <a:lnTo>
                  <a:pt x="460" y="561"/>
                </a:lnTo>
                <a:lnTo>
                  <a:pt x="457" y="561"/>
                </a:lnTo>
                <a:lnTo>
                  <a:pt x="457" y="563"/>
                </a:lnTo>
                <a:lnTo>
                  <a:pt x="457" y="561"/>
                </a:lnTo>
                <a:lnTo>
                  <a:pt x="455" y="559"/>
                </a:lnTo>
                <a:lnTo>
                  <a:pt x="452" y="558"/>
                </a:lnTo>
                <a:lnTo>
                  <a:pt x="450" y="556"/>
                </a:lnTo>
                <a:lnTo>
                  <a:pt x="447" y="554"/>
                </a:lnTo>
                <a:lnTo>
                  <a:pt x="444" y="556"/>
                </a:lnTo>
                <a:lnTo>
                  <a:pt x="442" y="556"/>
                </a:lnTo>
                <a:lnTo>
                  <a:pt x="442" y="554"/>
                </a:lnTo>
                <a:lnTo>
                  <a:pt x="444" y="548"/>
                </a:lnTo>
                <a:lnTo>
                  <a:pt x="442" y="544"/>
                </a:lnTo>
                <a:lnTo>
                  <a:pt x="440" y="544"/>
                </a:lnTo>
                <a:lnTo>
                  <a:pt x="437" y="546"/>
                </a:lnTo>
                <a:lnTo>
                  <a:pt x="437" y="544"/>
                </a:lnTo>
                <a:lnTo>
                  <a:pt x="435" y="546"/>
                </a:lnTo>
                <a:lnTo>
                  <a:pt x="432" y="546"/>
                </a:lnTo>
                <a:lnTo>
                  <a:pt x="430" y="546"/>
                </a:lnTo>
                <a:lnTo>
                  <a:pt x="432" y="544"/>
                </a:lnTo>
                <a:lnTo>
                  <a:pt x="434" y="543"/>
                </a:lnTo>
                <a:lnTo>
                  <a:pt x="435" y="539"/>
                </a:lnTo>
                <a:lnTo>
                  <a:pt x="432" y="536"/>
                </a:lnTo>
                <a:lnTo>
                  <a:pt x="432" y="533"/>
                </a:lnTo>
                <a:lnTo>
                  <a:pt x="430" y="533"/>
                </a:lnTo>
                <a:lnTo>
                  <a:pt x="429" y="533"/>
                </a:lnTo>
                <a:lnTo>
                  <a:pt x="427" y="533"/>
                </a:lnTo>
                <a:lnTo>
                  <a:pt x="425" y="528"/>
                </a:lnTo>
                <a:lnTo>
                  <a:pt x="424" y="524"/>
                </a:lnTo>
                <a:lnTo>
                  <a:pt x="419" y="519"/>
                </a:lnTo>
                <a:lnTo>
                  <a:pt x="419" y="514"/>
                </a:lnTo>
                <a:lnTo>
                  <a:pt x="420" y="513"/>
                </a:lnTo>
                <a:lnTo>
                  <a:pt x="420" y="508"/>
                </a:lnTo>
                <a:lnTo>
                  <a:pt x="424" y="508"/>
                </a:lnTo>
                <a:lnTo>
                  <a:pt x="425" y="506"/>
                </a:lnTo>
                <a:lnTo>
                  <a:pt x="427" y="501"/>
                </a:lnTo>
                <a:lnTo>
                  <a:pt x="429" y="496"/>
                </a:lnTo>
                <a:lnTo>
                  <a:pt x="427" y="494"/>
                </a:lnTo>
                <a:lnTo>
                  <a:pt x="425" y="493"/>
                </a:lnTo>
                <a:lnTo>
                  <a:pt x="424" y="489"/>
                </a:lnTo>
                <a:lnTo>
                  <a:pt x="425" y="488"/>
                </a:lnTo>
                <a:lnTo>
                  <a:pt x="424" y="486"/>
                </a:lnTo>
                <a:lnTo>
                  <a:pt x="420" y="483"/>
                </a:lnTo>
                <a:lnTo>
                  <a:pt x="419" y="481"/>
                </a:lnTo>
                <a:lnTo>
                  <a:pt x="419" y="479"/>
                </a:lnTo>
                <a:lnTo>
                  <a:pt x="420" y="474"/>
                </a:lnTo>
                <a:lnTo>
                  <a:pt x="419" y="473"/>
                </a:lnTo>
                <a:lnTo>
                  <a:pt x="417" y="473"/>
                </a:lnTo>
                <a:lnTo>
                  <a:pt x="415" y="471"/>
                </a:lnTo>
                <a:lnTo>
                  <a:pt x="415" y="468"/>
                </a:lnTo>
                <a:lnTo>
                  <a:pt x="414" y="466"/>
                </a:lnTo>
                <a:lnTo>
                  <a:pt x="409" y="464"/>
                </a:lnTo>
                <a:lnTo>
                  <a:pt x="400" y="459"/>
                </a:lnTo>
                <a:lnTo>
                  <a:pt x="397" y="458"/>
                </a:lnTo>
                <a:lnTo>
                  <a:pt x="397" y="456"/>
                </a:lnTo>
                <a:lnTo>
                  <a:pt x="397" y="454"/>
                </a:lnTo>
                <a:lnTo>
                  <a:pt x="395" y="454"/>
                </a:lnTo>
                <a:lnTo>
                  <a:pt x="394" y="454"/>
                </a:lnTo>
                <a:lnTo>
                  <a:pt x="392" y="453"/>
                </a:lnTo>
                <a:lnTo>
                  <a:pt x="389" y="449"/>
                </a:lnTo>
                <a:lnTo>
                  <a:pt x="387" y="448"/>
                </a:lnTo>
                <a:lnTo>
                  <a:pt x="382" y="444"/>
                </a:lnTo>
                <a:lnTo>
                  <a:pt x="380" y="448"/>
                </a:lnTo>
                <a:lnTo>
                  <a:pt x="380" y="449"/>
                </a:lnTo>
                <a:lnTo>
                  <a:pt x="377" y="454"/>
                </a:lnTo>
                <a:lnTo>
                  <a:pt x="375" y="456"/>
                </a:lnTo>
                <a:lnTo>
                  <a:pt x="374" y="456"/>
                </a:lnTo>
                <a:lnTo>
                  <a:pt x="374" y="459"/>
                </a:lnTo>
                <a:lnTo>
                  <a:pt x="372" y="459"/>
                </a:lnTo>
                <a:lnTo>
                  <a:pt x="370" y="459"/>
                </a:lnTo>
                <a:lnTo>
                  <a:pt x="369" y="454"/>
                </a:lnTo>
                <a:lnTo>
                  <a:pt x="364" y="453"/>
                </a:lnTo>
                <a:lnTo>
                  <a:pt x="357" y="451"/>
                </a:lnTo>
                <a:lnTo>
                  <a:pt x="355" y="449"/>
                </a:lnTo>
                <a:lnTo>
                  <a:pt x="355" y="446"/>
                </a:lnTo>
                <a:lnTo>
                  <a:pt x="359" y="443"/>
                </a:lnTo>
                <a:lnTo>
                  <a:pt x="362" y="441"/>
                </a:lnTo>
                <a:lnTo>
                  <a:pt x="362" y="439"/>
                </a:lnTo>
                <a:lnTo>
                  <a:pt x="357" y="441"/>
                </a:lnTo>
                <a:lnTo>
                  <a:pt x="357" y="439"/>
                </a:lnTo>
                <a:lnTo>
                  <a:pt x="357" y="438"/>
                </a:lnTo>
                <a:lnTo>
                  <a:pt x="357" y="436"/>
                </a:lnTo>
                <a:lnTo>
                  <a:pt x="359" y="436"/>
                </a:lnTo>
                <a:lnTo>
                  <a:pt x="360" y="434"/>
                </a:lnTo>
                <a:lnTo>
                  <a:pt x="360" y="433"/>
                </a:lnTo>
                <a:lnTo>
                  <a:pt x="360" y="431"/>
                </a:lnTo>
                <a:lnTo>
                  <a:pt x="359" y="429"/>
                </a:lnTo>
                <a:lnTo>
                  <a:pt x="359" y="428"/>
                </a:lnTo>
                <a:lnTo>
                  <a:pt x="357" y="426"/>
                </a:lnTo>
                <a:lnTo>
                  <a:pt x="357" y="423"/>
                </a:lnTo>
                <a:lnTo>
                  <a:pt x="352" y="423"/>
                </a:lnTo>
                <a:lnTo>
                  <a:pt x="352" y="421"/>
                </a:lnTo>
                <a:lnTo>
                  <a:pt x="350" y="419"/>
                </a:lnTo>
                <a:lnTo>
                  <a:pt x="349" y="416"/>
                </a:lnTo>
                <a:lnTo>
                  <a:pt x="347" y="413"/>
                </a:lnTo>
                <a:lnTo>
                  <a:pt x="344" y="411"/>
                </a:lnTo>
                <a:lnTo>
                  <a:pt x="344" y="408"/>
                </a:lnTo>
                <a:lnTo>
                  <a:pt x="342" y="406"/>
                </a:lnTo>
                <a:lnTo>
                  <a:pt x="339" y="404"/>
                </a:lnTo>
                <a:lnTo>
                  <a:pt x="339" y="403"/>
                </a:lnTo>
                <a:lnTo>
                  <a:pt x="337" y="401"/>
                </a:lnTo>
                <a:lnTo>
                  <a:pt x="335" y="401"/>
                </a:lnTo>
                <a:lnTo>
                  <a:pt x="334" y="399"/>
                </a:lnTo>
                <a:lnTo>
                  <a:pt x="330" y="398"/>
                </a:lnTo>
                <a:lnTo>
                  <a:pt x="329" y="394"/>
                </a:lnTo>
                <a:lnTo>
                  <a:pt x="325" y="388"/>
                </a:lnTo>
                <a:lnTo>
                  <a:pt x="322" y="386"/>
                </a:lnTo>
                <a:lnTo>
                  <a:pt x="318" y="381"/>
                </a:lnTo>
                <a:lnTo>
                  <a:pt x="315" y="377"/>
                </a:lnTo>
                <a:lnTo>
                  <a:pt x="313" y="376"/>
                </a:lnTo>
                <a:lnTo>
                  <a:pt x="310" y="377"/>
                </a:lnTo>
                <a:lnTo>
                  <a:pt x="305" y="376"/>
                </a:lnTo>
                <a:lnTo>
                  <a:pt x="303" y="376"/>
                </a:lnTo>
                <a:lnTo>
                  <a:pt x="303" y="372"/>
                </a:lnTo>
                <a:lnTo>
                  <a:pt x="302" y="369"/>
                </a:lnTo>
                <a:lnTo>
                  <a:pt x="303" y="366"/>
                </a:lnTo>
                <a:lnTo>
                  <a:pt x="300" y="362"/>
                </a:lnTo>
                <a:lnTo>
                  <a:pt x="297" y="362"/>
                </a:lnTo>
                <a:lnTo>
                  <a:pt x="295" y="361"/>
                </a:lnTo>
                <a:lnTo>
                  <a:pt x="292" y="361"/>
                </a:lnTo>
                <a:lnTo>
                  <a:pt x="290" y="364"/>
                </a:lnTo>
                <a:lnTo>
                  <a:pt x="288" y="364"/>
                </a:lnTo>
                <a:lnTo>
                  <a:pt x="287" y="364"/>
                </a:lnTo>
                <a:lnTo>
                  <a:pt x="287" y="357"/>
                </a:lnTo>
                <a:lnTo>
                  <a:pt x="283" y="354"/>
                </a:lnTo>
                <a:lnTo>
                  <a:pt x="282" y="351"/>
                </a:lnTo>
                <a:lnTo>
                  <a:pt x="283" y="349"/>
                </a:lnTo>
                <a:lnTo>
                  <a:pt x="285" y="344"/>
                </a:lnTo>
                <a:lnTo>
                  <a:pt x="288" y="344"/>
                </a:lnTo>
                <a:lnTo>
                  <a:pt x="292" y="342"/>
                </a:lnTo>
                <a:lnTo>
                  <a:pt x="288" y="337"/>
                </a:lnTo>
                <a:lnTo>
                  <a:pt x="287" y="337"/>
                </a:lnTo>
                <a:lnTo>
                  <a:pt x="285" y="336"/>
                </a:lnTo>
                <a:lnTo>
                  <a:pt x="282" y="334"/>
                </a:lnTo>
                <a:lnTo>
                  <a:pt x="278" y="332"/>
                </a:lnTo>
                <a:lnTo>
                  <a:pt x="277" y="331"/>
                </a:lnTo>
                <a:lnTo>
                  <a:pt x="278" y="329"/>
                </a:lnTo>
                <a:lnTo>
                  <a:pt x="275" y="324"/>
                </a:lnTo>
                <a:lnTo>
                  <a:pt x="272" y="319"/>
                </a:lnTo>
                <a:lnTo>
                  <a:pt x="267" y="312"/>
                </a:lnTo>
                <a:lnTo>
                  <a:pt x="262" y="302"/>
                </a:lnTo>
                <a:lnTo>
                  <a:pt x="253" y="304"/>
                </a:lnTo>
                <a:lnTo>
                  <a:pt x="253" y="302"/>
                </a:lnTo>
                <a:lnTo>
                  <a:pt x="252" y="302"/>
                </a:lnTo>
                <a:lnTo>
                  <a:pt x="248" y="299"/>
                </a:lnTo>
                <a:lnTo>
                  <a:pt x="247" y="299"/>
                </a:lnTo>
                <a:lnTo>
                  <a:pt x="243" y="297"/>
                </a:lnTo>
                <a:lnTo>
                  <a:pt x="243" y="294"/>
                </a:lnTo>
                <a:lnTo>
                  <a:pt x="242" y="292"/>
                </a:lnTo>
                <a:lnTo>
                  <a:pt x="240" y="294"/>
                </a:lnTo>
                <a:lnTo>
                  <a:pt x="238" y="292"/>
                </a:lnTo>
                <a:lnTo>
                  <a:pt x="237" y="289"/>
                </a:lnTo>
                <a:lnTo>
                  <a:pt x="233" y="287"/>
                </a:lnTo>
                <a:lnTo>
                  <a:pt x="232" y="284"/>
                </a:lnTo>
                <a:lnTo>
                  <a:pt x="230" y="281"/>
                </a:lnTo>
                <a:lnTo>
                  <a:pt x="227" y="277"/>
                </a:lnTo>
                <a:lnTo>
                  <a:pt x="225" y="277"/>
                </a:lnTo>
                <a:lnTo>
                  <a:pt x="222" y="279"/>
                </a:lnTo>
                <a:lnTo>
                  <a:pt x="220" y="281"/>
                </a:lnTo>
                <a:lnTo>
                  <a:pt x="218" y="282"/>
                </a:lnTo>
                <a:lnTo>
                  <a:pt x="217" y="284"/>
                </a:lnTo>
                <a:lnTo>
                  <a:pt x="217" y="286"/>
                </a:lnTo>
                <a:lnTo>
                  <a:pt x="217" y="289"/>
                </a:lnTo>
                <a:lnTo>
                  <a:pt x="217" y="294"/>
                </a:lnTo>
                <a:lnTo>
                  <a:pt x="213" y="301"/>
                </a:lnTo>
                <a:lnTo>
                  <a:pt x="208" y="301"/>
                </a:lnTo>
                <a:lnTo>
                  <a:pt x="205" y="299"/>
                </a:lnTo>
                <a:lnTo>
                  <a:pt x="202" y="299"/>
                </a:lnTo>
                <a:lnTo>
                  <a:pt x="197" y="296"/>
                </a:lnTo>
                <a:lnTo>
                  <a:pt x="197" y="292"/>
                </a:lnTo>
                <a:lnTo>
                  <a:pt x="188" y="287"/>
                </a:lnTo>
                <a:lnTo>
                  <a:pt x="185" y="286"/>
                </a:lnTo>
                <a:lnTo>
                  <a:pt x="182" y="287"/>
                </a:lnTo>
                <a:lnTo>
                  <a:pt x="180" y="284"/>
                </a:lnTo>
                <a:lnTo>
                  <a:pt x="178" y="282"/>
                </a:lnTo>
                <a:lnTo>
                  <a:pt x="175" y="282"/>
                </a:lnTo>
                <a:lnTo>
                  <a:pt x="173" y="282"/>
                </a:lnTo>
                <a:lnTo>
                  <a:pt x="172" y="279"/>
                </a:lnTo>
                <a:lnTo>
                  <a:pt x="175" y="277"/>
                </a:lnTo>
                <a:lnTo>
                  <a:pt x="173" y="276"/>
                </a:lnTo>
                <a:lnTo>
                  <a:pt x="165" y="277"/>
                </a:lnTo>
                <a:lnTo>
                  <a:pt x="155" y="282"/>
                </a:lnTo>
                <a:lnTo>
                  <a:pt x="152" y="281"/>
                </a:lnTo>
                <a:lnTo>
                  <a:pt x="153" y="272"/>
                </a:lnTo>
                <a:lnTo>
                  <a:pt x="150" y="271"/>
                </a:lnTo>
                <a:lnTo>
                  <a:pt x="150" y="269"/>
                </a:lnTo>
                <a:lnTo>
                  <a:pt x="148" y="267"/>
                </a:lnTo>
                <a:lnTo>
                  <a:pt x="150" y="262"/>
                </a:lnTo>
                <a:lnTo>
                  <a:pt x="153" y="261"/>
                </a:lnTo>
                <a:lnTo>
                  <a:pt x="158" y="262"/>
                </a:lnTo>
                <a:lnTo>
                  <a:pt x="162" y="262"/>
                </a:lnTo>
                <a:lnTo>
                  <a:pt x="163" y="261"/>
                </a:lnTo>
                <a:lnTo>
                  <a:pt x="162" y="259"/>
                </a:lnTo>
                <a:lnTo>
                  <a:pt x="158" y="254"/>
                </a:lnTo>
                <a:lnTo>
                  <a:pt x="158" y="249"/>
                </a:lnTo>
                <a:lnTo>
                  <a:pt x="162" y="242"/>
                </a:lnTo>
                <a:lnTo>
                  <a:pt x="162" y="237"/>
                </a:lnTo>
                <a:lnTo>
                  <a:pt x="160" y="232"/>
                </a:lnTo>
                <a:lnTo>
                  <a:pt x="165" y="229"/>
                </a:lnTo>
                <a:lnTo>
                  <a:pt x="162" y="226"/>
                </a:lnTo>
                <a:lnTo>
                  <a:pt x="160" y="224"/>
                </a:lnTo>
                <a:lnTo>
                  <a:pt x="157" y="224"/>
                </a:lnTo>
                <a:lnTo>
                  <a:pt x="153" y="227"/>
                </a:lnTo>
                <a:lnTo>
                  <a:pt x="150" y="229"/>
                </a:lnTo>
                <a:lnTo>
                  <a:pt x="148" y="231"/>
                </a:lnTo>
                <a:lnTo>
                  <a:pt x="143" y="229"/>
                </a:lnTo>
                <a:lnTo>
                  <a:pt x="137" y="222"/>
                </a:lnTo>
                <a:lnTo>
                  <a:pt x="137" y="219"/>
                </a:lnTo>
                <a:lnTo>
                  <a:pt x="135" y="214"/>
                </a:lnTo>
                <a:lnTo>
                  <a:pt x="137" y="211"/>
                </a:lnTo>
                <a:lnTo>
                  <a:pt x="137" y="209"/>
                </a:lnTo>
                <a:lnTo>
                  <a:pt x="131" y="209"/>
                </a:lnTo>
                <a:lnTo>
                  <a:pt x="126" y="207"/>
                </a:lnTo>
                <a:lnTo>
                  <a:pt x="123" y="204"/>
                </a:lnTo>
                <a:lnTo>
                  <a:pt x="125" y="201"/>
                </a:lnTo>
                <a:lnTo>
                  <a:pt x="126" y="197"/>
                </a:lnTo>
                <a:lnTo>
                  <a:pt x="126" y="194"/>
                </a:lnTo>
                <a:lnTo>
                  <a:pt x="126" y="192"/>
                </a:lnTo>
                <a:lnTo>
                  <a:pt x="128" y="191"/>
                </a:lnTo>
                <a:lnTo>
                  <a:pt x="128" y="189"/>
                </a:lnTo>
                <a:lnTo>
                  <a:pt x="128" y="187"/>
                </a:lnTo>
                <a:lnTo>
                  <a:pt x="126" y="186"/>
                </a:lnTo>
                <a:lnTo>
                  <a:pt x="125" y="180"/>
                </a:lnTo>
                <a:lnTo>
                  <a:pt x="125" y="177"/>
                </a:lnTo>
                <a:lnTo>
                  <a:pt x="123" y="175"/>
                </a:lnTo>
                <a:lnTo>
                  <a:pt x="120" y="174"/>
                </a:lnTo>
                <a:lnTo>
                  <a:pt x="115" y="174"/>
                </a:lnTo>
                <a:lnTo>
                  <a:pt x="113" y="177"/>
                </a:lnTo>
                <a:lnTo>
                  <a:pt x="116" y="182"/>
                </a:lnTo>
                <a:lnTo>
                  <a:pt x="113" y="180"/>
                </a:lnTo>
                <a:lnTo>
                  <a:pt x="108" y="182"/>
                </a:lnTo>
                <a:lnTo>
                  <a:pt x="103" y="186"/>
                </a:lnTo>
                <a:lnTo>
                  <a:pt x="95" y="182"/>
                </a:lnTo>
                <a:lnTo>
                  <a:pt x="90" y="180"/>
                </a:lnTo>
                <a:lnTo>
                  <a:pt x="88" y="177"/>
                </a:lnTo>
                <a:lnTo>
                  <a:pt x="88" y="175"/>
                </a:lnTo>
                <a:lnTo>
                  <a:pt x="91" y="169"/>
                </a:lnTo>
                <a:lnTo>
                  <a:pt x="93" y="167"/>
                </a:lnTo>
                <a:lnTo>
                  <a:pt x="93" y="162"/>
                </a:lnTo>
                <a:lnTo>
                  <a:pt x="93" y="160"/>
                </a:lnTo>
                <a:lnTo>
                  <a:pt x="91" y="152"/>
                </a:lnTo>
                <a:lnTo>
                  <a:pt x="88" y="150"/>
                </a:lnTo>
                <a:lnTo>
                  <a:pt x="88" y="147"/>
                </a:lnTo>
                <a:lnTo>
                  <a:pt x="86" y="144"/>
                </a:lnTo>
                <a:lnTo>
                  <a:pt x="83" y="144"/>
                </a:lnTo>
                <a:lnTo>
                  <a:pt x="80" y="142"/>
                </a:lnTo>
                <a:lnTo>
                  <a:pt x="80" y="140"/>
                </a:lnTo>
                <a:lnTo>
                  <a:pt x="83" y="135"/>
                </a:lnTo>
                <a:lnTo>
                  <a:pt x="83" y="134"/>
                </a:lnTo>
                <a:lnTo>
                  <a:pt x="80" y="132"/>
                </a:lnTo>
                <a:lnTo>
                  <a:pt x="76" y="132"/>
                </a:lnTo>
                <a:lnTo>
                  <a:pt x="73" y="130"/>
                </a:lnTo>
                <a:lnTo>
                  <a:pt x="71" y="127"/>
                </a:lnTo>
                <a:lnTo>
                  <a:pt x="70" y="125"/>
                </a:lnTo>
                <a:lnTo>
                  <a:pt x="66" y="127"/>
                </a:lnTo>
                <a:lnTo>
                  <a:pt x="61" y="129"/>
                </a:lnTo>
                <a:lnTo>
                  <a:pt x="58" y="130"/>
                </a:lnTo>
                <a:lnTo>
                  <a:pt x="56" y="130"/>
                </a:lnTo>
                <a:lnTo>
                  <a:pt x="55" y="132"/>
                </a:lnTo>
                <a:lnTo>
                  <a:pt x="51" y="132"/>
                </a:lnTo>
                <a:lnTo>
                  <a:pt x="45" y="130"/>
                </a:lnTo>
                <a:lnTo>
                  <a:pt x="45" y="127"/>
                </a:lnTo>
                <a:lnTo>
                  <a:pt x="40" y="125"/>
                </a:lnTo>
                <a:lnTo>
                  <a:pt x="36" y="124"/>
                </a:lnTo>
                <a:lnTo>
                  <a:pt x="31" y="122"/>
                </a:lnTo>
                <a:lnTo>
                  <a:pt x="28" y="117"/>
                </a:lnTo>
                <a:lnTo>
                  <a:pt x="25" y="115"/>
                </a:lnTo>
                <a:lnTo>
                  <a:pt x="26" y="107"/>
                </a:lnTo>
                <a:lnTo>
                  <a:pt x="25" y="107"/>
                </a:lnTo>
                <a:lnTo>
                  <a:pt x="21" y="107"/>
                </a:lnTo>
                <a:lnTo>
                  <a:pt x="18" y="107"/>
                </a:lnTo>
                <a:lnTo>
                  <a:pt x="16" y="109"/>
                </a:lnTo>
                <a:lnTo>
                  <a:pt x="15" y="109"/>
                </a:lnTo>
                <a:lnTo>
                  <a:pt x="13" y="109"/>
                </a:lnTo>
                <a:lnTo>
                  <a:pt x="11" y="107"/>
                </a:lnTo>
                <a:lnTo>
                  <a:pt x="11" y="104"/>
                </a:lnTo>
                <a:lnTo>
                  <a:pt x="10" y="102"/>
                </a:lnTo>
                <a:lnTo>
                  <a:pt x="6" y="100"/>
                </a:lnTo>
                <a:lnTo>
                  <a:pt x="6" y="99"/>
                </a:lnTo>
                <a:lnTo>
                  <a:pt x="5" y="99"/>
                </a:lnTo>
                <a:lnTo>
                  <a:pt x="3" y="97"/>
                </a:lnTo>
                <a:lnTo>
                  <a:pt x="3" y="95"/>
                </a:lnTo>
                <a:lnTo>
                  <a:pt x="1" y="94"/>
                </a:lnTo>
                <a:lnTo>
                  <a:pt x="0" y="90"/>
                </a:lnTo>
                <a:lnTo>
                  <a:pt x="0" y="89"/>
                </a:lnTo>
                <a:lnTo>
                  <a:pt x="1" y="85"/>
                </a:lnTo>
                <a:lnTo>
                  <a:pt x="3" y="82"/>
                </a:lnTo>
                <a:lnTo>
                  <a:pt x="5" y="77"/>
                </a:lnTo>
                <a:lnTo>
                  <a:pt x="6" y="75"/>
                </a:lnTo>
                <a:lnTo>
                  <a:pt x="10" y="72"/>
                </a:lnTo>
                <a:lnTo>
                  <a:pt x="11" y="72"/>
                </a:lnTo>
                <a:lnTo>
                  <a:pt x="15" y="72"/>
                </a:lnTo>
                <a:lnTo>
                  <a:pt x="15" y="74"/>
                </a:lnTo>
                <a:lnTo>
                  <a:pt x="15" y="75"/>
                </a:lnTo>
                <a:lnTo>
                  <a:pt x="18" y="74"/>
                </a:lnTo>
                <a:lnTo>
                  <a:pt x="23" y="72"/>
                </a:lnTo>
                <a:lnTo>
                  <a:pt x="25" y="72"/>
                </a:lnTo>
                <a:lnTo>
                  <a:pt x="30" y="72"/>
                </a:lnTo>
                <a:lnTo>
                  <a:pt x="30" y="70"/>
                </a:lnTo>
                <a:lnTo>
                  <a:pt x="36" y="74"/>
                </a:lnTo>
                <a:lnTo>
                  <a:pt x="45" y="77"/>
                </a:lnTo>
                <a:lnTo>
                  <a:pt x="45" y="75"/>
                </a:lnTo>
                <a:lnTo>
                  <a:pt x="50" y="77"/>
                </a:lnTo>
                <a:lnTo>
                  <a:pt x="58" y="79"/>
                </a:lnTo>
                <a:lnTo>
                  <a:pt x="66" y="79"/>
                </a:lnTo>
                <a:lnTo>
                  <a:pt x="80" y="80"/>
                </a:lnTo>
                <a:lnTo>
                  <a:pt x="85" y="84"/>
                </a:lnTo>
                <a:lnTo>
                  <a:pt x="88" y="84"/>
                </a:lnTo>
                <a:lnTo>
                  <a:pt x="90" y="87"/>
                </a:lnTo>
                <a:lnTo>
                  <a:pt x="91" y="89"/>
                </a:lnTo>
                <a:lnTo>
                  <a:pt x="98" y="94"/>
                </a:lnTo>
                <a:lnTo>
                  <a:pt x="105" y="95"/>
                </a:lnTo>
                <a:lnTo>
                  <a:pt x="108" y="94"/>
                </a:lnTo>
                <a:lnTo>
                  <a:pt x="111" y="94"/>
                </a:lnTo>
                <a:lnTo>
                  <a:pt x="113" y="94"/>
                </a:lnTo>
                <a:lnTo>
                  <a:pt x="120" y="92"/>
                </a:lnTo>
                <a:lnTo>
                  <a:pt x="126" y="90"/>
                </a:lnTo>
                <a:lnTo>
                  <a:pt x="128" y="87"/>
                </a:lnTo>
                <a:lnTo>
                  <a:pt x="130" y="85"/>
                </a:lnTo>
                <a:lnTo>
                  <a:pt x="131" y="84"/>
                </a:lnTo>
                <a:lnTo>
                  <a:pt x="137" y="77"/>
                </a:lnTo>
                <a:lnTo>
                  <a:pt x="138" y="72"/>
                </a:lnTo>
                <a:lnTo>
                  <a:pt x="138" y="70"/>
                </a:lnTo>
                <a:lnTo>
                  <a:pt x="138" y="69"/>
                </a:lnTo>
                <a:lnTo>
                  <a:pt x="140" y="65"/>
                </a:lnTo>
                <a:lnTo>
                  <a:pt x="143" y="64"/>
                </a:lnTo>
                <a:lnTo>
                  <a:pt x="148" y="62"/>
                </a:lnTo>
                <a:lnTo>
                  <a:pt x="155" y="60"/>
                </a:lnTo>
                <a:lnTo>
                  <a:pt x="163" y="59"/>
                </a:lnTo>
                <a:lnTo>
                  <a:pt x="167" y="59"/>
                </a:lnTo>
                <a:lnTo>
                  <a:pt x="175" y="59"/>
                </a:lnTo>
                <a:lnTo>
                  <a:pt x="178" y="59"/>
                </a:lnTo>
                <a:lnTo>
                  <a:pt x="182" y="59"/>
                </a:lnTo>
                <a:lnTo>
                  <a:pt x="192" y="60"/>
                </a:lnTo>
                <a:lnTo>
                  <a:pt x="193" y="60"/>
                </a:lnTo>
                <a:lnTo>
                  <a:pt x="192" y="59"/>
                </a:lnTo>
                <a:lnTo>
                  <a:pt x="197" y="59"/>
                </a:lnTo>
                <a:lnTo>
                  <a:pt x="203" y="55"/>
                </a:lnTo>
                <a:lnTo>
                  <a:pt x="210" y="52"/>
                </a:lnTo>
                <a:lnTo>
                  <a:pt x="218" y="45"/>
                </a:lnTo>
                <a:lnTo>
                  <a:pt x="223" y="44"/>
                </a:lnTo>
                <a:lnTo>
                  <a:pt x="223" y="42"/>
                </a:lnTo>
                <a:lnTo>
                  <a:pt x="223" y="40"/>
                </a:lnTo>
                <a:lnTo>
                  <a:pt x="228" y="42"/>
                </a:lnTo>
                <a:lnTo>
                  <a:pt x="228" y="40"/>
                </a:lnTo>
                <a:lnTo>
                  <a:pt x="230" y="40"/>
                </a:lnTo>
                <a:lnTo>
                  <a:pt x="235" y="42"/>
                </a:lnTo>
                <a:lnTo>
                  <a:pt x="240" y="45"/>
                </a:lnTo>
                <a:lnTo>
                  <a:pt x="252" y="52"/>
                </a:lnTo>
                <a:lnTo>
                  <a:pt x="260" y="54"/>
                </a:lnTo>
                <a:lnTo>
                  <a:pt x="270" y="57"/>
                </a:lnTo>
                <a:lnTo>
                  <a:pt x="277" y="60"/>
                </a:lnTo>
                <a:lnTo>
                  <a:pt x="277" y="57"/>
                </a:lnTo>
                <a:lnTo>
                  <a:pt x="280" y="57"/>
                </a:lnTo>
                <a:lnTo>
                  <a:pt x="280" y="50"/>
                </a:lnTo>
                <a:lnTo>
                  <a:pt x="287" y="50"/>
                </a:lnTo>
                <a:lnTo>
                  <a:pt x="290" y="42"/>
                </a:lnTo>
                <a:lnTo>
                  <a:pt x="303" y="40"/>
                </a:lnTo>
                <a:lnTo>
                  <a:pt x="307" y="40"/>
                </a:lnTo>
                <a:lnTo>
                  <a:pt x="315" y="42"/>
                </a:lnTo>
                <a:lnTo>
                  <a:pt x="318" y="42"/>
                </a:lnTo>
                <a:lnTo>
                  <a:pt x="320" y="42"/>
                </a:lnTo>
                <a:lnTo>
                  <a:pt x="325" y="42"/>
                </a:lnTo>
                <a:lnTo>
                  <a:pt x="334" y="42"/>
                </a:lnTo>
                <a:lnTo>
                  <a:pt x="337" y="42"/>
                </a:lnTo>
                <a:lnTo>
                  <a:pt x="339" y="42"/>
                </a:lnTo>
                <a:lnTo>
                  <a:pt x="340" y="42"/>
                </a:lnTo>
                <a:lnTo>
                  <a:pt x="340" y="37"/>
                </a:lnTo>
                <a:lnTo>
                  <a:pt x="349" y="37"/>
                </a:lnTo>
                <a:lnTo>
                  <a:pt x="350" y="37"/>
                </a:lnTo>
                <a:lnTo>
                  <a:pt x="357" y="37"/>
                </a:lnTo>
                <a:lnTo>
                  <a:pt x="369" y="37"/>
                </a:lnTo>
                <a:lnTo>
                  <a:pt x="374" y="35"/>
                </a:lnTo>
                <a:lnTo>
                  <a:pt x="375" y="35"/>
                </a:lnTo>
                <a:lnTo>
                  <a:pt x="377" y="35"/>
                </a:lnTo>
                <a:lnTo>
                  <a:pt x="377" y="47"/>
                </a:lnTo>
                <a:lnTo>
                  <a:pt x="377" y="49"/>
                </a:lnTo>
                <a:lnTo>
                  <a:pt x="377" y="50"/>
                </a:lnTo>
                <a:lnTo>
                  <a:pt x="379" y="50"/>
                </a:lnTo>
                <a:lnTo>
                  <a:pt x="380" y="50"/>
                </a:lnTo>
                <a:lnTo>
                  <a:pt x="382" y="50"/>
                </a:lnTo>
                <a:lnTo>
                  <a:pt x="384" y="50"/>
                </a:lnTo>
                <a:lnTo>
                  <a:pt x="385" y="50"/>
                </a:lnTo>
                <a:lnTo>
                  <a:pt x="387" y="50"/>
                </a:lnTo>
                <a:lnTo>
                  <a:pt x="389" y="50"/>
                </a:lnTo>
                <a:lnTo>
                  <a:pt x="390" y="50"/>
                </a:lnTo>
                <a:lnTo>
                  <a:pt x="390" y="49"/>
                </a:lnTo>
                <a:lnTo>
                  <a:pt x="392" y="49"/>
                </a:lnTo>
                <a:lnTo>
                  <a:pt x="392" y="47"/>
                </a:lnTo>
                <a:lnTo>
                  <a:pt x="394" y="47"/>
                </a:lnTo>
                <a:lnTo>
                  <a:pt x="395" y="45"/>
                </a:lnTo>
                <a:lnTo>
                  <a:pt x="397" y="45"/>
                </a:lnTo>
                <a:lnTo>
                  <a:pt x="399" y="44"/>
                </a:lnTo>
                <a:lnTo>
                  <a:pt x="400" y="44"/>
                </a:lnTo>
                <a:lnTo>
                  <a:pt x="400" y="42"/>
                </a:lnTo>
                <a:lnTo>
                  <a:pt x="402" y="42"/>
                </a:lnTo>
                <a:lnTo>
                  <a:pt x="402" y="40"/>
                </a:lnTo>
                <a:lnTo>
                  <a:pt x="404" y="40"/>
                </a:lnTo>
                <a:lnTo>
                  <a:pt x="405" y="39"/>
                </a:lnTo>
                <a:lnTo>
                  <a:pt x="405" y="37"/>
                </a:lnTo>
                <a:lnTo>
                  <a:pt x="407" y="37"/>
                </a:lnTo>
                <a:lnTo>
                  <a:pt x="407" y="35"/>
                </a:lnTo>
                <a:lnTo>
                  <a:pt x="409" y="35"/>
                </a:lnTo>
                <a:lnTo>
                  <a:pt x="409" y="34"/>
                </a:lnTo>
                <a:lnTo>
                  <a:pt x="410" y="34"/>
                </a:lnTo>
                <a:lnTo>
                  <a:pt x="410" y="32"/>
                </a:lnTo>
                <a:lnTo>
                  <a:pt x="412" y="32"/>
                </a:lnTo>
                <a:lnTo>
                  <a:pt x="414" y="30"/>
                </a:lnTo>
                <a:lnTo>
                  <a:pt x="415" y="30"/>
                </a:lnTo>
                <a:lnTo>
                  <a:pt x="415" y="29"/>
                </a:lnTo>
                <a:lnTo>
                  <a:pt x="417" y="29"/>
                </a:lnTo>
                <a:lnTo>
                  <a:pt x="419" y="29"/>
                </a:lnTo>
                <a:lnTo>
                  <a:pt x="420" y="27"/>
                </a:lnTo>
                <a:lnTo>
                  <a:pt x="422" y="27"/>
                </a:lnTo>
                <a:lnTo>
                  <a:pt x="424" y="27"/>
                </a:lnTo>
                <a:lnTo>
                  <a:pt x="424" y="25"/>
                </a:lnTo>
                <a:lnTo>
                  <a:pt x="425" y="25"/>
                </a:lnTo>
                <a:lnTo>
                  <a:pt x="427" y="25"/>
                </a:lnTo>
                <a:lnTo>
                  <a:pt x="427" y="24"/>
                </a:lnTo>
                <a:lnTo>
                  <a:pt x="429" y="24"/>
                </a:lnTo>
                <a:lnTo>
                  <a:pt x="429" y="22"/>
                </a:lnTo>
                <a:lnTo>
                  <a:pt x="429" y="20"/>
                </a:lnTo>
                <a:lnTo>
                  <a:pt x="430" y="20"/>
                </a:lnTo>
                <a:lnTo>
                  <a:pt x="432" y="20"/>
                </a:lnTo>
                <a:lnTo>
                  <a:pt x="432" y="19"/>
                </a:lnTo>
                <a:lnTo>
                  <a:pt x="434" y="19"/>
                </a:lnTo>
                <a:lnTo>
                  <a:pt x="434" y="20"/>
                </a:lnTo>
                <a:lnTo>
                  <a:pt x="435" y="20"/>
                </a:lnTo>
                <a:lnTo>
                  <a:pt x="435" y="19"/>
                </a:lnTo>
                <a:lnTo>
                  <a:pt x="437" y="19"/>
                </a:lnTo>
                <a:lnTo>
                  <a:pt x="437" y="17"/>
                </a:lnTo>
                <a:lnTo>
                  <a:pt x="439" y="17"/>
                </a:lnTo>
                <a:lnTo>
                  <a:pt x="439" y="15"/>
                </a:lnTo>
                <a:lnTo>
                  <a:pt x="440" y="14"/>
                </a:lnTo>
                <a:lnTo>
                  <a:pt x="442" y="14"/>
                </a:lnTo>
                <a:lnTo>
                  <a:pt x="442" y="12"/>
                </a:lnTo>
                <a:lnTo>
                  <a:pt x="444" y="12"/>
                </a:lnTo>
                <a:lnTo>
                  <a:pt x="445" y="12"/>
                </a:lnTo>
                <a:lnTo>
                  <a:pt x="447" y="12"/>
                </a:lnTo>
                <a:lnTo>
                  <a:pt x="449" y="12"/>
                </a:lnTo>
                <a:lnTo>
                  <a:pt x="450" y="12"/>
                </a:lnTo>
                <a:lnTo>
                  <a:pt x="452" y="12"/>
                </a:lnTo>
                <a:lnTo>
                  <a:pt x="454" y="12"/>
                </a:lnTo>
                <a:lnTo>
                  <a:pt x="455" y="12"/>
                </a:lnTo>
                <a:lnTo>
                  <a:pt x="457" y="12"/>
                </a:lnTo>
                <a:lnTo>
                  <a:pt x="459" y="12"/>
                </a:lnTo>
                <a:lnTo>
                  <a:pt x="460" y="12"/>
                </a:lnTo>
                <a:lnTo>
                  <a:pt x="460" y="10"/>
                </a:lnTo>
                <a:lnTo>
                  <a:pt x="462" y="10"/>
                </a:lnTo>
                <a:lnTo>
                  <a:pt x="464" y="10"/>
                </a:lnTo>
                <a:lnTo>
                  <a:pt x="465" y="10"/>
                </a:lnTo>
                <a:lnTo>
                  <a:pt x="465" y="9"/>
                </a:lnTo>
                <a:lnTo>
                  <a:pt x="467" y="9"/>
                </a:lnTo>
                <a:lnTo>
                  <a:pt x="467" y="7"/>
                </a:lnTo>
                <a:lnTo>
                  <a:pt x="469" y="5"/>
                </a:lnTo>
                <a:lnTo>
                  <a:pt x="469" y="4"/>
                </a:lnTo>
                <a:lnTo>
                  <a:pt x="470" y="4"/>
                </a:lnTo>
                <a:lnTo>
                  <a:pt x="472" y="4"/>
                </a:lnTo>
                <a:lnTo>
                  <a:pt x="472" y="2"/>
                </a:lnTo>
                <a:lnTo>
                  <a:pt x="474" y="2"/>
                </a:lnTo>
                <a:lnTo>
                  <a:pt x="475" y="0"/>
                </a:lnTo>
                <a:lnTo>
                  <a:pt x="477" y="0"/>
                </a:lnTo>
                <a:lnTo>
                  <a:pt x="477" y="2"/>
                </a:lnTo>
                <a:lnTo>
                  <a:pt x="479" y="2"/>
                </a:lnTo>
                <a:lnTo>
                  <a:pt x="480" y="2"/>
                </a:lnTo>
                <a:lnTo>
                  <a:pt x="480" y="4"/>
                </a:lnTo>
                <a:lnTo>
                  <a:pt x="482" y="4"/>
                </a:lnTo>
                <a:lnTo>
                  <a:pt x="482" y="5"/>
                </a:lnTo>
                <a:lnTo>
                  <a:pt x="484" y="5"/>
                </a:lnTo>
                <a:lnTo>
                  <a:pt x="484" y="7"/>
                </a:lnTo>
                <a:lnTo>
                  <a:pt x="485" y="7"/>
                </a:lnTo>
                <a:close/>
              </a:path>
            </a:pathLst>
          </a:custGeom>
          <a:solidFill>
            <a:srgbClr val="4B4E8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5"/>
          <p:cNvSpPr>
            <a:spLocks noEditPoints="1"/>
          </p:cNvSpPr>
          <p:nvPr/>
        </p:nvSpPr>
        <p:spPr bwMode="auto">
          <a:xfrm>
            <a:off x="3321051" y="3595688"/>
            <a:ext cx="479425" cy="561975"/>
          </a:xfrm>
          <a:custGeom>
            <a:avLst/>
            <a:gdLst/>
            <a:ahLst/>
            <a:cxnLst>
              <a:cxn ang="0">
                <a:pos x="154" y="324"/>
              </a:cxn>
              <a:cxn ang="0">
                <a:pos x="259" y="297"/>
              </a:cxn>
              <a:cxn ang="0">
                <a:pos x="270" y="292"/>
              </a:cxn>
              <a:cxn ang="0">
                <a:pos x="184" y="259"/>
              </a:cxn>
              <a:cxn ang="0">
                <a:pos x="87" y="244"/>
              </a:cxn>
              <a:cxn ang="0">
                <a:pos x="180" y="239"/>
              </a:cxn>
              <a:cxn ang="0">
                <a:pos x="169" y="256"/>
              </a:cxn>
              <a:cxn ang="0">
                <a:pos x="165" y="229"/>
              </a:cxn>
              <a:cxn ang="0">
                <a:pos x="174" y="224"/>
              </a:cxn>
              <a:cxn ang="0">
                <a:pos x="55" y="211"/>
              </a:cxn>
              <a:cxn ang="0">
                <a:pos x="145" y="244"/>
              </a:cxn>
              <a:cxn ang="0">
                <a:pos x="200" y="324"/>
              </a:cxn>
              <a:cxn ang="0">
                <a:pos x="172" y="344"/>
              </a:cxn>
              <a:cxn ang="0">
                <a:pos x="145" y="317"/>
              </a:cxn>
              <a:cxn ang="0">
                <a:pos x="129" y="289"/>
              </a:cxn>
              <a:cxn ang="0">
                <a:pos x="87" y="252"/>
              </a:cxn>
              <a:cxn ang="0">
                <a:pos x="70" y="237"/>
              </a:cxn>
              <a:cxn ang="0">
                <a:pos x="67" y="206"/>
              </a:cxn>
              <a:cxn ang="0">
                <a:pos x="73" y="164"/>
              </a:cxn>
              <a:cxn ang="0">
                <a:pos x="65" y="159"/>
              </a:cxn>
              <a:cxn ang="0">
                <a:pos x="80" y="157"/>
              </a:cxn>
              <a:cxn ang="0">
                <a:pos x="140" y="212"/>
              </a:cxn>
              <a:cxn ang="0">
                <a:pos x="100" y="201"/>
              </a:cxn>
              <a:cxn ang="0">
                <a:pos x="105" y="157"/>
              </a:cxn>
              <a:cxn ang="0">
                <a:pos x="97" y="147"/>
              </a:cxn>
              <a:cxn ang="0">
                <a:pos x="45" y="150"/>
              </a:cxn>
              <a:cxn ang="0">
                <a:pos x="127" y="120"/>
              </a:cxn>
              <a:cxn ang="0">
                <a:pos x="190" y="181"/>
              </a:cxn>
              <a:cxn ang="0">
                <a:pos x="262" y="271"/>
              </a:cxn>
              <a:cxn ang="0">
                <a:pos x="247" y="306"/>
              </a:cxn>
              <a:cxn ang="0">
                <a:pos x="224" y="314"/>
              </a:cxn>
              <a:cxn ang="0">
                <a:pos x="225" y="287"/>
              </a:cxn>
              <a:cxn ang="0">
                <a:pos x="190" y="272"/>
              </a:cxn>
              <a:cxn ang="0">
                <a:pos x="184" y="259"/>
              </a:cxn>
              <a:cxn ang="0">
                <a:pos x="189" y="241"/>
              </a:cxn>
              <a:cxn ang="0">
                <a:pos x="174" y="216"/>
              </a:cxn>
              <a:cxn ang="0">
                <a:pos x="165" y="202"/>
              </a:cxn>
              <a:cxn ang="0">
                <a:pos x="145" y="176"/>
              </a:cxn>
              <a:cxn ang="0">
                <a:pos x="119" y="122"/>
              </a:cxn>
              <a:cxn ang="0">
                <a:pos x="134" y="112"/>
              </a:cxn>
              <a:cxn ang="0">
                <a:pos x="114" y="84"/>
              </a:cxn>
              <a:cxn ang="0">
                <a:pos x="33" y="82"/>
              </a:cxn>
              <a:cxn ang="0">
                <a:pos x="107" y="75"/>
              </a:cxn>
              <a:cxn ang="0">
                <a:pos x="42" y="62"/>
              </a:cxn>
              <a:cxn ang="0">
                <a:pos x="110" y="115"/>
              </a:cxn>
              <a:cxn ang="0">
                <a:pos x="68" y="137"/>
              </a:cxn>
              <a:cxn ang="0">
                <a:pos x="94" y="92"/>
              </a:cxn>
              <a:cxn ang="0">
                <a:pos x="35" y="110"/>
              </a:cxn>
              <a:cxn ang="0">
                <a:pos x="33" y="105"/>
              </a:cxn>
              <a:cxn ang="0">
                <a:pos x="80" y="70"/>
              </a:cxn>
              <a:cxn ang="0">
                <a:pos x="48" y="57"/>
              </a:cxn>
              <a:cxn ang="0">
                <a:pos x="15" y="52"/>
              </a:cxn>
              <a:cxn ang="0">
                <a:pos x="10" y="40"/>
              </a:cxn>
              <a:cxn ang="0">
                <a:pos x="109" y="42"/>
              </a:cxn>
              <a:cxn ang="0">
                <a:pos x="17" y="24"/>
              </a:cxn>
              <a:cxn ang="0">
                <a:pos x="22" y="49"/>
              </a:cxn>
              <a:cxn ang="0">
                <a:pos x="289" y="181"/>
              </a:cxn>
              <a:cxn ang="0">
                <a:pos x="289" y="239"/>
              </a:cxn>
              <a:cxn ang="0">
                <a:pos x="259" y="256"/>
              </a:cxn>
              <a:cxn ang="0">
                <a:pos x="210" y="194"/>
              </a:cxn>
              <a:cxn ang="0">
                <a:pos x="184" y="149"/>
              </a:cxn>
              <a:cxn ang="0">
                <a:pos x="147" y="124"/>
              </a:cxn>
              <a:cxn ang="0">
                <a:pos x="174" y="29"/>
              </a:cxn>
            </a:cxnLst>
            <a:rect l="0" t="0" r="r" b="b"/>
            <a:pathLst>
              <a:path w="302" h="354">
                <a:moveTo>
                  <a:pt x="154" y="352"/>
                </a:moveTo>
                <a:lnTo>
                  <a:pt x="152" y="352"/>
                </a:lnTo>
                <a:lnTo>
                  <a:pt x="152" y="354"/>
                </a:lnTo>
                <a:lnTo>
                  <a:pt x="152" y="352"/>
                </a:lnTo>
                <a:lnTo>
                  <a:pt x="154" y="352"/>
                </a:lnTo>
                <a:close/>
                <a:moveTo>
                  <a:pt x="207" y="351"/>
                </a:moveTo>
                <a:lnTo>
                  <a:pt x="209" y="351"/>
                </a:lnTo>
                <a:lnTo>
                  <a:pt x="209" y="352"/>
                </a:lnTo>
                <a:lnTo>
                  <a:pt x="209" y="351"/>
                </a:lnTo>
                <a:lnTo>
                  <a:pt x="209" y="352"/>
                </a:lnTo>
                <a:lnTo>
                  <a:pt x="207" y="352"/>
                </a:lnTo>
                <a:lnTo>
                  <a:pt x="207" y="351"/>
                </a:lnTo>
                <a:close/>
                <a:moveTo>
                  <a:pt x="205" y="349"/>
                </a:moveTo>
                <a:lnTo>
                  <a:pt x="205" y="347"/>
                </a:lnTo>
                <a:lnTo>
                  <a:pt x="205" y="349"/>
                </a:lnTo>
                <a:close/>
                <a:moveTo>
                  <a:pt x="209" y="349"/>
                </a:moveTo>
                <a:lnTo>
                  <a:pt x="207" y="349"/>
                </a:lnTo>
                <a:lnTo>
                  <a:pt x="209" y="349"/>
                </a:lnTo>
                <a:lnTo>
                  <a:pt x="207" y="349"/>
                </a:lnTo>
                <a:lnTo>
                  <a:pt x="207" y="347"/>
                </a:lnTo>
                <a:lnTo>
                  <a:pt x="209" y="347"/>
                </a:lnTo>
                <a:lnTo>
                  <a:pt x="209" y="349"/>
                </a:lnTo>
                <a:close/>
                <a:moveTo>
                  <a:pt x="197" y="347"/>
                </a:moveTo>
                <a:lnTo>
                  <a:pt x="195" y="347"/>
                </a:lnTo>
                <a:lnTo>
                  <a:pt x="197" y="347"/>
                </a:lnTo>
                <a:close/>
                <a:moveTo>
                  <a:pt x="169" y="347"/>
                </a:moveTo>
                <a:lnTo>
                  <a:pt x="167" y="347"/>
                </a:lnTo>
                <a:lnTo>
                  <a:pt x="169" y="347"/>
                </a:lnTo>
                <a:close/>
                <a:moveTo>
                  <a:pt x="170" y="347"/>
                </a:moveTo>
                <a:lnTo>
                  <a:pt x="169" y="347"/>
                </a:lnTo>
                <a:lnTo>
                  <a:pt x="169" y="346"/>
                </a:lnTo>
                <a:lnTo>
                  <a:pt x="169" y="347"/>
                </a:lnTo>
                <a:lnTo>
                  <a:pt x="170" y="347"/>
                </a:lnTo>
                <a:close/>
                <a:moveTo>
                  <a:pt x="195" y="346"/>
                </a:moveTo>
                <a:lnTo>
                  <a:pt x="194" y="346"/>
                </a:lnTo>
                <a:lnTo>
                  <a:pt x="195" y="346"/>
                </a:lnTo>
                <a:close/>
                <a:moveTo>
                  <a:pt x="195" y="347"/>
                </a:moveTo>
                <a:lnTo>
                  <a:pt x="197" y="347"/>
                </a:lnTo>
                <a:lnTo>
                  <a:pt x="195" y="347"/>
                </a:lnTo>
                <a:lnTo>
                  <a:pt x="197" y="347"/>
                </a:lnTo>
                <a:lnTo>
                  <a:pt x="195" y="347"/>
                </a:lnTo>
                <a:lnTo>
                  <a:pt x="195" y="346"/>
                </a:lnTo>
                <a:lnTo>
                  <a:pt x="197" y="346"/>
                </a:lnTo>
                <a:lnTo>
                  <a:pt x="195" y="346"/>
                </a:lnTo>
                <a:lnTo>
                  <a:pt x="195" y="347"/>
                </a:lnTo>
                <a:close/>
                <a:moveTo>
                  <a:pt x="180" y="346"/>
                </a:moveTo>
                <a:lnTo>
                  <a:pt x="180" y="347"/>
                </a:lnTo>
                <a:lnTo>
                  <a:pt x="180" y="346"/>
                </a:lnTo>
                <a:lnTo>
                  <a:pt x="180" y="347"/>
                </a:lnTo>
                <a:lnTo>
                  <a:pt x="180" y="346"/>
                </a:lnTo>
                <a:close/>
                <a:moveTo>
                  <a:pt x="202" y="344"/>
                </a:moveTo>
                <a:lnTo>
                  <a:pt x="202" y="346"/>
                </a:lnTo>
                <a:lnTo>
                  <a:pt x="202" y="347"/>
                </a:lnTo>
                <a:lnTo>
                  <a:pt x="202" y="346"/>
                </a:lnTo>
                <a:lnTo>
                  <a:pt x="202" y="347"/>
                </a:lnTo>
                <a:lnTo>
                  <a:pt x="200" y="347"/>
                </a:lnTo>
                <a:lnTo>
                  <a:pt x="202" y="347"/>
                </a:lnTo>
                <a:lnTo>
                  <a:pt x="200" y="347"/>
                </a:lnTo>
                <a:lnTo>
                  <a:pt x="200" y="346"/>
                </a:lnTo>
                <a:lnTo>
                  <a:pt x="200" y="344"/>
                </a:lnTo>
                <a:lnTo>
                  <a:pt x="202" y="344"/>
                </a:lnTo>
                <a:close/>
                <a:moveTo>
                  <a:pt x="202" y="346"/>
                </a:moveTo>
                <a:lnTo>
                  <a:pt x="202" y="344"/>
                </a:lnTo>
                <a:lnTo>
                  <a:pt x="204" y="344"/>
                </a:lnTo>
                <a:lnTo>
                  <a:pt x="202" y="344"/>
                </a:lnTo>
                <a:lnTo>
                  <a:pt x="202" y="346"/>
                </a:lnTo>
                <a:close/>
                <a:moveTo>
                  <a:pt x="204" y="346"/>
                </a:moveTo>
                <a:lnTo>
                  <a:pt x="204" y="344"/>
                </a:lnTo>
                <a:lnTo>
                  <a:pt x="204" y="346"/>
                </a:lnTo>
                <a:close/>
                <a:moveTo>
                  <a:pt x="204" y="342"/>
                </a:moveTo>
                <a:lnTo>
                  <a:pt x="204" y="344"/>
                </a:lnTo>
                <a:lnTo>
                  <a:pt x="202" y="344"/>
                </a:lnTo>
                <a:lnTo>
                  <a:pt x="202" y="342"/>
                </a:lnTo>
                <a:lnTo>
                  <a:pt x="204" y="342"/>
                </a:lnTo>
                <a:close/>
                <a:moveTo>
                  <a:pt x="202" y="344"/>
                </a:moveTo>
                <a:lnTo>
                  <a:pt x="200" y="344"/>
                </a:lnTo>
                <a:lnTo>
                  <a:pt x="202" y="344"/>
                </a:lnTo>
                <a:lnTo>
                  <a:pt x="200" y="344"/>
                </a:lnTo>
                <a:lnTo>
                  <a:pt x="202" y="344"/>
                </a:lnTo>
                <a:lnTo>
                  <a:pt x="202" y="342"/>
                </a:lnTo>
                <a:lnTo>
                  <a:pt x="202" y="344"/>
                </a:lnTo>
                <a:close/>
                <a:moveTo>
                  <a:pt x="204" y="341"/>
                </a:moveTo>
                <a:lnTo>
                  <a:pt x="204" y="342"/>
                </a:lnTo>
                <a:lnTo>
                  <a:pt x="202" y="342"/>
                </a:lnTo>
                <a:lnTo>
                  <a:pt x="200" y="342"/>
                </a:lnTo>
                <a:lnTo>
                  <a:pt x="202" y="342"/>
                </a:lnTo>
                <a:lnTo>
                  <a:pt x="200" y="342"/>
                </a:lnTo>
                <a:lnTo>
                  <a:pt x="200" y="341"/>
                </a:lnTo>
                <a:lnTo>
                  <a:pt x="202" y="341"/>
                </a:lnTo>
                <a:lnTo>
                  <a:pt x="204" y="341"/>
                </a:lnTo>
                <a:close/>
                <a:moveTo>
                  <a:pt x="204" y="341"/>
                </a:moveTo>
                <a:lnTo>
                  <a:pt x="202" y="341"/>
                </a:lnTo>
                <a:lnTo>
                  <a:pt x="204" y="341"/>
                </a:lnTo>
                <a:lnTo>
                  <a:pt x="202" y="341"/>
                </a:lnTo>
                <a:lnTo>
                  <a:pt x="204" y="339"/>
                </a:lnTo>
                <a:lnTo>
                  <a:pt x="204" y="341"/>
                </a:lnTo>
                <a:close/>
                <a:moveTo>
                  <a:pt x="204" y="339"/>
                </a:moveTo>
                <a:lnTo>
                  <a:pt x="202" y="339"/>
                </a:lnTo>
                <a:lnTo>
                  <a:pt x="202" y="341"/>
                </a:lnTo>
                <a:lnTo>
                  <a:pt x="202" y="339"/>
                </a:lnTo>
                <a:lnTo>
                  <a:pt x="204" y="339"/>
                </a:lnTo>
                <a:close/>
                <a:moveTo>
                  <a:pt x="239" y="332"/>
                </a:moveTo>
                <a:lnTo>
                  <a:pt x="240" y="332"/>
                </a:lnTo>
                <a:lnTo>
                  <a:pt x="239" y="332"/>
                </a:lnTo>
                <a:close/>
                <a:moveTo>
                  <a:pt x="154" y="324"/>
                </a:moveTo>
                <a:lnTo>
                  <a:pt x="154" y="326"/>
                </a:lnTo>
                <a:lnTo>
                  <a:pt x="154" y="324"/>
                </a:lnTo>
                <a:close/>
                <a:moveTo>
                  <a:pt x="152" y="324"/>
                </a:moveTo>
                <a:lnTo>
                  <a:pt x="150" y="324"/>
                </a:lnTo>
                <a:lnTo>
                  <a:pt x="152" y="324"/>
                </a:lnTo>
                <a:lnTo>
                  <a:pt x="152" y="322"/>
                </a:lnTo>
                <a:lnTo>
                  <a:pt x="152" y="324"/>
                </a:lnTo>
                <a:close/>
                <a:moveTo>
                  <a:pt x="150" y="324"/>
                </a:moveTo>
                <a:lnTo>
                  <a:pt x="150" y="322"/>
                </a:lnTo>
                <a:lnTo>
                  <a:pt x="150" y="324"/>
                </a:lnTo>
                <a:close/>
                <a:moveTo>
                  <a:pt x="154" y="322"/>
                </a:moveTo>
                <a:lnTo>
                  <a:pt x="155" y="322"/>
                </a:lnTo>
                <a:lnTo>
                  <a:pt x="154" y="322"/>
                </a:lnTo>
                <a:close/>
                <a:moveTo>
                  <a:pt x="142" y="309"/>
                </a:moveTo>
                <a:lnTo>
                  <a:pt x="142" y="307"/>
                </a:lnTo>
                <a:lnTo>
                  <a:pt x="142" y="309"/>
                </a:lnTo>
                <a:close/>
                <a:moveTo>
                  <a:pt x="249" y="307"/>
                </a:moveTo>
                <a:lnTo>
                  <a:pt x="249" y="309"/>
                </a:lnTo>
                <a:lnTo>
                  <a:pt x="247" y="309"/>
                </a:lnTo>
                <a:lnTo>
                  <a:pt x="247" y="307"/>
                </a:lnTo>
                <a:lnTo>
                  <a:pt x="247" y="306"/>
                </a:lnTo>
                <a:lnTo>
                  <a:pt x="249" y="306"/>
                </a:lnTo>
                <a:lnTo>
                  <a:pt x="249" y="307"/>
                </a:lnTo>
                <a:close/>
                <a:moveTo>
                  <a:pt x="219" y="302"/>
                </a:moveTo>
                <a:lnTo>
                  <a:pt x="220" y="302"/>
                </a:lnTo>
                <a:lnTo>
                  <a:pt x="219" y="302"/>
                </a:lnTo>
                <a:close/>
                <a:moveTo>
                  <a:pt x="139" y="301"/>
                </a:moveTo>
                <a:lnTo>
                  <a:pt x="139" y="302"/>
                </a:lnTo>
                <a:lnTo>
                  <a:pt x="139" y="301"/>
                </a:lnTo>
                <a:lnTo>
                  <a:pt x="139" y="299"/>
                </a:lnTo>
                <a:lnTo>
                  <a:pt x="139" y="301"/>
                </a:lnTo>
                <a:close/>
                <a:moveTo>
                  <a:pt x="269" y="301"/>
                </a:moveTo>
                <a:lnTo>
                  <a:pt x="269" y="299"/>
                </a:lnTo>
                <a:lnTo>
                  <a:pt x="269" y="301"/>
                </a:lnTo>
                <a:close/>
                <a:moveTo>
                  <a:pt x="247" y="299"/>
                </a:moveTo>
                <a:lnTo>
                  <a:pt x="247" y="301"/>
                </a:lnTo>
                <a:lnTo>
                  <a:pt x="247" y="299"/>
                </a:lnTo>
                <a:lnTo>
                  <a:pt x="247" y="301"/>
                </a:lnTo>
                <a:lnTo>
                  <a:pt x="245" y="301"/>
                </a:lnTo>
                <a:lnTo>
                  <a:pt x="245" y="299"/>
                </a:lnTo>
                <a:lnTo>
                  <a:pt x="247" y="299"/>
                </a:lnTo>
                <a:close/>
                <a:moveTo>
                  <a:pt x="269" y="299"/>
                </a:moveTo>
                <a:lnTo>
                  <a:pt x="270" y="297"/>
                </a:lnTo>
                <a:lnTo>
                  <a:pt x="270" y="299"/>
                </a:lnTo>
                <a:lnTo>
                  <a:pt x="269" y="299"/>
                </a:lnTo>
                <a:close/>
                <a:moveTo>
                  <a:pt x="225" y="294"/>
                </a:moveTo>
                <a:lnTo>
                  <a:pt x="225" y="296"/>
                </a:lnTo>
                <a:lnTo>
                  <a:pt x="224" y="296"/>
                </a:lnTo>
                <a:lnTo>
                  <a:pt x="224" y="294"/>
                </a:lnTo>
                <a:lnTo>
                  <a:pt x="225" y="294"/>
                </a:lnTo>
                <a:close/>
                <a:moveTo>
                  <a:pt x="124" y="294"/>
                </a:moveTo>
                <a:lnTo>
                  <a:pt x="125" y="294"/>
                </a:lnTo>
                <a:lnTo>
                  <a:pt x="125" y="296"/>
                </a:lnTo>
                <a:lnTo>
                  <a:pt x="124" y="296"/>
                </a:lnTo>
                <a:lnTo>
                  <a:pt x="124" y="294"/>
                </a:lnTo>
                <a:close/>
                <a:moveTo>
                  <a:pt x="124" y="291"/>
                </a:moveTo>
                <a:lnTo>
                  <a:pt x="125" y="291"/>
                </a:lnTo>
                <a:lnTo>
                  <a:pt x="125" y="292"/>
                </a:lnTo>
                <a:lnTo>
                  <a:pt x="125" y="294"/>
                </a:lnTo>
                <a:lnTo>
                  <a:pt x="124" y="294"/>
                </a:lnTo>
                <a:lnTo>
                  <a:pt x="124" y="292"/>
                </a:lnTo>
                <a:lnTo>
                  <a:pt x="124" y="291"/>
                </a:lnTo>
                <a:lnTo>
                  <a:pt x="124" y="292"/>
                </a:lnTo>
                <a:lnTo>
                  <a:pt x="124" y="291"/>
                </a:lnTo>
                <a:close/>
                <a:moveTo>
                  <a:pt x="185" y="292"/>
                </a:moveTo>
                <a:lnTo>
                  <a:pt x="185" y="291"/>
                </a:lnTo>
                <a:lnTo>
                  <a:pt x="185" y="292"/>
                </a:lnTo>
                <a:close/>
                <a:moveTo>
                  <a:pt x="122" y="289"/>
                </a:moveTo>
                <a:lnTo>
                  <a:pt x="122" y="291"/>
                </a:lnTo>
                <a:lnTo>
                  <a:pt x="120" y="291"/>
                </a:lnTo>
                <a:lnTo>
                  <a:pt x="122" y="291"/>
                </a:lnTo>
                <a:lnTo>
                  <a:pt x="120" y="289"/>
                </a:lnTo>
                <a:lnTo>
                  <a:pt x="122" y="289"/>
                </a:lnTo>
                <a:close/>
                <a:moveTo>
                  <a:pt x="125" y="289"/>
                </a:moveTo>
                <a:lnTo>
                  <a:pt x="125" y="291"/>
                </a:lnTo>
                <a:lnTo>
                  <a:pt x="125" y="289"/>
                </a:lnTo>
                <a:close/>
                <a:moveTo>
                  <a:pt x="119" y="289"/>
                </a:moveTo>
                <a:lnTo>
                  <a:pt x="119" y="291"/>
                </a:lnTo>
                <a:lnTo>
                  <a:pt x="119" y="289"/>
                </a:lnTo>
                <a:close/>
                <a:moveTo>
                  <a:pt x="127" y="289"/>
                </a:moveTo>
                <a:lnTo>
                  <a:pt x="125" y="289"/>
                </a:lnTo>
                <a:lnTo>
                  <a:pt x="127" y="289"/>
                </a:lnTo>
                <a:lnTo>
                  <a:pt x="125" y="289"/>
                </a:lnTo>
                <a:lnTo>
                  <a:pt x="127" y="289"/>
                </a:lnTo>
                <a:lnTo>
                  <a:pt x="125" y="289"/>
                </a:lnTo>
                <a:lnTo>
                  <a:pt x="127" y="289"/>
                </a:lnTo>
                <a:close/>
                <a:moveTo>
                  <a:pt x="125" y="289"/>
                </a:moveTo>
                <a:lnTo>
                  <a:pt x="127" y="289"/>
                </a:lnTo>
                <a:lnTo>
                  <a:pt x="125" y="289"/>
                </a:lnTo>
                <a:close/>
                <a:moveTo>
                  <a:pt x="122" y="287"/>
                </a:moveTo>
                <a:lnTo>
                  <a:pt x="122" y="289"/>
                </a:lnTo>
                <a:lnTo>
                  <a:pt x="120" y="289"/>
                </a:lnTo>
                <a:lnTo>
                  <a:pt x="122" y="289"/>
                </a:lnTo>
                <a:lnTo>
                  <a:pt x="122" y="287"/>
                </a:lnTo>
                <a:lnTo>
                  <a:pt x="122" y="289"/>
                </a:lnTo>
                <a:lnTo>
                  <a:pt x="122" y="287"/>
                </a:lnTo>
                <a:close/>
                <a:moveTo>
                  <a:pt x="264" y="292"/>
                </a:moveTo>
                <a:lnTo>
                  <a:pt x="262" y="292"/>
                </a:lnTo>
                <a:lnTo>
                  <a:pt x="262" y="294"/>
                </a:lnTo>
                <a:lnTo>
                  <a:pt x="262" y="296"/>
                </a:lnTo>
                <a:lnTo>
                  <a:pt x="262" y="297"/>
                </a:lnTo>
                <a:lnTo>
                  <a:pt x="260" y="297"/>
                </a:lnTo>
                <a:lnTo>
                  <a:pt x="260" y="299"/>
                </a:lnTo>
                <a:lnTo>
                  <a:pt x="260" y="297"/>
                </a:lnTo>
                <a:lnTo>
                  <a:pt x="259" y="297"/>
                </a:lnTo>
                <a:lnTo>
                  <a:pt x="259" y="296"/>
                </a:lnTo>
                <a:lnTo>
                  <a:pt x="259" y="294"/>
                </a:lnTo>
                <a:lnTo>
                  <a:pt x="259" y="292"/>
                </a:lnTo>
                <a:lnTo>
                  <a:pt x="257" y="292"/>
                </a:lnTo>
                <a:lnTo>
                  <a:pt x="257" y="294"/>
                </a:lnTo>
                <a:lnTo>
                  <a:pt x="257" y="296"/>
                </a:lnTo>
                <a:lnTo>
                  <a:pt x="259" y="296"/>
                </a:lnTo>
                <a:lnTo>
                  <a:pt x="259" y="297"/>
                </a:lnTo>
                <a:lnTo>
                  <a:pt x="259" y="299"/>
                </a:lnTo>
                <a:lnTo>
                  <a:pt x="259" y="297"/>
                </a:lnTo>
                <a:lnTo>
                  <a:pt x="257" y="297"/>
                </a:lnTo>
                <a:lnTo>
                  <a:pt x="257" y="296"/>
                </a:lnTo>
                <a:lnTo>
                  <a:pt x="257" y="294"/>
                </a:lnTo>
                <a:lnTo>
                  <a:pt x="257" y="292"/>
                </a:lnTo>
                <a:lnTo>
                  <a:pt x="257" y="291"/>
                </a:lnTo>
                <a:lnTo>
                  <a:pt x="257" y="289"/>
                </a:lnTo>
                <a:lnTo>
                  <a:pt x="257" y="287"/>
                </a:lnTo>
                <a:lnTo>
                  <a:pt x="259" y="287"/>
                </a:lnTo>
                <a:lnTo>
                  <a:pt x="260" y="289"/>
                </a:lnTo>
                <a:lnTo>
                  <a:pt x="262" y="289"/>
                </a:lnTo>
                <a:lnTo>
                  <a:pt x="262" y="291"/>
                </a:lnTo>
                <a:lnTo>
                  <a:pt x="264" y="291"/>
                </a:lnTo>
                <a:lnTo>
                  <a:pt x="264" y="292"/>
                </a:lnTo>
                <a:close/>
                <a:moveTo>
                  <a:pt x="119" y="286"/>
                </a:moveTo>
                <a:lnTo>
                  <a:pt x="120" y="286"/>
                </a:lnTo>
                <a:lnTo>
                  <a:pt x="119" y="286"/>
                </a:lnTo>
                <a:close/>
                <a:moveTo>
                  <a:pt x="119" y="284"/>
                </a:moveTo>
                <a:lnTo>
                  <a:pt x="119" y="286"/>
                </a:lnTo>
                <a:lnTo>
                  <a:pt x="119" y="284"/>
                </a:lnTo>
                <a:lnTo>
                  <a:pt x="119" y="286"/>
                </a:lnTo>
                <a:lnTo>
                  <a:pt x="119" y="287"/>
                </a:lnTo>
                <a:lnTo>
                  <a:pt x="119" y="286"/>
                </a:lnTo>
                <a:lnTo>
                  <a:pt x="119" y="284"/>
                </a:lnTo>
                <a:close/>
                <a:moveTo>
                  <a:pt x="119" y="284"/>
                </a:moveTo>
                <a:lnTo>
                  <a:pt x="120" y="284"/>
                </a:lnTo>
                <a:lnTo>
                  <a:pt x="119" y="284"/>
                </a:lnTo>
                <a:lnTo>
                  <a:pt x="120" y="284"/>
                </a:lnTo>
                <a:lnTo>
                  <a:pt x="119" y="284"/>
                </a:lnTo>
                <a:close/>
                <a:moveTo>
                  <a:pt x="194" y="282"/>
                </a:moveTo>
                <a:lnTo>
                  <a:pt x="195" y="282"/>
                </a:lnTo>
                <a:lnTo>
                  <a:pt x="194" y="282"/>
                </a:lnTo>
                <a:close/>
                <a:moveTo>
                  <a:pt x="267" y="272"/>
                </a:moveTo>
                <a:lnTo>
                  <a:pt x="269" y="272"/>
                </a:lnTo>
                <a:lnTo>
                  <a:pt x="267" y="272"/>
                </a:lnTo>
                <a:lnTo>
                  <a:pt x="269" y="272"/>
                </a:lnTo>
                <a:lnTo>
                  <a:pt x="269" y="274"/>
                </a:lnTo>
                <a:lnTo>
                  <a:pt x="270" y="276"/>
                </a:lnTo>
                <a:lnTo>
                  <a:pt x="272" y="277"/>
                </a:lnTo>
                <a:lnTo>
                  <a:pt x="274" y="277"/>
                </a:lnTo>
                <a:lnTo>
                  <a:pt x="274" y="279"/>
                </a:lnTo>
                <a:lnTo>
                  <a:pt x="275" y="281"/>
                </a:lnTo>
                <a:lnTo>
                  <a:pt x="277" y="281"/>
                </a:lnTo>
                <a:lnTo>
                  <a:pt x="277" y="282"/>
                </a:lnTo>
                <a:lnTo>
                  <a:pt x="279" y="282"/>
                </a:lnTo>
                <a:lnTo>
                  <a:pt x="279" y="284"/>
                </a:lnTo>
                <a:lnTo>
                  <a:pt x="281" y="284"/>
                </a:lnTo>
                <a:lnTo>
                  <a:pt x="281" y="286"/>
                </a:lnTo>
                <a:lnTo>
                  <a:pt x="282" y="286"/>
                </a:lnTo>
                <a:lnTo>
                  <a:pt x="282" y="287"/>
                </a:lnTo>
                <a:lnTo>
                  <a:pt x="282" y="289"/>
                </a:lnTo>
                <a:lnTo>
                  <a:pt x="281" y="289"/>
                </a:lnTo>
                <a:lnTo>
                  <a:pt x="281" y="291"/>
                </a:lnTo>
                <a:lnTo>
                  <a:pt x="279" y="291"/>
                </a:lnTo>
                <a:lnTo>
                  <a:pt x="281" y="292"/>
                </a:lnTo>
                <a:lnTo>
                  <a:pt x="279" y="292"/>
                </a:lnTo>
                <a:lnTo>
                  <a:pt x="281" y="292"/>
                </a:lnTo>
                <a:lnTo>
                  <a:pt x="281" y="294"/>
                </a:lnTo>
                <a:lnTo>
                  <a:pt x="281" y="296"/>
                </a:lnTo>
                <a:lnTo>
                  <a:pt x="281" y="297"/>
                </a:lnTo>
                <a:lnTo>
                  <a:pt x="282" y="297"/>
                </a:lnTo>
                <a:lnTo>
                  <a:pt x="282" y="299"/>
                </a:lnTo>
                <a:lnTo>
                  <a:pt x="282" y="301"/>
                </a:lnTo>
                <a:lnTo>
                  <a:pt x="282" y="302"/>
                </a:lnTo>
                <a:lnTo>
                  <a:pt x="282" y="304"/>
                </a:lnTo>
                <a:lnTo>
                  <a:pt x="282" y="306"/>
                </a:lnTo>
                <a:lnTo>
                  <a:pt x="281" y="306"/>
                </a:lnTo>
                <a:lnTo>
                  <a:pt x="279" y="306"/>
                </a:lnTo>
                <a:lnTo>
                  <a:pt x="277" y="306"/>
                </a:lnTo>
                <a:lnTo>
                  <a:pt x="275" y="306"/>
                </a:lnTo>
                <a:lnTo>
                  <a:pt x="274" y="307"/>
                </a:lnTo>
                <a:lnTo>
                  <a:pt x="274" y="306"/>
                </a:lnTo>
                <a:lnTo>
                  <a:pt x="274" y="307"/>
                </a:lnTo>
                <a:lnTo>
                  <a:pt x="272" y="307"/>
                </a:lnTo>
                <a:lnTo>
                  <a:pt x="270" y="307"/>
                </a:lnTo>
                <a:lnTo>
                  <a:pt x="270" y="306"/>
                </a:lnTo>
                <a:lnTo>
                  <a:pt x="270" y="307"/>
                </a:lnTo>
                <a:lnTo>
                  <a:pt x="269" y="307"/>
                </a:lnTo>
                <a:lnTo>
                  <a:pt x="267" y="307"/>
                </a:lnTo>
                <a:lnTo>
                  <a:pt x="267" y="306"/>
                </a:lnTo>
                <a:lnTo>
                  <a:pt x="269" y="306"/>
                </a:lnTo>
                <a:lnTo>
                  <a:pt x="269" y="304"/>
                </a:lnTo>
                <a:lnTo>
                  <a:pt x="270" y="304"/>
                </a:lnTo>
                <a:lnTo>
                  <a:pt x="272" y="302"/>
                </a:lnTo>
                <a:lnTo>
                  <a:pt x="270" y="302"/>
                </a:lnTo>
                <a:lnTo>
                  <a:pt x="272" y="302"/>
                </a:lnTo>
                <a:lnTo>
                  <a:pt x="272" y="301"/>
                </a:lnTo>
                <a:lnTo>
                  <a:pt x="272" y="299"/>
                </a:lnTo>
                <a:lnTo>
                  <a:pt x="270" y="299"/>
                </a:lnTo>
                <a:lnTo>
                  <a:pt x="270" y="301"/>
                </a:lnTo>
                <a:lnTo>
                  <a:pt x="270" y="299"/>
                </a:lnTo>
                <a:lnTo>
                  <a:pt x="270" y="297"/>
                </a:lnTo>
                <a:lnTo>
                  <a:pt x="270" y="296"/>
                </a:lnTo>
                <a:lnTo>
                  <a:pt x="270" y="294"/>
                </a:lnTo>
                <a:lnTo>
                  <a:pt x="269" y="294"/>
                </a:lnTo>
                <a:lnTo>
                  <a:pt x="270" y="292"/>
                </a:lnTo>
                <a:lnTo>
                  <a:pt x="269" y="292"/>
                </a:lnTo>
                <a:lnTo>
                  <a:pt x="269" y="294"/>
                </a:lnTo>
                <a:lnTo>
                  <a:pt x="269" y="292"/>
                </a:lnTo>
                <a:lnTo>
                  <a:pt x="269" y="291"/>
                </a:lnTo>
                <a:lnTo>
                  <a:pt x="270" y="291"/>
                </a:lnTo>
                <a:lnTo>
                  <a:pt x="269" y="291"/>
                </a:lnTo>
                <a:lnTo>
                  <a:pt x="269" y="292"/>
                </a:lnTo>
                <a:lnTo>
                  <a:pt x="267" y="292"/>
                </a:lnTo>
                <a:lnTo>
                  <a:pt x="267" y="291"/>
                </a:lnTo>
                <a:lnTo>
                  <a:pt x="265" y="291"/>
                </a:lnTo>
                <a:lnTo>
                  <a:pt x="265" y="289"/>
                </a:lnTo>
                <a:lnTo>
                  <a:pt x="264" y="289"/>
                </a:lnTo>
                <a:lnTo>
                  <a:pt x="262" y="289"/>
                </a:lnTo>
                <a:lnTo>
                  <a:pt x="260" y="287"/>
                </a:lnTo>
                <a:lnTo>
                  <a:pt x="260" y="286"/>
                </a:lnTo>
                <a:lnTo>
                  <a:pt x="259" y="286"/>
                </a:lnTo>
                <a:lnTo>
                  <a:pt x="259" y="284"/>
                </a:lnTo>
                <a:lnTo>
                  <a:pt x="259" y="282"/>
                </a:lnTo>
                <a:lnTo>
                  <a:pt x="260" y="282"/>
                </a:lnTo>
                <a:lnTo>
                  <a:pt x="259" y="282"/>
                </a:lnTo>
                <a:lnTo>
                  <a:pt x="259" y="281"/>
                </a:lnTo>
                <a:lnTo>
                  <a:pt x="260" y="281"/>
                </a:lnTo>
                <a:lnTo>
                  <a:pt x="262" y="281"/>
                </a:lnTo>
                <a:lnTo>
                  <a:pt x="262" y="282"/>
                </a:lnTo>
                <a:lnTo>
                  <a:pt x="264" y="282"/>
                </a:lnTo>
                <a:lnTo>
                  <a:pt x="264" y="284"/>
                </a:lnTo>
                <a:lnTo>
                  <a:pt x="264" y="282"/>
                </a:lnTo>
                <a:lnTo>
                  <a:pt x="264" y="281"/>
                </a:lnTo>
                <a:lnTo>
                  <a:pt x="262" y="281"/>
                </a:lnTo>
                <a:lnTo>
                  <a:pt x="262" y="279"/>
                </a:lnTo>
                <a:lnTo>
                  <a:pt x="262" y="281"/>
                </a:lnTo>
                <a:lnTo>
                  <a:pt x="260" y="281"/>
                </a:lnTo>
                <a:lnTo>
                  <a:pt x="260" y="279"/>
                </a:lnTo>
                <a:lnTo>
                  <a:pt x="262" y="279"/>
                </a:lnTo>
                <a:lnTo>
                  <a:pt x="264" y="277"/>
                </a:lnTo>
                <a:lnTo>
                  <a:pt x="264" y="276"/>
                </a:lnTo>
                <a:lnTo>
                  <a:pt x="265" y="276"/>
                </a:lnTo>
                <a:lnTo>
                  <a:pt x="265" y="277"/>
                </a:lnTo>
                <a:lnTo>
                  <a:pt x="265" y="276"/>
                </a:lnTo>
                <a:lnTo>
                  <a:pt x="265" y="277"/>
                </a:lnTo>
                <a:lnTo>
                  <a:pt x="267" y="277"/>
                </a:lnTo>
                <a:lnTo>
                  <a:pt x="267" y="276"/>
                </a:lnTo>
                <a:lnTo>
                  <a:pt x="265" y="276"/>
                </a:lnTo>
                <a:lnTo>
                  <a:pt x="267" y="276"/>
                </a:lnTo>
                <a:lnTo>
                  <a:pt x="267" y="274"/>
                </a:lnTo>
                <a:lnTo>
                  <a:pt x="267" y="272"/>
                </a:lnTo>
                <a:close/>
                <a:moveTo>
                  <a:pt x="299" y="272"/>
                </a:moveTo>
                <a:lnTo>
                  <a:pt x="301" y="272"/>
                </a:lnTo>
                <a:lnTo>
                  <a:pt x="301" y="274"/>
                </a:lnTo>
                <a:lnTo>
                  <a:pt x="301" y="276"/>
                </a:lnTo>
                <a:lnTo>
                  <a:pt x="301" y="277"/>
                </a:lnTo>
                <a:lnTo>
                  <a:pt x="302" y="279"/>
                </a:lnTo>
                <a:lnTo>
                  <a:pt x="302" y="281"/>
                </a:lnTo>
                <a:lnTo>
                  <a:pt x="302" y="282"/>
                </a:lnTo>
                <a:lnTo>
                  <a:pt x="302" y="284"/>
                </a:lnTo>
                <a:lnTo>
                  <a:pt x="302" y="286"/>
                </a:lnTo>
                <a:lnTo>
                  <a:pt x="301" y="286"/>
                </a:lnTo>
                <a:lnTo>
                  <a:pt x="301" y="287"/>
                </a:lnTo>
                <a:lnTo>
                  <a:pt x="301" y="289"/>
                </a:lnTo>
                <a:lnTo>
                  <a:pt x="301" y="287"/>
                </a:lnTo>
                <a:lnTo>
                  <a:pt x="299" y="287"/>
                </a:lnTo>
                <a:lnTo>
                  <a:pt x="297" y="287"/>
                </a:lnTo>
                <a:lnTo>
                  <a:pt x="297" y="286"/>
                </a:lnTo>
                <a:lnTo>
                  <a:pt x="296" y="286"/>
                </a:lnTo>
                <a:lnTo>
                  <a:pt x="296" y="284"/>
                </a:lnTo>
                <a:lnTo>
                  <a:pt x="294" y="284"/>
                </a:lnTo>
                <a:lnTo>
                  <a:pt x="294" y="282"/>
                </a:lnTo>
                <a:lnTo>
                  <a:pt x="296" y="282"/>
                </a:lnTo>
                <a:lnTo>
                  <a:pt x="294" y="282"/>
                </a:lnTo>
                <a:lnTo>
                  <a:pt x="294" y="281"/>
                </a:lnTo>
                <a:lnTo>
                  <a:pt x="294" y="279"/>
                </a:lnTo>
                <a:lnTo>
                  <a:pt x="292" y="279"/>
                </a:lnTo>
                <a:lnTo>
                  <a:pt x="292" y="277"/>
                </a:lnTo>
                <a:lnTo>
                  <a:pt x="292" y="276"/>
                </a:lnTo>
                <a:lnTo>
                  <a:pt x="294" y="276"/>
                </a:lnTo>
                <a:lnTo>
                  <a:pt x="294" y="274"/>
                </a:lnTo>
                <a:lnTo>
                  <a:pt x="296" y="274"/>
                </a:lnTo>
                <a:lnTo>
                  <a:pt x="297" y="274"/>
                </a:lnTo>
                <a:lnTo>
                  <a:pt x="297" y="272"/>
                </a:lnTo>
                <a:lnTo>
                  <a:pt x="299" y="272"/>
                </a:lnTo>
                <a:close/>
                <a:moveTo>
                  <a:pt x="187" y="264"/>
                </a:moveTo>
                <a:lnTo>
                  <a:pt x="189" y="264"/>
                </a:lnTo>
                <a:lnTo>
                  <a:pt x="187" y="264"/>
                </a:lnTo>
                <a:close/>
                <a:moveTo>
                  <a:pt x="182" y="261"/>
                </a:moveTo>
                <a:lnTo>
                  <a:pt x="184" y="261"/>
                </a:lnTo>
                <a:lnTo>
                  <a:pt x="182" y="261"/>
                </a:lnTo>
                <a:close/>
                <a:moveTo>
                  <a:pt x="184" y="259"/>
                </a:moveTo>
                <a:lnTo>
                  <a:pt x="184" y="261"/>
                </a:lnTo>
                <a:lnTo>
                  <a:pt x="184" y="259"/>
                </a:lnTo>
                <a:lnTo>
                  <a:pt x="182" y="259"/>
                </a:lnTo>
                <a:lnTo>
                  <a:pt x="184" y="259"/>
                </a:lnTo>
                <a:close/>
                <a:moveTo>
                  <a:pt x="88" y="259"/>
                </a:moveTo>
                <a:lnTo>
                  <a:pt x="88" y="261"/>
                </a:lnTo>
                <a:lnTo>
                  <a:pt x="87" y="261"/>
                </a:lnTo>
                <a:lnTo>
                  <a:pt x="88" y="261"/>
                </a:lnTo>
                <a:lnTo>
                  <a:pt x="87" y="261"/>
                </a:lnTo>
                <a:lnTo>
                  <a:pt x="87" y="259"/>
                </a:lnTo>
                <a:lnTo>
                  <a:pt x="88" y="259"/>
                </a:lnTo>
                <a:close/>
                <a:moveTo>
                  <a:pt x="182" y="259"/>
                </a:moveTo>
                <a:lnTo>
                  <a:pt x="180" y="259"/>
                </a:lnTo>
                <a:lnTo>
                  <a:pt x="182" y="259"/>
                </a:lnTo>
                <a:lnTo>
                  <a:pt x="180" y="259"/>
                </a:lnTo>
                <a:lnTo>
                  <a:pt x="182" y="259"/>
                </a:lnTo>
                <a:close/>
                <a:moveTo>
                  <a:pt x="184" y="257"/>
                </a:moveTo>
                <a:lnTo>
                  <a:pt x="184" y="259"/>
                </a:lnTo>
                <a:lnTo>
                  <a:pt x="184" y="257"/>
                </a:lnTo>
                <a:close/>
                <a:moveTo>
                  <a:pt x="179" y="257"/>
                </a:moveTo>
                <a:lnTo>
                  <a:pt x="180" y="257"/>
                </a:lnTo>
                <a:lnTo>
                  <a:pt x="180" y="259"/>
                </a:lnTo>
                <a:lnTo>
                  <a:pt x="179" y="259"/>
                </a:lnTo>
                <a:lnTo>
                  <a:pt x="179" y="257"/>
                </a:lnTo>
                <a:close/>
                <a:moveTo>
                  <a:pt x="169" y="256"/>
                </a:moveTo>
                <a:lnTo>
                  <a:pt x="169" y="257"/>
                </a:lnTo>
                <a:lnTo>
                  <a:pt x="169" y="256"/>
                </a:lnTo>
                <a:close/>
                <a:moveTo>
                  <a:pt x="169" y="256"/>
                </a:moveTo>
                <a:lnTo>
                  <a:pt x="167" y="256"/>
                </a:lnTo>
                <a:lnTo>
                  <a:pt x="169" y="256"/>
                </a:lnTo>
                <a:close/>
                <a:moveTo>
                  <a:pt x="167" y="256"/>
                </a:moveTo>
                <a:lnTo>
                  <a:pt x="169" y="256"/>
                </a:lnTo>
                <a:lnTo>
                  <a:pt x="167" y="256"/>
                </a:lnTo>
                <a:lnTo>
                  <a:pt x="165" y="254"/>
                </a:lnTo>
                <a:lnTo>
                  <a:pt x="167" y="254"/>
                </a:lnTo>
                <a:lnTo>
                  <a:pt x="165" y="254"/>
                </a:lnTo>
                <a:lnTo>
                  <a:pt x="167" y="254"/>
                </a:lnTo>
                <a:lnTo>
                  <a:pt x="167" y="256"/>
                </a:lnTo>
                <a:close/>
                <a:moveTo>
                  <a:pt x="83" y="254"/>
                </a:moveTo>
                <a:lnTo>
                  <a:pt x="83" y="252"/>
                </a:lnTo>
                <a:lnTo>
                  <a:pt x="83" y="254"/>
                </a:lnTo>
                <a:close/>
                <a:moveTo>
                  <a:pt x="78" y="251"/>
                </a:moveTo>
                <a:lnTo>
                  <a:pt x="78" y="249"/>
                </a:lnTo>
                <a:lnTo>
                  <a:pt x="78" y="251"/>
                </a:lnTo>
                <a:close/>
                <a:moveTo>
                  <a:pt x="82" y="249"/>
                </a:moveTo>
                <a:lnTo>
                  <a:pt x="82" y="251"/>
                </a:lnTo>
                <a:lnTo>
                  <a:pt x="82" y="249"/>
                </a:lnTo>
                <a:close/>
                <a:moveTo>
                  <a:pt x="82" y="251"/>
                </a:moveTo>
                <a:lnTo>
                  <a:pt x="82" y="252"/>
                </a:lnTo>
                <a:lnTo>
                  <a:pt x="80" y="252"/>
                </a:lnTo>
                <a:lnTo>
                  <a:pt x="80" y="254"/>
                </a:lnTo>
                <a:lnTo>
                  <a:pt x="80" y="252"/>
                </a:lnTo>
                <a:lnTo>
                  <a:pt x="78" y="252"/>
                </a:lnTo>
                <a:lnTo>
                  <a:pt x="78" y="251"/>
                </a:lnTo>
                <a:lnTo>
                  <a:pt x="78" y="249"/>
                </a:lnTo>
                <a:lnTo>
                  <a:pt x="80" y="249"/>
                </a:lnTo>
                <a:lnTo>
                  <a:pt x="80" y="247"/>
                </a:lnTo>
                <a:lnTo>
                  <a:pt x="80" y="249"/>
                </a:lnTo>
                <a:lnTo>
                  <a:pt x="82" y="249"/>
                </a:lnTo>
                <a:lnTo>
                  <a:pt x="82" y="251"/>
                </a:lnTo>
                <a:close/>
                <a:moveTo>
                  <a:pt x="85" y="247"/>
                </a:moveTo>
                <a:lnTo>
                  <a:pt x="85" y="249"/>
                </a:lnTo>
                <a:lnTo>
                  <a:pt x="85" y="251"/>
                </a:lnTo>
                <a:lnTo>
                  <a:pt x="83" y="251"/>
                </a:lnTo>
                <a:lnTo>
                  <a:pt x="85" y="251"/>
                </a:lnTo>
                <a:lnTo>
                  <a:pt x="83" y="251"/>
                </a:lnTo>
                <a:lnTo>
                  <a:pt x="83" y="252"/>
                </a:lnTo>
                <a:lnTo>
                  <a:pt x="83" y="251"/>
                </a:lnTo>
                <a:lnTo>
                  <a:pt x="83" y="249"/>
                </a:lnTo>
                <a:lnTo>
                  <a:pt x="85" y="249"/>
                </a:lnTo>
                <a:lnTo>
                  <a:pt x="85" y="247"/>
                </a:lnTo>
                <a:close/>
                <a:moveTo>
                  <a:pt x="85" y="247"/>
                </a:moveTo>
                <a:lnTo>
                  <a:pt x="83" y="247"/>
                </a:lnTo>
                <a:lnTo>
                  <a:pt x="85" y="247"/>
                </a:lnTo>
                <a:lnTo>
                  <a:pt x="83" y="247"/>
                </a:lnTo>
                <a:lnTo>
                  <a:pt x="85" y="247"/>
                </a:lnTo>
                <a:close/>
                <a:moveTo>
                  <a:pt x="78" y="247"/>
                </a:moveTo>
                <a:lnTo>
                  <a:pt x="80" y="247"/>
                </a:lnTo>
                <a:lnTo>
                  <a:pt x="80" y="249"/>
                </a:lnTo>
                <a:lnTo>
                  <a:pt x="78" y="249"/>
                </a:lnTo>
                <a:lnTo>
                  <a:pt x="78" y="251"/>
                </a:lnTo>
                <a:lnTo>
                  <a:pt x="77" y="251"/>
                </a:lnTo>
                <a:lnTo>
                  <a:pt x="77" y="249"/>
                </a:lnTo>
                <a:lnTo>
                  <a:pt x="77" y="251"/>
                </a:lnTo>
                <a:lnTo>
                  <a:pt x="77" y="249"/>
                </a:lnTo>
                <a:lnTo>
                  <a:pt x="78" y="249"/>
                </a:lnTo>
                <a:lnTo>
                  <a:pt x="78" y="247"/>
                </a:lnTo>
                <a:lnTo>
                  <a:pt x="78" y="249"/>
                </a:lnTo>
                <a:lnTo>
                  <a:pt x="77" y="249"/>
                </a:lnTo>
                <a:lnTo>
                  <a:pt x="77" y="247"/>
                </a:lnTo>
                <a:lnTo>
                  <a:pt x="78" y="247"/>
                </a:lnTo>
                <a:lnTo>
                  <a:pt x="77" y="247"/>
                </a:lnTo>
                <a:lnTo>
                  <a:pt x="78" y="247"/>
                </a:lnTo>
                <a:close/>
                <a:moveTo>
                  <a:pt x="43" y="247"/>
                </a:moveTo>
                <a:lnTo>
                  <a:pt x="45" y="247"/>
                </a:lnTo>
                <a:lnTo>
                  <a:pt x="43" y="247"/>
                </a:lnTo>
                <a:close/>
                <a:moveTo>
                  <a:pt x="165" y="246"/>
                </a:moveTo>
                <a:lnTo>
                  <a:pt x="164" y="246"/>
                </a:lnTo>
                <a:lnTo>
                  <a:pt x="165" y="246"/>
                </a:lnTo>
                <a:close/>
                <a:moveTo>
                  <a:pt x="80" y="244"/>
                </a:moveTo>
                <a:lnTo>
                  <a:pt x="80" y="246"/>
                </a:lnTo>
                <a:lnTo>
                  <a:pt x="80" y="244"/>
                </a:lnTo>
                <a:close/>
                <a:moveTo>
                  <a:pt x="83" y="244"/>
                </a:moveTo>
                <a:lnTo>
                  <a:pt x="85" y="244"/>
                </a:lnTo>
                <a:lnTo>
                  <a:pt x="83" y="244"/>
                </a:lnTo>
                <a:lnTo>
                  <a:pt x="83" y="246"/>
                </a:lnTo>
                <a:lnTo>
                  <a:pt x="83" y="247"/>
                </a:lnTo>
                <a:lnTo>
                  <a:pt x="83" y="249"/>
                </a:lnTo>
                <a:lnTo>
                  <a:pt x="83" y="251"/>
                </a:lnTo>
                <a:lnTo>
                  <a:pt x="83" y="249"/>
                </a:lnTo>
                <a:lnTo>
                  <a:pt x="83" y="247"/>
                </a:lnTo>
                <a:lnTo>
                  <a:pt x="83" y="249"/>
                </a:lnTo>
                <a:lnTo>
                  <a:pt x="82" y="249"/>
                </a:lnTo>
                <a:lnTo>
                  <a:pt x="82" y="247"/>
                </a:lnTo>
                <a:lnTo>
                  <a:pt x="80" y="247"/>
                </a:lnTo>
                <a:lnTo>
                  <a:pt x="80" y="246"/>
                </a:lnTo>
                <a:lnTo>
                  <a:pt x="82" y="246"/>
                </a:lnTo>
                <a:lnTo>
                  <a:pt x="82" y="244"/>
                </a:lnTo>
                <a:lnTo>
                  <a:pt x="83" y="244"/>
                </a:lnTo>
                <a:close/>
                <a:moveTo>
                  <a:pt x="88" y="244"/>
                </a:moveTo>
                <a:lnTo>
                  <a:pt x="88" y="246"/>
                </a:lnTo>
                <a:lnTo>
                  <a:pt x="88" y="244"/>
                </a:lnTo>
                <a:lnTo>
                  <a:pt x="87" y="244"/>
                </a:lnTo>
                <a:lnTo>
                  <a:pt x="87" y="246"/>
                </a:lnTo>
                <a:lnTo>
                  <a:pt x="87" y="244"/>
                </a:lnTo>
                <a:lnTo>
                  <a:pt x="88" y="244"/>
                </a:lnTo>
                <a:lnTo>
                  <a:pt x="87" y="244"/>
                </a:lnTo>
                <a:lnTo>
                  <a:pt x="88" y="244"/>
                </a:lnTo>
                <a:close/>
                <a:moveTo>
                  <a:pt x="48" y="244"/>
                </a:moveTo>
                <a:lnTo>
                  <a:pt x="50" y="244"/>
                </a:lnTo>
                <a:lnTo>
                  <a:pt x="50" y="246"/>
                </a:lnTo>
                <a:lnTo>
                  <a:pt x="52" y="246"/>
                </a:lnTo>
                <a:lnTo>
                  <a:pt x="50" y="246"/>
                </a:lnTo>
                <a:lnTo>
                  <a:pt x="52" y="246"/>
                </a:lnTo>
                <a:lnTo>
                  <a:pt x="52" y="247"/>
                </a:lnTo>
                <a:lnTo>
                  <a:pt x="52" y="249"/>
                </a:lnTo>
                <a:lnTo>
                  <a:pt x="53" y="249"/>
                </a:lnTo>
                <a:lnTo>
                  <a:pt x="53" y="251"/>
                </a:lnTo>
                <a:lnTo>
                  <a:pt x="52" y="251"/>
                </a:lnTo>
                <a:lnTo>
                  <a:pt x="53" y="251"/>
                </a:lnTo>
                <a:lnTo>
                  <a:pt x="53" y="252"/>
                </a:lnTo>
                <a:lnTo>
                  <a:pt x="53" y="254"/>
                </a:lnTo>
                <a:lnTo>
                  <a:pt x="53" y="256"/>
                </a:lnTo>
                <a:lnTo>
                  <a:pt x="53" y="254"/>
                </a:lnTo>
                <a:lnTo>
                  <a:pt x="53" y="256"/>
                </a:lnTo>
                <a:lnTo>
                  <a:pt x="52" y="254"/>
                </a:lnTo>
                <a:lnTo>
                  <a:pt x="53" y="254"/>
                </a:lnTo>
                <a:lnTo>
                  <a:pt x="52" y="254"/>
                </a:lnTo>
                <a:lnTo>
                  <a:pt x="52" y="252"/>
                </a:lnTo>
                <a:lnTo>
                  <a:pt x="52" y="254"/>
                </a:lnTo>
                <a:lnTo>
                  <a:pt x="50" y="254"/>
                </a:lnTo>
                <a:lnTo>
                  <a:pt x="52" y="254"/>
                </a:lnTo>
                <a:lnTo>
                  <a:pt x="50" y="254"/>
                </a:lnTo>
                <a:lnTo>
                  <a:pt x="52" y="254"/>
                </a:lnTo>
                <a:lnTo>
                  <a:pt x="50" y="254"/>
                </a:lnTo>
                <a:lnTo>
                  <a:pt x="50" y="252"/>
                </a:lnTo>
                <a:lnTo>
                  <a:pt x="48" y="252"/>
                </a:lnTo>
                <a:lnTo>
                  <a:pt x="47" y="252"/>
                </a:lnTo>
                <a:lnTo>
                  <a:pt x="48" y="252"/>
                </a:lnTo>
                <a:lnTo>
                  <a:pt x="47" y="252"/>
                </a:lnTo>
                <a:lnTo>
                  <a:pt x="48" y="252"/>
                </a:lnTo>
                <a:lnTo>
                  <a:pt x="47" y="252"/>
                </a:lnTo>
                <a:lnTo>
                  <a:pt x="47" y="251"/>
                </a:lnTo>
                <a:lnTo>
                  <a:pt x="47" y="249"/>
                </a:lnTo>
                <a:lnTo>
                  <a:pt x="47" y="251"/>
                </a:lnTo>
                <a:lnTo>
                  <a:pt x="47" y="249"/>
                </a:lnTo>
                <a:lnTo>
                  <a:pt x="45" y="249"/>
                </a:lnTo>
                <a:lnTo>
                  <a:pt x="45" y="247"/>
                </a:lnTo>
                <a:lnTo>
                  <a:pt x="45" y="246"/>
                </a:lnTo>
                <a:lnTo>
                  <a:pt x="45" y="244"/>
                </a:lnTo>
                <a:lnTo>
                  <a:pt x="47" y="244"/>
                </a:lnTo>
                <a:lnTo>
                  <a:pt x="48" y="244"/>
                </a:lnTo>
                <a:close/>
                <a:moveTo>
                  <a:pt x="87" y="244"/>
                </a:moveTo>
                <a:lnTo>
                  <a:pt x="87" y="246"/>
                </a:lnTo>
                <a:lnTo>
                  <a:pt x="87" y="247"/>
                </a:lnTo>
                <a:lnTo>
                  <a:pt x="87" y="246"/>
                </a:lnTo>
                <a:lnTo>
                  <a:pt x="87" y="247"/>
                </a:lnTo>
                <a:lnTo>
                  <a:pt x="85" y="247"/>
                </a:lnTo>
                <a:lnTo>
                  <a:pt x="85" y="246"/>
                </a:lnTo>
                <a:lnTo>
                  <a:pt x="85" y="247"/>
                </a:lnTo>
                <a:lnTo>
                  <a:pt x="85" y="246"/>
                </a:lnTo>
                <a:lnTo>
                  <a:pt x="87" y="246"/>
                </a:lnTo>
                <a:lnTo>
                  <a:pt x="87" y="244"/>
                </a:lnTo>
                <a:close/>
                <a:moveTo>
                  <a:pt x="167" y="244"/>
                </a:moveTo>
                <a:lnTo>
                  <a:pt x="165" y="244"/>
                </a:lnTo>
                <a:lnTo>
                  <a:pt x="167" y="244"/>
                </a:lnTo>
                <a:lnTo>
                  <a:pt x="167" y="242"/>
                </a:lnTo>
                <a:lnTo>
                  <a:pt x="167" y="244"/>
                </a:lnTo>
                <a:close/>
                <a:moveTo>
                  <a:pt x="87" y="244"/>
                </a:moveTo>
                <a:lnTo>
                  <a:pt x="87" y="242"/>
                </a:lnTo>
                <a:lnTo>
                  <a:pt x="88" y="242"/>
                </a:lnTo>
                <a:lnTo>
                  <a:pt x="88" y="244"/>
                </a:lnTo>
                <a:lnTo>
                  <a:pt x="87" y="244"/>
                </a:lnTo>
                <a:close/>
                <a:moveTo>
                  <a:pt x="78" y="244"/>
                </a:moveTo>
                <a:lnTo>
                  <a:pt x="78" y="242"/>
                </a:lnTo>
                <a:lnTo>
                  <a:pt x="78" y="244"/>
                </a:lnTo>
                <a:close/>
                <a:moveTo>
                  <a:pt x="83" y="242"/>
                </a:moveTo>
                <a:lnTo>
                  <a:pt x="83" y="244"/>
                </a:lnTo>
                <a:lnTo>
                  <a:pt x="82" y="244"/>
                </a:lnTo>
                <a:lnTo>
                  <a:pt x="82" y="242"/>
                </a:lnTo>
                <a:lnTo>
                  <a:pt x="83" y="242"/>
                </a:lnTo>
                <a:lnTo>
                  <a:pt x="82" y="242"/>
                </a:lnTo>
                <a:lnTo>
                  <a:pt x="83" y="242"/>
                </a:lnTo>
                <a:close/>
                <a:moveTo>
                  <a:pt x="83" y="244"/>
                </a:moveTo>
                <a:lnTo>
                  <a:pt x="83" y="242"/>
                </a:lnTo>
                <a:lnTo>
                  <a:pt x="83" y="244"/>
                </a:lnTo>
                <a:close/>
                <a:moveTo>
                  <a:pt x="87" y="242"/>
                </a:moveTo>
                <a:lnTo>
                  <a:pt x="85" y="242"/>
                </a:lnTo>
                <a:lnTo>
                  <a:pt x="87" y="242"/>
                </a:lnTo>
                <a:close/>
                <a:moveTo>
                  <a:pt x="85" y="242"/>
                </a:moveTo>
                <a:lnTo>
                  <a:pt x="85" y="241"/>
                </a:lnTo>
                <a:lnTo>
                  <a:pt x="85" y="242"/>
                </a:lnTo>
                <a:lnTo>
                  <a:pt x="85" y="241"/>
                </a:lnTo>
                <a:lnTo>
                  <a:pt x="85" y="242"/>
                </a:lnTo>
                <a:close/>
                <a:moveTo>
                  <a:pt x="92" y="241"/>
                </a:moveTo>
                <a:lnTo>
                  <a:pt x="92" y="242"/>
                </a:lnTo>
                <a:lnTo>
                  <a:pt x="92" y="241"/>
                </a:lnTo>
                <a:close/>
                <a:moveTo>
                  <a:pt x="83" y="241"/>
                </a:moveTo>
                <a:lnTo>
                  <a:pt x="85" y="241"/>
                </a:lnTo>
                <a:lnTo>
                  <a:pt x="85" y="242"/>
                </a:lnTo>
                <a:lnTo>
                  <a:pt x="83" y="242"/>
                </a:lnTo>
                <a:lnTo>
                  <a:pt x="83" y="241"/>
                </a:lnTo>
                <a:close/>
                <a:moveTo>
                  <a:pt x="94" y="239"/>
                </a:moveTo>
                <a:lnTo>
                  <a:pt x="94" y="241"/>
                </a:lnTo>
                <a:lnTo>
                  <a:pt x="92" y="241"/>
                </a:lnTo>
                <a:lnTo>
                  <a:pt x="94" y="239"/>
                </a:lnTo>
                <a:close/>
                <a:moveTo>
                  <a:pt x="182" y="239"/>
                </a:moveTo>
                <a:lnTo>
                  <a:pt x="180" y="239"/>
                </a:lnTo>
                <a:lnTo>
                  <a:pt x="182" y="239"/>
                </a:lnTo>
                <a:close/>
                <a:moveTo>
                  <a:pt x="167" y="239"/>
                </a:moveTo>
                <a:lnTo>
                  <a:pt x="165" y="239"/>
                </a:lnTo>
                <a:lnTo>
                  <a:pt x="167" y="239"/>
                </a:lnTo>
                <a:close/>
                <a:moveTo>
                  <a:pt x="165" y="237"/>
                </a:moveTo>
                <a:lnTo>
                  <a:pt x="165" y="239"/>
                </a:lnTo>
                <a:lnTo>
                  <a:pt x="165" y="237"/>
                </a:lnTo>
                <a:lnTo>
                  <a:pt x="167" y="237"/>
                </a:lnTo>
                <a:lnTo>
                  <a:pt x="165" y="237"/>
                </a:lnTo>
                <a:close/>
                <a:moveTo>
                  <a:pt x="180" y="237"/>
                </a:moveTo>
                <a:lnTo>
                  <a:pt x="182" y="237"/>
                </a:lnTo>
                <a:lnTo>
                  <a:pt x="180" y="239"/>
                </a:lnTo>
                <a:lnTo>
                  <a:pt x="180" y="237"/>
                </a:lnTo>
                <a:close/>
                <a:moveTo>
                  <a:pt x="160" y="237"/>
                </a:moveTo>
                <a:lnTo>
                  <a:pt x="162" y="237"/>
                </a:lnTo>
                <a:lnTo>
                  <a:pt x="160" y="237"/>
                </a:lnTo>
                <a:close/>
                <a:moveTo>
                  <a:pt x="162" y="234"/>
                </a:moveTo>
                <a:lnTo>
                  <a:pt x="164" y="234"/>
                </a:lnTo>
                <a:lnTo>
                  <a:pt x="164" y="236"/>
                </a:lnTo>
                <a:lnTo>
                  <a:pt x="162" y="236"/>
                </a:lnTo>
                <a:lnTo>
                  <a:pt x="164" y="236"/>
                </a:lnTo>
                <a:lnTo>
                  <a:pt x="162" y="236"/>
                </a:lnTo>
                <a:lnTo>
                  <a:pt x="162" y="237"/>
                </a:lnTo>
                <a:lnTo>
                  <a:pt x="162" y="236"/>
                </a:lnTo>
                <a:lnTo>
                  <a:pt x="160" y="236"/>
                </a:lnTo>
                <a:lnTo>
                  <a:pt x="162" y="236"/>
                </a:lnTo>
                <a:lnTo>
                  <a:pt x="162" y="234"/>
                </a:lnTo>
                <a:close/>
                <a:moveTo>
                  <a:pt x="68" y="234"/>
                </a:moveTo>
                <a:lnTo>
                  <a:pt x="67" y="234"/>
                </a:lnTo>
                <a:lnTo>
                  <a:pt x="68" y="232"/>
                </a:lnTo>
                <a:lnTo>
                  <a:pt x="68" y="234"/>
                </a:lnTo>
                <a:close/>
                <a:moveTo>
                  <a:pt x="65" y="232"/>
                </a:moveTo>
                <a:lnTo>
                  <a:pt x="65" y="234"/>
                </a:lnTo>
                <a:lnTo>
                  <a:pt x="67" y="234"/>
                </a:lnTo>
                <a:lnTo>
                  <a:pt x="65" y="234"/>
                </a:lnTo>
                <a:lnTo>
                  <a:pt x="65" y="236"/>
                </a:lnTo>
                <a:lnTo>
                  <a:pt x="65" y="234"/>
                </a:lnTo>
                <a:lnTo>
                  <a:pt x="65" y="232"/>
                </a:lnTo>
                <a:close/>
                <a:moveTo>
                  <a:pt x="65" y="232"/>
                </a:moveTo>
                <a:lnTo>
                  <a:pt x="63" y="232"/>
                </a:lnTo>
                <a:lnTo>
                  <a:pt x="65" y="232"/>
                </a:lnTo>
                <a:close/>
                <a:moveTo>
                  <a:pt x="67" y="231"/>
                </a:moveTo>
                <a:lnTo>
                  <a:pt x="65" y="231"/>
                </a:lnTo>
                <a:lnTo>
                  <a:pt x="65" y="232"/>
                </a:lnTo>
                <a:lnTo>
                  <a:pt x="65" y="231"/>
                </a:lnTo>
                <a:lnTo>
                  <a:pt x="67" y="231"/>
                </a:lnTo>
                <a:lnTo>
                  <a:pt x="65" y="231"/>
                </a:lnTo>
                <a:lnTo>
                  <a:pt x="67" y="231"/>
                </a:lnTo>
                <a:close/>
                <a:moveTo>
                  <a:pt x="62" y="231"/>
                </a:moveTo>
                <a:lnTo>
                  <a:pt x="60" y="231"/>
                </a:lnTo>
                <a:lnTo>
                  <a:pt x="62" y="231"/>
                </a:lnTo>
                <a:close/>
                <a:moveTo>
                  <a:pt x="170" y="231"/>
                </a:moveTo>
                <a:lnTo>
                  <a:pt x="172" y="231"/>
                </a:lnTo>
                <a:lnTo>
                  <a:pt x="174" y="231"/>
                </a:lnTo>
                <a:lnTo>
                  <a:pt x="175" y="231"/>
                </a:lnTo>
                <a:lnTo>
                  <a:pt x="175" y="232"/>
                </a:lnTo>
                <a:lnTo>
                  <a:pt x="177" y="232"/>
                </a:lnTo>
                <a:lnTo>
                  <a:pt x="177" y="231"/>
                </a:lnTo>
                <a:lnTo>
                  <a:pt x="177" y="232"/>
                </a:lnTo>
                <a:lnTo>
                  <a:pt x="179" y="232"/>
                </a:lnTo>
                <a:lnTo>
                  <a:pt x="180" y="232"/>
                </a:lnTo>
                <a:lnTo>
                  <a:pt x="179" y="232"/>
                </a:lnTo>
                <a:lnTo>
                  <a:pt x="180" y="232"/>
                </a:lnTo>
                <a:lnTo>
                  <a:pt x="179" y="234"/>
                </a:lnTo>
                <a:lnTo>
                  <a:pt x="180" y="234"/>
                </a:lnTo>
                <a:lnTo>
                  <a:pt x="179" y="234"/>
                </a:lnTo>
                <a:lnTo>
                  <a:pt x="179" y="236"/>
                </a:lnTo>
                <a:lnTo>
                  <a:pt x="180" y="236"/>
                </a:lnTo>
                <a:lnTo>
                  <a:pt x="179" y="236"/>
                </a:lnTo>
                <a:lnTo>
                  <a:pt x="179" y="237"/>
                </a:lnTo>
                <a:lnTo>
                  <a:pt x="180" y="237"/>
                </a:lnTo>
                <a:lnTo>
                  <a:pt x="179" y="239"/>
                </a:lnTo>
                <a:lnTo>
                  <a:pt x="179" y="241"/>
                </a:lnTo>
                <a:lnTo>
                  <a:pt x="177" y="241"/>
                </a:lnTo>
                <a:lnTo>
                  <a:pt x="179" y="241"/>
                </a:lnTo>
                <a:lnTo>
                  <a:pt x="179" y="242"/>
                </a:lnTo>
                <a:lnTo>
                  <a:pt x="177" y="242"/>
                </a:lnTo>
                <a:lnTo>
                  <a:pt x="177" y="244"/>
                </a:lnTo>
                <a:lnTo>
                  <a:pt x="175" y="244"/>
                </a:lnTo>
                <a:lnTo>
                  <a:pt x="174" y="244"/>
                </a:lnTo>
                <a:lnTo>
                  <a:pt x="175" y="244"/>
                </a:lnTo>
                <a:lnTo>
                  <a:pt x="174" y="244"/>
                </a:lnTo>
                <a:lnTo>
                  <a:pt x="172" y="244"/>
                </a:lnTo>
                <a:lnTo>
                  <a:pt x="170" y="244"/>
                </a:lnTo>
                <a:lnTo>
                  <a:pt x="170" y="246"/>
                </a:lnTo>
                <a:lnTo>
                  <a:pt x="169" y="246"/>
                </a:lnTo>
                <a:lnTo>
                  <a:pt x="170" y="246"/>
                </a:lnTo>
                <a:lnTo>
                  <a:pt x="172" y="246"/>
                </a:lnTo>
                <a:lnTo>
                  <a:pt x="174" y="246"/>
                </a:lnTo>
                <a:lnTo>
                  <a:pt x="174" y="244"/>
                </a:lnTo>
                <a:lnTo>
                  <a:pt x="174" y="246"/>
                </a:lnTo>
                <a:lnTo>
                  <a:pt x="175" y="246"/>
                </a:lnTo>
                <a:lnTo>
                  <a:pt x="175" y="244"/>
                </a:lnTo>
                <a:lnTo>
                  <a:pt x="177" y="244"/>
                </a:lnTo>
                <a:lnTo>
                  <a:pt x="177" y="246"/>
                </a:lnTo>
                <a:lnTo>
                  <a:pt x="177" y="247"/>
                </a:lnTo>
                <a:lnTo>
                  <a:pt x="175" y="247"/>
                </a:lnTo>
                <a:lnTo>
                  <a:pt x="175" y="249"/>
                </a:lnTo>
                <a:lnTo>
                  <a:pt x="175" y="251"/>
                </a:lnTo>
                <a:lnTo>
                  <a:pt x="174" y="251"/>
                </a:lnTo>
                <a:lnTo>
                  <a:pt x="174" y="252"/>
                </a:lnTo>
                <a:lnTo>
                  <a:pt x="174" y="254"/>
                </a:lnTo>
                <a:lnTo>
                  <a:pt x="172" y="254"/>
                </a:lnTo>
                <a:lnTo>
                  <a:pt x="170" y="256"/>
                </a:lnTo>
                <a:lnTo>
                  <a:pt x="169" y="256"/>
                </a:lnTo>
                <a:lnTo>
                  <a:pt x="169" y="254"/>
                </a:lnTo>
                <a:lnTo>
                  <a:pt x="167" y="254"/>
                </a:lnTo>
                <a:lnTo>
                  <a:pt x="167" y="252"/>
                </a:lnTo>
                <a:lnTo>
                  <a:pt x="165" y="252"/>
                </a:lnTo>
                <a:lnTo>
                  <a:pt x="164" y="252"/>
                </a:lnTo>
                <a:lnTo>
                  <a:pt x="164" y="251"/>
                </a:lnTo>
                <a:lnTo>
                  <a:pt x="164" y="249"/>
                </a:lnTo>
                <a:lnTo>
                  <a:pt x="162" y="249"/>
                </a:lnTo>
                <a:lnTo>
                  <a:pt x="164" y="249"/>
                </a:lnTo>
                <a:lnTo>
                  <a:pt x="164" y="247"/>
                </a:lnTo>
                <a:lnTo>
                  <a:pt x="162" y="249"/>
                </a:lnTo>
                <a:lnTo>
                  <a:pt x="162" y="247"/>
                </a:lnTo>
                <a:lnTo>
                  <a:pt x="164" y="247"/>
                </a:lnTo>
                <a:lnTo>
                  <a:pt x="162" y="247"/>
                </a:lnTo>
                <a:lnTo>
                  <a:pt x="160" y="247"/>
                </a:lnTo>
                <a:lnTo>
                  <a:pt x="160" y="246"/>
                </a:lnTo>
                <a:lnTo>
                  <a:pt x="159" y="246"/>
                </a:lnTo>
                <a:lnTo>
                  <a:pt x="159" y="247"/>
                </a:lnTo>
                <a:lnTo>
                  <a:pt x="159" y="246"/>
                </a:lnTo>
                <a:lnTo>
                  <a:pt x="157" y="246"/>
                </a:lnTo>
                <a:lnTo>
                  <a:pt x="159" y="246"/>
                </a:lnTo>
                <a:lnTo>
                  <a:pt x="157" y="246"/>
                </a:lnTo>
                <a:lnTo>
                  <a:pt x="157" y="244"/>
                </a:lnTo>
                <a:lnTo>
                  <a:pt x="155" y="244"/>
                </a:lnTo>
                <a:lnTo>
                  <a:pt x="155" y="242"/>
                </a:lnTo>
                <a:lnTo>
                  <a:pt x="155" y="241"/>
                </a:lnTo>
                <a:lnTo>
                  <a:pt x="157" y="241"/>
                </a:lnTo>
                <a:lnTo>
                  <a:pt x="159" y="241"/>
                </a:lnTo>
                <a:lnTo>
                  <a:pt x="159" y="239"/>
                </a:lnTo>
                <a:lnTo>
                  <a:pt x="159" y="241"/>
                </a:lnTo>
                <a:lnTo>
                  <a:pt x="159" y="239"/>
                </a:lnTo>
                <a:lnTo>
                  <a:pt x="160" y="239"/>
                </a:lnTo>
                <a:lnTo>
                  <a:pt x="162" y="239"/>
                </a:lnTo>
                <a:lnTo>
                  <a:pt x="162" y="237"/>
                </a:lnTo>
                <a:lnTo>
                  <a:pt x="164" y="237"/>
                </a:lnTo>
                <a:lnTo>
                  <a:pt x="164" y="239"/>
                </a:lnTo>
                <a:lnTo>
                  <a:pt x="165" y="239"/>
                </a:lnTo>
                <a:lnTo>
                  <a:pt x="164" y="239"/>
                </a:lnTo>
                <a:lnTo>
                  <a:pt x="165" y="239"/>
                </a:lnTo>
                <a:lnTo>
                  <a:pt x="164" y="239"/>
                </a:lnTo>
                <a:lnTo>
                  <a:pt x="165" y="239"/>
                </a:lnTo>
                <a:lnTo>
                  <a:pt x="164" y="239"/>
                </a:lnTo>
                <a:lnTo>
                  <a:pt x="164" y="241"/>
                </a:lnTo>
                <a:lnTo>
                  <a:pt x="164" y="242"/>
                </a:lnTo>
                <a:lnTo>
                  <a:pt x="165" y="242"/>
                </a:lnTo>
                <a:lnTo>
                  <a:pt x="167" y="242"/>
                </a:lnTo>
                <a:lnTo>
                  <a:pt x="167" y="244"/>
                </a:lnTo>
                <a:lnTo>
                  <a:pt x="165" y="244"/>
                </a:lnTo>
                <a:lnTo>
                  <a:pt x="165" y="242"/>
                </a:lnTo>
                <a:lnTo>
                  <a:pt x="165" y="244"/>
                </a:lnTo>
                <a:lnTo>
                  <a:pt x="165" y="242"/>
                </a:lnTo>
                <a:lnTo>
                  <a:pt x="165" y="244"/>
                </a:lnTo>
                <a:lnTo>
                  <a:pt x="164" y="244"/>
                </a:lnTo>
                <a:lnTo>
                  <a:pt x="164" y="246"/>
                </a:lnTo>
                <a:lnTo>
                  <a:pt x="162" y="246"/>
                </a:lnTo>
                <a:lnTo>
                  <a:pt x="162" y="247"/>
                </a:lnTo>
                <a:lnTo>
                  <a:pt x="164" y="247"/>
                </a:lnTo>
                <a:lnTo>
                  <a:pt x="164" y="246"/>
                </a:lnTo>
                <a:lnTo>
                  <a:pt x="165" y="246"/>
                </a:lnTo>
                <a:lnTo>
                  <a:pt x="165" y="244"/>
                </a:lnTo>
                <a:lnTo>
                  <a:pt x="167" y="244"/>
                </a:lnTo>
                <a:lnTo>
                  <a:pt x="167" y="246"/>
                </a:lnTo>
                <a:lnTo>
                  <a:pt x="169" y="246"/>
                </a:lnTo>
                <a:lnTo>
                  <a:pt x="167" y="246"/>
                </a:lnTo>
                <a:lnTo>
                  <a:pt x="167" y="244"/>
                </a:lnTo>
                <a:lnTo>
                  <a:pt x="167" y="242"/>
                </a:lnTo>
                <a:lnTo>
                  <a:pt x="167" y="244"/>
                </a:lnTo>
                <a:lnTo>
                  <a:pt x="167" y="242"/>
                </a:lnTo>
                <a:lnTo>
                  <a:pt x="169" y="242"/>
                </a:lnTo>
                <a:lnTo>
                  <a:pt x="169" y="241"/>
                </a:lnTo>
                <a:lnTo>
                  <a:pt x="167" y="241"/>
                </a:lnTo>
                <a:lnTo>
                  <a:pt x="167" y="242"/>
                </a:lnTo>
                <a:lnTo>
                  <a:pt x="167" y="241"/>
                </a:lnTo>
                <a:lnTo>
                  <a:pt x="167" y="242"/>
                </a:lnTo>
                <a:lnTo>
                  <a:pt x="165" y="242"/>
                </a:lnTo>
                <a:lnTo>
                  <a:pt x="165" y="241"/>
                </a:lnTo>
                <a:lnTo>
                  <a:pt x="165" y="239"/>
                </a:lnTo>
                <a:lnTo>
                  <a:pt x="165" y="241"/>
                </a:lnTo>
                <a:lnTo>
                  <a:pt x="167" y="241"/>
                </a:lnTo>
                <a:lnTo>
                  <a:pt x="167" y="239"/>
                </a:lnTo>
                <a:lnTo>
                  <a:pt x="167" y="237"/>
                </a:lnTo>
                <a:lnTo>
                  <a:pt x="169" y="237"/>
                </a:lnTo>
                <a:lnTo>
                  <a:pt x="169" y="236"/>
                </a:lnTo>
                <a:lnTo>
                  <a:pt x="167" y="236"/>
                </a:lnTo>
                <a:lnTo>
                  <a:pt x="169" y="234"/>
                </a:lnTo>
                <a:lnTo>
                  <a:pt x="169" y="232"/>
                </a:lnTo>
                <a:lnTo>
                  <a:pt x="170" y="232"/>
                </a:lnTo>
                <a:lnTo>
                  <a:pt x="170" y="231"/>
                </a:lnTo>
                <a:close/>
                <a:moveTo>
                  <a:pt x="162" y="229"/>
                </a:moveTo>
                <a:lnTo>
                  <a:pt x="164" y="229"/>
                </a:lnTo>
                <a:lnTo>
                  <a:pt x="165" y="229"/>
                </a:lnTo>
                <a:lnTo>
                  <a:pt x="167" y="229"/>
                </a:lnTo>
                <a:lnTo>
                  <a:pt x="167" y="231"/>
                </a:lnTo>
                <a:lnTo>
                  <a:pt x="167" y="232"/>
                </a:lnTo>
                <a:lnTo>
                  <a:pt x="167" y="234"/>
                </a:lnTo>
                <a:lnTo>
                  <a:pt x="167" y="236"/>
                </a:lnTo>
                <a:lnTo>
                  <a:pt x="165" y="236"/>
                </a:lnTo>
                <a:lnTo>
                  <a:pt x="165" y="234"/>
                </a:lnTo>
                <a:lnTo>
                  <a:pt x="165" y="236"/>
                </a:lnTo>
                <a:lnTo>
                  <a:pt x="165" y="234"/>
                </a:lnTo>
                <a:lnTo>
                  <a:pt x="165" y="232"/>
                </a:lnTo>
                <a:lnTo>
                  <a:pt x="164" y="232"/>
                </a:lnTo>
                <a:lnTo>
                  <a:pt x="165" y="232"/>
                </a:lnTo>
                <a:lnTo>
                  <a:pt x="165" y="231"/>
                </a:lnTo>
                <a:lnTo>
                  <a:pt x="165" y="229"/>
                </a:lnTo>
                <a:lnTo>
                  <a:pt x="164" y="229"/>
                </a:lnTo>
                <a:lnTo>
                  <a:pt x="165" y="229"/>
                </a:lnTo>
                <a:lnTo>
                  <a:pt x="165" y="231"/>
                </a:lnTo>
                <a:lnTo>
                  <a:pt x="164" y="231"/>
                </a:lnTo>
                <a:lnTo>
                  <a:pt x="162" y="231"/>
                </a:lnTo>
                <a:lnTo>
                  <a:pt x="162" y="232"/>
                </a:lnTo>
                <a:lnTo>
                  <a:pt x="162" y="231"/>
                </a:lnTo>
                <a:lnTo>
                  <a:pt x="160" y="231"/>
                </a:lnTo>
                <a:lnTo>
                  <a:pt x="162" y="231"/>
                </a:lnTo>
                <a:lnTo>
                  <a:pt x="164" y="231"/>
                </a:lnTo>
                <a:lnTo>
                  <a:pt x="162" y="231"/>
                </a:lnTo>
                <a:lnTo>
                  <a:pt x="162" y="229"/>
                </a:lnTo>
                <a:lnTo>
                  <a:pt x="162" y="231"/>
                </a:lnTo>
                <a:lnTo>
                  <a:pt x="160" y="231"/>
                </a:lnTo>
                <a:lnTo>
                  <a:pt x="162" y="231"/>
                </a:lnTo>
                <a:lnTo>
                  <a:pt x="162" y="229"/>
                </a:lnTo>
                <a:close/>
                <a:moveTo>
                  <a:pt x="135" y="229"/>
                </a:moveTo>
                <a:lnTo>
                  <a:pt x="134" y="229"/>
                </a:lnTo>
                <a:lnTo>
                  <a:pt x="135" y="229"/>
                </a:lnTo>
                <a:close/>
                <a:moveTo>
                  <a:pt x="149" y="226"/>
                </a:moveTo>
                <a:lnTo>
                  <a:pt x="149" y="227"/>
                </a:lnTo>
                <a:lnTo>
                  <a:pt x="147" y="227"/>
                </a:lnTo>
                <a:lnTo>
                  <a:pt x="147" y="226"/>
                </a:lnTo>
                <a:lnTo>
                  <a:pt x="149" y="226"/>
                </a:lnTo>
                <a:close/>
                <a:moveTo>
                  <a:pt x="145" y="226"/>
                </a:moveTo>
                <a:lnTo>
                  <a:pt x="147" y="226"/>
                </a:lnTo>
                <a:lnTo>
                  <a:pt x="147" y="227"/>
                </a:lnTo>
                <a:lnTo>
                  <a:pt x="149" y="227"/>
                </a:lnTo>
                <a:lnTo>
                  <a:pt x="149" y="229"/>
                </a:lnTo>
                <a:lnTo>
                  <a:pt x="147" y="229"/>
                </a:lnTo>
                <a:lnTo>
                  <a:pt x="145" y="229"/>
                </a:lnTo>
                <a:lnTo>
                  <a:pt x="145" y="231"/>
                </a:lnTo>
                <a:lnTo>
                  <a:pt x="145" y="229"/>
                </a:lnTo>
                <a:lnTo>
                  <a:pt x="144" y="229"/>
                </a:lnTo>
                <a:lnTo>
                  <a:pt x="144" y="231"/>
                </a:lnTo>
                <a:lnTo>
                  <a:pt x="142" y="231"/>
                </a:lnTo>
                <a:lnTo>
                  <a:pt x="142" y="229"/>
                </a:lnTo>
                <a:lnTo>
                  <a:pt x="142" y="227"/>
                </a:lnTo>
                <a:lnTo>
                  <a:pt x="142" y="226"/>
                </a:lnTo>
                <a:lnTo>
                  <a:pt x="144" y="226"/>
                </a:lnTo>
                <a:lnTo>
                  <a:pt x="144" y="227"/>
                </a:lnTo>
                <a:lnTo>
                  <a:pt x="145" y="227"/>
                </a:lnTo>
                <a:lnTo>
                  <a:pt x="144" y="227"/>
                </a:lnTo>
                <a:lnTo>
                  <a:pt x="145" y="227"/>
                </a:lnTo>
                <a:lnTo>
                  <a:pt x="145" y="226"/>
                </a:lnTo>
                <a:close/>
                <a:moveTo>
                  <a:pt x="165" y="226"/>
                </a:moveTo>
                <a:lnTo>
                  <a:pt x="167" y="226"/>
                </a:lnTo>
                <a:lnTo>
                  <a:pt x="169" y="226"/>
                </a:lnTo>
                <a:lnTo>
                  <a:pt x="167" y="226"/>
                </a:lnTo>
                <a:lnTo>
                  <a:pt x="169" y="226"/>
                </a:lnTo>
                <a:lnTo>
                  <a:pt x="167" y="226"/>
                </a:lnTo>
                <a:lnTo>
                  <a:pt x="167" y="227"/>
                </a:lnTo>
                <a:lnTo>
                  <a:pt x="169" y="227"/>
                </a:lnTo>
                <a:lnTo>
                  <a:pt x="167" y="227"/>
                </a:lnTo>
                <a:lnTo>
                  <a:pt x="167" y="229"/>
                </a:lnTo>
                <a:lnTo>
                  <a:pt x="165" y="229"/>
                </a:lnTo>
                <a:lnTo>
                  <a:pt x="164" y="229"/>
                </a:lnTo>
                <a:lnTo>
                  <a:pt x="162" y="229"/>
                </a:lnTo>
                <a:lnTo>
                  <a:pt x="162" y="227"/>
                </a:lnTo>
                <a:lnTo>
                  <a:pt x="164" y="227"/>
                </a:lnTo>
                <a:lnTo>
                  <a:pt x="164" y="226"/>
                </a:lnTo>
                <a:lnTo>
                  <a:pt x="164" y="227"/>
                </a:lnTo>
                <a:lnTo>
                  <a:pt x="165" y="227"/>
                </a:lnTo>
                <a:lnTo>
                  <a:pt x="165" y="226"/>
                </a:lnTo>
                <a:lnTo>
                  <a:pt x="164" y="226"/>
                </a:lnTo>
                <a:lnTo>
                  <a:pt x="164" y="227"/>
                </a:lnTo>
                <a:lnTo>
                  <a:pt x="164" y="226"/>
                </a:lnTo>
                <a:lnTo>
                  <a:pt x="165" y="226"/>
                </a:lnTo>
                <a:close/>
                <a:moveTo>
                  <a:pt x="137" y="224"/>
                </a:moveTo>
                <a:lnTo>
                  <a:pt x="137" y="226"/>
                </a:lnTo>
                <a:lnTo>
                  <a:pt x="139" y="226"/>
                </a:lnTo>
                <a:lnTo>
                  <a:pt x="137" y="226"/>
                </a:lnTo>
                <a:lnTo>
                  <a:pt x="139" y="226"/>
                </a:lnTo>
                <a:lnTo>
                  <a:pt x="137" y="226"/>
                </a:lnTo>
                <a:lnTo>
                  <a:pt x="137" y="227"/>
                </a:lnTo>
                <a:lnTo>
                  <a:pt x="137" y="226"/>
                </a:lnTo>
                <a:lnTo>
                  <a:pt x="137" y="227"/>
                </a:lnTo>
                <a:lnTo>
                  <a:pt x="135" y="227"/>
                </a:lnTo>
                <a:lnTo>
                  <a:pt x="135" y="226"/>
                </a:lnTo>
                <a:lnTo>
                  <a:pt x="135" y="227"/>
                </a:lnTo>
                <a:lnTo>
                  <a:pt x="134" y="227"/>
                </a:lnTo>
                <a:lnTo>
                  <a:pt x="134" y="226"/>
                </a:lnTo>
                <a:lnTo>
                  <a:pt x="132" y="226"/>
                </a:lnTo>
                <a:lnTo>
                  <a:pt x="134" y="226"/>
                </a:lnTo>
                <a:lnTo>
                  <a:pt x="135" y="226"/>
                </a:lnTo>
                <a:lnTo>
                  <a:pt x="135" y="224"/>
                </a:lnTo>
                <a:lnTo>
                  <a:pt x="137" y="224"/>
                </a:lnTo>
                <a:close/>
                <a:moveTo>
                  <a:pt x="165" y="224"/>
                </a:moveTo>
                <a:lnTo>
                  <a:pt x="164" y="224"/>
                </a:lnTo>
                <a:lnTo>
                  <a:pt x="165" y="224"/>
                </a:lnTo>
                <a:close/>
                <a:moveTo>
                  <a:pt x="177" y="222"/>
                </a:moveTo>
                <a:lnTo>
                  <a:pt x="179" y="222"/>
                </a:lnTo>
                <a:lnTo>
                  <a:pt x="177" y="222"/>
                </a:lnTo>
                <a:close/>
                <a:moveTo>
                  <a:pt x="167" y="222"/>
                </a:moveTo>
                <a:lnTo>
                  <a:pt x="169" y="222"/>
                </a:lnTo>
                <a:lnTo>
                  <a:pt x="169" y="224"/>
                </a:lnTo>
                <a:lnTo>
                  <a:pt x="167" y="224"/>
                </a:lnTo>
                <a:lnTo>
                  <a:pt x="165" y="224"/>
                </a:lnTo>
                <a:lnTo>
                  <a:pt x="167" y="224"/>
                </a:lnTo>
                <a:lnTo>
                  <a:pt x="165" y="224"/>
                </a:lnTo>
                <a:lnTo>
                  <a:pt x="165" y="222"/>
                </a:lnTo>
                <a:lnTo>
                  <a:pt x="167" y="222"/>
                </a:lnTo>
                <a:close/>
                <a:moveTo>
                  <a:pt x="175" y="222"/>
                </a:moveTo>
                <a:lnTo>
                  <a:pt x="175" y="224"/>
                </a:lnTo>
                <a:lnTo>
                  <a:pt x="174" y="224"/>
                </a:lnTo>
                <a:lnTo>
                  <a:pt x="175" y="222"/>
                </a:lnTo>
                <a:lnTo>
                  <a:pt x="174" y="222"/>
                </a:lnTo>
                <a:lnTo>
                  <a:pt x="175" y="222"/>
                </a:lnTo>
                <a:lnTo>
                  <a:pt x="174" y="222"/>
                </a:lnTo>
                <a:lnTo>
                  <a:pt x="174" y="224"/>
                </a:lnTo>
                <a:lnTo>
                  <a:pt x="172" y="224"/>
                </a:lnTo>
                <a:lnTo>
                  <a:pt x="174" y="224"/>
                </a:lnTo>
                <a:lnTo>
                  <a:pt x="174" y="226"/>
                </a:lnTo>
                <a:lnTo>
                  <a:pt x="172" y="226"/>
                </a:lnTo>
                <a:lnTo>
                  <a:pt x="172" y="227"/>
                </a:lnTo>
                <a:lnTo>
                  <a:pt x="170" y="227"/>
                </a:lnTo>
                <a:lnTo>
                  <a:pt x="170" y="226"/>
                </a:lnTo>
                <a:lnTo>
                  <a:pt x="170" y="227"/>
                </a:lnTo>
                <a:lnTo>
                  <a:pt x="170" y="226"/>
                </a:lnTo>
                <a:lnTo>
                  <a:pt x="172" y="226"/>
                </a:lnTo>
                <a:lnTo>
                  <a:pt x="172" y="224"/>
                </a:lnTo>
                <a:lnTo>
                  <a:pt x="170" y="224"/>
                </a:lnTo>
                <a:lnTo>
                  <a:pt x="172" y="224"/>
                </a:lnTo>
                <a:lnTo>
                  <a:pt x="170" y="224"/>
                </a:lnTo>
                <a:lnTo>
                  <a:pt x="172" y="224"/>
                </a:lnTo>
                <a:lnTo>
                  <a:pt x="170" y="224"/>
                </a:lnTo>
                <a:lnTo>
                  <a:pt x="170" y="222"/>
                </a:lnTo>
                <a:lnTo>
                  <a:pt x="172" y="222"/>
                </a:lnTo>
                <a:lnTo>
                  <a:pt x="174" y="222"/>
                </a:lnTo>
                <a:lnTo>
                  <a:pt x="175" y="222"/>
                </a:lnTo>
                <a:close/>
                <a:moveTo>
                  <a:pt x="169" y="222"/>
                </a:moveTo>
                <a:lnTo>
                  <a:pt x="169" y="221"/>
                </a:lnTo>
                <a:lnTo>
                  <a:pt x="169" y="222"/>
                </a:lnTo>
                <a:close/>
                <a:moveTo>
                  <a:pt x="177" y="221"/>
                </a:moveTo>
                <a:lnTo>
                  <a:pt x="179" y="221"/>
                </a:lnTo>
                <a:lnTo>
                  <a:pt x="177" y="221"/>
                </a:lnTo>
                <a:close/>
                <a:moveTo>
                  <a:pt x="170" y="219"/>
                </a:moveTo>
                <a:lnTo>
                  <a:pt x="170" y="221"/>
                </a:lnTo>
                <a:lnTo>
                  <a:pt x="169" y="221"/>
                </a:lnTo>
                <a:lnTo>
                  <a:pt x="169" y="219"/>
                </a:lnTo>
                <a:lnTo>
                  <a:pt x="170" y="219"/>
                </a:lnTo>
                <a:close/>
                <a:moveTo>
                  <a:pt x="129" y="219"/>
                </a:moveTo>
                <a:lnTo>
                  <a:pt x="130" y="219"/>
                </a:lnTo>
                <a:lnTo>
                  <a:pt x="130" y="221"/>
                </a:lnTo>
                <a:lnTo>
                  <a:pt x="130" y="222"/>
                </a:lnTo>
                <a:lnTo>
                  <a:pt x="130" y="224"/>
                </a:lnTo>
                <a:lnTo>
                  <a:pt x="130" y="222"/>
                </a:lnTo>
                <a:lnTo>
                  <a:pt x="130" y="224"/>
                </a:lnTo>
                <a:lnTo>
                  <a:pt x="129" y="224"/>
                </a:lnTo>
                <a:lnTo>
                  <a:pt x="127" y="224"/>
                </a:lnTo>
                <a:lnTo>
                  <a:pt x="127" y="222"/>
                </a:lnTo>
                <a:lnTo>
                  <a:pt x="125" y="222"/>
                </a:lnTo>
                <a:lnTo>
                  <a:pt x="125" y="224"/>
                </a:lnTo>
                <a:lnTo>
                  <a:pt x="125" y="222"/>
                </a:lnTo>
                <a:lnTo>
                  <a:pt x="125" y="221"/>
                </a:lnTo>
                <a:lnTo>
                  <a:pt x="127" y="221"/>
                </a:lnTo>
                <a:lnTo>
                  <a:pt x="127" y="219"/>
                </a:lnTo>
                <a:lnTo>
                  <a:pt x="129" y="219"/>
                </a:lnTo>
                <a:lnTo>
                  <a:pt x="129" y="221"/>
                </a:lnTo>
                <a:lnTo>
                  <a:pt x="129" y="219"/>
                </a:lnTo>
                <a:close/>
                <a:moveTo>
                  <a:pt x="58" y="216"/>
                </a:moveTo>
                <a:lnTo>
                  <a:pt x="57" y="216"/>
                </a:lnTo>
                <a:lnTo>
                  <a:pt x="58" y="216"/>
                </a:lnTo>
                <a:close/>
                <a:moveTo>
                  <a:pt x="62" y="216"/>
                </a:moveTo>
                <a:lnTo>
                  <a:pt x="60" y="216"/>
                </a:lnTo>
                <a:lnTo>
                  <a:pt x="62" y="216"/>
                </a:lnTo>
                <a:lnTo>
                  <a:pt x="60" y="216"/>
                </a:lnTo>
                <a:lnTo>
                  <a:pt x="60" y="217"/>
                </a:lnTo>
                <a:lnTo>
                  <a:pt x="60" y="216"/>
                </a:lnTo>
                <a:lnTo>
                  <a:pt x="62" y="216"/>
                </a:lnTo>
                <a:lnTo>
                  <a:pt x="62" y="214"/>
                </a:lnTo>
                <a:lnTo>
                  <a:pt x="62" y="216"/>
                </a:lnTo>
                <a:lnTo>
                  <a:pt x="62" y="214"/>
                </a:lnTo>
                <a:lnTo>
                  <a:pt x="62" y="216"/>
                </a:lnTo>
                <a:close/>
                <a:moveTo>
                  <a:pt x="60" y="214"/>
                </a:moveTo>
                <a:lnTo>
                  <a:pt x="62" y="214"/>
                </a:lnTo>
                <a:lnTo>
                  <a:pt x="60" y="214"/>
                </a:lnTo>
                <a:close/>
                <a:moveTo>
                  <a:pt x="58" y="214"/>
                </a:moveTo>
                <a:lnTo>
                  <a:pt x="60" y="214"/>
                </a:lnTo>
                <a:lnTo>
                  <a:pt x="58" y="214"/>
                </a:lnTo>
                <a:close/>
                <a:moveTo>
                  <a:pt x="55" y="212"/>
                </a:moveTo>
                <a:lnTo>
                  <a:pt x="55" y="214"/>
                </a:lnTo>
                <a:lnTo>
                  <a:pt x="53" y="214"/>
                </a:lnTo>
                <a:lnTo>
                  <a:pt x="55" y="214"/>
                </a:lnTo>
                <a:lnTo>
                  <a:pt x="55" y="212"/>
                </a:lnTo>
                <a:close/>
                <a:moveTo>
                  <a:pt x="58" y="212"/>
                </a:moveTo>
                <a:lnTo>
                  <a:pt x="60" y="212"/>
                </a:lnTo>
                <a:lnTo>
                  <a:pt x="58" y="212"/>
                </a:lnTo>
                <a:close/>
                <a:moveTo>
                  <a:pt x="55" y="209"/>
                </a:moveTo>
                <a:lnTo>
                  <a:pt x="55" y="211"/>
                </a:lnTo>
                <a:lnTo>
                  <a:pt x="55" y="209"/>
                </a:lnTo>
                <a:close/>
                <a:moveTo>
                  <a:pt x="55" y="211"/>
                </a:moveTo>
                <a:lnTo>
                  <a:pt x="55" y="209"/>
                </a:lnTo>
                <a:lnTo>
                  <a:pt x="57" y="209"/>
                </a:lnTo>
                <a:lnTo>
                  <a:pt x="57" y="211"/>
                </a:lnTo>
                <a:lnTo>
                  <a:pt x="55" y="211"/>
                </a:lnTo>
                <a:close/>
                <a:moveTo>
                  <a:pt x="104" y="211"/>
                </a:moveTo>
                <a:lnTo>
                  <a:pt x="104" y="209"/>
                </a:lnTo>
                <a:lnTo>
                  <a:pt x="104" y="211"/>
                </a:lnTo>
                <a:close/>
                <a:moveTo>
                  <a:pt x="62" y="207"/>
                </a:moveTo>
                <a:lnTo>
                  <a:pt x="62" y="209"/>
                </a:lnTo>
                <a:lnTo>
                  <a:pt x="60" y="209"/>
                </a:lnTo>
                <a:lnTo>
                  <a:pt x="60" y="211"/>
                </a:lnTo>
                <a:lnTo>
                  <a:pt x="58" y="211"/>
                </a:lnTo>
                <a:lnTo>
                  <a:pt x="58" y="209"/>
                </a:lnTo>
                <a:lnTo>
                  <a:pt x="58" y="211"/>
                </a:lnTo>
                <a:lnTo>
                  <a:pt x="57" y="211"/>
                </a:lnTo>
                <a:lnTo>
                  <a:pt x="57" y="212"/>
                </a:lnTo>
                <a:lnTo>
                  <a:pt x="55" y="212"/>
                </a:lnTo>
                <a:lnTo>
                  <a:pt x="55" y="211"/>
                </a:lnTo>
                <a:lnTo>
                  <a:pt x="57" y="211"/>
                </a:lnTo>
                <a:lnTo>
                  <a:pt x="57" y="209"/>
                </a:lnTo>
                <a:lnTo>
                  <a:pt x="58" y="209"/>
                </a:lnTo>
                <a:lnTo>
                  <a:pt x="57" y="209"/>
                </a:lnTo>
                <a:lnTo>
                  <a:pt x="58" y="209"/>
                </a:lnTo>
                <a:lnTo>
                  <a:pt x="57" y="209"/>
                </a:lnTo>
                <a:lnTo>
                  <a:pt x="58" y="209"/>
                </a:lnTo>
                <a:lnTo>
                  <a:pt x="58" y="207"/>
                </a:lnTo>
                <a:lnTo>
                  <a:pt x="58" y="209"/>
                </a:lnTo>
                <a:lnTo>
                  <a:pt x="60" y="209"/>
                </a:lnTo>
                <a:lnTo>
                  <a:pt x="58" y="209"/>
                </a:lnTo>
                <a:lnTo>
                  <a:pt x="60" y="209"/>
                </a:lnTo>
                <a:lnTo>
                  <a:pt x="60" y="207"/>
                </a:lnTo>
                <a:lnTo>
                  <a:pt x="60" y="206"/>
                </a:lnTo>
                <a:lnTo>
                  <a:pt x="62" y="206"/>
                </a:lnTo>
                <a:lnTo>
                  <a:pt x="62" y="207"/>
                </a:lnTo>
                <a:close/>
                <a:moveTo>
                  <a:pt x="75" y="202"/>
                </a:moveTo>
                <a:lnTo>
                  <a:pt x="75" y="204"/>
                </a:lnTo>
                <a:lnTo>
                  <a:pt x="77" y="204"/>
                </a:lnTo>
                <a:lnTo>
                  <a:pt x="78" y="206"/>
                </a:lnTo>
                <a:lnTo>
                  <a:pt x="78" y="204"/>
                </a:lnTo>
                <a:lnTo>
                  <a:pt x="78" y="206"/>
                </a:lnTo>
                <a:lnTo>
                  <a:pt x="78" y="204"/>
                </a:lnTo>
                <a:lnTo>
                  <a:pt x="78" y="206"/>
                </a:lnTo>
                <a:lnTo>
                  <a:pt x="80" y="206"/>
                </a:lnTo>
                <a:lnTo>
                  <a:pt x="80" y="207"/>
                </a:lnTo>
                <a:lnTo>
                  <a:pt x="82" y="207"/>
                </a:lnTo>
                <a:lnTo>
                  <a:pt x="83" y="207"/>
                </a:lnTo>
                <a:lnTo>
                  <a:pt x="85" y="207"/>
                </a:lnTo>
                <a:lnTo>
                  <a:pt x="87" y="207"/>
                </a:lnTo>
                <a:lnTo>
                  <a:pt x="87" y="209"/>
                </a:lnTo>
                <a:lnTo>
                  <a:pt x="88" y="209"/>
                </a:lnTo>
                <a:lnTo>
                  <a:pt x="88" y="211"/>
                </a:lnTo>
                <a:lnTo>
                  <a:pt x="90" y="211"/>
                </a:lnTo>
                <a:lnTo>
                  <a:pt x="92" y="211"/>
                </a:lnTo>
                <a:lnTo>
                  <a:pt x="92" y="212"/>
                </a:lnTo>
                <a:lnTo>
                  <a:pt x="94" y="212"/>
                </a:lnTo>
                <a:lnTo>
                  <a:pt x="95" y="212"/>
                </a:lnTo>
                <a:lnTo>
                  <a:pt x="95" y="214"/>
                </a:lnTo>
                <a:lnTo>
                  <a:pt x="97" y="214"/>
                </a:lnTo>
                <a:lnTo>
                  <a:pt x="97" y="216"/>
                </a:lnTo>
                <a:lnTo>
                  <a:pt x="99" y="216"/>
                </a:lnTo>
                <a:lnTo>
                  <a:pt x="99" y="217"/>
                </a:lnTo>
                <a:lnTo>
                  <a:pt x="100" y="217"/>
                </a:lnTo>
                <a:lnTo>
                  <a:pt x="100" y="216"/>
                </a:lnTo>
                <a:lnTo>
                  <a:pt x="100" y="217"/>
                </a:lnTo>
                <a:lnTo>
                  <a:pt x="100" y="216"/>
                </a:lnTo>
                <a:lnTo>
                  <a:pt x="100" y="217"/>
                </a:lnTo>
                <a:lnTo>
                  <a:pt x="102" y="217"/>
                </a:lnTo>
                <a:lnTo>
                  <a:pt x="104" y="217"/>
                </a:lnTo>
                <a:lnTo>
                  <a:pt x="104" y="219"/>
                </a:lnTo>
                <a:lnTo>
                  <a:pt x="105" y="219"/>
                </a:lnTo>
                <a:lnTo>
                  <a:pt x="107" y="219"/>
                </a:lnTo>
                <a:lnTo>
                  <a:pt x="107" y="221"/>
                </a:lnTo>
                <a:lnTo>
                  <a:pt x="109" y="221"/>
                </a:lnTo>
                <a:lnTo>
                  <a:pt x="109" y="222"/>
                </a:lnTo>
                <a:lnTo>
                  <a:pt x="110" y="222"/>
                </a:lnTo>
                <a:lnTo>
                  <a:pt x="112" y="222"/>
                </a:lnTo>
                <a:lnTo>
                  <a:pt x="114" y="222"/>
                </a:lnTo>
                <a:lnTo>
                  <a:pt x="112" y="222"/>
                </a:lnTo>
                <a:lnTo>
                  <a:pt x="114" y="222"/>
                </a:lnTo>
                <a:lnTo>
                  <a:pt x="114" y="224"/>
                </a:lnTo>
                <a:lnTo>
                  <a:pt x="115" y="224"/>
                </a:lnTo>
                <a:lnTo>
                  <a:pt x="117" y="224"/>
                </a:lnTo>
                <a:lnTo>
                  <a:pt x="117" y="226"/>
                </a:lnTo>
                <a:lnTo>
                  <a:pt x="119" y="226"/>
                </a:lnTo>
                <a:lnTo>
                  <a:pt x="120" y="226"/>
                </a:lnTo>
                <a:lnTo>
                  <a:pt x="120" y="227"/>
                </a:lnTo>
                <a:lnTo>
                  <a:pt x="122" y="227"/>
                </a:lnTo>
                <a:lnTo>
                  <a:pt x="122" y="229"/>
                </a:lnTo>
                <a:lnTo>
                  <a:pt x="124" y="229"/>
                </a:lnTo>
                <a:lnTo>
                  <a:pt x="125" y="229"/>
                </a:lnTo>
                <a:lnTo>
                  <a:pt x="125" y="231"/>
                </a:lnTo>
                <a:lnTo>
                  <a:pt x="127" y="232"/>
                </a:lnTo>
                <a:lnTo>
                  <a:pt x="129" y="232"/>
                </a:lnTo>
                <a:lnTo>
                  <a:pt x="129" y="234"/>
                </a:lnTo>
                <a:lnTo>
                  <a:pt x="129" y="236"/>
                </a:lnTo>
                <a:lnTo>
                  <a:pt x="127" y="236"/>
                </a:lnTo>
                <a:lnTo>
                  <a:pt x="125" y="236"/>
                </a:lnTo>
                <a:lnTo>
                  <a:pt x="127" y="236"/>
                </a:lnTo>
                <a:lnTo>
                  <a:pt x="129" y="236"/>
                </a:lnTo>
                <a:lnTo>
                  <a:pt x="129" y="237"/>
                </a:lnTo>
                <a:lnTo>
                  <a:pt x="129" y="236"/>
                </a:lnTo>
                <a:lnTo>
                  <a:pt x="130" y="236"/>
                </a:lnTo>
                <a:lnTo>
                  <a:pt x="130" y="234"/>
                </a:lnTo>
                <a:lnTo>
                  <a:pt x="130" y="236"/>
                </a:lnTo>
                <a:lnTo>
                  <a:pt x="130" y="234"/>
                </a:lnTo>
                <a:lnTo>
                  <a:pt x="132" y="236"/>
                </a:lnTo>
                <a:lnTo>
                  <a:pt x="134" y="236"/>
                </a:lnTo>
                <a:lnTo>
                  <a:pt x="134" y="237"/>
                </a:lnTo>
                <a:lnTo>
                  <a:pt x="135" y="237"/>
                </a:lnTo>
                <a:lnTo>
                  <a:pt x="137" y="237"/>
                </a:lnTo>
                <a:lnTo>
                  <a:pt x="137" y="239"/>
                </a:lnTo>
                <a:lnTo>
                  <a:pt x="139" y="239"/>
                </a:lnTo>
                <a:lnTo>
                  <a:pt x="137" y="239"/>
                </a:lnTo>
                <a:lnTo>
                  <a:pt x="139" y="239"/>
                </a:lnTo>
                <a:lnTo>
                  <a:pt x="139" y="241"/>
                </a:lnTo>
                <a:lnTo>
                  <a:pt x="139" y="239"/>
                </a:lnTo>
                <a:lnTo>
                  <a:pt x="140" y="239"/>
                </a:lnTo>
                <a:lnTo>
                  <a:pt x="140" y="241"/>
                </a:lnTo>
                <a:lnTo>
                  <a:pt x="142" y="241"/>
                </a:lnTo>
                <a:lnTo>
                  <a:pt x="142" y="242"/>
                </a:lnTo>
                <a:lnTo>
                  <a:pt x="144" y="242"/>
                </a:lnTo>
                <a:lnTo>
                  <a:pt x="144" y="244"/>
                </a:lnTo>
                <a:lnTo>
                  <a:pt x="145" y="244"/>
                </a:lnTo>
                <a:lnTo>
                  <a:pt x="145" y="246"/>
                </a:lnTo>
                <a:lnTo>
                  <a:pt x="145" y="247"/>
                </a:lnTo>
                <a:lnTo>
                  <a:pt x="147" y="247"/>
                </a:lnTo>
                <a:lnTo>
                  <a:pt x="147" y="249"/>
                </a:lnTo>
                <a:lnTo>
                  <a:pt x="149" y="249"/>
                </a:lnTo>
                <a:lnTo>
                  <a:pt x="150" y="249"/>
                </a:lnTo>
                <a:lnTo>
                  <a:pt x="150" y="251"/>
                </a:lnTo>
                <a:lnTo>
                  <a:pt x="150" y="252"/>
                </a:lnTo>
                <a:lnTo>
                  <a:pt x="152" y="252"/>
                </a:lnTo>
                <a:lnTo>
                  <a:pt x="152" y="254"/>
                </a:lnTo>
                <a:lnTo>
                  <a:pt x="152" y="252"/>
                </a:lnTo>
                <a:lnTo>
                  <a:pt x="154" y="252"/>
                </a:lnTo>
                <a:lnTo>
                  <a:pt x="154" y="254"/>
                </a:lnTo>
                <a:lnTo>
                  <a:pt x="155" y="254"/>
                </a:lnTo>
                <a:lnTo>
                  <a:pt x="155" y="256"/>
                </a:lnTo>
                <a:lnTo>
                  <a:pt x="157" y="256"/>
                </a:lnTo>
                <a:lnTo>
                  <a:pt x="157" y="257"/>
                </a:lnTo>
                <a:lnTo>
                  <a:pt x="159" y="257"/>
                </a:lnTo>
                <a:lnTo>
                  <a:pt x="159" y="259"/>
                </a:lnTo>
                <a:lnTo>
                  <a:pt x="160" y="259"/>
                </a:lnTo>
                <a:lnTo>
                  <a:pt x="162" y="259"/>
                </a:lnTo>
                <a:lnTo>
                  <a:pt x="162" y="261"/>
                </a:lnTo>
                <a:lnTo>
                  <a:pt x="164" y="261"/>
                </a:lnTo>
                <a:lnTo>
                  <a:pt x="164" y="262"/>
                </a:lnTo>
                <a:lnTo>
                  <a:pt x="164" y="264"/>
                </a:lnTo>
                <a:lnTo>
                  <a:pt x="165" y="264"/>
                </a:lnTo>
                <a:lnTo>
                  <a:pt x="165" y="266"/>
                </a:lnTo>
                <a:lnTo>
                  <a:pt x="167" y="266"/>
                </a:lnTo>
                <a:lnTo>
                  <a:pt x="169" y="266"/>
                </a:lnTo>
                <a:lnTo>
                  <a:pt x="169" y="267"/>
                </a:lnTo>
                <a:lnTo>
                  <a:pt x="170" y="267"/>
                </a:lnTo>
                <a:lnTo>
                  <a:pt x="170" y="269"/>
                </a:lnTo>
                <a:lnTo>
                  <a:pt x="170" y="271"/>
                </a:lnTo>
                <a:lnTo>
                  <a:pt x="172" y="271"/>
                </a:lnTo>
                <a:lnTo>
                  <a:pt x="172" y="272"/>
                </a:lnTo>
                <a:lnTo>
                  <a:pt x="172" y="274"/>
                </a:lnTo>
                <a:lnTo>
                  <a:pt x="174" y="274"/>
                </a:lnTo>
                <a:lnTo>
                  <a:pt x="175" y="274"/>
                </a:lnTo>
                <a:lnTo>
                  <a:pt x="175" y="276"/>
                </a:lnTo>
                <a:lnTo>
                  <a:pt x="177" y="276"/>
                </a:lnTo>
                <a:lnTo>
                  <a:pt x="177" y="277"/>
                </a:lnTo>
                <a:lnTo>
                  <a:pt x="177" y="279"/>
                </a:lnTo>
                <a:lnTo>
                  <a:pt x="179" y="279"/>
                </a:lnTo>
                <a:lnTo>
                  <a:pt x="179" y="281"/>
                </a:lnTo>
                <a:lnTo>
                  <a:pt x="179" y="282"/>
                </a:lnTo>
                <a:lnTo>
                  <a:pt x="180" y="282"/>
                </a:lnTo>
                <a:lnTo>
                  <a:pt x="180" y="284"/>
                </a:lnTo>
                <a:lnTo>
                  <a:pt x="180" y="286"/>
                </a:lnTo>
                <a:lnTo>
                  <a:pt x="182" y="286"/>
                </a:lnTo>
                <a:lnTo>
                  <a:pt x="182" y="287"/>
                </a:lnTo>
                <a:lnTo>
                  <a:pt x="180" y="287"/>
                </a:lnTo>
                <a:lnTo>
                  <a:pt x="180" y="289"/>
                </a:lnTo>
                <a:lnTo>
                  <a:pt x="182" y="289"/>
                </a:lnTo>
                <a:lnTo>
                  <a:pt x="180" y="289"/>
                </a:lnTo>
                <a:lnTo>
                  <a:pt x="182" y="289"/>
                </a:lnTo>
                <a:lnTo>
                  <a:pt x="182" y="287"/>
                </a:lnTo>
                <a:lnTo>
                  <a:pt x="184" y="287"/>
                </a:lnTo>
                <a:lnTo>
                  <a:pt x="184" y="289"/>
                </a:lnTo>
                <a:lnTo>
                  <a:pt x="184" y="291"/>
                </a:lnTo>
                <a:lnTo>
                  <a:pt x="184" y="292"/>
                </a:lnTo>
                <a:lnTo>
                  <a:pt x="182" y="292"/>
                </a:lnTo>
                <a:lnTo>
                  <a:pt x="184" y="292"/>
                </a:lnTo>
                <a:lnTo>
                  <a:pt x="184" y="294"/>
                </a:lnTo>
                <a:lnTo>
                  <a:pt x="184" y="292"/>
                </a:lnTo>
                <a:lnTo>
                  <a:pt x="184" y="294"/>
                </a:lnTo>
                <a:lnTo>
                  <a:pt x="185" y="294"/>
                </a:lnTo>
                <a:lnTo>
                  <a:pt x="185" y="296"/>
                </a:lnTo>
                <a:lnTo>
                  <a:pt x="184" y="296"/>
                </a:lnTo>
                <a:lnTo>
                  <a:pt x="185" y="296"/>
                </a:lnTo>
                <a:lnTo>
                  <a:pt x="185" y="297"/>
                </a:lnTo>
                <a:lnTo>
                  <a:pt x="185" y="296"/>
                </a:lnTo>
                <a:lnTo>
                  <a:pt x="187" y="294"/>
                </a:lnTo>
                <a:lnTo>
                  <a:pt x="187" y="296"/>
                </a:lnTo>
                <a:lnTo>
                  <a:pt x="187" y="297"/>
                </a:lnTo>
                <a:lnTo>
                  <a:pt x="187" y="299"/>
                </a:lnTo>
                <a:lnTo>
                  <a:pt x="187" y="301"/>
                </a:lnTo>
                <a:lnTo>
                  <a:pt x="189" y="301"/>
                </a:lnTo>
                <a:lnTo>
                  <a:pt x="189" y="299"/>
                </a:lnTo>
                <a:lnTo>
                  <a:pt x="189" y="301"/>
                </a:lnTo>
                <a:lnTo>
                  <a:pt x="190" y="301"/>
                </a:lnTo>
                <a:lnTo>
                  <a:pt x="190" y="302"/>
                </a:lnTo>
                <a:lnTo>
                  <a:pt x="192" y="302"/>
                </a:lnTo>
                <a:lnTo>
                  <a:pt x="192" y="304"/>
                </a:lnTo>
                <a:lnTo>
                  <a:pt x="192" y="306"/>
                </a:lnTo>
                <a:lnTo>
                  <a:pt x="194" y="306"/>
                </a:lnTo>
                <a:lnTo>
                  <a:pt x="194" y="307"/>
                </a:lnTo>
                <a:lnTo>
                  <a:pt x="195" y="307"/>
                </a:lnTo>
                <a:lnTo>
                  <a:pt x="197" y="309"/>
                </a:lnTo>
                <a:lnTo>
                  <a:pt x="195" y="309"/>
                </a:lnTo>
                <a:lnTo>
                  <a:pt x="197" y="309"/>
                </a:lnTo>
                <a:lnTo>
                  <a:pt x="197" y="311"/>
                </a:lnTo>
                <a:lnTo>
                  <a:pt x="197" y="312"/>
                </a:lnTo>
                <a:lnTo>
                  <a:pt x="197" y="314"/>
                </a:lnTo>
                <a:lnTo>
                  <a:pt x="197" y="316"/>
                </a:lnTo>
                <a:lnTo>
                  <a:pt x="197" y="317"/>
                </a:lnTo>
                <a:lnTo>
                  <a:pt x="199" y="317"/>
                </a:lnTo>
                <a:lnTo>
                  <a:pt x="199" y="319"/>
                </a:lnTo>
                <a:lnTo>
                  <a:pt x="197" y="319"/>
                </a:lnTo>
                <a:lnTo>
                  <a:pt x="199" y="319"/>
                </a:lnTo>
                <a:lnTo>
                  <a:pt x="199" y="321"/>
                </a:lnTo>
                <a:lnTo>
                  <a:pt x="200" y="321"/>
                </a:lnTo>
                <a:lnTo>
                  <a:pt x="199" y="321"/>
                </a:lnTo>
                <a:lnTo>
                  <a:pt x="200" y="321"/>
                </a:lnTo>
                <a:lnTo>
                  <a:pt x="200" y="322"/>
                </a:lnTo>
                <a:lnTo>
                  <a:pt x="200" y="324"/>
                </a:lnTo>
                <a:lnTo>
                  <a:pt x="202" y="324"/>
                </a:lnTo>
                <a:lnTo>
                  <a:pt x="202" y="326"/>
                </a:lnTo>
                <a:lnTo>
                  <a:pt x="204" y="326"/>
                </a:lnTo>
                <a:lnTo>
                  <a:pt x="204" y="327"/>
                </a:lnTo>
                <a:lnTo>
                  <a:pt x="204" y="329"/>
                </a:lnTo>
                <a:lnTo>
                  <a:pt x="204" y="331"/>
                </a:lnTo>
                <a:lnTo>
                  <a:pt x="204" y="329"/>
                </a:lnTo>
                <a:lnTo>
                  <a:pt x="204" y="331"/>
                </a:lnTo>
                <a:lnTo>
                  <a:pt x="205" y="331"/>
                </a:lnTo>
                <a:lnTo>
                  <a:pt x="205" y="332"/>
                </a:lnTo>
                <a:lnTo>
                  <a:pt x="205" y="334"/>
                </a:lnTo>
                <a:lnTo>
                  <a:pt x="205" y="336"/>
                </a:lnTo>
                <a:lnTo>
                  <a:pt x="204" y="336"/>
                </a:lnTo>
                <a:lnTo>
                  <a:pt x="204" y="337"/>
                </a:lnTo>
                <a:lnTo>
                  <a:pt x="204" y="339"/>
                </a:lnTo>
                <a:lnTo>
                  <a:pt x="202" y="339"/>
                </a:lnTo>
                <a:lnTo>
                  <a:pt x="202" y="341"/>
                </a:lnTo>
                <a:lnTo>
                  <a:pt x="200" y="341"/>
                </a:lnTo>
                <a:lnTo>
                  <a:pt x="202" y="341"/>
                </a:lnTo>
                <a:lnTo>
                  <a:pt x="200" y="341"/>
                </a:lnTo>
                <a:lnTo>
                  <a:pt x="200" y="342"/>
                </a:lnTo>
                <a:lnTo>
                  <a:pt x="200" y="344"/>
                </a:lnTo>
                <a:lnTo>
                  <a:pt x="200" y="342"/>
                </a:lnTo>
                <a:lnTo>
                  <a:pt x="200" y="344"/>
                </a:lnTo>
                <a:lnTo>
                  <a:pt x="200" y="346"/>
                </a:lnTo>
                <a:lnTo>
                  <a:pt x="200" y="347"/>
                </a:lnTo>
                <a:lnTo>
                  <a:pt x="200" y="346"/>
                </a:lnTo>
                <a:lnTo>
                  <a:pt x="199" y="346"/>
                </a:lnTo>
                <a:lnTo>
                  <a:pt x="199" y="347"/>
                </a:lnTo>
                <a:lnTo>
                  <a:pt x="199" y="346"/>
                </a:lnTo>
                <a:lnTo>
                  <a:pt x="199" y="347"/>
                </a:lnTo>
                <a:lnTo>
                  <a:pt x="197" y="347"/>
                </a:lnTo>
                <a:lnTo>
                  <a:pt x="197" y="346"/>
                </a:lnTo>
                <a:lnTo>
                  <a:pt x="197" y="344"/>
                </a:lnTo>
                <a:lnTo>
                  <a:pt x="197" y="346"/>
                </a:lnTo>
                <a:lnTo>
                  <a:pt x="197" y="344"/>
                </a:lnTo>
                <a:lnTo>
                  <a:pt x="195" y="344"/>
                </a:lnTo>
                <a:lnTo>
                  <a:pt x="197" y="344"/>
                </a:lnTo>
                <a:lnTo>
                  <a:pt x="195" y="344"/>
                </a:lnTo>
                <a:lnTo>
                  <a:pt x="195" y="346"/>
                </a:lnTo>
                <a:lnTo>
                  <a:pt x="195" y="344"/>
                </a:lnTo>
                <a:lnTo>
                  <a:pt x="195" y="346"/>
                </a:lnTo>
                <a:lnTo>
                  <a:pt x="194" y="344"/>
                </a:lnTo>
                <a:lnTo>
                  <a:pt x="195" y="344"/>
                </a:lnTo>
                <a:lnTo>
                  <a:pt x="194" y="344"/>
                </a:lnTo>
                <a:lnTo>
                  <a:pt x="194" y="346"/>
                </a:lnTo>
                <a:lnTo>
                  <a:pt x="194" y="344"/>
                </a:lnTo>
                <a:lnTo>
                  <a:pt x="194" y="346"/>
                </a:lnTo>
                <a:lnTo>
                  <a:pt x="194" y="344"/>
                </a:lnTo>
                <a:lnTo>
                  <a:pt x="192" y="344"/>
                </a:lnTo>
                <a:lnTo>
                  <a:pt x="194" y="344"/>
                </a:lnTo>
                <a:lnTo>
                  <a:pt x="192" y="344"/>
                </a:lnTo>
                <a:lnTo>
                  <a:pt x="192" y="342"/>
                </a:lnTo>
                <a:lnTo>
                  <a:pt x="192" y="344"/>
                </a:lnTo>
                <a:lnTo>
                  <a:pt x="192" y="342"/>
                </a:lnTo>
                <a:lnTo>
                  <a:pt x="192" y="341"/>
                </a:lnTo>
                <a:lnTo>
                  <a:pt x="190" y="341"/>
                </a:lnTo>
                <a:lnTo>
                  <a:pt x="190" y="339"/>
                </a:lnTo>
                <a:lnTo>
                  <a:pt x="190" y="341"/>
                </a:lnTo>
                <a:lnTo>
                  <a:pt x="189" y="341"/>
                </a:lnTo>
                <a:lnTo>
                  <a:pt x="187" y="341"/>
                </a:lnTo>
                <a:lnTo>
                  <a:pt x="185" y="341"/>
                </a:lnTo>
                <a:lnTo>
                  <a:pt x="185" y="339"/>
                </a:lnTo>
                <a:lnTo>
                  <a:pt x="185" y="341"/>
                </a:lnTo>
                <a:lnTo>
                  <a:pt x="184" y="341"/>
                </a:lnTo>
                <a:lnTo>
                  <a:pt x="184" y="339"/>
                </a:lnTo>
                <a:lnTo>
                  <a:pt x="184" y="341"/>
                </a:lnTo>
                <a:lnTo>
                  <a:pt x="184" y="342"/>
                </a:lnTo>
                <a:lnTo>
                  <a:pt x="182" y="342"/>
                </a:lnTo>
                <a:lnTo>
                  <a:pt x="184" y="342"/>
                </a:lnTo>
                <a:lnTo>
                  <a:pt x="184" y="344"/>
                </a:lnTo>
                <a:lnTo>
                  <a:pt x="184" y="342"/>
                </a:lnTo>
                <a:lnTo>
                  <a:pt x="182" y="342"/>
                </a:lnTo>
                <a:lnTo>
                  <a:pt x="182" y="344"/>
                </a:lnTo>
                <a:lnTo>
                  <a:pt x="180" y="342"/>
                </a:lnTo>
                <a:lnTo>
                  <a:pt x="180" y="344"/>
                </a:lnTo>
                <a:lnTo>
                  <a:pt x="182" y="344"/>
                </a:lnTo>
                <a:lnTo>
                  <a:pt x="180" y="344"/>
                </a:lnTo>
                <a:lnTo>
                  <a:pt x="182" y="344"/>
                </a:lnTo>
                <a:lnTo>
                  <a:pt x="182" y="346"/>
                </a:lnTo>
                <a:lnTo>
                  <a:pt x="180" y="346"/>
                </a:lnTo>
                <a:lnTo>
                  <a:pt x="180" y="344"/>
                </a:lnTo>
                <a:lnTo>
                  <a:pt x="179" y="344"/>
                </a:lnTo>
                <a:lnTo>
                  <a:pt x="179" y="346"/>
                </a:lnTo>
                <a:lnTo>
                  <a:pt x="179" y="347"/>
                </a:lnTo>
                <a:lnTo>
                  <a:pt x="179" y="346"/>
                </a:lnTo>
                <a:lnTo>
                  <a:pt x="179" y="347"/>
                </a:lnTo>
                <a:lnTo>
                  <a:pt x="177" y="347"/>
                </a:lnTo>
                <a:lnTo>
                  <a:pt x="177" y="346"/>
                </a:lnTo>
                <a:lnTo>
                  <a:pt x="179" y="346"/>
                </a:lnTo>
                <a:lnTo>
                  <a:pt x="177" y="346"/>
                </a:lnTo>
                <a:lnTo>
                  <a:pt x="177" y="344"/>
                </a:lnTo>
                <a:lnTo>
                  <a:pt x="177" y="346"/>
                </a:lnTo>
                <a:lnTo>
                  <a:pt x="175" y="346"/>
                </a:lnTo>
                <a:lnTo>
                  <a:pt x="175" y="344"/>
                </a:lnTo>
                <a:lnTo>
                  <a:pt x="175" y="346"/>
                </a:lnTo>
                <a:lnTo>
                  <a:pt x="174" y="346"/>
                </a:lnTo>
                <a:lnTo>
                  <a:pt x="174" y="344"/>
                </a:lnTo>
                <a:lnTo>
                  <a:pt x="174" y="346"/>
                </a:lnTo>
                <a:lnTo>
                  <a:pt x="174" y="344"/>
                </a:lnTo>
                <a:lnTo>
                  <a:pt x="174" y="346"/>
                </a:lnTo>
                <a:lnTo>
                  <a:pt x="174" y="344"/>
                </a:lnTo>
                <a:lnTo>
                  <a:pt x="174" y="346"/>
                </a:lnTo>
                <a:lnTo>
                  <a:pt x="172" y="346"/>
                </a:lnTo>
                <a:lnTo>
                  <a:pt x="172" y="344"/>
                </a:lnTo>
                <a:lnTo>
                  <a:pt x="172" y="346"/>
                </a:lnTo>
                <a:lnTo>
                  <a:pt x="172" y="347"/>
                </a:lnTo>
                <a:lnTo>
                  <a:pt x="174" y="347"/>
                </a:lnTo>
                <a:lnTo>
                  <a:pt x="172" y="347"/>
                </a:lnTo>
                <a:lnTo>
                  <a:pt x="172" y="346"/>
                </a:lnTo>
                <a:lnTo>
                  <a:pt x="170" y="346"/>
                </a:lnTo>
                <a:lnTo>
                  <a:pt x="172" y="347"/>
                </a:lnTo>
                <a:lnTo>
                  <a:pt x="170" y="347"/>
                </a:lnTo>
                <a:lnTo>
                  <a:pt x="170" y="346"/>
                </a:lnTo>
                <a:lnTo>
                  <a:pt x="170" y="347"/>
                </a:lnTo>
                <a:lnTo>
                  <a:pt x="170" y="346"/>
                </a:lnTo>
                <a:lnTo>
                  <a:pt x="169" y="346"/>
                </a:lnTo>
                <a:lnTo>
                  <a:pt x="167" y="346"/>
                </a:lnTo>
                <a:lnTo>
                  <a:pt x="167" y="344"/>
                </a:lnTo>
                <a:lnTo>
                  <a:pt x="167" y="342"/>
                </a:lnTo>
                <a:lnTo>
                  <a:pt x="165" y="342"/>
                </a:lnTo>
                <a:lnTo>
                  <a:pt x="167" y="342"/>
                </a:lnTo>
                <a:lnTo>
                  <a:pt x="165" y="342"/>
                </a:lnTo>
                <a:lnTo>
                  <a:pt x="167" y="342"/>
                </a:lnTo>
                <a:lnTo>
                  <a:pt x="167" y="341"/>
                </a:lnTo>
                <a:lnTo>
                  <a:pt x="165" y="341"/>
                </a:lnTo>
                <a:lnTo>
                  <a:pt x="165" y="339"/>
                </a:lnTo>
                <a:lnTo>
                  <a:pt x="165" y="341"/>
                </a:lnTo>
                <a:lnTo>
                  <a:pt x="165" y="339"/>
                </a:lnTo>
                <a:lnTo>
                  <a:pt x="165" y="337"/>
                </a:lnTo>
                <a:lnTo>
                  <a:pt x="164" y="337"/>
                </a:lnTo>
                <a:lnTo>
                  <a:pt x="164" y="339"/>
                </a:lnTo>
                <a:lnTo>
                  <a:pt x="164" y="337"/>
                </a:lnTo>
                <a:lnTo>
                  <a:pt x="164" y="339"/>
                </a:lnTo>
                <a:lnTo>
                  <a:pt x="164" y="337"/>
                </a:lnTo>
                <a:lnTo>
                  <a:pt x="162" y="337"/>
                </a:lnTo>
                <a:lnTo>
                  <a:pt x="164" y="337"/>
                </a:lnTo>
                <a:lnTo>
                  <a:pt x="164" y="336"/>
                </a:lnTo>
                <a:lnTo>
                  <a:pt x="162" y="336"/>
                </a:lnTo>
                <a:lnTo>
                  <a:pt x="162" y="334"/>
                </a:lnTo>
                <a:lnTo>
                  <a:pt x="162" y="332"/>
                </a:lnTo>
                <a:lnTo>
                  <a:pt x="160" y="332"/>
                </a:lnTo>
                <a:lnTo>
                  <a:pt x="160" y="331"/>
                </a:lnTo>
                <a:lnTo>
                  <a:pt x="160" y="332"/>
                </a:lnTo>
                <a:lnTo>
                  <a:pt x="159" y="331"/>
                </a:lnTo>
                <a:lnTo>
                  <a:pt x="159" y="332"/>
                </a:lnTo>
                <a:lnTo>
                  <a:pt x="159" y="334"/>
                </a:lnTo>
                <a:lnTo>
                  <a:pt x="157" y="334"/>
                </a:lnTo>
                <a:lnTo>
                  <a:pt x="159" y="332"/>
                </a:lnTo>
                <a:lnTo>
                  <a:pt x="157" y="332"/>
                </a:lnTo>
                <a:lnTo>
                  <a:pt x="159" y="332"/>
                </a:lnTo>
                <a:lnTo>
                  <a:pt x="159" y="331"/>
                </a:lnTo>
                <a:lnTo>
                  <a:pt x="159" y="329"/>
                </a:lnTo>
                <a:lnTo>
                  <a:pt x="159" y="331"/>
                </a:lnTo>
                <a:lnTo>
                  <a:pt x="157" y="331"/>
                </a:lnTo>
                <a:lnTo>
                  <a:pt x="157" y="329"/>
                </a:lnTo>
                <a:lnTo>
                  <a:pt x="155" y="329"/>
                </a:lnTo>
                <a:lnTo>
                  <a:pt x="157" y="329"/>
                </a:lnTo>
                <a:lnTo>
                  <a:pt x="155" y="329"/>
                </a:lnTo>
                <a:lnTo>
                  <a:pt x="155" y="327"/>
                </a:lnTo>
                <a:lnTo>
                  <a:pt x="157" y="327"/>
                </a:lnTo>
                <a:lnTo>
                  <a:pt x="157" y="326"/>
                </a:lnTo>
                <a:lnTo>
                  <a:pt x="155" y="326"/>
                </a:lnTo>
                <a:lnTo>
                  <a:pt x="157" y="326"/>
                </a:lnTo>
                <a:lnTo>
                  <a:pt x="157" y="324"/>
                </a:lnTo>
                <a:lnTo>
                  <a:pt x="155" y="324"/>
                </a:lnTo>
                <a:lnTo>
                  <a:pt x="155" y="326"/>
                </a:lnTo>
                <a:lnTo>
                  <a:pt x="155" y="327"/>
                </a:lnTo>
                <a:lnTo>
                  <a:pt x="154" y="327"/>
                </a:lnTo>
                <a:lnTo>
                  <a:pt x="154" y="326"/>
                </a:lnTo>
                <a:lnTo>
                  <a:pt x="155" y="326"/>
                </a:lnTo>
                <a:lnTo>
                  <a:pt x="154" y="326"/>
                </a:lnTo>
                <a:lnTo>
                  <a:pt x="155" y="326"/>
                </a:lnTo>
                <a:lnTo>
                  <a:pt x="154" y="326"/>
                </a:lnTo>
                <a:lnTo>
                  <a:pt x="155" y="326"/>
                </a:lnTo>
                <a:lnTo>
                  <a:pt x="155" y="324"/>
                </a:lnTo>
                <a:lnTo>
                  <a:pt x="155" y="322"/>
                </a:lnTo>
                <a:lnTo>
                  <a:pt x="155" y="321"/>
                </a:lnTo>
                <a:lnTo>
                  <a:pt x="157" y="321"/>
                </a:lnTo>
                <a:lnTo>
                  <a:pt x="155" y="321"/>
                </a:lnTo>
                <a:lnTo>
                  <a:pt x="155" y="322"/>
                </a:lnTo>
                <a:lnTo>
                  <a:pt x="154" y="322"/>
                </a:lnTo>
                <a:lnTo>
                  <a:pt x="154" y="321"/>
                </a:lnTo>
                <a:lnTo>
                  <a:pt x="152" y="321"/>
                </a:lnTo>
                <a:lnTo>
                  <a:pt x="152" y="322"/>
                </a:lnTo>
                <a:lnTo>
                  <a:pt x="152" y="321"/>
                </a:lnTo>
                <a:lnTo>
                  <a:pt x="150" y="321"/>
                </a:lnTo>
                <a:lnTo>
                  <a:pt x="152" y="321"/>
                </a:lnTo>
                <a:lnTo>
                  <a:pt x="150" y="321"/>
                </a:lnTo>
                <a:lnTo>
                  <a:pt x="152" y="321"/>
                </a:lnTo>
                <a:lnTo>
                  <a:pt x="152" y="322"/>
                </a:lnTo>
                <a:lnTo>
                  <a:pt x="150" y="322"/>
                </a:lnTo>
                <a:lnTo>
                  <a:pt x="150" y="321"/>
                </a:lnTo>
                <a:lnTo>
                  <a:pt x="149" y="321"/>
                </a:lnTo>
                <a:lnTo>
                  <a:pt x="149" y="319"/>
                </a:lnTo>
                <a:lnTo>
                  <a:pt x="149" y="317"/>
                </a:lnTo>
                <a:lnTo>
                  <a:pt x="150" y="317"/>
                </a:lnTo>
                <a:lnTo>
                  <a:pt x="150" y="316"/>
                </a:lnTo>
                <a:lnTo>
                  <a:pt x="149" y="316"/>
                </a:lnTo>
                <a:lnTo>
                  <a:pt x="149" y="317"/>
                </a:lnTo>
                <a:lnTo>
                  <a:pt x="147" y="317"/>
                </a:lnTo>
                <a:lnTo>
                  <a:pt x="147" y="316"/>
                </a:lnTo>
                <a:lnTo>
                  <a:pt x="149" y="316"/>
                </a:lnTo>
                <a:lnTo>
                  <a:pt x="147" y="316"/>
                </a:lnTo>
                <a:lnTo>
                  <a:pt x="147" y="317"/>
                </a:lnTo>
                <a:lnTo>
                  <a:pt x="147" y="319"/>
                </a:lnTo>
                <a:lnTo>
                  <a:pt x="147" y="321"/>
                </a:lnTo>
                <a:lnTo>
                  <a:pt x="147" y="319"/>
                </a:lnTo>
                <a:lnTo>
                  <a:pt x="145" y="319"/>
                </a:lnTo>
                <a:lnTo>
                  <a:pt x="145" y="317"/>
                </a:lnTo>
                <a:lnTo>
                  <a:pt x="147" y="317"/>
                </a:lnTo>
                <a:lnTo>
                  <a:pt x="145" y="317"/>
                </a:lnTo>
                <a:lnTo>
                  <a:pt x="147" y="317"/>
                </a:lnTo>
                <a:lnTo>
                  <a:pt x="145" y="317"/>
                </a:lnTo>
                <a:lnTo>
                  <a:pt x="145" y="316"/>
                </a:lnTo>
                <a:lnTo>
                  <a:pt x="145" y="317"/>
                </a:lnTo>
                <a:lnTo>
                  <a:pt x="145" y="316"/>
                </a:lnTo>
                <a:lnTo>
                  <a:pt x="144" y="316"/>
                </a:lnTo>
                <a:lnTo>
                  <a:pt x="144" y="317"/>
                </a:lnTo>
                <a:lnTo>
                  <a:pt x="144" y="316"/>
                </a:lnTo>
                <a:lnTo>
                  <a:pt x="144" y="314"/>
                </a:lnTo>
                <a:lnTo>
                  <a:pt x="142" y="314"/>
                </a:lnTo>
                <a:lnTo>
                  <a:pt x="144" y="314"/>
                </a:lnTo>
                <a:lnTo>
                  <a:pt x="142" y="314"/>
                </a:lnTo>
                <a:lnTo>
                  <a:pt x="144" y="314"/>
                </a:lnTo>
                <a:lnTo>
                  <a:pt x="144" y="312"/>
                </a:lnTo>
                <a:lnTo>
                  <a:pt x="142" y="312"/>
                </a:lnTo>
                <a:lnTo>
                  <a:pt x="142" y="311"/>
                </a:lnTo>
                <a:lnTo>
                  <a:pt x="144" y="311"/>
                </a:lnTo>
                <a:lnTo>
                  <a:pt x="144" y="309"/>
                </a:lnTo>
                <a:lnTo>
                  <a:pt x="144" y="311"/>
                </a:lnTo>
                <a:lnTo>
                  <a:pt x="144" y="309"/>
                </a:lnTo>
                <a:lnTo>
                  <a:pt x="142" y="309"/>
                </a:lnTo>
                <a:lnTo>
                  <a:pt x="142" y="307"/>
                </a:lnTo>
                <a:lnTo>
                  <a:pt x="142" y="306"/>
                </a:lnTo>
                <a:lnTo>
                  <a:pt x="142" y="304"/>
                </a:lnTo>
                <a:lnTo>
                  <a:pt x="142" y="306"/>
                </a:lnTo>
                <a:lnTo>
                  <a:pt x="142" y="304"/>
                </a:lnTo>
                <a:lnTo>
                  <a:pt x="142" y="306"/>
                </a:lnTo>
                <a:lnTo>
                  <a:pt x="142" y="304"/>
                </a:lnTo>
                <a:lnTo>
                  <a:pt x="140" y="304"/>
                </a:lnTo>
                <a:lnTo>
                  <a:pt x="142" y="304"/>
                </a:lnTo>
                <a:lnTo>
                  <a:pt x="140" y="304"/>
                </a:lnTo>
                <a:lnTo>
                  <a:pt x="140" y="302"/>
                </a:lnTo>
                <a:lnTo>
                  <a:pt x="142" y="302"/>
                </a:lnTo>
                <a:lnTo>
                  <a:pt x="140" y="302"/>
                </a:lnTo>
                <a:lnTo>
                  <a:pt x="140" y="301"/>
                </a:lnTo>
                <a:lnTo>
                  <a:pt x="140" y="299"/>
                </a:lnTo>
                <a:lnTo>
                  <a:pt x="139" y="299"/>
                </a:lnTo>
                <a:lnTo>
                  <a:pt x="139" y="297"/>
                </a:lnTo>
                <a:lnTo>
                  <a:pt x="139" y="296"/>
                </a:lnTo>
                <a:lnTo>
                  <a:pt x="137" y="296"/>
                </a:lnTo>
                <a:lnTo>
                  <a:pt x="139" y="296"/>
                </a:lnTo>
                <a:lnTo>
                  <a:pt x="137" y="296"/>
                </a:lnTo>
                <a:lnTo>
                  <a:pt x="137" y="294"/>
                </a:lnTo>
                <a:lnTo>
                  <a:pt x="139" y="296"/>
                </a:lnTo>
                <a:lnTo>
                  <a:pt x="139" y="294"/>
                </a:lnTo>
                <a:lnTo>
                  <a:pt x="139" y="292"/>
                </a:lnTo>
                <a:lnTo>
                  <a:pt x="137" y="294"/>
                </a:lnTo>
                <a:lnTo>
                  <a:pt x="139" y="294"/>
                </a:lnTo>
                <a:lnTo>
                  <a:pt x="137" y="294"/>
                </a:lnTo>
                <a:lnTo>
                  <a:pt x="137" y="292"/>
                </a:lnTo>
                <a:lnTo>
                  <a:pt x="137" y="291"/>
                </a:lnTo>
                <a:lnTo>
                  <a:pt x="137" y="292"/>
                </a:lnTo>
                <a:lnTo>
                  <a:pt x="135" y="292"/>
                </a:lnTo>
                <a:lnTo>
                  <a:pt x="137" y="292"/>
                </a:lnTo>
                <a:lnTo>
                  <a:pt x="137" y="294"/>
                </a:lnTo>
                <a:lnTo>
                  <a:pt x="137" y="296"/>
                </a:lnTo>
                <a:lnTo>
                  <a:pt x="137" y="297"/>
                </a:lnTo>
                <a:lnTo>
                  <a:pt x="139" y="297"/>
                </a:lnTo>
                <a:lnTo>
                  <a:pt x="139" y="299"/>
                </a:lnTo>
                <a:lnTo>
                  <a:pt x="137" y="299"/>
                </a:lnTo>
                <a:lnTo>
                  <a:pt x="139" y="299"/>
                </a:lnTo>
                <a:lnTo>
                  <a:pt x="137" y="301"/>
                </a:lnTo>
                <a:lnTo>
                  <a:pt x="137" y="299"/>
                </a:lnTo>
                <a:lnTo>
                  <a:pt x="135" y="299"/>
                </a:lnTo>
                <a:lnTo>
                  <a:pt x="137" y="299"/>
                </a:lnTo>
                <a:lnTo>
                  <a:pt x="137" y="301"/>
                </a:lnTo>
                <a:lnTo>
                  <a:pt x="135" y="301"/>
                </a:lnTo>
                <a:lnTo>
                  <a:pt x="135" y="299"/>
                </a:lnTo>
                <a:lnTo>
                  <a:pt x="134" y="299"/>
                </a:lnTo>
                <a:lnTo>
                  <a:pt x="134" y="297"/>
                </a:lnTo>
                <a:lnTo>
                  <a:pt x="134" y="299"/>
                </a:lnTo>
                <a:lnTo>
                  <a:pt x="132" y="299"/>
                </a:lnTo>
                <a:lnTo>
                  <a:pt x="132" y="297"/>
                </a:lnTo>
                <a:lnTo>
                  <a:pt x="132" y="296"/>
                </a:lnTo>
                <a:lnTo>
                  <a:pt x="132" y="294"/>
                </a:lnTo>
                <a:lnTo>
                  <a:pt x="132" y="292"/>
                </a:lnTo>
                <a:lnTo>
                  <a:pt x="130" y="292"/>
                </a:lnTo>
                <a:lnTo>
                  <a:pt x="132" y="292"/>
                </a:lnTo>
                <a:lnTo>
                  <a:pt x="130" y="292"/>
                </a:lnTo>
                <a:lnTo>
                  <a:pt x="132" y="292"/>
                </a:lnTo>
                <a:lnTo>
                  <a:pt x="130" y="292"/>
                </a:lnTo>
                <a:lnTo>
                  <a:pt x="132" y="291"/>
                </a:lnTo>
                <a:lnTo>
                  <a:pt x="130" y="291"/>
                </a:lnTo>
                <a:lnTo>
                  <a:pt x="130" y="292"/>
                </a:lnTo>
                <a:lnTo>
                  <a:pt x="129" y="292"/>
                </a:lnTo>
                <a:lnTo>
                  <a:pt x="130" y="292"/>
                </a:lnTo>
                <a:lnTo>
                  <a:pt x="129" y="292"/>
                </a:lnTo>
                <a:lnTo>
                  <a:pt x="130" y="292"/>
                </a:lnTo>
                <a:lnTo>
                  <a:pt x="129" y="292"/>
                </a:lnTo>
                <a:lnTo>
                  <a:pt x="129" y="291"/>
                </a:lnTo>
                <a:lnTo>
                  <a:pt x="129" y="292"/>
                </a:lnTo>
                <a:lnTo>
                  <a:pt x="129" y="291"/>
                </a:lnTo>
                <a:lnTo>
                  <a:pt x="127" y="291"/>
                </a:lnTo>
                <a:lnTo>
                  <a:pt x="129" y="291"/>
                </a:lnTo>
                <a:lnTo>
                  <a:pt x="130" y="291"/>
                </a:lnTo>
                <a:lnTo>
                  <a:pt x="132" y="291"/>
                </a:lnTo>
                <a:lnTo>
                  <a:pt x="132" y="289"/>
                </a:lnTo>
                <a:lnTo>
                  <a:pt x="130" y="289"/>
                </a:lnTo>
                <a:lnTo>
                  <a:pt x="130" y="291"/>
                </a:lnTo>
                <a:lnTo>
                  <a:pt x="130" y="289"/>
                </a:lnTo>
                <a:lnTo>
                  <a:pt x="129" y="289"/>
                </a:lnTo>
                <a:lnTo>
                  <a:pt x="130" y="289"/>
                </a:lnTo>
                <a:lnTo>
                  <a:pt x="129" y="289"/>
                </a:lnTo>
                <a:lnTo>
                  <a:pt x="127" y="291"/>
                </a:lnTo>
                <a:lnTo>
                  <a:pt x="127" y="289"/>
                </a:lnTo>
                <a:lnTo>
                  <a:pt x="127" y="287"/>
                </a:lnTo>
                <a:lnTo>
                  <a:pt x="127" y="289"/>
                </a:lnTo>
                <a:lnTo>
                  <a:pt x="127" y="287"/>
                </a:lnTo>
                <a:lnTo>
                  <a:pt x="127" y="289"/>
                </a:lnTo>
                <a:lnTo>
                  <a:pt x="125" y="289"/>
                </a:lnTo>
                <a:lnTo>
                  <a:pt x="125" y="287"/>
                </a:lnTo>
                <a:lnTo>
                  <a:pt x="125" y="289"/>
                </a:lnTo>
                <a:lnTo>
                  <a:pt x="125" y="287"/>
                </a:lnTo>
                <a:lnTo>
                  <a:pt x="125" y="289"/>
                </a:lnTo>
                <a:lnTo>
                  <a:pt x="124" y="289"/>
                </a:lnTo>
                <a:lnTo>
                  <a:pt x="124" y="291"/>
                </a:lnTo>
                <a:lnTo>
                  <a:pt x="124" y="289"/>
                </a:lnTo>
                <a:lnTo>
                  <a:pt x="124" y="291"/>
                </a:lnTo>
                <a:lnTo>
                  <a:pt x="124" y="289"/>
                </a:lnTo>
                <a:lnTo>
                  <a:pt x="122" y="289"/>
                </a:lnTo>
                <a:lnTo>
                  <a:pt x="122" y="287"/>
                </a:lnTo>
                <a:lnTo>
                  <a:pt x="120" y="287"/>
                </a:lnTo>
                <a:lnTo>
                  <a:pt x="120" y="286"/>
                </a:lnTo>
                <a:lnTo>
                  <a:pt x="120" y="284"/>
                </a:lnTo>
                <a:lnTo>
                  <a:pt x="120" y="286"/>
                </a:lnTo>
                <a:lnTo>
                  <a:pt x="120" y="284"/>
                </a:lnTo>
                <a:lnTo>
                  <a:pt x="122" y="284"/>
                </a:lnTo>
                <a:lnTo>
                  <a:pt x="120" y="284"/>
                </a:lnTo>
                <a:lnTo>
                  <a:pt x="120" y="282"/>
                </a:lnTo>
                <a:lnTo>
                  <a:pt x="120" y="284"/>
                </a:lnTo>
                <a:lnTo>
                  <a:pt x="120" y="282"/>
                </a:lnTo>
                <a:lnTo>
                  <a:pt x="122" y="282"/>
                </a:lnTo>
                <a:lnTo>
                  <a:pt x="124" y="282"/>
                </a:lnTo>
                <a:lnTo>
                  <a:pt x="122" y="282"/>
                </a:lnTo>
                <a:lnTo>
                  <a:pt x="120" y="282"/>
                </a:lnTo>
                <a:lnTo>
                  <a:pt x="119" y="282"/>
                </a:lnTo>
                <a:lnTo>
                  <a:pt x="117" y="282"/>
                </a:lnTo>
                <a:lnTo>
                  <a:pt x="119" y="282"/>
                </a:lnTo>
                <a:lnTo>
                  <a:pt x="117" y="282"/>
                </a:lnTo>
                <a:lnTo>
                  <a:pt x="115" y="282"/>
                </a:lnTo>
                <a:lnTo>
                  <a:pt x="114" y="282"/>
                </a:lnTo>
                <a:lnTo>
                  <a:pt x="112" y="282"/>
                </a:lnTo>
                <a:lnTo>
                  <a:pt x="112" y="281"/>
                </a:lnTo>
                <a:lnTo>
                  <a:pt x="112" y="282"/>
                </a:lnTo>
                <a:lnTo>
                  <a:pt x="110" y="281"/>
                </a:lnTo>
                <a:lnTo>
                  <a:pt x="110" y="282"/>
                </a:lnTo>
                <a:lnTo>
                  <a:pt x="112" y="282"/>
                </a:lnTo>
                <a:lnTo>
                  <a:pt x="110" y="282"/>
                </a:lnTo>
                <a:lnTo>
                  <a:pt x="110" y="281"/>
                </a:lnTo>
                <a:lnTo>
                  <a:pt x="110" y="282"/>
                </a:lnTo>
                <a:lnTo>
                  <a:pt x="109" y="282"/>
                </a:lnTo>
                <a:lnTo>
                  <a:pt x="109" y="281"/>
                </a:lnTo>
                <a:lnTo>
                  <a:pt x="109" y="282"/>
                </a:lnTo>
                <a:lnTo>
                  <a:pt x="109" y="281"/>
                </a:lnTo>
                <a:lnTo>
                  <a:pt x="107" y="281"/>
                </a:lnTo>
                <a:lnTo>
                  <a:pt x="107" y="282"/>
                </a:lnTo>
                <a:lnTo>
                  <a:pt x="107" y="281"/>
                </a:lnTo>
                <a:lnTo>
                  <a:pt x="107" y="282"/>
                </a:lnTo>
                <a:lnTo>
                  <a:pt x="107" y="281"/>
                </a:lnTo>
                <a:lnTo>
                  <a:pt x="105" y="281"/>
                </a:lnTo>
                <a:lnTo>
                  <a:pt x="105" y="279"/>
                </a:lnTo>
                <a:lnTo>
                  <a:pt x="105" y="277"/>
                </a:lnTo>
                <a:lnTo>
                  <a:pt x="104" y="277"/>
                </a:lnTo>
                <a:lnTo>
                  <a:pt x="104" y="279"/>
                </a:lnTo>
                <a:lnTo>
                  <a:pt x="104" y="277"/>
                </a:lnTo>
                <a:lnTo>
                  <a:pt x="102" y="277"/>
                </a:lnTo>
                <a:lnTo>
                  <a:pt x="102" y="276"/>
                </a:lnTo>
                <a:lnTo>
                  <a:pt x="100" y="276"/>
                </a:lnTo>
                <a:lnTo>
                  <a:pt x="100" y="274"/>
                </a:lnTo>
                <a:lnTo>
                  <a:pt x="100" y="272"/>
                </a:lnTo>
                <a:lnTo>
                  <a:pt x="99" y="272"/>
                </a:lnTo>
                <a:lnTo>
                  <a:pt x="100" y="272"/>
                </a:lnTo>
                <a:lnTo>
                  <a:pt x="99" y="272"/>
                </a:lnTo>
                <a:lnTo>
                  <a:pt x="99" y="271"/>
                </a:lnTo>
                <a:lnTo>
                  <a:pt x="99" y="269"/>
                </a:lnTo>
                <a:lnTo>
                  <a:pt x="97" y="269"/>
                </a:lnTo>
                <a:lnTo>
                  <a:pt x="97" y="267"/>
                </a:lnTo>
                <a:lnTo>
                  <a:pt x="95" y="267"/>
                </a:lnTo>
                <a:lnTo>
                  <a:pt x="95" y="266"/>
                </a:lnTo>
                <a:lnTo>
                  <a:pt x="94" y="266"/>
                </a:lnTo>
                <a:lnTo>
                  <a:pt x="95" y="266"/>
                </a:lnTo>
                <a:lnTo>
                  <a:pt x="94" y="266"/>
                </a:lnTo>
                <a:lnTo>
                  <a:pt x="94" y="264"/>
                </a:lnTo>
                <a:lnTo>
                  <a:pt x="92" y="264"/>
                </a:lnTo>
                <a:lnTo>
                  <a:pt x="92" y="262"/>
                </a:lnTo>
                <a:lnTo>
                  <a:pt x="92" y="264"/>
                </a:lnTo>
                <a:lnTo>
                  <a:pt x="92" y="262"/>
                </a:lnTo>
                <a:lnTo>
                  <a:pt x="90" y="262"/>
                </a:lnTo>
                <a:lnTo>
                  <a:pt x="90" y="261"/>
                </a:lnTo>
                <a:lnTo>
                  <a:pt x="88" y="261"/>
                </a:lnTo>
                <a:lnTo>
                  <a:pt x="88" y="259"/>
                </a:lnTo>
                <a:lnTo>
                  <a:pt x="90" y="259"/>
                </a:lnTo>
                <a:lnTo>
                  <a:pt x="88" y="259"/>
                </a:lnTo>
                <a:lnTo>
                  <a:pt x="88" y="257"/>
                </a:lnTo>
                <a:lnTo>
                  <a:pt x="88" y="259"/>
                </a:lnTo>
                <a:lnTo>
                  <a:pt x="87" y="259"/>
                </a:lnTo>
                <a:lnTo>
                  <a:pt x="87" y="257"/>
                </a:lnTo>
                <a:lnTo>
                  <a:pt x="85" y="257"/>
                </a:lnTo>
                <a:lnTo>
                  <a:pt x="87" y="257"/>
                </a:lnTo>
                <a:lnTo>
                  <a:pt x="87" y="256"/>
                </a:lnTo>
                <a:lnTo>
                  <a:pt x="85" y="256"/>
                </a:lnTo>
                <a:lnTo>
                  <a:pt x="87" y="256"/>
                </a:lnTo>
                <a:lnTo>
                  <a:pt x="87" y="254"/>
                </a:lnTo>
                <a:lnTo>
                  <a:pt x="88" y="254"/>
                </a:lnTo>
                <a:lnTo>
                  <a:pt x="87" y="254"/>
                </a:lnTo>
                <a:lnTo>
                  <a:pt x="87" y="252"/>
                </a:lnTo>
                <a:lnTo>
                  <a:pt x="88" y="252"/>
                </a:lnTo>
                <a:lnTo>
                  <a:pt x="87" y="252"/>
                </a:lnTo>
                <a:lnTo>
                  <a:pt x="87" y="254"/>
                </a:lnTo>
                <a:lnTo>
                  <a:pt x="85" y="256"/>
                </a:lnTo>
                <a:lnTo>
                  <a:pt x="85" y="254"/>
                </a:lnTo>
                <a:lnTo>
                  <a:pt x="85" y="252"/>
                </a:lnTo>
                <a:lnTo>
                  <a:pt x="85" y="251"/>
                </a:lnTo>
                <a:lnTo>
                  <a:pt x="87" y="251"/>
                </a:lnTo>
                <a:lnTo>
                  <a:pt x="85" y="251"/>
                </a:lnTo>
                <a:lnTo>
                  <a:pt x="85" y="252"/>
                </a:lnTo>
                <a:lnTo>
                  <a:pt x="85" y="251"/>
                </a:lnTo>
                <a:lnTo>
                  <a:pt x="85" y="249"/>
                </a:lnTo>
                <a:lnTo>
                  <a:pt x="87" y="249"/>
                </a:lnTo>
                <a:lnTo>
                  <a:pt x="87" y="247"/>
                </a:lnTo>
                <a:lnTo>
                  <a:pt x="87" y="246"/>
                </a:lnTo>
                <a:lnTo>
                  <a:pt x="88" y="246"/>
                </a:lnTo>
                <a:lnTo>
                  <a:pt x="88" y="244"/>
                </a:lnTo>
                <a:lnTo>
                  <a:pt x="90" y="244"/>
                </a:lnTo>
                <a:lnTo>
                  <a:pt x="88" y="244"/>
                </a:lnTo>
                <a:lnTo>
                  <a:pt x="90" y="244"/>
                </a:lnTo>
                <a:lnTo>
                  <a:pt x="90" y="242"/>
                </a:lnTo>
                <a:lnTo>
                  <a:pt x="92" y="242"/>
                </a:lnTo>
                <a:lnTo>
                  <a:pt x="94" y="242"/>
                </a:lnTo>
                <a:lnTo>
                  <a:pt x="95" y="242"/>
                </a:lnTo>
                <a:lnTo>
                  <a:pt x="97" y="242"/>
                </a:lnTo>
                <a:lnTo>
                  <a:pt x="99" y="242"/>
                </a:lnTo>
                <a:lnTo>
                  <a:pt x="100" y="242"/>
                </a:lnTo>
                <a:lnTo>
                  <a:pt x="102" y="242"/>
                </a:lnTo>
                <a:lnTo>
                  <a:pt x="104" y="242"/>
                </a:lnTo>
                <a:lnTo>
                  <a:pt x="104" y="241"/>
                </a:lnTo>
                <a:lnTo>
                  <a:pt x="104" y="242"/>
                </a:lnTo>
                <a:lnTo>
                  <a:pt x="105" y="242"/>
                </a:lnTo>
                <a:lnTo>
                  <a:pt x="104" y="242"/>
                </a:lnTo>
                <a:lnTo>
                  <a:pt x="104" y="241"/>
                </a:lnTo>
                <a:lnTo>
                  <a:pt x="105" y="241"/>
                </a:lnTo>
                <a:lnTo>
                  <a:pt x="104" y="241"/>
                </a:lnTo>
                <a:lnTo>
                  <a:pt x="104" y="242"/>
                </a:lnTo>
                <a:lnTo>
                  <a:pt x="104" y="241"/>
                </a:lnTo>
                <a:lnTo>
                  <a:pt x="104" y="242"/>
                </a:lnTo>
                <a:lnTo>
                  <a:pt x="104" y="241"/>
                </a:lnTo>
                <a:lnTo>
                  <a:pt x="104" y="242"/>
                </a:lnTo>
                <a:lnTo>
                  <a:pt x="104" y="241"/>
                </a:lnTo>
                <a:lnTo>
                  <a:pt x="102" y="241"/>
                </a:lnTo>
                <a:lnTo>
                  <a:pt x="100" y="241"/>
                </a:lnTo>
                <a:lnTo>
                  <a:pt x="100" y="242"/>
                </a:lnTo>
                <a:lnTo>
                  <a:pt x="99" y="242"/>
                </a:lnTo>
                <a:lnTo>
                  <a:pt x="97" y="242"/>
                </a:lnTo>
                <a:lnTo>
                  <a:pt x="97" y="241"/>
                </a:lnTo>
                <a:lnTo>
                  <a:pt x="99" y="241"/>
                </a:lnTo>
                <a:lnTo>
                  <a:pt x="97" y="241"/>
                </a:lnTo>
                <a:lnTo>
                  <a:pt x="95" y="241"/>
                </a:lnTo>
                <a:lnTo>
                  <a:pt x="95" y="242"/>
                </a:lnTo>
                <a:lnTo>
                  <a:pt x="95" y="241"/>
                </a:lnTo>
                <a:lnTo>
                  <a:pt x="94" y="241"/>
                </a:lnTo>
                <a:lnTo>
                  <a:pt x="94" y="239"/>
                </a:lnTo>
                <a:lnTo>
                  <a:pt x="94" y="237"/>
                </a:lnTo>
                <a:lnTo>
                  <a:pt x="94" y="239"/>
                </a:lnTo>
                <a:lnTo>
                  <a:pt x="94" y="237"/>
                </a:lnTo>
                <a:lnTo>
                  <a:pt x="92" y="237"/>
                </a:lnTo>
                <a:lnTo>
                  <a:pt x="92" y="236"/>
                </a:lnTo>
                <a:lnTo>
                  <a:pt x="90" y="236"/>
                </a:lnTo>
                <a:lnTo>
                  <a:pt x="90" y="237"/>
                </a:lnTo>
                <a:lnTo>
                  <a:pt x="90" y="239"/>
                </a:lnTo>
                <a:lnTo>
                  <a:pt x="88" y="239"/>
                </a:lnTo>
                <a:lnTo>
                  <a:pt x="88" y="241"/>
                </a:lnTo>
                <a:lnTo>
                  <a:pt x="88" y="242"/>
                </a:lnTo>
                <a:lnTo>
                  <a:pt x="88" y="241"/>
                </a:lnTo>
                <a:lnTo>
                  <a:pt x="87" y="241"/>
                </a:lnTo>
                <a:lnTo>
                  <a:pt x="85" y="241"/>
                </a:lnTo>
                <a:lnTo>
                  <a:pt x="83" y="241"/>
                </a:lnTo>
                <a:lnTo>
                  <a:pt x="83" y="242"/>
                </a:lnTo>
                <a:lnTo>
                  <a:pt x="82" y="242"/>
                </a:lnTo>
                <a:lnTo>
                  <a:pt x="82" y="241"/>
                </a:lnTo>
                <a:lnTo>
                  <a:pt x="82" y="242"/>
                </a:lnTo>
                <a:lnTo>
                  <a:pt x="82" y="244"/>
                </a:lnTo>
                <a:lnTo>
                  <a:pt x="82" y="242"/>
                </a:lnTo>
                <a:lnTo>
                  <a:pt x="80" y="242"/>
                </a:lnTo>
                <a:lnTo>
                  <a:pt x="80" y="244"/>
                </a:lnTo>
                <a:lnTo>
                  <a:pt x="80" y="242"/>
                </a:lnTo>
                <a:lnTo>
                  <a:pt x="80" y="244"/>
                </a:lnTo>
                <a:lnTo>
                  <a:pt x="80" y="242"/>
                </a:lnTo>
                <a:lnTo>
                  <a:pt x="78" y="242"/>
                </a:lnTo>
                <a:lnTo>
                  <a:pt x="80" y="242"/>
                </a:lnTo>
                <a:lnTo>
                  <a:pt x="80" y="241"/>
                </a:lnTo>
                <a:lnTo>
                  <a:pt x="78" y="241"/>
                </a:lnTo>
                <a:lnTo>
                  <a:pt x="80" y="241"/>
                </a:lnTo>
                <a:lnTo>
                  <a:pt x="80" y="242"/>
                </a:lnTo>
                <a:lnTo>
                  <a:pt x="78" y="242"/>
                </a:lnTo>
                <a:lnTo>
                  <a:pt x="78" y="241"/>
                </a:lnTo>
                <a:lnTo>
                  <a:pt x="78" y="242"/>
                </a:lnTo>
                <a:lnTo>
                  <a:pt x="77" y="242"/>
                </a:lnTo>
                <a:lnTo>
                  <a:pt x="77" y="241"/>
                </a:lnTo>
                <a:lnTo>
                  <a:pt x="77" y="242"/>
                </a:lnTo>
                <a:lnTo>
                  <a:pt x="75" y="241"/>
                </a:lnTo>
                <a:lnTo>
                  <a:pt x="77" y="241"/>
                </a:lnTo>
                <a:lnTo>
                  <a:pt x="75" y="241"/>
                </a:lnTo>
                <a:lnTo>
                  <a:pt x="75" y="242"/>
                </a:lnTo>
                <a:lnTo>
                  <a:pt x="75" y="241"/>
                </a:lnTo>
                <a:lnTo>
                  <a:pt x="73" y="241"/>
                </a:lnTo>
                <a:lnTo>
                  <a:pt x="73" y="239"/>
                </a:lnTo>
                <a:lnTo>
                  <a:pt x="73" y="241"/>
                </a:lnTo>
                <a:lnTo>
                  <a:pt x="73" y="239"/>
                </a:lnTo>
                <a:lnTo>
                  <a:pt x="73" y="241"/>
                </a:lnTo>
                <a:lnTo>
                  <a:pt x="72" y="241"/>
                </a:lnTo>
                <a:lnTo>
                  <a:pt x="72" y="239"/>
                </a:lnTo>
                <a:lnTo>
                  <a:pt x="72" y="237"/>
                </a:lnTo>
                <a:lnTo>
                  <a:pt x="70" y="237"/>
                </a:lnTo>
                <a:lnTo>
                  <a:pt x="72" y="237"/>
                </a:lnTo>
                <a:lnTo>
                  <a:pt x="70" y="237"/>
                </a:lnTo>
                <a:lnTo>
                  <a:pt x="72" y="237"/>
                </a:lnTo>
                <a:lnTo>
                  <a:pt x="72" y="236"/>
                </a:lnTo>
                <a:lnTo>
                  <a:pt x="72" y="234"/>
                </a:lnTo>
                <a:lnTo>
                  <a:pt x="72" y="236"/>
                </a:lnTo>
                <a:lnTo>
                  <a:pt x="70" y="236"/>
                </a:lnTo>
                <a:lnTo>
                  <a:pt x="70" y="234"/>
                </a:lnTo>
                <a:lnTo>
                  <a:pt x="72" y="234"/>
                </a:lnTo>
                <a:lnTo>
                  <a:pt x="72" y="232"/>
                </a:lnTo>
                <a:lnTo>
                  <a:pt x="72" y="234"/>
                </a:lnTo>
                <a:lnTo>
                  <a:pt x="70" y="234"/>
                </a:lnTo>
                <a:lnTo>
                  <a:pt x="70" y="232"/>
                </a:lnTo>
                <a:lnTo>
                  <a:pt x="68" y="232"/>
                </a:lnTo>
                <a:lnTo>
                  <a:pt x="70" y="232"/>
                </a:lnTo>
                <a:lnTo>
                  <a:pt x="68" y="232"/>
                </a:lnTo>
                <a:lnTo>
                  <a:pt x="68" y="234"/>
                </a:lnTo>
                <a:lnTo>
                  <a:pt x="68" y="232"/>
                </a:lnTo>
                <a:lnTo>
                  <a:pt x="68" y="234"/>
                </a:lnTo>
                <a:lnTo>
                  <a:pt x="68" y="232"/>
                </a:lnTo>
                <a:lnTo>
                  <a:pt x="67" y="232"/>
                </a:lnTo>
                <a:lnTo>
                  <a:pt x="67" y="231"/>
                </a:lnTo>
                <a:lnTo>
                  <a:pt x="67" y="232"/>
                </a:lnTo>
                <a:lnTo>
                  <a:pt x="67" y="231"/>
                </a:lnTo>
                <a:lnTo>
                  <a:pt x="65" y="229"/>
                </a:lnTo>
                <a:lnTo>
                  <a:pt x="65" y="231"/>
                </a:lnTo>
                <a:lnTo>
                  <a:pt x="65" y="232"/>
                </a:lnTo>
                <a:lnTo>
                  <a:pt x="65" y="231"/>
                </a:lnTo>
                <a:lnTo>
                  <a:pt x="63" y="231"/>
                </a:lnTo>
                <a:lnTo>
                  <a:pt x="62" y="231"/>
                </a:lnTo>
                <a:lnTo>
                  <a:pt x="62" y="229"/>
                </a:lnTo>
                <a:lnTo>
                  <a:pt x="62" y="231"/>
                </a:lnTo>
                <a:lnTo>
                  <a:pt x="62" y="229"/>
                </a:lnTo>
                <a:lnTo>
                  <a:pt x="60" y="229"/>
                </a:lnTo>
                <a:lnTo>
                  <a:pt x="60" y="227"/>
                </a:lnTo>
                <a:lnTo>
                  <a:pt x="62" y="227"/>
                </a:lnTo>
                <a:lnTo>
                  <a:pt x="62" y="226"/>
                </a:lnTo>
                <a:lnTo>
                  <a:pt x="63" y="226"/>
                </a:lnTo>
                <a:lnTo>
                  <a:pt x="62" y="226"/>
                </a:lnTo>
                <a:lnTo>
                  <a:pt x="63" y="226"/>
                </a:lnTo>
                <a:lnTo>
                  <a:pt x="62" y="226"/>
                </a:lnTo>
                <a:lnTo>
                  <a:pt x="60" y="226"/>
                </a:lnTo>
                <a:lnTo>
                  <a:pt x="60" y="224"/>
                </a:lnTo>
                <a:lnTo>
                  <a:pt x="60" y="222"/>
                </a:lnTo>
                <a:lnTo>
                  <a:pt x="62" y="222"/>
                </a:lnTo>
                <a:lnTo>
                  <a:pt x="63" y="222"/>
                </a:lnTo>
                <a:lnTo>
                  <a:pt x="62" y="222"/>
                </a:lnTo>
                <a:lnTo>
                  <a:pt x="62" y="221"/>
                </a:lnTo>
                <a:lnTo>
                  <a:pt x="63" y="221"/>
                </a:lnTo>
                <a:lnTo>
                  <a:pt x="62" y="221"/>
                </a:lnTo>
                <a:lnTo>
                  <a:pt x="60" y="221"/>
                </a:lnTo>
                <a:lnTo>
                  <a:pt x="62" y="221"/>
                </a:lnTo>
                <a:lnTo>
                  <a:pt x="60" y="221"/>
                </a:lnTo>
                <a:lnTo>
                  <a:pt x="62" y="221"/>
                </a:lnTo>
                <a:lnTo>
                  <a:pt x="62" y="219"/>
                </a:lnTo>
                <a:lnTo>
                  <a:pt x="60" y="219"/>
                </a:lnTo>
                <a:lnTo>
                  <a:pt x="62" y="219"/>
                </a:lnTo>
                <a:lnTo>
                  <a:pt x="60" y="219"/>
                </a:lnTo>
                <a:lnTo>
                  <a:pt x="62" y="219"/>
                </a:lnTo>
                <a:lnTo>
                  <a:pt x="60" y="219"/>
                </a:lnTo>
                <a:lnTo>
                  <a:pt x="62" y="219"/>
                </a:lnTo>
                <a:lnTo>
                  <a:pt x="62" y="217"/>
                </a:lnTo>
                <a:lnTo>
                  <a:pt x="63" y="217"/>
                </a:lnTo>
                <a:lnTo>
                  <a:pt x="63" y="216"/>
                </a:lnTo>
                <a:lnTo>
                  <a:pt x="65" y="216"/>
                </a:lnTo>
                <a:lnTo>
                  <a:pt x="65" y="214"/>
                </a:lnTo>
                <a:lnTo>
                  <a:pt x="63" y="214"/>
                </a:lnTo>
                <a:lnTo>
                  <a:pt x="63" y="216"/>
                </a:lnTo>
                <a:lnTo>
                  <a:pt x="63" y="214"/>
                </a:lnTo>
                <a:lnTo>
                  <a:pt x="63" y="216"/>
                </a:lnTo>
                <a:lnTo>
                  <a:pt x="62" y="216"/>
                </a:lnTo>
                <a:lnTo>
                  <a:pt x="62" y="214"/>
                </a:lnTo>
                <a:lnTo>
                  <a:pt x="63" y="214"/>
                </a:lnTo>
                <a:lnTo>
                  <a:pt x="62" y="214"/>
                </a:lnTo>
                <a:lnTo>
                  <a:pt x="63" y="214"/>
                </a:lnTo>
                <a:lnTo>
                  <a:pt x="63" y="212"/>
                </a:lnTo>
                <a:lnTo>
                  <a:pt x="63" y="214"/>
                </a:lnTo>
                <a:lnTo>
                  <a:pt x="62" y="214"/>
                </a:lnTo>
                <a:lnTo>
                  <a:pt x="62" y="212"/>
                </a:lnTo>
                <a:lnTo>
                  <a:pt x="63" y="212"/>
                </a:lnTo>
                <a:lnTo>
                  <a:pt x="62" y="212"/>
                </a:lnTo>
                <a:lnTo>
                  <a:pt x="62" y="214"/>
                </a:lnTo>
                <a:lnTo>
                  <a:pt x="62" y="212"/>
                </a:lnTo>
                <a:lnTo>
                  <a:pt x="60" y="212"/>
                </a:lnTo>
                <a:lnTo>
                  <a:pt x="62" y="212"/>
                </a:lnTo>
                <a:lnTo>
                  <a:pt x="60" y="212"/>
                </a:lnTo>
                <a:lnTo>
                  <a:pt x="62" y="212"/>
                </a:lnTo>
                <a:lnTo>
                  <a:pt x="62" y="211"/>
                </a:lnTo>
                <a:lnTo>
                  <a:pt x="62" y="209"/>
                </a:lnTo>
                <a:lnTo>
                  <a:pt x="62" y="207"/>
                </a:lnTo>
                <a:lnTo>
                  <a:pt x="62" y="206"/>
                </a:lnTo>
                <a:lnTo>
                  <a:pt x="63" y="206"/>
                </a:lnTo>
                <a:lnTo>
                  <a:pt x="62" y="206"/>
                </a:lnTo>
                <a:lnTo>
                  <a:pt x="62" y="207"/>
                </a:lnTo>
                <a:lnTo>
                  <a:pt x="63" y="207"/>
                </a:lnTo>
                <a:lnTo>
                  <a:pt x="62" y="207"/>
                </a:lnTo>
                <a:lnTo>
                  <a:pt x="63" y="207"/>
                </a:lnTo>
                <a:lnTo>
                  <a:pt x="63" y="209"/>
                </a:lnTo>
                <a:lnTo>
                  <a:pt x="63" y="207"/>
                </a:lnTo>
                <a:lnTo>
                  <a:pt x="63" y="206"/>
                </a:lnTo>
                <a:lnTo>
                  <a:pt x="65" y="206"/>
                </a:lnTo>
                <a:lnTo>
                  <a:pt x="65" y="204"/>
                </a:lnTo>
                <a:lnTo>
                  <a:pt x="67" y="206"/>
                </a:lnTo>
                <a:lnTo>
                  <a:pt x="67" y="204"/>
                </a:lnTo>
                <a:lnTo>
                  <a:pt x="67" y="206"/>
                </a:lnTo>
                <a:lnTo>
                  <a:pt x="68" y="204"/>
                </a:lnTo>
                <a:lnTo>
                  <a:pt x="67" y="204"/>
                </a:lnTo>
                <a:lnTo>
                  <a:pt x="68" y="204"/>
                </a:lnTo>
                <a:lnTo>
                  <a:pt x="68" y="206"/>
                </a:lnTo>
                <a:lnTo>
                  <a:pt x="70" y="206"/>
                </a:lnTo>
                <a:lnTo>
                  <a:pt x="70" y="204"/>
                </a:lnTo>
                <a:lnTo>
                  <a:pt x="72" y="204"/>
                </a:lnTo>
                <a:lnTo>
                  <a:pt x="72" y="206"/>
                </a:lnTo>
                <a:lnTo>
                  <a:pt x="73" y="206"/>
                </a:lnTo>
                <a:lnTo>
                  <a:pt x="75" y="206"/>
                </a:lnTo>
                <a:lnTo>
                  <a:pt x="77" y="206"/>
                </a:lnTo>
                <a:lnTo>
                  <a:pt x="77" y="207"/>
                </a:lnTo>
                <a:lnTo>
                  <a:pt x="77" y="206"/>
                </a:lnTo>
                <a:lnTo>
                  <a:pt x="77" y="207"/>
                </a:lnTo>
                <a:lnTo>
                  <a:pt x="78" y="207"/>
                </a:lnTo>
                <a:lnTo>
                  <a:pt x="77" y="207"/>
                </a:lnTo>
                <a:lnTo>
                  <a:pt x="77" y="206"/>
                </a:lnTo>
                <a:lnTo>
                  <a:pt x="78" y="206"/>
                </a:lnTo>
                <a:lnTo>
                  <a:pt x="78" y="207"/>
                </a:lnTo>
                <a:lnTo>
                  <a:pt x="78" y="206"/>
                </a:lnTo>
                <a:lnTo>
                  <a:pt x="77" y="206"/>
                </a:lnTo>
                <a:lnTo>
                  <a:pt x="75" y="206"/>
                </a:lnTo>
                <a:lnTo>
                  <a:pt x="75" y="204"/>
                </a:lnTo>
                <a:lnTo>
                  <a:pt x="75" y="206"/>
                </a:lnTo>
                <a:lnTo>
                  <a:pt x="75" y="204"/>
                </a:lnTo>
                <a:lnTo>
                  <a:pt x="73" y="204"/>
                </a:lnTo>
                <a:lnTo>
                  <a:pt x="73" y="202"/>
                </a:lnTo>
                <a:lnTo>
                  <a:pt x="75" y="202"/>
                </a:lnTo>
                <a:close/>
                <a:moveTo>
                  <a:pt x="97" y="202"/>
                </a:moveTo>
                <a:lnTo>
                  <a:pt x="95" y="202"/>
                </a:lnTo>
                <a:lnTo>
                  <a:pt x="97" y="202"/>
                </a:lnTo>
                <a:close/>
                <a:moveTo>
                  <a:pt x="95" y="199"/>
                </a:moveTo>
                <a:lnTo>
                  <a:pt x="95" y="201"/>
                </a:lnTo>
                <a:lnTo>
                  <a:pt x="94" y="201"/>
                </a:lnTo>
                <a:lnTo>
                  <a:pt x="95" y="201"/>
                </a:lnTo>
                <a:lnTo>
                  <a:pt x="94" y="201"/>
                </a:lnTo>
                <a:lnTo>
                  <a:pt x="94" y="199"/>
                </a:lnTo>
                <a:lnTo>
                  <a:pt x="95" y="199"/>
                </a:lnTo>
                <a:close/>
                <a:moveTo>
                  <a:pt x="88" y="196"/>
                </a:moveTo>
                <a:lnTo>
                  <a:pt x="90" y="196"/>
                </a:lnTo>
                <a:lnTo>
                  <a:pt x="88" y="196"/>
                </a:lnTo>
                <a:close/>
                <a:moveTo>
                  <a:pt x="207" y="186"/>
                </a:moveTo>
                <a:lnTo>
                  <a:pt x="209" y="186"/>
                </a:lnTo>
                <a:lnTo>
                  <a:pt x="209" y="187"/>
                </a:lnTo>
                <a:lnTo>
                  <a:pt x="207" y="187"/>
                </a:lnTo>
                <a:lnTo>
                  <a:pt x="207" y="186"/>
                </a:lnTo>
                <a:lnTo>
                  <a:pt x="205" y="186"/>
                </a:lnTo>
                <a:lnTo>
                  <a:pt x="207" y="186"/>
                </a:lnTo>
                <a:close/>
                <a:moveTo>
                  <a:pt x="88" y="181"/>
                </a:moveTo>
                <a:lnTo>
                  <a:pt x="90" y="181"/>
                </a:lnTo>
                <a:lnTo>
                  <a:pt x="88" y="181"/>
                </a:lnTo>
                <a:close/>
                <a:moveTo>
                  <a:pt x="85" y="177"/>
                </a:moveTo>
                <a:lnTo>
                  <a:pt x="85" y="179"/>
                </a:lnTo>
                <a:lnTo>
                  <a:pt x="85" y="177"/>
                </a:lnTo>
                <a:lnTo>
                  <a:pt x="83" y="179"/>
                </a:lnTo>
                <a:lnTo>
                  <a:pt x="83" y="177"/>
                </a:lnTo>
                <a:lnTo>
                  <a:pt x="85" y="177"/>
                </a:lnTo>
                <a:close/>
                <a:moveTo>
                  <a:pt x="88" y="177"/>
                </a:moveTo>
                <a:lnTo>
                  <a:pt x="87" y="177"/>
                </a:lnTo>
                <a:lnTo>
                  <a:pt x="88" y="176"/>
                </a:lnTo>
                <a:lnTo>
                  <a:pt x="88" y="177"/>
                </a:lnTo>
                <a:close/>
                <a:moveTo>
                  <a:pt x="85" y="174"/>
                </a:moveTo>
                <a:lnTo>
                  <a:pt x="85" y="172"/>
                </a:lnTo>
                <a:lnTo>
                  <a:pt x="85" y="174"/>
                </a:lnTo>
                <a:close/>
                <a:moveTo>
                  <a:pt x="85" y="174"/>
                </a:moveTo>
                <a:lnTo>
                  <a:pt x="85" y="172"/>
                </a:lnTo>
                <a:lnTo>
                  <a:pt x="87" y="172"/>
                </a:lnTo>
                <a:lnTo>
                  <a:pt x="87" y="174"/>
                </a:lnTo>
                <a:lnTo>
                  <a:pt x="85" y="174"/>
                </a:lnTo>
                <a:close/>
                <a:moveTo>
                  <a:pt x="92" y="174"/>
                </a:moveTo>
                <a:lnTo>
                  <a:pt x="92" y="172"/>
                </a:lnTo>
                <a:lnTo>
                  <a:pt x="94" y="172"/>
                </a:lnTo>
                <a:lnTo>
                  <a:pt x="94" y="174"/>
                </a:lnTo>
                <a:lnTo>
                  <a:pt x="92" y="174"/>
                </a:lnTo>
                <a:close/>
                <a:moveTo>
                  <a:pt x="94" y="169"/>
                </a:moveTo>
                <a:lnTo>
                  <a:pt x="94" y="171"/>
                </a:lnTo>
                <a:lnTo>
                  <a:pt x="94" y="172"/>
                </a:lnTo>
                <a:lnTo>
                  <a:pt x="92" y="172"/>
                </a:lnTo>
                <a:lnTo>
                  <a:pt x="92" y="174"/>
                </a:lnTo>
                <a:lnTo>
                  <a:pt x="90" y="174"/>
                </a:lnTo>
                <a:lnTo>
                  <a:pt x="90" y="172"/>
                </a:lnTo>
                <a:lnTo>
                  <a:pt x="90" y="171"/>
                </a:lnTo>
                <a:lnTo>
                  <a:pt x="90" y="172"/>
                </a:lnTo>
                <a:lnTo>
                  <a:pt x="88" y="172"/>
                </a:lnTo>
                <a:lnTo>
                  <a:pt x="90" y="172"/>
                </a:lnTo>
                <a:lnTo>
                  <a:pt x="88" y="172"/>
                </a:lnTo>
                <a:lnTo>
                  <a:pt x="88" y="171"/>
                </a:lnTo>
                <a:lnTo>
                  <a:pt x="88" y="169"/>
                </a:lnTo>
                <a:lnTo>
                  <a:pt x="90" y="169"/>
                </a:lnTo>
                <a:lnTo>
                  <a:pt x="92" y="169"/>
                </a:lnTo>
                <a:lnTo>
                  <a:pt x="92" y="171"/>
                </a:lnTo>
                <a:lnTo>
                  <a:pt x="92" y="169"/>
                </a:lnTo>
                <a:lnTo>
                  <a:pt x="94" y="169"/>
                </a:lnTo>
                <a:close/>
                <a:moveTo>
                  <a:pt x="95" y="169"/>
                </a:moveTo>
                <a:lnTo>
                  <a:pt x="95" y="171"/>
                </a:lnTo>
                <a:lnTo>
                  <a:pt x="94" y="171"/>
                </a:lnTo>
                <a:lnTo>
                  <a:pt x="95" y="171"/>
                </a:lnTo>
                <a:lnTo>
                  <a:pt x="95" y="169"/>
                </a:lnTo>
                <a:lnTo>
                  <a:pt x="95" y="167"/>
                </a:lnTo>
                <a:lnTo>
                  <a:pt x="95" y="169"/>
                </a:lnTo>
                <a:close/>
                <a:moveTo>
                  <a:pt x="88" y="169"/>
                </a:moveTo>
                <a:lnTo>
                  <a:pt x="88" y="167"/>
                </a:lnTo>
                <a:lnTo>
                  <a:pt x="88" y="169"/>
                </a:lnTo>
                <a:close/>
                <a:moveTo>
                  <a:pt x="75" y="166"/>
                </a:moveTo>
                <a:lnTo>
                  <a:pt x="73" y="164"/>
                </a:lnTo>
                <a:lnTo>
                  <a:pt x="75" y="164"/>
                </a:lnTo>
                <a:lnTo>
                  <a:pt x="75" y="166"/>
                </a:lnTo>
                <a:close/>
                <a:moveTo>
                  <a:pt x="82" y="164"/>
                </a:moveTo>
                <a:lnTo>
                  <a:pt x="83" y="164"/>
                </a:lnTo>
                <a:lnTo>
                  <a:pt x="82" y="164"/>
                </a:lnTo>
                <a:close/>
                <a:moveTo>
                  <a:pt x="73" y="162"/>
                </a:moveTo>
                <a:lnTo>
                  <a:pt x="73" y="164"/>
                </a:lnTo>
                <a:lnTo>
                  <a:pt x="72" y="164"/>
                </a:lnTo>
                <a:lnTo>
                  <a:pt x="72" y="162"/>
                </a:lnTo>
                <a:lnTo>
                  <a:pt x="73" y="162"/>
                </a:lnTo>
                <a:close/>
                <a:moveTo>
                  <a:pt x="70" y="164"/>
                </a:moveTo>
                <a:lnTo>
                  <a:pt x="70" y="162"/>
                </a:lnTo>
                <a:lnTo>
                  <a:pt x="70" y="164"/>
                </a:lnTo>
                <a:close/>
                <a:moveTo>
                  <a:pt x="65" y="160"/>
                </a:moveTo>
                <a:lnTo>
                  <a:pt x="63" y="162"/>
                </a:lnTo>
                <a:lnTo>
                  <a:pt x="63" y="160"/>
                </a:lnTo>
                <a:lnTo>
                  <a:pt x="65" y="160"/>
                </a:lnTo>
                <a:close/>
                <a:moveTo>
                  <a:pt x="63" y="159"/>
                </a:moveTo>
                <a:lnTo>
                  <a:pt x="63" y="160"/>
                </a:lnTo>
                <a:lnTo>
                  <a:pt x="65" y="160"/>
                </a:lnTo>
                <a:lnTo>
                  <a:pt x="63" y="160"/>
                </a:lnTo>
                <a:lnTo>
                  <a:pt x="63" y="159"/>
                </a:lnTo>
                <a:close/>
                <a:moveTo>
                  <a:pt x="67" y="159"/>
                </a:moveTo>
                <a:lnTo>
                  <a:pt x="67" y="160"/>
                </a:lnTo>
                <a:lnTo>
                  <a:pt x="65" y="160"/>
                </a:lnTo>
                <a:lnTo>
                  <a:pt x="65" y="162"/>
                </a:lnTo>
                <a:lnTo>
                  <a:pt x="63" y="162"/>
                </a:lnTo>
                <a:lnTo>
                  <a:pt x="65" y="160"/>
                </a:lnTo>
                <a:lnTo>
                  <a:pt x="65" y="159"/>
                </a:lnTo>
                <a:lnTo>
                  <a:pt x="67" y="159"/>
                </a:lnTo>
                <a:close/>
                <a:moveTo>
                  <a:pt x="78" y="159"/>
                </a:moveTo>
                <a:lnTo>
                  <a:pt x="77" y="159"/>
                </a:lnTo>
                <a:lnTo>
                  <a:pt x="77" y="160"/>
                </a:lnTo>
                <a:lnTo>
                  <a:pt x="77" y="159"/>
                </a:lnTo>
                <a:lnTo>
                  <a:pt x="78" y="159"/>
                </a:lnTo>
                <a:close/>
                <a:moveTo>
                  <a:pt x="92" y="157"/>
                </a:moveTo>
                <a:lnTo>
                  <a:pt x="92" y="159"/>
                </a:lnTo>
                <a:lnTo>
                  <a:pt x="94" y="159"/>
                </a:lnTo>
                <a:lnTo>
                  <a:pt x="95" y="159"/>
                </a:lnTo>
                <a:lnTo>
                  <a:pt x="97" y="159"/>
                </a:lnTo>
                <a:lnTo>
                  <a:pt x="97" y="160"/>
                </a:lnTo>
                <a:lnTo>
                  <a:pt x="99" y="160"/>
                </a:lnTo>
                <a:lnTo>
                  <a:pt x="99" y="162"/>
                </a:lnTo>
                <a:lnTo>
                  <a:pt x="100" y="162"/>
                </a:lnTo>
                <a:lnTo>
                  <a:pt x="100" y="164"/>
                </a:lnTo>
                <a:lnTo>
                  <a:pt x="102" y="164"/>
                </a:lnTo>
                <a:lnTo>
                  <a:pt x="102" y="166"/>
                </a:lnTo>
                <a:lnTo>
                  <a:pt x="102" y="164"/>
                </a:lnTo>
                <a:lnTo>
                  <a:pt x="102" y="166"/>
                </a:lnTo>
                <a:lnTo>
                  <a:pt x="100" y="166"/>
                </a:lnTo>
                <a:lnTo>
                  <a:pt x="99" y="166"/>
                </a:lnTo>
                <a:lnTo>
                  <a:pt x="99" y="167"/>
                </a:lnTo>
                <a:lnTo>
                  <a:pt x="100" y="167"/>
                </a:lnTo>
                <a:lnTo>
                  <a:pt x="100" y="169"/>
                </a:lnTo>
                <a:lnTo>
                  <a:pt x="99" y="169"/>
                </a:lnTo>
                <a:lnTo>
                  <a:pt x="97" y="169"/>
                </a:lnTo>
                <a:lnTo>
                  <a:pt x="97" y="171"/>
                </a:lnTo>
                <a:lnTo>
                  <a:pt x="95" y="171"/>
                </a:lnTo>
                <a:lnTo>
                  <a:pt x="95" y="169"/>
                </a:lnTo>
                <a:lnTo>
                  <a:pt x="95" y="167"/>
                </a:lnTo>
                <a:lnTo>
                  <a:pt x="94" y="167"/>
                </a:lnTo>
                <a:lnTo>
                  <a:pt x="94" y="166"/>
                </a:lnTo>
                <a:lnTo>
                  <a:pt x="94" y="167"/>
                </a:lnTo>
                <a:lnTo>
                  <a:pt x="94" y="166"/>
                </a:lnTo>
                <a:lnTo>
                  <a:pt x="94" y="167"/>
                </a:lnTo>
                <a:lnTo>
                  <a:pt x="92" y="167"/>
                </a:lnTo>
                <a:lnTo>
                  <a:pt x="92" y="169"/>
                </a:lnTo>
                <a:lnTo>
                  <a:pt x="92" y="167"/>
                </a:lnTo>
                <a:lnTo>
                  <a:pt x="90" y="167"/>
                </a:lnTo>
                <a:lnTo>
                  <a:pt x="88" y="167"/>
                </a:lnTo>
                <a:lnTo>
                  <a:pt x="90" y="167"/>
                </a:lnTo>
                <a:lnTo>
                  <a:pt x="90" y="166"/>
                </a:lnTo>
                <a:lnTo>
                  <a:pt x="88" y="166"/>
                </a:lnTo>
                <a:lnTo>
                  <a:pt x="90" y="166"/>
                </a:lnTo>
                <a:lnTo>
                  <a:pt x="90" y="164"/>
                </a:lnTo>
                <a:lnTo>
                  <a:pt x="88" y="164"/>
                </a:lnTo>
                <a:lnTo>
                  <a:pt x="88" y="162"/>
                </a:lnTo>
                <a:lnTo>
                  <a:pt x="90" y="162"/>
                </a:lnTo>
                <a:lnTo>
                  <a:pt x="92" y="162"/>
                </a:lnTo>
                <a:lnTo>
                  <a:pt x="92" y="160"/>
                </a:lnTo>
                <a:lnTo>
                  <a:pt x="90" y="160"/>
                </a:lnTo>
                <a:lnTo>
                  <a:pt x="90" y="159"/>
                </a:lnTo>
                <a:lnTo>
                  <a:pt x="92" y="159"/>
                </a:lnTo>
                <a:lnTo>
                  <a:pt x="92" y="157"/>
                </a:lnTo>
                <a:close/>
                <a:moveTo>
                  <a:pt x="73" y="159"/>
                </a:moveTo>
                <a:lnTo>
                  <a:pt x="73" y="157"/>
                </a:lnTo>
                <a:lnTo>
                  <a:pt x="73" y="159"/>
                </a:lnTo>
                <a:close/>
                <a:moveTo>
                  <a:pt x="68" y="157"/>
                </a:moveTo>
                <a:lnTo>
                  <a:pt x="68" y="159"/>
                </a:lnTo>
                <a:lnTo>
                  <a:pt x="70" y="159"/>
                </a:lnTo>
                <a:lnTo>
                  <a:pt x="68" y="159"/>
                </a:lnTo>
                <a:lnTo>
                  <a:pt x="68" y="160"/>
                </a:lnTo>
                <a:lnTo>
                  <a:pt x="67" y="160"/>
                </a:lnTo>
                <a:lnTo>
                  <a:pt x="67" y="159"/>
                </a:lnTo>
                <a:lnTo>
                  <a:pt x="68" y="159"/>
                </a:lnTo>
                <a:lnTo>
                  <a:pt x="67" y="159"/>
                </a:lnTo>
                <a:lnTo>
                  <a:pt x="68" y="159"/>
                </a:lnTo>
                <a:lnTo>
                  <a:pt x="68" y="157"/>
                </a:lnTo>
                <a:close/>
                <a:moveTo>
                  <a:pt x="67" y="157"/>
                </a:moveTo>
                <a:lnTo>
                  <a:pt x="67" y="159"/>
                </a:lnTo>
                <a:lnTo>
                  <a:pt x="65" y="159"/>
                </a:lnTo>
                <a:lnTo>
                  <a:pt x="67" y="159"/>
                </a:lnTo>
                <a:lnTo>
                  <a:pt x="65" y="159"/>
                </a:lnTo>
                <a:lnTo>
                  <a:pt x="63" y="159"/>
                </a:lnTo>
                <a:lnTo>
                  <a:pt x="65" y="159"/>
                </a:lnTo>
                <a:lnTo>
                  <a:pt x="65" y="157"/>
                </a:lnTo>
                <a:lnTo>
                  <a:pt x="67" y="157"/>
                </a:lnTo>
                <a:close/>
                <a:moveTo>
                  <a:pt x="87" y="159"/>
                </a:moveTo>
                <a:lnTo>
                  <a:pt x="87" y="157"/>
                </a:lnTo>
                <a:lnTo>
                  <a:pt x="87" y="159"/>
                </a:lnTo>
                <a:close/>
                <a:moveTo>
                  <a:pt x="73" y="155"/>
                </a:moveTo>
                <a:lnTo>
                  <a:pt x="75" y="155"/>
                </a:lnTo>
                <a:lnTo>
                  <a:pt x="75" y="157"/>
                </a:lnTo>
                <a:lnTo>
                  <a:pt x="73" y="157"/>
                </a:lnTo>
                <a:lnTo>
                  <a:pt x="73" y="155"/>
                </a:lnTo>
                <a:lnTo>
                  <a:pt x="73" y="157"/>
                </a:lnTo>
                <a:lnTo>
                  <a:pt x="73" y="155"/>
                </a:lnTo>
                <a:close/>
                <a:moveTo>
                  <a:pt x="65" y="157"/>
                </a:moveTo>
                <a:lnTo>
                  <a:pt x="65" y="155"/>
                </a:lnTo>
                <a:lnTo>
                  <a:pt x="65" y="157"/>
                </a:lnTo>
                <a:close/>
                <a:moveTo>
                  <a:pt x="75" y="155"/>
                </a:moveTo>
                <a:lnTo>
                  <a:pt x="75" y="157"/>
                </a:lnTo>
                <a:lnTo>
                  <a:pt x="75" y="155"/>
                </a:lnTo>
                <a:close/>
                <a:moveTo>
                  <a:pt x="104" y="155"/>
                </a:moveTo>
                <a:lnTo>
                  <a:pt x="104" y="157"/>
                </a:lnTo>
                <a:lnTo>
                  <a:pt x="102" y="157"/>
                </a:lnTo>
                <a:lnTo>
                  <a:pt x="102" y="155"/>
                </a:lnTo>
                <a:lnTo>
                  <a:pt x="102" y="154"/>
                </a:lnTo>
                <a:lnTo>
                  <a:pt x="104" y="154"/>
                </a:lnTo>
                <a:lnTo>
                  <a:pt x="104" y="155"/>
                </a:lnTo>
                <a:close/>
                <a:moveTo>
                  <a:pt x="73" y="154"/>
                </a:moveTo>
                <a:lnTo>
                  <a:pt x="73" y="155"/>
                </a:lnTo>
                <a:lnTo>
                  <a:pt x="72" y="155"/>
                </a:lnTo>
                <a:lnTo>
                  <a:pt x="72" y="154"/>
                </a:lnTo>
                <a:lnTo>
                  <a:pt x="73" y="154"/>
                </a:lnTo>
                <a:close/>
                <a:moveTo>
                  <a:pt x="82" y="154"/>
                </a:moveTo>
                <a:lnTo>
                  <a:pt x="83" y="154"/>
                </a:lnTo>
                <a:lnTo>
                  <a:pt x="83" y="155"/>
                </a:lnTo>
                <a:lnTo>
                  <a:pt x="85" y="155"/>
                </a:lnTo>
                <a:lnTo>
                  <a:pt x="87" y="155"/>
                </a:lnTo>
                <a:lnTo>
                  <a:pt x="87" y="157"/>
                </a:lnTo>
                <a:lnTo>
                  <a:pt x="85" y="157"/>
                </a:lnTo>
                <a:lnTo>
                  <a:pt x="85" y="159"/>
                </a:lnTo>
                <a:lnTo>
                  <a:pt x="87" y="159"/>
                </a:lnTo>
                <a:lnTo>
                  <a:pt x="87" y="160"/>
                </a:lnTo>
                <a:lnTo>
                  <a:pt x="87" y="162"/>
                </a:lnTo>
                <a:lnTo>
                  <a:pt x="85" y="162"/>
                </a:lnTo>
                <a:lnTo>
                  <a:pt x="85" y="164"/>
                </a:lnTo>
                <a:lnTo>
                  <a:pt x="85" y="162"/>
                </a:lnTo>
                <a:lnTo>
                  <a:pt x="85" y="164"/>
                </a:lnTo>
                <a:lnTo>
                  <a:pt x="85" y="166"/>
                </a:lnTo>
                <a:lnTo>
                  <a:pt x="83" y="166"/>
                </a:lnTo>
                <a:lnTo>
                  <a:pt x="83" y="164"/>
                </a:lnTo>
                <a:lnTo>
                  <a:pt x="82" y="164"/>
                </a:lnTo>
                <a:lnTo>
                  <a:pt x="83" y="164"/>
                </a:lnTo>
                <a:lnTo>
                  <a:pt x="83" y="162"/>
                </a:lnTo>
                <a:lnTo>
                  <a:pt x="83" y="164"/>
                </a:lnTo>
                <a:lnTo>
                  <a:pt x="82" y="164"/>
                </a:lnTo>
                <a:lnTo>
                  <a:pt x="82" y="162"/>
                </a:lnTo>
                <a:lnTo>
                  <a:pt x="83" y="162"/>
                </a:lnTo>
                <a:lnTo>
                  <a:pt x="82" y="162"/>
                </a:lnTo>
                <a:lnTo>
                  <a:pt x="82" y="164"/>
                </a:lnTo>
                <a:lnTo>
                  <a:pt x="82" y="166"/>
                </a:lnTo>
                <a:lnTo>
                  <a:pt x="83" y="166"/>
                </a:lnTo>
                <a:lnTo>
                  <a:pt x="83" y="167"/>
                </a:lnTo>
                <a:lnTo>
                  <a:pt x="83" y="166"/>
                </a:lnTo>
                <a:lnTo>
                  <a:pt x="83" y="167"/>
                </a:lnTo>
                <a:lnTo>
                  <a:pt x="82" y="167"/>
                </a:lnTo>
                <a:lnTo>
                  <a:pt x="82" y="166"/>
                </a:lnTo>
                <a:lnTo>
                  <a:pt x="80" y="166"/>
                </a:lnTo>
                <a:lnTo>
                  <a:pt x="80" y="164"/>
                </a:lnTo>
                <a:lnTo>
                  <a:pt x="80" y="166"/>
                </a:lnTo>
                <a:lnTo>
                  <a:pt x="82" y="167"/>
                </a:lnTo>
                <a:lnTo>
                  <a:pt x="82" y="169"/>
                </a:lnTo>
                <a:lnTo>
                  <a:pt x="80" y="169"/>
                </a:lnTo>
                <a:lnTo>
                  <a:pt x="80" y="167"/>
                </a:lnTo>
                <a:lnTo>
                  <a:pt x="80" y="169"/>
                </a:lnTo>
                <a:lnTo>
                  <a:pt x="78" y="169"/>
                </a:lnTo>
                <a:lnTo>
                  <a:pt x="78" y="167"/>
                </a:lnTo>
                <a:lnTo>
                  <a:pt x="78" y="166"/>
                </a:lnTo>
                <a:lnTo>
                  <a:pt x="78" y="167"/>
                </a:lnTo>
                <a:lnTo>
                  <a:pt x="77" y="167"/>
                </a:lnTo>
                <a:lnTo>
                  <a:pt x="77" y="166"/>
                </a:lnTo>
                <a:lnTo>
                  <a:pt x="77" y="164"/>
                </a:lnTo>
                <a:lnTo>
                  <a:pt x="77" y="166"/>
                </a:lnTo>
                <a:lnTo>
                  <a:pt x="75" y="166"/>
                </a:lnTo>
                <a:lnTo>
                  <a:pt x="75" y="164"/>
                </a:lnTo>
                <a:lnTo>
                  <a:pt x="77" y="164"/>
                </a:lnTo>
                <a:lnTo>
                  <a:pt x="75" y="164"/>
                </a:lnTo>
                <a:lnTo>
                  <a:pt x="73" y="164"/>
                </a:lnTo>
                <a:lnTo>
                  <a:pt x="73" y="162"/>
                </a:lnTo>
                <a:lnTo>
                  <a:pt x="75" y="162"/>
                </a:lnTo>
                <a:lnTo>
                  <a:pt x="73" y="162"/>
                </a:lnTo>
                <a:lnTo>
                  <a:pt x="73" y="160"/>
                </a:lnTo>
                <a:lnTo>
                  <a:pt x="75" y="160"/>
                </a:lnTo>
                <a:lnTo>
                  <a:pt x="73" y="160"/>
                </a:lnTo>
                <a:lnTo>
                  <a:pt x="75" y="160"/>
                </a:lnTo>
                <a:lnTo>
                  <a:pt x="77" y="160"/>
                </a:lnTo>
                <a:lnTo>
                  <a:pt x="77" y="162"/>
                </a:lnTo>
                <a:lnTo>
                  <a:pt x="77" y="160"/>
                </a:lnTo>
                <a:lnTo>
                  <a:pt x="77" y="162"/>
                </a:lnTo>
                <a:lnTo>
                  <a:pt x="78" y="162"/>
                </a:lnTo>
                <a:lnTo>
                  <a:pt x="78" y="160"/>
                </a:lnTo>
                <a:lnTo>
                  <a:pt x="77" y="160"/>
                </a:lnTo>
                <a:lnTo>
                  <a:pt x="78" y="160"/>
                </a:lnTo>
                <a:lnTo>
                  <a:pt x="78" y="159"/>
                </a:lnTo>
                <a:lnTo>
                  <a:pt x="78" y="157"/>
                </a:lnTo>
                <a:lnTo>
                  <a:pt x="78" y="159"/>
                </a:lnTo>
                <a:lnTo>
                  <a:pt x="78" y="157"/>
                </a:lnTo>
                <a:lnTo>
                  <a:pt x="80" y="157"/>
                </a:lnTo>
                <a:lnTo>
                  <a:pt x="78" y="157"/>
                </a:lnTo>
                <a:lnTo>
                  <a:pt x="77" y="157"/>
                </a:lnTo>
                <a:lnTo>
                  <a:pt x="77" y="159"/>
                </a:lnTo>
                <a:lnTo>
                  <a:pt x="75" y="159"/>
                </a:lnTo>
                <a:lnTo>
                  <a:pt x="73" y="159"/>
                </a:lnTo>
                <a:lnTo>
                  <a:pt x="75" y="159"/>
                </a:lnTo>
                <a:lnTo>
                  <a:pt x="75" y="157"/>
                </a:lnTo>
                <a:lnTo>
                  <a:pt x="75" y="155"/>
                </a:lnTo>
                <a:lnTo>
                  <a:pt x="77" y="155"/>
                </a:lnTo>
                <a:lnTo>
                  <a:pt x="78" y="155"/>
                </a:lnTo>
                <a:lnTo>
                  <a:pt x="80" y="155"/>
                </a:lnTo>
                <a:lnTo>
                  <a:pt x="80" y="154"/>
                </a:lnTo>
                <a:lnTo>
                  <a:pt x="82" y="154"/>
                </a:lnTo>
                <a:close/>
                <a:moveTo>
                  <a:pt x="78" y="154"/>
                </a:moveTo>
                <a:lnTo>
                  <a:pt x="77" y="154"/>
                </a:lnTo>
                <a:lnTo>
                  <a:pt x="78" y="154"/>
                </a:lnTo>
                <a:close/>
                <a:moveTo>
                  <a:pt x="75" y="152"/>
                </a:moveTo>
                <a:lnTo>
                  <a:pt x="75" y="154"/>
                </a:lnTo>
                <a:lnTo>
                  <a:pt x="77" y="154"/>
                </a:lnTo>
                <a:lnTo>
                  <a:pt x="75" y="154"/>
                </a:lnTo>
                <a:lnTo>
                  <a:pt x="77" y="154"/>
                </a:lnTo>
                <a:lnTo>
                  <a:pt x="77" y="155"/>
                </a:lnTo>
                <a:lnTo>
                  <a:pt x="75" y="155"/>
                </a:lnTo>
                <a:lnTo>
                  <a:pt x="73" y="155"/>
                </a:lnTo>
                <a:lnTo>
                  <a:pt x="73" y="154"/>
                </a:lnTo>
                <a:lnTo>
                  <a:pt x="73" y="155"/>
                </a:lnTo>
                <a:lnTo>
                  <a:pt x="73" y="154"/>
                </a:lnTo>
                <a:lnTo>
                  <a:pt x="73" y="152"/>
                </a:lnTo>
                <a:lnTo>
                  <a:pt x="73" y="154"/>
                </a:lnTo>
                <a:lnTo>
                  <a:pt x="75" y="154"/>
                </a:lnTo>
                <a:lnTo>
                  <a:pt x="75" y="152"/>
                </a:lnTo>
                <a:close/>
                <a:moveTo>
                  <a:pt x="110" y="152"/>
                </a:moveTo>
                <a:lnTo>
                  <a:pt x="110" y="154"/>
                </a:lnTo>
                <a:lnTo>
                  <a:pt x="112" y="154"/>
                </a:lnTo>
                <a:lnTo>
                  <a:pt x="114" y="154"/>
                </a:lnTo>
                <a:lnTo>
                  <a:pt x="114" y="155"/>
                </a:lnTo>
                <a:lnTo>
                  <a:pt x="115" y="155"/>
                </a:lnTo>
                <a:lnTo>
                  <a:pt x="117" y="155"/>
                </a:lnTo>
                <a:lnTo>
                  <a:pt x="117" y="157"/>
                </a:lnTo>
                <a:lnTo>
                  <a:pt x="117" y="159"/>
                </a:lnTo>
                <a:lnTo>
                  <a:pt x="119" y="159"/>
                </a:lnTo>
                <a:lnTo>
                  <a:pt x="119" y="160"/>
                </a:lnTo>
                <a:lnTo>
                  <a:pt x="119" y="162"/>
                </a:lnTo>
                <a:lnTo>
                  <a:pt x="119" y="164"/>
                </a:lnTo>
                <a:lnTo>
                  <a:pt x="120" y="164"/>
                </a:lnTo>
                <a:lnTo>
                  <a:pt x="120" y="166"/>
                </a:lnTo>
                <a:lnTo>
                  <a:pt x="120" y="167"/>
                </a:lnTo>
                <a:lnTo>
                  <a:pt x="120" y="169"/>
                </a:lnTo>
                <a:lnTo>
                  <a:pt x="119" y="169"/>
                </a:lnTo>
                <a:lnTo>
                  <a:pt x="119" y="171"/>
                </a:lnTo>
                <a:lnTo>
                  <a:pt x="119" y="172"/>
                </a:lnTo>
                <a:lnTo>
                  <a:pt x="119" y="174"/>
                </a:lnTo>
                <a:lnTo>
                  <a:pt x="119" y="176"/>
                </a:lnTo>
                <a:lnTo>
                  <a:pt x="119" y="174"/>
                </a:lnTo>
                <a:lnTo>
                  <a:pt x="117" y="174"/>
                </a:lnTo>
                <a:lnTo>
                  <a:pt x="119" y="176"/>
                </a:lnTo>
                <a:lnTo>
                  <a:pt x="119" y="177"/>
                </a:lnTo>
                <a:lnTo>
                  <a:pt x="120" y="177"/>
                </a:lnTo>
                <a:lnTo>
                  <a:pt x="120" y="179"/>
                </a:lnTo>
                <a:lnTo>
                  <a:pt x="120" y="177"/>
                </a:lnTo>
                <a:lnTo>
                  <a:pt x="120" y="179"/>
                </a:lnTo>
                <a:lnTo>
                  <a:pt x="122" y="181"/>
                </a:lnTo>
                <a:lnTo>
                  <a:pt x="124" y="181"/>
                </a:lnTo>
                <a:lnTo>
                  <a:pt x="125" y="181"/>
                </a:lnTo>
                <a:lnTo>
                  <a:pt x="127" y="181"/>
                </a:lnTo>
                <a:lnTo>
                  <a:pt x="129" y="181"/>
                </a:lnTo>
                <a:lnTo>
                  <a:pt x="130" y="181"/>
                </a:lnTo>
                <a:lnTo>
                  <a:pt x="132" y="181"/>
                </a:lnTo>
                <a:lnTo>
                  <a:pt x="132" y="182"/>
                </a:lnTo>
                <a:lnTo>
                  <a:pt x="134" y="182"/>
                </a:lnTo>
                <a:lnTo>
                  <a:pt x="134" y="184"/>
                </a:lnTo>
                <a:lnTo>
                  <a:pt x="135" y="184"/>
                </a:lnTo>
                <a:lnTo>
                  <a:pt x="137" y="184"/>
                </a:lnTo>
                <a:lnTo>
                  <a:pt x="137" y="186"/>
                </a:lnTo>
                <a:lnTo>
                  <a:pt x="139" y="186"/>
                </a:lnTo>
                <a:lnTo>
                  <a:pt x="139" y="187"/>
                </a:lnTo>
                <a:lnTo>
                  <a:pt x="137" y="187"/>
                </a:lnTo>
                <a:lnTo>
                  <a:pt x="139" y="187"/>
                </a:lnTo>
                <a:lnTo>
                  <a:pt x="139" y="189"/>
                </a:lnTo>
                <a:lnTo>
                  <a:pt x="140" y="189"/>
                </a:lnTo>
                <a:lnTo>
                  <a:pt x="140" y="191"/>
                </a:lnTo>
                <a:lnTo>
                  <a:pt x="140" y="192"/>
                </a:lnTo>
                <a:lnTo>
                  <a:pt x="139" y="192"/>
                </a:lnTo>
                <a:lnTo>
                  <a:pt x="137" y="192"/>
                </a:lnTo>
                <a:lnTo>
                  <a:pt x="137" y="194"/>
                </a:lnTo>
                <a:lnTo>
                  <a:pt x="139" y="194"/>
                </a:lnTo>
                <a:lnTo>
                  <a:pt x="139" y="196"/>
                </a:lnTo>
                <a:lnTo>
                  <a:pt x="139" y="197"/>
                </a:lnTo>
                <a:lnTo>
                  <a:pt x="137" y="199"/>
                </a:lnTo>
                <a:lnTo>
                  <a:pt x="139" y="199"/>
                </a:lnTo>
                <a:lnTo>
                  <a:pt x="139" y="201"/>
                </a:lnTo>
                <a:lnTo>
                  <a:pt x="139" y="202"/>
                </a:lnTo>
                <a:lnTo>
                  <a:pt x="139" y="204"/>
                </a:lnTo>
                <a:lnTo>
                  <a:pt x="140" y="204"/>
                </a:lnTo>
                <a:lnTo>
                  <a:pt x="139" y="204"/>
                </a:lnTo>
                <a:lnTo>
                  <a:pt x="139" y="206"/>
                </a:lnTo>
                <a:lnTo>
                  <a:pt x="139" y="207"/>
                </a:lnTo>
                <a:lnTo>
                  <a:pt x="137" y="207"/>
                </a:lnTo>
                <a:lnTo>
                  <a:pt x="137" y="209"/>
                </a:lnTo>
                <a:lnTo>
                  <a:pt x="139" y="209"/>
                </a:lnTo>
                <a:lnTo>
                  <a:pt x="139" y="207"/>
                </a:lnTo>
                <a:lnTo>
                  <a:pt x="139" y="209"/>
                </a:lnTo>
                <a:lnTo>
                  <a:pt x="139" y="211"/>
                </a:lnTo>
                <a:lnTo>
                  <a:pt x="140" y="211"/>
                </a:lnTo>
                <a:lnTo>
                  <a:pt x="140" y="212"/>
                </a:lnTo>
                <a:lnTo>
                  <a:pt x="142" y="212"/>
                </a:lnTo>
                <a:lnTo>
                  <a:pt x="142" y="214"/>
                </a:lnTo>
                <a:lnTo>
                  <a:pt x="142" y="216"/>
                </a:lnTo>
                <a:lnTo>
                  <a:pt x="142" y="217"/>
                </a:lnTo>
                <a:lnTo>
                  <a:pt x="142" y="219"/>
                </a:lnTo>
                <a:lnTo>
                  <a:pt x="142" y="221"/>
                </a:lnTo>
                <a:lnTo>
                  <a:pt x="144" y="221"/>
                </a:lnTo>
                <a:lnTo>
                  <a:pt x="144" y="222"/>
                </a:lnTo>
                <a:lnTo>
                  <a:pt x="145" y="222"/>
                </a:lnTo>
                <a:lnTo>
                  <a:pt x="145" y="224"/>
                </a:lnTo>
                <a:lnTo>
                  <a:pt x="147" y="224"/>
                </a:lnTo>
                <a:lnTo>
                  <a:pt x="147" y="226"/>
                </a:lnTo>
                <a:lnTo>
                  <a:pt x="145" y="226"/>
                </a:lnTo>
                <a:lnTo>
                  <a:pt x="144" y="226"/>
                </a:lnTo>
                <a:lnTo>
                  <a:pt x="142" y="226"/>
                </a:lnTo>
                <a:lnTo>
                  <a:pt x="140" y="226"/>
                </a:lnTo>
                <a:lnTo>
                  <a:pt x="140" y="224"/>
                </a:lnTo>
                <a:lnTo>
                  <a:pt x="139" y="224"/>
                </a:lnTo>
                <a:lnTo>
                  <a:pt x="140" y="224"/>
                </a:lnTo>
                <a:lnTo>
                  <a:pt x="139" y="224"/>
                </a:lnTo>
                <a:lnTo>
                  <a:pt x="137" y="224"/>
                </a:lnTo>
                <a:lnTo>
                  <a:pt x="139" y="224"/>
                </a:lnTo>
                <a:lnTo>
                  <a:pt x="137" y="224"/>
                </a:lnTo>
                <a:lnTo>
                  <a:pt x="139" y="224"/>
                </a:lnTo>
                <a:lnTo>
                  <a:pt x="137" y="224"/>
                </a:lnTo>
                <a:lnTo>
                  <a:pt x="135" y="224"/>
                </a:lnTo>
                <a:lnTo>
                  <a:pt x="135" y="222"/>
                </a:lnTo>
                <a:lnTo>
                  <a:pt x="135" y="224"/>
                </a:lnTo>
                <a:lnTo>
                  <a:pt x="134" y="224"/>
                </a:lnTo>
                <a:lnTo>
                  <a:pt x="132" y="224"/>
                </a:lnTo>
                <a:lnTo>
                  <a:pt x="132" y="222"/>
                </a:lnTo>
                <a:lnTo>
                  <a:pt x="130" y="222"/>
                </a:lnTo>
                <a:lnTo>
                  <a:pt x="130" y="221"/>
                </a:lnTo>
                <a:lnTo>
                  <a:pt x="130" y="219"/>
                </a:lnTo>
                <a:lnTo>
                  <a:pt x="129" y="219"/>
                </a:lnTo>
                <a:lnTo>
                  <a:pt x="127" y="219"/>
                </a:lnTo>
                <a:lnTo>
                  <a:pt x="127" y="221"/>
                </a:lnTo>
                <a:lnTo>
                  <a:pt x="125" y="221"/>
                </a:lnTo>
                <a:lnTo>
                  <a:pt x="125" y="219"/>
                </a:lnTo>
                <a:lnTo>
                  <a:pt x="124" y="219"/>
                </a:lnTo>
                <a:lnTo>
                  <a:pt x="122" y="219"/>
                </a:lnTo>
                <a:lnTo>
                  <a:pt x="122" y="217"/>
                </a:lnTo>
                <a:lnTo>
                  <a:pt x="120" y="217"/>
                </a:lnTo>
                <a:lnTo>
                  <a:pt x="120" y="216"/>
                </a:lnTo>
                <a:lnTo>
                  <a:pt x="119" y="216"/>
                </a:lnTo>
                <a:lnTo>
                  <a:pt x="120" y="216"/>
                </a:lnTo>
                <a:lnTo>
                  <a:pt x="119" y="216"/>
                </a:lnTo>
                <a:lnTo>
                  <a:pt x="119" y="214"/>
                </a:lnTo>
                <a:lnTo>
                  <a:pt x="117" y="214"/>
                </a:lnTo>
                <a:lnTo>
                  <a:pt x="115" y="214"/>
                </a:lnTo>
                <a:lnTo>
                  <a:pt x="114" y="214"/>
                </a:lnTo>
                <a:lnTo>
                  <a:pt x="112" y="214"/>
                </a:lnTo>
                <a:lnTo>
                  <a:pt x="112" y="212"/>
                </a:lnTo>
                <a:lnTo>
                  <a:pt x="110" y="212"/>
                </a:lnTo>
                <a:lnTo>
                  <a:pt x="112" y="212"/>
                </a:lnTo>
                <a:lnTo>
                  <a:pt x="110" y="212"/>
                </a:lnTo>
                <a:lnTo>
                  <a:pt x="110" y="211"/>
                </a:lnTo>
                <a:lnTo>
                  <a:pt x="112" y="211"/>
                </a:lnTo>
                <a:lnTo>
                  <a:pt x="110" y="211"/>
                </a:lnTo>
                <a:lnTo>
                  <a:pt x="110" y="212"/>
                </a:lnTo>
                <a:lnTo>
                  <a:pt x="109" y="212"/>
                </a:lnTo>
                <a:lnTo>
                  <a:pt x="109" y="211"/>
                </a:lnTo>
                <a:lnTo>
                  <a:pt x="110" y="211"/>
                </a:lnTo>
                <a:lnTo>
                  <a:pt x="109" y="211"/>
                </a:lnTo>
                <a:lnTo>
                  <a:pt x="107" y="211"/>
                </a:lnTo>
                <a:lnTo>
                  <a:pt x="105" y="211"/>
                </a:lnTo>
                <a:lnTo>
                  <a:pt x="107" y="211"/>
                </a:lnTo>
                <a:lnTo>
                  <a:pt x="105" y="211"/>
                </a:lnTo>
                <a:lnTo>
                  <a:pt x="105" y="212"/>
                </a:lnTo>
                <a:lnTo>
                  <a:pt x="105" y="211"/>
                </a:lnTo>
                <a:lnTo>
                  <a:pt x="105" y="209"/>
                </a:lnTo>
                <a:lnTo>
                  <a:pt x="105" y="211"/>
                </a:lnTo>
                <a:lnTo>
                  <a:pt x="105" y="209"/>
                </a:lnTo>
                <a:lnTo>
                  <a:pt x="104" y="209"/>
                </a:lnTo>
                <a:lnTo>
                  <a:pt x="104" y="211"/>
                </a:lnTo>
                <a:lnTo>
                  <a:pt x="104" y="209"/>
                </a:lnTo>
                <a:lnTo>
                  <a:pt x="102" y="209"/>
                </a:lnTo>
                <a:lnTo>
                  <a:pt x="100" y="209"/>
                </a:lnTo>
                <a:lnTo>
                  <a:pt x="99" y="209"/>
                </a:lnTo>
                <a:lnTo>
                  <a:pt x="99" y="207"/>
                </a:lnTo>
                <a:lnTo>
                  <a:pt x="97" y="207"/>
                </a:lnTo>
                <a:lnTo>
                  <a:pt x="97" y="206"/>
                </a:lnTo>
                <a:lnTo>
                  <a:pt x="97" y="207"/>
                </a:lnTo>
                <a:lnTo>
                  <a:pt x="97" y="206"/>
                </a:lnTo>
                <a:lnTo>
                  <a:pt x="95" y="206"/>
                </a:lnTo>
                <a:lnTo>
                  <a:pt x="95" y="204"/>
                </a:lnTo>
                <a:lnTo>
                  <a:pt x="95" y="202"/>
                </a:lnTo>
                <a:lnTo>
                  <a:pt x="95" y="204"/>
                </a:lnTo>
                <a:lnTo>
                  <a:pt x="95" y="202"/>
                </a:lnTo>
                <a:lnTo>
                  <a:pt x="97" y="202"/>
                </a:lnTo>
                <a:lnTo>
                  <a:pt x="99" y="202"/>
                </a:lnTo>
                <a:lnTo>
                  <a:pt x="100" y="202"/>
                </a:lnTo>
                <a:lnTo>
                  <a:pt x="100" y="204"/>
                </a:lnTo>
                <a:lnTo>
                  <a:pt x="102" y="204"/>
                </a:lnTo>
                <a:lnTo>
                  <a:pt x="102" y="202"/>
                </a:lnTo>
                <a:lnTo>
                  <a:pt x="102" y="204"/>
                </a:lnTo>
                <a:lnTo>
                  <a:pt x="102" y="202"/>
                </a:lnTo>
                <a:lnTo>
                  <a:pt x="102" y="204"/>
                </a:lnTo>
                <a:lnTo>
                  <a:pt x="102" y="202"/>
                </a:lnTo>
                <a:lnTo>
                  <a:pt x="100" y="202"/>
                </a:lnTo>
                <a:lnTo>
                  <a:pt x="102" y="202"/>
                </a:lnTo>
                <a:lnTo>
                  <a:pt x="100" y="202"/>
                </a:lnTo>
                <a:lnTo>
                  <a:pt x="102" y="202"/>
                </a:lnTo>
                <a:lnTo>
                  <a:pt x="100" y="202"/>
                </a:lnTo>
                <a:lnTo>
                  <a:pt x="100" y="201"/>
                </a:lnTo>
                <a:lnTo>
                  <a:pt x="100" y="202"/>
                </a:lnTo>
                <a:lnTo>
                  <a:pt x="99" y="202"/>
                </a:lnTo>
                <a:lnTo>
                  <a:pt x="99" y="201"/>
                </a:lnTo>
                <a:lnTo>
                  <a:pt x="99" y="202"/>
                </a:lnTo>
                <a:lnTo>
                  <a:pt x="99" y="201"/>
                </a:lnTo>
                <a:lnTo>
                  <a:pt x="99" y="202"/>
                </a:lnTo>
                <a:lnTo>
                  <a:pt x="97" y="202"/>
                </a:lnTo>
                <a:lnTo>
                  <a:pt x="97" y="201"/>
                </a:lnTo>
                <a:lnTo>
                  <a:pt x="99" y="201"/>
                </a:lnTo>
                <a:lnTo>
                  <a:pt x="99" y="199"/>
                </a:lnTo>
                <a:lnTo>
                  <a:pt x="99" y="201"/>
                </a:lnTo>
                <a:lnTo>
                  <a:pt x="97" y="201"/>
                </a:lnTo>
                <a:lnTo>
                  <a:pt x="95" y="201"/>
                </a:lnTo>
                <a:lnTo>
                  <a:pt x="95" y="199"/>
                </a:lnTo>
                <a:lnTo>
                  <a:pt x="94" y="199"/>
                </a:lnTo>
                <a:lnTo>
                  <a:pt x="95" y="199"/>
                </a:lnTo>
                <a:lnTo>
                  <a:pt x="94" y="199"/>
                </a:lnTo>
                <a:lnTo>
                  <a:pt x="92" y="199"/>
                </a:lnTo>
                <a:lnTo>
                  <a:pt x="92" y="197"/>
                </a:lnTo>
                <a:lnTo>
                  <a:pt x="90" y="197"/>
                </a:lnTo>
                <a:lnTo>
                  <a:pt x="90" y="196"/>
                </a:lnTo>
                <a:lnTo>
                  <a:pt x="90" y="194"/>
                </a:lnTo>
                <a:lnTo>
                  <a:pt x="88" y="194"/>
                </a:lnTo>
                <a:lnTo>
                  <a:pt x="87" y="194"/>
                </a:lnTo>
                <a:lnTo>
                  <a:pt x="87" y="192"/>
                </a:lnTo>
                <a:lnTo>
                  <a:pt x="87" y="191"/>
                </a:lnTo>
                <a:lnTo>
                  <a:pt x="87" y="192"/>
                </a:lnTo>
                <a:lnTo>
                  <a:pt x="87" y="191"/>
                </a:lnTo>
                <a:lnTo>
                  <a:pt x="87" y="192"/>
                </a:lnTo>
                <a:lnTo>
                  <a:pt x="85" y="192"/>
                </a:lnTo>
                <a:lnTo>
                  <a:pt x="85" y="191"/>
                </a:lnTo>
                <a:lnTo>
                  <a:pt x="87" y="191"/>
                </a:lnTo>
                <a:lnTo>
                  <a:pt x="87" y="189"/>
                </a:lnTo>
                <a:lnTo>
                  <a:pt x="87" y="187"/>
                </a:lnTo>
                <a:lnTo>
                  <a:pt x="85" y="187"/>
                </a:lnTo>
                <a:lnTo>
                  <a:pt x="87" y="187"/>
                </a:lnTo>
                <a:lnTo>
                  <a:pt x="88" y="187"/>
                </a:lnTo>
                <a:lnTo>
                  <a:pt x="88" y="186"/>
                </a:lnTo>
                <a:lnTo>
                  <a:pt x="87" y="186"/>
                </a:lnTo>
                <a:lnTo>
                  <a:pt x="88" y="186"/>
                </a:lnTo>
                <a:lnTo>
                  <a:pt x="88" y="184"/>
                </a:lnTo>
                <a:lnTo>
                  <a:pt x="90" y="184"/>
                </a:lnTo>
                <a:lnTo>
                  <a:pt x="90" y="182"/>
                </a:lnTo>
                <a:lnTo>
                  <a:pt x="92" y="182"/>
                </a:lnTo>
                <a:lnTo>
                  <a:pt x="92" y="184"/>
                </a:lnTo>
                <a:lnTo>
                  <a:pt x="92" y="182"/>
                </a:lnTo>
                <a:lnTo>
                  <a:pt x="90" y="182"/>
                </a:lnTo>
                <a:lnTo>
                  <a:pt x="88" y="182"/>
                </a:lnTo>
                <a:lnTo>
                  <a:pt x="87" y="182"/>
                </a:lnTo>
                <a:lnTo>
                  <a:pt x="88" y="182"/>
                </a:lnTo>
                <a:lnTo>
                  <a:pt x="88" y="181"/>
                </a:lnTo>
                <a:lnTo>
                  <a:pt x="90" y="181"/>
                </a:lnTo>
                <a:lnTo>
                  <a:pt x="92" y="181"/>
                </a:lnTo>
                <a:lnTo>
                  <a:pt x="90" y="181"/>
                </a:lnTo>
                <a:lnTo>
                  <a:pt x="92" y="181"/>
                </a:lnTo>
                <a:lnTo>
                  <a:pt x="92" y="179"/>
                </a:lnTo>
                <a:lnTo>
                  <a:pt x="92" y="177"/>
                </a:lnTo>
                <a:lnTo>
                  <a:pt x="94" y="177"/>
                </a:lnTo>
                <a:lnTo>
                  <a:pt x="94" y="176"/>
                </a:lnTo>
                <a:lnTo>
                  <a:pt x="95" y="176"/>
                </a:lnTo>
                <a:lnTo>
                  <a:pt x="95" y="174"/>
                </a:lnTo>
                <a:lnTo>
                  <a:pt x="97" y="174"/>
                </a:lnTo>
                <a:lnTo>
                  <a:pt x="99" y="174"/>
                </a:lnTo>
                <a:lnTo>
                  <a:pt x="99" y="172"/>
                </a:lnTo>
                <a:lnTo>
                  <a:pt x="100" y="172"/>
                </a:lnTo>
                <a:lnTo>
                  <a:pt x="100" y="171"/>
                </a:lnTo>
                <a:lnTo>
                  <a:pt x="102" y="171"/>
                </a:lnTo>
                <a:lnTo>
                  <a:pt x="104" y="171"/>
                </a:lnTo>
                <a:lnTo>
                  <a:pt x="105" y="171"/>
                </a:lnTo>
                <a:lnTo>
                  <a:pt x="104" y="171"/>
                </a:lnTo>
                <a:lnTo>
                  <a:pt x="105" y="171"/>
                </a:lnTo>
                <a:lnTo>
                  <a:pt x="104" y="171"/>
                </a:lnTo>
                <a:lnTo>
                  <a:pt x="105" y="171"/>
                </a:lnTo>
                <a:lnTo>
                  <a:pt x="105" y="172"/>
                </a:lnTo>
                <a:lnTo>
                  <a:pt x="105" y="171"/>
                </a:lnTo>
                <a:lnTo>
                  <a:pt x="105" y="169"/>
                </a:lnTo>
                <a:lnTo>
                  <a:pt x="105" y="167"/>
                </a:lnTo>
                <a:lnTo>
                  <a:pt x="107" y="167"/>
                </a:lnTo>
                <a:lnTo>
                  <a:pt x="107" y="169"/>
                </a:lnTo>
                <a:lnTo>
                  <a:pt x="107" y="167"/>
                </a:lnTo>
                <a:lnTo>
                  <a:pt x="107" y="169"/>
                </a:lnTo>
                <a:lnTo>
                  <a:pt x="109" y="169"/>
                </a:lnTo>
                <a:lnTo>
                  <a:pt x="110" y="169"/>
                </a:lnTo>
                <a:lnTo>
                  <a:pt x="109" y="169"/>
                </a:lnTo>
                <a:lnTo>
                  <a:pt x="109" y="167"/>
                </a:lnTo>
                <a:lnTo>
                  <a:pt x="107" y="167"/>
                </a:lnTo>
                <a:lnTo>
                  <a:pt x="109" y="167"/>
                </a:lnTo>
                <a:lnTo>
                  <a:pt x="109" y="166"/>
                </a:lnTo>
                <a:lnTo>
                  <a:pt x="107" y="167"/>
                </a:lnTo>
                <a:lnTo>
                  <a:pt x="107" y="166"/>
                </a:lnTo>
                <a:lnTo>
                  <a:pt x="107" y="167"/>
                </a:lnTo>
                <a:lnTo>
                  <a:pt x="107" y="166"/>
                </a:lnTo>
                <a:lnTo>
                  <a:pt x="107" y="167"/>
                </a:lnTo>
                <a:lnTo>
                  <a:pt x="107" y="166"/>
                </a:lnTo>
                <a:lnTo>
                  <a:pt x="105" y="166"/>
                </a:lnTo>
                <a:lnTo>
                  <a:pt x="105" y="164"/>
                </a:lnTo>
                <a:lnTo>
                  <a:pt x="104" y="162"/>
                </a:lnTo>
                <a:lnTo>
                  <a:pt x="104" y="160"/>
                </a:lnTo>
                <a:lnTo>
                  <a:pt x="102" y="160"/>
                </a:lnTo>
                <a:lnTo>
                  <a:pt x="104" y="160"/>
                </a:lnTo>
                <a:lnTo>
                  <a:pt x="102" y="160"/>
                </a:lnTo>
                <a:lnTo>
                  <a:pt x="102" y="159"/>
                </a:lnTo>
                <a:lnTo>
                  <a:pt x="104" y="159"/>
                </a:lnTo>
                <a:lnTo>
                  <a:pt x="104" y="157"/>
                </a:lnTo>
                <a:lnTo>
                  <a:pt x="105" y="157"/>
                </a:lnTo>
                <a:lnTo>
                  <a:pt x="107" y="157"/>
                </a:lnTo>
                <a:lnTo>
                  <a:pt x="107" y="155"/>
                </a:lnTo>
                <a:lnTo>
                  <a:pt x="105" y="155"/>
                </a:lnTo>
                <a:lnTo>
                  <a:pt x="104" y="155"/>
                </a:lnTo>
                <a:lnTo>
                  <a:pt x="104" y="154"/>
                </a:lnTo>
                <a:lnTo>
                  <a:pt x="105" y="154"/>
                </a:lnTo>
                <a:lnTo>
                  <a:pt x="107" y="154"/>
                </a:lnTo>
                <a:lnTo>
                  <a:pt x="109" y="152"/>
                </a:lnTo>
                <a:lnTo>
                  <a:pt x="110" y="152"/>
                </a:lnTo>
                <a:close/>
                <a:moveTo>
                  <a:pt x="94" y="152"/>
                </a:moveTo>
                <a:lnTo>
                  <a:pt x="92" y="152"/>
                </a:lnTo>
                <a:lnTo>
                  <a:pt x="94" y="154"/>
                </a:lnTo>
                <a:lnTo>
                  <a:pt x="92" y="154"/>
                </a:lnTo>
                <a:lnTo>
                  <a:pt x="90" y="154"/>
                </a:lnTo>
                <a:lnTo>
                  <a:pt x="92" y="154"/>
                </a:lnTo>
                <a:lnTo>
                  <a:pt x="92" y="152"/>
                </a:lnTo>
                <a:lnTo>
                  <a:pt x="94" y="152"/>
                </a:lnTo>
                <a:close/>
                <a:moveTo>
                  <a:pt x="94" y="152"/>
                </a:moveTo>
                <a:lnTo>
                  <a:pt x="95" y="152"/>
                </a:lnTo>
                <a:lnTo>
                  <a:pt x="94" y="152"/>
                </a:lnTo>
                <a:close/>
                <a:moveTo>
                  <a:pt x="73" y="150"/>
                </a:moveTo>
                <a:lnTo>
                  <a:pt x="73" y="152"/>
                </a:lnTo>
                <a:lnTo>
                  <a:pt x="72" y="152"/>
                </a:lnTo>
                <a:lnTo>
                  <a:pt x="73" y="152"/>
                </a:lnTo>
                <a:lnTo>
                  <a:pt x="72" y="152"/>
                </a:lnTo>
                <a:lnTo>
                  <a:pt x="73" y="152"/>
                </a:lnTo>
                <a:lnTo>
                  <a:pt x="72" y="152"/>
                </a:lnTo>
                <a:lnTo>
                  <a:pt x="72" y="150"/>
                </a:lnTo>
                <a:lnTo>
                  <a:pt x="73" y="150"/>
                </a:lnTo>
                <a:close/>
                <a:moveTo>
                  <a:pt x="68" y="152"/>
                </a:moveTo>
                <a:lnTo>
                  <a:pt x="67" y="152"/>
                </a:lnTo>
                <a:lnTo>
                  <a:pt x="67" y="150"/>
                </a:lnTo>
                <a:lnTo>
                  <a:pt x="68" y="150"/>
                </a:lnTo>
                <a:lnTo>
                  <a:pt x="68" y="152"/>
                </a:lnTo>
                <a:close/>
                <a:moveTo>
                  <a:pt x="75" y="150"/>
                </a:moveTo>
                <a:lnTo>
                  <a:pt x="75" y="152"/>
                </a:lnTo>
                <a:lnTo>
                  <a:pt x="73" y="152"/>
                </a:lnTo>
                <a:lnTo>
                  <a:pt x="75" y="152"/>
                </a:lnTo>
                <a:lnTo>
                  <a:pt x="73" y="152"/>
                </a:lnTo>
                <a:lnTo>
                  <a:pt x="72" y="152"/>
                </a:lnTo>
                <a:lnTo>
                  <a:pt x="73" y="152"/>
                </a:lnTo>
                <a:lnTo>
                  <a:pt x="73" y="150"/>
                </a:lnTo>
                <a:lnTo>
                  <a:pt x="73" y="152"/>
                </a:lnTo>
                <a:lnTo>
                  <a:pt x="73" y="150"/>
                </a:lnTo>
                <a:lnTo>
                  <a:pt x="75" y="150"/>
                </a:lnTo>
                <a:close/>
                <a:moveTo>
                  <a:pt x="95" y="150"/>
                </a:moveTo>
                <a:lnTo>
                  <a:pt x="94" y="150"/>
                </a:lnTo>
                <a:lnTo>
                  <a:pt x="95" y="150"/>
                </a:lnTo>
                <a:close/>
                <a:moveTo>
                  <a:pt x="70" y="149"/>
                </a:moveTo>
                <a:lnTo>
                  <a:pt x="70" y="150"/>
                </a:lnTo>
                <a:lnTo>
                  <a:pt x="72" y="150"/>
                </a:lnTo>
                <a:lnTo>
                  <a:pt x="72" y="152"/>
                </a:lnTo>
                <a:lnTo>
                  <a:pt x="70" y="152"/>
                </a:lnTo>
                <a:lnTo>
                  <a:pt x="70" y="154"/>
                </a:lnTo>
                <a:lnTo>
                  <a:pt x="70" y="152"/>
                </a:lnTo>
                <a:lnTo>
                  <a:pt x="68" y="152"/>
                </a:lnTo>
                <a:lnTo>
                  <a:pt x="70" y="152"/>
                </a:lnTo>
                <a:lnTo>
                  <a:pt x="68" y="152"/>
                </a:lnTo>
                <a:lnTo>
                  <a:pt x="68" y="150"/>
                </a:lnTo>
                <a:lnTo>
                  <a:pt x="70" y="150"/>
                </a:lnTo>
                <a:lnTo>
                  <a:pt x="70" y="149"/>
                </a:lnTo>
                <a:close/>
                <a:moveTo>
                  <a:pt x="67" y="149"/>
                </a:moveTo>
                <a:lnTo>
                  <a:pt x="68" y="149"/>
                </a:lnTo>
                <a:lnTo>
                  <a:pt x="67" y="149"/>
                </a:lnTo>
                <a:lnTo>
                  <a:pt x="68" y="149"/>
                </a:lnTo>
                <a:lnTo>
                  <a:pt x="67" y="149"/>
                </a:lnTo>
                <a:close/>
                <a:moveTo>
                  <a:pt x="70" y="149"/>
                </a:moveTo>
                <a:lnTo>
                  <a:pt x="68" y="149"/>
                </a:lnTo>
                <a:lnTo>
                  <a:pt x="70" y="149"/>
                </a:lnTo>
                <a:lnTo>
                  <a:pt x="70" y="147"/>
                </a:lnTo>
                <a:lnTo>
                  <a:pt x="70" y="149"/>
                </a:lnTo>
                <a:close/>
                <a:moveTo>
                  <a:pt x="95" y="147"/>
                </a:moveTo>
                <a:lnTo>
                  <a:pt x="95" y="149"/>
                </a:lnTo>
                <a:lnTo>
                  <a:pt x="95" y="147"/>
                </a:lnTo>
                <a:lnTo>
                  <a:pt x="95" y="149"/>
                </a:lnTo>
                <a:lnTo>
                  <a:pt x="95" y="147"/>
                </a:lnTo>
                <a:close/>
                <a:moveTo>
                  <a:pt x="82" y="147"/>
                </a:moveTo>
                <a:lnTo>
                  <a:pt x="82" y="149"/>
                </a:lnTo>
                <a:lnTo>
                  <a:pt x="80" y="149"/>
                </a:lnTo>
                <a:lnTo>
                  <a:pt x="82" y="147"/>
                </a:lnTo>
                <a:close/>
                <a:moveTo>
                  <a:pt x="88" y="147"/>
                </a:moveTo>
                <a:lnTo>
                  <a:pt x="88" y="149"/>
                </a:lnTo>
                <a:lnTo>
                  <a:pt x="87" y="149"/>
                </a:lnTo>
                <a:lnTo>
                  <a:pt x="87" y="147"/>
                </a:lnTo>
                <a:lnTo>
                  <a:pt x="88" y="147"/>
                </a:lnTo>
                <a:close/>
                <a:moveTo>
                  <a:pt x="92" y="147"/>
                </a:moveTo>
                <a:lnTo>
                  <a:pt x="92" y="149"/>
                </a:lnTo>
                <a:lnTo>
                  <a:pt x="92" y="147"/>
                </a:lnTo>
                <a:lnTo>
                  <a:pt x="92" y="149"/>
                </a:lnTo>
                <a:lnTo>
                  <a:pt x="90" y="149"/>
                </a:lnTo>
                <a:lnTo>
                  <a:pt x="90" y="147"/>
                </a:lnTo>
                <a:lnTo>
                  <a:pt x="90" y="149"/>
                </a:lnTo>
                <a:lnTo>
                  <a:pt x="90" y="147"/>
                </a:lnTo>
                <a:lnTo>
                  <a:pt x="92" y="147"/>
                </a:lnTo>
                <a:close/>
                <a:moveTo>
                  <a:pt x="85" y="145"/>
                </a:moveTo>
                <a:lnTo>
                  <a:pt x="85" y="147"/>
                </a:lnTo>
                <a:lnTo>
                  <a:pt x="83" y="147"/>
                </a:lnTo>
                <a:lnTo>
                  <a:pt x="83" y="145"/>
                </a:lnTo>
                <a:lnTo>
                  <a:pt x="85" y="145"/>
                </a:lnTo>
                <a:lnTo>
                  <a:pt x="85" y="147"/>
                </a:lnTo>
                <a:lnTo>
                  <a:pt x="85" y="145"/>
                </a:lnTo>
                <a:close/>
                <a:moveTo>
                  <a:pt x="97" y="145"/>
                </a:moveTo>
                <a:lnTo>
                  <a:pt x="99" y="145"/>
                </a:lnTo>
                <a:lnTo>
                  <a:pt x="99" y="147"/>
                </a:lnTo>
                <a:lnTo>
                  <a:pt x="97" y="147"/>
                </a:lnTo>
                <a:lnTo>
                  <a:pt x="95" y="147"/>
                </a:lnTo>
                <a:lnTo>
                  <a:pt x="94" y="147"/>
                </a:lnTo>
                <a:lnTo>
                  <a:pt x="94" y="145"/>
                </a:lnTo>
                <a:lnTo>
                  <a:pt x="95" y="145"/>
                </a:lnTo>
                <a:lnTo>
                  <a:pt x="97" y="145"/>
                </a:lnTo>
                <a:close/>
                <a:moveTo>
                  <a:pt x="80" y="142"/>
                </a:moveTo>
                <a:lnTo>
                  <a:pt x="80" y="144"/>
                </a:lnTo>
                <a:lnTo>
                  <a:pt x="78" y="144"/>
                </a:lnTo>
                <a:lnTo>
                  <a:pt x="80" y="142"/>
                </a:lnTo>
                <a:lnTo>
                  <a:pt x="80" y="144"/>
                </a:lnTo>
                <a:lnTo>
                  <a:pt x="80" y="142"/>
                </a:lnTo>
                <a:close/>
                <a:moveTo>
                  <a:pt x="78" y="142"/>
                </a:moveTo>
                <a:lnTo>
                  <a:pt x="78" y="144"/>
                </a:lnTo>
                <a:lnTo>
                  <a:pt x="78" y="142"/>
                </a:lnTo>
                <a:lnTo>
                  <a:pt x="78" y="144"/>
                </a:lnTo>
                <a:lnTo>
                  <a:pt x="78" y="142"/>
                </a:lnTo>
                <a:close/>
                <a:moveTo>
                  <a:pt x="47" y="142"/>
                </a:moveTo>
                <a:lnTo>
                  <a:pt x="47" y="144"/>
                </a:lnTo>
                <a:lnTo>
                  <a:pt x="45" y="144"/>
                </a:lnTo>
                <a:lnTo>
                  <a:pt x="47" y="144"/>
                </a:lnTo>
                <a:lnTo>
                  <a:pt x="47" y="142"/>
                </a:lnTo>
                <a:close/>
                <a:moveTo>
                  <a:pt x="82" y="142"/>
                </a:moveTo>
                <a:lnTo>
                  <a:pt x="83" y="142"/>
                </a:lnTo>
                <a:lnTo>
                  <a:pt x="82" y="144"/>
                </a:lnTo>
                <a:lnTo>
                  <a:pt x="82" y="142"/>
                </a:lnTo>
                <a:lnTo>
                  <a:pt x="82" y="144"/>
                </a:lnTo>
                <a:lnTo>
                  <a:pt x="82" y="142"/>
                </a:lnTo>
                <a:close/>
                <a:moveTo>
                  <a:pt x="78" y="140"/>
                </a:moveTo>
                <a:lnTo>
                  <a:pt x="80" y="142"/>
                </a:lnTo>
                <a:lnTo>
                  <a:pt x="78" y="142"/>
                </a:lnTo>
                <a:lnTo>
                  <a:pt x="80" y="142"/>
                </a:lnTo>
                <a:lnTo>
                  <a:pt x="78" y="142"/>
                </a:lnTo>
                <a:lnTo>
                  <a:pt x="78" y="140"/>
                </a:lnTo>
                <a:close/>
                <a:moveTo>
                  <a:pt x="78" y="142"/>
                </a:moveTo>
                <a:lnTo>
                  <a:pt x="78" y="140"/>
                </a:lnTo>
                <a:lnTo>
                  <a:pt x="78" y="142"/>
                </a:lnTo>
                <a:close/>
                <a:moveTo>
                  <a:pt x="80" y="140"/>
                </a:moveTo>
                <a:lnTo>
                  <a:pt x="82" y="140"/>
                </a:lnTo>
                <a:lnTo>
                  <a:pt x="80" y="140"/>
                </a:lnTo>
                <a:lnTo>
                  <a:pt x="80" y="142"/>
                </a:lnTo>
                <a:lnTo>
                  <a:pt x="80" y="140"/>
                </a:lnTo>
                <a:lnTo>
                  <a:pt x="80" y="142"/>
                </a:lnTo>
                <a:lnTo>
                  <a:pt x="80" y="140"/>
                </a:lnTo>
                <a:close/>
                <a:moveTo>
                  <a:pt x="50" y="140"/>
                </a:moveTo>
                <a:lnTo>
                  <a:pt x="52" y="140"/>
                </a:lnTo>
                <a:lnTo>
                  <a:pt x="50" y="140"/>
                </a:lnTo>
                <a:close/>
                <a:moveTo>
                  <a:pt x="70" y="137"/>
                </a:moveTo>
                <a:lnTo>
                  <a:pt x="70" y="139"/>
                </a:lnTo>
                <a:lnTo>
                  <a:pt x="68" y="139"/>
                </a:lnTo>
                <a:lnTo>
                  <a:pt x="67" y="139"/>
                </a:lnTo>
                <a:lnTo>
                  <a:pt x="67" y="137"/>
                </a:lnTo>
                <a:lnTo>
                  <a:pt x="68" y="137"/>
                </a:lnTo>
                <a:lnTo>
                  <a:pt x="68" y="139"/>
                </a:lnTo>
                <a:lnTo>
                  <a:pt x="70" y="139"/>
                </a:lnTo>
                <a:lnTo>
                  <a:pt x="70" y="137"/>
                </a:lnTo>
                <a:close/>
                <a:moveTo>
                  <a:pt x="58" y="137"/>
                </a:moveTo>
                <a:lnTo>
                  <a:pt x="58" y="139"/>
                </a:lnTo>
                <a:lnTo>
                  <a:pt x="60" y="139"/>
                </a:lnTo>
                <a:lnTo>
                  <a:pt x="60" y="140"/>
                </a:lnTo>
                <a:lnTo>
                  <a:pt x="60" y="139"/>
                </a:lnTo>
                <a:lnTo>
                  <a:pt x="60" y="140"/>
                </a:lnTo>
                <a:lnTo>
                  <a:pt x="62" y="140"/>
                </a:lnTo>
                <a:lnTo>
                  <a:pt x="63" y="142"/>
                </a:lnTo>
                <a:lnTo>
                  <a:pt x="63" y="144"/>
                </a:lnTo>
                <a:lnTo>
                  <a:pt x="65" y="144"/>
                </a:lnTo>
                <a:lnTo>
                  <a:pt x="67" y="144"/>
                </a:lnTo>
                <a:lnTo>
                  <a:pt x="67" y="145"/>
                </a:lnTo>
                <a:lnTo>
                  <a:pt x="68" y="145"/>
                </a:lnTo>
                <a:lnTo>
                  <a:pt x="68" y="147"/>
                </a:lnTo>
                <a:lnTo>
                  <a:pt x="68" y="149"/>
                </a:lnTo>
                <a:lnTo>
                  <a:pt x="67" y="149"/>
                </a:lnTo>
                <a:lnTo>
                  <a:pt x="65" y="149"/>
                </a:lnTo>
                <a:lnTo>
                  <a:pt x="65" y="150"/>
                </a:lnTo>
                <a:lnTo>
                  <a:pt x="65" y="149"/>
                </a:lnTo>
                <a:lnTo>
                  <a:pt x="63" y="149"/>
                </a:lnTo>
                <a:lnTo>
                  <a:pt x="63" y="150"/>
                </a:lnTo>
                <a:lnTo>
                  <a:pt x="62" y="150"/>
                </a:lnTo>
                <a:lnTo>
                  <a:pt x="62" y="152"/>
                </a:lnTo>
                <a:lnTo>
                  <a:pt x="60" y="152"/>
                </a:lnTo>
                <a:lnTo>
                  <a:pt x="62" y="152"/>
                </a:lnTo>
                <a:lnTo>
                  <a:pt x="63" y="152"/>
                </a:lnTo>
                <a:lnTo>
                  <a:pt x="63" y="154"/>
                </a:lnTo>
                <a:lnTo>
                  <a:pt x="62" y="154"/>
                </a:lnTo>
                <a:lnTo>
                  <a:pt x="63" y="154"/>
                </a:lnTo>
                <a:lnTo>
                  <a:pt x="62" y="154"/>
                </a:lnTo>
                <a:lnTo>
                  <a:pt x="62" y="155"/>
                </a:lnTo>
                <a:lnTo>
                  <a:pt x="60" y="155"/>
                </a:lnTo>
                <a:lnTo>
                  <a:pt x="62" y="155"/>
                </a:lnTo>
                <a:lnTo>
                  <a:pt x="62" y="157"/>
                </a:lnTo>
                <a:lnTo>
                  <a:pt x="60" y="157"/>
                </a:lnTo>
                <a:lnTo>
                  <a:pt x="60" y="155"/>
                </a:lnTo>
                <a:lnTo>
                  <a:pt x="58" y="155"/>
                </a:lnTo>
                <a:lnTo>
                  <a:pt x="57" y="155"/>
                </a:lnTo>
                <a:lnTo>
                  <a:pt x="55" y="155"/>
                </a:lnTo>
                <a:lnTo>
                  <a:pt x="53" y="155"/>
                </a:lnTo>
                <a:lnTo>
                  <a:pt x="53" y="157"/>
                </a:lnTo>
                <a:lnTo>
                  <a:pt x="52" y="157"/>
                </a:lnTo>
                <a:lnTo>
                  <a:pt x="52" y="155"/>
                </a:lnTo>
                <a:lnTo>
                  <a:pt x="52" y="154"/>
                </a:lnTo>
                <a:lnTo>
                  <a:pt x="50" y="154"/>
                </a:lnTo>
                <a:lnTo>
                  <a:pt x="48" y="154"/>
                </a:lnTo>
                <a:lnTo>
                  <a:pt x="47" y="154"/>
                </a:lnTo>
                <a:lnTo>
                  <a:pt x="47" y="152"/>
                </a:lnTo>
                <a:lnTo>
                  <a:pt x="47" y="150"/>
                </a:lnTo>
                <a:lnTo>
                  <a:pt x="45" y="150"/>
                </a:lnTo>
                <a:lnTo>
                  <a:pt x="45" y="149"/>
                </a:lnTo>
                <a:lnTo>
                  <a:pt x="43" y="149"/>
                </a:lnTo>
                <a:lnTo>
                  <a:pt x="43" y="150"/>
                </a:lnTo>
                <a:lnTo>
                  <a:pt x="43" y="149"/>
                </a:lnTo>
                <a:lnTo>
                  <a:pt x="43" y="150"/>
                </a:lnTo>
                <a:lnTo>
                  <a:pt x="43" y="149"/>
                </a:lnTo>
                <a:lnTo>
                  <a:pt x="45" y="149"/>
                </a:lnTo>
                <a:lnTo>
                  <a:pt x="45" y="147"/>
                </a:lnTo>
                <a:lnTo>
                  <a:pt x="45" y="145"/>
                </a:lnTo>
                <a:lnTo>
                  <a:pt x="47" y="145"/>
                </a:lnTo>
                <a:lnTo>
                  <a:pt x="47" y="144"/>
                </a:lnTo>
                <a:lnTo>
                  <a:pt x="47" y="145"/>
                </a:lnTo>
                <a:lnTo>
                  <a:pt x="48" y="145"/>
                </a:lnTo>
                <a:lnTo>
                  <a:pt x="48" y="144"/>
                </a:lnTo>
                <a:lnTo>
                  <a:pt x="50" y="144"/>
                </a:lnTo>
                <a:lnTo>
                  <a:pt x="50" y="142"/>
                </a:lnTo>
                <a:lnTo>
                  <a:pt x="52" y="142"/>
                </a:lnTo>
                <a:lnTo>
                  <a:pt x="52" y="140"/>
                </a:lnTo>
                <a:lnTo>
                  <a:pt x="53" y="140"/>
                </a:lnTo>
                <a:lnTo>
                  <a:pt x="53" y="139"/>
                </a:lnTo>
                <a:lnTo>
                  <a:pt x="55" y="139"/>
                </a:lnTo>
                <a:lnTo>
                  <a:pt x="55" y="137"/>
                </a:lnTo>
                <a:lnTo>
                  <a:pt x="57" y="137"/>
                </a:lnTo>
                <a:lnTo>
                  <a:pt x="58" y="137"/>
                </a:lnTo>
                <a:close/>
                <a:moveTo>
                  <a:pt x="67" y="137"/>
                </a:moveTo>
                <a:lnTo>
                  <a:pt x="65" y="137"/>
                </a:lnTo>
                <a:lnTo>
                  <a:pt x="67" y="137"/>
                </a:lnTo>
                <a:close/>
                <a:moveTo>
                  <a:pt x="53" y="135"/>
                </a:moveTo>
                <a:lnTo>
                  <a:pt x="53" y="137"/>
                </a:lnTo>
                <a:lnTo>
                  <a:pt x="55" y="137"/>
                </a:lnTo>
                <a:lnTo>
                  <a:pt x="53" y="137"/>
                </a:lnTo>
                <a:lnTo>
                  <a:pt x="55" y="137"/>
                </a:lnTo>
                <a:lnTo>
                  <a:pt x="53" y="137"/>
                </a:lnTo>
                <a:lnTo>
                  <a:pt x="53" y="139"/>
                </a:lnTo>
                <a:lnTo>
                  <a:pt x="52" y="139"/>
                </a:lnTo>
                <a:lnTo>
                  <a:pt x="52" y="137"/>
                </a:lnTo>
                <a:lnTo>
                  <a:pt x="53" y="137"/>
                </a:lnTo>
                <a:lnTo>
                  <a:pt x="53" y="135"/>
                </a:lnTo>
                <a:lnTo>
                  <a:pt x="52" y="135"/>
                </a:lnTo>
                <a:lnTo>
                  <a:pt x="53" y="135"/>
                </a:lnTo>
                <a:close/>
                <a:moveTo>
                  <a:pt x="65" y="135"/>
                </a:moveTo>
                <a:lnTo>
                  <a:pt x="67" y="135"/>
                </a:lnTo>
                <a:lnTo>
                  <a:pt x="67" y="137"/>
                </a:lnTo>
                <a:lnTo>
                  <a:pt x="65" y="137"/>
                </a:lnTo>
                <a:lnTo>
                  <a:pt x="65" y="135"/>
                </a:lnTo>
                <a:close/>
                <a:moveTo>
                  <a:pt x="50" y="135"/>
                </a:moveTo>
                <a:lnTo>
                  <a:pt x="52" y="135"/>
                </a:lnTo>
                <a:lnTo>
                  <a:pt x="52" y="137"/>
                </a:lnTo>
                <a:lnTo>
                  <a:pt x="52" y="139"/>
                </a:lnTo>
                <a:lnTo>
                  <a:pt x="52" y="140"/>
                </a:lnTo>
                <a:lnTo>
                  <a:pt x="52" y="139"/>
                </a:lnTo>
                <a:lnTo>
                  <a:pt x="52" y="140"/>
                </a:lnTo>
                <a:lnTo>
                  <a:pt x="50" y="140"/>
                </a:lnTo>
                <a:lnTo>
                  <a:pt x="50" y="139"/>
                </a:lnTo>
                <a:lnTo>
                  <a:pt x="52" y="139"/>
                </a:lnTo>
                <a:lnTo>
                  <a:pt x="50" y="139"/>
                </a:lnTo>
                <a:lnTo>
                  <a:pt x="48" y="139"/>
                </a:lnTo>
                <a:lnTo>
                  <a:pt x="50" y="139"/>
                </a:lnTo>
                <a:lnTo>
                  <a:pt x="50" y="137"/>
                </a:lnTo>
                <a:lnTo>
                  <a:pt x="48" y="137"/>
                </a:lnTo>
                <a:lnTo>
                  <a:pt x="48" y="135"/>
                </a:lnTo>
                <a:lnTo>
                  <a:pt x="50" y="135"/>
                </a:lnTo>
                <a:close/>
                <a:moveTo>
                  <a:pt x="67" y="135"/>
                </a:moveTo>
                <a:lnTo>
                  <a:pt x="67" y="137"/>
                </a:lnTo>
                <a:lnTo>
                  <a:pt x="67" y="135"/>
                </a:lnTo>
                <a:close/>
                <a:moveTo>
                  <a:pt x="155" y="135"/>
                </a:moveTo>
                <a:lnTo>
                  <a:pt x="157" y="135"/>
                </a:lnTo>
                <a:lnTo>
                  <a:pt x="155" y="135"/>
                </a:lnTo>
                <a:lnTo>
                  <a:pt x="155" y="134"/>
                </a:lnTo>
                <a:lnTo>
                  <a:pt x="155" y="135"/>
                </a:lnTo>
                <a:close/>
                <a:moveTo>
                  <a:pt x="60" y="130"/>
                </a:moveTo>
                <a:lnTo>
                  <a:pt x="58" y="130"/>
                </a:lnTo>
                <a:lnTo>
                  <a:pt x="60" y="130"/>
                </a:lnTo>
                <a:close/>
                <a:moveTo>
                  <a:pt x="58" y="130"/>
                </a:moveTo>
                <a:lnTo>
                  <a:pt x="58" y="132"/>
                </a:lnTo>
                <a:lnTo>
                  <a:pt x="57" y="132"/>
                </a:lnTo>
                <a:lnTo>
                  <a:pt x="57" y="130"/>
                </a:lnTo>
                <a:lnTo>
                  <a:pt x="58" y="130"/>
                </a:lnTo>
                <a:lnTo>
                  <a:pt x="57" y="130"/>
                </a:lnTo>
                <a:lnTo>
                  <a:pt x="58" y="130"/>
                </a:lnTo>
                <a:close/>
                <a:moveTo>
                  <a:pt x="67" y="125"/>
                </a:moveTo>
                <a:lnTo>
                  <a:pt x="65" y="125"/>
                </a:lnTo>
                <a:lnTo>
                  <a:pt x="67" y="125"/>
                </a:lnTo>
                <a:close/>
                <a:moveTo>
                  <a:pt x="63" y="124"/>
                </a:moveTo>
                <a:lnTo>
                  <a:pt x="63" y="125"/>
                </a:lnTo>
                <a:lnTo>
                  <a:pt x="63" y="124"/>
                </a:lnTo>
                <a:close/>
                <a:moveTo>
                  <a:pt x="65" y="124"/>
                </a:moveTo>
                <a:lnTo>
                  <a:pt x="67" y="125"/>
                </a:lnTo>
                <a:lnTo>
                  <a:pt x="65" y="125"/>
                </a:lnTo>
                <a:lnTo>
                  <a:pt x="65" y="124"/>
                </a:lnTo>
                <a:close/>
                <a:moveTo>
                  <a:pt x="40" y="124"/>
                </a:moveTo>
                <a:lnTo>
                  <a:pt x="38" y="124"/>
                </a:lnTo>
                <a:lnTo>
                  <a:pt x="40" y="124"/>
                </a:lnTo>
                <a:close/>
                <a:moveTo>
                  <a:pt x="38" y="120"/>
                </a:moveTo>
                <a:lnTo>
                  <a:pt x="38" y="119"/>
                </a:lnTo>
                <a:lnTo>
                  <a:pt x="38" y="120"/>
                </a:lnTo>
                <a:lnTo>
                  <a:pt x="40" y="120"/>
                </a:lnTo>
                <a:lnTo>
                  <a:pt x="38" y="120"/>
                </a:lnTo>
                <a:lnTo>
                  <a:pt x="38" y="119"/>
                </a:lnTo>
                <a:lnTo>
                  <a:pt x="38" y="120"/>
                </a:lnTo>
                <a:close/>
                <a:moveTo>
                  <a:pt x="122" y="119"/>
                </a:moveTo>
                <a:lnTo>
                  <a:pt x="124" y="119"/>
                </a:lnTo>
                <a:lnTo>
                  <a:pt x="125" y="119"/>
                </a:lnTo>
                <a:lnTo>
                  <a:pt x="125" y="120"/>
                </a:lnTo>
                <a:lnTo>
                  <a:pt x="127" y="120"/>
                </a:lnTo>
                <a:lnTo>
                  <a:pt x="127" y="122"/>
                </a:lnTo>
                <a:lnTo>
                  <a:pt x="129" y="122"/>
                </a:lnTo>
                <a:lnTo>
                  <a:pt x="129" y="124"/>
                </a:lnTo>
                <a:lnTo>
                  <a:pt x="130" y="124"/>
                </a:lnTo>
                <a:lnTo>
                  <a:pt x="132" y="124"/>
                </a:lnTo>
                <a:lnTo>
                  <a:pt x="132" y="125"/>
                </a:lnTo>
                <a:lnTo>
                  <a:pt x="134" y="125"/>
                </a:lnTo>
                <a:lnTo>
                  <a:pt x="132" y="125"/>
                </a:lnTo>
                <a:lnTo>
                  <a:pt x="132" y="124"/>
                </a:lnTo>
                <a:lnTo>
                  <a:pt x="134" y="124"/>
                </a:lnTo>
                <a:lnTo>
                  <a:pt x="134" y="125"/>
                </a:lnTo>
                <a:lnTo>
                  <a:pt x="135" y="125"/>
                </a:lnTo>
                <a:lnTo>
                  <a:pt x="137" y="125"/>
                </a:lnTo>
                <a:lnTo>
                  <a:pt x="139" y="125"/>
                </a:lnTo>
                <a:lnTo>
                  <a:pt x="139" y="127"/>
                </a:lnTo>
                <a:lnTo>
                  <a:pt x="140" y="127"/>
                </a:lnTo>
                <a:lnTo>
                  <a:pt x="140" y="129"/>
                </a:lnTo>
                <a:lnTo>
                  <a:pt x="140" y="130"/>
                </a:lnTo>
                <a:lnTo>
                  <a:pt x="142" y="130"/>
                </a:lnTo>
                <a:lnTo>
                  <a:pt x="142" y="132"/>
                </a:lnTo>
                <a:lnTo>
                  <a:pt x="142" y="134"/>
                </a:lnTo>
                <a:lnTo>
                  <a:pt x="144" y="134"/>
                </a:lnTo>
                <a:lnTo>
                  <a:pt x="144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37"/>
                </a:lnTo>
                <a:lnTo>
                  <a:pt x="147" y="139"/>
                </a:lnTo>
                <a:lnTo>
                  <a:pt x="149" y="139"/>
                </a:lnTo>
                <a:lnTo>
                  <a:pt x="147" y="139"/>
                </a:lnTo>
                <a:lnTo>
                  <a:pt x="147" y="137"/>
                </a:lnTo>
                <a:lnTo>
                  <a:pt x="149" y="137"/>
                </a:lnTo>
                <a:lnTo>
                  <a:pt x="149" y="135"/>
                </a:lnTo>
                <a:lnTo>
                  <a:pt x="149" y="137"/>
                </a:lnTo>
                <a:lnTo>
                  <a:pt x="147" y="135"/>
                </a:lnTo>
                <a:lnTo>
                  <a:pt x="149" y="135"/>
                </a:lnTo>
                <a:lnTo>
                  <a:pt x="149" y="137"/>
                </a:lnTo>
                <a:lnTo>
                  <a:pt x="149" y="135"/>
                </a:lnTo>
                <a:lnTo>
                  <a:pt x="149" y="137"/>
                </a:lnTo>
                <a:lnTo>
                  <a:pt x="149" y="135"/>
                </a:lnTo>
                <a:lnTo>
                  <a:pt x="149" y="137"/>
                </a:lnTo>
                <a:lnTo>
                  <a:pt x="149" y="139"/>
                </a:lnTo>
                <a:lnTo>
                  <a:pt x="149" y="140"/>
                </a:lnTo>
                <a:lnTo>
                  <a:pt x="150" y="140"/>
                </a:lnTo>
                <a:lnTo>
                  <a:pt x="150" y="139"/>
                </a:lnTo>
                <a:lnTo>
                  <a:pt x="149" y="139"/>
                </a:lnTo>
                <a:lnTo>
                  <a:pt x="150" y="139"/>
                </a:lnTo>
                <a:lnTo>
                  <a:pt x="150" y="137"/>
                </a:lnTo>
                <a:lnTo>
                  <a:pt x="150" y="139"/>
                </a:lnTo>
                <a:lnTo>
                  <a:pt x="152" y="139"/>
                </a:lnTo>
                <a:lnTo>
                  <a:pt x="152" y="140"/>
                </a:lnTo>
                <a:lnTo>
                  <a:pt x="152" y="139"/>
                </a:lnTo>
                <a:lnTo>
                  <a:pt x="152" y="140"/>
                </a:lnTo>
                <a:lnTo>
                  <a:pt x="154" y="140"/>
                </a:lnTo>
                <a:lnTo>
                  <a:pt x="155" y="140"/>
                </a:lnTo>
                <a:lnTo>
                  <a:pt x="155" y="142"/>
                </a:lnTo>
                <a:lnTo>
                  <a:pt x="155" y="144"/>
                </a:lnTo>
                <a:lnTo>
                  <a:pt x="155" y="145"/>
                </a:lnTo>
                <a:lnTo>
                  <a:pt x="157" y="145"/>
                </a:lnTo>
                <a:lnTo>
                  <a:pt x="157" y="147"/>
                </a:lnTo>
                <a:lnTo>
                  <a:pt x="159" y="147"/>
                </a:lnTo>
                <a:lnTo>
                  <a:pt x="159" y="149"/>
                </a:lnTo>
                <a:lnTo>
                  <a:pt x="160" y="149"/>
                </a:lnTo>
                <a:lnTo>
                  <a:pt x="159" y="149"/>
                </a:lnTo>
                <a:lnTo>
                  <a:pt x="159" y="150"/>
                </a:lnTo>
                <a:lnTo>
                  <a:pt x="160" y="150"/>
                </a:lnTo>
                <a:lnTo>
                  <a:pt x="162" y="150"/>
                </a:lnTo>
                <a:lnTo>
                  <a:pt x="162" y="152"/>
                </a:lnTo>
                <a:lnTo>
                  <a:pt x="164" y="152"/>
                </a:lnTo>
                <a:lnTo>
                  <a:pt x="165" y="152"/>
                </a:lnTo>
                <a:lnTo>
                  <a:pt x="165" y="154"/>
                </a:lnTo>
                <a:lnTo>
                  <a:pt x="167" y="154"/>
                </a:lnTo>
                <a:lnTo>
                  <a:pt x="167" y="155"/>
                </a:lnTo>
                <a:lnTo>
                  <a:pt x="169" y="155"/>
                </a:lnTo>
                <a:lnTo>
                  <a:pt x="169" y="157"/>
                </a:lnTo>
                <a:lnTo>
                  <a:pt x="170" y="157"/>
                </a:lnTo>
                <a:lnTo>
                  <a:pt x="170" y="159"/>
                </a:lnTo>
                <a:lnTo>
                  <a:pt x="170" y="160"/>
                </a:lnTo>
                <a:lnTo>
                  <a:pt x="172" y="160"/>
                </a:lnTo>
                <a:lnTo>
                  <a:pt x="170" y="160"/>
                </a:lnTo>
                <a:lnTo>
                  <a:pt x="172" y="162"/>
                </a:lnTo>
                <a:lnTo>
                  <a:pt x="172" y="164"/>
                </a:lnTo>
                <a:lnTo>
                  <a:pt x="174" y="164"/>
                </a:lnTo>
                <a:lnTo>
                  <a:pt x="174" y="166"/>
                </a:lnTo>
                <a:lnTo>
                  <a:pt x="174" y="164"/>
                </a:lnTo>
                <a:lnTo>
                  <a:pt x="174" y="166"/>
                </a:lnTo>
                <a:lnTo>
                  <a:pt x="175" y="166"/>
                </a:lnTo>
                <a:lnTo>
                  <a:pt x="177" y="167"/>
                </a:lnTo>
                <a:lnTo>
                  <a:pt x="179" y="167"/>
                </a:lnTo>
                <a:lnTo>
                  <a:pt x="179" y="169"/>
                </a:lnTo>
                <a:lnTo>
                  <a:pt x="180" y="169"/>
                </a:lnTo>
                <a:lnTo>
                  <a:pt x="180" y="171"/>
                </a:lnTo>
                <a:lnTo>
                  <a:pt x="180" y="169"/>
                </a:lnTo>
                <a:lnTo>
                  <a:pt x="180" y="171"/>
                </a:lnTo>
                <a:lnTo>
                  <a:pt x="182" y="171"/>
                </a:lnTo>
                <a:lnTo>
                  <a:pt x="184" y="172"/>
                </a:lnTo>
                <a:lnTo>
                  <a:pt x="185" y="174"/>
                </a:lnTo>
                <a:lnTo>
                  <a:pt x="185" y="176"/>
                </a:lnTo>
                <a:lnTo>
                  <a:pt x="187" y="176"/>
                </a:lnTo>
                <a:lnTo>
                  <a:pt x="189" y="176"/>
                </a:lnTo>
                <a:lnTo>
                  <a:pt x="189" y="177"/>
                </a:lnTo>
                <a:lnTo>
                  <a:pt x="189" y="176"/>
                </a:lnTo>
                <a:lnTo>
                  <a:pt x="189" y="177"/>
                </a:lnTo>
                <a:lnTo>
                  <a:pt x="190" y="177"/>
                </a:lnTo>
                <a:lnTo>
                  <a:pt x="190" y="179"/>
                </a:lnTo>
                <a:lnTo>
                  <a:pt x="190" y="181"/>
                </a:lnTo>
                <a:lnTo>
                  <a:pt x="190" y="179"/>
                </a:lnTo>
                <a:lnTo>
                  <a:pt x="192" y="179"/>
                </a:lnTo>
                <a:lnTo>
                  <a:pt x="192" y="181"/>
                </a:lnTo>
                <a:lnTo>
                  <a:pt x="192" y="182"/>
                </a:lnTo>
                <a:lnTo>
                  <a:pt x="194" y="182"/>
                </a:lnTo>
                <a:lnTo>
                  <a:pt x="194" y="184"/>
                </a:lnTo>
                <a:lnTo>
                  <a:pt x="195" y="184"/>
                </a:lnTo>
                <a:lnTo>
                  <a:pt x="195" y="186"/>
                </a:lnTo>
                <a:lnTo>
                  <a:pt x="197" y="186"/>
                </a:lnTo>
                <a:lnTo>
                  <a:pt x="197" y="187"/>
                </a:lnTo>
                <a:lnTo>
                  <a:pt x="197" y="189"/>
                </a:lnTo>
                <a:lnTo>
                  <a:pt x="199" y="189"/>
                </a:lnTo>
                <a:lnTo>
                  <a:pt x="199" y="191"/>
                </a:lnTo>
                <a:lnTo>
                  <a:pt x="200" y="191"/>
                </a:lnTo>
                <a:lnTo>
                  <a:pt x="200" y="192"/>
                </a:lnTo>
                <a:lnTo>
                  <a:pt x="202" y="192"/>
                </a:lnTo>
                <a:lnTo>
                  <a:pt x="202" y="194"/>
                </a:lnTo>
                <a:lnTo>
                  <a:pt x="202" y="196"/>
                </a:lnTo>
                <a:lnTo>
                  <a:pt x="204" y="196"/>
                </a:lnTo>
                <a:lnTo>
                  <a:pt x="204" y="197"/>
                </a:lnTo>
                <a:lnTo>
                  <a:pt x="205" y="199"/>
                </a:lnTo>
                <a:lnTo>
                  <a:pt x="205" y="201"/>
                </a:lnTo>
                <a:lnTo>
                  <a:pt x="207" y="201"/>
                </a:lnTo>
                <a:lnTo>
                  <a:pt x="207" y="202"/>
                </a:lnTo>
                <a:lnTo>
                  <a:pt x="209" y="202"/>
                </a:lnTo>
                <a:lnTo>
                  <a:pt x="209" y="204"/>
                </a:lnTo>
                <a:lnTo>
                  <a:pt x="209" y="206"/>
                </a:lnTo>
                <a:lnTo>
                  <a:pt x="210" y="206"/>
                </a:lnTo>
                <a:lnTo>
                  <a:pt x="210" y="207"/>
                </a:lnTo>
                <a:lnTo>
                  <a:pt x="210" y="209"/>
                </a:lnTo>
                <a:lnTo>
                  <a:pt x="212" y="209"/>
                </a:lnTo>
                <a:lnTo>
                  <a:pt x="212" y="211"/>
                </a:lnTo>
                <a:lnTo>
                  <a:pt x="212" y="212"/>
                </a:lnTo>
                <a:lnTo>
                  <a:pt x="214" y="212"/>
                </a:lnTo>
                <a:lnTo>
                  <a:pt x="214" y="214"/>
                </a:lnTo>
                <a:lnTo>
                  <a:pt x="214" y="216"/>
                </a:lnTo>
                <a:lnTo>
                  <a:pt x="215" y="216"/>
                </a:lnTo>
                <a:lnTo>
                  <a:pt x="215" y="217"/>
                </a:lnTo>
                <a:lnTo>
                  <a:pt x="217" y="217"/>
                </a:lnTo>
                <a:lnTo>
                  <a:pt x="217" y="219"/>
                </a:lnTo>
                <a:lnTo>
                  <a:pt x="219" y="219"/>
                </a:lnTo>
                <a:lnTo>
                  <a:pt x="219" y="221"/>
                </a:lnTo>
                <a:lnTo>
                  <a:pt x="220" y="221"/>
                </a:lnTo>
                <a:lnTo>
                  <a:pt x="220" y="222"/>
                </a:lnTo>
                <a:lnTo>
                  <a:pt x="222" y="222"/>
                </a:lnTo>
                <a:lnTo>
                  <a:pt x="222" y="224"/>
                </a:lnTo>
                <a:lnTo>
                  <a:pt x="224" y="224"/>
                </a:lnTo>
                <a:lnTo>
                  <a:pt x="224" y="226"/>
                </a:lnTo>
                <a:lnTo>
                  <a:pt x="225" y="226"/>
                </a:lnTo>
                <a:lnTo>
                  <a:pt x="225" y="227"/>
                </a:lnTo>
                <a:lnTo>
                  <a:pt x="227" y="229"/>
                </a:lnTo>
                <a:lnTo>
                  <a:pt x="229" y="231"/>
                </a:lnTo>
                <a:lnTo>
                  <a:pt x="230" y="231"/>
                </a:lnTo>
                <a:lnTo>
                  <a:pt x="230" y="232"/>
                </a:lnTo>
                <a:lnTo>
                  <a:pt x="232" y="234"/>
                </a:lnTo>
                <a:lnTo>
                  <a:pt x="234" y="234"/>
                </a:lnTo>
                <a:lnTo>
                  <a:pt x="234" y="236"/>
                </a:lnTo>
                <a:lnTo>
                  <a:pt x="235" y="236"/>
                </a:lnTo>
                <a:lnTo>
                  <a:pt x="235" y="237"/>
                </a:lnTo>
                <a:lnTo>
                  <a:pt x="237" y="239"/>
                </a:lnTo>
                <a:lnTo>
                  <a:pt x="239" y="239"/>
                </a:lnTo>
                <a:lnTo>
                  <a:pt x="239" y="241"/>
                </a:lnTo>
                <a:lnTo>
                  <a:pt x="240" y="242"/>
                </a:lnTo>
                <a:lnTo>
                  <a:pt x="240" y="244"/>
                </a:lnTo>
                <a:lnTo>
                  <a:pt x="242" y="244"/>
                </a:lnTo>
                <a:lnTo>
                  <a:pt x="242" y="246"/>
                </a:lnTo>
                <a:lnTo>
                  <a:pt x="244" y="246"/>
                </a:lnTo>
                <a:lnTo>
                  <a:pt x="244" y="247"/>
                </a:lnTo>
                <a:lnTo>
                  <a:pt x="245" y="247"/>
                </a:lnTo>
                <a:lnTo>
                  <a:pt x="245" y="249"/>
                </a:lnTo>
                <a:lnTo>
                  <a:pt x="247" y="249"/>
                </a:lnTo>
                <a:lnTo>
                  <a:pt x="247" y="251"/>
                </a:lnTo>
                <a:lnTo>
                  <a:pt x="247" y="252"/>
                </a:lnTo>
                <a:lnTo>
                  <a:pt x="249" y="252"/>
                </a:lnTo>
                <a:lnTo>
                  <a:pt x="250" y="252"/>
                </a:lnTo>
                <a:lnTo>
                  <a:pt x="250" y="254"/>
                </a:lnTo>
                <a:lnTo>
                  <a:pt x="252" y="254"/>
                </a:lnTo>
                <a:lnTo>
                  <a:pt x="252" y="256"/>
                </a:lnTo>
                <a:lnTo>
                  <a:pt x="252" y="257"/>
                </a:lnTo>
                <a:lnTo>
                  <a:pt x="254" y="257"/>
                </a:lnTo>
                <a:lnTo>
                  <a:pt x="254" y="259"/>
                </a:lnTo>
                <a:lnTo>
                  <a:pt x="255" y="259"/>
                </a:lnTo>
                <a:lnTo>
                  <a:pt x="255" y="261"/>
                </a:lnTo>
                <a:lnTo>
                  <a:pt x="255" y="259"/>
                </a:lnTo>
                <a:lnTo>
                  <a:pt x="257" y="261"/>
                </a:lnTo>
                <a:lnTo>
                  <a:pt x="259" y="261"/>
                </a:lnTo>
                <a:lnTo>
                  <a:pt x="259" y="262"/>
                </a:lnTo>
                <a:lnTo>
                  <a:pt x="260" y="262"/>
                </a:lnTo>
                <a:lnTo>
                  <a:pt x="260" y="264"/>
                </a:lnTo>
                <a:lnTo>
                  <a:pt x="260" y="266"/>
                </a:lnTo>
                <a:lnTo>
                  <a:pt x="262" y="266"/>
                </a:lnTo>
                <a:lnTo>
                  <a:pt x="262" y="267"/>
                </a:lnTo>
                <a:lnTo>
                  <a:pt x="264" y="267"/>
                </a:lnTo>
                <a:lnTo>
                  <a:pt x="264" y="269"/>
                </a:lnTo>
                <a:lnTo>
                  <a:pt x="264" y="267"/>
                </a:lnTo>
                <a:lnTo>
                  <a:pt x="264" y="269"/>
                </a:lnTo>
                <a:lnTo>
                  <a:pt x="265" y="269"/>
                </a:lnTo>
                <a:lnTo>
                  <a:pt x="265" y="271"/>
                </a:lnTo>
                <a:lnTo>
                  <a:pt x="265" y="272"/>
                </a:lnTo>
                <a:lnTo>
                  <a:pt x="265" y="274"/>
                </a:lnTo>
                <a:lnTo>
                  <a:pt x="265" y="272"/>
                </a:lnTo>
                <a:lnTo>
                  <a:pt x="265" y="274"/>
                </a:lnTo>
                <a:lnTo>
                  <a:pt x="264" y="272"/>
                </a:lnTo>
                <a:lnTo>
                  <a:pt x="264" y="271"/>
                </a:lnTo>
                <a:lnTo>
                  <a:pt x="262" y="271"/>
                </a:lnTo>
                <a:lnTo>
                  <a:pt x="262" y="272"/>
                </a:lnTo>
                <a:lnTo>
                  <a:pt x="262" y="274"/>
                </a:lnTo>
                <a:lnTo>
                  <a:pt x="264" y="274"/>
                </a:lnTo>
                <a:lnTo>
                  <a:pt x="264" y="276"/>
                </a:lnTo>
                <a:lnTo>
                  <a:pt x="262" y="276"/>
                </a:lnTo>
                <a:lnTo>
                  <a:pt x="262" y="277"/>
                </a:lnTo>
                <a:lnTo>
                  <a:pt x="260" y="277"/>
                </a:lnTo>
                <a:lnTo>
                  <a:pt x="260" y="279"/>
                </a:lnTo>
                <a:lnTo>
                  <a:pt x="260" y="281"/>
                </a:lnTo>
                <a:lnTo>
                  <a:pt x="259" y="281"/>
                </a:lnTo>
                <a:lnTo>
                  <a:pt x="257" y="281"/>
                </a:lnTo>
                <a:lnTo>
                  <a:pt x="257" y="282"/>
                </a:lnTo>
                <a:lnTo>
                  <a:pt x="259" y="282"/>
                </a:lnTo>
                <a:lnTo>
                  <a:pt x="259" y="284"/>
                </a:lnTo>
                <a:lnTo>
                  <a:pt x="259" y="282"/>
                </a:lnTo>
                <a:lnTo>
                  <a:pt x="257" y="282"/>
                </a:lnTo>
                <a:lnTo>
                  <a:pt x="257" y="284"/>
                </a:lnTo>
                <a:lnTo>
                  <a:pt x="259" y="284"/>
                </a:lnTo>
                <a:lnTo>
                  <a:pt x="259" y="286"/>
                </a:lnTo>
                <a:lnTo>
                  <a:pt x="257" y="286"/>
                </a:lnTo>
                <a:lnTo>
                  <a:pt x="257" y="287"/>
                </a:lnTo>
                <a:lnTo>
                  <a:pt x="257" y="286"/>
                </a:lnTo>
                <a:lnTo>
                  <a:pt x="257" y="284"/>
                </a:lnTo>
                <a:lnTo>
                  <a:pt x="255" y="284"/>
                </a:lnTo>
                <a:lnTo>
                  <a:pt x="257" y="284"/>
                </a:lnTo>
                <a:lnTo>
                  <a:pt x="257" y="286"/>
                </a:lnTo>
                <a:lnTo>
                  <a:pt x="255" y="286"/>
                </a:lnTo>
                <a:lnTo>
                  <a:pt x="257" y="286"/>
                </a:lnTo>
                <a:lnTo>
                  <a:pt x="255" y="286"/>
                </a:lnTo>
                <a:lnTo>
                  <a:pt x="255" y="287"/>
                </a:lnTo>
                <a:lnTo>
                  <a:pt x="257" y="287"/>
                </a:lnTo>
                <a:lnTo>
                  <a:pt x="257" y="289"/>
                </a:lnTo>
                <a:lnTo>
                  <a:pt x="257" y="291"/>
                </a:lnTo>
                <a:lnTo>
                  <a:pt x="255" y="291"/>
                </a:lnTo>
                <a:lnTo>
                  <a:pt x="255" y="289"/>
                </a:lnTo>
                <a:lnTo>
                  <a:pt x="255" y="291"/>
                </a:lnTo>
                <a:lnTo>
                  <a:pt x="255" y="292"/>
                </a:lnTo>
                <a:lnTo>
                  <a:pt x="255" y="294"/>
                </a:lnTo>
                <a:lnTo>
                  <a:pt x="255" y="296"/>
                </a:lnTo>
                <a:lnTo>
                  <a:pt x="255" y="297"/>
                </a:lnTo>
                <a:lnTo>
                  <a:pt x="255" y="299"/>
                </a:lnTo>
                <a:lnTo>
                  <a:pt x="257" y="299"/>
                </a:lnTo>
                <a:lnTo>
                  <a:pt x="257" y="301"/>
                </a:lnTo>
                <a:lnTo>
                  <a:pt x="257" y="302"/>
                </a:lnTo>
                <a:lnTo>
                  <a:pt x="259" y="302"/>
                </a:lnTo>
                <a:lnTo>
                  <a:pt x="257" y="302"/>
                </a:lnTo>
                <a:lnTo>
                  <a:pt x="259" y="302"/>
                </a:lnTo>
                <a:lnTo>
                  <a:pt x="257" y="302"/>
                </a:lnTo>
                <a:lnTo>
                  <a:pt x="257" y="304"/>
                </a:lnTo>
                <a:lnTo>
                  <a:pt x="257" y="306"/>
                </a:lnTo>
                <a:lnTo>
                  <a:pt x="257" y="307"/>
                </a:lnTo>
                <a:lnTo>
                  <a:pt x="257" y="309"/>
                </a:lnTo>
                <a:lnTo>
                  <a:pt x="255" y="309"/>
                </a:lnTo>
                <a:lnTo>
                  <a:pt x="255" y="311"/>
                </a:lnTo>
                <a:lnTo>
                  <a:pt x="254" y="311"/>
                </a:lnTo>
                <a:lnTo>
                  <a:pt x="252" y="311"/>
                </a:lnTo>
                <a:lnTo>
                  <a:pt x="252" y="309"/>
                </a:lnTo>
                <a:lnTo>
                  <a:pt x="252" y="311"/>
                </a:lnTo>
                <a:lnTo>
                  <a:pt x="250" y="311"/>
                </a:lnTo>
                <a:lnTo>
                  <a:pt x="250" y="309"/>
                </a:lnTo>
                <a:lnTo>
                  <a:pt x="250" y="307"/>
                </a:lnTo>
                <a:lnTo>
                  <a:pt x="249" y="307"/>
                </a:lnTo>
                <a:lnTo>
                  <a:pt x="249" y="306"/>
                </a:lnTo>
                <a:lnTo>
                  <a:pt x="249" y="304"/>
                </a:lnTo>
                <a:lnTo>
                  <a:pt x="249" y="302"/>
                </a:lnTo>
                <a:lnTo>
                  <a:pt x="249" y="304"/>
                </a:lnTo>
                <a:lnTo>
                  <a:pt x="247" y="302"/>
                </a:lnTo>
                <a:lnTo>
                  <a:pt x="247" y="304"/>
                </a:lnTo>
                <a:lnTo>
                  <a:pt x="247" y="302"/>
                </a:lnTo>
                <a:lnTo>
                  <a:pt x="247" y="301"/>
                </a:lnTo>
                <a:lnTo>
                  <a:pt x="249" y="301"/>
                </a:lnTo>
                <a:lnTo>
                  <a:pt x="247" y="301"/>
                </a:lnTo>
                <a:lnTo>
                  <a:pt x="249" y="301"/>
                </a:lnTo>
                <a:lnTo>
                  <a:pt x="247" y="301"/>
                </a:lnTo>
                <a:lnTo>
                  <a:pt x="247" y="299"/>
                </a:lnTo>
                <a:lnTo>
                  <a:pt x="245" y="299"/>
                </a:lnTo>
                <a:lnTo>
                  <a:pt x="244" y="299"/>
                </a:lnTo>
                <a:lnTo>
                  <a:pt x="244" y="297"/>
                </a:lnTo>
                <a:lnTo>
                  <a:pt x="244" y="296"/>
                </a:lnTo>
                <a:lnTo>
                  <a:pt x="244" y="294"/>
                </a:lnTo>
                <a:lnTo>
                  <a:pt x="244" y="296"/>
                </a:lnTo>
                <a:lnTo>
                  <a:pt x="244" y="294"/>
                </a:lnTo>
                <a:lnTo>
                  <a:pt x="242" y="294"/>
                </a:lnTo>
                <a:lnTo>
                  <a:pt x="242" y="292"/>
                </a:lnTo>
                <a:lnTo>
                  <a:pt x="242" y="294"/>
                </a:lnTo>
                <a:lnTo>
                  <a:pt x="242" y="296"/>
                </a:lnTo>
                <a:lnTo>
                  <a:pt x="244" y="296"/>
                </a:lnTo>
                <a:lnTo>
                  <a:pt x="244" y="297"/>
                </a:lnTo>
                <a:lnTo>
                  <a:pt x="244" y="299"/>
                </a:lnTo>
                <a:lnTo>
                  <a:pt x="242" y="299"/>
                </a:lnTo>
                <a:lnTo>
                  <a:pt x="244" y="299"/>
                </a:lnTo>
                <a:lnTo>
                  <a:pt x="245" y="299"/>
                </a:lnTo>
                <a:lnTo>
                  <a:pt x="245" y="301"/>
                </a:lnTo>
                <a:lnTo>
                  <a:pt x="244" y="301"/>
                </a:lnTo>
                <a:lnTo>
                  <a:pt x="245" y="301"/>
                </a:lnTo>
                <a:lnTo>
                  <a:pt x="244" y="301"/>
                </a:lnTo>
                <a:lnTo>
                  <a:pt x="244" y="302"/>
                </a:lnTo>
                <a:lnTo>
                  <a:pt x="245" y="302"/>
                </a:lnTo>
                <a:lnTo>
                  <a:pt x="245" y="301"/>
                </a:lnTo>
                <a:lnTo>
                  <a:pt x="245" y="302"/>
                </a:lnTo>
                <a:lnTo>
                  <a:pt x="247" y="302"/>
                </a:lnTo>
                <a:lnTo>
                  <a:pt x="247" y="304"/>
                </a:lnTo>
                <a:lnTo>
                  <a:pt x="245" y="304"/>
                </a:lnTo>
                <a:lnTo>
                  <a:pt x="245" y="306"/>
                </a:lnTo>
                <a:lnTo>
                  <a:pt x="247" y="306"/>
                </a:lnTo>
                <a:lnTo>
                  <a:pt x="247" y="307"/>
                </a:lnTo>
                <a:lnTo>
                  <a:pt x="245" y="307"/>
                </a:lnTo>
                <a:lnTo>
                  <a:pt x="245" y="309"/>
                </a:lnTo>
                <a:lnTo>
                  <a:pt x="245" y="307"/>
                </a:lnTo>
                <a:lnTo>
                  <a:pt x="245" y="309"/>
                </a:lnTo>
                <a:lnTo>
                  <a:pt x="244" y="309"/>
                </a:lnTo>
                <a:lnTo>
                  <a:pt x="245" y="309"/>
                </a:lnTo>
                <a:lnTo>
                  <a:pt x="247" y="309"/>
                </a:lnTo>
                <a:lnTo>
                  <a:pt x="247" y="311"/>
                </a:lnTo>
                <a:lnTo>
                  <a:pt x="249" y="311"/>
                </a:lnTo>
                <a:lnTo>
                  <a:pt x="249" y="312"/>
                </a:lnTo>
                <a:lnTo>
                  <a:pt x="249" y="314"/>
                </a:lnTo>
                <a:lnTo>
                  <a:pt x="249" y="312"/>
                </a:lnTo>
                <a:lnTo>
                  <a:pt x="250" y="312"/>
                </a:lnTo>
                <a:lnTo>
                  <a:pt x="250" y="314"/>
                </a:lnTo>
                <a:lnTo>
                  <a:pt x="252" y="314"/>
                </a:lnTo>
                <a:lnTo>
                  <a:pt x="250" y="314"/>
                </a:lnTo>
                <a:lnTo>
                  <a:pt x="250" y="316"/>
                </a:lnTo>
                <a:lnTo>
                  <a:pt x="250" y="317"/>
                </a:lnTo>
                <a:lnTo>
                  <a:pt x="249" y="317"/>
                </a:lnTo>
                <a:lnTo>
                  <a:pt x="249" y="319"/>
                </a:lnTo>
                <a:lnTo>
                  <a:pt x="249" y="321"/>
                </a:lnTo>
                <a:lnTo>
                  <a:pt x="250" y="321"/>
                </a:lnTo>
                <a:lnTo>
                  <a:pt x="250" y="322"/>
                </a:lnTo>
                <a:lnTo>
                  <a:pt x="252" y="322"/>
                </a:lnTo>
                <a:lnTo>
                  <a:pt x="252" y="324"/>
                </a:lnTo>
                <a:lnTo>
                  <a:pt x="252" y="322"/>
                </a:lnTo>
                <a:lnTo>
                  <a:pt x="252" y="324"/>
                </a:lnTo>
                <a:lnTo>
                  <a:pt x="252" y="326"/>
                </a:lnTo>
                <a:lnTo>
                  <a:pt x="254" y="326"/>
                </a:lnTo>
                <a:lnTo>
                  <a:pt x="254" y="327"/>
                </a:lnTo>
                <a:lnTo>
                  <a:pt x="254" y="329"/>
                </a:lnTo>
                <a:lnTo>
                  <a:pt x="252" y="329"/>
                </a:lnTo>
                <a:lnTo>
                  <a:pt x="252" y="331"/>
                </a:lnTo>
                <a:lnTo>
                  <a:pt x="252" y="329"/>
                </a:lnTo>
                <a:lnTo>
                  <a:pt x="250" y="329"/>
                </a:lnTo>
                <a:lnTo>
                  <a:pt x="250" y="331"/>
                </a:lnTo>
                <a:lnTo>
                  <a:pt x="252" y="331"/>
                </a:lnTo>
                <a:lnTo>
                  <a:pt x="250" y="331"/>
                </a:lnTo>
                <a:lnTo>
                  <a:pt x="250" y="332"/>
                </a:lnTo>
                <a:lnTo>
                  <a:pt x="252" y="332"/>
                </a:lnTo>
                <a:lnTo>
                  <a:pt x="252" y="334"/>
                </a:lnTo>
                <a:lnTo>
                  <a:pt x="250" y="334"/>
                </a:lnTo>
                <a:lnTo>
                  <a:pt x="250" y="332"/>
                </a:lnTo>
                <a:lnTo>
                  <a:pt x="249" y="332"/>
                </a:lnTo>
                <a:lnTo>
                  <a:pt x="250" y="332"/>
                </a:lnTo>
                <a:lnTo>
                  <a:pt x="249" y="331"/>
                </a:lnTo>
                <a:lnTo>
                  <a:pt x="247" y="331"/>
                </a:lnTo>
                <a:lnTo>
                  <a:pt x="247" y="329"/>
                </a:lnTo>
                <a:lnTo>
                  <a:pt x="247" y="331"/>
                </a:lnTo>
                <a:lnTo>
                  <a:pt x="245" y="331"/>
                </a:lnTo>
                <a:lnTo>
                  <a:pt x="244" y="331"/>
                </a:lnTo>
                <a:lnTo>
                  <a:pt x="244" y="332"/>
                </a:lnTo>
                <a:lnTo>
                  <a:pt x="242" y="332"/>
                </a:lnTo>
                <a:lnTo>
                  <a:pt x="240" y="332"/>
                </a:lnTo>
                <a:lnTo>
                  <a:pt x="240" y="331"/>
                </a:lnTo>
                <a:lnTo>
                  <a:pt x="239" y="331"/>
                </a:lnTo>
                <a:lnTo>
                  <a:pt x="239" y="332"/>
                </a:lnTo>
                <a:lnTo>
                  <a:pt x="239" y="331"/>
                </a:lnTo>
                <a:lnTo>
                  <a:pt x="237" y="332"/>
                </a:lnTo>
                <a:lnTo>
                  <a:pt x="237" y="331"/>
                </a:lnTo>
                <a:lnTo>
                  <a:pt x="237" y="332"/>
                </a:lnTo>
                <a:lnTo>
                  <a:pt x="237" y="331"/>
                </a:lnTo>
                <a:lnTo>
                  <a:pt x="237" y="332"/>
                </a:lnTo>
                <a:lnTo>
                  <a:pt x="235" y="332"/>
                </a:lnTo>
                <a:lnTo>
                  <a:pt x="235" y="331"/>
                </a:lnTo>
                <a:lnTo>
                  <a:pt x="235" y="332"/>
                </a:lnTo>
                <a:lnTo>
                  <a:pt x="234" y="332"/>
                </a:lnTo>
                <a:lnTo>
                  <a:pt x="235" y="331"/>
                </a:lnTo>
                <a:lnTo>
                  <a:pt x="234" y="331"/>
                </a:lnTo>
                <a:lnTo>
                  <a:pt x="235" y="331"/>
                </a:lnTo>
                <a:lnTo>
                  <a:pt x="234" y="331"/>
                </a:lnTo>
                <a:lnTo>
                  <a:pt x="232" y="329"/>
                </a:lnTo>
                <a:lnTo>
                  <a:pt x="234" y="329"/>
                </a:lnTo>
                <a:lnTo>
                  <a:pt x="232" y="329"/>
                </a:lnTo>
                <a:lnTo>
                  <a:pt x="232" y="327"/>
                </a:lnTo>
                <a:lnTo>
                  <a:pt x="234" y="327"/>
                </a:lnTo>
                <a:lnTo>
                  <a:pt x="232" y="327"/>
                </a:lnTo>
                <a:lnTo>
                  <a:pt x="232" y="326"/>
                </a:lnTo>
                <a:lnTo>
                  <a:pt x="232" y="324"/>
                </a:lnTo>
                <a:lnTo>
                  <a:pt x="230" y="324"/>
                </a:lnTo>
                <a:lnTo>
                  <a:pt x="230" y="322"/>
                </a:lnTo>
                <a:lnTo>
                  <a:pt x="229" y="322"/>
                </a:lnTo>
                <a:lnTo>
                  <a:pt x="229" y="321"/>
                </a:lnTo>
                <a:lnTo>
                  <a:pt x="227" y="321"/>
                </a:lnTo>
                <a:lnTo>
                  <a:pt x="229" y="321"/>
                </a:lnTo>
                <a:lnTo>
                  <a:pt x="227" y="321"/>
                </a:lnTo>
                <a:lnTo>
                  <a:pt x="229" y="321"/>
                </a:lnTo>
                <a:lnTo>
                  <a:pt x="229" y="322"/>
                </a:lnTo>
                <a:lnTo>
                  <a:pt x="227" y="322"/>
                </a:lnTo>
                <a:lnTo>
                  <a:pt x="227" y="321"/>
                </a:lnTo>
                <a:lnTo>
                  <a:pt x="227" y="319"/>
                </a:lnTo>
                <a:lnTo>
                  <a:pt x="227" y="317"/>
                </a:lnTo>
                <a:lnTo>
                  <a:pt x="227" y="319"/>
                </a:lnTo>
                <a:lnTo>
                  <a:pt x="225" y="319"/>
                </a:lnTo>
                <a:lnTo>
                  <a:pt x="225" y="317"/>
                </a:lnTo>
                <a:lnTo>
                  <a:pt x="225" y="316"/>
                </a:lnTo>
                <a:lnTo>
                  <a:pt x="225" y="317"/>
                </a:lnTo>
                <a:lnTo>
                  <a:pt x="225" y="316"/>
                </a:lnTo>
                <a:lnTo>
                  <a:pt x="225" y="314"/>
                </a:lnTo>
                <a:lnTo>
                  <a:pt x="224" y="314"/>
                </a:lnTo>
                <a:lnTo>
                  <a:pt x="224" y="316"/>
                </a:lnTo>
                <a:lnTo>
                  <a:pt x="225" y="316"/>
                </a:lnTo>
                <a:lnTo>
                  <a:pt x="224" y="316"/>
                </a:lnTo>
                <a:lnTo>
                  <a:pt x="224" y="314"/>
                </a:lnTo>
                <a:lnTo>
                  <a:pt x="224" y="312"/>
                </a:lnTo>
                <a:lnTo>
                  <a:pt x="222" y="312"/>
                </a:lnTo>
                <a:lnTo>
                  <a:pt x="224" y="312"/>
                </a:lnTo>
                <a:lnTo>
                  <a:pt x="222" y="312"/>
                </a:lnTo>
                <a:lnTo>
                  <a:pt x="220" y="312"/>
                </a:lnTo>
                <a:lnTo>
                  <a:pt x="222" y="312"/>
                </a:lnTo>
                <a:lnTo>
                  <a:pt x="220" y="312"/>
                </a:lnTo>
                <a:lnTo>
                  <a:pt x="222" y="312"/>
                </a:lnTo>
                <a:lnTo>
                  <a:pt x="222" y="311"/>
                </a:lnTo>
                <a:lnTo>
                  <a:pt x="224" y="311"/>
                </a:lnTo>
                <a:lnTo>
                  <a:pt x="224" y="309"/>
                </a:lnTo>
                <a:lnTo>
                  <a:pt x="222" y="309"/>
                </a:lnTo>
                <a:lnTo>
                  <a:pt x="222" y="311"/>
                </a:lnTo>
                <a:lnTo>
                  <a:pt x="224" y="311"/>
                </a:lnTo>
                <a:lnTo>
                  <a:pt x="222" y="311"/>
                </a:lnTo>
                <a:lnTo>
                  <a:pt x="224" y="311"/>
                </a:lnTo>
                <a:lnTo>
                  <a:pt x="222" y="311"/>
                </a:lnTo>
                <a:lnTo>
                  <a:pt x="220" y="311"/>
                </a:lnTo>
                <a:lnTo>
                  <a:pt x="220" y="309"/>
                </a:lnTo>
                <a:lnTo>
                  <a:pt x="220" y="307"/>
                </a:lnTo>
                <a:lnTo>
                  <a:pt x="220" y="309"/>
                </a:lnTo>
                <a:lnTo>
                  <a:pt x="220" y="307"/>
                </a:lnTo>
                <a:lnTo>
                  <a:pt x="219" y="307"/>
                </a:lnTo>
                <a:lnTo>
                  <a:pt x="219" y="306"/>
                </a:lnTo>
                <a:lnTo>
                  <a:pt x="220" y="306"/>
                </a:lnTo>
                <a:lnTo>
                  <a:pt x="219" y="306"/>
                </a:lnTo>
                <a:lnTo>
                  <a:pt x="219" y="304"/>
                </a:lnTo>
                <a:lnTo>
                  <a:pt x="217" y="304"/>
                </a:lnTo>
                <a:lnTo>
                  <a:pt x="219" y="304"/>
                </a:lnTo>
                <a:lnTo>
                  <a:pt x="220" y="304"/>
                </a:lnTo>
                <a:lnTo>
                  <a:pt x="222" y="304"/>
                </a:lnTo>
                <a:lnTo>
                  <a:pt x="224" y="304"/>
                </a:lnTo>
                <a:lnTo>
                  <a:pt x="225" y="304"/>
                </a:lnTo>
                <a:lnTo>
                  <a:pt x="227" y="304"/>
                </a:lnTo>
                <a:lnTo>
                  <a:pt x="229" y="304"/>
                </a:lnTo>
                <a:lnTo>
                  <a:pt x="229" y="302"/>
                </a:lnTo>
                <a:lnTo>
                  <a:pt x="230" y="302"/>
                </a:lnTo>
                <a:lnTo>
                  <a:pt x="232" y="302"/>
                </a:lnTo>
                <a:lnTo>
                  <a:pt x="234" y="302"/>
                </a:lnTo>
                <a:lnTo>
                  <a:pt x="234" y="301"/>
                </a:lnTo>
                <a:lnTo>
                  <a:pt x="234" y="302"/>
                </a:lnTo>
                <a:lnTo>
                  <a:pt x="235" y="301"/>
                </a:lnTo>
                <a:lnTo>
                  <a:pt x="235" y="302"/>
                </a:lnTo>
                <a:lnTo>
                  <a:pt x="235" y="301"/>
                </a:lnTo>
                <a:lnTo>
                  <a:pt x="237" y="301"/>
                </a:lnTo>
                <a:lnTo>
                  <a:pt x="239" y="301"/>
                </a:lnTo>
                <a:lnTo>
                  <a:pt x="237" y="301"/>
                </a:lnTo>
                <a:lnTo>
                  <a:pt x="237" y="299"/>
                </a:lnTo>
                <a:lnTo>
                  <a:pt x="235" y="299"/>
                </a:lnTo>
                <a:lnTo>
                  <a:pt x="235" y="301"/>
                </a:lnTo>
                <a:lnTo>
                  <a:pt x="234" y="301"/>
                </a:lnTo>
                <a:lnTo>
                  <a:pt x="234" y="299"/>
                </a:lnTo>
                <a:lnTo>
                  <a:pt x="234" y="301"/>
                </a:lnTo>
                <a:lnTo>
                  <a:pt x="232" y="301"/>
                </a:lnTo>
                <a:lnTo>
                  <a:pt x="232" y="299"/>
                </a:lnTo>
                <a:lnTo>
                  <a:pt x="232" y="297"/>
                </a:lnTo>
                <a:lnTo>
                  <a:pt x="230" y="297"/>
                </a:lnTo>
                <a:lnTo>
                  <a:pt x="230" y="296"/>
                </a:lnTo>
                <a:lnTo>
                  <a:pt x="230" y="297"/>
                </a:lnTo>
                <a:lnTo>
                  <a:pt x="230" y="296"/>
                </a:lnTo>
                <a:lnTo>
                  <a:pt x="230" y="297"/>
                </a:lnTo>
                <a:lnTo>
                  <a:pt x="229" y="297"/>
                </a:lnTo>
                <a:lnTo>
                  <a:pt x="230" y="297"/>
                </a:lnTo>
                <a:lnTo>
                  <a:pt x="230" y="299"/>
                </a:lnTo>
                <a:lnTo>
                  <a:pt x="230" y="301"/>
                </a:lnTo>
                <a:lnTo>
                  <a:pt x="230" y="302"/>
                </a:lnTo>
                <a:lnTo>
                  <a:pt x="229" y="302"/>
                </a:lnTo>
                <a:lnTo>
                  <a:pt x="227" y="302"/>
                </a:lnTo>
                <a:lnTo>
                  <a:pt x="225" y="302"/>
                </a:lnTo>
                <a:lnTo>
                  <a:pt x="225" y="301"/>
                </a:lnTo>
                <a:lnTo>
                  <a:pt x="224" y="301"/>
                </a:lnTo>
                <a:lnTo>
                  <a:pt x="222" y="301"/>
                </a:lnTo>
                <a:lnTo>
                  <a:pt x="220" y="301"/>
                </a:lnTo>
                <a:lnTo>
                  <a:pt x="222" y="301"/>
                </a:lnTo>
                <a:lnTo>
                  <a:pt x="224" y="301"/>
                </a:lnTo>
                <a:lnTo>
                  <a:pt x="224" y="302"/>
                </a:lnTo>
                <a:lnTo>
                  <a:pt x="222" y="302"/>
                </a:lnTo>
                <a:lnTo>
                  <a:pt x="220" y="302"/>
                </a:lnTo>
                <a:lnTo>
                  <a:pt x="220" y="301"/>
                </a:lnTo>
                <a:lnTo>
                  <a:pt x="219" y="301"/>
                </a:lnTo>
                <a:lnTo>
                  <a:pt x="217" y="301"/>
                </a:lnTo>
                <a:lnTo>
                  <a:pt x="215" y="301"/>
                </a:lnTo>
                <a:lnTo>
                  <a:pt x="215" y="299"/>
                </a:lnTo>
                <a:lnTo>
                  <a:pt x="215" y="297"/>
                </a:lnTo>
                <a:lnTo>
                  <a:pt x="217" y="297"/>
                </a:lnTo>
                <a:lnTo>
                  <a:pt x="219" y="297"/>
                </a:lnTo>
                <a:lnTo>
                  <a:pt x="219" y="296"/>
                </a:lnTo>
                <a:lnTo>
                  <a:pt x="220" y="296"/>
                </a:lnTo>
                <a:lnTo>
                  <a:pt x="222" y="296"/>
                </a:lnTo>
                <a:lnTo>
                  <a:pt x="224" y="296"/>
                </a:lnTo>
                <a:lnTo>
                  <a:pt x="225" y="296"/>
                </a:lnTo>
                <a:lnTo>
                  <a:pt x="227" y="296"/>
                </a:lnTo>
                <a:lnTo>
                  <a:pt x="227" y="294"/>
                </a:lnTo>
                <a:lnTo>
                  <a:pt x="227" y="292"/>
                </a:lnTo>
                <a:lnTo>
                  <a:pt x="229" y="292"/>
                </a:lnTo>
                <a:lnTo>
                  <a:pt x="229" y="291"/>
                </a:lnTo>
                <a:lnTo>
                  <a:pt x="229" y="292"/>
                </a:lnTo>
                <a:lnTo>
                  <a:pt x="229" y="291"/>
                </a:lnTo>
                <a:lnTo>
                  <a:pt x="227" y="291"/>
                </a:lnTo>
                <a:lnTo>
                  <a:pt x="227" y="289"/>
                </a:lnTo>
                <a:lnTo>
                  <a:pt x="225" y="287"/>
                </a:lnTo>
                <a:lnTo>
                  <a:pt x="225" y="286"/>
                </a:lnTo>
                <a:lnTo>
                  <a:pt x="224" y="286"/>
                </a:lnTo>
                <a:lnTo>
                  <a:pt x="224" y="287"/>
                </a:lnTo>
                <a:lnTo>
                  <a:pt x="225" y="287"/>
                </a:lnTo>
                <a:lnTo>
                  <a:pt x="225" y="289"/>
                </a:lnTo>
                <a:lnTo>
                  <a:pt x="225" y="291"/>
                </a:lnTo>
                <a:lnTo>
                  <a:pt x="227" y="291"/>
                </a:lnTo>
                <a:lnTo>
                  <a:pt x="227" y="292"/>
                </a:lnTo>
                <a:lnTo>
                  <a:pt x="227" y="294"/>
                </a:lnTo>
                <a:lnTo>
                  <a:pt x="225" y="294"/>
                </a:lnTo>
                <a:lnTo>
                  <a:pt x="225" y="292"/>
                </a:lnTo>
                <a:lnTo>
                  <a:pt x="224" y="292"/>
                </a:lnTo>
                <a:lnTo>
                  <a:pt x="224" y="294"/>
                </a:lnTo>
                <a:lnTo>
                  <a:pt x="224" y="296"/>
                </a:lnTo>
                <a:lnTo>
                  <a:pt x="222" y="296"/>
                </a:lnTo>
                <a:lnTo>
                  <a:pt x="222" y="294"/>
                </a:lnTo>
                <a:lnTo>
                  <a:pt x="220" y="294"/>
                </a:lnTo>
                <a:lnTo>
                  <a:pt x="219" y="294"/>
                </a:lnTo>
                <a:lnTo>
                  <a:pt x="219" y="292"/>
                </a:lnTo>
                <a:lnTo>
                  <a:pt x="219" y="294"/>
                </a:lnTo>
                <a:lnTo>
                  <a:pt x="217" y="294"/>
                </a:lnTo>
                <a:lnTo>
                  <a:pt x="217" y="296"/>
                </a:lnTo>
                <a:lnTo>
                  <a:pt x="215" y="296"/>
                </a:lnTo>
                <a:lnTo>
                  <a:pt x="217" y="296"/>
                </a:lnTo>
                <a:lnTo>
                  <a:pt x="215" y="296"/>
                </a:lnTo>
                <a:lnTo>
                  <a:pt x="215" y="294"/>
                </a:lnTo>
                <a:lnTo>
                  <a:pt x="217" y="294"/>
                </a:lnTo>
                <a:lnTo>
                  <a:pt x="215" y="294"/>
                </a:lnTo>
                <a:lnTo>
                  <a:pt x="214" y="294"/>
                </a:lnTo>
                <a:lnTo>
                  <a:pt x="214" y="296"/>
                </a:lnTo>
                <a:lnTo>
                  <a:pt x="214" y="297"/>
                </a:lnTo>
                <a:lnTo>
                  <a:pt x="214" y="299"/>
                </a:lnTo>
                <a:lnTo>
                  <a:pt x="212" y="299"/>
                </a:lnTo>
                <a:lnTo>
                  <a:pt x="212" y="297"/>
                </a:lnTo>
                <a:lnTo>
                  <a:pt x="210" y="297"/>
                </a:lnTo>
                <a:lnTo>
                  <a:pt x="210" y="296"/>
                </a:lnTo>
                <a:lnTo>
                  <a:pt x="210" y="297"/>
                </a:lnTo>
                <a:lnTo>
                  <a:pt x="209" y="297"/>
                </a:lnTo>
                <a:lnTo>
                  <a:pt x="209" y="296"/>
                </a:lnTo>
                <a:lnTo>
                  <a:pt x="207" y="296"/>
                </a:lnTo>
                <a:lnTo>
                  <a:pt x="207" y="294"/>
                </a:lnTo>
                <a:lnTo>
                  <a:pt x="207" y="296"/>
                </a:lnTo>
                <a:lnTo>
                  <a:pt x="207" y="294"/>
                </a:lnTo>
                <a:lnTo>
                  <a:pt x="207" y="292"/>
                </a:lnTo>
                <a:lnTo>
                  <a:pt x="205" y="292"/>
                </a:lnTo>
                <a:lnTo>
                  <a:pt x="204" y="292"/>
                </a:lnTo>
                <a:lnTo>
                  <a:pt x="204" y="291"/>
                </a:lnTo>
                <a:lnTo>
                  <a:pt x="204" y="289"/>
                </a:lnTo>
                <a:lnTo>
                  <a:pt x="202" y="289"/>
                </a:lnTo>
                <a:lnTo>
                  <a:pt x="204" y="289"/>
                </a:lnTo>
                <a:lnTo>
                  <a:pt x="202" y="289"/>
                </a:lnTo>
                <a:lnTo>
                  <a:pt x="202" y="287"/>
                </a:lnTo>
                <a:lnTo>
                  <a:pt x="200" y="287"/>
                </a:lnTo>
                <a:lnTo>
                  <a:pt x="200" y="286"/>
                </a:lnTo>
                <a:lnTo>
                  <a:pt x="202" y="286"/>
                </a:lnTo>
                <a:lnTo>
                  <a:pt x="202" y="284"/>
                </a:lnTo>
                <a:lnTo>
                  <a:pt x="202" y="282"/>
                </a:lnTo>
                <a:lnTo>
                  <a:pt x="204" y="282"/>
                </a:lnTo>
                <a:lnTo>
                  <a:pt x="204" y="281"/>
                </a:lnTo>
                <a:lnTo>
                  <a:pt x="202" y="281"/>
                </a:lnTo>
                <a:lnTo>
                  <a:pt x="200" y="281"/>
                </a:lnTo>
                <a:lnTo>
                  <a:pt x="200" y="282"/>
                </a:lnTo>
                <a:lnTo>
                  <a:pt x="200" y="281"/>
                </a:lnTo>
                <a:lnTo>
                  <a:pt x="199" y="281"/>
                </a:lnTo>
                <a:lnTo>
                  <a:pt x="200" y="281"/>
                </a:lnTo>
                <a:lnTo>
                  <a:pt x="200" y="282"/>
                </a:lnTo>
                <a:lnTo>
                  <a:pt x="200" y="281"/>
                </a:lnTo>
                <a:lnTo>
                  <a:pt x="200" y="282"/>
                </a:lnTo>
                <a:lnTo>
                  <a:pt x="200" y="284"/>
                </a:lnTo>
                <a:lnTo>
                  <a:pt x="199" y="284"/>
                </a:lnTo>
                <a:lnTo>
                  <a:pt x="197" y="284"/>
                </a:lnTo>
                <a:lnTo>
                  <a:pt x="197" y="282"/>
                </a:lnTo>
                <a:lnTo>
                  <a:pt x="195" y="282"/>
                </a:lnTo>
                <a:lnTo>
                  <a:pt x="195" y="281"/>
                </a:lnTo>
                <a:lnTo>
                  <a:pt x="197" y="281"/>
                </a:lnTo>
                <a:lnTo>
                  <a:pt x="197" y="279"/>
                </a:lnTo>
                <a:lnTo>
                  <a:pt x="197" y="277"/>
                </a:lnTo>
                <a:lnTo>
                  <a:pt x="197" y="276"/>
                </a:lnTo>
                <a:lnTo>
                  <a:pt x="199" y="276"/>
                </a:lnTo>
                <a:lnTo>
                  <a:pt x="199" y="274"/>
                </a:lnTo>
                <a:lnTo>
                  <a:pt x="200" y="274"/>
                </a:lnTo>
                <a:lnTo>
                  <a:pt x="199" y="274"/>
                </a:lnTo>
                <a:lnTo>
                  <a:pt x="199" y="276"/>
                </a:lnTo>
                <a:lnTo>
                  <a:pt x="199" y="274"/>
                </a:lnTo>
                <a:lnTo>
                  <a:pt x="197" y="274"/>
                </a:lnTo>
                <a:lnTo>
                  <a:pt x="197" y="276"/>
                </a:lnTo>
                <a:lnTo>
                  <a:pt x="197" y="277"/>
                </a:lnTo>
                <a:lnTo>
                  <a:pt x="197" y="279"/>
                </a:lnTo>
                <a:lnTo>
                  <a:pt x="195" y="279"/>
                </a:lnTo>
                <a:lnTo>
                  <a:pt x="195" y="281"/>
                </a:lnTo>
                <a:lnTo>
                  <a:pt x="195" y="282"/>
                </a:lnTo>
                <a:lnTo>
                  <a:pt x="194" y="282"/>
                </a:lnTo>
                <a:lnTo>
                  <a:pt x="194" y="281"/>
                </a:lnTo>
                <a:lnTo>
                  <a:pt x="194" y="282"/>
                </a:lnTo>
                <a:lnTo>
                  <a:pt x="194" y="281"/>
                </a:lnTo>
                <a:lnTo>
                  <a:pt x="192" y="281"/>
                </a:lnTo>
                <a:lnTo>
                  <a:pt x="192" y="279"/>
                </a:lnTo>
                <a:lnTo>
                  <a:pt x="190" y="279"/>
                </a:lnTo>
                <a:lnTo>
                  <a:pt x="190" y="277"/>
                </a:lnTo>
                <a:lnTo>
                  <a:pt x="190" y="276"/>
                </a:lnTo>
                <a:lnTo>
                  <a:pt x="189" y="276"/>
                </a:lnTo>
                <a:lnTo>
                  <a:pt x="189" y="274"/>
                </a:lnTo>
                <a:lnTo>
                  <a:pt x="190" y="274"/>
                </a:lnTo>
                <a:lnTo>
                  <a:pt x="189" y="274"/>
                </a:lnTo>
                <a:lnTo>
                  <a:pt x="187" y="272"/>
                </a:lnTo>
                <a:lnTo>
                  <a:pt x="189" y="272"/>
                </a:lnTo>
                <a:lnTo>
                  <a:pt x="189" y="271"/>
                </a:lnTo>
                <a:lnTo>
                  <a:pt x="189" y="272"/>
                </a:lnTo>
                <a:lnTo>
                  <a:pt x="190" y="272"/>
                </a:lnTo>
                <a:lnTo>
                  <a:pt x="190" y="274"/>
                </a:lnTo>
                <a:lnTo>
                  <a:pt x="190" y="272"/>
                </a:lnTo>
                <a:lnTo>
                  <a:pt x="192" y="272"/>
                </a:lnTo>
                <a:lnTo>
                  <a:pt x="190" y="272"/>
                </a:lnTo>
                <a:lnTo>
                  <a:pt x="192" y="272"/>
                </a:lnTo>
                <a:lnTo>
                  <a:pt x="190" y="272"/>
                </a:lnTo>
                <a:lnTo>
                  <a:pt x="190" y="271"/>
                </a:lnTo>
                <a:lnTo>
                  <a:pt x="190" y="272"/>
                </a:lnTo>
                <a:lnTo>
                  <a:pt x="190" y="271"/>
                </a:lnTo>
                <a:lnTo>
                  <a:pt x="192" y="271"/>
                </a:lnTo>
                <a:lnTo>
                  <a:pt x="192" y="269"/>
                </a:lnTo>
                <a:lnTo>
                  <a:pt x="190" y="269"/>
                </a:lnTo>
                <a:lnTo>
                  <a:pt x="190" y="271"/>
                </a:lnTo>
                <a:lnTo>
                  <a:pt x="189" y="271"/>
                </a:lnTo>
                <a:lnTo>
                  <a:pt x="187" y="271"/>
                </a:lnTo>
                <a:lnTo>
                  <a:pt x="187" y="269"/>
                </a:lnTo>
                <a:lnTo>
                  <a:pt x="189" y="269"/>
                </a:lnTo>
                <a:lnTo>
                  <a:pt x="187" y="269"/>
                </a:lnTo>
                <a:lnTo>
                  <a:pt x="189" y="269"/>
                </a:lnTo>
                <a:lnTo>
                  <a:pt x="189" y="267"/>
                </a:lnTo>
                <a:lnTo>
                  <a:pt x="190" y="269"/>
                </a:lnTo>
                <a:lnTo>
                  <a:pt x="190" y="267"/>
                </a:lnTo>
                <a:lnTo>
                  <a:pt x="190" y="269"/>
                </a:lnTo>
                <a:lnTo>
                  <a:pt x="192" y="269"/>
                </a:lnTo>
                <a:lnTo>
                  <a:pt x="192" y="267"/>
                </a:lnTo>
                <a:lnTo>
                  <a:pt x="190" y="267"/>
                </a:lnTo>
                <a:lnTo>
                  <a:pt x="189" y="267"/>
                </a:lnTo>
                <a:lnTo>
                  <a:pt x="189" y="266"/>
                </a:lnTo>
                <a:lnTo>
                  <a:pt x="190" y="266"/>
                </a:lnTo>
                <a:lnTo>
                  <a:pt x="192" y="266"/>
                </a:lnTo>
                <a:lnTo>
                  <a:pt x="190" y="266"/>
                </a:lnTo>
                <a:lnTo>
                  <a:pt x="190" y="264"/>
                </a:lnTo>
                <a:lnTo>
                  <a:pt x="192" y="264"/>
                </a:lnTo>
                <a:lnTo>
                  <a:pt x="192" y="262"/>
                </a:lnTo>
                <a:lnTo>
                  <a:pt x="194" y="262"/>
                </a:lnTo>
                <a:lnTo>
                  <a:pt x="194" y="261"/>
                </a:lnTo>
                <a:lnTo>
                  <a:pt x="195" y="261"/>
                </a:lnTo>
                <a:lnTo>
                  <a:pt x="195" y="262"/>
                </a:lnTo>
                <a:lnTo>
                  <a:pt x="195" y="261"/>
                </a:lnTo>
                <a:lnTo>
                  <a:pt x="197" y="261"/>
                </a:lnTo>
                <a:lnTo>
                  <a:pt x="199" y="261"/>
                </a:lnTo>
                <a:lnTo>
                  <a:pt x="200" y="261"/>
                </a:lnTo>
                <a:lnTo>
                  <a:pt x="199" y="261"/>
                </a:lnTo>
                <a:lnTo>
                  <a:pt x="200" y="261"/>
                </a:lnTo>
                <a:lnTo>
                  <a:pt x="200" y="259"/>
                </a:lnTo>
                <a:lnTo>
                  <a:pt x="202" y="259"/>
                </a:lnTo>
                <a:lnTo>
                  <a:pt x="200" y="259"/>
                </a:lnTo>
                <a:lnTo>
                  <a:pt x="200" y="261"/>
                </a:lnTo>
                <a:lnTo>
                  <a:pt x="200" y="259"/>
                </a:lnTo>
                <a:lnTo>
                  <a:pt x="199" y="259"/>
                </a:lnTo>
                <a:lnTo>
                  <a:pt x="199" y="261"/>
                </a:lnTo>
                <a:lnTo>
                  <a:pt x="197" y="261"/>
                </a:lnTo>
                <a:lnTo>
                  <a:pt x="197" y="259"/>
                </a:lnTo>
                <a:lnTo>
                  <a:pt x="199" y="259"/>
                </a:lnTo>
                <a:lnTo>
                  <a:pt x="199" y="257"/>
                </a:lnTo>
                <a:lnTo>
                  <a:pt x="199" y="259"/>
                </a:lnTo>
                <a:lnTo>
                  <a:pt x="200" y="259"/>
                </a:lnTo>
                <a:lnTo>
                  <a:pt x="200" y="257"/>
                </a:lnTo>
                <a:lnTo>
                  <a:pt x="200" y="259"/>
                </a:lnTo>
                <a:lnTo>
                  <a:pt x="200" y="257"/>
                </a:lnTo>
                <a:lnTo>
                  <a:pt x="199" y="257"/>
                </a:lnTo>
                <a:lnTo>
                  <a:pt x="197" y="259"/>
                </a:lnTo>
                <a:lnTo>
                  <a:pt x="195" y="259"/>
                </a:lnTo>
                <a:lnTo>
                  <a:pt x="194" y="261"/>
                </a:lnTo>
                <a:lnTo>
                  <a:pt x="192" y="261"/>
                </a:lnTo>
                <a:lnTo>
                  <a:pt x="192" y="262"/>
                </a:lnTo>
                <a:lnTo>
                  <a:pt x="190" y="264"/>
                </a:lnTo>
                <a:lnTo>
                  <a:pt x="189" y="264"/>
                </a:lnTo>
                <a:lnTo>
                  <a:pt x="189" y="262"/>
                </a:lnTo>
                <a:lnTo>
                  <a:pt x="190" y="262"/>
                </a:lnTo>
                <a:lnTo>
                  <a:pt x="190" y="261"/>
                </a:lnTo>
                <a:lnTo>
                  <a:pt x="190" y="259"/>
                </a:lnTo>
                <a:lnTo>
                  <a:pt x="192" y="259"/>
                </a:lnTo>
                <a:lnTo>
                  <a:pt x="192" y="261"/>
                </a:lnTo>
                <a:lnTo>
                  <a:pt x="194" y="261"/>
                </a:lnTo>
                <a:lnTo>
                  <a:pt x="192" y="261"/>
                </a:lnTo>
                <a:lnTo>
                  <a:pt x="194" y="261"/>
                </a:lnTo>
                <a:lnTo>
                  <a:pt x="192" y="261"/>
                </a:lnTo>
                <a:lnTo>
                  <a:pt x="194" y="259"/>
                </a:lnTo>
                <a:lnTo>
                  <a:pt x="192" y="259"/>
                </a:lnTo>
                <a:lnTo>
                  <a:pt x="194" y="259"/>
                </a:lnTo>
                <a:lnTo>
                  <a:pt x="192" y="259"/>
                </a:lnTo>
                <a:lnTo>
                  <a:pt x="192" y="257"/>
                </a:lnTo>
                <a:lnTo>
                  <a:pt x="192" y="259"/>
                </a:lnTo>
                <a:lnTo>
                  <a:pt x="192" y="257"/>
                </a:lnTo>
                <a:lnTo>
                  <a:pt x="192" y="259"/>
                </a:lnTo>
                <a:lnTo>
                  <a:pt x="192" y="257"/>
                </a:lnTo>
                <a:lnTo>
                  <a:pt x="190" y="257"/>
                </a:lnTo>
                <a:lnTo>
                  <a:pt x="190" y="259"/>
                </a:lnTo>
                <a:lnTo>
                  <a:pt x="190" y="257"/>
                </a:lnTo>
                <a:lnTo>
                  <a:pt x="190" y="256"/>
                </a:lnTo>
                <a:lnTo>
                  <a:pt x="190" y="254"/>
                </a:lnTo>
                <a:lnTo>
                  <a:pt x="190" y="256"/>
                </a:lnTo>
                <a:lnTo>
                  <a:pt x="190" y="254"/>
                </a:lnTo>
                <a:lnTo>
                  <a:pt x="189" y="254"/>
                </a:lnTo>
                <a:lnTo>
                  <a:pt x="189" y="256"/>
                </a:lnTo>
                <a:lnTo>
                  <a:pt x="189" y="257"/>
                </a:lnTo>
                <a:lnTo>
                  <a:pt x="189" y="259"/>
                </a:lnTo>
                <a:lnTo>
                  <a:pt x="187" y="259"/>
                </a:lnTo>
                <a:lnTo>
                  <a:pt x="187" y="261"/>
                </a:lnTo>
                <a:lnTo>
                  <a:pt x="185" y="261"/>
                </a:lnTo>
                <a:lnTo>
                  <a:pt x="185" y="259"/>
                </a:lnTo>
                <a:lnTo>
                  <a:pt x="184" y="259"/>
                </a:lnTo>
                <a:lnTo>
                  <a:pt x="184" y="261"/>
                </a:lnTo>
                <a:lnTo>
                  <a:pt x="184" y="259"/>
                </a:lnTo>
                <a:lnTo>
                  <a:pt x="185" y="259"/>
                </a:lnTo>
                <a:lnTo>
                  <a:pt x="184" y="259"/>
                </a:lnTo>
                <a:lnTo>
                  <a:pt x="184" y="257"/>
                </a:lnTo>
                <a:lnTo>
                  <a:pt x="185" y="257"/>
                </a:lnTo>
                <a:lnTo>
                  <a:pt x="185" y="259"/>
                </a:lnTo>
                <a:lnTo>
                  <a:pt x="185" y="257"/>
                </a:lnTo>
                <a:lnTo>
                  <a:pt x="184" y="257"/>
                </a:lnTo>
                <a:lnTo>
                  <a:pt x="185" y="257"/>
                </a:lnTo>
                <a:lnTo>
                  <a:pt x="185" y="256"/>
                </a:lnTo>
                <a:lnTo>
                  <a:pt x="184" y="257"/>
                </a:lnTo>
                <a:lnTo>
                  <a:pt x="182" y="257"/>
                </a:lnTo>
                <a:lnTo>
                  <a:pt x="180" y="257"/>
                </a:lnTo>
                <a:lnTo>
                  <a:pt x="179" y="257"/>
                </a:lnTo>
                <a:lnTo>
                  <a:pt x="180" y="257"/>
                </a:lnTo>
                <a:lnTo>
                  <a:pt x="179" y="257"/>
                </a:lnTo>
                <a:lnTo>
                  <a:pt x="177" y="257"/>
                </a:lnTo>
                <a:lnTo>
                  <a:pt x="177" y="256"/>
                </a:lnTo>
                <a:lnTo>
                  <a:pt x="177" y="257"/>
                </a:lnTo>
                <a:lnTo>
                  <a:pt x="177" y="256"/>
                </a:lnTo>
                <a:lnTo>
                  <a:pt x="175" y="256"/>
                </a:lnTo>
                <a:lnTo>
                  <a:pt x="177" y="256"/>
                </a:lnTo>
                <a:lnTo>
                  <a:pt x="179" y="256"/>
                </a:lnTo>
                <a:lnTo>
                  <a:pt x="179" y="254"/>
                </a:lnTo>
                <a:lnTo>
                  <a:pt x="179" y="256"/>
                </a:lnTo>
                <a:lnTo>
                  <a:pt x="180" y="256"/>
                </a:lnTo>
                <a:lnTo>
                  <a:pt x="182" y="254"/>
                </a:lnTo>
                <a:lnTo>
                  <a:pt x="180" y="254"/>
                </a:lnTo>
                <a:lnTo>
                  <a:pt x="182" y="254"/>
                </a:lnTo>
                <a:lnTo>
                  <a:pt x="180" y="254"/>
                </a:lnTo>
                <a:lnTo>
                  <a:pt x="182" y="254"/>
                </a:lnTo>
                <a:lnTo>
                  <a:pt x="180" y="254"/>
                </a:lnTo>
                <a:lnTo>
                  <a:pt x="182" y="254"/>
                </a:lnTo>
                <a:lnTo>
                  <a:pt x="184" y="254"/>
                </a:lnTo>
                <a:lnTo>
                  <a:pt x="184" y="252"/>
                </a:lnTo>
                <a:lnTo>
                  <a:pt x="185" y="252"/>
                </a:lnTo>
                <a:lnTo>
                  <a:pt x="184" y="252"/>
                </a:lnTo>
                <a:lnTo>
                  <a:pt x="185" y="252"/>
                </a:lnTo>
                <a:lnTo>
                  <a:pt x="184" y="252"/>
                </a:lnTo>
                <a:lnTo>
                  <a:pt x="184" y="251"/>
                </a:lnTo>
                <a:lnTo>
                  <a:pt x="184" y="252"/>
                </a:lnTo>
                <a:lnTo>
                  <a:pt x="182" y="252"/>
                </a:lnTo>
                <a:lnTo>
                  <a:pt x="182" y="254"/>
                </a:lnTo>
                <a:lnTo>
                  <a:pt x="182" y="252"/>
                </a:lnTo>
                <a:lnTo>
                  <a:pt x="180" y="252"/>
                </a:lnTo>
                <a:lnTo>
                  <a:pt x="182" y="252"/>
                </a:lnTo>
                <a:lnTo>
                  <a:pt x="182" y="254"/>
                </a:lnTo>
                <a:lnTo>
                  <a:pt x="180" y="254"/>
                </a:lnTo>
                <a:lnTo>
                  <a:pt x="180" y="252"/>
                </a:lnTo>
                <a:lnTo>
                  <a:pt x="180" y="254"/>
                </a:lnTo>
                <a:lnTo>
                  <a:pt x="179" y="254"/>
                </a:lnTo>
                <a:lnTo>
                  <a:pt x="179" y="252"/>
                </a:lnTo>
                <a:lnTo>
                  <a:pt x="177" y="252"/>
                </a:lnTo>
                <a:lnTo>
                  <a:pt x="177" y="254"/>
                </a:lnTo>
                <a:lnTo>
                  <a:pt x="179" y="254"/>
                </a:lnTo>
                <a:lnTo>
                  <a:pt x="180" y="254"/>
                </a:lnTo>
                <a:lnTo>
                  <a:pt x="179" y="254"/>
                </a:lnTo>
                <a:lnTo>
                  <a:pt x="177" y="254"/>
                </a:lnTo>
                <a:lnTo>
                  <a:pt x="177" y="252"/>
                </a:lnTo>
                <a:lnTo>
                  <a:pt x="177" y="251"/>
                </a:lnTo>
                <a:lnTo>
                  <a:pt x="177" y="249"/>
                </a:lnTo>
                <a:lnTo>
                  <a:pt x="179" y="249"/>
                </a:lnTo>
                <a:lnTo>
                  <a:pt x="177" y="249"/>
                </a:lnTo>
                <a:lnTo>
                  <a:pt x="179" y="249"/>
                </a:lnTo>
                <a:lnTo>
                  <a:pt x="179" y="247"/>
                </a:lnTo>
                <a:lnTo>
                  <a:pt x="179" y="249"/>
                </a:lnTo>
                <a:lnTo>
                  <a:pt x="179" y="247"/>
                </a:lnTo>
                <a:lnTo>
                  <a:pt x="179" y="249"/>
                </a:lnTo>
                <a:lnTo>
                  <a:pt x="179" y="247"/>
                </a:lnTo>
                <a:lnTo>
                  <a:pt x="180" y="247"/>
                </a:lnTo>
                <a:lnTo>
                  <a:pt x="179" y="247"/>
                </a:lnTo>
                <a:lnTo>
                  <a:pt x="180" y="247"/>
                </a:lnTo>
                <a:lnTo>
                  <a:pt x="180" y="246"/>
                </a:lnTo>
                <a:lnTo>
                  <a:pt x="179" y="246"/>
                </a:lnTo>
                <a:lnTo>
                  <a:pt x="180" y="246"/>
                </a:lnTo>
                <a:lnTo>
                  <a:pt x="180" y="244"/>
                </a:lnTo>
                <a:lnTo>
                  <a:pt x="182" y="244"/>
                </a:lnTo>
                <a:lnTo>
                  <a:pt x="184" y="244"/>
                </a:lnTo>
                <a:lnTo>
                  <a:pt x="184" y="246"/>
                </a:lnTo>
                <a:lnTo>
                  <a:pt x="184" y="244"/>
                </a:lnTo>
                <a:lnTo>
                  <a:pt x="185" y="244"/>
                </a:lnTo>
                <a:lnTo>
                  <a:pt x="184" y="246"/>
                </a:lnTo>
                <a:lnTo>
                  <a:pt x="185" y="246"/>
                </a:lnTo>
                <a:lnTo>
                  <a:pt x="185" y="244"/>
                </a:lnTo>
                <a:lnTo>
                  <a:pt x="185" y="242"/>
                </a:lnTo>
                <a:lnTo>
                  <a:pt x="185" y="244"/>
                </a:lnTo>
                <a:lnTo>
                  <a:pt x="184" y="244"/>
                </a:lnTo>
                <a:lnTo>
                  <a:pt x="185" y="244"/>
                </a:lnTo>
                <a:lnTo>
                  <a:pt x="184" y="244"/>
                </a:lnTo>
                <a:lnTo>
                  <a:pt x="182" y="244"/>
                </a:lnTo>
                <a:lnTo>
                  <a:pt x="184" y="244"/>
                </a:lnTo>
                <a:lnTo>
                  <a:pt x="182" y="244"/>
                </a:lnTo>
                <a:lnTo>
                  <a:pt x="180" y="244"/>
                </a:lnTo>
                <a:lnTo>
                  <a:pt x="179" y="244"/>
                </a:lnTo>
                <a:lnTo>
                  <a:pt x="179" y="242"/>
                </a:lnTo>
                <a:lnTo>
                  <a:pt x="180" y="242"/>
                </a:lnTo>
                <a:lnTo>
                  <a:pt x="180" y="241"/>
                </a:lnTo>
                <a:lnTo>
                  <a:pt x="182" y="241"/>
                </a:lnTo>
                <a:lnTo>
                  <a:pt x="184" y="241"/>
                </a:lnTo>
                <a:lnTo>
                  <a:pt x="185" y="241"/>
                </a:lnTo>
                <a:lnTo>
                  <a:pt x="184" y="241"/>
                </a:lnTo>
                <a:lnTo>
                  <a:pt x="184" y="239"/>
                </a:lnTo>
                <a:lnTo>
                  <a:pt x="185" y="239"/>
                </a:lnTo>
                <a:lnTo>
                  <a:pt x="185" y="241"/>
                </a:lnTo>
                <a:lnTo>
                  <a:pt x="187" y="241"/>
                </a:lnTo>
                <a:lnTo>
                  <a:pt x="189" y="241"/>
                </a:lnTo>
                <a:lnTo>
                  <a:pt x="190" y="241"/>
                </a:lnTo>
                <a:lnTo>
                  <a:pt x="190" y="242"/>
                </a:lnTo>
                <a:lnTo>
                  <a:pt x="192" y="242"/>
                </a:lnTo>
                <a:lnTo>
                  <a:pt x="194" y="242"/>
                </a:lnTo>
                <a:lnTo>
                  <a:pt x="192" y="242"/>
                </a:lnTo>
                <a:lnTo>
                  <a:pt x="192" y="241"/>
                </a:lnTo>
                <a:lnTo>
                  <a:pt x="194" y="241"/>
                </a:lnTo>
                <a:lnTo>
                  <a:pt x="192" y="241"/>
                </a:lnTo>
                <a:lnTo>
                  <a:pt x="194" y="241"/>
                </a:lnTo>
                <a:lnTo>
                  <a:pt x="192" y="241"/>
                </a:lnTo>
                <a:lnTo>
                  <a:pt x="192" y="239"/>
                </a:lnTo>
                <a:lnTo>
                  <a:pt x="194" y="239"/>
                </a:lnTo>
                <a:lnTo>
                  <a:pt x="192" y="239"/>
                </a:lnTo>
                <a:lnTo>
                  <a:pt x="190" y="239"/>
                </a:lnTo>
                <a:lnTo>
                  <a:pt x="192" y="239"/>
                </a:lnTo>
                <a:lnTo>
                  <a:pt x="190" y="239"/>
                </a:lnTo>
                <a:lnTo>
                  <a:pt x="189" y="239"/>
                </a:lnTo>
                <a:lnTo>
                  <a:pt x="190" y="239"/>
                </a:lnTo>
                <a:lnTo>
                  <a:pt x="189" y="239"/>
                </a:lnTo>
                <a:lnTo>
                  <a:pt x="189" y="237"/>
                </a:lnTo>
                <a:lnTo>
                  <a:pt x="187" y="237"/>
                </a:lnTo>
                <a:lnTo>
                  <a:pt x="187" y="239"/>
                </a:lnTo>
                <a:lnTo>
                  <a:pt x="185" y="239"/>
                </a:lnTo>
                <a:lnTo>
                  <a:pt x="184" y="239"/>
                </a:lnTo>
                <a:lnTo>
                  <a:pt x="184" y="237"/>
                </a:lnTo>
                <a:lnTo>
                  <a:pt x="182" y="237"/>
                </a:lnTo>
                <a:lnTo>
                  <a:pt x="184" y="237"/>
                </a:lnTo>
                <a:lnTo>
                  <a:pt x="182" y="237"/>
                </a:lnTo>
                <a:lnTo>
                  <a:pt x="182" y="236"/>
                </a:lnTo>
                <a:lnTo>
                  <a:pt x="180" y="236"/>
                </a:lnTo>
                <a:lnTo>
                  <a:pt x="182" y="236"/>
                </a:lnTo>
                <a:lnTo>
                  <a:pt x="180" y="236"/>
                </a:lnTo>
                <a:lnTo>
                  <a:pt x="182" y="236"/>
                </a:lnTo>
                <a:lnTo>
                  <a:pt x="182" y="234"/>
                </a:lnTo>
                <a:lnTo>
                  <a:pt x="182" y="236"/>
                </a:lnTo>
                <a:lnTo>
                  <a:pt x="182" y="234"/>
                </a:lnTo>
                <a:lnTo>
                  <a:pt x="182" y="232"/>
                </a:lnTo>
                <a:lnTo>
                  <a:pt x="184" y="232"/>
                </a:lnTo>
                <a:lnTo>
                  <a:pt x="182" y="232"/>
                </a:lnTo>
                <a:lnTo>
                  <a:pt x="182" y="231"/>
                </a:lnTo>
                <a:lnTo>
                  <a:pt x="180" y="229"/>
                </a:lnTo>
                <a:lnTo>
                  <a:pt x="180" y="231"/>
                </a:lnTo>
                <a:lnTo>
                  <a:pt x="179" y="231"/>
                </a:lnTo>
                <a:lnTo>
                  <a:pt x="177" y="231"/>
                </a:lnTo>
                <a:lnTo>
                  <a:pt x="177" y="229"/>
                </a:lnTo>
                <a:lnTo>
                  <a:pt x="175" y="229"/>
                </a:lnTo>
                <a:lnTo>
                  <a:pt x="174" y="229"/>
                </a:lnTo>
                <a:lnTo>
                  <a:pt x="174" y="231"/>
                </a:lnTo>
                <a:lnTo>
                  <a:pt x="172" y="231"/>
                </a:lnTo>
                <a:lnTo>
                  <a:pt x="172" y="229"/>
                </a:lnTo>
                <a:lnTo>
                  <a:pt x="170" y="229"/>
                </a:lnTo>
                <a:lnTo>
                  <a:pt x="169" y="229"/>
                </a:lnTo>
                <a:lnTo>
                  <a:pt x="170" y="229"/>
                </a:lnTo>
                <a:lnTo>
                  <a:pt x="170" y="227"/>
                </a:lnTo>
                <a:lnTo>
                  <a:pt x="172" y="227"/>
                </a:lnTo>
                <a:lnTo>
                  <a:pt x="174" y="227"/>
                </a:lnTo>
                <a:lnTo>
                  <a:pt x="175" y="227"/>
                </a:lnTo>
                <a:lnTo>
                  <a:pt x="174" y="227"/>
                </a:lnTo>
                <a:lnTo>
                  <a:pt x="175" y="227"/>
                </a:lnTo>
                <a:lnTo>
                  <a:pt x="175" y="226"/>
                </a:lnTo>
                <a:lnTo>
                  <a:pt x="175" y="224"/>
                </a:lnTo>
                <a:lnTo>
                  <a:pt x="175" y="226"/>
                </a:lnTo>
                <a:lnTo>
                  <a:pt x="175" y="224"/>
                </a:lnTo>
                <a:lnTo>
                  <a:pt x="177" y="224"/>
                </a:lnTo>
                <a:lnTo>
                  <a:pt x="177" y="222"/>
                </a:lnTo>
                <a:lnTo>
                  <a:pt x="179" y="222"/>
                </a:lnTo>
                <a:lnTo>
                  <a:pt x="179" y="224"/>
                </a:lnTo>
                <a:lnTo>
                  <a:pt x="179" y="222"/>
                </a:lnTo>
                <a:lnTo>
                  <a:pt x="179" y="224"/>
                </a:lnTo>
                <a:lnTo>
                  <a:pt x="179" y="226"/>
                </a:lnTo>
                <a:lnTo>
                  <a:pt x="180" y="226"/>
                </a:lnTo>
                <a:lnTo>
                  <a:pt x="180" y="224"/>
                </a:lnTo>
                <a:lnTo>
                  <a:pt x="180" y="226"/>
                </a:lnTo>
                <a:lnTo>
                  <a:pt x="180" y="224"/>
                </a:lnTo>
                <a:lnTo>
                  <a:pt x="182" y="224"/>
                </a:lnTo>
                <a:lnTo>
                  <a:pt x="182" y="222"/>
                </a:lnTo>
                <a:lnTo>
                  <a:pt x="180" y="224"/>
                </a:lnTo>
                <a:lnTo>
                  <a:pt x="180" y="222"/>
                </a:lnTo>
                <a:lnTo>
                  <a:pt x="180" y="221"/>
                </a:lnTo>
                <a:lnTo>
                  <a:pt x="180" y="219"/>
                </a:lnTo>
                <a:lnTo>
                  <a:pt x="179" y="219"/>
                </a:lnTo>
                <a:lnTo>
                  <a:pt x="177" y="219"/>
                </a:lnTo>
                <a:lnTo>
                  <a:pt x="177" y="221"/>
                </a:lnTo>
                <a:lnTo>
                  <a:pt x="175" y="221"/>
                </a:lnTo>
                <a:lnTo>
                  <a:pt x="174" y="221"/>
                </a:lnTo>
                <a:lnTo>
                  <a:pt x="174" y="222"/>
                </a:lnTo>
                <a:lnTo>
                  <a:pt x="174" y="221"/>
                </a:lnTo>
                <a:lnTo>
                  <a:pt x="174" y="219"/>
                </a:lnTo>
                <a:lnTo>
                  <a:pt x="174" y="221"/>
                </a:lnTo>
                <a:lnTo>
                  <a:pt x="172" y="221"/>
                </a:lnTo>
                <a:lnTo>
                  <a:pt x="172" y="222"/>
                </a:lnTo>
                <a:lnTo>
                  <a:pt x="170" y="222"/>
                </a:lnTo>
                <a:lnTo>
                  <a:pt x="169" y="222"/>
                </a:lnTo>
                <a:lnTo>
                  <a:pt x="170" y="222"/>
                </a:lnTo>
                <a:lnTo>
                  <a:pt x="170" y="221"/>
                </a:lnTo>
                <a:lnTo>
                  <a:pt x="170" y="219"/>
                </a:lnTo>
                <a:lnTo>
                  <a:pt x="172" y="219"/>
                </a:lnTo>
                <a:lnTo>
                  <a:pt x="174" y="217"/>
                </a:lnTo>
                <a:lnTo>
                  <a:pt x="172" y="217"/>
                </a:lnTo>
                <a:lnTo>
                  <a:pt x="172" y="219"/>
                </a:lnTo>
                <a:lnTo>
                  <a:pt x="170" y="219"/>
                </a:lnTo>
                <a:lnTo>
                  <a:pt x="170" y="217"/>
                </a:lnTo>
                <a:lnTo>
                  <a:pt x="172" y="217"/>
                </a:lnTo>
                <a:lnTo>
                  <a:pt x="172" y="216"/>
                </a:lnTo>
                <a:lnTo>
                  <a:pt x="174" y="216"/>
                </a:lnTo>
                <a:lnTo>
                  <a:pt x="175" y="216"/>
                </a:lnTo>
                <a:lnTo>
                  <a:pt x="175" y="214"/>
                </a:lnTo>
                <a:lnTo>
                  <a:pt x="174" y="214"/>
                </a:lnTo>
                <a:lnTo>
                  <a:pt x="174" y="216"/>
                </a:lnTo>
                <a:lnTo>
                  <a:pt x="172" y="216"/>
                </a:lnTo>
                <a:lnTo>
                  <a:pt x="172" y="214"/>
                </a:lnTo>
                <a:lnTo>
                  <a:pt x="174" y="214"/>
                </a:lnTo>
                <a:lnTo>
                  <a:pt x="175" y="212"/>
                </a:lnTo>
                <a:lnTo>
                  <a:pt x="177" y="212"/>
                </a:lnTo>
                <a:lnTo>
                  <a:pt x="177" y="211"/>
                </a:lnTo>
                <a:lnTo>
                  <a:pt x="177" y="212"/>
                </a:lnTo>
                <a:lnTo>
                  <a:pt x="177" y="211"/>
                </a:lnTo>
                <a:lnTo>
                  <a:pt x="175" y="211"/>
                </a:lnTo>
                <a:lnTo>
                  <a:pt x="175" y="212"/>
                </a:lnTo>
                <a:lnTo>
                  <a:pt x="174" y="212"/>
                </a:lnTo>
                <a:lnTo>
                  <a:pt x="174" y="211"/>
                </a:lnTo>
                <a:lnTo>
                  <a:pt x="174" y="212"/>
                </a:lnTo>
                <a:lnTo>
                  <a:pt x="172" y="212"/>
                </a:lnTo>
                <a:lnTo>
                  <a:pt x="172" y="214"/>
                </a:lnTo>
                <a:lnTo>
                  <a:pt x="170" y="214"/>
                </a:lnTo>
                <a:lnTo>
                  <a:pt x="172" y="214"/>
                </a:lnTo>
                <a:lnTo>
                  <a:pt x="172" y="216"/>
                </a:lnTo>
                <a:lnTo>
                  <a:pt x="170" y="216"/>
                </a:lnTo>
                <a:lnTo>
                  <a:pt x="170" y="214"/>
                </a:lnTo>
                <a:lnTo>
                  <a:pt x="170" y="216"/>
                </a:lnTo>
                <a:lnTo>
                  <a:pt x="170" y="214"/>
                </a:lnTo>
                <a:lnTo>
                  <a:pt x="169" y="214"/>
                </a:lnTo>
                <a:lnTo>
                  <a:pt x="170" y="212"/>
                </a:lnTo>
                <a:lnTo>
                  <a:pt x="169" y="212"/>
                </a:lnTo>
                <a:lnTo>
                  <a:pt x="169" y="214"/>
                </a:lnTo>
                <a:lnTo>
                  <a:pt x="167" y="214"/>
                </a:lnTo>
                <a:lnTo>
                  <a:pt x="167" y="216"/>
                </a:lnTo>
                <a:lnTo>
                  <a:pt x="169" y="216"/>
                </a:lnTo>
                <a:lnTo>
                  <a:pt x="169" y="214"/>
                </a:lnTo>
                <a:lnTo>
                  <a:pt x="169" y="216"/>
                </a:lnTo>
                <a:lnTo>
                  <a:pt x="169" y="217"/>
                </a:lnTo>
                <a:lnTo>
                  <a:pt x="169" y="216"/>
                </a:lnTo>
                <a:lnTo>
                  <a:pt x="167" y="216"/>
                </a:lnTo>
                <a:lnTo>
                  <a:pt x="167" y="217"/>
                </a:lnTo>
                <a:lnTo>
                  <a:pt x="167" y="219"/>
                </a:lnTo>
                <a:lnTo>
                  <a:pt x="169" y="219"/>
                </a:lnTo>
                <a:lnTo>
                  <a:pt x="169" y="217"/>
                </a:lnTo>
                <a:lnTo>
                  <a:pt x="169" y="219"/>
                </a:lnTo>
                <a:lnTo>
                  <a:pt x="169" y="221"/>
                </a:lnTo>
                <a:lnTo>
                  <a:pt x="169" y="219"/>
                </a:lnTo>
                <a:lnTo>
                  <a:pt x="169" y="221"/>
                </a:lnTo>
                <a:lnTo>
                  <a:pt x="169" y="219"/>
                </a:lnTo>
                <a:lnTo>
                  <a:pt x="169" y="221"/>
                </a:lnTo>
                <a:lnTo>
                  <a:pt x="167" y="221"/>
                </a:lnTo>
                <a:lnTo>
                  <a:pt x="167" y="222"/>
                </a:lnTo>
                <a:lnTo>
                  <a:pt x="165" y="222"/>
                </a:lnTo>
                <a:lnTo>
                  <a:pt x="164" y="222"/>
                </a:lnTo>
                <a:lnTo>
                  <a:pt x="164" y="221"/>
                </a:lnTo>
                <a:lnTo>
                  <a:pt x="164" y="222"/>
                </a:lnTo>
                <a:lnTo>
                  <a:pt x="164" y="224"/>
                </a:lnTo>
                <a:lnTo>
                  <a:pt x="162" y="224"/>
                </a:lnTo>
                <a:lnTo>
                  <a:pt x="162" y="222"/>
                </a:lnTo>
                <a:lnTo>
                  <a:pt x="162" y="224"/>
                </a:lnTo>
                <a:lnTo>
                  <a:pt x="160" y="224"/>
                </a:lnTo>
                <a:lnTo>
                  <a:pt x="159" y="224"/>
                </a:lnTo>
                <a:lnTo>
                  <a:pt x="159" y="226"/>
                </a:lnTo>
                <a:lnTo>
                  <a:pt x="159" y="224"/>
                </a:lnTo>
                <a:lnTo>
                  <a:pt x="157" y="224"/>
                </a:lnTo>
                <a:lnTo>
                  <a:pt x="157" y="222"/>
                </a:lnTo>
                <a:lnTo>
                  <a:pt x="157" y="224"/>
                </a:lnTo>
                <a:lnTo>
                  <a:pt x="157" y="222"/>
                </a:lnTo>
                <a:lnTo>
                  <a:pt x="157" y="224"/>
                </a:lnTo>
                <a:lnTo>
                  <a:pt x="155" y="222"/>
                </a:lnTo>
                <a:lnTo>
                  <a:pt x="157" y="222"/>
                </a:lnTo>
                <a:lnTo>
                  <a:pt x="157" y="221"/>
                </a:lnTo>
                <a:lnTo>
                  <a:pt x="157" y="222"/>
                </a:lnTo>
                <a:lnTo>
                  <a:pt x="155" y="222"/>
                </a:lnTo>
                <a:lnTo>
                  <a:pt x="155" y="221"/>
                </a:lnTo>
                <a:lnTo>
                  <a:pt x="154" y="221"/>
                </a:lnTo>
                <a:lnTo>
                  <a:pt x="154" y="219"/>
                </a:lnTo>
                <a:lnTo>
                  <a:pt x="154" y="217"/>
                </a:lnTo>
                <a:lnTo>
                  <a:pt x="154" y="219"/>
                </a:lnTo>
                <a:lnTo>
                  <a:pt x="154" y="217"/>
                </a:lnTo>
                <a:lnTo>
                  <a:pt x="152" y="217"/>
                </a:lnTo>
                <a:lnTo>
                  <a:pt x="152" y="219"/>
                </a:lnTo>
                <a:lnTo>
                  <a:pt x="152" y="217"/>
                </a:lnTo>
                <a:lnTo>
                  <a:pt x="150" y="217"/>
                </a:lnTo>
                <a:lnTo>
                  <a:pt x="152" y="217"/>
                </a:lnTo>
                <a:lnTo>
                  <a:pt x="150" y="217"/>
                </a:lnTo>
                <a:lnTo>
                  <a:pt x="150" y="216"/>
                </a:lnTo>
                <a:lnTo>
                  <a:pt x="152" y="216"/>
                </a:lnTo>
                <a:lnTo>
                  <a:pt x="150" y="216"/>
                </a:lnTo>
                <a:lnTo>
                  <a:pt x="149" y="216"/>
                </a:lnTo>
                <a:lnTo>
                  <a:pt x="149" y="214"/>
                </a:lnTo>
                <a:lnTo>
                  <a:pt x="149" y="212"/>
                </a:lnTo>
                <a:lnTo>
                  <a:pt x="149" y="211"/>
                </a:lnTo>
                <a:lnTo>
                  <a:pt x="149" y="209"/>
                </a:lnTo>
                <a:lnTo>
                  <a:pt x="149" y="207"/>
                </a:lnTo>
                <a:lnTo>
                  <a:pt x="149" y="206"/>
                </a:lnTo>
                <a:lnTo>
                  <a:pt x="150" y="206"/>
                </a:lnTo>
                <a:lnTo>
                  <a:pt x="152" y="206"/>
                </a:lnTo>
                <a:lnTo>
                  <a:pt x="154" y="206"/>
                </a:lnTo>
                <a:lnTo>
                  <a:pt x="155" y="206"/>
                </a:lnTo>
                <a:lnTo>
                  <a:pt x="157" y="204"/>
                </a:lnTo>
                <a:lnTo>
                  <a:pt x="159" y="204"/>
                </a:lnTo>
                <a:lnTo>
                  <a:pt x="160" y="204"/>
                </a:lnTo>
                <a:lnTo>
                  <a:pt x="162" y="204"/>
                </a:lnTo>
                <a:lnTo>
                  <a:pt x="162" y="202"/>
                </a:lnTo>
                <a:lnTo>
                  <a:pt x="164" y="202"/>
                </a:lnTo>
                <a:lnTo>
                  <a:pt x="165" y="202"/>
                </a:lnTo>
                <a:lnTo>
                  <a:pt x="167" y="202"/>
                </a:lnTo>
                <a:lnTo>
                  <a:pt x="167" y="201"/>
                </a:lnTo>
                <a:lnTo>
                  <a:pt x="169" y="201"/>
                </a:lnTo>
                <a:lnTo>
                  <a:pt x="170" y="201"/>
                </a:lnTo>
                <a:lnTo>
                  <a:pt x="170" y="199"/>
                </a:lnTo>
                <a:lnTo>
                  <a:pt x="170" y="201"/>
                </a:lnTo>
                <a:lnTo>
                  <a:pt x="172" y="201"/>
                </a:lnTo>
                <a:lnTo>
                  <a:pt x="174" y="201"/>
                </a:lnTo>
                <a:lnTo>
                  <a:pt x="174" y="199"/>
                </a:lnTo>
                <a:lnTo>
                  <a:pt x="175" y="199"/>
                </a:lnTo>
                <a:lnTo>
                  <a:pt x="175" y="201"/>
                </a:lnTo>
                <a:lnTo>
                  <a:pt x="175" y="202"/>
                </a:lnTo>
                <a:lnTo>
                  <a:pt x="177" y="202"/>
                </a:lnTo>
                <a:lnTo>
                  <a:pt x="179" y="204"/>
                </a:lnTo>
                <a:lnTo>
                  <a:pt x="180" y="204"/>
                </a:lnTo>
                <a:lnTo>
                  <a:pt x="180" y="206"/>
                </a:lnTo>
                <a:lnTo>
                  <a:pt x="182" y="206"/>
                </a:lnTo>
                <a:lnTo>
                  <a:pt x="184" y="206"/>
                </a:lnTo>
                <a:lnTo>
                  <a:pt x="185" y="206"/>
                </a:lnTo>
                <a:lnTo>
                  <a:pt x="187" y="206"/>
                </a:lnTo>
                <a:lnTo>
                  <a:pt x="187" y="207"/>
                </a:lnTo>
                <a:lnTo>
                  <a:pt x="189" y="207"/>
                </a:lnTo>
                <a:lnTo>
                  <a:pt x="189" y="209"/>
                </a:lnTo>
                <a:lnTo>
                  <a:pt x="190" y="209"/>
                </a:lnTo>
                <a:lnTo>
                  <a:pt x="190" y="207"/>
                </a:lnTo>
                <a:lnTo>
                  <a:pt x="190" y="209"/>
                </a:lnTo>
                <a:lnTo>
                  <a:pt x="190" y="207"/>
                </a:lnTo>
                <a:lnTo>
                  <a:pt x="189" y="207"/>
                </a:lnTo>
                <a:lnTo>
                  <a:pt x="187" y="206"/>
                </a:lnTo>
                <a:lnTo>
                  <a:pt x="189" y="206"/>
                </a:lnTo>
                <a:lnTo>
                  <a:pt x="187" y="206"/>
                </a:lnTo>
                <a:lnTo>
                  <a:pt x="187" y="204"/>
                </a:lnTo>
                <a:lnTo>
                  <a:pt x="185" y="204"/>
                </a:lnTo>
                <a:lnTo>
                  <a:pt x="185" y="206"/>
                </a:lnTo>
                <a:lnTo>
                  <a:pt x="184" y="206"/>
                </a:lnTo>
                <a:lnTo>
                  <a:pt x="182" y="206"/>
                </a:lnTo>
                <a:lnTo>
                  <a:pt x="182" y="204"/>
                </a:lnTo>
                <a:lnTo>
                  <a:pt x="180" y="204"/>
                </a:lnTo>
                <a:lnTo>
                  <a:pt x="180" y="202"/>
                </a:lnTo>
                <a:lnTo>
                  <a:pt x="179" y="202"/>
                </a:lnTo>
                <a:lnTo>
                  <a:pt x="177" y="202"/>
                </a:lnTo>
                <a:lnTo>
                  <a:pt x="175" y="202"/>
                </a:lnTo>
                <a:lnTo>
                  <a:pt x="175" y="201"/>
                </a:lnTo>
                <a:lnTo>
                  <a:pt x="175" y="199"/>
                </a:lnTo>
                <a:lnTo>
                  <a:pt x="174" y="199"/>
                </a:lnTo>
                <a:lnTo>
                  <a:pt x="174" y="197"/>
                </a:lnTo>
                <a:lnTo>
                  <a:pt x="172" y="197"/>
                </a:lnTo>
                <a:lnTo>
                  <a:pt x="170" y="197"/>
                </a:lnTo>
                <a:lnTo>
                  <a:pt x="170" y="199"/>
                </a:lnTo>
                <a:lnTo>
                  <a:pt x="169" y="199"/>
                </a:lnTo>
                <a:lnTo>
                  <a:pt x="167" y="199"/>
                </a:lnTo>
                <a:lnTo>
                  <a:pt x="167" y="201"/>
                </a:lnTo>
                <a:lnTo>
                  <a:pt x="165" y="201"/>
                </a:lnTo>
                <a:lnTo>
                  <a:pt x="164" y="199"/>
                </a:lnTo>
                <a:lnTo>
                  <a:pt x="164" y="201"/>
                </a:lnTo>
                <a:lnTo>
                  <a:pt x="164" y="199"/>
                </a:lnTo>
                <a:lnTo>
                  <a:pt x="164" y="201"/>
                </a:lnTo>
                <a:lnTo>
                  <a:pt x="162" y="201"/>
                </a:lnTo>
                <a:lnTo>
                  <a:pt x="160" y="201"/>
                </a:lnTo>
                <a:lnTo>
                  <a:pt x="160" y="202"/>
                </a:lnTo>
                <a:lnTo>
                  <a:pt x="159" y="202"/>
                </a:lnTo>
                <a:lnTo>
                  <a:pt x="157" y="202"/>
                </a:lnTo>
                <a:lnTo>
                  <a:pt x="155" y="202"/>
                </a:lnTo>
                <a:lnTo>
                  <a:pt x="155" y="204"/>
                </a:lnTo>
                <a:lnTo>
                  <a:pt x="154" y="204"/>
                </a:lnTo>
                <a:lnTo>
                  <a:pt x="152" y="204"/>
                </a:lnTo>
                <a:lnTo>
                  <a:pt x="152" y="206"/>
                </a:lnTo>
                <a:lnTo>
                  <a:pt x="150" y="206"/>
                </a:lnTo>
                <a:lnTo>
                  <a:pt x="150" y="204"/>
                </a:lnTo>
                <a:lnTo>
                  <a:pt x="149" y="204"/>
                </a:lnTo>
                <a:lnTo>
                  <a:pt x="149" y="206"/>
                </a:lnTo>
                <a:lnTo>
                  <a:pt x="147" y="206"/>
                </a:lnTo>
                <a:lnTo>
                  <a:pt x="147" y="204"/>
                </a:lnTo>
                <a:lnTo>
                  <a:pt x="145" y="204"/>
                </a:lnTo>
                <a:lnTo>
                  <a:pt x="147" y="202"/>
                </a:lnTo>
                <a:lnTo>
                  <a:pt x="145" y="202"/>
                </a:lnTo>
                <a:lnTo>
                  <a:pt x="144" y="201"/>
                </a:lnTo>
                <a:lnTo>
                  <a:pt x="145" y="201"/>
                </a:lnTo>
                <a:lnTo>
                  <a:pt x="145" y="199"/>
                </a:lnTo>
                <a:lnTo>
                  <a:pt x="144" y="197"/>
                </a:lnTo>
                <a:lnTo>
                  <a:pt x="144" y="196"/>
                </a:lnTo>
                <a:lnTo>
                  <a:pt x="142" y="196"/>
                </a:lnTo>
                <a:lnTo>
                  <a:pt x="142" y="194"/>
                </a:lnTo>
                <a:lnTo>
                  <a:pt x="142" y="192"/>
                </a:lnTo>
                <a:lnTo>
                  <a:pt x="144" y="192"/>
                </a:lnTo>
                <a:lnTo>
                  <a:pt x="144" y="191"/>
                </a:lnTo>
                <a:lnTo>
                  <a:pt x="144" y="189"/>
                </a:lnTo>
                <a:lnTo>
                  <a:pt x="144" y="191"/>
                </a:lnTo>
                <a:lnTo>
                  <a:pt x="144" y="189"/>
                </a:lnTo>
                <a:lnTo>
                  <a:pt x="144" y="187"/>
                </a:lnTo>
                <a:lnTo>
                  <a:pt x="142" y="187"/>
                </a:lnTo>
                <a:lnTo>
                  <a:pt x="142" y="186"/>
                </a:lnTo>
                <a:lnTo>
                  <a:pt x="142" y="184"/>
                </a:lnTo>
                <a:lnTo>
                  <a:pt x="142" y="182"/>
                </a:lnTo>
                <a:lnTo>
                  <a:pt x="142" y="184"/>
                </a:lnTo>
                <a:lnTo>
                  <a:pt x="142" y="182"/>
                </a:lnTo>
                <a:lnTo>
                  <a:pt x="144" y="182"/>
                </a:lnTo>
                <a:lnTo>
                  <a:pt x="144" y="181"/>
                </a:lnTo>
                <a:lnTo>
                  <a:pt x="145" y="181"/>
                </a:lnTo>
                <a:lnTo>
                  <a:pt x="147" y="181"/>
                </a:lnTo>
                <a:lnTo>
                  <a:pt x="145" y="179"/>
                </a:lnTo>
                <a:lnTo>
                  <a:pt x="147" y="179"/>
                </a:lnTo>
                <a:lnTo>
                  <a:pt x="147" y="177"/>
                </a:lnTo>
                <a:lnTo>
                  <a:pt x="145" y="177"/>
                </a:lnTo>
                <a:lnTo>
                  <a:pt x="145" y="176"/>
                </a:lnTo>
                <a:lnTo>
                  <a:pt x="145" y="177"/>
                </a:lnTo>
                <a:lnTo>
                  <a:pt x="144" y="177"/>
                </a:lnTo>
                <a:lnTo>
                  <a:pt x="144" y="179"/>
                </a:lnTo>
                <a:lnTo>
                  <a:pt x="144" y="181"/>
                </a:lnTo>
                <a:lnTo>
                  <a:pt x="142" y="181"/>
                </a:lnTo>
                <a:lnTo>
                  <a:pt x="142" y="182"/>
                </a:lnTo>
                <a:lnTo>
                  <a:pt x="142" y="184"/>
                </a:lnTo>
                <a:lnTo>
                  <a:pt x="140" y="184"/>
                </a:lnTo>
                <a:lnTo>
                  <a:pt x="139" y="184"/>
                </a:lnTo>
                <a:lnTo>
                  <a:pt x="139" y="182"/>
                </a:lnTo>
                <a:lnTo>
                  <a:pt x="137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1"/>
                </a:lnTo>
                <a:lnTo>
                  <a:pt x="134" y="179"/>
                </a:lnTo>
                <a:lnTo>
                  <a:pt x="132" y="179"/>
                </a:lnTo>
                <a:lnTo>
                  <a:pt x="130" y="179"/>
                </a:lnTo>
                <a:lnTo>
                  <a:pt x="129" y="179"/>
                </a:lnTo>
                <a:lnTo>
                  <a:pt x="129" y="177"/>
                </a:lnTo>
                <a:lnTo>
                  <a:pt x="127" y="177"/>
                </a:lnTo>
                <a:lnTo>
                  <a:pt x="125" y="177"/>
                </a:lnTo>
                <a:lnTo>
                  <a:pt x="124" y="177"/>
                </a:lnTo>
                <a:lnTo>
                  <a:pt x="122" y="177"/>
                </a:lnTo>
                <a:lnTo>
                  <a:pt x="122" y="176"/>
                </a:lnTo>
                <a:lnTo>
                  <a:pt x="122" y="174"/>
                </a:lnTo>
                <a:lnTo>
                  <a:pt x="122" y="172"/>
                </a:lnTo>
                <a:lnTo>
                  <a:pt x="122" y="171"/>
                </a:lnTo>
                <a:lnTo>
                  <a:pt x="122" y="169"/>
                </a:lnTo>
                <a:lnTo>
                  <a:pt x="124" y="169"/>
                </a:lnTo>
                <a:lnTo>
                  <a:pt x="124" y="167"/>
                </a:lnTo>
                <a:lnTo>
                  <a:pt x="124" y="166"/>
                </a:lnTo>
                <a:lnTo>
                  <a:pt x="122" y="166"/>
                </a:lnTo>
                <a:lnTo>
                  <a:pt x="122" y="164"/>
                </a:lnTo>
                <a:lnTo>
                  <a:pt x="122" y="162"/>
                </a:lnTo>
                <a:lnTo>
                  <a:pt x="122" y="160"/>
                </a:lnTo>
                <a:lnTo>
                  <a:pt x="122" y="159"/>
                </a:lnTo>
                <a:lnTo>
                  <a:pt x="122" y="157"/>
                </a:lnTo>
                <a:lnTo>
                  <a:pt x="122" y="155"/>
                </a:lnTo>
                <a:lnTo>
                  <a:pt x="120" y="155"/>
                </a:lnTo>
                <a:lnTo>
                  <a:pt x="120" y="154"/>
                </a:lnTo>
                <a:lnTo>
                  <a:pt x="120" y="152"/>
                </a:lnTo>
                <a:lnTo>
                  <a:pt x="122" y="152"/>
                </a:lnTo>
                <a:lnTo>
                  <a:pt x="120" y="152"/>
                </a:lnTo>
                <a:lnTo>
                  <a:pt x="120" y="150"/>
                </a:lnTo>
                <a:lnTo>
                  <a:pt x="122" y="150"/>
                </a:lnTo>
                <a:lnTo>
                  <a:pt x="120" y="150"/>
                </a:lnTo>
                <a:lnTo>
                  <a:pt x="120" y="149"/>
                </a:lnTo>
                <a:lnTo>
                  <a:pt x="122" y="150"/>
                </a:lnTo>
                <a:lnTo>
                  <a:pt x="122" y="149"/>
                </a:lnTo>
                <a:lnTo>
                  <a:pt x="124" y="150"/>
                </a:lnTo>
                <a:lnTo>
                  <a:pt x="125" y="150"/>
                </a:lnTo>
                <a:lnTo>
                  <a:pt x="127" y="150"/>
                </a:lnTo>
                <a:lnTo>
                  <a:pt x="127" y="149"/>
                </a:lnTo>
                <a:lnTo>
                  <a:pt x="129" y="149"/>
                </a:lnTo>
                <a:lnTo>
                  <a:pt x="129" y="147"/>
                </a:lnTo>
                <a:lnTo>
                  <a:pt x="127" y="147"/>
                </a:lnTo>
                <a:lnTo>
                  <a:pt x="125" y="147"/>
                </a:lnTo>
                <a:lnTo>
                  <a:pt x="125" y="149"/>
                </a:lnTo>
                <a:lnTo>
                  <a:pt x="124" y="149"/>
                </a:lnTo>
                <a:lnTo>
                  <a:pt x="122" y="149"/>
                </a:lnTo>
                <a:lnTo>
                  <a:pt x="120" y="149"/>
                </a:lnTo>
                <a:lnTo>
                  <a:pt x="119" y="149"/>
                </a:lnTo>
                <a:lnTo>
                  <a:pt x="117" y="149"/>
                </a:lnTo>
                <a:lnTo>
                  <a:pt x="115" y="149"/>
                </a:lnTo>
                <a:lnTo>
                  <a:pt x="115" y="147"/>
                </a:lnTo>
                <a:lnTo>
                  <a:pt x="114" y="147"/>
                </a:lnTo>
                <a:lnTo>
                  <a:pt x="112" y="147"/>
                </a:lnTo>
                <a:lnTo>
                  <a:pt x="110" y="147"/>
                </a:lnTo>
                <a:lnTo>
                  <a:pt x="110" y="145"/>
                </a:lnTo>
                <a:lnTo>
                  <a:pt x="109" y="145"/>
                </a:lnTo>
                <a:lnTo>
                  <a:pt x="107" y="145"/>
                </a:lnTo>
                <a:lnTo>
                  <a:pt x="109" y="144"/>
                </a:lnTo>
                <a:lnTo>
                  <a:pt x="107" y="144"/>
                </a:lnTo>
                <a:lnTo>
                  <a:pt x="109" y="144"/>
                </a:lnTo>
                <a:lnTo>
                  <a:pt x="107" y="144"/>
                </a:lnTo>
                <a:lnTo>
                  <a:pt x="109" y="144"/>
                </a:lnTo>
                <a:lnTo>
                  <a:pt x="107" y="144"/>
                </a:lnTo>
                <a:lnTo>
                  <a:pt x="109" y="144"/>
                </a:lnTo>
                <a:lnTo>
                  <a:pt x="107" y="144"/>
                </a:lnTo>
                <a:lnTo>
                  <a:pt x="107" y="142"/>
                </a:lnTo>
                <a:lnTo>
                  <a:pt x="107" y="140"/>
                </a:lnTo>
                <a:lnTo>
                  <a:pt x="107" y="139"/>
                </a:lnTo>
                <a:lnTo>
                  <a:pt x="107" y="137"/>
                </a:lnTo>
                <a:lnTo>
                  <a:pt x="107" y="135"/>
                </a:lnTo>
                <a:lnTo>
                  <a:pt x="109" y="135"/>
                </a:lnTo>
                <a:lnTo>
                  <a:pt x="109" y="134"/>
                </a:lnTo>
                <a:lnTo>
                  <a:pt x="110" y="134"/>
                </a:lnTo>
                <a:lnTo>
                  <a:pt x="109" y="134"/>
                </a:lnTo>
                <a:lnTo>
                  <a:pt x="109" y="132"/>
                </a:lnTo>
                <a:lnTo>
                  <a:pt x="109" y="130"/>
                </a:lnTo>
                <a:lnTo>
                  <a:pt x="110" y="130"/>
                </a:lnTo>
                <a:lnTo>
                  <a:pt x="110" y="129"/>
                </a:lnTo>
                <a:lnTo>
                  <a:pt x="112" y="129"/>
                </a:lnTo>
                <a:lnTo>
                  <a:pt x="112" y="127"/>
                </a:lnTo>
                <a:lnTo>
                  <a:pt x="114" y="127"/>
                </a:lnTo>
                <a:lnTo>
                  <a:pt x="112" y="127"/>
                </a:lnTo>
                <a:lnTo>
                  <a:pt x="112" y="125"/>
                </a:lnTo>
                <a:lnTo>
                  <a:pt x="114" y="125"/>
                </a:lnTo>
                <a:lnTo>
                  <a:pt x="115" y="125"/>
                </a:lnTo>
                <a:lnTo>
                  <a:pt x="115" y="124"/>
                </a:lnTo>
                <a:lnTo>
                  <a:pt x="117" y="124"/>
                </a:lnTo>
                <a:lnTo>
                  <a:pt x="117" y="125"/>
                </a:lnTo>
                <a:lnTo>
                  <a:pt x="119" y="125"/>
                </a:lnTo>
                <a:lnTo>
                  <a:pt x="119" y="124"/>
                </a:lnTo>
                <a:lnTo>
                  <a:pt x="119" y="122"/>
                </a:lnTo>
                <a:lnTo>
                  <a:pt x="119" y="120"/>
                </a:lnTo>
                <a:lnTo>
                  <a:pt x="120" y="120"/>
                </a:lnTo>
                <a:lnTo>
                  <a:pt x="122" y="120"/>
                </a:lnTo>
                <a:lnTo>
                  <a:pt x="120" y="120"/>
                </a:lnTo>
                <a:lnTo>
                  <a:pt x="122" y="120"/>
                </a:lnTo>
                <a:lnTo>
                  <a:pt x="122" y="119"/>
                </a:lnTo>
                <a:close/>
                <a:moveTo>
                  <a:pt x="38" y="117"/>
                </a:moveTo>
                <a:lnTo>
                  <a:pt x="40" y="117"/>
                </a:lnTo>
                <a:lnTo>
                  <a:pt x="38" y="117"/>
                </a:lnTo>
                <a:close/>
                <a:moveTo>
                  <a:pt x="38" y="117"/>
                </a:moveTo>
                <a:lnTo>
                  <a:pt x="37" y="117"/>
                </a:lnTo>
                <a:lnTo>
                  <a:pt x="38" y="117"/>
                </a:lnTo>
                <a:close/>
                <a:moveTo>
                  <a:pt x="55" y="115"/>
                </a:moveTo>
                <a:lnTo>
                  <a:pt x="55" y="117"/>
                </a:lnTo>
                <a:lnTo>
                  <a:pt x="53" y="117"/>
                </a:lnTo>
                <a:lnTo>
                  <a:pt x="55" y="115"/>
                </a:lnTo>
                <a:close/>
                <a:moveTo>
                  <a:pt x="45" y="117"/>
                </a:moveTo>
                <a:lnTo>
                  <a:pt x="47" y="117"/>
                </a:lnTo>
                <a:lnTo>
                  <a:pt x="48" y="117"/>
                </a:lnTo>
                <a:lnTo>
                  <a:pt x="50" y="117"/>
                </a:lnTo>
                <a:lnTo>
                  <a:pt x="50" y="119"/>
                </a:lnTo>
                <a:lnTo>
                  <a:pt x="48" y="119"/>
                </a:lnTo>
                <a:lnTo>
                  <a:pt x="48" y="117"/>
                </a:lnTo>
                <a:lnTo>
                  <a:pt x="48" y="119"/>
                </a:lnTo>
                <a:lnTo>
                  <a:pt x="48" y="117"/>
                </a:lnTo>
                <a:lnTo>
                  <a:pt x="48" y="119"/>
                </a:lnTo>
                <a:lnTo>
                  <a:pt x="50" y="120"/>
                </a:lnTo>
                <a:lnTo>
                  <a:pt x="52" y="120"/>
                </a:lnTo>
                <a:lnTo>
                  <a:pt x="50" y="120"/>
                </a:lnTo>
                <a:lnTo>
                  <a:pt x="52" y="120"/>
                </a:lnTo>
                <a:lnTo>
                  <a:pt x="52" y="122"/>
                </a:lnTo>
                <a:lnTo>
                  <a:pt x="53" y="122"/>
                </a:lnTo>
                <a:lnTo>
                  <a:pt x="53" y="124"/>
                </a:lnTo>
                <a:lnTo>
                  <a:pt x="53" y="125"/>
                </a:lnTo>
                <a:lnTo>
                  <a:pt x="52" y="125"/>
                </a:lnTo>
                <a:lnTo>
                  <a:pt x="52" y="127"/>
                </a:lnTo>
                <a:lnTo>
                  <a:pt x="50" y="127"/>
                </a:lnTo>
                <a:lnTo>
                  <a:pt x="50" y="129"/>
                </a:lnTo>
                <a:lnTo>
                  <a:pt x="48" y="129"/>
                </a:lnTo>
                <a:lnTo>
                  <a:pt x="48" y="130"/>
                </a:lnTo>
                <a:lnTo>
                  <a:pt x="48" y="129"/>
                </a:lnTo>
                <a:lnTo>
                  <a:pt x="48" y="130"/>
                </a:lnTo>
                <a:lnTo>
                  <a:pt x="47" y="130"/>
                </a:lnTo>
                <a:lnTo>
                  <a:pt x="47" y="129"/>
                </a:lnTo>
                <a:lnTo>
                  <a:pt x="45" y="129"/>
                </a:lnTo>
                <a:lnTo>
                  <a:pt x="47" y="129"/>
                </a:lnTo>
                <a:lnTo>
                  <a:pt x="45" y="129"/>
                </a:lnTo>
                <a:lnTo>
                  <a:pt x="45" y="127"/>
                </a:lnTo>
                <a:lnTo>
                  <a:pt x="43" y="127"/>
                </a:lnTo>
                <a:lnTo>
                  <a:pt x="42" y="127"/>
                </a:lnTo>
                <a:lnTo>
                  <a:pt x="42" y="125"/>
                </a:lnTo>
                <a:lnTo>
                  <a:pt x="43" y="125"/>
                </a:lnTo>
                <a:lnTo>
                  <a:pt x="43" y="127"/>
                </a:lnTo>
                <a:lnTo>
                  <a:pt x="45" y="127"/>
                </a:lnTo>
                <a:lnTo>
                  <a:pt x="43" y="125"/>
                </a:lnTo>
                <a:lnTo>
                  <a:pt x="45" y="125"/>
                </a:lnTo>
                <a:lnTo>
                  <a:pt x="45" y="127"/>
                </a:lnTo>
                <a:lnTo>
                  <a:pt x="47" y="127"/>
                </a:lnTo>
                <a:lnTo>
                  <a:pt x="45" y="127"/>
                </a:lnTo>
                <a:lnTo>
                  <a:pt x="47" y="127"/>
                </a:lnTo>
                <a:lnTo>
                  <a:pt x="48" y="127"/>
                </a:lnTo>
                <a:lnTo>
                  <a:pt x="47" y="127"/>
                </a:lnTo>
                <a:lnTo>
                  <a:pt x="48" y="127"/>
                </a:lnTo>
                <a:lnTo>
                  <a:pt x="47" y="127"/>
                </a:lnTo>
                <a:lnTo>
                  <a:pt x="47" y="125"/>
                </a:lnTo>
                <a:lnTo>
                  <a:pt x="45" y="125"/>
                </a:lnTo>
                <a:lnTo>
                  <a:pt x="43" y="125"/>
                </a:lnTo>
                <a:lnTo>
                  <a:pt x="42" y="125"/>
                </a:lnTo>
                <a:lnTo>
                  <a:pt x="42" y="124"/>
                </a:lnTo>
                <a:lnTo>
                  <a:pt x="40" y="124"/>
                </a:lnTo>
                <a:lnTo>
                  <a:pt x="40" y="122"/>
                </a:lnTo>
                <a:lnTo>
                  <a:pt x="40" y="120"/>
                </a:lnTo>
                <a:lnTo>
                  <a:pt x="40" y="119"/>
                </a:lnTo>
                <a:lnTo>
                  <a:pt x="40" y="120"/>
                </a:lnTo>
                <a:lnTo>
                  <a:pt x="42" y="120"/>
                </a:lnTo>
                <a:lnTo>
                  <a:pt x="42" y="119"/>
                </a:lnTo>
                <a:lnTo>
                  <a:pt x="43" y="119"/>
                </a:lnTo>
                <a:lnTo>
                  <a:pt x="43" y="117"/>
                </a:lnTo>
                <a:lnTo>
                  <a:pt x="45" y="117"/>
                </a:lnTo>
                <a:lnTo>
                  <a:pt x="45" y="115"/>
                </a:lnTo>
                <a:lnTo>
                  <a:pt x="45" y="117"/>
                </a:lnTo>
                <a:close/>
                <a:moveTo>
                  <a:pt x="40" y="115"/>
                </a:moveTo>
                <a:lnTo>
                  <a:pt x="38" y="115"/>
                </a:lnTo>
                <a:lnTo>
                  <a:pt x="40" y="115"/>
                </a:lnTo>
                <a:close/>
                <a:moveTo>
                  <a:pt x="38" y="115"/>
                </a:moveTo>
                <a:lnTo>
                  <a:pt x="40" y="115"/>
                </a:lnTo>
                <a:lnTo>
                  <a:pt x="38" y="115"/>
                </a:lnTo>
                <a:close/>
                <a:moveTo>
                  <a:pt x="135" y="115"/>
                </a:moveTo>
                <a:lnTo>
                  <a:pt x="135" y="117"/>
                </a:lnTo>
                <a:lnTo>
                  <a:pt x="135" y="115"/>
                </a:lnTo>
                <a:lnTo>
                  <a:pt x="135" y="117"/>
                </a:lnTo>
                <a:lnTo>
                  <a:pt x="135" y="115"/>
                </a:lnTo>
                <a:lnTo>
                  <a:pt x="134" y="114"/>
                </a:lnTo>
                <a:lnTo>
                  <a:pt x="135" y="114"/>
                </a:lnTo>
                <a:lnTo>
                  <a:pt x="135" y="115"/>
                </a:lnTo>
                <a:close/>
                <a:moveTo>
                  <a:pt x="38" y="114"/>
                </a:moveTo>
                <a:lnTo>
                  <a:pt x="40" y="114"/>
                </a:lnTo>
                <a:lnTo>
                  <a:pt x="38" y="114"/>
                </a:lnTo>
                <a:close/>
                <a:moveTo>
                  <a:pt x="38" y="112"/>
                </a:moveTo>
                <a:lnTo>
                  <a:pt x="38" y="114"/>
                </a:lnTo>
                <a:lnTo>
                  <a:pt x="38" y="112"/>
                </a:lnTo>
                <a:close/>
                <a:moveTo>
                  <a:pt x="132" y="112"/>
                </a:moveTo>
                <a:lnTo>
                  <a:pt x="132" y="110"/>
                </a:lnTo>
                <a:lnTo>
                  <a:pt x="132" y="112"/>
                </a:lnTo>
                <a:lnTo>
                  <a:pt x="134" y="112"/>
                </a:lnTo>
                <a:lnTo>
                  <a:pt x="134" y="110"/>
                </a:lnTo>
                <a:lnTo>
                  <a:pt x="134" y="112"/>
                </a:lnTo>
                <a:lnTo>
                  <a:pt x="135" y="112"/>
                </a:lnTo>
                <a:lnTo>
                  <a:pt x="134" y="112"/>
                </a:lnTo>
                <a:lnTo>
                  <a:pt x="134" y="114"/>
                </a:lnTo>
                <a:lnTo>
                  <a:pt x="134" y="115"/>
                </a:lnTo>
                <a:lnTo>
                  <a:pt x="132" y="115"/>
                </a:lnTo>
                <a:lnTo>
                  <a:pt x="130" y="115"/>
                </a:lnTo>
                <a:lnTo>
                  <a:pt x="130" y="114"/>
                </a:lnTo>
                <a:lnTo>
                  <a:pt x="129" y="114"/>
                </a:lnTo>
                <a:lnTo>
                  <a:pt x="129" y="112"/>
                </a:lnTo>
                <a:lnTo>
                  <a:pt x="130" y="112"/>
                </a:lnTo>
                <a:lnTo>
                  <a:pt x="130" y="110"/>
                </a:lnTo>
                <a:lnTo>
                  <a:pt x="132" y="110"/>
                </a:lnTo>
                <a:lnTo>
                  <a:pt x="132" y="112"/>
                </a:lnTo>
                <a:close/>
                <a:moveTo>
                  <a:pt x="134" y="107"/>
                </a:moveTo>
                <a:lnTo>
                  <a:pt x="134" y="109"/>
                </a:lnTo>
                <a:lnTo>
                  <a:pt x="134" y="107"/>
                </a:lnTo>
                <a:close/>
                <a:moveTo>
                  <a:pt x="134" y="100"/>
                </a:moveTo>
                <a:lnTo>
                  <a:pt x="134" y="102"/>
                </a:lnTo>
                <a:lnTo>
                  <a:pt x="135" y="102"/>
                </a:lnTo>
                <a:lnTo>
                  <a:pt x="135" y="104"/>
                </a:lnTo>
                <a:lnTo>
                  <a:pt x="134" y="104"/>
                </a:lnTo>
                <a:lnTo>
                  <a:pt x="135" y="104"/>
                </a:lnTo>
                <a:lnTo>
                  <a:pt x="134" y="104"/>
                </a:lnTo>
                <a:lnTo>
                  <a:pt x="135" y="104"/>
                </a:lnTo>
                <a:lnTo>
                  <a:pt x="134" y="104"/>
                </a:lnTo>
                <a:lnTo>
                  <a:pt x="134" y="105"/>
                </a:lnTo>
                <a:lnTo>
                  <a:pt x="134" y="104"/>
                </a:lnTo>
                <a:lnTo>
                  <a:pt x="132" y="104"/>
                </a:lnTo>
                <a:lnTo>
                  <a:pt x="132" y="102"/>
                </a:lnTo>
                <a:lnTo>
                  <a:pt x="132" y="100"/>
                </a:lnTo>
                <a:lnTo>
                  <a:pt x="134" y="100"/>
                </a:lnTo>
                <a:lnTo>
                  <a:pt x="135" y="100"/>
                </a:lnTo>
                <a:lnTo>
                  <a:pt x="134" y="100"/>
                </a:lnTo>
                <a:close/>
                <a:moveTo>
                  <a:pt x="43" y="92"/>
                </a:moveTo>
                <a:lnTo>
                  <a:pt x="43" y="94"/>
                </a:lnTo>
                <a:lnTo>
                  <a:pt x="43" y="92"/>
                </a:lnTo>
                <a:lnTo>
                  <a:pt x="43" y="94"/>
                </a:lnTo>
                <a:lnTo>
                  <a:pt x="43" y="92"/>
                </a:lnTo>
                <a:close/>
                <a:moveTo>
                  <a:pt x="42" y="90"/>
                </a:moveTo>
                <a:lnTo>
                  <a:pt x="42" y="92"/>
                </a:lnTo>
                <a:lnTo>
                  <a:pt x="42" y="90"/>
                </a:lnTo>
                <a:lnTo>
                  <a:pt x="42" y="92"/>
                </a:lnTo>
                <a:lnTo>
                  <a:pt x="42" y="94"/>
                </a:lnTo>
                <a:lnTo>
                  <a:pt x="42" y="92"/>
                </a:lnTo>
                <a:lnTo>
                  <a:pt x="42" y="90"/>
                </a:lnTo>
                <a:close/>
                <a:moveTo>
                  <a:pt x="45" y="87"/>
                </a:moveTo>
                <a:lnTo>
                  <a:pt x="45" y="89"/>
                </a:lnTo>
                <a:lnTo>
                  <a:pt x="45" y="90"/>
                </a:lnTo>
                <a:lnTo>
                  <a:pt x="45" y="92"/>
                </a:lnTo>
                <a:lnTo>
                  <a:pt x="45" y="94"/>
                </a:lnTo>
                <a:lnTo>
                  <a:pt x="43" y="94"/>
                </a:lnTo>
                <a:lnTo>
                  <a:pt x="43" y="92"/>
                </a:lnTo>
                <a:lnTo>
                  <a:pt x="45" y="92"/>
                </a:lnTo>
                <a:lnTo>
                  <a:pt x="43" y="92"/>
                </a:lnTo>
                <a:lnTo>
                  <a:pt x="43" y="90"/>
                </a:lnTo>
                <a:lnTo>
                  <a:pt x="43" y="89"/>
                </a:lnTo>
                <a:lnTo>
                  <a:pt x="43" y="87"/>
                </a:lnTo>
                <a:lnTo>
                  <a:pt x="43" y="89"/>
                </a:lnTo>
                <a:lnTo>
                  <a:pt x="43" y="87"/>
                </a:lnTo>
                <a:lnTo>
                  <a:pt x="45" y="87"/>
                </a:lnTo>
                <a:close/>
                <a:moveTo>
                  <a:pt x="47" y="85"/>
                </a:moveTo>
                <a:lnTo>
                  <a:pt x="47" y="87"/>
                </a:lnTo>
                <a:lnTo>
                  <a:pt x="47" y="85"/>
                </a:lnTo>
                <a:close/>
                <a:moveTo>
                  <a:pt x="115" y="84"/>
                </a:moveTo>
                <a:lnTo>
                  <a:pt x="115" y="85"/>
                </a:lnTo>
                <a:lnTo>
                  <a:pt x="115" y="84"/>
                </a:lnTo>
                <a:close/>
                <a:moveTo>
                  <a:pt x="114" y="84"/>
                </a:moveTo>
                <a:lnTo>
                  <a:pt x="114" y="85"/>
                </a:lnTo>
                <a:lnTo>
                  <a:pt x="115" y="85"/>
                </a:lnTo>
                <a:lnTo>
                  <a:pt x="115" y="87"/>
                </a:lnTo>
                <a:lnTo>
                  <a:pt x="115" y="85"/>
                </a:lnTo>
                <a:lnTo>
                  <a:pt x="115" y="87"/>
                </a:lnTo>
                <a:lnTo>
                  <a:pt x="115" y="89"/>
                </a:lnTo>
                <a:lnTo>
                  <a:pt x="117" y="89"/>
                </a:lnTo>
                <a:lnTo>
                  <a:pt x="115" y="89"/>
                </a:lnTo>
                <a:lnTo>
                  <a:pt x="117" y="89"/>
                </a:lnTo>
                <a:lnTo>
                  <a:pt x="117" y="90"/>
                </a:lnTo>
                <a:lnTo>
                  <a:pt x="119" y="90"/>
                </a:lnTo>
                <a:lnTo>
                  <a:pt x="117" y="90"/>
                </a:lnTo>
                <a:lnTo>
                  <a:pt x="119" y="90"/>
                </a:lnTo>
                <a:lnTo>
                  <a:pt x="119" y="92"/>
                </a:lnTo>
                <a:lnTo>
                  <a:pt x="119" y="94"/>
                </a:lnTo>
                <a:lnTo>
                  <a:pt x="119" y="95"/>
                </a:lnTo>
                <a:lnTo>
                  <a:pt x="119" y="94"/>
                </a:lnTo>
                <a:lnTo>
                  <a:pt x="117" y="95"/>
                </a:lnTo>
                <a:lnTo>
                  <a:pt x="119" y="95"/>
                </a:lnTo>
                <a:lnTo>
                  <a:pt x="117" y="95"/>
                </a:lnTo>
                <a:lnTo>
                  <a:pt x="117" y="94"/>
                </a:lnTo>
                <a:lnTo>
                  <a:pt x="117" y="92"/>
                </a:lnTo>
                <a:lnTo>
                  <a:pt x="115" y="92"/>
                </a:lnTo>
                <a:lnTo>
                  <a:pt x="115" y="90"/>
                </a:lnTo>
                <a:lnTo>
                  <a:pt x="114" y="90"/>
                </a:lnTo>
                <a:lnTo>
                  <a:pt x="114" y="89"/>
                </a:lnTo>
                <a:lnTo>
                  <a:pt x="114" y="90"/>
                </a:lnTo>
                <a:lnTo>
                  <a:pt x="115" y="90"/>
                </a:lnTo>
                <a:lnTo>
                  <a:pt x="115" y="89"/>
                </a:lnTo>
                <a:lnTo>
                  <a:pt x="114" y="89"/>
                </a:lnTo>
                <a:lnTo>
                  <a:pt x="114" y="87"/>
                </a:lnTo>
                <a:lnTo>
                  <a:pt x="112" y="87"/>
                </a:lnTo>
                <a:lnTo>
                  <a:pt x="114" y="85"/>
                </a:lnTo>
                <a:lnTo>
                  <a:pt x="112" y="85"/>
                </a:lnTo>
                <a:lnTo>
                  <a:pt x="112" y="84"/>
                </a:lnTo>
                <a:lnTo>
                  <a:pt x="114" y="84"/>
                </a:lnTo>
                <a:close/>
                <a:moveTo>
                  <a:pt x="48" y="84"/>
                </a:moveTo>
                <a:lnTo>
                  <a:pt x="47" y="85"/>
                </a:lnTo>
                <a:lnTo>
                  <a:pt x="47" y="84"/>
                </a:lnTo>
                <a:lnTo>
                  <a:pt x="48" y="84"/>
                </a:lnTo>
                <a:close/>
                <a:moveTo>
                  <a:pt x="45" y="82"/>
                </a:moveTo>
                <a:lnTo>
                  <a:pt x="45" y="84"/>
                </a:lnTo>
                <a:lnTo>
                  <a:pt x="45" y="82"/>
                </a:lnTo>
                <a:close/>
                <a:moveTo>
                  <a:pt x="50" y="82"/>
                </a:moveTo>
                <a:lnTo>
                  <a:pt x="50" y="84"/>
                </a:lnTo>
                <a:lnTo>
                  <a:pt x="48" y="84"/>
                </a:lnTo>
                <a:lnTo>
                  <a:pt x="48" y="82"/>
                </a:lnTo>
                <a:lnTo>
                  <a:pt x="50" y="82"/>
                </a:lnTo>
                <a:close/>
                <a:moveTo>
                  <a:pt x="48" y="82"/>
                </a:moveTo>
                <a:lnTo>
                  <a:pt x="48" y="84"/>
                </a:lnTo>
                <a:lnTo>
                  <a:pt x="47" y="84"/>
                </a:lnTo>
                <a:lnTo>
                  <a:pt x="48" y="84"/>
                </a:lnTo>
                <a:lnTo>
                  <a:pt x="47" y="84"/>
                </a:lnTo>
                <a:lnTo>
                  <a:pt x="48" y="82"/>
                </a:lnTo>
                <a:close/>
                <a:moveTo>
                  <a:pt x="42" y="82"/>
                </a:moveTo>
                <a:lnTo>
                  <a:pt x="43" y="82"/>
                </a:lnTo>
                <a:lnTo>
                  <a:pt x="43" y="84"/>
                </a:lnTo>
                <a:lnTo>
                  <a:pt x="43" y="82"/>
                </a:lnTo>
                <a:lnTo>
                  <a:pt x="43" y="84"/>
                </a:lnTo>
                <a:lnTo>
                  <a:pt x="42" y="84"/>
                </a:lnTo>
                <a:lnTo>
                  <a:pt x="42" y="82"/>
                </a:lnTo>
                <a:lnTo>
                  <a:pt x="43" y="82"/>
                </a:lnTo>
                <a:lnTo>
                  <a:pt x="42" y="82"/>
                </a:lnTo>
                <a:close/>
                <a:moveTo>
                  <a:pt x="37" y="80"/>
                </a:moveTo>
                <a:lnTo>
                  <a:pt x="38" y="80"/>
                </a:lnTo>
                <a:lnTo>
                  <a:pt x="38" y="82"/>
                </a:lnTo>
                <a:lnTo>
                  <a:pt x="38" y="80"/>
                </a:lnTo>
                <a:lnTo>
                  <a:pt x="40" y="80"/>
                </a:lnTo>
                <a:lnTo>
                  <a:pt x="40" y="82"/>
                </a:lnTo>
                <a:lnTo>
                  <a:pt x="42" y="82"/>
                </a:lnTo>
                <a:lnTo>
                  <a:pt x="42" y="80"/>
                </a:lnTo>
                <a:lnTo>
                  <a:pt x="42" y="82"/>
                </a:lnTo>
                <a:lnTo>
                  <a:pt x="42" y="84"/>
                </a:lnTo>
                <a:lnTo>
                  <a:pt x="40" y="84"/>
                </a:lnTo>
                <a:lnTo>
                  <a:pt x="40" y="82"/>
                </a:lnTo>
                <a:lnTo>
                  <a:pt x="40" y="84"/>
                </a:lnTo>
                <a:lnTo>
                  <a:pt x="40" y="82"/>
                </a:lnTo>
                <a:lnTo>
                  <a:pt x="40" y="84"/>
                </a:lnTo>
                <a:lnTo>
                  <a:pt x="42" y="84"/>
                </a:lnTo>
                <a:lnTo>
                  <a:pt x="42" y="85"/>
                </a:lnTo>
                <a:lnTo>
                  <a:pt x="43" y="85"/>
                </a:lnTo>
                <a:lnTo>
                  <a:pt x="42" y="85"/>
                </a:lnTo>
                <a:lnTo>
                  <a:pt x="42" y="87"/>
                </a:lnTo>
                <a:lnTo>
                  <a:pt x="43" y="87"/>
                </a:lnTo>
                <a:lnTo>
                  <a:pt x="42" y="87"/>
                </a:lnTo>
                <a:lnTo>
                  <a:pt x="43" y="87"/>
                </a:lnTo>
                <a:lnTo>
                  <a:pt x="43" y="89"/>
                </a:lnTo>
                <a:lnTo>
                  <a:pt x="43" y="87"/>
                </a:lnTo>
                <a:lnTo>
                  <a:pt x="43" y="89"/>
                </a:lnTo>
                <a:lnTo>
                  <a:pt x="42" y="89"/>
                </a:lnTo>
                <a:lnTo>
                  <a:pt x="42" y="87"/>
                </a:lnTo>
                <a:lnTo>
                  <a:pt x="40" y="87"/>
                </a:lnTo>
                <a:lnTo>
                  <a:pt x="40" y="89"/>
                </a:lnTo>
                <a:lnTo>
                  <a:pt x="40" y="87"/>
                </a:lnTo>
                <a:lnTo>
                  <a:pt x="40" y="89"/>
                </a:lnTo>
                <a:lnTo>
                  <a:pt x="40" y="87"/>
                </a:lnTo>
                <a:lnTo>
                  <a:pt x="40" y="89"/>
                </a:lnTo>
                <a:lnTo>
                  <a:pt x="40" y="87"/>
                </a:lnTo>
                <a:lnTo>
                  <a:pt x="38" y="87"/>
                </a:lnTo>
                <a:lnTo>
                  <a:pt x="38" y="85"/>
                </a:lnTo>
                <a:lnTo>
                  <a:pt x="38" y="84"/>
                </a:lnTo>
                <a:lnTo>
                  <a:pt x="37" y="84"/>
                </a:lnTo>
                <a:lnTo>
                  <a:pt x="38" y="85"/>
                </a:lnTo>
                <a:lnTo>
                  <a:pt x="38" y="87"/>
                </a:lnTo>
                <a:lnTo>
                  <a:pt x="38" y="89"/>
                </a:lnTo>
                <a:lnTo>
                  <a:pt x="37" y="89"/>
                </a:lnTo>
                <a:lnTo>
                  <a:pt x="35" y="89"/>
                </a:lnTo>
                <a:lnTo>
                  <a:pt x="35" y="87"/>
                </a:lnTo>
                <a:lnTo>
                  <a:pt x="37" y="89"/>
                </a:lnTo>
                <a:lnTo>
                  <a:pt x="37" y="87"/>
                </a:lnTo>
                <a:lnTo>
                  <a:pt x="37" y="85"/>
                </a:lnTo>
                <a:lnTo>
                  <a:pt x="35" y="85"/>
                </a:lnTo>
                <a:lnTo>
                  <a:pt x="37" y="85"/>
                </a:lnTo>
                <a:lnTo>
                  <a:pt x="37" y="84"/>
                </a:lnTo>
                <a:lnTo>
                  <a:pt x="35" y="84"/>
                </a:lnTo>
                <a:lnTo>
                  <a:pt x="35" y="85"/>
                </a:lnTo>
                <a:lnTo>
                  <a:pt x="35" y="84"/>
                </a:lnTo>
                <a:lnTo>
                  <a:pt x="35" y="85"/>
                </a:lnTo>
                <a:lnTo>
                  <a:pt x="35" y="84"/>
                </a:lnTo>
                <a:lnTo>
                  <a:pt x="37" y="84"/>
                </a:lnTo>
                <a:lnTo>
                  <a:pt x="37" y="82"/>
                </a:lnTo>
                <a:lnTo>
                  <a:pt x="35" y="82"/>
                </a:lnTo>
                <a:lnTo>
                  <a:pt x="37" y="82"/>
                </a:lnTo>
                <a:lnTo>
                  <a:pt x="35" y="82"/>
                </a:lnTo>
                <a:lnTo>
                  <a:pt x="37" y="82"/>
                </a:lnTo>
                <a:lnTo>
                  <a:pt x="35" y="82"/>
                </a:lnTo>
                <a:lnTo>
                  <a:pt x="37" y="82"/>
                </a:lnTo>
                <a:lnTo>
                  <a:pt x="35" y="82"/>
                </a:lnTo>
                <a:lnTo>
                  <a:pt x="37" y="82"/>
                </a:lnTo>
                <a:lnTo>
                  <a:pt x="37" y="80"/>
                </a:lnTo>
                <a:lnTo>
                  <a:pt x="37" y="82"/>
                </a:lnTo>
                <a:lnTo>
                  <a:pt x="37" y="80"/>
                </a:lnTo>
                <a:close/>
                <a:moveTo>
                  <a:pt x="32" y="77"/>
                </a:moveTo>
                <a:lnTo>
                  <a:pt x="32" y="79"/>
                </a:lnTo>
                <a:lnTo>
                  <a:pt x="33" y="77"/>
                </a:lnTo>
                <a:lnTo>
                  <a:pt x="33" y="79"/>
                </a:lnTo>
                <a:lnTo>
                  <a:pt x="33" y="80"/>
                </a:lnTo>
                <a:lnTo>
                  <a:pt x="33" y="82"/>
                </a:lnTo>
                <a:lnTo>
                  <a:pt x="33" y="84"/>
                </a:lnTo>
                <a:lnTo>
                  <a:pt x="32" y="84"/>
                </a:lnTo>
                <a:lnTo>
                  <a:pt x="33" y="82"/>
                </a:lnTo>
                <a:lnTo>
                  <a:pt x="32" y="82"/>
                </a:lnTo>
                <a:lnTo>
                  <a:pt x="33" y="82"/>
                </a:lnTo>
                <a:lnTo>
                  <a:pt x="32" y="82"/>
                </a:lnTo>
                <a:lnTo>
                  <a:pt x="32" y="80"/>
                </a:lnTo>
                <a:lnTo>
                  <a:pt x="32" y="82"/>
                </a:lnTo>
                <a:lnTo>
                  <a:pt x="30" y="82"/>
                </a:lnTo>
                <a:lnTo>
                  <a:pt x="30" y="84"/>
                </a:lnTo>
                <a:lnTo>
                  <a:pt x="30" y="82"/>
                </a:lnTo>
                <a:lnTo>
                  <a:pt x="30" y="84"/>
                </a:lnTo>
                <a:lnTo>
                  <a:pt x="30" y="82"/>
                </a:lnTo>
                <a:lnTo>
                  <a:pt x="30" y="80"/>
                </a:lnTo>
                <a:lnTo>
                  <a:pt x="32" y="82"/>
                </a:lnTo>
                <a:lnTo>
                  <a:pt x="32" y="80"/>
                </a:lnTo>
                <a:lnTo>
                  <a:pt x="30" y="80"/>
                </a:lnTo>
                <a:lnTo>
                  <a:pt x="30" y="79"/>
                </a:lnTo>
                <a:lnTo>
                  <a:pt x="32" y="79"/>
                </a:lnTo>
                <a:lnTo>
                  <a:pt x="30" y="79"/>
                </a:lnTo>
                <a:lnTo>
                  <a:pt x="32" y="79"/>
                </a:lnTo>
                <a:lnTo>
                  <a:pt x="30" y="79"/>
                </a:lnTo>
                <a:lnTo>
                  <a:pt x="32" y="79"/>
                </a:lnTo>
                <a:lnTo>
                  <a:pt x="32" y="77"/>
                </a:lnTo>
                <a:close/>
                <a:moveTo>
                  <a:pt x="112" y="75"/>
                </a:moveTo>
                <a:lnTo>
                  <a:pt x="112" y="77"/>
                </a:lnTo>
                <a:lnTo>
                  <a:pt x="112" y="79"/>
                </a:lnTo>
                <a:lnTo>
                  <a:pt x="114" y="79"/>
                </a:lnTo>
                <a:lnTo>
                  <a:pt x="114" y="80"/>
                </a:lnTo>
                <a:lnTo>
                  <a:pt x="112" y="80"/>
                </a:lnTo>
                <a:lnTo>
                  <a:pt x="112" y="82"/>
                </a:lnTo>
                <a:lnTo>
                  <a:pt x="112" y="84"/>
                </a:lnTo>
                <a:lnTo>
                  <a:pt x="110" y="84"/>
                </a:lnTo>
                <a:lnTo>
                  <a:pt x="110" y="82"/>
                </a:lnTo>
                <a:lnTo>
                  <a:pt x="110" y="80"/>
                </a:lnTo>
                <a:lnTo>
                  <a:pt x="110" y="82"/>
                </a:lnTo>
                <a:lnTo>
                  <a:pt x="110" y="80"/>
                </a:lnTo>
                <a:lnTo>
                  <a:pt x="109" y="80"/>
                </a:lnTo>
                <a:lnTo>
                  <a:pt x="109" y="79"/>
                </a:lnTo>
                <a:lnTo>
                  <a:pt x="110" y="79"/>
                </a:lnTo>
                <a:lnTo>
                  <a:pt x="109" y="79"/>
                </a:lnTo>
                <a:lnTo>
                  <a:pt x="110" y="79"/>
                </a:lnTo>
                <a:lnTo>
                  <a:pt x="109" y="79"/>
                </a:lnTo>
                <a:lnTo>
                  <a:pt x="109" y="77"/>
                </a:lnTo>
                <a:lnTo>
                  <a:pt x="110" y="77"/>
                </a:lnTo>
                <a:lnTo>
                  <a:pt x="110" y="79"/>
                </a:lnTo>
                <a:lnTo>
                  <a:pt x="110" y="77"/>
                </a:lnTo>
                <a:lnTo>
                  <a:pt x="110" y="79"/>
                </a:lnTo>
                <a:lnTo>
                  <a:pt x="112" y="79"/>
                </a:lnTo>
                <a:lnTo>
                  <a:pt x="112" y="77"/>
                </a:lnTo>
                <a:lnTo>
                  <a:pt x="112" y="75"/>
                </a:lnTo>
                <a:close/>
                <a:moveTo>
                  <a:pt x="52" y="74"/>
                </a:moveTo>
                <a:lnTo>
                  <a:pt x="52" y="75"/>
                </a:lnTo>
                <a:lnTo>
                  <a:pt x="50" y="75"/>
                </a:lnTo>
                <a:lnTo>
                  <a:pt x="50" y="74"/>
                </a:lnTo>
                <a:lnTo>
                  <a:pt x="52" y="74"/>
                </a:lnTo>
                <a:close/>
                <a:moveTo>
                  <a:pt x="115" y="70"/>
                </a:moveTo>
                <a:lnTo>
                  <a:pt x="115" y="72"/>
                </a:lnTo>
                <a:lnTo>
                  <a:pt x="115" y="74"/>
                </a:lnTo>
                <a:lnTo>
                  <a:pt x="114" y="74"/>
                </a:lnTo>
                <a:lnTo>
                  <a:pt x="114" y="72"/>
                </a:lnTo>
                <a:lnTo>
                  <a:pt x="115" y="72"/>
                </a:lnTo>
                <a:lnTo>
                  <a:pt x="115" y="70"/>
                </a:lnTo>
                <a:close/>
                <a:moveTo>
                  <a:pt x="47" y="69"/>
                </a:moveTo>
                <a:lnTo>
                  <a:pt x="47" y="70"/>
                </a:lnTo>
                <a:lnTo>
                  <a:pt x="48" y="70"/>
                </a:lnTo>
                <a:lnTo>
                  <a:pt x="47" y="70"/>
                </a:lnTo>
                <a:lnTo>
                  <a:pt x="48" y="70"/>
                </a:lnTo>
                <a:lnTo>
                  <a:pt x="50" y="70"/>
                </a:lnTo>
                <a:lnTo>
                  <a:pt x="52" y="70"/>
                </a:lnTo>
                <a:lnTo>
                  <a:pt x="52" y="72"/>
                </a:lnTo>
                <a:lnTo>
                  <a:pt x="53" y="72"/>
                </a:lnTo>
                <a:lnTo>
                  <a:pt x="53" y="74"/>
                </a:lnTo>
                <a:lnTo>
                  <a:pt x="52" y="74"/>
                </a:lnTo>
                <a:lnTo>
                  <a:pt x="50" y="74"/>
                </a:lnTo>
                <a:lnTo>
                  <a:pt x="52" y="74"/>
                </a:lnTo>
                <a:lnTo>
                  <a:pt x="52" y="72"/>
                </a:lnTo>
                <a:lnTo>
                  <a:pt x="50" y="72"/>
                </a:lnTo>
                <a:lnTo>
                  <a:pt x="48" y="72"/>
                </a:lnTo>
                <a:lnTo>
                  <a:pt x="48" y="74"/>
                </a:lnTo>
                <a:lnTo>
                  <a:pt x="48" y="72"/>
                </a:lnTo>
                <a:lnTo>
                  <a:pt x="48" y="74"/>
                </a:lnTo>
                <a:lnTo>
                  <a:pt x="47" y="74"/>
                </a:lnTo>
                <a:lnTo>
                  <a:pt x="47" y="75"/>
                </a:lnTo>
                <a:lnTo>
                  <a:pt x="47" y="74"/>
                </a:lnTo>
                <a:lnTo>
                  <a:pt x="45" y="74"/>
                </a:lnTo>
                <a:lnTo>
                  <a:pt x="47" y="74"/>
                </a:lnTo>
                <a:lnTo>
                  <a:pt x="45" y="74"/>
                </a:lnTo>
                <a:lnTo>
                  <a:pt x="45" y="72"/>
                </a:lnTo>
                <a:lnTo>
                  <a:pt x="47" y="72"/>
                </a:lnTo>
                <a:lnTo>
                  <a:pt x="45" y="72"/>
                </a:lnTo>
                <a:lnTo>
                  <a:pt x="45" y="70"/>
                </a:lnTo>
                <a:lnTo>
                  <a:pt x="45" y="69"/>
                </a:lnTo>
                <a:lnTo>
                  <a:pt x="47" y="69"/>
                </a:lnTo>
                <a:close/>
                <a:moveTo>
                  <a:pt x="99" y="69"/>
                </a:moveTo>
                <a:lnTo>
                  <a:pt x="100" y="69"/>
                </a:lnTo>
                <a:lnTo>
                  <a:pt x="100" y="70"/>
                </a:lnTo>
                <a:lnTo>
                  <a:pt x="100" y="69"/>
                </a:lnTo>
                <a:lnTo>
                  <a:pt x="102" y="69"/>
                </a:lnTo>
                <a:lnTo>
                  <a:pt x="102" y="70"/>
                </a:lnTo>
                <a:lnTo>
                  <a:pt x="104" y="70"/>
                </a:lnTo>
                <a:lnTo>
                  <a:pt x="104" y="72"/>
                </a:lnTo>
                <a:lnTo>
                  <a:pt x="105" y="72"/>
                </a:lnTo>
                <a:lnTo>
                  <a:pt x="105" y="74"/>
                </a:lnTo>
                <a:lnTo>
                  <a:pt x="107" y="74"/>
                </a:lnTo>
                <a:lnTo>
                  <a:pt x="107" y="72"/>
                </a:lnTo>
                <a:lnTo>
                  <a:pt x="107" y="74"/>
                </a:lnTo>
                <a:lnTo>
                  <a:pt x="107" y="75"/>
                </a:lnTo>
                <a:lnTo>
                  <a:pt x="107" y="77"/>
                </a:lnTo>
                <a:lnTo>
                  <a:pt x="107" y="79"/>
                </a:lnTo>
                <a:lnTo>
                  <a:pt x="109" y="79"/>
                </a:lnTo>
                <a:lnTo>
                  <a:pt x="107" y="79"/>
                </a:lnTo>
                <a:lnTo>
                  <a:pt x="107" y="77"/>
                </a:lnTo>
                <a:lnTo>
                  <a:pt x="105" y="77"/>
                </a:lnTo>
                <a:lnTo>
                  <a:pt x="105" y="75"/>
                </a:lnTo>
                <a:lnTo>
                  <a:pt x="104" y="75"/>
                </a:lnTo>
                <a:lnTo>
                  <a:pt x="104" y="74"/>
                </a:lnTo>
                <a:lnTo>
                  <a:pt x="104" y="72"/>
                </a:lnTo>
                <a:lnTo>
                  <a:pt x="102" y="72"/>
                </a:lnTo>
                <a:lnTo>
                  <a:pt x="102" y="70"/>
                </a:lnTo>
                <a:lnTo>
                  <a:pt x="100" y="70"/>
                </a:lnTo>
                <a:lnTo>
                  <a:pt x="99" y="69"/>
                </a:lnTo>
                <a:close/>
                <a:moveTo>
                  <a:pt x="125" y="67"/>
                </a:moveTo>
                <a:lnTo>
                  <a:pt x="127" y="67"/>
                </a:lnTo>
                <a:lnTo>
                  <a:pt x="127" y="69"/>
                </a:lnTo>
                <a:lnTo>
                  <a:pt x="129" y="69"/>
                </a:lnTo>
                <a:lnTo>
                  <a:pt x="130" y="69"/>
                </a:lnTo>
                <a:lnTo>
                  <a:pt x="130" y="70"/>
                </a:lnTo>
                <a:lnTo>
                  <a:pt x="132" y="70"/>
                </a:lnTo>
                <a:lnTo>
                  <a:pt x="132" y="72"/>
                </a:lnTo>
                <a:lnTo>
                  <a:pt x="132" y="74"/>
                </a:lnTo>
                <a:lnTo>
                  <a:pt x="132" y="75"/>
                </a:lnTo>
                <a:lnTo>
                  <a:pt x="134" y="75"/>
                </a:lnTo>
                <a:lnTo>
                  <a:pt x="134" y="77"/>
                </a:lnTo>
                <a:lnTo>
                  <a:pt x="134" y="79"/>
                </a:lnTo>
                <a:lnTo>
                  <a:pt x="135" y="79"/>
                </a:lnTo>
                <a:lnTo>
                  <a:pt x="135" y="80"/>
                </a:lnTo>
                <a:lnTo>
                  <a:pt x="135" y="82"/>
                </a:lnTo>
                <a:lnTo>
                  <a:pt x="137" y="82"/>
                </a:lnTo>
                <a:lnTo>
                  <a:pt x="137" y="84"/>
                </a:lnTo>
                <a:lnTo>
                  <a:pt x="137" y="85"/>
                </a:lnTo>
                <a:lnTo>
                  <a:pt x="135" y="87"/>
                </a:lnTo>
                <a:lnTo>
                  <a:pt x="137" y="87"/>
                </a:lnTo>
                <a:lnTo>
                  <a:pt x="135" y="87"/>
                </a:lnTo>
                <a:lnTo>
                  <a:pt x="135" y="89"/>
                </a:lnTo>
                <a:lnTo>
                  <a:pt x="135" y="90"/>
                </a:lnTo>
                <a:lnTo>
                  <a:pt x="135" y="92"/>
                </a:lnTo>
                <a:lnTo>
                  <a:pt x="134" y="92"/>
                </a:lnTo>
                <a:lnTo>
                  <a:pt x="134" y="94"/>
                </a:lnTo>
                <a:lnTo>
                  <a:pt x="134" y="95"/>
                </a:lnTo>
                <a:lnTo>
                  <a:pt x="132" y="95"/>
                </a:lnTo>
                <a:lnTo>
                  <a:pt x="130" y="95"/>
                </a:lnTo>
                <a:lnTo>
                  <a:pt x="129" y="95"/>
                </a:lnTo>
                <a:lnTo>
                  <a:pt x="127" y="95"/>
                </a:lnTo>
                <a:lnTo>
                  <a:pt x="127" y="94"/>
                </a:lnTo>
                <a:lnTo>
                  <a:pt x="125" y="94"/>
                </a:lnTo>
                <a:lnTo>
                  <a:pt x="125" y="92"/>
                </a:lnTo>
                <a:lnTo>
                  <a:pt x="124" y="92"/>
                </a:lnTo>
                <a:lnTo>
                  <a:pt x="124" y="90"/>
                </a:lnTo>
                <a:lnTo>
                  <a:pt x="122" y="90"/>
                </a:lnTo>
                <a:lnTo>
                  <a:pt x="122" y="89"/>
                </a:lnTo>
                <a:lnTo>
                  <a:pt x="122" y="87"/>
                </a:lnTo>
                <a:lnTo>
                  <a:pt x="122" y="85"/>
                </a:lnTo>
                <a:lnTo>
                  <a:pt x="120" y="85"/>
                </a:lnTo>
                <a:lnTo>
                  <a:pt x="120" y="84"/>
                </a:lnTo>
                <a:lnTo>
                  <a:pt x="120" y="82"/>
                </a:lnTo>
                <a:lnTo>
                  <a:pt x="120" y="80"/>
                </a:lnTo>
                <a:lnTo>
                  <a:pt x="120" y="79"/>
                </a:lnTo>
                <a:lnTo>
                  <a:pt x="120" y="77"/>
                </a:lnTo>
                <a:lnTo>
                  <a:pt x="120" y="75"/>
                </a:lnTo>
                <a:lnTo>
                  <a:pt x="120" y="74"/>
                </a:lnTo>
                <a:lnTo>
                  <a:pt x="120" y="72"/>
                </a:lnTo>
                <a:lnTo>
                  <a:pt x="120" y="70"/>
                </a:lnTo>
                <a:lnTo>
                  <a:pt x="122" y="70"/>
                </a:lnTo>
                <a:lnTo>
                  <a:pt x="122" y="69"/>
                </a:lnTo>
                <a:lnTo>
                  <a:pt x="124" y="69"/>
                </a:lnTo>
                <a:lnTo>
                  <a:pt x="124" y="67"/>
                </a:lnTo>
                <a:lnTo>
                  <a:pt x="125" y="67"/>
                </a:lnTo>
                <a:lnTo>
                  <a:pt x="125" y="65"/>
                </a:lnTo>
                <a:lnTo>
                  <a:pt x="125" y="67"/>
                </a:lnTo>
                <a:close/>
                <a:moveTo>
                  <a:pt x="73" y="67"/>
                </a:moveTo>
                <a:lnTo>
                  <a:pt x="73" y="65"/>
                </a:lnTo>
                <a:lnTo>
                  <a:pt x="73" y="67"/>
                </a:lnTo>
                <a:close/>
                <a:moveTo>
                  <a:pt x="73" y="67"/>
                </a:moveTo>
                <a:lnTo>
                  <a:pt x="72" y="67"/>
                </a:lnTo>
                <a:lnTo>
                  <a:pt x="73" y="67"/>
                </a:lnTo>
                <a:lnTo>
                  <a:pt x="72" y="67"/>
                </a:lnTo>
                <a:lnTo>
                  <a:pt x="72" y="65"/>
                </a:lnTo>
                <a:lnTo>
                  <a:pt x="73" y="65"/>
                </a:lnTo>
                <a:lnTo>
                  <a:pt x="73" y="67"/>
                </a:lnTo>
                <a:close/>
                <a:moveTo>
                  <a:pt x="70" y="65"/>
                </a:moveTo>
                <a:lnTo>
                  <a:pt x="70" y="67"/>
                </a:lnTo>
                <a:lnTo>
                  <a:pt x="70" y="65"/>
                </a:lnTo>
                <a:close/>
                <a:moveTo>
                  <a:pt x="42" y="62"/>
                </a:moveTo>
                <a:lnTo>
                  <a:pt x="42" y="64"/>
                </a:lnTo>
                <a:lnTo>
                  <a:pt x="42" y="65"/>
                </a:lnTo>
                <a:lnTo>
                  <a:pt x="42" y="64"/>
                </a:lnTo>
                <a:lnTo>
                  <a:pt x="40" y="64"/>
                </a:lnTo>
                <a:lnTo>
                  <a:pt x="42" y="64"/>
                </a:lnTo>
                <a:lnTo>
                  <a:pt x="42" y="62"/>
                </a:lnTo>
                <a:lnTo>
                  <a:pt x="42" y="60"/>
                </a:lnTo>
                <a:lnTo>
                  <a:pt x="42" y="62"/>
                </a:lnTo>
                <a:lnTo>
                  <a:pt x="43" y="62"/>
                </a:lnTo>
                <a:lnTo>
                  <a:pt x="42" y="62"/>
                </a:lnTo>
                <a:close/>
                <a:moveTo>
                  <a:pt x="107" y="62"/>
                </a:moveTo>
                <a:lnTo>
                  <a:pt x="109" y="62"/>
                </a:lnTo>
                <a:lnTo>
                  <a:pt x="107" y="62"/>
                </a:lnTo>
                <a:lnTo>
                  <a:pt x="107" y="60"/>
                </a:lnTo>
                <a:lnTo>
                  <a:pt x="107" y="62"/>
                </a:lnTo>
                <a:close/>
                <a:moveTo>
                  <a:pt x="42" y="60"/>
                </a:moveTo>
                <a:lnTo>
                  <a:pt x="42" y="62"/>
                </a:lnTo>
                <a:lnTo>
                  <a:pt x="42" y="60"/>
                </a:lnTo>
                <a:lnTo>
                  <a:pt x="42" y="62"/>
                </a:lnTo>
                <a:lnTo>
                  <a:pt x="42" y="60"/>
                </a:lnTo>
                <a:close/>
                <a:moveTo>
                  <a:pt x="85" y="60"/>
                </a:moveTo>
                <a:lnTo>
                  <a:pt x="85" y="62"/>
                </a:lnTo>
                <a:lnTo>
                  <a:pt x="85" y="64"/>
                </a:lnTo>
                <a:lnTo>
                  <a:pt x="87" y="64"/>
                </a:lnTo>
                <a:lnTo>
                  <a:pt x="85" y="64"/>
                </a:lnTo>
                <a:lnTo>
                  <a:pt x="87" y="64"/>
                </a:lnTo>
                <a:lnTo>
                  <a:pt x="88" y="64"/>
                </a:lnTo>
                <a:lnTo>
                  <a:pt x="88" y="65"/>
                </a:lnTo>
                <a:lnTo>
                  <a:pt x="90" y="65"/>
                </a:lnTo>
                <a:lnTo>
                  <a:pt x="90" y="67"/>
                </a:lnTo>
                <a:lnTo>
                  <a:pt x="92" y="67"/>
                </a:lnTo>
                <a:lnTo>
                  <a:pt x="90" y="67"/>
                </a:lnTo>
                <a:lnTo>
                  <a:pt x="90" y="65"/>
                </a:lnTo>
                <a:lnTo>
                  <a:pt x="90" y="67"/>
                </a:lnTo>
                <a:lnTo>
                  <a:pt x="90" y="65"/>
                </a:lnTo>
                <a:lnTo>
                  <a:pt x="90" y="64"/>
                </a:lnTo>
                <a:lnTo>
                  <a:pt x="92" y="64"/>
                </a:lnTo>
                <a:lnTo>
                  <a:pt x="90" y="64"/>
                </a:lnTo>
                <a:lnTo>
                  <a:pt x="92" y="64"/>
                </a:lnTo>
                <a:lnTo>
                  <a:pt x="92" y="65"/>
                </a:lnTo>
                <a:lnTo>
                  <a:pt x="92" y="67"/>
                </a:lnTo>
                <a:lnTo>
                  <a:pt x="94" y="67"/>
                </a:lnTo>
                <a:lnTo>
                  <a:pt x="94" y="69"/>
                </a:lnTo>
                <a:lnTo>
                  <a:pt x="94" y="67"/>
                </a:lnTo>
                <a:lnTo>
                  <a:pt x="95" y="67"/>
                </a:lnTo>
                <a:lnTo>
                  <a:pt x="95" y="69"/>
                </a:lnTo>
                <a:lnTo>
                  <a:pt x="95" y="70"/>
                </a:lnTo>
                <a:lnTo>
                  <a:pt x="97" y="70"/>
                </a:lnTo>
                <a:lnTo>
                  <a:pt x="97" y="69"/>
                </a:lnTo>
                <a:lnTo>
                  <a:pt x="97" y="70"/>
                </a:lnTo>
                <a:lnTo>
                  <a:pt x="97" y="69"/>
                </a:lnTo>
                <a:lnTo>
                  <a:pt x="97" y="70"/>
                </a:lnTo>
                <a:lnTo>
                  <a:pt x="97" y="69"/>
                </a:lnTo>
                <a:lnTo>
                  <a:pt x="97" y="70"/>
                </a:lnTo>
                <a:lnTo>
                  <a:pt x="99" y="70"/>
                </a:lnTo>
                <a:lnTo>
                  <a:pt x="99" y="72"/>
                </a:lnTo>
                <a:lnTo>
                  <a:pt x="99" y="70"/>
                </a:lnTo>
                <a:lnTo>
                  <a:pt x="99" y="72"/>
                </a:lnTo>
                <a:lnTo>
                  <a:pt x="100" y="72"/>
                </a:lnTo>
                <a:lnTo>
                  <a:pt x="100" y="74"/>
                </a:lnTo>
                <a:lnTo>
                  <a:pt x="102" y="74"/>
                </a:lnTo>
                <a:lnTo>
                  <a:pt x="102" y="75"/>
                </a:lnTo>
                <a:lnTo>
                  <a:pt x="102" y="74"/>
                </a:lnTo>
                <a:lnTo>
                  <a:pt x="102" y="75"/>
                </a:lnTo>
                <a:lnTo>
                  <a:pt x="104" y="75"/>
                </a:lnTo>
                <a:lnTo>
                  <a:pt x="104" y="77"/>
                </a:lnTo>
                <a:lnTo>
                  <a:pt x="104" y="79"/>
                </a:lnTo>
                <a:lnTo>
                  <a:pt x="105" y="79"/>
                </a:lnTo>
                <a:lnTo>
                  <a:pt x="105" y="80"/>
                </a:lnTo>
                <a:lnTo>
                  <a:pt x="107" y="80"/>
                </a:lnTo>
                <a:lnTo>
                  <a:pt x="105" y="80"/>
                </a:lnTo>
                <a:lnTo>
                  <a:pt x="107" y="82"/>
                </a:lnTo>
                <a:lnTo>
                  <a:pt x="107" y="84"/>
                </a:lnTo>
                <a:lnTo>
                  <a:pt x="109" y="84"/>
                </a:lnTo>
                <a:lnTo>
                  <a:pt x="107" y="84"/>
                </a:lnTo>
                <a:lnTo>
                  <a:pt x="107" y="85"/>
                </a:lnTo>
                <a:lnTo>
                  <a:pt x="107" y="87"/>
                </a:lnTo>
                <a:lnTo>
                  <a:pt x="105" y="87"/>
                </a:lnTo>
                <a:lnTo>
                  <a:pt x="107" y="87"/>
                </a:lnTo>
                <a:lnTo>
                  <a:pt x="105" y="87"/>
                </a:lnTo>
                <a:lnTo>
                  <a:pt x="107" y="87"/>
                </a:lnTo>
                <a:lnTo>
                  <a:pt x="105" y="89"/>
                </a:lnTo>
                <a:lnTo>
                  <a:pt x="107" y="87"/>
                </a:lnTo>
                <a:lnTo>
                  <a:pt x="107" y="85"/>
                </a:lnTo>
                <a:lnTo>
                  <a:pt x="109" y="85"/>
                </a:lnTo>
                <a:lnTo>
                  <a:pt x="110" y="85"/>
                </a:lnTo>
                <a:lnTo>
                  <a:pt x="110" y="87"/>
                </a:lnTo>
                <a:lnTo>
                  <a:pt x="112" y="89"/>
                </a:lnTo>
                <a:lnTo>
                  <a:pt x="114" y="90"/>
                </a:lnTo>
                <a:lnTo>
                  <a:pt x="114" y="92"/>
                </a:lnTo>
                <a:lnTo>
                  <a:pt x="114" y="94"/>
                </a:lnTo>
                <a:lnTo>
                  <a:pt x="115" y="94"/>
                </a:lnTo>
                <a:lnTo>
                  <a:pt x="115" y="92"/>
                </a:lnTo>
                <a:lnTo>
                  <a:pt x="115" y="94"/>
                </a:lnTo>
                <a:lnTo>
                  <a:pt x="115" y="95"/>
                </a:lnTo>
                <a:lnTo>
                  <a:pt x="117" y="95"/>
                </a:lnTo>
                <a:lnTo>
                  <a:pt x="117" y="97"/>
                </a:lnTo>
                <a:lnTo>
                  <a:pt x="117" y="99"/>
                </a:lnTo>
                <a:lnTo>
                  <a:pt x="117" y="100"/>
                </a:lnTo>
                <a:lnTo>
                  <a:pt x="117" y="102"/>
                </a:lnTo>
                <a:lnTo>
                  <a:pt x="117" y="104"/>
                </a:lnTo>
                <a:lnTo>
                  <a:pt x="117" y="105"/>
                </a:lnTo>
                <a:lnTo>
                  <a:pt x="119" y="105"/>
                </a:lnTo>
                <a:lnTo>
                  <a:pt x="119" y="107"/>
                </a:lnTo>
                <a:lnTo>
                  <a:pt x="117" y="107"/>
                </a:lnTo>
                <a:lnTo>
                  <a:pt x="117" y="109"/>
                </a:lnTo>
                <a:lnTo>
                  <a:pt x="115" y="109"/>
                </a:lnTo>
                <a:lnTo>
                  <a:pt x="114" y="109"/>
                </a:lnTo>
                <a:lnTo>
                  <a:pt x="114" y="107"/>
                </a:lnTo>
                <a:lnTo>
                  <a:pt x="114" y="109"/>
                </a:lnTo>
                <a:lnTo>
                  <a:pt x="115" y="109"/>
                </a:lnTo>
                <a:lnTo>
                  <a:pt x="115" y="110"/>
                </a:lnTo>
                <a:lnTo>
                  <a:pt x="117" y="110"/>
                </a:lnTo>
                <a:lnTo>
                  <a:pt x="117" y="112"/>
                </a:lnTo>
                <a:lnTo>
                  <a:pt x="115" y="112"/>
                </a:lnTo>
                <a:lnTo>
                  <a:pt x="117" y="112"/>
                </a:lnTo>
                <a:lnTo>
                  <a:pt x="115" y="112"/>
                </a:lnTo>
                <a:lnTo>
                  <a:pt x="115" y="110"/>
                </a:lnTo>
                <a:lnTo>
                  <a:pt x="114" y="110"/>
                </a:lnTo>
                <a:lnTo>
                  <a:pt x="114" y="112"/>
                </a:lnTo>
                <a:lnTo>
                  <a:pt x="114" y="114"/>
                </a:lnTo>
                <a:lnTo>
                  <a:pt x="112" y="114"/>
                </a:lnTo>
                <a:lnTo>
                  <a:pt x="112" y="115"/>
                </a:lnTo>
                <a:lnTo>
                  <a:pt x="110" y="115"/>
                </a:lnTo>
                <a:lnTo>
                  <a:pt x="112" y="115"/>
                </a:lnTo>
                <a:lnTo>
                  <a:pt x="110" y="115"/>
                </a:lnTo>
                <a:lnTo>
                  <a:pt x="110" y="117"/>
                </a:lnTo>
                <a:lnTo>
                  <a:pt x="110" y="119"/>
                </a:lnTo>
                <a:lnTo>
                  <a:pt x="110" y="120"/>
                </a:lnTo>
                <a:lnTo>
                  <a:pt x="109" y="122"/>
                </a:lnTo>
                <a:lnTo>
                  <a:pt x="107" y="122"/>
                </a:lnTo>
                <a:lnTo>
                  <a:pt x="107" y="124"/>
                </a:lnTo>
                <a:lnTo>
                  <a:pt x="105" y="124"/>
                </a:lnTo>
                <a:lnTo>
                  <a:pt x="105" y="125"/>
                </a:lnTo>
                <a:lnTo>
                  <a:pt x="104" y="125"/>
                </a:lnTo>
                <a:lnTo>
                  <a:pt x="104" y="127"/>
                </a:lnTo>
                <a:lnTo>
                  <a:pt x="102" y="127"/>
                </a:lnTo>
                <a:lnTo>
                  <a:pt x="100" y="127"/>
                </a:lnTo>
                <a:lnTo>
                  <a:pt x="100" y="129"/>
                </a:lnTo>
                <a:lnTo>
                  <a:pt x="99" y="129"/>
                </a:lnTo>
                <a:lnTo>
                  <a:pt x="99" y="130"/>
                </a:lnTo>
                <a:lnTo>
                  <a:pt x="100" y="130"/>
                </a:lnTo>
                <a:lnTo>
                  <a:pt x="99" y="130"/>
                </a:lnTo>
                <a:lnTo>
                  <a:pt x="99" y="132"/>
                </a:lnTo>
                <a:lnTo>
                  <a:pt x="99" y="134"/>
                </a:lnTo>
                <a:lnTo>
                  <a:pt x="99" y="132"/>
                </a:lnTo>
                <a:lnTo>
                  <a:pt x="99" y="134"/>
                </a:lnTo>
                <a:lnTo>
                  <a:pt x="99" y="135"/>
                </a:lnTo>
                <a:lnTo>
                  <a:pt x="99" y="137"/>
                </a:lnTo>
                <a:lnTo>
                  <a:pt x="97" y="137"/>
                </a:lnTo>
                <a:lnTo>
                  <a:pt x="97" y="139"/>
                </a:lnTo>
                <a:lnTo>
                  <a:pt x="95" y="139"/>
                </a:lnTo>
                <a:lnTo>
                  <a:pt x="97" y="139"/>
                </a:lnTo>
                <a:lnTo>
                  <a:pt x="97" y="140"/>
                </a:lnTo>
                <a:lnTo>
                  <a:pt x="97" y="139"/>
                </a:lnTo>
                <a:lnTo>
                  <a:pt x="99" y="139"/>
                </a:lnTo>
                <a:lnTo>
                  <a:pt x="99" y="140"/>
                </a:lnTo>
                <a:lnTo>
                  <a:pt x="99" y="142"/>
                </a:lnTo>
                <a:lnTo>
                  <a:pt x="97" y="142"/>
                </a:lnTo>
                <a:lnTo>
                  <a:pt x="97" y="144"/>
                </a:lnTo>
                <a:lnTo>
                  <a:pt x="99" y="144"/>
                </a:lnTo>
                <a:lnTo>
                  <a:pt x="97" y="144"/>
                </a:lnTo>
                <a:lnTo>
                  <a:pt x="95" y="144"/>
                </a:lnTo>
                <a:lnTo>
                  <a:pt x="94" y="144"/>
                </a:lnTo>
                <a:lnTo>
                  <a:pt x="94" y="145"/>
                </a:lnTo>
                <a:lnTo>
                  <a:pt x="92" y="145"/>
                </a:lnTo>
                <a:lnTo>
                  <a:pt x="90" y="145"/>
                </a:lnTo>
                <a:lnTo>
                  <a:pt x="90" y="144"/>
                </a:lnTo>
                <a:lnTo>
                  <a:pt x="88" y="144"/>
                </a:lnTo>
                <a:lnTo>
                  <a:pt x="88" y="145"/>
                </a:lnTo>
                <a:lnTo>
                  <a:pt x="87" y="145"/>
                </a:lnTo>
                <a:lnTo>
                  <a:pt x="87" y="144"/>
                </a:lnTo>
                <a:lnTo>
                  <a:pt x="87" y="142"/>
                </a:lnTo>
                <a:lnTo>
                  <a:pt x="87" y="144"/>
                </a:lnTo>
                <a:lnTo>
                  <a:pt x="85" y="144"/>
                </a:lnTo>
                <a:lnTo>
                  <a:pt x="83" y="144"/>
                </a:lnTo>
                <a:lnTo>
                  <a:pt x="85" y="144"/>
                </a:lnTo>
                <a:lnTo>
                  <a:pt x="83" y="144"/>
                </a:lnTo>
                <a:lnTo>
                  <a:pt x="83" y="142"/>
                </a:lnTo>
                <a:lnTo>
                  <a:pt x="85" y="142"/>
                </a:lnTo>
                <a:lnTo>
                  <a:pt x="85" y="140"/>
                </a:lnTo>
                <a:lnTo>
                  <a:pt x="85" y="142"/>
                </a:lnTo>
                <a:lnTo>
                  <a:pt x="83" y="142"/>
                </a:lnTo>
                <a:lnTo>
                  <a:pt x="83" y="140"/>
                </a:lnTo>
                <a:lnTo>
                  <a:pt x="83" y="142"/>
                </a:lnTo>
                <a:lnTo>
                  <a:pt x="83" y="140"/>
                </a:lnTo>
                <a:lnTo>
                  <a:pt x="83" y="142"/>
                </a:lnTo>
                <a:lnTo>
                  <a:pt x="83" y="140"/>
                </a:lnTo>
                <a:lnTo>
                  <a:pt x="83" y="142"/>
                </a:lnTo>
                <a:lnTo>
                  <a:pt x="82" y="142"/>
                </a:lnTo>
                <a:lnTo>
                  <a:pt x="80" y="142"/>
                </a:lnTo>
                <a:lnTo>
                  <a:pt x="82" y="142"/>
                </a:lnTo>
                <a:lnTo>
                  <a:pt x="82" y="140"/>
                </a:lnTo>
                <a:lnTo>
                  <a:pt x="82" y="142"/>
                </a:lnTo>
                <a:lnTo>
                  <a:pt x="82" y="140"/>
                </a:lnTo>
                <a:lnTo>
                  <a:pt x="82" y="139"/>
                </a:lnTo>
                <a:lnTo>
                  <a:pt x="80" y="139"/>
                </a:lnTo>
                <a:lnTo>
                  <a:pt x="80" y="137"/>
                </a:lnTo>
                <a:lnTo>
                  <a:pt x="80" y="135"/>
                </a:lnTo>
                <a:lnTo>
                  <a:pt x="82" y="135"/>
                </a:lnTo>
                <a:lnTo>
                  <a:pt x="80" y="135"/>
                </a:lnTo>
                <a:lnTo>
                  <a:pt x="80" y="134"/>
                </a:lnTo>
                <a:lnTo>
                  <a:pt x="80" y="135"/>
                </a:lnTo>
                <a:lnTo>
                  <a:pt x="80" y="137"/>
                </a:lnTo>
                <a:lnTo>
                  <a:pt x="80" y="139"/>
                </a:lnTo>
                <a:lnTo>
                  <a:pt x="78" y="139"/>
                </a:lnTo>
                <a:lnTo>
                  <a:pt x="78" y="137"/>
                </a:lnTo>
                <a:lnTo>
                  <a:pt x="78" y="139"/>
                </a:lnTo>
                <a:lnTo>
                  <a:pt x="78" y="140"/>
                </a:lnTo>
                <a:lnTo>
                  <a:pt x="77" y="140"/>
                </a:lnTo>
                <a:lnTo>
                  <a:pt x="75" y="140"/>
                </a:lnTo>
                <a:lnTo>
                  <a:pt x="73" y="140"/>
                </a:lnTo>
                <a:lnTo>
                  <a:pt x="72" y="140"/>
                </a:lnTo>
                <a:lnTo>
                  <a:pt x="72" y="142"/>
                </a:lnTo>
                <a:lnTo>
                  <a:pt x="72" y="140"/>
                </a:lnTo>
                <a:lnTo>
                  <a:pt x="70" y="140"/>
                </a:lnTo>
                <a:lnTo>
                  <a:pt x="70" y="142"/>
                </a:lnTo>
                <a:lnTo>
                  <a:pt x="68" y="142"/>
                </a:lnTo>
                <a:lnTo>
                  <a:pt x="68" y="140"/>
                </a:lnTo>
                <a:lnTo>
                  <a:pt x="68" y="142"/>
                </a:lnTo>
                <a:lnTo>
                  <a:pt x="68" y="140"/>
                </a:lnTo>
                <a:lnTo>
                  <a:pt x="68" y="142"/>
                </a:lnTo>
                <a:lnTo>
                  <a:pt x="68" y="140"/>
                </a:lnTo>
                <a:lnTo>
                  <a:pt x="68" y="139"/>
                </a:lnTo>
                <a:lnTo>
                  <a:pt x="70" y="139"/>
                </a:lnTo>
                <a:lnTo>
                  <a:pt x="72" y="139"/>
                </a:lnTo>
                <a:lnTo>
                  <a:pt x="72" y="137"/>
                </a:lnTo>
                <a:lnTo>
                  <a:pt x="70" y="137"/>
                </a:lnTo>
                <a:lnTo>
                  <a:pt x="68" y="137"/>
                </a:lnTo>
                <a:lnTo>
                  <a:pt x="68" y="135"/>
                </a:lnTo>
                <a:lnTo>
                  <a:pt x="68" y="137"/>
                </a:lnTo>
                <a:lnTo>
                  <a:pt x="70" y="137"/>
                </a:lnTo>
                <a:lnTo>
                  <a:pt x="68" y="135"/>
                </a:lnTo>
                <a:lnTo>
                  <a:pt x="70" y="135"/>
                </a:lnTo>
                <a:lnTo>
                  <a:pt x="68" y="135"/>
                </a:lnTo>
                <a:lnTo>
                  <a:pt x="68" y="134"/>
                </a:lnTo>
                <a:lnTo>
                  <a:pt x="67" y="134"/>
                </a:lnTo>
                <a:lnTo>
                  <a:pt x="67" y="132"/>
                </a:lnTo>
                <a:lnTo>
                  <a:pt x="67" y="130"/>
                </a:lnTo>
                <a:lnTo>
                  <a:pt x="68" y="130"/>
                </a:lnTo>
                <a:lnTo>
                  <a:pt x="68" y="129"/>
                </a:lnTo>
                <a:lnTo>
                  <a:pt x="68" y="130"/>
                </a:lnTo>
                <a:lnTo>
                  <a:pt x="70" y="130"/>
                </a:lnTo>
                <a:lnTo>
                  <a:pt x="70" y="129"/>
                </a:lnTo>
                <a:lnTo>
                  <a:pt x="72" y="129"/>
                </a:lnTo>
                <a:lnTo>
                  <a:pt x="72" y="127"/>
                </a:lnTo>
                <a:lnTo>
                  <a:pt x="73" y="127"/>
                </a:lnTo>
                <a:lnTo>
                  <a:pt x="75" y="127"/>
                </a:lnTo>
                <a:lnTo>
                  <a:pt x="75" y="125"/>
                </a:lnTo>
                <a:lnTo>
                  <a:pt x="75" y="127"/>
                </a:lnTo>
                <a:lnTo>
                  <a:pt x="75" y="125"/>
                </a:lnTo>
                <a:lnTo>
                  <a:pt x="75" y="124"/>
                </a:lnTo>
                <a:lnTo>
                  <a:pt x="75" y="122"/>
                </a:lnTo>
                <a:lnTo>
                  <a:pt x="77" y="122"/>
                </a:lnTo>
                <a:lnTo>
                  <a:pt x="77" y="120"/>
                </a:lnTo>
                <a:lnTo>
                  <a:pt x="78" y="119"/>
                </a:lnTo>
                <a:lnTo>
                  <a:pt x="78" y="117"/>
                </a:lnTo>
                <a:lnTo>
                  <a:pt x="78" y="115"/>
                </a:lnTo>
                <a:lnTo>
                  <a:pt x="78" y="114"/>
                </a:lnTo>
                <a:lnTo>
                  <a:pt x="80" y="114"/>
                </a:lnTo>
                <a:lnTo>
                  <a:pt x="80" y="112"/>
                </a:lnTo>
                <a:lnTo>
                  <a:pt x="80" y="110"/>
                </a:lnTo>
                <a:lnTo>
                  <a:pt x="80" y="109"/>
                </a:lnTo>
                <a:lnTo>
                  <a:pt x="80" y="107"/>
                </a:lnTo>
                <a:lnTo>
                  <a:pt x="82" y="107"/>
                </a:lnTo>
                <a:lnTo>
                  <a:pt x="82" y="105"/>
                </a:lnTo>
                <a:lnTo>
                  <a:pt x="82" y="104"/>
                </a:lnTo>
                <a:lnTo>
                  <a:pt x="82" y="102"/>
                </a:lnTo>
                <a:lnTo>
                  <a:pt x="83" y="102"/>
                </a:lnTo>
                <a:lnTo>
                  <a:pt x="83" y="100"/>
                </a:lnTo>
                <a:lnTo>
                  <a:pt x="85" y="100"/>
                </a:lnTo>
                <a:lnTo>
                  <a:pt x="87" y="100"/>
                </a:lnTo>
                <a:lnTo>
                  <a:pt x="87" y="102"/>
                </a:lnTo>
                <a:lnTo>
                  <a:pt x="88" y="102"/>
                </a:lnTo>
                <a:lnTo>
                  <a:pt x="90" y="102"/>
                </a:lnTo>
                <a:lnTo>
                  <a:pt x="90" y="100"/>
                </a:lnTo>
                <a:lnTo>
                  <a:pt x="92" y="100"/>
                </a:lnTo>
                <a:lnTo>
                  <a:pt x="92" y="102"/>
                </a:lnTo>
                <a:lnTo>
                  <a:pt x="92" y="104"/>
                </a:lnTo>
                <a:lnTo>
                  <a:pt x="94" y="104"/>
                </a:lnTo>
                <a:lnTo>
                  <a:pt x="94" y="102"/>
                </a:lnTo>
                <a:lnTo>
                  <a:pt x="95" y="102"/>
                </a:lnTo>
                <a:lnTo>
                  <a:pt x="97" y="102"/>
                </a:lnTo>
                <a:lnTo>
                  <a:pt x="97" y="104"/>
                </a:lnTo>
                <a:lnTo>
                  <a:pt x="99" y="104"/>
                </a:lnTo>
                <a:lnTo>
                  <a:pt x="99" y="102"/>
                </a:lnTo>
                <a:lnTo>
                  <a:pt x="97" y="102"/>
                </a:lnTo>
                <a:lnTo>
                  <a:pt x="95" y="102"/>
                </a:lnTo>
                <a:lnTo>
                  <a:pt x="95" y="100"/>
                </a:lnTo>
                <a:lnTo>
                  <a:pt x="94" y="100"/>
                </a:lnTo>
                <a:lnTo>
                  <a:pt x="94" y="99"/>
                </a:lnTo>
                <a:lnTo>
                  <a:pt x="92" y="99"/>
                </a:lnTo>
                <a:lnTo>
                  <a:pt x="92" y="97"/>
                </a:lnTo>
                <a:lnTo>
                  <a:pt x="90" y="97"/>
                </a:lnTo>
                <a:lnTo>
                  <a:pt x="92" y="97"/>
                </a:lnTo>
                <a:lnTo>
                  <a:pt x="92" y="95"/>
                </a:lnTo>
                <a:lnTo>
                  <a:pt x="94" y="95"/>
                </a:lnTo>
                <a:lnTo>
                  <a:pt x="95" y="95"/>
                </a:lnTo>
                <a:lnTo>
                  <a:pt x="94" y="95"/>
                </a:lnTo>
                <a:lnTo>
                  <a:pt x="95" y="95"/>
                </a:lnTo>
                <a:lnTo>
                  <a:pt x="97" y="95"/>
                </a:lnTo>
                <a:lnTo>
                  <a:pt x="95" y="95"/>
                </a:lnTo>
                <a:lnTo>
                  <a:pt x="95" y="94"/>
                </a:lnTo>
                <a:lnTo>
                  <a:pt x="95" y="92"/>
                </a:lnTo>
                <a:lnTo>
                  <a:pt x="97" y="92"/>
                </a:lnTo>
                <a:lnTo>
                  <a:pt x="99" y="92"/>
                </a:lnTo>
                <a:lnTo>
                  <a:pt x="99" y="94"/>
                </a:lnTo>
                <a:lnTo>
                  <a:pt x="99" y="92"/>
                </a:lnTo>
                <a:lnTo>
                  <a:pt x="97" y="92"/>
                </a:lnTo>
                <a:lnTo>
                  <a:pt x="97" y="90"/>
                </a:lnTo>
                <a:lnTo>
                  <a:pt x="95" y="90"/>
                </a:lnTo>
                <a:lnTo>
                  <a:pt x="95" y="89"/>
                </a:lnTo>
                <a:lnTo>
                  <a:pt x="94" y="89"/>
                </a:lnTo>
                <a:lnTo>
                  <a:pt x="92" y="87"/>
                </a:lnTo>
                <a:lnTo>
                  <a:pt x="90" y="87"/>
                </a:lnTo>
                <a:lnTo>
                  <a:pt x="90" y="85"/>
                </a:lnTo>
                <a:lnTo>
                  <a:pt x="90" y="84"/>
                </a:lnTo>
                <a:lnTo>
                  <a:pt x="88" y="84"/>
                </a:lnTo>
                <a:lnTo>
                  <a:pt x="88" y="82"/>
                </a:lnTo>
                <a:lnTo>
                  <a:pt x="87" y="82"/>
                </a:lnTo>
                <a:lnTo>
                  <a:pt x="85" y="82"/>
                </a:lnTo>
                <a:lnTo>
                  <a:pt x="83" y="82"/>
                </a:lnTo>
                <a:lnTo>
                  <a:pt x="85" y="82"/>
                </a:lnTo>
                <a:lnTo>
                  <a:pt x="85" y="84"/>
                </a:lnTo>
                <a:lnTo>
                  <a:pt x="87" y="84"/>
                </a:lnTo>
                <a:lnTo>
                  <a:pt x="87" y="85"/>
                </a:lnTo>
                <a:lnTo>
                  <a:pt x="88" y="85"/>
                </a:lnTo>
                <a:lnTo>
                  <a:pt x="88" y="87"/>
                </a:lnTo>
                <a:lnTo>
                  <a:pt x="90" y="87"/>
                </a:lnTo>
                <a:lnTo>
                  <a:pt x="90" y="89"/>
                </a:lnTo>
                <a:lnTo>
                  <a:pt x="92" y="89"/>
                </a:lnTo>
                <a:lnTo>
                  <a:pt x="92" y="90"/>
                </a:lnTo>
                <a:lnTo>
                  <a:pt x="94" y="90"/>
                </a:lnTo>
                <a:lnTo>
                  <a:pt x="94" y="92"/>
                </a:lnTo>
                <a:lnTo>
                  <a:pt x="95" y="92"/>
                </a:lnTo>
                <a:lnTo>
                  <a:pt x="95" y="94"/>
                </a:lnTo>
                <a:lnTo>
                  <a:pt x="95" y="95"/>
                </a:lnTo>
                <a:lnTo>
                  <a:pt x="94" y="95"/>
                </a:lnTo>
                <a:lnTo>
                  <a:pt x="92" y="95"/>
                </a:lnTo>
                <a:lnTo>
                  <a:pt x="90" y="95"/>
                </a:lnTo>
                <a:lnTo>
                  <a:pt x="92" y="97"/>
                </a:lnTo>
                <a:lnTo>
                  <a:pt x="90" y="97"/>
                </a:lnTo>
                <a:lnTo>
                  <a:pt x="92" y="97"/>
                </a:lnTo>
                <a:lnTo>
                  <a:pt x="90" y="97"/>
                </a:lnTo>
                <a:lnTo>
                  <a:pt x="90" y="99"/>
                </a:lnTo>
                <a:lnTo>
                  <a:pt x="88" y="99"/>
                </a:lnTo>
                <a:lnTo>
                  <a:pt x="87" y="99"/>
                </a:lnTo>
                <a:lnTo>
                  <a:pt x="87" y="97"/>
                </a:lnTo>
                <a:lnTo>
                  <a:pt x="85" y="97"/>
                </a:lnTo>
                <a:lnTo>
                  <a:pt x="83" y="97"/>
                </a:lnTo>
                <a:lnTo>
                  <a:pt x="83" y="95"/>
                </a:lnTo>
                <a:lnTo>
                  <a:pt x="82" y="95"/>
                </a:lnTo>
                <a:lnTo>
                  <a:pt x="80" y="97"/>
                </a:lnTo>
                <a:lnTo>
                  <a:pt x="80" y="99"/>
                </a:lnTo>
                <a:lnTo>
                  <a:pt x="78" y="99"/>
                </a:lnTo>
                <a:lnTo>
                  <a:pt x="78" y="100"/>
                </a:lnTo>
                <a:lnTo>
                  <a:pt x="77" y="100"/>
                </a:lnTo>
                <a:lnTo>
                  <a:pt x="77" y="102"/>
                </a:lnTo>
                <a:lnTo>
                  <a:pt x="77" y="104"/>
                </a:lnTo>
                <a:lnTo>
                  <a:pt x="77" y="105"/>
                </a:lnTo>
                <a:lnTo>
                  <a:pt x="77" y="107"/>
                </a:lnTo>
                <a:lnTo>
                  <a:pt x="77" y="109"/>
                </a:lnTo>
                <a:lnTo>
                  <a:pt x="77" y="110"/>
                </a:lnTo>
                <a:lnTo>
                  <a:pt x="77" y="112"/>
                </a:lnTo>
                <a:lnTo>
                  <a:pt x="77" y="114"/>
                </a:lnTo>
                <a:lnTo>
                  <a:pt x="77" y="115"/>
                </a:lnTo>
                <a:lnTo>
                  <a:pt x="75" y="115"/>
                </a:lnTo>
                <a:lnTo>
                  <a:pt x="77" y="117"/>
                </a:lnTo>
                <a:lnTo>
                  <a:pt x="77" y="119"/>
                </a:lnTo>
                <a:lnTo>
                  <a:pt x="75" y="120"/>
                </a:lnTo>
                <a:lnTo>
                  <a:pt x="75" y="122"/>
                </a:lnTo>
                <a:lnTo>
                  <a:pt x="75" y="124"/>
                </a:lnTo>
                <a:lnTo>
                  <a:pt x="73" y="124"/>
                </a:lnTo>
                <a:lnTo>
                  <a:pt x="73" y="125"/>
                </a:lnTo>
                <a:lnTo>
                  <a:pt x="72" y="125"/>
                </a:lnTo>
                <a:lnTo>
                  <a:pt x="72" y="127"/>
                </a:lnTo>
                <a:lnTo>
                  <a:pt x="70" y="127"/>
                </a:lnTo>
                <a:lnTo>
                  <a:pt x="68" y="127"/>
                </a:lnTo>
                <a:lnTo>
                  <a:pt x="68" y="125"/>
                </a:lnTo>
                <a:lnTo>
                  <a:pt x="68" y="124"/>
                </a:lnTo>
                <a:lnTo>
                  <a:pt x="67" y="124"/>
                </a:lnTo>
                <a:lnTo>
                  <a:pt x="68" y="124"/>
                </a:lnTo>
                <a:lnTo>
                  <a:pt x="67" y="124"/>
                </a:lnTo>
                <a:lnTo>
                  <a:pt x="68" y="124"/>
                </a:lnTo>
                <a:lnTo>
                  <a:pt x="67" y="124"/>
                </a:lnTo>
                <a:lnTo>
                  <a:pt x="65" y="124"/>
                </a:lnTo>
                <a:lnTo>
                  <a:pt x="63" y="124"/>
                </a:lnTo>
                <a:lnTo>
                  <a:pt x="63" y="122"/>
                </a:lnTo>
                <a:lnTo>
                  <a:pt x="62" y="122"/>
                </a:lnTo>
                <a:lnTo>
                  <a:pt x="60" y="122"/>
                </a:lnTo>
                <a:lnTo>
                  <a:pt x="58" y="122"/>
                </a:lnTo>
                <a:lnTo>
                  <a:pt x="58" y="124"/>
                </a:lnTo>
                <a:lnTo>
                  <a:pt x="58" y="122"/>
                </a:lnTo>
                <a:lnTo>
                  <a:pt x="57" y="120"/>
                </a:lnTo>
                <a:lnTo>
                  <a:pt x="58" y="120"/>
                </a:lnTo>
                <a:lnTo>
                  <a:pt x="57" y="120"/>
                </a:lnTo>
                <a:lnTo>
                  <a:pt x="57" y="119"/>
                </a:lnTo>
                <a:lnTo>
                  <a:pt x="55" y="119"/>
                </a:lnTo>
                <a:lnTo>
                  <a:pt x="55" y="117"/>
                </a:lnTo>
                <a:lnTo>
                  <a:pt x="55" y="115"/>
                </a:lnTo>
                <a:lnTo>
                  <a:pt x="53" y="115"/>
                </a:lnTo>
                <a:lnTo>
                  <a:pt x="55" y="114"/>
                </a:lnTo>
                <a:lnTo>
                  <a:pt x="53" y="114"/>
                </a:lnTo>
                <a:lnTo>
                  <a:pt x="55" y="114"/>
                </a:lnTo>
                <a:lnTo>
                  <a:pt x="53" y="114"/>
                </a:lnTo>
                <a:lnTo>
                  <a:pt x="53" y="112"/>
                </a:lnTo>
                <a:lnTo>
                  <a:pt x="52" y="112"/>
                </a:lnTo>
                <a:lnTo>
                  <a:pt x="52" y="110"/>
                </a:lnTo>
                <a:lnTo>
                  <a:pt x="50" y="110"/>
                </a:lnTo>
                <a:lnTo>
                  <a:pt x="50" y="109"/>
                </a:lnTo>
                <a:lnTo>
                  <a:pt x="48" y="107"/>
                </a:lnTo>
                <a:lnTo>
                  <a:pt x="47" y="107"/>
                </a:lnTo>
                <a:lnTo>
                  <a:pt x="47" y="105"/>
                </a:lnTo>
                <a:lnTo>
                  <a:pt x="45" y="105"/>
                </a:lnTo>
                <a:lnTo>
                  <a:pt x="45" y="104"/>
                </a:lnTo>
                <a:lnTo>
                  <a:pt x="43" y="104"/>
                </a:lnTo>
                <a:lnTo>
                  <a:pt x="43" y="105"/>
                </a:lnTo>
                <a:lnTo>
                  <a:pt x="45" y="105"/>
                </a:lnTo>
                <a:lnTo>
                  <a:pt x="45" y="107"/>
                </a:lnTo>
                <a:lnTo>
                  <a:pt x="45" y="109"/>
                </a:lnTo>
                <a:lnTo>
                  <a:pt x="45" y="110"/>
                </a:lnTo>
                <a:lnTo>
                  <a:pt x="43" y="110"/>
                </a:lnTo>
                <a:lnTo>
                  <a:pt x="42" y="110"/>
                </a:lnTo>
                <a:lnTo>
                  <a:pt x="40" y="110"/>
                </a:lnTo>
                <a:lnTo>
                  <a:pt x="38" y="110"/>
                </a:lnTo>
                <a:lnTo>
                  <a:pt x="38" y="109"/>
                </a:lnTo>
                <a:lnTo>
                  <a:pt x="38" y="107"/>
                </a:lnTo>
                <a:lnTo>
                  <a:pt x="40" y="107"/>
                </a:lnTo>
                <a:lnTo>
                  <a:pt x="40" y="105"/>
                </a:lnTo>
                <a:lnTo>
                  <a:pt x="38" y="105"/>
                </a:lnTo>
                <a:lnTo>
                  <a:pt x="40" y="105"/>
                </a:lnTo>
                <a:lnTo>
                  <a:pt x="38" y="105"/>
                </a:lnTo>
                <a:lnTo>
                  <a:pt x="38" y="104"/>
                </a:lnTo>
                <a:lnTo>
                  <a:pt x="38" y="105"/>
                </a:lnTo>
                <a:lnTo>
                  <a:pt x="38" y="107"/>
                </a:lnTo>
                <a:lnTo>
                  <a:pt x="37" y="107"/>
                </a:lnTo>
                <a:lnTo>
                  <a:pt x="35" y="107"/>
                </a:lnTo>
                <a:lnTo>
                  <a:pt x="35" y="109"/>
                </a:lnTo>
                <a:lnTo>
                  <a:pt x="35" y="110"/>
                </a:lnTo>
                <a:lnTo>
                  <a:pt x="37" y="110"/>
                </a:lnTo>
                <a:lnTo>
                  <a:pt x="37" y="112"/>
                </a:lnTo>
                <a:lnTo>
                  <a:pt x="35" y="112"/>
                </a:lnTo>
                <a:lnTo>
                  <a:pt x="35" y="114"/>
                </a:lnTo>
                <a:lnTo>
                  <a:pt x="35" y="115"/>
                </a:lnTo>
                <a:lnTo>
                  <a:pt x="35" y="117"/>
                </a:lnTo>
                <a:lnTo>
                  <a:pt x="37" y="117"/>
                </a:lnTo>
                <a:lnTo>
                  <a:pt x="35" y="117"/>
                </a:lnTo>
                <a:lnTo>
                  <a:pt x="35" y="115"/>
                </a:lnTo>
                <a:lnTo>
                  <a:pt x="35" y="117"/>
                </a:lnTo>
                <a:lnTo>
                  <a:pt x="33" y="117"/>
                </a:lnTo>
                <a:lnTo>
                  <a:pt x="33" y="119"/>
                </a:lnTo>
                <a:lnTo>
                  <a:pt x="32" y="119"/>
                </a:lnTo>
                <a:lnTo>
                  <a:pt x="33" y="119"/>
                </a:lnTo>
                <a:lnTo>
                  <a:pt x="32" y="119"/>
                </a:lnTo>
                <a:lnTo>
                  <a:pt x="33" y="119"/>
                </a:lnTo>
                <a:lnTo>
                  <a:pt x="33" y="120"/>
                </a:lnTo>
                <a:lnTo>
                  <a:pt x="32" y="120"/>
                </a:lnTo>
                <a:lnTo>
                  <a:pt x="32" y="122"/>
                </a:lnTo>
                <a:lnTo>
                  <a:pt x="33" y="122"/>
                </a:lnTo>
                <a:lnTo>
                  <a:pt x="33" y="124"/>
                </a:lnTo>
                <a:lnTo>
                  <a:pt x="33" y="125"/>
                </a:lnTo>
                <a:lnTo>
                  <a:pt x="35" y="125"/>
                </a:lnTo>
                <a:lnTo>
                  <a:pt x="37" y="125"/>
                </a:lnTo>
                <a:lnTo>
                  <a:pt x="37" y="127"/>
                </a:lnTo>
                <a:lnTo>
                  <a:pt x="38" y="127"/>
                </a:lnTo>
                <a:lnTo>
                  <a:pt x="38" y="129"/>
                </a:lnTo>
                <a:lnTo>
                  <a:pt x="40" y="129"/>
                </a:lnTo>
                <a:lnTo>
                  <a:pt x="42" y="129"/>
                </a:lnTo>
                <a:lnTo>
                  <a:pt x="42" y="130"/>
                </a:lnTo>
                <a:lnTo>
                  <a:pt x="43" y="130"/>
                </a:lnTo>
                <a:lnTo>
                  <a:pt x="43" y="132"/>
                </a:lnTo>
                <a:lnTo>
                  <a:pt x="43" y="130"/>
                </a:lnTo>
                <a:lnTo>
                  <a:pt x="43" y="132"/>
                </a:lnTo>
                <a:lnTo>
                  <a:pt x="45" y="132"/>
                </a:lnTo>
                <a:lnTo>
                  <a:pt x="47" y="132"/>
                </a:lnTo>
                <a:lnTo>
                  <a:pt x="47" y="134"/>
                </a:lnTo>
                <a:lnTo>
                  <a:pt x="48" y="134"/>
                </a:lnTo>
                <a:lnTo>
                  <a:pt x="48" y="135"/>
                </a:lnTo>
                <a:lnTo>
                  <a:pt x="48" y="134"/>
                </a:lnTo>
                <a:lnTo>
                  <a:pt x="48" y="135"/>
                </a:lnTo>
                <a:lnTo>
                  <a:pt x="48" y="137"/>
                </a:lnTo>
                <a:lnTo>
                  <a:pt x="47" y="137"/>
                </a:lnTo>
                <a:lnTo>
                  <a:pt x="47" y="135"/>
                </a:lnTo>
                <a:lnTo>
                  <a:pt x="45" y="135"/>
                </a:lnTo>
                <a:lnTo>
                  <a:pt x="45" y="137"/>
                </a:lnTo>
                <a:lnTo>
                  <a:pt x="45" y="135"/>
                </a:lnTo>
                <a:lnTo>
                  <a:pt x="47" y="135"/>
                </a:lnTo>
                <a:lnTo>
                  <a:pt x="47" y="137"/>
                </a:lnTo>
                <a:lnTo>
                  <a:pt x="47" y="139"/>
                </a:lnTo>
                <a:lnTo>
                  <a:pt x="48" y="139"/>
                </a:lnTo>
                <a:lnTo>
                  <a:pt x="47" y="139"/>
                </a:lnTo>
                <a:lnTo>
                  <a:pt x="45" y="139"/>
                </a:lnTo>
                <a:lnTo>
                  <a:pt x="43" y="139"/>
                </a:lnTo>
                <a:lnTo>
                  <a:pt x="43" y="140"/>
                </a:lnTo>
                <a:lnTo>
                  <a:pt x="42" y="140"/>
                </a:lnTo>
                <a:lnTo>
                  <a:pt x="42" y="142"/>
                </a:lnTo>
                <a:lnTo>
                  <a:pt x="43" y="142"/>
                </a:lnTo>
                <a:lnTo>
                  <a:pt x="43" y="140"/>
                </a:lnTo>
                <a:lnTo>
                  <a:pt x="43" y="142"/>
                </a:lnTo>
                <a:lnTo>
                  <a:pt x="42" y="142"/>
                </a:lnTo>
                <a:lnTo>
                  <a:pt x="40" y="142"/>
                </a:lnTo>
                <a:lnTo>
                  <a:pt x="40" y="140"/>
                </a:lnTo>
                <a:lnTo>
                  <a:pt x="40" y="139"/>
                </a:lnTo>
                <a:lnTo>
                  <a:pt x="38" y="139"/>
                </a:lnTo>
                <a:lnTo>
                  <a:pt x="37" y="139"/>
                </a:lnTo>
                <a:lnTo>
                  <a:pt x="37" y="140"/>
                </a:lnTo>
                <a:lnTo>
                  <a:pt x="35" y="140"/>
                </a:lnTo>
                <a:lnTo>
                  <a:pt x="35" y="139"/>
                </a:lnTo>
                <a:lnTo>
                  <a:pt x="35" y="140"/>
                </a:lnTo>
                <a:lnTo>
                  <a:pt x="33" y="140"/>
                </a:lnTo>
                <a:lnTo>
                  <a:pt x="35" y="139"/>
                </a:lnTo>
                <a:lnTo>
                  <a:pt x="33" y="139"/>
                </a:lnTo>
                <a:lnTo>
                  <a:pt x="35" y="139"/>
                </a:lnTo>
                <a:lnTo>
                  <a:pt x="33" y="139"/>
                </a:lnTo>
                <a:lnTo>
                  <a:pt x="32" y="139"/>
                </a:lnTo>
                <a:lnTo>
                  <a:pt x="32" y="137"/>
                </a:lnTo>
                <a:lnTo>
                  <a:pt x="33" y="137"/>
                </a:lnTo>
                <a:lnTo>
                  <a:pt x="32" y="137"/>
                </a:lnTo>
                <a:lnTo>
                  <a:pt x="32" y="135"/>
                </a:lnTo>
                <a:lnTo>
                  <a:pt x="32" y="134"/>
                </a:lnTo>
                <a:lnTo>
                  <a:pt x="30" y="134"/>
                </a:lnTo>
                <a:lnTo>
                  <a:pt x="28" y="132"/>
                </a:lnTo>
                <a:lnTo>
                  <a:pt x="28" y="130"/>
                </a:lnTo>
                <a:lnTo>
                  <a:pt x="30" y="130"/>
                </a:lnTo>
                <a:lnTo>
                  <a:pt x="30" y="129"/>
                </a:lnTo>
                <a:lnTo>
                  <a:pt x="30" y="127"/>
                </a:lnTo>
                <a:lnTo>
                  <a:pt x="30" y="125"/>
                </a:lnTo>
                <a:lnTo>
                  <a:pt x="30" y="124"/>
                </a:lnTo>
                <a:lnTo>
                  <a:pt x="30" y="122"/>
                </a:lnTo>
                <a:lnTo>
                  <a:pt x="28" y="120"/>
                </a:lnTo>
                <a:lnTo>
                  <a:pt x="27" y="120"/>
                </a:lnTo>
                <a:lnTo>
                  <a:pt x="27" y="119"/>
                </a:lnTo>
                <a:lnTo>
                  <a:pt x="27" y="117"/>
                </a:lnTo>
                <a:lnTo>
                  <a:pt x="28" y="117"/>
                </a:lnTo>
                <a:lnTo>
                  <a:pt x="28" y="115"/>
                </a:lnTo>
                <a:lnTo>
                  <a:pt x="28" y="114"/>
                </a:lnTo>
                <a:lnTo>
                  <a:pt x="28" y="112"/>
                </a:lnTo>
                <a:lnTo>
                  <a:pt x="28" y="110"/>
                </a:lnTo>
                <a:lnTo>
                  <a:pt x="28" y="109"/>
                </a:lnTo>
                <a:lnTo>
                  <a:pt x="30" y="109"/>
                </a:lnTo>
                <a:lnTo>
                  <a:pt x="32" y="109"/>
                </a:lnTo>
                <a:lnTo>
                  <a:pt x="32" y="107"/>
                </a:lnTo>
                <a:lnTo>
                  <a:pt x="33" y="107"/>
                </a:lnTo>
                <a:lnTo>
                  <a:pt x="33" y="105"/>
                </a:lnTo>
                <a:lnTo>
                  <a:pt x="35" y="105"/>
                </a:lnTo>
                <a:lnTo>
                  <a:pt x="35" y="104"/>
                </a:lnTo>
                <a:lnTo>
                  <a:pt x="37" y="102"/>
                </a:lnTo>
                <a:lnTo>
                  <a:pt x="37" y="100"/>
                </a:lnTo>
                <a:lnTo>
                  <a:pt x="38" y="100"/>
                </a:lnTo>
                <a:lnTo>
                  <a:pt x="38" y="99"/>
                </a:lnTo>
                <a:lnTo>
                  <a:pt x="38" y="97"/>
                </a:lnTo>
                <a:lnTo>
                  <a:pt x="40" y="95"/>
                </a:lnTo>
                <a:lnTo>
                  <a:pt x="40" y="94"/>
                </a:lnTo>
                <a:lnTo>
                  <a:pt x="38" y="94"/>
                </a:lnTo>
                <a:lnTo>
                  <a:pt x="38" y="92"/>
                </a:lnTo>
                <a:lnTo>
                  <a:pt x="38" y="90"/>
                </a:lnTo>
                <a:lnTo>
                  <a:pt x="40" y="89"/>
                </a:lnTo>
                <a:lnTo>
                  <a:pt x="40" y="90"/>
                </a:lnTo>
                <a:lnTo>
                  <a:pt x="40" y="89"/>
                </a:lnTo>
                <a:lnTo>
                  <a:pt x="40" y="90"/>
                </a:lnTo>
                <a:lnTo>
                  <a:pt x="40" y="92"/>
                </a:lnTo>
                <a:lnTo>
                  <a:pt x="40" y="90"/>
                </a:lnTo>
                <a:lnTo>
                  <a:pt x="40" y="92"/>
                </a:lnTo>
                <a:lnTo>
                  <a:pt x="40" y="90"/>
                </a:lnTo>
                <a:lnTo>
                  <a:pt x="40" y="92"/>
                </a:lnTo>
                <a:lnTo>
                  <a:pt x="40" y="94"/>
                </a:lnTo>
                <a:lnTo>
                  <a:pt x="40" y="92"/>
                </a:lnTo>
                <a:lnTo>
                  <a:pt x="40" y="94"/>
                </a:lnTo>
                <a:lnTo>
                  <a:pt x="42" y="94"/>
                </a:lnTo>
                <a:lnTo>
                  <a:pt x="42" y="95"/>
                </a:lnTo>
                <a:lnTo>
                  <a:pt x="43" y="95"/>
                </a:lnTo>
                <a:lnTo>
                  <a:pt x="43" y="97"/>
                </a:lnTo>
                <a:lnTo>
                  <a:pt x="43" y="99"/>
                </a:lnTo>
                <a:lnTo>
                  <a:pt x="42" y="99"/>
                </a:lnTo>
                <a:lnTo>
                  <a:pt x="43" y="99"/>
                </a:lnTo>
                <a:lnTo>
                  <a:pt x="42" y="99"/>
                </a:lnTo>
                <a:lnTo>
                  <a:pt x="43" y="99"/>
                </a:lnTo>
                <a:lnTo>
                  <a:pt x="42" y="99"/>
                </a:lnTo>
                <a:lnTo>
                  <a:pt x="42" y="100"/>
                </a:lnTo>
                <a:lnTo>
                  <a:pt x="43" y="100"/>
                </a:lnTo>
                <a:lnTo>
                  <a:pt x="43" y="99"/>
                </a:lnTo>
                <a:lnTo>
                  <a:pt x="45" y="99"/>
                </a:lnTo>
                <a:lnTo>
                  <a:pt x="45" y="97"/>
                </a:lnTo>
                <a:lnTo>
                  <a:pt x="43" y="97"/>
                </a:lnTo>
                <a:lnTo>
                  <a:pt x="45" y="97"/>
                </a:lnTo>
                <a:lnTo>
                  <a:pt x="45" y="95"/>
                </a:lnTo>
                <a:lnTo>
                  <a:pt x="45" y="94"/>
                </a:lnTo>
                <a:lnTo>
                  <a:pt x="45" y="92"/>
                </a:lnTo>
                <a:lnTo>
                  <a:pt x="45" y="90"/>
                </a:lnTo>
                <a:lnTo>
                  <a:pt x="45" y="89"/>
                </a:lnTo>
                <a:lnTo>
                  <a:pt x="47" y="89"/>
                </a:lnTo>
                <a:lnTo>
                  <a:pt x="45" y="89"/>
                </a:lnTo>
                <a:lnTo>
                  <a:pt x="47" y="89"/>
                </a:lnTo>
                <a:lnTo>
                  <a:pt x="47" y="87"/>
                </a:lnTo>
                <a:lnTo>
                  <a:pt x="47" y="89"/>
                </a:lnTo>
                <a:lnTo>
                  <a:pt x="47" y="87"/>
                </a:lnTo>
                <a:lnTo>
                  <a:pt x="47" y="85"/>
                </a:lnTo>
                <a:lnTo>
                  <a:pt x="47" y="87"/>
                </a:lnTo>
                <a:lnTo>
                  <a:pt x="48" y="87"/>
                </a:lnTo>
                <a:lnTo>
                  <a:pt x="48" y="85"/>
                </a:lnTo>
                <a:lnTo>
                  <a:pt x="50" y="85"/>
                </a:lnTo>
                <a:lnTo>
                  <a:pt x="50" y="84"/>
                </a:lnTo>
                <a:lnTo>
                  <a:pt x="50" y="82"/>
                </a:lnTo>
                <a:lnTo>
                  <a:pt x="50" y="80"/>
                </a:lnTo>
                <a:lnTo>
                  <a:pt x="52" y="80"/>
                </a:lnTo>
                <a:lnTo>
                  <a:pt x="53" y="80"/>
                </a:lnTo>
                <a:lnTo>
                  <a:pt x="53" y="82"/>
                </a:lnTo>
                <a:lnTo>
                  <a:pt x="55" y="82"/>
                </a:lnTo>
                <a:lnTo>
                  <a:pt x="57" y="82"/>
                </a:lnTo>
                <a:lnTo>
                  <a:pt x="58" y="82"/>
                </a:lnTo>
                <a:lnTo>
                  <a:pt x="58" y="80"/>
                </a:lnTo>
                <a:lnTo>
                  <a:pt x="58" y="79"/>
                </a:lnTo>
                <a:lnTo>
                  <a:pt x="58" y="77"/>
                </a:lnTo>
                <a:lnTo>
                  <a:pt x="58" y="79"/>
                </a:lnTo>
                <a:lnTo>
                  <a:pt x="60" y="79"/>
                </a:lnTo>
                <a:lnTo>
                  <a:pt x="60" y="77"/>
                </a:lnTo>
                <a:lnTo>
                  <a:pt x="58" y="77"/>
                </a:lnTo>
                <a:lnTo>
                  <a:pt x="58" y="75"/>
                </a:lnTo>
                <a:lnTo>
                  <a:pt x="58" y="74"/>
                </a:lnTo>
                <a:lnTo>
                  <a:pt x="60" y="74"/>
                </a:lnTo>
                <a:lnTo>
                  <a:pt x="62" y="74"/>
                </a:lnTo>
                <a:lnTo>
                  <a:pt x="62" y="75"/>
                </a:lnTo>
                <a:lnTo>
                  <a:pt x="63" y="75"/>
                </a:lnTo>
                <a:lnTo>
                  <a:pt x="63" y="77"/>
                </a:lnTo>
                <a:lnTo>
                  <a:pt x="65" y="77"/>
                </a:lnTo>
                <a:lnTo>
                  <a:pt x="65" y="75"/>
                </a:lnTo>
                <a:lnTo>
                  <a:pt x="65" y="74"/>
                </a:lnTo>
                <a:lnTo>
                  <a:pt x="63" y="74"/>
                </a:lnTo>
                <a:lnTo>
                  <a:pt x="63" y="72"/>
                </a:lnTo>
                <a:lnTo>
                  <a:pt x="63" y="70"/>
                </a:lnTo>
                <a:lnTo>
                  <a:pt x="65" y="70"/>
                </a:lnTo>
                <a:lnTo>
                  <a:pt x="67" y="70"/>
                </a:lnTo>
                <a:lnTo>
                  <a:pt x="68" y="70"/>
                </a:lnTo>
                <a:lnTo>
                  <a:pt x="68" y="72"/>
                </a:lnTo>
                <a:lnTo>
                  <a:pt x="70" y="70"/>
                </a:lnTo>
                <a:lnTo>
                  <a:pt x="72" y="70"/>
                </a:lnTo>
                <a:lnTo>
                  <a:pt x="72" y="69"/>
                </a:lnTo>
                <a:lnTo>
                  <a:pt x="73" y="69"/>
                </a:lnTo>
                <a:lnTo>
                  <a:pt x="73" y="70"/>
                </a:lnTo>
                <a:lnTo>
                  <a:pt x="73" y="69"/>
                </a:lnTo>
                <a:lnTo>
                  <a:pt x="73" y="67"/>
                </a:lnTo>
                <a:lnTo>
                  <a:pt x="75" y="67"/>
                </a:lnTo>
                <a:lnTo>
                  <a:pt x="77" y="67"/>
                </a:lnTo>
                <a:lnTo>
                  <a:pt x="78" y="67"/>
                </a:lnTo>
                <a:lnTo>
                  <a:pt x="78" y="69"/>
                </a:lnTo>
                <a:lnTo>
                  <a:pt x="78" y="70"/>
                </a:lnTo>
                <a:lnTo>
                  <a:pt x="78" y="69"/>
                </a:lnTo>
                <a:lnTo>
                  <a:pt x="78" y="70"/>
                </a:lnTo>
                <a:lnTo>
                  <a:pt x="80" y="70"/>
                </a:lnTo>
                <a:lnTo>
                  <a:pt x="80" y="72"/>
                </a:lnTo>
                <a:lnTo>
                  <a:pt x="80" y="74"/>
                </a:lnTo>
                <a:lnTo>
                  <a:pt x="78" y="74"/>
                </a:lnTo>
                <a:lnTo>
                  <a:pt x="80" y="75"/>
                </a:lnTo>
                <a:lnTo>
                  <a:pt x="82" y="75"/>
                </a:lnTo>
                <a:lnTo>
                  <a:pt x="80" y="75"/>
                </a:lnTo>
                <a:lnTo>
                  <a:pt x="82" y="75"/>
                </a:lnTo>
                <a:lnTo>
                  <a:pt x="82" y="74"/>
                </a:lnTo>
                <a:lnTo>
                  <a:pt x="82" y="72"/>
                </a:lnTo>
                <a:lnTo>
                  <a:pt x="82" y="74"/>
                </a:lnTo>
                <a:lnTo>
                  <a:pt x="80" y="74"/>
                </a:lnTo>
                <a:lnTo>
                  <a:pt x="80" y="72"/>
                </a:lnTo>
                <a:lnTo>
                  <a:pt x="80" y="70"/>
                </a:lnTo>
                <a:lnTo>
                  <a:pt x="82" y="70"/>
                </a:lnTo>
                <a:lnTo>
                  <a:pt x="80" y="70"/>
                </a:lnTo>
                <a:lnTo>
                  <a:pt x="80" y="69"/>
                </a:lnTo>
                <a:lnTo>
                  <a:pt x="80" y="70"/>
                </a:lnTo>
                <a:lnTo>
                  <a:pt x="80" y="69"/>
                </a:lnTo>
                <a:lnTo>
                  <a:pt x="80" y="67"/>
                </a:lnTo>
                <a:lnTo>
                  <a:pt x="78" y="67"/>
                </a:lnTo>
                <a:lnTo>
                  <a:pt x="78" y="65"/>
                </a:lnTo>
                <a:lnTo>
                  <a:pt x="78" y="64"/>
                </a:lnTo>
                <a:lnTo>
                  <a:pt x="80" y="64"/>
                </a:lnTo>
                <a:lnTo>
                  <a:pt x="80" y="62"/>
                </a:lnTo>
                <a:lnTo>
                  <a:pt x="80" y="60"/>
                </a:lnTo>
                <a:lnTo>
                  <a:pt x="82" y="60"/>
                </a:lnTo>
                <a:lnTo>
                  <a:pt x="82" y="62"/>
                </a:lnTo>
                <a:lnTo>
                  <a:pt x="83" y="62"/>
                </a:lnTo>
                <a:lnTo>
                  <a:pt x="83" y="60"/>
                </a:lnTo>
                <a:lnTo>
                  <a:pt x="83" y="59"/>
                </a:lnTo>
                <a:lnTo>
                  <a:pt x="85" y="59"/>
                </a:lnTo>
                <a:lnTo>
                  <a:pt x="85" y="60"/>
                </a:lnTo>
                <a:close/>
                <a:moveTo>
                  <a:pt x="83" y="59"/>
                </a:moveTo>
                <a:lnTo>
                  <a:pt x="83" y="60"/>
                </a:lnTo>
                <a:lnTo>
                  <a:pt x="83" y="59"/>
                </a:lnTo>
                <a:close/>
                <a:moveTo>
                  <a:pt x="42" y="59"/>
                </a:moveTo>
                <a:lnTo>
                  <a:pt x="40" y="59"/>
                </a:lnTo>
                <a:lnTo>
                  <a:pt x="42" y="57"/>
                </a:lnTo>
                <a:lnTo>
                  <a:pt x="42" y="59"/>
                </a:lnTo>
                <a:close/>
                <a:moveTo>
                  <a:pt x="42" y="59"/>
                </a:moveTo>
                <a:lnTo>
                  <a:pt x="42" y="57"/>
                </a:lnTo>
                <a:lnTo>
                  <a:pt x="42" y="59"/>
                </a:lnTo>
                <a:close/>
                <a:moveTo>
                  <a:pt x="40" y="57"/>
                </a:moveTo>
                <a:lnTo>
                  <a:pt x="40" y="59"/>
                </a:lnTo>
                <a:lnTo>
                  <a:pt x="40" y="60"/>
                </a:lnTo>
                <a:lnTo>
                  <a:pt x="38" y="60"/>
                </a:lnTo>
                <a:lnTo>
                  <a:pt x="40" y="60"/>
                </a:lnTo>
                <a:lnTo>
                  <a:pt x="40" y="59"/>
                </a:lnTo>
                <a:lnTo>
                  <a:pt x="40" y="60"/>
                </a:lnTo>
                <a:lnTo>
                  <a:pt x="38" y="60"/>
                </a:lnTo>
                <a:lnTo>
                  <a:pt x="38" y="59"/>
                </a:lnTo>
                <a:lnTo>
                  <a:pt x="40" y="59"/>
                </a:lnTo>
                <a:lnTo>
                  <a:pt x="38" y="59"/>
                </a:lnTo>
                <a:lnTo>
                  <a:pt x="38" y="60"/>
                </a:lnTo>
                <a:lnTo>
                  <a:pt x="38" y="59"/>
                </a:lnTo>
                <a:lnTo>
                  <a:pt x="40" y="59"/>
                </a:lnTo>
                <a:lnTo>
                  <a:pt x="40" y="57"/>
                </a:lnTo>
                <a:close/>
                <a:moveTo>
                  <a:pt x="40" y="57"/>
                </a:moveTo>
                <a:lnTo>
                  <a:pt x="38" y="57"/>
                </a:lnTo>
                <a:lnTo>
                  <a:pt x="38" y="59"/>
                </a:lnTo>
                <a:lnTo>
                  <a:pt x="37" y="59"/>
                </a:lnTo>
                <a:lnTo>
                  <a:pt x="38" y="59"/>
                </a:lnTo>
                <a:lnTo>
                  <a:pt x="37" y="59"/>
                </a:lnTo>
                <a:lnTo>
                  <a:pt x="37" y="60"/>
                </a:lnTo>
                <a:lnTo>
                  <a:pt x="35" y="60"/>
                </a:lnTo>
                <a:lnTo>
                  <a:pt x="35" y="62"/>
                </a:lnTo>
                <a:lnTo>
                  <a:pt x="35" y="60"/>
                </a:lnTo>
                <a:lnTo>
                  <a:pt x="35" y="62"/>
                </a:lnTo>
                <a:lnTo>
                  <a:pt x="35" y="60"/>
                </a:lnTo>
                <a:lnTo>
                  <a:pt x="35" y="59"/>
                </a:lnTo>
                <a:lnTo>
                  <a:pt x="37" y="59"/>
                </a:lnTo>
                <a:lnTo>
                  <a:pt x="38" y="57"/>
                </a:lnTo>
                <a:lnTo>
                  <a:pt x="40" y="57"/>
                </a:lnTo>
                <a:close/>
                <a:moveTo>
                  <a:pt x="42" y="57"/>
                </a:moveTo>
                <a:lnTo>
                  <a:pt x="40" y="57"/>
                </a:lnTo>
                <a:lnTo>
                  <a:pt x="42" y="57"/>
                </a:lnTo>
                <a:close/>
                <a:moveTo>
                  <a:pt x="120" y="57"/>
                </a:moveTo>
                <a:lnTo>
                  <a:pt x="120" y="55"/>
                </a:lnTo>
                <a:lnTo>
                  <a:pt x="120" y="57"/>
                </a:lnTo>
                <a:close/>
                <a:moveTo>
                  <a:pt x="99" y="55"/>
                </a:moveTo>
                <a:lnTo>
                  <a:pt x="99" y="57"/>
                </a:lnTo>
                <a:lnTo>
                  <a:pt x="97" y="57"/>
                </a:lnTo>
                <a:lnTo>
                  <a:pt x="97" y="55"/>
                </a:lnTo>
                <a:lnTo>
                  <a:pt x="99" y="55"/>
                </a:lnTo>
                <a:close/>
                <a:moveTo>
                  <a:pt x="125" y="55"/>
                </a:moveTo>
                <a:lnTo>
                  <a:pt x="125" y="57"/>
                </a:lnTo>
                <a:lnTo>
                  <a:pt x="124" y="57"/>
                </a:lnTo>
                <a:lnTo>
                  <a:pt x="124" y="59"/>
                </a:lnTo>
                <a:lnTo>
                  <a:pt x="122" y="59"/>
                </a:lnTo>
                <a:lnTo>
                  <a:pt x="120" y="59"/>
                </a:lnTo>
                <a:lnTo>
                  <a:pt x="120" y="57"/>
                </a:lnTo>
                <a:lnTo>
                  <a:pt x="122" y="57"/>
                </a:lnTo>
                <a:lnTo>
                  <a:pt x="122" y="55"/>
                </a:lnTo>
                <a:lnTo>
                  <a:pt x="122" y="57"/>
                </a:lnTo>
                <a:lnTo>
                  <a:pt x="122" y="55"/>
                </a:lnTo>
                <a:lnTo>
                  <a:pt x="124" y="55"/>
                </a:lnTo>
                <a:lnTo>
                  <a:pt x="125" y="55"/>
                </a:lnTo>
                <a:close/>
                <a:moveTo>
                  <a:pt x="43" y="54"/>
                </a:moveTo>
                <a:lnTo>
                  <a:pt x="45" y="54"/>
                </a:lnTo>
                <a:lnTo>
                  <a:pt x="45" y="55"/>
                </a:lnTo>
                <a:lnTo>
                  <a:pt x="47" y="55"/>
                </a:lnTo>
                <a:lnTo>
                  <a:pt x="47" y="54"/>
                </a:lnTo>
                <a:lnTo>
                  <a:pt x="47" y="55"/>
                </a:lnTo>
                <a:lnTo>
                  <a:pt x="47" y="57"/>
                </a:lnTo>
                <a:lnTo>
                  <a:pt x="48" y="57"/>
                </a:lnTo>
                <a:lnTo>
                  <a:pt x="50" y="57"/>
                </a:lnTo>
                <a:lnTo>
                  <a:pt x="50" y="59"/>
                </a:lnTo>
                <a:lnTo>
                  <a:pt x="52" y="59"/>
                </a:lnTo>
                <a:lnTo>
                  <a:pt x="52" y="60"/>
                </a:lnTo>
                <a:lnTo>
                  <a:pt x="53" y="60"/>
                </a:lnTo>
                <a:lnTo>
                  <a:pt x="53" y="62"/>
                </a:lnTo>
                <a:lnTo>
                  <a:pt x="53" y="64"/>
                </a:lnTo>
                <a:lnTo>
                  <a:pt x="55" y="64"/>
                </a:lnTo>
                <a:lnTo>
                  <a:pt x="55" y="65"/>
                </a:lnTo>
                <a:lnTo>
                  <a:pt x="57" y="65"/>
                </a:lnTo>
                <a:lnTo>
                  <a:pt x="57" y="67"/>
                </a:lnTo>
                <a:lnTo>
                  <a:pt x="57" y="69"/>
                </a:lnTo>
                <a:lnTo>
                  <a:pt x="57" y="70"/>
                </a:lnTo>
                <a:lnTo>
                  <a:pt x="55" y="70"/>
                </a:lnTo>
                <a:lnTo>
                  <a:pt x="53" y="70"/>
                </a:lnTo>
                <a:lnTo>
                  <a:pt x="53" y="69"/>
                </a:lnTo>
                <a:lnTo>
                  <a:pt x="52" y="69"/>
                </a:lnTo>
                <a:lnTo>
                  <a:pt x="52" y="70"/>
                </a:lnTo>
                <a:lnTo>
                  <a:pt x="53" y="70"/>
                </a:lnTo>
                <a:lnTo>
                  <a:pt x="52" y="70"/>
                </a:lnTo>
                <a:lnTo>
                  <a:pt x="52" y="69"/>
                </a:lnTo>
                <a:lnTo>
                  <a:pt x="50" y="69"/>
                </a:lnTo>
                <a:lnTo>
                  <a:pt x="48" y="69"/>
                </a:lnTo>
                <a:lnTo>
                  <a:pt x="48" y="67"/>
                </a:lnTo>
                <a:lnTo>
                  <a:pt x="47" y="67"/>
                </a:lnTo>
                <a:lnTo>
                  <a:pt x="48" y="67"/>
                </a:lnTo>
                <a:lnTo>
                  <a:pt x="47" y="67"/>
                </a:lnTo>
                <a:lnTo>
                  <a:pt x="47" y="65"/>
                </a:lnTo>
                <a:lnTo>
                  <a:pt x="47" y="64"/>
                </a:lnTo>
                <a:lnTo>
                  <a:pt x="47" y="65"/>
                </a:lnTo>
                <a:lnTo>
                  <a:pt x="45" y="65"/>
                </a:lnTo>
                <a:lnTo>
                  <a:pt x="47" y="65"/>
                </a:lnTo>
                <a:lnTo>
                  <a:pt x="45" y="65"/>
                </a:lnTo>
                <a:lnTo>
                  <a:pt x="45" y="64"/>
                </a:lnTo>
                <a:lnTo>
                  <a:pt x="45" y="62"/>
                </a:lnTo>
                <a:lnTo>
                  <a:pt x="45" y="64"/>
                </a:lnTo>
                <a:lnTo>
                  <a:pt x="45" y="62"/>
                </a:lnTo>
                <a:lnTo>
                  <a:pt x="47" y="62"/>
                </a:lnTo>
                <a:lnTo>
                  <a:pt x="45" y="62"/>
                </a:lnTo>
                <a:lnTo>
                  <a:pt x="45" y="60"/>
                </a:lnTo>
                <a:lnTo>
                  <a:pt x="47" y="60"/>
                </a:lnTo>
                <a:lnTo>
                  <a:pt x="45" y="60"/>
                </a:lnTo>
                <a:lnTo>
                  <a:pt x="47" y="60"/>
                </a:lnTo>
                <a:lnTo>
                  <a:pt x="47" y="59"/>
                </a:lnTo>
                <a:lnTo>
                  <a:pt x="47" y="60"/>
                </a:lnTo>
                <a:lnTo>
                  <a:pt x="47" y="62"/>
                </a:lnTo>
                <a:lnTo>
                  <a:pt x="47" y="60"/>
                </a:lnTo>
                <a:lnTo>
                  <a:pt x="47" y="59"/>
                </a:lnTo>
                <a:lnTo>
                  <a:pt x="45" y="59"/>
                </a:lnTo>
                <a:lnTo>
                  <a:pt x="45" y="60"/>
                </a:lnTo>
                <a:lnTo>
                  <a:pt x="45" y="59"/>
                </a:lnTo>
                <a:lnTo>
                  <a:pt x="45" y="60"/>
                </a:lnTo>
                <a:lnTo>
                  <a:pt x="45" y="62"/>
                </a:lnTo>
                <a:lnTo>
                  <a:pt x="45" y="60"/>
                </a:lnTo>
                <a:lnTo>
                  <a:pt x="45" y="62"/>
                </a:lnTo>
                <a:lnTo>
                  <a:pt x="45" y="64"/>
                </a:lnTo>
                <a:lnTo>
                  <a:pt x="43" y="62"/>
                </a:lnTo>
                <a:lnTo>
                  <a:pt x="43" y="64"/>
                </a:lnTo>
                <a:lnTo>
                  <a:pt x="43" y="62"/>
                </a:lnTo>
                <a:lnTo>
                  <a:pt x="43" y="64"/>
                </a:lnTo>
                <a:lnTo>
                  <a:pt x="42" y="65"/>
                </a:lnTo>
                <a:lnTo>
                  <a:pt x="42" y="64"/>
                </a:lnTo>
                <a:lnTo>
                  <a:pt x="43" y="64"/>
                </a:lnTo>
                <a:lnTo>
                  <a:pt x="43" y="62"/>
                </a:lnTo>
                <a:lnTo>
                  <a:pt x="43" y="60"/>
                </a:lnTo>
                <a:lnTo>
                  <a:pt x="42" y="60"/>
                </a:lnTo>
                <a:lnTo>
                  <a:pt x="43" y="60"/>
                </a:lnTo>
                <a:lnTo>
                  <a:pt x="42" y="60"/>
                </a:lnTo>
                <a:lnTo>
                  <a:pt x="42" y="59"/>
                </a:lnTo>
                <a:lnTo>
                  <a:pt x="42" y="60"/>
                </a:lnTo>
                <a:lnTo>
                  <a:pt x="42" y="59"/>
                </a:lnTo>
                <a:lnTo>
                  <a:pt x="42" y="60"/>
                </a:lnTo>
                <a:lnTo>
                  <a:pt x="42" y="59"/>
                </a:lnTo>
                <a:lnTo>
                  <a:pt x="43" y="59"/>
                </a:lnTo>
                <a:lnTo>
                  <a:pt x="45" y="59"/>
                </a:lnTo>
                <a:lnTo>
                  <a:pt x="43" y="59"/>
                </a:lnTo>
                <a:lnTo>
                  <a:pt x="43" y="57"/>
                </a:lnTo>
                <a:lnTo>
                  <a:pt x="43" y="59"/>
                </a:lnTo>
                <a:lnTo>
                  <a:pt x="43" y="57"/>
                </a:lnTo>
                <a:lnTo>
                  <a:pt x="42" y="57"/>
                </a:lnTo>
                <a:lnTo>
                  <a:pt x="43" y="57"/>
                </a:lnTo>
                <a:lnTo>
                  <a:pt x="42" y="57"/>
                </a:lnTo>
                <a:lnTo>
                  <a:pt x="42" y="55"/>
                </a:lnTo>
                <a:lnTo>
                  <a:pt x="43" y="55"/>
                </a:lnTo>
                <a:lnTo>
                  <a:pt x="42" y="55"/>
                </a:lnTo>
                <a:lnTo>
                  <a:pt x="43" y="55"/>
                </a:lnTo>
                <a:lnTo>
                  <a:pt x="42" y="55"/>
                </a:lnTo>
                <a:lnTo>
                  <a:pt x="42" y="54"/>
                </a:lnTo>
                <a:lnTo>
                  <a:pt x="43" y="54"/>
                </a:lnTo>
                <a:close/>
                <a:moveTo>
                  <a:pt x="45" y="52"/>
                </a:moveTo>
                <a:lnTo>
                  <a:pt x="45" y="54"/>
                </a:lnTo>
                <a:lnTo>
                  <a:pt x="45" y="52"/>
                </a:lnTo>
                <a:lnTo>
                  <a:pt x="45" y="54"/>
                </a:lnTo>
                <a:lnTo>
                  <a:pt x="43" y="54"/>
                </a:lnTo>
                <a:lnTo>
                  <a:pt x="43" y="52"/>
                </a:lnTo>
                <a:lnTo>
                  <a:pt x="45" y="52"/>
                </a:lnTo>
                <a:close/>
                <a:moveTo>
                  <a:pt x="23" y="52"/>
                </a:moveTo>
                <a:lnTo>
                  <a:pt x="23" y="50"/>
                </a:lnTo>
                <a:lnTo>
                  <a:pt x="25" y="50"/>
                </a:lnTo>
                <a:lnTo>
                  <a:pt x="23" y="50"/>
                </a:lnTo>
                <a:lnTo>
                  <a:pt x="23" y="52"/>
                </a:lnTo>
                <a:close/>
                <a:moveTo>
                  <a:pt x="15" y="50"/>
                </a:moveTo>
                <a:lnTo>
                  <a:pt x="17" y="50"/>
                </a:lnTo>
                <a:lnTo>
                  <a:pt x="17" y="52"/>
                </a:lnTo>
                <a:lnTo>
                  <a:pt x="15" y="52"/>
                </a:lnTo>
                <a:lnTo>
                  <a:pt x="15" y="50"/>
                </a:lnTo>
                <a:lnTo>
                  <a:pt x="15" y="52"/>
                </a:lnTo>
                <a:lnTo>
                  <a:pt x="15" y="50"/>
                </a:lnTo>
                <a:close/>
                <a:moveTo>
                  <a:pt x="25" y="50"/>
                </a:moveTo>
                <a:lnTo>
                  <a:pt x="25" y="49"/>
                </a:lnTo>
                <a:lnTo>
                  <a:pt x="25" y="50"/>
                </a:lnTo>
                <a:close/>
                <a:moveTo>
                  <a:pt x="15" y="49"/>
                </a:moveTo>
                <a:lnTo>
                  <a:pt x="15" y="50"/>
                </a:lnTo>
                <a:lnTo>
                  <a:pt x="15" y="49"/>
                </a:lnTo>
                <a:lnTo>
                  <a:pt x="15" y="50"/>
                </a:lnTo>
                <a:lnTo>
                  <a:pt x="15" y="49"/>
                </a:lnTo>
                <a:close/>
                <a:moveTo>
                  <a:pt x="20" y="49"/>
                </a:moveTo>
                <a:lnTo>
                  <a:pt x="22" y="49"/>
                </a:lnTo>
                <a:lnTo>
                  <a:pt x="22" y="50"/>
                </a:lnTo>
                <a:lnTo>
                  <a:pt x="23" y="50"/>
                </a:lnTo>
                <a:lnTo>
                  <a:pt x="22" y="50"/>
                </a:lnTo>
                <a:lnTo>
                  <a:pt x="23" y="50"/>
                </a:lnTo>
                <a:lnTo>
                  <a:pt x="23" y="52"/>
                </a:lnTo>
                <a:lnTo>
                  <a:pt x="23" y="54"/>
                </a:lnTo>
                <a:lnTo>
                  <a:pt x="23" y="55"/>
                </a:lnTo>
                <a:lnTo>
                  <a:pt x="23" y="54"/>
                </a:lnTo>
                <a:lnTo>
                  <a:pt x="23" y="55"/>
                </a:lnTo>
                <a:lnTo>
                  <a:pt x="22" y="55"/>
                </a:lnTo>
                <a:lnTo>
                  <a:pt x="22" y="54"/>
                </a:lnTo>
                <a:lnTo>
                  <a:pt x="20" y="54"/>
                </a:lnTo>
                <a:lnTo>
                  <a:pt x="20" y="52"/>
                </a:lnTo>
                <a:lnTo>
                  <a:pt x="20" y="50"/>
                </a:lnTo>
                <a:lnTo>
                  <a:pt x="20" y="52"/>
                </a:lnTo>
                <a:lnTo>
                  <a:pt x="18" y="52"/>
                </a:lnTo>
                <a:lnTo>
                  <a:pt x="20" y="50"/>
                </a:lnTo>
                <a:lnTo>
                  <a:pt x="18" y="50"/>
                </a:lnTo>
                <a:lnTo>
                  <a:pt x="20" y="50"/>
                </a:lnTo>
                <a:lnTo>
                  <a:pt x="20" y="49"/>
                </a:lnTo>
                <a:close/>
                <a:moveTo>
                  <a:pt x="23" y="47"/>
                </a:moveTo>
                <a:lnTo>
                  <a:pt x="23" y="49"/>
                </a:lnTo>
                <a:lnTo>
                  <a:pt x="23" y="47"/>
                </a:lnTo>
                <a:close/>
                <a:moveTo>
                  <a:pt x="13" y="47"/>
                </a:moveTo>
                <a:lnTo>
                  <a:pt x="13" y="49"/>
                </a:lnTo>
                <a:lnTo>
                  <a:pt x="13" y="47"/>
                </a:lnTo>
                <a:lnTo>
                  <a:pt x="13" y="49"/>
                </a:lnTo>
                <a:lnTo>
                  <a:pt x="13" y="47"/>
                </a:lnTo>
                <a:lnTo>
                  <a:pt x="13" y="49"/>
                </a:lnTo>
                <a:lnTo>
                  <a:pt x="15" y="49"/>
                </a:lnTo>
                <a:lnTo>
                  <a:pt x="13" y="49"/>
                </a:lnTo>
                <a:lnTo>
                  <a:pt x="13" y="50"/>
                </a:lnTo>
                <a:lnTo>
                  <a:pt x="13" y="49"/>
                </a:lnTo>
                <a:lnTo>
                  <a:pt x="13" y="50"/>
                </a:lnTo>
                <a:lnTo>
                  <a:pt x="13" y="49"/>
                </a:lnTo>
                <a:lnTo>
                  <a:pt x="13" y="47"/>
                </a:lnTo>
                <a:lnTo>
                  <a:pt x="12" y="47"/>
                </a:lnTo>
                <a:lnTo>
                  <a:pt x="13" y="47"/>
                </a:lnTo>
                <a:close/>
                <a:moveTo>
                  <a:pt x="12" y="45"/>
                </a:moveTo>
                <a:lnTo>
                  <a:pt x="12" y="47"/>
                </a:lnTo>
                <a:lnTo>
                  <a:pt x="10" y="47"/>
                </a:lnTo>
                <a:lnTo>
                  <a:pt x="12" y="45"/>
                </a:lnTo>
                <a:lnTo>
                  <a:pt x="12" y="47"/>
                </a:lnTo>
                <a:lnTo>
                  <a:pt x="10" y="47"/>
                </a:lnTo>
                <a:lnTo>
                  <a:pt x="12" y="45"/>
                </a:lnTo>
                <a:close/>
                <a:moveTo>
                  <a:pt x="134" y="45"/>
                </a:moveTo>
                <a:lnTo>
                  <a:pt x="134" y="47"/>
                </a:lnTo>
                <a:lnTo>
                  <a:pt x="135" y="47"/>
                </a:lnTo>
                <a:lnTo>
                  <a:pt x="135" y="49"/>
                </a:lnTo>
                <a:lnTo>
                  <a:pt x="137" y="49"/>
                </a:lnTo>
                <a:lnTo>
                  <a:pt x="137" y="50"/>
                </a:lnTo>
                <a:lnTo>
                  <a:pt x="139" y="50"/>
                </a:lnTo>
                <a:lnTo>
                  <a:pt x="137" y="50"/>
                </a:lnTo>
                <a:lnTo>
                  <a:pt x="137" y="52"/>
                </a:lnTo>
                <a:lnTo>
                  <a:pt x="137" y="54"/>
                </a:lnTo>
                <a:lnTo>
                  <a:pt x="137" y="55"/>
                </a:lnTo>
                <a:lnTo>
                  <a:pt x="137" y="57"/>
                </a:lnTo>
                <a:lnTo>
                  <a:pt x="137" y="59"/>
                </a:lnTo>
                <a:lnTo>
                  <a:pt x="137" y="60"/>
                </a:lnTo>
                <a:lnTo>
                  <a:pt x="135" y="60"/>
                </a:lnTo>
                <a:lnTo>
                  <a:pt x="135" y="62"/>
                </a:lnTo>
                <a:lnTo>
                  <a:pt x="134" y="62"/>
                </a:lnTo>
                <a:lnTo>
                  <a:pt x="134" y="64"/>
                </a:lnTo>
                <a:lnTo>
                  <a:pt x="134" y="62"/>
                </a:lnTo>
                <a:lnTo>
                  <a:pt x="132" y="62"/>
                </a:lnTo>
                <a:lnTo>
                  <a:pt x="132" y="60"/>
                </a:lnTo>
                <a:lnTo>
                  <a:pt x="132" y="59"/>
                </a:lnTo>
                <a:lnTo>
                  <a:pt x="130" y="59"/>
                </a:lnTo>
                <a:lnTo>
                  <a:pt x="132" y="57"/>
                </a:lnTo>
                <a:lnTo>
                  <a:pt x="134" y="57"/>
                </a:lnTo>
                <a:lnTo>
                  <a:pt x="134" y="55"/>
                </a:lnTo>
                <a:lnTo>
                  <a:pt x="132" y="55"/>
                </a:lnTo>
                <a:lnTo>
                  <a:pt x="134" y="55"/>
                </a:lnTo>
                <a:lnTo>
                  <a:pt x="132" y="55"/>
                </a:lnTo>
                <a:lnTo>
                  <a:pt x="134" y="55"/>
                </a:lnTo>
                <a:lnTo>
                  <a:pt x="132" y="54"/>
                </a:lnTo>
                <a:lnTo>
                  <a:pt x="132" y="55"/>
                </a:lnTo>
                <a:lnTo>
                  <a:pt x="130" y="55"/>
                </a:lnTo>
                <a:lnTo>
                  <a:pt x="130" y="54"/>
                </a:lnTo>
                <a:lnTo>
                  <a:pt x="132" y="54"/>
                </a:lnTo>
                <a:lnTo>
                  <a:pt x="132" y="52"/>
                </a:lnTo>
                <a:lnTo>
                  <a:pt x="130" y="52"/>
                </a:lnTo>
                <a:lnTo>
                  <a:pt x="130" y="50"/>
                </a:lnTo>
                <a:lnTo>
                  <a:pt x="132" y="50"/>
                </a:lnTo>
                <a:lnTo>
                  <a:pt x="132" y="49"/>
                </a:lnTo>
                <a:lnTo>
                  <a:pt x="132" y="47"/>
                </a:lnTo>
                <a:lnTo>
                  <a:pt x="132" y="45"/>
                </a:lnTo>
                <a:lnTo>
                  <a:pt x="134" y="45"/>
                </a:lnTo>
                <a:close/>
                <a:moveTo>
                  <a:pt x="8" y="45"/>
                </a:moveTo>
                <a:lnTo>
                  <a:pt x="8" y="47"/>
                </a:lnTo>
                <a:lnTo>
                  <a:pt x="8" y="45"/>
                </a:lnTo>
                <a:close/>
                <a:moveTo>
                  <a:pt x="10" y="40"/>
                </a:moveTo>
                <a:lnTo>
                  <a:pt x="10" y="42"/>
                </a:lnTo>
                <a:lnTo>
                  <a:pt x="10" y="40"/>
                </a:lnTo>
                <a:lnTo>
                  <a:pt x="12" y="40"/>
                </a:lnTo>
                <a:lnTo>
                  <a:pt x="12" y="42"/>
                </a:lnTo>
                <a:lnTo>
                  <a:pt x="13" y="42"/>
                </a:lnTo>
                <a:lnTo>
                  <a:pt x="12" y="42"/>
                </a:lnTo>
                <a:lnTo>
                  <a:pt x="12" y="44"/>
                </a:lnTo>
                <a:lnTo>
                  <a:pt x="13" y="42"/>
                </a:lnTo>
                <a:lnTo>
                  <a:pt x="13" y="44"/>
                </a:lnTo>
                <a:lnTo>
                  <a:pt x="13" y="42"/>
                </a:lnTo>
                <a:lnTo>
                  <a:pt x="13" y="44"/>
                </a:lnTo>
                <a:lnTo>
                  <a:pt x="13" y="42"/>
                </a:lnTo>
                <a:lnTo>
                  <a:pt x="13" y="44"/>
                </a:lnTo>
                <a:lnTo>
                  <a:pt x="15" y="44"/>
                </a:lnTo>
                <a:lnTo>
                  <a:pt x="13" y="45"/>
                </a:lnTo>
                <a:lnTo>
                  <a:pt x="15" y="45"/>
                </a:lnTo>
                <a:lnTo>
                  <a:pt x="13" y="45"/>
                </a:lnTo>
                <a:lnTo>
                  <a:pt x="12" y="45"/>
                </a:lnTo>
                <a:lnTo>
                  <a:pt x="13" y="47"/>
                </a:lnTo>
                <a:lnTo>
                  <a:pt x="12" y="47"/>
                </a:lnTo>
                <a:lnTo>
                  <a:pt x="12" y="45"/>
                </a:lnTo>
                <a:lnTo>
                  <a:pt x="12" y="44"/>
                </a:lnTo>
                <a:lnTo>
                  <a:pt x="12" y="45"/>
                </a:lnTo>
                <a:lnTo>
                  <a:pt x="10" y="45"/>
                </a:lnTo>
                <a:lnTo>
                  <a:pt x="8" y="45"/>
                </a:lnTo>
                <a:lnTo>
                  <a:pt x="8" y="44"/>
                </a:lnTo>
                <a:lnTo>
                  <a:pt x="10" y="44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close/>
                <a:moveTo>
                  <a:pt x="104" y="35"/>
                </a:moveTo>
                <a:lnTo>
                  <a:pt x="104" y="37"/>
                </a:lnTo>
                <a:lnTo>
                  <a:pt x="102" y="37"/>
                </a:lnTo>
                <a:lnTo>
                  <a:pt x="102" y="35"/>
                </a:lnTo>
                <a:lnTo>
                  <a:pt x="104" y="35"/>
                </a:lnTo>
                <a:close/>
                <a:moveTo>
                  <a:pt x="110" y="34"/>
                </a:moveTo>
                <a:lnTo>
                  <a:pt x="112" y="34"/>
                </a:lnTo>
                <a:lnTo>
                  <a:pt x="110" y="34"/>
                </a:lnTo>
                <a:close/>
                <a:moveTo>
                  <a:pt x="114" y="30"/>
                </a:moveTo>
                <a:lnTo>
                  <a:pt x="114" y="32"/>
                </a:lnTo>
                <a:lnTo>
                  <a:pt x="114" y="30"/>
                </a:lnTo>
                <a:lnTo>
                  <a:pt x="114" y="32"/>
                </a:lnTo>
                <a:lnTo>
                  <a:pt x="115" y="32"/>
                </a:lnTo>
                <a:lnTo>
                  <a:pt x="117" y="32"/>
                </a:lnTo>
                <a:lnTo>
                  <a:pt x="119" y="32"/>
                </a:lnTo>
                <a:lnTo>
                  <a:pt x="119" y="34"/>
                </a:lnTo>
                <a:lnTo>
                  <a:pt x="119" y="32"/>
                </a:lnTo>
                <a:lnTo>
                  <a:pt x="120" y="32"/>
                </a:lnTo>
                <a:lnTo>
                  <a:pt x="120" y="34"/>
                </a:lnTo>
                <a:lnTo>
                  <a:pt x="122" y="34"/>
                </a:lnTo>
                <a:lnTo>
                  <a:pt x="122" y="35"/>
                </a:lnTo>
                <a:lnTo>
                  <a:pt x="124" y="35"/>
                </a:lnTo>
                <a:lnTo>
                  <a:pt x="124" y="37"/>
                </a:lnTo>
                <a:lnTo>
                  <a:pt x="125" y="37"/>
                </a:lnTo>
                <a:lnTo>
                  <a:pt x="125" y="39"/>
                </a:lnTo>
                <a:lnTo>
                  <a:pt x="127" y="39"/>
                </a:lnTo>
                <a:lnTo>
                  <a:pt x="127" y="40"/>
                </a:lnTo>
                <a:lnTo>
                  <a:pt x="129" y="40"/>
                </a:lnTo>
                <a:lnTo>
                  <a:pt x="130" y="42"/>
                </a:lnTo>
                <a:lnTo>
                  <a:pt x="130" y="44"/>
                </a:lnTo>
                <a:lnTo>
                  <a:pt x="132" y="44"/>
                </a:lnTo>
                <a:lnTo>
                  <a:pt x="132" y="45"/>
                </a:lnTo>
                <a:lnTo>
                  <a:pt x="132" y="47"/>
                </a:lnTo>
                <a:lnTo>
                  <a:pt x="130" y="47"/>
                </a:lnTo>
                <a:lnTo>
                  <a:pt x="130" y="49"/>
                </a:lnTo>
                <a:lnTo>
                  <a:pt x="130" y="47"/>
                </a:lnTo>
                <a:lnTo>
                  <a:pt x="130" y="49"/>
                </a:lnTo>
                <a:lnTo>
                  <a:pt x="132" y="49"/>
                </a:lnTo>
                <a:lnTo>
                  <a:pt x="130" y="49"/>
                </a:lnTo>
                <a:lnTo>
                  <a:pt x="132" y="49"/>
                </a:lnTo>
                <a:lnTo>
                  <a:pt x="130" y="49"/>
                </a:lnTo>
                <a:lnTo>
                  <a:pt x="130" y="50"/>
                </a:lnTo>
                <a:lnTo>
                  <a:pt x="130" y="52"/>
                </a:lnTo>
                <a:lnTo>
                  <a:pt x="129" y="52"/>
                </a:lnTo>
                <a:lnTo>
                  <a:pt x="129" y="54"/>
                </a:lnTo>
                <a:lnTo>
                  <a:pt x="127" y="54"/>
                </a:lnTo>
                <a:lnTo>
                  <a:pt x="127" y="52"/>
                </a:lnTo>
                <a:lnTo>
                  <a:pt x="127" y="54"/>
                </a:lnTo>
                <a:lnTo>
                  <a:pt x="125" y="54"/>
                </a:lnTo>
                <a:lnTo>
                  <a:pt x="125" y="55"/>
                </a:lnTo>
                <a:lnTo>
                  <a:pt x="124" y="55"/>
                </a:lnTo>
                <a:lnTo>
                  <a:pt x="122" y="55"/>
                </a:lnTo>
                <a:lnTo>
                  <a:pt x="120" y="55"/>
                </a:lnTo>
                <a:lnTo>
                  <a:pt x="119" y="55"/>
                </a:lnTo>
                <a:lnTo>
                  <a:pt x="119" y="54"/>
                </a:lnTo>
                <a:lnTo>
                  <a:pt x="119" y="55"/>
                </a:lnTo>
                <a:lnTo>
                  <a:pt x="119" y="54"/>
                </a:lnTo>
                <a:lnTo>
                  <a:pt x="117" y="54"/>
                </a:lnTo>
                <a:lnTo>
                  <a:pt x="117" y="55"/>
                </a:lnTo>
                <a:lnTo>
                  <a:pt x="115" y="55"/>
                </a:lnTo>
                <a:lnTo>
                  <a:pt x="115" y="54"/>
                </a:lnTo>
                <a:lnTo>
                  <a:pt x="114" y="54"/>
                </a:lnTo>
                <a:lnTo>
                  <a:pt x="114" y="52"/>
                </a:lnTo>
                <a:lnTo>
                  <a:pt x="112" y="52"/>
                </a:lnTo>
                <a:lnTo>
                  <a:pt x="112" y="50"/>
                </a:lnTo>
                <a:lnTo>
                  <a:pt x="112" y="49"/>
                </a:lnTo>
                <a:lnTo>
                  <a:pt x="110" y="49"/>
                </a:lnTo>
                <a:lnTo>
                  <a:pt x="110" y="47"/>
                </a:lnTo>
                <a:lnTo>
                  <a:pt x="109" y="47"/>
                </a:lnTo>
                <a:lnTo>
                  <a:pt x="109" y="45"/>
                </a:lnTo>
                <a:lnTo>
                  <a:pt x="109" y="44"/>
                </a:lnTo>
                <a:lnTo>
                  <a:pt x="107" y="44"/>
                </a:lnTo>
                <a:lnTo>
                  <a:pt x="107" y="42"/>
                </a:lnTo>
                <a:lnTo>
                  <a:pt x="109" y="42"/>
                </a:lnTo>
                <a:lnTo>
                  <a:pt x="107" y="42"/>
                </a:lnTo>
                <a:lnTo>
                  <a:pt x="109" y="42"/>
                </a:lnTo>
                <a:lnTo>
                  <a:pt x="107" y="42"/>
                </a:lnTo>
                <a:lnTo>
                  <a:pt x="109" y="40"/>
                </a:lnTo>
                <a:lnTo>
                  <a:pt x="109" y="39"/>
                </a:lnTo>
                <a:lnTo>
                  <a:pt x="110" y="39"/>
                </a:lnTo>
                <a:lnTo>
                  <a:pt x="110" y="37"/>
                </a:lnTo>
                <a:lnTo>
                  <a:pt x="112" y="37"/>
                </a:lnTo>
                <a:lnTo>
                  <a:pt x="114" y="37"/>
                </a:lnTo>
                <a:lnTo>
                  <a:pt x="115" y="37"/>
                </a:lnTo>
                <a:lnTo>
                  <a:pt x="117" y="37"/>
                </a:lnTo>
                <a:lnTo>
                  <a:pt x="117" y="39"/>
                </a:lnTo>
                <a:lnTo>
                  <a:pt x="119" y="39"/>
                </a:lnTo>
                <a:lnTo>
                  <a:pt x="120" y="39"/>
                </a:lnTo>
                <a:lnTo>
                  <a:pt x="120" y="40"/>
                </a:lnTo>
                <a:lnTo>
                  <a:pt x="122" y="40"/>
                </a:lnTo>
                <a:lnTo>
                  <a:pt x="124" y="40"/>
                </a:lnTo>
                <a:lnTo>
                  <a:pt x="122" y="40"/>
                </a:lnTo>
                <a:lnTo>
                  <a:pt x="122" y="39"/>
                </a:lnTo>
                <a:lnTo>
                  <a:pt x="120" y="39"/>
                </a:lnTo>
                <a:lnTo>
                  <a:pt x="119" y="39"/>
                </a:lnTo>
                <a:lnTo>
                  <a:pt x="119" y="37"/>
                </a:lnTo>
                <a:lnTo>
                  <a:pt x="117" y="37"/>
                </a:lnTo>
                <a:lnTo>
                  <a:pt x="117" y="35"/>
                </a:lnTo>
                <a:lnTo>
                  <a:pt x="115" y="35"/>
                </a:lnTo>
                <a:lnTo>
                  <a:pt x="115" y="37"/>
                </a:lnTo>
                <a:lnTo>
                  <a:pt x="114" y="37"/>
                </a:lnTo>
                <a:lnTo>
                  <a:pt x="112" y="37"/>
                </a:lnTo>
                <a:lnTo>
                  <a:pt x="110" y="37"/>
                </a:lnTo>
                <a:lnTo>
                  <a:pt x="112" y="37"/>
                </a:lnTo>
                <a:lnTo>
                  <a:pt x="110" y="37"/>
                </a:lnTo>
                <a:lnTo>
                  <a:pt x="110" y="35"/>
                </a:lnTo>
                <a:lnTo>
                  <a:pt x="112" y="35"/>
                </a:lnTo>
                <a:lnTo>
                  <a:pt x="110" y="35"/>
                </a:lnTo>
                <a:lnTo>
                  <a:pt x="112" y="35"/>
                </a:lnTo>
                <a:lnTo>
                  <a:pt x="114" y="35"/>
                </a:lnTo>
                <a:lnTo>
                  <a:pt x="114" y="34"/>
                </a:lnTo>
                <a:lnTo>
                  <a:pt x="115" y="34"/>
                </a:lnTo>
                <a:lnTo>
                  <a:pt x="115" y="32"/>
                </a:lnTo>
                <a:lnTo>
                  <a:pt x="114" y="32"/>
                </a:lnTo>
                <a:lnTo>
                  <a:pt x="114" y="34"/>
                </a:lnTo>
                <a:lnTo>
                  <a:pt x="114" y="32"/>
                </a:lnTo>
                <a:lnTo>
                  <a:pt x="114" y="34"/>
                </a:lnTo>
                <a:lnTo>
                  <a:pt x="112" y="34"/>
                </a:lnTo>
                <a:lnTo>
                  <a:pt x="112" y="32"/>
                </a:lnTo>
                <a:lnTo>
                  <a:pt x="112" y="34"/>
                </a:lnTo>
                <a:lnTo>
                  <a:pt x="114" y="34"/>
                </a:lnTo>
                <a:lnTo>
                  <a:pt x="114" y="32"/>
                </a:lnTo>
                <a:lnTo>
                  <a:pt x="112" y="32"/>
                </a:lnTo>
                <a:lnTo>
                  <a:pt x="114" y="32"/>
                </a:lnTo>
                <a:lnTo>
                  <a:pt x="114" y="30"/>
                </a:lnTo>
                <a:close/>
                <a:moveTo>
                  <a:pt x="58" y="29"/>
                </a:moveTo>
                <a:lnTo>
                  <a:pt x="60" y="29"/>
                </a:lnTo>
                <a:lnTo>
                  <a:pt x="58" y="29"/>
                </a:lnTo>
                <a:lnTo>
                  <a:pt x="60" y="29"/>
                </a:lnTo>
                <a:lnTo>
                  <a:pt x="60" y="30"/>
                </a:lnTo>
                <a:lnTo>
                  <a:pt x="58" y="30"/>
                </a:lnTo>
                <a:lnTo>
                  <a:pt x="58" y="29"/>
                </a:lnTo>
                <a:close/>
                <a:moveTo>
                  <a:pt x="87" y="29"/>
                </a:moveTo>
                <a:lnTo>
                  <a:pt x="85" y="29"/>
                </a:lnTo>
                <a:lnTo>
                  <a:pt x="85" y="27"/>
                </a:lnTo>
                <a:lnTo>
                  <a:pt x="87" y="29"/>
                </a:lnTo>
                <a:close/>
                <a:moveTo>
                  <a:pt x="8" y="27"/>
                </a:moveTo>
                <a:lnTo>
                  <a:pt x="8" y="25"/>
                </a:lnTo>
                <a:lnTo>
                  <a:pt x="10" y="27"/>
                </a:lnTo>
                <a:lnTo>
                  <a:pt x="8" y="27"/>
                </a:lnTo>
                <a:close/>
                <a:moveTo>
                  <a:pt x="20" y="25"/>
                </a:moveTo>
                <a:lnTo>
                  <a:pt x="22" y="25"/>
                </a:lnTo>
                <a:lnTo>
                  <a:pt x="22" y="27"/>
                </a:lnTo>
                <a:lnTo>
                  <a:pt x="22" y="25"/>
                </a:lnTo>
                <a:lnTo>
                  <a:pt x="22" y="27"/>
                </a:lnTo>
                <a:lnTo>
                  <a:pt x="20" y="27"/>
                </a:lnTo>
                <a:lnTo>
                  <a:pt x="20" y="25"/>
                </a:lnTo>
                <a:close/>
                <a:moveTo>
                  <a:pt x="58" y="25"/>
                </a:moveTo>
                <a:lnTo>
                  <a:pt x="60" y="25"/>
                </a:lnTo>
                <a:lnTo>
                  <a:pt x="58" y="25"/>
                </a:lnTo>
                <a:lnTo>
                  <a:pt x="58" y="27"/>
                </a:lnTo>
                <a:lnTo>
                  <a:pt x="58" y="25"/>
                </a:lnTo>
                <a:lnTo>
                  <a:pt x="57" y="25"/>
                </a:lnTo>
                <a:lnTo>
                  <a:pt x="58" y="25"/>
                </a:lnTo>
                <a:close/>
                <a:moveTo>
                  <a:pt x="85" y="25"/>
                </a:moveTo>
                <a:lnTo>
                  <a:pt x="85" y="27"/>
                </a:lnTo>
                <a:lnTo>
                  <a:pt x="85" y="25"/>
                </a:lnTo>
                <a:lnTo>
                  <a:pt x="85" y="27"/>
                </a:lnTo>
                <a:lnTo>
                  <a:pt x="85" y="29"/>
                </a:lnTo>
                <a:lnTo>
                  <a:pt x="85" y="27"/>
                </a:lnTo>
                <a:lnTo>
                  <a:pt x="85" y="29"/>
                </a:lnTo>
                <a:lnTo>
                  <a:pt x="83" y="27"/>
                </a:lnTo>
                <a:lnTo>
                  <a:pt x="83" y="25"/>
                </a:lnTo>
                <a:lnTo>
                  <a:pt x="85" y="25"/>
                </a:lnTo>
                <a:close/>
                <a:moveTo>
                  <a:pt x="87" y="25"/>
                </a:moveTo>
                <a:lnTo>
                  <a:pt x="88" y="25"/>
                </a:lnTo>
                <a:lnTo>
                  <a:pt x="88" y="27"/>
                </a:lnTo>
                <a:lnTo>
                  <a:pt x="90" y="27"/>
                </a:lnTo>
                <a:lnTo>
                  <a:pt x="88" y="27"/>
                </a:lnTo>
                <a:lnTo>
                  <a:pt x="87" y="27"/>
                </a:lnTo>
                <a:lnTo>
                  <a:pt x="87" y="25"/>
                </a:lnTo>
                <a:close/>
                <a:moveTo>
                  <a:pt x="22" y="25"/>
                </a:moveTo>
                <a:lnTo>
                  <a:pt x="23" y="25"/>
                </a:lnTo>
                <a:lnTo>
                  <a:pt x="23" y="27"/>
                </a:lnTo>
                <a:lnTo>
                  <a:pt x="22" y="27"/>
                </a:lnTo>
                <a:lnTo>
                  <a:pt x="22" y="25"/>
                </a:lnTo>
                <a:lnTo>
                  <a:pt x="22" y="27"/>
                </a:lnTo>
                <a:lnTo>
                  <a:pt x="22" y="25"/>
                </a:lnTo>
                <a:close/>
                <a:moveTo>
                  <a:pt x="17" y="24"/>
                </a:moveTo>
                <a:lnTo>
                  <a:pt x="17" y="25"/>
                </a:lnTo>
                <a:lnTo>
                  <a:pt x="18" y="25"/>
                </a:lnTo>
                <a:lnTo>
                  <a:pt x="18" y="27"/>
                </a:lnTo>
                <a:lnTo>
                  <a:pt x="20" y="27"/>
                </a:lnTo>
                <a:lnTo>
                  <a:pt x="20" y="29"/>
                </a:lnTo>
                <a:lnTo>
                  <a:pt x="22" y="29"/>
                </a:lnTo>
                <a:lnTo>
                  <a:pt x="22" y="27"/>
                </a:lnTo>
                <a:lnTo>
                  <a:pt x="22" y="29"/>
                </a:lnTo>
                <a:lnTo>
                  <a:pt x="22" y="27"/>
                </a:lnTo>
                <a:lnTo>
                  <a:pt x="23" y="27"/>
                </a:lnTo>
                <a:lnTo>
                  <a:pt x="23" y="29"/>
                </a:lnTo>
                <a:lnTo>
                  <a:pt x="23" y="30"/>
                </a:lnTo>
                <a:lnTo>
                  <a:pt x="25" y="30"/>
                </a:lnTo>
                <a:lnTo>
                  <a:pt x="25" y="32"/>
                </a:lnTo>
                <a:lnTo>
                  <a:pt x="27" y="32"/>
                </a:lnTo>
                <a:lnTo>
                  <a:pt x="28" y="32"/>
                </a:lnTo>
                <a:lnTo>
                  <a:pt x="28" y="34"/>
                </a:lnTo>
                <a:lnTo>
                  <a:pt x="30" y="35"/>
                </a:lnTo>
                <a:lnTo>
                  <a:pt x="30" y="37"/>
                </a:lnTo>
                <a:lnTo>
                  <a:pt x="32" y="37"/>
                </a:lnTo>
                <a:lnTo>
                  <a:pt x="32" y="39"/>
                </a:lnTo>
                <a:lnTo>
                  <a:pt x="33" y="39"/>
                </a:lnTo>
                <a:lnTo>
                  <a:pt x="35" y="39"/>
                </a:lnTo>
                <a:lnTo>
                  <a:pt x="35" y="40"/>
                </a:lnTo>
                <a:lnTo>
                  <a:pt x="37" y="40"/>
                </a:lnTo>
                <a:lnTo>
                  <a:pt x="38" y="42"/>
                </a:lnTo>
                <a:lnTo>
                  <a:pt x="40" y="42"/>
                </a:lnTo>
                <a:lnTo>
                  <a:pt x="40" y="44"/>
                </a:lnTo>
                <a:lnTo>
                  <a:pt x="40" y="45"/>
                </a:lnTo>
                <a:lnTo>
                  <a:pt x="42" y="45"/>
                </a:lnTo>
                <a:lnTo>
                  <a:pt x="42" y="47"/>
                </a:lnTo>
                <a:lnTo>
                  <a:pt x="43" y="47"/>
                </a:lnTo>
                <a:lnTo>
                  <a:pt x="43" y="49"/>
                </a:lnTo>
                <a:lnTo>
                  <a:pt x="43" y="50"/>
                </a:lnTo>
                <a:lnTo>
                  <a:pt x="43" y="49"/>
                </a:lnTo>
                <a:lnTo>
                  <a:pt x="43" y="50"/>
                </a:lnTo>
                <a:lnTo>
                  <a:pt x="45" y="50"/>
                </a:lnTo>
                <a:lnTo>
                  <a:pt x="43" y="52"/>
                </a:lnTo>
                <a:lnTo>
                  <a:pt x="43" y="50"/>
                </a:lnTo>
                <a:lnTo>
                  <a:pt x="43" y="52"/>
                </a:lnTo>
                <a:lnTo>
                  <a:pt x="42" y="54"/>
                </a:lnTo>
                <a:lnTo>
                  <a:pt x="42" y="55"/>
                </a:lnTo>
                <a:lnTo>
                  <a:pt x="40" y="55"/>
                </a:lnTo>
                <a:lnTo>
                  <a:pt x="38" y="55"/>
                </a:lnTo>
                <a:lnTo>
                  <a:pt x="37" y="55"/>
                </a:lnTo>
                <a:lnTo>
                  <a:pt x="37" y="57"/>
                </a:lnTo>
                <a:lnTo>
                  <a:pt x="35" y="57"/>
                </a:lnTo>
                <a:lnTo>
                  <a:pt x="37" y="57"/>
                </a:lnTo>
                <a:lnTo>
                  <a:pt x="35" y="57"/>
                </a:lnTo>
                <a:lnTo>
                  <a:pt x="35" y="59"/>
                </a:lnTo>
                <a:lnTo>
                  <a:pt x="35" y="57"/>
                </a:lnTo>
                <a:lnTo>
                  <a:pt x="33" y="57"/>
                </a:lnTo>
                <a:lnTo>
                  <a:pt x="33" y="55"/>
                </a:lnTo>
                <a:lnTo>
                  <a:pt x="32" y="55"/>
                </a:lnTo>
                <a:lnTo>
                  <a:pt x="32" y="57"/>
                </a:lnTo>
                <a:lnTo>
                  <a:pt x="32" y="55"/>
                </a:lnTo>
                <a:lnTo>
                  <a:pt x="32" y="57"/>
                </a:lnTo>
                <a:lnTo>
                  <a:pt x="32" y="55"/>
                </a:lnTo>
                <a:lnTo>
                  <a:pt x="30" y="55"/>
                </a:lnTo>
                <a:lnTo>
                  <a:pt x="30" y="54"/>
                </a:lnTo>
                <a:lnTo>
                  <a:pt x="32" y="54"/>
                </a:lnTo>
                <a:lnTo>
                  <a:pt x="32" y="52"/>
                </a:lnTo>
                <a:lnTo>
                  <a:pt x="32" y="50"/>
                </a:lnTo>
                <a:lnTo>
                  <a:pt x="32" y="52"/>
                </a:lnTo>
                <a:lnTo>
                  <a:pt x="32" y="54"/>
                </a:lnTo>
                <a:lnTo>
                  <a:pt x="30" y="54"/>
                </a:lnTo>
                <a:lnTo>
                  <a:pt x="30" y="52"/>
                </a:lnTo>
                <a:lnTo>
                  <a:pt x="30" y="54"/>
                </a:lnTo>
                <a:lnTo>
                  <a:pt x="28" y="54"/>
                </a:lnTo>
                <a:lnTo>
                  <a:pt x="27" y="54"/>
                </a:lnTo>
                <a:lnTo>
                  <a:pt x="28" y="54"/>
                </a:lnTo>
                <a:lnTo>
                  <a:pt x="28" y="52"/>
                </a:lnTo>
                <a:lnTo>
                  <a:pt x="27" y="52"/>
                </a:lnTo>
                <a:lnTo>
                  <a:pt x="28" y="52"/>
                </a:lnTo>
                <a:lnTo>
                  <a:pt x="27" y="52"/>
                </a:lnTo>
                <a:lnTo>
                  <a:pt x="28" y="52"/>
                </a:lnTo>
                <a:lnTo>
                  <a:pt x="27" y="52"/>
                </a:lnTo>
                <a:lnTo>
                  <a:pt x="28" y="52"/>
                </a:lnTo>
                <a:lnTo>
                  <a:pt x="27" y="52"/>
                </a:lnTo>
                <a:lnTo>
                  <a:pt x="28" y="50"/>
                </a:lnTo>
                <a:lnTo>
                  <a:pt x="27" y="50"/>
                </a:lnTo>
                <a:lnTo>
                  <a:pt x="27" y="49"/>
                </a:lnTo>
                <a:lnTo>
                  <a:pt x="27" y="50"/>
                </a:lnTo>
                <a:lnTo>
                  <a:pt x="27" y="49"/>
                </a:lnTo>
                <a:lnTo>
                  <a:pt x="27" y="50"/>
                </a:lnTo>
                <a:lnTo>
                  <a:pt x="27" y="52"/>
                </a:lnTo>
                <a:lnTo>
                  <a:pt x="25" y="52"/>
                </a:lnTo>
                <a:lnTo>
                  <a:pt x="25" y="54"/>
                </a:lnTo>
                <a:lnTo>
                  <a:pt x="25" y="52"/>
                </a:lnTo>
                <a:lnTo>
                  <a:pt x="25" y="50"/>
                </a:lnTo>
                <a:lnTo>
                  <a:pt x="25" y="49"/>
                </a:lnTo>
                <a:lnTo>
                  <a:pt x="25" y="47"/>
                </a:lnTo>
                <a:lnTo>
                  <a:pt x="23" y="47"/>
                </a:lnTo>
                <a:lnTo>
                  <a:pt x="25" y="47"/>
                </a:lnTo>
                <a:lnTo>
                  <a:pt x="25" y="49"/>
                </a:lnTo>
                <a:lnTo>
                  <a:pt x="23" y="49"/>
                </a:lnTo>
                <a:lnTo>
                  <a:pt x="23" y="47"/>
                </a:lnTo>
                <a:lnTo>
                  <a:pt x="25" y="47"/>
                </a:lnTo>
                <a:lnTo>
                  <a:pt x="23" y="47"/>
                </a:lnTo>
                <a:lnTo>
                  <a:pt x="25" y="47"/>
                </a:lnTo>
                <a:lnTo>
                  <a:pt x="23" y="47"/>
                </a:lnTo>
                <a:lnTo>
                  <a:pt x="23" y="45"/>
                </a:lnTo>
                <a:lnTo>
                  <a:pt x="23" y="47"/>
                </a:lnTo>
                <a:lnTo>
                  <a:pt x="22" y="47"/>
                </a:lnTo>
                <a:lnTo>
                  <a:pt x="22" y="49"/>
                </a:lnTo>
                <a:lnTo>
                  <a:pt x="22" y="47"/>
                </a:lnTo>
                <a:lnTo>
                  <a:pt x="20" y="47"/>
                </a:lnTo>
                <a:lnTo>
                  <a:pt x="20" y="49"/>
                </a:lnTo>
                <a:lnTo>
                  <a:pt x="20" y="47"/>
                </a:lnTo>
                <a:lnTo>
                  <a:pt x="18" y="47"/>
                </a:lnTo>
                <a:lnTo>
                  <a:pt x="20" y="47"/>
                </a:lnTo>
                <a:lnTo>
                  <a:pt x="20" y="45"/>
                </a:lnTo>
                <a:lnTo>
                  <a:pt x="20" y="47"/>
                </a:lnTo>
                <a:lnTo>
                  <a:pt x="20" y="45"/>
                </a:lnTo>
                <a:lnTo>
                  <a:pt x="18" y="44"/>
                </a:lnTo>
                <a:lnTo>
                  <a:pt x="20" y="44"/>
                </a:lnTo>
                <a:lnTo>
                  <a:pt x="18" y="44"/>
                </a:lnTo>
                <a:lnTo>
                  <a:pt x="20" y="44"/>
                </a:lnTo>
                <a:lnTo>
                  <a:pt x="18" y="44"/>
                </a:lnTo>
                <a:lnTo>
                  <a:pt x="18" y="42"/>
                </a:lnTo>
                <a:lnTo>
                  <a:pt x="18" y="44"/>
                </a:lnTo>
                <a:lnTo>
                  <a:pt x="17" y="44"/>
                </a:lnTo>
                <a:lnTo>
                  <a:pt x="18" y="45"/>
                </a:lnTo>
                <a:lnTo>
                  <a:pt x="17" y="45"/>
                </a:lnTo>
                <a:lnTo>
                  <a:pt x="17" y="47"/>
                </a:lnTo>
                <a:lnTo>
                  <a:pt x="15" y="47"/>
                </a:lnTo>
                <a:lnTo>
                  <a:pt x="17" y="47"/>
                </a:lnTo>
                <a:lnTo>
                  <a:pt x="15" y="47"/>
                </a:lnTo>
                <a:lnTo>
                  <a:pt x="15" y="45"/>
                </a:lnTo>
                <a:lnTo>
                  <a:pt x="15" y="44"/>
                </a:lnTo>
                <a:lnTo>
                  <a:pt x="15" y="42"/>
                </a:lnTo>
                <a:lnTo>
                  <a:pt x="13" y="42"/>
                </a:lnTo>
                <a:lnTo>
                  <a:pt x="15" y="42"/>
                </a:lnTo>
                <a:lnTo>
                  <a:pt x="15" y="40"/>
                </a:lnTo>
                <a:lnTo>
                  <a:pt x="13" y="40"/>
                </a:lnTo>
                <a:lnTo>
                  <a:pt x="13" y="42"/>
                </a:lnTo>
                <a:lnTo>
                  <a:pt x="12" y="42"/>
                </a:lnTo>
                <a:lnTo>
                  <a:pt x="13" y="42"/>
                </a:lnTo>
                <a:lnTo>
                  <a:pt x="13" y="40"/>
                </a:lnTo>
                <a:lnTo>
                  <a:pt x="13" y="42"/>
                </a:lnTo>
                <a:lnTo>
                  <a:pt x="13" y="40"/>
                </a:lnTo>
                <a:lnTo>
                  <a:pt x="12" y="40"/>
                </a:lnTo>
                <a:lnTo>
                  <a:pt x="12" y="39"/>
                </a:lnTo>
                <a:lnTo>
                  <a:pt x="10" y="39"/>
                </a:lnTo>
                <a:lnTo>
                  <a:pt x="12" y="39"/>
                </a:lnTo>
                <a:lnTo>
                  <a:pt x="12" y="37"/>
                </a:lnTo>
                <a:lnTo>
                  <a:pt x="10" y="37"/>
                </a:lnTo>
                <a:lnTo>
                  <a:pt x="12" y="37"/>
                </a:lnTo>
                <a:lnTo>
                  <a:pt x="12" y="35"/>
                </a:lnTo>
                <a:lnTo>
                  <a:pt x="13" y="35"/>
                </a:lnTo>
                <a:lnTo>
                  <a:pt x="13" y="37"/>
                </a:lnTo>
                <a:lnTo>
                  <a:pt x="13" y="35"/>
                </a:lnTo>
                <a:lnTo>
                  <a:pt x="13" y="34"/>
                </a:lnTo>
                <a:lnTo>
                  <a:pt x="12" y="34"/>
                </a:lnTo>
                <a:lnTo>
                  <a:pt x="13" y="34"/>
                </a:lnTo>
                <a:lnTo>
                  <a:pt x="13" y="32"/>
                </a:lnTo>
                <a:lnTo>
                  <a:pt x="15" y="32"/>
                </a:lnTo>
                <a:lnTo>
                  <a:pt x="13" y="32"/>
                </a:lnTo>
                <a:lnTo>
                  <a:pt x="15" y="32"/>
                </a:lnTo>
                <a:lnTo>
                  <a:pt x="15" y="30"/>
                </a:lnTo>
                <a:lnTo>
                  <a:pt x="15" y="29"/>
                </a:lnTo>
                <a:lnTo>
                  <a:pt x="17" y="29"/>
                </a:lnTo>
                <a:lnTo>
                  <a:pt x="15" y="29"/>
                </a:lnTo>
                <a:lnTo>
                  <a:pt x="17" y="29"/>
                </a:lnTo>
                <a:lnTo>
                  <a:pt x="15" y="29"/>
                </a:lnTo>
                <a:lnTo>
                  <a:pt x="17" y="29"/>
                </a:lnTo>
                <a:lnTo>
                  <a:pt x="15" y="29"/>
                </a:lnTo>
                <a:lnTo>
                  <a:pt x="17" y="29"/>
                </a:lnTo>
                <a:lnTo>
                  <a:pt x="15" y="29"/>
                </a:lnTo>
                <a:lnTo>
                  <a:pt x="15" y="27"/>
                </a:lnTo>
                <a:lnTo>
                  <a:pt x="17" y="27"/>
                </a:lnTo>
                <a:lnTo>
                  <a:pt x="15" y="27"/>
                </a:lnTo>
                <a:lnTo>
                  <a:pt x="15" y="25"/>
                </a:lnTo>
                <a:lnTo>
                  <a:pt x="15" y="24"/>
                </a:lnTo>
                <a:lnTo>
                  <a:pt x="17" y="24"/>
                </a:lnTo>
                <a:close/>
                <a:moveTo>
                  <a:pt x="15" y="20"/>
                </a:moveTo>
                <a:lnTo>
                  <a:pt x="13" y="20"/>
                </a:lnTo>
                <a:lnTo>
                  <a:pt x="15" y="20"/>
                </a:lnTo>
                <a:close/>
                <a:moveTo>
                  <a:pt x="0" y="15"/>
                </a:moveTo>
                <a:lnTo>
                  <a:pt x="0" y="14"/>
                </a:lnTo>
                <a:lnTo>
                  <a:pt x="0" y="15"/>
                </a:lnTo>
                <a:close/>
                <a:moveTo>
                  <a:pt x="10" y="12"/>
                </a:moveTo>
                <a:lnTo>
                  <a:pt x="8" y="12"/>
                </a:lnTo>
                <a:lnTo>
                  <a:pt x="10" y="12"/>
                </a:lnTo>
                <a:close/>
                <a:moveTo>
                  <a:pt x="10" y="9"/>
                </a:moveTo>
                <a:lnTo>
                  <a:pt x="10" y="10"/>
                </a:lnTo>
                <a:lnTo>
                  <a:pt x="10" y="12"/>
                </a:lnTo>
                <a:lnTo>
                  <a:pt x="10" y="10"/>
                </a:lnTo>
                <a:lnTo>
                  <a:pt x="10" y="9"/>
                </a:lnTo>
                <a:lnTo>
                  <a:pt x="12" y="9"/>
                </a:lnTo>
                <a:lnTo>
                  <a:pt x="10" y="9"/>
                </a:lnTo>
                <a:close/>
                <a:moveTo>
                  <a:pt x="275" y="4"/>
                </a:moveTo>
                <a:lnTo>
                  <a:pt x="275" y="14"/>
                </a:lnTo>
                <a:lnTo>
                  <a:pt x="274" y="29"/>
                </a:lnTo>
                <a:lnTo>
                  <a:pt x="274" y="35"/>
                </a:lnTo>
                <a:lnTo>
                  <a:pt x="274" y="37"/>
                </a:lnTo>
                <a:lnTo>
                  <a:pt x="274" y="44"/>
                </a:lnTo>
                <a:lnTo>
                  <a:pt x="274" y="60"/>
                </a:lnTo>
                <a:lnTo>
                  <a:pt x="274" y="65"/>
                </a:lnTo>
                <a:lnTo>
                  <a:pt x="274" y="82"/>
                </a:lnTo>
                <a:lnTo>
                  <a:pt x="274" y="92"/>
                </a:lnTo>
                <a:lnTo>
                  <a:pt x="274" y="109"/>
                </a:lnTo>
                <a:lnTo>
                  <a:pt x="274" y="144"/>
                </a:lnTo>
                <a:lnTo>
                  <a:pt x="274" y="154"/>
                </a:lnTo>
                <a:lnTo>
                  <a:pt x="277" y="157"/>
                </a:lnTo>
                <a:lnTo>
                  <a:pt x="282" y="167"/>
                </a:lnTo>
                <a:lnTo>
                  <a:pt x="286" y="174"/>
                </a:lnTo>
                <a:lnTo>
                  <a:pt x="287" y="176"/>
                </a:lnTo>
                <a:lnTo>
                  <a:pt x="287" y="179"/>
                </a:lnTo>
                <a:lnTo>
                  <a:pt x="289" y="181"/>
                </a:lnTo>
                <a:lnTo>
                  <a:pt x="289" y="182"/>
                </a:lnTo>
                <a:lnTo>
                  <a:pt x="289" y="184"/>
                </a:lnTo>
                <a:lnTo>
                  <a:pt x="296" y="196"/>
                </a:lnTo>
                <a:lnTo>
                  <a:pt x="296" y="197"/>
                </a:lnTo>
                <a:lnTo>
                  <a:pt x="301" y="206"/>
                </a:lnTo>
                <a:lnTo>
                  <a:pt x="301" y="204"/>
                </a:lnTo>
                <a:lnTo>
                  <a:pt x="301" y="206"/>
                </a:lnTo>
                <a:lnTo>
                  <a:pt x="301" y="204"/>
                </a:lnTo>
                <a:lnTo>
                  <a:pt x="299" y="204"/>
                </a:lnTo>
                <a:lnTo>
                  <a:pt x="297" y="204"/>
                </a:lnTo>
                <a:lnTo>
                  <a:pt x="296" y="204"/>
                </a:lnTo>
                <a:lnTo>
                  <a:pt x="296" y="202"/>
                </a:lnTo>
                <a:lnTo>
                  <a:pt x="294" y="202"/>
                </a:lnTo>
                <a:lnTo>
                  <a:pt x="292" y="202"/>
                </a:lnTo>
                <a:lnTo>
                  <a:pt x="291" y="202"/>
                </a:lnTo>
                <a:lnTo>
                  <a:pt x="291" y="201"/>
                </a:lnTo>
                <a:lnTo>
                  <a:pt x="289" y="199"/>
                </a:lnTo>
                <a:lnTo>
                  <a:pt x="287" y="199"/>
                </a:lnTo>
                <a:lnTo>
                  <a:pt x="287" y="201"/>
                </a:lnTo>
                <a:lnTo>
                  <a:pt x="289" y="201"/>
                </a:lnTo>
                <a:lnTo>
                  <a:pt x="287" y="202"/>
                </a:lnTo>
                <a:lnTo>
                  <a:pt x="287" y="204"/>
                </a:lnTo>
                <a:lnTo>
                  <a:pt x="289" y="206"/>
                </a:lnTo>
                <a:lnTo>
                  <a:pt x="291" y="206"/>
                </a:lnTo>
                <a:lnTo>
                  <a:pt x="292" y="206"/>
                </a:lnTo>
                <a:lnTo>
                  <a:pt x="292" y="207"/>
                </a:lnTo>
                <a:lnTo>
                  <a:pt x="294" y="207"/>
                </a:lnTo>
                <a:lnTo>
                  <a:pt x="296" y="207"/>
                </a:lnTo>
                <a:lnTo>
                  <a:pt x="296" y="209"/>
                </a:lnTo>
                <a:lnTo>
                  <a:pt x="297" y="209"/>
                </a:lnTo>
                <a:lnTo>
                  <a:pt x="299" y="209"/>
                </a:lnTo>
                <a:lnTo>
                  <a:pt x="299" y="211"/>
                </a:lnTo>
                <a:lnTo>
                  <a:pt x="299" y="212"/>
                </a:lnTo>
                <a:lnTo>
                  <a:pt x="297" y="212"/>
                </a:lnTo>
                <a:lnTo>
                  <a:pt x="297" y="214"/>
                </a:lnTo>
                <a:lnTo>
                  <a:pt x="297" y="216"/>
                </a:lnTo>
                <a:lnTo>
                  <a:pt x="297" y="217"/>
                </a:lnTo>
                <a:lnTo>
                  <a:pt x="296" y="217"/>
                </a:lnTo>
                <a:lnTo>
                  <a:pt x="297" y="217"/>
                </a:lnTo>
                <a:lnTo>
                  <a:pt x="297" y="219"/>
                </a:lnTo>
                <a:lnTo>
                  <a:pt x="297" y="221"/>
                </a:lnTo>
                <a:lnTo>
                  <a:pt x="297" y="222"/>
                </a:lnTo>
                <a:lnTo>
                  <a:pt x="299" y="224"/>
                </a:lnTo>
                <a:lnTo>
                  <a:pt x="299" y="226"/>
                </a:lnTo>
                <a:lnTo>
                  <a:pt x="299" y="227"/>
                </a:lnTo>
                <a:lnTo>
                  <a:pt x="299" y="229"/>
                </a:lnTo>
                <a:lnTo>
                  <a:pt x="299" y="231"/>
                </a:lnTo>
                <a:lnTo>
                  <a:pt x="299" y="232"/>
                </a:lnTo>
                <a:lnTo>
                  <a:pt x="299" y="234"/>
                </a:lnTo>
                <a:lnTo>
                  <a:pt x="299" y="236"/>
                </a:lnTo>
                <a:lnTo>
                  <a:pt x="299" y="237"/>
                </a:lnTo>
                <a:lnTo>
                  <a:pt x="301" y="237"/>
                </a:lnTo>
                <a:lnTo>
                  <a:pt x="301" y="239"/>
                </a:lnTo>
                <a:lnTo>
                  <a:pt x="299" y="239"/>
                </a:lnTo>
                <a:lnTo>
                  <a:pt x="297" y="239"/>
                </a:lnTo>
                <a:lnTo>
                  <a:pt x="296" y="239"/>
                </a:lnTo>
                <a:lnTo>
                  <a:pt x="294" y="239"/>
                </a:lnTo>
                <a:lnTo>
                  <a:pt x="292" y="239"/>
                </a:lnTo>
                <a:lnTo>
                  <a:pt x="291" y="239"/>
                </a:lnTo>
                <a:lnTo>
                  <a:pt x="291" y="237"/>
                </a:lnTo>
                <a:lnTo>
                  <a:pt x="289" y="237"/>
                </a:lnTo>
                <a:lnTo>
                  <a:pt x="289" y="236"/>
                </a:lnTo>
                <a:lnTo>
                  <a:pt x="287" y="234"/>
                </a:lnTo>
                <a:lnTo>
                  <a:pt x="287" y="232"/>
                </a:lnTo>
                <a:lnTo>
                  <a:pt x="286" y="231"/>
                </a:lnTo>
                <a:lnTo>
                  <a:pt x="286" y="229"/>
                </a:lnTo>
                <a:lnTo>
                  <a:pt x="284" y="229"/>
                </a:lnTo>
                <a:lnTo>
                  <a:pt x="284" y="227"/>
                </a:lnTo>
                <a:lnTo>
                  <a:pt x="284" y="229"/>
                </a:lnTo>
                <a:lnTo>
                  <a:pt x="282" y="229"/>
                </a:lnTo>
                <a:lnTo>
                  <a:pt x="282" y="227"/>
                </a:lnTo>
                <a:lnTo>
                  <a:pt x="281" y="227"/>
                </a:lnTo>
                <a:lnTo>
                  <a:pt x="281" y="226"/>
                </a:lnTo>
                <a:lnTo>
                  <a:pt x="281" y="224"/>
                </a:lnTo>
                <a:lnTo>
                  <a:pt x="279" y="224"/>
                </a:lnTo>
                <a:lnTo>
                  <a:pt x="279" y="222"/>
                </a:lnTo>
                <a:lnTo>
                  <a:pt x="281" y="222"/>
                </a:lnTo>
                <a:lnTo>
                  <a:pt x="279" y="221"/>
                </a:lnTo>
                <a:lnTo>
                  <a:pt x="279" y="222"/>
                </a:lnTo>
                <a:lnTo>
                  <a:pt x="279" y="224"/>
                </a:lnTo>
                <a:lnTo>
                  <a:pt x="279" y="226"/>
                </a:lnTo>
                <a:lnTo>
                  <a:pt x="281" y="226"/>
                </a:lnTo>
                <a:lnTo>
                  <a:pt x="281" y="227"/>
                </a:lnTo>
                <a:lnTo>
                  <a:pt x="281" y="229"/>
                </a:lnTo>
                <a:lnTo>
                  <a:pt x="282" y="229"/>
                </a:lnTo>
                <a:lnTo>
                  <a:pt x="282" y="231"/>
                </a:lnTo>
                <a:lnTo>
                  <a:pt x="284" y="231"/>
                </a:lnTo>
                <a:lnTo>
                  <a:pt x="284" y="232"/>
                </a:lnTo>
                <a:lnTo>
                  <a:pt x="286" y="232"/>
                </a:lnTo>
                <a:lnTo>
                  <a:pt x="286" y="234"/>
                </a:lnTo>
                <a:lnTo>
                  <a:pt x="286" y="236"/>
                </a:lnTo>
                <a:lnTo>
                  <a:pt x="287" y="236"/>
                </a:lnTo>
                <a:lnTo>
                  <a:pt x="286" y="236"/>
                </a:lnTo>
                <a:lnTo>
                  <a:pt x="287" y="236"/>
                </a:lnTo>
                <a:lnTo>
                  <a:pt x="287" y="237"/>
                </a:lnTo>
                <a:lnTo>
                  <a:pt x="287" y="239"/>
                </a:lnTo>
                <a:lnTo>
                  <a:pt x="289" y="239"/>
                </a:lnTo>
                <a:lnTo>
                  <a:pt x="289" y="241"/>
                </a:lnTo>
                <a:lnTo>
                  <a:pt x="291" y="241"/>
                </a:lnTo>
                <a:lnTo>
                  <a:pt x="291" y="242"/>
                </a:lnTo>
                <a:lnTo>
                  <a:pt x="291" y="244"/>
                </a:lnTo>
                <a:lnTo>
                  <a:pt x="291" y="242"/>
                </a:lnTo>
                <a:lnTo>
                  <a:pt x="291" y="241"/>
                </a:lnTo>
                <a:lnTo>
                  <a:pt x="289" y="241"/>
                </a:lnTo>
                <a:lnTo>
                  <a:pt x="289" y="239"/>
                </a:lnTo>
                <a:lnTo>
                  <a:pt x="291" y="239"/>
                </a:lnTo>
                <a:lnTo>
                  <a:pt x="291" y="241"/>
                </a:lnTo>
                <a:lnTo>
                  <a:pt x="292" y="241"/>
                </a:lnTo>
                <a:lnTo>
                  <a:pt x="294" y="241"/>
                </a:lnTo>
                <a:lnTo>
                  <a:pt x="296" y="241"/>
                </a:lnTo>
                <a:lnTo>
                  <a:pt x="297" y="241"/>
                </a:lnTo>
                <a:lnTo>
                  <a:pt x="299" y="241"/>
                </a:lnTo>
                <a:lnTo>
                  <a:pt x="299" y="242"/>
                </a:lnTo>
                <a:lnTo>
                  <a:pt x="299" y="244"/>
                </a:lnTo>
                <a:lnTo>
                  <a:pt x="299" y="246"/>
                </a:lnTo>
                <a:lnTo>
                  <a:pt x="299" y="247"/>
                </a:lnTo>
                <a:lnTo>
                  <a:pt x="299" y="249"/>
                </a:lnTo>
                <a:lnTo>
                  <a:pt x="299" y="251"/>
                </a:lnTo>
                <a:lnTo>
                  <a:pt x="299" y="252"/>
                </a:lnTo>
                <a:lnTo>
                  <a:pt x="299" y="254"/>
                </a:lnTo>
                <a:lnTo>
                  <a:pt x="299" y="256"/>
                </a:lnTo>
                <a:lnTo>
                  <a:pt x="301" y="256"/>
                </a:lnTo>
                <a:lnTo>
                  <a:pt x="301" y="257"/>
                </a:lnTo>
                <a:lnTo>
                  <a:pt x="299" y="257"/>
                </a:lnTo>
                <a:lnTo>
                  <a:pt x="301" y="259"/>
                </a:lnTo>
                <a:lnTo>
                  <a:pt x="299" y="259"/>
                </a:lnTo>
                <a:lnTo>
                  <a:pt x="301" y="259"/>
                </a:lnTo>
                <a:lnTo>
                  <a:pt x="301" y="261"/>
                </a:lnTo>
                <a:lnTo>
                  <a:pt x="299" y="261"/>
                </a:lnTo>
                <a:lnTo>
                  <a:pt x="299" y="262"/>
                </a:lnTo>
                <a:lnTo>
                  <a:pt x="299" y="264"/>
                </a:lnTo>
                <a:lnTo>
                  <a:pt x="299" y="266"/>
                </a:lnTo>
                <a:lnTo>
                  <a:pt x="299" y="267"/>
                </a:lnTo>
                <a:lnTo>
                  <a:pt x="297" y="267"/>
                </a:lnTo>
                <a:lnTo>
                  <a:pt x="297" y="269"/>
                </a:lnTo>
                <a:lnTo>
                  <a:pt x="297" y="271"/>
                </a:lnTo>
                <a:lnTo>
                  <a:pt x="296" y="271"/>
                </a:lnTo>
                <a:lnTo>
                  <a:pt x="294" y="271"/>
                </a:lnTo>
                <a:lnTo>
                  <a:pt x="294" y="272"/>
                </a:lnTo>
                <a:lnTo>
                  <a:pt x="294" y="271"/>
                </a:lnTo>
                <a:lnTo>
                  <a:pt x="294" y="272"/>
                </a:lnTo>
                <a:lnTo>
                  <a:pt x="294" y="271"/>
                </a:lnTo>
                <a:lnTo>
                  <a:pt x="296" y="271"/>
                </a:lnTo>
                <a:lnTo>
                  <a:pt x="296" y="272"/>
                </a:lnTo>
                <a:lnTo>
                  <a:pt x="296" y="274"/>
                </a:lnTo>
                <a:lnTo>
                  <a:pt x="294" y="274"/>
                </a:lnTo>
                <a:lnTo>
                  <a:pt x="292" y="274"/>
                </a:lnTo>
                <a:lnTo>
                  <a:pt x="291" y="274"/>
                </a:lnTo>
                <a:lnTo>
                  <a:pt x="291" y="276"/>
                </a:lnTo>
                <a:lnTo>
                  <a:pt x="289" y="276"/>
                </a:lnTo>
                <a:lnTo>
                  <a:pt x="289" y="277"/>
                </a:lnTo>
                <a:lnTo>
                  <a:pt x="291" y="277"/>
                </a:lnTo>
                <a:lnTo>
                  <a:pt x="291" y="279"/>
                </a:lnTo>
                <a:lnTo>
                  <a:pt x="291" y="281"/>
                </a:lnTo>
                <a:lnTo>
                  <a:pt x="292" y="281"/>
                </a:lnTo>
                <a:lnTo>
                  <a:pt x="292" y="282"/>
                </a:lnTo>
                <a:lnTo>
                  <a:pt x="292" y="284"/>
                </a:lnTo>
                <a:lnTo>
                  <a:pt x="292" y="286"/>
                </a:lnTo>
                <a:lnTo>
                  <a:pt x="294" y="286"/>
                </a:lnTo>
                <a:lnTo>
                  <a:pt x="292" y="286"/>
                </a:lnTo>
                <a:lnTo>
                  <a:pt x="292" y="287"/>
                </a:lnTo>
                <a:lnTo>
                  <a:pt x="292" y="286"/>
                </a:lnTo>
                <a:lnTo>
                  <a:pt x="292" y="287"/>
                </a:lnTo>
                <a:lnTo>
                  <a:pt x="292" y="286"/>
                </a:lnTo>
                <a:lnTo>
                  <a:pt x="292" y="287"/>
                </a:lnTo>
                <a:lnTo>
                  <a:pt x="292" y="286"/>
                </a:lnTo>
                <a:lnTo>
                  <a:pt x="292" y="287"/>
                </a:lnTo>
                <a:lnTo>
                  <a:pt x="291" y="287"/>
                </a:lnTo>
                <a:lnTo>
                  <a:pt x="291" y="286"/>
                </a:lnTo>
                <a:lnTo>
                  <a:pt x="289" y="286"/>
                </a:lnTo>
                <a:lnTo>
                  <a:pt x="289" y="284"/>
                </a:lnTo>
                <a:lnTo>
                  <a:pt x="287" y="284"/>
                </a:lnTo>
                <a:lnTo>
                  <a:pt x="289" y="284"/>
                </a:lnTo>
                <a:lnTo>
                  <a:pt x="287" y="284"/>
                </a:lnTo>
                <a:lnTo>
                  <a:pt x="287" y="282"/>
                </a:lnTo>
                <a:lnTo>
                  <a:pt x="286" y="282"/>
                </a:lnTo>
                <a:lnTo>
                  <a:pt x="286" y="284"/>
                </a:lnTo>
                <a:lnTo>
                  <a:pt x="284" y="282"/>
                </a:lnTo>
                <a:lnTo>
                  <a:pt x="284" y="284"/>
                </a:lnTo>
                <a:lnTo>
                  <a:pt x="284" y="282"/>
                </a:lnTo>
                <a:lnTo>
                  <a:pt x="282" y="282"/>
                </a:lnTo>
                <a:lnTo>
                  <a:pt x="282" y="281"/>
                </a:lnTo>
                <a:lnTo>
                  <a:pt x="281" y="281"/>
                </a:lnTo>
                <a:lnTo>
                  <a:pt x="281" y="279"/>
                </a:lnTo>
                <a:lnTo>
                  <a:pt x="279" y="279"/>
                </a:lnTo>
                <a:lnTo>
                  <a:pt x="279" y="277"/>
                </a:lnTo>
                <a:lnTo>
                  <a:pt x="277" y="277"/>
                </a:lnTo>
                <a:lnTo>
                  <a:pt x="277" y="276"/>
                </a:lnTo>
                <a:lnTo>
                  <a:pt x="275" y="276"/>
                </a:lnTo>
                <a:lnTo>
                  <a:pt x="275" y="274"/>
                </a:lnTo>
                <a:lnTo>
                  <a:pt x="274" y="274"/>
                </a:lnTo>
                <a:lnTo>
                  <a:pt x="272" y="272"/>
                </a:lnTo>
                <a:lnTo>
                  <a:pt x="272" y="271"/>
                </a:lnTo>
                <a:lnTo>
                  <a:pt x="270" y="271"/>
                </a:lnTo>
                <a:lnTo>
                  <a:pt x="270" y="269"/>
                </a:lnTo>
                <a:lnTo>
                  <a:pt x="269" y="269"/>
                </a:lnTo>
                <a:lnTo>
                  <a:pt x="269" y="267"/>
                </a:lnTo>
                <a:lnTo>
                  <a:pt x="267" y="267"/>
                </a:lnTo>
                <a:lnTo>
                  <a:pt x="267" y="266"/>
                </a:lnTo>
                <a:lnTo>
                  <a:pt x="265" y="266"/>
                </a:lnTo>
                <a:lnTo>
                  <a:pt x="265" y="264"/>
                </a:lnTo>
                <a:lnTo>
                  <a:pt x="264" y="264"/>
                </a:lnTo>
                <a:lnTo>
                  <a:pt x="264" y="262"/>
                </a:lnTo>
                <a:lnTo>
                  <a:pt x="264" y="261"/>
                </a:lnTo>
                <a:lnTo>
                  <a:pt x="262" y="261"/>
                </a:lnTo>
                <a:lnTo>
                  <a:pt x="262" y="259"/>
                </a:lnTo>
                <a:lnTo>
                  <a:pt x="260" y="259"/>
                </a:lnTo>
                <a:lnTo>
                  <a:pt x="260" y="257"/>
                </a:lnTo>
                <a:lnTo>
                  <a:pt x="259" y="257"/>
                </a:lnTo>
                <a:lnTo>
                  <a:pt x="259" y="256"/>
                </a:lnTo>
                <a:lnTo>
                  <a:pt x="257" y="256"/>
                </a:lnTo>
                <a:lnTo>
                  <a:pt x="257" y="254"/>
                </a:lnTo>
                <a:lnTo>
                  <a:pt x="255" y="254"/>
                </a:lnTo>
                <a:lnTo>
                  <a:pt x="255" y="252"/>
                </a:lnTo>
                <a:lnTo>
                  <a:pt x="254" y="252"/>
                </a:lnTo>
                <a:lnTo>
                  <a:pt x="252" y="252"/>
                </a:lnTo>
                <a:lnTo>
                  <a:pt x="252" y="251"/>
                </a:lnTo>
                <a:lnTo>
                  <a:pt x="250" y="251"/>
                </a:lnTo>
                <a:lnTo>
                  <a:pt x="250" y="249"/>
                </a:lnTo>
                <a:lnTo>
                  <a:pt x="249" y="247"/>
                </a:lnTo>
                <a:lnTo>
                  <a:pt x="247" y="247"/>
                </a:lnTo>
                <a:lnTo>
                  <a:pt x="247" y="246"/>
                </a:lnTo>
                <a:lnTo>
                  <a:pt x="245" y="244"/>
                </a:lnTo>
                <a:lnTo>
                  <a:pt x="244" y="244"/>
                </a:lnTo>
                <a:lnTo>
                  <a:pt x="244" y="242"/>
                </a:lnTo>
                <a:lnTo>
                  <a:pt x="242" y="242"/>
                </a:lnTo>
                <a:lnTo>
                  <a:pt x="242" y="241"/>
                </a:lnTo>
                <a:lnTo>
                  <a:pt x="240" y="241"/>
                </a:lnTo>
                <a:lnTo>
                  <a:pt x="240" y="239"/>
                </a:lnTo>
                <a:lnTo>
                  <a:pt x="239" y="239"/>
                </a:lnTo>
                <a:lnTo>
                  <a:pt x="239" y="237"/>
                </a:lnTo>
                <a:lnTo>
                  <a:pt x="237" y="237"/>
                </a:lnTo>
                <a:lnTo>
                  <a:pt x="237" y="236"/>
                </a:lnTo>
                <a:lnTo>
                  <a:pt x="235" y="236"/>
                </a:lnTo>
                <a:lnTo>
                  <a:pt x="235" y="234"/>
                </a:lnTo>
                <a:lnTo>
                  <a:pt x="234" y="234"/>
                </a:lnTo>
                <a:lnTo>
                  <a:pt x="234" y="232"/>
                </a:lnTo>
                <a:lnTo>
                  <a:pt x="234" y="231"/>
                </a:lnTo>
                <a:lnTo>
                  <a:pt x="235" y="231"/>
                </a:lnTo>
                <a:lnTo>
                  <a:pt x="235" y="229"/>
                </a:lnTo>
                <a:lnTo>
                  <a:pt x="237" y="229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9" y="227"/>
                </a:lnTo>
                <a:lnTo>
                  <a:pt x="240" y="227"/>
                </a:lnTo>
                <a:lnTo>
                  <a:pt x="239" y="227"/>
                </a:lnTo>
                <a:lnTo>
                  <a:pt x="240" y="227"/>
                </a:lnTo>
                <a:lnTo>
                  <a:pt x="239" y="227"/>
                </a:lnTo>
                <a:lnTo>
                  <a:pt x="239" y="226"/>
                </a:lnTo>
                <a:lnTo>
                  <a:pt x="237" y="226"/>
                </a:lnTo>
                <a:lnTo>
                  <a:pt x="235" y="227"/>
                </a:lnTo>
                <a:lnTo>
                  <a:pt x="237" y="227"/>
                </a:lnTo>
                <a:lnTo>
                  <a:pt x="235" y="227"/>
                </a:lnTo>
                <a:lnTo>
                  <a:pt x="235" y="229"/>
                </a:lnTo>
                <a:lnTo>
                  <a:pt x="235" y="227"/>
                </a:lnTo>
                <a:lnTo>
                  <a:pt x="234" y="227"/>
                </a:lnTo>
                <a:lnTo>
                  <a:pt x="234" y="229"/>
                </a:lnTo>
                <a:lnTo>
                  <a:pt x="234" y="231"/>
                </a:lnTo>
                <a:lnTo>
                  <a:pt x="234" y="232"/>
                </a:lnTo>
                <a:lnTo>
                  <a:pt x="232" y="232"/>
                </a:lnTo>
                <a:lnTo>
                  <a:pt x="232" y="231"/>
                </a:lnTo>
                <a:lnTo>
                  <a:pt x="230" y="231"/>
                </a:lnTo>
                <a:lnTo>
                  <a:pt x="230" y="229"/>
                </a:lnTo>
                <a:lnTo>
                  <a:pt x="229" y="229"/>
                </a:lnTo>
                <a:lnTo>
                  <a:pt x="229" y="227"/>
                </a:lnTo>
                <a:lnTo>
                  <a:pt x="227" y="227"/>
                </a:lnTo>
                <a:lnTo>
                  <a:pt x="227" y="226"/>
                </a:lnTo>
                <a:lnTo>
                  <a:pt x="225" y="226"/>
                </a:lnTo>
                <a:lnTo>
                  <a:pt x="225" y="224"/>
                </a:lnTo>
                <a:lnTo>
                  <a:pt x="224" y="224"/>
                </a:lnTo>
                <a:lnTo>
                  <a:pt x="224" y="222"/>
                </a:lnTo>
                <a:lnTo>
                  <a:pt x="222" y="222"/>
                </a:lnTo>
                <a:lnTo>
                  <a:pt x="222" y="221"/>
                </a:lnTo>
                <a:lnTo>
                  <a:pt x="220" y="221"/>
                </a:lnTo>
                <a:lnTo>
                  <a:pt x="220" y="219"/>
                </a:lnTo>
                <a:lnTo>
                  <a:pt x="220" y="217"/>
                </a:lnTo>
                <a:lnTo>
                  <a:pt x="219" y="217"/>
                </a:lnTo>
                <a:lnTo>
                  <a:pt x="219" y="216"/>
                </a:lnTo>
                <a:lnTo>
                  <a:pt x="217" y="216"/>
                </a:lnTo>
                <a:lnTo>
                  <a:pt x="217" y="214"/>
                </a:lnTo>
                <a:lnTo>
                  <a:pt x="215" y="214"/>
                </a:lnTo>
                <a:lnTo>
                  <a:pt x="215" y="212"/>
                </a:lnTo>
                <a:lnTo>
                  <a:pt x="215" y="211"/>
                </a:lnTo>
                <a:lnTo>
                  <a:pt x="214" y="211"/>
                </a:lnTo>
                <a:lnTo>
                  <a:pt x="214" y="209"/>
                </a:lnTo>
                <a:lnTo>
                  <a:pt x="212" y="207"/>
                </a:lnTo>
                <a:lnTo>
                  <a:pt x="212" y="206"/>
                </a:lnTo>
                <a:lnTo>
                  <a:pt x="210" y="206"/>
                </a:lnTo>
                <a:lnTo>
                  <a:pt x="210" y="204"/>
                </a:lnTo>
                <a:lnTo>
                  <a:pt x="210" y="202"/>
                </a:lnTo>
                <a:lnTo>
                  <a:pt x="209" y="202"/>
                </a:lnTo>
                <a:lnTo>
                  <a:pt x="210" y="202"/>
                </a:lnTo>
                <a:lnTo>
                  <a:pt x="209" y="202"/>
                </a:lnTo>
                <a:lnTo>
                  <a:pt x="209" y="201"/>
                </a:lnTo>
                <a:lnTo>
                  <a:pt x="207" y="199"/>
                </a:lnTo>
                <a:lnTo>
                  <a:pt x="207" y="197"/>
                </a:lnTo>
                <a:lnTo>
                  <a:pt x="205" y="197"/>
                </a:lnTo>
                <a:lnTo>
                  <a:pt x="205" y="196"/>
                </a:lnTo>
                <a:lnTo>
                  <a:pt x="205" y="194"/>
                </a:lnTo>
                <a:lnTo>
                  <a:pt x="204" y="194"/>
                </a:lnTo>
                <a:lnTo>
                  <a:pt x="204" y="192"/>
                </a:lnTo>
                <a:lnTo>
                  <a:pt x="205" y="192"/>
                </a:lnTo>
                <a:lnTo>
                  <a:pt x="205" y="191"/>
                </a:lnTo>
                <a:lnTo>
                  <a:pt x="205" y="192"/>
                </a:lnTo>
                <a:lnTo>
                  <a:pt x="205" y="191"/>
                </a:lnTo>
                <a:lnTo>
                  <a:pt x="204" y="191"/>
                </a:lnTo>
                <a:lnTo>
                  <a:pt x="204" y="189"/>
                </a:lnTo>
                <a:lnTo>
                  <a:pt x="205" y="189"/>
                </a:lnTo>
                <a:lnTo>
                  <a:pt x="207" y="189"/>
                </a:lnTo>
                <a:lnTo>
                  <a:pt x="207" y="191"/>
                </a:lnTo>
                <a:lnTo>
                  <a:pt x="207" y="192"/>
                </a:lnTo>
                <a:lnTo>
                  <a:pt x="209" y="192"/>
                </a:lnTo>
                <a:lnTo>
                  <a:pt x="209" y="194"/>
                </a:lnTo>
                <a:lnTo>
                  <a:pt x="210" y="194"/>
                </a:lnTo>
                <a:lnTo>
                  <a:pt x="210" y="196"/>
                </a:lnTo>
                <a:lnTo>
                  <a:pt x="212" y="196"/>
                </a:lnTo>
                <a:lnTo>
                  <a:pt x="212" y="194"/>
                </a:lnTo>
                <a:lnTo>
                  <a:pt x="212" y="196"/>
                </a:lnTo>
                <a:lnTo>
                  <a:pt x="214" y="196"/>
                </a:lnTo>
                <a:lnTo>
                  <a:pt x="214" y="197"/>
                </a:lnTo>
                <a:lnTo>
                  <a:pt x="215" y="197"/>
                </a:lnTo>
                <a:lnTo>
                  <a:pt x="215" y="199"/>
                </a:lnTo>
                <a:lnTo>
                  <a:pt x="217" y="199"/>
                </a:lnTo>
                <a:lnTo>
                  <a:pt x="217" y="197"/>
                </a:lnTo>
                <a:lnTo>
                  <a:pt x="215" y="197"/>
                </a:lnTo>
                <a:lnTo>
                  <a:pt x="215" y="196"/>
                </a:lnTo>
                <a:lnTo>
                  <a:pt x="214" y="196"/>
                </a:lnTo>
                <a:lnTo>
                  <a:pt x="214" y="194"/>
                </a:lnTo>
                <a:lnTo>
                  <a:pt x="212" y="194"/>
                </a:lnTo>
                <a:lnTo>
                  <a:pt x="212" y="192"/>
                </a:lnTo>
                <a:lnTo>
                  <a:pt x="210" y="192"/>
                </a:lnTo>
                <a:lnTo>
                  <a:pt x="210" y="191"/>
                </a:lnTo>
                <a:lnTo>
                  <a:pt x="210" y="189"/>
                </a:lnTo>
                <a:lnTo>
                  <a:pt x="210" y="187"/>
                </a:lnTo>
                <a:lnTo>
                  <a:pt x="210" y="189"/>
                </a:lnTo>
                <a:lnTo>
                  <a:pt x="210" y="187"/>
                </a:lnTo>
                <a:lnTo>
                  <a:pt x="210" y="186"/>
                </a:lnTo>
                <a:lnTo>
                  <a:pt x="209" y="186"/>
                </a:lnTo>
                <a:lnTo>
                  <a:pt x="209" y="184"/>
                </a:lnTo>
                <a:lnTo>
                  <a:pt x="209" y="182"/>
                </a:lnTo>
                <a:lnTo>
                  <a:pt x="207" y="182"/>
                </a:lnTo>
                <a:lnTo>
                  <a:pt x="207" y="181"/>
                </a:lnTo>
                <a:lnTo>
                  <a:pt x="207" y="182"/>
                </a:lnTo>
                <a:lnTo>
                  <a:pt x="207" y="184"/>
                </a:lnTo>
                <a:lnTo>
                  <a:pt x="209" y="184"/>
                </a:lnTo>
                <a:lnTo>
                  <a:pt x="207" y="184"/>
                </a:lnTo>
                <a:lnTo>
                  <a:pt x="207" y="186"/>
                </a:lnTo>
                <a:lnTo>
                  <a:pt x="205" y="186"/>
                </a:lnTo>
                <a:lnTo>
                  <a:pt x="204" y="186"/>
                </a:lnTo>
                <a:lnTo>
                  <a:pt x="204" y="184"/>
                </a:lnTo>
                <a:lnTo>
                  <a:pt x="202" y="184"/>
                </a:lnTo>
                <a:lnTo>
                  <a:pt x="202" y="182"/>
                </a:lnTo>
                <a:lnTo>
                  <a:pt x="200" y="182"/>
                </a:lnTo>
                <a:lnTo>
                  <a:pt x="199" y="182"/>
                </a:lnTo>
                <a:lnTo>
                  <a:pt x="199" y="181"/>
                </a:lnTo>
                <a:lnTo>
                  <a:pt x="199" y="179"/>
                </a:lnTo>
                <a:lnTo>
                  <a:pt x="197" y="179"/>
                </a:lnTo>
                <a:lnTo>
                  <a:pt x="197" y="177"/>
                </a:lnTo>
                <a:lnTo>
                  <a:pt x="195" y="177"/>
                </a:lnTo>
                <a:lnTo>
                  <a:pt x="194" y="176"/>
                </a:lnTo>
                <a:lnTo>
                  <a:pt x="194" y="174"/>
                </a:lnTo>
                <a:lnTo>
                  <a:pt x="192" y="174"/>
                </a:lnTo>
                <a:lnTo>
                  <a:pt x="192" y="172"/>
                </a:lnTo>
                <a:lnTo>
                  <a:pt x="192" y="171"/>
                </a:lnTo>
                <a:lnTo>
                  <a:pt x="192" y="169"/>
                </a:lnTo>
                <a:lnTo>
                  <a:pt x="192" y="167"/>
                </a:lnTo>
                <a:lnTo>
                  <a:pt x="194" y="167"/>
                </a:lnTo>
                <a:lnTo>
                  <a:pt x="192" y="167"/>
                </a:lnTo>
                <a:lnTo>
                  <a:pt x="194" y="167"/>
                </a:lnTo>
                <a:lnTo>
                  <a:pt x="194" y="166"/>
                </a:lnTo>
                <a:lnTo>
                  <a:pt x="192" y="166"/>
                </a:lnTo>
                <a:lnTo>
                  <a:pt x="192" y="167"/>
                </a:lnTo>
                <a:lnTo>
                  <a:pt x="190" y="167"/>
                </a:lnTo>
                <a:lnTo>
                  <a:pt x="192" y="169"/>
                </a:lnTo>
                <a:lnTo>
                  <a:pt x="192" y="171"/>
                </a:lnTo>
                <a:lnTo>
                  <a:pt x="192" y="172"/>
                </a:lnTo>
                <a:lnTo>
                  <a:pt x="190" y="172"/>
                </a:lnTo>
                <a:lnTo>
                  <a:pt x="189" y="172"/>
                </a:lnTo>
                <a:lnTo>
                  <a:pt x="189" y="171"/>
                </a:lnTo>
                <a:lnTo>
                  <a:pt x="189" y="172"/>
                </a:lnTo>
                <a:lnTo>
                  <a:pt x="189" y="171"/>
                </a:lnTo>
                <a:lnTo>
                  <a:pt x="187" y="171"/>
                </a:lnTo>
                <a:lnTo>
                  <a:pt x="187" y="169"/>
                </a:lnTo>
                <a:lnTo>
                  <a:pt x="185" y="169"/>
                </a:lnTo>
                <a:lnTo>
                  <a:pt x="185" y="167"/>
                </a:lnTo>
                <a:lnTo>
                  <a:pt x="184" y="167"/>
                </a:lnTo>
                <a:lnTo>
                  <a:pt x="184" y="166"/>
                </a:lnTo>
                <a:lnTo>
                  <a:pt x="182" y="166"/>
                </a:lnTo>
                <a:lnTo>
                  <a:pt x="182" y="164"/>
                </a:lnTo>
                <a:lnTo>
                  <a:pt x="180" y="164"/>
                </a:lnTo>
                <a:lnTo>
                  <a:pt x="180" y="162"/>
                </a:lnTo>
                <a:lnTo>
                  <a:pt x="179" y="162"/>
                </a:lnTo>
                <a:lnTo>
                  <a:pt x="179" y="160"/>
                </a:lnTo>
                <a:lnTo>
                  <a:pt x="177" y="160"/>
                </a:lnTo>
                <a:lnTo>
                  <a:pt x="177" y="159"/>
                </a:lnTo>
                <a:lnTo>
                  <a:pt x="175" y="159"/>
                </a:lnTo>
                <a:lnTo>
                  <a:pt x="175" y="157"/>
                </a:lnTo>
                <a:lnTo>
                  <a:pt x="174" y="157"/>
                </a:lnTo>
                <a:lnTo>
                  <a:pt x="174" y="155"/>
                </a:lnTo>
                <a:lnTo>
                  <a:pt x="174" y="154"/>
                </a:lnTo>
                <a:lnTo>
                  <a:pt x="172" y="154"/>
                </a:lnTo>
                <a:lnTo>
                  <a:pt x="172" y="152"/>
                </a:lnTo>
                <a:lnTo>
                  <a:pt x="170" y="152"/>
                </a:lnTo>
                <a:lnTo>
                  <a:pt x="170" y="150"/>
                </a:lnTo>
                <a:lnTo>
                  <a:pt x="169" y="150"/>
                </a:lnTo>
                <a:lnTo>
                  <a:pt x="169" y="149"/>
                </a:lnTo>
                <a:lnTo>
                  <a:pt x="169" y="147"/>
                </a:lnTo>
                <a:lnTo>
                  <a:pt x="170" y="147"/>
                </a:lnTo>
                <a:lnTo>
                  <a:pt x="170" y="149"/>
                </a:lnTo>
                <a:lnTo>
                  <a:pt x="170" y="147"/>
                </a:lnTo>
                <a:lnTo>
                  <a:pt x="172" y="147"/>
                </a:lnTo>
                <a:lnTo>
                  <a:pt x="174" y="147"/>
                </a:lnTo>
                <a:lnTo>
                  <a:pt x="175" y="147"/>
                </a:lnTo>
                <a:lnTo>
                  <a:pt x="175" y="149"/>
                </a:lnTo>
                <a:lnTo>
                  <a:pt x="177" y="149"/>
                </a:lnTo>
                <a:lnTo>
                  <a:pt x="179" y="149"/>
                </a:lnTo>
                <a:lnTo>
                  <a:pt x="180" y="149"/>
                </a:lnTo>
                <a:lnTo>
                  <a:pt x="182" y="149"/>
                </a:lnTo>
                <a:lnTo>
                  <a:pt x="184" y="149"/>
                </a:lnTo>
                <a:lnTo>
                  <a:pt x="185" y="149"/>
                </a:lnTo>
                <a:lnTo>
                  <a:pt x="185" y="150"/>
                </a:lnTo>
                <a:lnTo>
                  <a:pt x="187" y="150"/>
                </a:lnTo>
                <a:lnTo>
                  <a:pt x="189" y="150"/>
                </a:lnTo>
                <a:lnTo>
                  <a:pt x="187" y="150"/>
                </a:lnTo>
                <a:lnTo>
                  <a:pt x="187" y="149"/>
                </a:lnTo>
                <a:lnTo>
                  <a:pt x="185" y="149"/>
                </a:lnTo>
                <a:lnTo>
                  <a:pt x="185" y="147"/>
                </a:lnTo>
                <a:lnTo>
                  <a:pt x="184" y="147"/>
                </a:lnTo>
                <a:lnTo>
                  <a:pt x="182" y="147"/>
                </a:lnTo>
                <a:lnTo>
                  <a:pt x="180" y="147"/>
                </a:lnTo>
                <a:lnTo>
                  <a:pt x="179" y="147"/>
                </a:lnTo>
                <a:lnTo>
                  <a:pt x="177" y="147"/>
                </a:lnTo>
                <a:lnTo>
                  <a:pt x="175" y="147"/>
                </a:lnTo>
                <a:lnTo>
                  <a:pt x="175" y="145"/>
                </a:lnTo>
                <a:lnTo>
                  <a:pt x="175" y="147"/>
                </a:lnTo>
                <a:lnTo>
                  <a:pt x="175" y="145"/>
                </a:lnTo>
                <a:lnTo>
                  <a:pt x="174" y="145"/>
                </a:lnTo>
                <a:lnTo>
                  <a:pt x="172" y="145"/>
                </a:lnTo>
                <a:lnTo>
                  <a:pt x="170" y="145"/>
                </a:lnTo>
                <a:lnTo>
                  <a:pt x="170" y="147"/>
                </a:lnTo>
                <a:lnTo>
                  <a:pt x="169" y="147"/>
                </a:lnTo>
                <a:lnTo>
                  <a:pt x="169" y="149"/>
                </a:lnTo>
                <a:lnTo>
                  <a:pt x="167" y="147"/>
                </a:lnTo>
                <a:lnTo>
                  <a:pt x="165" y="147"/>
                </a:lnTo>
                <a:lnTo>
                  <a:pt x="165" y="145"/>
                </a:lnTo>
                <a:lnTo>
                  <a:pt x="164" y="145"/>
                </a:lnTo>
                <a:lnTo>
                  <a:pt x="164" y="144"/>
                </a:lnTo>
                <a:lnTo>
                  <a:pt x="162" y="144"/>
                </a:lnTo>
                <a:lnTo>
                  <a:pt x="162" y="142"/>
                </a:lnTo>
                <a:lnTo>
                  <a:pt x="160" y="142"/>
                </a:lnTo>
                <a:lnTo>
                  <a:pt x="160" y="140"/>
                </a:lnTo>
                <a:lnTo>
                  <a:pt x="160" y="139"/>
                </a:lnTo>
                <a:lnTo>
                  <a:pt x="159" y="140"/>
                </a:lnTo>
                <a:lnTo>
                  <a:pt x="159" y="139"/>
                </a:lnTo>
                <a:lnTo>
                  <a:pt x="159" y="137"/>
                </a:lnTo>
                <a:lnTo>
                  <a:pt x="160" y="137"/>
                </a:lnTo>
                <a:lnTo>
                  <a:pt x="160" y="135"/>
                </a:lnTo>
                <a:lnTo>
                  <a:pt x="162" y="135"/>
                </a:lnTo>
                <a:lnTo>
                  <a:pt x="164" y="135"/>
                </a:lnTo>
                <a:lnTo>
                  <a:pt x="164" y="134"/>
                </a:lnTo>
                <a:lnTo>
                  <a:pt x="165" y="134"/>
                </a:lnTo>
                <a:lnTo>
                  <a:pt x="165" y="132"/>
                </a:lnTo>
                <a:lnTo>
                  <a:pt x="164" y="132"/>
                </a:lnTo>
                <a:lnTo>
                  <a:pt x="164" y="130"/>
                </a:lnTo>
                <a:lnTo>
                  <a:pt x="164" y="129"/>
                </a:lnTo>
                <a:lnTo>
                  <a:pt x="162" y="129"/>
                </a:lnTo>
                <a:lnTo>
                  <a:pt x="164" y="129"/>
                </a:lnTo>
                <a:lnTo>
                  <a:pt x="162" y="129"/>
                </a:lnTo>
                <a:lnTo>
                  <a:pt x="164" y="129"/>
                </a:lnTo>
                <a:lnTo>
                  <a:pt x="164" y="127"/>
                </a:lnTo>
                <a:lnTo>
                  <a:pt x="164" y="129"/>
                </a:lnTo>
                <a:lnTo>
                  <a:pt x="164" y="127"/>
                </a:lnTo>
                <a:lnTo>
                  <a:pt x="165" y="127"/>
                </a:lnTo>
                <a:lnTo>
                  <a:pt x="165" y="129"/>
                </a:lnTo>
                <a:lnTo>
                  <a:pt x="167" y="129"/>
                </a:lnTo>
                <a:lnTo>
                  <a:pt x="165" y="129"/>
                </a:lnTo>
                <a:lnTo>
                  <a:pt x="165" y="127"/>
                </a:lnTo>
                <a:lnTo>
                  <a:pt x="165" y="125"/>
                </a:lnTo>
                <a:lnTo>
                  <a:pt x="164" y="125"/>
                </a:lnTo>
                <a:lnTo>
                  <a:pt x="162" y="125"/>
                </a:lnTo>
                <a:lnTo>
                  <a:pt x="160" y="125"/>
                </a:lnTo>
                <a:lnTo>
                  <a:pt x="160" y="124"/>
                </a:lnTo>
                <a:lnTo>
                  <a:pt x="160" y="125"/>
                </a:lnTo>
                <a:lnTo>
                  <a:pt x="159" y="125"/>
                </a:lnTo>
                <a:lnTo>
                  <a:pt x="159" y="127"/>
                </a:lnTo>
                <a:lnTo>
                  <a:pt x="160" y="127"/>
                </a:lnTo>
                <a:lnTo>
                  <a:pt x="160" y="125"/>
                </a:lnTo>
                <a:lnTo>
                  <a:pt x="160" y="127"/>
                </a:lnTo>
                <a:lnTo>
                  <a:pt x="162" y="127"/>
                </a:lnTo>
                <a:lnTo>
                  <a:pt x="162" y="129"/>
                </a:lnTo>
                <a:lnTo>
                  <a:pt x="162" y="130"/>
                </a:lnTo>
                <a:lnTo>
                  <a:pt x="164" y="130"/>
                </a:lnTo>
                <a:lnTo>
                  <a:pt x="164" y="132"/>
                </a:lnTo>
                <a:lnTo>
                  <a:pt x="162" y="132"/>
                </a:lnTo>
                <a:lnTo>
                  <a:pt x="162" y="134"/>
                </a:lnTo>
                <a:lnTo>
                  <a:pt x="160" y="134"/>
                </a:lnTo>
                <a:lnTo>
                  <a:pt x="160" y="132"/>
                </a:lnTo>
                <a:lnTo>
                  <a:pt x="160" y="134"/>
                </a:lnTo>
                <a:lnTo>
                  <a:pt x="159" y="134"/>
                </a:lnTo>
                <a:lnTo>
                  <a:pt x="159" y="135"/>
                </a:lnTo>
                <a:lnTo>
                  <a:pt x="157" y="135"/>
                </a:lnTo>
                <a:lnTo>
                  <a:pt x="157" y="134"/>
                </a:lnTo>
                <a:lnTo>
                  <a:pt x="155" y="134"/>
                </a:lnTo>
                <a:lnTo>
                  <a:pt x="155" y="132"/>
                </a:lnTo>
                <a:lnTo>
                  <a:pt x="154" y="132"/>
                </a:lnTo>
                <a:lnTo>
                  <a:pt x="154" y="134"/>
                </a:lnTo>
                <a:lnTo>
                  <a:pt x="155" y="134"/>
                </a:lnTo>
                <a:lnTo>
                  <a:pt x="154" y="134"/>
                </a:lnTo>
                <a:lnTo>
                  <a:pt x="154" y="132"/>
                </a:lnTo>
                <a:lnTo>
                  <a:pt x="152" y="132"/>
                </a:lnTo>
                <a:lnTo>
                  <a:pt x="152" y="130"/>
                </a:lnTo>
                <a:lnTo>
                  <a:pt x="150" y="130"/>
                </a:lnTo>
                <a:lnTo>
                  <a:pt x="152" y="130"/>
                </a:lnTo>
                <a:lnTo>
                  <a:pt x="152" y="129"/>
                </a:lnTo>
                <a:lnTo>
                  <a:pt x="152" y="130"/>
                </a:lnTo>
                <a:lnTo>
                  <a:pt x="152" y="129"/>
                </a:lnTo>
                <a:lnTo>
                  <a:pt x="150" y="129"/>
                </a:lnTo>
                <a:lnTo>
                  <a:pt x="152" y="129"/>
                </a:lnTo>
                <a:lnTo>
                  <a:pt x="150" y="129"/>
                </a:lnTo>
                <a:lnTo>
                  <a:pt x="150" y="127"/>
                </a:lnTo>
                <a:lnTo>
                  <a:pt x="149" y="127"/>
                </a:lnTo>
                <a:lnTo>
                  <a:pt x="149" y="125"/>
                </a:lnTo>
                <a:lnTo>
                  <a:pt x="147" y="125"/>
                </a:lnTo>
                <a:lnTo>
                  <a:pt x="147" y="124"/>
                </a:lnTo>
                <a:lnTo>
                  <a:pt x="149" y="124"/>
                </a:lnTo>
                <a:lnTo>
                  <a:pt x="147" y="124"/>
                </a:lnTo>
                <a:lnTo>
                  <a:pt x="149" y="124"/>
                </a:lnTo>
                <a:lnTo>
                  <a:pt x="147" y="124"/>
                </a:lnTo>
                <a:lnTo>
                  <a:pt x="147" y="122"/>
                </a:lnTo>
                <a:lnTo>
                  <a:pt x="147" y="120"/>
                </a:lnTo>
                <a:lnTo>
                  <a:pt x="145" y="120"/>
                </a:lnTo>
                <a:lnTo>
                  <a:pt x="145" y="119"/>
                </a:lnTo>
                <a:lnTo>
                  <a:pt x="145" y="117"/>
                </a:lnTo>
                <a:lnTo>
                  <a:pt x="145" y="115"/>
                </a:lnTo>
                <a:lnTo>
                  <a:pt x="145" y="114"/>
                </a:lnTo>
                <a:lnTo>
                  <a:pt x="144" y="112"/>
                </a:lnTo>
                <a:lnTo>
                  <a:pt x="142" y="112"/>
                </a:lnTo>
                <a:lnTo>
                  <a:pt x="142" y="110"/>
                </a:lnTo>
                <a:lnTo>
                  <a:pt x="142" y="109"/>
                </a:lnTo>
                <a:lnTo>
                  <a:pt x="142" y="107"/>
                </a:lnTo>
                <a:lnTo>
                  <a:pt x="140" y="107"/>
                </a:lnTo>
                <a:lnTo>
                  <a:pt x="140" y="109"/>
                </a:lnTo>
                <a:lnTo>
                  <a:pt x="140" y="107"/>
                </a:lnTo>
                <a:lnTo>
                  <a:pt x="140" y="105"/>
                </a:lnTo>
                <a:lnTo>
                  <a:pt x="140" y="104"/>
                </a:lnTo>
                <a:lnTo>
                  <a:pt x="142" y="104"/>
                </a:lnTo>
                <a:lnTo>
                  <a:pt x="142" y="102"/>
                </a:lnTo>
                <a:lnTo>
                  <a:pt x="144" y="102"/>
                </a:lnTo>
                <a:lnTo>
                  <a:pt x="144" y="100"/>
                </a:lnTo>
                <a:lnTo>
                  <a:pt x="142" y="100"/>
                </a:lnTo>
                <a:lnTo>
                  <a:pt x="142" y="99"/>
                </a:lnTo>
                <a:lnTo>
                  <a:pt x="142" y="97"/>
                </a:lnTo>
                <a:lnTo>
                  <a:pt x="142" y="95"/>
                </a:lnTo>
                <a:lnTo>
                  <a:pt x="142" y="94"/>
                </a:lnTo>
                <a:lnTo>
                  <a:pt x="142" y="92"/>
                </a:lnTo>
                <a:lnTo>
                  <a:pt x="144" y="90"/>
                </a:lnTo>
                <a:lnTo>
                  <a:pt x="144" y="92"/>
                </a:lnTo>
                <a:lnTo>
                  <a:pt x="145" y="92"/>
                </a:lnTo>
                <a:lnTo>
                  <a:pt x="145" y="94"/>
                </a:lnTo>
                <a:lnTo>
                  <a:pt x="145" y="95"/>
                </a:lnTo>
                <a:lnTo>
                  <a:pt x="147" y="95"/>
                </a:lnTo>
                <a:lnTo>
                  <a:pt x="147" y="97"/>
                </a:lnTo>
                <a:lnTo>
                  <a:pt x="145" y="97"/>
                </a:lnTo>
                <a:lnTo>
                  <a:pt x="147" y="97"/>
                </a:lnTo>
                <a:lnTo>
                  <a:pt x="147" y="95"/>
                </a:lnTo>
                <a:lnTo>
                  <a:pt x="147" y="94"/>
                </a:lnTo>
                <a:lnTo>
                  <a:pt x="147" y="92"/>
                </a:lnTo>
                <a:lnTo>
                  <a:pt x="147" y="94"/>
                </a:lnTo>
                <a:lnTo>
                  <a:pt x="147" y="92"/>
                </a:lnTo>
                <a:lnTo>
                  <a:pt x="147" y="90"/>
                </a:lnTo>
                <a:lnTo>
                  <a:pt x="145" y="90"/>
                </a:lnTo>
                <a:lnTo>
                  <a:pt x="147" y="90"/>
                </a:lnTo>
                <a:lnTo>
                  <a:pt x="145" y="90"/>
                </a:lnTo>
                <a:lnTo>
                  <a:pt x="144" y="90"/>
                </a:lnTo>
                <a:lnTo>
                  <a:pt x="144" y="89"/>
                </a:lnTo>
                <a:lnTo>
                  <a:pt x="144" y="87"/>
                </a:lnTo>
                <a:lnTo>
                  <a:pt x="144" y="85"/>
                </a:lnTo>
                <a:lnTo>
                  <a:pt x="145" y="85"/>
                </a:lnTo>
                <a:lnTo>
                  <a:pt x="145" y="84"/>
                </a:lnTo>
                <a:lnTo>
                  <a:pt x="145" y="82"/>
                </a:lnTo>
                <a:lnTo>
                  <a:pt x="144" y="82"/>
                </a:lnTo>
                <a:lnTo>
                  <a:pt x="144" y="80"/>
                </a:lnTo>
                <a:lnTo>
                  <a:pt x="144" y="79"/>
                </a:lnTo>
                <a:lnTo>
                  <a:pt x="144" y="77"/>
                </a:lnTo>
                <a:lnTo>
                  <a:pt x="144" y="75"/>
                </a:lnTo>
                <a:lnTo>
                  <a:pt x="144" y="74"/>
                </a:lnTo>
                <a:lnTo>
                  <a:pt x="142" y="74"/>
                </a:lnTo>
                <a:lnTo>
                  <a:pt x="142" y="72"/>
                </a:lnTo>
                <a:lnTo>
                  <a:pt x="142" y="70"/>
                </a:lnTo>
                <a:lnTo>
                  <a:pt x="142" y="69"/>
                </a:lnTo>
                <a:lnTo>
                  <a:pt x="144" y="69"/>
                </a:lnTo>
                <a:lnTo>
                  <a:pt x="144" y="67"/>
                </a:lnTo>
                <a:lnTo>
                  <a:pt x="144" y="65"/>
                </a:lnTo>
                <a:lnTo>
                  <a:pt x="144" y="64"/>
                </a:lnTo>
                <a:lnTo>
                  <a:pt x="144" y="62"/>
                </a:lnTo>
                <a:lnTo>
                  <a:pt x="145" y="62"/>
                </a:lnTo>
                <a:lnTo>
                  <a:pt x="145" y="60"/>
                </a:lnTo>
                <a:lnTo>
                  <a:pt x="144" y="60"/>
                </a:lnTo>
                <a:lnTo>
                  <a:pt x="144" y="59"/>
                </a:lnTo>
                <a:lnTo>
                  <a:pt x="145" y="59"/>
                </a:lnTo>
                <a:lnTo>
                  <a:pt x="145" y="57"/>
                </a:lnTo>
                <a:lnTo>
                  <a:pt x="145" y="55"/>
                </a:lnTo>
                <a:lnTo>
                  <a:pt x="144" y="54"/>
                </a:lnTo>
                <a:lnTo>
                  <a:pt x="144" y="52"/>
                </a:lnTo>
                <a:lnTo>
                  <a:pt x="144" y="50"/>
                </a:lnTo>
                <a:lnTo>
                  <a:pt x="144" y="49"/>
                </a:lnTo>
                <a:lnTo>
                  <a:pt x="145" y="49"/>
                </a:lnTo>
                <a:lnTo>
                  <a:pt x="144" y="47"/>
                </a:lnTo>
                <a:lnTo>
                  <a:pt x="145" y="45"/>
                </a:lnTo>
                <a:lnTo>
                  <a:pt x="147" y="45"/>
                </a:lnTo>
                <a:lnTo>
                  <a:pt x="147" y="44"/>
                </a:lnTo>
                <a:lnTo>
                  <a:pt x="149" y="44"/>
                </a:lnTo>
                <a:lnTo>
                  <a:pt x="150" y="44"/>
                </a:lnTo>
                <a:lnTo>
                  <a:pt x="150" y="42"/>
                </a:lnTo>
                <a:lnTo>
                  <a:pt x="152" y="42"/>
                </a:lnTo>
                <a:lnTo>
                  <a:pt x="154" y="42"/>
                </a:lnTo>
                <a:lnTo>
                  <a:pt x="155" y="42"/>
                </a:lnTo>
                <a:lnTo>
                  <a:pt x="157" y="42"/>
                </a:lnTo>
                <a:lnTo>
                  <a:pt x="159" y="42"/>
                </a:lnTo>
                <a:lnTo>
                  <a:pt x="160" y="42"/>
                </a:lnTo>
                <a:lnTo>
                  <a:pt x="160" y="40"/>
                </a:lnTo>
                <a:lnTo>
                  <a:pt x="162" y="40"/>
                </a:lnTo>
                <a:lnTo>
                  <a:pt x="164" y="39"/>
                </a:lnTo>
                <a:lnTo>
                  <a:pt x="165" y="39"/>
                </a:lnTo>
                <a:lnTo>
                  <a:pt x="167" y="35"/>
                </a:lnTo>
                <a:lnTo>
                  <a:pt x="170" y="32"/>
                </a:lnTo>
                <a:lnTo>
                  <a:pt x="172" y="30"/>
                </a:lnTo>
                <a:lnTo>
                  <a:pt x="174" y="30"/>
                </a:lnTo>
                <a:lnTo>
                  <a:pt x="174" y="29"/>
                </a:lnTo>
                <a:lnTo>
                  <a:pt x="175" y="29"/>
                </a:lnTo>
                <a:lnTo>
                  <a:pt x="175" y="27"/>
                </a:lnTo>
                <a:lnTo>
                  <a:pt x="177" y="27"/>
                </a:lnTo>
                <a:lnTo>
                  <a:pt x="179" y="27"/>
                </a:lnTo>
                <a:lnTo>
                  <a:pt x="180" y="25"/>
                </a:lnTo>
                <a:lnTo>
                  <a:pt x="182" y="25"/>
                </a:lnTo>
                <a:lnTo>
                  <a:pt x="182" y="24"/>
                </a:lnTo>
                <a:lnTo>
                  <a:pt x="184" y="24"/>
                </a:lnTo>
                <a:lnTo>
                  <a:pt x="185" y="22"/>
                </a:lnTo>
                <a:lnTo>
                  <a:pt x="187" y="22"/>
                </a:lnTo>
                <a:lnTo>
                  <a:pt x="189" y="22"/>
                </a:lnTo>
                <a:lnTo>
                  <a:pt x="189" y="24"/>
                </a:lnTo>
                <a:lnTo>
                  <a:pt x="189" y="22"/>
                </a:lnTo>
                <a:lnTo>
                  <a:pt x="190" y="22"/>
                </a:lnTo>
                <a:lnTo>
                  <a:pt x="192" y="22"/>
                </a:lnTo>
                <a:lnTo>
                  <a:pt x="194" y="24"/>
                </a:lnTo>
                <a:lnTo>
                  <a:pt x="195" y="24"/>
                </a:lnTo>
                <a:lnTo>
                  <a:pt x="197" y="24"/>
                </a:lnTo>
                <a:lnTo>
                  <a:pt x="204" y="25"/>
                </a:lnTo>
                <a:lnTo>
                  <a:pt x="205" y="25"/>
                </a:lnTo>
                <a:lnTo>
                  <a:pt x="207" y="25"/>
                </a:lnTo>
                <a:lnTo>
                  <a:pt x="209" y="25"/>
                </a:lnTo>
                <a:lnTo>
                  <a:pt x="210" y="25"/>
                </a:lnTo>
                <a:lnTo>
                  <a:pt x="212" y="25"/>
                </a:lnTo>
                <a:lnTo>
                  <a:pt x="214" y="25"/>
                </a:lnTo>
                <a:lnTo>
                  <a:pt x="214" y="27"/>
                </a:lnTo>
                <a:lnTo>
                  <a:pt x="217" y="29"/>
                </a:lnTo>
                <a:lnTo>
                  <a:pt x="219" y="29"/>
                </a:lnTo>
                <a:lnTo>
                  <a:pt x="219" y="30"/>
                </a:lnTo>
                <a:lnTo>
                  <a:pt x="220" y="30"/>
                </a:lnTo>
                <a:lnTo>
                  <a:pt x="220" y="32"/>
                </a:lnTo>
                <a:lnTo>
                  <a:pt x="222" y="32"/>
                </a:lnTo>
                <a:lnTo>
                  <a:pt x="222" y="34"/>
                </a:lnTo>
                <a:lnTo>
                  <a:pt x="224" y="34"/>
                </a:lnTo>
                <a:lnTo>
                  <a:pt x="225" y="35"/>
                </a:lnTo>
                <a:lnTo>
                  <a:pt x="227" y="35"/>
                </a:lnTo>
                <a:lnTo>
                  <a:pt x="229" y="35"/>
                </a:lnTo>
                <a:lnTo>
                  <a:pt x="230" y="35"/>
                </a:lnTo>
                <a:lnTo>
                  <a:pt x="232" y="34"/>
                </a:lnTo>
                <a:lnTo>
                  <a:pt x="234" y="32"/>
                </a:lnTo>
                <a:lnTo>
                  <a:pt x="235" y="30"/>
                </a:lnTo>
                <a:lnTo>
                  <a:pt x="235" y="29"/>
                </a:lnTo>
                <a:lnTo>
                  <a:pt x="239" y="27"/>
                </a:lnTo>
                <a:lnTo>
                  <a:pt x="239" y="25"/>
                </a:lnTo>
                <a:lnTo>
                  <a:pt x="239" y="24"/>
                </a:lnTo>
                <a:lnTo>
                  <a:pt x="240" y="24"/>
                </a:lnTo>
                <a:lnTo>
                  <a:pt x="242" y="24"/>
                </a:lnTo>
                <a:lnTo>
                  <a:pt x="244" y="24"/>
                </a:lnTo>
                <a:lnTo>
                  <a:pt x="244" y="22"/>
                </a:lnTo>
                <a:lnTo>
                  <a:pt x="245" y="22"/>
                </a:lnTo>
                <a:lnTo>
                  <a:pt x="245" y="20"/>
                </a:lnTo>
                <a:lnTo>
                  <a:pt x="247" y="20"/>
                </a:lnTo>
                <a:lnTo>
                  <a:pt x="247" y="19"/>
                </a:lnTo>
                <a:lnTo>
                  <a:pt x="249" y="19"/>
                </a:lnTo>
                <a:lnTo>
                  <a:pt x="249" y="17"/>
                </a:lnTo>
                <a:lnTo>
                  <a:pt x="250" y="19"/>
                </a:lnTo>
                <a:lnTo>
                  <a:pt x="252" y="19"/>
                </a:lnTo>
                <a:lnTo>
                  <a:pt x="254" y="19"/>
                </a:lnTo>
                <a:lnTo>
                  <a:pt x="254" y="17"/>
                </a:lnTo>
                <a:lnTo>
                  <a:pt x="254" y="15"/>
                </a:lnTo>
                <a:lnTo>
                  <a:pt x="255" y="15"/>
                </a:lnTo>
                <a:lnTo>
                  <a:pt x="257" y="15"/>
                </a:lnTo>
                <a:lnTo>
                  <a:pt x="259" y="15"/>
                </a:lnTo>
                <a:lnTo>
                  <a:pt x="260" y="14"/>
                </a:lnTo>
                <a:lnTo>
                  <a:pt x="262" y="14"/>
                </a:lnTo>
                <a:lnTo>
                  <a:pt x="264" y="14"/>
                </a:lnTo>
                <a:lnTo>
                  <a:pt x="264" y="12"/>
                </a:lnTo>
                <a:lnTo>
                  <a:pt x="265" y="10"/>
                </a:lnTo>
                <a:lnTo>
                  <a:pt x="265" y="9"/>
                </a:lnTo>
                <a:lnTo>
                  <a:pt x="267" y="9"/>
                </a:lnTo>
                <a:lnTo>
                  <a:pt x="269" y="9"/>
                </a:lnTo>
                <a:lnTo>
                  <a:pt x="269" y="7"/>
                </a:lnTo>
                <a:lnTo>
                  <a:pt x="270" y="5"/>
                </a:lnTo>
                <a:lnTo>
                  <a:pt x="272" y="4"/>
                </a:lnTo>
                <a:lnTo>
                  <a:pt x="274" y="2"/>
                </a:lnTo>
                <a:lnTo>
                  <a:pt x="275" y="0"/>
                </a:lnTo>
                <a:lnTo>
                  <a:pt x="275" y="2"/>
                </a:lnTo>
                <a:lnTo>
                  <a:pt x="275" y="4"/>
                </a:lnTo>
                <a:close/>
              </a:path>
            </a:pathLst>
          </a:custGeom>
          <a:solidFill>
            <a:srgbClr val="DD69F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/>
          </p:cNvSpPr>
          <p:nvPr/>
        </p:nvSpPr>
        <p:spPr bwMode="auto">
          <a:xfrm>
            <a:off x="4208463" y="3238501"/>
            <a:ext cx="344488" cy="258763"/>
          </a:xfrm>
          <a:custGeom>
            <a:avLst/>
            <a:gdLst/>
            <a:ahLst/>
            <a:cxnLst>
              <a:cxn ang="0">
                <a:pos x="162" y="7"/>
              </a:cxn>
              <a:cxn ang="0">
                <a:pos x="167" y="17"/>
              </a:cxn>
              <a:cxn ang="0">
                <a:pos x="172" y="32"/>
              </a:cxn>
              <a:cxn ang="0">
                <a:pos x="172" y="43"/>
              </a:cxn>
              <a:cxn ang="0">
                <a:pos x="179" y="47"/>
              </a:cxn>
              <a:cxn ang="0">
                <a:pos x="174" y="52"/>
              </a:cxn>
              <a:cxn ang="0">
                <a:pos x="179" y="60"/>
              </a:cxn>
              <a:cxn ang="0">
                <a:pos x="187" y="65"/>
              </a:cxn>
              <a:cxn ang="0">
                <a:pos x="196" y="67"/>
              </a:cxn>
              <a:cxn ang="0">
                <a:pos x="202" y="68"/>
              </a:cxn>
              <a:cxn ang="0">
                <a:pos x="201" y="77"/>
              </a:cxn>
              <a:cxn ang="0">
                <a:pos x="196" y="80"/>
              </a:cxn>
              <a:cxn ang="0">
                <a:pos x="189" y="85"/>
              </a:cxn>
              <a:cxn ang="0">
                <a:pos x="192" y="90"/>
              </a:cxn>
              <a:cxn ang="0">
                <a:pos x="194" y="93"/>
              </a:cxn>
              <a:cxn ang="0">
                <a:pos x="196" y="100"/>
              </a:cxn>
              <a:cxn ang="0">
                <a:pos x="197" y="107"/>
              </a:cxn>
              <a:cxn ang="0">
                <a:pos x="206" y="107"/>
              </a:cxn>
              <a:cxn ang="0">
                <a:pos x="209" y="113"/>
              </a:cxn>
              <a:cxn ang="0">
                <a:pos x="216" y="122"/>
              </a:cxn>
              <a:cxn ang="0">
                <a:pos x="217" y="142"/>
              </a:cxn>
              <a:cxn ang="0">
                <a:pos x="216" y="158"/>
              </a:cxn>
              <a:cxn ang="0">
                <a:pos x="209" y="158"/>
              </a:cxn>
              <a:cxn ang="0">
                <a:pos x="197" y="162"/>
              </a:cxn>
              <a:cxn ang="0">
                <a:pos x="191" y="162"/>
              </a:cxn>
              <a:cxn ang="0">
                <a:pos x="179" y="162"/>
              </a:cxn>
              <a:cxn ang="0">
                <a:pos x="172" y="162"/>
              </a:cxn>
              <a:cxn ang="0">
                <a:pos x="159" y="162"/>
              </a:cxn>
              <a:cxn ang="0">
                <a:pos x="144" y="162"/>
              </a:cxn>
              <a:cxn ang="0">
                <a:pos x="141" y="162"/>
              </a:cxn>
              <a:cxn ang="0">
                <a:pos x="137" y="162"/>
              </a:cxn>
              <a:cxn ang="0">
                <a:pos x="134" y="162"/>
              </a:cxn>
              <a:cxn ang="0">
                <a:pos x="109" y="162"/>
              </a:cxn>
              <a:cxn ang="0">
                <a:pos x="85" y="162"/>
              </a:cxn>
              <a:cxn ang="0">
                <a:pos x="79" y="162"/>
              </a:cxn>
              <a:cxn ang="0">
                <a:pos x="57" y="162"/>
              </a:cxn>
              <a:cxn ang="0">
                <a:pos x="7" y="160"/>
              </a:cxn>
              <a:cxn ang="0">
                <a:pos x="9" y="150"/>
              </a:cxn>
              <a:cxn ang="0">
                <a:pos x="20" y="145"/>
              </a:cxn>
              <a:cxn ang="0">
                <a:pos x="22" y="133"/>
              </a:cxn>
              <a:cxn ang="0">
                <a:pos x="4" y="130"/>
              </a:cxn>
              <a:cxn ang="0">
                <a:pos x="2" y="122"/>
              </a:cxn>
              <a:cxn ang="0">
                <a:pos x="2" y="95"/>
              </a:cxn>
              <a:cxn ang="0">
                <a:pos x="2" y="62"/>
              </a:cxn>
              <a:cxn ang="0">
                <a:pos x="2" y="27"/>
              </a:cxn>
              <a:cxn ang="0">
                <a:pos x="2" y="7"/>
              </a:cxn>
              <a:cxn ang="0">
                <a:pos x="67" y="3"/>
              </a:cxn>
              <a:cxn ang="0">
                <a:pos x="85" y="3"/>
              </a:cxn>
              <a:cxn ang="0">
                <a:pos x="87" y="3"/>
              </a:cxn>
              <a:cxn ang="0">
                <a:pos x="99" y="3"/>
              </a:cxn>
              <a:cxn ang="0">
                <a:pos x="104" y="3"/>
              </a:cxn>
              <a:cxn ang="0">
                <a:pos x="121" y="3"/>
              </a:cxn>
              <a:cxn ang="0">
                <a:pos x="134" y="3"/>
              </a:cxn>
            </a:cxnLst>
            <a:rect l="0" t="0" r="r" b="b"/>
            <a:pathLst>
              <a:path w="217" h="163">
                <a:moveTo>
                  <a:pt x="159" y="3"/>
                </a:moveTo>
                <a:lnTo>
                  <a:pt x="159" y="3"/>
                </a:lnTo>
                <a:lnTo>
                  <a:pt x="159" y="3"/>
                </a:lnTo>
                <a:lnTo>
                  <a:pt x="161" y="7"/>
                </a:lnTo>
                <a:lnTo>
                  <a:pt x="162" y="7"/>
                </a:lnTo>
                <a:lnTo>
                  <a:pt x="162" y="7"/>
                </a:lnTo>
                <a:lnTo>
                  <a:pt x="162" y="8"/>
                </a:lnTo>
                <a:lnTo>
                  <a:pt x="164" y="12"/>
                </a:lnTo>
                <a:lnTo>
                  <a:pt x="166" y="15"/>
                </a:lnTo>
                <a:lnTo>
                  <a:pt x="167" y="17"/>
                </a:lnTo>
                <a:lnTo>
                  <a:pt x="171" y="20"/>
                </a:lnTo>
                <a:lnTo>
                  <a:pt x="174" y="23"/>
                </a:lnTo>
                <a:lnTo>
                  <a:pt x="174" y="25"/>
                </a:lnTo>
                <a:lnTo>
                  <a:pt x="174" y="28"/>
                </a:lnTo>
                <a:lnTo>
                  <a:pt x="172" y="32"/>
                </a:lnTo>
                <a:lnTo>
                  <a:pt x="174" y="33"/>
                </a:lnTo>
                <a:lnTo>
                  <a:pt x="174" y="37"/>
                </a:lnTo>
                <a:lnTo>
                  <a:pt x="174" y="40"/>
                </a:lnTo>
                <a:lnTo>
                  <a:pt x="172" y="42"/>
                </a:lnTo>
                <a:lnTo>
                  <a:pt x="172" y="43"/>
                </a:lnTo>
                <a:lnTo>
                  <a:pt x="176" y="45"/>
                </a:lnTo>
                <a:lnTo>
                  <a:pt x="176" y="45"/>
                </a:lnTo>
                <a:lnTo>
                  <a:pt x="177" y="45"/>
                </a:lnTo>
                <a:lnTo>
                  <a:pt x="179" y="45"/>
                </a:lnTo>
                <a:lnTo>
                  <a:pt x="179" y="47"/>
                </a:lnTo>
                <a:lnTo>
                  <a:pt x="177" y="47"/>
                </a:lnTo>
                <a:lnTo>
                  <a:pt x="177" y="47"/>
                </a:lnTo>
                <a:lnTo>
                  <a:pt x="174" y="48"/>
                </a:lnTo>
                <a:lnTo>
                  <a:pt x="174" y="50"/>
                </a:lnTo>
                <a:lnTo>
                  <a:pt x="174" y="52"/>
                </a:lnTo>
                <a:lnTo>
                  <a:pt x="176" y="52"/>
                </a:lnTo>
                <a:lnTo>
                  <a:pt x="177" y="55"/>
                </a:lnTo>
                <a:lnTo>
                  <a:pt x="181" y="57"/>
                </a:lnTo>
                <a:lnTo>
                  <a:pt x="179" y="57"/>
                </a:lnTo>
                <a:lnTo>
                  <a:pt x="179" y="60"/>
                </a:lnTo>
                <a:lnTo>
                  <a:pt x="181" y="62"/>
                </a:lnTo>
                <a:lnTo>
                  <a:pt x="186" y="63"/>
                </a:lnTo>
                <a:lnTo>
                  <a:pt x="186" y="63"/>
                </a:lnTo>
                <a:lnTo>
                  <a:pt x="186" y="63"/>
                </a:lnTo>
                <a:lnTo>
                  <a:pt x="187" y="65"/>
                </a:lnTo>
                <a:lnTo>
                  <a:pt x="189" y="67"/>
                </a:lnTo>
                <a:lnTo>
                  <a:pt x="191" y="68"/>
                </a:lnTo>
                <a:lnTo>
                  <a:pt x="192" y="68"/>
                </a:lnTo>
                <a:lnTo>
                  <a:pt x="192" y="68"/>
                </a:lnTo>
                <a:lnTo>
                  <a:pt x="196" y="67"/>
                </a:lnTo>
                <a:lnTo>
                  <a:pt x="196" y="65"/>
                </a:lnTo>
                <a:lnTo>
                  <a:pt x="197" y="65"/>
                </a:lnTo>
                <a:lnTo>
                  <a:pt x="201" y="65"/>
                </a:lnTo>
                <a:lnTo>
                  <a:pt x="202" y="67"/>
                </a:lnTo>
                <a:lnTo>
                  <a:pt x="202" y="68"/>
                </a:lnTo>
                <a:lnTo>
                  <a:pt x="202" y="70"/>
                </a:lnTo>
                <a:lnTo>
                  <a:pt x="202" y="70"/>
                </a:lnTo>
                <a:lnTo>
                  <a:pt x="202" y="75"/>
                </a:lnTo>
                <a:lnTo>
                  <a:pt x="201" y="75"/>
                </a:lnTo>
                <a:lnTo>
                  <a:pt x="201" y="77"/>
                </a:lnTo>
                <a:lnTo>
                  <a:pt x="201" y="77"/>
                </a:lnTo>
                <a:lnTo>
                  <a:pt x="201" y="78"/>
                </a:lnTo>
                <a:lnTo>
                  <a:pt x="201" y="78"/>
                </a:lnTo>
                <a:lnTo>
                  <a:pt x="201" y="78"/>
                </a:lnTo>
                <a:lnTo>
                  <a:pt x="196" y="80"/>
                </a:lnTo>
                <a:lnTo>
                  <a:pt x="194" y="78"/>
                </a:lnTo>
                <a:lnTo>
                  <a:pt x="192" y="78"/>
                </a:lnTo>
                <a:lnTo>
                  <a:pt x="189" y="82"/>
                </a:lnTo>
                <a:lnTo>
                  <a:pt x="189" y="82"/>
                </a:lnTo>
                <a:lnTo>
                  <a:pt x="189" y="85"/>
                </a:lnTo>
                <a:lnTo>
                  <a:pt x="189" y="85"/>
                </a:lnTo>
                <a:lnTo>
                  <a:pt x="189" y="85"/>
                </a:lnTo>
                <a:lnTo>
                  <a:pt x="189" y="87"/>
                </a:lnTo>
                <a:lnTo>
                  <a:pt x="191" y="88"/>
                </a:lnTo>
                <a:lnTo>
                  <a:pt x="192" y="90"/>
                </a:lnTo>
                <a:lnTo>
                  <a:pt x="194" y="92"/>
                </a:lnTo>
                <a:lnTo>
                  <a:pt x="194" y="92"/>
                </a:lnTo>
                <a:lnTo>
                  <a:pt x="194" y="92"/>
                </a:lnTo>
                <a:lnTo>
                  <a:pt x="194" y="93"/>
                </a:lnTo>
                <a:lnTo>
                  <a:pt x="194" y="93"/>
                </a:lnTo>
                <a:lnTo>
                  <a:pt x="194" y="95"/>
                </a:lnTo>
                <a:lnTo>
                  <a:pt x="194" y="97"/>
                </a:lnTo>
                <a:lnTo>
                  <a:pt x="194" y="97"/>
                </a:lnTo>
                <a:lnTo>
                  <a:pt x="194" y="100"/>
                </a:lnTo>
                <a:lnTo>
                  <a:pt x="196" y="100"/>
                </a:lnTo>
                <a:lnTo>
                  <a:pt x="196" y="102"/>
                </a:lnTo>
                <a:lnTo>
                  <a:pt x="197" y="102"/>
                </a:lnTo>
                <a:lnTo>
                  <a:pt x="196" y="105"/>
                </a:lnTo>
                <a:lnTo>
                  <a:pt x="197" y="107"/>
                </a:lnTo>
                <a:lnTo>
                  <a:pt x="197" y="107"/>
                </a:lnTo>
                <a:lnTo>
                  <a:pt x="199" y="107"/>
                </a:lnTo>
                <a:lnTo>
                  <a:pt x="202" y="105"/>
                </a:lnTo>
                <a:lnTo>
                  <a:pt x="204" y="103"/>
                </a:lnTo>
                <a:lnTo>
                  <a:pt x="206" y="105"/>
                </a:lnTo>
                <a:lnTo>
                  <a:pt x="206" y="107"/>
                </a:lnTo>
                <a:lnTo>
                  <a:pt x="206" y="108"/>
                </a:lnTo>
                <a:lnTo>
                  <a:pt x="206" y="110"/>
                </a:lnTo>
                <a:lnTo>
                  <a:pt x="207" y="110"/>
                </a:lnTo>
                <a:lnTo>
                  <a:pt x="207" y="112"/>
                </a:lnTo>
                <a:lnTo>
                  <a:pt x="209" y="113"/>
                </a:lnTo>
                <a:lnTo>
                  <a:pt x="211" y="115"/>
                </a:lnTo>
                <a:lnTo>
                  <a:pt x="212" y="117"/>
                </a:lnTo>
                <a:lnTo>
                  <a:pt x="216" y="117"/>
                </a:lnTo>
                <a:lnTo>
                  <a:pt x="216" y="120"/>
                </a:lnTo>
                <a:lnTo>
                  <a:pt x="216" y="122"/>
                </a:lnTo>
                <a:lnTo>
                  <a:pt x="216" y="125"/>
                </a:lnTo>
                <a:lnTo>
                  <a:pt x="216" y="135"/>
                </a:lnTo>
                <a:lnTo>
                  <a:pt x="216" y="137"/>
                </a:lnTo>
                <a:lnTo>
                  <a:pt x="216" y="138"/>
                </a:lnTo>
                <a:lnTo>
                  <a:pt x="217" y="142"/>
                </a:lnTo>
                <a:lnTo>
                  <a:pt x="217" y="145"/>
                </a:lnTo>
                <a:lnTo>
                  <a:pt x="217" y="150"/>
                </a:lnTo>
                <a:lnTo>
                  <a:pt x="217" y="153"/>
                </a:lnTo>
                <a:lnTo>
                  <a:pt x="217" y="158"/>
                </a:lnTo>
                <a:lnTo>
                  <a:pt x="216" y="158"/>
                </a:lnTo>
                <a:lnTo>
                  <a:pt x="212" y="158"/>
                </a:lnTo>
                <a:lnTo>
                  <a:pt x="212" y="158"/>
                </a:lnTo>
                <a:lnTo>
                  <a:pt x="211" y="158"/>
                </a:lnTo>
                <a:lnTo>
                  <a:pt x="211" y="158"/>
                </a:lnTo>
                <a:lnTo>
                  <a:pt x="209" y="158"/>
                </a:lnTo>
                <a:lnTo>
                  <a:pt x="202" y="158"/>
                </a:lnTo>
                <a:lnTo>
                  <a:pt x="202" y="158"/>
                </a:lnTo>
                <a:lnTo>
                  <a:pt x="197" y="158"/>
                </a:lnTo>
                <a:lnTo>
                  <a:pt x="197" y="160"/>
                </a:lnTo>
                <a:lnTo>
                  <a:pt x="197" y="162"/>
                </a:lnTo>
                <a:lnTo>
                  <a:pt x="194" y="162"/>
                </a:lnTo>
                <a:lnTo>
                  <a:pt x="194" y="162"/>
                </a:lnTo>
                <a:lnTo>
                  <a:pt x="191" y="162"/>
                </a:lnTo>
                <a:lnTo>
                  <a:pt x="191" y="163"/>
                </a:lnTo>
                <a:lnTo>
                  <a:pt x="191" y="162"/>
                </a:lnTo>
                <a:lnTo>
                  <a:pt x="186" y="162"/>
                </a:lnTo>
                <a:lnTo>
                  <a:pt x="181" y="162"/>
                </a:lnTo>
                <a:lnTo>
                  <a:pt x="179" y="162"/>
                </a:lnTo>
                <a:lnTo>
                  <a:pt x="179" y="162"/>
                </a:lnTo>
                <a:lnTo>
                  <a:pt x="179" y="162"/>
                </a:lnTo>
                <a:lnTo>
                  <a:pt x="179" y="162"/>
                </a:lnTo>
                <a:lnTo>
                  <a:pt x="179" y="162"/>
                </a:lnTo>
                <a:lnTo>
                  <a:pt x="176" y="162"/>
                </a:lnTo>
                <a:lnTo>
                  <a:pt x="174" y="162"/>
                </a:lnTo>
                <a:lnTo>
                  <a:pt x="172" y="162"/>
                </a:lnTo>
                <a:lnTo>
                  <a:pt x="172" y="162"/>
                </a:lnTo>
                <a:lnTo>
                  <a:pt x="169" y="162"/>
                </a:lnTo>
                <a:lnTo>
                  <a:pt x="166" y="162"/>
                </a:lnTo>
                <a:lnTo>
                  <a:pt x="164" y="162"/>
                </a:lnTo>
                <a:lnTo>
                  <a:pt x="159" y="162"/>
                </a:lnTo>
                <a:lnTo>
                  <a:pt x="157" y="162"/>
                </a:lnTo>
                <a:lnTo>
                  <a:pt x="157" y="162"/>
                </a:lnTo>
                <a:lnTo>
                  <a:pt x="151" y="162"/>
                </a:lnTo>
                <a:lnTo>
                  <a:pt x="147" y="162"/>
                </a:lnTo>
                <a:lnTo>
                  <a:pt x="144" y="162"/>
                </a:lnTo>
                <a:lnTo>
                  <a:pt x="141" y="162"/>
                </a:lnTo>
                <a:lnTo>
                  <a:pt x="141" y="162"/>
                </a:lnTo>
                <a:lnTo>
                  <a:pt x="141" y="162"/>
                </a:lnTo>
                <a:lnTo>
                  <a:pt x="141" y="162"/>
                </a:lnTo>
                <a:lnTo>
                  <a:pt x="141" y="162"/>
                </a:lnTo>
                <a:lnTo>
                  <a:pt x="141" y="162"/>
                </a:lnTo>
                <a:lnTo>
                  <a:pt x="139" y="162"/>
                </a:lnTo>
                <a:lnTo>
                  <a:pt x="137" y="162"/>
                </a:lnTo>
                <a:lnTo>
                  <a:pt x="137" y="162"/>
                </a:lnTo>
                <a:lnTo>
                  <a:pt x="137" y="162"/>
                </a:lnTo>
                <a:lnTo>
                  <a:pt x="137" y="162"/>
                </a:lnTo>
                <a:lnTo>
                  <a:pt x="137" y="162"/>
                </a:lnTo>
                <a:lnTo>
                  <a:pt x="136" y="162"/>
                </a:lnTo>
                <a:lnTo>
                  <a:pt x="136" y="162"/>
                </a:lnTo>
                <a:lnTo>
                  <a:pt x="134" y="162"/>
                </a:lnTo>
                <a:lnTo>
                  <a:pt x="132" y="162"/>
                </a:lnTo>
                <a:lnTo>
                  <a:pt x="129" y="162"/>
                </a:lnTo>
                <a:lnTo>
                  <a:pt x="124" y="162"/>
                </a:lnTo>
                <a:lnTo>
                  <a:pt x="112" y="162"/>
                </a:lnTo>
                <a:lnTo>
                  <a:pt x="109" y="162"/>
                </a:lnTo>
                <a:lnTo>
                  <a:pt x="106" y="162"/>
                </a:lnTo>
                <a:lnTo>
                  <a:pt x="97" y="162"/>
                </a:lnTo>
                <a:lnTo>
                  <a:pt x="92" y="162"/>
                </a:lnTo>
                <a:lnTo>
                  <a:pt x="89" y="162"/>
                </a:lnTo>
                <a:lnTo>
                  <a:pt x="85" y="162"/>
                </a:lnTo>
                <a:lnTo>
                  <a:pt x="84" y="162"/>
                </a:lnTo>
                <a:lnTo>
                  <a:pt x="84" y="162"/>
                </a:lnTo>
                <a:lnTo>
                  <a:pt x="82" y="162"/>
                </a:lnTo>
                <a:lnTo>
                  <a:pt x="80" y="162"/>
                </a:lnTo>
                <a:lnTo>
                  <a:pt x="79" y="162"/>
                </a:lnTo>
                <a:lnTo>
                  <a:pt x="74" y="162"/>
                </a:lnTo>
                <a:lnTo>
                  <a:pt x="64" y="162"/>
                </a:lnTo>
                <a:lnTo>
                  <a:pt x="64" y="162"/>
                </a:lnTo>
                <a:lnTo>
                  <a:pt x="60" y="162"/>
                </a:lnTo>
                <a:lnTo>
                  <a:pt x="57" y="162"/>
                </a:lnTo>
                <a:lnTo>
                  <a:pt x="42" y="162"/>
                </a:lnTo>
                <a:lnTo>
                  <a:pt x="25" y="162"/>
                </a:lnTo>
                <a:lnTo>
                  <a:pt x="7" y="162"/>
                </a:lnTo>
                <a:lnTo>
                  <a:pt x="7" y="162"/>
                </a:lnTo>
                <a:lnTo>
                  <a:pt x="7" y="160"/>
                </a:lnTo>
                <a:lnTo>
                  <a:pt x="9" y="158"/>
                </a:lnTo>
                <a:lnTo>
                  <a:pt x="7" y="157"/>
                </a:lnTo>
                <a:lnTo>
                  <a:pt x="7" y="155"/>
                </a:lnTo>
                <a:lnTo>
                  <a:pt x="7" y="152"/>
                </a:lnTo>
                <a:lnTo>
                  <a:pt x="9" y="150"/>
                </a:lnTo>
                <a:lnTo>
                  <a:pt x="10" y="148"/>
                </a:lnTo>
                <a:lnTo>
                  <a:pt x="15" y="145"/>
                </a:lnTo>
                <a:lnTo>
                  <a:pt x="15" y="147"/>
                </a:lnTo>
                <a:lnTo>
                  <a:pt x="19" y="145"/>
                </a:lnTo>
                <a:lnTo>
                  <a:pt x="20" y="145"/>
                </a:lnTo>
                <a:lnTo>
                  <a:pt x="22" y="143"/>
                </a:lnTo>
                <a:lnTo>
                  <a:pt x="20" y="140"/>
                </a:lnTo>
                <a:lnTo>
                  <a:pt x="22" y="137"/>
                </a:lnTo>
                <a:lnTo>
                  <a:pt x="22" y="137"/>
                </a:lnTo>
                <a:lnTo>
                  <a:pt x="22" y="133"/>
                </a:lnTo>
                <a:lnTo>
                  <a:pt x="17" y="132"/>
                </a:lnTo>
                <a:lnTo>
                  <a:pt x="14" y="132"/>
                </a:lnTo>
                <a:lnTo>
                  <a:pt x="10" y="130"/>
                </a:lnTo>
                <a:lnTo>
                  <a:pt x="7" y="128"/>
                </a:lnTo>
                <a:lnTo>
                  <a:pt x="4" y="130"/>
                </a:lnTo>
                <a:lnTo>
                  <a:pt x="2" y="130"/>
                </a:lnTo>
                <a:lnTo>
                  <a:pt x="0" y="127"/>
                </a:lnTo>
                <a:lnTo>
                  <a:pt x="2" y="123"/>
                </a:lnTo>
                <a:lnTo>
                  <a:pt x="2" y="123"/>
                </a:lnTo>
                <a:lnTo>
                  <a:pt x="2" y="122"/>
                </a:lnTo>
                <a:lnTo>
                  <a:pt x="2" y="120"/>
                </a:lnTo>
                <a:lnTo>
                  <a:pt x="2" y="120"/>
                </a:lnTo>
                <a:lnTo>
                  <a:pt x="2" y="118"/>
                </a:lnTo>
                <a:lnTo>
                  <a:pt x="2" y="107"/>
                </a:lnTo>
                <a:lnTo>
                  <a:pt x="2" y="95"/>
                </a:lnTo>
                <a:lnTo>
                  <a:pt x="2" y="88"/>
                </a:lnTo>
                <a:lnTo>
                  <a:pt x="2" y="82"/>
                </a:lnTo>
                <a:lnTo>
                  <a:pt x="2" y="72"/>
                </a:lnTo>
                <a:lnTo>
                  <a:pt x="2" y="70"/>
                </a:lnTo>
                <a:lnTo>
                  <a:pt x="2" y="62"/>
                </a:lnTo>
                <a:lnTo>
                  <a:pt x="2" y="60"/>
                </a:lnTo>
                <a:lnTo>
                  <a:pt x="2" y="52"/>
                </a:lnTo>
                <a:lnTo>
                  <a:pt x="2" y="48"/>
                </a:lnTo>
                <a:lnTo>
                  <a:pt x="2" y="38"/>
                </a:lnTo>
                <a:lnTo>
                  <a:pt x="2" y="27"/>
                </a:lnTo>
                <a:lnTo>
                  <a:pt x="2" y="23"/>
                </a:lnTo>
                <a:lnTo>
                  <a:pt x="2" y="20"/>
                </a:lnTo>
                <a:lnTo>
                  <a:pt x="2" y="17"/>
                </a:lnTo>
                <a:lnTo>
                  <a:pt x="2" y="8"/>
                </a:lnTo>
                <a:lnTo>
                  <a:pt x="2" y="7"/>
                </a:lnTo>
                <a:lnTo>
                  <a:pt x="2" y="3"/>
                </a:lnTo>
                <a:lnTo>
                  <a:pt x="14" y="3"/>
                </a:lnTo>
                <a:lnTo>
                  <a:pt x="35" y="3"/>
                </a:lnTo>
                <a:lnTo>
                  <a:pt x="57" y="3"/>
                </a:lnTo>
                <a:lnTo>
                  <a:pt x="67" y="3"/>
                </a:lnTo>
                <a:lnTo>
                  <a:pt x="80" y="3"/>
                </a:lnTo>
                <a:lnTo>
                  <a:pt x="80" y="5"/>
                </a:lnTo>
                <a:lnTo>
                  <a:pt x="84" y="5"/>
                </a:lnTo>
                <a:lnTo>
                  <a:pt x="85" y="5"/>
                </a:lnTo>
                <a:lnTo>
                  <a:pt x="85" y="3"/>
                </a:lnTo>
                <a:lnTo>
                  <a:pt x="85" y="3"/>
                </a:lnTo>
                <a:lnTo>
                  <a:pt x="85" y="3"/>
                </a:lnTo>
                <a:lnTo>
                  <a:pt x="87" y="3"/>
                </a:lnTo>
                <a:lnTo>
                  <a:pt x="87" y="3"/>
                </a:lnTo>
                <a:lnTo>
                  <a:pt x="87" y="3"/>
                </a:lnTo>
                <a:lnTo>
                  <a:pt x="87" y="3"/>
                </a:lnTo>
                <a:lnTo>
                  <a:pt x="87" y="3"/>
                </a:lnTo>
                <a:lnTo>
                  <a:pt x="90" y="3"/>
                </a:lnTo>
                <a:lnTo>
                  <a:pt x="92" y="3"/>
                </a:lnTo>
                <a:lnTo>
                  <a:pt x="99" y="3"/>
                </a:lnTo>
                <a:lnTo>
                  <a:pt x="99" y="2"/>
                </a:lnTo>
                <a:lnTo>
                  <a:pt x="99" y="0"/>
                </a:lnTo>
                <a:lnTo>
                  <a:pt x="99" y="0"/>
                </a:lnTo>
                <a:lnTo>
                  <a:pt x="104" y="2"/>
                </a:lnTo>
                <a:lnTo>
                  <a:pt x="104" y="3"/>
                </a:lnTo>
                <a:lnTo>
                  <a:pt x="116" y="3"/>
                </a:lnTo>
                <a:lnTo>
                  <a:pt x="116" y="3"/>
                </a:lnTo>
                <a:lnTo>
                  <a:pt x="117" y="3"/>
                </a:lnTo>
                <a:lnTo>
                  <a:pt x="117" y="3"/>
                </a:lnTo>
                <a:lnTo>
                  <a:pt x="121" y="3"/>
                </a:lnTo>
                <a:lnTo>
                  <a:pt x="122" y="3"/>
                </a:lnTo>
                <a:lnTo>
                  <a:pt x="131" y="3"/>
                </a:lnTo>
                <a:lnTo>
                  <a:pt x="132" y="3"/>
                </a:lnTo>
                <a:lnTo>
                  <a:pt x="134" y="3"/>
                </a:lnTo>
                <a:lnTo>
                  <a:pt x="134" y="3"/>
                </a:lnTo>
                <a:lnTo>
                  <a:pt x="147" y="3"/>
                </a:lnTo>
                <a:lnTo>
                  <a:pt x="159" y="3"/>
                </a:lnTo>
                <a:close/>
              </a:path>
            </a:pathLst>
          </a:custGeom>
          <a:solidFill>
            <a:srgbClr val="802E4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7"/>
          <p:cNvSpPr>
            <a:spLocks noEditPoints="1"/>
          </p:cNvSpPr>
          <p:nvPr/>
        </p:nvSpPr>
        <p:spPr bwMode="auto">
          <a:xfrm>
            <a:off x="2651126" y="3611563"/>
            <a:ext cx="449263" cy="549275"/>
          </a:xfrm>
          <a:custGeom>
            <a:avLst/>
            <a:gdLst/>
            <a:ahLst/>
            <a:cxnLst>
              <a:cxn ang="0">
                <a:pos x="190" y="324"/>
              </a:cxn>
              <a:cxn ang="0">
                <a:pos x="197" y="326"/>
              </a:cxn>
              <a:cxn ang="0">
                <a:pos x="203" y="311"/>
              </a:cxn>
              <a:cxn ang="0">
                <a:pos x="133" y="289"/>
              </a:cxn>
              <a:cxn ang="0">
                <a:pos x="35" y="221"/>
              </a:cxn>
              <a:cxn ang="0">
                <a:pos x="142" y="197"/>
              </a:cxn>
              <a:cxn ang="0">
                <a:pos x="131" y="182"/>
              </a:cxn>
              <a:cxn ang="0">
                <a:pos x="111" y="177"/>
              </a:cxn>
              <a:cxn ang="0">
                <a:pos x="168" y="157"/>
              </a:cxn>
              <a:cxn ang="0">
                <a:pos x="180" y="157"/>
              </a:cxn>
              <a:cxn ang="0">
                <a:pos x="0" y="105"/>
              </a:cxn>
              <a:cxn ang="0">
                <a:pos x="170" y="54"/>
              </a:cxn>
              <a:cxn ang="0">
                <a:pos x="262" y="109"/>
              </a:cxn>
              <a:cxn ang="0">
                <a:pos x="235" y="184"/>
              </a:cxn>
              <a:cxn ang="0">
                <a:pos x="232" y="252"/>
              </a:cxn>
              <a:cxn ang="0">
                <a:pos x="212" y="311"/>
              </a:cxn>
              <a:cxn ang="0">
                <a:pos x="173" y="326"/>
              </a:cxn>
              <a:cxn ang="0">
                <a:pos x="178" y="327"/>
              </a:cxn>
              <a:cxn ang="0">
                <a:pos x="173" y="342"/>
              </a:cxn>
              <a:cxn ang="0">
                <a:pos x="126" y="344"/>
              </a:cxn>
              <a:cxn ang="0">
                <a:pos x="130" y="329"/>
              </a:cxn>
              <a:cxn ang="0">
                <a:pos x="110" y="317"/>
              </a:cxn>
              <a:cxn ang="0">
                <a:pos x="103" y="309"/>
              </a:cxn>
              <a:cxn ang="0">
                <a:pos x="103" y="299"/>
              </a:cxn>
              <a:cxn ang="0">
                <a:pos x="88" y="287"/>
              </a:cxn>
              <a:cxn ang="0">
                <a:pos x="101" y="276"/>
              </a:cxn>
              <a:cxn ang="0">
                <a:pos x="142" y="297"/>
              </a:cxn>
              <a:cxn ang="0">
                <a:pos x="121" y="261"/>
              </a:cxn>
              <a:cxn ang="0">
                <a:pos x="91" y="252"/>
              </a:cxn>
              <a:cxn ang="0">
                <a:pos x="83" y="227"/>
              </a:cxn>
              <a:cxn ang="0">
                <a:pos x="58" y="246"/>
              </a:cxn>
              <a:cxn ang="0">
                <a:pos x="46" y="227"/>
              </a:cxn>
              <a:cxn ang="0">
                <a:pos x="38" y="209"/>
              </a:cxn>
              <a:cxn ang="0">
                <a:pos x="66" y="207"/>
              </a:cxn>
              <a:cxn ang="0">
                <a:pos x="41" y="189"/>
              </a:cxn>
              <a:cxn ang="0">
                <a:pos x="35" y="179"/>
              </a:cxn>
              <a:cxn ang="0">
                <a:pos x="50" y="174"/>
              </a:cxn>
              <a:cxn ang="0">
                <a:pos x="25" y="156"/>
              </a:cxn>
              <a:cxn ang="0">
                <a:pos x="15" y="125"/>
              </a:cxn>
              <a:cxn ang="0">
                <a:pos x="13" y="95"/>
              </a:cxn>
              <a:cxn ang="0">
                <a:pos x="23" y="54"/>
              </a:cxn>
              <a:cxn ang="0">
                <a:pos x="26" y="24"/>
              </a:cxn>
              <a:cxn ang="0">
                <a:pos x="81" y="39"/>
              </a:cxn>
              <a:cxn ang="0">
                <a:pos x="115" y="67"/>
              </a:cxn>
              <a:cxn ang="0">
                <a:pos x="93" y="94"/>
              </a:cxn>
              <a:cxn ang="0">
                <a:pos x="111" y="77"/>
              </a:cxn>
              <a:cxn ang="0">
                <a:pos x="150" y="49"/>
              </a:cxn>
              <a:cxn ang="0">
                <a:pos x="173" y="72"/>
              </a:cxn>
              <a:cxn ang="0">
                <a:pos x="195" y="125"/>
              </a:cxn>
              <a:cxn ang="0">
                <a:pos x="147" y="157"/>
              </a:cxn>
              <a:cxn ang="0">
                <a:pos x="100" y="176"/>
              </a:cxn>
              <a:cxn ang="0">
                <a:pos x="110" y="194"/>
              </a:cxn>
              <a:cxn ang="0">
                <a:pos x="125" y="192"/>
              </a:cxn>
              <a:cxn ang="0">
                <a:pos x="145" y="191"/>
              </a:cxn>
              <a:cxn ang="0">
                <a:pos x="145" y="202"/>
              </a:cxn>
              <a:cxn ang="0">
                <a:pos x="155" y="189"/>
              </a:cxn>
              <a:cxn ang="0">
                <a:pos x="190" y="172"/>
              </a:cxn>
              <a:cxn ang="0">
                <a:pos x="198" y="129"/>
              </a:cxn>
              <a:cxn ang="0">
                <a:pos x="190" y="79"/>
              </a:cxn>
              <a:cxn ang="0">
                <a:pos x="230" y="69"/>
              </a:cxn>
              <a:cxn ang="0">
                <a:pos x="282" y="25"/>
              </a:cxn>
              <a:cxn ang="0">
                <a:pos x="41" y="12"/>
              </a:cxn>
              <a:cxn ang="0">
                <a:pos x="25" y="2"/>
              </a:cxn>
            </a:cxnLst>
            <a:rect l="0" t="0" r="r" b="b"/>
            <a:pathLst>
              <a:path w="283" h="346">
                <a:moveTo>
                  <a:pt x="152" y="342"/>
                </a:moveTo>
                <a:lnTo>
                  <a:pt x="153" y="341"/>
                </a:lnTo>
                <a:lnTo>
                  <a:pt x="152" y="342"/>
                </a:lnTo>
                <a:close/>
                <a:moveTo>
                  <a:pt x="197" y="331"/>
                </a:moveTo>
                <a:lnTo>
                  <a:pt x="198" y="332"/>
                </a:lnTo>
                <a:lnTo>
                  <a:pt x="198" y="331"/>
                </a:lnTo>
                <a:lnTo>
                  <a:pt x="200" y="331"/>
                </a:lnTo>
                <a:lnTo>
                  <a:pt x="200" y="332"/>
                </a:lnTo>
                <a:lnTo>
                  <a:pt x="200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4"/>
                </a:lnTo>
                <a:lnTo>
                  <a:pt x="203" y="336"/>
                </a:lnTo>
                <a:lnTo>
                  <a:pt x="202" y="336"/>
                </a:lnTo>
                <a:lnTo>
                  <a:pt x="200" y="336"/>
                </a:lnTo>
                <a:lnTo>
                  <a:pt x="198" y="336"/>
                </a:lnTo>
                <a:lnTo>
                  <a:pt x="197" y="336"/>
                </a:lnTo>
                <a:lnTo>
                  <a:pt x="195" y="336"/>
                </a:lnTo>
                <a:lnTo>
                  <a:pt x="195" y="334"/>
                </a:lnTo>
                <a:lnTo>
                  <a:pt x="197" y="334"/>
                </a:lnTo>
                <a:lnTo>
                  <a:pt x="197" y="332"/>
                </a:lnTo>
                <a:lnTo>
                  <a:pt x="197" y="331"/>
                </a:lnTo>
                <a:lnTo>
                  <a:pt x="195" y="331"/>
                </a:lnTo>
                <a:lnTo>
                  <a:pt x="197" y="331"/>
                </a:lnTo>
                <a:close/>
                <a:moveTo>
                  <a:pt x="175" y="329"/>
                </a:moveTo>
                <a:lnTo>
                  <a:pt x="173" y="329"/>
                </a:lnTo>
                <a:lnTo>
                  <a:pt x="173" y="327"/>
                </a:lnTo>
                <a:lnTo>
                  <a:pt x="173" y="329"/>
                </a:lnTo>
                <a:lnTo>
                  <a:pt x="175" y="329"/>
                </a:lnTo>
                <a:close/>
                <a:moveTo>
                  <a:pt x="100" y="324"/>
                </a:moveTo>
                <a:lnTo>
                  <a:pt x="100" y="326"/>
                </a:lnTo>
                <a:lnTo>
                  <a:pt x="98" y="326"/>
                </a:lnTo>
                <a:lnTo>
                  <a:pt x="98" y="327"/>
                </a:lnTo>
                <a:lnTo>
                  <a:pt x="98" y="326"/>
                </a:lnTo>
                <a:lnTo>
                  <a:pt x="96" y="327"/>
                </a:lnTo>
                <a:lnTo>
                  <a:pt x="96" y="326"/>
                </a:lnTo>
                <a:lnTo>
                  <a:pt x="98" y="326"/>
                </a:lnTo>
                <a:lnTo>
                  <a:pt x="98" y="324"/>
                </a:lnTo>
                <a:lnTo>
                  <a:pt x="98" y="326"/>
                </a:lnTo>
                <a:lnTo>
                  <a:pt x="98" y="324"/>
                </a:lnTo>
                <a:lnTo>
                  <a:pt x="98" y="326"/>
                </a:lnTo>
                <a:lnTo>
                  <a:pt x="98" y="324"/>
                </a:lnTo>
                <a:lnTo>
                  <a:pt x="100" y="324"/>
                </a:lnTo>
                <a:close/>
                <a:moveTo>
                  <a:pt x="101" y="324"/>
                </a:moveTo>
                <a:lnTo>
                  <a:pt x="100" y="324"/>
                </a:lnTo>
                <a:lnTo>
                  <a:pt x="101" y="324"/>
                </a:lnTo>
                <a:close/>
                <a:moveTo>
                  <a:pt x="177" y="322"/>
                </a:moveTo>
                <a:lnTo>
                  <a:pt x="177" y="324"/>
                </a:lnTo>
                <a:lnTo>
                  <a:pt x="178" y="324"/>
                </a:lnTo>
                <a:lnTo>
                  <a:pt x="177" y="324"/>
                </a:lnTo>
                <a:lnTo>
                  <a:pt x="177" y="322"/>
                </a:lnTo>
                <a:close/>
                <a:moveTo>
                  <a:pt x="190" y="324"/>
                </a:moveTo>
                <a:lnTo>
                  <a:pt x="190" y="322"/>
                </a:lnTo>
                <a:lnTo>
                  <a:pt x="188" y="322"/>
                </a:lnTo>
                <a:lnTo>
                  <a:pt x="190" y="322"/>
                </a:lnTo>
                <a:lnTo>
                  <a:pt x="190" y="324"/>
                </a:lnTo>
                <a:close/>
                <a:moveTo>
                  <a:pt x="182" y="322"/>
                </a:moveTo>
                <a:lnTo>
                  <a:pt x="180" y="322"/>
                </a:lnTo>
                <a:lnTo>
                  <a:pt x="182" y="321"/>
                </a:lnTo>
                <a:lnTo>
                  <a:pt x="182" y="322"/>
                </a:lnTo>
                <a:close/>
                <a:moveTo>
                  <a:pt x="187" y="319"/>
                </a:moveTo>
                <a:lnTo>
                  <a:pt x="188" y="319"/>
                </a:lnTo>
                <a:lnTo>
                  <a:pt x="188" y="321"/>
                </a:lnTo>
                <a:lnTo>
                  <a:pt x="188" y="322"/>
                </a:lnTo>
                <a:lnTo>
                  <a:pt x="188" y="321"/>
                </a:lnTo>
                <a:lnTo>
                  <a:pt x="187" y="321"/>
                </a:lnTo>
                <a:lnTo>
                  <a:pt x="187" y="319"/>
                </a:lnTo>
                <a:close/>
                <a:moveTo>
                  <a:pt x="208" y="319"/>
                </a:moveTo>
                <a:lnTo>
                  <a:pt x="210" y="319"/>
                </a:lnTo>
                <a:lnTo>
                  <a:pt x="208" y="321"/>
                </a:lnTo>
                <a:lnTo>
                  <a:pt x="210" y="321"/>
                </a:lnTo>
                <a:lnTo>
                  <a:pt x="210" y="319"/>
                </a:lnTo>
                <a:lnTo>
                  <a:pt x="210" y="321"/>
                </a:lnTo>
                <a:lnTo>
                  <a:pt x="210" y="319"/>
                </a:lnTo>
                <a:lnTo>
                  <a:pt x="210" y="321"/>
                </a:lnTo>
                <a:lnTo>
                  <a:pt x="210" y="319"/>
                </a:lnTo>
                <a:lnTo>
                  <a:pt x="210" y="321"/>
                </a:lnTo>
                <a:lnTo>
                  <a:pt x="212" y="319"/>
                </a:lnTo>
                <a:lnTo>
                  <a:pt x="212" y="321"/>
                </a:lnTo>
                <a:lnTo>
                  <a:pt x="212" y="322"/>
                </a:lnTo>
                <a:lnTo>
                  <a:pt x="212" y="324"/>
                </a:lnTo>
                <a:lnTo>
                  <a:pt x="212" y="326"/>
                </a:lnTo>
                <a:lnTo>
                  <a:pt x="210" y="326"/>
                </a:lnTo>
                <a:lnTo>
                  <a:pt x="208" y="326"/>
                </a:lnTo>
                <a:lnTo>
                  <a:pt x="208" y="327"/>
                </a:lnTo>
                <a:lnTo>
                  <a:pt x="207" y="327"/>
                </a:lnTo>
                <a:lnTo>
                  <a:pt x="205" y="327"/>
                </a:lnTo>
                <a:lnTo>
                  <a:pt x="205" y="329"/>
                </a:lnTo>
                <a:lnTo>
                  <a:pt x="203" y="329"/>
                </a:lnTo>
                <a:lnTo>
                  <a:pt x="203" y="327"/>
                </a:lnTo>
                <a:lnTo>
                  <a:pt x="202" y="329"/>
                </a:lnTo>
                <a:lnTo>
                  <a:pt x="200" y="329"/>
                </a:lnTo>
                <a:lnTo>
                  <a:pt x="198" y="329"/>
                </a:lnTo>
                <a:lnTo>
                  <a:pt x="197" y="329"/>
                </a:lnTo>
                <a:lnTo>
                  <a:pt x="197" y="331"/>
                </a:lnTo>
                <a:lnTo>
                  <a:pt x="197" y="329"/>
                </a:lnTo>
                <a:lnTo>
                  <a:pt x="195" y="329"/>
                </a:lnTo>
                <a:lnTo>
                  <a:pt x="195" y="327"/>
                </a:lnTo>
                <a:lnTo>
                  <a:pt x="195" y="326"/>
                </a:lnTo>
                <a:lnTo>
                  <a:pt x="193" y="326"/>
                </a:lnTo>
                <a:lnTo>
                  <a:pt x="195" y="326"/>
                </a:lnTo>
                <a:lnTo>
                  <a:pt x="195" y="324"/>
                </a:lnTo>
                <a:lnTo>
                  <a:pt x="197" y="324"/>
                </a:lnTo>
                <a:lnTo>
                  <a:pt x="197" y="326"/>
                </a:lnTo>
                <a:lnTo>
                  <a:pt x="197" y="324"/>
                </a:lnTo>
                <a:lnTo>
                  <a:pt x="197" y="326"/>
                </a:lnTo>
                <a:lnTo>
                  <a:pt x="198" y="326"/>
                </a:lnTo>
                <a:lnTo>
                  <a:pt x="198" y="324"/>
                </a:lnTo>
                <a:lnTo>
                  <a:pt x="200" y="324"/>
                </a:lnTo>
                <a:lnTo>
                  <a:pt x="200" y="322"/>
                </a:lnTo>
                <a:lnTo>
                  <a:pt x="202" y="322"/>
                </a:lnTo>
                <a:lnTo>
                  <a:pt x="203" y="322"/>
                </a:lnTo>
                <a:lnTo>
                  <a:pt x="203" y="321"/>
                </a:lnTo>
                <a:lnTo>
                  <a:pt x="205" y="321"/>
                </a:lnTo>
                <a:lnTo>
                  <a:pt x="207" y="321"/>
                </a:lnTo>
                <a:lnTo>
                  <a:pt x="207" y="319"/>
                </a:lnTo>
                <a:lnTo>
                  <a:pt x="208" y="319"/>
                </a:lnTo>
                <a:close/>
                <a:moveTo>
                  <a:pt x="202" y="317"/>
                </a:moveTo>
                <a:lnTo>
                  <a:pt x="200" y="317"/>
                </a:lnTo>
                <a:lnTo>
                  <a:pt x="202" y="317"/>
                </a:lnTo>
                <a:close/>
                <a:moveTo>
                  <a:pt x="195" y="314"/>
                </a:moveTo>
                <a:lnTo>
                  <a:pt x="195" y="316"/>
                </a:lnTo>
                <a:lnTo>
                  <a:pt x="197" y="316"/>
                </a:lnTo>
                <a:lnTo>
                  <a:pt x="198" y="316"/>
                </a:lnTo>
                <a:lnTo>
                  <a:pt x="200" y="316"/>
                </a:lnTo>
                <a:lnTo>
                  <a:pt x="200" y="317"/>
                </a:lnTo>
                <a:lnTo>
                  <a:pt x="200" y="319"/>
                </a:lnTo>
                <a:lnTo>
                  <a:pt x="200" y="317"/>
                </a:lnTo>
                <a:lnTo>
                  <a:pt x="198" y="319"/>
                </a:lnTo>
                <a:lnTo>
                  <a:pt x="197" y="319"/>
                </a:lnTo>
                <a:lnTo>
                  <a:pt x="195" y="319"/>
                </a:lnTo>
                <a:lnTo>
                  <a:pt x="193" y="319"/>
                </a:lnTo>
                <a:lnTo>
                  <a:pt x="192" y="319"/>
                </a:lnTo>
                <a:lnTo>
                  <a:pt x="192" y="321"/>
                </a:lnTo>
                <a:lnTo>
                  <a:pt x="193" y="321"/>
                </a:lnTo>
                <a:lnTo>
                  <a:pt x="192" y="321"/>
                </a:lnTo>
                <a:lnTo>
                  <a:pt x="192" y="319"/>
                </a:lnTo>
                <a:lnTo>
                  <a:pt x="190" y="319"/>
                </a:lnTo>
                <a:lnTo>
                  <a:pt x="190" y="317"/>
                </a:lnTo>
                <a:lnTo>
                  <a:pt x="188" y="317"/>
                </a:lnTo>
                <a:lnTo>
                  <a:pt x="190" y="317"/>
                </a:lnTo>
                <a:lnTo>
                  <a:pt x="192" y="317"/>
                </a:lnTo>
                <a:lnTo>
                  <a:pt x="192" y="316"/>
                </a:lnTo>
                <a:lnTo>
                  <a:pt x="192" y="314"/>
                </a:lnTo>
                <a:lnTo>
                  <a:pt x="193" y="314"/>
                </a:lnTo>
                <a:lnTo>
                  <a:pt x="193" y="316"/>
                </a:lnTo>
                <a:lnTo>
                  <a:pt x="193" y="314"/>
                </a:lnTo>
                <a:lnTo>
                  <a:pt x="195" y="314"/>
                </a:lnTo>
                <a:close/>
                <a:moveTo>
                  <a:pt x="193" y="312"/>
                </a:moveTo>
                <a:lnTo>
                  <a:pt x="193" y="314"/>
                </a:lnTo>
                <a:lnTo>
                  <a:pt x="193" y="312"/>
                </a:lnTo>
                <a:lnTo>
                  <a:pt x="195" y="314"/>
                </a:lnTo>
                <a:lnTo>
                  <a:pt x="193" y="314"/>
                </a:lnTo>
                <a:lnTo>
                  <a:pt x="193" y="312"/>
                </a:lnTo>
                <a:close/>
                <a:moveTo>
                  <a:pt x="202" y="311"/>
                </a:moveTo>
                <a:lnTo>
                  <a:pt x="203" y="311"/>
                </a:lnTo>
                <a:lnTo>
                  <a:pt x="203" y="312"/>
                </a:lnTo>
                <a:lnTo>
                  <a:pt x="202" y="312"/>
                </a:lnTo>
                <a:lnTo>
                  <a:pt x="202" y="311"/>
                </a:lnTo>
                <a:close/>
                <a:moveTo>
                  <a:pt x="100" y="297"/>
                </a:moveTo>
                <a:lnTo>
                  <a:pt x="100" y="299"/>
                </a:lnTo>
                <a:lnTo>
                  <a:pt x="98" y="299"/>
                </a:lnTo>
                <a:lnTo>
                  <a:pt x="98" y="297"/>
                </a:lnTo>
                <a:lnTo>
                  <a:pt x="96" y="297"/>
                </a:lnTo>
                <a:lnTo>
                  <a:pt x="98" y="297"/>
                </a:lnTo>
                <a:lnTo>
                  <a:pt x="96" y="297"/>
                </a:lnTo>
                <a:lnTo>
                  <a:pt x="98" y="297"/>
                </a:lnTo>
                <a:lnTo>
                  <a:pt x="100" y="297"/>
                </a:lnTo>
                <a:close/>
                <a:moveTo>
                  <a:pt x="138" y="291"/>
                </a:moveTo>
                <a:lnTo>
                  <a:pt x="140" y="291"/>
                </a:lnTo>
                <a:lnTo>
                  <a:pt x="138" y="292"/>
                </a:lnTo>
                <a:lnTo>
                  <a:pt x="138" y="291"/>
                </a:lnTo>
                <a:close/>
                <a:moveTo>
                  <a:pt x="115" y="292"/>
                </a:moveTo>
                <a:lnTo>
                  <a:pt x="115" y="291"/>
                </a:lnTo>
                <a:lnTo>
                  <a:pt x="116" y="291"/>
                </a:lnTo>
                <a:lnTo>
                  <a:pt x="115" y="292"/>
                </a:lnTo>
                <a:close/>
                <a:moveTo>
                  <a:pt x="140" y="291"/>
                </a:moveTo>
                <a:lnTo>
                  <a:pt x="142" y="292"/>
                </a:lnTo>
                <a:lnTo>
                  <a:pt x="140" y="292"/>
                </a:lnTo>
                <a:lnTo>
                  <a:pt x="140" y="291"/>
                </a:lnTo>
                <a:lnTo>
                  <a:pt x="140" y="292"/>
                </a:lnTo>
                <a:lnTo>
                  <a:pt x="140" y="291"/>
                </a:lnTo>
                <a:close/>
                <a:moveTo>
                  <a:pt x="137" y="287"/>
                </a:moveTo>
                <a:lnTo>
                  <a:pt x="137" y="289"/>
                </a:lnTo>
                <a:lnTo>
                  <a:pt x="135" y="289"/>
                </a:lnTo>
                <a:lnTo>
                  <a:pt x="137" y="289"/>
                </a:lnTo>
                <a:lnTo>
                  <a:pt x="137" y="287"/>
                </a:lnTo>
                <a:close/>
                <a:moveTo>
                  <a:pt x="137" y="287"/>
                </a:moveTo>
                <a:lnTo>
                  <a:pt x="138" y="287"/>
                </a:lnTo>
                <a:lnTo>
                  <a:pt x="138" y="289"/>
                </a:lnTo>
                <a:lnTo>
                  <a:pt x="140" y="289"/>
                </a:lnTo>
                <a:lnTo>
                  <a:pt x="140" y="291"/>
                </a:lnTo>
                <a:lnTo>
                  <a:pt x="138" y="289"/>
                </a:lnTo>
                <a:lnTo>
                  <a:pt x="138" y="291"/>
                </a:lnTo>
                <a:lnTo>
                  <a:pt x="138" y="289"/>
                </a:lnTo>
                <a:lnTo>
                  <a:pt x="138" y="287"/>
                </a:lnTo>
                <a:lnTo>
                  <a:pt x="137" y="287"/>
                </a:lnTo>
                <a:close/>
                <a:moveTo>
                  <a:pt x="138" y="284"/>
                </a:moveTo>
                <a:lnTo>
                  <a:pt x="138" y="286"/>
                </a:lnTo>
                <a:lnTo>
                  <a:pt x="138" y="287"/>
                </a:lnTo>
                <a:lnTo>
                  <a:pt x="137" y="287"/>
                </a:lnTo>
                <a:lnTo>
                  <a:pt x="135" y="287"/>
                </a:lnTo>
                <a:lnTo>
                  <a:pt x="137" y="287"/>
                </a:lnTo>
                <a:lnTo>
                  <a:pt x="135" y="287"/>
                </a:lnTo>
                <a:lnTo>
                  <a:pt x="137" y="287"/>
                </a:lnTo>
                <a:lnTo>
                  <a:pt x="137" y="289"/>
                </a:lnTo>
                <a:lnTo>
                  <a:pt x="135" y="289"/>
                </a:lnTo>
                <a:lnTo>
                  <a:pt x="133" y="289"/>
                </a:lnTo>
                <a:lnTo>
                  <a:pt x="133" y="287"/>
                </a:lnTo>
                <a:lnTo>
                  <a:pt x="131" y="287"/>
                </a:lnTo>
                <a:lnTo>
                  <a:pt x="131" y="286"/>
                </a:lnTo>
                <a:lnTo>
                  <a:pt x="133" y="286"/>
                </a:lnTo>
                <a:lnTo>
                  <a:pt x="135" y="286"/>
                </a:lnTo>
                <a:lnTo>
                  <a:pt x="137" y="286"/>
                </a:lnTo>
                <a:lnTo>
                  <a:pt x="137" y="284"/>
                </a:lnTo>
                <a:lnTo>
                  <a:pt x="138" y="284"/>
                </a:lnTo>
                <a:close/>
                <a:moveTo>
                  <a:pt x="110" y="269"/>
                </a:moveTo>
                <a:lnTo>
                  <a:pt x="111" y="269"/>
                </a:lnTo>
                <a:lnTo>
                  <a:pt x="110" y="269"/>
                </a:lnTo>
                <a:close/>
                <a:moveTo>
                  <a:pt x="53" y="234"/>
                </a:moveTo>
                <a:lnTo>
                  <a:pt x="53" y="236"/>
                </a:lnTo>
                <a:lnTo>
                  <a:pt x="55" y="236"/>
                </a:lnTo>
                <a:lnTo>
                  <a:pt x="53" y="236"/>
                </a:lnTo>
                <a:lnTo>
                  <a:pt x="55" y="236"/>
                </a:lnTo>
                <a:lnTo>
                  <a:pt x="53" y="236"/>
                </a:lnTo>
                <a:lnTo>
                  <a:pt x="53" y="234"/>
                </a:lnTo>
                <a:close/>
                <a:moveTo>
                  <a:pt x="48" y="222"/>
                </a:moveTo>
                <a:lnTo>
                  <a:pt x="48" y="221"/>
                </a:lnTo>
                <a:lnTo>
                  <a:pt x="48" y="222"/>
                </a:lnTo>
                <a:close/>
                <a:moveTo>
                  <a:pt x="35" y="221"/>
                </a:moveTo>
                <a:lnTo>
                  <a:pt x="36" y="221"/>
                </a:lnTo>
                <a:lnTo>
                  <a:pt x="35" y="221"/>
                </a:lnTo>
                <a:lnTo>
                  <a:pt x="36" y="221"/>
                </a:lnTo>
                <a:lnTo>
                  <a:pt x="38" y="221"/>
                </a:lnTo>
                <a:lnTo>
                  <a:pt x="38" y="222"/>
                </a:lnTo>
                <a:lnTo>
                  <a:pt x="40" y="222"/>
                </a:lnTo>
                <a:lnTo>
                  <a:pt x="41" y="222"/>
                </a:lnTo>
                <a:lnTo>
                  <a:pt x="41" y="224"/>
                </a:lnTo>
                <a:lnTo>
                  <a:pt x="43" y="224"/>
                </a:lnTo>
                <a:lnTo>
                  <a:pt x="43" y="226"/>
                </a:lnTo>
                <a:lnTo>
                  <a:pt x="45" y="226"/>
                </a:lnTo>
                <a:lnTo>
                  <a:pt x="45" y="227"/>
                </a:lnTo>
                <a:lnTo>
                  <a:pt x="43" y="227"/>
                </a:lnTo>
                <a:lnTo>
                  <a:pt x="41" y="227"/>
                </a:lnTo>
                <a:lnTo>
                  <a:pt x="40" y="227"/>
                </a:lnTo>
                <a:lnTo>
                  <a:pt x="40" y="229"/>
                </a:lnTo>
                <a:lnTo>
                  <a:pt x="40" y="227"/>
                </a:lnTo>
                <a:lnTo>
                  <a:pt x="38" y="227"/>
                </a:lnTo>
                <a:lnTo>
                  <a:pt x="38" y="226"/>
                </a:lnTo>
                <a:lnTo>
                  <a:pt x="38" y="227"/>
                </a:lnTo>
                <a:lnTo>
                  <a:pt x="38" y="226"/>
                </a:lnTo>
                <a:lnTo>
                  <a:pt x="38" y="224"/>
                </a:lnTo>
                <a:lnTo>
                  <a:pt x="36" y="224"/>
                </a:lnTo>
                <a:lnTo>
                  <a:pt x="38" y="224"/>
                </a:lnTo>
                <a:lnTo>
                  <a:pt x="36" y="224"/>
                </a:lnTo>
                <a:lnTo>
                  <a:pt x="36" y="222"/>
                </a:lnTo>
                <a:lnTo>
                  <a:pt x="36" y="224"/>
                </a:lnTo>
                <a:lnTo>
                  <a:pt x="36" y="222"/>
                </a:lnTo>
                <a:lnTo>
                  <a:pt x="35" y="222"/>
                </a:lnTo>
                <a:lnTo>
                  <a:pt x="35" y="221"/>
                </a:lnTo>
                <a:lnTo>
                  <a:pt x="35" y="222"/>
                </a:lnTo>
                <a:lnTo>
                  <a:pt x="35" y="221"/>
                </a:lnTo>
                <a:lnTo>
                  <a:pt x="35" y="222"/>
                </a:lnTo>
                <a:lnTo>
                  <a:pt x="33" y="222"/>
                </a:lnTo>
                <a:lnTo>
                  <a:pt x="33" y="221"/>
                </a:lnTo>
                <a:lnTo>
                  <a:pt x="35" y="221"/>
                </a:lnTo>
                <a:lnTo>
                  <a:pt x="33" y="221"/>
                </a:lnTo>
                <a:lnTo>
                  <a:pt x="33" y="222"/>
                </a:lnTo>
                <a:lnTo>
                  <a:pt x="33" y="221"/>
                </a:lnTo>
                <a:lnTo>
                  <a:pt x="33" y="222"/>
                </a:lnTo>
                <a:lnTo>
                  <a:pt x="33" y="221"/>
                </a:lnTo>
                <a:lnTo>
                  <a:pt x="35" y="221"/>
                </a:lnTo>
                <a:close/>
                <a:moveTo>
                  <a:pt x="33" y="219"/>
                </a:moveTo>
                <a:lnTo>
                  <a:pt x="35" y="219"/>
                </a:lnTo>
                <a:lnTo>
                  <a:pt x="35" y="221"/>
                </a:lnTo>
                <a:lnTo>
                  <a:pt x="33" y="221"/>
                </a:lnTo>
                <a:lnTo>
                  <a:pt x="33" y="219"/>
                </a:lnTo>
                <a:lnTo>
                  <a:pt x="33" y="221"/>
                </a:lnTo>
                <a:lnTo>
                  <a:pt x="33" y="219"/>
                </a:lnTo>
                <a:lnTo>
                  <a:pt x="33" y="221"/>
                </a:lnTo>
                <a:lnTo>
                  <a:pt x="33" y="219"/>
                </a:lnTo>
                <a:close/>
                <a:moveTo>
                  <a:pt x="36" y="204"/>
                </a:moveTo>
                <a:lnTo>
                  <a:pt x="36" y="206"/>
                </a:lnTo>
                <a:lnTo>
                  <a:pt x="36" y="204"/>
                </a:lnTo>
                <a:lnTo>
                  <a:pt x="36" y="206"/>
                </a:lnTo>
                <a:lnTo>
                  <a:pt x="36" y="204"/>
                </a:lnTo>
                <a:close/>
                <a:moveTo>
                  <a:pt x="135" y="204"/>
                </a:moveTo>
                <a:lnTo>
                  <a:pt x="133" y="204"/>
                </a:lnTo>
                <a:lnTo>
                  <a:pt x="135" y="204"/>
                </a:lnTo>
                <a:close/>
                <a:moveTo>
                  <a:pt x="46" y="201"/>
                </a:moveTo>
                <a:lnTo>
                  <a:pt x="46" y="202"/>
                </a:lnTo>
                <a:lnTo>
                  <a:pt x="48" y="202"/>
                </a:lnTo>
                <a:lnTo>
                  <a:pt x="48" y="204"/>
                </a:lnTo>
                <a:lnTo>
                  <a:pt x="50" y="204"/>
                </a:lnTo>
                <a:lnTo>
                  <a:pt x="50" y="206"/>
                </a:lnTo>
                <a:lnTo>
                  <a:pt x="48" y="206"/>
                </a:lnTo>
                <a:lnTo>
                  <a:pt x="46" y="206"/>
                </a:lnTo>
                <a:lnTo>
                  <a:pt x="46" y="204"/>
                </a:lnTo>
                <a:lnTo>
                  <a:pt x="48" y="204"/>
                </a:lnTo>
                <a:lnTo>
                  <a:pt x="48" y="202"/>
                </a:lnTo>
                <a:lnTo>
                  <a:pt x="46" y="202"/>
                </a:lnTo>
                <a:lnTo>
                  <a:pt x="45" y="202"/>
                </a:lnTo>
                <a:lnTo>
                  <a:pt x="45" y="201"/>
                </a:lnTo>
                <a:lnTo>
                  <a:pt x="46" y="201"/>
                </a:lnTo>
                <a:close/>
                <a:moveTo>
                  <a:pt x="142" y="199"/>
                </a:moveTo>
                <a:lnTo>
                  <a:pt x="142" y="201"/>
                </a:lnTo>
                <a:lnTo>
                  <a:pt x="140" y="201"/>
                </a:lnTo>
                <a:lnTo>
                  <a:pt x="140" y="199"/>
                </a:lnTo>
                <a:lnTo>
                  <a:pt x="142" y="199"/>
                </a:lnTo>
                <a:close/>
                <a:moveTo>
                  <a:pt x="142" y="197"/>
                </a:moveTo>
                <a:lnTo>
                  <a:pt x="143" y="197"/>
                </a:lnTo>
                <a:lnTo>
                  <a:pt x="142" y="197"/>
                </a:lnTo>
                <a:close/>
                <a:moveTo>
                  <a:pt x="46" y="196"/>
                </a:moveTo>
                <a:lnTo>
                  <a:pt x="46" y="197"/>
                </a:lnTo>
                <a:lnTo>
                  <a:pt x="46" y="196"/>
                </a:lnTo>
                <a:close/>
                <a:moveTo>
                  <a:pt x="145" y="194"/>
                </a:moveTo>
                <a:lnTo>
                  <a:pt x="145" y="192"/>
                </a:lnTo>
                <a:lnTo>
                  <a:pt x="147" y="192"/>
                </a:lnTo>
                <a:lnTo>
                  <a:pt x="147" y="194"/>
                </a:lnTo>
                <a:lnTo>
                  <a:pt x="145" y="194"/>
                </a:lnTo>
                <a:close/>
                <a:moveTo>
                  <a:pt x="150" y="191"/>
                </a:moveTo>
                <a:lnTo>
                  <a:pt x="150" y="192"/>
                </a:lnTo>
                <a:lnTo>
                  <a:pt x="150" y="191"/>
                </a:lnTo>
                <a:lnTo>
                  <a:pt x="152" y="191"/>
                </a:lnTo>
                <a:lnTo>
                  <a:pt x="152" y="192"/>
                </a:lnTo>
                <a:lnTo>
                  <a:pt x="153" y="192"/>
                </a:lnTo>
                <a:lnTo>
                  <a:pt x="152" y="192"/>
                </a:lnTo>
                <a:lnTo>
                  <a:pt x="152" y="194"/>
                </a:lnTo>
                <a:lnTo>
                  <a:pt x="150" y="196"/>
                </a:lnTo>
                <a:lnTo>
                  <a:pt x="148" y="196"/>
                </a:lnTo>
                <a:lnTo>
                  <a:pt x="147" y="196"/>
                </a:lnTo>
                <a:lnTo>
                  <a:pt x="147" y="194"/>
                </a:lnTo>
                <a:lnTo>
                  <a:pt x="148" y="194"/>
                </a:lnTo>
                <a:lnTo>
                  <a:pt x="148" y="192"/>
                </a:lnTo>
                <a:lnTo>
                  <a:pt x="150" y="192"/>
                </a:lnTo>
                <a:lnTo>
                  <a:pt x="150" y="191"/>
                </a:lnTo>
                <a:close/>
                <a:moveTo>
                  <a:pt x="152" y="191"/>
                </a:moveTo>
                <a:lnTo>
                  <a:pt x="153" y="191"/>
                </a:lnTo>
                <a:lnTo>
                  <a:pt x="152" y="191"/>
                </a:lnTo>
                <a:close/>
                <a:moveTo>
                  <a:pt x="153" y="191"/>
                </a:moveTo>
                <a:lnTo>
                  <a:pt x="153" y="192"/>
                </a:lnTo>
                <a:lnTo>
                  <a:pt x="153" y="191"/>
                </a:lnTo>
                <a:close/>
                <a:moveTo>
                  <a:pt x="45" y="189"/>
                </a:moveTo>
                <a:lnTo>
                  <a:pt x="45" y="187"/>
                </a:lnTo>
                <a:lnTo>
                  <a:pt x="45" y="189"/>
                </a:lnTo>
                <a:close/>
                <a:moveTo>
                  <a:pt x="128" y="184"/>
                </a:moveTo>
                <a:lnTo>
                  <a:pt x="126" y="184"/>
                </a:lnTo>
                <a:lnTo>
                  <a:pt x="126" y="186"/>
                </a:lnTo>
                <a:lnTo>
                  <a:pt x="126" y="184"/>
                </a:lnTo>
                <a:lnTo>
                  <a:pt x="128" y="184"/>
                </a:lnTo>
                <a:close/>
                <a:moveTo>
                  <a:pt x="135" y="184"/>
                </a:moveTo>
                <a:lnTo>
                  <a:pt x="135" y="182"/>
                </a:lnTo>
                <a:lnTo>
                  <a:pt x="135" y="184"/>
                </a:lnTo>
                <a:lnTo>
                  <a:pt x="135" y="182"/>
                </a:lnTo>
                <a:lnTo>
                  <a:pt x="135" y="184"/>
                </a:lnTo>
                <a:close/>
                <a:moveTo>
                  <a:pt x="155" y="184"/>
                </a:moveTo>
                <a:lnTo>
                  <a:pt x="153" y="184"/>
                </a:lnTo>
                <a:lnTo>
                  <a:pt x="153" y="182"/>
                </a:lnTo>
                <a:lnTo>
                  <a:pt x="155" y="182"/>
                </a:lnTo>
                <a:lnTo>
                  <a:pt x="155" y="184"/>
                </a:lnTo>
                <a:close/>
                <a:moveTo>
                  <a:pt x="135" y="182"/>
                </a:moveTo>
                <a:lnTo>
                  <a:pt x="133" y="182"/>
                </a:lnTo>
                <a:lnTo>
                  <a:pt x="135" y="182"/>
                </a:lnTo>
                <a:close/>
                <a:moveTo>
                  <a:pt x="131" y="182"/>
                </a:moveTo>
                <a:lnTo>
                  <a:pt x="133" y="182"/>
                </a:lnTo>
                <a:lnTo>
                  <a:pt x="131" y="182"/>
                </a:lnTo>
                <a:lnTo>
                  <a:pt x="131" y="184"/>
                </a:lnTo>
                <a:lnTo>
                  <a:pt x="130" y="184"/>
                </a:lnTo>
                <a:lnTo>
                  <a:pt x="131" y="184"/>
                </a:lnTo>
                <a:lnTo>
                  <a:pt x="131" y="182"/>
                </a:lnTo>
                <a:lnTo>
                  <a:pt x="131" y="184"/>
                </a:lnTo>
                <a:lnTo>
                  <a:pt x="131" y="182"/>
                </a:lnTo>
                <a:close/>
                <a:moveTo>
                  <a:pt x="135" y="181"/>
                </a:moveTo>
                <a:lnTo>
                  <a:pt x="135" y="182"/>
                </a:lnTo>
                <a:lnTo>
                  <a:pt x="135" y="181"/>
                </a:lnTo>
                <a:close/>
                <a:moveTo>
                  <a:pt x="157" y="181"/>
                </a:moveTo>
                <a:lnTo>
                  <a:pt x="158" y="181"/>
                </a:lnTo>
                <a:lnTo>
                  <a:pt x="158" y="182"/>
                </a:lnTo>
                <a:lnTo>
                  <a:pt x="157" y="182"/>
                </a:lnTo>
                <a:lnTo>
                  <a:pt x="155" y="182"/>
                </a:lnTo>
                <a:lnTo>
                  <a:pt x="155" y="181"/>
                </a:lnTo>
                <a:lnTo>
                  <a:pt x="157" y="181"/>
                </a:lnTo>
                <a:close/>
                <a:moveTo>
                  <a:pt x="131" y="177"/>
                </a:moveTo>
                <a:lnTo>
                  <a:pt x="133" y="179"/>
                </a:lnTo>
                <a:lnTo>
                  <a:pt x="131" y="179"/>
                </a:lnTo>
                <a:lnTo>
                  <a:pt x="133" y="179"/>
                </a:lnTo>
                <a:lnTo>
                  <a:pt x="131" y="179"/>
                </a:lnTo>
                <a:lnTo>
                  <a:pt x="133" y="179"/>
                </a:lnTo>
                <a:lnTo>
                  <a:pt x="133" y="181"/>
                </a:lnTo>
                <a:lnTo>
                  <a:pt x="131" y="181"/>
                </a:lnTo>
                <a:lnTo>
                  <a:pt x="130" y="181"/>
                </a:lnTo>
                <a:lnTo>
                  <a:pt x="130" y="182"/>
                </a:lnTo>
                <a:lnTo>
                  <a:pt x="128" y="182"/>
                </a:lnTo>
                <a:lnTo>
                  <a:pt x="130" y="182"/>
                </a:lnTo>
                <a:lnTo>
                  <a:pt x="128" y="182"/>
                </a:lnTo>
                <a:lnTo>
                  <a:pt x="128" y="184"/>
                </a:lnTo>
                <a:lnTo>
                  <a:pt x="128" y="182"/>
                </a:lnTo>
                <a:lnTo>
                  <a:pt x="126" y="182"/>
                </a:lnTo>
                <a:lnTo>
                  <a:pt x="126" y="181"/>
                </a:lnTo>
                <a:lnTo>
                  <a:pt x="126" y="182"/>
                </a:lnTo>
                <a:lnTo>
                  <a:pt x="126" y="181"/>
                </a:lnTo>
                <a:lnTo>
                  <a:pt x="128" y="181"/>
                </a:lnTo>
                <a:lnTo>
                  <a:pt x="128" y="179"/>
                </a:lnTo>
                <a:lnTo>
                  <a:pt x="128" y="177"/>
                </a:lnTo>
                <a:lnTo>
                  <a:pt x="130" y="177"/>
                </a:lnTo>
                <a:lnTo>
                  <a:pt x="131" y="177"/>
                </a:lnTo>
                <a:close/>
                <a:moveTo>
                  <a:pt x="36" y="177"/>
                </a:moveTo>
                <a:lnTo>
                  <a:pt x="36" y="179"/>
                </a:lnTo>
                <a:lnTo>
                  <a:pt x="36" y="177"/>
                </a:lnTo>
                <a:close/>
                <a:moveTo>
                  <a:pt x="111" y="177"/>
                </a:moveTo>
                <a:lnTo>
                  <a:pt x="110" y="177"/>
                </a:lnTo>
                <a:lnTo>
                  <a:pt x="110" y="179"/>
                </a:lnTo>
                <a:lnTo>
                  <a:pt x="111" y="179"/>
                </a:lnTo>
                <a:lnTo>
                  <a:pt x="110" y="179"/>
                </a:lnTo>
                <a:lnTo>
                  <a:pt x="110" y="177"/>
                </a:lnTo>
                <a:lnTo>
                  <a:pt x="111" y="177"/>
                </a:lnTo>
                <a:close/>
                <a:moveTo>
                  <a:pt x="38" y="176"/>
                </a:moveTo>
                <a:lnTo>
                  <a:pt x="38" y="177"/>
                </a:lnTo>
                <a:lnTo>
                  <a:pt x="38" y="176"/>
                </a:lnTo>
                <a:lnTo>
                  <a:pt x="38" y="177"/>
                </a:lnTo>
                <a:lnTo>
                  <a:pt x="36" y="177"/>
                </a:lnTo>
                <a:lnTo>
                  <a:pt x="36" y="176"/>
                </a:lnTo>
                <a:lnTo>
                  <a:pt x="38" y="176"/>
                </a:lnTo>
                <a:close/>
                <a:moveTo>
                  <a:pt x="38" y="174"/>
                </a:moveTo>
                <a:lnTo>
                  <a:pt x="36" y="174"/>
                </a:lnTo>
                <a:lnTo>
                  <a:pt x="38" y="174"/>
                </a:lnTo>
                <a:lnTo>
                  <a:pt x="36" y="172"/>
                </a:lnTo>
                <a:lnTo>
                  <a:pt x="38" y="172"/>
                </a:lnTo>
                <a:lnTo>
                  <a:pt x="38" y="174"/>
                </a:lnTo>
                <a:close/>
                <a:moveTo>
                  <a:pt x="43" y="174"/>
                </a:moveTo>
                <a:lnTo>
                  <a:pt x="43" y="172"/>
                </a:lnTo>
                <a:lnTo>
                  <a:pt x="43" y="174"/>
                </a:lnTo>
                <a:close/>
                <a:moveTo>
                  <a:pt x="135" y="172"/>
                </a:moveTo>
                <a:lnTo>
                  <a:pt x="135" y="174"/>
                </a:lnTo>
                <a:lnTo>
                  <a:pt x="135" y="172"/>
                </a:lnTo>
                <a:close/>
                <a:moveTo>
                  <a:pt x="145" y="171"/>
                </a:moveTo>
                <a:lnTo>
                  <a:pt x="143" y="171"/>
                </a:lnTo>
                <a:lnTo>
                  <a:pt x="145" y="171"/>
                </a:lnTo>
                <a:close/>
                <a:moveTo>
                  <a:pt x="137" y="171"/>
                </a:moveTo>
                <a:lnTo>
                  <a:pt x="137" y="169"/>
                </a:lnTo>
                <a:lnTo>
                  <a:pt x="138" y="169"/>
                </a:lnTo>
                <a:lnTo>
                  <a:pt x="138" y="171"/>
                </a:lnTo>
                <a:lnTo>
                  <a:pt x="137" y="171"/>
                </a:lnTo>
                <a:close/>
                <a:moveTo>
                  <a:pt x="36" y="167"/>
                </a:moveTo>
                <a:lnTo>
                  <a:pt x="36" y="169"/>
                </a:lnTo>
                <a:lnTo>
                  <a:pt x="36" y="167"/>
                </a:lnTo>
                <a:lnTo>
                  <a:pt x="35" y="167"/>
                </a:lnTo>
                <a:lnTo>
                  <a:pt x="36" y="167"/>
                </a:lnTo>
                <a:close/>
                <a:moveTo>
                  <a:pt x="143" y="167"/>
                </a:moveTo>
                <a:lnTo>
                  <a:pt x="145" y="167"/>
                </a:lnTo>
                <a:lnTo>
                  <a:pt x="145" y="169"/>
                </a:lnTo>
                <a:lnTo>
                  <a:pt x="143" y="169"/>
                </a:lnTo>
                <a:lnTo>
                  <a:pt x="143" y="171"/>
                </a:lnTo>
                <a:lnTo>
                  <a:pt x="143" y="169"/>
                </a:lnTo>
                <a:lnTo>
                  <a:pt x="142" y="169"/>
                </a:lnTo>
                <a:lnTo>
                  <a:pt x="142" y="167"/>
                </a:lnTo>
                <a:lnTo>
                  <a:pt x="143" y="167"/>
                </a:lnTo>
                <a:close/>
                <a:moveTo>
                  <a:pt x="36" y="159"/>
                </a:moveTo>
                <a:lnTo>
                  <a:pt x="36" y="161"/>
                </a:lnTo>
                <a:lnTo>
                  <a:pt x="35" y="161"/>
                </a:lnTo>
                <a:lnTo>
                  <a:pt x="36" y="161"/>
                </a:lnTo>
                <a:lnTo>
                  <a:pt x="35" y="161"/>
                </a:lnTo>
                <a:lnTo>
                  <a:pt x="35" y="159"/>
                </a:lnTo>
                <a:lnTo>
                  <a:pt x="36" y="159"/>
                </a:lnTo>
                <a:close/>
                <a:moveTo>
                  <a:pt x="168" y="157"/>
                </a:moveTo>
                <a:lnTo>
                  <a:pt x="168" y="156"/>
                </a:lnTo>
                <a:lnTo>
                  <a:pt x="170" y="157"/>
                </a:lnTo>
                <a:lnTo>
                  <a:pt x="168" y="157"/>
                </a:lnTo>
                <a:close/>
                <a:moveTo>
                  <a:pt x="170" y="157"/>
                </a:moveTo>
                <a:lnTo>
                  <a:pt x="170" y="156"/>
                </a:lnTo>
                <a:lnTo>
                  <a:pt x="172" y="156"/>
                </a:lnTo>
                <a:lnTo>
                  <a:pt x="172" y="157"/>
                </a:lnTo>
                <a:lnTo>
                  <a:pt x="170" y="157"/>
                </a:lnTo>
                <a:close/>
                <a:moveTo>
                  <a:pt x="183" y="144"/>
                </a:moveTo>
                <a:lnTo>
                  <a:pt x="182" y="144"/>
                </a:lnTo>
                <a:lnTo>
                  <a:pt x="182" y="145"/>
                </a:lnTo>
                <a:lnTo>
                  <a:pt x="182" y="144"/>
                </a:lnTo>
                <a:lnTo>
                  <a:pt x="183" y="144"/>
                </a:lnTo>
                <a:close/>
                <a:moveTo>
                  <a:pt x="185" y="142"/>
                </a:moveTo>
                <a:lnTo>
                  <a:pt x="185" y="144"/>
                </a:lnTo>
                <a:lnTo>
                  <a:pt x="183" y="144"/>
                </a:lnTo>
                <a:lnTo>
                  <a:pt x="183" y="142"/>
                </a:lnTo>
                <a:lnTo>
                  <a:pt x="183" y="144"/>
                </a:lnTo>
                <a:lnTo>
                  <a:pt x="183" y="142"/>
                </a:lnTo>
                <a:lnTo>
                  <a:pt x="185" y="142"/>
                </a:lnTo>
                <a:close/>
                <a:moveTo>
                  <a:pt x="193" y="142"/>
                </a:moveTo>
                <a:lnTo>
                  <a:pt x="193" y="144"/>
                </a:lnTo>
                <a:lnTo>
                  <a:pt x="192" y="144"/>
                </a:lnTo>
                <a:lnTo>
                  <a:pt x="193" y="144"/>
                </a:lnTo>
                <a:lnTo>
                  <a:pt x="193" y="145"/>
                </a:lnTo>
                <a:lnTo>
                  <a:pt x="192" y="147"/>
                </a:lnTo>
                <a:lnTo>
                  <a:pt x="193" y="149"/>
                </a:lnTo>
                <a:lnTo>
                  <a:pt x="193" y="150"/>
                </a:lnTo>
                <a:lnTo>
                  <a:pt x="193" y="152"/>
                </a:lnTo>
                <a:lnTo>
                  <a:pt x="193" y="154"/>
                </a:lnTo>
                <a:lnTo>
                  <a:pt x="192" y="154"/>
                </a:lnTo>
                <a:lnTo>
                  <a:pt x="192" y="156"/>
                </a:lnTo>
                <a:lnTo>
                  <a:pt x="192" y="157"/>
                </a:lnTo>
                <a:lnTo>
                  <a:pt x="192" y="159"/>
                </a:lnTo>
                <a:lnTo>
                  <a:pt x="190" y="161"/>
                </a:lnTo>
                <a:lnTo>
                  <a:pt x="188" y="161"/>
                </a:lnTo>
                <a:lnTo>
                  <a:pt x="188" y="162"/>
                </a:lnTo>
                <a:lnTo>
                  <a:pt x="188" y="164"/>
                </a:lnTo>
                <a:lnTo>
                  <a:pt x="188" y="166"/>
                </a:lnTo>
                <a:lnTo>
                  <a:pt x="187" y="166"/>
                </a:lnTo>
                <a:lnTo>
                  <a:pt x="187" y="167"/>
                </a:lnTo>
                <a:lnTo>
                  <a:pt x="187" y="169"/>
                </a:lnTo>
                <a:lnTo>
                  <a:pt x="185" y="169"/>
                </a:lnTo>
                <a:lnTo>
                  <a:pt x="185" y="171"/>
                </a:lnTo>
                <a:lnTo>
                  <a:pt x="185" y="169"/>
                </a:lnTo>
                <a:lnTo>
                  <a:pt x="185" y="167"/>
                </a:lnTo>
                <a:lnTo>
                  <a:pt x="183" y="167"/>
                </a:lnTo>
                <a:lnTo>
                  <a:pt x="183" y="166"/>
                </a:lnTo>
                <a:lnTo>
                  <a:pt x="183" y="164"/>
                </a:lnTo>
                <a:lnTo>
                  <a:pt x="183" y="162"/>
                </a:lnTo>
                <a:lnTo>
                  <a:pt x="183" y="161"/>
                </a:lnTo>
                <a:lnTo>
                  <a:pt x="182" y="161"/>
                </a:lnTo>
                <a:lnTo>
                  <a:pt x="182" y="159"/>
                </a:lnTo>
                <a:lnTo>
                  <a:pt x="180" y="159"/>
                </a:lnTo>
                <a:lnTo>
                  <a:pt x="180" y="157"/>
                </a:lnTo>
                <a:lnTo>
                  <a:pt x="180" y="156"/>
                </a:lnTo>
                <a:lnTo>
                  <a:pt x="180" y="154"/>
                </a:lnTo>
                <a:lnTo>
                  <a:pt x="178" y="154"/>
                </a:lnTo>
                <a:lnTo>
                  <a:pt x="178" y="152"/>
                </a:lnTo>
                <a:lnTo>
                  <a:pt x="178" y="150"/>
                </a:lnTo>
                <a:lnTo>
                  <a:pt x="180" y="150"/>
                </a:lnTo>
                <a:lnTo>
                  <a:pt x="180" y="149"/>
                </a:lnTo>
                <a:lnTo>
                  <a:pt x="180" y="147"/>
                </a:lnTo>
                <a:lnTo>
                  <a:pt x="180" y="145"/>
                </a:lnTo>
                <a:lnTo>
                  <a:pt x="182" y="145"/>
                </a:lnTo>
                <a:lnTo>
                  <a:pt x="183" y="145"/>
                </a:lnTo>
                <a:lnTo>
                  <a:pt x="183" y="144"/>
                </a:lnTo>
                <a:lnTo>
                  <a:pt x="185" y="144"/>
                </a:lnTo>
                <a:lnTo>
                  <a:pt x="185" y="142"/>
                </a:lnTo>
                <a:lnTo>
                  <a:pt x="187" y="142"/>
                </a:lnTo>
                <a:lnTo>
                  <a:pt x="187" y="140"/>
                </a:lnTo>
                <a:lnTo>
                  <a:pt x="188" y="140"/>
                </a:lnTo>
                <a:lnTo>
                  <a:pt x="188" y="139"/>
                </a:lnTo>
                <a:lnTo>
                  <a:pt x="190" y="137"/>
                </a:lnTo>
                <a:lnTo>
                  <a:pt x="192" y="137"/>
                </a:lnTo>
                <a:lnTo>
                  <a:pt x="192" y="135"/>
                </a:lnTo>
                <a:lnTo>
                  <a:pt x="193" y="135"/>
                </a:lnTo>
                <a:lnTo>
                  <a:pt x="192" y="135"/>
                </a:lnTo>
                <a:lnTo>
                  <a:pt x="193" y="135"/>
                </a:lnTo>
                <a:lnTo>
                  <a:pt x="192" y="135"/>
                </a:lnTo>
                <a:lnTo>
                  <a:pt x="193" y="137"/>
                </a:lnTo>
                <a:lnTo>
                  <a:pt x="193" y="139"/>
                </a:lnTo>
                <a:lnTo>
                  <a:pt x="193" y="140"/>
                </a:lnTo>
                <a:lnTo>
                  <a:pt x="193" y="142"/>
                </a:lnTo>
                <a:close/>
                <a:moveTo>
                  <a:pt x="5" y="99"/>
                </a:moveTo>
                <a:lnTo>
                  <a:pt x="5" y="100"/>
                </a:lnTo>
                <a:lnTo>
                  <a:pt x="5" y="99"/>
                </a:lnTo>
                <a:lnTo>
                  <a:pt x="5" y="100"/>
                </a:lnTo>
                <a:lnTo>
                  <a:pt x="6" y="100"/>
                </a:lnTo>
                <a:lnTo>
                  <a:pt x="5" y="100"/>
                </a:lnTo>
                <a:lnTo>
                  <a:pt x="6" y="100"/>
                </a:lnTo>
                <a:lnTo>
                  <a:pt x="6" y="102"/>
                </a:lnTo>
                <a:lnTo>
                  <a:pt x="6" y="104"/>
                </a:lnTo>
                <a:lnTo>
                  <a:pt x="6" y="105"/>
                </a:lnTo>
                <a:lnTo>
                  <a:pt x="5" y="105"/>
                </a:lnTo>
                <a:lnTo>
                  <a:pt x="3" y="105"/>
                </a:lnTo>
                <a:lnTo>
                  <a:pt x="5" y="105"/>
                </a:lnTo>
                <a:lnTo>
                  <a:pt x="5" y="107"/>
                </a:lnTo>
                <a:lnTo>
                  <a:pt x="3" y="107"/>
                </a:lnTo>
                <a:lnTo>
                  <a:pt x="5" y="107"/>
                </a:lnTo>
                <a:lnTo>
                  <a:pt x="3" y="107"/>
                </a:lnTo>
                <a:lnTo>
                  <a:pt x="5" y="107"/>
                </a:lnTo>
                <a:lnTo>
                  <a:pt x="3" y="107"/>
                </a:lnTo>
                <a:lnTo>
                  <a:pt x="3" y="105"/>
                </a:lnTo>
                <a:lnTo>
                  <a:pt x="1" y="107"/>
                </a:lnTo>
                <a:lnTo>
                  <a:pt x="1" y="105"/>
                </a:lnTo>
                <a:lnTo>
                  <a:pt x="0" y="105"/>
                </a:lnTo>
                <a:lnTo>
                  <a:pt x="1" y="105"/>
                </a:lnTo>
                <a:lnTo>
                  <a:pt x="0" y="105"/>
                </a:lnTo>
                <a:lnTo>
                  <a:pt x="1" y="105"/>
                </a:lnTo>
                <a:lnTo>
                  <a:pt x="0" y="105"/>
                </a:lnTo>
                <a:lnTo>
                  <a:pt x="1" y="105"/>
                </a:lnTo>
                <a:lnTo>
                  <a:pt x="1" y="104"/>
                </a:lnTo>
                <a:lnTo>
                  <a:pt x="0" y="105"/>
                </a:lnTo>
                <a:lnTo>
                  <a:pt x="0" y="104"/>
                </a:lnTo>
                <a:lnTo>
                  <a:pt x="1" y="104"/>
                </a:lnTo>
                <a:lnTo>
                  <a:pt x="0" y="104"/>
                </a:lnTo>
                <a:lnTo>
                  <a:pt x="0" y="102"/>
                </a:lnTo>
                <a:lnTo>
                  <a:pt x="0" y="104"/>
                </a:lnTo>
                <a:lnTo>
                  <a:pt x="0" y="102"/>
                </a:lnTo>
                <a:lnTo>
                  <a:pt x="0" y="100"/>
                </a:lnTo>
                <a:lnTo>
                  <a:pt x="1" y="100"/>
                </a:lnTo>
                <a:lnTo>
                  <a:pt x="0" y="100"/>
                </a:lnTo>
                <a:lnTo>
                  <a:pt x="1" y="100"/>
                </a:lnTo>
                <a:lnTo>
                  <a:pt x="0" y="100"/>
                </a:lnTo>
                <a:lnTo>
                  <a:pt x="1" y="100"/>
                </a:lnTo>
                <a:lnTo>
                  <a:pt x="3" y="100"/>
                </a:lnTo>
                <a:lnTo>
                  <a:pt x="1" y="100"/>
                </a:lnTo>
                <a:lnTo>
                  <a:pt x="3" y="100"/>
                </a:lnTo>
                <a:lnTo>
                  <a:pt x="1" y="100"/>
                </a:lnTo>
                <a:lnTo>
                  <a:pt x="3" y="100"/>
                </a:lnTo>
                <a:lnTo>
                  <a:pt x="5" y="100"/>
                </a:lnTo>
                <a:lnTo>
                  <a:pt x="3" y="100"/>
                </a:lnTo>
                <a:lnTo>
                  <a:pt x="5" y="100"/>
                </a:lnTo>
                <a:lnTo>
                  <a:pt x="3" y="100"/>
                </a:lnTo>
                <a:lnTo>
                  <a:pt x="5" y="100"/>
                </a:lnTo>
                <a:lnTo>
                  <a:pt x="3" y="99"/>
                </a:lnTo>
                <a:lnTo>
                  <a:pt x="5" y="99"/>
                </a:lnTo>
                <a:lnTo>
                  <a:pt x="3" y="99"/>
                </a:lnTo>
                <a:lnTo>
                  <a:pt x="5" y="99"/>
                </a:lnTo>
                <a:close/>
                <a:moveTo>
                  <a:pt x="13" y="90"/>
                </a:moveTo>
                <a:lnTo>
                  <a:pt x="11" y="90"/>
                </a:lnTo>
                <a:lnTo>
                  <a:pt x="13" y="90"/>
                </a:lnTo>
                <a:lnTo>
                  <a:pt x="11" y="90"/>
                </a:lnTo>
                <a:lnTo>
                  <a:pt x="13" y="90"/>
                </a:lnTo>
                <a:close/>
                <a:moveTo>
                  <a:pt x="110" y="85"/>
                </a:moveTo>
                <a:lnTo>
                  <a:pt x="110" y="87"/>
                </a:lnTo>
                <a:lnTo>
                  <a:pt x="110" y="85"/>
                </a:lnTo>
                <a:close/>
                <a:moveTo>
                  <a:pt x="187" y="80"/>
                </a:moveTo>
                <a:lnTo>
                  <a:pt x="188" y="80"/>
                </a:lnTo>
                <a:lnTo>
                  <a:pt x="188" y="82"/>
                </a:lnTo>
                <a:lnTo>
                  <a:pt x="188" y="80"/>
                </a:lnTo>
                <a:lnTo>
                  <a:pt x="187" y="80"/>
                </a:lnTo>
                <a:lnTo>
                  <a:pt x="187" y="79"/>
                </a:lnTo>
                <a:lnTo>
                  <a:pt x="187" y="80"/>
                </a:lnTo>
                <a:close/>
                <a:moveTo>
                  <a:pt x="172" y="54"/>
                </a:moveTo>
                <a:lnTo>
                  <a:pt x="170" y="54"/>
                </a:lnTo>
                <a:lnTo>
                  <a:pt x="172" y="54"/>
                </a:lnTo>
                <a:lnTo>
                  <a:pt x="170" y="54"/>
                </a:lnTo>
                <a:lnTo>
                  <a:pt x="172" y="54"/>
                </a:lnTo>
                <a:close/>
                <a:moveTo>
                  <a:pt x="115" y="54"/>
                </a:moveTo>
                <a:lnTo>
                  <a:pt x="115" y="52"/>
                </a:lnTo>
                <a:lnTo>
                  <a:pt x="115" y="54"/>
                </a:lnTo>
                <a:close/>
                <a:moveTo>
                  <a:pt x="167" y="50"/>
                </a:moveTo>
                <a:lnTo>
                  <a:pt x="167" y="49"/>
                </a:lnTo>
                <a:lnTo>
                  <a:pt x="165" y="49"/>
                </a:lnTo>
                <a:lnTo>
                  <a:pt x="167" y="49"/>
                </a:lnTo>
                <a:lnTo>
                  <a:pt x="167" y="50"/>
                </a:lnTo>
                <a:close/>
                <a:moveTo>
                  <a:pt x="38" y="24"/>
                </a:moveTo>
                <a:lnTo>
                  <a:pt x="40" y="24"/>
                </a:lnTo>
                <a:lnTo>
                  <a:pt x="40" y="25"/>
                </a:lnTo>
                <a:lnTo>
                  <a:pt x="38" y="25"/>
                </a:lnTo>
                <a:lnTo>
                  <a:pt x="36" y="25"/>
                </a:lnTo>
                <a:lnTo>
                  <a:pt x="36" y="24"/>
                </a:lnTo>
                <a:lnTo>
                  <a:pt x="38" y="24"/>
                </a:lnTo>
                <a:close/>
                <a:moveTo>
                  <a:pt x="277" y="59"/>
                </a:moveTo>
                <a:lnTo>
                  <a:pt x="277" y="60"/>
                </a:lnTo>
                <a:lnTo>
                  <a:pt x="277" y="62"/>
                </a:lnTo>
                <a:lnTo>
                  <a:pt x="277" y="64"/>
                </a:lnTo>
                <a:lnTo>
                  <a:pt x="275" y="65"/>
                </a:lnTo>
                <a:lnTo>
                  <a:pt x="277" y="64"/>
                </a:lnTo>
                <a:lnTo>
                  <a:pt x="277" y="65"/>
                </a:lnTo>
                <a:lnTo>
                  <a:pt x="277" y="67"/>
                </a:lnTo>
                <a:lnTo>
                  <a:pt x="275" y="67"/>
                </a:lnTo>
                <a:lnTo>
                  <a:pt x="275" y="69"/>
                </a:lnTo>
                <a:lnTo>
                  <a:pt x="275" y="70"/>
                </a:lnTo>
                <a:lnTo>
                  <a:pt x="275" y="72"/>
                </a:lnTo>
                <a:lnTo>
                  <a:pt x="275" y="74"/>
                </a:lnTo>
                <a:lnTo>
                  <a:pt x="273" y="75"/>
                </a:lnTo>
                <a:lnTo>
                  <a:pt x="273" y="77"/>
                </a:lnTo>
                <a:lnTo>
                  <a:pt x="273" y="79"/>
                </a:lnTo>
                <a:lnTo>
                  <a:pt x="273" y="80"/>
                </a:lnTo>
                <a:lnTo>
                  <a:pt x="273" y="82"/>
                </a:lnTo>
                <a:lnTo>
                  <a:pt x="272" y="82"/>
                </a:lnTo>
                <a:lnTo>
                  <a:pt x="272" y="84"/>
                </a:lnTo>
                <a:lnTo>
                  <a:pt x="272" y="85"/>
                </a:lnTo>
                <a:lnTo>
                  <a:pt x="272" y="87"/>
                </a:lnTo>
                <a:lnTo>
                  <a:pt x="272" y="89"/>
                </a:lnTo>
                <a:lnTo>
                  <a:pt x="270" y="89"/>
                </a:lnTo>
                <a:lnTo>
                  <a:pt x="270" y="90"/>
                </a:lnTo>
                <a:lnTo>
                  <a:pt x="270" y="92"/>
                </a:lnTo>
                <a:lnTo>
                  <a:pt x="268" y="94"/>
                </a:lnTo>
                <a:lnTo>
                  <a:pt x="268" y="95"/>
                </a:lnTo>
                <a:lnTo>
                  <a:pt x="268" y="97"/>
                </a:lnTo>
                <a:lnTo>
                  <a:pt x="267" y="97"/>
                </a:lnTo>
                <a:lnTo>
                  <a:pt x="267" y="99"/>
                </a:lnTo>
                <a:lnTo>
                  <a:pt x="265" y="102"/>
                </a:lnTo>
                <a:lnTo>
                  <a:pt x="263" y="104"/>
                </a:lnTo>
                <a:lnTo>
                  <a:pt x="263" y="105"/>
                </a:lnTo>
                <a:lnTo>
                  <a:pt x="262" y="107"/>
                </a:lnTo>
                <a:lnTo>
                  <a:pt x="262" y="109"/>
                </a:lnTo>
                <a:lnTo>
                  <a:pt x="260" y="110"/>
                </a:lnTo>
                <a:lnTo>
                  <a:pt x="260" y="112"/>
                </a:lnTo>
                <a:lnTo>
                  <a:pt x="258" y="112"/>
                </a:lnTo>
                <a:lnTo>
                  <a:pt x="258" y="114"/>
                </a:lnTo>
                <a:lnTo>
                  <a:pt x="257" y="115"/>
                </a:lnTo>
                <a:lnTo>
                  <a:pt x="257" y="117"/>
                </a:lnTo>
                <a:lnTo>
                  <a:pt x="255" y="119"/>
                </a:lnTo>
                <a:lnTo>
                  <a:pt x="255" y="120"/>
                </a:lnTo>
                <a:lnTo>
                  <a:pt x="253" y="122"/>
                </a:lnTo>
                <a:lnTo>
                  <a:pt x="252" y="124"/>
                </a:lnTo>
                <a:lnTo>
                  <a:pt x="252" y="125"/>
                </a:lnTo>
                <a:lnTo>
                  <a:pt x="250" y="127"/>
                </a:lnTo>
                <a:lnTo>
                  <a:pt x="250" y="129"/>
                </a:lnTo>
                <a:lnTo>
                  <a:pt x="248" y="130"/>
                </a:lnTo>
                <a:lnTo>
                  <a:pt x="248" y="132"/>
                </a:lnTo>
                <a:lnTo>
                  <a:pt x="247" y="134"/>
                </a:lnTo>
                <a:lnTo>
                  <a:pt x="245" y="135"/>
                </a:lnTo>
                <a:lnTo>
                  <a:pt x="245" y="137"/>
                </a:lnTo>
                <a:lnTo>
                  <a:pt x="245" y="139"/>
                </a:lnTo>
                <a:lnTo>
                  <a:pt x="243" y="139"/>
                </a:lnTo>
                <a:lnTo>
                  <a:pt x="243" y="140"/>
                </a:lnTo>
                <a:lnTo>
                  <a:pt x="242" y="142"/>
                </a:lnTo>
                <a:lnTo>
                  <a:pt x="242" y="144"/>
                </a:lnTo>
                <a:lnTo>
                  <a:pt x="242" y="145"/>
                </a:lnTo>
                <a:lnTo>
                  <a:pt x="240" y="145"/>
                </a:lnTo>
                <a:lnTo>
                  <a:pt x="240" y="147"/>
                </a:lnTo>
                <a:lnTo>
                  <a:pt x="240" y="149"/>
                </a:lnTo>
                <a:lnTo>
                  <a:pt x="240" y="150"/>
                </a:lnTo>
                <a:lnTo>
                  <a:pt x="238" y="150"/>
                </a:lnTo>
                <a:lnTo>
                  <a:pt x="238" y="152"/>
                </a:lnTo>
                <a:lnTo>
                  <a:pt x="238" y="154"/>
                </a:lnTo>
                <a:lnTo>
                  <a:pt x="238" y="156"/>
                </a:lnTo>
                <a:lnTo>
                  <a:pt x="240" y="156"/>
                </a:lnTo>
                <a:lnTo>
                  <a:pt x="240" y="157"/>
                </a:lnTo>
                <a:lnTo>
                  <a:pt x="240" y="159"/>
                </a:lnTo>
                <a:lnTo>
                  <a:pt x="240" y="161"/>
                </a:lnTo>
                <a:lnTo>
                  <a:pt x="240" y="162"/>
                </a:lnTo>
                <a:lnTo>
                  <a:pt x="240" y="164"/>
                </a:lnTo>
                <a:lnTo>
                  <a:pt x="240" y="166"/>
                </a:lnTo>
                <a:lnTo>
                  <a:pt x="240" y="167"/>
                </a:lnTo>
                <a:lnTo>
                  <a:pt x="240" y="169"/>
                </a:lnTo>
                <a:lnTo>
                  <a:pt x="240" y="171"/>
                </a:lnTo>
                <a:lnTo>
                  <a:pt x="240" y="172"/>
                </a:lnTo>
                <a:lnTo>
                  <a:pt x="240" y="174"/>
                </a:lnTo>
                <a:lnTo>
                  <a:pt x="240" y="176"/>
                </a:lnTo>
                <a:lnTo>
                  <a:pt x="238" y="176"/>
                </a:lnTo>
                <a:lnTo>
                  <a:pt x="238" y="177"/>
                </a:lnTo>
                <a:lnTo>
                  <a:pt x="238" y="179"/>
                </a:lnTo>
                <a:lnTo>
                  <a:pt x="237" y="179"/>
                </a:lnTo>
                <a:lnTo>
                  <a:pt x="237" y="181"/>
                </a:lnTo>
                <a:lnTo>
                  <a:pt x="237" y="182"/>
                </a:lnTo>
                <a:lnTo>
                  <a:pt x="235" y="184"/>
                </a:lnTo>
                <a:lnTo>
                  <a:pt x="235" y="186"/>
                </a:lnTo>
                <a:lnTo>
                  <a:pt x="233" y="187"/>
                </a:lnTo>
                <a:lnTo>
                  <a:pt x="233" y="189"/>
                </a:lnTo>
                <a:lnTo>
                  <a:pt x="233" y="191"/>
                </a:lnTo>
                <a:lnTo>
                  <a:pt x="232" y="191"/>
                </a:lnTo>
                <a:lnTo>
                  <a:pt x="233" y="191"/>
                </a:lnTo>
                <a:lnTo>
                  <a:pt x="232" y="192"/>
                </a:lnTo>
                <a:lnTo>
                  <a:pt x="232" y="194"/>
                </a:lnTo>
                <a:lnTo>
                  <a:pt x="232" y="196"/>
                </a:lnTo>
                <a:lnTo>
                  <a:pt x="230" y="196"/>
                </a:lnTo>
                <a:lnTo>
                  <a:pt x="230" y="197"/>
                </a:lnTo>
                <a:lnTo>
                  <a:pt x="230" y="199"/>
                </a:lnTo>
                <a:lnTo>
                  <a:pt x="230" y="202"/>
                </a:lnTo>
                <a:lnTo>
                  <a:pt x="230" y="204"/>
                </a:lnTo>
                <a:lnTo>
                  <a:pt x="230" y="206"/>
                </a:lnTo>
                <a:lnTo>
                  <a:pt x="230" y="207"/>
                </a:lnTo>
                <a:lnTo>
                  <a:pt x="230" y="209"/>
                </a:lnTo>
                <a:lnTo>
                  <a:pt x="230" y="211"/>
                </a:lnTo>
                <a:lnTo>
                  <a:pt x="232" y="211"/>
                </a:lnTo>
                <a:lnTo>
                  <a:pt x="232" y="212"/>
                </a:lnTo>
                <a:lnTo>
                  <a:pt x="232" y="214"/>
                </a:lnTo>
                <a:lnTo>
                  <a:pt x="232" y="216"/>
                </a:lnTo>
                <a:lnTo>
                  <a:pt x="232" y="217"/>
                </a:lnTo>
                <a:lnTo>
                  <a:pt x="230" y="217"/>
                </a:lnTo>
                <a:lnTo>
                  <a:pt x="230" y="219"/>
                </a:lnTo>
                <a:lnTo>
                  <a:pt x="228" y="221"/>
                </a:lnTo>
                <a:lnTo>
                  <a:pt x="228" y="222"/>
                </a:lnTo>
                <a:lnTo>
                  <a:pt x="227" y="222"/>
                </a:lnTo>
                <a:lnTo>
                  <a:pt x="227" y="224"/>
                </a:lnTo>
                <a:lnTo>
                  <a:pt x="227" y="226"/>
                </a:lnTo>
                <a:lnTo>
                  <a:pt x="227" y="227"/>
                </a:lnTo>
                <a:lnTo>
                  <a:pt x="225" y="229"/>
                </a:lnTo>
                <a:lnTo>
                  <a:pt x="225" y="231"/>
                </a:lnTo>
                <a:lnTo>
                  <a:pt x="227" y="231"/>
                </a:lnTo>
                <a:lnTo>
                  <a:pt x="227" y="232"/>
                </a:lnTo>
                <a:lnTo>
                  <a:pt x="227" y="234"/>
                </a:lnTo>
                <a:lnTo>
                  <a:pt x="228" y="234"/>
                </a:lnTo>
                <a:lnTo>
                  <a:pt x="228" y="236"/>
                </a:lnTo>
                <a:lnTo>
                  <a:pt x="228" y="237"/>
                </a:lnTo>
                <a:lnTo>
                  <a:pt x="230" y="237"/>
                </a:lnTo>
                <a:lnTo>
                  <a:pt x="230" y="239"/>
                </a:lnTo>
                <a:lnTo>
                  <a:pt x="228" y="239"/>
                </a:lnTo>
                <a:lnTo>
                  <a:pt x="228" y="241"/>
                </a:lnTo>
                <a:lnTo>
                  <a:pt x="230" y="241"/>
                </a:lnTo>
                <a:lnTo>
                  <a:pt x="230" y="242"/>
                </a:lnTo>
                <a:lnTo>
                  <a:pt x="230" y="244"/>
                </a:lnTo>
                <a:lnTo>
                  <a:pt x="230" y="246"/>
                </a:lnTo>
                <a:lnTo>
                  <a:pt x="232" y="246"/>
                </a:lnTo>
                <a:lnTo>
                  <a:pt x="232" y="247"/>
                </a:lnTo>
                <a:lnTo>
                  <a:pt x="232" y="249"/>
                </a:lnTo>
                <a:lnTo>
                  <a:pt x="232" y="251"/>
                </a:lnTo>
                <a:lnTo>
                  <a:pt x="232" y="252"/>
                </a:lnTo>
                <a:lnTo>
                  <a:pt x="233" y="252"/>
                </a:lnTo>
                <a:lnTo>
                  <a:pt x="233" y="254"/>
                </a:lnTo>
                <a:lnTo>
                  <a:pt x="233" y="256"/>
                </a:lnTo>
                <a:lnTo>
                  <a:pt x="233" y="257"/>
                </a:lnTo>
                <a:lnTo>
                  <a:pt x="233" y="259"/>
                </a:lnTo>
                <a:lnTo>
                  <a:pt x="233" y="261"/>
                </a:lnTo>
                <a:lnTo>
                  <a:pt x="233" y="262"/>
                </a:lnTo>
                <a:lnTo>
                  <a:pt x="233" y="264"/>
                </a:lnTo>
                <a:lnTo>
                  <a:pt x="232" y="264"/>
                </a:lnTo>
                <a:lnTo>
                  <a:pt x="232" y="266"/>
                </a:lnTo>
                <a:lnTo>
                  <a:pt x="232" y="267"/>
                </a:lnTo>
                <a:lnTo>
                  <a:pt x="230" y="267"/>
                </a:lnTo>
                <a:lnTo>
                  <a:pt x="230" y="269"/>
                </a:lnTo>
                <a:lnTo>
                  <a:pt x="230" y="271"/>
                </a:lnTo>
                <a:lnTo>
                  <a:pt x="230" y="272"/>
                </a:lnTo>
                <a:lnTo>
                  <a:pt x="230" y="274"/>
                </a:lnTo>
                <a:lnTo>
                  <a:pt x="232" y="274"/>
                </a:lnTo>
                <a:lnTo>
                  <a:pt x="232" y="276"/>
                </a:lnTo>
                <a:lnTo>
                  <a:pt x="232" y="277"/>
                </a:lnTo>
                <a:lnTo>
                  <a:pt x="232" y="279"/>
                </a:lnTo>
                <a:lnTo>
                  <a:pt x="230" y="279"/>
                </a:lnTo>
                <a:lnTo>
                  <a:pt x="230" y="281"/>
                </a:lnTo>
                <a:lnTo>
                  <a:pt x="228" y="281"/>
                </a:lnTo>
                <a:lnTo>
                  <a:pt x="228" y="282"/>
                </a:lnTo>
                <a:lnTo>
                  <a:pt x="228" y="284"/>
                </a:lnTo>
                <a:lnTo>
                  <a:pt x="228" y="286"/>
                </a:lnTo>
                <a:lnTo>
                  <a:pt x="227" y="286"/>
                </a:lnTo>
                <a:lnTo>
                  <a:pt x="227" y="287"/>
                </a:lnTo>
                <a:lnTo>
                  <a:pt x="227" y="289"/>
                </a:lnTo>
                <a:lnTo>
                  <a:pt x="227" y="291"/>
                </a:lnTo>
                <a:lnTo>
                  <a:pt x="225" y="291"/>
                </a:lnTo>
                <a:lnTo>
                  <a:pt x="225" y="292"/>
                </a:lnTo>
                <a:lnTo>
                  <a:pt x="225" y="294"/>
                </a:lnTo>
                <a:lnTo>
                  <a:pt x="223" y="294"/>
                </a:lnTo>
                <a:lnTo>
                  <a:pt x="223" y="296"/>
                </a:lnTo>
                <a:lnTo>
                  <a:pt x="223" y="297"/>
                </a:lnTo>
                <a:lnTo>
                  <a:pt x="223" y="299"/>
                </a:lnTo>
                <a:lnTo>
                  <a:pt x="223" y="301"/>
                </a:lnTo>
                <a:lnTo>
                  <a:pt x="223" y="302"/>
                </a:lnTo>
                <a:lnTo>
                  <a:pt x="222" y="304"/>
                </a:lnTo>
                <a:lnTo>
                  <a:pt x="222" y="306"/>
                </a:lnTo>
                <a:lnTo>
                  <a:pt x="220" y="306"/>
                </a:lnTo>
                <a:lnTo>
                  <a:pt x="220" y="307"/>
                </a:lnTo>
                <a:lnTo>
                  <a:pt x="220" y="309"/>
                </a:lnTo>
                <a:lnTo>
                  <a:pt x="220" y="311"/>
                </a:lnTo>
                <a:lnTo>
                  <a:pt x="218" y="311"/>
                </a:lnTo>
                <a:lnTo>
                  <a:pt x="218" y="312"/>
                </a:lnTo>
                <a:lnTo>
                  <a:pt x="217" y="312"/>
                </a:lnTo>
                <a:lnTo>
                  <a:pt x="215" y="312"/>
                </a:lnTo>
                <a:lnTo>
                  <a:pt x="213" y="312"/>
                </a:lnTo>
                <a:lnTo>
                  <a:pt x="213" y="311"/>
                </a:lnTo>
                <a:lnTo>
                  <a:pt x="212" y="311"/>
                </a:lnTo>
                <a:lnTo>
                  <a:pt x="210" y="311"/>
                </a:lnTo>
                <a:lnTo>
                  <a:pt x="208" y="311"/>
                </a:lnTo>
                <a:lnTo>
                  <a:pt x="207" y="311"/>
                </a:lnTo>
                <a:lnTo>
                  <a:pt x="207" y="309"/>
                </a:lnTo>
                <a:lnTo>
                  <a:pt x="205" y="309"/>
                </a:lnTo>
                <a:lnTo>
                  <a:pt x="205" y="311"/>
                </a:lnTo>
                <a:lnTo>
                  <a:pt x="205" y="309"/>
                </a:lnTo>
                <a:lnTo>
                  <a:pt x="205" y="311"/>
                </a:lnTo>
                <a:lnTo>
                  <a:pt x="205" y="309"/>
                </a:lnTo>
                <a:lnTo>
                  <a:pt x="203" y="309"/>
                </a:lnTo>
                <a:lnTo>
                  <a:pt x="203" y="311"/>
                </a:lnTo>
                <a:lnTo>
                  <a:pt x="203" y="309"/>
                </a:lnTo>
                <a:lnTo>
                  <a:pt x="203" y="311"/>
                </a:lnTo>
                <a:lnTo>
                  <a:pt x="203" y="309"/>
                </a:lnTo>
                <a:lnTo>
                  <a:pt x="202" y="309"/>
                </a:lnTo>
                <a:lnTo>
                  <a:pt x="200" y="309"/>
                </a:lnTo>
                <a:lnTo>
                  <a:pt x="200" y="311"/>
                </a:lnTo>
                <a:lnTo>
                  <a:pt x="200" y="309"/>
                </a:lnTo>
                <a:lnTo>
                  <a:pt x="198" y="309"/>
                </a:lnTo>
                <a:lnTo>
                  <a:pt x="198" y="311"/>
                </a:lnTo>
                <a:lnTo>
                  <a:pt x="197" y="311"/>
                </a:lnTo>
                <a:lnTo>
                  <a:pt x="195" y="311"/>
                </a:lnTo>
                <a:lnTo>
                  <a:pt x="197" y="311"/>
                </a:lnTo>
                <a:lnTo>
                  <a:pt x="195" y="311"/>
                </a:lnTo>
                <a:lnTo>
                  <a:pt x="193" y="311"/>
                </a:lnTo>
                <a:lnTo>
                  <a:pt x="193" y="312"/>
                </a:lnTo>
                <a:lnTo>
                  <a:pt x="192" y="312"/>
                </a:lnTo>
                <a:lnTo>
                  <a:pt x="193" y="314"/>
                </a:lnTo>
                <a:lnTo>
                  <a:pt x="192" y="314"/>
                </a:lnTo>
                <a:lnTo>
                  <a:pt x="192" y="316"/>
                </a:lnTo>
                <a:lnTo>
                  <a:pt x="190" y="316"/>
                </a:lnTo>
                <a:lnTo>
                  <a:pt x="190" y="314"/>
                </a:lnTo>
                <a:lnTo>
                  <a:pt x="188" y="314"/>
                </a:lnTo>
                <a:lnTo>
                  <a:pt x="187" y="314"/>
                </a:lnTo>
                <a:lnTo>
                  <a:pt x="185" y="312"/>
                </a:lnTo>
                <a:lnTo>
                  <a:pt x="185" y="314"/>
                </a:lnTo>
                <a:lnTo>
                  <a:pt x="183" y="314"/>
                </a:lnTo>
                <a:lnTo>
                  <a:pt x="183" y="316"/>
                </a:lnTo>
                <a:lnTo>
                  <a:pt x="183" y="314"/>
                </a:lnTo>
                <a:lnTo>
                  <a:pt x="183" y="316"/>
                </a:lnTo>
                <a:lnTo>
                  <a:pt x="182" y="316"/>
                </a:lnTo>
                <a:lnTo>
                  <a:pt x="180" y="316"/>
                </a:lnTo>
                <a:lnTo>
                  <a:pt x="180" y="317"/>
                </a:lnTo>
                <a:lnTo>
                  <a:pt x="180" y="316"/>
                </a:lnTo>
                <a:lnTo>
                  <a:pt x="178" y="317"/>
                </a:lnTo>
                <a:lnTo>
                  <a:pt x="177" y="317"/>
                </a:lnTo>
                <a:lnTo>
                  <a:pt x="177" y="319"/>
                </a:lnTo>
                <a:lnTo>
                  <a:pt x="175" y="319"/>
                </a:lnTo>
                <a:lnTo>
                  <a:pt x="173" y="321"/>
                </a:lnTo>
                <a:lnTo>
                  <a:pt x="173" y="322"/>
                </a:lnTo>
                <a:lnTo>
                  <a:pt x="173" y="324"/>
                </a:lnTo>
                <a:lnTo>
                  <a:pt x="173" y="326"/>
                </a:lnTo>
                <a:lnTo>
                  <a:pt x="175" y="326"/>
                </a:lnTo>
                <a:lnTo>
                  <a:pt x="173" y="326"/>
                </a:lnTo>
                <a:lnTo>
                  <a:pt x="175" y="326"/>
                </a:lnTo>
                <a:lnTo>
                  <a:pt x="173" y="326"/>
                </a:lnTo>
                <a:lnTo>
                  <a:pt x="172" y="326"/>
                </a:lnTo>
                <a:lnTo>
                  <a:pt x="172" y="324"/>
                </a:lnTo>
                <a:lnTo>
                  <a:pt x="172" y="326"/>
                </a:lnTo>
                <a:lnTo>
                  <a:pt x="170" y="326"/>
                </a:lnTo>
                <a:lnTo>
                  <a:pt x="168" y="326"/>
                </a:lnTo>
                <a:lnTo>
                  <a:pt x="168" y="324"/>
                </a:lnTo>
                <a:lnTo>
                  <a:pt x="168" y="326"/>
                </a:lnTo>
                <a:lnTo>
                  <a:pt x="168" y="324"/>
                </a:lnTo>
                <a:lnTo>
                  <a:pt x="168" y="322"/>
                </a:lnTo>
                <a:lnTo>
                  <a:pt x="167" y="322"/>
                </a:lnTo>
                <a:lnTo>
                  <a:pt x="167" y="321"/>
                </a:lnTo>
                <a:lnTo>
                  <a:pt x="165" y="319"/>
                </a:lnTo>
                <a:lnTo>
                  <a:pt x="165" y="317"/>
                </a:lnTo>
                <a:lnTo>
                  <a:pt x="163" y="317"/>
                </a:lnTo>
                <a:lnTo>
                  <a:pt x="162" y="316"/>
                </a:lnTo>
                <a:lnTo>
                  <a:pt x="160" y="316"/>
                </a:lnTo>
                <a:lnTo>
                  <a:pt x="158" y="316"/>
                </a:lnTo>
                <a:lnTo>
                  <a:pt x="158" y="317"/>
                </a:lnTo>
                <a:lnTo>
                  <a:pt x="160" y="317"/>
                </a:lnTo>
                <a:lnTo>
                  <a:pt x="160" y="319"/>
                </a:lnTo>
                <a:lnTo>
                  <a:pt x="162" y="319"/>
                </a:lnTo>
                <a:lnTo>
                  <a:pt x="162" y="321"/>
                </a:lnTo>
                <a:lnTo>
                  <a:pt x="163" y="321"/>
                </a:lnTo>
                <a:lnTo>
                  <a:pt x="165" y="322"/>
                </a:lnTo>
                <a:lnTo>
                  <a:pt x="165" y="324"/>
                </a:lnTo>
                <a:lnTo>
                  <a:pt x="167" y="324"/>
                </a:lnTo>
                <a:lnTo>
                  <a:pt x="165" y="324"/>
                </a:lnTo>
                <a:lnTo>
                  <a:pt x="167" y="324"/>
                </a:lnTo>
                <a:lnTo>
                  <a:pt x="165" y="324"/>
                </a:lnTo>
                <a:lnTo>
                  <a:pt x="167" y="324"/>
                </a:lnTo>
                <a:lnTo>
                  <a:pt x="167" y="326"/>
                </a:lnTo>
                <a:lnTo>
                  <a:pt x="165" y="326"/>
                </a:lnTo>
                <a:lnTo>
                  <a:pt x="167" y="326"/>
                </a:lnTo>
                <a:lnTo>
                  <a:pt x="167" y="327"/>
                </a:lnTo>
                <a:lnTo>
                  <a:pt x="167" y="329"/>
                </a:lnTo>
                <a:lnTo>
                  <a:pt x="168" y="329"/>
                </a:lnTo>
                <a:lnTo>
                  <a:pt x="170" y="331"/>
                </a:lnTo>
                <a:lnTo>
                  <a:pt x="172" y="331"/>
                </a:lnTo>
                <a:lnTo>
                  <a:pt x="173" y="331"/>
                </a:lnTo>
                <a:lnTo>
                  <a:pt x="172" y="331"/>
                </a:lnTo>
                <a:lnTo>
                  <a:pt x="173" y="331"/>
                </a:lnTo>
                <a:lnTo>
                  <a:pt x="173" y="329"/>
                </a:lnTo>
                <a:lnTo>
                  <a:pt x="175" y="329"/>
                </a:lnTo>
                <a:lnTo>
                  <a:pt x="175" y="331"/>
                </a:lnTo>
                <a:lnTo>
                  <a:pt x="175" y="329"/>
                </a:lnTo>
                <a:lnTo>
                  <a:pt x="177" y="329"/>
                </a:lnTo>
                <a:lnTo>
                  <a:pt x="177" y="327"/>
                </a:lnTo>
                <a:lnTo>
                  <a:pt x="178" y="327"/>
                </a:lnTo>
                <a:lnTo>
                  <a:pt x="180" y="327"/>
                </a:lnTo>
                <a:lnTo>
                  <a:pt x="178" y="327"/>
                </a:lnTo>
                <a:lnTo>
                  <a:pt x="178" y="326"/>
                </a:lnTo>
                <a:lnTo>
                  <a:pt x="177" y="326"/>
                </a:lnTo>
                <a:lnTo>
                  <a:pt x="177" y="324"/>
                </a:lnTo>
                <a:lnTo>
                  <a:pt x="178" y="324"/>
                </a:lnTo>
                <a:lnTo>
                  <a:pt x="178" y="326"/>
                </a:lnTo>
                <a:lnTo>
                  <a:pt x="178" y="324"/>
                </a:lnTo>
                <a:lnTo>
                  <a:pt x="178" y="326"/>
                </a:lnTo>
                <a:lnTo>
                  <a:pt x="180" y="326"/>
                </a:lnTo>
                <a:lnTo>
                  <a:pt x="180" y="324"/>
                </a:lnTo>
                <a:lnTo>
                  <a:pt x="178" y="324"/>
                </a:lnTo>
                <a:lnTo>
                  <a:pt x="180" y="324"/>
                </a:lnTo>
                <a:lnTo>
                  <a:pt x="180" y="326"/>
                </a:lnTo>
                <a:lnTo>
                  <a:pt x="182" y="326"/>
                </a:lnTo>
                <a:lnTo>
                  <a:pt x="182" y="327"/>
                </a:lnTo>
                <a:lnTo>
                  <a:pt x="183" y="327"/>
                </a:lnTo>
                <a:lnTo>
                  <a:pt x="185" y="327"/>
                </a:lnTo>
                <a:lnTo>
                  <a:pt x="185" y="326"/>
                </a:lnTo>
                <a:lnTo>
                  <a:pt x="187" y="326"/>
                </a:lnTo>
                <a:lnTo>
                  <a:pt x="187" y="327"/>
                </a:lnTo>
                <a:lnTo>
                  <a:pt x="188" y="327"/>
                </a:lnTo>
                <a:lnTo>
                  <a:pt x="188" y="326"/>
                </a:lnTo>
                <a:lnTo>
                  <a:pt x="190" y="326"/>
                </a:lnTo>
                <a:lnTo>
                  <a:pt x="190" y="327"/>
                </a:lnTo>
                <a:lnTo>
                  <a:pt x="192" y="327"/>
                </a:lnTo>
                <a:lnTo>
                  <a:pt x="193" y="327"/>
                </a:lnTo>
                <a:lnTo>
                  <a:pt x="193" y="329"/>
                </a:lnTo>
                <a:lnTo>
                  <a:pt x="193" y="331"/>
                </a:lnTo>
                <a:lnTo>
                  <a:pt x="195" y="331"/>
                </a:lnTo>
                <a:lnTo>
                  <a:pt x="195" y="332"/>
                </a:lnTo>
                <a:lnTo>
                  <a:pt x="193" y="332"/>
                </a:lnTo>
                <a:lnTo>
                  <a:pt x="193" y="334"/>
                </a:lnTo>
                <a:lnTo>
                  <a:pt x="192" y="334"/>
                </a:lnTo>
                <a:lnTo>
                  <a:pt x="190" y="334"/>
                </a:lnTo>
                <a:lnTo>
                  <a:pt x="192" y="334"/>
                </a:lnTo>
                <a:lnTo>
                  <a:pt x="192" y="336"/>
                </a:lnTo>
                <a:lnTo>
                  <a:pt x="190" y="336"/>
                </a:lnTo>
                <a:lnTo>
                  <a:pt x="188" y="336"/>
                </a:lnTo>
                <a:lnTo>
                  <a:pt x="187" y="336"/>
                </a:lnTo>
                <a:lnTo>
                  <a:pt x="187" y="337"/>
                </a:lnTo>
                <a:lnTo>
                  <a:pt x="185" y="337"/>
                </a:lnTo>
                <a:lnTo>
                  <a:pt x="183" y="337"/>
                </a:lnTo>
                <a:lnTo>
                  <a:pt x="185" y="339"/>
                </a:lnTo>
                <a:lnTo>
                  <a:pt x="183" y="339"/>
                </a:lnTo>
                <a:lnTo>
                  <a:pt x="182" y="339"/>
                </a:lnTo>
                <a:lnTo>
                  <a:pt x="180" y="339"/>
                </a:lnTo>
                <a:lnTo>
                  <a:pt x="180" y="341"/>
                </a:lnTo>
                <a:lnTo>
                  <a:pt x="178" y="342"/>
                </a:lnTo>
                <a:lnTo>
                  <a:pt x="177" y="342"/>
                </a:lnTo>
                <a:lnTo>
                  <a:pt x="175" y="342"/>
                </a:lnTo>
                <a:lnTo>
                  <a:pt x="173" y="342"/>
                </a:lnTo>
                <a:lnTo>
                  <a:pt x="172" y="342"/>
                </a:lnTo>
                <a:lnTo>
                  <a:pt x="172" y="341"/>
                </a:lnTo>
                <a:lnTo>
                  <a:pt x="170" y="341"/>
                </a:lnTo>
                <a:lnTo>
                  <a:pt x="168" y="341"/>
                </a:lnTo>
                <a:lnTo>
                  <a:pt x="167" y="341"/>
                </a:lnTo>
                <a:lnTo>
                  <a:pt x="165" y="341"/>
                </a:lnTo>
                <a:lnTo>
                  <a:pt x="165" y="339"/>
                </a:lnTo>
                <a:lnTo>
                  <a:pt x="163" y="339"/>
                </a:lnTo>
                <a:lnTo>
                  <a:pt x="162" y="339"/>
                </a:lnTo>
                <a:lnTo>
                  <a:pt x="162" y="337"/>
                </a:lnTo>
                <a:lnTo>
                  <a:pt x="162" y="336"/>
                </a:lnTo>
                <a:lnTo>
                  <a:pt x="162" y="334"/>
                </a:lnTo>
                <a:lnTo>
                  <a:pt x="160" y="334"/>
                </a:lnTo>
                <a:lnTo>
                  <a:pt x="160" y="332"/>
                </a:lnTo>
                <a:lnTo>
                  <a:pt x="160" y="331"/>
                </a:lnTo>
                <a:lnTo>
                  <a:pt x="158" y="331"/>
                </a:lnTo>
                <a:lnTo>
                  <a:pt x="158" y="329"/>
                </a:lnTo>
                <a:lnTo>
                  <a:pt x="157" y="329"/>
                </a:lnTo>
                <a:lnTo>
                  <a:pt x="157" y="331"/>
                </a:lnTo>
                <a:lnTo>
                  <a:pt x="158" y="332"/>
                </a:lnTo>
                <a:lnTo>
                  <a:pt x="158" y="334"/>
                </a:lnTo>
                <a:lnTo>
                  <a:pt x="160" y="334"/>
                </a:lnTo>
                <a:lnTo>
                  <a:pt x="160" y="336"/>
                </a:lnTo>
                <a:lnTo>
                  <a:pt x="160" y="337"/>
                </a:lnTo>
                <a:lnTo>
                  <a:pt x="160" y="339"/>
                </a:lnTo>
                <a:lnTo>
                  <a:pt x="158" y="339"/>
                </a:lnTo>
                <a:lnTo>
                  <a:pt x="158" y="341"/>
                </a:lnTo>
                <a:lnTo>
                  <a:pt x="157" y="341"/>
                </a:lnTo>
                <a:lnTo>
                  <a:pt x="155" y="341"/>
                </a:lnTo>
                <a:lnTo>
                  <a:pt x="153" y="341"/>
                </a:lnTo>
                <a:lnTo>
                  <a:pt x="152" y="341"/>
                </a:lnTo>
                <a:lnTo>
                  <a:pt x="152" y="342"/>
                </a:lnTo>
                <a:lnTo>
                  <a:pt x="150" y="342"/>
                </a:lnTo>
                <a:lnTo>
                  <a:pt x="150" y="344"/>
                </a:lnTo>
                <a:lnTo>
                  <a:pt x="148" y="344"/>
                </a:lnTo>
                <a:lnTo>
                  <a:pt x="147" y="344"/>
                </a:lnTo>
                <a:lnTo>
                  <a:pt x="145" y="346"/>
                </a:lnTo>
                <a:lnTo>
                  <a:pt x="145" y="344"/>
                </a:lnTo>
                <a:lnTo>
                  <a:pt x="143" y="344"/>
                </a:lnTo>
                <a:lnTo>
                  <a:pt x="143" y="346"/>
                </a:lnTo>
                <a:lnTo>
                  <a:pt x="143" y="344"/>
                </a:lnTo>
                <a:lnTo>
                  <a:pt x="142" y="344"/>
                </a:lnTo>
                <a:lnTo>
                  <a:pt x="140" y="344"/>
                </a:lnTo>
                <a:lnTo>
                  <a:pt x="138" y="346"/>
                </a:lnTo>
                <a:lnTo>
                  <a:pt x="137" y="346"/>
                </a:lnTo>
                <a:lnTo>
                  <a:pt x="135" y="346"/>
                </a:lnTo>
                <a:lnTo>
                  <a:pt x="133" y="346"/>
                </a:lnTo>
                <a:lnTo>
                  <a:pt x="131" y="346"/>
                </a:lnTo>
                <a:lnTo>
                  <a:pt x="131" y="344"/>
                </a:lnTo>
                <a:lnTo>
                  <a:pt x="130" y="344"/>
                </a:lnTo>
                <a:lnTo>
                  <a:pt x="128" y="344"/>
                </a:lnTo>
                <a:lnTo>
                  <a:pt x="126" y="344"/>
                </a:lnTo>
                <a:lnTo>
                  <a:pt x="126" y="342"/>
                </a:lnTo>
                <a:lnTo>
                  <a:pt x="128" y="342"/>
                </a:lnTo>
                <a:lnTo>
                  <a:pt x="128" y="341"/>
                </a:lnTo>
                <a:lnTo>
                  <a:pt x="130" y="341"/>
                </a:lnTo>
                <a:lnTo>
                  <a:pt x="130" y="339"/>
                </a:lnTo>
                <a:lnTo>
                  <a:pt x="128" y="339"/>
                </a:lnTo>
                <a:lnTo>
                  <a:pt x="130" y="339"/>
                </a:lnTo>
                <a:lnTo>
                  <a:pt x="130" y="337"/>
                </a:lnTo>
                <a:lnTo>
                  <a:pt x="131" y="337"/>
                </a:lnTo>
                <a:lnTo>
                  <a:pt x="131" y="339"/>
                </a:lnTo>
                <a:lnTo>
                  <a:pt x="133" y="337"/>
                </a:lnTo>
                <a:lnTo>
                  <a:pt x="135" y="337"/>
                </a:lnTo>
                <a:lnTo>
                  <a:pt x="137" y="337"/>
                </a:lnTo>
                <a:lnTo>
                  <a:pt x="138" y="337"/>
                </a:lnTo>
                <a:lnTo>
                  <a:pt x="138" y="336"/>
                </a:lnTo>
                <a:lnTo>
                  <a:pt x="138" y="337"/>
                </a:lnTo>
                <a:lnTo>
                  <a:pt x="138" y="336"/>
                </a:lnTo>
                <a:lnTo>
                  <a:pt x="140" y="336"/>
                </a:lnTo>
                <a:lnTo>
                  <a:pt x="140" y="334"/>
                </a:lnTo>
                <a:lnTo>
                  <a:pt x="138" y="334"/>
                </a:lnTo>
                <a:lnTo>
                  <a:pt x="137" y="334"/>
                </a:lnTo>
                <a:lnTo>
                  <a:pt x="137" y="336"/>
                </a:lnTo>
                <a:lnTo>
                  <a:pt x="135" y="336"/>
                </a:lnTo>
                <a:lnTo>
                  <a:pt x="133" y="336"/>
                </a:lnTo>
                <a:lnTo>
                  <a:pt x="131" y="336"/>
                </a:lnTo>
                <a:lnTo>
                  <a:pt x="130" y="336"/>
                </a:lnTo>
                <a:lnTo>
                  <a:pt x="130" y="334"/>
                </a:lnTo>
                <a:lnTo>
                  <a:pt x="130" y="332"/>
                </a:lnTo>
                <a:lnTo>
                  <a:pt x="130" y="334"/>
                </a:lnTo>
                <a:lnTo>
                  <a:pt x="128" y="334"/>
                </a:lnTo>
                <a:lnTo>
                  <a:pt x="128" y="332"/>
                </a:lnTo>
                <a:lnTo>
                  <a:pt x="130" y="332"/>
                </a:lnTo>
                <a:lnTo>
                  <a:pt x="130" y="331"/>
                </a:lnTo>
                <a:lnTo>
                  <a:pt x="130" y="329"/>
                </a:lnTo>
                <a:lnTo>
                  <a:pt x="131" y="329"/>
                </a:lnTo>
                <a:lnTo>
                  <a:pt x="131" y="327"/>
                </a:lnTo>
                <a:lnTo>
                  <a:pt x="130" y="326"/>
                </a:lnTo>
                <a:lnTo>
                  <a:pt x="130" y="324"/>
                </a:lnTo>
                <a:lnTo>
                  <a:pt x="131" y="324"/>
                </a:lnTo>
                <a:lnTo>
                  <a:pt x="131" y="322"/>
                </a:lnTo>
                <a:lnTo>
                  <a:pt x="130" y="321"/>
                </a:lnTo>
                <a:lnTo>
                  <a:pt x="131" y="321"/>
                </a:lnTo>
                <a:lnTo>
                  <a:pt x="131" y="319"/>
                </a:lnTo>
                <a:lnTo>
                  <a:pt x="130" y="319"/>
                </a:lnTo>
                <a:lnTo>
                  <a:pt x="130" y="321"/>
                </a:lnTo>
                <a:lnTo>
                  <a:pt x="130" y="322"/>
                </a:lnTo>
                <a:lnTo>
                  <a:pt x="128" y="322"/>
                </a:lnTo>
                <a:lnTo>
                  <a:pt x="128" y="324"/>
                </a:lnTo>
                <a:lnTo>
                  <a:pt x="128" y="326"/>
                </a:lnTo>
                <a:lnTo>
                  <a:pt x="128" y="327"/>
                </a:lnTo>
                <a:lnTo>
                  <a:pt x="130" y="327"/>
                </a:lnTo>
                <a:lnTo>
                  <a:pt x="130" y="329"/>
                </a:lnTo>
                <a:lnTo>
                  <a:pt x="128" y="329"/>
                </a:lnTo>
                <a:lnTo>
                  <a:pt x="128" y="331"/>
                </a:lnTo>
                <a:lnTo>
                  <a:pt x="128" y="332"/>
                </a:lnTo>
                <a:lnTo>
                  <a:pt x="128" y="334"/>
                </a:lnTo>
                <a:lnTo>
                  <a:pt x="126" y="334"/>
                </a:lnTo>
                <a:lnTo>
                  <a:pt x="126" y="336"/>
                </a:lnTo>
                <a:lnTo>
                  <a:pt x="126" y="337"/>
                </a:lnTo>
                <a:lnTo>
                  <a:pt x="125" y="339"/>
                </a:lnTo>
                <a:lnTo>
                  <a:pt x="125" y="341"/>
                </a:lnTo>
                <a:lnTo>
                  <a:pt x="123" y="341"/>
                </a:lnTo>
                <a:lnTo>
                  <a:pt x="123" y="339"/>
                </a:lnTo>
                <a:lnTo>
                  <a:pt x="121" y="339"/>
                </a:lnTo>
                <a:lnTo>
                  <a:pt x="121" y="337"/>
                </a:lnTo>
                <a:lnTo>
                  <a:pt x="120" y="337"/>
                </a:lnTo>
                <a:lnTo>
                  <a:pt x="120" y="336"/>
                </a:lnTo>
                <a:lnTo>
                  <a:pt x="118" y="336"/>
                </a:lnTo>
                <a:lnTo>
                  <a:pt x="116" y="336"/>
                </a:lnTo>
                <a:lnTo>
                  <a:pt x="116" y="334"/>
                </a:lnTo>
                <a:lnTo>
                  <a:pt x="115" y="334"/>
                </a:lnTo>
                <a:lnTo>
                  <a:pt x="115" y="332"/>
                </a:lnTo>
                <a:lnTo>
                  <a:pt x="116" y="332"/>
                </a:lnTo>
                <a:lnTo>
                  <a:pt x="116" y="331"/>
                </a:lnTo>
                <a:lnTo>
                  <a:pt x="118" y="331"/>
                </a:lnTo>
                <a:lnTo>
                  <a:pt x="120" y="331"/>
                </a:lnTo>
                <a:lnTo>
                  <a:pt x="120" y="329"/>
                </a:lnTo>
                <a:lnTo>
                  <a:pt x="120" y="327"/>
                </a:lnTo>
                <a:lnTo>
                  <a:pt x="118" y="327"/>
                </a:lnTo>
                <a:lnTo>
                  <a:pt x="116" y="327"/>
                </a:lnTo>
                <a:lnTo>
                  <a:pt x="116" y="329"/>
                </a:lnTo>
                <a:lnTo>
                  <a:pt x="115" y="329"/>
                </a:lnTo>
                <a:lnTo>
                  <a:pt x="115" y="327"/>
                </a:lnTo>
                <a:lnTo>
                  <a:pt x="113" y="327"/>
                </a:lnTo>
                <a:lnTo>
                  <a:pt x="113" y="329"/>
                </a:lnTo>
                <a:lnTo>
                  <a:pt x="111" y="329"/>
                </a:lnTo>
                <a:lnTo>
                  <a:pt x="111" y="327"/>
                </a:lnTo>
                <a:lnTo>
                  <a:pt x="110" y="327"/>
                </a:lnTo>
                <a:lnTo>
                  <a:pt x="110" y="326"/>
                </a:lnTo>
                <a:lnTo>
                  <a:pt x="110" y="324"/>
                </a:lnTo>
                <a:lnTo>
                  <a:pt x="111" y="324"/>
                </a:lnTo>
                <a:lnTo>
                  <a:pt x="111" y="322"/>
                </a:lnTo>
                <a:lnTo>
                  <a:pt x="113" y="322"/>
                </a:lnTo>
                <a:lnTo>
                  <a:pt x="113" y="321"/>
                </a:lnTo>
                <a:lnTo>
                  <a:pt x="115" y="321"/>
                </a:lnTo>
                <a:lnTo>
                  <a:pt x="115" y="319"/>
                </a:lnTo>
                <a:lnTo>
                  <a:pt x="115" y="317"/>
                </a:lnTo>
                <a:lnTo>
                  <a:pt x="116" y="317"/>
                </a:lnTo>
                <a:lnTo>
                  <a:pt x="115" y="317"/>
                </a:lnTo>
                <a:lnTo>
                  <a:pt x="115" y="316"/>
                </a:lnTo>
                <a:lnTo>
                  <a:pt x="113" y="316"/>
                </a:lnTo>
                <a:lnTo>
                  <a:pt x="113" y="317"/>
                </a:lnTo>
                <a:lnTo>
                  <a:pt x="111" y="317"/>
                </a:lnTo>
                <a:lnTo>
                  <a:pt x="110" y="317"/>
                </a:lnTo>
                <a:lnTo>
                  <a:pt x="108" y="317"/>
                </a:lnTo>
                <a:lnTo>
                  <a:pt x="108" y="316"/>
                </a:lnTo>
                <a:lnTo>
                  <a:pt x="108" y="314"/>
                </a:lnTo>
                <a:lnTo>
                  <a:pt x="106" y="314"/>
                </a:lnTo>
                <a:lnTo>
                  <a:pt x="108" y="314"/>
                </a:lnTo>
                <a:lnTo>
                  <a:pt x="106" y="314"/>
                </a:lnTo>
                <a:lnTo>
                  <a:pt x="106" y="312"/>
                </a:lnTo>
                <a:lnTo>
                  <a:pt x="105" y="312"/>
                </a:lnTo>
                <a:lnTo>
                  <a:pt x="106" y="312"/>
                </a:lnTo>
                <a:lnTo>
                  <a:pt x="105" y="312"/>
                </a:lnTo>
                <a:lnTo>
                  <a:pt x="105" y="311"/>
                </a:lnTo>
                <a:lnTo>
                  <a:pt x="106" y="311"/>
                </a:lnTo>
                <a:lnTo>
                  <a:pt x="106" y="309"/>
                </a:lnTo>
                <a:lnTo>
                  <a:pt x="108" y="309"/>
                </a:lnTo>
                <a:lnTo>
                  <a:pt x="110" y="309"/>
                </a:lnTo>
                <a:lnTo>
                  <a:pt x="111" y="309"/>
                </a:lnTo>
                <a:lnTo>
                  <a:pt x="113" y="309"/>
                </a:lnTo>
                <a:lnTo>
                  <a:pt x="113" y="307"/>
                </a:lnTo>
                <a:lnTo>
                  <a:pt x="115" y="307"/>
                </a:lnTo>
                <a:lnTo>
                  <a:pt x="115" y="306"/>
                </a:lnTo>
                <a:lnTo>
                  <a:pt x="116" y="306"/>
                </a:lnTo>
                <a:lnTo>
                  <a:pt x="118" y="306"/>
                </a:lnTo>
                <a:lnTo>
                  <a:pt x="120" y="306"/>
                </a:lnTo>
                <a:lnTo>
                  <a:pt x="120" y="304"/>
                </a:lnTo>
                <a:lnTo>
                  <a:pt x="121" y="304"/>
                </a:lnTo>
                <a:lnTo>
                  <a:pt x="123" y="304"/>
                </a:lnTo>
                <a:lnTo>
                  <a:pt x="123" y="302"/>
                </a:lnTo>
                <a:lnTo>
                  <a:pt x="125" y="302"/>
                </a:lnTo>
                <a:lnTo>
                  <a:pt x="126" y="302"/>
                </a:lnTo>
                <a:lnTo>
                  <a:pt x="126" y="301"/>
                </a:lnTo>
                <a:lnTo>
                  <a:pt x="125" y="301"/>
                </a:lnTo>
                <a:lnTo>
                  <a:pt x="123" y="301"/>
                </a:lnTo>
                <a:lnTo>
                  <a:pt x="121" y="302"/>
                </a:lnTo>
                <a:lnTo>
                  <a:pt x="120" y="302"/>
                </a:lnTo>
                <a:lnTo>
                  <a:pt x="120" y="304"/>
                </a:lnTo>
                <a:lnTo>
                  <a:pt x="118" y="304"/>
                </a:lnTo>
                <a:lnTo>
                  <a:pt x="116" y="304"/>
                </a:lnTo>
                <a:lnTo>
                  <a:pt x="115" y="304"/>
                </a:lnTo>
                <a:lnTo>
                  <a:pt x="115" y="306"/>
                </a:lnTo>
                <a:lnTo>
                  <a:pt x="113" y="306"/>
                </a:lnTo>
                <a:lnTo>
                  <a:pt x="111" y="306"/>
                </a:lnTo>
                <a:lnTo>
                  <a:pt x="111" y="307"/>
                </a:lnTo>
                <a:lnTo>
                  <a:pt x="110" y="307"/>
                </a:lnTo>
                <a:lnTo>
                  <a:pt x="110" y="309"/>
                </a:lnTo>
                <a:lnTo>
                  <a:pt x="108" y="309"/>
                </a:lnTo>
                <a:lnTo>
                  <a:pt x="108" y="307"/>
                </a:lnTo>
                <a:lnTo>
                  <a:pt x="108" y="309"/>
                </a:lnTo>
                <a:lnTo>
                  <a:pt x="108" y="307"/>
                </a:lnTo>
                <a:lnTo>
                  <a:pt x="108" y="309"/>
                </a:lnTo>
                <a:lnTo>
                  <a:pt x="106" y="309"/>
                </a:lnTo>
                <a:lnTo>
                  <a:pt x="105" y="309"/>
                </a:lnTo>
                <a:lnTo>
                  <a:pt x="103" y="309"/>
                </a:lnTo>
                <a:lnTo>
                  <a:pt x="105" y="309"/>
                </a:lnTo>
                <a:lnTo>
                  <a:pt x="105" y="311"/>
                </a:lnTo>
                <a:lnTo>
                  <a:pt x="103" y="311"/>
                </a:lnTo>
                <a:lnTo>
                  <a:pt x="105" y="311"/>
                </a:lnTo>
                <a:lnTo>
                  <a:pt x="103" y="311"/>
                </a:lnTo>
                <a:lnTo>
                  <a:pt x="103" y="312"/>
                </a:lnTo>
                <a:lnTo>
                  <a:pt x="103" y="311"/>
                </a:lnTo>
                <a:lnTo>
                  <a:pt x="101" y="311"/>
                </a:lnTo>
                <a:lnTo>
                  <a:pt x="103" y="311"/>
                </a:lnTo>
                <a:lnTo>
                  <a:pt x="101" y="311"/>
                </a:lnTo>
                <a:lnTo>
                  <a:pt x="100" y="311"/>
                </a:lnTo>
                <a:lnTo>
                  <a:pt x="100" y="309"/>
                </a:lnTo>
                <a:lnTo>
                  <a:pt x="98" y="309"/>
                </a:lnTo>
                <a:lnTo>
                  <a:pt x="96" y="309"/>
                </a:lnTo>
                <a:lnTo>
                  <a:pt x="96" y="307"/>
                </a:lnTo>
                <a:lnTo>
                  <a:pt x="96" y="309"/>
                </a:lnTo>
                <a:lnTo>
                  <a:pt x="96" y="307"/>
                </a:lnTo>
                <a:lnTo>
                  <a:pt x="95" y="309"/>
                </a:lnTo>
                <a:lnTo>
                  <a:pt x="95" y="307"/>
                </a:lnTo>
                <a:lnTo>
                  <a:pt x="95" y="309"/>
                </a:lnTo>
                <a:lnTo>
                  <a:pt x="95" y="307"/>
                </a:lnTo>
                <a:lnTo>
                  <a:pt x="95" y="309"/>
                </a:lnTo>
                <a:lnTo>
                  <a:pt x="93" y="309"/>
                </a:lnTo>
                <a:lnTo>
                  <a:pt x="93" y="307"/>
                </a:lnTo>
                <a:lnTo>
                  <a:pt x="91" y="307"/>
                </a:lnTo>
                <a:lnTo>
                  <a:pt x="90" y="307"/>
                </a:lnTo>
                <a:lnTo>
                  <a:pt x="90" y="309"/>
                </a:lnTo>
                <a:lnTo>
                  <a:pt x="88" y="309"/>
                </a:lnTo>
                <a:lnTo>
                  <a:pt x="86" y="309"/>
                </a:lnTo>
                <a:lnTo>
                  <a:pt x="88" y="309"/>
                </a:lnTo>
                <a:lnTo>
                  <a:pt x="86" y="307"/>
                </a:lnTo>
                <a:lnTo>
                  <a:pt x="88" y="307"/>
                </a:lnTo>
                <a:lnTo>
                  <a:pt x="88" y="306"/>
                </a:lnTo>
                <a:lnTo>
                  <a:pt x="88" y="304"/>
                </a:lnTo>
                <a:lnTo>
                  <a:pt x="90" y="304"/>
                </a:lnTo>
                <a:lnTo>
                  <a:pt x="88" y="304"/>
                </a:lnTo>
                <a:lnTo>
                  <a:pt x="88" y="302"/>
                </a:lnTo>
                <a:lnTo>
                  <a:pt x="90" y="302"/>
                </a:lnTo>
                <a:lnTo>
                  <a:pt x="90" y="301"/>
                </a:lnTo>
                <a:lnTo>
                  <a:pt x="88" y="301"/>
                </a:lnTo>
                <a:lnTo>
                  <a:pt x="90" y="301"/>
                </a:lnTo>
                <a:lnTo>
                  <a:pt x="88" y="301"/>
                </a:lnTo>
                <a:lnTo>
                  <a:pt x="90" y="301"/>
                </a:lnTo>
                <a:lnTo>
                  <a:pt x="91" y="301"/>
                </a:lnTo>
                <a:lnTo>
                  <a:pt x="93" y="301"/>
                </a:lnTo>
                <a:lnTo>
                  <a:pt x="95" y="301"/>
                </a:lnTo>
                <a:lnTo>
                  <a:pt x="95" y="299"/>
                </a:lnTo>
                <a:lnTo>
                  <a:pt x="96" y="299"/>
                </a:lnTo>
                <a:lnTo>
                  <a:pt x="98" y="299"/>
                </a:lnTo>
                <a:lnTo>
                  <a:pt x="100" y="299"/>
                </a:lnTo>
                <a:lnTo>
                  <a:pt x="101" y="299"/>
                </a:lnTo>
                <a:lnTo>
                  <a:pt x="103" y="299"/>
                </a:lnTo>
                <a:lnTo>
                  <a:pt x="103" y="297"/>
                </a:lnTo>
                <a:lnTo>
                  <a:pt x="101" y="297"/>
                </a:lnTo>
                <a:lnTo>
                  <a:pt x="101" y="296"/>
                </a:lnTo>
                <a:lnTo>
                  <a:pt x="101" y="294"/>
                </a:lnTo>
                <a:lnTo>
                  <a:pt x="101" y="292"/>
                </a:lnTo>
                <a:lnTo>
                  <a:pt x="101" y="294"/>
                </a:lnTo>
                <a:lnTo>
                  <a:pt x="101" y="292"/>
                </a:lnTo>
                <a:lnTo>
                  <a:pt x="101" y="291"/>
                </a:lnTo>
                <a:lnTo>
                  <a:pt x="103" y="291"/>
                </a:lnTo>
                <a:lnTo>
                  <a:pt x="105" y="291"/>
                </a:lnTo>
                <a:lnTo>
                  <a:pt x="103" y="291"/>
                </a:lnTo>
                <a:lnTo>
                  <a:pt x="105" y="291"/>
                </a:lnTo>
                <a:lnTo>
                  <a:pt x="106" y="291"/>
                </a:lnTo>
                <a:lnTo>
                  <a:pt x="108" y="291"/>
                </a:lnTo>
                <a:lnTo>
                  <a:pt x="108" y="289"/>
                </a:lnTo>
                <a:lnTo>
                  <a:pt x="110" y="289"/>
                </a:lnTo>
                <a:lnTo>
                  <a:pt x="111" y="289"/>
                </a:lnTo>
                <a:lnTo>
                  <a:pt x="113" y="289"/>
                </a:lnTo>
                <a:lnTo>
                  <a:pt x="113" y="291"/>
                </a:lnTo>
                <a:lnTo>
                  <a:pt x="115" y="291"/>
                </a:lnTo>
                <a:lnTo>
                  <a:pt x="115" y="292"/>
                </a:lnTo>
                <a:lnTo>
                  <a:pt x="115" y="294"/>
                </a:lnTo>
                <a:lnTo>
                  <a:pt x="116" y="294"/>
                </a:lnTo>
                <a:lnTo>
                  <a:pt x="116" y="296"/>
                </a:lnTo>
                <a:lnTo>
                  <a:pt x="116" y="294"/>
                </a:lnTo>
                <a:lnTo>
                  <a:pt x="116" y="292"/>
                </a:lnTo>
                <a:lnTo>
                  <a:pt x="116" y="291"/>
                </a:lnTo>
                <a:lnTo>
                  <a:pt x="116" y="289"/>
                </a:lnTo>
                <a:lnTo>
                  <a:pt x="118" y="289"/>
                </a:lnTo>
                <a:lnTo>
                  <a:pt x="118" y="287"/>
                </a:lnTo>
                <a:lnTo>
                  <a:pt x="116" y="287"/>
                </a:lnTo>
                <a:lnTo>
                  <a:pt x="116" y="286"/>
                </a:lnTo>
                <a:lnTo>
                  <a:pt x="115" y="286"/>
                </a:lnTo>
                <a:lnTo>
                  <a:pt x="113" y="286"/>
                </a:lnTo>
                <a:lnTo>
                  <a:pt x="111" y="286"/>
                </a:lnTo>
                <a:lnTo>
                  <a:pt x="110" y="286"/>
                </a:lnTo>
                <a:lnTo>
                  <a:pt x="108" y="286"/>
                </a:lnTo>
                <a:lnTo>
                  <a:pt x="108" y="287"/>
                </a:lnTo>
                <a:lnTo>
                  <a:pt x="106" y="287"/>
                </a:lnTo>
                <a:lnTo>
                  <a:pt x="105" y="287"/>
                </a:lnTo>
                <a:lnTo>
                  <a:pt x="103" y="287"/>
                </a:lnTo>
                <a:lnTo>
                  <a:pt x="101" y="287"/>
                </a:lnTo>
                <a:lnTo>
                  <a:pt x="100" y="287"/>
                </a:lnTo>
                <a:lnTo>
                  <a:pt x="100" y="289"/>
                </a:lnTo>
                <a:lnTo>
                  <a:pt x="100" y="287"/>
                </a:lnTo>
                <a:lnTo>
                  <a:pt x="98" y="289"/>
                </a:lnTo>
                <a:lnTo>
                  <a:pt x="96" y="289"/>
                </a:lnTo>
                <a:lnTo>
                  <a:pt x="95" y="289"/>
                </a:lnTo>
                <a:lnTo>
                  <a:pt x="93" y="287"/>
                </a:lnTo>
                <a:lnTo>
                  <a:pt x="91" y="287"/>
                </a:lnTo>
                <a:lnTo>
                  <a:pt x="90" y="287"/>
                </a:lnTo>
                <a:lnTo>
                  <a:pt x="88" y="287"/>
                </a:lnTo>
                <a:lnTo>
                  <a:pt x="88" y="289"/>
                </a:lnTo>
                <a:lnTo>
                  <a:pt x="88" y="287"/>
                </a:lnTo>
                <a:lnTo>
                  <a:pt x="88" y="289"/>
                </a:lnTo>
                <a:lnTo>
                  <a:pt x="88" y="287"/>
                </a:lnTo>
                <a:lnTo>
                  <a:pt x="86" y="287"/>
                </a:lnTo>
                <a:lnTo>
                  <a:pt x="86" y="289"/>
                </a:lnTo>
                <a:lnTo>
                  <a:pt x="86" y="287"/>
                </a:lnTo>
                <a:lnTo>
                  <a:pt x="85" y="289"/>
                </a:lnTo>
                <a:lnTo>
                  <a:pt x="83" y="289"/>
                </a:lnTo>
                <a:lnTo>
                  <a:pt x="83" y="291"/>
                </a:lnTo>
                <a:lnTo>
                  <a:pt x="81" y="291"/>
                </a:lnTo>
                <a:lnTo>
                  <a:pt x="80" y="291"/>
                </a:lnTo>
                <a:lnTo>
                  <a:pt x="78" y="291"/>
                </a:lnTo>
                <a:lnTo>
                  <a:pt x="78" y="289"/>
                </a:lnTo>
                <a:lnTo>
                  <a:pt x="78" y="287"/>
                </a:lnTo>
                <a:lnTo>
                  <a:pt x="80" y="287"/>
                </a:lnTo>
                <a:lnTo>
                  <a:pt x="80" y="286"/>
                </a:lnTo>
                <a:lnTo>
                  <a:pt x="80" y="287"/>
                </a:lnTo>
                <a:lnTo>
                  <a:pt x="80" y="286"/>
                </a:lnTo>
                <a:lnTo>
                  <a:pt x="81" y="286"/>
                </a:lnTo>
                <a:lnTo>
                  <a:pt x="83" y="286"/>
                </a:lnTo>
                <a:lnTo>
                  <a:pt x="83" y="284"/>
                </a:lnTo>
                <a:lnTo>
                  <a:pt x="83" y="282"/>
                </a:lnTo>
                <a:lnTo>
                  <a:pt x="85" y="282"/>
                </a:lnTo>
                <a:lnTo>
                  <a:pt x="85" y="281"/>
                </a:lnTo>
                <a:lnTo>
                  <a:pt x="85" y="279"/>
                </a:lnTo>
                <a:lnTo>
                  <a:pt x="86" y="279"/>
                </a:lnTo>
                <a:lnTo>
                  <a:pt x="86" y="277"/>
                </a:lnTo>
                <a:lnTo>
                  <a:pt x="88" y="277"/>
                </a:lnTo>
                <a:lnTo>
                  <a:pt x="86" y="277"/>
                </a:lnTo>
                <a:lnTo>
                  <a:pt x="86" y="276"/>
                </a:lnTo>
                <a:lnTo>
                  <a:pt x="85" y="276"/>
                </a:lnTo>
                <a:lnTo>
                  <a:pt x="85" y="274"/>
                </a:lnTo>
                <a:lnTo>
                  <a:pt x="86" y="274"/>
                </a:lnTo>
                <a:lnTo>
                  <a:pt x="85" y="274"/>
                </a:lnTo>
                <a:lnTo>
                  <a:pt x="86" y="274"/>
                </a:lnTo>
                <a:lnTo>
                  <a:pt x="85" y="274"/>
                </a:lnTo>
                <a:lnTo>
                  <a:pt x="86" y="274"/>
                </a:lnTo>
                <a:lnTo>
                  <a:pt x="86" y="272"/>
                </a:lnTo>
                <a:lnTo>
                  <a:pt x="88" y="272"/>
                </a:lnTo>
                <a:lnTo>
                  <a:pt x="90" y="272"/>
                </a:lnTo>
                <a:lnTo>
                  <a:pt x="90" y="274"/>
                </a:lnTo>
                <a:lnTo>
                  <a:pt x="91" y="274"/>
                </a:lnTo>
                <a:lnTo>
                  <a:pt x="91" y="276"/>
                </a:lnTo>
                <a:lnTo>
                  <a:pt x="93" y="276"/>
                </a:lnTo>
                <a:lnTo>
                  <a:pt x="95" y="276"/>
                </a:lnTo>
                <a:lnTo>
                  <a:pt x="95" y="274"/>
                </a:lnTo>
                <a:lnTo>
                  <a:pt x="96" y="274"/>
                </a:lnTo>
                <a:lnTo>
                  <a:pt x="96" y="276"/>
                </a:lnTo>
                <a:lnTo>
                  <a:pt x="98" y="276"/>
                </a:lnTo>
                <a:lnTo>
                  <a:pt x="100" y="276"/>
                </a:lnTo>
                <a:lnTo>
                  <a:pt x="101" y="276"/>
                </a:lnTo>
                <a:lnTo>
                  <a:pt x="103" y="276"/>
                </a:lnTo>
                <a:lnTo>
                  <a:pt x="103" y="274"/>
                </a:lnTo>
                <a:lnTo>
                  <a:pt x="103" y="276"/>
                </a:lnTo>
                <a:lnTo>
                  <a:pt x="103" y="274"/>
                </a:lnTo>
                <a:lnTo>
                  <a:pt x="103" y="276"/>
                </a:lnTo>
                <a:lnTo>
                  <a:pt x="103" y="274"/>
                </a:lnTo>
                <a:lnTo>
                  <a:pt x="105" y="276"/>
                </a:lnTo>
                <a:lnTo>
                  <a:pt x="106" y="276"/>
                </a:lnTo>
                <a:lnTo>
                  <a:pt x="108" y="276"/>
                </a:lnTo>
                <a:lnTo>
                  <a:pt x="110" y="276"/>
                </a:lnTo>
                <a:lnTo>
                  <a:pt x="110" y="277"/>
                </a:lnTo>
                <a:lnTo>
                  <a:pt x="110" y="276"/>
                </a:lnTo>
                <a:lnTo>
                  <a:pt x="111" y="277"/>
                </a:lnTo>
                <a:lnTo>
                  <a:pt x="113" y="277"/>
                </a:lnTo>
                <a:lnTo>
                  <a:pt x="113" y="276"/>
                </a:lnTo>
                <a:lnTo>
                  <a:pt x="115" y="276"/>
                </a:lnTo>
                <a:lnTo>
                  <a:pt x="116" y="276"/>
                </a:lnTo>
                <a:lnTo>
                  <a:pt x="118" y="276"/>
                </a:lnTo>
                <a:lnTo>
                  <a:pt x="120" y="276"/>
                </a:lnTo>
                <a:lnTo>
                  <a:pt x="121" y="276"/>
                </a:lnTo>
                <a:lnTo>
                  <a:pt x="121" y="277"/>
                </a:lnTo>
                <a:lnTo>
                  <a:pt x="123" y="277"/>
                </a:lnTo>
                <a:lnTo>
                  <a:pt x="125" y="277"/>
                </a:lnTo>
                <a:lnTo>
                  <a:pt x="125" y="279"/>
                </a:lnTo>
                <a:lnTo>
                  <a:pt x="125" y="281"/>
                </a:lnTo>
                <a:lnTo>
                  <a:pt x="123" y="281"/>
                </a:lnTo>
                <a:lnTo>
                  <a:pt x="123" y="282"/>
                </a:lnTo>
                <a:lnTo>
                  <a:pt x="123" y="284"/>
                </a:lnTo>
                <a:lnTo>
                  <a:pt x="125" y="284"/>
                </a:lnTo>
                <a:lnTo>
                  <a:pt x="126" y="284"/>
                </a:lnTo>
                <a:lnTo>
                  <a:pt x="128" y="284"/>
                </a:lnTo>
                <a:lnTo>
                  <a:pt x="128" y="286"/>
                </a:lnTo>
                <a:lnTo>
                  <a:pt x="128" y="287"/>
                </a:lnTo>
                <a:lnTo>
                  <a:pt x="130" y="287"/>
                </a:lnTo>
                <a:lnTo>
                  <a:pt x="130" y="289"/>
                </a:lnTo>
                <a:lnTo>
                  <a:pt x="131" y="289"/>
                </a:lnTo>
                <a:lnTo>
                  <a:pt x="133" y="289"/>
                </a:lnTo>
                <a:lnTo>
                  <a:pt x="135" y="289"/>
                </a:lnTo>
                <a:lnTo>
                  <a:pt x="137" y="289"/>
                </a:lnTo>
                <a:lnTo>
                  <a:pt x="138" y="289"/>
                </a:lnTo>
                <a:lnTo>
                  <a:pt x="138" y="291"/>
                </a:lnTo>
                <a:lnTo>
                  <a:pt x="137" y="291"/>
                </a:lnTo>
                <a:lnTo>
                  <a:pt x="138" y="291"/>
                </a:lnTo>
                <a:lnTo>
                  <a:pt x="138" y="292"/>
                </a:lnTo>
                <a:lnTo>
                  <a:pt x="138" y="294"/>
                </a:lnTo>
                <a:lnTo>
                  <a:pt x="138" y="296"/>
                </a:lnTo>
                <a:lnTo>
                  <a:pt x="140" y="297"/>
                </a:lnTo>
                <a:lnTo>
                  <a:pt x="140" y="299"/>
                </a:lnTo>
                <a:lnTo>
                  <a:pt x="140" y="297"/>
                </a:lnTo>
                <a:lnTo>
                  <a:pt x="140" y="299"/>
                </a:lnTo>
                <a:lnTo>
                  <a:pt x="142" y="299"/>
                </a:lnTo>
                <a:lnTo>
                  <a:pt x="142" y="297"/>
                </a:lnTo>
                <a:lnTo>
                  <a:pt x="142" y="299"/>
                </a:lnTo>
                <a:lnTo>
                  <a:pt x="142" y="297"/>
                </a:lnTo>
                <a:lnTo>
                  <a:pt x="140" y="297"/>
                </a:lnTo>
                <a:lnTo>
                  <a:pt x="140" y="296"/>
                </a:lnTo>
                <a:lnTo>
                  <a:pt x="140" y="294"/>
                </a:lnTo>
                <a:lnTo>
                  <a:pt x="140" y="292"/>
                </a:lnTo>
                <a:lnTo>
                  <a:pt x="142" y="292"/>
                </a:lnTo>
                <a:lnTo>
                  <a:pt x="142" y="291"/>
                </a:lnTo>
                <a:lnTo>
                  <a:pt x="142" y="289"/>
                </a:lnTo>
                <a:lnTo>
                  <a:pt x="142" y="291"/>
                </a:lnTo>
                <a:lnTo>
                  <a:pt x="142" y="289"/>
                </a:lnTo>
                <a:lnTo>
                  <a:pt x="143" y="289"/>
                </a:lnTo>
                <a:lnTo>
                  <a:pt x="143" y="287"/>
                </a:lnTo>
                <a:lnTo>
                  <a:pt x="142" y="287"/>
                </a:lnTo>
                <a:lnTo>
                  <a:pt x="142" y="286"/>
                </a:lnTo>
                <a:lnTo>
                  <a:pt x="142" y="284"/>
                </a:lnTo>
                <a:lnTo>
                  <a:pt x="140" y="282"/>
                </a:lnTo>
                <a:lnTo>
                  <a:pt x="140" y="281"/>
                </a:lnTo>
                <a:lnTo>
                  <a:pt x="138" y="281"/>
                </a:lnTo>
                <a:lnTo>
                  <a:pt x="137" y="281"/>
                </a:lnTo>
                <a:lnTo>
                  <a:pt x="137" y="279"/>
                </a:lnTo>
                <a:lnTo>
                  <a:pt x="135" y="279"/>
                </a:lnTo>
                <a:lnTo>
                  <a:pt x="133" y="279"/>
                </a:lnTo>
                <a:lnTo>
                  <a:pt x="133" y="277"/>
                </a:lnTo>
                <a:lnTo>
                  <a:pt x="131" y="277"/>
                </a:lnTo>
                <a:lnTo>
                  <a:pt x="130" y="277"/>
                </a:lnTo>
                <a:lnTo>
                  <a:pt x="130" y="276"/>
                </a:lnTo>
                <a:lnTo>
                  <a:pt x="128" y="276"/>
                </a:lnTo>
                <a:lnTo>
                  <a:pt x="128" y="274"/>
                </a:lnTo>
                <a:lnTo>
                  <a:pt x="126" y="274"/>
                </a:lnTo>
                <a:lnTo>
                  <a:pt x="126" y="272"/>
                </a:lnTo>
                <a:lnTo>
                  <a:pt x="125" y="272"/>
                </a:lnTo>
                <a:lnTo>
                  <a:pt x="123" y="272"/>
                </a:lnTo>
                <a:lnTo>
                  <a:pt x="123" y="271"/>
                </a:lnTo>
                <a:lnTo>
                  <a:pt x="123" y="269"/>
                </a:lnTo>
                <a:lnTo>
                  <a:pt x="121" y="269"/>
                </a:lnTo>
                <a:lnTo>
                  <a:pt x="120" y="269"/>
                </a:lnTo>
                <a:lnTo>
                  <a:pt x="120" y="267"/>
                </a:lnTo>
                <a:lnTo>
                  <a:pt x="121" y="269"/>
                </a:lnTo>
                <a:lnTo>
                  <a:pt x="121" y="267"/>
                </a:lnTo>
                <a:lnTo>
                  <a:pt x="121" y="266"/>
                </a:lnTo>
                <a:lnTo>
                  <a:pt x="123" y="266"/>
                </a:lnTo>
                <a:lnTo>
                  <a:pt x="123" y="264"/>
                </a:lnTo>
                <a:lnTo>
                  <a:pt x="121" y="264"/>
                </a:lnTo>
                <a:lnTo>
                  <a:pt x="121" y="262"/>
                </a:lnTo>
                <a:lnTo>
                  <a:pt x="121" y="264"/>
                </a:lnTo>
                <a:lnTo>
                  <a:pt x="121" y="262"/>
                </a:lnTo>
                <a:lnTo>
                  <a:pt x="121" y="264"/>
                </a:lnTo>
                <a:lnTo>
                  <a:pt x="121" y="262"/>
                </a:lnTo>
                <a:lnTo>
                  <a:pt x="120" y="262"/>
                </a:lnTo>
                <a:lnTo>
                  <a:pt x="121" y="262"/>
                </a:lnTo>
                <a:lnTo>
                  <a:pt x="121" y="261"/>
                </a:lnTo>
                <a:lnTo>
                  <a:pt x="120" y="261"/>
                </a:lnTo>
                <a:lnTo>
                  <a:pt x="118" y="261"/>
                </a:lnTo>
                <a:lnTo>
                  <a:pt x="118" y="262"/>
                </a:lnTo>
                <a:lnTo>
                  <a:pt x="118" y="261"/>
                </a:lnTo>
                <a:lnTo>
                  <a:pt x="116" y="261"/>
                </a:lnTo>
                <a:lnTo>
                  <a:pt x="115" y="261"/>
                </a:lnTo>
                <a:lnTo>
                  <a:pt x="113" y="259"/>
                </a:lnTo>
                <a:lnTo>
                  <a:pt x="111" y="259"/>
                </a:lnTo>
                <a:lnTo>
                  <a:pt x="111" y="257"/>
                </a:lnTo>
                <a:lnTo>
                  <a:pt x="110" y="257"/>
                </a:lnTo>
                <a:lnTo>
                  <a:pt x="110" y="259"/>
                </a:lnTo>
                <a:lnTo>
                  <a:pt x="108" y="259"/>
                </a:lnTo>
                <a:lnTo>
                  <a:pt x="106" y="259"/>
                </a:lnTo>
                <a:lnTo>
                  <a:pt x="106" y="257"/>
                </a:lnTo>
                <a:lnTo>
                  <a:pt x="105" y="257"/>
                </a:lnTo>
                <a:lnTo>
                  <a:pt x="103" y="257"/>
                </a:lnTo>
                <a:lnTo>
                  <a:pt x="101" y="257"/>
                </a:lnTo>
                <a:lnTo>
                  <a:pt x="100" y="257"/>
                </a:lnTo>
                <a:lnTo>
                  <a:pt x="98" y="257"/>
                </a:lnTo>
                <a:lnTo>
                  <a:pt x="98" y="256"/>
                </a:lnTo>
                <a:lnTo>
                  <a:pt x="96" y="256"/>
                </a:lnTo>
                <a:lnTo>
                  <a:pt x="95" y="256"/>
                </a:lnTo>
                <a:lnTo>
                  <a:pt x="95" y="254"/>
                </a:lnTo>
                <a:lnTo>
                  <a:pt x="95" y="252"/>
                </a:lnTo>
                <a:lnTo>
                  <a:pt x="96" y="252"/>
                </a:lnTo>
                <a:lnTo>
                  <a:pt x="98" y="252"/>
                </a:lnTo>
                <a:lnTo>
                  <a:pt x="98" y="251"/>
                </a:lnTo>
                <a:lnTo>
                  <a:pt x="98" y="249"/>
                </a:lnTo>
                <a:lnTo>
                  <a:pt x="98" y="247"/>
                </a:lnTo>
                <a:lnTo>
                  <a:pt x="96" y="247"/>
                </a:lnTo>
                <a:lnTo>
                  <a:pt x="96" y="246"/>
                </a:lnTo>
                <a:lnTo>
                  <a:pt x="98" y="246"/>
                </a:lnTo>
                <a:lnTo>
                  <a:pt x="98" y="244"/>
                </a:lnTo>
                <a:lnTo>
                  <a:pt x="98" y="242"/>
                </a:lnTo>
                <a:lnTo>
                  <a:pt x="96" y="242"/>
                </a:lnTo>
                <a:lnTo>
                  <a:pt x="96" y="241"/>
                </a:lnTo>
                <a:lnTo>
                  <a:pt x="96" y="239"/>
                </a:lnTo>
                <a:lnTo>
                  <a:pt x="96" y="237"/>
                </a:lnTo>
                <a:lnTo>
                  <a:pt x="96" y="236"/>
                </a:lnTo>
                <a:lnTo>
                  <a:pt x="95" y="236"/>
                </a:lnTo>
                <a:lnTo>
                  <a:pt x="95" y="237"/>
                </a:lnTo>
                <a:lnTo>
                  <a:pt x="95" y="239"/>
                </a:lnTo>
                <a:lnTo>
                  <a:pt x="95" y="241"/>
                </a:lnTo>
                <a:lnTo>
                  <a:pt x="95" y="242"/>
                </a:lnTo>
                <a:lnTo>
                  <a:pt x="95" y="244"/>
                </a:lnTo>
                <a:lnTo>
                  <a:pt x="95" y="246"/>
                </a:lnTo>
                <a:lnTo>
                  <a:pt x="95" y="247"/>
                </a:lnTo>
                <a:lnTo>
                  <a:pt x="93" y="247"/>
                </a:lnTo>
                <a:lnTo>
                  <a:pt x="93" y="249"/>
                </a:lnTo>
                <a:lnTo>
                  <a:pt x="93" y="251"/>
                </a:lnTo>
                <a:lnTo>
                  <a:pt x="91" y="251"/>
                </a:lnTo>
                <a:lnTo>
                  <a:pt x="91" y="252"/>
                </a:lnTo>
                <a:lnTo>
                  <a:pt x="90" y="252"/>
                </a:lnTo>
                <a:lnTo>
                  <a:pt x="88" y="252"/>
                </a:lnTo>
                <a:lnTo>
                  <a:pt x="88" y="251"/>
                </a:lnTo>
                <a:lnTo>
                  <a:pt x="86" y="251"/>
                </a:lnTo>
                <a:lnTo>
                  <a:pt x="85" y="251"/>
                </a:lnTo>
                <a:lnTo>
                  <a:pt x="83" y="251"/>
                </a:lnTo>
                <a:lnTo>
                  <a:pt x="85" y="251"/>
                </a:lnTo>
                <a:lnTo>
                  <a:pt x="83" y="251"/>
                </a:lnTo>
                <a:lnTo>
                  <a:pt x="83" y="249"/>
                </a:lnTo>
                <a:lnTo>
                  <a:pt x="81" y="249"/>
                </a:lnTo>
                <a:lnTo>
                  <a:pt x="80" y="249"/>
                </a:lnTo>
                <a:lnTo>
                  <a:pt x="81" y="249"/>
                </a:lnTo>
                <a:lnTo>
                  <a:pt x="80" y="249"/>
                </a:lnTo>
                <a:lnTo>
                  <a:pt x="80" y="247"/>
                </a:lnTo>
                <a:lnTo>
                  <a:pt x="80" y="249"/>
                </a:lnTo>
                <a:lnTo>
                  <a:pt x="80" y="247"/>
                </a:lnTo>
                <a:lnTo>
                  <a:pt x="78" y="247"/>
                </a:lnTo>
                <a:lnTo>
                  <a:pt x="80" y="247"/>
                </a:lnTo>
                <a:lnTo>
                  <a:pt x="78" y="247"/>
                </a:lnTo>
                <a:lnTo>
                  <a:pt x="76" y="247"/>
                </a:lnTo>
                <a:lnTo>
                  <a:pt x="76" y="246"/>
                </a:lnTo>
                <a:lnTo>
                  <a:pt x="76" y="247"/>
                </a:lnTo>
                <a:lnTo>
                  <a:pt x="76" y="246"/>
                </a:lnTo>
                <a:lnTo>
                  <a:pt x="78" y="246"/>
                </a:lnTo>
                <a:lnTo>
                  <a:pt x="78" y="244"/>
                </a:lnTo>
                <a:lnTo>
                  <a:pt x="80" y="244"/>
                </a:lnTo>
                <a:lnTo>
                  <a:pt x="81" y="244"/>
                </a:lnTo>
                <a:lnTo>
                  <a:pt x="81" y="242"/>
                </a:lnTo>
                <a:lnTo>
                  <a:pt x="83" y="242"/>
                </a:lnTo>
                <a:lnTo>
                  <a:pt x="83" y="241"/>
                </a:lnTo>
                <a:lnTo>
                  <a:pt x="85" y="241"/>
                </a:lnTo>
                <a:lnTo>
                  <a:pt x="85" y="239"/>
                </a:lnTo>
                <a:lnTo>
                  <a:pt x="83" y="239"/>
                </a:lnTo>
                <a:lnTo>
                  <a:pt x="85" y="239"/>
                </a:lnTo>
                <a:lnTo>
                  <a:pt x="85" y="237"/>
                </a:lnTo>
                <a:lnTo>
                  <a:pt x="85" y="236"/>
                </a:lnTo>
                <a:lnTo>
                  <a:pt x="85" y="234"/>
                </a:lnTo>
                <a:lnTo>
                  <a:pt x="85" y="236"/>
                </a:lnTo>
                <a:lnTo>
                  <a:pt x="83" y="236"/>
                </a:lnTo>
                <a:lnTo>
                  <a:pt x="81" y="236"/>
                </a:lnTo>
                <a:lnTo>
                  <a:pt x="81" y="234"/>
                </a:lnTo>
                <a:lnTo>
                  <a:pt x="83" y="234"/>
                </a:lnTo>
                <a:lnTo>
                  <a:pt x="83" y="232"/>
                </a:lnTo>
                <a:lnTo>
                  <a:pt x="83" y="231"/>
                </a:lnTo>
                <a:lnTo>
                  <a:pt x="81" y="231"/>
                </a:lnTo>
                <a:lnTo>
                  <a:pt x="81" y="232"/>
                </a:lnTo>
                <a:lnTo>
                  <a:pt x="81" y="231"/>
                </a:lnTo>
                <a:lnTo>
                  <a:pt x="81" y="229"/>
                </a:lnTo>
                <a:lnTo>
                  <a:pt x="83" y="229"/>
                </a:lnTo>
                <a:lnTo>
                  <a:pt x="85" y="229"/>
                </a:lnTo>
                <a:lnTo>
                  <a:pt x="85" y="227"/>
                </a:lnTo>
                <a:lnTo>
                  <a:pt x="83" y="227"/>
                </a:lnTo>
                <a:lnTo>
                  <a:pt x="83" y="226"/>
                </a:lnTo>
                <a:lnTo>
                  <a:pt x="85" y="226"/>
                </a:lnTo>
                <a:lnTo>
                  <a:pt x="85" y="224"/>
                </a:lnTo>
                <a:lnTo>
                  <a:pt x="83" y="224"/>
                </a:lnTo>
                <a:lnTo>
                  <a:pt x="83" y="226"/>
                </a:lnTo>
                <a:lnTo>
                  <a:pt x="83" y="224"/>
                </a:lnTo>
                <a:lnTo>
                  <a:pt x="83" y="226"/>
                </a:lnTo>
                <a:lnTo>
                  <a:pt x="83" y="227"/>
                </a:lnTo>
                <a:lnTo>
                  <a:pt x="81" y="227"/>
                </a:lnTo>
                <a:lnTo>
                  <a:pt x="80" y="227"/>
                </a:lnTo>
                <a:lnTo>
                  <a:pt x="80" y="229"/>
                </a:lnTo>
                <a:lnTo>
                  <a:pt x="80" y="231"/>
                </a:lnTo>
                <a:lnTo>
                  <a:pt x="80" y="232"/>
                </a:lnTo>
                <a:lnTo>
                  <a:pt x="80" y="234"/>
                </a:lnTo>
                <a:lnTo>
                  <a:pt x="78" y="234"/>
                </a:lnTo>
                <a:lnTo>
                  <a:pt x="78" y="236"/>
                </a:lnTo>
                <a:lnTo>
                  <a:pt x="80" y="236"/>
                </a:lnTo>
                <a:lnTo>
                  <a:pt x="80" y="237"/>
                </a:lnTo>
                <a:lnTo>
                  <a:pt x="80" y="239"/>
                </a:lnTo>
                <a:lnTo>
                  <a:pt x="78" y="239"/>
                </a:lnTo>
                <a:lnTo>
                  <a:pt x="76" y="239"/>
                </a:lnTo>
                <a:lnTo>
                  <a:pt x="76" y="241"/>
                </a:lnTo>
                <a:lnTo>
                  <a:pt x="75" y="241"/>
                </a:lnTo>
                <a:lnTo>
                  <a:pt x="75" y="239"/>
                </a:lnTo>
                <a:lnTo>
                  <a:pt x="73" y="239"/>
                </a:lnTo>
                <a:lnTo>
                  <a:pt x="73" y="241"/>
                </a:lnTo>
                <a:lnTo>
                  <a:pt x="73" y="239"/>
                </a:lnTo>
                <a:lnTo>
                  <a:pt x="73" y="241"/>
                </a:lnTo>
                <a:lnTo>
                  <a:pt x="71" y="241"/>
                </a:lnTo>
                <a:lnTo>
                  <a:pt x="73" y="241"/>
                </a:lnTo>
                <a:lnTo>
                  <a:pt x="71" y="241"/>
                </a:lnTo>
                <a:lnTo>
                  <a:pt x="70" y="241"/>
                </a:lnTo>
                <a:lnTo>
                  <a:pt x="68" y="241"/>
                </a:lnTo>
                <a:lnTo>
                  <a:pt x="68" y="242"/>
                </a:lnTo>
                <a:lnTo>
                  <a:pt x="66" y="242"/>
                </a:lnTo>
                <a:lnTo>
                  <a:pt x="66" y="244"/>
                </a:lnTo>
                <a:lnTo>
                  <a:pt x="65" y="244"/>
                </a:lnTo>
                <a:lnTo>
                  <a:pt x="63" y="244"/>
                </a:lnTo>
                <a:lnTo>
                  <a:pt x="61" y="244"/>
                </a:lnTo>
                <a:lnTo>
                  <a:pt x="60" y="244"/>
                </a:lnTo>
                <a:lnTo>
                  <a:pt x="58" y="244"/>
                </a:lnTo>
                <a:lnTo>
                  <a:pt x="60" y="244"/>
                </a:lnTo>
                <a:lnTo>
                  <a:pt x="60" y="246"/>
                </a:lnTo>
                <a:lnTo>
                  <a:pt x="58" y="246"/>
                </a:lnTo>
                <a:lnTo>
                  <a:pt x="58" y="244"/>
                </a:lnTo>
                <a:lnTo>
                  <a:pt x="58" y="246"/>
                </a:lnTo>
                <a:lnTo>
                  <a:pt x="58" y="244"/>
                </a:lnTo>
                <a:lnTo>
                  <a:pt x="58" y="246"/>
                </a:lnTo>
                <a:lnTo>
                  <a:pt x="58" y="244"/>
                </a:lnTo>
                <a:lnTo>
                  <a:pt x="58" y="246"/>
                </a:lnTo>
                <a:lnTo>
                  <a:pt x="58" y="244"/>
                </a:lnTo>
                <a:lnTo>
                  <a:pt x="58" y="246"/>
                </a:lnTo>
                <a:lnTo>
                  <a:pt x="56" y="244"/>
                </a:lnTo>
                <a:lnTo>
                  <a:pt x="56" y="246"/>
                </a:lnTo>
                <a:lnTo>
                  <a:pt x="56" y="244"/>
                </a:lnTo>
                <a:lnTo>
                  <a:pt x="56" y="246"/>
                </a:lnTo>
                <a:lnTo>
                  <a:pt x="56" y="244"/>
                </a:lnTo>
                <a:lnTo>
                  <a:pt x="56" y="246"/>
                </a:lnTo>
                <a:lnTo>
                  <a:pt x="55" y="244"/>
                </a:lnTo>
                <a:lnTo>
                  <a:pt x="55" y="242"/>
                </a:lnTo>
                <a:lnTo>
                  <a:pt x="55" y="244"/>
                </a:lnTo>
                <a:lnTo>
                  <a:pt x="55" y="242"/>
                </a:lnTo>
                <a:lnTo>
                  <a:pt x="55" y="241"/>
                </a:lnTo>
                <a:lnTo>
                  <a:pt x="56" y="241"/>
                </a:lnTo>
                <a:lnTo>
                  <a:pt x="56" y="239"/>
                </a:lnTo>
                <a:lnTo>
                  <a:pt x="56" y="237"/>
                </a:lnTo>
                <a:lnTo>
                  <a:pt x="56" y="239"/>
                </a:lnTo>
                <a:lnTo>
                  <a:pt x="56" y="237"/>
                </a:lnTo>
                <a:lnTo>
                  <a:pt x="55" y="237"/>
                </a:lnTo>
                <a:lnTo>
                  <a:pt x="55" y="236"/>
                </a:lnTo>
                <a:lnTo>
                  <a:pt x="56" y="236"/>
                </a:lnTo>
                <a:lnTo>
                  <a:pt x="55" y="236"/>
                </a:lnTo>
                <a:lnTo>
                  <a:pt x="56" y="236"/>
                </a:lnTo>
                <a:lnTo>
                  <a:pt x="58" y="236"/>
                </a:lnTo>
                <a:lnTo>
                  <a:pt x="60" y="236"/>
                </a:lnTo>
                <a:lnTo>
                  <a:pt x="61" y="236"/>
                </a:lnTo>
                <a:lnTo>
                  <a:pt x="63" y="236"/>
                </a:lnTo>
                <a:lnTo>
                  <a:pt x="63" y="234"/>
                </a:lnTo>
                <a:lnTo>
                  <a:pt x="65" y="234"/>
                </a:lnTo>
                <a:lnTo>
                  <a:pt x="65" y="232"/>
                </a:lnTo>
                <a:lnTo>
                  <a:pt x="63" y="232"/>
                </a:lnTo>
                <a:lnTo>
                  <a:pt x="63" y="231"/>
                </a:lnTo>
                <a:lnTo>
                  <a:pt x="65" y="231"/>
                </a:lnTo>
                <a:lnTo>
                  <a:pt x="65" y="229"/>
                </a:lnTo>
                <a:lnTo>
                  <a:pt x="63" y="229"/>
                </a:lnTo>
                <a:lnTo>
                  <a:pt x="61" y="229"/>
                </a:lnTo>
                <a:lnTo>
                  <a:pt x="60" y="229"/>
                </a:lnTo>
                <a:lnTo>
                  <a:pt x="58" y="229"/>
                </a:lnTo>
                <a:lnTo>
                  <a:pt x="56" y="229"/>
                </a:lnTo>
                <a:lnTo>
                  <a:pt x="55" y="229"/>
                </a:lnTo>
                <a:lnTo>
                  <a:pt x="53" y="229"/>
                </a:lnTo>
                <a:lnTo>
                  <a:pt x="51" y="229"/>
                </a:lnTo>
                <a:lnTo>
                  <a:pt x="50" y="229"/>
                </a:lnTo>
                <a:lnTo>
                  <a:pt x="50" y="231"/>
                </a:lnTo>
                <a:lnTo>
                  <a:pt x="50" y="229"/>
                </a:lnTo>
                <a:lnTo>
                  <a:pt x="48" y="229"/>
                </a:lnTo>
                <a:lnTo>
                  <a:pt x="48" y="231"/>
                </a:lnTo>
                <a:lnTo>
                  <a:pt x="48" y="229"/>
                </a:lnTo>
                <a:lnTo>
                  <a:pt x="46" y="229"/>
                </a:lnTo>
                <a:lnTo>
                  <a:pt x="48" y="229"/>
                </a:lnTo>
                <a:lnTo>
                  <a:pt x="46" y="229"/>
                </a:lnTo>
                <a:lnTo>
                  <a:pt x="46" y="231"/>
                </a:lnTo>
                <a:lnTo>
                  <a:pt x="46" y="229"/>
                </a:lnTo>
                <a:lnTo>
                  <a:pt x="46" y="227"/>
                </a:lnTo>
                <a:lnTo>
                  <a:pt x="46" y="226"/>
                </a:lnTo>
                <a:lnTo>
                  <a:pt x="46" y="224"/>
                </a:lnTo>
                <a:lnTo>
                  <a:pt x="48" y="224"/>
                </a:lnTo>
                <a:lnTo>
                  <a:pt x="48" y="222"/>
                </a:lnTo>
                <a:lnTo>
                  <a:pt x="48" y="224"/>
                </a:lnTo>
                <a:lnTo>
                  <a:pt x="48" y="222"/>
                </a:lnTo>
                <a:lnTo>
                  <a:pt x="48" y="224"/>
                </a:lnTo>
                <a:lnTo>
                  <a:pt x="50" y="222"/>
                </a:lnTo>
                <a:lnTo>
                  <a:pt x="50" y="221"/>
                </a:lnTo>
                <a:lnTo>
                  <a:pt x="48" y="221"/>
                </a:lnTo>
                <a:lnTo>
                  <a:pt x="48" y="219"/>
                </a:lnTo>
                <a:lnTo>
                  <a:pt x="48" y="217"/>
                </a:lnTo>
                <a:lnTo>
                  <a:pt x="50" y="217"/>
                </a:lnTo>
                <a:lnTo>
                  <a:pt x="51" y="217"/>
                </a:lnTo>
                <a:lnTo>
                  <a:pt x="53" y="216"/>
                </a:lnTo>
                <a:lnTo>
                  <a:pt x="53" y="217"/>
                </a:lnTo>
                <a:lnTo>
                  <a:pt x="53" y="216"/>
                </a:lnTo>
                <a:lnTo>
                  <a:pt x="53" y="217"/>
                </a:lnTo>
                <a:lnTo>
                  <a:pt x="53" y="216"/>
                </a:lnTo>
                <a:lnTo>
                  <a:pt x="51" y="216"/>
                </a:lnTo>
                <a:lnTo>
                  <a:pt x="50" y="216"/>
                </a:lnTo>
                <a:lnTo>
                  <a:pt x="48" y="216"/>
                </a:lnTo>
                <a:lnTo>
                  <a:pt x="46" y="216"/>
                </a:lnTo>
                <a:lnTo>
                  <a:pt x="46" y="217"/>
                </a:lnTo>
                <a:lnTo>
                  <a:pt x="46" y="216"/>
                </a:lnTo>
                <a:lnTo>
                  <a:pt x="46" y="217"/>
                </a:lnTo>
                <a:lnTo>
                  <a:pt x="46" y="216"/>
                </a:lnTo>
                <a:lnTo>
                  <a:pt x="46" y="217"/>
                </a:lnTo>
                <a:lnTo>
                  <a:pt x="45" y="217"/>
                </a:lnTo>
                <a:lnTo>
                  <a:pt x="45" y="219"/>
                </a:lnTo>
                <a:lnTo>
                  <a:pt x="43" y="219"/>
                </a:lnTo>
                <a:lnTo>
                  <a:pt x="43" y="217"/>
                </a:lnTo>
                <a:lnTo>
                  <a:pt x="41" y="217"/>
                </a:lnTo>
                <a:lnTo>
                  <a:pt x="40" y="217"/>
                </a:lnTo>
                <a:lnTo>
                  <a:pt x="38" y="217"/>
                </a:lnTo>
                <a:lnTo>
                  <a:pt x="38" y="216"/>
                </a:lnTo>
                <a:lnTo>
                  <a:pt x="38" y="214"/>
                </a:lnTo>
                <a:lnTo>
                  <a:pt x="38" y="216"/>
                </a:lnTo>
                <a:lnTo>
                  <a:pt x="40" y="216"/>
                </a:lnTo>
                <a:lnTo>
                  <a:pt x="40" y="214"/>
                </a:lnTo>
                <a:lnTo>
                  <a:pt x="41" y="214"/>
                </a:lnTo>
                <a:lnTo>
                  <a:pt x="41" y="216"/>
                </a:lnTo>
                <a:lnTo>
                  <a:pt x="41" y="214"/>
                </a:lnTo>
                <a:lnTo>
                  <a:pt x="41" y="212"/>
                </a:lnTo>
                <a:lnTo>
                  <a:pt x="40" y="212"/>
                </a:lnTo>
                <a:lnTo>
                  <a:pt x="40" y="211"/>
                </a:lnTo>
                <a:lnTo>
                  <a:pt x="38" y="211"/>
                </a:lnTo>
                <a:lnTo>
                  <a:pt x="38" y="209"/>
                </a:lnTo>
                <a:lnTo>
                  <a:pt x="38" y="211"/>
                </a:lnTo>
                <a:lnTo>
                  <a:pt x="36" y="211"/>
                </a:lnTo>
                <a:lnTo>
                  <a:pt x="36" y="209"/>
                </a:lnTo>
                <a:lnTo>
                  <a:pt x="38" y="209"/>
                </a:lnTo>
                <a:lnTo>
                  <a:pt x="36" y="209"/>
                </a:lnTo>
                <a:lnTo>
                  <a:pt x="36" y="207"/>
                </a:lnTo>
                <a:lnTo>
                  <a:pt x="36" y="209"/>
                </a:lnTo>
                <a:lnTo>
                  <a:pt x="36" y="207"/>
                </a:lnTo>
                <a:lnTo>
                  <a:pt x="36" y="209"/>
                </a:lnTo>
                <a:lnTo>
                  <a:pt x="36" y="207"/>
                </a:lnTo>
                <a:lnTo>
                  <a:pt x="36" y="209"/>
                </a:lnTo>
                <a:lnTo>
                  <a:pt x="35" y="209"/>
                </a:lnTo>
                <a:lnTo>
                  <a:pt x="35" y="207"/>
                </a:lnTo>
                <a:lnTo>
                  <a:pt x="36" y="207"/>
                </a:lnTo>
                <a:lnTo>
                  <a:pt x="35" y="207"/>
                </a:lnTo>
                <a:lnTo>
                  <a:pt x="35" y="206"/>
                </a:lnTo>
                <a:lnTo>
                  <a:pt x="35" y="207"/>
                </a:lnTo>
                <a:lnTo>
                  <a:pt x="35" y="206"/>
                </a:lnTo>
                <a:lnTo>
                  <a:pt x="36" y="206"/>
                </a:lnTo>
                <a:lnTo>
                  <a:pt x="38" y="206"/>
                </a:lnTo>
                <a:lnTo>
                  <a:pt x="40" y="206"/>
                </a:lnTo>
                <a:lnTo>
                  <a:pt x="40" y="204"/>
                </a:lnTo>
                <a:lnTo>
                  <a:pt x="41" y="204"/>
                </a:lnTo>
                <a:lnTo>
                  <a:pt x="40" y="204"/>
                </a:lnTo>
                <a:lnTo>
                  <a:pt x="41" y="204"/>
                </a:lnTo>
                <a:lnTo>
                  <a:pt x="41" y="202"/>
                </a:lnTo>
                <a:lnTo>
                  <a:pt x="41" y="204"/>
                </a:lnTo>
                <a:lnTo>
                  <a:pt x="41" y="202"/>
                </a:lnTo>
                <a:lnTo>
                  <a:pt x="43" y="202"/>
                </a:lnTo>
                <a:lnTo>
                  <a:pt x="45" y="202"/>
                </a:lnTo>
                <a:lnTo>
                  <a:pt x="43" y="204"/>
                </a:lnTo>
                <a:lnTo>
                  <a:pt x="45" y="204"/>
                </a:lnTo>
                <a:lnTo>
                  <a:pt x="46" y="204"/>
                </a:lnTo>
                <a:lnTo>
                  <a:pt x="46" y="206"/>
                </a:lnTo>
                <a:lnTo>
                  <a:pt x="48" y="206"/>
                </a:lnTo>
                <a:lnTo>
                  <a:pt x="48" y="207"/>
                </a:lnTo>
                <a:lnTo>
                  <a:pt x="50" y="207"/>
                </a:lnTo>
                <a:lnTo>
                  <a:pt x="51" y="207"/>
                </a:lnTo>
                <a:lnTo>
                  <a:pt x="51" y="209"/>
                </a:lnTo>
                <a:lnTo>
                  <a:pt x="53" y="209"/>
                </a:lnTo>
                <a:lnTo>
                  <a:pt x="55" y="209"/>
                </a:lnTo>
                <a:lnTo>
                  <a:pt x="55" y="207"/>
                </a:lnTo>
                <a:lnTo>
                  <a:pt x="53" y="207"/>
                </a:lnTo>
                <a:lnTo>
                  <a:pt x="55" y="207"/>
                </a:lnTo>
                <a:lnTo>
                  <a:pt x="55" y="206"/>
                </a:lnTo>
                <a:lnTo>
                  <a:pt x="56" y="206"/>
                </a:lnTo>
                <a:lnTo>
                  <a:pt x="58" y="206"/>
                </a:lnTo>
                <a:lnTo>
                  <a:pt x="58" y="207"/>
                </a:lnTo>
                <a:lnTo>
                  <a:pt x="60" y="207"/>
                </a:lnTo>
                <a:lnTo>
                  <a:pt x="60" y="209"/>
                </a:lnTo>
                <a:lnTo>
                  <a:pt x="61" y="207"/>
                </a:lnTo>
                <a:lnTo>
                  <a:pt x="61" y="209"/>
                </a:lnTo>
                <a:lnTo>
                  <a:pt x="63" y="209"/>
                </a:lnTo>
                <a:lnTo>
                  <a:pt x="65" y="209"/>
                </a:lnTo>
                <a:lnTo>
                  <a:pt x="65" y="207"/>
                </a:lnTo>
                <a:lnTo>
                  <a:pt x="66" y="207"/>
                </a:lnTo>
                <a:lnTo>
                  <a:pt x="66" y="206"/>
                </a:lnTo>
                <a:lnTo>
                  <a:pt x="66" y="207"/>
                </a:lnTo>
                <a:lnTo>
                  <a:pt x="66" y="206"/>
                </a:lnTo>
                <a:lnTo>
                  <a:pt x="68" y="206"/>
                </a:lnTo>
                <a:lnTo>
                  <a:pt x="68" y="204"/>
                </a:lnTo>
                <a:lnTo>
                  <a:pt x="70" y="204"/>
                </a:lnTo>
                <a:lnTo>
                  <a:pt x="68" y="204"/>
                </a:lnTo>
                <a:lnTo>
                  <a:pt x="68" y="202"/>
                </a:lnTo>
                <a:lnTo>
                  <a:pt x="68" y="204"/>
                </a:lnTo>
                <a:lnTo>
                  <a:pt x="66" y="204"/>
                </a:lnTo>
                <a:lnTo>
                  <a:pt x="68" y="204"/>
                </a:lnTo>
                <a:lnTo>
                  <a:pt x="66" y="204"/>
                </a:lnTo>
                <a:lnTo>
                  <a:pt x="66" y="206"/>
                </a:lnTo>
                <a:lnTo>
                  <a:pt x="65" y="206"/>
                </a:lnTo>
                <a:lnTo>
                  <a:pt x="63" y="206"/>
                </a:lnTo>
                <a:lnTo>
                  <a:pt x="61" y="206"/>
                </a:lnTo>
                <a:lnTo>
                  <a:pt x="60" y="206"/>
                </a:lnTo>
                <a:lnTo>
                  <a:pt x="60" y="204"/>
                </a:lnTo>
                <a:lnTo>
                  <a:pt x="58" y="204"/>
                </a:lnTo>
                <a:lnTo>
                  <a:pt x="56" y="204"/>
                </a:lnTo>
                <a:lnTo>
                  <a:pt x="55" y="204"/>
                </a:lnTo>
                <a:lnTo>
                  <a:pt x="53" y="204"/>
                </a:lnTo>
                <a:lnTo>
                  <a:pt x="51" y="204"/>
                </a:lnTo>
                <a:lnTo>
                  <a:pt x="51" y="202"/>
                </a:lnTo>
                <a:lnTo>
                  <a:pt x="50" y="201"/>
                </a:lnTo>
                <a:lnTo>
                  <a:pt x="50" y="199"/>
                </a:lnTo>
                <a:lnTo>
                  <a:pt x="50" y="197"/>
                </a:lnTo>
                <a:lnTo>
                  <a:pt x="50" y="199"/>
                </a:lnTo>
                <a:lnTo>
                  <a:pt x="48" y="199"/>
                </a:lnTo>
                <a:lnTo>
                  <a:pt x="48" y="197"/>
                </a:lnTo>
                <a:lnTo>
                  <a:pt x="48" y="196"/>
                </a:lnTo>
                <a:lnTo>
                  <a:pt x="48" y="194"/>
                </a:lnTo>
                <a:lnTo>
                  <a:pt x="48" y="192"/>
                </a:lnTo>
                <a:lnTo>
                  <a:pt x="46" y="192"/>
                </a:lnTo>
                <a:lnTo>
                  <a:pt x="46" y="191"/>
                </a:lnTo>
                <a:lnTo>
                  <a:pt x="45" y="191"/>
                </a:lnTo>
                <a:lnTo>
                  <a:pt x="46" y="191"/>
                </a:lnTo>
                <a:lnTo>
                  <a:pt x="46" y="189"/>
                </a:lnTo>
                <a:lnTo>
                  <a:pt x="46" y="191"/>
                </a:lnTo>
                <a:lnTo>
                  <a:pt x="45" y="191"/>
                </a:lnTo>
                <a:lnTo>
                  <a:pt x="43" y="191"/>
                </a:lnTo>
                <a:lnTo>
                  <a:pt x="43" y="192"/>
                </a:lnTo>
                <a:lnTo>
                  <a:pt x="43" y="191"/>
                </a:lnTo>
                <a:lnTo>
                  <a:pt x="43" y="192"/>
                </a:lnTo>
                <a:lnTo>
                  <a:pt x="43" y="191"/>
                </a:lnTo>
                <a:lnTo>
                  <a:pt x="43" y="192"/>
                </a:lnTo>
                <a:lnTo>
                  <a:pt x="43" y="191"/>
                </a:lnTo>
                <a:lnTo>
                  <a:pt x="41" y="191"/>
                </a:lnTo>
                <a:lnTo>
                  <a:pt x="43" y="191"/>
                </a:lnTo>
                <a:lnTo>
                  <a:pt x="41" y="192"/>
                </a:lnTo>
                <a:lnTo>
                  <a:pt x="41" y="191"/>
                </a:lnTo>
                <a:lnTo>
                  <a:pt x="41" y="189"/>
                </a:lnTo>
                <a:lnTo>
                  <a:pt x="43" y="189"/>
                </a:lnTo>
                <a:lnTo>
                  <a:pt x="43" y="191"/>
                </a:lnTo>
                <a:lnTo>
                  <a:pt x="43" y="189"/>
                </a:lnTo>
                <a:lnTo>
                  <a:pt x="45" y="189"/>
                </a:lnTo>
                <a:lnTo>
                  <a:pt x="45" y="191"/>
                </a:lnTo>
                <a:lnTo>
                  <a:pt x="45" y="189"/>
                </a:lnTo>
                <a:lnTo>
                  <a:pt x="45" y="187"/>
                </a:lnTo>
                <a:lnTo>
                  <a:pt x="45" y="186"/>
                </a:lnTo>
                <a:lnTo>
                  <a:pt x="45" y="184"/>
                </a:lnTo>
                <a:lnTo>
                  <a:pt x="43" y="184"/>
                </a:lnTo>
                <a:lnTo>
                  <a:pt x="45" y="184"/>
                </a:lnTo>
                <a:lnTo>
                  <a:pt x="45" y="182"/>
                </a:lnTo>
                <a:lnTo>
                  <a:pt x="43" y="182"/>
                </a:lnTo>
                <a:lnTo>
                  <a:pt x="43" y="184"/>
                </a:lnTo>
                <a:lnTo>
                  <a:pt x="45" y="184"/>
                </a:lnTo>
                <a:lnTo>
                  <a:pt x="43" y="184"/>
                </a:lnTo>
                <a:lnTo>
                  <a:pt x="43" y="186"/>
                </a:lnTo>
                <a:lnTo>
                  <a:pt x="43" y="184"/>
                </a:lnTo>
                <a:lnTo>
                  <a:pt x="41" y="184"/>
                </a:lnTo>
                <a:lnTo>
                  <a:pt x="40" y="184"/>
                </a:lnTo>
                <a:lnTo>
                  <a:pt x="40" y="186"/>
                </a:lnTo>
                <a:lnTo>
                  <a:pt x="38" y="186"/>
                </a:lnTo>
                <a:lnTo>
                  <a:pt x="40" y="186"/>
                </a:lnTo>
                <a:lnTo>
                  <a:pt x="38" y="186"/>
                </a:lnTo>
                <a:lnTo>
                  <a:pt x="38" y="184"/>
                </a:lnTo>
                <a:lnTo>
                  <a:pt x="36" y="184"/>
                </a:lnTo>
                <a:lnTo>
                  <a:pt x="35" y="184"/>
                </a:lnTo>
                <a:lnTo>
                  <a:pt x="36" y="184"/>
                </a:lnTo>
                <a:lnTo>
                  <a:pt x="35" y="184"/>
                </a:lnTo>
                <a:lnTo>
                  <a:pt x="35" y="182"/>
                </a:lnTo>
                <a:lnTo>
                  <a:pt x="33" y="182"/>
                </a:lnTo>
                <a:lnTo>
                  <a:pt x="33" y="184"/>
                </a:lnTo>
                <a:lnTo>
                  <a:pt x="33" y="182"/>
                </a:lnTo>
                <a:lnTo>
                  <a:pt x="35" y="182"/>
                </a:lnTo>
                <a:lnTo>
                  <a:pt x="33" y="182"/>
                </a:lnTo>
                <a:lnTo>
                  <a:pt x="33" y="181"/>
                </a:lnTo>
                <a:lnTo>
                  <a:pt x="33" y="182"/>
                </a:lnTo>
                <a:lnTo>
                  <a:pt x="33" y="181"/>
                </a:lnTo>
                <a:lnTo>
                  <a:pt x="33" y="179"/>
                </a:lnTo>
                <a:lnTo>
                  <a:pt x="31" y="179"/>
                </a:lnTo>
                <a:lnTo>
                  <a:pt x="31" y="177"/>
                </a:lnTo>
                <a:lnTo>
                  <a:pt x="30" y="177"/>
                </a:lnTo>
                <a:lnTo>
                  <a:pt x="30" y="176"/>
                </a:lnTo>
                <a:lnTo>
                  <a:pt x="30" y="177"/>
                </a:lnTo>
                <a:lnTo>
                  <a:pt x="31" y="177"/>
                </a:lnTo>
                <a:lnTo>
                  <a:pt x="31" y="176"/>
                </a:lnTo>
                <a:lnTo>
                  <a:pt x="31" y="177"/>
                </a:lnTo>
                <a:lnTo>
                  <a:pt x="31" y="176"/>
                </a:lnTo>
                <a:lnTo>
                  <a:pt x="33" y="177"/>
                </a:lnTo>
                <a:lnTo>
                  <a:pt x="35" y="177"/>
                </a:lnTo>
                <a:lnTo>
                  <a:pt x="36" y="177"/>
                </a:lnTo>
                <a:lnTo>
                  <a:pt x="35" y="179"/>
                </a:lnTo>
                <a:lnTo>
                  <a:pt x="36" y="179"/>
                </a:lnTo>
                <a:lnTo>
                  <a:pt x="36" y="181"/>
                </a:lnTo>
                <a:lnTo>
                  <a:pt x="38" y="181"/>
                </a:lnTo>
                <a:lnTo>
                  <a:pt x="38" y="182"/>
                </a:lnTo>
                <a:lnTo>
                  <a:pt x="36" y="182"/>
                </a:lnTo>
                <a:lnTo>
                  <a:pt x="38" y="182"/>
                </a:lnTo>
                <a:lnTo>
                  <a:pt x="38" y="181"/>
                </a:lnTo>
                <a:lnTo>
                  <a:pt x="38" y="179"/>
                </a:lnTo>
                <a:lnTo>
                  <a:pt x="38" y="177"/>
                </a:lnTo>
                <a:lnTo>
                  <a:pt x="38" y="179"/>
                </a:lnTo>
                <a:lnTo>
                  <a:pt x="40" y="179"/>
                </a:lnTo>
                <a:lnTo>
                  <a:pt x="40" y="177"/>
                </a:lnTo>
                <a:lnTo>
                  <a:pt x="40" y="176"/>
                </a:lnTo>
                <a:lnTo>
                  <a:pt x="38" y="176"/>
                </a:lnTo>
                <a:lnTo>
                  <a:pt x="40" y="176"/>
                </a:lnTo>
                <a:lnTo>
                  <a:pt x="40" y="174"/>
                </a:lnTo>
                <a:lnTo>
                  <a:pt x="41" y="174"/>
                </a:lnTo>
                <a:lnTo>
                  <a:pt x="43" y="174"/>
                </a:lnTo>
                <a:lnTo>
                  <a:pt x="43" y="176"/>
                </a:lnTo>
                <a:lnTo>
                  <a:pt x="43" y="177"/>
                </a:lnTo>
                <a:lnTo>
                  <a:pt x="41" y="177"/>
                </a:lnTo>
                <a:lnTo>
                  <a:pt x="40" y="177"/>
                </a:lnTo>
                <a:lnTo>
                  <a:pt x="41" y="177"/>
                </a:lnTo>
                <a:lnTo>
                  <a:pt x="41" y="179"/>
                </a:lnTo>
                <a:lnTo>
                  <a:pt x="43" y="179"/>
                </a:lnTo>
                <a:lnTo>
                  <a:pt x="43" y="177"/>
                </a:lnTo>
                <a:lnTo>
                  <a:pt x="43" y="179"/>
                </a:lnTo>
                <a:lnTo>
                  <a:pt x="43" y="177"/>
                </a:lnTo>
                <a:lnTo>
                  <a:pt x="43" y="179"/>
                </a:lnTo>
                <a:lnTo>
                  <a:pt x="45" y="179"/>
                </a:lnTo>
                <a:lnTo>
                  <a:pt x="43" y="179"/>
                </a:lnTo>
                <a:lnTo>
                  <a:pt x="45" y="179"/>
                </a:lnTo>
                <a:lnTo>
                  <a:pt x="46" y="179"/>
                </a:lnTo>
                <a:lnTo>
                  <a:pt x="45" y="179"/>
                </a:lnTo>
                <a:lnTo>
                  <a:pt x="45" y="177"/>
                </a:lnTo>
                <a:lnTo>
                  <a:pt x="45" y="176"/>
                </a:lnTo>
                <a:lnTo>
                  <a:pt x="46" y="176"/>
                </a:lnTo>
                <a:lnTo>
                  <a:pt x="45" y="176"/>
                </a:lnTo>
                <a:lnTo>
                  <a:pt x="46" y="176"/>
                </a:lnTo>
                <a:lnTo>
                  <a:pt x="46" y="177"/>
                </a:lnTo>
                <a:lnTo>
                  <a:pt x="46" y="176"/>
                </a:lnTo>
                <a:lnTo>
                  <a:pt x="46" y="177"/>
                </a:lnTo>
                <a:lnTo>
                  <a:pt x="48" y="177"/>
                </a:lnTo>
                <a:lnTo>
                  <a:pt x="48" y="179"/>
                </a:lnTo>
                <a:lnTo>
                  <a:pt x="48" y="177"/>
                </a:lnTo>
                <a:lnTo>
                  <a:pt x="48" y="176"/>
                </a:lnTo>
                <a:lnTo>
                  <a:pt x="46" y="176"/>
                </a:lnTo>
                <a:lnTo>
                  <a:pt x="48" y="176"/>
                </a:lnTo>
                <a:lnTo>
                  <a:pt x="48" y="174"/>
                </a:lnTo>
                <a:lnTo>
                  <a:pt x="50" y="174"/>
                </a:lnTo>
                <a:lnTo>
                  <a:pt x="48" y="174"/>
                </a:lnTo>
                <a:lnTo>
                  <a:pt x="50" y="174"/>
                </a:lnTo>
                <a:lnTo>
                  <a:pt x="48" y="174"/>
                </a:lnTo>
                <a:lnTo>
                  <a:pt x="48" y="172"/>
                </a:lnTo>
                <a:lnTo>
                  <a:pt x="46" y="172"/>
                </a:lnTo>
                <a:lnTo>
                  <a:pt x="46" y="171"/>
                </a:lnTo>
                <a:lnTo>
                  <a:pt x="45" y="171"/>
                </a:lnTo>
                <a:lnTo>
                  <a:pt x="43" y="171"/>
                </a:lnTo>
                <a:lnTo>
                  <a:pt x="41" y="171"/>
                </a:lnTo>
                <a:lnTo>
                  <a:pt x="40" y="171"/>
                </a:lnTo>
                <a:lnTo>
                  <a:pt x="41" y="171"/>
                </a:lnTo>
                <a:lnTo>
                  <a:pt x="40" y="171"/>
                </a:lnTo>
                <a:lnTo>
                  <a:pt x="40" y="169"/>
                </a:lnTo>
                <a:lnTo>
                  <a:pt x="40" y="171"/>
                </a:lnTo>
                <a:lnTo>
                  <a:pt x="38" y="171"/>
                </a:lnTo>
                <a:lnTo>
                  <a:pt x="38" y="169"/>
                </a:lnTo>
                <a:lnTo>
                  <a:pt x="36" y="169"/>
                </a:lnTo>
                <a:lnTo>
                  <a:pt x="36" y="167"/>
                </a:lnTo>
                <a:lnTo>
                  <a:pt x="36" y="166"/>
                </a:lnTo>
                <a:lnTo>
                  <a:pt x="36" y="164"/>
                </a:lnTo>
                <a:lnTo>
                  <a:pt x="36" y="162"/>
                </a:lnTo>
                <a:lnTo>
                  <a:pt x="36" y="161"/>
                </a:lnTo>
                <a:lnTo>
                  <a:pt x="36" y="159"/>
                </a:lnTo>
                <a:lnTo>
                  <a:pt x="35" y="159"/>
                </a:lnTo>
                <a:lnTo>
                  <a:pt x="35" y="157"/>
                </a:lnTo>
                <a:lnTo>
                  <a:pt x="35" y="159"/>
                </a:lnTo>
                <a:lnTo>
                  <a:pt x="33" y="159"/>
                </a:lnTo>
                <a:lnTo>
                  <a:pt x="33" y="157"/>
                </a:lnTo>
                <a:lnTo>
                  <a:pt x="35" y="157"/>
                </a:lnTo>
                <a:lnTo>
                  <a:pt x="33" y="157"/>
                </a:lnTo>
                <a:lnTo>
                  <a:pt x="35" y="157"/>
                </a:lnTo>
                <a:lnTo>
                  <a:pt x="35" y="156"/>
                </a:lnTo>
                <a:lnTo>
                  <a:pt x="36" y="156"/>
                </a:lnTo>
                <a:lnTo>
                  <a:pt x="36" y="154"/>
                </a:lnTo>
                <a:lnTo>
                  <a:pt x="38" y="154"/>
                </a:lnTo>
                <a:lnTo>
                  <a:pt x="38" y="152"/>
                </a:lnTo>
                <a:lnTo>
                  <a:pt x="36" y="152"/>
                </a:lnTo>
                <a:lnTo>
                  <a:pt x="36" y="150"/>
                </a:lnTo>
                <a:lnTo>
                  <a:pt x="36" y="152"/>
                </a:lnTo>
                <a:lnTo>
                  <a:pt x="35" y="152"/>
                </a:lnTo>
                <a:lnTo>
                  <a:pt x="33" y="152"/>
                </a:lnTo>
                <a:lnTo>
                  <a:pt x="33" y="154"/>
                </a:lnTo>
                <a:lnTo>
                  <a:pt x="31" y="154"/>
                </a:lnTo>
                <a:lnTo>
                  <a:pt x="31" y="156"/>
                </a:lnTo>
                <a:lnTo>
                  <a:pt x="30" y="156"/>
                </a:lnTo>
                <a:lnTo>
                  <a:pt x="30" y="157"/>
                </a:lnTo>
                <a:lnTo>
                  <a:pt x="30" y="159"/>
                </a:lnTo>
                <a:lnTo>
                  <a:pt x="28" y="159"/>
                </a:lnTo>
                <a:lnTo>
                  <a:pt x="28" y="157"/>
                </a:lnTo>
                <a:lnTo>
                  <a:pt x="28" y="159"/>
                </a:lnTo>
                <a:lnTo>
                  <a:pt x="28" y="157"/>
                </a:lnTo>
                <a:lnTo>
                  <a:pt x="26" y="157"/>
                </a:lnTo>
                <a:lnTo>
                  <a:pt x="26" y="156"/>
                </a:lnTo>
                <a:lnTo>
                  <a:pt x="25" y="156"/>
                </a:lnTo>
                <a:lnTo>
                  <a:pt x="25" y="154"/>
                </a:lnTo>
                <a:lnTo>
                  <a:pt x="25" y="152"/>
                </a:lnTo>
                <a:lnTo>
                  <a:pt x="23" y="152"/>
                </a:lnTo>
                <a:lnTo>
                  <a:pt x="21" y="152"/>
                </a:lnTo>
                <a:lnTo>
                  <a:pt x="20" y="152"/>
                </a:lnTo>
                <a:lnTo>
                  <a:pt x="21" y="152"/>
                </a:lnTo>
                <a:lnTo>
                  <a:pt x="20" y="152"/>
                </a:lnTo>
                <a:lnTo>
                  <a:pt x="21" y="152"/>
                </a:lnTo>
                <a:lnTo>
                  <a:pt x="20" y="152"/>
                </a:lnTo>
                <a:lnTo>
                  <a:pt x="20" y="154"/>
                </a:lnTo>
                <a:lnTo>
                  <a:pt x="20" y="152"/>
                </a:lnTo>
                <a:lnTo>
                  <a:pt x="20" y="150"/>
                </a:lnTo>
                <a:lnTo>
                  <a:pt x="18" y="150"/>
                </a:lnTo>
                <a:lnTo>
                  <a:pt x="16" y="150"/>
                </a:lnTo>
                <a:lnTo>
                  <a:pt x="15" y="150"/>
                </a:lnTo>
                <a:lnTo>
                  <a:pt x="15" y="149"/>
                </a:lnTo>
                <a:lnTo>
                  <a:pt x="15" y="147"/>
                </a:lnTo>
                <a:lnTo>
                  <a:pt x="13" y="147"/>
                </a:lnTo>
                <a:lnTo>
                  <a:pt x="13" y="145"/>
                </a:lnTo>
                <a:lnTo>
                  <a:pt x="13" y="147"/>
                </a:lnTo>
                <a:lnTo>
                  <a:pt x="13" y="145"/>
                </a:lnTo>
                <a:lnTo>
                  <a:pt x="13" y="144"/>
                </a:lnTo>
                <a:lnTo>
                  <a:pt x="13" y="142"/>
                </a:lnTo>
                <a:lnTo>
                  <a:pt x="15" y="142"/>
                </a:lnTo>
                <a:lnTo>
                  <a:pt x="15" y="140"/>
                </a:lnTo>
                <a:lnTo>
                  <a:pt x="13" y="142"/>
                </a:lnTo>
                <a:lnTo>
                  <a:pt x="13" y="140"/>
                </a:lnTo>
                <a:lnTo>
                  <a:pt x="15" y="140"/>
                </a:lnTo>
                <a:lnTo>
                  <a:pt x="13" y="140"/>
                </a:lnTo>
                <a:lnTo>
                  <a:pt x="15" y="140"/>
                </a:lnTo>
                <a:lnTo>
                  <a:pt x="15" y="139"/>
                </a:lnTo>
                <a:lnTo>
                  <a:pt x="16" y="139"/>
                </a:lnTo>
                <a:lnTo>
                  <a:pt x="18" y="139"/>
                </a:lnTo>
                <a:lnTo>
                  <a:pt x="16" y="139"/>
                </a:lnTo>
                <a:lnTo>
                  <a:pt x="16" y="137"/>
                </a:lnTo>
                <a:lnTo>
                  <a:pt x="18" y="137"/>
                </a:lnTo>
                <a:lnTo>
                  <a:pt x="20" y="137"/>
                </a:lnTo>
                <a:lnTo>
                  <a:pt x="21" y="135"/>
                </a:lnTo>
                <a:lnTo>
                  <a:pt x="21" y="134"/>
                </a:lnTo>
                <a:lnTo>
                  <a:pt x="21" y="135"/>
                </a:lnTo>
                <a:lnTo>
                  <a:pt x="21" y="134"/>
                </a:lnTo>
                <a:lnTo>
                  <a:pt x="20" y="134"/>
                </a:lnTo>
                <a:lnTo>
                  <a:pt x="18" y="134"/>
                </a:lnTo>
                <a:lnTo>
                  <a:pt x="18" y="132"/>
                </a:lnTo>
                <a:lnTo>
                  <a:pt x="16" y="132"/>
                </a:lnTo>
                <a:lnTo>
                  <a:pt x="15" y="132"/>
                </a:lnTo>
                <a:lnTo>
                  <a:pt x="15" y="130"/>
                </a:lnTo>
                <a:lnTo>
                  <a:pt x="15" y="129"/>
                </a:lnTo>
                <a:lnTo>
                  <a:pt x="15" y="127"/>
                </a:lnTo>
                <a:lnTo>
                  <a:pt x="16" y="127"/>
                </a:lnTo>
                <a:lnTo>
                  <a:pt x="16" y="125"/>
                </a:lnTo>
                <a:lnTo>
                  <a:pt x="15" y="125"/>
                </a:lnTo>
                <a:lnTo>
                  <a:pt x="15" y="127"/>
                </a:lnTo>
                <a:lnTo>
                  <a:pt x="15" y="125"/>
                </a:lnTo>
                <a:lnTo>
                  <a:pt x="13" y="125"/>
                </a:lnTo>
                <a:lnTo>
                  <a:pt x="13" y="124"/>
                </a:lnTo>
                <a:lnTo>
                  <a:pt x="13" y="122"/>
                </a:lnTo>
                <a:lnTo>
                  <a:pt x="13" y="124"/>
                </a:lnTo>
                <a:lnTo>
                  <a:pt x="11" y="122"/>
                </a:lnTo>
                <a:lnTo>
                  <a:pt x="11" y="124"/>
                </a:lnTo>
                <a:lnTo>
                  <a:pt x="11" y="122"/>
                </a:lnTo>
                <a:lnTo>
                  <a:pt x="11" y="124"/>
                </a:lnTo>
                <a:lnTo>
                  <a:pt x="11" y="122"/>
                </a:lnTo>
                <a:lnTo>
                  <a:pt x="11" y="124"/>
                </a:lnTo>
                <a:lnTo>
                  <a:pt x="10" y="124"/>
                </a:lnTo>
                <a:lnTo>
                  <a:pt x="10" y="122"/>
                </a:lnTo>
                <a:lnTo>
                  <a:pt x="11" y="122"/>
                </a:lnTo>
                <a:lnTo>
                  <a:pt x="10" y="122"/>
                </a:lnTo>
                <a:lnTo>
                  <a:pt x="11" y="122"/>
                </a:lnTo>
                <a:lnTo>
                  <a:pt x="11" y="120"/>
                </a:lnTo>
                <a:lnTo>
                  <a:pt x="10" y="120"/>
                </a:lnTo>
                <a:lnTo>
                  <a:pt x="10" y="119"/>
                </a:lnTo>
                <a:lnTo>
                  <a:pt x="10" y="117"/>
                </a:lnTo>
                <a:lnTo>
                  <a:pt x="8" y="115"/>
                </a:lnTo>
                <a:lnTo>
                  <a:pt x="8" y="117"/>
                </a:lnTo>
                <a:lnTo>
                  <a:pt x="8" y="115"/>
                </a:lnTo>
                <a:lnTo>
                  <a:pt x="8" y="117"/>
                </a:lnTo>
                <a:lnTo>
                  <a:pt x="8" y="115"/>
                </a:lnTo>
                <a:lnTo>
                  <a:pt x="8" y="117"/>
                </a:lnTo>
                <a:lnTo>
                  <a:pt x="8" y="115"/>
                </a:lnTo>
                <a:lnTo>
                  <a:pt x="8" y="114"/>
                </a:lnTo>
                <a:lnTo>
                  <a:pt x="8" y="112"/>
                </a:lnTo>
                <a:lnTo>
                  <a:pt x="10" y="112"/>
                </a:lnTo>
                <a:lnTo>
                  <a:pt x="8" y="112"/>
                </a:lnTo>
                <a:lnTo>
                  <a:pt x="10" y="112"/>
                </a:lnTo>
                <a:lnTo>
                  <a:pt x="8" y="110"/>
                </a:lnTo>
                <a:lnTo>
                  <a:pt x="8" y="109"/>
                </a:lnTo>
                <a:lnTo>
                  <a:pt x="8" y="107"/>
                </a:lnTo>
                <a:lnTo>
                  <a:pt x="8" y="105"/>
                </a:lnTo>
                <a:lnTo>
                  <a:pt x="10" y="105"/>
                </a:lnTo>
                <a:lnTo>
                  <a:pt x="11" y="105"/>
                </a:lnTo>
                <a:lnTo>
                  <a:pt x="11" y="104"/>
                </a:lnTo>
                <a:lnTo>
                  <a:pt x="13" y="104"/>
                </a:lnTo>
                <a:lnTo>
                  <a:pt x="13" y="102"/>
                </a:lnTo>
                <a:lnTo>
                  <a:pt x="11" y="102"/>
                </a:lnTo>
                <a:lnTo>
                  <a:pt x="11" y="100"/>
                </a:lnTo>
                <a:lnTo>
                  <a:pt x="11" y="99"/>
                </a:lnTo>
                <a:lnTo>
                  <a:pt x="11" y="97"/>
                </a:lnTo>
                <a:lnTo>
                  <a:pt x="11" y="99"/>
                </a:lnTo>
                <a:lnTo>
                  <a:pt x="13" y="99"/>
                </a:lnTo>
                <a:lnTo>
                  <a:pt x="15" y="99"/>
                </a:lnTo>
                <a:lnTo>
                  <a:pt x="15" y="97"/>
                </a:lnTo>
                <a:lnTo>
                  <a:pt x="15" y="95"/>
                </a:lnTo>
                <a:lnTo>
                  <a:pt x="13" y="95"/>
                </a:lnTo>
                <a:lnTo>
                  <a:pt x="15" y="95"/>
                </a:lnTo>
                <a:lnTo>
                  <a:pt x="15" y="94"/>
                </a:lnTo>
                <a:lnTo>
                  <a:pt x="15" y="92"/>
                </a:lnTo>
                <a:lnTo>
                  <a:pt x="15" y="90"/>
                </a:lnTo>
                <a:lnTo>
                  <a:pt x="15" y="89"/>
                </a:lnTo>
                <a:lnTo>
                  <a:pt x="15" y="87"/>
                </a:lnTo>
                <a:lnTo>
                  <a:pt x="13" y="87"/>
                </a:lnTo>
                <a:lnTo>
                  <a:pt x="13" y="85"/>
                </a:lnTo>
                <a:lnTo>
                  <a:pt x="13" y="84"/>
                </a:lnTo>
                <a:lnTo>
                  <a:pt x="13" y="82"/>
                </a:lnTo>
                <a:lnTo>
                  <a:pt x="15" y="82"/>
                </a:lnTo>
                <a:lnTo>
                  <a:pt x="15" y="80"/>
                </a:lnTo>
                <a:lnTo>
                  <a:pt x="16" y="80"/>
                </a:lnTo>
                <a:lnTo>
                  <a:pt x="16" y="79"/>
                </a:lnTo>
                <a:lnTo>
                  <a:pt x="18" y="79"/>
                </a:lnTo>
                <a:lnTo>
                  <a:pt x="18" y="80"/>
                </a:lnTo>
                <a:lnTo>
                  <a:pt x="20" y="80"/>
                </a:lnTo>
                <a:lnTo>
                  <a:pt x="20" y="79"/>
                </a:lnTo>
                <a:lnTo>
                  <a:pt x="21" y="79"/>
                </a:lnTo>
                <a:lnTo>
                  <a:pt x="21" y="77"/>
                </a:lnTo>
                <a:lnTo>
                  <a:pt x="20" y="77"/>
                </a:lnTo>
                <a:lnTo>
                  <a:pt x="20" y="75"/>
                </a:lnTo>
                <a:lnTo>
                  <a:pt x="20" y="77"/>
                </a:lnTo>
                <a:lnTo>
                  <a:pt x="20" y="75"/>
                </a:lnTo>
                <a:lnTo>
                  <a:pt x="21" y="75"/>
                </a:lnTo>
                <a:lnTo>
                  <a:pt x="21" y="74"/>
                </a:lnTo>
                <a:lnTo>
                  <a:pt x="23" y="74"/>
                </a:lnTo>
                <a:lnTo>
                  <a:pt x="25" y="74"/>
                </a:lnTo>
                <a:lnTo>
                  <a:pt x="25" y="72"/>
                </a:lnTo>
                <a:lnTo>
                  <a:pt x="26" y="72"/>
                </a:lnTo>
                <a:lnTo>
                  <a:pt x="28" y="72"/>
                </a:lnTo>
                <a:lnTo>
                  <a:pt x="28" y="70"/>
                </a:lnTo>
                <a:lnTo>
                  <a:pt x="28" y="72"/>
                </a:lnTo>
                <a:lnTo>
                  <a:pt x="26" y="72"/>
                </a:lnTo>
                <a:lnTo>
                  <a:pt x="25" y="70"/>
                </a:lnTo>
                <a:lnTo>
                  <a:pt x="25" y="69"/>
                </a:lnTo>
                <a:lnTo>
                  <a:pt x="26" y="69"/>
                </a:lnTo>
                <a:lnTo>
                  <a:pt x="26" y="67"/>
                </a:lnTo>
                <a:lnTo>
                  <a:pt x="26" y="65"/>
                </a:lnTo>
                <a:lnTo>
                  <a:pt x="25" y="65"/>
                </a:lnTo>
                <a:lnTo>
                  <a:pt x="23" y="65"/>
                </a:lnTo>
                <a:lnTo>
                  <a:pt x="23" y="64"/>
                </a:lnTo>
                <a:lnTo>
                  <a:pt x="23" y="62"/>
                </a:lnTo>
                <a:lnTo>
                  <a:pt x="23" y="60"/>
                </a:lnTo>
                <a:lnTo>
                  <a:pt x="23" y="59"/>
                </a:lnTo>
                <a:lnTo>
                  <a:pt x="23" y="57"/>
                </a:lnTo>
                <a:lnTo>
                  <a:pt x="21" y="57"/>
                </a:lnTo>
                <a:lnTo>
                  <a:pt x="23" y="57"/>
                </a:lnTo>
                <a:lnTo>
                  <a:pt x="23" y="55"/>
                </a:lnTo>
                <a:lnTo>
                  <a:pt x="21" y="55"/>
                </a:lnTo>
                <a:lnTo>
                  <a:pt x="23" y="55"/>
                </a:lnTo>
                <a:lnTo>
                  <a:pt x="23" y="54"/>
                </a:lnTo>
                <a:lnTo>
                  <a:pt x="21" y="54"/>
                </a:lnTo>
                <a:lnTo>
                  <a:pt x="21" y="52"/>
                </a:lnTo>
                <a:lnTo>
                  <a:pt x="23" y="52"/>
                </a:lnTo>
                <a:lnTo>
                  <a:pt x="23" y="50"/>
                </a:lnTo>
                <a:lnTo>
                  <a:pt x="25" y="50"/>
                </a:lnTo>
                <a:lnTo>
                  <a:pt x="23" y="50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8" y="47"/>
                </a:lnTo>
                <a:lnTo>
                  <a:pt x="16" y="47"/>
                </a:lnTo>
                <a:lnTo>
                  <a:pt x="18" y="47"/>
                </a:lnTo>
                <a:lnTo>
                  <a:pt x="16" y="47"/>
                </a:lnTo>
                <a:lnTo>
                  <a:pt x="18" y="47"/>
                </a:lnTo>
                <a:lnTo>
                  <a:pt x="18" y="45"/>
                </a:lnTo>
                <a:lnTo>
                  <a:pt x="16" y="45"/>
                </a:lnTo>
                <a:lnTo>
                  <a:pt x="18" y="45"/>
                </a:lnTo>
                <a:lnTo>
                  <a:pt x="16" y="45"/>
                </a:lnTo>
                <a:lnTo>
                  <a:pt x="18" y="45"/>
                </a:lnTo>
                <a:lnTo>
                  <a:pt x="18" y="44"/>
                </a:lnTo>
                <a:lnTo>
                  <a:pt x="18" y="42"/>
                </a:lnTo>
                <a:lnTo>
                  <a:pt x="20" y="42"/>
                </a:lnTo>
                <a:lnTo>
                  <a:pt x="21" y="40"/>
                </a:lnTo>
                <a:lnTo>
                  <a:pt x="21" y="39"/>
                </a:lnTo>
                <a:lnTo>
                  <a:pt x="23" y="39"/>
                </a:lnTo>
                <a:lnTo>
                  <a:pt x="23" y="37"/>
                </a:lnTo>
                <a:lnTo>
                  <a:pt x="23" y="35"/>
                </a:lnTo>
                <a:lnTo>
                  <a:pt x="25" y="35"/>
                </a:lnTo>
                <a:lnTo>
                  <a:pt x="25" y="34"/>
                </a:lnTo>
                <a:lnTo>
                  <a:pt x="26" y="32"/>
                </a:lnTo>
                <a:lnTo>
                  <a:pt x="28" y="32"/>
                </a:lnTo>
                <a:lnTo>
                  <a:pt x="28" y="30"/>
                </a:lnTo>
                <a:lnTo>
                  <a:pt x="30" y="30"/>
                </a:lnTo>
                <a:lnTo>
                  <a:pt x="30" y="29"/>
                </a:lnTo>
                <a:lnTo>
                  <a:pt x="30" y="27"/>
                </a:lnTo>
                <a:lnTo>
                  <a:pt x="28" y="27"/>
                </a:lnTo>
                <a:lnTo>
                  <a:pt x="26" y="27"/>
                </a:lnTo>
                <a:lnTo>
                  <a:pt x="25" y="27"/>
                </a:lnTo>
                <a:lnTo>
                  <a:pt x="23" y="27"/>
                </a:lnTo>
                <a:lnTo>
                  <a:pt x="21" y="27"/>
                </a:lnTo>
                <a:lnTo>
                  <a:pt x="21" y="29"/>
                </a:lnTo>
                <a:lnTo>
                  <a:pt x="20" y="29"/>
                </a:lnTo>
                <a:lnTo>
                  <a:pt x="20" y="27"/>
                </a:lnTo>
                <a:lnTo>
                  <a:pt x="20" y="25"/>
                </a:lnTo>
                <a:lnTo>
                  <a:pt x="20" y="24"/>
                </a:lnTo>
                <a:lnTo>
                  <a:pt x="21" y="24"/>
                </a:lnTo>
                <a:lnTo>
                  <a:pt x="21" y="25"/>
                </a:lnTo>
                <a:lnTo>
                  <a:pt x="23" y="25"/>
                </a:lnTo>
                <a:lnTo>
                  <a:pt x="25" y="25"/>
                </a:lnTo>
                <a:lnTo>
                  <a:pt x="26" y="25"/>
                </a:lnTo>
                <a:lnTo>
                  <a:pt x="26" y="24"/>
                </a:lnTo>
                <a:lnTo>
                  <a:pt x="28" y="24"/>
                </a:lnTo>
                <a:lnTo>
                  <a:pt x="30" y="24"/>
                </a:lnTo>
                <a:lnTo>
                  <a:pt x="31" y="24"/>
                </a:lnTo>
                <a:lnTo>
                  <a:pt x="31" y="25"/>
                </a:lnTo>
                <a:lnTo>
                  <a:pt x="33" y="27"/>
                </a:lnTo>
                <a:lnTo>
                  <a:pt x="35" y="27"/>
                </a:lnTo>
                <a:lnTo>
                  <a:pt x="36" y="27"/>
                </a:lnTo>
                <a:lnTo>
                  <a:pt x="36" y="29"/>
                </a:lnTo>
                <a:lnTo>
                  <a:pt x="38" y="29"/>
                </a:lnTo>
                <a:lnTo>
                  <a:pt x="38" y="30"/>
                </a:lnTo>
                <a:lnTo>
                  <a:pt x="40" y="30"/>
                </a:lnTo>
                <a:lnTo>
                  <a:pt x="41" y="29"/>
                </a:lnTo>
                <a:lnTo>
                  <a:pt x="43" y="29"/>
                </a:lnTo>
                <a:lnTo>
                  <a:pt x="43" y="30"/>
                </a:lnTo>
                <a:lnTo>
                  <a:pt x="45" y="30"/>
                </a:lnTo>
                <a:lnTo>
                  <a:pt x="45" y="29"/>
                </a:lnTo>
                <a:lnTo>
                  <a:pt x="46" y="29"/>
                </a:lnTo>
                <a:lnTo>
                  <a:pt x="46" y="30"/>
                </a:lnTo>
                <a:lnTo>
                  <a:pt x="48" y="30"/>
                </a:lnTo>
                <a:lnTo>
                  <a:pt x="48" y="32"/>
                </a:lnTo>
                <a:lnTo>
                  <a:pt x="50" y="32"/>
                </a:lnTo>
                <a:lnTo>
                  <a:pt x="50" y="34"/>
                </a:lnTo>
                <a:lnTo>
                  <a:pt x="50" y="35"/>
                </a:lnTo>
                <a:lnTo>
                  <a:pt x="51" y="35"/>
                </a:lnTo>
                <a:lnTo>
                  <a:pt x="53" y="35"/>
                </a:lnTo>
                <a:lnTo>
                  <a:pt x="55" y="35"/>
                </a:lnTo>
                <a:lnTo>
                  <a:pt x="55" y="34"/>
                </a:lnTo>
                <a:lnTo>
                  <a:pt x="55" y="35"/>
                </a:lnTo>
                <a:lnTo>
                  <a:pt x="56" y="35"/>
                </a:lnTo>
                <a:lnTo>
                  <a:pt x="55" y="35"/>
                </a:lnTo>
                <a:lnTo>
                  <a:pt x="56" y="35"/>
                </a:lnTo>
                <a:lnTo>
                  <a:pt x="56" y="37"/>
                </a:lnTo>
                <a:lnTo>
                  <a:pt x="58" y="37"/>
                </a:lnTo>
                <a:lnTo>
                  <a:pt x="60" y="37"/>
                </a:lnTo>
                <a:lnTo>
                  <a:pt x="60" y="39"/>
                </a:lnTo>
                <a:lnTo>
                  <a:pt x="61" y="39"/>
                </a:lnTo>
                <a:lnTo>
                  <a:pt x="63" y="39"/>
                </a:lnTo>
                <a:lnTo>
                  <a:pt x="65" y="39"/>
                </a:lnTo>
                <a:lnTo>
                  <a:pt x="65" y="40"/>
                </a:lnTo>
                <a:lnTo>
                  <a:pt x="66" y="40"/>
                </a:lnTo>
                <a:lnTo>
                  <a:pt x="68" y="40"/>
                </a:lnTo>
                <a:lnTo>
                  <a:pt x="68" y="42"/>
                </a:lnTo>
                <a:lnTo>
                  <a:pt x="70" y="42"/>
                </a:lnTo>
                <a:lnTo>
                  <a:pt x="71" y="42"/>
                </a:lnTo>
                <a:lnTo>
                  <a:pt x="71" y="40"/>
                </a:lnTo>
                <a:lnTo>
                  <a:pt x="73" y="40"/>
                </a:lnTo>
                <a:lnTo>
                  <a:pt x="75" y="40"/>
                </a:lnTo>
                <a:lnTo>
                  <a:pt x="76" y="40"/>
                </a:lnTo>
                <a:lnTo>
                  <a:pt x="78" y="40"/>
                </a:lnTo>
                <a:lnTo>
                  <a:pt x="80" y="40"/>
                </a:lnTo>
                <a:lnTo>
                  <a:pt x="80" y="39"/>
                </a:lnTo>
                <a:lnTo>
                  <a:pt x="81" y="39"/>
                </a:lnTo>
                <a:lnTo>
                  <a:pt x="83" y="39"/>
                </a:lnTo>
                <a:lnTo>
                  <a:pt x="83" y="37"/>
                </a:lnTo>
                <a:lnTo>
                  <a:pt x="85" y="37"/>
                </a:lnTo>
                <a:lnTo>
                  <a:pt x="86" y="37"/>
                </a:lnTo>
                <a:lnTo>
                  <a:pt x="88" y="37"/>
                </a:lnTo>
                <a:lnTo>
                  <a:pt x="88" y="35"/>
                </a:lnTo>
                <a:lnTo>
                  <a:pt x="90" y="35"/>
                </a:lnTo>
                <a:lnTo>
                  <a:pt x="91" y="35"/>
                </a:lnTo>
                <a:lnTo>
                  <a:pt x="93" y="35"/>
                </a:lnTo>
                <a:lnTo>
                  <a:pt x="95" y="35"/>
                </a:lnTo>
                <a:lnTo>
                  <a:pt x="95" y="34"/>
                </a:lnTo>
                <a:lnTo>
                  <a:pt x="95" y="35"/>
                </a:lnTo>
                <a:lnTo>
                  <a:pt x="95" y="34"/>
                </a:lnTo>
                <a:lnTo>
                  <a:pt x="96" y="34"/>
                </a:lnTo>
                <a:lnTo>
                  <a:pt x="95" y="34"/>
                </a:lnTo>
                <a:lnTo>
                  <a:pt x="96" y="34"/>
                </a:lnTo>
                <a:lnTo>
                  <a:pt x="98" y="34"/>
                </a:lnTo>
                <a:lnTo>
                  <a:pt x="98" y="35"/>
                </a:lnTo>
                <a:lnTo>
                  <a:pt x="98" y="37"/>
                </a:lnTo>
                <a:lnTo>
                  <a:pt x="100" y="37"/>
                </a:lnTo>
                <a:lnTo>
                  <a:pt x="101" y="37"/>
                </a:lnTo>
                <a:lnTo>
                  <a:pt x="101" y="39"/>
                </a:lnTo>
                <a:lnTo>
                  <a:pt x="103" y="39"/>
                </a:lnTo>
                <a:lnTo>
                  <a:pt x="101" y="39"/>
                </a:lnTo>
                <a:lnTo>
                  <a:pt x="103" y="39"/>
                </a:lnTo>
                <a:lnTo>
                  <a:pt x="103" y="40"/>
                </a:lnTo>
                <a:lnTo>
                  <a:pt x="105" y="40"/>
                </a:lnTo>
                <a:lnTo>
                  <a:pt x="105" y="42"/>
                </a:lnTo>
                <a:lnTo>
                  <a:pt x="106" y="42"/>
                </a:lnTo>
                <a:lnTo>
                  <a:pt x="108" y="42"/>
                </a:lnTo>
                <a:lnTo>
                  <a:pt x="108" y="44"/>
                </a:lnTo>
                <a:lnTo>
                  <a:pt x="110" y="44"/>
                </a:lnTo>
                <a:lnTo>
                  <a:pt x="111" y="44"/>
                </a:lnTo>
                <a:lnTo>
                  <a:pt x="111" y="45"/>
                </a:lnTo>
                <a:lnTo>
                  <a:pt x="111" y="47"/>
                </a:lnTo>
                <a:lnTo>
                  <a:pt x="111" y="49"/>
                </a:lnTo>
                <a:lnTo>
                  <a:pt x="110" y="49"/>
                </a:lnTo>
                <a:lnTo>
                  <a:pt x="110" y="50"/>
                </a:lnTo>
                <a:lnTo>
                  <a:pt x="111" y="50"/>
                </a:lnTo>
                <a:lnTo>
                  <a:pt x="113" y="50"/>
                </a:lnTo>
                <a:lnTo>
                  <a:pt x="113" y="52"/>
                </a:lnTo>
                <a:lnTo>
                  <a:pt x="113" y="54"/>
                </a:lnTo>
                <a:lnTo>
                  <a:pt x="113" y="55"/>
                </a:lnTo>
                <a:lnTo>
                  <a:pt x="111" y="57"/>
                </a:lnTo>
                <a:lnTo>
                  <a:pt x="111" y="59"/>
                </a:lnTo>
                <a:lnTo>
                  <a:pt x="111" y="60"/>
                </a:lnTo>
                <a:lnTo>
                  <a:pt x="111" y="62"/>
                </a:lnTo>
                <a:lnTo>
                  <a:pt x="113" y="62"/>
                </a:lnTo>
                <a:lnTo>
                  <a:pt x="113" y="64"/>
                </a:lnTo>
                <a:lnTo>
                  <a:pt x="115" y="64"/>
                </a:lnTo>
                <a:lnTo>
                  <a:pt x="115" y="65"/>
                </a:lnTo>
                <a:lnTo>
                  <a:pt x="115" y="67"/>
                </a:lnTo>
                <a:lnTo>
                  <a:pt x="113" y="67"/>
                </a:lnTo>
                <a:lnTo>
                  <a:pt x="113" y="65"/>
                </a:lnTo>
                <a:lnTo>
                  <a:pt x="113" y="67"/>
                </a:lnTo>
                <a:lnTo>
                  <a:pt x="111" y="67"/>
                </a:lnTo>
                <a:lnTo>
                  <a:pt x="111" y="69"/>
                </a:lnTo>
                <a:lnTo>
                  <a:pt x="111" y="70"/>
                </a:lnTo>
                <a:lnTo>
                  <a:pt x="111" y="72"/>
                </a:lnTo>
                <a:lnTo>
                  <a:pt x="110" y="74"/>
                </a:lnTo>
                <a:lnTo>
                  <a:pt x="108" y="74"/>
                </a:lnTo>
                <a:lnTo>
                  <a:pt x="108" y="75"/>
                </a:lnTo>
                <a:lnTo>
                  <a:pt x="106" y="75"/>
                </a:lnTo>
                <a:lnTo>
                  <a:pt x="105" y="77"/>
                </a:lnTo>
                <a:lnTo>
                  <a:pt x="103" y="77"/>
                </a:lnTo>
                <a:lnTo>
                  <a:pt x="101" y="77"/>
                </a:lnTo>
                <a:lnTo>
                  <a:pt x="103" y="77"/>
                </a:lnTo>
                <a:lnTo>
                  <a:pt x="101" y="77"/>
                </a:lnTo>
                <a:lnTo>
                  <a:pt x="101" y="79"/>
                </a:lnTo>
                <a:lnTo>
                  <a:pt x="100" y="80"/>
                </a:lnTo>
                <a:lnTo>
                  <a:pt x="98" y="80"/>
                </a:lnTo>
                <a:lnTo>
                  <a:pt x="98" y="82"/>
                </a:lnTo>
                <a:lnTo>
                  <a:pt x="98" y="84"/>
                </a:lnTo>
                <a:lnTo>
                  <a:pt x="96" y="84"/>
                </a:lnTo>
                <a:lnTo>
                  <a:pt x="96" y="85"/>
                </a:lnTo>
                <a:lnTo>
                  <a:pt x="95" y="85"/>
                </a:lnTo>
                <a:lnTo>
                  <a:pt x="93" y="87"/>
                </a:lnTo>
                <a:lnTo>
                  <a:pt x="91" y="87"/>
                </a:lnTo>
                <a:lnTo>
                  <a:pt x="91" y="89"/>
                </a:lnTo>
                <a:lnTo>
                  <a:pt x="93" y="89"/>
                </a:lnTo>
                <a:lnTo>
                  <a:pt x="95" y="89"/>
                </a:lnTo>
                <a:lnTo>
                  <a:pt x="95" y="87"/>
                </a:lnTo>
                <a:lnTo>
                  <a:pt x="96" y="87"/>
                </a:lnTo>
                <a:lnTo>
                  <a:pt x="96" y="89"/>
                </a:lnTo>
                <a:lnTo>
                  <a:pt x="95" y="89"/>
                </a:lnTo>
                <a:lnTo>
                  <a:pt x="95" y="90"/>
                </a:lnTo>
                <a:lnTo>
                  <a:pt x="96" y="89"/>
                </a:lnTo>
                <a:lnTo>
                  <a:pt x="96" y="90"/>
                </a:lnTo>
                <a:lnTo>
                  <a:pt x="96" y="89"/>
                </a:lnTo>
                <a:lnTo>
                  <a:pt x="96" y="90"/>
                </a:lnTo>
                <a:lnTo>
                  <a:pt x="96" y="92"/>
                </a:lnTo>
                <a:lnTo>
                  <a:pt x="98" y="92"/>
                </a:lnTo>
                <a:lnTo>
                  <a:pt x="98" y="90"/>
                </a:lnTo>
                <a:lnTo>
                  <a:pt x="98" y="92"/>
                </a:lnTo>
                <a:lnTo>
                  <a:pt x="96" y="92"/>
                </a:lnTo>
                <a:lnTo>
                  <a:pt x="96" y="94"/>
                </a:lnTo>
                <a:lnTo>
                  <a:pt x="96" y="92"/>
                </a:lnTo>
                <a:lnTo>
                  <a:pt x="95" y="92"/>
                </a:lnTo>
                <a:lnTo>
                  <a:pt x="95" y="94"/>
                </a:lnTo>
                <a:lnTo>
                  <a:pt x="93" y="94"/>
                </a:lnTo>
                <a:lnTo>
                  <a:pt x="93" y="95"/>
                </a:lnTo>
                <a:lnTo>
                  <a:pt x="93" y="94"/>
                </a:lnTo>
                <a:lnTo>
                  <a:pt x="93" y="95"/>
                </a:lnTo>
                <a:lnTo>
                  <a:pt x="93" y="94"/>
                </a:lnTo>
                <a:lnTo>
                  <a:pt x="95" y="94"/>
                </a:lnTo>
                <a:lnTo>
                  <a:pt x="95" y="95"/>
                </a:lnTo>
                <a:lnTo>
                  <a:pt x="96" y="95"/>
                </a:lnTo>
                <a:lnTo>
                  <a:pt x="95" y="95"/>
                </a:lnTo>
                <a:lnTo>
                  <a:pt x="95" y="97"/>
                </a:lnTo>
                <a:lnTo>
                  <a:pt x="95" y="99"/>
                </a:lnTo>
                <a:lnTo>
                  <a:pt x="96" y="99"/>
                </a:lnTo>
                <a:lnTo>
                  <a:pt x="96" y="97"/>
                </a:lnTo>
                <a:lnTo>
                  <a:pt x="98" y="97"/>
                </a:lnTo>
                <a:lnTo>
                  <a:pt x="98" y="95"/>
                </a:lnTo>
                <a:lnTo>
                  <a:pt x="100" y="95"/>
                </a:lnTo>
                <a:lnTo>
                  <a:pt x="101" y="94"/>
                </a:lnTo>
                <a:lnTo>
                  <a:pt x="100" y="94"/>
                </a:lnTo>
                <a:lnTo>
                  <a:pt x="101" y="92"/>
                </a:lnTo>
                <a:lnTo>
                  <a:pt x="103" y="92"/>
                </a:lnTo>
                <a:lnTo>
                  <a:pt x="103" y="90"/>
                </a:lnTo>
                <a:lnTo>
                  <a:pt x="105" y="90"/>
                </a:lnTo>
                <a:lnTo>
                  <a:pt x="105" y="89"/>
                </a:lnTo>
                <a:lnTo>
                  <a:pt x="106" y="89"/>
                </a:lnTo>
                <a:lnTo>
                  <a:pt x="108" y="89"/>
                </a:lnTo>
                <a:lnTo>
                  <a:pt x="108" y="87"/>
                </a:lnTo>
                <a:lnTo>
                  <a:pt x="108" y="89"/>
                </a:lnTo>
                <a:lnTo>
                  <a:pt x="108" y="90"/>
                </a:lnTo>
                <a:lnTo>
                  <a:pt x="110" y="89"/>
                </a:lnTo>
                <a:lnTo>
                  <a:pt x="111" y="89"/>
                </a:lnTo>
                <a:lnTo>
                  <a:pt x="110" y="89"/>
                </a:lnTo>
                <a:lnTo>
                  <a:pt x="111" y="89"/>
                </a:lnTo>
                <a:lnTo>
                  <a:pt x="111" y="87"/>
                </a:lnTo>
                <a:lnTo>
                  <a:pt x="110" y="87"/>
                </a:lnTo>
                <a:lnTo>
                  <a:pt x="110" y="85"/>
                </a:lnTo>
                <a:lnTo>
                  <a:pt x="111" y="85"/>
                </a:lnTo>
                <a:lnTo>
                  <a:pt x="111" y="84"/>
                </a:lnTo>
                <a:lnTo>
                  <a:pt x="113" y="84"/>
                </a:lnTo>
                <a:lnTo>
                  <a:pt x="113" y="82"/>
                </a:lnTo>
                <a:lnTo>
                  <a:pt x="115" y="82"/>
                </a:lnTo>
                <a:lnTo>
                  <a:pt x="115" y="80"/>
                </a:lnTo>
                <a:lnTo>
                  <a:pt x="116" y="80"/>
                </a:lnTo>
                <a:lnTo>
                  <a:pt x="116" y="79"/>
                </a:lnTo>
                <a:lnTo>
                  <a:pt x="116" y="80"/>
                </a:lnTo>
                <a:lnTo>
                  <a:pt x="115" y="80"/>
                </a:lnTo>
                <a:lnTo>
                  <a:pt x="115" y="79"/>
                </a:lnTo>
                <a:lnTo>
                  <a:pt x="116" y="79"/>
                </a:lnTo>
                <a:lnTo>
                  <a:pt x="115" y="79"/>
                </a:lnTo>
                <a:lnTo>
                  <a:pt x="113" y="79"/>
                </a:lnTo>
                <a:lnTo>
                  <a:pt x="113" y="77"/>
                </a:lnTo>
                <a:lnTo>
                  <a:pt x="115" y="77"/>
                </a:lnTo>
                <a:lnTo>
                  <a:pt x="115" y="75"/>
                </a:lnTo>
                <a:lnTo>
                  <a:pt x="113" y="75"/>
                </a:lnTo>
                <a:lnTo>
                  <a:pt x="113" y="77"/>
                </a:lnTo>
                <a:lnTo>
                  <a:pt x="113" y="79"/>
                </a:lnTo>
                <a:lnTo>
                  <a:pt x="111" y="79"/>
                </a:lnTo>
                <a:lnTo>
                  <a:pt x="111" y="77"/>
                </a:lnTo>
                <a:lnTo>
                  <a:pt x="113" y="77"/>
                </a:lnTo>
                <a:lnTo>
                  <a:pt x="113" y="75"/>
                </a:lnTo>
                <a:lnTo>
                  <a:pt x="115" y="75"/>
                </a:lnTo>
                <a:lnTo>
                  <a:pt x="115" y="74"/>
                </a:lnTo>
                <a:lnTo>
                  <a:pt x="115" y="72"/>
                </a:lnTo>
                <a:lnTo>
                  <a:pt x="115" y="70"/>
                </a:lnTo>
                <a:lnTo>
                  <a:pt x="115" y="69"/>
                </a:lnTo>
                <a:lnTo>
                  <a:pt x="116" y="69"/>
                </a:lnTo>
                <a:lnTo>
                  <a:pt x="116" y="67"/>
                </a:lnTo>
                <a:lnTo>
                  <a:pt x="118" y="67"/>
                </a:lnTo>
                <a:lnTo>
                  <a:pt x="118" y="65"/>
                </a:lnTo>
                <a:lnTo>
                  <a:pt x="120" y="65"/>
                </a:lnTo>
                <a:lnTo>
                  <a:pt x="121" y="65"/>
                </a:lnTo>
                <a:lnTo>
                  <a:pt x="121" y="64"/>
                </a:lnTo>
                <a:lnTo>
                  <a:pt x="121" y="62"/>
                </a:lnTo>
                <a:lnTo>
                  <a:pt x="123" y="62"/>
                </a:lnTo>
                <a:lnTo>
                  <a:pt x="125" y="62"/>
                </a:lnTo>
                <a:lnTo>
                  <a:pt x="126" y="62"/>
                </a:lnTo>
                <a:lnTo>
                  <a:pt x="128" y="62"/>
                </a:lnTo>
                <a:lnTo>
                  <a:pt x="128" y="60"/>
                </a:lnTo>
                <a:lnTo>
                  <a:pt x="130" y="60"/>
                </a:lnTo>
                <a:lnTo>
                  <a:pt x="131" y="60"/>
                </a:lnTo>
                <a:lnTo>
                  <a:pt x="131" y="59"/>
                </a:lnTo>
                <a:lnTo>
                  <a:pt x="133" y="59"/>
                </a:lnTo>
                <a:lnTo>
                  <a:pt x="133" y="57"/>
                </a:lnTo>
                <a:lnTo>
                  <a:pt x="135" y="59"/>
                </a:lnTo>
                <a:lnTo>
                  <a:pt x="133" y="57"/>
                </a:lnTo>
                <a:lnTo>
                  <a:pt x="135" y="57"/>
                </a:lnTo>
                <a:lnTo>
                  <a:pt x="135" y="55"/>
                </a:lnTo>
                <a:lnTo>
                  <a:pt x="137" y="55"/>
                </a:lnTo>
                <a:lnTo>
                  <a:pt x="137" y="54"/>
                </a:lnTo>
                <a:lnTo>
                  <a:pt x="138" y="54"/>
                </a:lnTo>
                <a:lnTo>
                  <a:pt x="138" y="55"/>
                </a:lnTo>
                <a:lnTo>
                  <a:pt x="138" y="54"/>
                </a:lnTo>
                <a:lnTo>
                  <a:pt x="138" y="55"/>
                </a:lnTo>
                <a:lnTo>
                  <a:pt x="140" y="55"/>
                </a:lnTo>
                <a:lnTo>
                  <a:pt x="140" y="54"/>
                </a:lnTo>
                <a:lnTo>
                  <a:pt x="140" y="52"/>
                </a:lnTo>
                <a:lnTo>
                  <a:pt x="138" y="52"/>
                </a:lnTo>
                <a:lnTo>
                  <a:pt x="138" y="50"/>
                </a:lnTo>
                <a:lnTo>
                  <a:pt x="140" y="50"/>
                </a:lnTo>
                <a:lnTo>
                  <a:pt x="142" y="50"/>
                </a:lnTo>
                <a:lnTo>
                  <a:pt x="143" y="50"/>
                </a:lnTo>
                <a:lnTo>
                  <a:pt x="145" y="50"/>
                </a:lnTo>
                <a:lnTo>
                  <a:pt x="147" y="50"/>
                </a:lnTo>
                <a:lnTo>
                  <a:pt x="147" y="49"/>
                </a:lnTo>
                <a:lnTo>
                  <a:pt x="148" y="49"/>
                </a:lnTo>
                <a:lnTo>
                  <a:pt x="148" y="50"/>
                </a:lnTo>
                <a:lnTo>
                  <a:pt x="148" y="49"/>
                </a:lnTo>
                <a:lnTo>
                  <a:pt x="148" y="50"/>
                </a:lnTo>
                <a:lnTo>
                  <a:pt x="148" y="49"/>
                </a:lnTo>
                <a:lnTo>
                  <a:pt x="150" y="49"/>
                </a:lnTo>
                <a:lnTo>
                  <a:pt x="150" y="47"/>
                </a:lnTo>
                <a:lnTo>
                  <a:pt x="152" y="47"/>
                </a:lnTo>
                <a:lnTo>
                  <a:pt x="152" y="49"/>
                </a:lnTo>
                <a:lnTo>
                  <a:pt x="152" y="47"/>
                </a:lnTo>
                <a:lnTo>
                  <a:pt x="153" y="47"/>
                </a:lnTo>
                <a:lnTo>
                  <a:pt x="153" y="49"/>
                </a:lnTo>
                <a:lnTo>
                  <a:pt x="153" y="47"/>
                </a:lnTo>
                <a:lnTo>
                  <a:pt x="155" y="47"/>
                </a:lnTo>
                <a:lnTo>
                  <a:pt x="153" y="47"/>
                </a:lnTo>
                <a:lnTo>
                  <a:pt x="155" y="47"/>
                </a:lnTo>
                <a:lnTo>
                  <a:pt x="155" y="49"/>
                </a:lnTo>
                <a:lnTo>
                  <a:pt x="155" y="47"/>
                </a:lnTo>
                <a:lnTo>
                  <a:pt x="155" y="49"/>
                </a:lnTo>
                <a:lnTo>
                  <a:pt x="155" y="47"/>
                </a:lnTo>
                <a:lnTo>
                  <a:pt x="157" y="47"/>
                </a:lnTo>
                <a:lnTo>
                  <a:pt x="158" y="47"/>
                </a:lnTo>
                <a:lnTo>
                  <a:pt x="160" y="47"/>
                </a:lnTo>
                <a:lnTo>
                  <a:pt x="160" y="45"/>
                </a:lnTo>
                <a:lnTo>
                  <a:pt x="160" y="47"/>
                </a:lnTo>
                <a:lnTo>
                  <a:pt x="162" y="47"/>
                </a:lnTo>
                <a:lnTo>
                  <a:pt x="160" y="47"/>
                </a:lnTo>
                <a:lnTo>
                  <a:pt x="162" y="47"/>
                </a:lnTo>
                <a:lnTo>
                  <a:pt x="163" y="47"/>
                </a:lnTo>
                <a:lnTo>
                  <a:pt x="163" y="49"/>
                </a:lnTo>
                <a:lnTo>
                  <a:pt x="165" y="49"/>
                </a:lnTo>
                <a:lnTo>
                  <a:pt x="165" y="50"/>
                </a:lnTo>
                <a:lnTo>
                  <a:pt x="167" y="50"/>
                </a:lnTo>
                <a:lnTo>
                  <a:pt x="168" y="50"/>
                </a:lnTo>
                <a:lnTo>
                  <a:pt x="168" y="52"/>
                </a:lnTo>
                <a:lnTo>
                  <a:pt x="170" y="52"/>
                </a:lnTo>
                <a:lnTo>
                  <a:pt x="170" y="54"/>
                </a:lnTo>
                <a:lnTo>
                  <a:pt x="170" y="55"/>
                </a:lnTo>
                <a:lnTo>
                  <a:pt x="170" y="57"/>
                </a:lnTo>
                <a:lnTo>
                  <a:pt x="172" y="57"/>
                </a:lnTo>
                <a:lnTo>
                  <a:pt x="172" y="59"/>
                </a:lnTo>
                <a:lnTo>
                  <a:pt x="170" y="59"/>
                </a:lnTo>
                <a:lnTo>
                  <a:pt x="172" y="59"/>
                </a:lnTo>
                <a:lnTo>
                  <a:pt x="172" y="57"/>
                </a:lnTo>
                <a:lnTo>
                  <a:pt x="170" y="57"/>
                </a:lnTo>
                <a:lnTo>
                  <a:pt x="172" y="57"/>
                </a:lnTo>
                <a:lnTo>
                  <a:pt x="173" y="57"/>
                </a:lnTo>
                <a:lnTo>
                  <a:pt x="173" y="59"/>
                </a:lnTo>
                <a:lnTo>
                  <a:pt x="175" y="60"/>
                </a:lnTo>
                <a:lnTo>
                  <a:pt x="175" y="62"/>
                </a:lnTo>
                <a:lnTo>
                  <a:pt x="175" y="64"/>
                </a:lnTo>
                <a:lnTo>
                  <a:pt x="173" y="64"/>
                </a:lnTo>
                <a:lnTo>
                  <a:pt x="173" y="65"/>
                </a:lnTo>
                <a:lnTo>
                  <a:pt x="173" y="67"/>
                </a:lnTo>
                <a:lnTo>
                  <a:pt x="173" y="69"/>
                </a:lnTo>
                <a:lnTo>
                  <a:pt x="172" y="69"/>
                </a:lnTo>
                <a:lnTo>
                  <a:pt x="173" y="70"/>
                </a:lnTo>
                <a:lnTo>
                  <a:pt x="173" y="72"/>
                </a:lnTo>
                <a:lnTo>
                  <a:pt x="175" y="72"/>
                </a:lnTo>
                <a:lnTo>
                  <a:pt x="177" y="74"/>
                </a:lnTo>
                <a:lnTo>
                  <a:pt x="178" y="74"/>
                </a:lnTo>
                <a:lnTo>
                  <a:pt x="180" y="74"/>
                </a:lnTo>
                <a:lnTo>
                  <a:pt x="182" y="74"/>
                </a:lnTo>
                <a:lnTo>
                  <a:pt x="180" y="74"/>
                </a:lnTo>
                <a:lnTo>
                  <a:pt x="180" y="75"/>
                </a:lnTo>
                <a:lnTo>
                  <a:pt x="182" y="75"/>
                </a:lnTo>
                <a:lnTo>
                  <a:pt x="183" y="75"/>
                </a:lnTo>
                <a:lnTo>
                  <a:pt x="185" y="75"/>
                </a:lnTo>
                <a:lnTo>
                  <a:pt x="185" y="77"/>
                </a:lnTo>
                <a:lnTo>
                  <a:pt x="185" y="79"/>
                </a:lnTo>
                <a:lnTo>
                  <a:pt x="187" y="79"/>
                </a:lnTo>
                <a:lnTo>
                  <a:pt x="187" y="80"/>
                </a:lnTo>
                <a:lnTo>
                  <a:pt x="187" y="82"/>
                </a:lnTo>
                <a:lnTo>
                  <a:pt x="187" y="80"/>
                </a:lnTo>
                <a:lnTo>
                  <a:pt x="187" y="82"/>
                </a:lnTo>
                <a:lnTo>
                  <a:pt x="188" y="82"/>
                </a:lnTo>
                <a:lnTo>
                  <a:pt x="188" y="84"/>
                </a:lnTo>
                <a:lnTo>
                  <a:pt x="188" y="85"/>
                </a:lnTo>
                <a:lnTo>
                  <a:pt x="190" y="85"/>
                </a:lnTo>
                <a:lnTo>
                  <a:pt x="190" y="87"/>
                </a:lnTo>
                <a:lnTo>
                  <a:pt x="190" y="89"/>
                </a:lnTo>
                <a:lnTo>
                  <a:pt x="192" y="89"/>
                </a:lnTo>
                <a:lnTo>
                  <a:pt x="192" y="90"/>
                </a:lnTo>
                <a:lnTo>
                  <a:pt x="192" y="92"/>
                </a:lnTo>
                <a:lnTo>
                  <a:pt x="192" y="94"/>
                </a:lnTo>
                <a:lnTo>
                  <a:pt x="192" y="95"/>
                </a:lnTo>
                <a:lnTo>
                  <a:pt x="192" y="97"/>
                </a:lnTo>
                <a:lnTo>
                  <a:pt x="190" y="97"/>
                </a:lnTo>
                <a:lnTo>
                  <a:pt x="190" y="99"/>
                </a:lnTo>
                <a:lnTo>
                  <a:pt x="190" y="100"/>
                </a:lnTo>
                <a:lnTo>
                  <a:pt x="190" y="102"/>
                </a:lnTo>
                <a:lnTo>
                  <a:pt x="190" y="104"/>
                </a:lnTo>
                <a:lnTo>
                  <a:pt x="192" y="104"/>
                </a:lnTo>
                <a:lnTo>
                  <a:pt x="192" y="105"/>
                </a:lnTo>
                <a:lnTo>
                  <a:pt x="193" y="107"/>
                </a:lnTo>
                <a:lnTo>
                  <a:pt x="195" y="109"/>
                </a:lnTo>
                <a:lnTo>
                  <a:pt x="195" y="110"/>
                </a:lnTo>
                <a:lnTo>
                  <a:pt x="197" y="110"/>
                </a:lnTo>
                <a:lnTo>
                  <a:pt x="197" y="112"/>
                </a:lnTo>
                <a:lnTo>
                  <a:pt x="197" y="114"/>
                </a:lnTo>
                <a:lnTo>
                  <a:pt x="198" y="114"/>
                </a:lnTo>
                <a:lnTo>
                  <a:pt x="198" y="115"/>
                </a:lnTo>
                <a:lnTo>
                  <a:pt x="198" y="117"/>
                </a:lnTo>
                <a:lnTo>
                  <a:pt x="198" y="119"/>
                </a:lnTo>
                <a:lnTo>
                  <a:pt x="198" y="120"/>
                </a:lnTo>
                <a:lnTo>
                  <a:pt x="198" y="122"/>
                </a:lnTo>
                <a:lnTo>
                  <a:pt x="197" y="122"/>
                </a:lnTo>
                <a:lnTo>
                  <a:pt x="197" y="124"/>
                </a:lnTo>
                <a:lnTo>
                  <a:pt x="197" y="125"/>
                </a:lnTo>
                <a:lnTo>
                  <a:pt x="195" y="125"/>
                </a:lnTo>
                <a:lnTo>
                  <a:pt x="195" y="127"/>
                </a:lnTo>
                <a:lnTo>
                  <a:pt x="195" y="129"/>
                </a:lnTo>
                <a:lnTo>
                  <a:pt x="195" y="130"/>
                </a:lnTo>
                <a:lnTo>
                  <a:pt x="193" y="130"/>
                </a:lnTo>
                <a:lnTo>
                  <a:pt x="192" y="130"/>
                </a:lnTo>
                <a:lnTo>
                  <a:pt x="192" y="132"/>
                </a:lnTo>
                <a:lnTo>
                  <a:pt x="190" y="132"/>
                </a:lnTo>
                <a:lnTo>
                  <a:pt x="190" y="134"/>
                </a:lnTo>
                <a:lnTo>
                  <a:pt x="188" y="134"/>
                </a:lnTo>
                <a:lnTo>
                  <a:pt x="188" y="135"/>
                </a:lnTo>
                <a:lnTo>
                  <a:pt x="187" y="134"/>
                </a:lnTo>
                <a:lnTo>
                  <a:pt x="187" y="135"/>
                </a:lnTo>
                <a:lnTo>
                  <a:pt x="185" y="135"/>
                </a:lnTo>
                <a:lnTo>
                  <a:pt x="185" y="137"/>
                </a:lnTo>
                <a:lnTo>
                  <a:pt x="183" y="137"/>
                </a:lnTo>
                <a:lnTo>
                  <a:pt x="182" y="137"/>
                </a:lnTo>
                <a:lnTo>
                  <a:pt x="182" y="139"/>
                </a:lnTo>
                <a:lnTo>
                  <a:pt x="180" y="139"/>
                </a:lnTo>
                <a:lnTo>
                  <a:pt x="180" y="140"/>
                </a:lnTo>
                <a:lnTo>
                  <a:pt x="180" y="142"/>
                </a:lnTo>
                <a:lnTo>
                  <a:pt x="178" y="142"/>
                </a:lnTo>
                <a:lnTo>
                  <a:pt x="178" y="144"/>
                </a:lnTo>
                <a:lnTo>
                  <a:pt x="178" y="145"/>
                </a:lnTo>
                <a:lnTo>
                  <a:pt x="178" y="147"/>
                </a:lnTo>
                <a:lnTo>
                  <a:pt x="177" y="147"/>
                </a:lnTo>
                <a:lnTo>
                  <a:pt x="177" y="149"/>
                </a:lnTo>
                <a:lnTo>
                  <a:pt x="175" y="149"/>
                </a:lnTo>
                <a:lnTo>
                  <a:pt x="173" y="149"/>
                </a:lnTo>
                <a:lnTo>
                  <a:pt x="175" y="149"/>
                </a:lnTo>
                <a:lnTo>
                  <a:pt x="173" y="149"/>
                </a:lnTo>
                <a:lnTo>
                  <a:pt x="172" y="150"/>
                </a:lnTo>
                <a:lnTo>
                  <a:pt x="172" y="152"/>
                </a:lnTo>
                <a:lnTo>
                  <a:pt x="172" y="154"/>
                </a:lnTo>
                <a:lnTo>
                  <a:pt x="170" y="154"/>
                </a:lnTo>
                <a:lnTo>
                  <a:pt x="168" y="154"/>
                </a:lnTo>
                <a:lnTo>
                  <a:pt x="167" y="154"/>
                </a:lnTo>
                <a:lnTo>
                  <a:pt x="167" y="156"/>
                </a:lnTo>
                <a:lnTo>
                  <a:pt x="165" y="156"/>
                </a:lnTo>
                <a:lnTo>
                  <a:pt x="165" y="154"/>
                </a:lnTo>
                <a:lnTo>
                  <a:pt x="163" y="154"/>
                </a:lnTo>
                <a:lnTo>
                  <a:pt x="162" y="154"/>
                </a:lnTo>
                <a:lnTo>
                  <a:pt x="162" y="156"/>
                </a:lnTo>
                <a:lnTo>
                  <a:pt x="160" y="156"/>
                </a:lnTo>
                <a:lnTo>
                  <a:pt x="158" y="157"/>
                </a:lnTo>
                <a:lnTo>
                  <a:pt x="157" y="157"/>
                </a:lnTo>
                <a:lnTo>
                  <a:pt x="155" y="157"/>
                </a:lnTo>
                <a:lnTo>
                  <a:pt x="153" y="157"/>
                </a:lnTo>
                <a:lnTo>
                  <a:pt x="153" y="156"/>
                </a:lnTo>
                <a:lnTo>
                  <a:pt x="152" y="156"/>
                </a:lnTo>
                <a:lnTo>
                  <a:pt x="150" y="157"/>
                </a:lnTo>
                <a:lnTo>
                  <a:pt x="148" y="157"/>
                </a:lnTo>
                <a:lnTo>
                  <a:pt x="147" y="157"/>
                </a:lnTo>
                <a:lnTo>
                  <a:pt x="147" y="159"/>
                </a:lnTo>
                <a:lnTo>
                  <a:pt x="145" y="159"/>
                </a:lnTo>
                <a:lnTo>
                  <a:pt x="143" y="159"/>
                </a:lnTo>
                <a:lnTo>
                  <a:pt x="143" y="161"/>
                </a:lnTo>
                <a:lnTo>
                  <a:pt x="142" y="162"/>
                </a:lnTo>
                <a:lnTo>
                  <a:pt x="142" y="164"/>
                </a:lnTo>
                <a:lnTo>
                  <a:pt x="140" y="164"/>
                </a:lnTo>
                <a:lnTo>
                  <a:pt x="140" y="166"/>
                </a:lnTo>
                <a:lnTo>
                  <a:pt x="140" y="167"/>
                </a:lnTo>
                <a:lnTo>
                  <a:pt x="138" y="167"/>
                </a:lnTo>
                <a:lnTo>
                  <a:pt x="138" y="169"/>
                </a:lnTo>
                <a:lnTo>
                  <a:pt x="137" y="169"/>
                </a:lnTo>
                <a:lnTo>
                  <a:pt x="137" y="167"/>
                </a:lnTo>
                <a:lnTo>
                  <a:pt x="137" y="169"/>
                </a:lnTo>
                <a:lnTo>
                  <a:pt x="137" y="167"/>
                </a:lnTo>
                <a:lnTo>
                  <a:pt x="137" y="169"/>
                </a:lnTo>
                <a:lnTo>
                  <a:pt x="135" y="169"/>
                </a:lnTo>
                <a:lnTo>
                  <a:pt x="133" y="169"/>
                </a:lnTo>
                <a:lnTo>
                  <a:pt x="133" y="171"/>
                </a:lnTo>
                <a:lnTo>
                  <a:pt x="131" y="171"/>
                </a:lnTo>
                <a:lnTo>
                  <a:pt x="131" y="172"/>
                </a:lnTo>
                <a:lnTo>
                  <a:pt x="131" y="171"/>
                </a:lnTo>
                <a:lnTo>
                  <a:pt x="131" y="172"/>
                </a:lnTo>
                <a:lnTo>
                  <a:pt x="130" y="172"/>
                </a:lnTo>
                <a:lnTo>
                  <a:pt x="128" y="172"/>
                </a:lnTo>
                <a:lnTo>
                  <a:pt x="126" y="172"/>
                </a:lnTo>
                <a:lnTo>
                  <a:pt x="126" y="174"/>
                </a:lnTo>
                <a:lnTo>
                  <a:pt x="125" y="174"/>
                </a:lnTo>
                <a:lnTo>
                  <a:pt x="123" y="174"/>
                </a:lnTo>
                <a:lnTo>
                  <a:pt x="121" y="174"/>
                </a:lnTo>
                <a:lnTo>
                  <a:pt x="121" y="176"/>
                </a:lnTo>
                <a:lnTo>
                  <a:pt x="121" y="174"/>
                </a:lnTo>
                <a:lnTo>
                  <a:pt x="120" y="174"/>
                </a:lnTo>
                <a:lnTo>
                  <a:pt x="120" y="176"/>
                </a:lnTo>
                <a:lnTo>
                  <a:pt x="118" y="176"/>
                </a:lnTo>
                <a:lnTo>
                  <a:pt x="118" y="177"/>
                </a:lnTo>
                <a:lnTo>
                  <a:pt x="118" y="176"/>
                </a:lnTo>
                <a:lnTo>
                  <a:pt x="118" y="177"/>
                </a:lnTo>
                <a:lnTo>
                  <a:pt x="118" y="176"/>
                </a:lnTo>
                <a:lnTo>
                  <a:pt x="116" y="176"/>
                </a:lnTo>
                <a:lnTo>
                  <a:pt x="116" y="177"/>
                </a:lnTo>
                <a:lnTo>
                  <a:pt x="115" y="177"/>
                </a:lnTo>
                <a:lnTo>
                  <a:pt x="113" y="177"/>
                </a:lnTo>
                <a:lnTo>
                  <a:pt x="111" y="177"/>
                </a:lnTo>
                <a:lnTo>
                  <a:pt x="111" y="176"/>
                </a:lnTo>
                <a:lnTo>
                  <a:pt x="110" y="176"/>
                </a:lnTo>
                <a:lnTo>
                  <a:pt x="108" y="176"/>
                </a:lnTo>
                <a:lnTo>
                  <a:pt x="106" y="176"/>
                </a:lnTo>
                <a:lnTo>
                  <a:pt x="105" y="176"/>
                </a:lnTo>
                <a:lnTo>
                  <a:pt x="103" y="176"/>
                </a:lnTo>
                <a:lnTo>
                  <a:pt x="101" y="176"/>
                </a:lnTo>
                <a:lnTo>
                  <a:pt x="100" y="176"/>
                </a:lnTo>
                <a:lnTo>
                  <a:pt x="100" y="177"/>
                </a:lnTo>
                <a:lnTo>
                  <a:pt x="98" y="177"/>
                </a:lnTo>
                <a:lnTo>
                  <a:pt x="96" y="177"/>
                </a:lnTo>
                <a:lnTo>
                  <a:pt x="96" y="179"/>
                </a:lnTo>
                <a:lnTo>
                  <a:pt x="95" y="179"/>
                </a:lnTo>
                <a:lnTo>
                  <a:pt x="95" y="181"/>
                </a:lnTo>
                <a:lnTo>
                  <a:pt x="95" y="182"/>
                </a:lnTo>
                <a:lnTo>
                  <a:pt x="95" y="184"/>
                </a:lnTo>
                <a:lnTo>
                  <a:pt x="93" y="184"/>
                </a:lnTo>
                <a:lnTo>
                  <a:pt x="93" y="186"/>
                </a:lnTo>
                <a:lnTo>
                  <a:pt x="93" y="187"/>
                </a:lnTo>
                <a:lnTo>
                  <a:pt x="95" y="187"/>
                </a:lnTo>
                <a:lnTo>
                  <a:pt x="95" y="189"/>
                </a:lnTo>
                <a:lnTo>
                  <a:pt x="95" y="187"/>
                </a:lnTo>
                <a:lnTo>
                  <a:pt x="95" y="186"/>
                </a:lnTo>
                <a:lnTo>
                  <a:pt x="96" y="184"/>
                </a:lnTo>
                <a:lnTo>
                  <a:pt x="96" y="182"/>
                </a:lnTo>
                <a:lnTo>
                  <a:pt x="96" y="181"/>
                </a:lnTo>
                <a:lnTo>
                  <a:pt x="98" y="181"/>
                </a:lnTo>
                <a:lnTo>
                  <a:pt x="98" y="179"/>
                </a:lnTo>
                <a:lnTo>
                  <a:pt x="100" y="179"/>
                </a:lnTo>
                <a:lnTo>
                  <a:pt x="101" y="179"/>
                </a:lnTo>
                <a:lnTo>
                  <a:pt x="101" y="177"/>
                </a:lnTo>
                <a:lnTo>
                  <a:pt x="103" y="177"/>
                </a:lnTo>
                <a:lnTo>
                  <a:pt x="105" y="177"/>
                </a:lnTo>
                <a:lnTo>
                  <a:pt x="106" y="177"/>
                </a:lnTo>
                <a:lnTo>
                  <a:pt x="106" y="179"/>
                </a:lnTo>
                <a:lnTo>
                  <a:pt x="106" y="177"/>
                </a:lnTo>
                <a:lnTo>
                  <a:pt x="106" y="179"/>
                </a:lnTo>
                <a:lnTo>
                  <a:pt x="106" y="177"/>
                </a:lnTo>
                <a:lnTo>
                  <a:pt x="108" y="177"/>
                </a:lnTo>
                <a:lnTo>
                  <a:pt x="108" y="179"/>
                </a:lnTo>
                <a:lnTo>
                  <a:pt x="110" y="179"/>
                </a:lnTo>
                <a:lnTo>
                  <a:pt x="110" y="181"/>
                </a:lnTo>
                <a:lnTo>
                  <a:pt x="111" y="181"/>
                </a:lnTo>
                <a:lnTo>
                  <a:pt x="111" y="182"/>
                </a:lnTo>
                <a:lnTo>
                  <a:pt x="110" y="182"/>
                </a:lnTo>
                <a:lnTo>
                  <a:pt x="111" y="182"/>
                </a:lnTo>
                <a:lnTo>
                  <a:pt x="111" y="184"/>
                </a:lnTo>
                <a:lnTo>
                  <a:pt x="110" y="184"/>
                </a:lnTo>
                <a:lnTo>
                  <a:pt x="110" y="186"/>
                </a:lnTo>
                <a:lnTo>
                  <a:pt x="110" y="187"/>
                </a:lnTo>
                <a:lnTo>
                  <a:pt x="108" y="187"/>
                </a:lnTo>
                <a:lnTo>
                  <a:pt x="108" y="189"/>
                </a:lnTo>
                <a:lnTo>
                  <a:pt x="108" y="191"/>
                </a:lnTo>
                <a:lnTo>
                  <a:pt x="108" y="192"/>
                </a:lnTo>
                <a:lnTo>
                  <a:pt x="106" y="192"/>
                </a:lnTo>
                <a:lnTo>
                  <a:pt x="106" y="194"/>
                </a:lnTo>
                <a:lnTo>
                  <a:pt x="106" y="192"/>
                </a:lnTo>
                <a:lnTo>
                  <a:pt x="106" y="194"/>
                </a:lnTo>
                <a:lnTo>
                  <a:pt x="108" y="194"/>
                </a:lnTo>
                <a:lnTo>
                  <a:pt x="110" y="194"/>
                </a:lnTo>
                <a:lnTo>
                  <a:pt x="110" y="192"/>
                </a:lnTo>
                <a:lnTo>
                  <a:pt x="110" y="191"/>
                </a:lnTo>
                <a:lnTo>
                  <a:pt x="110" y="189"/>
                </a:lnTo>
                <a:lnTo>
                  <a:pt x="111" y="189"/>
                </a:lnTo>
                <a:lnTo>
                  <a:pt x="110" y="189"/>
                </a:lnTo>
                <a:lnTo>
                  <a:pt x="111" y="189"/>
                </a:lnTo>
                <a:lnTo>
                  <a:pt x="111" y="187"/>
                </a:lnTo>
                <a:lnTo>
                  <a:pt x="111" y="186"/>
                </a:lnTo>
                <a:lnTo>
                  <a:pt x="113" y="186"/>
                </a:lnTo>
                <a:lnTo>
                  <a:pt x="113" y="184"/>
                </a:lnTo>
                <a:lnTo>
                  <a:pt x="115" y="184"/>
                </a:lnTo>
                <a:lnTo>
                  <a:pt x="115" y="182"/>
                </a:lnTo>
                <a:lnTo>
                  <a:pt x="116" y="182"/>
                </a:lnTo>
                <a:lnTo>
                  <a:pt x="115" y="182"/>
                </a:lnTo>
                <a:lnTo>
                  <a:pt x="116" y="182"/>
                </a:lnTo>
                <a:lnTo>
                  <a:pt x="116" y="184"/>
                </a:lnTo>
                <a:lnTo>
                  <a:pt x="115" y="186"/>
                </a:lnTo>
                <a:lnTo>
                  <a:pt x="116" y="186"/>
                </a:lnTo>
                <a:lnTo>
                  <a:pt x="115" y="186"/>
                </a:lnTo>
                <a:lnTo>
                  <a:pt x="113" y="186"/>
                </a:lnTo>
                <a:lnTo>
                  <a:pt x="113" y="187"/>
                </a:lnTo>
                <a:lnTo>
                  <a:pt x="115" y="187"/>
                </a:lnTo>
                <a:lnTo>
                  <a:pt x="116" y="187"/>
                </a:lnTo>
                <a:lnTo>
                  <a:pt x="116" y="186"/>
                </a:lnTo>
                <a:lnTo>
                  <a:pt x="118" y="186"/>
                </a:lnTo>
                <a:lnTo>
                  <a:pt x="118" y="184"/>
                </a:lnTo>
                <a:lnTo>
                  <a:pt x="116" y="184"/>
                </a:lnTo>
                <a:lnTo>
                  <a:pt x="118" y="182"/>
                </a:lnTo>
                <a:lnTo>
                  <a:pt x="120" y="182"/>
                </a:lnTo>
                <a:lnTo>
                  <a:pt x="120" y="181"/>
                </a:lnTo>
                <a:lnTo>
                  <a:pt x="120" y="182"/>
                </a:lnTo>
                <a:lnTo>
                  <a:pt x="121" y="182"/>
                </a:lnTo>
                <a:lnTo>
                  <a:pt x="120" y="182"/>
                </a:lnTo>
                <a:lnTo>
                  <a:pt x="120" y="184"/>
                </a:lnTo>
                <a:lnTo>
                  <a:pt x="118" y="184"/>
                </a:lnTo>
                <a:lnTo>
                  <a:pt x="120" y="184"/>
                </a:lnTo>
                <a:lnTo>
                  <a:pt x="118" y="184"/>
                </a:lnTo>
                <a:lnTo>
                  <a:pt x="118" y="186"/>
                </a:lnTo>
                <a:lnTo>
                  <a:pt x="118" y="187"/>
                </a:lnTo>
                <a:lnTo>
                  <a:pt x="120" y="187"/>
                </a:lnTo>
                <a:lnTo>
                  <a:pt x="120" y="189"/>
                </a:lnTo>
                <a:lnTo>
                  <a:pt x="120" y="191"/>
                </a:lnTo>
                <a:lnTo>
                  <a:pt x="120" y="189"/>
                </a:lnTo>
                <a:lnTo>
                  <a:pt x="121" y="189"/>
                </a:lnTo>
                <a:lnTo>
                  <a:pt x="121" y="187"/>
                </a:lnTo>
                <a:lnTo>
                  <a:pt x="123" y="187"/>
                </a:lnTo>
                <a:lnTo>
                  <a:pt x="125" y="187"/>
                </a:lnTo>
                <a:lnTo>
                  <a:pt x="126" y="187"/>
                </a:lnTo>
                <a:lnTo>
                  <a:pt x="125" y="187"/>
                </a:lnTo>
                <a:lnTo>
                  <a:pt x="125" y="189"/>
                </a:lnTo>
                <a:lnTo>
                  <a:pt x="125" y="191"/>
                </a:lnTo>
                <a:lnTo>
                  <a:pt x="125" y="192"/>
                </a:lnTo>
                <a:lnTo>
                  <a:pt x="126" y="192"/>
                </a:lnTo>
                <a:lnTo>
                  <a:pt x="126" y="191"/>
                </a:lnTo>
                <a:lnTo>
                  <a:pt x="126" y="192"/>
                </a:lnTo>
                <a:lnTo>
                  <a:pt x="125" y="192"/>
                </a:lnTo>
                <a:lnTo>
                  <a:pt x="125" y="194"/>
                </a:lnTo>
                <a:lnTo>
                  <a:pt x="123" y="194"/>
                </a:lnTo>
                <a:lnTo>
                  <a:pt x="125" y="194"/>
                </a:lnTo>
                <a:lnTo>
                  <a:pt x="126" y="194"/>
                </a:lnTo>
                <a:lnTo>
                  <a:pt x="126" y="192"/>
                </a:lnTo>
                <a:lnTo>
                  <a:pt x="126" y="191"/>
                </a:lnTo>
                <a:lnTo>
                  <a:pt x="128" y="191"/>
                </a:lnTo>
                <a:lnTo>
                  <a:pt x="128" y="189"/>
                </a:lnTo>
                <a:lnTo>
                  <a:pt x="130" y="189"/>
                </a:lnTo>
                <a:lnTo>
                  <a:pt x="130" y="187"/>
                </a:lnTo>
                <a:lnTo>
                  <a:pt x="131" y="187"/>
                </a:lnTo>
                <a:lnTo>
                  <a:pt x="130" y="187"/>
                </a:lnTo>
                <a:lnTo>
                  <a:pt x="131" y="187"/>
                </a:lnTo>
                <a:lnTo>
                  <a:pt x="131" y="186"/>
                </a:lnTo>
                <a:lnTo>
                  <a:pt x="131" y="187"/>
                </a:lnTo>
                <a:lnTo>
                  <a:pt x="133" y="187"/>
                </a:lnTo>
                <a:lnTo>
                  <a:pt x="133" y="186"/>
                </a:lnTo>
                <a:lnTo>
                  <a:pt x="135" y="186"/>
                </a:lnTo>
                <a:lnTo>
                  <a:pt x="137" y="186"/>
                </a:lnTo>
                <a:lnTo>
                  <a:pt x="137" y="184"/>
                </a:lnTo>
                <a:lnTo>
                  <a:pt x="137" y="182"/>
                </a:lnTo>
                <a:lnTo>
                  <a:pt x="138" y="182"/>
                </a:lnTo>
                <a:lnTo>
                  <a:pt x="138" y="184"/>
                </a:lnTo>
                <a:lnTo>
                  <a:pt x="140" y="184"/>
                </a:lnTo>
                <a:lnTo>
                  <a:pt x="140" y="182"/>
                </a:lnTo>
                <a:lnTo>
                  <a:pt x="142" y="182"/>
                </a:lnTo>
                <a:lnTo>
                  <a:pt x="143" y="182"/>
                </a:lnTo>
                <a:lnTo>
                  <a:pt x="143" y="184"/>
                </a:lnTo>
                <a:lnTo>
                  <a:pt x="145" y="184"/>
                </a:lnTo>
                <a:lnTo>
                  <a:pt x="145" y="182"/>
                </a:lnTo>
                <a:lnTo>
                  <a:pt x="147" y="182"/>
                </a:lnTo>
                <a:lnTo>
                  <a:pt x="148" y="182"/>
                </a:lnTo>
                <a:lnTo>
                  <a:pt x="150" y="182"/>
                </a:lnTo>
                <a:lnTo>
                  <a:pt x="150" y="181"/>
                </a:lnTo>
                <a:lnTo>
                  <a:pt x="150" y="182"/>
                </a:lnTo>
                <a:lnTo>
                  <a:pt x="152" y="182"/>
                </a:lnTo>
                <a:lnTo>
                  <a:pt x="152" y="181"/>
                </a:lnTo>
                <a:lnTo>
                  <a:pt x="153" y="181"/>
                </a:lnTo>
                <a:lnTo>
                  <a:pt x="153" y="182"/>
                </a:lnTo>
                <a:lnTo>
                  <a:pt x="152" y="182"/>
                </a:lnTo>
                <a:lnTo>
                  <a:pt x="152" y="184"/>
                </a:lnTo>
                <a:lnTo>
                  <a:pt x="152" y="186"/>
                </a:lnTo>
                <a:lnTo>
                  <a:pt x="150" y="186"/>
                </a:lnTo>
                <a:lnTo>
                  <a:pt x="148" y="187"/>
                </a:lnTo>
                <a:lnTo>
                  <a:pt x="147" y="187"/>
                </a:lnTo>
                <a:lnTo>
                  <a:pt x="147" y="189"/>
                </a:lnTo>
                <a:lnTo>
                  <a:pt x="145" y="189"/>
                </a:lnTo>
                <a:lnTo>
                  <a:pt x="145" y="191"/>
                </a:lnTo>
                <a:lnTo>
                  <a:pt x="143" y="191"/>
                </a:lnTo>
                <a:lnTo>
                  <a:pt x="143" y="192"/>
                </a:lnTo>
                <a:lnTo>
                  <a:pt x="142" y="192"/>
                </a:lnTo>
                <a:lnTo>
                  <a:pt x="142" y="194"/>
                </a:lnTo>
                <a:lnTo>
                  <a:pt x="140" y="194"/>
                </a:lnTo>
                <a:lnTo>
                  <a:pt x="140" y="196"/>
                </a:lnTo>
                <a:lnTo>
                  <a:pt x="138" y="196"/>
                </a:lnTo>
                <a:lnTo>
                  <a:pt x="137" y="196"/>
                </a:lnTo>
                <a:lnTo>
                  <a:pt x="137" y="197"/>
                </a:lnTo>
                <a:lnTo>
                  <a:pt x="135" y="197"/>
                </a:lnTo>
                <a:lnTo>
                  <a:pt x="135" y="199"/>
                </a:lnTo>
                <a:lnTo>
                  <a:pt x="133" y="199"/>
                </a:lnTo>
                <a:lnTo>
                  <a:pt x="133" y="201"/>
                </a:lnTo>
                <a:lnTo>
                  <a:pt x="133" y="202"/>
                </a:lnTo>
                <a:lnTo>
                  <a:pt x="131" y="202"/>
                </a:lnTo>
                <a:lnTo>
                  <a:pt x="131" y="204"/>
                </a:lnTo>
                <a:lnTo>
                  <a:pt x="131" y="206"/>
                </a:lnTo>
                <a:lnTo>
                  <a:pt x="131" y="207"/>
                </a:lnTo>
                <a:lnTo>
                  <a:pt x="131" y="209"/>
                </a:lnTo>
                <a:lnTo>
                  <a:pt x="130" y="209"/>
                </a:lnTo>
                <a:lnTo>
                  <a:pt x="130" y="211"/>
                </a:lnTo>
                <a:lnTo>
                  <a:pt x="128" y="211"/>
                </a:lnTo>
                <a:lnTo>
                  <a:pt x="130" y="211"/>
                </a:lnTo>
                <a:lnTo>
                  <a:pt x="130" y="212"/>
                </a:lnTo>
                <a:lnTo>
                  <a:pt x="130" y="214"/>
                </a:lnTo>
                <a:lnTo>
                  <a:pt x="130" y="216"/>
                </a:lnTo>
                <a:lnTo>
                  <a:pt x="131" y="214"/>
                </a:lnTo>
                <a:lnTo>
                  <a:pt x="131" y="212"/>
                </a:lnTo>
                <a:lnTo>
                  <a:pt x="133" y="212"/>
                </a:lnTo>
                <a:lnTo>
                  <a:pt x="133" y="211"/>
                </a:lnTo>
                <a:lnTo>
                  <a:pt x="133" y="209"/>
                </a:lnTo>
                <a:lnTo>
                  <a:pt x="135" y="209"/>
                </a:lnTo>
                <a:lnTo>
                  <a:pt x="135" y="207"/>
                </a:lnTo>
                <a:lnTo>
                  <a:pt x="137" y="207"/>
                </a:lnTo>
                <a:lnTo>
                  <a:pt x="135" y="207"/>
                </a:lnTo>
                <a:lnTo>
                  <a:pt x="135" y="206"/>
                </a:lnTo>
                <a:lnTo>
                  <a:pt x="137" y="206"/>
                </a:lnTo>
                <a:lnTo>
                  <a:pt x="137" y="204"/>
                </a:lnTo>
                <a:lnTo>
                  <a:pt x="137" y="202"/>
                </a:lnTo>
                <a:lnTo>
                  <a:pt x="137" y="201"/>
                </a:lnTo>
                <a:lnTo>
                  <a:pt x="138" y="201"/>
                </a:lnTo>
                <a:lnTo>
                  <a:pt x="140" y="201"/>
                </a:lnTo>
                <a:lnTo>
                  <a:pt x="140" y="202"/>
                </a:lnTo>
                <a:lnTo>
                  <a:pt x="138" y="202"/>
                </a:lnTo>
                <a:lnTo>
                  <a:pt x="140" y="202"/>
                </a:lnTo>
                <a:lnTo>
                  <a:pt x="140" y="201"/>
                </a:lnTo>
                <a:lnTo>
                  <a:pt x="142" y="201"/>
                </a:lnTo>
                <a:lnTo>
                  <a:pt x="142" y="202"/>
                </a:lnTo>
                <a:lnTo>
                  <a:pt x="142" y="201"/>
                </a:lnTo>
                <a:lnTo>
                  <a:pt x="143" y="201"/>
                </a:lnTo>
                <a:lnTo>
                  <a:pt x="143" y="202"/>
                </a:lnTo>
                <a:lnTo>
                  <a:pt x="145" y="202"/>
                </a:lnTo>
                <a:lnTo>
                  <a:pt x="145" y="201"/>
                </a:lnTo>
                <a:lnTo>
                  <a:pt x="143" y="201"/>
                </a:lnTo>
                <a:lnTo>
                  <a:pt x="145" y="201"/>
                </a:lnTo>
                <a:lnTo>
                  <a:pt x="143" y="199"/>
                </a:lnTo>
                <a:lnTo>
                  <a:pt x="145" y="199"/>
                </a:lnTo>
                <a:lnTo>
                  <a:pt x="145" y="201"/>
                </a:lnTo>
                <a:lnTo>
                  <a:pt x="145" y="199"/>
                </a:lnTo>
                <a:lnTo>
                  <a:pt x="147" y="199"/>
                </a:lnTo>
                <a:lnTo>
                  <a:pt x="145" y="199"/>
                </a:lnTo>
                <a:lnTo>
                  <a:pt x="145" y="197"/>
                </a:lnTo>
                <a:lnTo>
                  <a:pt x="145" y="199"/>
                </a:lnTo>
                <a:lnTo>
                  <a:pt x="147" y="199"/>
                </a:lnTo>
                <a:lnTo>
                  <a:pt x="147" y="197"/>
                </a:lnTo>
                <a:lnTo>
                  <a:pt x="148" y="197"/>
                </a:lnTo>
                <a:lnTo>
                  <a:pt x="148" y="199"/>
                </a:lnTo>
                <a:lnTo>
                  <a:pt x="147" y="199"/>
                </a:lnTo>
                <a:lnTo>
                  <a:pt x="148" y="199"/>
                </a:lnTo>
                <a:lnTo>
                  <a:pt x="147" y="199"/>
                </a:lnTo>
                <a:lnTo>
                  <a:pt x="147" y="201"/>
                </a:lnTo>
                <a:lnTo>
                  <a:pt x="148" y="201"/>
                </a:lnTo>
                <a:lnTo>
                  <a:pt x="148" y="199"/>
                </a:lnTo>
                <a:lnTo>
                  <a:pt x="150" y="199"/>
                </a:lnTo>
                <a:lnTo>
                  <a:pt x="150" y="197"/>
                </a:lnTo>
                <a:lnTo>
                  <a:pt x="150" y="199"/>
                </a:lnTo>
                <a:lnTo>
                  <a:pt x="152" y="197"/>
                </a:lnTo>
                <a:lnTo>
                  <a:pt x="153" y="197"/>
                </a:lnTo>
                <a:lnTo>
                  <a:pt x="155" y="197"/>
                </a:lnTo>
                <a:lnTo>
                  <a:pt x="157" y="197"/>
                </a:lnTo>
                <a:lnTo>
                  <a:pt x="157" y="199"/>
                </a:lnTo>
                <a:lnTo>
                  <a:pt x="158" y="199"/>
                </a:lnTo>
                <a:lnTo>
                  <a:pt x="160" y="199"/>
                </a:lnTo>
                <a:lnTo>
                  <a:pt x="160" y="201"/>
                </a:lnTo>
                <a:lnTo>
                  <a:pt x="160" y="199"/>
                </a:lnTo>
                <a:lnTo>
                  <a:pt x="162" y="199"/>
                </a:lnTo>
                <a:lnTo>
                  <a:pt x="162" y="197"/>
                </a:lnTo>
                <a:lnTo>
                  <a:pt x="162" y="196"/>
                </a:lnTo>
                <a:lnTo>
                  <a:pt x="163" y="196"/>
                </a:lnTo>
                <a:lnTo>
                  <a:pt x="165" y="196"/>
                </a:lnTo>
                <a:lnTo>
                  <a:pt x="167" y="196"/>
                </a:lnTo>
                <a:lnTo>
                  <a:pt x="167" y="194"/>
                </a:lnTo>
                <a:lnTo>
                  <a:pt x="165" y="194"/>
                </a:lnTo>
                <a:lnTo>
                  <a:pt x="165" y="192"/>
                </a:lnTo>
                <a:lnTo>
                  <a:pt x="163" y="192"/>
                </a:lnTo>
                <a:lnTo>
                  <a:pt x="162" y="192"/>
                </a:lnTo>
                <a:lnTo>
                  <a:pt x="160" y="192"/>
                </a:lnTo>
                <a:lnTo>
                  <a:pt x="158" y="192"/>
                </a:lnTo>
                <a:lnTo>
                  <a:pt x="157" y="192"/>
                </a:lnTo>
                <a:lnTo>
                  <a:pt x="158" y="192"/>
                </a:lnTo>
                <a:lnTo>
                  <a:pt x="158" y="191"/>
                </a:lnTo>
                <a:lnTo>
                  <a:pt x="157" y="191"/>
                </a:lnTo>
                <a:lnTo>
                  <a:pt x="157" y="189"/>
                </a:lnTo>
                <a:lnTo>
                  <a:pt x="155" y="189"/>
                </a:lnTo>
                <a:lnTo>
                  <a:pt x="155" y="187"/>
                </a:lnTo>
                <a:lnTo>
                  <a:pt x="155" y="186"/>
                </a:lnTo>
                <a:lnTo>
                  <a:pt x="155" y="184"/>
                </a:lnTo>
                <a:lnTo>
                  <a:pt x="155" y="182"/>
                </a:lnTo>
                <a:lnTo>
                  <a:pt x="157" y="182"/>
                </a:lnTo>
                <a:lnTo>
                  <a:pt x="158" y="182"/>
                </a:lnTo>
                <a:lnTo>
                  <a:pt x="160" y="181"/>
                </a:lnTo>
                <a:lnTo>
                  <a:pt x="162" y="181"/>
                </a:lnTo>
                <a:lnTo>
                  <a:pt x="163" y="181"/>
                </a:lnTo>
                <a:lnTo>
                  <a:pt x="165" y="181"/>
                </a:lnTo>
                <a:lnTo>
                  <a:pt x="163" y="181"/>
                </a:lnTo>
                <a:lnTo>
                  <a:pt x="163" y="182"/>
                </a:lnTo>
                <a:lnTo>
                  <a:pt x="165" y="182"/>
                </a:lnTo>
                <a:lnTo>
                  <a:pt x="167" y="182"/>
                </a:lnTo>
                <a:lnTo>
                  <a:pt x="168" y="182"/>
                </a:lnTo>
                <a:lnTo>
                  <a:pt x="170" y="182"/>
                </a:lnTo>
                <a:lnTo>
                  <a:pt x="172" y="182"/>
                </a:lnTo>
                <a:lnTo>
                  <a:pt x="172" y="184"/>
                </a:lnTo>
                <a:lnTo>
                  <a:pt x="173" y="184"/>
                </a:lnTo>
                <a:lnTo>
                  <a:pt x="175" y="184"/>
                </a:lnTo>
                <a:lnTo>
                  <a:pt x="177" y="184"/>
                </a:lnTo>
                <a:lnTo>
                  <a:pt x="177" y="182"/>
                </a:lnTo>
                <a:lnTo>
                  <a:pt x="178" y="182"/>
                </a:lnTo>
                <a:lnTo>
                  <a:pt x="177" y="182"/>
                </a:lnTo>
                <a:lnTo>
                  <a:pt x="177" y="184"/>
                </a:lnTo>
                <a:lnTo>
                  <a:pt x="178" y="184"/>
                </a:lnTo>
                <a:lnTo>
                  <a:pt x="178" y="186"/>
                </a:lnTo>
                <a:lnTo>
                  <a:pt x="178" y="187"/>
                </a:lnTo>
                <a:lnTo>
                  <a:pt x="180" y="187"/>
                </a:lnTo>
                <a:lnTo>
                  <a:pt x="178" y="189"/>
                </a:lnTo>
                <a:lnTo>
                  <a:pt x="180" y="189"/>
                </a:lnTo>
                <a:lnTo>
                  <a:pt x="180" y="187"/>
                </a:lnTo>
                <a:lnTo>
                  <a:pt x="182" y="187"/>
                </a:lnTo>
                <a:lnTo>
                  <a:pt x="182" y="186"/>
                </a:lnTo>
                <a:lnTo>
                  <a:pt x="182" y="184"/>
                </a:lnTo>
                <a:lnTo>
                  <a:pt x="182" y="182"/>
                </a:lnTo>
                <a:lnTo>
                  <a:pt x="183" y="182"/>
                </a:lnTo>
                <a:lnTo>
                  <a:pt x="183" y="181"/>
                </a:lnTo>
                <a:lnTo>
                  <a:pt x="183" y="179"/>
                </a:lnTo>
                <a:lnTo>
                  <a:pt x="183" y="177"/>
                </a:lnTo>
                <a:lnTo>
                  <a:pt x="185" y="177"/>
                </a:lnTo>
                <a:lnTo>
                  <a:pt x="185" y="179"/>
                </a:lnTo>
                <a:lnTo>
                  <a:pt x="187" y="177"/>
                </a:lnTo>
                <a:lnTo>
                  <a:pt x="187" y="179"/>
                </a:lnTo>
                <a:lnTo>
                  <a:pt x="187" y="177"/>
                </a:lnTo>
                <a:lnTo>
                  <a:pt x="187" y="176"/>
                </a:lnTo>
                <a:lnTo>
                  <a:pt x="187" y="174"/>
                </a:lnTo>
                <a:lnTo>
                  <a:pt x="187" y="172"/>
                </a:lnTo>
                <a:lnTo>
                  <a:pt x="188" y="172"/>
                </a:lnTo>
                <a:lnTo>
                  <a:pt x="188" y="171"/>
                </a:lnTo>
                <a:lnTo>
                  <a:pt x="188" y="172"/>
                </a:lnTo>
                <a:lnTo>
                  <a:pt x="190" y="172"/>
                </a:lnTo>
                <a:lnTo>
                  <a:pt x="190" y="174"/>
                </a:lnTo>
                <a:lnTo>
                  <a:pt x="190" y="176"/>
                </a:lnTo>
                <a:lnTo>
                  <a:pt x="192" y="176"/>
                </a:lnTo>
                <a:lnTo>
                  <a:pt x="193" y="176"/>
                </a:lnTo>
                <a:lnTo>
                  <a:pt x="193" y="174"/>
                </a:lnTo>
                <a:lnTo>
                  <a:pt x="192" y="174"/>
                </a:lnTo>
                <a:lnTo>
                  <a:pt x="193" y="172"/>
                </a:lnTo>
                <a:lnTo>
                  <a:pt x="192" y="172"/>
                </a:lnTo>
                <a:lnTo>
                  <a:pt x="190" y="172"/>
                </a:lnTo>
                <a:lnTo>
                  <a:pt x="190" y="171"/>
                </a:lnTo>
                <a:lnTo>
                  <a:pt x="188" y="171"/>
                </a:lnTo>
                <a:lnTo>
                  <a:pt x="188" y="169"/>
                </a:lnTo>
                <a:lnTo>
                  <a:pt x="188" y="167"/>
                </a:lnTo>
                <a:lnTo>
                  <a:pt x="188" y="166"/>
                </a:lnTo>
                <a:lnTo>
                  <a:pt x="190" y="166"/>
                </a:lnTo>
                <a:lnTo>
                  <a:pt x="188" y="166"/>
                </a:lnTo>
                <a:lnTo>
                  <a:pt x="188" y="164"/>
                </a:lnTo>
                <a:lnTo>
                  <a:pt x="190" y="162"/>
                </a:lnTo>
                <a:lnTo>
                  <a:pt x="188" y="162"/>
                </a:lnTo>
                <a:lnTo>
                  <a:pt x="190" y="162"/>
                </a:lnTo>
                <a:lnTo>
                  <a:pt x="190" y="161"/>
                </a:lnTo>
                <a:lnTo>
                  <a:pt x="190" y="162"/>
                </a:lnTo>
                <a:lnTo>
                  <a:pt x="188" y="162"/>
                </a:lnTo>
                <a:lnTo>
                  <a:pt x="190" y="161"/>
                </a:lnTo>
                <a:lnTo>
                  <a:pt x="192" y="161"/>
                </a:lnTo>
                <a:lnTo>
                  <a:pt x="192" y="159"/>
                </a:lnTo>
                <a:lnTo>
                  <a:pt x="192" y="157"/>
                </a:lnTo>
                <a:lnTo>
                  <a:pt x="193" y="157"/>
                </a:lnTo>
                <a:lnTo>
                  <a:pt x="192" y="157"/>
                </a:lnTo>
                <a:lnTo>
                  <a:pt x="192" y="156"/>
                </a:lnTo>
                <a:lnTo>
                  <a:pt x="193" y="154"/>
                </a:lnTo>
                <a:lnTo>
                  <a:pt x="193" y="152"/>
                </a:lnTo>
                <a:lnTo>
                  <a:pt x="193" y="150"/>
                </a:lnTo>
                <a:lnTo>
                  <a:pt x="193" y="149"/>
                </a:lnTo>
                <a:lnTo>
                  <a:pt x="193" y="147"/>
                </a:lnTo>
                <a:lnTo>
                  <a:pt x="193" y="145"/>
                </a:lnTo>
                <a:lnTo>
                  <a:pt x="193" y="144"/>
                </a:lnTo>
                <a:lnTo>
                  <a:pt x="193" y="142"/>
                </a:lnTo>
                <a:lnTo>
                  <a:pt x="193" y="140"/>
                </a:lnTo>
                <a:lnTo>
                  <a:pt x="193" y="142"/>
                </a:lnTo>
                <a:lnTo>
                  <a:pt x="195" y="142"/>
                </a:lnTo>
                <a:lnTo>
                  <a:pt x="195" y="140"/>
                </a:lnTo>
                <a:lnTo>
                  <a:pt x="195" y="139"/>
                </a:lnTo>
                <a:lnTo>
                  <a:pt x="193" y="137"/>
                </a:lnTo>
                <a:lnTo>
                  <a:pt x="193" y="135"/>
                </a:lnTo>
                <a:lnTo>
                  <a:pt x="193" y="134"/>
                </a:lnTo>
                <a:lnTo>
                  <a:pt x="195" y="134"/>
                </a:lnTo>
                <a:lnTo>
                  <a:pt x="195" y="132"/>
                </a:lnTo>
                <a:lnTo>
                  <a:pt x="195" y="130"/>
                </a:lnTo>
                <a:lnTo>
                  <a:pt x="197" y="130"/>
                </a:lnTo>
                <a:lnTo>
                  <a:pt x="197" y="129"/>
                </a:lnTo>
                <a:lnTo>
                  <a:pt x="198" y="129"/>
                </a:lnTo>
                <a:lnTo>
                  <a:pt x="198" y="127"/>
                </a:lnTo>
                <a:lnTo>
                  <a:pt x="198" y="125"/>
                </a:lnTo>
                <a:lnTo>
                  <a:pt x="200" y="124"/>
                </a:lnTo>
                <a:lnTo>
                  <a:pt x="200" y="122"/>
                </a:lnTo>
                <a:lnTo>
                  <a:pt x="200" y="120"/>
                </a:lnTo>
                <a:lnTo>
                  <a:pt x="200" y="119"/>
                </a:lnTo>
                <a:lnTo>
                  <a:pt x="202" y="119"/>
                </a:lnTo>
                <a:lnTo>
                  <a:pt x="202" y="117"/>
                </a:lnTo>
                <a:lnTo>
                  <a:pt x="202" y="115"/>
                </a:lnTo>
                <a:lnTo>
                  <a:pt x="202" y="114"/>
                </a:lnTo>
                <a:lnTo>
                  <a:pt x="202" y="112"/>
                </a:lnTo>
                <a:lnTo>
                  <a:pt x="202" y="110"/>
                </a:lnTo>
                <a:lnTo>
                  <a:pt x="200" y="110"/>
                </a:lnTo>
                <a:lnTo>
                  <a:pt x="200" y="109"/>
                </a:lnTo>
                <a:lnTo>
                  <a:pt x="198" y="107"/>
                </a:lnTo>
                <a:lnTo>
                  <a:pt x="198" y="105"/>
                </a:lnTo>
                <a:lnTo>
                  <a:pt x="197" y="105"/>
                </a:lnTo>
                <a:lnTo>
                  <a:pt x="197" y="104"/>
                </a:lnTo>
                <a:lnTo>
                  <a:pt x="195" y="104"/>
                </a:lnTo>
                <a:lnTo>
                  <a:pt x="195" y="102"/>
                </a:lnTo>
                <a:lnTo>
                  <a:pt x="195" y="100"/>
                </a:lnTo>
                <a:lnTo>
                  <a:pt x="195" y="99"/>
                </a:lnTo>
                <a:lnTo>
                  <a:pt x="195" y="97"/>
                </a:lnTo>
                <a:lnTo>
                  <a:pt x="195" y="95"/>
                </a:lnTo>
                <a:lnTo>
                  <a:pt x="195" y="94"/>
                </a:lnTo>
                <a:lnTo>
                  <a:pt x="195" y="92"/>
                </a:lnTo>
                <a:lnTo>
                  <a:pt x="195" y="90"/>
                </a:lnTo>
                <a:lnTo>
                  <a:pt x="195" y="89"/>
                </a:lnTo>
                <a:lnTo>
                  <a:pt x="195" y="87"/>
                </a:lnTo>
                <a:lnTo>
                  <a:pt x="193" y="87"/>
                </a:lnTo>
                <a:lnTo>
                  <a:pt x="193" y="85"/>
                </a:lnTo>
                <a:lnTo>
                  <a:pt x="193" y="84"/>
                </a:lnTo>
                <a:lnTo>
                  <a:pt x="193" y="82"/>
                </a:lnTo>
                <a:lnTo>
                  <a:pt x="192" y="82"/>
                </a:lnTo>
                <a:lnTo>
                  <a:pt x="192" y="80"/>
                </a:lnTo>
                <a:lnTo>
                  <a:pt x="192" y="79"/>
                </a:lnTo>
                <a:lnTo>
                  <a:pt x="193" y="79"/>
                </a:lnTo>
                <a:lnTo>
                  <a:pt x="192" y="79"/>
                </a:lnTo>
                <a:lnTo>
                  <a:pt x="192" y="80"/>
                </a:lnTo>
                <a:lnTo>
                  <a:pt x="192" y="79"/>
                </a:lnTo>
                <a:lnTo>
                  <a:pt x="193" y="79"/>
                </a:lnTo>
                <a:lnTo>
                  <a:pt x="193" y="77"/>
                </a:lnTo>
                <a:lnTo>
                  <a:pt x="193" y="75"/>
                </a:lnTo>
                <a:lnTo>
                  <a:pt x="193" y="74"/>
                </a:lnTo>
                <a:lnTo>
                  <a:pt x="192" y="75"/>
                </a:lnTo>
                <a:lnTo>
                  <a:pt x="192" y="74"/>
                </a:lnTo>
                <a:lnTo>
                  <a:pt x="192" y="75"/>
                </a:lnTo>
                <a:lnTo>
                  <a:pt x="193" y="75"/>
                </a:lnTo>
                <a:lnTo>
                  <a:pt x="193" y="77"/>
                </a:lnTo>
                <a:lnTo>
                  <a:pt x="193" y="79"/>
                </a:lnTo>
                <a:lnTo>
                  <a:pt x="192" y="79"/>
                </a:lnTo>
                <a:lnTo>
                  <a:pt x="190" y="79"/>
                </a:lnTo>
                <a:lnTo>
                  <a:pt x="190" y="77"/>
                </a:lnTo>
                <a:lnTo>
                  <a:pt x="190" y="75"/>
                </a:lnTo>
                <a:lnTo>
                  <a:pt x="188" y="75"/>
                </a:lnTo>
                <a:lnTo>
                  <a:pt x="188" y="74"/>
                </a:lnTo>
                <a:lnTo>
                  <a:pt x="187" y="72"/>
                </a:lnTo>
                <a:lnTo>
                  <a:pt x="187" y="70"/>
                </a:lnTo>
                <a:lnTo>
                  <a:pt x="185" y="70"/>
                </a:lnTo>
                <a:lnTo>
                  <a:pt x="183" y="70"/>
                </a:lnTo>
                <a:lnTo>
                  <a:pt x="183" y="69"/>
                </a:lnTo>
                <a:lnTo>
                  <a:pt x="182" y="69"/>
                </a:lnTo>
                <a:lnTo>
                  <a:pt x="182" y="67"/>
                </a:lnTo>
                <a:lnTo>
                  <a:pt x="182" y="65"/>
                </a:lnTo>
                <a:lnTo>
                  <a:pt x="183" y="65"/>
                </a:lnTo>
                <a:lnTo>
                  <a:pt x="182" y="65"/>
                </a:lnTo>
                <a:lnTo>
                  <a:pt x="182" y="67"/>
                </a:lnTo>
                <a:lnTo>
                  <a:pt x="182" y="65"/>
                </a:lnTo>
                <a:lnTo>
                  <a:pt x="183" y="65"/>
                </a:lnTo>
                <a:lnTo>
                  <a:pt x="185" y="65"/>
                </a:lnTo>
                <a:lnTo>
                  <a:pt x="185" y="67"/>
                </a:lnTo>
                <a:lnTo>
                  <a:pt x="187" y="67"/>
                </a:lnTo>
                <a:lnTo>
                  <a:pt x="187" y="69"/>
                </a:lnTo>
                <a:lnTo>
                  <a:pt x="188" y="69"/>
                </a:lnTo>
                <a:lnTo>
                  <a:pt x="190" y="69"/>
                </a:lnTo>
                <a:lnTo>
                  <a:pt x="190" y="70"/>
                </a:lnTo>
                <a:lnTo>
                  <a:pt x="192" y="70"/>
                </a:lnTo>
                <a:lnTo>
                  <a:pt x="193" y="70"/>
                </a:lnTo>
                <a:lnTo>
                  <a:pt x="195" y="70"/>
                </a:lnTo>
                <a:lnTo>
                  <a:pt x="197" y="72"/>
                </a:lnTo>
                <a:lnTo>
                  <a:pt x="198" y="72"/>
                </a:lnTo>
                <a:lnTo>
                  <a:pt x="200" y="70"/>
                </a:lnTo>
                <a:lnTo>
                  <a:pt x="200" y="72"/>
                </a:lnTo>
                <a:lnTo>
                  <a:pt x="202" y="72"/>
                </a:lnTo>
                <a:lnTo>
                  <a:pt x="203" y="72"/>
                </a:lnTo>
                <a:lnTo>
                  <a:pt x="205" y="70"/>
                </a:lnTo>
                <a:lnTo>
                  <a:pt x="207" y="72"/>
                </a:lnTo>
                <a:lnTo>
                  <a:pt x="207" y="70"/>
                </a:lnTo>
                <a:lnTo>
                  <a:pt x="208" y="70"/>
                </a:lnTo>
                <a:lnTo>
                  <a:pt x="208" y="72"/>
                </a:lnTo>
                <a:lnTo>
                  <a:pt x="210" y="72"/>
                </a:lnTo>
                <a:lnTo>
                  <a:pt x="212" y="72"/>
                </a:lnTo>
                <a:lnTo>
                  <a:pt x="213" y="72"/>
                </a:lnTo>
                <a:lnTo>
                  <a:pt x="215" y="72"/>
                </a:lnTo>
                <a:lnTo>
                  <a:pt x="217" y="72"/>
                </a:lnTo>
                <a:lnTo>
                  <a:pt x="218" y="72"/>
                </a:lnTo>
                <a:lnTo>
                  <a:pt x="220" y="72"/>
                </a:lnTo>
                <a:lnTo>
                  <a:pt x="222" y="72"/>
                </a:lnTo>
                <a:lnTo>
                  <a:pt x="223" y="72"/>
                </a:lnTo>
                <a:lnTo>
                  <a:pt x="225" y="70"/>
                </a:lnTo>
                <a:lnTo>
                  <a:pt x="227" y="70"/>
                </a:lnTo>
                <a:lnTo>
                  <a:pt x="228" y="70"/>
                </a:lnTo>
                <a:lnTo>
                  <a:pt x="230" y="70"/>
                </a:lnTo>
                <a:lnTo>
                  <a:pt x="230" y="69"/>
                </a:lnTo>
                <a:lnTo>
                  <a:pt x="232" y="69"/>
                </a:lnTo>
                <a:lnTo>
                  <a:pt x="233" y="69"/>
                </a:lnTo>
                <a:lnTo>
                  <a:pt x="233" y="67"/>
                </a:lnTo>
                <a:lnTo>
                  <a:pt x="235" y="67"/>
                </a:lnTo>
                <a:lnTo>
                  <a:pt x="237" y="67"/>
                </a:lnTo>
                <a:lnTo>
                  <a:pt x="238" y="67"/>
                </a:lnTo>
                <a:lnTo>
                  <a:pt x="238" y="65"/>
                </a:lnTo>
                <a:lnTo>
                  <a:pt x="240" y="65"/>
                </a:lnTo>
                <a:lnTo>
                  <a:pt x="240" y="64"/>
                </a:lnTo>
                <a:lnTo>
                  <a:pt x="242" y="64"/>
                </a:lnTo>
                <a:lnTo>
                  <a:pt x="243" y="64"/>
                </a:lnTo>
                <a:lnTo>
                  <a:pt x="243" y="62"/>
                </a:lnTo>
                <a:lnTo>
                  <a:pt x="245" y="62"/>
                </a:lnTo>
                <a:lnTo>
                  <a:pt x="245" y="60"/>
                </a:lnTo>
                <a:lnTo>
                  <a:pt x="247" y="60"/>
                </a:lnTo>
                <a:lnTo>
                  <a:pt x="248" y="60"/>
                </a:lnTo>
                <a:lnTo>
                  <a:pt x="248" y="59"/>
                </a:lnTo>
                <a:lnTo>
                  <a:pt x="248" y="60"/>
                </a:lnTo>
                <a:lnTo>
                  <a:pt x="250" y="60"/>
                </a:lnTo>
                <a:lnTo>
                  <a:pt x="252" y="59"/>
                </a:lnTo>
                <a:lnTo>
                  <a:pt x="253" y="59"/>
                </a:lnTo>
                <a:lnTo>
                  <a:pt x="253" y="57"/>
                </a:lnTo>
                <a:lnTo>
                  <a:pt x="255" y="57"/>
                </a:lnTo>
                <a:lnTo>
                  <a:pt x="255" y="59"/>
                </a:lnTo>
                <a:lnTo>
                  <a:pt x="257" y="59"/>
                </a:lnTo>
                <a:lnTo>
                  <a:pt x="257" y="57"/>
                </a:lnTo>
                <a:lnTo>
                  <a:pt x="258" y="57"/>
                </a:lnTo>
                <a:lnTo>
                  <a:pt x="260" y="55"/>
                </a:lnTo>
                <a:lnTo>
                  <a:pt x="262" y="55"/>
                </a:lnTo>
                <a:lnTo>
                  <a:pt x="262" y="54"/>
                </a:lnTo>
                <a:lnTo>
                  <a:pt x="263" y="54"/>
                </a:lnTo>
                <a:lnTo>
                  <a:pt x="263" y="52"/>
                </a:lnTo>
                <a:lnTo>
                  <a:pt x="265" y="52"/>
                </a:lnTo>
                <a:lnTo>
                  <a:pt x="267" y="50"/>
                </a:lnTo>
                <a:lnTo>
                  <a:pt x="267" y="49"/>
                </a:lnTo>
                <a:lnTo>
                  <a:pt x="268" y="49"/>
                </a:lnTo>
                <a:lnTo>
                  <a:pt x="270" y="47"/>
                </a:lnTo>
                <a:lnTo>
                  <a:pt x="270" y="45"/>
                </a:lnTo>
                <a:lnTo>
                  <a:pt x="272" y="44"/>
                </a:lnTo>
                <a:lnTo>
                  <a:pt x="273" y="40"/>
                </a:lnTo>
                <a:lnTo>
                  <a:pt x="275" y="37"/>
                </a:lnTo>
                <a:lnTo>
                  <a:pt x="277" y="37"/>
                </a:lnTo>
                <a:lnTo>
                  <a:pt x="277" y="35"/>
                </a:lnTo>
                <a:lnTo>
                  <a:pt x="277" y="34"/>
                </a:lnTo>
                <a:lnTo>
                  <a:pt x="278" y="34"/>
                </a:lnTo>
                <a:lnTo>
                  <a:pt x="278" y="32"/>
                </a:lnTo>
                <a:lnTo>
                  <a:pt x="278" y="30"/>
                </a:lnTo>
                <a:lnTo>
                  <a:pt x="280" y="30"/>
                </a:lnTo>
                <a:lnTo>
                  <a:pt x="280" y="29"/>
                </a:lnTo>
                <a:lnTo>
                  <a:pt x="280" y="27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2" y="22"/>
                </a:lnTo>
                <a:lnTo>
                  <a:pt x="283" y="22"/>
                </a:lnTo>
                <a:lnTo>
                  <a:pt x="282" y="24"/>
                </a:lnTo>
                <a:lnTo>
                  <a:pt x="282" y="25"/>
                </a:lnTo>
                <a:lnTo>
                  <a:pt x="282" y="27"/>
                </a:lnTo>
                <a:lnTo>
                  <a:pt x="282" y="29"/>
                </a:lnTo>
                <a:lnTo>
                  <a:pt x="280" y="29"/>
                </a:lnTo>
                <a:lnTo>
                  <a:pt x="280" y="30"/>
                </a:lnTo>
                <a:lnTo>
                  <a:pt x="280" y="32"/>
                </a:lnTo>
                <a:lnTo>
                  <a:pt x="280" y="34"/>
                </a:lnTo>
                <a:lnTo>
                  <a:pt x="280" y="35"/>
                </a:lnTo>
                <a:lnTo>
                  <a:pt x="280" y="37"/>
                </a:lnTo>
                <a:lnTo>
                  <a:pt x="280" y="39"/>
                </a:lnTo>
                <a:lnTo>
                  <a:pt x="280" y="40"/>
                </a:lnTo>
                <a:lnTo>
                  <a:pt x="278" y="42"/>
                </a:lnTo>
                <a:lnTo>
                  <a:pt x="278" y="44"/>
                </a:lnTo>
                <a:lnTo>
                  <a:pt x="278" y="45"/>
                </a:lnTo>
                <a:lnTo>
                  <a:pt x="278" y="47"/>
                </a:lnTo>
                <a:lnTo>
                  <a:pt x="278" y="49"/>
                </a:lnTo>
                <a:lnTo>
                  <a:pt x="278" y="50"/>
                </a:lnTo>
                <a:lnTo>
                  <a:pt x="278" y="52"/>
                </a:lnTo>
                <a:lnTo>
                  <a:pt x="277" y="52"/>
                </a:lnTo>
                <a:lnTo>
                  <a:pt x="277" y="54"/>
                </a:lnTo>
                <a:lnTo>
                  <a:pt x="277" y="55"/>
                </a:lnTo>
                <a:lnTo>
                  <a:pt x="277" y="57"/>
                </a:lnTo>
                <a:lnTo>
                  <a:pt x="277" y="59"/>
                </a:lnTo>
                <a:close/>
                <a:moveTo>
                  <a:pt x="33" y="17"/>
                </a:moveTo>
                <a:lnTo>
                  <a:pt x="33" y="19"/>
                </a:lnTo>
                <a:lnTo>
                  <a:pt x="33" y="17"/>
                </a:lnTo>
                <a:close/>
                <a:moveTo>
                  <a:pt x="30" y="2"/>
                </a:moveTo>
                <a:lnTo>
                  <a:pt x="31" y="2"/>
                </a:lnTo>
                <a:lnTo>
                  <a:pt x="33" y="2"/>
                </a:lnTo>
                <a:lnTo>
                  <a:pt x="35" y="2"/>
                </a:lnTo>
                <a:lnTo>
                  <a:pt x="36" y="2"/>
                </a:lnTo>
                <a:lnTo>
                  <a:pt x="36" y="4"/>
                </a:lnTo>
                <a:lnTo>
                  <a:pt x="36" y="2"/>
                </a:lnTo>
                <a:lnTo>
                  <a:pt x="36" y="4"/>
                </a:lnTo>
                <a:lnTo>
                  <a:pt x="36" y="2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0" y="5"/>
                </a:lnTo>
                <a:lnTo>
                  <a:pt x="40" y="7"/>
                </a:lnTo>
                <a:lnTo>
                  <a:pt x="41" y="7"/>
                </a:lnTo>
                <a:lnTo>
                  <a:pt x="43" y="7"/>
                </a:lnTo>
                <a:lnTo>
                  <a:pt x="41" y="7"/>
                </a:lnTo>
                <a:lnTo>
                  <a:pt x="41" y="9"/>
                </a:lnTo>
                <a:lnTo>
                  <a:pt x="41" y="10"/>
                </a:lnTo>
                <a:lnTo>
                  <a:pt x="43" y="10"/>
                </a:lnTo>
                <a:lnTo>
                  <a:pt x="41" y="10"/>
                </a:lnTo>
                <a:lnTo>
                  <a:pt x="41" y="12"/>
                </a:lnTo>
                <a:lnTo>
                  <a:pt x="40" y="12"/>
                </a:lnTo>
                <a:lnTo>
                  <a:pt x="38" y="12"/>
                </a:lnTo>
                <a:lnTo>
                  <a:pt x="38" y="14"/>
                </a:lnTo>
                <a:lnTo>
                  <a:pt x="38" y="15"/>
                </a:lnTo>
                <a:lnTo>
                  <a:pt x="40" y="15"/>
                </a:lnTo>
                <a:lnTo>
                  <a:pt x="40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38" y="24"/>
                </a:lnTo>
                <a:lnTo>
                  <a:pt x="38" y="22"/>
                </a:lnTo>
                <a:lnTo>
                  <a:pt x="36" y="22"/>
                </a:lnTo>
                <a:lnTo>
                  <a:pt x="35" y="22"/>
                </a:lnTo>
                <a:lnTo>
                  <a:pt x="33" y="22"/>
                </a:lnTo>
                <a:lnTo>
                  <a:pt x="33" y="20"/>
                </a:lnTo>
                <a:lnTo>
                  <a:pt x="35" y="20"/>
                </a:lnTo>
                <a:lnTo>
                  <a:pt x="35" y="19"/>
                </a:lnTo>
                <a:lnTo>
                  <a:pt x="35" y="17"/>
                </a:lnTo>
                <a:lnTo>
                  <a:pt x="35" y="15"/>
                </a:lnTo>
                <a:lnTo>
                  <a:pt x="35" y="17"/>
                </a:lnTo>
                <a:lnTo>
                  <a:pt x="35" y="15"/>
                </a:lnTo>
                <a:lnTo>
                  <a:pt x="35" y="14"/>
                </a:lnTo>
                <a:lnTo>
                  <a:pt x="33" y="14"/>
                </a:lnTo>
                <a:lnTo>
                  <a:pt x="33" y="15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28" y="14"/>
                </a:lnTo>
                <a:lnTo>
                  <a:pt x="30" y="14"/>
                </a:lnTo>
                <a:lnTo>
                  <a:pt x="28" y="14"/>
                </a:lnTo>
                <a:lnTo>
                  <a:pt x="28" y="12"/>
                </a:lnTo>
                <a:lnTo>
                  <a:pt x="30" y="12"/>
                </a:lnTo>
                <a:lnTo>
                  <a:pt x="28" y="12"/>
                </a:lnTo>
                <a:lnTo>
                  <a:pt x="26" y="12"/>
                </a:lnTo>
                <a:lnTo>
                  <a:pt x="25" y="12"/>
                </a:lnTo>
                <a:lnTo>
                  <a:pt x="23" y="12"/>
                </a:lnTo>
                <a:lnTo>
                  <a:pt x="21" y="12"/>
                </a:lnTo>
                <a:lnTo>
                  <a:pt x="21" y="10"/>
                </a:lnTo>
                <a:lnTo>
                  <a:pt x="23" y="10"/>
                </a:lnTo>
                <a:lnTo>
                  <a:pt x="23" y="9"/>
                </a:lnTo>
                <a:lnTo>
                  <a:pt x="21" y="9"/>
                </a:lnTo>
                <a:lnTo>
                  <a:pt x="21" y="10"/>
                </a:lnTo>
                <a:lnTo>
                  <a:pt x="21" y="9"/>
                </a:lnTo>
                <a:lnTo>
                  <a:pt x="23" y="9"/>
                </a:lnTo>
                <a:lnTo>
                  <a:pt x="23" y="7"/>
                </a:lnTo>
                <a:lnTo>
                  <a:pt x="21" y="7"/>
                </a:lnTo>
                <a:lnTo>
                  <a:pt x="21" y="5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30" y="0"/>
                </a:lnTo>
                <a:lnTo>
                  <a:pt x="30" y="2"/>
                </a:lnTo>
                <a:close/>
              </a:path>
            </a:pathLst>
          </a:custGeom>
          <a:solidFill>
            <a:srgbClr val="9656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8"/>
          <p:cNvSpPr>
            <a:spLocks/>
          </p:cNvSpPr>
          <p:nvPr/>
        </p:nvSpPr>
        <p:spPr bwMode="auto">
          <a:xfrm>
            <a:off x="5759451" y="4443413"/>
            <a:ext cx="127000" cy="209550"/>
          </a:xfrm>
          <a:custGeom>
            <a:avLst/>
            <a:gdLst/>
            <a:ahLst/>
            <a:cxnLst>
              <a:cxn ang="0">
                <a:pos x="57" y="0"/>
              </a:cxn>
              <a:cxn ang="0">
                <a:pos x="67" y="5"/>
              </a:cxn>
              <a:cxn ang="0">
                <a:pos x="68" y="14"/>
              </a:cxn>
              <a:cxn ang="0">
                <a:pos x="72" y="12"/>
              </a:cxn>
              <a:cxn ang="0">
                <a:pos x="75" y="15"/>
              </a:cxn>
              <a:cxn ang="0">
                <a:pos x="75" y="30"/>
              </a:cxn>
              <a:cxn ang="0">
                <a:pos x="77" y="37"/>
              </a:cxn>
              <a:cxn ang="0">
                <a:pos x="79" y="46"/>
              </a:cxn>
              <a:cxn ang="0">
                <a:pos x="80" y="61"/>
              </a:cxn>
              <a:cxn ang="0">
                <a:pos x="79" y="66"/>
              </a:cxn>
              <a:cxn ang="0">
                <a:pos x="80" y="71"/>
              </a:cxn>
              <a:cxn ang="0">
                <a:pos x="79" y="82"/>
              </a:cxn>
              <a:cxn ang="0">
                <a:pos x="74" y="87"/>
              </a:cxn>
              <a:cxn ang="0">
                <a:pos x="70" y="101"/>
              </a:cxn>
              <a:cxn ang="0">
                <a:pos x="74" y="106"/>
              </a:cxn>
              <a:cxn ang="0">
                <a:pos x="75" y="109"/>
              </a:cxn>
              <a:cxn ang="0">
                <a:pos x="75" y="111"/>
              </a:cxn>
              <a:cxn ang="0">
                <a:pos x="74" y="116"/>
              </a:cxn>
              <a:cxn ang="0">
                <a:pos x="65" y="121"/>
              </a:cxn>
              <a:cxn ang="0">
                <a:pos x="67" y="126"/>
              </a:cxn>
              <a:cxn ang="0">
                <a:pos x="68" y="132"/>
              </a:cxn>
              <a:cxn ang="0">
                <a:pos x="60" y="129"/>
              </a:cxn>
              <a:cxn ang="0">
                <a:pos x="55" y="129"/>
              </a:cxn>
              <a:cxn ang="0">
                <a:pos x="52" y="126"/>
              </a:cxn>
              <a:cxn ang="0">
                <a:pos x="50" y="119"/>
              </a:cxn>
              <a:cxn ang="0">
                <a:pos x="43" y="116"/>
              </a:cxn>
              <a:cxn ang="0">
                <a:pos x="32" y="114"/>
              </a:cxn>
              <a:cxn ang="0">
                <a:pos x="32" y="107"/>
              </a:cxn>
              <a:cxn ang="0">
                <a:pos x="33" y="102"/>
              </a:cxn>
              <a:cxn ang="0">
                <a:pos x="32" y="97"/>
              </a:cxn>
              <a:cxn ang="0">
                <a:pos x="33" y="91"/>
              </a:cxn>
              <a:cxn ang="0">
                <a:pos x="33" y="84"/>
              </a:cxn>
              <a:cxn ang="0">
                <a:pos x="32" y="77"/>
              </a:cxn>
              <a:cxn ang="0">
                <a:pos x="30" y="71"/>
              </a:cxn>
              <a:cxn ang="0">
                <a:pos x="32" y="66"/>
              </a:cxn>
              <a:cxn ang="0">
                <a:pos x="30" y="61"/>
              </a:cxn>
              <a:cxn ang="0">
                <a:pos x="25" y="59"/>
              </a:cxn>
              <a:cxn ang="0">
                <a:pos x="20" y="57"/>
              </a:cxn>
              <a:cxn ang="0">
                <a:pos x="15" y="56"/>
              </a:cxn>
              <a:cxn ang="0">
                <a:pos x="13" y="51"/>
              </a:cxn>
              <a:cxn ang="0">
                <a:pos x="12" y="49"/>
              </a:cxn>
              <a:cxn ang="0">
                <a:pos x="10" y="44"/>
              </a:cxn>
              <a:cxn ang="0">
                <a:pos x="10" y="41"/>
              </a:cxn>
              <a:cxn ang="0">
                <a:pos x="8" y="35"/>
              </a:cxn>
              <a:cxn ang="0">
                <a:pos x="8" y="32"/>
              </a:cxn>
              <a:cxn ang="0">
                <a:pos x="7" y="27"/>
              </a:cxn>
              <a:cxn ang="0">
                <a:pos x="5" y="22"/>
              </a:cxn>
              <a:cxn ang="0">
                <a:pos x="3" y="17"/>
              </a:cxn>
              <a:cxn ang="0">
                <a:pos x="3" y="10"/>
              </a:cxn>
              <a:cxn ang="0">
                <a:pos x="2" y="5"/>
              </a:cxn>
              <a:cxn ang="0">
                <a:pos x="0" y="0"/>
              </a:cxn>
              <a:cxn ang="0">
                <a:pos x="13" y="0"/>
              </a:cxn>
              <a:cxn ang="0">
                <a:pos x="20" y="4"/>
              </a:cxn>
              <a:cxn ang="0">
                <a:pos x="28" y="0"/>
              </a:cxn>
            </a:cxnLst>
            <a:rect l="0" t="0" r="r" b="b"/>
            <a:pathLst>
              <a:path w="80" h="132">
                <a:moveTo>
                  <a:pt x="40" y="0"/>
                </a:moveTo>
                <a:lnTo>
                  <a:pt x="48" y="0"/>
                </a:lnTo>
                <a:lnTo>
                  <a:pt x="50" y="0"/>
                </a:lnTo>
                <a:lnTo>
                  <a:pt x="57" y="0"/>
                </a:lnTo>
                <a:lnTo>
                  <a:pt x="60" y="0"/>
                </a:lnTo>
                <a:lnTo>
                  <a:pt x="65" y="0"/>
                </a:lnTo>
                <a:lnTo>
                  <a:pt x="67" y="0"/>
                </a:lnTo>
                <a:lnTo>
                  <a:pt x="67" y="5"/>
                </a:lnTo>
                <a:lnTo>
                  <a:pt x="67" y="9"/>
                </a:lnTo>
                <a:lnTo>
                  <a:pt x="67" y="12"/>
                </a:lnTo>
                <a:lnTo>
                  <a:pt x="68" y="12"/>
                </a:lnTo>
                <a:lnTo>
                  <a:pt x="68" y="14"/>
                </a:lnTo>
                <a:lnTo>
                  <a:pt x="70" y="14"/>
                </a:lnTo>
                <a:lnTo>
                  <a:pt x="70" y="10"/>
                </a:lnTo>
                <a:lnTo>
                  <a:pt x="72" y="10"/>
                </a:lnTo>
                <a:lnTo>
                  <a:pt x="72" y="12"/>
                </a:lnTo>
                <a:lnTo>
                  <a:pt x="74" y="12"/>
                </a:lnTo>
                <a:lnTo>
                  <a:pt x="74" y="14"/>
                </a:lnTo>
                <a:lnTo>
                  <a:pt x="75" y="12"/>
                </a:lnTo>
                <a:lnTo>
                  <a:pt x="75" y="15"/>
                </a:lnTo>
                <a:lnTo>
                  <a:pt x="75" y="17"/>
                </a:lnTo>
                <a:lnTo>
                  <a:pt x="75" y="22"/>
                </a:lnTo>
                <a:lnTo>
                  <a:pt x="75" y="25"/>
                </a:lnTo>
                <a:lnTo>
                  <a:pt x="75" y="30"/>
                </a:lnTo>
                <a:lnTo>
                  <a:pt x="75" y="32"/>
                </a:lnTo>
                <a:lnTo>
                  <a:pt x="75" y="35"/>
                </a:lnTo>
                <a:lnTo>
                  <a:pt x="75" y="37"/>
                </a:lnTo>
                <a:lnTo>
                  <a:pt x="77" y="37"/>
                </a:lnTo>
                <a:lnTo>
                  <a:pt x="77" y="39"/>
                </a:lnTo>
                <a:lnTo>
                  <a:pt x="79" y="41"/>
                </a:lnTo>
                <a:lnTo>
                  <a:pt x="79" y="42"/>
                </a:lnTo>
                <a:lnTo>
                  <a:pt x="79" y="46"/>
                </a:lnTo>
                <a:lnTo>
                  <a:pt x="80" y="46"/>
                </a:lnTo>
                <a:lnTo>
                  <a:pt x="80" y="51"/>
                </a:lnTo>
                <a:lnTo>
                  <a:pt x="80" y="54"/>
                </a:lnTo>
                <a:lnTo>
                  <a:pt x="80" y="61"/>
                </a:lnTo>
                <a:lnTo>
                  <a:pt x="80" y="62"/>
                </a:lnTo>
                <a:lnTo>
                  <a:pt x="80" y="64"/>
                </a:lnTo>
                <a:lnTo>
                  <a:pt x="80" y="66"/>
                </a:lnTo>
                <a:lnTo>
                  <a:pt x="79" y="66"/>
                </a:lnTo>
                <a:lnTo>
                  <a:pt x="79" y="67"/>
                </a:lnTo>
                <a:lnTo>
                  <a:pt x="79" y="69"/>
                </a:lnTo>
                <a:lnTo>
                  <a:pt x="80" y="69"/>
                </a:lnTo>
                <a:lnTo>
                  <a:pt x="80" y="71"/>
                </a:lnTo>
                <a:lnTo>
                  <a:pt x="80" y="76"/>
                </a:lnTo>
                <a:lnTo>
                  <a:pt x="80" y="77"/>
                </a:lnTo>
                <a:lnTo>
                  <a:pt x="79" y="79"/>
                </a:lnTo>
                <a:lnTo>
                  <a:pt x="79" y="82"/>
                </a:lnTo>
                <a:lnTo>
                  <a:pt x="79" y="84"/>
                </a:lnTo>
                <a:lnTo>
                  <a:pt x="75" y="84"/>
                </a:lnTo>
                <a:lnTo>
                  <a:pt x="75" y="86"/>
                </a:lnTo>
                <a:lnTo>
                  <a:pt x="74" y="87"/>
                </a:lnTo>
                <a:lnTo>
                  <a:pt x="74" y="89"/>
                </a:lnTo>
                <a:lnTo>
                  <a:pt x="74" y="92"/>
                </a:lnTo>
                <a:lnTo>
                  <a:pt x="70" y="97"/>
                </a:lnTo>
                <a:lnTo>
                  <a:pt x="70" y="101"/>
                </a:lnTo>
                <a:lnTo>
                  <a:pt x="70" y="104"/>
                </a:lnTo>
                <a:lnTo>
                  <a:pt x="72" y="104"/>
                </a:lnTo>
                <a:lnTo>
                  <a:pt x="72" y="106"/>
                </a:lnTo>
                <a:lnTo>
                  <a:pt x="74" y="106"/>
                </a:lnTo>
                <a:lnTo>
                  <a:pt x="75" y="106"/>
                </a:lnTo>
                <a:lnTo>
                  <a:pt x="74" y="106"/>
                </a:lnTo>
                <a:lnTo>
                  <a:pt x="74" y="107"/>
                </a:lnTo>
                <a:lnTo>
                  <a:pt x="75" y="109"/>
                </a:lnTo>
                <a:lnTo>
                  <a:pt x="77" y="111"/>
                </a:lnTo>
                <a:lnTo>
                  <a:pt x="79" y="111"/>
                </a:lnTo>
                <a:lnTo>
                  <a:pt x="77" y="111"/>
                </a:lnTo>
                <a:lnTo>
                  <a:pt x="75" y="111"/>
                </a:lnTo>
                <a:lnTo>
                  <a:pt x="74" y="111"/>
                </a:lnTo>
                <a:lnTo>
                  <a:pt x="74" y="112"/>
                </a:lnTo>
                <a:lnTo>
                  <a:pt x="74" y="114"/>
                </a:lnTo>
                <a:lnTo>
                  <a:pt x="74" y="116"/>
                </a:lnTo>
                <a:lnTo>
                  <a:pt x="74" y="119"/>
                </a:lnTo>
                <a:lnTo>
                  <a:pt x="70" y="119"/>
                </a:lnTo>
                <a:lnTo>
                  <a:pt x="70" y="121"/>
                </a:lnTo>
                <a:lnTo>
                  <a:pt x="65" y="121"/>
                </a:lnTo>
                <a:lnTo>
                  <a:pt x="65" y="122"/>
                </a:lnTo>
                <a:lnTo>
                  <a:pt x="65" y="124"/>
                </a:lnTo>
                <a:lnTo>
                  <a:pt x="67" y="124"/>
                </a:lnTo>
                <a:lnTo>
                  <a:pt x="67" y="126"/>
                </a:lnTo>
                <a:lnTo>
                  <a:pt x="70" y="127"/>
                </a:lnTo>
                <a:lnTo>
                  <a:pt x="70" y="129"/>
                </a:lnTo>
                <a:lnTo>
                  <a:pt x="70" y="132"/>
                </a:lnTo>
                <a:lnTo>
                  <a:pt x="68" y="132"/>
                </a:lnTo>
                <a:lnTo>
                  <a:pt x="63" y="132"/>
                </a:lnTo>
                <a:lnTo>
                  <a:pt x="60" y="132"/>
                </a:lnTo>
                <a:lnTo>
                  <a:pt x="60" y="131"/>
                </a:lnTo>
                <a:lnTo>
                  <a:pt x="60" y="129"/>
                </a:lnTo>
                <a:lnTo>
                  <a:pt x="58" y="131"/>
                </a:lnTo>
                <a:lnTo>
                  <a:pt x="57" y="131"/>
                </a:lnTo>
                <a:lnTo>
                  <a:pt x="57" y="129"/>
                </a:lnTo>
                <a:lnTo>
                  <a:pt x="55" y="129"/>
                </a:lnTo>
                <a:lnTo>
                  <a:pt x="55" y="127"/>
                </a:lnTo>
                <a:lnTo>
                  <a:pt x="53" y="127"/>
                </a:lnTo>
                <a:lnTo>
                  <a:pt x="52" y="127"/>
                </a:lnTo>
                <a:lnTo>
                  <a:pt x="52" y="126"/>
                </a:lnTo>
                <a:lnTo>
                  <a:pt x="50" y="126"/>
                </a:lnTo>
                <a:lnTo>
                  <a:pt x="50" y="122"/>
                </a:lnTo>
                <a:lnTo>
                  <a:pt x="50" y="121"/>
                </a:lnTo>
                <a:lnTo>
                  <a:pt x="50" y="119"/>
                </a:lnTo>
                <a:lnTo>
                  <a:pt x="48" y="117"/>
                </a:lnTo>
                <a:lnTo>
                  <a:pt x="47" y="117"/>
                </a:lnTo>
                <a:lnTo>
                  <a:pt x="47" y="116"/>
                </a:lnTo>
                <a:lnTo>
                  <a:pt x="43" y="116"/>
                </a:lnTo>
                <a:lnTo>
                  <a:pt x="38" y="116"/>
                </a:lnTo>
                <a:lnTo>
                  <a:pt x="35" y="114"/>
                </a:lnTo>
                <a:lnTo>
                  <a:pt x="33" y="114"/>
                </a:lnTo>
                <a:lnTo>
                  <a:pt x="32" y="114"/>
                </a:lnTo>
                <a:lnTo>
                  <a:pt x="32" y="112"/>
                </a:lnTo>
                <a:lnTo>
                  <a:pt x="32" y="111"/>
                </a:lnTo>
                <a:lnTo>
                  <a:pt x="32" y="109"/>
                </a:lnTo>
                <a:lnTo>
                  <a:pt x="32" y="107"/>
                </a:lnTo>
                <a:lnTo>
                  <a:pt x="33" y="107"/>
                </a:lnTo>
                <a:lnTo>
                  <a:pt x="33" y="106"/>
                </a:lnTo>
                <a:lnTo>
                  <a:pt x="33" y="104"/>
                </a:lnTo>
                <a:lnTo>
                  <a:pt x="33" y="102"/>
                </a:lnTo>
                <a:lnTo>
                  <a:pt x="33" y="101"/>
                </a:lnTo>
                <a:lnTo>
                  <a:pt x="32" y="101"/>
                </a:lnTo>
                <a:lnTo>
                  <a:pt x="32" y="99"/>
                </a:lnTo>
                <a:lnTo>
                  <a:pt x="32" y="97"/>
                </a:lnTo>
                <a:lnTo>
                  <a:pt x="32" y="96"/>
                </a:lnTo>
                <a:lnTo>
                  <a:pt x="32" y="94"/>
                </a:lnTo>
                <a:lnTo>
                  <a:pt x="32" y="92"/>
                </a:lnTo>
                <a:lnTo>
                  <a:pt x="33" y="91"/>
                </a:lnTo>
                <a:lnTo>
                  <a:pt x="33" y="89"/>
                </a:lnTo>
                <a:lnTo>
                  <a:pt x="33" y="87"/>
                </a:lnTo>
                <a:lnTo>
                  <a:pt x="33" y="86"/>
                </a:lnTo>
                <a:lnTo>
                  <a:pt x="33" y="84"/>
                </a:lnTo>
                <a:lnTo>
                  <a:pt x="33" y="82"/>
                </a:lnTo>
                <a:lnTo>
                  <a:pt x="33" y="81"/>
                </a:lnTo>
                <a:lnTo>
                  <a:pt x="33" y="79"/>
                </a:lnTo>
                <a:lnTo>
                  <a:pt x="32" y="77"/>
                </a:lnTo>
                <a:lnTo>
                  <a:pt x="32" y="76"/>
                </a:lnTo>
                <a:lnTo>
                  <a:pt x="30" y="74"/>
                </a:lnTo>
                <a:lnTo>
                  <a:pt x="30" y="72"/>
                </a:lnTo>
                <a:lnTo>
                  <a:pt x="30" y="71"/>
                </a:lnTo>
                <a:lnTo>
                  <a:pt x="30" y="69"/>
                </a:lnTo>
                <a:lnTo>
                  <a:pt x="32" y="69"/>
                </a:lnTo>
                <a:lnTo>
                  <a:pt x="32" y="67"/>
                </a:lnTo>
                <a:lnTo>
                  <a:pt x="32" y="66"/>
                </a:lnTo>
                <a:lnTo>
                  <a:pt x="30" y="66"/>
                </a:lnTo>
                <a:lnTo>
                  <a:pt x="30" y="64"/>
                </a:lnTo>
                <a:lnTo>
                  <a:pt x="30" y="62"/>
                </a:lnTo>
                <a:lnTo>
                  <a:pt x="30" y="61"/>
                </a:lnTo>
                <a:lnTo>
                  <a:pt x="28" y="61"/>
                </a:lnTo>
                <a:lnTo>
                  <a:pt x="28" y="59"/>
                </a:lnTo>
                <a:lnTo>
                  <a:pt x="27" y="59"/>
                </a:lnTo>
                <a:lnTo>
                  <a:pt x="25" y="59"/>
                </a:lnTo>
                <a:lnTo>
                  <a:pt x="23" y="59"/>
                </a:lnTo>
                <a:lnTo>
                  <a:pt x="23" y="57"/>
                </a:lnTo>
                <a:lnTo>
                  <a:pt x="22" y="57"/>
                </a:lnTo>
                <a:lnTo>
                  <a:pt x="20" y="57"/>
                </a:lnTo>
                <a:lnTo>
                  <a:pt x="18" y="57"/>
                </a:lnTo>
                <a:lnTo>
                  <a:pt x="17" y="57"/>
                </a:lnTo>
                <a:lnTo>
                  <a:pt x="17" y="56"/>
                </a:lnTo>
                <a:lnTo>
                  <a:pt x="15" y="56"/>
                </a:lnTo>
                <a:lnTo>
                  <a:pt x="15" y="54"/>
                </a:lnTo>
                <a:lnTo>
                  <a:pt x="13" y="54"/>
                </a:lnTo>
                <a:lnTo>
                  <a:pt x="13" y="52"/>
                </a:lnTo>
                <a:lnTo>
                  <a:pt x="13" y="51"/>
                </a:lnTo>
                <a:lnTo>
                  <a:pt x="15" y="51"/>
                </a:lnTo>
                <a:lnTo>
                  <a:pt x="13" y="51"/>
                </a:lnTo>
                <a:lnTo>
                  <a:pt x="13" y="49"/>
                </a:lnTo>
                <a:lnTo>
                  <a:pt x="12" y="49"/>
                </a:lnTo>
                <a:lnTo>
                  <a:pt x="12" y="47"/>
                </a:lnTo>
                <a:lnTo>
                  <a:pt x="12" y="46"/>
                </a:lnTo>
                <a:lnTo>
                  <a:pt x="12" y="44"/>
                </a:lnTo>
                <a:lnTo>
                  <a:pt x="10" y="44"/>
                </a:lnTo>
                <a:lnTo>
                  <a:pt x="10" y="42"/>
                </a:lnTo>
                <a:lnTo>
                  <a:pt x="10" y="41"/>
                </a:lnTo>
                <a:lnTo>
                  <a:pt x="12" y="41"/>
                </a:lnTo>
                <a:lnTo>
                  <a:pt x="10" y="41"/>
                </a:lnTo>
                <a:lnTo>
                  <a:pt x="10" y="39"/>
                </a:lnTo>
                <a:lnTo>
                  <a:pt x="10" y="37"/>
                </a:lnTo>
                <a:lnTo>
                  <a:pt x="8" y="37"/>
                </a:lnTo>
                <a:lnTo>
                  <a:pt x="8" y="35"/>
                </a:lnTo>
                <a:lnTo>
                  <a:pt x="10" y="35"/>
                </a:lnTo>
                <a:lnTo>
                  <a:pt x="8" y="35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8" y="29"/>
                </a:lnTo>
                <a:lnTo>
                  <a:pt x="7" y="29"/>
                </a:lnTo>
                <a:lnTo>
                  <a:pt x="7" y="27"/>
                </a:lnTo>
                <a:lnTo>
                  <a:pt x="7" y="25"/>
                </a:lnTo>
                <a:lnTo>
                  <a:pt x="5" y="25"/>
                </a:lnTo>
                <a:lnTo>
                  <a:pt x="5" y="24"/>
                </a:lnTo>
                <a:lnTo>
                  <a:pt x="5" y="22"/>
                </a:lnTo>
                <a:lnTo>
                  <a:pt x="3" y="22"/>
                </a:lnTo>
                <a:lnTo>
                  <a:pt x="3" y="20"/>
                </a:lnTo>
                <a:lnTo>
                  <a:pt x="3" y="19"/>
                </a:lnTo>
                <a:lnTo>
                  <a:pt x="3" y="17"/>
                </a:lnTo>
                <a:lnTo>
                  <a:pt x="3" y="15"/>
                </a:lnTo>
                <a:lnTo>
                  <a:pt x="3" y="14"/>
                </a:lnTo>
                <a:lnTo>
                  <a:pt x="3" y="12"/>
                </a:lnTo>
                <a:lnTo>
                  <a:pt x="3" y="10"/>
                </a:lnTo>
                <a:lnTo>
                  <a:pt x="2" y="10"/>
                </a:lnTo>
                <a:lnTo>
                  <a:pt x="2" y="9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12" y="0"/>
                </a:lnTo>
                <a:lnTo>
                  <a:pt x="13" y="0"/>
                </a:lnTo>
                <a:lnTo>
                  <a:pt x="17" y="0"/>
                </a:lnTo>
                <a:lnTo>
                  <a:pt x="17" y="4"/>
                </a:lnTo>
                <a:lnTo>
                  <a:pt x="18" y="4"/>
                </a:lnTo>
                <a:lnTo>
                  <a:pt x="20" y="4"/>
                </a:lnTo>
                <a:lnTo>
                  <a:pt x="20" y="2"/>
                </a:lnTo>
                <a:lnTo>
                  <a:pt x="20" y="0"/>
                </a:lnTo>
                <a:lnTo>
                  <a:pt x="22" y="0"/>
                </a:lnTo>
                <a:lnTo>
                  <a:pt x="28" y="0"/>
                </a:lnTo>
                <a:lnTo>
                  <a:pt x="37" y="0"/>
                </a:lnTo>
                <a:lnTo>
                  <a:pt x="40" y="0"/>
                </a:lnTo>
                <a:close/>
              </a:path>
            </a:pathLst>
          </a:custGeom>
          <a:solidFill>
            <a:srgbClr val="F2808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9"/>
          <p:cNvSpPr>
            <a:spLocks/>
          </p:cNvSpPr>
          <p:nvPr/>
        </p:nvSpPr>
        <p:spPr bwMode="auto">
          <a:xfrm>
            <a:off x="4013201" y="2732088"/>
            <a:ext cx="741363" cy="1174750"/>
          </a:xfrm>
          <a:custGeom>
            <a:avLst/>
            <a:gdLst/>
            <a:ahLst/>
            <a:cxnLst>
              <a:cxn ang="0">
                <a:pos x="295" y="13"/>
              </a:cxn>
              <a:cxn ang="0">
                <a:pos x="297" y="48"/>
              </a:cxn>
              <a:cxn ang="0">
                <a:pos x="317" y="77"/>
              </a:cxn>
              <a:cxn ang="0">
                <a:pos x="332" y="97"/>
              </a:cxn>
              <a:cxn ang="0">
                <a:pos x="359" y="115"/>
              </a:cxn>
              <a:cxn ang="0">
                <a:pos x="377" y="135"/>
              </a:cxn>
              <a:cxn ang="0">
                <a:pos x="379" y="164"/>
              </a:cxn>
              <a:cxn ang="0">
                <a:pos x="394" y="194"/>
              </a:cxn>
              <a:cxn ang="0">
                <a:pos x="405" y="207"/>
              </a:cxn>
              <a:cxn ang="0">
                <a:pos x="431" y="250"/>
              </a:cxn>
              <a:cxn ang="0">
                <a:pos x="454" y="312"/>
              </a:cxn>
              <a:cxn ang="0">
                <a:pos x="459" y="386"/>
              </a:cxn>
              <a:cxn ang="0">
                <a:pos x="461" y="397"/>
              </a:cxn>
              <a:cxn ang="0">
                <a:pos x="407" y="407"/>
              </a:cxn>
              <a:cxn ang="0">
                <a:pos x="407" y="492"/>
              </a:cxn>
              <a:cxn ang="0">
                <a:pos x="370" y="514"/>
              </a:cxn>
              <a:cxn ang="0">
                <a:pos x="375" y="528"/>
              </a:cxn>
              <a:cxn ang="0">
                <a:pos x="405" y="558"/>
              </a:cxn>
              <a:cxn ang="0">
                <a:pos x="399" y="574"/>
              </a:cxn>
              <a:cxn ang="0">
                <a:pos x="422" y="598"/>
              </a:cxn>
              <a:cxn ang="0">
                <a:pos x="399" y="603"/>
              </a:cxn>
              <a:cxn ang="0">
                <a:pos x="377" y="586"/>
              </a:cxn>
              <a:cxn ang="0">
                <a:pos x="347" y="579"/>
              </a:cxn>
              <a:cxn ang="0">
                <a:pos x="302" y="611"/>
              </a:cxn>
              <a:cxn ang="0">
                <a:pos x="275" y="616"/>
              </a:cxn>
              <a:cxn ang="0">
                <a:pos x="252" y="624"/>
              </a:cxn>
              <a:cxn ang="0">
                <a:pos x="237" y="631"/>
              </a:cxn>
              <a:cxn ang="0">
                <a:pos x="220" y="653"/>
              </a:cxn>
              <a:cxn ang="0">
                <a:pos x="220" y="694"/>
              </a:cxn>
              <a:cxn ang="0">
                <a:pos x="195" y="706"/>
              </a:cxn>
              <a:cxn ang="0">
                <a:pos x="153" y="725"/>
              </a:cxn>
              <a:cxn ang="0">
                <a:pos x="123" y="733"/>
              </a:cxn>
              <a:cxn ang="0">
                <a:pos x="105" y="704"/>
              </a:cxn>
              <a:cxn ang="0">
                <a:pos x="93" y="638"/>
              </a:cxn>
              <a:cxn ang="0">
                <a:pos x="115" y="614"/>
              </a:cxn>
              <a:cxn ang="0">
                <a:pos x="133" y="579"/>
              </a:cxn>
              <a:cxn ang="0">
                <a:pos x="150" y="549"/>
              </a:cxn>
              <a:cxn ang="0">
                <a:pos x="172" y="519"/>
              </a:cxn>
              <a:cxn ang="0">
                <a:pos x="165" y="496"/>
              </a:cxn>
              <a:cxn ang="0">
                <a:pos x="130" y="481"/>
              </a:cxn>
              <a:cxn ang="0">
                <a:pos x="247" y="481"/>
              </a:cxn>
              <a:cxn ang="0">
                <a:pos x="299" y="481"/>
              </a:cxn>
              <a:cxn ang="0">
                <a:pos x="340" y="469"/>
              </a:cxn>
              <a:cxn ang="0">
                <a:pos x="329" y="424"/>
              </a:cxn>
              <a:cxn ang="0">
                <a:pos x="312" y="401"/>
              </a:cxn>
              <a:cxn ang="0">
                <a:pos x="310" y="384"/>
              </a:cxn>
              <a:cxn ang="0">
                <a:pos x="297" y="359"/>
              </a:cxn>
              <a:cxn ang="0">
                <a:pos x="289" y="314"/>
              </a:cxn>
              <a:cxn ang="0">
                <a:pos x="319" y="302"/>
              </a:cxn>
              <a:cxn ang="0">
                <a:pos x="319" y="270"/>
              </a:cxn>
              <a:cxn ang="0">
                <a:pos x="292" y="237"/>
              </a:cxn>
              <a:cxn ang="0">
                <a:pos x="294" y="217"/>
              </a:cxn>
              <a:cxn ang="0">
                <a:pos x="280" y="200"/>
              </a:cxn>
              <a:cxn ang="0">
                <a:pos x="242" y="177"/>
              </a:cxn>
              <a:cxn ang="0">
                <a:pos x="210" y="157"/>
              </a:cxn>
              <a:cxn ang="0">
                <a:pos x="188" y="152"/>
              </a:cxn>
              <a:cxn ang="0">
                <a:pos x="152" y="115"/>
              </a:cxn>
              <a:cxn ang="0">
                <a:pos x="115" y="95"/>
              </a:cxn>
              <a:cxn ang="0">
                <a:pos x="87" y="82"/>
              </a:cxn>
              <a:cxn ang="0">
                <a:pos x="50" y="85"/>
              </a:cxn>
              <a:cxn ang="0">
                <a:pos x="18" y="28"/>
              </a:cxn>
              <a:cxn ang="0">
                <a:pos x="138" y="0"/>
              </a:cxn>
            </a:cxnLst>
            <a:rect l="0" t="0" r="r" b="b"/>
            <a:pathLst>
              <a:path w="467" h="740">
                <a:moveTo>
                  <a:pt x="267" y="2"/>
                </a:moveTo>
                <a:lnTo>
                  <a:pt x="269" y="3"/>
                </a:lnTo>
                <a:lnTo>
                  <a:pt x="270" y="3"/>
                </a:lnTo>
                <a:lnTo>
                  <a:pt x="272" y="3"/>
                </a:lnTo>
                <a:lnTo>
                  <a:pt x="274" y="3"/>
                </a:lnTo>
                <a:lnTo>
                  <a:pt x="275" y="3"/>
                </a:lnTo>
                <a:lnTo>
                  <a:pt x="277" y="3"/>
                </a:lnTo>
                <a:lnTo>
                  <a:pt x="279" y="3"/>
                </a:lnTo>
                <a:lnTo>
                  <a:pt x="280" y="5"/>
                </a:lnTo>
                <a:lnTo>
                  <a:pt x="280" y="7"/>
                </a:lnTo>
                <a:lnTo>
                  <a:pt x="282" y="7"/>
                </a:lnTo>
                <a:lnTo>
                  <a:pt x="284" y="8"/>
                </a:lnTo>
                <a:lnTo>
                  <a:pt x="287" y="10"/>
                </a:lnTo>
                <a:lnTo>
                  <a:pt x="287" y="12"/>
                </a:lnTo>
                <a:lnTo>
                  <a:pt x="289" y="13"/>
                </a:lnTo>
                <a:lnTo>
                  <a:pt x="292" y="13"/>
                </a:lnTo>
                <a:lnTo>
                  <a:pt x="292" y="12"/>
                </a:lnTo>
                <a:lnTo>
                  <a:pt x="295" y="13"/>
                </a:lnTo>
                <a:lnTo>
                  <a:pt x="295" y="17"/>
                </a:lnTo>
                <a:lnTo>
                  <a:pt x="294" y="17"/>
                </a:lnTo>
                <a:lnTo>
                  <a:pt x="292" y="20"/>
                </a:lnTo>
                <a:lnTo>
                  <a:pt x="292" y="23"/>
                </a:lnTo>
                <a:lnTo>
                  <a:pt x="290" y="23"/>
                </a:lnTo>
                <a:lnTo>
                  <a:pt x="289" y="23"/>
                </a:lnTo>
                <a:lnTo>
                  <a:pt x="285" y="27"/>
                </a:lnTo>
                <a:lnTo>
                  <a:pt x="287" y="30"/>
                </a:lnTo>
                <a:lnTo>
                  <a:pt x="287" y="32"/>
                </a:lnTo>
                <a:lnTo>
                  <a:pt x="289" y="33"/>
                </a:lnTo>
                <a:lnTo>
                  <a:pt x="289" y="35"/>
                </a:lnTo>
                <a:lnTo>
                  <a:pt x="292" y="35"/>
                </a:lnTo>
                <a:lnTo>
                  <a:pt x="292" y="37"/>
                </a:lnTo>
                <a:lnTo>
                  <a:pt x="294" y="40"/>
                </a:lnTo>
                <a:lnTo>
                  <a:pt x="294" y="43"/>
                </a:lnTo>
                <a:lnTo>
                  <a:pt x="295" y="45"/>
                </a:lnTo>
                <a:lnTo>
                  <a:pt x="295" y="47"/>
                </a:lnTo>
                <a:lnTo>
                  <a:pt x="297" y="48"/>
                </a:lnTo>
                <a:lnTo>
                  <a:pt x="297" y="50"/>
                </a:lnTo>
                <a:lnTo>
                  <a:pt x="297" y="52"/>
                </a:lnTo>
                <a:lnTo>
                  <a:pt x="299" y="52"/>
                </a:lnTo>
                <a:lnTo>
                  <a:pt x="299" y="53"/>
                </a:lnTo>
                <a:lnTo>
                  <a:pt x="300" y="53"/>
                </a:lnTo>
                <a:lnTo>
                  <a:pt x="300" y="55"/>
                </a:lnTo>
                <a:lnTo>
                  <a:pt x="300" y="57"/>
                </a:lnTo>
                <a:lnTo>
                  <a:pt x="304" y="57"/>
                </a:lnTo>
                <a:lnTo>
                  <a:pt x="309" y="63"/>
                </a:lnTo>
                <a:lnTo>
                  <a:pt x="310" y="63"/>
                </a:lnTo>
                <a:lnTo>
                  <a:pt x="312" y="63"/>
                </a:lnTo>
                <a:lnTo>
                  <a:pt x="314" y="63"/>
                </a:lnTo>
                <a:lnTo>
                  <a:pt x="315" y="65"/>
                </a:lnTo>
                <a:lnTo>
                  <a:pt x="315" y="67"/>
                </a:lnTo>
                <a:lnTo>
                  <a:pt x="317" y="68"/>
                </a:lnTo>
                <a:lnTo>
                  <a:pt x="317" y="72"/>
                </a:lnTo>
                <a:lnTo>
                  <a:pt x="315" y="73"/>
                </a:lnTo>
                <a:lnTo>
                  <a:pt x="317" y="77"/>
                </a:lnTo>
                <a:lnTo>
                  <a:pt x="317" y="78"/>
                </a:lnTo>
                <a:lnTo>
                  <a:pt x="317" y="80"/>
                </a:lnTo>
                <a:lnTo>
                  <a:pt x="317" y="82"/>
                </a:lnTo>
                <a:lnTo>
                  <a:pt x="317" y="83"/>
                </a:lnTo>
                <a:lnTo>
                  <a:pt x="317" y="85"/>
                </a:lnTo>
                <a:lnTo>
                  <a:pt x="319" y="85"/>
                </a:lnTo>
                <a:lnTo>
                  <a:pt x="319" y="87"/>
                </a:lnTo>
                <a:lnTo>
                  <a:pt x="320" y="87"/>
                </a:lnTo>
                <a:lnTo>
                  <a:pt x="320" y="88"/>
                </a:lnTo>
                <a:lnTo>
                  <a:pt x="322" y="88"/>
                </a:lnTo>
                <a:lnTo>
                  <a:pt x="324" y="90"/>
                </a:lnTo>
                <a:lnTo>
                  <a:pt x="325" y="90"/>
                </a:lnTo>
                <a:lnTo>
                  <a:pt x="327" y="92"/>
                </a:lnTo>
                <a:lnTo>
                  <a:pt x="329" y="92"/>
                </a:lnTo>
                <a:lnTo>
                  <a:pt x="329" y="93"/>
                </a:lnTo>
                <a:lnTo>
                  <a:pt x="330" y="95"/>
                </a:lnTo>
                <a:lnTo>
                  <a:pt x="330" y="97"/>
                </a:lnTo>
                <a:lnTo>
                  <a:pt x="332" y="97"/>
                </a:lnTo>
                <a:lnTo>
                  <a:pt x="334" y="95"/>
                </a:lnTo>
                <a:lnTo>
                  <a:pt x="334" y="97"/>
                </a:lnTo>
                <a:lnTo>
                  <a:pt x="335" y="99"/>
                </a:lnTo>
                <a:lnTo>
                  <a:pt x="337" y="100"/>
                </a:lnTo>
                <a:lnTo>
                  <a:pt x="339" y="100"/>
                </a:lnTo>
                <a:lnTo>
                  <a:pt x="339" y="104"/>
                </a:lnTo>
                <a:lnTo>
                  <a:pt x="342" y="107"/>
                </a:lnTo>
                <a:lnTo>
                  <a:pt x="347" y="109"/>
                </a:lnTo>
                <a:lnTo>
                  <a:pt x="350" y="110"/>
                </a:lnTo>
                <a:lnTo>
                  <a:pt x="352" y="109"/>
                </a:lnTo>
                <a:lnTo>
                  <a:pt x="354" y="109"/>
                </a:lnTo>
                <a:lnTo>
                  <a:pt x="354" y="107"/>
                </a:lnTo>
                <a:lnTo>
                  <a:pt x="355" y="107"/>
                </a:lnTo>
                <a:lnTo>
                  <a:pt x="357" y="109"/>
                </a:lnTo>
                <a:lnTo>
                  <a:pt x="357" y="110"/>
                </a:lnTo>
                <a:lnTo>
                  <a:pt x="357" y="112"/>
                </a:lnTo>
                <a:lnTo>
                  <a:pt x="357" y="114"/>
                </a:lnTo>
                <a:lnTo>
                  <a:pt x="359" y="115"/>
                </a:lnTo>
                <a:lnTo>
                  <a:pt x="362" y="115"/>
                </a:lnTo>
                <a:lnTo>
                  <a:pt x="362" y="117"/>
                </a:lnTo>
                <a:lnTo>
                  <a:pt x="364" y="117"/>
                </a:lnTo>
                <a:lnTo>
                  <a:pt x="365" y="119"/>
                </a:lnTo>
                <a:lnTo>
                  <a:pt x="367" y="120"/>
                </a:lnTo>
                <a:lnTo>
                  <a:pt x="367" y="122"/>
                </a:lnTo>
                <a:lnTo>
                  <a:pt x="365" y="124"/>
                </a:lnTo>
                <a:lnTo>
                  <a:pt x="365" y="125"/>
                </a:lnTo>
                <a:lnTo>
                  <a:pt x="364" y="125"/>
                </a:lnTo>
                <a:lnTo>
                  <a:pt x="365" y="125"/>
                </a:lnTo>
                <a:lnTo>
                  <a:pt x="365" y="127"/>
                </a:lnTo>
                <a:lnTo>
                  <a:pt x="367" y="129"/>
                </a:lnTo>
                <a:lnTo>
                  <a:pt x="369" y="130"/>
                </a:lnTo>
                <a:lnTo>
                  <a:pt x="372" y="132"/>
                </a:lnTo>
                <a:lnTo>
                  <a:pt x="374" y="134"/>
                </a:lnTo>
                <a:lnTo>
                  <a:pt x="374" y="135"/>
                </a:lnTo>
                <a:lnTo>
                  <a:pt x="375" y="135"/>
                </a:lnTo>
                <a:lnTo>
                  <a:pt x="377" y="135"/>
                </a:lnTo>
                <a:lnTo>
                  <a:pt x="380" y="137"/>
                </a:lnTo>
                <a:lnTo>
                  <a:pt x="380" y="139"/>
                </a:lnTo>
                <a:lnTo>
                  <a:pt x="380" y="140"/>
                </a:lnTo>
                <a:lnTo>
                  <a:pt x="380" y="142"/>
                </a:lnTo>
                <a:lnTo>
                  <a:pt x="380" y="144"/>
                </a:lnTo>
                <a:lnTo>
                  <a:pt x="380" y="145"/>
                </a:lnTo>
                <a:lnTo>
                  <a:pt x="382" y="145"/>
                </a:lnTo>
                <a:lnTo>
                  <a:pt x="382" y="149"/>
                </a:lnTo>
                <a:lnTo>
                  <a:pt x="382" y="150"/>
                </a:lnTo>
                <a:lnTo>
                  <a:pt x="384" y="152"/>
                </a:lnTo>
                <a:lnTo>
                  <a:pt x="382" y="152"/>
                </a:lnTo>
                <a:lnTo>
                  <a:pt x="380" y="152"/>
                </a:lnTo>
                <a:lnTo>
                  <a:pt x="379" y="154"/>
                </a:lnTo>
                <a:lnTo>
                  <a:pt x="379" y="155"/>
                </a:lnTo>
                <a:lnTo>
                  <a:pt x="377" y="157"/>
                </a:lnTo>
                <a:lnTo>
                  <a:pt x="379" y="160"/>
                </a:lnTo>
                <a:lnTo>
                  <a:pt x="379" y="162"/>
                </a:lnTo>
                <a:lnTo>
                  <a:pt x="379" y="164"/>
                </a:lnTo>
                <a:lnTo>
                  <a:pt x="380" y="165"/>
                </a:lnTo>
                <a:lnTo>
                  <a:pt x="382" y="169"/>
                </a:lnTo>
                <a:lnTo>
                  <a:pt x="385" y="170"/>
                </a:lnTo>
                <a:lnTo>
                  <a:pt x="387" y="170"/>
                </a:lnTo>
                <a:lnTo>
                  <a:pt x="387" y="172"/>
                </a:lnTo>
                <a:lnTo>
                  <a:pt x="387" y="174"/>
                </a:lnTo>
                <a:lnTo>
                  <a:pt x="387" y="175"/>
                </a:lnTo>
                <a:lnTo>
                  <a:pt x="387" y="177"/>
                </a:lnTo>
                <a:lnTo>
                  <a:pt x="389" y="179"/>
                </a:lnTo>
                <a:lnTo>
                  <a:pt x="390" y="179"/>
                </a:lnTo>
                <a:lnTo>
                  <a:pt x="390" y="180"/>
                </a:lnTo>
                <a:lnTo>
                  <a:pt x="392" y="182"/>
                </a:lnTo>
                <a:lnTo>
                  <a:pt x="392" y="184"/>
                </a:lnTo>
                <a:lnTo>
                  <a:pt x="392" y="185"/>
                </a:lnTo>
                <a:lnTo>
                  <a:pt x="392" y="187"/>
                </a:lnTo>
                <a:lnTo>
                  <a:pt x="390" y="189"/>
                </a:lnTo>
                <a:lnTo>
                  <a:pt x="390" y="190"/>
                </a:lnTo>
                <a:lnTo>
                  <a:pt x="394" y="194"/>
                </a:lnTo>
                <a:lnTo>
                  <a:pt x="394" y="195"/>
                </a:lnTo>
                <a:lnTo>
                  <a:pt x="395" y="195"/>
                </a:lnTo>
                <a:lnTo>
                  <a:pt x="395" y="194"/>
                </a:lnTo>
                <a:lnTo>
                  <a:pt x="397" y="194"/>
                </a:lnTo>
                <a:lnTo>
                  <a:pt x="399" y="197"/>
                </a:lnTo>
                <a:lnTo>
                  <a:pt x="400" y="197"/>
                </a:lnTo>
                <a:lnTo>
                  <a:pt x="400" y="195"/>
                </a:lnTo>
                <a:lnTo>
                  <a:pt x="402" y="195"/>
                </a:lnTo>
                <a:lnTo>
                  <a:pt x="404" y="197"/>
                </a:lnTo>
                <a:lnTo>
                  <a:pt x="404" y="199"/>
                </a:lnTo>
                <a:lnTo>
                  <a:pt x="405" y="200"/>
                </a:lnTo>
                <a:lnTo>
                  <a:pt x="405" y="202"/>
                </a:lnTo>
                <a:lnTo>
                  <a:pt x="407" y="202"/>
                </a:lnTo>
                <a:lnTo>
                  <a:pt x="409" y="202"/>
                </a:lnTo>
                <a:lnTo>
                  <a:pt x="410" y="204"/>
                </a:lnTo>
                <a:lnTo>
                  <a:pt x="410" y="205"/>
                </a:lnTo>
                <a:lnTo>
                  <a:pt x="409" y="205"/>
                </a:lnTo>
                <a:lnTo>
                  <a:pt x="405" y="207"/>
                </a:lnTo>
                <a:lnTo>
                  <a:pt x="405" y="209"/>
                </a:lnTo>
                <a:lnTo>
                  <a:pt x="404" y="210"/>
                </a:lnTo>
                <a:lnTo>
                  <a:pt x="405" y="212"/>
                </a:lnTo>
                <a:lnTo>
                  <a:pt x="407" y="214"/>
                </a:lnTo>
                <a:lnTo>
                  <a:pt x="410" y="217"/>
                </a:lnTo>
                <a:lnTo>
                  <a:pt x="412" y="219"/>
                </a:lnTo>
                <a:lnTo>
                  <a:pt x="412" y="220"/>
                </a:lnTo>
                <a:lnTo>
                  <a:pt x="414" y="222"/>
                </a:lnTo>
                <a:lnTo>
                  <a:pt x="417" y="225"/>
                </a:lnTo>
                <a:lnTo>
                  <a:pt x="421" y="227"/>
                </a:lnTo>
                <a:lnTo>
                  <a:pt x="422" y="230"/>
                </a:lnTo>
                <a:lnTo>
                  <a:pt x="426" y="234"/>
                </a:lnTo>
                <a:lnTo>
                  <a:pt x="426" y="235"/>
                </a:lnTo>
                <a:lnTo>
                  <a:pt x="427" y="239"/>
                </a:lnTo>
                <a:lnTo>
                  <a:pt x="429" y="242"/>
                </a:lnTo>
                <a:lnTo>
                  <a:pt x="429" y="245"/>
                </a:lnTo>
                <a:lnTo>
                  <a:pt x="429" y="247"/>
                </a:lnTo>
                <a:lnTo>
                  <a:pt x="431" y="250"/>
                </a:lnTo>
                <a:lnTo>
                  <a:pt x="432" y="252"/>
                </a:lnTo>
                <a:lnTo>
                  <a:pt x="434" y="254"/>
                </a:lnTo>
                <a:lnTo>
                  <a:pt x="437" y="255"/>
                </a:lnTo>
                <a:lnTo>
                  <a:pt x="439" y="259"/>
                </a:lnTo>
                <a:lnTo>
                  <a:pt x="442" y="265"/>
                </a:lnTo>
                <a:lnTo>
                  <a:pt x="446" y="267"/>
                </a:lnTo>
                <a:lnTo>
                  <a:pt x="447" y="269"/>
                </a:lnTo>
                <a:lnTo>
                  <a:pt x="449" y="269"/>
                </a:lnTo>
                <a:lnTo>
                  <a:pt x="454" y="269"/>
                </a:lnTo>
                <a:lnTo>
                  <a:pt x="454" y="270"/>
                </a:lnTo>
                <a:lnTo>
                  <a:pt x="452" y="282"/>
                </a:lnTo>
                <a:lnTo>
                  <a:pt x="452" y="289"/>
                </a:lnTo>
                <a:lnTo>
                  <a:pt x="452" y="292"/>
                </a:lnTo>
                <a:lnTo>
                  <a:pt x="454" y="292"/>
                </a:lnTo>
                <a:lnTo>
                  <a:pt x="454" y="294"/>
                </a:lnTo>
                <a:lnTo>
                  <a:pt x="454" y="301"/>
                </a:lnTo>
                <a:lnTo>
                  <a:pt x="454" y="302"/>
                </a:lnTo>
                <a:lnTo>
                  <a:pt x="454" y="312"/>
                </a:lnTo>
                <a:lnTo>
                  <a:pt x="454" y="319"/>
                </a:lnTo>
                <a:lnTo>
                  <a:pt x="454" y="322"/>
                </a:lnTo>
                <a:lnTo>
                  <a:pt x="454" y="331"/>
                </a:lnTo>
                <a:lnTo>
                  <a:pt x="454" y="332"/>
                </a:lnTo>
                <a:lnTo>
                  <a:pt x="454" y="342"/>
                </a:lnTo>
                <a:lnTo>
                  <a:pt x="454" y="344"/>
                </a:lnTo>
                <a:lnTo>
                  <a:pt x="454" y="351"/>
                </a:lnTo>
                <a:lnTo>
                  <a:pt x="454" y="354"/>
                </a:lnTo>
                <a:lnTo>
                  <a:pt x="454" y="356"/>
                </a:lnTo>
                <a:lnTo>
                  <a:pt x="454" y="357"/>
                </a:lnTo>
                <a:lnTo>
                  <a:pt x="454" y="364"/>
                </a:lnTo>
                <a:lnTo>
                  <a:pt x="454" y="367"/>
                </a:lnTo>
                <a:lnTo>
                  <a:pt x="454" y="369"/>
                </a:lnTo>
                <a:lnTo>
                  <a:pt x="452" y="381"/>
                </a:lnTo>
                <a:lnTo>
                  <a:pt x="454" y="382"/>
                </a:lnTo>
                <a:lnTo>
                  <a:pt x="456" y="382"/>
                </a:lnTo>
                <a:lnTo>
                  <a:pt x="457" y="384"/>
                </a:lnTo>
                <a:lnTo>
                  <a:pt x="459" y="386"/>
                </a:lnTo>
                <a:lnTo>
                  <a:pt x="459" y="387"/>
                </a:lnTo>
                <a:lnTo>
                  <a:pt x="461" y="387"/>
                </a:lnTo>
                <a:lnTo>
                  <a:pt x="462" y="387"/>
                </a:lnTo>
                <a:lnTo>
                  <a:pt x="466" y="387"/>
                </a:lnTo>
                <a:lnTo>
                  <a:pt x="467" y="387"/>
                </a:lnTo>
                <a:lnTo>
                  <a:pt x="467" y="389"/>
                </a:lnTo>
                <a:lnTo>
                  <a:pt x="467" y="391"/>
                </a:lnTo>
                <a:lnTo>
                  <a:pt x="467" y="392"/>
                </a:lnTo>
                <a:lnTo>
                  <a:pt x="466" y="392"/>
                </a:lnTo>
                <a:lnTo>
                  <a:pt x="464" y="391"/>
                </a:lnTo>
                <a:lnTo>
                  <a:pt x="461" y="387"/>
                </a:lnTo>
                <a:lnTo>
                  <a:pt x="459" y="389"/>
                </a:lnTo>
                <a:lnTo>
                  <a:pt x="459" y="391"/>
                </a:lnTo>
                <a:lnTo>
                  <a:pt x="459" y="392"/>
                </a:lnTo>
                <a:lnTo>
                  <a:pt x="461" y="394"/>
                </a:lnTo>
                <a:lnTo>
                  <a:pt x="464" y="394"/>
                </a:lnTo>
                <a:lnTo>
                  <a:pt x="462" y="396"/>
                </a:lnTo>
                <a:lnTo>
                  <a:pt x="461" y="397"/>
                </a:lnTo>
                <a:lnTo>
                  <a:pt x="461" y="399"/>
                </a:lnTo>
                <a:lnTo>
                  <a:pt x="461" y="401"/>
                </a:lnTo>
                <a:lnTo>
                  <a:pt x="452" y="399"/>
                </a:lnTo>
                <a:lnTo>
                  <a:pt x="446" y="399"/>
                </a:lnTo>
                <a:lnTo>
                  <a:pt x="444" y="399"/>
                </a:lnTo>
                <a:lnTo>
                  <a:pt x="439" y="401"/>
                </a:lnTo>
                <a:lnTo>
                  <a:pt x="436" y="401"/>
                </a:lnTo>
                <a:lnTo>
                  <a:pt x="434" y="401"/>
                </a:lnTo>
                <a:lnTo>
                  <a:pt x="432" y="401"/>
                </a:lnTo>
                <a:lnTo>
                  <a:pt x="426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1"/>
                </a:lnTo>
                <a:lnTo>
                  <a:pt x="410" y="401"/>
                </a:lnTo>
                <a:lnTo>
                  <a:pt x="409" y="401"/>
                </a:lnTo>
                <a:lnTo>
                  <a:pt x="407" y="401"/>
                </a:lnTo>
                <a:lnTo>
                  <a:pt x="407" y="404"/>
                </a:lnTo>
                <a:lnTo>
                  <a:pt x="407" y="407"/>
                </a:lnTo>
                <a:lnTo>
                  <a:pt x="407" y="412"/>
                </a:lnTo>
                <a:lnTo>
                  <a:pt x="407" y="414"/>
                </a:lnTo>
                <a:lnTo>
                  <a:pt x="407" y="419"/>
                </a:lnTo>
                <a:lnTo>
                  <a:pt x="407" y="426"/>
                </a:lnTo>
                <a:lnTo>
                  <a:pt x="409" y="436"/>
                </a:lnTo>
                <a:lnTo>
                  <a:pt x="409" y="437"/>
                </a:lnTo>
                <a:lnTo>
                  <a:pt x="409" y="442"/>
                </a:lnTo>
                <a:lnTo>
                  <a:pt x="409" y="454"/>
                </a:lnTo>
                <a:lnTo>
                  <a:pt x="409" y="462"/>
                </a:lnTo>
                <a:lnTo>
                  <a:pt x="409" y="469"/>
                </a:lnTo>
                <a:lnTo>
                  <a:pt x="409" y="471"/>
                </a:lnTo>
                <a:lnTo>
                  <a:pt x="409" y="479"/>
                </a:lnTo>
                <a:lnTo>
                  <a:pt x="409" y="481"/>
                </a:lnTo>
                <a:lnTo>
                  <a:pt x="409" y="484"/>
                </a:lnTo>
                <a:lnTo>
                  <a:pt x="409" y="487"/>
                </a:lnTo>
                <a:lnTo>
                  <a:pt x="407" y="487"/>
                </a:lnTo>
                <a:lnTo>
                  <a:pt x="407" y="491"/>
                </a:lnTo>
                <a:lnTo>
                  <a:pt x="407" y="492"/>
                </a:lnTo>
                <a:lnTo>
                  <a:pt x="407" y="496"/>
                </a:lnTo>
                <a:lnTo>
                  <a:pt x="407" y="504"/>
                </a:lnTo>
                <a:lnTo>
                  <a:pt x="407" y="506"/>
                </a:lnTo>
                <a:lnTo>
                  <a:pt x="407" y="508"/>
                </a:lnTo>
                <a:lnTo>
                  <a:pt x="405" y="508"/>
                </a:lnTo>
                <a:lnTo>
                  <a:pt x="402" y="508"/>
                </a:lnTo>
                <a:lnTo>
                  <a:pt x="402" y="509"/>
                </a:lnTo>
                <a:lnTo>
                  <a:pt x="399" y="509"/>
                </a:lnTo>
                <a:lnTo>
                  <a:pt x="392" y="509"/>
                </a:lnTo>
                <a:lnTo>
                  <a:pt x="390" y="509"/>
                </a:lnTo>
                <a:lnTo>
                  <a:pt x="385" y="509"/>
                </a:lnTo>
                <a:lnTo>
                  <a:pt x="374" y="509"/>
                </a:lnTo>
                <a:lnTo>
                  <a:pt x="372" y="509"/>
                </a:lnTo>
                <a:lnTo>
                  <a:pt x="370" y="509"/>
                </a:lnTo>
                <a:lnTo>
                  <a:pt x="367" y="509"/>
                </a:lnTo>
                <a:lnTo>
                  <a:pt x="369" y="511"/>
                </a:lnTo>
                <a:lnTo>
                  <a:pt x="370" y="513"/>
                </a:lnTo>
                <a:lnTo>
                  <a:pt x="370" y="514"/>
                </a:lnTo>
                <a:lnTo>
                  <a:pt x="369" y="514"/>
                </a:lnTo>
                <a:lnTo>
                  <a:pt x="367" y="514"/>
                </a:lnTo>
                <a:lnTo>
                  <a:pt x="365" y="516"/>
                </a:lnTo>
                <a:lnTo>
                  <a:pt x="365" y="518"/>
                </a:lnTo>
                <a:lnTo>
                  <a:pt x="365" y="519"/>
                </a:lnTo>
                <a:lnTo>
                  <a:pt x="364" y="523"/>
                </a:lnTo>
                <a:lnTo>
                  <a:pt x="364" y="524"/>
                </a:lnTo>
                <a:lnTo>
                  <a:pt x="362" y="526"/>
                </a:lnTo>
                <a:lnTo>
                  <a:pt x="360" y="528"/>
                </a:lnTo>
                <a:lnTo>
                  <a:pt x="362" y="528"/>
                </a:lnTo>
                <a:lnTo>
                  <a:pt x="364" y="529"/>
                </a:lnTo>
                <a:lnTo>
                  <a:pt x="365" y="531"/>
                </a:lnTo>
                <a:lnTo>
                  <a:pt x="365" y="533"/>
                </a:lnTo>
                <a:lnTo>
                  <a:pt x="369" y="531"/>
                </a:lnTo>
                <a:lnTo>
                  <a:pt x="372" y="531"/>
                </a:lnTo>
                <a:lnTo>
                  <a:pt x="374" y="529"/>
                </a:lnTo>
                <a:lnTo>
                  <a:pt x="374" y="528"/>
                </a:lnTo>
                <a:lnTo>
                  <a:pt x="375" y="528"/>
                </a:lnTo>
                <a:lnTo>
                  <a:pt x="377" y="529"/>
                </a:lnTo>
                <a:lnTo>
                  <a:pt x="379" y="529"/>
                </a:lnTo>
                <a:lnTo>
                  <a:pt x="379" y="531"/>
                </a:lnTo>
                <a:lnTo>
                  <a:pt x="380" y="531"/>
                </a:lnTo>
                <a:lnTo>
                  <a:pt x="382" y="531"/>
                </a:lnTo>
                <a:lnTo>
                  <a:pt x="384" y="533"/>
                </a:lnTo>
                <a:lnTo>
                  <a:pt x="385" y="534"/>
                </a:lnTo>
                <a:lnTo>
                  <a:pt x="387" y="536"/>
                </a:lnTo>
                <a:lnTo>
                  <a:pt x="389" y="536"/>
                </a:lnTo>
                <a:lnTo>
                  <a:pt x="390" y="536"/>
                </a:lnTo>
                <a:lnTo>
                  <a:pt x="390" y="538"/>
                </a:lnTo>
                <a:lnTo>
                  <a:pt x="392" y="539"/>
                </a:lnTo>
                <a:lnTo>
                  <a:pt x="394" y="541"/>
                </a:lnTo>
                <a:lnTo>
                  <a:pt x="395" y="544"/>
                </a:lnTo>
                <a:lnTo>
                  <a:pt x="400" y="549"/>
                </a:lnTo>
                <a:lnTo>
                  <a:pt x="402" y="551"/>
                </a:lnTo>
                <a:lnTo>
                  <a:pt x="402" y="553"/>
                </a:lnTo>
                <a:lnTo>
                  <a:pt x="405" y="558"/>
                </a:lnTo>
                <a:lnTo>
                  <a:pt x="405" y="559"/>
                </a:lnTo>
                <a:lnTo>
                  <a:pt x="405" y="561"/>
                </a:lnTo>
                <a:lnTo>
                  <a:pt x="399" y="561"/>
                </a:lnTo>
                <a:lnTo>
                  <a:pt x="399" y="563"/>
                </a:lnTo>
                <a:lnTo>
                  <a:pt x="395" y="563"/>
                </a:lnTo>
                <a:lnTo>
                  <a:pt x="392" y="561"/>
                </a:lnTo>
                <a:lnTo>
                  <a:pt x="390" y="563"/>
                </a:lnTo>
                <a:lnTo>
                  <a:pt x="389" y="563"/>
                </a:lnTo>
                <a:lnTo>
                  <a:pt x="389" y="564"/>
                </a:lnTo>
                <a:lnTo>
                  <a:pt x="387" y="564"/>
                </a:lnTo>
                <a:lnTo>
                  <a:pt x="387" y="566"/>
                </a:lnTo>
                <a:lnTo>
                  <a:pt x="387" y="568"/>
                </a:lnTo>
                <a:lnTo>
                  <a:pt x="390" y="569"/>
                </a:lnTo>
                <a:lnTo>
                  <a:pt x="392" y="571"/>
                </a:lnTo>
                <a:lnTo>
                  <a:pt x="394" y="571"/>
                </a:lnTo>
                <a:lnTo>
                  <a:pt x="395" y="573"/>
                </a:lnTo>
                <a:lnTo>
                  <a:pt x="397" y="573"/>
                </a:lnTo>
                <a:lnTo>
                  <a:pt x="399" y="574"/>
                </a:lnTo>
                <a:lnTo>
                  <a:pt x="399" y="576"/>
                </a:lnTo>
                <a:lnTo>
                  <a:pt x="400" y="574"/>
                </a:lnTo>
                <a:lnTo>
                  <a:pt x="402" y="574"/>
                </a:lnTo>
                <a:lnTo>
                  <a:pt x="405" y="574"/>
                </a:lnTo>
                <a:lnTo>
                  <a:pt x="405" y="576"/>
                </a:lnTo>
                <a:lnTo>
                  <a:pt x="409" y="576"/>
                </a:lnTo>
                <a:lnTo>
                  <a:pt x="410" y="578"/>
                </a:lnTo>
                <a:lnTo>
                  <a:pt x="410" y="579"/>
                </a:lnTo>
                <a:lnTo>
                  <a:pt x="414" y="581"/>
                </a:lnTo>
                <a:lnTo>
                  <a:pt x="414" y="583"/>
                </a:lnTo>
                <a:lnTo>
                  <a:pt x="416" y="586"/>
                </a:lnTo>
                <a:lnTo>
                  <a:pt x="414" y="588"/>
                </a:lnTo>
                <a:lnTo>
                  <a:pt x="416" y="589"/>
                </a:lnTo>
                <a:lnTo>
                  <a:pt x="419" y="591"/>
                </a:lnTo>
                <a:lnTo>
                  <a:pt x="421" y="593"/>
                </a:lnTo>
                <a:lnTo>
                  <a:pt x="422" y="594"/>
                </a:lnTo>
                <a:lnTo>
                  <a:pt x="422" y="596"/>
                </a:lnTo>
                <a:lnTo>
                  <a:pt x="422" y="598"/>
                </a:lnTo>
                <a:lnTo>
                  <a:pt x="421" y="599"/>
                </a:lnTo>
                <a:lnTo>
                  <a:pt x="422" y="599"/>
                </a:lnTo>
                <a:lnTo>
                  <a:pt x="419" y="603"/>
                </a:lnTo>
                <a:lnTo>
                  <a:pt x="417" y="603"/>
                </a:lnTo>
                <a:lnTo>
                  <a:pt x="416" y="603"/>
                </a:lnTo>
                <a:lnTo>
                  <a:pt x="414" y="601"/>
                </a:lnTo>
                <a:lnTo>
                  <a:pt x="414" y="599"/>
                </a:lnTo>
                <a:lnTo>
                  <a:pt x="412" y="599"/>
                </a:lnTo>
                <a:lnTo>
                  <a:pt x="410" y="601"/>
                </a:lnTo>
                <a:lnTo>
                  <a:pt x="410" y="603"/>
                </a:lnTo>
                <a:lnTo>
                  <a:pt x="409" y="604"/>
                </a:lnTo>
                <a:lnTo>
                  <a:pt x="409" y="603"/>
                </a:lnTo>
                <a:lnTo>
                  <a:pt x="407" y="603"/>
                </a:lnTo>
                <a:lnTo>
                  <a:pt x="405" y="603"/>
                </a:lnTo>
                <a:lnTo>
                  <a:pt x="404" y="603"/>
                </a:lnTo>
                <a:lnTo>
                  <a:pt x="404" y="604"/>
                </a:lnTo>
                <a:lnTo>
                  <a:pt x="400" y="603"/>
                </a:lnTo>
                <a:lnTo>
                  <a:pt x="399" y="603"/>
                </a:lnTo>
                <a:lnTo>
                  <a:pt x="397" y="603"/>
                </a:lnTo>
                <a:lnTo>
                  <a:pt x="395" y="604"/>
                </a:lnTo>
                <a:lnTo>
                  <a:pt x="394" y="603"/>
                </a:lnTo>
                <a:lnTo>
                  <a:pt x="394" y="601"/>
                </a:lnTo>
                <a:lnTo>
                  <a:pt x="394" y="598"/>
                </a:lnTo>
                <a:lnTo>
                  <a:pt x="394" y="596"/>
                </a:lnTo>
                <a:lnTo>
                  <a:pt x="394" y="594"/>
                </a:lnTo>
                <a:lnTo>
                  <a:pt x="392" y="593"/>
                </a:lnTo>
                <a:lnTo>
                  <a:pt x="392" y="591"/>
                </a:lnTo>
                <a:lnTo>
                  <a:pt x="390" y="591"/>
                </a:lnTo>
                <a:lnTo>
                  <a:pt x="389" y="591"/>
                </a:lnTo>
                <a:lnTo>
                  <a:pt x="387" y="589"/>
                </a:lnTo>
                <a:lnTo>
                  <a:pt x="384" y="589"/>
                </a:lnTo>
                <a:lnTo>
                  <a:pt x="382" y="589"/>
                </a:lnTo>
                <a:lnTo>
                  <a:pt x="380" y="588"/>
                </a:lnTo>
                <a:lnTo>
                  <a:pt x="379" y="588"/>
                </a:lnTo>
                <a:lnTo>
                  <a:pt x="377" y="588"/>
                </a:lnTo>
                <a:lnTo>
                  <a:pt x="377" y="586"/>
                </a:lnTo>
                <a:lnTo>
                  <a:pt x="377" y="584"/>
                </a:lnTo>
                <a:lnTo>
                  <a:pt x="375" y="584"/>
                </a:lnTo>
                <a:lnTo>
                  <a:pt x="374" y="584"/>
                </a:lnTo>
                <a:lnTo>
                  <a:pt x="372" y="584"/>
                </a:lnTo>
                <a:lnTo>
                  <a:pt x="370" y="584"/>
                </a:lnTo>
                <a:lnTo>
                  <a:pt x="367" y="584"/>
                </a:lnTo>
                <a:lnTo>
                  <a:pt x="365" y="584"/>
                </a:lnTo>
                <a:lnTo>
                  <a:pt x="364" y="584"/>
                </a:lnTo>
                <a:lnTo>
                  <a:pt x="362" y="584"/>
                </a:lnTo>
                <a:lnTo>
                  <a:pt x="360" y="584"/>
                </a:lnTo>
                <a:lnTo>
                  <a:pt x="359" y="583"/>
                </a:lnTo>
                <a:lnTo>
                  <a:pt x="357" y="583"/>
                </a:lnTo>
                <a:lnTo>
                  <a:pt x="355" y="583"/>
                </a:lnTo>
                <a:lnTo>
                  <a:pt x="354" y="581"/>
                </a:lnTo>
                <a:lnTo>
                  <a:pt x="352" y="579"/>
                </a:lnTo>
                <a:lnTo>
                  <a:pt x="350" y="579"/>
                </a:lnTo>
                <a:lnTo>
                  <a:pt x="349" y="579"/>
                </a:lnTo>
                <a:lnTo>
                  <a:pt x="347" y="579"/>
                </a:lnTo>
                <a:lnTo>
                  <a:pt x="345" y="579"/>
                </a:lnTo>
                <a:lnTo>
                  <a:pt x="345" y="578"/>
                </a:lnTo>
                <a:lnTo>
                  <a:pt x="344" y="576"/>
                </a:lnTo>
                <a:lnTo>
                  <a:pt x="342" y="573"/>
                </a:lnTo>
                <a:lnTo>
                  <a:pt x="340" y="574"/>
                </a:lnTo>
                <a:lnTo>
                  <a:pt x="337" y="573"/>
                </a:lnTo>
                <a:lnTo>
                  <a:pt x="337" y="574"/>
                </a:lnTo>
                <a:lnTo>
                  <a:pt x="337" y="583"/>
                </a:lnTo>
                <a:lnTo>
                  <a:pt x="337" y="588"/>
                </a:lnTo>
                <a:lnTo>
                  <a:pt x="337" y="591"/>
                </a:lnTo>
                <a:lnTo>
                  <a:pt x="337" y="618"/>
                </a:lnTo>
                <a:lnTo>
                  <a:pt x="324" y="618"/>
                </a:lnTo>
                <a:lnTo>
                  <a:pt x="314" y="618"/>
                </a:lnTo>
                <a:lnTo>
                  <a:pt x="310" y="619"/>
                </a:lnTo>
                <a:lnTo>
                  <a:pt x="307" y="618"/>
                </a:lnTo>
                <a:lnTo>
                  <a:pt x="304" y="613"/>
                </a:lnTo>
                <a:lnTo>
                  <a:pt x="302" y="613"/>
                </a:lnTo>
                <a:lnTo>
                  <a:pt x="302" y="611"/>
                </a:lnTo>
                <a:lnTo>
                  <a:pt x="300" y="609"/>
                </a:lnTo>
                <a:lnTo>
                  <a:pt x="295" y="606"/>
                </a:lnTo>
                <a:lnTo>
                  <a:pt x="292" y="604"/>
                </a:lnTo>
                <a:lnTo>
                  <a:pt x="290" y="603"/>
                </a:lnTo>
                <a:lnTo>
                  <a:pt x="285" y="601"/>
                </a:lnTo>
                <a:lnTo>
                  <a:pt x="284" y="603"/>
                </a:lnTo>
                <a:lnTo>
                  <a:pt x="284" y="604"/>
                </a:lnTo>
                <a:lnTo>
                  <a:pt x="282" y="606"/>
                </a:lnTo>
                <a:lnTo>
                  <a:pt x="282" y="608"/>
                </a:lnTo>
                <a:lnTo>
                  <a:pt x="280" y="609"/>
                </a:lnTo>
                <a:lnTo>
                  <a:pt x="280" y="611"/>
                </a:lnTo>
                <a:lnTo>
                  <a:pt x="280" y="613"/>
                </a:lnTo>
                <a:lnTo>
                  <a:pt x="282" y="613"/>
                </a:lnTo>
                <a:lnTo>
                  <a:pt x="280" y="614"/>
                </a:lnTo>
                <a:lnTo>
                  <a:pt x="280" y="618"/>
                </a:lnTo>
                <a:lnTo>
                  <a:pt x="277" y="618"/>
                </a:lnTo>
                <a:lnTo>
                  <a:pt x="275" y="618"/>
                </a:lnTo>
                <a:lnTo>
                  <a:pt x="275" y="616"/>
                </a:lnTo>
                <a:lnTo>
                  <a:pt x="272" y="614"/>
                </a:lnTo>
                <a:lnTo>
                  <a:pt x="270" y="616"/>
                </a:lnTo>
                <a:lnTo>
                  <a:pt x="269" y="616"/>
                </a:lnTo>
                <a:lnTo>
                  <a:pt x="265" y="614"/>
                </a:lnTo>
                <a:lnTo>
                  <a:pt x="262" y="614"/>
                </a:lnTo>
                <a:lnTo>
                  <a:pt x="260" y="614"/>
                </a:lnTo>
                <a:lnTo>
                  <a:pt x="260" y="613"/>
                </a:lnTo>
                <a:lnTo>
                  <a:pt x="259" y="611"/>
                </a:lnTo>
                <a:lnTo>
                  <a:pt x="257" y="611"/>
                </a:lnTo>
                <a:lnTo>
                  <a:pt x="255" y="613"/>
                </a:lnTo>
                <a:lnTo>
                  <a:pt x="255" y="614"/>
                </a:lnTo>
                <a:lnTo>
                  <a:pt x="255" y="616"/>
                </a:lnTo>
                <a:lnTo>
                  <a:pt x="254" y="616"/>
                </a:lnTo>
                <a:lnTo>
                  <a:pt x="254" y="618"/>
                </a:lnTo>
                <a:lnTo>
                  <a:pt x="252" y="618"/>
                </a:lnTo>
                <a:lnTo>
                  <a:pt x="250" y="619"/>
                </a:lnTo>
                <a:lnTo>
                  <a:pt x="250" y="621"/>
                </a:lnTo>
                <a:lnTo>
                  <a:pt x="252" y="624"/>
                </a:lnTo>
                <a:lnTo>
                  <a:pt x="254" y="628"/>
                </a:lnTo>
                <a:lnTo>
                  <a:pt x="254" y="629"/>
                </a:lnTo>
                <a:lnTo>
                  <a:pt x="252" y="631"/>
                </a:lnTo>
                <a:lnTo>
                  <a:pt x="252" y="633"/>
                </a:lnTo>
                <a:lnTo>
                  <a:pt x="252" y="634"/>
                </a:lnTo>
                <a:lnTo>
                  <a:pt x="250" y="634"/>
                </a:lnTo>
                <a:lnTo>
                  <a:pt x="250" y="636"/>
                </a:lnTo>
                <a:lnTo>
                  <a:pt x="249" y="638"/>
                </a:lnTo>
                <a:lnTo>
                  <a:pt x="247" y="639"/>
                </a:lnTo>
                <a:lnTo>
                  <a:pt x="245" y="638"/>
                </a:lnTo>
                <a:lnTo>
                  <a:pt x="244" y="636"/>
                </a:lnTo>
                <a:lnTo>
                  <a:pt x="244" y="634"/>
                </a:lnTo>
                <a:lnTo>
                  <a:pt x="244" y="633"/>
                </a:lnTo>
                <a:lnTo>
                  <a:pt x="242" y="631"/>
                </a:lnTo>
                <a:lnTo>
                  <a:pt x="242" y="629"/>
                </a:lnTo>
                <a:lnTo>
                  <a:pt x="240" y="631"/>
                </a:lnTo>
                <a:lnTo>
                  <a:pt x="239" y="631"/>
                </a:lnTo>
                <a:lnTo>
                  <a:pt x="237" y="631"/>
                </a:lnTo>
                <a:lnTo>
                  <a:pt x="235" y="631"/>
                </a:lnTo>
                <a:lnTo>
                  <a:pt x="235" y="633"/>
                </a:lnTo>
                <a:lnTo>
                  <a:pt x="234" y="634"/>
                </a:lnTo>
                <a:lnTo>
                  <a:pt x="234" y="636"/>
                </a:lnTo>
                <a:lnTo>
                  <a:pt x="232" y="636"/>
                </a:lnTo>
                <a:lnTo>
                  <a:pt x="230" y="636"/>
                </a:lnTo>
                <a:lnTo>
                  <a:pt x="229" y="638"/>
                </a:lnTo>
                <a:lnTo>
                  <a:pt x="227" y="638"/>
                </a:lnTo>
                <a:lnTo>
                  <a:pt x="227" y="641"/>
                </a:lnTo>
                <a:lnTo>
                  <a:pt x="225" y="643"/>
                </a:lnTo>
                <a:lnTo>
                  <a:pt x="225" y="641"/>
                </a:lnTo>
                <a:lnTo>
                  <a:pt x="222" y="643"/>
                </a:lnTo>
                <a:lnTo>
                  <a:pt x="224" y="644"/>
                </a:lnTo>
                <a:lnTo>
                  <a:pt x="224" y="646"/>
                </a:lnTo>
                <a:lnTo>
                  <a:pt x="224" y="648"/>
                </a:lnTo>
                <a:lnTo>
                  <a:pt x="222" y="648"/>
                </a:lnTo>
                <a:lnTo>
                  <a:pt x="222" y="651"/>
                </a:lnTo>
                <a:lnTo>
                  <a:pt x="220" y="653"/>
                </a:lnTo>
                <a:lnTo>
                  <a:pt x="220" y="656"/>
                </a:lnTo>
                <a:lnTo>
                  <a:pt x="220" y="659"/>
                </a:lnTo>
                <a:lnTo>
                  <a:pt x="222" y="659"/>
                </a:lnTo>
                <a:lnTo>
                  <a:pt x="222" y="661"/>
                </a:lnTo>
                <a:lnTo>
                  <a:pt x="222" y="663"/>
                </a:lnTo>
                <a:lnTo>
                  <a:pt x="220" y="664"/>
                </a:lnTo>
                <a:lnTo>
                  <a:pt x="220" y="669"/>
                </a:lnTo>
                <a:lnTo>
                  <a:pt x="222" y="671"/>
                </a:lnTo>
                <a:lnTo>
                  <a:pt x="222" y="673"/>
                </a:lnTo>
                <a:lnTo>
                  <a:pt x="222" y="674"/>
                </a:lnTo>
                <a:lnTo>
                  <a:pt x="222" y="678"/>
                </a:lnTo>
                <a:lnTo>
                  <a:pt x="222" y="679"/>
                </a:lnTo>
                <a:lnTo>
                  <a:pt x="220" y="681"/>
                </a:lnTo>
                <a:lnTo>
                  <a:pt x="218" y="684"/>
                </a:lnTo>
                <a:lnTo>
                  <a:pt x="217" y="686"/>
                </a:lnTo>
                <a:lnTo>
                  <a:pt x="217" y="691"/>
                </a:lnTo>
                <a:lnTo>
                  <a:pt x="218" y="694"/>
                </a:lnTo>
                <a:lnTo>
                  <a:pt x="220" y="694"/>
                </a:lnTo>
                <a:lnTo>
                  <a:pt x="220" y="696"/>
                </a:lnTo>
                <a:lnTo>
                  <a:pt x="220" y="698"/>
                </a:lnTo>
                <a:lnTo>
                  <a:pt x="220" y="699"/>
                </a:lnTo>
                <a:lnTo>
                  <a:pt x="218" y="701"/>
                </a:lnTo>
                <a:lnTo>
                  <a:pt x="218" y="704"/>
                </a:lnTo>
                <a:lnTo>
                  <a:pt x="218" y="708"/>
                </a:lnTo>
                <a:lnTo>
                  <a:pt x="217" y="711"/>
                </a:lnTo>
                <a:lnTo>
                  <a:pt x="213" y="710"/>
                </a:lnTo>
                <a:lnTo>
                  <a:pt x="210" y="711"/>
                </a:lnTo>
                <a:lnTo>
                  <a:pt x="210" y="713"/>
                </a:lnTo>
                <a:lnTo>
                  <a:pt x="212" y="716"/>
                </a:lnTo>
                <a:lnTo>
                  <a:pt x="210" y="716"/>
                </a:lnTo>
                <a:lnTo>
                  <a:pt x="205" y="715"/>
                </a:lnTo>
                <a:lnTo>
                  <a:pt x="202" y="713"/>
                </a:lnTo>
                <a:lnTo>
                  <a:pt x="202" y="711"/>
                </a:lnTo>
                <a:lnTo>
                  <a:pt x="200" y="711"/>
                </a:lnTo>
                <a:lnTo>
                  <a:pt x="195" y="708"/>
                </a:lnTo>
                <a:lnTo>
                  <a:pt x="195" y="706"/>
                </a:lnTo>
                <a:lnTo>
                  <a:pt x="193" y="706"/>
                </a:lnTo>
                <a:lnTo>
                  <a:pt x="192" y="710"/>
                </a:lnTo>
                <a:lnTo>
                  <a:pt x="188" y="710"/>
                </a:lnTo>
                <a:lnTo>
                  <a:pt x="185" y="706"/>
                </a:lnTo>
                <a:lnTo>
                  <a:pt x="183" y="706"/>
                </a:lnTo>
                <a:lnTo>
                  <a:pt x="182" y="708"/>
                </a:lnTo>
                <a:lnTo>
                  <a:pt x="180" y="710"/>
                </a:lnTo>
                <a:lnTo>
                  <a:pt x="178" y="710"/>
                </a:lnTo>
                <a:lnTo>
                  <a:pt x="177" y="713"/>
                </a:lnTo>
                <a:lnTo>
                  <a:pt x="173" y="716"/>
                </a:lnTo>
                <a:lnTo>
                  <a:pt x="170" y="716"/>
                </a:lnTo>
                <a:lnTo>
                  <a:pt x="167" y="716"/>
                </a:lnTo>
                <a:lnTo>
                  <a:pt x="165" y="718"/>
                </a:lnTo>
                <a:lnTo>
                  <a:pt x="163" y="720"/>
                </a:lnTo>
                <a:lnTo>
                  <a:pt x="162" y="720"/>
                </a:lnTo>
                <a:lnTo>
                  <a:pt x="157" y="723"/>
                </a:lnTo>
                <a:lnTo>
                  <a:pt x="153" y="723"/>
                </a:lnTo>
                <a:lnTo>
                  <a:pt x="153" y="725"/>
                </a:lnTo>
                <a:lnTo>
                  <a:pt x="153" y="730"/>
                </a:lnTo>
                <a:lnTo>
                  <a:pt x="153" y="731"/>
                </a:lnTo>
                <a:lnTo>
                  <a:pt x="155" y="733"/>
                </a:lnTo>
                <a:lnTo>
                  <a:pt x="152" y="735"/>
                </a:lnTo>
                <a:lnTo>
                  <a:pt x="150" y="735"/>
                </a:lnTo>
                <a:lnTo>
                  <a:pt x="148" y="735"/>
                </a:lnTo>
                <a:lnTo>
                  <a:pt x="145" y="733"/>
                </a:lnTo>
                <a:lnTo>
                  <a:pt x="142" y="733"/>
                </a:lnTo>
                <a:lnTo>
                  <a:pt x="142" y="735"/>
                </a:lnTo>
                <a:lnTo>
                  <a:pt x="140" y="736"/>
                </a:lnTo>
                <a:lnTo>
                  <a:pt x="138" y="736"/>
                </a:lnTo>
                <a:lnTo>
                  <a:pt x="137" y="738"/>
                </a:lnTo>
                <a:lnTo>
                  <a:pt x="135" y="738"/>
                </a:lnTo>
                <a:lnTo>
                  <a:pt x="128" y="740"/>
                </a:lnTo>
                <a:lnTo>
                  <a:pt x="127" y="740"/>
                </a:lnTo>
                <a:lnTo>
                  <a:pt x="123" y="740"/>
                </a:lnTo>
                <a:lnTo>
                  <a:pt x="123" y="736"/>
                </a:lnTo>
                <a:lnTo>
                  <a:pt x="123" y="733"/>
                </a:lnTo>
                <a:lnTo>
                  <a:pt x="122" y="731"/>
                </a:lnTo>
                <a:lnTo>
                  <a:pt x="120" y="728"/>
                </a:lnTo>
                <a:lnTo>
                  <a:pt x="118" y="728"/>
                </a:lnTo>
                <a:lnTo>
                  <a:pt x="120" y="726"/>
                </a:lnTo>
                <a:lnTo>
                  <a:pt x="122" y="726"/>
                </a:lnTo>
                <a:lnTo>
                  <a:pt x="122" y="725"/>
                </a:lnTo>
                <a:lnTo>
                  <a:pt x="122" y="723"/>
                </a:lnTo>
                <a:lnTo>
                  <a:pt x="122" y="721"/>
                </a:lnTo>
                <a:lnTo>
                  <a:pt x="122" y="720"/>
                </a:lnTo>
                <a:lnTo>
                  <a:pt x="120" y="718"/>
                </a:lnTo>
                <a:lnTo>
                  <a:pt x="117" y="720"/>
                </a:lnTo>
                <a:lnTo>
                  <a:pt x="115" y="718"/>
                </a:lnTo>
                <a:lnTo>
                  <a:pt x="112" y="716"/>
                </a:lnTo>
                <a:lnTo>
                  <a:pt x="107" y="715"/>
                </a:lnTo>
                <a:lnTo>
                  <a:pt x="107" y="713"/>
                </a:lnTo>
                <a:lnTo>
                  <a:pt x="107" y="711"/>
                </a:lnTo>
                <a:lnTo>
                  <a:pt x="105" y="706"/>
                </a:lnTo>
                <a:lnTo>
                  <a:pt x="105" y="704"/>
                </a:lnTo>
                <a:lnTo>
                  <a:pt x="107" y="703"/>
                </a:lnTo>
                <a:lnTo>
                  <a:pt x="105" y="699"/>
                </a:lnTo>
                <a:lnTo>
                  <a:pt x="103" y="696"/>
                </a:lnTo>
                <a:lnTo>
                  <a:pt x="98" y="693"/>
                </a:lnTo>
                <a:lnTo>
                  <a:pt x="100" y="689"/>
                </a:lnTo>
                <a:lnTo>
                  <a:pt x="98" y="688"/>
                </a:lnTo>
                <a:lnTo>
                  <a:pt x="97" y="686"/>
                </a:lnTo>
                <a:lnTo>
                  <a:pt x="93" y="683"/>
                </a:lnTo>
                <a:lnTo>
                  <a:pt x="90" y="679"/>
                </a:lnTo>
                <a:lnTo>
                  <a:pt x="88" y="678"/>
                </a:lnTo>
                <a:lnTo>
                  <a:pt x="87" y="674"/>
                </a:lnTo>
                <a:lnTo>
                  <a:pt x="88" y="673"/>
                </a:lnTo>
                <a:lnTo>
                  <a:pt x="88" y="669"/>
                </a:lnTo>
                <a:lnTo>
                  <a:pt x="88" y="659"/>
                </a:lnTo>
                <a:lnTo>
                  <a:pt x="88" y="636"/>
                </a:lnTo>
                <a:lnTo>
                  <a:pt x="90" y="638"/>
                </a:lnTo>
                <a:lnTo>
                  <a:pt x="92" y="636"/>
                </a:lnTo>
                <a:lnTo>
                  <a:pt x="93" y="638"/>
                </a:lnTo>
                <a:lnTo>
                  <a:pt x="95" y="636"/>
                </a:lnTo>
                <a:lnTo>
                  <a:pt x="97" y="634"/>
                </a:lnTo>
                <a:lnTo>
                  <a:pt x="98" y="633"/>
                </a:lnTo>
                <a:lnTo>
                  <a:pt x="100" y="629"/>
                </a:lnTo>
                <a:lnTo>
                  <a:pt x="102" y="628"/>
                </a:lnTo>
                <a:lnTo>
                  <a:pt x="103" y="629"/>
                </a:lnTo>
                <a:lnTo>
                  <a:pt x="105" y="629"/>
                </a:lnTo>
                <a:lnTo>
                  <a:pt x="105" y="628"/>
                </a:lnTo>
                <a:lnTo>
                  <a:pt x="107" y="628"/>
                </a:lnTo>
                <a:lnTo>
                  <a:pt x="108" y="628"/>
                </a:lnTo>
                <a:lnTo>
                  <a:pt x="108" y="624"/>
                </a:lnTo>
                <a:lnTo>
                  <a:pt x="110" y="623"/>
                </a:lnTo>
                <a:lnTo>
                  <a:pt x="112" y="623"/>
                </a:lnTo>
                <a:lnTo>
                  <a:pt x="113" y="621"/>
                </a:lnTo>
                <a:lnTo>
                  <a:pt x="113" y="619"/>
                </a:lnTo>
                <a:lnTo>
                  <a:pt x="113" y="618"/>
                </a:lnTo>
                <a:lnTo>
                  <a:pt x="115" y="616"/>
                </a:lnTo>
                <a:lnTo>
                  <a:pt x="115" y="614"/>
                </a:lnTo>
                <a:lnTo>
                  <a:pt x="115" y="613"/>
                </a:lnTo>
                <a:lnTo>
                  <a:pt x="117" y="611"/>
                </a:lnTo>
                <a:lnTo>
                  <a:pt x="118" y="609"/>
                </a:lnTo>
                <a:lnTo>
                  <a:pt x="120" y="608"/>
                </a:lnTo>
                <a:lnTo>
                  <a:pt x="120" y="604"/>
                </a:lnTo>
                <a:lnTo>
                  <a:pt x="125" y="601"/>
                </a:lnTo>
                <a:lnTo>
                  <a:pt x="128" y="601"/>
                </a:lnTo>
                <a:lnTo>
                  <a:pt x="135" y="599"/>
                </a:lnTo>
                <a:lnTo>
                  <a:pt x="137" y="598"/>
                </a:lnTo>
                <a:lnTo>
                  <a:pt x="140" y="596"/>
                </a:lnTo>
                <a:lnTo>
                  <a:pt x="140" y="594"/>
                </a:lnTo>
                <a:lnTo>
                  <a:pt x="138" y="593"/>
                </a:lnTo>
                <a:lnTo>
                  <a:pt x="138" y="591"/>
                </a:lnTo>
                <a:lnTo>
                  <a:pt x="137" y="588"/>
                </a:lnTo>
                <a:lnTo>
                  <a:pt x="137" y="586"/>
                </a:lnTo>
                <a:lnTo>
                  <a:pt x="135" y="584"/>
                </a:lnTo>
                <a:lnTo>
                  <a:pt x="133" y="581"/>
                </a:lnTo>
                <a:lnTo>
                  <a:pt x="133" y="579"/>
                </a:lnTo>
                <a:lnTo>
                  <a:pt x="133" y="578"/>
                </a:lnTo>
                <a:lnTo>
                  <a:pt x="135" y="574"/>
                </a:lnTo>
                <a:lnTo>
                  <a:pt x="135" y="573"/>
                </a:lnTo>
                <a:lnTo>
                  <a:pt x="137" y="569"/>
                </a:lnTo>
                <a:lnTo>
                  <a:pt x="138" y="571"/>
                </a:lnTo>
                <a:lnTo>
                  <a:pt x="140" y="571"/>
                </a:lnTo>
                <a:lnTo>
                  <a:pt x="142" y="571"/>
                </a:lnTo>
                <a:lnTo>
                  <a:pt x="143" y="568"/>
                </a:lnTo>
                <a:lnTo>
                  <a:pt x="147" y="566"/>
                </a:lnTo>
                <a:lnTo>
                  <a:pt x="150" y="564"/>
                </a:lnTo>
                <a:lnTo>
                  <a:pt x="150" y="561"/>
                </a:lnTo>
                <a:lnTo>
                  <a:pt x="152" y="561"/>
                </a:lnTo>
                <a:lnTo>
                  <a:pt x="152" y="559"/>
                </a:lnTo>
                <a:lnTo>
                  <a:pt x="150" y="558"/>
                </a:lnTo>
                <a:lnTo>
                  <a:pt x="148" y="556"/>
                </a:lnTo>
                <a:lnTo>
                  <a:pt x="148" y="554"/>
                </a:lnTo>
                <a:lnTo>
                  <a:pt x="148" y="551"/>
                </a:lnTo>
                <a:lnTo>
                  <a:pt x="150" y="549"/>
                </a:lnTo>
                <a:lnTo>
                  <a:pt x="150" y="548"/>
                </a:lnTo>
                <a:lnTo>
                  <a:pt x="152" y="548"/>
                </a:lnTo>
                <a:lnTo>
                  <a:pt x="152" y="546"/>
                </a:lnTo>
                <a:lnTo>
                  <a:pt x="153" y="544"/>
                </a:lnTo>
                <a:lnTo>
                  <a:pt x="153" y="543"/>
                </a:lnTo>
                <a:lnTo>
                  <a:pt x="153" y="541"/>
                </a:lnTo>
                <a:lnTo>
                  <a:pt x="160" y="539"/>
                </a:lnTo>
                <a:lnTo>
                  <a:pt x="162" y="539"/>
                </a:lnTo>
                <a:lnTo>
                  <a:pt x="163" y="538"/>
                </a:lnTo>
                <a:lnTo>
                  <a:pt x="163" y="534"/>
                </a:lnTo>
                <a:lnTo>
                  <a:pt x="167" y="531"/>
                </a:lnTo>
                <a:lnTo>
                  <a:pt x="167" y="529"/>
                </a:lnTo>
                <a:lnTo>
                  <a:pt x="168" y="526"/>
                </a:lnTo>
                <a:lnTo>
                  <a:pt x="167" y="524"/>
                </a:lnTo>
                <a:lnTo>
                  <a:pt x="168" y="521"/>
                </a:lnTo>
                <a:lnTo>
                  <a:pt x="170" y="521"/>
                </a:lnTo>
                <a:lnTo>
                  <a:pt x="172" y="521"/>
                </a:lnTo>
                <a:lnTo>
                  <a:pt x="172" y="519"/>
                </a:lnTo>
                <a:lnTo>
                  <a:pt x="172" y="518"/>
                </a:lnTo>
                <a:lnTo>
                  <a:pt x="173" y="518"/>
                </a:lnTo>
                <a:lnTo>
                  <a:pt x="173" y="516"/>
                </a:lnTo>
                <a:lnTo>
                  <a:pt x="173" y="514"/>
                </a:lnTo>
                <a:lnTo>
                  <a:pt x="172" y="514"/>
                </a:lnTo>
                <a:lnTo>
                  <a:pt x="170" y="513"/>
                </a:lnTo>
                <a:lnTo>
                  <a:pt x="168" y="511"/>
                </a:lnTo>
                <a:lnTo>
                  <a:pt x="168" y="509"/>
                </a:lnTo>
                <a:lnTo>
                  <a:pt x="172" y="504"/>
                </a:lnTo>
                <a:lnTo>
                  <a:pt x="170" y="504"/>
                </a:lnTo>
                <a:lnTo>
                  <a:pt x="172" y="502"/>
                </a:lnTo>
                <a:lnTo>
                  <a:pt x="173" y="501"/>
                </a:lnTo>
                <a:lnTo>
                  <a:pt x="173" y="499"/>
                </a:lnTo>
                <a:lnTo>
                  <a:pt x="172" y="499"/>
                </a:lnTo>
                <a:lnTo>
                  <a:pt x="170" y="496"/>
                </a:lnTo>
                <a:lnTo>
                  <a:pt x="167" y="496"/>
                </a:lnTo>
                <a:lnTo>
                  <a:pt x="165" y="494"/>
                </a:lnTo>
                <a:lnTo>
                  <a:pt x="165" y="496"/>
                </a:lnTo>
                <a:lnTo>
                  <a:pt x="160" y="497"/>
                </a:lnTo>
                <a:lnTo>
                  <a:pt x="158" y="497"/>
                </a:lnTo>
                <a:lnTo>
                  <a:pt x="155" y="496"/>
                </a:lnTo>
                <a:lnTo>
                  <a:pt x="153" y="492"/>
                </a:lnTo>
                <a:lnTo>
                  <a:pt x="152" y="492"/>
                </a:lnTo>
                <a:lnTo>
                  <a:pt x="145" y="491"/>
                </a:lnTo>
                <a:lnTo>
                  <a:pt x="142" y="492"/>
                </a:lnTo>
                <a:lnTo>
                  <a:pt x="138" y="494"/>
                </a:lnTo>
                <a:lnTo>
                  <a:pt x="137" y="497"/>
                </a:lnTo>
                <a:lnTo>
                  <a:pt x="133" y="497"/>
                </a:lnTo>
                <a:lnTo>
                  <a:pt x="132" y="494"/>
                </a:lnTo>
                <a:lnTo>
                  <a:pt x="128" y="489"/>
                </a:lnTo>
                <a:lnTo>
                  <a:pt x="130" y="487"/>
                </a:lnTo>
                <a:lnTo>
                  <a:pt x="130" y="486"/>
                </a:lnTo>
                <a:lnTo>
                  <a:pt x="132" y="484"/>
                </a:lnTo>
                <a:lnTo>
                  <a:pt x="132" y="482"/>
                </a:lnTo>
                <a:lnTo>
                  <a:pt x="130" y="482"/>
                </a:lnTo>
                <a:lnTo>
                  <a:pt x="130" y="481"/>
                </a:lnTo>
                <a:lnTo>
                  <a:pt x="148" y="481"/>
                </a:lnTo>
                <a:lnTo>
                  <a:pt x="165" y="481"/>
                </a:lnTo>
                <a:lnTo>
                  <a:pt x="180" y="481"/>
                </a:lnTo>
                <a:lnTo>
                  <a:pt x="183" y="481"/>
                </a:lnTo>
                <a:lnTo>
                  <a:pt x="187" y="481"/>
                </a:lnTo>
                <a:lnTo>
                  <a:pt x="197" y="481"/>
                </a:lnTo>
                <a:lnTo>
                  <a:pt x="202" y="481"/>
                </a:lnTo>
                <a:lnTo>
                  <a:pt x="203" y="481"/>
                </a:lnTo>
                <a:lnTo>
                  <a:pt x="205" y="481"/>
                </a:lnTo>
                <a:lnTo>
                  <a:pt x="207" y="481"/>
                </a:lnTo>
                <a:lnTo>
                  <a:pt x="208" y="481"/>
                </a:lnTo>
                <a:lnTo>
                  <a:pt x="212" y="481"/>
                </a:lnTo>
                <a:lnTo>
                  <a:pt x="215" y="481"/>
                </a:lnTo>
                <a:lnTo>
                  <a:pt x="220" y="481"/>
                </a:lnTo>
                <a:lnTo>
                  <a:pt x="229" y="481"/>
                </a:lnTo>
                <a:lnTo>
                  <a:pt x="232" y="481"/>
                </a:lnTo>
                <a:lnTo>
                  <a:pt x="235" y="481"/>
                </a:lnTo>
                <a:lnTo>
                  <a:pt x="247" y="481"/>
                </a:lnTo>
                <a:lnTo>
                  <a:pt x="252" y="481"/>
                </a:lnTo>
                <a:lnTo>
                  <a:pt x="255" y="481"/>
                </a:lnTo>
                <a:lnTo>
                  <a:pt x="257" y="481"/>
                </a:lnTo>
                <a:lnTo>
                  <a:pt x="259" y="481"/>
                </a:lnTo>
                <a:lnTo>
                  <a:pt x="260" y="481"/>
                </a:lnTo>
                <a:lnTo>
                  <a:pt x="262" y="481"/>
                </a:lnTo>
                <a:lnTo>
                  <a:pt x="264" y="481"/>
                </a:lnTo>
                <a:lnTo>
                  <a:pt x="267" y="481"/>
                </a:lnTo>
                <a:lnTo>
                  <a:pt x="270" y="481"/>
                </a:lnTo>
                <a:lnTo>
                  <a:pt x="274" y="481"/>
                </a:lnTo>
                <a:lnTo>
                  <a:pt x="280" y="481"/>
                </a:lnTo>
                <a:lnTo>
                  <a:pt x="282" y="481"/>
                </a:lnTo>
                <a:lnTo>
                  <a:pt x="287" y="481"/>
                </a:lnTo>
                <a:lnTo>
                  <a:pt x="289" y="481"/>
                </a:lnTo>
                <a:lnTo>
                  <a:pt x="292" y="481"/>
                </a:lnTo>
                <a:lnTo>
                  <a:pt x="295" y="481"/>
                </a:lnTo>
                <a:lnTo>
                  <a:pt x="297" y="481"/>
                </a:lnTo>
                <a:lnTo>
                  <a:pt x="299" y="481"/>
                </a:lnTo>
                <a:lnTo>
                  <a:pt x="302" y="481"/>
                </a:lnTo>
                <a:lnTo>
                  <a:pt x="304" y="481"/>
                </a:lnTo>
                <a:lnTo>
                  <a:pt x="309" y="481"/>
                </a:lnTo>
                <a:lnTo>
                  <a:pt x="314" y="481"/>
                </a:lnTo>
                <a:lnTo>
                  <a:pt x="314" y="482"/>
                </a:lnTo>
                <a:lnTo>
                  <a:pt x="314" y="481"/>
                </a:lnTo>
                <a:lnTo>
                  <a:pt x="317" y="481"/>
                </a:lnTo>
                <a:lnTo>
                  <a:pt x="320" y="481"/>
                </a:lnTo>
                <a:lnTo>
                  <a:pt x="320" y="479"/>
                </a:lnTo>
                <a:lnTo>
                  <a:pt x="320" y="477"/>
                </a:lnTo>
                <a:lnTo>
                  <a:pt x="325" y="477"/>
                </a:lnTo>
                <a:lnTo>
                  <a:pt x="332" y="477"/>
                </a:lnTo>
                <a:lnTo>
                  <a:pt x="334" y="477"/>
                </a:lnTo>
                <a:lnTo>
                  <a:pt x="335" y="477"/>
                </a:lnTo>
                <a:lnTo>
                  <a:pt x="339" y="477"/>
                </a:lnTo>
                <a:lnTo>
                  <a:pt x="340" y="477"/>
                </a:lnTo>
                <a:lnTo>
                  <a:pt x="340" y="472"/>
                </a:lnTo>
                <a:lnTo>
                  <a:pt x="340" y="469"/>
                </a:lnTo>
                <a:lnTo>
                  <a:pt x="340" y="464"/>
                </a:lnTo>
                <a:lnTo>
                  <a:pt x="340" y="461"/>
                </a:lnTo>
                <a:lnTo>
                  <a:pt x="339" y="457"/>
                </a:lnTo>
                <a:lnTo>
                  <a:pt x="339" y="456"/>
                </a:lnTo>
                <a:lnTo>
                  <a:pt x="339" y="454"/>
                </a:lnTo>
                <a:lnTo>
                  <a:pt x="339" y="444"/>
                </a:lnTo>
                <a:lnTo>
                  <a:pt x="339" y="441"/>
                </a:lnTo>
                <a:lnTo>
                  <a:pt x="339" y="439"/>
                </a:lnTo>
                <a:lnTo>
                  <a:pt x="339" y="436"/>
                </a:lnTo>
                <a:lnTo>
                  <a:pt x="335" y="436"/>
                </a:lnTo>
                <a:lnTo>
                  <a:pt x="334" y="434"/>
                </a:lnTo>
                <a:lnTo>
                  <a:pt x="332" y="432"/>
                </a:lnTo>
                <a:lnTo>
                  <a:pt x="330" y="431"/>
                </a:lnTo>
                <a:lnTo>
                  <a:pt x="330" y="429"/>
                </a:lnTo>
                <a:lnTo>
                  <a:pt x="329" y="429"/>
                </a:lnTo>
                <a:lnTo>
                  <a:pt x="329" y="427"/>
                </a:lnTo>
                <a:lnTo>
                  <a:pt x="329" y="426"/>
                </a:lnTo>
                <a:lnTo>
                  <a:pt x="329" y="424"/>
                </a:lnTo>
                <a:lnTo>
                  <a:pt x="327" y="422"/>
                </a:lnTo>
                <a:lnTo>
                  <a:pt x="325" y="424"/>
                </a:lnTo>
                <a:lnTo>
                  <a:pt x="322" y="426"/>
                </a:lnTo>
                <a:lnTo>
                  <a:pt x="320" y="426"/>
                </a:lnTo>
                <a:lnTo>
                  <a:pt x="319" y="424"/>
                </a:lnTo>
                <a:lnTo>
                  <a:pt x="320" y="421"/>
                </a:lnTo>
                <a:lnTo>
                  <a:pt x="319" y="421"/>
                </a:lnTo>
                <a:lnTo>
                  <a:pt x="319" y="419"/>
                </a:lnTo>
                <a:lnTo>
                  <a:pt x="317" y="419"/>
                </a:lnTo>
                <a:lnTo>
                  <a:pt x="317" y="416"/>
                </a:lnTo>
                <a:lnTo>
                  <a:pt x="317" y="414"/>
                </a:lnTo>
                <a:lnTo>
                  <a:pt x="317" y="412"/>
                </a:lnTo>
                <a:lnTo>
                  <a:pt x="317" y="411"/>
                </a:lnTo>
                <a:lnTo>
                  <a:pt x="315" y="409"/>
                </a:lnTo>
                <a:lnTo>
                  <a:pt x="314" y="407"/>
                </a:lnTo>
                <a:lnTo>
                  <a:pt x="312" y="406"/>
                </a:lnTo>
                <a:lnTo>
                  <a:pt x="312" y="404"/>
                </a:lnTo>
                <a:lnTo>
                  <a:pt x="312" y="401"/>
                </a:lnTo>
                <a:lnTo>
                  <a:pt x="315" y="397"/>
                </a:lnTo>
                <a:lnTo>
                  <a:pt x="317" y="397"/>
                </a:lnTo>
                <a:lnTo>
                  <a:pt x="319" y="399"/>
                </a:lnTo>
                <a:lnTo>
                  <a:pt x="324" y="397"/>
                </a:lnTo>
                <a:lnTo>
                  <a:pt x="324" y="396"/>
                </a:lnTo>
                <a:lnTo>
                  <a:pt x="324" y="394"/>
                </a:lnTo>
                <a:lnTo>
                  <a:pt x="325" y="394"/>
                </a:lnTo>
                <a:lnTo>
                  <a:pt x="325" y="389"/>
                </a:lnTo>
                <a:lnTo>
                  <a:pt x="325" y="387"/>
                </a:lnTo>
                <a:lnTo>
                  <a:pt x="325" y="386"/>
                </a:lnTo>
                <a:lnTo>
                  <a:pt x="324" y="384"/>
                </a:lnTo>
                <a:lnTo>
                  <a:pt x="320" y="384"/>
                </a:lnTo>
                <a:lnTo>
                  <a:pt x="319" y="384"/>
                </a:lnTo>
                <a:lnTo>
                  <a:pt x="319" y="386"/>
                </a:lnTo>
                <a:lnTo>
                  <a:pt x="315" y="387"/>
                </a:lnTo>
                <a:lnTo>
                  <a:pt x="314" y="387"/>
                </a:lnTo>
                <a:lnTo>
                  <a:pt x="312" y="386"/>
                </a:lnTo>
                <a:lnTo>
                  <a:pt x="310" y="384"/>
                </a:lnTo>
                <a:lnTo>
                  <a:pt x="309" y="382"/>
                </a:lnTo>
                <a:lnTo>
                  <a:pt x="304" y="381"/>
                </a:lnTo>
                <a:lnTo>
                  <a:pt x="302" y="379"/>
                </a:lnTo>
                <a:lnTo>
                  <a:pt x="302" y="376"/>
                </a:lnTo>
                <a:lnTo>
                  <a:pt x="304" y="376"/>
                </a:lnTo>
                <a:lnTo>
                  <a:pt x="300" y="374"/>
                </a:lnTo>
                <a:lnTo>
                  <a:pt x="299" y="371"/>
                </a:lnTo>
                <a:lnTo>
                  <a:pt x="297" y="371"/>
                </a:lnTo>
                <a:lnTo>
                  <a:pt x="297" y="369"/>
                </a:lnTo>
                <a:lnTo>
                  <a:pt x="297" y="367"/>
                </a:lnTo>
                <a:lnTo>
                  <a:pt x="300" y="366"/>
                </a:lnTo>
                <a:lnTo>
                  <a:pt x="302" y="366"/>
                </a:lnTo>
                <a:lnTo>
                  <a:pt x="302" y="364"/>
                </a:lnTo>
                <a:lnTo>
                  <a:pt x="300" y="364"/>
                </a:lnTo>
                <a:lnTo>
                  <a:pt x="299" y="364"/>
                </a:lnTo>
                <a:lnTo>
                  <a:pt x="295" y="362"/>
                </a:lnTo>
                <a:lnTo>
                  <a:pt x="295" y="361"/>
                </a:lnTo>
                <a:lnTo>
                  <a:pt x="297" y="359"/>
                </a:lnTo>
                <a:lnTo>
                  <a:pt x="297" y="356"/>
                </a:lnTo>
                <a:lnTo>
                  <a:pt x="297" y="352"/>
                </a:lnTo>
                <a:lnTo>
                  <a:pt x="295" y="351"/>
                </a:lnTo>
                <a:lnTo>
                  <a:pt x="297" y="347"/>
                </a:lnTo>
                <a:lnTo>
                  <a:pt x="297" y="344"/>
                </a:lnTo>
                <a:lnTo>
                  <a:pt x="297" y="342"/>
                </a:lnTo>
                <a:lnTo>
                  <a:pt x="294" y="339"/>
                </a:lnTo>
                <a:lnTo>
                  <a:pt x="290" y="336"/>
                </a:lnTo>
                <a:lnTo>
                  <a:pt x="289" y="334"/>
                </a:lnTo>
                <a:lnTo>
                  <a:pt x="287" y="331"/>
                </a:lnTo>
                <a:lnTo>
                  <a:pt x="285" y="327"/>
                </a:lnTo>
                <a:lnTo>
                  <a:pt x="285" y="326"/>
                </a:lnTo>
                <a:lnTo>
                  <a:pt x="284" y="326"/>
                </a:lnTo>
                <a:lnTo>
                  <a:pt x="282" y="322"/>
                </a:lnTo>
                <a:lnTo>
                  <a:pt x="282" y="321"/>
                </a:lnTo>
                <a:lnTo>
                  <a:pt x="284" y="317"/>
                </a:lnTo>
                <a:lnTo>
                  <a:pt x="287" y="314"/>
                </a:lnTo>
                <a:lnTo>
                  <a:pt x="289" y="314"/>
                </a:lnTo>
                <a:lnTo>
                  <a:pt x="290" y="312"/>
                </a:lnTo>
                <a:lnTo>
                  <a:pt x="294" y="311"/>
                </a:lnTo>
                <a:lnTo>
                  <a:pt x="294" y="309"/>
                </a:lnTo>
                <a:lnTo>
                  <a:pt x="292" y="307"/>
                </a:lnTo>
                <a:lnTo>
                  <a:pt x="292" y="306"/>
                </a:lnTo>
                <a:lnTo>
                  <a:pt x="294" y="304"/>
                </a:lnTo>
                <a:lnTo>
                  <a:pt x="297" y="302"/>
                </a:lnTo>
                <a:lnTo>
                  <a:pt x="300" y="299"/>
                </a:lnTo>
                <a:lnTo>
                  <a:pt x="302" y="297"/>
                </a:lnTo>
                <a:lnTo>
                  <a:pt x="302" y="299"/>
                </a:lnTo>
                <a:lnTo>
                  <a:pt x="304" y="299"/>
                </a:lnTo>
                <a:lnTo>
                  <a:pt x="305" y="299"/>
                </a:lnTo>
                <a:lnTo>
                  <a:pt x="307" y="299"/>
                </a:lnTo>
                <a:lnTo>
                  <a:pt x="309" y="299"/>
                </a:lnTo>
                <a:lnTo>
                  <a:pt x="310" y="299"/>
                </a:lnTo>
                <a:lnTo>
                  <a:pt x="312" y="299"/>
                </a:lnTo>
                <a:lnTo>
                  <a:pt x="314" y="301"/>
                </a:lnTo>
                <a:lnTo>
                  <a:pt x="319" y="302"/>
                </a:lnTo>
                <a:lnTo>
                  <a:pt x="320" y="302"/>
                </a:lnTo>
                <a:lnTo>
                  <a:pt x="322" y="302"/>
                </a:lnTo>
                <a:lnTo>
                  <a:pt x="324" y="301"/>
                </a:lnTo>
                <a:lnTo>
                  <a:pt x="325" y="299"/>
                </a:lnTo>
                <a:lnTo>
                  <a:pt x="325" y="297"/>
                </a:lnTo>
                <a:lnTo>
                  <a:pt x="327" y="295"/>
                </a:lnTo>
                <a:lnTo>
                  <a:pt x="329" y="294"/>
                </a:lnTo>
                <a:lnTo>
                  <a:pt x="330" y="294"/>
                </a:lnTo>
                <a:lnTo>
                  <a:pt x="334" y="290"/>
                </a:lnTo>
                <a:lnTo>
                  <a:pt x="335" y="290"/>
                </a:lnTo>
                <a:lnTo>
                  <a:pt x="335" y="287"/>
                </a:lnTo>
                <a:lnTo>
                  <a:pt x="335" y="282"/>
                </a:lnTo>
                <a:lnTo>
                  <a:pt x="334" y="284"/>
                </a:lnTo>
                <a:lnTo>
                  <a:pt x="332" y="284"/>
                </a:lnTo>
                <a:lnTo>
                  <a:pt x="330" y="284"/>
                </a:lnTo>
                <a:lnTo>
                  <a:pt x="329" y="282"/>
                </a:lnTo>
                <a:lnTo>
                  <a:pt x="320" y="274"/>
                </a:lnTo>
                <a:lnTo>
                  <a:pt x="319" y="270"/>
                </a:lnTo>
                <a:lnTo>
                  <a:pt x="319" y="267"/>
                </a:lnTo>
                <a:lnTo>
                  <a:pt x="319" y="265"/>
                </a:lnTo>
                <a:lnTo>
                  <a:pt x="319" y="260"/>
                </a:lnTo>
                <a:lnTo>
                  <a:pt x="319" y="257"/>
                </a:lnTo>
                <a:lnTo>
                  <a:pt x="319" y="255"/>
                </a:lnTo>
                <a:lnTo>
                  <a:pt x="315" y="255"/>
                </a:lnTo>
                <a:lnTo>
                  <a:pt x="314" y="252"/>
                </a:lnTo>
                <a:lnTo>
                  <a:pt x="312" y="250"/>
                </a:lnTo>
                <a:lnTo>
                  <a:pt x="310" y="250"/>
                </a:lnTo>
                <a:lnTo>
                  <a:pt x="305" y="249"/>
                </a:lnTo>
                <a:lnTo>
                  <a:pt x="304" y="250"/>
                </a:lnTo>
                <a:lnTo>
                  <a:pt x="302" y="250"/>
                </a:lnTo>
                <a:lnTo>
                  <a:pt x="300" y="252"/>
                </a:lnTo>
                <a:lnTo>
                  <a:pt x="299" y="249"/>
                </a:lnTo>
                <a:lnTo>
                  <a:pt x="299" y="245"/>
                </a:lnTo>
                <a:lnTo>
                  <a:pt x="297" y="242"/>
                </a:lnTo>
                <a:lnTo>
                  <a:pt x="294" y="237"/>
                </a:lnTo>
                <a:lnTo>
                  <a:pt x="292" y="237"/>
                </a:lnTo>
                <a:lnTo>
                  <a:pt x="287" y="237"/>
                </a:lnTo>
                <a:lnTo>
                  <a:pt x="285" y="237"/>
                </a:lnTo>
                <a:lnTo>
                  <a:pt x="284" y="237"/>
                </a:lnTo>
                <a:lnTo>
                  <a:pt x="282" y="235"/>
                </a:lnTo>
                <a:lnTo>
                  <a:pt x="279" y="232"/>
                </a:lnTo>
                <a:lnTo>
                  <a:pt x="280" y="230"/>
                </a:lnTo>
                <a:lnTo>
                  <a:pt x="284" y="229"/>
                </a:lnTo>
                <a:lnTo>
                  <a:pt x="285" y="229"/>
                </a:lnTo>
                <a:lnTo>
                  <a:pt x="289" y="227"/>
                </a:lnTo>
                <a:lnTo>
                  <a:pt x="290" y="227"/>
                </a:lnTo>
                <a:lnTo>
                  <a:pt x="290" y="225"/>
                </a:lnTo>
                <a:lnTo>
                  <a:pt x="292" y="225"/>
                </a:lnTo>
                <a:lnTo>
                  <a:pt x="295" y="225"/>
                </a:lnTo>
                <a:lnTo>
                  <a:pt x="295" y="224"/>
                </a:lnTo>
                <a:lnTo>
                  <a:pt x="294" y="222"/>
                </a:lnTo>
                <a:lnTo>
                  <a:pt x="294" y="220"/>
                </a:lnTo>
                <a:lnTo>
                  <a:pt x="294" y="219"/>
                </a:lnTo>
                <a:lnTo>
                  <a:pt x="294" y="217"/>
                </a:lnTo>
                <a:lnTo>
                  <a:pt x="294" y="215"/>
                </a:lnTo>
                <a:lnTo>
                  <a:pt x="294" y="214"/>
                </a:lnTo>
                <a:lnTo>
                  <a:pt x="294" y="212"/>
                </a:lnTo>
                <a:lnTo>
                  <a:pt x="295" y="210"/>
                </a:lnTo>
                <a:lnTo>
                  <a:pt x="297" y="207"/>
                </a:lnTo>
                <a:lnTo>
                  <a:pt x="295" y="205"/>
                </a:lnTo>
                <a:lnTo>
                  <a:pt x="294" y="205"/>
                </a:lnTo>
                <a:lnTo>
                  <a:pt x="292" y="205"/>
                </a:lnTo>
                <a:lnTo>
                  <a:pt x="290" y="204"/>
                </a:lnTo>
                <a:lnTo>
                  <a:pt x="292" y="202"/>
                </a:lnTo>
                <a:lnTo>
                  <a:pt x="290" y="200"/>
                </a:lnTo>
                <a:lnTo>
                  <a:pt x="289" y="202"/>
                </a:lnTo>
                <a:lnTo>
                  <a:pt x="287" y="202"/>
                </a:lnTo>
                <a:lnTo>
                  <a:pt x="285" y="200"/>
                </a:lnTo>
                <a:lnTo>
                  <a:pt x="285" y="199"/>
                </a:lnTo>
                <a:lnTo>
                  <a:pt x="284" y="199"/>
                </a:lnTo>
                <a:lnTo>
                  <a:pt x="282" y="199"/>
                </a:lnTo>
                <a:lnTo>
                  <a:pt x="280" y="200"/>
                </a:lnTo>
                <a:lnTo>
                  <a:pt x="279" y="202"/>
                </a:lnTo>
                <a:lnTo>
                  <a:pt x="275" y="202"/>
                </a:lnTo>
                <a:lnTo>
                  <a:pt x="272" y="200"/>
                </a:lnTo>
                <a:lnTo>
                  <a:pt x="270" y="200"/>
                </a:lnTo>
                <a:lnTo>
                  <a:pt x="265" y="199"/>
                </a:lnTo>
                <a:lnTo>
                  <a:pt x="265" y="200"/>
                </a:lnTo>
                <a:lnTo>
                  <a:pt x="264" y="202"/>
                </a:lnTo>
                <a:lnTo>
                  <a:pt x="262" y="202"/>
                </a:lnTo>
                <a:lnTo>
                  <a:pt x="260" y="200"/>
                </a:lnTo>
                <a:lnTo>
                  <a:pt x="260" y="197"/>
                </a:lnTo>
                <a:lnTo>
                  <a:pt x="260" y="195"/>
                </a:lnTo>
                <a:lnTo>
                  <a:pt x="259" y="195"/>
                </a:lnTo>
                <a:lnTo>
                  <a:pt x="255" y="194"/>
                </a:lnTo>
                <a:lnTo>
                  <a:pt x="252" y="189"/>
                </a:lnTo>
                <a:lnTo>
                  <a:pt x="247" y="185"/>
                </a:lnTo>
                <a:lnTo>
                  <a:pt x="245" y="180"/>
                </a:lnTo>
                <a:lnTo>
                  <a:pt x="244" y="179"/>
                </a:lnTo>
                <a:lnTo>
                  <a:pt x="242" y="177"/>
                </a:lnTo>
                <a:lnTo>
                  <a:pt x="240" y="175"/>
                </a:lnTo>
                <a:lnTo>
                  <a:pt x="239" y="174"/>
                </a:lnTo>
                <a:lnTo>
                  <a:pt x="232" y="170"/>
                </a:lnTo>
                <a:lnTo>
                  <a:pt x="229" y="170"/>
                </a:lnTo>
                <a:lnTo>
                  <a:pt x="227" y="170"/>
                </a:lnTo>
                <a:lnTo>
                  <a:pt x="225" y="172"/>
                </a:lnTo>
                <a:lnTo>
                  <a:pt x="224" y="170"/>
                </a:lnTo>
                <a:lnTo>
                  <a:pt x="222" y="169"/>
                </a:lnTo>
                <a:lnTo>
                  <a:pt x="222" y="167"/>
                </a:lnTo>
                <a:lnTo>
                  <a:pt x="220" y="164"/>
                </a:lnTo>
                <a:lnTo>
                  <a:pt x="218" y="164"/>
                </a:lnTo>
                <a:lnTo>
                  <a:pt x="217" y="162"/>
                </a:lnTo>
                <a:lnTo>
                  <a:pt x="217" y="160"/>
                </a:lnTo>
                <a:lnTo>
                  <a:pt x="217" y="159"/>
                </a:lnTo>
                <a:lnTo>
                  <a:pt x="215" y="159"/>
                </a:lnTo>
                <a:lnTo>
                  <a:pt x="213" y="159"/>
                </a:lnTo>
                <a:lnTo>
                  <a:pt x="212" y="159"/>
                </a:lnTo>
                <a:lnTo>
                  <a:pt x="210" y="157"/>
                </a:lnTo>
                <a:lnTo>
                  <a:pt x="210" y="159"/>
                </a:lnTo>
                <a:lnTo>
                  <a:pt x="208" y="159"/>
                </a:lnTo>
                <a:lnTo>
                  <a:pt x="207" y="160"/>
                </a:lnTo>
                <a:lnTo>
                  <a:pt x="203" y="159"/>
                </a:lnTo>
                <a:lnTo>
                  <a:pt x="202" y="159"/>
                </a:lnTo>
                <a:lnTo>
                  <a:pt x="198" y="159"/>
                </a:lnTo>
                <a:lnTo>
                  <a:pt x="198" y="162"/>
                </a:lnTo>
                <a:lnTo>
                  <a:pt x="197" y="164"/>
                </a:lnTo>
                <a:lnTo>
                  <a:pt x="195" y="165"/>
                </a:lnTo>
                <a:lnTo>
                  <a:pt x="193" y="164"/>
                </a:lnTo>
                <a:lnTo>
                  <a:pt x="190" y="164"/>
                </a:lnTo>
                <a:lnTo>
                  <a:pt x="188" y="162"/>
                </a:lnTo>
                <a:lnTo>
                  <a:pt x="187" y="160"/>
                </a:lnTo>
                <a:lnTo>
                  <a:pt x="187" y="159"/>
                </a:lnTo>
                <a:lnTo>
                  <a:pt x="188" y="155"/>
                </a:lnTo>
                <a:lnTo>
                  <a:pt x="187" y="155"/>
                </a:lnTo>
                <a:lnTo>
                  <a:pt x="187" y="154"/>
                </a:lnTo>
                <a:lnTo>
                  <a:pt x="188" y="152"/>
                </a:lnTo>
                <a:lnTo>
                  <a:pt x="187" y="150"/>
                </a:lnTo>
                <a:lnTo>
                  <a:pt x="185" y="150"/>
                </a:lnTo>
                <a:lnTo>
                  <a:pt x="180" y="149"/>
                </a:lnTo>
                <a:lnTo>
                  <a:pt x="180" y="150"/>
                </a:lnTo>
                <a:lnTo>
                  <a:pt x="180" y="149"/>
                </a:lnTo>
                <a:lnTo>
                  <a:pt x="178" y="149"/>
                </a:lnTo>
                <a:lnTo>
                  <a:pt x="173" y="147"/>
                </a:lnTo>
                <a:lnTo>
                  <a:pt x="172" y="144"/>
                </a:lnTo>
                <a:lnTo>
                  <a:pt x="170" y="142"/>
                </a:lnTo>
                <a:lnTo>
                  <a:pt x="167" y="137"/>
                </a:lnTo>
                <a:lnTo>
                  <a:pt x="165" y="132"/>
                </a:lnTo>
                <a:lnTo>
                  <a:pt x="163" y="130"/>
                </a:lnTo>
                <a:lnTo>
                  <a:pt x="160" y="125"/>
                </a:lnTo>
                <a:lnTo>
                  <a:pt x="157" y="124"/>
                </a:lnTo>
                <a:lnTo>
                  <a:pt x="153" y="119"/>
                </a:lnTo>
                <a:lnTo>
                  <a:pt x="152" y="119"/>
                </a:lnTo>
                <a:lnTo>
                  <a:pt x="152" y="117"/>
                </a:lnTo>
                <a:lnTo>
                  <a:pt x="152" y="115"/>
                </a:lnTo>
                <a:lnTo>
                  <a:pt x="152" y="110"/>
                </a:lnTo>
                <a:lnTo>
                  <a:pt x="152" y="107"/>
                </a:lnTo>
                <a:lnTo>
                  <a:pt x="150" y="104"/>
                </a:lnTo>
                <a:lnTo>
                  <a:pt x="147" y="100"/>
                </a:lnTo>
                <a:lnTo>
                  <a:pt x="145" y="100"/>
                </a:lnTo>
                <a:lnTo>
                  <a:pt x="145" y="99"/>
                </a:lnTo>
                <a:lnTo>
                  <a:pt x="142" y="95"/>
                </a:lnTo>
                <a:lnTo>
                  <a:pt x="137" y="95"/>
                </a:lnTo>
                <a:lnTo>
                  <a:pt x="135" y="95"/>
                </a:lnTo>
                <a:lnTo>
                  <a:pt x="133" y="95"/>
                </a:lnTo>
                <a:lnTo>
                  <a:pt x="132" y="97"/>
                </a:lnTo>
                <a:lnTo>
                  <a:pt x="128" y="97"/>
                </a:lnTo>
                <a:lnTo>
                  <a:pt x="125" y="95"/>
                </a:lnTo>
                <a:lnTo>
                  <a:pt x="123" y="95"/>
                </a:lnTo>
                <a:lnTo>
                  <a:pt x="120" y="95"/>
                </a:lnTo>
                <a:lnTo>
                  <a:pt x="118" y="95"/>
                </a:lnTo>
                <a:lnTo>
                  <a:pt x="117" y="95"/>
                </a:lnTo>
                <a:lnTo>
                  <a:pt x="115" y="95"/>
                </a:lnTo>
                <a:lnTo>
                  <a:pt x="113" y="95"/>
                </a:lnTo>
                <a:lnTo>
                  <a:pt x="112" y="93"/>
                </a:lnTo>
                <a:lnTo>
                  <a:pt x="110" y="93"/>
                </a:lnTo>
                <a:lnTo>
                  <a:pt x="107" y="92"/>
                </a:lnTo>
                <a:lnTo>
                  <a:pt x="105" y="93"/>
                </a:lnTo>
                <a:lnTo>
                  <a:pt x="102" y="99"/>
                </a:lnTo>
                <a:lnTo>
                  <a:pt x="102" y="100"/>
                </a:lnTo>
                <a:lnTo>
                  <a:pt x="100" y="102"/>
                </a:lnTo>
                <a:lnTo>
                  <a:pt x="98" y="102"/>
                </a:lnTo>
                <a:lnTo>
                  <a:pt x="95" y="102"/>
                </a:lnTo>
                <a:lnTo>
                  <a:pt x="93" y="99"/>
                </a:lnTo>
                <a:lnTo>
                  <a:pt x="92" y="93"/>
                </a:lnTo>
                <a:lnTo>
                  <a:pt x="90" y="90"/>
                </a:lnTo>
                <a:lnTo>
                  <a:pt x="90" y="87"/>
                </a:lnTo>
                <a:lnTo>
                  <a:pt x="90" y="85"/>
                </a:lnTo>
                <a:lnTo>
                  <a:pt x="88" y="83"/>
                </a:lnTo>
                <a:lnTo>
                  <a:pt x="88" y="82"/>
                </a:lnTo>
                <a:lnTo>
                  <a:pt x="87" y="82"/>
                </a:lnTo>
                <a:lnTo>
                  <a:pt x="83" y="83"/>
                </a:lnTo>
                <a:lnTo>
                  <a:pt x="82" y="82"/>
                </a:lnTo>
                <a:lnTo>
                  <a:pt x="80" y="82"/>
                </a:lnTo>
                <a:lnTo>
                  <a:pt x="80" y="80"/>
                </a:lnTo>
                <a:lnTo>
                  <a:pt x="78" y="80"/>
                </a:lnTo>
                <a:lnTo>
                  <a:pt x="77" y="80"/>
                </a:lnTo>
                <a:lnTo>
                  <a:pt x="75" y="78"/>
                </a:lnTo>
                <a:lnTo>
                  <a:pt x="73" y="75"/>
                </a:lnTo>
                <a:lnTo>
                  <a:pt x="72" y="75"/>
                </a:lnTo>
                <a:lnTo>
                  <a:pt x="70" y="77"/>
                </a:lnTo>
                <a:lnTo>
                  <a:pt x="72" y="80"/>
                </a:lnTo>
                <a:lnTo>
                  <a:pt x="72" y="82"/>
                </a:lnTo>
                <a:lnTo>
                  <a:pt x="70" y="88"/>
                </a:lnTo>
                <a:lnTo>
                  <a:pt x="68" y="92"/>
                </a:lnTo>
                <a:lnTo>
                  <a:pt x="62" y="88"/>
                </a:lnTo>
                <a:lnTo>
                  <a:pt x="57" y="88"/>
                </a:lnTo>
                <a:lnTo>
                  <a:pt x="55" y="88"/>
                </a:lnTo>
                <a:lnTo>
                  <a:pt x="50" y="85"/>
                </a:lnTo>
                <a:lnTo>
                  <a:pt x="48" y="80"/>
                </a:lnTo>
                <a:lnTo>
                  <a:pt x="47" y="78"/>
                </a:lnTo>
                <a:lnTo>
                  <a:pt x="45" y="77"/>
                </a:lnTo>
                <a:lnTo>
                  <a:pt x="48" y="72"/>
                </a:lnTo>
                <a:lnTo>
                  <a:pt x="52" y="67"/>
                </a:lnTo>
                <a:lnTo>
                  <a:pt x="53" y="62"/>
                </a:lnTo>
                <a:lnTo>
                  <a:pt x="55" y="58"/>
                </a:lnTo>
                <a:lnTo>
                  <a:pt x="58" y="57"/>
                </a:lnTo>
                <a:lnTo>
                  <a:pt x="63" y="50"/>
                </a:lnTo>
                <a:lnTo>
                  <a:pt x="60" y="45"/>
                </a:lnTo>
                <a:lnTo>
                  <a:pt x="55" y="43"/>
                </a:lnTo>
                <a:lnTo>
                  <a:pt x="53" y="40"/>
                </a:lnTo>
                <a:lnTo>
                  <a:pt x="55" y="30"/>
                </a:lnTo>
                <a:lnTo>
                  <a:pt x="48" y="23"/>
                </a:lnTo>
                <a:lnTo>
                  <a:pt x="38" y="22"/>
                </a:lnTo>
                <a:lnTo>
                  <a:pt x="28" y="28"/>
                </a:lnTo>
                <a:lnTo>
                  <a:pt x="23" y="28"/>
                </a:lnTo>
                <a:lnTo>
                  <a:pt x="18" y="28"/>
                </a:lnTo>
                <a:lnTo>
                  <a:pt x="10" y="27"/>
                </a:lnTo>
                <a:lnTo>
                  <a:pt x="6" y="23"/>
                </a:lnTo>
                <a:lnTo>
                  <a:pt x="0" y="18"/>
                </a:lnTo>
                <a:lnTo>
                  <a:pt x="1" y="12"/>
                </a:lnTo>
                <a:lnTo>
                  <a:pt x="8" y="0"/>
                </a:lnTo>
                <a:lnTo>
                  <a:pt x="18" y="0"/>
                </a:lnTo>
                <a:lnTo>
                  <a:pt x="21" y="0"/>
                </a:lnTo>
                <a:lnTo>
                  <a:pt x="30" y="0"/>
                </a:lnTo>
                <a:lnTo>
                  <a:pt x="43" y="0"/>
                </a:lnTo>
                <a:lnTo>
                  <a:pt x="88" y="2"/>
                </a:lnTo>
                <a:lnTo>
                  <a:pt x="100" y="2"/>
                </a:lnTo>
                <a:lnTo>
                  <a:pt x="103" y="2"/>
                </a:lnTo>
                <a:lnTo>
                  <a:pt x="105" y="2"/>
                </a:lnTo>
                <a:lnTo>
                  <a:pt x="103" y="2"/>
                </a:lnTo>
                <a:lnTo>
                  <a:pt x="103" y="0"/>
                </a:lnTo>
                <a:lnTo>
                  <a:pt x="120" y="0"/>
                </a:lnTo>
                <a:lnTo>
                  <a:pt x="135" y="0"/>
                </a:lnTo>
                <a:lnTo>
                  <a:pt x="138" y="0"/>
                </a:lnTo>
                <a:lnTo>
                  <a:pt x="180" y="0"/>
                </a:lnTo>
                <a:lnTo>
                  <a:pt x="185" y="0"/>
                </a:lnTo>
                <a:lnTo>
                  <a:pt x="200" y="0"/>
                </a:lnTo>
                <a:lnTo>
                  <a:pt x="215" y="0"/>
                </a:lnTo>
                <a:lnTo>
                  <a:pt x="224" y="0"/>
                </a:lnTo>
                <a:lnTo>
                  <a:pt x="225" y="0"/>
                </a:lnTo>
                <a:lnTo>
                  <a:pt x="247" y="2"/>
                </a:lnTo>
                <a:lnTo>
                  <a:pt x="267" y="2"/>
                </a:lnTo>
                <a:close/>
              </a:path>
            </a:pathLst>
          </a:custGeom>
          <a:solidFill>
            <a:srgbClr val="A15DB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20"/>
          <p:cNvSpPr>
            <a:spLocks/>
          </p:cNvSpPr>
          <p:nvPr/>
        </p:nvSpPr>
        <p:spPr bwMode="auto">
          <a:xfrm>
            <a:off x="3665538" y="3243263"/>
            <a:ext cx="622300" cy="601663"/>
          </a:xfrm>
          <a:custGeom>
            <a:avLst/>
            <a:gdLst/>
            <a:ahLst/>
            <a:cxnLst>
              <a:cxn ang="0">
                <a:pos x="344" y="45"/>
              </a:cxn>
              <a:cxn ang="0">
                <a:pos x="344" y="104"/>
              </a:cxn>
              <a:cxn ang="0">
                <a:pos x="352" y="127"/>
              </a:cxn>
              <a:cxn ang="0">
                <a:pos x="357" y="144"/>
              </a:cxn>
              <a:cxn ang="0">
                <a:pos x="349" y="159"/>
              </a:cxn>
              <a:cxn ang="0">
                <a:pos x="356" y="175"/>
              </a:cxn>
              <a:cxn ang="0">
                <a:pos x="384" y="174"/>
              </a:cxn>
              <a:cxn ang="0">
                <a:pos x="391" y="182"/>
              </a:cxn>
              <a:cxn ang="0">
                <a:pos x="391" y="197"/>
              </a:cxn>
              <a:cxn ang="0">
                <a:pos x="382" y="216"/>
              </a:cxn>
              <a:cxn ang="0">
                <a:pos x="369" y="227"/>
              </a:cxn>
              <a:cxn ang="0">
                <a:pos x="366" y="244"/>
              </a:cxn>
              <a:cxn ang="0">
                <a:pos x="352" y="257"/>
              </a:cxn>
              <a:cxn ang="0">
                <a:pos x="356" y="276"/>
              </a:cxn>
              <a:cxn ang="0">
                <a:pos x="334" y="292"/>
              </a:cxn>
              <a:cxn ang="0">
                <a:pos x="326" y="306"/>
              </a:cxn>
              <a:cxn ang="0">
                <a:pos x="312" y="316"/>
              </a:cxn>
              <a:cxn ang="0">
                <a:pos x="297" y="344"/>
              </a:cxn>
              <a:cxn ang="0">
                <a:pos x="301" y="322"/>
              </a:cxn>
              <a:cxn ang="0">
                <a:pos x="299" y="301"/>
              </a:cxn>
              <a:cxn ang="0">
                <a:pos x="309" y="289"/>
              </a:cxn>
              <a:cxn ang="0">
                <a:pos x="304" y="271"/>
              </a:cxn>
              <a:cxn ang="0">
                <a:pos x="311" y="251"/>
              </a:cxn>
              <a:cxn ang="0">
                <a:pos x="294" y="239"/>
              </a:cxn>
              <a:cxn ang="0">
                <a:pos x="286" y="216"/>
              </a:cxn>
              <a:cxn ang="0">
                <a:pos x="254" y="204"/>
              </a:cxn>
              <a:cxn ang="0">
                <a:pos x="225" y="212"/>
              </a:cxn>
              <a:cxn ang="0">
                <a:pos x="192" y="224"/>
              </a:cxn>
              <a:cxn ang="0">
                <a:pos x="182" y="216"/>
              </a:cxn>
              <a:cxn ang="0">
                <a:pos x="167" y="224"/>
              </a:cxn>
              <a:cxn ang="0">
                <a:pos x="142" y="226"/>
              </a:cxn>
              <a:cxn ang="0">
                <a:pos x="127" y="236"/>
              </a:cxn>
              <a:cxn ang="0">
                <a:pos x="134" y="277"/>
              </a:cxn>
              <a:cxn ang="0">
                <a:pos x="104" y="302"/>
              </a:cxn>
              <a:cxn ang="0">
                <a:pos x="69" y="314"/>
              </a:cxn>
              <a:cxn ang="0">
                <a:pos x="80" y="326"/>
              </a:cxn>
              <a:cxn ang="0">
                <a:pos x="70" y="369"/>
              </a:cxn>
              <a:cxn ang="0">
                <a:pos x="57" y="304"/>
              </a:cxn>
              <a:cxn ang="0">
                <a:pos x="58" y="224"/>
              </a:cxn>
              <a:cxn ang="0">
                <a:pos x="50" y="202"/>
              </a:cxn>
              <a:cxn ang="0">
                <a:pos x="35" y="192"/>
              </a:cxn>
              <a:cxn ang="0">
                <a:pos x="7" y="162"/>
              </a:cxn>
              <a:cxn ang="0">
                <a:pos x="5" y="140"/>
              </a:cxn>
              <a:cxn ang="0">
                <a:pos x="5" y="120"/>
              </a:cxn>
              <a:cxn ang="0">
                <a:pos x="23" y="117"/>
              </a:cxn>
              <a:cxn ang="0">
                <a:pos x="37" y="124"/>
              </a:cxn>
              <a:cxn ang="0">
                <a:pos x="43" y="97"/>
              </a:cxn>
              <a:cxn ang="0">
                <a:pos x="52" y="75"/>
              </a:cxn>
              <a:cxn ang="0">
                <a:pos x="47" y="60"/>
              </a:cxn>
              <a:cxn ang="0">
                <a:pos x="42" y="45"/>
              </a:cxn>
              <a:cxn ang="0">
                <a:pos x="50" y="35"/>
              </a:cxn>
              <a:cxn ang="0">
                <a:pos x="72" y="37"/>
              </a:cxn>
              <a:cxn ang="0">
                <a:pos x="104" y="27"/>
              </a:cxn>
              <a:cxn ang="0">
                <a:pos x="135" y="15"/>
              </a:cxn>
              <a:cxn ang="0">
                <a:pos x="140" y="4"/>
              </a:cxn>
              <a:cxn ang="0">
                <a:pos x="242" y="0"/>
              </a:cxn>
              <a:cxn ang="0">
                <a:pos x="341" y="0"/>
              </a:cxn>
            </a:cxnLst>
            <a:rect l="0" t="0" r="r" b="b"/>
            <a:pathLst>
              <a:path w="392" h="379">
                <a:moveTo>
                  <a:pt x="344" y="0"/>
                </a:moveTo>
                <a:lnTo>
                  <a:pt x="344" y="4"/>
                </a:lnTo>
                <a:lnTo>
                  <a:pt x="344" y="5"/>
                </a:lnTo>
                <a:lnTo>
                  <a:pt x="344" y="14"/>
                </a:lnTo>
                <a:lnTo>
                  <a:pt x="344" y="17"/>
                </a:lnTo>
                <a:lnTo>
                  <a:pt x="344" y="20"/>
                </a:lnTo>
                <a:lnTo>
                  <a:pt x="344" y="24"/>
                </a:lnTo>
                <a:lnTo>
                  <a:pt x="344" y="35"/>
                </a:lnTo>
                <a:lnTo>
                  <a:pt x="344" y="45"/>
                </a:lnTo>
                <a:lnTo>
                  <a:pt x="344" y="49"/>
                </a:lnTo>
                <a:lnTo>
                  <a:pt x="344" y="57"/>
                </a:lnTo>
                <a:lnTo>
                  <a:pt x="344" y="59"/>
                </a:lnTo>
                <a:lnTo>
                  <a:pt x="344" y="67"/>
                </a:lnTo>
                <a:lnTo>
                  <a:pt x="344" y="69"/>
                </a:lnTo>
                <a:lnTo>
                  <a:pt x="344" y="79"/>
                </a:lnTo>
                <a:lnTo>
                  <a:pt x="344" y="85"/>
                </a:lnTo>
                <a:lnTo>
                  <a:pt x="344" y="92"/>
                </a:lnTo>
                <a:lnTo>
                  <a:pt x="344" y="104"/>
                </a:lnTo>
                <a:lnTo>
                  <a:pt x="344" y="115"/>
                </a:lnTo>
                <a:lnTo>
                  <a:pt x="344" y="117"/>
                </a:lnTo>
                <a:lnTo>
                  <a:pt x="344" y="119"/>
                </a:lnTo>
                <a:lnTo>
                  <a:pt x="344" y="120"/>
                </a:lnTo>
                <a:lnTo>
                  <a:pt x="342" y="124"/>
                </a:lnTo>
                <a:lnTo>
                  <a:pt x="344" y="127"/>
                </a:lnTo>
                <a:lnTo>
                  <a:pt x="346" y="127"/>
                </a:lnTo>
                <a:lnTo>
                  <a:pt x="349" y="125"/>
                </a:lnTo>
                <a:lnTo>
                  <a:pt x="352" y="127"/>
                </a:lnTo>
                <a:lnTo>
                  <a:pt x="356" y="129"/>
                </a:lnTo>
                <a:lnTo>
                  <a:pt x="359" y="129"/>
                </a:lnTo>
                <a:lnTo>
                  <a:pt x="364" y="130"/>
                </a:lnTo>
                <a:lnTo>
                  <a:pt x="364" y="134"/>
                </a:lnTo>
                <a:lnTo>
                  <a:pt x="362" y="137"/>
                </a:lnTo>
                <a:lnTo>
                  <a:pt x="364" y="140"/>
                </a:lnTo>
                <a:lnTo>
                  <a:pt x="362" y="142"/>
                </a:lnTo>
                <a:lnTo>
                  <a:pt x="361" y="142"/>
                </a:lnTo>
                <a:lnTo>
                  <a:pt x="357" y="144"/>
                </a:lnTo>
                <a:lnTo>
                  <a:pt x="357" y="142"/>
                </a:lnTo>
                <a:lnTo>
                  <a:pt x="352" y="145"/>
                </a:lnTo>
                <a:lnTo>
                  <a:pt x="351" y="147"/>
                </a:lnTo>
                <a:lnTo>
                  <a:pt x="349" y="149"/>
                </a:lnTo>
                <a:lnTo>
                  <a:pt x="349" y="152"/>
                </a:lnTo>
                <a:lnTo>
                  <a:pt x="349" y="154"/>
                </a:lnTo>
                <a:lnTo>
                  <a:pt x="351" y="155"/>
                </a:lnTo>
                <a:lnTo>
                  <a:pt x="349" y="157"/>
                </a:lnTo>
                <a:lnTo>
                  <a:pt x="349" y="159"/>
                </a:lnTo>
                <a:lnTo>
                  <a:pt x="349" y="160"/>
                </a:lnTo>
                <a:lnTo>
                  <a:pt x="351" y="160"/>
                </a:lnTo>
                <a:lnTo>
                  <a:pt x="351" y="162"/>
                </a:lnTo>
                <a:lnTo>
                  <a:pt x="349" y="164"/>
                </a:lnTo>
                <a:lnTo>
                  <a:pt x="349" y="165"/>
                </a:lnTo>
                <a:lnTo>
                  <a:pt x="347" y="167"/>
                </a:lnTo>
                <a:lnTo>
                  <a:pt x="351" y="172"/>
                </a:lnTo>
                <a:lnTo>
                  <a:pt x="352" y="175"/>
                </a:lnTo>
                <a:lnTo>
                  <a:pt x="356" y="175"/>
                </a:lnTo>
                <a:lnTo>
                  <a:pt x="357" y="172"/>
                </a:lnTo>
                <a:lnTo>
                  <a:pt x="361" y="170"/>
                </a:lnTo>
                <a:lnTo>
                  <a:pt x="364" y="169"/>
                </a:lnTo>
                <a:lnTo>
                  <a:pt x="371" y="170"/>
                </a:lnTo>
                <a:lnTo>
                  <a:pt x="372" y="170"/>
                </a:lnTo>
                <a:lnTo>
                  <a:pt x="374" y="174"/>
                </a:lnTo>
                <a:lnTo>
                  <a:pt x="377" y="175"/>
                </a:lnTo>
                <a:lnTo>
                  <a:pt x="379" y="175"/>
                </a:lnTo>
                <a:lnTo>
                  <a:pt x="384" y="174"/>
                </a:lnTo>
                <a:lnTo>
                  <a:pt x="384" y="172"/>
                </a:lnTo>
                <a:lnTo>
                  <a:pt x="386" y="174"/>
                </a:lnTo>
                <a:lnTo>
                  <a:pt x="389" y="174"/>
                </a:lnTo>
                <a:lnTo>
                  <a:pt x="391" y="177"/>
                </a:lnTo>
                <a:lnTo>
                  <a:pt x="392" y="177"/>
                </a:lnTo>
                <a:lnTo>
                  <a:pt x="392" y="179"/>
                </a:lnTo>
                <a:lnTo>
                  <a:pt x="391" y="180"/>
                </a:lnTo>
                <a:lnTo>
                  <a:pt x="389" y="182"/>
                </a:lnTo>
                <a:lnTo>
                  <a:pt x="391" y="182"/>
                </a:lnTo>
                <a:lnTo>
                  <a:pt x="387" y="187"/>
                </a:lnTo>
                <a:lnTo>
                  <a:pt x="387" y="189"/>
                </a:lnTo>
                <a:lnTo>
                  <a:pt x="389" y="191"/>
                </a:lnTo>
                <a:lnTo>
                  <a:pt x="391" y="192"/>
                </a:lnTo>
                <a:lnTo>
                  <a:pt x="392" y="192"/>
                </a:lnTo>
                <a:lnTo>
                  <a:pt x="392" y="194"/>
                </a:lnTo>
                <a:lnTo>
                  <a:pt x="392" y="196"/>
                </a:lnTo>
                <a:lnTo>
                  <a:pt x="391" y="196"/>
                </a:lnTo>
                <a:lnTo>
                  <a:pt x="391" y="197"/>
                </a:lnTo>
                <a:lnTo>
                  <a:pt x="391" y="199"/>
                </a:lnTo>
                <a:lnTo>
                  <a:pt x="389" y="199"/>
                </a:lnTo>
                <a:lnTo>
                  <a:pt x="387" y="199"/>
                </a:lnTo>
                <a:lnTo>
                  <a:pt x="386" y="202"/>
                </a:lnTo>
                <a:lnTo>
                  <a:pt x="387" y="204"/>
                </a:lnTo>
                <a:lnTo>
                  <a:pt x="386" y="207"/>
                </a:lnTo>
                <a:lnTo>
                  <a:pt x="386" y="209"/>
                </a:lnTo>
                <a:lnTo>
                  <a:pt x="382" y="212"/>
                </a:lnTo>
                <a:lnTo>
                  <a:pt x="382" y="216"/>
                </a:lnTo>
                <a:lnTo>
                  <a:pt x="381" y="217"/>
                </a:lnTo>
                <a:lnTo>
                  <a:pt x="379" y="217"/>
                </a:lnTo>
                <a:lnTo>
                  <a:pt x="372" y="219"/>
                </a:lnTo>
                <a:lnTo>
                  <a:pt x="372" y="221"/>
                </a:lnTo>
                <a:lnTo>
                  <a:pt x="372" y="222"/>
                </a:lnTo>
                <a:lnTo>
                  <a:pt x="371" y="224"/>
                </a:lnTo>
                <a:lnTo>
                  <a:pt x="371" y="226"/>
                </a:lnTo>
                <a:lnTo>
                  <a:pt x="369" y="226"/>
                </a:lnTo>
                <a:lnTo>
                  <a:pt x="369" y="227"/>
                </a:lnTo>
                <a:lnTo>
                  <a:pt x="367" y="229"/>
                </a:lnTo>
                <a:lnTo>
                  <a:pt x="367" y="232"/>
                </a:lnTo>
                <a:lnTo>
                  <a:pt x="367" y="234"/>
                </a:lnTo>
                <a:lnTo>
                  <a:pt x="369" y="236"/>
                </a:lnTo>
                <a:lnTo>
                  <a:pt x="371" y="237"/>
                </a:lnTo>
                <a:lnTo>
                  <a:pt x="371" y="239"/>
                </a:lnTo>
                <a:lnTo>
                  <a:pt x="369" y="239"/>
                </a:lnTo>
                <a:lnTo>
                  <a:pt x="369" y="242"/>
                </a:lnTo>
                <a:lnTo>
                  <a:pt x="366" y="244"/>
                </a:lnTo>
                <a:lnTo>
                  <a:pt x="362" y="246"/>
                </a:lnTo>
                <a:lnTo>
                  <a:pt x="361" y="249"/>
                </a:lnTo>
                <a:lnTo>
                  <a:pt x="359" y="249"/>
                </a:lnTo>
                <a:lnTo>
                  <a:pt x="357" y="249"/>
                </a:lnTo>
                <a:lnTo>
                  <a:pt x="356" y="247"/>
                </a:lnTo>
                <a:lnTo>
                  <a:pt x="354" y="251"/>
                </a:lnTo>
                <a:lnTo>
                  <a:pt x="354" y="252"/>
                </a:lnTo>
                <a:lnTo>
                  <a:pt x="352" y="256"/>
                </a:lnTo>
                <a:lnTo>
                  <a:pt x="352" y="257"/>
                </a:lnTo>
                <a:lnTo>
                  <a:pt x="352" y="259"/>
                </a:lnTo>
                <a:lnTo>
                  <a:pt x="354" y="262"/>
                </a:lnTo>
                <a:lnTo>
                  <a:pt x="356" y="264"/>
                </a:lnTo>
                <a:lnTo>
                  <a:pt x="356" y="266"/>
                </a:lnTo>
                <a:lnTo>
                  <a:pt x="357" y="269"/>
                </a:lnTo>
                <a:lnTo>
                  <a:pt x="357" y="271"/>
                </a:lnTo>
                <a:lnTo>
                  <a:pt x="359" y="272"/>
                </a:lnTo>
                <a:lnTo>
                  <a:pt x="359" y="274"/>
                </a:lnTo>
                <a:lnTo>
                  <a:pt x="356" y="276"/>
                </a:lnTo>
                <a:lnTo>
                  <a:pt x="354" y="277"/>
                </a:lnTo>
                <a:lnTo>
                  <a:pt x="347" y="279"/>
                </a:lnTo>
                <a:lnTo>
                  <a:pt x="344" y="279"/>
                </a:lnTo>
                <a:lnTo>
                  <a:pt x="339" y="282"/>
                </a:lnTo>
                <a:lnTo>
                  <a:pt x="339" y="286"/>
                </a:lnTo>
                <a:lnTo>
                  <a:pt x="337" y="287"/>
                </a:lnTo>
                <a:lnTo>
                  <a:pt x="336" y="289"/>
                </a:lnTo>
                <a:lnTo>
                  <a:pt x="334" y="291"/>
                </a:lnTo>
                <a:lnTo>
                  <a:pt x="334" y="292"/>
                </a:lnTo>
                <a:lnTo>
                  <a:pt x="334" y="294"/>
                </a:lnTo>
                <a:lnTo>
                  <a:pt x="332" y="296"/>
                </a:lnTo>
                <a:lnTo>
                  <a:pt x="332" y="297"/>
                </a:lnTo>
                <a:lnTo>
                  <a:pt x="332" y="299"/>
                </a:lnTo>
                <a:lnTo>
                  <a:pt x="331" y="301"/>
                </a:lnTo>
                <a:lnTo>
                  <a:pt x="329" y="301"/>
                </a:lnTo>
                <a:lnTo>
                  <a:pt x="327" y="302"/>
                </a:lnTo>
                <a:lnTo>
                  <a:pt x="327" y="306"/>
                </a:lnTo>
                <a:lnTo>
                  <a:pt x="326" y="306"/>
                </a:lnTo>
                <a:lnTo>
                  <a:pt x="324" y="306"/>
                </a:lnTo>
                <a:lnTo>
                  <a:pt x="324" y="307"/>
                </a:lnTo>
                <a:lnTo>
                  <a:pt x="322" y="307"/>
                </a:lnTo>
                <a:lnTo>
                  <a:pt x="321" y="306"/>
                </a:lnTo>
                <a:lnTo>
                  <a:pt x="319" y="307"/>
                </a:lnTo>
                <a:lnTo>
                  <a:pt x="317" y="311"/>
                </a:lnTo>
                <a:lnTo>
                  <a:pt x="316" y="312"/>
                </a:lnTo>
                <a:lnTo>
                  <a:pt x="314" y="314"/>
                </a:lnTo>
                <a:lnTo>
                  <a:pt x="312" y="316"/>
                </a:lnTo>
                <a:lnTo>
                  <a:pt x="311" y="314"/>
                </a:lnTo>
                <a:lnTo>
                  <a:pt x="309" y="316"/>
                </a:lnTo>
                <a:lnTo>
                  <a:pt x="307" y="314"/>
                </a:lnTo>
                <a:lnTo>
                  <a:pt x="307" y="337"/>
                </a:lnTo>
                <a:lnTo>
                  <a:pt x="307" y="347"/>
                </a:lnTo>
                <a:lnTo>
                  <a:pt x="306" y="346"/>
                </a:lnTo>
                <a:lnTo>
                  <a:pt x="302" y="346"/>
                </a:lnTo>
                <a:lnTo>
                  <a:pt x="301" y="346"/>
                </a:lnTo>
                <a:lnTo>
                  <a:pt x="297" y="344"/>
                </a:lnTo>
                <a:lnTo>
                  <a:pt x="296" y="346"/>
                </a:lnTo>
                <a:lnTo>
                  <a:pt x="294" y="344"/>
                </a:lnTo>
                <a:lnTo>
                  <a:pt x="296" y="339"/>
                </a:lnTo>
                <a:lnTo>
                  <a:pt x="297" y="336"/>
                </a:lnTo>
                <a:lnTo>
                  <a:pt x="297" y="334"/>
                </a:lnTo>
                <a:lnTo>
                  <a:pt x="299" y="332"/>
                </a:lnTo>
                <a:lnTo>
                  <a:pt x="301" y="329"/>
                </a:lnTo>
                <a:lnTo>
                  <a:pt x="299" y="326"/>
                </a:lnTo>
                <a:lnTo>
                  <a:pt x="301" y="322"/>
                </a:lnTo>
                <a:lnTo>
                  <a:pt x="301" y="319"/>
                </a:lnTo>
                <a:lnTo>
                  <a:pt x="299" y="319"/>
                </a:lnTo>
                <a:lnTo>
                  <a:pt x="297" y="316"/>
                </a:lnTo>
                <a:lnTo>
                  <a:pt x="299" y="314"/>
                </a:lnTo>
                <a:lnTo>
                  <a:pt x="299" y="312"/>
                </a:lnTo>
                <a:lnTo>
                  <a:pt x="299" y="306"/>
                </a:lnTo>
                <a:lnTo>
                  <a:pt x="299" y="304"/>
                </a:lnTo>
                <a:lnTo>
                  <a:pt x="299" y="302"/>
                </a:lnTo>
                <a:lnTo>
                  <a:pt x="299" y="301"/>
                </a:lnTo>
                <a:lnTo>
                  <a:pt x="296" y="297"/>
                </a:lnTo>
                <a:lnTo>
                  <a:pt x="294" y="296"/>
                </a:lnTo>
                <a:lnTo>
                  <a:pt x="296" y="294"/>
                </a:lnTo>
                <a:lnTo>
                  <a:pt x="297" y="291"/>
                </a:lnTo>
                <a:lnTo>
                  <a:pt x="301" y="291"/>
                </a:lnTo>
                <a:lnTo>
                  <a:pt x="304" y="292"/>
                </a:lnTo>
                <a:lnTo>
                  <a:pt x="306" y="292"/>
                </a:lnTo>
                <a:lnTo>
                  <a:pt x="307" y="291"/>
                </a:lnTo>
                <a:lnTo>
                  <a:pt x="309" y="289"/>
                </a:lnTo>
                <a:lnTo>
                  <a:pt x="311" y="286"/>
                </a:lnTo>
                <a:lnTo>
                  <a:pt x="311" y="282"/>
                </a:lnTo>
                <a:lnTo>
                  <a:pt x="309" y="279"/>
                </a:lnTo>
                <a:lnTo>
                  <a:pt x="307" y="277"/>
                </a:lnTo>
                <a:lnTo>
                  <a:pt x="307" y="276"/>
                </a:lnTo>
                <a:lnTo>
                  <a:pt x="306" y="276"/>
                </a:lnTo>
                <a:lnTo>
                  <a:pt x="304" y="274"/>
                </a:lnTo>
                <a:lnTo>
                  <a:pt x="304" y="272"/>
                </a:lnTo>
                <a:lnTo>
                  <a:pt x="304" y="271"/>
                </a:lnTo>
                <a:lnTo>
                  <a:pt x="306" y="269"/>
                </a:lnTo>
                <a:lnTo>
                  <a:pt x="307" y="267"/>
                </a:lnTo>
                <a:lnTo>
                  <a:pt x="311" y="266"/>
                </a:lnTo>
                <a:lnTo>
                  <a:pt x="309" y="264"/>
                </a:lnTo>
                <a:lnTo>
                  <a:pt x="309" y="261"/>
                </a:lnTo>
                <a:lnTo>
                  <a:pt x="307" y="259"/>
                </a:lnTo>
                <a:lnTo>
                  <a:pt x="307" y="257"/>
                </a:lnTo>
                <a:lnTo>
                  <a:pt x="309" y="254"/>
                </a:lnTo>
                <a:lnTo>
                  <a:pt x="311" y="251"/>
                </a:lnTo>
                <a:lnTo>
                  <a:pt x="312" y="247"/>
                </a:lnTo>
                <a:lnTo>
                  <a:pt x="311" y="244"/>
                </a:lnTo>
                <a:lnTo>
                  <a:pt x="307" y="242"/>
                </a:lnTo>
                <a:lnTo>
                  <a:pt x="304" y="241"/>
                </a:lnTo>
                <a:lnTo>
                  <a:pt x="302" y="241"/>
                </a:lnTo>
                <a:lnTo>
                  <a:pt x="299" y="242"/>
                </a:lnTo>
                <a:lnTo>
                  <a:pt x="297" y="242"/>
                </a:lnTo>
                <a:lnTo>
                  <a:pt x="296" y="241"/>
                </a:lnTo>
                <a:lnTo>
                  <a:pt x="294" y="239"/>
                </a:lnTo>
                <a:lnTo>
                  <a:pt x="294" y="236"/>
                </a:lnTo>
                <a:lnTo>
                  <a:pt x="294" y="231"/>
                </a:lnTo>
                <a:lnTo>
                  <a:pt x="292" y="227"/>
                </a:lnTo>
                <a:lnTo>
                  <a:pt x="289" y="226"/>
                </a:lnTo>
                <a:lnTo>
                  <a:pt x="287" y="224"/>
                </a:lnTo>
                <a:lnTo>
                  <a:pt x="286" y="222"/>
                </a:lnTo>
                <a:lnTo>
                  <a:pt x="284" y="221"/>
                </a:lnTo>
                <a:lnTo>
                  <a:pt x="286" y="217"/>
                </a:lnTo>
                <a:lnTo>
                  <a:pt x="286" y="216"/>
                </a:lnTo>
                <a:lnTo>
                  <a:pt x="286" y="214"/>
                </a:lnTo>
                <a:lnTo>
                  <a:pt x="282" y="212"/>
                </a:lnTo>
                <a:lnTo>
                  <a:pt x="279" y="212"/>
                </a:lnTo>
                <a:lnTo>
                  <a:pt x="277" y="211"/>
                </a:lnTo>
                <a:lnTo>
                  <a:pt x="274" y="211"/>
                </a:lnTo>
                <a:lnTo>
                  <a:pt x="271" y="211"/>
                </a:lnTo>
                <a:lnTo>
                  <a:pt x="267" y="211"/>
                </a:lnTo>
                <a:lnTo>
                  <a:pt x="264" y="211"/>
                </a:lnTo>
                <a:lnTo>
                  <a:pt x="254" y="204"/>
                </a:lnTo>
                <a:lnTo>
                  <a:pt x="250" y="202"/>
                </a:lnTo>
                <a:lnTo>
                  <a:pt x="249" y="202"/>
                </a:lnTo>
                <a:lnTo>
                  <a:pt x="247" y="204"/>
                </a:lnTo>
                <a:lnTo>
                  <a:pt x="244" y="206"/>
                </a:lnTo>
                <a:lnTo>
                  <a:pt x="240" y="207"/>
                </a:lnTo>
                <a:lnTo>
                  <a:pt x="234" y="211"/>
                </a:lnTo>
                <a:lnTo>
                  <a:pt x="230" y="211"/>
                </a:lnTo>
                <a:lnTo>
                  <a:pt x="227" y="212"/>
                </a:lnTo>
                <a:lnTo>
                  <a:pt x="225" y="212"/>
                </a:lnTo>
                <a:lnTo>
                  <a:pt x="224" y="214"/>
                </a:lnTo>
                <a:lnTo>
                  <a:pt x="220" y="217"/>
                </a:lnTo>
                <a:lnTo>
                  <a:pt x="217" y="221"/>
                </a:lnTo>
                <a:lnTo>
                  <a:pt x="210" y="219"/>
                </a:lnTo>
                <a:lnTo>
                  <a:pt x="207" y="219"/>
                </a:lnTo>
                <a:lnTo>
                  <a:pt x="205" y="219"/>
                </a:lnTo>
                <a:lnTo>
                  <a:pt x="197" y="221"/>
                </a:lnTo>
                <a:lnTo>
                  <a:pt x="194" y="222"/>
                </a:lnTo>
                <a:lnTo>
                  <a:pt x="192" y="224"/>
                </a:lnTo>
                <a:lnTo>
                  <a:pt x="190" y="224"/>
                </a:lnTo>
                <a:lnTo>
                  <a:pt x="190" y="222"/>
                </a:lnTo>
                <a:lnTo>
                  <a:pt x="189" y="222"/>
                </a:lnTo>
                <a:lnTo>
                  <a:pt x="189" y="221"/>
                </a:lnTo>
                <a:lnTo>
                  <a:pt x="187" y="219"/>
                </a:lnTo>
                <a:lnTo>
                  <a:pt x="187" y="216"/>
                </a:lnTo>
                <a:lnTo>
                  <a:pt x="185" y="216"/>
                </a:lnTo>
                <a:lnTo>
                  <a:pt x="184" y="214"/>
                </a:lnTo>
                <a:lnTo>
                  <a:pt x="182" y="216"/>
                </a:lnTo>
                <a:lnTo>
                  <a:pt x="180" y="217"/>
                </a:lnTo>
                <a:lnTo>
                  <a:pt x="180" y="221"/>
                </a:lnTo>
                <a:lnTo>
                  <a:pt x="177" y="224"/>
                </a:lnTo>
                <a:lnTo>
                  <a:pt x="177" y="226"/>
                </a:lnTo>
                <a:lnTo>
                  <a:pt x="175" y="226"/>
                </a:lnTo>
                <a:lnTo>
                  <a:pt x="174" y="226"/>
                </a:lnTo>
                <a:lnTo>
                  <a:pt x="172" y="226"/>
                </a:lnTo>
                <a:lnTo>
                  <a:pt x="170" y="224"/>
                </a:lnTo>
                <a:lnTo>
                  <a:pt x="167" y="224"/>
                </a:lnTo>
                <a:lnTo>
                  <a:pt x="165" y="222"/>
                </a:lnTo>
                <a:lnTo>
                  <a:pt x="164" y="221"/>
                </a:lnTo>
                <a:lnTo>
                  <a:pt x="160" y="219"/>
                </a:lnTo>
                <a:lnTo>
                  <a:pt x="157" y="221"/>
                </a:lnTo>
                <a:lnTo>
                  <a:pt x="152" y="222"/>
                </a:lnTo>
                <a:lnTo>
                  <a:pt x="150" y="222"/>
                </a:lnTo>
                <a:lnTo>
                  <a:pt x="147" y="224"/>
                </a:lnTo>
                <a:lnTo>
                  <a:pt x="145" y="224"/>
                </a:lnTo>
                <a:lnTo>
                  <a:pt x="142" y="226"/>
                </a:lnTo>
                <a:lnTo>
                  <a:pt x="140" y="227"/>
                </a:lnTo>
                <a:lnTo>
                  <a:pt x="137" y="229"/>
                </a:lnTo>
                <a:lnTo>
                  <a:pt x="135" y="229"/>
                </a:lnTo>
                <a:lnTo>
                  <a:pt x="134" y="229"/>
                </a:lnTo>
                <a:lnTo>
                  <a:pt x="132" y="229"/>
                </a:lnTo>
                <a:lnTo>
                  <a:pt x="130" y="231"/>
                </a:lnTo>
                <a:lnTo>
                  <a:pt x="129" y="231"/>
                </a:lnTo>
                <a:lnTo>
                  <a:pt x="127" y="232"/>
                </a:lnTo>
                <a:lnTo>
                  <a:pt x="127" y="236"/>
                </a:lnTo>
                <a:lnTo>
                  <a:pt x="125" y="236"/>
                </a:lnTo>
                <a:lnTo>
                  <a:pt x="125" y="237"/>
                </a:lnTo>
                <a:lnTo>
                  <a:pt x="125" y="241"/>
                </a:lnTo>
                <a:lnTo>
                  <a:pt x="124" y="242"/>
                </a:lnTo>
                <a:lnTo>
                  <a:pt x="124" y="246"/>
                </a:lnTo>
                <a:lnTo>
                  <a:pt x="122" y="246"/>
                </a:lnTo>
                <a:lnTo>
                  <a:pt x="117" y="249"/>
                </a:lnTo>
                <a:lnTo>
                  <a:pt x="125" y="264"/>
                </a:lnTo>
                <a:lnTo>
                  <a:pt x="134" y="277"/>
                </a:lnTo>
                <a:lnTo>
                  <a:pt x="135" y="279"/>
                </a:lnTo>
                <a:lnTo>
                  <a:pt x="134" y="281"/>
                </a:lnTo>
                <a:lnTo>
                  <a:pt x="130" y="282"/>
                </a:lnTo>
                <a:lnTo>
                  <a:pt x="127" y="286"/>
                </a:lnTo>
                <a:lnTo>
                  <a:pt x="125" y="287"/>
                </a:lnTo>
                <a:lnTo>
                  <a:pt x="122" y="289"/>
                </a:lnTo>
                <a:lnTo>
                  <a:pt x="119" y="294"/>
                </a:lnTo>
                <a:lnTo>
                  <a:pt x="112" y="299"/>
                </a:lnTo>
                <a:lnTo>
                  <a:pt x="104" y="302"/>
                </a:lnTo>
                <a:lnTo>
                  <a:pt x="87" y="302"/>
                </a:lnTo>
                <a:lnTo>
                  <a:pt x="82" y="304"/>
                </a:lnTo>
                <a:lnTo>
                  <a:pt x="79" y="304"/>
                </a:lnTo>
                <a:lnTo>
                  <a:pt x="77" y="304"/>
                </a:lnTo>
                <a:lnTo>
                  <a:pt x="74" y="304"/>
                </a:lnTo>
                <a:lnTo>
                  <a:pt x="70" y="306"/>
                </a:lnTo>
                <a:lnTo>
                  <a:pt x="70" y="307"/>
                </a:lnTo>
                <a:lnTo>
                  <a:pt x="69" y="312"/>
                </a:lnTo>
                <a:lnTo>
                  <a:pt x="69" y="314"/>
                </a:lnTo>
                <a:lnTo>
                  <a:pt x="70" y="314"/>
                </a:lnTo>
                <a:lnTo>
                  <a:pt x="72" y="316"/>
                </a:lnTo>
                <a:lnTo>
                  <a:pt x="74" y="317"/>
                </a:lnTo>
                <a:lnTo>
                  <a:pt x="74" y="319"/>
                </a:lnTo>
                <a:lnTo>
                  <a:pt x="74" y="321"/>
                </a:lnTo>
                <a:lnTo>
                  <a:pt x="74" y="322"/>
                </a:lnTo>
                <a:lnTo>
                  <a:pt x="75" y="322"/>
                </a:lnTo>
                <a:lnTo>
                  <a:pt x="77" y="324"/>
                </a:lnTo>
                <a:lnTo>
                  <a:pt x="80" y="326"/>
                </a:lnTo>
                <a:lnTo>
                  <a:pt x="82" y="331"/>
                </a:lnTo>
                <a:lnTo>
                  <a:pt x="82" y="332"/>
                </a:lnTo>
                <a:lnTo>
                  <a:pt x="80" y="336"/>
                </a:lnTo>
                <a:lnTo>
                  <a:pt x="79" y="339"/>
                </a:lnTo>
                <a:lnTo>
                  <a:pt x="75" y="344"/>
                </a:lnTo>
                <a:lnTo>
                  <a:pt x="74" y="349"/>
                </a:lnTo>
                <a:lnTo>
                  <a:pt x="70" y="354"/>
                </a:lnTo>
                <a:lnTo>
                  <a:pt x="70" y="361"/>
                </a:lnTo>
                <a:lnTo>
                  <a:pt x="70" y="369"/>
                </a:lnTo>
                <a:lnTo>
                  <a:pt x="69" y="372"/>
                </a:lnTo>
                <a:lnTo>
                  <a:pt x="65" y="374"/>
                </a:lnTo>
                <a:lnTo>
                  <a:pt x="62" y="377"/>
                </a:lnTo>
                <a:lnTo>
                  <a:pt x="60" y="379"/>
                </a:lnTo>
                <a:lnTo>
                  <a:pt x="57" y="376"/>
                </a:lnTo>
                <a:lnTo>
                  <a:pt x="57" y="366"/>
                </a:lnTo>
                <a:lnTo>
                  <a:pt x="57" y="331"/>
                </a:lnTo>
                <a:lnTo>
                  <a:pt x="57" y="314"/>
                </a:lnTo>
                <a:lnTo>
                  <a:pt x="57" y="304"/>
                </a:lnTo>
                <a:lnTo>
                  <a:pt x="57" y="287"/>
                </a:lnTo>
                <a:lnTo>
                  <a:pt x="57" y="282"/>
                </a:lnTo>
                <a:lnTo>
                  <a:pt x="57" y="266"/>
                </a:lnTo>
                <a:lnTo>
                  <a:pt x="57" y="259"/>
                </a:lnTo>
                <a:lnTo>
                  <a:pt x="57" y="257"/>
                </a:lnTo>
                <a:lnTo>
                  <a:pt x="57" y="251"/>
                </a:lnTo>
                <a:lnTo>
                  <a:pt x="58" y="236"/>
                </a:lnTo>
                <a:lnTo>
                  <a:pt x="58" y="226"/>
                </a:lnTo>
                <a:lnTo>
                  <a:pt x="58" y="224"/>
                </a:lnTo>
                <a:lnTo>
                  <a:pt x="58" y="222"/>
                </a:lnTo>
                <a:lnTo>
                  <a:pt x="58" y="221"/>
                </a:lnTo>
                <a:lnTo>
                  <a:pt x="58" y="219"/>
                </a:lnTo>
                <a:lnTo>
                  <a:pt x="58" y="217"/>
                </a:lnTo>
                <a:lnTo>
                  <a:pt x="58" y="216"/>
                </a:lnTo>
                <a:lnTo>
                  <a:pt x="58" y="202"/>
                </a:lnTo>
                <a:lnTo>
                  <a:pt x="55" y="204"/>
                </a:lnTo>
                <a:lnTo>
                  <a:pt x="53" y="204"/>
                </a:lnTo>
                <a:lnTo>
                  <a:pt x="50" y="202"/>
                </a:lnTo>
                <a:lnTo>
                  <a:pt x="47" y="201"/>
                </a:lnTo>
                <a:lnTo>
                  <a:pt x="45" y="199"/>
                </a:lnTo>
                <a:lnTo>
                  <a:pt x="43" y="199"/>
                </a:lnTo>
                <a:lnTo>
                  <a:pt x="43" y="201"/>
                </a:lnTo>
                <a:lnTo>
                  <a:pt x="40" y="199"/>
                </a:lnTo>
                <a:lnTo>
                  <a:pt x="38" y="199"/>
                </a:lnTo>
                <a:lnTo>
                  <a:pt x="37" y="197"/>
                </a:lnTo>
                <a:lnTo>
                  <a:pt x="35" y="194"/>
                </a:lnTo>
                <a:lnTo>
                  <a:pt x="35" y="192"/>
                </a:lnTo>
                <a:lnTo>
                  <a:pt x="33" y="189"/>
                </a:lnTo>
                <a:lnTo>
                  <a:pt x="32" y="187"/>
                </a:lnTo>
                <a:lnTo>
                  <a:pt x="32" y="180"/>
                </a:lnTo>
                <a:lnTo>
                  <a:pt x="32" y="179"/>
                </a:lnTo>
                <a:lnTo>
                  <a:pt x="30" y="177"/>
                </a:lnTo>
                <a:lnTo>
                  <a:pt x="22" y="170"/>
                </a:lnTo>
                <a:lnTo>
                  <a:pt x="20" y="167"/>
                </a:lnTo>
                <a:lnTo>
                  <a:pt x="17" y="165"/>
                </a:lnTo>
                <a:lnTo>
                  <a:pt x="7" y="162"/>
                </a:lnTo>
                <a:lnTo>
                  <a:pt x="5" y="162"/>
                </a:lnTo>
                <a:lnTo>
                  <a:pt x="2" y="164"/>
                </a:lnTo>
                <a:lnTo>
                  <a:pt x="2" y="157"/>
                </a:lnTo>
                <a:lnTo>
                  <a:pt x="0" y="150"/>
                </a:lnTo>
                <a:lnTo>
                  <a:pt x="0" y="149"/>
                </a:lnTo>
                <a:lnTo>
                  <a:pt x="0" y="147"/>
                </a:lnTo>
                <a:lnTo>
                  <a:pt x="3" y="145"/>
                </a:lnTo>
                <a:lnTo>
                  <a:pt x="5" y="142"/>
                </a:lnTo>
                <a:lnTo>
                  <a:pt x="5" y="140"/>
                </a:lnTo>
                <a:lnTo>
                  <a:pt x="7" y="135"/>
                </a:lnTo>
                <a:lnTo>
                  <a:pt x="7" y="134"/>
                </a:lnTo>
                <a:lnTo>
                  <a:pt x="5" y="132"/>
                </a:lnTo>
                <a:lnTo>
                  <a:pt x="5" y="130"/>
                </a:lnTo>
                <a:lnTo>
                  <a:pt x="3" y="129"/>
                </a:lnTo>
                <a:lnTo>
                  <a:pt x="2" y="129"/>
                </a:lnTo>
                <a:lnTo>
                  <a:pt x="0" y="127"/>
                </a:lnTo>
                <a:lnTo>
                  <a:pt x="3" y="122"/>
                </a:lnTo>
                <a:lnTo>
                  <a:pt x="5" y="120"/>
                </a:lnTo>
                <a:lnTo>
                  <a:pt x="8" y="117"/>
                </a:lnTo>
                <a:lnTo>
                  <a:pt x="12" y="115"/>
                </a:lnTo>
                <a:lnTo>
                  <a:pt x="15" y="115"/>
                </a:lnTo>
                <a:lnTo>
                  <a:pt x="17" y="114"/>
                </a:lnTo>
                <a:lnTo>
                  <a:pt x="18" y="114"/>
                </a:lnTo>
                <a:lnTo>
                  <a:pt x="20" y="114"/>
                </a:lnTo>
                <a:lnTo>
                  <a:pt x="22" y="115"/>
                </a:lnTo>
                <a:lnTo>
                  <a:pt x="23" y="115"/>
                </a:lnTo>
                <a:lnTo>
                  <a:pt x="23" y="117"/>
                </a:lnTo>
                <a:lnTo>
                  <a:pt x="25" y="119"/>
                </a:lnTo>
                <a:lnTo>
                  <a:pt x="25" y="122"/>
                </a:lnTo>
                <a:lnTo>
                  <a:pt x="27" y="125"/>
                </a:lnTo>
                <a:lnTo>
                  <a:pt x="27" y="127"/>
                </a:lnTo>
                <a:lnTo>
                  <a:pt x="28" y="127"/>
                </a:lnTo>
                <a:lnTo>
                  <a:pt x="32" y="127"/>
                </a:lnTo>
                <a:lnTo>
                  <a:pt x="33" y="125"/>
                </a:lnTo>
                <a:lnTo>
                  <a:pt x="35" y="124"/>
                </a:lnTo>
                <a:lnTo>
                  <a:pt x="37" y="124"/>
                </a:lnTo>
                <a:lnTo>
                  <a:pt x="38" y="122"/>
                </a:lnTo>
                <a:lnTo>
                  <a:pt x="38" y="120"/>
                </a:lnTo>
                <a:lnTo>
                  <a:pt x="40" y="117"/>
                </a:lnTo>
                <a:lnTo>
                  <a:pt x="40" y="115"/>
                </a:lnTo>
                <a:lnTo>
                  <a:pt x="42" y="107"/>
                </a:lnTo>
                <a:lnTo>
                  <a:pt x="42" y="104"/>
                </a:lnTo>
                <a:lnTo>
                  <a:pt x="43" y="100"/>
                </a:lnTo>
                <a:lnTo>
                  <a:pt x="43" y="99"/>
                </a:lnTo>
                <a:lnTo>
                  <a:pt x="43" y="97"/>
                </a:lnTo>
                <a:lnTo>
                  <a:pt x="42" y="95"/>
                </a:lnTo>
                <a:lnTo>
                  <a:pt x="42" y="94"/>
                </a:lnTo>
                <a:lnTo>
                  <a:pt x="43" y="92"/>
                </a:lnTo>
                <a:lnTo>
                  <a:pt x="43" y="90"/>
                </a:lnTo>
                <a:lnTo>
                  <a:pt x="47" y="85"/>
                </a:lnTo>
                <a:lnTo>
                  <a:pt x="48" y="80"/>
                </a:lnTo>
                <a:lnTo>
                  <a:pt x="48" y="79"/>
                </a:lnTo>
                <a:lnTo>
                  <a:pt x="50" y="77"/>
                </a:lnTo>
                <a:lnTo>
                  <a:pt x="52" y="75"/>
                </a:lnTo>
                <a:lnTo>
                  <a:pt x="52" y="74"/>
                </a:lnTo>
                <a:lnTo>
                  <a:pt x="53" y="72"/>
                </a:lnTo>
                <a:lnTo>
                  <a:pt x="55" y="70"/>
                </a:lnTo>
                <a:lnTo>
                  <a:pt x="57" y="69"/>
                </a:lnTo>
                <a:lnTo>
                  <a:pt x="55" y="65"/>
                </a:lnTo>
                <a:lnTo>
                  <a:pt x="53" y="64"/>
                </a:lnTo>
                <a:lnTo>
                  <a:pt x="52" y="60"/>
                </a:lnTo>
                <a:lnTo>
                  <a:pt x="48" y="59"/>
                </a:lnTo>
                <a:lnTo>
                  <a:pt x="47" y="60"/>
                </a:lnTo>
                <a:lnTo>
                  <a:pt x="45" y="59"/>
                </a:lnTo>
                <a:lnTo>
                  <a:pt x="43" y="54"/>
                </a:lnTo>
                <a:lnTo>
                  <a:pt x="42" y="54"/>
                </a:lnTo>
                <a:lnTo>
                  <a:pt x="38" y="54"/>
                </a:lnTo>
                <a:lnTo>
                  <a:pt x="37" y="52"/>
                </a:lnTo>
                <a:lnTo>
                  <a:pt x="38" y="50"/>
                </a:lnTo>
                <a:lnTo>
                  <a:pt x="38" y="47"/>
                </a:lnTo>
                <a:lnTo>
                  <a:pt x="40" y="45"/>
                </a:lnTo>
                <a:lnTo>
                  <a:pt x="42" y="45"/>
                </a:lnTo>
                <a:lnTo>
                  <a:pt x="43" y="44"/>
                </a:lnTo>
                <a:lnTo>
                  <a:pt x="47" y="44"/>
                </a:lnTo>
                <a:lnTo>
                  <a:pt x="43" y="40"/>
                </a:lnTo>
                <a:lnTo>
                  <a:pt x="43" y="39"/>
                </a:lnTo>
                <a:lnTo>
                  <a:pt x="45" y="39"/>
                </a:lnTo>
                <a:lnTo>
                  <a:pt x="45" y="37"/>
                </a:lnTo>
                <a:lnTo>
                  <a:pt x="47" y="37"/>
                </a:lnTo>
                <a:lnTo>
                  <a:pt x="48" y="35"/>
                </a:lnTo>
                <a:lnTo>
                  <a:pt x="50" y="35"/>
                </a:lnTo>
                <a:lnTo>
                  <a:pt x="52" y="35"/>
                </a:lnTo>
                <a:lnTo>
                  <a:pt x="53" y="34"/>
                </a:lnTo>
                <a:lnTo>
                  <a:pt x="55" y="32"/>
                </a:lnTo>
                <a:lnTo>
                  <a:pt x="57" y="29"/>
                </a:lnTo>
                <a:lnTo>
                  <a:pt x="60" y="30"/>
                </a:lnTo>
                <a:lnTo>
                  <a:pt x="60" y="32"/>
                </a:lnTo>
                <a:lnTo>
                  <a:pt x="64" y="34"/>
                </a:lnTo>
                <a:lnTo>
                  <a:pt x="67" y="35"/>
                </a:lnTo>
                <a:lnTo>
                  <a:pt x="72" y="37"/>
                </a:lnTo>
                <a:lnTo>
                  <a:pt x="77" y="37"/>
                </a:lnTo>
                <a:lnTo>
                  <a:pt x="80" y="37"/>
                </a:lnTo>
                <a:lnTo>
                  <a:pt x="90" y="37"/>
                </a:lnTo>
                <a:lnTo>
                  <a:pt x="94" y="35"/>
                </a:lnTo>
                <a:lnTo>
                  <a:pt x="95" y="34"/>
                </a:lnTo>
                <a:lnTo>
                  <a:pt x="97" y="32"/>
                </a:lnTo>
                <a:lnTo>
                  <a:pt x="99" y="30"/>
                </a:lnTo>
                <a:lnTo>
                  <a:pt x="100" y="29"/>
                </a:lnTo>
                <a:lnTo>
                  <a:pt x="104" y="27"/>
                </a:lnTo>
                <a:lnTo>
                  <a:pt x="107" y="25"/>
                </a:lnTo>
                <a:lnTo>
                  <a:pt x="115" y="22"/>
                </a:lnTo>
                <a:lnTo>
                  <a:pt x="119" y="22"/>
                </a:lnTo>
                <a:lnTo>
                  <a:pt x="125" y="20"/>
                </a:lnTo>
                <a:lnTo>
                  <a:pt x="127" y="20"/>
                </a:lnTo>
                <a:lnTo>
                  <a:pt x="129" y="20"/>
                </a:lnTo>
                <a:lnTo>
                  <a:pt x="130" y="19"/>
                </a:lnTo>
                <a:lnTo>
                  <a:pt x="132" y="19"/>
                </a:lnTo>
                <a:lnTo>
                  <a:pt x="135" y="15"/>
                </a:lnTo>
                <a:lnTo>
                  <a:pt x="137" y="15"/>
                </a:lnTo>
                <a:lnTo>
                  <a:pt x="137" y="14"/>
                </a:lnTo>
                <a:lnTo>
                  <a:pt x="139" y="12"/>
                </a:lnTo>
                <a:lnTo>
                  <a:pt x="140" y="10"/>
                </a:lnTo>
                <a:lnTo>
                  <a:pt x="140" y="9"/>
                </a:lnTo>
                <a:lnTo>
                  <a:pt x="142" y="9"/>
                </a:lnTo>
                <a:lnTo>
                  <a:pt x="142" y="7"/>
                </a:lnTo>
                <a:lnTo>
                  <a:pt x="142" y="5"/>
                </a:lnTo>
                <a:lnTo>
                  <a:pt x="140" y="4"/>
                </a:lnTo>
                <a:lnTo>
                  <a:pt x="139" y="0"/>
                </a:lnTo>
                <a:lnTo>
                  <a:pt x="150" y="0"/>
                </a:lnTo>
                <a:lnTo>
                  <a:pt x="157" y="0"/>
                </a:lnTo>
                <a:lnTo>
                  <a:pt x="170" y="0"/>
                </a:lnTo>
                <a:lnTo>
                  <a:pt x="190" y="0"/>
                </a:lnTo>
                <a:lnTo>
                  <a:pt x="217" y="0"/>
                </a:lnTo>
                <a:lnTo>
                  <a:pt x="232" y="0"/>
                </a:lnTo>
                <a:lnTo>
                  <a:pt x="235" y="0"/>
                </a:lnTo>
                <a:lnTo>
                  <a:pt x="242" y="0"/>
                </a:lnTo>
                <a:lnTo>
                  <a:pt x="244" y="0"/>
                </a:lnTo>
                <a:lnTo>
                  <a:pt x="245" y="0"/>
                </a:lnTo>
                <a:lnTo>
                  <a:pt x="249" y="0"/>
                </a:lnTo>
                <a:lnTo>
                  <a:pt x="262" y="0"/>
                </a:lnTo>
                <a:lnTo>
                  <a:pt x="307" y="0"/>
                </a:lnTo>
                <a:lnTo>
                  <a:pt x="331" y="0"/>
                </a:lnTo>
                <a:lnTo>
                  <a:pt x="332" y="0"/>
                </a:lnTo>
                <a:lnTo>
                  <a:pt x="336" y="0"/>
                </a:lnTo>
                <a:lnTo>
                  <a:pt x="341" y="0"/>
                </a:lnTo>
                <a:lnTo>
                  <a:pt x="344" y="0"/>
                </a:lnTo>
                <a:close/>
              </a:path>
            </a:pathLst>
          </a:custGeom>
          <a:solidFill>
            <a:srgbClr val="84D18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21"/>
          <p:cNvSpPr>
            <a:spLocks/>
          </p:cNvSpPr>
          <p:nvPr/>
        </p:nvSpPr>
        <p:spPr bwMode="auto">
          <a:xfrm>
            <a:off x="957263" y="550863"/>
            <a:ext cx="4227513" cy="2184400"/>
          </a:xfrm>
          <a:custGeom>
            <a:avLst/>
            <a:gdLst/>
            <a:ahLst/>
            <a:cxnLst>
              <a:cxn ang="0">
                <a:pos x="2050" y="110"/>
              </a:cxn>
              <a:cxn ang="0">
                <a:pos x="2133" y="227"/>
              </a:cxn>
              <a:cxn ang="0">
                <a:pos x="2205" y="366"/>
              </a:cxn>
              <a:cxn ang="0">
                <a:pos x="2215" y="489"/>
              </a:cxn>
              <a:cxn ang="0">
                <a:pos x="2349" y="544"/>
              </a:cxn>
              <a:cxn ang="0">
                <a:pos x="2434" y="601"/>
              </a:cxn>
              <a:cxn ang="0">
                <a:pos x="2522" y="621"/>
              </a:cxn>
              <a:cxn ang="0">
                <a:pos x="2589" y="641"/>
              </a:cxn>
              <a:cxn ang="0">
                <a:pos x="2559" y="710"/>
              </a:cxn>
              <a:cxn ang="0">
                <a:pos x="2447" y="728"/>
              </a:cxn>
              <a:cxn ang="0">
                <a:pos x="2377" y="718"/>
              </a:cxn>
              <a:cxn ang="0">
                <a:pos x="2299" y="730"/>
              </a:cxn>
              <a:cxn ang="0">
                <a:pos x="2212" y="745"/>
              </a:cxn>
              <a:cxn ang="0">
                <a:pos x="2225" y="821"/>
              </a:cxn>
              <a:cxn ang="0">
                <a:pos x="2138" y="851"/>
              </a:cxn>
              <a:cxn ang="0">
                <a:pos x="2095" y="992"/>
              </a:cxn>
              <a:cxn ang="0">
                <a:pos x="2092" y="1105"/>
              </a:cxn>
              <a:cxn ang="0">
                <a:pos x="2189" y="1172"/>
              </a:cxn>
              <a:cxn ang="0">
                <a:pos x="2347" y="1174"/>
              </a:cxn>
              <a:cxn ang="0">
                <a:pos x="2382" y="1307"/>
              </a:cxn>
              <a:cxn ang="0">
                <a:pos x="2516" y="1294"/>
              </a:cxn>
              <a:cxn ang="0">
                <a:pos x="2653" y="1346"/>
              </a:cxn>
              <a:cxn ang="0">
                <a:pos x="2194" y="1376"/>
              </a:cxn>
              <a:cxn ang="0">
                <a:pos x="1940" y="1339"/>
              </a:cxn>
              <a:cxn ang="0">
                <a:pos x="1972" y="1254"/>
              </a:cxn>
              <a:cxn ang="0">
                <a:pos x="2030" y="1199"/>
              </a:cxn>
              <a:cxn ang="0">
                <a:pos x="1980" y="1159"/>
              </a:cxn>
              <a:cxn ang="0">
                <a:pos x="1893" y="1058"/>
              </a:cxn>
              <a:cxn ang="0">
                <a:pos x="1831" y="833"/>
              </a:cxn>
              <a:cxn ang="0">
                <a:pos x="1466" y="359"/>
              </a:cxn>
              <a:cxn ang="0">
                <a:pos x="1148" y="706"/>
              </a:cxn>
              <a:cxn ang="0">
                <a:pos x="991" y="514"/>
              </a:cxn>
              <a:cxn ang="0">
                <a:pos x="796" y="286"/>
              </a:cxn>
              <a:cxn ang="0">
                <a:pos x="721" y="142"/>
              </a:cxn>
              <a:cxn ang="0">
                <a:pos x="512" y="172"/>
              </a:cxn>
              <a:cxn ang="0">
                <a:pos x="365" y="332"/>
              </a:cxn>
              <a:cxn ang="0">
                <a:pos x="217" y="225"/>
              </a:cxn>
              <a:cxn ang="0">
                <a:pos x="46" y="28"/>
              </a:cxn>
              <a:cxn ang="0">
                <a:pos x="68" y="0"/>
              </a:cxn>
              <a:cxn ang="0">
                <a:pos x="155" y="0"/>
              </a:cxn>
              <a:cxn ang="0">
                <a:pos x="238" y="0"/>
              </a:cxn>
              <a:cxn ang="0">
                <a:pos x="325" y="0"/>
              </a:cxn>
              <a:cxn ang="0">
                <a:pos x="407" y="0"/>
              </a:cxn>
              <a:cxn ang="0">
                <a:pos x="494" y="0"/>
              </a:cxn>
              <a:cxn ang="0">
                <a:pos x="579" y="0"/>
              </a:cxn>
              <a:cxn ang="0">
                <a:pos x="666" y="0"/>
              </a:cxn>
              <a:cxn ang="0">
                <a:pos x="749" y="0"/>
              </a:cxn>
              <a:cxn ang="0">
                <a:pos x="830" y="0"/>
              </a:cxn>
              <a:cxn ang="0">
                <a:pos x="911" y="0"/>
              </a:cxn>
              <a:cxn ang="0">
                <a:pos x="995" y="0"/>
              </a:cxn>
              <a:cxn ang="0">
                <a:pos x="1082" y="0"/>
              </a:cxn>
              <a:cxn ang="0">
                <a:pos x="1168" y="0"/>
              </a:cxn>
              <a:cxn ang="0">
                <a:pos x="1254" y="0"/>
              </a:cxn>
              <a:cxn ang="0">
                <a:pos x="1335" y="0"/>
              </a:cxn>
              <a:cxn ang="0">
                <a:pos x="1422" y="0"/>
              </a:cxn>
              <a:cxn ang="0">
                <a:pos x="1507" y="0"/>
              </a:cxn>
              <a:cxn ang="0">
                <a:pos x="1594" y="0"/>
              </a:cxn>
              <a:cxn ang="0">
                <a:pos x="1681" y="0"/>
              </a:cxn>
              <a:cxn ang="0">
                <a:pos x="1768" y="0"/>
              </a:cxn>
              <a:cxn ang="0">
                <a:pos x="1851" y="0"/>
              </a:cxn>
              <a:cxn ang="0">
                <a:pos x="1931" y="0"/>
              </a:cxn>
              <a:cxn ang="0">
                <a:pos x="2017" y="0"/>
              </a:cxn>
            </a:cxnLst>
            <a:rect l="0" t="0" r="r" b="b"/>
            <a:pathLst>
              <a:path w="2663" h="1376">
                <a:moveTo>
                  <a:pt x="2063" y="0"/>
                </a:moveTo>
                <a:lnTo>
                  <a:pt x="2063" y="2"/>
                </a:lnTo>
                <a:lnTo>
                  <a:pt x="2063" y="3"/>
                </a:lnTo>
                <a:lnTo>
                  <a:pt x="2063" y="15"/>
                </a:lnTo>
                <a:lnTo>
                  <a:pt x="2063" y="39"/>
                </a:lnTo>
                <a:lnTo>
                  <a:pt x="2068" y="39"/>
                </a:lnTo>
                <a:lnTo>
                  <a:pt x="2072" y="39"/>
                </a:lnTo>
                <a:lnTo>
                  <a:pt x="2077" y="44"/>
                </a:lnTo>
                <a:lnTo>
                  <a:pt x="2077" y="47"/>
                </a:lnTo>
                <a:lnTo>
                  <a:pt x="2077" y="50"/>
                </a:lnTo>
                <a:lnTo>
                  <a:pt x="2075" y="54"/>
                </a:lnTo>
                <a:lnTo>
                  <a:pt x="2073" y="55"/>
                </a:lnTo>
                <a:lnTo>
                  <a:pt x="2067" y="55"/>
                </a:lnTo>
                <a:lnTo>
                  <a:pt x="2062" y="57"/>
                </a:lnTo>
                <a:lnTo>
                  <a:pt x="2060" y="57"/>
                </a:lnTo>
                <a:lnTo>
                  <a:pt x="2058" y="59"/>
                </a:lnTo>
                <a:lnTo>
                  <a:pt x="2057" y="59"/>
                </a:lnTo>
                <a:lnTo>
                  <a:pt x="2055" y="64"/>
                </a:lnTo>
                <a:lnTo>
                  <a:pt x="2057" y="65"/>
                </a:lnTo>
                <a:lnTo>
                  <a:pt x="2057" y="67"/>
                </a:lnTo>
                <a:lnTo>
                  <a:pt x="2058" y="69"/>
                </a:lnTo>
                <a:lnTo>
                  <a:pt x="2057" y="74"/>
                </a:lnTo>
                <a:lnTo>
                  <a:pt x="2050" y="79"/>
                </a:lnTo>
                <a:lnTo>
                  <a:pt x="2053" y="84"/>
                </a:lnTo>
                <a:lnTo>
                  <a:pt x="2048" y="89"/>
                </a:lnTo>
                <a:lnTo>
                  <a:pt x="2048" y="90"/>
                </a:lnTo>
                <a:lnTo>
                  <a:pt x="2050" y="92"/>
                </a:lnTo>
                <a:lnTo>
                  <a:pt x="2050" y="97"/>
                </a:lnTo>
                <a:lnTo>
                  <a:pt x="2052" y="99"/>
                </a:lnTo>
                <a:lnTo>
                  <a:pt x="2052" y="100"/>
                </a:lnTo>
                <a:lnTo>
                  <a:pt x="2050" y="102"/>
                </a:lnTo>
                <a:lnTo>
                  <a:pt x="2050" y="104"/>
                </a:lnTo>
                <a:lnTo>
                  <a:pt x="2050" y="105"/>
                </a:lnTo>
                <a:lnTo>
                  <a:pt x="2052" y="107"/>
                </a:lnTo>
                <a:lnTo>
                  <a:pt x="2053" y="107"/>
                </a:lnTo>
                <a:lnTo>
                  <a:pt x="2053" y="109"/>
                </a:lnTo>
                <a:lnTo>
                  <a:pt x="2052" y="110"/>
                </a:lnTo>
                <a:lnTo>
                  <a:pt x="2050" y="110"/>
                </a:lnTo>
                <a:lnTo>
                  <a:pt x="2052" y="112"/>
                </a:lnTo>
                <a:lnTo>
                  <a:pt x="2053" y="114"/>
                </a:lnTo>
                <a:lnTo>
                  <a:pt x="2053" y="115"/>
                </a:lnTo>
                <a:lnTo>
                  <a:pt x="2055" y="119"/>
                </a:lnTo>
                <a:lnTo>
                  <a:pt x="2057" y="120"/>
                </a:lnTo>
                <a:lnTo>
                  <a:pt x="2058" y="120"/>
                </a:lnTo>
                <a:lnTo>
                  <a:pt x="2058" y="122"/>
                </a:lnTo>
                <a:lnTo>
                  <a:pt x="2058" y="125"/>
                </a:lnTo>
                <a:lnTo>
                  <a:pt x="2063" y="134"/>
                </a:lnTo>
                <a:lnTo>
                  <a:pt x="2067" y="135"/>
                </a:lnTo>
                <a:lnTo>
                  <a:pt x="2073" y="140"/>
                </a:lnTo>
                <a:lnTo>
                  <a:pt x="2078" y="142"/>
                </a:lnTo>
                <a:lnTo>
                  <a:pt x="2088" y="147"/>
                </a:lnTo>
                <a:lnTo>
                  <a:pt x="2090" y="149"/>
                </a:lnTo>
                <a:lnTo>
                  <a:pt x="2090" y="152"/>
                </a:lnTo>
                <a:lnTo>
                  <a:pt x="2092" y="155"/>
                </a:lnTo>
                <a:lnTo>
                  <a:pt x="2093" y="159"/>
                </a:lnTo>
                <a:lnTo>
                  <a:pt x="2093" y="160"/>
                </a:lnTo>
                <a:lnTo>
                  <a:pt x="2095" y="160"/>
                </a:lnTo>
                <a:lnTo>
                  <a:pt x="2097" y="160"/>
                </a:lnTo>
                <a:lnTo>
                  <a:pt x="2098" y="165"/>
                </a:lnTo>
                <a:lnTo>
                  <a:pt x="2098" y="169"/>
                </a:lnTo>
                <a:lnTo>
                  <a:pt x="2102" y="170"/>
                </a:lnTo>
                <a:lnTo>
                  <a:pt x="2103" y="170"/>
                </a:lnTo>
                <a:lnTo>
                  <a:pt x="2105" y="170"/>
                </a:lnTo>
                <a:lnTo>
                  <a:pt x="2107" y="170"/>
                </a:lnTo>
                <a:lnTo>
                  <a:pt x="2108" y="172"/>
                </a:lnTo>
                <a:lnTo>
                  <a:pt x="2108" y="175"/>
                </a:lnTo>
                <a:lnTo>
                  <a:pt x="2112" y="180"/>
                </a:lnTo>
                <a:lnTo>
                  <a:pt x="2115" y="185"/>
                </a:lnTo>
                <a:lnTo>
                  <a:pt x="2115" y="189"/>
                </a:lnTo>
                <a:lnTo>
                  <a:pt x="2118" y="197"/>
                </a:lnTo>
                <a:lnTo>
                  <a:pt x="2120" y="200"/>
                </a:lnTo>
                <a:lnTo>
                  <a:pt x="2125" y="207"/>
                </a:lnTo>
                <a:lnTo>
                  <a:pt x="2128" y="217"/>
                </a:lnTo>
                <a:lnTo>
                  <a:pt x="2132" y="220"/>
                </a:lnTo>
                <a:lnTo>
                  <a:pt x="2133" y="224"/>
                </a:lnTo>
                <a:lnTo>
                  <a:pt x="2133" y="227"/>
                </a:lnTo>
                <a:lnTo>
                  <a:pt x="2135" y="230"/>
                </a:lnTo>
                <a:lnTo>
                  <a:pt x="2135" y="235"/>
                </a:lnTo>
                <a:lnTo>
                  <a:pt x="2140" y="246"/>
                </a:lnTo>
                <a:lnTo>
                  <a:pt x="2143" y="251"/>
                </a:lnTo>
                <a:lnTo>
                  <a:pt x="2145" y="257"/>
                </a:lnTo>
                <a:lnTo>
                  <a:pt x="2145" y="259"/>
                </a:lnTo>
                <a:lnTo>
                  <a:pt x="2150" y="267"/>
                </a:lnTo>
                <a:lnTo>
                  <a:pt x="2154" y="269"/>
                </a:lnTo>
                <a:lnTo>
                  <a:pt x="2154" y="271"/>
                </a:lnTo>
                <a:lnTo>
                  <a:pt x="2155" y="274"/>
                </a:lnTo>
                <a:lnTo>
                  <a:pt x="2155" y="282"/>
                </a:lnTo>
                <a:lnTo>
                  <a:pt x="2159" y="286"/>
                </a:lnTo>
                <a:lnTo>
                  <a:pt x="2160" y="289"/>
                </a:lnTo>
                <a:lnTo>
                  <a:pt x="2160" y="294"/>
                </a:lnTo>
                <a:lnTo>
                  <a:pt x="2160" y="302"/>
                </a:lnTo>
                <a:lnTo>
                  <a:pt x="2162" y="306"/>
                </a:lnTo>
                <a:lnTo>
                  <a:pt x="2165" y="309"/>
                </a:lnTo>
                <a:lnTo>
                  <a:pt x="2169" y="312"/>
                </a:lnTo>
                <a:lnTo>
                  <a:pt x="2175" y="316"/>
                </a:lnTo>
                <a:lnTo>
                  <a:pt x="2179" y="316"/>
                </a:lnTo>
                <a:lnTo>
                  <a:pt x="2184" y="312"/>
                </a:lnTo>
                <a:lnTo>
                  <a:pt x="2187" y="311"/>
                </a:lnTo>
                <a:lnTo>
                  <a:pt x="2190" y="312"/>
                </a:lnTo>
                <a:lnTo>
                  <a:pt x="2195" y="316"/>
                </a:lnTo>
                <a:lnTo>
                  <a:pt x="2199" y="317"/>
                </a:lnTo>
                <a:lnTo>
                  <a:pt x="2200" y="319"/>
                </a:lnTo>
                <a:lnTo>
                  <a:pt x="2200" y="322"/>
                </a:lnTo>
                <a:lnTo>
                  <a:pt x="2200" y="326"/>
                </a:lnTo>
                <a:lnTo>
                  <a:pt x="2200" y="329"/>
                </a:lnTo>
                <a:lnTo>
                  <a:pt x="2202" y="332"/>
                </a:lnTo>
                <a:lnTo>
                  <a:pt x="2200" y="341"/>
                </a:lnTo>
                <a:lnTo>
                  <a:pt x="2200" y="344"/>
                </a:lnTo>
                <a:lnTo>
                  <a:pt x="2204" y="349"/>
                </a:lnTo>
                <a:lnTo>
                  <a:pt x="2205" y="351"/>
                </a:lnTo>
                <a:lnTo>
                  <a:pt x="2207" y="359"/>
                </a:lnTo>
                <a:lnTo>
                  <a:pt x="2207" y="361"/>
                </a:lnTo>
                <a:lnTo>
                  <a:pt x="2205" y="361"/>
                </a:lnTo>
                <a:lnTo>
                  <a:pt x="2205" y="366"/>
                </a:lnTo>
                <a:lnTo>
                  <a:pt x="2207" y="369"/>
                </a:lnTo>
                <a:lnTo>
                  <a:pt x="2205" y="372"/>
                </a:lnTo>
                <a:lnTo>
                  <a:pt x="2204" y="377"/>
                </a:lnTo>
                <a:lnTo>
                  <a:pt x="2202" y="379"/>
                </a:lnTo>
                <a:lnTo>
                  <a:pt x="2199" y="387"/>
                </a:lnTo>
                <a:lnTo>
                  <a:pt x="2197" y="391"/>
                </a:lnTo>
                <a:lnTo>
                  <a:pt x="2194" y="396"/>
                </a:lnTo>
                <a:lnTo>
                  <a:pt x="2194" y="397"/>
                </a:lnTo>
                <a:lnTo>
                  <a:pt x="2190" y="404"/>
                </a:lnTo>
                <a:lnTo>
                  <a:pt x="2187" y="407"/>
                </a:lnTo>
                <a:lnTo>
                  <a:pt x="2185" y="409"/>
                </a:lnTo>
                <a:lnTo>
                  <a:pt x="2185" y="411"/>
                </a:lnTo>
                <a:lnTo>
                  <a:pt x="2185" y="414"/>
                </a:lnTo>
                <a:lnTo>
                  <a:pt x="2187" y="417"/>
                </a:lnTo>
                <a:lnTo>
                  <a:pt x="2189" y="421"/>
                </a:lnTo>
                <a:lnTo>
                  <a:pt x="2192" y="427"/>
                </a:lnTo>
                <a:lnTo>
                  <a:pt x="2194" y="427"/>
                </a:lnTo>
                <a:lnTo>
                  <a:pt x="2195" y="427"/>
                </a:lnTo>
                <a:lnTo>
                  <a:pt x="2197" y="427"/>
                </a:lnTo>
                <a:lnTo>
                  <a:pt x="2199" y="426"/>
                </a:lnTo>
                <a:lnTo>
                  <a:pt x="2202" y="424"/>
                </a:lnTo>
                <a:lnTo>
                  <a:pt x="2204" y="424"/>
                </a:lnTo>
                <a:lnTo>
                  <a:pt x="2205" y="426"/>
                </a:lnTo>
                <a:lnTo>
                  <a:pt x="2209" y="431"/>
                </a:lnTo>
                <a:lnTo>
                  <a:pt x="2215" y="437"/>
                </a:lnTo>
                <a:lnTo>
                  <a:pt x="2219" y="442"/>
                </a:lnTo>
                <a:lnTo>
                  <a:pt x="2220" y="448"/>
                </a:lnTo>
                <a:lnTo>
                  <a:pt x="2225" y="454"/>
                </a:lnTo>
                <a:lnTo>
                  <a:pt x="2227" y="456"/>
                </a:lnTo>
                <a:lnTo>
                  <a:pt x="2225" y="461"/>
                </a:lnTo>
                <a:lnTo>
                  <a:pt x="2224" y="466"/>
                </a:lnTo>
                <a:lnTo>
                  <a:pt x="2222" y="468"/>
                </a:lnTo>
                <a:lnTo>
                  <a:pt x="2220" y="469"/>
                </a:lnTo>
                <a:lnTo>
                  <a:pt x="2217" y="473"/>
                </a:lnTo>
                <a:lnTo>
                  <a:pt x="2214" y="478"/>
                </a:lnTo>
                <a:lnTo>
                  <a:pt x="2212" y="483"/>
                </a:lnTo>
                <a:lnTo>
                  <a:pt x="2212" y="486"/>
                </a:lnTo>
                <a:lnTo>
                  <a:pt x="2215" y="489"/>
                </a:lnTo>
                <a:lnTo>
                  <a:pt x="2219" y="486"/>
                </a:lnTo>
                <a:lnTo>
                  <a:pt x="2224" y="481"/>
                </a:lnTo>
                <a:lnTo>
                  <a:pt x="2225" y="478"/>
                </a:lnTo>
                <a:lnTo>
                  <a:pt x="2234" y="476"/>
                </a:lnTo>
                <a:lnTo>
                  <a:pt x="2239" y="476"/>
                </a:lnTo>
                <a:lnTo>
                  <a:pt x="2242" y="476"/>
                </a:lnTo>
                <a:lnTo>
                  <a:pt x="2247" y="479"/>
                </a:lnTo>
                <a:lnTo>
                  <a:pt x="2250" y="483"/>
                </a:lnTo>
                <a:lnTo>
                  <a:pt x="2257" y="489"/>
                </a:lnTo>
                <a:lnTo>
                  <a:pt x="2262" y="498"/>
                </a:lnTo>
                <a:lnTo>
                  <a:pt x="2265" y="503"/>
                </a:lnTo>
                <a:lnTo>
                  <a:pt x="2267" y="504"/>
                </a:lnTo>
                <a:lnTo>
                  <a:pt x="2272" y="506"/>
                </a:lnTo>
                <a:lnTo>
                  <a:pt x="2277" y="506"/>
                </a:lnTo>
                <a:lnTo>
                  <a:pt x="2280" y="506"/>
                </a:lnTo>
                <a:lnTo>
                  <a:pt x="2282" y="503"/>
                </a:lnTo>
                <a:lnTo>
                  <a:pt x="2285" y="499"/>
                </a:lnTo>
                <a:lnTo>
                  <a:pt x="2289" y="498"/>
                </a:lnTo>
                <a:lnTo>
                  <a:pt x="2292" y="499"/>
                </a:lnTo>
                <a:lnTo>
                  <a:pt x="2295" y="498"/>
                </a:lnTo>
                <a:lnTo>
                  <a:pt x="2297" y="498"/>
                </a:lnTo>
                <a:lnTo>
                  <a:pt x="2305" y="501"/>
                </a:lnTo>
                <a:lnTo>
                  <a:pt x="2307" y="499"/>
                </a:lnTo>
                <a:lnTo>
                  <a:pt x="2310" y="498"/>
                </a:lnTo>
                <a:lnTo>
                  <a:pt x="2317" y="496"/>
                </a:lnTo>
                <a:lnTo>
                  <a:pt x="2319" y="496"/>
                </a:lnTo>
                <a:lnTo>
                  <a:pt x="2320" y="496"/>
                </a:lnTo>
                <a:lnTo>
                  <a:pt x="2324" y="499"/>
                </a:lnTo>
                <a:lnTo>
                  <a:pt x="2324" y="503"/>
                </a:lnTo>
                <a:lnTo>
                  <a:pt x="2324" y="509"/>
                </a:lnTo>
                <a:lnTo>
                  <a:pt x="2327" y="518"/>
                </a:lnTo>
                <a:lnTo>
                  <a:pt x="2332" y="526"/>
                </a:lnTo>
                <a:lnTo>
                  <a:pt x="2335" y="529"/>
                </a:lnTo>
                <a:lnTo>
                  <a:pt x="2339" y="534"/>
                </a:lnTo>
                <a:lnTo>
                  <a:pt x="2341" y="536"/>
                </a:lnTo>
                <a:lnTo>
                  <a:pt x="2342" y="538"/>
                </a:lnTo>
                <a:lnTo>
                  <a:pt x="2346" y="539"/>
                </a:lnTo>
                <a:lnTo>
                  <a:pt x="2349" y="544"/>
                </a:lnTo>
                <a:lnTo>
                  <a:pt x="2351" y="544"/>
                </a:lnTo>
                <a:lnTo>
                  <a:pt x="2354" y="546"/>
                </a:lnTo>
                <a:lnTo>
                  <a:pt x="2359" y="548"/>
                </a:lnTo>
                <a:lnTo>
                  <a:pt x="2366" y="551"/>
                </a:lnTo>
                <a:lnTo>
                  <a:pt x="2366" y="558"/>
                </a:lnTo>
                <a:lnTo>
                  <a:pt x="2367" y="563"/>
                </a:lnTo>
                <a:lnTo>
                  <a:pt x="2369" y="564"/>
                </a:lnTo>
                <a:lnTo>
                  <a:pt x="2376" y="566"/>
                </a:lnTo>
                <a:lnTo>
                  <a:pt x="2377" y="566"/>
                </a:lnTo>
                <a:lnTo>
                  <a:pt x="2379" y="566"/>
                </a:lnTo>
                <a:lnTo>
                  <a:pt x="2384" y="568"/>
                </a:lnTo>
                <a:lnTo>
                  <a:pt x="2387" y="569"/>
                </a:lnTo>
                <a:lnTo>
                  <a:pt x="2389" y="569"/>
                </a:lnTo>
                <a:lnTo>
                  <a:pt x="2391" y="571"/>
                </a:lnTo>
                <a:lnTo>
                  <a:pt x="2392" y="569"/>
                </a:lnTo>
                <a:lnTo>
                  <a:pt x="2396" y="568"/>
                </a:lnTo>
                <a:lnTo>
                  <a:pt x="2397" y="566"/>
                </a:lnTo>
                <a:lnTo>
                  <a:pt x="2397" y="564"/>
                </a:lnTo>
                <a:lnTo>
                  <a:pt x="2401" y="564"/>
                </a:lnTo>
                <a:lnTo>
                  <a:pt x="2404" y="564"/>
                </a:lnTo>
                <a:lnTo>
                  <a:pt x="2406" y="569"/>
                </a:lnTo>
                <a:lnTo>
                  <a:pt x="2409" y="576"/>
                </a:lnTo>
                <a:lnTo>
                  <a:pt x="2411" y="578"/>
                </a:lnTo>
                <a:lnTo>
                  <a:pt x="2411" y="579"/>
                </a:lnTo>
                <a:lnTo>
                  <a:pt x="2409" y="581"/>
                </a:lnTo>
                <a:lnTo>
                  <a:pt x="2409" y="583"/>
                </a:lnTo>
                <a:lnTo>
                  <a:pt x="2409" y="584"/>
                </a:lnTo>
                <a:lnTo>
                  <a:pt x="2411" y="586"/>
                </a:lnTo>
                <a:lnTo>
                  <a:pt x="2417" y="588"/>
                </a:lnTo>
                <a:lnTo>
                  <a:pt x="2417" y="589"/>
                </a:lnTo>
                <a:lnTo>
                  <a:pt x="2419" y="593"/>
                </a:lnTo>
                <a:lnTo>
                  <a:pt x="2419" y="596"/>
                </a:lnTo>
                <a:lnTo>
                  <a:pt x="2421" y="596"/>
                </a:lnTo>
                <a:lnTo>
                  <a:pt x="2424" y="596"/>
                </a:lnTo>
                <a:lnTo>
                  <a:pt x="2426" y="598"/>
                </a:lnTo>
                <a:lnTo>
                  <a:pt x="2427" y="599"/>
                </a:lnTo>
                <a:lnTo>
                  <a:pt x="2429" y="601"/>
                </a:lnTo>
                <a:lnTo>
                  <a:pt x="2434" y="601"/>
                </a:lnTo>
                <a:lnTo>
                  <a:pt x="2442" y="603"/>
                </a:lnTo>
                <a:lnTo>
                  <a:pt x="2446" y="601"/>
                </a:lnTo>
                <a:lnTo>
                  <a:pt x="2449" y="599"/>
                </a:lnTo>
                <a:lnTo>
                  <a:pt x="2452" y="599"/>
                </a:lnTo>
                <a:lnTo>
                  <a:pt x="2454" y="599"/>
                </a:lnTo>
                <a:lnTo>
                  <a:pt x="2456" y="598"/>
                </a:lnTo>
                <a:lnTo>
                  <a:pt x="2461" y="596"/>
                </a:lnTo>
                <a:lnTo>
                  <a:pt x="2462" y="598"/>
                </a:lnTo>
                <a:lnTo>
                  <a:pt x="2466" y="601"/>
                </a:lnTo>
                <a:lnTo>
                  <a:pt x="2469" y="601"/>
                </a:lnTo>
                <a:lnTo>
                  <a:pt x="2472" y="601"/>
                </a:lnTo>
                <a:lnTo>
                  <a:pt x="2474" y="601"/>
                </a:lnTo>
                <a:lnTo>
                  <a:pt x="2474" y="598"/>
                </a:lnTo>
                <a:lnTo>
                  <a:pt x="2476" y="594"/>
                </a:lnTo>
                <a:lnTo>
                  <a:pt x="2476" y="591"/>
                </a:lnTo>
                <a:lnTo>
                  <a:pt x="2477" y="589"/>
                </a:lnTo>
                <a:lnTo>
                  <a:pt x="2481" y="589"/>
                </a:lnTo>
                <a:lnTo>
                  <a:pt x="2482" y="591"/>
                </a:lnTo>
                <a:lnTo>
                  <a:pt x="2484" y="594"/>
                </a:lnTo>
                <a:lnTo>
                  <a:pt x="2489" y="598"/>
                </a:lnTo>
                <a:lnTo>
                  <a:pt x="2492" y="604"/>
                </a:lnTo>
                <a:lnTo>
                  <a:pt x="2492" y="606"/>
                </a:lnTo>
                <a:lnTo>
                  <a:pt x="2494" y="606"/>
                </a:lnTo>
                <a:lnTo>
                  <a:pt x="2496" y="608"/>
                </a:lnTo>
                <a:lnTo>
                  <a:pt x="2496" y="611"/>
                </a:lnTo>
                <a:lnTo>
                  <a:pt x="2499" y="611"/>
                </a:lnTo>
                <a:lnTo>
                  <a:pt x="2499" y="613"/>
                </a:lnTo>
                <a:lnTo>
                  <a:pt x="2501" y="611"/>
                </a:lnTo>
                <a:lnTo>
                  <a:pt x="2504" y="606"/>
                </a:lnTo>
                <a:lnTo>
                  <a:pt x="2507" y="603"/>
                </a:lnTo>
                <a:lnTo>
                  <a:pt x="2509" y="603"/>
                </a:lnTo>
                <a:lnTo>
                  <a:pt x="2511" y="603"/>
                </a:lnTo>
                <a:lnTo>
                  <a:pt x="2511" y="604"/>
                </a:lnTo>
                <a:lnTo>
                  <a:pt x="2512" y="609"/>
                </a:lnTo>
                <a:lnTo>
                  <a:pt x="2517" y="616"/>
                </a:lnTo>
                <a:lnTo>
                  <a:pt x="2521" y="619"/>
                </a:lnTo>
                <a:lnTo>
                  <a:pt x="2521" y="621"/>
                </a:lnTo>
                <a:lnTo>
                  <a:pt x="2522" y="621"/>
                </a:lnTo>
                <a:lnTo>
                  <a:pt x="2524" y="624"/>
                </a:lnTo>
                <a:lnTo>
                  <a:pt x="2526" y="624"/>
                </a:lnTo>
                <a:lnTo>
                  <a:pt x="2529" y="623"/>
                </a:lnTo>
                <a:lnTo>
                  <a:pt x="2531" y="623"/>
                </a:lnTo>
                <a:lnTo>
                  <a:pt x="2533" y="624"/>
                </a:lnTo>
                <a:lnTo>
                  <a:pt x="2534" y="626"/>
                </a:lnTo>
                <a:lnTo>
                  <a:pt x="2536" y="626"/>
                </a:lnTo>
                <a:lnTo>
                  <a:pt x="2538" y="624"/>
                </a:lnTo>
                <a:lnTo>
                  <a:pt x="2539" y="624"/>
                </a:lnTo>
                <a:lnTo>
                  <a:pt x="2543" y="626"/>
                </a:lnTo>
                <a:lnTo>
                  <a:pt x="2544" y="626"/>
                </a:lnTo>
                <a:lnTo>
                  <a:pt x="2551" y="626"/>
                </a:lnTo>
                <a:lnTo>
                  <a:pt x="2553" y="624"/>
                </a:lnTo>
                <a:lnTo>
                  <a:pt x="2554" y="624"/>
                </a:lnTo>
                <a:lnTo>
                  <a:pt x="2556" y="624"/>
                </a:lnTo>
                <a:lnTo>
                  <a:pt x="2558" y="624"/>
                </a:lnTo>
                <a:lnTo>
                  <a:pt x="2559" y="626"/>
                </a:lnTo>
                <a:lnTo>
                  <a:pt x="2561" y="626"/>
                </a:lnTo>
                <a:lnTo>
                  <a:pt x="2563" y="626"/>
                </a:lnTo>
                <a:lnTo>
                  <a:pt x="2566" y="628"/>
                </a:lnTo>
                <a:lnTo>
                  <a:pt x="2569" y="628"/>
                </a:lnTo>
                <a:lnTo>
                  <a:pt x="2571" y="626"/>
                </a:lnTo>
                <a:lnTo>
                  <a:pt x="2574" y="621"/>
                </a:lnTo>
                <a:lnTo>
                  <a:pt x="2574" y="619"/>
                </a:lnTo>
                <a:lnTo>
                  <a:pt x="2576" y="619"/>
                </a:lnTo>
                <a:lnTo>
                  <a:pt x="2578" y="621"/>
                </a:lnTo>
                <a:lnTo>
                  <a:pt x="2579" y="623"/>
                </a:lnTo>
                <a:lnTo>
                  <a:pt x="2579" y="628"/>
                </a:lnTo>
                <a:lnTo>
                  <a:pt x="2581" y="628"/>
                </a:lnTo>
                <a:lnTo>
                  <a:pt x="2583" y="629"/>
                </a:lnTo>
                <a:lnTo>
                  <a:pt x="2584" y="631"/>
                </a:lnTo>
                <a:lnTo>
                  <a:pt x="2586" y="631"/>
                </a:lnTo>
                <a:lnTo>
                  <a:pt x="2588" y="631"/>
                </a:lnTo>
                <a:lnTo>
                  <a:pt x="2589" y="633"/>
                </a:lnTo>
                <a:lnTo>
                  <a:pt x="2591" y="634"/>
                </a:lnTo>
                <a:lnTo>
                  <a:pt x="2591" y="636"/>
                </a:lnTo>
                <a:lnTo>
                  <a:pt x="2591" y="639"/>
                </a:lnTo>
                <a:lnTo>
                  <a:pt x="2589" y="641"/>
                </a:lnTo>
                <a:lnTo>
                  <a:pt x="2588" y="643"/>
                </a:lnTo>
                <a:lnTo>
                  <a:pt x="2583" y="648"/>
                </a:lnTo>
                <a:lnTo>
                  <a:pt x="2581" y="651"/>
                </a:lnTo>
                <a:lnTo>
                  <a:pt x="2583" y="653"/>
                </a:lnTo>
                <a:lnTo>
                  <a:pt x="2583" y="656"/>
                </a:lnTo>
                <a:lnTo>
                  <a:pt x="2583" y="660"/>
                </a:lnTo>
                <a:lnTo>
                  <a:pt x="2586" y="665"/>
                </a:lnTo>
                <a:lnTo>
                  <a:pt x="2584" y="666"/>
                </a:lnTo>
                <a:lnTo>
                  <a:pt x="2583" y="671"/>
                </a:lnTo>
                <a:lnTo>
                  <a:pt x="2581" y="675"/>
                </a:lnTo>
                <a:lnTo>
                  <a:pt x="2579" y="676"/>
                </a:lnTo>
                <a:lnTo>
                  <a:pt x="2578" y="678"/>
                </a:lnTo>
                <a:lnTo>
                  <a:pt x="2576" y="681"/>
                </a:lnTo>
                <a:lnTo>
                  <a:pt x="2574" y="685"/>
                </a:lnTo>
                <a:lnTo>
                  <a:pt x="2574" y="688"/>
                </a:lnTo>
                <a:lnTo>
                  <a:pt x="2574" y="691"/>
                </a:lnTo>
                <a:lnTo>
                  <a:pt x="2574" y="693"/>
                </a:lnTo>
                <a:lnTo>
                  <a:pt x="2576" y="696"/>
                </a:lnTo>
                <a:lnTo>
                  <a:pt x="2576" y="698"/>
                </a:lnTo>
                <a:lnTo>
                  <a:pt x="2574" y="700"/>
                </a:lnTo>
                <a:lnTo>
                  <a:pt x="2569" y="698"/>
                </a:lnTo>
                <a:lnTo>
                  <a:pt x="2566" y="700"/>
                </a:lnTo>
                <a:lnTo>
                  <a:pt x="2566" y="701"/>
                </a:lnTo>
                <a:lnTo>
                  <a:pt x="2568" y="703"/>
                </a:lnTo>
                <a:lnTo>
                  <a:pt x="2568" y="705"/>
                </a:lnTo>
                <a:lnTo>
                  <a:pt x="2569" y="708"/>
                </a:lnTo>
                <a:lnTo>
                  <a:pt x="2571" y="710"/>
                </a:lnTo>
                <a:lnTo>
                  <a:pt x="2574" y="711"/>
                </a:lnTo>
                <a:lnTo>
                  <a:pt x="2576" y="711"/>
                </a:lnTo>
                <a:lnTo>
                  <a:pt x="2574" y="713"/>
                </a:lnTo>
                <a:lnTo>
                  <a:pt x="2573" y="713"/>
                </a:lnTo>
                <a:lnTo>
                  <a:pt x="2569" y="713"/>
                </a:lnTo>
                <a:lnTo>
                  <a:pt x="2568" y="713"/>
                </a:lnTo>
                <a:lnTo>
                  <a:pt x="2564" y="713"/>
                </a:lnTo>
                <a:lnTo>
                  <a:pt x="2561" y="713"/>
                </a:lnTo>
                <a:lnTo>
                  <a:pt x="2561" y="711"/>
                </a:lnTo>
                <a:lnTo>
                  <a:pt x="2559" y="711"/>
                </a:lnTo>
                <a:lnTo>
                  <a:pt x="2559" y="710"/>
                </a:lnTo>
                <a:lnTo>
                  <a:pt x="2558" y="708"/>
                </a:lnTo>
                <a:lnTo>
                  <a:pt x="2556" y="708"/>
                </a:lnTo>
                <a:lnTo>
                  <a:pt x="2554" y="706"/>
                </a:lnTo>
                <a:lnTo>
                  <a:pt x="2549" y="703"/>
                </a:lnTo>
                <a:lnTo>
                  <a:pt x="2548" y="703"/>
                </a:lnTo>
                <a:lnTo>
                  <a:pt x="2546" y="703"/>
                </a:lnTo>
                <a:lnTo>
                  <a:pt x="2543" y="701"/>
                </a:lnTo>
                <a:lnTo>
                  <a:pt x="2539" y="700"/>
                </a:lnTo>
                <a:lnTo>
                  <a:pt x="2536" y="700"/>
                </a:lnTo>
                <a:lnTo>
                  <a:pt x="2534" y="700"/>
                </a:lnTo>
                <a:lnTo>
                  <a:pt x="2533" y="700"/>
                </a:lnTo>
                <a:lnTo>
                  <a:pt x="2529" y="700"/>
                </a:lnTo>
                <a:lnTo>
                  <a:pt x="2526" y="700"/>
                </a:lnTo>
                <a:lnTo>
                  <a:pt x="2522" y="700"/>
                </a:lnTo>
                <a:lnTo>
                  <a:pt x="2521" y="700"/>
                </a:lnTo>
                <a:lnTo>
                  <a:pt x="2519" y="701"/>
                </a:lnTo>
                <a:lnTo>
                  <a:pt x="2517" y="703"/>
                </a:lnTo>
                <a:lnTo>
                  <a:pt x="2514" y="705"/>
                </a:lnTo>
                <a:lnTo>
                  <a:pt x="2507" y="706"/>
                </a:lnTo>
                <a:lnTo>
                  <a:pt x="2501" y="710"/>
                </a:lnTo>
                <a:lnTo>
                  <a:pt x="2491" y="711"/>
                </a:lnTo>
                <a:lnTo>
                  <a:pt x="2486" y="713"/>
                </a:lnTo>
                <a:lnTo>
                  <a:pt x="2482" y="715"/>
                </a:lnTo>
                <a:lnTo>
                  <a:pt x="2479" y="716"/>
                </a:lnTo>
                <a:lnTo>
                  <a:pt x="2476" y="721"/>
                </a:lnTo>
                <a:lnTo>
                  <a:pt x="2474" y="723"/>
                </a:lnTo>
                <a:lnTo>
                  <a:pt x="2471" y="725"/>
                </a:lnTo>
                <a:lnTo>
                  <a:pt x="2471" y="728"/>
                </a:lnTo>
                <a:lnTo>
                  <a:pt x="2471" y="730"/>
                </a:lnTo>
                <a:lnTo>
                  <a:pt x="2469" y="730"/>
                </a:lnTo>
                <a:lnTo>
                  <a:pt x="2467" y="730"/>
                </a:lnTo>
                <a:lnTo>
                  <a:pt x="2464" y="731"/>
                </a:lnTo>
                <a:lnTo>
                  <a:pt x="2462" y="733"/>
                </a:lnTo>
                <a:lnTo>
                  <a:pt x="2457" y="735"/>
                </a:lnTo>
                <a:lnTo>
                  <a:pt x="2452" y="736"/>
                </a:lnTo>
                <a:lnTo>
                  <a:pt x="2451" y="731"/>
                </a:lnTo>
                <a:lnTo>
                  <a:pt x="2449" y="730"/>
                </a:lnTo>
                <a:lnTo>
                  <a:pt x="2447" y="728"/>
                </a:lnTo>
                <a:lnTo>
                  <a:pt x="2444" y="731"/>
                </a:lnTo>
                <a:lnTo>
                  <a:pt x="2441" y="733"/>
                </a:lnTo>
                <a:lnTo>
                  <a:pt x="2439" y="738"/>
                </a:lnTo>
                <a:lnTo>
                  <a:pt x="2439" y="740"/>
                </a:lnTo>
                <a:lnTo>
                  <a:pt x="2441" y="743"/>
                </a:lnTo>
                <a:lnTo>
                  <a:pt x="2441" y="745"/>
                </a:lnTo>
                <a:lnTo>
                  <a:pt x="2437" y="745"/>
                </a:lnTo>
                <a:lnTo>
                  <a:pt x="2437" y="746"/>
                </a:lnTo>
                <a:lnTo>
                  <a:pt x="2436" y="750"/>
                </a:lnTo>
                <a:lnTo>
                  <a:pt x="2434" y="751"/>
                </a:lnTo>
                <a:lnTo>
                  <a:pt x="2432" y="753"/>
                </a:lnTo>
                <a:lnTo>
                  <a:pt x="2429" y="753"/>
                </a:lnTo>
                <a:lnTo>
                  <a:pt x="2426" y="755"/>
                </a:lnTo>
                <a:lnTo>
                  <a:pt x="2424" y="753"/>
                </a:lnTo>
                <a:lnTo>
                  <a:pt x="2422" y="750"/>
                </a:lnTo>
                <a:lnTo>
                  <a:pt x="2421" y="745"/>
                </a:lnTo>
                <a:lnTo>
                  <a:pt x="2421" y="740"/>
                </a:lnTo>
                <a:lnTo>
                  <a:pt x="2421" y="738"/>
                </a:lnTo>
                <a:lnTo>
                  <a:pt x="2417" y="733"/>
                </a:lnTo>
                <a:lnTo>
                  <a:pt x="2417" y="731"/>
                </a:lnTo>
                <a:lnTo>
                  <a:pt x="2416" y="728"/>
                </a:lnTo>
                <a:lnTo>
                  <a:pt x="2416" y="726"/>
                </a:lnTo>
                <a:lnTo>
                  <a:pt x="2416" y="718"/>
                </a:lnTo>
                <a:lnTo>
                  <a:pt x="2414" y="716"/>
                </a:lnTo>
                <a:lnTo>
                  <a:pt x="2412" y="716"/>
                </a:lnTo>
                <a:lnTo>
                  <a:pt x="2411" y="716"/>
                </a:lnTo>
                <a:lnTo>
                  <a:pt x="2407" y="715"/>
                </a:lnTo>
                <a:lnTo>
                  <a:pt x="2406" y="715"/>
                </a:lnTo>
                <a:lnTo>
                  <a:pt x="2404" y="716"/>
                </a:lnTo>
                <a:lnTo>
                  <a:pt x="2402" y="716"/>
                </a:lnTo>
                <a:lnTo>
                  <a:pt x="2401" y="716"/>
                </a:lnTo>
                <a:lnTo>
                  <a:pt x="2399" y="715"/>
                </a:lnTo>
                <a:lnTo>
                  <a:pt x="2397" y="715"/>
                </a:lnTo>
                <a:lnTo>
                  <a:pt x="2396" y="715"/>
                </a:lnTo>
                <a:lnTo>
                  <a:pt x="2394" y="713"/>
                </a:lnTo>
                <a:lnTo>
                  <a:pt x="2382" y="718"/>
                </a:lnTo>
                <a:lnTo>
                  <a:pt x="2381" y="716"/>
                </a:lnTo>
                <a:lnTo>
                  <a:pt x="2377" y="718"/>
                </a:lnTo>
                <a:lnTo>
                  <a:pt x="2374" y="718"/>
                </a:lnTo>
                <a:lnTo>
                  <a:pt x="2371" y="718"/>
                </a:lnTo>
                <a:lnTo>
                  <a:pt x="2367" y="720"/>
                </a:lnTo>
                <a:lnTo>
                  <a:pt x="2367" y="721"/>
                </a:lnTo>
                <a:lnTo>
                  <a:pt x="2366" y="723"/>
                </a:lnTo>
                <a:lnTo>
                  <a:pt x="2367" y="726"/>
                </a:lnTo>
                <a:lnTo>
                  <a:pt x="2369" y="730"/>
                </a:lnTo>
                <a:lnTo>
                  <a:pt x="2369" y="731"/>
                </a:lnTo>
                <a:lnTo>
                  <a:pt x="2366" y="736"/>
                </a:lnTo>
                <a:lnTo>
                  <a:pt x="2364" y="736"/>
                </a:lnTo>
                <a:lnTo>
                  <a:pt x="2361" y="736"/>
                </a:lnTo>
                <a:lnTo>
                  <a:pt x="2359" y="735"/>
                </a:lnTo>
                <a:lnTo>
                  <a:pt x="2356" y="735"/>
                </a:lnTo>
                <a:lnTo>
                  <a:pt x="2352" y="733"/>
                </a:lnTo>
                <a:lnTo>
                  <a:pt x="2351" y="731"/>
                </a:lnTo>
                <a:lnTo>
                  <a:pt x="2349" y="728"/>
                </a:lnTo>
                <a:lnTo>
                  <a:pt x="2346" y="726"/>
                </a:lnTo>
                <a:lnTo>
                  <a:pt x="2341" y="726"/>
                </a:lnTo>
                <a:lnTo>
                  <a:pt x="2339" y="726"/>
                </a:lnTo>
                <a:lnTo>
                  <a:pt x="2337" y="730"/>
                </a:lnTo>
                <a:lnTo>
                  <a:pt x="2335" y="733"/>
                </a:lnTo>
                <a:lnTo>
                  <a:pt x="2337" y="738"/>
                </a:lnTo>
                <a:lnTo>
                  <a:pt x="2334" y="741"/>
                </a:lnTo>
                <a:lnTo>
                  <a:pt x="2332" y="746"/>
                </a:lnTo>
                <a:lnTo>
                  <a:pt x="2332" y="753"/>
                </a:lnTo>
                <a:lnTo>
                  <a:pt x="2330" y="755"/>
                </a:lnTo>
                <a:lnTo>
                  <a:pt x="2329" y="756"/>
                </a:lnTo>
                <a:lnTo>
                  <a:pt x="2325" y="756"/>
                </a:lnTo>
                <a:lnTo>
                  <a:pt x="2320" y="755"/>
                </a:lnTo>
                <a:lnTo>
                  <a:pt x="2319" y="750"/>
                </a:lnTo>
                <a:lnTo>
                  <a:pt x="2317" y="746"/>
                </a:lnTo>
                <a:lnTo>
                  <a:pt x="2314" y="741"/>
                </a:lnTo>
                <a:lnTo>
                  <a:pt x="2312" y="736"/>
                </a:lnTo>
                <a:lnTo>
                  <a:pt x="2309" y="733"/>
                </a:lnTo>
                <a:lnTo>
                  <a:pt x="2305" y="733"/>
                </a:lnTo>
                <a:lnTo>
                  <a:pt x="2304" y="733"/>
                </a:lnTo>
                <a:lnTo>
                  <a:pt x="2302" y="733"/>
                </a:lnTo>
                <a:lnTo>
                  <a:pt x="2299" y="730"/>
                </a:lnTo>
                <a:lnTo>
                  <a:pt x="2295" y="728"/>
                </a:lnTo>
                <a:lnTo>
                  <a:pt x="2292" y="728"/>
                </a:lnTo>
                <a:lnTo>
                  <a:pt x="2287" y="726"/>
                </a:lnTo>
                <a:lnTo>
                  <a:pt x="2285" y="726"/>
                </a:lnTo>
                <a:lnTo>
                  <a:pt x="2284" y="728"/>
                </a:lnTo>
                <a:lnTo>
                  <a:pt x="2280" y="726"/>
                </a:lnTo>
                <a:lnTo>
                  <a:pt x="2277" y="723"/>
                </a:lnTo>
                <a:lnTo>
                  <a:pt x="2269" y="721"/>
                </a:lnTo>
                <a:lnTo>
                  <a:pt x="2265" y="718"/>
                </a:lnTo>
                <a:lnTo>
                  <a:pt x="2257" y="710"/>
                </a:lnTo>
                <a:lnTo>
                  <a:pt x="2255" y="706"/>
                </a:lnTo>
                <a:lnTo>
                  <a:pt x="2254" y="705"/>
                </a:lnTo>
                <a:lnTo>
                  <a:pt x="2252" y="700"/>
                </a:lnTo>
                <a:lnTo>
                  <a:pt x="2252" y="698"/>
                </a:lnTo>
                <a:lnTo>
                  <a:pt x="2250" y="698"/>
                </a:lnTo>
                <a:lnTo>
                  <a:pt x="2245" y="701"/>
                </a:lnTo>
                <a:lnTo>
                  <a:pt x="2237" y="703"/>
                </a:lnTo>
                <a:lnTo>
                  <a:pt x="2230" y="705"/>
                </a:lnTo>
                <a:lnTo>
                  <a:pt x="2220" y="706"/>
                </a:lnTo>
                <a:lnTo>
                  <a:pt x="2219" y="706"/>
                </a:lnTo>
                <a:lnTo>
                  <a:pt x="2215" y="708"/>
                </a:lnTo>
                <a:lnTo>
                  <a:pt x="2214" y="710"/>
                </a:lnTo>
                <a:lnTo>
                  <a:pt x="2207" y="710"/>
                </a:lnTo>
                <a:lnTo>
                  <a:pt x="2205" y="711"/>
                </a:lnTo>
                <a:lnTo>
                  <a:pt x="2204" y="715"/>
                </a:lnTo>
                <a:lnTo>
                  <a:pt x="2202" y="716"/>
                </a:lnTo>
                <a:lnTo>
                  <a:pt x="2202" y="718"/>
                </a:lnTo>
                <a:lnTo>
                  <a:pt x="2200" y="720"/>
                </a:lnTo>
                <a:lnTo>
                  <a:pt x="2202" y="725"/>
                </a:lnTo>
                <a:lnTo>
                  <a:pt x="2202" y="730"/>
                </a:lnTo>
                <a:lnTo>
                  <a:pt x="2202" y="733"/>
                </a:lnTo>
                <a:lnTo>
                  <a:pt x="2205" y="735"/>
                </a:lnTo>
                <a:lnTo>
                  <a:pt x="2207" y="738"/>
                </a:lnTo>
                <a:lnTo>
                  <a:pt x="2209" y="740"/>
                </a:lnTo>
                <a:lnTo>
                  <a:pt x="2209" y="741"/>
                </a:lnTo>
                <a:lnTo>
                  <a:pt x="2209" y="743"/>
                </a:lnTo>
                <a:lnTo>
                  <a:pt x="2210" y="743"/>
                </a:lnTo>
                <a:lnTo>
                  <a:pt x="2212" y="745"/>
                </a:lnTo>
                <a:lnTo>
                  <a:pt x="2215" y="750"/>
                </a:lnTo>
                <a:lnTo>
                  <a:pt x="2217" y="753"/>
                </a:lnTo>
                <a:lnTo>
                  <a:pt x="2217" y="756"/>
                </a:lnTo>
                <a:lnTo>
                  <a:pt x="2217" y="761"/>
                </a:lnTo>
                <a:lnTo>
                  <a:pt x="2219" y="765"/>
                </a:lnTo>
                <a:lnTo>
                  <a:pt x="2220" y="768"/>
                </a:lnTo>
                <a:lnTo>
                  <a:pt x="2220" y="771"/>
                </a:lnTo>
                <a:lnTo>
                  <a:pt x="2222" y="773"/>
                </a:lnTo>
                <a:lnTo>
                  <a:pt x="2224" y="776"/>
                </a:lnTo>
                <a:lnTo>
                  <a:pt x="2224" y="778"/>
                </a:lnTo>
                <a:lnTo>
                  <a:pt x="2222" y="780"/>
                </a:lnTo>
                <a:lnTo>
                  <a:pt x="2220" y="780"/>
                </a:lnTo>
                <a:lnTo>
                  <a:pt x="2217" y="780"/>
                </a:lnTo>
                <a:lnTo>
                  <a:pt x="2214" y="778"/>
                </a:lnTo>
                <a:lnTo>
                  <a:pt x="2209" y="776"/>
                </a:lnTo>
                <a:lnTo>
                  <a:pt x="2205" y="776"/>
                </a:lnTo>
                <a:lnTo>
                  <a:pt x="2204" y="776"/>
                </a:lnTo>
                <a:lnTo>
                  <a:pt x="2200" y="780"/>
                </a:lnTo>
                <a:lnTo>
                  <a:pt x="2200" y="783"/>
                </a:lnTo>
                <a:lnTo>
                  <a:pt x="2199" y="786"/>
                </a:lnTo>
                <a:lnTo>
                  <a:pt x="2199" y="788"/>
                </a:lnTo>
                <a:lnTo>
                  <a:pt x="2200" y="790"/>
                </a:lnTo>
                <a:lnTo>
                  <a:pt x="2202" y="791"/>
                </a:lnTo>
                <a:lnTo>
                  <a:pt x="2204" y="791"/>
                </a:lnTo>
                <a:lnTo>
                  <a:pt x="2204" y="793"/>
                </a:lnTo>
                <a:lnTo>
                  <a:pt x="2204" y="795"/>
                </a:lnTo>
                <a:lnTo>
                  <a:pt x="2205" y="803"/>
                </a:lnTo>
                <a:lnTo>
                  <a:pt x="2205" y="805"/>
                </a:lnTo>
                <a:lnTo>
                  <a:pt x="2207" y="806"/>
                </a:lnTo>
                <a:lnTo>
                  <a:pt x="2209" y="808"/>
                </a:lnTo>
                <a:lnTo>
                  <a:pt x="2210" y="810"/>
                </a:lnTo>
                <a:lnTo>
                  <a:pt x="2214" y="811"/>
                </a:lnTo>
                <a:lnTo>
                  <a:pt x="2219" y="811"/>
                </a:lnTo>
                <a:lnTo>
                  <a:pt x="2224" y="813"/>
                </a:lnTo>
                <a:lnTo>
                  <a:pt x="2225" y="816"/>
                </a:lnTo>
                <a:lnTo>
                  <a:pt x="2225" y="818"/>
                </a:lnTo>
                <a:lnTo>
                  <a:pt x="2225" y="820"/>
                </a:lnTo>
                <a:lnTo>
                  <a:pt x="2225" y="821"/>
                </a:lnTo>
                <a:lnTo>
                  <a:pt x="2224" y="825"/>
                </a:lnTo>
                <a:lnTo>
                  <a:pt x="2222" y="828"/>
                </a:lnTo>
                <a:lnTo>
                  <a:pt x="2220" y="830"/>
                </a:lnTo>
                <a:lnTo>
                  <a:pt x="2220" y="831"/>
                </a:lnTo>
                <a:lnTo>
                  <a:pt x="2225" y="840"/>
                </a:lnTo>
                <a:lnTo>
                  <a:pt x="2232" y="846"/>
                </a:lnTo>
                <a:lnTo>
                  <a:pt x="2235" y="850"/>
                </a:lnTo>
                <a:lnTo>
                  <a:pt x="2235" y="851"/>
                </a:lnTo>
                <a:lnTo>
                  <a:pt x="2235" y="853"/>
                </a:lnTo>
                <a:lnTo>
                  <a:pt x="2234" y="855"/>
                </a:lnTo>
                <a:lnTo>
                  <a:pt x="2232" y="855"/>
                </a:lnTo>
                <a:lnTo>
                  <a:pt x="2225" y="858"/>
                </a:lnTo>
                <a:lnTo>
                  <a:pt x="2219" y="862"/>
                </a:lnTo>
                <a:lnTo>
                  <a:pt x="2209" y="863"/>
                </a:lnTo>
                <a:lnTo>
                  <a:pt x="2202" y="867"/>
                </a:lnTo>
                <a:lnTo>
                  <a:pt x="2199" y="867"/>
                </a:lnTo>
                <a:lnTo>
                  <a:pt x="2195" y="870"/>
                </a:lnTo>
                <a:lnTo>
                  <a:pt x="2194" y="870"/>
                </a:lnTo>
                <a:lnTo>
                  <a:pt x="2192" y="873"/>
                </a:lnTo>
                <a:lnTo>
                  <a:pt x="2185" y="875"/>
                </a:lnTo>
                <a:lnTo>
                  <a:pt x="2182" y="873"/>
                </a:lnTo>
                <a:lnTo>
                  <a:pt x="2179" y="868"/>
                </a:lnTo>
                <a:lnTo>
                  <a:pt x="2174" y="868"/>
                </a:lnTo>
                <a:lnTo>
                  <a:pt x="2172" y="867"/>
                </a:lnTo>
                <a:lnTo>
                  <a:pt x="2169" y="865"/>
                </a:lnTo>
                <a:lnTo>
                  <a:pt x="2170" y="862"/>
                </a:lnTo>
                <a:lnTo>
                  <a:pt x="2170" y="857"/>
                </a:lnTo>
                <a:lnTo>
                  <a:pt x="2170" y="851"/>
                </a:lnTo>
                <a:lnTo>
                  <a:pt x="2165" y="846"/>
                </a:lnTo>
                <a:lnTo>
                  <a:pt x="2164" y="845"/>
                </a:lnTo>
                <a:lnTo>
                  <a:pt x="2152" y="841"/>
                </a:lnTo>
                <a:lnTo>
                  <a:pt x="2147" y="843"/>
                </a:lnTo>
                <a:lnTo>
                  <a:pt x="2145" y="843"/>
                </a:lnTo>
                <a:lnTo>
                  <a:pt x="2147" y="848"/>
                </a:lnTo>
                <a:lnTo>
                  <a:pt x="2145" y="851"/>
                </a:lnTo>
                <a:lnTo>
                  <a:pt x="2142" y="851"/>
                </a:lnTo>
                <a:lnTo>
                  <a:pt x="2140" y="850"/>
                </a:lnTo>
                <a:lnTo>
                  <a:pt x="2138" y="851"/>
                </a:lnTo>
                <a:lnTo>
                  <a:pt x="2137" y="855"/>
                </a:lnTo>
                <a:lnTo>
                  <a:pt x="2135" y="858"/>
                </a:lnTo>
                <a:lnTo>
                  <a:pt x="2133" y="862"/>
                </a:lnTo>
                <a:lnTo>
                  <a:pt x="2133" y="867"/>
                </a:lnTo>
                <a:lnTo>
                  <a:pt x="2135" y="872"/>
                </a:lnTo>
                <a:lnTo>
                  <a:pt x="2135" y="875"/>
                </a:lnTo>
                <a:lnTo>
                  <a:pt x="2138" y="877"/>
                </a:lnTo>
                <a:lnTo>
                  <a:pt x="2142" y="877"/>
                </a:lnTo>
                <a:lnTo>
                  <a:pt x="2142" y="878"/>
                </a:lnTo>
                <a:lnTo>
                  <a:pt x="2142" y="880"/>
                </a:lnTo>
                <a:lnTo>
                  <a:pt x="2140" y="882"/>
                </a:lnTo>
                <a:lnTo>
                  <a:pt x="2137" y="882"/>
                </a:lnTo>
                <a:lnTo>
                  <a:pt x="2137" y="883"/>
                </a:lnTo>
                <a:lnTo>
                  <a:pt x="2137" y="885"/>
                </a:lnTo>
                <a:lnTo>
                  <a:pt x="2138" y="888"/>
                </a:lnTo>
                <a:lnTo>
                  <a:pt x="2140" y="890"/>
                </a:lnTo>
                <a:lnTo>
                  <a:pt x="2142" y="893"/>
                </a:lnTo>
                <a:lnTo>
                  <a:pt x="2140" y="895"/>
                </a:lnTo>
                <a:lnTo>
                  <a:pt x="2138" y="898"/>
                </a:lnTo>
                <a:lnTo>
                  <a:pt x="2135" y="900"/>
                </a:lnTo>
                <a:lnTo>
                  <a:pt x="2133" y="903"/>
                </a:lnTo>
                <a:lnTo>
                  <a:pt x="2128" y="905"/>
                </a:lnTo>
                <a:lnTo>
                  <a:pt x="2125" y="910"/>
                </a:lnTo>
                <a:lnTo>
                  <a:pt x="2122" y="917"/>
                </a:lnTo>
                <a:lnTo>
                  <a:pt x="2117" y="923"/>
                </a:lnTo>
                <a:lnTo>
                  <a:pt x="2108" y="933"/>
                </a:lnTo>
                <a:lnTo>
                  <a:pt x="2107" y="937"/>
                </a:lnTo>
                <a:lnTo>
                  <a:pt x="2107" y="943"/>
                </a:lnTo>
                <a:lnTo>
                  <a:pt x="2107" y="952"/>
                </a:lnTo>
                <a:lnTo>
                  <a:pt x="2108" y="958"/>
                </a:lnTo>
                <a:lnTo>
                  <a:pt x="2110" y="962"/>
                </a:lnTo>
                <a:lnTo>
                  <a:pt x="2110" y="965"/>
                </a:lnTo>
                <a:lnTo>
                  <a:pt x="2110" y="975"/>
                </a:lnTo>
                <a:lnTo>
                  <a:pt x="2108" y="980"/>
                </a:lnTo>
                <a:lnTo>
                  <a:pt x="2107" y="983"/>
                </a:lnTo>
                <a:lnTo>
                  <a:pt x="2105" y="985"/>
                </a:lnTo>
                <a:lnTo>
                  <a:pt x="2102" y="988"/>
                </a:lnTo>
                <a:lnTo>
                  <a:pt x="2095" y="992"/>
                </a:lnTo>
                <a:lnTo>
                  <a:pt x="2087" y="995"/>
                </a:lnTo>
                <a:lnTo>
                  <a:pt x="2072" y="998"/>
                </a:lnTo>
                <a:lnTo>
                  <a:pt x="2068" y="998"/>
                </a:lnTo>
                <a:lnTo>
                  <a:pt x="2065" y="1002"/>
                </a:lnTo>
                <a:lnTo>
                  <a:pt x="2063" y="1008"/>
                </a:lnTo>
                <a:lnTo>
                  <a:pt x="2062" y="1018"/>
                </a:lnTo>
                <a:lnTo>
                  <a:pt x="2062" y="1025"/>
                </a:lnTo>
                <a:lnTo>
                  <a:pt x="2062" y="1033"/>
                </a:lnTo>
                <a:lnTo>
                  <a:pt x="2062" y="1038"/>
                </a:lnTo>
                <a:lnTo>
                  <a:pt x="2065" y="1043"/>
                </a:lnTo>
                <a:lnTo>
                  <a:pt x="2065" y="1045"/>
                </a:lnTo>
                <a:lnTo>
                  <a:pt x="2067" y="1048"/>
                </a:lnTo>
                <a:lnTo>
                  <a:pt x="2073" y="1053"/>
                </a:lnTo>
                <a:lnTo>
                  <a:pt x="2078" y="1053"/>
                </a:lnTo>
                <a:lnTo>
                  <a:pt x="2085" y="1053"/>
                </a:lnTo>
                <a:lnTo>
                  <a:pt x="2090" y="1053"/>
                </a:lnTo>
                <a:lnTo>
                  <a:pt x="2093" y="1053"/>
                </a:lnTo>
                <a:lnTo>
                  <a:pt x="2097" y="1055"/>
                </a:lnTo>
                <a:lnTo>
                  <a:pt x="2098" y="1060"/>
                </a:lnTo>
                <a:lnTo>
                  <a:pt x="2098" y="1064"/>
                </a:lnTo>
                <a:lnTo>
                  <a:pt x="2097" y="1069"/>
                </a:lnTo>
                <a:lnTo>
                  <a:pt x="2093" y="1072"/>
                </a:lnTo>
                <a:lnTo>
                  <a:pt x="2087" y="1079"/>
                </a:lnTo>
                <a:lnTo>
                  <a:pt x="2085" y="1080"/>
                </a:lnTo>
                <a:lnTo>
                  <a:pt x="2087" y="1082"/>
                </a:lnTo>
                <a:lnTo>
                  <a:pt x="2090" y="1087"/>
                </a:lnTo>
                <a:lnTo>
                  <a:pt x="2093" y="1092"/>
                </a:lnTo>
                <a:lnTo>
                  <a:pt x="2093" y="1094"/>
                </a:lnTo>
                <a:lnTo>
                  <a:pt x="2092" y="1094"/>
                </a:lnTo>
                <a:lnTo>
                  <a:pt x="2087" y="1094"/>
                </a:lnTo>
                <a:lnTo>
                  <a:pt x="2085" y="1095"/>
                </a:lnTo>
                <a:lnTo>
                  <a:pt x="2083" y="1095"/>
                </a:lnTo>
                <a:lnTo>
                  <a:pt x="2083" y="1097"/>
                </a:lnTo>
                <a:lnTo>
                  <a:pt x="2085" y="1099"/>
                </a:lnTo>
                <a:lnTo>
                  <a:pt x="2087" y="1100"/>
                </a:lnTo>
                <a:lnTo>
                  <a:pt x="2087" y="1102"/>
                </a:lnTo>
                <a:lnTo>
                  <a:pt x="2088" y="1104"/>
                </a:lnTo>
                <a:lnTo>
                  <a:pt x="2092" y="1105"/>
                </a:lnTo>
                <a:lnTo>
                  <a:pt x="2092" y="1109"/>
                </a:lnTo>
                <a:lnTo>
                  <a:pt x="2093" y="1110"/>
                </a:lnTo>
                <a:lnTo>
                  <a:pt x="2093" y="1114"/>
                </a:lnTo>
                <a:lnTo>
                  <a:pt x="2097" y="1115"/>
                </a:lnTo>
                <a:lnTo>
                  <a:pt x="2098" y="1119"/>
                </a:lnTo>
                <a:lnTo>
                  <a:pt x="2100" y="1120"/>
                </a:lnTo>
                <a:lnTo>
                  <a:pt x="2102" y="1122"/>
                </a:lnTo>
                <a:lnTo>
                  <a:pt x="2102" y="1125"/>
                </a:lnTo>
                <a:lnTo>
                  <a:pt x="2102" y="1129"/>
                </a:lnTo>
                <a:lnTo>
                  <a:pt x="2100" y="1130"/>
                </a:lnTo>
                <a:lnTo>
                  <a:pt x="2098" y="1130"/>
                </a:lnTo>
                <a:lnTo>
                  <a:pt x="2098" y="1132"/>
                </a:lnTo>
                <a:lnTo>
                  <a:pt x="2100" y="1134"/>
                </a:lnTo>
                <a:lnTo>
                  <a:pt x="2102" y="1135"/>
                </a:lnTo>
                <a:lnTo>
                  <a:pt x="2103" y="1137"/>
                </a:lnTo>
                <a:lnTo>
                  <a:pt x="2105" y="1139"/>
                </a:lnTo>
                <a:lnTo>
                  <a:pt x="2113" y="1147"/>
                </a:lnTo>
                <a:lnTo>
                  <a:pt x="2117" y="1150"/>
                </a:lnTo>
                <a:lnTo>
                  <a:pt x="2118" y="1152"/>
                </a:lnTo>
                <a:lnTo>
                  <a:pt x="2120" y="1154"/>
                </a:lnTo>
                <a:lnTo>
                  <a:pt x="2122" y="1154"/>
                </a:lnTo>
                <a:lnTo>
                  <a:pt x="2123" y="1152"/>
                </a:lnTo>
                <a:lnTo>
                  <a:pt x="2125" y="1152"/>
                </a:lnTo>
                <a:lnTo>
                  <a:pt x="2128" y="1150"/>
                </a:lnTo>
                <a:lnTo>
                  <a:pt x="2130" y="1149"/>
                </a:lnTo>
                <a:lnTo>
                  <a:pt x="2135" y="1144"/>
                </a:lnTo>
                <a:lnTo>
                  <a:pt x="2140" y="1139"/>
                </a:lnTo>
                <a:lnTo>
                  <a:pt x="2147" y="1134"/>
                </a:lnTo>
                <a:lnTo>
                  <a:pt x="2155" y="1130"/>
                </a:lnTo>
                <a:lnTo>
                  <a:pt x="2159" y="1135"/>
                </a:lnTo>
                <a:lnTo>
                  <a:pt x="2162" y="1147"/>
                </a:lnTo>
                <a:lnTo>
                  <a:pt x="2167" y="1157"/>
                </a:lnTo>
                <a:lnTo>
                  <a:pt x="2169" y="1160"/>
                </a:lnTo>
                <a:lnTo>
                  <a:pt x="2169" y="1162"/>
                </a:lnTo>
                <a:lnTo>
                  <a:pt x="2172" y="1170"/>
                </a:lnTo>
                <a:lnTo>
                  <a:pt x="2177" y="1174"/>
                </a:lnTo>
                <a:lnTo>
                  <a:pt x="2184" y="1174"/>
                </a:lnTo>
                <a:lnTo>
                  <a:pt x="2189" y="1172"/>
                </a:lnTo>
                <a:lnTo>
                  <a:pt x="2195" y="1169"/>
                </a:lnTo>
                <a:lnTo>
                  <a:pt x="2197" y="1167"/>
                </a:lnTo>
                <a:lnTo>
                  <a:pt x="2202" y="1164"/>
                </a:lnTo>
                <a:lnTo>
                  <a:pt x="2207" y="1159"/>
                </a:lnTo>
                <a:lnTo>
                  <a:pt x="2207" y="1157"/>
                </a:lnTo>
                <a:lnTo>
                  <a:pt x="2209" y="1155"/>
                </a:lnTo>
                <a:lnTo>
                  <a:pt x="2209" y="1150"/>
                </a:lnTo>
                <a:lnTo>
                  <a:pt x="2212" y="1149"/>
                </a:lnTo>
                <a:lnTo>
                  <a:pt x="2214" y="1147"/>
                </a:lnTo>
                <a:lnTo>
                  <a:pt x="2219" y="1150"/>
                </a:lnTo>
                <a:lnTo>
                  <a:pt x="2222" y="1152"/>
                </a:lnTo>
                <a:lnTo>
                  <a:pt x="2225" y="1152"/>
                </a:lnTo>
                <a:lnTo>
                  <a:pt x="2230" y="1152"/>
                </a:lnTo>
                <a:lnTo>
                  <a:pt x="2234" y="1147"/>
                </a:lnTo>
                <a:lnTo>
                  <a:pt x="2239" y="1137"/>
                </a:lnTo>
                <a:lnTo>
                  <a:pt x="2244" y="1129"/>
                </a:lnTo>
                <a:lnTo>
                  <a:pt x="2247" y="1124"/>
                </a:lnTo>
                <a:lnTo>
                  <a:pt x="2250" y="1120"/>
                </a:lnTo>
                <a:lnTo>
                  <a:pt x="2252" y="1120"/>
                </a:lnTo>
                <a:lnTo>
                  <a:pt x="2255" y="1122"/>
                </a:lnTo>
                <a:lnTo>
                  <a:pt x="2259" y="1125"/>
                </a:lnTo>
                <a:lnTo>
                  <a:pt x="2262" y="1129"/>
                </a:lnTo>
                <a:lnTo>
                  <a:pt x="2265" y="1132"/>
                </a:lnTo>
                <a:lnTo>
                  <a:pt x="2274" y="1140"/>
                </a:lnTo>
                <a:lnTo>
                  <a:pt x="2279" y="1145"/>
                </a:lnTo>
                <a:lnTo>
                  <a:pt x="2287" y="1155"/>
                </a:lnTo>
                <a:lnTo>
                  <a:pt x="2289" y="1157"/>
                </a:lnTo>
                <a:lnTo>
                  <a:pt x="2297" y="1160"/>
                </a:lnTo>
                <a:lnTo>
                  <a:pt x="2302" y="1160"/>
                </a:lnTo>
                <a:lnTo>
                  <a:pt x="2305" y="1157"/>
                </a:lnTo>
                <a:lnTo>
                  <a:pt x="2309" y="1155"/>
                </a:lnTo>
                <a:lnTo>
                  <a:pt x="2310" y="1154"/>
                </a:lnTo>
                <a:lnTo>
                  <a:pt x="2314" y="1154"/>
                </a:lnTo>
                <a:lnTo>
                  <a:pt x="2317" y="1152"/>
                </a:lnTo>
                <a:lnTo>
                  <a:pt x="2324" y="1155"/>
                </a:lnTo>
                <a:lnTo>
                  <a:pt x="2335" y="1162"/>
                </a:lnTo>
                <a:lnTo>
                  <a:pt x="2344" y="1170"/>
                </a:lnTo>
                <a:lnTo>
                  <a:pt x="2347" y="1174"/>
                </a:lnTo>
                <a:lnTo>
                  <a:pt x="2349" y="1179"/>
                </a:lnTo>
                <a:lnTo>
                  <a:pt x="2349" y="1180"/>
                </a:lnTo>
                <a:lnTo>
                  <a:pt x="2351" y="1182"/>
                </a:lnTo>
                <a:lnTo>
                  <a:pt x="2352" y="1184"/>
                </a:lnTo>
                <a:lnTo>
                  <a:pt x="2352" y="1185"/>
                </a:lnTo>
                <a:lnTo>
                  <a:pt x="2351" y="1187"/>
                </a:lnTo>
                <a:lnTo>
                  <a:pt x="2351" y="1189"/>
                </a:lnTo>
                <a:lnTo>
                  <a:pt x="2349" y="1190"/>
                </a:lnTo>
                <a:lnTo>
                  <a:pt x="2349" y="1194"/>
                </a:lnTo>
                <a:lnTo>
                  <a:pt x="2352" y="1199"/>
                </a:lnTo>
                <a:lnTo>
                  <a:pt x="2352" y="1202"/>
                </a:lnTo>
                <a:lnTo>
                  <a:pt x="2349" y="1209"/>
                </a:lnTo>
                <a:lnTo>
                  <a:pt x="2347" y="1212"/>
                </a:lnTo>
                <a:lnTo>
                  <a:pt x="2346" y="1214"/>
                </a:lnTo>
                <a:lnTo>
                  <a:pt x="2344" y="1217"/>
                </a:lnTo>
                <a:lnTo>
                  <a:pt x="2342" y="1220"/>
                </a:lnTo>
                <a:lnTo>
                  <a:pt x="2346" y="1222"/>
                </a:lnTo>
                <a:lnTo>
                  <a:pt x="2352" y="1230"/>
                </a:lnTo>
                <a:lnTo>
                  <a:pt x="2359" y="1235"/>
                </a:lnTo>
                <a:lnTo>
                  <a:pt x="2361" y="1240"/>
                </a:lnTo>
                <a:lnTo>
                  <a:pt x="2362" y="1242"/>
                </a:lnTo>
                <a:lnTo>
                  <a:pt x="2361" y="1247"/>
                </a:lnTo>
                <a:lnTo>
                  <a:pt x="2354" y="1252"/>
                </a:lnTo>
                <a:lnTo>
                  <a:pt x="2349" y="1255"/>
                </a:lnTo>
                <a:lnTo>
                  <a:pt x="2342" y="1260"/>
                </a:lnTo>
                <a:lnTo>
                  <a:pt x="2342" y="1264"/>
                </a:lnTo>
                <a:lnTo>
                  <a:pt x="2344" y="1266"/>
                </a:lnTo>
                <a:lnTo>
                  <a:pt x="2349" y="1272"/>
                </a:lnTo>
                <a:lnTo>
                  <a:pt x="2349" y="1274"/>
                </a:lnTo>
                <a:lnTo>
                  <a:pt x="2356" y="1284"/>
                </a:lnTo>
                <a:lnTo>
                  <a:pt x="2357" y="1286"/>
                </a:lnTo>
                <a:lnTo>
                  <a:pt x="2361" y="1289"/>
                </a:lnTo>
                <a:lnTo>
                  <a:pt x="2371" y="1292"/>
                </a:lnTo>
                <a:lnTo>
                  <a:pt x="2377" y="1294"/>
                </a:lnTo>
                <a:lnTo>
                  <a:pt x="2382" y="1296"/>
                </a:lnTo>
                <a:lnTo>
                  <a:pt x="2381" y="1299"/>
                </a:lnTo>
                <a:lnTo>
                  <a:pt x="2381" y="1306"/>
                </a:lnTo>
                <a:lnTo>
                  <a:pt x="2382" y="1307"/>
                </a:lnTo>
                <a:lnTo>
                  <a:pt x="2382" y="1311"/>
                </a:lnTo>
                <a:lnTo>
                  <a:pt x="2382" y="1312"/>
                </a:lnTo>
                <a:lnTo>
                  <a:pt x="2384" y="1314"/>
                </a:lnTo>
                <a:lnTo>
                  <a:pt x="2384" y="1317"/>
                </a:lnTo>
                <a:lnTo>
                  <a:pt x="2384" y="1321"/>
                </a:lnTo>
                <a:lnTo>
                  <a:pt x="2386" y="1326"/>
                </a:lnTo>
                <a:lnTo>
                  <a:pt x="2386" y="1327"/>
                </a:lnTo>
                <a:lnTo>
                  <a:pt x="2386" y="1329"/>
                </a:lnTo>
                <a:lnTo>
                  <a:pt x="2391" y="1327"/>
                </a:lnTo>
                <a:lnTo>
                  <a:pt x="2402" y="1327"/>
                </a:lnTo>
                <a:lnTo>
                  <a:pt x="2414" y="1319"/>
                </a:lnTo>
                <a:lnTo>
                  <a:pt x="2426" y="1312"/>
                </a:lnTo>
                <a:lnTo>
                  <a:pt x="2432" y="1307"/>
                </a:lnTo>
                <a:lnTo>
                  <a:pt x="2437" y="1302"/>
                </a:lnTo>
                <a:lnTo>
                  <a:pt x="2441" y="1301"/>
                </a:lnTo>
                <a:lnTo>
                  <a:pt x="2442" y="1301"/>
                </a:lnTo>
                <a:lnTo>
                  <a:pt x="2442" y="1304"/>
                </a:lnTo>
                <a:lnTo>
                  <a:pt x="2442" y="1307"/>
                </a:lnTo>
                <a:lnTo>
                  <a:pt x="2442" y="1311"/>
                </a:lnTo>
                <a:lnTo>
                  <a:pt x="2441" y="1321"/>
                </a:lnTo>
                <a:lnTo>
                  <a:pt x="2442" y="1324"/>
                </a:lnTo>
                <a:lnTo>
                  <a:pt x="2442" y="1326"/>
                </a:lnTo>
                <a:lnTo>
                  <a:pt x="2444" y="1326"/>
                </a:lnTo>
                <a:lnTo>
                  <a:pt x="2449" y="1326"/>
                </a:lnTo>
                <a:lnTo>
                  <a:pt x="2456" y="1321"/>
                </a:lnTo>
                <a:lnTo>
                  <a:pt x="2469" y="1307"/>
                </a:lnTo>
                <a:lnTo>
                  <a:pt x="2477" y="1299"/>
                </a:lnTo>
                <a:lnTo>
                  <a:pt x="2486" y="1294"/>
                </a:lnTo>
                <a:lnTo>
                  <a:pt x="2487" y="1292"/>
                </a:lnTo>
                <a:lnTo>
                  <a:pt x="2492" y="1292"/>
                </a:lnTo>
                <a:lnTo>
                  <a:pt x="2496" y="1294"/>
                </a:lnTo>
                <a:lnTo>
                  <a:pt x="2501" y="1296"/>
                </a:lnTo>
                <a:lnTo>
                  <a:pt x="2502" y="1294"/>
                </a:lnTo>
                <a:lnTo>
                  <a:pt x="2504" y="1294"/>
                </a:lnTo>
                <a:lnTo>
                  <a:pt x="2507" y="1294"/>
                </a:lnTo>
                <a:lnTo>
                  <a:pt x="2512" y="1294"/>
                </a:lnTo>
                <a:lnTo>
                  <a:pt x="2514" y="1294"/>
                </a:lnTo>
                <a:lnTo>
                  <a:pt x="2516" y="1294"/>
                </a:lnTo>
                <a:lnTo>
                  <a:pt x="2517" y="1292"/>
                </a:lnTo>
                <a:lnTo>
                  <a:pt x="2517" y="1289"/>
                </a:lnTo>
                <a:lnTo>
                  <a:pt x="2519" y="1286"/>
                </a:lnTo>
                <a:lnTo>
                  <a:pt x="2522" y="1284"/>
                </a:lnTo>
                <a:lnTo>
                  <a:pt x="2524" y="1282"/>
                </a:lnTo>
                <a:lnTo>
                  <a:pt x="2526" y="1279"/>
                </a:lnTo>
                <a:lnTo>
                  <a:pt x="2531" y="1277"/>
                </a:lnTo>
                <a:lnTo>
                  <a:pt x="2539" y="1276"/>
                </a:lnTo>
                <a:lnTo>
                  <a:pt x="2544" y="1286"/>
                </a:lnTo>
                <a:lnTo>
                  <a:pt x="2549" y="1289"/>
                </a:lnTo>
                <a:lnTo>
                  <a:pt x="2549" y="1294"/>
                </a:lnTo>
                <a:lnTo>
                  <a:pt x="2551" y="1301"/>
                </a:lnTo>
                <a:lnTo>
                  <a:pt x="2551" y="1302"/>
                </a:lnTo>
                <a:lnTo>
                  <a:pt x="2549" y="1307"/>
                </a:lnTo>
                <a:lnTo>
                  <a:pt x="2551" y="1309"/>
                </a:lnTo>
                <a:lnTo>
                  <a:pt x="2553" y="1309"/>
                </a:lnTo>
                <a:lnTo>
                  <a:pt x="2559" y="1307"/>
                </a:lnTo>
                <a:lnTo>
                  <a:pt x="2561" y="1307"/>
                </a:lnTo>
                <a:lnTo>
                  <a:pt x="2563" y="1306"/>
                </a:lnTo>
                <a:lnTo>
                  <a:pt x="2564" y="1302"/>
                </a:lnTo>
                <a:lnTo>
                  <a:pt x="2564" y="1301"/>
                </a:lnTo>
                <a:lnTo>
                  <a:pt x="2571" y="1297"/>
                </a:lnTo>
                <a:lnTo>
                  <a:pt x="2574" y="1296"/>
                </a:lnTo>
                <a:lnTo>
                  <a:pt x="2579" y="1296"/>
                </a:lnTo>
                <a:lnTo>
                  <a:pt x="2591" y="1302"/>
                </a:lnTo>
                <a:lnTo>
                  <a:pt x="2598" y="1311"/>
                </a:lnTo>
                <a:lnTo>
                  <a:pt x="2603" y="1319"/>
                </a:lnTo>
                <a:lnTo>
                  <a:pt x="2613" y="1331"/>
                </a:lnTo>
                <a:lnTo>
                  <a:pt x="2623" y="1337"/>
                </a:lnTo>
                <a:lnTo>
                  <a:pt x="2629" y="1337"/>
                </a:lnTo>
                <a:lnTo>
                  <a:pt x="2634" y="1336"/>
                </a:lnTo>
                <a:lnTo>
                  <a:pt x="2646" y="1334"/>
                </a:lnTo>
                <a:lnTo>
                  <a:pt x="2651" y="1332"/>
                </a:lnTo>
                <a:lnTo>
                  <a:pt x="2654" y="1332"/>
                </a:lnTo>
                <a:lnTo>
                  <a:pt x="2656" y="1336"/>
                </a:lnTo>
                <a:lnTo>
                  <a:pt x="2656" y="1339"/>
                </a:lnTo>
                <a:lnTo>
                  <a:pt x="2656" y="1341"/>
                </a:lnTo>
                <a:lnTo>
                  <a:pt x="2653" y="1346"/>
                </a:lnTo>
                <a:lnTo>
                  <a:pt x="2653" y="1352"/>
                </a:lnTo>
                <a:lnTo>
                  <a:pt x="2654" y="1361"/>
                </a:lnTo>
                <a:lnTo>
                  <a:pt x="2658" y="1369"/>
                </a:lnTo>
                <a:lnTo>
                  <a:pt x="2663" y="1376"/>
                </a:lnTo>
                <a:lnTo>
                  <a:pt x="2651" y="1376"/>
                </a:lnTo>
                <a:lnTo>
                  <a:pt x="2634" y="1376"/>
                </a:lnTo>
                <a:lnTo>
                  <a:pt x="2628" y="1376"/>
                </a:lnTo>
                <a:lnTo>
                  <a:pt x="2606" y="1376"/>
                </a:lnTo>
                <a:lnTo>
                  <a:pt x="2599" y="1376"/>
                </a:lnTo>
                <a:lnTo>
                  <a:pt x="2561" y="1376"/>
                </a:lnTo>
                <a:lnTo>
                  <a:pt x="2548" y="1376"/>
                </a:lnTo>
                <a:lnTo>
                  <a:pt x="2522" y="1376"/>
                </a:lnTo>
                <a:lnTo>
                  <a:pt x="2514" y="1376"/>
                </a:lnTo>
                <a:lnTo>
                  <a:pt x="2506" y="1376"/>
                </a:lnTo>
                <a:lnTo>
                  <a:pt x="2497" y="1376"/>
                </a:lnTo>
                <a:lnTo>
                  <a:pt x="2479" y="1376"/>
                </a:lnTo>
                <a:lnTo>
                  <a:pt x="2469" y="1376"/>
                </a:lnTo>
                <a:lnTo>
                  <a:pt x="2424" y="1376"/>
                </a:lnTo>
                <a:lnTo>
                  <a:pt x="2391" y="1376"/>
                </a:lnTo>
                <a:lnTo>
                  <a:pt x="2389" y="1376"/>
                </a:lnTo>
                <a:lnTo>
                  <a:pt x="2386" y="1376"/>
                </a:lnTo>
                <a:lnTo>
                  <a:pt x="2377" y="1376"/>
                </a:lnTo>
                <a:lnTo>
                  <a:pt x="2347" y="1376"/>
                </a:lnTo>
                <a:lnTo>
                  <a:pt x="2334" y="1376"/>
                </a:lnTo>
                <a:lnTo>
                  <a:pt x="2332" y="1376"/>
                </a:lnTo>
                <a:lnTo>
                  <a:pt x="2312" y="1376"/>
                </a:lnTo>
                <a:lnTo>
                  <a:pt x="2287" y="1376"/>
                </a:lnTo>
                <a:lnTo>
                  <a:pt x="2280" y="1376"/>
                </a:lnTo>
                <a:lnTo>
                  <a:pt x="2269" y="1376"/>
                </a:lnTo>
                <a:lnTo>
                  <a:pt x="2267" y="1376"/>
                </a:lnTo>
                <a:lnTo>
                  <a:pt x="2260" y="1376"/>
                </a:lnTo>
                <a:lnTo>
                  <a:pt x="2247" y="1376"/>
                </a:lnTo>
                <a:lnTo>
                  <a:pt x="2242" y="1376"/>
                </a:lnTo>
                <a:lnTo>
                  <a:pt x="2240" y="1376"/>
                </a:lnTo>
                <a:lnTo>
                  <a:pt x="2224" y="1376"/>
                </a:lnTo>
                <a:lnTo>
                  <a:pt x="2207" y="1376"/>
                </a:lnTo>
                <a:lnTo>
                  <a:pt x="2195" y="1376"/>
                </a:lnTo>
                <a:lnTo>
                  <a:pt x="2194" y="1376"/>
                </a:lnTo>
                <a:lnTo>
                  <a:pt x="2192" y="1376"/>
                </a:lnTo>
                <a:lnTo>
                  <a:pt x="2172" y="1376"/>
                </a:lnTo>
                <a:lnTo>
                  <a:pt x="2150" y="1374"/>
                </a:lnTo>
                <a:lnTo>
                  <a:pt x="2149" y="1374"/>
                </a:lnTo>
                <a:lnTo>
                  <a:pt x="2140" y="1374"/>
                </a:lnTo>
                <a:lnTo>
                  <a:pt x="2125" y="1374"/>
                </a:lnTo>
                <a:lnTo>
                  <a:pt x="2110" y="1374"/>
                </a:lnTo>
                <a:lnTo>
                  <a:pt x="2105" y="1374"/>
                </a:lnTo>
                <a:lnTo>
                  <a:pt x="2063" y="1374"/>
                </a:lnTo>
                <a:lnTo>
                  <a:pt x="2060" y="1374"/>
                </a:lnTo>
                <a:lnTo>
                  <a:pt x="2045" y="1374"/>
                </a:lnTo>
                <a:lnTo>
                  <a:pt x="2028" y="1374"/>
                </a:lnTo>
                <a:lnTo>
                  <a:pt x="2028" y="1376"/>
                </a:lnTo>
                <a:lnTo>
                  <a:pt x="2030" y="1376"/>
                </a:lnTo>
                <a:lnTo>
                  <a:pt x="2028" y="1376"/>
                </a:lnTo>
                <a:lnTo>
                  <a:pt x="2025" y="1376"/>
                </a:lnTo>
                <a:lnTo>
                  <a:pt x="2013" y="1376"/>
                </a:lnTo>
                <a:lnTo>
                  <a:pt x="1968" y="1374"/>
                </a:lnTo>
                <a:lnTo>
                  <a:pt x="1955" y="1374"/>
                </a:lnTo>
                <a:lnTo>
                  <a:pt x="1946" y="1374"/>
                </a:lnTo>
                <a:lnTo>
                  <a:pt x="1946" y="1372"/>
                </a:lnTo>
                <a:lnTo>
                  <a:pt x="1945" y="1369"/>
                </a:lnTo>
                <a:lnTo>
                  <a:pt x="1943" y="1366"/>
                </a:lnTo>
                <a:lnTo>
                  <a:pt x="1940" y="1364"/>
                </a:lnTo>
                <a:lnTo>
                  <a:pt x="1938" y="1362"/>
                </a:lnTo>
                <a:lnTo>
                  <a:pt x="1931" y="1357"/>
                </a:lnTo>
                <a:lnTo>
                  <a:pt x="1923" y="1351"/>
                </a:lnTo>
                <a:lnTo>
                  <a:pt x="1921" y="1351"/>
                </a:lnTo>
                <a:lnTo>
                  <a:pt x="1920" y="1351"/>
                </a:lnTo>
                <a:lnTo>
                  <a:pt x="1920" y="1349"/>
                </a:lnTo>
                <a:lnTo>
                  <a:pt x="1918" y="1347"/>
                </a:lnTo>
                <a:lnTo>
                  <a:pt x="1920" y="1347"/>
                </a:lnTo>
                <a:lnTo>
                  <a:pt x="1921" y="1346"/>
                </a:lnTo>
                <a:lnTo>
                  <a:pt x="1923" y="1344"/>
                </a:lnTo>
                <a:lnTo>
                  <a:pt x="1925" y="1342"/>
                </a:lnTo>
                <a:lnTo>
                  <a:pt x="1928" y="1341"/>
                </a:lnTo>
                <a:lnTo>
                  <a:pt x="1935" y="1341"/>
                </a:lnTo>
                <a:lnTo>
                  <a:pt x="1940" y="1339"/>
                </a:lnTo>
                <a:lnTo>
                  <a:pt x="1943" y="1341"/>
                </a:lnTo>
                <a:lnTo>
                  <a:pt x="1951" y="1344"/>
                </a:lnTo>
                <a:lnTo>
                  <a:pt x="1953" y="1344"/>
                </a:lnTo>
                <a:lnTo>
                  <a:pt x="1955" y="1346"/>
                </a:lnTo>
                <a:lnTo>
                  <a:pt x="1958" y="1344"/>
                </a:lnTo>
                <a:lnTo>
                  <a:pt x="1963" y="1339"/>
                </a:lnTo>
                <a:lnTo>
                  <a:pt x="1963" y="1336"/>
                </a:lnTo>
                <a:lnTo>
                  <a:pt x="1962" y="1334"/>
                </a:lnTo>
                <a:lnTo>
                  <a:pt x="1962" y="1332"/>
                </a:lnTo>
                <a:lnTo>
                  <a:pt x="1962" y="1331"/>
                </a:lnTo>
                <a:lnTo>
                  <a:pt x="1960" y="1319"/>
                </a:lnTo>
                <a:lnTo>
                  <a:pt x="1960" y="1316"/>
                </a:lnTo>
                <a:lnTo>
                  <a:pt x="1960" y="1312"/>
                </a:lnTo>
                <a:lnTo>
                  <a:pt x="1963" y="1307"/>
                </a:lnTo>
                <a:lnTo>
                  <a:pt x="1963" y="1306"/>
                </a:lnTo>
                <a:lnTo>
                  <a:pt x="1962" y="1299"/>
                </a:lnTo>
                <a:lnTo>
                  <a:pt x="1962" y="1296"/>
                </a:lnTo>
                <a:lnTo>
                  <a:pt x="1962" y="1294"/>
                </a:lnTo>
                <a:lnTo>
                  <a:pt x="1963" y="1294"/>
                </a:lnTo>
                <a:lnTo>
                  <a:pt x="1963" y="1292"/>
                </a:lnTo>
                <a:lnTo>
                  <a:pt x="1970" y="1289"/>
                </a:lnTo>
                <a:lnTo>
                  <a:pt x="1972" y="1287"/>
                </a:lnTo>
                <a:lnTo>
                  <a:pt x="1973" y="1284"/>
                </a:lnTo>
                <a:lnTo>
                  <a:pt x="1975" y="1279"/>
                </a:lnTo>
                <a:lnTo>
                  <a:pt x="1977" y="1277"/>
                </a:lnTo>
                <a:lnTo>
                  <a:pt x="1980" y="1276"/>
                </a:lnTo>
                <a:lnTo>
                  <a:pt x="1985" y="1274"/>
                </a:lnTo>
                <a:lnTo>
                  <a:pt x="1988" y="1274"/>
                </a:lnTo>
                <a:lnTo>
                  <a:pt x="1992" y="1274"/>
                </a:lnTo>
                <a:lnTo>
                  <a:pt x="1995" y="1274"/>
                </a:lnTo>
                <a:lnTo>
                  <a:pt x="1997" y="1272"/>
                </a:lnTo>
                <a:lnTo>
                  <a:pt x="1998" y="1271"/>
                </a:lnTo>
                <a:lnTo>
                  <a:pt x="1997" y="1266"/>
                </a:lnTo>
                <a:lnTo>
                  <a:pt x="1993" y="1260"/>
                </a:lnTo>
                <a:lnTo>
                  <a:pt x="1990" y="1259"/>
                </a:lnTo>
                <a:lnTo>
                  <a:pt x="1982" y="1257"/>
                </a:lnTo>
                <a:lnTo>
                  <a:pt x="1973" y="1254"/>
                </a:lnTo>
                <a:lnTo>
                  <a:pt x="1972" y="1254"/>
                </a:lnTo>
                <a:lnTo>
                  <a:pt x="1967" y="1252"/>
                </a:lnTo>
                <a:lnTo>
                  <a:pt x="1963" y="1250"/>
                </a:lnTo>
                <a:lnTo>
                  <a:pt x="1963" y="1247"/>
                </a:lnTo>
                <a:lnTo>
                  <a:pt x="1962" y="1244"/>
                </a:lnTo>
                <a:lnTo>
                  <a:pt x="1963" y="1240"/>
                </a:lnTo>
                <a:lnTo>
                  <a:pt x="1965" y="1239"/>
                </a:lnTo>
                <a:lnTo>
                  <a:pt x="1968" y="1235"/>
                </a:lnTo>
                <a:lnTo>
                  <a:pt x="1972" y="1235"/>
                </a:lnTo>
                <a:lnTo>
                  <a:pt x="1975" y="1234"/>
                </a:lnTo>
                <a:lnTo>
                  <a:pt x="1978" y="1229"/>
                </a:lnTo>
                <a:lnTo>
                  <a:pt x="1983" y="1227"/>
                </a:lnTo>
                <a:lnTo>
                  <a:pt x="1985" y="1229"/>
                </a:lnTo>
                <a:lnTo>
                  <a:pt x="1988" y="1232"/>
                </a:lnTo>
                <a:lnTo>
                  <a:pt x="1988" y="1234"/>
                </a:lnTo>
                <a:lnTo>
                  <a:pt x="1988" y="1235"/>
                </a:lnTo>
                <a:lnTo>
                  <a:pt x="1990" y="1235"/>
                </a:lnTo>
                <a:lnTo>
                  <a:pt x="1992" y="1237"/>
                </a:lnTo>
                <a:lnTo>
                  <a:pt x="1995" y="1239"/>
                </a:lnTo>
                <a:lnTo>
                  <a:pt x="2000" y="1240"/>
                </a:lnTo>
                <a:lnTo>
                  <a:pt x="2002" y="1240"/>
                </a:lnTo>
                <a:lnTo>
                  <a:pt x="2003" y="1239"/>
                </a:lnTo>
                <a:lnTo>
                  <a:pt x="2008" y="1237"/>
                </a:lnTo>
                <a:lnTo>
                  <a:pt x="2012" y="1235"/>
                </a:lnTo>
                <a:lnTo>
                  <a:pt x="2013" y="1235"/>
                </a:lnTo>
                <a:lnTo>
                  <a:pt x="2018" y="1232"/>
                </a:lnTo>
                <a:lnTo>
                  <a:pt x="2020" y="1230"/>
                </a:lnTo>
                <a:lnTo>
                  <a:pt x="2020" y="1227"/>
                </a:lnTo>
                <a:lnTo>
                  <a:pt x="2020" y="1224"/>
                </a:lnTo>
                <a:lnTo>
                  <a:pt x="2020" y="1220"/>
                </a:lnTo>
                <a:lnTo>
                  <a:pt x="2017" y="1214"/>
                </a:lnTo>
                <a:lnTo>
                  <a:pt x="2017" y="1212"/>
                </a:lnTo>
                <a:lnTo>
                  <a:pt x="2015" y="1210"/>
                </a:lnTo>
                <a:lnTo>
                  <a:pt x="2017" y="1209"/>
                </a:lnTo>
                <a:lnTo>
                  <a:pt x="2017" y="1207"/>
                </a:lnTo>
                <a:lnTo>
                  <a:pt x="2018" y="1204"/>
                </a:lnTo>
                <a:lnTo>
                  <a:pt x="2020" y="1202"/>
                </a:lnTo>
                <a:lnTo>
                  <a:pt x="2023" y="1200"/>
                </a:lnTo>
                <a:lnTo>
                  <a:pt x="2030" y="1199"/>
                </a:lnTo>
                <a:lnTo>
                  <a:pt x="2037" y="1197"/>
                </a:lnTo>
                <a:lnTo>
                  <a:pt x="2040" y="1197"/>
                </a:lnTo>
                <a:lnTo>
                  <a:pt x="2042" y="1195"/>
                </a:lnTo>
                <a:lnTo>
                  <a:pt x="2042" y="1192"/>
                </a:lnTo>
                <a:lnTo>
                  <a:pt x="2038" y="1190"/>
                </a:lnTo>
                <a:lnTo>
                  <a:pt x="2038" y="1189"/>
                </a:lnTo>
                <a:lnTo>
                  <a:pt x="2035" y="1185"/>
                </a:lnTo>
                <a:lnTo>
                  <a:pt x="2033" y="1184"/>
                </a:lnTo>
                <a:lnTo>
                  <a:pt x="2032" y="1182"/>
                </a:lnTo>
                <a:lnTo>
                  <a:pt x="2030" y="1175"/>
                </a:lnTo>
                <a:lnTo>
                  <a:pt x="2028" y="1174"/>
                </a:lnTo>
                <a:lnTo>
                  <a:pt x="2027" y="1172"/>
                </a:lnTo>
                <a:lnTo>
                  <a:pt x="2023" y="1172"/>
                </a:lnTo>
                <a:lnTo>
                  <a:pt x="2020" y="1174"/>
                </a:lnTo>
                <a:lnTo>
                  <a:pt x="2018" y="1174"/>
                </a:lnTo>
                <a:lnTo>
                  <a:pt x="2017" y="1175"/>
                </a:lnTo>
                <a:lnTo>
                  <a:pt x="2015" y="1175"/>
                </a:lnTo>
                <a:lnTo>
                  <a:pt x="2015" y="1174"/>
                </a:lnTo>
                <a:lnTo>
                  <a:pt x="2013" y="1172"/>
                </a:lnTo>
                <a:lnTo>
                  <a:pt x="2012" y="1169"/>
                </a:lnTo>
                <a:lnTo>
                  <a:pt x="2010" y="1167"/>
                </a:lnTo>
                <a:lnTo>
                  <a:pt x="2008" y="1165"/>
                </a:lnTo>
                <a:lnTo>
                  <a:pt x="2005" y="1162"/>
                </a:lnTo>
                <a:lnTo>
                  <a:pt x="2005" y="1160"/>
                </a:lnTo>
                <a:lnTo>
                  <a:pt x="2003" y="1160"/>
                </a:lnTo>
                <a:lnTo>
                  <a:pt x="2002" y="1157"/>
                </a:lnTo>
                <a:lnTo>
                  <a:pt x="1998" y="1155"/>
                </a:lnTo>
                <a:lnTo>
                  <a:pt x="1997" y="1157"/>
                </a:lnTo>
                <a:lnTo>
                  <a:pt x="1995" y="1157"/>
                </a:lnTo>
                <a:lnTo>
                  <a:pt x="1997" y="1160"/>
                </a:lnTo>
                <a:lnTo>
                  <a:pt x="1995" y="1164"/>
                </a:lnTo>
                <a:lnTo>
                  <a:pt x="1993" y="1165"/>
                </a:lnTo>
                <a:lnTo>
                  <a:pt x="1990" y="1165"/>
                </a:lnTo>
                <a:lnTo>
                  <a:pt x="1988" y="1165"/>
                </a:lnTo>
                <a:lnTo>
                  <a:pt x="1983" y="1164"/>
                </a:lnTo>
                <a:lnTo>
                  <a:pt x="1982" y="1164"/>
                </a:lnTo>
                <a:lnTo>
                  <a:pt x="1982" y="1162"/>
                </a:lnTo>
                <a:lnTo>
                  <a:pt x="1980" y="1159"/>
                </a:lnTo>
                <a:lnTo>
                  <a:pt x="1983" y="1152"/>
                </a:lnTo>
                <a:lnTo>
                  <a:pt x="1985" y="1147"/>
                </a:lnTo>
                <a:lnTo>
                  <a:pt x="1985" y="1144"/>
                </a:lnTo>
                <a:lnTo>
                  <a:pt x="1983" y="1139"/>
                </a:lnTo>
                <a:lnTo>
                  <a:pt x="1980" y="1132"/>
                </a:lnTo>
                <a:lnTo>
                  <a:pt x="1978" y="1132"/>
                </a:lnTo>
                <a:lnTo>
                  <a:pt x="1978" y="1134"/>
                </a:lnTo>
                <a:lnTo>
                  <a:pt x="1977" y="1135"/>
                </a:lnTo>
                <a:lnTo>
                  <a:pt x="1973" y="1134"/>
                </a:lnTo>
                <a:lnTo>
                  <a:pt x="1972" y="1134"/>
                </a:lnTo>
                <a:lnTo>
                  <a:pt x="1968" y="1132"/>
                </a:lnTo>
                <a:lnTo>
                  <a:pt x="1967" y="1129"/>
                </a:lnTo>
                <a:lnTo>
                  <a:pt x="1965" y="1129"/>
                </a:lnTo>
                <a:lnTo>
                  <a:pt x="1962" y="1130"/>
                </a:lnTo>
                <a:lnTo>
                  <a:pt x="1958" y="1130"/>
                </a:lnTo>
                <a:lnTo>
                  <a:pt x="1956" y="1129"/>
                </a:lnTo>
                <a:lnTo>
                  <a:pt x="1948" y="1127"/>
                </a:lnTo>
                <a:lnTo>
                  <a:pt x="1945" y="1125"/>
                </a:lnTo>
                <a:lnTo>
                  <a:pt x="1938" y="1122"/>
                </a:lnTo>
                <a:lnTo>
                  <a:pt x="1931" y="1114"/>
                </a:lnTo>
                <a:lnTo>
                  <a:pt x="1925" y="1110"/>
                </a:lnTo>
                <a:lnTo>
                  <a:pt x="1923" y="1109"/>
                </a:lnTo>
                <a:lnTo>
                  <a:pt x="1923" y="1107"/>
                </a:lnTo>
                <a:lnTo>
                  <a:pt x="1916" y="1102"/>
                </a:lnTo>
                <a:lnTo>
                  <a:pt x="1911" y="1097"/>
                </a:lnTo>
                <a:lnTo>
                  <a:pt x="1908" y="1095"/>
                </a:lnTo>
                <a:lnTo>
                  <a:pt x="1901" y="1087"/>
                </a:lnTo>
                <a:lnTo>
                  <a:pt x="1898" y="1084"/>
                </a:lnTo>
                <a:lnTo>
                  <a:pt x="1895" y="1085"/>
                </a:lnTo>
                <a:lnTo>
                  <a:pt x="1888" y="1087"/>
                </a:lnTo>
                <a:lnTo>
                  <a:pt x="1886" y="1084"/>
                </a:lnTo>
                <a:lnTo>
                  <a:pt x="1890" y="1080"/>
                </a:lnTo>
                <a:lnTo>
                  <a:pt x="1895" y="1075"/>
                </a:lnTo>
                <a:lnTo>
                  <a:pt x="1895" y="1072"/>
                </a:lnTo>
                <a:lnTo>
                  <a:pt x="1893" y="1070"/>
                </a:lnTo>
                <a:lnTo>
                  <a:pt x="1891" y="1067"/>
                </a:lnTo>
                <a:lnTo>
                  <a:pt x="1891" y="1062"/>
                </a:lnTo>
                <a:lnTo>
                  <a:pt x="1893" y="1058"/>
                </a:lnTo>
                <a:lnTo>
                  <a:pt x="1893" y="1057"/>
                </a:lnTo>
                <a:lnTo>
                  <a:pt x="1893" y="1055"/>
                </a:lnTo>
                <a:lnTo>
                  <a:pt x="1891" y="1053"/>
                </a:lnTo>
                <a:lnTo>
                  <a:pt x="1890" y="1052"/>
                </a:lnTo>
                <a:lnTo>
                  <a:pt x="1888" y="1050"/>
                </a:lnTo>
                <a:lnTo>
                  <a:pt x="1888" y="1048"/>
                </a:lnTo>
                <a:lnTo>
                  <a:pt x="1886" y="1047"/>
                </a:lnTo>
                <a:lnTo>
                  <a:pt x="1886" y="1045"/>
                </a:lnTo>
                <a:lnTo>
                  <a:pt x="1885" y="1042"/>
                </a:lnTo>
                <a:lnTo>
                  <a:pt x="1883" y="1035"/>
                </a:lnTo>
                <a:lnTo>
                  <a:pt x="1881" y="1032"/>
                </a:lnTo>
                <a:lnTo>
                  <a:pt x="1878" y="1030"/>
                </a:lnTo>
                <a:lnTo>
                  <a:pt x="1875" y="1028"/>
                </a:lnTo>
                <a:lnTo>
                  <a:pt x="1871" y="1028"/>
                </a:lnTo>
                <a:lnTo>
                  <a:pt x="1871" y="1027"/>
                </a:lnTo>
                <a:lnTo>
                  <a:pt x="1870" y="1025"/>
                </a:lnTo>
                <a:lnTo>
                  <a:pt x="1870" y="1020"/>
                </a:lnTo>
                <a:lnTo>
                  <a:pt x="1868" y="1018"/>
                </a:lnTo>
                <a:lnTo>
                  <a:pt x="1865" y="1017"/>
                </a:lnTo>
                <a:lnTo>
                  <a:pt x="1861" y="1012"/>
                </a:lnTo>
                <a:lnTo>
                  <a:pt x="1860" y="1007"/>
                </a:lnTo>
                <a:lnTo>
                  <a:pt x="1856" y="1005"/>
                </a:lnTo>
                <a:lnTo>
                  <a:pt x="1855" y="1005"/>
                </a:lnTo>
                <a:lnTo>
                  <a:pt x="1851" y="1003"/>
                </a:lnTo>
                <a:lnTo>
                  <a:pt x="1850" y="1000"/>
                </a:lnTo>
                <a:lnTo>
                  <a:pt x="1848" y="998"/>
                </a:lnTo>
                <a:lnTo>
                  <a:pt x="1846" y="998"/>
                </a:lnTo>
                <a:lnTo>
                  <a:pt x="1845" y="997"/>
                </a:lnTo>
                <a:lnTo>
                  <a:pt x="1841" y="997"/>
                </a:lnTo>
                <a:lnTo>
                  <a:pt x="1840" y="997"/>
                </a:lnTo>
                <a:lnTo>
                  <a:pt x="1836" y="997"/>
                </a:lnTo>
                <a:lnTo>
                  <a:pt x="1831" y="990"/>
                </a:lnTo>
                <a:lnTo>
                  <a:pt x="1831" y="962"/>
                </a:lnTo>
                <a:lnTo>
                  <a:pt x="1831" y="930"/>
                </a:lnTo>
                <a:lnTo>
                  <a:pt x="1831" y="928"/>
                </a:lnTo>
                <a:lnTo>
                  <a:pt x="1831" y="893"/>
                </a:lnTo>
                <a:lnTo>
                  <a:pt x="1831" y="878"/>
                </a:lnTo>
                <a:lnTo>
                  <a:pt x="1831" y="833"/>
                </a:lnTo>
                <a:lnTo>
                  <a:pt x="1831" y="796"/>
                </a:lnTo>
                <a:lnTo>
                  <a:pt x="1831" y="795"/>
                </a:lnTo>
                <a:lnTo>
                  <a:pt x="1831" y="793"/>
                </a:lnTo>
                <a:lnTo>
                  <a:pt x="1831" y="751"/>
                </a:lnTo>
                <a:lnTo>
                  <a:pt x="1831" y="735"/>
                </a:lnTo>
                <a:lnTo>
                  <a:pt x="1831" y="708"/>
                </a:lnTo>
                <a:lnTo>
                  <a:pt x="1840" y="448"/>
                </a:lnTo>
                <a:lnTo>
                  <a:pt x="1840" y="446"/>
                </a:lnTo>
                <a:lnTo>
                  <a:pt x="1840" y="444"/>
                </a:lnTo>
                <a:lnTo>
                  <a:pt x="1841" y="357"/>
                </a:lnTo>
                <a:lnTo>
                  <a:pt x="1831" y="359"/>
                </a:lnTo>
                <a:lnTo>
                  <a:pt x="1813" y="359"/>
                </a:lnTo>
                <a:lnTo>
                  <a:pt x="1800" y="359"/>
                </a:lnTo>
                <a:lnTo>
                  <a:pt x="1796" y="359"/>
                </a:lnTo>
                <a:lnTo>
                  <a:pt x="1790" y="359"/>
                </a:lnTo>
                <a:lnTo>
                  <a:pt x="1786" y="359"/>
                </a:lnTo>
                <a:lnTo>
                  <a:pt x="1781" y="359"/>
                </a:lnTo>
                <a:lnTo>
                  <a:pt x="1764" y="359"/>
                </a:lnTo>
                <a:lnTo>
                  <a:pt x="1743" y="359"/>
                </a:lnTo>
                <a:lnTo>
                  <a:pt x="1726" y="359"/>
                </a:lnTo>
                <a:lnTo>
                  <a:pt x="1698" y="359"/>
                </a:lnTo>
                <a:lnTo>
                  <a:pt x="1693" y="359"/>
                </a:lnTo>
                <a:lnTo>
                  <a:pt x="1686" y="359"/>
                </a:lnTo>
                <a:lnTo>
                  <a:pt x="1653" y="359"/>
                </a:lnTo>
                <a:lnTo>
                  <a:pt x="1609" y="359"/>
                </a:lnTo>
                <a:lnTo>
                  <a:pt x="1606" y="359"/>
                </a:lnTo>
                <a:lnTo>
                  <a:pt x="1574" y="359"/>
                </a:lnTo>
                <a:lnTo>
                  <a:pt x="1559" y="359"/>
                </a:lnTo>
                <a:lnTo>
                  <a:pt x="1536" y="359"/>
                </a:lnTo>
                <a:lnTo>
                  <a:pt x="1534" y="359"/>
                </a:lnTo>
                <a:lnTo>
                  <a:pt x="1532" y="359"/>
                </a:lnTo>
                <a:lnTo>
                  <a:pt x="1531" y="359"/>
                </a:lnTo>
                <a:lnTo>
                  <a:pt x="1524" y="359"/>
                </a:lnTo>
                <a:lnTo>
                  <a:pt x="1514" y="359"/>
                </a:lnTo>
                <a:lnTo>
                  <a:pt x="1506" y="359"/>
                </a:lnTo>
                <a:lnTo>
                  <a:pt x="1496" y="359"/>
                </a:lnTo>
                <a:lnTo>
                  <a:pt x="1467" y="359"/>
                </a:lnTo>
                <a:lnTo>
                  <a:pt x="1466" y="359"/>
                </a:lnTo>
                <a:lnTo>
                  <a:pt x="1466" y="381"/>
                </a:lnTo>
                <a:lnTo>
                  <a:pt x="1466" y="448"/>
                </a:lnTo>
                <a:lnTo>
                  <a:pt x="1466" y="463"/>
                </a:lnTo>
                <a:lnTo>
                  <a:pt x="1466" y="494"/>
                </a:lnTo>
                <a:lnTo>
                  <a:pt x="1466" y="496"/>
                </a:lnTo>
                <a:lnTo>
                  <a:pt x="1466" y="685"/>
                </a:lnTo>
                <a:lnTo>
                  <a:pt x="1467" y="703"/>
                </a:lnTo>
                <a:lnTo>
                  <a:pt x="1466" y="703"/>
                </a:lnTo>
                <a:lnTo>
                  <a:pt x="1466" y="706"/>
                </a:lnTo>
                <a:lnTo>
                  <a:pt x="1467" y="706"/>
                </a:lnTo>
                <a:lnTo>
                  <a:pt x="1466" y="706"/>
                </a:lnTo>
                <a:lnTo>
                  <a:pt x="1464" y="706"/>
                </a:lnTo>
                <a:lnTo>
                  <a:pt x="1446" y="706"/>
                </a:lnTo>
                <a:lnTo>
                  <a:pt x="1444" y="708"/>
                </a:lnTo>
                <a:lnTo>
                  <a:pt x="1431" y="706"/>
                </a:lnTo>
                <a:lnTo>
                  <a:pt x="1421" y="706"/>
                </a:lnTo>
                <a:lnTo>
                  <a:pt x="1411" y="706"/>
                </a:lnTo>
                <a:lnTo>
                  <a:pt x="1409" y="706"/>
                </a:lnTo>
                <a:lnTo>
                  <a:pt x="1375" y="706"/>
                </a:lnTo>
                <a:lnTo>
                  <a:pt x="1364" y="706"/>
                </a:lnTo>
                <a:lnTo>
                  <a:pt x="1352" y="706"/>
                </a:lnTo>
                <a:lnTo>
                  <a:pt x="1330" y="706"/>
                </a:lnTo>
                <a:lnTo>
                  <a:pt x="1317" y="706"/>
                </a:lnTo>
                <a:lnTo>
                  <a:pt x="1292" y="706"/>
                </a:lnTo>
                <a:lnTo>
                  <a:pt x="1289" y="706"/>
                </a:lnTo>
                <a:lnTo>
                  <a:pt x="1285" y="706"/>
                </a:lnTo>
                <a:lnTo>
                  <a:pt x="1269" y="706"/>
                </a:lnTo>
                <a:lnTo>
                  <a:pt x="1239" y="706"/>
                </a:lnTo>
                <a:lnTo>
                  <a:pt x="1227" y="706"/>
                </a:lnTo>
                <a:lnTo>
                  <a:pt x="1225" y="706"/>
                </a:lnTo>
                <a:lnTo>
                  <a:pt x="1220" y="706"/>
                </a:lnTo>
                <a:lnTo>
                  <a:pt x="1193" y="706"/>
                </a:lnTo>
                <a:lnTo>
                  <a:pt x="1180" y="706"/>
                </a:lnTo>
                <a:lnTo>
                  <a:pt x="1177" y="706"/>
                </a:lnTo>
                <a:lnTo>
                  <a:pt x="1173" y="706"/>
                </a:lnTo>
                <a:lnTo>
                  <a:pt x="1170" y="706"/>
                </a:lnTo>
                <a:lnTo>
                  <a:pt x="1167" y="706"/>
                </a:lnTo>
                <a:lnTo>
                  <a:pt x="1148" y="706"/>
                </a:lnTo>
                <a:lnTo>
                  <a:pt x="1120" y="706"/>
                </a:lnTo>
                <a:lnTo>
                  <a:pt x="1118" y="706"/>
                </a:lnTo>
                <a:lnTo>
                  <a:pt x="1113" y="706"/>
                </a:lnTo>
                <a:lnTo>
                  <a:pt x="1107" y="706"/>
                </a:lnTo>
                <a:lnTo>
                  <a:pt x="1103" y="706"/>
                </a:lnTo>
                <a:lnTo>
                  <a:pt x="1102" y="706"/>
                </a:lnTo>
                <a:lnTo>
                  <a:pt x="1098" y="706"/>
                </a:lnTo>
                <a:lnTo>
                  <a:pt x="1097" y="706"/>
                </a:lnTo>
                <a:lnTo>
                  <a:pt x="1090" y="706"/>
                </a:lnTo>
                <a:lnTo>
                  <a:pt x="1085" y="695"/>
                </a:lnTo>
                <a:lnTo>
                  <a:pt x="1085" y="693"/>
                </a:lnTo>
                <a:lnTo>
                  <a:pt x="1083" y="690"/>
                </a:lnTo>
                <a:lnTo>
                  <a:pt x="1082" y="683"/>
                </a:lnTo>
                <a:lnTo>
                  <a:pt x="1078" y="676"/>
                </a:lnTo>
                <a:lnTo>
                  <a:pt x="1077" y="668"/>
                </a:lnTo>
                <a:lnTo>
                  <a:pt x="1072" y="655"/>
                </a:lnTo>
                <a:lnTo>
                  <a:pt x="1065" y="646"/>
                </a:lnTo>
                <a:lnTo>
                  <a:pt x="1063" y="643"/>
                </a:lnTo>
                <a:lnTo>
                  <a:pt x="1047" y="623"/>
                </a:lnTo>
                <a:lnTo>
                  <a:pt x="1047" y="621"/>
                </a:lnTo>
                <a:lnTo>
                  <a:pt x="1043" y="616"/>
                </a:lnTo>
                <a:lnTo>
                  <a:pt x="1040" y="613"/>
                </a:lnTo>
                <a:lnTo>
                  <a:pt x="1038" y="609"/>
                </a:lnTo>
                <a:lnTo>
                  <a:pt x="1037" y="606"/>
                </a:lnTo>
                <a:lnTo>
                  <a:pt x="1033" y="601"/>
                </a:lnTo>
                <a:lnTo>
                  <a:pt x="1030" y="596"/>
                </a:lnTo>
                <a:lnTo>
                  <a:pt x="1028" y="589"/>
                </a:lnTo>
                <a:lnTo>
                  <a:pt x="1023" y="583"/>
                </a:lnTo>
                <a:lnTo>
                  <a:pt x="1023" y="579"/>
                </a:lnTo>
                <a:lnTo>
                  <a:pt x="1022" y="578"/>
                </a:lnTo>
                <a:lnTo>
                  <a:pt x="1018" y="573"/>
                </a:lnTo>
                <a:lnTo>
                  <a:pt x="1028" y="563"/>
                </a:lnTo>
                <a:lnTo>
                  <a:pt x="1032" y="559"/>
                </a:lnTo>
                <a:lnTo>
                  <a:pt x="1033" y="558"/>
                </a:lnTo>
                <a:lnTo>
                  <a:pt x="1030" y="554"/>
                </a:lnTo>
                <a:lnTo>
                  <a:pt x="1012" y="536"/>
                </a:lnTo>
                <a:lnTo>
                  <a:pt x="1010" y="534"/>
                </a:lnTo>
                <a:lnTo>
                  <a:pt x="991" y="514"/>
                </a:lnTo>
                <a:lnTo>
                  <a:pt x="985" y="508"/>
                </a:lnTo>
                <a:lnTo>
                  <a:pt x="985" y="506"/>
                </a:lnTo>
                <a:lnTo>
                  <a:pt x="983" y="506"/>
                </a:lnTo>
                <a:lnTo>
                  <a:pt x="975" y="496"/>
                </a:lnTo>
                <a:lnTo>
                  <a:pt x="966" y="483"/>
                </a:lnTo>
                <a:lnTo>
                  <a:pt x="960" y="469"/>
                </a:lnTo>
                <a:lnTo>
                  <a:pt x="953" y="459"/>
                </a:lnTo>
                <a:lnTo>
                  <a:pt x="950" y="454"/>
                </a:lnTo>
                <a:lnTo>
                  <a:pt x="948" y="454"/>
                </a:lnTo>
                <a:lnTo>
                  <a:pt x="941" y="449"/>
                </a:lnTo>
                <a:lnTo>
                  <a:pt x="940" y="449"/>
                </a:lnTo>
                <a:lnTo>
                  <a:pt x="936" y="448"/>
                </a:lnTo>
                <a:lnTo>
                  <a:pt x="935" y="446"/>
                </a:lnTo>
                <a:lnTo>
                  <a:pt x="933" y="446"/>
                </a:lnTo>
                <a:lnTo>
                  <a:pt x="928" y="442"/>
                </a:lnTo>
                <a:lnTo>
                  <a:pt x="923" y="441"/>
                </a:lnTo>
                <a:lnTo>
                  <a:pt x="920" y="439"/>
                </a:lnTo>
                <a:lnTo>
                  <a:pt x="916" y="436"/>
                </a:lnTo>
                <a:lnTo>
                  <a:pt x="873" y="409"/>
                </a:lnTo>
                <a:lnTo>
                  <a:pt x="860" y="387"/>
                </a:lnTo>
                <a:lnTo>
                  <a:pt x="863" y="372"/>
                </a:lnTo>
                <a:lnTo>
                  <a:pt x="846" y="367"/>
                </a:lnTo>
                <a:lnTo>
                  <a:pt x="848" y="359"/>
                </a:lnTo>
                <a:lnTo>
                  <a:pt x="850" y="347"/>
                </a:lnTo>
                <a:lnTo>
                  <a:pt x="850" y="346"/>
                </a:lnTo>
                <a:lnTo>
                  <a:pt x="850" y="344"/>
                </a:lnTo>
                <a:lnTo>
                  <a:pt x="841" y="332"/>
                </a:lnTo>
                <a:lnTo>
                  <a:pt x="840" y="329"/>
                </a:lnTo>
                <a:lnTo>
                  <a:pt x="838" y="326"/>
                </a:lnTo>
                <a:lnTo>
                  <a:pt x="833" y="314"/>
                </a:lnTo>
                <a:lnTo>
                  <a:pt x="831" y="312"/>
                </a:lnTo>
                <a:lnTo>
                  <a:pt x="830" y="312"/>
                </a:lnTo>
                <a:lnTo>
                  <a:pt x="818" y="312"/>
                </a:lnTo>
                <a:lnTo>
                  <a:pt x="816" y="312"/>
                </a:lnTo>
                <a:lnTo>
                  <a:pt x="813" y="307"/>
                </a:lnTo>
                <a:lnTo>
                  <a:pt x="804" y="299"/>
                </a:lnTo>
                <a:lnTo>
                  <a:pt x="796" y="291"/>
                </a:lnTo>
                <a:lnTo>
                  <a:pt x="796" y="286"/>
                </a:lnTo>
                <a:lnTo>
                  <a:pt x="794" y="279"/>
                </a:lnTo>
                <a:lnTo>
                  <a:pt x="794" y="274"/>
                </a:lnTo>
                <a:lnTo>
                  <a:pt x="793" y="271"/>
                </a:lnTo>
                <a:lnTo>
                  <a:pt x="791" y="271"/>
                </a:lnTo>
                <a:lnTo>
                  <a:pt x="783" y="269"/>
                </a:lnTo>
                <a:lnTo>
                  <a:pt x="773" y="266"/>
                </a:lnTo>
                <a:lnTo>
                  <a:pt x="758" y="262"/>
                </a:lnTo>
                <a:lnTo>
                  <a:pt x="753" y="261"/>
                </a:lnTo>
                <a:lnTo>
                  <a:pt x="748" y="259"/>
                </a:lnTo>
                <a:lnTo>
                  <a:pt x="746" y="259"/>
                </a:lnTo>
                <a:lnTo>
                  <a:pt x="743" y="254"/>
                </a:lnTo>
                <a:lnTo>
                  <a:pt x="741" y="251"/>
                </a:lnTo>
                <a:lnTo>
                  <a:pt x="739" y="247"/>
                </a:lnTo>
                <a:lnTo>
                  <a:pt x="738" y="246"/>
                </a:lnTo>
                <a:lnTo>
                  <a:pt x="734" y="239"/>
                </a:lnTo>
                <a:lnTo>
                  <a:pt x="733" y="235"/>
                </a:lnTo>
                <a:lnTo>
                  <a:pt x="738" y="225"/>
                </a:lnTo>
                <a:lnTo>
                  <a:pt x="739" y="224"/>
                </a:lnTo>
                <a:lnTo>
                  <a:pt x="739" y="220"/>
                </a:lnTo>
                <a:lnTo>
                  <a:pt x="738" y="220"/>
                </a:lnTo>
                <a:lnTo>
                  <a:pt x="738" y="219"/>
                </a:lnTo>
                <a:lnTo>
                  <a:pt x="721" y="207"/>
                </a:lnTo>
                <a:lnTo>
                  <a:pt x="723" y="204"/>
                </a:lnTo>
                <a:lnTo>
                  <a:pt x="724" y="200"/>
                </a:lnTo>
                <a:lnTo>
                  <a:pt x="724" y="199"/>
                </a:lnTo>
                <a:lnTo>
                  <a:pt x="726" y="197"/>
                </a:lnTo>
                <a:lnTo>
                  <a:pt x="729" y="194"/>
                </a:lnTo>
                <a:lnTo>
                  <a:pt x="733" y="190"/>
                </a:lnTo>
                <a:lnTo>
                  <a:pt x="733" y="189"/>
                </a:lnTo>
                <a:lnTo>
                  <a:pt x="733" y="180"/>
                </a:lnTo>
                <a:lnTo>
                  <a:pt x="733" y="177"/>
                </a:lnTo>
                <a:lnTo>
                  <a:pt x="733" y="175"/>
                </a:lnTo>
                <a:lnTo>
                  <a:pt x="733" y="172"/>
                </a:lnTo>
                <a:lnTo>
                  <a:pt x="733" y="165"/>
                </a:lnTo>
                <a:lnTo>
                  <a:pt x="733" y="160"/>
                </a:lnTo>
                <a:lnTo>
                  <a:pt x="733" y="159"/>
                </a:lnTo>
                <a:lnTo>
                  <a:pt x="728" y="150"/>
                </a:lnTo>
                <a:lnTo>
                  <a:pt x="721" y="142"/>
                </a:lnTo>
                <a:lnTo>
                  <a:pt x="716" y="137"/>
                </a:lnTo>
                <a:lnTo>
                  <a:pt x="714" y="137"/>
                </a:lnTo>
                <a:lnTo>
                  <a:pt x="711" y="135"/>
                </a:lnTo>
                <a:lnTo>
                  <a:pt x="709" y="135"/>
                </a:lnTo>
                <a:lnTo>
                  <a:pt x="708" y="134"/>
                </a:lnTo>
                <a:lnTo>
                  <a:pt x="698" y="122"/>
                </a:lnTo>
                <a:lnTo>
                  <a:pt x="696" y="114"/>
                </a:lnTo>
                <a:lnTo>
                  <a:pt x="696" y="110"/>
                </a:lnTo>
                <a:lnTo>
                  <a:pt x="689" y="107"/>
                </a:lnTo>
                <a:lnTo>
                  <a:pt x="688" y="105"/>
                </a:lnTo>
                <a:lnTo>
                  <a:pt x="684" y="104"/>
                </a:lnTo>
                <a:lnTo>
                  <a:pt x="674" y="97"/>
                </a:lnTo>
                <a:lnTo>
                  <a:pt x="669" y="94"/>
                </a:lnTo>
                <a:lnTo>
                  <a:pt x="668" y="92"/>
                </a:lnTo>
                <a:lnTo>
                  <a:pt x="651" y="74"/>
                </a:lnTo>
                <a:lnTo>
                  <a:pt x="648" y="75"/>
                </a:lnTo>
                <a:lnTo>
                  <a:pt x="639" y="80"/>
                </a:lnTo>
                <a:lnTo>
                  <a:pt x="621" y="90"/>
                </a:lnTo>
                <a:lnTo>
                  <a:pt x="619" y="92"/>
                </a:lnTo>
                <a:lnTo>
                  <a:pt x="616" y="94"/>
                </a:lnTo>
                <a:lnTo>
                  <a:pt x="606" y="99"/>
                </a:lnTo>
                <a:lnTo>
                  <a:pt x="602" y="102"/>
                </a:lnTo>
                <a:lnTo>
                  <a:pt x="596" y="105"/>
                </a:lnTo>
                <a:lnTo>
                  <a:pt x="592" y="107"/>
                </a:lnTo>
                <a:lnTo>
                  <a:pt x="584" y="112"/>
                </a:lnTo>
                <a:lnTo>
                  <a:pt x="582" y="112"/>
                </a:lnTo>
                <a:lnTo>
                  <a:pt x="566" y="122"/>
                </a:lnTo>
                <a:lnTo>
                  <a:pt x="556" y="124"/>
                </a:lnTo>
                <a:lnTo>
                  <a:pt x="552" y="125"/>
                </a:lnTo>
                <a:lnTo>
                  <a:pt x="521" y="132"/>
                </a:lnTo>
                <a:lnTo>
                  <a:pt x="512" y="135"/>
                </a:lnTo>
                <a:lnTo>
                  <a:pt x="509" y="137"/>
                </a:lnTo>
                <a:lnTo>
                  <a:pt x="491" y="145"/>
                </a:lnTo>
                <a:lnTo>
                  <a:pt x="502" y="154"/>
                </a:lnTo>
                <a:lnTo>
                  <a:pt x="509" y="157"/>
                </a:lnTo>
                <a:lnTo>
                  <a:pt x="512" y="160"/>
                </a:lnTo>
                <a:lnTo>
                  <a:pt x="512" y="167"/>
                </a:lnTo>
                <a:lnTo>
                  <a:pt x="512" y="172"/>
                </a:lnTo>
                <a:lnTo>
                  <a:pt x="507" y="180"/>
                </a:lnTo>
                <a:lnTo>
                  <a:pt x="506" y="185"/>
                </a:lnTo>
                <a:lnTo>
                  <a:pt x="501" y="194"/>
                </a:lnTo>
                <a:lnTo>
                  <a:pt x="496" y="197"/>
                </a:lnTo>
                <a:lnTo>
                  <a:pt x="491" y="199"/>
                </a:lnTo>
                <a:lnTo>
                  <a:pt x="489" y="199"/>
                </a:lnTo>
                <a:lnTo>
                  <a:pt x="484" y="200"/>
                </a:lnTo>
                <a:lnTo>
                  <a:pt x="471" y="195"/>
                </a:lnTo>
                <a:lnTo>
                  <a:pt x="469" y="194"/>
                </a:lnTo>
                <a:lnTo>
                  <a:pt x="469" y="200"/>
                </a:lnTo>
                <a:lnTo>
                  <a:pt x="469" y="205"/>
                </a:lnTo>
                <a:lnTo>
                  <a:pt x="469" y="209"/>
                </a:lnTo>
                <a:lnTo>
                  <a:pt x="469" y="212"/>
                </a:lnTo>
                <a:lnTo>
                  <a:pt x="471" y="220"/>
                </a:lnTo>
                <a:lnTo>
                  <a:pt x="471" y="225"/>
                </a:lnTo>
                <a:lnTo>
                  <a:pt x="471" y="227"/>
                </a:lnTo>
                <a:lnTo>
                  <a:pt x="471" y="239"/>
                </a:lnTo>
                <a:lnTo>
                  <a:pt x="471" y="240"/>
                </a:lnTo>
                <a:lnTo>
                  <a:pt x="471" y="244"/>
                </a:lnTo>
                <a:lnTo>
                  <a:pt x="471" y="246"/>
                </a:lnTo>
                <a:lnTo>
                  <a:pt x="471" y="257"/>
                </a:lnTo>
                <a:lnTo>
                  <a:pt x="466" y="261"/>
                </a:lnTo>
                <a:lnTo>
                  <a:pt x="466" y="262"/>
                </a:lnTo>
                <a:lnTo>
                  <a:pt x="467" y="267"/>
                </a:lnTo>
                <a:lnTo>
                  <a:pt x="466" y="271"/>
                </a:lnTo>
                <a:lnTo>
                  <a:pt x="466" y="272"/>
                </a:lnTo>
                <a:lnTo>
                  <a:pt x="451" y="297"/>
                </a:lnTo>
                <a:lnTo>
                  <a:pt x="451" y="301"/>
                </a:lnTo>
                <a:lnTo>
                  <a:pt x="446" y="301"/>
                </a:lnTo>
                <a:lnTo>
                  <a:pt x="430" y="301"/>
                </a:lnTo>
                <a:lnTo>
                  <a:pt x="425" y="301"/>
                </a:lnTo>
                <a:lnTo>
                  <a:pt x="409" y="302"/>
                </a:lnTo>
                <a:lnTo>
                  <a:pt x="405" y="302"/>
                </a:lnTo>
                <a:lnTo>
                  <a:pt x="404" y="304"/>
                </a:lnTo>
                <a:lnTo>
                  <a:pt x="397" y="309"/>
                </a:lnTo>
                <a:lnTo>
                  <a:pt x="384" y="319"/>
                </a:lnTo>
                <a:lnTo>
                  <a:pt x="374" y="327"/>
                </a:lnTo>
                <a:lnTo>
                  <a:pt x="365" y="332"/>
                </a:lnTo>
                <a:lnTo>
                  <a:pt x="360" y="336"/>
                </a:lnTo>
                <a:lnTo>
                  <a:pt x="355" y="339"/>
                </a:lnTo>
                <a:lnTo>
                  <a:pt x="354" y="341"/>
                </a:lnTo>
                <a:lnTo>
                  <a:pt x="337" y="351"/>
                </a:lnTo>
                <a:lnTo>
                  <a:pt x="334" y="352"/>
                </a:lnTo>
                <a:lnTo>
                  <a:pt x="330" y="356"/>
                </a:lnTo>
                <a:lnTo>
                  <a:pt x="325" y="357"/>
                </a:lnTo>
                <a:lnTo>
                  <a:pt x="322" y="359"/>
                </a:lnTo>
                <a:lnTo>
                  <a:pt x="320" y="359"/>
                </a:lnTo>
                <a:lnTo>
                  <a:pt x="319" y="362"/>
                </a:lnTo>
                <a:lnTo>
                  <a:pt x="292" y="391"/>
                </a:lnTo>
                <a:lnTo>
                  <a:pt x="282" y="392"/>
                </a:lnTo>
                <a:lnTo>
                  <a:pt x="277" y="392"/>
                </a:lnTo>
                <a:lnTo>
                  <a:pt x="282" y="366"/>
                </a:lnTo>
                <a:lnTo>
                  <a:pt x="282" y="364"/>
                </a:lnTo>
                <a:lnTo>
                  <a:pt x="282" y="359"/>
                </a:lnTo>
                <a:lnTo>
                  <a:pt x="280" y="354"/>
                </a:lnTo>
                <a:lnTo>
                  <a:pt x="280" y="351"/>
                </a:lnTo>
                <a:lnTo>
                  <a:pt x="277" y="336"/>
                </a:lnTo>
                <a:lnTo>
                  <a:pt x="275" y="331"/>
                </a:lnTo>
                <a:lnTo>
                  <a:pt x="272" y="314"/>
                </a:lnTo>
                <a:lnTo>
                  <a:pt x="272" y="309"/>
                </a:lnTo>
                <a:lnTo>
                  <a:pt x="270" y="307"/>
                </a:lnTo>
                <a:lnTo>
                  <a:pt x="269" y="299"/>
                </a:lnTo>
                <a:lnTo>
                  <a:pt x="267" y="291"/>
                </a:lnTo>
                <a:lnTo>
                  <a:pt x="265" y="282"/>
                </a:lnTo>
                <a:lnTo>
                  <a:pt x="264" y="274"/>
                </a:lnTo>
                <a:lnTo>
                  <a:pt x="262" y="271"/>
                </a:lnTo>
                <a:lnTo>
                  <a:pt x="260" y="271"/>
                </a:lnTo>
                <a:lnTo>
                  <a:pt x="259" y="269"/>
                </a:lnTo>
                <a:lnTo>
                  <a:pt x="252" y="262"/>
                </a:lnTo>
                <a:lnTo>
                  <a:pt x="250" y="259"/>
                </a:lnTo>
                <a:lnTo>
                  <a:pt x="248" y="259"/>
                </a:lnTo>
                <a:lnTo>
                  <a:pt x="247" y="257"/>
                </a:lnTo>
                <a:lnTo>
                  <a:pt x="243" y="252"/>
                </a:lnTo>
                <a:lnTo>
                  <a:pt x="238" y="249"/>
                </a:lnTo>
                <a:lnTo>
                  <a:pt x="220" y="230"/>
                </a:lnTo>
                <a:lnTo>
                  <a:pt x="217" y="225"/>
                </a:lnTo>
                <a:lnTo>
                  <a:pt x="215" y="225"/>
                </a:lnTo>
                <a:lnTo>
                  <a:pt x="213" y="224"/>
                </a:lnTo>
                <a:lnTo>
                  <a:pt x="205" y="215"/>
                </a:lnTo>
                <a:lnTo>
                  <a:pt x="197" y="205"/>
                </a:lnTo>
                <a:lnTo>
                  <a:pt x="195" y="204"/>
                </a:lnTo>
                <a:lnTo>
                  <a:pt x="192" y="200"/>
                </a:lnTo>
                <a:lnTo>
                  <a:pt x="190" y="199"/>
                </a:lnTo>
                <a:lnTo>
                  <a:pt x="188" y="197"/>
                </a:lnTo>
                <a:lnTo>
                  <a:pt x="178" y="187"/>
                </a:lnTo>
                <a:lnTo>
                  <a:pt x="173" y="180"/>
                </a:lnTo>
                <a:lnTo>
                  <a:pt x="148" y="155"/>
                </a:lnTo>
                <a:lnTo>
                  <a:pt x="138" y="145"/>
                </a:lnTo>
                <a:lnTo>
                  <a:pt x="137" y="144"/>
                </a:lnTo>
                <a:lnTo>
                  <a:pt x="133" y="142"/>
                </a:lnTo>
                <a:lnTo>
                  <a:pt x="128" y="135"/>
                </a:lnTo>
                <a:lnTo>
                  <a:pt x="127" y="134"/>
                </a:lnTo>
                <a:lnTo>
                  <a:pt x="125" y="132"/>
                </a:lnTo>
                <a:lnTo>
                  <a:pt x="115" y="122"/>
                </a:lnTo>
                <a:lnTo>
                  <a:pt x="100" y="107"/>
                </a:lnTo>
                <a:lnTo>
                  <a:pt x="95" y="102"/>
                </a:lnTo>
                <a:lnTo>
                  <a:pt x="92" y="99"/>
                </a:lnTo>
                <a:lnTo>
                  <a:pt x="87" y="94"/>
                </a:lnTo>
                <a:lnTo>
                  <a:pt x="85" y="92"/>
                </a:lnTo>
                <a:lnTo>
                  <a:pt x="83" y="92"/>
                </a:lnTo>
                <a:lnTo>
                  <a:pt x="82" y="89"/>
                </a:lnTo>
                <a:lnTo>
                  <a:pt x="78" y="85"/>
                </a:lnTo>
                <a:lnTo>
                  <a:pt x="77" y="84"/>
                </a:lnTo>
                <a:lnTo>
                  <a:pt x="77" y="82"/>
                </a:lnTo>
                <a:lnTo>
                  <a:pt x="75" y="79"/>
                </a:lnTo>
                <a:lnTo>
                  <a:pt x="73" y="75"/>
                </a:lnTo>
                <a:lnTo>
                  <a:pt x="72" y="74"/>
                </a:lnTo>
                <a:lnTo>
                  <a:pt x="72" y="70"/>
                </a:lnTo>
                <a:lnTo>
                  <a:pt x="68" y="55"/>
                </a:lnTo>
                <a:lnTo>
                  <a:pt x="67" y="50"/>
                </a:lnTo>
                <a:lnTo>
                  <a:pt x="67" y="49"/>
                </a:lnTo>
                <a:lnTo>
                  <a:pt x="65" y="44"/>
                </a:lnTo>
                <a:lnTo>
                  <a:pt x="63" y="35"/>
                </a:lnTo>
                <a:lnTo>
                  <a:pt x="46" y="28"/>
                </a:lnTo>
                <a:lnTo>
                  <a:pt x="43" y="25"/>
                </a:lnTo>
                <a:lnTo>
                  <a:pt x="40" y="25"/>
                </a:lnTo>
                <a:lnTo>
                  <a:pt x="38" y="23"/>
                </a:lnTo>
                <a:lnTo>
                  <a:pt x="33" y="20"/>
                </a:lnTo>
                <a:lnTo>
                  <a:pt x="30" y="18"/>
                </a:lnTo>
                <a:lnTo>
                  <a:pt x="10" y="8"/>
                </a:lnTo>
                <a:lnTo>
                  <a:pt x="1" y="3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5" y="0"/>
                </a:lnTo>
                <a:lnTo>
                  <a:pt x="36" y="0"/>
                </a:lnTo>
                <a:lnTo>
                  <a:pt x="38" y="0"/>
                </a:lnTo>
                <a:lnTo>
                  <a:pt x="41" y="0"/>
                </a:lnTo>
                <a:lnTo>
                  <a:pt x="43" y="0"/>
                </a:lnTo>
                <a:lnTo>
                  <a:pt x="45" y="0"/>
                </a:lnTo>
                <a:lnTo>
                  <a:pt x="48" y="0"/>
                </a:lnTo>
                <a:lnTo>
                  <a:pt x="50" y="0"/>
                </a:lnTo>
                <a:lnTo>
                  <a:pt x="53" y="0"/>
                </a:lnTo>
                <a:lnTo>
                  <a:pt x="55" y="0"/>
                </a:lnTo>
                <a:lnTo>
                  <a:pt x="56" y="0"/>
                </a:lnTo>
                <a:lnTo>
                  <a:pt x="60" y="0"/>
                </a:lnTo>
                <a:lnTo>
                  <a:pt x="62" y="0"/>
                </a:lnTo>
                <a:lnTo>
                  <a:pt x="63" y="0"/>
                </a:lnTo>
                <a:lnTo>
                  <a:pt x="67" y="0"/>
                </a:lnTo>
                <a:lnTo>
                  <a:pt x="68" y="0"/>
                </a:lnTo>
                <a:lnTo>
                  <a:pt x="70" y="0"/>
                </a:lnTo>
                <a:lnTo>
                  <a:pt x="73" y="0"/>
                </a:lnTo>
                <a:lnTo>
                  <a:pt x="75" y="0"/>
                </a:lnTo>
                <a:lnTo>
                  <a:pt x="78" y="0"/>
                </a:lnTo>
                <a:lnTo>
                  <a:pt x="80" y="0"/>
                </a:lnTo>
                <a:lnTo>
                  <a:pt x="82" y="0"/>
                </a:lnTo>
                <a:lnTo>
                  <a:pt x="85" y="0"/>
                </a:lnTo>
                <a:lnTo>
                  <a:pt x="87" y="0"/>
                </a:lnTo>
                <a:lnTo>
                  <a:pt x="88" y="0"/>
                </a:lnTo>
                <a:lnTo>
                  <a:pt x="92" y="0"/>
                </a:lnTo>
                <a:lnTo>
                  <a:pt x="93" y="0"/>
                </a:lnTo>
                <a:lnTo>
                  <a:pt x="97" y="0"/>
                </a:lnTo>
                <a:lnTo>
                  <a:pt x="98" y="0"/>
                </a:lnTo>
                <a:lnTo>
                  <a:pt x="100" y="0"/>
                </a:lnTo>
                <a:lnTo>
                  <a:pt x="103" y="0"/>
                </a:lnTo>
                <a:lnTo>
                  <a:pt x="105" y="0"/>
                </a:lnTo>
                <a:lnTo>
                  <a:pt x="107" y="0"/>
                </a:lnTo>
                <a:lnTo>
                  <a:pt x="110" y="0"/>
                </a:lnTo>
                <a:lnTo>
                  <a:pt x="112" y="0"/>
                </a:lnTo>
                <a:lnTo>
                  <a:pt x="113" y="0"/>
                </a:lnTo>
                <a:lnTo>
                  <a:pt x="117" y="0"/>
                </a:lnTo>
                <a:lnTo>
                  <a:pt x="118" y="0"/>
                </a:lnTo>
                <a:lnTo>
                  <a:pt x="122" y="0"/>
                </a:lnTo>
                <a:lnTo>
                  <a:pt x="123" y="0"/>
                </a:lnTo>
                <a:lnTo>
                  <a:pt x="125" y="0"/>
                </a:lnTo>
                <a:lnTo>
                  <a:pt x="128" y="0"/>
                </a:lnTo>
                <a:lnTo>
                  <a:pt x="130" y="0"/>
                </a:lnTo>
                <a:lnTo>
                  <a:pt x="132" y="0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42" y="0"/>
                </a:lnTo>
                <a:lnTo>
                  <a:pt x="143" y="0"/>
                </a:lnTo>
                <a:lnTo>
                  <a:pt x="147" y="0"/>
                </a:lnTo>
                <a:lnTo>
                  <a:pt x="148" y="0"/>
                </a:lnTo>
                <a:lnTo>
                  <a:pt x="150" y="0"/>
                </a:lnTo>
                <a:lnTo>
                  <a:pt x="153" y="0"/>
                </a:lnTo>
                <a:lnTo>
                  <a:pt x="155" y="0"/>
                </a:lnTo>
                <a:lnTo>
                  <a:pt x="157" y="0"/>
                </a:lnTo>
                <a:lnTo>
                  <a:pt x="160" y="0"/>
                </a:lnTo>
                <a:lnTo>
                  <a:pt x="162" y="0"/>
                </a:lnTo>
                <a:lnTo>
                  <a:pt x="163" y="0"/>
                </a:lnTo>
                <a:lnTo>
                  <a:pt x="167" y="0"/>
                </a:lnTo>
                <a:lnTo>
                  <a:pt x="168" y="0"/>
                </a:lnTo>
                <a:lnTo>
                  <a:pt x="172" y="0"/>
                </a:lnTo>
                <a:lnTo>
                  <a:pt x="173" y="0"/>
                </a:lnTo>
                <a:lnTo>
                  <a:pt x="175" y="0"/>
                </a:lnTo>
                <a:lnTo>
                  <a:pt x="178" y="0"/>
                </a:lnTo>
                <a:lnTo>
                  <a:pt x="180" y="0"/>
                </a:lnTo>
                <a:lnTo>
                  <a:pt x="182" y="0"/>
                </a:lnTo>
                <a:lnTo>
                  <a:pt x="185" y="0"/>
                </a:lnTo>
                <a:lnTo>
                  <a:pt x="187" y="0"/>
                </a:lnTo>
                <a:lnTo>
                  <a:pt x="188" y="0"/>
                </a:lnTo>
                <a:lnTo>
                  <a:pt x="192" y="0"/>
                </a:lnTo>
                <a:lnTo>
                  <a:pt x="193" y="0"/>
                </a:lnTo>
                <a:lnTo>
                  <a:pt x="197" y="0"/>
                </a:lnTo>
                <a:lnTo>
                  <a:pt x="198" y="0"/>
                </a:lnTo>
                <a:lnTo>
                  <a:pt x="200" y="0"/>
                </a:lnTo>
                <a:lnTo>
                  <a:pt x="203" y="0"/>
                </a:lnTo>
                <a:lnTo>
                  <a:pt x="205" y="0"/>
                </a:lnTo>
                <a:lnTo>
                  <a:pt x="207" y="0"/>
                </a:lnTo>
                <a:lnTo>
                  <a:pt x="210" y="0"/>
                </a:lnTo>
                <a:lnTo>
                  <a:pt x="212" y="0"/>
                </a:lnTo>
                <a:lnTo>
                  <a:pt x="213" y="0"/>
                </a:lnTo>
                <a:lnTo>
                  <a:pt x="217" y="0"/>
                </a:lnTo>
                <a:lnTo>
                  <a:pt x="218" y="0"/>
                </a:lnTo>
                <a:lnTo>
                  <a:pt x="222" y="0"/>
                </a:lnTo>
                <a:lnTo>
                  <a:pt x="223" y="0"/>
                </a:lnTo>
                <a:lnTo>
                  <a:pt x="225" y="0"/>
                </a:lnTo>
                <a:lnTo>
                  <a:pt x="227" y="0"/>
                </a:lnTo>
                <a:lnTo>
                  <a:pt x="228" y="0"/>
                </a:lnTo>
                <a:lnTo>
                  <a:pt x="230" y="0"/>
                </a:lnTo>
                <a:lnTo>
                  <a:pt x="232" y="0"/>
                </a:lnTo>
                <a:lnTo>
                  <a:pt x="235" y="0"/>
                </a:lnTo>
                <a:lnTo>
                  <a:pt x="237" y="0"/>
                </a:lnTo>
                <a:lnTo>
                  <a:pt x="238" y="0"/>
                </a:lnTo>
                <a:lnTo>
                  <a:pt x="242" y="0"/>
                </a:lnTo>
                <a:lnTo>
                  <a:pt x="243" y="0"/>
                </a:lnTo>
                <a:lnTo>
                  <a:pt x="247" y="0"/>
                </a:lnTo>
                <a:lnTo>
                  <a:pt x="248" y="0"/>
                </a:lnTo>
                <a:lnTo>
                  <a:pt x="250" y="0"/>
                </a:lnTo>
                <a:lnTo>
                  <a:pt x="254" y="0"/>
                </a:lnTo>
                <a:lnTo>
                  <a:pt x="255" y="0"/>
                </a:lnTo>
                <a:lnTo>
                  <a:pt x="257" y="0"/>
                </a:lnTo>
                <a:lnTo>
                  <a:pt x="260" y="0"/>
                </a:lnTo>
                <a:lnTo>
                  <a:pt x="262" y="0"/>
                </a:lnTo>
                <a:lnTo>
                  <a:pt x="264" y="0"/>
                </a:lnTo>
                <a:lnTo>
                  <a:pt x="267" y="0"/>
                </a:lnTo>
                <a:lnTo>
                  <a:pt x="269" y="0"/>
                </a:lnTo>
                <a:lnTo>
                  <a:pt x="272" y="0"/>
                </a:lnTo>
                <a:lnTo>
                  <a:pt x="274" y="0"/>
                </a:lnTo>
                <a:lnTo>
                  <a:pt x="275" y="0"/>
                </a:lnTo>
                <a:lnTo>
                  <a:pt x="279" y="0"/>
                </a:lnTo>
                <a:lnTo>
                  <a:pt x="280" y="0"/>
                </a:lnTo>
                <a:lnTo>
                  <a:pt x="282" y="0"/>
                </a:lnTo>
                <a:lnTo>
                  <a:pt x="285" y="0"/>
                </a:lnTo>
                <a:lnTo>
                  <a:pt x="287" y="0"/>
                </a:lnTo>
                <a:lnTo>
                  <a:pt x="289" y="0"/>
                </a:lnTo>
                <a:lnTo>
                  <a:pt x="292" y="0"/>
                </a:lnTo>
                <a:lnTo>
                  <a:pt x="294" y="0"/>
                </a:lnTo>
                <a:lnTo>
                  <a:pt x="297" y="0"/>
                </a:lnTo>
                <a:lnTo>
                  <a:pt x="299" y="0"/>
                </a:lnTo>
                <a:lnTo>
                  <a:pt x="300" y="0"/>
                </a:lnTo>
                <a:lnTo>
                  <a:pt x="304" y="0"/>
                </a:lnTo>
                <a:lnTo>
                  <a:pt x="305" y="0"/>
                </a:lnTo>
                <a:lnTo>
                  <a:pt x="307" y="0"/>
                </a:lnTo>
                <a:lnTo>
                  <a:pt x="310" y="0"/>
                </a:lnTo>
                <a:lnTo>
                  <a:pt x="312" y="0"/>
                </a:lnTo>
                <a:lnTo>
                  <a:pt x="314" y="0"/>
                </a:lnTo>
                <a:lnTo>
                  <a:pt x="317" y="0"/>
                </a:lnTo>
                <a:lnTo>
                  <a:pt x="319" y="0"/>
                </a:lnTo>
                <a:lnTo>
                  <a:pt x="322" y="0"/>
                </a:lnTo>
                <a:lnTo>
                  <a:pt x="324" y="0"/>
                </a:lnTo>
                <a:lnTo>
                  <a:pt x="325" y="0"/>
                </a:lnTo>
                <a:lnTo>
                  <a:pt x="329" y="0"/>
                </a:lnTo>
                <a:lnTo>
                  <a:pt x="330" y="0"/>
                </a:lnTo>
                <a:lnTo>
                  <a:pt x="332" y="0"/>
                </a:lnTo>
                <a:lnTo>
                  <a:pt x="335" y="0"/>
                </a:lnTo>
                <a:lnTo>
                  <a:pt x="337" y="0"/>
                </a:lnTo>
                <a:lnTo>
                  <a:pt x="339" y="0"/>
                </a:lnTo>
                <a:lnTo>
                  <a:pt x="342" y="0"/>
                </a:lnTo>
                <a:lnTo>
                  <a:pt x="344" y="0"/>
                </a:lnTo>
                <a:lnTo>
                  <a:pt x="347" y="0"/>
                </a:lnTo>
                <a:lnTo>
                  <a:pt x="349" y="0"/>
                </a:lnTo>
                <a:lnTo>
                  <a:pt x="350" y="0"/>
                </a:lnTo>
                <a:lnTo>
                  <a:pt x="352" y="0"/>
                </a:lnTo>
                <a:lnTo>
                  <a:pt x="354" y="0"/>
                </a:lnTo>
                <a:lnTo>
                  <a:pt x="355" y="0"/>
                </a:lnTo>
                <a:lnTo>
                  <a:pt x="357" y="0"/>
                </a:lnTo>
                <a:lnTo>
                  <a:pt x="360" y="0"/>
                </a:lnTo>
                <a:lnTo>
                  <a:pt x="362" y="0"/>
                </a:lnTo>
                <a:lnTo>
                  <a:pt x="365" y="0"/>
                </a:lnTo>
                <a:lnTo>
                  <a:pt x="367" y="0"/>
                </a:lnTo>
                <a:lnTo>
                  <a:pt x="369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9" y="0"/>
                </a:lnTo>
                <a:lnTo>
                  <a:pt x="380" y="0"/>
                </a:lnTo>
                <a:lnTo>
                  <a:pt x="382" y="0"/>
                </a:lnTo>
                <a:lnTo>
                  <a:pt x="385" y="0"/>
                </a:lnTo>
                <a:lnTo>
                  <a:pt x="387" y="0"/>
                </a:lnTo>
                <a:lnTo>
                  <a:pt x="390" y="0"/>
                </a:lnTo>
                <a:lnTo>
                  <a:pt x="392" y="0"/>
                </a:lnTo>
                <a:lnTo>
                  <a:pt x="394" y="0"/>
                </a:lnTo>
                <a:lnTo>
                  <a:pt x="397" y="0"/>
                </a:lnTo>
                <a:lnTo>
                  <a:pt x="399" y="0"/>
                </a:lnTo>
                <a:lnTo>
                  <a:pt x="400" y="0"/>
                </a:lnTo>
                <a:lnTo>
                  <a:pt x="402" y="0"/>
                </a:lnTo>
                <a:lnTo>
                  <a:pt x="404" y="0"/>
                </a:lnTo>
                <a:lnTo>
                  <a:pt x="405" y="0"/>
                </a:lnTo>
                <a:lnTo>
                  <a:pt x="407" y="0"/>
                </a:lnTo>
                <a:lnTo>
                  <a:pt x="410" y="0"/>
                </a:lnTo>
                <a:lnTo>
                  <a:pt x="412" y="0"/>
                </a:lnTo>
                <a:lnTo>
                  <a:pt x="415" y="0"/>
                </a:lnTo>
                <a:lnTo>
                  <a:pt x="417" y="0"/>
                </a:lnTo>
                <a:lnTo>
                  <a:pt x="419" y="0"/>
                </a:lnTo>
                <a:lnTo>
                  <a:pt x="422" y="0"/>
                </a:lnTo>
                <a:lnTo>
                  <a:pt x="424" y="0"/>
                </a:lnTo>
                <a:lnTo>
                  <a:pt x="425" y="0"/>
                </a:lnTo>
                <a:lnTo>
                  <a:pt x="429" y="0"/>
                </a:lnTo>
                <a:lnTo>
                  <a:pt x="430" y="0"/>
                </a:lnTo>
                <a:lnTo>
                  <a:pt x="432" y="0"/>
                </a:lnTo>
                <a:lnTo>
                  <a:pt x="435" y="0"/>
                </a:lnTo>
                <a:lnTo>
                  <a:pt x="437" y="0"/>
                </a:lnTo>
                <a:lnTo>
                  <a:pt x="440" y="0"/>
                </a:lnTo>
                <a:lnTo>
                  <a:pt x="442" y="0"/>
                </a:lnTo>
                <a:lnTo>
                  <a:pt x="444" y="0"/>
                </a:lnTo>
                <a:lnTo>
                  <a:pt x="447" y="0"/>
                </a:lnTo>
                <a:lnTo>
                  <a:pt x="449" y="0"/>
                </a:lnTo>
                <a:lnTo>
                  <a:pt x="451" y="0"/>
                </a:lnTo>
                <a:lnTo>
                  <a:pt x="454" y="0"/>
                </a:lnTo>
                <a:lnTo>
                  <a:pt x="456" y="0"/>
                </a:lnTo>
                <a:lnTo>
                  <a:pt x="457" y="0"/>
                </a:lnTo>
                <a:lnTo>
                  <a:pt x="461" y="0"/>
                </a:lnTo>
                <a:lnTo>
                  <a:pt x="462" y="0"/>
                </a:lnTo>
                <a:lnTo>
                  <a:pt x="466" y="0"/>
                </a:lnTo>
                <a:lnTo>
                  <a:pt x="467" y="0"/>
                </a:lnTo>
                <a:lnTo>
                  <a:pt x="469" y="0"/>
                </a:lnTo>
                <a:lnTo>
                  <a:pt x="472" y="0"/>
                </a:lnTo>
                <a:lnTo>
                  <a:pt x="474" y="0"/>
                </a:lnTo>
                <a:lnTo>
                  <a:pt x="476" y="0"/>
                </a:lnTo>
                <a:lnTo>
                  <a:pt x="479" y="0"/>
                </a:lnTo>
                <a:lnTo>
                  <a:pt x="481" y="0"/>
                </a:lnTo>
                <a:lnTo>
                  <a:pt x="482" y="0"/>
                </a:lnTo>
                <a:lnTo>
                  <a:pt x="486" y="0"/>
                </a:lnTo>
                <a:lnTo>
                  <a:pt x="487" y="0"/>
                </a:lnTo>
                <a:lnTo>
                  <a:pt x="491" y="0"/>
                </a:lnTo>
                <a:lnTo>
                  <a:pt x="492" y="0"/>
                </a:lnTo>
                <a:lnTo>
                  <a:pt x="494" y="0"/>
                </a:lnTo>
                <a:lnTo>
                  <a:pt x="497" y="0"/>
                </a:lnTo>
                <a:lnTo>
                  <a:pt x="499" y="0"/>
                </a:lnTo>
                <a:lnTo>
                  <a:pt x="501" y="0"/>
                </a:lnTo>
                <a:lnTo>
                  <a:pt x="504" y="0"/>
                </a:lnTo>
                <a:lnTo>
                  <a:pt x="506" y="0"/>
                </a:lnTo>
                <a:lnTo>
                  <a:pt x="507" y="0"/>
                </a:lnTo>
                <a:lnTo>
                  <a:pt x="511" y="0"/>
                </a:lnTo>
                <a:lnTo>
                  <a:pt x="512" y="0"/>
                </a:lnTo>
                <a:lnTo>
                  <a:pt x="514" y="0"/>
                </a:lnTo>
                <a:lnTo>
                  <a:pt x="516" y="0"/>
                </a:lnTo>
                <a:lnTo>
                  <a:pt x="517" y="0"/>
                </a:lnTo>
                <a:lnTo>
                  <a:pt x="519" y="0"/>
                </a:lnTo>
                <a:lnTo>
                  <a:pt x="522" y="0"/>
                </a:lnTo>
                <a:lnTo>
                  <a:pt x="524" y="0"/>
                </a:lnTo>
                <a:lnTo>
                  <a:pt x="526" y="0"/>
                </a:lnTo>
                <a:lnTo>
                  <a:pt x="529" y="0"/>
                </a:lnTo>
                <a:lnTo>
                  <a:pt x="531" y="0"/>
                </a:lnTo>
                <a:lnTo>
                  <a:pt x="532" y="0"/>
                </a:lnTo>
                <a:lnTo>
                  <a:pt x="536" y="0"/>
                </a:lnTo>
                <a:lnTo>
                  <a:pt x="537" y="0"/>
                </a:lnTo>
                <a:lnTo>
                  <a:pt x="541" y="0"/>
                </a:lnTo>
                <a:lnTo>
                  <a:pt x="542" y="0"/>
                </a:lnTo>
                <a:lnTo>
                  <a:pt x="544" y="0"/>
                </a:lnTo>
                <a:lnTo>
                  <a:pt x="547" y="0"/>
                </a:lnTo>
                <a:lnTo>
                  <a:pt x="549" y="0"/>
                </a:lnTo>
                <a:lnTo>
                  <a:pt x="551" y="0"/>
                </a:lnTo>
                <a:lnTo>
                  <a:pt x="554" y="0"/>
                </a:lnTo>
                <a:lnTo>
                  <a:pt x="556" y="0"/>
                </a:lnTo>
                <a:lnTo>
                  <a:pt x="557" y="0"/>
                </a:lnTo>
                <a:lnTo>
                  <a:pt x="561" y="0"/>
                </a:lnTo>
                <a:lnTo>
                  <a:pt x="562" y="0"/>
                </a:lnTo>
                <a:lnTo>
                  <a:pt x="566" y="0"/>
                </a:lnTo>
                <a:lnTo>
                  <a:pt x="567" y="0"/>
                </a:lnTo>
                <a:lnTo>
                  <a:pt x="569" y="0"/>
                </a:lnTo>
                <a:lnTo>
                  <a:pt x="572" y="0"/>
                </a:lnTo>
                <a:lnTo>
                  <a:pt x="574" y="0"/>
                </a:lnTo>
                <a:lnTo>
                  <a:pt x="576" y="0"/>
                </a:lnTo>
                <a:lnTo>
                  <a:pt x="579" y="0"/>
                </a:lnTo>
                <a:lnTo>
                  <a:pt x="581" y="0"/>
                </a:lnTo>
                <a:lnTo>
                  <a:pt x="582" y="0"/>
                </a:lnTo>
                <a:lnTo>
                  <a:pt x="586" y="0"/>
                </a:lnTo>
                <a:lnTo>
                  <a:pt x="587" y="0"/>
                </a:lnTo>
                <a:lnTo>
                  <a:pt x="591" y="0"/>
                </a:lnTo>
                <a:lnTo>
                  <a:pt x="592" y="0"/>
                </a:lnTo>
                <a:lnTo>
                  <a:pt x="594" y="0"/>
                </a:lnTo>
                <a:lnTo>
                  <a:pt x="597" y="0"/>
                </a:lnTo>
                <a:lnTo>
                  <a:pt x="599" y="0"/>
                </a:lnTo>
                <a:lnTo>
                  <a:pt x="601" y="0"/>
                </a:lnTo>
                <a:lnTo>
                  <a:pt x="604" y="0"/>
                </a:lnTo>
                <a:lnTo>
                  <a:pt x="606" y="0"/>
                </a:lnTo>
                <a:lnTo>
                  <a:pt x="607" y="0"/>
                </a:lnTo>
                <a:lnTo>
                  <a:pt x="611" y="0"/>
                </a:lnTo>
                <a:lnTo>
                  <a:pt x="612" y="0"/>
                </a:lnTo>
                <a:lnTo>
                  <a:pt x="616" y="0"/>
                </a:lnTo>
                <a:lnTo>
                  <a:pt x="617" y="0"/>
                </a:lnTo>
                <a:lnTo>
                  <a:pt x="619" y="0"/>
                </a:lnTo>
                <a:lnTo>
                  <a:pt x="622" y="0"/>
                </a:lnTo>
                <a:lnTo>
                  <a:pt x="624" y="0"/>
                </a:lnTo>
                <a:lnTo>
                  <a:pt x="626" y="0"/>
                </a:lnTo>
                <a:lnTo>
                  <a:pt x="629" y="0"/>
                </a:lnTo>
                <a:lnTo>
                  <a:pt x="631" y="0"/>
                </a:lnTo>
                <a:lnTo>
                  <a:pt x="633" y="0"/>
                </a:lnTo>
                <a:lnTo>
                  <a:pt x="636" y="0"/>
                </a:lnTo>
                <a:lnTo>
                  <a:pt x="638" y="0"/>
                </a:lnTo>
                <a:lnTo>
                  <a:pt x="641" y="0"/>
                </a:lnTo>
                <a:lnTo>
                  <a:pt x="643" y="0"/>
                </a:lnTo>
                <a:lnTo>
                  <a:pt x="644" y="0"/>
                </a:lnTo>
                <a:lnTo>
                  <a:pt x="648" y="0"/>
                </a:lnTo>
                <a:lnTo>
                  <a:pt x="649" y="0"/>
                </a:lnTo>
                <a:lnTo>
                  <a:pt x="651" y="0"/>
                </a:lnTo>
                <a:lnTo>
                  <a:pt x="654" y="0"/>
                </a:lnTo>
                <a:lnTo>
                  <a:pt x="656" y="0"/>
                </a:lnTo>
                <a:lnTo>
                  <a:pt x="659" y="0"/>
                </a:lnTo>
                <a:lnTo>
                  <a:pt x="661" y="0"/>
                </a:lnTo>
                <a:lnTo>
                  <a:pt x="663" y="0"/>
                </a:lnTo>
                <a:lnTo>
                  <a:pt x="666" y="0"/>
                </a:lnTo>
                <a:lnTo>
                  <a:pt x="668" y="0"/>
                </a:lnTo>
                <a:lnTo>
                  <a:pt x="669" y="0"/>
                </a:lnTo>
                <a:lnTo>
                  <a:pt x="673" y="0"/>
                </a:lnTo>
                <a:lnTo>
                  <a:pt x="674" y="0"/>
                </a:lnTo>
                <a:lnTo>
                  <a:pt x="676" y="0"/>
                </a:lnTo>
                <a:lnTo>
                  <a:pt x="679" y="0"/>
                </a:lnTo>
                <a:lnTo>
                  <a:pt x="681" y="0"/>
                </a:lnTo>
                <a:lnTo>
                  <a:pt x="684" y="0"/>
                </a:lnTo>
                <a:lnTo>
                  <a:pt x="686" y="0"/>
                </a:lnTo>
                <a:lnTo>
                  <a:pt x="688" y="0"/>
                </a:lnTo>
                <a:lnTo>
                  <a:pt x="691" y="0"/>
                </a:lnTo>
                <a:lnTo>
                  <a:pt x="693" y="0"/>
                </a:lnTo>
                <a:lnTo>
                  <a:pt x="694" y="0"/>
                </a:lnTo>
                <a:lnTo>
                  <a:pt x="696" y="0"/>
                </a:lnTo>
                <a:lnTo>
                  <a:pt x="698" y="0"/>
                </a:lnTo>
                <a:lnTo>
                  <a:pt x="699" y="0"/>
                </a:lnTo>
                <a:lnTo>
                  <a:pt x="701" y="0"/>
                </a:lnTo>
                <a:lnTo>
                  <a:pt x="704" y="0"/>
                </a:lnTo>
                <a:lnTo>
                  <a:pt x="706" y="0"/>
                </a:lnTo>
                <a:lnTo>
                  <a:pt x="709" y="0"/>
                </a:lnTo>
                <a:lnTo>
                  <a:pt x="711" y="0"/>
                </a:lnTo>
                <a:lnTo>
                  <a:pt x="713" y="0"/>
                </a:lnTo>
                <a:lnTo>
                  <a:pt x="716" y="0"/>
                </a:lnTo>
                <a:lnTo>
                  <a:pt x="718" y="0"/>
                </a:lnTo>
                <a:lnTo>
                  <a:pt x="719" y="0"/>
                </a:lnTo>
                <a:lnTo>
                  <a:pt x="723" y="0"/>
                </a:lnTo>
                <a:lnTo>
                  <a:pt x="724" y="0"/>
                </a:lnTo>
                <a:lnTo>
                  <a:pt x="726" y="0"/>
                </a:lnTo>
                <a:lnTo>
                  <a:pt x="729" y="0"/>
                </a:lnTo>
                <a:lnTo>
                  <a:pt x="731" y="0"/>
                </a:lnTo>
                <a:lnTo>
                  <a:pt x="734" y="0"/>
                </a:lnTo>
                <a:lnTo>
                  <a:pt x="736" y="0"/>
                </a:lnTo>
                <a:lnTo>
                  <a:pt x="738" y="0"/>
                </a:lnTo>
                <a:lnTo>
                  <a:pt x="741" y="0"/>
                </a:lnTo>
                <a:lnTo>
                  <a:pt x="743" y="0"/>
                </a:lnTo>
                <a:lnTo>
                  <a:pt x="744" y="0"/>
                </a:lnTo>
                <a:lnTo>
                  <a:pt x="748" y="0"/>
                </a:lnTo>
                <a:lnTo>
                  <a:pt x="749" y="0"/>
                </a:lnTo>
                <a:lnTo>
                  <a:pt x="751" y="0"/>
                </a:lnTo>
                <a:lnTo>
                  <a:pt x="753" y="0"/>
                </a:lnTo>
                <a:lnTo>
                  <a:pt x="754" y="0"/>
                </a:lnTo>
                <a:lnTo>
                  <a:pt x="756" y="0"/>
                </a:lnTo>
                <a:lnTo>
                  <a:pt x="758" y="0"/>
                </a:lnTo>
                <a:lnTo>
                  <a:pt x="759" y="0"/>
                </a:lnTo>
                <a:lnTo>
                  <a:pt x="761" y="0"/>
                </a:lnTo>
                <a:lnTo>
                  <a:pt x="763" y="0"/>
                </a:lnTo>
                <a:lnTo>
                  <a:pt x="766" y="0"/>
                </a:lnTo>
                <a:lnTo>
                  <a:pt x="768" y="0"/>
                </a:lnTo>
                <a:lnTo>
                  <a:pt x="769" y="0"/>
                </a:lnTo>
                <a:lnTo>
                  <a:pt x="773" y="0"/>
                </a:lnTo>
                <a:lnTo>
                  <a:pt x="774" y="0"/>
                </a:lnTo>
                <a:lnTo>
                  <a:pt x="776" y="0"/>
                </a:lnTo>
                <a:lnTo>
                  <a:pt x="779" y="0"/>
                </a:lnTo>
                <a:lnTo>
                  <a:pt x="781" y="0"/>
                </a:lnTo>
                <a:lnTo>
                  <a:pt x="784" y="0"/>
                </a:lnTo>
                <a:lnTo>
                  <a:pt x="786" y="0"/>
                </a:lnTo>
                <a:lnTo>
                  <a:pt x="788" y="0"/>
                </a:lnTo>
                <a:lnTo>
                  <a:pt x="791" y="0"/>
                </a:lnTo>
                <a:lnTo>
                  <a:pt x="793" y="0"/>
                </a:lnTo>
                <a:lnTo>
                  <a:pt x="794" y="0"/>
                </a:lnTo>
                <a:lnTo>
                  <a:pt x="798" y="0"/>
                </a:lnTo>
                <a:lnTo>
                  <a:pt x="799" y="0"/>
                </a:lnTo>
                <a:lnTo>
                  <a:pt x="801" y="0"/>
                </a:lnTo>
                <a:lnTo>
                  <a:pt x="804" y="0"/>
                </a:lnTo>
                <a:lnTo>
                  <a:pt x="806" y="0"/>
                </a:lnTo>
                <a:lnTo>
                  <a:pt x="809" y="0"/>
                </a:lnTo>
                <a:lnTo>
                  <a:pt x="811" y="0"/>
                </a:lnTo>
                <a:lnTo>
                  <a:pt x="813" y="0"/>
                </a:lnTo>
                <a:lnTo>
                  <a:pt x="814" y="0"/>
                </a:lnTo>
                <a:lnTo>
                  <a:pt x="816" y="0"/>
                </a:lnTo>
                <a:lnTo>
                  <a:pt x="818" y="0"/>
                </a:lnTo>
                <a:lnTo>
                  <a:pt x="819" y="0"/>
                </a:lnTo>
                <a:lnTo>
                  <a:pt x="823" y="0"/>
                </a:lnTo>
                <a:lnTo>
                  <a:pt x="825" y="0"/>
                </a:lnTo>
                <a:lnTo>
                  <a:pt x="826" y="0"/>
                </a:lnTo>
                <a:lnTo>
                  <a:pt x="830" y="0"/>
                </a:lnTo>
                <a:lnTo>
                  <a:pt x="831" y="0"/>
                </a:lnTo>
                <a:lnTo>
                  <a:pt x="835" y="0"/>
                </a:lnTo>
                <a:lnTo>
                  <a:pt x="836" y="0"/>
                </a:lnTo>
                <a:lnTo>
                  <a:pt x="838" y="0"/>
                </a:lnTo>
                <a:lnTo>
                  <a:pt x="841" y="0"/>
                </a:lnTo>
                <a:lnTo>
                  <a:pt x="843" y="0"/>
                </a:lnTo>
                <a:lnTo>
                  <a:pt x="845" y="0"/>
                </a:lnTo>
                <a:lnTo>
                  <a:pt x="848" y="0"/>
                </a:lnTo>
                <a:lnTo>
                  <a:pt x="850" y="0"/>
                </a:lnTo>
                <a:lnTo>
                  <a:pt x="851" y="0"/>
                </a:lnTo>
                <a:lnTo>
                  <a:pt x="855" y="0"/>
                </a:lnTo>
                <a:lnTo>
                  <a:pt x="856" y="0"/>
                </a:lnTo>
                <a:lnTo>
                  <a:pt x="858" y="0"/>
                </a:lnTo>
                <a:lnTo>
                  <a:pt x="860" y="0"/>
                </a:lnTo>
                <a:lnTo>
                  <a:pt x="861" y="0"/>
                </a:lnTo>
                <a:lnTo>
                  <a:pt x="863" y="0"/>
                </a:lnTo>
                <a:lnTo>
                  <a:pt x="866" y="0"/>
                </a:lnTo>
                <a:lnTo>
                  <a:pt x="868" y="0"/>
                </a:lnTo>
                <a:lnTo>
                  <a:pt x="870" y="0"/>
                </a:lnTo>
                <a:lnTo>
                  <a:pt x="873" y="0"/>
                </a:lnTo>
                <a:lnTo>
                  <a:pt x="875" y="0"/>
                </a:lnTo>
                <a:lnTo>
                  <a:pt x="876" y="0"/>
                </a:lnTo>
                <a:lnTo>
                  <a:pt x="880" y="0"/>
                </a:lnTo>
                <a:lnTo>
                  <a:pt x="881" y="0"/>
                </a:lnTo>
                <a:lnTo>
                  <a:pt x="883" y="0"/>
                </a:lnTo>
                <a:lnTo>
                  <a:pt x="885" y="0"/>
                </a:lnTo>
                <a:lnTo>
                  <a:pt x="886" y="0"/>
                </a:lnTo>
                <a:lnTo>
                  <a:pt x="888" y="0"/>
                </a:lnTo>
                <a:lnTo>
                  <a:pt x="891" y="0"/>
                </a:lnTo>
                <a:lnTo>
                  <a:pt x="893" y="0"/>
                </a:lnTo>
                <a:lnTo>
                  <a:pt x="895" y="0"/>
                </a:lnTo>
                <a:lnTo>
                  <a:pt x="898" y="0"/>
                </a:lnTo>
                <a:lnTo>
                  <a:pt x="900" y="0"/>
                </a:lnTo>
                <a:lnTo>
                  <a:pt x="901" y="0"/>
                </a:lnTo>
                <a:lnTo>
                  <a:pt x="905" y="0"/>
                </a:lnTo>
                <a:lnTo>
                  <a:pt x="906" y="0"/>
                </a:lnTo>
                <a:lnTo>
                  <a:pt x="910" y="0"/>
                </a:lnTo>
                <a:lnTo>
                  <a:pt x="911" y="0"/>
                </a:lnTo>
                <a:lnTo>
                  <a:pt x="913" y="0"/>
                </a:lnTo>
                <a:lnTo>
                  <a:pt x="916" y="0"/>
                </a:lnTo>
                <a:lnTo>
                  <a:pt x="918" y="0"/>
                </a:lnTo>
                <a:lnTo>
                  <a:pt x="920" y="0"/>
                </a:lnTo>
                <a:lnTo>
                  <a:pt x="923" y="0"/>
                </a:lnTo>
                <a:lnTo>
                  <a:pt x="925" y="0"/>
                </a:lnTo>
                <a:lnTo>
                  <a:pt x="926" y="0"/>
                </a:lnTo>
                <a:lnTo>
                  <a:pt x="930" y="0"/>
                </a:lnTo>
                <a:lnTo>
                  <a:pt x="931" y="0"/>
                </a:lnTo>
                <a:lnTo>
                  <a:pt x="935" y="0"/>
                </a:lnTo>
                <a:lnTo>
                  <a:pt x="936" y="0"/>
                </a:lnTo>
                <a:lnTo>
                  <a:pt x="938" y="0"/>
                </a:lnTo>
                <a:lnTo>
                  <a:pt x="941" y="0"/>
                </a:lnTo>
                <a:lnTo>
                  <a:pt x="943" y="0"/>
                </a:lnTo>
                <a:lnTo>
                  <a:pt x="945" y="0"/>
                </a:lnTo>
                <a:lnTo>
                  <a:pt x="948" y="0"/>
                </a:lnTo>
                <a:lnTo>
                  <a:pt x="950" y="0"/>
                </a:lnTo>
                <a:lnTo>
                  <a:pt x="953" y="0"/>
                </a:lnTo>
                <a:lnTo>
                  <a:pt x="955" y="0"/>
                </a:lnTo>
                <a:lnTo>
                  <a:pt x="956" y="0"/>
                </a:lnTo>
                <a:lnTo>
                  <a:pt x="958" y="0"/>
                </a:lnTo>
                <a:lnTo>
                  <a:pt x="960" y="0"/>
                </a:lnTo>
                <a:lnTo>
                  <a:pt x="961" y="0"/>
                </a:lnTo>
                <a:lnTo>
                  <a:pt x="963" y="0"/>
                </a:lnTo>
                <a:lnTo>
                  <a:pt x="966" y="0"/>
                </a:lnTo>
                <a:lnTo>
                  <a:pt x="968" y="0"/>
                </a:lnTo>
                <a:lnTo>
                  <a:pt x="970" y="0"/>
                </a:lnTo>
                <a:lnTo>
                  <a:pt x="973" y="0"/>
                </a:lnTo>
                <a:lnTo>
                  <a:pt x="975" y="0"/>
                </a:lnTo>
                <a:lnTo>
                  <a:pt x="978" y="0"/>
                </a:lnTo>
                <a:lnTo>
                  <a:pt x="980" y="0"/>
                </a:lnTo>
                <a:lnTo>
                  <a:pt x="981" y="0"/>
                </a:lnTo>
                <a:lnTo>
                  <a:pt x="985" y="0"/>
                </a:lnTo>
                <a:lnTo>
                  <a:pt x="986" y="0"/>
                </a:lnTo>
                <a:lnTo>
                  <a:pt x="988" y="0"/>
                </a:lnTo>
                <a:lnTo>
                  <a:pt x="991" y="0"/>
                </a:lnTo>
                <a:lnTo>
                  <a:pt x="993" y="0"/>
                </a:lnTo>
                <a:lnTo>
                  <a:pt x="995" y="0"/>
                </a:lnTo>
                <a:lnTo>
                  <a:pt x="998" y="0"/>
                </a:lnTo>
                <a:lnTo>
                  <a:pt x="1000" y="0"/>
                </a:lnTo>
                <a:lnTo>
                  <a:pt x="1003" y="0"/>
                </a:lnTo>
                <a:lnTo>
                  <a:pt x="1005" y="0"/>
                </a:lnTo>
                <a:lnTo>
                  <a:pt x="1006" y="0"/>
                </a:lnTo>
                <a:lnTo>
                  <a:pt x="1010" y="0"/>
                </a:lnTo>
                <a:lnTo>
                  <a:pt x="1012" y="0"/>
                </a:lnTo>
                <a:lnTo>
                  <a:pt x="1013" y="0"/>
                </a:lnTo>
                <a:lnTo>
                  <a:pt x="1017" y="0"/>
                </a:lnTo>
                <a:lnTo>
                  <a:pt x="1018" y="0"/>
                </a:lnTo>
                <a:lnTo>
                  <a:pt x="1020" y="0"/>
                </a:lnTo>
                <a:lnTo>
                  <a:pt x="1023" y="0"/>
                </a:lnTo>
                <a:lnTo>
                  <a:pt x="1025" y="0"/>
                </a:lnTo>
                <a:lnTo>
                  <a:pt x="1028" y="0"/>
                </a:lnTo>
                <a:lnTo>
                  <a:pt x="1030" y="0"/>
                </a:lnTo>
                <a:lnTo>
                  <a:pt x="1032" y="0"/>
                </a:lnTo>
                <a:lnTo>
                  <a:pt x="1035" y="0"/>
                </a:lnTo>
                <a:lnTo>
                  <a:pt x="1037" y="0"/>
                </a:lnTo>
                <a:lnTo>
                  <a:pt x="1038" y="0"/>
                </a:lnTo>
                <a:lnTo>
                  <a:pt x="1042" y="0"/>
                </a:lnTo>
                <a:lnTo>
                  <a:pt x="1043" y="0"/>
                </a:lnTo>
                <a:lnTo>
                  <a:pt x="1045" y="0"/>
                </a:lnTo>
                <a:lnTo>
                  <a:pt x="1048" y="0"/>
                </a:lnTo>
                <a:lnTo>
                  <a:pt x="1050" y="0"/>
                </a:lnTo>
                <a:lnTo>
                  <a:pt x="1053" y="0"/>
                </a:lnTo>
                <a:lnTo>
                  <a:pt x="1055" y="0"/>
                </a:lnTo>
                <a:lnTo>
                  <a:pt x="1057" y="0"/>
                </a:lnTo>
                <a:lnTo>
                  <a:pt x="1060" y="0"/>
                </a:lnTo>
                <a:lnTo>
                  <a:pt x="1062" y="0"/>
                </a:lnTo>
                <a:lnTo>
                  <a:pt x="1063" y="0"/>
                </a:lnTo>
                <a:lnTo>
                  <a:pt x="1067" y="0"/>
                </a:lnTo>
                <a:lnTo>
                  <a:pt x="1068" y="0"/>
                </a:lnTo>
                <a:lnTo>
                  <a:pt x="1070" y="0"/>
                </a:lnTo>
                <a:lnTo>
                  <a:pt x="1073" y="0"/>
                </a:lnTo>
                <a:lnTo>
                  <a:pt x="1075" y="0"/>
                </a:lnTo>
                <a:lnTo>
                  <a:pt x="1078" y="0"/>
                </a:lnTo>
                <a:lnTo>
                  <a:pt x="1080" y="0"/>
                </a:lnTo>
                <a:lnTo>
                  <a:pt x="1082" y="0"/>
                </a:lnTo>
                <a:lnTo>
                  <a:pt x="1085" y="0"/>
                </a:lnTo>
                <a:lnTo>
                  <a:pt x="1087" y="0"/>
                </a:lnTo>
                <a:lnTo>
                  <a:pt x="1088" y="0"/>
                </a:lnTo>
                <a:lnTo>
                  <a:pt x="1092" y="0"/>
                </a:lnTo>
                <a:lnTo>
                  <a:pt x="1093" y="0"/>
                </a:lnTo>
                <a:lnTo>
                  <a:pt x="1095" y="0"/>
                </a:lnTo>
                <a:lnTo>
                  <a:pt x="1098" y="0"/>
                </a:lnTo>
                <a:lnTo>
                  <a:pt x="1100" y="0"/>
                </a:lnTo>
                <a:lnTo>
                  <a:pt x="1103" y="0"/>
                </a:lnTo>
                <a:lnTo>
                  <a:pt x="1105" y="0"/>
                </a:lnTo>
                <a:lnTo>
                  <a:pt x="1107" y="0"/>
                </a:lnTo>
                <a:lnTo>
                  <a:pt x="1110" y="0"/>
                </a:lnTo>
                <a:lnTo>
                  <a:pt x="1112" y="0"/>
                </a:lnTo>
                <a:lnTo>
                  <a:pt x="1113" y="0"/>
                </a:lnTo>
                <a:lnTo>
                  <a:pt x="1117" y="0"/>
                </a:lnTo>
                <a:lnTo>
                  <a:pt x="1118" y="0"/>
                </a:lnTo>
                <a:lnTo>
                  <a:pt x="1120" y="0"/>
                </a:lnTo>
                <a:lnTo>
                  <a:pt x="1123" y="0"/>
                </a:lnTo>
                <a:lnTo>
                  <a:pt x="1125" y="0"/>
                </a:lnTo>
                <a:lnTo>
                  <a:pt x="1128" y="0"/>
                </a:lnTo>
                <a:lnTo>
                  <a:pt x="1130" y="0"/>
                </a:lnTo>
                <a:lnTo>
                  <a:pt x="1132" y="0"/>
                </a:lnTo>
                <a:lnTo>
                  <a:pt x="1135" y="0"/>
                </a:lnTo>
                <a:lnTo>
                  <a:pt x="1137" y="0"/>
                </a:lnTo>
                <a:lnTo>
                  <a:pt x="1138" y="0"/>
                </a:lnTo>
                <a:lnTo>
                  <a:pt x="1142" y="0"/>
                </a:lnTo>
                <a:lnTo>
                  <a:pt x="1143" y="0"/>
                </a:lnTo>
                <a:lnTo>
                  <a:pt x="1145" y="0"/>
                </a:lnTo>
                <a:lnTo>
                  <a:pt x="1148" y="0"/>
                </a:lnTo>
                <a:lnTo>
                  <a:pt x="1150" y="0"/>
                </a:lnTo>
                <a:lnTo>
                  <a:pt x="1153" y="0"/>
                </a:lnTo>
                <a:lnTo>
                  <a:pt x="1155" y="0"/>
                </a:lnTo>
                <a:lnTo>
                  <a:pt x="1157" y="0"/>
                </a:lnTo>
                <a:lnTo>
                  <a:pt x="1160" y="0"/>
                </a:lnTo>
                <a:lnTo>
                  <a:pt x="1162" y="0"/>
                </a:lnTo>
                <a:lnTo>
                  <a:pt x="1163" y="0"/>
                </a:lnTo>
                <a:lnTo>
                  <a:pt x="1167" y="0"/>
                </a:lnTo>
                <a:lnTo>
                  <a:pt x="1168" y="0"/>
                </a:lnTo>
                <a:lnTo>
                  <a:pt x="1170" y="0"/>
                </a:lnTo>
                <a:lnTo>
                  <a:pt x="1173" y="0"/>
                </a:lnTo>
                <a:lnTo>
                  <a:pt x="1175" y="0"/>
                </a:lnTo>
                <a:lnTo>
                  <a:pt x="1178" y="0"/>
                </a:lnTo>
                <a:lnTo>
                  <a:pt x="1180" y="0"/>
                </a:lnTo>
                <a:lnTo>
                  <a:pt x="1182" y="0"/>
                </a:lnTo>
                <a:lnTo>
                  <a:pt x="1185" y="0"/>
                </a:lnTo>
                <a:lnTo>
                  <a:pt x="1187" y="0"/>
                </a:lnTo>
                <a:lnTo>
                  <a:pt x="1188" y="0"/>
                </a:lnTo>
                <a:lnTo>
                  <a:pt x="1192" y="0"/>
                </a:lnTo>
                <a:lnTo>
                  <a:pt x="1193" y="0"/>
                </a:lnTo>
                <a:lnTo>
                  <a:pt x="1195" y="0"/>
                </a:lnTo>
                <a:lnTo>
                  <a:pt x="1198" y="0"/>
                </a:lnTo>
                <a:lnTo>
                  <a:pt x="1200" y="0"/>
                </a:lnTo>
                <a:lnTo>
                  <a:pt x="1204" y="0"/>
                </a:lnTo>
                <a:lnTo>
                  <a:pt x="1205" y="0"/>
                </a:lnTo>
                <a:lnTo>
                  <a:pt x="1207" y="0"/>
                </a:lnTo>
                <a:lnTo>
                  <a:pt x="1210" y="0"/>
                </a:lnTo>
                <a:lnTo>
                  <a:pt x="1212" y="0"/>
                </a:lnTo>
                <a:lnTo>
                  <a:pt x="1214" y="0"/>
                </a:lnTo>
                <a:lnTo>
                  <a:pt x="1217" y="0"/>
                </a:lnTo>
                <a:lnTo>
                  <a:pt x="1219" y="0"/>
                </a:lnTo>
                <a:lnTo>
                  <a:pt x="1222" y="0"/>
                </a:lnTo>
                <a:lnTo>
                  <a:pt x="1224" y="0"/>
                </a:lnTo>
                <a:lnTo>
                  <a:pt x="1225" y="0"/>
                </a:lnTo>
                <a:lnTo>
                  <a:pt x="1229" y="0"/>
                </a:lnTo>
                <a:lnTo>
                  <a:pt x="1230" y="0"/>
                </a:lnTo>
                <a:lnTo>
                  <a:pt x="1232" y="0"/>
                </a:lnTo>
                <a:lnTo>
                  <a:pt x="1235" y="0"/>
                </a:lnTo>
                <a:lnTo>
                  <a:pt x="1237" y="0"/>
                </a:lnTo>
                <a:lnTo>
                  <a:pt x="1239" y="0"/>
                </a:lnTo>
                <a:lnTo>
                  <a:pt x="1240" y="0"/>
                </a:lnTo>
                <a:lnTo>
                  <a:pt x="1242" y="0"/>
                </a:lnTo>
                <a:lnTo>
                  <a:pt x="1244" y="0"/>
                </a:lnTo>
                <a:lnTo>
                  <a:pt x="1247" y="0"/>
                </a:lnTo>
                <a:lnTo>
                  <a:pt x="1249" y="0"/>
                </a:lnTo>
                <a:lnTo>
                  <a:pt x="1250" y="0"/>
                </a:lnTo>
                <a:lnTo>
                  <a:pt x="1254" y="0"/>
                </a:lnTo>
                <a:lnTo>
                  <a:pt x="1255" y="0"/>
                </a:lnTo>
                <a:lnTo>
                  <a:pt x="1257" y="0"/>
                </a:lnTo>
                <a:lnTo>
                  <a:pt x="1260" y="0"/>
                </a:lnTo>
                <a:lnTo>
                  <a:pt x="1262" y="0"/>
                </a:lnTo>
                <a:lnTo>
                  <a:pt x="1264" y="0"/>
                </a:lnTo>
                <a:lnTo>
                  <a:pt x="1265" y="0"/>
                </a:lnTo>
                <a:lnTo>
                  <a:pt x="1267" y="0"/>
                </a:lnTo>
                <a:lnTo>
                  <a:pt x="1269" y="0"/>
                </a:lnTo>
                <a:lnTo>
                  <a:pt x="1270" y="0"/>
                </a:lnTo>
                <a:lnTo>
                  <a:pt x="1272" y="0"/>
                </a:lnTo>
                <a:lnTo>
                  <a:pt x="1274" y="0"/>
                </a:lnTo>
                <a:lnTo>
                  <a:pt x="1275" y="0"/>
                </a:lnTo>
                <a:lnTo>
                  <a:pt x="1279" y="0"/>
                </a:lnTo>
                <a:lnTo>
                  <a:pt x="1280" y="0"/>
                </a:lnTo>
                <a:lnTo>
                  <a:pt x="1282" y="0"/>
                </a:lnTo>
                <a:lnTo>
                  <a:pt x="1285" y="0"/>
                </a:lnTo>
                <a:lnTo>
                  <a:pt x="1287" y="0"/>
                </a:lnTo>
                <a:lnTo>
                  <a:pt x="1289" y="0"/>
                </a:lnTo>
                <a:lnTo>
                  <a:pt x="1292" y="0"/>
                </a:lnTo>
                <a:lnTo>
                  <a:pt x="1294" y="0"/>
                </a:lnTo>
                <a:lnTo>
                  <a:pt x="1297" y="0"/>
                </a:lnTo>
                <a:lnTo>
                  <a:pt x="1299" y="0"/>
                </a:lnTo>
                <a:lnTo>
                  <a:pt x="1300" y="0"/>
                </a:lnTo>
                <a:lnTo>
                  <a:pt x="1304" y="0"/>
                </a:lnTo>
                <a:lnTo>
                  <a:pt x="1305" y="0"/>
                </a:lnTo>
                <a:lnTo>
                  <a:pt x="1307" y="0"/>
                </a:lnTo>
                <a:lnTo>
                  <a:pt x="1310" y="0"/>
                </a:lnTo>
                <a:lnTo>
                  <a:pt x="1312" y="0"/>
                </a:lnTo>
                <a:lnTo>
                  <a:pt x="1314" y="0"/>
                </a:lnTo>
                <a:lnTo>
                  <a:pt x="1317" y="0"/>
                </a:lnTo>
                <a:lnTo>
                  <a:pt x="1319" y="0"/>
                </a:lnTo>
                <a:lnTo>
                  <a:pt x="1322" y="0"/>
                </a:lnTo>
                <a:lnTo>
                  <a:pt x="1324" y="0"/>
                </a:lnTo>
                <a:lnTo>
                  <a:pt x="1325" y="0"/>
                </a:lnTo>
                <a:lnTo>
                  <a:pt x="1329" y="0"/>
                </a:lnTo>
                <a:lnTo>
                  <a:pt x="1330" y="0"/>
                </a:lnTo>
                <a:lnTo>
                  <a:pt x="1332" y="0"/>
                </a:lnTo>
                <a:lnTo>
                  <a:pt x="1335" y="0"/>
                </a:lnTo>
                <a:lnTo>
                  <a:pt x="1337" y="0"/>
                </a:lnTo>
                <a:lnTo>
                  <a:pt x="1339" y="0"/>
                </a:lnTo>
                <a:lnTo>
                  <a:pt x="1342" y="0"/>
                </a:lnTo>
                <a:lnTo>
                  <a:pt x="1344" y="0"/>
                </a:lnTo>
                <a:lnTo>
                  <a:pt x="1347" y="0"/>
                </a:lnTo>
                <a:lnTo>
                  <a:pt x="1349" y="0"/>
                </a:lnTo>
                <a:lnTo>
                  <a:pt x="1350" y="0"/>
                </a:lnTo>
                <a:lnTo>
                  <a:pt x="1354" y="0"/>
                </a:lnTo>
                <a:lnTo>
                  <a:pt x="1355" y="0"/>
                </a:lnTo>
                <a:lnTo>
                  <a:pt x="1357" y="0"/>
                </a:lnTo>
                <a:lnTo>
                  <a:pt x="1360" y="0"/>
                </a:lnTo>
                <a:lnTo>
                  <a:pt x="1362" y="0"/>
                </a:lnTo>
                <a:lnTo>
                  <a:pt x="1364" y="0"/>
                </a:lnTo>
                <a:lnTo>
                  <a:pt x="1367" y="0"/>
                </a:lnTo>
                <a:lnTo>
                  <a:pt x="1369" y="0"/>
                </a:lnTo>
                <a:lnTo>
                  <a:pt x="1372" y="0"/>
                </a:lnTo>
                <a:lnTo>
                  <a:pt x="1374" y="0"/>
                </a:lnTo>
                <a:lnTo>
                  <a:pt x="1375" y="0"/>
                </a:lnTo>
                <a:lnTo>
                  <a:pt x="1379" y="0"/>
                </a:lnTo>
                <a:lnTo>
                  <a:pt x="1380" y="0"/>
                </a:lnTo>
                <a:lnTo>
                  <a:pt x="1382" y="0"/>
                </a:lnTo>
                <a:lnTo>
                  <a:pt x="1385" y="0"/>
                </a:lnTo>
                <a:lnTo>
                  <a:pt x="1387" y="0"/>
                </a:lnTo>
                <a:lnTo>
                  <a:pt x="1389" y="0"/>
                </a:lnTo>
                <a:lnTo>
                  <a:pt x="1392" y="0"/>
                </a:lnTo>
                <a:lnTo>
                  <a:pt x="1394" y="0"/>
                </a:lnTo>
                <a:lnTo>
                  <a:pt x="1397" y="0"/>
                </a:lnTo>
                <a:lnTo>
                  <a:pt x="1399" y="0"/>
                </a:lnTo>
                <a:lnTo>
                  <a:pt x="1401" y="0"/>
                </a:lnTo>
                <a:lnTo>
                  <a:pt x="1404" y="0"/>
                </a:lnTo>
                <a:lnTo>
                  <a:pt x="1406" y="0"/>
                </a:lnTo>
                <a:lnTo>
                  <a:pt x="1407" y="0"/>
                </a:lnTo>
                <a:lnTo>
                  <a:pt x="1411" y="0"/>
                </a:lnTo>
                <a:lnTo>
                  <a:pt x="1412" y="0"/>
                </a:lnTo>
                <a:lnTo>
                  <a:pt x="1414" y="0"/>
                </a:lnTo>
                <a:lnTo>
                  <a:pt x="1417" y="0"/>
                </a:lnTo>
                <a:lnTo>
                  <a:pt x="1419" y="0"/>
                </a:lnTo>
                <a:lnTo>
                  <a:pt x="1422" y="0"/>
                </a:lnTo>
                <a:lnTo>
                  <a:pt x="1424" y="0"/>
                </a:lnTo>
                <a:lnTo>
                  <a:pt x="1426" y="0"/>
                </a:lnTo>
                <a:lnTo>
                  <a:pt x="1429" y="0"/>
                </a:lnTo>
                <a:lnTo>
                  <a:pt x="1431" y="0"/>
                </a:lnTo>
                <a:lnTo>
                  <a:pt x="1432" y="0"/>
                </a:lnTo>
                <a:lnTo>
                  <a:pt x="1436" y="0"/>
                </a:lnTo>
                <a:lnTo>
                  <a:pt x="1437" y="0"/>
                </a:lnTo>
                <a:lnTo>
                  <a:pt x="1439" y="0"/>
                </a:lnTo>
                <a:lnTo>
                  <a:pt x="1442" y="0"/>
                </a:lnTo>
                <a:lnTo>
                  <a:pt x="1444" y="0"/>
                </a:lnTo>
                <a:lnTo>
                  <a:pt x="1447" y="0"/>
                </a:lnTo>
                <a:lnTo>
                  <a:pt x="1449" y="0"/>
                </a:lnTo>
                <a:lnTo>
                  <a:pt x="1451" y="0"/>
                </a:lnTo>
                <a:lnTo>
                  <a:pt x="1454" y="0"/>
                </a:lnTo>
                <a:lnTo>
                  <a:pt x="1456" y="0"/>
                </a:lnTo>
                <a:lnTo>
                  <a:pt x="1457" y="0"/>
                </a:lnTo>
                <a:lnTo>
                  <a:pt x="1461" y="0"/>
                </a:lnTo>
                <a:lnTo>
                  <a:pt x="1462" y="0"/>
                </a:lnTo>
                <a:lnTo>
                  <a:pt x="1464" y="0"/>
                </a:lnTo>
                <a:lnTo>
                  <a:pt x="1467" y="0"/>
                </a:lnTo>
                <a:lnTo>
                  <a:pt x="1469" y="0"/>
                </a:lnTo>
                <a:lnTo>
                  <a:pt x="1472" y="0"/>
                </a:lnTo>
                <a:lnTo>
                  <a:pt x="1474" y="0"/>
                </a:lnTo>
                <a:lnTo>
                  <a:pt x="1476" y="0"/>
                </a:lnTo>
                <a:lnTo>
                  <a:pt x="1479" y="0"/>
                </a:lnTo>
                <a:lnTo>
                  <a:pt x="1481" y="0"/>
                </a:lnTo>
                <a:lnTo>
                  <a:pt x="1482" y="0"/>
                </a:lnTo>
                <a:lnTo>
                  <a:pt x="1486" y="0"/>
                </a:lnTo>
                <a:lnTo>
                  <a:pt x="1487" y="0"/>
                </a:lnTo>
                <a:lnTo>
                  <a:pt x="1489" y="0"/>
                </a:lnTo>
                <a:lnTo>
                  <a:pt x="1492" y="0"/>
                </a:lnTo>
                <a:lnTo>
                  <a:pt x="1494" y="0"/>
                </a:lnTo>
                <a:lnTo>
                  <a:pt x="1497" y="0"/>
                </a:lnTo>
                <a:lnTo>
                  <a:pt x="1499" y="0"/>
                </a:lnTo>
                <a:lnTo>
                  <a:pt x="1501" y="0"/>
                </a:lnTo>
                <a:lnTo>
                  <a:pt x="1504" y="0"/>
                </a:lnTo>
                <a:lnTo>
                  <a:pt x="1506" y="0"/>
                </a:lnTo>
                <a:lnTo>
                  <a:pt x="1507" y="0"/>
                </a:lnTo>
                <a:lnTo>
                  <a:pt x="1511" y="0"/>
                </a:lnTo>
                <a:lnTo>
                  <a:pt x="1512" y="0"/>
                </a:lnTo>
                <a:lnTo>
                  <a:pt x="1516" y="0"/>
                </a:lnTo>
                <a:lnTo>
                  <a:pt x="1517" y="0"/>
                </a:lnTo>
                <a:lnTo>
                  <a:pt x="1519" y="0"/>
                </a:lnTo>
                <a:lnTo>
                  <a:pt x="1522" y="0"/>
                </a:lnTo>
                <a:lnTo>
                  <a:pt x="1524" y="0"/>
                </a:lnTo>
                <a:lnTo>
                  <a:pt x="1526" y="0"/>
                </a:lnTo>
                <a:lnTo>
                  <a:pt x="1529" y="0"/>
                </a:lnTo>
                <a:lnTo>
                  <a:pt x="1531" y="0"/>
                </a:lnTo>
                <a:lnTo>
                  <a:pt x="1532" y="0"/>
                </a:lnTo>
                <a:lnTo>
                  <a:pt x="1536" y="0"/>
                </a:lnTo>
                <a:lnTo>
                  <a:pt x="1537" y="0"/>
                </a:lnTo>
                <a:lnTo>
                  <a:pt x="1541" y="0"/>
                </a:lnTo>
                <a:lnTo>
                  <a:pt x="1542" y="0"/>
                </a:lnTo>
                <a:lnTo>
                  <a:pt x="1544" y="0"/>
                </a:lnTo>
                <a:lnTo>
                  <a:pt x="1547" y="0"/>
                </a:lnTo>
                <a:lnTo>
                  <a:pt x="1549" y="0"/>
                </a:lnTo>
                <a:lnTo>
                  <a:pt x="1551" y="0"/>
                </a:lnTo>
                <a:lnTo>
                  <a:pt x="1554" y="0"/>
                </a:lnTo>
                <a:lnTo>
                  <a:pt x="1556" y="0"/>
                </a:lnTo>
                <a:lnTo>
                  <a:pt x="1557" y="0"/>
                </a:lnTo>
                <a:lnTo>
                  <a:pt x="1561" y="0"/>
                </a:lnTo>
                <a:lnTo>
                  <a:pt x="1562" y="0"/>
                </a:lnTo>
                <a:lnTo>
                  <a:pt x="1566" y="0"/>
                </a:lnTo>
                <a:lnTo>
                  <a:pt x="1567" y="0"/>
                </a:lnTo>
                <a:lnTo>
                  <a:pt x="1569" y="0"/>
                </a:lnTo>
                <a:lnTo>
                  <a:pt x="1572" y="0"/>
                </a:lnTo>
                <a:lnTo>
                  <a:pt x="1574" y="0"/>
                </a:lnTo>
                <a:lnTo>
                  <a:pt x="1576" y="0"/>
                </a:lnTo>
                <a:lnTo>
                  <a:pt x="1579" y="0"/>
                </a:lnTo>
                <a:lnTo>
                  <a:pt x="1581" y="0"/>
                </a:lnTo>
                <a:lnTo>
                  <a:pt x="1583" y="0"/>
                </a:lnTo>
                <a:lnTo>
                  <a:pt x="1586" y="0"/>
                </a:lnTo>
                <a:lnTo>
                  <a:pt x="1588" y="0"/>
                </a:lnTo>
                <a:lnTo>
                  <a:pt x="1591" y="0"/>
                </a:lnTo>
                <a:lnTo>
                  <a:pt x="1593" y="0"/>
                </a:lnTo>
                <a:lnTo>
                  <a:pt x="1594" y="0"/>
                </a:lnTo>
                <a:lnTo>
                  <a:pt x="1598" y="0"/>
                </a:lnTo>
                <a:lnTo>
                  <a:pt x="1599" y="0"/>
                </a:lnTo>
                <a:lnTo>
                  <a:pt x="1601" y="0"/>
                </a:lnTo>
                <a:lnTo>
                  <a:pt x="1604" y="0"/>
                </a:lnTo>
                <a:lnTo>
                  <a:pt x="1606" y="0"/>
                </a:lnTo>
                <a:lnTo>
                  <a:pt x="1608" y="0"/>
                </a:lnTo>
                <a:lnTo>
                  <a:pt x="1611" y="0"/>
                </a:lnTo>
                <a:lnTo>
                  <a:pt x="1613" y="0"/>
                </a:lnTo>
                <a:lnTo>
                  <a:pt x="1616" y="0"/>
                </a:lnTo>
                <a:lnTo>
                  <a:pt x="1618" y="0"/>
                </a:lnTo>
                <a:lnTo>
                  <a:pt x="1619" y="0"/>
                </a:lnTo>
                <a:lnTo>
                  <a:pt x="1623" y="0"/>
                </a:lnTo>
                <a:lnTo>
                  <a:pt x="1624" y="0"/>
                </a:lnTo>
                <a:lnTo>
                  <a:pt x="1626" y="0"/>
                </a:lnTo>
                <a:lnTo>
                  <a:pt x="1629" y="0"/>
                </a:lnTo>
                <a:lnTo>
                  <a:pt x="1631" y="0"/>
                </a:lnTo>
                <a:lnTo>
                  <a:pt x="1633" y="0"/>
                </a:lnTo>
                <a:lnTo>
                  <a:pt x="1636" y="0"/>
                </a:lnTo>
                <a:lnTo>
                  <a:pt x="1638" y="0"/>
                </a:lnTo>
                <a:lnTo>
                  <a:pt x="1641" y="0"/>
                </a:lnTo>
                <a:lnTo>
                  <a:pt x="1643" y="0"/>
                </a:lnTo>
                <a:lnTo>
                  <a:pt x="1644" y="0"/>
                </a:lnTo>
                <a:lnTo>
                  <a:pt x="1648" y="0"/>
                </a:lnTo>
                <a:lnTo>
                  <a:pt x="1649" y="0"/>
                </a:lnTo>
                <a:lnTo>
                  <a:pt x="1651" y="0"/>
                </a:lnTo>
                <a:lnTo>
                  <a:pt x="1654" y="0"/>
                </a:lnTo>
                <a:lnTo>
                  <a:pt x="1656" y="0"/>
                </a:lnTo>
                <a:lnTo>
                  <a:pt x="1658" y="0"/>
                </a:lnTo>
                <a:lnTo>
                  <a:pt x="1661" y="0"/>
                </a:lnTo>
                <a:lnTo>
                  <a:pt x="1663" y="0"/>
                </a:lnTo>
                <a:lnTo>
                  <a:pt x="1666" y="0"/>
                </a:lnTo>
                <a:lnTo>
                  <a:pt x="1668" y="0"/>
                </a:lnTo>
                <a:lnTo>
                  <a:pt x="1669" y="0"/>
                </a:lnTo>
                <a:lnTo>
                  <a:pt x="1673" y="0"/>
                </a:lnTo>
                <a:lnTo>
                  <a:pt x="1674" y="0"/>
                </a:lnTo>
                <a:lnTo>
                  <a:pt x="1676" y="0"/>
                </a:lnTo>
                <a:lnTo>
                  <a:pt x="1679" y="0"/>
                </a:lnTo>
                <a:lnTo>
                  <a:pt x="1681" y="0"/>
                </a:lnTo>
                <a:lnTo>
                  <a:pt x="1683" y="0"/>
                </a:lnTo>
                <a:lnTo>
                  <a:pt x="1686" y="0"/>
                </a:lnTo>
                <a:lnTo>
                  <a:pt x="1688" y="0"/>
                </a:lnTo>
                <a:lnTo>
                  <a:pt x="1691" y="0"/>
                </a:lnTo>
                <a:lnTo>
                  <a:pt x="1693" y="0"/>
                </a:lnTo>
                <a:lnTo>
                  <a:pt x="1694" y="0"/>
                </a:lnTo>
                <a:lnTo>
                  <a:pt x="1698" y="0"/>
                </a:lnTo>
                <a:lnTo>
                  <a:pt x="1699" y="0"/>
                </a:lnTo>
                <a:lnTo>
                  <a:pt x="1701" y="0"/>
                </a:lnTo>
                <a:lnTo>
                  <a:pt x="1704" y="0"/>
                </a:lnTo>
                <a:lnTo>
                  <a:pt x="1706" y="0"/>
                </a:lnTo>
                <a:lnTo>
                  <a:pt x="1708" y="0"/>
                </a:lnTo>
                <a:lnTo>
                  <a:pt x="1711" y="0"/>
                </a:lnTo>
                <a:lnTo>
                  <a:pt x="1713" y="0"/>
                </a:lnTo>
                <a:lnTo>
                  <a:pt x="1716" y="0"/>
                </a:lnTo>
                <a:lnTo>
                  <a:pt x="1718" y="0"/>
                </a:lnTo>
                <a:lnTo>
                  <a:pt x="1719" y="0"/>
                </a:lnTo>
                <a:lnTo>
                  <a:pt x="1723" y="0"/>
                </a:lnTo>
                <a:lnTo>
                  <a:pt x="1724" y="0"/>
                </a:lnTo>
                <a:lnTo>
                  <a:pt x="1726" y="0"/>
                </a:lnTo>
                <a:lnTo>
                  <a:pt x="1729" y="0"/>
                </a:lnTo>
                <a:lnTo>
                  <a:pt x="1731" y="0"/>
                </a:lnTo>
                <a:lnTo>
                  <a:pt x="1733" y="0"/>
                </a:lnTo>
                <a:lnTo>
                  <a:pt x="1736" y="0"/>
                </a:lnTo>
                <a:lnTo>
                  <a:pt x="1738" y="0"/>
                </a:lnTo>
                <a:lnTo>
                  <a:pt x="1741" y="0"/>
                </a:lnTo>
                <a:lnTo>
                  <a:pt x="1743" y="0"/>
                </a:lnTo>
                <a:lnTo>
                  <a:pt x="1744" y="0"/>
                </a:lnTo>
                <a:lnTo>
                  <a:pt x="1748" y="0"/>
                </a:lnTo>
                <a:lnTo>
                  <a:pt x="1749" y="0"/>
                </a:lnTo>
                <a:lnTo>
                  <a:pt x="1751" y="0"/>
                </a:lnTo>
                <a:lnTo>
                  <a:pt x="1754" y="0"/>
                </a:lnTo>
                <a:lnTo>
                  <a:pt x="1756" y="0"/>
                </a:lnTo>
                <a:lnTo>
                  <a:pt x="1758" y="0"/>
                </a:lnTo>
                <a:lnTo>
                  <a:pt x="1761" y="0"/>
                </a:lnTo>
                <a:lnTo>
                  <a:pt x="1763" y="0"/>
                </a:lnTo>
                <a:lnTo>
                  <a:pt x="1766" y="0"/>
                </a:lnTo>
                <a:lnTo>
                  <a:pt x="1768" y="0"/>
                </a:lnTo>
                <a:lnTo>
                  <a:pt x="1770" y="0"/>
                </a:lnTo>
                <a:lnTo>
                  <a:pt x="1773" y="0"/>
                </a:lnTo>
                <a:lnTo>
                  <a:pt x="1775" y="0"/>
                </a:lnTo>
                <a:lnTo>
                  <a:pt x="1776" y="0"/>
                </a:lnTo>
                <a:lnTo>
                  <a:pt x="1780" y="0"/>
                </a:lnTo>
                <a:lnTo>
                  <a:pt x="1781" y="0"/>
                </a:lnTo>
                <a:lnTo>
                  <a:pt x="1783" y="0"/>
                </a:lnTo>
                <a:lnTo>
                  <a:pt x="1786" y="0"/>
                </a:lnTo>
                <a:lnTo>
                  <a:pt x="1788" y="0"/>
                </a:lnTo>
                <a:lnTo>
                  <a:pt x="1791" y="0"/>
                </a:lnTo>
                <a:lnTo>
                  <a:pt x="1793" y="0"/>
                </a:lnTo>
                <a:lnTo>
                  <a:pt x="1795" y="0"/>
                </a:lnTo>
                <a:lnTo>
                  <a:pt x="1798" y="0"/>
                </a:lnTo>
                <a:lnTo>
                  <a:pt x="1800" y="0"/>
                </a:lnTo>
                <a:lnTo>
                  <a:pt x="1801" y="0"/>
                </a:lnTo>
                <a:lnTo>
                  <a:pt x="1805" y="0"/>
                </a:lnTo>
                <a:lnTo>
                  <a:pt x="1806" y="0"/>
                </a:lnTo>
                <a:lnTo>
                  <a:pt x="1810" y="0"/>
                </a:lnTo>
                <a:lnTo>
                  <a:pt x="1811" y="0"/>
                </a:lnTo>
                <a:lnTo>
                  <a:pt x="1813" y="0"/>
                </a:lnTo>
                <a:lnTo>
                  <a:pt x="1816" y="0"/>
                </a:lnTo>
                <a:lnTo>
                  <a:pt x="1818" y="0"/>
                </a:lnTo>
                <a:lnTo>
                  <a:pt x="1820" y="0"/>
                </a:lnTo>
                <a:lnTo>
                  <a:pt x="1821" y="0"/>
                </a:lnTo>
                <a:lnTo>
                  <a:pt x="1823" y="0"/>
                </a:lnTo>
                <a:lnTo>
                  <a:pt x="1825" y="0"/>
                </a:lnTo>
                <a:lnTo>
                  <a:pt x="1826" y="0"/>
                </a:lnTo>
                <a:lnTo>
                  <a:pt x="1830" y="0"/>
                </a:lnTo>
                <a:lnTo>
                  <a:pt x="1831" y="0"/>
                </a:lnTo>
                <a:lnTo>
                  <a:pt x="1835" y="0"/>
                </a:lnTo>
                <a:lnTo>
                  <a:pt x="1836" y="0"/>
                </a:lnTo>
                <a:lnTo>
                  <a:pt x="1838" y="0"/>
                </a:lnTo>
                <a:lnTo>
                  <a:pt x="1841" y="0"/>
                </a:lnTo>
                <a:lnTo>
                  <a:pt x="1843" y="0"/>
                </a:lnTo>
                <a:lnTo>
                  <a:pt x="1845" y="0"/>
                </a:lnTo>
                <a:lnTo>
                  <a:pt x="1848" y="0"/>
                </a:lnTo>
                <a:lnTo>
                  <a:pt x="1850" y="0"/>
                </a:lnTo>
                <a:lnTo>
                  <a:pt x="1851" y="0"/>
                </a:lnTo>
                <a:lnTo>
                  <a:pt x="1855" y="0"/>
                </a:lnTo>
                <a:lnTo>
                  <a:pt x="1856" y="0"/>
                </a:lnTo>
                <a:lnTo>
                  <a:pt x="1860" y="0"/>
                </a:lnTo>
                <a:lnTo>
                  <a:pt x="1861" y="0"/>
                </a:lnTo>
                <a:lnTo>
                  <a:pt x="1863" y="0"/>
                </a:lnTo>
                <a:lnTo>
                  <a:pt x="1866" y="0"/>
                </a:lnTo>
                <a:lnTo>
                  <a:pt x="1868" y="0"/>
                </a:lnTo>
                <a:lnTo>
                  <a:pt x="1870" y="0"/>
                </a:lnTo>
                <a:lnTo>
                  <a:pt x="1873" y="0"/>
                </a:lnTo>
                <a:lnTo>
                  <a:pt x="1875" y="0"/>
                </a:lnTo>
                <a:lnTo>
                  <a:pt x="1876" y="0"/>
                </a:lnTo>
                <a:lnTo>
                  <a:pt x="1880" y="0"/>
                </a:lnTo>
                <a:lnTo>
                  <a:pt x="1881" y="0"/>
                </a:lnTo>
                <a:lnTo>
                  <a:pt x="1883" y="0"/>
                </a:lnTo>
                <a:lnTo>
                  <a:pt x="1885" y="0"/>
                </a:lnTo>
                <a:lnTo>
                  <a:pt x="1886" y="0"/>
                </a:lnTo>
                <a:lnTo>
                  <a:pt x="1888" y="0"/>
                </a:lnTo>
                <a:lnTo>
                  <a:pt x="1891" y="0"/>
                </a:lnTo>
                <a:lnTo>
                  <a:pt x="1893" y="0"/>
                </a:lnTo>
                <a:lnTo>
                  <a:pt x="1895" y="0"/>
                </a:lnTo>
                <a:lnTo>
                  <a:pt x="1898" y="0"/>
                </a:lnTo>
                <a:lnTo>
                  <a:pt x="1900" y="0"/>
                </a:lnTo>
                <a:lnTo>
                  <a:pt x="1901" y="0"/>
                </a:lnTo>
                <a:lnTo>
                  <a:pt x="1905" y="0"/>
                </a:lnTo>
                <a:lnTo>
                  <a:pt x="1906" y="0"/>
                </a:lnTo>
                <a:lnTo>
                  <a:pt x="1910" y="0"/>
                </a:lnTo>
                <a:lnTo>
                  <a:pt x="1911" y="0"/>
                </a:lnTo>
                <a:lnTo>
                  <a:pt x="1913" y="0"/>
                </a:lnTo>
                <a:lnTo>
                  <a:pt x="1915" y="0"/>
                </a:lnTo>
                <a:lnTo>
                  <a:pt x="1916" y="0"/>
                </a:lnTo>
                <a:lnTo>
                  <a:pt x="1918" y="0"/>
                </a:lnTo>
                <a:lnTo>
                  <a:pt x="1920" y="0"/>
                </a:lnTo>
                <a:lnTo>
                  <a:pt x="1923" y="0"/>
                </a:lnTo>
                <a:lnTo>
                  <a:pt x="1925" y="0"/>
                </a:lnTo>
                <a:lnTo>
                  <a:pt x="1926" y="0"/>
                </a:lnTo>
                <a:lnTo>
                  <a:pt x="1928" y="0"/>
                </a:lnTo>
                <a:lnTo>
                  <a:pt x="1930" y="0"/>
                </a:lnTo>
                <a:lnTo>
                  <a:pt x="1931" y="0"/>
                </a:lnTo>
                <a:lnTo>
                  <a:pt x="1935" y="0"/>
                </a:lnTo>
                <a:lnTo>
                  <a:pt x="1936" y="0"/>
                </a:lnTo>
                <a:lnTo>
                  <a:pt x="1938" y="0"/>
                </a:lnTo>
                <a:lnTo>
                  <a:pt x="1940" y="0"/>
                </a:lnTo>
                <a:lnTo>
                  <a:pt x="1941" y="0"/>
                </a:lnTo>
                <a:lnTo>
                  <a:pt x="1943" y="0"/>
                </a:lnTo>
                <a:lnTo>
                  <a:pt x="1945" y="0"/>
                </a:lnTo>
                <a:lnTo>
                  <a:pt x="1948" y="0"/>
                </a:lnTo>
                <a:lnTo>
                  <a:pt x="1950" y="0"/>
                </a:lnTo>
                <a:lnTo>
                  <a:pt x="1951" y="0"/>
                </a:lnTo>
                <a:lnTo>
                  <a:pt x="1955" y="0"/>
                </a:lnTo>
                <a:lnTo>
                  <a:pt x="1956" y="0"/>
                </a:lnTo>
                <a:lnTo>
                  <a:pt x="1960" y="0"/>
                </a:lnTo>
                <a:lnTo>
                  <a:pt x="1962" y="0"/>
                </a:lnTo>
                <a:lnTo>
                  <a:pt x="1963" y="0"/>
                </a:lnTo>
                <a:lnTo>
                  <a:pt x="1967" y="0"/>
                </a:lnTo>
                <a:lnTo>
                  <a:pt x="1968" y="0"/>
                </a:lnTo>
                <a:lnTo>
                  <a:pt x="1970" y="0"/>
                </a:lnTo>
                <a:lnTo>
                  <a:pt x="1973" y="0"/>
                </a:lnTo>
                <a:lnTo>
                  <a:pt x="1975" y="0"/>
                </a:lnTo>
                <a:lnTo>
                  <a:pt x="1977" y="0"/>
                </a:lnTo>
                <a:lnTo>
                  <a:pt x="1980" y="0"/>
                </a:lnTo>
                <a:lnTo>
                  <a:pt x="1982" y="0"/>
                </a:lnTo>
                <a:lnTo>
                  <a:pt x="1985" y="0"/>
                </a:lnTo>
                <a:lnTo>
                  <a:pt x="1987" y="0"/>
                </a:lnTo>
                <a:lnTo>
                  <a:pt x="1988" y="0"/>
                </a:lnTo>
                <a:lnTo>
                  <a:pt x="1992" y="0"/>
                </a:lnTo>
                <a:lnTo>
                  <a:pt x="1993" y="0"/>
                </a:lnTo>
                <a:lnTo>
                  <a:pt x="1995" y="0"/>
                </a:lnTo>
                <a:lnTo>
                  <a:pt x="1998" y="0"/>
                </a:lnTo>
                <a:lnTo>
                  <a:pt x="2000" y="0"/>
                </a:lnTo>
                <a:lnTo>
                  <a:pt x="2002" y="0"/>
                </a:lnTo>
                <a:lnTo>
                  <a:pt x="2005" y="0"/>
                </a:lnTo>
                <a:lnTo>
                  <a:pt x="2007" y="0"/>
                </a:lnTo>
                <a:lnTo>
                  <a:pt x="2010" y="0"/>
                </a:lnTo>
                <a:lnTo>
                  <a:pt x="2012" y="0"/>
                </a:lnTo>
                <a:lnTo>
                  <a:pt x="2013" y="0"/>
                </a:lnTo>
                <a:lnTo>
                  <a:pt x="2017" y="0"/>
                </a:lnTo>
                <a:lnTo>
                  <a:pt x="2018" y="0"/>
                </a:lnTo>
                <a:lnTo>
                  <a:pt x="2020" y="0"/>
                </a:lnTo>
                <a:lnTo>
                  <a:pt x="2023" y="0"/>
                </a:lnTo>
                <a:lnTo>
                  <a:pt x="2025" y="0"/>
                </a:lnTo>
                <a:lnTo>
                  <a:pt x="2027" y="0"/>
                </a:lnTo>
                <a:lnTo>
                  <a:pt x="2028" y="0"/>
                </a:lnTo>
                <a:lnTo>
                  <a:pt x="2030" y="0"/>
                </a:lnTo>
                <a:lnTo>
                  <a:pt x="2032" y="0"/>
                </a:lnTo>
                <a:lnTo>
                  <a:pt x="2033" y="0"/>
                </a:lnTo>
                <a:lnTo>
                  <a:pt x="2035" y="0"/>
                </a:lnTo>
                <a:lnTo>
                  <a:pt x="2037" y="0"/>
                </a:lnTo>
                <a:lnTo>
                  <a:pt x="2038" y="0"/>
                </a:lnTo>
                <a:lnTo>
                  <a:pt x="2040" y="0"/>
                </a:lnTo>
                <a:lnTo>
                  <a:pt x="2042" y="0"/>
                </a:lnTo>
                <a:lnTo>
                  <a:pt x="2043" y="0"/>
                </a:lnTo>
                <a:lnTo>
                  <a:pt x="2045" y="0"/>
                </a:lnTo>
                <a:lnTo>
                  <a:pt x="2048" y="0"/>
                </a:lnTo>
                <a:lnTo>
                  <a:pt x="2050" y="0"/>
                </a:lnTo>
                <a:lnTo>
                  <a:pt x="2052" y="0"/>
                </a:lnTo>
                <a:lnTo>
                  <a:pt x="2055" y="0"/>
                </a:lnTo>
                <a:lnTo>
                  <a:pt x="2057" y="0"/>
                </a:lnTo>
                <a:lnTo>
                  <a:pt x="2060" y="0"/>
                </a:lnTo>
                <a:lnTo>
                  <a:pt x="2062" y="0"/>
                </a:lnTo>
                <a:lnTo>
                  <a:pt x="2063" y="0"/>
                </a:lnTo>
                <a:close/>
              </a:path>
            </a:pathLst>
          </a:custGeom>
          <a:solidFill>
            <a:srgbClr val="E396D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2"/>
          <p:cNvSpPr>
            <a:spLocks/>
          </p:cNvSpPr>
          <p:nvPr/>
        </p:nvSpPr>
        <p:spPr bwMode="auto">
          <a:xfrm>
            <a:off x="4545013" y="4391026"/>
            <a:ext cx="376238" cy="355600"/>
          </a:xfrm>
          <a:custGeom>
            <a:avLst/>
            <a:gdLst/>
            <a:ahLst/>
            <a:cxnLst>
              <a:cxn ang="0">
                <a:pos x="182" y="217"/>
              </a:cxn>
              <a:cxn ang="0">
                <a:pos x="174" y="205"/>
              </a:cxn>
              <a:cxn ang="0">
                <a:pos x="167" y="192"/>
              </a:cxn>
              <a:cxn ang="0">
                <a:pos x="81" y="192"/>
              </a:cxn>
              <a:cxn ang="0">
                <a:pos x="72" y="179"/>
              </a:cxn>
              <a:cxn ang="0">
                <a:pos x="72" y="167"/>
              </a:cxn>
              <a:cxn ang="0">
                <a:pos x="82" y="152"/>
              </a:cxn>
              <a:cxn ang="0">
                <a:pos x="72" y="150"/>
              </a:cxn>
              <a:cxn ang="0">
                <a:pos x="69" y="140"/>
              </a:cxn>
              <a:cxn ang="0">
                <a:pos x="55" y="139"/>
              </a:cxn>
              <a:cxn ang="0">
                <a:pos x="45" y="132"/>
              </a:cxn>
              <a:cxn ang="0">
                <a:pos x="32" y="132"/>
              </a:cxn>
              <a:cxn ang="0">
                <a:pos x="27" y="120"/>
              </a:cxn>
              <a:cxn ang="0">
                <a:pos x="24" y="110"/>
              </a:cxn>
              <a:cxn ang="0">
                <a:pos x="20" y="102"/>
              </a:cxn>
              <a:cxn ang="0">
                <a:pos x="19" y="95"/>
              </a:cxn>
              <a:cxn ang="0">
                <a:pos x="17" y="80"/>
              </a:cxn>
              <a:cxn ang="0">
                <a:pos x="4" y="77"/>
              </a:cxn>
              <a:cxn ang="0">
                <a:pos x="0" y="53"/>
              </a:cxn>
              <a:cxn ang="0">
                <a:pos x="2" y="38"/>
              </a:cxn>
              <a:cxn ang="0">
                <a:pos x="15" y="30"/>
              </a:cxn>
              <a:cxn ang="0">
                <a:pos x="20" y="22"/>
              </a:cxn>
              <a:cxn ang="0">
                <a:pos x="19" y="12"/>
              </a:cxn>
              <a:cxn ang="0">
                <a:pos x="25" y="7"/>
              </a:cxn>
              <a:cxn ang="0">
                <a:pos x="30" y="2"/>
              </a:cxn>
              <a:cxn ang="0">
                <a:pos x="40" y="8"/>
              </a:cxn>
              <a:cxn ang="0">
                <a:pos x="49" y="25"/>
              </a:cxn>
              <a:cxn ang="0">
                <a:pos x="60" y="37"/>
              </a:cxn>
              <a:cxn ang="0">
                <a:pos x="77" y="47"/>
              </a:cxn>
              <a:cxn ang="0">
                <a:pos x="87" y="37"/>
              </a:cxn>
              <a:cxn ang="0">
                <a:pos x="94" y="23"/>
              </a:cxn>
              <a:cxn ang="0">
                <a:pos x="117" y="15"/>
              </a:cxn>
              <a:cxn ang="0">
                <a:pos x="139" y="8"/>
              </a:cxn>
              <a:cxn ang="0">
                <a:pos x="142" y="13"/>
              </a:cxn>
              <a:cxn ang="0">
                <a:pos x="149" y="23"/>
              </a:cxn>
              <a:cxn ang="0">
                <a:pos x="154" y="30"/>
              </a:cxn>
              <a:cxn ang="0">
                <a:pos x="156" y="38"/>
              </a:cxn>
              <a:cxn ang="0">
                <a:pos x="162" y="43"/>
              </a:cxn>
              <a:cxn ang="0">
                <a:pos x="167" y="52"/>
              </a:cxn>
              <a:cxn ang="0">
                <a:pos x="184" y="43"/>
              </a:cxn>
              <a:cxn ang="0">
                <a:pos x="199" y="45"/>
              </a:cxn>
              <a:cxn ang="0">
                <a:pos x="211" y="52"/>
              </a:cxn>
              <a:cxn ang="0">
                <a:pos x="217" y="58"/>
              </a:cxn>
              <a:cxn ang="0">
                <a:pos x="211" y="68"/>
              </a:cxn>
              <a:cxn ang="0">
                <a:pos x="219" y="74"/>
              </a:cxn>
              <a:cxn ang="0">
                <a:pos x="234" y="80"/>
              </a:cxn>
              <a:cxn ang="0">
                <a:pos x="237" y="92"/>
              </a:cxn>
              <a:cxn ang="0">
                <a:pos x="227" y="104"/>
              </a:cxn>
              <a:cxn ang="0">
                <a:pos x="219" y="112"/>
              </a:cxn>
              <a:cxn ang="0">
                <a:pos x="211" y="119"/>
              </a:cxn>
              <a:cxn ang="0">
                <a:pos x="209" y="127"/>
              </a:cxn>
              <a:cxn ang="0">
                <a:pos x="217" y="134"/>
              </a:cxn>
              <a:cxn ang="0">
                <a:pos x="201" y="145"/>
              </a:cxn>
              <a:cxn ang="0">
                <a:pos x="189" y="150"/>
              </a:cxn>
              <a:cxn ang="0">
                <a:pos x="182" y="157"/>
              </a:cxn>
              <a:cxn ang="0">
                <a:pos x="179" y="165"/>
              </a:cxn>
              <a:cxn ang="0">
                <a:pos x="181" y="177"/>
              </a:cxn>
              <a:cxn ang="0">
                <a:pos x="191" y="179"/>
              </a:cxn>
              <a:cxn ang="0">
                <a:pos x="191" y="187"/>
              </a:cxn>
              <a:cxn ang="0">
                <a:pos x="189" y="200"/>
              </a:cxn>
              <a:cxn ang="0">
                <a:pos x="192" y="210"/>
              </a:cxn>
              <a:cxn ang="0">
                <a:pos x="196" y="219"/>
              </a:cxn>
            </a:cxnLst>
            <a:rect l="0" t="0" r="r" b="b"/>
            <a:pathLst>
              <a:path w="237" h="224">
                <a:moveTo>
                  <a:pt x="196" y="220"/>
                </a:moveTo>
                <a:lnTo>
                  <a:pt x="194" y="224"/>
                </a:lnTo>
                <a:lnTo>
                  <a:pt x="191" y="224"/>
                </a:lnTo>
                <a:lnTo>
                  <a:pt x="189" y="222"/>
                </a:lnTo>
                <a:lnTo>
                  <a:pt x="187" y="220"/>
                </a:lnTo>
                <a:lnTo>
                  <a:pt x="184" y="219"/>
                </a:lnTo>
                <a:lnTo>
                  <a:pt x="182" y="217"/>
                </a:lnTo>
                <a:lnTo>
                  <a:pt x="181" y="217"/>
                </a:lnTo>
                <a:lnTo>
                  <a:pt x="181" y="214"/>
                </a:lnTo>
                <a:lnTo>
                  <a:pt x="179" y="214"/>
                </a:lnTo>
                <a:lnTo>
                  <a:pt x="177" y="210"/>
                </a:lnTo>
                <a:lnTo>
                  <a:pt x="176" y="209"/>
                </a:lnTo>
                <a:lnTo>
                  <a:pt x="174" y="207"/>
                </a:lnTo>
                <a:lnTo>
                  <a:pt x="174" y="205"/>
                </a:lnTo>
                <a:lnTo>
                  <a:pt x="172" y="202"/>
                </a:lnTo>
                <a:lnTo>
                  <a:pt x="172" y="200"/>
                </a:lnTo>
                <a:lnTo>
                  <a:pt x="172" y="199"/>
                </a:lnTo>
                <a:lnTo>
                  <a:pt x="171" y="195"/>
                </a:lnTo>
                <a:lnTo>
                  <a:pt x="171" y="194"/>
                </a:lnTo>
                <a:lnTo>
                  <a:pt x="169" y="192"/>
                </a:lnTo>
                <a:lnTo>
                  <a:pt x="167" y="192"/>
                </a:lnTo>
                <a:lnTo>
                  <a:pt x="166" y="190"/>
                </a:lnTo>
                <a:lnTo>
                  <a:pt x="164" y="192"/>
                </a:lnTo>
                <a:lnTo>
                  <a:pt x="162" y="192"/>
                </a:lnTo>
                <a:lnTo>
                  <a:pt x="159" y="194"/>
                </a:lnTo>
                <a:lnTo>
                  <a:pt x="119" y="194"/>
                </a:lnTo>
                <a:lnTo>
                  <a:pt x="81" y="194"/>
                </a:lnTo>
                <a:lnTo>
                  <a:pt x="81" y="192"/>
                </a:lnTo>
                <a:lnTo>
                  <a:pt x="79" y="190"/>
                </a:lnTo>
                <a:lnTo>
                  <a:pt x="77" y="189"/>
                </a:lnTo>
                <a:lnTo>
                  <a:pt x="77" y="185"/>
                </a:lnTo>
                <a:lnTo>
                  <a:pt x="77" y="182"/>
                </a:lnTo>
                <a:lnTo>
                  <a:pt x="75" y="180"/>
                </a:lnTo>
                <a:lnTo>
                  <a:pt x="74" y="180"/>
                </a:lnTo>
                <a:lnTo>
                  <a:pt x="72" y="179"/>
                </a:lnTo>
                <a:lnTo>
                  <a:pt x="72" y="177"/>
                </a:lnTo>
                <a:lnTo>
                  <a:pt x="70" y="177"/>
                </a:lnTo>
                <a:lnTo>
                  <a:pt x="69" y="175"/>
                </a:lnTo>
                <a:lnTo>
                  <a:pt x="69" y="174"/>
                </a:lnTo>
                <a:lnTo>
                  <a:pt x="70" y="170"/>
                </a:lnTo>
                <a:lnTo>
                  <a:pt x="70" y="169"/>
                </a:lnTo>
                <a:lnTo>
                  <a:pt x="72" y="167"/>
                </a:lnTo>
                <a:lnTo>
                  <a:pt x="75" y="165"/>
                </a:lnTo>
                <a:lnTo>
                  <a:pt x="79" y="164"/>
                </a:lnTo>
                <a:lnTo>
                  <a:pt x="79" y="160"/>
                </a:lnTo>
                <a:lnTo>
                  <a:pt x="82" y="159"/>
                </a:lnTo>
                <a:lnTo>
                  <a:pt x="82" y="157"/>
                </a:lnTo>
                <a:lnTo>
                  <a:pt x="82" y="154"/>
                </a:lnTo>
                <a:lnTo>
                  <a:pt x="82" y="152"/>
                </a:lnTo>
                <a:lnTo>
                  <a:pt x="82" y="150"/>
                </a:lnTo>
                <a:lnTo>
                  <a:pt x="79" y="150"/>
                </a:lnTo>
                <a:lnTo>
                  <a:pt x="77" y="152"/>
                </a:lnTo>
                <a:lnTo>
                  <a:pt x="75" y="150"/>
                </a:lnTo>
                <a:lnTo>
                  <a:pt x="74" y="150"/>
                </a:lnTo>
                <a:lnTo>
                  <a:pt x="74" y="152"/>
                </a:lnTo>
                <a:lnTo>
                  <a:pt x="72" y="150"/>
                </a:lnTo>
                <a:lnTo>
                  <a:pt x="70" y="149"/>
                </a:lnTo>
                <a:lnTo>
                  <a:pt x="72" y="147"/>
                </a:lnTo>
                <a:lnTo>
                  <a:pt x="72" y="145"/>
                </a:lnTo>
                <a:lnTo>
                  <a:pt x="74" y="145"/>
                </a:lnTo>
                <a:lnTo>
                  <a:pt x="72" y="142"/>
                </a:lnTo>
                <a:lnTo>
                  <a:pt x="70" y="140"/>
                </a:lnTo>
                <a:lnTo>
                  <a:pt x="69" y="140"/>
                </a:lnTo>
                <a:lnTo>
                  <a:pt x="65" y="137"/>
                </a:lnTo>
                <a:lnTo>
                  <a:pt x="64" y="137"/>
                </a:lnTo>
                <a:lnTo>
                  <a:pt x="64" y="139"/>
                </a:lnTo>
                <a:lnTo>
                  <a:pt x="62" y="139"/>
                </a:lnTo>
                <a:lnTo>
                  <a:pt x="60" y="140"/>
                </a:lnTo>
                <a:lnTo>
                  <a:pt x="57" y="140"/>
                </a:lnTo>
                <a:lnTo>
                  <a:pt x="55" y="139"/>
                </a:lnTo>
                <a:lnTo>
                  <a:pt x="54" y="139"/>
                </a:lnTo>
                <a:lnTo>
                  <a:pt x="54" y="137"/>
                </a:lnTo>
                <a:lnTo>
                  <a:pt x="52" y="134"/>
                </a:lnTo>
                <a:lnTo>
                  <a:pt x="50" y="132"/>
                </a:lnTo>
                <a:lnTo>
                  <a:pt x="49" y="130"/>
                </a:lnTo>
                <a:lnTo>
                  <a:pt x="45" y="130"/>
                </a:lnTo>
                <a:lnTo>
                  <a:pt x="45" y="132"/>
                </a:lnTo>
                <a:lnTo>
                  <a:pt x="44" y="134"/>
                </a:lnTo>
                <a:lnTo>
                  <a:pt x="42" y="134"/>
                </a:lnTo>
                <a:lnTo>
                  <a:pt x="40" y="132"/>
                </a:lnTo>
                <a:lnTo>
                  <a:pt x="37" y="130"/>
                </a:lnTo>
                <a:lnTo>
                  <a:pt x="35" y="130"/>
                </a:lnTo>
                <a:lnTo>
                  <a:pt x="34" y="132"/>
                </a:lnTo>
                <a:lnTo>
                  <a:pt x="32" y="132"/>
                </a:lnTo>
                <a:lnTo>
                  <a:pt x="32" y="130"/>
                </a:lnTo>
                <a:lnTo>
                  <a:pt x="30" y="129"/>
                </a:lnTo>
                <a:lnTo>
                  <a:pt x="30" y="125"/>
                </a:lnTo>
                <a:lnTo>
                  <a:pt x="30" y="124"/>
                </a:lnTo>
                <a:lnTo>
                  <a:pt x="29" y="122"/>
                </a:lnTo>
                <a:lnTo>
                  <a:pt x="29" y="120"/>
                </a:lnTo>
                <a:lnTo>
                  <a:pt x="27" y="120"/>
                </a:lnTo>
                <a:lnTo>
                  <a:pt x="25" y="119"/>
                </a:lnTo>
                <a:lnTo>
                  <a:pt x="25" y="117"/>
                </a:lnTo>
                <a:lnTo>
                  <a:pt x="25" y="115"/>
                </a:lnTo>
                <a:lnTo>
                  <a:pt x="24" y="114"/>
                </a:lnTo>
                <a:lnTo>
                  <a:pt x="22" y="112"/>
                </a:lnTo>
                <a:lnTo>
                  <a:pt x="22" y="110"/>
                </a:lnTo>
                <a:lnTo>
                  <a:pt x="24" y="110"/>
                </a:lnTo>
                <a:lnTo>
                  <a:pt x="24" y="109"/>
                </a:lnTo>
                <a:lnTo>
                  <a:pt x="25" y="109"/>
                </a:lnTo>
                <a:lnTo>
                  <a:pt x="24" y="107"/>
                </a:lnTo>
                <a:lnTo>
                  <a:pt x="24" y="105"/>
                </a:lnTo>
                <a:lnTo>
                  <a:pt x="22" y="105"/>
                </a:lnTo>
                <a:lnTo>
                  <a:pt x="22" y="104"/>
                </a:lnTo>
                <a:lnTo>
                  <a:pt x="20" y="102"/>
                </a:lnTo>
                <a:lnTo>
                  <a:pt x="20" y="100"/>
                </a:lnTo>
                <a:lnTo>
                  <a:pt x="20" y="99"/>
                </a:lnTo>
                <a:lnTo>
                  <a:pt x="20" y="97"/>
                </a:lnTo>
                <a:lnTo>
                  <a:pt x="20" y="95"/>
                </a:lnTo>
                <a:lnTo>
                  <a:pt x="19" y="95"/>
                </a:lnTo>
                <a:lnTo>
                  <a:pt x="20" y="95"/>
                </a:lnTo>
                <a:lnTo>
                  <a:pt x="19" y="95"/>
                </a:lnTo>
                <a:lnTo>
                  <a:pt x="19" y="94"/>
                </a:lnTo>
                <a:lnTo>
                  <a:pt x="19" y="92"/>
                </a:lnTo>
                <a:lnTo>
                  <a:pt x="19" y="90"/>
                </a:lnTo>
                <a:lnTo>
                  <a:pt x="17" y="90"/>
                </a:lnTo>
                <a:lnTo>
                  <a:pt x="17" y="89"/>
                </a:lnTo>
                <a:lnTo>
                  <a:pt x="17" y="87"/>
                </a:lnTo>
                <a:lnTo>
                  <a:pt x="17" y="80"/>
                </a:lnTo>
                <a:lnTo>
                  <a:pt x="17" y="79"/>
                </a:lnTo>
                <a:lnTo>
                  <a:pt x="17" y="77"/>
                </a:lnTo>
                <a:lnTo>
                  <a:pt x="15" y="77"/>
                </a:lnTo>
                <a:lnTo>
                  <a:pt x="15" y="75"/>
                </a:lnTo>
                <a:lnTo>
                  <a:pt x="15" y="77"/>
                </a:lnTo>
                <a:lnTo>
                  <a:pt x="7" y="77"/>
                </a:lnTo>
                <a:lnTo>
                  <a:pt x="4" y="77"/>
                </a:lnTo>
                <a:lnTo>
                  <a:pt x="2" y="72"/>
                </a:lnTo>
                <a:lnTo>
                  <a:pt x="2" y="68"/>
                </a:lnTo>
                <a:lnTo>
                  <a:pt x="2" y="67"/>
                </a:lnTo>
                <a:lnTo>
                  <a:pt x="2" y="65"/>
                </a:lnTo>
                <a:lnTo>
                  <a:pt x="4" y="57"/>
                </a:lnTo>
                <a:lnTo>
                  <a:pt x="2" y="55"/>
                </a:lnTo>
                <a:lnTo>
                  <a:pt x="0" y="53"/>
                </a:lnTo>
                <a:lnTo>
                  <a:pt x="0" y="52"/>
                </a:lnTo>
                <a:lnTo>
                  <a:pt x="2" y="48"/>
                </a:lnTo>
                <a:lnTo>
                  <a:pt x="2" y="47"/>
                </a:lnTo>
                <a:lnTo>
                  <a:pt x="4" y="47"/>
                </a:lnTo>
                <a:lnTo>
                  <a:pt x="4" y="45"/>
                </a:lnTo>
                <a:lnTo>
                  <a:pt x="4" y="42"/>
                </a:lnTo>
                <a:lnTo>
                  <a:pt x="2" y="38"/>
                </a:lnTo>
                <a:lnTo>
                  <a:pt x="4" y="38"/>
                </a:lnTo>
                <a:lnTo>
                  <a:pt x="5" y="37"/>
                </a:lnTo>
                <a:lnTo>
                  <a:pt x="7" y="37"/>
                </a:lnTo>
                <a:lnTo>
                  <a:pt x="9" y="35"/>
                </a:lnTo>
                <a:lnTo>
                  <a:pt x="12" y="32"/>
                </a:lnTo>
                <a:lnTo>
                  <a:pt x="14" y="32"/>
                </a:lnTo>
                <a:lnTo>
                  <a:pt x="15" y="30"/>
                </a:lnTo>
                <a:lnTo>
                  <a:pt x="17" y="30"/>
                </a:lnTo>
                <a:lnTo>
                  <a:pt x="19" y="30"/>
                </a:lnTo>
                <a:lnTo>
                  <a:pt x="20" y="28"/>
                </a:lnTo>
                <a:lnTo>
                  <a:pt x="20" y="27"/>
                </a:lnTo>
                <a:lnTo>
                  <a:pt x="19" y="27"/>
                </a:lnTo>
                <a:lnTo>
                  <a:pt x="20" y="23"/>
                </a:lnTo>
                <a:lnTo>
                  <a:pt x="20" y="22"/>
                </a:lnTo>
                <a:lnTo>
                  <a:pt x="20" y="20"/>
                </a:lnTo>
                <a:lnTo>
                  <a:pt x="22" y="20"/>
                </a:lnTo>
                <a:lnTo>
                  <a:pt x="22" y="17"/>
                </a:lnTo>
                <a:lnTo>
                  <a:pt x="24" y="15"/>
                </a:lnTo>
                <a:lnTo>
                  <a:pt x="22" y="15"/>
                </a:lnTo>
                <a:lnTo>
                  <a:pt x="20" y="13"/>
                </a:lnTo>
                <a:lnTo>
                  <a:pt x="19" y="12"/>
                </a:lnTo>
                <a:lnTo>
                  <a:pt x="19" y="10"/>
                </a:lnTo>
                <a:lnTo>
                  <a:pt x="17" y="10"/>
                </a:lnTo>
                <a:lnTo>
                  <a:pt x="19" y="10"/>
                </a:lnTo>
                <a:lnTo>
                  <a:pt x="20" y="10"/>
                </a:lnTo>
                <a:lnTo>
                  <a:pt x="22" y="10"/>
                </a:lnTo>
                <a:lnTo>
                  <a:pt x="25" y="8"/>
                </a:lnTo>
                <a:lnTo>
                  <a:pt x="25" y="7"/>
                </a:lnTo>
                <a:lnTo>
                  <a:pt x="25" y="5"/>
                </a:lnTo>
                <a:lnTo>
                  <a:pt x="24" y="5"/>
                </a:lnTo>
                <a:lnTo>
                  <a:pt x="25" y="3"/>
                </a:lnTo>
                <a:lnTo>
                  <a:pt x="27" y="3"/>
                </a:lnTo>
                <a:lnTo>
                  <a:pt x="29" y="3"/>
                </a:lnTo>
                <a:lnTo>
                  <a:pt x="29" y="2"/>
                </a:lnTo>
                <a:lnTo>
                  <a:pt x="30" y="2"/>
                </a:lnTo>
                <a:lnTo>
                  <a:pt x="32" y="3"/>
                </a:lnTo>
                <a:lnTo>
                  <a:pt x="32" y="0"/>
                </a:lnTo>
                <a:lnTo>
                  <a:pt x="35" y="0"/>
                </a:lnTo>
                <a:lnTo>
                  <a:pt x="37" y="0"/>
                </a:lnTo>
                <a:lnTo>
                  <a:pt x="40" y="5"/>
                </a:lnTo>
                <a:lnTo>
                  <a:pt x="40" y="7"/>
                </a:lnTo>
                <a:lnTo>
                  <a:pt x="40" y="8"/>
                </a:lnTo>
                <a:lnTo>
                  <a:pt x="42" y="10"/>
                </a:lnTo>
                <a:lnTo>
                  <a:pt x="44" y="12"/>
                </a:lnTo>
                <a:lnTo>
                  <a:pt x="45" y="15"/>
                </a:lnTo>
                <a:lnTo>
                  <a:pt x="45" y="17"/>
                </a:lnTo>
                <a:lnTo>
                  <a:pt x="44" y="18"/>
                </a:lnTo>
                <a:lnTo>
                  <a:pt x="49" y="22"/>
                </a:lnTo>
                <a:lnTo>
                  <a:pt x="49" y="25"/>
                </a:lnTo>
                <a:lnTo>
                  <a:pt x="50" y="28"/>
                </a:lnTo>
                <a:lnTo>
                  <a:pt x="52" y="35"/>
                </a:lnTo>
                <a:lnTo>
                  <a:pt x="55" y="38"/>
                </a:lnTo>
                <a:lnTo>
                  <a:pt x="57" y="38"/>
                </a:lnTo>
                <a:lnTo>
                  <a:pt x="57" y="40"/>
                </a:lnTo>
                <a:lnTo>
                  <a:pt x="60" y="40"/>
                </a:lnTo>
                <a:lnTo>
                  <a:pt x="60" y="37"/>
                </a:lnTo>
                <a:lnTo>
                  <a:pt x="64" y="32"/>
                </a:lnTo>
                <a:lnTo>
                  <a:pt x="67" y="33"/>
                </a:lnTo>
                <a:lnTo>
                  <a:pt x="69" y="33"/>
                </a:lnTo>
                <a:lnTo>
                  <a:pt x="70" y="37"/>
                </a:lnTo>
                <a:lnTo>
                  <a:pt x="74" y="38"/>
                </a:lnTo>
                <a:lnTo>
                  <a:pt x="75" y="40"/>
                </a:lnTo>
                <a:lnTo>
                  <a:pt x="77" y="47"/>
                </a:lnTo>
                <a:lnTo>
                  <a:pt x="79" y="47"/>
                </a:lnTo>
                <a:lnTo>
                  <a:pt x="82" y="47"/>
                </a:lnTo>
                <a:lnTo>
                  <a:pt x="82" y="45"/>
                </a:lnTo>
                <a:lnTo>
                  <a:pt x="84" y="43"/>
                </a:lnTo>
                <a:lnTo>
                  <a:pt x="84" y="40"/>
                </a:lnTo>
                <a:lnTo>
                  <a:pt x="86" y="40"/>
                </a:lnTo>
                <a:lnTo>
                  <a:pt x="87" y="37"/>
                </a:lnTo>
                <a:lnTo>
                  <a:pt x="91" y="32"/>
                </a:lnTo>
                <a:lnTo>
                  <a:pt x="92" y="32"/>
                </a:lnTo>
                <a:lnTo>
                  <a:pt x="94" y="32"/>
                </a:lnTo>
                <a:lnTo>
                  <a:pt x="94" y="30"/>
                </a:lnTo>
                <a:lnTo>
                  <a:pt x="94" y="28"/>
                </a:lnTo>
                <a:lnTo>
                  <a:pt x="94" y="27"/>
                </a:lnTo>
                <a:lnTo>
                  <a:pt x="94" y="23"/>
                </a:lnTo>
                <a:lnTo>
                  <a:pt x="97" y="20"/>
                </a:lnTo>
                <a:lnTo>
                  <a:pt x="101" y="20"/>
                </a:lnTo>
                <a:lnTo>
                  <a:pt x="101" y="18"/>
                </a:lnTo>
                <a:lnTo>
                  <a:pt x="102" y="18"/>
                </a:lnTo>
                <a:lnTo>
                  <a:pt x="106" y="22"/>
                </a:lnTo>
                <a:lnTo>
                  <a:pt x="109" y="22"/>
                </a:lnTo>
                <a:lnTo>
                  <a:pt x="117" y="15"/>
                </a:lnTo>
                <a:lnTo>
                  <a:pt x="116" y="12"/>
                </a:lnTo>
                <a:lnTo>
                  <a:pt x="119" y="12"/>
                </a:lnTo>
                <a:lnTo>
                  <a:pt x="121" y="10"/>
                </a:lnTo>
                <a:lnTo>
                  <a:pt x="126" y="15"/>
                </a:lnTo>
                <a:lnTo>
                  <a:pt x="129" y="10"/>
                </a:lnTo>
                <a:lnTo>
                  <a:pt x="134" y="8"/>
                </a:lnTo>
                <a:lnTo>
                  <a:pt x="139" y="8"/>
                </a:lnTo>
                <a:lnTo>
                  <a:pt x="141" y="7"/>
                </a:lnTo>
                <a:lnTo>
                  <a:pt x="142" y="7"/>
                </a:lnTo>
                <a:lnTo>
                  <a:pt x="144" y="7"/>
                </a:lnTo>
                <a:lnTo>
                  <a:pt x="146" y="8"/>
                </a:lnTo>
                <a:lnTo>
                  <a:pt x="146" y="10"/>
                </a:lnTo>
                <a:lnTo>
                  <a:pt x="144" y="12"/>
                </a:lnTo>
                <a:lnTo>
                  <a:pt x="142" y="13"/>
                </a:lnTo>
                <a:lnTo>
                  <a:pt x="144" y="13"/>
                </a:lnTo>
                <a:lnTo>
                  <a:pt x="144" y="15"/>
                </a:lnTo>
                <a:lnTo>
                  <a:pt x="144" y="17"/>
                </a:lnTo>
                <a:lnTo>
                  <a:pt x="144" y="22"/>
                </a:lnTo>
                <a:lnTo>
                  <a:pt x="146" y="23"/>
                </a:lnTo>
                <a:lnTo>
                  <a:pt x="147" y="23"/>
                </a:lnTo>
                <a:lnTo>
                  <a:pt x="149" y="23"/>
                </a:lnTo>
                <a:lnTo>
                  <a:pt x="151" y="23"/>
                </a:lnTo>
                <a:lnTo>
                  <a:pt x="151" y="25"/>
                </a:lnTo>
                <a:lnTo>
                  <a:pt x="151" y="27"/>
                </a:lnTo>
                <a:lnTo>
                  <a:pt x="151" y="28"/>
                </a:lnTo>
                <a:lnTo>
                  <a:pt x="151" y="30"/>
                </a:lnTo>
                <a:lnTo>
                  <a:pt x="152" y="30"/>
                </a:lnTo>
                <a:lnTo>
                  <a:pt x="154" y="30"/>
                </a:lnTo>
                <a:lnTo>
                  <a:pt x="154" y="32"/>
                </a:lnTo>
                <a:lnTo>
                  <a:pt x="152" y="33"/>
                </a:lnTo>
                <a:lnTo>
                  <a:pt x="154" y="35"/>
                </a:lnTo>
                <a:lnTo>
                  <a:pt x="156" y="35"/>
                </a:lnTo>
                <a:lnTo>
                  <a:pt x="157" y="35"/>
                </a:lnTo>
                <a:lnTo>
                  <a:pt x="156" y="37"/>
                </a:lnTo>
                <a:lnTo>
                  <a:pt x="156" y="38"/>
                </a:lnTo>
                <a:lnTo>
                  <a:pt x="154" y="38"/>
                </a:lnTo>
                <a:lnTo>
                  <a:pt x="156" y="38"/>
                </a:lnTo>
                <a:lnTo>
                  <a:pt x="156" y="40"/>
                </a:lnTo>
                <a:lnTo>
                  <a:pt x="157" y="40"/>
                </a:lnTo>
                <a:lnTo>
                  <a:pt x="159" y="42"/>
                </a:lnTo>
                <a:lnTo>
                  <a:pt x="161" y="43"/>
                </a:lnTo>
                <a:lnTo>
                  <a:pt x="162" y="43"/>
                </a:lnTo>
                <a:lnTo>
                  <a:pt x="164" y="45"/>
                </a:lnTo>
                <a:lnTo>
                  <a:pt x="164" y="47"/>
                </a:lnTo>
                <a:lnTo>
                  <a:pt x="162" y="48"/>
                </a:lnTo>
                <a:lnTo>
                  <a:pt x="162" y="50"/>
                </a:lnTo>
                <a:lnTo>
                  <a:pt x="162" y="52"/>
                </a:lnTo>
                <a:lnTo>
                  <a:pt x="164" y="52"/>
                </a:lnTo>
                <a:lnTo>
                  <a:pt x="167" y="52"/>
                </a:lnTo>
                <a:lnTo>
                  <a:pt x="169" y="50"/>
                </a:lnTo>
                <a:lnTo>
                  <a:pt x="171" y="50"/>
                </a:lnTo>
                <a:lnTo>
                  <a:pt x="172" y="48"/>
                </a:lnTo>
                <a:lnTo>
                  <a:pt x="177" y="48"/>
                </a:lnTo>
                <a:lnTo>
                  <a:pt x="181" y="47"/>
                </a:lnTo>
                <a:lnTo>
                  <a:pt x="182" y="45"/>
                </a:lnTo>
                <a:lnTo>
                  <a:pt x="184" y="43"/>
                </a:lnTo>
                <a:lnTo>
                  <a:pt x="186" y="43"/>
                </a:lnTo>
                <a:lnTo>
                  <a:pt x="187" y="42"/>
                </a:lnTo>
                <a:lnTo>
                  <a:pt x="189" y="43"/>
                </a:lnTo>
                <a:lnTo>
                  <a:pt x="192" y="45"/>
                </a:lnTo>
                <a:lnTo>
                  <a:pt x="196" y="45"/>
                </a:lnTo>
                <a:lnTo>
                  <a:pt x="197" y="45"/>
                </a:lnTo>
                <a:lnTo>
                  <a:pt x="199" y="45"/>
                </a:lnTo>
                <a:lnTo>
                  <a:pt x="201" y="45"/>
                </a:lnTo>
                <a:lnTo>
                  <a:pt x="201" y="47"/>
                </a:lnTo>
                <a:lnTo>
                  <a:pt x="202" y="47"/>
                </a:lnTo>
                <a:lnTo>
                  <a:pt x="204" y="47"/>
                </a:lnTo>
                <a:lnTo>
                  <a:pt x="206" y="48"/>
                </a:lnTo>
                <a:lnTo>
                  <a:pt x="209" y="50"/>
                </a:lnTo>
                <a:lnTo>
                  <a:pt x="211" y="52"/>
                </a:lnTo>
                <a:lnTo>
                  <a:pt x="212" y="52"/>
                </a:lnTo>
                <a:lnTo>
                  <a:pt x="214" y="52"/>
                </a:lnTo>
                <a:lnTo>
                  <a:pt x="216" y="52"/>
                </a:lnTo>
                <a:lnTo>
                  <a:pt x="216" y="53"/>
                </a:lnTo>
                <a:lnTo>
                  <a:pt x="217" y="55"/>
                </a:lnTo>
                <a:lnTo>
                  <a:pt x="217" y="57"/>
                </a:lnTo>
                <a:lnTo>
                  <a:pt x="217" y="58"/>
                </a:lnTo>
                <a:lnTo>
                  <a:pt x="216" y="58"/>
                </a:lnTo>
                <a:lnTo>
                  <a:pt x="214" y="58"/>
                </a:lnTo>
                <a:lnTo>
                  <a:pt x="214" y="60"/>
                </a:lnTo>
                <a:lnTo>
                  <a:pt x="214" y="62"/>
                </a:lnTo>
                <a:lnTo>
                  <a:pt x="212" y="65"/>
                </a:lnTo>
                <a:lnTo>
                  <a:pt x="211" y="67"/>
                </a:lnTo>
                <a:lnTo>
                  <a:pt x="211" y="68"/>
                </a:lnTo>
                <a:lnTo>
                  <a:pt x="211" y="70"/>
                </a:lnTo>
                <a:lnTo>
                  <a:pt x="212" y="72"/>
                </a:lnTo>
                <a:lnTo>
                  <a:pt x="212" y="74"/>
                </a:lnTo>
                <a:lnTo>
                  <a:pt x="212" y="75"/>
                </a:lnTo>
                <a:lnTo>
                  <a:pt x="216" y="77"/>
                </a:lnTo>
                <a:lnTo>
                  <a:pt x="217" y="75"/>
                </a:lnTo>
                <a:lnTo>
                  <a:pt x="219" y="74"/>
                </a:lnTo>
                <a:lnTo>
                  <a:pt x="221" y="74"/>
                </a:lnTo>
                <a:lnTo>
                  <a:pt x="222" y="75"/>
                </a:lnTo>
                <a:lnTo>
                  <a:pt x="224" y="77"/>
                </a:lnTo>
                <a:lnTo>
                  <a:pt x="226" y="77"/>
                </a:lnTo>
                <a:lnTo>
                  <a:pt x="231" y="77"/>
                </a:lnTo>
                <a:lnTo>
                  <a:pt x="232" y="79"/>
                </a:lnTo>
                <a:lnTo>
                  <a:pt x="234" y="80"/>
                </a:lnTo>
                <a:lnTo>
                  <a:pt x="236" y="82"/>
                </a:lnTo>
                <a:lnTo>
                  <a:pt x="236" y="84"/>
                </a:lnTo>
                <a:lnTo>
                  <a:pt x="236" y="85"/>
                </a:lnTo>
                <a:lnTo>
                  <a:pt x="236" y="87"/>
                </a:lnTo>
                <a:lnTo>
                  <a:pt x="236" y="89"/>
                </a:lnTo>
                <a:lnTo>
                  <a:pt x="236" y="90"/>
                </a:lnTo>
                <a:lnTo>
                  <a:pt x="237" y="92"/>
                </a:lnTo>
                <a:lnTo>
                  <a:pt x="237" y="95"/>
                </a:lnTo>
                <a:lnTo>
                  <a:pt x="234" y="95"/>
                </a:lnTo>
                <a:lnTo>
                  <a:pt x="231" y="97"/>
                </a:lnTo>
                <a:lnTo>
                  <a:pt x="231" y="100"/>
                </a:lnTo>
                <a:lnTo>
                  <a:pt x="231" y="102"/>
                </a:lnTo>
                <a:lnTo>
                  <a:pt x="229" y="102"/>
                </a:lnTo>
                <a:lnTo>
                  <a:pt x="227" y="104"/>
                </a:lnTo>
                <a:lnTo>
                  <a:pt x="227" y="105"/>
                </a:lnTo>
                <a:lnTo>
                  <a:pt x="224" y="109"/>
                </a:lnTo>
                <a:lnTo>
                  <a:pt x="224" y="110"/>
                </a:lnTo>
                <a:lnTo>
                  <a:pt x="224" y="112"/>
                </a:lnTo>
                <a:lnTo>
                  <a:pt x="222" y="112"/>
                </a:lnTo>
                <a:lnTo>
                  <a:pt x="221" y="112"/>
                </a:lnTo>
                <a:lnTo>
                  <a:pt x="219" y="112"/>
                </a:lnTo>
                <a:lnTo>
                  <a:pt x="217" y="109"/>
                </a:lnTo>
                <a:lnTo>
                  <a:pt x="216" y="109"/>
                </a:lnTo>
                <a:lnTo>
                  <a:pt x="216" y="110"/>
                </a:lnTo>
                <a:lnTo>
                  <a:pt x="214" y="112"/>
                </a:lnTo>
                <a:lnTo>
                  <a:pt x="212" y="114"/>
                </a:lnTo>
                <a:lnTo>
                  <a:pt x="212" y="117"/>
                </a:lnTo>
                <a:lnTo>
                  <a:pt x="211" y="119"/>
                </a:lnTo>
                <a:lnTo>
                  <a:pt x="212" y="120"/>
                </a:lnTo>
                <a:lnTo>
                  <a:pt x="211" y="120"/>
                </a:lnTo>
                <a:lnTo>
                  <a:pt x="209" y="120"/>
                </a:lnTo>
                <a:lnTo>
                  <a:pt x="207" y="122"/>
                </a:lnTo>
                <a:lnTo>
                  <a:pt x="207" y="124"/>
                </a:lnTo>
                <a:lnTo>
                  <a:pt x="207" y="125"/>
                </a:lnTo>
                <a:lnTo>
                  <a:pt x="209" y="127"/>
                </a:lnTo>
                <a:lnTo>
                  <a:pt x="211" y="127"/>
                </a:lnTo>
                <a:lnTo>
                  <a:pt x="212" y="127"/>
                </a:lnTo>
                <a:lnTo>
                  <a:pt x="212" y="129"/>
                </a:lnTo>
                <a:lnTo>
                  <a:pt x="216" y="130"/>
                </a:lnTo>
                <a:lnTo>
                  <a:pt x="217" y="130"/>
                </a:lnTo>
                <a:lnTo>
                  <a:pt x="217" y="132"/>
                </a:lnTo>
                <a:lnTo>
                  <a:pt x="217" y="134"/>
                </a:lnTo>
                <a:lnTo>
                  <a:pt x="217" y="137"/>
                </a:lnTo>
                <a:lnTo>
                  <a:pt x="216" y="139"/>
                </a:lnTo>
                <a:lnTo>
                  <a:pt x="214" y="140"/>
                </a:lnTo>
                <a:lnTo>
                  <a:pt x="212" y="142"/>
                </a:lnTo>
                <a:lnTo>
                  <a:pt x="209" y="144"/>
                </a:lnTo>
                <a:lnTo>
                  <a:pt x="207" y="144"/>
                </a:lnTo>
                <a:lnTo>
                  <a:pt x="201" y="145"/>
                </a:lnTo>
                <a:lnTo>
                  <a:pt x="199" y="144"/>
                </a:lnTo>
                <a:lnTo>
                  <a:pt x="197" y="142"/>
                </a:lnTo>
                <a:lnTo>
                  <a:pt x="196" y="144"/>
                </a:lnTo>
                <a:lnTo>
                  <a:pt x="196" y="147"/>
                </a:lnTo>
                <a:lnTo>
                  <a:pt x="192" y="147"/>
                </a:lnTo>
                <a:lnTo>
                  <a:pt x="191" y="147"/>
                </a:lnTo>
                <a:lnTo>
                  <a:pt x="189" y="150"/>
                </a:lnTo>
                <a:lnTo>
                  <a:pt x="187" y="150"/>
                </a:lnTo>
                <a:lnTo>
                  <a:pt x="186" y="150"/>
                </a:lnTo>
                <a:lnTo>
                  <a:pt x="186" y="154"/>
                </a:lnTo>
                <a:lnTo>
                  <a:pt x="184" y="154"/>
                </a:lnTo>
                <a:lnTo>
                  <a:pt x="182" y="154"/>
                </a:lnTo>
                <a:lnTo>
                  <a:pt x="182" y="155"/>
                </a:lnTo>
                <a:lnTo>
                  <a:pt x="182" y="157"/>
                </a:lnTo>
                <a:lnTo>
                  <a:pt x="181" y="157"/>
                </a:lnTo>
                <a:lnTo>
                  <a:pt x="179" y="159"/>
                </a:lnTo>
                <a:lnTo>
                  <a:pt x="179" y="160"/>
                </a:lnTo>
                <a:lnTo>
                  <a:pt x="177" y="160"/>
                </a:lnTo>
                <a:lnTo>
                  <a:pt x="177" y="162"/>
                </a:lnTo>
                <a:lnTo>
                  <a:pt x="179" y="164"/>
                </a:lnTo>
                <a:lnTo>
                  <a:pt x="179" y="165"/>
                </a:lnTo>
                <a:lnTo>
                  <a:pt x="181" y="167"/>
                </a:lnTo>
                <a:lnTo>
                  <a:pt x="179" y="169"/>
                </a:lnTo>
                <a:lnTo>
                  <a:pt x="179" y="170"/>
                </a:lnTo>
                <a:lnTo>
                  <a:pt x="179" y="172"/>
                </a:lnTo>
                <a:lnTo>
                  <a:pt x="179" y="174"/>
                </a:lnTo>
                <a:lnTo>
                  <a:pt x="181" y="175"/>
                </a:lnTo>
                <a:lnTo>
                  <a:pt x="181" y="177"/>
                </a:lnTo>
                <a:lnTo>
                  <a:pt x="182" y="179"/>
                </a:lnTo>
                <a:lnTo>
                  <a:pt x="184" y="180"/>
                </a:lnTo>
                <a:lnTo>
                  <a:pt x="186" y="180"/>
                </a:lnTo>
                <a:lnTo>
                  <a:pt x="187" y="180"/>
                </a:lnTo>
                <a:lnTo>
                  <a:pt x="187" y="179"/>
                </a:lnTo>
                <a:lnTo>
                  <a:pt x="191" y="177"/>
                </a:lnTo>
                <a:lnTo>
                  <a:pt x="191" y="179"/>
                </a:lnTo>
                <a:lnTo>
                  <a:pt x="192" y="179"/>
                </a:lnTo>
                <a:lnTo>
                  <a:pt x="194" y="179"/>
                </a:lnTo>
                <a:lnTo>
                  <a:pt x="194" y="180"/>
                </a:lnTo>
                <a:lnTo>
                  <a:pt x="194" y="184"/>
                </a:lnTo>
                <a:lnTo>
                  <a:pt x="194" y="185"/>
                </a:lnTo>
                <a:lnTo>
                  <a:pt x="192" y="187"/>
                </a:lnTo>
                <a:lnTo>
                  <a:pt x="191" y="187"/>
                </a:lnTo>
                <a:lnTo>
                  <a:pt x="191" y="190"/>
                </a:lnTo>
                <a:lnTo>
                  <a:pt x="191" y="192"/>
                </a:lnTo>
                <a:lnTo>
                  <a:pt x="191" y="194"/>
                </a:lnTo>
                <a:lnTo>
                  <a:pt x="189" y="194"/>
                </a:lnTo>
                <a:lnTo>
                  <a:pt x="189" y="195"/>
                </a:lnTo>
                <a:lnTo>
                  <a:pt x="187" y="199"/>
                </a:lnTo>
                <a:lnTo>
                  <a:pt x="189" y="200"/>
                </a:lnTo>
                <a:lnTo>
                  <a:pt x="191" y="200"/>
                </a:lnTo>
                <a:lnTo>
                  <a:pt x="191" y="202"/>
                </a:lnTo>
                <a:lnTo>
                  <a:pt x="191" y="204"/>
                </a:lnTo>
                <a:lnTo>
                  <a:pt x="191" y="205"/>
                </a:lnTo>
                <a:lnTo>
                  <a:pt x="192" y="207"/>
                </a:lnTo>
                <a:lnTo>
                  <a:pt x="194" y="209"/>
                </a:lnTo>
                <a:lnTo>
                  <a:pt x="192" y="210"/>
                </a:lnTo>
                <a:lnTo>
                  <a:pt x="192" y="212"/>
                </a:lnTo>
                <a:lnTo>
                  <a:pt x="194" y="212"/>
                </a:lnTo>
                <a:lnTo>
                  <a:pt x="196" y="214"/>
                </a:lnTo>
                <a:lnTo>
                  <a:pt x="196" y="215"/>
                </a:lnTo>
                <a:lnTo>
                  <a:pt x="194" y="217"/>
                </a:lnTo>
                <a:lnTo>
                  <a:pt x="194" y="219"/>
                </a:lnTo>
                <a:lnTo>
                  <a:pt x="196" y="219"/>
                </a:lnTo>
                <a:lnTo>
                  <a:pt x="196" y="220"/>
                </a:lnTo>
                <a:close/>
              </a:path>
            </a:pathLst>
          </a:custGeom>
          <a:solidFill>
            <a:srgbClr val="AAEB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3"/>
          <p:cNvSpPr>
            <a:spLocks noEditPoints="1"/>
          </p:cNvSpPr>
          <p:nvPr/>
        </p:nvSpPr>
        <p:spPr bwMode="auto">
          <a:xfrm>
            <a:off x="2825751" y="4098926"/>
            <a:ext cx="479425" cy="641350"/>
          </a:xfrm>
          <a:custGeom>
            <a:avLst/>
            <a:gdLst/>
            <a:ahLst/>
            <a:cxnLst>
              <a:cxn ang="0">
                <a:pos x="275" y="333"/>
              </a:cxn>
              <a:cxn ang="0">
                <a:pos x="297" y="351"/>
              </a:cxn>
              <a:cxn ang="0">
                <a:pos x="294" y="378"/>
              </a:cxn>
              <a:cxn ang="0">
                <a:pos x="279" y="389"/>
              </a:cxn>
              <a:cxn ang="0">
                <a:pos x="267" y="358"/>
              </a:cxn>
              <a:cxn ang="0">
                <a:pos x="289" y="309"/>
              </a:cxn>
              <a:cxn ang="0">
                <a:pos x="254" y="274"/>
              </a:cxn>
              <a:cxn ang="0">
                <a:pos x="242" y="254"/>
              </a:cxn>
              <a:cxn ang="0">
                <a:pos x="234" y="278"/>
              </a:cxn>
              <a:cxn ang="0">
                <a:pos x="220" y="242"/>
              </a:cxn>
              <a:cxn ang="0">
                <a:pos x="187" y="206"/>
              </a:cxn>
              <a:cxn ang="0">
                <a:pos x="198" y="199"/>
              </a:cxn>
              <a:cxn ang="0">
                <a:pos x="214" y="181"/>
              </a:cxn>
              <a:cxn ang="0">
                <a:pos x="198" y="194"/>
              </a:cxn>
              <a:cxn ang="0">
                <a:pos x="185" y="202"/>
              </a:cxn>
              <a:cxn ang="0">
                <a:pos x="183" y="166"/>
              </a:cxn>
              <a:cxn ang="0">
                <a:pos x="155" y="156"/>
              </a:cxn>
              <a:cxn ang="0">
                <a:pos x="177" y="149"/>
              </a:cxn>
              <a:cxn ang="0">
                <a:pos x="155" y="127"/>
              </a:cxn>
              <a:cxn ang="0">
                <a:pos x="195" y="119"/>
              </a:cxn>
              <a:cxn ang="0">
                <a:pos x="87" y="84"/>
              </a:cxn>
              <a:cxn ang="0">
                <a:pos x="47" y="77"/>
              </a:cxn>
              <a:cxn ang="0">
                <a:pos x="142" y="69"/>
              </a:cxn>
              <a:cxn ang="0">
                <a:pos x="167" y="116"/>
              </a:cxn>
              <a:cxn ang="0">
                <a:pos x="127" y="97"/>
              </a:cxn>
              <a:cxn ang="0">
                <a:pos x="11" y="39"/>
              </a:cxn>
              <a:cxn ang="0">
                <a:pos x="0" y="35"/>
              </a:cxn>
              <a:cxn ang="0">
                <a:pos x="172" y="45"/>
              </a:cxn>
              <a:cxn ang="0">
                <a:pos x="135" y="61"/>
              </a:cxn>
              <a:cxn ang="0">
                <a:pos x="117" y="77"/>
              </a:cxn>
              <a:cxn ang="0">
                <a:pos x="107" y="116"/>
              </a:cxn>
              <a:cxn ang="0">
                <a:pos x="142" y="141"/>
              </a:cxn>
              <a:cxn ang="0">
                <a:pos x="130" y="157"/>
              </a:cxn>
              <a:cxn ang="0">
                <a:pos x="163" y="189"/>
              </a:cxn>
              <a:cxn ang="0">
                <a:pos x="172" y="216"/>
              </a:cxn>
              <a:cxn ang="0">
                <a:pos x="192" y="221"/>
              </a:cxn>
              <a:cxn ang="0">
                <a:pos x="202" y="247"/>
              </a:cxn>
              <a:cxn ang="0">
                <a:pos x="225" y="268"/>
              </a:cxn>
              <a:cxn ang="0">
                <a:pos x="249" y="303"/>
              </a:cxn>
              <a:cxn ang="0">
                <a:pos x="264" y="294"/>
              </a:cxn>
              <a:cxn ang="0">
                <a:pos x="282" y="313"/>
              </a:cxn>
              <a:cxn ang="0">
                <a:pos x="254" y="339"/>
              </a:cxn>
              <a:cxn ang="0">
                <a:pos x="247" y="339"/>
              </a:cxn>
              <a:cxn ang="0">
                <a:pos x="227" y="319"/>
              </a:cxn>
              <a:cxn ang="0">
                <a:pos x="217" y="319"/>
              </a:cxn>
              <a:cxn ang="0">
                <a:pos x="197" y="286"/>
              </a:cxn>
              <a:cxn ang="0">
                <a:pos x="197" y="261"/>
              </a:cxn>
              <a:cxn ang="0">
                <a:pos x="165" y="236"/>
              </a:cxn>
              <a:cxn ang="0">
                <a:pos x="143" y="207"/>
              </a:cxn>
              <a:cxn ang="0">
                <a:pos x="120" y="192"/>
              </a:cxn>
              <a:cxn ang="0">
                <a:pos x="103" y="179"/>
              </a:cxn>
              <a:cxn ang="0">
                <a:pos x="110" y="159"/>
              </a:cxn>
              <a:cxn ang="0">
                <a:pos x="115" y="147"/>
              </a:cxn>
              <a:cxn ang="0">
                <a:pos x="95" y="142"/>
              </a:cxn>
              <a:cxn ang="0">
                <a:pos x="75" y="144"/>
              </a:cxn>
              <a:cxn ang="0">
                <a:pos x="77" y="127"/>
              </a:cxn>
              <a:cxn ang="0">
                <a:pos x="50" y="109"/>
              </a:cxn>
              <a:cxn ang="0">
                <a:pos x="72" y="91"/>
              </a:cxn>
              <a:cxn ang="0">
                <a:pos x="95" y="89"/>
              </a:cxn>
              <a:cxn ang="0">
                <a:pos x="53" y="64"/>
              </a:cxn>
              <a:cxn ang="0">
                <a:pos x="11" y="62"/>
              </a:cxn>
              <a:cxn ang="0">
                <a:pos x="43" y="39"/>
              </a:cxn>
              <a:cxn ang="0">
                <a:pos x="105" y="22"/>
              </a:cxn>
            </a:cxnLst>
            <a:rect l="0" t="0" r="r" b="b"/>
            <a:pathLst>
              <a:path w="302" h="404">
                <a:moveTo>
                  <a:pt x="294" y="404"/>
                </a:moveTo>
                <a:lnTo>
                  <a:pt x="292" y="404"/>
                </a:lnTo>
                <a:lnTo>
                  <a:pt x="294" y="404"/>
                </a:lnTo>
                <a:lnTo>
                  <a:pt x="292" y="404"/>
                </a:lnTo>
                <a:lnTo>
                  <a:pt x="294" y="404"/>
                </a:lnTo>
                <a:close/>
                <a:moveTo>
                  <a:pt x="289" y="399"/>
                </a:moveTo>
                <a:lnTo>
                  <a:pt x="290" y="399"/>
                </a:lnTo>
                <a:lnTo>
                  <a:pt x="289" y="399"/>
                </a:lnTo>
                <a:close/>
                <a:moveTo>
                  <a:pt x="287" y="396"/>
                </a:moveTo>
                <a:lnTo>
                  <a:pt x="287" y="398"/>
                </a:lnTo>
                <a:lnTo>
                  <a:pt x="287" y="396"/>
                </a:lnTo>
                <a:close/>
                <a:moveTo>
                  <a:pt x="264" y="349"/>
                </a:moveTo>
                <a:lnTo>
                  <a:pt x="264" y="351"/>
                </a:lnTo>
                <a:lnTo>
                  <a:pt x="265" y="351"/>
                </a:lnTo>
                <a:lnTo>
                  <a:pt x="264" y="351"/>
                </a:lnTo>
                <a:lnTo>
                  <a:pt x="264" y="349"/>
                </a:lnTo>
                <a:lnTo>
                  <a:pt x="262" y="349"/>
                </a:lnTo>
                <a:lnTo>
                  <a:pt x="262" y="348"/>
                </a:lnTo>
                <a:lnTo>
                  <a:pt x="264" y="348"/>
                </a:lnTo>
                <a:lnTo>
                  <a:pt x="264" y="349"/>
                </a:lnTo>
                <a:close/>
                <a:moveTo>
                  <a:pt x="250" y="348"/>
                </a:moveTo>
                <a:lnTo>
                  <a:pt x="250" y="349"/>
                </a:lnTo>
                <a:lnTo>
                  <a:pt x="252" y="349"/>
                </a:lnTo>
                <a:lnTo>
                  <a:pt x="250" y="349"/>
                </a:lnTo>
                <a:lnTo>
                  <a:pt x="250" y="351"/>
                </a:lnTo>
                <a:lnTo>
                  <a:pt x="252" y="351"/>
                </a:lnTo>
                <a:lnTo>
                  <a:pt x="252" y="353"/>
                </a:lnTo>
                <a:lnTo>
                  <a:pt x="250" y="353"/>
                </a:lnTo>
                <a:lnTo>
                  <a:pt x="252" y="353"/>
                </a:lnTo>
                <a:lnTo>
                  <a:pt x="250" y="353"/>
                </a:lnTo>
                <a:lnTo>
                  <a:pt x="250" y="351"/>
                </a:lnTo>
                <a:lnTo>
                  <a:pt x="249" y="351"/>
                </a:lnTo>
                <a:lnTo>
                  <a:pt x="247" y="351"/>
                </a:lnTo>
                <a:lnTo>
                  <a:pt x="249" y="351"/>
                </a:lnTo>
                <a:lnTo>
                  <a:pt x="247" y="351"/>
                </a:lnTo>
                <a:lnTo>
                  <a:pt x="247" y="349"/>
                </a:lnTo>
                <a:lnTo>
                  <a:pt x="247" y="351"/>
                </a:lnTo>
                <a:lnTo>
                  <a:pt x="249" y="351"/>
                </a:lnTo>
                <a:lnTo>
                  <a:pt x="249" y="349"/>
                </a:lnTo>
                <a:lnTo>
                  <a:pt x="247" y="349"/>
                </a:lnTo>
                <a:lnTo>
                  <a:pt x="249" y="349"/>
                </a:lnTo>
                <a:lnTo>
                  <a:pt x="247" y="349"/>
                </a:lnTo>
                <a:lnTo>
                  <a:pt x="249" y="349"/>
                </a:lnTo>
                <a:lnTo>
                  <a:pt x="249" y="348"/>
                </a:lnTo>
                <a:lnTo>
                  <a:pt x="249" y="349"/>
                </a:lnTo>
                <a:lnTo>
                  <a:pt x="250" y="349"/>
                </a:lnTo>
                <a:lnTo>
                  <a:pt x="250" y="348"/>
                </a:lnTo>
                <a:lnTo>
                  <a:pt x="249" y="348"/>
                </a:lnTo>
                <a:lnTo>
                  <a:pt x="250" y="348"/>
                </a:lnTo>
                <a:lnTo>
                  <a:pt x="249" y="348"/>
                </a:lnTo>
                <a:lnTo>
                  <a:pt x="250" y="348"/>
                </a:lnTo>
                <a:close/>
                <a:moveTo>
                  <a:pt x="245" y="348"/>
                </a:moveTo>
                <a:lnTo>
                  <a:pt x="247" y="348"/>
                </a:lnTo>
                <a:lnTo>
                  <a:pt x="245" y="348"/>
                </a:lnTo>
                <a:lnTo>
                  <a:pt x="247" y="348"/>
                </a:lnTo>
                <a:lnTo>
                  <a:pt x="245" y="348"/>
                </a:lnTo>
                <a:close/>
                <a:moveTo>
                  <a:pt x="247" y="346"/>
                </a:moveTo>
                <a:lnTo>
                  <a:pt x="247" y="348"/>
                </a:lnTo>
                <a:lnTo>
                  <a:pt x="247" y="346"/>
                </a:lnTo>
                <a:lnTo>
                  <a:pt x="247" y="348"/>
                </a:lnTo>
                <a:lnTo>
                  <a:pt x="247" y="346"/>
                </a:lnTo>
                <a:close/>
                <a:moveTo>
                  <a:pt x="287" y="339"/>
                </a:moveTo>
                <a:lnTo>
                  <a:pt x="289" y="339"/>
                </a:lnTo>
                <a:lnTo>
                  <a:pt x="289" y="341"/>
                </a:lnTo>
                <a:lnTo>
                  <a:pt x="289" y="343"/>
                </a:lnTo>
                <a:lnTo>
                  <a:pt x="289" y="341"/>
                </a:lnTo>
                <a:lnTo>
                  <a:pt x="287" y="341"/>
                </a:lnTo>
                <a:lnTo>
                  <a:pt x="287" y="339"/>
                </a:lnTo>
                <a:close/>
                <a:moveTo>
                  <a:pt x="239" y="338"/>
                </a:moveTo>
                <a:lnTo>
                  <a:pt x="240" y="338"/>
                </a:lnTo>
                <a:lnTo>
                  <a:pt x="239" y="338"/>
                </a:lnTo>
                <a:lnTo>
                  <a:pt x="240" y="338"/>
                </a:lnTo>
                <a:lnTo>
                  <a:pt x="240" y="339"/>
                </a:lnTo>
                <a:lnTo>
                  <a:pt x="239" y="339"/>
                </a:lnTo>
                <a:lnTo>
                  <a:pt x="239" y="338"/>
                </a:lnTo>
                <a:close/>
                <a:moveTo>
                  <a:pt x="275" y="333"/>
                </a:moveTo>
                <a:lnTo>
                  <a:pt x="275" y="334"/>
                </a:lnTo>
                <a:lnTo>
                  <a:pt x="275" y="333"/>
                </a:lnTo>
                <a:close/>
                <a:moveTo>
                  <a:pt x="272" y="333"/>
                </a:moveTo>
                <a:lnTo>
                  <a:pt x="274" y="334"/>
                </a:lnTo>
                <a:lnTo>
                  <a:pt x="275" y="334"/>
                </a:lnTo>
                <a:lnTo>
                  <a:pt x="275" y="333"/>
                </a:lnTo>
                <a:lnTo>
                  <a:pt x="277" y="333"/>
                </a:lnTo>
                <a:lnTo>
                  <a:pt x="277" y="334"/>
                </a:lnTo>
                <a:lnTo>
                  <a:pt x="277" y="333"/>
                </a:lnTo>
                <a:lnTo>
                  <a:pt x="277" y="334"/>
                </a:lnTo>
                <a:lnTo>
                  <a:pt x="277" y="333"/>
                </a:lnTo>
                <a:lnTo>
                  <a:pt x="277" y="334"/>
                </a:lnTo>
                <a:lnTo>
                  <a:pt x="279" y="334"/>
                </a:lnTo>
                <a:lnTo>
                  <a:pt x="280" y="334"/>
                </a:lnTo>
                <a:lnTo>
                  <a:pt x="280" y="336"/>
                </a:lnTo>
                <a:lnTo>
                  <a:pt x="282" y="336"/>
                </a:lnTo>
                <a:lnTo>
                  <a:pt x="282" y="338"/>
                </a:lnTo>
                <a:lnTo>
                  <a:pt x="280" y="336"/>
                </a:lnTo>
                <a:lnTo>
                  <a:pt x="280" y="338"/>
                </a:lnTo>
                <a:lnTo>
                  <a:pt x="282" y="338"/>
                </a:lnTo>
                <a:lnTo>
                  <a:pt x="282" y="339"/>
                </a:lnTo>
                <a:lnTo>
                  <a:pt x="284" y="339"/>
                </a:lnTo>
                <a:lnTo>
                  <a:pt x="284" y="341"/>
                </a:lnTo>
                <a:lnTo>
                  <a:pt x="285" y="341"/>
                </a:lnTo>
                <a:lnTo>
                  <a:pt x="287" y="341"/>
                </a:lnTo>
                <a:lnTo>
                  <a:pt x="285" y="343"/>
                </a:lnTo>
                <a:lnTo>
                  <a:pt x="284" y="343"/>
                </a:lnTo>
                <a:lnTo>
                  <a:pt x="284" y="341"/>
                </a:lnTo>
                <a:lnTo>
                  <a:pt x="284" y="343"/>
                </a:lnTo>
                <a:lnTo>
                  <a:pt x="284" y="341"/>
                </a:lnTo>
                <a:lnTo>
                  <a:pt x="282" y="341"/>
                </a:lnTo>
                <a:lnTo>
                  <a:pt x="282" y="339"/>
                </a:lnTo>
                <a:lnTo>
                  <a:pt x="280" y="339"/>
                </a:lnTo>
                <a:lnTo>
                  <a:pt x="280" y="341"/>
                </a:lnTo>
                <a:lnTo>
                  <a:pt x="279" y="341"/>
                </a:lnTo>
                <a:lnTo>
                  <a:pt x="279" y="343"/>
                </a:lnTo>
                <a:lnTo>
                  <a:pt x="279" y="341"/>
                </a:lnTo>
                <a:lnTo>
                  <a:pt x="280" y="341"/>
                </a:lnTo>
                <a:lnTo>
                  <a:pt x="280" y="343"/>
                </a:lnTo>
                <a:lnTo>
                  <a:pt x="280" y="341"/>
                </a:lnTo>
                <a:lnTo>
                  <a:pt x="280" y="343"/>
                </a:lnTo>
                <a:lnTo>
                  <a:pt x="282" y="343"/>
                </a:lnTo>
                <a:lnTo>
                  <a:pt x="282" y="344"/>
                </a:lnTo>
                <a:lnTo>
                  <a:pt x="284" y="344"/>
                </a:lnTo>
                <a:lnTo>
                  <a:pt x="284" y="343"/>
                </a:lnTo>
                <a:lnTo>
                  <a:pt x="285" y="344"/>
                </a:lnTo>
                <a:lnTo>
                  <a:pt x="287" y="344"/>
                </a:lnTo>
                <a:lnTo>
                  <a:pt x="287" y="346"/>
                </a:lnTo>
                <a:lnTo>
                  <a:pt x="287" y="348"/>
                </a:lnTo>
                <a:lnTo>
                  <a:pt x="287" y="349"/>
                </a:lnTo>
                <a:lnTo>
                  <a:pt x="285" y="349"/>
                </a:lnTo>
                <a:lnTo>
                  <a:pt x="287" y="349"/>
                </a:lnTo>
                <a:lnTo>
                  <a:pt x="285" y="349"/>
                </a:lnTo>
                <a:lnTo>
                  <a:pt x="287" y="349"/>
                </a:lnTo>
                <a:lnTo>
                  <a:pt x="289" y="349"/>
                </a:lnTo>
                <a:lnTo>
                  <a:pt x="289" y="348"/>
                </a:lnTo>
                <a:lnTo>
                  <a:pt x="289" y="349"/>
                </a:lnTo>
                <a:lnTo>
                  <a:pt x="289" y="351"/>
                </a:lnTo>
                <a:lnTo>
                  <a:pt x="290" y="351"/>
                </a:lnTo>
                <a:lnTo>
                  <a:pt x="290" y="353"/>
                </a:lnTo>
                <a:lnTo>
                  <a:pt x="290" y="351"/>
                </a:lnTo>
                <a:lnTo>
                  <a:pt x="290" y="349"/>
                </a:lnTo>
                <a:lnTo>
                  <a:pt x="290" y="348"/>
                </a:lnTo>
                <a:lnTo>
                  <a:pt x="289" y="348"/>
                </a:lnTo>
                <a:lnTo>
                  <a:pt x="290" y="346"/>
                </a:lnTo>
                <a:lnTo>
                  <a:pt x="290" y="348"/>
                </a:lnTo>
                <a:lnTo>
                  <a:pt x="292" y="348"/>
                </a:lnTo>
                <a:lnTo>
                  <a:pt x="294" y="348"/>
                </a:lnTo>
                <a:lnTo>
                  <a:pt x="294" y="346"/>
                </a:lnTo>
                <a:lnTo>
                  <a:pt x="295" y="346"/>
                </a:lnTo>
                <a:lnTo>
                  <a:pt x="295" y="348"/>
                </a:lnTo>
                <a:lnTo>
                  <a:pt x="295" y="349"/>
                </a:lnTo>
                <a:lnTo>
                  <a:pt x="294" y="349"/>
                </a:lnTo>
                <a:lnTo>
                  <a:pt x="295" y="349"/>
                </a:lnTo>
                <a:lnTo>
                  <a:pt x="295" y="351"/>
                </a:lnTo>
                <a:lnTo>
                  <a:pt x="297" y="351"/>
                </a:lnTo>
                <a:lnTo>
                  <a:pt x="297" y="349"/>
                </a:lnTo>
                <a:lnTo>
                  <a:pt x="297" y="348"/>
                </a:lnTo>
                <a:lnTo>
                  <a:pt x="299" y="348"/>
                </a:lnTo>
                <a:lnTo>
                  <a:pt x="300" y="348"/>
                </a:lnTo>
                <a:lnTo>
                  <a:pt x="299" y="348"/>
                </a:lnTo>
                <a:lnTo>
                  <a:pt x="299" y="349"/>
                </a:lnTo>
                <a:lnTo>
                  <a:pt x="300" y="349"/>
                </a:lnTo>
                <a:lnTo>
                  <a:pt x="300" y="348"/>
                </a:lnTo>
                <a:lnTo>
                  <a:pt x="300" y="349"/>
                </a:lnTo>
                <a:lnTo>
                  <a:pt x="302" y="351"/>
                </a:lnTo>
                <a:lnTo>
                  <a:pt x="302" y="353"/>
                </a:lnTo>
                <a:lnTo>
                  <a:pt x="302" y="351"/>
                </a:lnTo>
                <a:lnTo>
                  <a:pt x="302" y="353"/>
                </a:lnTo>
                <a:lnTo>
                  <a:pt x="302" y="354"/>
                </a:lnTo>
                <a:lnTo>
                  <a:pt x="300" y="354"/>
                </a:lnTo>
                <a:lnTo>
                  <a:pt x="302" y="354"/>
                </a:lnTo>
                <a:lnTo>
                  <a:pt x="300" y="354"/>
                </a:lnTo>
                <a:lnTo>
                  <a:pt x="302" y="354"/>
                </a:lnTo>
                <a:lnTo>
                  <a:pt x="300" y="356"/>
                </a:lnTo>
                <a:lnTo>
                  <a:pt x="300" y="354"/>
                </a:lnTo>
                <a:lnTo>
                  <a:pt x="300" y="356"/>
                </a:lnTo>
                <a:lnTo>
                  <a:pt x="299" y="356"/>
                </a:lnTo>
                <a:lnTo>
                  <a:pt x="299" y="358"/>
                </a:lnTo>
                <a:lnTo>
                  <a:pt x="297" y="358"/>
                </a:lnTo>
                <a:lnTo>
                  <a:pt x="295" y="358"/>
                </a:lnTo>
                <a:lnTo>
                  <a:pt x="295" y="359"/>
                </a:lnTo>
                <a:lnTo>
                  <a:pt x="295" y="358"/>
                </a:lnTo>
                <a:lnTo>
                  <a:pt x="294" y="358"/>
                </a:lnTo>
                <a:lnTo>
                  <a:pt x="294" y="359"/>
                </a:lnTo>
                <a:lnTo>
                  <a:pt x="294" y="361"/>
                </a:lnTo>
                <a:lnTo>
                  <a:pt x="292" y="361"/>
                </a:lnTo>
                <a:lnTo>
                  <a:pt x="290" y="361"/>
                </a:lnTo>
                <a:lnTo>
                  <a:pt x="290" y="359"/>
                </a:lnTo>
                <a:lnTo>
                  <a:pt x="289" y="359"/>
                </a:lnTo>
                <a:lnTo>
                  <a:pt x="289" y="358"/>
                </a:lnTo>
                <a:lnTo>
                  <a:pt x="287" y="358"/>
                </a:lnTo>
                <a:lnTo>
                  <a:pt x="285" y="358"/>
                </a:lnTo>
                <a:lnTo>
                  <a:pt x="285" y="359"/>
                </a:lnTo>
                <a:lnTo>
                  <a:pt x="285" y="361"/>
                </a:lnTo>
                <a:lnTo>
                  <a:pt x="285" y="363"/>
                </a:lnTo>
                <a:lnTo>
                  <a:pt x="284" y="363"/>
                </a:lnTo>
                <a:lnTo>
                  <a:pt x="282" y="361"/>
                </a:lnTo>
                <a:lnTo>
                  <a:pt x="282" y="359"/>
                </a:lnTo>
                <a:lnTo>
                  <a:pt x="280" y="359"/>
                </a:lnTo>
                <a:lnTo>
                  <a:pt x="280" y="358"/>
                </a:lnTo>
                <a:lnTo>
                  <a:pt x="280" y="356"/>
                </a:lnTo>
                <a:lnTo>
                  <a:pt x="279" y="356"/>
                </a:lnTo>
                <a:lnTo>
                  <a:pt x="279" y="354"/>
                </a:lnTo>
                <a:lnTo>
                  <a:pt x="279" y="356"/>
                </a:lnTo>
                <a:lnTo>
                  <a:pt x="277" y="356"/>
                </a:lnTo>
                <a:lnTo>
                  <a:pt x="277" y="358"/>
                </a:lnTo>
                <a:lnTo>
                  <a:pt x="277" y="359"/>
                </a:lnTo>
                <a:lnTo>
                  <a:pt x="277" y="361"/>
                </a:lnTo>
                <a:lnTo>
                  <a:pt x="279" y="363"/>
                </a:lnTo>
                <a:lnTo>
                  <a:pt x="279" y="364"/>
                </a:lnTo>
                <a:lnTo>
                  <a:pt x="280" y="364"/>
                </a:lnTo>
                <a:lnTo>
                  <a:pt x="280" y="366"/>
                </a:lnTo>
                <a:lnTo>
                  <a:pt x="279" y="366"/>
                </a:lnTo>
                <a:lnTo>
                  <a:pt x="280" y="366"/>
                </a:lnTo>
                <a:lnTo>
                  <a:pt x="279" y="366"/>
                </a:lnTo>
                <a:lnTo>
                  <a:pt x="280" y="366"/>
                </a:lnTo>
                <a:lnTo>
                  <a:pt x="280" y="368"/>
                </a:lnTo>
                <a:lnTo>
                  <a:pt x="282" y="368"/>
                </a:lnTo>
                <a:lnTo>
                  <a:pt x="284" y="368"/>
                </a:lnTo>
                <a:lnTo>
                  <a:pt x="284" y="369"/>
                </a:lnTo>
                <a:lnTo>
                  <a:pt x="285" y="369"/>
                </a:lnTo>
                <a:lnTo>
                  <a:pt x="287" y="369"/>
                </a:lnTo>
                <a:lnTo>
                  <a:pt x="287" y="371"/>
                </a:lnTo>
                <a:lnTo>
                  <a:pt x="289" y="371"/>
                </a:lnTo>
                <a:lnTo>
                  <a:pt x="290" y="371"/>
                </a:lnTo>
                <a:lnTo>
                  <a:pt x="290" y="373"/>
                </a:lnTo>
                <a:lnTo>
                  <a:pt x="292" y="373"/>
                </a:lnTo>
                <a:lnTo>
                  <a:pt x="292" y="374"/>
                </a:lnTo>
                <a:lnTo>
                  <a:pt x="294" y="374"/>
                </a:lnTo>
                <a:lnTo>
                  <a:pt x="294" y="376"/>
                </a:lnTo>
                <a:lnTo>
                  <a:pt x="294" y="378"/>
                </a:lnTo>
                <a:lnTo>
                  <a:pt x="294" y="376"/>
                </a:lnTo>
                <a:lnTo>
                  <a:pt x="292" y="376"/>
                </a:lnTo>
                <a:lnTo>
                  <a:pt x="294" y="376"/>
                </a:lnTo>
                <a:lnTo>
                  <a:pt x="292" y="376"/>
                </a:lnTo>
                <a:lnTo>
                  <a:pt x="290" y="376"/>
                </a:lnTo>
                <a:lnTo>
                  <a:pt x="289" y="376"/>
                </a:lnTo>
                <a:lnTo>
                  <a:pt x="289" y="374"/>
                </a:lnTo>
                <a:lnTo>
                  <a:pt x="287" y="374"/>
                </a:lnTo>
                <a:lnTo>
                  <a:pt x="287" y="373"/>
                </a:lnTo>
                <a:lnTo>
                  <a:pt x="285" y="373"/>
                </a:lnTo>
                <a:lnTo>
                  <a:pt x="285" y="371"/>
                </a:lnTo>
                <a:lnTo>
                  <a:pt x="284" y="371"/>
                </a:lnTo>
                <a:lnTo>
                  <a:pt x="282" y="371"/>
                </a:lnTo>
                <a:lnTo>
                  <a:pt x="280" y="371"/>
                </a:lnTo>
                <a:lnTo>
                  <a:pt x="280" y="373"/>
                </a:lnTo>
                <a:lnTo>
                  <a:pt x="280" y="374"/>
                </a:lnTo>
                <a:lnTo>
                  <a:pt x="282" y="374"/>
                </a:lnTo>
                <a:lnTo>
                  <a:pt x="284" y="374"/>
                </a:lnTo>
                <a:lnTo>
                  <a:pt x="284" y="376"/>
                </a:lnTo>
                <a:lnTo>
                  <a:pt x="284" y="378"/>
                </a:lnTo>
                <a:lnTo>
                  <a:pt x="284" y="379"/>
                </a:lnTo>
                <a:lnTo>
                  <a:pt x="285" y="379"/>
                </a:lnTo>
                <a:lnTo>
                  <a:pt x="285" y="381"/>
                </a:lnTo>
                <a:lnTo>
                  <a:pt x="287" y="381"/>
                </a:lnTo>
                <a:lnTo>
                  <a:pt x="287" y="383"/>
                </a:lnTo>
                <a:lnTo>
                  <a:pt x="289" y="383"/>
                </a:lnTo>
                <a:lnTo>
                  <a:pt x="289" y="384"/>
                </a:lnTo>
                <a:lnTo>
                  <a:pt x="289" y="386"/>
                </a:lnTo>
                <a:lnTo>
                  <a:pt x="287" y="386"/>
                </a:lnTo>
                <a:lnTo>
                  <a:pt x="285" y="386"/>
                </a:lnTo>
                <a:lnTo>
                  <a:pt x="284" y="386"/>
                </a:lnTo>
                <a:lnTo>
                  <a:pt x="282" y="388"/>
                </a:lnTo>
                <a:lnTo>
                  <a:pt x="282" y="389"/>
                </a:lnTo>
                <a:lnTo>
                  <a:pt x="284" y="389"/>
                </a:lnTo>
                <a:lnTo>
                  <a:pt x="282" y="389"/>
                </a:lnTo>
                <a:lnTo>
                  <a:pt x="284" y="389"/>
                </a:lnTo>
                <a:lnTo>
                  <a:pt x="284" y="391"/>
                </a:lnTo>
                <a:lnTo>
                  <a:pt x="285" y="391"/>
                </a:lnTo>
                <a:lnTo>
                  <a:pt x="285" y="393"/>
                </a:lnTo>
                <a:lnTo>
                  <a:pt x="287" y="393"/>
                </a:lnTo>
                <a:lnTo>
                  <a:pt x="285" y="393"/>
                </a:lnTo>
                <a:lnTo>
                  <a:pt x="287" y="393"/>
                </a:lnTo>
                <a:lnTo>
                  <a:pt x="285" y="393"/>
                </a:lnTo>
                <a:lnTo>
                  <a:pt x="287" y="393"/>
                </a:lnTo>
                <a:lnTo>
                  <a:pt x="287" y="394"/>
                </a:lnTo>
                <a:lnTo>
                  <a:pt x="285" y="394"/>
                </a:lnTo>
                <a:lnTo>
                  <a:pt x="285" y="396"/>
                </a:lnTo>
                <a:lnTo>
                  <a:pt x="285" y="394"/>
                </a:lnTo>
                <a:lnTo>
                  <a:pt x="285" y="396"/>
                </a:lnTo>
                <a:lnTo>
                  <a:pt x="284" y="396"/>
                </a:lnTo>
                <a:lnTo>
                  <a:pt x="284" y="394"/>
                </a:lnTo>
                <a:lnTo>
                  <a:pt x="285" y="394"/>
                </a:lnTo>
                <a:lnTo>
                  <a:pt x="284" y="394"/>
                </a:lnTo>
                <a:lnTo>
                  <a:pt x="285" y="394"/>
                </a:lnTo>
                <a:lnTo>
                  <a:pt x="284" y="394"/>
                </a:lnTo>
                <a:lnTo>
                  <a:pt x="285" y="394"/>
                </a:lnTo>
                <a:lnTo>
                  <a:pt x="284" y="394"/>
                </a:lnTo>
                <a:lnTo>
                  <a:pt x="285" y="393"/>
                </a:lnTo>
                <a:lnTo>
                  <a:pt x="284" y="393"/>
                </a:lnTo>
                <a:lnTo>
                  <a:pt x="285" y="393"/>
                </a:lnTo>
                <a:lnTo>
                  <a:pt x="284" y="393"/>
                </a:lnTo>
                <a:lnTo>
                  <a:pt x="282" y="393"/>
                </a:lnTo>
                <a:lnTo>
                  <a:pt x="280" y="393"/>
                </a:lnTo>
                <a:lnTo>
                  <a:pt x="282" y="393"/>
                </a:lnTo>
                <a:lnTo>
                  <a:pt x="280" y="393"/>
                </a:lnTo>
                <a:lnTo>
                  <a:pt x="280" y="391"/>
                </a:lnTo>
                <a:lnTo>
                  <a:pt x="280" y="393"/>
                </a:lnTo>
                <a:lnTo>
                  <a:pt x="280" y="391"/>
                </a:lnTo>
                <a:lnTo>
                  <a:pt x="280" y="393"/>
                </a:lnTo>
                <a:lnTo>
                  <a:pt x="280" y="391"/>
                </a:lnTo>
                <a:lnTo>
                  <a:pt x="282" y="391"/>
                </a:lnTo>
                <a:lnTo>
                  <a:pt x="280" y="391"/>
                </a:lnTo>
                <a:lnTo>
                  <a:pt x="280" y="389"/>
                </a:lnTo>
                <a:lnTo>
                  <a:pt x="279" y="389"/>
                </a:lnTo>
                <a:lnTo>
                  <a:pt x="280" y="389"/>
                </a:lnTo>
                <a:lnTo>
                  <a:pt x="279" y="389"/>
                </a:lnTo>
                <a:lnTo>
                  <a:pt x="279" y="388"/>
                </a:lnTo>
                <a:lnTo>
                  <a:pt x="277" y="388"/>
                </a:lnTo>
                <a:lnTo>
                  <a:pt x="277" y="386"/>
                </a:lnTo>
                <a:lnTo>
                  <a:pt x="275" y="386"/>
                </a:lnTo>
                <a:lnTo>
                  <a:pt x="275" y="384"/>
                </a:lnTo>
                <a:lnTo>
                  <a:pt x="274" y="384"/>
                </a:lnTo>
                <a:lnTo>
                  <a:pt x="275" y="384"/>
                </a:lnTo>
                <a:lnTo>
                  <a:pt x="274" y="384"/>
                </a:lnTo>
                <a:lnTo>
                  <a:pt x="275" y="384"/>
                </a:lnTo>
                <a:lnTo>
                  <a:pt x="274" y="384"/>
                </a:lnTo>
                <a:lnTo>
                  <a:pt x="275" y="384"/>
                </a:lnTo>
                <a:lnTo>
                  <a:pt x="274" y="384"/>
                </a:lnTo>
                <a:lnTo>
                  <a:pt x="274" y="383"/>
                </a:lnTo>
                <a:lnTo>
                  <a:pt x="274" y="384"/>
                </a:lnTo>
                <a:lnTo>
                  <a:pt x="274" y="383"/>
                </a:lnTo>
                <a:lnTo>
                  <a:pt x="274" y="381"/>
                </a:lnTo>
                <a:lnTo>
                  <a:pt x="274" y="379"/>
                </a:lnTo>
                <a:lnTo>
                  <a:pt x="272" y="379"/>
                </a:lnTo>
                <a:lnTo>
                  <a:pt x="270" y="379"/>
                </a:lnTo>
                <a:lnTo>
                  <a:pt x="270" y="378"/>
                </a:lnTo>
                <a:lnTo>
                  <a:pt x="270" y="379"/>
                </a:lnTo>
                <a:lnTo>
                  <a:pt x="270" y="378"/>
                </a:lnTo>
                <a:lnTo>
                  <a:pt x="272" y="378"/>
                </a:lnTo>
                <a:lnTo>
                  <a:pt x="272" y="376"/>
                </a:lnTo>
                <a:lnTo>
                  <a:pt x="274" y="376"/>
                </a:lnTo>
                <a:lnTo>
                  <a:pt x="274" y="374"/>
                </a:lnTo>
                <a:lnTo>
                  <a:pt x="274" y="376"/>
                </a:lnTo>
                <a:lnTo>
                  <a:pt x="274" y="374"/>
                </a:lnTo>
                <a:lnTo>
                  <a:pt x="274" y="376"/>
                </a:lnTo>
                <a:lnTo>
                  <a:pt x="275" y="374"/>
                </a:lnTo>
                <a:lnTo>
                  <a:pt x="275" y="373"/>
                </a:lnTo>
                <a:lnTo>
                  <a:pt x="275" y="371"/>
                </a:lnTo>
                <a:lnTo>
                  <a:pt x="275" y="373"/>
                </a:lnTo>
                <a:lnTo>
                  <a:pt x="275" y="371"/>
                </a:lnTo>
                <a:lnTo>
                  <a:pt x="275" y="373"/>
                </a:lnTo>
                <a:lnTo>
                  <a:pt x="275" y="371"/>
                </a:lnTo>
                <a:lnTo>
                  <a:pt x="275" y="369"/>
                </a:lnTo>
                <a:lnTo>
                  <a:pt x="275" y="368"/>
                </a:lnTo>
                <a:lnTo>
                  <a:pt x="275" y="366"/>
                </a:lnTo>
                <a:lnTo>
                  <a:pt x="274" y="366"/>
                </a:lnTo>
                <a:lnTo>
                  <a:pt x="274" y="368"/>
                </a:lnTo>
                <a:lnTo>
                  <a:pt x="272" y="368"/>
                </a:lnTo>
                <a:lnTo>
                  <a:pt x="272" y="366"/>
                </a:lnTo>
                <a:lnTo>
                  <a:pt x="270" y="366"/>
                </a:lnTo>
                <a:lnTo>
                  <a:pt x="272" y="366"/>
                </a:lnTo>
                <a:lnTo>
                  <a:pt x="270" y="366"/>
                </a:lnTo>
                <a:lnTo>
                  <a:pt x="270" y="364"/>
                </a:lnTo>
                <a:lnTo>
                  <a:pt x="272" y="364"/>
                </a:lnTo>
                <a:lnTo>
                  <a:pt x="270" y="364"/>
                </a:lnTo>
                <a:lnTo>
                  <a:pt x="270" y="363"/>
                </a:lnTo>
                <a:lnTo>
                  <a:pt x="269" y="363"/>
                </a:lnTo>
                <a:lnTo>
                  <a:pt x="270" y="363"/>
                </a:lnTo>
                <a:lnTo>
                  <a:pt x="269" y="363"/>
                </a:lnTo>
                <a:lnTo>
                  <a:pt x="269" y="361"/>
                </a:lnTo>
                <a:lnTo>
                  <a:pt x="269" y="363"/>
                </a:lnTo>
                <a:lnTo>
                  <a:pt x="269" y="361"/>
                </a:lnTo>
                <a:lnTo>
                  <a:pt x="270" y="361"/>
                </a:lnTo>
                <a:lnTo>
                  <a:pt x="269" y="361"/>
                </a:lnTo>
                <a:lnTo>
                  <a:pt x="270" y="361"/>
                </a:lnTo>
                <a:lnTo>
                  <a:pt x="269" y="361"/>
                </a:lnTo>
                <a:lnTo>
                  <a:pt x="270" y="361"/>
                </a:lnTo>
                <a:lnTo>
                  <a:pt x="269" y="361"/>
                </a:lnTo>
                <a:lnTo>
                  <a:pt x="270" y="361"/>
                </a:lnTo>
                <a:lnTo>
                  <a:pt x="269" y="361"/>
                </a:lnTo>
                <a:lnTo>
                  <a:pt x="270" y="361"/>
                </a:lnTo>
                <a:lnTo>
                  <a:pt x="270" y="359"/>
                </a:lnTo>
                <a:lnTo>
                  <a:pt x="270" y="358"/>
                </a:lnTo>
                <a:lnTo>
                  <a:pt x="269" y="358"/>
                </a:lnTo>
                <a:lnTo>
                  <a:pt x="269" y="359"/>
                </a:lnTo>
                <a:lnTo>
                  <a:pt x="267" y="359"/>
                </a:lnTo>
                <a:lnTo>
                  <a:pt x="269" y="359"/>
                </a:lnTo>
                <a:lnTo>
                  <a:pt x="267" y="359"/>
                </a:lnTo>
                <a:lnTo>
                  <a:pt x="269" y="358"/>
                </a:lnTo>
                <a:lnTo>
                  <a:pt x="267" y="358"/>
                </a:lnTo>
                <a:lnTo>
                  <a:pt x="269" y="358"/>
                </a:lnTo>
                <a:lnTo>
                  <a:pt x="267" y="358"/>
                </a:lnTo>
                <a:lnTo>
                  <a:pt x="267" y="356"/>
                </a:lnTo>
                <a:lnTo>
                  <a:pt x="269" y="356"/>
                </a:lnTo>
                <a:lnTo>
                  <a:pt x="267" y="356"/>
                </a:lnTo>
                <a:lnTo>
                  <a:pt x="269" y="356"/>
                </a:lnTo>
                <a:lnTo>
                  <a:pt x="269" y="358"/>
                </a:lnTo>
                <a:lnTo>
                  <a:pt x="269" y="356"/>
                </a:lnTo>
                <a:lnTo>
                  <a:pt x="270" y="354"/>
                </a:lnTo>
                <a:lnTo>
                  <a:pt x="269" y="354"/>
                </a:lnTo>
                <a:lnTo>
                  <a:pt x="270" y="354"/>
                </a:lnTo>
                <a:lnTo>
                  <a:pt x="270" y="353"/>
                </a:lnTo>
                <a:lnTo>
                  <a:pt x="269" y="351"/>
                </a:lnTo>
                <a:lnTo>
                  <a:pt x="269" y="349"/>
                </a:lnTo>
                <a:lnTo>
                  <a:pt x="267" y="349"/>
                </a:lnTo>
                <a:lnTo>
                  <a:pt x="265" y="349"/>
                </a:lnTo>
                <a:lnTo>
                  <a:pt x="265" y="348"/>
                </a:lnTo>
                <a:lnTo>
                  <a:pt x="265" y="346"/>
                </a:lnTo>
                <a:lnTo>
                  <a:pt x="267" y="346"/>
                </a:lnTo>
                <a:lnTo>
                  <a:pt x="265" y="346"/>
                </a:lnTo>
                <a:lnTo>
                  <a:pt x="267" y="346"/>
                </a:lnTo>
                <a:lnTo>
                  <a:pt x="265" y="346"/>
                </a:lnTo>
                <a:lnTo>
                  <a:pt x="265" y="344"/>
                </a:lnTo>
                <a:lnTo>
                  <a:pt x="267" y="344"/>
                </a:lnTo>
                <a:lnTo>
                  <a:pt x="265" y="343"/>
                </a:lnTo>
                <a:lnTo>
                  <a:pt x="267" y="343"/>
                </a:lnTo>
                <a:lnTo>
                  <a:pt x="265" y="343"/>
                </a:lnTo>
                <a:lnTo>
                  <a:pt x="267" y="343"/>
                </a:lnTo>
                <a:lnTo>
                  <a:pt x="267" y="341"/>
                </a:lnTo>
                <a:lnTo>
                  <a:pt x="267" y="339"/>
                </a:lnTo>
                <a:lnTo>
                  <a:pt x="269" y="339"/>
                </a:lnTo>
                <a:lnTo>
                  <a:pt x="267" y="339"/>
                </a:lnTo>
                <a:lnTo>
                  <a:pt x="267" y="338"/>
                </a:lnTo>
                <a:lnTo>
                  <a:pt x="269" y="336"/>
                </a:lnTo>
                <a:lnTo>
                  <a:pt x="269" y="334"/>
                </a:lnTo>
                <a:lnTo>
                  <a:pt x="269" y="333"/>
                </a:lnTo>
                <a:lnTo>
                  <a:pt x="269" y="334"/>
                </a:lnTo>
                <a:lnTo>
                  <a:pt x="270" y="334"/>
                </a:lnTo>
                <a:lnTo>
                  <a:pt x="270" y="333"/>
                </a:lnTo>
                <a:lnTo>
                  <a:pt x="272" y="333"/>
                </a:lnTo>
                <a:close/>
                <a:moveTo>
                  <a:pt x="272" y="333"/>
                </a:moveTo>
                <a:lnTo>
                  <a:pt x="274" y="333"/>
                </a:lnTo>
                <a:lnTo>
                  <a:pt x="272" y="333"/>
                </a:lnTo>
                <a:close/>
                <a:moveTo>
                  <a:pt x="269" y="331"/>
                </a:moveTo>
                <a:lnTo>
                  <a:pt x="267" y="331"/>
                </a:lnTo>
                <a:lnTo>
                  <a:pt x="267" y="329"/>
                </a:lnTo>
                <a:lnTo>
                  <a:pt x="269" y="329"/>
                </a:lnTo>
                <a:lnTo>
                  <a:pt x="269" y="331"/>
                </a:lnTo>
                <a:close/>
                <a:moveTo>
                  <a:pt x="250" y="329"/>
                </a:moveTo>
                <a:lnTo>
                  <a:pt x="250" y="331"/>
                </a:lnTo>
                <a:lnTo>
                  <a:pt x="250" y="329"/>
                </a:lnTo>
                <a:close/>
                <a:moveTo>
                  <a:pt x="250" y="329"/>
                </a:moveTo>
                <a:lnTo>
                  <a:pt x="250" y="328"/>
                </a:lnTo>
                <a:lnTo>
                  <a:pt x="250" y="329"/>
                </a:lnTo>
                <a:close/>
                <a:moveTo>
                  <a:pt x="247" y="321"/>
                </a:moveTo>
                <a:lnTo>
                  <a:pt x="247" y="323"/>
                </a:lnTo>
                <a:lnTo>
                  <a:pt x="247" y="321"/>
                </a:lnTo>
                <a:lnTo>
                  <a:pt x="247" y="323"/>
                </a:lnTo>
                <a:lnTo>
                  <a:pt x="245" y="323"/>
                </a:lnTo>
                <a:lnTo>
                  <a:pt x="247" y="321"/>
                </a:lnTo>
                <a:lnTo>
                  <a:pt x="245" y="321"/>
                </a:lnTo>
                <a:lnTo>
                  <a:pt x="247" y="321"/>
                </a:lnTo>
                <a:close/>
                <a:moveTo>
                  <a:pt x="230" y="321"/>
                </a:moveTo>
                <a:lnTo>
                  <a:pt x="229" y="321"/>
                </a:lnTo>
                <a:lnTo>
                  <a:pt x="229" y="319"/>
                </a:lnTo>
                <a:lnTo>
                  <a:pt x="230" y="319"/>
                </a:lnTo>
                <a:lnTo>
                  <a:pt x="230" y="321"/>
                </a:lnTo>
                <a:close/>
                <a:moveTo>
                  <a:pt x="259" y="311"/>
                </a:moveTo>
                <a:lnTo>
                  <a:pt x="257" y="311"/>
                </a:lnTo>
                <a:lnTo>
                  <a:pt x="259" y="311"/>
                </a:lnTo>
                <a:close/>
                <a:moveTo>
                  <a:pt x="260" y="309"/>
                </a:moveTo>
                <a:lnTo>
                  <a:pt x="260" y="311"/>
                </a:lnTo>
                <a:lnTo>
                  <a:pt x="259" y="311"/>
                </a:lnTo>
                <a:lnTo>
                  <a:pt x="259" y="309"/>
                </a:lnTo>
                <a:lnTo>
                  <a:pt x="260" y="309"/>
                </a:lnTo>
                <a:close/>
                <a:moveTo>
                  <a:pt x="289" y="309"/>
                </a:moveTo>
                <a:lnTo>
                  <a:pt x="289" y="311"/>
                </a:lnTo>
                <a:lnTo>
                  <a:pt x="289" y="309"/>
                </a:lnTo>
                <a:close/>
                <a:moveTo>
                  <a:pt x="262" y="309"/>
                </a:moveTo>
                <a:lnTo>
                  <a:pt x="260" y="309"/>
                </a:lnTo>
                <a:lnTo>
                  <a:pt x="262" y="309"/>
                </a:lnTo>
                <a:close/>
                <a:moveTo>
                  <a:pt x="282" y="301"/>
                </a:moveTo>
                <a:lnTo>
                  <a:pt x="282" y="303"/>
                </a:lnTo>
                <a:lnTo>
                  <a:pt x="282" y="301"/>
                </a:lnTo>
                <a:close/>
                <a:moveTo>
                  <a:pt x="279" y="301"/>
                </a:moveTo>
                <a:lnTo>
                  <a:pt x="280" y="301"/>
                </a:lnTo>
                <a:lnTo>
                  <a:pt x="280" y="303"/>
                </a:lnTo>
                <a:lnTo>
                  <a:pt x="279" y="303"/>
                </a:lnTo>
                <a:lnTo>
                  <a:pt x="277" y="303"/>
                </a:lnTo>
                <a:lnTo>
                  <a:pt x="279" y="303"/>
                </a:lnTo>
                <a:lnTo>
                  <a:pt x="277" y="301"/>
                </a:lnTo>
                <a:lnTo>
                  <a:pt x="279" y="301"/>
                </a:lnTo>
                <a:close/>
                <a:moveTo>
                  <a:pt x="203" y="298"/>
                </a:moveTo>
                <a:lnTo>
                  <a:pt x="202" y="298"/>
                </a:lnTo>
                <a:lnTo>
                  <a:pt x="202" y="296"/>
                </a:lnTo>
                <a:lnTo>
                  <a:pt x="203" y="296"/>
                </a:lnTo>
                <a:lnTo>
                  <a:pt x="203" y="298"/>
                </a:lnTo>
                <a:close/>
                <a:moveTo>
                  <a:pt x="239" y="294"/>
                </a:moveTo>
                <a:lnTo>
                  <a:pt x="237" y="294"/>
                </a:lnTo>
                <a:lnTo>
                  <a:pt x="239" y="294"/>
                </a:lnTo>
                <a:close/>
                <a:moveTo>
                  <a:pt x="265" y="291"/>
                </a:moveTo>
                <a:lnTo>
                  <a:pt x="265" y="293"/>
                </a:lnTo>
                <a:lnTo>
                  <a:pt x="265" y="291"/>
                </a:lnTo>
                <a:close/>
                <a:moveTo>
                  <a:pt x="235" y="293"/>
                </a:moveTo>
                <a:lnTo>
                  <a:pt x="235" y="291"/>
                </a:lnTo>
                <a:lnTo>
                  <a:pt x="237" y="291"/>
                </a:lnTo>
                <a:lnTo>
                  <a:pt x="237" y="293"/>
                </a:lnTo>
                <a:lnTo>
                  <a:pt x="235" y="293"/>
                </a:lnTo>
                <a:close/>
                <a:moveTo>
                  <a:pt x="242" y="291"/>
                </a:moveTo>
                <a:lnTo>
                  <a:pt x="242" y="293"/>
                </a:lnTo>
                <a:lnTo>
                  <a:pt x="240" y="293"/>
                </a:lnTo>
                <a:lnTo>
                  <a:pt x="240" y="291"/>
                </a:lnTo>
                <a:lnTo>
                  <a:pt x="242" y="291"/>
                </a:lnTo>
                <a:close/>
                <a:moveTo>
                  <a:pt x="240" y="289"/>
                </a:moveTo>
                <a:lnTo>
                  <a:pt x="240" y="291"/>
                </a:lnTo>
                <a:lnTo>
                  <a:pt x="240" y="289"/>
                </a:lnTo>
                <a:close/>
                <a:moveTo>
                  <a:pt x="249" y="289"/>
                </a:moveTo>
                <a:lnTo>
                  <a:pt x="249" y="288"/>
                </a:lnTo>
                <a:lnTo>
                  <a:pt x="249" y="289"/>
                </a:lnTo>
                <a:close/>
                <a:moveTo>
                  <a:pt x="244" y="283"/>
                </a:moveTo>
                <a:lnTo>
                  <a:pt x="242" y="283"/>
                </a:lnTo>
                <a:lnTo>
                  <a:pt x="244" y="283"/>
                </a:lnTo>
                <a:close/>
                <a:moveTo>
                  <a:pt x="240" y="281"/>
                </a:moveTo>
                <a:lnTo>
                  <a:pt x="240" y="283"/>
                </a:lnTo>
                <a:lnTo>
                  <a:pt x="239" y="283"/>
                </a:lnTo>
                <a:lnTo>
                  <a:pt x="237" y="283"/>
                </a:lnTo>
                <a:lnTo>
                  <a:pt x="239" y="283"/>
                </a:lnTo>
                <a:lnTo>
                  <a:pt x="239" y="281"/>
                </a:lnTo>
                <a:lnTo>
                  <a:pt x="239" y="283"/>
                </a:lnTo>
                <a:lnTo>
                  <a:pt x="239" y="281"/>
                </a:lnTo>
                <a:lnTo>
                  <a:pt x="240" y="281"/>
                </a:lnTo>
                <a:close/>
                <a:moveTo>
                  <a:pt x="234" y="281"/>
                </a:moveTo>
                <a:lnTo>
                  <a:pt x="234" y="279"/>
                </a:lnTo>
                <a:lnTo>
                  <a:pt x="235" y="279"/>
                </a:lnTo>
                <a:lnTo>
                  <a:pt x="235" y="281"/>
                </a:lnTo>
                <a:lnTo>
                  <a:pt x="234" y="281"/>
                </a:lnTo>
                <a:close/>
                <a:moveTo>
                  <a:pt x="237" y="279"/>
                </a:moveTo>
                <a:lnTo>
                  <a:pt x="235" y="279"/>
                </a:lnTo>
                <a:lnTo>
                  <a:pt x="235" y="278"/>
                </a:lnTo>
                <a:lnTo>
                  <a:pt x="235" y="279"/>
                </a:lnTo>
                <a:lnTo>
                  <a:pt x="237" y="279"/>
                </a:lnTo>
                <a:close/>
                <a:moveTo>
                  <a:pt x="190" y="276"/>
                </a:moveTo>
                <a:lnTo>
                  <a:pt x="190" y="278"/>
                </a:lnTo>
                <a:lnTo>
                  <a:pt x="190" y="276"/>
                </a:lnTo>
                <a:lnTo>
                  <a:pt x="190" y="278"/>
                </a:lnTo>
                <a:lnTo>
                  <a:pt x="188" y="278"/>
                </a:lnTo>
                <a:lnTo>
                  <a:pt x="188" y="276"/>
                </a:lnTo>
                <a:lnTo>
                  <a:pt x="190" y="276"/>
                </a:lnTo>
                <a:close/>
                <a:moveTo>
                  <a:pt x="249" y="274"/>
                </a:moveTo>
                <a:lnTo>
                  <a:pt x="250" y="276"/>
                </a:lnTo>
                <a:lnTo>
                  <a:pt x="249" y="276"/>
                </a:lnTo>
                <a:lnTo>
                  <a:pt x="249" y="274"/>
                </a:lnTo>
                <a:close/>
                <a:moveTo>
                  <a:pt x="252" y="274"/>
                </a:moveTo>
                <a:lnTo>
                  <a:pt x="254" y="274"/>
                </a:lnTo>
                <a:lnTo>
                  <a:pt x="254" y="276"/>
                </a:lnTo>
                <a:lnTo>
                  <a:pt x="252" y="276"/>
                </a:lnTo>
                <a:lnTo>
                  <a:pt x="250" y="276"/>
                </a:lnTo>
                <a:lnTo>
                  <a:pt x="250" y="274"/>
                </a:lnTo>
                <a:lnTo>
                  <a:pt x="252" y="274"/>
                </a:lnTo>
                <a:close/>
                <a:moveTo>
                  <a:pt x="257" y="273"/>
                </a:moveTo>
                <a:lnTo>
                  <a:pt x="259" y="273"/>
                </a:lnTo>
                <a:lnTo>
                  <a:pt x="257" y="273"/>
                </a:lnTo>
                <a:lnTo>
                  <a:pt x="255" y="273"/>
                </a:lnTo>
                <a:lnTo>
                  <a:pt x="257" y="273"/>
                </a:lnTo>
                <a:lnTo>
                  <a:pt x="257" y="271"/>
                </a:lnTo>
                <a:lnTo>
                  <a:pt x="257" y="273"/>
                </a:lnTo>
                <a:close/>
                <a:moveTo>
                  <a:pt x="222" y="268"/>
                </a:moveTo>
                <a:lnTo>
                  <a:pt x="224" y="268"/>
                </a:lnTo>
                <a:lnTo>
                  <a:pt x="222" y="268"/>
                </a:lnTo>
                <a:close/>
                <a:moveTo>
                  <a:pt x="220" y="263"/>
                </a:moveTo>
                <a:lnTo>
                  <a:pt x="222" y="263"/>
                </a:lnTo>
                <a:lnTo>
                  <a:pt x="222" y="264"/>
                </a:lnTo>
                <a:lnTo>
                  <a:pt x="222" y="266"/>
                </a:lnTo>
                <a:lnTo>
                  <a:pt x="220" y="264"/>
                </a:lnTo>
                <a:lnTo>
                  <a:pt x="220" y="263"/>
                </a:lnTo>
                <a:close/>
                <a:moveTo>
                  <a:pt x="244" y="263"/>
                </a:moveTo>
                <a:lnTo>
                  <a:pt x="242" y="263"/>
                </a:lnTo>
                <a:lnTo>
                  <a:pt x="242" y="264"/>
                </a:lnTo>
                <a:lnTo>
                  <a:pt x="240" y="264"/>
                </a:lnTo>
                <a:lnTo>
                  <a:pt x="240" y="263"/>
                </a:lnTo>
                <a:lnTo>
                  <a:pt x="242" y="263"/>
                </a:lnTo>
                <a:lnTo>
                  <a:pt x="244" y="263"/>
                </a:lnTo>
                <a:lnTo>
                  <a:pt x="244" y="261"/>
                </a:lnTo>
                <a:lnTo>
                  <a:pt x="244" y="263"/>
                </a:lnTo>
                <a:close/>
                <a:moveTo>
                  <a:pt x="180" y="263"/>
                </a:moveTo>
                <a:lnTo>
                  <a:pt x="182" y="261"/>
                </a:lnTo>
                <a:lnTo>
                  <a:pt x="182" y="263"/>
                </a:lnTo>
                <a:lnTo>
                  <a:pt x="180" y="263"/>
                </a:lnTo>
                <a:lnTo>
                  <a:pt x="180" y="261"/>
                </a:lnTo>
                <a:lnTo>
                  <a:pt x="180" y="263"/>
                </a:lnTo>
                <a:close/>
                <a:moveTo>
                  <a:pt x="215" y="258"/>
                </a:moveTo>
                <a:lnTo>
                  <a:pt x="215" y="256"/>
                </a:lnTo>
                <a:lnTo>
                  <a:pt x="217" y="258"/>
                </a:lnTo>
                <a:lnTo>
                  <a:pt x="215" y="258"/>
                </a:lnTo>
                <a:close/>
                <a:moveTo>
                  <a:pt x="182" y="256"/>
                </a:moveTo>
                <a:lnTo>
                  <a:pt x="180" y="256"/>
                </a:lnTo>
                <a:lnTo>
                  <a:pt x="182" y="256"/>
                </a:lnTo>
                <a:lnTo>
                  <a:pt x="180" y="256"/>
                </a:lnTo>
                <a:lnTo>
                  <a:pt x="182" y="256"/>
                </a:lnTo>
                <a:close/>
                <a:moveTo>
                  <a:pt x="222" y="254"/>
                </a:moveTo>
                <a:lnTo>
                  <a:pt x="222" y="252"/>
                </a:lnTo>
                <a:lnTo>
                  <a:pt x="222" y="254"/>
                </a:lnTo>
                <a:close/>
                <a:moveTo>
                  <a:pt x="217" y="251"/>
                </a:moveTo>
                <a:lnTo>
                  <a:pt x="217" y="252"/>
                </a:lnTo>
                <a:lnTo>
                  <a:pt x="217" y="254"/>
                </a:lnTo>
                <a:lnTo>
                  <a:pt x="217" y="256"/>
                </a:lnTo>
                <a:lnTo>
                  <a:pt x="215" y="256"/>
                </a:lnTo>
                <a:lnTo>
                  <a:pt x="215" y="254"/>
                </a:lnTo>
                <a:lnTo>
                  <a:pt x="215" y="252"/>
                </a:lnTo>
                <a:lnTo>
                  <a:pt x="215" y="251"/>
                </a:lnTo>
                <a:lnTo>
                  <a:pt x="217" y="251"/>
                </a:lnTo>
                <a:close/>
                <a:moveTo>
                  <a:pt x="215" y="249"/>
                </a:moveTo>
                <a:lnTo>
                  <a:pt x="215" y="247"/>
                </a:lnTo>
                <a:lnTo>
                  <a:pt x="215" y="249"/>
                </a:lnTo>
                <a:close/>
                <a:moveTo>
                  <a:pt x="239" y="246"/>
                </a:moveTo>
                <a:lnTo>
                  <a:pt x="240" y="246"/>
                </a:lnTo>
                <a:lnTo>
                  <a:pt x="242" y="246"/>
                </a:lnTo>
                <a:lnTo>
                  <a:pt x="244" y="246"/>
                </a:lnTo>
                <a:lnTo>
                  <a:pt x="245" y="246"/>
                </a:lnTo>
                <a:lnTo>
                  <a:pt x="247" y="246"/>
                </a:lnTo>
                <a:lnTo>
                  <a:pt x="247" y="247"/>
                </a:lnTo>
                <a:lnTo>
                  <a:pt x="247" y="249"/>
                </a:lnTo>
                <a:lnTo>
                  <a:pt x="247" y="251"/>
                </a:lnTo>
                <a:lnTo>
                  <a:pt x="245" y="251"/>
                </a:lnTo>
                <a:lnTo>
                  <a:pt x="245" y="252"/>
                </a:lnTo>
                <a:lnTo>
                  <a:pt x="245" y="254"/>
                </a:lnTo>
                <a:lnTo>
                  <a:pt x="245" y="252"/>
                </a:lnTo>
                <a:lnTo>
                  <a:pt x="245" y="254"/>
                </a:lnTo>
                <a:lnTo>
                  <a:pt x="244" y="254"/>
                </a:lnTo>
                <a:lnTo>
                  <a:pt x="242" y="254"/>
                </a:lnTo>
                <a:lnTo>
                  <a:pt x="244" y="254"/>
                </a:lnTo>
                <a:lnTo>
                  <a:pt x="242" y="256"/>
                </a:lnTo>
                <a:lnTo>
                  <a:pt x="242" y="254"/>
                </a:lnTo>
                <a:lnTo>
                  <a:pt x="242" y="256"/>
                </a:lnTo>
                <a:lnTo>
                  <a:pt x="242" y="258"/>
                </a:lnTo>
                <a:lnTo>
                  <a:pt x="240" y="258"/>
                </a:lnTo>
                <a:lnTo>
                  <a:pt x="242" y="258"/>
                </a:lnTo>
                <a:lnTo>
                  <a:pt x="240" y="258"/>
                </a:lnTo>
                <a:lnTo>
                  <a:pt x="240" y="259"/>
                </a:lnTo>
                <a:lnTo>
                  <a:pt x="239" y="259"/>
                </a:lnTo>
                <a:lnTo>
                  <a:pt x="239" y="261"/>
                </a:lnTo>
                <a:lnTo>
                  <a:pt x="237" y="261"/>
                </a:lnTo>
                <a:lnTo>
                  <a:pt x="237" y="263"/>
                </a:lnTo>
                <a:lnTo>
                  <a:pt x="235" y="263"/>
                </a:lnTo>
                <a:lnTo>
                  <a:pt x="235" y="264"/>
                </a:lnTo>
                <a:lnTo>
                  <a:pt x="235" y="266"/>
                </a:lnTo>
                <a:lnTo>
                  <a:pt x="235" y="268"/>
                </a:lnTo>
                <a:lnTo>
                  <a:pt x="235" y="269"/>
                </a:lnTo>
                <a:lnTo>
                  <a:pt x="234" y="269"/>
                </a:lnTo>
                <a:lnTo>
                  <a:pt x="234" y="271"/>
                </a:lnTo>
                <a:lnTo>
                  <a:pt x="234" y="273"/>
                </a:lnTo>
                <a:lnTo>
                  <a:pt x="232" y="273"/>
                </a:lnTo>
                <a:lnTo>
                  <a:pt x="230" y="273"/>
                </a:lnTo>
                <a:lnTo>
                  <a:pt x="230" y="274"/>
                </a:lnTo>
                <a:lnTo>
                  <a:pt x="232" y="274"/>
                </a:lnTo>
                <a:lnTo>
                  <a:pt x="232" y="273"/>
                </a:lnTo>
                <a:lnTo>
                  <a:pt x="234" y="273"/>
                </a:lnTo>
                <a:lnTo>
                  <a:pt x="235" y="273"/>
                </a:lnTo>
                <a:lnTo>
                  <a:pt x="235" y="271"/>
                </a:lnTo>
                <a:lnTo>
                  <a:pt x="235" y="273"/>
                </a:lnTo>
                <a:lnTo>
                  <a:pt x="237" y="273"/>
                </a:lnTo>
                <a:lnTo>
                  <a:pt x="237" y="271"/>
                </a:lnTo>
                <a:lnTo>
                  <a:pt x="237" y="269"/>
                </a:lnTo>
                <a:lnTo>
                  <a:pt x="237" y="271"/>
                </a:lnTo>
                <a:lnTo>
                  <a:pt x="237" y="269"/>
                </a:lnTo>
                <a:lnTo>
                  <a:pt x="237" y="268"/>
                </a:lnTo>
                <a:lnTo>
                  <a:pt x="237" y="266"/>
                </a:lnTo>
                <a:lnTo>
                  <a:pt x="239" y="266"/>
                </a:lnTo>
                <a:lnTo>
                  <a:pt x="240" y="266"/>
                </a:lnTo>
                <a:lnTo>
                  <a:pt x="240" y="268"/>
                </a:lnTo>
                <a:lnTo>
                  <a:pt x="239" y="268"/>
                </a:lnTo>
                <a:lnTo>
                  <a:pt x="239" y="269"/>
                </a:lnTo>
                <a:lnTo>
                  <a:pt x="239" y="271"/>
                </a:lnTo>
                <a:lnTo>
                  <a:pt x="240" y="271"/>
                </a:lnTo>
                <a:lnTo>
                  <a:pt x="240" y="269"/>
                </a:lnTo>
                <a:lnTo>
                  <a:pt x="242" y="269"/>
                </a:lnTo>
                <a:lnTo>
                  <a:pt x="244" y="269"/>
                </a:lnTo>
                <a:lnTo>
                  <a:pt x="244" y="268"/>
                </a:lnTo>
                <a:lnTo>
                  <a:pt x="245" y="268"/>
                </a:lnTo>
                <a:lnTo>
                  <a:pt x="245" y="269"/>
                </a:lnTo>
                <a:lnTo>
                  <a:pt x="244" y="269"/>
                </a:lnTo>
                <a:lnTo>
                  <a:pt x="244" y="271"/>
                </a:lnTo>
                <a:lnTo>
                  <a:pt x="242" y="271"/>
                </a:lnTo>
                <a:lnTo>
                  <a:pt x="244" y="271"/>
                </a:lnTo>
                <a:lnTo>
                  <a:pt x="242" y="271"/>
                </a:lnTo>
                <a:lnTo>
                  <a:pt x="242" y="273"/>
                </a:lnTo>
                <a:lnTo>
                  <a:pt x="244" y="273"/>
                </a:lnTo>
                <a:lnTo>
                  <a:pt x="242" y="273"/>
                </a:lnTo>
                <a:lnTo>
                  <a:pt x="242" y="274"/>
                </a:lnTo>
                <a:lnTo>
                  <a:pt x="242" y="276"/>
                </a:lnTo>
                <a:lnTo>
                  <a:pt x="242" y="274"/>
                </a:lnTo>
                <a:lnTo>
                  <a:pt x="242" y="276"/>
                </a:lnTo>
                <a:lnTo>
                  <a:pt x="242" y="274"/>
                </a:lnTo>
                <a:lnTo>
                  <a:pt x="244" y="274"/>
                </a:lnTo>
                <a:lnTo>
                  <a:pt x="244" y="276"/>
                </a:lnTo>
                <a:lnTo>
                  <a:pt x="242" y="276"/>
                </a:lnTo>
                <a:lnTo>
                  <a:pt x="240" y="276"/>
                </a:lnTo>
                <a:lnTo>
                  <a:pt x="242" y="276"/>
                </a:lnTo>
                <a:lnTo>
                  <a:pt x="240" y="276"/>
                </a:lnTo>
                <a:lnTo>
                  <a:pt x="239" y="276"/>
                </a:lnTo>
                <a:lnTo>
                  <a:pt x="237" y="276"/>
                </a:lnTo>
                <a:lnTo>
                  <a:pt x="235" y="276"/>
                </a:lnTo>
                <a:lnTo>
                  <a:pt x="235" y="274"/>
                </a:lnTo>
                <a:lnTo>
                  <a:pt x="234" y="274"/>
                </a:lnTo>
                <a:lnTo>
                  <a:pt x="234" y="276"/>
                </a:lnTo>
                <a:lnTo>
                  <a:pt x="234" y="278"/>
                </a:lnTo>
                <a:lnTo>
                  <a:pt x="234" y="279"/>
                </a:lnTo>
                <a:lnTo>
                  <a:pt x="234" y="281"/>
                </a:lnTo>
                <a:lnTo>
                  <a:pt x="232" y="281"/>
                </a:lnTo>
                <a:lnTo>
                  <a:pt x="232" y="283"/>
                </a:lnTo>
                <a:lnTo>
                  <a:pt x="232" y="281"/>
                </a:lnTo>
                <a:lnTo>
                  <a:pt x="230" y="283"/>
                </a:lnTo>
                <a:lnTo>
                  <a:pt x="230" y="281"/>
                </a:lnTo>
                <a:lnTo>
                  <a:pt x="229" y="281"/>
                </a:lnTo>
                <a:lnTo>
                  <a:pt x="229" y="279"/>
                </a:lnTo>
                <a:lnTo>
                  <a:pt x="229" y="278"/>
                </a:lnTo>
                <a:lnTo>
                  <a:pt x="229" y="276"/>
                </a:lnTo>
                <a:lnTo>
                  <a:pt x="229" y="274"/>
                </a:lnTo>
                <a:lnTo>
                  <a:pt x="227" y="274"/>
                </a:lnTo>
                <a:lnTo>
                  <a:pt x="225" y="274"/>
                </a:lnTo>
                <a:lnTo>
                  <a:pt x="225" y="273"/>
                </a:lnTo>
                <a:lnTo>
                  <a:pt x="227" y="273"/>
                </a:lnTo>
                <a:lnTo>
                  <a:pt x="225" y="273"/>
                </a:lnTo>
                <a:lnTo>
                  <a:pt x="227" y="271"/>
                </a:lnTo>
                <a:lnTo>
                  <a:pt x="227" y="269"/>
                </a:lnTo>
                <a:lnTo>
                  <a:pt x="225" y="269"/>
                </a:lnTo>
                <a:lnTo>
                  <a:pt x="225" y="268"/>
                </a:lnTo>
                <a:lnTo>
                  <a:pt x="225" y="266"/>
                </a:lnTo>
                <a:lnTo>
                  <a:pt x="225" y="264"/>
                </a:lnTo>
                <a:lnTo>
                  <a:pt x="225" y="263"/>
                </a:lnTo>
                <a:lnTo>
                  <a:pt x="225" y="261"/>
                </a:lnTo>
                <a:lnTo>
                  <a:pt x="224" y="261"/>
                </a:lnTo>
                <a:lnTo>
                  <a:pt x="224" y="259"/>
                </a:lnTo>
                <a:lnTo>
                  <a:pt x="224" y="258"/>
                </a:lnTo>
                <a:lnTo>
                  <a:pt x="224" y="256"/>
                </a:lnTo>
                <a:lnTo>
                  <a:pt x="222" y="256"/>
                </a:lnTo>
                <a:lnTo>
                  <a:pt x="222" y="254"/>
                </a:lnTo>
                <a:lnTo>
                  <a:pt x="224" y="254"/>
                </a:lnTo>
                <a:lnTo>
                  <a:pt x="225" y="254"/>
                </a:lnTo>
                <a:lnTo>
                  <a:pt x="225" y="252"/>
                </a:lnTo>
                <a:lnTo>
                  <a:pt x="225" y="251"/>
                </a:lnTo>
                <a:lnTo>
                  <a:pt x="227" y="251"/>
                </a:lnTo>
                <a:lnTo>
                  <a:pt x="227" y="252"/>
                </a:lnTo>
                <a:lnTo>
                  <a:pt x="229" y="252"/>
                </a:lnTo>
                <a:lnTo>
                  <a:pt x="229" y="251"/>
                </a:lnTo>
                <a:lnTo>
                  <a:pt x="230" y="251"/>
                </a:lnTo>
                <a:lnTo>
                  <a:pt x="230" y="249"/>
                </a:lnTo>
                <a:lnTo>
                  <a:pt x="232" y="249"/>
                </a:lnTo>
                <a:lnTo>
                  <a:pt x="234" y="249"/>
                </a:lnTo>
                <a:lnTo>
                  <a:pt x="234" y="247"/>
                </a:lnTo>
                <a:lnTo>
                  <a:pt x="235" y="247"/>
                </a:lnTo>
                <a:lnTo>
                  <a:pt x="235" y="246"/>
                </a:lnTo>
                <a:lnTo>
                  <a:pt x="237" y="246"/>
                </a:lnTo>
                <a:lnTo>
                  <a:pt x="239" y="246"/>
                </a:lnTo>
                <a:close/>
                <a:moveTo>
                  <a:pt x="230" y="244"/>
                </a:moveTo>
                <a:lnTo>
                  <a:pt x="232" y="244"/>
                </a:lnTo>
                <a:lnTo>
                  <a:pt x="232" y="246"/>
                </a:lnTo>
                <a:lnTo>
                  <a:pt x="234" y="246"/>
                </a:lnTo>
                <a:lnTo>
                  <a:pt x="232" y="246"/>
                </a:lnTo>
                <a:lnTo>
                  <a:pt x="232" y="247"/>
                </a:lnTo>
                <a:lnTo>
                  <a:pt x="232" y="246"/>
                </a:lnTo>
                <a:lnTo>
                  <a:pt x="230" y="246"/>
                </a:lnTo>
                <a:lnTo>
                  <a:pt x="230" y="244"/>
                </a:lnTo>
                <a:close/>
                <a:moveTo>
                  <a:pt x="225" y="239"/>
                </a:moveTo>
                <a:lnTo>
                  <a:pt x="225" y="241"/>
                </a:lnTo>
                <a:lnTo>
                  <a:pt x="225" y="242"/>
                </a:lnTo>
                <a:lnTo>
                  <a:pt x="224" y="242"/>
                </a:lnTo>
                <a:lnTo>
                  <a:pt x="224" y="244"/>
                </a:lnTo>
                <a:lnTo>
                  <a:pt x="224" y="246"/>
                </a:lnTo>
                <a:lnTo>
                  <a:pt x="224" y="247"/>
                </a:lnTo>
                <a:lnTo>
                  <a:pt x="224" y="249"/>
                </a:lnTo>
                <a:lnTo>
                  <a:pt x="225" y="249"/>
                </a:lnTo>
                <a:lnTo>
                  <a:pt x="224" y="249"/>
                </a:lnTo>
                <a:lnTo>
                  <a:pt x="224" y="251"/>
                </a:lnTo>
                <a:lnTo>
                  <a:pt x="222" y="249"/>
                </a:lnTo>
                <a:lnTo>
                  <a:pt x="220" y="249"/>
                </a:lnTo>
                <a:lnTo>
                  <a:pt x="220" y="247"/>
                </a:lnTo>
                <a:lnTo>
                  <a:pt x="219" y="247"/>
                </a:lnTo>
                <a:lnTo>
                  <a:pt x="219" y="246"/>
                </a:lnTo>
                <a:lnTo>
                  <a:pt x="219" y="244"/>
                </a:lnTo>
                <a:lnTo>
                  <a:pt x="220" y="244"/>
                </a:lnTo>
                <a:lnTo>
                  <a:pt x="220" y="242"/>
                </a:lnTo>
                <a:lnTo>
                  <a:pt x="219" y="242"/>
                </a:lnTo>
                <a:lnTo>
                  <a:pt x="220" y="242"/>
                </a:lnTo>
                <a:lnTo>
                  <a:pt x="220" y="241"/>
                </a:lnTo>
                <a:lnTo>
                  <a:pt x="220" y="242"/>
                </a:lnTo>
                <a:lnTo>
                  <a:pt x="220" y="241"/>
                </a:lnTo>
                <a:lnTo>
                  <a:pt x="222" y="241"/>
                </a:lnTo>
                <a:lnTo>
                  <a:pt x="224" y="241"/>
                </a:lnTo>
                <a:lnTo>
                  <a:pt x="224" y="239"/>
                </a:lnTo>
                <a:lnTo>
                  <a:pt x="224" y="241"/>
                </a:lnTo>
                <a:lnTo>
                  <a:pt x="224" y="239"/>
                </a:lnTo>
                <a:lnTo>
                  <a:pt x="225" y="239"/>
                </a:lnTo>
                <a:close/>
                <a:moveTo>
                  <a:pt x="168" y="237"/>
                </a:moveTo>
                <a:lnTo>
                  <a:pt x="168" y="239"/>
                </a:lnTo>
                <a:lnTo>
                  <a:pt x="168" y="237"/>
                </a:lnTo>
                <a:close/>
                <a:moveTo>
                  <a:pt x="229" y="237"/>
                </a:moveTo>
                <a:lnTo>
                  <a:pt x="229" y="239"/>
                </a:lnTo>
                <a:lnTo>
                  <a:pt x="227" y="239"/>
                </a:lnTo>
                <a:lnTo>
                  <a:pt x="227" y="237"/>
                </a:lnTo>
                <a:lnTo>
                  <a:pt x="229" y="237"/>
                </a:lnTo>
                <a:close/>
                <a:moveTo>
                  <a:pt x="193" y="224"/>
                </a:moveTo>
                <a:lnTo>
                  <a:pt x="192" y="224"/>
                </a:lnTo>
                <a:lnTo>
                  <a:pt x="193" y="224"/>
                </a:lnTo>
                <a:close/>
                <a:moveTo>
                  <a:pt x="198" y="222"/>
                </a:moveTo>
                <a:lnTo>
                  <a:pt x="198" y="224"/>
                </a:lnTo>
                <a:lnTo>
                  <a:pt x="197" y="224"/>
                </a:lnTo>
                <a:lnTo>
                  <a:pt x="197" y="222"/>
                </a:lnTo>
                <a:lnTo>
                  <a:pt x="197" y="224"/>
                </a:lnTo>
                <a:lnTo>
                  <a:pt x="197" y="222"/>
                </a:lnTo>
                <a:lnTo>
                  <a:pt x="198" y="222"/>
                </a:lnTo>
                <a:close/>
                <a:moveTo>
                  <a:pt x="182" y="219"/>
                </a:moveTo>
                <a:lnTo>
                  <a:pt x="182" y="217"/>
                </a:lnTo>
                <a:lnTo>
                  <a:pt x="183" y="219"/>
                </a:lnTo>
                <a:lnTo>
                  <a:pt x="182" y="219"/>
                </a:lnTo>
                <a:close/>
                <a:moveTo>
                  <a:pt x="173" y="219"/>
                </a:moveTo>
                <a:lnTo>
                  <a:pt x="175" y="219"/>
                </a:lnTo>
                <a:lnTo>
                  <a:pt x="173" y="219"/>
                </a:lnTo>
                <a:lnTo>
                  <a:pt x="173" y="217"/>
                </a:lnTo>
                <a:lnTo>
                  <a:pt x="173" y="219"/>
                </a:lnTo>
                <a:close/>
                <a:moveTo>
                  <a:pt x="175" y="217"/>
                </a:moveTo>
                <a:lnTo>
                  <a:pt x="177" y="217"/>
                </a:lnTo>
                <a:lnTo>
                  <a:pt x="177" y="219"/>
                </a:lnTo>
                <a:lnTo>
                  <a:pt x="175" y="219"/>
                </a:lnTo>
                <a:lnTo>
                  <a:pt x="175" y="217"/>
                </a:lnTo>
                <a:lnTo>
                  <a:pt x="175" y="219"/>
                </a:lnTo>
                <a:lnTo>
                  <a:pt x="175" y="217"/>
                </a:lnTo>
                <a:close/>
                <a:moveTo>
                  <a:pt x="188" y="207"/>
                </a:moveTo>
                <a:lnTo>
                  <a:pt x="188" y="209"/>
                </a:lnTo>
                <a:lnTo>
                  <a:pt x="188" y="207"/>
                </a:lnTo>
                <a:lnTo>
                  <a:pt x="190" y="207"/>
                </a:lnTo>
                <a:lnTo>
                  <a:pt x="190" y="209"/>
                </a:lnTo>
                <a:lnTo>
                  <a:pt x="190" y="207"/>
                </a:lnTo>
                <a:lnTo>
                  <a:pt x="190" y="209"/>
                </a:lnTo>
                <a:lnTo>
                  <a:pt x="188" y="209"/>
                </a:lnTo>
                <a:lnTo>
                  <a:pt x="188" y="207"/>
                </a:lnTo>
                <a:close/>
                <a:moveTo>
                  <a:pt x="190" y="207"/>
                </a:moveTo>
                <a:lnTo>
                  <a:pt x="188" y="207"/>
                </a:lnTo>
                <a:lnTo>
                  <a:pt x="190" y="207"/>
                </a:lnTo>
                <a:lnTo>
                  <a:pt x="188" y="207"/>
                </a:lnTo>
                <a:lnTo>
                  <a:pt x="190" y="207"/>
                </a:lnTo>
                <a:close/>
                <a:moveTo>
                  <a:pt x="210" y="207"/>
                </a:moveTo>
                <a:lnTo>
                  <a:pt x="208" y="207"/>
                </a:lnTo>
                <a:lnTo>
                  <a:pt x="210" y="207"/>
                </a:lnTo>
                <a:lnTo>
                  <a:pt x="210" y="206"/>
                </a:lnTo>
                <a:lnTo>
                  <a:pt x="210" y="207"/>
                </a:lnTo>
                <a:close/>
                <a:moveTo>
                  <a:pt x="212" y="206"/>
                </a:moveTo>
                <a:lnTo>
                  <a:pt x="210" y="206"/>
                </a:lnTo>
                <a:lnTo>
                  <a:pt x="212" y="206"/>
                </a:lnTo>
                <a:close/>
                <a:moveTo>
                  <a:pt x="187" y="206"/>
                </a:moveTo>
                <a:lnTo>
                  <a:pt x="188" y="206"/>
                </a:lnTo>
                <a:lnTo>
                  <a:pt x="187" y="206"/>
                </a:lnTo>
                <a:lnTo>
                  <a:pt x="187" y="207"/>
                </a:lnTo>
                <a:lnTo>
                  <a:pt x="187" y="206"/>
                </a:lnTo>
                <a:lnTo>
                  <a:pt x="187" y="207"/>
                </a:lnTo>
                <a:lnTo>
                  <a:pt x="185" y="207"/>
                </a:lnTo>
                <a:lnTo>
                  <a:pt x="185" y="206"/>
                </a:lnTo>
                <a:lnTo>
                  <a:pt x="187" y="206"/>
                </a:lnTo>
                <a:close/>
                <a:moveTo>
                  <a:pt x="214" y="204"/>
                </a:moveTo>
                <a:lnTo>
                  <a:pt x="214" y="206"/>
                </a:lnTo>
                <a:lnTo>
                  <a:pt x="214" y="207"/>
                </a:lnTo>
                <a:lnTo>
                  <a:pt x="212" y="207"/>
                </a:lnTo>
                <a:lnTo>
                  <a:pt x="212" y="206"/>
                </a:lnTo>
                <a:lnTo>
                  <a:pt x="214" y="206"/>
                </a:lnTo>
                <a:lnTo>
                  <a:pt x="212" y="206"/>
                </a:lnTo>
                <a:lnTo>
                  <a:pt x="214" y="204"/>
                </a:lnTo>
                <a:close/>
                <a:moveTo>
                  <a:pt x="222" y="206"/>
                </a:moveTo>
                <a:lnTo>
                  <a:pt x="224" y="206"/>
                </a:lnTo>
                <a:lnTo>
                  <a:pt x="222" y="206"/>
                </a:lnTo>
                <a:lnTo>
                  <a:pt x="224" y="206"/>
                </a:lnTo>
                <a:lnTo>
                  <a:pt x="224" y="207"/>
                </a:lnTo>
                <a:lnTo>
                  <a:pt x="225" y="207"/>
                </a:lnTo>
                <a:lnTo>
                  <a:pt x="225" y="209"/>
                </a:lnTo>
                <a:lnTo>
                  <a:pt x="227" y="209"/>
                </a:lnTo>
                <a:lnTo>
                  <a:pt x="227" y="211"/>
                </a:lnTo>
                <a:lnTo>
                  <a:pt x="227" y="212"/>
                </a:lnTo>
                <a:lnTo>
                  <a:pt x="227" y="214"/>
                </a:lnTo>
                <a:lnTo>
                  <a:pt x="225" y="214"/>
                </a:lnTo>
                <a:lnTo>
                  <a:pt x="225" y="216"/>
                </a:lnTo>
                <a:lnTo>
                  <a:pt x="224" y="216"/>
                </a:lnTo>
                <a:lnTo>
                  <a:pt x="222" y="216"/>
                </a:lnTo>
                <a:lnTo>
                  <a:pt x="222" y="217"/>
                </a:lnTo>
                <a:lnTo>
                  <a:pt x="220" y="217"/>
                </a:lnTo>
                <a:lnTo>
                  <a:pt x="219" y="217"/>
                </a:lnTo>
                <a:lnTo>
                  <a:pt x="219" y="216"/>
                </a:lnTo>
                <a:lnTo>
                  <a:pt x="217" y="216"/>
                </a:lnTo>
                <a:lnTo>
                  <a:pt x="215" y="216"/>
                </a:lnTo>
                <a:lnTo>
                  <a:pt x="215" y="214"/>
                </a:lnTo>
                <a:lnTo>
                  <a:pt x="215" y="216"/>
                </a:lnTo>
                <a:lnTo>
                  <a:pt x="215" y="214"/>
                </a:lnTo>
                <a:lnTo>
                  <a:pt x="214" y="214"/>
                </a:lnTo>
                <a:lnTo>
                  <a:pt x="212" y="214"/>
                </a:lnTo>
                <a:lnTo>
                  <a:pt x="210" y="214"/>
                </a:lnTo>
                <a:lnTo>
                  <a:pt x="210" y="212"/>
                </a:lnTo>
                <a:lnTo>
                  <a:pt x="210" y="211"/>
                </a:lnTo>
                <a:lnTo>
                  <a:pt x="212" y="211"/>
                </a:lnTo>
                <a:lnTo>
                  <a:pt x="212" y="209"/>
                </a:lnTo>
                <a:lnTo>
                  <a:pt x="214" y="209"/>
                </a:lnTo>
                <a:lnTo>
                  <a:pt x="214" y="211"/>
                </a:lnTo>
                <a:lnTo>
                  <a:pt x="214" y="209"/>
                </a:lnTo>
                <a:lnTo>
                  <a:pt x="215" y="209"/>
                </a:lnTo>
                <a:lnTo>
                  <a:pt x="215" y="211"/>
                </a:lnTo>
                <a:lnTo>
                  <a:pt x="215" y="209"/>
                </a:lnTo>
                <a:lnTo>
                  <a:pt x="217" y="209"/>
                </a:lnTo>
                <a:lnTo>
                  <a:pt x="217" y="207"/>
                </a:lnTo>
                <a:lnTo>
                  <a:pt x="217" y="209"/>
                </a:lnTo>
                <a:lnTo>
                  <a:pt x="219" y="209"/>
                </a:lnTo>
                <a:lnTo>
                  <a:pt x="219" y="207"/>
                </a:lnTo>
                <a:lnTo>
                  <a:pt x="220" y="207"/>
                </a:lnTo>
                <a:lnTo>
                  <a:pt x="220" y="206"/>
                </a:lnTo>
                <a:lnTo>
                  <a:pt x="220" y="204"/>
                </a:lnTo>
                <a:lnTo>
                  <a:pt x="222" y="204"/>
                </a:lnTo>
                <a:lnTo>
                  <a:pt x="222" y="206"/>
                </a:lnTo>
                <a:lnTo>
                  <a:pt x="220" y="206"/>
                </a:lnTo>
                <a:lnTo>
                  <a:pt x="222" y="206"/>
                </a:lnTo>
                <a:lnTo>
                  <a:pt x="222" y="204"/>
                </a:lnTo>
                <a:lnTo>
                  <a:pt x="222" y="206"/>
                </a:lnTo>
                <a:close/>
                <a:moveTo>
                  <a:pt x="205" y="201"/>
                </a:moveTo>
                <a:lnTo>
                  <a:pt x="203" y="201"/>
                </a:lnTo>
                <a:lnTo>
                  <a:pt x="205" y="201"/>
                </a:lnTo>
                <a:close/>
                <a:moveTo>
                  <a:pt x="212" y="199"/>
                </a:moveTo>
                <a:lnTo>
                  <a:pt x="212" y="201"/>
                </a:lnTo>
                <a:lnTo>
                  <a:pt x="210" y="201"/>
                </a:lnTo>
                <a:lnTo>
                  <a:pt x="210" y="199"/>
                </a:lnTo>
                <a:lnTo>
                  <a:pt x="212" y="199"/>
                </a:lnTo>
                <a:close/>
                <a:moveTo>
                  <a:pt x="203" y="196"/>
                </a:moveTo>
                <a:lnTo>
                  <a:pt x="205" y="197"/>
                </a:lnTo>
                <a:lnTo>
                  <a:pt x="205" y="199"/>
                </a:lnTo>
                <a:lnTo>
                  <a:pt x="203" y="199"/>
                </a:lnTo>
                <a:lnTo>
                  <a:pt x="203" y="201"/>
                </a:lnTo>
                <a:lnTo>
                  <a:pt x="202" y="201"/>
                </a:lnTo>
                <a:lnTo>
                  <a:pt x="200" y="201"/>
                </a:lnTo>
                <a:lnTo>
                  <a:pt x="198" y="201"/>
                </a:lnTo>
                <a:lnTo>
                  <a:pt x="198" y="199"/>
                </a:lnTo>
                <a:lnTo>
                  <a:pt x="197" y="199"/>
                </a:lnTo>
                <a:lnTo>
                  <a:pt x="197" y="197"/>
                </a:lnTo>
                <a:lnTo>
                  <a:pt x="198" y="197"/>
                </a:lnTo>
                <a:lnTo>
                  <a:pt x="200" y="197"/>
                </a:lnTo>
                <a:lnTo>
                  <a:pt x="200" y="196"/>
                </a:lnTo>
                <a:lnTo>
                  <a:pt x="200" y="197"/>
                </a:lnTo>
                <a:lnTo>
                  <a:pt x="202" y="197"/>
                </a:lnTo>
                <a:lnTo>
                  <a:pt x="202" y="196"/>
                </a:lnTo>
                <a:lnTo>
                  <a:pt x="202" y="197"/>
                </a:lnTo>
                <a:lnTo>
                  <a:pt x="203" y="197"/>
                </a:lnTo>
                <a:lnTo>
                  <a:pt x="203" y="196"/>
                </a:lnTo>
                <a:close/>
                <a:moveTo>
                  <a:pt x="210" y="196"/>
                </a:moveTo>
                <a:lnTo>
                  <a:pt x="208" y="196"/>
                </a:lnTo>
                <a:lnTo>
                  <a:pt x="208" y="197"/>
                </a:lnTo>
                <a:lnTo>
                  <a:pt x="210" y="197"/>
                </a:lnTo>
                <a:lnTo>
                  <a:pt x="210" y="199"/>
                </a:lnTo>
                <a:lnTo>
                  <a:pt x="210" y="201"/>
                </a:lnTo>
                <a:lnTo>
                  <a:pt x="210" y="202"/>
                </a:lnTo>
                <a:lnTo>
                  <a:pt x="208" y="202"/>
                </a:lnTo>
                <a:lnTo>
                  <a:pt x="210" y="201"/>
                </a:lnTo>
                <a:lnTo>
                  <a:pt x="208" y="201"/>
                </a:lnTo>
                <a:lnTo>
                  <a:pt x="208" y="202"/>
                </a:lnTo>
                <a:lnTo>
                  <a:pt x="208" y="201"/>
                </a:lnTo>
                <a:lnTo>
                  <a:pt x="208" y="202"/>
                </a:lnTo>
                <a:lnTo>
                  <a:pt x="207" y="202"/>
                </a:lnTo>
                <a:lnTo>
                  <a:pt x="207" y="204"/>
                </a:lnTo>
                <a:lnTo>
                  <a:pt x="205" y="204"/>
                </a:lnTo>
                <a:lnTo>
                  <a:pt x="205" y="206"/>
                </a:lnTo>
                <a:lnTo>
                  <a:pt x="207" y="206"/>
                </a:lnTo>
                <a:lnTo>
                  <a:pt x="205" y="206"/>
                </a:lnTo>
                <a:lnTo>
                  <a:pt x="205" y="207"/>
                </a:lnTo>
                <a:lnTo>
                  <a:pt x="203" y="207"/>
                </a:lnTo>
                <a:lnTo>
                  <a:pt x="203" y="206"/>
                </a:lnTo>
                <a:lnTo>
                  <a:pt x="202" y="204"/>
                </a:lnTo>
                <a:lnTo>
                  <a:pt x="202" y="202"/>
                </a:lnTo>
                <a:lnTo>
                  <a:pt x="203" y="202"/>
                </a:lnTo>
                <a:lnTo>
                  <a:pt x="205" y="202"/>
                </a:lnTo>
                <a:lnTo>
                  <a:pt x="207" y="201"/>
                </a:lnTo>
                <a:lnTo>
                  <a:pt x="208" y="199"/>
                </a:lnTo>
                <a:lnTo>
                  <a:pt x="208" y="197"/>
                </a:lnTo>
                <a:lnTo>
                  <a:pt x="208" y="196"/>
                </a:lnTo>
                <a:lnTo>
                  <a:pt x="210" y="196"/>
                </a:lnTo>
                <a:lnTo>
                  <a:pt x="210" y="194"/>
                </a:lnTo>
                <a:lnTo>
                  <a:pt x="210" y="196"/>
                </a:lnTo>
                <a:close/>
                <a:moveTo>
                  <a:pt x="214" y="191"/>
                </a:moveTo>
                <a:lnTo>
                  <a:pt x="214" y="192"/>
                </a:lnTo>
                <a:lnTo>
                  <a:pt x="212" y="192"/>
                </a:lnTo>
                <a:lnTo>
                  <a:pt x="212" y="191"/>
                </a:lnTo>
                <a:lnTo>
                  <a:pt x="214" y="191"/>
                </a:lnTo>
                <a:close/>
                <a:moveTo>
                  <a:pt x="182" y="189"/>
                </a:moveTo>
                <a:lnTo>
                  <a:pt x="183" y="189"/>
                </a:lnTo>
                <a:lnTo>
                  <a:pt x="182" y="189"/>
                </a:lnTo>
                <a:close/>
                <a:moveTo>
                  <a:pt x="214" y="189"/>
                </a:moveTo>
                <a:lnTo>
                  <a:pt x="214" y="187"/>
                </a:lnTo>
                <a:lnTo>
                  <a:pt x="214" y="189"/>
                </a:lnTo>
                <a:close/>
                <a:moveTo>
                  <a:pt x="178" y="187"/>
                </a:moveTo>
                <a:lnTo>
                  <a:pt x="180" y="187"/>
                </a:lnTo>
                <a:lnTo>
                  <a:pt x="180" y="189"/>
                </a:lnTo>
                <a:lnTo>
                  <a:pt x="180" y="187"/>
                </a:lnTo>
                <a:lnTo>
                  <a:pt x="178" y="187"/>
                </a:lnTo>
                <a:close/>
                <a:moveTo>
                  <a:pt x="215" y="186"/>
                </a:moveTo>
                <a:lnTo>
                  <a:pt x="215" y="187"/>
                </a:lnTo>
                <a:lnTo>
                  <a:pt x="215" y="186"/>
                </a:lnTo>
                <a:close/>
                <a:moveTo>
                  <a:pt x="214" y="182"/>
                </a:moveTo>
                <a:lnTo>
                  <a:pt x="214" y="181"/>
                </a:lnTo>
                <a:lnTo>
                  <a:pt x="214" y="182"/>
                </a:lnTo>
                <a:close/>
                <a:moveTo>
                  <a:pt x="167" y="182"/>
                </a:moveTo>
                <a:lnTo>
                  <a:pt x="165" y="182"/>
                </a:lnTo>
                <a:lnTo>
                  <a:pt x="165" y="181"/>
                </a:lnTo>
                <a:lnTo>
                  <a:pt x="167" y="181"/>
                </a:lnTo>
                <a:lnTo>
                  <a:pt x="167" y="182"/>
                </a:lnTo>
                <a:close/>
                <a:moveTo>
                  <a:pt x="215" y="179"/>
                </a:moveTo>
                <a:lnTo>
                  <a:pt x="215" y="181"/>
                </a:lnTo>
                <a:lnTo>
                  <a:pt x="214" y="181"/>
                </a:lnTo>
                <a:lnTo>
                  <a:pt x="214" y="179"/>
                </a:lnTo>
                <a:lnTo>
                  <a:pt x="214" y="181"/>
                </a:lnTo>
                <a:lnTo>
                  <a:pt x="214" y="179"/>
                </a:lnTo>
                <a:lnTo>
                  <a:pt x="215" y="179"/>
                </a:lnTo>
                <a:close/>
                <a:moveTo>
                  <a:pt x="160" y="179"/>
                </a:moveTo>
                <a:lnTo>
                  <a:pt x="162" y="179"/>
                </a:lnTo>
                <a:lnTo>
                  <a:pt x="162" y="181"/>
                </a:lnTo>
                <a:lnTo>
                  <a:pt x="163" y="181"/>
                </a:lnTo>
                <a:lnTo>
                  <a:pt x="163" y="182"/>
                </a:lnTo>
                <a:lnTo>
                  <a:pt x="165" y="182"/>
                </a:lnTo>
                <a:lnTo>
                  <a:pt x="165" y="184"/>
                </a:lnTo>
                <a:lnTo>
                  <a:pt x="165" y="186"/>
                </a:lnTo>
                <a:lnTo>
                  <a:pt x="165" y="187"/>
                </a:lnTo>
                <a:lnTo>
                  <a:pt x="163" y="187"/>
                </a:lnTo>
                <a:lnTo>
                  <a:pt x="163" y="186"/>
                </a:lnTo>
                <a:lnTo>
                  <a:pt x="163" y="184"/>
                </a:lnTo>
                <a:lnTo>
                  <a:pt x="162" y="184"/>
                </a:lnTo>
                <a:lnTo>
                  <a:pt x="162" y="182"/>
                </a:lnTo>
                <a:lnTo>
                  <a:pt x="162" y="181"/>
                </a:lnTo>
                <a:lnTo>
                  <a:pt x="160" y="181"/>
                </a:lnTo>
                <a:lnTo>
                  <a:pt x="162" y="181"/>
                </a:lnTo>
                <a:lnTo>
                  <a:pt x="160" y="181"/>
                </a:lnTo>
                <a:lnTo>
                  <a:pt x="160" y="179"/>
                </a:lnTo>
                <a:lnTo>
                  <a:pt x="160" y="181"/>
                </a:lnTo>
                <a:lnTo>
                  <a:pt x="160" y="179"/>
                </a:lnTo>
                <a:lnTo>
                  <a:pt x="158" y="179"/>
                </a:lnTo>
                <a:lnTo>
                  <a:pt x="158" y="177"/>
                </a:lnTo>
                <a:lnTo>
                  <a:pt x="160" y="177"/>
                </a:lnTo>
                <a:lnTo>
                  <a:pt x="160" y="179"/>
                </a:lnTo>
                <a:close/>
                <a:moveTo>
                  <a:pt x="142" y="167"/>
                </a:moveTo>
                <a:lnTo>
                  <a:pt x="143" y="167"/>
                </a:lnTo>
                <a:lnTo>
                  <a:pt x="142" y="167"/>
                </a:lnTo>
                <a:lnTo>
                  <a:pt x="142" y="169"/>
                </a:lnTo>
                <a:lnTo>
                  <a:pt x="142" y="167"/>
                </a:lnTo>
                <a:close/>
                <a:moveTo>
                  <a:pt x="202" y="159"/>
                </a:moveTo>
                <a:lnTo>
                  <a:pt x="203" y="159"/>
                </a:lnTo>
                <a:lnTo>
                  <a:pt x="203" y="161"/>
                </a:lnTo>
                <a:lnTo>
                  <a:pt x="202" y="161"/>
                </a:lnTo>
                <a:lnTo>
                  <a:pt x="203" y="161"/>
                </a:lnTo>
                <a:lnTo>
                  <a:pt x="203" y="162"/>
                </a:lnTo>
                <a:lnTo>
                  <a:pt x="203" y="164"/>
                </a:lnTo>
                <a:lnTo>
                  <a:pt x="205" y="164"/>
                </a:lnTo>
                <a:lnTo>
                  <a:pt x="207" y="164"/>
                </a:lnTo>
                <a:lnTo>
                  <a:pt x="207" y="166"/>
                </a:lnTo>
                <a:lnTo>
                  <a:pt x="208" y="166"/>
                </a:lnTo>
                <a:lnTo>
                  <a:pt x="208" y="167"/>
                </a:lnTo>
                <a:lnTo>
                  <a:pt x="210" y="167"/>
                </a:lnTo>
                <a:lnTo>
                  <a:pt x="210" y="169"/>
                </a:lnTo>
                <a:lnTo>
                  <a:pt x="210" y="171"/>
                </a:lnTo>
                <a:lnTo>
                  <a:pt x="208" y="171"/>
                </a:lnTo>
                <a:lnTo>
                  <a:pt x="208" y="172"/>
                </a:lnTo>
                <a:lnTo>
                  <a:pt x="207" y="172"/>
                </a:lnTo>
                <a:lnTo>
                  <a:pt x="207" y="174"/>
                </a:lnTo>
                <a:lnTo>
                  <a:pt x="208" y="174"/>
                </a:lnTo>
                <a:lnTo>
                  <a:pt x="210" y="174"/>
                </a:lnTo>
                <a:lnTo>
                  <a:pt x="208" y="174"/>
                </a:lnTo>
                <a:lnTo>
                  <a:pt x="208" y="176"/>
                </a:lnTo>
                <a:lnTo>
                  <a:pt x="210" y="176"/>
                </a:lnTo>
                <a:lnTo>
                  <a:pt x="208" y="176"/>
                </a:lnTo>
                <a:lnTo>
                  <a:pt x="207" y="176"/>
                </a:lnTo>
                <a:lnTo>
                  <a:pt x="208" y="177"/>
                </a:lnTo>
                <a:lnTo>
                  <a:pt x="207" y="177"/>
                </a:lnTo>
                <a:lnTo>
                  <a:pt x="205" y="177"/>
                </a:lnTo>
                <a:lnTo>
                  <a:pt x="205" y="179"/>
                </a:lnTo>
                <a:lnTo>
                  <a:pt x="205" y="181"/>
                </a:lnTo>
                <a:lnTo>
                  <a:pt x="205" y="182"/>
                </a:lnTo>
                <a:lnTo>
                  <a:pt x="207" y="182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9"/>
                </a:lnTo>
                <a:lnTo>
                  <a:pt x="205" y="189"/>
                </a:lnTo>
                <a:lnTo>
                  <a:pt x="205" y="191"/>
                </a:lnTo>
                <a:lnTo>
                  <a:pt x="205" y="192"/>
                </a:lnTo>
                <a:lnTo>
                  <a:pt x="203" y="194"/>
                </a:lnTo>
                <a:lnTo>
                  <a:pt x="202" y="194"/>
                </a:lnTo>
                <a:lnTo>
                  <a:pt x="200" y="194"/>
                </a:lnTo>
                <a:lnTo>
                  <a:pt x="198" y="194"/>
                </a:lnTo>
                <a:lnTo>
                  <a:pt x="197" y="194"/>
                </a:lnTo>
                <a:lnTo>
                  <a:pt x="197" y="196"/>
                </a:lnTo>
                <a:lnTo>
                  <a:pt x="195" y="196"/>
                </a:lnTo>
                <a:lnTo>
                  <a:pt x="195" y="194"/>
                </a:lnTo>
                <a:lnTo>
                  <a:pt x="193" y="194"/>
                </a:lnTo>
                <a:lnTo>
                  <a:pt x="193" y="192"/>
                </a:lnTo>
                <a:lnTo>
                  <a:pt x="192" y="192"/>
                </a:lnTo>
                <a:lnTo>
                  <a:pt x="192" y="191"/>
                </a:lnTo>
                <a:lnTo>
                  <a:pt x="190" y="189"/>
                </a:lnTo>
                <a:lnTo>
                  <a:pt x="188" y="189"/>
                </a:lnTo>
                <a:lnTo>
                  <a:pt x="188" y="187"/>
                </a:lnTo>
                <a:lnTo>
                  <a:pt x="188" y="186"/>
                </a:lnTo>
                <a:lnTo>
                  <a:pt x="187" y="186"/>
                </a:lnTo>
                <a:lnTo>
                  <a:pt x="185" y="186"/>
                </a:lnTo>
                <a:lnTo>
                  <a:pt x="185" y="184"/>
                </a:lnTo>
                <a:lnTo>
                  <a:pt x="183" y="184"/>
                </a:lnTo>
                <a:lnTo>
                  <a:pt x="182" y="184"/>
                </a:lnTo>
                <a:lnTo>
                  <a:pt x="182" y="182"/>
                </a:lnTo>
                <a:lnTo>
                  <a:pt x="180" y="182"/>
                </a:lnTo>
                <a:lnTo>
                  <a:pt x="180" y="184"/>
                </a:lnTo>
                <a:lnTo>
                  <a:pt x="182" y="184"/>
                </a:lnTo>
                <a:lnTo>
                  <a:pt x="182" y="186"/>
                </a:lnTo>
                <a:lnTo>
                  <a:pt x="182" y="187"/>
                </a:lnTo>
                <a:lnTo>
                  <a:pt x="180" y="187"/>
                </a:lnTo>
                <a:lnTo>
                  <a:pt x="178" y="187"/>
                </a:lnTo>
                <a:lnTo>
                  <a:pt x="178" y="189"/>
                </a:lnTo>
                <a:lnTo>
                  <a:pt x="180" y="189"/>
                </a:lnTo>
                <a:lnTo>
                  <a:pt x="180" y="191"/>
                </a:lnTo>
                <a:lnTo>
                  <a:pt x="178" y="191"/>
                </a:lnTo>
                <a:lnTo>
                  <a:pt x="180" y="191"/>
                </a:lnTo>
                <a:lnTo>
                  <a:pt x="180" y="192"/>
                </a:lnTo>
                <a:lnTo>
                  <a:pt x="182" y="192"/>
                </a:lnTo>
                <a:lnTo>
                  <a:pt x="182" y="191"/>
                </a:lnTo>
                <a:lnTo>
                  <a:pt x="182" y="192"/>
                </a:lnTo>
                <a:lnTo>
                  <a:pt x="183" y="192"/>
                </a:lnTo>
                <a:lnTo>
                  <a:pt x="183" y="191"/>
                </a:lnTo>
                <a:lnTo>
                  <a:pt x="183" y="192"/>
                </a:lnTo>
                <a:lnTo>
                  <a:pt x="185" y="192"/>
                </a:lnTo>
                <a:lnTo>
                  <a:pt x="185" y="194"/>
                </a:lnTo>
                <a:lnTo>
                  <a:pt x="187" y="194"/>
                </a:lnTo>
                <a:lnTo>
                  <a:pt x="187" y="196"/>
                </a:lnTo>
                <a:lnTo>
                  <a:pt x="188" y="196"/>
                </a:lnTo>
                <a:lnTo>
                  <a:pt x="188" y="197"/>
                </a:lnTo>
                <a:lnTo>
                  <a:pt x="188" y="199"/>
                </a:lnTo>
                <a:lnTo>
                  <a:pt x="190" y="199"/>
                </a:lnTo>
                <a:lnTo>
                  <a:pt x="190" y="201"/>
                </a:lnTo>
                <a:lnTo>
                  <a:pt x="188" y="201"/>
                </a:lnTo>
                <a:lnTo>
                  <a:pt x="187" y="201"/>
                </a:lnTo>
                <a:lnTo>
                  <a:pt x="187" y="202"/>
                </a:lnTo>
                <a:lnTo>
                  <a:pt x="188" y="202"/>
                </a:lnTo>
                <a:lnTo>
                  <a:pt x="187" y="202"/>
                </a:lnTo>
                <a:lnTo>
                  <a:pt x="187" y="201"/>
                </a:lnTo>
                <a:lnTo>
                  <a:pt x="185" y="201"/>
                </a:lnTo>
                <a:lnTo>
                  <a:pt x="185" y="199"/>
                </a:lnTo>
                <a:lnTo>
                  <a:pt x="183" y="199"/>
                </a:lnTo>
                <a:lnTo>
                  <a:pt x="183" y="197"/>
                </a:lnTo>
                <a:lnTo>
                  <a:pt x="182" y="197"/>
                </a:lnTo>
                <a:lnTo>
                  <a:pt x="182" y="196"/>
                </a:lnTo>
                <a:lnTo>
                  <a:pt x="180" y="194"/>
                </a:lnTo>
                <a:lnTo>
                  <a:pt x="180" y="192"/>
                </a:lnTo>
                <a:lnTo>
                  <a:pt x="178" y="192"/>
                </a:lnTo>
                <a:lnTo>
                  <a:pt x="178" y="191"/>
                </a:lnTo>
                <a:lnTo>
                  <a:pt x="177" y="189"/>
                </a:lnTo>
                <a:lnTo>
                  <a:pt x="177" y="191"/>
                </a:lnTo>
                <a:lnTo>
                  <a:pt x="178" y="191"/>
                </a:lnTo>
                <a:lnTo>
                  <a:pt x="178" y="192"/>
                </a:lnTo>
                <a:lnTo>
                  <a:pt x="178" y="194"/>
                </a:lnTo>
                <a:lnTo>
                  <a:pt x="180" y="194"/>
                </a:lnTo>
                <a:lnTo>
                  <a:pt x="180" y="196"/>
                </a:lnTo>
                <a:lnTo>
                  <a:pt x="182" y="196"/>
                </a:lnTo>
                <a:lnTo>
                  <a:pt x="182" y="197"/>
                </a:lnTo>
                <a:lnTo>
                  <a:pt x="183" y="197"/>
                </a:lnTo>
                <a:lnTo>
                  <a:pt x="183" y="199"/>
                </a:lnTo>
                <a:lnTo>
                  <a:pt x="183" y="201"/>
                </a:lnTo>
                <a:lnTo>
                  <a:pt x="185" y="201"/>
                </a:lnTo>
                <a:lnTo>
                  <a:pt x="185" y="202"/>
                </a:lnTo>
                <a:lnTo>
                  <a:pt x="185" y="204"/>
                </a:lnTo>
                <a:lnTo>
                  <a:pt x="185" y="206"/>
                </a:lnTo>
                <a:lnTo>
                  <a:pt x="183" y="206"/>
                </a:lnTo>
                <a:lnTo>
                  <a:pt x="182" y="206"/>
                </a:lnTo>
                <a:lnTo>
                  <a:pt x="180" y="206"/>
                </a:lnTo>
                <a:lnTo>
                  <a:pt x="180" y="204"/>
                </a:lnTo>
                <a:lnTo>
                  <a:pt x="180" y="206"/>
                </a:lnTo>
                <a:lnTo>
                  <a:pt x="180" y="204"/>
                </a:lnTo>
                <a:lnTo>
                  <a:pt x="178" y="204"/>
                </a:lnTo>
                <a:lnTo>
                  <a:pt x="178" y="202"/>
                </a:lnTo>
                <a:lnTo>
                  <a:pt x="177" y="202"/>
                </a:lnTo>
                <a:lnTo>
                  <a:pt x="177" y="201"/>
                </a:lnTo>
                <a:lnTo>
                  <a:pt x="177" y="199"/>
                </a:lnTo>
                <a:lnTo>
                  <a:pt x="175" y="199"/>
                </a:lnTo>
                <a:lnTo>
                  <a:pt x="175" y="197"/>
                </a:lnTo>
                <a:lnTo>
                  <a:pt x="175" y="196"/>
                </a:lnTo>
                <a:lnTo>
                  <a:pt x="173" y="196"/>
                </a:lnTo>
                <a:lnTo>
                  <a:pt x="173" y="194"/>
                </a:lnTo>
                <a:lnTo>
                  <a:pt x="172" y="194"/>
                </a:lnTo>
                <a:lnTo>
                  <a:pt x="172" y="192"/>
                </a:lnTo>
                <a:lnTo>
                  <a:pt x="170" y="191"/>
                </a:lnTo>
                <a:lnTo>
                  <a:pt x="170" y="189"/>
                </a:lnTo>
                <a:lnTo>
                  <a:pt x="168" y="187"/>
                </a:lnTo>
                <a:lnTo>
                  <a:pt x="168" y="186"/>
                </a:lnTo>
                <a:lnTo>
                  <a:pt x="168" y="184"/>
                </a:lnTo>
                <a:lnTo>
                  <a:pt x="170" y="184"/>
                </a:lnTo>
                <a:lnTo>
                  <a:pt x="172" y="184"/>
                </a:lnTo>
                <a:lnTo>
                  <a:pt x="172" y="186"/>
                </a:lnTo>
                <a:lnTo>
                  <a:pt x="173" y="186"/>
                </a:lnTo>
                <a:lnTo>
                  <a:pt x="173" y="184"/>
                </a:lnTo>
                <a:lnTo>
                  <a:pt x="172" y="184"/>
                </a:lnTo>
                <a:lnTo>
                  <a:pt x="170" y="182"/>
                </a:lnTo>
                <a:lnTo>
                  <a:pt x="170" y="181"/>
                </a:lnTo>
                <a:lnTo>
                  <a:pt x="168" y="181"/>
                </a:lnTo>
                <a:lnTo>
                  <a:pt x="168" y="179"/>
                </a:lnTo>
                <a:lnTo>
                  <a:pt x="167" y="179"/>
                </a:lnTo>
                <a:lnTo>
                  <a:pt x="165" y="177"/>
                </a:lnTo>
                <a:lnTo>
                  <a:pt x="165" y="176"/>
                </a:lnTo>
                <a:lnTo>
                  <a:pt x="163" y="176"/>
                </a:lnTo>
                <a:lnTo>
                  <a:pt x="162" y="174"/>
                </a:lnTo>
                <a:lnTo>
                  <a:pt x="162" y="172"/>
                </a:lnTo>
                <a:lnTo>
                  <a:pt x="160" y="172"/>
                </a:lnTo>
                <a:lnTo>
                  <a:pt x="160" y="171"/>
                </a:lnTo>
                <a:lnTo>
                  <a:pt x="158" y="171"/>
                </a:lnTo>
                <a:lnTo>
                  <a:pt x="158" y="169"/>
                </a:lnTo>
                <a:lnTo>
                  <a:pt x="157" y="169"/>
                </a:lnTo>
                <a:lnTo>
                  <a:pt x="157" y="167"/>
                </a:lnTo>
                <a:lnTo>
                  <a:pt x="158" y="167"/>
                </a:lnTo>
                <a:lnTo>
                  <a:pt x="158" y="166"/>
                </a:lnTo>
                <a:lnTo>
                  <a:pt x="160" y="166"/>
                </a:lnTo>
                <a:lnTo>
                  <a:pt x="160" y="164"/>
                </a:lnTo>
                <a:lnTo>
                  <a:pt x="162" y="164"/>
                </a:lnTo>
                <a:lnTo>
                  <a:pt x="162" y="162"/>
                </a:lnTo>
                <a:lnTo>
                  <a:pt x="163" y="162"/>
                </a:lnTo>
                <a:lnTo>
                  <a:pt x="163" y="161"/>
                </a:lnTo>
                <a:lnTo>
                  <a:pt x="165" y="161"/>
                </a:lnTo>
                <a:lnTo>
                  <a:pt x="167" y="161"/>
                </a:lnTo>
                <a:lnTo>
                  <a:pt x="168" y="161"/>
                </a:lnTo>
                <a:lnTo>
                  <a:pt x="170" y="161"/>
                </a:lnTo>
                <a:lnTo>
                  <a:pt x="172" y="161"/>
                </a:lnTo>
                <a:lnTo>
                  <a:pt x="172" y="162"/>
                </a:lnTo>
                <a:lnTo>
                  <a:pt x="173" y="162"/>
                </a:lnTo>
                <a:lnTo>
                  <a:pt x="173" y="161"/>
                </a:lnTo>
                <a:lnTo>
                  <a:pt x="175" y="161"/>
                </a:lnTo>
                <a:lnTo>
                  <a:pt x="175" y="162"/>
                </a:lnTo>
                <a:lnTo>
                  <a:pt x="177" y="162"/>
                </a:lnTo>
                <a:lnTo>
                  <a:pt x="178" y="162"/>
                </a:lnTo>
                <a:lnTo>
                  <a:pt x="178" y="161"/>
                </a:lnTo>
                <a:lnTo>
                  <a:pt x="180" y="161"/>
                </a:lnTo>
                <a:lnTo>
                  <a:pt x="180" y="162"/>
                </a:lnTo>
                <a:lnTo>
                  <a:pt x="182" y="162"/>
                </a:lnTo>
                <a:lnTo>
                  <a:pt x="183" y="162"/>
                </a:lnTo>
                <a:lnTo>
                  <a:pt x="185" y="162"/>
                </a:lnTo>
                <a:lnTo>
                  <a:pt x="185" y="164"/>
                </a:lnTo>
                <a:lnTo>
                  <a:pt x="185" y="166"/>
                </a:lnTo>
                <a:lnTo>
                  <a:pt x="183" y="166"/>
                </a:lnTo>
                <a:lnTo>
                  <a:pt x="182" y="166"/>
                </a:lnTo>
                <a:lnTo>
                  <a:pt x="180" y="166"/>
                </a:lnTo>
                <a:lnTo>
                  <a:pt x="178" y="166"/>
                </a:lnTo>
                <a:lnTo>
                  <a:pt x="177" y="166"/>
                </a:lnTo>
                <a:lnTo>
                  <a:pt x="175" y="166"/>
                </a:lnTo>
                <a:lnTo>
                  <a:pt x="173" y="166"/>
                </a:lnTo>
                <a:lnTo>
                  <a:pt x="172" y="166"/>
                </a:lnTo>
                <a:lnTo>
                  <a:pt x="170" y="166"/>
                </a:lnTo>
                <a:lnTo>
                  <a:pt x="168" y="166"/>
                </a:lnTo>
                <a:lnTo>
                  <a:pt x="167" y="166"/>
                </a:lnTo>
                <a:lnTo>
                  <a:pt x="167" y="167"/>
                </a:lnTo>
                <a:lnTo>
                  <a:pt x="165" y="169"/>
                </a:lnTo>
                <a:lnTo>
                  <a:pt x="165" y="171"/>
                </a:lnTo>
                <a:lnTo>
                  <a:pt x="167" y="171"/>
                </a:lnTo>
                <a:lnTo>
                  <a:pt x="167" y="169"/>
                </a:lnTo>
                <a:lnTo>
                  <a:pt x="168" y="169"/>
                </a:lnTo>
                <a:lnTo>
                  <a:pt x="170" y="169"/>
                </a:lnTo>
                <a:lnTo>
                  <a:pt x="172" y="169"/>
                </a:lnTo>
                <a:lnTo>
                  <a:pt x="173" y="167"/>
                </a:lnTo>
                <a:lnTo>
                  <a:pt x="175" y="167"/>
                </a:lnTo>
                <a:lnTo>
                  <a:pt x="175" y="169"/>
                </a:lnTo>
                <a:lnTo>
                  <a:pt x="175" y="171"/>
                </a:lnTo>
                <a:lnTo>
                  <a:pt x="173" y="171"/>
                </a:lnTo>
                <a:lnTo>
                  <a:pt x="173" y="172"/>
                </a:lnTo>
                <a:lnTo>
                  <a:pt x="172" y="172"/>
                </a:lnTo>
                <a:lnTo>
                  <a:pt x="173" y="172"/>
                </a:lnTo>
                <a:lnTo>
                  <a:pt x="173" y="174"/>
                </a:lnTo>
                <a:lnTo>
                  <a:pt x="175" y="174"/>
                </a:lnTo>
                <a:lnTo>
                  <a:pt x="177" y="174"/>
                </a:lnTo>
                <a:lnTo>
                  <a:pt x="177" y="172"/>
                </a:lnTo>
                <a:lnTo>
                  <a:pt x="178" y="171"/>
                </a:lnTo>
                <a:lnTo>
                  <a:pt x="178" y="169"/>
                </a:lnTo>
                <a:lnTo>
                  <a:pt x="180" y="169"/>
                </a:lnTo>
                <a:lnTo>
                  <a:pt x="182" y="169"/>
                </a:lnTo>
                <a:lnTo>
                  <a:pt x="182" y="167"/>
                </a:lnTo>
                <a:lnTo>
                  <a:pt x="183" y="167"/>
                </a:lnTo>
                <a:lnTo>
                  <a:pt x="183" y="169"/>
                </a:lnTo>
                <a:lnTo>
                  <a:pt x="185" y="171"/>
                </a:lnTo>
                <a:lnTo>
                  <a:pt x="187" y="171"/>
                </a:lnTo>
                <a:lnTo>
                  <a:pt x="187" y="172"/>
                </a:lnTo>
                <a:lnTo>
                  <a:pt x="188" y="174"/>
                </a:lnTo>
                <a:lnTo>
                  <a:pt x="187" y="174"/>
                </a:lnTo>
                <a:lnTo>
                  <a:pt x="187" y="176"/>
                </a:lnTo>
                <a:lnTo>
                  <a:pt x="188" y="176"/>
                </a:lnTo>
                <a:lnTo>
                  <a:pt x="190" y="176"/>
                </a:lnTo>
                <a:lnTo>
                  <a:pt x="190" y="174"/>
                </a:lnTo>
                <a:lnTo>
                  <a:pt x="190" y="172"/>
                </a:lnTo>
                <a:lnTo>
                  <a:pt x="188" y="172"/>
                </a:lnTo>
                <a:lnTo>
                  <a:pt x="188" y="171"/>
                </a:lnTo>
                <a:lnTo>
                  <a:pt x="188" y="169"/>
                </a:lnTo>
                <a:lnTo>
                  <a:pt x="190" y="169"/>
                </a:lnTo>
                <a:lnTo>
                  <a:pt x="190" y="167"/>
                </a:lnTo>
                <a:lnTo>
                  <a:pt x="190" y="166"/>
                </a:lnTo>
                <a:lnTo>
                  <a:pt x="192" y="166"/>
                </a:lnTo>
                <a:lnTo>
                  <a:pt x="192" y="164"/>
                </a:lnTo>
                <a:lnTo>
                  <a:pt x="193" y="164"/>
                </a:lnTo>
                <a:lnTo>
                  <a:pt x="193" y="162"/>
                </a:lnTo>
                <a:lnTo>
                  <a:pt x="195" y="162"/>
                </a:lnTo>
                <a:lnTo>
                  <a:pt x="193" y="162"/>
                </a:lnTo>
                <a:lnTo>
                  <a:pt x="195" y="162"/>
                </a:lnTo>
                <a:lnTo>
                  <a:pt x="195" y="161"/>
                </a:lnTo>
                <a:lnTo>
                  <a:pt x="197" y="161"/>
                </a:lnTo>
                <a:lnTo>
                  <a:pt x="198" y="161"/>
                </a:lnTo>
                <a:lnTo>
                  <a:pt x="198" y="159"/>
                </a:lnTo>
                <a:lnTo>
                  <a:pt x="198" y="161"/>
                </a:lnTo>
                <a:lnTo>
                  <a:pt x="198" y="159"/>
                </a:lnTo>
                <a:lnTo>
                  <a:pt x="200" y="159"/>
                </a:lnTo>
                <a:lnTo>
                  <a:pt x="202" y="159"/>
                </a:lnTo>
                <a:close/>
                <a:moveTo>
                  <a:pt x="175" y="159"/>
                </a:moveTo>
                <a:lnTo>
                  <a:pt x="177" y="159"/>
                </a:lnTo>
                <a:lnTo>
                  <a:pt x="175" y="159"/>
                </a:lnTo>
                <a:close/>
                <a:moveTo>
                  <a:pt x="152" y="152"/>
                </a:moveTo>
                <a:lnTo>
                  <a:pt x="152" y="154"/>
                </a:lnTo>
                <a:lnTo>
                  <a:pt x="153" y="154"/>
                </a:lnTo>
                <a:lnTo>
                  <a:pt x="155" y="154"/>
                </a:lnTo>
                <a:lnTo>
                  <a:pt x="155" y="156"/>
                </a:lnTo>
                <a:lnTo>
                  <a:pt x="155" y="157"/>
                </a:lnTo>
                <a:lnTo>
                  <a:pt x="157" y="157"/>
                </a:lnTo>
                <a:lnTo>
                  <a:pt x="157" y="159"/>
                </a:lnTo>
                <a:lnTo>
                  <a:pt x="158" y="161"/>
                </a:lnTo>
                <a:lnTo>
                  <a:pt x="158" y="162"/>
                </a:lnTo>
                <a:lnTo>
                  <a:pt x="158" y="164"/>
                </a:lnTo>
                <a:lnTo>
                  <a:pt x="157" y="164"/>
                </a:lnTo>
                <a:lnTo>
                  <a:pt x="157" y="166"/>
                </a:lnTo>
                <a:lnTo>
                  <a:pt x="157" y="167"/>
                </a:lnTo>
                <a:lnTo>
                  <a:pt x="155" y="166"/>
                </a:lnTo>
                <a:lnTo>
                  <a:pt x="155" y="164"/>
                </a:lnTo>
                <a:lnTo>
                  <a:pt x="153" y="164"/>
                </a:lnTo>
                <a:lnTo>
                  <a:pt x="153" y="162"/>
                </a:lnTo>
                <a:lnTo>
                  <a:pt x="152" y="162"/>
                </a:lnTo>
                <a:lnTo>
                  <a:pt x="152" y="161"/>
                </a:lnTo>
                <a:lnTo>
                  <a:pt x="150" y="161"/>
                </a:lnTo>
                <a:lnTo>
                  <a:pt x="150" y="159"/>
                </a:lnTo>
                <a:lnTo>
                  <a:pt x="150" y="157"/>
                </a:lnTo>
                <a:lnTo>
                  <a:pt x="150" y="156"/>
                </a:lnTo>
                <a:lnTo>
                  <a:pt x="150" y="154"/>
                </a:lnTo>
                <a:lnTo>
                  <a:pt x="150" y="152"/>
                </a:lnTo>
                <a:lnTo>
                  <a:pt x="152" y="152"/>
                </a:lnTo>
                <a:lnTo>
                  <a:pt x="152" y="151"/>
                </a:lnTo>
                <a:lnTo>
                  <a:pt x="152" y="152"/>
                </a:lnTo>
                <a:close/>
                <a:moveTo>
                  <a:pt x="97" y="151"/>
                </a:moveTo>
                <a:lnTo>
                  <a:pt x="98" y="151"/>
                </a:lnTo>
                <a:lnTo>
                  <a:pt x="97" y="151"/>
                </a:lnTo>
                <a:lnTo>
                  <a:pt x="97" y="149"/>
                </a:lnTo>
                <a:lnTo>
                  <a:pt x="98" y="149"/>
                </a:lnTo>
                <a:lnTo>
                  <a:pt x="97" y="151"/>
                </a:lnTo>
                <a:close/>
                <a:moveTo>
                  <a:pt x="110" y="149"/>
                </a:moveTo>
                <a:lnTo>
                  <a:pt x="112" y="149"/>
                </a:lnTo>
                <a:lnTo>
                  <a:pt x="112" y="151"/>
                </a:lnTo>
                <a:lnTo>
                  <a:pt x="113" y="151"/>
                </a:lnTo>
                <a:lnTo>
                  <a:pt x="115" y="151"/>
                </a:lnTo>
                <a:lnTo>
                  <a:pt x="115" y="152"/>
                </a:lnTo>
                <a:lnTo>
                  <a:pt x="113" y="152"/>
                </a:lnTo>
                <a:lnTo>
                  <a:pt x="115" y="152"/>
                </a:lnTo>
                <a:lnTo>
                  <a:pt x="113" y="152"/>
                </a:lnTo>
                <a:lnTo>
                  <a:pt x="113" y="154"/>
                </a:lnTo>
                <a:lnTo>
                  <a:pt x="115" y="154"/>
                </a:lnTo>
                <a:lnTo>
                  <a:pt x="113" y="154"/>
                </a:lnTo>
                <a:lnTo>
                  <a:pt x="112" y="154"/>
                </a:lnTo>
                <a:lnTo>
                  <a:pt x="112" y="152"/>
                </a:lnTo>
                <a:lnTo>
                  <a:pt x="113" y="152"/>
                </a:lnTo>
                <a:lnTo>
                  <a:pt x="112" y="152"/>
                </a:lnTo>
                <a:lnTo>
                  <a:pt x="112" y="151"/>
                </a:lnTo>
                <a:lnTo>
                  <a:pt x="110" y="149"/>
                </a:lnTo>
                <a:close/>
                <a:moveTo>
                  <a:pt x="187" y="147"/>
                </a:moveTo>
                <a:lnTo>
                  <a:pt x="187" y="149"/>
                </a:lnTo>
                <a:lnTo>
                  <a:pt x="188" y="149"/>
                </a:lnTo>
                <a:lnTo>
                  <a:pt x="190" y="149"/>
                </a:lnTo>
                <a:lnTo>
                  <a:pt x="190" y="151"/>
                </a:lnTo>
                <a:lnTo>
                  <a:pt x="188" y="151"/>
                </a:lnTo>
                <a:lnTo>
                  <a:pt x="188" y="152"/>
                </a:lnTo>
                <a:lnTo>
                  <a:pt x="187" y="152"/>
                </a:lnTo>
                <a:lnTo>
                  <a:pt x="188" y="152"/>
                </a:lnTo>
                <a:lnTo>
                  <a:pt x="187" y="152"/>
                </a:lnTo>
                <a:lnTo>
                  <a:pt x="187" y="154"/>
                </a:lnTo>
                <a:lnTo>
                  <a:pt x="185" y="154"/>
                </a:lnTo>
                <a:lnTo>
                  <a:pt x="183" y="154"/>
                </a:lnTo>
                <a:lnTo>
                  <a:pt x="183" y="156"/>
                </a:lnTo>
                <a:lnTo>
                  <a:pt x="183" y="154"/>
                </a:lnTo>
                <a:lnTo>
                  <a:pt x="182" y="154"/>
                </a:lnTo>
                <a:lnTo>
                  <a:pt x="182" y="152"/>
                </a:lnTo>
                <a:lnTo>
                  <a:pt x="183" y="152"/>
                </a:lnTo>
                <a:lnTo>
                  <a:pt x="183" y="151"/>
                </a:lnTo>
                <a:lnTo>
                  <a:pt x="183" y="149"/>
                </a:lnTo>
                <a:lnTo>
                  <a:pt x="185" y="149"/>
                </a:lnTo>
                <a:lnTo>
                  <a:pt x="185" y="147"/>
                </a:lnTo>
                <a:lnTo>
                  <a:pt x="187" y="147"/>
                </a:lnTo>
                <a:close/>
                <a:moveTo>
                  <a:pt x="172" y="147"/>
                </a:moveTo>
                <a:lnTo>
                  <a:pt x="173" y="147"/>
                </a:lnTo>
                <a:lnTo>
                  <a:pt x="175" y="147"/>
                </a:lnTo>
                <a:lnTo>
                  <a:pt x="175" y="149"/>
                </a:lnTo>
                <a:lnTo>
                  <a:pt x="177" y="149"/>
                </a:lnTo>
                <a:lnTo>
                  <a:pt x="177" y="151"/>
                </a:lnTo>
                <a:lnTo>
                  <a:pt x="178" y="151"/>
                </a:lnTo>
                <a:lnTo>
                  <a:pt x="178" y="152"/>
                </a:lnTo>
                <a:lnTo>
                  <a:pt x="178" y="154"/>
                </a:lnTo>
                <a:lnTo>
                  <a:pt x="178" y="156"/>
                </a:lnTo>
                <a:lnTo>
                  <a:pt x="177" y="156"/>
                </a:lnTo>
                <a:lnTo>
                  <a:pt x="175" y="156"/>
                </a:lnTo>
                <a:lnTo>
                  <a:pt x="173" y="156"/>
                </a:lnTo>
                <a:lnTo>
                  <a:pt x="172" y="156"/>
                </a:lnTo>
                <a:lnTo>
                  <a:pt x="172" y="154"/>
                </a:lnTo>
                <a:lnTo>
                  <a:pt x="172" y="156"/>
                </a:lnTo>
                <a:lnTo>
                  <a:pt x="170" y="156"/>
                </a:lnTo>
                <a:lnTo>
                  <a:pt x="168" y="156"/>
                </a:lnTo>
                <a:lnTo>
                  <a:pt x="168" y="154"/>
                </a:lnTo>
                <a:lnTo>
                  <a:pt x="168" y="156"/>
                </a:lnTo>
                <a:lnTo>
                  <a:pt x="167" y="154"/>
                </a:lnTo>
                <a:lnTo>
                  <a:pt x="167" y="156"/>
                </a:lnTo>
                <a:lnTo>
                  <a:pt x="165" y="156"/>
                </a:lnTo>
                <a:lnTo>
                  <a:pt x="163" y="156"/>
                </a:lnTo>
                <a:lnTo>
                  <a:pt x="162" y="156"/>
                </a:lnTo>
                <a:lnTo>
                  <a:pt x="160" y="156"/>
                </a:lnTo>
                <a:lnTo>
                  <a:pt x="158" y="156"/>
                </a:lnTo>
                <a:lnTo>
                  <a:pt x="158" y="154"/>
                </a:lnTo>
                <a:lnTo>
                  <a:pt x="157" y="154"/>
                </a:lnTo>
                <a:lnTo>
                  <a:pt x="157" y="152"/>
                </a:lnTo>
                <a:lnTo>
                  <a:pt x="155" y="152"/>
                </a:lnTo>
                <a:lnTo>
                  <a:pt x="155" y="151"/>
                </a:lnTo>
                <a:lnTo>
                  <a:pt x="153" y="151"/>
                </a:lnTo>
                <a:lnTo>
                  <a:pt x="153" y="149"/>
                </a:lnTo>
                <a:lnTo>
                  <a:pt x="153" y="151"/>
                </a:lnTo>
                <a:lnTo>
                  <a:pt x="152" y="149"/>
                </a:lnTo>
                <a:lnTo>
                  <a:pt x="153" y="149"/>
                </a:lnTo>
                <a:lnTo>
                  <a:pt x="155" y="149"/>
                </a:lnTo>
                <a:lnTo>
                  <a:pt x="157" y="149"/>
                </a:lnTo>
                <a:lnTo>
                  <a:pt x="158" y="149"/>
                </a:lnTo>
                <a:lnTo>
                  <a:pt x="160" y="149"/>
                </a:lnTo>
                <a:lnTo>
                  <a:pt x="162" y="149"/>
                </a:lnTo>
                <a:lnTo>
                  <a:pt x="163" y="149"/>
                </a:lnTo>
                <a:lnTo>
                  <a:pt x="165" y="149"/>
                </a:lnTo>
                <a:lnTo>
                  <a:pt x="165" y="147"/>
                </a:lnTo>
                <a:lnTo>
                  <a:pt x="167" y="147"/>
                </a:lnTo>
                <a:lnTo>
                  <a:pt x="168" y="147"/>
                </a:lnTo>
                <a:lnTo>
                  <a:pt x="170" y="147"/>
                </a:lnTo>
                <a:lnTo>
                  <a:pt x="172" y="147"/>
                </a:lnTo>
                <a:lnTo>
                  <a:pt x="172" y="146"/>
                </a:lnTo>
                <a:lnTo>
                  <a:pt x="172" y="147"/>
                </a:lnTo>
                <a:close/>
                <a:moveTo>
                  <a:pt x="185" y="146"/>
                </a:moveTo>
                <a:lnTo>
                  <a:pt x="185" y="144"/>
                </a:lnTo>
                <a:lnTo>
                  <a:pt x="185" y="146"/>
                </a:lnTo>
                <a:close/>
                <a:moveTo>
                  <a:pt x="108" y="144"/>
                </a:moveTo>
                <a:lnTo>
                  <a:pt x="108" y="142"/>
                </a:lnTo>
                <a:lnTo>
                  <a:pt x="110" y="142"/>
                </a:lnTo>
                <a:lnTo>
                  <a:pt x="108" y="142"/>
                </a:lnTo>
                <a:lnTo>
                  <a:pt x="108" y="144"/>
                </a:lnTo>
                <a:close/>
                <a:moveTo>
                  <a:pt x="202" y="139"/>
                </a:moveTo>
                <a:lnTo>
                  <a:pt x="200" y="139"/>
                </a:lnTo>
                <a:lnTo>
                  <a:pt x="202" y="139"/>
                </a:lnTo>
                <a:close/>
                <a:moveTo>
                  <a:pt x="170" y="134"/>
                </a:moveTo>
                <a:lnTo>
                  <a:pt x="170" y="136"/>
                </a:lnTo>
                <a:lnTo>
                  <a:pt x="168" y="136"/>
                </a:lnTo>
                <a:lnTo>
                  <a:pt x="170" y="134"/>
                </a:lnTo>
                <a:close/>
                <a:moveTo>
                  <a:pt x="72" y="126"/>
                </a:moveTo>
                <a:lnTo>
                  <a:pt x="70" y="126"/>
                </a:lnTo>
                <a:lnTo>
                  <a:pt x="72" y="126"/>
                </a:lnTo>
                <a:close/>
                <a:moveTo>
                  <a:pt x="60" y="126"/>
                </a:moveTo>
                <a:lnTo>
                  <a:pt x="60" y="124"/>
                </a:lnTo>
                <a:lnTo>
                  <a:pt x="60" y="126"/>
                </a:lnTo>
                <a:close/>
                <a:moveTo>
                  <a:pt x="153" y="122"/>
                </a:moveTo>
                <a:lnTo>
                  <a:pt x="155" y="122"/>
                </a:lnTo>
                <a:lnTo>
                  <a:pt x="155" y="124"/>
                </a:lnTo>
                <a:lnTo>
                  <a:pt x="157" y="124"/>
                </a:lnTo>
                <a:lnTo>
                  <a:pt x="158" y="124"/>
                </a:lnTo>
                <a:lnTo>
                  <a:pt x="158" y="126"/>
                </a:lnTo>
                <a:lnTo>
                  <a:pt x="158" y="127"/>
                </a:lnTo>
                <a:lnTo>
                  <a:pt x="157" y="127"/>
                </a:lnTo>
                <a:lnTo>
                  <a:pt x="155" y="127"/>
                </a:lnTo>
                <a:lnTo>
                  <a:pt x="153" y="127"/>
                </a:lnTo>
                <a:lnTo>
                  <a:pt x="152" y="127"/>
                </a:lnTo>
                <a:lnTo>
                  <a:pt x="152" y="126"/>
                </a:lnTo>
                <a:lnTo>
                  <a:pt x="152" y="127"/>
                </a:lnTo>
                <a:lnTo>
                  <a:pt x="153" y="127"/>
                </a:lnTo>
                <a:lnTo>
                  <a:pt x="153" y="129"/>
                </a:lnTo>
                <a:lnTo>
                  <a:pt x="155" y="129"/>
                </a:lnTo>
                <a:lnTo>
                  <a:pt x="157" y="129"/>
                </a:lnTo>
                <a:lnTo>
                  <a:pt x="158" y="129"/>
                </a:lnTo>
                <a:lnTo>
                  <a:pt x="160" y="129"/>
                </a:lnTo>
                <a:lnTo>
                  <a:pt x="162" y="129"/>
                </a:lnTo>
                <a:lnTo>
                  <a:pt x="162" y="127"/>
                </a:lnTo>
                <a:lnTo>
                  <a:pt x="163" y="127"/>
                </a:lnTo>
                <a:lnTo>
                  <a:pt x="165" y="127"/>
                </a:lnTo>
                <a:lnTo>
                  <a:pt x="167" y="127"/>
                </a:lnTo>
                <a:lnTo>
                  <a:pt x="168" y="127"/>
                </a:lnTo>
                <a:lnTo>
                  <a:pt x="170" y="127"/>
                </a:lnTo>
                <a:lnTo>
                  <a:pt x="172" y="127"/>
                </a:lnTo>
                <a:lnTo>
                  <a:pt x="172" y="129"/>
                </a:lnTo>
                <a:lnTo>
                  <a:pt x="172" y="131"/>
                </a:lnTo>
                <a:lnTo>
                  <a:pt x="170" y="131"/>
                </a:lnTo>
                <a:lnTo>
                  <a:pt x="168" y="131"/>
                </a:lnTo>
                <a:lnTo>
                  <a:pt x="168" y="132"/>
                </a:lnTo>
                <a:lnTo>
                  <a:pt x="167" y="132"/>
                </a:lnTo>
                <a:lnTo>
                  <a:pt x="167" y="134"/>
                </a:lnTo>
                <a:lnTo>
                  <a:pt x="165" y="134"/>
                </a:lnTo>
                <a:lnTo>
                  <a:pt x="163" y="134"/>
                </a:lnTo>
                <a:lnTo>
                  <a:pt x="163" y="136"/>
                </a:lnTo>
                <a:lnTo>
                  <a:pt x="162" y="136"/>
                </a:lnTo>
                <a:lnTo>
                  <a:pt x="160" y="136"/>
                </a:lnTo>
                <a:lnTo>
                  <a:pt x="160" y="137"/>
                </a:lnTo>
                <a:lnTo>
                  <a:pt x="158" y="137"/>
                </a:lnTo>
                <a:lnTo>
                  <a:pt x="157" y="137"/>
                </a:lnTo>
                <a:lnTo>
                  <a:pt x="155" y="137"/>
                </a:lnTo>
                <a:lnTo>
                  <a:pt x="153" y="137"/>
                </a:lnTo>
                <a:lnTo>
                  <a:pt x="153" y="136"/>
                </a:lnTo>
                <a:lnTo>
                  <a:pt x="152" y="136"/>
                </a:lnTo>
                <a:lnTo>
                  <a:pt x="150" y="136"/>
                </a:lnTo>
                <a:lnTo>
                  <a:pt x="148" y="136"/>
                </a:lnTo>
                <a:lnTo>
                  <a:pt x="147" y="136"/>
                </a:lnTo>
                <a:lnTo>
                  <a:pt x="145" y="136"/>
                </a:lnTo>
                <a:lnTo>
                  <a:pt x="143" y="136"/>
                </a:lnTo>
                <a:lnTo>
                  <a:pt x="142" y="136"/>
                </a:lnTo>
                <a:lnTo>
                  <a:pt x="140" y="136"/>
                </a:lnTo>
                <a:lnTo>
                  <a:pt x="140" y="134"/>
                </a:lnTo>
                <a:lnTo>
                  <a:pt x="138" y="134"/>
                </a:lnTo>
                <a:lnTo>
                  <a:pt x="138" y="132"/>
                </a:lnTo>
                <a:lnTo>
                  <a:pt x="137" y="132"/>
                </a:lnTo>
                <a:lnTo>
                  <a:pt x="137" y="131"/>
                </a:lnTo>
                <a:lnTo>
                  <a:pt x="135" y="129"/>
                </a:lnTo>
                <a:lnTo>
                  <a:pt x="135" y="127"/>
                </a:lnTo>
                <a:lnTo>
                  <a:pt x="137" y="127"/>
                </a:lnTo>
                <a:lnTo>
                  <a:pt x="137" y="126"/>
                </a:lnTo>
                <a:lnTo>
                  <a:pt x="138" y="126"/>
                </a:lnTo>
                <a:lnTo>
                  <a:pt x="140" y="126"/>
                </a:lnTo>
                <a:lnTo>
                  <a:pt x="142" y="126"/>
                </a:lnTo>
                <a:lnTo>
                  <a:pt x="142" y="127"/>
                </a:lnTo>
                <a:lnTo>
                  <a:pt x="143" y="127"/>
                </a:lnTo>
                <a:lnTo>
                  <a:pt x="143" y="126"/>
                </a:lnTo>
                <a:lnTo>
                  <a:pt x="145" y="126"/>
                </a:lnTo>
                <a:lnTo>
                  <a:pt x="147" y="126"/>
                </a:lnTo>
                <a:lnTo>
                  <a:pt x="148" y="126"/>
                </a:lnTo>
                <a:lnTo>
                  <a:pt x="148" y="124"/>
                </a:lnTo>
                <a:lnTo>
                  <a:pt x="150" y="124"/>
                </a:lnTo>
                <a:lnTo>
                  <a:pt x="150" y="122"/>
                </a:lnTo>
                <a:lnTo>
                  <a:pt x="152" y="122"/>
                </a:lnTo>
                <a:lnTo>
                  <a:pt x="153" y="122"/>
                </a:lnTo>
                <a:close/>
                <a:moveTo>
                  <a:pt x="165" y="121"/>
                </a:moveTo>
                <a:lnTo>
                  <a:pt x="165" y="122"/>
                </a:lnTo>
                <a:lnTo>
                  <a:pt x="163" y="121"/>
                </a:lnTo>
                <a:lnTo>
                  <a:pt x="165" y="121"/>
                </a:lnTo>
                <a:close/>
                <a:moveTo>
                  <a:pt x="200" y="117"/>
                </a:moveTo>
                <a:lnTo>
                  <a:pt x="198" y="117"/>
                </a:lnTo>
                <a:lnTo>
                  <a:pt x="198" y="119"/>
                </a:lnTo>
                <a:lnTo>
                  <a:pt x="197" y="119"/>
                </a:lnTo>
                <a:lnTo>
                  <a:pt x="195" y="119"/>
                </a:lnTo>
                <a:lnTo>
                  <a:pt x="195" y="121"/>
                </a:lnTo>
                <a:lnTo>
                  <a:pt x="197" y="119"/>
                </a:lnTo>
                <a:lnTo>
                  <a:pt x="197" y="121"/>
                </a:lnTo>
                <a:lnTo>
                  <a:pt x="195" y="121"/>
                </a:lnTo>
                <a:lnTo>
                  <a:pt x="193" y="121"/>
                </a:lnTo>
                <a:lnTo>
                  <a:pt x="192" y="121"/>
                </a:lnTo>
                <a:lnTo>
                  <a:pt x="192" y="119"/>
                </a:lnTo>
                <a:lnTo>
                  <a:pt x="192" y="121"/>
                </a:lnTo>
                <a:lnTo>
                  <a:pt x="192" y="119"/>
                </a:lnTo>
                <a:lnTo>
                  <a:pt x="192" y="121"/>
                </a:lnTo>
                <a:lnTo>
                  <a:pt x="192" y="119"/>
                </a:lnTo>
                <a:lnTo>
                  <a:pt x="192" y="121"/>
                </a:lnTo>
                <a:lnTo>
                  <a:pt x="192" y="119"/>
                </a:lnTo>
                <a:lnTo>
                  <a:pt x="190" y="119"/>
                </a:lnTo>
                <a:lnTo>
                  <a:pt x="192" y="119"/>
                </a:lnTo>
                <a:lnTo>
                  <a:pt x="193" y="119"/>
                </a:lnTo>
                <a:lnTo>
                  <a:pt x="193" y="117"/>
                </a:lnTo>
                <a:lnTo>
                  <a:pt x="195" y="117"/>
                </a:lnTo>
                <a:lnTo>
                  <a:pt x="197" y="117"/>
                </a:lnTo>
                <a:lnTo>
                  <a:pt x="198" y="117"/>
                </a:lnTo>
                <a:lnTo>
                  <a:pt x="200" y="117"/>
                </a:lnTo>
                <a:close/>
                <a:moveTo>
                  <a:pt x="108" y="116"/>
                </a:moveTo>
                <a:lnTo>
                  <a:pt x="110" y="117"/>
                </a:lnTo>
                <a:lnTo>
                  <a:pt x="108" y="117"/>
                </a:lnTo>
                <a:lnTo>
                  <a:pt x="108" y="116"/>
                </a:lnTo>
                <a:close/>
                <a:moveTo>
                  <a:pt x="185" y="112"/>
                </a:moveTo>
                <a:lnTo>
                  <a:pt x="187" y="112"/>
                </a:lnTo>
                <a:lnTo>
                  <a:pt x="185" y="112"/>
                </a:lnTo>
                <a:lnTo>
                  <a:pt x="187" y="112"/>
                </a:lnTo>
                <a:lnTo>
                  <a:pt x="185" y="112"/>
                </a:lnTo>
                <a:lnTo>
                  <a:pt x="185" y="111"/>
                </a:lnTo>
                <a:lnTo>
                  <a:pt x="185" y="112"/>
                </a:lnTo>
                <a:lnTo>
                  <a:pt x="185" y="111"/>
                </a:lnTo>
                <a:lnTo>
                  <a:pt x="185" y="112"/>
                </a:lnTo>
                <a:close/>
                <a:moveTo>
                  <a:pt x="192" y="107"/>
                </a:moveTo>
                <a:lnTo>
                  <a:pt x="193" y="107"/>
                </a:lnTo>
                <a:lnTo>
                  <a:pt x="192" y="107"/>
                </a:lnTo>
                <a:close/>
                <a:moveTo>
                  <a:pt x="178" y="107"/>
                </a:moveTo>
                <a:lnTo>
                  <a:pt x="180" y="107"/>
                </a:lnTo>
                <a:lnTo>
                  <a:pt x="180" y="109"/>
                </a:lnTo>
                <a:lnTo>
                  <a:pt x="178" y="109"/>
                </a:lnTo>
                <a:lnTo>
                  <a:pt x="177" y="109"/>
                </a:lnTo>
                <a:lnTo>
                  <a:pt x="177" y="107"/>
                </a:lnTo>
                <a:lnTo>
                  <a:pt x="178" y="107"/>
                </a:lnTo>
                <a:lnTo>
                  <a:pt x="178" y="106"/>
                </a:lnTo>
                <a:lnTo>
                  <a:pt x="178" y="107"/>
                </a:lnTo>
                <a:close/>
                <a:moveTo>
                  <a:pt x="177" y="107"/>
                </a:moveTo>
                <a:lnTo>
                  <a:pt x="177" y="106"/>
                </a:lnTo>
                <a:lnTo>
                  <a:pt x="177" y="107"/>
                </a:lnTo>
                <a:close/>
                <a:moveTo>
                  <a:pt x="187" y="94"/>
                </a:moveTo>
                <a:lnTo>
                  <a:pt x="185" y="94"/>
                </a:lnTo>
                <a:lnTo>
                  <a:pt x="187" y="94"/>
                </a:lnTo>
                <a:close/>
                <a:moveTo>
                  <a:pt x="185" y="92"/>
                </a:moveTo>
                <a:lnTo>
                  <a:pt x="185" y="94"/>
                </a:lnTo>
                <a:lnTo>
                  <a:pt x="185" y="92"/>
                </a:lnTo>
                <a:lnTo>
                  <a:pt x="183" y="92"/>
                </a:lnTo>
                <a:lnTo>
                  <a:pt x="185" y="92"/>
                </a:lnTo>
                <a:close/>
                <a:moveTo>
                  <a:pt x="43" y="89"/>
                </a:moveTo>
                <a:lnTo>
                  <a:pt x="43" y="91"/>
                </a:lnTo>
                <a:lnTo>
                  <a:pt x="43" y="89"/>
                </a:lnTo>
                <a:close/>
                <a:moveTo>
                  <a:pt x="47" y="87"/>
                </a:moveTo>
                <a:lnTo>
                  <a:pt x="47" y="89"/>
                </a:lnTo>
                <a:lnTo>
                  <a:pt x="45" y="89"/>
                </a:lnTo>
                <a:lnTo>
                  <a:pt x="45" y="87"/>
                </a:lnTo>
                <a:lnTo>
                  <a:pt x="45" y="89"/>
                </a:lnTo>
                <a:lnTo>
                  <a:pt x="45" y="87"/>
                </a:lnTo>
                <a:lnTo>
                  <a:pt x="47" y="87"/>
                </a:lnTo>
                <a:lnTo>
                  <a:pt x="45" y="87"/>
                </a:lnTo>
                <a:lnTo>
                  <a:pt x="47" y="87"/>
                </a:lnTo>
                <a:close/>
                <a:moveTo>
                  <a:pt x="43" y="86"/>
                </a:moveTo>
                <a:lnTo>
                  <a:pt x="45" y="86"/>
                </a:lnTo>
                <a:lnTo>
                  <a:pt x="45" y="87"/>
                </a:lnTo>
                <a:lnTo>
                  <a:pt x="43" y="87"/>
                </a:lnTo>
                <a:lnTo>
                  <a:pt x="43" y="86"/>
                </a:lnTo>
                <a:close/>
                <a:moveTo>
                  <a:pt x="87" y="82"/>
                </a:moveTo>
                <a:lnTo>
                  <a:pt x="87" y="84"/>
                </a:lnTo>
                <a:lnTo>
                  <a:pt x="87" y="82"/>
                </a:lnTo>
                <a:close/>
                <a:moveTo>
                  <a:pt x="48" y="77"/>
                </a:moveTo>
                <a:lnTo>
                  <a:pt x="50" y="77"/>
                </a:lnTo>
                <a:lnTo>
                  <a:pt x="50" y="79"/>
                </a:lnTo>
                <a:lnTo>
                  <a:pt x="50" y="77"/>
                </a:lnTo>
                <a:lnTo>
                  <a:pt x="50" y="79"/>
                </a:lnTo>
                <a:lnTo>
                  <a:pt x="52" y="79"/>
                </a:lnTo>
                <a:lnTo>
                  <a:pt x="53" y="79"/>
                </a:lnTo>
                <a:lnTo>
                  <a:pt x="55" y="79"/>
                </a:lnTo>
                <a:lnTo>
                  <a:pt x="57" y="79"/>
                </a:lnTo>
                <a:lnTo>
                  <a:pt x="58" y="79"/>
                </a:lnTo>
                <a:lnTo>
                  <a:pt x="58" y="81"/>
                </a:lnTo>
                <a:lnTo>
                  <a:pt x="60" y="81"/>
                </a:lnTo>
                <a:lnTo>
                  <a:pt x="62" y="81"/>
                </a:lnTo>
                <a:lnTo>
                  <a:pt x="63" y="81"/>
                </a:lnTo>
                <a:lnTo>
                  <a:pt x="65" y="81"/>
                </a:lnTo>
                <a:lnTo>
                  <a:pt x="67" y="81"/>
                </a:lnTo>
                <a:lnTo>
                  <a:pt x="67" y="82"/>
                </a:lnTo>
                <a:lnTo>
                  <a:pt x="68" y="82"/>
                </a:lnTo>
                <a:lnTo>
                  <a:pt x="70" y="82"/>
                </a:lnTo>
                <a:lnTo>
                  <a:pt x="70" y="84"/>
                </a:lnTo>
                <a:lnTo>
                  <a:pt x="72" y="84"/>
                </a:lnTo>
                <a:lnTo>
                  <a:pt x="72" y="86"/>
                </a:lnTo>
                <a:lnTo>
                  <a:pt x="73" y="86"/>
                </a:lnTo>
                <a:lnTo>
                  <a:pt x="72" y="87"/>
                </a:lnTo>
                <a:lnTo>
                  <a:pt x="70" y="87"/>
                </a:lnTo>
                <a:lnTo>
                  <a:pt x="68" y="87"/>
                </a:lnTo>
                <a:lnTo>
                  <a:pt x="67" y="87"/>
                </a:lnTo>
                <a:lnTo>
                  <a:pt x="65" y="87"/>
                </a:lnTo>
                <a:lnTo>
                  <a:pt x="63" y="87"/>
                </a:lnTo>
                <a:lnTo>
                  <a:pt x="63" y="89"/>
                </a:lnTo>
                <a:lnTo>
                  <a:pt x="62" y="89"/>
                </a:lnTo>
                <a:lnTo>
                  <a:pt x="60" y="89"/>
                </a:lnTo>
                <a:lnTo>
                  <a:pt x="58" y="89"/>
                </a:lnTo>
                <a:lnTo>
                  <a:pt x="57" y="89"/>
                </a:lnTo>
                <a:lnTo>
                  <a:pt x="55" y="89"/>
                </a:lnTo>
                <a:lnTo>
                  <a:pt x="53" y="89"/>
                </a:lnTo>
                <a:lnTo>
                  <a:pt x="52" y="89"/>
                </a:lnTo>
                <a:lnTo>
                  <a:pt x="52" y="91"/>
                </a:lnTo>
                <a:lnTo>
                  <a:pt x="50" y="91"/>
                </a:lnTo>
                <a:lnTo>
                  <a:pt x="48" y="91"/>
                </a:lnTo>
                <a:lnTo>
                  <a:pt x="47" y="91"/>
                </a:lnTo>
                <a:lnTo>
                  <a:pt x="47" y="89"/>
                </a:lnTo>
                <a:lnTo>
                  <a:pt x="48" y="89"/>
                </a:lnTo>
                <a:lnTo>
                  <a:pt x="47" y="89"/>
                </a:lnTo>
                <a:lnTo>
                  <a:pt x="48" y="89"/>
                </a:lnTo>
                <a:lnTo>
                  <a:pt x="48" y="87"/>
                </a:lnTo>
                <a:lnTo>
                  <a:pt x="48" y="89"/>
                </a:lnTo>
                <a:lnTo>
                  <a:pt x="48" y="87"/>
                </a:lnTo>
                <a:lnTo>
                  <a:pt x="48" y="89"/>
                </a:lnTo>
                <a:lnTo>
                  <a:pt x="48" y="87"/>
                </a:lnTo>
                <a:lnTo>
                  <a:pt x="50" y="87"/>
                </a:lnTo>
                <a:lnTo>
                  <a:pt x="48" y="86"/>
                </a:lnTo>
                <a:lnTo>
                  <a:pt x="48" y="84"/>
                </a:lnTo>
                <a:lnTo>
                  <a:pt x="47" y="84"/>
                </a:lnTo>
                <a:lnTo>
                  <a:pt x="47" y="82"/>
                </a:lnTo>
                <a:lnTo>
                  <a:pt x="47" y="84"/>
                </a:lnTo>
                <a:lnTo>
                  <a:pt x="45" y="84"/>
                </a:lnTo>
                <a:lnTo>
                  <a:pt x="47" y="84"/>
                </a:lnTo>
                <a:lnTo>
                  <a:pt x="47" y="82"/>
                </a:lnTo>
                <a:lnTo>
                  <a:pt x="45" y="82"/>
                </a:lnTo>
                <a:lnTo>
                  <a:pt x="45" y="84"/>
                </a:lnTo>
                <a:lnTo>
                  <a:pt x="43" y="84"/>
                </a:lnTo>
                <a:lnTo>
                  <a:pt x="43" y="82"/>
                </a:lnTo>
                <a:lnTo>
                  <a:pt x="42" y="82"/>
                </a:lnTo>
                <a:lnTo>
                  <a:pt x="42" y="81"/>
                </a:lnTo>
                <a:lnTo>
                  <a:pt x="40" y="81"/>
                </a:lnTo>
                <a:lnTo>
                  <a:pt x="40" y="79"/>
                </a:lnTo>
                <a:lnTo>
                  <a:pt x="38" y="79"/>
                </a:lnTo>
                <a:lnTo>
                  <a:pt x="40" y="77"/>
                </a:lnTo>
                <a:lnTo>
                  <a:pt x="42" y="77"/>
                </a:lnTo>
                <a:lnTo>
                  <a:pt x="43" y="77"/>
                </a:lnTo>
                <a:lnTo>
                  <a:pt x="45" y="77"/>
                </a:lnTo>
                <a:lnTo>
                  <a:pt x="45" y="79"/>
                </a:lnTo>
                <a:lnTo>
                  <a:pt x="45" y="77"/>
                </a:lnTo>
                <a:lnTo>
                  <a:pt x="47" y="77"/>
                </a:lnTo>
                <a:lnTo>
                  <a:pt x="47" y="79"/>
                </a:lnTo>
                <a:lnTo>
                  <a:pt x="47" y="77"/>
                </a:lnTo>
                <a:lnTo>
                  <a:pt x="47" y="79"/>
                </a:lnTo>
                <a:lnTo>
                  <a:pt x="47" y="77"/>
                </a:lnTo>
                <a:lnTo>
                  <a:pt x="47" y="79"/>
                </a:lnTo>
                <a:lnTo>
                  <a:pt x="47" y="77"/>
                </a:lnTo>
                <a:lnTo>
                  <a:pt x="48" y="77"/>
                </a:lnTo>
                <a:close/>
                <a:moveTo>
                  <a:pt x="33" y="77"/>
                </a:moveTo>
                <a:lnTo>
                  <a:pt x="35" y="77"/>
                </a:lnTo>
                <a:lnTo>
                  <a:pt x="33" y="77"/>
                </a:lnTo>
                <a:lnTo>
                  <a:pt x="33" y="79"/>
                </a:lnTo>
                <a:lnTo>
                  <a:pt x="33" y="77"/>
                </a:lnTo>
                <a:lnTo>
                  <a:pt x="33" y="79"/>
                </a:lnTo>
                <a:lnTo>
                  <a:pt x="32" y="79"/>
                </a:lnTo>
                <a:lnTo>
                  <a:pt x="32" y="77"/>
                </a:lnTo>
                <a:lnTo>
                  <a:pt x="32" y="79"/>
                </a:lnTo>
                <a:lnTo>
                  <a:pt x="30" y="79"/>
                </a:lnTo>
                <a:lnTo>
                  <a:pt x="30" y="77"/>
                </a:lnTo>
                <a:lnTo>
                  <a:pt x="30" y="79"/>
                </a:lnTo>
                <a:lnTo>
                  <a:pt x="30" y="77"/>
                </a:lnTo>
                <a:lnTo>
                  <a:pt x="30" y="79"/>
                </a:lnTo>
                <a:lnTo>
                  <a:pt x="30" y="77"/>
                </a:lnTo>
                <a:lnTo>
                  <a:pt x="30" y="79"/>
                </a:lnTo>
                <a:lnTo>
                  <a:pt x="30" y="77"/>
                </a:lnTo>
                <a:lnTo>
                  <a:pt x="30" y="79"/>
                </a:lnTo>
                <a:lnTo>
                  <a:pt x="30" y="77"/>
                </a:lnTo>
                <a:lnTo>
                  <a:pt x="30" y="79"/>
                </a:lnTo>
                <a:lnTo>
                  <a:pt x="30" y="77"/>
                </a:lnTo>
                <a:lnTo>
                  <a:pt x="32" y="77"/>
                </a:lnTo>
                <a:lnTo>
                  <a:pt x="33" y="77"/>
                </a:lnTo>
                <a:close/>
                <a:moveTo>
                  <a:pt x="32" y="72"/>
                </a:moveTo>
                <a:lnTo>
                  <a:pt x="32" y="74"/>
                </a:lnTo>
                <a:lnTo>
                  <a:pt x="30" y="74"/>
                </a:lnTo>
                <a:lnTo>
                  <a:pt x="32" y="74"/>
                </a:lnTo>
                <a:lnTo>
                  <a:pt x="30" y="74"/>
                </a:lnTo>
                <a:lnTo>
                  <a:pt x="30" y="72"/>
                </a:lnTo>
                <a:lnTo>
                  <a:pt x="32" y="72"/>
                </a:lnTo>
                <a:close/>
                <a:moveTo>
                  <a:pt x="48" y="74"/>
                </a:moveTo>
                <a:lnTo>
                  <a:pt x="48" y="72"/>
                </a:lnTo>
                <a:lnTo>
                  <a:pt x="50" y="72"/>
                </a:lnTo>
                <a:lnTo>
                  <a:pt x="48" y="72"/>
                </a:lnTo>
                <a:lnTo>
                  <a:pt x="48" y="74"/>
                </a:lnTo>
                <a:close/>
                <a:moveTo>
                  <a:pt x="118" y="72"/>
                </a:moveTo>
                <a:lnTo>
                  <a:pt x="117" y="72"/>
                </a:lnTo>
                <a:lnTo>
                  <a:pt x="117" y="71"/>
                </a:lnTo>
                <a:lnTo>
                  <a:pt x="117" y="72"/>
                </a:lnTo>
                <a:lnTo>
                  <a:pt x="118" y="72"/>
                </a:lnTo>
                <a:close/>
                <a:moveTo>
                  <a:pt x="25" y="71"/>
                </a:moveTo>
                <a:lnTo>
                  <a:pt x="25" y="72"/>
                </a:lnTo>
                <a:lnTo>
                  <a:pt x="23" y="72"/>
                </a:lnTo>
                <a:lnTo>
                  <a:pt x="23" y="71"/>
                </a:lnTo>
                <a:lnTo>
                  <a:pt x="21" y="71"/>
                </a:lnTo>
                <a:lnTo>
                  <a:pt x="21" y="72"/>
                </a:lnTo>
                <a:lnTo>
                  <a:pt x="21" y="71"/>
                </a:lnTo>
                <a:lnTo>
                  <a:pt x="23" y="71"/>
                </a:lnTo>
                <a:lnTo>
                  <a:pt x="25" y="71"/>
                </a:lnTo>
                <a:close/>
                <a:moveTo>
                  <a:pt x="27" y="71"/>
                </a:moveTo>
                <a:lnTo>
                  <a:pt x="28" y="71"/>
                </a:lnTo>
                <a:lnTo>
                  <a:pt x="28" y="72"/>
                </a:lnTo>
                <a:lnTo>
                  <a:pt x="30" y="72"/>
                </a:lnTo>
                <a:lnTo>
                  <a:pt x="28" y="72"/>
                </a:lnTo>
                <a:lnTo>
                  <a:pt x="30" y="72"/>
                </a:lnTo>
                <a:lnTo>
                  <a:pt x="28" y="72"/>
                </a:lnTo>
                <a:lnTo>
                  <a:pt x="27" y="72"/>
                </a:lnTo>
                <a:lnTo>
                  <a:pt x="27" y="71"/>
                </a:lnTo>
                <a:lnTo>
                  <a:pt x="28" y="71"/>
                </a:lnTo>
                <a:lnTo>
                  <a:pt x="27" y="71"/>
                </a:lnTo>
                <a:lnTo>
                  <a:pt x="25" y="71"/>
                </a:lnTo>
                <a:lnTo>
                  <a:pt x="27" y="71"/>
                </a:lnTo>
                <a:lnTo>
                  <a:pt x="27" y="69"/>
                </a:lnTo>
                <a:lnTo>
                  <a:pt x="27" y="71"/>
                </a:lnTo>
                <a:close/>
                <a:moveTo>
                  <a:pt x="138" y="69"/>
                </a:moveTo>
                <a:lnTo>
                  <a:pt x="138" y="67"/>
                </a:lnTo>
                <a:lnTo>
                  <a:pt x="138" y="69"/>
                </a:lnTo>
                <a:lnTo>
                  <a:pt x="140" y="69"/>
                </a:lnTo>
                <a:lnTo>
                  <a:pt x="142" y="69"/>
                </a:lnTo>
                <a:lnTo>
                  <a:pt x="143" y="69"/>
                </a:lnTo>
                <a:lnTo>
                  <a:pt x="145" y="69"/>
                </a:lnTo>
                <a:lnTo>
                  <a:pt x="145" y="71"/>
                </a:lnTo>
                <a:lnTo>
                  <a:pt x="147" y="71"/>
                </a:lnTo>
                <a:lnTo>
                  <a:pt x="148" y="71"/>
                </a:lnTo>
                <a:lnTo>
                  <a:pt x="148" y="72"/>
                </a:lnTo>
                <a:lnTo>
                  <a:pt x="148" y="74"/>
                </a:lnTo>
                <a:lnTo>
                  <a:pt x="150" y="74"/>
                </a:lnTo>
                <a:lnTo>
                  <a:pt x="150" y="76"/>
                </a:lnTo>
                <a:lnTo>
                  <a:pt x="152" y="76"/>
                </a:lnTo>
                <a:lnTo>
                  <a:pt x="152" y="77"/>
                </a:lnTo>
                <a:lnTo>
                  <a:pt x="153" y="77"/>
                </a:lnTo>
                <a:lnTo>
                  <a:pt x="155" y="77"/>
                </a:lnTo>
                <a:lnTo>
                  <a:pt x="157" y="77"/>
                </a:lnTo>
                <a:lnTo>
                  <a:pt x="158" y="77"/>
                </a:lnTo>
                <a:lnTo>
                  <a:pt x="160" y="77"/>
                </a:lnTo>
                <a:lnTo>
                  <a:pt x="160" y="79"/>
                </a:lnTo>
                <a:lnTo>
                  <a:pt x="162" y="79"/>
                </a:lnTo>
                <a:lnTo>
                  <a:pt x="163" y="79"/>
                </a:lnTo>
                <a:lnTo>
                  <a:pt x="165" y="79"/>
                </a:lnTo>
                <a:lnTo>
                  <a:pt x="165" y="81"/>
                </a:lnTo>
                <a:lnTo>
                  <a:pt x="167" y="81"/>
                </a:lnTo>
                <a:lnTo>
                  <a:pt x="168" y="81"/>
                </a:lnTo>
                <a:lnTo>
                  <a:pt x="170" y="81"/>
                </a:lnTo>
                <a:lnTo>
                  <a:pt x="170" y="82"/>
                </a:lnTo>
                <a:lnTo>
                  <a:pt x="172" y="82"/>
                </a:lnTo>
                <a:lnTo>
                  <a:pt x="172" y="84"/>
                </a:lnTo>
                <a:lnTo>
                  <a:pt x="173" y="84"/>
                </a:lnTo>
                <a:lnTo>
                  <a:pt x="175" y="84"/>
                </a:lnTo>
                <a:lnTo>
                  <a:pt x="175" y="86"/>
                </a:lnTo>
                <a:lnTo>
                  <a:pt x="177" y="86"/>
                </a:lnTo>
                <a:lnTo>
                  <a:pt x="177" y="87"/>
                </a:lnTo>
                <a:lnTo>
                  <a:pt x="178" y="87"/>
                </a:lnTo>
                <a:lnTo>
                  <a:pt x="178" y="89"/>
                </a:lnTo>
                <a:lnTo>
                  <a:pt x="180" y="89"/>
                </a:lnTo>
                <a:lnTo>
                  <a:pt x="180" y="91"/>
                </a:lnTo>
                <a:lnTo>
                  <a:pt x="178" y="91"/>
                </a:lnTo>
                <a:lnTo>
                  <a:pt x="178" y="92"/>
                </a:lnTo>
                <a:lnTo>
                  <a:pt x="177" y="92"/>
                </a:lnTo>
                <a:lnTo>
                  <a:pt x="177" y="94"/>
                </a:lnTo>
                <a:lnTo>
                  <a:pt x="175" y="94"/>
                </a:lnTo>
                <a:lnTo>
                  <a:pt x="173" y="94"/>
                </a:lnTo>
                <a:lnTo>
                  <a:pt x="173" y="96"/>
                </a:lnTo>
                <a:lnTo>
                  <a:pt x="173" y="97"/>
                </a:lnTo>
                <a:lnTo>
                  <a:pt x="175" y="99"/>
                </a:lnTo>
                <a:lnTo>
                  <a:pt x="175" y="101"/>
                </a:lnTo>
                <a:lnTo>
                  <a:pt x="177" y="101"/>
                </a:lnTo>
                <a:lnTo>
                  <a:pt x="177" y="102"/>
                </a:lnTo>
                <a:lnTo>
                  <a:pt x="177" y="104"/>
                </a:lnTo>
                <a:lnTo>
                  <a:pt x="177" y="106"/>
                </a:lnTo>
                <a:lnTo>
                  <a:pt x="175" y="106"/>
                </a:lnTo>
                <a:lnTo>
                  <a:pt x="173" y="106"/>
                </a:lnTo>
                <a:lnTo>
                  <a:pt x="173" y="107"/>
                </a:lnTo>
                <a:lnTo>
                  <a:pt x="175" y="107"/>
                </a:lnTo>
                <a:lnTo>
                  <a:pt x="175" y="109"/>
                </a:lnTo>
                <a:lnTo>
                  <a:pt x="177" y="109"/>
                </a:lnTo>
                <a:lnTo>
                  <a:pt x="177" y="111"/>
                </a:lnTo>
                <a:lnTo>
                  <a:pt x="177" y="109"/>
                </a:lnTo>
                <a:lnTo>
                  <a:pt x="177" y="111"/>
                </a:lnTo>
                <a:lnTo>
                  <a:pt x="175" y="109"/>
                </a:lnTo>
                <a:lnTo>
                  <a:pt x="173" y="109"/>
                </a:lnTo>
                <a:lnTo>
                  <a:pt x="173" y="107"/>
                </a:lnTo>
                <a:lnTo>
                  <a:pt x="172" y="109"/>
                </a:lnTo>
                <a:lnTo>
                  <a:pt x="172" y="107"/>
                </a:lnTo>
                <a:lnTo>
                  <a:pt x="172" y="109"/>
                </a:lnTo>
                <a:lnTo>
                  <a:pt x="170" y="109"/>
                </a:lnTo>
                <a:lnTo>
                  <a:pt x="172" y="109"/>
                </a:lnTo>
                <a:lnTo>
                  <a:pt x="172" y="111"/>
                </a:lnTo>
                <a:lnTo>
                  <a:pt x="170" y="111"/>
                </a:lnTo>
                <a:lnTo>
                  <a:pt x="170" y="112"/>
                </a:lnTo>
                <a:lnTo>
                  <a:pt x="170" y="114"/>
                </a:lnTo>
                <a:lnTo>
                  <a:pt x="170" y="112"/>
                </a:lnTo>
                <a:lnTo>
                  <a:pt x="170" y="114"/>
                </a:lnTo>
                <a:lnTo>
                  <a:pt x="168" y="114"/>
                </a:lnTo>
                <a:lnTo>
                  <a:pt x="167" y="114"/>
                </a:lnTo>
                <a:lnTo>
                  <a:pt x="167" y="116"/>
                </a:lnTo>
                <a:lnTo>
                  <a:pt x="168" y="116"/>
                </a:lnTo>
                <a:lnTo>
                  <a:pt x="168" y="117"/>
                </a:lnTo>
                <a:lnTo>
                  <a:pt x="168" y="116"/>
                </a:lnTo>
                <a:lnTo>
                  <a:pt x="167" y="116"/>
                </a:lnTo>
                <a:lnTo>
                  <a:pt x="165" y="116"/>
                </a:lnTo>
                <a:lnTo>
                  <a:pt x="165" y="117"/>
                </a:lnTo>
                <a:lnTo>
                  <a:pt x="163" y="117"/>
                </a:lnTo>
                <a:lnTo>
                  <a:pt x="163" y="119"/>
                </a:lnTo>
                <a:lnTo>
                  <a:pt x="165" y="119"/>
                </a:lnTo>
                <a:lnTo>
                  <a:pt x="163" y="119"/>
                </a:lnTo>
                <a:lnTo>
                  <a:pt x="165" y="119"/>
                </a:lnTo>
                <a:lnTo>
                  <a:pt x="165" y="121"/>
                </a:lnTo>
                <a:lnTo>
                  <a:pt x="163" y="119"/>
                </a:lnTo>
                <a:lnTo>
                  <a:pt x="163" y="121"/>
                </a:lnTo>
                <a:lnTo>
                  <a:pt x="163" y="119"/>
                </a:lnTo>
                <a:lnTo>
                  <a:pt x="162" y="119"/>
                </a:lnTo>
                <a:lnTo>
                  <a:pt x="162" y="117"/>
                </a:lnTo>
                <a:lnTo>
                  <a:pt x="160" y="117"/>
                </a:lnTo>
                <a:lnTo>
                  <a:pt x="162" y="117"/>
                </a:lnTo>
                <a:lnTo>
                  <a:pt x="160" y="117"/>
                </a:lnTo>
                <a:lnTo>
                  <a:pt x="158" y="117"/>
                </a:lnTo>
                <a:lnTo>
                  <a:pt x="157" y="117"/>
                </a:lnTo>
                <a:lnTo>
                  <a:pt x="155" y="117"/>
                </a:lnTo>
                <a:lnTo>
                  <a:pt x="155" y="116"/>
                </a:lnTo>
                <a:lnTo>
                  <a:pt x="153" y="116"/>
                </a:lnTo>
                <a:lnTo>
                  <a:pt x="152" y="116"/>
                </a:lnTo>
                <a:lnTo>
                  <a:pt x="150" y="116"/>
                </a:lnTo>
                <a:lnTo>
                  <a:pt x="148" y="116"/>
                </a:lnTo>
                <a:lnTo>
                  <a:pt x="148" y="114"/>
                </a:lnTo>
                <a:lnTo>
                  <a:pt x="147" y="114"/>
                </a:lnTo>
                <a:lnTo>
                  <a:pt x="145" y="114"/>
                </a:lnTo>
                <a:lnTo>
                  <a:pt x="143" y="114"/>
                </a:lnTo>
                <a:lnTo>
                  <a:pt x="142" y="114"/>
                </a:lnTo>
                <a:lnTo>
                  <a:pt x="140" y="114"/>
                </a:lnTo>
                <a:lnTo>
                  <a:pt x="140" y="116"/>
                </a:lnTo>
                <a:lnTo>
                  <a:pt x="142" y="116"/>
                </a:lnTo>
                <a:lnTo>
                  <a:pt x="143" y="116"/>
                </a:lnTo>
                <a:lnTo>
                  <a:pt x="145" y="116"/>
                </a:lnTo>
                <a:lnTo>
                  <a:pt x="147" y="116"/>
                </a:lnTo>
                <a:lnTo>
                  <a:pt x="148" y="116"/>
                </a:lnTo>
                <a:lnTo>
                  <a:pt x="147" y="116"/>
                </a:lnTo>
                <a:lnTo>
                  <a:pt x="147" y="117"/>
                </a:lnTo>
                <a:lnTo>
                  <a:pt x="145" y="117"/>
                </a:lnTo>
                <a:lnTo>
                  <a:pt x="143" y="117"/>
                </a:lnTo>
                <a:lnTo>
                  <a:pt x="143" y="119"/>
                </a:lnTo>
                <a:lnTo>
                  <a:pt x="142" y="119"/>
                </a:lnTo>
                <a:lnTo>
                  <a:pt x="142" y="121"/>
                </a:lnTo>
                <a:lnTo>
                  <a:pt x="140" y="121"/>
                </a:lnTo>
                <a:lnTo>
                  <a:pt x="140" y="119"/>
                </a:lnTo>
                <a:lnTo>
                  <a:pt x="140" y="117"/>
                </a:lnTo>
                <a:lnTo>
                  <a:pt x="138" y="117"/>
                </a:lnTo>
                <a:lnTo>
                  <a:pt x="140" y="117"/>
                </a:lnTo>
                <a:lnTo>
                  <a:pt x="138" y="117"/>
                </a:lnTo>
                <a:lnTo>
                  <a:pt x="138" y="116"/>
                </a:lnTo>
                <a:lnTo>
                  <a:pt x="137" y="116"/>
                </a:lnTo>
                <a:lnTo>
                  <a:pt x="137" y="114"/>
                </a:lnTo>
                <a:lnTo>
                  <a:pt x="135" y="114"/>
                </a:lnTo>
                <a:lnTo>
                  <a:pt x="135" y="112"/>
                </a:lnTo>
                <a:lnTo>
                  <a:pt x="137" y="112"/>
                </a:lnTo>
                <a:lnTo>
                  <a:pt x="135" y="112"/>
                </a:lnTo>
                <a:lnTo>
                  <a:pt x="137" y="112"/>
                </a:lnTo>
                <a:lnTo>
                  <a:pt x="137" y="111"/>
                </a:lnTo>
                <a:lnTo>
                  <a:pt x="135" y="111"/>
                </a:lnTo>
                <a:lnTo>
                  <a:pt x="135" y="109"/>
                </a:lnTo>
                <a:lnTo>
                  <a:pt x="133" y="109"/>
                </a:lnTo>
                <a:lnTo>
                  <a:pt x="133" y="107"/>
                </a:lnTo>
                <a:lnTo>
                  <a:pt x="132" y="107"/>
                </a:lnTo>
                <a:lnTo>
                  <a:pt x="132" y="106"/>
                </a:lnTo>
                <a:lnTo>
                  <a:pt x="130" y="106"/>
                </a:lnTo>
                <a:lnTo>
                  <a:pt x="130" y="104"/>
                </a:lnTo>
                <a:lnTo>
                  <a:pt x="128" y="104"/>
                </a:lnTo>
                <a:lnTo>
                  <a:pt x="128" y="102"/>
                </a:lnTo>
                <a:lnTo>
                  <a:pt x="128" y="101"/>
                </a:lnTo>
                <a:lnTo>
                  <a:pt x="127" y="101"/>
                </a:lnTo>
                <a:lnTo>
                  <a:pt x="127" y="99"/>
                </a:lnTo>
                <a:lnTo>
                  <a:pt x="127" y="97"/>
                </a:lnTo>
                <a:lnTo>
                  <a:pt x="127" y="96"/>
                </a:lnTo>
                <a:lnTo>
                  <a:pt x="125" y="96"/>
                </a:lnTo>
                <a:lnTo>
                  <a:pt x="127" y="94"/>
                </a:lnTo>
                <a:lnTo>
                  <a:pt x="125" y="94"/>
                </a:lnTo>
                <a:lnTo>
                  <a:pt x="125" y="92"/>
                </a:lnTo>
                <a:lnTo>
                  <a:pt x="125" y="91"/>
                </a:lnTo>
                <a:lnTo>
                  <a:pt x="125" y="89"/>
                </a:lnTo>
                <a:lnTo>
                  <a:pt x="125" y="87"/>
                </a:lnTo>
                <a:lnTo>
                  <a:pt x="123" y="87"/>
                </a:lnTo>
                <a:lnTo>
                  <a:pt x="123" y="86"/>
                </a:lnTo>
                <a:lnTo>
                  <a:pt x="122" y="86"/>
                </a:lnTo>
                <a:lnTo>
                  <a:pt x="122" y="84"/>
                </a:lnTo>
                <a:lnTo>
                  <a:pt x="120" y="82"/>
                </a:lnTo>
                <a:lnTo>
                  <a:pt x="120" y="81"/>
                </a:lnTo>
                <a:lnTo>
                  <a:pt x="122" y="81"/>
                </a:lnTo>
                <a:lnTo>
                  <a:pt x="122" y="79"/>
                </a:lnTo>
                <a:lnTo>
                  <a:pt x="122" y="77"/>
                </a:lnTo>
                <a:lnTo>
                  <a:pt x="120" y="77"/>
                </a:lnTo>
                <a:lnTo>
                  <a:pt x="120" y="76"/>
                </a:lnTo>
                <a:lnTo>
                  <a:pt x="122" y="76"/>
                </a:lnTo>
                <a:lnTo>
                  <a:pt x="123" y="76"/>
                </a:lnTo>
                <a:lnTo>
                  <a:pt x="123" y="74"/>
                </a:lnTo>
                <a:lnTo>
                  <a:pt x="123" y="72"/>
                </a:lnTo>
                <a:lnTo>
                  <a:pt x="125" y="74"/>
                </a:lnTo>
                <a:lnTo>
                  <a:pt x="125" y="72"/>
                </a:lnTo>
                <a:lnTo>
                  <a:pt x="127" y="72"/>
                </a:lnTo>
                <a:lnTo>
                  <a:pt x="127" y="71"/>
                </a:lnTo>
                <a:lnTo>
                  <a:pt x="128" y="71"/>
                </a:lnTo>
                <a:lnTo>
                  <a:pt x="130" y="69"/>
                </a:lnTo>
                <a:lnTo>
                  <a:pt x="132" y="69"/>
                </a:lnTo>
                <a:lnTo>
                  <a:pt x="133" y="67"/>
                </a:lnTo>
                <a:lnTo>
                  <a:pt x="133" y="69"/>
                </a:lnTo>
                <a:lnTo>
                  <a:pt x="133" y="67"/>
                </a:lnTo>
                <a:lnTo>
                  <a:pt x="135" y="67"/>
                </a:lnTo>
                <a:lnTo>
                  <a:pt x="135" y="69"/>
                </a:lnTo>
                <a:lnTo>
                  <a:pt x="137" y="69"/>
                </a:lnTo>
                <a:lnTo>
                  <a:pt x="137" y="67"/>
                </a:lnTo>
                <a:lnTo>
                  <a:pt x="138" y="67"/>
                </a:lnTo>
                <a:lnTo>
                  <a:pt x="138" y="69"/>
                </a:lnTo>
                <a:close/>
                <a:moveTo>
                  <a:pt x="155" y="66"/>
                </a:moveTo>
                <a:lnTo>
                  <a:pt x="155" y="67"/>
                </a:lnTo>
                <a:lnTo>
                  <a:pt x="153" y="67"/>
                </a:lnTo>
                <a:lnTo>
                  <a:pt x="153" y="66"/>
                </a:lnTo>
                <a:lnTo>
                  <a:pt x="152" y="66"/>
                </a:lnTo>
                <a:lnTo>
                  <a:pt x="153" y="66"/>
                </a:lnTo>
                <a:lnTo>
                  <a:pt x="153" y="64"/>
                </a:lnTo>
                <a:lnTo>
                  <a:pt x="153" y="66"/>
                </a:lnTo>
                <a:lnTo>
                  <a:pt x="155" y="66"/>
                </a:lnTo>
                <a:close/>
                <a:moveTo>
                  <a:pt x="110" y="64"/>
                </a:moveTo>
                <a:lnTo>
                  <a:pt x="108" y="64"/>
                </a:lnTo>
                <a:lnTo>
                  <a:pt x="108" y="62"/>
                </a:lnTo>
                <a:lnTo>
                  <a:pt x="110" y="62"/>
                </a:lnTo>
                <a:lnTo>
                  <a:pt x="110" y="64"/>
                </a:lnTo>
                <a:close/>
                <a:moveTo>
                  <a:pt x="3" y="54"/>
                </a:moveTo>
                <a:lnTo>
                  <a:pt x="1" y="54"/>
                </a:lnTo>
                <a:lnTo>
                  <a:pt x="3" y="54"/>
                </a:lnTo>
                <a:lnTo>
                  <a:pt x="1" y="54"/>
                </a:lnTo>
                <a:lnTo>
                  <a:pt x="3" y="54"/>
                </a:lnTo>
                <a:lnTo>
                  <a:pt x="3" y="52"/>
                </a:lnTo>
                <a:lnTo>
                  <a:pt x="3" y="54"/>
                </a:lnTo>
                <a:close/>
                <a:moveTo>
                  <a:pt x="43" y="35"/>
                </a:moveTo>
                <a:lnTo>
                  <a:pt x="42" y="35"/>
                </a:lnTo>
                <a:lnTo>
                  <a:pt x="42" y="37"/>
                </a:lnTo>
                <a:lnTo>
                  <a:pt x="42" y="35"/>
                </a:lnTo>
                <a:lnTo>
                  <a:pt x="43" y="34"/>
                </a:lnTo>
                <a:lnTo>
                  <a:pt x="43" y="35"/>
                </a:lnTo>
                <a:close/>
                <a:moveTo>
                  <a:pt x="1" y="34"/>
                </a:moveTo>
                <a:lnTo>
                  <a:pt x="3" y="34"/>
                </a:lnTo>
                <a:lnTo>
                  <a:pt x="5" y="34"/>
                </a:lnTo>
                <a:lnTo>
                  <a:pt x="5" y="35"/>
                </a:lnTo>
                <a:lnTo>
                  <a:pt x="6" y="35"/>
                </a:lnTo>
                <a:lnTo>
                  <a:pt x="6" y="37"/>
                </a:lnTo>
                <a:lnTo>
                  <a:pt x="8" y="37"/>
                </a:lnTo>
                <a:lnTo>
                  <a:pt x="8" y="39"/>
                </a:lnTo>
                <a:lnTo>
                  <a:pt x="10" y="39"/>
                </a:lnTo>
                <a:lnTo>
                  <a:pt x="11" y="39"/>
                </a:lnTo>
                <a:lnTo>
                  <a:pt x="13" y="39"/>
                </a:lnTo>
                <a:lnTo>
                  <a:pt x="15" y="40"/>
                </a:lnTo>
                <a:lnTo>
                  <a:pt x="16" y="40"/>
                </a:lnTo>
                <a:lnTo>
                  <a:pt x="18" y="40"/>
                </a:lnTo>
                <a:lnTo>
                  <a:pt x="18" y="42"/>
                </a:lnTo>
                <a:lnTo>
                  <a:pt x="20" y="42"/>
                </a:lnTo>
                <a:lnTo>
                  <a:pt x="21" y="42"/>
                </a:lnTo>
                <a:lnTo>
                  <a:pt x="23" y="42"/>
                </a:lnTo>
                <a:lnTo>
                  <a:pt x="25" y="42"/>
                </a:lnTo>
                <a:lnTo>
                  <a:pt x="25" y="40"/>
                </a:lnTo>
                <a:lnTo>
                  <a:pt x="27" y="40"/>
                </a:lnTo>
                <a:lnTo>
                  <a:pt x="28" y="40"/>
                </a:lnTo>
                <a:lnTo>
                  <a:pt x="30" y="40"/>
                </a:lnTo>
                <a:lnTo>
                  <a:pt x="32" y="40"/>
                </a:lnTo>
                <a:lnTo>
                  <a:pt x="33" y="40"/>
                </a:lnTo>
                <a:lnTo>
                  <a:pt x="35" y="40"/>
                </a:lnTo>
                <a:lnTo>
                  <a:pt x="35" y="42"/>
                </a:lnTo>
                <a:lnTo>
                  <a:pt x="35" y="44"/>
                </a:lnTo>
                <a:lnTo>
                  <a:pt x="37" y="44"/>
                </a:lnTo>
                <a:lnTo>
                  <a:pt x="37" y="45"/>
                </a:lnTo>
                <a:lnTo>
                  <a:pt x="37" y="47"/>
                </a:lnTo>
                <a:lnTo>
                  <a:pt x="35" y="47"/>
                </a:lnTo>
                <a:lnTo>
                  <a:pt x="35" y="49"/>
                </a:lnTo>
                <a:lnTo>
                  <a:pt x="33" y="49"/>
                </a:lnTo>
                <a:lnTo>
                  <a:pt x="32" y="49"/>
                </a:lnTo>
                <a:lnTo>
                  <a:pt x="30" y="49"/>
                </a:lnTo>
                <a:lnTo>
                  <a:pt x="28" y="49"/>
                </a:lnTo>
                <a:lnTo>
                  <a:pt x="28" y="47"/>
                </a:lnTo>
                <a:lnTo>
                  <a:pt x="27" y="47"/>
                </a:lnTo>
                <a:lnTo>
                  <a:pt x="27" y="49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6" y="49"/>
                </a:lnTo>
                <a:lnTo>
                  <a:pt x="16" y="47"/>
                </a:lnTo>
                <a:lnTo>
                  <a:pt x="15" y="47"/>
                </a:lnTo>
                <a:lnTo>
                  <a:pt x="13" y="47"/>
                </a:lnTo>
                <a:lnTo>
                  <a:pt x="11" y="47"/>
                </a:lnTo>
                <a:lnTo>
                  <a:pt x="11" y="49"/>
                </a:lnTo>
                <a:lnTo>
                  <a:pt x="11" y="47"/>
                </a:lnTo>
                <a:lnTo>
                  <a:pt x="10" y="47"/>
                </a:lnTo>
                <a:lnTo>
                  <a:pt x="8" y="47"/>
                </a:lnTo>
                <a:lnTo>
                  <a:pt x="8" y="45"/>
                </a:lnTo>
                <a:lnTo>
                  <a:pt x="6" y="45"/>
                </a:lnTo>
                <a:lnTo>
                  <a:pt x="8" y="45"/>
                </a:lnTo>
                <a:lnTo>
                  <a:pt x="6" y="45"/>
                </a:lnTo>
                <a:lnTo>
                  <a:pt x="6" y="44"/>
                </a:lnTo>
                <a:lnTo>
                  <a:pt x="5" y="44"/>
                </a:lnTo>
                <a:lnTo>
                  <a:pt x="3" y="44"/>
                </a:lnTo>
                <a:lnTo>
                  <a:pt x="1" y="44"/>
                </a:lnTo>
                <a:lnTo>
                  <a:pt x="3" y="42"/>
                </a:lnTo>
                <a:lnTo>
                  <a:pt x="1" y="42"/>
                </a:lnTo>
                <a:lnTo>
                  <a:pt x="0" y="42"/>
                </a:lnTo>
                <a:lnTo>
                  <a:pt x="0" y="40"/>
                </a:lnTo>
                <a:lnTo>
                  <a:pt x="0" y="39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0" y="39"/>
                </a:lnTo>
                <a:lnTo>
                  <a:pt x="1" y="37"/>
                </a:lnTo>
                <a:lnTo>
                  <a:pt x="1" y="39"/>
                </a:lnTo>
                <a:lnTo>
                  <a:pt x="1" y="37"/>
                </a:lnTo>
                <a:lnTo>
                  <a:pt x="1" y="39"/>
                </a:lnTo>
                <a:lnTo>
                  <a:pt x="1" y="37"/>
                </a:lnTo>
                <a:lnTo>
                  <a:pt x="1" y="35"/>
                </a:lnTo>
                <a:lnTo>
                  <a:pt x="1" y="37"/>
                </a:lnTo>
                <a:lnTo>
                  <a:pt x="1" y="35"/>
                </a:lnTo>
                <a:lnTo>
                  <a:pt x="1" y="37"/>
                </a:lnTo>
                <a:lnTo>
                  <a:pt x="1" y="35"/>
                </a:lnTo>
                <a:lnTo>
                  <a:pt x="0" y="35"/>
                </a:lnTo>
                <a:lnTo>
                  <a:pt x="1" y="35"/>
                </a:lnTo>
                <a:lnTo>
                  <a:pt x="1" y="34"/>
                </a:lnTo>
                <a:close/>
                <a:moveTo>
                  <a:pt x="105" y="19"/>
                </a:moveTo>
                <a:lnTo>
                  <a:pt x="105" y="20"/>
                </a:lnTo>
                <a:lnTo>
                  <a:pt x="105" y="19"/>
                </a:lnTo>
                <a:lnTo>
                  <a:pt x="105" y="20"/>
                </a:lnTo>
                <a:lnTo>
                  <a:pt x="103" y="20"/>
                </a:lnTo>
                <a:lnTo>
                  <a:pt x="105" y="19"/>
                </a:lnTo>
                <a:close/>
                <a:moveTo>
                  <a:pt x="105" y="19"/>
                </a:moveTo>
                <a:lnTo>
                  <a:pt x="103" y="19"/>
                </a:lnTo>
                <a:lnTo>
                  <a:pt x="105" y="19"/>
                </a:lnTo>
                <a:lnTo>
                  <a:pt x="105" y="17"/>
                </a:lnTo>
                <a:lnTo>
                  <a:pt x="105" y="19"/>
                </a:lnTo>
                <a:close/>
                <a:moveTo>
                  <a:pt x="143" y="7"/>
                </a:moveTo>
                <a:lnTo>
                  <a:pt x="143" y="9"/>
                </a:lnTo>
                <a:lnTo>
                  <a:pt x="143" y="10"/>
                </a:lnTo>
                <a:lnTo>
                  <a:pt x="145" y="10"/>
                </a:lnTo>
                <a:lnTo>
                  <a:pt x="147" y="10"/>
                </a:lnTo>
                <a:lnTo>
                  <a:pt x="147" y="12"/>
                </a:lnTo>
                <a:lnTo>
                  <a:pt x="147" y="14"/>
                </a:lnTo>
                <a:lnTo>
                  <a:pt x="147" y="15"/>
                </a:lnTo>
                <a:lnTo>
                  <a:pt x="147" y="17"/>
                </a:lnTo>
                <a:lnTo>
                  <a:pt x="147" y="19"/>
                </a:lnTo>
                <a:lnTo>
                  <a:pt x="148" y="19"/>
                </a:lnTo>
                <a:lnTo>
                  <a:pt x="148" y="20"/>
                </a:lnTo>
                <a:lnTo>
                  <a:pt x="148" y="22"/>
                </a:lnTo>
                <a:lnTo>
                  <a:pt x="148" y="24"/>
                </a:lnTo>
                <a:lnTo>
                  <a:pt x="148" y="25"/>
                </a:lnTo>
                <a:lnTo>
                  <a:pt x="148" y="27"/>
                </a:lnTo>
                <a:lnTo>
                  <a:pt x="147" y="27"/>
                </a:lnTo>
                <a:lnTo>
                  <a:pt x="147" y="29"/>
                </a:lnTo>
                <a:lnTo>
                  <a:pt x="145" y="29"/>
                </a:lnTo>
                <a:lnTo>
                  <a:pt x="145" y="30"/>
                </a:lnTo>
                <a:lnTo>
                  <a:pt x="145" y="29"/>
                </a:lnTo>
                <a:lnTo>
                  <a:pt x="145" y="30"/>
                </a:lnTo>
                <a:lnTo>
                  <a:pt x="143" y="30"/>
                </a:lnTo>
                <a:lnTo>
                  <a:pt x="145" y="30"/>
                </a:lnTo>
                <a:lnTo>
                  <a:pt x="147" y="30"/>
                </a:lnTo>
                <a:lnTo>
                  <a:pt x="148" y="32"/>
                </a:lnTo>
                <a:lnTo>
                  <a:pt x="150" y="32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2" y="35"/>
                </a:lnTo>
                <a:lnTo>
                  <a:pt x="150" y="35"/>
                </a:lnTo>
                <a:lnTo>
                  <a:pt x="150" y="37"/>
                </a:lnTo>
                <a:lnTo>
                  <a:pt x="152" y="37"/>
                </a:lnTo>
                <a:lnTo>
                  <a:pt x="153" y="37"/>
                </a:lnTo>
                <a:lnTo>
                  <a:pt x="153" y="35"/>
                </a:lnTo>
                <a:lnTo>
                  <a:pt x="152" y="35"/>
                </a:lnTo>
                <a:lnTo>
                  <a:pt x="153" y="34"/>
                </a:lnTo>
                <a:lnTo>
                  <a:pt x="155" y="34"/>
                </a:lnTo>
                <a:lnTo>
                  <a:pt x="157" y="34"/>
                </a:lnTo>
                <a:lnTo>
                  <a:pt x="158" y="34"/>
                </a:lnTo>
                <a:lnTo>
                  <a:pt x="160" y="34"/>
                </a:lnTo>
                <a:lnTo>
                  <a:pt x="160" y="35"/>
                </a:lnTo>
                <a:lnTo>
                  <a:pt x="162" y="35"/>
                </a:lnTo>
                <a:lnTo>
                  <a:pt x="160" y="35"/>
                </a:lnTo>
                <a:lnTo>
                  <a:pt x="160" y="37"/>
                </a:lnTo>
                <a:lnTo>
                  <a:pt x="162" y="37"/>
                </a:lnTo>
                <a:lnTo>
                  <a:pt x="162" y="39"/>
                </a:lnTo>
                <a:lnTo>
                  <a:pt x="162" y="40"/>
                </a:lnTo>
                <a:lnTo>
                  <a:pt x="163" y="40"/>
                </a:lnTo>
                <a:lnTo>
                  <a:pt x="162" y="40"/>
                </a:lnTo>
                <a:lnTo>
                  <a:pt x="162" y="42"/>
                </a:lnTo>
                <a:lnTo>
                  <a:pt x="162" y="44"/>
                </a:lnTo>
                <a:lnTo>
                  <a:pt x="163" y="44"/>
                </a:lnTo>
                <a:lnTo>
                  <a:pt x="163" y="45"/>
                </a:lnTo>
                <a:lnTo>
                  <a:pt x="165" y="47"/>
                </a:lnTo>
                <a:lnTo>
                  <a:pt x="167" y="47"/>
                </a:lnTo>
                <a:lnTo>
                  <a:pt x="168" y="47"/>
                </a:lnTo>
                <a:lnTo>
                  <a:pt x="170" y="47"/>
                </a:lnTo>
                <a:lnTo>
                  <a:pt x="168" y="45"/>
                </a:lnTo>
                <a:lnTo>
                  <a:pt x="170" y="47"/>
                </a:lnTo>
                <a:lnTo>
                  <a:pt x="170" y="45"/>
                </a:lnTo>
                <a:lnTo>
                  <a:pt x="172" y="45"/>
                </a:lnTo>
                <a:lnTo>
                  <a:pt x="172" y="47"/>
                </a:lnTo>
                <a:lnTo>
                  <a:pt x="173" y="47"/>
                </a:lnTo>
                <a:lnTo>
                  <a:pt x="173" y="49"/>
                </a:lnTo>
                <a:lnTo>
                  <a:pt x="173" y="50"/>
                </a:lnTo>
                <a:lnTo>
                  <a:pt x="173" y="52"/>
                </a:lnTo>
                <a:lnTo>
                  <a:pt x="173" y="54"/>
                </a:lnTo>
                <a:lnTo>
                  <a:pt x="173" y="56"/>
                </a:lnTo>
                <a:lnTo>
                  <a:pt x="173" y="57"/>
                </a:lnTo>
                <a:lnTo>
                  <a:pt x="173" y="59"/>
                </a:lnTo>
                <a:lnTo>
                  <a:pt x="173" y="61"/>
                </a:lnTo>
                <a:lnTo>
                  <a:pt x="175" y="61"/>
                </a:lnTo>
                <a:lnTo>
                  <a:pt x="175" y="62"/>
                </a:lnTo>
                <a:lnTo>
                  <a:pt x="177" y="62"/>
                </a:lnTo>
                <a:lnTo>
                  <a:pt x="175" y="62"/>
                </a:lnTo>
                <a:lnTo>
                  <a:pt x="175" y="64"/>
                </a:lnTo>
                <a:lnTo>
                  <a:pt x="177" y="64"/>
                </a:lnTo>
                <a:lnTo>
                  <a:pt x="177" y="66"/>
                </a:lnTo>
                <a:lnTo>
                  <a:pt x="175" y="66"/>
                </a:lnTo>
                <a:lnTo>
                  <a:pt x="175" y="67"/>
                </a:lnTo>
                <a:lnTo>
                  <a:pt x="177" y="67"/>
                </a:lnTo>
                <a:lnTo>
                  <a:pt x="178" y="67"/>
                </a:lnTo>
                <a:lnTo>
                  <a:pt x="180" y="67"/>
                </a:lnTo>
                <a:lnTo>
                  <a:pt x="178" y="67"/>
                </a:lnTo>
                <a:lnTo>
                  <a:pt x="180" y="67"/>
                </a:lnTo>
                <a:lnTo>
                  <a:pt x="178" y="67"/>
                </a:lnTo>
                <a:lnTo>
                  <a:pt x="180" y="67"/>
                </a:lnTo>
                <a:lnTo>
                  <a:pt x="180" y="69"/>
                </a:lnTo>
                <a:lnTo>
                  <a:pt x="178" y="69"/>
                </a:lnTo>
                <a:lnTo>
                  <a:pt x="180" y="69"/>
                </a:lnTo>
                <a:lnTo>
                  <a:pt x="178" y="69"/>
                </a:lnTo>
                <a:lnTo>
                  <a:pt x="178" y="71"/>
                </a:lnTo>
                <a:lnTo>
                  <a:pt x="180" y="71"/>
                </a:lnTo>
                <a:lnTo>
                  <a:pt x="178" y="71"/>
                </a:lnTo>
                <a:lnTo>
                  <a:pt x="177" y="71"/>
                </a:lnTo>
                <a:lnTo>
                  <a:pt x="177" y="72"/>
                </a:lnTo>
                <a:lnTo>
                  <a:pt x="177" y="71"/>
                </a:lnTo>
                <a:lnTo>
                  <a:pt x="175" y="71"/>
                </a:lnTo>
                <a:lnTo>
                  <a:pt x="173" y="71"/>
                </a:lnTo>
                <a:lnTo>
                  <a:pt x="172" y="71"/>
                </a:lnTo>
                <a:lnTo>
                  <a:pt x="170" y="71"/>
                </a:lnTo>
                <a:lnTo>
                  <a:pt x="170" y="69"/>
                </a:lnTo>
                <a:lnTo>
                  <a:pt x="170" y="67"/>
                </a:lnTo>
                <a:lnTo>
                  <a:pt x="172" y="67"/>
                </a:lnTo>
                <a:lnTo>
                  <a:pt x="170" y="67"/>
                </a:lnTo>
                <a:lnTo>
                  <a:pt x="170" y="66"/>
                </a:lnTo>
                <a:lnTo>
                  <a:pt x="170" y="67"/>
                </a:lnTo>
                <a:lnTo>
                  <a:pt x="168" y="67"/>
                </a:lnTo>
                <a:lnTo>
                  <a:pt x="167" y="67"/>
                </a:lnTo>
                <a:lnTo>
                  <a:pt x="165" y="67"/>
                </a:lnTo>
                <a:lnTo>
                  <a:pt x="163" y="67"/>
                </a:lnTo>
                <a:lnTo>
                  <a:pt x="162" y="67"/>
                </a:lnTo>
                <a:lnTo>
                  <a:pt x="160" y="67"/>
                </a:lnTo>
                <a:lnTo>
                  <a:pt x="160" y="66"/>
                </a:lnTo>
                <a:lnTo>
                  <a:pt x="158" y="66"/>
                </a:lnTo>
                <a:lnTo>
                  <a:pt x="157" y="66"/>
                </a:lnTo>
                <a:lnTo>
                  <a:pt x="155" y="66"/>
                </a:lnTo>
                <a:lnTo>
                  <a:pt x="155" y="64"/>
                </a:lnTo>
                <a:lnTo>
                  <a:pt x="153" y="64"/>
                </a:lnTo>
                <a:lnTo>
                  <a:pt x="152" y="64"/>
                </a:lnTo>
                <a:lnTo>
                  <a:pt x="152" y="66"/>
                </a:lnTo>
                <a:lnTo>
                  <a:pt x="152" y="64"/>
                </a:lnTo>
                <a:lnTo>
                  <a:pt x="150" y="64"/>
                </a:lnTo>
                <a:lnTo>
                  <a:pt x="148" y="62"/>
                </a:lnTo>
                <a:lnTo>
                  <a:pt x="147" y="62"/>
                </a:lnTo>
                <a:lnTo>
                  <a:pt x="147" y="61"/>
                </a:lnTo>
                <a:lnTo>
                  <a:pt x="145" y="61"/>
                </a:lnTo>
                <a:lnTo>
                  <a:pt x="143" y="59"/>
                </a:lnTo>
                <a:lnTo>
                  <a:pt x="142" y="61"/>
                </a:lnTo>
                <a:lnTo>
                  <a:pt x="140" y="61"/>
                </a:lnTo>
                <a:lnTo>
                  <a:pt x="140" y="59"/>
                </a:lnTo>
                <a:lnTo>
                  <a:pt x="138" y="59"/>
                </a:lnTo>
                <a:lnTo>
                  <a:pt x="137" y="59"/>
                </a:lnTo>
                <a:lnTo>
                  <a:pt x="137" y="61"/>
                </a:lnTo>
                <a:lnTo>
                  <a:pt x="135" y="61"/>
                </a:lnTo>
                <a:lnTo>
                  <a:pt x="135" y="62"/>
                </a:lnTo>
                <a:lnTo>
                  <a:pt x="135" y="61"/>
                </a:lnTo>
                <a:lnTo>
                  <a:pt x="133" y="61"/>
                </a:lnTo>
                <a:lnTo>
                  <a:pt x="133" y="62"/>
                </a:lnTo>
                <a:lnTo>
                  <a:pt x="133" y="61"/>
                </a:lnTo>
                <a:lnTo>
                  <a:pt x="132" y="61"/>
                </a:lnTo>
                <a:lnTo>
                  <a:pt x="133" y="61"/>
                </a:lnTo>
                <a:lnTo>
                  <a:pt x="132" y="61"/>
                </a:lnTo>
                <a:lnTo>
                  <a:pt x="130" y="61"/>
                </a:lnTo>
                <a:lnTo>
                  <a:pt x="128" y="61"/>
                </a:lnTo>
                <a:lnTo>
                  <a:pt x="128" y="62"/>
                </a:lnTo>
                <a:lnTo>
                  <a:pt x="127" y="62"/>
                </a:lnTo>
                <a:lnTo>
                  <a:pt x="127" y="64"/>
                </a:lnTo>
                <a:lnTo>
                  <a:pt x="125" y="64"/>
                </a:lnTo>
                <a:lnTo>
                  <a:pt x="125" y="62"/>
                </a:lnTo>
                <a:lnTo>
                  <a:pt x="125" y="64"/>
                </a:lnTo>
                <a:lnTo>
                  <a:pt x="123" y="64"/>
                </a:lnTo>
                <a:lnTo>
                  <a:pt x="123" y="66"/>
                </a:lnTo>
                <a:lnTo>
                  <a:pt x="122" y="66"/>
                </a:lnTo>
                <a:lnTo>
                  <a:pt x="120" y="66"/>
                </a:lnTo>
                <a:lnTo>
                  <a:pt x="122" y="66"/>
                </a:lnTo>
                <a:lnTo>
                  <a:pt x="120" y="66"/>
                </a:lnTo>
                <a:lnTo>
                  <a:pt x="118" y="66"/>
                </a:lnTo>
                <a:lnTo>
                  <a:pt x="117" y="66"/>
                </a:lnTo>
                <a:lnTo>
                  <a:pt x="115" y="66"/>
                </a:lnTo>
                <a:lnTo>
                  <a:pt x="115" y="64"/>
                </a:lnTo>
                <a:lnTo>
                  <a:pt x="113" y="64"/>
                </a:lnTo>
                <a:lnTo>
                  <a:pt x="112" y="64"/>
                </a:lnTo>
                <a:lnTo>
                  <a:pt x="110" y="64"/>
                </a:lnTo>
                <a:lnTo>
                  <a:pt x="110" y="62"/>
                </a:lnTo>
                <a:lnTo>
                  <a:pt x="108" y="62"/>
                </a:lnTo>
                <a:lnTo>
                  <a:pt x="110" y="62"/>
                </a:lnTo>
                <a:lnTo>
                  <a:pt x="108" y="62"/>
                </a:lnTo>
                <a:lnTo>
                  <a:pt x="107" y="62"/>
                </a:lnTo>
                <a:lnTo>
                  <a:pt x="105" y="62"/>
                </a:lnTo>
                <a:lnTo>
                  <a:pt x="105" y="64"/>
                </a:lnTo>
                <a:lnTo>
                  <a:pt x="105" y="62"/>
                </a:lnTo>
                <a:lnTo>
                  <a:pt x="107" y="64"/>
                </a:lnTo>
                <a:lnTo>
                  <a:pt x="105" y="64"/>
                </a:lnTo>
                <a:lnTo>
                  <a:pt x="103" y="64"/>
                </a:lnTo>
                <a:lnTo>
                  <a:pt x="103" y="62"/>
                </a:lnTo>
                <a:lnTo>
                  <a:pt x="102" y="62"/>
                </a:lnTo>
                <a:lnTo>
                  <a:pt x="102" y="64"/>
                </a:lnTo>
                <a:lnTo>
                  <a:pt x="103" y="64"/>
                </a:lnTo>
                <a:lnTo>
                  <a:pt x="105" y="64"/>
                </a:lnTo>
                <a:lnTo>
                  <a:pt x="103" y="64"/>
                </a:lnTo>
                <a:lnTo>
                  <a:pt x="102" y="64"/>
                </a:lnTo>
                <a:lnTo>
                  <a:pt x="102" y="66"/>
                </a:lnTo>
                <a:lnTo>
                  <a:pt x="103" y="66"/>
                </a:lnTo>
                <a:lnTo>
                  <a:pt x="103" y="67"/>
                </a:lnTo>
                <a:lnTo>
                  <a:pt x="102" y="67"/>
                </a:lnTo>
                <a:lnTo>
                  <a:pt x="103" y="67"/>
                </a:lnTo>
                <a:lnTo>
                  <a:pt x="102" y="67"/>
                </a:lnTo>
                <a:lnTo>
                  <a:pt x="102" y="69"/>
                </a:lnTo>
                <a:lnTo>
                  <a:pt x="103" y="69"/>
                </a:lnTo>
                <a:lnTo>
                  <a:pt x="102" y="69"/>
                </a:lnTo>
                <a:lnTo>
                  <a:pt x="102" y="67"/>
                </a:lnTo>
                <a:lnTo>
                  <a:pt x="103" y="67"/>
                </a:lnTo>
                <a:lnTo>
                  <a:pt x="103" y="66"/>
                </a:lnTo>
                <a:lnTo>
                  <a:pt x="105" y="66"/>
                </a:lnTo>
                <a:lnTo>
                  <a:pt x="105" y="67"/>
                </a:lnTo>
                <a:lnTo>
                  <a:pt x="107" y="67"/>
                </a:lnTo>
                <a:lnTo>
                  <a:pt x="108" y="67"/>
                </a:lnTo>
                <a:lnTo>
                  <a:pt x="110" y="67"/>
                </a:lnTo>
                <a:lnTo>
                  <a:pt x="112" y="67"/>
                </a:lnTo>
                <a:lnTo>
                  <a:pt x="113" y="67"/>
                </a:lnTo>
                <a:lnTo>
                  <a:pt x="115" y="67"/>
                </a:lnTo>
                <a:lnTo>
                  <a:pt x="115" y="69"/>
                </a:lnTo>
                <a:lnTo>
                  <a:pt x="117" y="69"/>
                </a:lnTo>
                <a:lnTo>
                  <a:pt x="115" y="69"/>
                </a:lnTo>
                <a:lnTo>
                  <a:pt x="115" y="71"/>
                </a:lnTo>
                <a:lnTo>
                  <a:pt x="117" y="71"/>
                </a:lnTo>
                <a:lnTo>
                  <a:pt x="115" y="71"/>
                </a:lnTo>
                <a:lnTo>
                  <a:pt x="115" y="72"/>
                </a:lnTo>
                <a:lnTo>
                  <a:pt x="115" y="74"/>
                </a:lnTo>
                <a:lnTo>
                  <a:pt x="115" y="76"/>
                </a:lnTo>
                <a:lnTo>
                  <a:pt x="115" y="77"/>
                </a:lnTo>
                <a:lnTo>
                  <a:pt x="117" y="77"/>
                </a:lnTo>
                <a:lnTo>
                  <a:pt x="117" y="79"/>
                </a:lnTo>
                <a:lnTo>
                  <a:pt x="118" y="79"/>
                </a:lnTo>
                <a:lnTo>
                  <a:pt x="118" y="81"/>
                </a:lnTo>
                <a:lnTo>
                  <a:pt x="118" y="82"/>
                </a:lnTo>
                <a:lnTo>
                  <a:pt x="118" y="84"/>
                </a:lnTo>
                <a:lnTo>
                  <a:pt x="118" y="82"/>
                </a:lnTo>
                <a:lnTo>
                  <a:pt x="120" y="82"/>
                </a:lnTo>
                <a:lnTo>
                  <a:pt x="120" y="84"/>
                </a:lnTo>
                <a:lnTo>
                  <a:pt x="122" y="84"/>
                </a:lnTo>
                <a:lnTo>
                  <a:pt x="122" y="86"/>
                </a:lnTo>
                <a:lnTo>
                  <a:pt x="122" y="87"/>
                </a:lnTo>
                <a:lnTo>
                  <a:pt x="123" y="87"/>
                </a:lnTo>
                <a:lnTo>
                  <a:pt x="123" y="89"/>
                </a:lnTo>
                <a:lnTo>
                  <a:pt x="123" y="91"/>
                </a:lnTo>
                <a:lnTo>
                  <a:pt x="125" y="91"/>
                </a:lnTo>
                <a:lnTo>
                  <a:pt x="125" y="92"/>
                </a:lnTo>
                <a:lnTo>
                  <a:pt x="125" y="94"/>
                </a:lnTo>
                <a:lnTo>
                  <a:pt x="125" y="96"/>
                </a:lnTo>
                <a:lnTo>
                  <a:pt x="125" y="97"/>
                </a:lnTo>
                <a:lnTo>
                  <a:pt x="125" y="99"/>
                </a:lnTo>
                <a:lnTo>
                  <a:pt x="123" y="99"/>
                </a:lnTo>
                <a:lnTo>
                  <a:pt x="123" y="101"/>
                </a:lnTo>
                <a:lnTo>
                  <a:pt x="123" y="99"/>
                </a:lnTo>
                <a:lnTo>
                  <a:pt x="123" y="101"/>
                </a:lnTo>
                <a:lnTo>
                  <a:pt x="122" y="101"/>
                </a:lnTo>
                <a:lnTo>
                  <a:pt x="120" y="101"/>
                </a:lnTo>
                <a:lnTo>
                  <a:pt x="118" y="99"/>
                </a:lnTo>
                <a:lnTo>
                  <a:pt x="117" y="99"/>
                </a:lnTo>
                <a:lnTo>
                  <a:pt x="115" y="99"/>
                </a:lnTo>
                <a:lnTo>
                  <a:pt x="113" y="99"/>
                </a:lnTo>
                <a:lnTo>
                  <a:pt x="113" y="101"/>
                </a:lnTo>
                <a:lnTo>
                  <a:pt x="115" y="101"/>
                </a:lnTo>
                <a:lnTo>
                  <a:pt x="115" y="99"/>
                </a:lnTo>
                <a:lnTo>
                  <a:pt x="115" y="101"/>
                </a:lnTo>
                <a:lnTo>
                  <a:pt x="117" y="101"/>
                </a:lnTo>
                <a:lnTo>
                  <a:pt x="117" y="99"/>
                </a:lnTo>
                <a:lnTo>
                  <a:pt x="117" y="101"/>
                </a:lnTo>
                <a:lnTo>
                  <a:pt x="117" y="99"/>
                </a:lnTo>
                <a:lnTo>
                  <a:pt x="117" y="101"/>
                </a:lnTo>
                <a:lnTo>
                  <a:pt x="118" y="101"/>
                </a:lnTo>
                <a:lnTo>
                  <a:pt x="117" y="101"/>
                </a:lnTo>
                <a:lnTo>
                  <a:pt x="117" y="102"/>
                </a:lnTo>
                <a:lnTo>
                  <a:pt x="118" y="102"/>
                </a:lnTo>
                <a:lnTo>
                  <a:pt x="120" y="102"/>
                </a:lnTo>
                <a:lnTo>
                  <a:pt x="120" y="104"/>
                </a:lnTo>
                <a:lnTo>
                  <a:pt x="122" y="104"/>
                </a:lnTo>
                <a:lnTo>
                  <a:pt x="122" y="102"/>
                </a:lnTo>
                <a:lnTo>
                  <a:pt x="123" y="102"/>
                </a:lnTo>
                <a:lnTo>
                  <a:pt x="123" y="104"/>
                </a:lnTo>
                <a:lnTo>
                  <a:pt x="125" y="104"/>
                </a:lnTo>
                <a:lnTo>
                  <a:pt x="127" y="104"/>
                </a:lnTo>
                <a:lnTo>
                  <a:pt x="127" y="106"/>
                </a:lnTo>
                <a:lnTo>
                  <a:pt x="127" y="107"/>
                </a:lnTo>
                <a:lnTo>
                  <a:pt x="125" y="107"/>
                </a:lnTo>
                <a:lnTo>
                  <a:pt x="123" y="107"/>
                </a:lnTo>
                <a:lnTo>
                  <a:pt x="122" y="107"/>
                </a:lnTo>
                <a:lnTo>
                  <a:pt x="122" y="109"/>
                </a:lnTo>
                <a:lnTo>
                  <a:pt x="120" y="109"/>
                </a:lnTo>
                <a:lnTo>
                  <a:pt x="120" y="111"/>
                </a:lnTo>
                <a:lnTo>
                  <a:pt x="120" y="112"/>
                </a:lnTo>
                <a:lnTo>
                  <a:pt x="118" y="112"/>
                </a:lnTo>
                <a:lnTo>
                  <a:pt x="117" y="112"/>
                </a:lnTo>
                <a:lnTo>
                  <a:pt x="115" y="112"/>
                </a:lnTo>
                <a:lnTo>
                  <a:pt x="115" y="114"/>
                </a:lnTo>
                <a:lnTo>
                  <a:pt x="113" y="114"/>
                </a:lnTo>
                <a:lnTo>
                  <a:pt x="112" y="114"/>
                </a:lnTo>
                <a:lnTo>
                  <a:pt x="112" y="116"/>
                </a:lnTo>
                <a:lnTo>
                  <a:pt x="112" y="114"/>
                </a:lnTo>
                <a:lnTo>
                  <a:pt x="112" y="116"/>
                </a:lnTo>
                <a:lnTo>
                  <a:pt x="110" y="116"/>
                </a:lnTo>
                <a:lnTo>
                  <a:pt x="108" y="116"/>
                </a:lnTo>
                <a:lnTo>
                  <a:pt x="107" y="116"/>
                </a:lnTo>
                <a:lnTo>
                  <a:pt x="108" y="116"/>
                </a:lnTo>
                <a:lnTo>
                  <a:pt x="108" y="117"/>
                </a:lnTo>
                <a:lnTo>
                  <a:pt x="107" y="117"/>
                </a:lnTo>
                <a:lnTo>
                  <a:pt x="107" y="116"/>
                </a:lnTo>
                <a:lnTo>
                  <a:pt x="105" y="116"/>
                </a:lnTo>
                <a:lnTo>
                  <a:pt x="107" y="116"/>
                </a:lnTo>
                <a:lnTo>
                  <a:pt x="105" y="117"/>
                </a:lnTo>
                <a:lnTo>
                  <a:pt x="107" y="117"/>
                </a:lnTo>
                <a:lnTo>
                  <a:pt x="107" y="116"/>
                </a:lnTo>
                <a:lnTo>
                  <a:pt x="107" y="117"/>
                </a:lnTo>
                <a:lnTo>
                  <a:pt x="108" y="117"/>
                </a:lnTo>
                <a:lnTo>
                  <a:pt x="110" y="117"/>
                </a:lnTo>
                <a:lnTo>
                  <a:pt x="112" y="117"/>
                </a:lnTo>
                <a:lnTo>
                  <a:pt x="112" y="116"/>
                </a:lnTo>
                <a:lnTo>
                  <a:pt x="112" y="117"/>
                </a:lnTo>
                <a:lnTo>
                  <a:pt x="112" y="116"/>
                </a:lnTo>
                <a:lnTo>
                  <a:pt x="113" y="116"/>
                </a:lnTo>
                <a:lnTo>
                  <a:pt x="115" y="117"/>
                </a:lnTo>
                <a:lnTo>
                  <a:pt x="117" y="117"/>
                </a:lnTo>
                <a:lnTo>
                  <a:pt x="118" y="117"/>
                </a:lnTo>
                <a:lnTo>
                  <a:pt x="118" y="116"/>
                </a:lnTo>
                <a:lnTo>
                  <a:pt x="120" y="116"/>
                </a:lnTo>
                <a:lnTo>
                  <a:pt x="120" y="114"/>
                </a:lnTo>
                <a:lnTo>
                  <a:pt x="122" y="114"/>
                </a:lnTo>
                <a:lnTo>
                  <a:pt x="122" y="112"/>
                </a:lnTo>
                <a:lnTo>
                  <a:pt x="123" y="112"/>
                </a:lnTo>
                <a:lnTo>
                  <a:pt x="123" y="111"/>
                </a:lnTo>
                <a:lnTo>
                  <a:pt x="125" y="111"/>
                </a:lnTo>
                <a:lnTo>
                  <a:pt x="125" y="112"/>
                </a:lnTo>
                <a:lnTo>
                  <a:pt x="125" y="111"/>
                </a:lnTo>
                <a:lnTo>
                  <a:pt x="125" y="112"/>
                </a:lnTo>
                <a:lnTo>
                  <a:pt x="125" y="111"/>
                </a:lnTo>
                <a:lnTo>
                  <a:pt x="127" y="111"/>
                </a:lnTo>
                <a:lnTo>
                  <a:pt x="127" y="112"/>
                </a:lnTo>
                <a:lnTo>
                  <a:pt x="128" y="112"/>
                </a:lnTo>
                <a:lnTo>
                  <a:pt x="128" y="114"/>
                </a:lnTo>
                <a:lnTo>
                  <a:pt x="130" y="114"/>
                </a:lnTo>
                <a:lnTo>
                  <a:pt x="128" y="114"/>
                </a:lnTo>
                <a:lnTo>
                  <a:pt x="128" y="116"/>
                </a:lnTo>
                <a:lnTo>
                  <a:pt x="130" y="116"/>
                </a:lnTo>
                <a:lnTo>
                  <a:pt x="132" y="117"/>
                </a:lnTo>
                <a:lnTo>
                  <a:pt x="133" y="117"/>
                </a:lnTo>
                <a:lnTo>
                  <a:pt x="133" y="119"/>
                </a:lnTo>
                <a:lnTo>
                  <a:pt x="135" y="119"/>
                </a:lnTo>
                <a:lnTo>
                  <a:pt x="135" y="121"/>
                </a:lnTo>
                <a:lnTo>
                  <a:pt x="137" y="121"/>
                </a:lnTo>
                <a:lnTo>
                  <a:pt x="137" y="122"/>
                </a:lnTo>
                <a:lnTo>
                  <a:pt x="135" y="122"/>
                </a:lnTo>
                <a:lnTo>
                  <a:pt x="133" y="122"/>
                </a:lnTo>
                <a:lnTo>
                  <a:pt x="132" y="122"/>
                </a:lnTo>
                <a:lnTo>
                  <a:pt x="132" y="121"/>
                </a:lnTo>
                <a:lnTo>
                  <a:pt x="130" y="121"/>
                </a:lnTo>
                <a:lnTo>
                  <a:pt x="130" y="122"/>
                </a:lnTo>
                <a:lnTo>
                  <a:pt x="132" y="122"/>
                </a:lnTo>
                <a:lnTo>
                  <a:pt x="132" y="124"/>
                </a:lnTo>
                <a:lnTo>
                  <a:pt x="133" y="124"/>
                </a:lnTo>
                <a:lnTo>
                  <a:pt x="132" y="126"/>
                </a:lnTo>
                <a:lnTo>
                  <a:pt x="132" y="127"/>
                </a:lnTo>
                <a:lnTo>
                  <a:pt x="130" y="127"/>
                </a:lnTo>
                <a:lnTo>
                  <a:pt x="130" y="129"/>
                </a:lnTo>
                <a:lnTo>
                  <a:pt x="128" y="129"/>
                </a:lnTo>
                <a:lnTo>
                  <a:pt x="128" y="131"/>
                </a:lnTo>
                <a:lnTo>
                  <a:pt x="130" y="131"/>
                </a:lnTo>
                <a:lnTo>
                  <a:pt x="132" y="131"/>
                </a:lnTo>
                <a:lnTo>
                  <a:pt x="132" y="129"/>
                </a:lnTo>
                <a:lnTo>
                  <a:pt x="133" y="129"/>
                </a:lnTo>
                <a:lnTo>
                  <a:pt x="135" y="131"/>
                </a:lnTo>
                <a:lnTo>
                  <a:pt x="137" y="131"/>
                </a:lnTo>
                <a:lnTo>
                  <a:pt x="137" y="132"/>
                </a:lnTo>
                <a:lnTo>
                  <a:pt x="137" y="134"/>
                </a:lnTo>
                <a:lnTo>
                  <a:pt x="138" y="134"/>
                </a:lnTo>
                <a:lnTo>
                  <a:pt x="138" y="136"/>
                </a:lnTo>
                <a:lnTo>
                  <a:pt x="137" y="136"/>
                </a:lnTo>
                <a:lnTo>
                  <a:pt x="137" y="137"/>
                </a:lnTo>
                <a:lnTo>
                  <a:pt x="138" y="137"/>
                </a:lnTo>
                <a:lnTo>
                  <a:pt x="138" y="139"/>
                </a:lnTo>
                <a:lnTo>
                  <a:pt x="138" y="137"/>
                </a:lnTo>
                <a:lnTo>
                  <a:pt x="138" y="139"/>
                </a:lnTo>
                <a:lnTo>
                  <a:pt x="140" y="139"/>
                </a:lnTo>
                <a:lnTo>
                  <a:pt x="142" y="141"/>
                </a:lnTo>
                <a:lnTo>
                  <a:pt x="143" y="141"/>
                </a:lnTo>
                <a:lnTo>
                  <a:pt x="145" y="141"/>
                </a:lnTo>
                <a:lnTo>
                  <a:pt x="147" y="141"/>
                </a:lnTo>
                <a:lnTo>
                  <a:pt x="148" y="141"/>
                </a:lnTo>
                <a:lnTo>
                  <a:pt x="148" y="139"/>
                </a:lnTo>
                <a:lnTo>
                  <a:pt x="150" y="139"/>
                </a:lnTo>
                <a:lnTo>
                  <a:pt x="150" y="141"/>
                </a:lnTo>
                <a:lnTo>
                  <a:pt x="152" y="141"/>
                </a:lnTo>
                <a:lnTo>
                  <a:pt x="153" y="141"/>
                </a:lnTo>
                <a:lnTo>
                  <a:pt x="155" y="141"/>
                </a:lnTo>
                <a:lnTo>
                  <a:pt x="155" y="142"/>
                </a:lnTo>
                <a:lnTo>
                  <a:pt x="157" y="142"/>
                </a:lnTo>
                <a:lnTo>
                  <a:pt x="158" y="142"/>
                </a:lnTo>
                <a:lnTo>
                  <a:pt x="158" y="141"/>
                </a:lnTo>
                <a:lnTo>
                  <a:pt x="160" y="141"/>
                </a:lnTo>
                <a:lnTo>
                  <a:pt x="162" y="141"/>
                </a:lnTo>
                <a:lnTo>
                  <a:pt x="163" y="141"/>
                </a:lnTo>
                <a:lnTo>
                  <a:pt x="165" y="141"/>
                </a:lnTo>
                <a:lnTo>
                  <a:pt x="165" y="139"/>
                </a:lnTo>
                <a:lnTo>
                  <a:pt x="167" y="139"/>
                </a:lnTo>
                <a:lnTo>
                  <a:pt x="168" y="137"/>
                </a:lnTo>
                <a:lnTo>
                  <a:pt x="170" y="137"/>
                </a:lnTo>
                <a:lnTo>
                  <a:pt x="170" y="139"/>
                </a:lnTo>
                <a:lnTo>
                  <a:pt x="172" y="139"/>
                </a:lnTo>
                <a:lnTo>
                  <a:pt x="170" y="139"/>
                </a:lnTo>
                <a:lnTo>
                  <a:pt x="170" y="141"/>
                </a:lnTo>
                <a:lnTo>
                  <a:pt x="168" y="141"/>
                </a:lnTo>
                <a:lnTo>
                  <a:pt x="167" y="141"/>
                </a:lnTo>
                <a:lnTo>
                  <a:pt x="167" y="142"/>
                </a:lnTo>
                <a:lnTo>
                  <a:pt x="165" y="142"/>
                </a:lnTo>
                <a:lnTo>
                  <a:pt x="163" y="142"/>
                </a:lnTo>
                <a:lnTo>
                  <a:pt x="163" y="144"/>
                </a:lnTo>
                <a:lnTo>
                  <a:pt x="162" y="144"/>
                </a:lnTo>
                <a:lnTo>
                  <a:pt x="160" y="144"/>
                </a:lnTo>
                <a:lnTo>
                  <a:pt x="158" y="144"/>
                </a:lnTo>
                <a:lnTo>
                  <a:pt x="157" y="144"/>
                </a:lnTo>
                <a:lnTo>
                  <a:pt x="155" y="144"/>
                </a:lnTo>
                <a:lnTo>
                  <a:pt x="153" y="144"/>
                </a:lnTo>
                <a:lnTo>
                  <a:pt x="152" y="144"/>
                </a:lnTo>
                <a:lnTo>
                  <a:pt x="150" y="144"/>
                </a:lnTo>
                <a:lnTo>
                  <a:pt x="150" y="146"/>
                </a:lnTo>
                <a:lnTo>
                  <a:pt x="148" y="146"/>
                </a:lnTo>
                <a:lnTo>
                  <a:pt x="148" y="147"/>
                </a:lnTo>
                <a:lnTo>
                  <a:pt x="147" y="147"/>
                </a:lnTo>
                <a:lnTo>
                  <a:pt x="145" y="147"/>
                </a:lnTo>
                <a:lnTo>
                  <a:pt x="147" y="147"/>
                </a:lnTo>
                <a:lnTo>
                  <a:pt x="147" y="149"/>
                </a:lnTo>
                <a:lnTo>
                  <a:pt x="145" y="149"/>
                </a:lnTo>
                <a:lnTo>
                  <a:pt x="147" y="149"/>
                </a:lnTo>
                <a:lnTo>
                  <a:pt x="145" y="149"/>
                </a:lnTo>
                <a:lnTo>
                  <a:pt x="147" y="149"/>
                </a:lnTo>
                <a:lnTo>
                  <a:pt x="145" y="149"/>
                </a:lnTo>
                <a:lnTo>
                  <a:pt x="145" y="151"/>
                </a:lnTo>
                <a:lnTo>
                  <a:pt x="145" y="152"/>
                </a:lnTo>
                <a:lnTo>
                  <a:pt x="145" y="154"/>
                </a:lnTo>
                <a:lnTo>
                  <a:pt x="143" y="154"/>
                </a:lnTo>
                <a:lnTo>
                  <a:pt x="143" y="152"/>
                </a:lnTo>
                <a:lnTo>
                  <a:pt x="142" y="152"/>
                </a:lnTo>
                <a:lnTo>
                  <a:pt x="142" y="151"/>
                </a:lnTo>
                <a:lnTo>
                  <a:pt x="140" y="151"/>
                </a:lnTo>
                <a:lnTo>
                  <a:pt x="140" y="149"/>
                </a:lnTo>
                <a:lnTo>
                  <a:pt x="138" y="149"/>
                </a:lnTo>
                <a:lnTo>
                  <a:pt x="137" y="149"/>
                </a:lnTo>
                <a:lnTo>
                  <a:pt x="135" y="149"/>
                </a:lnTo>
                <a:lnTo>
                  <a:pt x="135" y="151"/>
                </a:lnTo>
                <a:lnTo>
                  <a:pt x="133" y="151"/>
                </a:lnTo>
                <a:lnTo>
                  <a:pt x="132" y="151"/>
                </a:lnTo>
                <a:lnTo>
                  <a:pt x="132" y="152"/>
                </a:lnTo>
                <a:lnTo>
                  <a:pt x="130" y="152"/>
                </a:lnTo>
                <a:lnTo>
                  <a:pt x="128" y="152"/>
                </a:lnTo>
                <a:lnTo>
                  <a:pt x="128" y="154"/>
                </a:lnTo>
                <a:lnTo>
                  <a:pt x="128" y="156"/>
                </a:lnTo>
                <a:lnTo>
                  <a:pt x="130" y="156"/>
                </a:lnTo>
                <a:lnTo>
                  <a:pt x="130" y="157"/>
                </a:lnTo>
                <a:lnTo>
                  <a:pt x="132" y="157"/>
                </a:lnTo>
                <a:lnTo>
                  <a:pt x="130" y="157"/>
                </a:lnTo>
                <a:lnTo>
                  <a:pt x="130" y="156"/>
                </a:lnTo>
                <a:lnTo>
                  <a:pt x="128" y="154"/>
                </a:lnTo>
                <a:lnTo>
                  <a:pt x="130" y="154"/>
                </a:lnTo>
                <a:lnTo>
                  <a:pt x="132" y="154"/>
                </a:lnTo>
                <a:lnTo>
                  <a:pt x="132" y="152"/>
                </a:lnTo>
                <a:lnTo>
                  <a:pt x="133" y="152"/>
                </a:lnTo>
                <a:lnTo>
                  <a:pt x="135" y="152"/>
                </a:lnTo>
                <a:lnTo>
                  <a:pt x="135" y="151"/>
                </a:lnTo>
                <a:lnTo>
                  <a:pt x="137" y="151"/>
                </a:lnTo>
                <a:lnTo>
                  <a:pt x="137" y="152"/>
                </a:lnTo>
                <a:lnTo>
                  <a:pt x="138" y="152"/>
                </a:lnTo>
                <a:lnTo>
                  <a:pt x="140" y="152"/>
                </a:lnTo>
                <a:lnTo>
                  <a:pt x="140" y="154"/>
                </a:lnTo>
                <a:lnTo>
                  <a:pt x="142" y="154"/>
                </a:lnTo>
                <a:lnTo>
                  <a:pt x="142" y="156"/>
                </a:lnTo>
                <a:lnTo>
                  <a:pt x="143" y="156"/>
                </a:lnTo>
                <a:lnTo>
                  <a:pt x="143" y="157"/>
                </a:lnTo>
                <a:lnTo>
                  <a:pt x="143" y="159"/>
                </a:lnTo>
                <a:lnTo>
                  <a:pt x="142" y="159"/>
                </a:lnTo>
                <a:lnTo>
                  <a:pt x="142" y="161"/>
                </a:lnTo>
                <a:lnTo>
                  <a:pt x="140" y="161"/>
                </a:lnTo>
                <a:lnTo>
                  <a:pt x="140" y="162"/>
                </a:lnTo>
                <a:lnTo>
                  <a:pt x="140" y="164"/>
                </a:lnTo>
                <a:lnTo>
                  <a:pt x="138" y="164"/>
                </a:lnTo>
                <a:lnTo>
                  <a:pt x="138" y="166"/>
                </a:lnTo>
                <a:lnTo>
                  <a:pt x="138" y="167"/>
                </a:lnTo>
                <a:lnTo>
                  <a:pt x="137" y="167"/>
                </a:lnTo>
                <a:lnTo>
                  <a:pt x="137" y="169"/>
                </a:lnTo>
                <a:lnTo>
                  <a:pt x="135" y="169"/>
                </a:lnTo>
                <a:lnTo>
                  <a:pt x="137" y="169"/>
                </a:lnTo>
                <a:lnTo>
                  <a:pt x="138" y="169"/>
                </a:lnTo>
                <a:lnTo>
                  <a:pt x="138" y="167"/>
                </a:lnTo>
                <a:lnTo>
                  <a:pt x="138" y="166"/>
                </a:lnTo>
                <a:lnTo>
                  <a:pt x="140" y="166"/>
                </a:lnTo>
                <a:lnTo>
                  <a:pt x="142" y="166"/>
                </a:lnTo>
                <a:lnTo>
                  <a:pt x="142" y="167"/>
                </a:lnTo>
                <a:lnTo>
                  <a:pt x="142" y="169"/>
                </a:lnTo>
                <a:lnTo>
                  <a:pt x="143" y="169"/>
                </a:lnTo>
                <a:lnTo>
                  <a:pt x="143" y="167"/>
                </a:lnTo>
                <a:lnTo>
                  <a:pt x="143" y="166"/>
                </a:lnTo>
                <a:lnTo>
                  <a:pt x="143" y="164"/>
                </a:lnTo>
                <a:lnTo>
                  <a:pt x="143" y="166"/>
                </a:lnTo>
                <a:lnTo>
                  <a:pt x="145" y="166"/>
                </a:lnTo>
                <a:lnTo>
                  <a:pt x="147" y="166"/>
                </a:lnTo>
                <a:lnTo>
                  <a:pt x="148" y="167"/>
                </a:lnTo>
                <a:lnTo>
                  <a:pt x="150" y="167"/>
                </a:lnTo>
                <a:lnTo>
                  <a:pt x="150" y="169"/>
                </a:lnTo>
                <a:lnTo>
                  <a:pt x="150" y="171"/>
                </a:lnTo>
                <a:lnTo>
                  <a:pt x="150" y="172"/>
                </a:lnTo>
                <a:lnTo>
                  <a:pt x="152" y="172"/>
                </a:lnTo>
                <a:lnTo>
                  <a:pt x="152" y="171"/>
                </a:lnTo>
                <a:lnTo>
                  <a:pt x="153" y="171"/>
                </a:lnTo>
                <a:lnTo>
                  <a:pt x="153" y="172"/>
                </a:lnTo>
                <a:lnTo>
                  <a:pt x="155" y="172"/>
                </a:lnTo>
                <a:lnTo>
                  <a:pt x="155" y="174"/>
                </a:lnTo>
                <a:lnTo>
                  <a:pt x="157" y="174"/>
                </a:lnTo>
                <a:lnTo>
                  <a:pt x="157" y="176"/>
                </a:lnTo>
                <a:lnTo>
                  <a:pt x="157" y="177"/>
                </a:lnTo>
                <a:lnTo>
                  <a:pt x="158" y="177"/>
                </a:lnTo>
                <a:lnTo>
                  <a:pt x="157" y="179"/>
                </a:lnTo>
                <a:lnTo>
                  <a:pt x="157" y="177"/>
                </a:lnTo>
                <a:lnTo>
                  <a:pt x="157" y="179"/>
                </a:lnTo>
                <a:lnTo>
                  <a:pt x="158" y="179"/>
                </a:lnTo>
                <a:lnTo>
                  <a:pt x="157" y="179"/>
                </a:lnTo>
                <a:lnTo>
                  <a:pt x="157" y="181"/>
                </a:lnTo>
                <a:lnTo>
                  <a:pt x="158" y="181"/>
                </a:lnTo>
                <a:lnTo>
                  <a:pt x="158" y="182"/>
                </a:lnTo>
                <a:lnTo>
                  <a:pt x="160" y="182"/>
                </a:lnTo>
                <a:lnTo>
                  <a:pt x="160" y="184"/>
                </a:lnTo>
                <a:lnTo>
                  <a:pt x="160" y="186"/>
                </a:lnTo>
                <a:lnTo>
                  <a:pt x="160" y="187"/>
                </a:lnTo>
                <a:lnTo>
                  <a:pt x="162" y="187"/>
                </a:lnTo>
                <a:lnTo>
                  <a:pt x="163" y="187"/>
                </a:lnTo>
                <a:lnTo>
                  <a:pt x="163" y="189"/>
                </a:lnTo>
                <a:lnTo>
                  <a:pt x="162" y="189"/>
                </a:lnTo>
                <a:lnTo>
                  <a:pt x="163" y="189"/>
                </a:lnTo>
                <a:lnTo>
                  <a:pt x="163" y="191"/>
                </a:lnTo>
                <a:lnTo>
                  <a:pt x="163" y="192"/>
                </a:lnTo>
                <a:lnTo>
                  <a:pt x="165" y="192"/>
                </a:lnTo>
                <a:lnTo>
                  <a:pt x="165" y="194"/>
                </a:lnTo>
                <a:lnTo>
                  <a:pt x="163" y="194"/>
                </a:lnTo>
                <a:lnTo>
                  <a:pt x="163" y="192"/>
                </a:lnTo>
                <a:lnTo>
                  <a:pt x="163" y="194"/>
                </a:lnTo>
                <a:lnTo>
                  <a:pt x="162" y="194"/>
                </a:lnTo>
                <a:lnTo>
                  <a:pt x="162" y="192"/>
                </a:lnTo>
                <a:lnTo>
                  <a:pt x="162" y="194"/>
                </a:lnTo>
                <a:lnTo>
                  <a:pt x="160" y="192"/>
                </a:lnTo>
                <a:lnTo>
                  <a:pt x="158" y="192"/>
                </a:lnTo>
                <a:lnTo>
                  <a:pt x="157" y="192"/>
                </a:lnTo>
                <a:lnTo>
                  <a:pt x="157" y="191"/>
                </a:lnTo>
                <a:lnTo>
                  <a:pt x="155" y="191"/>
                </a:lnTo>
                <a:lnTo>
                  <a:pt x="153" y="191"/>
                </a:lnTo>
                <a:lnTo>
                  <a:pt x="153" y="189"/>
                </a:lnTo>
                <a:lnTo>
                  <a:pt x="152" y="189"/>
                </a:lnTo>
                <a:lnTo>
                  <a:pt x="152" y="191"/>
                </a:lnTo>
                <a:lnTo>
                  <a:pt x="153" y="191"/>
                </a:lnTo>
                <a:lnTo>
                  <a:pt x="153" y="192"/>
                </a:lnTo>
                <a:lnTo>
                  <a:pt x="155" y="192"/>
                </a:lnTo>
                <a:lnTo>
                  <a:pt x="157" y="192"/>
                </a:lnTo>
                <a:lnTo>
                  <a:pt x="157" y="194"/>
                </a:lnTo>
                <a:lnTo>
                  <a:pt x="158" y="194"/>
                </a:lnTo>
                <a:lnTo>
                  <a:pt x="160" y="194"/>
                </a:lnTo>
                <a:lnTo>
                  <a:pt x="160" y="196"/>
                </a:lnTo>
                <a:lnTo>
                  <a:pt x="162" y="196"/>
                </a:lnTo>
                <a:lnTo>
                  <a:pt x="162" y="197"/>
                </a:lnTo>
                <a:lnTo>
                  <a:pt x="163" y="197"/>
                </a:lnTo>
                <a:lnTo>
                  <a:pt x="162" y="197"/>
                </a:lnTo>
                <a:lnTo>
                  <a:pt x="163" y="197"/>
                </a:lnTo>
                <a:lnTo>
                  <a:pt x="163" y="199"/>
                </a:lnTo>
                <a:lnTo>
                  <a:pt x="165" y="199"/>
                </a:lnTo>
                <a:lnTo>
                  <a:pt x="165" y="201"/>
                </a:lnTo>
                <a:lnTo>
                  <a:pt x="167" y="201"/>
                </a:lnTo>
                <a:lnTo>
                  <a:pt x="167" y="202"/>
                </a:lnTo>
                <a:lnTo>
                  <a:pt x="165" y="202"/>
                </a:lnTo>
                <a:lnTo>
                  <a:pt x="163" y="204"/>
                </a:lnTo>
                <a:lnTo>
                  <a:pt x="163" y="206"/>
                </a:lnTo>
                <a:lnTo>
                  <a:pt x="162" y="206"/>
                </a:lnTo>
                <a:lnTo>
                  <a:pt x="160" y="206"/>
                </a:lnTo>
                <a:lnTo>
                  <a:pt x="162" y="206"/>
                </a:lnTo>
                <a:lnTo>
                  <a:pt x="163" y="206"/>
                </a:lnTo>
                <a:lnTo>
                  <a:pt x="165" y="206"/>
                </a:lnTo>
                <a:lnTo>
                  <a:pt x="165" y="204"/>
                </a:lnTo>
                <a:lnTo>
                  <a:pt x="167" y="204"/>
                </a:lnTo>
                <a:lnTo>
                  <a:pt x="167" y="206"/>
                </a:lnTo>
                <a:lnTo>
                  <a:pt x="168" y="206"/>
                </a:lnTo>
                <a:lnTo>
                  <a:pt x="168" y="204"/>
                </a:lnTo>
                <a:lnTo>
                  <a:pt x="168" y="206"/>
                </a:lnTo>
                <a:lnTo>
                  <a:pt x="170" y="206"/>
                </a:lnTo>
                <a:lnTo>
                  <a:pt x="170" y="207"/>
                </a:lnTo>
                <a:lnTo>
                  <a:pt x="172" y="207"/>
                </a:lnTo>
                <a:lnTo>
                  <a:pt x="172" y="209"/>
                </a:lnTo>
                <a:lnTo>
                  <a:pt x="173" y="209"/>
                </a:lnTo>
                <a:lnTo>
                  <a:pt x="172" y="209"/>
                </a:lnTo>
                <a:lnTo>
                  <a:pt x="172" y="207"/>
                </a:lnTo>
                <a:lnTo>
                  <a:pt x="173" y="207"/>
                </a:lnTo>
                <a:lnTo>
                  <a:pt x="172" y="207"/>
                </a:lnTo>
                <a:lnTo>
                  <a:pt x="173" y="207"/>
                </a:lnTo>
                <a:lnTo>
                  <a:pt x="175" y="207"/>
                </a:lnTo>
                <a:lnTo>
                  <a:pt x="177" y="209"/>
                </a:lnTo>
                <a:lnTo>
                  <a:pt x="177" y="211"/>
                </a:lnTo>
                <a:lnTo>
                  <a:pt x="177" y="212"/>
                </a:lnTo>
                <a:lnTo>
                  <a:pt x="177" y="211"/>
                </a:lnTo>
                <a:lnTo>
                  <a:pt x="177" y="212"/>
                </a:lnTo>
                <a:lnTo>
                  <a:pt x="175" y="212"/>
                </a:lnTo>
                <a:lnTo>
                  <a:pt x="173" y="212"/>
                </a:lnTo>
                <a:lnTo>
                  <a:pt x="173" y="214"/>
                </a:lnTo>
                <a:lnTo>
                  <a:pt x="175" y="214"/>
                </a:lnTo>
                <a:lnTo>
                  <a:pt x="175" y="216"/>
                </a:lnTo>
                <a:lnTo>
                  <a:pt x="175" y="214"/>
                </a:lnTo>
                <a:lnTo>
                  <a:pt x="173" y="214"/>
                </a:lnTo>
                <a:lnTo>
                  <a:pt x="173" y="216"/>
                </a:lnTo>
                <a:lnTo>
                  <a:pt x="172" y="216"/>
                </a:lnTo>
                <a:lnTo>
                  <a:pt x="172" y="214"/>
                </a:lnTo>
                <a:lnTo>
                  <a:pt x="170" y="214"/>
                </a:lnTo>
                <a:lnTo>
                  <a:pt x="172" y="214"/>
                </a:lnTo>
                <a:lnTo>
                  <a:pt x="172" y="216"/>
                </a:lnTo>
                <a:lnTo>
                  <a:pt x="172" y="214"/>
                </a:lnTo>
                <a:lnTo>
                  <a:pt x="170" y="214"/>
                </a:lnTo>
                <a:lnTo>
                  <a:pt x="170" y="216"/>
                </a:lnTo>
                <a:lnTo>
                  <a:pt x="172" y="216"/>
                </a:lnTo>
                <a:lnTo>
                  <a:pt x="173" y="216"/>
                </a:lnTo>
                <a:lnTo>
                  <a:pt x="172" y="216"/>
                </a:lnTo>
                <a:lnTo>
                  <a:pt x="173" y="216"/>
                </a:lnTo>
                <a:lnTo>
                  <a:pt x="172" y="216"/>
                </a:lnTo>
                <a:lnTo>
                  <a:pt x="170" y="216"/>
                </a:lnTo>
                <a:lnTo>
                  <a:pt x="170" y="217"/>
                </a:lnTo>
                <a:lnTo>
                  <a:pt x="172" y="217"/>
                </a:lnTo>
                <a:lnTo>
                  <a:pt x="170" y="217"/>
                </a:lnTo>
                <a:lnTo>
                  <a:pt x="172" y="217"/>
                </a:lnTo>
                <a:lnTo>
                  <a:pt x="170" y="217"/>
                </a:lnTo>
                <a:lnTo>
                  <a:pt x="168" y="217"/>
                </a:lnTo>
                <a:lnTo>
                  <a:pt x="168" y="216"/>
                </a:lnTo>
                <a:lnTo>
                  <a:pt x="167" y="216"/>
                </a:lnTo>
                <a:lnTo>
                  <a:pt x="165" y="216"/>
                </a:lnTo>
                <a:lnTo>
                  <a:pt x="165" y="214"/>
                </a:lnTo>
                <a:lnTo>
                  <a:pt x="163" y="214"/>
                </a:lnTo>
                <a:lnTo>
                  <a:pt x="165" y="214"/>
                </a:lnTo>
                <a:lnTo>
                  <a:pt x="165" y="216"/>
                </a:lnTo>
                <a:lnTo>
                  <a:pt x="165" y="217"/>
                </a:lnTo>
                <a:lnTo>
                  <a:pt x="167" y="217"/>
                </a:lnTo>
                <a:lnTo>
                  <a:pt x="168" y="217"/>
                </a:lnTo>
                <a:lnTo>
                  <a:pt x="167" y="217"/>
                </a:lnTo>
                <a:lnTo>
                  <a:pt x="168" y="217"/>
                </a:lnTo>
                <a:lnTo>
                  <a:pt x="167" y="217"/>
                </a:lnTo>
                <a:lnTo>
                  <a:pt x="167" y="219"/>
                </a:lnTo>
                <a:lnTo>
                  <a:pt x="167" y="221"/>
                </a:lnTo>
                <a:lnTo>
                  <a:pt x="168" y="219"/>
                </a:lnTo>
                <a:lnTo>
                  <a:pt x="168" y="217"/>
                </a:lnTo>
                <a:lnTo>
                  <a:pt x="168" y="219"/>
                </a:lnTo>
                <a:lnTo>
                  <a:pt x="170" y="219"/>
                </a:lnTo>
                <a:lnTo>
                  <a:pt x="168" y="219"/>
                </a:lnTo>
                <a:lnTo>
                  <a:pt x="170" y="219"/>
                </a:lnTo>
                <a:lnTo>
                  <a:pt x="172" y="219"/>
                </a:lnTo>
                <a:lnTo>
                  <a:pt x="172" y="217"/>
                </a:lnTo>
                <a:lnTo>
                  <a:pt x="172" y="219"/>
                </a:lnTo>
                <a:lnTo>
                  <a:pt x="173" y="219"/>
                </a:lnTo>
                <a:lnTo>
                  <a:pt x="172" y="219"/>
                </a:lnTo>
                <a:lnTo>
                  <a:pt x="173" y="219"/>
                </a:lnTo>
                <a:lnTo>
                  <a:pt x="172" y="219"/>
                </a:lnTo>
                <a:lnTo>
                  <a:pt x="173" y="219"/>
                </a:lnTo>
                <a:lnTo>
                  <a:pt x="175" y="219"/>
                </a:lnTo>
                <a:lnTo>
                  <a:pt x="175" y="221"/>
                </a:lnTo>
                <a:lnTo>
                  <a:pt x="177" y="221"/>
                </a:lnTo>
                <a:lnTo>
                  <a:pt x="178" y="221"/>
                </a:lnTo>
                <a:lnTo>
                  <a:pt x="180" y="221"/>
                </a:lnTo>
                <a:lnTo>
                  <a:pt x="178" y="221"/>
                </a:lnTo>
                <a:lnTo>
                  <a:pt x="180" y="221"/>
                </a:lnTo>
                <a:lnTo>
                  <a:pt x="178" y="221"/>
                </a:lnTo>
                <a:lnTo>
                  <a:pt x="178" y="222"/>
                </a:lnTo>
                <a:lnTo>
                  <a:pt x="178" y="224"/>
                </a:lnTo>
                <a:lnTo>
                  <a:pt x="178" y="226"/>
                </a:lnTo>
                <a:lnTo>
                  <a:pt x="177" y="226"/>
                </a:lnTo>
                <a:lnTo>
                  <a:pt x="177" y="227"/>
                </a:lnTo>
                <a:lnTo>
                  <a:pt x="178" y="227"/>
                </a:lnTo>
                <a:lnTo>
                  <a:pt x="180" y="227"/>
                </a:lnTo>
                <a:lnTo>
                  <a:pt x="180" y="226"/>
                </a:lnTo>
                <a:lnTo>
                  <a:pt x="180" y="224"/>
                </a:lnTo>
                <a:lnTo>
                  <a:pt x="182" y="224"/>
                </a:lnTo>
                <a:lnTo>
                  <a:pt x="182" y="222"/>
                </a:lnTo>
                <a:lnTo>
                  <a:pt x="183" y="222"/>
                </a:lnTo>
                <a:lnTo>
                  <a:pt x="185" y="222"/>
                </a:lnTo>
                <a:lnTo>
                  <a:pt x="185" y="221"/>
                </a:lnTo>
                <a:lnTo>
                  <a:pt x="185" y="219"/>
                </a:lnTo>
                <a:lnTo>
                  <a:pt x="187" y="219"/>
                </a:lnTo>
                <a:lnTo>
                  <a:pt x="187" y="221"/>
                </a:lnTo>
                <a:lnTo>
                  <a:pt x="188" y="221"/>
                </a:lnTo>
                <a:lnTo>
                  <a:pt x="190" y="221"/>
                </a:lnTo>
                <a:lnTo>
                  <a:pt x="192" y="221"/>
                </a:lnTo>
                <a:lnTo>
                  <a:pt x="192" y="222"/>
                </a:lnTo>
                <a:lnTo>
                  <a:pt x="192" y="224"/>
                </a:lnTo>
                <a:lnTo>
                  <a:pt x="190" y="224"/>
                </a:lnTo>
                <a:lnTo>
                  <a:pt x="190" y="226"/>
                </a:lnTo>
                <a:lnTo>
                  <a:pt x="192" y="226"/>
                </a:lnTo>
                <a:lnTo>
                  <a:pt x="190" y="226"/>
                </a:lnTo>
                <a:lnTo>
                  <a:pt x="190" y="227"/>
                </a:lnTo>
                <a:lnTo>
                  <a:pt x="188" y="227"/>
                </a:lnTo>
                <a:lnTo>
                  <a:pt x="187" y="227"/>
                </a:lnTo>
                <a:lnTo>
                  <a:pt x="187" y="229"/>
                </a:lnTo>
                <a:lnTo>
                  <a:pt x="185" y="229"/>
                </a:lnTo>
                <a:lnTo>
                  <a:pt x="185" y="231"/>
                </a:lnTo>
                <a:lnTo>
                  <a:pt x="185" y="232"/>
                </a:lnTo>
                <a:lnTo>
                  <a:pt x="183" y="232"/>
                </a:lnTo>
                <a:lnTo>
                  <a:pt x="183" y="234"/>
                </a:lnTo>
                <a:lnTo>
                  <a:pt x="183" y="232"/>
                </a:lnTo>
                <a:lnTo>
                  <a:pt x="185" y="232"/>
                </a:lnTo>
                <a:lnTo>
                  <a:pt x="185" y="231"/>
                </a:lnTo>
                <a:lnTo>
                  <a:pt x="187" y="231"/>
                </a:lnTo>
                <a:lnTo>
                  <a:pt x="187" y="229"/>
                </a:lnTo>
                <a:lnTo>
                  <a:pt x="188" y="229"/>
                </a:lnTo>
                <a:lnTo>
                  <a:pt x="190" y="229"/>
                </a:lnTo>
                <a:lnTo>
                  <a:pt x="190" y="227"/>
                </a:lnTo>
                <a:lnTo>
                  <a:pt x="190" y="229"/>
                </a:lnTo>
                <a:lnTo>
                  <a:pt x="190" y="227"/>
                </a:lnTo>
                <a:lnTo>
                  <a:pt x="192" y="227"/>
                </a:lnTo>
                <a:lnTo>
                  <a:pt x="192" y="226"/>
                </a:lnTo>
                <a:lnTo>
                  <a:pt x="193" y="226"/>
                </a:lnTo>
                <a:lnTo>
                  <a:pt x="195" y="226"/>
                </a:lnTo>
                <a:lnTo>
                  <a:pt x="195" y="224"/>
                </a:lnTo>
                <a:lnTo>
                  <a:pt x="195" y="226"/>
                </a:lnTo>
                <a:lnTo>
                  <a:pt x="195" y="224"/>
                </a:lnTo>
                <a:lnTo>
                  <a:pt x="197" y="224"/>
                </a:lnTo>
                <a:lnTo>
                  <a:pt x="198" y="224"/>
                </a:lnTo>
                <a:lnTo>
                  <a:pt x="198" y="226"/>
                </a:lnTo>
                <a:lnTo>
                  <a:pt x="198" y="227"/>
                </a:lnTo>
                <a:lnTo>
                  <a:pt x="200" y="227"/>
                </a:lnTo>
                <a:lnTo>
                  <a:pt x="202" y="227"/>
                </a:lnTo>
                <a:lnTo>
                  <a:pt x="203" y="227"/>
                </a:lnTo>
                <a:lnTo>
                  <a:pt x="203" y="229"/>
                </a:lnTo>
                <a:lnTo>
                  <a:pt x="205" y="229"/>
                </a:lnTo>
                <a:lnTo>
                  <a:pt x="205" y="231"/>
                </a:lnTo>
                <a:lnTo>
                  <a:pt x="203" y="231"/>
                </a:lnTo>
                <a:lnTo>
                  <a:pt x="203" y="232"/>
                </a:lnTo>
                <a:lnTo>
                  <a:pt x="202" y="232"/>
                </a:lnTo>
                <a:lnTo>
                  <a:pt x="203" y="232"/>
                </a:lnTo>
                <a:lnTo>
                  <a:pt x="203" y="234"/>
                </a:lnTo>
                <a:lnTo>
                  <a:pt x="202" y="234"/>
                </a:lnTo>
                <a:lnTo>
                  <a:pt x="203" y="234"/>
                </a:lnTo>
                <a:lnTo>
                  <a:pt x="203" y="236"/>
                </a:lnTo>
                <a:lnTo>
                  <a:pt x="203" y="237"/>
                </a:lnTo>
                <a:lnTo>
                  <a:pt x="203" y="236"/>
                </a:lnTo>
                <a:lnTo>
                  <a:pt x="202" y="236"/>
                </a:lnTo>
                <a:lnTo>
                  <a:pt x="202" y="237"/>
                </a:lnTo>
                <a:lnTo>
                  <a:pt x="200" y="237"/>
                </a:lnTo>
                <a:lnTo>
                  <a:pt x="198" y="237"/>
                </a:lnTo>
                <a:lnTo>
                  <a:pt x="198" y="239"/>
                </a:lnTo>
                <a:lnTo>
                  <a:pt x="197" y="239"/>
                </a:lnTo>
                <a:lnTo>
                  <a:pt x="197" y="241"/>
                </a:lnTo>
                <a:lnTo>
                  <a:pt x="198" y="241"/>
                </a:lnTo>
                <a:lnTo>
                  <a:pt x="198" y="239"/>
                </a:lnTo>
                <a:lnTo>
                  <a:pt x="200" y="239"/>
                </a:lnTo>
                <a:lnTo>
                  <a:pt x="202" y="239"/>
                </a:lnTo>
                <a:lnTo>
                  <a:pt x="202" y="237"/>
                </a:lnTo>
                <a:lnTo>
                  <a:pt x="203" y="237"/>
                </a:lnTo>
                <a:lnTo>
                  <a:pt x="205" y="237"/>
                </a:lnTo>
                <a:lnTo>
                  <a:pt x="205" y="239"/>
                </a:lnTo>
                <a:lnTo>
                  <a:pt x="205" y="241"/>
                </a:lnTo>
                <a:lnTo>
                  <a:pt x="203" y="241"/>
                </a:lnTo>
                <a:lnTo>
                  <a:pt x="203" y="242"/>
                </a:lnTo>
                <a:lnTo>
                  <a:pt x="203" y="244"/>
                </a:lnTo>
                <a:lnTo>
                  <a:pt x="202" y="244"/>
                </a:lnTo>
                <a:lnTo>
                  <a:pt x="202" y="246"/>
                </a:lnTo>
                <a:lnTo>
                  <a:pt x="203" y="246"/>
                </a:lnTo>
                <a:lnTo>
                  <a:pt x="202" y="246"/>
                </a:lnTo>
                <a:lnTo>
                  <a:pt x="202" y="247"/>
                </a:lnTo>
                <a:lnTo>
                  <a:pt x="203" y="247"/>
                </a:lnTo>
                <a:lnTo>
                  <a:pt x="203" y="246"/>
                </a:lnTo>
                <a:lnTo>
                  <a:pt x="205" y="246"/>
                </a:lnTo>
                <a:lnTo>
                  <a:pt x="205" y="244"/>
                </a:lnTo>
                <a:lnTo>
                  <a:pt x="205" y="242"/>
                </a:lnTo>
                <a:lnTo>
                  <a:pt x="205" y="241"/>
                </a:lnTo>
                <a:lnTo>
                  <a:pt x="207" y="241"/>
                </a:lnTo>
                <a:lnTo>
                  <a:pt x="207" y="239"/>
                </a:lnTo>
                <a:lnTo>
                  <a:pt x="208" y="239"/>
                </a:lnTo>
                <a:lnTo>
                  <a:pt x="207" y="239"/>
                </a:lnTo>
                <a:lnTo>
                  <a:pt x="207" y="241"/>
                </a:lnTo>
                <a:lnTo>
                  <a:pt x="208" y="241"/>
                </a:lnTo>
                <a:lnTo>
                  <a:pt x="210" y="241"/>
                </a:lnTo>
                <a:lnTo>
                  <a:pt x="210" y="239"/>
                </a:lnTo>
                <a:lnTo>
                  <a:pt x="212" y="239"/>
                </a:lnTo>
                <a:lnTo>
                  <a:pt x="212" y="241"/>
                </a:lnTo>
                <a:lnTo>
                  <a:pt x="214" y="241"/>
                </a:lnTo>
                <a:lnTo>
                  <a:pt x="214" y="242"/>
                </a:lnTo>
                <a:lnTo>
                  <a:pt x="214" y="244"/>
                </a:lnTo>
                <a:lnTo>
                  <a:pt x="214" y="246"/>
                </a:lnTo>
                <a:lnTo>
                  <a:pt x="214" y="247"/>
                </a:lnTo>
                <a:lnTo>
                  <a:pt x="214" y="249"/>
                </a:lnTo>
                <a:lnTo>
                  <a:pt x="214" y="251"/>
                </a:lnTo>
                <a:lnTo>
                  <a:pt x="212" y="251"/>
                </a:lnTo>
                <a:lnTo>
                  <a:pt x="212" y="252"/>
                </a:lnTo>
                <a:lnTo>
                  <a:pt x="212" y="254"/>
                </a:lnTo>
                <a:lnTo>
                  <a:pt x="212" y="256"/>
                </a:lnTo>
                <a:lnTo>
                  <a:pt x="212" y="258"/>
                </a:lnTo>
                <a:lnTo>
                  <a:pt x="210" y="258"/>
                </a:lnTo>
                <a:lnTo>
                  <a:pt x="210" y="259"/>
                </a:lnTo>
                <a:lnTo>
                  <a:pt x="210" y="261"/>
                </a:lnTo>
                <a:lnTo>
                  <a:pt x="208" y="261"/>
                </a:lnTo>
                <a:lnTo>
                  <a:pt x="208" y="263"/>
                </a:lnTo>
                <a:lnTo>
                  <a:pt x="208" y="264"/>
                </a:lnTo>
                <a:lnTo>
                  <a:pt x="210" y="264"/>
                </a:lnTo>
                <a:lnTo>
                  <a:pt x="208" y="264"/>
                </a:lnTo>
                <a:lnTo>
                  <a:pt x="210" y="264"/>
                </a:lnTo>
                <a:lnTo>
                  <a:pt x="210" y="266"/>
                </a:lnTo>
                <a:lnTo>
                  <a:pt x="208" y="266"/>
                </a:lnTo>
                <a:lnTo>
                  <a:pt x="210" y="266"/>
                </a:lnTo>
                <a:lnTo>
                  <a:pt x="210" y="264"/>
                </a:lnTo>
                <a:lnTo>
                  <a:pt x="210" y="263"/>
                </a:lnTo>
                <a:lnTo>
                  <a:pt x="212" y="263"/>
                </a:lnTo>
                <a:lnTo>
                  <a:pt x="212" y="261"/>
                </a:lnTo>
                <a:lnTo>
                  <a:pt x="214" y="261"/>
                </a:lnTo>
                <a:lnTo>
                  <a:pt x="215" y="259"/>
                </a:lnTo>
                <a:lnTo>
                  <a:pt x="215" y="258"/>
                </a:lnTo>
                <a:lnTo>
                  <a:pt x="217" y="258"/>
                </a:lnTo>
                <a:lnTo>
                  <a:pt x="217" y="259"/>
                </a:lnTo>
                <a:lnTo>
                  <a:pt x="217" y="258"/>
                </a:lnTo>
                <a:lnTo>
                  <a:pt x="217" y="259"/>
                </a:lnTo>
                <a:lnTo>
                  <a:pt x="219" y="259"/>
                </a:lnTo>
                <a:lnTo>
                  <a:pt x="219" y="261"/>
                </a:lnTo>
                <a:lnTo>
                  <a:pt x="219" y="263"/>
                </a:lnTo>
                <a:lnTo>
                  <a:pt x="219" y="264"/>
                </a:lnTo>
                <a:lnTo>
                  <a:pt x="219" y="266"/>
                </a:lnTo>
                <a:lnTo>
                  <a:pt x="220" y="266"/>
                </a:lnTo>
                <a:lnTo>
                  <a:pt x="220" y="268"/>
                </a:lnTo>
                <a:lnTo>
                  <a:pt x="220" y="269"/>
                </a:lnTo>
                <a:lnTo>
                  <a:pt x="219" y="269"/>
                </a:lnTo>
                <a:lnTo>
                  <a:pt x="217" y="269"/>
                </a:lnTo>
                <a:lnTo>
                  <a:pt x="217" y="271"/>
                </a:lnTo>
                <a:lnTo>
                  <a:pt x="215" y="271"/>
                </a:lnTo>
                <a:lnTo>
                  <a:pt x="215" y="273"/>
                </a:lnTo>
                <a:lnTo>
                  <a:pt x="215" y="274"/>
                </a:lnTo>
                <a:lnTo>
                  <a:pt x="217" y="274"/>
                </a:lnTo>
                <a:lnTo>
                  <a:pt x="219" y="273"/>
                </a:lnTo>
                <a:lnTo>
                  <a:pt x="220" y="273"/>
                </a:lnTo>
                <a:lnTo>
                  <a:pt x="220" y="271"/>
                </a:lnTo>
                <a:lnTo>
                  <a:pt x="222" y="271"/>
                </a:lnTo>
                <a:lnTo>
                  <a:pt x="222" y="269"/>
                </a:lnTo>
                <a:lnTo>
                  <a:pt x="224" y="269"/>
                </a:lnTo>
                <a:lnTo>
                  <a:pt x="224" y="268"/>
                </a:lnTo>
                <a:lnTo>
                  <a:pt x="224" y="269"/>
                </a:lnTo>
                <a:lnTo>
                  <a:pt x="224" y="268"/>
                </a:lnTo>
                <a:lnTo>
                  <a:pt x="225" y="268"/>
                </a:lnTo>
                <a:lnTo>
                  <a:pt x="225" y="269"/>
                </a:lnTo>
                <a:lnTo>
                  <a:pt x="225" y="271"/>
                </a:lnTo>
                <a:lnTo>
                  <a:pt x="225" y="273"/>
                </a:lnTo>
                <a:lnTo>
                  <a:pt x="225" y="271"/>
                </a:lnTo>
                <a:lnTo>
                  <a:pt x="225" y="273"/>
                </a:lnTo>
                <a:lnTo>
                  <a:pt x="225" y="274"/>
                </a:lnTo>
                <a:lnTo>
                  <a:pt x="227" y="274"/>
                </a:lnTo>
                <a:lnTo>
                  <a:pt x="225" y="274"/>
                </a:lnTo>
                <a:lnTo>
                  <a:pt x="224" y="274"/>
                </a:lnTo>
                <a:lnTo>
                  <a:pt x="222" y="276"/>
                </a:lnTo>
                <a:lnTo>
                  <a:pt x="224" y="276"/>
                </a:lnTo>
                <a:lnTo>
                  <a:pt x="222" y="276"/>
                </a:lnTo>
                <a:lnTo>
                  <a:pt x="224" y="276"/>
                </a:lnTo>
                <a:lnTo>
                  <a:pt x="225" y="276"/>
                </a:lnTo>
                <a:lnTo>
                  <a:pt x="227" y="276"/>
                </a:lnTo>
                <a:lnTo>
                  <a:pt x="227" y="278"/>
                </a:lnTo>
                <a:lnTo>
                  <a:pt x="227" y="279"/>
                </a:lnTo>
                <a:lnTo>
                  <a:pt x="227" y="281"/>
                </a:lnTo>
                <a:lnTo>
                  <a:pt x="227" y="283"/>
                </a:lnTo>
                <a:lnTo>
                  <a:pt x="227" y="281"/>
                </a:lnTo>
                <a:lnTo>
                  <a:pt x="225" y="281"/>
                </a:lnTo>
                <a:lnTo>
                  <a:pt x="225" y="283"/>
                </a:lnTo>
                <a:lnTo>
                  <a:pt x="227" y="283"/>
                </a:lnTo>
                <a:lnTo>
                  <a:pt x="229" y="283"/>
                </a:lnTo>
                <a:lnTo>
                  <a:pt x="229" y="284"/>
                </a:lnTo>
                <a:lnTo>
                  <a:pt x="229" y="286"/>
                </a:lnTo>
                <a:lnTo>
                  <a:pt x="227" y="286"/>
                </a:lnTo>
                <a:lnTo>
                  <a:pt x="229" y="286"/>
                </a:lnTo>
                <a:lnTo>
                  <a:pt x="229" y="288"/>
                </a:lnTo>
                <a:lnTo>
                  <a:pt x="227" y="288"/>
                </a:lnTo>
                <a:lnTo>
                  <a:pt x="229" y="288"/>
                </a:lnTo>
                <a:lnTo>
                  <a:pt x="227" y="288"/>
                </a:lnTo>
                <a:lnTo>
                  <a:pt x="229" y="288"/>
                </a:lnTo>
                <a:lnTo>
                  <a:pt x="229" y="289"/>
                </a:lnTo>
                <a:lnTo>
                  <a:pt x="229" y="288"/>
                </a:lnTo>
                <a:lnTo>
                  <a:pt x="229" y="289"/>
                </a:lnTo>
                <a:lnTo>
                  <a:pt x="229" y="288"/>
                </a:lnTo>
                <a:lnTo>
                  <a:pt x="229" y="289"/>
                </a:lnTo>
                <a:lnTo>
                  <a:pt x="230" y="289"/>
                </a:lnTo>
                <a:lnTo>
                  <a:pt x="229" y="289"/>
                </a:lnTo>
                <a:lnTo>
                  <a:pt x="230" y="289"/>
                </a:lnTo>
                <a:lnTo>
                  <a:pt x="230" y="291"/>
                </a:lnTo>
                <a:lnTo>
                  <a:pt x="230" y="293"/>
                </a:lnTo>
                <a:lnTo>
                  <a:pt x="230" y="294"/>
                </a:lnTo>
                <a:lnTo>
                  <a:pt x="230" y="296"/>
                </a:lnTo>
                <a:lnTo>
                  <a:pt x="232" y="296"/>
                </a:lnTo>
                <a:lnTo>
                  <a:pt x="232" y="298"/>
                </a:lnTo>
                <a:lnTo>
                  <a:pt x="232" y="296"/>
                </a:lnTo>
                <a:lnTo>
                  <a:pt x="232" y="294"/>
                </a:lnTo>
                <a:lnTo>
                  <a:pt x="232" y="293"/>
                </a:lnTo>
                <a:lnTo>
                  <a:pt x="232" y="291"/>
                </a:lnTo>
                <a:lnTo>
                  <a:pt x="232" y="289"/>
                </a:lnTo>
                <a:lnTo>
                  <a:pt x="234" y="289"/>
                </a:lnTo>
                <a:lnTo>
                  <a:pt x="235" y="289"/>
                </a:lnTo>
                <a:lnTo>
                  <a:pt x="234" y="289"/>
                </a:lnTo>
                <a:lnTo>
                  <a:pt x="235" y="289"/>
                </a:lnTo>
                <a:lnTo>
                  <a:pt x="235" y="291"/>
                </a:lnTo>
                <a:lnTo>
                  <a:pt x="235" y="293"/>
                </a:lnTo>
                <a:lnTo>
                  <a:pt x="235" y="294"/>
                </a:lnTo>
                <a:lnTo>
                  <a:pt x="237" y="294"/>
                </a:lnTo>
                <a:lnTo>
                  <a:pt x="239" y="294"/>
                </a:lnTo>
                <a:lnTo>
                  <a:pt x="239" y="296"/>
                </a:lnTo>
                <a:lnTo>
                  <a:pt x="239" y="298"/>
                </a:lnTo>
                <a:lnTo>
                  <a:pt x="240" y="298"/>
                </a:lnTo>
                <a:lnTo>
                  <a:pt x="240" y="299"/>
                </a:lnTo>
                <a:lnTo>
                  <a:pt x="242" y="299"/>
                </a:lnTo>
                <a:lnTo>
                  <a:pt x="242" y="301"/>
                </a:lnTo>
                <a:lnTo>
                  <a:pt x="244" y="301"/>
                </a:lnTo>
                <a:lnTo>
                  <a:pt x="244" y="303"/>
                </a:lnTo>
                <a:lnTo>
                  <a:pt x="244" y="304"/>
                </a:lnTo>
                <a:lnTo>
                  <a:pt x="245" y="304"/>
                </a:lnTo>
                <a:lnTo>
                  <a:pt x="245" y="306"/>
                </a:lnTo>
                <a:lnTo>
                  <a:pt x="247" y="306"/>
                </a:lnTo>
                <a:lnTo>
                  <a:pt x="247" y="304"/>
                </a:lnTo>
                <a:lnTo>
                  <a:pt x="249" y="304"/>
                </a:lnTo>
                <a:lnTo>
                  <a:pt x="249" y="303"/>
                </a:lnTo>
                <a:lnTo>
                  <a:pt x="247" y="303"/>
                </a:lnTo>
                <a:lnTo>
                  <a:pt x="249" y="303"/>
                </a:lnTo>
                <a:lnTo>
                  <a:pt x="249" y="301"/>
                </a:lnTo>
                <a:lnTo>
                  <a:pt x="250" y="301"/>
                </a:lnTo>
                <a:lnTo>
                  <a:pt x="249" y="301"/>
                </a:lnTo>
                <a:lnTo>
                  <a:pt x="249" y="299"/>
                </a:lnTo>
                <a:lnTo>
                  <a:pt x="247" y="299"/>
                </a:lnTo>
                <a:lnTo>
                  <a:pt x="245" y="298"/>
                </a:lnTo>
                <a:lnTo>
                  <a:pt x="244" y="298"/>
                </a:lnTo>
                <a:lnTo>
                  <a:pt x="244" y="296"/>
                </a:lnTo>
                <a:lnTo>
                  <a:pt x="244" y="294"/>
                </a:lnTo>
                <a:lnTo>
                  <a:pt x="242" y="294"/>
                </a:lnTo>
                <a:lnTo>
                  <a:pt x="244" y="294"/>
                </a:lnTo>
                <a:lnTo>
                  <a:pt x="242" y="294"/>
                </a:lnTo>
                <a:lnTo>
                  <a:pt x="242" y="293"/>
                </a:lnTo>
                <a:lnTo>
                  <a:pt x="244" y="293"/>
                </a:lnTo>
                <a:lnTo>
                  <a:pt x="244" y="294"/>
                </a:lnTo>
                <a:lnTo>
                  <a:pt x="244" y="293"/>
                </a:lnTo>
                <a:lnTo>
                  <a:pt x="244" y="291"/>
                </a:lnTo>
                <a:lnTo>
                  <a:pt x="244" y="289"/>
                </a:lnTo>
                <a:lnTo>
                  <a:pt x="245" y="289"/>
                </a:lnTo>
                <a:lnTo>
                  <a:pt x="245" y="288"/>
                </a:lnTo>
                <a:lnTo>
                  <a:pt x="247" y="288"/>
                </a:lnTo>
                <a:lnTo>
                  <a:pt x="247" y="289"/>
                </a:lnTo>
                <a:lnTo>
                  <a:pt x="249" y="289"/>
                </a:lnTo>
                <a:lnTo>
                  <a:pt x="249" y="291"/>
                </a:lnTo>
                <a:lnTo>
                  <a:pt x="250" y="293"/>
                </a:lnTo>
                <a:lnTo>
                  <a:pt x="250" y="291"/>
                </a:lnTo>
                <a:lnTo>
                  <a:pt x="250" y="289"/>
                </a:lnTo>
                <a:lnTo>
                  <a:pt x="250" y="288"/>
                </a:lnTo>
                <a:lnTo>
                  <a:pt x="249" y="288"/>
                </a:lnTo>
                <a:lnTo>
                  <a:pt x="250" y="288"/>
                </a:lnTo>
                <a:lnTo>
                  <a:pt x="250" y="286"/>
                </a:lnTo>
                <a:lnTo>
                  <a:pt x="252" y="286"/>
                </a:lnTo>
                <a:lnTo>
                  <a:pt x="252" y="284"/>
                </a:lnTo>
                <a:lnTo>
                  <a:pt x="254" y="284"/>
                </a:lnTo>
                <a:lnTo>
                  <a:pt x="255" y="284"/>
                </a:lnTo>
                <a:lnTo>
                  <a:pt x="257" y="284"/>
                </a:lnTo>
                <a:lnTo>
                  <a:pt x="257" y="283"/>
                </a:lnTo>
                <a:lnTo>
                  <a:pt x="259" y="283"/>
                </a:lnTo>
                <a:lnTo>
                  <a:pt x="259" y="281"/>
                </a:lnTo>
                <a:lnTo>
                  <a:pt x="259" y="283"/>
                </a:lnTo>
                <a:lnTo>
                  <a:pt x="259" y="284"/>
                </a:lnTo>
                <a:lnTo>
                  <a:pt x="259" y="283"/>
                </a:lnTo>
                <a:lnTo>
                  <a:pt x="259" y="284"/>
                </a:lnTo>
                <a:lnTo>
                  <a:pt x="260" y="284"/>
                </a:lnTo>
                <a:lnTo>
                  <a:pt x="262" y="284"/>
                </a:lnTo>
                <a:lnTo>
                  <a:pt x="264" y="284"/>
                </a:lnTo>
                <a:lnTo>
                  <a:pt x="265" y="284"/>
                </a:lnTo>
                <a:lnTo>
                  <a:pt x="265" y="286"/>
                </a:lnTo>
                <a:lnTo>
                  <a:pt x="264" y="286"/>
                </a:lnTo>
                <a:lnTo>
                  <a:pt x="264" y="288"/>
                </a:lnTo>
                <a:lnTo>
                  <a:pt x="262" y="288"/>
                </a:lnTo>
                <a:lnTo>
                  <a:pt x="262" y="289"/>
                </a:lnTo>
                <a:lnTo>
                  <a:pt x="260" y="289"/>
                </a:lnTo>
                <a:lnTo>
                  <a:pt x="262" y="289"/>
                </a:lnTo>
                <a:lnTo>
                  <a:pt x="260" y="289"/>
                </a:lnTo>
                <a:lnTo>
                  <a:pt x="260" y="291"/>
                </a:lnTo>
                <a:lnTo>
                  <a:pt x="262" y="291"/>
                </a:lnTo>
                <a:lnTo>
                  <a:pt x="262" y="289"/>
                </a:lnTo>
                <a:lnTo>
                  <a:pt x="264" y="289"/>
                </a:lnTo>
                <a:lnTo>
                  <a:pt x="264" y="288"/>
                </a:lnTo>
                <a:lnTo>
                  <a:pt x="265" y="288"/>
                </a:lnTo>
                <a:lnTo>
                  <a:pt x="265" y="286"/>
                </a:lnTo>
                <a:lnTo>
                  <a:pt x="265" y="288"/>
                </a:lnTo>
                <a:lnTo>
                  <a:pt x="265" y="289"/>
                </a:lnTo>
                <a:lnTo>
                  <a:pt x="265" y="291"/>
                </a:lnTo>
                <a:lnTo>
                  <a:pt x="265" y="293"/>
                </a:lnTo>
                <a:lnTo>
                  <a:pt x="264" y="293"/>
                </a:lnTo>
                <a:lnTo>
                  <a:pt x="264" y="294"/>
                </a:lnTo>
                <a:lnTo>
                  <a:pt x="262" y="294"/>
                </a:lnTo>
                <a:lnTo>
                  <a:pt x="262" y="296"/>
                </a:lnTo>
                <a:lnTo>
                  <a:pt x="262" y="298"/>
                </a:lnTo>
                <a:lnTo>
                  <a:pt x="262" y="296"/>
                </a:lnTo>
                <a:lnTo>
                  <a:pt x="264" y="296"/>
                </a:lnTo>
                <a:lnTo>
                  <a:pt x="264" y="294"/>
                </a:lnTo>
                <a:lnTo>
                  <a:pt x="265" y="294"/>
                </a:lnTo>
                <a:lnTo>
                  <a:pt x="265" y="296"/>
                </a:lnTo>
                <a:lnTo>
                  <a:pt x="265" y="294"/>
                </a:lnTo>
                <a:lnTo>
                  <a:pt x="265" y="296"/>
                </a:lnTo>
                <a:lnTo>
                  <a:pt x="267" y="296"/>
                </a:lnTo>
                <a:lnTo>
                  <a:pt x="267" y="294"/>
                </a:lnTo>
                <a:lnTo>
                  <a:pt x="269" y="294"/>
                </a:lnTo>
                <a:lnTo>
                  <a:pt x="270" y="294"/>
                </a:lnTo>
                <a:lnTo>
                  <a:pt x="270" y="293"/>
                </a:lnTo>
                <a:lnTo>
                  <a:pt x="272" y="293"/>
                </a:lnTo>
                <a:lnTo>
                  <a:pt x="274" y="293"/>
                </a:lnTo>
                <a:lnTo>
                  <a:pt x="274" y="294"/>
                </a:lnTo>
                <a:lnTo>
                  <a:pt x="274" y="296"/>
                </a:lnTo>
                <a:lnTo>
                  <a:pt x="275" y="298"/>
                </a:lnTo>
                <a:lnTo>
                  <a:pt x="275" y="299"/>
                </a:lnTo>
                <a:lnTo>
                  <a:pt x="274" y="301"/>
                </a:lnTo>
                <a:lnTo>
                  <a:pt x="272" y="303"/>
                </a:lnTo>
                <a:lnTo>
                  <a:pt x="274" y="303"/>
                </a:lnTo>
                <a:lnTo>
                  <a:pt x="274" y="304"/>
                </a:lnTo>
                <a:lnTo>
                  <a:pt x="275" y="304"/>
                </a:lnTo>
                <a:lnTo>
                  <a:pt x="274" y="304"/>
                </a:lnTo>
                <a:lnTo>
                  <a:pt x="275" y="306"/>
                </a:lnTo>
                <a:lnTo>
                  <a:pt x="274" y="306"/>
                </a:lnTo>
                <a:lnTo>
                  <a:pt x="272" y="306"/>
                </a:lnTo>
                <a:lnTo>
                  <a:pt x="270" y="306"/>
                </a:lnTo>
                <a:lnTo>
                  <a:pt x="269" y="306"/>
                </a:lnTo>
                <a:lnTo>
                  <a:pt x="267" y="306"/>
                </a:lnTo>
                <a:lnTo>
                  <a:pt x="265" y="306"/>
                </a:lnTo>
                <a:lnTo>
                  <a:pt x="264" y="306"/>
                </a:lnTo>
                <a:lnTo>
                  <a:pt x="264" y="308"/>
                </a:lnTo>
                <a:lnTo>
                  <a:pt x="262" y="308"/>
                </a:lnTo>
                <a:lnTo>
                  <a:pt x="260" y="308"/>
                </a:lnTo>
                <a:lnTo>
                  <a:pt x="260" y="309"/>
                </a:lnTo>
                <a:lnTo>
                  <a:pt x="259" y="309"/>
                </a:lnTo>
                <a:lnTo>
                  <a:pt x="257" y="309"/>
                </a:lnTo>
                <a:lnTo>
                  <a:pt x="257" y="311"/>
                </a:lnTo>
                <a:lnTo>
                  <a:pt x="257" y="309"/>
                </a:lnTo>
                <a:lnTo>
                  <a:pt x="257" y="311"/>
                </a:lnTo>
                <a:lnTo>
                  <a:pt x="255" y="311"/>
                </a:lnTo>
                <a:lnTo>
                  <a:pt x="255" y="313"/>
                </a:lnTo>
                <a:lnTo>
                  <a:pt x="257" y="313"/>
                </a:lnTo>
                <a:lnTo>
                  <a:pt x="259" y="313"/>
                </a:lnTo>
                <a:lnTo>
                  <a:pt x="259" y="311"/>
                </a:lnTo>
                <a:lnTo>
                  <a:pt x="260" y="311"/>
                </a:lnTo>
                <a:lnTo>
                  <a:pt x="262" y="311"/>
                </a:lnTo>
                <a:lnTo>
                  <a:pt x="262" y="309"/>
                </a:lnTo>
                <a:lnTo>
                  <a:pt x="264" y="309"/>
                </a:lnTo>
                <a:lnTo>
                  <a:pt x="265" y="309"/>
                </a:lnTo>
                <a:lnTo>
                  <a:pt x="265" y="311"/>
                </a:lnTo>
                <a:lnTo>
                  <a:pt x="265" y="309"/>
                </a:lnTo>
                <a:lnTo>
                  <a:pt x="265" y="311"/>
                </a:lnTo>
                <a:lnTo>
                  <a:pt x="267" y="311"/>
                </a:lnTo>
                <a:lnTo>
                  <a:pt x="267" y="309"/>
                </a:lnTo>
                <a:lnTo>
                  <a:pt x="267" y="311"/>
                </a:lnTo>
                <a:lnTo>
                  <a:pt x="267" y="313"/>
                </a:lnTo>
                <a:lnTo>
                  <a:pt x="267" y="314"/>
                </a:lnTo>
                <a:lnTo>
                  <a:pt x="267" y="316"/>
                </a:lnTo>
                <a:lnTo>
                  <a:pt x="269" y="316"/>
                </a:lnTo>
                <a:lnTo>
                  <a:pt x="269" y="314"/>
                </a:lnTo>
                <a:lnTo>
                  <a:pt x="270" y="314"/>
                </a:lnTo>
                <a:lnTo>
                  <a:pt x="270" y="313"/>
                </a:lnTo>
                <a:lnTo>
                  <a:pt x="272" y="313"/>
                </a:lnTo>
                <a:lnTo>
                  <a:pt x="272" y="311"/>
                </a:lnTo>
                <a:lnTo>
                  <a:pt x="274" y="311"/>
                </a:lnTo>
                <a:lnTo>
                  <a:pt x="274" y="313"/>
                </a:lnTo>
                <a:lnTo>
                  <a:pt x="275" y="313"/>
                </a:lnTo>
                <a:lnTo>
                  <a:pt x="275" y="314"/>
                </a:lnTo>
                <a:lnTo>
                  <a:pt x="274" y="314"/>
                </a:lnTo>
                <a:lnTo>
                  <a:pt x="275" y="314"/>
                </a:lnTo>
                <a:lnTo>
                  <a:pt x="277" y="314"/>
                </a:lnTo>
                <a:lnTo>
                  <a:pt x="277" y="313"/>
                </a:lnTo>
                <a:lnTo>
                  <a:pt x="277" y="314"/>
                </a:lnTo>
                <a:lnTo>
                  <a:pt x="279" y="314"/>
                </a:lnTo>
                <a:lnTo>
                  <a:pt x="279" y="313"/>
                </a:lnTo>
                <a:lnTo>
                  <a:pt x="280" y="313"/>
                </a:lnTo>
                <a:lnTo>
                  <a:pt x="282" y="313"/>
                </a:lnTo>
                <a:lnTo>
                  <a:pt x="282" y="311"/>
                </a:lnTo>
                <a:lnTo>
                  <a:pt x="284" y="311"/>
                </a:lnTo>
                <a:lnTo>
                  <a:pt x="284" y="309"/>
                </a:lnTo>
                <a:lnTo>
                  <a:pt x="285" y="309"/>
                </a:lnTo>
                <a:lnTo>
                  <a:pt x="285" y="311"/>
                </a:lnTo>
                <a:lnTo>
                  <a:pt x="287" y="311"/>
                </a:lnTo>
                <a:lnTo>
                  <a:pt x="285" y="311"/>
                </a:lnTo>
                <a:lnTo>
                  <a:pt x="287" y="311"/>
                </a:lnTo>
                <a:lnTo>
                  <a:pt x="287" y="313"/>
                </a:lnTo>
                <a:lnTo>
                  <a:pt x="287" y="314"/>
                </a:lnTo>
                <a:lnTo>
                  <a:pt x="289" y="314"/>
                </a:lnTo>
                <a:lnTo>
                  <a:pt x="290" y="314"/>
                </a:lnTo>
                <a:lnTo>
                  <a:pt x="290" y="316"/>
                </a:lnTo>
                <a:lnTo>
                  <a:pt x="289" y="316"/>
                </a:lnTo>
                <a:lnTo>
                  <a:pt x="289" y="314"/>
                </a:lnTo>
                <a:lnTo>
                  <a:pt x="289" y="316"/>
                </a:lnTo>
                <a:lnTo>
                  <a:pt x="287" y="316"/>
                </a:lnTo>
                <a:lnTo>
                  <a:pt x="287" y="318"/>
                </a:lnTo>
                <a:lnTo>
                  <a:pt x="289" y="318"/>
                </a:lnTo>
                <a:lnTo>
                  <a:pt x="287" y="318"/>
                </a:lnTo>
                <a:lnTo>
                  <a:pt x="289" y="318"/>
                </a:lnTo>
                <a:lnTo>
                  <a:pt x="289" y="319"/>
                </a:lnTo>
                <a:lnTo>
                  <a:pt x="289" y="321"/>
                </a:lnTo>
                <a:lnTo>
                  <a:pt x="289" y="323"/>
                </a:lnTo>
                <a:lnTo>
                  <a:pt x="287" y="323"/>
                </a:lnTo>
                <a:lnTo>
                  <a:pt x="287" y="324"/>
                </a:lnTo>
                <a:lnTo>
                  <a:pt x="287" y="326"/>
                </a:lnTo>
                <a:lnTo>
                  <a:pt x="285" y="326"/>
                </a:lnTo>
                <a:lnTo>
                  <a:pt x="285" y="328"/>
                </a:lnTo>
                <a:lnTo>
                  <a:pt x="285" y="326"/>
                </a:lnTo>
                <a:lnTo>
                  <a:pt x="285" y="328"/>
                </a:lnTo>
                <a:lnTo>
                  <a:pt x="284" y="328"/>
                </a:lnTo>
                <a:lnTo>
                  <a:pt x="282" y="328"/>
                </a:lnTo>
                <a:lnTo>
                  <a:pt x="282" y="329"/>
                </a:lnTo>
                <a:lnTo>
                  <a:pt x="280" y="329"/>
                </a:lnTo>
                <a:lnTo>
                  <a:pt x="279" y="329"/>
                </a:lnTo>
                <a:lnTo>
                  <a:pt x="277" y="329"/>
                </a:lnTo>
                <a:lnTo>
                  <a:pt x="277" y="331"/>
                </a:lnTo>
                <a:lnTo>
                  <a:pt x="277" y="329"/>
                </a:lnTo>
                <a:lnTo>
                  <a:pt x="275" y="329"/>
                </a:lnTo>
                <a:lnTo>
                  <a:pt x="274" y="329"/>
                </a:lnTo>
                <a:lnTo>
                  <a:pt x="272" y="329"/>
                </a:lnTo>
                <a:lnTo>
                  <a:pt x="270" y="329"/>
                </a:lnTo>
                <a:lnTo>
                  <a:pt x="270" y="331"/>
                </a:lnTo>
                <a:lnTo>
                  <a:pt x="270" y="329"/>
                </a:lnTo>
                <a:lnTo>
                  <a:pt x="269" y="329"/>
                </a:lnTo>
                <a:lnTo>
                  <a:pt x="270" y="329"/>
                </a:lnTo>
                <a:lnTo>
                  <a:pt x="269" y="329"/>
                </a:lnTo>
                <a:lnTo>
                  <a:pt x="264" y="331"/>
                </a:lnTo>
                <a:lnTo>
                  <a:pt x="264" y="333"/>
                </a:lnTo>
                <a:lnTo>
                  <a:pt x="265" y="333"/>
                </a:lnTo>
                <a:lnTo>
                  <a:pt x="265" y="334"/>
                </a:lnTo>
                <a:lnTo>
                  <a:pt x="264" y="334"/>
                </a:lnTo>
                <a:lnTo>
                  <a:pt x="264" y="336"/>
                </a:lnTo>
                <a:lnTo>
                  <a:pt x="264" y="338"/>
                </a:lnTo>
                <a:lnTo>
                  <a:pt x="264" y="339"/>
                </a:lnTo>
                <a:lnTo>
                  <a:pt x="264" y="338"/>
                </a:lnTo>
                <a:lnTo>
                  <a:pt x="264" y="339"/>
                </a:lnTo>
                <a:lnTo>
                  <a:pt x="262" y="339"/>
                </a:lnTo>
                <a:lnTo>
                  <a:pt x="262" y="341"/>
                </a:lnTo>
                <a:lnTo>
                  <a:pt x="260" y="341"/>
                </a:lnTo>
                <a:lnTo>
                  <a:pt x="260" y="343"/>
                </a:lnTo>
                <a:lnTo>
                  <a:pt x="260" y="341"/>
                </a:lnTo>
                <a:lnTo>
                  <a:pt x="259" y="341"/>
                </a:lnTo>
                <a:lnTo>
                  <a:pt x="259" y="343"/>
                </a:lnTo>
                <a:lnTo>
                  <a:pt x="257" y="343"/>
                </a:lnTo>
                <a:lnTo>
                  <a:pt x="255" y="343"/>
                </a:lnTo>
                <a:lnTo>
                  <a:pt x="255" y="341"/>
                </a:lnTo>
                <a:lnTo>
                  <a:pt x="255" y="343"/>
                </a:lnTo>
                <a:lnTo>
                  <a:pt x="255" y="341"/>
                </a:lnTo>
                <a:lnTo>
                  <a:pt x="254" y="341"/>
                </a:lnTo>
                <a:lnTo>
                  <a:pt x="255" y="341"/>
                </a:lnTo>
                <a:lnTo>
                  <a:pt x="254" y="341"/>
                </a:lnTo>
                <a:lnTo>
                  <a:pt x="255" y="341"/>
                </a:lnTo>
                <a:lnTo>
                  <a:pt x="254" y="341"/>
                </a:lnTo>
                <a:lnTo>
                  <a:pt x="254" y="339"/>
                </a:lnTo>
                <a:lnTo>
                  <a:pt x="252" y="339"/>
                </a:lnTo>
                <a:lnTo>
                  <a:pt x="254" y="339"/>
                </a:lnTo>
                <a:lnTo>
                  <a:pt x="254" y="338"/>
                </a:lnTo>
                <a:lnTo>
                  <a:pt x="254" y="339"/>
                </a:lnTo>
                <a:lnTo>
                  <a:pt x="252" y="338"/>
                </a:lnTo>
                <a:lnTo>
                  <a:pt x="252" y="336"/>
                </a:lnTo>
                <a:lnTo>
                  <a:pt x="252" y="338"/>
                </a:lnTo>
                <a:lnTo>
                  <a:pt x="254" y="338"/>
                </a:lnTo>
                <a:lnTo>
                  <a:pt x="254" y="336"/>
                </a:lnTo>
                <a:lnTo>
                  <a:pt x="252" y="336"/>
                </a:lnTo>
                <a:lnTo>
                  <a:pt x="254" y="336"/>
                </a:lnTo>
                <a:lnTo>
                  <a:pt x="252" y="336"/>
                </a:lnTo>
                <a:lnTo>
                  <a:pt x="252" y="334"/>
                </a:lnTo>
                <a:lnTo>
                  <a:pt x="252" y="333"/>
                </a:lnTo>
                <a:lnTo>
                  <a:pt x="250" y="333"/>
                </a:lnTo>
                <a:lnTo>
                  <a:pt x="250" y="331"/>
                </a:lnTo>
                <a:lnTo>
                  <a:pt x="252" y="331"/>
                </a:lnTo>
                <a:lnTo>
                  <a:pt x="252" y="329"/>
                </a:lnTo>
                <a:lnTo>
                  <a:pt x="252" y="328"/>
                </a:lnTo>
                <a:lnTo>
                  <a:pt x="250" y="328"/>
                </a:lnTo>
                <a:lnTo>
                  <a:pt x="250" y="326"/>
                </a:lnTo>
                <a:lnTo>
                  <a:pt x="250" y="324"/>
                </a:lnTo>
                <a:lnTo>
                  <a:pt x="249" y="324"/>
                </a:lnTo>
                <a:lnTo>
                  <a:pt x="249" y="323"/>
                </a:lnTo>
                <a:lnTo>
                  <a:pt x="249" y="321"/>
                </a:lnTo>
                <a:lnTo>
                  <a:pt x="247" y="321"/>
                </a:lnTo>
                <a:lnTo>
                  <a:pt x="247" y="319"/>
                </a:lnTo>
                <a:lnTo>
                  <a:pt x="245" y="318"/>
                </a:lnTo>
                <a:lnTo>
                  <a:pt x="245" y="316"/>
                </a:lnTo>
                <a:lnTo>
                  <a:pt x="244" y="316"/>
                </a:lnTo>
                <a:lnTo>
                  <a:pt x="244" y="314"/>
                </a:lnTo>
                <a:lnTo>
                  <a:pt x="242" y="314"/>
                </a:lnTo>
                <a:lnTo>
                  <a:pt x="242" y="313"/>
                </a:lnTo>
                <a:lnTo>
                  <a:pt x="240" y="313"/>
                </a:lnTo>
                <a:lnTo>
                  <a:pt x="240" y="311"/>
                </a:lnTo>
                <a:lnTo>
                  <a:pt x="240" y="309"/>
                </a:lnTo>
                <a:lnTo>
                  <a:pt x="239" y="309"/>
                </a:lnTo>
                <a:lnTo>
                  <a:pt x="239" y="308"/>
                </a:lnTo>
                <a:lnTo>
                  <a:pt x="237" y="308"/>
                </a:lnTo>
                <a:lnTo>
                  <a:pt x="237" y="306"/>
                </a:lnTo>
                <a:lnTo>
                  <a:pt x="237" y="308"/>
                </a:lnTo>
                <a:lnTo>
                  <a:pt x="237" y="309"/>
                </a:lnTo>
                <a:lnTo>
                  <a:pt x="239" y="309"/>
                </a:lnTo>
                <a:lnTo>
                  <a:pt x="237" y="309"/>
                </a:lnTo>
                <a:lnTo>
                  <a:pt x="239" y="309"/>
                </a:lnTo>
                <a:lnTo>
                  <a:pt x="239" y="311"/>
                </a:lnTo>
                <a:lnTo>
                  <a:pt x="239" y="313"/>
                </a:lnTo>
                <a:lnTo>
                  <a:pt x="239" y="314"/>
                </a:lnTo>
                <a:lnTo>
                  <a:pt x="240" y="314"/>
                </a:lnTo>
                <a:lnTo>
                  <a:pt x="240" y="316"/>
                </a:lnTo>
                <a:lnTo>
                  <a:pt x="240" y="318"/>
                </a:lnTo>
                <a:lnTo>
                  <a:pt x="242" y="318"/>
                </a:lnTo>
                <a:lnTo>
                  <a:pt x="240" y="318"/>
                </a:lnTo>
                <a:lnTo>
                  <a:pt x="242" y="318"/>
                </a:lnTo>
                <a:lnTo>
                  <a:pt x="242" y="319"/>
                </a:lnTo>
                <a:lnTo>
                  <a:pt x="244" y="321"/>
                </a:lnTo>
                <a:lnTo>
                  <a:pt x="244" y="323"/>
                </a:lnTo>
                <a:lnTo>
                  <a:pt x="245" y="324"/>
                </a:lnTo>
                <a:lnTo>
                  <a:pt x="245" y="326"/>
                </a:lnTo>
                <a:lnTo>
                  <a:pt x="245" y="328"/>
                </a:lnTo>
                <a:lnTo>
                  <a:pt x="247" y="328"/>
                </a:lnTo>
                <a:lnTo>
                  <a:pt x="247" y="329"/>
                </a:lnTo>
                <a:lnTo>
                  <a:pt x="247" y="331"/>
                </a:lnTo>
                <a:lnTo>
                  <a:pt x="247" y="333"/>
                </a:lnTo>
                <a:lnTo>
                  <a:pt x="245" y="333"/>
                </a:lnTo>
                <a:lnTo>
                  <a:pt x="245" y="334"/>
                </a:lnTo>
                <a:lnTo>
                  <a:pt x="247" y="334"/>
                </a:lnTo>
                <a:lnTo>
                  <a:pt x="245" y="334"/>
                </a:lnTo>
                <a:lnTo>
                  <a:pt x="245" y="336"/>
                </a:lnTo>
                <a:lnTo>
                  <a:pt x="247" y="336"/>
                </a:lnTo>
                <a:lnTo>
                  <a:pt x="247" y="338"/>
                </a:lnTo>
                <a:lnTo>
                  <a:pt x="245" y="338"/>
                </a:lnTo>
                <a:lnTo>
                  <a:pt x="247" y="338"/>
                </a:lnTo>
                <a:lnTo>
                  <a:pt x="247" y="339"/>
                </a:lnTo>
                <a:lnTo>
                  <a:pt x="247" y="341"/>
                </a:lnTo>
                <a:lnTo>
                  <a:pt x="247" y="339"/>
                </a:lnTo>
                <a:lnTo>
                  <a:pt x="247" y="341"/>
                </a:lnTo>
                <a:lnTo>
                  <a:pt x="247" y="343"/>
                </a:lnTo>
                <a:lnTo>
                  <a:pt x="245" y="343"/>
                </a:lnTo>
                <a:lnTo>
                  <a:pt x="245" y="341"/>
                </a:lnTo>
                <a:lnTo>
                  <a:pt x="244" y="341"/>
                </a:lnTo>
                <a:lnTo>
                  <a:pt x="244" y="339"/>
                </a:lnTo>
                <a:lnTo>
                  <a:pt x="244" y="341"/>
                </a:lnTo>
                <a:lnTo>
                  <a:pt x="244" y="339"/>
                </a:lnTo>
                <a:lnTo>
                  <a:pt x="244" y="341"/>
                </a:lnTo>
                <a:lnTo>
                  <a:pt x="242" y="341"/>
                </a:lnTo>
                <a:lnTo>
                  <a:pt x="244" y="341"/>
                </a:lnTo>
                <a:lnTo>
                  <a:pt x="242" y="341"/>
                </a:lnTo>
                <a:lnTo>
                  <a:pt x="244" y="341"/>
                </a:lnTo>
                <a:lnTo>
                  <a:pt x="244" y="343"/>
                </a:lnTo>
                <a:lnTo>
                  <a:pt x="244" y="341"/>
                </a:lnTo>
                <a:lnTo>
                  <a:pt x="244" y="343"/>
                </a:lnTo>
                <a:lnTo>
                  <a:pt x="242" y="343"/>
                </a:lnTo>
                <a:lnTo>
                  <a:pt x="242" y="341"/>
                </a:lnTo>
                <a:lnTo>
                  <a:pt x="240" y="341"/>
                </a:lnTo>
                <a:lnTo>
                  <a:pt x="242" y="341"/>
                </a:lnTo>
                <a:lnTo>
                  <a:pt x="240" y="341"/>
                </a:lnTo>
                <a:lnTo>
                  <a:pt x="240" y="339"/>
                </a:lnTo>
                <a:lnTo>
                  <a:pt x="240" y="338"/>
                </a:lnTo>
                <a:lnTo>
                  <a:pt x="240" y="336"/>
                </a:lnTo>
                <a:lnTo>
                  <a:pt x="239" y="336"/>
                </a:lnTo>
                <a:lnTo>
                  <a:pt x="239" y="334"/>
                </a:lnTo>
                <a:lnTo>
                  <a:pt x="237" y="334"/>
                </a:lnTo>
                <a:lnTo>
                  <a:pt x="239" y="334"/>
                </a:lnTo>
                <a:lnTo>
                  <a:pt x="239" y="336"/>
                </a:lnTo>
                <a:lnTo>
                  <a:pt x="239" y="334"/>
                </a:lnTo>
                <a:lnTo>
                  <a:pt x="239" y="336"/>
                </a:lnTo>
                <a:lnTo>
                  <a:pt x="237" y="336"/>
                </a:lnTo>
                <a:lnTo>
                  <a:pt x="237" y="334"/>
                </a:lnTo>
                <a:lnTo>
                  <a:pt x="237" y="336"/>
                </a:lnTo>
                <a:lnTo>
                  <a:pt x="237" y="334"/>
                </a:lnTo>
                <a:lnTo>
                  <a:pt x="235" y="334"/>
                </a:lnTo>
                <a:lnTo>
                  <a:pt x="235" y="336"/>
                </a:lnTo>
                <a:lnTo>
                  <a:pt x="235" y="334"/>
                </a:lnTo>
                <a:lnTo>
                  <a:pt x="234" y="334"/>
                </a:lnTo>
                <a:lnTo>
                  <a:pt x="234" y="333"/>
                </a:lnTo>
                <a:lnTo>
                  <a:pt x="234" y="334"/>
                </a:lnTo>
                <a:lnTo>
                  <a:pt x="234" y="333"/>
                </a:lnTo>
                <a:lnTo>
                  <a:pt x="235" y="333"/>
                </a:lnTo>
                <a:lnTo>
                  <a:pt x="237" y="333"/>
                </a:lnTo>
                <a:lnTo>
                  <a:pt x="235" y="333"/>
                </a:lnTo>
                <a:lnTo>
                  <a:pt x="235" y="331"/>
                </a:lnTo>
                <a:lnTo>
                  <a:pt x="237" y="331"/>
                </a:lnTo>
                <a:lnTo>
                  <a:pt x="235" y="331"/>
                </a:lnTo>
                <a:lnTo>
                  <a:pt x="235" y="329"/>
                </a:lnTo>
                <a:lnTo>
                  <a:pt x="234" y="329"/>
                </a:lnTo>
                <a:lnTo>
                  <a:pt x="235" y="329"/>
                </a:lnTo>
                <a:lnTo>
                  <a:pt x="235" y="328"/>
                </a:lnTo>
                <a:lnTo>
                  <a:pt x="234" y="328"/>
                </a:lnTo>
                <a:lnTo>
                  <a:pt x="234" y="326"/>
                </a:lnTo>
                <a:lnTo>
                  <a:pt x="232" y="326"/>
                </a:lnTo>
                <a:lnTo>
                  <a:pt x="232" y="324"/>
                </a:lnTo>
                <a:lnTo>
                  <a:pt x="232" y="326"/>
                </a:lnTo>
                <a:lnTo>
                  <a:pt x="232" y="324"/>
                </a:lnTo>
                <a:lnTo>
                  <a:pt x="230" y="324"/>
                </a:lnTo>
                <a:lnTo>
                  <a:pt x="232" y="324"/>
                </a:lnTo>
                <a:lnTo>
                  <a:pt x="232" y="323"/>
                </a:lnTo>
                <a:lnTo>
                  <a:pt x="230" y="323"/>
                </a:lnTo>
                <a:lnTo>
                  <a:pt x="230" y="321"/>
                </a:lnTo>
                <a:lnTo>
                  <a:pt x="230" y="323"/>
                </a:lnTo>
                <a:lnTo>
                  <a:pt x="230" y="321"/>
                </a:lnTo>
                <a:lnTo>
                  <a:pt x="230" y="319"/>
                </a:lnTo>
                <a:lnTo>
                  <a:pt x="230" y="321"/>
                </a:lnTo>
                <a:lnTo>
                  <a:pt x="230" y="319"/>
                </a:lnTo>
                <a:lnTo>
                  <a:pt x="229" y="319"/>
                </a:lnTo>
                <a:lnTo>
                  <a:pt x="229" y="321"/>
                </a:lnTo>
                <a:lnTo>
                  <a:pt x="229" y="319"/>
                </a:lnTo>
                <a:lnTo>
                  <a:pt x="229" y="318"/>
                </a:lnTo>
                <a:lnTo>
                  <a:pt x="227" y="318"/>
                </a:lnTo>
                <a:lnTo>
                  <a:pt x="227" y="319"/>
                </a:lnTo>
                <a:lnTo>
                  <a:pt x="229" y="319"/>
                </a:lnTo>
                <a:lnTo>
                  <a:pt x="227" y="319"/>
                </a:lnTo>
                <a:lnTo>
                  <a:pt x="227" y="318"/>
                </a:lnTo>
                <a:lnTo>
                  <a:pt x="227" y="316"/>
                </a:lnTo>
                <a:lnTo>
                  <a:pt x="227" y="314"/>
                </a:lnTo>
                <a:lnTo>
                  <a:pt x="229" y="314"/>
                </a:lnTo>
                <a:lnTo>
                  <a:pt x="227" y="314"/>
                </a:lnTo>
                <a:lnTo>
                  <a:pt x="227" y="313"/>
                </a:lnTo>
                <a:lnTo>
                  <a:pt x="227" y="314"/>
                </a:lnTo>
                <a:lnTo>
                  <a:pt x="225" y="314"/>
                </a:lnTo>
                <a:lnTo>
                  <a:pt x="225" y="313"/>
                </a:lnTo>
                <a:lnTo>
                  <a:pt x="225" y="311"/>
                </a:lnTo>
                <a:lnTo>
                  <a:pt x="225" y="309"/>
                </a:lnTo>
                <a:lnTo>
                  <a:pt x="224" y="309"/>
                </a:lnTo>
                <a:lnTo>
                  <a:pt x="225" y="308"/>
                </a:lnTo>
                <a:lnTo>
                  <a:pt x="227" y="308"/>
                </a:lnTo>
                <a:lnTo>
                  <a:pt x="225" y="308"/>
                </a:lnTo>
                <a:lnTo>
                  <a:pt x="225" y="306"/>
                </a:lnTo>
                <a:lnTo>
                  <a:pt x="225" y="304"/>
                </a:lnTo>
                <a:lnTo>
                  <a:pt x="225" y="303"/>
                </a:lnTo>
                <a:lnTo>
                  <a:pt x="224" y="303"/>
                </a:lnTo>
                <a:lnTo>
                  <a:pt x="225" y="303"/>
                </a:lnTo>
                <a:lnTo>
                  <a:pt x="224" y="303"/>
                </a:lnTo>
                <a:lnTo>
                  <a:pt x="224" y="301"/>
                </a:lnTo>
                <a:lnTo>
                  <a:pt x="224" y="299"/>
                </a:lnTo>
                <a:lnTo>
                  <a:pt x="222" y="299"/>
                </a:lnTo>
                <a:lnTo>
                  <a:pt x="222" y="298"/>
                </a:lnTo>
                <a:lnTo>
                  <a:pt x="220" y="298"/>
                </a:lnTo>
                <a:lnTo>
                  <a:pt x="220" y="299"/>
                </a:lnTo>
                <a:lnTo>
                  <a:pt x="222" y="299"/>
                </a:lnTo>
                <a:lnTo>
                  <a:pt x="222" y="301"/>
                </a:lnTo>
                <a:lnTo>
                  <a:pt x="222" y="303"/>
                </a:lnTo>
                <a:lnTo>
                  <a:pt x="222" y="304"/>
                </a:lnTo>
                <a:lnTo>
                  <a:pt x="222" y="306"/>
                </a:lnTo>
                <a:lnTo>
                  <a:pt x="222" y="308"/>
                </a:lnTo>
                <a:lnTo>
                  <a:pt x="224" y="308"/>
                </a:lnTo>
                <a:lnTo>
                  <a:pt x="224" y="309"/>
                </a:lnTo>
                <a:lnTo>
                  <a:pt x="224" y="311"/>
                </a:lnTo>
                <a:lnTo>
                  <a:pt x="224" y="313"/>
                </a:lnTo>
                <a:lnTo>
                  <a:pt x="225" y="313"/>
                </a:lnTo>
                <a:lnTo>
                  <a:pt x="224" y="313"/>
                </a:lnTo>
                <a:lnTo>
                  <a:pt x="224" y="314"/>
                </a:lnTo>
                <a:lnTo>
                  <a:pt x="224" y="316"/>
                </a:lnTo>
                <a:lnTo>
                  <a:pt x="224" y="318"/>
                </a:lnTo>
                <a:lnTo>
                  <a:pt x="225" y="318"/>
                </a:lnTo>
                <a:lnTo>
                  <a:pt x="224" y="318"/>
                </a:lnTo>
                <a:lnTo>
                  <a:pt x="225" y="318"/>
                </a:lnTo>
                <a:lnTo>
                  <a:pt x="224" y="318"/>
                </a:lnTo>
                <a:lnTo>
                  <a:pt x="224" y="319"/>
                </a:lnTo>
                <a:lnTo>
                  <a:pt x="224" y="321"/>
                </a:lnTo>
                <a:lnTo>
                  <a:pt x="225" y="321"/>
                </a:lnTo>
                <a:lnTo>
                  <a:pt x="225" y="323"/>
                </a:lnTo>
                <a:lnTo>
                  <a:pt x="224" y="323"/>
                </a:lnTo>
                <a:lnTo>
                  <a:pt x="225" y="323"/>
                </a:lnTo>
                <a:lnTo>
                  <a:pt x="224" y="323"/>
                </a:lnTo>
                <a:lnTo>
                  <a:pt x="224" y="324"/>
                </a:lnTo>
                <a:lnTo>
                  <a:pt x="224" y="323"/>
                </a:lnTo>
                <a:lnTo>
                  <a:pt x="224" y="324"/>
                </a:lnTo>
                <a:lnTo>
                  <a:pt x="224" y="323"/>
                </a:lnTo>
                <a:lnTo>
                  <a:pt x="222" y="321"/>
                </a:lnTo>
                <a:lnTo>
                  <a:pt x="222" y="319"/>
                </a:lnTo>
                <a:lnTo>
                  <a:pt x="222" y="321"/>
                </a:lnTo>
                <a:lnTo>
                  <a:pt x="222" y="319"/>
                </a:lnTo>
                <a:lnTo>
                  <a:pt x="222" y="321"/>
                </a:lnTo>
                <a:lnTo>
                  <a:pt x="222" y="319"/>
                </a:lnTo>
                <a:lnTo>
                  <a:pt x="222" y="321"/>
                </a:lnTo>
                <a:lnTo>
                  <a:pt x="222" y="319"/>
                </a:lnTo>
                <a:lnTo>
                  <a:pt x="222" y="321"/>
                </a:lnTo>
                <a:lnTo>
                  <a:pt x="220" y="321"/>
                </a:lnTo>
                <a:lnTo>
                  <a:pt x="220" y="319"/>
                </a:lnTo>
                <a:lnTo>
                  <a:pt x="220" y="321"/>
                </a:lnTo>
                <a:lnTo>
                  <a:pt x="220" y="319"/>
                </a:lnTo>
                <a:lnTo>
                  <a:pt x="220" y="321"/>
                </a:lnTo>
                <a:lnTo>
                  <a:pt x="220" y="319"/>
                </a:lnTo>
                <a:lnTo>
                  <a:pt x="220" y="321"/>
                </a:lnTo>
                <a:lnTo>
                  <a:pt x="219" y="321"/>
                </a:lnTo>
                <a:lnTo>
                  <a:pt x="219" y="319"/>
                </a:lnTo>
                <a:lnTo>
                  <a:pt x="217" y="319"/>
                </a:lnTo>
                <a:lnTo>
                  <a:pt x="219" y="319"/>
                </a:lnTo>
                <a:lnTo>
                  <a:pt x="217" y="319"/>
                </a:lnTo>
                <a:lnTo>
                  <a:pt x="217" y="318"/>
                </a:lnTo>
                <a:lnTo>
                  <a:pt x="219" y="318"/>
                </a:lnTo>
                <a:lnTo>
                  <a:pt x="217" y="318"/>
                </a:lnTo>
                <a:lnTo>
                  <a:pt x="217" y="316"/>
                </a:lnTo>
                <a:lnTo>
                  <a:pt x="215" y="316"/>
                </a:lnTo>
                <a:lnTo>
                  <a:pt x="215" y="314"/>
                </a:lnTo>
                <a:lnTo>
                  <a:pt x="215" y="316"/>
                </a:lnTo>
                <a:lnTo>
                  <a:pt x="215" y="314"/>
                </a:lnTo>
                <a:lnTo>
                  <a:pt x="215" y="316"/>
                </a:lnTo>
                <a:lnTo>
                  <a:pt x="214" y="316"/>
                </a:lnTo>
                <a:lnTo>
                  <a:pt x="214" y="314"/>
                </a:lnTo>
                <a:lnTo>
                  <a:pt x="214" y="316"/>
                </a:lnTo>
                <a:lnTo>
                  <a:pt x="214" y="314"/>
                </a:lnTo>
                <a:lnTo>
                  <a:pt x="214" y="316"/>
                </a:lnTo>
                <a:lnTo>
                  <a:pt x="214" y="314"/>
                </a:lnTo>
                <a:lnTo>
                  <a:pt x="214" y="313"/>
                </a:lnTo>
                <a:lnTo>
                  <a:pt x="212" y="313"/>
                </a:lnTo>
                <a:lnTo>
                  <a:pt x="212" y="314"/>
                </a:lnTo>
                <a:lnTo>
                  <a:pt x="212" y="313"/>
                </a:lnTo>
                <a:lnTo>
                  <a:pt x="212" y="311"/>
                </a:lnTo>
                <a:lnTo>
                  <a:pt x="212" y="309"/>
                </a:lnTo>
                <a:lnTo>
                  <a:pt x="210" y="309"/>
                </a:lnTo>
                <a:lnTo>
                  <a:pt x="210" y="308"/>
                </a:lnTo>
                <a:lnTo>
                  <a:pt x="210" y="306"/>
                </a:lnTo>
                <a:lnTo>
                  <a:pt x="208" y="306"/>
                </a:lnTo>
                <a:lnTo>
                  <a:pt x="208" y="304"/>
                </a:lnTo>
                <a:lnTo>
                  <a:pt x="210" y="304"/>
                </a:lnTo>
                <a:lnTo>
                  <a:pt x="208" y="304"/>
                </a:lnTo>
                <a:lnTo>
                  <a:pt x="210" y="304"/>
                </a:lnTo>
                <a:lnTo>
                  <a:pt x="208" y="304"/>
                </a:lnTo>
                <a:lnTo>
                  <a:pt x="210" y="304"/>
                </a:lnTo>
                <a:lnTo>
                  <a:pt x="210" y="303"/>
                </a:lnTo>
                <a:lnTo>
                  <a:pt x="208" y="303"/>
                </a:lnTo>
                <a:lnTo>
                  <a:pt x="210" y="303"/>
                </a:lnTo>
                <a:lnTo>
                  <a:pt x="208" y="303"/>
                </a:lnTo>
                <a:lnTo>
                  <a:pt x="210" y="303"/>
                </a:lnTo>
                <a:lnTo>
                  <a:pt x="208" y="303"/>
                </a:lnTo>
                <a:lnTo>
                  <a:pt x="208" y="301"/>
                </a:lnTo>
                <a:lnTo>
                  <a:pt x="207" y="301"/>
                </a:lnTo>
                <a:lnTo>
                  <a:pt x="207" y="299"/>
                </a:lnTo>
                <a:lnTo>
                  <a:pt x="207" y="298"/>
                </a:lnTo>
                <a:lnTo>
                  <a:pt x="205" y="298"/>
                </a:lnTo>
                <a:lnTo>
                  <a:pt x="205" y="296"/>
                </a:lnTo>
                <a:lnTo>
                  <a:pt x="203" y="296"/>
                </a:lnTo>
                <a:lnTo>
                  <a:pt x="202" y="296"/>
                </a:lnTo>
                <a:lnTo>
                  <a:pt x="203" y="296"/>
                </a:lnTo>
                <a:lnTo>
                  <a:pt x="202" y="296"/>
                </a:lnTo>
                <a:lnTo>
                  <a:pt x="202" y="298"/>
                </a:lnTo>
                <a:lnTo>
                  <a:pt x="202" y="296"/>
                </a:lnTo>
                <a:lnTo>
                  <a:pt x="202" y="294"/>
                </a:lnTo>
                <a:lnTo>
                  <a:pt x="200" y="294"/>
                </a:lnTo>
                <a:lnTo>
                  <a:pt x="200" y="293"/>
                </a:lnTo>
                <a:lnTo>
                  <a:pt x="200" y="294"/>
                </a:lnTo>
                <a:lnTo>
                  <a:pt x="200" y="293"/>
                </a:lnTo>
                <a:lnTo>
                  <a:pt x="198" y="293"/>
                </a:lnTo>
                <a:lnTo>
                  <a:pt x="198" y="291"/>
                </a:lnTo>
                <a:lnTo>
                  <a:pt x="198" y="293"/>
                </a:lnTo>
                <a:lnTo>
                  <a:pt x="197" y="293"/>
                </a:lnTo>
                <a:lnTo>
                  <a:pt x="197" y="291"/>
                </a:lnTo>
                <a:lnTo>
                  <a:pt x="198" y="291"/>
                </a:lnTo>
                <a:lnTo>
                  <a:pt x="197" y="291"/>
                </a:lnTo>
                <a:lnTo>
                  <a:pt x="198" y="291"/>
                </a:lnTo>
                <a:lnTo>
                  <a:pt x="197" y="291"/>
                </a:lnTo>
                <a:lnTo>
                  <a:pt x="198" y="291"/>
                </a:lnTo>
                <a:lnTo>
                  <a:pt x="197" y="291"/>
                </a:lnTo>
                <a:lnTo>
                  <a:pt x="197" y="289"/>
                </a:lnTo>
                <a:lnTo>
                  <a:pt x="198" y="289"/>
                </a:lnTo>
                <a:lnTo>
                  <a:pt x="197" y="289"/>
                </a:lnTo>
                <a:lnTo>
                  <a:pt x="197" y="288"/>
                </a:lnTo>
                <a:lnTo>
                  <a:pt x="197" y="286"/>
                </a:lnTo>
                <a:lnTo>
                  <a:pt x="197" y="284"/>
                </a:lnTo>
                <a:lnTo>
                  <a:pt x="197" y="286"/>
                </a:lnTo>
                <a:lnTo>
                  <a:pt x="198" y="286"/>
                </a:lnTo>
                <a:lnTo>
                  <a:pt x="197" y="286"/>
                </a:lnTo>
                <a:lnTo>
                  <a:pt x="198" y="286"/>
                </a:lnTo>
                <a:lnTo>
                  <a:pt x="197" y="286"/>
                </a:lnTo>
                <a:lnTo>
                  <a:pt x="197" y="284"/>
                </a:lnTo>
                <a:lnTo>
                  <a:pt x="197" y="283"/>
                </a:lnTo>
                <a:lnTo>
                  <a:pt x="195" y="283"/>
                </a:lnTo>
                <a:lnTo>
                  <a:pt x="195" y="284"/>
                </a:lnTo>
                <a:lnTo>
                  <a:pt x="193" y="284"/>
                </a:lnTo>
                <a:lnTo>
                  <a:pt x="192" y="284"/>
                </a:lnTo>
                <a:lnTo>
                  <a:pt x="193" y="284"/>
                </a:lnTo>
                <a:lnTo>
                  <a:pt x="192" y="284"/>
                </a:lnTo>
                <a:lnTo>
                  <a:pt x="192" y="283"/>
                </a:lnTo>
                <a:lnTo>
                  <a:pt x="190" y="283"/>
                </a:lnTo>
                <a:lnTo>
                  <a:pt x="188" y="283"/>
                </a:lnTo>
                <a:lnTo>
                  <a:pt x="188" y="281"/>
                </a:lnTo>
                <a:lnTo>
                  <a:pt x="188" y="283"/>
                </a:lnTo>
                <a:lnTo>
                  <a:pt x="188" y="281"/>
                </a:lnTo>
                <a:lnTo>
                  <a:pt x="188" y="279"/>
                </a:lnTo>
                <a:lnTo>
                  <a:pt x="190" y="279"/>
                </a:lnTo>
                <a:lnTo>
                  <a:pt x="190" y="278"/>
                </a:lnTo>
                <a:lnTo>
                  <a:pt x="190" y="279"/>
                </a:lnTo>
                <a:lnTo>
                  <a:pt x="190" y="278"/>
                </a:lnTo>
                <a:lnTo>
                  <a:pt x="192" y="278"/>
                </a:lnTo>
                <a:lnTo>
                  <a:pt x="193" y="276"/>
                </a:lnTo>
                <a:lnTo>
                  <a:pt x="193" y="274"/>
                </a:lnTo>
                <a:lnTo>
                  <a:pt x="192" y="276"/>
                </a:lnTo>
                <a:lnTo>
                  <a:pt x="192" y="274"/>
                </a:lnTo>
                <a:lnTo>
                  <a:pt x="190" y="274"/>
                </a:lnTo>
                <a:lnTo>
                  <a:pt x="190" y="276"/>
                </a:lnTo>
                <a:lnTo>
                  <a:pt x="190" y="274"/>
                </a:lnTo>
                <a:lnTo>
                  <a:pt x="188" y="274"/>
                </a:lnTo>
                <a:lnTo>
                  <a:pt x="187" y="276"/>
                </a:lnTo>
                <a:lnTo>
                  <a:pt x="185" y="276"/>
                </a:lnTo>
                <a:lnTo>
                  <a:pt x="185" y="274"/>
                </a:lnTo>
                <a:lnTo>
                  <a:pt x="183" y="274"/>
                </a:lnTo>
                <a:lnTo>
                  <a:pt x="183" y="273"/>
                </a:lnTo>
                <a:lnTo>
                  <a:pt x="185" y="273"/>
                </a:lnTo>
                <a:lnTo>
                  <a:pt x="183" y="273"/>
                </a:lnTo>
                <a:lnTo>
                  <a:pt x="185" y="273"/>
                </a:lnTo>
                <a:lnTo>
                  <a:pt x="185" y="271"/>
                </a:lnTo>
                <a:lnTo>
                  <a:pt x="185" y="269"/>
                </a:lnTo>
                <a:lnTo>
                  <a:pt x="183" y="269"/>
                </a:lnTo>
                <a:lnTo>
                  <a:pt x="183" y="268"/>
                </a:lnTo>
                <a:lnTo>
                  <a:pt x="183" y="269"/>
                </a:lnTo>
                <a:lnTo>
                  <a:pt x="183" y="268"/>
                </a:lnTo>
                <a:lnTo>
                  <a:pt x="182" y="268"/>
                </a:lnTo>
                <a:lnTo>
                  <a:pt x="182" y="266"/>
                </a:lnTo>
                <a:lnTo>
                  <a:pt x="182" y="268"/>
                </a:lnTo>
                <a:lnTo>
                  <a:pt x="182" y="266"/>
                </a:lnTo>
                <a:lnTo>
                  <a:pt x="182" y="268"/>
                </a:lnTo>
                <a:lnTo>
                  <a:pt x="180" y="266"/>
                </a:lnTo>
                <a:lnTo>
                  <a:pt x="182" y="266"/>
                </a:lnTo>
                <a:lnTo>
                  <a:pt x="180" y="266"/>
                </a:lnTo>
                <a:lnTo>
                  <a:pt x="180" y="264"/>
                </a:lnTo>
                <a:lnTo>
                  <a:pt x="182" y="264"/>
                </a:lnTo>
                <a:lnTo>
                  <a:pt x="182" y="263"/>
                </a:lnTo>
                <a:lnTo>
                  <a:pt x="182" y="264"/>
                </a:lnTo>
                <a:lnTo>
                  <a:pt x="182" y="263"/>
                </a:lnTo>
                <a:lnTo>
                  <a:pt x="182" y="261"/>
                </a:lnTo>
                <a:lnTo>
                  <a:pt x="183" y="261"/>
                </a:lnTo>
                <a:lnTo>
                  <a:pt x="183" y="263"/>
                </a:lnTo>
                <a:lnTo>
                  <a:pt x="183" y="261"/>
                </a:lnTo>
                <a:lnTo>
                  <a:pt x="182" y="261"/>
                </a:lnTo>
                <a:lnTo>
                  <a:pt x="182" y="259"/>
                </a:lnTo>
                <a:lnTo>
                  <a:pt x="183" y="259"/>
                </a:lnTo>
                <a:lnTo>
                  <a:pt x="183" y="258"/>
                </a:lnTo>
                <a:lnTo>
                  <a:pt x="185" y="258"/>
                </a:lnTo>
                <a:lnTo>
                  <a:pt x="187" y="258"/>
                </a:lnTo>
                <a:lnTo>
                  <a:pt x="188" y="258"/>
                </a:lnTo>
                <a:lnTo>
                  <a:pt x="190" y="258"/>
                </a:lnTo>
                <a:lnTo>
                  <a:pt x="192" y="258"/>
                </a:lnTo>
                <a:lnTo>
                  <a:pt x="190" y="258"/>
                </a:lnTo>
                <a:lnTo>
                  <a:pt x="192" y="258"/>
                </a:lnTo>
                <a:lnTo>
                  <a:pt x="193" y="259"/>
                </a:lnTo>
                <a:lnTo>
                  <a:pt x="195" y="259"/>
                </a:lnTo>
                <a:lnTo>
                  <a:pt x="195" y="261"/>
                </a:lnTo>
                <a:lnTo>
                  <a:pt x="197" y="261"/>
                </a:lnTo>
                <a:lnTo>
                  <a:pt x="197" y="263"/>
                </a:lnTo>
                <a:lnTo>
                  <a:pt x="198" y="263"/>
                </a:lnTo>
                <a:lnTo>
                  <a:pt x="198" y="261"/>
                </a:lnTo>
                <a:lnTo>
                  <a:pt x="198" y="259"/>
                </a:lnTo>
                <a:lnTo>
                  <a:pt x="198" y="258"/>
                </a:lnTo>
                <a:lnTo>
                  <a:pt x="197" y="258"/>
                </a:lnTo>
                <a:lnTo>
                  <a:pt x="197" y="256"/>
                </a:lnTo>
                <a:lnTo>
                  <a:pt x="195" y="256"/>
                </a:lnTo>
                <a:lnTo>
                  <a:pt x="195" y="254"/>
                </a:lnTo>
                <a:lnTo>
                  <a:pt x="195" y="256"/>
                </a:lnTo>
                <a:lnTo>
                  <a:pt x="193" y="256"/>
                </a:lnTo>
                <a:lnTo>
                  <a:pt x="192" y="256"/>
                </a:lnTo>
                <a:lnTo>
                  <a:pt x="192" y="254"/>
                </a:lnTo>
                <a:lnTo>
                  <a:pt x="190" y="254"/>
                </a:lnTo>
                <a:lnTo>
                  <a:pt x="190" y="252"/>
                </a:lnTo>
                <a:lnTo>
                  <a:pt x="188" y="252"/>
                </a:lnTo>
                <a:lnTo>
                  <a:pt x="190" y="251"/>
                </a:lnTo>
                <a:lnTo>
                  <a:pt x="190" y="249"/>
                </a:lnTo>
                <a:lnTo>
                  <a:pt x="190" y="247"/>
                </a:lnTo>
                <a:lnTo>
                  <a:pt x="190" y="249"/>
                </a:lnTo>
                <a:lnTo>
                  <a:pt x="188" y="249"/>
                </a:lnTo>
                <a:lnTo>
                  <a:pt x="187" y="249"/>
                </a:lnTo>
                <a:lnTo>
                  <a:pt x="185" y="249"/>
                </a:lnTo>
                <a:lnTo>
                  <a:pt x="185" y="251"/>
                </a:lnTo>
                <a:lnTo>
                  <a:pt x="187" y="251"/>
                </a:lnTo>
                <a:lnTo>
                  <a:pt x="185" y="251"/>
                </a:lnTo>
                <a:lnTo>
                  <a:pt x="185" y="252"/>
                </a:lnTo>
                <a:lnTo>
                  <a:pt x="183" y="252"/>
                </a:lnTo>
                <a:lnTo>
                  <a:pt x="183" y="254"/>
                </a:lnTo>
                <a:lnTo>
                  <a:pt x="182" y="254"/>
                </a:lnTo>
                <a:lnTo>
                  <a:pt x="180" y="254"/>
                </a:lnTo>
                <a:lnTo>
                  <a:pt x="180" y="256"/>
                </a:lnTo>
                <a:lnTo>
                  <a:pt x="178" y="256"/>
                </a:lnTo>
                <a:lnTo>
                  <a:pt x="178" y="254"/>
                </a:lnTo>
                <a:lnTo>
                  <a:pt x="178" y="252"/>
                </a:lnTo>
                <a:lnTo>
                  <a:pt x="177" y="252"/>
                </a:lnTo>
                <a:lnTo>
                  <a:pt x="177" y="251"/>
                </a:lnTo>
                <a:lnTo>
                  <a:pt x="175" y="251"/>
                </a:lnTo>
                <a:lnTo>
                  <a:pt x="175" y="249"/>
                </a:lnTo>
                <a:lnTo>
                  <a:pt x="177" y="249"/>
                </a:lnTo>
                <a:lnTo>
                  <a:pt x="175" y="249"/>
                </a:lnTo>
                <a:lnTo>
                  <a:pt x="175" y="247"/>
                </a:lnTo>
                <a:lnTo>
                  <a:pt x="175" y="246"/>
                </a:lnTo>
                <a:lnTo>
                  <a:pt x="177" y="246"/>
                </a:lnTo>
                <a:lnTo>
                  <a:pt x="177" y="244"/>
                </a:lnTo>
                <a:lnTo>
                  <a:pt x="177" y="242"/>
                </a:lnTo>
                <a:lnTo>
                  <a:pt x="175" y="242"/>
                </a:lnTo>
                <a:lnTo>
                  <a:pt x="175" y="244"/>
                </a:lnTo>
                <a:lnTo>
                  <a:pt x="173" y="244"/>
                </a:lnTo>
                <a:lnTo>
                  <a:pt x="175" y="244"/>
                </a:lnTo>
                <a:lnTo>
                  <a:pt x="173" y="244"/>
                </a:lnTo>
                <a:lnTo>
                  <a:pt x="175" y="244"/>
                </a:lnTo>
                <a:lnTo>
                  <a:pt x="173" y="246"/>
                </a:lnTo>
                <a:lnTo>
                  <a:pt x="172" y="246"/>
                </a:lnTo>
                <a:lnTo>
                  <a:pt x="172" y="244"/>
                </a:lnTo>
                <a:lnTo>
                  <a:pt x="172" y="242"/>
                </a:lnTo>
                <a:lnTo>
                  <a:pt x="170" y="242"/>
                </a:lnTo>
                <a:lnTo>
                  <a:pt x="172" y="242"/>
                </a:lnTo>
                <a:lnTo>
                  <a:pt x="172" y="241"/>
                </a:lnTo>
                <a:lnTo>
                  <a:pt x="172" y="239"/>
                </a:lnTo>
                <a:lnTo>
                  <a:pt x="170" y="239"/>
                </a:lnTo>
                <a:lnTo>
                  <a:pt x="170" y="237"/>
                </a:lnTo>
                <a:lnTo>
                  <a:pt x="170" y="236"/>
                </a:lnTo>
                <a:lnTo>
                  <a:pt x="170" y="237"/>
                </a:lnTo>
                <a:lnTo>
                  <a:pt x="168" y="237"/>
                </a:lnTo>
                <a:lnTo>
                  <a:pt x="168" y="236"/>
                </a:lnTo>
                <a:lnTo>
                  <a:pt x="170" y="236"/>
                </a:lnTo>
                <a:lnTo>
                  <a:pt x="170" y="234"/>
                </a:lnTo>
                <a:lnTo>
                  <a:pt x="168" y="234"/>
                </a:lnTo>
                <a:lnTo>
                  <a:pt x="168" y="236"/>
                </a:lnTo>
                <a:lnTo>
                  <a:pt x="168" y="237"/>
                </a:lnTo>
                <a:lnTo>
                  <a:pt x="168" y="236"/>
                </a:lnTo>
                <a:lnTo>
                  <a:pt x="167" y="236"/>
                </a:lnTo>
                <a:lnTo>
                  <a:pt x="167" y="237"/>
                </a:lnTo>
                <a:lnTo>
                  <a:pt x="167" y="236"/>
                </a:lnTo>
                <a:lnTo>
                  <a:pt x="165" y="236"/>
                </a:lnTo>
                <a:lnTo>
                  <a:pt x="163" y="236"/>
                </a:lnTo>
                <a:lnTo>
                  <a:pt x="163" y="234"/>
                </a:lnTo>
                <a:lnTo>
                  <a:pt x="162" y="234"/>
                </a:lnTo>
                <a:lnTo>
                  <a:pt x="162" y="232"/>
                </a:lnTo>
                <a:lnTo>
                  <a:pt x="160" y="232"/>
                </a:lnTo>
                <a:lnTo>
                  <a:pt x="160" y="234"/>
                </a:lnTo>
                <a:lnTo>
                  <a:pt x="158" y="232"/>
                </a:lnTo>
                <a:lnTo>
                  <a:pt x="160" y="232"/>
                </a:lnTo>
                <a:lnTo>
                  <a:pt x="158" y="232"/>
                </a:lnTo>
                <a:lnTo>
                  <a:pt x="160" y="232"/>
                </a:lnTo>
                <a:lnTo>
                  <a:pt x="158" y="232"/>
                </a:lnTo>
                <a:lnTo>
                  <a:pt x="158" y="231"/>
                </a:lnTo>
                <a:lnTo>
                  <a:pt x="158" y="232"/>
                </a:lnTo>
                <a:lnTo>
                  <a:pt x="158" y="231"/>
                </a:lnTo>
                <a:lnTo>
                  <a:pt x="157" y="231"/>
                </a:lnTo>
                <a:lnTo>
                  <a:pt x="158" y="231"/>
                </a:lnTo>
                <a:lnTo>
                  <a:pt x="157" y="231"/>
                </a:lnTo>
                <a:lnTo>
                  <a:pt x="158" y="231"/>
                </a:lnTo>
                <a:lnTo>
                  <a:pt x="157" y="231"/>
                </a:lnTo>
                <a:lnTo>
                  <a:pt x="155" y="231"/>
                </a:lnTo>
                <a:lnTo>
                  <a:pt x="153" y="231"/>
                </a:lnTo>
                <a:lnTo>
                  <a:pt x="153" y="229"/>
                </a:lnTo>
                <a:lnTo>
                  <a:pt x="152" y="229"/>
                </a:lnTo>
                <a:lnTo>
                  <a:pt x="150" y="229"/>
                </a:lnTo>
                <a:lnTo>
                  <a:pt x="150" y="227"/>
                </a:lnTo>
                <a:lnTo>
                  <a:pt x="148" y="227"/>
                </a:lnTo>
                <a:lnTo>
                  <a:pt x="148" y="226"/>
                </a:lnTo>
                <a:lnTo>
                  <a:pt x="147" y="226"/>
                </a:lnTo>
                <a:lnTo>
                  <a:pt x="147" y="224"/>
                </a:lnTo>
                <a:lnTo>
                  <a:pt x="147" y="222"/>
                </a:lnTo>
                <a:lnTo>
                  <a:pt x="145" y="222"/>
                </a:lnTo>
                <a:lnTo>
                  <a:pt x="147" y="222"/>
                </a:lnTo>
                <a:lnTo>
                  <a:pt x="147" y="221"/>
                </a:lnTo>
                <a:lnTo>
                  <a:pt x="148" y="221"/>
                </a:lnTo>
                <a:lnTo>
                  <a:pt x="148" y="222"/>
                </a:lnTo>
                <a:lnTo>
                  <a:pt x="148" y="221"/>
                </a:lnTo>
                <a:lnTo>
                  <a:pt x="150" y="221"/>
                </a:lnTo>
                <a:lnTo>
                  <a:pt x="148" y="221"/>
                </a:lnTo>
                <a:lnTo>
                  <a:pt x="150" y="221"/>
                </a:lnTo>
                <a:lnTo>
                  <a:pt x="152" y="221"/>
                </a:lnTo>
                <a:lnTo>
                  <a:pt x="153" y="221"/>
                </a:lnTo>
                <a:lnTo>
                  <a:pt x="153" y="219"/>
                </a:lnTo>
                <a:lnTo>
                  <a:pt x="152" y="219"/>
                </a:lnTo>
                <a:lnTo>
                  <a:pt x="150" y="219"/>
                </a:lnTo>
                <a:lnTo>
                  <a:pt x="150" y="221"/>
                </a:lnTo>
                <a:lnTo>
                  <a:pt x="148" y="221"/>
                </a:lnTo>
                <a:lnTo>
                  <a:pt x="148" y="219"/>
                </a:lnTo>
                <a:lnTo>
                  <a:pt x="147" y="219"/>
                </a:lnTo>
                <a:lnTo>
                  <a:pt x="145" y="219"/>
                </a:lnTo>
                <a:lnTo>
                  <a:pt x="145" y="221"/>
                </a:lnTo>
                <a:lnTo>
                  <a:pt x="143" y="221"/>
                </a:lnTo>
                <a:lnTo>
                  <a:pt x="143" y="219"/>
                </a:lnTo>
                <a:lnTo>
                  <a:pt x="142" y="219"/>
                </a:lnTo>
                <a:lnTo>
                  <a:pt x="142" y="217"/>
                </a:lnTo>
                <a:lnTo>
                  <a:pt x="143" y="217"/>
                </a:lnTo>
                <a:lnTo>
                  <a:pt x="143" y="216"/>
                </a:lnTo>
                <a:lnTo>
                  <a:pt x="143" y="217"/>
                </a:lnTo>
                <a:lnTo>
                  <a:pt x="142" y="216"/>
                </a:lnTo>
                <a:lnTo>
                  <a:pt x="142" y="217"/>
                </a:lnTo>
                <a:lnTo>
                  <a:pt x="142" y="216"/>
                </a:lnTo>
                <a:lnTo>
                  <a:pt x="142" y="217"/>
                </a:lnTo>
                <a:lnTo>
                  <a:pt x="142" y="216"/>
                </a:lnTo>
                <a:lnTo>
                  <a:pt x="140" y="216"/>
                </a:lnTo>
                <a:lnTo>
                  <a:pt x="138" y="216"/>
                </a:lnTo>
                <a:lnTo>
                  <a:pt x="138" y="214"/>
                </a:lnTo>
                <a:lnTo>
                  <a:pt x="137" y="214"/>
                </a:lnTo>
                <a:lnTo>
                  <a:pt x="137" y="212"/>
                </a:lnTo>
                <a:lnTo>
                  <a:pt x="138" y="212"/>
                </a:lnTo>
                <a:lnTo>
                  <a:pt x="138" y="211"/>
                </a:lnTo>
                <a:lnTo>
                  <a:pt x="137" y="211"/>
                </a:lnTo>
                <a:lnTo>
                  <a:pt x="138" y="211"/>
                </a:lnTo>
                <a:lnTo>
                  <a:pt x="138" y="209"/>
                </a:lnTo>
                <a:lnTo>
                  <a:pt x="140" y="209"/>
                </a:lnTo>
                <a:lnTo>
                  <a:pt x="142" y="209"/>
                </a:lnTo>
                <a:lnTo>
                  <a:pt x="143" y="209"/>
                </a:lnTo>
                <a:lnTo>
                  <a:pt x="143" y="207"/>
                </a:lnTo>
                <a:lnTo>
                  <a:pt x="145" y="207"/>
                </a:lnTo>
                <a:lnTo>
                  <a:pt x="147" y="207"/>
                </a:lnTo>
                <a:lnTo>
                  <a:pt x="147" y="206"/>
                </a:lnTo>
                <a:lnTo>
                  <a:pt x="145" y="206"/>
                </a:lnTo>
                <a:lnTo>
                  <a:pt x="143" y="206"/>
                </a:lnTo>
                <a:lnTo>
                  <a:pt x="143" y="207"/>
                </a:lnTo>
                <a:lnTo>
                  <a:pt x="142" y="207"/>
                </a:lnTo>
                <a:lnTo>
                  <a:pt x="140" y="207"/>
                </a:lnTo>
                <a:lnTo>
                  <a:pt x="140" y="209"/>
                </a:lnTo>
                <a:lnTo>
                  <a:pt x="138" y="209"/>
                </a:lnTo>
                <a:lnTo>
                  <a:pt x="137" y="209"/>
                </a:lnTo>
                <a:lnTo>
                  <a:pt x="137" y="211"/>
                </a:lnTo>
                <a:lnTo>
                  <a:pt x="135" y="211"/>
                </a:lnTo>
                <a:lnTo>
                  <a:pt x="135" y="212"/>
                </a:lnTo>
                <a:lnTo>
                  <a:pt x="135" y="211"/>
                </a:lnTo>
                <a:lnTo>
                  <a:pt x="133" y="211"/>
                </a:lnTo>
                <a:lnTo>
                  <a:pt x="133" y="209"/>
                </a:lnTo>
                <a:lnTo>
                  <a:pt x="132" y="209"/>
                </a:lnTo>
                <a:lnTo>
                  <a:pt x="133" y="207"/>
                </a:lnTo>
                <a:lnTo>
                  <a:pt x="132" y="207"/>
                </a:lnTo>
                <a:lnTo>
                  <a:pt x="133" y="207"/>
                </a:lnTo>
                <a:lnTo>
                  <a:pt x="132" y="207"/>
                </a:lnTo>
                <a:lnTo>
                  <a:pt x="130" y="207"/>
                </a:lnTo>
                <a:lnTo>
                  <a:pt x="128" y="207"/>
                </a:lnTo>
                <a:lnTo>
                  <a:pt x="128" y="206"/>
                </a:lnTo>
                <a:lnTo>
                  <a:pt x="128" y="207"/>
                </a:lnTo>
                <a:lnTo>
                  <a:pt x="128" y="206"/>
                </a:lnTo>
                <a:lnTo>
                  <a:pt x="128" y="207"/>
                </a:lnTo>
                <a:lnTo>
                  <a:pt x="127" y="207"/>
                </a:lnTo>
                <a:lnTo>
                  <a:pt x="127" y="206"/>
                </a:lnTo>
                <a:lnTo>
                  <a:pt x="127" y="204"/>
                </a:lnTo>
                <a:lnTo>
                  <a:pt x="127" y="206"/>
                </a:lnTo>
                <a:lnTo>
                  <a:pt x="128" y="206"/>
                </a:lnTo>
                <a:lnTo>
                  <a:pt x="128" y="204"/>
                </a:lnTo>
                <a:lnTo>
                  <a:pt x="130" y="204"/>
                </a:lnTo>
                <a:lnTo>
                  <a:pt x="128" y="204"/>
                </a:lnTo>
                <a:lnTo>
                  <a:pt x="127" y="204"/>
                </a:lnTo>
                <a:lnTo>
                  <a:pt x="127" y="202"/>
                </a:lnTo>
                <a:lnTo>
                  <a:pt x="127" y="204"/>
                </a:lnTo>
                <a:lnTo>
                  <a:pt x="125" y="204"/>
                </a:lnTo>
                <a:lnTo>
                  <a:pt x="127" y="204"/>
                </a:lnTo>
                <a:lnTo>
                  <a:pt x="125" y="204"/>
                </a:lnTo>
                <a:lnTo>
                  <a:pt x="125" y="202"/>
                </a:lnTo>
                <a:lnTo>
                  <a:pt x="123" y="202"/>
                </a:lnTo>
                <a:lnTo>
                  <a:pt x="123" y="201"/>
                </a:lnTo>
                <a:lnTo>
                  <a:pt x="123" y="202"/>
                </a:lnTo>
                <a:lnTo>
                  <a:pt x="123" y="201"/>
                </a:lnTo>
                <a:lnTo>
                  <a:pt x="123" y="199"/>
                </a:lnTo>
                <a:lnTo>
                  <a:pt x="125" y="199"/>
                </a:lnTo>
                <a:lnTo>
                  <a:pt x="125" y="197"/>
                </a:lnTo>
                <a:lnTo>
                  <a:pt x="127" y="197"/>
                </a:lnTo>
                <a:lnTo>
                  <a:pt x="127" y="199"/>
                </a:lnTo>
                <a:lnTo>
                  <a:pt x="128" y="199"/>
                </a:lnTo>
                <a:lnTo>
                  <a:pt x="130" y="199"/>
                </a:lnTo>
                <a:lnTo>
                  <a:pt x="132" y="199"/>
                </a:lnTo>
                <a:lnTo>
                  <a:pt x="132" y="197"/>
                </a:lnTo>
                <a:lnTo>
                  <a:pt x="133" y="197"/>
                </a:lnTo>
                <a:lnTo>
                  <a:pt x="133" y="196"/>
                </a:lnTo>
                <a:lnTo>
                  <a:pt x="132" y="196"/>
                </a:lnTo>
                <a:lnTo>
                  <a:pt x="130" y="196"/>
                </a:lnTo>
                <a:lnTo>
                  <a:pt x="130" y="197"/>
                </a:lnTo>
                <a:lnTo>
                  <a:pt x="128" y="197"/>
                </a:lnTo>
                <a:lnTo>
                  <a:pt x="128" y="196"/>
                </a:lnTo>
                <a:lnTo>
                  <a:pt x="127" y="196"/>
                </a:lnTo>
                <a:lnTo>
                  <a:pt x="125" y="196"/>
                </a:lnTo>
                <a:lnTo>
                  <a:pt x="125" y="197"/>
                </a:lnTo>
                <a:lnTo>
                  <a:pt x="125" y="196"/>
                </a:lnTo>
                <a:lnTo>
                  <a:pt x="123" y="196"/>
                </a:lnTo>
                <a:lnTo>
                  <a:pt x="123" y="194"/>
                </a:lnTo>
                <a:lnTo>
                  <a:pt x="123" y="196"/>
                </a:lnTo>
                <a:lnTo>
                  <a:pt x="123" y="194"/>
                </a:lnTo>
                <a:lnTo>
                  <a:pt x="122" y="194"/>
                </a:lnTo>
                <a:lnTo>
                  <a:pt x="120" y="194"/>
                </a:lnTo>
                <a:lnTo>
                  <a:pt x="120" y="196"/>
                </a:lnTo>
                <a:lnTo>
                  <a:pt x="120" y="194"/>
                </a:lnTo>
                <a:lnTo>
                  <a:pt x="120" y="192"/>
                </a:lnTo>
                <a:lnTo>
                  <a:pt x="118" y="192"/>
                </a:lnTo>
                <a:lnTo>
                  <a:pt x="120" y="192"/>
                </a:lnTo>
                <a:lnTo>
                  <a:pt x="118" y="192"/>
                </a:lnTo>
                <a:lnTo>
                  <a:pt x="120" y="192"/>
                </a:lnTo>
                <a:lnTo>
                  <a:pt x="120" y="191"/>
                </a:lnTo>
                <a:lnTo>
                  <a:pt x="120" y="192"/>
                </a:lnTo>
                <a:lnTo>
                  <a:pt x="120" y="191"/>
                </a:lnTo>
                <a:lnTo>
                  <a:pt x="122" y="191"/>
                </a:lnTo>
                <a:lnTo>
                  <a:pt x="120" y="191"/>
                </a:lnTo>
                <a:lnTo>
                  <a:pt x="120" y="189"/>
                </a:lnTo>
                <a:lnTo>
                  <a:pt x="120" y="191"/>
                </a:lnTo>
                <a:lnTo>
                  <a:pt x="120" y="189"/>
                </a:lnTo>
                <a:lnTo>
                  <a:pt x="118" y="189"/>
                </a:lnTo>
                <a:lnTo>
                  <a:pt x="118" y="187"/>
                </a:lnTo>
                <a:lnTo>
                  <a:pt x="120" y="187"/>
                </a:lnTo>
                <a:lnTo>
                  <a:pt x="122" y="187"/>
                </a:lnTo>
                <a:lnTo>
                  <a:pt x="122" y="186"/>
                </a:lnTo>
                <a:lnTo>
                  <a:pt x="123" y="186"/>
                </a:lnTo>
                <a:lnTo>
                  <a:pt x="123" y="184"/>
                </a:lnTo>
                <a:lnTo>
                  <a:pt x="123" y="186"/>
                </a:lnTo>
                <a:lnTo>
                  <a:pt x="125" y="186"/>
                </a:lnTo>
                <a:lnTo>
                  <a:pt x="127" y="186"/>
                </a:lnTo>
                <a:lnTo>
                  <a:pt x="127" y="184"/>
                </a:lnTo>
                <a:lnTo>
                  <a:pt x="127" y="186"/>
                </a:lnTo>
                <a:lnTo>
                  <a:pt x="128" y="186"/>
                </a:lnTo>
                <a:lnTo>
                  <a:pt x="128" y="187"/>
                </a:lnTo>
                <a:lnTo>
                  <a:pt x="128" y="186"/>
                </a:lnTo>
                <a:lnTo>
                  <a:pt x="130" y="186"/>
                </a:lnTo>
                <a:lnTo>
                  <a:pt x="130" y="184"/>
                </a:lnTo>
                <a:lnTo>
                  <a:pt x="128" y="184"/>
                </a:lnTo>
                <a:lnTo>
                  <a:pt x="128" y="182"/>
                </a:lnTo>
                <a:lnTo>
                  <a:pt x="127" y="184"/>
                </a:lnTo>
                <a:lnTo>
                  <a:pt x="127" y="182"/>
                </a:lnTo>
                <a:lnTo>
                  <a:pt x="127" y="184"/>
                </a:lnTo>
                <a:lnTo>
                  <a:pt x="125" y="184"/>
                </a:lnTo>
                <a:lnTo>
                  <a:pt x="125" y="182"/>
                </a:lnTo>
                <a:lnTo>
                  <a:pt x="123" y="182"/>
                </a:lnTo>
                <a:lnTo>
                  <a:pt x="123" y="184"/>
                </a:lnTo>
                <a:lnTo>
                  <a:pt x="122" y="184"/>
                </a:lnTo>
                <a:lnTo>
                  <a:pt x="120" y="184"/>
                </a:lnTo>
                <a:lnTo>
                  <a:pt x="120" y="186"/>
                </a:lnTo>
                <a:lnTo>
                  <a:pt x="118" y="186"/>
                </a:lnTo>
                <a:lnTo>
                  <a:pt x="118" y="184"/>
                </a:lnTo>
                <a:lnTo>
                  <a:pt x="118" y="186"/>
                </a:lnTo>
                <a:lnTo>
                  <a:pt x="118" y="184"/>
                </a:lnTo>
                <a:lnTo>
                  <a:pt x="118" y="186"/>
                </a:lnTo>
                <a:lnTo>
                  <a:pt x="118" y="184"/>
                </a:lnTo>
                <a:lnTo>
                  <a:pt x="118" y="182"/>
                </a:lnTo>
                <a:lnTo>
                  <a:pt x="118" y="181"/>
                </a:lnTo>
                <a:lnTo>
                  <a:pt x="117" y="181"/>
                </a:lnTo>
                <a:lnTo>
                  <a:pt x="117" y="182"/>
                </a:lnTo>
                <a:lnTo>
                  <a:pt x="117" y="184"/>
                </a:lnTo>
                <a:lnTo>
                  <a:pt x="117" y="186"/>
                </a:lnTo>
                <a:lnTo>
                  <a:pt x="117" y="184"/>
                </a:lnTo>
                <a:lnTo>
                  <a:pt x="115" y="186"/>
                </a:lnTo>
                <a:lnTo>
                  <a:pt x="115" y="184"/>
                </a:lnTo>
                <a:lnTo>
                  <a:pt x="115" y="186"/>
                </a:lnTo>
                <a:lnTo>
                  <a:pt x="113" y="186"/>
                </a:lnTo>
                <a:lnTo>
                  <a:pt x="112" y="186"/>
                </a:lnTo>
                <a:lnTo>
                  <a:pt x="112" y="184"/>
                </a:lnTo>
                <a:lnTo>
                  <a:pt x="110" y="184"/>
                </a:lnTo>
                <a:lnTo>
                  <a:pt x="110" y="182"/>
                </a:lnTo>
                <a:lnTo>
                  <a:pt x="108" y="182"/>
                </a:lnTo>
                <a:lnTo>
                  <a:pt x="108" y="181"/>
                </a:lnTo>
                <a:lnTo>
                  <a:pt x="108" y="179"/>
                </a:lnTo>
                <a:lnTo>
                  <a:pt x="108" y="177"/>
                </a:lnTo>
                <a:lnTo>
                  <a:pt x="108" y="179"/>
                </a:lnTo>
                <a:lnTo>
                  <a:pt x="110" y="179"/>
                </a:lnTo>
                <a:lnTo>
                  <a:pt x="110" y="177"/>
                </a:lnTo>
                <a:lnTo>
                  <a:pt x="108" y="177"/>
                </a:lnTo>
                <a:lnTo>
                  <a:pt x="107" y="177"/>
                </a:lnTo>
                <a:lnTo>
                  <a:pt x="107" y="179"/>
                </a:lnTo>
                <a:lnTo>
                  <a:pt x="107" y="177"/>
                </a:lnTo>
                <a:lnTo>
                  <a:pt x="107" y="179"/>
                </a:lnTo>
                <a:lnTo>
                  <a:pt x="105" y="179"/>
                </a:lnTo>
                <a:lnTo>
                  <a:pt x="103" y="179"/>
                </a:lnTo>
                <a:lnTo>
                  <a:pt x="103" y="177"/>
                </a:lnTo>
                <a:lnTo>
                  <a:pt x="102" y="177"/>
                </a:lnTo>
                <a:lnTo>
                  <a:pt x="102" y="176"/>
                </a:lnTo>
                <a:lnTo>
                  <a:pt x="103" y="176"/>
                </a:lnTo>
                <a:lnTo>
                  <a:pt x="103" y="174"/>
                </a:lnTo>
                <a:lnTo>
                  <a:pt x="102" y="174"/>
                </a:lnTo>
                <a:lnTo>
                  <a:pt x="102" y="176"/>
                </a:lnTo>
                <a:lnTo>
                  <a:pt x="102" y="174"/>
                </a:lnTo>
                <a:lnTo>
                  <a:pt x="100" y="174"/>
                </a:lnTo>
                <a:lnTo>
                  <a:pt x="100" y="176"/>
                </a:lnTo>
                <a:lnTo>
                  <a:pt x="100" y="174"/>
                </a:lnTo>
                <a:lnTo>
                  <a:pt x="98" y="174"/>
                </a:lnTo>
                <a:lnTo>
                  <a:pt x="98" y="172"/>
                </a:lnTo>
                <a:lnTo>
                  <a:pt x="98" y="174"/>
                </a:lnTo>
                <a:lnTo>
                  <a:pt x="98" y="172"/>
                </a:lnTo>
                <a:lnTo>
                  <a:pt x="97" y="172"/>
                </a:lnTo>
                <a:lnTo>
                  <a:pt x="97" y="171"/>
                </a:lnTo>
                <a:lnTo>
                  <a:pt x="95" y="171"/>
                </a:lnTo>
                <a:lnTo>
                  <a:pt x="95" y="169"/>
                </a:lnTo>
                <a:lnTo>
                  <a:pt x="95" y="167"/>
                </a:lnTo>
                <a:lnTo>
                  <a:pt x="95" y="169"/>
                </a:lnTo>
                <a:lnTo>
                  <a:pt x="95" y="167"/>
                </a:lnTo>
                <a:lnTo>
                  <a:pt x="93" y="167"/>
                </a:lnTo>
                <a:lnTo>
                  <a:pt x="93" y="166"/>
                </a:lnTo>
                <a:lnTo>
                  <a:pt x="95" y="166"/>
                </a:lnTo>
                <a:lnTo>
                  <a:pt x="93" y="166"/>
                </a:lnTo>
                <a:lnTo>
                  <a:pt x="92" y="166"/>
                </a:lnTo>
                <a:lnTo>
                  <a:pt x="92" y="164"/>
                </a:lnTo>
                <a:lnTo>
                  <a:pt x="90" y="164"/>
                </a:lnTo>
                <a:lnTo>
                  <a:pt x="90" y="162"/>
                </a:lnTo>
                <a:lnTo>
                  <a:pt x="88" y="162"/>
                </a:lnTo>
                <a:lnTo>
                  <a:pt x="90" y="162"/>
                </a:lnTo>
                <a:lnTo>
                  <a:pt x="88" y="162"/>
                </a:lnTo>
                <a:lnTo>
                  <a:pt x="88" y="161"/>
                </a:lnTo>
                <a:lnTo>
                  <a:pt x="90" y="161"/>
                </a:lnTo>
                <a:lnTo>
                  <a:pt x="88" y="161"/>
                </a:lnTo>
                <a:lnTo>
                  <a:pt x="90" y="161"/>
                </a:lnTo>
                <a:lnTo>
                  <a:pt x="88" y="161"/>
                </a:lnTo>
                <a:lnTo>
                  <a:pt x="88" y="159"/>
                </a:lnTo>
                <a:lnTo>
                  <a:pt x="90" y="157"/>
                </a:lnTo>
                <a:lnTo>
                  <a:pt x="90" y="156"/>
                </a:lnTo>
                <a:lnTo>
                  <a:pt x="92" y="156"/>
                </a:lnTo>
                <a:lnTo>
                  <a:pt x="93" y="156"/>
                </a:lnTo>
                <a:lnTo>
                  <a:pt x="93" y="154"/>
                </a:lnTo>
                <a:lnTo>
                  <a:pt x="95" y="154"/>
                </a:lnTo>
                <a:lnTo>
                  <a:pt x="95" y="152"/>
                </a:lnTo>
                <a:lnTo>
                  <a:pt x="97" y="152"/>
                </a:lnTo>
                <a:lnTo>
                  <a:pt x="97" y="151"/>
                </a:lnTo>
                <a:lnTo>
                  <a:pt x="98" y="151"/>
                </a:lnTo>
                <a:lnTo>
                  <a:pt x="100" y="151"/>
                </a:lnTo>
                <a:lnTo>
                  <a:pt x="100" y="149"/>
                </a:lnTo>
                <a:lnTo>
                  <a:pt x="100" y="151"/>
                </a:lnTo>
                <a:lnTo>
                  <a:pt x="102" y="151"/>
                </a:lnTo>
                <a:lnTo>
                  <a:pt x="102" y="149"/>
                </a:lnTo>
                <a:lnTo>
                  <a:pt x="102" y="151"/>
                </a:lnTo>
                <a:lnTo>
                  <a:pt x="103" y="151"/>
                </a:lnTo>
                <a:lnTo>
                  <a:pt x="103" y="152"/>
                </a:lnTo>
                <a:lnTo>
                  <a:pt x="102" y="152"/>
                </a:lnTo>
                <a:lnTo>
                  <a:pt x="102" y="151"/>
                </a:lnTo>
                <a:lnTo>
                  <a:pt x="100" y="151"/>
                </a:lnTo>
                <a:lnTo>
                  <a:pt x="102" y="152"/>
                </a:lnTo>
                <a:lnTo>
                  <a:pt x="100" y="152"/>
                </a:lnTo>
                <a:lnTo>
                  <a:pt x="102" y="152"/>
                </a:lnTo>
                <a:lnTo>
                  <a:pt x="102" y="154"/>
                </a:lnTo>
                <a:lnTo>
                  <a:pt x="103" y="154"/>
                </a:lnTo>
                <a:lnTo>
                  <a:pt x="105" y="154"/>
                </a:lnTo>
                <a:lnTo>
                  <a:pt x="105" y="156"/>
                </a:lnTo>
                <a:lnTo>
                  <a:pt x="105" y="154"/>
                </a:lnTo>
                <a:lnTo>
                  <a:pt x="105" y="156"/>
                </a:lnTo>
                <a:lnTo>
                  <a:pt x="105" y="154"/>
                </a:lnTo>
                <a:lnTo>
                  <a:pt x="105" y="156"/>
                </a:lnTo>
                <a:lnTo>
                  <a:pt x="107" y="156"/>
                </a:lnTo>
                <a:lnTo>
                  <a:pt x="107" y="157"/>
                </a:lnTo>
                <a:lnTo>
                  <a:pt x="107" y="159"/>
                </a:lnTo>
                <a:lnTo>
                  <a:pt x="108" y="159"/>
                </a:lnTo>
                <a:lnTo>
                  <a:pt x="110" y="159"/>
                </a:lnTo>
                <a:lnTo>
                  <a:pt x="110" y="161"/>
                </a:lnTo>
                <a:lnTo>
                  <a:pt x="108" y="162"/>
                </a:lnTo>
                <a:lnTo>
                  <a:pt x="108" y="164"/>
                </a:lnTo>
                <a:lnTo>
                  <a:pt x="110" y="164"/>
                </a:lnTo>
                <a:lnTo>
                  <a:pt x="110" y="162"/>
                </a:lnTo>
                <a:lnTo>
                  <a:pt x="110" y="164"/>
                </a:lnTo>
                <a:lnTo>
                  <a:pt x="112" y="164"/>
                </a:lnTo>
                <a:lnTo>
                  <a:pt x="112" y="162"/>
                </a:lnTo>
                <a:lnTo>
                  <a:pt x="112" y="161"/>
                </a:lnTo>
                <a:lnTo>
                  <a:pt x="112" y="159"/>
                </a:lnTo>
                <a:lnTo>
                  <a:pt x="110" y="159"/>
                </a:lnTo>
                <a:lnTo>
                  <a:pt x="112" y="159"/>
                </a:lnTo>
                <a:lnTo>
                  <a:pt x="110" y="159"/>
                </a:lnTo>
                <a:lnTo>
                  <a:pt x="110" y="157"/>
                </a:lnTo>
                <a:lnTo>
                  <a:pt x="108" y="157"/>
                </a:lnTo>
                <a:lnTo>
                  <a:pt x="108" y="156"/>
                </a:lnTo>
                <a:lnTo>
                  <a:pt x="108" y="154"/>
                </a:lnTo>
                <a:lnTo>
                  <a:pt x="107" y="154"/>
                </a:lnTo>
                <a:lnTo>
                  <a:pt x="107" y="152"/>
                </a:lnTo>
                <a:lnTo>
                  <a:pt x="105" y="152"/>
                </a:lnTo>
                <a:lnTo>
                  <a:pt x="105" y="151"/>
                </a:lnTo>
                <a:lnTo>
                  <a:pt x="103" y="151"/>
                </a:lnTo>
                <a:lnTo>
                  <a:pt x="103" y="149"/>
                </a:lnTo>
                <a:lnTo>
                  <a:pt x="103" y="147"/>
                </a:lnTo>
                <a:lnTo>
                  <a:pt x="105" y="147"/>
                </a:lnTo>
                <a:lnTo>
                  <a:pt x="103" y="147"/>
                </a:lnTo>
                <a:lnTo>
                  <a:pt x="105" y="147"/>
                </a:lnTo>
                <a:lnTo>
                  <a:pt x="105" y="146"/>
                </a:lnTo>
                <a:lnTo>
                  <a:pt x="107" y="146"/>
                </a:lnTo>
                <a:lnTo>
                  <a:pt x="107" y="147"/>
                </a:lnTo>
                <a:lnTo>
                  <a:pt x="108" y="147"/>
                </a:lnTo>
                <a:lnTo>
                  <a:pt x="108" y="149"/>
                </a:lnTo>
                <a:lnTo>
                  <a:pt x="110" y="151"/>
                </a:lnTo>
                <a:lnTo>
                  <a:pt x="110" y="152"/>
                </a:lnTo>
                <a:lnTo>
                  <a:pt x="112" y="152"/>
                </a:lnTo>
                <a:lnTo>
                  <a:pt x="112" y="154"/>
                </a:lnTo>
                <a:lnTo>
                  <a:pt x="113" y="154"/>
                </a:lnTo>
                <a:lnTo>
                  <a:pt x="113" y="156"/>
                </a:lnTo>
                <a:lnTo>
                  <a:pt x="113" y="157"/>
                </a:lnTo>
                <a:lnTo>
                  <a:pt x="115" y="157"/>
                </a:lnTo>
                <a:lnTo>
                  <a:pt x="115" y="159"/>
                </a:lnTo>
                <a:lnTo>
                  <a:pt x="117" y="159"/>
                </a:lnTo>
                <a:lnTo>
                  <a:pt x="118" y="159"/>
                </a:lnTo>
                <a:lnTo>
                  <a:pt x="118" y="161"/>
                </a:lnTo>
                <a:lnTo>
                  <a:pt x="120" y="162"/>
                </a:lnTo>
                <a:lnTo>
                  <a:pt x="120" y="164"/>
                </a:lnTo>
                <a:lnTo>
                  <a:pt x="122" y="164"/>
                </a:lnTo>
                <a:lnTo>
                  <a:pt x="122" y="166"/>
                </a:lnTo>
                <a:lnTo>
                  <a:pt x="123" y="166"/>
                </a:lnTo>
                <a:lnTo>
                  <a:pt x="123" y="164"/>
                </a:lnTo>
                <a:lnTo>
                  <a:pt x="122" y="164"/>
                </a:lnTo>
                <a:lnTo>
                  <a:pt x="123" y="164"/>
                </a:lnTo>
                <a:lnTo>
                  <a:pt x="122" y="164"/>
                </a:lnTo>
                <a:lnTo>
                  <a:pt x="122" y="162"/>
                </a:lnTo>
                <a:lnTo>
                  <a:pt x="120" y="162"/>
                </a:lnTo>
                <a:lnTo>
                  <a:pt x="120" y="161"/>
                </a:lnTo>
                <a:lnTo>
                  <a:pt x="120" y="159"/>
                </a:lnTo>
                <a:lnTo>
                  <a:pt x="118" y="159"/>
                </a:lnTo>
                <a:lnTo>
                  <a:pt x="118" y="157"/>
                </a:lnTo>
                <a:lnTo>
                  <a:pt x="117" y="157"/>
                </a:lnTo>
                <a:lnTo>
                  <a:pt x="117" y="156"/>
                </a:lnTo>
                <a:lnTo>
                  <a:pt x="115" y="154"/>
                </a:lnTo>
                <a:lnTo>
                  <a:pt x="115" y="152"/>
                </a:lnTo>
                <a:lnTo>
                  <a:pt x="115" y="154"/>
                </a:lnTo>
                <a:lnTo>
                  <a:pt x="117" y="154"/>
                </a:lnTo>
                <a:lnTo>
                  <a:pt x="117" y="152"/>
                </a:lnTo>
                <a:lnTo>
                  <a:pt x="115" y="152"/>
                </a:lnTo>
                <a:lnTo>
                  <a:pt x="117" y="152"/>
                </a:lnTo>
                <a:lnTo>
                  <a:pt x="117" y="154"/>
                </a:lnTo>
                <a:lnTo>
                  <a:pt x="118" y="154"/>
                </a:lnTo>
                <a:lnTo>
                  <a:pt x="118" y="152"/>
                </a:lnTo>
                <a:lnTo>
                  <a:pt x="118" y="151"/>
                </a:lnTo>
                <a:lnTo>
                  <a:pt x="117" y="151"/>
                </a:lnTo>
                <a:lnTo>
                  <a:pt x="117" y="149"/>
                </a:lnTo>
                <a:lnTo>
                  <a:pt x="117" y="147"/>
                </a:lnTo>
                <a:lnTo>
                  <a:pt x="115" y="147"/>
                </a:lnTo>
                <a:lnTo>
                  <a:pt x="115" y="146"/>
                </a:lnTo>
                <a:lnTo>
                  <a:pt x="115" y="144"/>
                </a:lnTo>
                <a:lnTo>
                  <a:pt x="113" y="144"/>
                </a:lnTo>
                <a:lnTo>
                  <a:pt x="113" y="142"/>
                </a:lnTo>
                <a:lnTo>
                  <a:pt x="113" y="141"/>
                </a:lnTo>
                <a:lnTo>
                  <a:pt x="112" y="141"/>
                </a:lnTo>
                <a:lnTo>
                  <a:pt x="112" y="142"/>
                </a:lnTo>
                <a:lnTo>
                  <a:pt x="113" y="142"/>
                </a:lnTo>
                <a:lnTo>
                  <a:pt x="112" y="142"/>
                </a:lnTo>
                <a:lnTo>
                  <a:pt x="110" y="142"/>
                </a:lnTo>
                <a:lnTo>
                  <a:pt x="110" y="141"/>
                </a:lnTo>
                <a:lnTo>
                  <a:pt x="108" y="141"/>
                </a:lnTo>
                <a:lnTo>
                  <a:pt x="110" y="141"/>
                </a:lnTo>
                <a:lnTo>
                  <a:pt x="108" y="141"/>
                </a:lnTo>
                <a:lnTo>
                  <a:pt x="108" y="139"/>
                </a:lnTo>
                <a:lnTo>
                  <a:pt x="107" y="141"/>
                </a:lnTo>
                <a:lnTo>
                  <a:pt x="108" y="141"/>
                </a:lnTo>
                <a:lnTo>
                  <a:pt x="108" y="142"/>
                </a:lnTo>
                <a:lnTo>
                  <a:pt x="107" y="142"/>
                </a:lnTo>
                <a:lnTo>
                  <a:pt x="107" y="141"/>
                </a:lnTo>
                <a:lnTo>
                  <a:pt x="105" y="141"/>
                </a:lnTo>
                <a:lnTo>
                  <a:pt x="103" y="141"/>
                </a:lnTo>
                <a:lnTo>
                  <a:pt x="102" y="141"/>
                </a:lnTo>
                <a:lnTo>
                  <a:pt x="102" y="139"/>
                </a:lnTo>
                <a:lnTo>
                  <a:pt x="100" y="139"/>
                </a:lnTo>
                <a:lnTo>
                  <a:pt x="100" y="137"/>
                </a:lnTo>
                <a:lnTo>
                  <a:pt x="102" y="137"/>
                </a:lnTo>
                <a:lnTo>
                  <a:pt x="100" y="137"/>
                </a:lnTo>
                <a:lnTo>
                  <a:pt x="100" y="136"/>
                </a:lnTo>
                <a:lnTo>
                  <a:pt x="98" y="134"/>
                </a:lnTo>
                <a:lnTo>
                  <a:pt x="98" y="136"/>
                </a:lnTo>
                <a:lnTo>
                  <a:pt x="98" y="134"/>
                </a:lnTo>
                <a:lnTo>
                  <a:pt x="98" y="132"/>
                </a:lnTo>
                <a:lnTo>
                  <a:pt x="98" y="131"/>
                </a:lnTo>
                <a:lnTo>
                  <a:pt x="97" y="129"/>
                </a:lnTo>
                <a:lnTo>
                  <a:pt x="97" y="127"/>
                </a:lnTo>
                <a:lnTo>
                  <a:pt x="95" y="127"/>
                </a:lnTo>
                <a:lnTo>
                  <a:pt x="95" y="126"/>
                </a:lnTo>
                <a:lnTo>
                  <a:pt x="95" y="127"/>
                </a:lnTo>
                <a:lnTo>
                  <a:pt x="95" y="126"/>
                </a:lnTo>
                <a:lnTo>
                  <a:pt x="95" y="127"/>
                </a:lnTo>
                <a:lnTo>
                  <a:pt x="95" y="126"/>
                </a:lnTo>
                <a:lnTo>
                  <a:pt x="95" y="124"/>
                </a:lnTo>
                <a:lnTo>
                  <a:pt x="93" y="124"/>
                </a:lnTo>
                <a:lnTo>
                  <a:pt x="93" y="122"/>
                </a:lnTo>
                <a:lnTo>
                  <a:pt x="93" y="124"/>
                </a:lnTo>
                <a:lnTo>
                  <a:pt x="93" y="122"/>
                </a:lnTo>
                <a:lnTo>
                  <a:pt x="92" y="122"/>
                </a:lnTo>
                <a:lnTo>
                  <a:pt x="92" y="124"/>
                </a:lnTo>
                <a:lnTo>
                  <a:pt x="93" y="124"/>
                </a:lnTo>
                <a:lnTo>
                  <a:pt x="93" y="126"/>
                </a:lnTo>
                <a:lnTo>
                  <a:pt x="92" y="126"/>
                </a:lnTo>
                <a:lnTo>
                  <a:pt x="92" y="124"/>
                </a:lnTo>
                <a:lnTo>
                  <a:pt x="92" y="126"/>
                </a:lnTo>
                <a:lnTo>
                  <a:pt x="92" y="127"/>
                </a:lnTo>
                <a:lnTo>
                  <a:pt x="92" y="129"/>
                </a:lnTo>
                <a:lnTo>
                  <a:pt x="93" y="129"/>
                </a:lnTo>
                <a:lnTo>
                  <a:pt x="93" y="131"/>
                </a:lnTo>
                <a:lnTo>
                  <a:pt x="93" y="132"/>
                </a:lnTo>
                <a:lnTo>
                  <a:pt x="95" y="132"/>
                </a:lnTo>
                <a:lnTo>
                  <a:pt x="95" y="134"/>
                </a:lnTo>
                <a:lnTo>
                  <a:pt x="97" y="134"/>
                </a:lnTo>
                <a:lnTo>
                  <a:pt x="97" y="136"/>
                </a:lnTo>
                <a:lnTo>
                  <a:pt x="97" y="137"/>
                </a:lnTo>
                <a:lnTo>
                  <a:pt x="97" y="139"/>
                </a:lnTo>
                <a:lnTo>
                  <a:pt x="95" y="139"/>
                </a:lnTo>
                <a:lnTo>
                  <a:pt x="95" y="141"/>
                </a:lnTo>
                <a:lnTo>
                  <a:pt x="97" y="141"/>
                </a:lnTo>
                <a:lnTo>
                  <a:pt x="95" y="141"/>
                </a:lnTo>
                <a:lnTo>
                  <a:pt x="95" y="142"/>
                </a:lnTo>
                <a:lnTo>
                  <a:pt x="97" y="142"/>
                </a:lnTo>
                <a:lnTo>
                  <a:pt x="97" y="144"/>
                </a:lnTo>
                <a:lnTo>
                  <a:pt x="95" y="144"/>
                </a:lnTo>
                <a:lnTo>
                  <a:pt x="95" y="142"/>
                </a:lnTo>
                <a:lnTo>
                  <a:pt x="95" y="144"/>
                </a:lnTo>
                <a:lnTo>
                  <a:pt x="95" y="142"/>
                </a:lnTo>
                <a:lnTo>
                  <a:pt x="93" y="142"/>
                </a:lnTo>
                <a:lnTo>
                  <a:pt x="95" y="142"/>
                </a:lnTo>
                <a:lnTo>
                  <a:pt x="95" y="144"/>
                </a:lnTo>
                <a:lnTo>
                  <a:pt x="93" y="144"/>
                </a:lnTo>
                <a:lnTo>
                  <a:pt x="93" y="142"/>
                </a:lnTo>
                <a:lnTo>
                  <a:pt x="92" y="142"/>
                </a:lnTo>
                <a:lnTo>
                  <a:pt x="92" y="144"/>
                </a:lnTo>
                <a:lnTo>
                  <a:pt x="90" y="144"/>
                </a:lnTo>
                <a:lnTo>
                  <a:pt x="90" y="146"/>
                </a:lnTo>
                <a:lnTo>
                  <a:pt x="88" y="146"/>
                </a:lnTo>
                <a:lnTo>
                  <a:pt x="88" y="147"/>
                </a:lnTo>
                <a:lnTo>
                  <a:pt x="88" y="149"/>
                </a:lnTo>
                <a:lnTo>
                  <a:pt x="90" y="151"/>
                </a:lnTo>
                <a:lnTo>
                  <a:pt x="88" y="151"/>
                </a:lnTo>
                <a:lnTo>
                  <a:pt x="90" y="151"/>
                </a:lnTo>
                <a:lnTo>
                  <a:pt x="88" y="151"/>
                </a:lnTo>
                <a:lnTo>
                  <a:pt x="90" y="151"/>
                </a:lnTo>
                <a:lnTo>
                  <a:pt x="90" y="152"/>
                </a:lnTo>
                <a:lnTo>
                  <a:pt x="88" y="152"/>
                </a:lnTo>
                <a:lnTo>
                  <a:pt x="88" y="154"/>
                </a:lnTo>
                <a:lnTo>
                  <a:pt x="88" y="156"/>
                </a:lnTo>
                <a:lnTo>
                  <a:pt x="88" y="157"/>
                </a:lnTo>
                <a:lnTo>
                  <a:pt x="87" y="157"/>
                </a:lnTo>
                <a:lnTo>
                  <a:pt x="88" y="157"/>
                </a:lnTo>
                <a:lnTo>
                  <a:pt x="87" y="157"/>
                </a:lnTo>
                <a:lnTo>
                  <a:pt x="87" y="156"/>
                </a:lnTo>
                <a:lnTo>
                  <a:pt x="87" y="157"/>
                </a:lnTo>
                <a:lnTo>
                  <a:pt x="87" y="156"/>
                </a:lnTo>
                <a:lnTo>
                  <a:pt x="85" y="156"/>
                </a:lnTo>
                <a:lnTo>
                  <a:pt x="85" y="154"/>
                </a:lnTo>
                <a:lnTo>
                  <a:pt x="87" y="154"/>
                </a:lnTo>
                <a:lnTo>
                  <a:pt x="87" y="152"/>
                </a:lnTo>
                <a:lnTo>
                  <a:pt x="85" y="152"/>
                </a:lnTo>
                <a:lnTo>
                  <a:pt x="85" y="154"/>
                </a:lnTo>
                <a:lnTo>
                  <a:pt x="85" y="156"/>
                </a:lnTo>
                <a:lnTo>
                  <a:pt x="83" y="156"/>
                </a:lnTo>
                <a:lnTo>
                  <a:pt x="83" y="157"/>
                </a:lnTo>
                <a:lnTo>
                  <a:pt x="83" y="156"/>
                </a:lnTo>
                <a:lnTo>
                  <a:pt x="83" y="157"/>
                </a:lnTo>
                <a:lnTo>
                  <a:pt x="83" y="156"/>
                </a:lnTo>
                <a:lnTo>
                  <a:pt x="82" y="156"/>
                </a:lnTo>
                <a:lnTo>
                  <a:pt x="83" y="156"/>
                </a:lnTo>
                <a:lnTo>
                  <a:pt x="82" y="156"/>
                </a:lnTo>
                <a:lnTo>
                  <a:pt x="83" y="156"/>
                </a:lnTo>
                <a:lnTo>
                  <a:pt x="82" y="156"/>
                </a:lnTo>
                <a:lnTo>
                  <a:pt x="82" y="154"/>
                </a:lnTo>
                <a:lnTo>
                  <a:pt x="82" y="156"/>
                </a:lnTo>
                <a:lnTo>
                  <a:pt x="82" y="154"/>
                </a:lnTo>
                <a:lnTo>
                  <a:pt x="82" y="156"/>
                </a:lnTo>
                <a:lnTo>
                  <a:pt x="82" y="154"/>
                </a:lnTo>
                <a:lnTo>
                  <a:pt x="80" y="154"/>
                </a:lnTo>
                <a:lnTo>
                  <a:pt x="82" y="154"/>
                </a:lnTo>
                <a:lnTo>
                  <a:pt x="80" y="154"/>
                </a:lnTo>
                <a:lnTo>
                  <a:pt x="82" y="154"/>
                </a:lnTo>
                <a:lnTo>
                  <a:pt x="80" y="154"/>
                </a:lnTo>
                <a:lnTo>
                  <a:pt x="80" y="152"/>
                </a:lnTo>
                <a:lnTo>
                  <a:pt x="80" y="154"/>
                </a:lnTo>
                <a:lnTo>
                  <a:pt x="80" y="152"/>
                </a:lnTo>
                <a:lnTo>
                  <a:pt x="80" y="151"/>
                </a:lnTo>
                <a:lnTo>
                  <a:pt x="78" y="151"/>
                </a:lnTo>
                <a:lnTo>
                  <a:pt x="80" y="151"/>
                </a:lnTo>
                <a:lnTo>
                  <a:pt x="78" y="151"/>
                </a:lnTo>
                <a:lnTo>
                  <a:pt x="78" y="149"/>
                </a:lnTo>
                <a:lnTo>
                  <a:pt x="78" y="151"/>
                </a:lnTo>
                <a:lnTo>
                  <a:pt x="78" y="149"/>
                </a:lnTo>
                <a:lnTo>
                  <a:pt x="77" y="149"/>
                </a:lnTo>
                <a:lnTo>
                  <a:pt x="78" y="149"/>
                </a:lnTo>
                <a:lnTo>
                  <a:pt x="78" y="147"/>
                </a:lnTo>
                <a:lnTo>
                  <a:pt x="77" y="147"/>
                </a:lnTo>
                <a:lnTo>
                  <a:pt x="77" y="149"/>
                </a:lnTo>
                <a:lnTo>
                  <a:pt x="77" y="147"/>
                </a:lnTo>
                <a:lnTo>
                  <a:pt x="77" y="146"/>
                </a:lnTo>
                <a:lnTo>
                  <a:pt x="77" y="147"/>
                </a:lnTo>
                <a:lnTo>
                  <a:pt x="77" y="146"/>
                </a:lnTo>
                <a:lnTo>
                  <a:pt x="77" y="144"/>
                </a:lnTo>
                <a:lnTo>
                  <a:pt x="75" y="144"/>
                </a:lnTo>
                <a:lnTo>
                  <a:pt x="75" y="146"/>
                </a:lnTo>
                <a:lnTo>
                  <a:pt x="75" y="144"/>
                </a:lnTo>
                <a:lnTo>
                  <a:pt x="75" y="146"/>
                </a:lnTo>
                <a:lnTo>
                  <a:pt x="73" y="146"/>
                </a:lnTo>
                <a:lnTo>
                  <a:pt x="73" y="144"/>
                </a:lnTo>
                <a:lnTo>
                  <a:pt x="73" y="146"/>
                </a:lnTo>
                <a:lnTo>
                  <a:pt x="73" y="144"/>
                </a:lnTo>
                <a:lnTo>
                  <a:pt x="73" y="146"/>
                </a:lnTo>
                <a:lnTo>
                  <a:pt x="73" y="144"/>
                </a:lnTo>
                <a:lnTo>
                  <a:pt x="75" y="144"/>
                </a:lnTo>
                <a:lnTo>
                  <a:pt x="75" y="142"/>
                </a:lnTo>
                <a:lnTo>
                  <a:pt x="75" y="141"/>
                </a:lnTo>
                <a:lnTo>
                  <a:pt x="73" y="141"/>
                </a:lnTo>
                <a:lnTo>
                  <a:pt x="73" y="142"/>
                </a:lnTo>
                <a:lnTo>
                  <a:pt x="72" y="142"/>
                </a:lnTo>
                <a:lnTo>
                  <a:pt x="70" y="142"/>
                </a:lnTo>
                <a:lnTo>
                  <a:pt x="70" y="141"/>
                </a:lnTo>
                <a:lnTo>
                  <a:pt x="70" y="142"/>
                </a:lnTo>
                <a:lnTo>
                  <a:pt x="70" y="141"/>
                </a:lnTo>
                <a:lnTo>
                  <a:pt x="68" y="141"/>
                </a:lnTo>
                <a:lnTo>
                  <a:pt x="67" y="141"/>
                </a:lnTo>
                <a:lnTo>
                  <a:pt x="67" y="139"/>
                </a:lnTo>
                <a:lnTo>
                  <a:pt x="67" y="141"/>
                </a:lnTo>
                <a:lnTo>
                  <a:pt x="67" y="139"/>
                </a:lnTo>
                <a:lnTo>
                  <a:pt x="65" y="141"/>
                </a:lnTo>
                <a:lnTo>
                  <a:pt x="65" y="139"/>
                </a:lnTo>
                <a:lnTo>
                  <a:pt x="65" y="141"/>
                </a:lnTo>
                <a:lnTo>
                  <a:pt x="65" y="139"/>
                </a:lnTo>
                <a:lnTo>
                  <a:pt x="65" y="141"/>
                </a:lnTo>
                <a:lnTo>
                  <a:pt x="65" y="139"/>
                </a:lnTo>
                <a:lnTo>
                  <a:pt x="65" y="137"/>
                </a:lnTo>
                <a:lnTo>
                  <a:pt x="63" y="137"/>
                </a:lnTo>
                <a:lnTo>
                  <a:pt x="63" y="136"/>
                </a:lnTo>
                <a:lnTo>
                  <a:pt x="63" y="137"/>
                </a:lnTo>
                <a:lnTo>
                  <a:pt x="63" y="136"/>
                </a:lnTo>
                <a:lnTo>
                  <a:pt x="65" y="136"/>
                </a:lnTo>
                <a:lnTo>
                  <a:pt x="65" y="134"/>
                </a:lnTo>
                <a:lnTo>
                  <a:pt x="63" y="134"/>
                </a:lnTo>
                <a:lnTo>
                  <a:pt x="63" y="136"/>
                </a:lnTo>
                <a:lnTo>
                  <a:pt x="63" y="134"/>
                </a:lnTo>
                <a:lnTo>
                  <a:pt x="63" y="136"/>
                </a:lnTo>
                <a:lnTo>
                  <a:pt x="63" y="134"/>
                </a:lnTo>
                <a:lnTo>
                  <a:pt x="62" y="134"/>
                </a:lnTo>
                <a:lnTo>
                  <a:pt x="62" y="132"/>
                </a:lnTo>
                <a:lnTo>
                  <a:pt x="62" y="131"/>
                </a:lnTo>
                <a:lnTo>
                  <a:pt x="60" y="131"/>
                </a:lnTo>
                <a:lnTo>
                  <a:pt x="62" y="131"/>
                </a:lnTo>
                <a:lnTo>
                  <a:pt x="60" y="131"/>
                </a:lnTo>
                <a:lnTo>
                  <a:pt x="60" y="129"/>
                </a:lnTo>
                <a:lnTo>
                  <a:pt x="60" y="127"/>
                </a:lnTo>
                <a:lnTo>
                  <a:pt x="60" y="126"/>
                </a:lnTo>
                <a:lnTo>
                  <a:pt x="62" y="126"/>
                </a:lnTo>
                <a:lnTo>
                  <a:pt x="60" y="126"/>
                </a:lnTo>
                <a:lnTo>
                  <a:pt x="62" y="126"/>
                </a:lnTo>
                <a:lnTo>
                  <a:pt x="62" y="124"/>
                </a:lnTo>
                <a:lnTo>
                  <a:pt x="62" y="126"/>
                </a:lnTo>
                <a:lnTo>
                  <a:pt x="62" y="124"/>
                </a:lnTo>
                <a:lnTo>
                  <a:pt x="62" y="126"/>
                </a:lnTo>
                <a:lnTo>
                  <a:pt x="62" y="124"/>
                </a:lnTo>
                <a:lnTo>
                  <a:pt x="63" y="124"/>
                </a:lnTo>
                <a:lnTo>
                  <a:pt x="63" y="122"/>
                </a:lnTo>
                <a:lnTo>
                  <a:pt x="63" y="124"/>
                </a:lnTo>
                <a:lnTo>
                  <a:pt x="63" y="122"/>
                </a:lnTo>
                <a:lnTo>
                  <a:pt x="65" y="122"/>
                </a:lnTo>
                <a:lnTo>
                  <a:pt x="67" y="122"/>
                </a:lnTo>
                <a:lnTo>
                  <a:pt x="68" y="122"/>
                </a:lnTo>
                <a:lnTo>
                  <a:pt x="70" y="122"/>
                </a:lnTo>
                <a:lnTo>
                  <a:pt x="70" y="124"/>
                </a:lnTo>
                <a:lnTo>
                  <a:pt x="68" y="124"/>
                </a:lnTo>
                <a:lnTo>
                  <a:pt x="68" y="126"/>
                </a:lnTo>
                <a:lnTo>
                  <a:pt x="70" y="126"/>
                </a:lnTo>
                <a:lnTo>
                  <a:pt x="72" y="126"/>
                </a:lnTo>
                <a:lnTo>
                  <a:pt x="72" y="127"/>
                </a:lnTo>
                <a:lnTo>
                  <a:pt x="73" y="127"/>
                </a:lnTo>
                <a:lnTo>
                  <a:pt x="75" y="127"/>
                </a:lnTo>
                <a:lnTo>
                  <a:pt x="77" y="127"/>
                </a:lnTo>
                <a:lnTo>
                  <a:pt x="78" y="127"/>
                </a:lnTo>
                <a:lnTo>
                  <a:pt x="80" y="127"/>
                </a:lnTo>
                <a:lnTo>
                  <a:pt x="80" y="126"/>
                </a:lnTo>
                <a:lnTo>
                  <a:pt x="80" y="127"/>
                </a:lnTo>
                <a:lnTo>
                  <a:pt x="78" y="126"/>
                </a:lnTo>
                <a:lnTo>
                  <a:pt x="77" y="126"/>
                </a:lnTo>
                <a:lnTo>
                  <a:pt x="75" y="126"/>
                </a:lnTo>
                <a:lnTo>
                  <a:pt x="75" y="124"/>
                </a:lnTo>
                <a:lnTo>
                  <a:pt x="73" y="124"/>
                </a:lnTo>
                <a:lnTo>
                  <a:pt x="73" y="126"/>
                </a:lnTo>
                <a:lnTo>
                  <a:pt x="72" y="126"/>
                </a:lnTo>
                <a:lnTo>
                  <a:pt x="72" y="124"/>
                </a:lnTo>
                <a:lnTo>
                  <a:pt x="70" y="124"/>
                </a:lnTo>
                <a:lnTo>
                  <a:pt x="70" y="122"/>
                </a:lnTo>
                <a:lnTo>
                  <a:pt x="68" y="122"/>
                </a:lnTo>
                <a:lnTo>
                  <a:pt x="67" y="122"/>
                </a:lnTo>
                <a:lnTo>
                  <a:pt x="67" y="121"/>
                </a:lnTo>
                <a:lnTo>
                  <a:pt x="67" y="119"/>
                </a:lnTo>
                <a:lnTo>
                  <a:pt x="68" y="119"/>
                </a:lnTo>
                <a:lnTo>
                  <a:pt x="68" y="117"/>
                </a:lnTo>
                <a:lnTo>
                  <a:pt x="70" y="117"/>
                </a:lnTo>
                <a:lnTo>
                  <a:pt x="72" y="117"/>
                </a:lnTo>
                <a:lnTo>
                  <a:pt x="72" y="116"/>
                </a:lnTo>
                <a:lnTo>
                  <a:pt x="70" y="116"/>
                </a:lnTo>
                <a:lnTo>
                  <a:pt x="70" y="117"/>
                </a:lnTo>
                <a:lnTo>
                  <a:pt x="68" y="117"/>
                </a:lnTo>
                <a:lnTo>
                  <a:pt x="67" y="117"/>
                </a:lnTo>
                <a:lnTo>
                  <a:pt x="67" y="119"/>
                </a:lnTo>
                <a:lnTo>
                  <a:pt x="67" y="121"/>
                </a:lnTo>
                <a:lnTo>
                  <a:pt x="67" y="119"/>
                </a:lnTo>
                <a:lnTo>
                  <a:pt x="67" y="121"/>
                </a:lnTo>
                <a:lnTo>
                  <a:pt x="65" y="121"/>
                </a:lnTo>
                <a:lnTo>
                  <a:pt x="63" y="121"/>
                </a:lnTo>
                <a:lnTo>
                  <a:pt x="62" y="121"/>
                </a:lnTo>
                <a:lnTo>
                  <a:pt x="60" y="121"/>
                </a:lnTo>
                <a:lnTo>
                  <a:pt x="60" y="119"/>
                </a:lnTo>
                <a:lnTo>
                  <a:pt x="60" y="121"/>
                </a:lnTo>
                <a:lnTo>
                  <a:pt x="60" y="119"/>
                </a:lnTo>
                <a:lnTo>
                  <a:pt x="58" y="119"/>
                </a:lnTo>
                <a:lnTo>
                  <a:pt x="57" y="119"/>
                </a:lnTo>
                <a:lnTo>
                  <a:pt x="57" y="117"/>
                </a:lnTo>
                <a:lnTo>
                  <a:pt x="57" y="119"/>
                </a:lnTo>
                <a:lnTo>
                  <a:pt x="57" y="117"/>
                </a:lnTo>
                <a:lnTo>
                  <a:pt x="55" y="117"/>
                </a:lnTo>
                <a:lnTo>
                  <a:pt x="53" y="117"/>
                </a:lnTo>
                <a:lnTo>
                  <a:pt x="53" y="116"/>
                </a:lnTo>
                <a:lnTo>
                  <a:pt x="53" y="114"/>
                </a:lnTo>
                <a:lnTo>
                  <a:pt x="52" y="114"/>
                </a:lnTo>
                <a:lnTo>
                  <a:pt x="50" y="114"/>
                </a:lnTo>
                <a:lnTo>
                  <a:pt x="52" y="112"/>
                </a:lnTo>
                <a:lnTo>
                  <a:pt x="50" y="112"/>
                </a:lnTo>
                <a:lnTo>
                  <a:pt x="48" y="112"/>
                </a:lnTo>
                <a:lnTo>
                  <a:pt x="48" y="111"/>
                </a:lnTo>
                <a:lnTo>
                  <a:pt x="50" y="111"/>
                </a:lnTo>
                <a:lnTo>
                  <a:pt x="50" y="109"/>
                </a:lnTo>
                <a:lnTo>
                  <a:pt x="52" y="109"/>
                </a:lnTo>
                <a:lnTo>
                  <a:pt x="53" y="109"/>
                </a:lnTo>
                <a:lnTo>
                  <a:pt x="53" y="107"/>
                </a:lnTo>
                <a:lnTo>
                  <a:pt x="53" y="109"/>
                </a:lnTo>
                <a:lnTo>
                  <a:pt x="55" y="109"/>
                </a:lnTo>
                <a:lnTo>
                  <a:pt x="57" y="109"/>
                </a:lnTo>
                <a:lnTo>
                  <a:pt x="57" y="107"/>
                </a:lnTo>
                <a:lnTo>
                  <a:pt x="58" y="107"/>
                </a:lnTo>
                <a:lnTo>
                  <a:pt x="60" y="107"/>
                </a:lnTo>
                <a:lnTo>
                  <a:pt x="60" y="106"/>
                </a:lnTo>
                <a:lnTo>
                  <a:pt x="60" y="104"/>
                </a:lnTo>
                <a:lnTo>
                  <a:pt x="58" y="106"/>
                </a:lnTo>
                <a:lnTo>
                  <a:pt x="57" y="106"/>
                </a:lnTo>
                <a:lnTo>
                  <a:pt x="57" y="107"/>
                </a:lnTo>
                <a:lnTo>
                  <a:pt x="55" y="107"/>
                </a:lnTo>
                <a:lnTo>
                  <a:pt x="53" y="107"/>
                </a:lnTo>
                <a:lnTo>
                  <a:pt x="53" y="106"/>
                </a:lnTo>
                <a:lnTo>
                  <a:pt x="53" y="107"/>
                </a:lnTo>
                <a:lnTo>
                  <a:pt x="52" y="107"/>
                </a:lnTo>
                <a:lnTo>
                  <a:pt x="52" y="109"/>
                </a:lnTo>
                <a:lnTo>
                  <a:pt x="50" y="109"/>
                </a:lnTo>
                <a:lnTo>
                  <a:pt x="50" y="107"/>
                </a:lnTo>
                <a:lnTo>
                  <a:pt x="48" y="109"/>
                </a:lnTo>
                <a:lnTo>
                  <a:pt x="48" y="107"/>
                </a:lnTo>
                <a:lnTo>
                  <a:pt x="47" y="107"/>
                </a:lnTo>
                <a:lnTo>
                  <a:pt x="48" y="107"/>
                </a:lnTo>
                <a:lnTo>
                  <a:pt x="48" y="106"/>
                </a:lnTo>
                <a:lnTo>
                  <a:pt x="47" y="106"/>
                </a:lnTo>
                <a:lnTo>
                  <a:pt x="45" y="106"/>
                </a:lnTo>
                <a:lnTo>
                  <a:pt x="45" y="104"/>
                </a:lnTo>
                <a:lnTo>
                  <a:pt x="47" y="102"/>
                </a:lnTo>
                <a:lnTo>
                  <a:pt x="45" y="102"/>
                </a:lnTo>
                <a:lnTo>
                  <a:pt x="45" y="104"/>
                </a:lnTo>
                <a:lnTo>
                  <a:pt x="43" y="104"/>
                </a:lnTo>
                <a:lnTo>
                  <a:pt x="45" y="102"/>
                </a:lnTo>
                <a:lnTo>
                  <a:pt x="43" y="102"/>
                </a:lnTo>
                <a:lnTo>
                  <a:pt x="43" y="101"/>
                </a:lnTo>
                <a:lnTo>
                  <a:pt x="43" y="102"/>
                </a:lnTo>
                <a:lnTo>
                  <a:pt x="42" y="102"/>
                </a:lnTo>
                <a:lnTo>
                  <a:pt x="42" y="101"/>
                </a:lnTo>
                <a:lnTo>
                  <a:pt x="42" y="99"/>
                </a:lnTo>
                <a:lnTo>
                  <a:pt x="43" y="99"/>
                </a:lnTo>
                <a:lnTo>
                  <a:pt x="43" y="97"/>
                </a:lnTo>
                <a:lnTo>
                  <a:pt x="43" y="96"/>
                </a:lnTo>
                <a:lnTo>
                  <a:pt x="45" y="96"/>
                </a:lnTo>
                <a:lnTo>
                  <a:pt x="45" y="94"/>
                </a:lnTo>
                <a:lnTo>
                  <a:pt x="47" y="94"/>
                </a:lnTo>
                <a:lnTo>
                  <a:pt x="48" y="94"/>
                </a:lnTo>
                <a:lnTo>
                  <a:pt x="50" y="94"/>
                </a:lnTo>
                <a:lnTo>
                  <a:pt x="48" y="94"/>
                </a:lnTo>
                <a:lnTo>
                  <a:pt x="50" y="94"/>
                </a:lnTo>
                <a:lnTo>
                  <a:pt x="52" y="94"/>
                </a:lnTo>
                <a:lnTo>
                  <a:pt x="53" y="94"/>
                </a:lnTo>
                <a:lnTo>
                  <a:pt x="55" y="94"/>
                </a:lnTo>
                <a:lnTo>
                  <a:pt x="57" y="94"/>
                </a:lnTo>
                <a:lnTo>
                  <a:pt x="57" y="92"/>
                </a:lnTo>
                <a:lnTo>
                  <a:pt x="55" y="92"/>
                </a:lnTo>
                <a:lnTo>
                  <a:pt x="57" y="92"/>
                </a:lnTo>
                <a:lnTo>
                  <a:pt x="58" y="92"/>
                </a:lnTo>
                <a:lnTo>
                  <a:pt x="60" y="92"/>
                </a:lnTo>
                <a:lnTo>
                  <a:pt x="62" y="92"/>
                </a:lnTo>
                <a:lnTo>
                  <a:pt x="63" y="92"/>
                </a:lnTo>
                <a:lnTo>
                  <a:pt x="63" y="94"/>
                </a:lnTo>
                <a:lnTo>
                  <a:pt x="65" y="94"/>
                </a:lnTo>
                <a:lnTo>
                  <a:pt x="67" y="96"/>
                </a:lnTo>
                <a:lnTo>
                  <a:pt x="68" y="96"/>
                </a:lnTo>
                <a:lnTo>
                  <a:pt x="68" y="97"/>
                </a:lnTo>
                <a:lnTo>
                  <a:pt x="68" y="96"/>
                </a:lnTo>
                <a:lnTo>
                  <a:pt x="70" y="96"/>
                </a:lnTo>
                <a:lnTo>
                  <a:pt x="70" y="97"/>
                </a:lnTo>
                <a:lnTo>
                  <a:pt x="70" y="99"/>
                </a:lnTo>
                <a:lnTo>
                  <a:pt x="72" y="99"/>
                </a:lnTo>
                <a:lnTo>
                  <a:pt x="72" y="101"/>
                </a:lnTo>
                <a:lnTo>
                  <a:pt x="73" y="101"/>
                </a:lnTo>
                <a:lnTo>
                  <a:pt x="75" y="101"/>
                </a:lnTo>
                <a:lnTo>
                  <a:pt x="75" y="102"/>
                </a:lnTo>
                <a:lnTo>
                  <a:pt x="77" y="102"/>
                </a:lnTo>
                <a:lnTo>
                  <a:pt x="77" y="101"/>
                </a:lnTo>
                <a:lnTo>
                  <a:pt x="78" y="101"/>
                </a:lnTo>
                <a:lnTo>
                  <a:pt x="77" y="101"/>
                </a:lnTo>
                <a:lnTo>
                  <a:pt x="75" y="101"/>
                </a:lnTo>
                <a:lnTo>
                  <a:pt x="75" y="99"/>
                </a:lnTo>
                <a:lnTo>
                  <a:pt x="73" y="99"/>
                </a:lnTo>
                <a:lnTo>
                  <a:pt x="72" y="99"/>
                </a:lnTo>
                <a:lnTo>
                  <a:pt x="72" y="97"/>
                </a:lnTo>
                <a:lnTo>
                  <a:pt x="72" y="96"/>
                </a:lnTo>
                <a:lnTo>
                  <a:pt x="70" y="96"/>
                </a:lnTo>
                <a:lnTo>
                  <a:pt x="70" y="94"/>
                </a:lnTo>
                <a:lnTo>
                  <a:pt x="68" y="94"/>
                </a:lnTo>
                <a:lnTo>
                  <a:pt x="68" y="92"/>
                </a:lnTo>
                <a:lnTo>
                  <a:pt x="67" y="92"/>
                </a:lnTo>
                <a:lnTo>
                  <a:pt x="67" y="91"/>
                </a:lnTo>
                <a:lnTo>
                  <a:pt x="68" y="91"/>
                </a:lnTo>
                <a:lnTo>
                  <a:pt x="68" y="89"/>
                </a:lnTo>
                <a:lnTo>
                  <a:pt x="70" y="89"/>
                </a:lnTo>
                <a:lnTo>
                  <a:pt x="70" y="91"/>
                </a:lnTo>
                <a:lnTo>
                  <a:pt x="72" y="91"/>
                </a:lnTo>
                <a:lnTo>
                  <a:pt x="72" y="92"/>
                </a:lnTo>
                <a:lnTo>
                  <a:pt x="73" y="92"/>
                </a:lnTo>
                <a:lnTo>
                  <a:pt x="75" y="92"/>
                </a:lnTo>
                <a:lnTo>
                  <a:pt x="75" y="94"/>
                </a:lnTo>
                <a:lnTo>
                  <a:pt x="75" y="92"/>
                </a:lnTo>
                <a:lnTo>
                  <a:pt x="75" y="94"/>
                </a:lnTo>
                <a:lnTo>
                  <a:pt x="77" y="94"/>
                </a:lnTo>
                <a:lnTo>
                  <a:pt x="77" y="96"/>
                </a:lnTo>
                <a:lnTo>
                  <a:pt x="77" y="97"/>
                </a:lnTo>
                <a:lnTo>
                  <a:pt x="78" y="97"/>
                </a:lnTo>
                <a:lnTo>
                  <a:pt x="78" y="96"/>
                </a:lnTo>
                <a:lnTo>
                  <a:pt x="78" y="97"/>
                </a:lnTo>
                <a:lnTo>
                  <a:pt x="80" y="97"/>
                </a:lnTo>
                <a:lnTo>
                  <a:pt x="80" y="99"/>
                </a:lnTo>
                <a:lnTo>
                  <a:pt x="82" y="99"/>
                </a:lnTo>
                <a:lnTo>
                  <a:pt x="83" y="99"/>
                </a:lnTo>
                <a:lnTo>
                  <a:pt x="83" y="101"/>
                </a:lnTo>
                <a:lnTo>
                  <a:pt x="83" y="99"/>
                </a:lnTo>
                <a:lnTo>
                  <a:pt x="82" y="99"/>
                </a:lnTo>
                <a:lnTo>
                  <a:pt x="82" y="97"/>
                </a:lnTo>
                <a:lnTo>
                  <a:pt x="80" y="97"/>
                </a:lnTo>
                <a:lnTo>
                  <a:pt x="80" y="96"/>
                </a:lnTo>
                <a:lnTo>
                  <a:pt x="82" y="96"/>
                </a:lnTo>
                <a:lnTo>
                  <a:pt x="82" y="97"/>
                </a:lnTo>
                <a:lnTo>
                  <a:pt x="82" y="96"/>
                </a:lnTo>
                <a:lnTo>
                  <a:pt x="80" y="96"/>
                </a:lnTo>
                <a:lnTo>
                  <a:pt x="80" y="94"/>
                </a:lnTo>
                <a:lnTo>
                  <a:pt x="78" y="94"/>
                </a:lnTo>
                <a:lnTo>
                  <a:pt x="78" y="92"/>
                </a:lnTo>
                <a:lnTo>
                  <a:pt x="77" y="92"/>
                </a:lnTo>
                <a:lnTo>
                  <a:pt x="77" y="91"/>
                </a:lnTo>
                <a:lnTo>
                  <a:pt x="75" y="91"/>
                </a:lnTo>
                <a:lnTo>
                  <a:pt x="73" y="91"/>
                </a:lnTo>
                <a:lnTo>
                  <a:pt x="73" y="89"/>
                </a:lnTo>
                <a:lnTo>
                  <a:pt x="75" y="89"/>
                </a:lnTo>
                <a:lnTo>
                  <a:pt x="75" y="87"/>
                </a:lnTo>
                <a:lnTo>
                  <a:pt x="77" y="87"/>
                </a:lnTo>
                <a:lnTo>
                  <a:pt x="78" y="87"/>
                </a:lnTo>
                <a:lnTo>
                  <a:pt x="80" y="89"/>
                </a:lnTo>
                <a:lnTo>
                  <a:pt x="80" y="91"/>
                </a:lnTo>
                <a:lnTo>
                  <a:pt x="82" y="91"/>
                </a:lnTo>
                <a:lnTo>
                  <a:pt x="82" y="92"/>
                </a:lnTo>
                <a:lnTo>
                  <a:pt x="83" y="92"/>
                </a:lnTo>
                <a:lnTo>
                  <a:pt x="83" y="94"/>
                </a:lnTo>
                <a:lnTo>
                  <a:pt x="85" y="94"/>
                </a:lnTo>
                <a:lnTo>
                  <a:pt x="87" y="94"/>
                </a:lnTo>
                <a:lnTo>
                  <a:pt x="87" y="92"/>
                </a:lnTo>
                <a:lnTo>
                  <a:pt x="87" y="91"/>
                </a:lnTo>
                <a:lnTo>
                  <a:pt x="85" y="91"/>
                </a:lnTo>
                <a:lnTo>
                  <a:pt x="85" y="92"/>
                </a:lnTo>
                <a:lnTo>
                  <a:pt x="83" y="92"/>
                </a:lnTo>
                <a:lnTo>
                  <a:pt x="83" y="91"/>
                </a:lnTo>
                <a:lnTo>
                  <a:pt x="82" y="91"/>
                </a:lnTo>
                <a:lnTo>
                  <a:pt x="82" y="89"/>
                </a:lnTo>
                <a:lnTo>
                  <a:pt x="82" y="87"/>
                </a:lnTo>
                <a:lnTo>
                  <a:pt x="80" y="87"/>
                </a:lnTo>
                <a:lnTo>
                  <a:pt x="80" y="86"/>
                </a:lnTo>
                <a:lnTo>
                  <a:pt x="80" y="84"/>
                </a:lnTo>
                <a:lnTo>
                  <a:pt x="80" y="82"/>
                </a:lnTo>
                <a:lnTo>
                  <a:pt x="80" y="84"/>
                </a:lnTo>
                <a:lnTo>
                  <a:pt x="80" y="82"/>
                </a:lnTo>
                <a:lnTo>
                  <a:pt x="82" y="82"/>
                </a:lnTo>
                <a:lnTo>
                  <a:pt x="83" y="82"/>
                </a:lnTo>
                <a:lnTo>
                  <a:pt x="85" y="82"/>
                </a:lnTo>
                <a:lnTo>
                  <a:pt x="85" y="84"/>
                </a:lnTo>
                <a:lnTo>
                  <a:pt x="87" y="84"/>
                </a:lnTo>
                <a:lnTo>
                  <a:pt x="88" y="84"/>
                </a:lnTo>
                <a:lnTo>
                  <a:pt x="88" y="86"/>
                </a:lnTo>
                <a:lnTo>
                  <a:pt x="88" y="87"/>
                </a:lnTo>
                <a:lnTo>
                  <a:pt x="90" y="87"/>
                </a:lnTo>
                <a:lnTo>
                  <a:pt x="90" y="89"/>
                </a:lnTo>
                <a:lnTo>
                  <a:pt x="92" y="89"/>
                </a:lnTo>
                <a:lnTo>
                  <a:pt x="92" y="91"/>
                </a:lnTo>
                <a:lnTo>
                  <a:pt x="93" y="91"/>
                </a:lnTo>
                <a:lnTo>
                  <a:pt x="95" y="91"/>
                </a:lnTo>
                <a:lnTo>
                  <a:pt x="95" y="89"/>
                </a:lnTo>
                <a:lnTo>
                  <a:pt x="93" y="89"/>
                </a:lnTo>
                <a:lnTo>
                  <a:pt x="92" y="89"/>
                </a:lnTo>
                <a:lnTo>
                  <a:pt x="92" y="87"/>
                </a:lnTo>
                <a:lnTo>
                  <a:pt x="90" y="87"/>
                </a:lnTo>
                <a:lnTo>
                  <a:pt x="90" y="86"/>
                </a:lnTo>
                <a:lnTo>
                  <a:pt x="88" y="84"/>
                </a:lnTo>
                <a:lnTo>
                  <a:pt x="88" y="82"/>
                </a:lnTo>
                <a:lnTo>
                  <a:pt x="87" y="82"/>
                </a:lnTo>
                <a:lnTo>
                  <a:pt x="85" y="81"/>
                </a:lnTo>
                <a:lnTo>
                  <a:pt x="83" y="81"/>
                </a:lnTo>
                <a:lnTo>
                  <a:pt x="82" y="81"/>
                </a:lnTo>
                <a:lnTo>
                  <a:pt x="80" y="81"/>
                </a:lnTo>
                <a:lnTo>
                  <a:pt x="78" y="81"/>
                </a:lnTo>
                <a:lnTo>
                  <a:pt x="78" y="82"/>
                </a:lnTo>
                <a:lnTo>
                  <a:pt x="77" y="82"/>
                </a:lnTo>
                <a:lnTo>
                  <a:pt x="75" y="82"/>
                </a:lnTo>
                <a:lnTo>
                  <a:pt x="73" y="82"/>
                </a:lnTo>
                <a:lnTo>
                  <a:pt x="73" y="81"/>
                </a:lnTo>
                <a:lnTo>
                  <a:pt x="72" y="81"/>
                </a:lnTo>
                <a:lnTo>
                  <a:pt x="70" y="81"/>
                </a:lnTo>
                <a:lnTo>
                  <a:pt x="68" y="81"/>
                </a:lnTo>
                <a:lnTo>
                  <a:pt x="68" y="79"/>
                </a:lnTo>
                <a:lnTo>
                  <a:pt x="67" y="79"/>
                </a:lnTo>
                <a:lnTo>
                  <a:pt x="67" y="77"/>
                </a:lnTo>
                <a:lnTo>
                  <a:pt x="65" y="77"/>
                </a:lnTo>
                <a:lnTo>
                  <a:pt x="63" y="77"/>
                </a:lnTo>
                <a:lnTo>
                  <a:pt x="62" y="77"/>
                </a:lnTo>
                <a:lnTo>
                  <a:pt x="62" y="76"/>
                </a:lnTo>
                <a:lnTo>
                  <a:pt x="63" y="77"/>
                </a:lnTo>
                <a:lnTo>
                  <a:pt x="63" y="76"/>
                </a:lnTo>
                <a:lnTo>
                  <a:pt x="63" y="77"/>
                </a:lnTo>
                <a:lnTo>
                  <a:pt x="63" y="76"/>
                </a:lnTo>
                <a:lnTo>
                  <a:pt x="62" y="76"/>
                </a:lnTo>
                <a:lnTo>
                  <a:pt x="62" y="74"/>
                </a:lnTo>
                <a:lnTo>
                  <a:pt x="60" y="74"/>
                </a:lnTo>
                <a:lnTo>
                  <a:pt x="58" y="74"/>
                </a:lnTo>
                <a:lnTo>
                  <a:pt x="57" y="74"/>
                </a:lnTo>
                <a:lnTo>
                  <a:pt x="55" y="74"/>
                </a:lnTo>
                <a:lnTo>
                  <a:pt x="53" y="74"/>
                </a:lnTo>
                <a:lnTo>
                  <a:pt x="52" y="74"/>
                </a:lnTo>
                <a:lnTo>
                  <a:pt x="50" y="74"/>
                </a:lnTo>
                <a:lnTo>
                  <a:pt x="50" y="72"/>
                </a:lnTo>
                <a:lnTo>
                  <a:pt x="48" y="72"/>
                </a:lnTo>
                <a:lnTo>
                  <a:pt x="47" y="72"/>
                </a:lnTo>
                <a:lnTo>
                  <a:pt x="47" y="74"/>
                </a:lnTo>
                <a:lnTo>
                  <a:pt x="45" y="74"/>
                </a:lnTo>
                <a:lnTo>
                  <a:pt x="43" y="74"/>
                </a:lnTo>
                <a:lnTo>
                  <a:pt x="43" y="72"/>
                </a:lnTo>
                <a:lnTo>
                  <a:pt x="42" y="72"/>
                </a:lnTo>
                <a:lnTo>
                  <a:pt x="43" y="71"/>
                </a:lnTo>
                <a:lnTo>
                  <a:pt x="43" y="72"/>
                </a:lnTo>
                <a:lnTo>
                  <a:pt x="43" y="71"/>
                </a:lnTo>
                <a:lnTo>
                  <a:pt x="45" y="71"/>
                </a:lnTo>
                <a:lnTo>
                  <a:pt x="47" y="71"/>
                </a:lnTo>
                <a:lnTo>
                  <a:pt x="47" y="69"/>
                </a:lnTo>
                <a:lnTo>
                  <a:pt x="48" y="69"/>
                </a:lnTo>
                <a:lnTo>
                  <a:pt x="48" y="67"/>
                </a:lnTo>
                <a:lnTo>
                  <a:pt x="50" y="67"/>
                </a:lnTo>
                <a:lnTo>
                  <a:pt x="52" y="67"/>
                </a:lnTo>
                <a:lnTo>
                  <a:pt x="53" y="67"/>
                </a:lnTo>
                <a:lnTo>
                  <a:pt x="53" y="66"/>
                </a:lnTo>
                <a:lnTo>
                  <a:pt x="55" y="66"/>
                </a:lnTo>
                <a:lnTo>
                  <a:pt x="55" y="64"/>
                </a:lnTo>
                <a:lnTo>
                  <a:pt x="57" y="64"/>
                </a:lnTo>
                <a:lnTo>
                  <a:pt x="58" y="64"/>
                </a:lnTo>
                <a:lnTo>
                  <a:pt x="60" y="64"/>
                </a:lnTo>
                <a:lnTo>
                  <a:pt x="60" y="62"/>
                </a:lnTo>
                <a:lnTo>
                  <a:pt x="62" y="62"/>
                </a:lnTo>
                <a:lnTo>
                  <a:pt x="60" y="62"/>
                </a:lnTo>
                <a:lnTo>
                  <a:pt x="58" y="62"/>
                </a:lnTo>
                <a:lnTo>
                  <a:pt x="57" y="62"/>
                </a:lnTo>
                <a:lnTo>
                  <a:pt x="57" y="61"/>
                </a:lnTo>
                <a:lnTo>
                  <a:pt x="55" y="61"/>
                </a:lnTo>
                <a:lnTo>
                  <a:pt x="55" y="62"/>
                </a:lnTo>
                <a:lnTo>
                  <a:pt x="55" y="64"/>
                </a:lnTo>
                <a:lnTo>
                  <a:pt x="53" y="64"/>
                </a:lnTo>
                <a:lnTo>
                  <a:pt x="53" y="66"/>
                </a:lnTo>
                <a:lnTo>
                  <a:pt x="52" y="66"/>
                </a:lnTo>
                <a:lnTo>
                  <a:pt x="50" y="66"/>
                </a:lnTo>
                <a:lnTo>
                  <a:pt x="48" y="66"/>
                </a:lnTo>
                <a:lnTo>
                  <a:pt x="48" y="67"/>
                </a:lnTo>
                <a:lnTo>
                  <a:pt x="47" y="67"/>
                </a:lnTo>
                <a:lnTo>
                  <a:pt x="47" y="69"/>
                </a:lnTo>
                <a:lnTo>
                  <a:pt x="45" y="69"/>
                </a:lnTo>
                <a:lnTo>
                  <a:pt x="45" y="67"/>
                </a:lnTo>
                <a:lnTo>
                  <a:pt x="47" y="67"/>
                </a:lnTo>
                <a:lnTo>
                  <a:pt x="47" y="66"/>
                </a:lnTo>
                <a:lnTo>
                  <a:pt x="45" y="66"/>
                </a:lnTo>
                <a:lnTo>
                  <a:pt x="45" y="67"/>
                </a:lnTo>
                <a:lnTo>
                  <a:pt x="43" y="67"/>
                </a:lnTo>
                <a:lnTo>
                  <a:pt x="43" y="69"/>
                </a:lnTo>
                <a:lnTo>
                  <a:pt x="42" y="69"/>
                </a:lnTo>
                <a:lnTo>
                  <a:pt x="42" y="71"/>
                </a:lnTo>
                <a:lnTo>
                  <a:pt x="40" y="71"/>
                </a:lnTo>
                <a:lnTo>
                  <a:pt x="42" y="71"/>
                </a:lnTo>
                <a:lnTo>
                  <a:pt x="40" y="71"/>
                </a:lnTo>
                <a:lnTo>
                  <a:pt x="38" y="71"/>
                </a:lnTo>
                <a:lnTo>
                  <a:pt x="38" y="72"/>
                </a:lnTo>
                <a:lnTo>
                  <a:pt x="37" y="72"/>
                </a:lnTo>
                <a:lnTo>
                  <a:pt x="37" y="71"/>
                </a:lnTo>
                <a:lnTo>
                  <a:pt x="37" y="72"/>
                </a:lnTo>
                <a:lnTo>
                  <a:pt x="35" y="72"/>
                </a:lnTo>
                <a:lnTo>
                  <a:pt x="35" y="71"/>
                </a:lnTo>
                <a:lnTo>
                  <a:pt x="35" y="72"/>
                </a:lnTo>
                <a:lnTo>
                  <a:pt x="33" y="72"/>
                </a:lnTo>
                <a:lnTo>
                  <a:pt x="32" y="72"/>
                </a:lnTo>
                <a:lnTo>
                  <a:pt x="32" y="71"/>
                </a:lnTo>
                <a:lnTo>
                  <a:pt x="30" y="71"/>
                </a:lnTo>
                <a:lnTo>
                  <a:pt x="30" y="69"/>
                </a:lnTo>
                <a:lnTo>
                  <a:pt x="30" y="67"/>
                </a:lnTo>
                <a:lnTo>
                  <a:pt x="28" y="67"/>
                </a:lnTo>
                <a:lnTo>
                  <a:pt x="28" y="69"/>
                </a:lnTo>
                <a:lnTo>
                  <a:pt x="28" y="67"/>
                </a:lnTo>
                <a:lnTo>
                  <a:pt x="28" y="66"/>
                </a:lnTo>
                <a:lnTo>
                  <a:pt x="28" y="67"/>
                </a:lnTo>
                <a:lnTo>
                  <a:pt x="27" y="67"/>
                </a:lnTo>
                <a:lnTo>
                  <a:pt x="28" y="67"/>
                </a:lnTo>
                <a:lnTo>
                  <a:pt x="27" y="67"/>
                </a:lnTo>
                <a:lnTo>
                  <a:pt x="27" y="69"/>
                </a:lnTo>
                <a:lnTo>
                  <a:pt x="25" y="69"/>
                </a:lnTo>
                <a:lnTo>
                  <a:pt x="25" y="71"/>
                </a:lnTo>
                <a:lnTo>
                  <a:pt x="25" y="69"/>
                </a:lnTo>
                <a:lnTo>
                  <a:pt x="23" y="69"/>
                </a:lnTo>
                <a:lnTo>
                  <a:pt x="21" y="69"/>
                </a:lnTo>
                <a:lnTo>
                  <a:pt x="21" y="71"/>
                </a:lnTo>
                <a:lnTo>
                  <a:pt x="20" y="71"/>
                </a:lnTo>
                <a:lnTo>
                  <a:pt x="18" y="71"/>
                </a:lnTo>
                <a:lnTo>
                  <a:pt x="18" y="72"/>
                </a:lnTo>
                <a:lnTo>
                  <a:pt x="18" y="71"/>
                </a:lnTo>
                <a:lnTo>
                  <a:pt x="18" y="72"/>
                </a:lnTo>
                <a:lnTo>
                  <a:pt x="18" y="71"/>
                </a:lnTo>
                <a:lnTo>
                  <a:pt x="16" y="71"/>
                </a:lnTo>
                <a:lnTo>
                  <a:pt x="16" y="72"/>
                </a:lnTo>
                <a:lnTo>
                  <a:pt x="16" y="71"/>
                </a:lnTo>
                <a:lnTo>
                  <a:pt x="15" y="71"/>
                </a:lnTo>
                <a:lnTo>
                  <a:pt x="16" y="71"/>
                </a:lnTo>
                <a:lnTo>
                  <a:pt x="16" y="69"/>
                </a:lnTo>
                <a:lnTo>
                  <a:pt x="15" y="69"/>
                </a:lnTo>
                <a:lnTo>
                  <a:pt x="13" y="69"/>
                </a:lnTo>
                <a:lnTo>
                  <a:pt x="13" y="67"/>
                </a:lnTo>
                <a:lnTo>
                  <a:pt x="11" y="67"/>
                </a:lnTo>
                <a:lnTo>
                  <a:pt x="11" y="66"/>
                </a:lnTo>
                <a:lnTo>
                  <a:pt x="10" y="66"/>
                </a:lnTo>
                <a:lnTo>
                  <a:pt x="11" y="66"/>
                </a:lnTo>
                <a:lnTo>
                  <a:pt x="11" y="64"/>
                </a:lnTo>
                <a:lnTo>
                  <a:pt x="11" y="66"/>
                </a:lnTo>
                <a:lnTo>
                  <a:pt x="11" y="64"/>
                </a:lnTo>
                <a:lnTo>
                  <a:pt x="13" y="64"/>
                </a:lnTo>
                <a:lnTo>
                  <a:pt x="11" y="64"/>
                </a:lnTo>
                <a:lnTo>
                  <a:pt x="11" y="62"/>
                </a:lnTo>
                <a:lnTo>
                  <a:pt x="13" y="62"/>
                </a:lnTo>
                <a:lnTo>
                  <a:pt x="11" y="62"/>
                </a:lnTo>
                <a:lnTo>
                  <a:pt x="13" y="62"/>
                </a:lnTo>
                <a:lnTo>
                  <a:pt x="11" y="62"/>
                </a:lnTo>
                <a:lnTo>
                  <a:pt x="13" y="61"/>
                </a:lnTo>
                <a:lnTo>
                  <a:pt x="11" y="61"/>
                </a:lnTo>
                <a:lnTo>
                  <a:pt x="13" y="61"/>
                </a:lnTo>
                <a:lnTo>
                  <a:pt x="11" y="59"/>
                </a:lnTo>
                <a:lnTo>
                  <a:pt x="11" y="61"/>
                </a:lnTo>
                <a:lnTo>
                  <a:pt x="11" y="59"/>
                </a:lnTo>
                <a:lnTo>
                  <a:pt x="13" y="59"/>
                </a:lnTo>
                <a:lnTo>
                  <a:pt x="15" y="59"/>
                </a:lnTo>
                <a:lnTo>
                  <a:pt x="16" y="59"/>
                </a:lnTo>
                <a:lnTo>
                  <a:pt x="16" y="57"/>
                </a:lnTo>
                <a:lnTo>
                  <a:pt x="15" y="57"/>
                </a:lnTo>
                <a:lnTo>
                  <a:pt x="15" y="59"/>
                </a:lnTo>
                <a:lnTo>
                  <a:pt x="13" y="59"/>
                </a:lnTo>
                <a:lnTo>
                  <a:pt x="11" y="59"/>
                </a:lnTo>
                <a:lnTo>
                  <a:pt x="10" y="59"/>
                </a:lnTo>
                <a:lnTo>
                  <a:pt x="8" y="59"/>
                </a:lnTo>
                <a:lnTo>
                  <a:pt x="6" y="59"/>
                </a:lnTo>
                <a:lnTo>
                  <a:pt x="8" y="59"/>
                </a:lnTo>
                <a:lnTo>
                  <a:pt x="6" y="59"/>
                </a:lnTo>
                <a:lnTo>
                  <a:pt x="6" y="57"/>
                </a:lnTo>
                <a:lnTo>
                  <a:pt x="5" y="57"/>
                </a:lnTo>
                <a:lnTo>
                  <a:pt x="6" y="57"/>
                </a:lnTo>
                <a:lnTo>
                  <a:pt x="5" y="57"/>
                </a:lnTo>
                <a:lnTo>
                  <a:pt x="5" y="56"/>
                </a:lnTo>
                <a:lnTo>
                  <a:pt x="6" y="56"/>
                </a:lnTo>
                <a:lnTo>
                  <a:pt x="5" y="56"/>
                </a:lnTo>
                <a:lnTo>
                  <a:pt x="3" y="56"/>
                </a:lnTo>
                <a:lnTo>
                  <a:pt x="3" y="54"/>
                </a:lnTo>
                <a:lnTo>
                  <a:pt x="5" y="54"/>
                </a:lnTo>
                <a:lnTo>
                  <a:pt x="3" y="54"/>
                </a:lnTo>
                <a:lnTo>
                  <a:pt x="3" y="56"/>
                </a:lnTo>
                <a:lnTo>
                  <a:pt x="3" y="54"/>
                </a:lnTo>
                <a:lnTo>
                  <a:pt x="3" y="52"/>
                </a:lnTo>
                <a:lnTo>
                  <a:pt x="3" y="50"/>
                </a:lnTo>
                <a:lnTo>
                  <a:pt x="3" y="52"/>
                </a:lnTo>
                <a:lnTo>
                  <a:pt x="3" y="50"/>
                </a:lnTo>
                <a:lnTo>
                  <a:pt x="5" y="50"/>
                </a:lnTo>
                <a:lnTo>
                  <a:pt x="6" y="50"/>
                </a:lnTo>
                <a:lnTo>
                  <a:pt x="8" y="50"/>
                </a:lnTo>
                <a:lnTo>
                  <a:pt x="8" y="49"/>
                </a:lnTo>
                <a:lnTo>
                  <a:pt x="10" y="49"/>
                </a:lnTo>
                <a:lnTo>
                  <a:pt x="10" y="50"/>
                </a:lnTo>
                <a:lnTo>
                  <a:pt x="11" y="50"/>
                </a:lnTo>
                <a:lnTo>
                  <a:pt x="13" y="50"/>
                </a:lnTo>
                <a:lnTo>
                  <a:pt x="15" y="50"/>
                </a:lnTo>
                <a:lnTo>
                  <a:pt x="16" y="50"/>
                </a:lnTo>
                <a:lnTo>
                  <a:pt x="18" y="50"/>
                </a:lnTo>
                <a:lnTo>
                  <a:pt x="20" y="50"/>
                </a:lnTo>
                <a:lnTo>
                  <a:pt x="20" y="49"/>
                </a:lnTo>
                <a:lnTo>
                  <a:pt x="21" y="50"/>
                </a:lnTo>
                <a:lnTo>
                  <a:pt x="23" y="50"/>
                </a:lnTo>
                <a:lnTo>
                  <a:pt x="25" y="50"/>
                </a:lnTo>
                <a:lnTo>
                  <a:pt x="27" y="50"/>
                </a:lnTo>
                <a:lnTo>
                  <a:pt x="28" y="50"/>
                </a:lnTo>
                <a:lnTo>
                  <a:pt x="30" y="50"/>
                </a:lnTo>
                <a:lnTo>
                  <a:pt x="32" y="50"/>
                </a:lnTo>
                <a:lnTo>
                  <a:pt x="33" y="49"/>
                </a:lnTo>
                <a:lnTo>
                  <a:pt x="35" y="49"/>
                </a:lnTo>
                <a:lnTo>
                  <a:pt x="37" y="49"/>
                </a:lnTo>
                <a:lnTo>
                  <a:pt x="37" y="47"/>
                </a:lnTo>
                <a:lnTo>
                  <a:pt x="37" y="45"/>
                </a:lnTo>
                <a:lnTo>
                  <a:pt x="37" y="44"/>
                </a:lnTo>
                <a:lnTo>
                  <a:pt x="37" y="42"/>
                </a:lnTo>
                <a:lnTo>
                  <a:pt x="37" y="40"/>
                </a:lnTo>
                <a:lnTo>
                  <a:pt x="38" y="40"/>
                </a:lnTo>
                <a:lnTo>
                  <a:pt x="40" y="40"/>
                </a:lnTo>
                <a:lnTo>
                  <a:pt x="40" y="39"/>
                </a:lnTo>
                <a:lnTo>
                  <a:pt x="42" y="39"/>
                </a:lnTo>
                <a:lnTo>
                  <a:pt x="43" y="40"/>
                </a:lnTo>
                <a:lnTo>
                  <a:pt x="45" y="40"/>
                </a:lnTo>
                <a:lnTo>
                  <a:pt x="45" y="39"/>
                </a:lnTo>
                <a:lnTo>
                  <a:pt x="43" y="39"/>
                </a:lnTo>
                <a:lnTo>
                  <a:pt x="45" y="39"/>
                </a:lnTo>
                <a:lnTo>
                  <a:pt x="43" y="39"/>
                </a:lnTo>
                <a:lnTo>
                  <a:pt x="43" y="37"/>
                </a:lnTo>
                <a:lnTo>
                  <a:pt x="43" y="35"/>
                </a:lnTo>
                <a:lnTo>
                  <a:pt x="45" y="35"/>
                </a:lnTo>
                <a:lnTo>
                  <a:pt x="47" y="35"/>
                </a:lnTo>
                <a:lnTo>
                  <a:pt x="48" y="35"/>
                </a:lnTo>
                <a:lnTo>
                  <a:pt x="50" y="35"/>
                </a:lnTo>
                <a:lnTo>
                  <a:pt x="52" y="34"/>
                </a:lnTo>
                <a:lnTo>
                  <a:pt x="53" y="34"/>
                </a:lnTo>
                <a:lnTo>
                  <a:pt x="55" y="34"/>
                </a:lnTo>
                <a:lnTo>
                  <a:pt x="57" y="34"/>
                </a:lnTo>
                <a:lnTo>
                  <a:pt x="57" y="35"/>
                </a:lnTo>
                <a:lnTo>
                  <a:pt x="57" y="34"/>
                </a:lnTo>
                <a:lnTo>
                  <a:pt x="58" y="34"/>
                </a:lnTo>
                <a:lnTo>
                  <a:pt x="58" y="35"/>
                </a:lnTo>
                <a:lnTo>
                  <a:pt x="58" y="34"/>
                </a:lnTo>
                <a:lnTo>
                  <a:pt x="58" y="35"/>
                </a:lnTo>
                <a:lnTo>
                  <a:pt x="60" y="35"/>
                </a:lnTo>
                <a:lnTo>
                  <a:pt x="62" y="35"/>
                </a:lnTo>
                <a:lnTo>
                  <a:pt x="63" y="35"/>
                </a:lnTo>
                <a:lnTo>
                  <a:pt x="62" y="35"/>
                </a:lnTo>
                <a:lnTo>
                  <a:pt x="63" y="35"/>
                </a:lnTo>
                <a:lnTo>
                  <a:pt x="63" y="37"/>
                </a:lnTo>
                <a:lnTo>
                  <a:pt x="65" y="37"/>
                </a:lnTo>
                <a:lnTo>
                  <a:pt x="67" y="37"/>
                </a:lnTo>
                <a:lnTo>
                  <a:pt x="68" y="37"/>
                </a:lnTo>
                <a:lnTo>
                  <a:pt x="70" y="37"/>
                </a:lnTo>
                <a:lnTo>
                  <a:pt x="70" y="35"/>
                </a:lnTo>
                <a:lnTo>
                  <a:pt x="70" y="37"/>
                </a:lnTo>
                <a:lnTo>
                  <a:pt x="70" y="35"/>
                </a:lnTo>
                <a:lnTo>
                  <a:pt x="72" y="35"/>
                </a:lnTo>
                <a:lnTo>
                  <a:pt x="73" y="35"/>
                </a:lnTo>
                <a:lnTo>
                  <a:pt x="75" y="35"/>
                </a:lnTo>
                <a:lnTo>
                  <a:pt x="75" y="34"/>
                </a:lnTo>
                <a:lnTo>
                  <a:pt x="77" y="34"/>
                </a:lnTo>
                <a:lnTo>
                  <a:pt x="78" y="32"/>
                </a:lnTo>
                <a:lnTo>
                  <a:pt x="80" y="32"/>
                </a:lnTo>
                <a:lnTo>
                  <a:pt x="82" y="32"/>
                </a:lnTo>
                <a:lnTo>
                  <a:pt x="83" y="32"/>
                </a:lnTo>
                <a:lnTo>
                  <a:pt x="83" y="30"/>
                </a:lnTo>
                <a:lnTo>
                  <a:pt x="83" y="32"/>
                </a:lnTo>
                <a:lnTo>
                  <a:pt x="83" y="30"/>
                </a:lnTo>
                <a:lnTo>
                  <a:pt x="83" y="32"/>
                </a:lnTo>
                <a:lnTo>
                  <a:pt x="85" y="32"/>
                </a:lnTo>
                <a:lnTo>
                  <a:pt x="87" y="32"/>
                </a:lnTo>
                <a:lnTo>
                  <a:pt x="87" y="34"/>
                </a:lnTo>
                <a:lnTo>
                  <a:pt x="85" y="34"/>
                </a:lnTo>
                <a:lnTo>
                  <a:pt x="85" y="35"/>
                </a:lnTo>
                <a:lnTo>
                  <a:pt x="83" y="35"/>
                </a:lnTo>
                <a:lnTo>
                  <a:pt x="85" y="35"/>
                </a:lnTo>
                <a:lnTo>
                  <a:pt x="87" y="35"/>
                </a:lnTo>
                <a:lnTo>
                  <a:pt x="87" y="34"/>
                </a:lnTo>
                <a:lnTo>
                  <a:pt x="88" y="34"/>
                </a:lnTo>
                <a:lnTo>
                  <a:pt x="90" y="34"/>
                </a:lnTo>
                <a:lnTo>
                  <a:pt x="92" y="34"/>
                </a:lnTo>
                <a:lnTo>
                  <a:pt x="90" y="34"/>
                </a:lnTo>
                <a:lnTo>
                  <a:pt x="92" y="34"/>
                </a:lnTo>
                <a:lnTo>
                  <a:pt x="92" y="35"/>
                </a:lnTo>
                <a:lnTo>
                  <a:pt x="93" y="35"/>
                </a:lnTo>
                <a:lnTo>
                  <a:pt x="93" y="34"/>
                </a:lnTo>
                <a:lnTo>
                  <a:pt x="93" y="32"/>
                </a:lnTo>
                <a:lnTo>
                  <a:pt x="95" y="32"/>
                </a:lnTo>
                <a:lnTo>
                  <a:pt x="95" y="30"/>
                </a:lnTo>
                <a:lnTo>
                  <a:pt x="97" y="30"/>
                </a:lnTo>
                <a:lnTo>
                  <a:pt x="98" y="30"/>
                </a:lnTo>
                <a:lnTo>
                  <a:pt x="98" y="29"/>
                </a:lnTo>
                <a:lnTo>
                  <a:pt x="97" y="30"/>
                </a:lnTo>
                <a:lnTo>
                  <a:pt x="97" y="29"/>
                </a:lnTo>
                <a:lnTo>
                  <a:pt x="98" y="29"/>
                </a:lnTo>
                <a:lnTo>
                  <a:pt x="100" y="29"/>
                </a:lnTo>
                <a:lnTo>
                  <a:pt x="100" y="27"/>
                </a:lnTo>
                <a:lnTo>
                  <a:pt x="102" y="27"/>
                </a:lnTo>
                <a:lnTo>
                  <a:pt x="102" y="25"/>
                </a:lnTo>
                <a:lnTo>
                  <a:pt x="102" y="24"/>
                </a:lnTo>
                <a:lnTo>
                  <a:pt x="103" y="24"/>
                </a:lnTo>
                <a:lnTo>
                  <a:pt x="103" y="22"/>
                </a:lnTo>
                <a:lnTo>
                  <a:pt x="105" y="22"/>
                </a:lnTo>
                <a:lnTo>
                  <a:pt x="105" y="20"/>
                </a:lnTo>
                <a:lnTo>
                  <a:pt x="103" y="20"/>
                </a:lnTo>
                <a:lnTo>
                  <a:pt x="105" y="20"/>
                </a:lnTo>
                <a:lnTo>
                  <a:pt x="105" y="19"/>
                </a:lnTo>
                <a:lnTo>
                  <a:pt x="107" y="20"/>
                </a:lnTo>
                <a:lnTo>
                  <a:pt x="107" y="19"/>
                </a:lnTo>
                <a:lnTo>
                  <a:pt x="108" y="19"/>
                </a:lnTo>
                <a:lnTo>
                  <a:pt x="110" y="19"/>
                </a:lnTo>
                <a:lnTo>
                  <a:pt x="112" y="19"/>
                </a:lnTo>
                <a:lnTo>
                  <a:pt x="112" y="17"/>
                </a:lnTo>
                <a:lnTo>
                  <a:pt x="110" y="17"/>
                </a:lnTo>
                <a:lnTo>
                  <a:pt x="110" y="15"/>
                </a:lnTo>
                <a:lnTo>
                  <a:pt x="110" y="14"/>
                </a:lnTo>
                <a:lnTo>
                  <a:pt x="108" y="14"/>
                </a:lnTo>
                <a:lnTo>
                  <a:pt x="110" y="14"/>
                </a:lnTo>
                <a:lnTo>
                  <a:pt x="110" y="15"/>
                </a:lnTo>
                <a:lnTo>
                  <a:pt x="110" y="14"/>
                </a:lnTo>
                <a:lnTo>
                  <a:pt x="110" y="15"/>
                </a:lnTo>
                <a:lnTo>
                  <a:pt x="112" y="15"/>
                </a:lnTo>
                <a:lnTo>
                  <a:pt x="110" y="15"/>
                </a:lnTo>
                <a:lnTo>
                  <a:pt x="112" y="15"/>
                </a:lnTo>
                <a:lnTo>
                  <a:pt x="113" y="15"/>
                </a:lnTo>
                <a:lnTo>
                  <a:pt x="115" y="15"/>
                </a:lnTo>
                <a:lnTo>
                  <a:pt x="117" y="14"/>
                </a:lnTo>
                <a:lnTo>
                  <a:pt x="117" y="12"/>
                </a:lnTo>
                <a:lnTo>
                  <a:pt x="118" y="12"/>
                </a:lnTo>
                <a:lnTo>
                  <a:pt x="120" y="10"/>
                </a:lnTo>
                <a:lnTo>
                  <a:pt x="122" y="9"/>
                </a:lnTo>
                <a:lnTo>
                  <a:pt x="122" y="7"/>
                </a:lnTo>
                <a:lnTo>
                  <a:pt x="123" y="7"/>
                </a:lnTo>
                <a:lnTo>
                  <a:pt x="125" y="9"/>
                </a:lnTo>
                <a:lnTo>
                  <a:pt x="125" y="7"/>
                </a:lnTo>
                <a:lnTo>
                  <a:pt x="127" y="7"/>
                </a:lnTo>
                <a:lnTo>
                  <a:pt x="127" y="9"/>
                </a:lnTo>
                <a:lnTo>
                  <a:pt x="128" y="9"/>
                </a:lnTo>
                <a:lnTo>
                  <a:pt x="130" y="9"/>
                </a:lnTo>
                <a:lnTo>
                  <a:pt x="130" y="7"/>
                </a:lnTo>
                <a:lnTo>
                  <a:pt x="132" y="7"/>
                </a:lnTo>
                <a:lnTo>
                  <a:pt x="133" y="7"/>
                </a:lnTo>
                <a:lnTo>
                  <a:pt x="133" y="9"/>
                </a:lnTo>
                <a:lnTo>
                  <a:pt x="135" y="9"/>
                </a:lnTo>
                <a:lnTo>
                  <a:pt x="137" y="7"/>
                </a:lnTo>
                <a:lnTo>
                  <a:pt x="138" y="7"/>
                </a:lnTo>
                <a:lnTo>
                  <a:pt x="138" y="5"/>
                </a:lnTo>
                <a:lnTo>
                  <a:pt x="140" y="5"/>
                </a:lnTo>
                <a:lnTo>
                  <a:pt x="140" y="4"/>
                </a:lnTo>
                <a:lnTo>
                  <a:pt x="140" y="2"/>
                </a:lnTo>
                <a:lnTo>
                  <a:pt x="140" y="0"/>
                </a:lnTo>
                <a:lnTo>
                  <a:pt x="142" y="0"/>
                </a:lnTo>
                <a:lnTo>
                  <a:pt x="142" y="2"/>
                </a:lnTo>
                <a:lnTo>
                  <a:pt x="143" y="2"/>
                </a:lnTo>
                <a:lnTo>
                  <a:pt x="143" y="4"/>
                </a:lnTo>
                <a:lnTo>
                  <a:pt x="143" y="5"/>
                </a:lnTo>
                <a:lnTo>
                  <a:pt x="143" y="7"/>
                </a:lnTo>
                <a:close/>
              </a:path>
            </a:pathLst>
          </a:custGeom>
          <a:solidFill>
            <a:srgbClr val="8139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4"/>
          <p:cNvSpPr>
            <a:spLocks/>
          </p:cNvSpPr>
          <p:nvPr/>
        </p:nvSpPr>
        <p:spPr bwMode="auto">
          <a:xfrm>
            <a:off x="5165726" y="3595688"/>
            <a:ext cx="355600" cy="431800"/>
          </a:xfrm>
          <a:custGeom>
            <a:avLst/>
            <a:gdLst/>
            <a:ahLst/>
            <a:cxnLst>
              <a:cxn ang="0">
                <a:pos x="175" y="52"/>
              </a:cxn>
              <a:cxn ang="0">
                <a:pos x="172" y="60"/>
              </a:cxn>
              <a:cxn ang="0">
                <a:pos x="182" y="64"/>
              </a:cxn>
              <a:cxn ang="0">
                <a:pos x="180" y="70"/>
              </a:cxn>
              <a:cxn ang="0">
                <a:pos x="174" y="67"/>
              </a:cxn>
              <a:cxn ang="0">
                <a:pos x="165" y="72"/>
              </a:cxn>
              <a:cxn ang="0">
                <a:pos x="165" y="79"/>
              </a:cxn>
              <a:cxn ang="0">
                <a:pos x="169" y="84"/>
              </a:cxn>
              <a:cxn ang="0">
                <a:pos x="174" y="92"/>
              </a:cxn>
              <a:cxn ang="0">
                <a:pos x="179" y="90"/>
              </a:cxn>
              <a:cxn ang="0">
                <a:pos x="187" y="92"/>
              </a:cxn>
              <a:cxn ang="0">
                <a:pos x="197" y="100"/>
              </a:cxn>
              <a:cxn ang="0">
                <a:pos x="197" y="132"/>
              </a:cxn>
              <a:cxn ang="0">
                <a:pos x="192" y="154"/>
              </a:cxn>
              <a:cxn ang="0">
                <a:pos x="180" y="169"/>
              </a:cxn>
              <a:cxn ang="0">
                <a:pos x="194" y="182"/>
              </a:cxn>
              <a:cxn ang="0">
                <a:pos x="204" y="194"/>
              </a:cxn>
              <a:cxn ang="0">
                <a:pos x="210" y="201"/>
              </a:cxn>
              <a:cxn ang="0">
                <a:pos x="219" y="246"/>
              </a:cxn>
              <a:cxn ang="0">
                <a:pos x="207" y="254"/>
              </a:cxn>
              <a:cxn ang="0">
                <a:pos x="185" y="251"/>
              </a:cxn>
              <a:cxn ang="0">
                <a:pos x="150" y="249"/>
              </a:cxn>
              <a:cxn ang="0">
                <a:pos x="125" y="249"/>
              </a:cxn>
              <a:cxn ang="0">
                <a:pos x="94" y="249"/>
              </a:cxn>
              <a:cxn ang="0">
                <a:pos x="89" y="264"/>
              </a:cxn>
              <a:cxn ang="0">
                <a:pos x="75" y="266"/>
              </a:cxn>
              <a:cxn ang="0">
                <a:pos x="67" y="272"/>
              </a:cxn>
              <a:cxn ang="0">
                <a:pos x="52" y="266"/>
              </a:cxn>
              <a:cxn ang="0">
                <a:pos x="45" y="256"/>
              </a:cxn>
              <a:cxn ang="0">
                <a:pos x="38" y="259"/>
              </a:cxn>
              <a:cxn ang="0">
                <a:pos x="22" y="257"/>
              </a:cxn>
              <a:cxn ang="0">
                <a:pos x="22" y="246"/>
              </a:cxn>
              <a:cxn ang="0">
                <a:pos x="2" y="237"/>
              </a:cxn>
              <a:cxn ang="0">
                <a:pos x="0" y="209"/>
              </a:cxn>
              <a:cxn ang="0">
                <a:pos x="0" y="176"/>
              </a:cxn>
              <a:cxn ang="0">
                <a:pos x="10" y="124"/>
              </a:cxn>
              <a:cxn ang="0">
                <a:pos x="12" y="92"/>
              </a:cxn>
              <a:cxn ang="0">
                <a:pos x="25" y="82"/>
              </a:cxn>
              <a:cxn ang="0">
                <a:pos x="25" y="54"/>
              </a:cxn>
              <a:cxn ang="0">
                <a:pos x="7" y="50"/>
              </a:cxn>
              <a:cxn ang="0">
                <a:pos x="7" y="25"/>
              </a:cxn>
              <a:cxn ang="0">
                <a:pos x="15" y="19"/>
              </a:cxn>
              <a:cxn ang="0">
                <a:pos x="22" y="7"/>
              </a:cxn>
              <a:cxn ang="0">
                <a:pos x="35" y="5"/>
              </a:cxn>
              <a:cxn ang="0">
                <a:pos x="47" y="0"/>
              </a:cxn>
              <a:cxn ang="0">
                <a:pos x="60" y="2"/>
              </a:cxn>
              <a:cxn ang="0">
                <a:pos x="69" y="7"/>
              </a:cxn>
              <a:cxn ang="0">
                <a:pos x="75" y="14"/>
              </a:cxn>
              <a:cxn ang="0">
                <a:pos x="87" y="17"/>
              </a:cxn>
              <a:cxn ang="0">
                <a:pos x="97" y="25"/>
              </a:cxn>
              <a:cxn ang="0">
                <a:pos x="105" y="25"/>
              </a:cxn>
              <a:cxn ang="0">
                <a:pos x="115" y="29"/>
              </a:cxn>
              <a:cxn ang="0">
                <a:pos x="125" y="29"/>
              </a:cxn>
              <a:cxn ang="0">
                <a:pos x="137" y="35"/>
              </a:cxn>
              <a:cxn ang="0">
                <a:pos x="149" y="37"/>
              </a:cxn>
              <a:cxn ang="0">
                <a:pos x="154" y="39"/>
              </a:cxn>
              <a:cxn ang="0">
                <a:pos x="160" y="40"/>
              </a:cxn>
              <a:cxn ang="0">
                <a:pos x="172" y="42"/>
              </a:cxn>
            </a:cxnLst>
            <a:rect l="0" t="0" r="r" b="b"/>
            <a:pathLst>
              <a:path w="224" h="272">
                <a:moveTo>
                  <a:pt x="179" y="44"/>
                </a:moveTo>
                <a:lnTo>
                  <a:pt x="179" y="45"/>
                </a:lnTo>
                <a:lnTo>
                  <a:pt x="177" y="45"/>
                </a:lnTo>
                <a:lnTo>
                  <a:pt x="177" y="47"/>
                </a:lnTo>
                <a:lnTo>
                  <a:pt x="177" y="49"/>
                </a:lnTo>
                <a:lnTo>
                  <a:pt x="177" y="50"/>
                </a:lnTo>
                <a:lnTo>
                  <a:pt x="177" y="52"/>
                </a:lnTo>
                <a:lnTo>
                  <a:pt x="175" y="52"/>
                </a:lnTo>
                <a:lnTo>
                  <a:pt x="175" y="54"/>
                </a:lnTo>
                <a:lnTo>
                  <a:pt x="174" y="54"/>
                </a:lnTo>
                <a:lnTo>
                  <a:pt x="172" y="54"/>
                </a:lnTo>
                <a:lnTo>
                  <a:pt x="172" y="55"/>
                </a:lnTo>
                <a:lnTo>
                  <a:pt x="170" y="57"/>
                </a:lnTo>
                <a:lnTo>
                  <a:pt x="170" y="59"/>
                </a:lnTo>
                <a:lnTo>
                  <a:pt x="172" y="59"/>
                </a:lnTo>
                <a:lnTo>
                  <a:pt x="172" y="60"/>
                </a:lnTo>
                <a:lnTo>
                  <a:pt x="174" y="60"/>
                </a:lnTo>
                <a:lnTo>
                  <a:pt x="175" y="60"/>
                </a:lnTo>
                <a:lnTo>
                  <a:pt x="177" y="60"/>
                </a:lnTo>
                <a:lnTo>
                  <a:pt x="179" y="60"/>
                </a:lnTo>
                <a:lnTo>
                  <a:pt x="179" y="62"/>
                </a:lnTo>
                <a:lnTo>
                  <a:pt x="180" y="62"/>
                </a:lnTo>
                <a:lnTo>
                  <a:pt x="182" y="62"/>
                </a:lnTo>
                <a:lnTo>
                  <a:pt x="182" y="64"/>
                </a:lnTo>
                <a:lnTo>
                  <a:pt x="184" y="64"/>
                </a:lnTo>
                <a:lnTo>
                  <a:pt x="185" y="65"/>
                </a:lnTo>
                <a:lnTo>
                  <a:pt x="185" y="67"/>
                </a:lnTo>
                <a:lnTo>
                  <a:pt x="185" y="69"/>
                </a:lnTo>
                <a:lnTo>
                  <a:pt x="185" y="70"/>
                </a:lnTo>
                <a:lnTo>
                  <a:pt x="184" y="70"/>
                </a:lnTo>
                <a:lnTo>
                  <a:pt x="182" y="70"/>
                </a:lnTo>
                <a:lnTo>
                  <a:pt x="180" y="70"/>
                </a:lnTo>
                <a:lnTo>
                  <a:pt x="179" y="70"/>
                </a:lnTo>
                <a:lnTo>
                  <a:pt x="177" y="70"/>
                </a:lnTo>
                <a:lnTo>
                  <a:pt x="177" y="72"/>
                </a:lnTo>
                <a:lnTo>
                  <a:pt x="175" y="72"/>
                </a:lnTo>
                <a:lnTo>
                  <a:pt x="174" y="72"/>
                </a:lnTo>
                <a:lnTo>
                  <a:pt x="174" y="70"/>
                </a:lnTo>
                <a:lnTo>
                  <a:pt x="174" y="69"/>
                </a:lnTo>
                <a:lnTo>
                  <a:pt x="174" y="67"/>
                </a:lnTo>
                <a:lnTo>
                  <a:pt x="172" y="67"/>
                </a:lnTo>
                <a:lnTo>
                  <a:pt x="170" y="67"/>
                </a:lnTo>
                <a:lnTo>
                  <a:pt x="169" y="69"/>
                </a:lnTo>
                <a:lnTo>
                  <a:pt x="169" y="70"/>
                </a:lnTo>
                <a:lnTo>
                  <a:pt x="169" y="72"/>
                </a:lnTo>
                <a:lnTo>
                  <a:pt x="167" y="72"/>
                </a:lnTo>
                <a:lnTo>
                  <a:pt x="167" y="74"/>
                </a:lnTo>
                <a:lnTo>
                  <a:pt x="165" y="72"/>
                </a:lnTo>
                <a:lnTo>
                  <a:pt x="164" y="72"/>
                </a:lnTo>
                <a:lnTo>
                  <a:pt x="164" y="74"/>
                </a:lnTo>
                <a:lnTo>
                  <a:pt x="162" y="74"/>
                </a:lnTo>
                <a:lnTo>
                  <a:pt x="162" y="75"/>
                </a:lnTo>
                <a:lnTo>
                  <a:pt x="162" y="77"/>
                </a:lnTo>
                <a:lnTo>
                  <a:pt x="162" y="79"/>
                </a:lnTo>
                <a:lnTo>
                  <a:pt x="164" y="79"/>
                </a:lnTo>
                <a:lnTo>
                  <a:pt x="165" y="79"/>
                </a:lnTo>
                <a:lnTo>
                  <a:pt x="167" y="79"/>
                </a:lnTo>
                <a:lnTo>
                  <a:pt x="169" y="79"/>
                </a:lnTo>
                <a:lnTo>
                  <a:pt x="169" y="80"/>
                </a:lnTo>
                <a:lnTo>
                  <a:pt x="170" y="80"/>
                </a:lnTo>
                <a:lnTo>
                  <a:pt x="169" y="82"/>
                </a:lnTo>
                <a:lnTo>
                  <a:pt x="167" y="82"/>
                </a:lnTo>
                <a:lnTo>
                  <a:pt x="167" y="84"/>
                </a:lnTo>
                <a:lnTo>
                  <a:pt x="169" y="84"/>
                </a:lnTo>
                <a:lnTo>
                  <a:pt x="169" y="85"/>
                </a:lnTo>
                <a:lnTo>
                  <a:pt x="170" y="85"/>
                </a:lnTo>
                <a:lnTo>
                  <a:pt x="170" y="87"/>
                </a:lnTo>
                <a:lnTo>
                  <a:pt x="172" y="87"/>
                </a:lnTo>
                <a:lnTo>
                  <a:pt x="172" y="89"/>
                </a:lnTo>
                <a:lnTo>
                  <a:pt x="172" y="90"/>
                </a:lnTo>
                <a:lnTo>
                  <a:pt x="174" y="90"/>
                </a:lnTo>
                <a:lnTo>
                  <a:pt x="174" y="92"/>
                </a:lnTo>
                <a:lnTo>
                  <a:pt x="175" y="92"/>
                </a:lnTo>
                <a:lnTo>
                  <a:pt x="175" y="94"/>
                </a:lnTo>
                <a:lnTo>
                  <a:pt x="175" y="95"/>
                </a:lnTo>
                <a:lnTo>
                  <a:pt x="177" y="95"/>
                </a:lnTo>
                <a:lnTo>
                  <a:pt x="177" y="94"/>
                </a:lnTo>
                <a:lnTo>
                  <a:pt x="179" y="94"/>
                </a:lnTo>
                <a:lnTo>
                  <a:pt x="179" y="92"/>
                </a:lnTo>
                <a:lnTo>
                  <a:pt x="179" y="90"/>
                </a:lnTo>
                <a:lnTo>
                  <a:pt x="180" y="90"/>
                </a:lnTo>
                <a:lnTo>
                  <a:pt x="180" y="92"/>
                </a:lnTo>
                <a:lnTo>
                  <a:pt x="182" y="92"/>
                </a:lnTo>
                <a:lnTo>
                  <a:pt x="182" y="90"/>
                </a:lnTo>
                <a:lnTo>
                  <a:pt x="184" y="90"/>
                </a:lnTo>
                <a:lnTo>
                  <a:pt x="185" y="90"/>
                </a:lnTo>
                <a:lnTo>
                  <a:pt x="187" y="90"/>
                </a:lnTo>
                <a:lnTo>
                  <a:pt x="187" y="92"/>
                </a:lnTo>
                <a:lnTo>
                  <a:pt x="189" y="92"/>
                </a:lnTo>
                <a:lnTo>
                  <a:pt x="190" y="94"/>
                </a:lnTo>
                <a:lnTo>
                  <a:pt x="190" y="95"/>
                </a:lnTo>
                <a:lnTo>
                  <a:pt x="192" y="95"/>
                </a:lnTo>
                <a:lnTo>
                  <a:pt x="194" y="97"/>
                </a:lnTo>
                <a:lnTo>
                  <a:pt x="195" y="97"/>
                </a:lnTo>
                <a:lnTo>
                  <a:pt x="197" y="99"/>
                </a:lnTo>
                <a:lnTo>
                  <a:pt x="197" y="100"/>
                </a:lnTo>
                <a:lnTo>
                  <a:pt x="197" y="105"/>
                </a:lnTo>
                <a:lnTo>
                  <a:pt x="197" y="117"/>
                </a:lnTo>
                <a:lnTo>
                  <a:pt x="197" y="124"/>
                </a:lnTo>
                <a:lnTo>
                  <a:pt x="197" y="125"/>
                </a:lnTo>
                <a:lnTo>
                  <a:pt x="195" y="125"/>
                </a:lnTo>
                <a:lnTo>
                  <a:pt x="195" y="129"/>
                </a:lnTo>
                <a:lnTo>
                  <a:pt x="197" y="130"/>
                </a:lnTo>
                <a:lnTo>
                  <a:pt x="197" y="132"/>
                </a:lnTo>
                <a:lnTo>
                  <a:pt x="197" y="135"/>
                </a:lnTo>
                <a:lnTo>
                  <a:pt x="197" y="139"/>
                </a:lnTo>
                <a:lnTo>
                  <a:pt x="197" y="140"/>
                </a:lnTo>
                <a:lnTo>
                  <a:pt x="197" y="147"/>
                </a:lnTo>
                <a:lnTo>
                  <a:pt x="197" y="150"/>
                </a:lnTo>
                <a:lnTo>
                  <a:pt x="197" y="155"/>
                </a:lnTo>
                <a:lnTo>
                  <a:pt x="194" y="154"/>
                </a:lnTo>
                <a:lnTo>
                  <a:pt x="192" y="154"/>
                </a:lnTo>
                <a:lnTo>
                  <a:pt x="190" y="155"/>
                </a:lnTo>
                <a:lnTo>
                  <a:pt x="187" y="155"/>
                </a:lnTo>
                <a:lnTo>
                  <a:pt x="184" y="157"/>
                </a:lnTo>
                <a:lnTo>
                  <a:pt x="182" y="157"/>
                </a:lnTo>
                <a:lnTo>
                  <a:pt x="180" y="159"/>
                </a:lnTo>
                <a:lnTo>
                  <a:pt x="180" y="162"/>
                </a:lnTo>
                <a:lnTo>
                  <a:pt x="179" y="166"/>
                </a:lnTo>
                <a:lnTo>
                  <a:pt x="180" y="169"/>
                </a:lnTo>
                <a:lnTo>
                  <a:pt x="182" y="172"/>
                </a:lnTo>
                <a:lnTo>
                  <a:pt x="182" y="174"/>
                </a:lnTo>
                <a:lnTo>
                  <a:pt x="184" y="176"/>
                </a:lnTo>
                <a:lnTo>
                  <a:pt x="185" y="176"/>
                </a:lnTo>
                <a:lnTo>
                  <a:pt x="187" y="179"/>
                </a:lnTo>
                <a:lnTo>
                  <a:pt x="189" y="181"/>
                </a:lnTo>
                <a:lnTo>
                  <a:pt x="192" y="181"/>
                </a:lnTo>
                <a:lnTo>
                  <a:pt x="194" y="182"/>
                </a:lnTo>
                <a:lnTo>
                  <a:pt x="194" y="186"/>
                </a:lnTo>
                <a:lnTo>
                  <a:pt x="195" y="186"/>
                </a:lnTo>
                <a:lnTo>
                  <a:pt x="197" y="189"/>
                </a:lnTo>
                <a:lnTo>
                  <a:pt x="197" y="191"/>
                </a:lnTo>
                <a:lnTo>
                  <a:pt x="199" y="191"/>
                </a:lnTo>
                <a:lnTo>
                  <a:pt x="200" y="191"/>
                </a:lnTo>
                <a:lnTo>
                  <a:pt x="200" y="192"/>
                </a:lnTo>
                <a:lnTo>
                  <a:pt x="204" y="194"/>
                </a:lnTo>
                <a:lnTo>
                  <a:pt x="205" y="194"/>
                </a:lnTo>
                <a:lnTo>
                  <a:pt x="207" y="196"/>
                </a:lnTo>
                <a:lnTo>
                  <a:pt x="207" y="197"/>
                </a:lnTo>
                <a:lnTo>
                  <a:pt x="207" y="199"/>
                </a:lnTo>
                <a:lnTo>
                  <a:pt x="205" y="199"/>
                </a:lnTo>
                <a:lnTo>
                  <a:pt x="207" y="199"/>
                </a:lnTo>
                <a:lnTo>
                  <a:pt x="209" y="199"/>
                </a:lnTo>
                <a:lnTo>
                  <a:pt x="210" y="201"/>
                </a:lnTo>
                <a:lnTo>
                  <a:pt x="219" y="206"/>
                </a:lnTo>
                <a:lnTo>
                  <a:pt x="219" y="209"/>
                </a:lnTo>
                <a:lnTo>
                  <a:pt x="219" y="222"/>
                </a:lnTo>
                <a:lnTo>
                  <a:pt x="219" y="229"/>
                </a:lnTo>
                <a:lnTo>
                  <a:pt x="219" y="237"/>
                </a:lnTo>
                <a:lnTo>
                  <a:pt x="219" y="239"/>
                </a:lnTo>
                <a:lnTo>
                  <a:pt x="219" y="241"/>
                </a:lnTo>
                <a:lnTo>
                  <a:pt x="219" y="246"/>
                </a:lnTo>
                <a:lnTo>
                  <a:pt x="220" y="246"/>
                </a:lnTo>
                <a:lnTo>
                  <a:pt x="222" y="246"/>
                </a:lnTo>
                <a:lnTo>
                  <a:pt x="224" y="249"/>
                </a:lnTo>
                <a:lnTo>
                  <a:pt x="224" y="254"/>
                </a:lnTo>
                <a:lnTo>
                  <a:pt x="219" y="254"/>
                </a:lnTo>
                <a:lnTo>
                  <a:pt x="214" y="254"/>
                </a:lnTo>
                <a:lnTo>
                  <a:pt x="209" y="254"/>
                </a:lnTo>
                <a:lnTo>
                  <a:pt x="207" y="254"/>
                </a:lnTo>
                <a:lnTo>
                  <a:pt x="202" y="254"/>
                </a:lnTo>
                <a:lnTo>
                  <a:pt x="197" y="254"/>
                </a:lnTo>
                <a:lnTo>
                  <a:pt x="197" y="251"/>
                </a:lnTo>
                <a:lnTo>
                  <a:pt x="194" y="251"/>
                </a:lnTo>
                <a:lnTo>
                  <a:pt x="192" y="251"/>
                </a:lnTo>
                <a:lnTo>
                  <a:pt x="190" y="251"/>
                </a:lnTo>
                <a:lnTo>
                  <a:pt x="189" y="251"/>
                </a:lnTo>
                <a:lnTo>
                  <a:pt x="185" y="251"/>
                </a:lnTo>
                <a:lnTo>
                  <a:pt x="184" y="251"/>
                </a:lnTo>
                <a:lnTo>
                  <a:pt x="179" y="251"/>
                </a:lnTo>
                <a:lnTo>
                  <a:pt x="174" y="249"/>
                </a:lnTo>
                <a:lnTo>
                  <a:pt x="165" y="249"/>
                </a:lnTo>
                <a:lnTo>
                  <a:pt x="162" y="249"/>
                </a:lnTo>
                <a:lnTo>
                  <a:pt x="160" y="249"/>
                </a:lnTo>
                <a:lnTo>
                  <a:pt x="159" y="249"/>
                </a:lnTo>
                <a:lnTo>
                  <a:pt x="150" y="249"/>
                </a:lnTo>
                <a:lnTo>
                  <a:pt x="147" y="249"/>
                </a:lnTo>
                <a:lnTo>
                  <a:pt x="142" y="249"/>
                </a:lnTo>
                <a:lnTo>
                  <a:pt x="140" y="249"/>
                </a:lnTo>
                <a:lnTo>
                  <a:pt x="139" y="249"/>
                </a:lnTo>
                <a:lnTo>
                  <a:pt x="134" y="249"/>
                </a:lnTo>
                <a:lnTo>
                  <a:pt x="132" y="249"/>
                </a:lnTo>
                <a:lnTo>
                  <a:pt x="129" y="249"/>
                </a:lnTo>
                <a:lnTo>
                  <a:pt x="125" y="249"/>
                </a:lnTo>
                <a:lnTo>
                  <a:pt x="124" y="249"/>
                </a:lnTo>
                <a:lnTo>
                  <a:pt x="115" y="249"/>
                </a:lnTo>
                <a:lnTo>
                  <a:pt x="112" y="249"/>
                </a:lnTo>
                <a:lnTo>
                  <a:pt x="109" y="249"/>
                </a:lnTo>
                <a:lnTo>
                  <a:pt x="100" y="249"/>
                </a:lnTo>
                <a:lnTo>
                  <a:pt x="97" y="249"/>
                </a:lnTo>
                <a:lnTo>
                  <a:pt x="95" y="249"/>
                </a:lnTo>
                <a:lnTo>
                  <a:pt x="94" y="249"/>
                </a:lnTo>
                <a:lnTo>
                  <a:pt x="92" y="249"/>
                </a:lnTo>
                <a:lnTo>
                  <a:pt x="92" y="251"/>
                </a:lnTo>
                <a:lnTo>
                  <a:pt x="92" y="254"/>
                </a:lnTo>
                <a:lnTo>
                  <a:pt x="92" y="256"/>
                </a:lnTo>
                <a:lnTo>
                  <a:pt x="92" y="261"/>
                </a:lnTo>
                <a:lnTo>
                  <a:pt x="92" y="262"/>
                </a:lnTo>
                <a:lnTo>
                  <a:pt x="90" y="262"/>
                </a:lnTo>
                <a:lnTo>
                  <a:pt x="89" y="264"/>
                </a:lnTo>
                <a:lnTo>
                  <a:pt x="85" y="264"/>
                </a:lnTo>
                <a:lnTo>
                  <a:pt x="84" y="266"/>
                </a:lnTo>
                <a:lnTo>
                  <a:pt x="82" y="264"/>
                </a:lnTo>
                <a:lnTo>
                  <a:pt x="80" y="266"/>
                </a:lnTo>
                <a:lnTo>
                  <a:pt x="79" y="266"/>
                </a:lnTo>
                <a:lnTo>
                  <a:pt x="77" y="266"/>
                </a:lnTo>
                <a:lnTo>
                  <a:pt x="77" y="264"/>
                </a:lnTo>
                <a:lnTo>
                  <a:pt x="75" y="266"/>
                </a:lnTo>
                <a:lnTo>
                  <a:pt x="72" y="266"/>
                </a:lnTo>
                <a:lnTo>
                  <a:pt x="72" y="267"/>
                </a:lnTo>
                <a:lnTo>
                  <a:pt x="72" y="271"/>
                </a:lnTo>
                <a:lnTo>
                  <a:pt x="72" y="272"/>
                </a:lnTo>
                <a:lnTo>
                  <a:pt x="70" y="271"/>
                </a:lnTo>
                <a:lnTo>
                  <a:pt x="69" y="271"/>
                </a:lnTo>
                <a:lnTo>
                  <a:pt x="69" y="272"/>
                </a:lnTo>
                <a:lnTo>
                  <a:pt x="67" y="272"/>
                </a:lnTo>
                <a:lnTo>
                  <a:pt x="65" y="272"/>
                </a:lnTo>
                <a:lnTo>
                  <a:pt x="62" y="272"/>
                </a:lnTo>
                <a:lnTo>
                  <a:pt x="62" y="271"/>
                </a:lnTo>
                <a:lnTo>
                  <a:pt x="58" y="272"/>
                </a:lnTo>
                <a:lnTo>
                  <a:pt x="55" y="269"/>
                </a:lnTo>
                <a:lnTo>
                  <a:pt x="53" y="269"/>
                </a:lnTo>
                <a:lnTo>
                  <a:pt x="52" y="269"/>
                </a:lnTo>
                <a:lnTo>
                  <a:pt x="52" y="266"/>
                </a:lnTo>
                <a:lnTo>
                  <a:pt x="52" y="264"/>
                </a:lnTo>
                <a:lnTo>
                  <a:pt x="52" y="262"/>
                </a:lnTo>
                <a:lnTo>
                  <a:pt x="50" y="261"/>
                </a:lnTo>
                <a:lnTo>
                  <a:pt x="48" y="259"/>
                </a:lnTo>
                <a:lnTo>
                  <a:pt x="47" y="259"/>
                </a:lnTo>
                <a:lnTo>
                  <a:pt x="47" y="257"/>
                </a:lnTo>
                <a:lnTo>
                  <a:pt x="47" y="256"/>
                </a:lnTo>
                <a:lnTo>
                  <a:pt x="45" y="256"/>
                </a:lnTo>
                <a:lnTo>
                  <a:pt x="43" y="254"/>
                </a:lnTo>
                <a:lnTo>
                  <a:pt x="42" y="252"/>
                </a:lnTo>
                <a:lnTo>
                  <a:pt x="40" y="251"/>
                </a:lnTo>
                <a:lnTo>
                  <a:pt x="40" y="252"/>
                </a:lnTo>
                <a:lnTo>
                  <a:pt x="40" y="256"/>
                </a:lnTo>
                <a:lnTo>
                  <a:pt x="40" y="257"/>
                </a:lnTo>
                <a:lnTo>
                  <a:pt x="38" y="257"/>
                </a:lnTo>
                <a:lnTo>
                  <a:pt x="38" y="259"/>
                </a:lnTo>
                <a:lnTo>
                  <a:pt x="37" y="259"/>
                </a:lnTo>
                <a:lnTo>
                  <a:pt x="33" y="257"/>
                </a:lnTo>
                <a:lnTo>
                  <a:pt x="30" y="257"/>
                </a:lnTo>
                <a:lnTo>
                  <a:pt x="28" y="257"/>
                </a:lnTo>
                <a:lnTo>
                  <a:pt x="27" y="257"/>
                </a:lnTo>
                <a:lnTo>
                  <a:pt x="25" y="259"/>
                </a:lnTo>
                <a:lnTo>
                  <a:pt x="22" y="259"/>
                </a:lnTo>
                <a:lnTo>
                  <a:pt x="22" y="257"/>
                </a:lnTo>
                <a:lnTo>
                  <a:pt x="22" y="254"/>
                </a:lnTo>
                <a:lnTo>
                  <a:pt x="22" y="252"/>
                </a:lnTo>
                <a:lnTo>
                  <a:pt x="22" y="251"/>
                </a:lnTo>
                <a:lnTo>
                  <a:pt x="22" y="249"/>
                </a:lnTo>
                <a:lnTo>
                  <a:pt x="18" y="247"/>
                </a:lnTo>
                <a:lnTo>
                  <a:pt x="18" y="246"/>
                </a:lnTo>
                <a:lnTo>
                  <a:pt x="20" y="246"/>
                </a:lnTo>
                <a:lnTo>
                  <a:pt x="22" y="246"/>
                </a:lnTo>
                <a:lnTo>
                  <a:pt x="22" y="244"/>
                </a:lnTo>
                <a:lnTo>
                  <a:pt x="20" y="244"/>
                </a:lnTo>
                <a:lnTo>
                  <a:pt x="18" y="244"/>
                </a:lnTo>
                <a:lnTo>
                  <a:pt x="15" y="242"/>
                </a:lnTo>
                <a:lnTo>
                  <a:pt x="12" y="242"/>
                </a:lnTo>
                <a:lnTo>
                  <a:pt x="7" y="241"/>
                </a:lnTo>
                <a:lnTo>
                  <a:pt x="3" y="239"/>
                </a:lnTo>
                <a:lnTo>
                  <a:pt x="2" y="237"/>
                </a:lnTo>
                <a:lnTo>
                  <a:pt x="0" y="236"/>
                </a:lnTo>
                <a:lnTo>
                  <a:pt x="0" y="229"/>
                </a:lnTo>
                <a:lnTo>
                  <a:pt x="2" y="227"/>
                </a:lnTo>
                <a:lnTo>
                  <a:pt x="0" y="222"/>
                </a:lnTo>
                <a:lnTo>
                  <a:pt x="0" y="219"/>
                </a:lnTo>
                <a:lnTo>
                  <a:pt x="0" y="217"/>
                </a:lnTo>
                <a:lnTo>
                  <a:pt x="0" y="211"/>
                </a:lnTo>
                <a:lnTo>
                  <a:pt x="0" y="209"/>
                </a:lnTo>
                <a:lnTo>
                  <a:pt x="0" y="196"/>
                </a:lnTo>
                <a:lnTo>
                  <a:pt x="0" y="191"/>
                </a:lnTo>
                <a:lnTo>
                  <a:pt x="2" y="184"/>
                </a:lnTo>
                <a:lnTo>
                  <a:pt x="2" y="182"/>
                </a:lnTo>
                <a:lnTo>
                  <a:pt x="0" y="182"/>
                </a:lnTo>
                <a:lnTo>
                  <a:pt x="0" y="179"/>
                </a:lnTo>
                <a:lnTo>
                  <a:pt x="0" y="177"/>
                </a:lnTo>
                <a:lnTo>
                  <a:pt x="0" y="176"/>
                </a:lnTo>
                <a:lnTo>
                  <a:pt x="0" y="174"/>
                </a:lnTo>
                <a:lnTo>
                  <a:pt x="0" y="164"/>
                </a:lnTo>
                <a:lnTo>
                  <a:pt x="0" y="145"/>
                </a:lnTo>
                <a:lnTo>
                  <a:pt x="0" y="129"/>
                </a:lnTo>
                <a:lnTo>
                  <a:pt x="0" y="124"/>
                </a:lnTo>
                <a:lnTo>
                  <a:pt x="2" y="124"/>
                </a:lnTo>
                <a:lnTo>
                  <a:pt x="7" y="124"/>
                </a:lnTo>
                <a:lnTo>
                  <a:pt x="10" y="124"/>
                </a:lnTo>
                <a:lnTo>
                  <a:pt x="12" y="124"/>
                </a:lnTo>
                <a:lnTo>
                  <a:pt x="12" y="120"/>
                </a:lnTo>
                <a:lnTo>
                  <a:pt x="12" y="119"/>
                </a:lnTo>
                <a:lnTo>
                  <a:pt x="12" y="115"/>
                </a:lnTo>
                <a:lnTo>
                  <a:pt x="12" y="107"/>
                </a:lnTo>
                <a:lnTo>
                  <a:pt x="12" y="102"/>
                </a:lnTo>
                <a:lnTo>
                  <a:pt x="12" y="95"/>
                </a:lnTo>
                <a:lnTo>
                  <a:pt x="12" y="92"/>
                </a:lnTo>
                <a:lnTo>
                  <a:pt x="17" y="92"/>
                </a:lnTo>
                <a:lnTo>
                  <a:pt x="22" y="92"/>
                </a:lnTo>
                <a:lnTo>
                  <a:pt x="23" y="92"/>
                </a:lnTo>
                <a:lnTo>
                  <a:pt x="25" y="92"/>
                </a:lnTo>
                <a:lnTo>
                  <a:pt x="25" y="90"/>
                </a:lnTo>
                <a:lnTo>
                  <a:pt x="25" y="87"/>
                </a:lnTo>
                <a:lnTo>
                  <a:pt x="25" y="85"/>
                </a:lnTo>
                <a:lnTo>
                  <a:pt x="25" y="82"/>
                </a:lnTo>
                <a:lnTo>
                  <a:pt x="25" y="80"/>
                </a:lnTo>
                <a:lnTo>
                  <a:pt x="25" y="74"/>
                </a:lnTo>
                <a:lnTo>
                  <a:pt x="27" y="72"/>
                </a:lnTo>
                <a:lnTo>
                  <a:pt x="27" y="69"/>
                </a:lnTo>
                <a:lnTo>
                  <a:pt x="27" y="65"/>
                </a:lnTo>
                <a:lnTo>
                  <a:pt x="27" y="60"/>
                </a:lnTo>
                <a:lnTo>
                  <a:pt x="25" y="59"/>
                </a:lnTo>
                <a:lnTo>
                  <a:pt x="25" y="54"/>
                </a:lnTo>
                <a:lnTo>
                  <a:pt x="25" y="52"/>
                </a:lnTo>
                <a:lnTo>
                  <a:pt x="22" y="52"/>
                </a:lnTo>
                <a:lnTo>
                  <a:pt x="17" y="52"/>
                </a:lnTo>
                <a:lnTo>
                  <a:pt x="15" y="52"/>
                </a:lnTo>
                <a:lnTo>
                  <a:pt x="13" y="52"/>
                </a:lnTo>
                <a:lnTo>
                  <a:pt x="8" y="52"/>
                </a:lnTo>
                <a:lnTo>
                  <a:pt x="7" y="52"/>
                </a:lnTo>
                <a:lnTo>
                  <a:pt x="7" y="50"/>
                </a:lnTo>
                <a:lnTo>
                  <a:pt x="7" y="49"/>
                </a:lnTo>
                <a:lnTo>
                  <a:pt x="7" y="45"/>
                </a:lnTo>
                <a:lnTo>
                  <a:pt x="7" y="42"/>
                </a:lnTo>
                <a:lnTo>
                  <a:pt x="7" y="40"/>
                </a:lnTo>
                <a:lnTo>
                  <a:pt x="7" y="39"/>
                </a:lnTo>
                <a:lnTo>
                  <a:pt x="7" y="37"/>
                </a:lnTo>
                <a:lnTo>
                  <a:pt x="7" y="32"/>
                </a:lnTo>
                <a:lnTo>
                  <a:pt x="7" y="25"/>
                </a:lnTo>
                <a:lnTo>
                  <a:pt x="7" y="22"/>
                </a:lnTo>
                <a:lnTo>
                  <a:pt x="7" y="20"/>
                </a:lnTo>
                <a:lnTo>
                  <a:pt x="7" y="19"/>
                </a:lnTo>
                <a:lnTo>
                  <a:pt x="8" y="20"/>
                </a:lnTo>
                <a:lnTo>
                  <a:pt x="10" y="22"/>
                </a:lnTo>
                <a:lnTo>
                  <a:pt x="13" y="20"/>
                </a:lnTo>
                <a:lnTo>
                  <a:pt x="13" y="19"/>
                </a:lnTo>
                <a:lnTo>
                  <a:pt x="15" y="19"/>
                </a:lnTo>
                <a:lnTo>
                  <a:pt x="15" y="17"/>
                </a:lnTo>
                <a:lnTo>
                  <a:pt x="15" y="15"/>
                </a:lnTo>
                <a:lnTo>
                  <a:pt x="15" y="14"/>
                </a:lnTo>
                <a:lnTo>
                  <a:pt x="17" y="14"/>
                </a:lnTo>
                <a:lnTo>
                  <a:pt x="17" y="10"/>
                </a:lnTo>
                <a:lnTo>
                  <a:pt x="18" y="9"/>
                </a:lnTo>
                <a:lnTo>
                  <a:pt x="18" y="7"/>
                </a:lnTo>
                <a:lnTo>
                  <a:pt x="22" y="7"/>
                </a:lnTo>
                <a:lnTo>
                  <a:pt x="25" y="7"/>
                </a:lnTo>
                <a:lnTo>
                  <a:pt x="25" y="9"/>
                </a:lnTo>
                <a:lnTo>
                  <a:pt x="28" y="9"/>
                </a:lnTo>
                <a:lnTo>
                  <a:pt x="30" y="7"/>
                </a:lnTo>
                <a:lnTo>
                  <a:pt x="32" y="7"/>
                </a:lnTo>
                <a:lnTo>
                  <a:pt x="33" y="7"/>
                </a:lnTo>
                <a:lnTo>
                  <a:pt x="35" y="7"/>
                </a:lnTo>
                <a:lnTo>
                  <a:pt x="35" y="5"/>
                </a:lnTo>
                <a:lnTo>
                  <a:pt x="35" y="4"/>
                </a:lnTo>
                <a:lnTo>
                  <a:pt x="37" y="4"/>
                </a:lnTo>
                <a:lnTo>
                  <a:pt x="38" y="2"/>
                </a:lnTo>
                <a:lnTo>
                  <a:pt x="40" y="2"/>
                </a:lnTo>
                <a:lnTo>
                  <a:pt x="42" y="2"/>
                </a:lnTo>
                <a:lnTo>
                  <a:pt x="42" y="0"/>
                </a:lnTo>
                <a:lnTo>
                  <a:pt x="45" y="0"/>
                </a:lnTo>
                <a:lnTo>
                  <a:pt x="47" y="0"/>
                </a:lnTo>
                <a:lnTo>
                  <a:pt x="50" y="0"/>
                </a:lnTo>
                <a:lnTo>
                  <a:pt x="52" y="0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8" y="0"/>
                </a:lnTo>
                <a:lnTo>
                  <a:pt x="60" y="0"/>
                </a:lnTo>
                <a:lnTo>
                  <a:pt x="60" y="2"/>
                </a:lnTo>
                <a:lnTo>
                  <a:pt x="62" y="2"/>
                </a:lnTo>
                <a:lnTo>
                  <a:pt x="62" y="4"/>
                </a:lnTo>
                <a:lnTo>
                  <a:pt x="63" y="4"/>
                </a:lnTo>
                <a:lnTo>
                  <a:pt x="63" y="5"/>
                </a:lnTo>
                <a:lnTo>
                  <a:pt x="65" y="5"/>
                </a:lnTo>
                <a:lnTo>
                  <a:pt x="65" y="7"/>
                </a:lnTo>
                <a:lnTo>
                  <a:pt x="67" y="7"/>
                </a:lnTo>
                <a:lnTo>
                  <a:pt x="69" y="7"/>
                </a:lnTo>
                <a:lnTo>
                  <a:pt x="69" y="9"/>
                </a:lnTo>
                <a:lnTo>
                  <a:pt x="70" y="9"/>
                </a:lnTo>
                <a:lnTo>
                  <a:pt x="70" y="10"/>
                </a:lnTo>
                <a:lnTo>
                  <a:pt x="72" y="10"/>
                </a:lnTo>
                <a:lnTo>
                  <a:pt x="74" y="10"/>
                </a:lnTo>
                <a:lnTo>
                  <a:pt x="74" y="12"/>
                </a:lnTo>
                <a:lnTo>
                  <a:pt x="75" y="12"/>
                </a:lnTo>
                <a:lnTo>
                  <a:pt x="75" y="14"/>
                </a:lnTo>
                <a:lnTo>
                  <a:pt x="77" y="14"/>
                </a:lnTo>
                <a:lnTo>
                  <a:pt x="79" y="14"/>
                </a:lnTo>
                <a:lnTo>
                  <a:pt x="79" y="15"/>
                </a:lnTo>
                <a:lnTo>
                  <a:pt x="80" y="15"/>
                </a:lnTo>
                <a:lnTo>
                  <a:pt x="82" y="15"/>
                </a:lnTo>
                <a:lnTo>
                  <a:pt x="84" y="15"/>
                </a:lnTo>
                <a:lnTo>
                  <a:pt x="85" y="17"/>
                </a:lnTo>
                <a:lnTo>
                  <a:pt x="87" y="17"/>
                </a:lnTo>
                <a:lnTo>
                  <a:pt x="87" y="19"/>
                </a:lnTo>
                <a:lnTo>
                  <a:pt x="89" y="19"/>
                </a:lnTo>
                <a:lnTo>
                  <a:pt x="90" y="20"/>
                </a:lnTo>
                <a:lnTo>
                  <a:pt x="92" y="22"/>
                </a:lnTo>
                <a:lnTo>
                  <a:pt x="94" y="22"/>
                </a:lnTo>
                <a:lnTo>
                  <a:pt x="95" y="24"/>
                </a:lnTo>
                <a:lnTo>
                  <a:pt x="97" y="24"/>
                </a:lnTo>
                <a:lnTo>
                  <a:pt x="97" y="25"/>
                </a:lnTo>
                <a:lnTo>
                  <a:pt x="99" y="25"/>
                </a:lnTo>
                <a:lnTo>
                  <a:pt x="99" y="27"/>
                </a:lnTo>
                <a:lnTo>
                  <a:pt x="100" y="27"/>
                </a:lnTo>
                <a:lnTo>
                  <a:pt x="102" y="29"/>
                </a:lnTo>
                <a:lnTo>
                  <a:pt x="102" y="27"/>
                </a:lnTo>
                <a:lnTo>
                  <a:pt x="104" y="27"/>
                </a:lnTo>
                <a:lnTo>
                  <a:pt x="104" y="25"/>
                </a:lnTo>
                <a:lnTo>
                  <a:pt x="105" y="25"/>
                </a:lnTo>
                <a:lnTo>
                  <a:pt x="107" y="25"/>
                </a:lnTo>
                <a:lnTo>
                  <a:pt x="107" y="27"/>
                </a:lnTo>
                <a:lnTo>
                  <a:pt x="109" y="27"/>
                </a:lnTo>
                <a:lnTo>
                  <a:pt x="109" y="29"/>
                </a:lnTo>
                <a:lnTo>
                  <a:pt x="110" y="29"/>
                </a:lnTo>
                <a:lnTo>
                  <a:pt x="112" y="29"/>
                </a:lnTo>
                <a:lnTo>
                  <a:pt x="114" y="29"/>
                </a:lnTo>
                <a:lnTo>
                  <a:pt x="115" y="29"/>
                </a:lnTo>
                <a:lnTo>
                  <a:pt x="117" y="29"/>
                </a:lnTo>
                <a:lnTo>
                  <a:pt x="119" y="29"/>
                </a:lnTo>
                <a:lnTo>
                  <a:pt x="120" y="30"/>
                </a:lnTo>
                <a:lnTo>
                  <a:pt x="122" y="29"/>
                </a:lnTo>
                <a:lnTo>
                  <a:pt x="124" y="29"/>
                </a:lnTo>
                <a:lnTo>
                  <a:pt x="124" y="27"/>
                </a:lnTo>
                <a:lnTo>
                  <a:pt x="125" y="27"/>
                </a:lnTo>
                <a:lnTo>
                  <a:pt x="125" y="29"/>
                </a:lnTo>
                <a:lnTo>
                  <a:pt x="127" y="29"/>
                </a:lnTo>
                <a:lnTo>
                  <a:pt x="129" y="30"/>
                </a:lnTo>
                <a:lnTo>
                  <a:pt x="130" y="32"/>
                </a:lnTo>
                <a:lnTo>
                  <a:pt x="132" y="32"/>
                </a:lnTo>
                <a:lnTo>
                  <a:pt x="134" y="34"/>
                </a:lnTo>
                <a:lnTo>
                  <a:pt x="135" y="34"/>
                </a:lnTo>
                <a:lnTo>
                  <a:pt x="137" y="34"/>
                </a:lnTo>
                <a:lnTo>
                  <a:pt x="137" y="35"/>
                </a:lnTo>
                <a:lnTo>
                  <a:pt x="139" y="35"/>
                </a:lnTo>
                <a:lnTo>
                  <a:pt x="140" y="35"/>
                </a:lnTo>
                <a:lnTo>
                  <a:pt x="142" y="35"/>
                </a:lnTo>
                <a:lnTo>
                  <a:pt x="144" y="35"/>
                </a:lnTo>
                <a:lnTo>
                  <a:pt x="145" y="35"/>
                </a:lnTo>
                <a:lnTo>
                  <a:pt x="147" y="35"/>
                </a:lnTo>
                <a:lnTo>
                  <a:pt x="149" y="35"/>
                </a:lnTo>
                <a:lnTo>
                  <a:pt x="149" y="37"/>
                </a:lnTo>
                <a:lnTo>
                  <a:pt x="150" y="37"/>
                </a:lnTo>
                <a:lnTo>
                  <a:pt x="152" y="37"/>
                </a:lnTo>
                <a:lnTo>
                  <a:pt x="154" y="37"/>
                </a:lnTo>
                <a:lnTo>
                  <a:pt x="154" y="35"/>
                </a:lnTo>
                <a:lnTo>
                  <a:pt x="155" y="35"/>
                </a:lnTo>
                <a:lnTo>
                  <a:pt x="155" y="37"/>
                </a:lnTo>
                <a:lnTo>
                  <a:pt x="154" y="37"/>
                </a:lnTo>
                <a:lnTo>
                  <a:pt x="154" y="39"/>
                </a:lnTo>
                <a:lnTo>
                  <a:pt x="152" y="39"/>
                </a:lnTo>
                <a:lnTo>
                  <a:pt x="152" y="40"/>
                </a:lnTo>
                <a:lnTo>
                  <a:pt x="154" y="40"/>
                </a:lnTo>
                <a:lnTo>
                  <a:pt x="155" y="40"/>
                </a:lnTo>
                <a:lnTo>
                  <a:pt x="157" y="40"/>
                </a:lnTo>
                <a:lnTo>
                  <a:pt x="157" y="39"/>
                </a:lnTo>
                <a:lnTo>
                  <a:pt x="159" y="40"/>
                </a:lnTo>
                <a:lnTo>
                  <a:pt x="160" y="40"/>
                </a:lnTo>
                <a:lnTo>
                  <a:pt x="162" y="40"/>
                </a:lnTo>
                <a:lnTo>
                  <a:pt x="164" y="40"/>
                </a:lnTo>
                <a:lnTo>
                  <a:pt x="164" y="42"/>
                </a:lnTo>
                <a:lnTo>
                  <a:pt x="165" y="42"/>
                </a:lnTo>
                <a:lnTo>
                  <a:pt x="167" y="42"/>
                </a:lnTo>
                <a:lnTo>
                  <a:pt x="169" y="42"/>
                </a:lnTo>
                <a:lnTo>
                  <a:pt x="170" y="42"/>
                </a:lnTo>
                <a:lnTo>
                  <a:pt x="172" y="42"/>
                </a:lnTo>
                <a:lnTo>
                  <a:pt x="174" y="42"/>
                </a:lnTo>
                <a:lnTo>
                  <a:pt x="175" y="42"/>
                </a:lnTo>
                <a:lnTo>
                  <a:pt x="175" y="44"/>
                </a:lnTo>
                <a:lnTo>
                  <a:pt x="177" y="44"/>
                </a:lnTo>
                <a:lnTo>
                  <a:pt x="179" y="44"/>
                </a:lnTo>
                <a:close/>
              </a:path>
            </a:pathLst>
          </a:custGeom>
          <a:solidFill>
            <a:srgbClr val="5395C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5"/>
          <p:cNvSpPr>
            <a:spLocks/>
          </p:cNvSpPr>
          <p:nvPr/>
        </p:nvSpPr>
        <p:spPr bwMode="auto">
          <a:xfrm>
            <a:off x="4584701" y="3365501"/>
            <a:ext cx="438150" cy="323850"/>
          </a:xfrm>
          <a:custGeom>
            <a:avLst/>
            <a:gdLst/>
            <a:ahLst/>
            <a:cxnLst>
              <a:cxn ang="0">
                <a:pos x="116" y="32"/>
              </a:cxn>
              <a:cxn ang="0">
                <a:pos x="129" y="45"/>
              </a:cxn>
              <a:cxn ang="0">
                <a:pos x="152" y="72"/>
              </a:cxn>
              <a:cxn ang="0">
                <a:pos x="187" y="95"/>
              </a:cxn>
              <a:cxn ang="0">
                <a:pos x="217" y="88"/>
              </a:cxn>
              <a:cxn ang="0">
                <a:pos x="242" y="83"/>
              </a:cxn>
              <a:cxn ang="0">
                <a:pos x="251" y="87"/>
              </a:cxn>
              <a:cxn ang="0">
                <a:pos x="256" y="92"/>
              </a:cxn>
              <a:cxn ang="0">
                <a:pos x="266" y="98"/>
              </a:cxn>
              <a:cxn ang="0">
                <a:pos x="276" y="105"/>
              </a:cxn>
              <a:cxn ang="0">
                <a:pos x="276" y="154"/>
              </a:cxn>
              <a:cxn ang="0">
                <a:pos x="249" y="159"/>
              </a:cxn>
              <a:cxn ang="0">
                <a:pos x="231" y="164"/>
              </a:cxn>
              <a:cxn ang="0">
                <a:pos x="231" y="190"/>
              </a:cxn>
              <a:cxn ang="0">
                <a:pos x="231" y="202"/>
              </a:cxn>
              <a:cxn ang="0">
                <a:pos x="217" y="202"/>
              </a:cxn>
              <a:cxn ang="0">
                <a:pos x="206" y="200"/>
              </a:cxn>
              <a:cxn ang="0">
                <a:pos x="201" y="202"/>
              </a:cxn>
              <a:cxn ang="0">
                <a:pos x="196" y="199"/>
              </a:cxn>
              <a:cxn ang="0">
                <a:pos x="189" y="197"/>
              </a:cxn>
              <a:cxn ang="0">
                <a:pos x="179" y="194"/>
              </a:cxn>
              <a:cxn ang="0">
                <a:pos x="171" y="190"/>
              </a:cxn>
              <a:cxn ang="0">
                <a:pos x="162" y="199"/>
              </a:cxn>
              <a:cxn ang="0">
                <a:pos x="151" y="192"/>
              </a:cxn>
              <a:cxn ang="0">
                <a:pos x="147" y="189"/>
              </a:cxn>
              <a:cxn ang="0">
                <a:pos x="141" y="187"/>
              </a:cxn>
              <a:cxn ang="0">
                <a:pos x="131" y="182"/>
              </a:cxn>
              <a:cxn ang="0">
                <a:pos x="117" y="180"/>
              </a:cxn>
              <a:cxn ang="0">
                <a:pos x="107" y="185"/>
              </a:cxn>
              <a:cxn ang="0">
                <a:pos x="99" y="187"/>
              </a:cxn>
              <a:cxn ang="0">
                <a:pos x="92" y="199"/>
              </a:cxn>
              <a:cxn ang="0">
                <a:pos x="84" y="195"/>
              </a:cxn>
              <a:cxn ang="0">
                <a:pos x="76" y="195"/>
              </a:cxn>
              <a:cxn ang="0">
                <a:pos x="69" y="184"/>
              </a:cxn>
              <a:cxn ang="0">
                <a:pos x="64" y="174"/>
              </a:cxn>
              <a:cxn ang="0">
                <a:pos x="56" y="175"/>
              </a:cxn>
              <a:cxn ang="0">
                <a:pos x="49" y="177"/>
              </a:cxn>
              <a:cxn ang="0">
                <a:pos x="39" y="177"/>
              </a:cxn>
              <a:cxn ang="0">
                <a:pos x="30" y="170"/>
              </a:cxn>
              <a:cxn ang="0">
                <a:pos x="29" y="164"/>
              </a:cxn>
              <a:cxn ang="0">
                <a:pos x="45" y="162"/>
              </a:cxn>
              <a:cxn ang="0">
                <a:pos x="35" y="145"/>
              </a:cxn>
              <a:cxn ang="0">
                <a:pos x="27" y="137"/>
              </a:cxn>
              <a:cxn ang="0">
                <a:pos x="19" y="130"/>
              </a:cxn>
              <a:cxn ang="0">
                <a:pos x="5" y="134"/>
              </a:cxn>
              <a:cxn ang="0">
                <a:pos x="2" y="127"/>
              </a:cxn>
              <a:cxn ang="0">
                <a:pos x="7" y="115"/>
              </a:cxn>
              <a:cxn ang="0">
                <a:pos x="10" y="110"/>
              </a:cxn>
              <a:cxn ang="0">
                <a:pos x="39" y="110"/>
              </a:cxn>
              <a:cxn ang="0">
                <a:pos x="47" y="107"/>
              </a:cxn>
              <a:cxn ang="0">
                <a:pos x="49" y="88"/>
              </a:cxn>
              <a:cxn ang="0">
                <a:pos x="49" y="63"/>
              </a:cxn>
              <a:cxn ang="0">
                <a:pos x="47" y="20"/>
              </a:cxn>
              <a:cxn ang="0">
                <a:pos x="49" y="2"/>
              </a:cxn>
              <a:cxn ang="0">
                <a:pos x="66" y="2"/>
              </a:cxn>
              <a:cxn ang="0">
                <a:pos x="76" y="2"/>
              </a:cxn>
            </a:cxnLst>
            <a:rect l="0" t="0" r="r" b="b"/>
            <a:pathLst>
              <a:path w="276" h="204">
                <a:moveTo>
                  <a:pt x="101" y="2"/>
                </a:moveTo>
                <a:lnTo>
                  <a:pt x="101" y="2"/>
                </a:lnTo>
                <a:lnTo>
                  <a:pt x="102" y="12"/>
                </a:lnTo>
                <a:lnTo>
                  <a:pt x="106" y="17"/>
                </a:lnTo>
                <a:lnTo>
                  <a:pt x="111" y="27"/>
                </a:lnTo>
                <a:lnTo>
                  <a:pt x="112" y="30"/>
                </a:lnTo>
                <a:lnTo>
                  <a:pt x="116" y="32"/>
                </a:lnTo>
                <a:lnTo>
                  <a:pt x="116" y="32"/>
                </a:lnTo>
                <a:lnTo>
                  <a:pt x="116" y="33"/>
                </a:lnTo>
                <a:lnTo>
                  <a:pt x="119" y="35"/>
                </a:lnTo>
                <a:lnTo>
                  <a:pt x="121" y="37"/>
                </a:lnTo>
                <a:lnTo>
                  <a:pt x="122" y="37"/>
                </a:lnTo>
                <a:lnTo>
                  <a:pt x="121" y="38"/>
                </a:lnTo>
                <a:lnTo>
                  <a:pt x="129" y="45"/>
                </a:lnTo>
                <a:lnTo>
                  <a:pt x="129" y="45"/>
                </a:lnTo>
                <a:lnTo>
                  <a:pt x="129" y="45"/>
                </a:lnTo>
                <a:lnTo>
                  <a:pt x="134" y="50"/>
                </a:lnTo>
                <a:lnTo>
                  <a:pt x="137" y="55"/>
                </a:lnTo>
                <a:lnTo>
                  <a:pt x="142" y="63"/>
                </a:lnTo>
                <a:lnTo>
                  <a:pt x="147" y="68"/>
                </a:lnTo>
                <a:lnTo>
                  <a:pt x="152" y="72"/>
                </a:lnTo>
                <a:lnTo>
                  <a:pt x="157" y="77"/>
                </a:lnTo>
                <a:lnTo>
                  <a:pt x="162" y="82"/>
                </a:lnTo>
                <a:lnTo>
                  <a:pt x="166" y="83"/>
                </a:lnTo>
                <a:lnTo>
                  <a:pt x="176" y="88"/>
                </a:lnTo>
                <a:lnTo>
                  <a:pt x="181" y="92"/>
                </a:lnTo>
                <a:lnTo>
                  <a:pt x="186" y="95"/>
                </a:lnTo>
                <a:lnTo>
                  <a:pt x="187" y="95"/>
                </a:lnTo>
                <a:lnTo>
                  <a:pt x="191" y="95"/>
                </a:lnTo>
                <a:lnTo>
                  <a:pt x="191" y="93"/>
                </a:lnTo>
                <a:lnTo>
                  <a:pt x="194" y="93"/>
                </a:lnTo>
                <a:lnTo>
                  <a:pt x="211" y="90"/>
                </a:lnTo>
                <a:lnTo>
                  <a:pt x="212" y="90"/>
                </a:lnTo>
                <a:lnTo>
                  <a:pt x="217" y="88"/>
                </a:lnTo>
                <a:lnTo>
                  <a:pt x="217" y="88"/>
                </a:lnTo>
                <a:lnTo>
                  <a:pt x="227" y="87"/>
                </a:lnTo>
                <a:lnTo>
                  <a:pt x="232" y="83"/>
                </a:lnTo>
                <a:lnTo>
                  <a:pt x="239" y="82"/>
                </a:lnTo>
                <a:lnTo>
                  <a:pt x="241" y="82"/>
                </a:lnTo>
                <a:lnTo>
                  <a:pt x="242" y="83"/>
                </a:lnTo>
                <a:lnTo>
                  <a:pt x="242" y="83"/>
                </a:lnTo>
                <a:lnTo>
                  <a:pt x="242" y="83"/>
                </a:lnTo>
                <a:lnTo>
                  <a:pt x="242" y="83"/>
                </a:lnTo>
                <a:lnTo>
                  <a:pt x="242" y="83"/>
                </a:lnTo>
                <a:lnTo>
                  <a:pt x="242" y="85"/>
                </a:lnTo>
                <a:lnTo>
                  <a:pt x="249" y="85"/>
                </a:lnTo>
                <a:lnTo>
                  <a:pt x="251" y="85"/>
                </a:lnTo>
                <a:lnTo>
                  <a:pt x="251" y="87"/>
                </a:lnTo>
                <a:lnTo>
                  <a:pt x="251" y="87"/>
                </a:lnTo>
                <a:lnTo>
                  <a:pt x="253" y="87"/>
                </a:lnTo>
                <a:lnTo>
                  <a:pt x="253" y="87"/>
                </a:lnTo>
                <a:lnTo>
                  <a:pt x="256" y="87"/>
                </a:lnTo>
                <a:lnTo>
                  <a:pt x="256" y="87"/>
                </a:lnTo>
                <a:lnTo>
                  <a:pt x="256" y="88"/>
                </a:lnTo>
                <a:lnTo>
                  <a:pt x="256" y="92"/>
                </a:lnTo>
                <a:lnTo>
                  <a:pt x="256" y="92"/>
                </a:lnTo>
                <a:lnTo>
                  <a:pt x="258" y="92"/>
                </a:lnTo>
                <a:lnTo>
                  <a:pt x="263" y="92"/>
                </a:lnTo>
                <a:lnTo>
                  <a:pt x="264" y="92"/>
                </a:lnTo>
                <a:lnTo>
                  <a:pt x="264" y="95"/>
                </a:lnTo>
                <a:lnTo>
                  <a:pt x="264" y="97"/>
                </a:lnTo>
                <a:lnTo>
                  <a:pt x="264" y="98"/>
                </a:lnTo>
                <a:lnTo>
                  <a:pt x="266" y="98"/>
                </a:lnTo>
                <a:lnTo>
                  <a:pt x="266" y="100"/>
                </a:lnTo>
                <a:lnTo>
                  <a:pt x="266" y="100"/>
                </a:lnTo>
                <a:lnTo>
                  <a:pt x="273" y="100"/>
                </a:lnTo>
                <a:lnTo>
                  <a:pt x="273" y="103"/>
                </a:lnTo>
                <a:lnTo>
                  <a:pt x="276" y="103"/>
                </a:lnTo>
                <a:lnTo>
                  <a:pt x="274" y="105"/>
                </a:lnTo>
                <a:lnTo>
                  <a:pt x="276" y="105"/>
                </a:lnTo>
                <a:lnTo>
                  <a:pt x="276" y="110"/>
                </a:lnTo>
                <a:lnTo>
                  <a:pt x="276" y="124"/>
                </a:lnTo>
                <a:lnTo>
                  <a:pt x="276" y="129"/>
                </a:lnTo>
                <a:lnTo>
                  <a:pt x="276" y="139"/>
                </a:lnTo>
                <a:lnTo>
                  <a:pt x="276" y="144"/>
                </a:lnTo>
                <a:lnTo>
                  <a:pt x="276" y="147"/>
                </a:lnTo>
                <a:lnTo>
                  <a:pt x="276" y="154"/>
                </a:lnTo>
                <a:lnTo>
                  <a:pt x="276" y="154"/>
                </a:lnTo>
                <a:lnTo>
                  <a:pt x="276" y="159"/>
                </a:lnTo>
                <a:lnTo>
                  <a:pt x="274" y="159"/>
                </a:lnTo>
                <a:lnTo>
                  <a:pt x="274" y="159"/>
                </a:lnTo>
                <a:lnTo>
                  <a:pt x="266" y="159"/>
                </a:lnTo>
                <a:lnTo>
                  <a:pt x="258" y="159"/>
                </a:lnTo>
                <a:lnTo>
                  <a:pt x="249" y="159"/>
                </a:lnTo>
                <a:lnTo>
                  <a:pt x="248" y="159"/>
                </a:lnTo>
                <a:lnTo>
                  <a:pt x="248" y="159"/>
                </a:lnTo>
                <a:lnTo>
                  <a:pt x="246" y="159"/>
                </a:lnTo>
                <a:lnTo>
                  <a:pt x="239" y="159"/>
                </a:lnTo>
                <a:lnTo>
                  <a:pt x="231" y="159"/>
                </a:lnTo>
                <a:lnTo>
                  <a:pt x="231" y="160"/>
                </a:lnTo>
                <a:lnTo>
                  <a:pt x="231" y="164"/>
                </a:lnTo>
                <a:lnTo>
                  <a:pt x="231" y="170"/>
                </a:lnTo>
                <a:lnTo>
                  <a:pt x="231" y="170"/>
                </a:lnTo>
                <a:lnTo>
                  <a:pt x="231" y="172"/>
                </a:lnTo>
                <a:lnTo>
                  <a:pt x="231" y="180"/>
                </a:lnTo>
                <a:lnTo>
                  <a:pt x="231" y="182"/>
                </a:lnTo>
                <a:lnTo>
                  <a:pt x="231" y="184"/>
                </a:lnTo>
                <a:lnTo>
                  <a:pt x="231" y="190"/>
                </a:lnTo>
                <a:lnTo>
                  <a:pt x="231" y="197"/>
                </a:lnTo>
                <a:lnTo>
                  <a:pt x="231" y="200"/>
                </a:lnTo>
                <a:lnTo>
                  <a:pt x="231" y="202"/>
                </a:lnTo>
                <a:lnTo>
                  <a:pt x="231" y="202"/>
                </a:lnTo>
                <a:lnTo>
                  <a:pt x="231" y="202"/>
                </a:lnTo>
                <a:lnTo>
                  <a:pt x="231" y="202"/>
                </a:lnTo>
                <a:lnTo>
                  <a:pt x="231" y="202"/>
                </a:lnTo>
                <a:lnTo>
                  <a:pt x="231" y="202"/>
                </a:lnTo>
                <a:lnTo>
                  <a:pt x="229" y="202"/>
                </a:lnTo>
                <a:lnTo>
                  <a:pt x="227" y="202"/>
                </a:lnTo>
                <a:lnTo>
                  <a:pt x="222" y="202"/>
                </a:lnTo>
                <a:lnTo>
                  <a:pt x="222" y="202"/>
                </a:lnTo>
                <a:lnTo>
                  <a:pt x="217" y="202"/>
                </a:lnTo>
                <a:lnTo>
                  <a:pt x="217" y="202"/>
                </a:lnTo>
                <a:lnTo>
                  <a:pt x="212" y="202"/>
                </a:lnTo>
                <a:lnTo>
                  <a:pt x="212" y="202"/>
                </a:lnTo>
                <a:lnTo>
                  <a:pt x="209" y="202"/>
                </a:lnTo>
                <a:lnTo>
                  <a:pt x="209" y="200"/>
                </a:lnTo>
                <a:lnTo>
                  <a:pt x="209" y="199"/>
                </a:lnTo>
                <a:lnTo>
                  <a:pt x="207" y="199"/>
                </a:lnTo>
                <a:lnTo>
                  <a:pt x="206" y="200"/>
                </a:lnTo>
                <a:lnTo>
                  <a:pt x="206" y="200"/>
                </a:lnTo>
                <a:lnTo>
                  <a:pt x="204" y="200"/>
                </a:lnTo>
                <a:lnTo>
                  <a:pt x="204" y="200"/>
                </a:lnTo>
                <a:lnTo>
                  <a:pt x="202" y="204"/>
                </a:lnTo>
                <a:lnTo>
                  <a:pt x="201" y="204"/>
                </a:lnTo>
                <a:lnTo>
                  <a:pt x="201" y="202"/>
                </a:lnTo>
                <a:lnTo>
                  <a:pt x="201" y="202"/>
                </a:lnTo>
                <a:lnTo>
                  <a:pt x="199" y="202"/>
                </a:lnTo>
                <a:lnTo>
                  <a:pt x="201" y="200"/>
                </a:lnTo>
                <a:lnTo>
                  <a:pt x="201" y="200"/>
                </a:lnTo>
                <a:lnTo>
                  <a:pt x="201" y="199"/>
                </a:lnTo>
                <a:lnTo>
                  <a:pt x="201" y="199"/>
                </a:lnTo>
                <a:lnTo>
                  <a:pt x="197" y="199"/>
                </a:lnTo>
                <a:lnTo>
                  <a:pt x="196" y="199"/>
                </a:lnTo>
                <a:lnTo>
                  <a:pt x="196" y="199"/>
                </a:lnTo>
                <a:lnTo>
                  <a:pt x="194" y="199"/>
                </a:lnTo>
                <a:lnTo>
                  <a:pt x="192" y="199"/>
                </a:lnTo>
                <a:lnTo>
                  <a:pt x="192" y="199"/>
                </a:lnTo>
                <a:lnTo>
                  <a:pt x="191" y="197"/>
                </a:lnTo>
                <a:lnTo>
                  <a:pt x="191" y="197"/>
                </a:lnTo>
                <a:lnTo>
                  <a:pt x="189" y="197"/>
                </a:lnTo>
                <a:lnTo>
                  <a:pt x="189" y="199"/>
                </a:lnTo>
                <a:lnTo>
                  <a:pt x="186" y="197"/>
                </a:lnTo>
                <a:lnTo>
                  <a:pt x="186" y="195"/>
                </a:lnTo>
                <a:lnTo>
                  <a:pt x="184" y="195"/>
                </a:lnTo>
                <a:lnTo>
                  <a:pt x="184" y="195"/>
                </a:lnTo>
                <a:lnTo>
                  <a:pt x="182" y="194"/>
                </a:lnTo>
                <a:lnTo>
                  <a:pt x="179" y="194"/>
                </a:lnTo>
                <a:lnTo>
                  <a:pt x="179" y="194"/>
                </a:lnTo>
                <a:lnTo>
                  <a:pt x="179" y="194"/>
                </a:lnTo>
                <a:lnTo>
                  <a:pt x="176" y="194"/>
                </a:lnTo>
                <a:lnTo>
                  <a:pt x="176" y="194"/>
                </a:lnTo>
                <a:lnTo>
                  <a:pt x="174" y="192"/>
                </a:lnTo>
                <a:lnTo>
                  <a:pt x="171" y="192"/>
                </a:lnTo>
                <a:lnTo>
                  <a:pt x="171" y="190"/>
                </a:lnTo>
                <a:lnTo>
                  <a:pt x="171" y="190"/>
                </a:lnTo>
                <a:lnTo>
                  <a:pt x="169" y="192"/>
                </a:lnTo>
                <a:lnTo>
                  <a:pt x="167" y="192"/>
                </a:lnTo>
                <a:lnTo>
                  <a:pt x="167" y="192"/>
                </a:lnTo>
                <a:lnTo>
                  <a:pt x="166" y="194"/>
                </a:lnTo>
                <a:lnTo>
                  <a:pt x="164" y="197"/>
                </a:lnTo>
                <a:lnTo>
                  <a:pt x="162" y="199"/>
                </a:lnTo>
                <a:lnTo>
                  <a:pt x="162" y="197"/>
                </a:lnTo>
                <a:lnTo>
                  <a:pt x="161" y="195"/>
                </a:lnTo>
                <a:lnTo>
                  <a:pt x="159" y="195"/>
                </a:lnTo>
                <a:lnTo>
                  <a:pt x="154" y="194"/>
                </a:lnTo>
                <a:lnTo>
                  <a:pt x="152" y="194"/>
                </a:lnTo>
                <a:lnTo>
                  <a:pt x="151" y="195"/>
                </a:lnTo>
                <a:lnTo>
                  <a:pt x="151" y="192"/>
                </a:lnTo>
                <a:lnTo>
                  <a:pt x="151" y="192"/>
                </a:lnTo>
                <a:lnTo>
                  <a:pt x="151" y="190"/>
                </a:lnTo>
                <a:lnTo>
                  <a:pt x="151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9"/>
                </a:lnTo>
                <a:lnTo>
                  <a:pt x="147" y="187"/>
                </a:lnTo>
                <a:lnTo>
                  <a:pt x="146" y="187"/>
                </a:lnTo>
                <a:lnTo>
                  <a:pt x="142" y="187"/>
                </a:lnTo>
                <a:lnTo>
                  <a:pt x="141" y="187"/>
                </a:lnTo>
                <a:lnTo>
                  <a:pt x="141" y="185"/>
                </a:lnTo>
                <a:lnTo>
                  <a:pt x="139" y="185"/>
                </a:lnTo>
                <a:lnTo>
                  <a:pt x="139" y="184"/>
                </a:lnTo>
                <a:lnTo>
                  <a:pt x="132" y="184"/>
                </a:lnTo>
                <a:lnTo>
                  <a:pt x="132" y="182"/>
                </a:lnTo>
                <a:lnTo>
                  <a:pt x="132" y="182"/>
                </a:lnTo>
                <a:lnTo>
                  <a:pt x="131" y="182"/>
                </a:lnTo>
                <a:lnTo>
                  <a:pt x="129" y="182"/>
                </a:lnTo>
                <a:lnTo>
                  <a:pt x="127" y="180"/>
                </a:lnTo>
                <a:lnTo>
                  <a:pt x="126" y="180"/>
                </a:lnTo>
                <a:lnTo>
                  <a:pt x="122" y="180"/>
                </a:lnTo>
                <a:lnTo>
                  <a:pt x="121" y="180"/>
                </a:lnTo>
                <a:lnTo>
                  <a:pt x="119" y="180"/>
                </a:lnTo>
                <a:lnTo>
                  <a:pt x="117" y="180"/>
                </a:lnTo>
                <a:lnTo>
                  <a:pt x="114" y="182"/>
                </a:lnTo>
                <a:lnTo>
                  <a:pt x="114" y="182"/>
                </a:lnTo>
                <a:lnTo>
                  <a:pt x="112" y="182"/>
                </a:lnTo>
                <a:lnTo>
                  <a:pt x="112" y="184"/>
                </a:lnTo>
                <a:lnTo>
                  <a:pt x="111" y="184"/>
                </a:lnTo>
                <a:lnTo>
                  <a:pt x="109" y="185"/>
                </a:lnTo>
                <a:lnTo>
                  <a:pt x="107" y="185"/>
                </a:lnTo>
                <a:lnTo>
                  <a:pt x="107" y="187"/>
                </a:lnTo>
                <a:lnTo>
                  <a:pt x="104" y="185"/>
                </a:lnTo>
                <a:lnTo>
                  <a:pt x="104" y="185"/>
                </a:lnTo>
                <a:lnTo>
                  <a:pt x="101" y="185"/>
                </a:lnTo>
                <a:lnTo>
                  <a:pt x="101" y="185"/>
                </a:lnTo>
                <a:lnTo>
                  <a:pt x="99" y="187"/>
                </a:lnTo>
                <a:lnTo>
                  <a:pt x="99" y="187"/>
                </a:lnTo>
                <a:lnTo>
                  <a:pt x="97" y="189"/>
                </a:lnTo>
                <a:lnTo>
                  <a:pt x="97" y="192"/>
                </a:lnTo>
                <a:lnTo>
                  <a:pt x="94" y="195"/>
                </a:lnTo>
                <a:lnTo>
                  <a:pt x="92" y="195"/>
                </a:lnTo>
                <a:lnTo>
                  <a:pt x="92" y="197"/>
                </a:lnTo>
                <a:lnTo>
                  <a:pt x="92" y="197"/>
                </a:lnTo>
                <a:lnTo>
                  <a:pt x="92" y="199"/>
                </a:lnTo>
                <a:lnTo>
                  <a:pt x="92" y="199"/>
                </a:lnTo>
                <a:lnTo>
                  <a:pt x="92" y="199"/>
                </a:lnTo>
                <a:lnTo>
                  <a:pt x="89" y="197"/>
                </a:lnTo>
                <a:lnTo>
                  <a:pt x="89" y="197"/>
                </a:lnTo>
                <a:lnTo>
                  <a:pt x="87" y="197"/>
                </a:lnTo>
                <a:lnTo>
                  <a:pt x="86" y="195"/>
                </a:lnTo>
                <a:lnTo>
                  <a:pt x="84" y="195"/>
                </a:lnTo>
                <a:lnTo>
                  <a:pt x="82" y="197"/>
                </a:lnTo>
                <a:lnTo>
                  <a:pt x="82" y="197"/>
                </a:lnTo>
                <a:lnTo>
                  <a:pt x="81" y="197"/>
                </a:lnTo>
                <a:lnTo>
                  <a:pt x="79" y="197"/>
                </a:lnTo>
                <a:lnTo>
                  <a:pt x="77" y="195"/>
                </a:lnTo>
                <a:lnTo>
                  <a:pt x="76" y="195"/>
                </a:lnTo>
                <a:lnTo>
                  <a:pt x="76" y="195"/>
                </a:lnTo>
                <a:lnTo>
                  <a:pt x="74" y="194"/>
                </a:lnTo>
                <a:lnTo>
                  <a:pt x="71" y="192"/>
                </a:lnTo>
                <a:lnTo>
                  <a:pt x="69" y="190"/>
                </a:lnTo>
                <a:lnTo>
                  <a:pt x="69" y="190"/>
                </a:lnTo>
                <a:lnTo>
                  <a:pt x="71" y="189"/>
                </a:lnTo>
                <a:lnTo>
                  <a:pt x="71" y="185"/>
                </a:lnTo>
                <a:lnTo>
                  <a:pt x="69" y="184"/>
                </a:lnTo>
                <a:lnTo>
                  <a:pt x="67" y="182"/>
                </a:lnTo>
                <a:lnTo>
                  <a:pt x="67" y="182"/>
                </a:lnTo>
                <a:lnTo>
                  <a:pt x="66" y="180"/>
                </a:lnTo>
                <a:lnTo>
                  <a:pt x="66" y="179"/>
                </a:lnTo>
                <a:lnTo>
                  <a:pt x="66" y="177"/>
                </a:lnTo>
                <a:lnTo>
                  <a:pt x="66" y="175"/>
                </a:lnTo>
                <a:lnTo>
                  <a:pt x="64" y="174"/>
                </a:lnTo>
                <a:lnTo>
                  <a:pt x="64" y="172"/>
                </a:lnTo>
                <a:lnTo>
                  <a:pt x="61" y="170"/>
                </a:lnTo>
                <a:lnTo>
                  <a:pt x="61" y="170"/>
                </a:lnTo>
                <a:lnTo>
                  <a:pt x="59" y="172"/>
                </a:lnTo>
                <a:lnTo>
                  <a:pt x="57" y="174"/>
                </a:lnTo>
                <a:lnTo>
                  <a:pt x="57" y="174"/>
                </a:lnTo>
                <a:lnTo>
                  <a:pt x="56" y="175"/>
                </a:lnTo>
                <a:lnTo>
                  <a:pt x="54" y="175"/>
                </a:lnTo>
                <a:lnTo>
                  <a:pt x="54" y="175"/>
                </a:lnTo>
                <a:lnTo>
                  <a:pt x="52" y="175"/>
                </a:lnTo>
                <a:lnTo>
                  <a:pt x="50" y="179"/>
                </a:lnTo>
                <a:lnTo>
                  <a:pt x="50" y="179"/>
                </a:lnTo>
                <a:lnTo>
                  <a:pt x="50" y="179"/>
                </a:lnTo>
                <a:lnTo>
                  <a:pt x="49" y="177"/>
                </a:lnTo>
                <a:lnTo>
                  <a:pt x="45" y="177"/>
                </a:lnTo>
                <a:lnTo>
                  <a:pt x="45" y="175"/>
                </a:lnTo>
                <a:lnTo>
                  <a:pt x="42" y="175"/>
                </a:lnTo>
                <a:lnTo>
                  <a:pt x="42" y="175"/>
                </a:lnTo>
                <a:lnTo>
                  <a:pt x="42" y="175"/>
                </a:lnTo>
                <a:lnTo>
                  <a:pt x="40" y="175"/>
                </a:lnTo>
                <a:lnTo>
                  <a:pt x="39" y="177"/>
                </a:lnTo>
                <a:lnTo>
                  <a:pt x="39" y="175"/>
                </a:lnTo>
                <a:lnTo>
                  <a:pt x="39" y="175"/>
                </a:lnTo>
                <a:lnTo>
                  <a:pt x="37" y="174"/>
                </a:lnTo>
                <a:lnTo>
                  <a:pt x="35" y="174"/>
                </a:lnTo>
                <a:lnTo>
                  <a:pt x="34" y="172"/>
                </a:lnTo>
                <a:lnTo>
                  <a:pt x="32" y="172"/>
                </a:lnTo>
                <a:lnTo>
                  <a:pt x="30" y="170"/>
                </a:lnTo>
                <a:lnTo>
                  <a:pt x="30" y="170"/>
                </a:lnTo>
                <a:lnTo>
                  <a:pt x="27" y="169"/>
                </a:lnTo>
                <a:lnTo>
                  <a:pt x="27" y="167"/>
                </a:lnTo>
                <a:lnTo>
                  <a:pt x="27" y="165"/>
                </a:lnTo>
                <a:lnTo>
                  <a:pt x="29" y="165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30" y="164"/>
                </a:lnTo>
                <a:lnTo>
                  <a:pt x="32" y="162"/>
                </a:lnTo>
                <a:lnTo>
                  <a:pt x="35" y="164"/>
                </a:lnTo>
                <a:lnTo>
                  <a:pt x="39" y="164"/>
                </a:lnTo>
                <a:lnTo>
                  <a:pt x="39" y="162"/>
                </a:lnTo>
                <a:lnTo>
                  <a:pt x="45" y="162"/>
                </a:lnTo>
                <a:lnTo>
                  <a:pt x="45" y="160"/>
                </a:lnTo>
                <a:lnTo>
                  <a:pt x="45" y="159"/>
                </a:lnTo>
                <a:lnTo>
                  <a:pt x="45" y="159"/>
                </a:lnTo>
                <a:lnTo>
                  <a:pt x="42" y="154"/>
                </a:lnTo>
                <a:lnTo>
                  <a:pt x="42" y="152"/>
                </a:lnTo>
                <a:lnTo>
                  <a:pt x="40" y="150"/>
                </a:lnTo>
                <a:lnTo>
                  <a:pt x="35" y="145"/>
                </a:lnTo>
                <a:lnTo>
                  <a:pt x="34" y="142"/>
                </a:lnTo>
                <a:lnTo>
                  <a:pt x="32" y="140"/>
                </a:lnTo>
                <a:lnTo>
                  <a:pt x="30" y="139"/>
                </a:lnTo>
                <a:lnTo>
                  <a:pt x="30" y="137"/>
                </a:lnTo>
                <a:lnTo>
                  <a:pt x="29" y="137"/>
                </a:lnTo>
                <a:lnTo>
                  <a:pt x="29" y="137"/>
                </a:lnTo>
                <a:lnTo>
                  <a:pt x="27" y="137"/>
                </a:lnTo>
                <a:lnTo>
                  <a:pt x="25" y="135"/>
                </a:lnTo>
                <a:lnTo>
                  <a:pt x="25" y="135"/>
                </a:lnTo>
                <a:lnTo>
                  <a:pt x="24" y="134"/>
                </a:lnTo>
                <a:lnTo>
                  <a:pt x="22" y="132"/>
                </a:lnTo>
                <a:lnTo>
                  <a:pt x="20" y="132"/>
                </a:lnTo>
                <a:lnTo>
                  <a:pt x="19" y="132"/>
                </a:lnTo>
                <a:lnTo>
                  <a:pt x="19" y="130"/>
                </a:lnTo>
                <a:lnTo>
                  <a:pt x="17" y="130"/>
                </a:lnTo>
                <a:lnTo>
                  <a:pt x="15" y="129"/>
                </a:lnTo>
                <a:lnTo>
                  <a:pt x="14" y="129"/>
                </a:lnTo>
                <a:lnTo>
                  <a:pt x="14" y="130"/>
                </a:lnTo>
                <a:lnTo>
                  <a:pt x="12" y="132"/>
                </a:lnTo>
                <a:lnTo>
                  <a:pt x="9" y="132"/>
                </a:lnTo>
                <a:lnTo>
                  <a:pt x="5" y="134"/>
                </a:lnTo>
                <a:lnTo>
                  <a:pt x="5" y="132"/>
                </a:lnTo>
                <a:lnTo>
                  <a:pt x="4" y="130"/>
                </a:lnTo>
                <a:lnTo>
                  <a:pt x="2" y="129"/>
                </a:lnTo>
                <a:lnTo>
                  <a:pt x="0" y="129"/>
                </a:lnTo>
                <a:lnTo>
                  <a:pt x="0" y="129"/>
                </a:lnTo>
                <a:lnTo>
                  <a:pt x="2" y="127"/>
                </a:lnTo>
                <a:lnTo>
                  <a:pt x="2" y="127"/>
                </a:lnTo>
                <a:lnTo>
                  <a:pt x="2" y="127"/>
                </a:lnTo>
                <a:lnTo>
                  <a:pt x="4" y="125"/>
                </a:lnTo>
                <a:lnTo>
                  <a:pt x="4" y="124"/>
                </a:lnTo>
                <a:lnTo>
                  <a:pt x="5" y="120"/>
                </a:lnTo>
                <a:lnTo>
                  <a:pt x="5" y="119"/>
                </a:lnTo>
                <a:lnTo>
                  <a:pt x="5" y="117"/>
                </a:lnTo>
                <a:lnTo>
                  <a:pt x="7" y="115"/>
                </a:lnTo>
                <a:lnTo>
                  <a:pt x="9" y="115"/>
                </a:lnTo>
                <a:lnTo>
                  <a:pt x="10" y="115"/>
                </a:lnTo>
                <a:lnTo>
                  <a:pt x="10" y="114"/>
                </a:lnTo>
                <a:lnTo>
                  <a:pt x="9" y="112"/>
                </a:lnTo>
                <a:lnTo>
                  <a:pt x="7" y="110"/>
                </a:lnTo>
                <a:lnTo>
                  <a:pt x="7" y="110"/>
                </a:lnTo>
                <a:lnTo>
                  <a:pt x="10" y="110"/>
                </a:lnTo>
                <a:lnTo>
                  <a:pt x="12" y="110"/>
                </a:lnTo>
                <a:lnTo>
                  <a:pt x="14" y="110"/>
                </a:lnTo>
                <a:lnTo>
                  <a:pt x="25" y="110"/>
                </a:lnTo>
                <a:lnTo>
                  <a:pt x="30" y="110"/>
                </a:lnTo>
                <a:lnTo>
                  <a:pt x="32" y="110"/>
                </a:lnTo>
                <a:lnTo>
                  <a:pt x="39" y="110"/>
                </a:lnTo>
                <a:lnTo>
                  <a:pt x="39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09"/>
                </a:lnTo>
                <a:lnTo>
                  <a:pt x="45" y="109"/>
                </a:lnTo>
                <a:lnTo>
                  <a:pt x="47" y="109"/>
                </a:lnTo>
                <a:lnTo>
                  <a:pt x="47" y="107"/>
                </a:lnTo>
                <a:lnTo>
                  <a:pt x="47" y="107"/>
                </a:lnTo>
                <a:lnTo>
                  <a:pt x="47" y="105"/>
                </a:lnTo>
                <a:lnTo>
                  <a:pt x="47" y="97"/>
                </a:lnTo>
                <a:lnTo>
                  <a:pt x="47" y="93"/>
                </a:lnTo>
                <a:lnTo>
                  <a:pt x="47" y="92"/>
                </a:lnTo>
                <a:lnTo>
                  <a:pt x="47" y="88"/>
                </a:lnTo>
                <a:lnTo>
                  <a:pt x="47" y="88"/>
                </a:lnTo>
                <a:lnTo>
                  <a:pt x="49" y="88"/>
                </a:lnTo>
                <a:lnTo>
                  <a:pt x="49" y="85"/>
                </a:lnTo>
                <a:lnTo>
                  <a:pt x="49" y="82"/>
                </a:lnTo>
                <a:lnTo>
                  <a:pt x="49" y="80"/>
                </a:lnTo>
                <a:lnTo>
                  <a:pt x="49" y="72"/>
                </a:lnTo>
                <a:lnTo>
                  <a:pt x="49" y="72"/>
                </a:lnTo>
                <a:lnTo>
                  <a:pt x="49" y="70"/>
                </a:lnTo>
                <a:lnTo>
                  <a:pt x="49" y="63"/>
                </a:lnTo>
                <a:lnTo>
                  <a:pt x="49" y="55"/>
                </a:lnTo>
                <a:lnTo>
                  <a:pt x="49" y="43"/>
                </a:lnTo>
                <a:lnTo>
                  <a:pt x="49" y="43"/>
                </a:lnTo>
                <a:lnTo>
                  <a:pt x="49" y="38"/>
                </a:lnTo>
                <a:lnTo>
                  <a:pt x="49" y="37"/>
                </a:lnTo>
                <a:lnTo>
                  <a:pt x="47" y="27"/>
                </a:lnTo>
                <a:lnTo>
                  <a:pt x="47" y="20"/>
                </a:lnTo>
                <a:lnTo>
                  <a:pt x="47" y="15"/>
                </a:lnTo>
                <a:lnTo>
                  <a:pt x="47" y="13"/>
                </a:lnTo>
                <a:lnTo>
                  <a:pt x="47" y="8"/>
                </a:lnTo>
                <a:lnTo>
                  <a:pt x="47" y="5"/>
                </a:lnTo>
                <a:lnTo>
                  <a:pt x="47" y="2"/>
                </a:lnTo>
                <a:lnTo>
                  <a:pt x="49" y="2"/>
                </a:lnTo>
                <a:lnTo>
                  <a:pt x="49" y="2"/>
                </a:lnTo>
                <a:lnTo>
                  <a:pt x="50" y="2"/>
                </a:lnTo>
                <a:lnTo>
                  <a:pt x="50" y="2"/>
                </a:lnTo>
                <a:lnTo>
                  <a:pt x="50" y="2"/>
                </a:lnTo>
                <a:lnTo>
                  <a:pt x="57" y="2"/>
                </a:lnTo>
                <a:lnTo>
                  <a:pt x="59" y="2"/>
                </a:lnTo>
                <a:lnTo>
                  <a:pt x="61" y="2"/>
                </a:lnTo>
                <a:lnTo>
                  <a:pt x="66" y="2"/>
                </a:lnTo>
                <a:lnTo>
                  <a:pt x="72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6" y="2"/>
                </a:lnTo>
                <a:lnTo>
                  <a:pt x="79" y="2"/>
                </a:lnTo>
                <a:lnTo>
                  <a:pt x="84" y="0"/>
                </a:lnTo>
                <a:lnTo>
                  <a:pt x="86" y="0"/>
                </a:lnTo>
                <a:lnTo>
                  <a:pt x="92" y="0"/>
                </a:lnTo>
                <a:lnTo>
                  <a:pt x="92" y="0"/>
                </a:lnTo>
                <a:lnTo>
                  <a:pt x="101" y="2"/>
                </a:lnTo>
                <a:close/>
              </a:path>
            </a:pathLst>
          </a:custGeom>
          <a:solidFill>
            <a:srgbClr val="78996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6"/>
          <p:cNvSpPr>
            <a:spLocks noEditPoints="1"/>
          </p:cNvSpPr>
          <p:nvPr/>
        </p:nvSpPr>
        <p:spPr bwMode="auto">
          <a:xfrm>
            <a:off x="3257551" y="3370263"/>
            <a:ext cx="500063" cy="311150"/>
          </a:xfrm>
          <a:custGeom>
            <a:avLst/>
            <a:gdLst/>
            <a:ahLst/>
            <a:cxnLst>
              <a:cxn ang="0">
                <a:pos x="87" y="141"/>
              </a:cxn>
              <a:cxn ang="0">
                <a:pos x="128" y="139"/>
              </a:cxn>
              <a:cxn ang="0">
                <a:pos x="130" y="157"/>
              </a:cxn>
              <a:cxn ang="0">
                <a:pos x="117" y="134"/>
              </a:cxn>
              <a:cxn ang="0">
                <a:pos x="150" y="154"/>
              </a:cxn>
              <a:cxn ang="0">
                <a:pos x="140" y="162"/>
              </a:cxn>
              <a:cxn ang="0">
                <a:pos x="113" y="131"/>
              </a:cxn>
              <a:cxn ang="0">
                <a:pos x="52" y="116"/>
              </a:cxn>
              <a:cxn ang="0">
                <a:pos x="68" y="111"/>
              </a:cxn>
              <a:cxn ang="0">
                <a:pos x="60" y="121"/>
              </a:cxn>
              <a:cxn ang="0">
                <a:pos x="53" y="104"/>
              </a:cxn>
              <a:cxn ang="0">
                <a:pos x="53" y="106"/>
              </a:cxn>
              <a:cxn ang="0">
                <a:pos x="40" y="100"/>
              </a:cxn>
              <a:cxn ang="0">
                <a:pos x="38" y="99"/>
              </a:cxn>
              <a:cxn ang="0">
                <a:pos x="65" y="92"/>
              </a:cxn>
              <a:cxn ang="0">
                <a:pos x="60" y="87"/>
              </a:cxn>
              <a:cxn ang="0">
                <a:pos x="67" y="100"/>
              </a:cxn>
              <a:cxn ang="0">
                <a:pos x="52" y="99"/>
              </a:cxn>
              <a:cxn ang="0">
                <a:pos x="57" y="87"/>
              </a:cxn>
              <a:cxn ang="0">
                <a:pos x="23" y="87"/>
              </a:cxn>
              <a:cxn ang="0">
                <a:pos x="45" y="97"/>
              </a:cxn>
              <a:cxn ang="0">
                <a:pos x="48" y="84"/>
              </a:cxn>
              <a:cxn ang="0">
                <a:pos x="48" y="79"/>
              </a:cxn>
              <a:cxn ang="0">
                <a:pos x="50" y="72"/>
              </a:cxn>
              <a:cxn ang="0">
                <a:pos x="27" y="52"/>
              </a:cxn>
              <a:cxn ang="0">
                <a:pos x="2" y="52"/>
              </a:cxn>
              <a:cxn ang="0">
                <a:pos x="42" y="39"/>
              </a:cxn>
              <a:cxn ang="0">
                <a:pos x="40" y="47"/>
              </a:cxn>
              <a:cxn ang="0">
                <a:pos x="58" y="39"/>
              </a:cxn>
              <a:cxn ang="0">
                <a:pos x="47" y="70"/>
              </a:cxn>
              <a:cxn ang="0">
                <a:pos x="27" y="85"/>
              </a:cxn>
              <a:cxn ang="0">
                <a:pos x="23" y="64"/>
              </a:cxn>
              <a:cxn ang="0">
                <a:pos x="30" y="47"/>
              </a:cxn>
              <a:cxn ang="0">
                <a:pos x="128" y="25"/>
              </a:cxn>
              <a:cxn ang="0">
                <a:pos x="255" y="5"/>
              </a:cxn>
              <a:cxn ang="0">
                <a:pos x="272" y="35"/>
              </a:cxn>
              <a:cxn ang="0">
                <a:pos x="310" y="124"/>
              </a:cxn>
              <a:cxn ang="0">
                <a:pos x="279" y="169"/>
              </a:cxn>
              <a:cxn ang="0">
                <a:pos x="217" y="169"/>
              </a:cxn>
              <a:cxn ang="0">
                <a:pos x="170" y="179"/>
              </a:cxn>
              <a:cxn ang="0">
                <a:pos x="152" y="157"/>
              </a:cxn>
              <a:cxn ang="0">
                <a:pos x="172" y="146"/>
              </a:cxn>
              <a:cxn ang="0">
                <a:pos x="152" y="132"/>
              </a:cxn>
              <a:cxn ang="0">
                <a:pos x="147" y="100"/>
              </a:cxn>
              <a:cxn ang="0">
                <a:pos x="142" y="127"/>
              </a:cxn>
              <a:cxn ang="0">
                <a:pos x="130" y="132"/>
              </a:cxn>
              <a:cxn ang="0">
                <a:pos x="115" y="127"/>
              </a:cxn>
              <a:cxn ang="0">
                <a:pos x="120" y="92"/>
              </a:cxn>
              <a:cxn ang="0">
                <a:pos x="125" y="85"/>
              </a:cxn>
              <a:cxn ang="0">
                <a:pos x="128" y="59"/>
              </a:cxn>
              <a:cxn ang="0">
                <a:pos x="127" y="39"/>
              </a:cxn>
              <a:cxn ang="0">
                <a:pos x="139" y="59"/>
              </a:cxn>
              <a:cxn ang="0">
                <a:pos x="164" y="92"/>
              </a:cxn>
              <a:cxn ang="0">
                <a:pos x="192" y="131"/>
              </a:cxn>
              <a:cxn ang="0">
                <a:pos x="190" y="124"/>
              </a:cxn>
              <a:cxn ang="0">
                <a:pos x="159" y="80"/>
              </a:cxn>
              <a:cxn ang="0">
                <a:pos x="145" y="54"/>
              </a:cxn>
              <a:cxn ang="0">
                <a:pos x="135" y="17"/>
              </a:cxn>
              <a:cxn ang="0">
                <a:pos x="175" y="15"/>
              </a:cxn>
              <a:cxn ang="0">
                <a:pos x="190" y="34"/>
              </a:cxn>
              <a:cxn ang="0">
                <a:pos x="212" y="44"/>
              </a:cxn>
              <a:cxn ang="0">
                <a:pos x="179" y="14"/>
              </a:cxn>
              <a:cxn ang="0">
                <a:pos x="205" y="10"/>
              </a:cxn>
            </a:cxnLst>
            <a:rect l="0" t="0" r="r" b="b"/>
            <a:pathLst>
              <a:path w="315" h="196">
                <a:moveTo>
                  <a:pt x="150" y="171"/>
                </a:moveTo>
                <a:lnTo>
                  <a:pt x="149" y="171"/>
                </a:lnTo>
                <a:lnTo>
                  <a:pt x="150" y="171"/>
                </a:lnTo>
                <a:close/>
                <a:moveTo>
                  <a:pt x="147" y="167"/>
                </a:moveTo>
                <a:lnTo>
                  <a:pt x="147" y="169"/>
                </a:lnTo>
                <a:lnTo>
                  <a:pt x="149" y="169"/>
                </a:lnTo>
                <a:lnTo>
                  <a:pt x="149" y="171"/>
                </a:lnTo>
                <a:lnTo>
                  <a:pt x="149" y="169"/>
                </a:lnTo>
                <a:lnTo>
                  <a:pt x="149" y="171"/>
                </a:lnTo>
                <a:lnTo>
                  <a:pt x="150" y="171"/>
                </a:lnTo>
                <a:lnTo>
                  <a:pt x="150" y="172"/>
                </a:lnTo>
                <a:lnTo>
                  <a:pt x="150" y="174"/>
                </a:lnTo>
                <a:lnTo>
                  <a:pt x="149" y="174"/>
                </a:lnTo>
                <a:lnTo>
                  <a:pt x="147" y="174"/>
                </a:lnTo>
                <a:lnTo>
                  <a:pt x="147" y="172"/>
                </a:lnTo>
                <a:lnTo>
                  <a:pt x="145" y="172"/>
                </a:lnTo>
                <a:lnTo>
                  <a:pt x="145" y="171"/>
                </a:lnTo>
                <a:lnTo>
                  <a:pt x="147" y="171"/>
                </a:lnTo>
                <a:lnTo>
                  <a:pt x="147" y="169"/>
                </a:lnTo>
                <a:lnTo>
                  <a:pt x="147" y="167"/>
                </a:lnTo>
                <a:close/>
                <a:moveTo>
                  <a:pt x="132" y="159"/>
                </a:moveTo>
                <a:lnTo>
                  <a:pt x="132" y="157"/>
                </a:lnTo>
                <a:lnTo>
                  <a:pt x="130" y="157"/>
                </a:lnTo>
                <a:lnTo>
                  <a:pt x="132" y="157"/>
                </a:lnTo>
                <a:lnTo>
                  <a:pt x="132" y="159"/>
                </a:lnTo>
                <a:close/>
                <a:moveTo>
                  <a:pt x="113" y="144"/>
                </a:moveTo>
                <a:lnTo>
                  <a:pt x="113" y="142"/>
                </a:lnTo>
                <a:lnTo>
                  <a:pt x="113" y="144"/>
                </a:lnTo>
                <a:close/>
                <a:moveTo>
                  <a:pt x="88" y="141"/>
                </a:moveTo>
                <a:lnTo>
                  <a:pt x="88" y="142"/>
                </a:lnTo>
                <a:lnTo>
                  <a:pt x="88" y="141"/>
                </a:lnTo>
                <a:lnTo>
                  <a:pt x="90" y="141"/>
                </a:lnTo>
                <a:lnTo>
                  <a:pt x="90" y="142"/>
                </a:lnTo>
                <a:lnTo>
                  <a:pt x="88" y="142"/>
                </a:lnTo>
                <a:lnTo>
                  <a:pt x="87" y="142"/>
                </a:lnTo>
                <a:lnTo>
                  <a:pt x="87" y="141"/>
                </a:lnTo>
                <a:lnTo>
                  <a:pt x="88" y="141"/>
                </a:lnTo>
                <a:close/>
                <a:moveTo>
                  <a:pt x="87" y="141"/>
                </a:moveTo>
                <a:lnTo>
                  <a:pt x="87" y="142"/>
                </a:lnTo>
                <a:lnTo>
                  <a:pt x="87" y="141"/>
                </a:lnTo>
                <a:close/>
                <a:moveTo>
                  <a:pt x="112" y="134"/>
                </a:moveTo>
                <a:lnTo>
                  <a:pt x="112" y="132"/>
                </a:lnTo>
                <a:lnTo>
                  <a:pt x="112" y="134"/>
                </a:lnTo>
                <a:close/>
                <a:moveTo>
                  <a:pt x="128" y="134"/>
                </a:moveTo>
                <a:lnTo>
                  <a:pt x="127" y="134"/>
                </a:lnTo>
                <a:lnTo>
                  <a:pt x="127" y="132"/>
                </a:lnTo>
                <a:lnTo>
                  <a:pt x="128" y="132"/>
                </a:lnTo>
                <a:lnTo>
                  <a:pt x="128" y="134"/>
                </a:lnTo>
                <a:close/>
                <a:moveTo>
                  <a:pt x="117" y="132"/>
                </a:moveTo>
                <a:lnTo>
                  <a:pt x="117" y="134"/>
                </a:lnTo>
                <a:lnTo>
                  <a:pt x="115" y="134"/>
                </a:lnTo>
                <a:lnTo>
                  <a:pt x="115" y="132"/>
                </a:lnTo>
                <a:lnTo>
                  <a:pt x="117" y="132"/>
                </a:lnTo>
                <a:close/>
                <a:moveTo>
                  <a:pt x="125" y="132"/>
                </a:moveTo>
                <a:lnTo>
                  <a:pt x="123" y="132"/>
                </a:lnTo>
                <a:lnTo>
                  <a:pt x="125" y="132"/>
                </a:lnTo>
                <a:lnTo>
                  <a:pt x="125" y="131"/>
                </a:lnTo>
                <a:lnTo>
                  <a:pt x="125" y="132"/>
                </a:lnTo>
                <a:close/>
                <a:moveTo>
                  <a:pt x="120" y="131"/>
                </a:moveTo>
                <a:lnTo>
                  <a:pt x="120" y="132"/>
                </a:lnTo>
                <a:lnTo>
                  <a:pt x="120" y="131"/>
                </a:lnTo>
                <a:lnTo>
                  <a:pt x="120" y="132"/>
                </a:lnTo>
                <a:lnTo>
                  <a:pt x="122" y="131"/>
                </a:lnTo>
                <a:lnTo>
                  <a:pt x="120" y="131"/>
                </a:lnTo>
                <a:lnTo>
                  <a:pt x="122" y="131"/>
                </a:lnTo>
                <a:lnTo>
                  <a:pt x="122" y="132"/>
                </a:lnTo>
                <a:lnTo>
                  <a:pt x="123" y="132"/>
                </a:lnTo>
                <a:lnTo>
                  <a:pt x="125" y="132"/>
                </a:lnTo>
                <a:lnTo>
                  <a:pt x="125" y="134"/>
                </a:lnTo>
                <a:lnTo>
                  <a:pt x="123" y="134"/>
                </a:lnTo>
                <a:lnTo>
                  <a:pt x="123" y="136"/>
                </a:lnTo>
                <a:lnTo>
                  <a:pt x="125" y="136"/>
                </a:lnTo>
                <a:lnTo>
                  <a:pt x="125" y="137"/>
                </a:lnTo>
                <a:lnTo>
                  <a:pt x="127" y="137"/>
                </a:lnTo>
                <a:lnTo>
                  <a:pt x="125" y="137"/>
                </a:lnTo>
                <a:lnTo>
                  <a:pt x="127" y="137"/>
                </a:lnTo>
                <a:lnTo>
                  <a:pt x="127" y="136"/>
                </a:lnTo>
                <a:lnTo>
                  <a:pt x="127" y="137"/>
                </a:lnTo>
                <a:lnTo>
                  <a:pt x="128" y="137"/>
                </a:lnTo>
                <a:lnTo>
                  <a:pt x="128" y="139"/>
                </a:lnTo>
                <a:lnTo>
                  <a:pt x="128" y="137"/>
                </a:lnTo>
                <a:lnTo>
                  <a:pt x="130" y="137"/>
                </a:lnTo>
                <a:lnTo>
                  <a:pt x="130" y="139"/>
                </a:lnTo>
                <a:lnTo>
                  <a:pt x="130" y="141"/>
                </a:lnTo>
                <a:lnTo>
                  <a:pt x="130" y="142"/>
                </a:lnTo>
                <a:lnTo>
                  <a:pt x="130" y="144"/>
                </a:lnTo>
                <a:lnTo>
                  <a:pt x="132" y="144"/>
                </a:lnTo>
                <a:lnTo>
                  <a:pt x="132" y="142"/>
                </a:lnTo>
                <a:lnTo>
                  <a:pt x="132" y="144"/>
                </a:lnTo>
                <a:lnTo>
                  <a:pt x="132" y="146"/>
                </a:lnTo>
                <a:lnTo>
                  <a:pt x="130" y="146"/>
                </a:lnTo>
                <a:lnTo>
                  <a:pt x="130" y="147"/>
                </a:lnTo>
                <a:lnTo>
                  <a:pt x="132" y="147"/>
                </a:lnTo>
                <a:lnTo>
                  <a:pt x="132" y="149"/>
                </a:lnTo>
                <a:lnTo>
                  <a:pt x="134" y="149"/>
                </a:lnTo>
                <a:lnTo>
                  <a:pt x="134" y="151"/>
                </a:lnTo>
                <a:lnTo>
                  <a:pt x="134" y="152"/>
                </a:lnTo>
                <a:lnTo>
                  <a:pt x="134" y="154"/>
                </a:lnTo>
                <a:lnTo>
                  <a:pt x="132" y="154"/>
                </a:lnTo>
                <a:lnTo>
                  <a:pt x="132" y="156"/>
                </a:lnTo>
                <a:lnTo>
                  <a:pt x="132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1"/>
                </a:lnTo>
                <a:lnTo>
                  <a:pt x="128" y="151"/>
                </a:lnTo>
                <a:lnTo>
                  <a:pt x="128" y="149"/>
                </a:lnTo>
                <a:lnTo>
                  <a:pt x="128" y="151"/>
                </a:lnTo>
                <a:lnTo>
                  <a:pt x="128" y="152"/>
                </a:lnTo>
                <a:lnTo>
                  <a:pt x="130" y="152"/>
                </a:lnTo>
                <a:lnTo>
                  <a:pt x="130" y="154"/>
                </a:lnTo>
                <a:lnTo>
                  <a:pt x="130" y="156"/>
                </a:lnTo>
                <a:lnTo>
                  <a:pt x="130" y="157"/>
                </a:lnTo>
                <a:lnTo>
                  <a:pt x="130" y="159"/>
                </a:lnTo>
                <a:lnTo>
                  <a:pt x="132" y="159"/>
                </a:lnTo>
                <a:lnTo>
                  <a:pt x="132" y="161"/>
                </a:lnTo>
                <a:lnTo>
                  <a:pt x="130" y="161"/>
                </a:lnTo>
                <a:lnTo>
                  <a:pt x="130" y="159"/>
                </a:lnTo>
                <a:lnTo>
                  <a:pt x="128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7"/>
                </a:lnTo>
                <a:lnTo>
                  <a:pt x="128" y="156"/>
                </a:lnTo>
                <a:lnTo>
                  <a:pt x="127" y="156"/>
                </a:lnTo>
                <a:lnTo>
                  <a:pt x="125" y="156"/>
                </a:lnTo>
                <a:lnTo>
                  <a:pt x="125" y="154"/>
                </a:lnTo>
                <a:lnTo>
                  <a:pt x="123" y="154"/>
                </a:lnTo>
                <a:lnTo>
                  <a:pt x="123" y="152"/>
                </a:lnTo>
                <a:lnTo>
                  <a:pt x="125" y="152"/>
                </a:lnTo>
                <a:lnTo>
                  <a:pt x="123" y="152"/>
                </a:lnTo>
                <a:lnTo>
                  <a:pt x="123" y="151"/>
                </a:lnTo>
                <a:lnTo>
                  <a:pt x="122" y="151"/>
                </a:lnTo>
                <a:lnTo>
                  <a:pt x="122" y="149"/>
                </a:lnTo>
                <a:lnTo>
                  <a:pt x="120" y="149"/>
                </a:lnTo>
                <a:lnTo>
                  <a:pt x="120" y="151"/>
                </a:lnTo>
                <a:lnTo>
                  <a:pt x="120" y="149"/>
                </a:lnTo>
                <a:lnTo>
                  <a:pt x="122" y="149"/>
                </a:lnTo>
                <a:lnTo>
                  <a:pt x="120" y="149"/>
                </a:lnTo>
                <a:lnTo>
                  <a:pt x="120" y="147"/>
                </a:lnTo>
                <a:lnTo>
                  <a:pt x="118" y="147"/>
                </a:lnTo>
                <a:lnTo>
                  <a:pt x="118" y="146"/>
                </a:lnTo>
                <a:lnTo>
                  <a:pt x="117" y="146"/>
                </a:lnTo>
                <a:lnTo>
                  <a:pt x="117" y="144"/>
                </a:lnTo>
                <a:lnTo>
                  <a:pt x="117" y="142"/>
                </a:lnTo>
                <a:lnTo>
                  <a:pt x="115" y="142"/>
                </a:lnTo>
                <a:lnTo>
                  <a:pt x="115" y="141"/>
                </a:lnTo>
                <a:lnTo>
                  <a:pt x="115" y="139"/>
                </a:lnTo>
                <a:lnTo>
                  <a:pt x="113" y="139"/>
                </a:lnTo>
                <a:lnTo>
                  <a:pt x="113" y="137"/>
                </a:lnTo>
                <a:lnTo>
                  <a:pt x="115" y="137"/>
                </a:lnTo>
                <a:lnTo>
                  <a:pt x="115" y="136"/>
                </a:lnTo>
                <a:lnTo>
                  <a:pt x="115" y="137"/>
                </a:lnTo>
                <a:lnTo>
                  <a:pt x="117" y="137"/>
                </a:lnTo>
                <a:lnTo>
                  <a:pt x="118" y="137"/>
                </a:lnTo>
                <a:lnTo>
                  <a:pt x="118" y="139"/>
                </a:lnTo>
                <a:lnTo>
                  <a:pt x="118" y="137"/>
                </a:lnTo>
                <a:lnTo>
                  <a:pt x="117" y="137"/>
                </a:lnTo>
                <a:lnTo>
                  <a:pt x="118" y="137"/>
                </a:lnTo>
                <a:lnTo>
                  <a:pt x="117" y="137"/>
                </a:lnTo>
                <a:lnTo>
                  <a:pt x="117" y="136"/>
                </a:lnTo>
                <a:lnTo>
                  <a:pt x="117" y="134"/>
                </a:lnTo>
                <a:lnTo>
                  <a:pt x="118" y="134"/>
                </a:lnTo>
                <a:lnTo>
                  <a:pt x="118" y="132"/>
                </a:lnTo>
                <a:lnTo>
                  <a:pt x="118" y="131"/>
                </a:lnTo>
                <a:lnTo>
                  <a:pt x="120" y="131"/>
                </a:lnTo>
                <a:close/>
                <a:moveTo>
                  <a:pt x="149" y="131"/>
                </a:moveTo>
                <a:lnTo>
                  <a:pt x="149" y="129"/>
                </a:lnTo>
                <a:lnTo>
                  <a:pt x="149" y="131"/>
                </a:lnTo>
                <a:lnTo>
                  <a:pt x="150" y="131"/>
                </a:lnTo>
                <a:lnTo>
                  <a:pt x="149" y="131"/>
                </a:lnTo>
                <a:lnTo>
                  <a:pt x="150" y="131"/>
                </a:lnTo>
                <a:lnTo>
                  <a:pt x="149" y="131"/>
                </a:lnTo>
                <a:lnTo>
                  <a:pt x="150" y="131"/>
                </a:lnTo>
                <a:lnTo>
                  <a:pt x="150" y="132"/>
                </a:lnTo>
                <a:lnTo>
                  <a:pt x="150" y="134"/>
                </a:lnTo>
                <a:lnTo>
                  <a:pt x="152" y="134"/>
                </a:lnTo>
                <a:lnTo>
                  <a:pt x="152" y="136"/>
                </a:lnTo>
                <a:lnTo>
                  <a:pt x="152" y="134"/>
                </a:lnTo>
                <a:lnTo>
                  <a:pt x="152" y="136"/>
                </a:lnTo>
                <a:lnTo>
                  <a:pt x="154" y="136"/>
                </a:lnTo>
                <a:lnTo>
                  <a:pt x="154" y="137"/>
                </a:lnTo>
                <a:lnTo>
                  <a:pt x="154" y="139"/>
                </a:lnTo>
                <a:lnTo>
                  <a:pt x="155" y="139"/>
                </a:lnTo>
                <a:lnTo>
                  <a:pt x="155" y="141"/>
                </a:lnTo>
                <a:lnTo>
                  <a:pt x="154" y="141"/>
                </a:lnTo>
                <a:lnTo>
                  <a:pt x="154" y="142"/>
                </a:lnTo>
                <a:lnTo>
                  <a:pt x="152" y="142"/>
                </a:lnTo>
                <a:lnTo>
                  <a:pt x="154" y="144"/>
                </a:lnTo>
                <a:lnTo>
                  <a:pt x="152" y="144"/>
                </a:lnTo>
                <a:lnTo>
                  <a:pt x="154" y="144"/>
                </a:lnTo>
                <a:lnTo>
                  <a:pt x="154" y="146"/>
                </a:lnTo>
                <a:lnTo>
                  <a:pt x="154" y="147"/>
                </a:lnTo>
                <a:lnTo>
                  <a:pt x="154" y="149"/>
                </a:lnTo>
                <a:lnTo>
                  <a:pt x="152" y="151"/>
                </a:lnTo>
                <a:lnTo>
                  <a:pt x="154" y="151"/>
                </a:lnTo>
                <a:lnTo>
                  <a:pt x="154" y="152"/>
                </a:lnTo>
                <a:lnTo>
                  <a:pt x="154" y="154"/>
                </a:lnTo>
                <a:lnTo>
                  <a:pt x="152" y="154"/>
                </a:lnTo>
                <a:lnTo>
                  <a:pt x="152" y="152"/>
                </a:lnTo>
                <a:lnTo>
                  <a:pt x="150" y="152"/>
                </a:lnTo>
                <a:lnTo>
                  <a:pt x="150" y="154"/>
                </a:lnTo>
                <a:lnTo>
                  <a:pt x="150" y="152"/>
                </a:lnTo>
                <a:lnTo>
                  <a:pt x="150" y="154"/>
                </a:lnTo>
                <a:lnTo>
                  <a:pt x="149" y="154"/>
                </a:lnTo>
                <a:lnTo>
                  <a:pt x="149" y="152"/>
                </a:lnTo>
                <a:lnTo>
                  <a:pt x="147" y="152"/>
                </a:lnTo>
                <a:lnTo>
                  <a:pt x="147" y="154"/>
                </a:lnTo>
                <a:lnTo>
                  <a:pt x="147" y="156"/>
                </a:lnTo>
                <a:lnTo>
                  <a:pt x="145" y="156"/>
                </a:lnTo>
                <a:lnTo>
                  <a:pt x="145" y="157"/>
                </a:lnTo>
                <a:lnTo>
                  <a:pt x="144" y="157"/>
                </a:lnTo>
                <a:lnTo>
                  <a:pt x="144" y="156"/>
                </a:lnTo>
                <a:lnTo>
                  <a:pt x="144" y="157"/>
                </a:lnTo>
                <a:lnTo>
                  <a:pt x="142" y="157"/>
                </a:lnTo>
                <a:lnTo>
                  <a:pt x="142" y="159"/>
                </a:lnTo>
                <a:lnTo>
                  <a:pt x="142" y="161"/>
                </a:lnTo>
                <a:lnTo>
                  <a:pt x="142" y="159"/>
                </a:lnTo>
                <a:lnTo>
                  <a:pt x="142" y="161"/>
                </a:lnTo>
                <a:lnTo>
                  <a:pt x="144" y="161"/>
                </a:lnTo>
                <a:lnTo>
                  <a:pt x="144" y="162"/>
                </a:lnTo>
                <a:lnTo>
                  <a:pt x="145" y="164"/>
                </a:lnTo>
                <a:lnTo>
                  <a:pt x="145" y="162"/>
                </a:lnTo>
                <a:lnTo>
                  <a:pt x="145" y="164"/>
                </a:lnTo>
                <a:lnTo>
                  <a:pt x="145" y="166"/>
                </a:lnTo>
                <a:lnTo>
                  <a:pt x="147" y="166"/>
                </a:lnTo>
                <a:lnTo>
                  <a:pt x="147" y="167"/>
                </a:lnTo>
                <a:lnTo>
                  <a:pt x="145" y="167"/>
                </a:lnTo>
                <a:lnTo>
                  <a:pt x="145" y="169"/>
                </a:lnTo>
                <a:lnTo>
                  <a:pt x="144" y="171"/>
                </a:lnTo>
                <a:lnTo>
                  <a:pt x="144" y="169"/>
                </a:lnTo>
                <a:lnTo>
                  <a:pt x="142" y="169"/>
                </a:lnTo>
                <a:lnTo>
                  <a:pt x="142" y="167"/>
                </a:lnTo>
                <a:lnTo>
                  <a:pt x="144" y="167"/>
                </a:lnTo>
                <a:lnTo>
                  <a:pt x="142" y="167"/>
                </a:lnTo>
                <a:lnTo>
                  <a:pt x="142" y="166"/>
                </a:lnTo>
                <a:lnTo>
                  <a:pt x="140" y="166"/>
                </a:lnTo>
                <a:lnTo>
                  <a:pt x="140" y="164"/>
                </a:lnTo>
                <a:lnTo>
                  <a:pt x="139" y="164"/>
                </a:lnTo>
                <a:lnTo>
                  <a:pt x="140" y="164"/>
                </a:lnTo>
                <a:lnTo>
                  <a:pt x="139" y="164"/>
                </a:lnTo>
                <a:lnTo>
                  <a:pt x="140" y="162"/>
                </a:lnTo>
                <a:lnTo>
                  <a:pt x="140" y="161"/>
                </a:lnTo>
                <a:lnTo>
                  <a:pt x="139" y="161"/>
                </a:lnTo>
                <a:lnTo>
                  <a:pt x="140" y="161"/>
                </a:lnTo>
                <a:lnTo>
                  <a:pt x="140" y="159"/>
                </a:lnTo>
                <a:lnTo>
                  <a:pt x="139" y="159"/>
                </a:lnTo>
                <a:lnTo>
                  <a:pt x="139" y="157"/>
                </a:lnTo>
                <a:lnTo>
                  <a:pt x="139" y="156"/>
                </a:lnTo>
                <a:lnTo>
                  <a:pt x="137" y="156"/>
                </a:lnTo>
                <a:lnTo>
                  <a:pt x="137" y="154"/>
                </a:lnTo>
                <a:lnTo>
                  <a:pt x="137" y="152"/>
                </a:lnTo>
                <a:lnTo>
                  <a:pt x="135" y="151"/>
                </a:lnTo>
                <a:lnTo>
                  <a:pt x="135" y="149"/>
                </a:lnTo>
                <a:lnTo>
                  <a:pt x="135" y="147"/>
                </a:lnTo>
                <a:lnTo>
                  <a:pt x="135" y="146"/>
                </a:lnTo>
                <a:lnTo>
                  <a:pt x="135" y="144"/>
                </a:lnTo>
                <a:lnTo>
                  <a:pt x="135" y="142"/>
                </a:lnTo>
                <a:lnTo>
                  <a:pt x="137" y="142"/>
                </a:lnTo>
                <a:lnTo>
                  <a:pt x="137" y="141"/>
                </a:lnTo>
                <a:lnTo>
                  <a:pt x="135" y="141"/>
                </a:lnTo>
                <a:lnTo>
                  <a:pt x="137" y="141"/>
                </a:lnTo>
                <a:lnTo>
                  <a:pt x="135" y="141"/>
                </a:lnTo>
                <a:lnTo>
                  <a:pt x="137" y="139"/>
                </a:lnTo>
                <a:lnTo>
                  <a:pt x="139" y="137"/>
                </a:lnTo>
                <a:lnTo>
                  <a:pt x="140" y="136"/>
                </a:lnTo>
                <a:lnTo>
                  <a:pt x="142" y="136"/>
                </a:lnTo>
                <a:lnTo>
                  <a:pt x="142" y="134"/>
                </a:lnTo>
                <a:lnTo>
                  <a:pt x="144" y="134"/>
                </a:lnTo>
                <a:lnTo>
                  <a:pt x="142" y="134"/>
                </a:lnTo>
                <a:lnTo>
                  <a:pt x="144" y="134"/>
                </a:lnTo>
                <a:lnTo>
                  <a:pt x="144" y="132"/>
                </a:lnTo>
                <a:lnTo>
                  <a:pt x="144" y="134"/>
                </a:lnTo>
                <a:lnTo>
                  <a:pt x="144" y="132"/>
                </a:lnTo>
                <a:lnTo>
                  <a:pt x="145" y="132"/>
                </a:lnTo>
                <a:lnTo>
                  <a:pt x="145" y="131"/>
                </a:lnTo>
                <a:lnTo>
                  <a:pt x="147" y="131"/>
                </a:lnTo>
                <a:lnTo>
                  <a:pt x="149" y="129"/>
                </a:lnTo>
                <a:lnTo>
                  <a:pt x="149" y="131"/>
                </a:lnTo>
                <a:lnTo>
                  <a:pt x="149" y="129"/>
                </a:lnTo>
                <a:lnTo>
                  <a:pt x="149" y="131"/>
                </a:lnTo>
                <a:close/>
                <a:moveTo>
                  <a:pt x="113" y="131"/>
                </a:moveTo>
                <a:lnTo>
                  <a:pt x="113" y="129"/>
                </a:lnTo>
                <a:lnTo>
                  <a:pt x="113" y="131"/>
                </a:lnTo>
                <a:close/>
                <a:moveTo>
                  <a:pt x="122" y="129"/>
                </a:moveTo>
                <a:lnTo>
                  <a:pt x="122" y="127"/>
                </a:lnTo>
                <a:lnTo>
                  <a:pt x="122" y="129"/>
                </a:lnTo>
                <a:close/>
                <a:moveTo>
                  <a:pt x="107" y="134"/>
                </a:moveTo>
                <a:lnTo>
                  <a:pt x="107" y="132"/>
                </a:lnTo>
                <a:lnTo>
                  <a:pt x="107" y="131"/>
                </a:lnTo>
                <a:lnTo>
                  <a:pt x="107" y="129"/>
                </a:lnTo>
                <a:lnTo>
                  <a:pt x="107" y="127"/>
                </a:lnTo>
                <a:lnTo>
                  <a:pt x="108" y="127"/>
                </a:lnTo>
                <a:lnTo>
                  <a:pt x="108" y="129"/>
                </a:lnTo>
                <a:lnTo>
                  <a:pt x="110" y="131"/>
                </a:lnTo>
                <a:lnTo>
                  <a:pt x="108" y="131"/>
                </a:lnTo>
                <a:lnTo>
                  <a:pt x="108" y="132"/>
                </a:lnTo>
                <a:lnTo>
                  <a:pt x="108" y="134"/>
                </a:lnTo>
                <a:lnTo>
                  <a:pt x="107" y="134"/>
                </a:lnTo>
                <a:close/>
                <a:moveTo>
                  <a:pt x="63" y="124"/>
                </a:moveTo>
                <a:lnTo>
                  <a:pt x="63" y="122"/>
                </a:lnTo>
                <a:lnTo>
                  <a:pt x="63" y="124"/>
                </a:lnTo>
                <a:close/>
                <a:moveTo>
                  <a:pt x="58" y="122"/>
                </a:moveTo>
                <a:lnTo>
                  <a:pt x="58" y="124"/>
                </a:lnTo>
                <a:lnTo>
                  <a:pt x="58" y="122"/>
                </a:lnTo>
                <a:lnTo>
                  <a:pt x="60" y="122"/>
                </a:lnTo>
                <a:lnTo>
                  <a:pt x="58" y="122"/>
                </a:lnTo>
                <a:close/>
                <a:moveTo>
                  <a:pt x="50" y="114"/>
                </a:moveTo>
                <a:lnTo>
                  <a:pt x="50" y="116"/>
                </a:lnTo>
                <a:lnTo>
                  <a:pt x="48" y="116"/>
                </a:lnTo>
                <a:lnTo>
                  <a:pt x="48" y="114"/>
                </a:lnTo>
                <a:lnTo>
                  <a:pt x="48" y="112"/>
                </a:lnTo>
                <a:lnTo>
                  <a:pt x="50" y="112"/>
                </a:lnTo>
                <a:lnTo>
                  <a:pt x="50" y="114"/>
                </a:lnTo>
                <a:close/>
                <a:moveTo>
                  <a:pt x="53" y="112"/>
                </a:moveTo>
                <a:lnTo>
                  <a:pt x="55" y="112"/>
                </a:lnTo>
                <a:lnTo>
                  <a:pt x="55" y="114"/>
                </a:lnTo>
                <a:lnTo>
                  <a:pt x="53" y="114"/>
                </a:lnTo>
                <a:lnTo>
                  <a:pt x="53" y="116"/>
                </a:lnTo>
                <a:lnTo>
                  <a:pt x="53" y="114"/>
                </a:lnTo>
                <a:lnTo>
                  <a:pt x="53" y="116"/>
                </a:lnTo>
                <a:lnTo>
                  <a:pt x="52" y="116"/>
                </a:lnTo>
                <a:lnTo>
                  <a:pt x="52" y="114"/>
                </a:lnTo>
                <a:lnTo>
                  <a:pt x="52" y="112"/>
                </a:lnTo>
                <a:lnTo>
                  <a:pt x="53" y="111"/>
                </a:lnTo>
                <a:lnTo>
                  <a:pt x="53" y="112"/>
                </a:lnTo>
                <a:close/>
                <a:moveTo>
                  <a:pt x="48" y="111"/>
                </a:moveTo>
                <a:lnTo>
                  <a:pt x="50" y="111"/>
                </a:lnTo>
                <a:lnTo>
                  <a:pt x="48" y="111"/>
                </a:lnTo>
                <a:lnTo>
                  <a:pt x="48" y="112"/>
                </a:lnTo>
                <a:lnTo>
                  <a:pt x="48" y="111"/>
                </a:lnTo>
                <a:lnTo>
                  <a:pt x="48" y="109"/>
                </a:lnTo>
                <a:lnTo>
                  <a:pt x="48" y="111"/>
                </a:lnTo>
                <a:close/>
                <a:moveTo>
                  <a:pt x="52" y="109"/>
                </a:moveTo>
                <a:lnTo>
                  <a:pt x="52" y="111"/>
                </a:lnTo>
                <a:lnTo>
                  <a:pt x="52" y="109"/>
                </a:lnTo>
                <a:close/>
                <a:moveTo>
                  <a:pt x="53" y="109"/>
                </a:moveTo>
                <a:lnTo>
                  <a:pt x="52" y="109"/>
                </a:lnTo>
                <a:lnTo>
                  <a:pt x="53" y="109"/>
                </a:lnTo>
                <a:close/>
                <a:moveTo>
                  <a:pt x="62" y="107"/>
                </a:moveTo>
                <a:lnTo>
                  <a:pt x="60" y="107"/>
                </a:lnTo>
                <a:lnTo>
                  <a:pt x="62" y="107"/>
                </a:lnTo>
                <a:close/>
                <a:moveTo>
                  <a:pt x="53" y="107"/>
                </a:moveTo>
                <a:lnTo>
                  <a:pt x="55" y="107"/>
                </a:lnTo>
                <a:lnTo>
                  <a:pt x="55" y="109"/>
                </a:lnTo>
                <a:lnTo>
                  <a:pt x="53" y="109"/>
                </a:lnTo>
                <a:lnTo>
                  <a:pt x="53" y="107"/>
                </a:lnTo>
                <a:lnTo>
                  <a:pt x="53" y="109"/>
                </a:lnTo>
                <a:lnTo>
                  <a:pt x="53" y="107"/>
                </a:lnTo>
                <a:close/>
                <a:moveTo>
                  <a:pt x="32" y="107"/>
                </a:moveTo>
                <a:lnTo>
                  <a:pt x="33" y="107"/>
                </a:lnTo>
                <a:lnTo>
                  <a:pt x="32" y="107"/>
                </a:lnTo>
                <a:lnTo>
                  <a:pt x="32" y="109"/>
                </a:lnTo>
                <a:lnTo>
                  <a:pt x="32" y="107"/>
                </a:lnTo>
                <a:close/>
                <a:moveTo>
                  <a:pt x="32" y="106"/>
                </a:moveTo>
                <a:lnTo>
                  <a:pt x="30" y="106"/>
                </a:lnTo>
                <a:lnTo>
                  <a:pt x="32" y="106"/>
                </a:lnTo>
                <a:close/>
                <a:moveTo>
                  <a:pt x="68" y="106"/>
                </a:moveTo>
                <a:lnTo>
                  <a:pt x="70" y="107"/>
                </a:lnTo>
                <a:lnTo>
                  <a:pt x="70" y="109"/>
                </a:lnTo>
                <a:lnTo>
                  <a:pt x="70" y="111"/>
                </a:lnTo>
                <a:lnTo>
                  <a:pt x="68" y="111"/>
                </a:lnTo>
                <a:lnTo>
                  <a:pt x="70" y="111"/>
                </a:lnTo>
                <a:lnTo>
                  <a:pt x="68" y="111"/>
                </a:lnTo>
                <a:lnTo>
                  <a:pt x="70" y="111"/>
                </a:lnTo>
                <a:lnTo>
                  <a:pt x="70" y="109"/>
                </a:lnTo>
                <a:lnTo>
                  <a:pt x="72" y="109"/>
                </a:lnTo>
                <a:lnTo>
                  <a:pt x="70" y="111"/>
                </a:lnTo>
                <a:lnTo>
                  <a:pt x="72" y="111"/>
                </a:lnTo>
                <a:lnTo>
                  <a:pt x="72" y="112"/>
                </a:lnTo>
                <a:lnTo>
                  <a:pt x="72" y="114"/>
                </a:lnTo>
                <a:lnTo>
                  <a:pt x="70" y="114"/>
                </a:lnTo>
                <a:lnTo>
                  <a:pt x="70" y="116"/>
                </a:lnTo>
                <a:lnTo>
                  <a:pt x="70" y="114"/>
                </a:lnTo>
                <a:lnTo>
                  <a:pt x="72" y="114"/>
                </a:lnTo>
                <a:lnTo>
                  <a:pt x="72" y="116"/>
                </a:lnTo>
                <a:lnTo>
                  <a:pt x="73" y="116"/>
                </a:lnTo>
                <a:lnTo>
                  <a:pt x="72" y="116"/>
                </a:lnTo>
                <a:lnTo>
                  <a:pt x="72" y="117"/>
                </a:lnTo>
                <a:lnTo>
                  <a:pt x="72" y="119"/>
                </a:lnTo>
                <a:lnTo>
                  <a:pt x="70" y="119"/>
                </a:lnTo>
                <a:lnTo>
                  <a:pt x="72" y="119"/>
                </a:lnTo>
                <a:lnTo>
                  <a:pt x="72" y="121"/>
                </a:lnTo>
                <a:lnTo>
                  <a:pt x="70" y="121"/>
                </a:lnTo>
                <a:lnTo>
                  <a:pt x="68" y="121"/>
                </a:lnTo>
                <a:lnTo>
                  <a:pt x="68" y="122"/>
                </a:lnTo>
                <a:lnTo>
                  <a:pt x="67" y="121"/>
                </a:lnTo>
                <a:lnTo>
                  <a:pt x="67" y="122"/>
                </a:lnTo>
                <a:lnTo>
                  <a:pt x="67" y="121"/>
                </a:lnTo>
                <a:lnTo>
                  <a:pt x="67" y="122"/>
                </a:lnTo>
                <a:lnTo>
                  <a:pt x="65" y="121"/>
                </a:lnTo>
                <a:lnTo>
                  <a:pt x="65" y="122"/>
                </a:lnTo>
                <a:lnTo>
                  <a:pt x="65" y="121"/>
                </a:lnTo>
                <a:lnTo>
                  <a:pt x="65" y="122"/>
                </a:lnTo>
                <a:lnTo>
                  <a:pt x="65" y="121"/>
                </a:lnTo>
                <a:lnTo>
                  <a:pt x="63" y="121"/>
                </a:lnTo>
                <a:lnTo>
                  <a:pt x="63" y="122"/>
                </a:lnTo>
                <a:lnTo>
                  <a:pt x="62" y="122"/>
                </a:lnTo>
                <a:lnTo>
                  <a:pt x="60" y="122"/>
                </a:lnTo>
                <a:lnTo>
                  <a:pt x="60" y="121"/>
                </a:lnTo>
                <a:lnTo>
                  <a:pt x="58" y="121"/>
                </a:lnTo>
                <a:lnTo>
                  <a:pt x="60" y="121"/>
                </a:lnTo>
                <a:lnTo>
                  <a:pt x="60" y="119"/>
                </a:lnTo>
                <a:lnTo>
                  <a:pt x="58" y="119"/>
                </a:lnTo>
                <a:lnTo>
                  <a:pt x="60" y="119"/>
                </a:lnTo>
                <a:lnTo>
                  <a:pt x="58" y="117"/>
                </a:lnTo>
                <a:lnTo>
                  <a:pt x="58" y="116"/>
                </a:lnTo>
                <a:lnTo>
                  <a:pt x="58" y="117"/>
                </a:lnTo>
                <a:lnTo>
                  <a:pt x="57" y="117"/>
                </a:lnTo>
                <a:lnTo>
                  <a:pt x="57" y="116"/>
                </a:lnTo>
                <a:lnTo>
                  <a:pt x="57" y="117"/>
                </a:lnTo>
                <a:lnTo>
                  <a:pt x="57" y="116"/>
                </a:lnTo>
                <a:lnTo>
                  <a:pt x="55" y="116"/>
                </a:lnTo>
                <a:lnTo>
                  <a:pt x="57" y="116"/>
                </a:lnTo>
                <a:lnTo>
                  <a:pt x="57" y="114"/>
                </a:lnTo>
                <a:lnTo>
                  <a:pt x="57" y="112"/>
                </a:lnTo>
                <a:lnTo>
                  <a:pt x="57" y="111"/>
                </a:lnTo>
                <a:lnTo>
                  <a:pt x="57" y="112"/>
                </a:lnTo>
                <a:lnTo>
                  <a:pt x="58" y="112"/>
                </a:lnTo>
                <a:lnTo>
                  <a:pt x="58" y="111"/>
                </a:lnTo>
                <a:lnTo>
                  <a:pt x="60" y="111"/>
                </a:lnTo>
                <a:lnTo>
                  <a:pt x="60" y="109"/>
                </a:lnTo>
                <a:lnTo>
                  <a:pt x="58" y="109"/>
                </a:lnTo>
                <a:lnTo>
                  <a:pt x="58" y="111"/>
                </a:lnTo>
                <a:lnTo>
                  <a:pt x="58" y="109"/>
                </a:lnTo>
                <a:lnTo>
                  <a:pt x="60" y="109"/>
                </a:lnTo>
                <a:lnTo>
                  <a:pt x="62" y="109"/>
                </a:lnTo>
                <a:lnTo>
                  <a:pt x="62" y="107"/>
                </a:lnTo>
                <a:lnTo>
                  <a:pt x="63" y="107"/>
                </a:lnTo>
                <a:lnTo>
                  <a:pt x="65" y="107"/>
                </a:lnTo>
                <a:lnTo>
                  <a:pt x="67" y="107"/>
                </a:lnTo>
                <a:lnTo>
                  <a:pt x="65" y="107"/>
                </a:lnTo>
                <a:lnTo>
                  <a:pt x="67" y="107"/>
                </a:lnTo>
                <a:lnTo>
                  <a:pt x="67" y="106"/>
                </a:lnTo>
                <a:lnTo>
                  <a:pt x="68" y="106"/>
                </a:lnTo>
                <a:close/>
                <a:moveTo>
                  <a:pt x="35" y="104"/>
                </a:moveTo>
                <a:lnTo>
                  <a:pt x="35" y="106"/>
                </a:lnTo>
                <a:lnTo>
                  <a:pt x="35" y="104"/>
                </a:lnTo>
                <a:lnTo>
                  <a:pt x="33" y="104"/>
                </a:lnTo>
                <a:lnTo>
                  <a:pt x="35" y="104"/>
                </a:lnTo>
                <a:close/>
                <a:moveTo>
                  <a:pt x="55" y="104"/>
                </a:moveTo>
                <a:lnTo>
                  <a:pt x="53" y="104"/>
                </a:lnTo>
                <a:lnTo>
                  <a:pt x="53" y="106"/>
                </a:lnTo>
                <a:lnTo>
                  <a:pt x="52" y="106"/>
                </a:lnTo>
                <a:lnTo>
                  <a:pt x="53" y="104"/>
                </a:lnTo>
                <a:lnTo>
                  <a:pt x="55" y="104"/>
                </a:lnTo>
                <a:close/>
                <a:moveTo>
                  <a:pt x="52" y="104"/>
                </a:moveTo>
                <a:lnTo>
                  <a:pt x="52" y="106"/>
                </a:lnTo>
                <a:lnTo>
                  <a:pt x="52" y="104"/>
                </a:lnTo>
                <a:lnTo>
                  <a:pt x="50" y="104"/>
                </a:lnTo>
                <a:lnTo>
                  <a:pt x="52" y="104"/>
                </a:lnTo>
                <a:close/>
                <a:moveTo>
                  <a:pt x="67" y="104"/>
                </a:moveTo>
                <a:lnTo>
                  <a:pt x="68" y="104"/>
                </a:lnTo>
                <a:lnTo>
                  <a:pt x="67" y="104"/>
                </a:lnTo>
                <a:lnTo>
                  <a:pt x="67" y="102"/>
                </a:lnTo>
                <a:lnTo>
                  <a:pt x="67" y="104"/>
                </a:lnTo>
                <a:close/>
                <a:moveTo>
                  <a:pt x="47" y="102"/>
                </a:moveTo>
                <a:lnTo>
                  <a:pt x="47" y="104"/>
                </a:lnTo>
                <a:lnTo>
                  <a:pt x="45" y="104"/>
                </a:lnTo>
                <a:lnTo>
                  <a:pt x="45" y="102"/>
                </a:lnTo>
                <a:lnTo>
                  <a:pt x="47" y="102"/>
                </a:lnTo>
                <a:close/>
                <a:moveTo>
                  <a:pt x="60" y="102"/>
                </a:moveTo>
                <a:lnTo>
                  <a:pt x="60" y="104"/>
                </a:lnTo>
                <a:lnTo>
                  <a:pt x="58" y="104"/>
                </a:lnTo>
                <a:lnTo>
                  <a:pt x="60" y="104"/>
                </a:lnTo>
                <a:lnTo>
                  <a:pt x="58" y="104"/>
                </a:lnTo>
                <a:lnTo>
                  <a:pt x="60" y="104"/>
                </a:lnTo>
                <a:lnTo>
                  <a:pt x="58" y="104"/>
                </a:lnTo>
                <a:lnTo>
                  <a:pt x="58" y="106"/>
                </a:lnTo>
                <a:lnTo>
                  <a:pt x="60" y="106"/>
                </a:lnTo>
                <a:lnTo>
                  <a:pt x="58" y="106"/>
                </a:lnTo>
                <a:lnTo>
                  <a:pt x="57" y="106"/>
                </a:lnTo>
                <a:lnTo>
                  <a:pt x="58" y="106"/>
                </a:lnTo>
                <a:lnTo>
                  <a:pt x="58" y="104"/>
                </a:lnTo>
                <a:lnTo>
                  <a:pt x="57" y="104"/>
                </a:lnTo>
                <a:lnTo>
                  <a:pt x="57" y="102"/>
                </a:lnTo>
                <a:lnTo>
                  <a:pt x="57" y="104"/>
                </a:lnTo>
                <a:lnTo>
                  <a:pt x="55" y="104"/>
                </a:lnTo>
                <a:lnTo>
                  <a:pt x="57" y="104"/>
                </a:lnTo>
                <a:lnTo>
                  <a:pt x="57" y="106"/>
                </a:lnTo>
                <a:lnTo>
                  <a:pt x="55" y="106"/>
                </a:lnTo>
                <a:lnTo>
                  <a:pt x="53" y="106"/>
                </a:lnTo>
                <a:lnTo>
                  <a:pt x="55" y="106"/>
                </a:lnTo>
                <a:lnTo>
                  <a:pt x="53" y="106"/>
                </a:lnTo>
                <a:lnTo>
                  <a:pt x="55" y="106"/>
                </a:lnTo>
                <a:lnTo>
                  <a:pt x="55" y="104"/>
                </a:lnTo>
                <a:lnTo>
                  <a:pt x="55" y="106"/>
                </a:lnTo>
                <a:lnTo>
                  <a:pt x="55" y="104"/>
                </a:lnTo>
                <a:lnTo>
                  <a:pt x="55" y="102"/>
                </a:lnTo>
                <a:lnTo>
                  <a:pt x="57" y="102"/>
                </a:lnTo>
                <a:lnTo>
                  <a:pt x="58" y="102"/>
                </a:lnTo>
                <a:lnTo>
                  <a:pt x="60" y="102"/>
                </a:lnTo>
                <a:close/>
                <a:moveTo>
                  <a:pt x="73" y="100"/>
                </a:moveTo>
                <a:lnTo>
                  <a:pt x="73" y="102"/>
                </a:lnTo>
                <a:lnTo>
                  <a:pt x="73" y="104"/>
                </a:lnTo>
                <a:lnTo>
                  <a:pt x="73" y="102"/>
                </a:lnTo>
                <a:lnTo>
                  <a:pt x="73" y="104"/>
                </a:lnTo>
                <a:lnTo>
                  <a:pt x="75" y="104"/>
                </a:lnTo>
                <a:lnTo>
                  <a:pt x="73" y="104"/>
                </a:lnTo>
                <a:lnTo>
                  <a:pt x="75" y="104"/>
                </a:lnTo>
                <a:lnTo>
                  <a:pt x="73" y="104"/>
                </a:lnTo>
                <a:lnTo>
                  <a:pt x="73" y="106"/>
                </a:lnTo>
                <a:lnTo>
                  <a:pt x="73" y="104"/>
                </a:lnTo>
                <a:lnTo>
                  <a:pt x="72" y="104"/>
                </a:lnTo>
                <a:lnTo>
                  <a:pt x="72" y="102"/>
                </a:lnTo>
                <a:lnTo>
                  <a:pt x="73" y="102"/>
                </a:lnTo>
                <a:lnTo>
                  <a:pt x="73" y="100"/>
                </a:lnTo>
                <a:close/>
                <a:moveTo>
                  <a:pt x="57" y="100"/>
                </a:moveTo>
                <a:lnTo>
                  <a:pt x="55" y="100"/>
                </a:lnTo>
                <a:lnTo>
                  <a:pt x="55" y="102"/>
                </a:lnTo>
                <a:lnTo>
                  <a:pt x="55" y="100"/>
                </a:lnTo>
                <a:lnTo>
                  <a:pt x="57" y="100"/>
                </a:lnTo>
                <a:close/>
                <a:moveTo>
                  <a:pt x="38" y="102"/>
                </a:moveTo>
                <a:lnTo>
                  <a:pt x="38" y="100"/>
                </a:lnTo>
                <a:lnTo>
                  <a:pt x="38" y="102"/>
                </a:lnTo>
                <a:close/>
                <a:moveTo>
                  <a:pt x="55" y="99"/>
                </a:moveTo>
                <a:lnTo>
                  <a:pt x="55" y="100"/>
                </a:lnTo>
                <a:lnTo>
                  <a:pt x="53" y="100"/>
                </a:lnTo>
                <a:lnTo>
                  <a:pt x="55" y="99"/>
                </a:lnTo>
                <a:close/>
                <a:moveTo>
                  <a:pt x="38" y="99"/>
                </a:moveTo>
                <a:lnTo>
                  <a:pt x="40" y="99"/>
                </a:lnTo>
                <a:lnTo>
                  <a:pt x="40" y="100"/>
                </a:lnTo>
                <a:lnTo>
                  <a:pt x="38" y="100"/>
                </a:lnTo>
                <a:lnTo>
                  <a:pt x="38" y="99"/>
                </a:lnTo>
                <a:close/>
                <a:moveTo>
                  <a:pt x="38" y="99"/>
                </a:moveTo>
                <a:lnTo>
                  <a:pt x="38" y="100"/>
                </a:lnTo>
                <a:lnTo>
                  <a:pt x="37" y="100"/>
                </a:lnTo>
                <a:lnTo>
                  <a:pt x="37" y="99"/>
                </a:lnTo>
                <a:lnTo>
                  <a:pt x="37" y="100"/>
                </a:lnTo>
                <a:lnTo>
                  <a:pt x="37" y="99"/>
                </a:lnTo>
                <a:lnTo>
                  <a:pt x="38" y="99"/>
                </a:lnTo>
                <a:close/>
                <a:moveTo>
                  <a:pt x="70" y="99"/>
                </a:moveTo>
                <a:lnTo>
                  <a:pt x="72" y="99"/>
                </a:lnTo>
                <a:lnTo>
                  <a:pt x="70" y="99"/>
                </a:lnTo>
                <a:lnTo>
                  <a:pt x="68" y="99"/>
                </a:lnTo>
                <a:lnTo>
                  <a:pt x="70" y="99"/>
                </a:lnTo>
                <a:lnTo>
                  <a:pt x="70" y="97"/>
                </a:lnTo>
                <a:lnTo>
                  <a:pt x="70" y="99"/>
                </a:lnTo>
                <a:close/>
                <a:moveTo>
                  <a:pt x="42" y="97"/>
                </a:moveTo>
                <a:lnTo>
                  <a:pt x="42" y="99"/>
                </a:lnTo>
                <a:lnTo>
                  <a:pt x="42" y="97"/>
                </a:lnTo>
                <a:close/>
                <a:moveTo>
                  <a:pt x="70" y="97"/>
                </a:moveTo>
                <a:lnTo>
                  <a:pt x="70" y="99"/>
                </a:lnTo>
                <a:lnTo>
                  <a:pt x="70" y="97"/>
                </a:lnTo>
                <a:close/>
                <a:moveTo>
                  <a:pt x="43" y="97"/>
                </a:moveTo>
                <a:lnTo>
                  <a:pt x="45" y="97"/>
                </a:lnTo>
                <a:lnTo>
                  <a:pt x="45" y="99"/>
                </a:lnTo>
                <a:lnTo>
                  <a:pt x="43" y="99"/>
                </a:lnTo>
                <a:lnTo>
                  <a:pt x="43" y="97"/>
                </a:lnTo>
                <a:lnTo>
                  <a:pt x="43" y="99"/>
                </a:lnTo>
                <a:lnTo>
                  <a:pt x="43" y="97"/>
                </a:lnTo>
                <a:lnTo>
                  <a:pt x="43" y="99"/>
                </a:lnTo>
                <a:lnTo>
                  <a:pt x="43" y="97"/>
                </a:lnTo>
                <a:lnTo>
                  <a:pt x="43" y="99"/>
                </a:lnTo>
                <a:lnTo>
                  <a:pt x="42" y="97"/>
                </a:lnTo>
                <a:lnTo>
                  <a:pt x="43" y="97"/>
                </a:lnTo>
                <a:lnTo>
                  <a:pt x="42" y="97"/>
                </a:lnTo>
                <a:lnTo>
                  <a:pt x="43" y="97"/>
                </a:lnTo>
                <a:close/>
                <a:moveTo>
                  <a:pt x="38" y="97"/>
                </a:moveTo>
                <a:lnTo>
                  <a:pt x="38" y="99"/>
                </a:lnTo>
                <a:lnTo>
                  <a:pt x="38" y="97"/>
                </a:lnTo>
                <a:lnTo>
                  <a:pt x="38" y="99"/>
                </a:lnTo>
                <a:lnTo>
                  <a:pt x="37" y="99"/>
                </a:lnTo>
                <a:lnTo>
                  <a:pt x="37" y="97"/>
                </a:lnTo>
                <a:lnTo>
                  <a:pt x="37" y="99"/>
                </a:lnTo>
                <a:lnTo>
                  <a:pt x="37" y="97"/>
                </a:lnTo>
                <a:lnTo>
                  <a:pt x="37" y="95"/>
                </a:lnTo>
                <a:lnTo>
                  <a:pt x="37" y="97"/>
                </a:lnTo>
                <a:lnTo>
                  <a:pt x="38" y="97"/>
                </a:lnTo>
                <a:lnTo>
                  <a:pt x="37" y="97"/>
                </a:lnTo>
                <a:lnTo>
                  <a:pt x="38" y="97"/>
                </a:lnTo>
                <a:close/>
                <a:moveTo>
                  <a:pt x="42" y="92"/>
                </a:moveTo>
                <a:lnTo>
                  <a:pt x="42" y="94"/>
                </a:lnTo>
                <a:lnTo>
                  <a:pt x="43" y="94"/>
                </a:lnTo>
                <a:lnTo>
                  <a:pt x="43" y="92"/>
                </a:lnTo>
                <a:lnTo>
                  <a:pt x="43" y="94"/>
                </a:lnTo>
                <a:lnTo>
                  <a:pt x="43" y="95"/>
                </a:lnTo>
                <a:lnTo>
                  <a:pt x="43" y="94"/>
                </a:lnTo>
                <a:lnTo>
                  <a:pt x="43" y="95"/>
                </a:lnTo>
                <a:lnTo>
                  <a:pt x="42" y="95"/>
                </a:lnTo>
                <a:lnTo>
                  <a:pt x="43" y="95"/>
                </a:lnTo>
                <a:lnTo>
                  <a:pt x="42" y="95"/>
                </a:lnTo>
                <a:lnTo>
                  <a:pt x="42" y="94"/>
                </a:lnTo>
                <a:lnTo>
                  <a:pt x="42" y="92"/>
                </a:lnTo>
                <a:close/>
                <a:moveTo>
                  <a:pt x="43" y="94"/>
                </a:moveTo>
                <a:lnTo>
                  <a:pt x="43" y="92"/>
                </a:lnTo>
                <a:lnTo>
                  <a:pt x="43" y="94"/>
                </a:lnTo>
                <a:close/>
                <a:moveTo>
                  <a:pt x="67" y="92"/>
                </a:moveTo>
                <a:lnTo>
                  <a:pt x="67" y="94"/>
                </a:lnTo>
                <a:lnTo>
                  <a:pt x="68" y="94"/>
                </a:lnTo>
                <a:lnTo>
                  <a:pt x="67" y="94"/>
                </a:lnTo>
                <a:lnTo>
                  <a:pt x="67" y="92"/>
                </a:lnTo>
                <a:close/>
                <a:moveTo>
                  <a:pt x="23" y="92"/>
                </a:moveTo>
                <a:lnTo>
                  <a:pt x="25" y="92"/>
                </a:lnTo>
                <a:lnTo>
                  <a:pt x="25" y="94"/>
                </a:lnTo>
                <a:lnTo>
                  <a:pt x="23" y="94"/>
                </a:lnTo>
                <a:lnTo>
                  <a:pt x="23" y="92"/>
                </a:lnTo>
                <a:close/>
                <a:moveTo>
                  <a:pt x="67" y="90"/>
                </a:moveTo>
                <a:lnTo>
                  <a:pt x="67" y="92"/>
                </a:lnTo>
                <a:lnTo>
                  <a:pt x="65" y="92"/>
                </a:lnTo>
                <a:lnTo>
                  <a:pt x="67" y="92"/>
                </a:lnTo>
                <a:lnTo>
                  <a:pt x="65" y="92"/>
                </a:lnTo>
                <a:lnTo>
                  <a:pt x="67" y="92"/>
                </a:lnTo>
                <a:lnTo>
                  <a:pt x="67" y="90"/>
                </a:lnTo>
                <a:lnTo>
                  <a:pt x="67" y="92"/>
                </a:lnTo>
                <a:lnTo>
                  <a:pt x="67" y="94"/>
                </a:lnTo>
                <a:lnTo>
                  <a:pt x="65" y="94"/>
                </a:lnTo>
                <a:lnTo>
                  <a:pt x="65" y="92"/>
                </a:lnTo>
                <a:lnTo>
                  <a:pt x="65" y="90"/>
                </a:lnTo>
                <a:lnTo>
                  <a:pt x="67" y="90"/>
                </a:lnTo>
                <a:close/>
                <a:moveTo>
                  <a:pt x="25" y="90"/>
                </a:moveTo>
                <a:lnTo>
                  <a:pt x="25" y="92"/>
                </a:lnTo>
                <a:lnTo>
                  <a:pt x="27" y="92"/>
                </a:lnTo>
                <a:lnTo>
                  <a:pt x="25" y="92"/>
                </a:lnTo>
                <a:lnTo>
                  <a:pt x="25" y="90"/>
                </a:lnTo>
                <a:close/>
                <a:moveTo>
                  <a:pt x="65" y="90"/>
                </a:moveTo>
                <a:lnTo>
                  <a:pt x="65" y="92"/>
                </a:lnTo>
                <a:lnTo>
                  <a:pt x="65" y="90"/>
                </a:lnTo>
                <a:lnTo>
                  <a:pt x="65" y="92"/>
                </a:lnTo>
                <a:lnTo>
                  <a:pt x="63" y="92"/>
                </a:lnTo>
                <a:lnTo>
                  <a:pt x="65" y="90"/>
                </a:lnTo>
                <a:close/>
                <a:moveTo>
                  <a:pt x="20" y="89"/>
                </a:moveTo>
                <a:lnTo>
                  <a:pt x="22" y="90"/>
                </a:lnTo>
                <a:lnTo>
                  <a:pt x="22" y="92"/>
                </a:lnTo>
                <a:lnTo>
                  <a:pt x="22" y="94"/>
                </a:lnTo>
                <a:lnTo>
                  <a:pt x="20" y="94"/>
                </a:lnTo>
                <a:lnTo>
                  <a:pt x="20" y="92"/>
                </a:lnTo>
                <a:lnTo>
                  <a:pt x="20" y="94"/>
                </a:lnTo>
                <a:lnTo>
                  <a:pt x="20" y="92"/>
                </a:lnTo>
                <a:lnTo>
                  <a:pt x="20" y="90"/>
                </a:lnTo>
                <a:lnTo>
                  <a:pt x="20" y="89"/>
                </a:lnTo>
                <a:close/>
                <a:moveTo>
                  <a:pt x="65" y="89"/>
                </a:moveTo>
                <a:lnTo>
                  <a:pt x="65" y="90"/>
                </a:lnTo>
                <a:lnTo>
                  <a:pt x="65" y="89"/>
                </a:lnTo>
                <a:lnTo>
                  <a:pt x="65" y="90"/>
                </a:lnTo>
                <a:lnTo>
                  <a:pt x="63" y="89"/>
                </a:lnTo>
                <a:lnTo>
                  <a:pt x="65" y="89"/>
                </a:lnTo>
                <a:close/>
                <a:moveTo>
                  <a:pt x="58" y="85"/>
                </a:moveTo>
                <a:lnTo>
                  <a:pt x="58" y="87"/>
                </a:lnTo>
                <a:lnTo>
                  <a:pt x="58" y="85"/>
                </a:lnTo>
                <a:lnTo>
                  <a:pt x="60" y="85"/>
                </a:lnTo>
                <a:lnTo>
                  <a:pt x="60" y="87"/>
                </a:lnTo>
                <a:lnTo>
                  <a:pt x="60" y="85"/>
                </a:lnTo>
                <a:lnTo>
                  <a:pt x="60" y="87"/>
                </a:lnTo>
                <a:lnTo>
                  <a:pt x="60" y="85"/>
                </a:lnTo>
                <a:lnTo>
                  <a:pt x="60" y="87"/>
                </a:lnTo>
                <a:lnTo>
                  <a:pt x="62" y="87"/>
                </a:lnTo>
                <a:lnTo>
                  <a:pt x="62" y="89"/>
                </a:lnTo>
                <a:lnTo>
                  <a:pt x="62" y="87"/>
                </a:lnTo>
                <a:lnTo>
                  <a:pt x="62" y="89"/>
                </a:lnTo>
                <a:lnTo>
                  <a:pt x="60" y="89"/>
                </a:lnTo>
                <a:lnTo>
                  <a:pt x="62" y="89"/>
                </a:lnTo>
                <a:lnTo>
                  <a:pt x="62" y="90"/>
                </a:lnTo>
                <a:lnTo>
                  <a:pt x="62" y="92"/>
                </a:lnTo>
                <a:lnTo>
                  <a:pt x="62" y="90"/>
                </a:lnTo>
                <a:lnTo>
                  <a:pt x="62" y="92"/>
                </a:lnTo>
                <a:lnTo>
                  <a:pt x="63" y="92"/>
                </a:lnTo>
                <a:lnTo>
                  <a:pt x="62" y="92"/>
                </a:lnTo>
                <a:lnTo>
                  <a:pt x="63" y="94"/>
                </a:lnTo>
                <a:lnTo>
                  <a:pt x="62" y="94"/>
                </a:lnTo>
                <a:lnTo>
                  <a:pt x="63" y="94"/>
                </a:lnTo>
                <a:lnTo>
                  <a:pt x="62" y="94"/>
                </a:lnTo>
                <a:lnTo>
                  <a:pt x="62" y="95"/>
                </a:lnTo>
                <a:lnTo>
                  <a:pt x="62" y="94"/>
                </a:lnTo>
                <a:lnTo>
                  <a:pt x="63" y="94"/>
                </a:lnTo>
                <a:lnTo>
                  <a:pt x="63" y="95"/>
                </a:lnTo>
                <a:lnTo>
                  <a:pt x="65" y="95"/>
                </a:lnTo>
                <a:lnTo>
                  <a:pt x="65" y="97"/>
                </a:lnTo>
                <a:lnTo>
                  <a:pt x="65" y="95"/>
                </a:lnTo>
                <a:lnTo>
                  <a:pt x="65" y="97"/>
                </a:lnTo>
                <a:lnTo>
                  <a:pt x="67" y="99"/>
                </a:lnTo>
                <a:lnTo>
                  <a:pt x="67" y="100"/>
                </a:lnTo>
                <a:lnTo>
                  <a:pt x="67" y="99"/>
                </a:lnTo>
                <a:lnTo>
                  <a:pt x="67" y="100"/>
                </a:lnTo>
                <a:lnTo>
                  <a:pt x="68" y="100"/>
                </a:lnTo>
                <a:lnTo>
                  <a:pt x="67" y="100"/>
                </a:lnTo>
                <a:lnTo>
                  <a:pt x="65" y="100"/>
                </a:lnTo>
                <a:lnTo>
                  <a:pt x="67" y="100"/>
                </a:lnTo>
                <a:lnTo>
                  <a:pt x="65" y="102"/>
                </a:lnTo>
                <a:lnTo>
                  <a:pt x="65" y="100"/>
                </a:lnTo>
                <a:lnTo>
                  <a:pt x="65" y="102"/>
                </a:lnTo>
                <a:lnTo>
                  <a:pt x="67" y="100"/>
                </a:lnTo>
                <a:lnTo>
                  <a:pt x="67" y="102"/>
                </a:lnTo>
                <a:lnTo>
                  <a:pt x="65" y="102"/>
                </a:lnTo>
                <a:lnTo>
                  <a:pt x="67" y="102"/>
                </a:lnTo>
                <a:lnTo>
                  <a:pt x="67" y="100"/>
                </a:lnTo>
                <a:lnTo>
                  <a:pt x="67" y="102"/>
                </a:lnTo>
                <a:lnTo>
                  <a:pt x="67" y="100"/>
                </a:lnTo>
                <a:lnTo>
                  <a:pt x="67" y="102"/>
                </a:lnTo>
                <a:lnTo>
                  <a:pt x="67" y="100"/>
                </a:lnTo>
                <a:lnTo>
                  <a:pt x="67" y="102"/>
                </a:lnTo>
                <a:lnTo>
                  <a:pt x="67" y="104"/>
                </a:lnTo>
                <a:lnTo>
                  <a:pt x="65" y="104"/>
                </a:lnTo>
                <a:lnTo>
                  <a:pt x="63" y="104"/>
                </a:lnTo>
                <a:lnTo>
                  <a:pt x="62" y="104"/>
                </a:lnTo>
                <a:lnTo>
                  <a:pt x="62" y="106"/>
                </a:lnTo>
                <a:lnTo>
                  <a:pt x="60" y="106"/>
                </a:lnTo>
                <a:lnTo>
                  <a:pt x="60" y="104"/>
                </a:lnTo>
                <a:lnTo>
                  <a:pt x="62" y="104"/>
                </a:lnTo>
                <a:lnTo>
                  <a:pt x="60" y="104"/>
                </a:lnTo>
                <a:lnTo>
                  <a:pt x="60" y="102"/>
                </a:lnTo>
                <a:lnTo>
                  <a:pt x="62" y="102"/>
                </a:lnTo>
                <a:lnTo>
                  <a:pt x="60" y="102"/>
                </a:lnTo>
                <a:lnTo>
                  <a:pt x="60" y="100"/>
                </a:lnTo>
                <a:lnTo>
                  <a:pt x="62" y="100"/>
                </a:lnTo>
                <a:lnTo>
                  <a:pt x="60" y="100"/>
                </a:lnTo>
                <a:lnTo>
                  <a:pt x="58" y="100"/>
                </a:lnTo>
                <a:lnTo>
                  <a:pt x="57" y="100"/>
                </a:lnTo>
                <a:lnTo>
                  <a:pt x="57" y="99"/>
                </a:lnTo>
                <a:lnTo>
                  <a:pt x="55" y="99"/>
                </a:lnTo>
                <a:lnTo>
                  <a:pt x="55" y="97"/>
                </a:lnTo>
                <a:lnTo>
                  <a:pt x="57" y="97"/>
                </a:lnTo>
                <a:lnTo>
                  <a:pt x="55" y="97"/>
                </a:lnTo>
                <a:lnTo>
                  <a:pt x="55" y="95"/>
                </a:lnTo>
                <a:lnTo>
                  <a:pt x="53" y="95"/>
                </a:lnTo>
                <a:lnTo>
                  <a:pt x="52" y="95"/>
                </a:lnTo>
                <a:lnTo>
                  <a:pt x="52" y="97"/>
                </a:lnTo>
                <a:lnTo>
                  <a:pt x="53" y="97"/>
                </a:lnTo>
                <a:lnTo>
                  <a:pt x="52" y="97"/>
                </a:lnTo>
                <a:lnTo>
                  <a:pt x="52" y="99"/>
                </a:lnTo>
                <a:lnTo>
                  <a:pt x="52" y="97"/>
                </a:lnTo>
                <a:lnTo>
                  <a:pt x="52" y="99"/>
                </a:lnTo>
                <a:lnTo>
                  <a:pt x="50" y="99"/>
                </a:lnTo>
                <a:lnTo>
                  <a:pt x="50" y="100"/>
                </a:lnTo>
                <a:lnTo>
                  <a:pt x="48" y="100"/>
                </a:lnTo>
                <a:lnTo>
                  <a:pt x="48" y="99"/>
                </a:lnTo>
                <a:lnTo>
                  <a:pt x="48" y="100"/>
                </a:lnTo>
                <a:lnTo>
                  <a:pt x="47" y="100"/>
                </a:lnTo>
                <a:lnTo>
                  <a:pt x="48" y="99"/>
                </a:lnTo>
                <a:lnTo>
                  <a:pt x="50" y="99"/>
                </a:lnTo>
                <a:lnTo>
                  <a:pt x="48" y="99"/>
                </a:lnTo>
                <a:lnTo>
                  <a:pt x="50" y="99"/>
                </a:lnTo>
                <a:lnTo>
                  <a:pt x="50" y="97"/>
                </a:lnTo>
                <a:lnTo>
                  <a:pt x="50" y="99"/>
                </a:lnTo>
                <a:lnTo>
                  <a:pt x="50" y="97"/>
                </a:lnTo>
                <a:lnTo>
                  <a:pt x="52" y="95"/>
                </a:lnTo>
                <a:lnTo>
                  <a:pt x="52" y="97"/>
                </a:lnTo>
                <a:lnTo>
                  <a:pt x="52" y="95"/>
                </a:lnTo>
                <a:lnTo>
                  <a:pt x="50" y="95"/>
                </a:lnTo>
                <a:lnTo>
                  <a:pt x="50" y="94"/>
                </a:lnTo>
                <a:lnTo>
                  <a:pt x="52" y="94"/>
                </a:lnTo>
                <a:lnTo>
                  <a:pt x="53" y="94"/>
                </a:lnTo>
                <a:lnTo>
                  <a:pt x="53" y="92"/>
                </a:lnTo>
                <a:lnTo>
                  <a:pt x="55" y="92"/>
                </a:lnTo>
                <a:lnTo>
                  <a:pt x="55" y="90"/>
                </a:lnTo>
                <a:lnTo>
                  <a:pt x="55" y="92"/>
                </a:lnTo>
                <a:lnTo>
                  <a:pt x="55" y="90"/>
                </a:lnTo>
                <a:lnTo>
                  <a:pt x="55" y="89"/>
                </a:lnTo>
                <a:lnTo>
                  <a:pt x="57" y="89"/>
                </a:lnTo>
                <a:lnTo>
                  <a:pt x="57" y="87"/>
                </a:lnTo>
                <a:lnTo>
                  <a:pt x="58" y="87"/>
                </a:lnTo>
                <a:lnTo>
                  <a:pt x="58" y="85"/>
                </a:lnTo>
                <a:close/>
                <a:moveTo>
                  <a:pt x="43" y="85"/>
                </a:moveTo>
                <a:lnTo>
                  <a:pt x="45" y="85"/>
                </a:lnTo>
                <a:lnTo>
                  <a:pt x="45" y="87"/>
                </a:lnTo>
                <a:lnTo>
                  <a:pt x="43" y="87"/>
                </a:lnTo>
                <a:lnTo>
                  <a:pt x="43" y="89"/>
                </a:lnTo>
                <a:lnTo>
                  <a:pt x="43" y="87"/>
                </a:lnTo>
                <a:lnTo>
                  <a:pt x="43" y="85"/>
                </a:lnTo>
                <a:close/>
                <a:moveTo>
                  <a:pt x="58" y="85"/>
                </a:moveTo>
                <a:lnTo>
                  <a:pt x="57" y="85"/>
                </a:lnTo>
                <a:lnTo>
                  <a:pt x="57" y="87"/>
                </a:lnTo>
                <a:lnTo>
                  <a:pt x="57" y="85"/>
                </a:lnTo>
                <a:lnTo>
                  <a:pt x="58" y="85"/>
                </a:lnTo>
                <a:close/>
                <a:moveTo>
                  <a:pt x="23" y="84"/>
                </a:moveTo>
                <a:lnTo>
                  <a:pt x="23" y="85"/>
                </a:lnTo>
                <a:lnTo>
                  <a:pt x="23" y="84"/>
                </a:lnTo>
                <a:lnTo>
                  <a:pt x="23" y="85"/>
                </a:lnTo>
                <a:lnTo>
                  <a:pt x="22" y="85"/>
                </a:lnTo>
                <a:lnTo>
                  <a:pt x="22" y="84"/>
                </a:lnTo>
                <a:lnTo>
                  <a:pt x="23" y="84"/>
                </a:lnTo>
                <a:close/>
                <a:moveTo>
                  <a:pt x="58" y="84"/>
                </a:moveTo>
                <a:lnTo>
                  <a:pt x="58" y="85"/>
                </a:lnTo>
                <a:lnTo>
                  <a:pt x="58" y="84"/>
                </a:lnTo>
                <a:lnTo>
                  <a:pt x="58" y="85"/>
                </a:lnTo>
                <a:lnTo>
                  <a:pt x="58" y="84"/>
                </a:lnTo>
                <a:close/>
                <a:moveTo>
                  <a:pt x="63" y="82"/>
                </a:moveTo>
                <a:lnTo>
                  <a:pt x="63" y="84"/>
                </a:lnTo>
                <a:lnTo>
                  <a:pt x="62" y="84"/>
                </a:lnTo>
                <a:lnTo>
                  <a:pt x="62" y="82"/>
                </a:lnTo>
                <a:lnTo>
                  <a:pt x="63" y="82"/>
                </a:lnTo>
                <a:close/>
                <a:moveTo>
                  <a:pt x="25" y="82"/>
                </a:moveTo>
                <a:lnTo>
                  <a:pt x="25" y="80"/>
                </a:lnTo>
                <a:lnTo>
                  <a:pt x="25" y="82"/>
                </a:lnTo>
                <a:lnTo>
                  <a:pt x="25" y="84"/>
                </a:lnTo>
                <a:lnTo>
                  <a:pt x="25" y="85"/>
                </a:lnTo>
                <a:lnTo>
                  <a:pt x="27" y="85"/>
                </a:lnTo>
                <a:lnTo>
                  <a:pt x="25" y="85"/>
                </a:lnTo>
                <a:lnTo>
                  <a:pt x="25" y="87"/>
                </a:lnTo>
                <a:lnTo>
                  <a:pt x="27" y="87"/>
                </a:lnTo>
                <a:lnTo>
                  <a:pt x="25" y="87"/>
                </a:lnTo>
                <a:lnTo>
                  <a:pt x="27" y="87"/>
                </a:lnTo>
                <a:lnTo>
                  <a:pt x="27" y="89"/>
                </a:lnTo>
                <a:lnTo>
                  <a:pt x="27" y="90"/>
                </a:lnTo>
                <a:lnTo>
                  <a:pt x="27" y="89"/>
                </a:lnTo>
                <a:lnTo>
                  <a:pt x="27" y="90"/>
                </a:lnTo>
                <a:lnTo>
                  <a:pt x="25" y="90"/>
                </a:lnTo>
                <a:lnTo>
                  <a:pt x="23" y="90"/>
                </a:lnTo>
                <a:lnTo>
                  <a:pt x="25" y="90"/>
                </a:lnTo>
                <a:lnTo>
                  <a:pt x="23" y="90"/>
                </a:lnTo>
                <a:lnTo>
                  <a:pt x="23" y="89"/>
                </a:lnTo>
                <a:lnTo>
                  <a:pt x="23" y="87"/>
                </a:lnTo>
                <a:lnTo>
                  <a:pt x="23" y="85"/>
                </a:lnTo>
                <a:lnTo>
                  <a:pt x="23" y="84"/>
                </a:lnTo>
                <a:lnTo>
                  <a:pt x="25" y="84"/>
                </a:lnTo>
                <a:lnTo>
                  <a:pt x="23" y="84"/>
                </a:lnTo>
                <a:lnTo>
                  <a:pt x="23" y="82"/>
                </a:lnTo>
                <a:lnTo>
                  <a:pt x="23" y="80"/>
                </a:lnTo>
                <a:lnTo>
                  <a:pt x="25" y="82"/>
                </a:lnTo>
                <a:close/>
                <a:moveTo>
                  <a:pt x="47" y="80"/>
                </a:moveTo>
                <a:lnTo>
                  <a:pt x="47" y="82"/>
                </a:lnTo>
                <a:lnTo>
                  <a:pt x="48" y="82"/>
                </a:lnTo>
                <a:lnTo>
                  <a:pt x="47" y="82"/>
                </a:lnTo>
                <a:lnTo>
                  <a:pt x="45" y="82"/>
                </a:lnTo>
                <a:lnTo>
                  <a:pt x="45" y="80"/>
                </a:lnTo>
                <a:lnTo>
                  <a:pt x="47" y="80"/>
                </a:lnTo>
                <a:close/>
                <a:moveTo>
                  <a:pt x="55" y="79"/>
                </a:moveTo>
                <a:lnTo>
                  <a:pt x="57" y="79"/>
                </a:lnTo>
                <a:lnTo>
                  <a:pt x="57" y="80"/>
                </a:lnTo>
                <a:lnTo>
                  <a:pt x="57" y="82"/>
                </a:lnTo>
                <a:lnTo>
                  <a:pt x="57" y="84"/>
                </a:lnTo>
                <a:lnTo>
                  <a:pt x="57" y="85"/>
                </a:lnTo>
                <a:lnTo>
                  <a:pt x="55" y="85"/>
                </a:lnTo>
                <a:lnTo>
                  <a:pt x="55" y="87"/>
                </a:lnTo>
                <a:lnTo>
                  <a:pt x="55" y="85"/>
                </a:lnTo>
                <a:lnTo>
                  <a:pt x="55" y="87"/>
                </a:lnTo>
                <a:lnTo>
                  <a:pt x="55" y="89"/>
                </a:lnTo>
                <a:lnTo>
                  <a:pt x="53" y="89"/>
                </a:lnTo>
                <a:lnTo>
                  <a:pt x="53" y="90"/>
                </a:lnTo>
                <a:lnTo>
                  <a:pt x="53" y="89"/>
                </a:lnTo>
                <a:lnTo>
                  <a:pt x="53" y="90"/>
                </a:lnTo>
                <a:lnTo>
                  <a:pt x="53" y="92"/>
                </a:lnTo>
                <a:lnTo>
                  <a:pt x="52" y="92"/>
                </a:lnTo>
                <a:lnTo>
                  <a:pt x="52" y="94"/>
                </a:lnTo>
                <a:lnTo>
                  <a:pt x="50" y="94"/>
                </a:lnTo>
                <a:lnTo>
                  <a:pt x="48" y="94"/>
                </a:lnTo>
                <a:lnTo>
                  <a:pt x="47" y="94"/>
                </a:lnTo>
                <a:lnTo>
                  <a:pt x="47" y="95"/>
                </a:lnTo>
                <a:lnTo>
                  <a:pt x="47" y="94"/>
                </a:lnTo>
                <a:lnTo>
                  <a:pt x="45" y="94"/>
                </a:lnTo>
                <a:lnTo>
                  <a:pt x="45" y="95"/>
                </a:lnTo>
                <a:lnTo>
                  <a:pt x="45" y="97"/>
                </a:lnTo>
                <a:lnTo>
                  <a:pt x="43" y="95"/>
                </a:lnTo>
                <a:lnTo>
                  <a:pt x="45" y="95"/>
                </a:lnTo>
                <a:lnTo>
                  <a:pt x="45" y="94"/>
                </a:lnTo>
                <a:lnTo>
                  <a:pt x="45" y="92"/>
                </a:lnTo>
                <a:lnTo>
                  <a:pt x="43" y="92"/>
                </a:lnTo>
                <a:lnTo>
                  <a:pt x="45" y="92"/>
                </a:lnTo>
                <a:lnTo>
                  <a:pt x="45" y="90"/>
                </a:lnTo>
                <a:lnTo>
                  <a:pt x="45" y="92"/>
                </a:lnTo>
                <a:lnTo>
                  <a:pt x="45" y="90"/>
                </a:lnTo>
                <a:lnTo>
                  <a:pt x="45" y="92"/>
                </a:lnTo>
                <a:lnTo>
                  <a:pt x="45" y="90"/>
                </a:lnTo>
                <a:lnTo>
                  <a:pt x="45" y="92"/>
                </a:lnTo>
                <a:lnTo>
                  <a:pt x="47" y="92"/>
                </a:lnTo>
                <a:lnTo>
                  <a:pt x="45" y="92"/>
                </a:lnTo>
                <a:lnTo>
                  <a:pt x="47" y="90"/>
                </a:lnTo>
                <a:lnTo>
                  <a:pt x="45" y="90"/>
                </a:lnTo>
                <a:lnTo>
                  <a:pt x="45" y="89"/>
                </a:lnTo>
                <a:lnTo>
                  <a:pt x="47" y="89"/>
                </a:lnTo>
                <a:lnTo>
                  <a:pt x="48" y="89"/>
                </a:lnTo>
                <a:lnTo>
                  <a:pt x="50" y="89"/>
                </a:lnTo>
                <a:lnTo>
                  <a:pt x="50" y="87"/>
                </a:lnTo>
                <a:lnTo>
                  <a:pt x="50" y="89"/>
                </a:lnTo>
                <a:lnTo>
                  <a:pt x="52" y="87"/>
                </a:lnTo>
                <a:lnTo>
                  <a:pt x="50" y="87"/>
                </a:lnTo>
                <a:lnTo>
                  <a:pt x="50" y="89"/>
                </a:lnTo>
                <a:lnTo>
                  <a:pt x="48" y="89"/>
                </a:lnTo>
                <a:lnTo>
                  <a:pt x="48" y="87"/>
                </a:lnTo>
                <a:lnTo>
                  <a:pt x="48" y="89"/>
                </a:lnTo>
                <a:lnTo>
                  <a:pt x="48" y="87"/>
                </a:lnTo>
                <a:lnTo>
                  <a:pt x="48" y="89"/>
                </a:lnTo>
                <a:lnTo>
                  <a:pt x="47" y="87"/>
                </a:lnTo>
                <a:lnTo>
                  <a:pt x="47" y="89"/>
                </a:lnTo>
                <a:lnTo>
                  <a:pt x="47" y="87"/>
                </a:lnTo>
                <a:lnTo>
                  <a:pt x="47" y="85"/>
                </a:lnTo>
                <a:lnTo>
                  <a:pt x="47" y="87"/>
                </a:lnTo>
                <a:lnTo>
                  <a:pt x="47" y="85"/>
                </a:lnTo>
                <a:lnTo>
                  <a:pt x="48" y="85"/>
                </a:lnTo>
                <a:lnTo>
                  <a:pt x="48" y="87"/>
                </a:lnTo>
                <a:lnTo>
                  <a:pt x="48" y="85"/>
                </a:lnTo>
                <a:lnTo>
                  <a:pt x="48" y="84"/>
                </a:lnTo>
                <a:lnTo>
                  <a:pt x="50" y="84"/>
                </a:lnTo>
                <a:lnTo>
                  <a:pt x="50" y="85"/>
                </a:lnTo>
                <a:lnTo>
                  <a:pt x="52" y="85"/>
                </a:lnTo>
                <a:lnTo>
                  <a:pt x="50" y="85"/>
                </a:lnTo>
                <a:lnTo>
                  <a:pt x="52" y="85"/>
                </a:lnTo>
                <a:lnTo>
                  <a:pt x="52" y="84"/>
                </a:lnTo>
                <a:lnTo>
                  <a:pt x="50" y="84"/>
                </a:lnTo>
                <a:lnTo>
                  <a:pt x="52" y="84"/>
                </a:lnTo>
                <a:lnTo>
                  <a:pt x="50" y="84"/>
                </a:lnTo>
                <a:lnTo>
                  <a:pt x="50" y="82"/>
                </a:lnTo>
                <a:lnTo>
                  <a:pt x="50" y="84"/>
                </a:lnTo>
                <a:lnTo>
                  <a:pt x="50" y="82"/>
                </a:lnTo>
                <a:lnTo>
                  <a:pt x="52" y="82"/>
                </a:lnTo>
                <a:lnTo>
                  <a:pt x="53" y="82"/>
                </a:lnTo>
                <a:lnTo>
                  <a:pt x="52" y="82"/>
                </a:lnTo>
                <a:lnTo>
                  <a:pt x="53" y="82"/>
                </a:lnTo>
                <a:lnTo>
                  <a:pt x="53" y="80"/>
                </a:lnTo>
                <a:lnTo>
                  <a:pt x="52" y="80"/>
                </a:lnTo>
                <a:lnTo>
                  <a:pt x="53" y="80"/>
                </a:lnTo>
                <a:lnTo>
                  <a:pt x="53" y="79"/>
                </a:lnTo>
                <a:lnTo>
                  <a:pt x="55" y="79"/>
                </a:lnTo>
                <a:close/>
                <a:moveTo>
                  <a:pt x="117" y="80"/>
                </a:moveTo>
                <a:lnTo>
                  <a:pt x="115" y="80"/>
                </a:lnTo>
                <a:lnTo>
                  <a:pt x="115" y="79"/>
                </a:lnTo>
                <a:lnTo>
                  <a:pt x="115" y="77"/>
                </a:lnTo>
                <a:lnTo>
                  <a:pt x="117" y="79"/>
                </a:lnTo>
                <a:lnTo>
                  <a:pt x="117" y="80"/>
                </a:lnTo>
                <a:close/>
                <a:moveTo>
                  <a:pt x="23" y="77"/>
                </a:moveTo>
                <a:lnTo>
                  <a:pt x="23" y="79"/>
                </a:lnTo>
                <a:lnTo>
                  <a:pt x="22" y="79"/>
                </a:lnTo>
                <a:lnTo>
                  <a:pt x="22" y="77"/>
                </a:lnTo>
                <a:lnTo>
                  <a:pt x="22" y="79"/>
                </a:lnTo>
                <a:lnTo>
                  <a:pt x="22" y="77"/>
                </a:lnTo>
                <a:lnTo>
                  <a:pt x="23" y="77"/>
                </a:lnTo>
                <a:close/>
                <a:moveTo>
                  <a:pt x="48" y="77"/>
                </a:moveTo>
                <a:lnTo>
                  <a:pt x="50" y="77"/>
                </a:lnTo>
                <a:lnTo>
                  <a:pt x="48" y="77"/>
                </a:lnTo>
                <a:lnTo>
                  <a:pt x="50" y="77"/>
                </a:lnTo>
                <a:lnTo>
                  <a:pt x="50" y="79"/>
                </a:lnTo>
                <a:lnTo>
                  <a:pt x="48" y="79"/>
                </a:lnTo>
                <a:lnTo>
                  <a:pt x="50" y="79"/>
                </a:lnTo>
                <a:lnTo>
                  <a:pt x="48" y="79"/>
                </a:lnTo>
                <a:lnTo>
                  <a:pt x="50" y="79"/>
                </a:lnTo>
                <a:lnTo>
                  <a:pt x="48" y="79"/>
                </a:lnTo>
                <a:lnTo>
                  <a:pt x="48" y="80"/>
                </a:lnTo>
                <a:lnTo>
                  <a:pt x="47" y="79"/>
                </a:lnTo>
                <a:lnTo>
                  <a:pt x="48" y="79"/>
                </a:lnTo>
                <a:lnTo>
                  <a:pt x="47" y="79"/>
                </a:lnTo>
                <a:lnTo>
                  <a:pt x="48" y="79"/>
                </a:lnTo>
                <a:lnTo>
                  <a:pt x="47" y="79"/>
                </a:lnTo>
                <a:lnTo>
                  <a:pt x="48" y="79"/>
                </a:lnTo>
                <a:lnTo>
                  <a:pt x="47" y="79"/>
                </a:lnTo>
                <a:lnTo>
                  <a:pt x="47" y="77"/>
                </a:lnTo>
                <a:lnTo>
                  <a:pt x="48" y="77"/>
                </a:lnTo>
                <a:close/>
                <a:moveTo>
                  <a:pt x="62" y="75"/>
                </a:moveTo>
                <a:lnTo>
                  <a:pt x="60" y="75"/>
                </a:lnTo>
                <a:lnTo>
                  <a:pt x="62" y="75"/>
                </a:lnTo>
                <a:lnTo>
                  <a:pt x="62" y="77"/>
                </a:lnTo>
                <a:lnTo>
                  <a:pt x="62" y="79"/>
                </a:lnTo>
                <a:lnTo>
                  <a:pt x="60" y="79"/>
                </a:lnTo>
                <a:lnTo>
                  <a:pt x="60" y="80"/>
                </a:lnTo>
                <a:lnTo>
                  <a:pt x="60" y="79"/>
                </a:lnTo>
                <a:lnTo>
                  <a:pt x="60" y="80"/>
                </a:lnTo>
                <a:lnTo>
                  <a:pt x="58" y="80"/>
                </a:lnTo>
                <a:lnTo>
                  <a:pt x="58" y="79"/>
                </a:lnTo>
                <a:lnTo>
                  <a:pt x="58" y="77"/>
                </a:lnTo>
                <a:lnTo>
                  <a:pt x="60" y="77"/>
                </a:lnTo>
                <a:lnTo>
                  <a:pt x="58" y="77"/>
                </a:lnTo>
                <a:lnTo>
                  <a:pt x="60" y="77"/>
                </a:lnTo>
                <a:lnTo>
                  <a:pt x="60" y="75"/>
                </a:lnTo>
                <a:lnTo>
                  <a:pt x="62" y="75"/>
                </a:lnTo>
                <a:close/>
                <a:moveTo>
                  <a:pt x="52" y="74"/>
                </a:moveTo>
                <a:lnTo>
                  <a:pt x="50" y="74"/>
                </a:lnTo>
                <a:lnTo>
                  <a:pt x="52" y="74"/>
                </a:lnTo>
                <a:close/>
                <a:moveTo>
                  <a:pt x="50" y="70"/>
                </a:moveTo>
                <a:lnTo>
                  <a:pt x="52" y="70"/>
                </a:lnTo>
                <a:lnTo>
                  <a:pt x="52" y="72"/>
                </a:lnTo>
                <a:lnTo>
                  <a:pt x="50" y="72"/>
                </a:lnTo>
                <a:lnTo>
                  <a:pt x="50" y="70"/>
                </a:lnTo>
                <a:lnTo>
                  <a:pt x="50" y="72"/>
                </a:lnTo>
                <a:lnTo>
                  <a:pt x="50" y="70"/>
                </a:lnTo>
                <a:close/>
                <a:moveTo>
                  <a:pt x="113" y="59"/>
                </a:moveTo>
                <a:lnTo>
                  <a:pt x="115" y="60"/>
                </a:lnTo>
                <a:lnTo>
                  <a:pt x="115" y="62"/>
                </a:lnTo>
                <a:lnTo>
                  <a:pt x="115" y="60"/>
                </a:lnTo>
                <a:lnTo>
                  <a:pt x="115" y="62"/>
                </a:lnTo>
                <a:lnTo>
                  <a:pt x="117" y="62"/>
                </a:lnTo>
                <a:lnTo>
                  <a:pt x="117" y="64"/>
                </a:lnTo>
                <a:lnTo>
                  <a:pt x="117" y="65"/>
                </a:lnTo>
                <a:lnTo>
                  <a:pt x="117" y="67"/>
                </a:lnTo>
                <a:lnTo>
                  <a:pt x="117" y="69"/>
                </a:lnTo>
                <a:lnTo>
                  <a:pt x="117" y="70"/>
                </a:lnTo>
                <a:lnTo>
                  <a:pt x="115" y="70"/>
                </a:lnTo>
                <a:lnTo>
                  <a:pt x="113" y="70"/>
                </a:lnTo>
                <a:lnTo>
                  <a:pt x="113" y="69"/>
                </a:lnTo>
                <a:lnTo>
                  <a:pt x="112" y="69"/>
                </a:lnTo>
                <a:lnTo>
                  <a:pt x="112" y="67"/>
                </a:lnTo>
                <a:lnTo>
                  <a:pt x="112" y="65"/>
                </a:lnTo>
                <a:lnTo>
                  <a:pt x="112" y="64"/>
                </a:lnTo>
                <a:lnTo>
                  <a:pt x="110" y="62"/>
                </a:lnTo>
                <a:lnTo>
                  <a:pt x="112" y="60"/>
                </a:lnTo>
                <a:lnTo>
                  <a:pt x="112" y="62"/>
                </a:lnTo>
                <a:lnTo>
                  <a:pt x="112" y="64"/>
                </a:lnTo>
                <a:lnTo>
                  <a:pt x="112" y="62"/>
                </a:lnTo>
                <a:lnTo>
                  <a:pt x="113" y="64"/>
                </a:lnTo>
                <a:lnTo>
                  <a:pt x="113" y="62"/>
                </a:lnTo>
                <a:lnTo>
                  <a:pt x="112" y="62"/>
                </a:lnTo>
                <a:lnTo>
                  <a:pt x="112" y="60"/>
                </a:lnTo>
                <a:lnTo>
                  <a:pt x="112" y="59"/>
                </a:lnTo>
                <a:lnTo>
                  <a:pt x="112" y="57"/>
                </a:lnTo>
                <a:lnTo>
                  <a:pt x="113" y="57"/>
                </a:lnTo>
                <a:lnTo>
                  <a:pt x="113" y="59"/>
                </a:lnTo>
                <a:close/>
                <a:moveTo>
                  <a:pt x="27" y="55"/>
                </a:moveTo>
                <a:lnTo>
                  <a:pt x="25" y="55"/>
                </a:lnTo>
                <a:lnTo>
                  <a:pt x="25" y="54"/>
                </a:lnTo>
                <a:lnTo>
                  <a:pt x="27" y="54"/>
                </a:lnTo>
                <a:lnTo>
                  <a:pt x="27" y="55"/>
                </a:lnTo>
                <a:close/>
                <a:moveTo>
                  <a:pt x="27" y="52"/>
                </a:moveTo>
                <a:lnTo>
                  <a:pt x="27" y="54"/>
                </a:lnTo>
                <a:lnTo>
                  <a:pt x="27" y="52"/>
                </a:lnTo>
                <a:close/>
                <a:moveTo>
                  <a:pt x="117" y="49"/>
                </a:moveTo>
                <a:lnTo>
                  <a:pt x="115" y="49"/>
                </a:lnTo>
                <a:lnTo>
                  <a:pt x="115" y="47"/>
                </a:lnTo>
                <a:lnTo>
                  <a:pt x="117" y="47"/>
                </a:lnTo>
                <a:lnTo>
                  <a:pt x="117" y="45"/>
                </a:lnTo>
                <a:lnTo>
                  <a:pt x="118" y="45"/>
                </a:lnTo>
                <a:lnTo>
                  <a:pt x="118" y="47"/>
                </a:lnTo>
                <a:lnTo>
                  <a:pt x="117" y="47"/>
                </a:lnTo>
                <a:lnTo>
                  <a:pt x="117" y="49"/>
                </a:lnTo>
                <a:close/>
                <a:moveTo>
                  <a:pt x="48" y="44"/>
                </a:moveTo>
                <a:lnTo>
                  <a:pt x="48" y="45"/>
                </a:lnTo>
                <a:lnTo>
                  <a:pt x="48" y="44"/>
                </a:lnTo>
                <a:close/>
                <a:moveTo>
                  <a:pt x="30" y="40"/>
                </a:moveTo>
                <a:lnTo>
                  <a:pt x="28" y="40"/>
                </a:lnTo>
                <a:lnTo>
                  <a:pt x="30" y="40"/>
                </a:lnTo>
                <a:lnTo>
                  <a:pt x="28" y="40"/>
                </a:lnTo>
                <a:lnTo>
                  <a:pt x="30" y="40"/>
                </a:lnTo>
                <a:close/>
                <a:moveTo>
                  <a:pt x="8" y="39"/>
                </a:moveTo>
                <a:lnTo>
                  <a:pt x="7" y="39"/>
                </a:lnTo>
                <a:lnTo>
                  <a:pt x="8" y="39"/>
                </a:lnTo>
                <a:lnTo>
                  <a:pt x="8" y="40"/>
                </a:lnTo>
                <a:lnTo>
                  <a:pt x="8" y="42"/>
                </a:lnTo>
                <a:lnTo>
                  <a:pt x="10" y="42"/>
                </a:lnTo>
                <a:lnTo>
                  <a:pt x="10" y="44"/>
                </a:lnTo>
                <a:lnTo>
                  <a:pt x="8" y="44"/>
                </a:lnTo>
                <a:lnTo>
                  <a:pt x="8" y="45"/>
                </a:lnTo>
                <a:lnTo>
                  <a:pt x="7" y="45"/>
                </a:lnTo>
                <a:lnTo>
                  <a:pt x="8" y="45"/>
                </a:lnTo>
                <a:lnTo>
                  <a:pt x="8" y="47"/>
                </a:lnTo>
                <a:lnTo>
                  <a:pt x="7" y="47"/>
                </a:lnTo>
                <a:lnTo>
                  <a:pt x="7" y="49"/>
                </a:lnTo>
                <a:lnTo>
                  <a:pt x="5" y="49"/>
                </a:lnTo>
                <a:lnTo>
                  <a:pt x="5" y="50"/>
                </a:lnTo>
                <a:lnTo>
                  <a:pt x="5" y="52"/>
                </a:lnTo>
                <a:lnTo>
                  <a:pt x="3" y="52"/>
                </a:lnTo>
                <a:lnTo>
                  <a:pt x="3" y="50"/>
                </a:lnTo>
                <a:lnTo>
                  <a:pt x="3" y="49"/>
                </a:lnTo>
                <a:lnTo>
                  <a:pt x="2" y="49"/>
                </a:lnTo>
                <a:lnTo>
                  <a:pt x="2" y="50"/>
                </a:lnTo>
                <a:lnTo>
                  <a:pt x="2" y="52"/>
                </a:lnTo>
                <a:lnTo>
                  <a:pt x="0" y="52"/>
                </a:lnTo>
                <a:lnTo>
                  <a:pt x="0" y="50"/>
                </a:lnTo>
                <a:lnTo>
                  <a:pt x="0" y="49"/>
                </a:lnTo>
                <a:lnTo>
                  <a:pt x="0" y="47"/>
                </a:lnTo>
                <a:lnTo>
                  <a:pt x="2" y="47"/>
                </a:lnTo>
                <a:lnTo>
                  <a:pt x="0" y="47"/>
                </a:lnTo>
                <a:lnTo>
                  <a:pt x="0" y="45"/>
                </a:lnTo>
                <a:lnTo>
                  <a:pt x="2" y="45"/>
                </a:lnTo>
                <a:lnTo>
                  <a:pt x="2" y="44"/>
                </a:lnTo>
                <a:lnTo>
                  <a:pt x="2" y="42"/>
                </a:lnTo>
                <a:lnTo>
                  <a:pt x="0" y="42"/>
                </a:lnTo>
                <a:lnTo>
                  <a:pt x="2" y="42"/>
                </a:lnTo>
                <a:lnTo>
                  <a:pt x="2" y="40"/>
                </a:lnTo>
                <a:lnTo>
                  <a:pt x="3" y="40"/>
                </a:lnTo>
                <a:lnTo>
                  <a:pt x="3" y="39"/>
                </a:lnTo>
                <a:lnTo>
                  <a:pt x="3" y="40"/>
                </a:lnTo>
                <a:lnTo>
                  <a:pt x="3" y="39"/>
                </a:lnTo>
                <a:lnTo>
                  <a:pt x="2" y="39"/>
                </a:lnTo>
                <a:lnTo>
                  <a:pt x="3" y="39"/>
                </a:lnTo>
                <a:lnTo>
                  <a:pt x="5" y="39"/>
                </a:lnTo>
                <a:lnTo>
                  <a:pt x="7" y="39"/>
                </a:lnTo>
                <a:lnTo>
                  <a:pt x="7" y="40"/>
                </a:lnTo>
                <a:lnTo>
                  <a:pt x="7" y="39"/>
                </a:lnTo>
                <a:lnTo>
                  <a:pt x="8" y="39"/>
                </a:lnTo>
                <a:close/>
                <a:moveTo>
                  <a:pt x="37" y="35"/>
                </a:moveTo>
                <a:lnTo>
                  <a:pt x="37" y="37"/>
                </a:lnTo>
                <a:lnTo>
                  <a:pt x="38" y="37"/>
                </a:lnTo>
                <a:lnTo>
                  <a:pt x="38" y="35"/>
                </a:lnTo>
                <a:lnTo>
                  <a:pt x="38" y="37"/>
                </a:lnTo>
                <a:lnTo>
                  <a:pt x="38" y="39"/>
                </a:lnTo>
                <a:lnTo>
                  <a:pt x="38" y="40"/>
                </a:lnTo>
                <a:lnTo>
                  <a:pt x="40" y="40"/>
                </a:lnTo>
                <a:lnTo>
                  <a:pt x="40" y="42"/>
                </a:lnTo>
                <a:lnTo>
                  <a:pt x="40" y="44"/>
                </a:lnTo>
                <a:lnTo>
                  <a:pt x="40" y="42"/>
                </a:lnTo>
                <a:lnTo>
                  <a:pt x="42" y="42"/>
                </a:lnTo>
                <a:lnTo>
                  <a:pt x="42" y="44"/>
                </a:lnTo>
                <a:lnTo>
                  <a:pt x="42" y="42"/>
                </a:lnTo>
                <a:lnTo>
                  <a:pt x="42" y="40"/>
                </a:lnTo>
                <a:lnTo>
                  <a:pt x="42" y="39"/>
                </a:lnTo>
                <a:lnTo>
                  <a:pt x="43" y="39"/>
                </a:lnTo>
                <a:lnTo>
                  <a:pt x="43" y="37"/>
                </a:lnTo>
                <a:lnTo>
                  <a:pt x="43" y="39"/>
                </a:lnTo>
                <a:lnTo>
                  <a:pt x="43" y="37"/>
                </a:lnTo>
                <a:lnTo>
                  <a:pt x="45" y="37"/>
                </a:lnTo>
                <a:lnTo>
                  <a:pt x="45" y="39"/>
                </a:lnTo>
                <a:lnTo>
                  <a:pt x="45" y="40"/>
                </a:lnTo>
                <a:lnTo>
                  <a:pt x="47" y="40"/>
                </a:lnTo>
                <a:lnTo>
                  <a:pt x="47" y="42"/>
                </a:lnTo>
                <a:lnTo>
                  <a:pt x="45" y="42"/>
                </a:lnTo>
                <a:lnTo>
                  <a:pt x="43" y="42"/>
                </a:lnTo>
                <a:lnTo>
                  <a:pt x="45" y="42"/>
                </a:lnTo>
                <a:lnTo>
                  <a:pt x="43" y="42"/>
                </a:lnTo>
                <a:lnTo>
                  <a:pt x="43" y="44"/>
                </a:lnTo>
                <a:lnTo>
                  <a:pt x="42" y="44"/>
                </a:lnTo>
                <a:lnTo>
                  <a:pt x="42" y="45"/>
                </a:lnTo>
                <a:lnTo>
                  <a:pt x="40" y="45"/>
                </a:lnTo>
                <a:lnTo>
                  <a:pt x="40" y="44"/>
                </a:lnTo>
                <a:lnTo>
                  <a:pt x="40" y="45"/>
                </a:lnTo>
                <a:lnTo>
                  <a:pt x="40" y="47"/>
                </a:lnTo>
                <a:lnTo>
                  <a:pt x="38" y="47"/>
                </a:lnTo>
                <a:lnTo>
                  <a:pt x="38" y="49"/>
                </a:lnTo>
                <a:lnTo>
                  <a:pt x="37" y="49"/>
                </a:lnTo>
                <a:lnTo>
                  <a:pt x="37" y="50"/>
                </a:lnTo>
                <a:lnTo>
                  <a:pt x="37" y="52"/>
                </a:lnTo>
                <a:lnTo>
                  <a:pt x="37" y="50"/>
                </a:lnTo>
                <a:lnTo>
                  <a:pt x="38" y="50"/>
                </a:lnTo>
                <a:lnTo>
                  <a:pt x="38" y="49"/>
                </a:lnTo>
                <a:lnTo>
                  <a:pt x="38" y="50"/>
                </a:lnTo>
                <a:lnTo>
                  <a:pt x="38" y="49"/>
                </a:lnTo>
                <a:lnTo>
                  <a:pt x="40" y="49"/>
                </a:lnTo>
                <a:lnTo>
                  <a:pt x="38" y="49"/>
                </a:lnTo>
                <a:lnTo>
                  <a:pt x="40" y="49"/>
                </a:lnTo>
                <a:lnTo>
                  <a:pt x="40" y="47"/>
                </a:lnTo>
                <a:lnTo>
                  <a:pt x="40" y="49"/>
                </a:lnTo>
                <a:lnTo>
                  <a:pt x="40" y="47"/>
                </a:lnTo>
                <a:lnTo>
                  <a:pt x="42" y="47"/>
                </a:lnTo>
                <a:lnTo>
                  <a:pt x="40" y="47"/>
                </a:lnTo>
                <a:lnTo>
                  <a:pt x="42" y="47"/>
                </a:lnTo>
                <a:lnTo>
                  <a:pt x="40" y="47"/>
                </a:lnTo>
                <a:lnTo>
                  <a:pt x="40" y="45"/>
                </a:lnTo>
                <a:lnTo>
                  <a:pt x="42" y="45"/>
                </a:lnTo>
                <a:lnTo>
                  <a:pt x="42" y="47"/>
                </a:lnTo>
                <a:lnTo>
                  <a:pt x="42" y="49"/>
                </a:lnTo>
                <a:lnTo>
                  <a:pt x="42" y="47"/>
                </a:lnTo>
                <a:lnTo>
                  <a:pt x="43" y="47"/>
                </a:lnTo>
                <a:lnTo>
                  <a:pt x="43" y="45"/>
                </a:lnTo>
                <a:lnTo>
                  <a:pt x="43" y="44"/>
                </a:lnTo>
                <a:lnTo>
                  <a:pt x="45" y="44"/>
                </a:lnTo>
                <a:lnTo>
                  <a:pt x="45" y="42"/>
                </a:lnTo>
                <a:lnTo>
                  <a:pt x="47" y="42"/>
                </a:lnTo>
                <a:lnTo>
                  <a:pt x="48" y="42"/>
                </a:lnTo>
                <a:lnTo>
                  <a:pt x="48" y="44"/>
                </a:lnTo>
                <a:lnTo>
                  <a:pt x="48" y="45"/>
                </a:lnTo>
                <a:lnTo>
                  <a:pt x="47" y="45"/>
                </a:lnTo>
                <a:lnTo>
                  <a:pt x="48" y="45"/>
                </a:lnTo>
                <a:lnTo>
                  <a:pt x="48" y="47"/>
                </a:lnTo>
                <a:lnTo>
                  <a:pt x="47" y="47"/>
                </a:lnTo>
                <a:lnTo>
                  <a:pt x="48" y="47"/>
                </a:lnTo>
                <a:lnTo>
                  <a:pt x="48" y="45"/>
                </a:lnTo>
                <a:lnTo>
                  <a:pt x="50" y="45"/>
                </a:lnTo>
                <a:lnTo>
                  <a:pt x="48" y="45"/>
                </a:lnTo>
                <a:lnTo>
                  <a:pt x="50" y="45"/>
                </a:lnTo>
                <a:lnTo>
                  <a:pt x="50" y="44"/>
                </a:lnTo>
                <a:lnTo>
                  <a:pt x="52" y="44"/>
                </a:lnTo>
                <a:lnTo>
                  <a:pt x="52" y="42"/>
                </a:lnTo>
                <a:lnTo>
                  <a:pt x="53" y="42"/>
                </a:lnTo>
                <a:lnTo>
                  <a:pt x="55" y="42"/>
                </a:lnTo>
                <a:lnTo>
                  <a:pt x="55" y="40"/>
                </a:lnTo>
                <a:lnTo>
                  <a:pt x="57" y="40"/>
                </a:lnTo>
                <a:lnTo>
                  <a:pt x="57" y="42"/>
                </a:lnTo>
                <a:lnTo>
                  <a:pt x="57" y="40"/>
                </a:lnTo>
                <a:lnTo>
                  <a:pt x="57" y="39"/>
                </a:lnTo>
                <a:lnTo>
                  <a:pt x="57" y="40"/>
                </a:lnTo>
                <a:lnTo>
                  <a:pt x="57" y="42"/>
                </a:lnTo>
                <a:lnTo>
                  <a:pt x="57" y="40"/>
                </a:lnTo>
                <a:lnTo>
                  <a:pt x="58" y="40"/>
                </a:lnTo>
                <a:lnTo>
                  <a:pt x="58" y="39"/>
                </a:lnTo>
                <a:lnTo>
                  <a:pt x="58" y="37"/>
                </a:lnTo>
                <a:lnTo>
                  <a:pt x="58" y="39"/>
                </a:lnTo>
                <a:lnTo>
                  <a:pt x="58" y="37"/>
                </a:lnTo>
                <a:lnTo>
                  <a:pt x="60" y="37"/>
                </a:lnTo>
                <a:lnTo>
                  <a:pt x="60" y="39"/>
                </a:lnTo>
                <a:lnTo>
                  <a:pt x="60" y="40"/>
                </a:lnTo>
                <a:lnTo>
                  <a:pt x="62" y="40"/>
                </a:lnTo>
                <a:lnTo>
                  <a:pt x="62" y="42"/>
                </a:lnTo>
                <a:lnTo>
                  <a:pt x="62" y="44"/>
                </a:lnTo>
                <a:lnTo>
                  <a:pt x="63" y="44"/>
                </a:lnTo>
                <a:lnTo>
                  <a:pt x="63" y="45"/>
                </a:lnTo>
                <a:lnTo>
                  <a:pt x="63" y="47"/>
                </a:lnTo>
                <a:lnTo>
                  <a:pt x="63" y="49"/>
                </a:lnTo>
                <a:lnTo>
                  <a:pt x="63" y="50"/>
                </a:lnTo>
                <a:lnTo>
                  <a:pt x="63" y="52"/>
                </a:lnTo>
                <a:lnTo>
                  <a:pt x="62" y="52"/>
                </a:lnTo>
                <a:lnTo>
                  <a:pt x="63" y="52"/>
                </a:lnTo>
                <a:lnTo>
                  <a:pt x="62" y="52"/>
                </a:lnTo>
                <a:lnTo>
                  <a:pt x="62" y="54"/>
                </a:lnTo>
                <a:lnTo>
                  <a:pt x="62" y="55"/>
                </a:lnTo>
                <a:lnTo>
                  <a:pt x="62" y="57"/>
                </a:lnTo>
                <a:lnTo>
                  <a:pt x="60" y="57"/>
                </a:lnTo>
                <a:lnTo>
                  <a:pt x="60" y="59"/>
                </a:lnTo>
                <a:lnTo>
                  <a:pt x="60" y="60"/>
                </a:lnTo>
                <a:lnTo>
                  <a:pt x="58" y="60"/>
                </a:lnTo>
                <a:lnTo>
                  <a:pt x="60" y="60"/>
                </a:lnTo>
                <a:lnTo>
                  <a:pt x="58" y="60"/>
                </a:lnTo>
                <a:lnTo>
                  <a:pt x="60" y="60"/>
                </a:lnTo>
                <a:lnTo>
                  <a:pt x="58" y="60"/>
                </a:lnTo>
                <a:lnTo>
                  <a:pt x="58" y="62"/>
                </a:lnTo>
                <a:lnTo>
                  <a:pt x="57" y="62"/>
                </a:lnTo>
                <a:lnTo>
                  <a:pt x="57" y="64"/>
                </a:lnTo>
                <a:lnTo>
                  <a:pt x="55" y="64"/>
                </a:lnTo>
                <a:lnTo>
                  <a:pt x="55" y="65"/>
                </a:lnTo>
                <a:lnTo>
                  <a:pt x="53" y="65"/>
                </a:lnTo>
                <a:lnTo>
                  <a:pt x="52" y="65"/>
                </a:lnTo>
                <a:lnTo>
                  <a:pt x="52" y="67"/>
                </a:lnTo>
                <a:lnTo>
                  <a:pt x="50" y="67"/>
                </a:lnTo>
                <a:lnTo>
                  <a:pt x="50" y="69"/>
                </a:lnTo>
                <a:lnTo>
                  <a:pt x="48" y="69"/>
                </a:lnTo>
                <a:lnTo>
                  <a:pt x="48" y="70"/>
                </a:lnTo>
                <a:lnTo>
                  <a:pt x="47" y="70"/>
                </a:lnTo>
                <a:lnTo>
                  <a:pt x="47" y="72"/>
                </a:lnTo>
                <a:lnTo>
                  <a:pt x="45" y="72"/>
                </a:lnTo>
                <a:lnTo>
                  <a:pt x="45" y="74"/>
                </a:lnTo>
                <a:lnTo>
                  <a:pt x="45" y="72"/>
                </a:lnTo>
                <a:lnTo>
                  <a:pt x="47" y="72"/>
                </a:lnTo>
                <a:lnTo>
                  <a:pt x="47" y="74"/>
                </a:lnTo>
                <a:lnTo>
                  <a:pt x="45" y="74"/>
                </a:lnTo>
                <a:lnTo>
                  <a:pt x="45" y="75"/>
                </a:lnTo>
                <a:lnTo>
                  <a:pt x="45" y="74"/>
                </a:lnTo>
                <a:lnTo>
                  <a:pt x="43" y="74"/>
                </a:lnTo>
                <a:lnTo>
                  <a:pt x="43" y="75"/>
                </a:lnTo>
                <a:lnTo>
                  <a:pt x="43" y="77"/>
                </a:lnTo>
                <a:lnTo>
                  <a:pt x="42" y="77"/>
                </a:lnTo>
                <a:lnTo>
                  <a:pt x="42" y="79"/>
                </a:lnTo>
                <a:lnTo>
                  <a:pt x="40" y="79"/>
                </a:lnTo>
                <a:lnTo>
                  <a:pt x="38" y="79"/>
                </a:lnTo>
                <a:lnTo>
                  <a:pt x="38" y="77"/>
                </a:lnTo>
                <a:lnTo>
                  <a:pt x="38" y="75"/>
                </a:lnTo>
                <a:lnTo>
                  <a:pt x="37" y="75"/>
                </a:lnTo>
                <a:lnTo>
                  <a:pt x="37" y="77"/>
                </a:lnTo>
                <a:lnTo>
                  <a:pt x="37" y="79"/>
                </a:lnTo>
                <a:lnTo>
                  <a:pt x="35" y="79"/>
                </a:lnTo>
                <a:lnTo>
                  <a:pt x="35" y="80"/>
                </a:lnTo>
                <a:lnTo>
                  <a:pt x="35" y="82"/>
                </a:lnTo>
                <a:lnTo>
                  <a:pt x="33" y="82"/>
                </a:lnTo>
                <a:lnTo>
                  <a:pt x="33" y="84"/>
                </a:lnTo>
                <a:lnTo>
                  <a:pt x="33" y="82"/>
                </a:lnTo>
                <a:lnTo>
                  <a:pt x="33" y="84"/>
                </a:lnTo>
                <a:lnTo>
                  <a:pt x="33" y="85"/>
                </a:lnTo>
                <a:lnTo>
                  <a:pt x="32" y="85"/>
                </a:lnTo>
                <a:lnTo>
                  <a:pt x="30" y="85"/>
                </a:lnTo>
                <a:lnTo>
                  <a:pt x="30" y="87"/>
                </a:lnTo>
                <a:lnTo>
                  <a:pt x="30" y="89"/>
                </a:lnTo>
                <a:lnTo>
                  <a:pt x="30" y="87"/>
                </a:lnTo>
                <a:lnTo>
                  <a:pt x="30" y="89"/>
                </a:lnTo>
                <a:lnTo>
                  <a:pt x="28" y="87"/>
                </a:lnTo>
                <a:lnTo>
                  <a:pt x="27" y="87"/>
                </a:lnTo>
                <a:lnTo>
                  <a:pt x="27" y="85"/>
                </a:lnTo>
                <a:lnTo>
                  <a:pt x="27" y="84"/>
                </a:lnTo>
                <a:lnTo>
                  <a:pt x="27" y="85"/>
                </a:lnTo>
                <a:lnTo>
                  <a:pt x="27" y="84"/>
                </a:lnTo>
                <a:lnTo>
                  <a:pt x="27" y="82"/>
                </a:lnTo>
                <a:lnTo>
                  <a:pt x="25" y="84"/>
                </a:lnTo>
                <a:lnTo>
                  <a:pt x="25" y="82"/>
                </a:lnTo>
                <a:lnTo>
                  <a:pt x="27" y="82"/>
                </a:lnTo>
                <a:lnTo>
                  <a:pt x="25" y="82"/>
                </a:lnTo>
                <a:lnTo>
                  <a:pt x="25" y="80"/>
                </a:lnTo>
                <a:lnTo>
                  <a:pt x="25" y="79"/>
                </a:lnTo>
                <a:lnTo>
                  <a:pt x="25" y="77"/>
                </a:lnTo>
                <a:lnTo>
                  <a:pt x="25" y="79"/>
                </a:lnTo>
                <a:lnTo>
                  <a:pt x="25" y="77"/>
                </a:lnTo>
                <a:lnTo>
                  <a:pt x="23" y="77"/>
                </a:lnTo>
                <a:lnTo>
                  <a:pt x="25" y="77"/>
                </a:lnTo>
                <a:lnTo>
                  <a:pt x="25" y="75"/>
                </a:lnTo>
                <a:lnTo>
                  <a:pt x="23" y="75"/>
                </a:lnTo>
                <a:lnTo>
                  <a:pt x="23" y="77"/>
                </a:lnTo>
                <a:lnTo>
                  <a:pt x="22" y="77"/>
                </a:lnTo>
                <a:lnTo>
                  <a:pt x="22" y="75"/>
                </a:lnTo>
                <a:lnTo>
                  <a:pt x="23" y="75"/>
                </a:lnTo>
                <a:lnTo>
                  <a:pt x="23" y="74"/>
                </a:lnTo>
                <a:lnTo>
                  <a:pt x="22" y="74"/>
                </a:lnTo>
                <a:lnTo>
                  <a:pt x="22" y="75"/>
                </a:lnTo>
                <a:lnTo>
                  <a:pt x="22" y="74"/>
                </a:lnTo>
                <a:lnTo>
                  <a:pt x="23" y="74"/>
                </a:lnTo>
                <a:lnTo>
                  <a:pt x="23" y="72"/>
                </a:lnTo>
                <a:lnTo>
                  <a:pt x="23" y="70"/>
                </a:lnTo>
                <a:lnTo>
                  <a:pt x="23" y="72"/>
                </a:lnTo>
                <a:lnTo>
                  <a:pt x="22" y="72"/>
                </a:lnTo>
                <a:lnTo>
                  <a:pt x="22" y="70"/>
                </a:lnTo>
                <a:lnTo>
                  <a:pt x="23" y="70"/>
                </a:lnTo>
                <a:lnTo>
                  <a:pt x="23" y="69"/>
                </a:lnTo>
                <a:lnTo>
                  <a:pt x="23" y="70"/>
                </a:lnTo>
                <a:lnTo>
                  <a:pt x="23" y="69"/>
                </a:lnTo>
                <a:lnTo>
                  <a:pt x="23" y="67"/>
                </a:lnTo>
                <a:lnTo>
                  <a:pt x="23" y="69"/>
                </a:lnTo>
                <a:lnTo>
                  <a:pt x="23" y="67"/>
                </a:lnTo>
                <a:lnTo>
                  <a:pt x="22" y="67"/>
                </a:lnTo>
                <a:lnTo>
                  <a:pt x="23" y="67"/>
                </a:lnTo>
                <a:lnTo>
                  <a:pt x="23" y="65"/>
                </a:lnTo>
                <a:lnTo>
                  <a:pt x="23" y="64"/>
                </a:lnTo>
                <a:lnTo>
                  <a:pt x="23" y="62"/>
                </a:lnTo>
                <a:lnTo>
                  <a:pt x="23" y="60"/>
                </a:lnTo>
                <a:lnTo>
                  <a:pt x="25" y="60"/>
                </a:lnTo>
                <a:lnTo>
                  <a:pt x="25" y="62"/>
                </a:lnTo>
                <a:lnTo>
                  <a:pt x="25" y="60"/>
                </a:lnTo>
                <a:lnTo>
                  <a:pt x="25" y="59"/>
                </a:lnTo>
                <a:lnTo>
                  <a:pt x="27" y="59"/>
                </a:lnTo>
                <a:lnTo>
                  <a:pt x="27" y="57"/>
                </a:lnTo>
                <a:lnTo>
                  <a:pt x="27" y="59"/>
                </a:lnTo>
                <a:lnTo>
                  <a:pt x="28" y="59"/>
                </a:lnTo>
                <a:lnTo>
                  <a:pt x="27" y="57"/>
                </a:lnTo>
                <a:lnTo>
                  <a:pt x="28" y="57"/>
                </a:lnTo>
                <a:lnTo>
                  <a:pt x="27" y="57"/>
                </a:lnTo>
                <a:lnTo>
                  <a:pt x="28" y="57"/>
                </a:lnTo>
                <a:lnTo>
                  <a:pt x="27" y="57"/>
                </a:lnTo>
                <a:lnTo>
                  <a:pt x="28" y="57"/>
                </a:lnTo>
                <a:lnTo>
                  <a:pt x="27" y="57"/>
                </a:lnTo>
                <a:lnTo>
                  <a:pt x="27" y="55"/>
                </a:lnTo>
                <a:lnTo>
                  <a:pt x="28" y="55"/>
                </a:lnTo>
                <a:lnTo>
                  <a:pt x="28" y="54"/>
                </a:lnTo>
                <a:lnTo>
                  <a:pt x="27" y="54"/>
                </a:lnTo>
                <a:lnTo>
                  <a:pt x="28" y="54"/>
                </a:lnTo>
                <a:lnTo>
                  <a:pt x="27" y="54"/>
                </a:lnTo>
                <a:lnTo>
                  <a:pt x="27" y="52"/>
                </a:lnTo>
                <a:lnTo>
                  <a:pt x="28" y="52"/>
                </a:lnTo>
                <a:lnTo>
                  <a:pt x="28" y="50"/>
                </a:lnTo>
                <a:lnTo>
                  <a:pt x="30" y="50"/>
                </a:lnTo>
                <a:lnTo>
                  <a:pt x="30" y="49"/>
                </a:lnTo>
                <a:lnTo>
                  <a:pt x="32" y="49"/>
                </a:lnTo>
                <a:lnTo>
                  <a:pt x="30" y="49"/>
                </a:lnTo>
                <a:lnTo>
                  <a:pt x="28" y="49"/>
                </a:lnTo>
                <a:lnTo>
                  <a:pt x="27" y="49"/>
                </a:lnTo>
                <a:lnTo>
                  <a:pt x="27" y="47"/>
                </a:lnTo>
                <a:lnTo>
                  <a:pt x="28" y="49"/>
                </a:lnTo>
                <a:lnTo>
                  <a:pt x="28" y="47"/>
                </a:lnTo>
                <a:lnTo>
                  <a:pt x="28" y="49"/>
                </a:lnTo>
                <a:lnTo>
                  <a:pt x="30" y="49"/>
                </a:lnTo>
                <a:lnTo>
                  <a:pt x="30" y="47"/>
                </a:lnTo>
                <a:lnTo>
                  <a:pt x="28" y="47"/>
                </a:lnTo>
                <a:lnTo>
                  <a:pt x="30" y="47"/>
                </a:lnTo>
                <a:lnTo>
                  <a:pt x="30" y="45"/>
                </a:lnTo>
                <a:lnTo>
                  <a:pt x="28" y="45"/>
                </a:lnTo>
                <a:lnTo>
                  <a:pt x="30" y="45"/>
                </a:lnTo>
                <a:lnTo>
                  <a:pt x="28" y="45"/>
                </a:lnTo>
                <a:lnTo>
                  <a:pt x="28" y="44"/>
                </a:lnTo>
                <a:lnTo>
                  <a:pt x="30" y="44"/>
                </a:lnTo>
                <a:lnTo>
                  <a:pt x="28" y="44"/>
                </a:lnTo>
                <a:lnTo>
                  <a:pt x="30" y="44"/>
                </a:lnTo>
                <a:lnTo>
                  <a:pt x="30" y="42"/>
                </a:lnTo>
                <a:lnTo>
                  <a:pt x="30" y="40"/>
                </a:lnTo>
                <a:lnTo>
                  <a:pt x="32" y="40"/>
                </a:lnTo>
                <a:lnTo>
                  <a:pt x="32" y="39"/>
                </a:lnTo>
                <a:lnTo>
                  <a:pt x="32" y="40"/>
                </a:lnTo>
                <a:lnTo>
                  <a:pt x="32" y="39"/>
                </a:lnTo>
                <a:lnTo>
                  <a:pt x="32" y="40"/>
                </a:lnTo>
                <a:lnTo>
                  <a:pt x="33" y="39"/>
                </a:lnTo>
                <a:lnTo>
                  <a:pt x="33" y="40"/>
                </a:lnTo>
                <a:lnTo>
                  <a:pt x="33" y="39"/>
                </a:lnTo>
                <a:lnTo>
                  <a:pt x="33" y="40"/>
                </a:lnTo>
                <a:lnTo>
                  <a:pt x="33" y="39"/>
                </a:lnTo>
                <a:lnTo>
                  <a:pt x="35" y="37"/>
                </a:lnTo>
                <a:lnTo>
                  <a:pt x="37" y="37"/>
                </a:lnTo>
                <a:lnTo>
                  <a:pt x="37" y="35"/>
                </a:lnTo>
                <a:close/>
                <a:moveTo>
                  <a:pt x="32" y="35"/>
                </a:moveTo>
                <a:lnTo>
                  <a:pt x="33" y="35"/>
                </a:lnTo>
                <a:lnTo>
                  <a:pt x="32" y="35"/>
                </a:lnTo>
                <a:close/>
                <a:moveTo>
                  <a:pt x="118" y="30"/>
                </a:moveTo>
                <a:lnTo>
                  <a:pt x="118" y="32"/>
                </a:lnTo>
                <a:lnTo>
                  <a:pt x="120" y="32"/>
                </a:lnTo>
                <a:lnTo>
                  <a:pt x="120" y="34"/>
                </a:lnTo>
                <a:lnTo>
                  <a:pt x="122" y="34"/>
                </a:lnTo>
                <a:lnTo>
                  <a:pt x="120" y="35"/>
                </a:lnTo>
                <a:lnTo>
                  <a:pt x="118" y="35"/>
                </a:lnTo>
                <a:lnTo>
                  <a:pt x="118" y="34"/>
                </a:lnTo>
                <a:lnTo>
                  <a:pt x="117" y="34"/>
                </a:lnTo>
                <a:lnTo>
                  <a:pt x="117" y="32"/>
                </a:lnTo>
                <a:lnTo>
                  <a:pt x="118" y="32"/>
                </a:lnTo>
                <a:lnTo>
                  <a:pt x="118" y="30"/>
                </a:lnTo>
                <a:close/>
                <a:moveTo>
                  <a:pt x="128" y="24"/>
                </a:moveTo>
                <a:lnTo>
                  <a:pt x="128" y="25"/>
                </a:lnTo>
                <a:lnTo>
                  <a:pt x="128" y="27"/>
                </a:lnTo>
                <a:lnTo>
                  <a:pt x="128" y="29"/>
                </a:lnTo>
                <a:lnTo>
                  <a:pt x="128" y="30"/>
                </a:lnTo>
                <a:lnTo>
                  <a:pt x="128" y="32"/>
                </a:lnTo>
                <a:lnTo>
                  <a:pt x="128" y="34"/>
                </a:lnTo>
                <a:lnTo>
                  <a:pt x="128" y="35"/>
                </a:lnTo>
                <a:lnTo>
                  <a:pt x="128" y="37"/>
                </a:lnTo>
                <a:lnTo>
                  <a:pt x="128" y="35"/>
                </a:lnTo>
                <a:lnTo>
                  <a:pt x="127" y="35"/>
                </a:lnTo>
                <a:lnTo>
                  <a:pt x="125" y="35"/>
                </a:lnTo>
                <a:lnTo>
                  <a:pt x="125" y="34"/>
                </a:lnTo>
                <a:lnTo>
                  <a:pt x="125" y="35"/>
                </a:lnTo>
                <a:lnTo>
                  <a:pt x="125" y="34"/>
                </a:lnTo>
                <a:lnTo>
                  <a:pt x="125" y="35"/>
                </a:lnTo>
                <a:lnTo>
                  <a:pt x="125" y="34"/>
                </a:lnTo>
                <a:lnTo>
                  <a:pt x="123" y="34"/>
                </a:lnTo>
                <a:lnTo>
                  <a:pt x="122" y="34"/>
                </a:lnTo>
                <a:lnTo>
                  <a:pt x="122" y="32"/>
                </a:lnTo>
                <a:lnTo>
                  <a:pt x="120" y="32"/>
                </a:lnTo>
                <a:lnTo>
                  <a:pt x="120" y="30"/>
                </a:lnTo>
                <a:lnTo>
                  <a:pt x="122" y="30"/>
                </a:lnTo>
                <a:lnTo>
                  <a:pt x="120" y="30"/>
                </a:lnTo>
                <a:lnTo>
                  <a:pt x="120" y="29"/>
                </a:lnTo>
                <a:lnTo>
                  <a:pt x="122" y="29"/>
                </a:lnTo>
                <a:lnTo>
                  <a:pt x="123" y="29"/>
                </a:lnTo>
                <a:lnTo>
                  <a:pt x="123" y="27"/>
                </a:lnTo>
                <a:lnTo>
                  <a:pt x="125" y="27"/>
                </a:lnTo>
                <a:lnTo>
                  <a:pt x="127" y="27"/>
                </a:lnTo>
                <a:lnTo>
                  <a:pt x="127" y="25"/>
                </a:lnTo>
                <a:lnTo>
                  <a:pt x="128" y="25"/>
                </a:lnTo>
                <a:lnTo>
                  <a:pt x="128" y="24"/>
                </a:lnTo>
                <a:close/>
                <a:moveTo>
                  <a:pt x="242" y="5"/>
                </a:moveTo>
                <a:lnTo>
                  <a:pt x="244" y="7"/>
                </a:lnTo>
                <a:lnTo>
                  <a:pt x="245" y="7"/>
                </a:lnTo>
                <a:lnTo>
                  <a:pt x="247" y="5"/>
                </a:lnTo>
                <a:lnTo>
                  <a:pt x="250" y="2"/>
                </a:lnTo>
                <a:lnTo>
                  <a:pt x="252" y="0"/>
                </a:lnTo>
                <a:lnTo>
                  <a:pt x="254" y="2"/>
                </a:lnTo>
                <a:lnTo>
                  <a:pt x="255" y="4"/>
                </a:lnTo>
                <a:lnTo>
                  <a:pt x="255" y="5"/>
                </a:lnTo>
                <a:lnTo>
                  <a:pt x="257" y="7"/>
                </a:lnTo>
                <a:lnTo>
                  <a:pt x="257" y="10"/>
                </a:lnTo>
                <a:lnTo>
                  <a:pt x="257" y="12"/>
                </a:lnTo>
                <a:lnTo>
                  <a:pt x="257" y="14"/>
                </a:lnTo>
                <a:lnTo>
                  <a:pt x="257" y="17"/>
                </a:lnTo>
                <a:lnTo>
                  <a:pt x="262" y="19"/>
                </a:lnTo>
                <a:lnTo>
                  <a:pt x="267" y="19"/>
                </a:lnTo>
                <a:lnTo>
                  <a:pt x="277" y="20"/>
                </a:lnTo>
                <a:lnTo>
                  <a:pt x="279" y="20"/>
                </a:lnTo>
                <a:lnTo>
                  <a:pt x="282" y="22"/>
                </a:lnTo>
                <a:lnTo>
                  <a:pt x="284" y="24"/>
                </a:lnTo>
                <a:lnTo>
                  <a:pt x="285" y="25"/>
                </a:lnTo>
                <a:lnTo>
                  <a:pt x="287" y="27"/>
                </a:lnTo>
                <a:lnTo>
                  <a:pt x="289" y="27"/>
                </a:lnTo>
                <a:lnTo>
                  <a:pt x="290" y="29"/>
                </a:lnTo>
                <a:lnTo>
                  <a:pt x="292" y="29"/>
                </a:lnTo>
                <a:lnTo>
                  <a:pt x="292" y="27"/>
                </a:lnTo>
                <a:lnTo>
                  <a:pt x="294" y="27"/>
                </a:lnTo>
                <a:lnTo>
                  <a:pt x="295" y="25"/>
                </a:lnTo>
                <a:lnTo>
                  <a:pt x="299" y="27"/>
                </a:lnTo>
                <a:lnTo>
                  <a:pt x="297" y="35"/>
                </a:lnTo>
                <a:lnTo>
                  <a:pt x="297" y="37"/>
                </a:lnTo>
                <a:lnTo>
                  <a:pt x="295" y="40"/>
                </a:lnTo>
                <a:lnTo>
                  <a:pt x="295" y="42"/>
                </a:lnTo>
                <a:lnTo>
                  <a:pt x="294" y="44"/>
                </a:lnTo>
                <a:lnTo>
                  <a:pt x="292" y="44"/>
                </a:lnTo>
                <a:lnTo>
                  <a:pt x="290" y="45"/>
                </a:lnTo>
                <a:lnTo>
                  <a:pt x="289" y="47"/>
                </a:lnTo>
                <a:lnTo>
                  <a:pt x="285" y="47"/>
                </a:lnTo>
                <a:lnTo>
                  <a:pt x="284" y="47"/>
                </a:lnTo>
                <a:lnTo>
                  <a:pt x="284" y="45"/>
                </a:lnTo>
                <a:lnTo>
                  <a:pt x="282" y="42"/>
                </a:lnTo>
                <a:lnTo>
                  <a:pt x="282" y="39"/>
                </a:lnTo>
                <a:lnTo>
                  <a:pt x="280" y="37"/>
                </a:lnTo>
                <a:lnTo>
                  <a:pt x="280" y="35"/>
                </a:lnTo>
                <a:lnTo>
                  <a:pt x="279" y="35"/>
                </a:lnTo>
                <a:lnTo>
                  <a:pt x="277" y="34"/>
                </a:lnTo>
                <a:lnTo>
                  <a:pt x="275" y="34"/>
                </a:lnTo>
                <a:lnTo>
                  <a:pt x="274" y="34"/>
                </a:lnTo>
                <a:lnTo>
                  <a:pt x="272" y="35"/>
                </a:lnTo>
                <a:lnTo>
                  <a:pt x="269" y="35"/>
                </a:lnTo>
                <a:lnTo>
                  <a:pt x="265" y="37"/>
                </a:lnTo>
                <a:lnTo>
                  <a:pt x="262" y="40"/>
                </a:lnTo>
                <a:lnTo>
                  <a:pt x="260" y="42"/>
                </a:lnTo>
                <a:lnTo>
                  <a:pt x="257" y="47"/>
                </a:lnTo>
                <a:lnTo>
                  <a:pt x="259" y="49"/>
                </a:lnTo>
                <a:lnTo>
                  <a:pt x="260" y="49"/>
                </a:lnTo>
                <a:lnTo>
                  <a:pt x="262" y="50"/>
                </a:lnTo>
                <a:lnTo>
                  <a:pt x="262" y="52"/>
                </a:lnTo>
                <a:lnTo>
                  <a:pt x="264" y="54"/>
                </a:lnTo>
                <a:lnTo>
                  <a:pt x="264" y="55"/>
                </a:lnTo>
                <a:lnTo>
                  <a:pt x="262" y="60"/>
                </a:lnTo>
                <a:lnTo>
                  <a:pt x="262" y="62"/>
                </a:lnTo>
                <a:lnTo>
                  <a:pt x="260" y="65"/>
                </a:lnTo>
                <a:lnTo>
                  <a:pt x="257" y="67"/>
                </a:lnTo>
                <a:lnTo>
                  <a:pt x="257" y="69"/>
                </a:lnTo>
                <a:lnTo>
                  <a:pt x="257" y="70"/>
                </a:lnTo>
                <a:lnTo>
                  <a:pt x="259" y="77"/>
                </a:lnTo>
                <a:lnTo>
                  <a:pt x="259" y="84"/>
                </a:lnTo>
                <a:lnTo>
                  <a:pt x="262" y="82"/>
                </a:lnTo>
                <a:lnTo>
                  <a:pt x="264" y="82"/>
                </a:lnTo>
                <a:lnTo>
                  <a:pt x="274" y="85"/>
                </a:lnTo>
                <a:lnTo>
                  <a:pt x="277" y="87"/>
                </a:lnTo>
                <a:lnTo>
                  <a:pt x="279" y="90"/>
                </a:lnTo>
                <a:lnTo>
                  <a:pt x="287" y="97"/>
                </a:lnTo>
                <a:lnTo>
                  <a:pt x="289" y="99"/>
                </a:lnTo>
                <a:lnTo>
                  <a:pt x="289" y="100"/>
                </a:lnTo>
                <a:lnTo>
                  <a:pt x="289" y="107"/>
                </a:lnTo>
                <a:lnTo>
                  <a:pt x="290" y="109"/>
                </a:lnTo>
                <a:lnTo>
                  <a:pt x="292" y="112"/>
                </a:lnTo>
                <a:lnTo>
                  <a:pt x="292" y="114"/>
                </a:lnTo>
                <a:lnTo>
                  <a:pt x="294" y="117"/>
                </a:lnTo>
                <a:lnTo>
                  <a:pt x="295" y="119"/>
                </a:lnTo>
                <a:lnTo>
                  <a:pt x="297" y="119"/>
                </a:lnTo>
                <a:lnTo>
                  <a:pt x="300" y="121"/>
                </a:lnTo>
                <a:lnTo>
                  <a:pt x="300" y="119"/>
                </a:lnTo>
                <a:lnTo>
                  <a:pt x="302" y="119"/>
                </a:lnTo>
                <a:lnTo>
                  <a:pt x="304" y="121"/>
                </a:lnTo>
                <a:lnTo>
                  <a:pt x="307" y="122"/>
                </a:lnTo>
                <a:lnTo>
                  <a:pt x="310" y="124"/>
                </a:lnTo>
                <a:lnTo>
                  <a:pt x="312" y="124"/>
                </a:lnTo>
                <a:lnTo>
                  <a:pt x="315" y="122"/>
                </a:lnTo>
                <a:lnTo>
                  <a:pt x="315" y="136"/>
                </a:lnTo>
                <a:lnTo>
                  <a:pt x="315" y="137"/>
                </a:lnTo>
                <a:lnTo>
                  <a:pt x="315" y="139"/>
                </a:lnTo>
                <a:lnTo>
                  <a:pt x="315" y="141"/>
                </a:lnTo>
                <a:lnTo>
                  <a:pt x="315" y="142"/>
                </a:lnTo>
                <a:lnTo>
                  <a:pt x="314" y="144"/>
                </a:lnTo>
                <a:lnTo>
                  <a:pt x="312" y="146"/>
                </a:lnTo>
                <a:lnTo>
                  <a:pt x="310" y="147"/>
                </a:lnTo>
                <a:lnTo>
                  <a:pt x="309" y="149"/>
                </a:lnTo>
                <a:lnTo>
                  <a:pt x="309" y="151"/>
                </a:lnTo>
                <a:lnTo>
                  <a:pt x="307" y="151"/>
                </a:lnTo>
                <a:lnTo>
                  <a:pt x="305" y="151"/>
                </a:lnTo>
                <a:lnTo>
                  <a:pt x="305" y="152"/>
                </a:lnTo>
                <a:lnTo>
                  <a:pt x="304" y="154"/>
                </a:lnTo>
                <a:lnTo>
                  <a:pt x="304" y="156"/>
                </a:lnTo>
                <a:lnTo>
                  <a:pt x="302" y="156"/>
                </a:lnTo>
                <a:lnTo>
                  <a:pt x="300" y="156"/>
                </a:lnTo>
                <a:lnTo>
                  <a:pt x="299" y="157"/>
                </a:lnTo>
                <a:lnTo>
                  <a:pt x="297" y="157"/>
                </a:lnTo>
                <a:lnTo>
                  <a:pt x="295" y="157"/>
                </a:lnTo>
                <a:lnTo>
                  <a:pt x="294" y="157"/>
                </a:lnTo>
                <a:lnTo>
                  <a:pt x="294" y="159"/>
                </a:lnTo>
                <a:lnTo>
                  <a:pt x="294" y="161"/>
                </a:lnTo>
                <a:lnTo>
                  <a:pt x="292" y="161"/>
                </a:lnTo>
                <a:lnTo>
                  <a:pt x="290" y="161"/>
                </a:lnTo>
                <a:lnTo>
                  <a:pt x="289" y="159"/>
                </a:lnTo>
                <a:lnTo>
                  <a:pt x="289" y="161"/>
                </a:lnTo>
                <a:lnTo>
                  <a:pt x="287" y="161"/>
                </a:lnTo>
                <a:lnTo>
                  <a:pt x="287" y="162"/>
                </a:lnTo>
                <a:lnTo>
                  <a:pt x="285" y="162"/>
                </a:lnTo>
                <a:lnTo>
                  <a:pt x="285" y="164"/>
                </a:lnTo>
                <a:lnTo>
                  <a:pt x="284" y="164"/>
                </a:lnTo>
                <a:lnTo>
                  <a:pt x="284" y="166"/>
                </a:lnTo>
                <a:lnTo>
                  <a:pt x="282" y="166"/>
                </a:lnTo>
                <a:lnTo>
                  <a:pt x="280" y="166"/>
                </a:lnTo>
                <a:lnTo>
                  <a:pt x="279" y="166"/>
                </a:lnTo>
                <a:lnTo>
                  <a:pt x="279" y="167"/>
                </a:lnTo>
                <a:lnTo>
                  <a:pt x="279" y="169"/>
                </a:lnTo>
                <a:lnTo>
                  <a:pt x="275" y="171"/>
                </a:lnTo>
                <a:lnTo>
                  <a:pt x="275" y="172"/>
                </a:lnTo>
                <a:lnTo>
                  <a:pt x="274" y="174"/>
                </a:lnTo>
                <a:lnTo>
                  <a:pt x="272" y="176"/>
                </a:lnTo>
                <a:lnTo>
                  <a:pt x="270" y="177"/>
                </a:lnTo>
                <a:lnTo>
                  <a:pt x="269" y="177"/>
                </a:lnTo>
                <a:lnTo>
                  <a:pt x="267" y="177"/>
                </a:lnTo>
                <a:lnTo>
                  <a:pt x="265" y="177"/>
                </a:lnTo>
                <a:lnTo>
                  <a:pt x="264" y="176"/>
                </a:lnTo>
                <a:lnTo>
                  <a:pt x="262" y="176"/>
                </a:lnTo>
                <a:lnTo>
                  <a:pt x="262" y="174"/>
                </a:lnTo>
                <a:lnTo>
                  <a:pt x="260" y="174"/>
                </a:lnTo>
                <a:lnTo>
                  <a:pt x="260" y="172"/>
                </a:lnTo>
                <a:lnTo>
                  <a:pt x="259" y="172"/>
                </a:lnTo>
                <a:lnTo>
                  <a:pt x="259" y="171"/>
                </a:lnTo>
                <a:lnTo>
                  <a:pt x="257" y="171"/>
                </a:lnTo>
                <a:lnTo>
                  <a:pt x="254" y="169"/>
                </a:lnTo>
                <a:lnTo>
                  <a:pt x="254" y="167"/>
                </a:lnTo>
                <a:lnTo>
                  <a:pt x="252" y="167"/>
                </a:lnTo>
                <a:lnTo>
                  <a:pt x="250" y="167"/>
                </a:lnTo>
                <a:lnTo>
                  <a:pt x="249" y="167"/>
                </a:lnTo>
                <a:lnTo>
                  <a:pt x="247" y="167"/>
                </a:lnTo>
                <a:lnTo>
                  <a:pt x="245" y="167"/>
                </a:lnTo>
                <a:lnTo>
                  <a:pt x="244" y="167"/>
                </a:lnTo>
                <a:lnTo>
                  <a:pt x="237" y="166"/>
                </a:lnTo>
                <a:lnTo>
                  <a:pt x="235" y="166"/>
                </a:lnTo>
                <a:lnTo>
                  <a:pt x="234" y="166"/>
                </a:lnTo>
                <a:lnTo>
                  <a:pt x="232" y="164"/>
                </a:lnTo>
                <a:lnTo>
                  <a:pt x="230" y="164"/>
                </a:lnTo>
                <a:lnTo>
                  <a:pt x="229" y="164"/>
                </a:lnTo>
                <a:lnTo>
                  <a:pt x="229" y="166"/>
                </a:lnTo>
                <a:lnTo>
                  <a:pt x="229" y="164"/>
                </a:lnTo>
                <a:lnTo>
                  <a:pt x="227" y="164"/>
                </a:lnTo>
                <a:lnTo>
                  <a:pt x="225" y="164"/>
                </a:lnTo>
                <a:lnTo>
                  <a:pt x="224" y="166"/>
                </a:lnTo>
                <a:lnTo>
                  <a:pt x="222" y="166"/>
                </a:lnTo>
                <a:lnTo>
                  <a:pt x="222" y="167"/>
                </a:lnTo>
                <a:lnTo>
                  <a:pt x="220" y="167"/>
                </a:lnTo>
                <a:lnTo>
                  <a:pt x="219" y="169"/>
                </a:lnTo>
                <a:lnTo>
                  <a:pt x="217" y="169"/>
                </a:lnTo>
                <a:lnTo>
                  <a:pt x="215" y="169"/>
                </a:lnTo>
                <a:lnTo>
                  <a:pt x="215" y="171"/>
                </a:lnTo>
                <a:lnTo>
                  <a:pt x="214" y="171"/>
                </a:lnTo>
                <a:lnTo>
                  <a:pt x="214" y="172"/>
                </a:lnTo>
                <a:lnTo>
                  <a:pt x="212" y="172"/>
                </a:lnTo>
                <a:lnTo>
                  <a:pt x="210" y="174"/>
                </a:lnTo>
                <a:lnTo>
                  <a:pt x="207" y="177"/>
                </a:lnTo>
                <a:lnTo>
                  <a:pt x="205" y="181"/>
                </a:lnTo>
                <a:lnTo>
                  <a:pt x="204" y="181"/>
                </a:lnTo>
                <a:lnTo>
                  <a:pt x="202" y="182"/>
                </a:lnTo>
                <a:lnTo>
                  <a:pt x="200" y="182"/>
                </a:lnTo>
                <a:lnTo>
                  <a:pt x="200" y="184"/>
                </a:lnTo>
                <a:lnTo>
                  <a:pt x="199" y="184"/>
                </a:lnTo>
                <a:lnTo>
                  <a:pt x="197" y="184"/>
                </a:lnTo>
                <a:lnTo>
                  <a:pt x="195" y="184"/>
                </a:lnTo>
                <a:lnTo>
                  <a:pt x="194" y="184"/>
                </a:lnTo>
                <a:lnTo>
                  <a:pt x="192" y="184"/>
                </a:lnTo>
                <a:lnTo>
                  <a:pt x="190" y="184"/>
                </a:lnTo>
                <a:lnTo>
                  <a:pt x="190" y="186"/>
                </a:lnTo>
                <a:lnTo>
                  <a:pt x="189" y="186"/>
                </a:lnTo>
                <a:lnTo>
                  <a:pt x="187" y="186"/>
                </a:lnTo>
                <a:lnTo>
                  <a:pt x="187" y="187"/>
                </a:lnTo>
                <a:lnTo>
                  <a:pt x="185" y="187"/>
                </a:lnTo>
                <a:lnTo>
                  <a:pt x="184" y="189"/>
                </a:lnTo>
                <a:lnTo>
                  <a:pt x="185" y="191"/>
                </a:lnTo>
                <a:lnTo>
                  <a:pt x="184" y="191"/>
                </a:lnTo>
                <a:lnTo>
                  <a:pt x="184" y="192"/>
                </a:lnTo>
                <a:lnTo>
                  <a:pt x="184" y="194"/>
                </a:lnTo>
                <a:lnTo>
                  <a:pt x="184" y="196"/>
                </a:lnTo>
                <a:lnTo>
                  <a:pt x="180" y="191"/>
                </a:lnTo>
                <a:lnTo>
                  <a:pt x="179" y="187"/>
                </a:lnTo>
                <a:lnTo>
                  <a:pt x="177" y="187"/>
                </a:lnTo>
                <a:lnTo>
                  <a:pt x="175" y="186"/>
                </a:lnTo>
                <a:lnTo>
                  <a:pt x="175" y="184"/>
                </a:lnTo>
                <a:lnTo>
                  <a:pt x="174" y="184"/>
                </a:lnTo>
                <a:lnTo>
                  <a:pt x="174" y="182"/>
                </a:lnTo>
                <a:lnTo>
                  <a:pt x="172" y="182"/>
                </a:lnTo>
                <a:lnTo>
                  <a:pt x="172" y="181"/>
                </a:lnTo>
                <a:lnTo>
                  <a:pt x="170" y="181"/>
                </a:lnTo>
                <a:lnTo>
                  <a:pt x="170" y="179"/>
                </a:lnTo>
                <a:lnTo>
                  <a:pt x="169" y="179"/>
                </a:lnTo>
                <a:lnTo>
                  <a:pt x="169" y="177"/>
                </a:lnTo>
                <a:lnTo>
                  <a:pt x="169" y="179"/>
                </a:lnTo>
                <a:lnTo>
                  <a:pt x="169" y="177"/>
                </a:lnTo>
                <a:lnTo>
                  <a:pt x="167" y="177"/>
                </a:lnTo>
                <a:lnTo>
                  <a:pt x="165" y="177"/>
                </a:lnTo>
                <a:lnTo>
                  <a:pt x="165" y="176"/>
                </a:lnTo>
                <a:lnTo>
                  <a:pt x="164" y="176"/>
                </a:lnTo>
                <a:lnTo>
                  <a:pt x="164" y="174"/>
                </a:lnTo>
                <a:lnTo>
                  <a:pt x="162" y="174"/>
                </a:lnTo>
                <a:lnTo>
                  <a:pt x="160" y="174"/>
                </a:lnTo>
                <a:lnTo>
                  <a:pt x="160" y="172"/>
                </a:lnTo>
                <a:lnTo>
                  <a:pt x="160" y="174"/>
                </a:lnTo>
                <a:lnTo>
                  <a:pt x="160" y="172"/>
                </a:lnTo>
                <a:lnTo>
                  <a:pt x="159" y="172"/>
                </a:lnTo>
                <a:lnTo>
                  <a:pt x="157" y="172"/>
                </a:lnTo>
                <a:lnTo>
                  <a:pt x="155" y="172"/>
                </a:lnTo>
                <a:lnTo>
                  <a:pt x="154" y="172"/>
                </a:lnTo>
                <a:lnTo>
                  <a:pt x="152" y="172"/>
                </a:lnTo>
                <a:lnTo>
                  <a:pt x="152" y="171"/>
                </a:lnTo>
                <a:lnTo>
                  <a:pt x="150" y="171"/>
                </a:lnTo>
                <a:lnTo>
                  <a:pt x="150" y="169"/>
                </a:lnTo>
                <a:lnTo>
                  <a:pt x="149" y="169"/>
                </a:lnTo>
                <a:lnTo>
                  <a:pt x="149" y="167"/>
                </a:lnTo>
                <a:lnTo>
                  <a:pt x="147" y="166"/>
                </a:lnTo>
                <a:lnTo>
                  <a:pt x="147" y="164"/>
                </a:lnTo>
                <a:lnTo>
                  <a:pt x="147" y="162"/>
                </a:lnTo>
                <a:lnTo>
                  <a:pt x="147" y="161"/>
                </a:lnTo>
                <a:lnTo>
                  <a:pt x="145" y="161"/>
                </a:lnTo>
                <a:lnTo>
                  <a:pt x="145" y="159"/>
                </a:lnTo>
                <a:lnTo>
                  <a:pt x="145" y="157"/>
                </a:lnTo>
                <a:lnTo>
                  <a:pt x="147" y="157"/>
                </a:lnTo>
                <a:lnTo>
                  <a:pt x="147" y="159"/>
                </a:lnTo>
                <a:lnTo>
                  <a:pt x="149" y="161"/>
                </a:lnTo>
                <a:lnTo>
                  <a:pt x="149" y="159"/>
                </a:lnTo>
                <a:lnTo>
                  <a:pt x="149" y="157"/>
                </a:lnTo>
                <a:lnTo>
                  <a:pt x="150" y="157"/>
                </a:lnTo>
                <a:lnTo>
                  <a:pt x="150" y="159"/>
                </a:lnTo>
                <a:lnTo>
                  <a:pt x="150" y="157"/>
                </a:lnTo>
                <a:lnTo>
                  <a:pt x="152" y="157"/>
                </a:lnTo>
                <a:lnTo>
                  <a:pt x="152" y="156"/>
                </a:lnTo>
                <a:lnTo>
                  <a:pt x="154" y="156"/>
                </a:lnTo>
                <a:lnTo>
                  <a:pt x="154" y="154"/>
                </a:lnTo>
                <a:lnTo>
                  <a:pt x="155" y="154"/>
                </a:lnTo>
                <a:lnTo>
                  <a:pt x="157" y="154"/>
                </a:lnTo>
                <a:lnTo>
                  <a:pt x="157" y="152"/>
                </a:lnTo>
                <a:lnTo>
                  <a:pt x="159" y="152"/>
                </a:lnTo>
                <a:lnTo>
                  <a:pt x="159" y="154"/>
                </a:lnTo>
                <a:lnTo>
                  <a:pt x="160" y="154"/>
                </a:lnTo>
                <a:lnTo>
                  <a:pt x="160" y="152"/>
                </a:lnTo>
                <a:lnTo>
                  <a:pt x="162" y="152"/>
                </a:lnTo>
                <a:lnTo>
                  <a:pt x="162" y="154"/>
                </a:lnTo>
                <a:lnTo>
                  <a:pt x="164" y="154"/>
                </a:lnTo>
                <a:lnTo>
                  <a:pt x="162" y="154"/>
                </a:lnTo>
                <a:lnTo>
                  <a:pt x="162" y="156"/>
                </a:lnTo>
                <a:lnTo>
                  <a:pt x="164" y="156"/>
                </a:lnTo>
                <a:lnTo>
                  <a:pt x="164" y="157"/>
                </a:lnTo>
                <a:lnTo>
                  <a:pt x="165" y="157"/>
                </a:lnTo>
                <a:lnTo>
                  <a:pt x="165" y="156"/>
                </a:lnTo>
                <a:lnTo>
                  <a:pt x="165" y="154"/>
                </a:lnTo>
                <a:lnTo>
                  <a:pt x="164" y="154"/>
                </a:lnTo>
                <a:lnTo>
                  <a:pt x="165" y="154"/>
                </a:lnTo>
                <a:lnTo>
                  <a:pt x="165" y="152"/>
                </a:lnTo>
                <a:lnTo>
                  <a:pt x="164" y="152"/>
                </a:lnTo>
                <a:lnTo>
                  <a:pt x="164" y="151"/>
                </a:lnTo>
                <a:lnTo>
                  <a:pt x="164" y="152"/>
                </a:lnTo>
                <a:lnTo>
                  <a:pt x="164" y="151"/>
                </a:lnTo>
                <a:lnTo>
                  <a:pt x="164" y="152"/>
                </a:lnTo>
                <a:lnTo>
                  <a:pt x="165" y="152"/>
                </a:lnTo>
                <a:lnTo>
                  <a:pt x="165" y="151"/>
                </a:lnTo>
                <a:lnTo>
                  <a:pt x="167" y="151"/>
                </a:lnTo>
                <a:lnTo>
                  <a:pt x="167" y="149"/>
                </a:lnTo>
                <a:lnTo>
                  <a:pt x="169" y="149"/>
                </a:lnTo>
                <a:lnTo>
                  <a:pt x="170" y="149"/>
                </a:lnTo>
                <a:lnTo>
                  <a:pt x="172" y="149"/>
                </a:lnTo>
                <a:lnTo>
                  <a:pt x="172" y="147"/>
                </a:lnTo>
                <a:lnTo>
                  <a:pt x="174" y="146"/>
                </a:lnTo>
                <a:lnTo>
                  <a:pt x="174" y="144"/>
                </a:lnTo>
                <a:lnTo>
                  <a:pt x="174" y="146"/>
                </a:lnTo>
                <a:lnTo>
                  <a:pt x="172" y="146"/>
                </a:lnTo>
                <a:lnTo>
                  <a:pt x="172" y="147"/>
                </a:lnTo>
                <a:lnTo>
                  <a:pt x="170" y="147"/>
                </a:lnTo>
                <a:lnTo>
                  <a:pt x="170" y="149"/>
                </a:lnTo>
                <a:lnTo>
                  <a:pt x="170" y="147"/>
                </a:lnTo>
                <a:lnTo>
                  <a:pt x="169" y="147"/>
                </a:lnTo>
                <a:lnTo>
                  <a:pt x="170" y="147"/>
                </a:lnTo>
                <a:lnTo>
                  <a:pt x="169" y="147"/>
                </a:lnTo>
                <a:lnTo>
                  <a:pt x="169" y="149"/>
                </a:lnTo>
                <a:lnTo>
                  <a:pt x="167" y="149"/>
                </a:lnTo>
                <a:lnTo>
                  <a:pt x="167" y="151"/>
                </a:lnTo>
                <a:lnTo>
                  <a:pt x="165" y="151"/>
                </a:lnTo>
                <a:lnTo>
                  <a:pt x="165" y="149"/>
                </a:lnTo>
                <a:lnTo>
                  <a:pt x="165" y="151"/>
                </a:lnTo>
                <a:lnTo>
                  <a:pt x="165" y="149"/>
                </a:lnTo>
                <a:lnTo>
                  <a:pt x="165" y="151"/>
                </a:lnTo>
                <a:lnTo>
                  <a:pt x="164" y="151"/>
                </a:lnTo>
                <a:lnTo>
                  <a:pt x="162" y="151"/>
                </a:lnTo>
                <a:lnTo>
                  <a:pt x="160" y="151"/>
                </a:lnTo>
                <a:lnTo>
                  <a:pt x="159" y="151"/>
                </a:lnTo>
                <a:lnTo>
                  <a:pt x="159" y="149"/>
                </a:lnTo>
                <a:lnTo>
                  <a:pt x="159" y="151"/>
                </a:lnTo>
                <a:lnTo>
                  <a:pt x="159" y="149"/>
                </a:lnTo>
                <a:lnTo>
                  <a:pt x="159" y="151"/>
                </a:lnTo>
                <a:lnTo>
                  <a:pt x="159" y="149"/>
                </a:lnTo>
                <a:lnTo>
                  <a:pt x="157" y="149"/>
                </a:lnTo>
                <a:lnTo>
                  <a:pt x="157" y="147"/>
                </a:lnTo>
                <a:lnTo>
                  <a:pt x="157" y="146"/>
                </a:lnTo>
                <a:lnTo>
                  <a:pt x="157" y="144"/>
                </a:lnTo>
                <a:lnTo>
                  <a:pt x="155" y="144"/>
                </a:lnTo>
                <a:lnTo>
                  <a:pt x="155" y="142"/>
                </a:lnTo>
                <a:lnTo>
                  <a:pt x="155" y="141"/>
                </a:lnTo>
                <a:lnTo>
                  <a:pt x="157" y="141"/>
                </a:lnTo>
                <a:lnTo>
                  <a:pt x="157" y="139"/>
                </a:lnTo>
                <a:lnTo>
                  <a:pt x="155" y="139"/>
                </a:lnTo>
                <a:lnTo>
                  <a:pt x="155" y="137"/>
                </a:lnTo>
                <a:lnTo>
                  <a:pt x="155" y="136"/>
                </a:lnTo>
                <a:lnTo>
                  <a:pt x="155" y="134"/>
                </a:lnTo>
                <a:lnTo>
                  <a:pt x="154" y="134"/>
                </a:lnTo>
                <a:lnTo>
                  <a:pt x="152" y="134"/>
                </a:lnTo>
                <a:lnTo>
                  <a:pt x="152" y="132"/>
                </a:lnTo>
                <a:lnTo>
                  <a:pt x="154" y="132"/>
                </a:lnTo>
                <a:lnTo>
                  <a:pt x="154" y="131"/>
                </a:lnTo>
                <a:lnTo>
                  <a:pt x="154" y="132"/>
                </a:lnTo>
                <a:lnTo>
                  <a:pt x="152" y="132"/>
                </a:lnTo>
                <a:lnTo>
                  <a:pt x="152" y="131"/>
                </a:lnTo>
                <a:lnTo>
                  <a:pt x="152" y="132"/>
                </a:lnTo>
                <a:lnTo>
                  <a:pt x="152" y="131"/>
                </a:lnTo>
                <a:lnTo>
                  <a:pt x="150" y="131"/>
                </a:lnTo>
                <a:lnTo>
                  <a:pt x="150" y="129"/>
                </a:lnTo>
                <a:lnTo>
                  <a:pt x="150" y="127"/>
                </a:lnTo>
                <a:lnTo>
                  <a:pt x="150" y="126"/>
                </a:lnTo>
                <a:lnTo>
                  <a:pt x="152" y="126"/>
                </a:lnTo>
                <a:lnTo>
                  <a:pt x="152" y="124"/>
                </a:lnTo>
                <a:lnTo>
                  <a:pt x="152" y="122"/>
                </a:lnTo>
                <a:lnTo>
                  <a:pt x="154" y="122"/>
                </a:lnTo>
                <a:lnTo>
                  <a:pt x="154" y="121"/>
                </a:lnTo>
                <a:lnTo>
                  <a:pt x="154" y="119"/>
                </a:lnTo>
                <a:lnTo>
                  <a:pt x="154" y="117"/>
                </a:lnTo>
                <a:lnTo>
                  <a:pt x="154" y="116"/>
                </a:lnTo>
                <a:lnTo>
                  <a:pt x="155" y="116"/>
                </a:lnTo>
                <a:lnTo>
                  <a:pt x="155" y="114"/>
                </a:lnTo>
                <a:lnTo>
                  <a:pt x="155" y="116"/>
                </a:lnTo>
                <a:lnTo>
                  <a:pt x="155" y="114"/>
                </a:lnTo>
                <a:lnTo>
                  <a:pt x="155" y="116"/>
                </a:lnTo>
                <a:lnTo>
                  <a:pt x="155" y="114"/>
                </a:lnTo>
                <a:lnTo>
                  <a:pt x="155" y="112"/>
                </a:lnTo>
                <a:lnTo>
                  <a:pt x="155" y="111"/>
                </a:lnTo>
                <a:lnTo>
                  <a:pt x="155" y="109"/>
                </a:lnTo>
                <a:lnTo>
                  <a:pt x="157" y="109"/>
                </a:lnTo>
                <a:lnTo>
                  <a:pt x="155" y="109"/>
                </a:lnTo>
                <a:lnTo>
                  <a:pt x="154" y="109"/>
                </a:lnTo>
                <a:lnTo>
                  <a:pt x="154" y="107"/>
                </a:lnTo>
                <a:lnTo>
                  <a:pt x="152" y="107"/>
                </a:lnTo>
                <a:lnTo>
                  <a:pt x="150" y="107"/>
                </a:lnTo>
                <a:lnTo>
                  <a:pt x="150" y="106"/>
                </a:lnTo>
                <a:lnTo>
                  <a:pt x="149" y="106"/>
                </a:lnTo>
                <a:lnTo>
                  <a:pt x="149" y="104"/>
                </a:lnTo>
                <a:lnTo>
                  <a:pt x="147" y="104"/>
                </a:lnTo>
                <a:lnTo>
                  <a:pt x="147" y="102"/>
                </a:lnTo>
                <a:lnTo>
                  <a:pt x="147" y="100"/>
                </a:lnTo>
                <a:lnTo>
                  <a:pt x="145" y="100"/>
                </a:lnTo>
                <a:lnTo>
                  <a:pt x="145" y="99"/>
                </a:lnTo>
                <a:lnTo>
                  <a:pt x="144" y="99"/>
                </a:lnTo>
                <a:lnTo>
                  <a:pt x="144" y="97"/>
                </a:lnTo>
                <a:lnTo>
                  <a:pt x="142" y="97"/>
                </a:lnTo>
                <a:lnTo>
                  <a:pt x="140" y="97"/>
                </a:lnTo>
                <a:lnTo>
                  <a:pt x="142" y="97"/>
                </a:lnTo>
                <a:lnTo>
                  <a:pt x="142" y="99"/>
                </a:lnTo>
                <a:lnTo>
                  <a:pt x="144" y="99"/>
                </a:lnTo>
                <a:lnTo>
                  <a:pt x="144" y="100"/>
                </a:lnTo>
                <a:lnTo>
                  <a:pt x="144" y="102"/>
                </a:lnTo>
                <a:lnTo>
                  <a:pt x="145" y="102"/>
                </a:lnTo>
                <a:lnTo>
                  <a:pt x="145" y="104"/>
                </a:lnTo>
                <a:lnTo>
                  <a:pt x="147" y="104"/>
                </a:lnTo>
                <a:lnTo>
                  <a:pt x="147" y="106"/>
                </a:lnTo>
                <a:lnTo>
                  <a:pt x="149" y="106"/>
                </a:lnTo>
                <a:lnTo>
                  <a:pt x="149" y="107"/>
                </a:lnTo>
                <a:lnTo>
                  <a:pt x="150" y="107"/>
                </a:lnTo>
                <a:lnTo>
                  <a:pt x="150" y="109"/>
                </a:lnTo>
                <a:lnTo>
                  <a:pt x="152" y="109"/>
                </a:lnTo>
                <a:lnTo>
                  <a:pt x="154" y="109"/>
                </a:lnTo>
                <a:lnTo>
                  <a:pt x="154" y="111"/>
                </a:lnTo>
                <a:lnTo>
                  <a:pt x="152" y="111"/>
                </a:lnTo>
                <a:lnTo>
                  <a:pt x="154" y="112"/>
                </a:lnTo>
                <a:lnTo>
                  <a:pt x="152" y="112"/>
                </a:lnTo>
                <a:lnTo>
                  <a:pt x="152" y="114"/>
                </a:lnTo>
                <a:lnTo>
                  <a:pt x="150" y="116"/>
                </a:lnTo>
                <a:lnTo>
                  <a:pt x="150" y="117"/>
                </a:lnTo>
                <a:lnTo>
                  <a:pt x="150" y="119"/>
                </a:lnTo>
                <a:lnTo>
                  <a:pt x="150" y="121"/>
                </a:lnTo>
                <a:lnTo>
                  <a:pt x="149" y="121"/>
                </a:lnTo>
                <a:lnTo>
                  <a:pt x="149" y="122"/>
                </a:lnTo>
                <a:lnTo>
                  <a:pt x="149" y="124"/>
                </a:lnTo>
                <a:lnTo>
                  <a:pt x="149" y="126"/>
                </a:lnTo>
                <a:lnTo>
                  <a:pt x="147" y="126"/>
                </a:lnTo>
                <a:lnTo>
                  <a:pt x="145" y="127"/>
                </a:lnTo>
                <a:lnTo>
                  <a:pt x="145" y="129"/>
                </a:lnTo>
                <a:lnTo>
                  <a:pt x="144" y="129"/>
                </a:lnTo>
                <a:lnTo>
                  <a:pt x="142" y="129"/>
                </a:lnTo>
                <a:lnTo>
                  <a:pt x="142" y="127"/>
                </a:lnTo>
                <a:lnTo>
                  <a:pt x="142" y="129"/>
                </a:lnTo>
                <a:lnTo>
                  <a:pt x="140" y="129"/>
                </a:lnTo>
                <a:lnTo>
                  <a:pt x="140" y="131"/>
                </a:lnTo>
                <a:lnTo>
                  <a:pt x="139" y="131"/>
                </a:lnTo>
                <a:lnTo>
                  <a:pt x="139" y="129"/>
                </a:lnTo>
                <a:lnTo>
                  <a:pt x="137" y="129"/>
                </a:lnTo>
                <a:lnTo>
                  <a:pt x="137" y="127"/>
                </a:lnTo>
                <a:lnTo>
                  <a:pt x="135" y="127"/>
                </a:lnTo>
                <a:lnTo>
                  <a:pt x="137" y="127"/>
                </a:lnTo>
                <a:lnTo>
                  <a:pt x="135" y="127"/>
                </a:lnTo>
                <a:lnTo>
                  <a:pt x="135" y="129"/>
                </a:lnTo>
                <a:lnTo>
                  <a:pt x="137" y="129"/>
                </a:lnTo>
                <a:lnTo>
                  <a:pt x="135" y="129"/>
                </a:lnTo>
                <a:lnTo>
                  <a:pt x="137" y="129"/>
                </a:lnTo>
                <a:lnTo>
                  <a:pt x="137" y="131"/>
                </a:lnTo>
                <a:lnTo>
                  <a:pt x="137" y="129"/>
                </a:lnTo>
                <a:lnTo>
                  <a:pt x="137" y="131"/>
                </a:lnTo>
                <a:lnTo>
                  <a:pt x="137" y="132"/>
                </a:lnTo>
                <a:lnTo>
                  <a:pt x="135" y="132"/>
                </a:lnTo>
                <a:lnTo>
                  <a:pt x="135" y="134"/>
                </a:lnTo>
                <a:lnTo>
                  <a:pt x="135" y="132"/>
                </a:lnTo>
                <a:lnTo>
                  <a:pt x="135" y="131"/>
                </a:lnTo>
                <a:lnTo>
                  <a:pt x="134" y="131"/>
                </a:lnTo>
                <a:lnTo>
                  <a:pt x="134" y="129"/>
                </a:lnTo>
                <a:lnTo>
                  <a:pt x="135" y="129"/>
                </a:lnTo>
                <a:lnTo>
                  <a:pt x="134" y="129"/>
                </a:lnTo>
                <a:lnTo>
                  <a:pt x="134" y="127"/>
                </a:lnTo>
                <a:lnTo>
                  <a:pt x="134" y="129"/>
                </a:lnTo>
                <a:lnTo>
                  <a:pt x="134" y="131"/>
                </a:lnTo>
                <a:lnTo>
                  <a:pt x="135" y="131"/>
                </a:lnTo>
                <a:lnTo>
                  <a:pt x="134" y="131"/>
                </a:lnTo>
                <a:lnTo>
                  <a:pt x="134" y="132"/>
                </a:lnTo>
                <a:lnTo>
                  <a:pt x="134" y="134"/>
                </a:lnTo>
                <a:lnTo>
                  <a:pt x="132" y="134"/>
                </a:lnTo>
                <a:lnTo>
                  <a:pt x="132" y="132"/>
                </a:lnTo>
                <a:lnTo>
                  <a:pt x="132" y="131"/>
                </a:lnTo>
                <a:lnTo>
                  <a:pt x="134" y="131"/>
                </a:lnTo>
                <a:lnTo>
                  <a:pt x="132" y="131"/>
                </a:lnTo>
                <a:lnTo>
                  <a:pt x="132" y="132"/>
                </a:lnTo>
                <a:lnTo>
                  <a:pt x="130" y="132"/>
                </a:lnTo>
                <a:lnTo>
                  <a:pt x="130" y="131"/>
                </a:lnTo>
                <a:lnTo>
                  <a:pt x="130" y="129"/>
                </a:lnTo>
                <a:lnTo>
                  <a:pt x="128" y="129"/>
                </a:lnTo>
                <a:lnTo>
                  <a:pt x="128" y="131"/>
                </a:lnTo>
                <a:lnTo>
                  <a:pt x="127" y="131"/>
                </a:lnTo>
                <a:lnTo>
                  <a:pt x="127" y="132"/>
                </a:lnTo>
                <a:lnTo>
                  <a:pt x="127" y="134"/>
                </a:lnTo>
                <a:lnTo>
                  <a:pt x="127" y="132"/>
                </a:lnTo>
                <a:lnTo>
                  <a:pt x="125" y="132"/>
                </a:lnTo>
                <a:lnTo>
                  <a:pt x="125" y="131"/>
                </a:lnTo>
                <a:lnTo>
                  <a:pt x="123" y="131"/>
                </a:lnTo>
                <a:lnTo>
                  <a:pt x="125" y="131"/>
                </a:lnTo>
                <a:lnTo>
                  <a:pt x="123" y="131"/>
                </a:lnTo>
                <a:lnTo>
                  <a:pt x="125" y="131"/>
                </a:lnTo>
                <a:lnTo>
                  <a:pt x="125" y="129"/>
                </a:lnTo>
                <a:lnTo>
                  <a:pt x="123" y="129"/>
                </a:lnTo>
                <a:lnTo>
                  <a:pt x="125" y="129"/>
                </a:lnTo>
                <a:lnTo>
                  <a:pt x="125" y="127"/>
                </a:lnTo>
                <a:lnTo>
                  <a:pt x="123" y="127"/>
                </a:lnTo>
                <a:lnTo>
                  <a:pt x="125" y="127"/>
                </a:lnTo>
                <a:lnTo>
                  <a:pt x="123" y="127"/>
                </a:lnTo>
                <a:lnTo>
                  <a:pt x="125" y="127"/>
                </a:lnTo>
                <a:lnTo>
                  <a:pt x="123" y="127"/>
                </a:lnTo>
                <a:lnTo>
                  <a:pt x="122" y="127"/>
                </a:lnTo>
                <a:lnTo>
                  <a:pt x="123" y="127"/>
                </a:lnTo>
                <a:lnTo>
                  <a:pt x="123" y="126"/>
                </a:lnTo>
                <a:lnTo>
                  <a:pt x="122" y="126"/>
                </a:lnTo>
                <a:lnTo>
                  <a:pt x="122" y="127"/>
                </a:lnTo>
                <a:lnTo>
                  <a:pt x="120" y="127"/>
                </a:lnTo>
                <a:lnTo>
                  <a:pt x="120" y="129"/>
                </a:lnTo>
                <a:lnTo>
                  <a:pt x="118" y="129"/>
                </a:lnTo>
                <a:lnTo>
                  <a:pt x="117" y="129"/>
                </a:lnTo>
                <a:lnTo>
                  <a:pt x="115" y="129"/>
                </a:lnTo>
                <a:lnTo>
                  <a:pt x="115" y="127"/>
                </a:lnTo>
                <a:lnTo>
                  <a:pt x="117" y="127"/>
                </a:lnTo>
                <a:lnTo>
                  <a:pt x="115" y="127"/>
                </a:lnTo>
                <a:lnTo>
                  <a:pt x="117" y="127"/>
                </a:lnTo>
                <a:lnTo>
                  <a:pt x="117" y="126"/>
                </a:lnTo>
                <a:lnTo>
                  <a:pt x="115" y="126"/>
                </a:lnTo>
                <a:lnTo>
                  <a:pt x="115" y="127"/>
                </a:lnTo>
                <a:lnTo>
                  <a:pt x="115" y="126"/>
                </a:lnTo>
                <a:lnTo>
                  <a:pt x="117" y="126"/>
                </a:lnTo>
                <a:lnTo>
                  <a:pt x="117" y="124"/>
                </a:lnTo>
                <a:lnTo>
                  <a:pt x="117" y="122"/>
                </a:lnTo>
                <a:lnTo>
                  <a:pt x="115" y="122"/>
                </a:lnTo>
                <a:lnTo>
                  <a:pt x="115" y="121"/>
                </a:lnTo>
                <a:lnTo>
                  <a:pt x="113" y="121"/>
                </a:lnTo>
                <a:lnTo>
                  <a:pt x="112" y="121"/>
                </a:lnTo>
                <a:lnTo>
                  <a:pt x="112" y="119"/>
                </a:lnTo>
                <a:lnTo>
                  <a:pt x="112" y="117"/>
                </a:lnTo>
                <a:lnTo>
                  <a:pt x="113" y="117"/>
                </a:lnTo>
                <a:lnTo>
                  <a:pt x="113" y="116"/>
                </a:lnTo>
                <a:lnTo>
                  <a:pt x="113" y="114"/>
                </a:lnTo>
                <a:lnTo>
                  <a:pt x="113" y="112"/>
                </a:lnTo>
                <a:lnTo>
                  <a:pt x="113" y="111"/>
                </a:lnTo>
                <a:lnTo>
                  <a:pt x="112" y="111"/>
                </a:lnTo>
                <a:lnTo>
                  <a:pt x="112" y="109"/>
                </a:lnTo>
                <a:lnTo>
                  <a:pt x="112" y="107"/>
                </a:lnTo>
                <a:lnTo>
                  <a:pt x="110" y="107"/>
                </a:lnTo>
                <a:lnTo>
                  <a:pt x="112" y="107"/>
                </a:lnTo>
                <a:lnTo>
                  <a:pt x="112" y="106"/>
                </a:lnTo>
                <a:lnTo>
                  <a:pt x="113" y="106"/>
                </a:lnTo>
                <a:lnTo>
                  <a:pt x="113" y="104"/>
                </a:lnTo>
                <a:lnTo>
                  <a:pt x="113" y="102"/>
                </a:lnTo>
                <a:lnTo>
                  <a:pt x="112" y="102"/>
                </a:lnTo>
                <a:lnTo>
                  <a:pt x="112" y="100"/>
                </a:lnTo>
                <a:lnTo>
                  <a:pt x="112" y="99"/>
                </a:lnTo>
                <a:lnTo>
                  <a:pt x="112" y="97"/>
                </a:lnTo>
                <a:lnTo>
                  <a:pt x="112" y="95"/>
                </a:lnTo>
                <a:lnTo>
                  <a:pt x="113" y="95"/>
                </a:lnTo>
                <a:lnTo>
                  <a:pt x="113" y="97"/>
                </a:lnTo>
                <a:lnTo>
                  <a:pt x="115" y="97"/>
                </a:lnTo>
                <a:lnTo>
                  <a:pt x="115" y="95"/>
                </a:lnTo>
                <a:lnTo>
                  <a:pt x="115" y="94"/>
                </a:lnTo>
                <a:lnTo>
                  <a:pt x="117" y="94"/>
                </a:lnTo>
                <a:lnTo>
                  <a:pt x="117" y="92"/>
                </a:lnTo>
                <a:lnTo>
                  <a:pt x="118" y="92"/>
                </a:lnTo>
                <a:lnTo>
                  <a:pt x="118" y="90"/>
                </a:lnTo>
                <a:lnTo>
                  <a:pt x="120" y="90"/>
                </a:lnTo>
                <a:lnTo>
                  <a:pt x="120" y="92"/>
                </a:lnTo>
                <a:lnTo>
                  <a:pt x="122" y="92"/>
                </a:lnTo>
                <a:lnTo>
                  <a:pt x="122" y="94"/>
                </a:lnTo>
                <a:lnTo>
                  <a:pt x="122" y="92"/>
                </a:lnTo>
                <a:lnTo>
                  <a:pt x="122" y="94"/>
                </a:lnTo>
                <a:lnTo>
                  <a:pt x="122" y="92"/>
                </a:lnTo>
                <a:lnTo>
                  <a:pt x="122" y="94"/>
                </a:lnTo>
                <a:lnTo>
                  <a:pt x="123" y="94"/>
                </a:lnTo>
                <a:lnTo>
                  <a:pt x="125" y="94"/>
                </a:lnTo>
                <a:lnTo>
                  <a:pt x="125" y="92"/>
                </a:lnTo>
                <a:lnTo>
                  <a:pt x="125" y="94"/>
                </a:lnTo>
                <a:lnTo>
                  <a:pt x="125" y="92"/>
                </a:lnTo>
                <a:lnTo>
                  <a:pt x="127" y="92"/>
                </a:lnTo>
                <a:lnTo>
                  <a:pt x="128" y="92"/>
                </a:lnTo>
                <a:lnTo>
                  <a:pt x="130" y="92"/>
                </a:lnTo>
                <a:lnTo>
                  <a:pt x="128" y="92"/>
                </a:lnTo>
                <a:lnTo>
                  <a:pt x="130" y="92"/>
                </a:lnTo>
                <a:lnTo>
                  <a:pt x="130" y="90"/>
                </a:lnTo>
                <a:lnTo>
                  <a:pt x="128" y="90"/>
                </a:lnTo>
                <a:lnTo>
                  <a:pt x="130" y="90"/>
                </a:lnTo>
                <a:lnTo>
                  <a:pt x="130" y="89"/>
                </a:lnTo>
                <a:lnTo>
                  <a:pt x="130" y="90"/>
                </a:lnTo>
                <a:lnTo>
                  <a:pt x="130" y="89"/>
                </a:lnTo>
                <a:lnTo>
                  <a:pt x="130" y="87"/>
                </a:lnTo>
                <a:lnTo>
                  <a:pt x="130" y="89"/>
                </a:lnTo>
                <a:lnTo>
                  <a:pt x="128" y="89"/>
                </a:lnTo>
                <a:lnTo>
                  <a:pt x="128" y="87"/>
                </a:lnTo>
                <a:lnTo>
                  <a:pt x="128" y="89"/>
                </a:lnTo>
                <a:lnTo>
                  <a:pt x="130" y="89"/>
                </a:lnTo>
                <a:lnTo>
                  <a:pt x="130" y="90"/>
                </a:lnTo>
                <a:lnTo>
                  <a:pt x="128" y="90"/>
                </a:lnTo>
                <a:lnTo>
                  <a:pt x="128" y="89"/>
                </a:lnTo>
                <a:lnTo>
                  <a:pt x="127" y="89"/>
                </a:lnTo>
                <a:lnTo>
                  <a:pt x="127" y="87"/>
                </a:lnTo>
                <a:lnTo>
                  <a:pt x="128" y="87"/>
                </a:lnTo>
                <a:lnTo>
                  <a:pt x="128" y="85"/>
                </a:lnTo>
                <a:lnTo>
                  <a:pt x="128" y="87"/>
                </a:lnTo>
                <a:lnTo>
                  <a:pt x="127" y="87"/>
                </a:lnTo>
                <a:lnTo>
                  <a:pt x="127" y="89"/>
                </a:lnTo>
                <a:lnTo>
                  <a:pt x="125" y="87"/>
                </a:lnTo>
                <a:lnTo>
                  <a:pt x="125" y="85"/>
                </a:lnTo>
                <a:lnTo>
                  <a:pt x="125" y="84"/>
                </a:lnTo>
                <a:lnTo>
                  <a:pt x="123" y="84"/>
                </a:lnTo>
                <a:lnTo>
                  <a:pt x="125" y="84"/>
                </a:lnTo>
                <a:lnTo>
                  <a:pt x="125" y="85"/>
                </a:lnTo>
                <a:lnTo>
                  <a:pt x="123" y="85"/>
                </a:lnTo>
                <a:lnTo>
                  <a:pt x="122" y="85"/>
                </a:lnTo>
                <a:lnTo>
                  <a:pt x="122" y="84"/>
                </a:lnTo>
                <a:lnTo>
                  <a:pt x="122" y="82"/>
                </a:lnTo>
                <a:lnTo>
                  <a:pt x="120" y="82"/>
                </a:lnTo>
                <a:lnTo>
                  <a:pt x="120" y="80"/>
                </a:lnTo>
                <a:lnTo>
                  <a:pt x="118" y="80"/>
                </a:lnTo>
                <a:lnTo>
                  <a:pt x="120" y="79"/>
                </a:lnTo>
                <a:lnTo>
                  <a:pt x="118" y="77"/>
                </a:lnTo>
                <a:lnTo>
                  <a:pt x="120" y="77"/>
                </a:lnTo>
                <a:lnTo>
                  <a:pt x="120" y="75"/>
                </a:lnTo>
                <a:lnTo>
                  <a:pt x="120" y="74"/>
                </a:lnTo>
                <a:lnTo>
                  <a:pt x="118" y="74"/>
                </a:lnTo>
                <a:lnTo>
                  <a:pt x="118" y="72"/>
                </a:lnTo>
                <a:lnTo>
                  <a:pt x="118" y="70"/>
                </a:lnTo>
                <a:lnTo>
                  <a:pt x="118" y="69"/>
                </a:lnTo>
                <a:lnTo>
                  <a:pt x="118" y="67"/>
                </a:lnTo>
                <a:lnTo>
                  <a:pt x="118" y="65"/>
                </a:lnTo>
                <a:lnTo>
                  <a:pt x="120" y="65"/>
                </a:lnTo>
                <a:lnTo>
                  <a:pt x="120" y="64"/>
                </a:lnTo>
                <a:lnTo>
                  <a:pt x="120" y="62"/>
                </a:lnTo>
                <a:lnTo>
                  <a:pt x="120" y="60"/>
                </a:lnTo>
                <a:lnTo>
                  <a:pt x="120" y="59"/>
                </a:lnTo>
                <a:lnTo>
                  <a:pt x="122" y="59"/>
                </a:lnTo>
                <a:lnTo>
                  <a:pt x="120" y="59"/>
                </a:lnTo>
                <a:lnTo>
                  <a:pt x="120" y="57"/>
                </a:lnTo>
                <a:lnTo>
                  <a:pt x="120" y="59"/>
                </a:lnTo>
                <a:lnTo>
                  <a:pt x="122" y="59"/>
                </a:lnTo>
                <a:lnTo>
                  <a:pt x="120" y="59"/>
                </a:lnTo>
                <a:lnTo>
                  <a:pt x="122" y="59"/>
                </a:lnTo>
                <a:lnTo>
                  <a:pt x="123" y="59"/>
                </a:lnTo>
                <a:lnTo>
                  <a:pt x="123" y="57"/>
                </a:lnTo>
                <a:lnTo>
                  <a:pt x="125" y="57"/>
                </a:lnTo>
                <a:lnTo>
                  <a:pt x="125" y="59"/>
                </a:lnTo>
                <a:lnTo>
                  <a:pt x="127" y="59"/>
                </a:lnTo>
                <a:lnTo>
                  <a:pt x="128" y="59"/>
                </a:lnTo>
                <a:lnTo>
                  <a:pt x="128" y="60"/>
                </a:lnTo>
                <a:lnTo>
                  <a:pt x="130" y="60"/>
                </a:lnTo>
                <a:lnTo>
                  <a:pt x="130" y="59"/>
                </a:lnTo>
                <a:lnTo>
                  <a:pt x="130" y="57"/>
                </a:lnTo>
                <a:lnTo>
                  <a:pt x="128" y="57"/>
                </a:lnTo>
                <a:lnTo>
                  <a:pt x="128" y="55"/>
                </a:lnTo>
                <a:lnTo>
                  <a:pt x="128" y="54"/>
                </a:lnTo>
                <a:lnTo>
                  <a:pt x="127" y="54"/>
                </a:lnTo>
                <a:lnTo>
                  <a:pt x="127" y="52"/>
                </a:lnTo>
                <a:lnTo>
                  <a:pt x="125" y="52"/>
                </a:lnTo>
                <a:lnTo>
                  <a:pt x="125" y="50"/>
                </a:lnTo>
                <a:lnTo>
                  <a:pt x="123" y="49"/>
                </a:lnTo>
                <a:lnTo>
                  <a:pt x="122" y="49"/>
                </a:lnTo>
                <a:lnTo>
                  <a:pt x="122" y="47"/>
                </a:lnTo>
                <a:lnTo>
                  <a:pt x="120" y="47"/>
                </a:lnTo>
                <a:lnTo>
                  <a:pt x="120" y="45"/>
                </a:lnTo>
                <a:lnTo>
                  <a:pt x="120" y="44"/>
                </a:lnTo>
                <a:lnTo>
                  <a:pt x="118" y="44"/>
                </a:lnTo>
                <a:lnTo>
                  <a:pt x="118" y="42"/>
                </a:lnTo>
                <a:lnTo>
                  <a:pt x="117" y="42"/>
                </a:lnTo>
                <a:lnTo>
                  <a:pt x="117" y="40"/>
                </a:lnTo>
                <a:lnTo>
                  <a:pt x="117" y="39"/>
                </a:lnTo>
                <a:lnTo>
                  <a:pt x="118" y="39"/>
                </a:lnTo>
                <a:lnTo>
                  <a:pt x="118" y="37"/>
                </a:lnTo>
                <a:lnTo>
                  <a:pt x="118" y="39"/>
                </a:lnTo>
                <a:lnTo>
                  <a:pt x="120" y="39"/>
                </a:lnTo>
                <a:lnTo>
                  <a:pt x="120" y="37"/>
                </a:lnTo>
                <a:lnTo>
                  <a:pt x="120" y="35"/>
                </a:lnTo>
                <a:lnTo>
                  <a:pt x="120" y="37"/>
                </a:lnTo>
                <a:lnTo>
                  <a:pt x="120" y="35"/>
                </a:lnTo>
                <a:lnTo>
                  <a:pt x="122" y="35"/>
                </a:lnTo>
                <a:lnTo>
                  <a:pt x="122" y="34"/>
                </a:lnTo>
                <a:lnTo>
                  <a:pt x="122" y="35"/>
                </a:lnTo>
                <a:lnTo>
                  <a:pt x="123" y="35"/>
                </a:lnTo>
                <a:lnTo>
                  <a:pt x="123" y="37"/>
                </a:lnTo>
                <a:lnTo>
                  <a:pt x="125" y="37"/>
                </a:lnTo>
                <a:lnTo>
                  <a:pt x="125" y="39"/>
                </a:lnTo>
                <a:lnTo>
                  <a:pt x="125" y="37"/>
                </a:lnTo>
                <a:lnTo>
                  <a:pt x="125" y="39"/>
                </a:lnTo>
                <a:lnTo>
                  <a:pt x="127" y="39"/>
                </a:lnTo>
                <a:lnTo>
                  <a:pt x="127" y="40"/>
                </a:lnTo>
                <a:lnTo>
                  <a:pt x="128" y="40"/>
                </a:lnTo>
                <a:lnTo>
                  <a:pt x="130" y="40"/>
                </a:lnTo>
                <a:lnTo>
                  <a:pt x="130" y="42"/>
                </a:lnTo>
                <a:lnTo>
                  <a:pt x="130" y="44"/>
                </a:lnTo>
                <a:lnTo>
                  <a:pt x="132" y="42"/>
                </a:lnTo>
                <a:lnTo>
                  <a:pt x="132" y="44"/>
                </a:lnTo>
                <a:lnTo>
                  <a:pt x="132" y="45"/>
                </a:lnTo>
                <a:lnTo>
                  <a:pt x="134" y="45"/>
                </a:lnTo>
                <a:lnTo>
                  <a:pt x="134" y="47"/>
                </a:lnTo>
                <a:lnTo>
                  <a:pt x="135" y="47"/>
                </a:lnTo>
                <a:lnTo>
                  <a:pt x="135" y="49"/>
                </a:lnTo>
                <a:lnTo>
                  <a:pt x="135" y="50"/>
                </a:lnTo>
                <a:lnTo>
                  <a:pt x="137" y="50"/>
                </a:lnTo>
                <a:lnTo>
                  <a:pt x="137" y="52"/>
                </a:lnTo>
                <a:lnTo>
                  <a:pt x="139" y="52"/>
                </a:lnTo>
                <a:lnTo>
                  <a:pt x="139" y="54"/>
                </a:lnTo>
                <a:lnTo>
                  <a:pt x="137" y="54"/>
                </a:lnTo>
                <a:lnTo>
                  <a:pt x="137" y="52"/>
                </a:lnTo>
                <a:lnTo>
                  <a:pt x="135" y="52"/>
                </a:lnTo>
                <a:lnTo>
                  <a:pt x="135" y="50"/>
                </a:lnTo>
                <a:lnTo>
                  <a:pt x="134" y="50"/>
                </a:lnTo>
                <a:lnTo>
                  <a:pt x="134" y="49"/>
                </a:lnTo>
                <a:lnTo>
                  <a:pt x="134" y="50"/>
                </a:lnTo>
                <a:lnTo>
                  <a:pt x="134" y="49"/>
                </a:lnTo>
                <a:lnTo>
                  <a:pt x="132" y="49"/>
                </a:lnTo>
                <a:lnTo>
                  <a:pt x="132" y="50"/>
                </a:lnTo>
                <a:lnTo>
                  <a:pt x="134" y="50"/>
                </a:lnTo>
                <a:lnTo>
                  <a:pt x="134" y="52"/>
                </a:lnTo>
                <a:lnTo>
                  <a:pt x="132" y="50"/>
                </a:lnTo>
                <a:lnTo>
                  <a:pt x="132" y="52"/>
                </a:lnTo>
                <a:lnTo>
                  <a:pt x="134" y="52"/>
                </a:lnTo>
                <a:lnTo>
                  <a:pt x="134" y="54"/>
                </a:lnTo>
                <a:lnTo>
                  <a:pt x="134" y="52"/>
                </a:lnTo>
                <a:lnTo>
                  <a:pt x="134" y="54"/>
                </a:lnTo>
                <a:lnTo>
                  <a:pt x="135" y="54"/>
                </a:lnTo>
                <a:lnTo>
                  <a:pt x="137" y="55"/>
                </a:lnTo>
                <a:lnTo>
                  <a:pt x="137" y="57"/>
                </a:lnTo>
                <a:lnTo>
                  <a:pt x="139" y="57"/>
                </a:lnTo>
                <a:lnTo>
                  <a:pt x="139" y="59"/>
                </a:lnTo>
                <a:lnTo>
                  <a:pt x="140" y="59"/>
                </a:lnTo>
                <a:lnTo>
                  <a:pt x="139" y="59"/>
                </a:lnTo>
                <a:lnTo>
                  <a:pt x="139" y="57"/>
                </a:lnTo>
                <a:lnTo>
                  <a:pt x="139" y="59"/>
                </a:lnTo>
                <a:lnTo>
                  <a:pt x="140" y="59"/>
                </a:lnTo>
                <a:lnTo>
                  <a:pt x="140" y="60"/>
                </a:lnTo>
                <a:lnTo>
                  <a:pt x="142" y="60"/>
                </a:lnTo>
                <a:lnTo>
                  <a:pt x="142" y="62"/>
                </a:lnTo>
                <a:lnTo>
                  <a:pt x="144" y="62"/>
                </a:lnTo>
                <a:lnTo>
                  <a:pt x="144" y="64"/>
                </a:lnTo>
                <a:lnTo>
                  <a:pt x="145" y="64"/>
                </a:lnTo>
                <a:lnTo>
                  <a:pt x="145" y="65"/>
                </a:lnTo>
                <a:lnTo>
                  <a:pt x="145" y="67"/>
                </a:lnTo>
                <a:lnTo>
                  <a:pt x="147" y="67"/>
                </a:lnTo>
                <a:lnTo>
                  <a:pt x="147" y="69"/>
                </a:lnTo>
                <a:lnTo>
                  <a:pt x="147" y="70"/>
                </a:lnTo>
                <a:lnTo>
                  <a:pt x="149" y="70"/>
                </a:lnTo>
                <a:lnTo>
                  <a:pt x="149" y="72"/>
                </a:lnTo>
                <a:lnTo>
                  <a:pt x="149" y="74"/>
                </a:lnTo>
                <a:lnTo>
                  <a:pt x="150" y="74"/>
                </a:lnTo>
                <a:lnTo>
                  <a:pt x="149" y="74"/>
                </a:lnTo>
                <a:lnTo>
                  <a:pt x="150" y="74"/>
                </a:lnTo>
                <a:lnTo>
                  <a:pt x="150" y="75"/>
                </a:lnTo>
                <a:lnTo>
                  <a:pt x="150" y="77"/>
                </a:lnTo>
                <a:lnTo>
                  <a:pt x="152" y="77"/>
                </a:lnTo>
                <a:lnTo>
                  <a:pt x="152" y="79"/>
                </a:lnTo>
                <a:lnTo>
                  <a:pt x="154" y="79"/>
                </a:lnTo>
                <a:lnTo>
                  <a:pt x="154" y="80"/>
                </a:lnTo>
                <a:lnTo>
                  <a:pt x="155" y="82"/>
                </a:lnTo>
                <a:lnTo>
                  <a:pt x="157" y="82"/>
                </a:lnTo>
                <a:lnTo>
                  <a:pt x="157" y="84"/>
                </a:lnTo>
                <a:lnTo>
                  <a:pt x="157" y="85"/>
                </a:lnTo>
                <a:lnTo>
                  <a:pt x="159" y="85"/>
                </a:lnTo>
                <a:lnTo>
                  <a:pt x="159" y="87"/>
                </a:lnTo>
                <a:lnTo>
                  <a:pt x="160" y="87"/>
                </a:lnTo>
                <a:lnTo>
                  <a:pt x="160" y="89"/>
                </a:lnTo>
                <a:lnTo>
                  <a:pt x="162" y="89"/>
                </a:lnTo>
                <a:lnTo>
                  <a:pt x="162" y="90"/>
                </a:lnTo>
                <a:lnTo>
                  <a:pt x="164" y="90"/>
                </a:lnTo>
                <a:lnTo>
                  <a:pt x="164" y="92"/>
                </a:lnTo>
                <a:lnTo>
                  <a:pt x="165" y="92"/>
                </a:lnTo>
                <a:lnTo>
                  <a:pt x="165" y="94"/>
                </a:lnTo>
                <a:lnTo>
                  <a:pt x="165" y="92"/>
                </a:lnTo>
                <a:lnTo>
                  <a:pt x="165" y="94"/>
                </a:lnTo>
                <a:lnTo>
                  <a:pt x="167" y="94"/>
                </a:lnTo>
                <a:lnTo>
                  <a:pt x="167" y="95"/>
                </a:lnTo>
                <a:lnTo>
                  <a:pt x="169" y="95"/>
                </a:lnTo>
                <a:lnTo>
                  <a:pt x="167" y="95"/>
                </a:lnTo>
                <a:lnTo>
                  <a:pt x="169" y="97"/>
                </a:lnTo>
                <a:lnTo>
                  <a:pt x="169" y="99"/>
                </a:lnTo>
                <a:lnTo>
                  <a:pt x="170" y="99"/>
                </a:lnTo>
                <a:lnTo>
                  <a:pt x="170" y="100"/>
                </a:lnTo>
                <a:lnTo>
                  <a:pt x="170" y="102"/>
                </a:lnTo>
                <a:lnTo>
                  <a:pt x="172" y="102"/>
                </a:lnTo>
                <a:lnTo>
                  <a:pt x="172" y="104"/>
                </a:lnTo>
                <a:lnTo>
                  <a:pt x="174" y="104"/>
                </a:lnTo>
                <a:lnTo>
                  <a:pt x="174" y="106"/>
                </a:lnTo>
                <a:lnTo>
                  <a:pt x="175" y="107"/>
                </a:lnTo>
                <a:lnTo>
                  <a:pt x="177" y="107"/>
                </a:lnTo>
                <a:lnTo>
                  <a:pt x="177" y="109"/>
                </a:lnTo>
                <a:lnTo>
                  <a:pt x="179" y="109"/>
                </a:lnTo>
                <a:lnTo>
                  <a:pt x="179" y="111"/>
                </a:lnTo>
                <a:lnTo>
                  <a:pt x="180" y="111"/>
                </a:lnTo>
                <a:lnTo>
                  <a:pt x="180" y="112"/>
                </a:lnTo>
                <a:lnTo>
                  <a:pt x="182" y="114"/>
                </a:lnTo>
                <a:lnTo>
                  <a:pt x="182" y="116"/>
                </a:lnTo>
                <a:lnTo>
                  <a:pt x="184" y="116"/>
                </a:lnTo>
                <a:lnTo>
                  <a:pt x="184" y="117"/>
                </a:lnTo>
                <a:lnTo>
                  <a:pt x="184" y="119"/>
                </a:lnTo>
                <a:lnTo>
                  <a:pt x="185" y="119"/>
                </a:lnTo>
                <a:lnTo>
                  <a:pt x="185" y="121"/>
                </a:lnTo>
                <a:lnTo>
                  <a:pt x="187" y="122"/>
                </a:lnTo>
                <a:lnTo>
                  <a:pt x="187" y="124"/>
                </a:lnTo>
                <a:lnTo>
                  <a:pt x="187" y="126"/>
                </a:lnTo>
                <a:lnTo>
                  <a:pt x="187" y="127"/>
                </a:lnTo>
                <a:lnTo>
                  <a:pt x="189" y="127"/>
                </a:lnTo>
                <a:lnTo>
                  <a:pt x="189" y="129"/>
                </a:lnTo>
                <a:lnTo>
                  <a:pt x="190" y="129"/>
                </a:lnTo>
                <a:lnTo>
                  <a:pt x="190" y="131"/>
                </a:lnTo>
                <a:lnTo>
                  <a:pt x="192" y="131"/>
                </a:lnTo>
                <a:lnTo>
                  <a:pt x="192" y="132"/>
                </a:lnTo>
                <a:lnTo>
                  <a:pt x="194" y="132"/>
                </a:lnTo>
                <a:lnTo>
                  <a:pt x="194" y="134"/>
                </a:lnTo>
                <a:lnTo>
                  <a:pt x="195" y="134"/>
                </a:lnTo>
                <a:lnTo>
                  <a:pt x="195" y="136"/>
                </a:lnTo>
                <a:lnTo>
                  <a:pt x="197" y="136"/>
                </a:lnTo>
                <a:lnTo>
                  <a:pt x="197" y="137"/>
                </a:lnTo>
                <a:lnTo>
                  <a:pt x="199" y="137"/>
                </a:lnTo>
                <a:lnTo>
                  <a:pt x="200" y="137"/>
                </a:lnTo>
                <a:lnTo>
                  <a:pt x="200" y="139"/>
                </a:lnTo>
                <a:lnTo>
                  <a:pt x="200" y="141"/>
                </a:lnTo>
                <a:lnTo>
                  <a:pt x="202" y="141"/>
                </a:lnTo>
                <a:lnTo>
                  <a:pt x="202" y="139"/>
                </a:lnTo>
                <a:lnTo>
                  <a:pt x="204" y="139"/>
                </a:lnTo>
                <a:lnTo>
                  <a:pt x="204" y="137"/>
                </a:lnTo>
                <a:lnTo>
                  <a:pt x="204" y="136"/>
                </a:lnTo>
                <a:lnTo>
                  <a:pt x="204" y="134"/>
                </a:lnTo>
                <a:lnTo>
                  <a:pt x="205" y="134"/>
                </a:lnTo>
                <a:lnTo>
                  <a:pt x="205" y="132"/>
                </a:lnTo>
                <a:lnTo>
                  <a:pt x="204" y="132"/>
                </a:lnTo>
                <a:lnTo>
                  <a:pt x="204" y="131"/>
                </a:lnTo>
                <a:lnTo>
                  <a:pt x="204" y="132"/>
                </a:lnTo>
                <a:lnTo>
                  <a:pt x="202" y="132"/>
                </a:lnTo>
                <a:lnTo>
                  <a:pt x="204" y="132"/>
                </a:lnTo>
                <a:lnTo>
                  <a:pt x="204" y="134"/>
                </a:lnTo>
                <a:lnTo>
                  <a:pt x="202" y="134"/>
                </a:lnTo>
                <a:lnTo>
                  <a:pt x="202" y="136"/>
                </a:lnTo>
                <a:lnTo>
                  <a:pt x="200" y="136"/>
                </a:lnTo>
                <a:lnTo>
                  <a:pt x="199" y="136"/>
                </a:lnTo>
                <a:lnTo>
                  <a:pt x="199" y="134"/>
                </a:lnTo>
                <a:lnTo>
                  <a:pt x="197" y="134"/>
                </a:lnTo>
                <a:lnTo>
                  <a:pt x="197" y="132"/>
                </a:lnTo>
                <a:lnTo>
                  <a:pt x="195" y="132"/>
                </a:lnTo>
                <a:lnTo>
                  <a:pt x="195" y="131"/>
                </a:lnTo>
                <a:lnTo>
                  <a:pt x="194" y="131"/>
                </a:lnTo>
                <a:lnTo>
                  <a:pt x="194" y="129"/>
                </a:lnTo>
                <a:lnTo>
                  <a:pt x="192" y="129"/>
                </a:lnTo>
                <a:lnTo>
                  <a:pt x="192" y="127"/>
                </a:lnTo>
                <a:lnTo>
                  <a:pt x="190" y="126"/>
                </a:lnTo>
                <a:lnTo>
                  <a:pt x="190" y="124"/>
                </a:lnTo>
                <a:lnTo>
                  <a:pt x="190" y="122"/>
                </a:lnTo>
                <a:lnTo>
                  <a:pt x="190" y="121"/>
                </a:lnTo>
                <a:lnTo>
                  <a:pt x="189" y="121"/>
                </a:lnTo>
                <a:lnTo>
                  <a:pt x="189" y="119"/>
                </a:lnTo>
                <a:lnTo>
                  <a:pt x="187" y="119"/>
                </a:lnTo>
                <a:lnTo>
                  <a:pt x="187" y="117"/>
                </a:lnTo>
                <a:lnTo>
                  <a:pt x="187" y="116"/>
                </a:lnTo>
                <a:lnTo>
                  <a:pt x="185" y="116"/>
                </a:lnTo>
                <a:lnTo>
                  <a:pt x="185" y="114"/>
                </a:lnTo>
                <a:lnTo>
                  <a:pt x="185" y="112"/>
                </a:lnTo>
                <a:lnTo>
                  <a:pt x="184" y="112"/>
                </a:lnTo>
                <a:lnTo>
                  <a:pt x="184" y="111"/>
                </a:lnTo>
                <a:lnTo>
                  <a:pt x="182" y="111"/>
                </a:lnTo>
                <a:lnTo>
                  <a:pt x="182" y="109"/>
                </a:lnTo>
                <a:lnTo>
                  <a:pt x="182" y="107"/>
                </a:lnTo>
                <a:lnTo>
                  <a:pt x="180" y="104"/>
                </a:lnTo>
                <a:lnTo>
                  <a:pt x="179" y="104"/>
                </a:lnTo>
                <a:lnTo>
                  <a:pt x="179" y="102"/>
                </a:lnTo>
                <a:lnTo>
                  <a:pt x="177" y="102"/>
                </a:lnTo>
                <a:lnTo>
                  <a:pt x="177" y="100"/>
                </a:lnTo>
                <a:lnTo>
                  <a:pt x="175" y="100"/>
                </a:lnTo>
                <a:lnTo>
                  <a:pt x="175" y="99"/>
                </a:lnTo>
                <a:lnTo>
                  <a:pt x="174" y="97"/>
                </a:lnTo>
                <a:lnTo>
                  <a:pt x="174" y="95"/>
                </a:lnTo>
                <a:lnTo>
                  <a:pt x="172" y="94"/>
                </a:lnTo>
                <a:lnTo>
                  <a:pt x="170" y="94"/>
                </a:lnTo>
                <a:lnTo>
                  <a:pt x="170" y="92"/>
                </a:lnTo>
                <a:lnTo>
                  <a:pt x="169" y="90"/>
                </a:lnTo>
                <a:lnTo>
                  <a:pt x="169" y="89"/>
                </a:lnTo>
                <a:lnTo>
                  <a:pt x="167" y="89"/>
                </a:lnTo>
                <a:lnTo>
                  <a:pt x="165" y="89"/>
                </a:lnTo>
                <a:lnTo>
                  <a:pt x="165" y="87"/>
                </a:lnTo>
                <a:lnTo>
                  <a:pt x="165" y="85"/>
                </a:lnTo>
                <a:lnTo>
                  <a:pt x="165" y="84"/>
                </a:lnTo>
                <a:lnTo>
                  <a:pt x="164" y="84"/>
                </a:lnTo>
                <a:lnTo>
                  <a:pt x="162" y="84"/>
                </a:lnTo>
                <a:lnTo>
                  <a:pt x="162" y="82"/>
                </a:lnTo>
                <a:lnTo>
                  <a:pt x="160" y="82"/>
                </a:lnTo>
                <a:lnTo>
                  <a:pt x="160" y="80"/>
                </a:lnTo>
                <a:lnTo>
                  <a:pt x="159" y="80"/>
                </a:lnTo>
                <a:lnTo>
                  <a:pt x="159" y="79"/>
                </a:lnTo>
                <a:lnTo>
                  <a:pt x="159" y="77"/>
                </a:lnTo>
                <a:lnTo>
                  <a:pt x="159" y="75"/>
                </a:lnTo>
                <a:lnTo>
                  <a:pt x="157" y="75"/>
                </a:lnTo>
                <a:lnTo>
                  <a:pt x="157" y="77"/>
                </a:lnTo>
                <a:lnTo>
                  <a:pt x="157" y="75"/>
                </a:lnTo>
                <a:lnTo>
                  <a:pt x="155" y="75"/>
                </a:lnTo>
                <a:lnTo>
                  <a:pt x="155" y="74"/>
                </a:lnTo>
                <a:lnTo>
                  <a:pt x="157" y="74"/>
                </a:lnTo>
                <a:lnTo>
                  <a:pt x="157" y="72"/>
                </a:lnTo>
                <a:lnTo>
                  <a:pt x="157" y="74"/>
                </a:lnTo>
                <a:lnTo>
                  <a:pt x="159" y="74"/>
                </a:lnTo>
                <a:lnTo>
                  <a:pt x="159" y="72"/>
                </a:lnTo>
                <a:lnTo>
                  <a:pt x="157" y="72"/>
                </a:lnTo>
                <a:lnTo>
                  <a:pt x="155" y="72"/>
                </a:lnTo>
                <a:lnTo>
                  <a:pt x="154" y="72"/>
                </a:lnTo>
                <a:lnTo>
                  <a:pt x="154" y="70"/>
                </a:lnTo>
                <a:lnTo>
                  <a:pt x="154" y="72"/>
                </a:lnTo>
                <a:lnTo>
                  <a:pt x="154" y="70"/>
                </a:lnTo>
                <a:lnTo>
                  <a:pt x="154" y="69"/>
                </a:lnTo>
                <a:lnTo>
                  <a:pt x="152" y="69"/>
                </a:lnTo>
                <a:lnTo>
                  <a:pt x="154" y="69"/>
                </a:lnTo>
                <a:lnTo>
                  <a:pt x="154" y="67"/>
                </a:lnTo>
                <a:lnTo>
                  <a:pt x="152" y="67"/>
                </a:lnTo>
                <a:lnTo>
                  <a:pt x="152" y="65"/>
                </a:lnTo>
                <a:lnTo>
                  <a:pt x="150" y="65"/>
                </a:lnTo>
                <a:lnTo>
                  <a:pt x="150" y="64"/>
                </a:lnTo>
                <a:lnTo>
                  <a:pt x="149" y="64"/>
                </a:lnTo>
                <a:lnTo>
                  <a:pt x="149" y="62"/>
                </a:lnTo>
                <a:lnTo>
                  <a:pt x="147" y="62"/>
                </a:lnTo>
                <a:lnTo>
                  <a:pt x="147" y="60"/>
                </a:lnTo>
                <a:lnTo>
                  <a:pt x="147" y="59"/>
                </a:lnTo>
                <a:lnTo>
                  <a:pt x="145" y="59"/>
                </a:lnTo>
                <a:lnTo>
                  <a:pt x="145" y="57"/>
                </a:lnTo>
                <a:lnTo>
                  <a:pt x="145" y="55"/>
                </a:lnTo>
                <a:lnTo>
                  <a:pt x="145" y="57"/>
                </a:lnTo>
                <a:lnTo>
                  <a:pt x="147" y="57"/>
                </a:lnTo>
                <a:lnTo>
                  <a:pt x="147" y="55"/>
                </a:lnTo>
                <a:lnTo>
                  <a:pt x="147" y="54"/>
                </a:lnTo>
                <a:lnTo>
                  <a:pt x="145" y="54"/>
                </a:lnTo>
                <a:lnTo>
                  <a:pt x="145" y="52"/>
                </a:lnTo>
                <a:lnTo>
                  <a:pt x="144" y="52"/>
                </a:lnTo>
                <a:lnTo>
                  <a:pt x="144" y="50"/>
                </a:lnTo>
                <a:lnTo>
                  <a:pt x="142" y="50"/>
                </a:lnTo>
                <a:lnTo>
                  <a:pt x="142" y="49"/>
                </a:lnTo>
                <a:lnTo>
                  <a:pt x="140" y="49"/>
                </a:lnTo>
                <a:lnTo>
                  <a:pt x="140" y="47"/>
                </a:lnTo>
                <a:lnTo>
                  <a:pt x="139" y="47"/>
                </a:lnTo>
                <a:lnTo>
                  <a:pt x="139" y="45"/>
                </a:lnTo>
                <a:lnTo>
                  <a:pt x="137" y="45"/>
                </a:lnTo>
                <a:lnTo>
                  <a:pt x="137" y="44"/>
                </a:lnTo>
                <a:lnTo>
                  <a:pt x="135" y="44"/>
                </a:lnTo>
                <a:lnTo>
                  <a:pt x="135" y="42"/>
                </a:lnTo>
                <a:lnTo>
                  <a:pt x="135" y="40"/>
                </a:lnTo>
                <a:lnTo>
                  <a:pt x="134" y="40"/>
                </a:lnTo>
                <a:lnTo>
                  <a:pt x="134" y="42"/>
                </a:lnTo>
                <a:lnTo>
                  <a:pt x="134" y="40"/>
                </a:lnTo>
                <a:lnTo>
                  <a:pt x="132" y="40"/>
                </a:lnTo>
                <a:lnTo>
                  <a:pt x="132" y="39"/>
                </a:lnTo>
                <a:lnTo>
                  <a:pt x="130" y="39"/>
                </a:lnTo>
                <a:lnTo>
                  <a:pt x="130" y="37"/>
                </a:lnTo>
                <a:lnTo>
                  <a:pt x="128" y="37"/>
                </a:lnTo>
                <a:lnTo>
                  <a:pt x="128" y="35"/>
                </a:lnTo>
                <a:lnTo>
                  <a:pt x="128" y="34"/>
                </a:lnTo>
                <a:lnTo>
                  <a:pt x="130" y="34"/>
                </a:lnTo>
                <a:lnTo>
                  <a:pt x="130" y="32"/>
                </a:lnTo>
                <a:lnTo>
                  <a:pt x="130" y="30"/>
                </a:lnTo>
                <a:lnTo>
                  <a:pt x="130" y="32"/>
                </a:lnTo>
                <a:lnTo>
                  <a:pt x="132" y="30"/>
                </a:lnTo>
                <a:lnTo>
                  <a:pt x="130" y="29"/>
                </a:lnTo>
                <a:lnTo>
                  <a:pt x="132" y="29"/>
                </a:lnTo>
                <a:lnTo>
                  <a:pt x="132" y="27"/>
                </a:lnTo>
                <a:lnTo>
                  <a:pt x="132" y="25"/>
                </a:lnTo>
                <a:lnTo>
                  <a:pt x="132" y="24"/>
                </a:lnTo>
                <a:lnTo>
                  <a:pt x="134" y="24"/>
                </a:lnTo>
                <a:lnTo>
                  <a:pt x="134" y="22"/>
                </a:lnTo>
                <a:lnTo>
                  <a:pt x="134" y="20"/>
                </a:lnTo>
                <a:lnTo>
                  <a:pt x="134" y="19"/>
                </a:lnTo>
                <a:lnTo>
                  <a:pt x="135" y="19"/>
                </a:lnTo>
                <a:lnTo>
                  <a:pt x="135" y="17"/>
                </a:lnTo>
                <a:lnTo>
                  <a:pt x="137" y="17"/>
                </a:lnTo>
                <a:lnTo>
                  <a:pt x="139" y="17"/>
                </a:lnTo>
                <a:lnTo>
                  <a:pt x="140" y="17"/>
                </a:lnTo>
                <a:lnTo>
                  <a:pt x="142" y="17"/>
                </a:lnTo>
                <a:lnTo>
                  <a:pt x="142" y="15"/>
                </a:lnTo>
                <a:lnTo>
                  <a:pt x="144" y="15"/>
                </a:lnTo>
                <a:lnTo>
                  <a:pt x="145" y="15"/>
                </a:lnTo>
                <a:lnTo>
                  <a:pt x="147" y="15"/>
                </a:lnTo>
                <a:lnTo>
                  <a:pt x="147" y="14"/>
                </a:lnTo>
                <a:lnTo>
                  <a:pt x="149" y="14"/>
                </a:lnTo>
                <a:lnTo>
                  <a:pt x="150" y="14"/>
                </a:lnTo>
                <a:lnTo>
                  <a:pt x="150" y="12"/>
                </a:lnTo>
                <a:lnTo>
                  <a:pt x="150" y="14"/>
                </a:lnTo>
                <a:lnTo>
                  <a:pt x="152" y="12"/>
                </a:lnTo>
                <a:lnTo>
                  <a:pt x="154" y="12"/>
                </a:lnTo>
                <a:lnTo>
                  <a:pt x="155" y="12"/>
                </a:lnTo>
                <a:lnTo>
                  <a:pt x="157" y="12"/>
                </a:lnTo>
                <a:lnTo>
                  <a:pt x="157" y="10"/>
                </a:lnTo>
                <a:lnTo>
                  <a:pt x="159" y="10"/>
                </a:lnTo>
                <a:lnTo>
                  <a:pt x="160" y="10"/>
                </a:lnTo>
                <a:lnTo>
                  <a:pt x="160" y="12"/>
                </a:lnTo>
                <a:lnTo>
                  <a:pt x="159" y="12"/>
                </a:lnTo>
                <a:lnTo>
                  <a:pt x="159" y="14"/>
                </a:lnTo>
                <a:lnTo>
                  <a:pt x="160" y="14"/>
                </a:lnTo>
                <a:lnTo>
                  <a:pt x="160" y="12"/>
                </a:lnTo>
                <a:lnTo>
                  <a:pt x="162" y="12"/>
                </a:lnTo>
                <a:lnTo>
                  <a:pt x="164" y="12"/>
                </a:lnTo>
                <a:lnTo>
                  <a:pt x="165" y="12"/>
                </a:lnTo>
                <a:lnTo>
                  <a:pt x="165" y="10"/>
                </a:lnTo>
                <a:lnTo>
                  <a:pt x="167" y="10"/>
                </a:lnTo>
                <a:lnTo>
                  <a:pt x="167" y="12"/>
                </a:lnTo>
                <a:lnTo>
                  <a:pt x="167" y="10"/>
                </a:lnTo>
                <a:lnTo>
                  <a:pt x="167" y="12"/>
                </a:lnTo>
                <a:lnTo>
                  <a:pt x="169" y="12"/>
                </a:lnTo>
                <a:lnTo>
                  <a:pt x="170" y="12"/>
                </a:lnTo>
                <a:lnTo>
                  <a:pt x="172" y="12"/>
                </a:lnTo>
                <a:lnTo>
                  <a:pt x="172" y="14"/>
                </a:lnTo>
                <a:lnTo>
                  <a:pt x="174" y="14"/>
                </a:lnTo>
                <a:lnTo>
                  <a:pt x="174" y="15"/>
                </a:lnTo>
                <a:lnTo>
                  <a:pt x="175" y="15"/>
                </a:lnTo>
                <a:lnTo>
                  <a:pt x="175" y="17"/>
                </a:lnTo>
                <a:lnTo>
                  <a:pt x="177" y="17"/>
                </a:lnTo>
                <a:lnTo>
                  <a:pt x="175" y="17"/>
                </a:lnTo>
                <a:lnTo>
                  <a:pt x="177" y="17"/>
                </a:lnTo>
                <a:lnTo>
                  <a:pt x="177" y="19"/>
                </a:lnTo>
                <a:lnTo>
                  <a:pt x="177" y="17"/>
                </a:lnTo>
                <a:lnTo>
                  <a:pt x="177" y="19"/>
                </a:lnTo>
                <a:lnTo>
                  <a:pt x="177" y="20"/>
                </a:lnTo>
                <a:lnTo>
                  <a:pt x="179" y="20"/>
                </a:lnTo>
                <a:lnTo>
                  <a:pt x="179" y="22"/>
                </a:lnTo>
                <a:lnTo>
                  <a:pt x="180" y="22"/>
                </a:lnTo>
                <a:lnTo>
                  <a:pt x="180" y="24"/>
                </a:lnTo>
                <a:lnTo>
                  <a:pt x="180" y="25"/>
                </a:lnTo>
                <a:lnTo>
                  <a:pt x="182" y="25"/>
                </a:lnTo>
                <a:lnTo>
                  <a:pt x="182" y="24"/>
                </a:lnTo>
                <a:lnTo>
                  <a:pt x="182" y="25"/>
                </a:lnTo>
                <a:lnTo>
                  <a:pt x="182" y="27"/>
                </a:lnTo>
                <a:lnTo>
                  <a:pt x="184" y="27"/>
                </a:lnTo>
                <a:lnTo>
                  <a:pt x="184" y="25"/>
                </a:lnTo>
                <a:lnTo>
                  <a:pt x="182" y="25"/>
                </a:lnTo>
                <a:lnTo>
                  <a:pt x="182" y="24"/>
                </a:lnTo>
                <a:lnTo>
                  <a:pt x="182" y="22"/>
                </a:lnTo>
                <a:lnTo>
                  <a:pt x="182" y="20"/>
                </a:lnTo>
                <a:lnTo>
                  <a:pt x="182" y="22"/>
                </a:lnTo>
                <a:lnTo>
                  <a:pt x="182" y="20"/>
                </a:lnTo>
                <a:lnTo>
                  <a:pt x="182" y="19"/>
                </a:lnTo>
                <a:lnTo>
                  <a:pt x="184" y="19"/>
                </a:lnTo>
                <a:lnTo>
                  <a:pt x="184" y="20"/>
                </a:lnTo>
                <a:lnTo>
                  <a:pt x="184" y="22"/>
                </a:lnTo>
                <a:lnTo>
                  <a:pt x="184" y="24"/>
                </a:lnTo>
                <a:lnTo>
                  <a:pt x="185" y="24"/>
                </a:lnTo>
                <a:lnTo>
                  <a:pt x="185" y="25"/>
                </a:lnTo>
                <a:lnTo>
                  <a:pt x="185" y="27"/>
                </a:lnTo>
                <a:lnTo>
                  <a:pt x="187" y="27"/>
                </a:lnTo>
                <a:lnTo>
                  <a:pt x="187" y="29"/>
                </a:lnTo>
                <a:lnTo>
                  <a:pt x="187" y="30"/>
                </a:lnTo>
                <a:lnTo>
                  <a:pt x="187" y="32"/>
                </a:lnTo>
                <a:lnTo>
                  <a:pt x="189" y="32"/>
                </a:lnTo>
                <a:lnTo>
                  <a:pt x="189" y="34"/>
                </a:lnTo>
                <a:lnTo>
                  <a:pt x="190" y="34"/>
                </a:lnTo>
                <a:lnTo>
                  <a:pt x="190" y="35"/>
                </a:lnTo>
                <a:lnTo>
                  <a:pt x="192" y="35"/>
                </a:lnTo>
                <a:lnTo>
                  <a:pt x="192" y="37"/>
                </a:lnTo>
                <a:lnTo>
                  <a:pt x="192" y="39"/>
                </a:lnTo>
                <a:lnTo>
                  <a:pt x="194" y="39"/>
                </a:lnTo>
                <a:lnTo>
                  <a:pt x="195" y="39"/>
                </a:lnTo>
                <a:lnTo>
                  <a:pt x="195" y="40"/>
                </a:lnTo>
                <a:lnTo>
                  <a:pt x="197" y="40"/>
                </a:lnTo>
                <a:lnTo>
                  <a:pt x="197" y="39"/>
                </a:lnTo>
                <a:lnTo>
                  <a:pt x="197" y="40"/>
                </a:lnTo>
                <a:lnTo>
                  <a:pt x="199" y="40"/>
                </a:lnTo>
                <a:lnTo>
                  <a:pt x="199" y="42"/>
                </a:lnTo>
                <a:lnTo>
                  <a:pt x="200" y="42"/>
                </a:lnTo>
                <a:lnTo>
                  <a:pt x="200" y="44"/>
                </a:lnTo>
                <a:lnTo>
                  <a:pt x="202" y="44"/>
                </a:lnTo>
                <a:lnTo>
                  <a:pt x="204" y="44"/>
                </a:lnTo>
                <a:lnTo>
                  <a:pt x="204" y="45"/>
                </a:lnTo>
                <a:lnTo>
                  <a:pt x="205" y="45"/>
                </a:lnTo>
                <a:lnTo>
                  <a:pt x="207" y="47"/>
                </a:lnTo>
                <a:lnTo>
                  <a:pt x="209" y="47"/>
                </a:lnTo>
                <a:lnTo>
                  <a:pt x="210" y="47"/>
                </a:lnTo>
                <a:lnTo>
                  <a:pt x="212" y="47"/>
                </a:lnTo>
                <a:lnTo>
                  <a:pt x="212" y="45"/>
                </a:lnTo>
                <a:lnTo>
                  <a:pt x="214" y="45"/>
                </a:lnTo>
                <a:lnTo>
                  <a:pt x="215" y="45"/>
                </a:lnTo>
                <a:lnTo>
                  <a:pt x="215" y="44"/>
                </a:lnTo>
                <a:lnTo>
                  <a:pt x="217" y="44"/>
                </a:lnTo>
                <a:lnTo>
                  <a:pt x="217" y="42"/>
                </a:lnTo>
                <a:lnTo>
                  <a:pt x="217" y="44"/>
                </a:lnTo>
                <a:lnTo>
                  <a:pt x="217" y="42"/>
                </a:lnTo>
                <a:lnTo>
                  <a:pt x="219" y="42"/>
                </a:lnTo>
                <a:lnTo>
                  <a:pt x="219" y="40"/>
                </a:lnTo>
                <a:lnTo>
                  <a:pt x="219" y="39"/>
                </a:lnTo>
                <a:lnTo>
                  <a:pt x="217" y="39"/>
                </a:lnTo>
                <a:lnTo>
                  <a:pt x="217" y="40"/>
                </a:lnTo>
                <a:lnTo>
                  <a:pt x="215" y="40"/>
                </a:lnTo>
                <a:lnTo>
                  <a:pt x="215" y="42"/>
                </a:lnTo>
                <a:lnTo>
                  <a:pt x="214" y="42"/>
                </a:lnTo>
                <a:lnTo>
                  <a:pt x="212" y="42"/>
                </a:lnTo>
                <a:lnTo>
                  <a:pt x="212" y="44"/>
                </a:lnTo>
                <a:lnTo>
                  <a:pt x="210" y="44"/>
                </a:lnTo>
                <a:lnTo>
                  <a:pt x="210" y="45"/>
                </a:lnTo>
                <a:lnTo>
                  <a:pt x="209" y="45"/>
                </a:lnTo>
                <a:lnTo>
                  <a:pt x="209" y="44"/>
                </a:lnTo>
                <a:lnTo>
                  <a:pt x="207" y="44"/>
                </a:lnTo>
                <a:lnTo>
                  <a:pt x="205" y="44"/>
                </a:lnTo>
                <a:lnTo>
                  <a:pt x="205" y="42"/>
                </a:lnTo>
                <a:lnTo>
                  <a:pt x="204" y="42"/>
                </a:lnTo>
                <a:lnTo>
                  <a:pt x="202" y="42"/>
                </a:lnTo>
                <a:lnTo>
                  <a:pt x="202" y="40"/>
                </a:lnTo>
                <a:lnTo>
                  <a:pt x="202" y="39"/>
                </a:lnTo>
                <a:lnTo>
                  <a:pt x="200" y="39"/>
                </a:lnTo>
                <a:lnTo>
                  <a:pt x="200" y="37"/>
                </a:lnTo>
                <a:lnTo>
                  <a:pt x="199" y="37"/>
                </a:lnTo>
                <a:lnTo>
                  <a:pt x="199" y="35"/>
                </a:lnTo>
                <a:lnTo>
                  <a:pt x="197" y="35"/>
                </a:lnTo>
                <a:lnTo>
                  <a:pt x="197" y="34"/>
                </a:lnTo>
                <a:lnTo>
                  <a:pt x="195" y="34"/>
                </a:lnTo>
                <a:lnTo>
                  <a:pt x="194" y="34"/>
                </a:lnTo>
                <a:lnTo>
                  <a:pt x="194" y="32"/>
                </a:lnTo>
                <a:lnTo>
                  <a:pt x="192" y="32"/>
                </a:lnTo>
                <a:lnTo>
                  <a:pt x="192" y="30"/>
                </a:lnTo>
                <a:lnTo>
                  <a:pt x="190" y="30"/>
                </a:lnTo>
                <a:lnTo>
                  <a:pt x="190" y="29"/>
                </a:lnTo>
                <a:lnTo>
                  <a:pt x="189" y="29"/>
                </a:lnTo>
                <a:lnTo>
                  <a:pt x="189" y="27"/>
                </a:lnTo>
                <a:lnTo>
                  <a:pt x="189" y="25"/>
                </a:lnTo>
                <a:lnTo>
                  <a:pt x="187" y="25"/>
                </a:lnTo>
                <a:lnTo>
                  <a:pt x="187" y="24"/>
                </a:lnTo>
                <a:lnTo>
                  <a:pt x="187" y="22"/>
                </a:lnTo>
                <a:lnTo>
                  <a:pt x="187" y="20"/>
                </a:lnTo>
                <a:lnTo>
                  <a:pt x="185" y="20"/>
                </a:lnTo>
                <a:lnTo>
                  <a:pt x="185" y="19"/>
                </a:lnTo>
                <a:lnTo>
                  <a:pt x="185" y="17"/>
                </a:lnTo>
                <a:lnTo>
                  <a:pt x="184" y="17"/>
                </a:lnTo>
                <a:lnTo>
                  <a:pt x="182" y="17"/>
                </a:lnTo>
                <a:lnTo>
                  <a:pt x="180" y="17"/>
                </a:lnTo>
                <a:lnTo>
                  <a:pt x="180" y="15"/>
                </a:lnTo>
                <a:lnTo>
                  <a:pt x="179" y="15"/>
                </a:lnTo>
                <a:lnTo>
                  <a:pt x="179" y="14"/>
                </a:lnTo>
                <a:lnTo>
                  <a:pt x="177" y="14"/>
                </a:lnTo>
                <a:lnTo>
                  <a:pt x="177" y="12"/>
                </a:lnTo>
                <a:lnTo>
                  <a:pt x="175" y="12"/>
                </a:lnTo>
                <a:lnTo>
                  <a:pt x="175" y="10"/>
                </a:lnTo>
                <a:lnTo>
                  <a:pt x="174" y="10"/>
                </a:lnTo>
                <a:lnTo>
                  <a:pt x="172" y="10"/>
                </a:lnTo>
                <a:lnTo>
                  <a:pt x="172" y="9"/>
                </a:lnTo>
                <a:lnTo>
                  <a:pt x="170" y="9"/>
                </a:lnTo>
                <a:lnTo>
                  <a:pt x="169" y="9"/>
                </a:lnTo>
                <a:lnTo>
                  <a:pt x="167" y="9"/>
                </a:lnTo>
                <a:lnTo>
                  <a:pt x="167" y="7"/>
                </a:lnTo>
                <a:lnTo>
                  <a:pt x="165" y="7"/>
                </a:lnTo>
                <a:lnTo>
                  <a:pt x="165" y="9"/>
                </a:lnTo>
                <a:lnTo>
                  <a:pt x="164" y="9"/>
                </a:lnTo>
                <a:lnTo>
                  <a:pt x="162" y="9"/>
                </a:lnTo>
                <a:lnTo>
                  <a:pt x="162" y="7"/>
                </a:lnTo>
                <a:lnTo>
                  <a:pt x="160" y="7"/>
                </a:lnTo>
                <a:lnTo>
                  <a:pt x="162" y="5"/>
                </a:lnTo>
                <a:lnTo>
                  <a:pt x="164" y="5"/>
                </a:lnTo>
                <a:lnTo>
                  <a:pt x="167" y="5"/>
                </a:lnTo>
                <a:lnTo>
                  <a:pt x="169" y="5"/>
                </a:lnTo>
                <a:lnTo>
                  <a:pt x="170" y="5"/>
                </a:lnTo>
                <a:lnTo>
                  <a:pt x="172" y="5"/>
                </a:lnTo>
                <a:lnTo>
                  <a:pt x="174" y="5"/>
                </a:lnTo>
                <a:lnTo>
                  <a:pt x="175" y="5"/>
                </a:lnTo>
                <a:lnTo>
                  <a:pt x="177" y="7"/>
                </a:lnTo>
                <a:lnTo>
                  <a:pt x="179" y="9"/>
                </a:lnTo>
                <a:lnTo>
                  <a:pt x="180" y="9"/>
                </a:lnTo>
                <a:lnTo>
                  <a:pt x="182" y="9"/>
                </a:lnTo>
                <a:lnTo>
                  <a:pt x="185" y="10"/>
                </a:lnTo>
                <a:lnTo>
                  <a:pt x="187" y="12"/>
                </a:lnTo>
                <a:lnTo>
                  <a:pt x="190" y="14"/>
                </a:lnTo>
                <a:lnTo>
                  <a:pt x="192" y="14"/>
                </a:lnTo>
                <a:lnTo>
                  <a:pt x="195" y="15"/>
                </a:lnTo>
                <a:lnTo>
                  <a:pt x="200" y="14"/>
                </a:lnTo>
                <a:lnTo>
                  <a:pt x="204" y="15"/>
                </a:lnTo>
                <a:lnTo>
                  <a:pt x="207" y="15"/>
                </a:lnTo>
                <a:lnTo>
                  <a:pt x="207" y="14"/>
                </a:lnTo>
                <a:lnTo>
                  <a:pt x="207" y="12"/>
                </a:lnTo>
                <a:lnTo>
                  <a:pt x="205" y="10"/>
                </a:lnTo>
                <a:lnTo>
                  <a:pt x="207" y="10"/>
                </a:lnTo>
                <a:lnTo>
                  <a:pt x="209" y="10"/>
                </a:lnTo>
                <a:lnTo>
                  <a:pt x="210" y="12"/>
                </a:lnTo>
                <a:lnTo>
                  <a:pt x="215" y="12"/>
                </a:lnTo>
                <a:lnTo>
                  <a:pt x="219" y="10"/>
                </a:lnTo>
                <a:lnTo>
                  <a:pt x="224" y="7"/>
                </a:lnTo>
                <a:lnTo>
                  <a:pt x="227" y="5"/>
                </a:lnTo>
                <a:lnTo>
                  <a:pt x="232" y="5"/>
                </a:lnTo>
                <a:lnTo>
                  <a:pt x="234" y="4"/>
                </a:lnTo>
                <a:lnTo>
                  <a:pt x="235" y="2"/>
                </a:lnTo>
                <a:lnTo>
                  <a:pt x="237" y="0"/>
                </a:lnTo>
                <a:lnTo>
                  <a:pt x="240" y="4"/>
                </a:lnTo>
                <a:lnTo>
                  <a:pt x="242" y="5"/>
                </a:lnTo>
                <a:close/>
              </a:path>
            </a:pathLst>
          </a:custGeom>
          <a:solidFill>
            <a:srgbClr val="A33B5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7"/>
          <p:cNvSpPr>
            <a:spLocks/>
          </p:cNvSpPr>
          <p:nvPr/>
        </p:nvSpPr>
        <p:spPr bwMode="auto">
          <a:xfrm>
            <a:off x="5449888" y="3721101"/>
            <a:ext cx="265113" cy="373063"/>
          </a:xfrm>
          <a:custGeom>
            <a:avLst/>
            <a:gdLst/>
            <a:ahLst/>
            <a:cxnLst>
              <a:cxn ang="0">
                <a:pos x="153" y="13"/>
              </a:cxn>
              <a:cxn ang="0">
                <a:pos x="158" y="20"/>
              </a:cxn>
              <a:cxn ang="0">
                <a:pos x="148" y="25"/>
              </a:cxn>
              <a:cxn ang="0">
                <a:pos x="153" y="33"/>
              </a:cxn>
              <a:cxn ang="0">
                <a:pos x="165" y="36"/>
              </a:cxn>
              <a:cxn ang="0">
                <a:pos x="163" y="50"/>
              </a:cxn>
              <a:cxn ang="0">
                <a:pos x="148" y="50"/>
              </a:cxn>
              <a:cxn ang="0">
                <a:pos x="147" y="65"/>
              </a:cxn>
              <a:cxn ang="0">
                <a:pos x="145" y="75"/>
              </a:cxn>
              <a:cxn ang="0">
                <a:pos x="147" y="87"/>
              </a:cxn>
              <a:cxn ang="0">
                <a:pos x="148" y="98"/>
              </a:cxn>
              <a:cxn ang="0">
                <a:pos x="148" y="108"/>
              </a:cxn>
              <a:cxn ang="0">
                <a:pos x="150" y="115"/>
              </a:cxn>
              <a:cxn ang="0">
                <a:pos x="153" y="125"/>
              </a:cxn>
              <a:cxn ang="0">
                <a:pos x="155" y="135"/>
              </a:cxn>
              <a:cxn ang="0">
                <a:pos x="147" y="145"/>
              </a:cxn>
              <a:cxn ang="0">
                <a:pos x="147" y="157"/>
              </a:cxn>
              <a:cxn ang="0">
                <a:pos x="153" y="165"/>
              </a:cxn>
              <a:cxn ang="0">
                <a:pos x="153" y="175"/>
              </a:cxn>
              <a:cxn ang="0">
                <a:pos x="157" y="185"/>
              </a:cxn>
              <a:cxn ang="0">
                <a:pos x="162" y="195"/>
              </a:cxn>
              <a:cxn ang="0">
                <a:pos x="155" y="203"/>
              </a:cxn>
              <a:cxn ang="0">
                <a:pos x="145" y="202"/>
              </a:cxn>
              <a:cxn ang="0">
                <a:pos x="132" y="202"/>
              </a:cxn>
              <a:cxn ang="0">
                <a:pos x="123" y="208"/>
              </a:cxn>
              <a:cxn ang="0">
                <a:pos x="117" y="220"/>
              </a:cxn>
              <a:cxn ang="0">
                <a:pos x="113" y="223"/>
              </a:cxn>
              <a:cxn ang="0">
                <a:pos x="103" y="228"/>
              </a:cxn>
              <a:cxn ang="0">
                <a:pos x="100" y="232"/>
              </a:cxn>
              <a:cxn ang="0">
                <a:pos x="93" y="233"/>
              </a:cxn>
              <a:cxn ang="0">
                <a:pos x="88" y="228"/>
              </a:cxn>
              <a:cxn ang="0">
                <a:pos x="78" y="230"/>
              </a:cxn>
              <a:cxn ang="0">
                <a:pos x="68" y="228"/>
              </a:cxn>
              <a:cxn ang="0">
                <a:pos x="61" y="227"/>
              </a:cxn>
              <a:cxn ang="0">
                <a:pos x="55" y="228"/>
              </a:cxn>
              <a:cxn ang="0">
                <a:pos x="43" y="230"/>
              </a:cxn>
              <a:cxn ang="0">
                <a:pos x="40" y="200"/>
              </a:cxn>
              <a:cxn ang="0">
                <a:pos x="41" y="167"/>
              </a:cxn>
              <a:cxn ang="0">
                <a:pos x="31" y="122"/>
              </a:cxn>
              <a:cxn ang="0">
                <a:pos x="21" y="113"/>
              </a:cxn>
              <a:cxn ang="0">
                <a:pos x="10" y="102"/>
              </a:cxn>
              <a:cxn ang="0">
                <a:pos x="1" y="80"/>
              </a:cxn>
              <a:cxn ang="0">
                <a:pos x="18" y="68"/>
              </a:cxn>
              <a:cxn ang="0">
                <a:pos x="18" y="45"/>
              </a:cxn>
              <a:cxn ang="0">
                <a:pos x="25" y="21"/>
              </a:cxn>
              <a:cxn ang="0">
                <a:pos x="38" y="20"/>
              </a:cxn>
              <a:cxn ang="0">
                <a:pos x="50" y="20"/>
              </a:cxn>
              <a:cxn ang="0">
                <a:pos x="48" y="31"/>
              </a:cxn>
              <a:cxn ang="0">
                <a:pos x="55" y="38"/>
              </a:cxn>
              <a:cxn ang="0">
                <a:pos x="68" y="43"/>
              </a:cxn>
              <a:cxn ang="0">
                <a:pos x="78" y="48"/>
              </a:cxn>
              <a:cxn ang="0">
                <a:pos x="83" y="58"/>
              </a:cxn>
              <a:cxn ang="0">
                <a:pos x="92" y="51"/>
              </a:cxn>
              <a:cxn ang="0">
                <a:pos x="100" y="45"/>
              </a:cxn>
              <a:cxn ang="0">
                <a:pos x="103" y="36"/>
              </a:cxn>
              <a:cxn ang="0">
                <a:pos x="102" y="31"/>
              </a:cxn>
              <a:cxn ang="0">
                <a:pos x="108" y="26"/>
              </a:cxn>
              <a:cxn ang="0">
                <a:pos x="112" y="20"/>
              </a:cxn>
              <a:cxn ang="0">
                <a:pos x="122" y="8"/>
              </a:cxn>
              <a:cxn ang="0">
                <a:pos x="138" y="0"/>
              </a:cxn>
              <a:cxn ang="0">
                <a:pos x="160" y="8"/>
              </a:cxn>
            </a:cxnLst>
            <a:rect l="0" t="0" r="r" b="b"/>
            <a:pathLst>
              <a:path w="167" h="235">
                <a:moveTo>
                  <a:pt x="163" y="10"/>
                </a:moveTo>
                <a:lnTo>
                  <a:pt x="163" y="11"/>
                </a:lnTo>
                <a:lnTo>
                  <a:pt x="162" y="11"/>
                </a:lnTo>
                <a:lnTo>
                  <a:pt x="160" y="11"/>
                </a:lnTo>
                <a:lnTo>
                  <a:pt x="158" y="11"/>
                </a:lnTo>
                <a:lnTo>
                  <a:pt x="158" y="13"/>
                </a:lnTo>
                <a:lnTo>
                  <a:pt x="157" y="13"/>
                </a:lnTo>
                <a:lnTo>
                  <a:pt x="155" y="13"/>
                </a:lnTo>
                <a:lnTo>
                  <a:pt x="153" y="13"/>
                </a:lnTo>
                <a:lnTo>
                  <a:pt x="153" y="15"/>
                </a:lnTo>
                <a:lnTo>
                  <a:pt x="152" y="15"/>
                </a:lnTo>
                <a:lnTo>
                  <a:pt x="152" y="16"/>
                </a:lnTo>
                <a:lnTo>
                  <a:pt x="153" y="16"/>
                </a:lnTo>
                <a:lnTo>
                  <a:pt x="153" y="18"/>
                </a:lnTo>
                <a:lnTo>
                  <a:pt x="153" y="20"/>
                </a:lnTo>
                <a:lnTo>
                  <a:pt x="155" y="20"/>
                </a:lnTo>
                <a:lnTo>
                  <a:pt x="157" y="20"/>
                </a:lnTo>
                <a:lnTo>
                  <a:pt x="158" y="20"/>
                </a:lnTo>
                <a:lnTo>
                  <a:pt x="158" y="21"/>
                </a:lnTo>
                <a:lnTo>
                  <a:pt x="158" y="23"/>
                </a:lnTo>
                <a:lnTo>
                  <a:pt x="157" y="25"/>
                </a:lnTo>
                <a:lnTo>
                  <a:pt x="155" y="25"/>
                </a:lnTo>
                <a:lnTo>
                  <a:pt x="153" y="23"/>
                </a:lnTo>
                <a:lnTo>
                  <a:pt x="152" y="23"/>
                </a:lnTo>
                <a:lnTo>
                  <a:pt x="150" y="23"/>
                </a:lnTo>
                <a:lnTo>
                  <a:pt x="148" y="23"/>
                </a:lnTo>
                <a:lnTo>
                  <a:pt x="148" y="25"/>
                </a:lnTo>
                <a:lnTo>
                  <a:pt x="150" y="25"/>
                </a:lnTo>
                <a:lnTo>
                  <a:pt x="150" y="26"/>
                </a:lnTo>
                <a:lnTo>
                  <a:pt x="152" y="26"/>
                </a:lnTo>
                <a:lnTo>
                  <a:pt x="152" y="28"/>
                </a:lnTo>
                <a:lnTo>
                  <a:pt x="152" y="30"/>
                </a:lnTo>
                <a:lnTo>
                  <a:pt x="152" y="31"/>
                </a:lnTo>
                <a:lnTo>
                  <a:pt x="152" y="33"/>
                </a:lnTo>
                <a:lnTo>
                  <a:pt x="153" y="35"/>
                </a:lnTo>
                <a:lnTo>
                  <a:pt x="153" y="33"/>
                </a:lnTo>
                <a:lnTo>
                  <a:pt x="155" y="33"/>
                </a:lnTo>
                <a:lnTo>
                  <a:pt x="157" y="33"/>
                </a:lnTo>
                <a:lnTo>
                  <a:pt x="158" y="33"/>
                </a:lnTo>
                <a:lnTo>
                  <a:pt x="158" y="35"/>
                </a:lnTo>
                <a:lnTo>
                  <a:pt x="160" y="35"/>
                </a:lnTo>
                <a:lnTo>
                  <a:pt x="160" y="36"/>
                </a:lnTo>
                <a:lnTo>
                  <a:pt x="162" y="36"/>
                </a:lnTo>
                <a:lnTo>
                  <a:pt x="163" y="36"/>
                </a:lnTo>
                <a:lnTo>
                  <a:pt x="165" y="36"/>
                </a:lnTo>
                <a:lnTo>
                  <a:pt x="165" y="38"/>
                </a:lnTo>
                <a:lnTo>
                  <a:pt x="165" y="40"/>
                </a:lnTo>
                <a:lnTo>
                  <a:pt x="167" y="40"/>
                </a:lnTo>
                <a:lnTo>
                  <a:pt x="167" y="43"/>
                </a:lnTo>
                <a:lnTo>
                  <a:pt x="167" y="46"/>
                </a:lnTo>
                <a:lnTo>
                  <a:pt x="165" y="46"/>
                </a:lnTo>
                <a:lnTo>
                  <a:pt x="163" y="46"/>
                </a:lnTo>
                <a:lnTo>
                  <a:pt x="163" y="48"/>
                </a:lnTo>
                <a:lnTo>
                  <a:pt x="163" y="50"/>
                </a:lnTo>
                <a:lnTo>
                  <a:pt x="162" y="50"/>
                </a:lnTo>
                <a:lnTo>
                  <a:pt x="160" y="50"/>
                </a:lnTo>
                <a:lnTo>
                  <a:pt x="158" y="50"/>
                </a:lnTo>
                <a:lnTo>
                  <a:pt x="157" y="50"/>
                </a:lnTo>
                <a:lnTo>
                  <a:pt x="155" y="50"/>
                </a:lnTo>
                <a:lnTo>
                  <a:pt x="153" y="50"/>
                </a:lnTo>
                <a:lnTo>
                  <a:pt x="152" y="50"/>
                </a:lnTo>
                <a:lnTo>
                  <a:pt x="150" y="50"/>
                </a:lnTo>
                <a:lnTo>
                  <a:pt x="148" y="50"/>
                </a:lnTo>
                <a:lnTo>
                  <a:pt x="148" y="51"/>
                </a:lnTo>
                <a:lnTo>
                  <a:pt x="148" y="53"/>
                </a:lnTo>
                <a:lnTo>
                  <a:pt x="148" y="56"/>
                </a:lnTo>
                <a:lnTo>
                  <a:pt x="148" y="58"/>
                </a:lnTo>
                <a:lnTo>
                  <a:pt x="148" y="60"/>
                </a:lnTo>
                <a:lnTo>
                  <a:pt x="148" y="61"/>
                </a:lnTo>
                <a:lnTo>
                  <a:pt x="147" y="61"/>
                </a:lnTo>
                <a:lnTo>
                  <a:pt x="147" y="63"/>
                </a:lnTo>
                <a:lnTo>
                  <a:pt x="147" y="65"/>
                </a:lnTo>
                <a:lnTo>
                  <a:pt x="147" y="66"/>
                </a:lnTo>
                <a:lnTo>
                  <a:pt x="147" y="68"/>
                </a:lnTo>
                <a:lnTo>
                  <a:pt x="145" y="68"/>
                </a:lnTo>
                <a:lnTo>
                  <a:pt x="147" y="70"/>
                </a:lnTo>
                <a:lnTo>
                  <a:pt x="145" y="70"/>
                </a:lnTo>
                <a:lnTo>
                  <a:pt x="143" y="70"/>
                </a:lnTo>
                <a:lnTo>
                  <a:pt x="143" y="71"/>
                </a:lnTo>
                <a:lnTo>
                  <a:pt x="143" y="73"/>
                </a:lnTo>
                <a:lnTo>
                  <a:pt x="145" y="75"/>
                </a:lnTo>
                <a:lnTo>
                  <a:pt x="145" y="76"/>
                </a:lnTo>
                <a:lnTo>
                  <a:pt x="147" y="76"/>
                </a:lnTo>
                <a:lnTo>
                  <a:pt x="147" y="78"/>
                </a:lnTo>
                <a:lnTo>
                  <a:pt x="148" y="80"/>
                </a:lnTo>
                <a:lnTo>
                  <a:pt x="148" y="81"/>
                </a:lnTo>
                <a:lnTo>
                  <a:pt x="148" y="83"/>
                </a:lnTo>
                <a:lnTo>
                  <a:pt x="148" y="85"/>
                </a:lnTo>
                <a:lnTo>
                  <a:pt x="148" y="87"/>
                </a:lnTo>
                <a:lnTo>
                  <a:pt x="147" y="87"/>
                </a:lnTo>
                <a:lnTo>
                  <a:pt x="147" y="88"/>
                </a:lnTo>
                <a:lnTo>
                  <a:pt x="147" y="90"/>
                </a:lnTo>
                <a:lnTo>
                  <a:pt x="147" y="92"/>
                </a:lnTo>
                <a:lnTo>
                  <a:pt x="148" y="92"/>
                </a:lnTo>
                <a:lnTo>
                  <a:pt x="148" y="93"/>
                </a:lnTo>
                <a:lnTo>
                  <a:pt x="147" y="95"/>
                </a:lnTo>
                <a:lnTo>
                  <a:pt x="148" y="95"/>
                </a:lnTo>
                <a:lnTo>
                  <a:pt x="148" y="97"/>
                </a:lnTo>
                <a:lnTo>
                  <a:pt x="148" y="98"/>
                </a:lnTo>
                <a:lnTo>
                  <a:pt x="148" y="100"/>
                </a:lnTo>
                <a:lnTo>
                  <a:pt x="147" y="102"/>
                </a:lnTo>
                <a:lnTo>
                  <a:pt x="147" y="103"/>
                </a:lnTo>
                <a:lnTo>
                  <a:pt x="148" y="103"/>
                </a:lnTo>
                <a:lnTo>
                  <a:pt x="147" y="103"/>
                </a:lnTo>
                <a:lnTo>
                  <a:pt x="148" y="103"/>
                </a:lnTo>
                <a:lnTo>
                  <a:pt x="148" y="105"/>
                </a:lnTo>
                <a:lnTo>
                  <a:pt x="148" y="107"/>
                </a:lnTo>
                <a:lnTo>
                  <a:pt x="148" y="108"/>
                </a:lnTo>
                <a:lnTo>
                  <a:pt x="147" y="108"/>
                </a:lnTo>
                <a:lnTo>
                  <a:pt x="147" y="110"/>
                </a:lnTo>
                <a:lnTo>
                  <a:pt x="145" y="110"/>
                </a:lnTo>
                <a:lnTo>
                  <a:pt x="145" y="112"/>
                </a:lnTo>
                <a:lnTo>
                  <a:pt x="145" y="113"/>
                </a:lnTo>
                <a:lnTo>
                  <a:pt x="147" y="113"/>
                </a:lnTo>
                <a:lnTo>
                  <a:pt x="147" y="115"/>
                </a:lnTo>
                <a:lnTo>
                  <a:pt x="148" y="115"/>
                </a:lnTo>
                <a:lnTo>
                  <a:pt x="150" y="115"/>
                </a:lnTo>
                <a:lnTo>
                  <a:pt x="150" y="117"/>
                </a:lnTo>
                <a:lnTo>
                  <a:pt x="150" y="118"/>
                </a:lnTo>
                <a:lnTo>
                  <a:pt x="150" y="120"/>
                </a:lnTo>
                <a:lnTo>
                  <a:pt x="152" y="120"/>
                </a:lnTo>
                <a:lnTo>
                  <a:pt x="152" y="122"/>
                </a:lnTo>
                <a:lnTo>
                  <a:pt x="153" y="122"/>
                </a:lnTo>
                <a:lnTo>
                  <a:pt x="155" y="122"/>
                </a:lnTo>
                <a:lnTo>
                  <a:pt x="155" y="123"/>
                </a:lnTo>
                <a:lnTo>
                  <a:pt x="153" y="125"/>
                </a:lnTo>
                <a:lnTo>
                  <a:pt x="153" y="127"/>
                </a:lnTo>
                <a:lnTo>
                  <a:pt x="153" y="128"/>
                </a:lnTo>
                <a:lnTo>
                  <a:pt x="153" y="130"/>
                </a:lnTo>
                <a:lnTo>
                  <a:pt x="152" y="130"/>
                </a:lnTo>
                <a:lnTo>
                  <a:pt x="152" y="132"/>
                </a:lnTo>
                <a:lnTo>
                  <a:pt x="153" y="132"/>
                </a:lnTo>
                <a:lnTo>
                  <a:pt x="153" y="133"/>
                </a:lnTo>
                <a:lnTo>
                  <a:pt x="153" y="135"/>
                </a:lnTo>
                <a:lnTo>
                  <a:pt x="155" y="135"/>
                </a:lnTo>
                <a:lnTo>
                  <a:pt x="153" y="137"/>
                </a:lnTo>
                <a:lnTo>
                  <a:pt x="152" y="137"/>
                </a:lnTo>
                <a:lnTo>
                  <a:pt x="150" y="137"/>
                </a:lnTo>
                <a:lnTo>
                  <a:pt x="148" y="137"/>
                </a:lnTo>
                <a:lnTo>
                  <a:pt x="148" y="138"/>
                </a:lnTo>
                <a:lnTo>
                  <a:pt x="148" y="140"/>
                </a:lnTo>
                <a:lnTo>
                  <a:pt x="148" y="142"/>
                </a:lnTo>
                <a:lnTo>
                  <a:pt x="147" y="143"/>
                </a:lnTo>
                <a:lnTo>
                  <a:pt x="147" y="145"/>
                </a:lnTo>
                <a:lnTo>
                  <a:pt x="145" y="147"/>
                </a:lnTo>
                <a:lnTo>
                  <a:pt x="145" y="148"/>
                </a:lnTo>
                <a:lnTo>
                  <a:pt x="145" y="150"/>
                </a:lnTo>
                <a:lnTo>
                  <a:pt x="145" y="152"/>
                </a:lnTo>
                <a:lnTo>
                  <a:pt x="147" y="152"/>
                </a:lnTo>
                <a:lnTo>
                  <a:pt x="147" y="153"/>
                </a:lnTo>
                <a:lnTo>
                  <a:pt x="145" y="155"/>
                </a:lnTo>
                <a:lnTo>
                  <a:pt x="147" y="155"/>
                </a:lnTo>
                <a:lnTo>
                  <a:pt x="147" y="157"/>
                </a:lnTo>
                <a:lnTo>
                  <a:pt x="147" y="158"/>
                </a:lnTo>
                <a:lnTo>
                  <a:pt x="148" y="158"/>
                </a:lnTo>
                <a:lnTo>
                  <a:pt x="150" y="158"/>
                </a:lnTo>
                <a:lnTo>
                  <a:pt x="152" y="158"/>
                </a:lnTo>
                <a:lnTo>
                  <a:pt x="152" y="160"/>
                </a:lnTo>
                <a:lnTo>
                  <a:pt x="152" y="162"/>
                </a:lnTo>
                <a:lnTo>
                  <a:pt x="153" y="162"/>
                </a:lnTo>
                <a:lnTo>
                  <a:pt x="153" y="163"/>
                </a:lnTo>
                <a:lnTo>
                  <a:pt x="153" y="165"/>
                </a:lnTo>
                <a:lnTo>
                  <a:pt x="153" y="167"/>
                </a:lnTo>
                <a:lnTo>
                  <a:pt x="155" y="167"/>
                </a:lnTo>
                <a:lnTo>
                  <a:pt x="155" y="168"/>
                </a:lnTo>
                <a:lnTo>
                  <a:pt x="153" y="170"/>
                </a:lnTo>
                <a:lnTo>
                  <a:pt x="155" y="170"/>
                </a:lnTo>
                <a:lnTo>
                  <a:pt x="155" y="172"/>
                </a:lnTo>
                <a:lnTo>
                  <a:pt x="155" y="173"/>
                </a:lnTo>
                <a:lnTo>
                  <a:pt x="153" y="173"/>
                </a:lnTo>
                <a:lnTo>
                  <a:pt x="153" y="175"/>
                </a:lnTo>
                <a:lnTo>
                  <a:pt x="153" y="177"/>
                </a:lnTo>
                <a:lnTo>
                  <a:pt x="152" y="177"/>
                </a:lnTo>
                <a:lnTo>
                  <a:pt x="152" y="178"/>
                </a:lnTo>
                <a:lnTo>
                  <a:pt x="153" y="178"/>
                </a:lnTo>
                <a:lnTo>
                  <a:pt x="153" y="180"/>
                </a:lnTo>
                <a:lnTo>
                  <a:pt x="155" y="182"/>
                </a:lnTo>
                <a:lnTo>
                  <a:pt x="155" y="183"/>
                </a:lnTo>
                <a:lnTo>
                  <a:pt x="157" y="183"/>
                </a:lnTo>
                <a:lnTo>
                  <a:pt x="157" y="185"/>
                </a:lnTo>
                <a:lnTo>
                  <a:pt x="157" y="187"/>
                </a:lnTo>
                <a:lnTo>
                  <a:pt x="157" y="188"/>
                </a:lnTo>
                <a:lnTo>
                  <a:pt x="157" y="190"/>
                </a:lnTo>
                <a:lnTo>
                  <a:pt x="158" y="190"/>
                </a:lnTo>
                <a:lnTo>
                  <a:pt x="158" y="192"/>
                </a:lnTo>
                <a:lnTo>
                  <a:pt x="160" y="192"/>
                </a:lnTo>
                <a:lnTo>
                  <a:pt x="160" y="193"/>
                </a:lnTo>
                <a:lnTo>
                  <a:pt x="160" y="195"/>
                </a:lnTo>
                <a:lnTo>
                  <a:pt x="162" y="195"/>
                </a:lnTo>
                <a:lnTo>
                  <a:pt x="162" y="197"/>
                </a:lnTo>
                <a:lnTo>
                  <a:pt x="162" y="198"/>
                </a:lnTo>
                <a:lnTo>
                  <a:pt x="160" y="198"/>
                </a:lnTo>
                <a:lnTo>
                  <a:pt x="160" y="200"/>
                </a:lnTo>
                <a:lnTo>
                  <a:pt x="158" y="200"/>
                </a:lnTo>
                <a:lnTo>
                  <a:pt x="158" y="202"/>
                </a:lnTo>
                <a:lnTo>
                  <a:pt x="157" y="202"/>
                </a:lnTo>
                <a:lnTo>
                  <a:pt x="157" y="203"/>
                </a:lnTo>
                <a:lnTo>
                  <a:pt x="155" y="203"/>
                </a:lnTo>
                <a:lnTo>
                  <a:pt x="155" y="202"/>
                </a:lnTo>
                <a:lnTo>
                  <a:pt x="153" y="202"/>
                </a:lnTo>
                <a:lnTo>
                  <a:pt x="153" y="200"/>
                </a:lnTo>
                <a:lnTo>
                  <a:pt x="152" y="200"/>
                </a:lnTo>
                <a:lnTo>
                  <a:pt x="150" y="200"/>
                </a:lnTo>
                <a:lnTo>
                  <a:pt x="148" y="200"/>
                </a:lnTo>
                <a:lnTo>
                  <a:pt x="147" y="200"/>
                </a:lnTo>
                <a:lnTo>
                  <a:pt x="145" y="200"/>
                </a:lnTo>
                <a:lnTo>
                  <a:pt x="145" y="202"/>
                </a:lnTo>
                <a:lnTo>
                  <a:pt x="143" y="202"/>
                </a:lnTo>
                <a:lnTo>
                  <a:pt x="142" y="202"/>
                </a:lnTo>
                <a:lnTo>
                  <a:pt x="140" y="202"/>
                </a:lnTo>
                <a:lnTo>
                  <a:pt x="138" y="202"/>
                </a:lnTo>
                <a:lnTo>
                  <a:pt x="138" y="200"/>
                </a:lnTo>
                <a:lnTo>
                  <a:pt x="137" y="200"/>
                </a:lnTo>
                <a:lnTo>
                  <a:pt x="135" y="202"/>
                </a:lnTo>
                <a:lnTo>
                  <a:pt x="133" y="202"/>
                </a:lnTo>
                <a:lnTo>
                  <a:pt x="132" y="202"/>
                </a:lnTo>
                <a:lnTo>
                  <a:pt x="132" y="203"/>
                </a:lnTo>
                <a:lnTo>
                  <a:pt x="130" y="203"/>
                </a:lnTo>
                <a:lnTo>
                  <a:pt x="128" y="203"/>
                </a:lnTo>
                <a:lnTo>
                  <a:pt x="127" y="203"/>
                </a:lnTo>
                <a:lnTo>
                  <a:pt x="125" y="203"/>
                </a:lnTo>
                <a:lnTo>
                  <a:pt x="125" y="205"/>
                </a:lnTo>
                <a:lnTo>
                  <a:pt x="125" y="207"/>
                </a:lnTo>
                <a:lnTo>
                  <a:pt x="123" y="207"/>
                </a:lnTo>
                <a:lnTo>
                  <a:pt x="123" y="208"/>
                </a:lnTo>
                <a:lnTo>
                  <a:pt x="123" y="210"/>
                </a:lnTo>
                <a:lnTo>
                  <a:pt x="122" y="210"/>
                </a:lnTo>
                <a:lnTo>
                  <a:pt x="122" y="212"/>
                </a:lnTo>
                <a:lnTo>
                  <a:pt x="122" y="213"/>
                </a:lnTo>
                <a:lnTo>
                  <a:pt x="120" y="213"/>
                </a:lnTo>
                <a:lnTo>
                  <a:pt x="118" y="215"/>
                </a:lnTo>
                <a:lnTo>
                  <a:pt x="118" y="217"/>
                </a:lnTo>
                <a:lnTo>
                  <a:pt x="117" y="218"/>
                </a:lnTo>
                <a:lnTo>
                  <a:pt x="117" y="220"/>
                </a:lnTo>
                <a:lnTo>
                  <a:pt x="117" y="222"/>
                </a:lnTo>
                <a:lnTo>
                  <a:pt x="118" y="223"/>
                </a:lnTo>
                <a:lnTo>
                  <a:pt x="117" y="223"/>
                </a:lnTo>
                <a:lnTo>
                  <a:pt x="117" y="225"/>
                </a:lnTo>
                <a:lnTo>
                  <a:pt x="115" y="225"/>
                </a:lnTo>
                <a:lnTo>
                  <a:pt x="115" y="223"/>
                </a:lnTo>
                <a:lnTo>
                  <a:pt x="115" y="222"/>
                </a:lnTo>
                <a:lnTo>
                  <a:pt x="113" y="222"/>
                </a:lnTo>
                <a:lnTo>
                  <a:pt x="113" y="223"/>
                </a:lnTo>
                <a:lnTo>
                  <a:pt x="112" y="223"/>
                </a:lnTo>
                <a:lnTo>
                  <a:pt x="112" y="225"/>
                </a:lnTo>
                <a:lnTo>
                  <a:pt x="112" y="227"/>
                </a:lnTo>
                <a:lnTo>
                  <a:pt x="110" y="227"/>
                </a:lnTo>
                <a:lnTo>
                  <a:pt x="108" y="227"/>
                </a:lnTo>
                <a:lnTo>
                  <a:pt x="108" y="228"/>
                </a:lnTo>
                <a:lnTo>
                  <a:pt x="107" y="228"/>
                </a:lnTo>
                <a:lnTo>
                  <a:pt x="105" y="228"/>
                </a:lnTo>
                <a:lnTo>
                  <a:pt x="103" y="228"/>
                </a:lnTo>
                <a:lnTo>
                  <a:pt x="103" y="227"/>
                </a:lnTo>
                <a:lnTo>
                  <a:pt x="103" y="228"/>
                </a:lnTo>
                <a:lnTo>
                  <a:pt x="102" y="228"/>
                </a:lnTo>
                <a:lnTo>
                  <a:pt x="102" y="227"/>
                </a:lnTo>
                <a:lnTo>
                  <a:pt x="100" y="228"/>
                </a:lnTo>
                <a:lnTo>
                  <a:pt x="100" y="230"/>
                </a:lnTo>
                <a:lnTo>
                  <a:pt x="100" y="232"/>
                </a:lnTo>
                <a:lnTo>
                  <a:pt x="102" y="232"/>
                </a:lnTo>
                <a:lnTo>
                  <a:pt x="100" y="232"/>
                </a:lnTo>
                <a:lnTo>
                  <a:pt x="98" y="232"/>
                </a:lnTo>
                <a:lnTo>
                  <a:pt x="97" y="232"/>
                </a:lnTo>
                <a:lnTo>
                  <a:pt x="95" y="232"/>
                </a:lnTo>
                <a:lnTo>
                  <a:pt x="95" y="233"/>
                </a:lnTo>
                <a:lnTo>
                  <a:pt x="95" y="235"/>
                </a:lnTo>
                <a:lnTo>
                  <a:pt x="93" y="235"/>
                </a:lnTo>
                <a:lnTo>
                  <a:pt x="93" y="233"/>
                </a:lnTo>
                <a:lnTo>
                  <a:pt x="92" y="233"/>
                </a:lnTo>
                <a:lnTo>
                  <a:pt x="93" y="233"/>
                </a:lnTo>
                <a:lnTo>
                  <a:pt x="92" y="233"/>
                </a:lnTo>
                <a:lnTo>
                  <a:pt x="92" y="232"/>
                </a:lnTo>
                <a:lnTo>
                  <a:pt x="92" y="230"/>
                </a:lnTo>
                <a:lnTo>
                  <a:pt x="92" y="232"/>
                </a:lnTo>
                <a:lnTo>
                  <a:pt x="92" y="230"/>
                </a:lnTo>
                <a:lnTo>
                  <a:pt x="90" y="230"/>
                </a:lnTo>
                <a:lnTo>
                  <a:pt x="90" y="228"/>
                </a:lnTo>
                <a:lnTo>
                  <a:pt x="90" y="230"/>
                </a:lnTo>
                <a:lnTo>
                  <a:pt x="88" y="228"/>
                </a:lnTo>
                <a:lnTo>
                  <a:pt x="87" y="228"/>
                </a:lnTo>
                <a:lnTo>
                  <a:pt x="87" y="227"/>
                </a:lnTo>
                <a:lnTo>
                  <a:pt x="85" y="227"/>
                </a:lnTo>
                <a:lnTo>
                  <a:pt x="85" y="228"/>
                </a:lnTo>
                <a:lnTo>
                  <a:pt x="83" y="228"/>
                </a:lnTo>
                <a:lnTo>
                  <a:pt x="83" y="230"/>
                </a:lnTo>
                <a:lnTo>
                  <a:pt x="82" y="230"/>
                </a:lnTo>
                <a:lnTo>
                  <a:pt x="80" y="230"/>
                </a:lnTo>
                <a:lnTo>
                  <a:pt x="78" y="230"/>
                </a:lnTo>
                <a:lnTo>
                  <a:pt x="78" y="228"/>
                </a:lnTo>
                <a:lnTo>
                  <a:pt x="76" y="228"/>
                </a:lnTo>
                <a:lnTo>
                  <a:pt x="76" y="230"/>
                </a:lnTo>
                <a:lnTo>
                  <a:pt x="75" y="230"/>
                </a:lnTo>
                <a:lnTo>
                  <a:pt x="73" y="230"/>
                </a:lnTo>
                <a:lnTo>
                  <a:pt x="71" y="230"/>
                </a:lnTo>
                <a:lnTo>
                  <a:pt x="70" y="230"/>
                </a:lnTo>
                <a:lnTo>
                  <a:pt x="68" y="230"/>
                </a:lnTo>
                <a:lnTo>
                  <a:pt x="68" y="228"/>
                </a:lnTo>
                <a:lnTo>
                  <a:pt x="66" y="228"/>
                </a:lnTo>
                <a:lnTo>
                  <a:pt x="66" y="230"/>
                </a:lnTo>
                <a:lnTo>
                  <a:pt x="65" y="230"/>
                </a:lnTo>
                <a:lnTo>
                  <a:pt x="65" y="228"/>
                </a:lnTo>
                <a:lnTo>
                  <a:pt x="63" y="228"/>
                </a:lnTo>
                <a:lnTo>
                  <a:pt x="65" y="228"/>
                </a:lnTo>
                <a:lnTo>
                  <a:pt x="65" y="227"/>
                </a:lnTo>
                <a:lnTo>
                  <a:pt x="63" y="227"/>
                </a:lnTo>
                <a:lnTo>
                  <a:pt x="61" y="227"/>
                </a:lnTo>
                <a:lnTo>
                  <a:pt x="61" y="228"/>
                </a:lnTo>
                <a:lnTo>
                  <a:pt x="60" y="228"/>
                </a:lnTo>
                <a:lnTo>
                  <a:pt x="60" y="227"/>
                </a:lnTo>
                <a:lnTo>
                  <a:pt x="58" y="227"/>
                </a:lnTo>
                <a:lnTo>
                  <a:pt x="58" y="228"/>
                </a:lnTo>
                <a:lnTo>
                  <a:pt x="56" y="228"/>
                </a:lnTo>
                <a:lnTo>
                  <a:pt x="56" y="227"/>
                </a:lnTo>
                <a:lnTo>
                  <a:pt x="55" y="227"/>
                </a:lnTo>
                <a:lnTo>
                  <a:pt x="55" y="228"/>
                </a:lnTo>
                <a:lnTo>
                  <a:pt x="53" y="227"/>
                </a:lnTo>
                <a:lnTo>
                  <a:pt x="51" y="227"/>
                </a:lnTo>
                <a:lnTo>
                  <a:pt x="50" y="227"/>
                </a:lnTo>
                <a:lnTo>
                  <a:pt x="50" y="228"/>
                </a:lnTo>
                <a:lnTo>
                  <a:pt x="48" y="228"/>
                </a:lnTo>
                <a:lnTo>
                  <a:pt x="46" y="228"/>
                </a:lnTo>
                <a:lnTo>
                  <a:pt x="45" y="228"/>
                </a:lnTo>
                <a:lnTo>
                  <a:pt x="45" y="230"/>
                </a:lnTo>
                <a:lnTo>
                  <a:pt x="43" y="230"/>
                </a:lnTo>
                <a:lnTo>
                  <a:pt x="43" y="232"/>
                </a:lnTo>
                <a:lnTo>
                  <a:pt x="41" y="232"/>
                </a:lnTo>
                <a:lnTo>
                  <a:pt x="40" y="232"/>
                </a:lnTo>
                <a:lnTo>
                  <a:pt x="40" y="227"/>
                </a:lnTo>
                <a:lnTo>
                  <a:pt x="40" y="225"/>
                </a:lnTo>
                <a:lnTo>
                  <a:pt x="40" y="208"/>
                </a:lnTo>
                <a:lnTo>
                  <a:pt x="40" y="205"/>
                </a:lnTo>
                <a:lnTo>
                  <a:pt x="40" y="203"/>
                </a:lnTo>
                <a:lnTo>
                  <a:pt x="40" y="200"/>
                </a:lnTo>
                <a:lnTo>
                  <a:pt x="40" y="198"/>
                </a:lnTo>
                <a:lnTo>
                  <a:pt x="40" y="193"/>
                </a:lnTo>
                <a:lnTo>
                  <a:pt x="40" y="185"/>
                </a:lnTo>
                <a:lnTo>
                  <a:pt x="40" y="183"/>
                </a:lnTo>
                <a:lnTo>
                  <a:pt x="40" y="175"/>
                </a:lnTo>
                <a:lnTo>
                  <a:pt x="45" y="175"/>
                </a:lnTo>
                <a:lnTo>
                  <a:pt x="45" y="170"/>
                </a:lnTo>
                <a:lnTo>
                  <a:pt x="43" y="167"/>
                </a:lnTo>
                <a:lnTo>
                  <a:pt x="41" y="167"/>
                </a:lnTo>
                <a:lnTo>
                  <a:pt x="40" y="167"/>
                </a:lnTo>
                <a:lnTo>
                  <a:pt x="40" y="162"/>
                </a:lnTo>
                <a:lnTo>
                  <a:pt x="40" y="160"/>
                </a:lnTo>
                <a:lnTo>
                  <a:pt x="40" y="158"/>
                </a:lnTo>
                <a:lnTo>
                  <a:pt x="40" y="150"/>
                </a:lnTo>
                <a:lnTo>
                  <a:pt x="40" y="143"/>
                </a:lnTo>
                <a:lnTo>
                  <a:pt x="40" y="130"/>
                </a:lnTo>
                <a:lnTo>
                  <a:pt x="40" y="127"/>
                </a:lnTo>
                <a:lnTo>
                  <a:pt x="31" y="122"/>
                </a:lnTo>
                <a:lnTo>
                  <a:pt x="30" y="120"/>
                </a:lnTo>
                <a:lnTo>
                  <a:pt x="28" y="120"/>
                </a:lnTo>
                <a:lnTo>
                  <a:pt x="26" y="120"/>
                </a:lnTo>
                <a:lnTo>
                  <a:pt x="28" y="120"/>
                </a:lnTo>
                <a:lnTo>
                  <a:pt x="28" y="118"/>
                </a:lnTo>
                <a:lnTo>
                  <a:pt x="28" y="117"/>
                </a:lnTo>
                <a:lnTo>
                  <a:pt x="26" y="115"/>
                </a:lnTo>
                <a:lnTo>
                  <a:pt x="25" y="115"/>
                </a:lnTo>
                <a:lnTo>
                  <a:pt x="21" y="113"/>
                </a:lnTo>
                <a:lnTo>
                  <a:pt x="21" y="112"/>
                </a:lnTo>
                <a:lnTo>
                  <a:pt x="20" y="112"/>
                </a:lnTo>
                <a:lnTo>
                  <a:pt x="18" y="112"/>
                </a:lnTo>
                <a:lnTo>
                  <a:pt x="18" y="110"/>
                </a:lnTo>
                <a:lnTo>
                  <a:pt x="16" y="107"/>
                </a:lnTo>
                <a:lnTo>
                  <a:pt x="15" y="107"/>
                </a:lnTo>
                <a:lnTo>
                  <a:pt x="15" y="103"/>
                </a:lnTo>
                <a:lnTo>
                  <a:pt x="13" y="102"/>
                </a:lnTo>
                <a:lnTo>
                  <a:pt x="10" y="102"/>
                </a:lnTo>
                <a:lnTo>
                  <a:pt x="8" y="100"/>
                </a:lnTo>
                <a:lnTo>
                  <a:pt x="6" y="97"/>
                </a:lnTo>
                <a:lnTo>
                  <a:pt x="5" y="97"/>
                </a:lnTo>
                <a:lnTo>
                  <a:pt x="3" y="95"/>
                </a:lnTo>
                <a:lnTo>
                  <a:pt x="3" y="93"/>
                </a:lnTo>
                <a:lnTo>
                  <a:pt x="1" y="90"/>
                </a:lnTo>
                <a:lnTo>
                  <a:pt x="0" y="87"/>
                </a:lnTo>
                <a:lnTo>
                  <a:pt x="1" y="83"/>
                </a:lnTo>
                <a:lnTo>
                  <a:pt x="1" y="80"/>
                </a:lnTo>
                <a:lnTo>
                  <a:pt x="3" y="78"/>
                </a:lnTo>
                <a:lnTo>
                  <a:pt x="5" y="78"/>
                </a:lnTo>
                <a:lnTo>
                  <a:pt x="8" y="76"/>
                </a:lnTo>
                <a:lnTo>
                  <a:pt x="11" y="76"/>
                </a:lnTo>
                <a:lnTo>
                  <a:pt x="13" y="75"/>
                </a:lnTo>
                <a:lnTo>
                  <a:pt x="15" y="75"/>
                </a:lnTo>
                <a:lnTo>
                  <a:pt x="18" y="76"/>
                </a:lnTo>
                <a:lnTo>
                  <a:pt x="18" y="71"/>
                </a:lnTo>
                <a:lnTo>
                  <a:pt x="18" y="68"/>
                </a:lnTo>
                <a:lnTo>
                  <a:pt x="18" y="61"/>
                </a:lnTo>
                <a:lnTo>
                  <a:pt x="18" y="60"/>
                </a:lnTo>
                <a:lnTo>
                  <a:pt x="18" y="56"/>
                </a:lnTo>
                <a:lnTo>
                  <a:pt x="18" y="53"/>
                </a:lnTo>
                <a:lnTo>
                  <a:pt x="18" y="51"/>
                </a:lnTo>
                <a:lnTo>
                  <a:pt x="16" y="50"/>
                </a:lnTo>
                <a:lnTo>
                  <a:pt x="16" y="46"/>
                </a:lnTo>
                <a:lnTo>
                  <a:pt x="18" y="46"/>
                </a:lnTo>
                <a:lnTo>
                  <a:pt x="18" y="45"/>
                </a:lnTo>
                <a:lnTo>
                  <a:pt x="18" y="38"/>
                </a:lnTo>
                <a:lnTo>
                  <a:pt x="18" y="26"/>
                </a:lnTo>
                <a:lnTo>
                  <a:pt x="18" y="21"/>
                </a:lnTo>
                <a:lnTo>
                  <a:pt x="18" y="20"/>
                </a:lnTo>
                <a:lnTo>
                  <a:pt x="20" y="20"/>
                </a:lnTo>
                <a:lnTo>
                  <a:pt x="20" y="21"/>
                </a:lnTo>
                <a:lnTo>
                  <a:pt x="21" y="21"/>
                </a:lnTo>
                <a:lnTo>
                  <a:pt x="23" y="21"/>
                </a:lnTo>
                <a:lnTo>
                  <a:pt x="25" y="21"/>
                </a:lnTo>
                <a:lnTo>
                  <a:pt x="26" y="21"/>
                </a:lnTo>
                <a:lnTo>
                  <a:pt x="28" y="21"/>
                </a:lnTo>
                <a:lnTo>
                  <a:pt x="30" y="21"/>
                </a:lnTo>
                <a:lnTo>
                  <a:pt x="31" y="21"/>
                </a:lnTo>
                <a:lnTo>
                  <a:pt x="33" y="21"/>
                </a:lnTo>
                <a:lnTo>
                  <a:pt x="35" y="21"/>
                </a:lnTo>
                <a:lnTo>
                  <a:pt x="36" y="21"/>
                </a:lnTo>
                <a:lnTo>
                  <a:pt x="36" y="20"/>
                </a:lnTo>
                <a:lnTo>
                  <a:pt x="38" y="20"/>
                </a:lnTo>
                <a:lnTo>
                  <a:pt x="40" y="18"/>
                </a:lnTo>
                <a:lnTo>
                  <a:pt x="41" y="18"/>
                </a:lnTo>
                <a:lnTo>
                  <a:pt x="41" y="16"/>
                </a:lnTo>
                <a:lnTo>
                  <a:pt x="43" y="16"/>
                </a:lnTo>
                <a:lnTo>
                  <a:pt x="45" y="16"/>
                </a:lnTo>
                <a:lnTo>
                  <a:pt x="46" y="16"/>
                </a:lnTo>
                <a:lnTo>
                  <a:pt x="48" y="16"/>
                </a:lnTo>
                <a:lnTo>
                  <a:pt x="50" y="18"/>
                </a:lnTo>
                <a:lnTo>
                  <a:pt x="50" y="20"/>
                </a:lnTo>
                <a:lnTo>
                  <a:pt x="51" y="20"/>
                </a:lnTo>
                <a:lnTo>
                  <a:pt x="51" y="21"/>
                </a:lnTo>
                <a:lnTo>
                  <a:pt x="51" y="23"/>
                </a:lnTo>
                <a:lnTo>
                  <a:pt x="51" y="25"/>
                </a:lnTo>
                <a:lnTo>
                  <a:pt x="51" y="26"/>
                </a:lnTo>
                <a:lnTo>
                  <a:pt x="50" y="28"/>
                </a:lnTo>
                <a:lnTo>
                  <a:pt x="48" y="28"/>
                </a:lnTo>
                <a:lnTo>
                  <a:pt x="48" y="30"/>
                </a:lnTo>
                <a:lnTo>
                  <a:pt x="48" y="31"/>
                </a:lnTo>
                <a:lnTo>
                  <a:pt x="48" y="33"/>
                </a:lnTo>
                <a:lnTo>
                  <a:pt x="48" y="35"/>
                </a:lnTo>
                <a:lnTo>
                  <a:pt x="48" y="36"/>
                </a:lnTo>
                <a:lnTo>
                  <a:pt x="50" y="38"/>
                </a:lnTo>
                <a:lnTo>
                  <a:pt x="50" y="40"/>
                </a:lnTo>
                <a:lnTo>
                  <a:pt x="51" y="40"/>
                </a:lnTo>
                <a:lnTo>
                  <a:pt x="53" y="40"/>
                </a:lnTo>
                <a:lnTo>
                  <a:pt x="55" y="40"/>
                </a:lnTo>
                <a:lnTo>
                  <a:pt x="55" y="38"/>
                </a:lnTo>
                <a:lnTo>
                  <a:pt x="56" y="38"/>
                </a:lnTo>
                <a:lnTo>
                  <a:pt x="58" y="38"/>
                </a:lnTo>
                <a:lnTo>
                  <a:pt x="60" y="38"/>
                </a:lnTo>
                <a:lnTo>
                  <a:pt x="61" y="38"/>
                </a:lnTo>
                <a:lnTo>
                  <a:pt x="61" y="40"/>
                </a:lnTo>
                <a:lnTo>
                  <a:pt x="63" y="40"/>
                </a:lnTo>
                <a:lnTo>
                  <a:pt x="65" y="41"/>
                </a:lnTo>
                <a:lnTo>
                  <a:pt x="66" y="43"/>
                </a:lnTo>
                <a:lnTo>
                  <a:pt x="68" y="43"/>
                </a:lnTo>
                <a:lnTo>
                  <a:pt x="70" y="43"/>
                </a:lnTo>
                <a:lnTo>
                  <a:pt x="71" y="41"/>
                </a:lnTo>
                <a:lnTo>
                  <a:pt x="73" y="43"/>
                </a:lnTo>
                <a:lnTo>
                  <a:pt x="75" y="43"/>
                </a:lnTo>
                <a:lnTo>
                  <a:pt x="75" y="45"/>
                </a:lnTo>
                <a:lnTo>
                  <a:pt x="75" y="46"/>
                </a:lnTo>
                <a:lnTo>
                  <a:pt x="76" y="46"/>
                </a:lnTo>
                <a:lnTo>
                  <a:pt x="76" y="48"/>
                </a:lnTo>
                <a:lnTo>
                  <a:pt x="78" y="48"/>
                </a:lnTo>
                <a:lnTo>
                  <a:pt x="78" y="50"/>
                </a:lnTo>
                <a:lnTo>
                  <a:pt x="78" y="51"/>
                </a:lnTo>
                <a:lnTo>
                  <a:pt x="80" y="53"/>
                </a:lnTo>
                <a:lnTo>
                  <a:pt x="78" y="53"/>
                </a:lnTo>
                <a:lnTo>
                  <a:pt x="78" y="55"/>
                </a:lnTo>
                <a:lnTo>
                  <a:pt x="80" y="55"/>
                </a:lnTo>
                <a:lnTo>
                  <a:pt x="80" y="56"/>
                </a:lnTo>
                <a:lnTo>
                  <a:pt x="82" y="58"/>
                </a:lnTo>
                <a:lnTo>
                  <a:pt x="83" y="58"/>
                </a:lnTo>
                <a:lnTo>
                  <a:pt x="83" y="56"/>
                </a:lnTo>
                <a:lnTo>
                  <a:pt x="85" y="56"/>
                </a:lnTo>
                <a:lnTo>
                  <a:pt x="87" y="56"/>
                </a:lnTo>
                <a:lnTo>
                  <a:pt x="87" y="55"/>
                </a:lnTo>
                <a:lnTo>
                  <a:pt x="87" y="53"/>
                </a:lnTo>
                <a:lnTo>
                  <a:pt x="88" y="53"/>
                </a:lnTo>
                <a:lnTo>
                  <a:pt x="88" y="51"/>
                </a:lnTo>
                <a:lnTo>
                  <a:pt x="90" y="51"/>
                </a:lnTo>
                <a:lnTo>
                  <a:pt x="92" y="51"/>
                </a:lnTo>
                <a:lnTo>
                  <a:pt x="93" y="51"/>
                </a:lnTo>
                <a:lnTo>
                  <a:pt x="93" y="50"/>
                </a:lnTo>
                <a:lnTo>
                  <a:pt x="95" y="50"/>
                </a:lnTo>
                <a:lnTo>
                  <a:pt x="97" y="50"/>
                </a:lnTo>
                <a:lnTo>
                  <a:pt x="97" y="48"/>
                </a:lnTo>
                <a:lnTo>
                  <a:pt x="98" y="48"/>
                </a:lnTo>
                <a:lnTo>
                  <a:pt x="98" y="46"/>
                </a:lnTo>
                <a:lnTo>
                  <a:pt x="100" y="46"/>
                </a:lnTo>
                <a:lnTo>
                  <a:pt x="100" y="45"/>
                </a:lnTo>
                <a:lnTo>
                  <a:pt x="102" y="45"/>
                </a:lnTo>
                <a:lnTo>
                  <a:pt x="102" y="43"/>
                </a:lnTo>
                <a:lnTo>
                  <a:pt x="103" y="43"/>
                </a:lnTo>
                <a:lnTo>
                  <a:pt x="105" y="43"/>
                </a:lnTo>
                <a:lnTo>
                  <a:pt x="105" y="41"/>
                </a:lnTo>
                <a:lnTo>
                  <a:pt x="105" y="40"/>
                </a:lnTo>
                <a:lnTo>
                  <a:pt x="103" y="38"/>
                </a:lnTo>
                <a:lnTo>
                  <a:pt x="102" y="38"/>
                </a:lnTo>
                <a:lnTo>
                  <a:pt x="103" y="36"/>
                </a:lnTo>
                <a:lnTo>
                  <a:pt x="105" y="36"/>
                </a:lnTo>
                <a:lnTo>
                  <a:pt x="105" y="35"/>
                </a:lnTo>
                <a:lnTo>
                  <a:pt x="107" y="35"/>
                </a:lnTo>
                <a:lnTo>
                  <a:pt x="107" y="33"/>
                </a:lnTo>
                <a:lnTo>
                  <a:pt x="105" y="33"/>
                </a:lnTo>
                <a:lnTo>
                  <a:pt x="105" y="31"/>
                </a:lnTo>
                <a:lnTo>
                  <a:pt x="103" y="33"/>
                </a:lnTo>
                <a:lnTo>
                  <a:pt x="102" y="33"/>
                </a:lnTo>
                <a:lnTo>
                  <a:pt x="102" y="31"/>
                </a:lnTo>
                <a:lnTo>
                  <a:pt x="100" y="31"/>
                </a:lnTo>
                <a:lnTo>
                  <a:pt x="102" y="30"/>
                </a:lnTo>
                <a:lnTo>
                  <a:pt x="103" y="30"/>
                </a:lnTo>
                <a:lnTo>
                  <a:pt x="103" y="28"/>
                </a:lnTo>
                <a:lnTo>
                  <a:pt x="105" y="28"/>
                </a:lnTo>
                <a:lnTo>
                  <a:pt x="105" y="26"/>
                </a:lnTo>
                <a:lnTo>
                  <a:pt x="107" y="28"/>
                </a:lnTo>
                <a:lnTo>
                  <a:pt x="108" y="28"/>
                </a:lnTo>
                <a:lnTo>
                  <a:pt x="108" y="26"/>
                </a:lnTo>
                <a:lnTo>
                  <a:pt x="107" y="25"/>
                </a:lnTo>
                <a:lnTo>
                  <a:pt x="107" y="23"/>
                </a:lnTo>
                <a:lnTo>
                  <a:pt x="107" y="21"/>
                </a:lnTo>
                <a:lnTo>
                  <a:pt x="108" y="21"/>
                </a:lnTo>
                <a:lnTo>
                  <a:pt x="108" y="23"/>
                </a:lnTo>
                <a:lnTo>
                  <a:pt x="110" y="23"/>
                </a:lnTo>
                <a:lnTo>
                  <a:pt x="112" y="23"/>
                </a:lnTo>
                <a:lnTo>
                  <a:pt x="112" y="21"/>
                </a:lnTo>
                <a:lnTo>
                  <a:pt x="112" y="20"/>
                </a:lnTo>
                <a:lnTo>
                  <a:pt x="112" y="18"/>
                </a:lnTo>
                <a:lnTo>
                  <a:pt x="113" y="18"/>
                </a:lnTo>
                <a:lnTo>
                  <a:pt x="113" y="20"/>
                </a:lnTo>
                <a:lnTo>
                  <a:pt x="113" y="18"/>
                </a:lnTo>
                <a:lnTo>
                  <a:pt x="122" y="18"/>
                </a:lnTo>
                <a:lnTo>
                  <a:pt x="122" y="13"/>
                </a:lnTo>
                <a:lnTo>
                  <a:pt x="122" y="11"/>
                </a:lnTo>
                <a:lnTo>
                  <a:pt x="123" y="8"/>
                </a:lnTo>
                <a:lnTo>
                  <a:pt x="122" y="8"/>
                </a:lnTo>
                <a:lnTo>
                  <a:pt x="122" y="5"/>
                </a:lnTo>
                <a:lnTo>
                  <a:pt x="122" y="3"/>
                </a:lnTo>
                <a:lnTo>
                  <a:pt x="122" y="0"/>
                </a:lnTo>
                <a:lnTo>
                  <a:pt x="123" y="0"/>
                </a:lnTo>
                <a:lnTo>
                  <a:pt x="127" y="0"/>
                </a:lnTo>
                <a:lnTo>
                  <a:pt x="130" y="0"/>
                </a:lnTo>
                <a:lnTo>
                  <a:pt x="132" y="0"/>
                </a:lnTo>
                <a:lnTo>
                  <a:pt x="133" y="0"/>
                </a:lnTo>
                <a:lnTo>
                  <a:pt x="138" y="0"/>
                </a:lnTo>
                <a:lnTo>
                  <a:pt x="140" y="0"/>
                </a:lnTo>
                <a:lnTo>
                  <a:pt x="142" y="0"/>
                </a:lnTo>
                <a:lnTo>
                  <a:pt x="145" y="0"/>
                </a:lnTo>
                <a:lnTo>
                  <a:pt x="145" y="1"/>
                </a:lnTo>
                <a:lnTo>
                  <a:pt x="145" y="5"/>
                </a:lnTo>
                <a:lnTo>
                  <a:pt x="145" y="8"/>
                </a:lnTo>
                <a:lnTo>
                  <a:pt x="147" y="8"/>
                </a:lnTo>
                <a:lnTo>
                  <a:pt x="152" y="8"/>
                </a:lnTo>
                <a:lnTo>
                  <a:pt x="160" y="8"/>
                </a:lnTo>
                <a:lnTo>
                  <a:pt x="160" y="10"/>
                </a:lnTo>
                <a:lnTo>
                  <a:pt x="163" y="10"/>
                </a:lnTo>
                <a:close/>
              </a:path>
            </a:pathLst>
          </a:custGeom>
          <a:solidFill>
            <a:srgbClr val="338B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8"/>
          <p:cNvSpPr>
            <a:spLocks/>
          </p:cNvSpPr>
          <p:nvPr/>
        </p:nvSpPr>
        <p:spPr bwMode="auto">
          <a:xfrm>
            <a:off x="4437063" y="2735263"/>
            <a:ext cx="1049338" cy="930275"/>
          </a:xfrm>
          <a:custGeom>
            <a:avLst/>
            <a:gdLst/>
            <a:ahLst/>
            <a:cxnLst>
              <a:cxn ang="0">
                <a:pos x="479" y="23"/>
              </a:cxn>
              <a:cxn ang="0">
                <a:pos x="489" y="56"/>
              </a:cxn>
              <a:cxn ang="0">
                <a:pos x="492" y="85"/>
              </a:cxn>
              <a:cxn ang="0">
                <a:pos x="511" y="102"/>
              </a:cxn>
              <a:cxn ang="0">
                <a:pos x="533" y="133"/>
              </a:cxn>
              <a:cxn ang="0">
                <a:pos x="568" y="152"/>
              </a:cxn>
              <a:cxn ang="0">
                <a:pos x="571" y="188"/>
              </a:cxn>
              <a:cxn ang="0">
                <a:pos x="616" y="222"/>
              </a:cxn>
              <a:cxn ang="0">
                <a:pos x="649" y="233"/>
              </a:cxn>
              <a:cxn ang="0">
                <a:pos x="658" y="282"/>
              </a:cxn>
              <a:cxn ang="0">
                <a:pos x="654" y="314"/>
              </a:cxn>
              <a:cxn ang="0">
                <a:pos x="631" y="334"/>
              </a:cxn>
              <a:cxn ang="0">
                <a:pos x="601" y="334"/>
              </a:cxn>
              <a:cxn ang="0">
                <a:pos x="581" y="309"/>
              </a:cxn>
              <a:cxn ang="0">
                <a:pos x="551" y="324"/>
              </a:cxn>
              <a:cxn ang="0">
                <a:pos x="544" y="350"/>
              </a:cxn>
              <a:cxn ang="0">
                <a:pos x="549" y="364"/>
              </a:cxn>
              <a:cxn ang="0">
                <a:pos x="561" y="394"/>
              </a:cxn>
              <a:cxn ang="0">
                <a:pos x="588" y="419"/>
              </a:cxn>
              <a:cxn ang="0">
                <a:pos x="584" y="459"/>
              </a:cxn>
              <a:cxn ang="0">
                <a:pos x="569" y="482"/>
              </a:cxn>
              <a:cxn ang="0">
                <a:pos x="558" y="507"/>
              </a:cxn>
              <a:cxn ang="0">
                <a:pos x="583" y="526"/>
              </a:cxn>
              <a:cxn ang="0">
                <a:pos x="629" y="537"/>
              </a:cxn>
              <a:cxn ang="0">
                <a:pos x="638" y="584"/>
              </a:cxn>
              <a:cxn ang="0">
                <a:pos x="619" y="582"/>
              </a:cxn>
              <a:cxn ang="0">
                <a:pos x="611" y="579"/>
              </a:cxn>
              <a:cxn ang="0">
                <a:pos x="591" y="574"/>
              </a:cxn>
              <a:cxn ang="0">
                <a:pos x="571" y="571"/>
              </a:cxn>
              <a:cxn ang="0">
                <a:pos x="556" y="567"/>
              </a:cxn>
              <a:cxn ang="0">
                <a:pos x="538" y="556"/>
              </a:cxn>
              <a:cxn ang="0">
                <a:pos x="522" y="547"/>
              </a:cxn>
              <a:cxn ang="0">
                <a:pos x="501" y="542"/>
              </a:cxn>
              <a:cxn ang="0">
                <a:pos x="481" y="549"/>
              </a:cxn>
              <a:cxn ang="0">
                <a:pos x="466" y="557"/>
              </a:cxn>
              <a:cxn ang="0">
                <a:pos x="369" y="551"/>
              </a:cxn>
              <a:cxn ang="0">
                <a:pos x="357" y="495"/>
              </a:cxn>
              <a:cxn ang="0">
                <a:pos x="335" y="480"/>
              </a:cxn>
              <a:cxn ang="0">
                <a:pos x="269" y="485"/>
              </a:cxn>
              <a:cxn ang="0">
                <a:pos x="209" y="430"/>
              </a:cxn>
              <a:cxn ang="0">
                <a:pos x="192" y="387"/>
              </a:cxn>
              <a:cxn ang="0">
                <a:pos x="189" y="380"/>
              </a:cxn>
              <a:cxn ang="0">
                <a:pos x="187" y="320"/>
              </a:cxn>
              <a:cxn ang="0">
                <a:pos x="179" y="265"/>
              </a:cxn>
              <a:cxn ang="0">
                <a:pos x="154" y="225"/>
              </a:cxn>
              <a:cxn ang="0">
                <a:pos x="142" y="200"/>
              </a:cxn>
              <a:cxn ang="0">
                <a:pos x="127" y="192"/>
              </a:cxn>
              <a:cxn ang="0">
                <a:pos x="120" y="168"/>
              </a:cxn>
              <a:cxn ang="0">
                <a:pos x="115" y="147"/>
              </a:cxn>
              <a:cxn ang="0">
                <a:pos x="100" y="127"/>
              </a:cxn>
              <a:cxn ang="0">
                <a:pos x="90" y="110"/>
              </a:cxn>
              <a:cxn ang="0">
                <a:pos x="67" y="95"/>
              </a:cxn>
              <a:cxn ang="0">
                <a:pos x="52" y="83"/>
              </a:cxn>
              <a:cxn ang="0">
                <a:pos x="43" y="61"/>
              </a:cxn>
              <a:cxn ang="0">
                <a:pos x="27" y="38"/>
              </a:cxn>
              <a:cxn ang="0">
                <a:pos x="28" y="11"/>
              </a:cxn>
              <a:cxn ang="0">
                <a:pos x="5" y="1"/>
              </a:cxn>
              <a:cxn ang="0">
                <a:pos x="88" y="0"/>
              </a:cxn>
              <a:cxn ang="0">
                <a:pos x="314" y="0"/>
              </a:cxn>
            </a:cxnLst>
            <a:rect l="0" t="0" r="r" b="b"/>
            <a:pathLst>
              <a:path w="661" h="586">
                <a:moveTo>
                  <a:pt x="471" y="0"/>
                </a:moveTo>
                <a:lnTo>
                  <a:pt x="471" y="1"/>
                </a:lnTo>
                <a:lnTo>
                  <a:pt x="469" y="3"/>
                </a:lnTo>
                <a:lnTo>
                  <a:pt x="471" y="6"/>
                </a:lnTo>
                <a:lnTo>
                  <a:pt x="472" y="8"/>
                </a:lnTo>
                <a:lnTo>
                  <a:pt x="472" y="10"/>
                </a:lnTo>
                <a:lnTo>
                  <a:pt x="472" y="11"/>
                </a:lnTo>
                <a:lnTo>
                  <a:pt x="472" y="13"/>
                </a:lnTo>
                <a:lnTo>
                  <a:pt x="476" y="15"/>
                </a:lnTo>
                <a:lnTo>
                  <a:pt x="476" y="13"/>
                </a:lnTo>
                <a:lnTo>
                  <a:pt x="477" y="15"/>
                </a:lnTo>
                <a:lnTo>
                  <a:pt x="477" y="18"/>
                </a:lnTo>
                <a:lnTo>
                  <a:pt x="477" y="20"/>
                </a:lnTo>
                <a:lnTo>
                  <a:pt x="479" y="23"/>
                </a:lnTo>
                <a:lnTo>
                  <a:pt x="481" y="25"/>
                </a:lnTo>
                <a:lnTo>
                  <a:pt x="481" y="28"/>
                </a:lnTo>
                <a:lnTo>
                  <a:pt x="482" y="30"/>
                </a:lnTo>
                <a:lnTo>
                  <a:pt x="482" y="31"/>
                </a:lnTo>
                <a:lnTo>
                  <a:pt x="481" y="33"/>
                </a:lnTo>
                <a:lnTo>
                  <a:pt x="481" y="35"/>
                </a:lnTo>
                <a:lnTo>
                  <a:pt x="481" y="36"/>
                </a:lnTo>
                <a:lnTo>
                  <a:pt x="482" y="38"/>
                </a:lnTo>
                <a:lnTo>
                  <a:pt x="486" y="41"/>
                </a:lnTo>
                <a:lnTo>
                  <a:pt x="489" y="48"/>
                </a:lnTo>
                <a:lnTo>
                  <a:pt x="489" y="50"/>
                </a:lnTo>
                <a:lnTo>
                  <a:pt x="489" y="51"/>
                </a:lnTo>
                <a:lnTo>
                  <a:pt x="489" y="53"/>
                </a:lnTo>
                <a:lnTo>
                  <a:pt x="489" y="56"/>
                </a:lnTo>
                <a:lnTo>
                  <a:pt x="487" y="58"/>
                </a:lnTo>
                <a:lnTo>
                  <a:pt x="486" y="60"/>
                </a:lnTo>
                <a:lnTo>
                  <a:pt x="486" y="61"/>
                </a:lnTo>
                <a:lnTo>
                  <a:pt x="486" y="63"/>
                </a:lnTo>
                <a:lnTo>
                  <a:pt x="486" y="66"/>
                </a:lnTo>
                <a:lnTo>
                  <a:pt x="486" y="68"/>
                </a:lnTo>
                <a:lnTo>
                  <a:pt x="486" y="70"/>
                </a:lnTo>
                <a:lnTo>
                  <a:pt x="487" y="75"/>
                </a:lnTo>
                <a:lnTo>
                  <a:pt x="489" y="76"/>
                </a:lnTo>
                <a:lnTo>
                  <a:pt x="491" y="78"/>
                </a:lnTo>
                <a:lnTo>
                  <a:pt x="491" y="80"/>
                </a:lnTo>
                <a:lnTo>
                  <a:pt x="491" y="81"/>
                </a:lnTo>
                <a:lnTo>
                  <a:pt x="489" y="83"/>
                </a:lnTo>
                <a:lnTo>
                  <a:pt x="492" y="85"/>
                </a:lnTo>
                <a:lnTo>
                  <a:pt x="492" y="88"/>
                </a:lnTo>
                <a:lnTo>
                  <a:pt x="492" y="90"/>
                </a:lnTo>
                <a:lnTo>
                  <a:pt x="494" y="91"/>
                </a:lnTo>
                <a:lnTo>
                  <a:pt x="494" y="95"/>
                </a:lnTo>
                <a:lnTo>
                  <a:pt x="496" y="97"/>
                </a:lnTo>
                <a:lnTo>
                  <a:pt x="496" y="98"/>
                </a:lnTo>
                <a:lnTo>
                  <a:pt x="499" y="98"/>
                </a:lnTo>
                <a:lnTo>
                  <a:pt x="501" y="100"/>
                </a:lnTo>
                <a:lnTo>
                  <a:pt x="502" y="100"/>
                </a:lnTo>
                <a:lnTo>
                  <a:pt x="504" y="100"/>
                </a:lnTo>
                <a:lnTo>
                  <a:pt x="506" y="100"/>
                </a:lnTo>
                <a:lnTo>
                  <a:pt x="507" y="100"/>
                </a:lnTo>
                <a:lnTo>
                  <a:pt x="509" y="102"/>
                </a:lnTo>
                <a:lnTo>
                  <a:pt x="511" y="102"/>
                </a:lnTo>
                <a:lnTo>
                  <a:pt x="516" y="102"/>
                </a:lnTo>
                <a:lnTo>
                  <a:pt x="516" y="103"/>
                </a:lnTo>
                <a:lnTo>
                  <a:pt x="517" y="105"/>
                </a:lnTo>
                <a:lnTo>
                  <a:pt x="519" y="105"/>
                </a:lnTo>
                <a:lnTo>
                  <a:pt x="521" y="107"/>
                </a:lnTo>
                <a:lnTo>
                  <a:pt x="521" y="108"/>
                </a:lnTo>
                <a:lnTo>
                  <a:pt x="522" y="110"/>
                </a:lnTo>
                <a:lnTo>
                  <a:pt x="522" y="113"/>
                </a:lnTo>
                <a:lnTo>
                  <a:pt x="528" y="115"/>
                </a:lnTo>
                <a:lnTo>
                  <a:pt x="529" y="122"/>
                </a:lnTo>
                <a:lnTo>
                  <a:pt x="531" y="125"/>
                </a:lnTo>
                <a:lnTo>
                  <a:pt x="531" y="128"/>
                </a:lnTo>
                <a:lnTo>
                  <a:pt x="531" y="130"/>
                </a:lnTo>
                <a:lnTo>
                  <a:pt x="533" y="133"/>
                </a:lnTo>
                <a:lnTo>
                  <a:pt x="533" y="135"/>
                </a:lnTo>
                <a:lnTo>
                  <a:pt x="534" y="138"/>
                </a:lnTo>
                <a:lnTo>
                  <a:pt x="536" y="143"/>
                </a:lnTo>
                <a:lnTo>
                  <a:pt x="539" y="145"/>
                </a:lnTo>
                <a:lnTo>
                  <a:pt x="541" y="147"/>
                </a:lnTo>
                <a:lnTo>
                  <a:pt x="544" y="148"/>
                </a:lnTo>
                <a:lnTo>
                  <a:pt x="548" y="148"/>
                </a:lnTo>
                <a:lnTo>
                  <a:pt x="549" y="148"/>
                </a:lnTo>
                <a:lnTo>
                  <a:pt x="549" y="145"/>
                </a:lnTo>
                <a:lnTo>
                  <a:pt x="551" y="145"/>
                </a:lnTo>
                <a:lnTo>
                  <a:pt x="553" y="145"/>
                </a:lnTo>
                <a:lnTo>
                  <a:pt x="559" y="143"/>
                </a:lnTo>
                <a:lnTo>
                  <a:pt x="564" y="143"/>
                </a:lnTo>
                <a:lnTo>
                  <a:pt x="568" y="152"/>
                </a:lnTo>
                <a:lnTo>
                  <a:pt x="571" y="160"/>
                </a:lnTo>
                <a:lnTo>
                  <a:pt x="573" y="160"/>
                </a:lnTo>
                <a:lnTo>
                  <a:pt x="573" y="162"/>
                </a:lnTo>
                <a:lnTo>
                  <a:pt x="571" y="163"/>
                </a:lnTo>
                <a:lnTo>
                  <a:pt x="569" y="167"/>
                </a:lnTo>
                <a:lnTo>
                  <a:pt x="569" y="168"/>
                </a:lnTo>
                <a:lnTo>
                  <a:pt x="569" y="172"/>
                </a:lnTo>
                <a:lnTo>
                  <a:pt x="569" y="175"/>
                </a:lnTo>
                <a:lnTo>
                  <a:pt x="568" y="180"/>
                </a:lnTo>
                <a:lnTo>
                  <a:pt x="568" y="182"/>
                </a:lnTo>
                <a:lnTo>
                  <a:pt x="568" y="183"/>
                </a:lnTo>
                <a:lnTo>
                  <a:pt x="569" y="185"/>
                </a:lnTo>
                <a:lnTo>
                  <a:pt x="569" y="187"/>
                </a:lnTo>
                <a:lnTo>
                  <a:pt x="571" y="188"/>
                </a:lnTo>
                <a:lnTo>
                  <a:pt x="574" y="193"/>
                </a:lnTo>
                <a:lnTo>
                  <a:pt x="574" y="197"/>
                </a:lnTo>
                <a:lnTo>
                  <a:pt x="574" y="198"/>
                </a:lnTo>
                <a:lnTo>
                  <a:pt x="576" y="203"/>
                </a:lnTo>
                <a:lnTo>
                  <a:pt x="576" y="210"/>
                </a:lnTo>
                <a:lnTo>
                  <a:pt x="578" y="212"/>
                </a:lnTo>
                <a:lnTo>
                  <a:pt x="583" y="213"/>
                </a:lnTo>
                <a:lnTo>
                  <a:pt x="588" y="217"/>
                </a:lnTo>
                <a:lnTo>
                  <a:pt x="593" y="225"/>
                </a:lnTo>
                <a:lnTo>
                  <a:pt x="598" y="228"/>
                </a:lnTo>
                <a:lnTo>
                  <a:pt x="603" y="228"/>
                </a:lnTo>
                <a:lnTo>
                  <a:pt x="609" y="225"/>
                </a:lnTo>
                <a:lnTo>
                  <a:pt x="611" y="225"/>
                </a:lnTo>
                <a:lnTo>
                  <a:pt x="616" y="222"/>
                </a:lnTo>
                <a:lnTo>
                  <a:pt x="618" y="222"/>
                </a:lnTo>
                <a:lnTo>
                  <a:pt x="619" y="222"/>
                </a:lnTo>
                <a:lnTo>
                  <a:pt x="623" y="222"/>
                </a:lnTo>
                <a:lnTo>
                  <a:pt x="624" y="222"/>
                </a:lnTo>
                <a:lnTo>
                  <a:pt x="629" y="220"/>
                </a:lnTo>
                <a:lnTo>
                  <a:pt x="633" y="218"/>
                </a:lnTo>
                <a:lnTo>
                  <a:pt x="636" y="215"/>
                </a:lnTo>
                <a:lnTo>
                  <a:pt x="638" y="217"/>
                </a:lnTo>
                <a:lnTo>
                  <a:pt x="641" y="218"/>
                </a:lnTo>
                <a:lnTo>
                  <a:pt x="643" y="220"/>
                </a:lnTo>
                <a:lnTo>
                  <a:pt x="648" y="227"/>
                </a:lnTo>
                <a:lnTo>
                  <a:pt x="648" y="228"/>
                </a:lnTo>
                <a:lnTo>
                  <a:pt x="649" y="228"/>
                </a:lnTo>
                <a:lnTo>
                  <a:pt x="649" y="233"/>
                </a:lnTo>
                <a:lnTo>
                  <a:pt x="651" y="238"/>
                </a:lnTo>
                <a:lnTo>
                  <a:pt x="653" y="242"/>
                </a:lnTo>
                <a:lnTo>
                  <a:pt x="654" y="243"/>
                </a:lnTo>
                <a:lnTo>
                  <a:pt x="658" y="245"/>
                </a:lnTo>
                <a:lnTo>
                  <a:pt x="656" y="250"/>
                </a:lnTo>
                <a:lnTo>
                  <a:pt x="656" y="252"/>
                </a:lnTo>
                <a:lnTo>
                  <a:pt x="658" y="255"/>
                </a:lnTo>
                <a:lnTo>
                  <a:pt x="661" y="262"/>
                </a:lnTo>
                <a:lnTo>
                  <a:pt x="661" y="265"/>
                </a:lnTo>
                <a:lnTo>
                  <a:pt x="661" y="267"/>
                </a:lnTo>
                <a:lnTo>
                  <a:pt x="658" y="270"/>
                </a:lnTo>
                <a:lnTo>
                  <a:pt x="656" y="273"/>
                </a:lnTo>
                <a:lnTo>
                  <a:pt x="656" y="277"/>
                </a:lnTo>
                <a:lnTo>
                  <a:pt x="658" y="282"/>
                </a:lnTo>
                <a:lnTo>
                  <a:pt x="658" y="283"/>
                </a:lnTo>
                <a:lnTo>
                  <a:pt x="661" y="287"/>
                </a:lnTo>
                <a:lnTo>
                  <a:pt x="659" y="288"/>
                </a:lnTo>
                <a:lnTo>
                  <a:pt x="658" y="293"/>
                </a:lnTo>
                <a:lnTo>
                  <a:pt x="658" y="295"/>
                </a:lnTo>
                <a:lnTo>
                  <a:pt x="658" y="297"/>
                </a:lnTo>
                <a:lnTo>
                  <a:pt x="659" y="300"/>
                </a:lnTo>
                <a:lnTo>
                  <a:pt x="659" y="302"/>
                </a:lnTo>
                <a:lnTo>
                  <a:pt x="658" y="304"/>
                </a:lnTo>
                <a:lnTo>
                  <a:pt x="658" y="305"/>
                </a:lnTo>
                <a:lnTo>
                  <a:pt x="658" y="307"/>
                </a:lnTo>
                <a:lnTo>
                  <a:pt x="658" y="310"/>
                </a:lnTo>
                <a:lnTo>
                  <a:pt x="656" y="312"/>
                </a:lnTo>
                <a:lnTo>
                  <a:pt x="654" y="314"/>
                </a:lnTo>
                <a:lnTo>
                  <a:pt x="651" y="315"/>
                </a:lnTo>
                <a:lnTo>
                  <a:pt x="649" y="315"/>
                </a:lnTo>
                <a:lnTo>
                  <a:pt x="648" y="314"/>
                </a:lnTo>
                <a:lnTo>
                  <a:pt x="646" y="315"/>
                </a:lnTo>
                <a:lnTo>
                  <a:pt x="643" y="314"/>
                </a:lnTo>
                <a:lnTo>
                  <a:pt x="641" y="314"/>
                </a:lnTo>
                <a:lnTo>
                  <a:pt x="639" y="315"/>
                </a:lnTo>
                <a:lnTo>
                  <a:pt x="638" y="319"/>
                </a:lnTo>
                <a:lnTo>
                  <a:pt x="638" y="320"/>
                </a:lnTo>
                <a:lnTo>
                  <a:pt x="634" y="325"/>
                </a:lnTo>
                <a:lnTo>
                  <a:pt x="634" y="329"/>
                </a:lnTo>
                <a:lnTo>
                  <a:pt x="633" y="332"/>
                </a:lnTo>
                <a:lnTo>
                  <a:pt x="633" y="334"/>
                </a:lnTo>
                <a:lnTo>
                  <a:pt x="631" y="334"/>
                </a:lnTo>
                <a:lnTo>
                  <a:pt x="631" y="335"/>
                </a:lnTo>
                <a:lnTo>
                  <a:pt x="626" y="337"/>
                </a:lnTo>
                <a:lnTo>
                  <a:pt x="619" y="334"/>
                </a:lnTo>
                <a:lnTo>
                  <a:pt x="618" y="337"/>
                </a:lnTo>
                <a:lnTo>
                  <a:pt x="618" y="339"/>
                </a:lnTo>
                <a:lnTo>
                  <a:pt x="618" y="340"/>
                </a:lnTo>
                <a:lnTo>
                  <a:pt x="613" y="345"/>
                </a:lnTo>
                <a:lnTo>
                  <a:pt x="608" y="344"/>
                </a:lnTo>
                <a:lnTo>
                  <a:pt x="606" y="344"/>
                </a:lnTo>
                <a:lnTo>
                  <a:pt x="604" y="342"/>
                </a:lnTo>
                <a:lnTo>
                  <a:pt x="603" y="339"/>
                </a:lnTo>
                <a:lnTo>
                  <a:pt x="601" y="339"/>
                </a:lnTo>
                <a:lnTo>
                  <a:pt x="601" y="337"/>
                </a:lnTo>
                <a:lnTo>
                  <a:pt x="601" y="334"/>
                </a:lnTo>
                <a:lnTo>
                  <a:pt x="594" y="332"/>
                </a:lnTo>
                <a:lnTo>
                  <a:pt x="594" y="329"/>
                </a:lnTo>
                <a:lnTo>
                  <a:pt x="589" y="324"/>
                </a:lnTo>
                <a:lnTo>
                  <a:pt x="588" y="322"/>
                </a:lnTo>
                <a:lnTo>
                  <a:pt x="586" y="322"/>
                </a:lnTo>
                <a:lnTo>
                  <a:pt x="584" y="320"/>
                </a:lnTo>
                <a:lnTo>
                  <a:pt x="584" y="317"/>
                </a:lnTo>
                <a:lnTo>
                  <a:pt x="584" y="315"/>
                </a:lnTo>
                <a:lnTo>
                  <a:pt x="584" y="314"/>
                </a:lnTo>
                <a:lnTo>
                  <a:pt x="584" y="309"/>
                </a:lnTo>
                <a:lnTo>
                  <a:pt x="586" y="309"/>
                </a:lnTo>
                <a:lnTo>
                  <a:pt x="584" y="307"/>
                </a:lnTo>
                <a:lnTo>
                  <a:pt x="583" y="309"/>
                </a:lnTo>
                <a:lnTo>
                  <a:pt x="581" y="309"/>
                </a:lnTo>
                <a:lnTo>
                  <a:pt x="581" y="305"/>
                </a:lnTo>
                <a:lnTo>
                  <a:pt x="578" y="305"/>
                </a:lnTo>
                <a:lnTo>
                  <a:pt x="576" y="305"/>
                </a:lnTo>
                <a:lnTo>
                  <a:pt x="574" y="307"/>
                </a:lnTo>
                <a:lnTo>
                  <a:pt x="571" y="309"/>
                </a:lnTo>
                <a:lnTo>
                  <a:pt x="568" y="314"/>
                </a:lnTo>
                <a:lnTo>
                  <a:pt x="566" y="315"/>
                </a:lnTo>
                <a:lnTo>
                  <a:pt x="561" y="317"/>
                </a:lnTo>
                <a:lnTo>
                  <a:pt x="556" y="317"/>
                </a:lnTo>
                <a:lnTo>
                  <a:pt x="554" y="317"/>
                </a:lnTo>
                <a:lnTo>
                  <a:pt x="553" y="314"/>
                </a:lnTo>
                <a:lnTo>
                  <a:pt x="551" y="312"/>
                </a:lnTo>
                <a:lnTo>
                  <a:pt x="551" y="320"/>
                </a:lnTo>
                <a:lnTo>
                  <a:pt x="551" y="324"/>
                </a:lnTo>
                <a:lnTo>
                  <a:pt x="549" y="325"/>
                </a:lnTo>
                <a:lnTo>
                  <a:pt x="549" y="329"/>
                </a:lnTo>
                <a:lnTo>
                  <a:pt x="548" y="330"/>
                </a:lnTo>
                <a:lnTo>
                  <a:pt x="548" y="334"/>
                </a:lnTo>
                <a:lnTo>
                  <a:pt x="548" y="335"/>
                </a:lnTo>
                <a:lnTo>
                  <a:pt x="544" y="335"/>
                </a:lnTo>
                <a:lnTo>
                  <a:pt x="543" y="335"/>
                </a:lnTo>
                <a:lnTo>
                  <a:pt x="541" y="335"/>
                </a:lnTo>
                <a:lnTo>
                  <a:pt x="541" y="337"/>
                </a:lnTo>
                <a:lnTo>
                  <a:pt x="541" y="342"/>
                </a:lnTo>
                <a:lnTo>
                  <a:pt x="543" y="344"/>
                </a:lnTo>
                <a:lnTo>
                  <a:pt x="544" y="347"/>
                </a:lnTo>
                <a:lnTo>
                  <a:pt x="544" y="349"/>
                </a:lnTo>
                <a:lnTo>
                  <a:pt x="544" y="350"/>
                </a:lnTo>
                <a:lnTo>
                  <a:pt x="546" y="352"/>
                </a:lnTo>
                <a:lnTo>
                  <a:pt x="548" y="352"/>
                </a:lnTo>
                <a:lnTo>
                  <a:pt x="549" y="352"/>
                </a:lnTo>
                <a:lnTo>
                  <a:pt x="551" y="354"/>
                </a:lnTo>
                <a:lnTo>
                  <a:pt x="553" y="355"/>
                </a:lnTo>
                <a:lnTo>
                  <a:pt x="553" y="357"/>
                </a:lnTo>
                <a:lnTo>
                  <a:pt x="551" y="357"/>
                </a:lnTo>
                <a:lnTo>
                  <a:pt x="549" y="357"/>
                </a:lnTo>
                <a:lnTo>
                  <a:pt x="548" y="357"/>
                </a:lnTo>
                <a:lnTo>
                  <a:pt x="548" y="359"/>
                </a:lnTo>
                <a:lnTo>
                  <a:pt x="546" y="362"/>
                </a:lnTo>
                <a:lnTo>
                  <a:pt x="548" y="364"/>
                </a:lnTo>
                <a:lnTo>
                  <a:pt x="549" y="362"/>
                </a:lnTo>
                <a:lnTo>
                  <a:pt x="549" y="364"/>
                </a:lnTo>
                <a:lnTo>
                  <a:pt x="551" y="364"/>
                </a:lnTo>
                <a:lnTo>
                  <a:pt x="551" y="362"/>
                </a:lnTo>
                <a:lnTo>
                  <a:pt x="553" y="362"/>
                </a:lnTo>
                <a:lnTo>
                  <a:pt x="556" y="364"/>
                </a:lnTo>
                <a:lnTo>
                  <a:pt x="564" y="364"/>
                </a:lnTo>
                <a:lnTo>
                  <a:pt x="568" y="364"/>
                </a:lnTo>
                <a:lnTo>
                  <a:pt x="569" y="367"/>
                </a:lnTo>
                <a:lnTo>
                  <a:pt x="566" y="374"/>
                </a:lnTo>
                <a:lnTo>
                  <a:pt x="566" y="375"/>
                </a:lnTo>
                <a:lnTo>
                  <a:pt x="566" y="379"/>
                </a:lnTo>
                <a:lnTo>
                  <a:pt x="564" y="380"/>
                </a:lnTo>
                <a:lnTo>
                  <a:pt x="561" y="390"/>
                </a:lnTo>
                <a:lnTo>
                  <a:pt x="561" y="392"/>
                </a:lnTo>
                <a:lnTo>
                  <a:pt x="561" y="394"/>
                </a:lnTo>
                <a:lnTo>
                  <a:pt x="564" y="397"/>
                </a:lnTo>
                <a:lnTo>
                  <a:pt x="566" y="399"/>
                </a:lnTo>
                <a:lnTo>
                  <a:pt x="568" y="400"/>
                </a:lnTo>
                <a:lnTo>
                  <a:pt x="573" y="402"/>
                </a:lnTo>
                <a:lnTo>
                  <a:pt x="573" y="404"/>
                </a:lnTo>
                <a:lnTo>
                  <a:pt x="573" y="409"/>
                </a:lnTo>
                <a:lnTo>
                  <a:pt x="576" y="414"/>
                </a:lnTo>
                <a:lnTo>
                  <a:pt x="576" y="415"/>
                </a:lnTo>
                <a:lnTo>
                  <a:pt x="576" y="419"/>
                </a:lnTo>
                <a:lnTo>
                  <a:pt x="579" y="415"/>
                </a:lnTo>
                <a:lnTo>
                  <a:pt x="584" y="417"/>
                </a:lnTo>
                <a:lnTo>
                  <a:pt x="586" y="417"/>
                </a:lnTo>
                <a:lnTo>
                  <a:pt x="588" y="417"/>
                </a:lnTo>
                <a:lnTo>
                  <a:pt x="588" y="419"/>
                </a:lnTo>
                <a:lnTo>
                  <a:pt x="589" y="419"/>
                </a:lnTo>
                <a:lnTo>
                  <a:pt x="589" y="420"/>
                </a:lnTo>
                <a:lnTo>
                  <a:pt x="588" y="422"/>
                </a:lnTo>
                <a:lnTo>
                  <a:pt x="591" y="427"/>
                </a:lnTo>
                <a:lnTo>
                  <a:pt x="591" y="430"/>
                </a:lnTo>
                <a:lnTo>
                  <a:pt x="589" y="437"/>
                </a:lnTo>
                <a:lnTo>
                  <a:pt x="591" y="440"/>
                </a:lnTo>
                <a:lnTo>
                  <a:pt x="591" y="442"/>
                </a:lnTo>
                <a:lnTo>
                  <a:pt x="586" y="445"/>
                </a:lnTo>
                <a:lnTo>
                  <a:pt x="591" y="449"/>
                </a:lnTo>
                <a:lnTo>
                  <a:pt x="588" y="454"/>
                </a:lnTo>
                <a:lnTo>
                  <a:pt x="584" y="452"/>
                </a:lnTo>
                <a:lnTo>
                  <a:pt x="583" y="454"/>
                </a:lnTo>
                <a:lnTo>
                  <a:pt x="584" y="459"/>
                </a:lnTo>
                <a:lnTo>
                  <a:pt x="581" y="460"/>
                </a:lnTo>
                <a:lnTo>
                  <a:pt x="583" y="462"/>
                </a:lnTo>
                <a:lnTo>
                  <a:pt x="583" y="464"/>
                </a:lnTo>
                <a:lnTo>
                  <a:pt x="581" y="467"/>
                </a:lnTo>
                <a:lnTo>
                  <a:pt x="579" y="467"/>
                </a:lnTo>
                <a:lnTo>
                  <a:pt x="578" y="469"/>
                </a:lnTo>
                <a:lnTo>
                  <a:pt x="576" y="469"/>
                </a:lnTo>
                <a:lnTo>
                  <a:pt x="576" y="470"/>
                </a:lnTo>
                <a:lnTo>
                  <a:pt x="576" y="472"/>
                </a:lnTo>
                <a:lnTo>
                  <a:pt x="578" y="474"/>
                </a:lnTo>
                <a:lnTo>
                  <a:pt x="574" y="477"/>
                </a:lnTo>
                <a:lnTo>
                  <a:pt x="573" y="477"/>
                </a:lnTo>
                <a:lnTo>
                  <a:pt x="573" y="480"/>
                </a:lnTo>
                <a:lnTo>
                  <a:pt x="569" y="482"/>
                </a:lnTo>
                <a:lnTo>
                  <a:pt x="568" y="484"/>
                </a:lnTo>
                <a:lnTo>
                  <a:pt x="559" y="490"/>
                </a:lnTo>
                <a:lnTo>
                  <a:pt x="559" y="494"/>
                </a:lnTo>
                <a:lnTo>
                  <a:pt x="558" y="495"/>
                </a:lnTo>
                <a:lnTo>
                  <a:pt x="556" y="495"/>
                </a:lnTo>
                <a:lnTo>
                  <a:pt x="556" y="497"/>
                </a:lnTo>
                <a:lnTo>
                  <a:pt x="554" y="497"/>
                </a:lnTo>
                <a:lnTo>
                  <a:pt x="553" y="499"/>
                </a:lnTo>
                <a:lnTo>
                  <a:pt x="554" y="500"/>
                </a:lnTo>
                <a:lnTo>
                  <a:pt x="556" y="500"/>
                </a:lnTo>
                <a:lnTo>
                  <a:pt x="556" y="502"/>
                </a:lnTo>
                <a:lnTo>
                  <a:pt x="556" y="506"/>
                </a:lnTo>
                <a:lnTo>
                  <a:pt x="558" y="506"/>
                </a:lnTo>
                <a:lnTo>
                  <a:pt x="558" y="507"/>
                </a:lnTo>
                <a:lnTo>
                  <a:pt x="559" y="509"/>
                </a:lnTo>
                <a:lnTo>
                  <a:pt x="559" y="511"/>
                </a:lnTo>
                <a:lnTo>
                  <a:pt x="561" y="511"/>
                </a:lnTo>
                <a:lnTo>
                  <a:pt x="563" y="514"/>
                </a:lnTo>
                <a:lnTo>
                  <a:pt x="563" y="516"/>
                </a:lnTo>
                <a:lnTo>
                  <a:pt x="563" y="517"/>
                </a:lnTo>
                <a:lnTo>
                  <a:pt x="564" y="521"/>
                </a:lnTo>
                <a:lnTo>
                  <a:pt x="566" y="521"/>
                </a:lnTo>
                <a:lnTo>
                  <a:pt x="568" y="517"/>
                </a:lnTo>
                <a:lnTo>
                  <a:pt x="573" y="516"/>
                </a:lnTo>
                <a:lnTo>
                  <a:pt x="576" y="516"/>
                </a:lnTo>
                <a:lnTo>
                  <a:pt x="578" y="517"/>
                </a:lnTo>
                <a:lnTo>
                  <a:pt x="579" y="517"/>
                </a:lnTo>
                <a:lnTo>
                  <a:pt x="583" y="526"/>
                </a:lnTo>
                <a:lnTo>
                  <a:pt x="584" y="529"/>
                </a:lnTo>
                <a:lnTo>
                  <a:pt x="591" y="529"/>
                </a:lnTo>
                <a:lnTo>
                  <a:pt x="594" y="531"/>
                </a:lnTo>
                <a:lnTo>
                  <a:pt x="598" y="534"/>
                </a:lnTo>
                <a:lnTo>
                  <a:pt x="599" y="532"/>
                </a:lnTo>
                <a:lnTo>
                  <a:pt x="603" y="532"/>
                </a:lnTo>
                <a:lnTo>
                  <a:pt x="608" y="532"/>
                </a:lnTo>
                <a:lnTo>
                  <a:pt x="609" y="532"/>
                </a:lnTo>
                <a:lnTo>
                  <a:pt x="611" y="532"/>
                </a:lnTo>
                <a:lnTo>
                  <a:pt x="616" y="531"/>
                </a:lnTo>
                <a:lnTo>
                  <a:pt x="616" y="532"/>
                </a:lnTo>
                <a:lnTo>
                  <a:pt x="619" y="534"/>
                </a:lnTo>
                <a:lnTo>
                  <a:pt x="626" y="534"/>
                </a:lnTo>
                <a:lnTo>
                  <a:pt x="629" y="537"/>
                </a:lnTo>
                <a:lnTo>
                  <a:pt x="633" y="539"/>
                </a:lnTo>
                <a:lnTo>
                  <a:pt x="634" y="541"/>
                </a:lnTo>
                <a:lnTo>
                  <a:pt x="636" y="544"/>
                </a:lnTo>
                <a:lnTo>
                  <a:pt x="634" y="547"/>
                </a:lnTo>
                <a:lnTo>
                  <a:pt x="633" y="549"/>
                </a:lnTo>
                <a:lnTo>
                  <a:pt x="638" y="554"/>
                </a:lnTo>
                <a:lnTo>
                  <a:pt x="638" y="556"/>
                </a:lnTo>
                <a:lnTo>
                  <a:pt x="638" y="562"/>
                </a:lnTo>
                <a:lnTo>
                  <a:pt x="638" y="564"/>
                </a:lnTo>
                <a:lnTo>
                  <a:pt x="638" y="572"/>
                </a:lnTo>
                <a:lnTo>
                  <a:pt x="638" y="577"/>
                </a:lnTo>
                <a:lnTo>
                  <a:pt x="638" y="579"/>
                </a:lnTo>
                <a:lnTo>
                  <a:pt x="638" y="581"/>
                </a:lnTo>
                <a:lnTo>
                  <a:pt x="638" y="584"/>
                </a:lnTo>
                <a:lnTo>
                  <a:pt x="638" y="586"/>
                </a:lnTo>
                <a:lnTo>
                  <a:pt x="636" y="586"/>
                </a:lnTo>
                <a:lnTo>
                  <a:pt x="634" y="586"/>
                </a:lnTo>
                <a:lnTo>
                  <a:pt x="634" y="584"/>
                </a:lnTo>
                <a:lnTo>
                  <a:pt x="633" y="584"/>
                </a:lnTo>
                <a:lnTo>
                  <a:pt x="631" y="584"/>
                </a:lnTo>
                <a:lnTo>
                  <a:pt x="629" y="584"/>
                </a:lnTo>
                <a:lnTo>
                  <a:pt x="628" y="584"/>
                </a:lnTo>
                <a:lnTo>
                  <a:pt x="626" y="584"/>
                </a:lnTo>
                <a:lnTo>
                  <a:pt x="624" y="584"/>
                </a:lnTo>
                <a:lnTo>
                  <a:pt x="623" y="584"/>
                </a:lnTo>
                <a:lnTo>
                  <a:pt x="623" y="582"/>
                </a:lnTo>
                <a:lnTo>
                  <a:pt x="621" y="582"/>
                </a:lnTo>
                <a:lnTo>
                  <a:pt x="619" y="582"/>
                </a:lnTo>
                <a:lnTo>
                  <a:pt x="618" y="582"/>
                </a:lnTo>
                <a:lnTo>
                  <a:pt x="616" y="581"/>
                </a:lnTo>
                <a:lnTo>
                  <a:pt x="616" y="582"/>
                </a:lnTo>
                <a:lnTo>
                  <a:pt x="614" y="582"/>
                </a:lnTo>
                <a:lnTo>
                  <a:pt x="613" y="582"/>
                </a:lnTo>
                <a:lnTo>
                  <a:pt x="611" y="582"/>
                </a:lnTo>
                <a:lnTo>
                  <a:pt x="611" y="581"/>
                </a:lnTo>
                <a:lnTo>
                  <a:pt x="613" y="581"/>
                </a:lnTo>
                <a:lnTo>
                  <a:pt x="613" y="579"/>
                </a:lnTo>
                <a:lnTo>
                  <a:pt x="614" y="579"/>
                </a:lnTo>
                <a:lnTo>
                  <a:pt x="614" y="577"/>
                </a:lnTo>
                <a:lnTo>
                  <a:pt x="613" y="577"/>
                </a:lnTo>
                <a:lnTo>
                  <a:pt x="613" y="579"/>
                </a:lnTo>
                <a:lnTo>
                  <a:pt x="611" y="579"/>
                </a:lnTo>
                <a:lnTo>
                  <a:pt x="609" y="579"/>
                </a:lnTo>
                <a:lnTo>
                  <a:pt x="608" y="579"/>
                </a:lnTo>
                <a:lnTo>
                  <a:pt x="608" y="577"/>
                </a:lnTo>
                <a:lnTo>
                  <a:pt x="606" y="577"/>
                </a:lnTo>
                <a:lnTo>
                  <a:pt x="604" y="577"/>
                </a:lnTo>
                <a:lnTo>
                  <a:pt x="603" y="577"/>
                </a:lnTo>
                <a:lnTo>
                  <a:pt x="601" y="577"/>
                </a:lnTo>
                <a:lnTo>
                  <a:pt x="599" y="577"/>
                </a:lnTo>
                <a:lnTo>
                  <a:pt x="598" y="577"/>
                </a:lnTo>
                <a:lnTo>
                  <a:pt x="596" y="577"/>
                </a:lnTo>
                <a:lnTo>
                  <a:pt x="596" y="576"/>
                </a:lnTo>
                <a:lnTo>
                  <a:pt x="594" y="576"/>
                </a:lnTo>
                <a:lnTo>
                  <a:pt x="593" y="576"/>
                </a:lnTo>
                <a:lnTo>
                  <a:pt x="591" y="574"/>
                </a:lnTo>
                <a:lnTo>
                  <a:pt x="589" y="574"/>
                </a:lnTo>
                <a:lnTo>
                  <a:pt x="588" y="572"/>
                </a:lnTo>
                <a:lnTo>
                  <a:pt x="586" y="571"/>
                </a:lnTo>
                <a:lnTo>
                  <a:pt x="584" y="571"/>
                </a:lnTo>
                <a:lnTo>
                  <a:pt x="584" y="569"/>
                </a:lnTo>
                <a:lnTo>
                  <a:pt x="583" y="569"/>
                </a:lnTo>
                <a:lnTo>
                  <a:pt x="583" y="571"/>
                </a:lnTo>
                <a:lnTo>
                  <a:pt x="581" y="571"/>
                </a:lnTo>
                <a:lnTo>
                  <a:pt x="579" y="572"/>
                </a:lnTo>
                <a:lnTo>
                  <a:pt x="578" y="571"/>
                </a:lnTo>
                <a:lnTo>
                  <a:pt x="576" y="571"/>
                </a:lnTo>
                <a:lnTo>
                  <a:pt x="574" y="571"/>
                </a:lnTo>
                <a:lnTo>
                  <a:pt x="573" y="571"/>
                </a:lnTo>
                <a:lnTo>
                  <a:pt x="571" y="571"/>
                </a:lnTo>
                <a:lnTo>
                  <a:pt x="569" y="571"/>
                </a:lnTo>
                <a:lnTo>
                  <a:pt x="568" y="571"/>
                </a:lnTo>
                <a:lnTo>
                  <a:pt x="568" y="569"/>
                </a:lnTo>
                <a:lnTo>
                  <a:pt x="566" y="569"/>
                </a:lnTo>
                <a:lnTo>
                  <a:pt x="566" y="567"/>
                </a:lnTo>
                <a:lnTo>
                  <a:pt x="564" y="567"/>
                </a:lnTo>
                <a:lnTo>
                  <a:pt x="563" y="567"/>
                </a:lnTo>
                <a:lnTo>
                  <a:pt x="563" y="569"/>
                </a:lnTo>
                <a:lnTo>
                  <a:pt x="561" y="569"/>
                </a:lnTo>
                <a:lnTo>
                  <a:pt x="561" y="571"/>
                </a:lnTo>
                <a:lnTo>
                  <a:pt x="559" y="569"/>
                </a:lnTo>
                <a:lnTo>
                  <a:pt x="558" y="569"/>
                </a:lnTo>
                <a:lnTo>
                  <a:pt x="558" y="567"/>
                </a:lnTo>
                <a:lnTo>
                  <a:pt x="556" y="567"/>
                </a:lnTo>
                <a:lnTo>
                  <a:pt x="556" y="566"/>
                </a:lnTo>
                <a:lnTo>
                  <a:pt x="554" y="566"/>
                </a:lnTo>
                <a:lnTo>
                  <a:pt x="553" y="564"/>
                </a:lnTo>
                <a:lnTo>
                  <a:pt x="551" y="564"/>
                </a:lnTo>
                <a:lnTo>
                  <a:pt x="549" y="562"/>
                </a:lnTo>
                <a:lnTo>
                  <a:pt x="548" y="561"/>
                </a:lnTo>
                <a:lnTo>
                  <a:pt x="546" y="561"/>
                </a:lnTo>
                <a:lnTo>
                  <a:pt x="546" y="559"/>
                </a:lnTo>
                <a:lnTo>
                  <a:pt x="544" y="559"/>
                </a:lnTo>
                <a:lnTo>
                  <a:pt x="543" y="557"/>
                </a:lnTo>
                <a:lnTo>
                  <a:pt x="541" y="557"/>
                </a:lnTo>
                <a:lnTo>
                  <a:pt x="539" y="557"/>
                </a:lnTo>
                <a:lnTo>
                  <a:pt x="538" y="557"/>
                </a:lnTo>
                <a:lnTo>
                  <a:pt x="538" y="556"/>
                </a:lnTo>
                <a:lnTo>
                  <a:pt x="536" y="556"/>
                </a:lnTo>
                <a:lnTo>
                  <a:pt x="534" y="556"/>
                </a:lnTo>
                <a:lnTo>
                  <a:pt x="534" y="554"/>
                </a:lnTo>
                <a:lnTo>
                  <a:pt x="533" y="554"/>
                </a:lnTo>
                <a:lnTo>
                  <a:pt x="533" y="552"/>
                </a:lnTo>
                <a:lnTo>
                  <a:pt x="531" y="552"/>
                </a:lnTo>
                <a:lnTo>
                  <a:pt x="529" y="552"/>
                </a:lnTo>
                <a:lnTo>
                  <a:pt x="529" y="551"/>
                </a:lnTo>
                <a:lnTo>
                  <a:pt x="528" y="551"/>
                </a:lnTo>
                <a:lnTo>
                  <a:pt x="528" y="549"/>
                </a:lnTo>
                <a:lnTo>
                  <a:pt x="526" y="549"/>
                </a:lnTo>
                <a:lnTo>
                  <a:pt x="524" y="549"/>
                </a:lnTo>
                <a:lnTo>
                  <a:pt x="524" y="547"/>
                </a:lnTo>
                <a:lnTo>
                  <a:pt x="522" y="547"/>
                </a:lnTo>
                <a:lnTo>
                  <a:pt x="522" y="546"/>
                </a:lnTo>
                <a:lnTo>
                  <a:pt x="521" y="546"/>
                </a:lnTo>
                <a:lnTo>
                  <a:pt x="521" y="544"/>
                </a:lnTo>
                <a:lnTo>
                  <a:pt x="519" y="544"/>
                </a:lnTo>
                <a:lnTo>
                  <a:pt x="519" y="542"/>
                </a:lnTo>
                <a:lnTo>
                  <a:pt x="517" y="542"/>
                </a:lnTo>
                <a:lnTo>
                  <a:pt x="516" y="542"/>
                </a:lnTo>
                <a:lnTo>
                  <a:pt x="514" y="542"/>
                </a:lnTo>
                <a:lnTo>
                  <a:pt x="512" y="542"/>
                </a:lnTo>
                <a:lnTo>
                  <a:pt x="511" y="542"/>
                </a:lnTo>
                <a:lnTo>
                  <a:pt x="509" y="542"/>
                </a:lnTo>
                <a:lnTo>
                  <a:pt x="506" y="542"/>
                </a:lnTo>
                <a:lnTo>
                  <a:pt x="504" y="542"/>
                </a:lnTo>
                <a:lnTo>
                  <a:pt x="501" y="542"/>
                </a:lnTo>
                <a:lnTo>
                  <a:pt x="501" y="544"/>
                </a:lnTo>
                <a:lnTo>
                  <a:pt x="499" y="544"/>
                </a:lnTo>
                <a:lnTo>
                  <a:pt x="497" y="544"/>
                </a:lnTo>
                <a:lnTo>
                  <a:pt x="496" y="546"/>
                </a:lnTo>
                <a:lnTo>
                  <a:pt x="494" y="546"/>
                </a:lnTo>
                <a:lnTo>
                  <a:pt x="494" y="547"/>
                </a:lnTo>
                <a:lnTo>
                  <a:pt x="494" y="549"/>
                </a:lnTo>
                <a:lnTo>
                  <a:pt x="492" y="549"/>
                </a:lnTo>
                <a:lnTo>
                  <a:pt x="491" y="549"/>
                </a:lnTo>
                <a:lnTo>
                  <a:pt x="489" y="549"/>
                </a:lnTo>
                <a:lnTo>
                  <a:pt x="487" y="551"/>
                </a:lnTo>
                <a:lnTo>
                  <a:pt x="484" y="551"/>
                </a:lnTo>
                <a:lnTo>
                  <a:pt x="484" y="549"/>
                </a:lnTo>
                <a:lnTo>
                  <a:pt x="481" y="549"/>
                </a:lnTo>
                <a:lnTo>
                  <a:pt x="477" y="549"/>
                </a:lnTo>
                <a:lnTo>
                  <a:pt x="477" y="551"/>
                </a:lnTo>
                <a:lnTo>
                  <a:pt x="476" y="552"/>
                </a:lnTo>
                <a:lnTo>
                  <a:pt x="476" y="556"/>
                </a:lnTo>
                <a:lnTo>
                  <a:pt x="474" y="556"/>
                </a:lnTo>
                <a:lnTo>
                  <a:pt x="474" y="557"/>
                </a:lnTo>
                <a:lnTo>
                  <a:pt x="474" y="559"/>
                </a:lnTo>
                <a:lnTo>
                  <a:pt x="474" y="561"/>
                </a:lnTo>
                <a:lnTo>
                  <a:pt x="472" y="561"/>
                </a:lnTo>
                <a:lnTo>
                  <a:pt x="472" y="562"/>
                </a:lnTo>
                <a:lnTo>
                  <a:pt x="469" y="564"/>
                </a:lnTo>
                <a:lnTo>
                  <a:pt x="467" y="562"/>
                </a:lnTo>
                <a:lnTo>
                  <a:pt x="466" y="561"/>
                </a:lnTo>
                <a:lnTo>
                  <a:pt x="466" y="557"/>
                </a:lnTo>
                <a:lnTo>
                  <a:pt x="466" y="556"/>
                </a:lnTo>
                <a:lnTo>
                  <a:pt x="461" y="556"/>
                </a:lnTo>
                <a:lnTo>
                  <a:pt x="459" y="556"/>
                </a:lnTo>
                <a:lnTo>
                  <a:pt x="454" y="556"/>
                </a:lnTo>
                <a:lnTo>
                  <a:pt x="452" y="556"/>
                </a:lnTo>
                <a:lnTo>
                  <a:pt x="449" y="556"/>
                </a:lnTo>
                <a:lnTo>
                  <a:pt x="442" y="556"/>
                </a:lnTo>
                <a:lnTo>
                  <a:pt x="437" y="556"/>
                </a:lnTo>
                <a:lnTo>
                  <a:pt x="406" y="556"/>
                </a:lnTo>
                <a:lnTo>
                  <a:pt x="402" y="556"/>
                </a:lnTo>
                <a:lnTo>
                  <a:pt x="399" y="556"/>
                </a:lnTo>
                <a:lnTo>
                  <a:pt x="371" y="556"/>
                </a:lnTo>
                <a:lnTo>
                  <a:pt x="369" y="556"/>
                </a:lnTo>
                <a:lnTo>
                  <a:pt x="369" y="551"/>
                </a:lnTo>
                <a:lnTo>
                  <a:pt x="369" y="544"/>
                </a:lnTo>
                <a:lnTo>
                  <a:pt x="369" y="541"/>
                </a:lnTo>
                <a:lnTo>
                  <a:pt x="369" y="536"/>
                </a:lnTo>
                <a:lnTo>
                  <a:pt x="369" y="526"/>
                </a:lnTo>
                <a:lnTo>
                  <a:pt x="369" y="521"/>
                </a:lnTo>
                <a:lnTo>
                  <a:pt x="369" y="507"/>
                </a:lnTo>
                <a:lnTo>
                  <a:pt x="369" y="502"/>
                </a:lnTo>
                <a:lnTo>
                  <a:pt x="367" y="502"/>
                </a:lnTo>
                <a:lnTo>
                  <a:pt x="369" y="500"/>
                </a:lnTo>
                <a:lnTo>
                  <a:pt x="366" y="500"/>
                </a:lnTo>
                <a:lnTo>
                  <a:pt x="366" y="497"/>
                </a:lnTo>
                <a:lnTo>
                  <a:pt x="359" y="497"/>
                </a:lnTo>
                <a:lnTo>
                  <a:pt x="359" y="495"/>
                </a:lnTo>
                <a:lnTo>
                  <a:pt x="357" y="495"/>
                </a:lnTo>
                <a:lnTo>
                  <a:pt x="357" y="494"/>
                </a:lnTo>
                <a:lnTo>
                  <a:pt x="357" y="492"/>
                </a:lnTo>
                <a:lnTo>
                  <a:pt x="357" y="489"/>
                </a:lnTo>
                <a:lnTo>
                  <a:pt x="356" y="489"/>
                </a:lnTo>
                <a:lnTo>
                  <a:pt x="351" y="489"/>
                </a:lnTo>
                <a:lnTo>
                  <a:pt x="349" y="489"/>
                </a:lnTo>
                <a:lnTo>
                  <a:pt x="349" y="485"/>
                </a:lnTo>
                <a:lnTo>
                  <a:pt x="349" y="484"/>
                </a:lnTo>
                <a:lnTo>
                  <a:pt x="346" y="484"/>
                </a:lnTo>
                <a:lnTo>
                  <a:pt x="344" y="484"/>
                </a:lnTo>
                <a:lnTo>
                  <a:pt x="344" y="482"/>
                </a:lnTo>
                <a:lnTo>
                  <a:pt x="342" y="482"/>
                </a:lnTo>
                <a:lnTo>
                  <a:pt x="335" y="482"/>
                </a:lnTo>
                <a:lnTo>
                  <a:pt x="335" y="480"/>
                </a:lnTo>
                <a:lnTo>
                  <a:pt x="334" y="479"/>
                </a:lnTo>
                <a:lnTo>
                  <a:pt x="332" y="479"/>
                </a:lnTo>
                <a:lnTo>
                  <a:pt x="325" y="480"/>
                </a:lnTo>
                <a:lnTo>
                  <a:pt x="320" y="484"/>
                </a:lnTo>
                <a:lnTo>
                  <a:pt x="310" y="485"/>
                </a:lnTo>
                <a:lnTo>
                  <a:pt x="305" y="487"/>
                </a:lnTo>
                <a:lnTo>
                  <a:pt x="304" y="487"/>
                </a:lnTo>
                <a:lnTo>
                  <a:pt x="287" y="490"/>
                </a:lnTo>
                <a:lnTo>
                  <a:pt x="284" y="490"/>
                </a:lnTo>
                <a:lnTo>
                  <a:pt x="284" y="492"/>
                </a:lnTo>
                <a:lnTo>
                  <a:pt x="280" y="492"/>
                </a:lnTo>
                <a:lnTo>
                  <a:pt x="279" y="492"/>
                </a:lnTo>
                <a:lnTo>
                  <a:pt x="274" y="489"/>
                </a:lnTo>
                <a:lnTo>
                  <a:pt x="269" y="485"/>
                </a:lnTo>
                <a:lnTo>
                  <a:pt x="259" y="480"/>
                </a:lnTo>
                <a:lnTo>
                  <a:pt x="255" y="479"/>
                </a:lnTo>
                <a:lnTo>
                  <a:pt x="250" y="474"/>
                </a:lnTo>
                <a:lnTo>
                  <a:pt x="245" y="469"/>
                </a:lnTo>
                <a:lnTo>
                  <a:pt x="240" y="465"/>
                </a:lnTo>
                <a:lnTo>
                  <a:pt x="235" y="460"/>
                </a:lnTo>
                <a:lnTo>
                  <a:pt x="230" y="452"/>
                </a:lnTo>
                <a:lnTo>
                  <a:pt x="227" y="447"/>
                </a:lnTo>
                <a:lnTo>
                  <a:pt x="222" y="442"/>
                </a:lnTo>
                <a:lnTo>
                  <a:pt x="214" y="435"/>
                </a:lnTo>
                <a:lnTo>
                  <a:pt x="215" y="434"/>
                </a:lnTo>
                <a:lnTo>
                  <a:pt x="214" y="434"/>
                </a:lnTo>
                <a:lnTo>
                  <a:pt x="212" y="432"/>
                </a:lnTo>
                <a:lnTo>
                  <a:pt x="209" y="430"/>
                </a:lnTo>
                <a:lnTo>
                  <a:pt x="209" y="429"/>
                </a:lnTo>
                <a:lnTo>
                  <a:pt x="205" y="427"/>
                </a:lnTo>
                <a:lnTo>
                  <a:pt x="204" y="424"/>
                </a:lnTo>
                <a:lnTo>
                  <a:pt x="199" y="414"/>
                </a:lnTo>
                <a:lnTo>
                  <a:pt x="195" y="409"/>
                </a:lnTo>
                <a:lnTo>
                  <a:pt x="194" y="399"/>
                </a:lnTo>
                <a:lnTo>
                  <a:pt x="194" y="397"/>
                </a:lnTo>
                <a:lnTo>
                  <a:pt x="194" y="395"/>
                </a:lnTo>
                <a:lnTo>
                  <a:pt x="195" y="394"/>
                </a:lnTo>
                <a:lnTo>
                  <a:pt x="197" y="392"/>
                </a:lnTo>
                <a:lnTo>
                  <a:pt x="194" y="392"/>
                </a:lnTo>
                <a:lnTo>
                  <a:pt x="192" y="390"/>
                </a:lnTo>
                <a:lnTo>
                  <a:pt x="192" y="389"/>
                </a:lnTo>
                <a:lnTo>
                  <a:pt x="192" y="387"/>
                </a:lnTo>
                <a:lnTo>
                  <a:pt x="194" y="385"/>
                </a:lnTo>
                <a:lnTo>
                  <a:pt x="197" y="389"/>
                </a:lnTo>
                <a:lnTo>
                  <a:pt x="199" y="390"/>
                </a:lnTo>
                <a:lnTo>
                  <a:pt x="200" y="390"/>
                </a:lnTo>
                <a:lnTo>
                  <a:pt x="200" y="389"/>
                </a:lnTo>
                <a:lnTo>
                  <a:pt x="200" y="387"/>
                </a:lnTo>
                <a:lnTo>
                  <a:pt x="200" y="385"/>
                </a:lnTo>
                <a:lnTo>
                  <a:pt x="199" y="385"/>
                </a:lnTo>
                <a:lnTo>
                  <a:pt x="195" y="385"/>
                </a:lnTo>
                <a:lnTo>
                  <a:pt x="194" y="385"/>
                </a:lnTo>
                <a:lnTo>
                  <a:pt x="192" y="385"/>
                </a:lnTo>
                <a:lnTo>
                  <a:pt x="192" y="384"/>
                </a:lnTo>
                <a:lnTo>
                  <a:pt x="190" y="382"/>
                </a:lnTo>
                <a:lnTo>
                  <a:pt x="189" y="380"/>
                </a:lnTo>
                <a:lnTo>
                  <a:pt x="187" y="380"/>
                </a:lnTo>
                <a:lnTo>
                  <a:pt x="185" y="379"/>
                </a:lnTo>
                <a:lnTo>
                  <a:pt x="187" y="367"/>
                </a:lnTo>
                <a:lnTo>
                  <a:pt x="187" y="365"/>
                </a:lnTo>
                <a:lnTo>
                  <a:pt x="187" y="362"/>
                </a:lnTo>
                <a:lnTo>
                  <a:pt x="187" y="355"/>
                </a:lnTo>
                <a:lnTo>
                  <a:pt x="187" y="354"/>
                </a:lnTo>
                <a:lnTo>
                  <a:pt x="187" y="352"/>
                </a:lnTo>
                <a:lnTo>
                  <a:pt x="187" y="349"/>
                </a:lnTo>
                <a:lnTo>
                  <a:pt x="187" y="342"/>
                </a:lnTo>
                <a:lnTo>
                  <a:pt x="187" y="340"/>
                </a:lnTo>
                <a:lnTo>
                  <a:pt x="187" y="330"/>
                </a:lnTo>
                <a:lnTo>
                  <a:pt x="187" y="329"/>
                </a:lnTo>
                <a:lnTo>
                  <a:pt x="187" y="320"/>
                </a:lnTo>
                <a:lnTo>
                  <a:pt x="187" y="317"/>
                </a:lnTo>
                <a:lnTo>
                  <a:pt x="187" y="310"/>
                </a:lnTo>
                <a:lnTo>
                  <a:pt x="187" y="300"/>
                </a:lnTo>
                <a:lnTo>
                  <a:pt x="187" y="299"/>
                </a:lnTo>
                <a:lnTo>
                  <a:pt x="187" y="292"/>
                </a:lnTo>
                <a:lnTo>
                  <a:pt x="187" y="290"/>
                </a:lnTo>
                <a:lnTo>
                  <a:pt x="185" y="290"/>
                </a:lnTo>
                <a:lnTo>
                  <a:pt x="185" y="287"/>
                </a:lnTo>
                <a:lnTo>
                  <a:pt x="185" y="280"/>
                </a:lnTo>
                <a:lnTo>
                  <a:pt x="187" y="268"/>
                </a:lnTo>
                <a:lnTo>
                  <a:pt x="187" y="267"/>
                </a:lnTo>
                <a:lnTo>
                  <a:pt x="182" y="267"/>
                </a:lnTo>
                <a:lnTo>
                  <a:pt x="180" y="267"/>
                </a:lnTo>
                <a:lnTo>
                  <a:pt x="179" y="265"/>
                </a:lnTo>
                <a:lnTo>
                  <a:pt x="175" y="263"/>
                </a:lnTo>
                <a:lnTo>
                  <a:pt x="172" y="257"/>
                </a:lnTo>
                <a:lnTo>
                  <a:pt x="170" y="253"/>
                </a:lnTo>
                <a:lnTo>
                  <a:pt x="167" y="252"/>
                </a:lnTo>
                <a:lnTo>
                  <a:pt x="165" y="250"/>
                </a:lnTo>
                <a:lnTo>
                  <a:pt x="164" y="248"/>
                </a:lnTo>
                <a:lnTo>
                  <a:pt x="162" y="245"/>
                </a:lnTo>
                <a:lnTo>
                  <a:pt x="162" y="243"/>
                </a:lnTo>
                <a:lnTo>
                  <a:pt x="162" y="240"/>
                </a:lnTo>
                <a:lnTo>
                  <a:pt x="160" y="237"/>
                </a:lnTo>
                <a:lnTo>
                  <a:pt x="159" y="233"/>
                </a:lnTo>
                <a:lnTo>
                  <a:pt x="159" y="232"/>
                </a:lnTo>
                <a:lnTo>
                  <a:pt x="155" y="228"/>
                </a:lnTo>
                <a:lnTo>
                  <a:pt x="154" y="225"/>
                </a:lnTo>
                <a:lnTo>
                  <a:pt x="150" y="223"/>
                </a:lnTo>
                <a:lnTo>
                  <a:pt x="147" y="220"/>
                </a:lnTo>
                <a:lnTo>
                  <a:pt x="145" y="218"/>
                </a:lnTo>
                <a:lnTo>
                  <a:pt x="145" y="217"/>
                </a:lnTo>
                <a:lnTo>
                  <a:pt x="143" y="215"/>
                </a:lnTo>
                <a:lnTo>
                  <a:pt x="140" y="212"/>
                </a:lnTo>
                <a:lnTo>
                  <a:pt x="138" y="210"/>
                </a:lnTo>
                <a:lnTo>
                  <a:pt x="137" y="208"/>
                </a:lnTo>
                <a:lnTo>
                  <a:pt x="138" y="207"/>
                </a:lnTo>
                <a:lnTo>
                  <a:pt x="138" y="205"/>
                </a:lnTo>
                <a:lnTo>
                  <a:pt x="142" y="203"/>
                </a:lnTo>
                <a:lnTo>
                  <a:pt x="143" y="203"/>
                </a:lnTo>
                <a:lnTo>
                  <a:pt x="143" y="202"/>
                </a:lnTo>
                <a:lnTo>
                  <a:pt x="142" y="200"/>
                </a:lnTo>
                <a:lnTo>
                  <a:pt x="140" y="200"/>
                </a:lnTo>
                <a:lnTo>
                  <a:pt x="138" y="200"/>
                </a:lnTo>
                <a:lnTo>
                  <a:pt x="138" y="198"/>
                </a:lnTo>
                <a:lnTo>
                  <a:pt x="137" y="197"/>
                </a:lnTo>
                <a:lnTo>
                  <a:pt x="137" y="195"/>
                </a:lnTo>
                <a:lnTo>
                  <a:pt x="135" y="193"/>
                </a:lnTo>
                <a:lnTo>
                  <a:pt x="133" y="193"/>
                </a:lnTo>
                <a:lnTo>
                  <a:pt x="133" y="195"/>
                </a:lnTo>
                <a:lnTo>
                  <a:pt x="132" y="195"/>
                </a:lnTo>
                <a:lnTo>
                  <a:pt x="130" y="192"/>
                </a:lnTo>
                <a:lnTo>
                  <a:pt x="128" y="192"/>
                </a:lnTo>
                <a:lnTo>
                  <a:pt x="128" y="193"/>
                </a:lnTo>
                <a:lnTo>
                  <a:pt x="127" y="193"/>
                </a:lnTo>
                <a:lnTo>
                  <a:pt x="127" y="192"/>
                </a:lnTo>
                <a:lnTo>
                  <a:pt x="123" y="188"/>
                </a:lnTo>
                <a:lnTo>
                  <a:pt x="123" y="187"/>
                </a:lnTo>
                <a:lnTo>
                  <a:pt x="125" y="185"/>
                </a:lnTo>
                <a:lnTo>
                  <a:pt x="125" y="183"/>
                </a:lnTo>
                <a:lnTo>
                  <a:pt x="125" y="182"/>
                </a:lnTo>
                <a:lnTo>
                  <a:pt x="125" y="180"/>
                </a:lnTo>
                <a:lnTo>
                  <a:pt x="123" y="178"/>
                </a:lnTo>
                <a:lnTo>
                  <a:pt x="123" y="177"/>
                </a:lnTo>
                <a:lnTo>
                  <a:pt x="122" y="177"/>
                </a:lnTo>
                <a:lnTo>
                  <a:pt x="120" y="175"/>
                </a:lnTo>
                <a:lnTo>
                  <a:pt x="120" y="173"/>
                </a:lnTo>
                <a:lnTo>
                  <a:pt x="120" y="172"/>
                </a:lnTo>
                <a:lnTo>
                  <a:pt x="120" y="170"/>
                </a:lnTo>
                <a:lnTo>
                  <a:pt x="120" y="168"/>
                </a:lnTo>
                <a:lnTo>
                  <a:pt x="118" y="168"/>
                </a:lnTo>
                <a:lnTo>
                  <a:pt x="115" y="167"/>
                </a:lnTo>
                <a:lnTo>
                  <a:pt x="113" y="163"/>
                </a:lnTo>
                <a:lnTo>
                  <a:pt x="112" y="162"/>
                </a:lnTo>
                <a:lnTo>
                  <a:pt x="112" y="160"/>
                </a:lnTo>
                <a:lnTo>
                  <a:pt x="112" y="158"/>
                </a:lnTo>
                <a:lnTo>
                  <a:pt x="110" y="155"/>
                </a:lnTo>
                <a:lnTo>
                  <a:pt x="112" y="153"/>
                </a:lnTo>
                <a:lnTo>
                  <a:pt x="112" y="152"/>
                </a:lnTo>
                <a:lnTo>
                  <a:pt x="113" y="150"/>
                </a:lnTo>
                <a:lnTo>
                  <a:pt x="115" y="150"/>
                </a:lnTo>
                <a:lnTo>
                  <a:pt x="117" y="150"/>
                </a:lnTo>
                <a:lnTo>
                  <a:pt x="115" y="148"/>
                </a:lnTo>
                <a:lnTo>
                  <a:pt x="115" y="147"/>
                </a:lnTo>
                <a:lnTo>
                  <a:pt x="115" y="143"/>
                </a:lnTo>
                <a:lnTo>
                  <a:pt x="113" y="143"/>
                </a:lnTo>
                <a:lnTo>
                  <a:pt x="113" y="142"/>
                </a:lnTo>
                <a:lnTo>
                  <a:pt x="113" y="140"/>
                </a:lnTo>
                <a:lnTo>
                  <a:pt x="113" y="138"/>
                </a:lnTo>
                <a:lnTo>
                  <a:pt x="113" y="137"/>
                </a:lnTo>
                <a:lnTo>
                  <a:pt x="113" y="135"/>
                </a:lnTo>
                <a:lnTo>
                  <a:pt x="110" y="133"/>
                </a:lnTo>
                <a:lnTo>
                  <a:pt x="108" y="133"/>
                </a:lnTo>
                <a:lnTo>
                  <a:pt x="107" y="133"/>
                </a:lnTo>
                <a:lnTo>
                  <a:pt x="107" y="132"/>
                </a:lnTo>
                <a:lnTo>
                  <a:pt x="105" y="130"/>
                </a:lnTo>
                <a:lnTo>
                  <a:pt x="102" y="128"/>
                </a:lnTo>
                <a:lnTo>
                  <a:pt x="100" y="127"/>
                </a:lnTo>
                <a:lnTo>
                  <a:pt x="98" y="125"/>
                </a:lnTo>
                <a:lnTo>
                  <a:pt x="98" y="123"/>
                </a:lnTo>
                <a:lnTo>
                  <a:pt x="97" y="123"/>
                </a:lnTo>
                <a:lnTo>
                  <a:pt x="98" y="123"/>
                </a:lnTo>
                <a:lnTo>
                  <a:pt x="98" y="122"/>
                </a:lnTo>
                <a:lnTo>
                  <a:pt x="100" y="120"/>
                </a:lnTo>
                <a:lnTo>
                  <a:pt x="100" y="118"/>
                </a:lnTo>
                <a:lnTo>
                  <a:pt x="98" y="117"/>
                </a:lnTo>
                <a:lnTo>
                  <a:pt x="97" y="115"/>
                </a:lnTo>
                <a:lnTo>
                  <a:pt x="95" y="115"/>
                </a:lnTo>
                <a:lnTo>
                  <a:pt x="95" y="113"/>
                </a:lnTo>
                <a:lnTo>
                  <a:pt x="92" y="113"/>
                </a:lnTo>
                <a:lnTo>
                  <a:pt x="90" y="112"/>
                </a:lnTo>
                <a:lnTo>
                  <a:pt x="90" y="110"/>
                </a:lnTo>
                <a:lnTo>
                  <a:pt x="90" y="108"/>
                </a:lnTo>
                <a:lnTo>
                  <a:pt x="90" y="107"/>
                </a:lnTo>
                <a:lnTo>
                  <a:pt x="88" y="105"/>
                </a:lnTo>
                <a:lnTo>
                  <a:pt x="87" y="105"/>
                </a:lnTo>
                <a:lnTo>
                  <a:pt x="87" y="107"/>
                </a:lnTo>
                <a:lnTo>
                  <a:pt x="85" y="107"/>
                </a:lnTo>
                <a:lnTo>
                  <a:pt x="83" y="108"/>
                </a:lnTo>
                <a:lnTo>
                  <a:pt x="80" y="107"/>
                </a:lnTo>
                <a:lnTo>
                  <a:pt x="75" y="105"/>
                </a:lnTo>
                <a:lnTo>
                  <a:pt x="72" y="102"/>
                </a:lnTo>
                <a:lnTo>
                  <a:pt x="72" y="98"/>
                </a:lnTo>
                <a:lnTo>
                  <a:pt x="70" y="98"/>
                </a:lnTo>
                <a:lnTo>
                  <a:pt x="68" y="97"/>
                </a:lnTo>
                <a:lnTo>
                  <a:pt x="67" y="95"/>
                </a:lnTo>
                <a:lnTo>
                  <a:pt x="67" y="93"/>
                </a:lnTo>
                <a:lnTo>
                  <a:pt x="65" y="95"/>
                </a:lnTo>
                <a:lnTo>
                  <a:pt x="63" y="95"/>
                </a:lnTo>
                <a:lnTo>
                  <a:pt x="63" y="93"/>
                </a:lnTo>
                <a:lnTo>
                  <a:pt x="62" y="91"/>
                </a:lnTo>
                <a:lnTo>
                  <a:pt x="62" y="90"/>
                </a:lnTo>
                <a:lnTo>
                  <a:pt x="60" y="90"/>
                </a:lnTo>
                <a:lnTo>
                  <a:pt x="58" y="88"/>
                </a:lnTo>
                <a:lnTo>
                  <a:pt x="57" y="88"/>
                </a:lnTo>
                <a:lnTo>
                  <a:pt x="55" y="86"/>
                </a:lnTo>
                <a:lnTo>
                  <a:pt x="53" y="86"/>
                </a:lnTo>
                <a:lnTo>
                  <a:pt x="53" y="85"/>
                </a:lnTo>
                <a:lnTo>
                  <a:pt x="52" y="85"/>
                </a:lnTo>
                <a:lnTo>
                  <a:pt x="52" y="83"/>
                </a:lnTo>
                <a:lnTo>
                  <a:pt x="50" y="83"/>
                </a:lnTo>
                <a:lnTo>
                  <a:pt x="50" y="81"/>
                </a:lnTo>
                <a:lnTo>
                  <a:pt x="50" y="80"/>
                </a:lnTo>
                <a:lnTo>
                  <a:pt x="50" y="78"/>
                </a:lnTo>
                <a:lnTo>
                  <a:pt x="50" y="76"/>
                </a:lnTo>
                <a:lnTo>
                  <a:pt x="50" y="75"/>
                </a:lnTo>
                <a:lnTo>
                  <a:pt x="48" y="71"/>
                </a:lnTo>
                <a:lnTo>
                  <a:pt x="50" y="70"/>
                </a:lnTo>
                <a:lnTo>
                  <a:pt x="50" y="66"/>
                </a:lnTo>
                <a:lnTo>
                  <a:pt x="48" y="65"/>
                </a:lnTo>
                <a:lnTo>
                  <a:pt x="48" y="63"/>
                </a:lnTo>
                <a:lnTo>
                  <a:pt x="47" y="61"/>
                </a:lnTo>
                <a:lnTo>
                  <a:pt x="45" y="61"/>
                </a:lnTo>
                <a:lnTo>
                  <a:pt x="43" y="61"/>
                </a:lnTo>
                <a:lnTo>
                  <a:pt x="42" y="61"/>
                </a:lnTo>
                <a:lnTo>
                  <a:pt x="37" y="55"/>
                </a:lnTo>
                <a:lnTo>
                  <a:pt x="33" y="55"/>
                </a:lnTo>
                <a:lnTo>
                  <a:pt x="33" y="53"/>
                </a:lnTo>
                <a:lnTo>
                  <a:pt x="33" y="51"/>
                </a:lnTo>
                <a:lnTo>
                  <a:pt x="32" y="51"/>
                </a:lnTo>
                <a:lnTo>
                  <a:pt x="32" y="50"/>
                </a:lnTo>
                <a:lnTo>
                  <a:pt x="30" y="50"/>
                </a:lnTo>
                <a:lnTo>
                  <a:pt x="30" y="48"/>
                </a:lnTo>
                <a:lnTo>
                  <a:pt x="30" y="46"/>
                </a:lnTo>
                <a:lnTo>
                  <a:pt x="28" y="45"/>
                </a:lnTo>
                <a:lnTo>
                  <a:pt x="28" y="43"/>
                </a:lnTo>
                <a:lnTo>
                  <a:pt x="27" y="41"/>
                </a:lnTo>
                <a:lnTo>
                  <a:pt x="27" y="38"/>
                </a:lnTo>
                <a:lnTo>
                  <a:pt x="25" y="35"/>
                </a:lnTo>
                <a:lnTo>
                  <a:pt x="25" y="33"/>
                </a:lnTo>
                <a:lnTo>
                  <a:pt x="22" y="33"/>
                </a:lnTo>
                <a:lnTo>
                  <a:pt x="22" y="31"/>
                </a:lnTo>
                <a:lnTo>
                  <a:pt x="20" y="30"/>
                </a:lnTo>
                <a:lnTo>
                  <a:pt x="20" y="28"/>
                </a:lnTo>
                <a:lnTo>
                  <a:pt x="18" y="25"/>
                </a:lnTo>
                <a:lnTo>
                  <a:pt x="22" y="21"/>
                </a:lnTo>
                <a:lnTo>
                  <a:pt x="23" y="21"/>
                </a:lnTo>
                <a:lnTo>
                  <a:pt x="25" y="21"/>
                </a:lnTo>
                <a:lnTo>
                  <a:pt x="25" y="18"/>
                </a:lnTo>
                <a:lnTo>
                  <a:pt x="27" y="15"/>
                </a:lnTo>
                <a:lnTo>
                  <a:pt x="28" y="15"/>
                </a:lnTo>
                <a:lnTo>
                  <a:pt x="28" y="11"/>
                </a:lnTo>
                <a:lnTo>
                  <a:pt x="25" y="10"/>
                </a:lnTo>
                <a:lnTo>
                  <a:pt x="25" y="11"/>
                </a:lnTo>
                <a:lnTo>
                  <a:pt x="22" y="11"/>
                </a:lnTo>
                <a:lnTo>
                  <a:pt x="20" y="10"/>
                </a:lnTo>
                <a:lnTo>
                  <a:pt x="20" y="8"/>
                </a:lnTo>
                <a:lnTo>
                  <a:pt x="17" y="6"/>
                </a:lnTo>
                <a:lnTo>
                  <a:pt x="15" y="5"/>
                </a:lnTo>
                <a:lnTo>
                  <a:pt x="13" y="5"/>
                </a:lnTo>
                <a:lnTo>
                  <a:pt x="13" y="3"/>
                </a:lnTo>
                <a:lnTo>
                  <a:pt x="12" y="1"/>
                </a:lnTo>
                <a:lnTo>
                  <a:pt x="10" y="1"/>
                </a:lnTo>
                <a:lnTo>
                  <a:pt x="8" y="1"/>
                </a:lnTo>
                <a:lnTo>
                  <a:pt x="7" y="1"/>
                </a:lnTo>
                <a:lnTo>
                  <a:pt x="5" y="1"/>
                </a:lnTo>
                <a:lnTo>
                  <a:pt x="3" y="1"/>
                </a:lnTo>
                <a:lnTo>
                  <a:pt x="2" y="1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15" y="0"/>
                </a:lnTo>
                <a:lnTo>
                  <a:pt x="32" y="0"/>
                </a:lnTo>
                <a:lnTo>
                  <a:pt x="48" y="0"/>
                </a:lnTo>
                <a:lnTo>
                  <a:pt x="50" y="0"/>
                </a:lnTo>
                <a:lnTo>
                  <a:pt x="55" y="0"/>
                </a:lnTo>
                <a:lnTo>
                  <a:pt x="68" y="0"/>
                </a:lnTo>
                <a:lnTo>
                  <a:pt x="75" y="0"/>
                </a:lnTo>
                <a:lnTo>
                  <a:pt x="77" y="0"/>
                </a:lnTo>
                <a:lnTo>
                  <a:pt x="88" y="0"/>
                </a:lnTo>
                <a:lnTo>
                  <a:pt x="95" y="0"/>
                </a:lnTo>
                <a:lnTo>
                  <a:pt x="120" y="0"/>
                </a:lnTo>
                <a:lnTo>
                  <a:pt x="140" y="0"/>
                </a:lnTo>
                <a:lnTo>
                  <a:pt x="142" y="0"/>
                </a:lnTo>
                <a:lnTo>
                  <a:pt x="155" y="0"/>
                </a:lnTo>
                <a:lnTo>
                  <a:pt x="185" y="0"/>
                </a:lnTo>
                <a:lnTo>
                  <a:pt x="194" y="0"/>
                </a:lnTo>
                <a:lnTo>
                  <a:pt x="197" y="0"/>
                </a:lnTo>
                <a:lnTo>
                  <a:pt x="199" y="0"/>
                </a:lnTo>
                <a:lnTo>
                  <a:pt x="232" y="0"/>
                </a:lnTo>
                <a:lnTo>
                  <a:pt x="277" y="0"/>
                </a:lnTo>
                <a:lnTo>
                  <a:pt x="287" y="0"/>
                </a:lnTo>
                <a:lnTo>
                  <a:pt x="305" y="0"/>
                </a:lnTo>
                <a:lnTo>
                  <a:pt x="314" y="0"/>
                </a:lnTo>
                <a:lnTo>
                  <a:pt x="322" y="0"/>
                </a:lnTo>
                <a:lnTo>
                  <a:pt x="330" y="0"/>
                </a:lnTo>
                <a:lnTo>
                  <a:pt x="356" y="0"/>
                </a:lnTo>
                <a:lnTo>
                  <a:pt x="369" y="0"/>
                </a:lnTo>
                <a:lnTo>
                  <a:pt x="407" y="0"/>
                </a:lnTo>
                <a:lnTo>
                  <a:pt x="414" y="0"/>
                </a:lnTo>
                <a:lnTo>
                  <a:pt x="436" y="0"/>
                </a:lnTo>
                <a:lnTo>
                  <a:pt x="442" y="0"/>
                </a:lnTo>
                <a:lnTo>
                  <a:pt x="459" y="0"/>
                </a:lnTo>
                <a:lnTo>
                  <a:pt x="471" y="0"/>
                </a:lnTo>
                <a:close/>
              </a:path>
            </a:pathLst>
          </a:custGeom>
          <a:solidFill>
            <a:srgbClr val="4F77B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9"/>
          <p:cNvSpPr>
            <a:spLocks noEditPoints="1"/>
          </p:cNvSpPr>
          <p:nvPr/>
        </p:nvSpPr>
        <p:spPr bwMode="auto">
          <a:xfrm>
            <a:off x="3638551" y="3563938"/>
            <a:ext cx="742950" cy="1017588"/>
          </a:xfrm>
          <a:custGeom>
            <a:avLst/>
            <a:gdLst/>
            <a:ahLst/>
            <a:cxnLst>
              <a:cxn ang="0">
                <a:pos x="142" y="584"/>
              </a:cxn>
              <a:cxn ang="0">
                <a:pos x="206" y="574"/>
              </a:cxn>
              <a:cxn ang="0">
                <a:pos x="191" y="611"/>
              </a:cxn>
              <a:cxn ang="0">
                <a:pos x="191" y="573"/>
              </a:cxn>
              <a:cxn ang="0">
                <a:pos x="86" y="561"/>
              </a:cxn>
              <a:cxn ang="0">
                <a:pos x="266" y="568"/>
              </a:cxn>
              <a:cxn ang="0">
                <a:pos x="196" y="544"/>
              </a:cxn>
              <a:cxn ang="0">
                <a:pos x="65" y="521"/>
              </a:cxn>
              <a:cxn ang="0">
                <a:pos x="236" y="563"/>
              </a:cxn>
              <a:cxn ang="0">
                <a:pos x="181" y="569"/>
              </a:cxn>
              <a:cxn ang="0">
                <a:pos x="197" y="549"/>
              </a:cxn>
              <a:cxn ang="0">
                <a:pos x="219" y="526"/>
              </a:cxn>
              <a:cxn ang="0">
                <a:pos x="72" y="493"/>
              </a:cxn>
              <a:cxn ang="0">
                <a:pos x="261" y="498"/>
              </a:cxn>
              <a:cxn ang="0">
                <a:pos x="257" y="511"/>
              </a:cxn>
              <a:cxn ang="0">
                <a:pos x="111" y="484"/>
              </a:cxn>
              <a:cxn ang="0">
                <a:pos x="144" y="579"/>
              </a:cxn>
              <a:cxn ang="0">
                <a:pos x="116" y="536"/>
              </a:cxn>
              <a:cxn ang="0">
                <a:pos x="89" y="486"/>
              </a:cxn>
              <a:cxn ang="0">
                <a:pos x="274" y="514"/>
              </a:cxn>
              <a:cxn ang="0">
                <a:pos x="77" y="459"/>
              </a:cxn>
              <a:cxn ang="0">
                <a:pos x="232" y="456"/>
              </a:cxn>
              <a:cxn ang="0">
                <a:pos x="34" y="414"/>
              </a:cxn>
              <a:cxn ang="0">
                <a:pos x="20" y="414"/>
              </a:cxn>
              <a:cxn ang="0">
                <a:pos x="30" y="401"/>
              </a:cxn>
              <a:cxn ang="0">
                <a:pos x="10" y="394"/>
              </a:cxn>
              <a:cxn ang="0">
                <a:pos x="40" y="377"/>
              </a:cxn>
              <a:cxn ang="0">
                <a:pos x="4" y="377"/>
              </a:cxn>
              <a:cxn ang="0">
                <a:pos x="87" y="424"/>
              </a:cxn>
              <a:cxn ang="0">
                <a:pos x="55" y="386"/>
              </a:cxn>
              <a:cxn ang="0">
                <a:pos x="84" y="332"/>
              </a:cxn>
              <a:cxn ang="0">
                <a:pos x="202" y="367"/>
              </a:cxn>
              <a:cxn ang="0">
                <a:pos x="221" y="513"/>
              </a:cxn>
              <a:cxn ang="0">
                <a:pos x="186" y="531"/>
              </a:cxn>
              <a:cxn ang="0">
                <a:pos x="201" y="433"/>
              </a:cxn>
              <a:cxn ang="0">
                <a:pos x="181" y="516"/>
              </a:cxn>
              <a:cxn ang="0">
                <a:pos x="144" y="499"/>
              </a:cxn>
              <a:cxn ang="0">
                <a:pos x="129" y="456"/>
              </a:cxn>
              <a:cxn ang="0">
                <a:pos x="142" y="433"/>
              </a:cxn>
              <a:cxn ang="0">
                <a:pos x="107" y="424"/>
              </a:cxn>
              <a:cxn ang="0">
                <a:pos x="146" y="372"/>
              </a:cxn>
              <a:cxn ang="0">
                <a:pos x="112" y="359"/>
              </a:cxn>
              <a:cxn ang="0">
                <a:pos x="81" y="354"/>
              </a:cxn>
              <a:cxn ang="0">
                <a:pos x="139" y="316"/>
              </a:cxn>
              <a:cxn ang="0">
                <a:pos x="171" y="207"/>
              </a:cxn>
              <a:cxn ang="0">
                <a:pos x="111" y="271"/>
              </a:cxn>
              <a:cxn ang="0">
                <a:pos x="162" y="191"/>
              </a:cxn>
              <a:cxn ang="0">
                <a:pos x="184" y="162"/>
              </a:cxn>
              <a:cxn ang="0">
                <a:pos x="356" y="194"/>
              </a:cxn>
              <a:cxn ang="0">
                <a:pos x="443" y="361"/>
              </a:cxn>
              <a:cxn ang="0">
                <a:pos x="358" y="518"/>
              </a:cxn>
              <a:cxn ang="0">
                <a:pos x="299" y="503"/>
              </a:cxn>
              <a:cxn ang="0">
                <a:pos x="301" y="483"/>
              </a:cxn>
              <a:cxn ang="0">
                <a:pos x="281" y="476"/>
              </a:cxn>
              <a:cxn ang="0">
                <a:pos x="226" y="394"/>
              </a:cxn>
              <a:cxn ang="0">
                <a:pos x="201" y="347"/>
              </a:cxn>
              <a:cxn ang="0">
                <a:pos x="162" y="272"/>
              </a:cxn>
              <a:cxn ang="0">
                <a:pos x="207" y="276"/>
              </a:cxn>
              <a:cxn ang="0">
                <a:pos x="191" y="249"/>
              </a:cxn>
              <a:cxn ang="0">
                <a:pos x="231" y="165"/>
              </a:cxn>
              <a:cxn ang="0">
                <a:pos x="201" y="109"/>
              </a:cxn>
              <a:cxn ang="0">
                <a:pos x="149" y="157"/>
              </a:cxn>
              <a:cxn ang="0">
                <a:pos x="99" y="130"/>
              </a:cxn>
            </a:cxnLst>
            <a:rect l="0" t="0" r="r" b="b"/>
            <a:pathLst>
              <a:path w="468" h="641">
                <a:moveTo>
                  <a:pt x="196" y="640"/>
                </a:moveTo>
                <a:lnTo>
                  <a:pt x="196" y="641"/>
                </a:lnTo>
                <a:lnTo>
                  <a:pt x="196" y="640"/>
                </a:lnTo>
                <a:lnTo>
                  <a:pt x="196" y="641"/>
                </a:lnTo>
                <a:lnTo>
                  <a:pt x="196" y="640"/>
                </a:lnTo>
                <a:close/>
                <a:moveTo>
                  <a:pt x="196" y="638"/>
                </a:moveTo>
                <a:lnTo>
                  <a:pt x="196" y="640"/>
                </a:lnTo>
                <a:lnTo>
                  <a:pt x="196" y="638"/>
                </a:lnTo>
                <a:close/>
                <a:moveTo>
                  <a:pt x="192" y="638"/>
                </a:moveTo>
                <a:lnTo>
                  <a:pt x="194" y="638"/>
                </a:lnTo>
                <a:lnTo>
                  <a:pt x="192" y="638"/>
                </a:lnTo>
                <a:close/>
                <a:moveTo>
                  <a:pt x="197" y="636"/>
                </a:moveTo>
                <a:lnTo>
                  <a:pt x="197" y="635"/>
                </a:lnTo>
                <a:lnTo>
                  <a:pt x="197" y="636"/>
                </a:lnTo>
                <a:close/>
                <a:moveTo>
                  <a:pt x="201" y="631"/>
                </a:moveTo>
                <a:lnTo>
                  <a:pt x="201" y="633"/>
                </a:lnTo>
                <a:lnTo>
                  <a:pt x="202" y="633"/>
                </a:lnTo>
                <a:lnTo>
                  <a:pt x="202" y="635"/>
                </a:lnTo>
                <a:lnTo>
                  <a:pt x="201" y="635"/>
                </a:lnTo>
                <a:lnTo>
                  <a:pt x="202" y="635"/>
                </a:lnTo>
                <a:lnTo>
                  <a:pt x="201" y="635"/>
                </a:lnTo>
                <a:lnTo>
                  <a:pt x="201" y="633"/>
                </a:lnTo>
                <a:lnTo>
                  <a:pt x="201" y="631"/>
                </a:lnTo>
                <a:close/>
                <a:moveTo>
                  <a:pt x="196" y="631"/>
                </a:moveTo>
                <a:lnTo>
                  <a:pt x="196" y="633"/>
                </a:lnTo>
                <a:lnTo>
                  <a:pt x="196" y="631"/>
                </a:lnTo>
                <a:close/>
                <a:moveTo>
                  <a:pt x="201" y="631"/>
                </a:moveTo>
                <a:lnTo>
                  <a:pt x="201" y="633"/>
                </a:lnTo>
                <a:lnTo>
                  <a:pt x="199" y="631"/>
                </a:lnTo>
                <a:lnTo>
                  <a:pt x="201" y="631"/>
                </a:lnTo>
                <a:lnTo>
                  <a:pt x="199" y="631"/>
                </a:lnTo>
                <a:lnTo>
                  <a:pt x="201" y="631"/>
                </a:lnTo>
                <a:close/>
                <a:moveTo>
                  <a:pt x="199" y="631"/>
                </a:moveTo>
                <a:lnTo>
                  <a:pt x="199" y="633"/>
                </a:lnTo>
                <a:lnTo>
                  <a:pt x="199" y="631"/>
                </a:lnTo>
                <a:close/>
                <a:moveTo>
                  <a:pt x="206" y="630"/>
                </a:moveTo>
                <a:lnTo>
                  <a:pt x="204" y="630"/>
                </a:lnTo>
                <a:lnTo>
                  <a:pt x="206" y="630"/>
                </a:lnTo>
                <a:close/>
                <a:moveTo>
                  <a:pt x="197" y="626"/>
                </a:moveTo>
                <a:lnTo>
                  <a:pt x="197" y="628"/>
                </a:lnTo>
                <a:lnTo>
                  <a:pt x="197" y="626"/>
                </a:lnTo>
                <a:lnTo>
                  <a:pt x="197" y="628"/>
                </a:lnTo>
                <a:lnTo>
                  <a:pt x="196" y="628"/>
                </a:lnTo>
                <a:lnTo>
                  <a:pt x="197" y="628"/>
                </a:lnTo>
                <a:lnTo>
                  <a:pt x="196" y="628"/>
                </a:lnTo>
                <a:lnTo>
                  <a:pt x="196" y="626"/>
                </a:lnTo>
                <a:lnTo>
                  <a:pt x="197" y="626"/>
                </a:lnTo>
                <a:close/>
                <a:moveTo>
                  <a:pt x="192" y="626"/>
                </a:moveTo>
                <a:lnTo>
                  <a:pt x="192" y="625"/>
                </a:lnTo>
                <a:lnTo>
                  <a:pt x="192" y="626"/>
                </a:lnTo>
                <a:close/>
                <a:moveTo>
                  <a:pt x="209" y="626"/>
                </a:moveTo>
                <a:lnTo>
                  <a:pt x="207" y="626"/>
                </a:lnTo>
                <a:lnTo>
                  <a:pt x="207" y="625"/>
                </a:lnTo>
                <a:lnTo>
                  <a:pt x="209" y="625"/>
                </a:lnTo>
                <a:lnTo>
                  <a:pt x="209" y="626"/>
                </a:lnTo>
                <a:close/>
                <a:moveTo>
                  <a:pt x="192" y="625"/>
                </a:moveTo>
                <a:lnTo>
                  <a:pt x="192" y="623"/>
                </a:lnTo>
                <a:lnTo>
                  <a:pt x="192" y="625"/>
                </a:lnTo>
                <a:close/>
                <a:moveTo>
                  <a:pt x="194" y="623"/>
                </a:moveTo>
                <a:lnTo>
                  <a:pt x="194" y="625"/>
                </a:lnTo>
                <a:lnTo>
                  <a:pt x="192" y="625"/>
                </a:lnTo>
                <a:lnTo>
                  <a:pt x="194" y="625"/>
                </a:lnTo>
                <a:lnTo>
                  <a:pt x="192" y="625"/>
                </a:lnTo>
                <a:lnTo>
                  <a:pt x="192" y="623"/>
                </a:lnTo>
                <a:lnTo>
                  <a:pt x="192" y="625"/>
                </a:lnTo>
                <a:lnTo>
                  <a:pt x="192" y="623"/>
                </a:lnTo>
                <a:lnTo>
                  <a:pt x="194" y="623"/>
                </a:lnTo>
                <a:close/>
                <a:moveTo>
                  <a:pt x="191" y="618"/>
                </a:moveTo>
                <a:lnTo>
                  <a:pt x="189" y="618"/>
                </a:lnTo>
                <a:lnTo>
                  <a:pt x="191" y="618"/>
                </a:lnTo>
                <a:lnTo>
                  <a:pt x="189" y="618"/>
                </a:lnTo>
                <a:lnTo>
                  <a:pt x="191" y="618"/>
                </a:lnTo>
                <a:lnTo>
                  <a:pt x="189" y="618"/>
                </a:lnTo>
                <a:lnTo>
                  <a:pt x="191" y="618"/>
                </a:lnTo>
                <a:lnTo>
                  <a:pt x="191" y="616"/>
                </a:lnTo>
                <a:lnTo>
                  <a:pt x="191" y="618"/>
                </a:lnTo>
                <a:close/>
                <a:moveTo>
                  <a:pt x="189" y="618"/>
                </a:moveTo>
                <a:lnTo>
                  <a:pt x="189" y="616"/>
                </a:lnTo>
                <a:lnTo>
                  <a:pt x="189" y="618"/>
                </a:lnTo>
                <a:lnTo>
                  <a:pt x="189" y="616"/>
                </a:lnTo>
                <a:lnTo>
                  <a:pt x="189" y="618"/>
                </a:lnTo>
                <a:close/>
                <a:moveTo>
                  <a:pt x="189" y="616"/>
                </a:moveTo>
                <a:lnTo>
                  <a:pt x="187" y="616"/>
                </a:lnTo>
                <a:lnTo>
                  <a:pt x="189" y="616"/>
                </a:lnTo>
                <a:close/>
                <a:moveTo>
                  <a:pt x="189" y="613"/>
                </a:moveTo>
                <a:lnTo>
                  <a:pt x="189" y="615"/>
                </a:lnTo>
                <a:lnTo>
                  <a:pt x="189" y="613"/>
                </a:lnTo>
                <a:close/>
                <a:moveTo>
                  <a:pt x="189" y="611"/>
                </a:moveTo>
                <a:lnTo>
                  <a:pt x="189" y="613"/>
                </a:lnTo>
                <a:lnTo>
                  <a:pt x="189" y="611"/>
                </a:lnTo>
                <a:lnTo>
                  <a:pt x="189" y="613"/>
                </a:lnTo>
                <a:lnTo>
                  <a:pt x="189" y="611"/>
                </a:lnTo>
                <a:close/>
                <a:moveTo>
                  <a:pt x="189" y="611"/>
                </a:moveTo>
                <a:lnTo>
                  <a:pt x="189" y="610"/>
                </a:lnTo>
                <a:lnTo>
                  <a:pt x="189" y="611"/>
                </a:lnTo>
                <a:close/>
                <a:moveTo>
                  <a:pt x="189" y="608"/>
                </a:moveTo>
                <a:lnTo>
                  <a:pt x="189" y="610"/>
                </a:lnTo>
                <a:lnTo>
                  <a:pt x="189" y="608"/>
                </a:lnTo>
                <a:close/>
                <a:moveTo>
                  <a:pt x="187" y="608"/>
                </a:moveTo>
                <a:lnTo>
                  <a:pt x="186" y="608"/>
                </a:lnTo>
                <a:lnTo>
                  <a:pt x="187" y="608"/>
                </a:lnTo>
                <a:lnTo>
                  <a:pt x="187" y="606"/>
                </a:lnTo>
                <a:lnTo>
                  <a:pt x="187" y="608"/>
                </a:lnTo>
                <a:close/>
                <a:moveTo>
                  <a:pt x="186" y="603"/>
                </a:moveTo>
                <a:lnTo>
                  <a:pt x="186" y="605"/>
                </a:lnTo>
                <a:lnTo>
                  <a:pt x="187" y="605"/>
                </a:lnTo>
                <a:lnTo>
                  <a:pt x="187" y="606"/>
                </a:lnTo>
                <a:lnTo>
                  <a:pt x="187" y="605"/>
                </a:lnTo>
                <a:lnTo>
                  <a:pt x="187" y="606"/>
                </a:lnTo>
                <a:lnTo>
                  <a:pt x="187" y="605"/>
                </a:lnTo>
                <a:lnTo>
                  <a:pt x="186" y="605"/>
                </a:lnTo>
                <a:lnTo>
                  <a:pt x="187" y="605"/>
                </a:lnTo>
                <a:lnTo>
                  <a:pt x="186" y="605"/>
                </a:lnTo>
                <a:lnTo>
                  <a:pt x="186" y="603"/>
                </a:lnTo>
                <a:close/>
                <a:moveTo>
                  <a:pt x="187" y="598"/>
                </a:moveTo>
                <a:lnTo>
                  <a:pt x="186" y="598"/>
                </a:lnTo>
                <a:lnTo>
                  <a:pt x="187" y="598"/>
                </a:lnTo>
                <a:close/>
                <a:moveTo>
                  <a:pt x="187" y="593"/>
                </a:moveTo>
                <a:lnTo>
                  <a:pt x="186" y="595"/>
                </a:lnTo>
                <a:lnTo>
                  <a:pt x="186" y="593"/>
                </a:lnTo>
                <a:lnTo>
                  <a:pt x="186" y="595"/>
                </a:lnTo>
                <a:lnTo>
                  <a:pt x="186" y="593"/>
                </a:lnTo>
                <a:lnTo>
                  <a:pt x="187" y="593"/>
                </a:lnTo>
                <a:close/>
                <a:moveTo>
                  <a:pt x="186" y="589"/>
                </a:moveTo>
                <a:lnTo>
                  <a:pt x="184" y="589"/>
                </a:lnTo>
                <a:lnTo>
                  <a:pt x="186" y="589"/>
                </a:lnTo>
                <a:close/>
                <a:moveTo>
                  <a:pt x="141" y="588"/>
                </a:moveTo>
                <a:lnTo>
                  <a:pt x="142" y="588"/>
                </a:lnTo>
                <a:lnTo>
                  <a:pt x="141" y="588"/>
                </a:lnTo>
                <a:lnTo>
                  <a:pt x="142" y="588"/>
                </a:lnTo>
                <a:lnTo>
                  <a:pt x="141" y="588"/>
                </a:lnTo>
                <a:close/>
                <a:moveTo>
                  <a:pt x="142" y="588"/>
                </a:moveTo>
                <a:lnTo>
                  <a:pt x="142" y="586"/>
                </a:lnTo>
                <a:lnTo>
                  <a:pt x="142" y="588"/>
                </a:lnTo>
                <a:close/>
                <a:moveTo>
                  <a:pt x="142" y="584"/>
                </a:moveTo>
                <a:lnTo>
                  <a:pt x="142" y="586"/>
                </a:lnTo>
                <a:lnTo>
                  <a:pt x="142" y="584"/>
                </a:lnTo>
                <a:lnTo>
                  <a:pt x="142" y="586"/>
                </a:lnTo>
                <a:lnTo>
                  <a:pt x="142" y="588"/>
                </a:lnTo>
                <a:lnTo>
                  <a:pt x="142" y="586"/>
                </a:lnTo>
                <a:lnTo>
                  <a:pt x="142" y="588"/>
                </a:lnTo>
                <a:lnTo>
                  <a:pt x="142" y="586"/>
                </a:lnTo>
                <a:lnTo>
                  <a:pt x="141" y="586"/>
                </a:lnTo>
                <a:lnTo>
                  <a:pt x="141" y="584"/>
                </a:lnTo>
                <a:lnTo>
                  <a:pt x="142" y="584"/>
                </a:lnTo>
                <a:close/>
                <a:moveTo>
                  <a:pt x="184" y="584"/>
                </a:moveTo>
                <a:lnTo>
                  <a:pt x="184" y="583"/>
                </a:lnTo>
                <a:lnTo>
                  <a:pt x="184" y="584"/>
                </a:lnTo>
                <a:close/>
                <a:moveTo>
                  <a:pt x="184" y="583"/>
                </a:moveTo>
                <a:lnTo>
                  <a:pt x="184" y="584"/>
                </a:lnTo>
                <a:lnTo>
                  <a:pt x="182" y="584"/>
                </a:lnTo>
                <a:lnTo>
                  <a:pt x="182" y="583"/>
                </a:lnTo>
                <a:lnTo>
                  <a:pt x="184" y="583"/>
                </a:lnTo>
                <a:close/>
                <a:moveTo>
                  <a:pt x="141" y="581"/>
                </a:moveTo>
                <a:lnTo>
                  <a:pt x="141" y="583"/>
                </a:lnTo>
                <a:lnTo>
                  <a:pt x="141" y="581"/>
                </a:lnTo>
                <a:lnTo>
                  <a:pt x="141" y="583"/>
                </a:lnTo>
                <a:lnTo>
                  <a:pt x="141" y="581"/>
                </a:lnTo>
                <a:close/>
                <a:moveTo>
                  <a:pt x="144" y="581"/>
                </a:moveTo>
                <a:lnTo>
                  <a:pt x="144" y="583"/>
                </a:lnTo>
                <a:lnTo>
                  <a:pt x="144" y="584"/>
                </a:lnTo>
                <a:lnTo>
                  <a:pt x="144" y="583"/>
                </a:lnTo>
                <a:lnTo>
                  <a:pt x="144" y="581"/>
                </a:lnTo>
                <a:close/>
                <a:moveTo>
                  <a:pt x="147" y="581"/>
                </a:moveTo>
                <a:lnTo>
                  <a:pt x="147" y="579"/>
                </a:lnTo>
                <a:lnTo>
                  <a:pt x="147" y="581"/>
                </a:lnTo>
                <a:close/>
                <a:moveTo>
                  <a:pt x="139" y="578"/>
                </a:moveTo>
                <a:lnTo>
                  <a:pt x="139" y="579"/>
                </a:lnTo>
                <a:lnTo>
                  <a:pt x="139" y="578"/>
                </a:lnTo>
                <a:lnTo>
                  <a:pt x="139" y="579"/>
                </a:lnTo>
                <a:lnTo>
                  <a:pt x="139" y="578"/>
                </a:lnTo>
                <a:close/>
                <a:moveTo>
                  <a:pt x="139" y="578"/>
                </a:moveTo>
                <a:lnTo>
                  <a:pt x="139" y="576"/>
                </a:lnTo>
                <a:lnTo>
                  <a:pt x="141" y="576"/>
                </a:lnTo>
                <a:lnTo>
                  <a:pt x="141" y="578"/>
                </a:lnTo>
                <a:lnTo>
                  <a:pt x="139" y="578"/>
                </a:lnTo>
                <a:close/>
                <a:moveTo>
                  <a:pt x="144" y="576"/>
                </a:moveTo>
                <a:lnTo>
                  <a:pt x="142" y="576"/>
                </a:lnTo>
                <a:lnTo>
                  <a:pt x="142" y="578"/>
                </a:lnTo>
                <a:lnTo>
                  <a:pt x="142" y="576"/>
                </a:lnTo>
                <a:lnTo>
                  <a:pt x="144" y="576"/>
                </a:lnTo>
                <a:lnTo>
                  <a:pt x="142" y="576"/>
                </a:lnTo>
                <a:lnTo>
                  <a:pt x="144" y="576"/>
                </a:lnTo>
                <a:close/>
                <a:moveTo>
                  <a:pt x="139" y="576"/>
                </a:moveTo>
                <a:lnTo>
                  <a:pt x="139" y="574"/>
                </a:lnTo>
                <a:lnTo>
                  <a:pt x="139" y="576"/>
                </a:lnTo>
                <a:close/>
                <a:moveTo>
                  <a:pt x="139" y="574"/>
                </a:moveTo>
                <a:lnTo>
                  <a:pt x="139" y="576"/>
                </a:lnTo>
                <a:lnTo>
                  <a:pt x="137" y="576"/>
                </a:lnTo>
                <a:lnTo>
                  <a:pt x="139" y="576"/>
                </a:lnTo>
                <a:lnTo>
                  <a:pt x="139" y="574"/>
                </a:lnTo>
                <a:close/>
                <a:moveTo>
                  <a:pt x="141" y="574"/>
                </a:moveTo>
                <a:lnTo>
                  <a:pt x="141" y="576"/>
                </a:lnTo>
                <a:lnTo>
                  <a:pt x="141" y="574"/>
                </a:lnTo>
                <a:close/>
                <a:moveTo>
                  <a:pt x="184" y="574"/>
                </a:moveTo>
                <a:lnTo>
                  <a:pt x="184" y="576"/>
                </a:lnTo>
                <a:lnTo>
                  <a:pt x="184" y="574"/>
                </a:lnTo>
                <a:lnTo>
                  <a:pt x="184" y="576"/>
                </a:lnTo>
                <a:lnTo>
                  <a:pt x="184" y="578"/>
                </a:lnTo>
                <a:lnTo>
                  <a:pt x="182" y="578"/>
                </a:lnTo>
                <a:lnTo>
                  <a:pt x="182" y="576"/>
                </a:lnTo>
                <a:lnTo>
                  <a:pt x="182" y="574"/>
                </a:lnTo>
                <a:lnTo>
                  <a:pt x="184" y="574"/>
                </a:lnTo>
                <a:close/>
                <a:moveTo>
                  <a:pt x="186" y="574"/>
                </a:moveTo>
                <a:lnTo>
                  <a:pt x="184" y="574"/>
                </a:lnTo>
                <a:lnTo>
                  <a:pt x="186" y="574"/>
                </a:lnTo>
                <a:lnTo>
                  <a:pt x="186" y="573"/>
                </a:lnTo>
                <a:lnTo>
                  <a:pt x="186" y="574"/>
                </a:lnTo>
                <a:close/>
                <a:moveTo>
                  <a:pt x="141" y="573"/>
                </a:moveTo>
                <a:lnTo>
                  <a:pt x="141" y="574"/>
                </a:lnTo>
                <a:lnTo>
                  <a:pt x="139" y="574"/>
                </a:lnTo>
                <a:lnTo>
                  <a:pt x="141" y="574"/>
                </a:lnTo>
                <a:lnTo>
                  <a:pt x="141" y="573"/>
                </a:lnTo>
                <a:lnTo>
                  <a:pt x="141" y="574"/>
                </a:lnTo>
                <a:lnTo>
                  <a:pt x="141" y="573"/>
                </a:lnTo>
                <a:close/>
                <a:moveTo>
                  <a:pt x="184" y="573"/>
                </a:moveTo>
                <a:lnTo>
                  <a:pt x="184" y="574"/>
                </a:lnTo>
                <a:lnTo>
                  <a:pt x="182" y="574"/>
                </a:lnTo>
                <a:lnTo>
                  <a:pt x="184" y="573"/>
                </a:lnTo>
                <a:close/>
                <a:moveTo>
                  <a:pt x="142" y="573"/>
                </a:moveTo>
                <a:lnTo>
                  <a:pt x="141" y="573"/>
                </a:lnTo>
                <a:lnTo>
                  <a:pt x="142" y="573"/>
                </a:lnTo>
                <a:close/>
                <a:moveTo>
                  <a:pt x="142" y="574"/>
                </a:moveTo>
                <a:lnTo>
                  <a:pt x="142" y="573"/>
                </a:lnTo>
                <a:lnTo>
                  <a:pt x="142" y="574"/>
                </a:lnTo>
                <a:close/>
                <a:moveTo>
                  <a:pt x="184" y="573"/>
                </a:moveTo>
                <a:lnTo>
                  <a:pt x="184" y="574"/>
                </a:lnTo>
                <a:lnTo>
                  <a:pt x="184" y="573"/>
                </a:lnTo>
                <a:close/>
                <a:moveTo>
                  <a:pt x="194" y="573"/>
                </a:moveTo>
                <a:lnTo>
                  <a:pt x="194" y="574"/>
                </a:lnTo>
                <a:lnTo>
                  <a:pt x="194" y="573"/>
                </a:lnTo>
                <a:lnTo>
                  <a:pt x="192" y="573"/>
                </a:lnTo>
                <a:lnTo>
                  <a:pt x="194" y="571"/>
                </a:lnTo>
                <a:lnTo>
                  <a:pt x="194" y="573"/>
                </a:lnTo>
                <a:close/>
                <a:moveTo>
                  <a:pt x="182" y="571"/>
                </a:moveTo>
                <a:lnTo>
                  <a:pt x="182" y="573"/>
                </a:lnTo>
                <a:lnTo>
                  <a:pt x="181" y="573"/>
                </a:lnTo>
                <a:lnTo>
                  <a:pt x="181" y="571"/>
                </a:lnTo>
                <a:lnTo>
                  <a:pt x="182" y="571"/>
                </a:lnTo>
                <a:close/>
                <a:moveTo>
                  <a:pt x="189" y="571"/>
                </a:moveTo>
                <a:lnTo>
                  <a:pt x="189" y="573"/>
                </a:lnTo>
                <a:lnTo>
                  <a:pt x="187" y="573"/>
                </a:lnTo>
                <a:lnTo>
                  <a:pt x="187" y="571"/>
                </a:lnTo>
                <a:lnTo>
                  <a:pt x="189" y="571"/>
                </a:lnTo>
                <a:close/>
                <a:moveTo>
                  <a:pt x="201" y="571"/>
                </a:moveTo>
                <a:lnTo>
                  <a:pt x="201" y="573"/>
                </a:lnTo>
                <a:lnTo>
                  <a:pt x="201" y="571"/>
                </a:lnTo>
                <a:lnTo>
                  <a:pt x="202" y="571"/>
                </a:lnTo>
                <a:lnTo>
                  <a:pt x="202" y="573"/>
                </a:lnTo>
                <a:lnTo>
                  <a:pt x="202" y="574"/>
                </a:lnTo>
                <a:lnTo>
                  <a:pt x="201" y="574"/>
                </a:lnTo>
                <a:lnTo>
                  <a:pt x="199" y="574"/>
                </a:lnTo>
                <a:lnTo>
                  <a:pt x="201" y="574"/>
                </a:lnTo>
                <a:lnTo>
                  <a:pt x="199" y="574"/>
                </a:lnTo>
                <a:lnTo>
                  <a:pt x="199" y="576"/>
                </a:lnTo>
                <a:lnTo>
                  <a:pt x="199" y="578"/>
                </a:lnTo>
                <a:lnTo>
                  <a:pt x="199" y="576"/>
                </a:lnTo>
                <a:lnTo>
                  <a:pt x="201" y="576"/>
                </a:lnTo>
                <a:lnTo>
                  <a:pt x="201" y="574"/>
                </a:lnTo>
                <a:lnTo>
                  <a:pt x="201" y="576"/>
                </a:lnTo>
                <a:lnTo>
                  <a:pt x="202" y="576"/>
                </a:lnTo>
                <a:lnTo>
                  <a:pt x="204" y="576"/>
                </a:lnTo>
                <a:lnTo>
                  <a:pt x="202" y="576"/>
                </a:lnTo>
                <a:lnTo>
                  <a:pt x="204" y="576"/>
                </a:lnTo>
                <a:lnTo>
                  <a:pt x="204" y="574"/>
                </a:lnTo>
                <a:lnTo>
                  <a:pt x="202" y="574"/>
                </a:lnTo>
                <a:lnTo>
                  <a:pt x="202" y="573"/>
                </a:lnTo>
                <a:lnTo>
                  <a:pt x="204" y="573"/>
                </a:lnTo>
                <a:lnTo>
                  <a:pt x="206" y="573"/>
                </a:lnTo>
                <a:lnTo>
                  <a:pt x="206" y="574"/>
                </a:lnTo>
                <a:lnTo>
                  <a:pt x="206" y="576"/>
                </a:lnTo>
                <a:lnTo>
                  <a:pt x="204" y="576"/>
                </a:lnTo>
                <a:lnTo>
                  <a:pt x="204" y="574"/>
                </a:lnTo>
                <a:lnTo>
                  <a:pt x="204" y="576"/>
                </a:lnTo>
                <a:lnTo>
                  <a:pt x="206" y="576"/>
                </a:lnTo>
                <a:lnTo>
                  <a:pt x="207" y="576"/>
                </a:lnTo>
                <a:lnTo>
                  <a:pt x="207" y="578"/>
                </a:lnTo>
                <a:lnTo>
                  <a:pt x="209" y="578"/>
                </a:lnTo>
                <a:lnTo>
                  <a:pt x="211" y="578"/>
                </a:lnTo>
                <a:lnTo>
                  <a:pt x="211" y="579"/>
                </a:lnTo>
                <a:lnTo>
                  <a:pt x="211" y="581"/>
                </a:lnTo>
                <a:lnTo>
                  <a:pt x="211" y="583"/>
                </a:lnTo>
                <a:lnTo>
                  <a:pt x="212" y="583"/>
                </a:lnTo>
                <a:lnTo>
                  <a:pt x="212" y="584"/>
                </a:lnTo>
                <a:lnTo>
                  <a:pt x="211" y="584"/>
                </a:lnTo>
                <a:lnTo>
                  <a:pt x="211" y="586"/>
                </a:lnTo>
                <a:lnTo>
                  <a:pt x="211" y="588"/>
                </a:lnTo>
                <a:lnTo>
                  <a:pt x="211" y="589"/>
                </a:lnTo>
                <a:lnTo>
                  <a:pt x="209" y="589"/>
                </a:lnTo>
                <a:lnTo>
                  <a:pt x="211" y="589"/>
                </a:lnTo>
                <a:lnTo>
                  <a:pt x="211" y="591"/>
                </a:lnTo>
                <a:lnTo>
                  <a:pt x="209" y="591"/>
                </a:lnTo>
                <a:lnTo>
                  <a:pt x="209" y="593"/>
                </a:lnTo>
                <a:lnTo>
                  <a:pt x="211" y="593"/>
                </a:lnTo>
                <a:lnTo>
                  <a:pt x="211" y="595"/>
                </a:lnTo>
                <a:lnTo>
                  <a:pt x="211" y="596"/>
                </a:lnTo>
                <a:lnTo>
                  <a:pt x="211" y="598"/>
                </a:lnTo>
                <a:lnTo>
                  <a:pt x="211" y="600"/>
                </a:lnTo>
                <a:lnTo>
                  <a:pt x="211" y="601"/>
                </a:lnTo>
                <a:lnTo>
                  <a:pt x="211" y="603"/>
                </a:lnTo>
                <a:lnTo>
                  <a:pt x="212" y="605"/>
                </a:lnTo>
                <a:lnTo>
                  <a:pt x="212" y="603"/>
                </a:lnTo>
                <a:lnTo>
                  <a:pt x="212" y="605"/>
                </a:lnTo>
                <a:lnTo>
                  <a:pt x="211" y="605"/>
                </a:lnTo>
                <a:lnTo>
                  <a:pt x="212" y="605"/>
                </a:lnTo>
                <a:lnTo>
                  <a:pt x="212" y="606"/>
                </a:lnTo>
                <a:lnTo>
                  <a:pt x="212" y="608"/>
                </a:lnTo>
                <a:lnTo>
                  <a:pt x="212" y="610"/>
                </a:lnTo>
                <a:lnTo>
                  <a:pt x="211" y="610"/>
                </a:lnTo>
                <a:lnTo>
                  <a:pt x="212" y="610"/>
                </a:lnTo>
                <a:lnTo>
                  <a:pt x="212" y="611"/>
                </a:lnTo>
                <a:lnTo>
                  <a:pt x="212" y="613"/>
                </a:lnTo>
                <a:lnTo>
                  <a:pt x="212" y="615"/>
                </a:lnTo>
                <a:lnTo>
                  <a:pt x="211" y="615"/>
                </a:lnTo>
                <a:lnTo>
                  <a:pt x="211" y="616"/>
                </a:lnTo>
                <a:lnTo>
                  <a:pt x="212" y="615"/>
                </a:lnTo>
                <a:lnTo>
                  <a:pt x="212" y="616"/>
                </a:lnTo>
                <a:lnTo>
                  <a:pt x="212" y="618"/>
                </a:lnTo>
                <a:lnTo>
                  <a:pt x="211" y="618"/>
                </a:lnTo>
                <a:lnTo>
                  <a:pt x="212" y="620"/>
                </a:lnTo>
                <a:lnTo>
                  <a:pt x="211" y="620"/>
                </a:lnTo>
                <a:lnTo>
                  <a:pt x="211" y="621"/>
                </a:lnTo>
                <a:lnTo>
                  <a:pt x="211" y="623"/>
                </a:lnTo>
                <a:lnTo>
                  <a:pt x="211" y="625"/>
                </a:lnTo>
                <a:lnTo>
                  <a:pt x="209" y="625"/>
                </a:lnTo>
                <a:lnTo>
                  <a:pt x="209" y="623"/>
                </a:lnTo>
                <a:lnTo>
                  <a:pt x="209" y="625"/>
                </a:lnTo>
                <a:lnTo>
                  <a:pt x="207" y="625"/>
                </a:lnTo>
                <a:lnTo>
                  <a:pt x="207" y="623"/>
                </a:lnTo>
                <a:lnTo>
                  <a:pt x="207" y="625"/>
                </a:lnTo>
                <a:lnTo>
                  <a:pt x="207" y="626"/>
                </a:lnTo>
                <a:lnTo>
                  <a:pt x="207" y="625"/>
                </a:lnTo>
                <a:lnTo>
                  <a:pt x="207" y="626"/>
                </a:lnTo>
                <a:lnTo>
                  <a:pt x="206" y="625"/>
                </a:lnTo>
                <a:lnTo>
                  <a:pt x="206" y="626"/>
                </a:lnTo>
                <a:lnTo>
                  <a:pt x="206" y="628"/>
                </a:lnTo>
                <a:lnTo>
                  <a:pt x="204" y="628"/>
                </a:lnTo>
                <a:lnTo>
                  <a:pt x="204" y="630"/>
                </a:lnTo>
                <a:lnTo>
                  <a:pt x="204" y="628"/>
                </a:lnTo>
                <a:lnTo>
                  <a:pt x="202" y="628"/>
                </a:lnTo>
                <a:lnTo>
                  <a:pt x="202" y="630"/>
                </a:lnTo>
                <a:lnTo>
                  <a:pt x="204" y="630"/>
                </a:lnTo>
                <a:lnTo>
                  <a:pt x="204" y="631"/>
                </a:lnTo>
                <a:lnTo>
                  <a:pt x="204" y="633"/>
                </a:lnTo>
                <a:lnTo>
                  <a:pt x="204" y="631"/>
                </a:lnTo>
                <a:lnTo>
                  <a:pt x="204" y="633"/>
                </a:lnTo>
                <a:lnTo>
                  <a:pt x="204" y="631"/>
                </a:lnTo>
                <a:lnTo>
                  <a:pt x="204" y="633"/>
                </a:lnTo>
                <a:lnTo>
                  <a:pt x="202" y="633"/>
                </a:lnTo>
                <a:lnTo>
                  <a:pt x="202" y="631"/>
                </a:lnTo>
                <a:lnTo>
                  <a:pt x="201" y="631"/>
                </a:lnTo>
                <a:lnTo>
                  <a:pt x="202" y="631"/>
                </a:lnTo>
                <a:lnTo>
                  <a:pt x="201" y="631"/>
                </a:lnTo>
                <a:lnTo>
                  <a:pt x="199" y="631"/>
                </a:lnTo>
                <a:lnTo>
                  <a:pt x="201" y="631"/>
                </a:lnTo>
                <a:lnTo>
                  <a:pt x="199" y="631"/>
                </a:lnTo>
                <a:lnTo>
                  <a:pt x="199" y="630"/>
                </a:lnTo>
                <a:lnTo>
                  <a:pt x="199" y="631"/>
                </a:lnTo>
                <a:lnTo>
                  <a:pt x="199" y="630"/>
                </a:lnTo>
                <a:lnTo>
                  <a:pt x="197" y="630"/>
                </a:lnTo>
                <a:lnTo>
                  <a:pt x="199" y="630"/>
                </a:lnTo>
                <a:lnTo>
                  <a:pt x="197" y="630"/>
                </a:lnTo>
                <a:lnTo>
                  <a:pt x="197" y="628"/>
                </a:lnTo>
                <a:lnTo>
                  <a:pt x="199" y="628"/>
                </a:lnTo>
                <a:lnTo>
                  <a:pt x="199" y="626"/>
                </a:lnTo>
                <a:lnTo>
                  <a:pt x="199" y="628"/>
                </a:lnTo>
                <a:lnTo>
                  <a:pt x="199" y="626"/>
                </a:lnTo>
                <a:lnTo>
                  <a:pt x="199" y="628"/>
                </a:lnTo>
                <a:lnTo>
                  <a:pt x="197" y="628"/>
                </a:lnTo>
                <a:lnTo>
                  <a:pt x="197" y="626"/>
                </a:lnTo>
                <a:lnTo>
                  <a:pt x="196" y="626"/>
                </a:lnTo>
                <a:lnTo>
                  <a:pt x="197" y="626"/>
                </a:lnTo>
                <a:lnTo>
                  <a:pt x="196" y="626"/>
                </a:lnTo>
                <a:lnTo>
                  <a:pt x="196" y="625"/>
                </a:lnTo>
                <a:lnTo>
                  <a:pt x="196" y="626"/>
                </a:lnTo>
                <a:lnTo>
                  <a:pt x="196" y="625"/>
                </a:lnTo>
                <a:lnTo>
                  <a:pt x="194" y="625"/>
                </a:lnTo>
                <a:lnTo>
                  <a:pt x="194" y="623"/>
                </a:lnTo>
                <a:lnTo>
                  <a:pt x="194" y="625"/>
                </a:lnTo>
                <a:lnTo>
                  <a:pt x="194" y="623"/>
                </a:lnTo>
                <a:lnTo>
                  <a:pt x="192" y="623"/>
                </a:lnTo>
                <a:lnTo>
                  <a:pt x="191" y="623"/>
                </a:lnTo>
                <a:lnTo>
                  <a:pt x="191" y="621"/>
                </a:lnTo>
                <a:lnTo>
                  <a:pt x="192" y="621"/>
                </a:lnTo>
                <a:lnTo>
                  <a:pt x="192" y="620"/>
                </a:lnTo>
                <a:lnTo>
                  <a:pt x="192" y="621"/>
                </a:lnTo>
                <a:lnTo>
                  <a:pt x="192" y="620"/>
                </a:lnTo>
                <a:lnTo>
                  <a:pt x="191" y="620"/>
                </a:lnTo>
                <a:lnTo>
                  <a:pt x="191" y="618"/>
                </a:lnTo>
                <a:lnTo>
                  <a:pt x="192" y="618"/>
                </a:lnTo>
                <a:lnTo>
                  <a:pt x="191" y="618"/>
                </a:lnTo>
                <a:lnTo>
                  <a:pt x="191" y="616"/>
                </a:lnTo>
                <a:lnTo>
                  <a:pt x="191" y="618"/>
                </a:lnTo>
                <a:lnTo>
                  <a:pt x="191" y="616"/>
                </a:lnTo>
                <a:lnTo>
                  <a:pt x="191" y="615"/>
                </a:lnTo>
                <a:lnTo>
                  <a:pt x="192" y="615"/>
                </a:lnTo>
                <a:lnTo>
                  <a:pt x="191" y="615"/>
                </a:lnTo>
                <a:lnTo>
                  <a:pt x="191" y="613"/>
                </a:lnTo>
                <a:lnTo>
                  <a:pt x="191" y="615"/>
                </a:lnTo>
                <a:lnTo>
                  <a:pt x="191" y="613"/>
                </a:lnTo>
                <a:lnTo>
                  <a:pt x="191" y="611"/>
                </a:lnTo>
                <a:lnTo>
                  <a:pt x="191" y="613"/>
                </a:lnTo>
                <a:lnTo>
                  <a:pt x="189" y="613"/>
                </a:lnTo>
                <a:lnTo>
                  <a:pt x="191" y="613"/>
                </a:lnTo>
                <a:lnTo>
                  <a:pt x="191" y="611"/>
                </a:lnTo>
                <a:lnTo>
                  <a:pt x="189" y="611"/>
                </a:lnTo>
                <a:lnTo>
                  <a:pt x="189" y="613"/>
                </a:lnTo>
                <a:lnTo>
                  <a:pt x="189" y="611"/>
                </a:lnTo>
                <a:lnTo>
                  <a:pt x="191" y="611"/>
                </a:lnTo>
                <a:lnTo>
                  <a:pt x="191" y="610"/>
                </a:lnTo>
                <a:lnTo>
                  <a:pt x="191" y="611"/>
                </a:lnTo>
                <a:lnTo>
                  <a:pt x="192" y="611"/>
                </a:lnTo>
                <a:lnTo>
                  <a:pt x="194" y="611"/>
                </a:lnTo>
                <a:lnTo>
                  <a:pt x="192" y="611"/>
                </a:lnTo>
                <a:lnTo>
                  <a:pt x="192" y="610"/>
                </a:lnTo>
                <a:lnTo>
                  <a:pt x="192" y="611"/>
                </a:lnTo>
                <a:lnTo>
                  <a:pt x="192" y="610"/>
                </a:lnTo>
                <a:lnTo>
                  <a:pt x="191" y="610"/>
                </a:lnTo>
                <a:lnTo>
                  <a:pt x="192" y="610"/>
                </a:lnTo>
                <a:lnTo>
                  <a:pt x="192" y="608"/>
                </a:lnTo>
                <a:lnTo>
                  <a:pt x="192" y="610"/>
                </a:lnTo>
                <a:lnTo>
                  <a:pt x="192" y="608"/>
                </a:lnTo>
                <a:lnTo>
                  <a:pt x="194" y="608"/>
                </a:lnTo>
                <a:lnTo>
                  <a:pt x="194" y="610"/>
                </a:lnTo>
                <a:lnTo>
                  <a:pt x="194" y="608"/>
                </a:lnTo>
                <a:lnTo>
                  <a:pt x="192" y="608"/>
                </a:lnTo>
                <a:lnTo>
                  <a:pt x="192" y="606"/>
                </a:lnTo>
                <a:lnTo>
                  <a:pt x="192" y="608"/>
                </a:lnTo>
                <a:lnTo>
                  <a:pt x="192" y="606"/>
                </a:lnTo>
                <a:lnTo>
                  <a:pt x="192" y="608"/>
                </a:lnTo>
                <a:lnTo>
                  <a:pt x="191" y="608"/>
                </a:lnTo>
                <a:lnTo>
                  <a:pt x="191" y="610"/>
                </a:lnTo>
                <a:lnTo>
                  <a:pt x="191" y="608"/>
                </a:lnTo>
                <a:lnTo>
                  <a:pt x="191" y="606"/>
                </a:lnTo>
                <a:lnTo>
                  <a:pt x="191" y="608"/>
                </a:lnTo>
                <a:lnTo>
                  <a:pt x="189" y="608"/>
                </a:lnTo>
                <a:lnTo>
                  <a:pt x="189" y="606"/>
                </a:lnTo>
                <a:lnTo>
                  <a:pt x="189" y="605"/>
                </a:lnTo>
                <a:lnTo>
                  <a:pt x="189" y="606"/>
                </a:lnTo>
                <a:lnTo>
                  <a:pt x="187" y="606"/>
                </a:lnTo>
                <a:lnTo>
                  <a:pt x="187" y="605"/>
                </a:lnTo>
                <a:lnTo>
                  <a:pt x="187" y="603"/>
                </a:lnTo>
                <a:lnTo>
                  <a:pt x="187" y="605"/>
                </a:lnTo>
                <a:lnTo>
                  <a:pt x="187" y="603"/>
                </a:lnTo>
                <a:lnTo>
                  <a:pt x="187" y="605"/>
                </a:lnTo>
                <a:lnTo>
                  <a:pt x="187" y="603"/>
                </a:lnTo>
                <a:lnTo>
                  <a:pt x="187" y="601"/>
                </a:lnTo>
                <a:lnTo>
                  <a:pt x="189" y="601"/>
                </a:lnTo>
                <a:lnTo>
                  <a:pt x="187" y="601"/>
                </a:lnTo>
                <a:lnTo>
                  <a:pt x="187" y="600"/>
                </a:lnTo>
                <a:lnTo>
                  <a:pt x="187" y="601"/>
                </a:lnTo>
                <a:lnTo>
                  <a:pt x="187" y="600"/>
                </a:lnTo>
                <a:lnTo>
                  <a:pt x="187" y="598"/>
                </a:lnTo>
                <a:lnTo>
                  <a:pt x="187" y="596"/>
                </a:lnTo>
                <a:lnTo>
                  <a:pt x="187" y="598"/>
                </a:lnTo>
                <a:lnTo>
                  <a:pt x="186" y="598"/>
                </a:lnTo>
                <a:lnTo>
                  <a:pt x="186" y="596"/>
                </a:lnTo>
                <a:lnTo>
                  <a:pt x="186" y="598"/>
                </a:lnTo>
                <a:lnTo>
                  <a:pt x="186" y="596"/>
                </a:lnTo>
                <a:lnTo>
                  <a:pt x="186" y="595"/>
                </a:lnTo>
                <a:lnTo>
                  <a:pt x="186" y="596"/>
                </a:lnTo>
                <a:lnTo>
                  <a:pt x="186" y="595"/>
                </a:lnTo>
                <a:lnTo>
                  <a:pt x="187" y="595"/>
                </a:lnTo>
                <a:lnTo>
                  <a:pt x="186" y="595"/>
                </a:lnTo>
                <a:lnTo>
                  <a:pt x="187" y="595"/>
                </a:lnTo>
                <a:lnTo>
                  <a:pt x="186" y="595"/>
                </a:lnTo>
                <a:lnTo>
                  <a:pt x="187" y="595"/>
                </a:lnTo>
                <a:lnTo>
                  <a:pt x="187" y="593"/>
                </a:lnTo>
                <a:lnTo>
                  <a:pt x="189" y="593"/>
                </a:lnTo>
                <a:lnTo>
                  <a:pt x="187" y="593"/>
                </a:lnTo>
                <a:lnTo>
                  <a:pt x="187" y="591"/>
                </a:lnTo>
                <a:lnTo>
                  <a:pt x="189" y="591"/>
                </a:lnTo>
                <a:lnTo>
                  <a:pt x="187" y="591"/>
                </a:lnTo>
                <a:lnTo>
                  <a:pt x="187" y="593"/>
                </a:lnTo>
                <a:lnTo>
                  <a:pt x="187" y="591"/>
                </a:lnTo>
                <a:lnTo>
                  <a:pt x="186" y="591"/>
                </a:lnTo>
                <a:lnTo>
                  <a:pt x="186" y="593"/>
                </a:lnTo>
                <a:lnTo>
                  <a:pt x="184" y="593"/>
                </a:lnTo>
                <a:lnTo>
                  <a:pt x="186" y="593"/>
                </a:lnTo>
                <a:lnTo>
                  <a:pt x="186" y="591"/>
                </a:lnTo>
                <a:lnTo>
                  <a:pt x="186" y="593"/>
                </a:lnTo>
                <a:lnTo>
                  <a:pt x="184" y="593"/>
                </a:lnTo>
                <a:lnTo>
                  <a:pt x="184" y="591"/>
                </a:lnTo>
                <a:lnTo>
                  <a:pt x="184" y="593"/>
                </a:lnTo>
                <a:lnTo>
                  <a:pt x="184" y="591"/>
                </a:lnTo>
                <a:lnTo>
                  <a:pt x="186" y="591"/>
                </a:lnTo>
                <a:lnTo>
                  <a:pt x="184" y="591"/>
                </a:lnTo>
                <a:lnTo>
                  <a:pt x="186" y="589"/>
                </a:lnTo>
                <a:lnTo>
                  <a:pt x="184" y="589"/>
                </a:lnTo>
                <a:lnTo>
                  <a:pt x="184" y="588"/>
                </a:lnTo>
                <a:lnTo>
                  <a:pt x="184" y="586"/>
                </a:lnTo>
                <a:lnTo>
                  <a:pt x="184" y="584"/>
                </a:lnTo>
                <a:lnTo>
                  <a:pt x="184" y="583"/>
                </a:lnTo>
                <a:lnTo>
                  <a:pt x="184" y="581"/>
                </a:lnTo>
                <a:lnTo>
                  <a:pt x="186" y="581"/>
                </a:lnTo>
                <a:lnTo>
                  <a:pt x="186" y="579"/>
                </a:lnTo>
                <a:lnTo>
                  <a:pt x="186" y="578"/>
                </a:lnTo>
                <a:lnTo>
                  <a:pt x="186" y="576"/>
                </a:lnTo>
                <a:lnTo>
                  <a:pt x="186" y="578"/>
                </a:lnTo>
                <a:lnTo>
                  <a:pt x="186" y="576"/>
                </a:lnTo>
                <a:lnTo>
                  <a:pt x="186" y="574"/>
                </a:lnTo>
                <a:lnTo>
                  <a:pt x="187" y="574"/>
                </a:lnTo>
                <a:lnTo>
                  <a:pt x="187" y="576"/>
                </a:lnTo>
                <a:lnTo>
                  <a:pt x="186" y="576"/>
                </a:lnTo>
                <a:lnTo>
                  <a:pt x="187" y="576"/>
                </a:lnTo>
                <a:lnTo>
                  <a:pt x="187" y="574"/>
                </a:lnTo>
                <a:lnTo>
                  <a:pt x="189" y="574"/>
                </a:lnTo>
                <a:lnTo>
                  <a:pt x="187" y="574"/>
                </a:lnTo>
                <a:lnTo>
                  <a:pt x="189" y="574"/>
                </a:lnTo>
                <a:lnTo>
                  <a:pt x="191" y="574"/>
                </a:lnTo>
                <a:lnTo>
                  <a:pt x="191" y="576"/>
                </a:lnTo>
                <a:lnTo>
                  <a:pt x="191" y="574"/>
                </a:lnTo>
                <a:lnTo>
                  <a:pt x="192" y="574"/>
                </a:lnTo>
                <a:lnTo>
                  <a:pt x="194" y="574"/>
                </a:lnTo>
                <a:lnTo>
                  <a:pt x="194" y="576"/>
                </a:lnTo>
                <a:lnTo>
                  <a:pt x="196" y="576"/>
                </a:lnTo>
                <a:lnTo>
                  <a:pt x="196" y="574"/>
                </a:lnTo>
                <a:lnTo>
                  <a:pt x="196" y="576"/>
                </a:lnTo>
                <a:lnTo>
                  <a:pt x="196" y="574"/>
                </a:lnTo>
                <a:lnTo>
                  <a:pt x="197" y="574"/>
                </a:lnTo>
                <a:lnTo>
                  <a:pt x="197" y="576"/>
                </a:lnTo>
                <a:lnTo>
                  <a:pt x="197" y="574"/>
                </a:lnTo>
                <a:lnTo>
                  <a:pt x="196" y="574"/>
                </a:lnTo>
                <a:lnTo>
                  <a:pt x="196" y="573"/>
                </a:lnTo>
                <a:lnTo>
                  <a:pt x="197" y="573"/>
                </a:lnTo>
                <a:lnTo>
                  <a:pt x="197" y="571"/>
                </a:lnTo>
                <a:lnTo>
                  <a:pt x="197" y="573"/>
                </a:lnTo>
                <a:lnTo>
                  <a:pt x="199" y="573"/>
                </a:lnTo>
                <a:lnTo>
                  <a:pt x="199" y="571"/>
                </a:lnTo>
                <a:lnTo>
                  <a:pt x="199" y="573"/>
                </a:lnTo>
                <a:lnTo>
                  <a:pt x="199" y="571"/>
                </a:lnTo>
                <a:lnTo>
                  <a:pt x="201" y="571"/>
                </a:lnTo>
                <a:close/>
                <a:moveTo>
                  <a:pt x="199" y="571"/>
                </a:moveTo>
                <a:lnTo>
                  <a:pt x="197" y="571"/>
                </a:lnTo>
                <a:lnTo>
                  <a:pt x="199" y="571"/>
                </a:lnTo>
                <a:close/>
                <a:moveTo>
                  <a:pt x="192" y="571"/>
                </a:moveTo>
                <a:lnTo>
                  <a:pt x="192" y="573"/>
                </a:lnTo>
                <a:lnTo>
                  <a:pt x="192" y="574"/>
                </a:lnTo>
                <a:lnTo>
                  <a:pt x="191" y="574"/>
                </a:lnTo>
                <a:lnTo>
                  <a:pt x="191" y="573"/>
                </a:lnTo>
                <a:lnTo>
                  <a:pt x="191" y="571"/>
                </a:lnTo>
                <a:lnTo>
                  <a:pt x="192" y="571"/>
                </a:lnTo>
                <a:close/>
                <a:moveTo>
                  <a:pt x="141" y="569"/>
                </a:moveTo>
                <a:lnTo>
                  <a:pt x="141" y="571"/>
                </a:lnTo>
                <a:lnTo>
                  <a:pt x="139" y="571"/>
                </a:lnTo>
                <a:lnTo>
                  <a:pt x="139" y="569"/>
                </a:lnTo>
                <a:lnTo>
                  <a:pt x="139" y="571"/>
                </a:lnTo>
                <a:lnTo>
                  <a:pt x="139" y="569"/>
                </a:lnTo>
                <a:lnTo>
                  <a:pt x="141" y="569"/>
                </a:lnTo>
                <a:lnTo>
                  <a:pt x="139" y="569"/>
                </a:lnTo>
                <a:lnTo>
                  <a:pt x="141" y="569"/>
                </a:lnTo>
                <a:lnTo>
                  <a:pt x="139" y="569"/>
                </a:lnTo>
                <a:lnTo>
                  <a:pt x="141" y="569"/>
                </a:lnTo>
                <a:close/>
                <a:moveTo>
                  <a:pt x="181" y="569"/>
                </a:moveTo>
                <a:lnTo>
                  <a:pt x="179" y="569"/>
                </a:lnTo>
                <a:lnTo>
                  <a:pt x="181" y="569"/>
                </a:lnTo>
                <a:close/>
                <a:moveTo>
                  <a:pt x="141" y="568"/>
                </a:moveTo>
                <a:lnTo>
                  <a:pt x="141" y="569"/>
                </a:lnTo>
                <a:lnTo>
                  <a:pt x="141" y="568"/>
                </a:lnTo>
                <a:close/>
                <a:moveTo>
                  <a:pt x="141" y="568"/>
                </a:moveTo>
                <a:lnTo>
                  <a:pt x="139" y="568"/>
                </a:lnTo>
                <a:lnTo>
                  <a:pt x="141" y="568"/>
                </a:lnTo>
                <a:close/>
                <a:moveTo>
                  <a:pt x="142" y="568"/>
                </a:moveTo>
                <a:lnTo>
                  <a:pt x="141" y="568"/>
                </a:lnTo>
                <a:lnTo>
                  <a:pt x="142" y="568"/>
                </a:lnTo>
                <a:close/>
                <a:moveTo>
                  <a:pt x="136" y="568"/>
                </a:moveTo>
                <a:lnTo>
                  <a:pt x="134" y="568"/>
                </a:lnTo>
                <a:lnTo>
                  <a:pt x="136" y="568"/>
                </a:lnTo>
                <a:lnTo>
                  <a:pt x="136" y="566"/>
                </a:lnTo>
                <a:lnTo>
                  <a:pt x="136" y="568"/>
                </a:lnTo>
                <a:close/>
                <a:moveTo>
                  <a:pt x="141" y="566"/>
                </a:moveTo>
                <a:lnTo>
                  <a:pt x="141" y="568"/>
                </a:lnTo>
                <a:lnTo>
                  <a:pt x="141" y="566"/>
                </a:lnTo>
                <a:lnTo>
                  <a:pt x="139" y="568"/>
                </a:lnTo>
                <a:lnTo>
                  <a:pt x="139" y="566"/>
                </a:lnTo>
                <a:lnTo>
                  <a:pt x="141" y="566"/>
                </a:lnTo>
                <a:close/>
                <a:moveTo>
                  <a:pt x="177" y="568"/>
                </a:moveTo>
                <a:lnTo>
                  <a:pt x="177" y="566"/>
                </a:lnTo>
                <a:lnTo>
                  <a:pt x="177" y="568"/>
                </a:lnTo>
                <a:close/>
                <a:moveTo>
                  <a:pt x="139" y="566"/>
                </a:moveTo>
                <a:lnTo>
                  <a:pt x="141" y="566"/>
                </a:lnTo>
                <a:lnTo>
                  <a:pt x="139" y="566"/>
                </a:lnTo>
                <a:close/>
                <a:moveTo>
                  <a:pt x="141" y="566"/>
                </a:moveTo>
                <a:lnTo>
                  <a:pt x="139" y="566"/>
                </a:lnTo>
                <a:lnTo>
                  <a:pt x="141" y="566"/>
                </a:lnTo>
                <a:lnTo>
                  <a:pt x="139" y="566"/>
                </a:lnTo>
                <a:lnTo>
                  <a:pt x="139" y="564"/>
                </a:lnTo>
                <a:lnTo>
                  <a:pt x="141" y="566"/>
                </a:lnTo>
                <a:close/>
                <a:moveTo>
                  <a:pt x="179" y="566"/>
                </a:moveTo>
                <a:lnTo>
                  <a:pt x="179" y="568"/>
                </a:lnTo>
                <a:lnTo>
                  <a:pt x="179" y="566"/>
                </a:lnTo>
                <a:lnTo>
                  <a:pt x="179" y="564"/>
                </a:lnTo>
                <a:lnTo>
                  <a:pt x="179" y="566"/>
                </a:lnTo>
                <a:close/>
                <a:moveTo>
                  <a:pt x="136" y="564"/>
                </a:moveTo>
                <a:lnTo>
                  <a:pt x="136" y="566"/>
                </a:lnTo>
                <a:lnTo>
                  <a:pt x="134" y="566"/>
                </a:lnTo>
                <a:lnTo>
                  <a:pt x="134" y="568"/>
                </a:lnTo>
                <a:lnTo>
                  <a:pt x="134" y="566"/>
                </a:lnTo>
                <a:lnTo>
                  <a:pt x="134" y="568"/>
                </a:lnTo>
                <a:lnTo>
                  <a:pt x="134" y="566"/>
                </a:lnTo>
                <a:lnTo>
                  <a:pt x="134" y="568"/>
                </a:lnTo>
                <a:lnTo>
                  <a:pt x="132" y="568"/>
                </a:lnTo>
                <a:lnTo>
                  <a:pt x="132" y="566"/>
                </a:lnTo>
                <a:lnTo>
                  <a:pt x="134" y="566"/>
                </a:lnTo>
                <a:lnTo>
                  <a:pt x="134" y="564"/>
                </a:lnTo>
                <a:lnTo>
                  <a:pt x="136" y="564"/>
                </a:lnTo>
                <a:close/>
                <a:moveTo>
                  <a:pt x="134" y="564"/>
                </a:moveTo>
                <a:lnTo>
                  <a:pt x="134" y="566"/>
                </a:lnTo>
                <a:lnTo>
                  <a:pt x="132" y="566"/>
                </a:lnTo>
                <a:lnTo>
                  <a:pt x="134" y="566"/>
                </a:lnTo>
                <a:lnTo>
                  <a:pt x="134" y="564"/>
                </a:lnTo>
                <a:close/>
                <a:moveTo>
                  <a:pt x="141" y="566"/>
                </a:moveTo>
                <a:lnTo>
                  <a:pt x="141" y="564"/>
                </a:lnTo>
                <a:lnTo>
                  <a:pt x="141" y="566"/>
                </a:lnTo>
                <a:close/>
                <a:moveTo>
                  <a:pt x="139" y="564"/>
                </a:moveTo>
                <a:lnTo>
                  <a:pt x="139" y="566"/>
                </a:lnTo>
                <a:lnTo>
                  <a:pt x="139" y="564"/>
                </a:lnTo>
                <a:lnTo>
                  <a:pt x="139" y="566"/>
                </a:lnTo>
                <a:lnTo>
                  <a:pt x="139" y="564"/>
                </a:lnTo>
                <a:close/>
                <a:moveTo>
                  <a:pt x="196" y="563"/>
                </a:moveTo>
                <a:lnTo>
                  <a:pt x="196" y="564"/>
                </a:lnTo>
                <a:lnTo>
                  <a:pt x="197" y="564"/>
                </a:lnTo>
                <a:lnTo>
                  <a:pt x="196" y="564"/>
                </a:lnTo>
                <a:lnTo>
                  <a:pt x="196" y="563"/>
                </a:lnTo>
                <a:close/>
                <a:moveTo>
                  <a:pt x="197" y="563"/>
                </a:moveTo>
                <a:lnTo>
                  <a:pt x="197" y="564"/>
                </a:lnTo>
                <a:lnTo>
                  <a:pt x="199" y="564"/>
                </a:lnTo>
                <a:lnTo>
                  <a:pt x="197" y="564"/>
                </a:lnTo>
                <a:lnTo>
                  <a:pt x="197" y="563"/>
                </a:lnTo>
                <a:close/>
                <a:moveTo>
                  <a:pt x="134" y="563"/>
                </a:moveTo>
                <a:lnTo>
                  <a:pt x="134" y="564"/>
                </a:lnTo>
                <a:lnTo>
                  <a:pt x="132" y="563"/>
                </a:lnTo>
                <a:lnTo>
                  <a:pt x="134" y="563"/>
                </a:lnTo>
                <a:close/>
                <a:moveTo>
                  <a:pt x="132" y="563"/>
                </a:moveTo>
                <a:lnTo>
                  <a:pt x="132" y="564"/>
                </a:lnTo>
                <a:lnTo>
                  <a:pt x="132" y="563"/>
                </a:lnTo>
                <a:close/>
                <a:moveTo>
                  <a:pt x="134" y="563"/>
                </a:moveTo>
                <a:lnTo>
                  <a:pt x="136" y="563"/>
                </a:lnTo>
                <a:lnTo>
                  <a:pt x="134" y="563"/>
                </a:lnTo>
                <a:close/>
                <a:moveTo>
                  <a:pt x="139" y="563"/>
                </a:moveTo>
                <a:lnTo>
                  <a:pt x="139" y="564"/>
                </a:lnTo>
                <a:lnTo>
                  <a:pt x="139" y="563"/>
                </a:lnTo>
                <a:lnTo>
                  <a:pt x="139" y="564"/>
                </a:lnTo>
                <a:lnTo>
                  <a:pt x="137" y="564"/>
                </a:lnTo>
                <a:lnTo>
                  <a:pt x="137" y="563"/>
                </a:lnTo>
                <a:lnTo>
                  <a:pt x="139" y="563"/>
                </a:lnTo>
                <a:lnTo>
                  <a:pt x="137" y="563"/>
                </a:lnTo>
                <a:lnTo>
                  <a:pt x="139" y="563"/>
                </a:lnTo>
                <a:close/>
                <a:moveTo>
                  <a:pt x="72" y="563"/>
                </a:moveTo>
                <a:lnTo>
                  <a:pt x="70" y="563"/>
                </a:lnTo>
                <a:lnTo>
                  <a:pt x="72" y="561"/>
                </a:lnTo>
                <a:lnTo>
                  <a:pt x="72" y="563"/>
                </a:lnTo>
                <a:close/>
                <a:moveTo>
                  <a:pt x="124" y="561"/>
                </a:moveTo>
                <a:lnTo>
                  <a:pt x="124" y="563"/>
                </a:lnTo>
                <a:lnTo>
                  <a:pt x="122" y="563"/>
                </a:lnTo>
                <a:lnTo>
                  <a:pt x="122" y="561"/>
                </a:lnTo>
                <a:lnTo>
                  <a:pt x="124" y="561"/>
                </a:lnTo>
                <a:close/>
                <a:moveTo>
                  <a:pt x="82" y="563"/>
                </a:moveTo>
                <a:lnTo>
                  <a:pt x="82" y="561"/>
                </a:lnTo>
                <a:lnTo>
                  <a:pt x="82" y="563"/>
                </a:lnTo>
                <a:close/>
                <a:moveTo>
                  <a:pt x="84" y="561"/>
                </a:moveTo>
                <a:lnTo>
                  <a:pt x="84" y="563"/>
                </a:lnTo>
                <a:lnTo>
                  <a:pt x="84" y="561"/>
                </a:lnTo>
                <a:close/>
                <a:moveTo>
                  <a:pt x="177" y="561"/>
                </a:moveTo>
                <a:lnTo>
                  <a:pt x="176" y="561"/>
                </a:lnTo>
                <a:lnTo>
                  <a:pt x="177" y="561"/>
                </a:lnTo>
                <a:close/>
                <a:moveTo>
                  <a:pt x="86" y="561"/>
                </a:moveTo>
                <a:lnTo>
                  <a:pt x="86" y="563"/>
                </a:lnTo>
                <a:lnTo>
                  <a:pt x="86" y="561"/>
                </a:lnTo>
                <a:lnTo>
                  <a:pt x="86" y="563"/>
                </a:lnTo>
                <a:lnTo>
                  <a:pt x="84" y="563"/>
                </a:lnTo>
                <a:lnTo>
                  <a:pt x="84" y="561"/>
                </a:lnTo>
                <a:lnTo>
                  <a:pt x="84" y="559"/>
                </a:lnTo>
                <a:lnTo>
                  <a:pt x="86" y="559"/>
                </a:lnTo>
                <a:lnTo>
                  <a:pt x="86" y="561"/>
                </a:lnTo>
                <a:lnTo>
                  <a:pt x="84" y="561"/>
                </a:lnTo>
                <a:lnTo>
                  <a:pt x="86" y="561"/>
                </a:lnTo>
                <a:close/>
                <a:moveTo>
                  <a:pt x="244" y="559"/>
                </a:moveTo>
                <a:lnTo>
                  <a:pt x="246" y="559"/>
                </a:lnTo>
                <a:lnTo>
                  <a:pt x="246" y="561"/>
                </a:lnTo>
                <a:lnTo>
                  <a:pt x="247" y="561"/>
                </a:lnTo>
                <a:lnTo>
                  <a:pt x="247" y="563"/>
                </a:lnTo>
                <a:lnTo>
                  <a:pt x="246" y="563"/>
                </a:lnTo>
                <a:lnTo>
                  <a:pt x="246" y="561"/>
                </a:lnTo>
                <a:lnTo>
                  <a:pt x="244" y="559"/>
                </a:lnTo>
                <a:close/>
                <a:moveTo>
                  <a:pt x="126" y="559"/>
                </a:moveTo>
                <a:lnTo>
                  <a:pt x="126" y="561"/>
                </a:lnTo>
                <a:lnTo>
                  <a:pt x="127" y="561"/>
                </a:lnTo>
                <a:lnTo>
                  <a:pt x="127" y="563"/>
                </a:lnTo>
                <a:lnTo>
                  <a:pt x="126" y="563"/>
                </a:lnTo>
                <a:lnTo>
                  <a:pt x="127" y="563"/>
                </a:lnTo>
                <a:lnTo>
                  <a:pt x="126" y="563"/>
                </a:lnTo>
                <a:lnTo>
                  <a:pt x="124" y="563"/>
                </a:lnTo>
                <a:lnTo>
                  <a:pt x="126" y="563"/>
                </a:lnTo>
                <a:lnTo>
                  <a:pt x="126" y="561"/>
                </a:lnTo>
                <a:lnTo>
                  <a:pt x="124" y="561"/>
                </a:lnTo>
                <a:lnTo>
                  <a:pt x="126" y="561"/>
                </a:lnTo>
                <a:lnTo>
                  <a:pt x="126" y="559"/>
                </a:lnTo>
                <a:lnTo>
                  <a:pt x="124" y="559"/>
                </a:lnTo>
                <a:lnTo>
                  <a:pt x="126" y="559"/>
                </a:lnTo>
                <a:close/>
                <a:moveTo>
                  <a:pt x="189" y="558"/>
                </a:moveTo>
                <a:lnTo>
                  <a:pt x="191" y="558"/>
                </a:lnTo>
                <a:lnTo>
                  <a:pt x="189" y="558"/>
                </a:lnTo>
                <a:close/>
                <a:moveTo>
                  <a:pt x="69" y="558"/>
                </a:moveTo>
                <a:lnTo>
                  <a:pt x="69" y="559"/>
                </a:lnTo>
                <a:lnTo>
                  <a:pt x="69" y="561"/>
                </a:lnTo>
                <a:lnTo>
                  <a:pt x="67" y="559"/>
                </a:lnTo>
                <a:lnTo>
                  <a:pt x="67" y="561"/>
                </a:lnTo>
                <a:lnTo>
                  <a:pt x="67" y="559"/>
                </a:lnTo>
                <a:lnTo>
                  <a:pt x="67" y="558"/>
                </a:lnTo>
                <a:lnTo>
                  <a:pt x="69" y="558"/>
                </a:lnTo>
                <a:close/>
                <a:moveTo>
                  <a:pt x="194" y="558"/>
                </a:moveTo>
                <a:lnTo>
                  <a:pt x="194" y="556"/>
                </a:lnTo>
                <a:lnTo>
                  <a:pt x="194" y="558"/>
                </a:lnTo>
                <a:close/>
                <a:moveTo>
                  <a:pt x="246" y="554"/>
                </a:moveTo>
                <a:lnTo>
                  <a:pt x="246" y="553"/>
                </a:lnTo>
                <a:lnTo>
                  <a:pt x="246" y="554"/>
                </a:lnTo>
                <a:lnTo>
                  <a:pt x="247" y="554"/>
                </a:lnTo>
                <a:lnTo>
                  <a:pt x="249" y="554"/>
                </a:lnTo>
                <a:lnTo>
                  <a:pt x="251" y="556"/>
                </a:lnTo>
                <a:lnTo>
                  <a:pt x="252" y="556"/>
                </a:lnTo>
                <a:lnTo>
                  <a:pt x="254" y="556"/>
                </a:lnTo>
                <a:lnTo>
                  <a:pt x="256" y="558"/>
                </a:lnTo>
                <a:lnTo>
                  <a:pt x="257" y="558"/>
                </a:lnTo>
                <a:lnTo>
                  <a:pt x="259" y="558"/>
                </a:lnTo>
                <a:lnTo>
                  <a:pt x="259" y="559"/>
                </a:lnTo>
                <a:lnTo>
                  <a:pt x="261" y="559"/>
                </a:lnTo>
                <a:lnTo>
                  <a:pt x="262" y="559"/>
                </a:lnTo>
                <a:lnTo>
                  <a:pt x="264" y="559"/>
                </a:lnTo>
                <a:lnTo>
                  <a:pt x="266" y="559"/>
                </a:lnTo>
                <a:lnTo>
                  <a:pt x="267" y="559"/>
                </a:lnTo>
                <a:lnTo>
                  <a:pt x="269" y="559"/>
                </a:lnTo>
                <a:lnTo>
                  <a:pt x="271" y="559"/>
                </a:lnTo>
                <a:lnTo>
                  <a:pt x="271" y="561"/>
                </a:lnTo>
                <a:lnTo>
                  <a:pt x="271" y="563"/>
                </a:lnTo>
                <a:lnTo>
                  <a:pt x="273" y="563"/>
                </a:lnTo>
                <a:lnTo>
                  <a:pt x="273" y="561"/>
                </a:lnTo>
                <a:lnTo>
                  <a:pt x="273" y="563"/>
                </a:lnTo>
                <a:lnTo>
                  <a:pt x="273" y="561"/>
                </a:lnTo>
                <a:lnTo>
                  <a:pt x="274" y="561"/>
                </a:lnTo>
                <a:lnTo>
                  <a:pt x="273" y="561"/>
                </a:lnTo>
                <a:lnTo>
                  <a:pt x="274" y="561"/>
                </a:lnTo>
                <a:lnTo>
                  <a:pt x="274" y="563"/>
                </a:lnTo>
                <a:lnTo>
                  <a:pt x="274" y="564"/>
                </a:lnTo>
                <a:lnTo>
                  <a:pt x="274" y="566"/>
                </a:lnTo>
                <a:lnTo>
                  <a:pt x="276" y="566"/>
                </a:lnTo>
                <a:lnTo>
                  <a:pt x="276" y="568"/>
                </a:lnTo>
                <a:lnTo>
                  <a:pt x="276" y="569"/>
                </a:lnTo>
                <a:lnTo>
                  <a:pt x="276" y="568"/>
                </a:lnTo>
                <a:lnTo>
                  <a:pt x="276" y="569"/>
                </a:lnTo>
                <a:lnTo>
                  <a:pt x="274" y="569"/>
                </a:lnTo>
                <a:lnTo>
                  <a:pt x="274" y="571"/>
                </a:lnTo>
                <a:lnTo>
                  <a:pt x="273" y="569"/>
                </a:lnTo>
                <a:lnTo>
                  <a:pt x="273" y="571"/>
                </a:lnTo>
                <a:lnTo>
                  <a:pt x="274" y="571"/>
                </a:lnTo>
                <a:lnTo>
                  <a:pt x="273" y="571"/>
                </a:lnTo>
                <a:lnTo>
                  <a:pt x="271" y="571"/>
                </a:lnTo>
                <a:lnTo>
                  <a:pt x="269" y="571"/>
                </a:lnTo>
                <a:lnTo>
                  <a:pt x="269" y="573"/>
                </a:lnTo>
                <a:lnTo>
                  <a:pt x="267" y="573"/>
                </a:lnTo>
                <a:lnTo>
                  <a:pt x="266" y="573"/>
                </a:lnTo>
                <a:lnTo>
                  <a:pt x="264" y="573"/>
                </a:lnTo>
                <a:lnTo>
                  <a:pt x="264" y="571"/>
                </a:lnTo>
                <a:lnTo>
                  <a:pt x="262" y="571"/>
                </a:lnTo>
                <a:lnTo>
                  <a:pt x="262" y="573"/>
                </a:lnTo>
                <a:lnTo>
                  <a:pt x="262" y="571"/>
                </a:lnTo>
                <a:lnTo>
                  <a:pt x="262" y="573"/>
                </a:lnTo>
                <a:lnTo>
                  <a:pt x="262" y="571"/>
                </a:lnTo>
                <a:lnTo>
                  <a:pt x="261" y="571"/>
                </a:lnTo>
                <a:lnTo>
                  <a:pt x="261" y="573"/>
                </a:lnTo>
                <a:lnTo>
                  <a:pt x="259" y="573"/>
                </a:lnTo>
                <a:lnTo>
                  <a:pt x="257" y="573"/>
                </a:lnTo>
                <a:lnTo>
                  <a:pt x="257" y="574"/>
                </a:lnTo>
                <a:lnTo>
                  <a:pt x="256" y="574"/>
                </a:lnTo>
                <a:lnTo>
                  <a:pt x="254" y="574"/>
                </a:lnTo>
                <a:lnTo>
                  <a:pt x="254" y="576"/>
                </a:lnTo>
                <a:lnTo>
                  <a:pt x="252" y="576"/>
                </a:lnTo>
                <a:lnTo>
                  <a:pt x="251" y="576"/>
                </a:lnTo>
                <a:lnTo>
                  <a:pt x="251" y="578"/>
                </a:lnTo>
                <a:lnTo>
                  <a:pt x="249" y="578"/>
                </a:lnTo>
                <a:lnTo>
                  <a:pt x="247" y="578"/>
                </a:lnTo>
                <a:lnTo>
                  <a:pt x="247" y="576"/>
                </a:lnTo>
                <a:lnTo>
                  <a:pt x="247" y="574"/>
                </a:lnTo>
                <a:lnTo>
                  <a:pt x="247" y="573"/>
                </a:lnTo>
                <a:lnTo>
                  <a:pt x="249" y="573"/>
                </a:lnTo>
                <a:lnTo>
                  <a:pt x="249" y="571"/>
                </a:lnTo>
                <a:lnTo>
                  <a:pt x="247" y="571"/>
                </a:lnTo>
                <a:lnTo>
                  <a:pt x="247" y="569"/>
                </a:lnTo>
                <a:lnTo>
                  <a:pt x="247" y="568"/>
                </a:lnTo>
                <a:lnTo>
                  <a:pt x="247" y="566"/>
                </a:lnTo>
                <a:lnTo>
                  <a:pt x="249" y="566"/>
                </a:lnTo>
                <a:lnTo>
                  <a:pt x="249" y="564"/>
                </a:lnTo>
                <a:lnTo>
                  <a:pt x="247" y="564"/>
                </a:lnTo>
                <a:lnTo>
                  <a:pt x="247" y="563"/>
                </a:lnTo>
                <a:lnTo>
                  <a:pt x="249" y="563"/>
                </a:lnTo>
                <a:lnTo>
                  <a:pt x="249" y="564"/>
                </a:lnTo>
                <a:lnTo>
                  <a:pt x="249" y="563"/>
                </a:lnTo>
                <a:lnTo>
                  <a:pt x="249" y="564"/>
                </a:lnTo>
                <a:lnTo>
                  <a:pt x="251" y="564"/>
                </a:lnTo>
                <a:lnTo>
                  <a:pt x="251" y="566"/>
                </a:lnTo>
                <a:lnTo>
                  <a:pt x="252" y="566"/>
                </a:lnTo>
                <a:lnTo>
                  <a:pt x="254" y="566"/>
                </a:lnTo>
                <a:lnTo>
                  <a:pt x="254" y="568"/>
                </a:lnTo>
                <a:lnTo>
                  <a:pt x="256" y="568"/>
                </a:lnTo>
                <a:lnTo>
                  <a:pt x="257" y="568"/>
                </a:lnTo>
                <a:lnTo>
                  <a:pt x="259" y="568"/>
                </a:lnTo>
                <a:lnTo>
                  <a:pt x="261" y="568"/>
                </a:lnTo>
                <a:lnTo>
                  <a:pt x="262" y="568"/>
                </a:lnTo>
                <a:lnTo>
                  <a:pt x="264" y="568"/>
                </a:lnTo>
                <a:lnTo>
                  <a:pt x="266" y="568"/>
                </a:lnTo>
                <a:lnTo>
                  <a:pt x="267" y="568"/>
                </a:lnTo>
                <a:lnTo>
                  <a:pt x="267" y="569"/>
                </a:lnTo>
                <a:lnTo>
                  <a:pt x="269" y="569"/>
                </a:lnTo>
                <a:lnTo>
                  <a:pt x="269" y="568"/>
                </a:lnTo>
                <a:lnTo>
                  <a:pt x="267" y="568"/>
                </a:lnTo>
                <a:lnTo>
                  <a:pt x="269" y="568"/>
                </a:lnTo>
                <a:lnTo>
                  <a:pt x="267" y="568"/>
                </a:lnTo>
                <a:lnTo>
                  <a:pt x="269" y="568"/>
                </a:lnTo>
                <a:lnTo>
                  <a:pt x="269" y="566"/>
                </a:lnTo>
                <a:lnTo>
                  <a:pt x="267" y="566"/>
                </a:lnTo>
                <a:lnTo>
                  <a:pt x="267" y="564"/>
                </a:lnTo>
                <a:lnTo>
                  <a:pt x="266" y="564"/>
                </a:lnTo>
                <a:lnTo>
                  <a:pt x="266" y="566"/>
                </a:lnTo>
                <a:lnTo>
                  <a:pt x="264" y="566"/>
                </a:lnTo>
                <a:lnTo>
                  <a:pt x="262" y="566"/>
                </a:lnTo>
                <a:lnTo>
                  <a:pt x="261" y="566"/>
                </a:lnTo>
                <a:lnTo>
                  <a:pt x="261" y="564"/>
                </a:lnTo>
                <a:lnTo>
                  <a:pt x="259" y="564"/>
                </a:lnTo>
                <a:lnTo>
                  <a:pt x="257" y="564"/>
                </a:lnTo>
                <a:lnTo>
                  <a:pt x="257" y="566"/>
                </a:lnTo>
                <a:lnTo>
                  <a:pt x="256" y="566"/>
                </a:lnTo>
                <a:lnTo>
                  <a:pt x="254" y="566"/>
                </a:lnTo>
                <a:lnTo>
                  <a:pt x="254" y="564"/>
                </a:lnTo>
                <a:lnTo>
                  <a:pt x="252" y="564"/>
                </a:lnTo>
                <a:lnTo>
                  <a:pt x="251" y="564"/>
                </a:lnTo>
                <a:lnTo>
                  <a:pt x="249" y="564"/>
                </a:lnTo>
                <a:lnTo>
                  <a:pt x="249" y="563"/>
                </a:lnTo>
                <a:lnTo>
                  <a:pt x="249" y="561"/>
                </a:lnTo>
                <a:lnTo>
                  <a:pt x="247" y="563"/>
                </a:lnTo>
                <a:lnTo>
                  <a:pt x="247" y="561"/>
                </a:lnTo>
                <a:lnTo>
                  <a:pt x="246" y="561"/>
                </a:lnTo>
                <a:lnTo>
                  <a:pt x="247" y="561"/>
                </a:lnTo>
                <a:lnTo>
                  <a:pt x="247" y="559"/>
                </a:lnTo>
                <a:lnTo>
                  <a:pt x="246" y="559"/>
                </a:lnTo>
                <a:lnTo>
                  <a:pt x="246" y="558"/>
                </a:lnTo>
                <a:lnTo>
                  <a:pt x="244" y="558"/>
                </a:lnTo>
                <a:lnTo>
                  <a:pt x="244" y="556"/>
                </a:lnTo>
                <a:lnTo>
                  <a:pt x="244" y="554"/>
                </a:lnTo>
                <a:lnTo>
                  <a:pt x="246" y="554"/>
                </a:lnTo>
                <a:lnTo>
                  <a:pt x="246" y="553"/>
                </a:lnTo>
                <a:lnTo>
                  <a:pt x="246" y="554"/>
                </a:lnTo>
                <a:close/>
                <a:moveTo>
                  <a:pt x="117" y="554"/>
                </a:moveTo>
                <a:lnTo>
                  <a:pt x="117" y="553"/>
                </a:lnTo>
                <a:lnTo>
                  <a:pt x="117" y="554"/>
                </a:lnTo>
                <a:close/>
                <a:moveTo>
                  <a:pt x="114" y="553"/>
                </a:moveTo>
                <a:lnTo>
                  <a:pt x="112" y="553"/>
                </a:lnTo>
                <a:lnTo>
                  <a:pt x="114" y="553"/>
                </a:lnTo>
                <a:close/>
                <a:moveTo>
                  <a:pt x="112" y="551"/>
                </a:moveTo>
                <a:lnTo>
                  <a:pt x="111" y="551"/>
                </a:lnTo>
                <a:lnTo>
                  <a:pt x="112" y="551"/>
                </a:lnTo>
                <a:close/>
                <a:moveTo>
                  <a:pt x="194" y="551"/>
                </a:moveTo>
                <a:lnTo>
                  <a:pt x="192" y="551"/>
                </a:lnTo>
                <a:lnTo>
                  <a:pt x="194" y="551"/>
                </a:lnTo>
                <a:close/>
                <a:moveTo>
                  <a:pt x="116" y="549"/>
                </a:moveTo>
                <a:lnTo>
                  <a:pt x="116" y="551"/>
                </a:lnTo>
                <a:lnTo>
                  <a:pt x="117" y="551"/>
                </a:lnTo>
                <a:lnTo>
                  <a:pt x="117" y="553"/>
                </a:lnTo>
                <a:lnTo>
                  <a:pt x="117" y="554"/>
                </a:lnTo>
                <a:lnTo>
                  <a:pt x="117" y="553"/>
                </a:lnTo>
                <a:lnTo>
                  <a:pt x="116" y="553"/>
                </a:lnTo>
                <a:lnTo>
                  <a:pt x="116" y="551"/>
                </a:lnTo>
                <a:lnTo>
                  <a:pt x="116" y="553"/>
                </a:lnTo>
                <a:lnTo>
                  <a:pt x="116" y="551"/>
                </a:lnTo>
                <a:lnTo>
                  <a:pt x="116" y="549"/>
                </a:lnTo>
                <a:lnTo>
                  <a:pt x="116" y="551"/>
                </a:lnTo>
                <a:lnTo>
                  <a:pt x="114" y="551"/>
                </a:lnTo>
                <a:lnTo>
                  <a:pt x="114" y="549"/>
                </a:lnTo>
                <a:lnTo>
                  <a:pt x="116" y="549"/>
                </a:lnTo>
                <a:close/>
                <a:moveTo>
                  <a:pt x="232" y="549"/>
                </a:moveTo>
                <a:lnTo>
                  <a:pt x="232" y="548"/>
                </a:lnTo>
                <a:lnTo>
                  <a:pt x="232" y="549"/>
                </a:lnTo>
                <a:close/>
                <a:moveTo>
                  <a:pt x="69" y="548"/>
                </a:moveTo>
                <a:lnTo>
                  <a:pt x="69" y="549"/>
                </a:lnTo>
                <a:lnTo>
                  <a:pt x="67" y="549"/>
                </a:lnTo>
                <a:lnTo>
                  <a:pt x="69" y="549"/>
                </a:lnTo>
                <a:lnTo>
                  <a:pt x="67" y="549"/>
                </a:lnTo>
                <a:lnTo>
                  <a:pt x="67" y="548"/>
                </a:lnTo>
                <a:lnTo>
                  <a:pt x="69" y="548"/>
                </a:lnTo>
                <a:close/>
                <a:moveTo>
                  <a:pt x="70" y="548"/>
                </a:moveTo>
                <a:lnTo>
                  <a:pt x="70" y="549"/>
                </a:lnTo>
                <a:lnTo>
                  <a:pt x="69" y="549"/>
                </a:lnTo>
                <a:lnTo>
                  <a:pt x="70" y="548"/>
                </a:lnTo>
                <a:lnTo>
                  <a:pt x="69" y="548"/>
                </a:lnTo>
                <a:lnTo>
                  <a:pt x="69" y="549"/>
                </a:lnTo>
                <a:lnTo>
                  <a:pt x="69" y="548"/>
                </a:lnTo>
                <a:lnTo>
                  <a:pt x="70" y="548"/>
                </a:lnTo>
                <a:lnTo>
                  <a:pt x="69" y="548"/>
                </a:lnTo>
                <a:lnTo>
                  <a:pt x="70" y="548"/>
                </a:lnTo>
                <a:lnTo>
                  <a:pt x="69" y="548"/>
                </a:lnTo>
                <a:lnTo>
                  <a:pt x="70" y="548"/>
                </a:lnTo>
                <a:close/>
                <a:moveTo>
                  <a:pt x="104" y="548"/>
                </a:moveTo>
                <a:lnTo>
                  <a:pt x="102" y="548"/>
                </a:lnTo>
                <a:lnTo>
                  <a:pt x="102" y="549"/>
                </a:lnTo>
                <a:lnTo>
                  <a:pt x="102" y="548"/>
                </a:lnTo>
                <a:lnTo>
                  <a:pt x="102" y="546"/>
                </a:lnTo>
                <a:lnTo>
                  <a:pt x="104" y="546"/>
                </a:lnTo>
                <a:lnTo>
                  <a:pt x="104" y="548"/>
                </a:lnTo>
                <a:close/>
                <a:moveTo>
                  <a:pt x="112" y="546"/>
                </a:moveTo>
                <a:lnTo>
                  <a:pt x="112" y="548"/>
                </a:lnTo>
                <a:lnTo>
                  <a:pt x="112" y="549"/>
                </a:lnTo>
                <a:lnTo>
                  <a:pt x="114" y="549"/>
                </a:lnTo>
                <a:lnTo>
                  <a:pt x="112" y="549"/>
                </a:lnTo>
                <a:lnTo>
                  <a:pt x="114" y="549"/>
                </a:lnTo>
                <a:lnTo>
                  <a:pt x="112" y="549"/>
                </a:lnTo>
                <a:lnTo>
                  <a:pt x="112" y="551"/>
                </a:lnTo>
                <a:lnTo>
                  <a:pt x="112" y="549"/>
                </a:lnTo>
                <a:lnTo>
                  <a:pt x="112" y="551"/>
                </a:lnTo>
                <a:lnTo>
                  <a:pt x="112" y="549"/>
                </a:lnTo>
                <a:lnTo>
                  <a:pt x="111" y="549"/>
                </a:lnTo>
                <a:lnTo>
                  <a:pt x="111" y="548"/>
                </a:lnTo>
                <a:lnTo>
                  <a:pt x="111" y="546"/>
                </a:lnTo>
                <a:lnTo>
                  <a:pt x="111" y="548"/>
                </a:lnTo>
                <a:lnTo>
                  <a:pt x="112" y="548"/>
                </a:lnTo>
                <a:lnTo>
                  <a:pt x="112" y="546"/>
                </a:lnTo>
                <a:close/>
                <a:moveTo>
                  <a:pt x="111" y="546"/>
                </a:moveTo>
                <a:lnTo>
                  <a:pt x="111" y="548"/>
                </a:lnTo>
                <a:lnTo>
                  <a:pt x="111" y="546"/>
                </a:lnTo>
                <a:lnTo>
                  <a:pt x="109" y="546"/>
                </a:lnTo>
                <a:lnTo>
                  <a:pt x="111" y="546"/>
                </a:lnTo>
                <a:close/>
                <a:moveTo>
                  <a:pt x="231" y="546"/>
                </a:moveTo>
                <a:lnTo>
                  <a:pt x="232" y="546"/>
                </a:lnTo>
                <a:lnTo>
                  <a:pt x="231" y="546"/>
                </a:lnTo>
                <a:close/>
                <a:moveTo>
                  <a:pt x="116" y="546"/>
                </a:moveTo>
                <a:lnTo>
                  <a:pt x="116" y="548"/>
                </a:lnTo>
                <a:lnTo>
                  <a:pt x="116" y="546"/>
                </a:lnTo>
                <a:lnTo>
                  <a:pt x="117" y="546"/>
                </a:lnTo>
                <a:lnTo>
                  <a:pt x="117" y="548"/>
                </a:lnTo>
                <a:lnTo>
                  <a:pt x="117" y="549"/>
                </a:lnTo>
                <a:lnTo>
                  <a:pt x="116" y="548"/>
                </a:lnTo>
                <a:lnTo>
                  <a:pt x="116" y="549"/>
                </a:lnTo>
                <a:lnTo>
                  <a:pt x="116" y="548"/>
                </a:lnTo>
                <a:lnTo>
                  <a:pt x="114" y="548"/>
                </a:lnTo>
                <a:lnTo>
                  <a:pt x="114" y="546"/>
                </a:lnTo>
                <a:lnTo>
                  <a:pt x="116" y="546"/>
                </a:lnTo>
                <a:close/>
                <a:moveTo>
                  <a:pt x="196" y="544"/>
                </a:moveTo>
                <a:lnTo>
                  <a:pt x="196" y="546"/>
                </a:lnTo>
                <a:lnTo>
                  <a:pt x="196" y="544"/>
                </a:lnTo>
                <a:close/>
                <a:moveTo>
                  <a:pt x="114" y="546"/>
                </a:moveTo>
                <a:lnTo>
                  <a:pt x="112" y="546"/>
                </a:lnTo>
                <a:lnTo>
                  <a:pt x="112" y="544"/>
                </a:lnTo>
                <a:lnTo>
                  <a:pt x="114" y="544"/>
                </a:lnTo>
                <a:lnTo>
                  <a:pt x="114" y="546"/>
                </a:lnTo>
                <a:close/>
                <a:moveTo>
                  <a:pt x="111" y="544"/>
                </a:moveTo>
                <a:lnTo>
                  <a:pt x="112" y="544"/>
                </a:lnTo>
                <a:lnTo>
                  <a:pt x="111" y="544"/>
                </a:lnTo>
                <a:lnTo>
                  <a:pt x="112" y="544"/>
                </a:lnTo>
                <a:lnTo>
                  <a:pt x="111" y="544"/>
                </a:lnTo>
                <a:lnTo>
                  <a:pt x="111" y="543"/>
                </a:lnTo>
                <a:lnTo>
                  <a:pt x="111" y="544"/>
                </a:lnTo>
                <a:close/>
                <a:moveTo>
                  <a:pt x="114" y="543"/>
                </a:moveTo>
                <a:lnTo>
                  <a:pt x="114" y="544"/>
                </a:lnTo>
                <a:lnTo>
                  <a:pt x="114" y="543"/>
                </a:lnTo>
                <a:lnTo>
                  <a:pt x="114" y="544"/>
                </a:lnTo>
                <a:lnTo>
                  <a:pt x="116" y="544"/>
                </a:lnTo>
                <a:lnTo>
                  <a:pt x="116" y="546"/>
                </a:lnTo>
                <a:lnTo>
                  <a:pt x="114" y="546"/>
                </a:lnTo>
                <a:lnTo>
                  <a:pt x="114" y="544"/>
                </a:lnTo>
                <a:lnTo>
                  <a:pt x="114" y="546"/>
                </a:lnTo>
                <a:lnTo>
                  <a:pt x="114" y="544"/>
                </a:lnTo>
                <a:lnTo>
                  <a:pt x="112" y="544"/>
                </a:lnTo>
                <a:lnTo>
                  <a:pt x="114" y="544"/>
                </a:lnTo>
                <a:lnTo>
                  <a:pt x="114" y="543"/>
                </a:lnTo>
                <a:close/>
                <a:moveTo>
                  <a:pt x="114" y="543"/>
                </a:moveTo>
                <a:lnTo>
                  <a:pt x="112" y="543"/>
                </a:lnTo>
                <a:lnTo>
                  <a:pt x="114" y="543"/>
                </a:lnTo>
                <a:close/>
                <a:moveTo>
                  <a:pt x="114" y="541"/>
                </a:moveTo>
                <a:lnTo>
                  <a:pt x="114" y="543"/>
                </a:lnTo>
                <a:lnTo>
                  <a:pt x="116" y="543"/>
                </a:lnTo>
                <a:lnTo>
                  <a:pt x="116" y="544"/>
                </a:lnTo>
                <a:lnTo>
                  <a:pt x="114" y="544"/>
                </a:lnTo>
                <a:lnTo>
                  <a:pt x="114" y="543"/>
                </a:lnTo>
                <a:lnTo>
                  <a:pt x="114" y="541"/>
                </a:lnTo>
                <a:close/>
                <a:moveTo>
                  <a:pt x="114" y="541"/>
                </a:moveTo>
                <a:lnTo>
                  <a:pt x="112" y="541"/>
                </a:lnTo>
                <a:lnTo>
                  <a:pt x="112" y="539"/>
                </a:lnTo>
                <a:lnTo>
                  <a:pt x="114" y="539"/>
                </a:lnTo>
                <a:lnTo>
                  <a:pt x="114" y="541"/>
                </a:lnTo>
                <a:close/>
                <a:moveTo>
                  <a:pt x="109" y="536"/>
                </a:moveTo>
                <a:lnTo>
                  <a:pt x="109" y="534"/>
                </a:lnTo>
                <a:lnTo>
                  <a:pt x="109" y="536"/>
                </a:lnTo>
                <a:close/>
                <a:moveTo>
                  <a:pt x="231" y="534"/>
                </a:moveTo>
                <a:lnTo>
                  <a:pt x="231" y="536"/>
                </a:lnTo>
                <a:lnTo>
                  <a:pt x="232" y="536"/>
                </a:lnTo>
                <a:lnTo>
                  <a:pt x="232" y="538"/>
                </a:lnTo>
                <a:lnTo>
                  <a:pt x="232" y="536"/>
                </a:lnTo>
                <a:lnTo>
                  <a:pt x="232" y="538"/>
                </a:lnTo>
                <a:lnTo>
                  <a:pt x="232" y="539"/>
                </a:lnTo>
                <a:lnTo>
                  <a:pt x="234" y="539"/>
                </a:lnTo>
                <a:lnTo>
                  <a:pt x="234" y="541"/>
                </a:lnTo>
                <a:lnTo>
                  <a:pt x="234" y="543"/>
                </a:lnTo>
                <a:lnTo>
                  <a:pt x="234" y="544"/>
                </a:lnTo>
                <a:lnTo>
                  <a:pt x="236" y="546"/>
                </a:lnTo>
                <a:lnTo>
                  <a:pt x="236" y="548"/>
                </a:lnTo>
                <a:lnTo>
                  <a:pt x="236" y="549"/>
                </a:lnTo>
                <a:lnTo>
                  <a:pt x="236" y="551"/>
                </a:lnTo>
                <a:lnTo>
                  <a:pt x="234" y="551"/>
                </a:lnTo>
                <a:lnTo>
                  <a:pt x="234" y="549"/>
                </a:lnTo>
                <a:lnTo>
                  <a:pt x="234" y="548"/>
                </a:lnTo>
                <a:lnTo>
                  <a:pt x="232" y="548"/>
                </a:lnTo>
                <a:lnTo>
                  <a:pt x="232" y="546"/>
                </a:lnTo>
                <a:lnTo>
                  <a:pt x="232" y="544"/>
                </a:lnTo>
                <a:lnTo>
                  <a:pt x="231" y="543"/>
                </a:lnTo>
                <a:lnTo>
                  <a:pt x="231" y="541"/>
                </a:lnTo>
                <a:lnTo>
                  <a:pt x="231" y="539"/>
                </a:lnTo>
                <a:lnTo>
                  <a:pt x="231" y="538"/>
                </a:lnTo>
                <a:lnTo>
                  <a:pt x="231" y="536"/>
                </a:lnTo>
                <a:lnTo>
                  <a:pt x="231" y="534"/>
                </a:lnTo>
                <a:close/>
                <a:moveTo>
                  <a:pt x="184" y="533"/>
                </a:moveTo>
                <a:lnTo>
                  <a:pt x="184" y="534"/>
                </a:lnTo>
                <a:lnTo>
                  <a:pt x="184" y="536"/>
                </a:lnTo>
                <a:lnTo>
                  <a:pt x="184" y="534"/>
                </a:lnTo>
                <a:lnTo>
                  <a:pt x="182" y="534"/>
                </a:lnTo>
                <a:lnTo>
                  <a:pt x="182" y="533"/>
                </a:lnTo>
                <a:lnTo>
                  <a:pt x="184" y="533"/>
                </a:lnTo>
                <a:close/>
                <a:moveTo>
                  <a:pt x="109" y="533"/>
                </a:moveTo>
                <a:lnTo>
                  <a:pt x="111" y="533"/>
                </a:lnTo>
                <a:lnTo>
                  <a:pt x="109" y="533"/>
                </a:lnTo>
                <a:lnTo>
                  <a:pt x="109" y="534"/>
                </a:lnTo>
                <a:lnTo>
                  <a:pt x="109" y="533"/>
                </a:lnTo>
                <a:close/>
                <a:moveTo>
                  <a:pt x="229" y="526"/>
                </a:moveTo>
                <a:lnTo>
                  <a:pt x="231" y="528"/>
                </a:lnTo>
                <a:lnTo>
                  <a:pt x="231" y="529"/>
                </a:lnTo>
                <a:lnTo>
                  <a:pt x="231" y="531"/>
                </a:lnTo>
                <a:lnTo>
                  <a:pt x="229" y="531"/>
                </a:lnTo>
                <a:lnTo>
                  <a:pt x="229" y="529"/>
                </a:lnTo>
                <a:lnTo>
                  <a:pt x="229" y="528"/>
                </a:lnTo>
                <a:lnTo>
                  <a:pt x="229" y="526"/>
                </a:lnTo>
                <a:close/>
                <a:moveTo>
                  <a:pt x="174" y="528"/>
                </a:moveTo>
                <a:lnTo>
                  <a:pt x="174" y="526"/>
                </a:lnTo>
                <a:lnTo>
                  <a:pt x="176" y="526"/>
                </a:lnTo>
                <a:lnTo>
                  <a:pt x="174" y="526"/>
                </a:lnTo>
                <a:lnTo>
                  <a:pt x="174" y="528"/>
                </a:lnTo>
                <a:close/>
                <a:moveTo>
                  <a:pt x="104" y="524"/>
                </a:moveTo>
                <a:lnTo>
                  <a:pt x="104" y="526"/>
                </a:lnTo>
                <a:lnTo>
                  <a:pt x="104" y="524"/>
                </a:lnTo>
                <a:close/>
                <a:moveTo>
                  <a:pt x="54" y="524"/>
                </a:moveTo>
                <a:lnTo>
                  <a:pt x="55" y="524"/>
                </a:lnTo>
                <a:lnTo>
                  <a:pt x="54" y="524"/>
                </a:lnTo>
                <a:close/>
                <a:moveTo>
                  <a:pt x="179" y="523"/>
                </a:moveTo>
                <a:lnTo>
                  <a:pt x="179" y="524"/>
                </a:lnTo>
                <a:lnTo>
                  <a:pt x="179" y="523"/>
                </a:lnTo>
                <a:lnTo>
                  <a:pt x="181" y="523"/>
                </a:lnTo>
                <a:lnTo>
                  <a:pt x="181" y="524"/>
                </a:lnTo>
                <a:lnTo>
                  <a:pt x="179" y="524"/>
                </a:lnTo>
                <a:lnTo>
                  <a:pt x="181" y="524"/>
                </a:lnTo>
                <a:lnTo>
                  <a:pt x="181" y="526"/>
                </a:lnTo>
                <a:lnTo>
                  <a:pt x="179" y="526"/>
                </a:lnTo>
                <a:lnTo>
                  <a:pt x="179" y="524"/>
                </a:lnTo>
                <a:lnTo>
                  <a:pt x="179" y="523"/>
                </a:lnTo>
                <a:close/>
                <a:moveTo>
                  <a:pt x="62" y="523"/>
                </a:moveTo>
                <a:lnTo>
                  <a:pt x="62" y="524"/>
                </a:lnTo>
                <a:lnTo>
                  <a:pt x="62" y="523"/>
                </a:lnTo>
                <a:lnTo>
                  <a:pt x="60" y="523"/>
                </a:lnTo>
                <a:lnTo>
                  <a:pt x="62" y="523"/>
                </a:lnTo>
                <a:close/>
                <a:moveTo>
                  <a:pt x="62" y="523"/>
                </a:moveTo>
                <a:lnTo>
                  <a:pt x="64" y="523"/>
                </a:lnTo>
                <a:lnTo>
                  <a:pt x="64" y="524"/>
                </a:lnTo>
                <a:lnTo>
                  <a:pt x="62" y="524"/>
                </a:lnTo>
                <a:lnTo>
                  <a:pt x="62" y="523"/>
                </a:lnTo>
                <a:lnTo>
                  <a:pt x="62" y="521"/>
                </a:lnTo>
                <a:lnTo>
                  <a:pt x="62" y="523"/>
                </a:lnTo>
                <a:close/>
                <a:moveTo>
                  <a:pt x="55" y="521"/>
                </a:moveTo>
                <a:lnTo>
                  <a:pt x="55" y="523"/>
                </a:lnTo>
                <a:lnTo>
                  <a:pt x="54" y="523"/>
                </a:lnTo>
                <a:lnTo>
                  <a:pt x="54" y="521"/>
                </a:lnTo>
                <a:lnTo>
                  <a:pt x="55" y="521"/>
                </a:lnTo>
                <a:close/>
                <a:moveTo>
                  <a:pt x="67" y="521"/>
                </a:moveTo>
                <a:lnTo>
                  <a:pt x="67" y="523"/>
                </a:lnTo>
                <a:lnTo>
                  <a:pt x="65" y="523"/>
                </a:lnTo>
                <a:lnTo>
                  <a:pt x="65" y="521"/>
                </a:lnTo>
                <a:lnTo>
                  <a:pt x="67" y="521"/>
                </a:lnTo>
                <a:close/>
                <a:moveTo>
                  <a:pt x="67" y="521"/>
                </a:moveTo>
                <a:lnTo>
                  <a:pt x="67" y="523"/>
                </a:lnTo>
                <a:lnTo>
                  <a:pt x="67" y="521"/>
                </a:lnTo>
                <a:lnTo>
                  <a:pt x="67" y="523"/>
                </a:lnTo>
                <a:lnTo>
                  <a:pt x="67" y="521"/>
                </a:lnTo>
                <a:close/>
                <a:moveTo>
                  <a:pt x="167" y="519"/>
                </a:moveTo>
                <a:lnTo>
                  <a:pt x="167" y="521"/>
                </a:lnTo>
                <a:lnTo>
                  <a:pt x="167" y="519"/>
                </a:lnTo>
                <a:close/>
                <a:moveTo>
                  <a:pt x="186" y="519"/>
                </a:moveTo>
                <a:lnTo>
                  <a:pt x="187" y="519"/>
                </a:lnTo>
                <a:lnTo>
                  <a:pt x="187" y="521"/>
                </a:lnTo>
                <a:lnTo>
                  <a:pt x="187" y="523"/>
                </a:lnTo>
                <a:lnTo>
                  <a:pt x="186" y="523"/>
                </a:lnTo>
                <a:lnTo>
                  <a:pt x="187" y="523"/>
                </a:lnTo>
                <a:lnTo>
                  <a:pt x="186" y="523"/>
                </a:lnTo>
                <a:lnTo>
                  <a:pt x="187" y="524"/>
                </a:lnTo>
                <a:lnTo>
                  <a:pt x="186" y="524"/>
                </a:lnTo>
                <a:lnTo>
                  <a:pt x="187" y="524"/>
                </a:lnTo>
                <a:lnTo>
                  <a:pt x="186" y="524"/>
                </a:lnTo>
                <a:lnTo>
                  <a:pt x="187" y="524"/>
                </a:lnTo>
                <a:lnTo>
                  <a:pt x="187" y="526"/>
                </a:lnTo>
                <a:lnTo>
                  <a:pt x="186" y="526"/>
                </a:lnTo>
                <a:lnTo>
                  <a:pt x="187" y="526"/>
                </a:lnTo>
                <a:lnTo>
                  <a:pt x="186" y="526"/>
                </a:lnTo>
                <a:lnTo>
                  <a:pt x="187" y="526"/>
                </a:lnTo>
                <a:lnTo>
                  <a:pt x="187" y="528"/>
                </a:lnTo>
                <a:lnTo>
                  <a:pt x="187" y="529"/>
                </a:lnTo>
                <a:lnTo>
                  <a:pt x="186" y="529"/>
                </a:lnTo>
                <a:lnTo>
                  <a:pt x="186" y="531"/>
                </a:lnTo>
                <a:lnTo>
                  <a:pt x="186" y="533"/>
                </a:lnTo>
                <a:lnTo>
                  <a:pt x="186" y="531"/>
                </a:lnTo>
                <a:lnTo>
                  <a:pt x="184" y="531"/>
                </a:lnTo>
                <a:lnTo>
                  <a:pt x="184" y="529"/>
                </a:lnTo>
                <a:lnTo>
                  <a:pt x="184" y="528"/>
                </a:lnTo>
                <a:lnTo>
                  <a:pt x="184" y="529"/>
                </a:lnTo>
                <a:lnTo>
                  <a:pt x="184" y="528"/>
                </a:lnTo>
                <a:lnTo>
                  <a:pt x="182" y="528"/>
                </a:lnTo>
                <a:lnTo>
                  <a:pt x="184" y="528"/>
                </a:lnTo>
                <a:lnTo>
                  <a:pt x="182" y="528"/>
                </a:lnTo>
                <a:lnTo>
                  <a:pt x="184" y="528"/>
                </a:lnTo>
                <a:lnTo>
                  <a:pt x="184" y="526"/>
                </a:lnTo>
                <a:lnTo>
                  <a:pt x="182" y="526"/>
                </a:lnTo>
                <a:lnTo>
                  <a:pt x="182" y="524"/>
                </a:lnTo>
                <a:lnTo>
                  <a:pt x="184" y="524"/>
                </a:lnTo>
                <a:lnTo>
                  <a:pt x="182" y="524"/>
                </a:lnTo>
                <a:lnTo>
                  <a:pt x="181" y="524"/>
                </a:lnTo>
                <a:lnTo>
                  <a:pt x="181" y="523"/>
                </a:lnTo>
                <a:lnTo>
                  <a:pt x="181" y="521"/>
                </a:lnTo>
                <a:lnTo>
                  <a:pt x="182" y="521"/>
                </a:lnTo>
                <a:lnTo>
                  <a:pt x="181" y="521"/>
                </a:lnTo>
                <a:lnTo>
                  <a:pt x="182" y="519"/>
                </a:lnTo>
                <a:lnTo>
                  <a:pt x="184" y="519"/>
                </a:lnTo>
                <a:lnTo>
                  <a:pt x="186" y="519"/>
                </a:lnTo>
                <a:close/>
                <a:moveTo>
                  <a:pt x="55" y="519"/>
                </a:moveTo>
                <a:lnTo>
                  <a:pt x="54" y="519"/>
                </a:lnTo>
                <a:lnTo>
                  <a:pt x="54" y="518"/>
                </a:lnTo>
                <a:lnTo>
                  <a:pt x="55" y="519"/>
                </a:lnTo>
                <a:close/>
                <a:moveTo>
                  <a:pt x="69" y="518"/>
                </a:moveTo>
                <a:lnTo>
                  <a:pt x="69" y="519"/>
                </a:lnTo>
                <a:lnTo>
                  <a:pt x="67" y="519"/>
                </a:lnTo>
                <a:lnTo>
                  <a:pt x="67" y="518"/>
                </a:lnTo>
                <a:lnTo>
                  <a:pt x="69" y="518"/>
                </a:lnTo>
                <a:close/>
                <a:moveTo>
                  <a:pt x="65" y="518"/>
                </a:moveTo>
                <a:lnTo>
                  <a:pt x="67" y="518"/>
                </a:lnTo>
                <a:lnTo>
                  <a:pt x="67" y="519"/>
                </a:lnTo>
                <a:lnTo>
                  <a:pt x="67" y="521"/>
                </a:lnTo>
                <a:lnTo>
                  <a:pt x="69" y="521"/>
                </a:lnTo>
                <a:lnTo>
                  <a:pt x="67" y="521"/>
                </a:lnTo>
                <a:lnTo>
                  <a:pt x="67" y="519"/>
                </a:lnTo>
                <a:lnTo>
                  <a:pt x="67" y="521"/>
                </a:lnTo>
                <a:lnTo>
                  <a:pt x="67" y="519"/>
                </a:lnTo>
                <a:lnTo>
                  <a:pt x="65" y="519"/>
                </a:lnTo>
                <a:lnTo>
                  <a:pt x="65" y="518"/>
                </a:lnTo>
                <a:lnTo>
                  <a:pt x="64" y="518"/>
                </a:lnTo>
                <a:lnTo>
                  <a:pt x="65" y="518"/>
                </a:lnTo>
                <a:close/>
                <a:moveTo>
                  <a:pt x="101" y="518"/>
                </a:moveTo>
                <a:lnTo>
                  <a:pt x="99" y="518"/>
                </a:lnTo>
                <a:lnTo>
                  <a:pt x="99" y="516"/>
                </a:lnTo>
                <a:lnTo>
                  <a:pt x="101" y="518"/>
                </a:lnTo>
                <a:close/>
                <a:moveTo>
                  <a:pt x="67" y="516"/>
                </a:moveTo>
                <a:lnTo>
                  <a:pt x="69" y="516"/>
                </a:lnTo>
                <a:lnTo>
                  <a:pt x="69" y="518"/>
                </a:lnTo>
                <a:lnTo>
                  <a:pt x="67" y="518"/>
                </a:lnTo>
                <a:lnTo>
                  <a:pt x="67" y="516"/>
                </a:lnTo>
                <a:lnTo>
                  <a:pt x="69" y="516"/>
                </a:lnTo>
                <a:lnTo>
                  <a:pt x="67" y="516"/>
                </a:lnTo>
                <a:close/>
                <a:moveTo>
                  <a:pt x="69" y="514"/>
                </a:moveTo>
                <a:lnTo>
                  <a:pt x="69" y="516"/>
                </a:lnTo>
                <a:lnTo>
                  <a:pt x="69" y="514"/>
                </a:lnTo>
                <a:close/>
                <a:moveTo>
                  <a:pt x="224" y="514"/>
                </a:moveTo>
                <a:lnTo>
                  <a:pt x="226" y="514"/>
                </a:lnTo>
                <a:lnTo>
                  <a:pt x="226" y="516"/>
                </a:lnTo>
                <a:lnTo>
                  <a:pt x="226" y="518"/>
                </a:lnTo>
                <a:lnTo>
                  <a:pt x="226" y="519"/>
                </a:lnTo>
                <a:lnTo>
                  <a:pt x="226" y="521"/>
                </a:lnTo>
                <a:lnTo>
                  <a:pt x="227" y="521"/>
                </a:lnTo>
                <a:lnTo>
                  <a:pt x="227" y="523"/>
                </a:lnTo>
                <a:lnTo>
                  <a:pt x="227" y="524"/>
                </a:lnTo>
                <a:lnTo>
                  <a:pt x="227" y="526"/>
                </a:lnTo>
                <a:lnTo>
                  <a:pt x="227" y="528"/>
                </a:lnTo>
                <a:lnTo>
                  <a:pt x="227" y="529"/>
                </a:lnTo>
                <a:lnTo>
                  <a:pt x="227" y="531"/>
                </a:lnTo>
                <a:lnTo>
                  <a:pt x="229" y="531"/>
                </a:lnTo>
                <a:lnTo>
                  <a:pt x="227" y="531"/>
                </a:lnTo>
                <a:lnTo>
                  <a:pt x="229" y="531"/>
                </a:lnTo>
                <a:lnTo>
                  <a:pt x="229" y="533"/>
                </a:lnTo>
                <a:lnTo>
                  <a:pt x="229" y="534"/>
                </a:lnTo>
                <a:lnTo>
                  <a:pt x="229" y="536"/>
                </a:lnTo>
                <a:lnTo>
                  <a:pt x="229" y="538"/>
                </a:lnTo>
                <a:lnTo>
                  <a:pt x="229" y="539"/>
                </a:lnTo>
                <a:lnTo>
                  <a:pt x="229" y="541"/>
                </a:lnTo>
                <a:lnTo>
                  <a:pt x="229" y="539"/>
                </a:lnTo>
                <a:lnTo>
                  <a:pt x="231" y="539"/>
                </a:lnTo>
                <a:lnTo>
                  <a:pt x="231" y="541"/>
                </a:lnTo>
                <a:lnTo>
                  <a:pt x="231" y="543"/>
                </a:lnTo>
                <a:lnTo>
                  <a:pt x="231" y="544"/>
                </a:lnTo>
                <a:lnTo>
                  <a:pt x="231" y="546"/>
                </a:lnTo>
                <a:lnTo>
                  <a:pt x="231" y="548"/>
                </a:lnTo>
                <a:lnTo>
                  <a:pt x="232" y="548"/>
                </a:lnTo>
                <a:lnTo>
                  <a:pt x="232" y="549"/>
                </a:lnTo>
                <a:lnTo>
                  <a:pt x="234" y="549"/>
                </a:lnTo>
                <a:lnTo>
                  <a:pt x="234" y="551"/>
                </a:lnTo>
                <a:lnTo>
                  <a:pt x="234" y="549"/>
                </a:lnTo>
                <a:lnTo>
                  <a:pt x="232" y="549"/>
                </a:lnTo>
                <a:lnTo>
                  <a:pt x="232" y="551"/>
                </a:lnTo>
                <a:lnTo>
                  <a:pt x="234" y="551"/>
                </a:lnTo>
                <a:lnTo>
                  <a:pt x="234" y="553"/>
                </a:lnTo>
                <a:lnTo>
                  <a:pt x="234" y="554"/>
                </a:lnTo>
                <a:lnTo>
                  <a:pt x="234" y="556"/>
                </a:lnTo>
                <a:lnTo>
                  <a:pt x="234" y="558"/>
                </a:lnTo>
                <a:lnTo>
                  <a:pt x="234" y="559"/>
                </a:lnTo>
                <a:lnTo>
                  <a:pt x="236" y="559"/>
                </a:lnTo>
                <a:lnTo>
                  <a:pt x="236" y="561"/>
                </a:lnTo>
                <a:lnTo>
                  <a:pt x="236" y="563"/>
                </a:lnTo>
                <a:lnTo>
                  <a:pt x="237" y="564"/>
                </a:lnTo>
                <a:lnTo>
                  <a:pt x="237" y="566"/>
                </a:lnTo>
                <a:lnTo>
                  <a:pt x="237" y="568"/>
                </a:lnTo>
                <a:lnTo>
                  <a:pt x="237" y="569"/>
                </a:lnTo>
                <a:lnTo>
                  <a:pt x="239" y="569"/>
                </a:lnTo>
                <a:lnTo>
                  <a:pt x="239" y="571"/>
                </a:lnTo>
                <a:lnTo>
                  <a:pt x="239" y="573"/>
                </a:lnTo>
                <a:lnTo>
                  <a:pt x="239" y="574"/>
                </a:lnTo>
                <a:lnTo>
                  <a:pt x="239" y="576"/>
                </a:lnTo>
                <a:lnTo>
                  <a:pt x="239" y="578"/>
                </a:lnTo>
                <a:lnTo>
                  <a:pt x="237" y="578"/>
                </a:lnTo>
                <a:lnTo>
                  <a:pt x="239" y="578"/>
                </a:lnTo>
                <a:lnTo>
                  <a:pt x="237" y="578"/>
                </a:lnTo>
                <a:lnTo>
                  <a:pt x="237" y="579"/>
                </a:lnTo>
                <a:lnTo>
                  <a:pt x="237" y="581"/>
                </a:lnTo>
                <a:lnTo>
                  <a:pt x="237" y="583"/>
                </a:lnTo>
                <a:lnTo>
                  <a:pt x="236" y="583"/>
                </a:lnTo>
                <a:lnTo>
                  <a:pt x="236" y="584"/>
                </a:lnTo>
                <a:lnTo>
                  <a:pt x="236" y="586"/>
                </a:lnTo>
                <a:lnTo>
                  <a:pt x="234" y="586"/>
                </a:lnTo>
                <a:lnTo>
                  <a:pt x="234" y="588"/>
                </a:lnTo>
                <a:lnTo>
                  <a:pt x="232" y="588"/>
                </a:lnTo>
                <a:lnTo>
                  <a:pt x="231" y="588"/>
                </a:lnTo>
                <a:lnTo>
                  <a:pt x="229" y="588"/>
                </a:lnTo>
                <a:lnTo>
                  <a:pt x="229" y="586"/>
                </a:lnTo>
                <a:lnTo>
                  <a:pt x="227" y="586"/>
                </a:lnTo>
                <a:lnTo>
                  <a:pt x="226" y="586"/>
                </a:lnTo>
                <a:lnTo>
                  <a:pt x="226" y="584"/>
                </a:lnTo>
                <a:lnTo>
                  <a:pt x="224" y="584"/>
                </a:lnTo>
                <a:lnTo>
                  <a:pt x="224" y="583"/>
                </a:lnTo>
                <a:lnTo>
                  <a:pt x="222" y="583"/>
                </a:lnTo>
                <a:lnTo>
                  <a:pt x="222" y="581"/>
                </a:lnTo>
                <a:lnTo>
                  <a:pt x="221" y="581"/>
                </a:lnTo>
                <a:lnTo>
                  <a:pt x="219" y="581"/>
                </a:lnTo>
                <a:lnTo>
                  <a:pt x="217" y="581"/>
                </a:lnTo>
                <a:lnTo>
                  <a:pt x="217" y="579"/>
                </a:lnTo>
                <a:lnTo>
                  <a:pt x="217" y="581"/>
                </a:lnTo>
                <a:lnTo>
                  <a:pt x="217" y="579"/>
                </a:lnTo>
                <a:lnTo>
                  <a:pt x="216" y="579"/>
                </a:lnTo>
                <a:lnTo>
                  <a:pt x="214" y="579"/>
                </a:lnTo>
                <a:lnTo>
                  <a:pt x="214" y="578"/>
                </a:lnTo>
                <a:lnTo>
                  <a:pt x="212" y="578"/>
                </a:lnTo>
                <a:lnTo>
                  <a:pt x="212" y="576"/>
                </a:lnTo>
                <a:lnTo>
                  <a:pt x="211" y="576"/>
                </a:lnTo>
                <a:lnTo>
                  <a:pt x="209" y="574"/>
                </a:lnTo>
                <a:lnTo>
                  <a:pt x="211" y="574"/>
                </a:lnTo>
                <a:lnTo>
                  <a:pt x="211" y="573"/>
                </a:lnTo>
                <a:lnTo>
                  <a:pt x="209" y="573"/>
                </a:lnTo>
                <a:lnTo>
                  <a:pt x="207" y="573"/>
                </a:lnTo>
                <a:lnTo>
                  <a:pt x="206" y="573"/>
                </a:lnTo>
                <a:lnTo>
                  <a:pt x="206" y="571"/>
                </a:lnTo>
                <a:lnTo>
                  <a:pt x="204" y="571"/>
                </a:lnTo>
                <a:lnTo>
                  <a:pt x="204" y="569"/>
                </a:lnTo>
                <a:lnTo>
                  <a:pt x="202" y="569"/>
                </a:lnTo>
                <a:lnTo>
                  <a:pt x="204" y="569"/>
                </a:lnTo>
                <a:lnTo>
                  <a:pt x="204" y="568"/>
                </a:lnTo>
                <a:lnTo>
                  <a:pt x="202" y="568"/>
                </a:lnTo>
                <a:lnTo>
                  <a:pt x="202" y="569"/>
                </a:lnTo>
                <a:lnTo>
                  <a:pt x="202" y="568"/>
                </a:lnTo>
                <a:lnTo>
                  <a:pt x="201" y="568"/>
                </a:lnTo>
                <a:lnTo>
                  <a:pt x="199" y="568"/>
                </a:lnTo>
                <a:lnTo>
                  <a:pt x="197" y="568"/>
                </a:lnTo>
                <a:lnTo>
                  <a:pt x="197" y="566"/>
                </a:lnTo>
                <a:lnTo>
                  <a:pt x="197" y="564"/>
                </a:lnTo>
                <a:lnTo>
                  <a:pt x="199" y="564"/>
                </a:lnTo>
                <a:lnTo>
                  <a:pt x="201" y="564"/>
                </a:lnTo>
                <a:lnTo>
                  <a:pt x="199" y="564"/>
                </a:lnTo>
                <a:lnTo>
                  <a:pt x="199" y="563"/>
                </a:lnTo>
                <a:lnTo>
                  <a:pt x="199" y="561"/>
                </a:lnTo>
                <a:lnTo>
                  <a:pt x="197" y="561"/>
                </a:lnTo>
                <a:lnTo>
                  <a:pt x="197" y="563"/>
                </a:lnTo>
                <a:lnTo>
                  <a:pt x="197" y="564"/>
                </a:lnTo>
                <a:lnTo>
                  <a:pt x="197" y="563"/>
                </a:lnTo>
                <a:lnTo>
                  <a:pt x="196" y="563"/>
                </a:lnTo>
                <a:lnTo>
                  <a:pt x="197" y="563"/>
                </a:lnTo>
                <a:lnTo>
                  <a:pt x="197" y="561"/>
                </a:lnTo>
                <a:lnTo>
                  <a:pt x="196" y="561"/>
                </a:lnTo>
                <a:lnTo>
                  <a:pt x="196" y="563"/>
                </a:lnTo>
                <a:lnTo>
                  <a:pt x="196" y="561"/>
                </a:lnTo>
                <a:lnTo>
                  <a:pt x="196" y="563"/>
                </a:lnTo>
                <a:lnTo>
                  <a:pt x="194" y="563"/>
                </a:lnTo>
                <a:lnTo>
                  <a:pt x="194" y="564"/>
                </a:lnTo>
                <a:lnTo>
                  <a:pt x="192" y="564"/>
                </a:lnTo>
                <a:lnTo>
                  <a:pt x="194" y="564"/>
                </a:lnTo>
                <a:lnTo>
                  <a:pt x="196" y="564"/>
                </a:lnTo>
                <a:lnTo>
                  <a:pt x="196" y="566"/>
                </a:lnTo>
                <a:lnTo>
                  <a:pt x="196" y="568"/>
                </a:lnTo>
                <a:lnTo>
                  <a:pt x="196" y="569"/>
                </a:lnTo>
                <a:lnTo>
                  <a:pt x="196" y="571"/>
                </a:lnTo>
                <a:lnTo>
                  <a:pt x="196" y="573"/>
                </a:lnTo>
                <a:lnTo>
                  <a:pt x="194" y="573"/>
                </a:lnTo>
                <a:lnTo>
                  <a:pt x="194" y="571"/>
                </a:lnTo>
                <a:lnTo>
                  <a:pt x="192" y="571"/>
                </a:lnTo>
                <a:lnTo>
                  <a:pt x="192" y="569"/>
                </a:lnTo>
                <a:lnTo>
                  <a:pt x="191" y="569"/>
                </a:lnTo>
                <a:lnTo>
                  <a:pt x="191" y="568"/>
                </a:lnTo>
                <a:lnTo>
                  <a:pt x="191" y="569"/>
                </a:lnTo>
                <a:lnTo>
                  <a:pt x="191" y="571"/>
                </a:lnTo>
                <a:lnTo>
                  <a:pt x="191" y="573"/>
                </a:lnTo>
                <a:lnTo>
                  <a:pt x="191" y="571"/>
                </a:lnTo>
                <a:lnTo>
                  <a:pt x="191" y="573"/>
                </a:lnTo>
                <a:lnTo>
                  <a:pt x="189" y="571"/>
                </a:lnTo>
                <a:lnTo>
                  <a:pt x="187" y="571"/>
                </a:lnTo>
                <a:lnTo>
                  <a:pt x="187" y="569"/>
                </a:lnTo>
                <a:lnTo>
                  <a:pt x="187" y="571"/>
                </a:lnTo>
                <a:lnTo>
                  <a:pt x="187" y="573"/>
                </a:lnTo>
                <a:lnTo>
                  <a:pt x="186" y="573"/>
                </a:lnTo>
                <a:lnTo>
                  <a:pt x="186" y="571"/>
                </a:lnTo>
                <a:lnTo>
                  <a:pt x="187" y="571"/>
                </a:lnTo>
                <a:lnTo>
                  <a:pt x="186" y="571"/>
                </a:lnTo>
                <a:lnTo>
                  <a:pt x="187" y="571"/>
                </a:lnTo>
                <a:lnTo>
                  <a:pt x="186" y="569"/>
                </a:lnTo>
                <a:lnTo>
                  <a:pt x="186" y="571"/>
                </a:lnTo>
                <a:lnTo>
                  <a:pt x="186" y="573"/>
                </a:lnTo>
                <a:lnTo>
                  <a:pt x="186" y="571"/>
                </a:lnTo>
                <a:lnTo>
                  <a:pt x="186" y="569"/>
                </a:lnTo>
                <a:lnTo>
                  <a:pt x="184" y="569"/>
                </a:lnTo>
                <a:lnTo>
                  <a:pt x="186" y="569"/>
                </a:lnTo>
                <a:lnTo>
                  <a:pt x="184" y="569"/>
                </a:lnTo>
                <a:lnTo>
                  <a:pt x="186" y="569"/>
                </a:lnTo>
                <a:lnTo>
                  <a:pt x="186" y="568"/>
                </a:lnTo>
                <a:lnTo>
                  <a:pt x="184" y="568"/>
                </a:lnTo>
                <a:lnTo>
                  <a:pt x="186" y="568"/>
                </a:lnTo>
                <a:lnTo>
                  <a:pt x="184" y="568"/>
                </a:lnTo>
                <a:lnTo>
                  <a:pt x="184" y="569"/>
                </a:lnTo>
                <a:lnTo>
                  <a:pt x="182" y="569"/>
                </a:lnTo>
                <a:lnTo>
                  <a:pt x="182" y="568"/>
                </a:lnTo>
                <a:lnTo>
                  <a:pt x="184" y="568"/>
                </a:lnTo>
                <a:lnTo>
                  <a:pt x="182" y="568"/>
                </a:lnTo>
                <a:lnTo>
                  <a:pt x="181" y="568"/>
                </a:lnTo>
                <a:lnTo>
                  <a:pt x="182" y="568"/>
                </a:lnTo>
                <a:lnTo>
                  <a:pt x="182" y="569"/>
                </a:lnTo>
                <a:lnTo>
                  <a:pt x="181" y="569"/>
                </a:lnTo>
                <a:lnTo>
                  <a:pt x="181" y="568"/>
                </a:lnTo>
                <a:lnTo>
                  <a:pt x="181" y="569"/>
                </a:lnTo>
                <a:lnTo>
                  <a:pt x="181" y="568"/>
                </a:lnTo>
                <a:lnTo>
                  <a:pt x="179" y="568"/>
                </a:lnTo>
                <a:lnTo>
                  <a:pt x="179" y="566"/>
                </a:lnTo>
                <a:lnTo>
                  <a:pt x="181" y="566"/>
                </a:lnTo>
                <a:lnTo>
                  <a:pt x="181" y="564"/>
                </a:lnTo>
                <a:lnTo>
                  <a:pt x="179" y="564"/>
                </a:lnTo>
                <a:lnTo>
                  <a:pt x="177" y="564"/>
                </a:lnTo>
                <a:lnTo>
                  <a:pt x="179" y="564"/>
                </a:lnTo>
                <a:lnTo>
                  <a:pt x="179" y="563"/>
                </a:lnTo>
                <a:lnTo>
                  <a:pt x="177" y="563"/>
                </a:lnTo>
                <a:lnTo>
                  <a:pt x="179" y="563"/>
                </a:lnTo>
                <a:lnTo>
                  <a:pt x="177" y="563"/>
                </a:lnTo>
                <a:lnTo>
                  <a:pt x="177" y="561"/>
                </a:lnTo>
                <a:lnTo>
                  <a:pt x="177" y="559"/>
                </a:lnTo>
                <a:lnTo>
                  <a:pt x="176" y="559"/>
                </a:lnTo>
                <a:lnTo>
                  <a:pt x="176" y="561"/>
                </a:lnTo>
                <a:lnTo>
                  <a:pt x="176" y="563"/>
                </a:lnTo>
                <a:lnTo>
                  <a:pt x="174" y="563"/>
                </a:lnTo>
                <a:lnTo>
                  <a:pt x="174" y="561"/>
                </a:lnTo>
                <a:lnTo>
                  <a:pt x="174" y="559"/>
                </a:lnTo>
                <a:lnTo>
                  <a:pt x="174" y="558"/>
                </a:lnTo>
                <a:lnTo>
                  <a:pt x="174" y="556"/>
                </a:lnTo>
                <a:lnTo>
                  <a:pt x="176" y="556"/>
                </a:lnTo>
                <a:lnTo>
                  <a:pt x="174" y="556"/>
                </a:lnTo>
                <a:lnTo>
                  <a:pt x="174" y="554"/>
                </a:lnTo>
                <a:lnTo>
                  <a:pt x="174" y="556"/>
                </a:lnTo>
                <a:lnTo>
                  <a:pt x="176" y="556"/>
                </a:lnTo>
                <a:lnTo>
                  <a:pt x="176" y="554"/>
                </a:lnTo>
                <a:lnTo>
                  <a:pt x="174" y="554"/>
                </a:lnTo>
                <a:lnTo>
                  <a:pt x="176" y="554"/>
                </a:lnTo>
                <a:lnTo>
                  <a:pt x="176" y="553"/>
                </a:lnTo>
                <a:lnTo>
                  <a:pt x="176" y="551"/>
                </a:lnTo>
                <a:lnTo>
                  <a:pt x="176" y="549"/>
                </a:lnTo>
                <a:lnTo>
                  <a:pt x="177" y="549"/>
                </a:lnTo>
                <a:lnTo>
                  <a:pt x="177" y="551"/>
                </a:lnTo>
                <a:lnTo>
                  <a:pt x="179" y="551"/>
                </a:lnTo>
                <a:lnTo>
                  <a:pt x="179" y="553"/>
                </a:lnTo>
                <a:lnTo>
                  <a:pt x="181" y="554"/>
                </a:lnTo>
                <a:lnTo>
                  <a:pt x="181" y="556"/>
                </a:lnTo>
                <a:lnTo>
                  <a:pt x="182" y="556"/>
                </a:lnTo>
                <a:lnTo>
                  <a:pt x="182" y="558"/>
                </a:lnTo>
                <a:lnTo>
                  <a:pt x="184" y="558"/>
                </a:lnTo>
                <a:lnTo>
                  <a:pt x="186" y="558"/>
                </a:lnTo>
                <a:lnTo>
                  <a:pt x="186" y="559"/>
                </a:lnTo>
                <a:lnTo>
                  <a:pt x="187" y="559"/>
                </a:lnTo>
                <a:lnTo>
                  <a:pt x="187" y="561"/>
                </a:lnTo>
                <a:lnTo>
                  <a:pt x="189" y="561"/>
                </a:lnTo>
                <a:lnTo>
                  <a:pt x="189" y="563"/>
                </a:lnTo>
                <a:lnTo>
                  <a:pt x="191" y="563"/>
                </a:lnTo>
                <a:lnTo>
                  <a:pt x="191" y="564"/>
                </a:lnTo>
                <a:lnTo>
                  <a:pt x="191" y="563"/>
                </a:lnTo>
                <a:lnTo>
                  <a:pt x="192" y="563"/>
                </a:lnTo>
                <a:lnTo>
                  <a:pt x="191" y="563"/>
                </a:lnTo>
                <a:lnTo>
                  <a:pt x="191" y="561"/>
                </a:lnTo>
                <a:lnTo>
                  <a:pt x="189" y="561"/>
                </a:lnTo>
                <a:lnTo>
                  <a:pt x="189" y="559"/>
                </a:lnTo>
                <a:lnTo>
                  <a:pt x="191" y="559"/>
                </a:lnTo>
                <a:lnTo>
                  <a:pt x="192" y="559"/>
                </a:lnTo>
                <a:lnTo>
                  <a:pt x="192" y="558"/>
                </a:lnTo>
                <a:lnTo>
                  <a:pt x="194" y="558"/>
                </a:lnTo>
                <a:lnTo>
                  <a:pt x="196" y="558"/>
                </a:lnTo>
                <a:lnTo>
                  <a:pt x="194" y="558"/>
                </a:lnTo>
                <a:lnTo>
                  <a:pt x="196" y="558"/>
                </a:lnTo>
                <a:lnTo>
                  <a:pt x="196" y="556"/>
                </a:lnTo>
                <a:lnTo>
                  <a:pt x="196" y="558"/>
                </a:lnTo>
                <a:lnTo>
                  <a:pt x="197" y="558"/>
                </a:lnTo>
                <a:lnTo>
                  <a:pt x="199" y="558"/>
                </a:lnTo>
                <a:lnTo>
                  <a:pt x="199" y="559"/>
                </a:lnTo>
                <a:lnTo>
                  <a:pt x="199" y="558"/>
                </a:lnTo>
                <a:lnTo>
                  <a:pt x="199" y="559"/>
                </a:lnTo>
                <a:lnTo>
                  <a:pt x="201" y="559"/>
                </a:lnTo>
                <a:lnTo>
                  <a:pt x="201" y="558"/>
                </a:lnTo>
                <a:lnTo>
                  <a:pt x="201" y="559"/>
                </a:lnTo>
                <a:lnTo>
                  <a:pt x="201" y="558"/>
                </a:lnTo>
                <a:lnTo>
                  <a:pt x="201" y="559"/>
                </a:lnTo>
                <a:lnTo>
                  <a:pt x="201" y="558"/>
                </a:lnTo>
                <a:lnTo>
                  <a:pt x="199" y="558"/>
                </a:lnTo>
                <a:lnTo>
                  <a:pt x="197" y="558"/>
                </a:lnTo>
                <a:lnTo>
                  <a:pt x="197" y="556"/>
                </a:lnTo>
                <a:lnTo>
                  <a:pt x="196" y="556"/>
                </a:lnTo>
                <a:lnTo>
                  <a:pt x="194" y="556"/>
                </a:lnTo>
                <a:lnTo>
                  <a:pt x="194" y="554"/>
                </a:lnTo>
                <a:lnTo>
                  <a:pt x="192" y="554"/>
                </a:lnTo>
                <a:lnTo>
                  <a:pt x="192" y="553"/>
                </a:lnTo>
                <a:lnTo>
                  <a:pt x="191" y="553"/>
                </a:lnTo>
                <a:lnTo>
                  <a:pt x="192" y="553"/>
                </a:lnTo>
                <a:lnTo>
                  <a:pt x="192" y="551"/>
                </a:lnTo>
                <a:lnTo>
                  <a:pt x="194" y="551"/>
                </a:lnTo>
                <a:lnTo>
                  <a:pt x="196" y="551"/>
                </a:lnTo>
                <a:lnTo>
                  <a:pt x="197" y="551"/>
                </a:lnTo>
                <a:lnTo>
                  <a:pt x="197" y="553"/>
                </a:lnTo>
                <a:lnTo>
                  <a:pt x="199" y="553"/>
                </a:lnTo>
                <a:lnTo>
                  <a:pt x="197" y="553"/>
                </a:lnTo>
                <a:lnTo>
                  <a:pt x="199" y="553"/>
                </a:lnTo>
                <a:lnTo>
                  <a:pt x="201" y="553"/>
                </a:lnTo>
                <a:lnTo>
                  <a:pt x="201" y="554"/>
                </a:lnTo>
                <a:lnTo>
                  <a:pt x="202" y="554"/>
                </a:lnTo>
                <a:lnTo>
                  <a:pt x="204" y="554"/>
                </a:lnTo>
                <a:lnTo>
                  <a:pt x="204" y="556"/>
                </a:lnTo>
                <a:lnTo>
                  <a:pt x="204" y="554"/>
                </a:lnTo>
                <a:lnTo>
                  <a:pt x="206" y="556"/>
                </a:lnTo>
                <a:lnTo>
                  <a:pt x="206" y="554"/>
                </a:lnTo>
                <a:lnTo>
                  <a:pt x="204" y="554"/>
                </a:lnTo>
                <a:lnTo>
                  <a:pt x="202" y="554"/>
                </a:lnTo>
                <a:lnTo>
                  <a:pt x="202" y="553"/>
                </a:lnTo>
                <a:lnTo>
                  <a:pt x="201" y="553"/>
                </a:lnTo>
                <a:lnTo>
                  <a:pt x="199" y="551"/>
                </a:lnTo>
                <a:lnTo>
                  <a:pt x="199" y="553"/>
                </a:lnTo>
                <a:lnTo>
                  <a:pt x="199" y="551"/>
                </a:lnTo>
                <a:lnTo>
                  <a:pt x="199" y="553"/>
                </a:lnTo>
                <a:lnTo>
                  <a:pt x="199" y="551"/>
                </a:lnTo>
                <a:lnTo>
                  <a:pt x="197" y="551"/>
                </a:lnTo>
                <a:lnTo>
                  <a:pt x="196" y="551"/>
                </a:lnTo>
                <a:lnTo>
                  <a:pt x="196" y="549"/>
                </a:lnTo>
                <a:lnTo>
                  <a:pt x="196" y="551"/>
                </a:lnTo>
                <a:lnTo>
                  <a:pt x="196" y="549"/>
                </a:lnTo>
                <a:lnTo>
                  <a:pt x="197" y="549"/>
                </a:lnTo>
                <a:lnTo>
                  <a:pt x="199" y="549"/>
                </a:lnTo>
                <a:lnTo>
                  <a:pt x="201" y="549"/>
                </a:lnTo>
                <a:lnTo>
                  <a:pt x="202" y="549"/>
                </a:lnTo>
                <a:lnTo>
                  <a:pt x="204" y="549"/>
                </a:lnTo>
                <a:lnTo>
                  <a:pt x="204" y="551"/>
                </a:lnTo>
                <a:lnTo>
                  <a:pt x="206" y="551"/>
                </a:lnTo>
                <a:lnTo>
                  <a:pt x="206" y="549"/>
                </a:lnTo>
                <a:lnTo>
                  <a:pt x="204" y="549"/>
                </a:lnTo>
                <a:lnTo>
                  <a:pt x="204" y="548"/>
                </a:lnTo>
                <a:lnTo>
                  <a:pt x="202" y="548"/>
                </a:lnTo>
                <a:lnTo>
                  <a:pt x="202" y="549"/>
                </a:lnTo>
                <a:lnTo>
                  <a:pt x="204" y="549"/>
                </a:lnTo>
                <a:lnTo>
                  <a:pt x="202" y="549"/>
                </a:lnTo>
                <a:lnTo>
                  <a:pt x="201" y="549"/>
                </a:lnTo>
                <a:lnTo>
                  <a:pt x="199" y="549"/>
                </a:lnTo>
                <a:lnTo>
                  <a:pt x="197" y="549"/>
                </a:lnTo>
                <a:lnTo>
                  <a:pt x="197" y="548"/>
                </a:lnTo>
                <a:lnTo>
                  <a:pt x="197" y="549"/>
                </a:lnTo>
                <a:lnTo>
                  <a:pt x="196" y="549"/>
                </a:lnTo>
                <a:lnTo>
                  <a:pt x="196" y="548"/>
                </a:lnTo>
                <a:lnTo>
                  <a:pt x="196" y="546"/>
                </a:lnTo>
                <a:lnTo>
                  <a:pt x="197" y="546"/>
                </a:lnTo>
                <a:lnTo>
                  <a:pt x="199" y="546"/>
                </a:lnTo>
                <a:lnTo>
                  <a:pt x="197" y="546"/>
                </a:lnTo>
                <a:lnTo>
                  <a:pt x="197" y="544"/>
                </a:lnTo>
                <a:lnTo>
                  <a:pt x="197" y="543"/>
                </a:lnTo>
                <a:lnTo>
                  <a:pt x="199" y="543"/>
                </a:lnTo>
                <a:lnTo>
                  <a:pt x="199" y="541"/>
                </a:lnTo>
                <a:lnTo>
                  <a:pt x="197" y="541"/>
                </a:lnTo>
                <a:lnTo>
                  <a:pt x="197" y="539"/>
                </a:lnTo>
                <a:lnTo>
                  <a:pt x="197" y="538"/>
                </a:lnTo>
                <a:lnTo>
                  <a:pt x="197" y="539"/>
                </a:lnTo>
                <a:lnTo>
                  <a:pt x="197" y="538"/>
                </a:lnTo>
                <a:lnTo>
                  <a:pt x="197" y="539"/>
                </a:lnTo>
                <a:lnTo>
                  <a:pt x="196" y="539"/>
                </a:lnTo>
                <a:lnTo>
                  <a:pt x="196" y="541"/>
                </a:lnTo>
                <a:lnTo>
                  <a:pt x="194" y="541"/>
                </a:lnTo>
                <a:lnTo>
                  <a:pt x="196" y="541"/>
                </a:lnTo>
                <a:lnTo>
                  <a:pt x="196" y="543"/>
                </a:lnTo>
                <a:lnTo>
                  <a:pt x="196" y="544"/>
                </a:lnTo>
                <a:lnTo>
                  <a:pt x="196" y="543"/>
                </a:lnTo>
                <a:lnTo>
                  <a:pt x="196" y="544"/>
                </a:lnTo>
                <a:lnTo>
                  <a:pt x="196" y="543"/>
                </a:lnTo>
                <a:lnTo>
                  <a:pt x="194" y="543"/>
                </a:lnTo>
                <a:lnTo>
                  <a:pt x="194" y="544"/>
                </a:lnTo>
                <a:lnTo>
                  <a:pt x="194" y="543"/>
                </a:lnTo>
                <a:lnTo>
                  <a:pt x="194" y="544"/>
                </a:lnTo>
                <a:lnTo>
                  <a:pt x="192" y="544"/>
                </a:lnTo>
                <a:lnTo>
                  <a:pt x="194" y="544"/>
                </a:lnTo>
                <a:lnTo>
                  <a:pt x="194" y="546"/>
                </a:lnTo>
                <a:lnTo>
                  <a:pt x="196" y="546"/>
                </a:lnTo>
                <a:lnTo>
                  <a:pt x="194" y="546"/>
                </a:lnTo>
                <a:lnTo>
                  <a:pt x="194" y="548"/>
                </a:lnTo>
                <a:lnTo>
                  <a:pt x="194" y="549"/>
                </a:lnTo>
                <a:lnTo>
                  <a:pt x="196" y="549"/>
                </a:lnTo>
                <a:lnTo>
                  <a:pt x="196" y="551"/>
                </a:lnTo>
                <a:lnTo>
                  <a:pt x="196" y="549"/>
                </a:lnTo>
                <a:lnTo>
                  <a:pt x="196" y="551"/>
                </a:lnTo>
                <a:lnTo>
                  <a:pt x="194" y="551"/>
                </a:lnTo>
                <a:lnTo>
                  <a:pt x="196" y="551"/>
                </a:lnTo>
                <a:lnTo>
                  <a:pt x="194" y="551"/>
                </a:lnTo>
                <a:lnTo>
                  <a:pt x="194" y="549"/>
                </a:lnTo>
                <a:lnTo>
                  <a:pt x="192" y="549"/>
                </a:lnTo>
                <a:lnTo>
                  <a:pt x="194" y="549"/>
                </a:lnTo>
                <a:lnTo>
                  <a:pt x="194" y="548"/>
                </a:lnTo>
                <a:lnTo>
                  <a:pt x="192" y="548"/>
                </a:lnTo>
                <a:lnTo>
                  <a:pt x="192" y="549"/>
                </a:lnTo>
                <a:lnTo>
                  <a:pt x="191" y="549"/>
                </a:lnTo>
                <a:lnTo>
                  <a:pt x="191" y="548"/>
                </a:lnTo>
                <a:lnTo>
                  <a:pt x="191" y="549"/>
                </a:lnTo>
                <a:lnTo>
                  <a:pt x="189" y="549"/>
                </a:lnTo>
                <a:lnTo>
                  <a:pt x="189" y="548"/>
                </a:lnTo>
                <a:lnTo>
                  <a:pt x="191" y="548"/>
                </a:lnTo>
                <a:lnTo>
                  <a:pt x="191" y="546"/>
                </a:lnTo>
                <a:lnTo>
                  <a:pt x="189" y="546"/>
                </a:lnTo>
                <a:lnTo>
                  <a:pt x="191" y="546"/>
                </a:lnTo>
                <a:lnTo>
                  <a:pt x="191" y="548"/>
                </a:lnTo>
                <a:lnTo>
                  <a:pt x="191" y="546"/>
                </a:lnTo>
                <a:lnTo>
                  <a:pt x="189" y="548"/>
                </a:lnTo>
                <a:lnTo>
                  <a:pt x="189" y="546"/>
                </a:lnTo>
                <a:lnTo>
                  <a:pt x="189" y="548"/>
                </a:lnTo>
                <a:lnTo>
                  <a:pt x="189" y="549"/>
                </a:lnTo>
                <a:lnTo>
                  <a:pt x="189" y="548"/>
                </a:lnTo>
                <a:lnTo>
                  <a:pt x="187" y="548"/>
                </a:lnTo>
                <a:lnTo>
                  <a:pt x="187" y="549"/>
                </a:lnTo>
                <a:lnTo>
                  <a:pt x="187" y="548"/>
                </a:lnTo>
                <a:lnTo>
                  <a:pt x="187" y="546"/>
                </a:lnTo>
                <a:lnTo>
                  <a:pt x="187" y="544"/>
                </a:lnTo>
                <a:lnTo>
                  <a:pt x="189" y="544"/>
                </a:lnTo>
                <a:lnTo>
                  <a:pt x="189" y="543"/>
                </a:lnTo>
                <a:lnTo>
                  <a:pt x="191" y="543"/>
                </a:lnTo>
                <a:lnTo>
                  <a:pt x="189" y="543"/>
                </a:lnTo>
                <a:lnTo>
                  <a:pt x="189" y="541"/>
                </a:lnTo>
                <a:lnTo>
                  <a:pt x="191" y="541"/>
                </a:lnTo>
                <a:lnTo>
                  <a:pt x="189" y="541"/>
                </a:lnTo>
                <a:lnTo>
                  <a:pt x="187" y="541"/>
                </a:lnTo>
                <a:lnTo>
                  <a:pt x="187" y="539"/>
                </a:lnTo>
                <a:lnTo>
                  <a:pt x="187" y="538"/>
                </a:lnTo>
                <a:lnTo>
                  <a:pt x="189" y="538"/>
                </a:lnTo>
                <a:lnTo>
                  <a:pt x="191" y="538"/>
                </a:lnTo>
                <a:lnTo>
                  <a:pt x="192" y="538"/>
                </a:lnTo>
                <a:lnTo>
                  <a:pt x="194" y="538"/>
                </a:lnTo>
                <a:lnTo>
                  <a:pt x="194" y="539"/>
                </a:lnTo>
                <a:lnTo>
                  <a:pt x="192" y="539"/>
                </a:lnTo>
                <a:lnTo>
                  <a:pt x="192" y="541"/>
                </a:lnTo>
                <a:lnTo>
                  <a:pt x="192" y="539"/>
                </a:lnTo>
                <a:lnTo>
                  <a:pt x="192" y="541"/>
                </a:lnTo>
                <a:lnTo>
                  <a:pt x="192" y="543"/>
                </a:lnTo>
                <a:lnTo>
                  <a:pt x="191" y="543"/>
                </a:lnTo>
                <a:lnTo>
                  <a:pt x="191" y="544"/>
                </a:lnTo>
                <a:lnTo>
                  <a:pt x="191" y="546"/>
                </a:lnTo>
                <a:lnTo>
                  <a:pt x="191" y="544"/>
                </a:lnTo>
                <a:lnTo>
                  <a:pt x="192" y="544"/>
                </a:lnTo>
                <a:lnTo>
                  <a:pt x="192" y="543"/>
                </a:lnTo>
                <a:lnTo>
                  <a:pt x="192" y="541"/>
                </a:lnTo>
                <a:lnTo>
                  <a:pt x="192" y="539"/>
                </a:lnTo>
                <a:lnTo>
                  <a:pt x="194" y="539"/>
                </a:lnTo>
                <a:lnTo>
                  <a:pt x="194" y="538"/>
                </a:lnTo>
                <a:lnTo>
                  <a:pt x="196" y="538"/>
                </a:lnTo>
                <a:lnTo>
                  <a:pt x="196" y="536"/>
                </a:lnTo>
                <a:lnTo>
                  <a:pt x="196" y="538"/>
                </a:lnTo>
                <a:lnTo>
                  <a:pt x="196" y="536"/>
                </a:lnTo>
                <a:lnTo>
                  <a:pt x="197" y="536"/>
                </a:lnTo>
                <a:lnTo>
                  <a:pt x="199" y="536"/>
                </a:lnTo>
                <a:lnTo>
                  <a:pt x="201" y="536"/>
                </a:lnTo>
                <a:lnTo>
                  <a:pt x="202" y="536"/>
                </a:lnTo>
                <a:lnTo>
                  <a:pt x="202" y="534"/>
                </a:lnTo>
                <a:lnTo>
                  <a:pt x="204" y="534"/>
                </a:lnTo>
                <a:lnTo>
                  <a:pt x="206" y="534"/>
                </a:lnTo>
                <a:lnTo>
                  <a:pt x="206" y="536"/>
                </a:lnTo>
                <a:lnTo>
                  <a:pt x="206" y="534"/>
                </a:lnTo>
                <a:lnTo>
                  <a:pt x="207" y="534"/>
                </a:lnTo>
                <a:lnTo>
                  <a:pt x="209" y="534"/>
                </a:lnTo>
                <a:lnTo>
                  <a:pt x="207" y="534"/>
                </a:lnTo>
                <a:lnTo>
                  <a:pt x="209" y="536"/>
                </a:lnTo>
                <a:lnTo>
                  <a:pt x="209" y="534"/>
                </a:lnTo>
                <a:lnTo>
                  <a:pt x="209" y="536"/>
                </a:lnTo>
                <a:lnTo>
                  <a:pt x="209" y="534"/>
                </a:lnTo>
                <a:lnTo>
                  <a:pt x="211" y="534"/>
                </a:lnTo>
                <a:lnTo>
                  <a:pt x="211" y="536"/>
                </a:lnTo>
                <a:lnTo>
                  <a:pt x="212" y="536"/>
                </a:lnTo>
                <a:lnTo>
                  <a:pt x="214" y="536"/>
                </a:lnTo>
                <a:lnTo>
                  <a:pt x="216" y="536"/>
                </a:lnTo>
                <a:lnTo>
                  <a:pt x="217" y="536"/>
                </a:lnTo>
                <a:lnTo>
                  <a:pt x="217" y="538"/>
                </a:lnTo>
                <a:lnTo>
                  <a:pt x="219" y="538"/>
                </a:lnTo>
                <a:lnTo>
                  <a:pt x="219" y="536"/>
                </a:lnTo>
                <a:lnTo>
                  <a:pt x="219" y="534"/>
                </a:lnTo>
                <a:lnTo>
                  <a:pt x="219" y="533"/>
                </a:lnTo>
                <a:lnTo>
                  <a:pt x="219" y="531"/>
                </a:lnTo>
                <a:lnTo>
                  <a:pt x="219" y="529"/>
                </a:lnTo>
                <a:lnTo>
                  <a:pt x="219" y="528"/>
                </a:lnTo>
                <a:lnTo>
                  <a:pt x="219" y="526"/>
                </a:lnTo>
                <a:lnTo>
                  <a:pt x="221" y="526"/>
                </a:lnTo>
                <a:lnTo>
                  <a:pt x="221" y="524"/>
                </a:lnTo>
                <a:lnTo>
                  <a:pt x="221" y="523"/>
                </a:lnTo>
                <a:lnTo>
                  <a:pt x="222" y="523"/>
                </a:lnTo>
                <a:lnTo>
                  <a:pt x="221" y="523"/>
                </a:lnTo>
                <a:lnTo>
                  <a:pt x="222" y="523"/>
                </a:lnTo>
                <a:lnTo>
                  <a:pt x="222" y="521"/>
                </a:lnTo>
                <a:lnTo>
                  <a:pt x="222" y="519"/>
                </a:lnTo>
                <a:lnTo>
                  <a:pt x="222" y="518"/>
                </a:lnTo>
                <a:lnTo>
                  <a:pt x="222" y="516"/>
                </a:lnTo>
                <a:lnTo>
                  <a:pt x="224" y="516"/>
                </a:lnTo>
                <a:lnTo>
                  <a:pt x="224" y="514"/>
                </a:lnTo>
                <a:lnTo>
                  <a:pt x="224" y="516"/>
                </a:lnTo>
                <a:lnTo>
                  <a:pt x="224" y="514"/>
                </a:lnTo>
                <a:close/>
                <a:moveTo>
                  <a:pt x="179" y="511"/>
                </a:moveTo>
                <a:lnTo>
                  <a:pt x="179" y="513"/>
                </a:lnTo>
                <a:lnTo>
                  <a:pt x="179" y="511"/>
                </a:lnTo>
                <a:lnTo>
                  <a:pt x="179" y="513"/>
                </a:lnTo>
                <a:lnTo>
                  <a:pt x="179" y="514"/>
                </a:lnTo>
                <a:lnTo>
                  <a:pt x="179" y="513"/>
                </a:lnTo>
                <a:lnTo>
                  <a:pt x="179" y="514"/>
                </a:lnTo>
                <a:lnTo>
                  <a:pt x="179" y="516"/>
                </a:lnTo>
                <a:lnTo>
                  <a:pt x="179" y="518"/>
                </a:lnTo>
                <a:lnTo>
                  <a:pt x="179" y="519"/>
                </a:lnTo>
                <a:lnTo>
                  <a:pt x="179" y="521"/>
                </a:lnTo>
                <a:lnTo>
                  <a:pt x="177" y="521"/>
                </a:lnTo>
                <a:lnTo>
                  <a:pt x="177" y="523"/>
                </a:lnTo>
                <a:lnTo>
                  <a:pt x="177" y="521"/>
                </a:lnTo>
                <a:lnTo>
                  <a:pt x="177" y="519"/>
                </a:lnTo>
                <a:lnTo>
                  <a:pt x="177" y="521"/>
                </a:lnTo>
                <a:lnTo>
                  <a:pt x="177" y="519"/>
                </a:lnTo>
                <a:lnTo>
                  <a:pt x="176" y="519"/>
                </a:lnTo>
                <a:lnTo>
                  <a:pt x="176" y="518"/>
                </a:lnTo>
                <a:lnTo>
                  <a:pt x="177" y="518"/>
                </a:lnTo>
                <a:lnTo>
                  <a:pt x="177" y="516"/>
                </a:lnTo>
                <a:lnTo>
                  <a:pt x="177" y="514"/>
                </a:lnTo>
                <a:lnTo>
                  <a:pt x="177" y="513"/>
                </a:lnTo>
                <a:lnTo>
                  <a:pt x="177" y="511"/>
                </a:lnTo>
                <a:lnTo>
                  <a:pt x="179" y="511"/>
                </a:lnTo>
                <a:close/>
                <a:moveTo>
                  <a:pt x="226" y="511"/>
                </a:moveTo>
                <a:lnTo>
                  <a:pt x="226" y="509"/>
                </a:lnTo>
                <a:lnTo>
                  <a:pt x="226" y="511"/>
                </a:lnTo>
                <a:close/>
                <a:moveTo>
                  <a:pt x="67" y="511"/>
                </a:moveTo>
                <a:lnTo>
                  <a:pt x="67" y="513"/>
                </a:lnTo>
                <a:lnTo>
                  <a:pt x="69" y="513"/>
                </a:lnTo>
                <a:lnTo>
                  <a:pt x="67" y="513"/>
                </a:lnTo>
                <a:lnTo>
                  <a:pt x="69" y="513"/>
                </a:lnTo>
                <a:lnTo>
                  <a:pt x="69" y="511"/>
                </a:lnTo>
                <a:lnTo>
                  <a:pt x="69" y="513"/>
                </a:lnTo>
                <a:lnTo>
                  <a:pt x="69" y="514"/>
                </a:lnTo>
                <a:lnTo>
                  <a:pt x="67" y="514"/>
                </a:lnTo>
                <a:lnTo>
                  <a:pt x="67" y="513"/>
                </a:lnTo>
                <a:lnTo>
                  <a:pt x="67" y="514"/>
                </a:lnTo>
                <a:lnTo>
                  <a:pt x="67" y="516"/>
                </a:lnTo>
                <a:lnTo>
                  <a:pt x="67" y="518"/>
                </a:lnTo>
                <a:lnTo>
                  <a:pt x="67" y="516"/>
                </a:lnTo>
                <a:lnTo>
                  <a:pt x="65" y="516"/>
                </a:lnTo>
                <a:lnTo>
                  <a:pt x="65" y="514"/>
                </a:lnTo>
                <a:lnTo>
                  <a:pt x="64" y="514"/>
                </a:lnTo>
                <a:lnTo>
                  <a:pt x="65" y="514"/>
                </a:lnTo>
                <a:lnTo>
                  <a:pt x="65" y="513"/>
                </a:lnTo>
                <a:lnTo>
                  <a:pt x="65" y="511"/>
                </a:lnTo>
                <a:lnTo>
                  <a:pt x="65" y="509"/>
                </a:lnTo>
                <a:lnTo>
                  <a:pt x="67" y="509"/>
                </a:lnTo>
                <a:lnTo>
                  <a:pt x="67" y="511"/>
                </a:lnTo>
                <a:close/>
                <a:moveTo>
                  <a:pt x="134" y="508"/>
                </a:moveTo>
                <a:lnTo>
                  <a:pt x="136" y="508"/>
                </a:lnTo>
                <a:lnTo>
                  <a:pt x="136" y="509"/>
                </a:lnTo>
                <a:lnTo>
                  <a:pt x="134" y="509"/>
                </a:lnTo>
                <a:lnTo>
                  <a:pt x="134" y="508"/>
                </a:lnTo>
                <a:lnTo>
                  <a:pt x="134" y="506"/>
                </a:lnTo>
                <a:lnTo>
                  <a:pt x="134" y="508"/>
                </a:lnTo>
                <a:close/>
                <a:moveTo>
                  <a:pt x="96" y="506"/>
                </a:moveTo>
                <a:lnTo>
                  <a:pt x="97" y="506"/>
                </a:lnTo>
                <a:lnTo>
                  <a:pt x="97" y="508"/>
                </a:lnTo>
                <a:lnTo>
                  <a:pt x="96" y="508"/>
                </a:lnTo>
                <a:lnTo>
                  <a:pt x="96" y="506"/>
                </a:lnTo>
                <a:lnTo>
                  <a:pt x="94" y="506"/>
                </a:lnTo>
                <a:lnTo>
                  <a:pt x="96" y="506"/>
                </a:lnTo>
                <a:close/>
                <a:moveTo>
                  <a:pt x="134" y="506"/>
                </a:moveTo>
                <a:lnTo>
                  <a:pt x="132" y="506"/>
                </a:lnTo>
                <a:lnTo>
                  <a:pt x="134" y="506"/>
                </a:lnTo>
                <a:close/>
                <a:moveTo>
                  <a:pt x="91" y="501"/>
                </a:moveTo>
                <a:lnTo>
                  <a:pt x="89" y="501"/>
                </a:lnTo>
                <a:lnTo>
                  <a:pt x="91" y="501"/>
                </a:lnTo>
                <a:close/>
                <a:moveTo>
                  <a:pt x="91" y="499"/>
                </a:moveTo>
                <a:lnTo>
                  <a:pt x="91" y="501"/>
                </a:lnTo>
                <a:lnTo>
                  <a:pt x="91" y="499"/>
                </a:lnTo>
                <a:lnTo>
                  <a:pt x="89" y="499"/>
                </a:lnTo>
                <a:lnTo>
                  <a:pt x="91" y="499"/>
                </a:lnTo>
                <a:close/>
                <a:moveTo>
                  <a:pt x="89" y="499"/>
                </a:moveTo>
                <a:lnTo>
                  <a:pt x="89" y="498"/>
                </a:lnTo>
                <a:lnTo>
                  <a:pt x="89" y="499"/>
                </a:lnTo>
                <a:close/>
                <a:moveTo>
                  <a:pt x="91" y="499"/>
                </a:moveTo>
                <a:lnTo>
                  <a:pt x="91" y="498"/>
                </a:lnTo>
                <a:lnTo>
                  <a:pt x="91" y="499"/>
                </a:lnTo>
                <a:close/>
                <a:moveTo>
                  <a:pt x="89" y="498"/>
                </a:moveTo>
                <a:lnTo>
                  <a:pt x="89" y="499"/>
                </a:lnTo>
                <a:lnTo>
                  <a:pt x="87" y="499"/>
                </a:lnTo>
                <a:lnTo>
                  <a:pt x="87" y="501"/>
                </a:lnTo>
                <a:lnTo>
                  <a:pt x="87" y="499"/>
                </a:lnTo>
                <a:lnTo>
                  <a:pt x="87" y="498"/>
                </a:lnTo>
                <a:lnTo>
                  <a:pt x="89" y="498"/>
                </a:lnTo>
                <a:close/>
                <a:moveTo>
                  <a:pt x="91" y="498"/>
                </a:moveTo>
                <a:lnTo>
                  <a:pt x="92" y="498"/>
                </a:lnTo>
                <a:lnTo>
                  <a:pt x="92" y="496"/>
                </a:lnTo>
                <a:lnTo>
                  <a:pt x="92" y="498"/>
                </a:lnTo>
                <a:lnTo>
                  <a:pt x="91" y="498"/>
                </a:lnTo>
                <a:lnTo>
                  <a:pt x="91" y="496"/>
                </a:lnTo>
                <a:lnTo>
                  <a:pt x="91" y="498"/>
                </a:lnTo>
                <a:close/>
                <a:moveTo>
                  <a:pt x="91" y="496"/>
                </a:moveTo>
                <a:lnTo>
                  <a:pt x="91" y="498"/>
                </a:lnTo>
                <a:lnTo>
                  <a:pt x="89" y="498"/>
                </a:lnTo>
                <a:lnTo>
                  <a:pt x="89" y="496"/>
                </a:lnTo>
                <a:lnTo>
                  <a:pt x="89" y="498"/>
                </a:lnTo>
                <a:lnTo>
                  <a:pt x="89" y="496"/>
                </a:lnTo>
                <a:lnTo>
                  <a:pt x="91" y="496"/>
                </a:lnTo>
                <a:close/>
                <a:moveTo>
                  <a:pt x="75" y="496"/>
                </a:moveTo>
                <a:lnTo>
                  <a:pt x="75" y="498"/>
                </a:lnTo>
                <a:lnTo>
                  <a:pt x="74" y="498"/>
                </a:lnTo>
                <a:lnTo>
                  <a:pt x="74" y="496"/>
                </a:lnTo>
                <a:lnTo>
                  <a:pt x="75" y="496"/>
                </a:lnTo>
                <a:close/>
                <a:moveTo>
                  <a:pt x="74" y="496"/>
                </a:moveTo>
                <a:lnTo>
                  <a:pt x="74" y="494"/>
                </a:lnTo>
                <a:lnTo>
                  <a:pt x="74" y="496"/>
                </a:lnTo>
                <a:close/>
                <a:moveTo>
                  <a:pt x="74" y="491"/>
                </a:moveTo>
                <a:lnTo>
                  <a:pt x="74" y="493"/>
                </a:lnTo>
                <a:lnTo>
                  <a:pt x="74" y="491"/>
                </a:lnTo>
                <a:lnTo>
                  <a:pt x="74" y="493"/>
                </a:lnTo>
                <a:lnTo>
                  <a:pt x="74" y="491"/>
                </a:lnTo>
                <a:lnTo>
                  <a:pt x="75" y="491"/>
                </a:lnTo>
                <a:lnTo>
                  <a:pt x="74" y="493"/>
                </a:lnTo>
                <a:lnTo>
                  <a:pt x="74" y="494"/>
                </a:lnTo>
                <a:lnTo>
                  <a:pt x="74" y="493"/>
                </a:lnTo>
                <a:lnTo>
                  <a:pt x="72" y="493"/>
                </a:lnTo>
                <a:lnTo>
                  <a:pt x="72" y="491"/>
                </a:lnTo>
                <a:lnTo>
                  <a:pt x="74" y="491"/>
                </a:lnTo>
                <a:lnTo>
                  <a:pt x="74" y="493"/>
                </a:lnTo>
                <a:lnTo>
                  <a:pt x="74" y="491"/>
                </a:lnTo>
                <a:lnTo>
                  <a:pt x="74" y="493"/>
                </a:lnTo>
                <a:lnTo>
                  <a:pt x="74" y="491"/>
                </a:lnTo>
                <a:close/>
                <a:moveTo>
                  <a:pt x="57" y="491"/>
                </a:moveTo>
                <a:lnTo>
                  <a:pt x="57" y="493"/>
                </a:lnTo>
                <a:lnTo>
                  <a:pt x="57" y="491"/>
                </a:lnTo>
                <a:lnTo>
                  <a:pt x="57" y="493"/>
                </a:lnTo>
                <a:lnTo>
                  <a:pt x="57" y="491"/>
                </a:lnTo>
                <a:close/>
                <a:moveTo>
                  <a:pt x="72" y="491"/>
                </a:moveTo>
                <a:lnTo>
                  <a:pt x="70" y="491"/>
                </a:lnTo>
                <a:lnTo>
                  <a:pt x="70" y="489"/>
                </a:lnTo>
                <a:lnTo>
                  <a:pt x="72" y="489"/>
                </a:lnTo>
                <a:lnTo>
                  <a:pt x="70" y="489"/>
                </a:lnTo>
                <a:lnTo>
                  <a:pt x="70" y="491"/>
                </a:lnTo>
                <a:lnTo>
                  <a:pt x="72" y="491"/>
                </a:lnTo>
                <a:close/>
                <a:moveTo>
                  <a:pt x="127" y="488"/>
                </a:moveTo>
                <a:lnTo>
                  <a:pt x="129" y="488"/>
                </a:lnTo>
                <a:lnTo>
                  <a:pt x="131" y="488"/>
                </a:lnTo>
                <a:lnTo>
                  <a:pt x="131" y="489"/>
                </a:lnTo>
                <a:lnTo>
                  <a:pt x="129" y="489"/>
                </a:lnTo>
                <a:lnTo>
                  <a:pt x="131" y="489"/>
                </a:lnTo>
                <a:lnTo>
                  <a:pt x="129" y="489"/>
                </a:lnTo>
                <a:lnTo>
                  <a:pt x="129" y="488"/>
                </a:lnTo>
                <a:lnTo>
                  <a:pt x="127" y="488"/>
                </a:lnTo>
                <a:close/>
                <a:moveTo>
                  <a:pt x="74" y="488"/>
                </a:moveTo>
                <a:lnTo>
                  <a:pt x="74" y="489"/>
                </a:lnTo>
                <a:lnTo>
                  <a:pt x="74" y="488"/>
                </a:lnTo>
                <a:close/>
                <a:moveTo>
                  <a:pt x="72" y="484"/>
                </a:moveTo>
                <a:lnTo>
                  <a:pt x="72" y="486"/>
                </a:lnTo>
                <a:lnTo>
                  <a:pt x="72" y="484"/>
                </a:lnTo>
                <a:lnTo>
                  <a:pt x="72" y="486"/>
                </a:lnTo>
                <a:lnTo>
                  <a:pt x="72" y="484"/>
                </a:lnTo>
                <a:close/>
                <a:moveTo>
                  <a:pt x="74" y="484"/>
                </a:moveTo>
                <a:lnTo>
                  <a:pt x="74" y="486"/>
                </a:lnTo>
                <a:lnTo>
                  <a:pt x="74" y="484"/>
                </a:lnTo>
                <a:close/>
                <a:moveTo>
                  <a:pt x="87" y="484"/>
                </a:moveTo>
                <a:lnTo>
                  <a:pt x="87" y="486"/>
                </a:lnTo>
                <a:lnTo>
                  <a:pt x="87" y="488"/>
                </a:lnTo>
                <a:lnTo>
                  <a:pt x="87" y="486"/>
                </a:lnTo>
                <a:lnTo>
                  <a:pt x="86" y="486"/>
                </a:lnTo>
                <a:lnTo>
                  <a:pt x="87" y="486"/>
                </a:lnTo>
                <a:lnTo>
                  <a:pt x="86" y="486"/>
                </a:lnTo>
                <a:lnTo>
                  <a:pt x="87" y="486"/>
                </a:lnTo>
                <a:lnTo>
                  <a:pt x="87" y="484"/>
                </a:lnTo>
                <a:lnTo>
                  <a:pt x="86" y="484"/>
                </a:lnTo>
                <a:lnTo>
                  <a:pt x="86" y="486"/>
                </a:lnTo>
                <a:lnTo>
                  <a:pt x="86" y="484"/>
                </a:lnTo>
                <a:lnTo>
                  <a:pt x="87" y="484"/>
                </a:lnTo>
                <a:close/>
                <a:moveTo>
                  <a:pt x="77" y="484"/>
                </a:moveTo>
                <a:lnTo>
                  <a:pt x="77" y="486"/>
                </a:lnTo>
                <a:lnTo>
                  <a:pt x="77" y="484"/>
                </a:lnTo>
                <a:lnTo>
                  <a:pt x="77" y="486"/>
                </a:lnTo>
                <a:lnTo>
                  <a:pt x="77" y="484"/>
                </a:lnTo>
                <a:lnTo>
                  <a:pt x="77" y="486"/>
                </a:lnTo>
                <a:lnTo>
                  <a:pt x="77" y="484"/>
                </a:lnTo>
                <a:close/>
                <a:moveTo>
                  <a:pt x="72" y="484"/>
                </a:moveTo>
                <a:lnTo>
                  <a:pt x="70" y="484"/>
                </a:lnTo>
                <a:lnTo>
                  <a:pt x="72" y="483"/>
                </a:lnTo>
                <a:lnTo>
                  <a:pt x="72" y="484"/>
                </a:lnTo>
                <a:close/>
                <a:moveTo>
                  <a:pt x="74" y="483"/>
                </a:moveTo>
                <a:lnTo>
                  <a:pt x="74" y="484"/>
                </a:lnTo>
                <a:lnTo>
                  <a:pt x="72" y="484"/>
                </a:lnTo>
                <a:lnTo>
                  <a:pt x="72" y="483"/>
                </a:lnTo>
                <a:lnTo>
                  <a:pt x="74" y="483"/>
                </a:lnTo>
                <a:lnTo>
                  <a:pt x="72" y="483"/>
                </a:lnTo>
                <a:lnTo>
                  <a:pt x="74" y="483"/>
                </a:lnTo>
                <a:lnTo>
                  <a:pt x="72" y="483"/>
                </a:lnTo>
                <a:lnTo>
                  <a:pt x="74" y="483"/>
                </a:lnTo>
                <a:close/>
                <a:moveTo>
                  <a:pt x="77" y="483"/>
                </a:moveTo>
                <a:lnTo>
                  <a:pt x="77" y="484"/>
                </a:lnTo>
                <a:lnTo>
                  <a:pt x="77" y="483"/>
                </a:lnTo>
                <a:lnTo>
                  <a:pt x="77" y="484"/>
                </a:lnTo>
                <a:lnTo>
                  <a:pt x="75" y="484"/>
                </a:lnTo>
                <a:lnTo>
                  <a:pt x="75" y="483"/>
                </a:lnTo>
                <a:lnTo>
                  <a:pt x="77" y="483"/>
                </a:lnTo>
                <a:lnTo>
                  <a:pt x="75" y="483"/>
                </a:lnTo>
                <a:lnTo>
                  <a:pt x="77" y="483"/>
                </a:lnTo>
                <a:close/>
                <a:moveTo>
                  <a:pt x="72" y="481"/>
                </a:moveTo>
                <a:lnTo>
                  <a:pt x="70" y="483"/>
                </a:lnTo>
                <a:lnTo>
                  <a:pt x="70" y="481"/>
                </a:lnTo>
                <a:lnTo>
                  <a:pt x="72" y="481"/>
                </a:lnTo>
                <a:close/>
                <a:moveTo>
                  <a:pt x="84" y="481"/>
                </a:moveTo>
                <a:lnTo>
                  <a:pt x="84" y="479"/>
                </a:lnTo>
                <a:lnTo>
                  <a:pt x="84" y="481"/>
                </a:lnTo>
                <a:close/>
                <a:moveTo>
                  <a:pt x="79" y="481"/>
                </a:moveTo>
                <a:lnTo>
                  <a:pt x="79" y="483"/>
                </a:lnTo>
                <a:lnTo>
                  <a:pt x="81" y="483"/>
                </a:lnTo>
                <a:lnTo>
                  <a:pt x="79" y="483"/>
                </a:lnTo>
                <a:lnTo>
                  <a:pt x="79" y="484"/>
                </a:lnTo>
                <a:lnTo>
                  <a:pt x="81" y="484"/>
                </a:lnTo>
                <a:lnTo>
                  <a:pt x="79" y="484"/>
                </a:lnTo>
                <a:lnTo>
                  <a:pt x="79" y="486"/>
                </a:lnTo>
                <a:lnTo>
                  <a:pt x="79" y="484"/>
                </a:lnTo>
                <a:lnTo>
                  <a:pt x="79" y="483"/>
                </a:lnTo>
                <a:lnTo>
                  <a:pt x="77" y="483"/>
                </a:lnTo>
                <a:lnTo>
                  <a:pt x="77" y="481"/>
                </a:lnTo>
                <a:lnTo>
                  <a:pt x="77" y="479"/>
                </a:lnTo>
                <a:lnTo>
                  <a:pt x="79" y="481"/>
                </a:lnTo>
                <a:close/>
                <a:moveTo>
                  <a:pt x="184" y="479"/>
                </a:moveTo>
                <a:lnTo>
                  <a:pt x="186" y="479"/>
                </a:lnTo>
                <a:lnTo>
                  <a:pt x="184" y="479"/>
                </a:lnTo>
                <a:lnTo>
                  <a:pt x="184" y="478"/>
                </a:lnTo>
                <a:lnTo>
                  <a:pt x="184" y="479"/>
                </a:lnTo>
                <a:close/>
                <a:moveTo>
                  <a:pt x="77" y="478"/>
                </a:moveTo>
                <a:lnTo>
                  <a:pt x="77" y="479"/>
                </a:lnTo>
                <a:lnTo>
                  <a:pt x="75" y="479"/>
                </a:lnTo>
                <a:lnTo>
                  <a:pt x="75" y="478"/>
                </a:lnTo>
                <a:lnTo>
                  <a:pt x="75" y="479"/>
                </a:lnTo>
                <a:lnTo>
                  <a:pt x="75" y="478"/>
                </a:lnTo>
                <a:lnTo>
                  <a:pt x="77" y="478"/>
                </a:lnTo>
                <a:close/>
                <a:moveTo>
                  <a:pt x="256" y="476"/>
                </a:moveTo>
                <a:lnTo>
                  <a:pt x="256" y="478"/>
                </a:lnTo>
                <a:lnTo>
                  <a:pt x="257" y="478"/>
                </a:lnTo>
                <a:lnTo>
                  <a:pt x="257" y="479"/>
                </a:lnTo>
                <a:lnTo>
                  <a:pt x="259" y="479"/>
                </a:lnTo>
                <a:lnTo>
                  <a:pt x="259" y="481"/>
                </a:lnTo>
                <a:lnTo>
                  <a:pt x="261" y="481"/>
                </a:lnTo>
                <a:lnTo>
                  <a:pt x="261" y="483"/>
                </a:lnTo>
                <a:lnTo>
                  <a:pt x="261" y="484"/>
                </a:lnTo>
                <a:lnTo>
                  <a:pt x="261" y="486"/>
                </a:lnTo>
                <a:lnTo>
                  <a:pt x="261" y="488"/>
                </a:lnTo>
                <a:lnTo>
                  <a:pt x="261" y="489"/>
                </a:lnTo>
                <a:lnTo>
                  <a:pt x="259" y="491"/>
                </a:lnTo>
                <a:lnTo>
                  <a:pt x="261" y="491"/>
                </a:lnTo>
                <a:lnTo>
                  <a:pt x="259" y="491"/>
                </a:lnTo>
                <a:lnTo>
                  <a:pt x="261" y="491"/>
                </a:lnTo>
                <a:lnTo>
                  <a:pt x="261" y="493"/>
                </a:lnTo>
                <a:lnTo>
                  <a:pt x="261" y="491"/>
                </a:lnTo>
                <a:lnTo>
                  <a:pt x="261" y="493"/>
                </a:lnTo>
                <a:lnTo>
                  <a:pt x="261" y="494"/>
                </a:lnTo>
                <a:lnTo>
                  <a:pt x="261" y="496"/>
                </a:lnTo>
                <a:lnTo>
                  <a:pt x="261" y="498"/>
                </a:lnTo>
                <a:lnTo>
                  <a:pt x="261" y="496"/>
                </a:lnTo>
                <a:lnTo>
                  <a:pt x="262" y="496"/>
                </a:lnTo>
                <a:lnTo>
                  <a:pt x="264" y="498"/>
                </a:lnTo>
                <a:lnTo>
                  <a:pt x="264" y="499"/>
                </a:lnTo>
                <a:lnTo>
                  <a:pt x="266" y="499"/>
                </a:lnTo>
                <a:lnTo>
                  <a:pt x="266" y="501"/>
                </a:lnTo>
                <a:lnTo>
                  <a:pt x="267" y="501"/>
                </a:lnTo>
                <a:lnTo>
                  <a:pt x="267" y="503"/>
                </a:lnTo>
                <a:lnTo>
                  <a:pt x="267" y="504"/>
                </a:lnTo>
                <a:lnTo>
                  <a:pt x="269" y="504"/>
                </a:lnTo>
                <a:lnTo>
                  <a:pt x="269" y="506"/>
                </a:lnTo>
                <a:lnTo>
                  <a:pt x="269" y="508"/>
                </a:lnTo>
                <a:lnTo>
                  <a:pt x="271" y="508"/>
                </a:lnTo>
                <a:lnTo>
                  <a:pt x="271" y="509"/>
                </a:lnTo>
                <a:lnTo>
                  <a:pt x="271" y="511"/>
                </a:lnTo>
                <a:lnTo>
                  <a:pt x="273" y="511"/>
                </a:lnTo>
                <a:lnTo>
                  <a:pt x="273" y="513"/>
                </a:lnTo>
                <a:lnTo>
                  <a:pt x="273" y="514"/>
                </a:lnTo>
                <a:lnTo>
                  <a:pt x="273" y="516"/>
                </a:lnTo>
                <a:lnTo>
                  <a:pt x="271" y="518"/>
                </a:lnTo>
                <a:lnTo>
                  <a:pt x="271" y="519"/>
                </a:lnTo>
                <a:lnTo>
                  <a:pt x="271" y="521"/>
                </a:lnTo>
                <a:lnTo>
                  <a:pt x="271" y="523"/>
                </a:lnTo>
                <a:lnTo>
                  <a:pt x="271" y="524"/>
                </a:lnTo>
                <a:lnTo>
                  <a:pt x="271" y="526"/>
                </a:lnTo>
                <a:lnTo>
                  <a:pt x="269" y="526"/>
                </a:lnTo>
                <a:lnTo>
                  <a:pt x="269" y="528"/>
                </a:lnTo>
                <a:lnTo>
                  <a:pt x="271" y="528"/>
                </a:lnTo>
                <a:lnTo>
                  <a:pt x="271" y="529"/>
                </a:lnTo>
                <a:lnTo>
                  <a:pt x="271" y="531"/>
                </a:lnTo>
                <a:lnTo>
                  <a:pt x="271" y="533"/>
                </a:lnTo>
                <a:lnTo>
                  <a:pt x="271" y="534"/>
                </a:lnTo>
                <a:lnTo>
                  <a:pt x="271" y="536"/>
                </a:lnTo>
                <a:lnTo>
                  <a:pt x="271" y="538"/>
                </a:lnTo>
                <a:lnTo>
                  <a:pt x="271" y="539"/>
                </a:lnTo>
                <a:lnTo>
                  <a:pt x="271" y="541"/>
                </a:lnTo>
                <a:lnTo>
                  <a:pt x="271" y="543"/>
                </a:lnTo>
                <a:lnTo>
                  <a:pt x="271" y="544"/>
                </a:lnTo>
                <a:lnTo>
                  <a:pt x="271" y="546"/>
                </a:lnTo>
                <a:lnTo>
                  <a:pt x="271" y="548"/>
                </a:lnTo>
                <a:lnTo>
                  <a:pt x="271" y="549"/>
                </a:lnTo>
                <a:lnTo>
                  <a:pt x="273" y="549"/>
                </a:lnTo>
                <a:lnTo>
                  <a:pt x="273" y="551"/>
                </a:lnTo>
                <a:lnTo>
                  <a:pt x="273" y="553"/>
                </a:lnTo>
                <a:lnTo>
                  <a:pt x="273" y="554"/>
                </a:lnTo>
                <a:lnTo>
                  <a:pt x="273" y="556"/>
                </a:lnTo>
                <a:lnTo>
                  <a:pt x="273" y="558"/>
                </a:lnTo>
                <a:lnTo>
                  <a:pt x="271" y="559"/>
                </a:lnTo>
                <a:lnTo>
                  <a:pt x="273" y="559"/>
                </a:lnTo>
                <a:lnTo>
                  <a:pt x="271" y="559"/>
                </a:lnTo>
                <a:lnTo>
                  <a:pt x="269" y="559"/>
                </a:lnTo>
                <a:lnTo>
                  <a:pt x="267" y="559"/>
                </a:lnTo>
                <a:lnTo>
                  <a:pt x="266" y="558"/>
                </a:lnTo>
                <a:lnTo>
                  <a:pt x="264" y="558"/>
                </a:lnTo>
                <a:lnTo>
                  <a:pt x="262" y="558"/>
                </a:lnTo>
                <a:lnTo>
                  <a:pt x="261" y="558"/>
                </a:lnTo>
                <a:lnTo>
                  <a:pt x="259" y="558"/>
                </a:lnTo>
                <a:lnTo>
                  <a:pt x="261" y="558"/>
                </a:lnTo>
                <a:lnTo>
                  <a:pt x="261" y="556"/>
                </a:lnTo>
                <a:lnTo>
                  <a:pt x="259" y="556"/>
                </a:lnTo>
                <a:lnTo>
                  <a:pt x="259" y="558"/>
                </a:lnTo>
                <a:lnTo>
                  <a:pt x="257" y="558"/>
                </a:lnTo>
                <a:lnTo>
                  <a:pt x="257" y="556"/>
                </a:lnTo>
                <a:lnTo>
                  <a:pt x="256" y="556"/>
                </a:lnTo>
                <a:lnTo>
                  <a:pt x="254" y="556"/>
                </a:lnTo>
                <a:lnTo>
                  <a:pt x="254" y="554"/>
                </a:lnTo>
                <a:lnTo>
                  <a:pt x="252" y="554"/>
                </a:lnTo>
                <a:lnTo>
                  <a:pt x="251" y="554"/>
                </a:lnTo>
                <a:lnTo>
                  <a:pt x="249" y="554"/>
                </a:lnTo>
                <a:lnTo>
                  <a:pt x="249" y="553"/>
                </a:lnTo>
                <a:lnTo>
                  <a:pt x="247" y="553"/>
                </a:lnTo>
                <a:lnTo>
                  <a:pt x="246" y="553"/>
                </a:lnTo>
                <a:lnTo>
                  <a:pt x="244" y="553"/>
                </a:lnTo>
                <a:lnTo>
                  <a:pt x="244" y="551"/>
                </a:lnTo>
                <a:lnTo>
                  <a:pt x="246" y="549"/>
                </a:lnTo>
                <a:lnTo>
                  <a:pt x="246" y="548"/>
                </a:lnTo>
                <a:lnTo>
                  <a:pt x="246" y="546"/>
                </a:lnTo>
                <a:lnTo>
                  <a:pt x="244" y="546"/>
                </a:lnTo>
                <a:lnTo>
                  <a:pt x="244" y="544"/>
                </a:lnTo>
                <a:lnTo>
                  <a:pt x="244" y="543"/>
                </a:lnTo>
                <a:lnTo>
                  <a:pt x="244" y="541"/>
                </a:lnTo>
                <a:lnTo>
                  <a:pt x="244" y="539"/>
                </a:lnTo>
                <a:lnTo>
                  <a:pt x="244" y="538"/>
                </a:lnTo>
                <a:lnTo>
                  <a:pt x="244" y="536"/>
                </a:lnTo>
                <a:lnTo>
                  <a:pt x="244" y="534"/>
                </a:lnTo>
                <a:lnTo>
                  <a:pt x="244" y="533"/>
                </a:lnTo>
                <a:lnTo>
                  <a:pt x="246" y="533"/>
                </a:lnTo>
                <a:lnTo>
                  <a:pt x="246" y="531"/>
                </a:lnTo>
                <a:lnTo>
                  <a:pt x="246" y="533"/>
                </a:lnTo>
                <a:lnTo>
                  <a:pt x="244" y="533"/>
                </a:lnTo>
                <a:lnTo>
                  <a:pt x="242" y="533"/>
                </a:lnTo>
                <a:lnTo>
                  <a:pt x="244" y="533"/>
                </a:lnTo>
                <a:lnTo>
                  <a:pt x="242" y="531"/>
                </a:lnTo>
                <a:lnTo>
                  <a:pt x="244" y="531"/>
                </a:lnTo>
                <a:lnTo>
                  <a:pt x="244" y="529"/>
                </a:lnTo>
                <a:lnTo>
                  <a:pt x="242" y="529"/>
                </a:lnTo>
                <a:lnTo>
                  <a:pt x="244" y="529"/>
                </a:lnTo>
                <a:lnTo>
                  <a:pt x="242" y="528"/>
                </a:lnTo>
                <a:lnTo>
                  <a:pt x="242" y="526"/>
                </a:lnTo>
                <a:lnTo>
                  <a:pt x="242" y="524"/>
                </a:lnTo>
                <a:lnTo>
                  <a:pt x="244" y="524"/>
                </a:lnTo>
                <a:lnTo>
                  <a:pt x="244" y="523"/>
                </a:lnTo>
                <a:lnTo>
                  <a:pt x="244" y="521"/>
                </a:lnTo>
                <a:lnTo>
                  <a:pt x="244" y="519"/>
                </a:lnTo>
                <a:lnTo>
                  <a:pt x="244" y="518"/>
                </a:lnTo>
                <a:lnTo>
                  <a:pt x="244" y="516"/>
                </a:lnTo>
                <a:lnTo>
                  <a:pt x="244" y="514"/>
                </a:lnTo>
                <a:lnTo>
                  <a:pt x="246" y="514"/>
                </a:lnTo>
                <a:lnTo>
                  <a:pt x="246" y="513"/>
                </a:lnTo>
                <a:lnTo>
                  <a:pt x="247" y="513"/>
                </a:lnTo>
                <a:lnTo>
                  <a:pt x="249" y="513"/>
                </a:lnTo>
                <a:lnTo>
                  <a:pt x="249" y="514"/>
                </a:lnTo>
                <a:lnTo>
                  <a:pt x="251" y="514"/>
                </a:lnTo>
                <a:lnTo>
                  <a:pt x="252" y="514"/>
                </a:lnTo>
                <a:lnTo>
                  <a:pt x="254" y="514"/>
                </a:lnTo>
                <a:lnTo>
                  <a:pt x="256" y="514"/>
                </a:lnTo>
                <a:lnTo>
                  <a:pt x="257" y="514"/>
                </a:lnTo>
                <a:lnTo>
                  <a:pt x="257" y="516"/>
                </a:lnTo>
                <a:lnTo>
                  <a:pt x="259" y="516"/>
                </a:lnTo>
                <a:lnTo>
                  <a:pt x="259" y="518"/>
                </a:lnTo>
                <a:lnTo>
                  <a:pt x="261" y="518"/>
                </a:lnTo>
                <a:lnTo>
                  <a:pt x="259" y="518"/>
                </a:lnTo>
                <a:lnTo>
                  <a:pt x="259" y="516"/>
                </a:lnTo>
                <a:lnTo>
                  <a:pt x="261" y="516"/>
                </a:lnTo>
                <a:lnTo>
                  <a:pt x="261" y="514"/>
                </a:lnTo>
                <a:lnTo>
                  <a:pt x="261" y="516"/>
                </a:lnTo>
                <a:lnTo>
                  <a:pt x="261" y="514"/>
                </a:lnTo>
                <a:lnTo>
                  <a:pt x="261" y="513"/>
                </a:lnTo>
                <a:lnTo>
                  <a:pt x="261" y="511"/>
                </a:lnTo>
                <a:lnTo>
                  <a:pt x="259" y="511"/>
                </a:lnTo>
                <a:lnTo>
                  <a:pt x="259" y="513"/>
                </a:lnTo>
                <a:lnTo>
                  <a:pt x="257" y="513"/>
                </a:lnTo>
                <a:lnTo>
                  <a:pt x="259" y="513"/>
                </a:lnTo>
                <a:lnTo>
                  <a:pt x="257" y="513"/>
                </a:lnTo>
                <a:lnTo>
                  <a:pt x="257" y="511"/>
                </a:lnTo>
                <a:lnTo>
                  <a:pt x="256" y="511"/>
                </a:lnTo>
                <a:lnTo>
                  <a:pt x="254" y="511"/>
                </a:lnTo>
                <a:lnTo>
                  <a:pt x="252" y="511"/>
                </a:lnTo>
                <a:lnTo>
                  <a:pt x="251" y="511"/>
                </a:lnTo>
                <a:lnTo>
                  <a:pt x="249" y="511"/>
                </a:lnTo>
                <a:lnTo>
                  <a:pt x="249" y="509"/>
                </a:lnTo>
                <a:lnTo>
                  <a:pt x="247" y="509"/>
                </a:lnTo>
                <a:lnTo>
                  <a:pt x="246" y="509"/>
                </a:lnTo>
                <a:lnTo>
                  <a:pt x="246" y="508"/>
                </a:lnTo>
                <a:lnTo>
                  <a:pt x="246" y="506"/>
                </a:lnTo>
                <a:lnTo>
                  <a:pt x="246" y="504"/>
                </a:lnTo>
                <a:lnTo>
                  <a:pt x="246" y="503"/>
                </a:lnTo>
                <a:lnTo>
                  <a:pt x="247" y="503"/>
                </a:lnTo>
                <a:lnTo>
                  <a:pt x="247" y="504"/>
                </a:lnTo>
                <a:lnTo>
                  <a:pt x="249" y="504"/>
                </a:lnTo>
                <a:lnTo>
                  <a:pt x="251" y="504"/>
                </a:lnTo>
                <a:lnTo>
                  <a:pt x="252" y="504"/>
                </a:lnTo>
                <a:lnTo>
                  <a:pt x="252" y="506"/>
                </a:lnTo>
                <a:lnTo>
                  <a:pt x="254" y="506"/>
                </a:lnTo>
                <a:lnTo>
                  <a:pt x="254" y="504"/>
                </a:lnTo>
                <a:lnTo>
                  <a:pt x="252" y="504"/>
                </a:lnTo>
                <a:lnTo>
                  <a:pt x="251" y="504"/>
                </a:lnTo>
                <a:lnTo>
                  <a:pt x="249" y="504"/>
                </a:lnTo>
                <a:lnTo>
                  <a:pt x="249" y="503"/>
                </a:lnTo>
                <a:lnTo>
                  <a:pt x="247" y="503"/>
                </a:lnTo>
                <a:lnTo>
                  <a:pt x="247" y="501"/>
                </a:lnTo>
                <a:lnTo>
                  <a:pt x="246" y="501"/>
                </a:lnTo>
                <a:lnTo>
                  <a:pt x="247" y="501"/>
                </a:lnTo>
                <a:lnTo>
                  <a:pt x="246" y="499"/>
                </a:lnTo>
                <a:lnTo>
                  <a:pt x="247" y="499"/>
                </a:lnTo>
                <a:lnTo>
                  <a:pt x="249" y="499"/>
                </a:lnTo>
                <a:lnTo>
                  <a:pt x="249" y="498"/>
                </a:lnTo>
                <a:lnTo>
                  <a:pt x="251" y="498"/>
                </a:lnTo>
                <a:lnTo>
                  <a:pt x="251" y="499"/>
                </a:lnTo>
                <a:lnTo>
                  <a:pt x="252" y="499"/>
                </a:lnTo>
                <a:lnTo>
                  <a:pt x="251" y="499"/>
                </a:lnTo>
                <a:lnTo>
                  <a:pt x="251" y="498"/>
                </a:lnTo>
                <a:lnTo>
                  <a:pt x="252" y="498"/>
                </a:lnTo>
                <a:lnTo>
                  <a:pt x="251" y="498"/>
                </a:lnTo>
                <a:lnTo>
                  <a:pt x="252" y="498"/>
                </a:lnTo>
                <a:lnTo>
                  <a:pt x="252" y="496"/>
                </a:lnTo>
                <a:lnTo>
                  <a:pt x="251" y="496"/>
                </a:lnTo>
                <a:lnTo>
                  <a:pt x="251" y="498"/>
                </a:lnTo>
                <a:lnTo>
                  <a:pt x="249" y="498"/>
                </a:lnTo>
                <a:lnTo>
                  <a:pt x="249" y="496"/>
                </a:lnTo>
                <a:lnTo>
                  <a:pt x="247" y="496"/>
                </a:lnTo>
                <a:lnTo>
                  <a:pt x="247" y="494"/>
                </a:lnTo>
                <a:lnTo>
                  <a:pt x="249" y="494"/>
                </a:lnTo>
                <a:lnTo>
                  <a:pt x="249" y="496"/>
                </a:lnTo>
                <a:lnTo>
                  <a:pt x="251" y="494"/>
                </a:lnTo>
                <a:lnTo>
                  <a:pt x="249" y="494"/>
                </a:lnTo>
                <a:lnTo>
                  <a:pt x="247" y="494"/>
                </a:lnTo>
                <a:lnTo>
                  <a:pt x="246" y="494"/>
                </a:lnTo>
                <a:lnTo>
                  <a:pt x="247" y="494"/>
                </a:lnTo>
                <a:lnTo>
                  <a:pt x="247" y="496"/>
                </a:lnTo>
                <a:lnTo>
                  <a:pt x="246" y="496"/>
                </a:lnTo>
                <a:lnTo>
                  <a:pt x="246" y="498"/>
                </a:lnTo>
                <a:lnTo>
                  <a:pt x="244" y="498"/>
                </a:lnTo>
                <a:lnTo>
                  <a:pt x="244" y="496"/>
                </a:lnTo>
                <a:lnTo>
                  <a:pt x="242" y="496"/>
                </a:lnTo>
                <a:lnTo>
                  <a:pt x="242" y="494"/>
                </a:lnTo>
                <a:lnTo>
                  <a:pt x="242" y="493"/>
                </a:lnTo>
                <a:lnTo>
                  <a:pt x="242" y="491"/>
                </a:lnTo>
                <a:lnTo>
                  <a:pt x="242" y="489"/>
                </a:lnTo>
                <a:lnTo>
                  <a:pt x="244" y="489"/>
                </a:lnTo>
                <a:lnTo>
                  <a:pt x="246" y="489"/>
                </a:lnTo>
                <a:lnTo>
                  <a:pt x="246" y="488"/>
                </a:lnTo>
                <a:lnTo>
                  <a:pt x="244" y="488"/>
                </a:lnTo>
                <a:lnTo>
                  <a:pt x="246" y="488"/>
                </a:lnTo>
                <a:lnTo>
                  <a:pt x="246" y="486"/>
                </a:lnTo>
                <a:lnTo>
                  <a:pt x="246" y="484"/>
                </a:lnTo>
                <a:lnTo>
                  <a:pt x="247" y="484"/>
                </a:lnTo>
                <a:lnTo>
                  <a:pt x="246" y="484"/>
                </a:lnTo>
                <a:lnTo>
                  <a:pt x="247" y="484"/>
                </a:lnTo>
                <a:lnTo>
                  <a:pt x="247" y="483"/>
                </a:lnTo>
                <a:lnTo>
                  <a:pt x="249" y="483"/>
                </a:lnTo>
                <a:lnTo>
                  <a:pt x="251" y="483"/>
                </a:lnTo>
                <a:lnTo>
                  <a:pt x="251" y="484"/>
                </a:lnTo>
                <a:lnTo>
                  <a:pt x="252" y="484"/>
                </a:lnTo>
                <a:lnTo>
                  <a:pt x="252" y="486"/>
                </a:lnTo>
                <a:lnTo>
                  <a:pt x="254" y="486"/>
                </a:lnTo>
                <a:lnTo>
                  <a:pt x="254" y="484"/>
                </a:lnTo>
                <a:lnTo>
                  <a:pt x="252" y="484"/>
                </a:lnTo>
                <a:lnTo>
                  <a:pt x="252" y="483"/>
                </a:lnTo>
                <a:lnTo>
                  <a:pt x="252" y="481"/>
                </a:lnTo>
                <a:lnTo>
                  <a:pt x="251" y="481"/>
                </a:lnTo>
                <a:lnTo>
                  <a:pt x="251" y="479"/>
                </a:lnTo>
                <a:lnTo>
                  <a:pt x="249" y="479"/>
                </a:lnTo>
                <a:lnTo>
                  <a:pt x="251" y="479"/>
                </a:lnTo>
                <a:lnTo>
                  <a:pt x="251" y="478"/>
                </a:lnTo>
                <a:lnTo>
                  <a:pt x="252" y="478"/>
                </a:lnTo>
                <a:lnTo>
                  <a:pt x="254" y="478"/>
                </a:lnTo>
                <a:lnTo>
                  <a:pt x="254" y="476"/>
                </a:lnTo>
                <a:lnTo>
                  <a:pt x="252" y="476"/>
                </a:lnTo>
                <a:lnTo>
                  <a:pt x="254" y="476"/>
                </a:lnTo>
                <a:lnTo>
                  <a:pt x="256" y="476"/>
                </a:lnTo>
                <a:close/>
                <a:moveTo>
                  <a:pt x="186" y="476"/>
                </a:moveTo>
                <a:lnTo>
                  <a:pt x="187" y="476"/>
                </a:lnTo>
                <a:lnTo>
                  <a:pt x="187" y="478"/>
                </a:lnTo>
                <a:lnTo>
                  <a:pt x="186" y="478"/>
                </a:lnTo>
                <a:lnTo>
                  <a:pt x="186" y="479"/>
                </a:lnTo>
                <a:lnTo>
                  <a:pt x="186" y="478"/>
                </a:lnTo>
                <a:lnTo>
                  <a:pt x="184" y="478"/>
                </a:lnTo>
                <a:lnTo>
                  <a:pt x="184" y="476"/>
                </a:lnTo>
                <a:lnTo>
                  <a:pt x="186" y="478"/>
                </a:lnTo>
                <a:lnTo>
                  <a:pt x="186" y="476"/>
                </a:lnTo>
                <a:close/>
                <a:moveTo>
                  <a:pt x="79" y="474"/>
                </a:moveTo>
                <a:lnTo>
                  <a:pt x="79" y="476"/>
                </a:lnTo>
                <a:lnTo>
                  <a:pt x="79" y="478"/>
                </a:lnTo>
                <a:lnTo>
                  <a:pt x="77" y="478"/>
                </a:lnTo>
                <a:lnTo>
                  <a:pt x="79" y="476"/>
                </a:lnTo>
                <a:lnTo>
                  <a:pt x="77" y="476"/>
                </a:lnTo>
                <a:lnTo>
                  <a:pt x="79" y="476"/>
                </a:lnTo>
                <a:lnTo>
                  <a:pt x="77" y="476"/>
                </a:lnTo>
                <a:lnTo>
                  <a:pt x="77" y="474"/>
                </a:lnTo>
                <a:lnTo>
                  <a:pt x="79" y="474"/>
                </a:lnTo>
                <a:close/>
                <a:moveTo>
                  <a:pt x="92" y="469"/>
                </a:moveTo>
                <a:lnTo>
                  <a:pt x="94" y="469"/>
                </a:lnTo>
                <a:lnTo>
                  <a:pt x="96" y="471"/>
                </a:lnTo>
                <a:lnTo>
                  <a:pt x="97" y="473"/>
                </a:lnTo>
                <a:lnTo>
                  <a:pt x="99" y="473"/>
                </a:lnTo>
                <a:lnTo>
                  <a:pt x="99" y="474"/>
                </a:lnTo>
                <a:lnTo>
                  <a:pt x="101" y="474"/>
                </a:lnTo>
                <a:lnTo>
                  <a:pt x="101" y="476"/>
                </a:lnTo>
                <a:lnTo>
                  <a:pt x="102" y="476"/>
                </a:lnTo>
                <a:lnTo>
                  <a:pt x="104" y="476"/>
                </a:lnTo>
                <a:lnTo>
                  <a:pt x="104" y="478"/>
                </a:lnTo>
                <a:lnTo>
                  <a:pt x="104" y="479"/>
                </a:lnTo>
                <a:lnTo>
                  <a:pt x="106" y="479"/>
                </a:lnTo>
                <a:lnTo>
                  <a:pt x="106" y="481"/>
                </a:lnTo>
                <a:lnTo>
                  <a:pt x="107" y="481"/>
                </a:lnTo>
                <a:lnTo>
                  <a:pt x="107" y="483"/>
                </a:lnTo>
                <a:lnTo>
                  <a:pt x="109" y="483"/>
                </a:lnTo>
                <a:lnTo>
                  <a:pt x="109" y="484"/>
                </a:lnTo>
                <a:lnTo>
                  <a:pt x="111" y="484"/>
                </a:lnTo>
                <a:lnTo>
                  <a:pt x="111" y="486"/>
                </a:lnTo>
                <a:lnTo>
                  <a:pt x="111" y="488"/>
                </a:lnTo>
                <a:lnTo>
                  <a:pt x="111" y="486"/>
                </a:lnTo>
                <a:lnTo>
                  <a:pt x="112" y="488"/>
                </a:lnTo>
                <a:lnTo>
                  <a:pt x="112" y="486"/>
                </a:lnTo>
                <a:lnTo>
                  <a:pt x="112" y="488"/>
                </a:lnTo>
                <a:lnTo>
                  <a:pt x="114" y="488"/>
                </a:lnTo>
                <a:lnTo>
                  <a:pt x="112" y="488"/>
                </a:lnTo>
                <a:lnTo>
                  <a:pt x="114" y="488"/>
                </a:lnTo>
                <a:lnTo>
                  <a:pt x="114" y="489"/>
                </a:lnTo>
                <a:lnTo>
                  <a:pt x="116" y="489"/>
                </a:lnTo>
                <a:lnTo>
                  <a:pt x="116" y="491"/>
                </a:lnTo>
                <a:lnTo>
                  <a:pt x="117" y="491"/>
                </a:lnTo>
                <a:lnTo>
                  <a:pt x="119" y="491"/>
                </a:lnTo>
                <a:lnTo>
                  <a:pt x="119" y="493"/>
                </a:lnTo>
                <a:lnTo>
                  <a:pt x="121" y="493"/>
                </a:lnTo>
                <a:lnTo>
                  <a:pt x="121" y="494"/>
                </a:lnTo>
                <a:lnTo>
                  <a:pt x="122" y="494"/>
                </a:lnTo>
                <a:lnTo>
                  <a:pt x="122" y="496"/>
                </a:lnTo>
                <a:lnTo>
                  <a:pt x="124" y="496"/>
                </a:lnTo>
                <a:lnTo>
                  <a:pt x="124" y="498"/>
                </a:lnTo>
                <a:lnTo>
                  <a:pt x="124" y="499"/>
                </a:lnTo>
                <a:lnTo>
                  <a:pt x="124" y="498"/>
                </a:lnTo>
                <a:lnTo>
                  <a:pt x="124" y="499"/>
                </a:lnTo>
                <a:lnTo>
                  <a:pt x="126" y="499"/>
                </a:lnTo>
                <a:lnTo>
                  <a:pt x="126" y="501"/>
                </a:lnTo>
                <a:lnTo>
                  <a:pt x="126" y="503"/>
                </a:lnTo>
                <a:lnTo>
                  <a:pt x="126" y="501"/>
                </a:lnTo>
                <a:lnTo>
                  <a:pt x="127" y="501"/>
                </a:lnTo>
                <a:lnTo>
                  <a:pt x="127" y="503"/>
                </a:lnTo>
                <a:lnTo>
                  <a:pt x="129" y="503"/>
                </a:lnTo>
                <a:lnTo>
                  <a:pt x="129" y="504"/>
                </a:lnTo>
                <a:lnTo>
                  <a:pt x="129" y="506"/>
                </a:lnTo>
                <a:lnTo>
                  <a:pt x="131" y="506"/>
                </a:lnTo>
                <a:lnTo>
                  <a:pt x="131" y="508"/>
                </a:lnTo>
                <a:lnTo>
                  <a:pt x="132" y="508"/>
                </a:lnTo>
                <a:lnTo>
                  <a:pt x="132" y="509"/>
                </a:lnTo>
                <a:lnTo>
                  <a:pt x="131" y="509"/>
                </a:lnTo>
                <a:lnTo>
                  <a:pt x="132" y="509"/>
                </a:lnTo>
                <a:lnTo>
                  <a:pt x="132" y="511"/>
                </a:lnTo>
                <a:lnTo>
                  <a:pt x="134" y="511"/>
                </a:lnTo>
                <a:lnTo>
                  <a:pt x="134" y="513"/>
                </a:lnTo>
                <a:lnTo>
                  <a:pt x="136" y="513"/>
                </a:lnTo>
                <a:lnTo>
                  <a:pt x="137" y="513"/>
                </a:lnTo>
                <a:lnTo>
                  <a:pt x="137" y="514"/>
                </a:lnTo>
                <a:lnTo>
                  <a:pt x="139" y="514"/>
                </a:lnTo>
                <a:lnTo>
                  <a:pt x="141" y="514"/>
                </a:lnTo>
                <a:lnTo>
                  <a:pt x="141" y="516"/>
                </a:lnTo>
                <a:lnTo>
                  <a:pt x="139" y="516"/>
                </a:lnTo>
                <a:lnTo>
                  <a:pt x="139" y="518"/>
                </a:lnTo>
                <a:lnTo>
                  <a:pt x="139" y="516"/>
                </a:lnTo>
                <a:lnTo>
                  <a:pt x="141" y="516"/>
                </a:lnTo>
                <a:lnTo>
                  <a:pt x="142" y="516"/>
                </a:lnTo>
                <a:lnTo>
                  <a:pt x="142" y="518"/>
                </a:lnTo>
                <a:lnTo>
                  <a:pt x="142" y="519"/>
                </a:lnTo>
                <a:lnTo>
                  <a:pt x="144" y="519"/>
                </a:lnTo>
                <a:lnTo>
                  <a:pt x="144" y="521"/>
                </a:lnTo>
                <a:lnTo>
                  <a:pt x="144" y="523"/>
                </a:lnTo>
                <a:lnTo>
                  <a:pt x="146" y="523"/>
                </a:lnTo>
                <a:lnTo>
                  <a:pt x="147" y="523"/>
                </a:lnTo>
                <a:lnTo>
                  <a:pt x="146" y="523"/>
                </a:lnTo>
                <a:lnTo>
                  <a:pt x="146" y="524"/>
                </a:lnTo>
                <a:lnTo>
                  <a:pt x="147" y="524"/>
                </a:lnTo>
                <a:lnTo>
                  <a:pt x="149" y="526"/>
                </a:lnTo>
                <a:lnTo>
                  <a:pt x="149" y="528"/>
                </a:lnTo>
                <a:lnTo>
                  <a:pt x="151" y="528"/>
                </a:lnTo>
                <a:lnTo>
                  <a:pt x="151" y="529"/>
                </a:lnTo>
                <a:lnTo>
                  <a:pt x="152" y="529"/>
                </a:lnTo>
                <a:lnTo>
                  <a:pt x="152" y="531"/>
                </a:lnTo>
                <a:lnTo>
                  <a:pt x="154" y="531"/>
                </a:lnTo>
                <a:lnTo>
                  <a:pt x="154" y="533"/>
                </a:lnTo>
                <a:lnTo>
                  <a:pt x="154" y="531"/>
                </a:lnTo>
                <a:lnTo>
                  <a:pt x="154" y="533"/>
                </a:lnTo>
                <a:lnTo>
                  <a:pt x="156" y="533"/>
                </a:lnTo>
                <a:lnTo>
                  <a:pt x="156" y="534"/>
                </a:lnTo>
                <a:lnTo>
                  <a:pt x="156" y="536"/>
                </a:lnTo>
                <a:lnTo>
                  <a:pt x="156" y="534"/>
                </a:lnTo>
                <a:lnTo>
                  <a:pt x="156" y="536"/>
                </a:lnTo>
                <a:lnTo>
                  <a:pt x="156" y="538"/>
                </a:lnTo>
                <a:lnTo>
                  <a:pt x="156" y="539"/>
                </a:lnTo>
                <a:lnTo>
                  <a:pt x="156" y="541"/>
                </a:lnTo>
                <a:lnTo>
                  <a:pt x="154" y="541"/>
                </a:lnTo>
                <a:lnTo>
                  <a:pt x="154" y="543"/>
                </a:lnTo>
                <a:lnTo>
                  <a:pt x="154" y="544"/>
                </a:lnTo>
                <a:lnTo>
                  <a:pt x="154" y="546"/>
                </a:lnTo>
                <a:lnTo>
                  <a:pt x="154" y="548"/>
                </a:lnTo>
                <a:lnTo>
                  <a:pt x="152" y="548"/>
                </a:lnTo>
                <a:lnTo>
                  <a:pt x="154" y="548"/>
                </a:lnTo>
                <a:lnTo>
                  <a:pt x="152" y="548"/>
                </a:lnTo>
                <a:lnTo>
                  <a:pt x="154" y="548"/>
                </a:lnTo>
                <a:lnTo>
                  <a:pt x="154" y="549"/>
                </a:lnTo>
                <a:lnTo>
                  <a:pt x="154" y="551"/>
                </a:lnTo>
                <a:lnTo>
                  <a:pt x="154" y="553"/>
                </a:lnTo>
                <a:lnTo>
                  <a:pt x="154" y="554"/>
                </a:lnTo>
                <a:lnTo>
                  <a:pt x="154" y="556"/>
                </a:lnTo>
                <a:lnTo>
                  <a:pt x="154" y="558"/>
                </a:lnTo>
                <a:lnTo>
                  <a:pt x="154" y="559"/>
                </a:lnTo>
                <a:lnTo>
                  <a:pt x="154" y="561"/>
                </a:lnTo>
                <a:lnTo>
                  <a:pt x="154" y="563"/>
                </a:lnTo>
                <a:lnTo>
                  <a:pt x="154" y="561"/>
                </a:lnTo>
                <a:lnTo>
                  <a:pt x="154" y="563"/>
                </a:lnTo>
                <a:lnTo>
                  <a:pt x="154" y="564"/>
                </a:lnTo>
                <a:lnTo>
                  <a:pt x="154" y="563"/>
                </a:lnTo>
                <a:lnTo>
                  <a:pt x="154" y="564"/>
                </a:lnTo>
                <a:lnTo>
                  <a:pt x="154" y="566"/>
                </a:lnTo>
                <a:lnTo>
                  <a:pt x="154" y="568"/>
                </a:lnTo>
                <a:lnTo>
                  <a:pt x="154" y="569"/>
                </a:lnTo>
                <a:lnTo>
                  <a:pt x="152" y="569"/>
                </a:lnTo>
                <a:lnTo>
                  <a:pt x="152" y="571"/>
                </a:lnTo>
                <a:lnTo>
                  <a:pt x="152" y="573"/>
                </a:lnTo>
                <a:lnTo>
                  <a:pt x="152" y="574"/>
                </a:lnTo>
                <a:lnTo>
                  <a:pt x="152" y="573"/>
                </a:lnTo>
                <a:lnTo>
                  <a:pt x="152" y="574"/>
                </a:lnTo>
                <a:lnTo>
                  <a:pt x="152" y="573"/>
                </a:lnTo>
                <a:lnTo>
                  <a:pt x="152" y="574"/>
                </a:lnTo>
                <a:lnTo>
                  <a:pt x="151" y="574"/>
                </a:lnTo>
                <a:lnTo>
                  <a:pt x="151" y="576"/>
                </a:lnTo>
                <a:lnTo>
                  <a:pt x="151" y="578"/>
                </a:lnTo>
                <a:lnTo>
                  <a:pt x="149" y="578"/>
                </a:lnTo>
                <a:lnTo>
                  <a:pt x="149" y="576"/>
                </a:lnTo>
                <a:lnTo>
                  <a:pt x="149" y="578"/>
                </a:lnTo>
                <a:lnTo>
                  <a:pt x="149" y="576"/>
                </a:lnTo>
                <a:lnTo>
                  <a:pt x="149" y="578"/>
                </a:lnTo>
                <a:lnTo>
                  <a:pt x="147" y="578"/>
                </a:lnTo>
                <a:lnTo>
                  <a:pt x="149" y="579"/>
                </a:lnTo>
                <a:lnTo>
                  <a:pt x="147" y="579"/>
                </a:lnTo>
                <a:lnTo>
                  <a:pt x="147" y="578"/>
                </a:lnTo>
                <a:lnTo>
                  <a:pt x="147" y="579"/>
                </a:lnTo>
                <a:lnTo>
                  <a:pt x="147" y="581"/>
                </a:lnTo>
                <a:lnTo>
                  <a:pt x="147" y="579"/>
                </a:lnTo>
                <a:lnTo>
                  <a:pt x="146" y="579"/>
                </a:lnTo>
                <a:lnTo>
                  <a:pt x="146" y="578"/>
                </a:lnTo>
                <a:lnTo>
                  <a:pt x="146" y="579"/>
                </a:lnTo>
                <a:lnTo>
                  <a:pt x="146" y="581"/>
                </a:lnTo>
                <a:lnTo>
                  <a:pt x="144" y="579"/>
                </a:lnTo>
                <a:lnTo>
                  <a:pt x="144" y="578"/>
                </a:lnTo>
                <a:lnTo>
                  <a:pt x="144" y="579"/>
                </a:lnTo>
                <a:lnTo>
                  <a:pt x="142" y="579"/>
                </a:lnTo>
                <a:lnTo>
                  <a:pt x="142" y="578"/>
                </a:lnTo>
                <a:lnTo>
                  <a:pt x="144" y="578"/>
                </a:lnTo>
                <a:lnTo>
                  <a:pt x="142" y="578"/>
                </a:lnTo>
                <a:lnTo>
                  <a:pt x="144" y="578"/>
                </a:lnTo>
                <a:lnTo>
                  <a:pt x="144" y="576"/>
                </a:lnTo>
                <a:lnTo>
                  <a:pt x="144" y="574"/>
                </a:lnTo>
                <a:lnTo>
                  <a:pt x="144" y="573"/>
                </a:lnTo>
                <a:lnTo>
                  <a:pt x="144" y="574"/>
                </a:lnTo>
                <a:lnTo>
                  <a:pt x="144" y="576"/>
                </a:lnTo>
                <a:lnTo>
                  <a:pt x="142" y="576"/>
                </a:lnTo>
                <a:lnTo>
                  <a:pt x="142" y="574"/>
                </a:lnTo>
                <a:lnTo>
                  <a:pt x="142" y="576"/>
                </a:lnTo>
                <a:lnTo>
                  <a:pt x="142" y="574"/>
                </a:lnTo>
                <a:lnTo>
                  <a:pt x="144" y="574"/>
                </a:lnTo>
                <a:lnTo>
                  <a:pt x="144" y="573"/>
                </a:lnTo>
                <a:lnTo>
                  <a:pt x="142" y="573"/>
                </a:lnTo>
                <a:lnTo>
                  <a:pt x="144" y="573"/>
                </a:lnTo>
                <a:lnTo>
                  <a:pt x="144" y="571"/>
                </a:lnTo>
                <a:lnTo>
                  <a:pt x="142" y="571"/>
                </a:lnTo>
                <a:lnTo>
                  <a:pt x="142" y="569"/>
                </a:lnTo>
                <a:lnTo>
                  <a:pt x="142" y="571"/>
                </a:lnTo>
                <a:lnTo>
                  <a:pt x="141" y="573"/>
                </a:lnTo>
                <a:lnTo>
                  <a:pt x="139" y="573"/>
                </a:lnTo>
                <a:lnTo>
                  <a:pt x="141" y="573"/>
                </a:lnTo>
                <a:lnTo>
                  <a:pt x="141" y="571"/>
                </a:lnTo>
                <a:lnTo>
                  <a:pt x="141" y="569"/>
                </a:lnTo>
                <a:lnTo>
                  <a:pt x="142" y="569"/>
                </a:lnTo>
                <a:lnTo>
                  <a:pt x="142" y="568"/>
                </a:lnTo>
                <a:lnTo>
                  <a:pt x="142" y="569"/>
                </a:lnTo>
                <a:lnTo>
                  <a:pt x="142" y="568"/>
                </a:lnTo>
                <a:lnTo>
                  <a:pt x="142" y="566"/>
                </a:lnTo>
                <a:lnTo>
                  <a:pt x="141" y="566"/>
                </a:lnTo>
                <a:lnTo>
                  <a:pt x="142" y="566"/>
                </a:lnTo>
                <a:lnTo>
                  <a:pt x="141" y="566"/>
                </a:lnTo>
                <a:lnTo>
                  <a:pt x="141" y="564"/>
                </a:lnTo>
                <a:lnTo>
                  <a:pt x="141" y="563"/>
                </a:lnTo>
                <a:lnTo>
                  <a:pt x="139" y="563"/>
                </a:lnTo>
                <a:lnTo>
                  <a:pt x="139" y="561"/>
                </a:lnTo>
                <a:lnTo>
                  <a:pt x="139" y="559"/>
                </a:lnTo>
                <a:lnTo>
                  <a:pt x="139" y="558"/>
                </a:lnTo>
                <a:lnTo>
                  <a:pt x="139" y="556"/>
                </a:lnTo>
                <a:lnTo>
                  <a:pt x="137" y="556"/>
                </a:lnTo>
                <a:lnTo>
                  <a:pt x="137" y="558"/>
                </a:lnTo>
                <a:lnTo>
                  <a:pt x="137" y="559"/>
                </a:lnTo>
                <a:lnTo>
                  <a:pt x="136" y="559"/>
                </a:lnTo>
                <a:lnTo>
                  <a:pt x="136" y="558"/>
                </a:lnTo>
                <a:lnTo>
                  <a:pt x="136" y="556"/>
                </a:lnTo>
                <a:lnTo>
                  <a:pt x="137" y="556"/>
                </a:lnTo>
                <a:lnTo>
                  <a:pt x="137" y="554"/>
                </a:lnTo>
                <a:lnTo>
                  <a:pt x="136" y="554"/>
                </a:lnTo>
                <a:lnTo>
                  <a:pt x="136" y="556"/>
                </a:lnTo>
                <a:lnTo>
                  <a:pt x="136" y="558"/>
                </a:lnTo>
                <a:lnTo>
                  <a:pt x="134" y="558"/>
                </a:lnTo>
                <a:lnTo>
                  <a:pt x="134" y="559"/>
                </a:lnTo>
                <a:lnTo>
                  <a:pt x="136" y="559"/>
                </a:lnTo>
                <a:lnTo>
                  <a:pt x="136" y="561"/>
                </a:lnTo>
                <a:lnTo>
                  <a:pt x="136" y="563"/>
                </a:lnTo>
                <a:lnTo>
                  <a:pt x="134" y="563"/>
                </a:lnTo>
                <a:lnTo>
                  <a:pt x="136" y="563"/>
                </a:lnTo>
                <a:lnTo>
                  <a:pt x="134" y="563"/>
                </a:lnTo>
                <a:lnTo>
                  <a:pt x="134" y="561"/>
                </a:lnTo>
                <a:lnTo>
                  <a:pt x="132" y="561"/>
                </a:lnTo>
                <a:lnTo>
                  <a:pt x="132" y="563"/>
                </a:lnTo>
                <a:lnTo>
                  <a:pt x="132" y="561"/>
                </a:lnTo>
                <a:lnTo>
                  <a:pt x="131" y="561"/>
                </a:lnTo>
                <a:lnTo>
                  <a:pt x="132" y="561"/>
                </a:lnTo>
                <a:lnTo>
                  <a:pt x="131" y="561"/>
                </a:lnTo>
                <a:lnTo>
                  <a:pt x="131" y="559"/>
                </a:lnTo>
                <a:lnTo>
                  <a:pt x="131" y="561"/>
                </a:lnTo>
                <a:lnTo>
                  <a:pt x="131" y="563"/>
                </a:lnTo>
                <a:lnTo>
                  <a:pt x="129" y="563"/>
                </a:lnTo>
                <a:lnTo>
                  <a:pt x="129" y="561"/>
                </a:lnTo>
                <a:lnTo>
                  <a:pt x="131" y="561"/>
                </a:lnTo>
                <a:lnTo>
                  <a:pt x="129" y="561"/>
                </a:lnTo>
                <a:lnTo>
                  <a:pt x="129" y="559"/>
                </a:lnTo>
                <a:lnTo>
                  <a:pt x="129" y="561"/>
                </a:lnTo>
                <a:lnTo>
                  <a:pt x="129" y="559"/>
                </a:lnTo>
                <a:lnTo>
                  <a:pt x="129" y="561"/>
                </a:lnTo>
                <a:lnTo>
                  <a:pt x="127" y="561"/>
                </a:lnTo>
                <a:lnTo>
                  <a:pt x="127" y="559"/>
                </a:lnTo>
                <a:lnTo>
                  <a:pt x="127" y="558"/>
                </a:lnTo>
                <a:lnTo>
                  <a:pt x="127" y="556"/>
                </a:lnTo>
                <a:lnTo>
                  <a:pt x="127" y="558"/>
                </a:lnTo>
                <a:lnTo>
                  <a:pt x="127" y="556"/>
                </a:lnTo>
                <a:lnTo>
                  <a:pt x="126" y="556"/>
                </a:lnTo>
                <a:lnTo>
                  <a:pt x="127" y="556"/>
                </a:lnTo>
                <a:lnTo>
                  <a:pt x="126" y="556"/>
                </a:lnTo>
                <a:lnTo>
                  <a:pt x="126" y="554"/>
                </a:lnTo>
                <a:lnTo>
                  <a:pt x="126" y="553"/>
                </a:lnTo>
                <a:lnTo>
                  <a:pt x="124" y="553"/>
                </a:lnTo>
                <a:lnTo>
                  <a:pt x="126" y="553"/>
                </a:lnTo>
                <a:lnTo>
                  <a:pt x="126" y="551"/>
                </a:lnTo>
                <a:lnTo>
                  <a:pt x="126" y="553"/>
                </a:lnTo>
                <a:lnTo>
                  <a:pt x="126" y="551"/>
                </a:lnTo>
                <a:lnTo>
                  <a:pt x="126" y="553"/>
                </a:lnTo>
                <a:lnTo>
                  <a:pt x="124" y="553"/>
                </a:lnTo>
                <a:lnTo>
                  <a:pt x="124" y="554"/>
                </a:lnTo>
                <a:lnTo>
                  <a:pt x="122" y="554"/>
                </a:lnTo>
                <a:lnTo>
                  <a:pt x="122" y="553"/>
                </a:lnTo>
                <a:lnTo>
                  <a:pt x="121" y="553"/>
                </a:lnTo>
                <a:lnTo>
                  <a:pt x="122" y="553"/>
                </a:lnTo>
                <a:lnTo>
                  <a:pt x="121" y="553"/>
                </a:lnTo>
                <a:lnTo>
                  <a:pt x="121" y="554"/>
                </a:lnTo>
                <a:lnTo>
                  <a:pt x="121" y="553"/>
                </a:lnTo>
                <a:lnTo>
                  <a:pt x="121" y="554"/>
                </a:lnTo>
                <a:lnTo>
                  <a:pt x="121" y="553"/>
                </a:lnTo>
                <a:lnTo>
                  <a:pt x="119" y="553"/>
                </a:lnTo>
                <a:lnTo>
                  <a:pt x="119" y="551"/>
                </a:lnTo>
                <a:lnTo>
                  <a:pt x="119" y="549"/>
                </a:lnTo>
                <a:lnTo>
                  <a:pt x="119" y="548"/>
                </a:lnTo>
                <a:lnTo>
                  <a:pt x="119" y="549"/>
                </a:lnTo>
                <a:lnTo>
                  <a:pt x="117" y="549"/>
                </a:lnTo>
                <a:lnTo>
                  <a:pt x="117" y="548"/>
                </a:lnTo>
                <a:lnTo>
                  <a:pt x="117" y="546"/>
                </a:lnTo>
                <a:lnTo>
                  <a:pt x="116" y="546"/>
                </a:lnTo>
                <a:lnTo>
                  <a:pt x="116" y="544"/>
                </a:lnTo>
                <a:lnTo>
                  <a:pt x="117" y="544"/>
                </a:lnTo>
                <a:lnTo>
                  <a:pt x="117" y="543"/>
                </a:lnTo>
                <a:lnTo>
                  <a:pt x="116" y="543"/>
                </a:lnTo>
                <a:lnTo>
                  <a:pt x="116" y="544"/>
                </a:lnTo>
                <a:lnTo>
                  <a:pt x="116" y="543"/>
                </a:lnTo>
                <a:lnTo>
                  <a:pt x="116" y="541"/>
                </a:lnTo>
                <a:lnTo>
                  <a:pt x="117" y="541"/>
                </a:lnTo>
                <a:lnTo>
                  <a:pt x="117" y="539"/>
                </a:lnTo>
                <a:lnTo>
                  <a:pt x="117" y="538"/>
                </a:lnTo>
                <a:lnTo>
                  <a:pt x="119" y="538"/>
                </a:lnTo>
                <a:lnTo>
                  <a:pt x="119" y="536"/>
                </a:lnTo>
                <a:lnTo>
                  <a:pt x="121" y="536"/>
                </a:lnTo>
                <a:lnTo>
                  <a:pt x="121" y="534"/>
                </a:lnTo>
                <a:lnTo>
                  <a:pt x="119" y="536"/>
                </a:lnTo>
                <a:lnTo>
                  <a:pt x="117" y="536"/>
                </a:lnTo>
                <a:lnTo>
                  <a:pt x="116" y="536"/>
                </a:lnTo>
                <a:lnTo>
                  <a:pt x="116" y="538"/>
                </a:lnTo>
                <a:lnTo>
                  <a:pt x="116" y="536"/>
                </a:lnTo>
                <a:lnTo>
                  <a:pt x="116" y="538"/>
                </a:lnTo>
                <a:lnTo>
                  <a:pt x="114" y="538"/>
                </a:lnTo>
                <a:lnTo>
                  <a:pt x="114" y="536"/>
                </a:lnTo>
                <a:lnTo>
                  <a:pt x="114" y="538"/>
                </a:lnTo>
                <a:lnTo>
                  <a:pt x="114" y="536"/>
                </a:lnTo>
                <a:lnTo>
                  <a:pt x="112" y="536"/>
                </a:lnTo>
                <a:lnTo>
                  <a:pt x="111" y="536"/>
                </a:lnTo>
                <a:lnTo>
                  <a:pt x="111" y="534"/>
                </a:lnTo>
                <a:lnTo>
                  <a:pt x="111" y="536"/>
                </a:lnTo>
                <a:lnTo>
                  <a:pt x="111" y="534"/>
                </a:lnTo>
                <a:lnTo>
                  <a:pt x="111" y="536"/>
                </a:lnTo>
                <a:lnTo>
                  <a:pt x="111" y="534"/>
                </a:lnTo>
                <a:lnTo>
                  <a:pt x="111" y="533"/>
                </a:lnTo>
                <a:lnTo>
                  <a:pt x="109" y="533"/>
                </a:lnTo>
                <a:lnTo>
                  <a:pt x="109" y="531"/>
                </a:lnTo>
                <a:lnTo>
                  <a:pt x="109" y="529"/>
                </a:lnTo>
                <a:lnTo>
                  <a:pt x="107" y="531"/>
                </a:lnTo>
                <a:lnTo>
                  <a:pt x="107" y="529"/>
                </a:lnTo>
                <a:lnTo>
                  <a:pt x="106" y="529"/>
                </a:lnTo>
                <a:lnTo>
                  <a:pt x="106" y="528"/>
                </a:lnTo>
                <a:lnTo>
                  <a:pt x="104" y="528"/>
                </a:lnTo>
                <a:lnTo>
                  <a:pt x="104" y="529"/>
                </a:lnTo>
                <a:lnTo>
                  <a:pt x="104" y="528"/>
                </a:lnTo>
                <a:lnTo>
                  <a:pt x="104" y="526"/>
                </a:lnTo>
                <a:lnTo>
                  <a:pt x="106" y="526"/>
                </a:lnTo>
                <a:lnTo>
                  <a:pt x="106" y="528"/>
                </a:lnTo>
                <a:lnTo>
                  <a:pt x="106" y="526"/>
                </a:lnTo>
                <a:lnTo>
                  <a:pt x="106" y="524"/>
                </a:lnTo>
                <a:lnTo>
                  <a:pt x="106" y="526"/>
                </a:lnTo>
                <a:lnTo>
                  <a:pt x="104" y="526"/>
                </a:lnTo>
                <a:lnTo>
                  <a:pt x="104" y="524"/>
                </a:lnTo>
                <a:lnTo>
                  <a:pt x="104" y="523"/>
                </a:lnTo>
                <a:lnTo>
                  <a:pt x="104" y="524"/>
                </a:lnTo>
                <a:lnTo>
                  <a:pt x="102" y="524"/>
                </a:lnTo>
                <a:lnTo>
                  <a:pt x="102" y="523"/>
                </a:lnTo>
                <a:lnTo>
                  <a:pt x="102" y="524"/>
                </a:lnTo>
                <a:lnTo>
                  <a:pt x="104" y="524"/>
                </a:lnTo>
                <a:lnTo>
                  <a:pt x="102" y="524"/>
                </a:lnTo>
                <a:lnTo>
                  <a:pt x="102" y="523"/>
                </a:lnTo>
                <a:lnTo>
                  <a:pt x="101" y="523"/>
                </a:lnTo>
                <a:lnTo>
                  <a:pt x="101" y="521"/>
                </a:lnTo>
                <a:lnTo>
                  <a:pt x="101" y="519"/>
                </a:lnTo>
                <a:lnTo>
                  <a:pt x="102" y="519"/>
                </a:lnTo>
                <a:lnTo>
                  <a:pt x="102" y="518"/>
                </a:lnTo>
                <a:lnTo>
                  <a:pt x="101" y="518"/>
                </a:lnTo>
                <a:lnTo>
                  <a:pt x="101" y="516"/>
                </a:lnTo>
                <a:lnTo>
                  <a:pt x="101" y="514"/>
                </a:lnTo>
                <a:lnTo>
                  <a:pt x="102" y="514"/>
                </a:lnTo>
                <a:lnTo>
                  <a:pt x="102" y="516"/>
                </a:lnTo>
                <a:lnTo>
                  <a:pt x="104" y="516"/>
                </a:lnTo>
                <a:lnTo>
                  <a:pt x="102" y="516"/>
                </a:lnTo>
                <a:lnTo>
                  <a:pt x="104" y="518"/>
                </a:lnTo>
                <a:lnTo>
                  <a:pt x="104" y="516"/>
                </a:lnTo>
                <a:lnTo>
                  <a:pt x="106" y="516"/>
                </a:lnTo>
                <a:lnTo>
                  <a:pt x="106" y="518"/>
                </a:lnTo>
                <a:lnTo>
                  <a:pt x="104" y="518"/>
                </a:lnTo>
                <a:lnTo>
                  <a:pt x="104" y="519"/>
                </a:lnTo>
                <a:lnTo>
                  <a:pt x="106" y="518"/>
                </a:lnTo>
                <a:lnTo>
                  <a:pt x="106" y="516"/>
                </a:lnTo>
                <a:lnTo>
                  <a:pt x="104" y="516"/>
                </a:lnTo>
                <a:lnTo>
                  <a:pt x="102" y="516"/>
                </a:lnTo>
                <a:lnTo>
                  <a:pt x="102" y="514"/>
                </a:lnTo>
                <a:lnTo>
                  <a:pt x="102" y="516"/>
                </a:lnTo>
                <a:lnTo>
                  <a:pt x="104" y="516"/>
                </a:lnTo>
                <a:lnTo>
                  <a:pt x="102" y="516"/>
                </a:lnTo>
                <a:lnTo>
                  <a:pt x="102" y="514"/>
                </a:lnTo>
                <a:lnTo>
                  <a:pt x="101" y="514"/>
                </a:lnTo>
                <a:lnTo>
                  <a:pt x="101" y="513"/>
                </a:lnTo>
                <a:lnTo>
                  <a:pt x="99" y="513"/>
                </a:lnTo>
                <a:lnTo>
                  <a:pt x="99" y="511"/>
                </a:lnTo>
                <a:lnTo>
                  <a:pt x="99" y="509"/>
                </a:lnTo>
                <a:lnTo>
                  <a:pt x="99" y="508"/>
                </a:lnTo>
                <a:lnTo>
                  <a:pt x="99" y="509"/>
                </a:lnTo>
                <a:lnTo>
                  <a:pt x="101" y="509"/>
                </a:lnTo>
                <a:lnTo>
                  <a:pt x="99" y="509"/>
                </a:lnTo>
                <a:lnTo>
                  <a:pt x="101" y="509"/>
                </a:lnTo>
                <a:lnTo>
                  <a:pt x="101" y="511"/>
                </a:lnTo>
                <a:lnTo>
                  <a:pt x="102" y="511"/>
                </a:lnTo>
                <a:lnTo>
                  <a:pt x="101" y="511"/>
                </a:lnTo>
                <a:lnTo>
                  <a:pt x="102" y="511"/>
                </a:lnTo>
                <a:lnTo>
                  <a:pt x="104" y="513"/>
                </a:lnTo>
                <a:lnTo>
                  <a:pt x="106" y="513"/>
                </a:lnTo>
                <a:lnTo>
                  <a:pt x="106" y="514"/>
                </a:lnTo>
                <a:lnTo>
                  <a:pt x="107" y="514"/>
                </a:lnTo>
                <a:lnTo>
                  <a:pt x="109" y="514"/>
                </a:lnTo>
                <a:lnTo>
                  <a:pt x="107" y="514"/>
                </a:lnTo>
                <a:lnTo>
                  <a:pt x="109" y="514"/>
                </a:lnTo>
                <a:lnTo>
                  <a:pt x="111" y="514"/>
                </a:lnTo>
                <a:lnTo>
                  <a:pt x="109" y="514"/>
                </a:lnTo>
                <a:lnTo>
                  <a:pt x="109" y="513"/>
                </a:lnTo>
                <a:lnTo>
                  <a:pt x="107" y="513"/>
                </a:lnTo>
                <a:lnTo>
                  <a:pt x="106" y="513"/>
                </a:lnTo>
                <a:lnTo>
                  <a:pt x="106" y="511"/>
                </a:lnTo>
                <a:lnTo>
                  <a:pt x="104" y="511"/>
                </a:lnTo>
                <a:lnTo>
                  <a:pt x="102" y="511"/>
                </a:lnTo>
                <a:lnTo>
                  <a:pt x="102" y="509"/>
                </a:lnTo>
                <a:lnTo>
                  <a:pt x="101" y="509"/>
                </a:lnTo>
                <a:lnTo>
                  <a:pt x="101" y="508"/>
                </a:lnTo>
                <a:lnTo>
                  <a:pt x="99" y="508"/>
                </a:lnTo>
                <a:lnTo>
                  <a:pt x="97" y="506"/>
                </a:lnTo>
                <a:lnTo>
                  <a:pt x="96" y="506"/>
                </a:lnTo>
                <a:lnTo>
                  <a:pt x="96" y="504"/>
                </a:lnTo>
                <a:lnTo>
                  <a:pt x="94" y="504"/>
                </a:lnTo>
                <a:lnTo>
                  <a:pt x="92" y="503"/>
                </a:lnTo>
                <a:lnTo>
                  <a:pt x="94" y="503"/>
                </a:lnTo>
                <a:lnTo>
                  <a:pt x="92" y="503"/>
                </a:lnTo>
                <a:lnTo>
                  <a:pt x="92" y="501"/>
                </a:lnTo>
                <a:lnTo>
                  <a:pt x="91" y="501"/>
                </a:lnTo>
                <a:lnTo>
                  <a:pt x="91" y="499"/>
                </a:lnTo>
                <a:lnTo>
                  <a:pt x="91" y="498"/>
                </a:lnTo>
                <a:lnTo>
                  <a:pt x="92" y="498"/>
                </a:lnTo>
                <a:lnTo>
                  <a:pt x="92" y="496"/>
                </a:lnTo>
                <a:lnTo>
                  <a:pt x="92" y="498"/>
                </a:lnTo>
                <a:lnTo>
                  <a:pt x="92" y="496"/>
                </a:lnTo>
                <a:lnTo>
                  <a:pt x="94" y="496"/>
                </a:lnTo>
                <a:lnTo>
                  <a:pt x="92" y="496"/>
                </a:lnTo>
                <a:lnTo>
                  <a:pt x="94" y="496"/>
                </a:lnTo>
                <a:lnTo>
                  <a:pt x="96" y="496"/>
                </a:lnTo>
                <a:lnTo>
                  <a:pt x="94" y="496"/>
                </a:lnTo>
                <a:lnTo>
                  <a:pt x="92" y="496"/>
                </a:lnTo>
                <a:lnTo>
                  <a:pt x="91" y="496"/>
                </a:lnTo>
                <a:lnTo>
                  <a:pt x="91" y="494"/>
                </a:lnTo>
                <a:lnTo>
                  <a:pt x="89" y="494"/>
                </a:lnTo>
                <a:lnTo>
                  <a:pt x="91" y="494"/>
                </a:lnTo>
                <a:lnTo>
                  <a:pt x="89" y="493"/>
                </a:lnTo>
                <a:lnTo>
                  <a:pt x="89" y="491"/>
                </a:lnTo>
                <a:lnTo>
                  <a:pt x="87" y="491"/>
                </a:lnTo>
                <a:lnTo>
                  <a:pt x="89" y="491"/>
                </a:lnTo>
                <a:lnTo>
                  <a:pt x="87" y="491"/>
                </a:lnTo>
                <a:lnTo>
                  <a:pt x="87" y="489"/>
                </a:lnTo>
                <a:lnTo>
                  <a:pt x="87" y="488"/>
                </a:lnTo>
                <a:lnTo>
                  <a:pt x="87" y="486"/>
                </a:lnTo>
                <a:lnTo>
                  <a:pt x="89" y="486"/>
                </a:lnTo>
                <a:lnTo>
                  <a:pt x="87" y="486"/>
                </a:lnTo>
                <a:lnTo>
                  <a:pt x="87" y="484"/>
                </a:lnTo>
                <a:lnTo>
                  <a:pt x="87" y="483"/>
                </a:lnTo>
                <a:lnTo>
                  <a:pt x="89" y="483"/>
                </a:lnTo>
                <a:lnTo>
                  <a:pt x="91" y="483"/>
                </a:lnTo>
                <a:lnTo>
                  <a:pt x="91" y="481"/>
                </a:lnTo>
                <a:lnTo>
                  <a:pt x="92" y="481"/>
                </a:lnTo>
                <a:lnTo>
                  <a:pt x="92" y="479"/>
                </a:lnTo>
                <a:lnTo>
                  <a:pt x="91" y="479"/>
                </a:lnTo>
                <a:lnTo>
                  <a:pt x="91" y="478"/>
                </a:lnTo>
                <a:lnTo>
                  <a:pt x="91" y="476"/>
                </a:lnTo>
                <a:lnTo>
                  <a:pt x="89" y="476"/>
                </a:lnTo>
                <a:lnTo>
                  <a:pt x="89" y="474"/>
                </a:lnTo>
                <a:lnTo>
                  <a:pt x="89" y="473"/>
                </a:lnTo>
                <a:lnTo>
                  <a:pt x="89" y="471"/>
                </a:lnTo>
                <a:lnTo>
                  <a:pt x="89" y="473"/>
                </a:lnTo>
                <a:lnTo>
                  <a:pt x="89" y="471"/>
                </a:lnTo>
                <a:lnTo>
                  <a:pt x="91" y="471"/>
                </a:lnTo>
                <a:lnTo>
                  <a:pt x="91" y="469"/>
                </a:lnTo>
                <a:lnTo>
                  <a:pt x="92" y="469"/>
                </a:lnTo>
                <a:close/>
                <a:moveTo>
                  <a:pt x="86" y="469"/>
                </a:moveTo>
                <a:lnTo>
                  <a:pt x="86" y="468"/>
                </a:lnTo>
                <a:lnTo>
                  <a:pt x="86" y="469"/>
                </a:lnTo>
                <a:close/>
                <a:moveTo>
                  <a:pt x="187" y="466"/>
                </a:moveTo>
                <a:lnTo>
                  <a:pt x="187" y="468"/>
                </a:lnTo>
                <a:lnTo>
                  <a:pt x="187" y="466"/>
                </a:lnTo>
                <a:lnTo>
                  <a:pt x="186" y="466"/>
                </a:lnTo>
                <a:lnTo>
                  <a:pt x="187" y="466"/>
                </a:lnTo>
                <a:close/>
                <a:moveTo>
                  <a:pt x="75" y="464"/>
                </a:moveTo>
                <a:lnTo>
                  <a:pt x="75" y="466"/>
                </a:lnTo>
                <a:lnTo>
                  <a:pt x="74" y="466"/>
                </a:lnTo>
                <a:lnTo>
                  <a:pt x="75" y="466"/>
                </a:lnTo>
                <a:lnTo>
                  <a:pt x="74" y="466"/>
                </a:lnTo>
                <a:lnTo>
                  <a:pt x="74" y="464"/>
                </a:lnTo>
                <a:lnTo>
                  <a:pt x="75" y="464"/>
                </a:lnTo>
                <a:close/>
                <a:moveTo>
                  <a:pt x="298" y="474"/>
                </a:moveTo>
                <a:lnTo>
                  <a:pt x="298" y="476"/>
                </a:lnTo>
                <a:lnTo>
                  <a:pt x="298" y="478"/>
                </a:lnTo>
                <a:lnTo>
                  <a:pt x="298" y="479"/>
                </a:lnTo>
                <a:lnTo>
                  <a:pt x="298" y="481"/>
                </a:lnTo>
                <a:lnTo>
                  <a:pt x="298" y="483"/>
                </a:lnTo>
                <a:lnTo>
                  <a:pt x="296" y="484"/>
                </a:lnTo>
                <a:lnTo>
                  <a:pt x="296" y="486"/>
                </a:lnTo>
                <a:lnTo>
                  <a:pt x="296" y="488"/>
                </a:lnTo>
                <a:lnTo>
                  <a:pt x="296" y="489"/>
                </a:lnTo>
                <a:lnTo>
                  <a:pt x="296" y="491"/>
                </a:lnTo>
                <a:lnTo>
                  <a:pt x="296" y="493"/>
                </a:lnTo>
                <a:lnTo>
                  <a:pt x="294" y="493"/>
                </a:lnTo>
                <a:lnTo>
                  <a:pt x="294" y="494"/>
                </a:lnTo>
                <a:lnTo>
                  <a:pt x="294" y="496"/>
                </a:lnTo>
                <a:lnTo>
                  <a:pt x="294" y="498"/>
                </a:lnTo>
                <a:lnTo>
                  <a:pt x="293" y="498"/>
                </a:lnTo>
                <a:lnTo>
                  <a:pt x="294" y="498"/>
                </a:lnTo>
                <a:lnTo>
                  <a:pt x="293" y="498"/>
                </a:lnTo>
                <a:lnTo>
                  <a:pt x="293" y="499"/>
                </a:lnTo>
                <a:lnTo>
                  <a:pt x="293" y="501"/>
                </a:lnTo>
                <a:lnTo>
                  <a:pt x="291" y="501"/>
                </a:lnTo>
                <a:lnTo>
                  <a:pt x="291" y="503"/>
                </a:lnTo>
                <a:lnTo>
                  <a:pt x="291" y="504"/>
                </a:lnTo>
                <a:lnTo>
                  <a:pt x="291" y="506"/>
                </a:lnTo>
                <a:lnTo>
                  <a:pt x="289" y="506"/>
                </a:lnTo>
                <a:lnTo>
                  <a:pt x="289" y="508"/>
                </a:lnTo>
                <a:lnTo>
                  <a:pt x="289" y="509"/>
                </a:lnTo>
                <a:lnTo>
                  <a:pt x="288" y="509"/>
                </a:lnTo>
                <a:lnTo>
                  <a:pt x="289" y="509"/>
                </a:lnTo>
                <a:lnTo>
                  <a:pt x="288" y="509"/>
                </a:lnTo>
                <a:lnTo>
                  <a:pt x="288" y="508"/>
                </a:lnTo>
                <a:lnTo>
                  <a:pt x="288" y="506"/>
                </a:lnTo>
                <a:lnTo>
                  <a:pt x="288" y="504"/>
                </a:lnTo>
                <a:lnTo>
                  <a:pt x="286" y="504"/>
                </a:lnTo>
                <a:lnTo>
                  <a:pt x="286" y="503"/>
                </a:lnTo>
                <a:lnTo>
                  <a:pt x="284" y="503"/>
                </a:lnTo>
                <a:lnTo>
                  <a:pt x="284" y="501"/>
                </a:lnTo>
                <a:lnTo>
                  <a:pt x="284" y="503"/>
                </a:lnTo>
                <a:lnTo>
                  <a:pt x="286" y="503"/>
                </a:lnTo>
                <a:lnTo>
                  <a:pt x="286" y="504"/>
                </a:lnTo>
                <a:lnTo>
                  <a:pt x="286" y="506"/>
                </a:lnTo>
                <a:lnTo>
                  <a:pt x="286" y="508"/>
                </a:lnTo>
                <a:lnTo>
                  <a:pt x="286" y="509"/>
                </a:lnTo>
                <a:lnTo>
                  <a:pt x="288" y="511"/>
                </a:lnTo>
                <a:lnTo>
                  <a:pt x="286" y="511"/>
                </a:lnTo>
                <a:lnTo>
                  <a:pt x="288" y="511"/>
                </a:lnTo>
                <a:lnTo>
                  <a:pt x="286" y="511"/>
                </a:lnTo>
                <a:lnTo>
                  <a:pt x="286" y="513"/>
                </a:lnTo>
                <a:lnTo>
                  <a:pt x="286" y="514"/>
                </a:lnTo>
                <a:lnTo>
                  <a:pt x="286" y="516"/>
                </a:lnTo>
                <a:lnTo>
                  <a:pt x="286" y="518"/>
                </a:lnTo>
                <a:lnTo>
                  <a:pt x="286" y="519"/>
                </a:lnTo>
                <a:lnTo>
                  <a:pt x="286" y="521"/>
                </a:lnTo>
                <a:lnTo>
                  <a:pt x="286" y="523"/>
                </a:lnTo>
                <a:lnTo>
                  <a:pt x="284" y="523"/>
                </a:lnTo>
                <a:lnTo>
                  <a:pt x="284" y="524"/>
                </a:lnTo>
                <a:lnTo>
                  <a:pt x="283" y="524"/>
                </a:lnTo>
                <a:lnTo>
                  <a:pt x="283" y="526"/>
                </a:lnTo>
                <a:lnTo>
                  <a:pt x="283" y="528"/>
                </a:lnTo>
                <a:lnTo>
                  <a:pt x="283" y="529"/>
                </a:lnTo>
                <a:lnTo>
                  <a:pt x="281" y="529"/>
                </a:lnTo>
                <a:lnTo>
                  <a:pt x="281" y="531"/>
                </a:lnTo>
                <a:lnTo>
                  <a:pt x="281" y="533"/>
                </a:lnTo>
                <a:lnTo>
                  <a:pt x="281" y="534"/>
                </a:lnTo>
                <a:lnTo>
                  <a:pt x="279" y="534"/>
                </a:lnTo>
                <a:lnTo>
                  <a:pt x="279" y="536"/>
                </a:lnTo>
                <a:lnTo>
                  <a:pt x="279" y="538"/>
                </a:lnTo>
                <a:lnTo>
                  <a:pt x="278" y="538"/>
                </a:lnTo>
                <a:lnTo>
                  <a:pt x="276" y="538"/>
                </a:lnTo>
                <a:lnTo>
                  <a:pt x="276" y="539"/>
                </a:lnTo>
                <a:lnTo>
                  <a:pt x="274" y="539"/>
                </a:lnTo>
                <a:lnTo>
                  <a:pt x="273" y="539"/>
                </a:lnTo>
                <a:lnTo>
                  <a:pt x="273" y="541"/>
                </a:lnTo>
                <a:lnTo>
                  <a:pt x="271" y="539"/>
                </a:lnTo>
                <a:lnTo>
                  <a:pt x="271" y="538"/>
                </a:lnTo>
                <a:lnTo>
                  <a:pt x="273" y="538"/>
                </a:lnTo>
                <a:lnTo>
                  <a:pt x="271" y="538"/>
                </a:lnTo>
                <a:lnTo>
                  <a:pt x="273" y="538"/>
                </a:lnTo>
                <a:lnTo>
                  <a:pt x="273" y="536"/>
                </a:lnTo>
                <a:lnTo>
                  <a:pt x="271" y="536"/>
                </a:lnTo>
                <a:lnTo>
                  <a:pt x="273" y="536"/>
                </a:lnTo>
                <a:lnTo>
                  <a:pt x="273" y="534"/>
                </a:lnTo>
                <a:lnTo>
                  <a:pt x="273" y="533"/>
                </a:lnTo>
                <a:lnTo>
                  <a:pt x="271" y="533"/>
                </a:lnTo>
                <a:lnTo>
                  <a:pt x="271" y="531"/>
                </a:lnTo>
                <a:lnTo>
                  <a:pt x="273" y="531"/>
                </a:lnTo>
                <a:lnTo>
                  <a:pt x="273" y="529"/>
                </a:lnTo>
                <a:lnTo>
                  <a:pt x="273" y="528"/>
                </a:lnTo>
                <a:lnTo>
                  <a:pt x="273" y="526"/>
                </a:lnTo>
                <a:lnTo>
                  <a:pt x="273" y="524"/>
                </a:lnTo>
                <a:lnTo>
                  <a:pt x="273" y="523"/>
                </a:lnTo>
                <a:lnTo>
                  <a:pt x="274" y="523"/>
                </a:lnTo>
                <a:lnTo>
                  <a:pt x="274" y="521"/>
                </a:lnTo>
                <a:lnTo>
                  <a:pt x="274" y="519"/>
                </a:lnTo>
                <a:lnTo>
                  <a:pt x="274" y="518"/>
                </a:lnTo>
                <a:lnTo>
                  <a:pt x="274" y="516"/>
                </a:lnTo>
                <a:lnTo>
                  <a:pt x="276" y="516"/>
                </a:lnTo>
                <a:lnTo>
                  <a:pt x="276" y="514"/>
                </a:lnTo>
                <a:lnTo>
                  <a:pt x="274" y="514"/>
                </a:lnTo>
                <a:lnTo>
                  <a:pt x="274" y="513"/>
                </a:lnTo>
                <a:lnTo>
                  <a:pt x="273" y="511"/>
                </a:lnTo>
                <a:lnTo>
                  <a:pt x="273" y="509"/>
                </a:lnTo>
                <a:lnTo>
                  <a:pt x="271" y="508"/>
                </a:lnTo>
                <a:lnTo>
                  <a:pt x="271" y="509"/>
                </a:lnTo>
                <a:lnTo>
                  <a:pt x="271" y="508"/>
                </a:lnTo>
                <a:lnTo>
                  <a:pt x="269" y="508"/>
                </a:lnTo>
                <a:lnTo>
                  <a:pt x="269" y="506"/>
                </a:lnTo>
                <a:lnTo>
                  <a:pt x="269" y="504"/>
                </a:lnTo>
                <a:lnTo>
                  <a:pt x="269" y="503"/>
                </a:lnTo>
                <a:lnTo>
                  <a:pt x="267" y="503"/>
                </a:lnTo>
                <a:lnTo>
                  <a:pt x="267" y="501"/>
                </a:lnTo>
                <a:lnTo>
                  <a:pt x="266" y="501"/>
                </a:lnTo>
                <a:lnTo>
                  <a:pt x="266" y="499"/>
                </a:lnTo>
                <a:lnTo>
                  <a:pt x="266" y="498"/>
                </a:lnTo>
                <a:lnTo>
                  <a:pt x="264" y="498"/>
                </a:lnTo>
                <a:lnTo>
                  <a:pt x="264" y="496"/>
                </a:lnTo>
                <a:lnTo>
                  <a:pt x="264" y="494"/>
                </a:lnTo>
                <a:lnTo>
                  <a:pt x="264" y="493"/>
                </a:lnTo>
                <a:lnTo>
                  <a:pt x="264" y="491"/>
                </a:lnTo>
                <a:lnTo>
                  <a:pt x="264" y="489"/>
                </a:lnTo>
                <a:lnTo>
                  <a:pt x="264" y="488"/>
                </a:lnTo>
                <a:lnTo>
                  <a:pt x="264" y="486"/>
                </a:lnTo>
                <a:lnTo>
                  <a:pt x="264" y="484"/>
                </a:lnTo>
                <a:lnTo>
                  <a:pt x="264" y="483"/>
                </a:lnTo>
                <a:lnTo>
                  <a:pt x="262" y="483"/>
                </a:lnTo>
                <a:lnTo>
                  <a:pt x="261" y="483"/>
                </a:lnTo>
                <a:lnTo>
                  <a:pt x="262" y="483"/>
                </a:lnTo>
                <a:lnTo>
                  <a:pt x="262" y="481"/>
                </a:lnTo>
                <a:lnTo>
                  <a:pt x="264" y="483"/>
                </a:lnTo>
                <a:lnTo>
                  <a:pt x="266" y="483"/>
                </a:lnTo>
                <a:lnTo>
                  <a:pt x="267" y="483"/>
                </a:lnTo>
                <a:lnTo>
                  <a:pt x="269" y="483"/>
                </a:lnTo>
                <a:lnTo>
                  <a:pt x="271" y="483"/>
                </a:lnTo>
                <a:lnTo>
                  <a:pt x="273" y="483"/>
                </a:lnTo>
                <a:lnTo>
                  <a:pt x="274" y="483"/>
                </a:lnTo>
                <a:lnTo>
                  <a:pt x="276" y="483"/>
                </a:lnTo>
                <a:lnTo>
                  <a:pt x="278" y="481"/>
                </a:lnTo>
                <a:lnTo>
                  <a:pt x="278" y="483"/>
                </a:lnTo>
                <a:lnTo>
                  <a:pt x="278" y="481"/>
                </a:lnTo>
                <a:lnTo>
                  <a:pt x="278" y="483"/>
                </a:lnTo>
                <a:lnTo>
                  <a:pt x="279" y="483"/>
                </a:lnTo>
                <a:lnTo>
                  <a:pt x="279" y="481"/>
                </a:lnTo>
                <a:lnTo>
                  <a:pt x="281" y="481"/>
                </a:lnTo>
                <a:lnTo>
                  <a:pt x="283" y="481"/>
                </a:lnTo>
                <a:lnTo>
                  <a:pt x="283" y="483"/>
                </a:lnTo>
                <a:lnTo>
                  <a:pt x="283" y="484"/>
                </a:lnTo>
                <a:lnTo>
                  <a:pt x="284" y="484"/>
                </a:lnTo>
                <a:lnTo>
                  <a:pt x="286" y="484"/>
                </a:lnTo>
                <a:lnTo>
                  <a:pt x="288" y="484"/>
                </a:lnTo>
                <a:lnTo>
                  <a:pt x="288" y="483"/>
                </a:lnTo>
                <a:lnTo>
                  <a:pt x="288" y="481"/>
                </a:lnTo>
                <a:lnTo>
                  <a:pt x="286" y="481"/>
                </a:lnTo>
                <a:lnTo>
                  <a:pt x="284" y="481"/>
                </a:lnTo>
                <a:lnTo>
                  <a:pt x="284" y="479"/>
                </a:lnTo>
                <a:lnTo>
                  <a:pt x="286" y="479"/>
                </a:lnTo>
                <a:lnTo>
                  <a:pt x="286" y="478"/>
                </a:lnTo>
                <a:lnTo>
                  <a:pt x="288" y="478"/>
                </a:lnTo>
                <a:lnTo>
                  <a:pt x="288" y="476"/>
                </a:lnTo>
                <a:lnTo>
                  <a:pt x="288" y="474"/>
                </a:lnTo>
                <a:lnTo>
                  <a:pt x="289" y="474"/>
                </a:lnTo>
                <a:lnTo>
                  <a:pt x="289" y="473"/>
                </a:lnTo>
                <a:lnTo>
                  <a:pt x="291" y="473"/>
                </a:lnTo>
                <a:lnTo>
                  <a:pt x="291" y="471"/>
                </a:lnTo>
                <a:lnTo>
                  <a:pt x="291" y="469"/>
                </a:lnTo>
                <a:lnTo>
                  <a:pt x="293" y="469"/>
                </a:lnTo>
                <a:lnTo>
                  <a:pt x="293" y="468"/>
                </a:lnTo>
                <a:lnTo>
                  <a:pt x="294" y="468"/>
                </a:lnTo>
                <a:lnTo>
                  <a:pt x="294" y="466"/>
                </a:lnTo>
                <a:lnTo>
                  <a:pt x="296" y="466"/>
                </a:lnTo>
                <a:lnTo>
                  <a:pt x="296" y="464"/>
                </a:lnTo>
                <a:lnTo>
                  <a:pt x="298" y="464"/>
                </a:lnTo>
                <a:lnTo>
                  <a:pt x="298" y="466"/>
                </a:lnTo>
                <a:lnTo>
                  <a:pt x="298" y="468"/>
                </a:lnTo>
                <a:lnTo>
                  <a:pt x="298" y="469"/>
                </a:lnTo>
                <a:lnTo>
                  <a:pt x="298" y="471"/>
                </a:lnTo>
                <a:lnTo>
                  <a:pt x="298" y="473"/>
                </a:lnTo>
                <a:lnTo>
                  <a:pt x="298" y="474"/>
                </a:lnTo>
                <a:close/>
                <a:moveTo>
                  <a:pt x="139" y="464"/>
                </a:moveTo>
                <a:lnTo>
                  <a:pt x="141" y="464"/>
                </a:lnTo>
                <a:lnTo>
                  <a:pt x="139" y="464"/>
                </a:lnTo>
                <a:close/>
                <a:moveTo>
                  <a:pt x="79" y="459"/>
                </a:moveTo>
                <a:lnTo>
                  <a:pt x="79" y="461"/>
                </a:lnTo>
                <a:lnTo>
                  <a:pt x="81" y="461"/>
                </a:lnTo>
                <a:lnTo>
                  <a:pt x="79" y="463"/>
                </a:lnTo>
                <a:lnTo>
                  <a:pt x="81" y="463"/>
                </a:lnTo>
                <a:lnTo>
                  <a:pt x="82" y="463"/>
                </a:lnTo>
                <a:lnTo>
                  <a:pt x="84" y="463"/>
                </a:lnTo>
                <a:lnTo>
                  <a:pt x="84" y="464"/>
                </a:lnTo>
                <a:lnTo>
                  <a:pt x="84" y="466"/>
                </a:lnTo>
                <a:lnTo>
                  <a:pt x="86" y="466"/>
                </a:lnTo>
                <a:lnTo>
                  <a:pt x="86" y="468"/>
                </a:lnTo>
                <a:lnTo>
                  <a:pt x="86" y="466"/>
                </a:lnTo>
                <a:lnTo>
                  <a:pt x="86" y="468"/>
                </a:lnTo>
                <a:lnTo>
                  <a:pt x="84" y="468"/>
                </a:lnTo>
                <a:lnTo>
                  <a:pt x="84" y="469"/>
                </a:lnTo>
                <a:lnTo>
                  <a:pt x="84" y="471"/>
                </a:lnTo>
                <a:lnTo>
                  <a:pt x="84" y="473"/>
                </a:lnTo>
                <a:lnTo>
                  <a:pt x="84" y="474"/>
                </a:lnTo>
                <a:lnTo>
                  <a:pt x="84" y="476"/>
                </a:lnTo>
                <a:lnTo>
                  <a:pt x="84" y="478"/>
                </a:lnTo>
                <a:lnTo>
                  <a:pt x="82" y="478"/>
                </a:lnTo>
                <a:lnTo>
                  <a:pt x="82" y="476"/>
                </a:lnTo>
                <a:lnTo>
                  <a:pt x="84" y="476"/>
                </a:lnTo>
                <a:lnTo>
                  <a:pt x="82" y="476"/>
                </a:lnTo>
                <a:lnTo>
                  <a:pt x="82" y="478"/>
                </a:lnTo>
                <a:lnTo>
                  <a:pt x="81" y="478"/>
                </a:lnTo>
                <a:lnTo>
                  <a:pt x="81" y="476"/>
                </a:lnTo>
                <a:lnTo>
                  <a:pt x="81" y="474"/>
                </a:lnTo>
                <a:lnTo>
                  <a:pt x="79" y="476"/>
                </a:lnTo>
                <a:lnTo>
                  <a:pt x="81" y="476"/>
                </a:lnTo>
                <a:lnTo>
                  <a:pt x="79" y="476"/>
                </a:lnTo>
                <a:lnTo>
                  <a:pt x="79" y="474"/>
                </a:lnTo>
                <a:lnTo>
                  <a:pt x="79" y="473"/>
                </a:lnTo>
                <a:lnTo>
                  <a:pt x="77" y="473"/>
                </a:lnTo>
                <a:lnTo>
                  <a:pt x="75" y="473"/>
                </a:lnTo>
                <a:lnTo>
                  <a:pt x="75" y="471"/>
                </a:lnTo>
                <a:lnTo>
                  <a:pt x="74" y="471"/>
                </a:lnTo>
                <a:lnTo>
                  <a:pt x="75" y="471"/>
                </a:lnTo>
                <a:lnTo>
                  <a:pt x="75" y="469"/>
                </a:lnTo>
                <a:lnTo>
                  <a:pt x="75" y="471"/>
                </a:lnTo>
                <a:lnTo>
                  <a:pt x="75" y="469"/>
                </a:lnTo>
                <a:lnTo>
                  <a:pt x="75" y="468"/>
                </a:lnTo>
                <a:lnTo>
                  <a:pt x="77" y="468"/>
                </a:lnTo>
                <a:lnTo>
                  <a:pt x="75" y="468"/>
                </a:lnTo>
                <a:lnTo>
                  <a:pt x="77" y="468"/>
                </a:lnTo>
                <a:lnTo>
                  <a:pt x="77" y="466"/>
                </a:lnTo>
                <a:lnTo>
                  <a:pt x="77" y="464"/>
                </a:lnTo>
                <a:lnTo>
                  <a:pt x="79" y="464"/>
                </a:lnTo>
                <a:lnTo>
                  <a:pt x="77" y="464"/>
                </a:lnTo>
                <a:lnTo>
                  <a:pt x="77" y="463"/>
                </a:lnTo>
                <a:lnTo>
                  <a:pt x="77" y="464"/>
                </a:lnTo>
                <a:lnTo>
                  <a:pt x="77" y="463"/>
                </a:lnTo>
                <a:lnTo>
                  <a:pt x="77" y="461"/>
                </a:lnTo>
                <a:lnTo>
                  <a:pt x="77" y="459"/>
                </a:lnTo>
                <a:lnTo>
                  <a:pt x="79" y="459"/>
                </a:lnTo>
                <a:close/>
                <a:moveTo>
                  <a:pt x="234" y="456"/>
                </a:moveTo>
                <a:lnTo>
                  <a:pt x="232" y="454"/>
                </a:lnTo>
                <a:lnTo>
                  <a:pt x="234" y="454"/>
                </a:lnTo>
                <a:lnTo>
                  <a:pt x="234" y="456"/>
                </a:lnTo>
                <a:close/>
                <a:moveTo>
                  <a:pt x="234" y="456"/>
                </a:moveTo>
                <a:lnTo>
                  <a:pt x="234" y="458"/>
                </a:lnTo>
                <a:lnTo>
                  <a:pt x="236" y="458"/>
                </a:lnTo>
                <a:lnTo>
                  <a:pt x="236" y="459"/>
                </a:lnTo>
                <a:lnTo>
                  <a:pt x="237" y="459"/>
                </a:lnTo>
                <a:lnTo>
                  <a:pt x="237" y="461"/>
                </a:lnTo>
                <a:lnTo>
                  <a:pt x="239" y="461"/>
                </a:lnTo>
                <a:lnTo>
                  <a:pt x="239" y="463"/>
                </a:lnTo>
                <a:lnTo>
                  <a:pt x="239" y="464"/>
                </a:lnTo>
                <a:lnTo>
                  <a:pt x="239" y="466"/>
                </a:lnTo>
                <a:lnTo>
                  <a:pt x="239" y="468"/>
                </a:lnTo>
                <a:lnTo>
                  <a:pt x="239" y="469"/>
                </a:lnTo>
                <a:lnTo>
                  <a:pt x="239" y="468"/>
                </a:lnTo>
                <a:lnTo>
                  <a:pt x="239" y="469"/>
                </a:lnTo>
                <a:lnTo>
                  <a:pt x="239" y="471"/>
                </a:lnTo>
                <a:lnTo>
                  <a:pt x="241" y="471"/>
                </a:lnTo>
                <a:lnTo>
                  <a:pt x="241" y="473"/>
                </a:lnTo>
                <a:lnTo>
                  <a:pt x="242" y="474"/>
                </a:lnTo>
                <a:lnTo>
                  <a:pt x="241" y="474"/>
                </a:lnTo>
                <a:lnTo>
                  <a:pt x="241" y="476"/>
                </a:lnTo>
                <a:lnTo>
                  <a:pt x="242" y="476"/>
                </a:lnTo>
                <a:lnTo>
                  <a:pt x="242" y="478"/>
                </a:lnTo>
                <a:lnTo>
                  <a:pt x="242" y="479"/>
                </a:lnTo>
                <a:lnTo>
                  <a:pt x="241" y="479"/>
                </a:lnTo>
                <a:lnTo>
                  <a:pt x="241" y="481"/>
                </a:lnTo>
                <a:lnTo>
                  <a:pt x="241" y="483"/>
                </a:lnTo>
                <a:lnTo>
                  <a:pt x="241" y="484"/>
                </a:lnTo>
                <a:lnTo>
                  <a:pt x="239" y="484"/>
                </a:lnTo>
                <a:lnTo>
                  <a:pt x="239" y="486"/>
                </a:lnTo>
                <a:lnTo>
                  <a:pt x="237" y="486"/>
                </a:lnTo>
                <a:lnTo>
                  <a:pt x="237" y="488"/>
                </a:lnTo>
                <a:lnTo>
                  <a:pt x="237" y="486"/>
                </a:lnTo>
                <a:lnTo>
                  <a:pt x="237" y="484"/>
                </a:lnTo>
                <a:lnTo>
                  <a:pt x="237" y="483"/>
                </a:lnTo>
                <a:lnTo>
                  <a:pt x="237" y="481"/>
                </a:lnTo>
                <a:lnTo>
                  <a:pt x="237" y="483"/>
                </a:lnTo>
                <a:lnTo>
                  <a:pt x="236" y="483"/>
                </a:lnTo>
                <a:lnTo>
                  <a:pt x="236" y="484"/>
                </a:lnTo>
                <a:lnTo>
                  <a:pt x="236" y="486"/>
                </a:lnTo>
                <a:lnTo>
                  <a:pt x="236" y="488"/>
                </a:lnTo>
                <a:lnTo>
                  <a:pt x="236" y="489"/>
                </a:lnTo>
                <a:lnTo>
                  <a:pt x="236" y="491"/>
                </a:lnTo>
                <a:lnTo>
                  <a:pt x="236" y="493"/>
                </a:lnTo>
                <a:lnTo>
                  <a:pt x="236" y="494"/>
                </a:lnTo>
                <a:lnTo>
                  <a:pt x="237" y="494"/>
                </a:lnTo>
                <a:lnTo>
                  <a:pt x="236" y="494"/>
                </a:lnTo>
                <a:lnTo>
                  <a:pt x="236" y="496"/>
                </a:lnTo>
                <a:lnTo>
                  <a:pt x="237" y="496"/>
                </a:lnTo>
                <a:lnTo>
                  <a:pt x="237" y="498"/>
                </a:lnTo>
                <a:lnTo>
                  <a:pt x="237" y="499"/>
                </a:lnTo>
                <a:lnTo>
                  <a:pt x="237" y="501"/>
                </a:lnTo>
                <a:lnTo>
                  <a:pt x="237" y="503"/>
                </a:lnTo>
                <a:lnTo>
                  <a:pt x="237" y="504"/>
                </a:lnTo>
                <a:lnTo>
                  <a:pt x="237" y="506"/>
                </a:lnTo>
                <a:lnTo>
                  <a:pt x="237" y="508"/>
                </a:lnTo>
                <a:lnTo>
                  <a:pt x="237" y="509"/>
                </a:lnTo>
                <a:lnTo>
                  <a:pt x="236" y="509"/>
                </a:lnTo>
                <a:lnTo>
                  <a:pt x="236" y="511"/>
                </a:lnTo>
                <a:lnTo>
                  <a:pt x="236" y="513"/>
                </a:lnTo>
                <a:lnTo>
                  <a:pt x="234" y="514"/>
                </a:lnTo>
                <a:lnTo>
                  <a:pt x="234" y="516"/>
                </a:lnTo>
                <a:lnTo>
                  <a:pt x="234" y="518"/>
                </a:lnTo>
                <a:lnTo>
                  <a:pt x="234" y="519"/>
                </a:lnTo>
                <a:lnTo>
                  <a:pt x="234" y="521"/>
                </a:lnTo>
                <a:lnTo>
                  <a:pt x="232" y="521"/>
                </a:lnTo>
                <a:lnTo>
                  <a:pt x="232" y="523"/>
                </a:lnTo>
                <a:lnTo>
                  <a:pt x="232" y="524"/>
                </a:lnTo>
                <a:lnTo>
                  <a:pt x="231" y="524"/>
                </a:lnTo>
                <a:lnTo>
                  <a:pt x="231" y="523"/>
                </a:lnTo>
                <a:lnTo>
                  <a:pt x="229" y="524"/>
                </a:lnTo>
                <a:lnTo>
                  <a:pt x="229" y="523"/>
                </a:lnTo>
                <a:lnTo>
                  <a:pt x="229" y="521"/>
                </a:lnTo>
                <a:lnTo>
                  <a:pt x="229" y="519"/>
                </a:lnTo>
                <a:lnTo>
                  <a:pt x="227" y="519"/>
                </a:lnTo>
                <a:lnTo>
                  <a:pt x="229" y="519"/>
                </a:lnTo>
                <a:lnTo>
                  <a:pt x="227" y="519"/>
                </a:lnTo>
                <a:lnTo>
                  <a:pt x="227" y="518"/>
                </a:lnTo>
                <a:lnTo>
                  <a:pt x="227" y="516"/>
                </a:lnTo>
                <a:lnTo>
                  <a:pt x="227" y="514"/>
                </a:lnTo>
                <a:lnTo>
                  <a:pt x="227" y="513"/>
                </a:lnTo>
                <a:lnTo>
                  <a:pt x="227" y="511"/>
                </a:lnTo>
                <a:lnTo>
                  <a:pt x="227" y="509"/>
                </a:lnTo>
                <a:lnTo>
                  <a:pt x="226" y="509"/>
                </a:lnTo>
                <a:lnTo>
                  <a:pt x="224" y="509"/>
                </a:lnTo>
                <a:lnTo>
                  <a:pt x="224" y="508"/>
                </a:lnTo>
                <a:lnTo>
                  <a:pt x="224" y="506"/>
                </a:lnTo>
                <a:lnTo>
                  <a:pt x="224" y="504"/>
                </a:lnTo>
                <a:lnTo>
                  <a:pt x="226" y="504"/>
                </a:lnTo>
                <a:lnTo>
                  <a:pt x="226" y="503"/>
                </a:lnTo>
                <a:lnTo>
                  <a:pt x="226" y="501"/>
                </a:lnTo>
                <a:lnTo>
                  <a:pt x="226" y="499"/>
                </a:lnTo>
                <a:lnTo>
                  <a:pt x="226" y="498"/>
                </a:lnTo>
                <a:lnTo>
                  <a:pt x="226" y="496"/>
                </a:lnTo>
                <a:lnTo>
                  <a:pt x="226" y="494"/>
                </a:lnTo>
                <a:lnTo>
                  <a:pt x="226" y="493"/>
                </a:lnTo>
                <a:lnTo>
                  <a:pt x="226" y="491"/>
                </a:lnTo>
                <a:lnTo>
                  <a:pt x="226" y="489"/>
                </a:lnTo>
                <a:lnTo>
                  <a:pt x="226" y="488"/>
                </a:lnTo>
                <a:lnTo>
                  <a:pt x="227" y="488"/>
                </a:lnTo>
                <a:lnTo>
                  <a:pt x="227" y="486"/>
                </a:lnTo>
                <a:lnTo>
                  <a:pt x="227" y="484"/>
                </a:lnTo>
                <a:lnTo>
                  <a:pt x="227" y="483"/>
                </a:lnTo>
                <a:lnTo>
                  <a:pt x="227" y="481"/>
                </a:lnTo>
                <a:lnTo>
                  <a:pt x="229" y="481"/>
                </a:lnTo>
                <a:lnTo>
                  <a:pt x="229" y="479"/>
                </a:lnTo>
                <a:lnTo>
                  <a:pt x="229" y="478"/>
                </a:lnTo>
                <a:lnTo>
                  <a:pt x="229" y="476"/>
                </a:lnTo>
                <a:lnTo>
                  <a:pt x="229" y="474"/>
                </a:lnTo>
                <a:lnTo>
                  <a:pt x="229" y="473"/>
                </a:lnTo>
                <a:lnTo>
                  <a:pt x="229" y="471"/>
                </a:lnTo>
                <a:lnTo>
                  <a:pt x="229" y="469"/>
                </a:lnTo>
                <a:lnTo>
                  <a:pt x="231" y="468"/>
                </a:lnTo>
                <a:lnTo>
                  <a:pt x="231" y="466"/>
                </a:lnTo>
                <a:lnTo>
                  <a:pt x="229" y="466"/>
                </a:lnTo>
                <a:lnTo>
                  <a:pt x="231" y="466"/>
                </a:lnTo>
                <a:lnTo>
                  <a:pt x="231" y="464"/>
                </a:lnTo>
                <a:lnTo>
                  <a:pt x="231" y="463"/>
                </a:lnTo>
                <a:lnTo>
                  <a:pt x="229" y="463"/>
                </a:lnTo>
                <a:lnTo>
                  <a:pt x="229" y="461"/>
                </a:lnTo>
                <a:lnTo>
                  <a:pt x="231" y="461"/>
                </a:lnTo>
                <a:lnTo>
                  <a:pt x="231" y="459"/>
                </a:lnTo>
                <a:lnTo>
                  <a:pt x="229" y="459"/>
                </a:lnTo>
                <a:lnTo>
                  <a:pt x="231" y="459"/>
                </a:lnTo>
                <a:lnTo>
                  <a:pt x="231" y="458"/>
                </a:lnTo>
                <a:lnTo>
                  <a:pt x="231" y="456"/>
                </a:lnTo>
                <a:lnTo>
                  <a:pt x="231" y="454"/>
                </a:lnTo>
                <a:lnTo>
                  <a:pt x="231" y="453"/>
                </a:lnTo>
                <a:lnTo>
                  <a:pt x="232" y="453"/>
                </a:lnTo>
                <a:lnTo>
                  <a:pt x="232" y="454"/>
                </a:lnTo>
                <a:lnTo>
                  <a:pt x="232" y="456"/>
                </a:lnTo>
                <a:lnTo>
                  <a:pt x="234" y="456"/>
                </a:lnTo>
                <a:close/>
                <a:moveTo>
                  <a:pt x="114" y="448"/>
                </a:moveTo>
                <a:lnTo>
                  <a:pt x="116" y="448"/>
                </a:lnTo>
                <a:lnTo>
                  <a:pt x="114" y="448"/>
                </a:lnTo>
                <a:close/>
                <a:moveTo>
                  <a:pt x="199" y="448"/>
                </a:moveTo>
                <a:lnTo>
                  <a:pt x="199" y="446"/>
                </a:lnTo>
                <a:lnTo>
                  <a:pt x="201" y="446"/>
                </a:lnTo>
                <a:lnTo>
                  <a:pt x="201" y="448"/>
                </a:lnTo>
                <a:lnTo>
                  <a:pt x="199" y="448"/>
                </a:lnTo>
                <a:close/>
                <a:moveTo>
                  <a:pt x="116" y="446"/>
                </a:moveTo>
                <a:lnTo>
                  <a:pt x="116" y="444"/>
                </a:lnTo>
                <a:lnTo>
                  <a:pt x="116" y="446"/>
                </a:lnTo>
                <a:close/>
                <a:moveTo>
                  <a:pt x="112" y="444"/>
                </a:moveTo>
                <a:lnTo>
                  <a:pt x="112" y="443"/>
                </a:lnTo>
                <a:lnTo>
                  <a:pt x="112" y="444"/>
                </a:lnTo>
                <a:close/>
                <a:moveTo>
                  <a:pt x="117" y="443"/>
                </a:moveTo>
                <a:lnTo>
                  <a:pt x="117" y="444"/>
                </a:lnTo>
                <a:lnTo>
                  <a:pt x="119" y="444"/>
                </a:lnTo>
                <a:lnTo>
                  <a:pt x="117" y="444"/>
                </a:lnTo>
                <a:lnTo>
                  <a:pt x="117" y="443"/>
                </a:lnTo>
                <a:close/>
                <a:moveTo>
                  <a:pt x="117" y="443"/>
                </a:moveTo>
                <a:lnTo>
                  <a:pt x="119" y="443"/>
                </a:lnTo>
                <a:lnTo>
                  <a:pt x="117" y="443"/>
                </a:lnTo>
                <a:close/>
                <a:moveTo>
                  <a:pt x="116" y="441"/>
                </a:moveTo>
                <a:lnTo>
                  <a:pt x="114" y="441"/>
                </a:lnTo>
                <a:lnTo>
                  <a:pt x="116" y="441"/>
                </a:lnTo>
                <a:close/>
                <a:moveTo>
                  <a:pt x="117" y="439"/>
                </a:moveTo>
                <a:lnTo>
                  <a:pt x="117" y="441"/>
                </a:lnTo>
                <a:lnTo>
                  <a:pt x="117" y="443"/>
                </a:lnTo>
                <a:lnTo>
                  <a:pt x="117" y="441"/>
                </a:lnTo>
                <a:lnTo>
                  <a:pt x="117" y="443"/>
                </a:lnTo>
                <a:lnTo>
                  <a:pt x="117" y="441"/>
                </a:lnTo>
                <a:lnTo>
                  <a:pt x="117" y="439"/>
                </a:lnTo>
                <a:close/>
                <a:moveTo>
                  <a:pt x="107" y="439"/>
                </a:moveTo>
                <a:lnTo>
                  <a:pt x="109" y="439"/>
                </a:lnTo>
                <a:lnTo>
                  <a:pt x="107" y="439"/>
                </a:lnTo>
                <a:close/>
                <a:moveTo>
                  <a:pt x="62" y="434"/>
                </a:moveTo>
                <a:lnTo>
                  <a:pt x="62" y="436"/>
                </a:lnTo>
                <a:lnTo>
                  <a:pt x="62" y="434"/>
                </a:lnTo>
                <a:close/>
                <a:moveTo>
                  <a:pt x="40" y="433"/>
                </a:moveTo>
                <a:lnTo>
                  <a:pt x="39" y="433"/>
                </a:lnTo>
                <a:lnTo>
                  <a:pt x="40" y="433"/>
                </a:lnTo>
                <a:close/>
                <a:moveTo>
                  <a:pt x="27" y="431"/>
                </a:moveTo>
                <a:lnTo>
                  <a:pt x="27" y="433"/>
                </a:lnTo>
                <a:lnTo>
                  <a:pt x="27" y="431"/>
                </a:lnTo>
                <a:close/>
                <a:moveTo>
                  <a:pt x="30" y="431"/>
                </a:moveTo>
                <a:lnTo>
                  <a:pt x="30" y="433"/>
                </a:lnTo>
                <a:lnTo>
                  <a:pt x="30" y="431"/>
                </a:lnTo>
                <a:close/>
                <a:moveTo>
                  <a:pt x="27" y="431"/>
                </a:moveTo>
                <a:lnTo>
                  <a:pt x="25" y="431"/>
                </a:lnTo>
                <a:lnTo>
                  <a:pt x="27" y="431"/>
                </a:lnTo>
                <a:close/>
                <a:moveTo>
                  <a:pt x="87" y="431"/>
                </a:moveTo>
                <a:lnTo>
                  <a:pt x="86" y="431"/>
                </a:lnTo>
                <a:lnTo>
                  <a:pt x="86" y="429"/>
                </a:lnTo>
                <a:lnTo>
                  <a:pt x="87" y="429"/>
                </a:lnTo>
                <a:lnTo>
                  <a:pt x="87" y="431"/>
                </a:lnTo>
                <a:close/>
                <a:moveTo>
                  <a:pt x="117" y="429"/>
                </a:moveTo>
                <a:lnTo>
                  <a:pt x="117" y="431"/>
                </a:lnTo>
                <a:lnTo>
                  <a:pt x="117" y="429"/>
                </a:lnTo>
                <a:lnTo>
                  <a:pt x="117" y="431"/>
                </a:lnTo>
                <a:lnTo>
                  <a:pt x="117" y="429"/>
                </a:lnTo>
                <a:close/>
                <a:moveTo>
                  <a:pt x="202" y="428"/>
                </a:moveTo>
                <a:lnTo>
                  <a:pt x="204" y="428"/>
                </a:lnTo>
                <a:lnTo>
                  <a:pt x="204" y="429"/>
                </a:lnTo>
                <a:lnTo>
                  <a:pt x="204" y="431"/>
                </a:lnTo>
                <a:lnTo>
                  <a:pt x="204" y="433"/>
                </a:lnTo>
                <a:lnTo>
                  <a:pt x="204" y="434"/>
                </a:lnTo>
                <a:lnTo>
                  <a:pt x="204" y="436"/>
                </a:lnTo>
                <a:lnTo>
                  <a:pt x="204" y="438"/>
                </a:lnTo>
                <a:lnTo>
                  <a:pt x="204" y="436"/>
                </a:lnTo>
                <a:lnTo>
                  <a:pt x="202" y="436"/>
                </a:lnTo>
                <a:lnTo>
                  <a:pt x="202" y="434"/>
                </a:lnTo>
                <a:lnTo>
                  <a:pt x="202" y="433"/>
                </a:lnTo>
                <a:lnTo>
                  <a:pt x="202" y="431"/>
                </a:lnTo>
                <a:lnTo>
                  <a:pt x="202" y="429"/>
                </a:lnTo>
                <a:lnTo>
                  <a:pt x="202" y="428"/>
                </a:lnTo>
                <a:close/>
                <a:moveTo>
                  <a:pt x="32" y="421"/>
                </a:moveTo>
                <a:lnTo>
                  <a:pt x="32" y="423"/>
                </a:lnTo>
                <a:lnTo>
                  <a:pt x="32" y="421"/>
                </a:lnTo>
                <a:close/>
                <a:moveTo>
                  <a:pt x="50" y="419"/>
                </a:moveTo>
                <a:lnTo>
                  <a:pt x="50" y="421"/>
                </a:lnTo>
                <a:lnTo>
                  <a:pt x="49" y="421"/>
                </a:lnTo>
                <a:lnTo>
                  <a:pt x="50" y="421"/>
                </a:lnTo>
                <a:lnTo>
                  <a:pt x="49" y="421"/>
                </a:lnTo>
                <a:lnTo>
                  <a:pt x="49" y="419"/>
                </a:lnTo>
                <a:lnTo>
                  <a:pt x="50" y="419"/>
                </a:lnTo>
                <a:lnTo>
                  <a:pt x="49" y="419"/>
                </a:lnTo>
                <a:lnTo>
                  <a:pt x="50" y="419"/>
                </a:lnTo>
                <a:close/>
                <a:moveTo>
                  <a:pt x="47" y="419"/>
                </a:moveTo>
                <a:lnTo>
                  <a:pt x="47" y="421"/>
                </a:lnTo>
                <a:lnTo>
                  <a:pt x="47" y="419"/>
                </a:lnTo>
                <a:close/>
                <a:moveTo>
                  <a:pt x="70" y="419"/>
                </a:moveTo>
                <a:lnTo>
                  <a:pt x="70" y="418"/>
                </a:lnTo>
                <a:lnTo>
                  <a:pt x="70" y="419"/>
                </a:lnTo>
                <a:close/>
                <a:moveTo>
                  <a:pt x="47" y="418"/>
                </a:moveTo>
                <a:lnTo>
                  <a:pt x="49" y="418"/>
                </a:lnTo>
                <a:lnTo>
                  <a:pt x="49" y="416"/>
                </a:lnTo>
                <a:lnTo>
                  <a:pt x="49" y="418"/>
                </a:lnTo>
                <a:lnTo>
                  <a:pt x="49" y="419"/>
                </a:lnTo>
                <a:lnTo>
                  <a:pt x="47" y="419"/>
                </a:lnTo>
                <a:lnTo>
                  <a:pt x="47" y="418"/>
                </a:lnTo>
                <a:lnTo>
                  <a:pt x="47" y="419"/>
                </a:lnTo>
                <a:lnTo>
                  <a:pt x="47" y="418"/>
                </a:lnTo>
                <a:lnTo>
                  <a:pt x="47" y="416"/>
                </a:lnTo>
                <a:lnTo>
                  <a:pt x="47" y="418"/>
                </a:lnTo>
                <a:close/>
                <a:moveTo>
                  <a:pt x="45" y="414"/>
                </a:moveTo>
                <a:lnTo>
                  <a:pt x="45" y="416"/>
                </a:lnTo>
                <a:lnTo>
                  <a:pt x="44" y="414"/>
                </a:lnTo>
                <a:lnTo>
                  <a:pt x="44" y="416"/>
                </a:lnTo>
                <a:lnTo>
                  <a:pt x="44" y="414"/>
                </a:lnTo>
                <a:lnTo>
                  <a:pt x="45" y="414"/>
                </a:lnTo>
                <a:close/>
                <a:moveTo>
                  <a:pt x="19" y="414"/>
                </a:moveTo>
                <a:lnTo>
                  <a:pt x="19" y="413"/>
                </a:lnTo>
                <a:lnTo>
                  <a:pt x="19" y="414"/>
                </a:lnTo>
                <a:close/>
                <a:moveTo>
                  <a:pt x="45" y="414"/>
                </a:moveTo>
                <a:lnTo>
                  <a:pt x="45" y="413"/>
                </a:lnTo>
                <a:lnTo>
                  <a:pt x="45" y="414"/>
                </a:lnTo>
                <a:close/>
                <a:moveTo>
                  <a:pt x="37" y="413"/>
                </a:moveTo>
                <a:lnTo>
                  <a:pt x="39" y="413"/>
                </a:lnTo>
                <a:lnTo>
                  <a:pt x="37" y="413"/>
                </a:lnTo>
                <a:lnTo>
                  <a:pt x="37" y="414"/>
                </a:lnTo>
                <a:lnTo>
                  <a:pt x="37" y="413"/>
                </a:lnTo>
                <a:close/>
                <a:moveTo>
                  <a:pt x="45" y="413"/>
                </a:moveTo>
                <a:lnTo>
                  <a:pt x="47" y="413"/>
                </a:lnTo>
                <a:lnTo>
                  <a:pt x="47" y="414"/>
                </a:lnTo>
                <a:lnTo>
                  <a:pt x="45" y="414"/>
                </a:lnTo>
                <a:lnTo>
                  <a:pt x="45" y="413"/>
                </a:lnTo>
                <a:close/>
                <a:moveTo>
                  <a:pt x="35" y="411"/>
                </a:moveTo>
                <a:lnTo>
                  <a:pt x="35" y="413"/>
                </a:lnTo>
                <a:lnTo>
                  <a:pt x="37" y="413"/>
                </a:lnTo>
                <a:lnTo>
                  <a:pt x="37" y="414"/>
                </a:lnTo>
                <a:lnTo>
                  <a:pt x="37" y="416"/>
                </a:lnTo>
                <a:lnTo>
                  <a:pt x="37" y="414"/>
                </a:lnTo>
                <a:lnTo>
                  <a:pt x="35" y="414"/>
                </a:lnTo>
                <a:lnTo>
                  <a:pt x="34" y="414"/>
                </a:lnTo>
                <a:lnTo>
                  <a:pt x="34" y="413"/>
                </a:lnTo>
                <a:lnTo>
                  <a:pt x="34" y="411"/>
                </a:lnTo>
                <a:lnTo>
                  <a:pt x="35" y="411"/>
                </a:lnTo>
                <a:close/>
                <a:moveTo>
                  <a:pt x="27" y="411"/>
                </a:moveTo>
                <a:lnTo>
                  <a:pt x="29" y="411"/>
                </a:lnTo>
                <a:lnTo>
                  <a:pt x="29" y="413"/>
                </a:lnTo>
                <a:lnTo>
                  <a:pt x="29" y="411"/>
                </a:lnTo>
                <a:lnTo>
                  <a:pt x="30" y="413"/>
                </a:lnTo>
                <a:lnTo>
                  <a:pt x="30" y="414"/>
                </a:lnTo>
                <a:lnTo>
                  <a:pt x="30" y="413"/>
                </a:lnTo>
                <a:lnTo>
                  <a:pt x="32" y="413"/>
                </a:lnTo>
                <a:lnTo>
                  <a:pt x="32" y="414"/>
                </a:lnTo>
                <a:lnTo>
                  <a:pt x="30" y="414"/>
                </a:lnTo>
                <a:lnTo>
                  <a:pt x="32" y="414"/>
                </a:lnTo>
                <a:lnTo>
                  <a:pt x="32" y="416"/>
                </a:lnTo>
                <a:lnTo>
                  <a:pt x="32" y="414"/>
                </a:lnTo>
                <a:lnTo>
                  <a:pt x="32" y="416"/>
                </a:lnTo>
                <a:lnTo>
                  <a:pt x="34" y="416"/>
                </a:lnTo>
                <a:lnTo>
                  <a:pt x="34" y="414"/>
                </a:lnTo>
                <a:lnTo>
                  <a:pt x="34" y="416"/>
                </a:lnTo>
                <a:lnTo>
                  <a:pt x="35" y="416"/>
                </a:lnTo>
                <a:lnTo>
                  <a:pt x="37" y="416"/>
                </a:lnTo>
                <a:lnTo>
                  <a:pt x="37" y="418"/>
                </a:lnTo>
                <a:lnTo>
                  <a:pt x="37" y="419"/>
                </a:lnTo>
                <a:lnTo>
                  <a:pt x="39" y="419"/>
                </a:lnTo>
                <a:lnTo>
                  <a:pt x="39" y="421"/>
                </a:lnTo>
                <a:lnTo>
                  <a:pt x="37" y="421"/>
                </a:lnTo>
                <a:lnTo>
                  <a:pt x="39" y="421"/>
                </a:lnTo>
                <a:lnTo>
                  <a:pt x="40" y="421"/>
                </a:lnTo>
                <a:lnTo>
                  <a:pt x="40" y="423"/>
                </a:lnTo>
                <a:lnTo>
                  <a:pt x="39" y="423"/>
                </a:lnTo>
                <a:lnTo>
                  <a:pt x="40" y="423"/>
                </a:lnTo>
                <a:lnTo>
                  <a:pt x="39" y="423"/>
                </a:lnTo>
                <a:lnTo>
                  <a:pt x="40" y="424"/>
                </a:lnTo>
                <a:lnTo>
                  <a:pt x="42" y="424"/>
                </a:lnTo>
                <a:lnTo>
                  <a:pt x="42" y="423"/>
                </a:lnTo>
                <a:lnTo>
                  <a:pt x="42" y="424"/>
                </a:lnTo>
                <a:lnTo>
                  <a:pt x="44" y="424"/>
                </a:lnTo>
                <a:lnTo>
                  <a:pt x="44" y="426"/>
                </a:lnTo>
                <a:lnTo>
                  <a:pt x="45" y="426"/>
                </a:lnTo>
                <a:lnTo>
                  <a:pt x="44" y="426"/>
                </a:lnTo>
                <a:lnTo>
                  <a:pt x="44" y="428"/>
                </a:lnTo>
                <a:lnTo>
                  <a:pt x="45" y="428"/>
                </a:lnTo>
                <a:lnTo>
                  <a:pt x="44" y="428"/>
                </a:lnTo>
                <a:lnTo>
                  <a:pt x="45" y="429"/>
                </a:lnTo>
                <a:lnTo>
                  <a:pt x="44" y="429"/>
                </a:lnTo>
                <a:lnTo>
                  <a:pt x="42" y="429"/>
                </a:lnTo>
                <a:lnTo>
                  <a:pt x="44" y="429"/>
                </a:lnTo>
                <a:lnTo>
                  <a:pt x="42" y="429"/>
                </a:lnTo>
                <a:lnTo>
                  <a:pt x="44" y="429"/>
                </a:lnTo>
                <a:lnTo>
                  <a:pt x="44" y="431"/>
                </a:lnTo>
                <a:lnTo>
                  <a:pt x="42" y="431"/>
                </a:lnTo>
                <a:lnTo>
                  <a:pt x="40" y="431"/>
                </a:lnTo>
                <a:lnTo>
                  <a:pt x="42" y="431"/>
                </a:lnTo>
                <a:lnTo>
                  <a:pt x="40" y="431"/>
                </a:lnTo>
                <a:lnTo>
                  <a:pt x="40" y="433"/>
                </a:lnTo>
                <a:lnTo>
                  <a:pt x="40" y="431"/>
                </a:lnTo>
                <a:lnTo>
                  <a:pt x="39" y="431"/>
                </a:lnTo>
                <a:lnTo>
                  <a:pt x="39" y="429"/>
                </a:lnTo>
                <a:lnTo>
                  <a:pt x="39" y="428"/>
                </a:lnTo>
                <a:lnTo>
                  <a:pt x="39" y="426"/>
                </a:lnTo>
                <a:lnTo>
                  <a:pt x="39" y="428"/>
                </a:lnTo>
                <a:lnTo>
                  <a:pt x="37" y="428"/>
                </a:lnTo>
                <a:lnTo>
                  <a:pt x="37" y="426"/>
                </a:lnTo>
                <a:lnTo>
                  <a:pt x="37" y="428"/>
                </a:lnTo>
                <a:lnTo>
                  <a:pt x="37" y="426"/>
                </a:lnTo>
                <a:lnTo>
                  <a:pt x="35" y="426"/>
                </a:lnTo>
                <a:lnTo>
                  <a:pt x="37" y="426"/>
                </a:lnTo>
                <a:lnTo>
                  <a:pt x="35" y="426"/>
                </a:lnTo>
                <a:lnTo>
                  <a:pt x="37" y="426"/>
                </a:lnTo>
                <a:lnTo>
                  <a:pt x="35" y="426"/>
                </a:lnTo>
                <a:lnTo>
                  <a:pt x="34" y="426"/>
                </a:lnTo>
                <a:lnTo>
                  <a:pt x="34" y="428"/>
                </a:lnTo>
                <a:lnTo>
                  <a:pt x="34" y="426"/>
                </a:lnTo>
                <a:lnTo>
                  <a:pt x="34" y="424"/>
                </a:lnTo>
                <a:lnTo>
                  <a:pt x="32" y="424"/>
                </a:lnTo>
                <a:lnTo>
                  <a:pt x="34" y="424"/>
                </a:lnTo>
                <a:lnTo>
                  <a:pt x="34" y="423"/>
                </a:lnTo>
                <a:lnTo>
                  <a:pt x="35" y="423"/>
                </a:lnTo>
                <a:lnTo>
                  <a:pt x="35" y="421"/>
                </a:lnTo>
                <a:lnTo>
                  <a:pt x="34" y="421"/>
                </a:lnTo>
                <a:lnTo>
                  <a:pt x="34" y="423"/>
                </a:lnTo>
                <a:lnTo>
                  <a:pt x="34" y="421"/>
                </a:lnTo>
                <a:lnTo>
                  <a:pt x="32" y="421"/>
                </a:lnTo>
                <a:lnTo>
                  <a:pt x="32" y="423"/>
                </a:lnTo>
                <a:lnTo>
                  <a:pt x="32" y="424"/>
                </a:lnTo>
                <a:lnTo>
                  <a:pt x="32" y="426"/>
                </a:lnTo>
                <a:lnTo>
                  <a:pt x="32" y="428"/>
                </a:lnTo>
                <a:lnTo>
                  <a:pt x="32" y="429"/>
                </a:lnTo>
                <a:lnTo>
                  <a:pt x="32" y="431"/>
                </a:lnTo>
                <a:lnTo>
                  <a:pt x="34" y="431"/>
                </a:lnTo>
                <a:lnTo>
                  <a:pt x="32" y="431"/>
                </a:lnTo>
                <a:lnTo>
                  <a:pt x="32" y="429"/>
                </a:lnTo>
                <a:lnTo>
                  <a:pt x="32" y="431"/>
                </a:lnTo>
                <a:lnTo>
                  <a:pt x="30" y="431"/>
                </a:lnTo>
                <a:lnTo>
                  <a:pt x="30" y="429"/>
                </a:lnTo>
                <a:lnTo>
                  <a:pt x="30" y="431"/>
                </a:lnTo>
                <a:lnTo>
                  <a:pt x="29" y="431"/>
                </a:lnTo>
                <a:lnTo>
                  <a:pt x="30" y="431"/>
                </a:lnTo>
                <a:lnTo>
                  <a:pt x="29" y="431"/>
                </a:lnTo>
                <a:lnTo>
                  <a:pt x="29" y="433"/>
                </a:lnTo>
                <a:lnTo>
                  <a:pt x="27" y="431"/>
                </a:lnTo>
                <a:lnTo>
                  <a:pt x="29" y="431"/>
                </a:lnTo>
                <a:lnTo>
                  <a:pt x="29" y="429"/>
                </a:lnTo>
                <a:lnTo>
                  <a:pt x="27" y="429"/>
                </a:lnTo>
                <a:lnTo>
                  <a:pt x="27" y="431"/>
                </a:lnTo>
                <a:lnTo>
                  <a:pt x="27" y="429"/>
                </a:lnTo>
                <a:lnTo>
                  <a:pt x="27" y="428"/>
                </a:lnTo>
                <a:lnTo>
                  <a:pt x="27" y="426"/>
                </a:lnTo>
                <a:lnTo>
                  <a:pt x="27" y="424"/>
                </a:lnTo>
                <a:lnTo>
                  <a:pt x="27" y="426"/>
                </a:lnTo>
                <a:lnTo>
                  <a:pt x="27" y="424"/>
                </a:lnTo>
                <a:lnTo>
                  <a:pt x="27" y="426"/>
                </a:lnTo>
                <a:lnTo>
                  <a:pt x="27" y="424"/>
                </a:lnTo>
                <a:lnTo>
                  <a:pt x="27" y="423"/>
                </a:lnTo>
                <a:lnTo>
                  <a:pt x="25" y="423"/>
                </a:lnTo>
                <a:lnTo>
                  <a:pt x="27" y="423"/>
                </a:lnTo>
                <a:lnTo>
                  <a:pt x="25" y="423"/>
                </a:lnTo>
                <a:lnTo>
                  <a:pt x="25" y="424"/>
                </a:lnTo>
                <a:lnTo>
                  <a:pt x="25" y="423"/>
                </a:lnTo>
                <a:lnTo>
                  <a:pt x="25" y="421"/>
                </a:lnTo>
                <a:lnTo>
                  <a:pt x="24" y="421"/>
                </a:lnTo>
                <a:lnTo>
                  <a:pt x="24" y="419"/>
                </a:lnTo>
                <a:lnTo>
                  <a:pt x="24" y="421"/>
                </a:lnTo>
                <a:lnTo>
                  <a:pt x="22" y="423"/>
                </a:lnTo>
                <a:lnTo>
                  <a:pt x="22" y="421"/>
                </a:lnTo>
                <a:lnTo>
                  <a:pt x="20" y="421"/>
                </a:lnTo>
                <a:lnTo>
                  <a:pt x="20" y="419"/>
                </a:lnTo>
                <a:lnTo>
                  <a:pt x="20" y="421"/>
                </a:lnTo>
                <a:lnTo>
                  <a:pt x="20" y="419"/>
                </a:lnTo>
                <a:lnTo>
                  <a:pt x="19" y="419"/>
                </a:lnTo>
                <a:lnTo>
                  <a:pt x="19" y="418"/>
                </a:lnTo>
                <a:lnTo>
                  <a:pt x="19" y="416"/>
                </a:lnTo>
                <a:lnTo>
                  <a:pt x="20" y="416"/>
                </a:lnTo>
                <a:lnTo>
                  <a:pt x="20" y="414"/>
                </a:lnTo>
                <a:lnTo>
                  <a:pt x="19" y="414"/>
                </a:lnTo>
                <a:lnTo>
                  <a:pt x="19" y="413"/>
                </a:lnTo>
                <a:lnTo>
                  <a:pt x="20" y="413"/>
                </a:lnTo>
                <a:lnTo>
                  <a:pt x="22" y="413"/>
                </a:lnTo>
                <a:lnTo>
                  <a:pt x="22" y="414"/>
                </a:lnTo>
                <a:lnTo>
                  <a:pt x="24" y="414"/>
                </a:lnTo>
                <a:lnTo>
                  <a:pt x="22" y="414"/>
                </a:lnTo>
                <a:lnTo>
                  <a:pt x="24" y="416"/>
                </a:lnTo>
                <a:lnTo>
                  <a:pt x="24" y="414"/>
                </a:lnTo>
                <a:lnTo>
                  <a:pt x="25" y="414"/>
                </a:lnTo>
                <a:lnTo>
                  <a:pt x="27" y="414"/>
                </a:lnTo>
                <a:lnTo>
                  <a:pt x="25" y="414"/>
                </a:lnTo>
                <a:lnTo>
                  <a:pt x="27" y="414"/>
                </a:lnTo>
                <a:lnTo>
                  <a:pt x="27" y="413"/>
                </a:lnTo>
                <a:lnTo>
                  <a:pt x="25" y="413"/>
                </a:lnTo>
                <a:lnTo>
                  <a:pt x="24" y="413"/>
                </a:lnTo>
                <a:lnTo>
                  <a:pt x="24" y="411"/>
                </a:lnTo>
                <a:lnTo>
                  <a:pt x="25" y="411"/>
                </a:lnTo>
                <a:lnTo>
                  <a:pt x="27" y="411"/>
                </a:lnTo>
                <a:lnTo>
                  <a:pt x="25" y="411"/>
                </a:lnTo>
                <a:lnTo>
                  <a:pt x="27" y="411"/>
                </a:lnTo>
                <a:close/>
                <a:moveTo>
                  <a:pt x="34" y="406"/>
                </a:moveTo>
                <a:lnTo>
                  <a:pt x="34" y="404"/>
                </a:lnTo>
                <a:lnTo>
                  <a:pt x="34" y="406"/>
                </a:lnTo>
                <a:close/>
                <a:moveTo>
                  <a:pt x="37" y="403"/>
                </a:moveTo>
                <a:lnTo>
                  <a:pt x="35" y="403"/>
                </a:lnTo>
                <a:lnTo>
                  <a:pt x="37" y="403"/>
                </a:lnTo>
                <a:lnTo>
                  <a:pt x="37" y="401"/>
                </a:lnTo>
                <a:lnTo>
                  <a:pt x="37" y="403"/>
                </a:lnTo>
                <a:close/>
                <a:moveTo>
                  <a:pt x="37" y="401"/>
                </a:moveTo>
                <a:lnTo>
                  <a:pt x="39" y="401"/>
                </a:lnTo>
                <a:lnTo>
                  <a:pt x="39" y="403"/>
                </a:lnTo>
                <a:lnTo>
                  <a:pt x="39" y="401"/>
                </a:lnTo>
                <a:lnTo>
                  <a:pt x="39" y="403"/>
                </a:lnTo>
                <a:lnTo>
                  <a:pt x="40" y="403"/>
                </a:lnTo>
                <a:lnTo>
                  <a:pt x="40" y="404"/>
                </a:lnTo>
                <a:lnTo>
                  <a:pt x="40" y="406"/>
                </a:lnTo>
                <a:lnTo>
                  <a:pt x="40" y="408"/>
                </a:lnTo>
                <a:lnTo>
                  <a:pt x="42" y="406"/>
                </a:lnTo>
                <a:lnTo>
                  <a:pt x="42" y="408"/>
                </a:lnTo>
                <a:lnTo>
                  <a:pt x="42" y="406"/>
                </a:lnTo>
                <a:lnTo>
                  <a:pt x="42" y="408"/>
                </a:lnTo>
                <a:lnTo>
                  <a:pt x="42" y="409"/>
                </a:lnTo>
                <a:lnTo>
                  <a:pt x="42" y="411"/>
                </a:lnTo>
                <a:lnTo>
                  <a:pt x="44" y="411"/>
                </a:lnTo>
                <a:lnTo>
                  <a:pt x="42" y="411"/>
                </a:lnTo>
                <a:lnTo>
                  <a:pt x="42" y="409"/>
                </a:lnTo>
                <a:lnTo>
                  <a:pt x="44" y="409"/>
                </a:lnTo>
                <a:lnTo>
                  <a:pt x="42" y="409"/>
                </a:lnTo>
                <a:lnTo>
                  <a:pt x="44" y="409"/>
                </a:lnTo>
                <a:lnTo>
                  <a:pt x="42" y="409"/>
                </a:lnTo>
                <a:lnTo>
                  <a:pt x="42" y="408"/>
                </a:lnTo>
                <a:lnTo>
                  <a:pt x="44" y="408"/>
                </a:lnTo>
                <a:lnTo>
                  <a:pt x="44" y="406"/>
                </a:lnTo>
                <a:lnTo>
                  <a:pt x="44" y="408"/>
                </a:lnTo>
                <a:lnTo>
                  <a:pt x="45" y="408"/>
                </a:lnTo>
                <a:lnTo>
                  <a:pt x="45" y="409"/>
                </a:lnTo>
                <a:lnTo>
                  <a:pt x="45" y="411"/>
                </a:lnTo>
                <a:lnTo>
                  <a:pt x="45" y="413"/>
                </a:lnTo>
                <a:lnTo>
                  <a:pt x="44" y="413"/>
                </a:lnTo>
                <a:lnTo>
                  <a:pt x="45" y="413"/>
                </a:lnTo>
                <a:lnTo>
                  <a:pt x="44" y="413"/>
                </a:lnTo>
                <a:lnTo>
                  <a:pt x="45" y="413"/>
                </a:lnTo>
                <a:lnTo>
                  <a:pt x="44" y="413"/>
                </a:lnTo>
                <a:lnTo>
                  <a:pt x="45" y="413"/>
                </a:lnTo>
                <a:lnTo>
                  <a:pt x="45" y="414"/>
                </a:lnTo>
                <a:lnTo>
                  <a:pt x="44" y="414"/>
                </a:lnTo>
                <a:lnTo>
                  <a:pt x="44" y="413"/>
                </a:lnTo>
                <a:lnTo>
                  <a:pt x="44" y="414"/>
                </a:lnTo>
                <a:lnTo>
                  <a:pt x="42" y="414"/>
                </a:lnTo>
                <a:lnTo>
                  <a:pt x="44" y="414"/>
                </a:lnTo>
                <a:lnTo>
                  <a:pt x="44" y="416"/>
                </a:lnTo>
                <a:lnTo>
                  <a:pt x="42" y="416"/>
                </a:lnTo>
                <a:lnTo>
                  <a:pt x="42" y="414"/>
                </a:lnTo>
                <a:lnTo>
                  <a:pt x="40" y="416"/>
                </a:lnTo>
                <a:lnTo>
                  <a:pt x="40" y="418"/>
                </a:lnTo>
                <a:lnTo>
                  <a:pt x="40" y="416"/>
                </a:lnTo>
                <a:lnTo>
                  <a:pt x="40" y="418"/>
                </a:lnTo>
                <a:lnTo>
                  <a:pt x="40" y="416"/>
                </a:lnTo>
                <a:lnTo>
                  <a:pt x="40" y="418"/>
                </a:lnTo>
                <a:lnTo>
                  <a:pt x="39" y="416"/>
                </a:lnTo>
                <a:lnTo>
                  <a:pt x="40" y="416"/>
                </a:lnTo>
                <a:lnTo>
                  <a:pt x="39" y="416"/>
                </a:lnTo>
                <a:lnTo>
                  <a:pt x="39" y="414"/>
                </a:lnTo>
                <a:lnTo>
                  <a:pt x="39" y="413"/>
                </a:lnTo>
                <a:lnTo>
                  <a:pt x="39" y="411"/>
                </a:lnTo>
                <a:lnTo>
                  <a:pt x="39" y="413"/>
                </a:lnTo>
                <a:lnTo>
                  <a:pt x="37" y="413"/>
                </a:lnTo>
                <a:lnTo>
                  <a:pt x="37" y="411"/>
                </a:lnTo>
                <a:lnTo>
                  <a:pt x="35" y="411"/>
                </a:lnTo>
                <a:lnTo>
                  <a:pt x="37" y="411"/>
                </a:lnTo>
                <a:lnTo>
                  <a:pt x="35" y="411"/>
                </a:lnTo>
                <a:lnTo>
                  <a:pt x="37" y="411"/>
                </a:lnTo>
                <a:lnTo>
                  <a:pt x="37" y="409"/>
                </a:lnTo>
                <a:lnTo>
                  <a:pt x="37" y="408"/>
                </a:lnTo>
                <a:lnTo>
                  <a:pt x="39" y="408"/>
                </a:lnTo>
                <a:lnTo>
                  <a:pt x="37" y="408"/>
                </a:lnTo>
                <a:lnTo>
                  <a:pt x="37" y="409"/>
                </a:lnTo>
                <a:lnTo>
                  <a:pt x="35" y="409"/>
                </a:lnTo>
                <a:lnTo>
                  <a:pt x="35" y="411"/>
                </a:lnTo>
                <a:lnTo>
                  <a:pt x="35" y="409"/>
                </a:lnTo>
                <a:lnTo>
                  <a:pt x="35" y="411"/>
                </a:lnTo>
                <a:lnTo>
                  <a:pt x="34" y="411"/>
                </a:lnTo>
                <a:lnTo>
                  <a:pt x="35" y="411"/>
                </a:lnTo>
                <a:lnTo>
                  <a:pt x="34" y="411"/>
                </a:lnTo>
                <a:lnTo>
                  <a:pt x="34" y="409"/>
                </a:lnTo>
                <a:lnTo>
                  <a:pt x="34" y="408"/>
                </a:lnTo>
                <a:lnTo>
                  <a:pt x="34" y="406"/>
                </a:lnTo>
                <a:lnTo>
                  <a:pt x="34" y="404"/>
                </a:lnTo>
                <a:lnTo>
                  <a:pt x="35" y="404"/>
                </a:lnTo>
                <a:lnTo>
                  <a:pt x="35" y="403"/>
                </a:lnTo>
                <a:lnTo>
                  <a:pt x="37" y="403"/>
                </a:lnTo>
                <a:lnTo>
                  <a:pt x="37" y="401"/>
                </a:lnTo>
                <a:close/>
                <a:moveTo>
                  <a:pt x="15" y="399"/>
                </a:moveTo>
                <a:lnTo>
                  <a:pt x="15" y="401"/>
                </a:lnTo>
                <a:lnTo>
                  <a:pt x="17" y="401"/>
                </a:lnTo>
                <a:lnTo>
                  <a:pt x="17" y="403"/>
                </a:lnTo>
                <a:lnTo>
                  <a:pt x="15" y="403"/>
                </a:lnTo>
                <a:lnTo>
                  <a:pt x="15" y="401"/>
                </a:lnTo>
                <a:lnTo>
                  <a:pt x="15" y="403"/>
                </a:lnTo>
                <a:lnTo>
                  <a:pt x="15" y="401"/>
                </a:lnTo>
                <a:lnTo>
                  <a:pt x="15" y="403"/>
                </a:lnTo>
                <a:lnTo>
                  <a:pt x="15" y="401"/>
                </a:lnTo>
                <a:lnTo>
                  <a:pt x="14" y="401"/>
                </a:lnTo>
                <a:lnTo>
                  <a:pt x="15" y="401"/>
                </a:lnTo>
                <a:lnTo>
                  <a:pt x="14" y="401"/>
                </a:lnTo>
                <a:lnTo>
                  <a:pt x="15" y="401"/>
                </a:lnTo>
                <a:lnTo>
                  <a:pt x="14" y="401"/>
                </a:lnTo>
                <a:lnTo>
                  <a:pt x="15" y="401"/>
                </a:lnTo>
                <a:lnTo>
                  <a:pt x="15" y="399"/>
                </a:lnTo>
                <a:close/>
                <a:moveTo>
                  <a:pt x="32" y="399"/>
                </a:moveTo>
                <a:lnTo>
                  <a:pt x="30" y="399"/>
                </a:lnTo>
                <a:lnTo>
                  <a:pt x="32" y="399"/>
                </a:lnTo>
                <a:lnTo>
                  <a:pt x="30" y="399"/>
                </a:lnTo>
                <a:lnTo>
                  <a:pt x="30" y="401"/>
                </a:lnTo>
                <a:lnTo>
                  <a:pt x="30" y="399"/>
                </a:lnTo>
                <a:lnTo>
                  <a:pt x="32" y="399"/>
                </a:lnTo>
                <a:close/>
                <a:moveTo>
                  <a:pt x="15" y="399"/>
                </a:moveTo>
                <a:lnTo>
                  <a:pt x="15" y="401"/>
                </a:lnTo>
                <a:lnTo>
                  <a:pt x="14" y="401"/>
                </a:lnTo>
                <a:lnTo>
                  <a:pt x="14" y="399"/>
                </a:lnTo>
                <a:lnTo>
                  <a:pt x="15" y="399"/>
                </a:lnTo>
                <a:lnTo>
                  <a:pt x="14" y="399"/>
                </a:lnTo>
                <a:lnTo>
                  <a:pt x="15" y="399"/>
                </a:lnTo>
                <a:close/>
                <a:moveTo>
                  <a:pt x="24" y="399"/>
                </a:moveTo>
                <a:lnTo>
                  <a:pt x="22" y="399"/>
                </a:lnTo>
                <a:lnTo>
                  <a:pt x="24" y="399"/>
                </a:lnTo>
                <a:close/>
                <a:moveTo>
                  <a:pt x="37" y="399"/>
                </a:moveTo>
                <a:lnTo>
                  <a:pt x="37" y="401"/>
                </a:lnTo>
                <a:lnTo>
                  <a:pt x="35" y="401"/>
                </a:lnTo>
                <a:lnTo>
                  <a:pt x="37" y="401"/>
                </a:lnTo>
                <a:lnTo>
                  <a:pt x="35" y="401"/>
                </a:lnTo>
                <a:lnTo>
                  <a:pt x="35" y="403"/>
                </a:lnTo>
                <a:lnTo>
                  <a:pt x="35" y="404"/>
                </a:lnTo>
                <a:lnTo>
                  <a:pt x="34" y="404"/>
                </a:lnTo>
                <a:lnTo>
                  <a:pt x="34" y="406"/>
                </a:lnTo>
                <a:lnTo>
                  <a:pt x="32" y="406"/>
                </a:lnTo>
                <a:lnTo>
                  <a:pt x="34" y="406"/>
                </a:lnTo>
                <a:lnTo>
                  <a:pt x="32" y="406"/>
                </a:lnTo>
                <a:lnTo>
                  <a:pt x="32" y="404"/>
                </a:lnTo>
                <a:lnTo>
                  <a:pt x="32" y="406"/>
                </a:lnTo>
                <a:lnTo>
                  <a:pt x="32" y="404"/>
                </a:lnTo>
                <a:lnTo>
                  <a:pt x="30" y="404"/>
                </a:lnTo>
                <a:lnTo>
                  <a:pt x="30" y="403"/>
                </a:lnTo>
                <a:lnTo>
                  <a:pt x="29" y="403"/>
                </a:lnTo>
                <a:lnTo>
                  <a:pt x="30" y="403"/>
                </a:lnTo>
                <a:lnTo>
                  <a:pt x="30" y="401"/>
                </a:lnTo>
                <a:lnTo>
                  <a:pt x="32" y="401"/>
                </a:lnTo>
                <a:lnTo>
                  <a:pt x="32" y="399"/>
                </a:lnTo>
                <a:lnTo>
                  <a:pt x="34" y="399"/>
                </a:lnTo>
                <a:lnTo>
                  <a:pt x="35" y="399"/>
                </a:lnTo>
                <a:lnTo>
                  <a:pt x="37" y="399"/>
                </a:lnTo>
                <a:close/>
                <a:moveTo>
                  <a:pt x="22" y="399"/>
                </a:moveTo>
                <a:lnTo>
                  <a:pt x="22" y="401"/>
                </a:lnTo>
                <a:lnTo>
                  <a:pt x="20" y="401"/>
                </a:lnTo>
                <a:lnTo>
                  <a:pt x="20" y="399"/>
                </a:lnTo>
                <a:lnTo>
                  <a:pt x="22" y="399"/>
                </a:lnTo>
                <a:close/>
                <a:moveTo>
                  <a:pt x="15" y="398"/>
                </a:moveTo>
                <a:lnTo>
                  <a:pt x="14" y="399"/>
                </a:lnTo>
                <a:lnTo>
                  <a:pt x="14" y="398"/>
                </a:lnTo>
                <a:lnTo>
                  <a:pt x="15" y="398"/>
                </a:lnTo>
                <a:close/>
                <a:moveTo>
                  <a:pt x="17" y="398"/>
                </a:moveTo>
                <a:lnTo>
                  <a:pt x="19" y="398"/>
                </a:lnTo>
                <a:lnTo>
                  <a:pt x="19" y="399"/>
                </a:lnTo>
                <a:lnTo>
                  <a:pt x="19" y="401"/>
                </a:lnTo>
                <a:lnTo>
                  <a:pt x="20" y="401"/>
                </a:lnTo>
                <a:lnTo>
                  <a:pt x="20" y="399"/>
                </a:lnTo>
                <a:lnTo>
                  <a:pt x="19" y="399"/>
                </a:lnTo>
                <a:lnTo>
                  <a:pt x="20" y="399"/>
                </a:lnTo>
                <a:lnTo>
                  <a:pt x="20" y="401"/>
                </a:lnTo>
                <a:lnTo>
                  <a:pt x="22" y="401"/>
                </a:lnTo>
                <a:lnTo>
                  <a:pt x="22" y="403"/>
                </a:lnTo>
                <a:lnTo>
                  <a:pt x="24" y="403"/>
                </a:lnTo>
                <a:lnTo>
                  <a:pt x="22" y="403"/>
                </a:lnTo>
                <a:lnTo>
                  <a:pt x="24" y="403"/>
                </a:lnTo>
                <a:lnTo>
                  <a:pt x="22" y="403"/>
                </a:lnTo>
                <a:lnTo>
                  <a:pt x="22" y="401"/>
                </a:lnTo>
                <a:lnTo>
                  <a:pt x="22" y="403"/>
                </a:lnTo>
                <a:lnTo>
                  <a:pt x="22" y="401"/>
                </a:lnTo>
                <a:lnTo>
                  <a:pt x="24" y="401"/>
                </a:lnTo>
                <a:lnTo>
                  <a:pt x="25" y="401"/>
                </a:lnTo>
                <a:lnTo>
                  <a:pt x="27" y="401"/>
                </a:lnTo>
                <a:lnTo>
                  <a:pt x="27" y="403"/>
                </a:lnTo>
                <a:lnTo>
                  <a:pt x="29" y="403"/>
                </a:lnTo>
                <a:lnTo>
                  <a:pt x="27" y="403"/>
                </a:lnTo>
                <a:lnTo>
                  <a:pt x="29" y="403"/>
                </a:lnTo>
                <a:lnTo>
                  <a:pt x="27" y="403"/>
                </a:lnTo>
                <a:lnTo>
                  <a:pt x="29" y="403"/>
                </a:lnTo>
                <a:lnTo>
                  <a:pt x="29" y="404"/>
                </a:lnTo>
                <a:lnTo>
                  <a:pt x="30" y="404"/>
                </a:lnTo>
                <a:lnTo>
                  <a:pt x="30" y="406"/>
                </a:lnTo>
                <a:lnTo>
                  <a:pt x="32" y="406"/>
                </a:lnTo>
                <a:lnTo>
                  <a:pt x="32" y="408"/>
                </a:lnTo>
                <a:lnTo>
                  <a:pt x="32" y="409"/>
                </a:lnTo>
                <a:lnTo>
                  <a:pt x="34" y="409"/>
                </a:lnTo>
                <a:lnTo>
                  <a:pt x="34" y="411"/>
                </a:lnTo>
                <a:lnTo>
                  <a:pt x="34" y="409"/>
                </a:lnTo>
                <a:lnTo>
                  <a:pt x="34" y="411"/>
                </a:lnTo>
                <a:lnTo>
                  <a:pt x="32" y="411"/>
                </a:lnTo>
                <a:lnTo>
                  <a:pt x="34" y="411"/>
                </a:lnTo>
                <a:lnTo>
                  <a:pt x="34" y="413"/>
                </a:lnTo>
                <a:lnTo>
                  <a:pt x="34" y="414"/>
                </a:lnTo>
                <a:lnTo>
                  <a:pt x="32" y="414"/>
                </a:lnTo>
                <a:lnTo>
                  <a:pt x="32" y="413"/>
                </a:lnTo>
                <a:lnTo>
                  <a:pt x="30" y="413"/>
                </a:lnTo>
                <a:lnTo>
                  <a:pt x="30" y="411"/>
                </a:lnTo>
                <a:lnTo>
                  <a:pt x="29" y="411"/>
                </a:lnTo>
                <a:lnTo>
                  <a:pt x="27" y="411"/>
                </a:lnTo>
                <a:lnTo>
                  <a:pt x="27" y="409"/>
                </a:lnTo>
                <a:lnTo>
                  <a:pt x="27" y="408"/>
                </a:lnTo>
                <a:lnTo>
                  <a:pt x="25" y="408"/>
                </a:lnTo>
                <a:lnTo>
                  <a:pt x="27" y="408"/>
                </a:lnTo>
                <a:lnTo>
                  <a:pt x="25" y="408"/>
                </a:lnTo>
                <a:lnTo>
                  <a:pt x="24" y="408"/>
                </a:lnTo>
                <a:lnTo>
                  <a:pt x="24" y="406"/>
                </a:lnTo>
                <a:lnTo>
                  <a:pt x="24" y="408"/>
                </a:lnTo>
                <a:lnTo>
                  <a:pt x="24" y="406"/>
                </a:lnTo>
                <a:lnTo>
                  <a:pt x="24" y="408"/>
                </a:lnTo>
                <a:lnTo>
                  <a:pt x="24" y="406"/>
                </a:lnTo>
                <a:lnTo>
                  <a:pt x="22" y="406"/>
                </a:lnTo>
                <a:lnTo>
                  <a:pt x="24" y="406"/>
                </a:lnTo>
                <a:lnTo>
                  <a:pt x="22" y="406"/>
                </a:lnTo>
                <a:lnTo>
                  <a:pt x="22" y="404"/>
                </a:lnTo>
                <a:lnTo>
                  <a:pt x="24" y="404"/>
                </a:lnTo>
                <a:lnTo>
                  <a:pt x="22" y="404"/>
                </a:lnTo>
                <a:lnTo>
                  <a:pt x="24" y="404"/>
                </a:lnTo>
                <a:lnTo>
                  <a:pt x="22" y="404"/>
                </a:lnTo>
                <a:lnTo>
                  <a:pt x="20" y="404"/>
                </a:lnTo>
                <a:lnTo>
                  <a:pt x="22" y="404"/>
                </a:lnTo>
                <a:lnTo>
                  <a:pt x="20" y="404"/>
                </a:lnTo>
                <a:lnTo>
                  <a:pt x="20" y="403"/>
                </a:lnTo>
                <a:lnTo>
                  <a:pt x="19" y="403"/>
                </a:lnTo>
                <a:lnTo>
                  <a:pt x="17" y="403"/>
                </a:lnTo>
                <a:lnTo>
                  <a:pt x="15" y="403"/>
                </a:lnTo>
                <a:lnTo>
                  <a:pt x="17" y="403"/>
                </a:lnTo>
                <a:lnTo>
                  <a:pt x="17" y="401"/>
                </a:lnTo>
                <a:lnTo>
                  <a:pt x="17" y="399"/>
                </a:lnTo>
                <a:lnTo>
                  <a:pt x="15" y="399"/>
                </a:lnTo>
                <a:lnTo>
                  <a:pt x="17" y="399"/>
                </a:lnTo>
                <a:lnTo>
                  <a:pt x="15" y="399"/>
                </a:lnTo>
                <a:lnTo>
                  <a:pt x="17" y="399"/>
                </a:lnTo>
                <a:lnTo>
                  <a:pt x="15" y="399"/>
                </a:lnTo>
                <a:lnTo>
                  <a:pt x="15" y="398"/>
                </a:lnTo>
                <a:lnTo>
                  <a:pt x="17" y="398"/>
                </a:lnTo>
                <a:close/>
                <a:moveTo>
                  <a:pt x="12" y="396"/>
                </a:moveTo>
                <a:lnTo>
                  <a:pt x="14" y="396"/>
                </a:lnTo>
                <a:lnTo>
                  <a:pt x="12" y="396"/>
                </a:lnTo>
                <a:close/>
                <a:moveTo>
                  <a:pt x="7" y="394"/>
                </a:moveTo>
                <a:lnTo>
                  <a:pt x="9" y="394"/>
                </a:lnTo>
                <a:lnTo>
                  <a:pt x="10" y="394"/>
                </a:lnTo>
                <a:lnTo>
                  <a:pt x="10" y="396"/>
                </a:lnTo>
                <a:lnTo>
                  <a:pt x="12" y="396"/>
                </a:lnTo>
                <a:lnTo>
                  <a:pt x="14" y="396"/>
                </a:lnTo>
                <a:lnTo>
                  <a:pt x="14" y="398"/>
                </a:lnTo>
                <a:lnTo>
                  <a:pt x="12" y="398"/>
                </a:lnTo>
                <a:lnTo>
                  <a:pt x="10" y="398"/>
                </a:lnTo>
                <a:lnTo>
                  <a:pt x="10" y="396"/>
                </a:lnTo>
                <a:lnTo>
                  <a:pt x="10" y="398"/>
                </a:lnTo>
                <a:lnTo>
                  <a:pt x="10" y="396"/>
                </a:lnTo>
                <a:lnTo>
                  <a:pt x="10" y="398"/>
                </a:lnTo>
                <a:lnTo>
                  <a:pt x="9" y="398"/>
                </a:lnTo>
                <a:lnTo>
                  <a:pt x="10" y="398"/>
                </a:lnTo>
                <a:lnTo>
                  <a:pt x="9" y="398"/>
                </a:lnTo>
                <a:lnTo>
                  <a:pt x="9" y="396"/>
                </a:lnTo>
                <a:lnTo>
                  <a:pt x="10" y="396"/>
                </a:lnTo>
                <a:lnTo>
                  <a:pt x="9" y="396"/>
                </a:lnTo>
                <a:lnTo>
                  <a:pt x="9" y="394"/>
                </a:lnTo>
                <a:lnTo>
                  <a:pt x="7" y="394"/>
                </a:lnTo>
                <a:close/>
                <a:moveTo>
                  <a:pt x="12" y="394"/>
                </a:moveTo>
                <a:lnTo>
                  <a:pt x="12" y="396"/>
                </a:lnTo>
                <a:lnTo>
                  <a:pt x="12" y="394"/>
                </a:lnTo>
                <a:lnTo>
                  <a:pt x="10" y="394"/>
                </a:lnTo>
                <a:lnTo>
                  <a:pt x="12" y="394"/>
                </a:lnTo>
                <a:close/>
                <a:moveTo>
                  <a:pt x="107" y="394"/>
                </a:moveTo>
                <a:lnTo>
                  <a:pt x="107" y="396"/>
                </a:lnTo>
                <a:lnTo>
                  <a:pt x="106" y="396"/>
                </a:lnTo>
                <a:lnTo>
                  <a:pt x="106" y="398"/>
                </a:lnTo>
                <a:lnTo>
                  <a:pt x="106" y="399"/>
                </a:lnTo>
                <a:lnTo>
                  <a:pt x="107" y="399"/>
                </a:lnTo>
                <a:lnTo>
                  <a:pt x="106" y="401"/>
                </a:lnTo>
                <a:lnTo>
                  <a:pt x="107" y="401"/>
                </a:lnTo>
                <a:lnTo>
                  <a:pt x="106" y="401"/>
                </a:lnTo>
                <a:lnTo>
                  <a:pt x="104" y="401"/>
                </a:lnTo>
                <a:lnTo>
                  <a:pt x="104" y="403"/>
                </a:lnTo>
                <a:lnTo>
                  <a:pt x="102" y="403"/>
                </a:lnTo>
                <a:lnTo>
                  <a:pt x="102" y="401"/>
                </a:lnTo>
                <a:lnTo>
                  <a:pt x="102" y="399"/>
                </a:lnTo>
                <a:lnTo>
                  <a:pt x="101" y="399"/>
                </a:lnTo>
                <a:lnTo>
                  <a:pt x="101" y="398"/>
                </a:lnTo>
                <a:lnTo>
                  <a:pt x="101" y="396"/>
                </a:lnTo>
                <a:lnTo>
                  <a:pt x="102" y="396"/>
                </a:lnTo>
                <a:lnTo>
                  <a:pt x="104" y="396"/>
                </a:lnTo>
                <a:lnTo>
                  <a:pt x="104" y="394"/>
                </a:lnTo>
                <a:lnTo>
                  <a:pt x="104" y="396"/>
                </a:lnTo>
                <a:lnTo>
                  <a:pt x="104" y="394"/>
                </a:lnTo>
                <a:lnTo>
                  <a:pt x="106" y="394"/>
                </a:lnTo>
                <a:lnTo>
                  <a:pt x="106" y="393"/>
                </a:lnTo>
                <a:lnTo>
                  <a:pt x="106" y="394"/>
                </a:lnTo>
                <a:lnTo>
                  <a:pt x="107" y="394"/>
                </a:lnTo>
                <a:close/>
                <a:moveTo>
                  <a:pt x="121" y="391"/>
                </a:moveTo>
                <a:lnTo>
                  <a:pt x="122" y="391"/>
                </a:lnTo>
                <a:lnTo>
                  <a:pt x="122" y="393"/>
                </a:lnTo>
                <a:lnTo>
                  <a:pt x="121" y="393"/>
                </a:lnTo>
                <a:lnTo>
                  <a:pt x="119" y="393"/>
                </a:lnTo>
                <a:lnTo>
                  <a:pt x="119" y="391"/>
                </a:lnTo>
                <a:lnTo>
                  <a:pt x="121" y="391"/>
                </a:lnTo>
                <a:close/>
                <a:moveTo>
                  <a:pt x="50" y="389"/>
                </a:moveTo>
                <a:lnTo>
                  <a:pt x="50" y="391"/>
                </a:lnTo>
                <a:lnTo>
                  <a:pt x="50" y="389"/>
                </a:lnTo>
                <a:close/>
                <a:moveTo>
                  <a:pt x="7" y="387"/>
                </a:moveTo>
                <a:lnTo>
                  <a:pt x="7" y="389"/>
                </a:lnTo>
                <a:lnTo>
                  <a:pt x="9" y="389"/>
                </a:lnTo>
                <a:lnTo>
                  <a:pt x="9" y="391"/>
                </a:lnTo>
                <a:lnTo>
                  <a:pt x="7" y="391"/>
                </a:lnTo>
                <a:lnTo>
                  <a:pt x="7" y="389"/>
                </a:lnTo>
                <a:lnTo>
                  <a:pt x="5" y="389"/>
                </a:lnTo>
                <a:lnTo>
                  <a:pt x="5" y="387"/>
                </a:lnTo>
                <a:lnTo>
                  <a:pt x="7" y="387"/>
                </a:lnTo>
                <a:close/>
                <a:moveTo>
                  <a:pt x="104" y="387"/>
                </a:moveTo>
                <a:lnTo>
                  <a:pt x="104" y="389"/>
                </a:lnTo>
                <a:lnTo>
                  <a:pt x="102" y="387"/>
                </a:lnTo>
                <a:lnTo>
                  <a:pt x="104" y="387"/>
                </a:lnTo>
                <a:lnTo>
                  <a:pt x="102" y="387"/>
                </a:lnTo>
                <a:lnTo>
                  <a:pt x="104" y="387"/>
                </a:lnTo>
                <a:close/>
                <a:moveTo>
                  <a:pt x="49" y="387"/>
                </a:moveTo>
                <a:lnTo>
                  <a:pt x="49" y="389"/>
                </a:lnTo>
                <a:lnTo>
                  <a:pt x="50" y="389"/>
                </a:lnTo>
                <a:lnTo>
                  <a:pt x="49" y="389"/>
                </a:lnTo>
                <a:lnTo>
                  <a:pt x="49" y="387"/>
                </a:lnTo>
                <a:lnTo>
                  <a:pt x="49" y="389"/>
                </a:lnTo>
                <a:lnTo>
                  <a:pt x="49" y="387"/>
                </a:lnTo>
                <a:close/>
                <a:moveTo>
                  <a:pt x="50" y="387"/>
                </a:moveTo>
                <a:lnTo>
                  <a:pt x="50" y="386"/>
                </a:lnTo>
                <a:lnTo>
                  <a:pt x="52" y="386"/>
                </a:lnTo>
                <a:lnTo>
                  <a:pt x="52" y="387"/>
                </a:lnTo>
                <a:lnTo>
                  <a:pt x="50" y="387"/>
                </a:lnTo>
                <a:close/>
                <a:moveTo>
                  <a:pt x="54" y="386"/>
                </a:moveTo>
                <a:lnTo>
                  <a:pt x="54" y="387"/>
                </a:lnTo>
                <a:lnTo>
                  <a:pt x="52" y="387"/>
                </a:lnTo>
                <a:lnTo>
                  <a:pt x="54" y="387"/>
                </a:lnTo>
                <a:lnTo>
                  <a:pt x="52" y="387"/>
                </a:lnTo>
                <a:lnTo>
                  <a:pt x="52" y="386"/>
                </a:lnTo>
                <a:lnTo>
                  <a:pt x="54" y="386"/>
                </a:lnTo>
                <a:close/>
                <a:moveTo>
                  <a:pt x="45" y="386"/>
                </a:moveTo>
                <a:lnTo>
                  <a:pt x="44" y="386"/>
                </a:lnTo>
                <a:lnTo>
                  <a:pt x="45" y="386"/>
                </a:lnTo>
                <a:close/>
                <a:moveTo>
                  <a:pt x="5" y="386"/>
                </a:moveTo>
                <a:lnTo>
                  <a:pt x="5" y="387"/>
                </a:lnTo>
                <a:lnTo>
                  <a:pt x="5" y="386"/>
                </a:lnTo>
                <a:close/>
                <a:moveTo>
                  <a:pt x="44" y="384"/>
                </a:moveTo>
                <a:lnTo>
                  <a:pt x="45" y="384"/>
                </a:lnTo>
                <a:lnTo>
                  <a:pt x="45" y="386"/>
                </a:lnTo>
                <a:lnTo>
                  <a:pt x="45" y="384"/>
                </a:lnTo>
                <a:lnTo>
                  <a:pt x="44" y="384"/>
                </a:lnTo>
                <a:lnTo>
                  <a:pt x="45" y="384"/>
                </a:lnTo>
                <a:lnTo>
                  <a:pt x="44" y="384"/>
                </a:lnTo>
                <a:close/>
                <a:moveTo>
                  <a:pt x="45" y="381"/>
                </a:moveTo>
                <a:lnTo>
                  <a:pt x="47" y="381"/>
                </a:lnTo>
                <a:lnTo>
                  <a:pt x="45" y="381"/>
                </a:lnTo>
                <a:lnTo>
                  <a:pt x="47" y="381"/>
                </a:lnTo>
                <a:lnTo>
                  <a:pt x="45" y="382"/>
                </a:lnTo>
                <a:lnTo>
                  <a:pt x="45" y="381"/>
                </a:lnTo>
                <a:lnTo>
                  <a:pt x="44" y="381"/>
                </a:lnTo>
                <a:lnTo>
                  <a:pt x="45" y="381"/>
                </a:lnTo>
                <a:close/>
                <a:moveTo>
                  <a:pt x="5" y="379"/>
                </a:moveTo>
                <a:lnTo>
                  <a:pt x="5" y="381"/>
                </a:lnTo>
                <a:lnTo>
                  <a:pt x="5" y="382"/>
                </a:lnTo>
                <a:lnTo>
                  <a:pt x="4" y="382"/>
                </a:lnTo>
                <a:lnTo>
                  <a:pt x="4" y="381"/>
                </a:lnTo>
                <a:lnTo>
                  <a:pt x="4" y="379"/>
                </a:lnTo>
                <a:lnTo>
                  <a:pt x="4" y="381"/>
                </a:lnTo>
                <a:lnTo>
                  <a:pt x="5" y="381"/>
                </a:lnTo>
                <a:lnTo>
                  <a:pt x="4" y="379"/>
                </a:lnTo>
                <a:lnTo>
                  <a:pt x="5" y="379"/>
                </a:lnTo>
                <a:close/>
                <a:moveTo>
                  <a:pt x="49" y="381"/>
                </a:moveTo>
                <a:lnTo>
                  <a:pt x="47" y="381"/>
                </a:lnTo>
                <a:lnTo>
                  <a:pt x="47" y="379"/>
                </a:lnTo>
                <a:lnTo>
                  <a:pt x="49" y="379"/>
                </a:lnTo>
                <a:lnTo>
                  <a:pt x="49" y="381"/>
                </a:lnTo>
                <a:close/>
                <a:moveTo>
                  <a:pt x="47" y="379"/>
                </a:moveTo>
                <a:lnTo>
                  <a:pt x="47" y="381"/>
                </a:lnTo>
                <a:lnTo>
                  <a:pt x="47" y="379"/>
                </a:lnTo>
                <a:close/>
                <a:moveTo>
                  <a:pt x="40" y="377"/>
                </a:moveTo>
                <a:lnTo>
                  <a:pt x="42" y="377"/>
                </a:lnTo>
                <a:lnTo>
                  <a:pt x="40" y="377"/>
                </a:lnTo>
                <a:close/>
                <a:moveTo>
                  <a:pt x="45" y="377"/>
                </a:moveTo>
                <a:lnTo>
                  <a:pt x="47" y="377"/>
                </a:lnTo>
                <a:lnTo>
                  <a:pt x="45" y="377"/>
                </a:lnTo>
                <a:lnTo>
                  <a:pt x="45" y="379"/>
                </a:lnTo>
                <a:lnTo>
                  <a:pt x="44" y="379"/>
                </a:lnTo>
                <a:lnTo>
                  <a:pt x="44" y="381"/>
                </a:lnTo>
                <a:lnTo>
                  <a:pt x="44" y="379"/>
                </a:lnTo>
                <a:lnTo>
                  <a:pt x="42" y="379"/>
                </a:lnTo>
                <a:lnTo>
                  <a:pt x="42" y="377"/>
                </a:lnTo>
                <a:lnTo>
                  <a:pt x="44" y="377"/>
                </a:lnTo>
                <a:lnTo>
                  <a:pt x="45" y="377"/>
                </a:lnTo>
                <a:close/>
                <a:moveTo>
                  <a:pt x="47" y="377"/>
                </a:moveTo>
                <a:lnTo>
                  <a:pt x="45" y="377"/>
                </a:lnTo>
                <a:lnTo>
                  <a:pt x="47" y="377"/>
                </a:lnTo>
                <a:close/>
                <a:moveTo>
                  <a:pt x="2" y="377"/>
                </a:moveTo>
                <a:lnTo>
                  <a:pt x="0" y="377"/>
                </a:lnTo>
                <a:lnTo>
                  <a:pt x="0" y="376"/>
                </a:lnTo>
                <a:lnTo>
                  <a:pt x="2" y="376"/>
                </a:lnTo>
                <a:lnTo>
                  <a:pt x="0" y="377"/>
                </a:lnTo>
                <a:lnTo>
                  <a:pt x="2" y="377"/>
                </a:lnTo>
                <a:close/>
                <a:moveTo>
                  <a:pt x="17" y="376"/>
                </a:moveTo>
                <a:lnTo>
                  <a:pt x="19" y="376"/>
                </a:lnTo>
                <a:lnTo>
                  <a:pt x="19" y="377"/>
                </a:lnTo>
                <a:lnTo>
                  <a:pt x="20" y="377"/>
                </a:lnTo>
                <a:lnTo>
                  <a:pt x="19" y="377"/>
                </a:lnTo>
                <a:lnTo>
                  <a:pt x="20" y="377"/>
                </a:lnTo>
                <a:lnTo>
                  <a:pt x="20" y="379"/>
                </a:lnTo>
                <a:lnTo>
                  <a:pt x="19" y="379"/>
                </a:lnTo>
                <a:lnTo>
                  <a:pt x="20" y="379"/>
                </a:lnTo>
                <a:lnTo>
                  <a:pt x="22" y="379"/>
                </a:lnTo>
                <a:lnTo>
                  <a:pt x="22" y="377"/>
                </a:lnTo>
                <a:lnTo>
                  <a:pt x="22" y="379"/>
                </a:lnTo>
                <a:lnTo>
                  <a:pt x="22" y="377"/>
                </a:lnTo>
                <a:lnTo>
                  <a:pt x="22" y="379"/>
                </a:lnTo>
                <a:lnTo>
                  <a:pt x="24" y="379"/>
                </a:lnTo>
                <a:lnTo>
                  <a:pt x="22" y="379"/>
                </a:lnTo>
                <a:lnTo>
                  <a:pt x="24" y="381"/>
                </a:lnTo>
                <a:lnTo>
                  <a:pt x="22" y="381"/>
                </a:lnTo>
                <a:lnTo>
                  <a:pt x="24" y="381"/>
                </a:lnTo>
                <a:lnTo>
                  <a:pt x="22" y="381"/>
                </a:lnTo>
                <a:lnTo>
                  <a:pt x="24" y="381"/>
                </a:lnTo>
                <a:lnTo>
                  <a:pt x="24" y="382"/>
                </a:lnTo>
                <a:lnTo>
                  <a:pt x="25" y="382"/>
                </a:lnTo>
                <a:lnTo>
                  <a:pt x="25" y="384"/>
                </a:lnTo>
                <a:lnTo>
                  <a:pt x="27" y="384"/>
                </a:lnTo>
                <a:lnTo>
                  <a:pt x="27" y="386"/>
                </a:lnTo>
                <a:lnTo>
                  <a:pt x="29" y="386"/>
                </a:lnTo>
                <a:lnTo>
                  <a:pt x="27" y="386"/>
                </a:lnTo>
                <a:lnTo>
                  <a:pt x="29" y="386"/>
                </a:lnTo>
                <a:lnTo>
                  <a:pt x="27" y="386"/>
                </a:lnTo>
                <a:lnTo>
                  <a:pt x="29" y="386"/>
                </a:lnTo>
                <a:lnTo>
                  <a:pt x="29" y="387"/>
                </a:lnTo>
                <a:lnTo>
                  <a:pt x="27" y="387"/>
                </a:lnTo>
                <a:lnTo>
                  <a:pt x="29" y="387"/>
                </a:lnTo>
                <a:lnTo>
                  <a:pt x="27" y="387"/>
                </a:lnTo>
                <a:lnTo>
                  <a:pt x="27" y="389"/>
                </a:lnTo>
                <a:lnTo>
                  <a:pt x="29" y="387"/>
                </a:lnTo>
                <a:lnTo>
                  <a:pt x="30" y="387"/>
                </a:lnTo>
                <a:lnTo>
                  <a:pt x="30" y="389"/>
                </a:lnTo>
                <a:lnTo>
                  <a:pt x="32" y="389"/>
                </a:lnTo>
                <a:lnTo>
                  <a:pt x="32" y="391"/>
                </a:lnTo>
                <a:lnTo>
                  <a:pt x="32" y="393"/>
                </a:lnTo>
                <a:lnTo>
                  <a:pt x="34" y="393"/>
                </a:lnTo>
                <a:lnTo>
                  <a:pt x="34" y="394"/>
                </a:lnTo>
                <a:lnTo>
                  <a:pt x="34" y="396"/>
                </a:lnTo>
                <a:lnTo>
                  <a:pt x="34" y="394"/>
                </a:lnTo>
                <a:lnTo>
                  <a:pt x="34" y="396"/>
                </a:lnTo>
                <a:lnTo>
                  <a:pt x="34" y="398"/>
                </a:lnTo>
                <a:lnTo>
                  <a:pt x="32" y="398"/>
                </a:lnTo>
                <a:lnTo>
                  <a:pt x="30" y="399"/>
                </a:lnTo>
                <a:lnTo>
                  <a:pt x="30" y="401"/>
                </a:lnTo>
                <a:lnTo>
                  <a:pt x="29" y="401"/>
                </a:lnTo>
                <a:lnTo>
                  <a:pt x="27" y="401"/>
                </a:lnTo>
                <a:lnTo>
                  <a:pt x="27" y="399"/>
                </a:lnTo>
                <a:lnTo>
                  <a:pt x="25" y="399"/>
                </a:lnTo>
                <a:lnTo>
                  <a:pt x="24" y="399"/>
                </a:lnTo>
                <a:lnTo>
                  <a:pt x="25" y="399"/>
                </a:lnTo>
                <a:lnTo>
                  <a:pt x="24" y="398"/>
                </a:lnTo>
                <a:lnTo>
                  <a:pt x="22" y="398"/>
                </a:lnTo>
                <a:lnTo>
                  <a:pt x="20" y="398"/>
                </a:lnTo>
                <a:lnTo>
                  <a:pt x="20" y="396"/>
                </a:lnTo>
                <a:lnTo>
                  <a:pt x="20" y="398"/>
                </a:lnTo>
                <a:lnTo>
                  <a:pt x="19" y="398"/>
                </a:lnTo>
                <a:lnTo>
                  <a:pt x="19" y="396"/>
                </a:lnTo>
                <a:lnTo>
                  <a:pt x="17" y="396"/>
                </a:lnTo>
                <a:lnTo>
                  <a:pt x="19" y="396"/>
                </a:lnTo>
                <a:lnTo>
                  <a:pt x="17" y="396"/>
                </a:lnTo>
                <a:lnTo>
                  <a:pt x="15" y="396"/>
                </a:lnTo>
                <a:lnTo>
                  <a:pt x="14" y="396"/>
                </a:lnTo>
                <a:lnTo>
                  <a:pt x="15" y="396"/>
                </a:lnTo>
                <a:lnTo>
                  <a:pt x="14" y="396"/>
                </a:lnTo>
                <a:lnTo>
                  <a:pt x="14" y="394"/>
                </a:lnTo>
                <a:lnTo>
                  <a:pt x="12" y="394"/>
                </a:lnTo>
                <a:lnTo>
                  <a:pt x="14" y="394"/>
                </a:lnTo>
                <a:lnTo>
                  <a:pt x="14" y="393"/>
                </a:lnTo>
                <a:lnTo>
                  <a:pt x="14" y="394"/>
                </a:lnTo>
                <a:lnTo>
                  <a:pt x="12" y="394"/>
                </a:lnTo>
                <a:lnTo>
                  <a:pt x="12" y="393"/>
                </a:lnTo>
                <a:lnTo>
                  <a:pt x="12" y="394"/>
                </a:lnTo>
                <a:lnTo>
                  <a:pt x="10" y="394"/>
                </a:lnTo>
                <a:lnTo>
                  <a:pt x="12" y="394"/>
                </a:lnTo>
                <a:lnTo>
                  <a:pt x="10" y="394"/>
                </a:lnTo>
                <a:lnTo>
                  <a:pt x="10" y="393"/>
                </a:lnTo>
                <a:lnTo>
                  <a:pt x="10" y="394"/>
                </a:lnTo>
                <a:lnTo>
                  <a:pt x="9" y="394"/>
                </a:lnTo>
                <a:lnTo>
                  <a:pt x="9" y="393"/>
                </a:lnTo>
                <a:lnTo>
                  <a:pt x="9" y="394"/>
                </a:lnTo>
                <a:lnTo>
                  <a:pt x="9" y="393"/>
                </a:lnTo>
                <a:lnTo>
                  <a:pt x="9" y="391"/>
                </a:lnTo>
                <a:lnTo>
                  <a:pt x="9" y="393"/>
                </a:lnTo>
                <a:lnTo>
                  <a:pt x="9" y="391"/>
                </a:lnTo>
                <a:lnTo>
                  <a:pt x="10" y="391"/>
                </a:lnTo>
                <a:lnTo>
                  <a:pt x="10" y="393"/>
                </a:lnTo>
                <a:lnTo>
                  <a:pt x="10" y="391"/>
                </a:lnTo>
                <a:lnTo>
                  <a:pt x="9" y="391"/>
                </a:lnTo>
                <a:lnTo>
                  <a:pt x="9" y="389"/>
                </a:lnTo>
                <a:lnTo>
                  <a:pt x="7" y="389"/>
                </a:lnTo>
                <a:lnTo>
                  <a:pt x="7" y="387"/>
                </a:lnTo>
                <a:lnTo>
                  <a:pt x="5" y="387"/>
                </a:lnTo>
                <a:lnTo>
                  <a:pt x="7" y="387"/>
                </a:lnTo>
                <a:lnTo>
                  <a:pt x="7" y="386"/>
                </a:lnTo>
                <a:lnTo>
                  <a:pt x="5" y="386"/>
                </a:lnTo>
                <a:lnTo>
                  <a:pt x="5" y="384"/>
                </a:lnTo>
                <a:lnTo>
                  <a:pt x="7" y="384"/>
                </a:lnTo>
                <a:lnTo>
                  <a:pt x="5" y="384"/>
                </a:lnTo>
                <a:lnTo>
                  <a:pt x="5" y="382"/>
                </a:lnTo>
                <a:lnTo>
                  <a:pt x="5" y="381"/>
                </a:lnTo>
                <a:lnTo>
                  <a:pt x="7" y="381"/>
                </a:lnTo>
                <a:lnTo>
                  <a:pt x="7" y="382"/>
                </a:lnTo>
                <a:lnTo>
                  <a:pt x="7" y="381"/>
                </a:lnTo>
                <a:lnTo>
                  <a:pt x="5" y="381"/>
                </a:lnTo>
                <a:lnTo>
                  <a:pt x="5" y="382"/>
                </a:lnTo>
                <a:lnTo>
                  <a:pt x="5" y="381"/>
                </a:lnTo>
                <a:lnTo>
                  <a:pt x="5" y="379"/>
                </a:lnTo>
                <a:lnTo>
                  <a:pt x="4" y="377"/>
                </a:lnTo>
                <a:lnTo>
                  <a:pt x="5" y="377"/>
                </a:lnTo>
                <a:lnTo>
                  <a:pt x="5" y="379"/>
                </a:lnTo>
                <a:lnTo>
                  <a:pt x="5" y="381"/>
                </a:lnTo>
                <a:lnTo>
                  <a:pt x="5" y="379"/>
                </a:lnTo>
                <a:lnTo>
                  <a:pt x="5" y="377"/>
                </a:lnTo>
                <a:lnTo>
                  <a:pt x="5" y="376"/>
                </a:lnTo>
                <a:lnTo>
                  <a:pt x="5" y="377"/>
                </a:lnTo>
                <a:lnTo>
                  <a:pt x="5" y="376"/>
                </a:lnTo>
                <a:lnTo>
                  <a:pt x="7" y="376"/>
                </a:lnTo>
                <a:lnTo>
                  <a:pt x="7" y="377"/>
                </a:lnTo>
                <a:lnTo>
                  <a:pt x="7" y="376"/>
                </a:lnTo>
                <a:lnTo>
                  <a:pt x="9" y="376"/>
                </a:lnTo>
                <a:lnTo>
                  <a:pt x="10" y="376"/>
                </a:lnTo>
                <a:lnTo>
                  <a:pt x="12" y="376"/>
                </a:lnTo>
                <a:lnTo>
                  <a:pt x="14" y="376"/>
                </a:lnTo>
                <a:lnTo>
                  <a:pt x="15" y="377"/>
                </a:lnTo>
                <a:lnTo>
                  <a:pt x="15" y="376"/>
                </a:lnTo>
                <a:lnTo>
                  <a:pt x="15" y="377"/>
                </a:lnTo>
                <a:lnTo>
                  <a:pt x="15" y="379"/>
                </a:lnTo>
                <a:lnTo>
                  <a:pt x="14" y="379"/>
                </a:lnTo>
                <a:lnTo>
                  <a:pt x="15" y="379"/>
                </a:lnTo>
                <a:lnTo>
                  <a:pt x="14" y="381"/>
                </a:lnTo>
                <a:lnTo>
                  <a:pt x="15" y="381"/>
                </a:lnTo>
                <a:lnTo>
                  <a:pt x="15" y="379"/>
                </a:lnTo>
                <a:lnTo>
                  <a:pt x="15" y="377"/>
                </a:lnTo>
                <a:lnTo>
                  <a:pt x="17" y="377"/>
                </a:lnTo>
                <a:lnTo>
                  <a:pt x="15" y="376"/>
                </a:lnTo>
                <a:lnTo>
                  <a:pt x="17" y="376"/>
                </a:lnTo>
                <a:lnTo>
                  <a:pt x="15" y="376"/>
                </a:lnTo>
                <a:lnTo>
                  <a:pt x="17" y="376"/>
                </a:lnTo>
                <a:close/>
                <a:moveTo>
                  <a:pt x="15" y="376"/>
                </a:moveTo>
                <a:lnTo>
                  <a:pt x="14" y="376"/>
                </a:lnTo>
                <a:lnTo>
                  <a:pt x="15" y="376"/>
                </a:lnTo>
                <a:lnTo>
                  <a:pt x="15" y="374"/>
                </a:lnTo>
                <a:lnTo>
                  <a:pt x="15" y="376"/>
                </a:lnTo>
                <a:close/>
                <a:moveTo>
                  <a:pt x="9" y="374"/>
                </a:moveTo>
                <a:lnTo>
                  <a:pt x="7" y="374"/>
                </a:lnTo>
                <a:lnTo>
                  <a:pt x="9" y="374"/>
                </a:lnTo>
                <a:close/>
                <a:moveTo>
                  <a:pt x="10" y="374"/>
                </a:moveTo>
                <a:lnTo>
                  <a:pt x="12" y="374"/>
                </a:lnTo>
                <a:lnTo>
                  <a:pt x="12" y="376"/>
                </a:lnTo>
                <a:lnTo>
                  <a:pt x="10" y="376"/>
                </a:lnTo>
                <a:lnTo>
                  <a:pt x="10" y="374"/>
                </a:lnTo>
                <a:lnTo>
                  <a:pt x="9" y="374"/>
                </a:lnTo>
                <a:lnTo>
                  <a:pt x="10" y="374"/>
                </a:lnTo>
                <a:close/>
                <a:moveTo>
                  <a:pt x="40" y="369"/>
                </a:moveTo>
                <a:lnTo>
                  <a:pt x="39" y="369"/>
                </a:lnTo>
                <a:lnTo>
                  <a:pt x="39" y="367"/>
                </a:lnTo>
                <a:lnTo>
                  <a:pt x="40" y="367"/>
                </a:lnTo>
                <a:lnTo>
                  <a:pt x="40" y="369"/>
                </a:lnTo>
                <a:close/>
                <a:moveTo>
                  <a:pt x="209" y="366"/>
                </a:moveTo>
                <a:lnTo>
                  <a:pt x="211" y="366"/>
                </a:lnTo>
                <a:lnTo>
                  <a:pt x="209" y="366"/>
                </a:lnTo>
                <a:close/>
                <a:moveTo>
                  <a:pt x="199" y="362"/>
                </a:moveTo>
                <a:lnTo>
                  <a:pt x="201" y="362"/>
                </a:lnTo>
                <a:lnTo>
                  <a:pt x="202" y="362"/>
                </a:lnTo>
                <a:lnTo>
                  <a:pt x="204" y="362"/>
                </a:lnTo>
                <a:lnTo>
                  <a:pt x="204" y="364"/>
                </a:lnTo>
                <a:lnTo>
                  <a:pt x="206" y="364"/>
                </a:lnTo>
                <a:lnTo>
                  <a:pt x="207" y="364"/>
                </a:lnTo>
                <a:lnTo>
                  <a:pt x="207" y="366"/>
                </a:lnTo>
                <a:lnTo>
                  <a:pt x="206" y="366"/>
                </a:lnTo>
                <a:lnTo>
                  <a:pt x="204" y="366"/>
                </a:lnTo>
                <a:lnTo>
                  <a:pt x="204" y="364"/>
                </a:lnTo>
                <a:lnTo>
                  <a:pt x="202" y="364"/>
                </a:lnTo>
                <a:lnTo>
                  <a:pt x="201" y="364"/>
                </a:lnTo>
                <a:lnTo>
                  <a:pt x="199" y="364"/>
                </a:lnTo>
                <a:lnTo>
                  <a:pt x="199" y="362"/>
                </a:lnTo>
                <a:lnTo>
                  <a:pt x="197" y="362"/>
                </a:lnTo>
                <a:lnTo>
                  <a:pt x="199" y="362"/>
                </a:lnTo>
                <a:close/>
                <a:moveTo>
                  <a:pt x="54" y="359"/>
                </a:moveTo>
                <a:lnTo>
                  <a:pt x="54" y="361"/>
                </a:lnTo>
                <a:lnTo>
                  <a:pt x="54" y="362"/>
                </a:lnTo>
                <a:lnTo>
                  <a:pt x="55" y="362"/>
                </a:lnTo>
                <a:lnTo>
                  <a:pt x="55" y="364"/>
                </a:lnTo>
                <a:lnTo>
                  <a:pt x="55" y="366"/>
                </a:lnTo>
                <a:lnTo>
                  <a:pt x="57" y="366"/>
                </a:lnTo>
                <a:lnTo>
                  <a:pt x="57" y="367"/>
                </a:lnTo>
                <a:lnTo>
                  <a:pt x="59" y="369"/>
                </a:lnTo>
                <a:lnTo>
                  <a:pt x="59" y="371"/>
                </a:lnTo>
                <a:lnTo>
                  <a:pt x="60" y="371"/>
                </a:lnTo>
                <a:lnTo>
                  <a:pt x="59" y="371"/>
                </a:lnTo>
                <a:lnTo>
                  <a:pt x="60" y="371"/>
                </a:lnTo>
                <a:lnTo>
                  <a:pt x="60" y="372"/>
                </a:lnTo>
                <a:lnTo>
                  <a:pt x="60" y="374"/>
                </a:lnTo>
                <a:lnTo>
                  <a:pt x="60" y="372"/>
                </a:lnTo>
                <a:lnTo>
                  <a:pt x="62" y="372"/>
                </a:lnTo>
                <a:lnTo>
                  <a:pt x="62" y="374"/>
                </a:lnTo>
                <a:lnTo>
                  <a:pt x="62" y="376"/>
                </a:lnTo>
                <a:lnTo>
                  <a:pt x="62" y="374"/>
                </a:lnTo>
                <a:lnTo>
                  <a:pt x="62" y="376"/>
                </a:lnTo>
                <a:lnTo>
                  <a:pt x="64" y="376"/>
                </a:lnTo>
                <a:lnTo>
                  <a:pt x="65" y="376"/>
                </a:lnTo>
                <a:lnTo>
                  <a:pt x="65" y="377"/>
                </a:lnTo>
                <a:lnTo>
                  <a:pt x="67" y="379"/>
                </a:lnTo>
                <a:lnTo>
                  <a:pt x="67" y="381"/>
                </a:lnTo>
                <a:lnTo>
                  <a:pt x="67" y="382"/>
                </a:lnTo>
                <a:lnTo>
                  <a:pt x="69" y="382"/>
                </a:lnTo>
                <a:lnTo>
                  <a:pt x="69" y="384"/>
                </a:lnTo>
                <a:lnTo>
                  <a:pt x="69" y="386"/>
                </a:lnTo>
                <a:lnTo>
                  <a:pt x="70" y="386"/>
                </a:lnTo>
                <a:lnTo>
                  <a:pt x="69" y="387"/>
                </a:lnTo>
                <a:lnTo>
                  <a:pt x="70" y="387"/>
                </a:lnTo>
                <a:lnTo>
                  <a:pt x="70" y="389"/>
                </a:lnTo>
                <a:lnTo>
                  <a:pt x="70" y="391"/>
                </a:lnTo>
                <a:lnTo>
                  <a:pt x="72" y="391"/>
                </a:lnTo>
                <a:lnTo>
                  <a:pt x="72" y="393"/>
                </a:lnTo>
                <a:lnTo>
                  <a:pt x="74" y="393"/>
                </a:lnTo>
                <a:lnTo>
                  <a:pt x="75" y="393"/>
                </a:lnTo>
                <a:lnTo>
                  <a:pt x="75" y="394"/>
                </a:lnTo>
                <a:lnTo>
                  <a:pt x="77" y="394"/>
                </a:lnTo>
                <a:lnTo>
                  <a:pt x="77" y="396"/>
                </a:lnTo>
                <a:lnTo>
                  <a:pt x="79" y="398"/>
                </a:lnTo>
                <a:lnTo>
                  <a:pt x="81" y="399"/>
                </a:lnTo>
                <a:lnTo>
                  <a:pt x="82" y="399"/>
                </a:lnTo>
                <a:lnTo>
                  <a:pt x="82" y="401"/>
                </a:lnTo>
                <a:lnTo>
                  <a:pt x="84" y="401"/>
                </a:lnTo>
                <a:lnTo>
                  <a:pt x="84" y="403"/>
                </a:lnTo>
                <a:lnTo>
                  <a:pt x="86" y="403"/>
                </a:lnTo>
                <a:lnTo>
                  <a:pt x="86" y="404"/>
                </a:lnTo>
                <a:lnTo>
                  <a:pt x="86" y="406"/>
                </a:lnTo>
                <a:lnTo>
                  <a:pt x="86" y="408"/>
                </a:lnTo>
                <a:lnTo>
                  <a:pt x="87" y="408"/>
                </a:lnTo>
                <a:lnTo>
                  <a:pt x="87" y="409"/>
                </a:lnTo>
                <a:lnTo>
                  <a:pt x="86" y="409"/>
                </a:lnTo>
                <a:lnTo>
                  <a:pt x="86" y="411"/>
                </a:lnTo>
                <a:lnTo>
                  <a:pt x="86" y="413"/>
                </a:lnTo>
                <a:lnTo>
                  <a:pt x="87" y="413"/>
                </a:lnTo>
                <a:lnTo>
                  <a:pt x="87" y="414"/>
                </a:lnTo>
                <a:lnTo>
                  <a:pt x="87" y="416"/>
                </a:lnTo>
                <a:lnTo>
                  <a:pt x="87" y="418"/>
                </a:lnTo>
                <a:lnTo>
                  <a:pt x="87" y="419"/>
                </a:lnTo>
                <a:lnTo>
                  <a:pt x="87" y="421"/>
                </a:lnTo>
                <a:lnTo>
                  <a:pt x="87" y="423"/>
                </a:lnTo>
                <a:lnTo>
                  <a:pt x="87" y="424"/>
                </a:lnTo>
                <a:lnTo>
                  <a:pt x="89" y="424"/>
                </a:lnTo>
                <a:lnTo>
                  <a:pt x="89" y="426"/>
                </a:lnTo>
                <a:lnTo>
                  <a:pt x="87" y="426"/>
                </a:lnTo>
                <a:lnTo>
                  <a:pt x="87" y="428"/>
                </a:lnTo>
                <a:lnTo>
                  <a:pt x="86" y="428"/>
                </a:lnTo>
                <a:lnTo>
                  <a:pt x="84" y="428"/>
                </a:lnTo>
                <a:lnTo>
                  <a:pt x="84" y="429"/>
                </a:lnTo>
                <a:lnTo>
                  <a:pt x="82" y="429"/>
                </a:lnTo>
                <a:lnTo>
                  <a:pt x="84" y="428"/>
                </a:lnTo>
                <a:lnTo>
                  <a:pt x="82" y="428"/>
                </a:lnTo>
                <a:lnTo>
                  <a:pt x="82" y="429"/>
                </a:lnTo>
                <a:lnTo>
                  <a:pt x="82" y="428"/>
                </a:lnTo>
                <a:lnTo>
                  <a:pt x="81" y="428"/>
                </a:lnTo>
                <a:lnTo>
                  <a:pt x="79" y="428"/>
                </a:lnTo>
                <a:lnTo>
                  <a:pt x="81" y="428"/>
                </a:lnTo>
                <a:lnTo>
                  <a:pt x="81" y="426"/>
                </a:lnTo>
                <a:lnTo>
                  <a:pt x="79" y="426"/>
                </a:lnTo>
                <a:lnTo>
                  <a:pt x="81" y="426"/>
                </a:lnTo>
                <a:lnTo>
                  <a:pt x="79" y="426"/>
                </a:lnTo>
                <a:lnTo>
                  <a:pt x="79" y="428"/>
                </a:lnTo>
                <a:lnTo>
                  <a:pt x="79" y="426"/>
                </a:lnTo>
                <a:lnTo>
                  <a:pt x="77" y="426"/>
                </a:lnTo>
                <a:lnTo>
                  <a:pt x="79" y="426"/>
                </a:lnTo>
                <a:lnTo>
                  <a:pt x="77" y="426"/>
                </a:lnTo>
                <a:lnTo>
                  <a:pt x="75" y="426"/>
                </a:lnTo>
                <a:lnTo>
                  <a:pt x="77" y="426"/>
                </a:lnTo>
                <a:lnTo>
                  <a:pt x="77" y="424"/>
                </a:lnTo>
                <a:lnTo>
                  <a:pt x="75" y="424"/>
                </a:lnTo>
                <a:lnTo>
                  <a:pt x="75" y="423"/>
                </a:lnTo>
                <a:lnTo>
                  <a:pt x="74" y="423"/>
                </a:lnTo>
                <a:lnTo>
                  <a:pt x="74" y="421"/>
                </a:lnTo>
                <a:lnTo>
                  <a:pt x="72" y="421"/>
                </a:lnTo>
                <a:lnTo>
                  <a:pt x="74" y="421"/>
                </a:lnTo>
                <a:lnTo>
                  <a:pt x="72" y="421"/>
                </a:lnTo>
                <a:lnTo>
                  <a:pt x="72" y="419"/>
                </a:lnTo>
                <a:lnTo>
                  <a:pt x="70" y="419"/>
                </a:lnTo>
                <a:lnTo>
                  <a:pt x="70" y="418"/>
                </a:lnTo>
                <a:lnTo>
                  <a:pt x="70" y="419"/>
                </a:lnTo>
                <a:lnTo>
                  <a:pt x="70" y="418"/>
                </a:lnTo>
                <a:lnTo>
                  <a:pt x="69" y="418"/>
                </a:lnTo>
                <a:lnTo>
                  <a:pt x="69" y="416"/>
                </a:lnTo>
                <a:lnTo>
                  <a:pt x="69" y="418"/>
                </a:lnTo>
                <a:lnTo>
                  <a:pt x="69" y="416"/>
                </a:lnTo>
                <a:lnTo>
                  <a:pt x="67" y="416"/>
                </a:lnTo>
                <a:lnTo>
                  <a:pt x="67" y="414"/>
                </a:lnTo>
                <a:lnTo>
                  <a:pt x="67" y="416"/>
                </a:lnTo>
                <a:lnTo>
                  <a:pt x="67" y="414"/>
                </a:lnTo>
                <a:lnTo>
                  <a:pt x="65" y="414"/>
                </a:lnTo>
                <a:lnTo>
                  <a:pt x="65" y="413"/>
                </a:lnTo>
                <a:lnTo>
                  <a:pt x="64" y="413"/>
                </a:lnTo>
                <a:lnTo>
                  <a:pt x="64" y="411"/>
                </a:lnTo>
                <a:lnTo>
                  <a:pt x="64" y="409"/>
                </a:lnTo>
                <a:lnTo>
                  <a:pt x="64" y="408"/>
                </a:lnTo>
                <a:lnTo>
                  <a:pt x="64" y="406"/>
                </a:lnTo>
                <a:lnTo>
                  <a:pt x="62" y="406"/>
                </a:lnTo>
                <a:lnTo>
                  <a:pt x="64" y="406"/>
                </a:lnTo>
                <a:lnTo>
                  <a:pt x="62" y="406"/>
                </a:lnTo>
                <a:lnTo>
                  <a:pt x="64" y="404"/>
                </a:lnTo>
                <a:lnTo>
                  <a:pt x="62" y="404"/>
                </a:lnTo>
                <a:lnTo>
                  <a:pt x="62" y="403"/>
                </a:lnTo>
                <a:lnTo>
                  <a:pt x="60" y="403"/>
                </a:lnTo>
                <a:lnTo>
                  <a:pt x="62" y="403"/>
                </a:lnTo>
                <a:lnTo>
                  <a:pt x="60" y="403"/>
                </a:lnTo>
                <a:lnTo>
                  <a:pt x="60" y="401"/>
                </a:lnTo>
                <a:lnTo>
                  <a:pt x="60" y="399"/>
                </a:lnTo>
                <a:lnTo>
                  <a:pt x="59" y="399"/>
                </a:lnTo>
                <a:lnTo>
                  <a:pt x="59" y="398"/>
                </a:lnTo>
                <a:lnTo>
                  <a:pt x="60" y="398"/>
                </a:lnTo>
                <a:lnTo>
                  <a:pt x="59" y="398"/>
                </a:lnTo>
                <a:lnTo>
                  <a:pt x="59" y="396"/>
                </a:lnTo>
                <a:lnTo>
                  <a:pt x="59" y="398"/>
                </a:lnTo>
                <a:lnTo>
                  <a:pt x="59" y="396"/>
                </a:lnTo>
                <a:lnTo>
                  <a:pt x="57" y="396"/>
                </a:lnTo>
                <a:lnTo>
                  <a:pt x="59" y="396"/>
                </a:lnTo>
                <a:lnTo>
                  <a:pt x="57" y="396"/>
                </a:lnTo>
                <a:lnTo>
                  <a:pt x="57" y="394"/>
                </a:lnTo>
                <a:lnTo>
                  <a:pt x="57" y="393"/>
                </a:lnTo>
                <a:lnTo>
                  <a:pt x="59" y="393"/>
                </a:lnTo>
                <a:lnTo>
                  <a:pt x="59" y="391"/>
                </a:lnTo>
                <a:lnTo>
                  <a:pt x="59" y="393"/>
                </a:lnTo>
                <a:lnTo>
                  <a:pt x="57" y="391"/>
                </a:lnTo>
                <a:lnTo>
                  <a:pt x="57" y="393"/>
                </a:lnTo>
                <a:lnTo>
                  <a:pt x="57" y="391"/>
                </a:lnTo>
                <a:lnTo>
                  <a:pt x="57" y="393"/>
                </a:lnTo>
                <a:lnTo>
                  <a:pt x="55" y="391"/>
                </a:lnTo>
                <a:lnTo>
                  <a:pt x="55" y="393"/>
                </a:lnTo>
                <a:lnTo>
                  <a:pt x="55" y="391"/>
                </a:lnTo>
                <a:lnTo>
                  <a:pt x="55" y="389"/>
                </a:lnTo>
                <a:lnTo>
                  <a:pt x="55" y="391"/>
                </a:lnTo>
                <a:lnTo>
                  <a:pt x="55" y="389"/>
                </a:lnTo>
                <a:lnTo>
                  <a:pt x="54" y="389"/>
                </a:lnTo>
                <a:lnTo>
                  <a:pt x="55" y="389"/>
                </a:lnTo>
                <a:lnTo>
                  <a:pt x="54" y="389"/>
                </a:lnTo>
                <a:lnTo>
                  <a:pt x="55" y="391"/>
                </a:lnTo>
                <a:lnTo>
                  <a:pt x="55" y="393"/>
                </a:lnTo>
                <a:lnTo>
                  <a:pt x="55" y="394"/>
                </a:lnTo>
                <a:lnTo>
                  <a:pt x="57" y="394"/>
                </a:lnTo>
                <a:lnTo>
                  <a:pt x="57" y="396"/>
                </a:lnTo>
                <a:lnTo>
                  <a:pt x="57" y="398"/>
                </a:lnTo>
                <a:lnTo>
                  <a:pt x="59" y="398"/>
                </a:lnTo>
                <a:lnTo>
                  <a:pt x="59" y="399"/>
                </a:lnTo>
                <a:lnTo>
                  <a:pt x="59" y="401"/>
                </a:lnTo>
                <a:lnTo>
                  <a:pt x="57" y="401"/>
                </a:lnTo>
                <a:lnTo>
                  <a:pt x="57" y="399"/>
                </a:lnTo>
                <a:lnTo>
                  <a:pt x="57" y="398"/>
                </a:lnTo>
                <a:lnTo>
                  <a:pt x="55" y="398"/>
                </a:lnTo>
                <a:lnTo>
                  <a:pt x="55" y="396"/>
                </a:lnTo>
                <a:lnTo>
                  <a:pt x="54" y="396"/>
                </a:lnTo>
                <a:lnTo>
                  <a:pt x="55" y="396"/>
                </a:lnTo>
                <a:lnTo>
                  <a:pt x="54" y="396"/>
                </a:lnTo>
                <a:lnTo>
                  <a:pt x="54" y="394"/>
                </a:lnTo>
                <a:lnTo>
                  <a:pt x="54" y="393"/>
                </a:lnTo>
                <a:lnTo>
                  <a:pt x="52" y="393"/>
                </a:lnTo>
                <a:lnTo>
                  <a:pt x="54" y="393"/>
                </a:lnTo>
                <a:lnTo>
                  <a:pt x="52" y="393"/>
                </a:lnTo>
                <a:lnTo>
                  <a:pt x="52" y="391"/>
                </a:lnTo>
                <a:lnTo>
                  <a:pt x="52" y="389"/>
                </a:lnTo>
                <a:lnTo>
                  <a:pt x="52" y="391"/>
                </a:lnTo>
                <a:lnTo>
                  <a:pt x="52" y="389"/>
                </a:lnTo>
                <a:lnTo>
                  <a:pt x="52" y="387"/>
                </a:lnTo>
                <a:lnTo>
                  <a:pt x="52" y="389"/>
                </a:lnTo>
                <a:lnTo>
                  <a:pt x="54" y="389"/>
                </a:lnTo>
                <a:lnTo>
                  <a:pt x="54" y="387"/>
                </a:lnTo>
                <a:lnTo>
                  <a:pt x="55" y="387"/>
                </a:lnTo>
                <a:lnTo>
                  <a:pt x="57" y="387"/>
                </a:lnTo>
                <a:lnTo>
                  <a:pt x="57" y="386"/>
                </a:lnTo>
                <a:lnTo>
                  <a:pt x="57" y="387"/>
                </a:lnTo>
                <a:lnTo>
                  <a:pt x="55" y="387"/>
                </a:lnTo>
                <a:lnTo>
                  <a:pt x="55" y="386"/>
                </a:lnTo>
                <a:lnTo>
                  <a:pt x="55" y="387"/>
                </a:lnTo>
                <a:lnTo>
                  <a:pt x="55" y="386"/>
                </a:lnTo>
                <a:lnTo>
                  <a:pt x="55" y="387"/>
                </a:lnTo>
                <a:lnTo>
                  <a:pt x="54" y="387"/>
                </a:lnTo>
                <a:lnTo>
                  <a:pt x="54" y="386"/>
                </a:lnTo>
                <a:lnTo>
                  <a:pt x="55" y="386"/>
                </a:lnTo>
                <a:lnTo>
                  <a:pt x="54" y="386"/>
                </a:lnTo>
                <a:lnTo>
                  <a:pt x="54" y="384"/>
                </a:lnTo>
                <a:lnTo>
                  <a:pt x="54" y="386"/>
                </a:lnTo>
                <a:lnTo>
                  <a:pt x="52" y="386"/>
                </a:lnTo>
                <a:lnTo>
                  <a:pt x="52" y="384"/>
                </a:lnTo>
                <a:lnTo>
                  <a:pt x="52" y="382"/>
                </a:lnTo>
                <a:lnTo>
                  <a:pt x="52" y="384"/>
                </a:lnTo>
                <a:lnTo>
                  <a:pt x="52" y="386"/>
                </a:lnTo>
                <a:lnTo>
                  <a:pt x="50" y="386"/>
                </a:lnTo>
                <a:lnTo>
                  <a:pt x="52" y="386"/>
                </a:lnTo>
                <a:lnTo>
                  <a:pt x="50" y="386"/>
                </a:lnTo>
                <a:lnTo>
                  <a:pt x="50" y="384"/>
                </a:lnTo>
                <a:lnTo>
                  <a:pt x="49" y="384"/>
                </a:lnTo>
                <a:lnTo>
                  <a:pt x="49" y="382"/>
                </a:lnTo>
                <a:lnTo>
                  <a:pt x="47" y="382"/>
                </a:lnTo>
                <a:lnTo>
                  <a:pt x="49" y="382"/>
                </a:lnTo>
                <a:lnTo>
                  <a:pt x="47" y="382"/>
                </a:lnTo>
                <a:lnTo>
                  <a:pt x="49" y="382"/>
                </a:lnTo>
                <a:lnTo>
                  <a:pt x="49" y="384"/>
                </a:lnTo>
                <a:lnTo>
                  <a:pt x="49" y="382"/>
                </a:lnTo>
                <a:lnTo>
                  <a:pt x="49" y="384"/>
                </a:lnTo>
                <a:lnTo>
                  <a:pt x="49" y="386"/>
                </a:lnTo>
                <a:lnTo>
                  <a:pt x="49" y="384"/>
                </a:lnTo>
                <a:lnTo>
                  <a:pt x="49" y="386"/>
                </a:lnTo>
                <a:lnTo>
                  <a:pt x="47" y="386"/>
                </a:lnTo>
                <a:lnTo>
                  <a:pt x="49" y="386"/>
                </a:lnTo>
                <a:lnTo>
                  <a:pt x="47" y="386"/>
                </a:lnTo>
                <a:lnTo>
                  <a:pt x="49" y="386"/>
                </a:lnTo>
                <a:lnTo>
                  <a:pt x="47" y="386"/>
                </a:lnTo>
                <a:lnTo>
                  <a:pt x="47" y="387"/>
                </a:lnTo>
                <a:lnTo>
                  <a:pt x="49" y="387"/>
                </a:lnTo>
                <a:lnTo>
                  <a:pt x="49" y="389"/>
                </a:lnTo>
                <a:lnTo>
                  <a:pt x="47" y="387"/>
                </a:lnTo>
                <a:lnTo>
                  <a:pt x="49" y="387"/>
                </a:lnTo>
                <a:lnTo>
                  <a:pt x="47" y="387"/>
                </a:lnTo>
                <a:lnTo>
                  <a:pt x="47" y="386"/>
                </a:lnTo>
                <a:lnTo>
                  <a:pt x="45" y="386"/>
                </a:lnTo>
                <a:lnTo>
                  <a:pt x="45" y="384"/>
                </a:lnTo>
                <a:lnTo>
                  <a:pt x="45" y="386"/>
                </a:lnTo>
                <a:lnTo>
                  <a:pt x="45" y="384"/>
                </a:lnTo>
                <a:lnTo>
                  <a:pt x="44" y="384"/>
                </a:lnTo>
                <a:lnTo>
                  <a:pt x="45" y="384"/>
                </a:lnTo>
                <a:lnTo>
                  <a:pt x="44" y="384"/>
                </a:lnTo>
                <a:lnTo>
                  <a:pt x="44" y="382"/>
                </a:lnTo>
                <a:lnTo>
                  <a:pt x="45" y="382"/>
                </a:lnTo>
                <a:lnTo>
                  <a:pt x="47" y="381"/>
                </a:lnTo>
                <a:lnTo>
                  <a:pt x="49" y="381"/>
                </a:lnTo>
                <a:lnTo>
                  <a:pt x="49" y="382"/>
                </a:lnTo>
                <a:lnTo>
                  <a:pt x="47" y="382"/>
                </a:lnTo>
                <a:lnTo>
                  <a:pt x="49" y="382"/>
                </a:lnTo>
                <a:lnTo>
                  <a:pt x="50" y="382"/>
                </a:lnTo>
                <a:lnTo>
                  <a:pt x="50" y="381"/>
                </a:lnTo>
                <a:lnTo>
                  <a:pt x="52" y="381"/>
                </a:lnTo>
                <a:lnTo>
                  <a:pt x="52" y="382"/>
                </a:lnTo>
                <a:lnTo>
                  <a:pt x="52" y="381"/>
                </a:lnTo>
                <a:lnTo>
                  <a:pt x="54" y="381"/>
                </a:lnTo>
                <a:lnTo>
                  <a:pt x="54" y="379"/>
                </a:lnTo>
                <a:lnTo>
                  <a:pt x="55" y="379"/>
                </a:lnTo>
                <a:lnTo>
                  <a:pt x="54" y="379"/>
                </a:lnTo>
                <a:lnTo>
                  <a:pt x="54" y="377"/>
                </a:lnTo>
                <a:lnTo>
                  <a:pt x="54" y="379"/>
                </a:lnTo>
                <a:lnTo>
                  <a:pt x="52" y="379"/>
                </a:lnTo>
                <a:lnTo>
                  <a:pt x="52" y="377"/>
                </a:lnTo>
                <a:lnTo>
                  <a:pt x="52" y="379"/>
                </a:lnTo>
                <a:lnTo>
                  <a:pt x="50" y="381"/>
                </a:lnTo>
                <a:lnTo>
                  <a:pt x="49" y="381"/>
                </a:lnTo>
                <a:lnTo>
                  <a:pt x="49" y="379"/>
                </a:lnTo>
                <a:lnTo>
                  <a:pt x="50" y="379"/>
                </a:lnTo>
                <a:lnTo>
                  <a:pt x="49" y="379"/>
                </a:lnTo>
                <a:lnTo>
                  <a:pt x="50" y="377"/>
                </a:lnTo>
                <a:lnTo>
                  <a:pt x="49" y="377"/>
                </a:lnTo>
                <a:lnTo>
                  <a:pt x="49" y="379"/>
                </a:lnTo>
                <a:lnTo>
                  <a:pt x="47" y="379"/>
                </a:lnTo>
                <a:lnTo>
                  <a:pt x="47" y="377"/>
                </a:lnTo>
                <a:lnTo>
                  <a:pt x="45" y="377"/>
                </a:lnTo>
                <a:lnTo>
                  <a:pt x="47" y="377"/>
                </a:lnTo>
                <a:lnTo>
                  <a:pt x="49" y="377"/>
                </a:lnTo>
                <a:lnTo>
                  <a:pt x="47" y="377"/>
                </a:lnTo>
                <a:lnTo>
                  <a:pt x="49" y="377"/>
                </a:lnTo>
                <a:lnTo>
                  <a:pt x="47" y="377"/>
                </a:lnTo>
                <a:lnTo>
                  <a:pt x="47" y="376"/>
                </a:lnTo>
                <a:lnTo>
                  <a:pt x="45" y="376"/>
                </a:lnTo>
                <a:lnTo>
                  <a:pt x="45" y="374"/>
                </a:lnTo>
                <a:lnTo>
                  <a:pt x="45" y="376"/>
                </a:lnTo>
                <a:lnTo>
                  <a:pt x="44" y="376"/>
                </a:lnTo>
                <a:lnTo>
                  <a:pt x="44" y="377"/>
                </a:lnTo>
                <a:lnTo>
                  <a:pt x="42" y="377"/>
                </a:lnTo>
                <a:lnTo>
                  <a:pt x="40" y="377"/>
                </a:lnTo>
                <a:lnTo>
                  <a:pt x="40" y="376"/>
                </a:lnTo>
                <a:lnTo>
                  <a:pt x="40" y="374"/>
                </a:lnTo>
                <a:lnTo>
                  <a:pt x="40" y="372"/>
                </a:lnTo>
                <a:lnTo>
                  <a:pt x="42" y="372"/>
                </a:lnTo>
                <a:lnTo>
                  <a:pt x="40" y="371"/>
                </a:lnTo>
                <a:lnTo>
                  <a:pt x="42" y="371"/>
                </a:lnTo>
                <a:lnTo>
                  <a:pt x="42" y="372"/>
                </a:lnTo>
                <a:lnTo>
                  <a:pt x="42" y="371"/>
                </a:lnTo>
                <a:lnTo>
                  <a:pt x="40" y="371"/>
                </a:lnTo>
                <a:lnTo>
                  <a:pt x="40" y="372"/>
                </a:lnTo>
                <a:lnTo>
                  <a:pt x="40" y="371"/>
                </a:lnTo>
                <a:lnTo>
                  <a:pt x="40" y="372"/>
                </a:lnTo>
                <a:lnTo>
                  <a:pt x="39" y="372"/>
                </a:lnTo>
                <a:lnTo>
                  <a:pt x="39" y="371"/>
                </a:lnTo>
                <a:lnTo>
                  <a:pt x="40" y="371"/>
                </a:lnTo>
                <a:lnTo>
                  <a:pt x="40" y="369"/>
                </a:lnTo>
                <a:lnTo>
                  <a:pt x="42" y="369"/>
                </a:lnTo>
                <a:lnTo>
                  <a:pt x="42" y="367"/>
                </a:lnTo>
                <a:lnTo>
                  <a:pt x="40" y="367"/>
                </a:lnTo>
                <a:lnTo>
                  <a:pt x="40" y="366"/>
                </a:lnTo>
                <a:lnTo>
                  <a:pt x="40" y="364"/>
                </a:lnTo>
                <a:lnTo>
                  <a:pt x="42" y="364"/>
                </a:lnTo>
                <a:lnTo>
                  <a:pt x="42" y="366"/>
                </a:lnTo>
                <a:lnTo>
                  <a:pt x="44" y="366"/>
                </a:lnTo>
                <a:lnTo>
                  <a:pt x="44" y="364"/>
                </a:lnTo>
                <a:lnTo>
                  <a:pt x="44" y="366"/>
                </a:lnTo>
                <a:lnTo>
                  <a:pt x="44" y="364"/>
                </a:lnTo>
                <a:lnTo>
                  <a:pt x="44" y="362"/>
                </a:lnTo>
                <a:lnTo>
                  <a:pt x="44" y="364"/>
                </a:lnTo>
                <a:lnTo>
                  <a:pt x="45" y="364"/>
                </a:lnTo>
                <a:lnTo>
                  <a:pt x="45" y="362"/>
                </a:lnTo>
                <a:lnTo>
                  <a:pt x="44" y="362"/>
                </a:lnTo>
                <a:lnTo>
                  <a:pt x="45" y="361"/>
                </a:lnTo>
                <a:lnTo>
                  <a:pt x="45" y="362"/>
                </a:lnTo>
                <a:lnTo>
                  <a:pt x="45" y="361"/>
                </a:lnTo>
                <a:lnTo>
                  <a:pt x="47" y="361"/>
                </a:lnTo>
                <a:lnTo>
                  <a:pt x="49" y="361"/>
                </a:lnTo>
                <a:lnTo>
                  <a:pt x="49" y="359"/>
                </a:lnTo>
                <a:lnTo>
                  <a:pt x="50" y="359"/>
                </a:lnTo>
                <a:lnTo>
                  <a:pt x="52" y="359"/>
                </a:lnTo>
                <a:lnTo>
                  <a:pt x="54" y="359"/>
                </a:lnTo>
                <a:close/>
                <a:moveTo>
                  <a:pt x="87" y="346"/>
                </a:moveTo>
                <a:lnTo>
                  <a:pt x="86" y="346"/>
                </a:lnTo>
                <a:lnTo>
                  <a:pt x="87" y="344"/>
                </a:lnTo>
                <a:lnTo>
                  <a:pt x="87" y="346"/>
                </a:lnTo>
                <a:close/>
                <a:moveTo>
                  <a:pt x="84" y="331"/>
                </a:moveTo>
                <a:lnTo>
                  <a:pt x="84" y="332"/>
                </a:lnTo>
                <a:lnTo>
                  <a:pt x="82" y="332"/>
                </a:lnTo>
                <a:lnTo>
                  <a:pt x="81" y="332"/>
                </a:lnTo>
                <a:lnTo>
                  <a:pt x="81" y="334"/>
                </a:lnTo>
                <a:lnTo>
                  <a:pt x="82" y="334"/>
                </a:lnTo>
                <a:lnTo>
                  <a:pt x="84" y="334"/>
                </a:lnTo>
                <a:lnTo>
                  <a:pt x="84" y="332"/>
                </a:lnTo>
                <a:lnTo>
                  <a:pt x="86" y="332"/>
                </a:lnTo>
                <a:lnTo>
                  <a:pt x="86" y="331"/>
                </a:lnTo>
                <a:lnTo>
                  <a:pt x="87" y="331"/>
                </a:lnTo>
                <a:lnTo>
                  <a:pt x="87" y="332"/>
                </a:lnTo>
                <a:lnTo>
                  <a:pt x="86" y="332"/>
                </a:lnTo>
                <a:lnTo>
                  <a:pt x="86" y="334"/>
                </a:lnTo>
                <a:lnTo>
                  <a:pt x="84" y="334"/>
                </a:lnTo>
                <a:lnTo>
                  <a:pt x="84" y="336"/>
                </a:lnTo>
                <a:lnTo>
                  <a:pt x="82" y="336"/>
                </a:lnTo>
                <a:lnTo>
                  <a:pt x="82" y="337"/>
                </a:lnTo>
                <a:lnTo>
                  <a:pt x="81" y="337"/>
                </a:lnTo>
                <a:lnTo>
                  <a:pt x="81" y="339"/>
                </a:lnTo>
                <a:lnTo>
                  <a:pt x="79" y="339"/>
                </a:lnTo>
                <a:lnTo>
                  <a:pt x="81" y="339"/>
                </a:lnTo>
                <a:lnTo>
                  <a:pt x="81" y="341"/>
                </a:lnTo>
                <a:lnTo>
                  <a:pt x="79" y="341"/>
                </a:lnTo>
                <a:lnTo>
                  <a:pt x="79" y="342"/>
                </a:lnTo>
                <a:lnTo>
                  <a:pt x="79" y="344"/>
                </a:lnTo>
                <a:lnTo>
                  <a:pt x="77" y="344"/>
                </a:lnTo>
                <a:lnTo>
                  <a:pt x="77" y="346"/>
                </a:lnTo>
                <a:lnTo>
                  <a:pt x="75" y="346"/>
                </a:lnTo>
                <a:lnTo>
                  <a:pt x="75" y="344"/>
                </a:lnTo>
                <a:lnTo>
                  <a:pt x="75" y="342"/>
                </a:lnTo>
                <a:lnTo>
                  <a:pt x="75" y="341"/>
                </a:lnTo>
                <a:lnTo>
                  <a:pt x="74" y="341"/>
                </a:lnTo>
                <a:lnTo>
                  <a:pt x="75" y="341"/>
                </a:lnTo>
                <a:lnTo>
                  <a:pt x="74" y="341"/>
                </a:lnTo>
                <a:lnTo>
                  <a:pt x="75" y="341"/>
                </a:lnTo>
                <a:lnTo>
                  <a:pt x="75" y="339"/>
                </a:lnTo>
                <a:lnTo>
                  <a:pt x="75" y="337"/>
                </a:lnTo>
                <a:lnTo>
                  <a:pt x="77" y="337"/>
                </a:lnTo>
                <a:lnTo>
                  <a:pt x="77" y="336"/>
                </a:lnTo>
                <a:lnTo>
                  <a:pt x="79" y="336"/>
                </a:lnTo>
                <a:lnTo>
                  <a:pt x="77" y="336"/>
                </a:lnTo>
                <a:lnTo>
                  <a:pt x="77" y="337"/>
                </a:lnTo>
                <a:lnTo>
                  <a:pt x="75" y="337"/>
                </a:lnTo>
                <a:lnTo>
                  <a:pt x="75" y="339"/>
                </a:lnTo>
                <a:lnTo>
                  <a:pt x="74" y="339"/>
                </a:lnTo>
                <a:lnTo>
                  <a:pt x="74" y="337"/>
                </a:lnTo>
                <a:lnTo>
                  <a:pt x="74" y="336"/>
                </a:lnTo>
                <a:lnTo>
                  <a:pt x="75" y="336"/>
                </a:lnTo>
                <a:lnTo>
                  <a:pt x="77" y="336"/>
                </a:lnTo>
                <a:lnTo>
                  <a:pt x="79" y="336"/>
                </a:lnTo>
                <a:lnTo>
                  <a:pt x="79" y="334"/>
                </a:lnTo>
                <a:lnTo>
                  <a:pt x="77" y="334"/>
                </a:lnTo>
                <a:lnTo>
                  <a:pt x="75" y="334"/>
                </a:lnTo>
                <a:lnTo>
                  <a:pt x="74" y="334"/>
                </a:lnTo>
                <a:lnTo>
                  <a:pt x="74" y="332"/>
                </a:lnTo>
                <a:lnTo>
                  <a:pt x="74" y="334"/>
                </a:lnTo>
                <a:lnTo>
                  <a:pt x="74" y="332"/>
                </a:lnTo>
                <a:lnTo>
                  <a:pt x="75" y="331"/>
                </a:lnTo>
                <a:lnTo>
                  <a:pt x="77" y="331"/>
                </a:lnTo>
                <a:lnTo>
                  <a:pt x="79" y="331"/>
                </a:lnTo>
                <a:lnTo>
                  <a:pt x="81" y="331"/>
                </a:lnTo>
                <a:lnTo>
                  <a:pt x="82" y="331"/>
                </a:lnTo>
                <a:lnTo>
                  <a:pt x="84" y="331"/>
                </a:lnTo>
                <a:close/>
                <a:moveTo>
                  <a:pt x="137" y="324"/>
                </a:moveTo>
                <a:lnTo>
                  <a:pt x="139" y="324"/>
                </a:lnTo>
                <a:lnTo>
                  <a:pt x="141" y="324"/>
                </a:lnTo>
                <a:lnTo>
                  <a:pt x="141" y="326"/>
                </a:lnTo>
                <a:lnTo>
                  <a:pt x="142" y="326"/>
                </a:lnTo>
                <a:lnTo>
                  <a:pt x="144" y="327"/>
                </a:lnTo>
                <a:lnTo>
                  <a:pt x="146" y="327"/>
                </a:lnTo>
                <a:lnTo>
                  <a:pt x="146" y="329"/>
                </a:lnTo>
                <a:lnTo>
                  <a:pt x="146" y="331"/>
                </a:lnTo>
                <a:lnTo>
                  <a:pt x="147" y="329"/>
                </a:lnTo>
                <a:lnTo>
                  <a:pt x="147" y="331"/>
                </a:lnTo>
                <a:lnTo>
                  <a:pt x="147" y="329"/>
                </a:lnTo>
                <a:lnTo>
                  <a:pt x="147" y="331"/>
                </a:lnTo>
                <a:lnTo>
                  <a:pt x="149" y="331"/>
                </a:lnTo>
                <a:lnTo>
                  <a:pt x="149" y="329"/>
                </a:lnTo>
                <a:lnTo>
                  <a:pt x="151" y="329"/>
                </a:lnTo>
                <a:lnTo>
                  <a:pt x="152" y="329"/>
                </a:lnTo>
                <a:lnTo>
                  <a:pt x="154" y="329"/>
                </a:lnTo>
                <a:lnTo>
                  <a:pt x="156" y="329"/>
                </a:lnTo>
                <a:lnTo>
                  <a:pt x="157" y="329"/>
                </a:lnTo>
                <a:lnTo>
                  <a:pt x="157" y="327"/>
                </a:lnTo>
                <a:lnTo>
                  <a:pt x="159" y="327"/>
                </a:lnTo>
                <a:lnTo>
                  <a:pt x="159" y="326"/>
                </a:lnTo>
                <a:lnTo>
                  <a:pt x="159" y="327"/>
                </a:lnTo>
                <a:lnTo>
                  <a:pt x="161" y="327"/>
                </a:lnTo>
                <a:lnTo>
                  <a:pt x="161" y="329"/>
                </a:lnTo>
                <a:lnTo>
                  <a:pt x="162" y="329"/>
                </a:lnTo>
                <a:lnTo>
                  <a:pt x="162" y="331"/>
                </a:lnTo>
                <a:lnTo>
                  <a:pt x="162" y="332"/>
                </a:lnTo>
                <a:lnTo>
                  <a:pt x="162" y="334"/>
                </a:lnTo>
                <a:lnTo>
                  <a:pt x="164" y="334"/>
                </a:lnTo>
                <a:lnTo>
                  <a:pt x="164" y="336"/>
                </a:lnTo>
                <a:lnTo>
                  <a:pt x="164" y="337"/>
                </a:lnTo>
                <a:lnTo>
                  <a:pt x="166" y="337"/>
                </a:lnTo>
                <a:lnTo>
                  <a:pt x="166" y="339"/>
                </a:lnTo>
                <a:lnTo>
                  <a:pt x="167" y="339"/>
                </a:lnTo>
                <a:lnTo>
                  <a:pt x="169" y="341"/>
                </a:lnTo>
                <a:lnTo>
                  <a:pt x="171" y="341"/>
                </a:lnTo>
                <a:lnTo>
                  <a:pt x="171" y="342"/>
                </a:lnTo>
                <a:lnTo>
                  <a:pt x="172" y="342"/>
                </a:lnTo>
                <a:lnTo>
                  <a:pt x="172" y="344"/>
                </a:lnTo>
                <a:lnTo>
                  <a:pt x="174" y="344"/>
                </a:lnTo>
                <a:lnTo>
                  <a:pt x="174" y="346"/>
                </a:lnTo>
                <a:lnTo>
                  <a:pt x="176" y="346"/>
                </a:lnTo>
                <a:lnTo>
                  <a:pt x="176" y="347"/>
                </a:lnTo>
                <a:lnTo>
                  <a:pt x="177" y="347"/>
                </a:lnTo>
                <a:lnTo>
                  <a:pt x="177" y="349"/>
                </a:lnTo>
                <a:lnTo>
                  <a:pt x="179" y="349"/>
                </a:lnTo>
                <a:lnTo>
                  <a:pt x="179" y="351"/>
                </a:lnTo>
                <a:lnTo>
                  <a:pt x="181" y="351"/>
                </a:lnTo>
                <a:lnTo>
                  <a:pt x="181" y="352"/>
                </a:lnTo>
                <a:lnTo>
                  <a:pt x="182" y="352"/>
                </a:lnTo>
                <a:lnTo>
                  <a:pt x="184" y="354"/>
                </a:lnTo>
                <a:lnTo>
                  <a:pt x="186" y="356"/>
                </a:lnTo>
                <a:lnTo>
                  <a:pt x="187" y="357"/>
                </a:lnTo>
                <a:lnTo>
                  <a:pt x="189" y="357"/>
                </a:lnTo>
                <a:lnTo>
                  <a:pt x="189" y="359"/>
                </a:lnTo>
                <a:lnTo>
                  <a:pt x="191" y="359"/>
                </a:lnTo>
                <a:lnTo>
                  <a:pt x="191" y="361"/>
                </a:lnTo>
                <a:lnTo>
                  <a:pt x="192" y="361"/>
                </a:lnTo>
                <a:lnTo>
                  <a:pt x="192" y="362"/>
                </a:lnTo>
                <a:lnTo>
                  <a:pt x="194" y="362"/>
                </a:lnTo>
                <a:lnTo>
                  <a:pt x="194" y="364"/>
                </a:lnTo>
                <a:lnTo>
                  <a:pt x="196" y="364"/>
                </a:lnTo>
                <a:lnTo>
                  <a:pt x="196" y="366"/>
                </a:lnTo>
                <a:lnTo>
                  <a:pt x="197" y="366"/>
                </a:lnTo>
                <a:lnTo>
                  <a:pt x="197" y="367"/>
                </a:lnTo>
                <a:lnTo>
                  <a:pt x="199" y="369"/>
                </a:lnTo>
                <a:lnTo>
                  <a:pt x="197" y="369"/>
                </a:lnTo>
                <a:lnTo>
                  <a:pt x="199" y="369"/>
                </a:lnTo>
                <a:lnTo>
                  <a:pt x="199" y="367"/>
                </a:lnTo>
                <a:lnTo>
                  <a:pt x="201" y="367"/>
                </a:lnTo>
                <a:lnTo>
                  <a:pt x="202" y="367"/>
                </a:lnTo>
                <a:lnTo>
                  <a:pt x="204" y="367"/>
                </a:lnTo>
                <a:lnTo>
                  <a:pt x="204" y="369"/>
                </a:lnTo>
                <a:lnTo>
                  <a:pt x="206" y="369"/>
                </a:lnTo>
                <a:lnTo>
                  <a:pt x="207" y="369"/>
                </a:lnTo>
                <a:lnTo>
                  <a:pt x="209" y="369"/>
                </a:lnTo>
                <a:lnTo>
                  <a:pt x="209" y="371"/>
                </a:lnTo>
                <a:lnTo>
                  <a:pt x="211" y="371"/>
                </a:lnTo>
                <a:lnTo>
                  <a:pt x="211" y="372"/>
                </a:lnTo>
                <a:lnTo>
                  <a:pt x="211" y="374"/>
                </a:lnTo>
                <a:lnTo>
                  <a:pt x="212" y="374"/>
                </a:lnTo>
                <a:lnTo>
                  <a:pt x="212" y="376"/>
                </a:lnTo>
                <a:lnTo>
                  <a:pt x="214" y="376"/>
                </a:lnTo>
                <a:lnTo>
                  <a:pt x="214" y="377"/>
                </a:lnTo>
                <a:lnTo>
                  <a:pt x="214" y="379"/>
                </a:lnTo>
                <a:lnTo>
                  <a:pt x="214" y="381"/>
                </a:lnTo>
                <a:lnTo>
                  <a:pt x="216" y="381"/>
                </a:lnTo>
                <a:lnTo>
                  <a:pt x="216" y="382"/>
                </a:lnTo>
                <a:lnTo>
                  <a:pt x="217" y="382"/>
                </a:lnTo>
                <a:lnTo>
                  <a:pt x="217" y="384"/>
                </a:lnTo>
                <a:lnTo>
                  <a:pt x="219" y="386"/>
                </a:lnTo>
                <a:lnTo>
                  <a:pt x="219" y="387"/>
                </a:lnTo>
                <a:lnTo>
                  <a:pt x="219" y="389"/>
                </a:lnTo>
                <a:lnTo>
                  <a:pt x="221" y="389"/>
                </a:lnTo>
                <a:lnTo>
                  <a:pt x="219" y="389"/>
                </a:lnTo>
                <a:lnTo>
                  <a:pt x="219" y="391"/>
                </a:lnTo>
                <a:lnTo>
                  <a:pt x="221" y="391"/>
                </a:lnTo>
                <a:lnTo>
                  <a:pt x="221" y="393"/>
                </a:lnTo>
                <a:lnTo>
                  <a:pt x="221" y="394"/>
                </a:lnTo>
                <a:lnTo>
                  <a:pt x="221" y="396"/>
                </a:lnTo>
                <a:lnTo>
                  <a:pt x="222" y="396"/>
                </a:lnTo>
                <a:lnTo>
                  <a:pt x="222" y="398"/>
                </a:lnTo>
                <a:lnTo>
                  <a:pt x="221" y="398"/>
                </a:lnTo>
                <a:lnTo>
                  <a:pt x="222" y="398"/>
                </a:lnTo>
                <a:lnTo>
                  <a:pt x="222" y="399"/>
                </a:lnTo>
                <a:lnTo>
                  <a:pt x="222" y="401"/>
                </a:lnTo>
                <a:lnTo>
                  <a:pt x="224" y="401"/>
                </a:lnTo>
                <a:lnTo>
                  <a:pt x="224" y="403"/>
                </a:lnTo>
                <a:lnTo>
                  <a:pt x="224" y="404"/>
                </a:lnTo>
                <a:lnTo>
                  <a:pt x="224" y="406"/>
                </a:lnTo>
                <a:lnTo>
                  <a:pt x="226" y="406"/>
                </a:lnTo>
                <a:lnTo>
                  <a:pt x="226" y="408"/>
                </a:lnTo>
                <a:lnTo>
                  <a:pt x="226" y="409"/>
                </a:lnTo>
                <a:lnTo>
                  <a:pt x="227" y="409"/>
                </a:lnTo>
                <a:lnTo>
                  <a:pt x="227" y="411"/>
                </a:lnTo>
                <a:lnTo>
                  <a:pt x="227" y="413"/>
                </a:lnTo>
                <a:lnTo>
                  <a:pt x="227" y="414"/>
                </a:lnTo>
                <a:lnTo>
                  <a:pt x="227" y="416"/>
                </a:lnTo>
                <a:lnTo>
                  <a:pt x="227" y="418"/>
                </a:lnTo>
                <a:lnTo>
                  <a:pt x="227" y="419"/>
                </a:lnTo>
                <a:lnTo>
                  <a:pt x="227" y="421"/>
                </a:lnTo>
                <a:lnTo>
                  <a:pt x="227" y="423"/>
                </a:lnTo>
                <a:lnTo>
                  <a:pt x="229" y="423"/>
                </a:lnTo>
                <a:lnTo>
                  <a:pt x="229" y="424"/>
                </a:lnTo>
                <a:lnTo>
                  <a:pt x="229" y="426"/>
                </a:lnTo>
                <a:lnTo>
                  <a:pt x="229" y="428"/>
                </a:lnTo>
                <a:lnTo>
                  <a:pt x="229" y="429"/>
                </a:lnTo>
                <a:lnTo>
                  <a:pt x="229" y="431"/>
                </a:lnTo>
                <a:lnTo>
                  <a:pt x="229" y="433"/>
                </a:lnTo>
                <a:lnTo>
                  <a:pt x="229" y="434"/>
                </a:lnTo>
                <a:lnTo>
                  <a:pt x="229" y="436"/>
                </a:lnTo>
                <a:lnTo>
                  <a:pt x="229" y="438"/>
                </a:lnTo>
                <a:lnTo>
                  <a:pt x="229" y="439"/>
                </a:lnTo>
                <a:lnTo>
                  <a:pt x="229" y="441"/>
                </a:lnTo>
                <a:lnTo>
                  <a:pt x="229" y="443"/>
                </a:lnTo>
                <a:lnTo>
                  <a:pt x="229" y="444"/>
                </a:lnTo>
                <a:lnTo>
                  <a:pt x="229" y="446"/>
                </a:lnTo>
                <a:lnTo>
                  <a:pt x="229" y="448"/>
                </a:lnTo>
                <a:lnTo>
                  <a:pt x="229" y="449"/>
                </a:lnTo>
                <a:lnTo>
                  <a:pt x="229" y="451"/>
                </a:lnTo>
                <a:lnTo>
                  <a:pt x="229" y="449"/>
                </a:lnTo>
                <a:lnTo>
                  <a:pt x="229" y="451"/>
                </a:lnTo>
                <a:lnTo>
                  <a:pt x="229" y="449"/>
                </a:lnTo>
                <a:lnTo>
                  <a:pt x="229" y="451"/>
                </a:lnTo>
                <a:lnTo>
                  <a:pt x="227" y="451"/>
                </a:lnTo>
                <a:lnTo>
                  <a:pt x="227" y="453"/>
                </a:lnTo>
                <a:lnTo>
                  <a:pt x="226" y="453"/>
                </a:lnTo>
                <a:lnTo>
                  <a:pt x="227" y="453"/>
                </a:lnTo>
                <a:lnTo>
                  <a:pt x="226" y="453"/>
                </a:lnTo>
                <a:lnTo>
                  <a:pt x="226" y="451"/>
                </a:lnTo>
                <a:lnTo>
                  <a:pt x="226" y="453"/>
                </a:lnTo>
                <a:lnTo>
                  <a:pt x="226" y="454"/>
                </a:lnTo>
                <a:lnTo>
                  <a:pt x="226" y="456"/>
                </a:lnTo>
                <a:lnTo>
                  <a:pt x="226" y="458"/>
                </a:lnTo>
                <a:lnTo>
                  <a:pt x="226" y="459"/>
                </a:lnTo>
                <a:lnTo>
                  <a:pt x="226" y="461"/>
                </a:lnTo>
                <a:lnTo>
                  <a:pt x="226" y="463"/>
                </a:lnTo>
                <a:lnTo>
                  <a:pt x="226" y="464"/>
                </a:lnTo>
                <a:lnTo>
                  <a:pt x="226" y="466"/>
                </a:lnTo>
                <a:lnTo>
                  <a:pt x="226" y="468"/>
                </a:lnTo>
                <a:lnTo>
                  <a:pt x="224" y="468"/>
                </a:lnTo>
                <a:lnTo>
                  <a:pt x="224" y="466"/>
                </a:lnTo>
                <a:lnTo>
                  <a:pt x="224" y="468"/>
                </a:lnTo>
                <a:lnTo>
                  <a:pt x="226" y="468"/>
                </a:lnTo>
                <a:lnTo>
                  <a:pt x="226" y="469"/>
                </a:lnTo>
                <a:lnTo>
                  <a:pt x="226" y="471"/>
                </a:lnTo>
                <a:lnTo>
                  <a:pt x="226" y="473"/>
                </a:lnTo>
                <a:lnTo>
                  <a:pt x="226" y="474"/>
                </a:lnTo>
                <a:lnTo>
                  <a:pt x="226" y="476"/>
                </a:lnTo>
                <a:lnTo>
                  <a:pt x="226" y="478"/>
                </a:lnTo>
                <a:lnTo>
                  <a:pt x="226" y="479"/>
                </a:lnTo>
                <a:lnTo>
                  <a:pt x="224" y="479"/>
                </a:lnTo>
                <a:lnTo>
                  <a:pt x="224" y="481"/>
                </a:lnTo>
                <a:lnTo>
                  <a:pt x="224" y="483"/>
                </a:lnTo>
                <a:lnTo>
                  <a:pt x="224" y="484"/>
                </a:lnTo>
                <a:lnTo>
                  <a:pt x="224" y="486"/>
                </a:lnTo>
                <a:lnTo>
                  <a:pt x="222" y="486"/>
                </a:lnTo>
                <a:lnTo>
                  <a:pt x="222" y="488"/>
                </a:lnTo>
                <a:lnTo>
                  <a:pt x="222" y="489"/>
                </a:lnTo>
                <a:lnTo>
                  <a:pt x="222" y="491"/>
                </a:lnTo>
                <a:lnTo>
                  <a:pt x="222" y="493"/>
                </a:lnTo>
                <a:lnTo>
                  <a:pt x="222" y="494"/>
                </a:lnTo>
                <a:lnTo>
                  <a:pt x="222" y="496"/>
                </a:lnTo>
                <a:lnTo>
                  <a:pt x="221" y="498"/>
                </a:lnTo>
                <a:lnTo>
                  <a:pt x="219" y="498"/>
                </a:lnTo>
                <a:lnTo>
                  <a:pt x="219" y="496"/>
                </a:lnTo>
                <a:lnTo>
                  <a:pt x="219" y="494"/>
                </a:lnTo>
                <a:lnTo>
                  <a:pt x="219" y="493"/>
                </a:lnTo>
                <a:lnTo>
                  <a:pt x="217" y="493"/>
                </a:lnTo>
                <a:lnTo>
                  <a:pt x="217" y="491"/>
                </a:lnTo>
                <a:lnTo>
                  <a:pt x="217" y="493"/>
                </a:lnTo>
                <a:lnTo>
                  <a:pt x="216" y="493"/>
                </a:lnTo>
                <a:lnTo>
                  <a:pt x="217" y="493"/>
                </a:lnTo>
                <a:lnTo>
                  <a:pt x="217" y="494"/>
                </a:lnTo>
                <a:lnTo>
                  <a:pt x="217" y="496"/>
                </a:lnTo>
                <a:lnTo>
                  <a:pt x="217" y="498"/>
                </a:lnTo>
                <a:lnTo>
                  <a:pt x="219" y="499"/>
                </a:lnTo>
                <a:lnTo>
                  <a:pt x="219" y="501"/>
                </a:lnTo>
                <a:lnTo>
                  <a:pt x="219" y="503"/>
                </a:lnTo>
                <a:lnTo>
                  <a:pt x="219" y="504"/>
                </a:lnTo>
                <a:lnTo>
                  <a:pt x="219" y="506"/>
                </a:lnTo>
                <a:lnTo>
                  <a:pt x="219" y="508"/>
                </a:lnTo>
                <a:lnTo>
                  <a:pt x="221" y="508"/>
                </a:lnTo>
                <a:lnTo>
                  <a:pt x="221" y="509"/>
                </a:lnTo>
                <a:lnTo>
                  <a:pt x="221" y="511"/>
                </a:lnTo>
                <a:lnTo>
                  <a:pt x="221" y="513"/>
                </a:lnTo>
                <a:lnTo>
                  <a:pt x="221" y="511"/>
                </a:lnTo>
                <a:lnTo>
                  <a:pt x="219" y="511"/>
                </a:lnTo>
                <a:lnTo>
                  <a:pt x="219" y="513"/>
                </a:lnTo>
                <a:lnTo>
                  <a:pt x="219" y="514"/>
                </a:lnTo>
                <a:lnTo>
                  <a:pt x="217" y="514"/>
                </a:lnTo>
                <a:lnTo>
                  <a:pt x="217" y="516"/>
                </a:lnTo>
                <a:lnTo>
                  <a:pt x="216" y="516"/>
                </a:lnTo>
                <a:lnTo>
                  <a:pt x="216" y="514"/>
                </a:lnTo>
                <a:lnTo>
                  <a:pt x="214" y="516"/>
                </a:lnTo>
                <a:lnTo>
                  <a:pt x="214" y="518"/>
                </a:lnTo>
                <a:lnTo>
                  <a:pt x="212" y="518"/>
                </a:lnTo>
                <a:lnTo>
                  <a:pt x="211" y="518"/>
                </a:lnTo>
                <a:lnTo>
                  <a:pt x="211" y="519"/>
                </a:lnTo>
                <a:lnTo>
                  <a:pt x="211" y="521"/>
                </a:lnTo>
                <a:lnTo>
                  <a:pt x="209" y="521"/>
                </a:lnTo>
                <a:lnTo>
                  <a:pt x="211" y="521"/>
                </a:lnTo>
                <a:lnTo>
                  <a:pt x="211" y="523"/>
                </a:lnTo>
                <a:lnTo>
                  <a:pt x="211" y="524"/>
                </a:lnTo>
                <a:lnTo>
                  <a:pt x="209" y="524"/>
                </a:lnTo>
                <a:lnTo>
                  <a:pt x="209" y="526"/>
                </a:lnTo>
                <a:lnTo>
                  <a:pt x="209" y="524"/>
                </a:lnTo>
                <a:lnTo>
                  <a:pt x="209" y="526"/>
                </a:lnTo>
                <a:lnTo>
                  <a:pt x="207" y="526"/>
                </a:lnTo>
                <a:lnTo>
                  <a:pt x="207" y="528"/>
                </a:lnTo>
                <a:lnTo>
                  <a:pt x="206" y="528"/>
                </a:lnTo>
                <a:lnTo>
                  <a:pt x="206" y="526"/>
                </a:lnTo>
                <a:lnTo>
                  <a:pt x="204" y="526"/>
                </a:lnTo>
                <a:lnTo>
                  <a:pt x="202" y="526"/>
                </a:lnTo>
                <a:lnTo>
                  <a:pt x="202" y="524"/>
                </a:lnTo>
                <a:lnTo>
                  <a:pt x="202" y="526"/>
                </a:lnTo>
                <a:lnTo>
                  <a:pt x="202" y="524"/>
                </a:lnTo>
                <a:lnTo>
                  <a:pt x="201" y="524"/>
                </a:lnTo>
                <a:lnTo>
                  <a:pt x="202" y="524"/>
                </a:lnTo>
                <a:lnTo>
                  <a:pt x="201" y="524"/>
                </a:lnTo>
                <a:lnTo>
                  <a:pt x="201" y="526"/>
                </a:lnTo>
                <a:lnTo>
                  <a:pt x="202" y="526"/>
                </a:lnTo>
                <a:lnTo>
                  <a:pt x="204" y="526"/>
                </a:lnTo>
                <a:lnTo>
                  <a:pt x="204" y="528"/>
                </a:lnTo>
                <a:lnTo>
                  <a:pt x="206" y="529"/>
                </a:lnTo>
                <a:lnTo>
                  <a:pt x="207" y="529"/>
                </a:lnTo>
                <a:lnTo>
                  <a:pt x="207" y="528"/>
                </a:lnTo>
                <a:lnTo>
                  <a:pt x="209" y="528"/>
                </a:lnTo>
                <a:lnTo>
                  <a:pt x="209" y="526"/>
                </a:lnTo>
                <a:lnTo>
                  <a:pt x="211" y="526"/>
                </a:lnTo>
                <a:lnTo>
                  <a:pt x="211" y="524"/>
                </a:lnTo>
                <a:lnTo>
                  <a:pt x="212" y="524"/>
                </a:lnTo>
                <a:lnTo>
                  <a:pt x="212" y="523"/>
                </a:lnTo>
                <a:lnTo>
                  <a:pt x="211" y="523"/>
                </a:lnTo>
                <a:lnTo>
                  <a:pt x="212" y="523"/>
                </a:lnTo>
                <a:lnTo>
                  <a:pt x="211" y="523"/>
                </a:lnTo>
                <a:lnTo>
                  <a:pt x="211" y="521"/>
                </a:lnTo>
                <a:lnTo>
                  <a:pt x="212" y="521"/>
                </a:lnTo>
                <a:lnTo>
                  <a:pt x="212" y="519"/>
                </a:lnTo>
                <a:lnTo>
                  <a:pt x="214" y="519"/>
                </a:lnTo>
                <a:lnTo>
                  <a:pt x="214" y="518"/>
                </a:lnTo>
                <a:lnTo>
                  <a:pt x="214" y="516"/>
                </a:lnTo>
                <a:lnTo>
                  <a:pt x="216" y="516"/>
                </a:lnTo>
                <a:lnTo>
                  <a:pt x="217" y="516"/>
                </a:lnTo>
                <a:lnTo>
                  <a:pt x="217" y="518"/>
                </a:lnTo>
                <a:lnTo>
                  <a:pt x="219" y="516"/>
                </a:lnTo>
                <a:lnTo>
                  <a:pt x="219" y="518"/>
                </a:lnTo>
                <a:lnTo>
                  <a:pt x="219" y="516"/>
                </a:lnTo>
                <a:lnTo>
                  <a:pt x="221" y="516"/>
                </a:lnTo>
                <a:lnTo>
                  <a:pt x="221" y="518"/>
                </a:lnTo>
                <a:lnTo>
                  <a:pt x="221" y="519"/>
                </a:lnTo>
                <a:lnTo>
                  <a:pt x="219" y="519"/>
                </a:lnTo>
                <a:lnTo>
                  <a:pt x="219" y="521"/>
                </a:lnTo>
                <a:lnTo>
                  <a:pt x="219" y="523"/>
                </a:lnTo>
                <a:lnTo>
                  <a:pt x="219" y="524"/>
                </a:lnTo>
                <a:lnTo>
                  <a:pt x="217" y="524"/>
                </a:lnTo>
                <a:lnTo>
                  <a:pt x="217" y="526"/>
                </a:lnTo>
                <a:lnTo>
                  <a:pt x="217" y="524"/>
                </a:lnTo>
                <a:lnTo>
                  <a:pt x="217" y="526"/>
                </a:lnTo>
                <a:lnTo>
                  <a:pt x="217" y="528"/>
                </a:lnTo>
                <a:lnTo>
                  <a:pt x="217" y="529"/>
                </a:lnTo>
                <a:lnTo>
                  <a:pt x="216" y="529"/>
                </a:lnTo>
                <a:lnTo>
                  <a:pt x="217" y="529"/>
                </a:lnTo>
                <a:lnTo>
                  <a:pt x="216" y="529"/>
                </a:lnTo>
                <a:lnTo>
                  <a:pt x="216" y="531"/>
                </a:lnTo>
                <a:lnTo>
                  <a:pt x="217" y="531"/>
                </a:lnTo>
                <a:lnTo>
                  <a:pt x="216" y="531"/>
                </a:lnTo>
                <a:lnTo>
                  <a:pt x="217" y="531"/>
                </a:lnTo>
                <a:lnTo>
                  <a:pt x="216" y="531"/>
                </a:lnTo>
                <a:lnTo>
                  <a:pt x="216" y="533"/>
                </a:lnTo>
                <a:lnTo>
                  <a:pt x="217" y="533"/>
                </a:lnTo>
                <a:lnTo>
                  <a:pt x="217" y="534"/>
                </a:lnTo>
                <a:lnTo>
                  <a:pt x="216" y="534"/>
                </a:lnTo>
                <a:lnTo>
                  <a:pt x="216" y="536"/>
                </a:lnTo>
                <a:lnTo>
                  <a:pt x="214" y="534"/>
                </a:lnTo>
                <a:lnTo>
                  <a:pt x="214" y="536"/>
                </a:lnTo>
                <a:lnTo>
                  <a:pt x="214" y="534"/>
                </a:lnTo>
                <a:lnTo>
                  <a:pt x="212" y="534"/>
                </a:lnTo>
                <a:lnTo>
                  <a:pt x="214" y="534"/>
                </a:lnTo>
                <a:lnTo>
                  <a:pt x="214" y="536"/>
                </a:lnTo>
                <a:lnTo>
                  <a:pt x="214" y="534"/>
                </a:lnTo>
                <a:lnTo>
                  <a:pt x="212" y="534"/>
                </a:lnTo>
                <a:lnTo>
                  <a:pt x="211" y="534"/>
                </a:lnTo>
                <a:lnTo>
                  <a:pt x="209" y="534"/>
                </a:lnTo>
                <a:lnTo>
                  <a:pt x="209" y="533"/>
                </a:lnTo>
                <a:lnTo>
                  <a:pt x="209" y="534"/>
                </a:lnTo>
                <a:lnTo>
                  <a:pt x="209" y="533"/>
                </a:lnTo>
                <a:lnTo>
                  <a:pt x="207" y="533"/>
                </a:lnTo>
                <a:lnTo>
                  <a:pt x="206" y="533"/>
                </a:lnTo>
                <a:lnTo>
                  <a:pt x="206" y="534"/>
                </a:lnTo>
                <a:lnTo>
                  <a:pt x="206" y="533"/>
                </a:lnTo>
                <a:lnTo>
                  <a:pt x="206" y="534"/>
                </a:lnTo>
                <a:lnTo>
                  <a:pt x="204" y="534"/>
                </a:lnTo>
                <a:lnTo>
                  <a:pt x="204" y="533"/>
                </a:lnTo>
                <a:lnTo>
                  <a:pt x="204" y="534"/>
                </a:lnTo>
                <a:lnTo>
                  <a:pt x="202" y="534"/>
                </a:lnTo>
                <a:lnTo>
                  <a:pt x="201" y="534"/>
                </a:lnTo>
                <a:lnTo>
                  <a:pt x="199" y="534"/>
                </a:lnTo>
                <a:lnTo>
                  <a:pt x="197" y="534"/>
                </a:lnTo>
                <a:lnTo>
                  <a:pt x="196" y="534"/>
                </a:lnTo>
                <a:lnTo>
                  <a:pt x="196" y="533"/>
                </a:lnTo>
                <a:lnTo>
                  <a:pt x="194" y="533"/>
                </a:lnTo>
                <a:lnTo>
                  <a:pt x="196" y="533"/>
                </a:lnTo>
                <a:lnTo>
                  <a:pt x="196" y="531"/>
                </a:lnTo>
                <a:lnTo>
                  <a:pt x="194" y="531"/>
                </a:lnTo>
                <a:lnTo>
                  <a:pt x="194" y="533"/>
                </a:lnTo>
                <a:lnTo>
                  <a:pt x="194" y="534"/>
                </a:lnTo>
                <a:lnTo>
                  <a:pt x="194" y="536"/>
                </a:lnTo>
                <a:lnTo>
                  <a:pt x="192" y="536"/>
                </a:lnTo>
                <a:lnTo>
                  <a:pt x="192" y="534"/>
                </a:lnTo>
                <a:lnTo>
                  <a:pt x="192" y="536"/>
                </a:lnTo>
                <a:lnTo>
                  <a:pt x="192" y="534"/>
                </a:lnTo>
                <a:lnTo>
                  <a:pt x="192" y="536"/>
                </a:lnTo>
                <a:lnTo>
                  <a:pt x="191" y="536"/>
                </a:lnTo>
                <a:lnTo>
                  <a:pt x="189" y="536"/>
                </a:lnTo>
                <a:lnTo>
                  <a:pt x="187" y="536"/>
                </a:lnTo>
                <a:lnTo>
                  <a:pt x="186" y="536"/>
                </a:lnTo>
                <a:lnTo>
                  <a:pt x="186" y="534"/>
                </a:lnTo>
                <a:lnTo>
                  <a:pt x="186" y="533"/>
                </a:lnTo>
                <a:lnTo>
                  <a:pt x="187" y="533"/>
                </a:lnTo>
                <a:lnTo>
                  <a:pt x="186" y="531"/>
                </a:lnTo>
                <a:lnTo>
                  <a:pt x="187" y="531"/>
                </a:lnTo>
                <a:lnTo>
                  <a:pt x="187" y="529"/>
                </a:lnTo>
                <a:lnTo>
                  <a:pt x="187" y="528"/>
                </a:lnTo>
                <a:lnTo>
                  <a:pt x="187" y="526"/>
                </a:lnTo>
                <a:lnTo>
                  <a:pt x="187" y="524"/>
                </a:lnTo>
                <a:lnTo>
                  <a:pt x="187" y="523"/>
                </a:lnTo>
                <a:lnTo>
                  <a:pt x="187" y="521"/>
                </a:lnTo>
                <a:lnTo>
                  <a:pt x="189" y="521"/>
                </a:lnTo>
                <a:lnTo>
                  <a:pt x="191" y="521"/>
                </a:lnTo>
                <a:lnTo>
                  <a:pt x="189" y="521"/>
                </a:lnTo>
                <a:lnTo>
                  <a:pt x="191" y="521"/>
                </a:lnTo>
                <a:lnTo>
                  <a:pt x="191" y="519"/>
                </a:lnTo>
                <a:lnTo>
                  <a:pt x="189" y="519"/>
                </a:lnTo>
                <a:lnTo>
                  <a:pt x="189" y="518"/>
                </a:lnTo>
                <a:lnTo>
                  <a:pt x="189" y="516"/>
                </a:lnTo>
                <a:lnTo>
                  <a:pt x="191" y="516"/>
                </a:lnTo>
                <a:lnTo>
                  <a:pt x="189" y="516"/>
                </a:lnTo>
                <a:lnTo>
                  <a:pt x="191" y="516"/>
                </a:lnTo>
                <a:lnTo>
                  <a:pt x="191" y="514"/>
                </a:lnTo>
                <a:lnTo>
                  <a:pt x="189" y="514"/>
                </a:lnTo>
                <a:lnTo>
                  <a:pt x="189" y="513"/>
                </a:lnTo>
                <a:lnTo>
                  <a:pt x="189" y="511"/>
                </a:lnTo>
                <a:lnTo>
                  <a:pt x="189" y="509"/>
                </a:lnTo>
                <a:lnTo>
                  <a:pt x="189" y="508"/>
                </a:lnTo>
                <a:lnTo>
                  <a:pt x="189" y="506"/>
                </a:lnTo>
                <a:lnTo>
                  <a:pt x="189" y="504"/>
                </a:lnTo>
                <a:lnTo>
                  <a:pt x="189" y="503"/>
                </a:lnTo>
                <a:lnTo>
                  <a:pt x="187" y="503"/>
                </a:lnTo>
                <a:lnTo>
                  <a:pt x="187" y="501"/>
                </a:lnTo>
                <a:lnTo>
                  <a:pt x="187" y="499"/>
                </a:lnTo>
                <a:lnTo>
                  <a:pt x="187" y="498"/>
                </a:lnTo>
                <a:lnTo>
                  <a:pt x="187" y="496"/>
                </a:lnTo>
                <a:lnTo>
                  <a:pt x="186" y="496"/>
                </a:lnTo>
                <a:lnTo>
                  <a:pt x="186" y="494"/>
                </a:lnTo>
                <a:lnTo>
                  <a:pt x="187" y="494"/>
                </a:lnTo>
                <a:lnTo>
                  <a:pt x="186" y="494"/>
                </a:lnTo>
                <a:lnTo>
                  <a:pt x="187" y="494"/>
                </a:lnTo>
                <a:lnTo>
                  <a:pt x="186" y="493"/>
                </a:lnTo>
                <a:lnTo>
                  <a:pt x="187" y="493"/>
                </a:lnTo>
                <a:lnTo>
                  <a:pt x="189" y="493"/>
                </a:lnTo>
                <a:lnTo>
                  <a:pt x="191" y="494"/>
                </a:lnTo>
                <a:lnTo>
                  <a:pt x="191" y="493"/>
                </a:lnTo>
                <a:lnTo>
                  <a:pt x="191" y="494"/>
                </a:lnTo>
                <a:lnTo>
                  <a:pt x="192" y="494"/>
                </a:lnTo>
                <a:lnTo>
                  <a:pt x="192" y="493"/>
                </a:lnTo>
                <a:lnTo>
                  <a:pt x="192" y="494"/>
                </a:lnTo>
                <a:lnTo>
                  <a:pt x="192" y="493"/>
                </a:lnTo>
                <a:lnTo>
                  <a:pt x="191" y="493"/>
                </a:lnTo>
                <a:lnTo>
                  <a:pt x="189" y="493"/>
                </a:lnTo>
                <a:lnTo>
                  <a:pt x="187" y="493"/>
                </a:lnTo>
                <a:lnTo>
                  <a:pt x="187" y="491"/>
                </a:lnTo>
                <a:lnTo>
                  <a:pt x="186" y="491"/>
                </a:lnTo>
                <a:lnTo>
                  <a:pt x="187" y="491"/>
                </a:lnTo>
                <a:lnTo>
                  <a:pt x="187" y="489"/>
                </a:lnTo>
                <a:lnTo>
                  <a:pt x="186" y="489"/>
                </a:lnTo>
                <a:lnTo>
                  <a:pt x="187" y="489"/>
                </a:lnTo>
                <a:lnTo>
                  <a:pt x="187" y="488"/>
                </a:lnTo>
                <a:lnTo>
                  <a:pt x="187" y="486"/>
                </a:lnTo>
                <a:lnTo>
                  <a:pt x="187" y="488"/>
                </a:lnTo>
                <a:lnTo>
                  <a:pt x="187" y="486"/>
                </a:lnTo>
                <a:lnTo>
                  <a:pt x="189" y="486"/>
                </a:lnTo>
                <a:lnTo>
                  <a:pt x="187" y="486"/>
                </a:lnTo>
                <a:lnTo>
                  <a:pt x="189" y="486"/>
                </a:lnTo>
                <a:lnTo>
                  <a:pt x="189" y="484"/>
                </a:lnTo>
                <a:lnTo>
                  <a:pt x="189" y="486"/>
                </a:lnTo>
                <a:lnTo>
                  <a:pt x="189" y="484"/>
                </a:lnTo>
                <a:lnTo>
                  <a:pt x="189" y="483"/>
                </a:lnTo>
                <a:lnTo>
                  <a:pt x="191" y="483"/>
                </a:lnTo>
                <a:lnTo>
                  <a:pt x="191" y="481"/>
                </a:lnTo>
                <a:lnTo>
                  <a:pt x="191" y="479"/>
                </a:lnTo>
                <a:lnTo>
                  <a:pt x="191" y="478"/>
                </a:lnTo>
                <a:lnTo>
                  <a:pt x="191" y="476"/>
                </a:lnTo>
                <a:lnTo>
                  <a:pt x="192" y="476"/>
                </a:lnTo>
                <a:lnTo>
                  <a:pt x="192" y="474"/>
                </a:lnTo>
                <a:lnTo>
                  <a:pt x="192" y="473"/>
                </a:lnTo>
                <a:lnTo>
                  <a:pt x="192" y="471"/>
                </a:lnTo>
                <a:lnTo>
                  <a:pt x="191" y="471"/>
                </a:lnTo>
                <a:lnTo>
                  <a:pt x="192" y="471"/>
                </a:lnTo>
                <a:lnTo>
                  <a:pt x="191" y="471"/>
                </a:lnTo>
                <a:lnTo>
                  <a:pt x="191" y="469"/>
                </a:lnTo>
                <a:lnTo>
                  <a:pt x="192" y="469"/>
                </a:lnTo>
                <a:lnTo>
                  <a:pt x="192" y="468"/>
                </a:lnTo>
                <a:lnTo>
                  <a:pt x="192" y="466"/>
                </a:lnTo>
                <a:lnTo>
                  <a:pt x="194" y="466"/>
                </a:lnTo>
                <a:lnTo>
                  <a:pt x="194" y="464"/>
                </a:lnTo>
                <a:lnTo>
                  <a:pt x="194" y="463"/>
                </a:lnTo>
                <a:lnTo>
                  <a:pt x="194" y="461"/>
                </a:lnTo>
                <a:lnTo>
                  <a:pt x="196" y="461"/>
                </a:lnTo>
                <a:lnTo>
                  <a:pt x="196" y="459"/>
                </a:lnTo>
                <a:lnTo>
                  <a:pt x="196" y="458"/>
                </a:lnTo>
                <a:lnTo>
                  <a:pt x="197" y="458"/>
                </a:lnTo>
                <a:lnTo>
                  <a:pt x="197" y="456"/>
                </a:lnTo>
                <a:lnTo>
                  <a:pt x="199" y="458"/>
                </a:lnTo>
                <a:lnTo>
                  <a:pt x="199" y="459"/>
                </a:lnTo>
                <a:lnTo>
                  <a:pt x="201" y="459"/>
                </a:lnTo>
                <a:lnTo>
                  <a:pt x="201" y="458"/>
                </a:lnTo>
                <a:lnTo>
                  <a:pt x="199" y="458"/>
                </a:lnTo>
                <a:lnTo>
                  <a:pt x="199" y="456"/>
                </a:lnTo>
                <a:lnTo>
                  <a:pt x="199" y="454"/>
                </a:lnTo>
                <a:lnTo>
                  <a:pt x="199" y="453"/>
                </a:lnTo>
                <a:lnTo>
                  <a:pt x="201" y="453"/>
                </a:lnTo>
                <a:lnTo>
                  <a:pt x="201" y="451"/>
                </a:lnTo>
                <a:lnTo>
                  <a:pt x="202" y="451"/>
                </a:lnTo>
                <a:lnTo>
                  <a:pt x="204" y="451"/>
                </a:lnTo>
                <a:lnTo>
                  <a:pt x="204" y="449"/>
                </a:lnTo>
                <a:lnTo>
                  <a:pt x="204" y="448"/>
                </a:lnTo>
                <a:lnTo>
                  <a:pt x="206" y="448"/>
                </a:lnTo>
                <a:lnTo>
                  <a:pt x="206" y="446"/>
                </a:lnTo>
                <a:lnTo>
                  <a:pt x="206" y="444"/>
                </a:lnTo>
                <a:lnTo>
                  <a:pt x="206" y="443"/>
                </a:lnTo>
                <a:lnTo>
                  <a:pt x="206" y="441"/>
                </a:lnTo>
                <a:lnTo>
                  <a:pt x="206" y="439"/>
                </a:lnTo>
                <a:lnTo>
                  <a:pt x="206" y="438"/>
                </a:lnTo>
                <a:lnTo>
                  <a:pt x="206" y="436"/>
                </a:lnTo>
                <a:lnTo>
                  <a:pt x="206" y="434"/>
                </a:lnTo>
                <a:lnTo>
                  <a:pt x="206" y="433"/>
                </a:lnTo>
                <a:lnTo>
                  <a:pt x="206" y="431"/>
                </a:lnTo>
                <a:lnTo>
                  <a:pt x="206" y="429"/>
                </a:lnTo>
                <a:lnTo>
                  <a:pt x="206" y="428"/>
                </a:lnTo>
                <a:lnTo>
                  <a:pt x="204" y="428"/>
                </a:lnTo>
                <a:lnTo>
                  <a:pt x="204" y="426"/>
                </a:lnTo>
                <a:lnTo>
                  <a:pt x="202" y="426"/>
                </a:lnTo>
                <a:lnTo>
                  <a:pt x="202" y="428"/>
                </a:lnTo>
                <a:lnTo>
                  <a:pt x="202" y="426"/>
                </a:lnTo>
                <a:lnTo>
                  <a:pt x="201" y="426"/>
                </a:lnTo>
                <a:lnTo>
                  <a:pt x="202" y="426"/>
                </a:lnTo>
                <a:lnTo>
                  <a:pt x="201" y="426"/>
                </a:lnTo>
                <a:lnTo>
                  <a:pt x="201" y="428"/>
                </a:lnTo>
                <a:lnTo>
                  <a:pt x="199" y="428"/>
                </a:lnTo>
                <a:lnTo>
                  <a:pt x="199" y="429"/>
                </a:lnTo>
                <a:lnTo>
                  <a:pt x="199" y="428"/>
                </a:lnTo>
                <a:lnTo>
                  <a:pt x="199" y="429"/>
                </a:lnTo>
                <a:lnTo>
                  <a:pt x="201" y="429"/>
                </a:lnTo>
                <a:lnTo>
                  <a:pt x="201" y="431"/>
                </a:lnTo>
                <a:lnTo>
                  <a:pt x="201" y="433"/>
                </a:lnTo>
                <a:lnTo>
                  <a:pt x="201" y="431"/>
                </a:lnTo>
                <a:lnTo>
                  <a:pt x="201" y="433"/>
                </a:lnTo>
                <a:lnTo>
                  <a:pt x="201" y="434"/>
                </a:lnTo>
                <a:lnTo>
                  <a:pt x="201" y="436"/>
                </a:lnTo>
                <a:lnTo>
                  <a:pt x="201" y="438"/>
                </a:lnTo>
                <a:lnTo>
                  <a:pt x="202" y="438"/>
                </a:lnTo>
                <a:lnTo>
                  <a:pt x="202" y="439"/>
                </a:lnTo>
                <a:lnTo>
                  <a:pt x="202" y="441"/>
                </a:lnTo>
                <a:lnTo>
                  <a:pt x="201" y="443"/>
                </a:lnTo>
                <a:lnTo>
                  <a:pt x="202" y="443"/>
                </a:lnTo>
                <a:lnTo>
                  <a:pt x="201" y="443"/>
                </a:lnTo>
                <a:lnTo>
                  <a:pt x="201" y="444"/>
                </a:lnTo>
                <a:lnTo>
                  <a:pt x="201" y="446"/>
                </a:lnTo>
                <a:lnTo>
                  <a:pt x="199" y="446"/>
                </a:lnTo>
                <a:lnTo>
                  <a:pt x="199" y="448"/>
                </a:lnTo>
                <a:lnTo>
                  <a:pt x="197" y="448"/>
                </a:lnTo>
                <a:lnTo>
                  <a:pt x="197" y="449"/>
                </a:lnTo>
                <a:lnTo>
                  <a:pt x="196" y="449"/>
                </a:lnTo>
                <a:lnTo>
                  <a:pt x="196" y="448"/>
                </a:lnTo>
                <a:lnTo>
                  <a:pt x="196" y="449"/>
                </a:lnTo>
                <a:lnTo>
                  <a:pt x="194" y="449"/>
                </a:lnTo>
                <a:lnTo>
                  <a:pt x="194" y="448"/>
                </a:lnTo>
                <a:lnTo>
                  <a:pt x="194" y="446"/>
                </a:lnTo>
                <a:lnTo>
                  <a:pt x="192" y="446"/>
                </a:lnTo>
                <a:lnTo>
                  <a:pt x="192" y="444"/>
                </a:lnTo>
                <a:lnTo>
                  <a:pt x="192" y="443"/>
                </a:lnTo>
                <a:lnTo>
                  <a:pt x="191" y="443"/>
                </a:lnTo>
                <a:lnTo>
                  <a:pt x="191" y="441"/>
                </a:lnTo>
                <a:lnTo>
                  <a:pt x="191" y="439"/>
                </a:lnTo>
                <a:lnTo>
                  <a:pt x="189" y="439"/>
                </a:lnTo>
                <a:lnTo>
                  <a:pt x="189" y="441"/>
                </a:lnTo>
                <a:lnTo>
                  <a:pt x="191" y="441"/>
                </a:lnTo>
                <a:lnTo>
                  <a:pt x="191" y="443"/>
                </a:lnTo>
                <a:lnTo>
                  <a:pt x="189" y="443"/>
                </a:lnTo>
                <a:lnTo>
                  <a:pt x="191" y="443"/>
                </a:lnTo>
                <a:lnTo>
                  <a:pt x="191" y="444"/>
                </a:lnTo>
                <a:lnTo>
                  <a:pt x="191" y="446"/>
                </a:lnTo>
                <a:lnTo>
                  <a:pt x="192" y="448"/>
                </a:lnTo>
                <a:lnTo>
                  <a:pt x="192" y="449"/>
                </a:lnTo>
                <a:lnTo>
                  <a:pt x="192" y="451"/>
                </a:lnTo>
                <a:lnTo>
                  <a:pt x="194" y="451"/>
                </a:lnTo>
                <a:lnTo>
                  <a:pt x="194" y="453"/>
                </a:lnTo>
                <a:lnTo>
                  <a:pt x="192" y="453"/>
                </a:lnTo>
                <a:lnTo>
                  <a:pt x="192" y="454"/>
                </a:lnTo>
                <a:lnTo>
                  <a:pt x="192" y="456"/>
                </a:lnTo>
                <a:lnTo>
                  <a:pt x="192" y="458"/>
                </a:lnTo>
                <a:lnTo>
                  <a:pt x="192" y="459"/>
                </a:lnTo>
                <a:lnTo>
                  <a:pt x="191" y="459"/>
                </a:lnTo>
                <a:lnTo>
                  <a:pt x="191" y="461"/>
                </a:lnTo>
                <a:lnTo>
                  <a:pt x="191" y="463"/>
                </a:lnTo>
                <a:lnTo>
                  <a:pt x="189" y="463"/>
                </a:lnTo>
                <a:lnTo>
                  <a:pt x="189" y="464"/>
                </a:lnTo>
                <a:lnTo>
                  <a:pt x="189" y="466"/>
                </a:lnTo>
                <a:lnTo>
                  <a:pt x="187" y="466"/>
                </a:lnTo>
                <a:lnTo>
                  <a:pt x="186" y="466"/>
                </a:lnTo>
                <a:lnTo>
                  <a:pt x="186" y="464"/>
                </a:lnTo>
                <a:lnTo>
                  <a:pt x="184" y="464"/>
                </a:lnTo>
                <a:lnTo>
                  <a:pt x="182" y="464"/>
                </a:lnTo>
                <a:lnTo>
                  <a:pt x="182" y="463"/>
                </a:lnTo>
                <a:lnTo>
                  <a:pt x="181" y="463"/>
                </a:lnTo>
                <a:lnTo>
                  <a:pt x="179" y="463"/>
                </a:lnTo>
                <a:lnTo>
                  <a:pt x="177" y="463"/>
                </a:lnTo>
                <a:lnTo>
                  <a:pt x="179" y="463"/>
                </a:lnTo>
                <a:lnTo>
                  <a:pt x="179" y="464"/>
                </a:lnTo>
                <a:lnTo>
                  <a:pt x="181" y="464"/>
                </a:lnTo>
                <a:lnTo>
                  <a:pt x="181" y="463"/>
                </a:lnTo>
                <a:lnTo>
                  <a:pt x="182" y="464"/>
                </a:lnTo>
                <a:lnTo>
                  <a:pt x="184" y="464"/>
                </a:lnTo>
                <a:lnTo>
                  <a:pt x="184" y="466"/>
                </a:lnTo>
                <a:lnTo>
                  <a:pt x="186" y="466"/>
                </a:lnTo>
                <a:lnTo>
                  <a:pt x="186" y="468"/>
                </a:lnTo>
                <a:lnTo>
                  <a:pt x="187" y="468"/>
                </a:lnTo>
                <a:lnTo>
                  <a:pt x="187" y="469"/>
                </a:lnTo>
                <a:lnTo>
                  <a:pt x="187" y="471"/>
                </a:lnTo>
                <a:lnTo>
                  <a:pt x="187" y="473"/>
                </a:lnTo>
                <a:lnTo>
                  <a:pt x="187" y="471"/>
                </a:lnTo>
                <a:lnTo>
                  <a:pt x="187" y="473"/>
                </a:lnTo>
                <a:lnTo>
                  <a:pt x="186" y="471"/>
                </a:lnTo>
                <a:lnTo>
                  <a:pt x="186" y="473"/>
                </a:lnTo>
                <a:lnTo>
                  <a:pt x="187" y="473"/>
                </a:lnTo>
                <a:lnTo>
                  <a:pt x="187" y="474"/>
                </a:lnTo>
                <a:lnTo>
                  <a:pt x="187" y="476"/>
                </a:lnTo>
                <a:lnTo>
                  <a:pt x="186" y="476"/>
                </a:lnTo>
                <a:lnTo>
                  <a:pt x="186" y="474"/>
                </a:lnTo>
                <a:lnTo>
                  <a:pt x="186" y="473"/>
                </a:lnTo>
                <a:lnTo>
                  <a:pt x="186" y="471"/>
                </a:lnTo>
                <a:lnTo>
                  <a:pt x="184" y="471"/>
                </a:lnTo>
                <a:lnTo>
                  <a:pt x="184" y="473"/>
                </a:lnTo>
                <a:lnTo>
                  <a:pt x="184" y="474"/>
                </a:lnTo>
                <a:lnTo>
                  <a:pt x="184" y="476"/>
                </a:lnTo>
                <a:lnTo>
                  <a:pt x="184" y="474"/>
                </a:lnTo>
                <a:lnTo>
                  <a:pt x="184" y="476"/>
                </a:lnTo>
                <a:lnTo>
                  <a:pt x="184" y="478"/>
                </a:lnTo>
                <a:lnTo>
                  <a:pt x="184" y="479"/>
                </a:lnTo>
                <a:lnTo>
                  <a:pt x="184" y="481"/>
                </a:lnTo>
                <a:lnTo>
                  <a:pt x="182" y="481"/>
                </a:lnTo>
                <a:lnTo>
                  <a:pt x="184" y="481"/>
                </a:lnTo>
                <a:lnTo>
                  <a:pt x="184" y="483"/>
                </a:lnTo>
                <a:lnTo>
                  <a:pt x="184" y="484"/>
                </a:lnTo>
                <a:lnTo>
                  <a:pt x="184" y="486"/>
                </a:lnTo>
                <a:lnTo>
                  <a:pt x="182" y="486"/>
                </a:lnTo>
                <a:lnTo>
                  <a:pt x="182" y="488"/>
                </a:lnTo>
                <a:lnTo>
                  <a:pt x="182" y="489"/>
                </a:lnTo>
                <a:lnTo>
                  <a:pt x="182" y="491"/>
                </a:lnTo>
                <a:lnTo>
                  <a:pt x="181" y="491"/>
                </a:lnTo>
                <a:lnTo>
                  <a:pt x="181" y="493"/>
                </a:lnTo>
                <a:lnTo>
                  <a:pt x="181" y="494"/>
                </a:lnTo>
                <a:lnTo>
                  <a:pt x="181" y="496"/>
                </a:lnTo>
                <a:lnTo>
                  <a:pt x="181" y="498"/>
                </a:lnTo>
                <a:lnTo>
                  <a:pt x="181" y="499"/>
                </a:lnTo>
                <a:lnTo>
                  <a:pt x="181" y="501"/>
                </a:lnTo>
                <a:lnTo>
                  <a:pt x="181" y="499"/>
                </a:lnTo>
                <a:lnTo>
                  <a:pt x="181" y="501"/>
                </a:lnTo>
                <a:lnTo>
                  <a:pt x="181" y="499"/>
                </a:lnTo>
                <a:lnTo>
                  <a:pt x="181" y="501"/>
                </a:lnTo>
                <a:lnTo>
                  <a:pt x="181" y="499"/>
                </a:lnTo>
                <a:lnTo>
                  <a:pt x="182" y="499"/>
                </a:lnTo>
                <a:lnTo>
                  <a:pt x="182" y="501"/>
                </a:lnTo>
                <a:lnTo>
                  <a:pt x="184" y="501"/>
                </a:lnTo>
                <a:lnTo>
                  <a:pt x="184" y="503"/>
                </a:lnTo>
                <a:lnTo>
                  <a:pt x="184" y="504"/>
                </a:lnTo>
                <a:lnTo>
                  <a:pt x="186" y="506"/>
                </a:lnTo>
                <a:lnTo>
                  <a:pt x="186" y="508"/>
                </a:lnTo>
                <a:lnTo>
                  <a:pt x="186" y="509"/>
                </a:lnTo>
                <a:lnTo>
                  <a:pt x="186" y="511"/>
                </a:lnTo>
                <a:lnTo>
                  <a:pt x="186" y="513"/>
                </a:lnTo>
                <a:lnTo>
                  <a:pt x="186" y="514"/>
                </a:lnTo>
                <a:lnTo>
                  <a:pt x="186" y="516"/>
                </a:lnTo>
                <a:lnTo>
                  <a:pt x="186" y="518"/>
                </a:lnTo>
                <a:lnTo>
                  <a:pt x="184" y="518"/>
                </a:lnTo>
                <a:lnTo>
                  <a:pt x="184" y="516"/>
                </a:lnTo>
                <a:lnTo>
                  <a:pt x="184" y="518"/>
                </a:lnTo>
                <a:lnTo>
                  <a:pt x="182" y="518"/>
                </a:lnTo>
                <a:lnTo>
                  <a:pt x="181" y="518"/>
                </a:lnTo>
                <a:lnTo>
                  <a:pt x="181" y="516"/>
                </a:lnTo>
                <a:lnTo>
                  <a:pt x="182" y="516"/>
                </a:lnTo>
                <a:lnTo>
                  <a:pt x="182" y="514"/>
                </a:lnTo>
                <a:lnTo>
                  <a:pt x="181" y="514"/>
                </a:lnTo>
                <a:lnTo>
                  <a:pt x="181" y="513"/>
                </a:lnTo>
                <a:lnTo>
                  <a:pt x="182" y="513"/>
                </a:lnTo>
                <a:lnTo>
                  <a:pt x="181" y="513"/>
                </a:lnTo>
                <a:lnTo>
                  <a:pt x="181" y="511"/>
                </a:lnTo>
                <a:lnTo>
                  <a:pt x="181" y="513"/>
                </a:lnTo>
                <a:lnTo>
                  <a:pt x="179" y="513"/>
                </a:lnTo>
                <a:lnTo>
                  <a:pt x="179" y="511"/>
                </a:lnTo>
                <a:lnTo>
                  <a:pt x="179" y="509"/>
                </a:lnTo>
                <a:lnTo>
                  <a:pt x="179" y="508"/>
                </a:lnTo>
                <a:lnTo>
                  <a:pt x="181" y="508"/>
                </a:lnTo>
                <a:lnTo>
                  <a:pt x="181" y="506"/>
                </a:lnTo>
                <a:lnTo>
                  <a:pt x="179" y="506"/>
                </a:lnTo>
                <a:lnTo>
                  <a:pt x="179" y="508"/>
                </a:lnTo>
                <a:lnTo>
                  <a:pt x="179" y="509"/>
                </a:lnTo>
                <a:lnTo>
                  <a:pt x="179" y="508"/>
                </a:lnTo>
                <a:lnTo>
                  <a:pt x="177" y="508"/>
                </a:lnTo>
                <a:lnTo>
                  <a:pt x="179" y="508"/>
                </a:lnTo>
                <a:lnTo>
                  <a:pt x="177" y="508"/>
                </a:lnTo>
                <a:lnTo>
                  <a:pt x="177" y="506"/>
                </a:lnTo>
                <a:lnTo>
                  <a:pt x="179" y="506"/>
                </a:lnTo>
                <a:lnTo>
                  <a:pt x="179" y="504"/>
                </a:lnTo>
                <a:lnTo>
                  <a:pt x="177" y="504"/>
                </a:lnTo>
                <a:lnTo>
                  <a:pt x="177" y="503"/>
                </a:lnTo>
                <a:lnTo>
                  <a:pt x="177" y="504"/>
                </a:lnTo>
                <a:lnTo>
                  <a:pt x="177" y="506"/>
                </a:lnTo>
                <a:lnTo>
                  <a:pt x="177" y="508"/>
                </a:lnTo>
                <a:lnTo>
                  <a:pt x="177" y="509"/>
                </a:lnTo>
                <a:lnTo>
                  <a:pt x="177" y="511"/>
                </a:lnTo>
                <a:lnTo>
                  <a:pt x="177" y="513"/>
                </a:lnTo>
                <a:lnTo>
                  <a:pt x="176" y="513"/>
                </a:lnTo>
                <a:lnTo>
                  <a:pt x="176" y="514"/>
                </a:lnTo>
                <a:lnTo>
                  <a:pt x="176" y="516"/>
                </a:lnTo>
                <a:lnTo>
                  <a:pt x="174" y="516"/>
                </a:lnTo>
                <a:lnTo>
                  <a:pt x="176" y="516"/>
                </a:lnTo>
                <a:lnTo>
                  <a:pt x="176" y="514"/>
                </a:lnTo>
                <a:lnTo>
                  <a:pt x="174" y="514"/>
                </a:lnTo>
                <a:lnTo>
                  <a:pt x="176" y="514"/>
                </a:lnTo>
                <a:lnTo>
                  <a:pt x="174" y="514"/>
                </a:lnTo>
                <a:lnTo>
                  <a:pt x="174" y="513"/>
                </a:lnTo>
                <a:lnTo>
                  <a:pt x="174" y="514"/>
                </a:lnTo>
                <a:lnTo>
                  <a:pt x="172" y="514"/>
                </a:lnTo>
                <a:lnTo>
                  <a:pt x="174" y="514"/>
                </a:lnTo>
                <a:lnTo>
                  <a:pt x="172" y="514"/>
                </a:lnTo>
                <a:lnTo>
                  <a:pt x="171" y="514"/>
                </a:lnTo>
                <a:lnTo>
                  <a:pt x="172" y="514"/>
                </a:lnTo>
                <a:lnTo>
                  <a:pt x="172" y="516"/>
                </a:lnTo>
                <a:lnTo>
                  <a:pt x="171" y="516"/>
                </a:lnTo>
                <a:lnTo>
                  <a:pt x="169" y="516"/>
                </a:lnTo>
                <a:lnTo>
                  <a:pt x="167" y="516"/>
                </a:lnTo>
                <a:lnTo>
                  <a:pt x="166" y="516"/>
                </a:lnTo>
                <a:lnTo>
                  <a:pt x="167" y="516"/>
                </a:lnTo>
                <a:lnTo>
                  <a:pt x="169" y="516"/>
                </a:lnTo>
                <a:lnTo>
                  <a:pt x="169" y="518"/>
                </a:lnTo>
                <a:lnTo>
                  <a:pt x="171" y="518"/>
                </a:lnTo>
                <a:lnTo>
                  <a:pt x="172" y="518"/>
                </a:lnTo>
                <a:lnTo>
                  <a:pt x="172" y="519"/>
                </a:lnTo>
                <a:lnTo>
                  <a:pt x="171" y="519"/>
                </a:lnTo>
                <a:lnTo>
                  <a:pt x="171" y="518"/>
                </a:lnTo>
                <a:lnTo>
                  <a:pt x="171" y="519"/>
                </a:lnTo>
                <a:lnTo>
                  <a:pt x="169" y="519"/>
                </a:lnTo>
                <a:lnTo>
                  <a:pt x="171" y="521"/>
                </a:lnTo>
                <a:lnTo>
                  <a:pt x="169" y="521"/>
                </a:lnTo>
                <a:lnTo>
                  <a:pt x="169" y="519"/>
                </a:lnTo>
                <a:lnTo>
                  <a:pt x="169" y="521"/>
                </a:lnTo>
                <a:lnTo>
                  <a:pt x="167" y="521"/>
                </a:lnTo>
                <a:lnTo>
                  <a:pt x="167" y="519"/>
                </a:lnTo>
                <a:lnTo>
                  <a:pt x="167" y="518"/>
                </a:lnTo>
                <a:lnTo>
                  <a:pt x="166" y="518"/>
                </a:lnTo>
                <a:lnTo>
                  <a:pt x="166" y="519"/>
                </a:lnTo>
                <a:lnTo>
                  <a:pt x="164" y="519"/>
                </a:lnTo>
                <a:lnTo>
                  <a:pt x="166" y="519"/>
                </a:lnTo>
                <a:lnTo>
                  <a:pt x="164" y="519"/>
                </a:lnTo>
                <a:lnTo>
                  <a:pt x="162" y="519"/>
                </a:lnTo>
                <a:lnTo>
                  <a:pt x="164" y="521"/>
                </a:lnTo>
                <a:lnTo>
                  <a:pt x="164" y="523"/>
                </a:lnTo>
                <a:lnTo>
                  <a:pt x="164" y="521"/>
                </a:lnTo>
                <a:lnTo>
                  <a:pt x="164" y="523"/>
                </a:lnTo>
                <a:lnTo>
                  <a:pt x="164" y="521"/>
                </a:lnTo>
                <a:lnTo>
                  <a:pt x="164" y="523"/>
                </a:lnTo>
                <a:lnTo>
                  <a:pt x="162" y="523"/>
                </a:lnTo>
                <a:lnTo>
                  <a:pt x="162" y="521"/>
                </a:lnTo>
                <a:lnTo>
                  <a:pt x="161" y="519"/>
                </a:lnTo>
                <a:lnTo>
                  <a:pt x="159" y="519"/>
                </a:lnTo>
                <a:lnTo>
                  <a:pt x="157" y="519"/>
                </a:lnTo>
                <a:lnTo>
                  <a:pt x="157" y="518"/>
                </a:lnTo>
                <a:lnTo>
                  <a:pt x="156" y="518"/>
                </a:lnTo>
                <a:lnTo>
                  <a:pt x="156" y="516"/>
                </a:lnTo>
                <a:lnTo>
                  <a:pt x="156" y="514"/>
                </a:lnTo>
                <a:lnTo>
                  <a:pt x="154" y="514"/>
                </a:lnTo>
                <a:lnTo>
                  <a:pt x="152" y="514"/>
                </a:lnTo>
                <a:lnTo>
                  <a:pt x="152" y="513"/>
                </a:lnTo>
                <a:lnTo>
                  <a:pt x="151" y="513"/>
                </a:lnTo>
                <a:lnTo>
                  <a:pt x="152" y="513"/>
                </a:lnTo>
                <a:lnTo>
                  <a:pt x="151" y="513"/>
                </a:lnTo>
                <a:lnTo>
                  <a:pt x="151" y="511"/>
                </a:lnTo>
                <a:lnTo>
                  <a:pt x="149" y="511"/>
                </a:lnTo>
                <a:lnTo>
                  <a:pt x="147" y="511"/>
                </a:lnTo>
                <a:lnTo>
                  <a:pt x="147" y="509"/>
                </a:lnTo>
                <a:lnTo>
                  <a:pt x="146" y="509"/>
                </a:lnTo>
                <a:lnTo>
                  <a:pt x="144" y="509"/>
                </a:lnTo>
                <a:lnTo>
                  <a:pt x="144" y="508"/>
                </a:lnTo>
                <a:lnTo>
                  <a:pt x="144" y="509"/>
                </a:lnTo>
                <a:lnTo>
                  <a:pt x="144" y="508"/>
                </a:lnTo>
                <a:lnTo>
                  <a:pt x="142" y="508"/>
                </a:lnTo>
                <a:lnTo>
                  <a:pt x="142" y="506"/>
                </a:lnTo>
                <a:lnTo>
                  <a:pt x="141" y="506"/>
                </a:lnTo>
                <a:lnTo>
                  <a:pt x="142" y="506"/>
                </a:lnTo>
                <a:lnTo>
                  <a:pt x="142" y="504"/>
                </a:lnTo>
                <a:lnTo>
                  <a:pt x="142" y="503"/>
                </a:lnTo>
                <a:lnTo>
                  <a:pt x="142" y="504"/>
                </a:lnTo>
                <a:lnTo>
                  <a:pt x="142" y="503"/>
                </a:lnTo>
                <a:lnTo>
                  <a:pt x="142" y="501"/>
                </a:lnTo>
                <a:lnTo>
                  <a:pt x="144" y="501"/>
                </a:lnTo>
                <a:lnTo>
                  <a:pt x="146" y="501"/>
                </a:lnTo>
                <a:lnTo>
                  <a:pt x="147" y="501"/>
                </a:lnTo>
                <a:lnTo>
                  <a:pt x="146" y="501"/>
                </a:lnTo>
                <a:lnTo>
                  <a:pt x="146" y="499"/>
                </a:lnTo>
                <a:lnTo>
                  <a:pt x="147" y="499"/>
                </a:lnTo>
                <a:lnTo>
                  <a:pt x="147" y="498"/>
                </a:lnTo>
                <a:lnTo>
                  <a:pt x="147" y="499"/>
                </a:lnTo>
                <a:lnTo>
                  <a:pt x="147" y="498"/>
                </a:lnTo>
                <a:lnTo>
                  <a:pt x="147" y="496"/>
                </a:lnTo>
                <a:lnTo>
                  <a:pt x="147" y="494"/>
                </a:lnTo>
                <a:lnTo>
                  <a:pt x="146" y="494"/>
                </a:lnTo>
                <a:lnTo>
                  <a:pt x="146" y="496"/>
                </a:lnTo>
                <a:lnTo>
                  <a:pt x="146" y="498"/>
                </a:lnTo>
                <a:lnTo>
                  <a:pt x="146" y="499"/>
                </a:lnTo>
                <a:lnTo>
                  <a:pt x="146" y="501"/>
                </a:lnTo>
                <a:lnTo>
                  <a:pt x="146" y="499"/>
                </a:lnTo>
                <a:lnTo>
                  <a:pt x="144" y="499"/>
                </a:lnTo>
                <a:lnTo>
                  <a:pt x="146" y="499"/>
                </a:lnTo>
                <a:lnTo>
                  <a:pt x="144" y="499"/>
                </a:lnTo>
                <a:lnTo>
                  <a:pt x="142" y="499"/>
                </a:lnTo>
                <a:lnTo>
                  <a:pt x="142" y="501"/>
                </a:lnTo>
                <a:lnTo>
                  <a:pt x="142" y="503"/>
                </a:lnTo>
                <a:lnTo>
                  <a:pt x="141" y="503"/>
                </a:lnTo>
                <a:lnTo>
                  <a:pt x="141" y="504"/>
                </a:lnTo>
                <a:lnTo>
                  <a:pt x="142" y="504"/>
                </a:lnTo>
                <a:lnTo>
                  <a:pt x="141" y="504"/>
                </a:lnTo>
                <a:lnTo>
                  <a:pt x="142" y="504"/>
                </a:lnTo>
                <a:lnTo>
                  <a:pt x="141" y="504"/>
                </a:lnTo>
                <a:lnTo>
                  <a:pt x="139" y="504"/>
                </a:lnTo>
                <a:lnTo>
                  <a:pt x="139" y="503"/>
                </a:lnTo>
                <a:lnTo>
                  <a:pt x="139" y="504"/>
                </a:lnTo>
                <a:lnTo>
                  <a:pt x="141" y="504"/>
                </a:lnTo>
                <a:lnTo>
                  <a:pt x="139" y="504"/>
                </a:lnTo>
                <a:lnTo>
                  <a:pt x="139" y="503"/>
                </a:lnTo>
                <a:lnTo>
                  <a:pt x="137" y="503"/>
                </a:lnTo>
                <a:lnTo>
                  <a:pt x="137" y="501"/>
                </a:lnTo>
                <a:lnTo>
                  <a:pt x="136" y="501"/>
                </a:lnTo>
                <a:lnTo>
                  <a:pt x="136" y="499"/>
                </a:lnTo>
                <a:lnTo>
                  <a:pt x="134" y="499"/>
                </a:lnTo>
                <a:lnTo>
                  <a:pt x="134" y="498"/>
                </a:lnTo>
                <a:lnTo>
                  <a:pt x="132" y="498"/>
                </a:lnTo>
                <a:lnTo>
                  <a:pt x="132" y="496"/>
                </a:lnTo>
                <a:lnTo>
                  <a:pt x="131" y="496"/>
                </a:lnTo>
                <a:lnTo>
                  <a:pt x="131" y="494"/>
                </a:lnTo>
                <a:lnTo>
                  <a:pt x="131" y="493"/>
                </a:lnTo>
                <a:lnTo>
                  <a:pt x="131" y="491"/>
                </a:lnTo>
                <a:lnTo>
                  <a:pt x="131" y="493"/>
                </a:lnTo>
                <a:lnTo>
                  <a:pt x="129" y="493"/>
                </a:lnTo>
                <a:lnTo>
                  <a:pt x="131" y="493"/>
                </a:lnTo>
                <a:lnTo>
                  <a:pt x="129" y="493"/>
                </a:lnTo>
                <a:lnTo>
                  <a:pt x="129" y="491"/>
                </a:lnTo>
                <a:lnTo>
                  <a:pt x="131" y="491"/>
                </a:lnTo>
                <a:lnTo>
                  <a:pt x="131" y="489"/>
                </a:lnTo>
                <a:lnTo>
                  <a:pt x="132" y="489"/>
                </a:lnTo>
                <a:lnTo>
                  <a:pt x="134" y="489"/>
                </a:lnTo>
                <a:lnTo>
                  <a:pt x="136" y="489"/>
                </a:lnTo>
                <a:lnTo>
                  <a:pt x="137" y="489"/>
                </a:lnTo>
                <a:lnTo>
                  <a:pt x="137" y="488"/>
                </a:lnTo>
                <a:lnTo>
                  <a:pt x="139" y="488"/>
                </a:lnTo>
                <a:lnTo>
                  <a:pt x="139" y="486"/>
                </a:lnTo>
                <a:lnTo>
                  <a:pt x="141" y="486"/>
                </a:lnTo>
                <a:lnTo>
                  <a:pt x="142" y="486"/>
                </a:lnTo>
                <a:lnTo>
                  <a:pt x="144" y="486"/>
                </a:lnTo>
                <a:lnTo>
                  <a:pt x="144" y="484"/>
                </a:lnTo>
                <a:lnTo>
                  <a:pt x="146" y="484"/>
                </a:lnTo>
                <a:lnTo>
                  <a:pt x="144" y="484"/>
                </a:lnTo>
                <a:lnTo>
                  <a:pt x="142" y="484"/>
                </a:lnTo>
                <a:lnTo>
                  <a:pt x="142" y="483"/>
                </a:lnTo>
                <a:lnTo>
                  <a:pt x="142" y="484"/>
                </a:lnTo>
                <a:lnTo>
                  <a:pt x="141" y="484"/>
                </a:lnTo>
                <a:lnTo>
                  <a:pt x="141" y="483"/>
                </a:lnTo>
                <a:lnTo>
                  <a:pt x="141" y="484"/>
                </a:lnTo>
                <a:lnTo>
                  <a:pt x="141" y="486"/>
                </a:lnTo>
                <a:lnTo>
                  <a:pt x="139" y="486"/>
                </a:lnTo>
                <a:lnTo>
                  <a:pt x="139" y="488"/>
                </a:lnTo>
                <a:lnTo>
                  <a:pt x="137" y="488"/>
                </a:lnTo>
                <a:lnTo>
                  <a:pt x="136" y="488"/>
                </a:lnTo>
                <a:lnTo>
                  <a:pt x="134" y="488"/>
                </a:lnTo>
                <a:lnTo>
                  <a:pt x="132" y="488"/>
                </a:lnTo>
                <a:lnTo>
                  <a:pt x="131" y="488"/>
                </a:lnTo>
                <a:lnTo>
                  <a:pt x="129" y="488"/>
                </a:lnTo>
                <a:lnTo>
                  <a:pt x="127" y="488"/>
                </a:lnTo>
                <a:lnTo>
                  <a:pt x="127" y="486"/>
                </a:lnTo>
                <a:lnTo>
                  <a:pt x="126" y="484"/>
                </a:lnTo>
                <a:lnTo>
                  <a:pt x="126" y="483"/>
                </a:lnTo>
                <a:lnTo>
                  <a:pt x="124" y="483"/>
                </a:lnTo>
                <a:lnTo>
                  <a:pt x="126" y="483"/>
                </a:lnTo>
                <a:lnTo>
                  <a:pt x="124" y="483"/>
                </a:lnTo>
                <a:lnTo>
                  <a:pt x="124" y="481"/>
                </a:lnTo>
                <a:lnTo>
                  <a:pt x="126" y="481"/>
                </a:lnTo>
                <a:lnTo>
                  <a:pt x="126" y="483"/>
                </a:lnTo>
                <a:lnTo>
                  <a:pt x="127" y="483"/>
                </a:lnTo>
                <a:lnTo>
                  <a:pt x="129" y="483"/>
                </a:lnTo>
                <a:lnTo>
                  <a:pt x="131" y="483"/>
                </a:lnTo>
                <a:lnTo>
                  <a:pt x="132" y="483"/>
                </a:lnTo>
                <a:lnTo>
                  <a:pt x="132" y="481"/>
                </a:lnTo>
                <a:lnTo>
                  <a:pt x="131" y="481"/>
                </a:lnTo>
                <a:lnTo>
                  <a:pt x="131" y="483"/>
                </a:lnTo>
                <a:lnTo>
                  <a:pt x="131" y="481"/>
                </a:lnTo>
                <a:lnTo>
                  <a:pt x="129" y="481"/>
                </a:lnTo>
                <a:lnTo>
                  <a:pt x="127" y="481"/>
                </a:lnTo>
                <a:lnTo>
                  <a:pt x="126" y="481"/>
                </a:lnTo>
                <a:lnTo>
                  <a:pt x="124" y="481"/>
                </a:lnTo>
                <a:lnTo>
                  <a:pt x="124" y="479"/>
                </a:lnTo>
                <a:lnTo>
                  <a:pt x="126" y="479"/>
                </a:lnTo>
                <a:lnTo>
                  <a:pt x="126" y="478"/>
                </a:lnTo>
                <a:lnTo>
                  <a:pt x="127" y="478"/>
                </a:lnTo>
                <a:lnTo>
                  <a:pt x="129" y="478"/>
                </a:lnTo>
                <a:lnTo>
                  <a:pt x="129" y="476"/>
                </a:lnTo>
                <a:lnTo>
                  <a:pt x="127" y="476"/>
                </a:lnTo>
                <a:lnTo>
                  <a:pt x="127" y="478"/>
                </a:lnTo>
                <a:lnTo>
                  <a:pt x="126" y="478"/>
                </a:lnTo>
                <a:lnTo>
                  <a:pt x="126" y="479"/>
                </a:lnTo>
                <a:lnTo>
                  <a:pt x="124" y="479"/>
                </a:lnTo>
                <a:lnTo>
                  <a:pt x="122" y="479"/>
                </a:lnTo>
                <a:lnTo>
                  <a:pt x="122" y="478"/>
                </a:lnTo>
                <a:lnTo>
                  <a:pt x="122" y="476"/>
                </a:lnTo>
                <a:lnTo>
                  <a:pt x="121" y="476"/>
                </a:lnTo>
                <a:lnTo>
                  <a:pt x="121" y="474"/>
                </a:lnTo>
                <a:lnTo>
                  <a:pt x="121" y="473"/>
                </a:lnTo>
                <a:lnTo>
                  <a:pt x="121" y="471"/>
                </a:lnTo>
                <a:lnTo>
                  <a:pt x="121" y="469"/>
                </a:lnTo>
                <a:lnTo>
                  <a:pt x="119" y="469"/>
                </a:lnTo>
                <a:lnTo>
                  <a:pt x="119" y="468"/>
                </a:lnTo>
                <a:lnTo>
                  <a:pt x="119" y="466"/>
                </a:lnTo>
                <a:lnTo>
                  <a:pt x="119" y="464"/>
                </a:lnTo>
                <a:lnTo>
                  <a:pt x="117" y="464"/>
                </a:lnTo>
                <a:lnTo>
                  <a:pt x="117" y="463"/>
                </a:lnTo>
                <a:lnTo>
                  <a:pt x="117" y="461"/>
                </a:lnTo>
                <a:lnTo>
                  <a:pt x="119" y="461"/>
                </a:lnTo>
                <a:lnTo>
                  <a:pt x="119" y="459"/>
                </a:lnTo>
                <a:lnTo>
                  <a:pt x="119" y="458"/>
                </a:lnTo>
                <a:lnTo>
                  <a:pt x="117" y="458"/>
                </a:lnTo>
                <a:lnTo>
                  <a:pt x="119" y="458"/>
                </a:lnTo>
                <a:lnTo>
                  <a:pt x="117" y="458"/>
                </a:lnTo>
                <a:lnTo>
                  <a:pt x="119" y="458"/>
                </a:lnTo>
                <a:lnTo>
                  <a:pt x="117" y="458"/>
                </a:lnTo>
                <a:lnTo>
                  <a:pt x="117" y="456"/>
                </a:lnTo>
                <a:lnTo>
                  <a:pt x="119" y="456"/>
                </a:lnTo>
                <a:lnTo>
                  <a:pt x="117" y="456"/>
                </a:lnTo>
                <a:lnTo>
                  <a:pt x="119" y="456"/>
                </a:lnTo>
                <a:lnTo>
                  <a:pt x="117" y="456"/>
                </a:lnTo>
                <a:lnTo>
                  <a:pt x="119" y="456"/>
                </a:lnTo>
                <a:lnTo>
                  <a:pt x="117" y="456"/>
                </a:lnTo>
                <a:lnTo>
                  <a:pt x="119" y="454"/>
                </a:lnTo>
                <a:lnTo>
                  <a:pt x="119" y="453"/>
                </a:lnTo>
                <a:lnTo>
                  <a:pt x="121" y="453"/>
                </a:lnTo>
                <a:lnTo>
                  <a:pt x="122" y="453"/>
                </a:lnTo>
                <a:lnTo>
                  <a:pt x="124" y="453"/>
                </a:lnTo>
                <a:lnTo>
                  <a:pt x="124" y="454"/>
                </a:lnTo>
                <a:lnTo>
                  <a:pt x="126" y="454"/>
                </a:lnTo>
                <a:lnTo>
                  <a:pt x="127" y="454"/>
                </a:lnTo>
                <a:lnTo>
                  <a:pt x="127" y="456"/>
                </a:lnTo>
                <a:lnTo>
                  <a:pt x="129" y="456"/>
                </a:lnTo>
                <a:lnTo>
                  <a:pt x="131" y="456"/>
                </a:lnTo>
                <a:lnTo>
                  <a:pt x="131" y="458"/>
                </a:lnTo>
                <a:lnTo>
                  <a:pt x="131" y="459"/>
                </a:lnTo>
                <a:lnTo>
                  <a:pt x="132" y="459"/>
                </a:lnTo>
                <a:lnTo>
                  <a:pt x="132" y="458"/>
                </a:lnTo>
                <a:lnTo>
                  <a:pt x="132" y="459"/>
                </a:lnTo>
                <a:lnTo>
                  <a:pt x="134" y="459"/>
                </a:lnTo>
                <a:lnTo>
                  <a:pt x="136" y="459"/>
                </a:lnTo>
                <a:lnTo>
                  <a:pt x="136" y="461"/>
                </a:lnTo>
                <a:lnTo>
                  <a:pt x="137" y="461"/>
                </a:lnTo>
                <a:lnTo>
                  <a:pt x="137" y="463"/>
                </a:lnTo>
                <a:lnTo>
                  <a:pt x="137" y="464"/>
                </a:lnTo>
                <a:lnTo>
                  <a:pt x="139" y="464"/>
                </a:lnTo>
                <a:lnTo>
                  <a:pt x="141" y="464"/>
                </a:lnTo>
                <a:lnTo>
                  <a:pt x="141" y="466"/>
                </a:lnTo>
                <a:lnTo>
                  <a:pt x="142" y="466"/>
                </a:lnTo>
                <a:lnTo>
                  <a:pt x="142" y="464"/>
                </a:lnTo>
                <a:lnTo>
                  <a:pt x="141" y="464"/>
                </a:lnTo>
                <a:lnTo>
                  <a:pt x="139" y="464"/>
                </a:lnTo>
                <a:lnTo>
                  <a:pt x="139" y="463"/>
                </a:lnTo>
                <a:lnTo>
                  <a:pt x="137" y="463"/>
                </a:lnTo>
                <a:lnTo>
                  <a:pt x="137" y="461"/>
                </a:lnTo>
                <a:lnTo>
                  <a:pt x="136" y="461"/>
                </a:lnTo>
                <a:lnTo>
                  <a:pt x="137" y="461"/>
                </a:lnTo>
                <a:lnTo>
                  <a:pt x="137" y="459"/>
                </a:lnTo>
                <a:lnTo>
                  <a:pt x="136" y="459"/>
                </a:lnTo>
                <a:lnTo>
                  <a:pt x="137" y="459"/>
                </a:lnTo>
                <a:lnTo>
                  <a:pt x="136" y="459"/>
                </a:lnTo>
                <a:lnTo>
                  <a:pt x="137" y="459"/>
                </a:lnTo>
                <a:lnTo>
                  <a:pt x="136" y="459"/>
                </a:lnTo>
                <a:lnTo>
                  <a:pt x="136" y="458"/>
                </a:lnTo>
                <a:lnTo>
                  <a:pt x="137" y="458"/>
                </a:lnTo>
                <a:lnTo>
                  <a:pt x="136" y="458"/>
                </a:lnTo>
                <a:lnTo>
                  <a:pt x="136" y="456"/>
                </a:lnTo>
                <a:lnTo>
                  <a:pt x="134" y="456"/>
                </a:lnTo>
                <a:lnTo>
                  <a:pt x="132" y="456"/>
                </a:lnTo>
                <a:lnTo>
                  <a:pt x="134" y="456"/>
                </a:lnTo>
                <a:lnTo>
                  <a:pt x="132" y="456"/>
                </a:lnTo>
                <a:lnTo>
                  <a:pt x="131" y="456"/>
                </a:lnTo>
                <a:lnTo>
                  <a:pt x="131" y="454"/>
                </a:lnTo>
                <a:lnTo>
                  <a:pt x="129" y="454"/>
                </a:lnTo>
                <a:lnTo>
                  <a:pt x="129" y="453"/>
                </a:lnTo>
                <a:lnTo>
                  <a:pt x="127" y="453"/>
                </a:lnTo>
                <a:lnTo>
                  <a:pt x="126" y="453"/>
                </a:lnTo>
                <a:lnTo>
                  <a:pt x="126" y="451"/>
                </a:lnTo>
                <a:lnTo>
                  <a:pt x="126" y="449"/>
                </a:lnTo>
                <a:lnTo>
                  <a:pt x="127" y="449"/>
                </a:lnTo>
                <a:lnTo>
                  <a:pt x="127" y="448"/>
                </a:lnTo>
                <a:lnTo>
                  <a:pt x="129" y="448"/>
                </a:lnTo>
                <a:lnTo>
                  <a:pt x="131" y="448"/>
                </a:lnTo>
                <a:lnTo>
                  <a:pt x="132" y="446"/>
                </a:lnTo>
                <a:lnTo>
                  <a:pt x="134" y="446"/>
                </a:lnTo>
                <a:lnTo>
                  <a:pt x="136" y="446"/>
                </a:lnTo>
                <a:lnTo>
                  <a:pt x="136" y="444"/>
                </a:lnTo>
                <a:lnTo>
                  <a:pt x="137" y="446"/>
                </a:lnTo>
                <a:lnTo>
                  <a:pt x="137" y="444"/>
                </a:lnTo>
                <a:lnTo>
                  <a:pt x="137" y="443"/>
                </a:lnTo>
                <a:lnTo>
                  <a:pt x="139" y="443"/>
                </a:lnTo>
                <a:lnTo>
                  <a:pt x="139" y="441"/>
                </a:lnTo>
                <a:lnTo>
                  <a:pt x="141" y="441"/>
                </a:lnTo>
                <a:lnTo>
                  <a:pt x="141" y="439"/>
                </a:lnTo>
                <a:lnTo>
                  <a:pt x="142" y="439"/>
                </a:lnTo>
                <a:lnTo>
                  <a:pt x="142" y="438"/>
                </a:lnTo>
                <a:lnTo>
                  <a:pt x="142" y="439"/>
                </a:lnTo>
                <a:lnTo>
                  <a:pt x="144" y="438"/>
                </a:lnTo>
                <a:lnTo>
                  <a:pt x="146" y="438"/>
                </a:lnTo>
                <a:lnTo>
                  <a:pt x="146" y="436"/>
                </a:lnTo>
                <a:lnTo>
                  <a:pt x="147" y="436"/>
                </a:lnTo>
                <a:lnTo>
                  <a:pt x="147" y="434"/>
                </a:lnTo>
                <a:lnTo>
                  <a:pt x="146" y="434"/>
                </a:lnTo>
                <a:lnTo>
                  <a:pt x="144" y="434"/>
                </a:lnTo>
                <a:lnTo>
                  <a:pt x="146" y="434"/>
                </a:lnTo>
                <a:lnTo>
                  <a:pt x="146" y="433"/>
                </a:lnTo>
                <a:lnTo>
                  <a:pt x="146" y="431"/>
                </a:lnTo>
                <a:lnTo>
                  <a:pt x="147" y="431"/>
                </a:lnTo>
                <a:lnTo>
                  <a:pt x="147" y="429"/>
                </a:lnTo>
                <a:lnTo>
                  <a:pt x="147" y="428"/>
                </a:lnTo>
                <a:lnTo>
                  <a:pt x="149" y="428"/>
                </a:lnTo>
                <a:lnTo>
                  <a:pt x="149" y="426"/>
                </a:lnTo>
                <a:lnTo>
                  <a:pt x="151" y="426"/>
                </a:lnTo>
                <a:lnTo>
                  <a:pt x="152" y="426"/>
                </a:lnTo>
                <a:lnTo>
                  <a:pt x="152" y="424"/>
                </a:lnTo>
                <a:lnTo>
                  <a:pt x="151" y="424"/>
                </a:lnTo>
                <a:lnTo>
                  <a:pt x="149" y="424"/>
                </a:lnTo>
                <a:lnTo>
                  <a:pt x="149" y="426"/>
                </a:lnTo>
                <a:lnTo>
                  <a:pt x="147" y="426"/>
                </a:lnTo>
                <a:lnTo>
                  <a:pt x="147" y="424"/>
                </a:lnTo>
                <a:lnTo>
                  <a:pt x="147" y="423"/>
                </a:lnTo>
                <a:lnTo>
                  <a:pt x="147" y="421"/>
                </a:lnTo>
                <a:lnTo>
                  <a:pt x="149" y="421"/>
                </a:lnTo>
                <a:lnTo>
                  <a:pt x="149" y="419"/>
                </a:lnTo>
                <a:lnTo>
                  <a:pt x="151" y="419"/>
                </a:lnTo>
                <a:lnTo>
                  <a:pt x="151" y="418"/>
                </a:lnTo>
                <a:lnTo>
                  <a:pt x="152" y="418"/>
                </a:lnTo>
                <a:lnTo>
                  <a:pt x="152" y="416"/>
                </a:lnTo>
                <a:lnTo>
                  <a:pt x="152" y="414"/>
                </a:lnTo>
                <a:lnTo>
                  <a:pt x="154" y="414"/>
                </a:lnTo>
                <a:lnTo>
                  <a:pt x="154" y="413"/>
                </a:lnTo>
                <a:lnTo>
                  <a:pt x="156" y="413"/>
                </a:lnTo>
                <a:lnTo>
                  <a:pt x="156" y="411"/>
                </a:lnTo>
                <a:lnTo>
                  <a:pt x="156" y="409"/>
                </a:lnTo>
                <a:lnTo>
                  <a:pt x="157" y="409"/>
                </a:lnTo>
                <a:lnTo>
                  <a:pt x="159" y="409"/>
                </a:lnTo>
                <a:lnTo>
                  <a:pt x="159" y="411"/>
                </a:lnTo>
                <a:lnTo>
                  <a:pt x="159" y="409"/>
                </a:lnTo>
                <a:lnTo>
                  <a:pt x="161" y="409"/>
                </a:lnTo>
                <a:lnTo>
                  <a:pt x="161" y="408"/>
                </a:lnTo>
                <a:lnTo>
                  <a:pt x="159" y="408"/>
                </a:lnTo>
                <a:lnTo>
                  <a:pt x="157" y="408"/>
                </a:lnTo>
                <a:lnTo>
                  <a:pt x="156" y="408"/>
                </a:lnTo>
                <a:lnTo>
                  <a:pt x="156" y="409"/>
                </a:lnTo>
                <a:lnTo>
                  <a:pt x="156" y="408"/>
                </a:lnTo>
                <a:lnTo>
                  <a:pt x="154" y="409"/>
                </a:lnTo>
                <a:lnTo>
                  <a:pt x="154" y="411"/>
                </a:lnTo>
                <a:lnTo>
                  <a:pt x="154" y="413"/>
                </a:lnTo>
                <a:lnTo>
                  <a:pt x="152" y="413"/>
                </a:lnTo>
                <a:lnTo>
                  <a:pt x="151" y="413"/>
                </a:lnTo>
                <a:lnTo>
                  <a:pt x="151" y="414"/>
                </a:lnTo>
                <a:lnTo>
                  <a:pt x="151" y="416"/>
                </a:lnTo>
                <a:lnTo>
                  <a:pt x="149" y="416"/>
                </a:lnTo>
                <a:lnTo>
                  <a:pt x="149" y="418"/>
                </a:lnTo>
                <a:lnTo>
                  <a:pt x="149" y="416"/>
                </a:lnTo>
                <a:lnTo>
                  <a:pt x="149" y="418"/>
                </a:lnTo>
                <a:lnTo>
                  <a:pt x="147" y="418"/>
                </a:lnTo>
                <a:lnTo>
                  <a:pt x="147" y="419"/>
                </a:lnTo>
                <a:lnTo>
                  <a:pt x="147" y="421"/>
                </a:lnTo>
                <a:lnTo>
                  <a:pt x="146" y="421"/>
                </a:lnTo>
                <a:lnTo>
                  <a:pt x="146" y="423"/>
                </a:lnTo>
                <a:lnTo>
                  <a:pt x="146" y="424"/>
                </a:lnTo>
                <a:lnTo>
                  <a:pt x="146" y="426"/>
                </a:lnTo>
                <a:lnTo>
                  <a:pt x="146" y="428"/>
                </a:lnTo>
                <a:lnTo>
                  <a:pt x="146" y="429"/>
                </a:lnTo>
                <a:lnTo>
                  <a:pt x="144" y="429"/>
                </a:lnTo>
                <a:lnTo>
                  <a:pt x="144" y="431"/>
                </a:lnTo>
                <a:lnTo>
                  <a:pt x="142" y="433"/>
                </a:lnTo>
                <a:lnTo>
                  <a:pt x="142" y="434"/>
                </a:lnTo>
                <a:lnTo>
                  <a:pt x="141" y="434"/>
                </a:lnTo>
                <a:lnTo>
                  <a:pt x="141" y="436"/>
                </a:lnTo>
                <a:lnTo>
                  <a:pt x="139" y="436"/>
                </a:lnTo>
                <a:lnTo>
                  <a:pt x="139" y="438"/>
                </a:lnTo>
                <a:lnTo>
                  <a:pt x="137" y="438"/>
                </a:lnTo>
                <a:lnTo>
                  <a:pt x="137" y="439"/>
                </a:lnTo>
                <a:lnTo>
                  <a:pt x="136" y="441"/>
                </a:lnTo>
                <a:lnTo>
                  <a:pt x="134" y="441"/>
                </a:lnTo>
                <a:lnTo>
                  <a:pt x="134" y="443"/>
                </a:lnTo>
                <a:lnTo>
                  <a:pt x="132" y="443"/>
                </a:lnTo>
                <a:lnTo>
                  <a:pt x="132" y="444"/>
                </a:lnTo>
                <a:lnTo>
                  <a:pt x="131" y="444"/>
                </a:lnTo>
                <a:lnTo>
                  <a:pt x="129" y="444"/>
                </a:lnTo>
                <a:lnTo>
                  <a:pt x="129" y="446"/>
                </a:lnTo>
                <a:lnTo>
                  <a:pt x="127" y="446"/>
                </a:lnTo>
                <a:lnTo>
                  <a:pt x="126" y="446"/>
                </a:lnTo>
                <a:lnTo>
                  <a:pt x="124" y="446"/>
                </a:lnTo>
                <a:lnTo>
                  <a:pt x="124" y="448"/>
                </a:lnTo>
                <a:lnTo>
                  <a:pt x="124" y="446"/>
                </a:lnTo>
                <a:lnTo>
                  <a:pt x="124" y="448"/>
                </a:lnTo>
                <a:lnTo>
                  <a:pt x="122" y="448"/>
                </a:lnTo>
                <a:lnTo>
                  <a:pt x="121" y="448"/>
                </a:lnTo>
                <a:lnTo>
                  <a:pt x="121" y="446"/>
                </a:lnTo>
                <a:lnTo>
                  <a:pt x="121" y="448"/>
                </a:lnTo>
                <a:lnTo>
                  <a:pt x="119" y="448"/>
                </a:lnTo>
                <a:lnTo>
                  <a:pt x="119" y="446"/>
                </a:lnTo>
                <a:lnTo>
                  <a:pt x="119" y="444"/>
                </a:lnTo>
                <a:lnTo>
                  <a:pt x="119" y="443"/>
                </a:lnTo>
                <a:lnTo>
                  <a:pt x="119" y="441"/>
                </a:lnTo>
                <a:lnTo>
                  <a:pt x="119" y="443"/>
                </a:lnTo>
                <a:lnTo>
                  <a:pt x="119" y="441"/>
                </a:lnTo>
                <a:lnTo>
                  <a:pt x="119" y="439"/>
                </a:lnTo>
                <a:lnTo>
                  <a:pt x="119" y="438"/>
                </a:lnTo>
                <a:lnTo>
                  <a:pt x="119" y="436"/>
                </a:lnTo>
                <a:lnTo>
                  <a:pt x="117" y="436"/>
                </a:lnTo>
                <a:lnTo>
                  <a:pt x="119" y="436"/>
                </a:lnTo>
                <a:lnTo>
                  <a:pt x="119" y="434"/>
                </a:lnTo>
                <a:lnTo>
                  <a:pt x="117" y="434"/>
                </a:lnTo>
                <a:lnTo>
                  <a:pt x="117" y="436"/>
                </a:lnTo>
                <a:lnTo>
                  <a:pt x="117" y="434"/>
                </a:lnTo>
                <a:lnTo>
                  <a:pt x="119" y="434"/>
                </a:lnTo>
                <a:lnTo>
                  <a:pt x="119" y="433"/>
                </a:lnTo>
                <a:lnTo>
                  <a:pt x="117" y="433"/>
                </a:lnTo>
                <a:lnTo>
                  <a:pt x="119" y="433"/>
                </a:lnTo>
                <a:lnTo>
                  <a:pt x="117" y="431"/>
                </a:lnTo>
                <a:lnTo>
                  <a:pt x="119" y="431"/>
                </a:lnTo>
                <a:lnTo>
                  <a:pt x="119" y="429"/>
                </a:lnTo>
                <a:lnTo>
                  <a:pt x="117" y="429"/>
                </a:lnTo>
                <a:lnTo>
                  <a:pt x="117" y="428"/>
                </a:lnTo>
                <a:lnTo>
                  <a:pt x="119" y="428"/>
                </a:lnTo>
                <a:lnTo>
                  <a:pt x="117" y="428"/>
                </a:lnTo>
                <a:lnTo>
                  <a:pt x="119" y="428"/>
                </a:lnTo>
                <a:lnTo>
                  <a:pt x="117" y="428"/>
                </a:lnTo>
                <a:lnTo>
                  <a:pt x="117" y="426"/>
                </a:lnTo>
                <a:lnTo>
                  <a:pt x="119" y="426"/>
                </a:lnTo>
                <a:lnTo>
                  <a:pt x="119" y="424"/>
                </a:lnTo>
                <a:lnTo>
                  <a:pt x="119" y="423"/>
                </a:lnTo>
                <a:lnTo>
                  <a:pt x="117" y="423"/>
                </a:lnTo>
                <a:lnTo>
                  <a:pt x="119" y="423"/>
                </a:lnTo>
                <a:lnTo>
                  <a:pt x="117" y="423"/>
                </a:lnTo>
                <a:lnTo>
                  <a:pt x="117" y="424"/>
                </a:lnTo>
                <a:lnTo>
                  <a:pt x="117" y="426"/>
                </a:lnTo>
                <a:lnTo>
                  <a:pt x="117" y="428"/>
                </a:lnTo>
                <a:lnTo>
                  <a:pt x="116" y="428"/>
                </a:lnTo>
                <a:lnTo>
                  <a:pt x="116" y="426"/>
                </a:lnTo>
                <a:lnTo>
                  <a:pt x="116" y="428"/>
                </a:lnTo>
                <a:lnTo>
                  <a:pt x="114" y="428"/>
                </a:lnTo>
                <a:lnTo>
                  <a:pt x="116" y="428"/>
                </a:lnTo>
                <a:lnTo>
                  <a:pt x="116" y="429"/>
                </a:lnTo>
                <a:lnTo>
                  <a:pt x="116" y="428"/>
                </a:lnTo>
                <a:lnTo>
                  <a:pt x="116" y="429"/>
                </a:lnTo>
                <a:lnTo>
                  <a:pt x="116" y="431"/>
                </a:lnTo>
                <a:lnTo>
                  <a:pt x="116" y="433"/>
                </a:lnTo>
                <a:lnTo>
                  <a:pt x="116" y="434"/>
                </a:lnTo>
                <a:lnTo>
                  <a:pt x="117" y="434"/>
                </a:lnTo>
                <a:lnTo>
                  <a:pt x="117" y="436"/>
                </a:lnTo>
                <a:lnTo>
                  <a:pt x="117" y="438"/>
                </a:lnTo>
                <a:lnTo>
                  <a:pt x="117" y="439"/>
                </a:lnTo>
                <a:lnTo>
                  <a:pt x="116" y="439"/>
                </a:lnTo>
                <a:lnTo>
                  <a:pt x="116" y="438"/>
                </a:lnTo>
                <a:lnTo>
                  <a:pt x="116" y="439"/>
                </a:lnTo>
                <a:lnTo>
                  <a:pt x="116" y="438"/>
                </a:lnTo>
                <a:lnTo>
                  <a:pt x="116" y="436"/>
                </a:lnTo>
                <a:lnTo>
                  <a:pt x="116" y="434"/>
                </a:lnTo>
                <a:lnTo>
                  <a:pt x="116" y="436"/>
                </a:lnTo>
                <a:lnTo>
                  <a:pt x="116" y="438"/>
                </a:lnTo>
                <a:lnTo>
                  <a:pt x="114" y="438"/>
                </a:lnTo>
                <a:lnTo>
                  <a:pt x="116" y="438"/>
                </a:lnTo>
                <a:lnTo>
                  <a:pt x="116" y="439"/>
                </a:lnTo>
                <a:lnTo>
                  <a:pt x="114" y="439"/>
                </a:lnTo>
                <a:lnTo>
                  <a:pt x="112" y="439"/>
                </a:lnTo>
                <a:lnTo>
                  <a:pt x="112" y="441"/>
                </a:lnTo>
                <a:lnTo>
                  <a:pt x="114" y="441"/>
                </a:lnTo>
                <a:lnTo>
                  <a:pt x="114" y="443"/>
                </a:lnTo>
                <a:lnTo>
                  <a:pt x="114" y="441"/>
                </a:lnTo>
                <a:lnTo>
                  <a:pt x="112" y="441"/>
                </a:lnTo>
                <a:lnTo>
                  <a:pt x="111" y="441"/>
                </a:lnTo>
                <a:lnTo>
                  <a:pt x="112" y="441"/>
                </a:lnTo>
                <a:lnTo>
                  <a:pt x="111" y="439"/>
                </a:lnTo>
                <a:lnTo>
                  <a:pt x="112" y="439"/>
                </a:lnTo>
                <a:lnTo>
                  <a:pt x="111" y="439"/>
                </a:lnTo>
                <a:lnTo>
                  <a:pt x="112" y="439"/>
                </a:lnTo>
                <a:lnTo>
                  <a:pt x="112" y="438"/>
                </a:lnTo>
                <a:lnTo>
                  <a:pt x="111" y="438"/>
                </a:lnTo>
                <a:lnTo>
                  <a:pt x="111" y="436"/>
                </a:lnTo>
                <a:lnTo>
                  <a:pt x="109" y="438"/>
                </a:lnTo>
                <a:lnTo>
                  <a:pt x="109" y="436"/>
                </a:lnTo>
                <a:lnTo>
                  <a:pt x="109" y="434"/>
                </a:lnTo>
                <a:lnTo>
                  <a:pt x="109" y="433"/>
                </a:lnTo>
                <a:lnTo>
                  <a:pt x="107" y="433"/>
                </a:lnTo>
                <a:lnTo>
                  <a:pt x="109" y="433"/>
                </a:lnTo>
                <a:lnTo>
                  <a:pt x="109" y="431"/>
                </a:lnTo>
                <a:lnTo>
                  <a:pt x="107" y="431"/>
                </a:lnTo>
                <a:lnTo>
                  <a:pt x="107" y="433"/>
                </a:lnTo>
                <a:lnTo>
                  <a:pt x="107" y="431"/>
                </a:lnTo>
                <a:lnTo>
                  <a:pt x="107" y="433"/>
                </a:lnTo>
                <a:lnTo>
                  <a:pt x="107" y="431"/>
                </a:lnTo>
                <a:lnTo>
                  <a:pt x="107" y="429"/>
                </a:lnTo>
                <a:lnTo>
                  <a:pt x="106" y="429"/>
                </a:lnTo>
                <a:lnTo>
                  <a:pt x="107" y="429"/>
                </a:lnTo>
                <a:lnTo>
                  <a:pt x="106" y="429"/>
                </a:lnTo>
                <a:lnTo>
                  <a:pt x="106" y="428"/>
                </a:lnTo>
                <a:lnTo>
                  <a:pt x="107" y="428"/>
                </a:lnTo>
                <a:lnTo>
                  <a:pt x="106" y="426"/>
                </a:lnTo>
                <a:lnTo>
                  <a:pt x="107" y="426"/>
                </a:lnTo>
                <a:lnTo>
                  <a:pt x="107" y="428"/>
                </a:lnTo>
                <a:lnTo>
                  <a:pt x="109" y="428"/>
                </a:lnTo>
                <a:lnTo>
                  <a:pt x="111" y="428"/>
                </a:lnTo>
                <a:lnTo>
                  <a:pt x="109" y="428"/>
                </a:lnTo>
                <a:lnTo>
                  <a:pt x="109" y="426"/>
                </a:lnTo>
                <a:lnTo>
                  <a:pt x="109" y="428"/>
                </a:lnTo>
                <a:lnTo>
                  <a:pt x="109" y="426"/>
                </a:lnTo>
                <a:lnTo>
                  <a:pt x="107" y="426"/>
                </a:lnTo>
                <a:lnTo>
                  <a:pt x="107" y="424"/>
                </a:lnTo>
                <a:lnTo>
                  <a:pt x="107" y="423"/>
                </a:lnTo>
                <a:lnTo>
                  <a:pt x="107" y="424"/>
                </a:lnTo>
                <a:lnTo>
                  <a:pt x="106" y="423"/>
                </a:lnTo>
                <a:lnTo>
                  <a:pt x="106" y="421"/>
                </a:lnTo>
                <a:lnTo>
                  <a:pt x="107" y="421"/>
                </a:lnTo>
                <a:lnTo>
                  <a:pt x="107" y="419"/>
                </a:lnTo>
                <a:lnTo>
                  <a:pt x="106" y="419"/>
                </a:lnTo>
                <a:lnTo>
                  <a:pt x="106" y="418"/>
                </a:lnTo>
                <a:lnTo>
                  <a:pt x="106" y="416"/>
                </a:lnTo>
                <a:lnTo>
                  <a:pt x="107" y="416"/>
                </a:lnTo>
                <a:lnTo>
                  <a:pt x="107" y="414"/>
                </a:lnTo>
                <a:lnTo>
                  <a:pt x="106" y="414"/>
                </a:lnTo>
                <a:lnTo>
                  <a:pt x="107" y="414"/>
                </a:lnTo>
                <a:lnTo>
                  <a:pt x="107" y="413"/>
                </a:lnTo>
                <a:lnTo>
                  <a:pt x="107" y="411"/>
                </a:lnTo>
                <a:lnTo>
                  <a:pt x="107" y="409"/>
                </a:lnTo>
                <a:lnTo>
                  <a:pt x="109" y="409"/>
                </a:lnTo>
                <a:lnTo>
                  <a:pt x="109" y="408"/>
                </a:lnTo>
                <a:lnTo>
                  <a:pt x="109" y="406"/>
                </a:lnTo>
                <a:lnTo>
                  <a:pt x="111" y="406"/>
                </a:lnTo>
                <a:lnTo>
                  <a:pt x="111" y="404"/>
                </a:lnTo>
                <a:lnTo>
                  <a:pt x="111" y="403"/>
                </a:lnTo>
                <a:lnTo>
                  <a:pt x="111" y="401"/>
                </a:lnTo>
                <a:lnTo>
                  <a:pt x="112" y="401"/>
                </a:lnTo>
                <a:lnTo>
                  <a:pt x="114" y="401"/>
                </a:lnTo>
                <a:lnTo>
                  <a:pt x="112" y="401"/>
                </a:lnTo>
                <a:lnTo>
                  <a:pt x="112" y="399"/>
                </a:lnTo>
                <a:lnTo>
                  <a:pt x="112" y="398"/>
                </a:lnTo>
                <a:lnTo>
                  <a:pt x="112" y="399"/>
                </a:lnTo>
                <a:lnTo>
                  <a:pt x="111" y="399"/>
                </a:lnTo>
                <a:lnTo>
                  <a:pt x="111" y="398"/>
                </a:lnTo>
                <a:lnTo>
                  <a:pt x="109" y="398"/>
                </a:lnTo>
                <a:lnTo>
                  <a:pt x="111" y="398"/>
                </a:lnTo>
                <a:lnTo>
                  <a:pt x="109" y="398"/>
                </a:lnTo>
                <a:lnTo>
                  <a:pt x="109" y="396"/>
                </a:lnTo>
                <a:lnTo>
                  <a:pt x="109" y="398"/>
                </a:lnTo>
                <a:lnTo>
                  <a:pt x="109" y="396"/>
                </a:lnTo>
                <a:lnTo>
                  <a:pt x="111" y="396"/>
                </a:lnTo>
                <a:lnTo>
                  <a:pt x="111" y="394"/>
                </a:lnTo>
                <a:lnTo>
                  <a:pt x="112" y="396"/>
                </a:lnTo>
                <a:lnTo>
                  <a:pt x="112" y="394"/>
                </a:lnTo>
                <a:lnTo>
                  <a:pt x="112" y="396"/>
                </a:lnTo>
                <a:lnTo>
                  <a:pt x="112" y="394"/>
                </a:lnTo>
                <a:lnTo>
                  <a:pt x="114" y="394"/>
                </a:lnTo>
                <a:lnTo>
                  <a:pt x="114" y="396"/>
                </a:lnTo>
                <a:lnTo>
                  <a:pt x="114" y="394"/>
                </a:lnTo>
                <a:lnTo>
                  <a:pt x="116" y="394"/>
                </a:lnTo>
                <a:lnTo>
                  <a:pt x="117" y="394"/>
                </a:lnTo>
                <a:lnTo>
                  <a:pt x="119" y="394"/>
                </a:lnTo>
                <a:lnTo>
                  <a:pt x="119" y="393"/>
                </a:lnTo>
                <a:lnTo>
                  <a:pt x="121" y="393"/>
                </a:lnTo>
                <a:lnTo>
                  <a:pt x="121" y="394"/>
                </a:lnTo>
                <a:lnTo>
                  <a:pt x="121" y="396"/>
                </a:lnTo>
                <a:lnTo>
                  <a:pt x="121" y="398"/>
                </a:lnTo>
                <a:lnTo>
                  <a:pt x="121" y="399"/>
                </a:lnTo>
                <a:lnTo>
                  <a:pt x="121" y="401"/>
                </a:lnTo>
                <a:lnTo>
                  <a:pt x="121" y="399"/>
                </a:lnTo>
                <a:lnTo>
                  <a:pt x="122" y="399"/>
                </a:lnTo>
                <a:lnTo>
                  <a:pt x="122" y="398"/>
                </a:lnTo>
                <a:lnTo>
                  <a:pt x="122" y="396"/>
                </a:lnTo>
                <a:lnTo>
                  <a:pt x="124" y="398"/>
                </a:lnTo>
                <a:lnTo>
                  <a:pt x="124" y="396"/>
                </a:lnTo>
                <a:lnTo>
                  <a:pt x="126" y="396"/>
                </a:lnTo>
                <a:lnTo>
                  <a:pt x="124" y="396"/>
                </a:lnTo>
                <a:lnTo>
                  <a:pt x="124" y="394"/>
                </a:lnTo>
                <a:lnTo>
                  <a:pt x="122" y="394"/>
                </a:lnTo>
                <a:lnTo>
                  <a:pt x="124" y="394"/>
                </a:lnTo>
                <a:lnTo>
                  <a:pt x="124" y="393"/>
                </a:lnTo>
                <a:lnTo>
                  <a:pt x="122" y="393"/>
                </a:lnTo>
                <a:lnTo>
                  <a:pt x="122" y="391"/>
                </a:lnTo>
                <a:lnTo>
                  <a:pt x="122" y="393"/>
                </a:lnTo>
                <a:lnTo>
                  <a:pt x="124" y="393"/>
                </a:lnTo>
                <a:lnTo>
                  <a:pt x="126" y="393"/>
                </a:lnTo>
                <a:lnTo>
                  <a:pt x="126" y="391"/>
                </a:lnTo>
                <a:lnTo>
                  <a:pt x="126" y="389"/>
                </a:lnTo>
                <a:lnTo>
                  <a:pt x="127" y="389"/>
                </a:lnTo>
                <a:lnTo>
                  <a:pt x="127" y="387"/>
                </a:lnTo>
                <a:lnTo>
                  <a:pt x="127" y="386"/>
                </a:lnTo>
                <a:lnTo>
                  <a:pt x="127" y="384"/>
                </a:lnTo>
                <a:lnTo>
                  <a:pt x="127" y="382"/>
                </a:lnTo>
                <a:lnTo>
                  <a:pt x="126" y="382"/>
                </a:lnTo>
                <a:lnTo>
                  <a:pt x="126" y="381"/>
                </a:lnTo>
                <a:lnTo>
                  <a:pt x="127" y="381"/>
                </a:lnTo>
                <a:lnTo>
                  <a:pt x="127" y="379"/>
                </a:lnTo>
                <a:lnTo>
                  <a:pt x="127" y="377"/>
                </a:lnTo>
                <a:lnTo>
                  <a:pt x="127" y="376"/>
                </a:lnTo>
                <a:lnTo>
                  <a:pt x="127" y="374"/>
                </a:lnTo>
                <a:lnTo>
                  <a:pt x="127" y="372"/>
                </a:lnTo>
                <a:lnTo>
                  <a:pt x="127" y="371"/>
                </a:lnTo>
                <a:lnTo>
                  <a:pt x="127" y="369"/>
                </a:lnTo>
                <a:lnTo>
                  <a:pt x="126" y="367"/>
                </a:lnTo>
                <a:lnTo>
                  <a:pt x="127" y="367"/>
                </a:lnTo>
                <a:lnTo>
                  <a:pt x="127" y="366"/>
                </a:lnTo>
                <a:lnTo>
                  <a:pt x="126" y="366"/>
                </a:lnTo>
                <a:lnTo>
                  <a:pt x="126" y="364"/>
                </a:lnTo>
                <a:lnTo>
                  <a:pt x="126" y="362"/>
                </a:lnTo>
                <a:lnTo>
                  <a:pt x="126" y="361"/>
                </a:lnTo>
                <a:lnTo>
                  <a:pt x="126" y="359"/>
                </a:lnTo>
                <a:lnTo>
                  <a:pt x="127" y="359"/>
                </a:lnTo>
                <a:lnTo>
                  <a:pt x="127" y="357"/>
                </a:lnTo>
                <a:lnTo>
                  <a:pt x="129" y="357"/>
                </a:lnTo>
                <a:lnTo>
                  <a:pt x="131" y="357"/>
                </a:lnTo>
                <a:lnTo>
                  <a:pt x="131" y="356"/>
                </a:lnTo>
                <a:lnTo>
                  <a:pt x="131" y="357"/>
                </a:lnTo>
                <a:lnTo>
                  <a:pt x="131" y="356"/>
                </a:lnTo>
                <a:lnTo>
                  <a:pt x="132" y="354"/>
                </a:lnTo>
                <a:lnTo>
                  <a:pt x="132" y="352"/>
                </a:lnTo>
                <a:lnTo>
                  <a:pt x="132" y="354"/>
                </a:lnTo>
                <a:lnTo>
                  <a:pt x="134" y="354"/>
                </a:lnTo>
                <a:lnTo>
                  <a:pt x="136" y="354"/>
                </a:lnTo>
                <a:lnTo>
                  <a:pt x="136" y="356"/>
                </a:lnTo>
                <a:lnTo>
                  <a:pt x="136" y="357"/>
                </a:lnTo>
                <a:lnTo>
                  <a:pt x="136" y="356"/>
                </a:lnTo>
                <a:lnTo>
                  <a:pt x="136" y="357"/>
                </a:lnTo>
                <a:lnTo>
                  <a:pt x="137" y="357"/>
                </a:lnTo>
                <a:lnTo>
                  <a:pt x="139" y="357"/>
                </a:lnTo>
                <a:lnTo>
                  <a:pt x="141" y="357"/>
                </a:lnTo>
                <a:lnTo>
                  <a:pt x="141" y="359"/>
                </a:lnTo>
                <a:lnTo>
                  <a:pt x="142" y="359"/>
                </a:lnTo>
                <a:lnTo>
                  <a:pt x="142" y="361"/>
                </a:lnTo>
                <a:lnTo>
                  <a:pt x="142" y="362"/>
                </a:lnTo>
                <a:lnTo>
                  <a:pt x="142" y="361"/>
                </a:lnTo>
                <a:lnTo>
                  <a:pt x="144" y="361"/>
                </a:lnTo>
                <a:lnTo>
                  <a:pt x="144" y="362"/>
                </a:lnTo>
                <a:lnTo>
                  <a:pt x="144" y="364"/>
                </a:lnTo>
                <a:lnTo>
                  <a:pt x="144" y="362"/>
                </a:lnTo>
                <a:lnTo>
                  <a:pt x="144" y="364"/>
                </a:lnTo>
                <a:lnTo>
                  <a:pt x="144" y="366"/>
                </a:lnTo>
                <a:lnTo>
                  <a:pt x="144" y="367"/>
                </a:lnTo>
                <a:lnTo>
                  <a:pt x="144" y="369"/>
                </a:lnTo>
                <a:lnTo>
                  <a:pt x="146" y="369"/>
                </a:lnTo>
                <a:lnTo>
                  <a:pt x="146" y="371"/>
                </a:lnTo>
                <a:lnTo>
                  <a:pt x="146" y="372"/>
                </a:lnTo>
                <a:lnTo>
                  <a:pt x="144" y="372"/>
                </a:lnTo>
                <a:lnTo>
                  <a:pt x="146" y="372"/>
                </a:lnTo>
                <a:lnTo>
                  <a:pt x="146" y="374"/>
                </a:lnTo>
                <a:lnTo>
                  <a:pt x="147" y="376"/>
                </a:lnTo>
                <a:lnTo>
                  <a:pt x="147" y="374"/>
                </a:lnTo>
                <a:lnTo>
                  <a:pt x="147" y="372"/>
                </a:lnTo>
                <a:lnTo>
                  <a:pt x="147" y="371"/>
                </a:lnTo>
                <a:lnTo>
                  <a:pt x="146" y="369"/>
                </a:lnTo>
                <a:lnTo>
                  <a:pt x="146" y="367"/>
                </a:lnTo>
                <a:lnTo>
                  <a:pt x="146" y="366"/>
                </a:lnTo>
                <a:lnTo>
                  <a:pt x="146" y="364"/>
                </a:lnTo>
                <a:lnTo>
                  <a:pt x="144" y="364"/>
                </a:lnTo>
                <a:lnTo>
                  <a:pt x="146" y="364"/>
                </a:lnTo>
                <a:lnTo>
                  <a:pt x="147" y="364"/>
                </a:lnTo>
                <a:lnTo>
                  <a:pt x="149" y="366"/>
                </a:lnTo>
                <a:lnTo>
                  <a:pt x="151" y="366"/>
                </a:lnTo>
                <a:lnTo>
                  <a:pt x="151" y="367"/>
                </a:lnTo>
                <a:lnTo>
                  <a:pt x="152" y="369"/>
                </a:lnTo>
                <a:lnTo>
                  <a:pt x="154" y="369"/>
                </a:lnTo>
                <a:lnTo>
                  <a:pt x="154" y="367"/>
                </a:lnTo>
                <a:lnTo>
                  <a:pt x="156" y="367"/>
                </a:lnTo>
                <a:lnTo>
                  <a:pt x="157" y="367"/>
                </a:lnTo>
                <a:lnTo>
                  <a:pt x="157" y="366"/>
                </a:lnTo>
                <a:lnTo>
                  <a:pt x="157" y="367"/>
                </a:lnTo>
                <a:lnTo>
                  <a:pt x="159" y="367"/>
                </a:lnTo>
                <a:lnTo>
                  <a:pt x="161" y="367"/>
                </a:lnTo>
                <a:lnTo>
                  <a:pt x="162" y="369"/>
                </a:lnTo>
                <a:lnTo>
                  <a:pt x="162" y="367"/>
                </a:lnTo>
                <a:lnTo>
                  <a:pt x="161" y="366"/>
                </a:lnTo>
                <a:lnTo>
                  <a:pt x="159" y="366"/>
                </a:lnTo>
                <a:lnTo>
                  <a:pt x="157" y="366"/>
                </a:lnTo>
                <a:lnTo>
                  <a:pt x="156" y="366"/>
                </a:lnTo>
                <a:lnTo>
                  <a:pt x="154" y="366"/>
                </a:lnTo>
                <a:lnTo>
                  <a:pt x="154" y="367"/>
                </a:lnTo>
                <a:lnTo>
                  <a:pt x="152" y="367"/>
                </a:lnTo>
                <a:lnTo>
                  <a:pt x="151" y="366"/>
                </a:lnTo>
                <a:lnTo>
                  <a:pt x="152" y="366"/>
                </a:lnTo>
                <a:lnTo>
                  <a:pt x="151" y="366"/>
                </a:lnTo>
                <a:lnTo>
                  <a:pt x="151" y="364"/>
                </a:lnTo>
                <a:lnTo>
                  <a:pt x="149" y="364"/>
                </a:lnTo>
                <a:lnTo>
                  <a:pt x="147" y="364"/>
                </a:lnTo>
                <a:lnTo>
                  <a:pt x="149" y="362"/>
                </a:lnTo>
                <a:lnTo>
                  <a:pt x="147" y="362"/>
                </a:lnTo>
                <a:lnTo>
                  <a:pt x="146" y="361"/>
                </a:lnTo>
                <a:lnTo>
                  <a:pt x="144" y="361"/>
                </a:lnTo>
                <a:lnTo>
                  <a:pt x="144" y="359"/>
                </a:lnTo>
                <a:lnTo>
                  <a:pt x="144" y="357"/>
                </a:lnTo>
                <a:lnTo>
                  <a:pt x="142" y="357"/>
                </a:lnTo>
                <a:lnTo>
                  <a:pt x="141" y="357"/>
                </a:lnTo>
                <a:lnTo>
                  <a:pt x="141" y="356"/>
                </a:lnTo>
                <a:lnTo>
                  <a:pt x="139" y="356"/>
                </a:lnTo>
                <a:lnTo>
                  <a:pt x="137" y="356"/>
                </a:lnTo>
                <a:lnTo>
                  <a:pt x="137" y="354"/>
                </a:lnTo>
                <a:lnTo>
                  <a:pt x="136" y="354"/>
                </a:lnTo>
                <a:lnTo>
                  <a:pt x="136" y="356"/>
                </a:lnTo>
                <a:lnTo>
                  <a:pt x="136" y="354"/>
                </a:lnTo>
                <a:lnTo>
                  <a:pt x="134" y="354"/>
                </a:lnTo>
                <a:lnTo>
                  <a:pt x="134" y="352"/>
                </a:lnTo>
                <a:lnTo>
                  <a:pt x="132" y="352"/>
                </a:lnTo>
                <a:lnTo>
                  <a:pt x="132" y="351"/>
                </a:lnTo>
                <a:lnTo>
                  <a:pt x="132" y="349"/>
                </a:lnTo>
                <a:lnTo>
                  <a:pt x="131" y="349"/>
                </a:lnTo>
                <a:lnTo>
                  <a:pt x="131" y="347"/>
                </a:lnTo>
                <a:lnTo>
                  <a:pt x="131" y="346"/>
                </a:lnTo>
                <a:lnTo>
                  <a:pt x="131" y="344"/>
                </a:lnTo>
                <a:lnTo>
                  <a:pt x="131" y="342"/>
                </a:lnTo>
                <a:lnTo>
                  <a:pt x="129" y="342"/>
                </a:lnTo>
                <a:lnTo>
                  <a:pt x="129" y="341"/>
                </a:lnTo>
                <a:lnTo>
                  <a:pt x="127" y="341"/>
                </a:lnTo>
                <a:lnTo>
                  <a:pt x="127" y="339"/>
                </a:lnTo>
                <a:lnTo>
                  <a:pt x="127" y="337"/>
                </a:lnTo>
                <a:lnTo>
                  <a:pt x="127" y="336"/>
                </a:lnTo>
                <a:lnTo>
                  <a:pt x="126" y="336"/>
                </a:lnTo>
                <a:lnTo>
                  <a:pt x="126" y="334"/>
                </a:lnTo>
                <a:lnTo>
                  <a:pt x="127" y="334"/>
                </a:lnTo>
                <a:lnTo>
                  <a:pt x="127" y="336"/>
                </a:lnTo>
                <a:lnTo>
                  <a:pt x="129" y="336"/>
                </a:lnTo>
                <a:lnTo>
                  <a:pt x="129" y="334"/>
                </a:lnTo>
                <a:lnTo>
                  <a:pt x="129" y="332"/>
                </a:lnTo>
                <a:lnTo>
                  <a:pt x="127" y="332"/>
                </a:lnTo>
                <a:lnTo>
                  <a:pt x="126" y="332"/>
                </a:lnTo>
                <a:lnTo>
                  <a:pt x="126" y="331"/>
                </a:lnTo>
                <a:lnTo>
                  <a:pt x="126" y="329"/>
                </a:lnTo>
                <a:lnTo>
                  <a:pt x="127" y="329"/>
                </a:lnTo>
                <a:lnTo>
                  <a:pt x="127" y="327"/>
                </a:lnTo>
                <a:lnTo>
                  <a:pt x="129" y="327"/>
                </a:lnTo>
                <a:lnTo>
                  <a:pt x="131" y="327"/>
                </a:lnTo>
                <a:lnTo>
                  <a:pt x="131" y="326"/>
                </a:lnTo>
                <a:lnTo>
                  <a:pt x="132" y="326"/>
                </a:lnTo>
                <a:lnTo>
                  <a:pt x="134" y="324"/>
                </a:lnTo>
                <a:lnTo>
                  <a:pt x="136" y="324"/>
                </a:lnTo>
                <a:lnTo>
                  <a:pt x="137" y="324"/>
                </a:lnTo>
                <a:close/>
                <a:moveTo>
                  <a:pt x="94" y="317"/>
                </a:moveTo>
                <a:lnTo>
                  <a:pt x="96" y="317"/>
                </a:lnTo>
                <a:lnTo>
                  <a:pt x="96" y="319"/>
                </a:lnTo>
                <a:lnTo>
                  <a:pt x="97" y="319"/>
                </a:lnTo>
                <a:lnTo>
                  <a:pt x="99" y="321"/>
                </a:lnTo>
                <a:lnTo>
                  <a:pt x="99" y="319"/>
                </a:lnTo>
                <a:lnTo>
                  <a:pt x="99" y="321"/>
                </a:lnTo>
                <a:lnTo>
                  <a:pt x="101" y="321"/>
                </a:lnTo>
                <a:lnTo>
                  <a:pt x="102" y="321"/>
                </a:lnTo>
                <a:lnTo>
                  <a:pt x="102" y="322"/>
                </a:lnTo>
                <a:lnTo>
                  <a:pt x="102" y="324"/>
                </a:lnTo>
                <a:lnTo>
                  <a:pt x="104" y="324"/>
                </a:lnTo>
                <a:lnTo>
                  <a:pt x="106" y="324"/>
                </a:lnTo>
                <a:lnTo>
                  <a:pt x="104" y="326"/>
                </a:lnTo>
                <a:lnTo>
                  <a:pt x="106" y="326"/>
                </a:lnTo>
                <a:lnTo>
                  <a:pt x="107" y="326"/>
                </a:lnTo>
                <a:lnTo>
                  <a:pt x="107" y="327"/>
                </a:lnTo>
                <a:lnTo>
                  <a:pt x="109" y="327"/>
                </a:lnTo>
                <a:lnTo>
                  <a:pt x="109" y="329"/>
                </a:lnTo>
                <a:lnTo>
                  <a:pt x="111" y="329"/>
                </a:lnTo>
                <a:lnTo>
                  <a:pt x="111" y="331"/>
                </a:lnTo>
                <a:lnTo>
                  <a:pt x="111" y="332"/>
                </a:lnTo>
                <a:lnTo>
                  <a:pt x="111" y="334"/>
                </a:lnTo>
                <a:lnTo>
                  <a:pt x="111" y="336"/>
                </a:lnTo>
                <a:lnTo>
                  <a:pt x="111" y="337"/>
                </a:lnTo>
                <a:lnTo>
                  <a:pt x="111" y="339"/>
                </a:lnTo>
                <a:lnTo>
                  <a:pt x="111" y="341"/>
                </a:lnTo>
                <a:lnTo>
                  <a:pt x="111" y="342"/>
                </a:lnTo>
                <a:lnTo>
                  <a:pt x="111" y="344"/>
                </a:lnTo>
                <a:lnTo>
                  <a:pt x="111" y="342"/>
                </a:lnTo>
                <a:lnTo>
                  <a:pt x="112" y="344"/>
                </a:lnTo>
                <a:lnTo>
                  <a:pt x="112" y="346"/>
                </a:lnTo>
                <a:lnTo>
                  <a:pt x="114" y="346"/>
                </a:lnTo>
                <a:lnTo>
                  <a:pt x="114" y="347"/>
                </a:lnTo>
                <a:lnTo>
                  <a:pt x="114" y="349"/>
                </a:lnTo>
                <a:lnTo>
                  <a:pt x="114" y="351"/>
                </a:lnTo>
                <a:lnTo>
                  <a:pt x="114" y="352"/>
                </a:lnTo>
                <a:lnTo>
                  <a:pt x="114" y="354"/>
                </a:lnTo>
                <a:lnTo>
                  <a:pt x="116" y="354"/>
                </a:lnTo>
                <a:lnTo>
                  <a:pt x="116" y="356"/>
                </a:lnTo>
                <a:lnTo>
                  <a:pt x="114" y="356"/>
                </a:lnTo>
                <a:lnTo>
                  <a:pt x="112" y="356"/>
                </a:lnTo>
                <a:lnTo>
                  <a:pt x="112" y="357"/>
                </a:lnTo>
                <a:lnTo>
                  <a:pt x="111" y="357"/>
                </a:lnTo>
                <a:lnTo>
                  <a:pt x="112" y="359"/>
                </a:lnTo>
                <a:lnTo>
                  <a:pt x="112" y="361"/>
                </a:lnTo>
                <a:lnTo>
                  <a:pt x="111" y="361"/>
                </a:lnTo>
                <a:lnTo>
                  <a:pt x="111" y="362"/>
                </a:lnTo>
                <a:lnTo>
                  <a:pt x="111" y="364"/>
                </a:lnTo>
                <a:lnTo>
                  <a:pt x="112" y="364"/>
                </a:lnTo>
                <a:lnTo>
                  <a:pt x="112" y="366"/>
                </a:lnTo>
                <a:lnTo>
                  <a:pt x="112" y="367"/>
                </a:lnTo>
                <a:lnTo>
                  <a:pt x="112" y="369"/>
                </a:lnTo>
                <a:lnTo>
                  <a:pt x="111" y="369"/>
                </a:lnTo>
                <a:lnTo>
                  <a:pt x="112" y="371"/>
                </a:lnTo>
                <a:lnTo>
                  <a:pt x="111" y="371"/>
                </a:lnTo>
                <a:lnTo>
                  <a:pt x="112" y="371"/>
                </a:lnTo>
                <a:lnTo>
                  <a:pt x="111" y="371"/>
                </a:lnTo>
                <a:lnTo>
                  <a:pt x="112" y="371"/>
                </a:lnTo>
                <a:lnTo>
                  <a:pt x="112" y="372"/>
                </a:lnTo>
                <a:lnTo>
                  <a:pt x="112" y="374"/>
                </a:lnTo>
                <a:lnTo>
                  <a:pt x="114" y="374"/>
                </a:lnTo>
                <a:lnTo>
                  <a:pt x="112" y="374"/>
                </a:lnTo>
                <a:lnTo>
                  <a:pt x="114" y="374"/>
                </a:lnTo>
                <a:lnTo>
                  <a:pt x="114" y="376"/>
                </a:lnTo>
                <a:lnTo>
                  <a:pt x="116" y="376"/>
                </a:lnTo>
                <a:lnTo>
                  <a:pt x="116" y="377"/>
                </a:lnTo>
                <a:lnTo>
                  <a:pt x="116" y="379"/>
                </a:lnTo>
                <a:lnTo>
                  <a:pt x="117" y="381"/>
                </a:lnTo>
                <a:lnTo>
                  <a:pt x="117" y="382"/>
                </a:lnTo>
                <a:lnTo>
                  <a:pt x="117" y="384"/>
                </a:lnTo>
                <a:lnTo>
                  <a:pt x="116" y="384"/>
                </a:lnTo>
                <a:lnTo>
                  <a:pt x="116" y="386"/>
                </a:lnTo>
                <a:lnTo>
                  <a:pt x="116" y="387"/>
                </a:lnTo>
                <a:lnTo>
                  <a:pt x="114" y="387"/>
                </a:lnTo>
                <a:lnTo>
                  <a:pt x="112" y="387"/>
                </a:lnTo>
                <a:lnTo>
                  <a:pt x="111" y="387"/>
                </a:lnTo>
                <a:lnTo>
                  <a:pt x="111" y="389"/>
                </a:lnTo>
                <a:lnTo>
                  <a:pt x="111" y="387"/>
                </a:lnTo>
                <a:lnTo>
                  <a:pt x="109" y="387"/>
                </a:lnTo>
                <a:lnTo>
                  <a:pt x="111" y="387"/>
                </a:lnTo>
                <a:lnTo>
                  <a:pt x="111" y="386"/>
                </a:lnTo>
                <a:lnTo>
                  <a:pt x="109" y="386"/>
                </a:lnTo>
                <a:lnTo>
                  <a:pt x="109" y="384"/>
                </a:lnTo>
                <a:lnTo>
                  <a:pt x="107" y="384"/>
                </a:lnTo>
                <a:lnTo>
                  <a:pt x="107" y="386"/>
                </a:lnTo>
                <a:lnTo>
                  <a:pt x="106" y="386"/>
                </a:lnTo>
                <a:lnTo>
                  <a:pt x="104" y="384"/>
                </a:lnTo>
                <a:lnTo>
                  <a:pt x="106" y="386"/>
                </a:lnTo>
                <a:lnTo>
                  <a:pt x="104" y="386"/>
                </a:lnTo>
                <a:lnTo>
                  <a:pt x="104" y="387"/>
                </a:lnTo>
                <a:lnTo>
                  <a:pt x="104" y="386"/>
                </a:lnTo>
                <a:lnTo>
                  <a:pt x="104" y="387"/>
                </a:lnTo>
                <a:lnTo>
                  <a:pt x="102" y="387"/>
                </a:lnTo>
                <a:lnTo>
                  <a:pt x="102" y="386"/>
                </a:lnTo>
                <a:lnTo>
                  <a:pt x="102" y="387"/>
                </a:lnTo>
                <a:lnTo>
                  <a:pt x="102" y="389"/>
                </a:lnTo>
                <a:lnTo>
                  <a:pt x="101" y="389"/>
                </a:lnTo>
                <a:lnTo>
                  <a:pt x="99" y="389"/>
                </a:lnTo>
                <a:lnTo>
                  <a:pt x="97" y="389"/>
                </a:lnTo>
                <a:lnTo>
                  <a:pt x="99" y="389"/>
                </a:lnTo>
                <a:lnTo>
                  <a:pt x="97" y="389"/>
                </a:lnTo>
                <a:lnTo>
                  <a:pt x="96" y="389"/>
                </a:lnTo>
                <a:lnTo>
                  <a:pt x="96" y="391"/>
                </a:lnTo>
                <a:lnTo>
                  <a:pt x="96" y="389"/>
                </a:lnTo>
                <a:lnTo>
                  <a:pt x="96" y="391"/>
                </a:lnTo>
                <a:lnTo>
                  <a:pt x="94" y="389"/>
                </a:lnTo>
                <a:lnTo>
                  <a:pt x="96" y="389"/>
                </a:lnTo>
                <a:lnTo>
                  <a:pt x="94" y="389"/>
                </a:lnTo>
                <a:lnTo>
                  <a:pt x="94" y="387"/>
                </a:lnTo>
                <a:lnTo>
                  <a:pt x="96" y="387"/>
                </a:lnTo>
                <a:lnTo>
                  <a:pt x="96" y="386"/>
                </a:lnTo>
                <a:lnTo>
                  <a:pt x="94" y="386"/>
                </a:lnTo>
                <a:lnTo>
                  <a:pt x="92" y="386"/>
                </a:lnTo>
                <a:lnTo>
                  <a:pt x="94" y="386"/>
                </a:lnTo>
                <a:lnTo>
                  <a:pt x="94" y="387"/>
                </a:lnTo>
                <a:lnTo>
                  <a:pt x="94" y="389"/>
                </a:lnTo>
                <a:lnTo>
                  <a:pt x="94" y="391"/>
                </a:lnTo>
                <a:lnTo>
                  <a:pt x="92" y="391"/>
                </a:lnTo>
                <a:lnTo>
                  <a:pt x="92" y="393"/>
                </a:lnTo>
                <a:lnTo>
                  <a:pt x="91" y="393"/>
                </a:lnTo>
                <a:lnTo>
                  <a:pt x="91" y="391"/>
                </a:lnTo>
                <a:lnTo>
                  <a:pt x="91" y="389"/>
                </a:lnTo>
                <a:lnTo>
                  <a:pt x="91" y="387"/>
                </a:lnTo>
                <a:lnTo>
                  <a:pt x="89" y="387"/>
                </a:lnTo>
                <a:lnTo>
                  <a:pt x="89" y="386"/>
                </a:lnTo>
                <a:lnTo>
                  <a:pt x="89" y="384"/>
                </a:lnTo>
                <a:lnTo>
                  <a:pt x="87" y="384"/>
                </a:lnTo>
                <a:lnTo>
                  <a:pt x="87" y="386"/>
                </a:lnTo>
                <a:lnTo>
                  <a:pt x="86" y="386"/>
                </a:lnTo>
                <a:lnTo>
                  <a:pt x="86" y="384"/>
                </a:lnTo>
                <a:lnTo>
                  <a:pt x="84" y="384"/>
                </a:lnTo>
                <a:lnTo>
                  <a:pt x="84" y="382"/>
                </a:lnTo>
                <a:lnTo>
                  <a:pt x="82" y="382"/>
                </a:lnTo>
                <a:lnTo>
                  <a:pt x="82" y="381"/>
                </a:lnTo>
                <a:lnTo>
                  <a:pt x="82" y="379"/>
                </a:lnTo>
                <a:lnTo>
                  <a:pt x="82" y="377"/>
                </a:lnTo>
                <a:lnTo>
                  <a:pt x="81" y="377"/>
                </a:lnTo>
                <a:lnTo>
                  <a:pt x="81" y="376"/>
                </a:lnTo>
                <a:lnTo>
                  <a:pt x="81" y="374"/>
                </a:lnTo>
                <a:lnTo>
                  <a:pt x="81" y="372"/>
                </a:lnTo>
                <a:lnTo>
                  <a:pt x="79" y="372"/>
                </a:lnTo>
                <a:lnTo>
                  <a:pt x="81" y="372"/>
                </a:lnTo>
                <a:lnTo>
                  <a:pt x="81" y="371"/>
                </a:lnTo>
                <a:lnTo>
                  <a:pt x="79" y="371"/>
                </a:lnTo>
                <a:lnTo>
                  <a:pt x="81" y="371"/>
                </a:lnTo>
                <a:lnTo>
                  <a:pt x="79" y="369"/>
                </a:lnTo>
                <a:lnTo>
                  <a:pt x="81" y="369"/>
                </a:lnTo>
                <a:lnTo>
                  <a:pt x="79" y="369"/>
                </a:lnTo>
                <a:lnTo>
                  <a:pt x="81" y="369"/>
                </a:lnTo>
                <a:lnTo>
                  <a:pt x="79" y="369"/>
                </a:lnTo>
                <a:lnTo>
                  <a:pt x="79" y="367"/>
                </a:lnTo>
                <a:lnTo>
                  <a:pt x="79" y="369"/>
                </a:lnTo>
                <a:lnTo>
                  <a:pt x="79" y="367"/>
                </a:lnTo>
                <a:lnTo>
                  <a:pt x="79" y="366"/>
                </a:lnTo>
                <a:lnTo>
                  <a:pt x="79" y="364"/>
                </a:lnTo>
                <a:lnTo>
                  <a:pt x="79" y="362"/>
                </a:lnTo>
                <a:lnTo>
                  <a:pt x="81" y="362"/>
                </a:lnTo>
                <a:lnTo>
                  <a:pt x="79" y="362"/>
                </a:lnTo>
                <a:lnTo>
                  <a:pt x="81" y="362"/>
                </a:lnTo>
                <a:lnTo>
                  <a:pt x="79" y="362"/>
                </a:lnTo>
                <a:lnTo>
                  <a:pt x="81" y="361"/>
                </a:lnTo>
                <a:lnTo>
                  <a:pt x="81" y="359"/>
                </a:lnTo>
                <a:lnTo>
                  <a:pt x="81" y="357"/>
                </a:lnTo>
                <a:lnTo>
                  <a:pt x="82" y="357"/>
                </a:lnTo>
                <a:lnTo>
                  <a:pt x="84" y="357"/>
                </a:lnTo>
                <a:lnTo>
                  <a:pt x="86" y="357"/>
                </a:lnTo>
                <a:lnTo>
                  <a:pt x="84" y="357"/>
                </a:lnTo>
                <a:lnTo>
                  <a:pt x="84" y="356"/>
                </a:lnTo>
                <a:lnTo>
                  <a:pt x="84" y="357"/>
                </a:lnTo>
                <a:lnTo>
                  <a:pt x="82" y="357"/>
                </a:lnTo>
                <a:lnTo>
                  <a:pt x="82" y="356"/>
                </a:lnTo>
                <a:lnTo>
                  <a:pt x="82" y="357"/>
                </a:lnTo>
                <a:lnTo>
                  <a:pt x="81" y="357"/>
                </a:lnTo>
                <a:lnTo>
                  <a:pt x="79" y="357"/>
                </a:lnTo>
                <a:lnTo>
                  <a:pt x="79" y="356"/>
                </a:lnTo>
                <a:lnTo>
                  <a:pt x="81" y="356"/>
                </a:lnTo>
                <a:lnTo>
                  <a:pt x="79" y="356"/>
                </a:lnTo>
                <a:lnTo>
                  <a:pt x="81" y="356"/>
                </a:lnTo>
                <a:lnTo>
                  <a:pt x="81" y="354"/>
                </a:lnTo>
                <a:lnTo>
                  <a:pt x="79" y="354"/>
                </a:lnTo>
                <a:lnTo>
                  <a:pt x="81" y="354"/>
                </a:lnTo>
                <a:lnTo>
                  <a:pt x="79" y="354"/>
                </a:lnTo>
                <a:lnTo>
                  <a:pt x="81" y="354"/>
                </a:lnTo>
                <a:lnTo>
                  <a:pt x="79" y="354"/>
                </a:lnTo>
                <a:lnTo>
                  <a:pt x="81" y="354"/>
                </a:lnTo>
                <a:lnTo>
                  <a:pt x="81" y="352"/>
                </a:lnTo>
                <a:lnTo>
                  <a:pt x="82" y="352"/>
                </a:lnTo>
                <a:lnTo>
                  <a:pt x="82" y="351"/>
                </a:lnTo>
                <a:lnTo>
                  <a:pt x="84" y="351"/>
                </a:lnTo>
                <a:lnTo>
                  <a:pt x="84" y="349"/>
                </a:lnTo>
                <a:lnTo>
                  <a:pt x="86" y="349"/>
                </a:lnTo>
                <a:lnTo>
                  <a:pt x="87" y="349"/>
                </a:lnTo>
                <a:lnTo>
                  <a:pt x="87" y="347"/>
                </a:lnTo>
                <a:lnTo>
                  <a:pt x="89" y="347"/>
                </a:lnTo>
                <a:lnTo>
                  <a:pt x="89" y="346"/>
                </a:lnTo>
                <a:lnTo>
                  <a:pt x="87" y="346"/>
                </a:lnTo>
                <a:lnTo>
                  <a:pt x="87" y="344"/>
                </a:lnTo>
                <a:lnTo>
                  <a:pt x="89" y="344"/>
                </a:lnTo>
                <a:lnTo>
                  <a:pt x="89" y="342"/>
                </a:lnTo>
                <a:lnTo>
                  <a:pt x="91" y="342"/>
                </a:lnTo>
                <a:lnTo>
                  <a:pt x="91" y="341"/>
                </a:lnTo>
                <a:lnTo>
                  <a:pt x="92" y="341"/>
                </a:lnTo>
                <a:lnTo>
                  <a:pt x="92" y="339"/>
                </a:lnTo>
                <a:lnTo>
                  <a:pt x="92" y="337"/>
                </a:lnTo>
                <a:lnTo>
                  <a:pt x="94" y="337"/>
                </a:lnTo>
                <a:lnTo>
                  <a:pt x="94" y="336"/>
                </a:lnTo>
                <a:lnTo>
                  <a:pt x="96" y="336"/>
                </a:lnTo>
                <a:lnTo>
                  <a:pt x="96" y="334"/>
                </a:lnTo>
                <a:lnTo>
                  <a:pt x="96" y="332"/>
                </a:lnTo>
                <a:lnTo>
                  <a:pt x="94" y="332"/>
                </a:lnTo>
                <a:lnTo>
                  <a:pt x="94" y="331"/>
                </a:lnTo>
                <a:lnTo>
                  <a:pt x="94" y="329"/>
                </a:lnTo>
                <a:lnTo>
                  <a:pt x="94" y="327"/>
                </a:lnTo>
                <a:lnTo>
                  <a:pt x="92" y="327"/>
                </a:lnTo>
                <a:lnTo>
                  <a:pt x="94" y="327"/>
                </a:lnTo>
                <a:lnTo>
                  <a:pt x="94" y="326"/>
                </a:lnTo>
                <a:lnTo>
                  <a:pt x="92" y="326"/>
                </a:lnTo>
                <a:lnTo>
                  <a:pt x="92" y="324"/>
                </a:lnTo>
                <a:lnTo>
                  <a:pt x="92" y="322"/>
                </a:lnTo>
                <a:lnTo>
                  <a:pt x="91" y="322"/>
                </a:lnTo>
                <a:lnTo>
                  <a:pt x="91" y="321"/>
                </a:lnTo>
                <a:lnTo>
                  <a:pt x="91" y="319"/>
                </a:lnTo>
                <a:lnTo>
                  <a:pt x="92" y="319"/>
                </a:lnTo>
                <a:lnTo>
                  <a:pt x="92" y="317"/>
                </a:lnTo>
                <a:lnTo>
                  <a:pt x="94" y="317"/>
                </a:lnTo>
                <a:close/>
                <a:moveTo>
                  <a:pt x="191" y="257"/>
                </a:moveTo>
                <a:lnTo>
                  <a:pt x="191" y="259"/>
                </a:lnTo>
                <a:lnTo>
                  <a:pt x="191" y="261"/>
                </a:lnTo>
                <a:lnTo>
                  <a:pt x="192" y="261"/>
                </a:lnTo>
                <a:lnTo>
                  <a:pt x="192" y="262"/>
                </a:lnTo>
                <a:lnTo>
                  <a:pt x="192" y="264"/>
                </a:lnTo>
                <a:lnTo>
                  <a:pt x="194" y="264"/>
                </a:lnTo>
                <a:lnTo>
                  <a:pt x="192" y="264"/>
                </a:lnTo>
                <a:lnTo>
                  <a:pt x="192" y="262"/>
                </a:lnTo>
                <a:lnTo>
                  <a:pt x="191" y="262"/>
                </a:lnTo>
                <a:lnTo>
                  <a:pt x="189" y="262"/>
                </a:lnTo>
                <a:lnTo>
                  <a:pt x="189" y="261"/>
                </a:lnTo>
                <a:lnTo>
                  <a:pt x="187" y="261"/>
                </a:lnTo>
                <a:lnTo>
                  <a:pt x="187" y="259"/>
                </a:lnTo>
                <a:lnTo>
                  <a:pt x="187" y="257"/>
                </a:lnTo>
                <a:lnTo>
                  <a:pt x="189" y="257"/>
                </a:lnTo>
                <a:lnTo>
                  <a:pt x="191" y="257"/>
                </a:lnTo>
                <a:close/>
                <a:moveTo>
                  <a:pt x="141" y="256"/>
                </a:moveTo>
                <a:lnTo>
                  <a:pt x="142" y="256"/>
                </a:lnTo>
                <a:lnTo>
                  <a:pt x="142" y="257"/>
                </a:lnTo>
                <a:lnTo>
                  <a:pt x="142" y="259"/>
                </a:lnTo>
                <a:lnTo>
                  <a:pt x="142" y="261"/>
                </a:lnTo>
                <a:lnTo>
                  <a:pt x="142" y="262"/>
                </a:lnTo>
                <a:lnTo>
                  <a:pt x="144" y="262"/>
                </a:lnTo>
                <a:lnTo>
                  <a:pt x="142" y="262"/>
                </a:lnTo>
                <a:lnTo>
                  <a:pt x="142" y="264"/>
                </a:lnTo>
                <a:lnTo>
                  <a:pt x="142" y="266"/>
                </a:lnTo>
                <a:lnTo>
                  <a:pt x="142" y="267"/>
                </a:lnTo>
                <a:lnTo>
                  <a:pt x="142" y="269"/>
                </a:lnTo>
                <a:lnTo>
                  <a:pt x="144" y="269"/>
                </a:lnTo>
                <a:lnTo>
                  <a:pt x="144" y="271"/>
                </a:lnTo>
                <a:lnTo>
                  <a:pt x="146" y="271"/>
                </a:lnTo>
                <a:lnTo>
                  <a:pt x="144" y="272"/>
                </a:lnTo>
                <a:lnTo>
                  <a:pt x="146" y="272"/>
                </a:lnTo>
                <a:lnTo>
                  <a:pt x="146" y="274"/>
                </a:lnTo>
                <a:lnTo>
                  <a:pt x="144" y="274"/>
                </a:lnTo>
                <a:lnTo>
                  <a:pt x="146" y="276"/>
                </a:lnTo>
                <a:lnTo>
                  <a:pt x="146" y="277"/>
                </a:lnTo>
                <a:lnTo>
                  <a:pt x="146" y="279"/>
                </a:lnTo>
                <a:lnTo>
                  <a:pt x="147" y="279"/>
                </a:lnTo>
                <a:lnTo>
                  <a:pt x="147" y="281"/>
                </a:lnTo>
                <a:lnTo>
                  <a:pt x="147" y="282"/>
                </a:lnTo>
                <a:lnTo>
                  <a:pt x="149" y="282"/>
                </a:lnTo>
                <a:lnTo>
                  <a:pt x="149" y="284"/>
                </a:lnTo>
                <a:lnTo>
                  <a:pt x="151" y="284"/>
                </a:lnTo>
                <a:lnTo>
                  <a:pt x="151" y="286"/>
                </a:lnTo>
                <a:lnTo>
                  <a:pt x="151" y="284"/>
                </a:lnTo>
                <a:lnTo>
                  <a:pt x="151" y="286"/>
                </a:lnTo>
                <a:lnTo>
                  <a:pt x="152" y="286"/>
                </a:lnTo>
                <a:lnTo>
                  <a:pt x="152" y="287"/>
                </a:lnTo>
                <a:lnTo>
                  <a:pt x="154" y="287"/>
                </a:lnTo>
                <a:lnTo>
                  <a:pt x="154" y="289"/>
                </a:lnTo>
                <a:lnTo>
                  <a:pt x="154" y="291"/>
                </a:lnTo>
                <a:lnTo>
                  <a:pt x="156" y="291"/>
                </a:lnTo>
                <a:lnTo>
                  <a:pt x="156" y="292"/>
                </a:lnTo>
                <a:lnTo>
                  <a:pt x="156" y="294"/>
                </a:lnTo>
                <a:lnTo>
                  <a:pt x="156" y="296"/>
                </a:lnTo>
                <a:lnTo>
                  <a:pt x="157" y="296"/>
                </a:lnTo>
                <a:lnTo>
                  <a:pt x="157" y="297"/>
                </a:lnTo>
                <a:lnTo>
                  <a:pt x="157" y="299"/>
                </a:lnTo>
                <a:lnTo>
                  <a:pt x="157" y="301"/>
                </a:lnTo>
                <a:lnTo>
                  <a:pt x="157" y="302"/>
                </a:lnTo>
                <a:lnTo>
                  <a:pt x="157" y="304"/>
                </a:lnTo>
                <a:lnTo>
                  <a:pt x="157" y="306"/>
                </a:lnTo>
                <a:lnTo>
                  <a:pt x="157" y="307"/>
                </a:lnTo>
                <a:lnTo>
                  <a:pt x="156" y="309"/>
                </a:lnTo>
                <a:lnTo>
                  <a:pt x="156" y="311"/>
                </a:lnTo>
                <a:lnTo>
                  <a:pt x="156" y="312"/>
                </a:lnTo>
                <a:lnTo>
                  <a:pt x="156" y="314"/>
                </a:lnTo>
                <a:lnTo>
                  <a:pt x="156" y="316"/>
                </a:lnTo>
                <a:lnTo>
                  <a:pt x="156" y="317"/>
                </a:lnTo>
                <a:lnTo>
                  <a:pt x="156" y="319"/>
                </a:lnTo>
                <a:lnTo>
                  <a:pt x="154" y="319"/>
                </a:lnTo>
                <a:lnTo>
                  <a:pt x="154" y="321"/>
                </a:lnTo>
                <a:lnTo>
                  <a:pt x="152" y="321"/>
                </a:lnTo>
                <a:lnTo>
                  <a:pt x="152" y="322"/>
                </a:lnTo>
                <a:lnTo>
                  <a:pt x="151" y="322"/>
                </a:lnTo>
                <a:lnTo>
                  <a:pt x="149" y="322"/>
                </a:lnTo>
                <a:lnTo>
                  <a:pt x="149" y="321"/>
                </a:lnTo>
                <a:lnTo>
                  <a:pt x="147" y="321"/>
                </a:lnTo>
                <a:lnTo>
                  <a:pt x="147" y="319"/>
                </a:lnTo>
                <a:lnTo>
                  <a:pt x="146" y="319"/>
                </a:lnTo>
                <a:lnTo>
                  <a:pt x="144" y="317"/>
                </a:lnTo>
                <a:lnTo>
                  <a:pt x="144" y="316"/>
                </a:lnTo>
                <a:lnTo>
                  <a:pt x="144" y="314"/>
                </a:lnTo>
                <a:lnTo>
                  <a:pt x="142" y="314"/>
                </a:lnTo>
                <a:lnTo>
                  <a:pt x="142" y="316"/>
                </a:lnTo>
                <a:lnTo>
                  <a:pt x="141" y="316"/>
                </a:lnTo>
                <a:lnTo>
                  <a:pt x="139" y="316"/>
                </a:lnTo>
                <a:lnTo>
                  <a:pt x="139" y="314"/>
                </a:lnTo>
                <a:lnTo>
                  <a:pt x="137" y="316"/>
                </a:lnTo>
                <a:lnTo>
                  <a:pt x="137" y="314"/>
                </a:lnTo>
                <a:lnTo>
                  <a:pt x="136" y="314"/>
                </a:lnTo>
                <a:lnTo>
                  <a:pt x="136" y="316"/>
                </a:lnTo>
                <a:lnTo>
                  <a:pt x="134" y="316"/>
                </a:lnTo>
                <a:lnTo>
                  <a:pt x="132" y="316"/>
                </a:lnTo>
                <a:lnTo>
                  <a:pt x="131" y="316"/>
                </a:lnTo>
                <a:lnTo>
                  <a:pt x="131" y="317"/>
                </a:lnTo>
                <a:lnTo>
                  <a:pt x="131" y="316"/>
                </a:lnTo>
                <a:lnTo>
                  <a:pt x="131" y="317"/>
                </a:lnTo>
                <a:lnTo>
                  <a:pt x="131" y="319"/>
                </a:lnTo>
                <a:lnTo>
                  <a:pt x="129" y="319"/>
                </a:lnTo>
                <a:lnTo>
                  <a:pt x="127" y="319"/>
                </a:lnTo>
                <a:lnTo>
                  <a:pt x="127" y="321"/>
                </a:lnTo>
                <a:lnTo>
                  <a:pt x="126" y="321"/>
                </a:lnTo>
                <a:lnTo>
                  <a:pt x="124" y="321"/>
                </a:lnTo>
                <a:lnTo>
                  <a:pt x="124" y="322"/>
                </a:lnTo>
                <a:lnTo>
                  <a:pt x="122" y="322"/>
                </a:lnTo>
                <a:lnTo>
                  <a:pt x="121" y="322"/>
                </a:lnTo>
                <a:lnTo>
                  <a:pt x="119" y="322"/>
                </a:lnTo>
                <a:lnTo>
                  <a:pt x="119" y="321"/>
                </a:lnTo>
                <a:lnTo>
                  <a:pt x="117" y="321"/>
                </a:lnTo>
                <a:lnTo>
                  <a:pt x="117" y="319"/>
                </a:lnTo>
                <a:lnTo>
                  <a:pt x="116" y="319"/>
                </a:lnTo>
                <a:lnTo>
                  <a:pt x="116" y="317"/>
                </a:lnTo>
                <a:lnTo>
                  <a:pt x="116" y="316"/>
                </a:lnTo>
                <a:lnTo>
                  <a:pt x="114" y="314"/>
                </a:lnTo>
                <a:lnTo>
                  <a:pt x="116" y="314"/>
                </a:lnTo>
                <a:lnTo>
                  <a:pt x="116" y="312"/>
                </a:lnTo>
                <a:lnTo>
                  <a:pt x="116" y="311"/>
                </a:lnTo>
                <a:lnTo>
                  <a:pt x="116" y="309"/>
                </a:lnTo>
                <a:lnTo>
                  <a:pt x="117" y="309"/>
                </a:lnTo>
                <a:lnTo>
                  <a:pt x="117" y="307"/>
                </a:lnTo>
                <a:lnTo>
                  <a:pt x="117" y="306"/>
                </a:lnTo>
                <a:lnTo>
                  <a:pt x="117" y="304"/>
                </a:lnTo>
                <a:lnTo>
                  <a:pt x="119" y="304"/>
                </a:lnTo>
                <a:lnTo>
                  <a:pt x="119" y="302"/>
                </a:lnTo>
                <a:lnTo>
                  <a:pt x="121" y="301"/>
                </a:lnTo>
                <a:lnTo>
                  <a:pt x="121" y="299"/>
                </a:lnTo>
                <a:lnTo>
                  <a:pt x="121" y="297"/>
                </a:lnTo>
                <a:lnTo>
                  <a:pt x="122" y="297"/>
                </a:lnTo>
                <a:lnTo>
                  <a:pt x="122" y="296"/>
                </a:lnTo>
                <a:lnTo>
                  <a:pt x="122" y="294"/>
                </a:lnTo>
                <a:lnTo>
                  <a:pt x="122" y="292"/>
                </a:lnTo>
                <a:lnTo>
                  <a:pt x="124" y="292"/>
                </a:lnTo>
                <a:lnTo>
                  <a:pt x="124" y="291"/>
                </a:lnTo>
                <a:lnTo>
                  <a:pt x="126" y="291"/>
                </a:lnTo>
                <a:lnTo>
                  <a:pt x="126" y="289"/>
                </a:lnTo>
                <a:lnTo>
                  <a:pt x="126" y="287"/>
                </a:lnTo>
                <a:lnTo>
                  <a:pt x="127" y="287"/>
                </a:lnTo>
                <a:lnTo>
                  <a:pt x="129" y="287"/>
                </a:lnTo>
                <a:lnTo>
                  <a:pt x="129" y="286"/>
                </a:lnTo>
                <a:lnTo>
                  <a:pt x="131" y="286"/>
                </a:lnTo>
                <a:lnTo>
                  <a:pt x="131" y="284"/>
                </a:lnTo>
                <a:lnTo>
                  <a:pt x="132" y="284"/>
                </a:lnTo>
                <a:lnTo>
                  <a:pt x="132" y="282"/>
                </a:lnTo>
                <a:lnTo>
                  <a:pt x="132" y="281"/>
                </a:lnTo>
                <a:lnTo>
                  <a:pt x="132" y="279"/>
                </a:lnTo>
                <a:lnTo>
                  <a:pt x="132" y="277"/>
                </a:lnTo>
                <a:lnTo>
                  <a:pt x="132" y="276"/>
                </a:lnTo>
                <a:lnTo>
                  <a:pt x="132" y="274"/>
                </a:lnTo>
                <a:lnTo>
                  <a:pt x="132" y="272"/>
                </a:lnTo>
                <a:lnTo>
                  <a:pt x="131" y="272"/>
                </a:lnTo>
                <a:lnTo>
                  <a:pt x="131" y="271"/>
                </a:lnTo>
                <a:lnTo>
                  <a:pt x="131" y="269"/>
                </a:lnTo>
                <a:lnTo>
                  <a:pt x="131" y="267"/>
                </a:lnTo>
                <a:lnTo>
                  <a:pt x="131" y="266"/>
                </a:lnTo>
                <a:lnTo>
                  <a:pt x="132" y="266"/>
                </a:lnTo>
                <a:lnTo>
                  <a:pt x="132" y="264"/>
                </a:lnTo>
                <a:lnTo>
                  <a:pt x="134" y="262"/>
                </a:lnTo>
                <a:lnTo>
                  <a:pt x="134" y="261"/>
                </a:lnTo>
                <a:lnTo>
                  <a:pt x="136" y="261"/>
                </a:lnTo>
                <a:lnTo>
                  <a:pt x="136" y="259"/>
                </a:lnTo>
                <a:lnTo>
                  <a:pt x="136" y="257"/>
                </a:lnTo>
                <a:lnTo>
                  <a:pt x="137" y="257"/>
                </a:lnTo>
                <a:lnTo>
                  <a:pt x="137" y="256"/>
                </a:lnTo>
                <a:lnTo>
                  <a:pt x="139" y="256"/>
                </a:lnTo>
                <a:lnTo>
                  <a:pt x="141" y="254"/>
                </a:lnTo>
                <a:lnTo>
                  <a:pt x="141" y="256"/>
                </a:lnTo>
                <a:close/>
                <a:moveTo>
                  <a:pt x="167" y="236"/>
                </a:moveTo>
                <a:lnTo>
                  <a:pt x="167" y="237"/>
                </a:lnTo>
                <a:lnTo>
                  <a:pt x="166" y="239"/>
                </a:lnTo>
                <a:lnTo>
                  <a:pt x="166" y="241"/>
                </a:lnTo>
                <a:lnTo>
                  <a:pt x="164" y="241"/>
                </a:lnTo>
                <a:lnTo>
                  <a:pt x="162" y="241"/>
                </a:lnTo>
                <a:lnTo>
                  <a:pt x="162" y="239"/>
                </a:lnTo>
                <a:lnTo>
                  <a:pt x="164" y="239"/>
                </a:lnTo>
                <a:lnTo>
                  <a:pt x="164" y="237"/>
                </a:lnTo>
                <a:lnTo>
                  <a:pt x="162" y="237"/>
                </a:lnTo>
                <a:lnTo>
                  <a:pt x="164" y="237"/>
                </a:lnTo>
                <a:lnTo>
                  <a:pt x="162" y="237"/>
                </a:lnTo>
                <a:lnTo>
                  <a:pt x="162" y="236"/>
                </a:lnTo>
                <a:lnTo>
                  <a:pt x="164" y="236"/>
                </a:lnTo>
                <a:lnTo>
                  <a:pt x="164" y="234"/>
                </a:lnTo>
                <a:lnTo>
                  <a:pt x="166" y="234"/>
                </a:lnTo>
                <a:lnTo>
                  <a:pt x="166" y="232"/>
                </a:lnTo>
                <a:lnTo>
                  <a:pt x="166" y="231"/>
                </a:lnTo>
                <a:lnTo>
                  <a:pt x="166" y="229"/>
                </a:lnTo>
                <a:lnTo>
                  <a:pt x="166" y="227"/>
                </a:lnTo>
                <a:lnTo>
                  <a:pt x="167" y="227"/>
                </a:lnTo>
                <a:lnTo>
                  <a:pt x="167" y="229"/>
                </a:lnTo>
                <a:lnTo>
                  <a:pt x="167" y="231"/>
                </a:lnTo>
                <a:lnTo>
                  <a:pt x="169" y="232"/>
                </a:lnTo>
                <a:lnTo>
                  <a:pt x="167" y="232"/>
                </a:lnTo>
                <a:lnTo>
                  <a:pt x="167" y="234"/>
                </a:lnTo>
                <a:lnTo>
                  <a:pt x="167" y="236"/>
                </a:lnTo>
                <a:close/>
                <a:moveTo>
                  <a:pt x="171" y="216"/>
                </a:moveTo>
                <a:lnTo>
                  <a:pt x="171" y="217"/>
                </a:lnTo>
                <a:lnTo>
                  <a:pt x="169" y="217"/>
                </a:lnTo>
                <a:lnTo>
                  <a:pt x="169" y="219"/>
                </a:lnTo>
                <a:lnTo>
                  <a:pt x="169" y="221"/>
                </a:lnTo>
                <a:lnTo>
                  <a:pt x="169" y="219"/>
                </a:lnTo>
                <a:lnTo>
                  <a:pt x="169" y="221"/>
                </a:lnTo>
                <a:lnTo>
                  <a:pt x="169" y="219"/>
                </a:lnTo>
                <a:lnTo>
                  <a:pt x="167" y="219"/>
                </a:lnTo>
                <a:lnTo>
                  <a:pt x="167" y="217"/>
                </a:lnTo>
                <a:lnTo>
                  <a:pt x="169" y="217"/>
                </a:lnTo>
                <a:lnTo>
                  <a:pt x="169" y="216"/>
                </a:lnTo>
                <a:lnTo>
                  <a:pt x="171" y="216"/>
                </a:lnTo>
                <a:close/>
                <a:moveTo>
                  <a:pt x="166" y="199"/>
                </a:moveTo>
                <a:lnTo>
                  <a:pt x="167" y="199"/>
                </a:lnTo>
                <a:lnTo>
                  <a:pt x="169" y="199"/>
                </a:lnTo>
                <a:lnTo>
                  <a:pt x="167" y="199"/>
                </a:lnTo>
                <a:lnTo>
                  <a:pt x="169" y="199"/>
                </a:lnTo>
                <a:lnTo>
                  <a:pt x="169" y="201"/>
                </a:lnTo>
                <a:lnTo>
                  <a:pt x="171" y="201"/>
                </a:lnTo>
                <a:lnTo>
                  <a:pt x="172" y="201"/>
                </a:lnTo>
                <a:lnTo>
                  <a:pt x="174" y="201"/>
                </a:lnTo>
                <a:lnTo>
                  <a:pt x="174" y="202"/>
                </a:lnTo>
                <a:lnTo>
                  <a:pt x="174" y="204"/>
                </a:lnTo>
                <a:lnTo>
                  <a:pt x="172" y="204"/>
                </a:lnTo>
                <a:lnTo>
                  <a:pt x="172" y="206"/>
                </a:lnTo>
                <a:lnTo>
                  <a:pt x="172" y="207"/>
                </a:lnTo>
                <a:lnTo>
                  <a:pt x="171" y="207"/>
                </a:lnTo>
                <a:lnTo>
                  <a:pt x="171" y="209"/>
                </a:lnTo>
                <a:lnTo>
                  <a:pt x="169" y="211"/>
                </a:lnTo>
                <a:lnTo>
                  <a:pt x="167" y="212"/>
                </a:lnTo>
                <a:lnTo>
                  <a:pt x="167" y="214"/>
                </a:lnTo>
                <a:lnTo>
                  <a:pt x="166" y="214"/>
                </a:lnTo>
                <a:lnTo>
                  <a:pt x="164" y="214"/>
                </a:lnTo>
                <a:lnTo>
                  <a:pt x="164" y="216"/>
                </a:lnTo>
                <a:lnTo>
                  <a:pt x="162" y="217"/>
                </a:lnTo>
                <a:lnTo>
                  <a:pt x="162" y="219"/>
                </a:lnTo>
                <a:lnTo>
                  <a:pt x="162" y="221"/>
                </a:lnTo>
                <a:lnTo>
                  <a:pt x="164" y="221"/>
                </a:lnTo>
                <a:lnTo>
                  <a:pt x="164" y="222"/>
                </a:lnTo>
                <a:lnTo>
                  <a:pt x="166" y="222"/>
                </a:lnTo>
                <a:lnTo>
                  <a:pt x="166" y="224"/>
                </a:lnTo>
                <a:lnTo>
                  <a:pt x="164" y="224"/>
                </a:lnTo>
                <a:lnTo>
                  <a:pt x="164" y="226"/>
                </a:lnTo>
                <a:lnTo>
                  <a:pt x="164" y="227"/>
                </a:lnTo>
                <a:lnTo>
                  <a:pt x="164" y="229"/>
                </a:lnTo>
                <a:lnTo>
                  <a:pt x="162" y="229"/>
                </a:lnTo>
                <a:lnTo>
                  <a:pt x="164" y="229"/>
                </a:lnTo>
                <a:lnTo>
                  <a:pt x="164" y="231"/>
                </a:lnTo>
                <a:lnTo>
                  <a:pt x="164" y="232"/>
                </a:lnTo>
                <a:lnTo>
                  <a:pt x="164" y="234"/>
                </a:lnTo>
                <a:lnTo>
                  <a:pt x="162" y="234"/>
                </a:lnTo>
                <a:lnTo>
                  <a:pt x="162" y="236"/>
                </a:lnTo>
                <a:lnTo>
                  <a:pt x="162" y="237"/>
                </a:lnTo>
                <a:lnTo>
                  <a:pt x="162" y="239"/>
                </a:lnTo>
                <a:lnTo>
                  <a:pt x="162" y="241"/>
                </a:lnTo>
                <a:lnTo>
                  <a:pt x="162" y="242"/>
                </a:lnTo>
                <a:lnTo>
                  <a:pt x="164" y="244"/>
                </a:lnTo>
                <a:lnTo>
                  <a:pt x="164" y="246"/>
                </a:lnTo>
                <a:lnTo>
                  <a:pt x="162" y="246"/>
                </a:lnTo>
                <a:lnTo>
                  <a:pt x="162" y="247"/>
                </a:lnTo>
                <a:lnTo>
                  <a:pt x="161" y="247"/>
                </a:lnTo>
                <a:lnTo>
                  <a:pt x="159" y="247"/>
                </a:lnTo>
                <a:lnTo>
                  <a:pt x="159" y="246"/>
                </a:lnTo>
                <a:lnTo>
                  <a:pt x="157" y="246"/>
                </a:lnTo>
                <a:lnTo>
                  <a:pt x="156" y="246"/>
                </a:lnTo>
                <a:lnTo>
                  <a:pt x="154" y="246"/>
                </a:lnTo>
                <a:lnTo>
                  <a:pt x="154" y="244"/>
                </a:lnTo>
                <a:lnTo>
                  <a:pt x="152" y="244"/>
                </a:lnTo>
                <a:lnTo>
                  <a:pt x="152" y="242"/>
                </a:lnTo>
                <a:lnTo>
                  <a:pt x="151" y="242"/>
                </a:lnTo>
                <a:lnTo>
                  <a:pt x="151" y="241"/>
                </a:lnTo>
                <a:lnTo>
                  <a:pt x="152" y="241"/>
                </a:lnTo>
                <a:lnTo>
                  <a:pt x="152" y="239"/>
                </a:lnTo>
                <a:lnTo>
                  <a:pt x="151" y="239"/>
                </a:lnTo>
                <a:lnTo>
                  <a:pt x="149" y="239"/>
                </a:lnTo>
                <a:lnTo>
                  <a:pt x="149" y="241"/>
                </a:lnTo>
                <a:lnTo>
                  <a:pt x="149" y="242"/>
                </a:lnTo>
                <a:lnTo>
                  <a:pt x="147" y="242"/>
                </a:lnTo>
                <a:lnTo>
                  <a:pt x="146" y="242"/>
                </a:lnTo>
                <a:lnTo>
                  <a:pt x="146" y="244"/>
                </a:lnTo>
                <a:lnTo>
                  <a:pt x="144" y="244"/>
                </a:lnTo>
                <a:lnTo>
                  <a:pt x="142" y="244"/>
                </a:lnTo>
                <a:lnTo>
                  <a:pt x="142" y="246"/>
                </a:lnTo>
                <a:lnTo>
                  <a:pt x="141" y="247"/>
                </a:lnTo>
                <a:lnTo>
                  <a:pt x="141" y="249"/>
                </a:lnTo>
                <a:lnTo>
                  <a:pt x="139" y="249"/>
                </a:lnTo>
                <a:lnTo>
                  <a:pt x="139" y="251"/>
                </a:lnTo>
                <a:lnTo>
                  <a:pt x="139" y="249"/>
                </a:lnTo>
                <a:lnTo>
                  <a:pt x="139" y="247"/>
                </a:lnTo>
                <a:lnTo>
                  <a:pt x="137" y="247"/>
                </a:lnTo>
                <a:lnTo>
                  <a:pt x="137" y="249"/>
                </a:lnTo>
                <a:lnTo>
                  <a:pt x="137" y="251"/>
                </a:lnTo>
                <a:lnTo>
                  <a:pt x="136" y="251"/>
                </a:lnTo>
                <a:lnTo>
                  <a:pt x="136" y="252"/>
                </a:lnTo>
                <a:lnTo>
                  <a:pt x="134" y="252"/>
                </a:lnTo>
                <a:lnTo>
                  <a:pt x="134" y="254"/>
                </a:lnTo>
                <a:lnTo>
                  <a:pt x="132" y="254"/>
                </a:lnTo>
                <a:lnTo>
                  <a:pt x="132" y="256"/>
                </a:lnTo>
                <a:lnTo>
                  <a:pt x="131" y="256"/>
                </a:lnTo>
                <a:lnTo>
                  <a:pt x="131" y="257"/>
                </a:lnTo>
                <a:lnTo>
                  <a:pt x="131" y="259"/>
                </a:lnTo>
                <a:lnTo>
                  <a:pt x="129" y="259"/>
                </a:lnTo>
                <a:lnTo>
                  <a:pt x="129" y="261"/>
                </a:lnTo>
                <a:lnTo>
                  <a:pt x="129" y="259"/>
                </a:lnTo>
                <a:lnTo>
                  <a:pt x="129" y="261"/>
                </a:lnTo>
                <a:lnTo>
                  <a:pt x="127" y="261"/>
                </a:lnTo>
                <a:lnTo>
                  <a:pt x="127" y="262"/>
                </a:lnTo>
                <a:lnTo>
                  <a:pt x="126" y="262"/>
                </a:lnTo>
                <a:lnTo>
                  <a:pt x="126" y="264"/>
                </a:lnTo>
                <a:lnTo>
                  <a:pt x="126" y="266"/>
                </a:lnTo>
                <a:lnTo>
                  <a:pt x="126" y="267"/>
                </a:lnTo>
                <a:lnTo>
                  <a:pt x="124" y="267"/>
                </a:lnTo>
                <a:lnTo>
                  <a:pt x="124" y="269"/>
                </a:lnTo>
                <a:lnTo>
                  <a:pt x="124" y="271"/>
                </a:lnTo>
                <a:lnTo>
                  <a:pt x="124" y="272"/>
                </a:lnTo>
                <a:lnTo>
                  <a:pt x="126" y="272"/>
                </a:lnTo>
                <a:lnTo>
                  <a:pt x="126" y="274"/>
                </a:lnTo>
                <a:lnTo>
                  <a:pt x="127" y="274"/>
                </a:lnTo>
                <a:lnTo>
                  <a:pt x="127" y="276"/>
                </a:lnTo>
                <a:lnTo>
                  <a:pt x="127" y="277"/>
                </a:lnTo>
                <a:lnTo>
                  <a:pt x="127" y="279"/>
                </a:lnTo>
                <a:lnTo>
                  <a:pt x="127" y="281"/>
                </a:lnTo>
                <a:lnTo>
                  <a:pt x="127" y="282"/>
                </a:lnTo>
                <a:lnTo>
                  <a:pt x="126" y="282"/>
                </a:lnTo>
                <a:lnTo>
                  <a:pt x="124" y="282"/>
                </a:lnTo>
                <a:lnTo>
                  <a:pt x="122" y="282"/>
                </a:lnTo>
                <a:lnTo>
                  <a:pt x="122" y="284"/>
                </a:lnTo>
                <a:lnTo>
                  <a:pt x="121" y="286"/>
                </a:lnTo>
                <a:lnTo>
                  <a:pt x="119" y="287"/>
                </a:lnTo>
                <a:lnTo>
                  <a:pt x="117" y="289"/>
                </a:lnTo>
                <a:lnTo>
                  <a:pt x="117" y="291"/>
                </a:lnTo>
                <a:lnTo>
                  <a:pt x="116" y="291"/>
                </a:lnTo>
                <a:lnTo>
                  <a:pt x="116" y="292"/>
                </a:lnTo>
                <a:lnTo>
                  <a:pt x="116" y="294"/>
                </a:lnTo>
                <a:lnTo>
                  <a:pt x="116" y="296"/>
                </a:lnTo>
                <a:lnTo>
                  <a:pt x="116" y="297"/>
                </a:lnTo>
                <a:lnTo>
                  <a:pt x="114" y="297"/>
                </a:lnTo>
                <a:lnTo>
                  <a:pt x="114" y="299"/>
                </a:lnTo>
                <a:lnTo>
                  <a:pt x="112" y="299"/>
                </a:lnTo>
                <a:lnTo>
                  <a:pt x="112" y="301"/>
                </a:lnTo>
                <a:lnTo>
                  <a:pt x="112" y="299"/>
                </a:lnTo>
                <a:lnTo>
                  <a:pt x="112" y="301"/>
                </a:lnTo>
                <a:lnTo>
                  <a:pt x="112" y="299"/>
                </a:lnTo>
                <a:lnTo>
                  <a:pt x="112" y="297"/>
                </a:lnTo>
                <a:lnTo>
                  <a:pt x="112" y="296"/>
                </a:lnTo>
                <a:lnTo>
                  <a:pt x="111" y="296"/>
                </a:lnTo>
                <a:lnTo>
                  <a:pt x="111" y="294"/>
                </a:lnTo>
                <a:lnTo>
                  <a:pt x="111" y="292"/>
                </a:lnTo>
                <a:lnTo>
                  <a:pt x="109" y="291"/>
                </a:lnTo>
                <a:lnTo>
                  <a:pt x="109" y="289"/>
                </a:lnTo>
                <a:lnTo>
                  <a:pt x="109" y="287"/>
                </a:lnTo>
                <a:lnTo>
                  <a:pt x="109" y="286"/>
                </a:lnTo>
                <a:lnTo>
                  <a:pt x="109" y="284"/>
                </a:lnTo>
                <a:lnTo>
                  <a:pt x="111" y="284"/>
                </a:lnTo>
                <a:lnTo>
                  <a:pt x="111" y="282"/>
                </a:lnTo>
                <a:lnTo>
                  <a:pt x="111" y="281"/>
                </a:lnTo>
                <a:lnTo>
                  <a:pt x="111" y="279"/>
                </a:lnTo>
                <a:lnTo>
                  <a:pt x="111" y="277"/>
                </a:lnTo>
                <a:lnTo>
                  <a:pt x="111" y="276"/>
                </a:lnTo>
                <a:lnTo>
                  <a:pt x="111" y="274"/>
                </a:lnTo>
                <a:lnTo>
                  <a:pt x="111" y="272"/>
                </a:lnTo>
                <a:lnTo>
                  <a:pt x="111" y="271"/>
                </a:lnTo>
                <a:lnTo>
                  <a:pt x="111" y="269"/>
                </a:lnTo>
                <a:lnTo>
                  <a:pt x="111" y="267"/>
                </a:lnTo>
                <a:lnTo>
                  <a:pt x="111" y="266"/>
                </a:lnTo>
                <a:lnTo>
                  <a:pt x="111" y="264"/>
                </a:lnTo>
                <a:lnTo>
                  <a:pt x="111" y="262"/>
                </a:lnTo>
                <a:lnTo>
                  <a:pt x="111" y="261"/>
                </a:lnTo>
                <a:lnTo>
                  <a:pt x="111" y="259"/>
                </a:lnTo>
                <a:lnTo>
                  <a:pt x="111" y="257"/>
                </a:lnTo>
                <a:lnTo>
                  <a:pt x="112" y="257"/>
                </a:lnTo>
                <a:lnTo>
                  <a:pt x="112" y="256"/>
                </a:lnTo>
                <a:lnTo>
                  <a:pt x="112" y="254"/>
                </a:lnTo>
                <a:lnTo>
                  <a:pt x="112" y="252"/>
                </a:lnTo>
                <a:lnTo>
                  <a:pt x="112" y="251"/>
                </a:lnTo>
                <a:lnTo>
                  <a:pt x="111" y="251"/>
                </a:lnTo>
                <a:lnTo>
                  <a:pt x="112" y="251"/>
                </a:lnTo>
                <a:lnTo>
                  <a:pt x="112" y="249"/>
                </a:lnTo>
                <a:lnTo>
                  <a:pt x="111" y="249"/>
                </a:lnTo>
                <a:lnTo>
                  <a:pt x="111" y="247"/>
                </a:lnTo>
                <a:lnTo>
                  <a:pt x="111" y="246"/>
                </a:lnTo>
                <a:lnTo>
                  <a:pt x="111" y="244"/>
                </a:lnTo>
                <a:lnTo>
                  <a:pt x="111" y="242"/>
                </a:lnTo>
                <a:lnTo>
                  <a:pt x="109" y="242"/>
                </a:lnTo>
                <a:lnTo>
                  <a:pt x="109" y="241"/>
                </a:lnTo>
                <a:lnTo>
                  <a:pt x="111" y="241"/>
                </a:lnTo>
                <a:lnTo>
                  <a:pt x="109" y="241"/>
                </a:lnTo>
                <a:lnTo>
                  <a:pt x="111" y="241"/>
                </a:lnTo>
                <a:lnTo>
                  <a:pt x="109" y="241"/>
                </a:lnTo>
                <a:lnTo>
                  <a:pt x="109" y="239"/>
                </a:lnTo>
                <a:lnTo>
                  <a:pt x="109" y="237"/>
                </a:lnTo>
                <a:lnTo>
                  <a:pt x="111" y="237"/>
                </a:lnTo>
                <a:lnTo>
                  <a:pt x="109" y="237"/>
                </a:lnTo>
                <a:lnTo>
                  <a:pt x="109" y="236"/>
                </a:lnTo>
                <a:lnTo>
                  <a:pt x="109" y="234"/>
                </a:lnTo>
                <a:lnTo>
                  <a:pt x="109" y="232"/>
                </a:lnTo>
                <a:lnTo>
                  <a:pt x="109" y="231"/>
                </a:lnTo>
                <a:lnTo>
                  <a:pt x="109" y="229"/>
                </a:lnTo>
                <a:lnTo>
                  <a:pt x="111" y="229"/>
                </a:lnTo>
                <a:lnTo>
                  <a:pt x="109" y="229"/>
                </a:lnTo>
                <a:lnTo>
                  <a:pt x="111" y="227"/>
                </a:lnTo>
                <a:lnTo>
                  <a:pt x="111" y="226"/>
                </a:lnTo>
                <a:lnTo>
                  <a:pt x="112" y="226"/>
                </a:lnTo>
                <a:lnTo>
                  <a:pt x="112" y="224"/>
                </a:lnTo>
                <a:lnTo>
                  <a:pt x="114" y="224"/>
                </a:lnTo>
                <a:lnTo>
                  <a:pt x="114" y="222"/>
                </a:lnTo>
                <a:lnTo>
                  <a:pt x="116" y="222"/>
                </a:lnTo>
                <a:lnTo>
                  <a:pt x="117" y="221"/>
                </a:lnTo>
                <a:lnTo>
                  <a:pt x="119" y="221"/>
                </a:lnTo>
                <a:lnTo>
                  <a:pt x="119" y="219"/>
                </a:lnTo>
                <a:lnTo>
                  <a:pt x="121" y="219"/>
                </a:lnTo>
                <a:lnTo>
                  <a:pt x="121" y="217"/>
                </a:lnTo>
                <a:lnTo>
                  <a:pt x="122" y="217"/>
                </a:lnTo>
                <a:lnTo>
                  <a:pt x="122" y="216"/>
                </a:lnTo>
                <a:lnTo>
                  <a:pt x="124" y="216"/>
                </a:lnTo>
                <a:lnTo>
                  <a:pt x="124" y="214"/>
                </a:lnTo>
                <a:lnTo>
                  <a:pt x="126" y="214"/>
                </a:lnTo>
                <a:lnTo>
                  <a:pt x="126" y="212"/>
                </a:lnTo>
                <a:lnTo>
                  <a:pt x="127" y="212"/>
                </a:lnTo>
                <a:lnTo>
                  <a:pt x="127" y="211"/>
                </a:lnTo>
                <a:lnTo>
                  <a:pt x="129" y="211"/>
                </a:lnTo>
                <a:lnTo>
                  <a:pt x="129" y="212"/>
                </a:lnTo>
                <a:lnTo>
                  <a:pt x="131" y="212"/>
                </a:lnTo>
                <a:lnTo>
                  <a:pt x="132" y="212"/>
                </a:lnTo>
                <a:lnTo>
                  <a:pt x="132" y="211"/>
                </a:lnTo>
                <a:lnTo>
                  <a:pt x="134" y="211"/>
                </a:lnTo>
                <a:lnTo>
                  <a:pt x="134" y="209"/>
                </a:lnTo>
                <a:lnTo>
                  <a:pt x="136" y="209"/>
                </a:lnTo>
                <a:lnTo>
                  <a:pt x="137" y="209"/>
                </a:lnTo>
                <a:lnTo>
                  <a:pt x="137" y="207"/>
                </a:lnTo>
                <a:lnTo>
                  <a:pt x="139" y="207"/>
                </a:lnTo>
                <a:lnTo>
                  <a:pt x="139" y="206"/>
                </a:lnTo>
                <a:lnTo>
                  <a:pt x="139" y="207"/>
                </a:lnTo>
                <a:lnTo>
                  <a:pt x="139" y="206"/>
                </a:lnTo>
                <a:lnTo>
                  <a:pt x="141" y="206"/>
                </a:lnTo>
                <a:lnTo>
                  <a:pt x="142" y="206"/>
                </a:lnTo>
                <a:lnTo>
                  <a:pt x="144" y="206"/>
                </a:lnTo>
                <a:lnTo>
                  <a:pt x="144" y="204"/>
                </a:lnTo>
                <a:lnTo>
                  <a:pt x="146" y="204"/>
                </a:lnTo>
                <a:lnTo>
                  <a:pt x="146" y="202"/>
                </a:lnTo>
                <a:lnTo>
                  <a:pt x="147" y="202"/>
                </a:lnTo>
                <a:lnTo>
                  <a:pt x="149" y="202"/>
                </a:lnTo>
                <a:lnTo>
                  <a:pt x="151" y="202"/>
                </a:lnTo>
                <a:lnTo>
                  <a:pt x="151" y="204"/>
                </a:lnTo>
                <a:lnTo>
                  <a:pt x="152" y="204"/>
                </a:lnTo>
                <a:lnTo>
                  <a:pt x="152" y="206"/>
                </a:lnTo>
                <a:lnTo>
                  <a:pt x="154" y="206"/>
                </a:lnTo>
                <a:lnTo>
                  <a:pt x="156" y="206"/>
                </a:lnTo>
                <a:lnTo>
                  <a:pt x="156" y="204"/>
                </a:lnTo>
                <a:lnTo>
                  <a:pt x="157" y="204"/>
                </a:lnTo>
                <a:lnTo>
                  <a:pt x="159" y="204"/>
                </a:lnTo>
                <a:lnTo>
                  <a:pt x="161" y="202"/>
                </a:lnTo>
                <a:lnTo>
                  <a:pt x="159" y="202"/>
                </a:lnTo>
                <a:lnTo>
                  <a:pt x="161" y="202"/>
                </a:lnTo>
                <a:lnTo>
                  <a:pt x="159" y="202"/>
                </a:lnTo>
                <a:lnTo>
                  <a:pt x="159" y="201"/>
                </a:lnTo>
                <a:lnTo>
                  <a:pt x="161" y="201"/>
                </a:lnTo>
                <a:lnTo>
                  <a:pt x="162" y="202"/>
                </a:lnTo>
                <a:lnTo>
                  <a:pt x="162" y="201"/>
                </a:lnTo>
                <a:lnTo>
                  <a:pt x="164" y="201"/>
                </a:lnTo>
                <a:lnTo>
                  <a:pt x="164" y="199"/>
                </a:lnTo>
                <a:lnTo>
                  <a:pt x="166" y="199"/>
                </a:lnTo>
                <a:close/>
                <a:moveTo>
                  <a:pt x="167" y="184"/>
                </a:moveTo>
                <a:lnTo>
                  <a:pt x="167" y="186"/>
                </a:lnTo>
                <a:lnTo>
                  <a:pt x="169" y="186"/>
                </a:lnTo>
                <a:lnTo>
                  <a:pt x="171" y="186"/>
                </a:lnTo>
                <a:lnTo>
                  <a:pt x="171" y="187"/>
                </a:lnTo>
                <a:lnTo>
                  <a:pt x="171" y="189"/>
                </a:lnTo>
                <a:lnTo>
                  <a:pt x="172" y="189"/>
                </a:lnTo>
                <a:lnTo>
                  <a:pt x="172" y="191"/>
                </a:lnTo>
                <a:lnTo>
                  <a:pt x="171" y="191"/>
                </a:lnTo>
                <a:lnTo>
                  <a:pt x="172" y="191"/>
                </a:lnTo>
                <a:lnTo>
                  <a:pt x="172" y="192"/>
                </a:lnTo>
                <a:lnTo>
                  <a:pt x="172" y="194"/>
                </a:lnTo>
                <a:lnTo>
                  <a:pt x="172" y="196"/>
                </a:lnTo>
                <a:lnTo>
                  <a:pt x="172" y="197"/>
                </a:lnTo>
                <a:lnTo>
                  <a:pt x="171" y="197"/>
                </a:lnTo>
                <a:lnTo>
                  <a:pt x="171" y="196"/>
                </a:lnTo>
                <a:lnTo>
                  <a:pt x="171" y="194"/>
                </a:lnTo>
                <a:lnTo>
                  <a:pt x="171" y="192"/>
                </a:lnTo>
                <a:lnTo>
                  <a:pt x="171" y="194"/>
                </a:lnTo>
                <a:lnTo>
                  <a:pt x="169" y="194"/>
                </a:lnTo>
                <a:lnTo>
                  <a:pt x="169" y="196"/>
                </a:lnTo>
                <a:lnTo>
                  <a:pt x="167" y="196"/>
                </a:lnTo>
                <a:lnTo>
                  <a:pt x="166" y="197"/>
                </a:lnTo>
                <a:lnTo>
                  <a:pt x="164" y="197"/>
                </a:lnTo>
                <a:lnTo>
                  <a:pt x="162" y="197"/>
                </a:lnTo>
                <a:lnTo>
                  <a:pt x="162" y="199"/>
                </a:lnTo>
                <a:lnTo>
                  <a:pt x="161" y="199"/>
                </a:lnTo>
                <a:lnTo>
                  <a:pt x="161" y="197"/>
                </a:lnTo>
                <a:lnTo>
                  <a:pt x="162" y="197"/>
                </a:lnTo>
                <a:lnTo>
                  <a:pt x="162" y="196"/>
                </a:lnTo>
                <a:lnTo>
                  <a:pt x="164" y="196"/>
                </a:lnTo>
                <a:lnTo>
                  <a:pt x="164" y="194"/>
                </a:lnTo>
                <a:lnTo>
                  <a:pt x="164" y="192"/>
                </a:lnTo>
                <a:lnTo>
                  <a:pt x="162" y="192"/>
                </a:lnTo>
                <a:lnTo>
                  <a:pt x="162" y="191"/>
                </a:lnTo>
                <a:lnTo>
                  <a:pt x="162" y="189"/>
                </a:lnTo>
                <a:lnTo>
                  <a:pt x="164" y="189"/>
                </a:lnTo>
                <a:lnTo>
                  <a:pt x="164" y="187"/>
                </a:lnTo>
                <a:lnTo>
                  <a:pt x="166" y="187"/>
                </a:lnTo>
                <a:lnTo>
                  <a:pt x="166" y="186"/>
                </a:lnTo>
                <a:lnTo>
                  <a:pt x="167" y="186"/>
                </a:lnTo>
                <a:lnTo>
                  <a:pt x="167" y="184"/>
                </a:lnTo>
                <a:close/>
                <a:moveTo>
                  <a:pt x="146" y="187"/>
                </a:moveTo>
                <a:lnTo>
                  <a:pt x="146" y="186"/>
                </a:lnTo>
                <a:lnTo>
                  <a:pt x="147" y="186"/>
                </a:lnTo>
                <a:lnTo>
                  <a:pt x="147" y="184"/>
                </a:lnTo>
                <a:lnTo>
                  <a:pt x="149" y="184"/>
                </a:lnTo>
                <a:lnTo>
                  <a:pt x="149" y="186"/>
                </a:lnTo>
                <a:lnTo>
                  <a:pt x="147" y="186"/>
                </a:lnTo>
                <a:lnTo>
                  <a:pt x="146" y="186"/>
                </a:lnTo>
                <a:lnTo>
                  <a:pt x="146" y="187"/>
                </a:lnTo>
                <a:close/>
                <a:moveTo>
                  <a:pt x="166" y="180"/>
                </a:moveTo>
                <a:lnTo>
                  <a:pt x="167" y="180"/>
                </a:lnTo>
                <a:lnTo>
                  <a:pt x="167" y="182"/>
                </a:lnTo>
                <a:lnTo>
                  <a:pt x="166" y="182"/>
                </a:lnTo>
                <a:lnTo>
                  <a:pt x="164" y="184"/>
                </a:lnTo>
                <a:lnTo>
                  <a:pt x="162" y="184"/>
                </a:lnTo>
                <a:lnTo>
                  <a:pt x="162" y="186"/>
                </a:lnTo>
                <a:lnTo>
                  <a:pt x="161" y="187"/>
                </a:lnTo>
                <a:lnTo>
                  <a:pt x="159" y="187"/>
                </a:lnTo>
                <a:lnTo>
                  <a:pt x="159" y="189"/>
                </a:lnTo>
                <a:lnTo>
                  <a:pt x="159" y="191"/>
                </a:lnTo>
                <a:lnTo>
                  <a:pt x="159" y="192"/>
                </a:lnTo>
                <a:lnTo>
                  <a:pt x="161" y="192"/>
                </a:lnTo>
                <a:lnTo>
                  <a:pt x="161" y="194"/>
                </a:lnTo>
                <a:lnTo>
                  <a:pt x="161" y="196"/>
                </a:lnTo>
                <a:lnTo>
                  <a:pt x="159" y="196"/>
                </a:lnTo>
                <a:lnTo>
                  <a:pt x="159" y="197"/>
                </a:lnTo>
                <a:lnTo>
                  <a:pt x="157" y="196"/>
                </a:lnTo>
                <a:lnTo>
                  <a:pt x="157" y="197"/>
                </a:lnTo>
                <a:lnTo>
                  <a:pt x="156" y="197"/>
                </a:lnTo>
                <a:lnTo>
                  <a:pt x="156" y="199"/>
                </a:lnTo>
                <a:lnTo>
                  <a:pt x="154" y="201"/>
                </a:lnTo>
                <a:lnTo>
                  <a:pt x="152" y="201"/>
                </a:lnTo>
                <a:lnTo>
                  <a:pt x="151" y="201"/>
                </a:lnTo>
                <a:lnTo>
                  <a:pt x="151" y="199"/>
                </a:lnTo>
                <a:lnTo>
                  <a:pt x="149" y="199"/>
                </a:lnTo>
                <a:lnTo>
                  <a:pt x="149" y="197"/>
                </a:lnTo>
                <a:lnTo>
                  <a:pt x="147" y="197"/>
                </a:lnTo>
                <a:lnTo>
                  <a:pt x="146" y="199"/>
                </a:lnTo>
                <a:lnTo>
                  <a:pt x="144" y="199"/>
                </a:lnTo>
                <a:lnTo>
                  <a:pt x="144" y="201"/>
                </a:lnTo>
                <a:lnTo>
                  <a:pt x="142" y="201"/>
                </a:lnTo>
                <a:lnTo>
                  <a:pt x="142" y="202"/>
                </a:lnTo>
                <a:lnTo>
                  <a:pt x="141" y="202"/>
                </a:lnTo>
                <a:lnTo>
                  <a:pt x="141" y="204"/>
                </a:lnTo>
                <a:lnTo>
                  <a:pt x="139" y="204"/>
                </a:lnTo>
                <a:lnTo>
                  <a:pt x="139" y="206"/>
                </a:lnTo>
                <a:lnTo>
                  <a:pt x="137" y="206"/>
                </a:lnTo>
                <a:lnTo>
                  <a:pt x="137" y="207"/>
                </a:lnTo>
                <a:lnTo>
                  <a:pt x="136" y="207"/>
                </a:lnTo>
                <a:lnTo>
                  <a:pt x="134" y="207"/>
                </a:lnTo>
                <a:lnTo>
                  <a:pt x="134" y="209"/>
                </a:lnTo>
                <a:lnTo>
                  <a:pt x="132" y="209"/>
                </a:lnTo>
                <a:lnTo>
                  <a:pt x="132" y="211"/>
                </a:lnTo>
                <a:lnTo>
                  <a:pt x="131" y="211"/>
                </a:lnTo>
                <a:lnTo>
                  <a:pt x="131" y="209"/>
                </a:lnTo>
                <a:lnTo>
                  <a:pt x="131" y="207"/>
                </a:lnTo>
                <a:lnTo>
                  <a:pt x="129" y="207"/>
                </a:lnTo>
                <a:lnTo>
                  <a:pt x="127" y="207"/>
                </a:lnTo>
                <a:lnTo>
                  <a:pt x="127" y="206"/>
                </a:lnTo>
                <a:lnTo>
                  <a:pt x="129" y="206"/>
                </a:lnTo>
                <a:lnTo>
                  <a:pt x="127" y="206"/>
                </a:lnTo>
                <a:lnTo>
                  <a:pt x="127" y="204"/>
                </a:lnTo>
                <a:lnTo>
                  <a:pt x="129" y="204"/>
                </a:lnTo>
                <a:lnTo>
                  <a:pt x="129" y="202"/>
                </a:lnTo>
                <a:lnTo>
                  <a:pt x="131" y="202"/>
                </a:lnTo>
                <a:lnTo>
                  <a:pt x="131" y="201"/>
                </a:lnTo>
                <a:lnTo>
                  <a:pt x="132" y="201"/>
                </a:lnTo>
                <a:lnTo>
                  <a:pt x="132" y="199"/>
                </a:lnTo>
                <a:lnTo>
                  <a:pt x="134" y="199"/>
                </a:lnTo>
                <a:lnTo>
                  <a:pt x="136" y="199"/>
                </a:lnTo>
                <a:lnTo>
                  <a:pt x="137" y="199"/>
                </a:lnTo>
                <a:lnTo>
                  <a:pt x="137" y="197"/>
                </a:lnTo>
                <a:lnTo>
                  <a:pt x="139" y="197"/>
                </a:lnTo>
                <a:lnTo>
                  <a:pt x="139" y="196"/>
                </a:lnTo>
                <a:lnTo>
                  <a:pt x="141" y="196"/>
                </a:lnTo>
                <a:lnTo>
                  <a:pt x="141" y="194"/>
                </a:lnTo>
                <a:lnTo>
                  <a:pt x="142" y="194"/>
                </a:lnTo>
                <a:lnTo>
                  <a:pt x="144" y="194"/>
                </a:lnTo>
                <a:lnTo>
                  <a:pt x="144" y="192"/>
                </a:lnTo>
                <a:lnTo>
                  <a:pt x="146" y="192"/>
                </a:lnTo>
                <a:lnTo>
                  <a:pt x="147" y="192"/>
                </a:lnTo>
                <a:lnTo>
                  <a:pt x="149" y="192"/>
                </a:lnTo>
                <a:lnTo>
                  <a:pt x="149" y="191"/>
                </a:lnTo>
                <a:lnTo>
                  <a:pt x="151" y="191"/>
                </a:lnTo>
                <a:lnTo>
                  <a:pt x="151" y="189"/>
                </a:lnTo>
                <a:lnTo>
                  <a:pt x="152" y="189"/>
                </a:lnTo>
                <a:lnTo>
                  <a:pt x="154" y="189"/>
                </a:lnTo>
                <a:lnTo>
                  <a:pt x="154" y="187"/>
                </a:lnTo>
                <a:lnTo>
                  <a:pt x="156" y="187"/>
                </a:lnTo>
                <a:lnTo>
                  <a:pt x="156" y="186"/>
                </a:lnTo>
                <a:lnTo>
                  <a:pt x="157" y="186"/>
                </a:lnTo>
                <a:lnTo>
                  <a:pt x="157" y="184"/>
                </a:lnTo>
                <a:lnTo>
                  <a:pt x="159" y="182"/>
                </a:lnTo>
                <a:lnTo>
                  <a:pt x="161" y="182"/>
                </a:lnTo>
                <a:lnTo>
                  <a:pt x="161" y="180"/>
                </a:lnTo>
                <a:lnTo>
                  <a:pt x="162" y="180"/>
                </a:lnTo>
                <a:lnTo>
                  <a:pt x="164" y="180"/>
                </a:lnTo>
                <a:lnTo>
                  <a:pt x="166" y="180"/>
                </a:lnTo>
                <a:close/>
                <a:moveTo>
                  <a:pt x="147" y="167"/>
                </a:moveTo>
                <a:lnTo>
                  <a:pt x="147" y="165"/>
                </a:lnTo>
                <a:lnTo>
                  <a:pt x="149" y="167"/>
                </a:lnTo>
                <a:lnTo>
                  <a:pt x="147" y="167"/>
                </a:lnTo>
                <a:close/>
                <a:moveTo>
                  <a:pt x="197" y="152"/>
                </a:moveTo>
                <a:lnTo>
                  <a:pt x="197" y="154"/>
                </a:lnTo>
                <a:lnTo>
                  <a:pt x="196" y="152"/>
                </a:lnTo>
                <a:lnTo>
                  <a:pt x="197" y="152"/>
                </a:lnTo>
                <a:lnTo>
                  <a:pt x="196" y="152"/>
                </a:lnTo>
                <a:lnTo>
                  <a:pt x="197" y="152"/>
                </a:lnTo>
                <a:close/>
                <a:moveTo>
                  <a:pt x="191" y="150"/>
                </a:moveTo>
                <a:lnTo>
                  <a:pt x="192" y="150"/>
                </a:lnTo>
                <a:lnTo>
                  <a:pt x="192" y="152"/>
                </a:lnTo>
                <a:lnTo>
                  <a:pt x="192" y="154"/>
                </a:lnTo>
                <a:lnTo>
                  <a:pt x="192" y="155"/>
                </a:lnTo>
                <a:lnTo>
                  <a:pt x="192" y="157"/>
                </a:lnTo>
                <a:lnTo>
                  <a:pt x="192" y="159"/>
                </a:lnTo>
                <a:lnTo>
                  <a:pt x="192" y="160"/>
                </a:lnTo>
                <a:lnTo>
                  <a:pt x="191" y="160"/>
                </a:lnTo>
                <a:lnTo>
                  <a:pt x="191" y="162"/>
                </a:lnTo>
                <a:lnTo>
                  <a:pt x="191" y="164"/>
                </a:lnTo>
                <a:lnTo>
                  <a:pt x="189" y="164"/>
                </a:lnTo>
                <a:lnTo>
                  <a:pt x="189" y="165"/>
                </a:lnTo>
                <a:lnTo>
                  <a:pt x="187" y="165"/>
                </a:lnTo>
                <a:lnTo>
                  <a:pt x="187" y="167"/>
                </a:lnTo>
                <a:lnTo>
                  <a:pt x="186" y="167"/>
                </a:lnTo>
                <a:lnTo>
                  <a:pt x="186" y="165"/>
                </a:lnTo>
                <a:lnTo>
                  <a:pt x="184" y="165"/>
                </a:lnTo>
                <a:lnTo>
                  <a:pt x="184" y="164"/>
                </a:lnTo>
                <a:lnTo>
                  <a:pt x="184" y="162"/>
                </a:lnTo>
                <a:lnTo>
                  <a:pt x="184" y="160"/>
                </a:lnTo>
                <a:lnTo>
                  <a:pt x="184" y="159"/>
                </a:lnTo>
                <a:lnTo>
                  <a:pt x="186" y="159"/>
                </a:lnTo>
                <a:lnTo>
                  <a:pt x="186" y="157"/>
                </a:lnTo>
                <a:lnTo>
                  <a:pt x="187" y="157"/>
                </a:lnTo>
                <a:lnTo>
                  <a:pt x="187" y="155"/>
                </a:lnTo>
                <a:lnTo>
                  <a:pt x="187" y="154"/>
                </a:lnTo>
                <a:lnTo>
                  <a:pt x="189" y="154"/>
                </a:lnTo>
                <a:lnTo>
                  <a:pt x="189" y="152"/>
                </a:lnTo>
                <a:lnTo>
                  <a:pt x="191" y="152"/>
                </a:lnTo>
                <a:lnTo>
                  <a:pt x="191" y="150"/>
                </a:lnTo>
                <a:close/>
                <a:moveTo>
                  <a:pt x="202" y="110"/>
                </a:moveTo>
                <a:lnTo>
                  <a:pt x="202" y="109"/>
                </a:lnTo>
                <a:lnTo>
                  <a:pt x="202" y="110"/>
                </a:lnTo>
                <a:close/>
                <a:moveTo>
                  <a:pt x="204" y="110"/>
                </a:moveTo>
                <a:lnTo>
                  <a:pt x="202" y="110"/>
                </a:lnTo>
                <a:lnTo>
                  <a:pt x="202" y="109"/>
                </a:lnTo>
                <a:lnTo>
                  <a:pt x="204" y="109"/>
                </a:lnTo>
                <a:lnTo>
                  <a:pt x="204" y="110"/>
                </a:lnTo>
                <a:close/>
                <a:moveTo>
                  <a:pt x="202" y="109"/>
                </a:moveTo>
                <a:lnTo>
                  <a:pt x="204" y="109"/>
                </a:lnTo>
                <a:lnTo>
                  <a:pt x="202" y="109"/>
                </a:lnTo>
                <a:close/>
                <a:moveTo>
                  <a:pt x="204" y="109"/>
                </a:moveTo>
                <a:lnTo>
                  <a:pt x="202" y="109"/>
                </a:lnTo>
                <a:lnTo>
                  <a:pt x="202" y="107"/>
                </a:lnTo>
                <a:lnTo>
                  <a:pt x="204" y="109"/>
                </a:lnTo>
                <a:close/>
                <a:moveTo>
                  <a:pt x="206" y="107"/>
                </a:moveTo>
                <a:lnTo>
                  <a:pt x="207" y="107"/>
                </a:lnTo>
                <a:lnTo>
                  <a:pt x="207" y="109"/>
                </a:lnTo>
                <a:lnTo>
                  <a:pt x="206" y="109"/>
                </a:lnTo>
                <a:lnTo>
                  <a:pt x="206" y="107"/>
                </a:lnTo>
                <a:close/>
                <a:moveTo>
                  <a:pt x="206" y="107"/>
                </a:moveTo>
                <a:lnTo>
                  <a:pt x="206" y="109"/>
                </a:lnTo>
                <a:lnTo>
                  <a:pt x="204" y="109"/>
                </a:lnTo>
                <a:lnTo>
                  <a:pt x="206" y="109"/>
                </a:lnTo>
                <a:lnTo>
                  <a:pt x="204" y="109"/>
                </a:lnTo>
                <a:lnTo>
                  <a:pt x="204" y="107"/>
                </a:lnTo>
                <a:lnTo>
                  <a:pt x="206" y="107"/>
                </a:lnTo>
                <a:close/>
                <a:moveTo>
                  <a:pt x="281" y="9"/>
                </a:moveTo>
                <a:lnTo>
                  <a:pt x="284" y="9"/>
                </a:lnTo>
                <a:lnTo>
                  <a:pt x="288" y="9"/>
                </a:lnTo>
                <a:lnTo>
                  <a:pt x="291" y="9"/>
                </a:lnTo>
                <a:lnTo>
                  <a:pt x="294" y="9"/>
                </a:lnTo>
                <a:lnTo>
                  <a:pt x="296" y="10"/>
                </a:lnTo>
                <a:lnTo>
                  <a:pt x="299" y="10"/>
                </a:lnTo>
                <a:lnTo>
                  <a:pt x="303" y="12"/>
                </a:lnTo>
                <a:lnTo>
                  <a:pt x="303" y="14"/>
                </a:lnTo>
                <a:lnTo>
                  <a:pt x="303" y="15"/>
                </a:lnTo>
                <a:lnTo>
                  <a:pt x="301" y="19"/>
                </a:lnTo>
                <a:lnTo>
                  <a:pt x="303" y="20"/>
                </a:lnTo>
                <a:lnTo>
                  <a:pt x="304" y="22"/>
                </a:lnTo>
                <a:lnTo>
                  <a:pt x="306" y="24"/>
                </a:lnTo>
                <a:lnTo>
                  <a:pt x="309" y="25"/>
                </a:lnTo>
                <a:lnTo>
                  <a:pt x="311" y="29"/>
                </a:lnTo>
                <a:lnTo>
                  <a:pt x="311" y="34"/>
                </a:lnTo>
                <a:lnTo>
                  <a:pt x="311" y="37"/>
                </a:lnTo>
                <a:lnTo>
                  <a:pt x="313" y="39"/>
                </a:lnTo>
                <a:lnTo>
                  <a:pt x="314" y="40"/>
                </a:lnTo>
                <a:lnTo>
                  <a:pt x="316" y="40"/>
                </a:lnTo>
                <a:lnTo>
                  <a:pt x="319" y="39"/>
                </a:lnTo>
                <a:lnTo>
                  <a:pt x="321" y="39"/>
                </a:lnTo>
                <a:lnTo>
                  <a:pt x="324" y="40"/>
                </a:lnTo>
                <a:lnTo>
                  <a:pt x="328" y="42"/>
                </a:lnTo>
                <a:lnTo>
                  <a:pt x="329" y="45"/>
                </a:lnTo>
                <a:lnTo>
                  <a:pt x="328" y="49"/>
                </a:lnTo>
                <a:lnTo>
                  <a:pt x="326" y="52"/>
                </a:lnTo>
                <a:lnTo>
                  <a:pt x="324" y="55"/>
                </a:lnTo>
                <a:lnTo>
                  <a:pt x="324" y="57"/>
                </a:lnTo>
                <a:lnTo>
                  <a:pt x="326" y="59"/>
                </a:lnTo>
                <a:lnTo>
                  <a:pt x="326" y="62"/>
                </a:lnTo>
                <a:lnTo>
                  <a:pt x="328" y="64"/>
                </a:lnTo>
                <a:lnTo>
                  <a:pt x="324" y="65"/>
                </a:lnTo>
                <a:lnTo>
                  <a:pt x="323" y="67"/>
                </a:lnTo>
                <a:lnTo>
                  <a:pt x="321" y="69"/>
                </a:lnTo>
                <a:lnTo>
                  <a:pt x="321" y="70"/>
                </a:lnTo>
                <a:lnTo>
                  <a:pt x="321" y="72"/>
                </a:lnTo>
                <a:lnTo>
                  <a:pt x="323" y="74"/>
                </a:lnTo>
                <a:lnTo>
                  <a:pt x="324" y="74"/>
                </a:lnTo>
                <a:lnTo>
                  <a:pt x="324" y="75"/>
                </a:lnTo>
                <a:lnTo>
                  <a:pt x="326" y="77"/>
                </a:lnTo>
                <a:lnTo>
                  <a:pt x="328" y="80"/>
                </a:lnTo>
                <a:lnTo>
                  <a:pt x="328" y="84"/>
                </a:lnTo>
                <a:lnTo>
                  <a:pt x="326" y="87"/>
                </a:lnTo>
                <a:lnTo>
                  <a:pt x="324" y="89"/>
                </a:lnTo>
                <a:lnTo>
                  <a:pt x="323" y="90"/>
                </a:lnTo>
                <a:lnTo>
                  <a:pt x="321" y="90"/>
                </a:lnTo>
                <a:lnTo>
                  <a:pt x="318" y="89"/>
                </a:lnTo>
                <a:lnTo>
                  <a:pt x="314" y="89"/>
                </a:lnTo>
                <a:lnTo>
                  <a:pt x="313" y="92"/>
                </a:lnTo>
                <a:lnTo>
                  <a:pt x="311" y="94"/>
                </a:lnTo>
                <a:lnTo>
                  <a:pt x="313" y="95"/>
                </a:lnTo>
                <a:lnTo>
                  <a:pt x="316" y="99"/>
                </a:lnTo>
                <a:lnTo>
                  <a:pt x="316" y="100"/>
                </a:lnTo>
                <a:lnTo>
                  <a:pt x="316" y="102"/>
                </a:lnTo>
                <a:lnTo>
                  <a:pt x="316" y="104"/>
                </a:lnTo>
                <a:lnTo>
                  <a:pt x="316" y="110"/>
                </a:lnTo>
                <a:lnTo>
                  <a:pt x="316" y="112"/>
                </a:lnTo>
                <a:lnTo>
                  <a:pt x="314" y="114"/>
                </a:lnTo>
                <a:lnTo>
                  <a:pt x="316" y="117"/>
                </a:lnTo>
                <a:lnTo>
                  <a:pt x="318" y="117"/>
                </a:lnTo>
                <a:lnTo>
                  <a:pt x="318" y="120"/>
                </a:lnTo>
                <a:lnTo>
                  <a:pt x="316" y="124"/>
                </a:lnTo>
                <a:lnTo>
                  <a:pt x="318" y="127"/>
                </a:lnTo>
                <a:lnTo>
                  <a:pt x="316" y="130"/>
                </a:lnTo>
                <a:lnTo>
                  <a:pt x="314" y="132"/>
                </a:lnTo>
                <a:lnTo>
                  <a:pt x="314" y="134"/>
                </a:lnTo>
                <a:lnTo>
                  <a:pt x="313" y="137"/>
                </a:lnTo>
                <a:lnTo>
                  <a:pt x="311" y="142"/>
                </a:lnTo>
                <a:lnTo>
                  <a:pt x="313" y="144"/>
                </a:lnTo>
                <a:lnTo>
                  <a:pt x="314" y="142"/>
                </a:lnTo>
                <a:lnTo>
                  <a:pt x="318" y="144"/>
                </a:lnTo>
                <a:lnTo>
                  <a:pt x="319" y="144"/>
                </a:lnTo>
                <a:lnTo>
                  <a:pt x="323" y="144"/>
                </a:lnTo>
                <a:lnTo>
                  <a:pt x="324" y="145"/>
                </a:lnTo>
                <a:lnTo>
                  <a:pt x="324" y="149"/>
                </a:lnTo>
                <a:lnTo>
                  <a:pt x="323" y="150"/>
                </a:lnTo>
                <a:lnTo>
                  <a:pt x="324" y="154"/>
                </a:lnTo>
                <a:lnTo>
                  <a:pt x="326" y="155"/>
                </a:lnTo>
                <a:lnTo>
                  <a:pt x="329" y="159"/>
                </a:lnTo>
                <a:lnTo>
                  <a:pt x="333" y="162"/>
                </a:lnTo>
                <a:lnTo>
                  <a:pt x="334" y="164"/>
                </a:lnTo>
                <a:lnTo>
                  <a:pt x="336" y="165"/>
                </a:lnTo>
                <a:lnTo>
                  <a:pt x="334" y="169"/>
                </a:lnTo>
                <a:lnTo>
                  <a:pt x="339" y="172"/>
                </a:lnTo>
                <a:lnTo>
                  <a:pt x="341" y="175"/>
                </a:lnTo>
                <a:lnTo>
                  <a:pt x="343" y="179"/>
                </a:lnTo>
                <a:lnTo>
                  <a:pt x="341" y="180"/>
                </a:lnTo>
                <a:lnTo>
                  <a:pt x="341" y="182"/>
                </a:lnTo>
                <a:lnTo>
                  <a:pt x="343" y="187"/>
                </a:lnTo>
                <a:lnTo>
                  <a:pt x="343" y="189"/>
                </a:lnTo>
                <a:lnTo>
                  <a:pt x="343" y="191"/>
                </a:lnTo>
                <a:lnTo>
                  <a:pt x="348" y="192"/>
                </a:lnTo>
                <a:lnTo>
                  <a:pt x="351" y="194"/>
                </a:lnTo>
                <a:lnTo>
                  <a:pt x="353" y="196"/>
                </a:lnTo>
                <a:lnTo>
                  <a:pt x="356" y="194"/>
                </a:lnTo>
                <a:lnTo>
                  <a:pt x="358" y="196"/>
                </a:lnTo>
                <a:lnTo>
                  <a:pt x="358" y="197"/>
                </a:lnTo>
                <a:lnTo>
                  <a:pt x="358" y="199"/>
                </a:lnTo>
                <a:lnTo>
                  <a:pt x="358" y="201"/>
                </a:lnTo>
                <a:lnTo>
                  <a:pt x="358" y="202"/>
                </a:lnTo>
                <a:lnTo>
                  <a:pt x="356" y="202"/>
                </a:lnTo>
                <a:lnTo>
                  <a:pt x="354" y="204"/>
                </a:lnTo>
                <a:lnTo>
                  <a:pt x="356" y="204"/>
                </a:lnTo>
                <a:lnTo>
                  <a:pt x="358" y="207"/>
                </a:lnTo>
                <a:lnTo>
                  <a:pt x="359" y="209"/>
                </a:lnTo>
                <a:lnTo>
                  <a:pt x="359" y="212"/>
                </a:lnTo>
                <a:lnTo>
                  <a:pt x="359" y="216"/>
                </a:lnTo>
                <a:lnTo>
                  <a:pt x="363" y="216"/>
                </a:lnTo>
                <a:lnTo>
                  <a:pt x="364" y="216"/>
                </a:lnTo>
                <a:lnTo>
                  <a:pt x="364" y="219"/>
                </a:lnTo>
                <a:lnTo>
                  <a:pt x="363" y="221"/>
                </a:lnTo>
                <a:lnTo>
                  <a:pt x="364" y="222"/>
                </a:lnTo>
                <a:lnTo>
                  <a:pt x="366" y="224"/>
                </a:lnTo>
                <a:lnTo>
                  <a:pt x="368" y="224"/>
                </a:lnTo>
                <a:lnTo>
                  <a:pt x="368" y="226"/>
                </a:lnTo>
                <a:lnTo>
                  <a:pt x="368" y="227"/>
                </a:lnTo>
                <a:lnTo>
                  <a:pt x="368" y="229"/>
                </a:lnTo>
                <a:lnTo>
                  <a:pt x="369" y="229"/>
                </a:lnTo>
                <a:lnTo>
                  <a:pt x="369" y="231"/>
                </a:lnTo>
                <a:lnTo>
                  <a:pt x="371" y="232"/>
                </a:lnTo>
                <a:lnTo>
                  <a:pt x="369" y="234"/>
                </a:lnTo>
                <a:lnTo>
                  <a:pt x="368" y="236"/>
                </a:lnTo>
                <a:lnTo>
                  <a:pt x="368" y="237"/>
                </a:lnTo>
                <a:lnTo>
                  <a:pt x="369" y="239"/>
                </a:lnTo>
                <a:lnTo>
                  <a:pt x="373" y="241"/>
                </a:lnTo>
                <a:lnTo>
                  <a:pt x="371" y="241"/>
                </a:lnTo>
                <a:lnTo>
                  <a:pt x="369" y="242"/>
                </a:lnTo>
                <a:lnTo>
                  <a:pt x="368" y="244"/>
                </a:lnTo>
                <a:lnTo>
                  <a:pt x="366" y="247"/>
                </a:lnTo>
                <a:lnTo>
                  <a:pt x="369" y="249"/>
                </a:lnTo>
                <a:lnTo>
                  <a:pt x="371" y="249"/>
                </a:lnTo>
                <a:lnTo>
                  <a:pt x="373" y="247"/>
                </a:lnTo>
                <a:lnTo>
                  <a:pt x="376" y="249"/>
                </a:lnTo>
                <a:lnTo>
                  <a:pt x="378" y="251"/>
                </a:lnTo>
                <a:lnTo>
                  <a:pt x="381" y="251"/>
                </a:lnTo>
                <a:lnTo>
                  <a:pt x="384" y="249"/>
                </a:lnTo>
                <a:lnTo>
                  <a:pt x="384" y="251"/>
                </a:lnTo>
                <a:lnTo>
                  <a:pt x="384" y="252"/>
                </a:lnTo>
                <a:lnTo>
                  <a:pt x="386" y="254"/>
                </a:lnTo>
                <a:lnTo>
                  <a:pt x="388" y="254"/>
                </a:lnTo>
                <a:lnTo>
                  <a:pt x="389" y="254"/>
                </a:lnTo>
                <a:lnTo>
                  <a:pt x="389" y="252"/>
                </a:lnTo>
                <a:lnTo>
                  <a:pt x="391" y="251"/>
                </a:lnTo>
                <a:lnTo>
                  <a:pt x="391" y="249"/>
                </a:lnTo>
                <a:lnTo>
                  <a:pt x="393" y="247"/>
                </a:lnTo>
                <a:lnTo>
                  <a:pt x="394" y="244"/>
                </a:lnTo>
                <a:lnTo>
                  <a:pt x="394" y="246"/>
                </a:lnTo>
                <a:lnTo>
                  <a:pt x="396" y="247"/>
                </a:lnTo>
                <a:lnTo>
                  <a:pt x="396" y="251"/>
                </a:lnTo>
                <a:lnTo>
                  <a:pt x="398" y="251"/>
                </a:lnTo>
                <a:lnTo>
                  <a:pt x="399" y="251"/>
                </a:lnTo>
                <a:lnTo>
                  <a:pt x="401" y="252"/>
                </a:lnTo>
                <a:lnTo>
                  <a:pt x="403" y="252"/>
                </a:lnTo>
                <a:lnTo>
                  <a:pt x="404" y="256"/>
                </a:lnTo>
                <a:lnTo>
                  <a:pt x="406" y="257"/>
                </a:lnTo>
                <a:lnTo>
                  <a:pt x="406" y="259"/>
                </a:lnTo>
                <a:lnTo>
                  <a:pt x="406" y="261"/>
                </a:lnTo>
                <a:lnTo>
                  <a:pt x="404" y="262"/>
                </a:lnTo>
                <a:lnTo>
                  <a:pt x="403" y="264"/>
                </a:lnTo>
                <a:lnTo>
                  <a:pt x="403" y="266"/>
                </a:lnTo>
                <a:lnTo>
                  <a:pt x="404" y="267"/>
                </a:lnTo>
                <a:lnTo>
                  <a:pt x="408" y="272"/>
                </a:lnTo>
                <a:lnTo>
                  <a:pt x="409" y="274"/>
                </a:lnTo>
                <a:lnTo>
                  <a:pt x="413" y="277"/>
                </a:lnTo>
                <a:lnTo>
                  <a:pt x="414" y="277"/>
                </a:lnTo>
                <a:lnTo>
                  <a:pt x="416" y="277"/>
                </a:lnTo>
                <a:lnTo>
                  <a:pt x="416" y="272"/>
                </a:lnTo>
                <a:lnTo>
                  <a:pt x="418" y="271"/>
                </a:lnTo>
                <a:lnTo>
                  <a:pt x="419" y="269"/>
                </a:lnTo>
                <a:lnTo>
                  <a:pt x="423" y="267"/>
                </a:lnTo>
                <a:lnTo>
                  <a:pt x="426" y="267"/>
                </a:lnTo>
                <a:lnTo>
                  <a:pt x="428" y="267"/>
                </a:lnTo>
                <a:lnTo>
                  <a:pt x="429" y="269"/>
                </a:lnTo>
                <a:lnTo>
                  <a:pt x="429" y="271"/>
                </a:lnTo>
                <a:lnTo>
                  <a:pt x="431" y="272"/>
                </a:lnTo>
                <a:lnTo>
                  <a:pt x="431" y="276"/>
                </a:lnTo>
                <a:lnTo>
                  <a:pt x="431" y="277"/>
                </a:lnTo>
                <a:lnTo>
                  <a:pt x="433" y="279"/>
                </a:lnTo>
                <a:lnTo>
                  <a:pt x="433" y="281"/>
                </a:lnTo>
                <a:lnTo>
                  <a:pt x="433" y="282"/>
                </a:lnTo>
                <a:lnTo>
                  <a:pt x="434" y="282"/>
                </a:lnTo>
                <a:lnTo>
                  <a:pt x="436" y="284"/>
                </a:lnTo>
                <a:lnTo>
                  <a:pt x="436" y="287"/>
                </a:lnTo>
                <a:lnTo>
                  <a:pt x="438" y="287"/>
                </a:lnTo>
                <a:lnTo>
                  <a:pt x="439" y="287"/>
                </a:lnTo>
                <a:lnTo>
                  <a:pt x="439" y="289"/>
                </a:lnTo>
                <a:lnTo>
                  <a:pt x="439" y="291"/>
                </a:lnTo>
                <a:lnTo>
                  <a:pt x="439" y="292"/>
                </a:lnTo>
                <a:lnTo>
                  <a:pt x="441" y="294"/>
                </a:lnTo>
                <a:lnTo>
                  <a:pt x="441" y="296"/>
                </a:lnTo>
                <a:lnTo>
                  <a:pt x="441" y="297"/>
                </a:lnTo>
                <a:lnTo>
                  <a:pt x="441" y="299"/>
                </a:lnTo>
                <a:lnTo>
                  <a:pt x="441" y="301"/>
                </a:lnTo>
                <a:lnTo>
                  <a:pt x="443" y="302"/>
                </a:lnTo>
                <a:lnTo>
                  <a:pt x="443" y="304"/>
                </a:lnTo>
                <a:lnTo>
                  <a:pt x="444" y="306"/>
                </a:lnTo>
                <a:lnTo>
                  <a:pt x="446" y="306"/>
                </a:lnTo>
                <a:lnTo>
                  <a:pt x="446" y="307"/>
                </a:lnTo>
                <a:lnTo>
                  <a:pt x="448" y="307"/>
                </a:lnTo>
                <a:lnTo>
                  <a:pt x="449" y="309"/>
                </a:lnTo>
                <a:lnTo>
                  <a:pt x="449" y="311"/>
                </a:lnTo>
                <a:lnTo>
                  <a:pt x="449" y="312"/>
                </a:lnTo>
                <a:lnTo>
                  <a:pt x="448" y="312"/>
                </a:lnTo>
                <a:lnTo>
                  <a:pt x="449" y="314"/>
                </a:lnTo>
                <a:lnTo>
                  <a:pt x="449" y="317"/>
                </a:lnTo>
                <a:lnTo>
                  <a:pt x="453" y="321"/>
                </a:lnTo>
                <a:lnTo>
                  <a:pt x="454" y="321"/>
                </a:lnTo>
                <a:lnTo>
                  <a:pt x="456" y="322"/>
                </a:lnTo>
                <a:lnTo>
                  <a:pt x="458" y="324"/>
                </a:lnTo>
                <a:lnTo>
                  <a:pt x="460" y="326"/>
                </a:lnTo>
                <a:lnTo>
                  <a:pt x="461" y="327"/>
                </a:lnTo>
                <a:lnTo>
                  <a:pt x="460" y="329"/>
                </a:lnTo>
                <a:lnTo>
                  <a:pt x="458" y="331"/>
                </a:lnTo>
                <a:lnTo>
                  <a:pt x="458" y="332"/>
                </a:lnTo>
                <a:lnTo>
                  <a:pt x="458" y="336"/>
                </a:lnTo>
                <a:lnTo>
                  <a:pt x="456" y="339"/>
                </a:lnTo>
                <a:lnTo>
                  <a:pt x="456" y="341"/>
                </a:lnTo>
                <a:lnTo>
                  <a:pt x="454" y="346"/>
                </a:lnTo>
                <a:lnTo>
                  <a:pt x="453" y="349"/>
                </a:lnTo>
                <a:lnTo>
                  <a:pt x="451" y="351"/>
                </a:lnTo>
                <a:lnTo>
                  <a:pt x="449" y="352"/>
                </a:lnTo>
                <a:lnTo>
                  <a:pt x="448" y="351"/>
                </a:lnTo>
                <a:lnTo>
                  <a:pt x="446" y="347"/>
                </a:lnTo>
                <a:lnTo>
                  <a:pt x="444" y="347"/>
                </a:lnTo>
                <a:lnTo>
                  <a:pt x="443" y="346"/>
                </a:lnTo>
                <a:lnTo>
                  <a:pt x="441" y="347"/>
                </a:lnTo>
                <a:lnTo>
                  <a:pt x="441" y="349"/>
                </a:lnTo>
                <a:lnTo>
                  <a:pt x="441" y="356"/>
                </a:lnTo>
                <a:lnTo>
                  <a:pt x="443" y="357"/>
                </a:lnTo>
                <a:lnTo>
                  <a:pt x="443" y="361"/>
                </a:lnTo>
                <a:lnTo>
                  <a:pt x="443" y="362"/>
                </a:lnTo>
                <a:lnTo>
                  <a:pt x="441" y="362"/>
                </a:lnTo>
                <a:lnTo>
                  <a:pt x="439" y="362"/>
                </a:lnTo>
                <a:lnTo>
                  <a:pt x="436" y="362"/>
                </a:lnTo>
                <a:lnTo>
                  <a:pt x="436" y="361"/>
                </a:lnTo>
                <a:lnTo>
                  <a:pt x="434" y="361"/>
                </a:lnTo>
                <a:lnTo>
                  <a:pt x="433" y="361"/>
                </a:lnTo>
                <a:lnTo>
                  <a:pt x="433" y="362"/>
                </a:lnTo>
                <a:lnTo>
                  <a:pt x="433" y="366"/>
                </a:lnTo>
                <a:lnTo>
                  <a:pt x="433" y="367"/>
                </a:lnTo>
                <a:lnTo>
                  <a:pt x="433" y="369"/>
                </a:lnTo>
                <a:lnTo>
                  <a:pt x="431" y="367"/>
                </a:lnTo>
                <a:lnTo>
                  <a:pt x="429" y="367"/>
                </a:lnTo>
                <a:lnTo>
                  <a:pt x="428" y="367"/>
                </a:lnTo>
                <a:lnTo>
                  <a:pt x="426" y="367"/>
                </a:lnTo>
                <a:lnTo>
                  <a:pt x="426" y="369"/>
                </a:lnTo>
                <a:lnTo>
                  <a:pt x="424" y="371"/>
                </a:lnTo>
                <a:lnTo>
                  <a:pt x="424" y="372"/>
                </a:lnTo>
                <a:lnTo>
                  <a:pt x="424" y="374"/>
                </a:lnTo>
                <a:lnTo>
                  <a:pt x="423" y="374"/>
                </a:lnTo>
                <a:lnTo>
                  <a:pt x="419" y="374"/>
                </a:lnTo>
                <a:lnTo>
                  <a:pt x="421" y="377"/>
                </a:lnTo>
                <a:lnTo>
                  <a:pt x="421" y="379"/>
                </a:lnTo>
                <a:lnTo>
                  <a:pt x="423" y="381"/>
                </a:lnTo>
                <a:lnTo>
                  <a:pt x="424" y="379"/>
                </a:lnTo>
                <a:lnTo>
                  <a:pt x="426" y="379"/>
                </a:lnTo>
                <a:lnTo>
                  <a:pt x="428" y="381"/>
                </a:lnTo>
                <a:lnTo>
                  <a:pt x="426" y="382"/>
                </a:lnTo>
                <a:lnTo>
                  <a:pt x="426" y="384"/>
                </a:lnTo>
                <a:lnTo>
                  <a:pt x="424" y="387"/>
                </a:lnTo>
                <a:lnTo>
                  <a:pt x="426" y="389"/>
                </a:lnTo>
                <a:lnTo>
                  <a:pt x="428" y="389"/>
                </a:lnTo>
                <a:lnTo>
                  <a:pt x="431" y="391"/>
                </a:lnTo>
                <a:lnTo>
                  <a:pt x="438" y="391"/>
                </a:lnTo>
                <a:lnTo>
                  <a:pt x="441" y="393"/>
                </a:lnTo>
                <a:lnTo>
                  <a:pt x="444" y="394"/>
                </a:lnTo>
                <a:lnTo>
                  <a:pt x="448" y="396"/>
                </a:lnTo>
                <a:lnTo>
                  <a:pt x="451" y="399"/>
                </a:lnTo>
                <a:lnTo>
                  <a:pt x="454" y="403"/>
                </a:lnTo>
                <a:lnTo>
                  <a:pt x="460" y="408"/>
                </a:lnTo>
                <a:lnTo>
                  <a:pt x="463" y="413"/>
                </a:lnTo>
                <a:lnTo>
                  <a:pt x="463" y="414"/>
                </a:lnTo>
                <a:lnTo>
                  <a:pt x="463" y="416"/>
                </a:lnTo>
                <a:lnTo>
                  <a:pt x="463" y="418"/>
                </a:lnTo>
                <a:lnTo>
                  <a:pt x="461" y="419"/>
                </a:lnTo>
                <a:lnTo>
                  <a:pt x="460" y="421"/>
                </a:lnTo>
                <a:lnTo>
                  <a:pt x="460" y="423"/>
                </a:lnTo>
                <a:lnTo>
                  <a:pt x="461" y="424"/>
                </a:lnTo>
                <a:lnTo>
                  <a:pt x="463" y="426"/>
                </a:lnTo>
                <a:lnTo>
                  <a:pt x="465" y="428"/>
                </a:lnTo>
                <a:lnTo>
                  <a:pt x="461" y="431"/>
                </a:lnTo>
                <a:lnTo>
                  <a:pt x="458" y="434"/>
                </a:lnTo>
                <a:lnTo>
                  <a:pt x="454" y="436"/>
                </a:lnTo>
                <a:lnTo>
                  <a:pt x="453" y="444"/>
                </a:lnTo>
                <a:lnTo>
                  <a:pt x="453" y="446"/>
                </a:lnTo>
                <a:lnTo>
                  <a:pt x="454" y="446"/>
                </a:lnTo>
                <a:lnTo>
                  <a:pt x="456" y="448"/>
                </a:lnTo>
                <a:lnTo>
                  <a:pt x="456" y="451"/>
                </a:lnTo>
                <a:lnTo>
                  <a:pt x="458" y="453"/>
                </a:lnTo>
                <a:lnTo>
                  <a:pt x="461" y="454"/>
                </a:lnTo>
                <a:lnTo>
                  <a:pt x="461" y="458"/>
                </a:lnTo>
                <a:lnTo>
                  <a:pt x="465" y="459"/>
                </a:lnTo>
                <a:lnTo>
                  <a:pt x="466" y="461"/>
                </a:lnTo>
                <a:lnTo>
                  <a:pt x="466" y="468"/>
                </a:lnTo>
                <a:lnTo>
                  <a:pt x="468" y="469"/>
                </a:lnTo>
                <a:lnTo>
                  <a:pt x="466" y="471"/>
                </a:lnTo>
                <a:lnTo>
                  <a:pt x="463" y="473"/>
                </a:lnTo>
                <a:lnTo>
                  <a:pt x="461" y="471"/>
                </a:lnTo>
                <a:lnTo>
                  <a:pt x="456" y="474"/>
                </a:lnTo>
                <a:lnTo>
                  <a:pt x="454" y="473"/>
                </a:lnTo>
                <a:lnTo>
                  <a:pt x="453" y="473"/>
                </a:lnTo>
                <a:lnTo>
                  <a:pt x="451" y="476"/>
                </a:lnTo>
                <a:lnTo>
                  <a:pt x="451" y="478"/>
                </a:lnTo>
                <a:lnTo>
                  <a:pt x="448" y="479"/>
                </a:lnTo>
                <a:lnTo>
                  <a:pt x="444" y="478"/>
                </a:lnTo>
                <a:lnTo>
                  <a:pt x="443" y="474"/>
                </a:lnTo>
                <a:lnTo>
                  <a:pt x="439" y="478"/>
                </a:lnTo>
                <a:lnTo>
                  <a:pt x="438" y="483"/>
                </a:lnTo>
                <a:lnTo>
                  <a:pt x="438" y="486"/>
                </a:lnTo>
                <a:lnTo>
                  <a:pt x="439" y="491"/>
                </a:lnTo>
                <a:lnTo>
                  <a:pt x="439" y="493"/>
                </a:lnTo>
                <a:lnTo>
                  <a:pt x="436" y="493"/>
                </a:lnTo>
                <a:lnTo>
                  <a:pt x="434" y="496"/>
                </a:lnTo>
                <a:lnTo>
                  <a:pt x="431" y="499"/>
                </a:lnTo>
                <a:lnTo>
                  <a:pt x="424" y="503"/>
                </a:lnTo>
                <a:lnTo>
                  <a:pt x="421" y="506"/>
                </a:lnTo>
                <a:lnTo>
                  <a:pt x="421" y="508"/>
                </a:lnTo>
                <a:lnTo>
                  <a:pt x="418" y="509"/>
                </a:lnTo>
                <a:lnTo>
                  <a:pt x="416" y="509"/>
                </a:lnTo>
                <a:lnTo>
                  <a:pt x="411" y="508"/>
                </a:lnTo>
                <a:lnTo>
                  <a:pt x="411" y="509"/>
                </a:lnTo>
                <a:lnTo>
                  <a:pt x="408" y="508"/>
                </a:lnTo>
                <a:lnTo>
                  <a:pt x="404" y="509"/>
                </a:lnTo>
                <a:lnTo>
                  <a:pt x="399" y="501"/>
                </a:lnTo>
                <a:lnTo>
                  <a:pt x="398" y="499"/>
                </a:lnTo>
                <a:lnTo>
                  <a:pt x="394" y="498"/>
                </a:lnTo>
                <a:lnTo>
                  <a:pt x="394" y="494"/>
                </a:lnTo>
                <a:lnTo>
                  <a:pt x="396" y="493"/>
                </a:lnTo>
                <a:lnTo>
                  <a:pt x="396" y="491"/>
                </a:lnTo>
                <a:lnTo>
                  <a:pt x="398" y="489"/>
                </a:lnTo>
                <a:lnTo>
                  <a:pt x="399" y="484"/>
                </a:lnTo>
                <a:lnTo>
                  <a:pt x="398" y="483"/>
                </a:lnTo>
                <a:lnTo>
                  <a:pt x="396" y="483"/>
                </a:lnTo>
                <a:lnTo>
                  <a:pt x="393" y="483"/>
                </a:lnTo>
                <a:lnTo>
                  <a:pt x="389" y="483"/>
                </a:lnTo>
                <a:lnTo>
                  <a:pt x="386" y="481"/>
                </a:lnTo>
                <a:lnTo>
                  <a:pt x="384" y="481"/>
                </a:lnTo>
                <a:lnTo>
                  <a:pt x="383" y="479"/>
                </a:lnTo>
                <a:lnTo>
                  <a:pt x="381" y="481"/>
                </a:lnTo>
                <a:lnTo>
                  <a:pt x="379" y="483"/>
                </a:lnTo>
                <a:lnTo>
                  <a:pt x="378" y="483"/>
                </a:lnTo>
                <a:lnTo>
                  <a:pt x="378" y="484"/>
                </a:lnTo>
                <a:lnTo>
                  <a:pt x="376" y="486"/>
                </a:lnTo>
                <a:lnTo>
                  <a:pt x="376" y="488"/>
                </a:lnTo>
                <a:lnTo>
                  <a:pt x="376" y="489"/>
                </a:lnTo>
                <a:lnTo>
                  <a:pt x="378" y="491"/>
                </a:lnTo>
                <a:lnTo>
                  <a:pt x="376" y="491"/>
                </a:lnTo>
                <a:lnTo>
                  <a:pt x="376" y="493"/>
                </a:lnTo>
                <a:lnTo>
                  <a:pt x="376" y="494"/>
                </a:lnTo>
                <a:lnTo>
                  <a:pt x="376" y="496"/>
                </a:lnTo>
                <a:lnTo>
                  <a:pt x="376" y="498"/>
                </a:lnTo>
                <a:lnTo>
                  <a:pt x="376" y="499"/>
                </a:lnTo>
                <a:lnTo>
                  <a:pt x="376" y="501"/>
                </a:lnTo>
                <a:lnTo>
                  <a:pt x="374" y="503"/>
                </a:lnTo>
                <a:lnTo>
                  <a:pt x="373" y="501"/>
                </a:lnTo>
                <a:lnTo>
                  <a:pt x="371" y="503"/>
                </a:lnTo>
                <a:lnTo>
                  <a:pt x="369" y="504"/>
                </a:lnTo>
                <a:lnTo>
                  <a:pt x="368" y="506"/>
                </a:lnTo>
                <a:lnTo>
                  <a:pt x="364" y="508"/>
                </a:lnTo>
                <a:lnTo>
                  <a:pt x="364" y="511"/>
                </a:lnTo>
                <a:lnTo>
                  <a:pt x="364" y="513"/>
                </a:lnTo>
                <a:lnTo>
                  <a:pt x="364" y="514"/>
                </a:lnTo>
                <a:lnTo>
                  <a:pt x="361" y="516"/>
                </a:lnTo>
                <a:lnTo>
                  <a:pt x="359" y="518"/>
                </a:lnTo>
                <a:lnTo>
                  <a:pt x="358" y="518"/>
                </a:lnTo>
                <a:lnTo>
                  <a:pt x="356" y="518"/>
                </a:lnTo>
                <a:lnTo>
                  <a:pt x="353" y="518"/>
                </a:lnTo>
                <a:lnTo>
                  <a:pt x="353" y="514"/>
                </a:lnTo>
                <a:lnTo>
                  <a:pt x="351" y="514"/>
                </a:lnTo>
                <a:lnTo>
                  <a:pt x="349" y="513"/>
                </a:lnTo>
                <a:lnTo>
                  <a:pt x="344" y="513"/>
                </a:lnTo>
                <a:lnTo>
                  <a:pt x="341" y="514"/>
                </a:lnTo>
                <a:lnTo>
                  <a:pt x="339" y="513"/>
                </a:lnTo>
                <a:lnTo>
                  <a:pt x="339" y="511"/>
                </a:lnTo>
                <a:lnTo>
                  <a:pt x="339" y="508"/>
                </a:lnTo>
                <a:lnTo>
                  <a:pt x="338" y="504"/>
                </a:lnTo>
                <a:lnTo>
                  <a:pt x="338" y="503"/>
                </a:lnTo>
                <a:lnTo>
                  <a:pt x="336" y="501"/>
                </a:lnTo>
                <a:lnTo>
                  <a:pt x="333" y="504"/>
                </a:lnTo>
                <a:lnTo>
                  <a:pt x="331" y="504"/>
                </a:lnTo>
                <a:lnTo>
                  <a:pt x="329" y="504"/>
                </a:lnTo>
                <a:lnTo>
                  <a:pt x="328" y="503"/>
                </a:lnTo>
                <a:lnTo>
                  <a:pt x="326" y="503"/>
                </a:lnTo>
                <a:lnTo>
                  <a:pt x="326" y="504"/>
                </a:lnTo>
                <a:lnTo>
                  <a:pt x="326" y="506"/>
                </a:lnTo>
                <a:lnTo>
                  <a:pt x="326" y="508"/>
                </a:lnTo>
                <a:lnTo>
                  <a:pt x="324" y="508"/>
                </a:lnTo>
                <a:lnTo>
                  <a:pt x="324" y="509"/>
                </a:lnTo>
                <a:lnTo>
                  <a:pt x="324" y="508"/>
                </a:lnTo>
                <a:lnTo>
                  <a:pt x="324" y="504"/>
                </a:lnTo>
                <a:lnTo>
                  <a:pt x="323" y="503"/>
                </a:lnTo>
                <a:lnTo>
                  <a:pt x="323" y="501"/>
                </a:lnTo>
                <a:lnTo>
                  <a:pt x="321" y="501"/>
                </a:lnTo>
                <a:lnTo>
                  <a:pt x="318" y="504"/>
                </a:lnTo>
                <a:lnTo>
                  <a:pt x="313" y="508"/>
                </a:lnTo>
                <a:lnTo>
                  <a:pt x="309" y="511"/>
                </a:lnTo>
                <a:lnTo>
                  <a:pt x="304" y="513"/>
                </a:lnTo>
                <a:lnTo>
                  <a:pt x="303" y="513"/>
                </a:lnTo>
                <a:lnTo>
                  <a:pt x="303" y="511"/>
                </a:lnTo>
                <a:lnTo>
                  <a:pt x="301" y="511"/>
                </a:lnTo>
                <a:lnTo>
                  <a:pt x="298" y="513"/>
                </a:lnTo>
                <a:lnTo>
                  <a:pt x="298" y="516"/>
                </a:lnTo>
                <a:lnTo>
                  <a:pt x="298" y="518"/>
                </a:lnTo>
                <a:lnTo>
                  <a:pt x="298" y="519"/>
                </a:lnTo>
                <a:lnTo>
                  <a:pt x="299" y="521"/>
                </a:lnTo>
                <a:lnTo>
                  <a:pt x="303" y="523"/>
                </a:lnTo>
                <a:lnTo>
                  <a:pt x="304" y="523"/>
                </a:lnTo>
                <a:lnTo>
                  <a:pt x="303" y="531"/>
                </a:lnTo>
                <a:lnTo>
                  <a:pt x="301" y="533"/>
                </a:lnTo>
                <a:lnTo>
                  <a:pt x="298" y="529"/>
                </a:lnTo>
                <a:lnTo>
                  <a:pt x="296" y="531"/>
                </a:lnTo>
                <a:lnTo>
                  <a:pt x="294" y="533"/>
                </a:lnTo>
                <a:lnTo>
                  <a:pt x="293" y="533"/>
                </a:lnTo>
                <a:lnTo>
                  <a:pt x="291" y="534"/>
                </a:lnTo>
                <a:lnTo>
                  <a:pt x="293" y="536"/>
                </a:lnTo>
                <a:lnTo>
                  <a:pt x="293" y="538"/>
                </a:lnTo>
                <a:lnTo>
                  <a:pt x="291" y="539"/>
                </a:lnTo>
                <a:lnTo>
                  <a:pt x="289" y="541"/>
                </a:lnTo>
                <a:lnTo>
                  <a:pt x="289" y="543"/>
                </a:lnTo>
                <a:lnTo>
                  <a:pt x="293" y="544"/>
                </a:lnTo>
                <a:lnTo>
                  <a:pt x="293" y="546"/>
                </a:lnTo>
                <a:lnTo>
                  <a:pt x="293" y="548"/>
                </a:lnTo>
                <a:lnTo>
                  <a:pt x="293" y="549"/>
                </a:lnTo>
                <a:lnTo>
                  <a:pt x="293" y="551"/>
                </a:lnTo>
                <a:lnTo>
                  <a:pt x="291" y="551"/>
                </a:lnTo>
                <a:lnTo>
                  <a:pt x="291" y="558"/>
                </a:lnTo>
                <a:lnTo>
                  <a:pt x="289" y="559"/>
                </a:lnTo>
                <a:lnTo>
                  <a:pt x="289" y="563"/>
                </a:lnTo>
                <a:lnTo>
                  <a:pt x="293" y="566"/>
                </a:lnTo>
                <a:lnTo>
                  <a:pt x="293" y="569"/>
                </a:lnTo>
                <a:lnTo>
                  <a:pt x="293" y="571"/>
                </a:lnTo>
                <a:lnTo>
                  <a:pt x="289" y="571"/>
                </a:lnTo>
                <a:lnTo>
                  <a:pt x="288" y="571"/>
                </a:lnTo>
                <a:lnTo>
                  <a:pt x="286" y="571"/>
                </a:lnTo>
                <a:lnTo>
                  <a:pt x="284" y="571"/>
                </a:lnTo>
                <a:lnTo>
                  <a:pt x="283" y="571"/>
                </a:lnTo>
                <a:lnTo>
                  <a:pt x="283" y="569"/>
                </a:lnTo>
                <a:lnTo>
                  <a:pt x="283" y="568"/>
                </a:lnTo>
                <a:lnTo>
                  <a:pt x="281" y="568"/>
                </a:lnTo>
                <a:lnTo>
                  <a:pt x="281" y="566"/>
                </a:lnTo>
                <a:lnTo>
                  <a:pt x="281" y="564"/>
                </a:lnTo>
                <a:lnTo>
                  <a:pt x="281" y="563"/>
                </a:lnTo>
                <a:lnTo>
                  <a:pt x="281" y="561"/>
                </a:lnTo>
                <a:lnTo>
                  <a:pt x="281" y="559"/>
                </a:lnTo>
                <a:lnTo>
                  <a:pt x="279" y="559"/>
                </a:lnTo>
                <a:lnTo>
                  <a:pt x="279" y="558"/>
                </a:lnTo>
                <a:lnTo>
                  <a:pt x="279" y="556"/>
                </a:lnTo>
                <a:lnTo>
                  <a:pt x="281" y="556"/>
                </a:lnTo>
                <a:lnTo>
                  <a:pt x="281" y="554"/>
                </a:lnTo>
                <a:lnTo>
                  <a:pt x="279" y="553"/>
                </a:lnTo>
                <a:lnTo>
                  <a:pt x="281" y="553"/>
                </a:lnTo>
                <a:lnTo>
                  <a:pt x="281" y="551"/>
                </a:lnTo>
                <a:lnTo>
                  <a:pt x="279" y="551"/>
                </a:lnTo>
                <a:lnTo>
                  <a:pt x="279" y="549"/>
                </a:lnTo>
                <a:lnTo>
                  <a:pt x="281" y="549"/>
                </a:lnTo>
                <a:lnTo>
                  <a:pt x="281" y="548"/>
                </a:lnTo>
                <a:lnTo>
                  <a:pt x="279" y="548"/>
                </a:lnTo>
                <a:lnTo>
                  <a:pt x="279" y="546"/>
                </a:lnTo>
                <a:lnTo>
                  <a:pt x="281" y="544"/>
                </a:lnTo>
                <a:lnTo>
                  <a:pt x="281" y="546"/>
                </a:lnTo>
                <a:lnTo>
                  <a:pt x="283" y="546"/>
                </a:lnTo>
                <a:lnTo>
                  <a:pt x="283" y="544"/>
                </a:lnTo>
                <a:lnTo>
                  <a:pt x="283" y="543"/>
                </a:lnTo>
                <a:lnTo>
                  <a:pt x="284" y="543"/>
                </a:lnTo>
                <a:lnTo>
                  <a:pt x="284" y="541"/>
                </a:lnTo>
                <a:lnTo>
                  <a:pt x="284" y="539"/>
                </a:lnTo>
                <a:lnTo>
                  <a:pt x="286" y="539"/>
                </a:lnTo>
                <a:lnTo>
                  <a:pt x="286" y="538"/>
                </a:lnTo>
                <a:lnTo>
                  <a:pt x="286" y="536"/>
                </a:lnTo>
                <a:lnTo>
                  <a:pt x="288" y="536"/>
                </a:lnTo>
                <a:lnTo>
                  <a:pt x="288" y="534"/>
                </a:lnTo>
                <a:lnTo>
                  <a:pt x="288" y="533"/>
                </a:lnTo>
                <a:lnTo>
                  <a:pt x="289" y="533"/>
                </a:lnTo>
                <a:lnTo>
                  <a:pt x="289" y="531"/>
                </a:lnTo>
                <a:lnTo>
                  <a:pt x="289" y="529"/>
                </a:lnTo>
                <a:lnTo>
                  <a:pt x="291" y="529"/>
                </a:lnTo>
                <a:lnTo>
                  <a:pt x="291" y="528"/>
                </a:lnTo>
                <a:lnTo>
                  <a:pt x="291" y="526"/>
                </a:lnTo>
                <a:lnTo>
                  <a:pt x="293" y="524"/>
                </a:lnTo>
                <a:lnTo>
                  <a:pt x="293" y="523"/>
                </a:lnTo>
                <a:lnTo>
                  <a:pt x="293" y="521"/>
                </a:lnTo>
                <a:lnTo>
                  <a:pt x="293" y="519"/>
                </a:lnTo>
                <a:lnTo>
                  <a:pt x="294" y="519"/>
                </a:lnTo>
                <a:lnTo>
                  <a:pt x="293" y="518"/>
                </a:lnTo>
                <a:lnTo>
                  <a:pt x="294" y="518"/>
                </a:lnTo>
                <a:lnTo>
                  <a:pt x="293" y="518"/>
                </a:lnTo>
                <a:lnTo>
                  <a:pt x="293" y="516"/>
                </a:lnTo>
                <a:lnTo>
                  <a:pt x="294" y="514"/>
                </a:lnTo>
                <a:lnTo>
                  <a:pt x="294" y="513"/>
                </a:lnTo>
                <a:lnTo>
                  <a:pt x="294" y="511"/>
                </a:lnTo>
                <a:lnTo>
                  <a:pt x="296" y="511"/>
                </a:lnTo>
                <a:lnTo>
                  <a:pt x="296" y="509"/>
                </a:lnTo>
                <a:lnTo>
                  <a:pt x="298" y="509"/>
                </a:lnTo>
                <a:lnTo>
                  <a:pt x="298" y="508"/>
                </a:lnTo>
                <a:lnTo>
                  <a:pt x="298" y="506"/>
                </a:lnTo>
                <a:lnTo>
                  <a:pt x="299" y="506"/>
                </a:lnTo>
                <a:lnTo>
                  <a:pt x="299" y="504"/>
                </a:lnTo>
                <a:lnTo>
                  <a:pt x="299" y="503"/>
                </a:lnTo>
                <a:lnTo>
                  <a:pt x="301" y="503"/>
                </a:lnTo>
                <a:lnTo>
                  <a:pt x="299" y="503"/>
                </a:lnTo>
                <a:lnTo>
                  <a:pt x="301" y="503"/>
                </a:lnTo>
                <a:lnTo>
                  <a:pt x="299" y="503"/>
                </a:lnTo>
                <a:lnTo>
                  <a:pt x="299" y="501"/>
                </a:lnTo>
                <a:lnTo>
                  <a:pt x="299" y="499"/>
                </a:lnTo>
                <a:lnTo>
                  <a:pt x="301" y="499"/>
                </a:lnTo>
                <a:lnTo>
                  <a:pt x="301" y="498"/>
                </a:lnTo>
                <a:lnTo>
                  <a:pt x="301" y="496"/>
                </a:lnTo>
                <a:lnTo>
                  <a:pt x="301" y="494"/>
                </a:lnTo>
                <a:lnTo>
                  <a:pt x="303" y="494"/>
                </a:lnTo>
                <a:lnTo>
                  <a:pt x="303" y="493"/>
                </a:lnTo>
                <a:lnTo>
                  <a:pt x="303" y="491"/>
                </a:lnTo>
                <a:lnTo>
                  <a:pt x="304" y="491"/>
                </a:lnTo>
                <a:lnTo>
                  <a:pt x="304" y="489"/>
                </a:lnTo>
                <a:lnTo>
                  <a:pt x="306" y="489"/>
                </a:lnTo>
                <a:lnTo>
                  <a:pt x="306" y="488"/>
                </a:lnTo>
                <a:lnTo>
                  <a:pt x="308" y="488"/>
                </a:lnTo>
                <a:lnTo>
                  <a:pt x="309" y="488"/>
                </a:lnTo>
                <a:lnTo>
                  <a:pt x="311" y="488"/>
                </a:lnTo>
                <a:lnTo>
                  <a:pt x="311" y="489"/>
                </a:lnTo>
                <a:lnTo>
                  <a:pt x="313" y="489"/>
                </a:lnTo>
                <a:lnTo>
                  <a:pt x="314" y="489"/>
                </a:lnTo>
                <a:lnTo>
                  <a:pt x="314" y="491"/>
                </a:lnTo>
                <a:lnTo>
                  <a:pt x="316" y="491"/>
                </a:lnTo>
                <a:lnTo>
                  <a:pt x="318" y="491"/>
                </a:lnTo>
                <a:lnTo>
                  <a:pt x="318" y="493"/>
                </a:lnTo>
                <a:lnTo>
                  <a:pt x="319" y="493"/>
                </a:lnTo>
                <a:lnTo>
                  <a:pt x="321" y="493"/>
                </a:lnTo>
                <a:lnTo>
                  <a:pt x="323" y="493"/>
                </a:lnTo>
                <a:lnTo>
                  <a:pt x="324" y="493"/>
                </a:lnTo>
                <a:lnTo>
                  <a:pt x="324" y="494"/>
                </a:lnTo>
                <a:lnTo>
                  <a:pt x="326" y="494"/>
                </a:lnTo>
                <a:lnTo>
                  <a:pt x="328" y="494"/>
                </a:lnTo>
                <a:lnTo>
                  <a:pt x="329" y="494"/>
                </a:lnTo>
                <a:lnTo>
                  <a:pt x="331" y="494"/>
                </a:lnTo>
                <a:lnTo>
                  <a:pt x="331" y="496"/>
                </a:lnTo>
                <a:lnTo>
                  <a:pt x="333" y="496"/>
                </a:lnTo>
                <a:lnTo>
                  <a:pt x="333" y="498"/>
                </a:lnTo>
                <a:lnTo>
                  <a:pt x="334" y="498"/>
                </a:lnTo>
                <a:lnTo>
                  <a:pt x="336" y="498"/>
                </a:lnTo>
                <a:lnTo>
                  <a:pt x="338" y="498"/>
                </a:lnTo>
                <a:lnTo>
                  <a:pt x="338" y="496"/>
                </a:lnTo>
                <a:lnTo>
                  <a:pt x="339" y="496"/>
                </a:lnTo>
                <a:lnTo>
                  <a:pt x="341" y="496"/>
                </a:lnTo>
                <a:lnTo>
                  <a:pt x="343" y="496"/>
                </a:lnTo>
                <a:lnTo>
                  <a:pt x="343" y="494"/>
                </a:lnTo>
                <a:lnTo>
                  <a:pt x="344" y="494"/>
                </a:lnTo>
                <a:lnTo>
                  <a:pt x="344" y="493"/>
                </a:lnTo>
                <a:lnTo>
                  <a:pt x="346" y="493"/>
                </a:lnTo>
                <a:lnTo>
                  <a:pt x="346" y="491"/>
                </a:lnTo>
                <a:lnTo>
                  <a:pt x="348" y="491"/>
                </a:lnTo>
                <a:lnTo>
                  <a:pt x="348" y="493"/>
                </a:lnTo>
                <a:lnTo>
                  <a:pt x="348" y="494"/>
                </a:lnTo>
                <a:lnTo>
                  <a:pt x="348" y="496"/>
                </a:lnTo>
                <a:lnTo>
                  <a:pt x="348" y="494"/>
                </a:lnTo>
                <a:lnTo>
                  <a:pt x="349" y="494"/>
                </a:lnTo>
                <a:lnTo>
                  <a:pt x="349" y="496"/>
                </a:lnTo>
                <a:lnTo>
                  <a:pt x="349" y="494"/>
                </a:lnTo>
                <a:lnTo>
                  <a:pt x="351" y="494"/>
                </a:lnTo>
                <a:lnTo>
                  <a:pt x="351" y="496"/>
                </a:lnTo>
                <a:lnTo>
                  <a:pt x="351" y="498"/>
                </a:lnTo>
                <a:lnTo>
                  <a:pt x="353" y="498"/>
                </a:lnTo>
                <a:lnTo>
                  <a:pt x="354" y="498"/>
                </a:lnTo>
                <a:lnTo>
                  <a:pt x="356" y="498"/>
                </a:lnTo>
                <a:lnTo>
                  <a:pt x="356" y="496"/>
                </a:lnTo>
                <a:lnTo>
                  <a:pt x="356" y="498"/>
                </a:lnTo>
                <a:lnTo>
                  <a:pt x="356" y="496"/>
                </a:lnTo>
                <a:lnTo>
                  <a:pt x="354" y="496"/>
                </a:lnTo>
                <a:lnTo>
                  <a:pt x="354" y="494"/>
                </a:lnTo>
                <a:lnTo>
                  <a:pt x="353" y="494"/>
                </a:lnTo>
                <a:lnTo>
                  <a:pt x="353" y="496"/>
                </a:lnTo>
                <a:lnTo>
                  <a:pt x="353" y="494"/>
                </a:lnTo>
                <a:lnTo>
                  <a:pt x="353" y="496"/>
                </a:lnTo>
                <a:lnTo>
                  <a:pt x="353" y="494"/>
                </a:lnTo>
                <a:lnTo>
                  <a:pt x="351" y="494"/>
                </a:lnTo>
                <a:lnTo>
                  <a:pt x="353" y="494"/>
                </a:lnTo>
                <a:lnTo>
                  <a:pt x="351" y="494"/>
                </a:lnTo>
                <a:lnTo>
                  <a:pt x="351" y="493"/>
                </a:lnTo>
                <a:lnTo>
                  <a:pt x="349" y="493"/>
                </a:lnTo>
                <a:lnTo>
                  <a:pt x="348" y="493"/>
                </a:lnTo>
                <a:lnTo>
                  <a:pt x="348" y="491"/>
                </a:lnTo>
                <a:lnTo>
                  <a:pt x="346" y="491"/>
                </a:lnTo>
                <a:lnTo>
                  <a:pt x="348" y="491"/>
                </a:lnTo>
                <a:lnTo>
                  <a:pt x="348" y="489"/>
                </a:lnTo>
                <a:lnTo>
                  <a:pt x="346" y="489"/>
                </a:lnTo>
                <a:lnTo>
                  <a:pt x="346" y="491"/>
                </a:lnTo>
                <a:lnTo>
                  <a:pt x="346" y="489"/>
                </a:lnTo>
                <a:lnTo>
                  <a:pt x="344" y="489"/>
                </a:lnTo>
                <a:lnTo>
                  <a:pt x="344" y="491"/>
                </a:lnTo>
                <a:lnTo>
                  <a:pt x="343" y="491"/>
                </a:lnTo>
                <a:lnTo>
                  <a:pt x="343" y="493"/>
                </a:lnTo>
                <a:lnTo>
                  <a:pt x="341" y="493"/>
                </a:lnTo>
                <a:lnTo>
                  <a:pt x="339" y="494"/>
                </a:lnTo>
                <a:lnTo>
                  <a:pt x="338" y="494"/>
                </a:lnTo>
                <a:lnTo>
                  <a:pt x="336" y="494"/>
                </a:lnTo>
                <a:lnTo>
                  <a:pt x="336" y="496"/>
                </a:lnTo>
                <a:lnTo>
                  <a:pt x="334" y="496"/>
                </a:lnTo>
                <a:lnTo>
                  <a:pt x="334" y="494"/>
                </a:lnTo>
                <a:lnTo>
                  <a:pt x="334" y="493"/>
                </a:lnTo>
                <a:lnTo>
                  <a:pt x="333" y="493"/>
                </a:lnTo>
                <a:lnTo>
                  <a:pt x="333" y="491"/>
                </a:lnTo>
                <a:lnTo>
                  <a:pt x="331" y="491"/>
                </a:lnTo>
                <a:lnTo>
                  <a:pt x="329" y="491"/>
                </a:lnTo>
                <a:lnTo>
                  <a:pt x="328" y="491"/>
                </a:lnTo>
                <a:lnTo>
                  <a:pt x="328" y="489"/>
                </a:lnTo>
                <a:lnTo>
                  <a:pt x="328" y="488"/>
                </a:lnTo>
                <a:lnTo>
                  <a:pt x="328" y="486"/>
                </a:lnTo>
                <a:lnTo>
                  <a:pt x="328" y="484"/>
                </a:lnTo>
                <a:lnTo>
                  <a:pt x="326" y="483"/>
                </a:lnTo>
                <a:lnTo>
                  <a:pt x="326" y="481"/>
                </a:lnTo>
                <a:lnTo>
                  <a:pt x="324" y="481"/>
                </a:lnTo>
                <a:lnTo>
                  <a:pt x="324" y="483"/>
                </a:lnTo>
                <a:lnTo>
                  <a:pt x="324" y="484"/>
                </a:lnTo>
                <a:lnTo>
                  <a:pt x="324" y="486"/>
                </a:lnTo>
                <a:lnTo>
                  <a:pt x="324" y="488"/>
                </a:lnTo>
                <a:lnTo>
                  <a:pt x="324" y="489"/>
                </a:lnTo>
                <a:lnTo>
                  <a:pt x="323" y="489"/>
                </a:lnTo>
                <a:lnTo>
                  <a:pt x="321" y="489"/>
                </a:lnTo>
                <a:lnTo>
                  <a:pt x="319" y="489"/>
                </a:lnTo>
                <a:lnTo>
                  <a:pt x="318" y="489"/>
                </a:lnTo>
                <a:lnTo>
                  <a:pt x="318" y="488"/>
                </a:lnTo>
                <a:lnTo>
                  <a:pt x="316" y="488"/>
                </a:lnTo>
                <a:lnTo>
                  <a:pt x="314" y="488"/>
                </a:lnTo>
                <a:lnTo>
                  <a:pt x="314" y="486"/>
                </a:lnTo>
                <a:lnTo>
                  <a:pt x="313" y="486"/>
                </a:lnTo>
                <a:lnTo>
                  <a:pt x="311" y="486"/>
                </a:lnTo>
                <a:lnTo>
                  <a:pt x="311" y="484"/>
                </a:lnTo>
                <a:lnTo>
                  <a:pt x="309" y="484"/>
                </a:lnTo>
                <a:lnTo>
                  <a:pt x="308" y="484"/>
                </a:lnTo>
                <a:lnTo>
                  <a:pt x="306" y="484"/>
                </a:lnTo>
                <a:lnTo>
                  <a:pt x="304" y="484"/>
                </a:lnTo>
                <a:lnTo>
                  <a:pt x="304" y="486"/>
                </a:lnTo>
                <a:lnTo>
                  <a:pt x="303" y="486"/>
                </a:lnTo>
                <a:lnTo>
                  <a:pt x="301" y="486"/>
                </a:lnTo>
                <a:lnTo>
                  <a:pt x="301" y="484"/>
                </a:lnTo>
                <a:lnTo>
                  <a:pt x="301" y="483"/>
                </a:lnTo>
                <a:lnTo>
                  <a:pt x="301" y="481"/>
                </a:lnTo>
                <a:lnTo>
                  <a:pt x="301" y="479"/>
                </a:lnTo>
                <a:lnTo>
                  <a:pt x="301" y="478"/>
                </a:lnTo>
                <a:lnTo>
                  <a:pt x="301" y="476"/>
                </a:lnTo>
                <a:lnTo>
                  <a:pt x="301" y="474"/>
                </a:lnTo>
                <a:lnTo>
                  <a:pt x="303" y="474"/>
                </a:lnTo>
                <a:lnTo>
                  <a:pt x="303" y="473"/>
                </a:lnTo>
                <a:lnTo>
                  <a:pt x="301" y="473"/>
                </a:lnTo>
                <a:lnTo>
                  <a:pt x="301" y="471"/>
                </a:lnTo>
                <a:lnTo>
                  <a:pt x="301" y="469"/>
                </a:lnTo>
                <a:lnTo>
                  <a:pt x="301" y="468"/>
                </a:lnTo>
                <a:lnTo>
                  <a:pt x="303" y="468"/>
                </a:lnTo>
                <a:lnTo>
                  <a:pt x="303" y="466"/>
                </a:lnTo>
                <a:lnTo>
                  <a:pt x="301" y="466"/>
                </a:lnTo>
                <a:lnTo>
                  <a:pt x="301" y="464"/>
                </a:lnTo>
                <a:lnTo>
                  <a:pt x="299" y="464"/>
                </a:lnTo>
                <a:lnTo>
                  <a:pt x="299" y="466"/>
                </a:lnTo>
                <a:lnTo>
                  <a:pt x="299" y="464"/>
                </a:lnTo>
                <a:lnTo>
                  <a:pt x="299" y="463"/>
                </a:lnTo>
                <a:lnTo>
                  <a:pt x="299" y="461"/>
                </a:lnTo>
                <a:lnTo>
                  <a:pt x="299" y="459"/>
                </a:lnTo>
                <a:lnTo>
                  <a:pt x="301" y="459"/>
                </a:lnTo>
                <a:lnTo>
                  <a:pt x="301" y="458"/>
                </a:lnTo>
                <a:lnTo>
                  <a:pt x="299" y="458"/>
                </a:lnTo>
                <a:lnTo>
                  <a:pt x="299" y="456"/>
                </a:lnTo>
                <a:lnTo>
                  <a:pt x="299" y="454"/>
                </a:lnTo>
                <a:lnTo>
                  <a:pt x="301" y="454"/>
                </a:lnTo>
                <a:lnTo>
                  <a:pt x="301" y="453"/>
                </a:lnTo>
                <a:lnTo>
                  <a:pt x="301" y="451"/>
                </a:lnTo>
                <a:lnTo>
                  <a:pt x="301" y="449"/>
                </a:lnTo>
                <a:lnTo>
                  <a:pt x="303" y="449"/>
                </a:lnTo>
                <a:lnTo>
                  <a:pt x="303" y="451"/>
                </a:lnTo>
                <a:lnTo>
                  <a:pt x="303" y="453"/>
                </a:lnTo>
                <a:lnTo>
                  <a:pt x="301" y="453"/>
                </a:lnTo>
                <a:lnTo>
                  <a:pt x="303" y="454"/>
                </a:lnTo>
                <a:lnTo>
                  <a:pt x="304" y="454"/>
                </a:lnTo>
                <a:lnTo>
                  <a:pt x="304" y="453"/>
                </a:lnTo>
                <a:lnTo>
                  <a:pt x="304" y="451"/>
                </a:lnTo>
                <a:lnTo>
                  <a:pt x="304" y="453"/>
                </a:lnTo>
                <a:lnTo>
                  <a:pt x="304" y="451"/>
                </a:lnTo>
                <a:lnTo>
                  <a:pt x="303" y="451"/>
                </a:lnTo>
                <a:lnTo>
                  <a:pt x="303" y="449"/>
                </a:lnTo>
                <a:lnTo>
                  <a:pt x="303" y="448"/>
                </a:lnTo>
                <a:lnTo>
                  <a:pt x="304" y="448"/>
                </a:lnTo>
                <a:lnTo>
                  <a:pt x="306" y="448"/>
                </a:lnTo>
                <a:lnTo>
                  <a:pt x="308" y="448"/>
                </a:lnTo>
                <a:lnTo>
                  <a:pt x="309" y="448"/>
                </a:lnTo>
                <a:lnTo>
                  <a:pt x="311" y="448"/>
                </a:lnTo>
                <a:lnTo>
                  <a:pt x="311" y="446"/>
                </a:lnTo>
                <a:lnTo>
                  <a:pt x="313" y="446"/>
                </a:lnTo>
                <a:lnTo>
                  <a:pt x="314" y="446"/>
                </a:lnTo>
                <a:lnTo>
                  <a:pt x="314" y="444"/>
                </a:lnTo>
                <a:lnTo>
                  <a:pt x="316" y="444"/>
                </a:lnTo>
                <a:lnTo>
                  <a:pt x="318" y="444"/>
                </a:lnTo>
                <a:lnTo>
                  <a:pt x="316" y="444"/>
                </a:lnTo>
                <a:lnTo>
                  <a:pt x="318" y="444"/>
                </a:lnTo>
                <a:lnTo>
                  <a:pt x="318" y="446"/>
                </a:lnTo>
                <a:lnTo>
                  <a:pt x="319" y="446"/>
                </a:lnTo>
                <a:lnTo>
                  <a:pt x="321" y="446"/>
                </a:lnTo>
                <a:lnTo>
                  <a:pt x="319" y="446"/>
                </a:lnTo>
                <a:lnTo>
                  <a:pt x="319" y="444"/>
                </a:lnTo>
                <a:lnTo>
                  <a:pt x="318" y="444"/>
                </a:lnTo>
                <a:lnTo>
                  <a:pt x="319" y="443"/>
                </a:lnTo>
                <a:lnTo>
                  <a:pt x="319" y="441"/>
                </a:lnTo>
                <a:lnTo>
                  <a:pt x="318" y="441"/>
                </a:lnTo>
                <a:lnTo>
                  <a:pt x="319" y="441"/>
                </a:lnTo>
                <a:lnTo>
                  <a:pt x="318" y="441"/>
                </a:lnTo>
                <a:lnTo>
                  <a:pt x="318" y="443"/>
                </a:lnTo>
                <a:lnTo>
                  <a:pt x="316" y="441"/>
                </a:lnTo>
                <a:lnTo>
                  <a:pt x="316" y="443"/>
                </a:lnTo>
                <a:lnTo>
                  <a:pt x="314" y="443"/>
                </a:lnTo>
                <a:lnTo>
                  <a:pt x="313" y="443"/>
                </a:lnTo>
                <a:lnTo>
                  <a:pt x="311" y="443"/>
                </a:lnTo>
                <a:lnTo>
                  <a:pt x="311" y="444"/>
                </a:lnTo>
                <a:lnTo>
                  <a:pt x="309" y="444"/>
                </a:lnTo>
                <a:lnTo>
                  <a:pt x="308" y="444"/>
                </a:lnTo>
                <a:lnTo>
                  <a:pt x="306" y="444"/>
                </a:lnTo>
                <a:lnTo>
                  <a:pt x="304" y="444"/>
                </a:lnTo>
                <a:lnTo>
                  <a:pt x="303" y="444"/>
                </a:lnTo>
                <a:lnTo>
                  <a:pt x="303" y="443"/>
                </a:lnTo>
                <a:lnTo>
                  <a:pt x="301" y="443"/>
                </a:lnTo>
                <a:lnTo>
                  <a:pt x="301" y="441"/>
                </a:lnTo>
                <a:lnTo>
                  <a:pt x="303" y="441"/>
                </a:lnTo>
                <a:lnTo>
                  <a:pt x="301" y="441"/>
                </a:lnTo>
                <a:lnTo>
                  <a:pt x="303" y="441"/>
                </a:lnTo>
                <a:lnTo>
                  <a:pt x="303" y="439"/>
                </a:lnTo>
                <a:lnTo>
                  <a:pt x="301" y="439"/>
                </a:lnTo>
                <a:lnTo>
                  <a:pt x="301" y="438"/>
                </a:lnTo>
                <a:lnTo>
                  <a:pt x="301" y="439"/>
                </a:lnTo>
                <a:lnTo>
                  <a:pt x="301" y="441"/>
                </a:lnTo>
                <a:lnTo>
                  <a:pt x="299" y="441"/>
                </a:lnTo>
                <a:lnTo>
                  <a:pt x="299" y="443"/>
                </a:lnTo>
                <a:lnTo>
                  <a:pt x="299" y="444"/>
                </a:lnTo>
                <a:lnTo>
                  <a:pt x="299" y="446"/>
                </a:lnTo>
                <a:lnTo>
                  <a:pt x="299" y="448"/>
                </a:lnTo>
                <a:lnTo>
                  <a:pt x="298" y="448"/>
                </a:lnTo>
                <a:lnTo>
                  <a:pt x="298" y="449"/>
                </a:lnTo>
                <a:lnTo>
                  <a:pt x="296" y="449"/>
                </a:lnTo>
                <a:lnTo>
                  <a:pt x="296" y="451"/>
                </a:lnTo>
                <a:lnTo>
                  <a:pt x="298" y="451"/>
                </a:lnTo>
                <a:lnTo>
                  <a:pt x="296" y="451"/>
                </a:lnTo>
                <a:lnTo>
                  <a:pt x="296" y="453"/>
                </a:lnTo>
                <a:lnTo>
                  <a:pt x="296" y="454"/>
                </a:lnTo>
                <a:lnTo>
                  <a:pt x="296" y="456"/>
                </a:lnTo>
                <a:lnTo>
                  <a:pt x="296" y="458"/>
                </a:lnTo>
                <a:lnTo>
                  <a:pt x="296" y="459"/>
                </a:lnTo>
                <a:lnTo>
                  <a:pt x="294" y="459"/>
                </a:lnTo>
                <a:lnTo>
                  <a:pt x="294" y="461"/>
                </a:lnTo>
                <a:lnTo>
                  <a:pt x="293" y="461"/>
                </a:lnTo>
                <a:lnTo>
                  <a:pt x="293" y="463"/>
                </a:lnTo>
                <a:lnTo>
                  <a:pt x="291" y="463"/>
                </a:lnTo>
                <a:lnTo>
                  <a:pt x="291" y="464"/>
                </a:lnTo>
                <a:lnTo>
                  <a:pt x="289" y="464"/>
                </a:lnTo>
                <a:lnTo>
                  <a:pt x="288" y="464"/>
                </a:lnTo>
                <a:lnTo>
                  <a:pt x="286" y="464"/>
                </a:lnTo>
                <a:lnTo>
                  <a:pt x="286" y="466"/>
                </a:lnTo>
                <a:lnTo>
                  <a:pt x="286" y="464"/>
                </a:lnTo>
                <a:lnTo>
                  <a:pt x="286" y="466"/>
                </a:lnTo>
                <a:lnTo>
                  <a:pt x="284" y="466"/>
                </a:lnTo>
                <a:lnTo>
                  <a:pt x="286" y="466"/>
                </a:lnTo>
                <a:lnTo>
                  <a:pt x="286" y="468"/>
                </a:lnTo>
                <a:lnTo>
                  <a:pt x="286" y="466"/>
                </a:lnTo>
                <a:lnTo>
                  <a:pt x="286" y="468"/>
                </a:lnTo>
                <a:lnTo>
                  <a:pt x="288" y="468"/>
                </a:lnTo>
                <a:lnTo>
                  <a:pt x="288" y="466"/>
                </a:lnTo>
                <a:lnTo>
                  <a:pt x="288" y="468"/>
                </a:lnTo>
                <a:lnTo>
                  <a:pt x="288" y="469"/>
                </a:lnTo>
                <a:lnTo>
                  <a:pt x="286" y="469"/>
                </a:lnTo>
                <a:lnTo>
                  <a:pt x="286" y="471"/>
                </a:lnTo>
                <a:lnTo>
                  <a:pt x="286" y="473"/>
                </a:lnTo>
                <a:lnTo>
                  <a:pt x="284" y="473"/>
                </a:lnTo>
                <a:lnTo>
                  <a:pt x="284" y="474"/>
                </a:lnTo>
                <a:lnTo>
                  <a:pt x="283" y="474"/>
                </a:lnTo>
                <a:lnTo>
                  <a:pt x="283" y="476"/>
                </a:lnTo>
                <a:lnTo>
                  <a:pt x="281" y="476"/>
                </a:lnTo>
                <a:lnTo>
                  <a:pt x="281" y="478"/>
                </a:lnTo>
                <a:lnTo>
                  <a:pt x="279" y="478"/>
                </a:lnTo>
                <a:lnTo>
                  <a:pt x="278" y="478"/>
                </a:lnTo>
                <a:lnTo>
                  <a:pt x="276" y="478"/>
                </a:lnTo>
                <a:lnTo>
                  <a:pt x="274" y="478"/>
                </a:lnTo>
                <a:lnTo>
                  <a:pt x="273" y="478"/>
                </a:lnTo>
                <a:lnTo>
                  <a:pt x="271" y="478"/>
                </a:lnTo>
                <a:lnTo>
                  <a:pt x="269" y="478"/>
                </a:lnTo>
                <a:lnTo>
                  <a:pt x="267" y="478"/>
                </a:lnTo>
                <a:lnTo>
                  <a:pt x="266" y="478"/>
                </a:lnTo>
                <a:lnTo>
                  <a:pt x="264" y="478"/>
                </a:lnTo>
                <a:lnTo>
                  <a:pt x="262" y="478"/>
                </a:lnTo>
                <a:lnTo>
                  <a:pt x="262" y="476"/>
                </a:lnTo>
                <a:lnTo>
                  <a:pt x="261" y="476"/>
                </a:lnTo>
                <a:lnTo>
                  <a:pt x="261" y="474"/>
                </a:lnTo>
                <a:lnTo>
                  <a:pt x="259" y="474"/>
                </a:lnTo>
                <a:lnTo>
                  <a:pt x="257" y="474"/>
                </a:lnTo>
                <a:lnTo>
                  <a:pt x="256" y="474"/>
                </a:lnTo>
                <a:lnTo>
                  <a:pt x="256" y="473"/>
                </a:lnTo>
                <a:lnTo>
                  <a:pt x="254" y="473"/>
                </a:lnTo>
                <a:lnTo>
                  <a:pt x="254" y="471"/>
                </a:lnTo>
                <a:lnTo>
                  <a:pt x="254" y="469"/>
                </a:lnTo>
                <a:lnTo>
                  <a:pt x="254" y="468"/>
                </a:lnTo>
                <a:lnTo>
                  <a:pt x="254" y="466"/>
                </a:lnTo>
                <a:lnTo>
                  <a:pt x="256" y="466"/>
                </a:lnTo>
                <a:lnTo>
                  <a:pt x="254" y="466"/>
                </a:lnTo>
                <a:lnTo>
                  <a:pt x="252" y="466"/>
                </a:lnTo>
                <a:lnTo>
                  <a:pt x="252" y="468"/>
                </a:lnTo>
                <a:lnTo>
                  <a:pt x="252" y="469"/>
                </a:lnTo>
                <a:lnTo>
                  <a:pt x="251" y="469"/>
                </a:lnTo>
                <a:lnTo>
                  <a:pt x="249" y="471"/>
                </a:lnTo>
                <a:lnTo>
                  <a:pt x="247" y="471"/>
                </a:lnTo>
                <a:lnTo>
                  <a:pt x="247" y="473"/>
                </a:lnTo>
                <a:lnTo>
                  <a:pt x="246" y="473"/>
                </a:lnTo>
                <a:lnTo>
                  <a:pt x="246" y="471"/>
                </a:lnTo>
                <a:lnTo>
                  <a:pt x="244" y="471"/>
                </a:lnTo>
                <a:lnTo>
                  <a:pt x="244" y="469"/>
                </a:lnTo>
                <a:lnTo>
                  <a:pt x="242" y="469"/>
                </a:lnTo>
                <a:lnTo>
                  <a:pt x="242" y="468"/>
                </a:lnTo>
                <a:lnTo>
                  <a:pt x="242" y="466"/>
                </a:lnTo>
                <a:lnTo>
                  <a:pt x="242" y="464"/>
                </a:lnTo>
                <a:lnTo>
                  <a:pt x="242" y="463"/>
                </a:lnTo>
                <a:lnTo>
                  <a:pt x="241" y="463"/>
                </a:lnTo>
                <a:lnTo>
                  <a:pt x="241" y="461"/>
                </a:lnTo>
                <a:lnTo>
                  <a:pt x="241" y="459"/>
                </a:lnTo>
                <a:lnTo>
                  <a:pt x="239" y="459"/>
                </a:lnTo>
                <a:lnTo>
                  <a:pt x="237" y="459"/>
                </a:lnTo>
                <a:lnTo>
                  <a:pt x="237" y="458"/>
                </a:lnTo>
                <a:lnTo>
                  <a:pt x="237" y="456"/>
                </a:lnTo>
                <a:lnTo>
                  <a:pt x="236" y="456"/>
                </a:lnTo>
                <a:lnTo>
                  <a:pt x="236" y="454"/>
                </a:lnTo>
                <a:lnTo>
                  <a:pt x="234" y="453"/>
                </a:lnTo>
                <a:lnTo>
                  <a:pt x="234" y="451"/>
                </a:lnTo>
                <a:lnTo>
                  <a:pt x="234" y="449"/>
                </a:lnTo>
                <a:lnTo>
                  <a:pt x="234" y="448"/>
                </a:lnTo>
                <a:lnTo>
                  <a:pt x="234" y="446"/>
                </a:lnTo>
                <a:lnTo>
                  <a:pt x="234" y="444"/>
                </a:lnTo>
                <a:lnTo>
                  <a:pt x="234" y="443"/>
                </a:lnTo>
                <a:lnTo>
                  <a:pt x="234" y="441"/>
                </a:lnTo>
                <a:lnTo>
                  <a:pt x="236" y="441"/>
                </a:lnTo>
                <a:lnTo>
                  <a:pt x="236" y="443"/>
                </a:lnTo>
                <a:lnTo>
                  <a:pt x="237" y="443"/>
                </a:lnTo>
                <a:lnTo>
                  <a:pt x="239" y="443"/>
                </a:lnTo>
                <a:lnTo>
                  <a:pt x="239" y="441"/>
                </a:lnTo>
                <a:lnTo>
                  <a:pt x="241" y="441"/>
                </a:lnTo>
                <a:lnTo>
                  <a:pt x="242" y="441"/>
                </a:lnTo>
                <a:lnTo>
                  <a:pt x="244" y="441"/>
                </a:lnTo>
                <a:lnTo>
                  <a:pt x="246" y="441"/>
                </a:lnTo>
                <a:lnTo>
                  <a:pt x="246" y="439"/>
                </a:lnTo>
                <a:lnTo>
                  <a:pt x="247" y="439"/>
                </a:lnTo>
                <a:lnTo>
                  <a:pt x="247" y="438"/>
                </a:lnTo>
                <a:lnTo>
                  <a:pt x="249" y="438"/>
                </a:lnTo>
                <a:lnTo>
                  <a:pt x="249" y="436"/>
                </a:lnTo>
                <a:lnTo>
                  <a:pt x="251" y="436"/>
                </a:lnTo>
                <a:lnTo>
                  <a:pt x="249" y="436"/>
                </a:lnTo>
                <a:lnTo>
                  <a:pt x="251" y="436"/>
                </a:lnTo>
                <a:lnTo>
                  <a:pt x="251" y="434"/>
                </a:lnTo>
                <a:lnTo>
                  <a:pt x="249" y="434"/>
                </a:lnTo>
                <a:lnTo>
                  <a:pt x="247" y="434"/>
                </a:lnTo>
                <a:lnTo>
                  <a:pt x="247" y="436"/>
                </a:lnTo>
                <a:lnTo>
                  <a:pt x="246" y="436"/>
                </a:lnTo>
                <a:lnTo>
                  <a:pt x="244" y="436"/>
                </a:lnTo>
                <a:lnTo>
                  <a:pt x="246" y="436"/>
                </a:lnTo>
                <a:lnTo>
                  <a:pt x="246" y="438"/>
                </a:lnTo>
                <a:lnTo>
                  <a:pt x="244" y="438"/>
                </a:lnTo>
                <a:lnTo>
                  <a:pt x="242" y="438"/>
                </a:lnTo>
                <a:lnTo>
                  <a:pt x="242" y="439"/>
                </a:lnTo>
                <a:lnTo>
                  <a:pt x="241" y="439"/>
                </a:lnTo>
                <a:lnTo>
                  <a:pt x="239" y="439"/>
                </a:lnTo>
                <a:lnTo>
                  <a:pt x="239" y="441"/>
                </a:lnTo>
                <a:lnTo>
                  <a:pt x="237" y="441"/>
                </a:lnTo>
                <a:lnTo>
                  <a:pt x="236" y="441"/>
                </a:lnTo>
                <a:lnTo>
                  <a:pt x="236" y="439"/>
                </a:lnTo>
                <a:lnTo>
                  <a:pt x="234" y="439"/>
                </a:lnTo>
                <a:lnTo>
                  <a:pt x="234" y="438"/>
                </a:lnTo>
                <a:lnTo>
                  <a:pt x="232" y="438"/>
                </a:lnTo>
                <a:lnTo>
                  <a:pt x="232" y="436"/>
                </a:lnTo>
                <a:lnTo>
                  <a:pt x="234" y="436"/>
                </a:lnTo>
                <a:lnTo>
                  <a:pt x="234" y="434"/>
                </a:lnTo>
                <a:lnTo>
                  <a:pt x="232" y="434"/>
                </a:lnTo>
                <a:lnTo>
                  <a:pt x="234" y="434"/>
                </a:lnTo>
                <a:lnTo>
                  <a:pt x="232" y="434"/>
                </a:lnTo>
                <a:lnTo>
                  <a:pt x="232" y="433"/>
                </a:lnTo>
                <a:lnTo>
                  <a:pt x="232" y="431"/>
                </a:lnTo>
                <a:lnTo>
                  <a:pt x="232" y="429"/>
                </a:lnTo>
                <a:lnTo>
                  <a:pt x="232" y="428"/>
                </a:lnTo>
                <a:lnTo>
                  <a:pt x="232" y="426"/>
                </a:lnTo>
                <a:lnTo>
                  <a:pt x="232" y="424"/>
                </a:lnTo>
                <a:lnTo>
                  <a:pt x="231" y="424"/>
                </a:lnTo>
                <a:lnTo>
                  <a:pt x="231" y="423"/>
                </a:lnTo>
                <a:lnTo>
                  <a:pt x="232" y="423"/>
                </a:lnTo>
                <a:lnTo>
                  <a:pt x="231" y="423"/>
                </a:lnTo>
                <a:lnTo>
                  <a:pt x="231" y="421"/>
                </a:lnTo>
                <a:lnTo>
                  <a:pt x="231" y="419"/>
                </a:lnTo>
                <a:lnTo>
                  <a:pt x="231" y="418"/>
                </a:lnTo>
                <a:lnTo>
                  <a:pt x="231" y="416"/>
                </a:lnTo>
                <a:lnTo>
                  <a:pt x="231" y="414"/>
                </a:lnTo>
                <a:lnTo>
                  <a:pt x="232" y="414"/>
                </a:lnTo>
                <a:lnTo>
                  <a:pt x="232" y="413"/>
                </a:lnTo>
                <a:lnTo>
                  <a:pt x="231" y="413"/>
                </a:lnTo>
                <a:lnTo>
                  <a:pt x="229" y="413"/>
                </a:lnTo>
                <a:lnTo>
                  <a:pt x="229" y="411"/>
                </a:lnTo>
                <a:lnTo>
                  <a:pt x="229" y="409"/>
                </a:lnTo>
                <a:lnTo>
                  <a:pt x="229" y="408"/>
                </a:lnTo>
                <a:lnTo>
                  <a:pt x="229" y="406"/>
                </a:lnTo>
                <a:lnTo>
                  <a:pt x="227" y="404"/>
                </a:lnTo>
                <a:lnTo>
                  <a:pt x="227" y="403"/>
                </a:lnTo>
                <a:lnTo>
                  <a:pt x="227" y="401"/>
                </a:lnTo>
                <a:lnTo>
                  <a:pt x="226" y="401"/>
                </a:lnTo>
                <a:lnTo>
                  <a:pt x="226" y="399"/>
                </a:lnTo>
                <a:lnTo>
                  <a:pt x="226" y="398"/>
                </a:lnTo>
                <a:lnTo>
                  <a:pt x="224" y="398"/>
                </a:lnTo>
                <a:lnTo>
                  <a:pt x="224" y="396"/>
                </a:lnTo>
                <a:lnTo>
                  <a:pt x="226" y="396"/>
                </a:lnTo>
                <a:lnTo>
                  <a:pt x="226" y="394"/>
                </a:lnTo>
                <a:lnTo>
                  <a:pt x="226" y="393"/>
                </a:lnTo>
                <a:lnTo>
                  <a:pt x="227" y="393"/>
                </a:lnTo>
                <a:lnTo>
                  <a:pt x="227" y="391"/>
                </a:lnTo>
                <a:lnTo>
                  <a:pt x="229" y="391"/>
                </a:lnTo>
                <a:lnTo>
                  <a:pt x="229" y="389"/>
                </a:lnTo>
                <a:lnTo>
                  <a:pt x="229" y="391"/>
                </a:lnTo>
                <a:lnTo>
                  <a:pt x="231" y="391"/>
                </a:lnTo>
                <a:lnTo>
                  <a:pt x="231" y="389"/>
                </a:lnTo>
                <a:lnTo>
                  <a:pt x="231" y="391"/>
                </a:lnTo>
                <a:lnTo>
                  <a:pt x="232" y="391"/>
                </a:lnTo>
                <a:lnTo>
                  <a:pt x="232" y="389"/>
                </a:lnTo>
                <a:lnTo>
                  <a:pt x="234" y="389"/>
                </a:lnTo>
                <a:lnTo>
                  <a:pt x="236" y="389"/>
                </a:lnTo>
                <a:lnTo>
                  <a:pt x="237" y="389"/>
                </a:lnTo>
                <a:lnTo>
                  <a:pt x="239" y="389"/>
                </a:lnTo>
                <a:lnTo>
                  <a:pt x="239" y="387"/>
                </a:lnTo>
                <a:lnTo>
                  <a:pt x="241" y="387"/>
                </a:lnTo>
                <a:lnTo>
                  <a:pt x="241" y="389"/>
                </a:lnTo>
                <a:lnTo>
                  <a:pt x="241" y="387"/>
                </a:lnTo>
                <a:lnTo>
                  <a:pt x="242" y="387"/>
                </a:lnTo>
                <a:lnTo>
                  <a:pt x="241" y="387"/>
                </a:lnTo>
                <a:lnTo>
                  <a:pt x="242" y="387"/>
                </a:lnTo>
                <a:lnTo>
                  <a:pt x="244" y="387"/>
                </a:lnTo>
                <a:lnTo>
                  <a:pt x="244" y="389"/>
                </a:lnTo>
                <a:lnTo>
                  <a:pt x="244" y="391"/>
                </a:lnTo>
                <a:lnTo>
                  <a:pt x="246" y="391"/>
                </a:lnTo>
                <a:lnTo>
                  <a:pt x="247" y="391"/>
                </a:lnTo>
                <a:lnTo>
                  <a:pt x="247" y="393"/>
                </a:lnTo>
                <a:lnTo>
                  <a:pt x="249" y="393"/>
                </a:lnTo>
                <a:lnTo>
                  <a:pt x="247" y="393"/>
                </a:lnTo>
                <a:lnTo>
                  <a:pt x="247" y="391"/>
                </a:lnTo>
                <a:lnTo>
                  <a:pt x="249" y="391"/>
                </a:lnTo>
                <a:lnTo>
                  <a:pt x="247" y="391"/>
                </a:lnTo>
                <a:lnTo>
                  <a:pt x="247" y="389"/>
                </a:lnTo>
                <a:lnTo>
                  <a:pt x="247" y="391"/>
                </a:lnTo>
                <a:lnTo>
                  <a:pt x="249" y="391"/>
                </a:lnTo>
                <a:lnTo>
                  <a:pt x="247" y="389"/>
                </a:lnTo>
                <a:lnTo>
                  <a:pt x="247" y="387"/>
                </a:lnTo>
                <a:lnTo>
                  <a:pt x="246" y="387"/>
                </a:lnTo>
                <a:lnTo>
                  <a:pt x="246" y="386"/>
                </a:lnTo>
                <a:lnTo>
                  <a:pt x="244" y="386"/>
                </a:lnTo>
                <a:lnTo>
                  <a:pt x="244" y="384"/>
                </a:lnTo>
                <a:lnTo>
                  <a:pt x="242" y="384"/>
                </a:lnTo>
                <a:lnTo>
                  <a:pt x="242" y="386"/>
                </a:lnTo>
                <a:lnTo>
                  <a:pt x="242" y="384"/>
                </a:lnTo>
                <a:lnTo>
                  <a:pt x="241" y="384"/>
                </a:lnTo>
                <a:lnTo>
                  <a:pt x="239" y="384"/>
                </a:lnTo>
                <a:lnTo>
                  <a:pt x="239" y="386"/>
                </a:lnTo>
                <a:lnTo>
                  <a:pt x="237" y="386"/>
                </a:lnTo>
                <a:lnTo>
                  <a:pt x="237" y="387"/>
                </a:lnTo>
                <a:lnTo>
                  <a:pt x="236" y="387"/>
                </a:lnTo>
                <a:lnTo>
                  <a:pt x="234" y="387"/>
                </a:lnTo>
                <a:lnTo>
                  <a:pt x="232" y="387"/>
                </a:lnTo>
                <a:lnTo>
                  <a:pt x="231" y="387"/>
                </a:lnTo>
                <a:lnTo>
                  <a:pt x="229" y="387"/>
                </a:lnTo>
                <a:lnTo>
                  <a:pt x="227" y="387"/>
                </a:lnTo>
                <a:lnTo>
                  <a:pt x="226" y="387"/>
                </a:lnTo>
                <a:lnTo>
                  <a:pt x="226" y="389"/>
                </a:lnTo>
                <a:lnTo>
                  <a:pt x="224" y="389"/>
                </a:lnTo>
                <a:lnTo>
                  <a:pt x="224" y="391"/>
                </a:lnTo>
                <a:lnTo>
                  <a:pt x="222" y="391"/>
                </a:lnTo>
                <a:lnTo>
                  <a:pt x="222" y="389"/>
                </a:lnTo>
                <a:lnTo>
                  <a:pt x="222" y="387"/>
                </a:lnTo>
                <a:lnTo>
                  <a:pt x="222" y="386"/>
                </a:lnTo>
                <a:lnTo>
                  <a:pt x="221" y="386"/>
                </a:lnTo>
                <a:lnTo>
                  <a:pt x="221" y="384"/>
                </a:lnTo>
                <a:lnTo>
                  <a:pt x="221" y="382"/>
                </a:lnTo>
                <a:lnTo>
                  <a:pt x="221" y="381"/>
                </a:lnTo>
                <a:lnTo>
                  <a:pt x="222" y="381"/>
                </a:lnTo>
                <a:lnTo>
                  <a:pt x="222" y="379"/>
                </a:lnTo>
                <a:lnTo>
                  <a:pt x="224" y="379"/>
                </a:lnTo>
                <a:lnTo>
                  <a:pt x="224" y="377"/>
                </a:lnTo>
                <a:lnTo>
                  <a:pt x="226" y="379"/>
                </a:lnTo>
                <a:lnTo>
                  <a:pt x="227" y="379"/>
                </a:lnTo>
                <a:lnTo>
                  <a:pt x="229" y="379"/>
                </a:lnTo>
                <a:lnTo>
                  <a:pt x="231" y="379"/>
                </a:lnTo>
                <a:lnTo>
                  <a:pt x="232" y="379"/>
                </a:lnTo>
                <a:lnTo>
                  <a:pt x="232" y="377"/>
                </a:lnTo>
                <a:lnTo>
                  <a:pt x="234" y="377"/>
                </a:lnTo>
                <a:lnTo>
                  <a:pt x="236" y="376"/>
                </a:lnTo>
                <a:lnTo>
                  <a:pt x="237" y="376"/>
                </a:lnTo>
                <a:lnTo>
                  <a:pt x="237" y="374"/>
                </a:lnTo>
                <a:lnTo>
                  <a:pt x="237" y="372"/>
                </a:lnTo>
                <a:lnTo>
                  <a:pt x="236" y="372"/>
                </a:lnTo>
                <a:lnTo>
                  <a:pt x="234" y="374"/>
                </a:lnTo>
                <a:lnTo>
                  <a:pt x="232" y="374"/>
                </a:lnTo>
                <a:lnTo>
                  <a:pt x="232" y="376"/>
                </a:lnTo>
                <a:lnTo>
                  <a:pt x="231" y="376"/>
                </a:lnTo>
                <a:lnTo>
                  <a:pt x="231" y="377"/>
                </a:lnTo>
                <a:lnTo>
                  <a:pt x="229" y="377"/>
                </a:lnTo>
                <a:lnTo>
                  <a:pt x="227" y="377"/>
                </a:lnTo>
                <a:lnTo>
                  <a:pt x="227" y="376"/>
                </a:lnTo>
                <a:lnTo>
                  <a:pt x="226" y="376"/>
                </a:lnTo>
                <a:lnTo>
                  <a:pt x="224" y="376"/>
                </a:lnTo>
                <a:lnTo>
                  <a:pt x="222" y="376"/>
                </a:lnTo>
                <a:lnTo>
                  <a:pt x="221" y="377"/>
                </a:lnTo>
                <a:lnTo>
                  <a:pt x="219" y="377"/>
                </a:lnTo>
                <a:lnTo>
                  <a:pt x="219" y="376"/>
                </a:lnTo>
                <a:lnTo>
                  <a:pt x="217" y="376"/>
                </a:lnTo>
                <a:lnTo>
                  <a:pt x="217" y="374"/>
                </a:lnTo>
                <a:lnTo>
                  <a:pt x="217" y="372"/>
                </a:lnTo>
                <a:lnTo>
                  <a:pt x="217" y="371"/>
                </a:lnTo>
                <a:lnTo>
                  <a:pt x="216" y="371"/>
                </a:lnTo>
                <a:lnTo>
                  <a:pt x="216" y="369"/>
                </a:lnTo>
                <a:lnTo>
                  <a:pt x="214" y="369"/>
                </a:lnTo>
                <a:lnTo>
                  <a:pt x="214" y="367"/>
                </a:lnTo>
                <a:lnTo>
                  <a:pt x="212" y="367"/>
                </a:lnTo>
                <a:lnTo>
                  <a:pt x="212" y="366"/>
                </a:lnTo>
                <a:lnTo>
                  <a:pt x="211" y="366"/>
                </a:lnTo>
                <a:lnTo>
                  <a:pt x="209" y="364"/>
                </a:lnTo>
                <a:lnTo>
                  <a:pt x="211" y="364"/>
                </a:lnTo>
                <a:lnTo>
                  <a:pt x="209" y="364"/>
                </a:lnTo>
                <a:lnTo>
                  <a:pt x="209" y="362"/>
                </a:lnTo>
                <a:lnTo>
                  <a:pt x="207" y="362"/>
                </a:lnTo>
                <a:lnTo>
                  <a:pt x="207" y="361"/>
                </a:lnTo>
                <a:lnTo>
                  <a:pt x="207" y="359"/>
                </a:lnTo>
                <a:lnTo>
                  <a:pt x="206" y="357"/>
                </a:lnTo>
                <a:lnTo>
                  <a:pt x="206" y="356"/>
                </a:lnTo>
                <a:lnTo>
                  <a:pt x="206" y="354"/>
                </a:lnTo>
                <a:lnTo>
                  <a:pt x="204" y="352"/>
                </a:lnTo>
                <a:lnTo>
                  <a:pt x="204" y="351"/>
                </a:lnTo>
                <a:lnTo>
                  <a:pt x="204" y="349"/>
                </a:lnTo>
                <a:lnTo>
                  <a:pt x="202" y="349"/>
                </a:lnTo>
                <a:lnTo>
                  <a:pt x="202" y="347"/>
                </a:lnTo>
                <a:lnTo>
                  <a:pt x="202" y="346"/>
                </a:lnTo>
                <a:lnTo>
                  <a:pt x="201" y="346"/>
                </a:lnTo>
                <a:lnTo>
                  <a:pt x="202" y="346"/>
                </a:lnTo>
                <a:lnTo>
                  <a:pt x="202" y="344"/>
                </a:lnTo>
                <a:lnTo>
                  <a:pt x="201" y="344"/>
                </a:lnTo>
                <a:lnTo>
                  <a:pt x="201" y="342"/>
                </a:lnTo>
                <a:lnTo>
                  <a:pt x="199" y="342"/>
                </a:lnTo>
                <a:lnTo>
                  <a:pt x="201" y="342"/>
                </a:lnTo>
                <a:lnTo>
                  <a:pt x="199" y="344"/>
                </a:lnTo>
                <a:lnTo>
                  <a:pt x="201" y="346"/>
                </a:lnTo>
                <a:lnTo>
                  <a:pt x="201" y="347"/>
                </a:lnTo>
                <a:lnTo>
                  <a:pt x="201" y="349"/>
                </a:lnTo>
                <a:lnTo>
                  <a:pt x="202" y="351"/>
                </a:lnTo>
                <a:lnTo>
                  <a:pt x="201" y="351"/>
                </a:lnTo>
                <a:lnTo>
                  <a:pt x="202" y="351"/>
                </a:lnTo>
                <a:lnTo>
                  <a:pt x="202" y="352"/>
                </a:lnTo>
                <a:lnTo>
                  <a:pt x="202" y="354"/>
                </a:lnTo>
                <a:lnTo>
                  <a:pt x="202" y="356"/>
                </a:lnTo>
                <a:lnTo>
                  <a:pt x="204" y="356"/>
                </a:lnTo>
                <a:lnTo>
                  <a:pt x="204" y="357"/>
                </a:lnTo>
                <a:lnTo>
                  <a:pt x="204" y="359"/>
                </a:lnTo>
                <a:lnTo>
                  <a:pt x="204" y="361"/>
                </a:lnTo>
                <a:lnTo>
                  <a:pt x="206" y="361"/>
                </a:lnTo>
                <a:lnTo>
                  <a:pt x="206" y="362"/>
                </a:lnTo>
                <a:lnTo>
                  <a:pt x="204" y="362"/>
                </a:lnTo>
                <a:lnTo>
                  <a:pt x="204" y="361"/>
                </a:lnTo>
                <a:lnTo>
                  <a:pt x="202" y="361"/>
                </a:lnTo>
                <a:lnTo>
                  <a:pt x="201" y="361"/>
                </a:lnTo>
                <a:lnTo>
                  <a:pt x="199" y="361"/>
                </a:lnTo>
                <a:lnTo>
                  <a:pt x="199" y="359"/>
                </a:lnTo>
                <a:lnTo>
                  <a:pt x="197" y="359"/>
                </a:lnTo>
                <a:lnTo>
                  <a:pt x="196" y="357"/>
                </a:lnTo>
                <a:lnTo>
                  <a:pt x="194" y="357"/>
                </a:lnTo>
                <a:lnTo>
                  <a:pt x="194" y="356"/>
                </a:lnTo>
                <a:lnTo>
                  <a:pt x="192" y="356"/>
                </a:lnTo>
                <a:lnTo>
                  <a:pt x="191" y="354"/>
                </a:lnTo>
                <a:lnTo>
                  <a:pt x="189" y="354"/>
                </a:lnTo>
                <a:lnTo>
                  <a:pt x="189" y="352"/>
                </a:lnTo>
                <a:lnTo>
                  <a:pt x="187" y="352"/>
                </a:lnTo>
                <a:lnTo>
                  <a:pt x="187" y="351"/>
                </a:lnTo>
                <a:lnTo>
                  <a:pt x="186" y="351"/>
                </a:lnTo>
                <a:lnTo>
                  <a:pt x="186" y="349"/>
                </a:lnTo>
                <a:lnTo>
                  <a:pt x="184" y="349"/>
                </a:lnTo>
                <a:lnTo>
                  <a:pt x="184" y="347"/>
                </a:lnTo>
                <a:lnTo>
                  <a:pt x="182" y="347"/>
                </a:lnTo>
                <a:lnTo>
                  <a:pt x="182" y="346"/>
                </a:lnTo>
                <a:lnTo>
                  <a:pt x="181" y="346"/>
                </a:lnTo>
                <a:lnTo>
                  <a:pt x="181" y="344"/>
                </a:lnTo>
                <a:lnTo>
                  <a:pt x="179" y="344"/>
                </a:lnTo>
                <a:lnTo>
                  <a:pt x="179" y="342"/>
                </a:lnTo>
                <a:lnTo>
                  <a:pt x="177" y="342"/>
                </a:lnTo>
                <a:lnTo>
                  <a:pt x="177" y="341"/>
                </a:lnTo>
                <a:lnTo>
                  <a:pt x="176" y="341"/>
                </a:lnTo>
                <a:lnTo>
                  <a:pt x="176" y="339"/>
                </a:lnTo>
                <a:lnTo>
                  <a:pt x="174" y="339"/>
                </a:lnTo>
                <a:lnTo>
                  <a:pt x="174" y="337"/>
                </a:lnTo>
                <a:lnTo>
                  <a:pt x="172" y="337"/>
                </a:lnTo>
                <a:lnTo>
                  <a:pt x="172" y="336"/>
                </a:lnTo>
                <a:lnTo>
                  <a:pt x="171" y="336"/>
                </a:lnTo>
                <a:lnTo>
                  <a:pt x="169" y="334"/>
                </a:lnTo>
                <a:lnTo>
                  <a:pt x="169" y="332"/>
                </a:lnTo>
                <a:lnTo>
                  <a:pt x="167" y="332"/>
                </a:lnTo>
                <a:lnTo>
                  <a:pt x="167" y="331"/>
                </a:lnTo>
                <a:lnTo>
                  <a:pt x="169" y="331"/>
                </a:lnTo>
                <a:lnTo>
                  <a:pt x="167" y="331"/>
                </a:lnTo>
                <a:lnTo>
                  <a:pt x="167" y="329"/>
                </a:lnTo>
                <a:lnTo>
                  <a:pt x="166" y="329"/>
                </a:lnTo>
                <a:lnTo>
                  <a:pt x="166" y="327"/>
                </a:lnTo>
                <a:lnTo>
                  <a:pt x="164" y="326"/>
                </a:lnTo>
                <a:lnTo>
                  <a:pt x="164" y="324"/>
                </a:lnTo>
                <a:lnTo>
                  <a:pt x="162" y="324"/>
                </a:lnTo>
                <a:lnTo>
                  <a:pt x="162" y="322"/>
                </a:lnTo>
                <a:lnTo>
                  <a:pt x="164" y="321"/>
                </a:lnTo>
                <a:lnTo>
                  <a:pt x="162" y="321"/>
                </a:lnTo>
                <a:lnTo>
                  <a:pt x="162" y="319"/>
                </a:lnTo>
                <a:lnTo>
                  <a:pt x="164" y="319"/>
                </a:lnTo>
                <a:lnTo>
                  <a:pt x="162" y="319"/>
                </a:lnTo>
                <a:lnTo>
                  <a:pt x="162" y="317"/>
                </a:lnTo>
                <a:lnTo>
                  <a:pt x="162" y="316"/>
                </a:lnTo>
                <a:lnTo>
                  <a:pt x="164" y="316"/>
                </a:lnTo>
                <a:lnTo>
                  <a:pt x="164" y="314"/>
                </a:lnTo>
                <a:lnTo>
                  <a:pt x="162" y="314"/>
                </a:lnTo>
                <a:lnTo>
                  <a:pt x="164" y="312"/>
                </a:lnTo>
                <a:lnTo>
                  <a:pt x="162" y="312"/>
                </a:lnTo>
                <a:lnTo>
                  <a:pt x="162" y="311"/>
                </a:lnTo>
                <a:lnTo>
                  <a:pt x="164" y="311"/>
                </a:lnTo>
                <a:lnTo>
                  <a:pt x="166" y="311"/>
                </a:lnTo>
                <a:lnTo>
                  <a:pt x="166" y="309"/>
                </a:lnTo>
                <a:lnTo>
                  <a:pt x="167" y="309"/>
                </a:lnTo>
                <a:lnTo>
                  <a:pt x="167" y="307"/>
                </a:lnTo>
                <a:lnTo>
                  <a:pt x="169" y="307"/>
                </a:lnTo>
                <a:lnTo>
                  <a:pt x="171" y="307"/>
                </a:lnTo>
                <a:lnTo>
                  <a:pt x="171" y="306"/>
                </a:lnTo>
                <a:lnTo>
                  <a:pt x="169" y="306"/>
                </a:lnTo>
                <a:lnTo>
                  <a:pt x="167" y="306"/>
                </a:lnTo>
                <a:lnTo>
                  <a:pt x="166" y="306"/>
                </a:lnTo>
                <a:lnTo>
                  <a:pt x="166" y="307"/>
                </a:lnTo>
                <a:lnTo>
                  <a:pt x="164" y="307"/>
                </a:lnTo>
                <a:lnTo>
                  <a:pt x="162" y="307"/>
                </a:lnTo>
                <a:lnTo>
                  <a:pt x="162" y="309"/>
                </a:lnTo>
                <a:lnTo>
                  <a:pt x="162" y="307"/>
                </a:lnTo>
                <a:lnTo>
                  <a:pt x="162" y="306"/>
                </a:lnTo>
                <a:lnTo>
                  <a:pt x="162" y="304"/>
                </a:lnTo>
                <a:lnTo>
                  <a:pt x="164" y="304"/>
                </a:lnTo>
                <a:lnTo>
                  <a:pt x="164" y="302"/>
                </a:lnTo>
                <a:lnTo>
                  <a:pt x="164" y="301"/>
                </a:lnTo>
                <a:lnTo>
                  <a:pt x="164" y="299"/>
                </a:lnTo>
                <a:lnTo>
                  <a:pt x="164" y="297"/>
                </a:lnTo>
                <a:lnTo>
                  <a:pt x="162" y="297"/>
                </a:lnTo>
                <a:lnTo>
                  <a:pt x="164" y="297"/>
                </a:lnTo>
                <a:lnTo>
                  <a:pt x="164" y="296"/>
                </a:lnTo>
                <a:lnTo>
                  <a:pt x="164" y="294"/>
                </a:lnTo>
                <a:lnTo>
                  <a:pt x="164" y="292"/>
                </a:lnTo>
                <a:lnTo>
                  <a:pt x="162" y="292"/>
                </a:lnTo>
                <a:lnTo>
                  <a:pt x="162" y="291"/>
                </a:lnTo>
                <a:lnTo>
                  <a:pt x="162" y="289"/>
                </a:lnTo>
                <a:lnTo>
                  <a:pt x="161" y="289"/>
                </a:lnTo>
                <a:lnTo>
                  <a:pt x="161" y="287"/>
                </a:lnTo>
                <a:lnTo>
                  <a:pt x="161" y="286"/>
                </a:lnTo>
                <a:lnTo>
                  <a:pt x="161" y="284"/>
                </a:lnTo>
                <a:lnTo>
                  <a:pt x="162" y="284"/>
                </a:lnTo>
                <a:lnTo>
                  <a:pt x="162" y="282"/>
                </a:lnTo>
                <a:lnTo>
                  <a:pt x="164" y="282"/>
                </a:lnTo>
                <a:lnTo>
                  <a:pt x="164" y="281"/>
                </a:lnTo>
                <a:lnTo>
                  <a:pt x="166" y="281"/>
                </a:lnTo>
                <a:lnTo>
                  <a:pt x="166" y="279"/>
                </a:lnTo>
                <a:lnTo>
                  <a:pt x="166" y="277"/>
                </a:lnTo>
                <a:lnTo>
                  <a:pt x="166" y="276"/>
                </a:lnTo>
                <a:lnTo>
                  <a:pt x="167" y="276"/>
                </a:lnTo>
                <a:lnTo>
                  <a:pt x="167" y="274"/>
                </a:lnTo>
                <a:lnTo>
                  <a:pt x="169" y="274"/>
                </a:lnTo>
                <a:lnTo>
                  <a:pt x="171" y="274"/>
                </a:lnTo>
                <a:lnTo>
                  <a:pt x="171" y="276"/>
                </a:lnTo>
                <a:lnTo>
                  <a:pt x="172" y="276"/>
                </a:lnTo>
                <a:lnTo>
                  <a:pt x="172" y="274"/>
                </a:lnTo>
                <a:lnTo>
                  <a:pt x="172" y="272"/>
                </a:lnTo>
                <a:lnTo>
                  <a:pt x="171" y="272"/>
                </a:lnTo>
                <a:lnTo>
                  <a:pt x="171" y="271"/>
                </a:lnTo>
                <a:lnTo>
                  <a:pt x="169" y="271"/>
                </a:lnTo>
                <a:lnTo>
                  <a:pt x="169" y="272"/>
                </a:lnTo>
                <a:lnTo>
                  <a:pt x="169" y="271"/>
                </a:lnTo>
                <a:lnTo>
                  <a:pt x="167" y="271"/>
                </a:lnTo>
                <a:lnTo>
                  <a:pt x="166" y="271"/>
                </a:lnTo>
                <a:lnTo>
                  <a:pt x="164" y="271"/>
                </a:lnTo>
                <a:lnTo>
                  <a:pt x="164" y="272"/>
                </a:lnTo>
                <a:lnTo>
                  <a:pt x="162" y="272"/>
                </a:lnTo>
                <a:lnTo>
                  <a:pt x="162" y="274"/>
                </a:lnTo>
                <a:lnTo>
                  <a:pt x="161" y="274"/>
                </a:lnTo>
                <a:lnTo>
                  <a:pt x="161" y="276"/>
                </a:lnTo>
                <a:lnTo>
                  <a:pt x="161" y="277"/>
                </a:lnTo>
                <a:lnTo>
                  <a:pt x="159" y="277"/>
                </a:lnTo>
                <a:lnTo>
                  <a:pt x="159" y="279"/>
                </a:lnTo>
                <a:lnTo>
                  <a:pt x="159" y="281"/>
                </a:lnTo>
                <a:lnTo>
                  <a:pt x="157" y="281"/>
                </a:lnTo>
                <a:lnTo>
                  <a:pt x="157" y="282"/>
                </a:lnTo>
                <a:lnTo>
                  <a:pt x="157" y="281"/>
                </a:lnTo>
                <a:lnTo>
                  <a:pt x="156" y="281"/>
                </a:lnTo>
                <a:lnTo>
                  <a:pt x="156" y="279"/>
                </a:lnTo>
                <a:lnTo>
                  <a:pt x="154" y="279"/>
                </a:lnTo>
                <a:lnTo>
                  <a:pt x="154" y="277"/>
                </a:lnTo>
                <a:lnTo>
                  <a:pt x="152" y="277"/>
                </a:lnTo>
                <a:lnTo>
                  <a:pt x="152" y="276"/>
                </a:lnTo>
                <a:lnTo>
                  <a:pt x="151" y="276"/>
                </a:lnTo>
                <a:lnTo>
                  <a:pt x="151" y="274"/>
                </a:lnTo>
                <a:lnTo>
                  <a:pt x="151" y="272"/>
                </a:lnTo>
                <a:lnTo>
                  <a:pt x="151" y="271"/>
                </a:lnTo>
                <a:lnTo>
                  <a:pt x="149" y="271"/>
                </a:lnTo>
                <a:lnTo>
                  <a:pt x="149" y="269"/>
                </a:lnTo>
                <a:lnTo>
                  <a:pt x="149" y="267"/>
                </a:lnTo>
                <a:lnTo>
                  <a:pt x="147" y="267"/>
                </a:lnTo>
                <a:lnTo>
                  <a:pt x="147" y="266"/>
                </a:lnTo>
                <a:lnTo>
                  <a:pt x="147" y="264"/>
                </a:lnTo>
                <a:lnTo>
                  <a:pt x="149" y="264"/>
                </a:lnTo>
                <a:lnTo>
                  <a:pt x="149" y="262"/>
                </a:lnTo>
                <a:lnTo>
                  <a:pt x="149" y="261"/>
                </a:lnTo>
                <a:lnTo>
                  <a:pt x="147" y="261"/>
                </a:lnTo>
                <a:lnTo>
                  <a:pt x="149" y="261"/>
                </a:lnTo>
                <a:lnTo>
                  <a:pt x="149" y="259"/>
                </a:lnTo>
                <a:lnTo>
                  <a:pt x="147" y="259"/>
                </a:lnTo>
                <a:lnTo>
                  <a:pt x="147" y="257"/>
                </a:lnTo>
                <a:lnTo>
                  <a:pt x="149" y="256"/>
                </a:lnTo>
                <a:lnTo>
                  <a:pt x="149" y="254"/>
                </a:lnTo>
                <a:lnTo>
                  <a:pt x="147" y="254"/>
                </a:lnTo>
                <a:lnTo>
                  <a:pt x="146" y="254"/>
                </a:lnTo>
                <a:lnTo>
                  <a:pt x="146" y="252"/>
                </a:lnTo>
                <a:lnTo>
                  <a:pt x="146" y="251"/>
                </a:lnTo>
                <a:lnTo>
                  <a:pt x="147" y="251"/>
                </a:lnTo>
                <a:lnTo>
                  <a:pt x="147" y="249"/>
                </a:lnTo>
                <a:lnTo>
                  <a:pt x="149" y="249"/>
                </a:lnTo>
                <a:lnTo>
                  <a:pt x="151" y="251"/>
                </a:lnTo>
                <a:lnTo>
                  <a:pt x="152" y="251"/>
                </a:lnTo>
                <a:lnTo>
                  <a:pt x="152" y="252"/>
                </a:lnTo>
                <a:lnTo>
                  <a:pt x="154" y="252"/>
                </a:lnTo>
                <a:lnTo>
                  <a:pt x="156" y="252"/>
                </a:lnTo>
                <a:lnTo>
                  <a:pt x="156" y="254"/>
                </a:lnTo>
                <a:lnTo>
                  <a:pt x="156" y="256"/>
                </a:lnTo>
                <a:lnTo>
                  <a:pt x="157" y="256"/>
                </a:lnTo>
                <a:lnTo>
                  <a:pt x="157" y="254"/>
                </a:lnTo>
                <a:lnTo>
                  <a:pt x="159" y="256"/>
                </a:lnTo>
                <a:lnTo>
                  <a:pt x="161" y="256"/>
                </a:lnTo>
                <a:lnTo>
                  <a:pt x="162" y="256"/>
                </a:lnTo>
                <a:lnTo>
                  <a:pt x="164" y="256"/>
                </a:lnTo>
                <a:lnTo>
                  <a:pt x="166" y="256"/>
                </a:lnTo>
                <a:lnTo>
                  <a:pt x="167" y="256"/>
                </a:lnTo>
                <a:lnTo>
                  <a:pt x="167" y="254"/>
                </a:lnTo>
                <a:lnTo>
                  <a:pt x="169" y="254"/>
                </a:lnTo>
                <a:lnTo>
                  <a:pt x="169" y="252"/>
                </a:lnTo>
                <a:lnTo>
                  <a:pt x="171" y="252"/>
                </a:lnTo>
                <a:lnTo>
                  <a:pt x="171" y="251"/>
                </a:lnTo>
                <a:lnTo>
                  <a:pt x="171" y="249"/>
                </a:lnTo>
                <a:lnTo>
                  <a:pt x="172" y="249"/>
                </a:lnTo>
                <a:lnTo>
                  <a:pt x="172" y="247"/>
                </a:lnTo>
                <a:lnTo>
                  <a:pt x="174" y="247"/>
                </a:lnTo>
                <a:lnTo>
                  <a:pt x="174" y="246"/>
                </a:lnTo>
                <a:lnTo>
                  <a:pt x="176" y="246"/>
                </a:lnTo>
                <a:lnTo>
                  <a:pt x="176" y="244"/>
                </a:lnTo>
                <a:lnTo>
                  <a:pt x="177" y="244"/>
                </a:lnTo>
                <a:lnTo>
                  <a:pt x="177" y="246"/>
                </a:lnTo>
                <a:lnTo>
                  <a:pt x="177" y="247"/>
                </a:lnTo>
                <a:lnTo>
                  <a:pt x="179" y="247"/>
                </a:lnTo>
                <a:lnTo>
                  <a:pt x="179" y="249"/>
                </a:lnTo>
                <a:lnTo>
                  <a:pt x="179" y="251"/>
                </a:lnTo>
                <a:lnTo>
                  <a:pt x="181" y="251"/>
                </a:lnTo>
                <a:lnTo>
                  <a:pt x="181" y="252"/>
                </a:lnTo>
                <a:lnTo>
                  <a:pt x="181" y="254"/>
                </a:lnTo>
                <a:lnTo>
                  <a:pt x="182" y="254"/>
                </a:lnTo>
                <a:lnTo>
                  <a:pt x="182" y="256"/>
                </a:lnTo>
                <a:lnTo>
                  <a:pt x="182" y="257"/>
                </a:lnTo>
                <a:lnTo>
                  <a:pt x="184" y="257"/>
                </a:lnTo>
                <a:lnTo>
                  <a:pt x="184" y="259"/>
                </a:lnTo>
                <a:lnTo>
                  <a:pt x="184" y="261"/>
                </a:lnTo>
                <a:lnTo>
                  <a:pt x="184" y="262"/>
                </a:lnTo>
                <a:lnTo>
                  <a:pt x="184" y="264"/>
                </a:lnTo>
                <a:lnTo>
                  <a:pt x="184" y="266"/>
                </a:lnTo>
                <a:lnTo>
                  <a:pt x="184" y="267"/>
                </a:lnTo>
                <a:lnTo>
                  <a:pt x="186" y="267"/>
                </a:lnTo>
                <a:lnTo>
                  <a:pt x="186" y="269"/>
                </a:lnTo>
                <a:lnTo>
                  <a:pt x="186" y="267"/>
                </a:lnTo>
                <a:lnTo>
                  <a:pt x="187" y="267"/>
                </a:lnTo>
                <a:lnTo>
                  <a:pt x="187" y="269"/>
                </a:lnTo>
                <a:lnTo>
                  <a:pt x="189" y="269"/>
                </a:lnTo>
                <a:lnTo>
                  <a:pt x="191" y="269"/>
                </a:lnTo>
                <a:lnTo>
                  <a:pt x="191" y="267"/>
                </a:lnTo>
                <a:lnTo>
                  <a:pt x="192" y="269"/>
                </a:lnTo>
                <a:lnTo>
                  <a:pt x="192" y="271"/>
                </a:lnTo>
                <a:lnTo>
                  <a:pt x="194" y="271"/>
                </a:lnTo>
                <a:lnTo>
                  <a:pt x="196" y="272"/>
                </a:lnTo>
                <a:lnTo>
                  <a:pt x="196" y="274"/>
                </a:lnTo>
                <a:lnTo>
                  <a:pt x="197" y="274"/>
                </a:lnTo>
                <a:lnTo>
                  <a:pt x="197" y="276"/>
                </a:lnTo>
                <a:lnTo>
                  <a:pt x="197" y="277"/>
                </a:lnTo>
                <a:lnTo>
                  <a:pt x="199" y="277"/>
                </a:lnTo>
                <a:lnTo>
                  <a:pt x="199" y="279"/>
                </a:lnTo>
                <a:lnTo>
                  <a:pt x="199" y="281"/>
                </a:lnTo>
                <a:lnTo>
                  <a:pt x="201" y="281"/>
                </a:lnTo>
                <a:lnTo>
                  <a:pt x="201" y="279"/>
                </a:lnTo>
                <a:lnTo>
                  <a:pt x="201" y="277"/>
                </a:lnTo>
                <a:lnTo>
                  <a:pt x="201" y="276"/>
                </a:lnTo>
                <a:lnTo>
                  <a:pt x="199" y="276"/>
                </a:lnTo>
                <a:lnTo>
                  <a:pt x="199" y="274"/>
                </a:lnTo>
                <a:lnTo>
                  <a:pt x="197" y="274"/>
                </a:lnTo>
                <a:lnTo>
                  <a:pt x="197" y="272"/>
                </a:lnTo>
                <a:lnTo>
                  <a:pt x="197" y="271"/>
                </a:lnTo>
                <a:lnTo>
                  <a:pt x="196" y="271"/>
                </a:lnTo>
                <a:lnTo>
                  <a:pt x="196" y="269"/>
                </a:lnTo>
                <a:lnTo>
                  <a:pt x="194" y="269"/>
                </a:lnTo>
                <a:lnTo>
                  <a:pt x="196" y="269"/>
                </a:lnTo>
                <a:lnTo>
                  <a:pt x="194" y="269"/>
                </a:lnTo>
                <a:lnTo>
                  <a:pt x="194" y="267"/>
                </a:lnTo>
                <a:lnTo>
                  <a:pt x="196" y="267"/>
                </a:lnTo>
                <a:lnTo>
                  <a:pt x="196" y="269"/>
                </a:lnTo>
                <a:lnTo>
                  <a:pt x="197" y="269"/>
                </a:lnTo>
                <a:lnTo>
                  <a:pt x="199" y="269"/>
                </a:lnTo>
                <a:lnTo>
                  <a:pt x="201" y="271"/>
                </a:lnTo>
                <a:lnTo>
                  <a:pt x="202" y="271"/>
                </a:lnTo>
                <a:lnTo>
                  <a:pt x="202" y="272"/>
                </a:lnTo>
                <a:lnTo>
                  <a:pt x="204" y="272"/>
                </a:lnTo>
                <a:lnTo>
                  <a:pt x="206" y="272"/>
                </a:lnTo>
                <a:lnTo>
                  <a:pt x="206" y="274"/>
                </a:lnTo>
                <a:lnTo>
                  <a:pt x="206" y="276"/>
                </a:lnTo>
                <a:lnTo>
                  <a:pt x="207" y="276"/>
                </a:lnTo>
                <a:lnTo>
                  <a:pt x="207" y="277"/>
                </a:lnTo>
                <a:lnTo>
                  <a:pt x="209" y="277"/>
                </a:lnTo>
                <a:lnTo>
                  <a:pt x="209" y="279"/>
                </a:lnTo>
                <a:lnTo>
                  <a:pt x="211" y="279"/>
                </a:lnTo>
                <a:lnTo>
                  <a:pt x="211" y="281"/>
                </a:lnTo>
                <a:lnTo>
                  <a:pt x="212" y="281"/>
                </a:lnTo>
                <a:lnTo>
                  <a:pt x="212" y="282"/>
                </a:lnTo>
                <a:lnTo>
                  <a:pt x="214" y="282"/>
                </a:lnTo>
                <a:lnTo>
                  <a:pt x="214" y="284"/>
                </a:lnTo>
                <a:lnTo>
                  <a:pt x="216" y="284"/>
                </a:lnTo>
                <a:lnTo>
                  <a:pt x="217" y="284"/>
                </a:lnTo>
                <a:lnTo>
                  <a:pt x="217" y="286"/>
                </a:lnTo>
                <a:lnTo>
                  <a:pt x="219" y="286"/>
                </a:lnTo>
                <a:lnTo>
                  <a:pt x="219" y="287"/>
                </a:lnTo>
                <a:lnTo>
                  <a:pt x="219" y="289"/>
                </a:lnTo>
                <a:lnTo>
                  <a:pt x="221" y="289"/>
                </a:lnTo>
                <a:lnTo>
                  <a:pt x="221" y="291"/>
                </a:lnTo>
                <a:lnTo>
                  <a:pt x="222" y="291"/>
                </a:lnTo>
                <a:lnTo>
                  <a:pt x="224" y="292"/>
                </a:lnTo>
                <a:lnTo>
                  <a:pt x="226" y="292"/>
                </a:lnTo>
                <a:lnTo>
                  <a:pt x="226" y="294"/>
                </a:lnTo>
                <a:lnTo>
                  <a:pt x="227" y="294"/>
                </a:lnTo>
                <a:lnTo>
                  <a:pt x="227" y="296"/>
                </a:lnTo>
                <a:lnTo>
                  <a:pt x="229" y="296"/>
                </a:lnTo>
                <a:lnTo>
                  <a:pt x="229" y="297"/>
                </a:lnTo>
                <a:lnTo>
                  <a:pt x="231" y="297"/>
                </a:lnTo>
                <a:lnTo>
                  <a:pt x="231" y="296"/>
                </a:lnTo>
                <a:lnTo>
                  <a:pt x="231" y="297"/>
                </a:lnTo>
                <a:lnTo>
                  <a:pt x="232" y="297"/>
                </a:lnTo>
                <a:lnTo>
                  <a:pt x="234" y="297"/>
                </a:lnTo>
                <a:lnTo>
                  <a:pt x="236" y="297"/>
                </a:lnTo>
                <a:lnTo>
                  <a:pt x="236" y="299"/>
                </a:lnTo>
                <a:lnTo>
                  <a:pt x="236" y="301"/>
                </a:lnTo>
                <a:lnTo>
                  <a:pt x="234" y="301"/>
                </a:lnTo>
                <a:lnTo>
                  <a:pt x="234" y="302"/>
                </a:lnTo>
                <a:lnTo>
                  <a:pt x="234" y="304"/>
                </a:lnTo>
                <a:lnTo>
                  <a:pt x="234" y="306"/>
                </a:lnTo>
                <a:lnTo>
                  <a:pt x="234" y="307"/>
                </a:lnTo>
                <a:lnTo>
                  <a:pt x="234" y="309"/>
                </a:lnTo>
                <a:lnTo>
                  <a:pt x="232" y="311"/>
                </a:lnTo>
                <a:lnTo>
                  <a:pt x="234" y="311"/>
                </a:lnTo>
                <a:lnTo>
                  <a:pt x="232" y="312"/>
                </a:lnTo>
                <a:lnTo>
                  <a:pt x="234" y="312"/>
                </a:lnTo>
                <a:lnTo>
                  <a:pt x="234" y="314"/>
                </a:lnTo>
                <a:lnTo>
                  <a:pt x="234" y="316"/>
                </a:lnTo>
                <a:lnTo>
                  <a:pt x="236" y="316"/>
                </a:lnTo>
                <a:lnTo>
                  <a:pt x="236" y="317"/>
                </a:lnTo>
                <a:lnTo>
                  <a:pt x="237" y="317"/>
                </a:lnTo>
                <a:lnTo>
                  <a:pt x="237" y="319"/>
                </a:lnTo>
                <a:lnTo>
                  <a:pt x="239" y="319"/>
                </a:lnTo>
                <a:lnTo>
                  <a:pt x="237" y="317"/>
                </a:lnTo>
                <a:lnTo>
                  <a:pt x="239" y="317"/>
                </a:lnTo>
                <a:lnTo>
                  <a:pt x="239" y="319"/>
                </a:lnTo>
                <a:lnTo>
                  <a:pt x="239" y="317"/>
                </a:lnTo>
                <a:lnTo>
                  <a:pt x="237" y="317"/>
                </a:lnTo>
                <a:lnTo>
                  <a:pt x="237" y="316"/>
                </a:lnTo>
                <a:lnTo>
                  <a:pt x="237" y="314"/>
                </a:lnTo>
                <a:lnTo>
                  <a:pt x="236" y="314"/>
                </a:lnTo>
                <a:lnTo>
                  <a:pt x="236" y="312"/>
                </a:lnTo>
                <a:lnTo>
                  <a:pt x="236" y="311"/>
                </a:lnTo>
                <a:lnTo>
                  <a:pt x="236" y="309"/>
                </a:lnTo>
                <a:lnTo>
                  <a:pt x="234" y="309"/>
                </a:lnTo>
                <a:lnTo>
                  <a:pt x="236" y="309"/>
                </a:lnTo>
                <a:lnTo>
                  <a:pt x="236" y="307"/>
                </a:lnTo>
                <a:lnTo>
                  <a:pt x="236" y="306"/>
                </a:lnTo>
                <a:lnTo>
                  <a:pt x="234" y="306"/>
                </a:lnTo>
                <a:lnTo>
                  <a:pt x="236" y="306"/>
                </a:lnTo>
                <a:lnTo>
                  <a:pt x="234" y="304"/>
                </a:lnTo>
                <a:lnTo>
                  <a:pt x="236" y="304"/>
                </a:lnTo>
                <a:lnTo>
                  <a:pt x="236" y="302"/>
                </a:lnTo>
                <a:lnTo>
                  <a:pt x="236" y="301"/>
                </a:lnTo>
                <a:lnTo>
                  <a:pt x="236" y="299"/>
                </a:lnTo>
                <a:lnTo>
                  <a:pt x="237" y="299"/>
                </a:lnTo>
                <a:lnTo>
                  <a:pt x="237" y="297"/>
                </a:lnTo>
                <a:lnTo>
                  <a:pt x="236" y="297"/>
                </a:lnTo>
                <a:lnTo>
                  <a:pt x="237" y="297"/>
                </a:lnTo>
                <a:lnTo>
                  <a:pt x="236" y="297"/>
                </a:lnTo>
                <a:lnTo>
                  <a:pt x="236" y="296"/>
                </a:lnTo>
                <a:lnTo>
                  <a:pt x="234" y="296"/>
                </a:lnTo>
                <a:lnTo>
                  <a:pt x="232" y="296"/>
                </a:lnTo>
                <a:lnTo>
                  <a:pt x="231" y="296"/>
                </a:lnTo>
                <a:lnTo>
                  <a:pt x="229" y="296"/>
                </a:lnTo>
                <a:lnTo>
                  <a:pt x="229" y="294"/>
                </a:lnTo>
                <a:lnTo>
                  <a:pt x="227" y="289"/>
                </a:lnTo>
                <a:lnTo>
                  <a:pt x="227" y="287"/>
                </a:lnTo>
                <a:lnTo>
                  <a:pt x="226" y="287"/>
                </a:lnTo>
                <a:lnTo>
                  <a:pt x="226" y="286"/>
                </a:lnTo>
                <a:lnTo>
                  <a:pt x="224" y="286"/>
                </a:lnTo>
                <a:lnTo>
                  <a:pt x="224" y="284"/>
                </a:lnTo>
                <a:lnTo>
                  <a:pt x="224" y="282"/>
                </a:lnTo>
                <a:lnTo>
                  <a:pt x="224" y="281"/>
                </a:lnTo>
                <a:lnTo>
                  <a:pt x="222" y="281"/>
                </a:lnTo>
                <a:lnTo>
                  <a:pt x="221" y="281"/>
                </a:lnTo>
                <a:lnTo>
                  <a:pt x="221" y="279"/>
                </a:lnTo>
                <a:lnTo>
                  <a:pt x="219" y="279"/>
                </a:lnTo>
                <a:lnTo>
                  <a:pt x="217" y="279"/>
                </a:lnTo>
                <a:lnTo>
                  <a:pt x="216" y="277"/>
                </a:lnTo>
                <a:lnTo>
                  <a:pt x="216" y="276"/>
                </a:lnTo>
                <a:lnTo>
                  <a:pt x="216" y="274"/>
                </a:lnTo>
                <a:lnTo>
                  <a:pt x="217" y="274"/>
                </a:lnTo>
                <a:lnTo>
                  <a:pt x="217" y="272"/>
                </a:lnTo>
                <a:lnTo>
                  <a:pt x="217" y="271"/>
                </a:lnTo>
                <a:lnTo>
                  <a:pt x="216" y="271"/>
                </a:lnTo>
                <a:lnTo>
                  <a:pt x="216" y="269"/>
                </a:lnTo>
                <a:lnTo>
                  <a:pt x="214" y="269"/>
                </a:lnTo>
                <a:lnTo>
                  <a:pt x="214" y="267"/>
                </a:lnTo>
                <a:lnTo>
                  <a:pt x="212" y="267"/>
                </a:lnTo>
                <a:lnTo>
                  <a:pt x="211" y="267"/>
                </a:lnTo>
                <a:lnTo>
                  <a:pt x="211" y="266"/>
                </a:lnTo>
                <a:lnTo>
                  <a:pt x="209" y="266"/>
                </a:lnTo>
                <a:lnTo>
                  <a:pt x="207" y="266"/>
                </a:lnTo>
                <a:lnTo>
                  <a:pt x="207" y="264"/>
                </a:lnTo>
                <a:lnTo>
                  <a:pt x="206" y="264"/>
                </a:lnTo>
                <a:lnTo>
                  <a:pt x="204" y="264"/>
                </a:lnTo>
                <a:lnTo>
                  <a:pt x="202" y="266"/>
                </a:lnTo>
                <a:lnTo>
                  <a:pt x="202" y="264"/>
                </a:lnTo>
                <a:lnTo>
                  <a:pt x="201" y="264"/>
                </a:lnTo>
                <a:lnTo>
                  <a:pt x="199" y="264"/>
                </a:lnTo>
                <a:lnTo>
                  <a:pt x="199" y="262"/>
                </a:lnTo>
                <a:lnTo>
                  <a:pt x="197" y="262"/>
                </a:lnTo>
                <a:lnTo>
                  <a:pt x="197" y="261"/>
                </a:lnTo>
                <a:lnTo>
                  <a:pt x="196" y="259"/>
                </a:lnTo>
                <a:lnTo>
                  <a:pt x="196" y="257"/>
                </a:lnTo>
                <a:lnTo>
                  <a:pt x="196" y="256"/>
                </a:lnTo>
                <a:lnTo>
                  <a:pt x="196" y="254"/>
                </a:lnTo>
                <a:lnTo>
                  <a:pt x="194" y="254"/>
                </a:lnTo>
                <a:lnTo>
                  <a:pt x="194" y="252"/>
                </a:lnTo>
                <a:lnTo>
                  <a:pt x="192" y="252"/>
                </a:lnTo>
                <a:lnTo>
                  <a:pt x="192" y="251"/>
                </a:lnTo>
                <a:lnTo>
                  <a:pt x="192" y="249"/>
                </a:lnTo>
                <a:lnTo>
                  <a:pt x="191" y="249"/>
                </a:lnTo>
                <a:lnTo>
                  <a:pt x="191" y="247"/>
                </a:lnTo>
                <a:lnTo>
                  <a:pt x="189" y="247"/>
                </a:lnTo>
                <a:lnTo>
                  <a:pt x="189" y="249"/>
                </a:lnTo>
                <a:lnTo>
                  <a:pt x="191" y="249"/>
                </a:lnTo>
                <a:lnTo>
                  <a:pt x="191" y="251"/>
                </a:lnTo>
                <a:lnTo>
                  <a:pt x="191" y="252"/>
                </a:lnTo>
                <a:lnTo>
                  <a:pt x="189" y="252"/>
                </a:lnTo>
                <a:lnTo>
                  <a:pt x="187" y="252"/>
                </a:lnTo>
                <a:lnTo>
                  <a:pt x="187" y="251"/>
                </a:lnTo>
                <a:lnTo>
                  <a:pt x="186" y="251"/>
                </a:lnTo>
                <a:lnTo>
                  <a:pt x="186" y="249"/>
                </a:lnTo>
                <a:lnTo>
                  <a:pt x="184" y="249"/>
                </a:lnTo>
                <a:lnTo>
                  <a:pt x="184" y="247"/>
                </a:lnTo>
                <a:lnTo>
                  <a:pt x="184" y="246"/>
                </a:lnTo>
                <a:lnTo>
                  <a:pt x="184" y="247"/>
                </a:lnTo>
                <a:lnTo>
                  <a:pt x="186" y="247"/>
                </a:lnTo>
                <a:lnTo>
                  <a:pt x="186" y="246"/>
                </a:lnTo>
                <a:lnTo>
                  <a:pt x="184" y="246"/>
                </a:lnTo>
                <a:lnTo>
                  <a:pt x="184" y="244"/>
                </a:lnTo>
                <a:lnTo>
                  <a:pt x="186" y="244"/>
                </a:lnTo>
                <a:lnTo>
                  <a:pt x="184" y="244"/>
                </a:lnTo>
                <a:lnTo>
                  <a:pt x="184" y="242"/>
                </a:lnTo>
                <a:lnTo>
                  <a:pt x="182" y="242"/>
                </a:lnTo>
                <a:lnTo>
                  <a:pt x="182" y="241"/>
                </a:lnTo>
                <a:lnTo>
                  <a:pt x="182" y="239"/>
                </a:lnTo>
                <a:lnTo>
                  <a:pt x="181" y="239"/>
                </a:lnTo>
                <a:lnTo>
                  <a:pt x="181" y="237"/>
                </a:lnTo>
                <a:lnTo>
                  <a:pt x="179" y="237"/>
                </a:lnTo>
                <a:lnTo>
                  <a:pt x="179" y="236"/>
                </a:lnTo>
                <a:lnTo>
                  <a:pt x="179" y="234"/>
                </a:lnTo>
                <a:lnTo>
                  <a:pt x="177" y="234"/>
                </a:lnTo>
                <a:lnTo>
                  <a:pt x="177" y="232"/>
                </a:lnTo>
                <a:lnTo>
                  <a:pt x="176" y="232"/>
                </a:lnTo>
                <a:lnTo>
                  <a:pt x="176" y="231"/>
                </a:lnTo>
                <a:lnTo>
                  <a:pt x="176" y="229"/>
                </a:lnTo>
                <a:lnTo>
                  <a:pt x="174" y="229"/>
                </a:lnTo>
                <a:lnTo>
                  <a:pt x="174" y="227"/>
                </a:lnTo>
                <a:lnTo>
                  <a:pt x="174" y="226"/>
                </a:lnTo>
                <a:lnTo>
                  <a:pt x="174" y="224"/>
                </a:lnTo>
                <a:lnTo>
                  <a:pt x="172" y="222"/>
                </a:lnTo>
                <a:lnTo>
                  <a:pt x="174" y="222"/>
                </a:lnTo>
                <a:lnTo>
                  <a:pt x="172" y="222"/>
                </a:lnTo>
                <a:lnTo>
                  <a:pt x="172" y="221"/>
                </a:lnTo>
                <a:lnTo>
                  <a:pt x="172" y="219"/>
                </a:lnTo>
                <a:lnTo>
                  <a:pt x="174" y="217"/>
                </a:lnTo>
                <a:lnTo>
                  <a:pt x="176" y="217"/>
                </a:lnTo>
                <a:lnTo>
                  <a:pt x="176" y="216"/>
                </a:lnTo>
                <a:lnTo>
                  <a:pt x="174" y="216"/>
                </a:lnTo>
                <a:lnTo>
                  <a:pt x="176" y="216"/>
                </a:lnTo>
                <a:lnTo>
                  <a:pt x="176" y="214"/>
                </a:lnTo>
                <a:lnTo>
                  <a:pt x="177" y="214"/>
                </a:lnTo>
                <a:lnTo>
                  <a:pt x="177" y="212"/>
                </a:lnTo>
                <a:lnTo>
                  <a:pt x="179" y="212"/>
                </a:lnTo>
                <a:lnTo>
                  <a:pt x="179" y="211"/>
                </a:lnTo>
                <a:lnTo>
                  <a:pt x="179" y="209"/>
                </a:lnTo>
                <a:lnTo>
                  <a:pt x="179" y="207"/>
                </a:lnTo>
                <a:lnTo>
                  <a:pt x="181" y="207"/>
                </a:lnTo>
                <a:lnTo>
                  <a:pt x="181" y="206"/>
                </a:lnTo>
                <a:lnTo>
                  <a:pt x="181" y="204"/>
                </a:lnTo>
                <a:lnTo>
                  <a:pt x="181" y="202"/>
                </a:lnTo>
                <a:lnTo>
                  <a:pt x="182" y="202"/>
                </a:lnTo>
                <a:lnTo>
                  <a:pt x="181" y="202"/>
                </a:lnTo>
                <a:lnTo>
                  <a:pt x="182" y="201"/>
                </a:lnTo>
                <a:lnTo>
                  <a:pt x="182" y="199"/>
                </a:lnTo>
                <a:lnTo>
                  <a:pt x="182" y="197"/>
                </a:lnTo>
                <a:lnTo>
                  <a:pt x="182" y="196"/>
                </a:lnTo>
                <a:lnTo>
                  <a:pt x="184" y="196"/>
                </a:lnTo>
                <a:lnTo>
                  <a:pt x="182" y="196"/>
                </a:lnTo>
                <a:lnTo>
                  <a:pt x="182" y="197"/>
                </a:lnTo>
                <a:lnTo>
                  <a:pt x="181" y="197"/>
                </a:lnTo>
                <a:lnTo>
                  <a:pt x="181" y="196"/>
                </a:lnTo>
                <a:lnTo>
                  <a:pt x="181" y="194"/>
                </a:lnTo>
                <a:lnTo>
                  <a:pt x="179" y="194"/>
                </a:lnTo>
                <a:lnTo>
                  <a:pt x="179" y="192"/>
                </a:lnTo>
                <a:lnTo>
                  <a:pt x="179" y="191"/>
                </a:lnTo>
                <a:lnTo>
                  <a:pt x="177" y="191"/>
                </a:lnTo>
                <a:lnTo>
                  <a:pt x="179" y="189"/>
                </a:lnTo>
                <a:lnTo>
                  <a:pt x="179" y="187"/>
                </a:lnTo>
                <a:lnTo>
                  <a:pt x="177" y="187"/>
                </a:lnTo>
                <a:lnTo>
                  <a:pt x="177" y="186"/>
                </a:lnTo>
                <a:lnTo>
                  <a:pt x="177" y="184"/>
                </a:lnTo>
                <a:lnTo>
                  <a:pt x="177" y="182"/>
                </a:lnTo>
                <a:lnTo>
                  <a:pt x="177" y="180"/>
                </a:lnTo>
                <a:lnTo>
                  <a:pt x="177" y="182"/>
                </a:lnTo>
                <a:lnTo>
                  <a:pt x="179" y="182"/>
                </a:lnTo>
                <a:lnTo>
                  <a:pt x="179" y="180"/>
                </a:lnTo>
                <a:lnTo>
                  <a:pt x="179" y="179"/>
                </a:lnTo>
                <a:lnTo>
                  <a:pt x="181" y="179"/>
                </a:lnTo>
                <a:lnTo>
                  <a:pt x="181" y="177"/>
                </a:lnTo>
                <a:lnTo>
                  <a:pt x="182" y="175"/>
                </a:lnTo>
                <a:lnTo>
                  <a:pt x="184" y="175"/>
                </a:lnTo>
                <a:lnTo>
                  <a:pt x="184" y="174"/>
                </a:lnTo>
                <a:lnTo>
                  <a:pt x="186" y="174"/>
                </a:lnTo>
                <a:lnTo>
                  <a:pt x="187" y="174"/>
                </a:lnTo>
                <a:lnTo>
                  <a:pt x="187" y="172"/>
                </a:lnTo>
                <a:lnTo>
                  <a:pt x="189" y="172"/>
                </a:lnTo>
                <a:lnTo>
                  <a:pt x="189" y="170"/>
                </a:lnTo>
                <a:lnTo>
                  <a:pt x="191" y="170"/>
                </a:lnTo>
                <a:lnTo>
                  <a:pt x="192" y="169"/>
                </a:lnTo>
                <a:lnTo>
                  <a:pt x="194" y="169"/>
                </a:lnTo>
                <a:lnTo>
                  <a:pt x="196" y="165"/>
                </a:lnTo>
                <a:lnTo>
                  <a:pt x="196" y="164"/>
                </a:lnTo>
                <a:lnTo>
                  <a:pt x="197" y="164"/>
                </a:lnTo>
                <a:lnTo>
                  <a:pt x="197" y="162"/>
                </a:lnTo>
                <a:lnTo>
                  <a:pt x="197" y="160"/>
                </a:lnTo>
                <a:lnTo>
                  <a:pt x="199" y="160"/>
                </a:lnTo>
                <a:lnTo>
                  <a:pt x="199" y="159"/>
                </a:lnTo>
                <a:lnTo>
                  <a:pt x="201" y="159"/>
                </a:lnTo>
                <a:lnTo>
                  <a:pt x="201" y="157"/>
                </a:lnTo>
                <a:lnTo>
                  <a:pt x="202" y="157"/>
                </a:lnTo>
                <a:lnTo>
                  <a:pt x="202" y="155"/>
                </a:lnTo>
                <a:lnTo>
                  <a:pt x="202" y="157"/>
                </a:lnTo>
                <a:lnTo>
                  <a:pt x="202" y="155"/>
                </a:lnTo>
                <a:lnTo>
                  <a:pt x="204" y="155"/>
                </a:lnTo>
                <a:lnTo>
                  <a:pt x="206" y="155"/>
                </a:lnTo>
                <a:lnTo>
                  <a:pt x="206" y="157"/>
                </a:lnTo>
                <a:lnTo>
                  <a:pt x="207" y="157"/>
                </a:lnTo>
                <a:lnTo>
                  <a:pt x="207" y="159"/>
                </a:lnTo>
                <a:lnTo>
                  <a:pt x="209" y="159"/>
                </a:lnTo>
                <a:lnTo>
                  <a:pt x="209" y="160"/>
                </a:lnTo>
                <a:lnTo>
                  <a:pt x="211" y="160"/>
                </a:lnTo>
                <a:lnTo>
                  <a:pt x="212" y="160"/>
                </a:lnTo>
                <a:lnTo>
                  <a:pt x="212" y="162"/>
                </a:lnTo>
                <a:lnTo>
                  <a:pt x="214" y="162"/>
                </a:lnTo>
                <a:lnTo>
                  <a:pt x="216" y="162"/>
                </a:lnTo>
                <a:lnTo>
                  <a:pt x="216" y="164"/>
                </a:lnTo>
                <a:lnTo>
                  <a:pt x="217" y="164"/>
                </a:lnTo>
                <a:lnTo>
                  <a:pt x="217" y="162"/>
                </a:lnTo>
                <a:lnTo>
                  <a:pt x="219" y="162"/>
                </a:lnTo>
                <a:lnTo>
                  <a:pt x="219" y="164"/>
                </a:lnTo>
                <a:lnTo>
                  <a:pt x="221" y="164"/>
                </a:lnTo>
                <a:lnTo>
                  <a:pt x="222" y="164"/>
                </a:lnTo>
                <a:lnTo>
                  <a:pt x="222" y="162"/>
                </a:lnTo>
                <a:lnTo>
                  <a:pt x="224" y="162"/>
                </a:lnTo>
                <a:lnTo>
                  <a:pt x="226" y="162"/>
                </a:lnTo>
                <a:lnTo>
                  <a:pt x="227" y="162"/>
                </a:lnTo>
                <a:lnTo>
                  <a:pt x="227" y="164"/>
                </a:lnTo>
                <a:lnTo>
                  <a:pt x="229" y="164"/>
                </a:lnTo>
                <a:lnTo>
                  <a:pt x="231" y="165"/>
                </a:lnTo>
                <a:lnTo>
                  <a:pt x="231" y="164"/>
                </a:lnTo>
                <a:lnTo>
                  <a:pt x="231" y="165"/>
                </a:lnTo>
                <a:lnTo>
                  <a:pt x="231" y="164"/>
                </a:lnTo>
                <a:lnTo>
                  <a:pt x="232" y="164"/>
                </a:lnTo>
                <a:lnTo>
                  <a:pt x="232" y="165"/>
                </a:lnTo>
                <a:lnTo>
                  <a:pt x="234" y="165"/>
                </a:lnTo>
                <a:lnTo>
                  <a:pt x="234" y="167"/>
                </a:lnTo>
                <a:lnTo>
                  <a:pt x="236" y="165"/>
                </a:lnTo>
                <a:lnTo>
                  <a:pt x="236" y="164"/>
                </a:lnTo>
                <a:lnTo>
                  <a:pt x="236" y="162"/>
                </a:lnTo>
                <a:lnTo>
                  <a:pt x="234" y="162"/>
                </a:lnTo>
                <a:lnTo>
                  <a:pt x="236" y="162"/>
                </a:lnTo>
                <a:lnTo>
                  <a:pt x="234" y="162"/>
                </a:lnTo>
                <a:lnTo>
                  <a:pt x="236" y="162"/>
                </a:lnTo>
                <a:lnTo>
                  <a:pt x="236" y="160"/>
                </a:lnTo>
                <a:lnTo>
                  <a:pt x="234" y="160"/>
                </a:lnTo>
                <a:lnTo>
                  <a:pt x="234" y="159"/>
                </a:lnTo>
                <a:lnTo>
                  <a:pt x="232" y="159"/>
                </a:lnTo>
                <a:lnTo>
                  <a:pt x="231" y="159"/>
                </a:lnTo>
                <a:lnTo>
                  <a:pt x="231" y="157"/>
                </a:lnTo>
                <a:lnTo>
                  <a:pt x="229" y="157"/>
                </a:lnTo>
                <a:lnTo>
                  <a:pt x="227" y="157"/>
                </a:lnTo>
                <a:lnTo>
                  <a:pt x="226" y="157"/>
                </a:lnTo>
                <a:lnTo>
                  <a:pt x="224" y="157"/>
                </a:lnTo>
                <a:lnTo>
                  <a:pt x="222" y="157"/>
                </a:lnTo>
                <a:lnTo>
                  <a:pt x="222" y="159"/>
                </a:lnTo>
                <a:lnTo>
                  <a:pt x="221" y="159"/>
                </a:lnTo>
                <a:lnTo>
                  <a:pt x="219" y="159"/>
                </a:lnTo>
                <a:lnTo>
                  <a:pt x="217" y="159"/>
                </a:lnTo>
                <a:lnTo>
                  <a:pt x="216" y="159"/>
                </a:lnTo>
                <a:lnTo>
                  <a:pt x="214" y="159"/>
                </a:lnTo>
                <a:lnTo>
                  <a:pt x="212" y="159"/>
                </a:lnTo>
                <a:lnTo>
                  <a:pt x="212" y="157"/>
                </a:lnTo>
                <a:lnTo>
                  <a:pt x="211" y="157"/>
                </a:lnTo>
                <a:lnTo>
                  <a:pt x="211" y="155"/>
                </a:lnTo>
                <a:lnTo>
                  <a:pt x="209" y="155"/>
                </a:lnTo>
                <a:lnTo>
                  <a:pt x="209" y="154"/>
                </a:lnTo>
                <a:lnTo>
                  <a:pt x="207" y="154"/>
                </a:lnTo>
                <a:lnTo>
                  <a:pt x="207" y="152"/>
                </a:lnTo>
                <a:lnTo>
                  <a:pt x="206" y="152"/>
                </a:lnTo>
                <a:lnTo>
                  <a:pt x="204" y="152"/>
                </a:lnTo>
                <a:lnTo>
                  <a:pt x="204" y="154"/>
                </a:lnTo>
                <a:lnTo>
                  <a:pt x="202" y="154"/>
                </a:lnTo>
                <a:lnTo>
                  <a:pt x="202" y="152"/>
                </a:lnTo>
                <a:lnTo>
                  <a:pt x="202" y="150"/>
                </a:lnTo>
                <a:lnTo>
                  <a:pt x="202" y="149"/>
                </a:lnTo>
                <a:lnTo>
                  <a:pt x="201" y="150"/>
                </a:lnTo>
                <a:lnTo>
                  <a:pt x="201" y="152"/>
                </a:lnTo>
                <a:lnTo>
                  <a:pt x="199" y="152"/>
                </a:lnTo>
                <a:lnTo>
                  <a:pt x="199" y="150"/>
                </a:lnTo>
                <a:lnTo>
                  <a:pt x="197" y="150"/>
                </a:lnTo>
                <a:lnTo>
                  <a:pt x="197" y="152"/>
                </a:lnTo>
                <a:lnTo>
                  <a:pt x="197" y="150"/>
                </a:lnTo>
                <a:lnTo>
                  <a:pt x="196" y="150"/>
                </a:lnTo>
                <a:lnTo>
                  <a:pt x="196" y="149"/>
                </a:lnTo>
                <a:lnTo>
                  <a:pt x="196" y="147"/>
                </a:lnTo>
                <a:lnTo>
                  <a:pt x="194" y="147"/>
                </a:lnTo>
                <a:lnTo>
                  <a:pt x="196" y="147"/>
                </a:lnTo>
                <a:lnTo>
                  <a:pt x="196" y="145"/>
                </a:lnTo>
                <a:lnTo>
                  <a:pt x="196" y="144"/>
                </a:lnTo>
                <a:lnTo>
                  <a:pt x="194" y="142"/>
                </a:lnTo>
                <a:lnTo>
                  <a:pt x="194" y="140"/>
                </a:lnTo>
                <a:lnTo>
                  <a:pt x="196" y="140"/>
                </a:lnTo>
                <a:lnTo>
                  <a:pt x="196" y="139"/>
                </a:lnTo>
                <a:lnTo>
                  <a:pt x="197" y="139"/>
                </a:lnTo>
                <a:lnTo>
                  <a:pt x="197" y="140"/>
                </a:lnTo>
                <a:lnTo>
                  <a:pt x="199" y="140"/>
                </a:lnTo>
                <a:lnTo>
                  <a:pt x="199" y="142"/>
                </a:lnTo>
                <a:lnTo>
                  <a:pt x="201" y="142"/>
                </a:lnTo>
                <a:lnTo>
                  <a:pt x="201" y="144"/>
                </a:lnTo>
                <a:lnTo>
                  <a:pt x="201" y="145"/>
                </a:lnTo>
                <a:lnTo>
                  <a:pt x="202" y="145"/>
                </a:lnTo>
                <a:lnTo>
                  <a:pt x="202" y="144"/>
                </a:lnTo>
                <a:lnTo>
                  <a:pt x="202" y="142"/>
                </a:lnTo>
                <a:lnTo>
                  <a:pt x="201" y="142"/>
                </a:lnTo>
                <a:lnTo>
                  <a:pt x="201" y="140"/>
                </a:lnTo>
                <a:lnTo>
                  <a:pt x="199" y="139"/>
                </a:lnTo>
                <a:lnTo>
                  <a:pt x="199" y="137"/>
                </a:lnTo>
                <a:lnTo>
                  <a:pt x="199" y="135"/>
                </a:lnTo>
                <a:lnTo>
                  <a:pt x="201" y="135"/>
                </a:lnTo>
                <a:lnTo>
                  <a:pt x="201" y="134"/>
                </a:lnTo>
                <a:lnTo>
                  <a:pt x="202" y="132"/>
                </a:lnTo>
                <a:lnTo>
                  <a:pt x="202" y="130"/>
                </a:lnTo>
                <a:lnTo>
                  <a:pt x="204" y="130"/>
                </a:lnTo>
                <a:lnTo>
                  <a:pt x="204" y="129"/>
                </a:lnTo>
                <a:lnTo>
                  <a:pt x="204" y="127"/>
                </a:lnTo>
                <a:lnTo>
                  <a:pt x="206" y="125"/>
                </a:lnTo>
                <a:lnTo>
                  <a:pt x="206" y="124"/>
                </a:lnTo>
                <a:lnTo>
                  <a:pt x="206" y="122"/>
                </a:lnTo>
                <a:lnTo>
                  <a:pt x="206" y="120"/>
                </a:lnTo>
                <a:lnTo>
                  <a:pt x="206" y="119"/>
                </a:lnTo>
                <a:lnTo>
                  <a:pt x="206" y="117"/>
                </a:lnTo>
                <a:lnTo>
                  <a:pt x="206" y="115"/>
                </a:lnTo>
                <a:lnTo>
                  <a:pt x="206" y="114"/>
                </a:lnTo>
                <a:lnTo>
                  <a:pt x="206" y="112"/>
                </a:lnTo>
                <a:lnTo>
                  <a:pt x="206" y="110"/>
                </a:lnTo>
                <a:lnTo>
                  <a:pt x="207" y="110"/>
                </a:lnTo>
                <a:lnTo>
                  <a:pt x="207" y="109"/>
                </a:lnTo>
                <a:lnTo>
                  <a:pt x="209" y="109"/>
                </a:lnTo>
                <a:lnTo>
                  <a:pt x="209" y="107"/>
                </a:lnTo>
                <a:lnTo>
                  <a:pt x="211" y="107"/>
                </a:lnTo>
                <a:lnTo>
                  <a:pt x="211" y="105"/>
                </a:lnTo>
                <a:lnTo>
                  <a:pt x="212" y="105"/>
                </a:lnTo>
                <a:lnTo>
                  <a:pt x="212" y="104"/>
                </a:lnTo>
                <a:lnTo>
                  <a:pt x="214" y="104"/>
                </a:lnTo>
                <a:lnTo>
                  <a:pt x="214" y="102"/>
                </a:lnTo>
                <a:lnTo>
                  <a:pt x="214" y="100"/>
                </a:lnTo>
                <a:lnTo>
                  <a:pt x="212" y="100"/>
                </a:lnTo>
                <a:lnTo>
                  <a:pt x="211" y="100"/>
                </a:lnTo>
                <a:lnTo>
                  <a:pt x="212" y="100"/>
                </a:lnTo>
                <a:lnTo>
                  <a:pt x="211" y="100"/>
                </a:lnTo>
                <a:lnTo>
                  <a:pt x="211" y="102"/>
                </a:lnTo>
                <a:lnTo>
                  <a:pt x="211" y="104"/>
                </a:lnTo>
                <a:lnTo>
                  <a:pt x="209" y="104"/>
                </a:lnTo>
                <a:lnTo>
                  <a:pt x="209" y="105"/>
                </a:lnTo>
                <a:lnTo>
                  <a:pt x="207" y="105"/>
                </a:lnTo>
                <a:lnTo>
                  <a:pt x="206" y="107"/>
                </a:lnTo>
                <a:lnTo>
                  <a:pt x="204" y="107"/>
                </a:lnTo>
                <a:lnTo>
                  <a:pt x="204" y="109"/>
                </a:lnTo>
                <a:lnTo>
                  <a:pt x="202" y="107"/>
                </a:lnTo>
                <a:lnTo>
                  <a:pt x="201" y="107"/>
                </a:lnTo>
                <a:lnTo>
                  <a:pt x="201" y="105"/>
                </a:lnTo>
                <a:lnTo>
                  <a:pt x="201" y="107"/>
                </a:lnTo>
                <a:lnTo>
                  <a:pt x="201" y="109"/>
                </a:lnTo>
                <a:lnTo>
                  <a:pt x="199" y="107"/>
                </a:lnTo>
                <a:lnTo>
                  <a:pt x="201" y="109"/>
                </a:lnTo>
                <a:lnTo>
                  <a:pt x="201" y="107"/>
                </a:lnTo>
                <a:lnTo>
                  <a:pt x="202" y="107"/>
                </a:lnTo>
                <a:lnTo>
                  <a:pt x="202" y="109"/>
                </a:lnTo>
                <a:lnTo>
                  <a:pt x="201" y="110"/>
                </a:lnTo>
                <a:lnTo>
                  <a:pt x="201" y="109"/>
                </a:lnTo>
                <a:lnTo>
                  <a:pt x="202" y="109"/>
                </a:lnTo>
                <a:lnTo>
                  <a:pt x="201" y="109"/>
                </a:lnTo>
                <a:lnTo>
                  <a:pt x="201" y="107"/>
                </a:lnTo>
                <a:lnTo>
                  <a:pt x="201" y="109"/>
                </a:lnTo>
                <a:lnTo>
                  <a:pt x="201" y="110"/>
                </a:lnTo>
                <a:lnTo>
                  <a:pt x="201" y="112"/>
                </a:lnTo>
                <a:lnTo>
                  <a:pt x="201" y="114"/>
                </a:lnTo>
                <a:lnTo>
                  <a:pt x="201" y="112"/>
                </a:lnTo>
                <a:lnTo>
                  <a:pt x="201" y="110"/>
                </a:lnTo>
                <a:lnTo>
                  <a:pt x="199" y="110"/>
                </a:lnTo>
                <a:lnTo>
                  <a:pt x="199" y="112"/>
                </a:lnTo>
                <a:lnTo>
                  <a:pt x="199" y="110"/>
                </a:lnTo>
                <a:lnTo>
                  <a:pt x="199" y="112"/>
                </a:lnTo>
                <a:lnTo>
                  <a:pt x="199" y="110"/>
                </a:lnTo>
                <a:lnTo>
                  <a:pt x="199" y="112"/>
                </a:lnTo>
                <a:lnTo>
                  <a:pt x="197" y="112"/>
                </a:lnTo>
                <a:lnTo>
                  <a:pt x="197" y="114"/>
                </a:lnTo>
                <a:lnTo>
                  <a:pt x="197" y="115"/>
                </a:lnTo>
                <a:lnTo>
                  <a:pt x="197" y="117"/>
                </a:lnTo>
                <a:lnTo>
                  <a:pt x="197" y="119"/>
                </a:lnTo>
                <a:lnTo>
                  <a:pt x="197" y="120"/>
                </a:lnTo>
                <a:lnTo>
                  <a:pt x="197" y="122"/>
                </a:lnTo>
                <a:lnTo>
                  <a:pt x="196" y="122"/>
                </a:lnTo>
                <a:lnTo>
                  <a:pt x="196" y="124"/>
                </a:lnTo>
                <a:lnTo>
                  <a:pt x="196" y="125"/>
                </a:lnTo>
                <a:lnTo>
                  <a:pt x="196" y="127"/>
                </a:lnTo>
                <a:lnTo>
                  <a:pt x="196" y="129"/>
                </a:lnTo>
                <a:lnTo>
                  <a:pt x="194" y="129"/>
                </a:lnTo>
                <a:lnTo>
                  <a:pt x="194" y="130"/>
                </a:lnTo>
                <a:lnTo>
                  <a:pt x="194" y="132"/>
                </a:lnTo>
                <a:lnTo>
                  <a:pt x="192" y="132"/>
                </a:lnTo>
                <a:lnTo>
                  <a:pt x="192" y="134"/>
                </a:lnTo>
                <a:lnTo>
                  <a:pt x="192" y="135"/>
                </a:lnTo>
                <a:lnTo>
                  <a:pt x="191" y="135"/>
                </a:lnTo>
                <a:lnTo>
                  <a:pt x="189" y="135"/>
                </a:lnTo>
                <a:lnTo>
                  <a:pt x="189" y="137"/>
                </a:lnTo>
                <a:lnTo>
                  <a:pt x="189" y="135"/>
                </a:lnTo>
                <a:lnTo>
                  <a:pt x="187" y="135"/>
                </a:lnTo>
                <a:lnTo>
                  <a:pt x="187" y="137"/>
                </a:lnTo>
                <a:lnTo>
                  <a:pt x="186" y="137"/>
                </a:lnTo>
                <a:lnTo>
                  <a:pt x="186" y="139"/>
                </a:lnTo>
                <a:lnTo>
                  <a:pt x="186" y="140"/>
                </a:lnTo>
                <a:lnTo>
                  <a:pt x="186" y="142"/>
                </a:lnTo>
                <a:lnTo>
                  <a:pt x="184" y="142"/>
                </a:lnTo>
                <a:lnTo>
                  <a:pt x="184" y="140"/>
                </a:lnTo>
                <a:lnTo>
                  <a:pt x="182" y="140"/>
                </a:lnTo>
                <a:lnTo>
                  <a:pt x="182" y="142"/>
                </a:lnTo>
                <a:lnTo>
                  <a:pt x="182" y="140"/>
                </a:lnTo>
                <a:lnTo>
                  <a:pt x="181" y="142"/>
                </a:lnTo>
                <a:lnTo>
                  <a:pt x="181" y="140"/>
                </a:lnTo>
                <a:lnTo>
                  <a:pt x="181" y="142"/>
                </a:lnTo>
                <a:lnTo>
                  <a:pt x="181" y="144"/>
                </a:lnTo>
                <a:lnTo>
                  <a:pt x="181" y="145"/>
                </a:lnTo>
                <a:lnTo>
                  <a:pt x="181" y="147"/>
                </a:lnTo>
                <a:lnTo>
                  <a:pt x="181" y="149"/>
                </a:lnTo>
                <a:lnTo>
                  <a:pt x="181" y="150"/>
                </a:lnTo>
                <a:lnTo>
                  <a:pt x="179" y="150"/>
                </a:lnTo>
                <a:lnTo>
                  <a:pt x="179" y="152"/>
                </a:lnTo>
                <a:lnTo>
                  <a:pt x="177" y="152"/>
                </a:lnTo>
                <a:lnTo>
                  <a:pt x="177" y="154"/>
                </a:lnTo>
                <a:lnTo>
                  <a:pt x="177" y="155"/>
                </a:lnTo>
                <a:lnTo>
                  <a:pt x="176" y="155"/>
                </a:lnTo>
                <a:lnTo>
                  <a:pt x="176" y="154"/>
                </a:lnTo>
                <a:lnTo>
                  <a:pt x="174" y="154"/>
                </a:lnTo>
                <a:lnTo>
                  <a:pt x="174" y="152"/>
                </a:lnTo>
                <a:lnTo>
                  <a:pt x="172" y="152"/>
                </a:lnTo>
                <a:lnTo>
                  <a:pt x="172" y="154"/>
                </a:lnTo>
                <a:lnTo>
                  <a:pt x="171" y="154"/>
                </a:lnTo>
                <a:lnTo>
                  <a:pt x="171" y="155"/>
                </a:lnTo>
                <a:lnTo>
                  <a:pt x="171" y="154"/>
                </a:lnTo>
                <a:lnTo>
                  <a:pt x="171" y="155"/>
                </a:lnTo>
                <a:lnTo>
                  <a:pt x="169" y="157"/>
                </a:lnTo>
                <a:lnTo>
                  <a:pt x="169" y="159"/>
                </a:lnTo>
                <a:lnTo>
                  <a:pt x="169" y="160"/>
                </a:lnTo>
                <a:lnTo>
                  <a:pt x="167" y="160"/>
                </a:lnTo>
                <a:lnTo>
                  <a:pt x="167" y="162"/>
                </a:lnTo>
                <a:lnTo>
                  <a:pt x="167" y="164"/>
                </a:lnTo>
                <a:lnTo>
                  <a:pt x="167" y="165"/>
                </a:lnTo>
                <a:lnTo>
                  <a:pt x="167" y="167"/>
                </a:lnTo>
                <a:lnTo>
                  <a:pt x="166" y="167"/>
                </a:lnTo>
                <a:lnTo>
                  <a:pt x="166" y="169"/>
                </a:lnTo>
                <a:lnTo>
                  <a:pt x="164" y="169"/>
                </a:lnTo>
                <a:lnTo>
                  <a:pt x="164" y="167"/>
                </a:lnTo>
                <a:lnTo>
                  <a:pt x="164" y="169"/>
                </a:lnTo>
                <a:lnTo>
                  <a:pt x="164" y="167"/>
                </a:lnTo>
                <a:lnTo>
                  <a:pt x="162" y="169"/>
                </a:lnTo>
                <a:lnTo>
                  <a:pt x="162" y="167"/>
                </a:lnTo>
                <a:lnTo>
                  <a:pt x="161" y="167"/>
                </a:lnTo>
                <a:lnTo>
                  <a:pt x="161" y="169"/>
                </a:lnTo>
                <a:lnTo>
                  <a:pt x="162" y="169"/>
                </a:lnTo>
                <a:lnTo>
                  <a:pt x="161" y="169"/>
                </a:lnTo>
                <a:lnTo>
                  <a:pt x="161" y="170"/>
                </a:lnTo>
                <a:lnTo>
                  <a:pt x="162" y="170"/>
                </a:lnTo>
                <a:lnTo>
                  <a:pt x="161" y="170"/>
                </a:lnTo>
                <a:lnTo>
                  <a:pt x="162" y="170"/>
                </a:lnTo>
                <a:lnTo>
                  <a:pt x="161" y="170"/>
                </a:lnTo>
                <a:lnTo>
                  <a:pt x="161" y="172"/>
                </a:lnTo>
                <a:lnTo>
                  <a:pt x="159" y="172"/>
                </a:lnTo>
                <a:lnTo>
                  <a:pt x="159" y="174"/>
                </a:lnTo>
                <a:lnTo>
                  <a:pt x="157" y="174"/>
                </a:lnTo>
                <a:lnTo>
                  <a:pt x="157" y="175"/>
                </a:lnTo>
                <a:lnTo>
                  <a:pt x="156" y="175"/>
                </a:lnTo>
                <a:lnTo>
                  <a:pt x="157" y="175"/>
                </a:lnTo>
                <a:lnTo>
                  <a:pt x="156" y="175"/>
                </a:lnTo>
                <a:lnTo>
                  <a:pt x="156" y="177"/>
                </a:lnTo>
                <a:lnTo>
                  <a:pt x="156" y="179"/>
                </a:lnTo>
                <a:lnTo>
                  <a:pt x="154" y="179"/>
                </a:lnTo>
                <a:lnTo>
                  <a:pt x="154" y="180"/>
                </a:lnTo>
                <a:lnTo>
                  <a:pt x="152" y="180"/>
                </a:lnTo>
                <a:lnTo>
                  <a:pt x="152" y="182"/>
                </a:lnTo>
                <a:lnTo>
                  <a:pt x="152" y="180"/>
                </a:lnTo>
                <a:lnTo>
                  <a:pt x="151" y="180"/>
                </a:lnTo>
                <a:lnTo>
                  <a:pt x="152" y="180"/>
                </a:lnTo>
                <a:lnTo>
                  <a:pt x="152" y="179"/>
                </a:lnTo>
                <a:lnTo>
                  <a:pt x="154" y="179"/>
                </a:lnTo>
                <a:lnTo>
                  <a:pt x="154" y="177"/>
                </a:lnTo>
                <a:lnTo>
                  <a:pt x="152" y="177"/>
                </a:lnTo>
                <a:lnTo>
                  <a:pt x="152" y="175"/>
                </a:lnTo>
                <a:lnTo>
                  <a:pt x="151" y="175"/>
                </a:lnTo>
                <a:lnTo>
                  <a:pt x="151" y="174"/>
                </a:lnTo>
                <a:lnTo>
                  <a:pt x="149" y="174"/>
                </a:lnTo>
                <a:lnTo>
                  <a:pt x="149" y="172"/>
                </a:lnTo>
                <a:lnTo>
                  <a:pt x="151" y="172"/>
                </a:lnTo>
                <a:lnTo>
                  <a:pt x="149" y="172"/>
                </a:lnTo>
                <a:lnTo>
                  <a:pt x="149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5"/>
                </a:lnTo>
                <a:lnTo>
                  <a:pt x="149" y="164"/>
                </a:lnTo>
                <a:lnTo>
                  <a:pt x="149" y="162"/>
                </a:lnTo>
                <a:lnTo>
                  <a:pt x="149" y="160"/>
                </a:lnTo>
                <a:lnTo>
                  <a:pt x="151" y="159"/>
                </a:lnTo>
                <a:lnTo>
                  <a:pt x="151" y="157"/>
                </a:lnTo>
                <a:lnTo>
                  <a:pt x="151" y="155"/>
                </a:lnTo>
                <a:lnTo>
                  <a:pt x="149" y="154"/>
                </a:lnTo>
                <a:lnTo>
                  <a:pt x="149" y="155"/>
                </a:lnTo>
                <a:lnTo>
                  <a:pt x="151" y="157"/>
                </a:lnTo>
                <a:lnTo>
                  <a:pt x="149" y="159"/>
                </a:lnTo>
                <a:lnTo>
                  <a:pt x="149" y="157"/>
                </a:lnTo>
                <a:lnTo>
                  <a:pt x="149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0"/>
                </a:lnTo>
                <a:lnTo>
                  <a:pt x="147" y="149"/>
                </a:lnTo>
                <a:lnTo>
                  <a:pt x="147" y="147"/>
                </a:lnTo>
                <a:lnTo>
                  <a:pt x="146" y="147"/>
                </a:lnTo>
                <a:lnTo>
                  <a:pt x="146" y="145"/>
                </a:lnTo>
                <a:lnTo>
                  <a:pt x="144" y="145"/>
                </a:lnTo>
                <a:lnTo>
                  <a:pt x="144" y="144"/>
                </a:lnTo>
                <a:lnTo>
                  <a:pt x="142" y="144"/>
                </a:lnTo>
                <a:lnTo>
                  <a:pt x="141" y="144"/>
                </a:lnTo>
                <a:lnTo>
                  <a:pt x="139" y="144"/>
                </a:lnTo>
                <a:lnTo>
                  <a:pt x="137" y="144"/>
                </a:lnTo>
                <a:lnTo>
                  <a:pt x="137" y="142"/>
                </a:lnTo>
                <a:lnTo>
                  <a:pt x="136" y="142"/>
                </a:lnTo>
                <a:lnTo>
                  <a:pt x="136" y="144"/>
                </a:lnTo>
                <a:lnTo>
                  <a:pt x="137" y="144"/>
                </a:lnTo>
                <a:lnTo>
                  <a:pt x="137" y="145"/>
                </a:lnTo>
                <a:lnTo>
                  <a:pt x="137" y="147"/>
                </a:lnTo>
                <a:lnTo>
                  <a:pt x="137" y="145"/>
                </a:lnTo>
                <a:lnTo>
                  <a:pt x="139" y="145"/>
                </a:lnTo>
                <a:lnTo>
                  <a:pt x="139" y="147"/>
                </a:lnTo>
                <a:lnTo>
                  <a:pt x="141" y="147"/>
                </a:lnTo>
                <a:lnTo>
                  <a:pt x="141" y="145"/>
                </a:lnTo>
                <a:lnTo>
                  <a:pt x="142" y="145"/>
                </a:lnTo>
                <a:lnTo>
                  <a:pt x="144" y="145"/>
                </a:lnTo>
                <a:lnTo>
                  <a:pt x="144" y="147"/>
                </a:lnTo>
                <a:lnTo>
                  <a:pt x="144" y="149"/>
                </a:lnTo>
                <a:lnTo>
                  <a:pt x="146" y="150"/>
                </a:lnTo>
                <a:lnTo>
                  <a:pt x="146" y="152"/>
                </a:lnTo>
                <a:lnTo>
                  <a:pt x="146" y="154"/>
                </a:lnTo>
                <a:lnTo>
                  <a:pt x="146" y="155"/>
                </a:lnTo>
                <a:lnTo>
                  <a:pt x="147" y="155"/>
                </a:lnTo>
                <a:lnTo>
                  <a:pt x="147" y="157"/>
                </a:lnTo>
                <a:lnTo>
                  <a:pt x="147" y="159"/>
                </a:lnTo>
                <a:lnTo>
                  <a:pt x="147" y="160"/>
                </a:lnTo>
                <a:lnTo>
                  <a:pt x="146" y="160"/>
                </a:lnTo>
                <a:lnTo>
                  <a:pt x="147" y="160"/>
                </a:lnTo>
                <a:lnTo>
                  <a:pt x="146" y="160"/>
                </a:lnTo>
                <a:lnTo>
                  <a:pt x="146" y="162"/>
                </a:lnTo>
                <a:lnTo>
                  <a:pt x="146" y="164"/>
                </a:lnTo>
                <a:lnTo>
                  <a:pt x="146" y="165"/>
                </a:lnTo>
                <a:lnTo>
                  <a:pt x="146" y="167"/>
                </a:lnTo>
                <a:lnTo>
                  <a:pt x="147" y="167"/>
                </a:lnTo>
                <a:lnTo>
                  <a:pt x="147" y="169"/>
                </a:lnTo>
                <a:lnTo>
                  <a:pt x="147" y="170"/>
                </a:lnTo>
                <a:lnTo>
                  <a:pt x="147" y="169"/>
                </a:lnTo>
                <a:lnTo>
                  <a:pt x="147" y="170"/>
                </a:lnTo>
                <a:lnTo>
                  <a:pt x="147" y="172"/>
                </a:lnTo>
                <a:lnTo>
                  <a:pt x="149" y="174"/>
                </a:lnTo>
                <a:lnTo>
                  <a:pt x="149" y="175"/>
                </a:lnTo>
                <a:lnTo>
                  <a:pt x="149" y="177"/>
                </a:lnTo>
                <a:lnTo>
                  <a:pt x="149" y="179"/>
                </a:lnTo>
                <a:lnTo>
                  <a:pt x="149" y="180"/>
                </a:lnTo>
                <a:lnTo>
                  <a:pt x="147" y="180"/>
                </a:lnTo>
                <a:lnTo>
                  <a:pt x="147" y="182"/>
                </a:lnTo>
                <a:lnTo>
                  <a:pt x="146" y="182"/>
                </a:lnTo>
                <a:lnTo>
                  <a:pt x="146" y="184"/>
                </a:lnTo>
                <a:lnTo>
                  <a:pt x="144" y="184"/>
                </a:lnTo>
                <a:lnTo>
                  <a:pt x="142" y="184"/>
                </a:lnTo>
                <a:lnTo>
                  <a:pt x="142" y="186"/>
                </a:lnTo>
                <a:lnTo>
                  <a:pt x="141" y="186"/>
                </a:lnTo>
                <a:lnTo>
                  <a:pt x="141" y="184"/>
                </a:lnTo>
                <a:lnTo>
                  <a:pt x="139" y="184"/>
                </a:lnTo>
                <a:lnTo>
                  <a:pt x="139" y="182"/>
                </a:lnTo>
                <a:lnTo>
                  <a:pt x="137" y="182"/>
                </a:lnTo>
                <a:lnTo>
                  <a:pt x="137" y="184"/>
                </a:lnTo>
                <a:lnTo>
                  <a:pt x="137" y="186"/>
                </a:lnTo>
                <a:lnTo>
                  <a:pt x="137" y="187"/>
                </a:lnTo>
                <a:lnTo>
                  <a:pt x="136" y="187"/>
                </a:lnTo>
                <a:lnTo>
                  <a:pt x="136" y="189"/>
                </a:lnTo>
                <a:lnTo>
                  <a:pt x="134" y="191"/>
                </a:lnTo>
                <a:lnTo>
                  <a:pt x="132" y="191"/>
                </a:lnTo>
                <a:lnTo>
                  <a:pt x="132" y="192"/>
                </a:lnTo>
                <a:lnTo>
                  <a:pt x="131" y="192"/>
                </a:lnTo>
                <a:lnTo>
                  <a:pt x="129" y="194"/>
                </a:lnTo>
                <a:lnTo>
                  <a:pt x="127" y="194"/>
                </a:lnTo>
                <a:lnTo>
                  <a:pt x="127" y="196"/>
                </a:lnTo>
                <a:lnTo>
                  <a:pt x="126" y="194"/>
                </a:lnTo>
                <a:lnTo>
                  <a:pt x="126" y="196"/>
                </a:lnTo>
                <a:lnTo>
                  <a:pt x="126" y="194"/>
                </a:lnTo>
                <a:lnTo>
                  <a:pt x="126" y="196"/>
                </a:lnTo>
                <a:lnTo>
                  <a:pt x="124" y="196"/>
                </a:lnTo>
                <a:lnTo>
                  <a:pt x="124" y="197"/>
                </a:lnTo>
                <a:lnTo>
                  <a:pt x="122" y="197"/>
                </a:lnTo>
                <a:lnTo>
                  <a:pt x="121" y="199"/>
                </a:lnTo>
                <a:lnTo>
                  <a:pt x="121" y="201"/>
                </a:lnTo>
                <a:lnTo>
                  <a:pt x="119" y="201"/>
                </a:lnTo>
                <a:lnTo>
                  <a:pt x="119" y="202"/>
                </a:lnTo>
                <a:lnTo>
                  <a:pt x="119" y="204"/>
                </a:lnTo>
                <a:lnTo>
                  <a:pt x="117" y="204"/>
                </a:lnTo>
                <a:lnTo>
                  <a:pt x="117" y="206"/>
                </a:lnTo>
                <a:lnTo>
                  <a:pt x="117" y="207"/>
                </a:lnTo>
                <a:lnTo>
                  <a:pt x="117" y="209"/>
                </a:lnTo>
                <a:lnTo>
                  <a:pt x="116" y="209"/>
                </a:lnTo>
                <a:lnTo>
                  <a:pt x="116" y="211"/>
                </a:lnTo>
                <a:lnTo>
                  <a:pt x="114" y="212"/>
                </a:lnTo>
                <a:lnTo>
                  <a:pt x="112" y="212"/>
                </a:lnTo>
                <a:lnTo>
                  <a:pt x="112" y="214"/>
                </a:lnTo>
                <a:lnTo>
                  <a:pt x="111" y="214"/>
                </a:lnTo>
                <a:lnTo>
                  <a:pt x="111" y="216"/>
                </a:lnTo>
                <a:lnTo>
                  <a:pt x="109" y="216"/>
                </a:lnTo>
                <a:lnTo>
                  <a:pt x="107" y="216"/>
                </a:lnTo>
                <a:lnTo>
                  <a:pt x="107" y="217"/>
                </a:lnTo>
                <a:lnTo>
                  <a:pt x="106" y="217"/>
                </a:lnTo>
                <a:lnTo>
                  <a:pt x="106" y="219"/>
                </a:lnTo>
                <a:lnTo>
                  <a:pt x="104" y="219"/>
                </a:lnTo>
                <a:lnTo>
                  <a:pt x="104" y="221"/>
                </a:lnTo>
                <a:lnTo>
                  <a:pt x="102" y="221"/>
                </a:lnTo>
                <a:lnTo>
                  <a:pt x="102" y="222"/>
                </a:lnTo>
                <a:lnTo>
                  <a:pt x="101" y="222"/>
                </a:lnTo>
                <a:lnTo>
                  <a:pt x="101" y="224"/>
                </a:lnTo>
                <a:lnTo>
                  <a:pt x="101" y="226"/>
                </a:lnTo>
                <a:lnTo>
                  <a:pt x="96" y="217"/>
                </a:lnTo>
                <a:lnTo>
                  <a:pt x="96" y="216"/>
                </a:lnTo>
                <a:lnTo>
                  <a:pt x="89" y="204"/>
                </a:lnTo>
                <a:lnTo>
                  <a:pt x="89" y="202"/>
                </a:lnTo>
                <a:lnTo>
                  <a:pt x="89" y="201"/>
                </a:lnTo>
                <a:lnTo>
                  <a:pt x="87" y="199"/>
                </a:lnTo>
                <a:lnTo>
                  <a:pt x="87" y="196"/>
                </a:lnTo>
                <a:lnTo>
                  <a:pt x="86" y="194"/>
                </a:lnTo>
                <a:lnTo>
                  <a:pt x="82" y="187"/>
                </a:lnTo>
                <a:lnTo>
                  <a:pt x="77" y="177"/>
                </a:lnTo>
                <a:lnTo>
                  <a:pt x="79" y="175"/>
                </a:lnTo>
                <a:lnTo>
                  <a:pt x="82" y="172"/>
                </a:lnTo>
                <a:lnTo>
                  <a:pt x="86" y="170"/>
                </a:lnTo>
                <a:lnTo>
                  <a:pt x="87" y="167"/>
                </a:lnTo>
                <a:lnTo>
                  <a:pt x="87" y="159"/>
                </a:lnTo>
                <a:lnTo>
                  <a:pt x="87" y="152"/>
                </a:lnTo>
                <a:lnTo>
                  <a:pt x="91" y="147"/>
                </a:lnTo>
                <a:lnTo>
                  <a:pt x="92" y="142"/>
                </a:lnTo>
                <a:lnTo>
                  <a:pt x="96" y="137"/>
                </a:lnTo>
                <a:lnTo>
                  <a:pt x="97" y="134"/>
                </a:lnTo>
                <a:lnTo>
                  <a:pt x="99" y="130"/>
                </a:lnTo>
                <a:lnTo>
                  <a:pt x="99" y="129"/>
                </a:lnTo>
                <a:lnTo>
                  <a:pt x="97" y="124"/>
                </a:lnTo>
                <a:lnTo>
                  <a:pt x="94" y="122"/>
                </a:lnTo>
                <a:lnTo>
                  <a:pt x="92" y="120"/>
                </a:lnTo>
                <a:lnTo>
                  <a:pt x="91" y="120"/>
                </a:lnTo>
                <a:lnTo>
                  <a:pt x="91" y="119"/>
                </a:lnTo>
                <a:lnTo>
                  <a:pt x="91" y="117"/>
                </a:lnTo>
                <a:lnTo>
                  <a:pt x="91" y="115"/>
                </a:lnTo>
                <a:lnTo>
                  <a:pt x="89" y="114"/>
                </a:lnTo>
                <a:lnTo>
                  <a:pt x="87" y="112"/>
                </a:lnTo>
                <a:lnTo>
                  <a:pt x="86" y="112"/>
                </a:lnTo>
                <a:lnTo>
                  <a:pt x="86" y="110"/>
                </a:lnTo>
                <a:lnTo>
                  <a:pt x="87" y="105"/>
                </a:lnTo>
                <a:lnTo>
                  <a:pt x="87" y="104"/>
                </a:lnTo>
                <a:lnTo>
                  <a:pt x="91" y="102"/>
                </a:lnTo>
                <a:lnTo>
                  <a:pt x="94" y="102"/>
                </a:lnTo>
                <a:lnTo>
                  <a:pt x="96" y="102"/>
                </a:lnTo>
                <a:lnTo>
                  <a:pt x="99" y="102"/>
                </a:lnTo>
                <a:lnTo>
                  <a:pt x="104" y="100"/>
                </a:lnTo>
                <a:lnTo>
                  <a:pt x="121" y="100"/>
                </a:lnTo>
                <a:lnTo>
                  <a:pt x="129" y="97"/>
                </a:lnTo>
                <a:lnTo>
                  <a:pt x="136" y="92"/>
                </a:lnTo>
                <a:lnTo>
                  <a:pt x="139" y="87"/>
                </a:lnTo>
                <a:lnTo>
                  <a:pt x="142" y="85"/>
                </a:lnTo>
                <a:lnTo>
                  <a:pt x="144" y="84"/>
                </a:lnTo>
                <a:lnTo>
                  <a:pt x="147" y="80"/>
                </a:lnTo>
                <a:lnTo>
                  <a:pt x="151" y="79"/>
                </a:lnTo>
                <a:lnTo>
                  <a:pt x="152" y="77"/>
                </a:lnTo>
                <a:lnTo>
                  <a:pt x="151" y="75"/>
                </a:lnTo>
                <a:lnTo>
                  <a:pt x="142" y="62"/>
                </a:lnTo>
                <a:lnTo>
                  <a:pt x="134" y="47"/>
                </a:lnTo>
                <a:lnTo>
                  <a:pt x="139" y="44"/>
                </a:lnTo>
                <a:lnTo>
                  <a:pt x="141" y="44"/>
                </a:lnTo>
                <a:lnTo>
                  <a:pt x="141" y="40"/>
                </a:lnTo>
                <a:lnTo>
                  <a:pt x="142" y="39"/>
                </a:lnTo>
                <a:lnTo>
                  <a:pt x="142" y="35"/>
                </a:lnTo>
                <a:lnTo>
                  <a:pt x="142" y="34"/>
                </a:lnTo>
                <a:lnTo>
                  <a:pt x="144" y="34"/>
                </a:lnTo>
                <a:lnTo>
                  <a:pt x="144" y="30"/>
                </a:lnTo>
                <a:lnTo>
                  <a:pt x="146" y="29"/>
                </a:lnTo>
                <a:lnTo>
                  <a:pt x="147" y="29"/>
                </a:lnTo>
                <a:lnTo>
                  <a:pt x="149" y="27"/>
                </a:lnTo>
                <a:lnTo>
                  <a:pt x="151" y="27"/>
                </a:lnTo>
                <a:lnTo>
                  <a:pt x="152" y="27"/>
                </a:lnTo>
                <a:lnTo>
                  <a:pt x="154" y="27"/>
                </a:lnTo>
                <a:lnTo>
                  <a:pt x="157" y="25"/>
                </a:lnTo>
                <a:lnTo>
                  <a:pt x="159" y="24"/>
                </a:lnTo>
                <a:lnTo>
                  <a:pt x="162" y="22"/>
                </a:lnTo>
                <a:lnTo>
                  <a:pt x="164" y="22"/>
                </a:lnTo>
                <a:lnTo>
                  <a:pt x="167" y="20"/>
                </a:lnTo>
                <a:lnTo>
                  <a:pt x="169" y="20"/>
                </a:lnTo>
                <a:lnTo>
                  <a:pt x="174" y="19"/>
                </a:lnTo>
                <a:lnTo>
                  <a:pt x="177" y="17"/>
                </a:lnTo>
                <a:lnTo>
                  <a:pt x="181" y="19"/>
                </a:lnTo>
                <a:lnTo>
                  <a:pt x="182" y="20"/>
                </a:lnTo>
                <a:lnTo>
                  <a:pt x="184" y="22"/>
                </a:lnTo>
                <a:lnTo>
                  <a:pt x="187" y="22"/>
                </a:lnTo>
                <a:lnTo>
                  <a:pt x="189" y="24"/>
                </a:lnTo>
                <a:lnTo>
                  <a:pt x="191" y="24"/>
                </a:lnTo>
                <a:lnTo>
                  <a:pt x="192" y="24"/>
                </a:lnTo>
                <a:lnTo>
                  <a:pt x="194" y="24"/>
                </a:lnTo>
                <a:lnTo>
                  <a:pt x="194" y="22"/>
                </a:lnTo>
                <a:lnTo>
                  <a:pt x="197" y="19"/>
                </a:lnTo>
                <a:lnTo>
                  <a:pt x="197" y="15"/>
                </a:lnTo>
                <a:lnTo>
                  <a:pt x="199" y="14"/>
                </a:lnTo>
                <a:lnTo>
                  <a:pt x="201" y="12"/>
                </a:lnTo>
                <a:lnTo>
                  <a:pt x="202" y="14"/>
                </a:lnTo>
                <a:lnTo>
                  <a:pt x="204" y="14"/>
                </a:lnTo>
                <a:lnTo>
                  <a:pt x="204" y="17"/>
                </a:lnTo>
                <a:lnTo>
                  <a:pt x="206" y="19"/>
                </a:lnTo>
                <a:lnTo>
                  <a:pt x="206" y="20"/>
                </a:lnTo>
                <a:lnTo>
                  <a:pt x="207" y="20"/>
                </a:lnTo>
                <a:lnTo>
                  <a:pt x="207" y="22"/>
                </a:lnTo>
                <a:lnTo>
                  <a:pt x="209" y="22"/>
                </a:lnTo>
                <a:lnTo>
                  <a:pt x="211" y="20"/>
                </a:lnTo>
                <a:lnTo>
                  <a:pt x="214" y="19"/>
                </a:lnTo>
                <a:lnTo>
                  <a:pt x="222" y="17"/>
                </a:lnTo>
                <a:lnTo>
                  <a:pt x="224" y="17"/>
                </a:lnTo>
                <a:lnTo>
                  <a:pt x="227" y="17"/>
                </a:lnTo>
                <a:lnTo>
                  <a:pt x="234" y="19"/>
                </a:lnTo>
                <a:lnTo>
                  <a:pt x="237" y="15"/>
                </a:lnTo>
                <a:lnTo>
                  <a:pt x="241" y="12"/>
                </a:lnTo>
                <a:lnTo>
                  <a:pt x="242" y="10"/>
                </a:lnTo>
                <a:lnTo>
                  <a:pt x="244" y="10"/>
                </a:lnTo>
                <a:lnTo>
                  <a:pt x="247" y="9"/>
                </a:lnTo>
                <a:lnTo>
                  <a:pt x="251" y="9"/>
                </a:lnTo>
                <a:lnTo>
                  <a:pt x="257" y="5"/>
                </a:lnTo>
                <a:lnTo>
                  <a:pt x="261" y="4"/>
                </a:lnTo>
                <a:lnTo>
                  <a:pt x="264" y="2"/>
                </a:lnTo>
                <a:lnTo>
                  <a:pt x="266" y="0"/>
                </a:lnTo>
                <a:lnTo>
                  <a:pt x="267" y="0"/>
                </a:lnTo>
                <a:lnTo>
                  <a:pt x="271" y="2"/>
                </a:lnTo>
                <a:lnTo>
                  <a:pt x="281" y="9"/>
                </a:lnTo>
                <a:close/>
              </a:path>
            </a:pathLst>
          </a:custGeom>
          <a:solidFill>
            <a:srgbClr val="F097B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30"/>
          <p:cNvSpPr>
            <a:spLocks/>
          </p:cNvSpPr>
          <p:nvPr/>
        </p:nvSpPr>
        <p:spPr bwMode="auto">
          <a:xfrm>
            <a:off x="6130926" y="2560638"/>
            <a:ext cx="227013" cy="123825"/>
          </a:xfrm>
          <a:custGeom>
            <a:avLst/>
            <a:gdLst/>
            <a:ahLst/>
            <a:cxnLst>
              <a:cxn ang="0">
                <a:pos x="140" y="76"/>
              </a:cxn>
              <a:cxn ang="0">
                <a:pos x="132" y="75"/>
              </a:cxn>
              <a:cxn ang="0">
                <a:pos x="127" y="71"/>
              </a:cxn>
              <a:cxn ang="0">
                <a:pos x="122" y="70"/>
              </a:cxn>
              <a:cxn ang="0">
                <a:pos x="115" y="71"/>
              </a:cxn>
              <a:cxn ang="0">
                <a:pos x="110" y="70"/>
              </a:cxn>
              <a:cxn ang="0">
                <a:pos x="105" y="66"/>
              </a:cxn>
              <a:cxn ang="0">
                <a:pos x="98" y="68"/>
              </a:cxn>
              <a:cxn ang="0">
                <a:pos x="93" y="65"/>
              </a:cxn>
              <a:cxn ang="0">
                <a:pos x="88" y="63"/>
              </a:cxn>
              <a:cxn ang="0">
                <a:pos x="83" y="61"/>
              </a:cxn>
              <a:cxn ang="0">
                <a:pos x="80" y="58"/>
              </a:cxn>
              <a:cxn ang="0">
                <a:pos x="73" y="56"/>
              </a:cxn>
              <a:cxn ang="0">
                <a:pos x="70" y="53"/>
              </a:cxn>
              <a:cxn ang="0">
                <a:pos x="68" y="46"/>
              </a:cxn>
              <a:cxn ang="0">
                <a:pos x="62" y="45"/>
              </a:cxn>
              <a:cxn ang="0">
                <a:pos x="57" y="46"/>
              </a:cxn>
              <a:cxn ang="0">
                <a:pos x="50" y="46"/>
              </a:cxn>
              <a:cxn ang="0">
                <a:pos x="45" y="43"/>
              </a:cxn>
              <a:cxn ang="0">
                <a:pos x="42" y="38"/>
              </a:cxn>
              <a:cxn ang="0">
                <a:pos x="38" y="35"/>
              </a:cxn>
              <a:cxn ang="0">
                <a:pos x="32" y="33"/>
              </a:cxn>
              <a:cxn ang="0">
                <a:pos x="26" y="36"/>
              </a:cxn>
              <a:cxn ang="0">
                <a:pos x="21" y="38"/>
              </a:cxn>
              <a:cxn ang="0">
                <a:pos x="15" y="36"/>
              </a:cxn>
              <a:cxn ang="0">
                <a:pos x="11" y="36"/>
              </a:cxn>
              <a:cxn ang="0">
                <a:pos x="6" y="33"/>
              </a:cxn>
              <a:cxn ang="0">
                <a:pos x="3" y="30"/>
              </a:cxn>
              <a:cxn ang="0">
                <a:pos x="1" y="25"/>
              </a:cxn>
              <a:cxn ang="0">
                <a:pos x="1" y="10"/>
              </a:cxn>
              <a:cxn ang="0">
                <a:pos x="15" y="0"/>
              </a:cxn>
              <a:cxn ang="0">
                <a:pos x="25" y="0"/>
              </a:cxn>
              <a:cxn ang="0">
                <a:pos x="33" y="1"/>
              </a:cxn>
              <a:cxn ang="0">
                <a:pos x="40" y="0"/>
              </a:cxn>
              <a:cxn ang="0">
                <a:pos x="47" y="0"/>
              </a:cxn>
              <a:cxn ang="0">
                <a:pos x="53" y="0"/>
              </a:cxn>
              <a:cxn ang="0">
                <a:pos x="60" y="0"/>
              </a:cxn>
              <a:cxn ang="0">
                <a:pos x="67" y="0"/>
              </a:cxn>
              <a:cxn ang="0">
                <a:pos x="73" y="0"/>
              </a:cxn>
              <a:cxn ang="0">
                <a:pos x="83" y="3"/>
              </a:cxn>
              <a:cxn ang="0">
                <a:pos x="80" y="6"/>
              </a:cxn>
              <a:cxn ang="0">
                <a:pos x="78" y="11"/>
              </a:cxn>
              <a:cxn ang="0">
                <a:pos x="78" y="18"/>
              </a:cxn>
              <a:cxn ang="0">
                <a:pos x="85" y="18"/>
              </a:cxn>
              <a:cxn ang="0">
                <a:pos x="88" y="18"/>
              </a:cxn>
              <a:cxn ang="0">
                <a:pos x="90" y="23"/>
              </a:cxn>
              <a:cxn ang="0">
                <a:pos x="97" y="23"/>
              </a:cxn>
              <a:cxn ang="0">
                <a:pos x="103" y="23"/>
              </a:cxn>
              <a:cxn ang="0">
                <a:pos x="108" y="25"/>
              </a:cxn>
              <a:cxn ang="0">
                <a:pos x="112" y="28"/>
              </a:cxn>
              <a:cxn ang="0">
                <a:pos x="117" y="30"/>
              </a:cxn>
              <a:cxn ang="0">
                <a:pos x="120" y="35"/>
              </a:cxn>
              <a:cxn ang="0">
                <a:pos x="125" y="36"/>
              </a:cxn>
              <a:cxn ang="0">
                <a:pos x="125" y="43"/>
              </a:cxn>
              <a:cxn ang="0">
                <a:pos x="130" y="45"/>
              </a:cxn>
              <a:cxn ang="0">
                <a:pos x="132" y="50"/>
              </a:cxn>
              <a:cxn ang="0">
                <a:pos x="135" y="55"/>
              </a:cxn>
              <a:cxn ang="0">
                <a:pos x="137" y="60"/>
              </a:cxn>
              <a:cxn ang="0">
                <a:pos x="140" y="63"/>
              </a:cxn>
              <a:cxn ang="0">
                <a:pos x="143" y="66"/>
              </a:cxn>
              <a:cxn ang="0">
                <a:pos x="143" y="73"/>
              </a:cxn>
            </a:cxnLst>
            <a:rect l="0" t="0" r="r" b="b"/>
            <a:pathLst>
              <a:path w="143" h="78">
                <a:moveTo>
                  <a:pt x="143" y="78"/>
                </a:moveTo>
                <a:lnTo>
                  <a:pt x="142" y="78"/>
                </a:lnTo>
                <a:lnTo>
                  <a:pt x="142" y="76"/>
                </a:lnTo>
                <a:lnTo>
                  <a:pt x="140" y="76"/>
                </a:lnTo>
                <a:lnTo>
                  <a:pt x="137" y="76"/>
                </a:lnTo>
                <a:lnTo>
                  <a:pt x="135" y="76"/>
                </a:lnTo>
                <a:lnTo>
                  <a:pt x="132" y="76"/>
                </a:lnTo>
                <a:lnTo>
                  <a:pt x="132" y="75"/>
                </a:lnTo>
                <a:lnTo>
                  <a:pt x="130" y="75"/>
                </a:lnTo>
                <a:lnTo>
                  <a:pt x="128" y="73"/>
                </a:lnTo>
                <a:lnTo>
                  <a:pt x="128" y="71"/>
                </a:lnTo>
                <a:lnTo>
                  <a:pt x="127" y="71"/>
                </a:lnTo>
                <a:lnTo>
                  <a:pt x="125" y="71"/>
                </a:lnTo>
                <a:lnTo>
                  <a:pt x="123" y="71"/>
                </a:lnTo>
                <a:lnTo>
                  <a:pt x="123" y="70"/>
                </a:lnTo>
                <a:lnTo>
                  <a:pt x="122" y="70"/>
                </a:lnTo>
                <a:lnTo>
                  <a:pt x="120" y="71"/>
                </a:lnTo>
                <a:lnTo>
                  <a:pt x="118" y="71"/>
                </a:lnTo>
                <a:lnTo>
                  <a:pt x="117" y="71"/>
                </a:lnTo>
                <a:lnTo>
                  <a:pt x="115" y="71"/>
                </a:lnTo>
                <a:lnTo>
                  <a:pt x="113" y="71"/>
                </a:lnTo>
                <a:lnTo>
                  <a:pt x="112" y="71"/>
                </a:lnTo>
                <a:lnTo>
                  <a:pt x="112" y="70"/>
                </a:lnTo>
                <a:lnTo>
                  <a:pt x="110" y="70"/>
                </a:lnTo>
                <a:lnTo>
                  <a:pt x="108" y="68"/>
                </a:lnTo>
                <a:lnTo>
                  <a:pt x="107" y="68"/>
                </a:lnTo>
                <a:lnTo>
                  <a:pt x="105" y="68"/>
                </a:lnTo>
                <a:lnTo>
                  <a:pt x="105" y="66"/>
                </a:lnTo>
                <a:lnTo>
                  <a:pt x="103" y="66"/>
                </a:lnTo>
                <a:lnTo>
                  <a:pt x="102" y="66"/>
                </a:lnTo>
                <a:lnTo>
                  <a:pt x="100" y="68"/>
                </a:lnTo>
                <a:lnTo>
                  <a:pt x="98" y="68"/>
                </a:lnTo>
                <a:lnTo>
                  <a:pt x="97" y="68"/>
                </a:lnTo>
                <a:lnTo>
                  <a:pt x="95" y="66"/>
                </a:lnTo>
                <a:lnTo>
                  <a:pt x="93" y="66"/>
                </a:lnTo>
                <a:lnTo>
                  <a:pt x="93" y="65"/>
                </a:lnTo>
                <a:lnTo>
                  <a:pt x="92" y="65"/>
                </a:lnTo>
                <a:lnTo>
                  <a:pt x="90" y="65"/>
                </a:lnTo>
                <a:lnTo>
                  <a:pt x="88" y="65"/>
                </a:lnTo>
                <a:lnTo>
                  <a:pt x="88" y="63"/>
                </a:lnTo>
                <a:lnTo>
                  <a:pt x="87" y="63"/>
                </a:lnTo>
                <a:lnTo>
                  <a:pt x="85" y="63"/>
                </a:lnTo>
                <a:lnTo>
                  <a:pt x="83" y="63"/>
                </a:lnTo>
                <a:lnTo>
                  <a:pt x="83" y="61"/>
                </a:lnTo>
                <a:lnTo>
                  <a:pt x="82" y="61"/>
                </a:lnTo>
                <a:lnTo>
                  <a:pt x="82" y="60"/>
                </a:lnTo>
                <a:lnTo>
                  <a:pt x="80" y="60"/>
                </a:lnTo>
                <a:lnTo>
                  <a:pt x="80" y="58"/>
                </a:lnTo>
                <a:lnTo>
                  <a:pt x="78" y="58"/>
                </a:lnTo>
                <a:lnTo>
                  <a:pt x="77" y="56"/>
                </a:lnTo>
                <a:lnTo>
                  <a:pt x="75" y="56"/>
                </a:lnTo>
                <a:lnTo>
                  <a:pt x="73" y="56"/>
                </a:lnTo>
                <a:lnTo>
                  <a:pt x="73" y="55"/>
                </a:lnTo>
                <a:lnTo>
                  <a:pt x="72" y="55"/>
                </a:lnTo>
                <a:lnTo>
                  <a:pt x="72" y="53"/>
                </a:lnTo>
                <a:lnTo>
                  <a:pt x="70" y="53"/>
                </a:lnTo>
                <a:lnTo>
                  <a:pt x="70" y="51"/>
                </a:lnTo>
                <a:lnTo>
                  <a:pt x="70" y="50"/>
                </a:lnTo>
                <a:lnTo>
                  <a:pt x="68" y="48"/>
                </a:lnTo>
                <a:lnTo>
                  <a:pt x="68" y="46"/>
                </a:lnTo>
                <a:lnTo>
                  <a:pt x="67" y="45"/>
                </a:lnTo>
                <a:lnTo>
                  <a:pt x="65" y="45"/>
                </a:lnTo>
                <a:lnTo>
                  <a:pt x="63" y="45"/>
                </a:lnTo>
                <a:lnTo>
                  <a:pt x="62" y="45"/>
                </a:lnTo>
                <a:lnTo>
                  <a:pt x="62" y="46"/>
                </a:lnTo>
                <a:lnTo>
                  <a:pt x="60" y="46"/>
                </a:lnTo>
                <a:lnTo>
                  <a:pt x="58" y="46"/>
                </a:lnTo>
                <a:lnTo>
                  <a:pt x="57" y="46"/>
                </a:lnTo>
                <a:lnTo>
                  <a:pt x="55" y="46"/>
                </a:lnTo>
                <a:lnTo>
                  <a:pt x="53" y="46"/>
                </a:lnTo>
                <a:lnTo>
                  <a:pt x="52" y="46"/>
                </a:lnTo>
                <a:lnTo>
                  <a:pt x="50" y="46"/>
                </a:lnTo>
                <a:lnTo>
                  <a:pt x="48" y="46"/>
                </a:lnTo>
                <a:lnTo>
                  <a:pt x="47" y="46"/>
                </a:lnTo>
                <a:lnTo>
                  <a:pt x="45" y="45"/>
                </a:lnTo>
                <a:lnTo>
                  <a:pt x="45" y="43"/>
                </a:lnTo>
                <a:lnTo>
                  <a:pt x="43" y="43"/>
                </a:lnTo>
                <a:lnTo>
                  <a:pt x="43" y="41"/>
                </a:lnTo>
                <a:lnTo>
                  <a:pt x="42" y="40"/>
                </a:lnTo>
                <a:lnTo>
                  <a:pt x="42" y="38"/>
                </a:lnTo>
                <a:lnTo>
                  <a:pt x="40" y="38"/>
                </a:lnTo>
                <a:lnTo>
                  <a:pt x="40" y="36"/>
                </a:lnTo>
                <a:lnTo>
                  <a:pt x="38" y="36"/>
                </a:lnTo>
                <a:lnTo>
                  <a:pt x="38" y="35"/>
                </a:lnTo>
                <a:lnTo>
                  <a:pt x="37" y="35"/>
                </a:lnTo>
                <a:lnTo>
                  <a:pt x="35" y="35"/>
                </a:lnTo>
                <a:lnTo>
                  <a:pt x="33" y="35"/>
                </a:lnTo>
                <a:lnTo>
                  <a:pt x="32" y="33"/>
                </a:lnTo>
                <a:lnTo>
                  <a:pt x="32" y="35"/>
                </a:lnTo>
                <a:lnTo>
                  <a:pt x="30" y="35"/>
                </a:lnTo>
                <a:lnTo>
                  <a:pt x="28" y="36"/>
                </a:lnTo>
                <a:lnTo>
                  <a:pt x="26" y="36"/>
                </a:lnTo>
                <a:lnTo>
                  <a:pt x="26" y="38"/>
                </a:lnTo>
                <a:lnTo>
                  <a:pt x="25" y="38"/>
                </a:lnTo>
                <a:lnTo>
                  <a:pt x="23" y="38"/>
                </a:lnTo>
                <a:lnTo>
                  <a:pt x="21" y="38"/>
                </a:lnTo>
                <a:lnTo>
                  <a:pt x="20" y="38"/>
                </a:lnTo>
                <a:lnTo>
                  <a:pt x="18" y="38"/>
                </a:lnTo>
                <a:lnTo>
                  <a:pt x="16" y="38"/>
                </a:lnTo>
                <a:lnTo>
                  <a:pt x="15" y="36"/>
                </a:lnTo>
                <a:lnTo>
                  <a:pt x="15" y="38"/>
                </a:lnTo>
                <a:lnTo>
                  <a:pt x="13" y="38"/>
                </a:lnTo>
                <a:lnTo>
                  <a:pt x="13" y="36"/>
                </a:lnTo>
                <a:lnTo>
                  <a:pt x="11" y="36"/>
                </a:lnTo>
                <a:lnTo>
                  <a:pt x="10" y="36"/>
                </a:lnTo>
                <a:lnTo>
                  <a:pt x="8" y="35"/>
                </a:lnTo>
                <a:lnTo>
                  <a:pt x="8" y="33"/>
                </a:lnTo>
                <a:lnTo>
                  <a:pt x="6" y="33"/>
                </a:lnTo>
                <a:lnTo>
                  <a:pt x="6" y="31"/>
                </a:lnTo>
                <a:lnTo>
                  <a:pt x="5" y="31"/>
                </a:lnTo>
                <a:lnTo>
                  <a:pt x="5" y="30"/>
                </a:lnTo>
                <a:lnTo>
                  <a:pt x="3" y="30"/>
                </a:lnTo>
                <a:lnTo>
                  <a:pt x="3" y="28"/>
                </a:lnTo>
                <a:lnTo>
                  <a:pt x="1" y="28"/>
                </a:lnTo>
                <a:lnTo>
                  <a:pt x="1" y="26"/>
                </a:lnTo>
                <a:lnTo>
                  <a:pt x="1" y="25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1" y="10"/>
                </a:lnTo>
                <a:lnTo>
                  <a:pt x="0" y="0"/>
                </a:lnTo>
                <a:lnTo>
                  <a:pt x="5" y="0"/>
                </a:lnTo>
                <a:lnTo>
                  <a:pt x="10" y="0"/>
                </a:lnTo>
                <a:lnTo>
                  <a:pt x="15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3" y="1"/>
                </a:lnTo>
                <a:lnTo>
                  <a:pt x="33" y="0"/>
                </a:lnTo>
                <a:lnTo>
                  <a:pt x="35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3" y="0"/>
                </a:lnTo>
                <a:lnTo>
                  <a:pt x="45" y="0"/>
                </a:lnTo>
                <a:lnTo>
                  <a:pt x="47" y="0"/>
                </a:lnTo>
                <a:lnTo>
                  <a:pt x="48" y="0"/>
                </a:lnTo>
                <a:lnTo>
                  <a:pt x="50" y="0"/>
                </a:lnTo>
                <a:lnTo>
                  <a:pt x="52" y="0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3" y="0"/>
                </a:lnTo>
                <a:lnTo>
                  <a:pt x="65" y="0"/>
                </a:lnTo>
                <a:lnTo>
                  <a:pt x="67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7" y="0"/>
                </a:lnTo>
                <a:lnTo>
                  <a:pt x="83" y="0"/>
                </a:lnTo>
                <a:lnTo>
                  <a:pt x="83" y="1"/>
                </a:lnTo>
                <a:lnTo>
                  <a:pt x="83" y="3"/>
                </a:lnTo>
                <a:lnTo>
                  <a:pt x="83" y="5"/>
                </a:lnTo>
                <a:lnTo>
                  <a:pt x="82" y="5"/>
                </a:lnTo>
                <a:lnTo>
                  <a:pt x="82" y="6"/>
                </a:lnTo>
                <a:lnTo>
                  <a:pt x="80" y="6"/>
                </a:lnTo>
                <a:lnTo>
                  <a:pt x="80" y="8"/>
                </a:lnTo>
                <a:lnTo>
                  <a:pt x="80" y="10"/>
                </a:lnTo>
                <a:lnTo>
                  <a:pt x="78" y="10"/>
                </a:lnTo>
                <a:lnTo>
                  <a:pt x="78" y="11"/>
                </a:lnTo>
                <a:lnTo>
                  <a:pt x="78" y="13"/>
                </a:lnTo>
                <a:lnTo>
                  <a:pt x="78" y="15"/>
                </a:lnTo>
                <a:lnTo>
                  <a:pt x="78" y="16"/>
                </a:lnTo>
                <a:lnTo>
                  <a:pt x="78" y="18"/>
                </a:lnTo>
                <a:lnTo>
                  <a:pt x="80" y="18"/>
                </a:lnTo>
                <a:lnTo>
                  <a:pt x="82" y="18"/>
                </a:lnTo>
                <a:lnTo>
                  <a:pt x="83" y="18"/>
                </a:lnTo>
                <a:lnTo>
                  <a:pt x="85" y="18"/>
                </a:lnTo>
                <a:lnTo>
                  <a:pt x="87" y="18"/>
                </a:lnTo>
                <a:lnTo>
                  <a:pt x="87" y="20"/>
                </a:lnTo>
                <a:lnTo>
                  <a:pt x="87" y="18"/>
                </a:lnTo>
                <a:lnTo>
                  <a:pt x="88" y="18"/>
                </a:lnTo>
                <a:lnTo>
                  <a:pt x="88" y="20"/>
                </a:lnTo>
                <a:lnTo>
                  <a:pt x="90" y="20"/>
                </a:lnTo>
                <a:lnTo>
                  <a:pt x="90" y="21"/>
                </a:lnTo>
                <a:lnTo>
                  <a:pt x="90" y="23"/>
                </a:lnTo>
                <a:lnTo>
                  <a:pt x="92" y="23"/>
                </a:lnTo>
                <a:lnTo>
                  <a:pt x="93" y="23"/>
                </a:lnTo>
                <a:lnTo>
                  <a:pt x="95" y="23"/>
                </a:lnTo>
                <a:lnTo>
                  <a:pt x="97" y="23"/>
                </a:lnTo>
                <a:lnTo>
                  <a:pt x="98" y="23"/>
                </a:lnTo>
                <a:lnTo>
                  <a:pt x="100" y="23"/>
                </a:lnTo>
                <a:lnTo>
                  <a:pt x="102" y="23"/>
                </a:lnTo>
                <a:lnTo>
                  <a:pt x="103" y="23"/>
                </a:lnTo>
                <a:lnTo>
                  <a:pt x="103" y="25"/>
                </a:lnTo>
                <a:lnTo>
                  <a:pt x="105" y="25"/>
                </a:lnTo>
                <a:lnTo>
                  <a:pt x="107" y="25"/>
                </a:lnTo>
                <a:lnTo>
                  <a:pt x="108" y="25"/>
                </a:lnTo>
                <a:lnTo>
                  <a:pt x="110" y="25"/>
                </a:lnTo>
                <a:lnTo>
                  <a:pt x="110" y="26"/>
                </a:lnTo>
                <a:lnTo>
                  <a:pt x="112" y="26"/>
                </a:lnTo>
                <a:lnTo>
                  <a:pt x="112" y="28"/>
                </a:lnTo>
                <a:lnTo>
                  <a:pt x="113" y="28"/>
                </a:lnTo>
                <a:lnTo>
                  <a:pt x="115" y="28"/>
                </a:lnTo>
                <a:lnTo>
                  <a:pt x="117" y="28"/>
                </a:lnTo>
                <a:lnTo>
                  <a:pt x="117" y="30"/>
                </a:lnTo>
                <a:lnTo>
                  <a:pt x="117" y="31"/>
                </a:lnTo>
                <a:lnTo>
                  <a:pt x="118" y="33"/>
                </a:lnTo>
                <a:lnTo>
                  <a:pt x="120" y="33"/>
                </a:lnTo>
                <a:lnTo>
                  <a:pt x="120" y="35"/>
                </a:lnTo>
                <a:lnTo>
                  <a:pt x="122" y="35"/>
                </a:lnTo>
                <a:lnTo>
                  <a:pt x="122" y="36"/>
                </a:lnTo>
                <a:lnTo>
                  <a:pt x="123" y="36"/>
                </a:lnTo>
                <a:lnTo>
                  <a:pt x="125" y="36"/>
                </a:lnTo>
                <a:lnTo>
                  <a:pt x="125" y="38"/>
                </a:lnTo>
                <a:lnTo>
                  <a:pt x="125" y="40"/>
                </a:lnTo>
                <a:lnTo>
                  <a:pt x="125" y="41"/>
                </a:lnTo>
                <a:lnTo>
                  <a:pt x="125" y="43"/>
                </a:lnTo>
                <a:lnTo>
                  <a:pt x="127" y="43"/>
                </a:lnTo>
                <a:lnTo>
                  <a:pt x="128" y="43"/>
                </a:lnTo>
                <a:lnTo>
                  <a:pt x="128" y="45"/>
                </a:lnTo>
                <a:lnTo>
                  <a:pt x="130" y="45"/>
                </a:lnTo>
                <a:lnTo>
                  <a:pt x="130" y="46"/>
                </a:lnTo>
                <a:lnTo>
                  <a:pt x="130" y="48"/>
                </a:lnTo>
                <a:lnTo>
                  <a:pt x="132" y="48"/>
                </a:lnTo>
                <a:lnTo>
                  <a:pt x="132" y="50"/>
                </a:lnTo>
                <a:lnTo>
                  <a:pt x="132" y="51"/>
                </a:lnTo>
                <a:lnTo>
                  <a:pt x="132" y="53"/>
                </a:lnTo>
                <a:lnTo>
                  <a:pt x="133" y="53"/>
                </a:lnTo>
                <a:lnTo>
                  <a:pt x="135" y="55"/>
                </a:lnTo>
                <a:lnTo>
                  <a:pt x="135" y="56"/>
                </a:lnTo>
                <a:lnTo>
                  <a:pt x="137" y="56"/>
                </a:lnTo>
                <a:lnTo>
                  <a:pt x="137" y="58"/>
                </a:lnTo>
                <a:lnTo>
                  <a:pt x="137" y="60"/>
                </a:lnTo>
                <a:lnTo>
                  <a:pt x="138" y="60"/>
                </a:lnTo>
                <a:lnTo>
                  <a:pt x="138" y="61"/>
                </a:lnTo>
                <a:lnTo>
                  <a:pt x="140" y="61"/>
                </a:lnTo>
                <a:lnTo>
                  <a:pt x="140" y="63"/>
                </a:lnTo>
                <a:lnTo>
                  <a:pt x="140" y="65"/>
                </a:lnTo>
                <a:lnTo>
                  <a:pt x="142" y="65"/>
                </a:lnTo>
                <a:lnTo>
                  <a:pt x="142" y="66"/>
                </a:lnTo>
                <a:lnTo>
                  <a:pt x="143" y="66"/>
                </a:lnTo>
                <a:lnTo>
                  <a:pt x="143" y="68"/>
                </a:lnTo>
                <a:lnTo>
                  <a:pt x="143" y="70"/>
                </a:lnTo>
                <a:lnTo>
                  <a:pt x="143" y="71"/>
                </a:lnTo>
                <a:lnTo>
                  <a:pt x="143" y="73"/>
                </a:lnTo>
                <a:lnTo>
                  <a:pt x="143" y="75"/>
                </a:lnTo>
                <a:lnTo>
                  <a:pt x="143" y="76"/>
                </a:lnTo>
                <a:lnTo>
                  <a:pt x="143" y="78"/>
                </a:lnTo>
                <a:close/>
              </a:path>
            </a:pathLst>
          </a:custGeom>
          <a:solidFill>
            <a:srgbClr val="FAA4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31"/>
          <p:cNvSpPr>
            <a:spLocks/>
          </p:cNvSpPr>
          <p:nvPr/>
        </p:nvSpPr>
        <p:spPr bwMode="auto">
          <a:xfrm>
            <a:off x="6099176" y="4627563"/>
            <a:ext cx="306388" cy="234950"/>
          </a:xfrm>
          <a:custGeom>
            <a:avLst/>
            <a:gdLst/>
            <a:ahLst/>
            <a:cxnLst>
              <a:cxn ang="0">
                <a:pos x="128" y="145"/>
              </a:cxn>
              <a:cxn ang="0">
                <a:pos x="112" y="130"/>
              </a:cxn>
              <a:cxn ang="0">
                <a:pos x="108" y="128"/>
              </a:cxn>
              <a:cxn ang="0">
                <a:pos x="90" y="128"/>
              </a:cxn>
              <a:cxn ang="0">
                <a:pos x="68" y="137"/>
              </a:cxn>
              <a:cxn ang="0">
                <a:pos x="41" y="140"/>
              </a:cxn>
              <a:cxn ang="0">
                <a:pos x="31" y="145"/>
              </a:cxn>
              <a:cxn ang="0">
                <a:pos x="23" y="145"/>
              </a:cxn>
              <a:cxn ang="0">
                <a:pos x="8" y="148"/>
              </a:cxn>
              <a:cxn ang="0">
                <a:pos x="5" y="145"/>
              </a:cxn>
              <a:cxn ang="0">
                <a:pos x="0" y="145"/>
              </a:cxn>
              <a:cxn ang="0">
                <a:pos x="0" y="138"/>
              </a:cxn>
              <a:cxn ang="0">
                <a:pos x="8" y="133"/>
              </a:cxn>
              <a:cxn ang="0">
                <a:pos x="8" y="120"/>
              </a:cxn>
              <a:cxn ang="0">
                <a:pos x="11" y="105"/>
              </a:cxn>
              <a:cxn ang="0">
                <a:pos x="15" y="100"/>
              </a:cxn>
              <a:cxn ang="0">
                <a:pos x="11" y="98"/>
              </a:cxn>
              <a:cxn ang="0">
                <a:pos x="11" y="78"/>
              </a:cxn>
              <a:cxn ang="0">
                <a:pos x="11" y="48"/>
              </a:cxn>
              <a:cxn ang="0">
                <a:pos x="13" y="48"/>
              </a:cxn>
              <a:cxn ang="0">
                <a:pos x="28" y="48"/>
              </a:cxn>
              <a:cxn ang="0">
                <a:pos x="50" y="48"/>
              </a:cxn>
              <a:cxn ang="0">
                <a:pos x="72" y="5"/>
              </a:cxn>
              <a:cxn ang="0">
                <a:pos x="103" y="5"/>
              </a:cxn>
              <a:cxn ang="0">
                <a:pos x="163" y="6"/>
              </a:cxn>
              <a:cxn ang="0">
                <a:pos x="170" y="0"/>
              </a:cxn>
              <a:cxn ang="0">
                <a:pos x="177" y="5"/>
              </a:cxn>
              <a:cxn ang="0">
                <a:pos x="177" y="13"/>
              </a:cxn>
              <a:cxn ang="0">
                <a:pos x="178" y="23"/>
              </a:cxn>
              <a:cxn ang="0">
                <a:pos x="175" y="31"/>
              </a:cxn>
              <a:cxn ang="0">
                <a:pos x="180" y="40"/>
              </a:cxn>
              <a:cxn ang="0">
                <a:pos x="175" y="45"/>
              </a:cxn>
              <a:cxn ang="0">
                <a:pos x="172" y="46"/>
              </a:cxn>
              <a:cxn ang="0">
                <a:pos x="170" y="53"/>
              </a:cxn>
              <a:cxn ang="0">
                <a:pos x="178" y="55"/>
              </a:cxn>
              <a:cxn ang="0">
                <a:pos x="183" y="55"/>
              </a:cxn>
              <a:cxn ang="0">
                <a:pos x="185" y="61"/>
              </a:cxn>
              <a:cxn ang="0">
                <a:pos x="187" y="65"/>
              </a:cxn>
              <a:cxn ang="0">
                <a:pos x="188" y="65"/>
              </a:cxn>
              <a:cxn ang="0">
                <a:pos x="188" y="66"/>
              </a:cxn>
              <a:cxn ang="0">
                <a:pos x="183" y="76"/>
              </a:cxn>
              <a:cxn ang="0">
                <a:pos x="185" y="81"/>
              </a:cxn>
              <a:cxn ang="0">
                <a:pos x="192" y="88"/>
              </a:cxn>
              <a:cxn ang="0">
                <a:pos x="193" y="96"/>
              </a:cxn>
              <a:cxn ang="0">
                <a:pos x="180" y="96"/>
              </a:cxn>
              <a:cxn ang="0">
                <a:pos x="175" y="98"/>
              </a:cxn>
              <a:cxn ang="0">
                <a:pos x="172" y="113"/>
              </a:cxn>
              <a:cxn ang="0">
                <a:pos x="168" y="118"/>
              </a:cxn>
              <a:cxn ang="0">
                <a:pos x="170" y="125"/>
              </a:cxn>
              <a:cxn ang="0">
                <a:pos x="163" y="128"/>
              </a:cxn>
              <a:cxn ang="0">
                <a:pos x="163" y="132"/>
              </a:cxn>
              <a:cxn ang="0">
                <a:pos x="152" y="130"/>
              </a:cxn>
              <a:cxn ang="0">
                <a:pos x="140" y="135"/>
              </a:cxn>
              <a:cxn ang="0">
                <a:pos x="135" y="140"/>
              </a:cxn>
            </a:cxnLst>
            <a:rect l="0" t="0" r="r" b="b"/>
            <a:pathLst>
              <a:path w="193" h="148">
                <a:moveTo>
                  <a:pt x="133" y="143"/>
                </a:moveTo>
                <a:lnTo>
                  <a:pt x="133" y="143"/>
                </a:lnTo>
                <a:lnTo>
                  <a:pt x="132" y="143"/>
                </a:lnTo>
                <a:lnTo>
                  <a:pt x="132" y="143"/>
                </a:lnTo>
                <a:lnTo>
                  <a:pt x="130" y="145"/>
                </a:lnTo>
                <a:lnTo>
                  <a:pt x="128" y="145"/>
                </a:lnTo>
                <a:lnTo>
                  <a:pt x="123" y="145"/>
                </a:lnTo>
                <a:lnTo>
                  <a:pt x="120" y="143"/>
                </a:lnTo>
                <a:lnTo>
                  <a:pt x="115" y="143"/>
                </a:lnTo>
                <a:lnTo>
                  <a:pt x="113" y="143"/>
                </a:lnTo>
                <a:lnTo>
                  <a:pt x="112" y="130"/>
                </a:lnTo>
                <a:lnTo>
                  <a:pt x="112" y="130"/>
                </a:lnTo>
                <a:lnTo>
                  <a:pt x="112" y="130"/>
                </a:lnTo>
                <a:lnTo>
                  <a:pt x="112" y="130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08" y="128"/>
                </a:lnTo>
                <a:lnTo>
                  <a:pt x="108" y="123"/>
                </a:lnTo>
                <a:lnTo>
                  <a:pt x="105" y="123"/>
                </a:lnTo>
                <a:lnTo>
                  <a:pt x="93" y="123"/>
                </a:lnTo>
                <a:lnTo>
                  <a:pt x="90" y="123"/>
                </a:lnTo>
                <a:lnTo>
                  <a:pt x="90" y="125"/>
                </a:lnTo>
                <a:lnTo>
                  <a:pt x="90" y="128"/>
                </a:lnTo>
                <a:lnTo>
                  <a:pt x="90" y="137"/>
                </a:lnTo>
                <a:lnTo>
                  <a:pt x="85" y="137"/>
                </a:lnTo>
                <a:lnTo>
                  <a:pt x="85" y="137"/>
                </a:lnTo>
                <a:lnTo>
                  <a:pt x="85" y="137"/>
                </a:lnTo>
                <a:lnTo>
                  <a:pt x="85" y="137"/>
                </a:lnTo>
                <a:lnTo>
                  <a:pt x="68" y="137"/>
                </a:lnTo>
                <a:lnTo>
                  <a:pt x="60" y="137"/>
                </a:lnTo>
                <a:lnTo>
                  <a:pt x="58" y="137"/>
                </a:lnTo>
                <a:lnTo>
                  <a:pt x="58" y="137"/>
                </a:lnTo>
                <a:lnTo>
                  <a:pt x="50" y="137"/>
                </a:lnTo>
                <a:lnTo>
                  <a:pt x="41" y="137"/>
                </a:lnTo>
                <a:lnTo>
                  <a:pt x="41" y="140"/>
                </a:lnTo>
                <a:lnTo>
                  <a:pt x="38" y="140"/>
                </a:lnTo>
                <a:lnTo>
                  <a:pt x="36" y="140"/>
                </a:lnTo>
                <a:lnTo>
                  <a:pt x="36" y="142"/>
                </a:lnTo>
                <a:lnTo>
                  <a:pt x="36" y="145"/>
                </a:lnTo>
                <a:lnTo>
                  <a:pt x="33" y="145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0" y="145"/>
                </a:lnTo>
                <a:lnTo>
                  <a:pt x="25" y="145"/>
                </a:lnTo>
                <a:lnTo>
                  <a:pt x="25" y="145"/>
                </a:lnTo>
                <a:lnTo>
                  <a:pt x="23" y="145"/>
                </a:lnTo>
                <a:lnTo>
                  <a:pt x="13" y="145"/>
                </a:lnTo>
                <a:lnTo>
                  <a:pt x="11" y="145"/>
                </a:lnTo>
                <a:lnTo>
                  <a:pt x="11" y="148"/>
                </a:lnTo>
                <a:lnTo>
                  <a:pt x="11" y="148"/>
                </a:lnTo>
                <a:lnTo>
                  <a:pt x="8" y="148"/>
                </a:lnTo>
                <a:lnTo>
                  <a:pt x="8" y="148"/>
                </a:lnTo>
                <a:lnTo>
                  <a:pt x="8" y="148"/>
                </a:lnTo>
                <a:lnTo>
                  <a:pt x="6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1" y="145"/>
                </a:lnTo>
                <a:lnTo>
                  <a:pt x="1" y="145"/>
                </a:lnTo>
                <a:lnTo>
                  <a:pt x="0" y="145"/>
                </a:lnTo>
                <a:lnTo>
                  <a:pt x="0" y="145"/>
                </a:lnTo>
                <a:lnTo>
                  <a:pt x="0" y="145"/>
                </a:lnTo>
                <a:lnTo>
                  <a:pt x="0" y="140"/>
                </a:lnTo>
                <a:lnTo>
                  <a:pt x="0" y="140"/>
                </a:lnTo>
                <a:lnTo>
                  <a:pt x="0" y="140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7"/>
                </a:lnTo>
                <a:lnTo>
                  <a:pt x="0" y="137"/>
                </a:lnTo>
                <a:lnTo>
                  <a:pt x="0" y="137"/>
                </a:lnTo>
                <a:lnTo>
                  <a:pt x="0" y="133"/>
                </a:lnTo>
                <a:lnTo>
                  <a:pt x="8" y="133"/>
                </a:lnTo>
                <a:lnTo>
                  <a:pt x="8" y="130"/>
                </a:lnTo>
                <a:lnTo>
                  <a:pt x="8" y="130"/>
                </a:lnTo>
                <a:lnTo>
                  <a:pt x="8" y="128"/>
                </a:lnTo>
                <a:lnTo>
                  <a:pt x="8" y="125"/>
                </a:lnTo>
                <a:lnTo>
                  <a:pt x="8" y="125"/>
                </a:lnTo>
                <a:lnTo>
                  <a:pt x="8" y="120"/>
                </a:lnTo>
                <a:lnTo>
                  <a:pt x="8" y="120"/>
                </a:lnTo>
                <a:lnTo>
                  <a:pt x="8" y="118"/>
                </a:lnTo>
                <a:lnTo>
                  <a:pt x="8" y="115"/>
                </a:lnTo>
                <a:lnTo>
                  <a:pt x="11" y="115"/>
                </a:lnTo>
                <a:lnTo>
                  <a:pt x="11" y="113"/>
                </a:lnTo>
                <a:lnTo>
                  <a:pt x="11" y="105"/>
                </a:lnTo>
                <a:lnTo>
                  <a:pt x="11" y="105"/>
                </a:lnTo>
                <a:lnTo>
                  <a:pt x="11" y="103"/>
                </a:lnTo>
                <a:lnTo>
                  <a:pt x="11" y="103"/>
                </a:lnTo>
                <a:lnTo>
                  <a:pt x="13" y="100"/>
                </a:lnTo>
                <a:lnTo>
                  <a:pt x="13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3" y="100"/>
                </a:lnTo>
                <a:lnTo>
                  <a:pt x="11" y="100"/>
                </a:lnTo>
                <a:lnTo>
                  <a:pt x="11" y="100"/>
                </a:lnTo>
                <a:lnTo>
                  <a:pt x="11" y="98"/>
                </a:lnTo>
                <a:lnTo>
                  <a:pt x="11" y="88"/>
                </a:lnTo>
                <a:lnTo>
                  <a:pt x="11" y="86"/>
                </a:lnTo>
                <a:lnTo>
                  <a:pt x="11" y="86"/>
                </a:lnTo>
                <a:lnTo>
                  <a:pt x="11" y="81"/>
                </a:lnTo>
                <a:lnTo>
                  <a:pt x="11" y="80"/>
                </a:lnTo>
                <a:lnTo>
                  <a:pt x="11" y="78"/>
                </a:lnTo>
                <a:lnTo>
                  <a:pt x="11" y="66"/>
                </a:lnTo>
                <a:lnTo>
                  <a:pt x="11" y="63"/>
                </a:lnTo>
                <a:lnTo>
                  <a:pt x="11" y="60"/>
                </a:lnTo>
                <a:lnTo>
                  <a:pt x="11" y="60"/>
                </a:lnTo>
                <a:lnTo>
                  <a:pt x="11" y="58"/>
                </a:lnTo>
                <a:lnTo>
                  <a:pt x="11" y="48"/>
                </a:lnTo>
                <a:lnTo>
                  <a:pt x="11" y="48"/>
                </a:lnTo>
                <a:lnTo>
                  <a:pt x="11" y="48"/>
                </a:lnTo>
                <a:lnTo>
                  <a:pt x="11" y="48"/>
                </a:lnTo>
                <a:lnTo>
                  <a:pt x="13" y="48"/>
                </a:lnTo>
                <a:lnTo>
                  <a:pt x="13" y="48"/>
                </a:lnTo>
                <a:lnTo>
                  <a:pt x="13" y="48"/>
                </a:lnTo>
                <a:lnTo>
                  <a:pt x="13" y="48"/>
                </a:lnTo>
                <a:lnTo>
                  <a:pt x="13" y="48"/>
                </a:lnTo>
                <a:lnTo>
                  <a:pt x="13" y="48"/>
                </a:lnTo>
                <a:lnTo>
                  <a:pt x="16" y="48"/>
                </a:lnTo>
                <a:lnTo>
                  <a:pt x="16" y="48"/>
                </a:lnTo>
                <a:lnTo>
                  <a:pt x="28" y="48"/>
                </a:lnTo>
                <a:lnTo>
                  <a:pt x="31" y="48"/>
                </a:lnTo>
                <a:lnTo>
                  <a:pt x="41" y="48"/>
                </a:lnTo>
                <a:lnTo>
                  <a:pt x="45" y="48"/>
                </a:lnTo>
                <a:lnTo>
                  <a:pt x="46" y="48"/>
                </a:lnTo>
                <a:lnTo>
                  <a:pt x="50" y="48"/>
                </a:lnTo>
                <a:lnTo>
                  <a:pt x="50" y="48"/>
                </a:lnTo>
                <a:lnTo>
                  <a:pt x="55" y="48"/>
                </a:lnTo>
                <a:lnTo>
                  <a:pt x="60" y="48"/>
                </a:lnTo>
                <a:lnTo>
                  <a:pt x="72" y="48"/>
                </a:lnTo>
                <a:lnTo>
                  <a:pt x="72" y="46"/>
                </a:lnTo>
                <a:lnTo>
                  <a:pt x="72" y="16"/>
                </a:lnTo>
                <a:lnTo>
                  <a:pt x="72" y="5"/>
                </a:lnTo>
                <a:lnTo>
                  <a:pt x="75" y="5"/>
                </a:lnTo>
                <a:lnTo>
                  <a:pt x="80" y="5"/>
                </a:lnTo>
                <a:lnTo>
                  <a:pt x="88" y="5"/>
                </a:lnTo>
                <a:lnTo>
                  <a:pt x="88" y="5"/>
                </a:lnTo>
                <a:lnTo>
                  <a:pt x="90" y="5"/>
                </a:lnTo>
                <a:lnTo>
                  <a:pt x="103" y="5"/>
                </a:lnTo>
                <a:lnTo>
                  <a:pt x="105" y="5"/>
                </a:lnTo>
                <a:lnTo>
                  <a:pt x="105" y="5"/>
                </a:lnTo>
                <a:lnTo>
                  <a:pt x="107" y="5"/>
                </a:lnTo>
                <a:lnTo>
                  <a:pt x="142" y="5"/>
                </a:lnTo>
                <a:lnTo>
                  <a:pt x="162" y="5"/>
                </a:lnTo>
                <a:lnTo>
                  <a:pt x="163" y="6"/>
                </a:lnTo>
                <a:lnTo>
                  <a:pt x="163" y="6"/>
                </a:lnTo>
                <a:lnTo>
                  <a:pt x="165" y="6"/>
                </a:lnTo>
                <a:lnTo>
                  <a:pt x="165" y="5"/>
                </a:lnTo>
                <a:lnTo>
                  <a:pt x="167" y="1"/>
                </a:lnTo>
                <a:lnTo>
                  <a:pt x="168" y="0"/>
                </a:lnTo>
                <a:lnTo>
                  <a:pt x="170" y="0"/>
                </a:lnTo>
                <a:lnTo>
                  <a:pt x="170" y="0"/>
                </a:lnTo>
                <a:lnTo>
                  <a:pt x="172" y="0"/>
                </a:lnTo>
                <a:lnTo>
                  <a:pt x="172" y="0"/>
                </a:lnTo>
                <a:lnTo>
                  <a:pt x="173" y="0"/>
                </a:lnTo>
                <a:lnTo>
                  <a:pt x="175" y="0"/>
                </a:lnTo>
                <a:lnTo>
                  <a:pt x="177" y="5"/>
                </a:lnTo>
                <a:lnTo>
                  <a:pt x="177" y="6"/>
                </a:lnTo>
                <a:lnTo>
                  <a:pt x="177" y="8"/>
                </a:lnTo>
                <a:lnTo>
                  <a:pt x="175" y="10"/>
                </a:lnTo>
                <a:lnTo>
                  <a:pt x="175" y="11"/>
                </a:lnTo>
                <a:lnTo>
                  <a:pt x="177" y="13"/>
                </a:lnTo>
                <a:lnTo>
                  <a:pt x="177" y="13"/>
                </a:lnTo>
                <a:lnTo>
                  <a:pt x="177" y="15"/>
                </a:lnTo>
                <a:lnTo>
                  <a:pt x="178" y="15"/>
                </a:lnTo>
                <a:lnTo>
                  <a:pt x="178" y="16"/>
                </a:lnTo>
                <a:lnTo>
                  <a:pt x="178" y="20"/>
                </a:lnTo>
                <a:lnTo>
                  <a:pt x="178" y="21"/>
                </a:lnTo>
                <a:lnTo>
                  <a:pt x="178" y="23"/>
                </a:lnTo>
                <a:lnTo>
                  <a:pt x="178" y="23"/>
                </a:lnTo>
                <a:lnTo>
                  <a:pt x="177" y="23"/>
                </a:lnTo>
                <a:lnTo>
                  <a:pt x="175" y="25"/>
                </a:lnTo>
                <a:lnTo>
                  <a:pt x="175" y="26"/>
                </a:lnTo>
                <a:lnTo>
                  <a:pt x="175" y="28"/>
                </a:lnTo>
                <a:lnTo>
                  <a:pt x="175" y="31"/>
                </a:lnTo>
                <a:lnTo>
                  <a:pt x="175" y="31"/>
                </a:lnTo>
                <a:lnTo>
                  <a:pt x="175" y="33"/>
                </a:lnTo>
                <a:lnTo>
                  <a:pt x="175" y="36"/>
                </a:lnTo>
                <a:lnTo>
                  <a:pt x="177" y="38"/>
                </a:lnTo>
                <a:lnTo>
                  <a:pt x="178" y="38"/>
                </a:lnTo>
                <a:lnTo>
                  <a:pt x="180" y="40"/>
                </a:lnTo>
                <a:lnTo>
                  <a:pt x="180" y="41"/>
                </a:lnTo>
                <a:lnTo>
                  <a:pt x="180" y="41"/>
                </a:lnTo>
                <a:lnTo>
                  <a:pt x="178" y="41"/>
                </a:lnTo>
                <a:lnTo>
                  <a:pt x="177" y="41"/>
                </a:lnTo>
                <a:lnTo>
                  <a:pt x="177" y="43"/>
                </a:lnTo>
                <a:lnTo>
                  <a:pt x="175" y="45"/>
                </a:lnTo>
                <a:lnTo>
                  <a:pt x="175" y="45"/>
                </a:lnTo>
                <a:lnTo>
                  <a:pt x="173" y="45"/>
                </a:lnTo>
                <a:lnTo>
                  <a:pt x="173" y="46"/>
                </a:lnTo>
                <a:lnTo>
                  <a:pt x="173" y="46"/>
                </a:lnTo>
                <a:lnTo>
                  <a:pt x="173" y="46"/>
                </a:lnTo>
                <a:lnTo>
                  <a:pt x="172" y="46"/>
                </a:lnTo>
                <a:lnTo>
                  <a:pt x="172" y="48"/>
                </a:lnTo>
                <a:lnTo>
                  <a:pt x="173" y="48"/>
                </a:lnTo>
                <a:lnTo>
                  <a:pt x="173" y="50"/>
                </a:lnTo>
                <a:lnTo>
                  <a:pt x="172" y="51"/>
                </a:lnTo>
                <a:lnTo>
                  <a:pt x="170" y="53"/>
                </a:lnTo>
                <a:lnTo>
                  <a:pt x="170" y="53"/>
                </a:lnTo>
                <a:lnTo>
                  <a:pt x="170" y="55"/>
                </a:lnTo>
                <a:lnTo>
                  <a:pt x="172" y="55"/>
                </a:lnTo>
                <a:lnTo>
                  <a:pt x="173" y="53"/>
                </a:lnTo>
                <a:lnTo>
                  <a:pt x="175" y="53"/>
                </a:lnTo>
                <a:lnTo>
                  <a:pt x="177" y="53"/>
                </a:lnTo>
                <a:lnTo>
                  <a:pt x="178" y="55"/>
                </a:lnTo>
                <a:lnTo>
                  <a:pt x="178" y="55"/>
                </a:lnTo>
                <a:lnTo>
                  <a:pt x="180" y="53"/>
                </a:lnTo>
                <a:lnTo>
                  <a:pt x="182" y="51"/>
                </a:lnTo>
                <a:lnTo>
                  <a:pt x="182" y="53"/>
                </a:lnTo>
                <a:lnTo>
                  <a:pt x="183" y="53"/>
                </a:lnTo>
                <a:lnTo>
                  <a:pt x="183" y="55"/>
                </a:lnTo>
                <a:lnTo>
                  <a:pt x="183" y="56"/>
                </a:lnTo>
                <a:lnTo>
                  <a:pt x="183" y="56"/>
                </a:lnTo>
                <a:lnTo>
                  <a:pt x="183" y="58"/>
                </a:lnTo>
                <a:lnTo>
                  <a:pt x="183" y="60"/>
                </a:lnTo>
                <a:lnTo>
                  <a:pt x="185" y="60"/>
                </a:lnTo>
                <a:lnTo>
                  <a:pt x="185" y="61"/>
                </a:lnTo>
                <a:lnTo>
                  <a:pt x="185" y="61"/>
                </a:lnTo>
                <a:lnTo>
                  <a:pt x="185" y="61"/>
                </a:lnTo>
                <a:lnTo>
                  <a:pt x="187" y="63"/>
                </a:lnTo>
                <a:lnTo>
                  <a:pt x="187" y="63"/>
                </a:lnTo>
                <a:lnTo>
                  <a:pt x="187" y="63"/>
                </a:lnTo>
                <a:lnTo>
                  <a:pt x="187" y="65"/>
                </a:lnTo>
                <a:lnTo>
                  <a:pt x="187" y="65"/>
                </a:lnTo>
                <a:lnTo>
                  <a:pt x="187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6"/>
                </a:lnTo>
                <a:lnTo>
                  <a:pt x="188" y="66"/>
                </a:lnTo>
                <a:lnTo>
                  <a:pt x="188" y="66"/>
                </a:lnTo>
                <a:lnTo>
                  <a:pt x="188" y="66"/>
                </a:lnTo>
                <a:lnTo>
                  <a:pt x="187" y="66"/>
                </a:lnTo>
                <a:lnTo>
                  <a:pt x="187" y="70"/>
                </a:lnTo>
                <a:lnTo>
                  <a:pt x="187" y="71"/>
                </a:lnTo>
                <a:lnTo>
                  <a:pt x="187" y="73"/>
                </a:lnTo>
                <a:lnTo>
                  <a:pt x="183" y="76"/>
                </a:lnTo>
                <a:lnTo>
                  <a:pt x="183" y="76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3" y="78"/>
                </a:lnTo>
                <a:lnTo>
                  <a:pt x="185" y="80"/>
                </a:lnTo>
                <a:lnTo>
                  <a:pt x="185" y="81"/>
                </a:lnTo>
                <a:lnTo>
                  <a:pt x="185" y="83"/>
                </a:lnTo>
                <a:lnTo>
                  <a:pt x="188" y="85"/>
                </a:lnTo>
                <a:lnTo>
                  <a:pt x="190" y="83"/>
                </a:lnTo>
                <a:lnTo>
                  <a:pt x="190" y="83"/>
                </a:lnTo>
                <a:lnTo>
                  <a:pt x="192" y="85"/>
                </a:lnTo>
                <a:lnTo>
                  <a:pt x="192" y="88"/>
                </a:lnTo>
                <a:lnTo>
                  <a:pt x="192" y="90"/>
                </a:lnTo>
                <a:lnTo>
                  <a:pt x="192" y="91"/>
                </a:lnTo>
                <a:lnTo>
                  <a:pt x="192" y="91"/>
                </a:lnTo>
                <a:lnTo>
                  <a:pt x="192" y="93"/>
                </a:lnTo>
                <a:lnTo>
                  <a:pt x="193" y="93"/>
                </a:lnTo>
                <a:lnTo>
                  <a:pt x="193" y="96"/>
                </a:lnTo>
                <a:lnTo>
                  <a:pt x="192" y="96"/>
                </a:lnTo>
                <a:lnTo>
                  <a:pt x="190" y="96"/>
                </a:lnTo>
                <a:lnTo>
                  <a:pt x="188" y="96"/>
                </a:lnTo>
                <a:lnTo>
                  <a:pt x="183" y="95"/>
                </a:lnTo>
                <a:lnTo>
                  <a:pt x="182" y="95"/>
                </a:lnTo>
                <a:lnTo>
                  <a:pt x="180" y="96"/>
                </a:lnTo>
                <a:lnTo>
                  <a:pt x="178" y="96"/>
                </a:lnTo>
                <a:lnTo>
                  <a:pt x="178" y="96"/>
                </a:lnTo>
                <a:lnTo>
                  <a:pt x="177" y="95"/>
                </a:lnTo>
                <a:lnTo>
                  <a:pt x="177" y="96"/>
                </a:lnTo>
                <a:lnTo>
                  <a:pt x="175" y="96"/>
                </a:lnTo>
                <a:lnTo>
                  <a:pt x="175" y="98"/>
                </a:lnTo>
                <a:lnTo>
                  <a:pt x="175" y="101"/>
                </a:lnTo>
                <a:lnTo>
                  <a:pt x="175" y="103"/>
                </a:lnTo>
                <a:lnTo>
                  <a:pt x="175" y="106"/>
                </a:lnTo>
                <a:lnTo>
                  <a:pt x="173" y="110"/>
                </a:lnTo>
                <a:lnTo>
                  <a:pt x="173" y="111"/>
                </a:lnTo>
                <a:lnTo>
                  <a:pt x="172" y="113"/>
                </a:lnTo>
                <a:lnTo>
                  <a:pt x="168" y="113"/>
                </a:lnTo>
                <a:lnTo>
                  <a:pt x="167" y="113"/>
                </a:lnTo>
                <a:lnTo>
                  <a:pt x="163" y="113"/>
                </a:lnTo>
                <a:lnTo>
                  <a:pt x="163" y="115"/>
                </a:lnTo>
                <a:lnTo>
                  <a:pt x="167" y="116"/>
                </a:lnTo>
                <a:lnTo>
                  <a:pt x="168" y="118"/>
                </a:lnTo>
                <a:lnTo>
                  <a:pt x="170" y="120"/>
                </a:lnTo>
                <a:lnTo>
                  <a:pt x="170" y="120"/>
                </a:lnTo>
                <a:lnTo>
                  <a:pt x="172" y="121"/>
                </a:lnTo>
                <a:lnTo>
                  <a:pt x="172" y="123"/>
                </a:lnTo>
                <a:lnTo>
                  <a:pt x="172" y="123"/>
                </a:lnTo>
                <a:lnTo>
                  <a:pt x="170" y="125"/>
                </a:lnTo>
                <a:lnTo>
                  <a:pt x="170" y="125"/>
                </a:lnTo>
                <a:lnTo>
                  <a:pt x="170" y="125"/>
                </a:lnTo>
                <a:lnTo>
                  <a:pt x="167" y="127"/>
                </a:lnTo>
                <a:lnTo>
                  <a:pt x="165" y="127"/>
                </a:lnTo>
                <a:lnTo>
                  <a:pt x="163" y="128"/>
                </a:lnTo>
                <a:lnTo>
                  <a:pt x="163" y="128"/>
                </a:lnTo>
                <a:lnTo>
                  <a:pt x="165" y="128"/>
                </a:lnTo>
                <a:lnTo>
                  <a:pt x="163" y="130"/>
                </a:lnTo>
                <a:lnTo>
                  <a:pt x="163" y="130"/>
                </a:lnTo>
                <a:lnTo>
                  <a:pt x="163" y="130"/>
                </a:lnTo>
                <a:lnTo>
                  <a:pt x="163" y="130"/>
                </a:lnTo>
                <a:lnTo>
                  <a:pt x="163" y="132"/>
                </a:lnTo>
                <a:lnTo>
                  <a:pt x="163" y="132"/>
                </a:lnTo>
                <a:lnTo>
                  <a:pt x="162" y="132"/>
                </a:lnTo>
                <a:lnTo>
                  <a:pt x="162" y="133"/>
                </a:lnTo>
                <a:lnTo>
                  <a:pt x="158" y="132"/>
                </a:lnTo>
                <a:lnTo>
                  <a:pt x="153" y="130"/>
                </a:lnTo>
                <a:lnTo>
                  <a:pt x="152" y="130"/>
                </a:lnTo>
                <a:lnTo>
                  <a:pt x="150" y="130"/>
                </a:lnTo>
                <a:lnTo>
                  <a:pt x="148" y="132"/>
                </a:lnTo>
                <a:lnTo>
                  <a:pt x="145" y="132"/>
                </a:lnTo>
                <a:lnTo>
                  <a:pt x="142" y="135"/>
                </a:lnTo>
                <a:lnTo>
                  <a:pt x="142" y="135"/>
                </a:lnTo>
                <a:lnTo>
                  <a:pt x="140" y="135"/>
                </a:lnTo>
                <a:lnTo>
                  <a:pt x="140" y="135"/>
                </a:lnTo>
                <a:lnTo>
                  <a:pt x="140" y="137"/>
                </a:lnTo>
                <a:lnTo>
                  <a:pt x="138" y="137"/>
                </a:lnTo>
                <a:lnTo>
                  <a:pt x="137" y="138"/>
                </a:lnTo>
                <a:lnTo>
                  <a:pt x="135" y="140"/>
                </a:lnTo>
                <a:lnTo>
                  <a:pt x="135" y="140"/>
                </a:lnTo>
                <a:lnTo>
                  <a:pt x="133" y="142"/>
                </a:lnTo>
                <a:lnTo>
                  <a:pt x="133" y="142"/>
                </a:lnTo>
                <a:lnTo>
                  <a:pt x="133" y="143"/>
                </a:lnTo>
                <a:lnTo>
                  <a:pt x="133" y="143"/>
                </a:lnTo>
                <a:close/>
              </a:path>
            </a:pathLst>
          </a:custGeom>
          <a:solidFill>
            <a:srgbClr val="B0A0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2"/>
          <p:cNvSpPr>
            <a:spLocks noEditPoints="1"/>
          </p:cNvSpPr>
          <p:nvPr/>
        </p:nvSpPr>
        <p:spPr bwMode="auto">
          <a:xfrm>
            <a:off x="3273426" y="2114551"/>
            <a:ext cx="925513" cy="1301750"/>
          </a:xfrm>
          <a:custGeom>
            <a:avLst/>
            <a:gdLst/>
            <a:ahLst/>
            <a:cxnLst>
              <a:cxn ang="0">
                <a:pos x="150" y="780"/>
              </a:cxn>
              <a:cxn ang="0">
                <a:pos x="129" y="805"/>
              </a:cxn>
              <a:cxn ang="0">
                <a:pos x="139" y="788"/>
              </a:cxn>
              <a:cxn ang="0">
                <a:pos x="160" y="711"/>
              </a:cxn>
              <a:cxn ang="0">
                <a:pos x="147" y="751"/>
              </a:cxn>
              <a:cxn ang="0">
                <a:pos x="127" y="775"/>
              </a:cxn>
              <a:cxn ang="0">
                <a:pos x="107" y="796"/>
              </a:cxn>
              <a:cxn ang="0">
                <a:pos x="88" y="803"/>
              </a:cxn>
              <a:cxn ang="0">
                <a:pos x="239" y="599"/>
              </a:cxn>
              <a:cxn ang="0">
                <a:pos x="239" y="569"/>
              </a:cxn>
              <a:cxn ang="0">
                <a:pos x="235" y="581"/>
              </a:cxn>
              <a:cxn ang="0">
                <a:pos x="396" y="20"/>
              </a:cxn>
              <a:cxn ang="0">
                <a:pos x="452" y="112"/>
              </a:cxn>
              <a:cxn ang="0">
                <a:pos x="539" y="170"/>
              </a:cxn>
              <a:cxn ang="0">
                <a:pos x="561" y="235"/>
              </a:cxn>
              <a:cxn ang="0">
                <a:pos x="538" y="287"/>
              </a:cxn>
              <a:cxn ang="0">
                <a:pos x="462" y="361"/>
              </a:cxn>
              <a:cxn ang="0">
                <a:pos x="417" y="431"/>
              </a:cxn>
              <a:cxn ang="0">
                <a:pos x="484" y="503"/>
              </a:cxn>
              <a:cxn ang="0">
                <a:pos x="524" y="574"/>
              </a:cxn>
              <a:cxn ang="0">
                <a:pos x="482" y="656"/>
              </a:cxn>
              <a:cxn ang="0">
                <a:pos x="424" y="664"/>
              </a:cxn>
              <a:cxn ang="0">
                <a:pos x="382" y="726"/>
              </a:cxn>
              <a:cxn ang="0">
                <a:pos x="289" y="756"/>
              </a:cxn>
              <a:cxn ang="0">
                <a:pos x="280" y="820"/>
              </a:cxn>
              <a:cxn ang="0">
                <a:pos x="195" y="801"/>
              </a:cxn>
              <a:cxn ang="0">
                <a:pos x="155" y="781"/>
              </a:cxn>
              <a:cxn ang="0">
                <a:pos x="172" y="760"/>
              </a:cxn>
              <a:cxn ang="0">
                <a:pos x="167" y="760"/>
              </a:cxn>
              <a:cxn ang="0">
                <a:pos x="175" y="733"/>
              </a:cxn>
              <a:cxn ang="0">
                <a:pos x="192" y="691"/>
              </a:cxn>
              <a:cxn ang="0">
                <a:pos x="215" y="658"/>
              </a:cxn>
              <a:cxn ang="0">
                <a:pos x="230" y="624"/>
              </a:cxn>
              <a:cxn ang="0">
                <a:pos x="247" y="593"/>
              </a:cxn>
              <a:cxn ang="0">
                <a:pos x="265" y="569"/>
              </a:cxn>
              <a:cxn ang="0">
                <a:pos x="280" y="566"/>
              </a:cxn>
              <a:cxn ang="0">
                <a:pos x="245" y="581"/>
              </a:cxn>
              <a:cxn ang="0">
                <a:pos x="234" y="549"/>
              </a:cxn>
              <a:cxn ang="0">
                <a:pos x="224" y="509"/>
              </a:cxn>
              <a:cxn ang="0">
                <a:pos x="232" y="558"/>
              </a:cxn>
              <a:cxn ang="0">
                <a:pos x="219" y="589"/>
              </a:cxn>
              <a:cxn ang="0">
                <a:pos x="229" y="586"/>
              </a:cxn>
              <a:cxn ang="0">
                <a:pos x="224" y="601"/>
              </a:cxn>
              <a:cxn ang="0">
                <a:pos x="212" y="641"/>
              </a:cxn>
              <a:cxn ang="0">
                <a:pos x="195" y="674"/>
              </a:cxn>
              <a:cxn ang="0">
                <a:pos x="175" y="713"/>
              </a:cxn>
              <a:cxn ang="0">
                <a:pos x="162" y="693"/>
              </a:cxn>
              <a:cxn ang="0">
                <a:pos x="174" y="653"/>
              </a:cxn>
              <a:cxn ang="0">
                <a:pos x="199" y="621"/>
              </a:cxn>
              <a:cxn ang="0">
                <a:pos x="187" y="588"/>
              </a:cxn>
              <a:cxn ang="0">
                <a:pos x="177" y="549"/>
              </a:cxn>
              <a:cxn ang="0">
                <a:pos x="172" y="511"/>
              </a:cxn>
              <a:cxn ang="0">
                <a:pos x="165" y="476"/>
              </a:cxn>
              <a:cxn ang="0">
                <a:pos x="182" y="441"/>
              </a:cxn>
              <a:cxn ang="0">
                <a:pos x="190" y="419"/>
              </a:cxn>
              <a:cxn ang="0">
                <a:pos x="73" y="299"/>
              </a:cxn>
              <a:cxn ang="0">
                <a:pos x="48" y="224"/>
              </a:cxn>
              <a:cxn ang="0">
                <a:pos x="97" y="175"/>
              </a:cxn>
              <a:cxn ang="0">
                <a:pos x="144" y="152"/>
              </a:cxn>
              <a:cxn ang="0">
                <a:pos x="215" y="125"/>
              </a:cxn>
              <a:cxn ang="0">
                <a:pos x="224" y="35"/>
              </a:cxn>
              <a:cxn ang="0">
                <a:pos x="316" y="35"/>
              </a:cxn>
            </a:cxnLst>
            <a:rect l="0" t="0" r="r" b="b"/>
            <a:pathLst>
              <a:path w="583" h="820">
                <a:moveTo>
                  <a:pt x="98" y="806"/>
                </a:moveTo>
                <a:lnTo>
                  <a:pt x="97" y="806"/>
                </a:lnTo>
                <a:lnTo>
                  <a:pt x="98" y="806"/>
                </a:lnTo>
                <a:lnTo>
                  <a:pt x="97" y="806"/>
                </a:lnTo>
                <a:lnTo>
                  <a:pt x="97" y="805"/>
                </a:lnTo>
                <a:lnTo>
                  <a:pt x="98" y="805"/>
                </a:lnTo>
                <a:lnTo>
                  <a:pt x="98" y="806"/>
                </a:lnTo>
                <a:close/>
                <a:moveTo>
                  <a:pt x="87" y="805"/>
                </a:moveTo>
                <a:lnTo>
                  <a:pt x="88" y="805"/>
                </a:lnTo>
                <a:lnTo>
                  <a:pt x="87" y="805"/>
                </a:lnTo>
                <a:close/>
                <a:moveTo>
                  <a:pt x="125" y="795"/>
                </a:moveTo>
                <a:lnTo>
                  <a:pt x="125" y="796"/>
                </a:lnTo>
                <a:lnTo>
                  <a:pt x="124" y="796"/>
                </a:lnTo>
                <a:lnTo>
                  <a:pt x="124" y="798"/>
                </a:lnTo>
                <a:lnTo>
                  <a:pt x="122" y="800"/>
                </a:lnTo>
                <a:lnTo>
                  <a:pt x="120" y="800"/>
                </a:lnTo>
                <a:lnTo>
                  <a:pt x="120" y="798"/>
                </a:lnTo>
                <a:lnTo>
                  <a:pt x="122" y="798"/>
                </a:lnTo>
                <a:lnTo>
                  <a:pt x="120" y="798"/>
                </a:lnTo>
                <a:lnTo>
                  <a:pt x="122" y="798"/>
                </a:lnTo>
                <a:lnTo>
                  <a:pt x="122" y="796"/>
                </a:lnTo>
                <a:lnTo>
                  <a:pt x="122" y="795"/>
                </a:lnTo>
                <a:lnTo>
                  <a:pt x="124" y="795"/>
                </a:lnTo>
                <a:lnTo>
                  <a:pt x="124" y="796"/>
                </a:lnTo>
                <a:lnTo>
                  <a:pt x="124" y="795"/>
                </a:lnTo>
                <a:lnTo>
                  <a:pt x="125" y="795"/>
                </a:lnTo>
                <a:close/>
                <a:moveTo>
                  <a:pt x="150" y="775"/>
                </a:moveTo>
                <a:lnTo>
                  <a:pt x="152" y="775"/>
                </a:lnTo>
                <a:lnTo>
                  <a:pt x="152" y="776"/>
                </a:lnTo>
                <a:lnTo>
                  <a:pt x="150" y="776"/>
                </a:lnTo>
                <a:lnTo>
                  <a:pt x="150" y="778"/>
                </a:lnTo>
                <a:lnTo>
                  <a:pt x="150" y="780"/>
                </a:lnTo>
                <a:lnTo>
                  <a:pt x="149" y="780"/>
                </a:lnTo>
                <a:lnTo>
                  <a:pt x="149" y="781"/>
                </a:lnTo>
                <a:lnTo>
                  <a:pt x="150" y="781"/>
                </a:lnTo>
                <a:lnTo>
                  <a:pt x="150" y="780"/>
                </a:lnTo>
                <a:lnTo>
                  <a:pt x="152" y="780"/>
                </a:lnTo>
                <a:lnTo>
                  <a:pt x="152" y="778"/>
                </a:lnTo>
                <a:lnTo>
                  <a:pt x="154" y="778"/>
                </a:lnTo>
                <a:lnTo>
                  <a:pt x="154" y="776"/>
                </a:lnTo>
                <a:lnTo>
                  <a:pt x="154" y="778"/>
                </a:lnTo>
                <a:lnTo>
                  <a:pt x="154" y="780"/>
                </a:lnTo>
                <a:lnTo>
                  <a:pt x="154" y="781"/>
                </a:lnTo>
                <a:lnTo>
                  <a:pt x="152" y="781"/>
                </a:lnTo>
                <a:lnTo>
                  <a:pt x="152" y="783"/>
                </a:lnTo>
                <a:lnTo>
                  <a:pt x="152" y="785"/>
                </a:lnTo>
                <a:lnTo>
                  <a:pt x="152" y="786"/>
                </a:lnTo>
                <a:lnTo>
                  <a:pt x="152" y="788"/>
                </a:lnTo>
                <a:lnTo>
                  <a:pt x="152" y="790"/>
                </a:lnTo>
                <a:lnTo>
                  <a:pt x="152" y="791"/>
                </a:lnTo>
                <a:lnTo>
                  <a:pt x="152" y="793"/>
                </a:lnTo>
                <a:lnTo>
                  <a:pt x="150" y="793"/>
                </a:lnTo>
                <a:lnTo>
                  <a:pt x="150" y="795"/>
                </a:lnTo>
                <a:lnTo>
                  <a:pt x="149" y="796"/>
                </a:lnTo>
                <a:lnTo>
                  <a:pt x="149" y="798"/>
                </a:lnTo>
                <a:lnTo>
                  <a:pt x="147" y="798"/>
                </a:lnTo>
                <a:lnTo>
                  <a:pt x="147" y="800"/>
                </a:lnTo>
                <a:lnTo>
                  <a:pt x="145" y="800"/>
                </a:lnTo>
                <a:lnTo>
                  <a:pt x="144" y="800"/>
                </a:lnTo>
                <a:lnTo>
                  <a:pt x="144" y="801"/>
                </a:lnTo>
                <a:lnTo>
                  <a:pt x="142" y="801"/>
                </a:lnTo>
                <a:lnTo>
                  <a:pt x="140" y="801"/>
                </a:lnTo>
                <a:lnTo>
                  <a:pt x="139" y="801"/>
                </a:lnTo>
                <a:lnTo>
                  <a:pt x="137" y="803"/>
                </a:lnTo>
                <a:lnTo>
                  <a:pt x="135" y="803"/>
                </a:lnTo>
                <a:lnTo>
                  <a:pt x="134" y="803"/>
                </a:lnTo>
                <a:lnTo>
                  <a:pt x="132" y="803"/>
                </a:lnTo>
                <a:lnTo>
                  <a:pt x="132" y="805"/>
                </a:lnTo>
                <a:lnTo>
                  <a:pt x="130" y="805"/>
                </a:lnTo>
                <a:lnTo>
                  <a:pt x="129" y="805"/>
                </a:lnTo>
                <a:lnTo>
                  <a:pt x="129" y="803"/>
                </a:lnTo>
                <a:lnTo>
                  <a:pt x="129" y="805"/>
                </a:lnTo>
                <a:lnTo>
                  <a:pt x="129" y="803"/>
                </a:lnTo>
                <a:lnTo>
                  <a:pt x="127" y="805"/>
                </a:lnTo>
                <a:lnTo>
                  <a:pt x="127" y="803"/>
                </a:lnTo>
                <a:lnTo>
                  <a:pt x="127" y="805"/>
                </a:lnTo>
                <a:lnTo>
                  <a:pt x="125" y="805"/>
                </a:lnTo>
                <a:lnTo>
                  <a:pt x="124" y="805"/>
                </a:lnTo>
                <a:lnTo>
                  <a:pt x="124" y="806"/>
                </a:lnTo>
                <a:lnTo>
                  <a:pt x="124" y="805"/>
                </a:lnTo>
                <a:lnTo>
                  <a:pt x="124" y="806"/>
                </a:lnTo>
                <a:lnTo>
                  <a:pt x="122" y="806"/>
                </a:lnTo>
                <a:lnTo>
                  <a:pt x="122" y="808"/>
                </a:lnTo>
                <a:lnTo>
                  <a:pt x="122" y="806"/>
                </a:lnTo>
                <a:lnTo>
                  <a:pt x="120" y="806"/>
                </a:lnTo>
                <a:lnTo>
                  <a:pt x="122" y="806"/>
                </a:lnTo>
                <a:lnTo>
                  <a:pt x="120" y="806"/>
                </a:lnTo>
                <a:lnTo>
                  <a:pt x="120" y="805"/>
                </a:lnTo>
                <a:lnTo>
                  <a:pt x="122" y="803"/>
                </a:lnTo>
                <a:lnTo>
                  <a:pt x="122" y="801"/>
                </a:lnTo>
                <a:lnTo>
                  <a:pt x="122" y="800"/>
                </a:lnTo>
                <a:lnTo>
                  <a:pt x="124" y="800"/>
                </a:lnTo>
                <a:lnTo>
                  <a:pt x="124" y="798"/>
                </a:lnTo>
                <a:lnTo>
                  <a:pt x="125" y="798"/>
                </a:lnTo>
                <a:lnTo>
                  <a:pt x="125" y="796"/>
                </a:lnTo>
                <a:lnTo>
                  <a:pt x="127" y="796"/>
                </a:lnTo>
                <a:lnTo>
                  <a:pt x="127" y="795"/>
                </a:lnTo>
                <a:lnTo>
                  <a:pt x="129" y="795"/>
                </a:lnTo>
                <a:lnTo>
                  <a:pt x="129" y="793"/>
                </a:lnTo>
                <a:lnTo>
                  <a:pt x="129" y="791"/>
                </a:lnTo>
                <a:lnTo>
                  <a:pt x="130" y="791"/>
                </a:lnTo>
                <a:lnTo>
                  <a:pt x="132" y="791"/>
                </a:lnTo>
                <a:lnTo>
                  <a:pt x="132" y="790"/>
                </a:lnTo>
                <a:lnTo>
                  <a:pt x="134" y="790"/>
                </a:lnTo>
                <a:lnTo>
                  <a:pt x="135" y="790"/>
                </a:lnTo>
                <a:lnTo>
                  <a:pt x="137" y="790"/>
                </a:lnTo>
                <a:lnTo>
                  <a:pt x="137" y="788"/>
                </a:lnTo>
                <a:lnTo>
                  <a:pt x="139" y="788"/>
                </a:lnTo>
                <a:lnTo>
                  <a:pt x="139" y="786"/>
                </a:lnTo>
                <a:lnTo>
                  <a:pt x="139" y="788"/>
                </a:lnTo>
                <a:lnTo>
                  <a:pt x="139" y="786"/>
                </a:lnTo>
                <a:lnTo>
                  <a:pt x="139" y="788"/>
                </a:lnTo>
                <a:lnTo>
                  <a:pt x="140" y="788"/>
                </a:lnTo>
                <a:lnTo>
                  <a:pt x="140" y="786"/>
                </a:lnTo>
                <a:lnTo>
                  <a:pt x="140" y="785"/>
                </a:lnTo>
                <a:lnTo>
                  <a:pt x="142" y="785"/>
                </a:lnTo>
                <a:lnTo>
                  <a:pt x="142" y="786"/>
                </a:lnTo>
                <a:lnTo>
                  <a:pt x="142" y="785"/>
                </a:lnTo>
                <a:lnTo>
                  <a:pt x="144" y="785"/>
                </a:lnTo>
                <a:lnTo>
                  <a:pt x="144" y="783"/>
                </a:lnTo>
                <a:lnTo>
                  <a:pt x="144" y="781"/>
                </a:lnTo>
                <a:lnTo>
                  <a:pt x="145" y="781"/>
                </a:lnTo>
                <a:lnTo>
                  <a:pt x="145" y="780"/>
                </a:lnTo>
                <a:lnTo>
                  <a:pt x="145" y="778"/>
                </a:lnTo>
                <a:lnTo>
                  <a:pt x="147" y="778"/>
                </a:lnTo>
                <a:lnTo>
                  <a:pt x="147" y="776"/>
                </a:lnTo>
                <a:lnTo>
                  <a:pt x="149" y="775"/>
                </a:lnTo>
                <a:lnTo>
                  <a:pt x="149" y="776"/>
                </a:lnTo>
                <a:lnTo>
                  <a:pt x="149" y="775"/>
                </a:lnTo>
                <a:lnTo>
                  <a:pt x="150" y="775"/>
                </a:lnTo>
                <a:lnTo>
                  <a:pt x="150" y="773"/>
                </a:lnTo>
                <a:lnTo>
                  <a:pt x="150" y="775"/>
                </a:lnTo>
                <a:lnTo>
                  <a:pt x="150" y="773"/>
                </a:lnTo>
                <a:lnTo>
                  <a:pt x="150" y="775"/>
                </a:lnTo>
                <a:close/>
                <a:moveTo>
                  <a:pt x="154" y="696"/>
                </a:moveTo>
                <a:lnTo>
                  <a:pt x="157" y="701"/>
                </a:lnTo>
                <a:lnTo>
                  <a:pt x="157" y="703"/>
                </a:lnTo>
                <a:lnTo>
                  <a:pt x="157" y="705"/>
                </a:lnTo>
                <a:lnTo>
                  <a:pt x="157" y="706"/>
                </a:lnTo>
                <a:lnTo>
                  <a:pt x="159" y="706"/>
                </a:lnTo>
                <a:lnTo>
                  <a:pt x="159" y="708"/>
                </a:lnTo>
                <a:lnTo>
                  <a:pt x="159" y="710"/>
                </a:lnTo>
                <a:lnTo>
                  <a:pt x="159" y="711"/>
                </a:lnTo>
                <a:lnTo>
                  <a:pt x="160" y="711"/>
                </a:lnTo>
                <a:lnTo>
                  <a:pt x="160" y="713"/>
                </a:lnTo>
                <a:lnTo>
                  <a:pt x="160" y="715"/>
                </a:lnTo>
                <a:lnTo>
                  <a:pt x="162" y="715"/>
                </a:lnTo>
                <a:lnTo>
                  <a:pt x="162" y="716"/>
                </a:lnTo>
                <a:lnTo>
                  <a:pt x="162" y="718"/>
                </a:lnTo>
                <a:lnTo>
                  <a:pt x="162" y="720"/>
                </a:lnTo>
                <a:lnTo>
                  <a:pt x="162" y="721"/>
                </a:lnTo>
                <a:lnTo>
                  <a:pt x="162" y="723"/>
                </a:lnTo>
                <a:lnTo>
                  <a:pt x="162" y="725"/>
                </a:lnTo>
                <a:lnTo>
                  <a:pt x="162" y="726"/>
                </a:lnTo>
                <a:lnTo>
                  <a:pt x="160" y="726"/>
                </a:lnTo>
                <a:lnTo>
                  <a:pt x="160" y="728"/>
                </a:lnTo>
                <a:lnTo>
                  <a:pt x="160" y="730"/>
                </a:lnTo>
                <a:lnTo>
                  <a:pt x="159" y="730"/>
                </a:lnTo>
                <a:lnTo>
                  <a:pt x="160" y="730"/>
                </a:lnTo>
                <a:lnTo>
                  <a:pt x="159" y="730"/>
                </a:lnTo>
                <a:lnTo>
                  <a:pt x="159" y="731"/>
                </a:lnTo>
                <a:lnTo>
                  <a:pt x="159" y="733"/>
                </a:lnTo>
                <a:lnTo>
                  <a:pt x="157" y="733"/>
                </a:lnTo>
                <a:lnTo>
                  <a:pt x="157" y="735"/>
                </a:lnTo>
                <a:lnTo>
                  <a:pt x="157" y="736"/>
                </a:lnTo>
                <a:lnTo>
                  <a:pt x="155" y="736"/>
                </a:lnTo>
                <a:lnTo>
                  <a:pt x="155" y="738"/>
                </a:lnTo>
                <a:lnTo>
                  <a:pt x="155" y="740"/>
                </a:lnTo>
                <a:lnTo>
                  <a:pt x="154" y="740"/>
                </a:lnTo>
                <a:lnTo>
                  <a:pt x="154" y="741"/>
                </a:lnTo>
                <a:lnTo>
                  <a:pt x="154" y="743"/>
                </a:lnTo>
                <a:lnTo>
                  <a:pt x="152" y="743"/>
                </a:lnTo>
                <a:lnTo>
                  <a:pt x="152" y="745"/>
                </a:lnTo>
                <a:lnTo>
                  <a:pt x="150" y="745"/>
                </a:lnTo>
                <a:lnTo>
                  <a:pt x="150" y="746"/>
                </a:lnTo>
                <a:lnTo>
                  <a:pt x="149" y="746"/>
                </a:lnTo>
                <a:lnTo>
                  <a:pt x="149" y="748"/>
                </a:lnTo>
                <a:lnTo>
                  <a:pt x="147" y="748"/>
                </a:lnTo>
                <a:lnTo>
                  <a:pt x="147" y="750"/>
                </a:lnTo>
                <a:lnTo>
                  <a:pt x="147" y="751"/>
                </a:lnTo>
                <a:lnTo>
                  <a:pt x="147" y="753"/>
                </a:lnTo>
                <a:lnTo>
                  <a:pt x="145" y="753"/>
                </a:lnTo>
                <a:lnTo>
                  <a:pt x="145" y="755"/>
                </a:lnTo>
                <a:lnTo>
                  <a:pt x="144" y="755"/>
                </a:lnTo>
                <a:lnTo>
                  <a:pt x="144" y="756"/>
                </a:lnTo>
                <a:lnTo>
                  <a:pt x="144" y="758"/>
                </a:lnTo>
                <a:lnTo>
                  <a:pt x="142" y="758"/>
                </a:lnTo>
                <a:lnTo>
                  <a:pt x="140" y="758"/>
                </a:lnTo>
                <a:lnTo>
                  <a:pt x="140" y="760"/>
                </a:lnTo>
                <a:lnTo>
                  <a:pt x="140" y="761"/>
                </a:lnTo>
                <a:lnTo>
                  <a:pt x="140" y="763"/>
                </a:lnTo>
                <a:lnTo>
                  <a:pt x="140" y="765"/>
                </a:lnTo>
                <a:lnTo>
                  <a:pt x="140" y="763"/>
                </a:lnTo>
                <a:lnTo>
                  <a:pt x="140" y="765"/>
                </a:lnTo>
                <a:lnTo>
                  <a:pt x="139" y="765"/>
                </a:lnTo>
                <a:lnTo>
                  <a:pt x="139" y="763"/>
                </a:lnTo>
                <a:lnTo>
                  <a:pt x="139" y="765"/>
                </a:lnTo>
                <a:lnTo>
                  <a:pt x="139" y="766"/>
                </a:lnTo>
                <a:lnTo>
                  <a:pt x="137" y="766"/>
                </a:lnTo>
                <a:lnTo>
                  <a:pt x="137" y="768"/>
                </a:lnTo>
                <a:lnTo>
                  <a:pt x="135" y="768"/>
                </a:lnTo>
                <a:lnTo>
                  <a:pt x="135" y="766"/>
                </a:lnTo>
                <a:lnTo>
                  <a:pt x="135" y="765"/>
                </a:lnTo>
                <a:lnTo>
                  <a:pt x="134" y="765"/>
                </a:lnTo>
                <a:lnTo>
                  <a:pt x="134" y="766"/>
                </a:lnTo>
                <a:lnTo>
                  <a:pt x="134" y="768"/>
                </a:lnTo>
                <a:lnTo>
                  <a:pt x="134" y="770"/>
                </a:lnTo>
                <a:lnTo>
                  <a:pt x="132" y="770"/>
                </a:lnTo>
                <a:lnTo>
                  <a:pt x="132" y="771"/>
                </a:lnTo>
                <a:lnTo>
                  <a:pt x="132" y="770"/>
                </a:lnTo>
                <a:lnTo>
                  <a:pt x="130" y="770"/>
                </a:lnTo>
                <a:lnTo>
                  <a:pt x="130" y="771"/>
                </a:lnTo>
                <a:lnTo>
                  <a:pt x="129" y="771"/>
                </a:lnTo>
                <a:lnTo>
                  <a:pt x="129" y="773"/>
                </a:lnTo>
                <a:lnTo>
                  <a:pt x="127" y="773"/>
                </a:lnTo>
                <a:lnTo>
                  <a:pt x="127" y="775"/>
                </a:lnTo>
                <a:lnTo>
                  <a:pt x="125" y="775"/>
                </a:lnTo>
                <a:lnTo>
                  <a:pt x="127" y="775"/>
                </a:lnTo>
                <a:lnTo>
                  <a:pt x="125" y="775"/>
                </a:lnTo>
                <a:lnTo>
                  <a:pt x="125" y="773"/>
                </a:lnTo>
                <a:lnTo>
                  <a:pt x="124" y="773"/>
                </a:lnTo>
                <a:lnTo>
                  <a:pt x="124" y="775"/>
                </a:lnTo>
                <a:lnTo>
                  <a:pt x="125" y="775"/>
                </a:lnTo>
                <a:lnTo>
                  <a:pt x="125" y="776"/>
                </a:lnTo>
                <a:lnTo>
                  <a:pt x="124" y="776"/>
                </a:lnTo>
                <a:lnTo>
                  <a:pt x="124" y="778"/>
                </a:lnTo>
                <a:lnTo>
                  <a:pt x="122" y="778"/>
                </a:lnTo>
                <a:lnTo>
                  <a:pt x="120" y="778"/>
                </a:lnTo>
                <a:lnTo>
                  <a:pt x="120" y="780"/>
                </a:lnTo>
                <a:lnTo>
                  <a:pt x="118" y="780"/>
                </a:lnTo>
                <a:lnTo>
                  <a:pt x="118" y="781"/>
                </a:lnTo>
                <a:lnTo>
                  <a:pt x="118" y="780"/>
                </a:lnTo>
                <a:lnTo>
                  <a:pt x="118" y="781"/>
                </a:lnTo>
                <a:lnTo>
                  <a:pt x="117" y="781"/>
                </a:lnTo>
                <a:lnTo>
                  <a:pt x="117" y="783"/>
                </a:lnTo>
                <a:lnTo>
                  <a:pt x="115" y="783"/>
                </a:lnTo>
                <a:lnTo>
                  <a:pt x="115" y="785"/>
                </a:lnTo>
                <a:lnTo>
                  <a:pt x="113" y="785"/>
                </a:lnTo>
                <a:lnTo>
                  <a:pt x="110" y="788"/>
                </a:lnTo>
                <a:lnTo>
                  <a:pt x="110" y="790"/>
                </a:lnTo>
                <a:lnTo>
                  <a:pt x="108" y="790"/>
                </a:lnTo>
                <a:lnTo>
                  <a:pt x="110" y="790"/>
                </a:lnTo>
                <a:lnTo>
                  <a:pt x="110" y="791"/>
                </a:lnTo>
                <a:lnTo>
                  <a:pt x="108" y="791"/>
                </a:lnTo>
                <a:lnTo>
                  <a:pt x="108" y="793"/>
                </a:lnTo>
                <a:lnTo>
                  <a:pt x="108" y="795"/>
                </a:lnTo>
                <a:lnTo>
                  <a:pt x="108" y="793"/>
                </a:lnTo>
                <a:lnTo>
                  <a:pt x="108" y="795"/>
                </a:lnTo>
                <a:lnTo>
                  <a:pt x="107" y="795"/>
                </a:lnTo>
                <a:lnTo>
                  <a:pt x="107" y="796"/>
                </a:lnTo>
                <a:lnTo>
                  <a:pt x="107" y="795"/>
                </a:lnTo>
                <a:lnTo>
                  <a:pt x="107" y="796"/>
                </a:lnTo>
                <a:lnTo>
                  <a:pt x="107" y="798"/>
                </a:lnTo>
                <a:lnTo>
                  <a:pt x="105" y="798"/>
                </a:lnTo>
                <a:lnTo>
                  <a:pt x="107" y="798"/>
                </a:lnTo>
                <a:lnTo>
                  <a:pt x="107" y="800"/>
                </a:lnTo>
                <a:lnTo>
                  <a:pt x="105" y="800"/>
                </a:lnTo>
                <a:lnTo>
                  <a:pt x="105" y="801"/>
                </a:lnTo>
                <a:lnTo>
                  <a:pt x="105" y="803"/>
                </a:lnTo>
                <a:lnTo>
                  <a:pt x="103" y="803"/>
                </a:lnTo>
                <a:lnTo>
                  <a:pt x="103" y="805"/>
                </a:lnTo>
                <a:lnTo>
                  <a:pt x="102" y="805"/>
                </a:lnTo>
                <a:lnTo>
                  <a:pt x="102" y="803"/>
                </a:lnTo>
                <a:lnTo>
                  <a:pt x="100" y="803"/>
                </a:lnTo>
                <a:lnTo>
                  <a:pt x="100" y="801"/>
                </a:lnTo>
                <a:lnTo>
                  <a:pt x="100" y="800"/>
                </a:lnTo>
                <a:lnTo>
                  <a:pt x="98" y="800"/>
                </a:lnTo>
                <a:lnTo>
                  <a:pt x="97" y="800"/>
                </a:lnTo>
                <a:lnTo>
                  <a:pt x="95" y="800"/>
                </a:lnTo>
                <a:lnTo>
                  <a:pt x="97" y="800"/>
                </a:lnTo>
                <a:lnTo>
                  <a:pt x="95" y="800"/>
                </a:lnTo>
                <a:lnTo>
                  <a:pt x="95" y="798"/>
                </a:lnTo>
                <a:lnTo>
                  <a:pt x="93" y="798"/>
                </a:lnTo>
                <a:lnTo>
                  <a:pt x="93" y="800"/>
                </a:lnTo>
                <a:lnTo>
                  <a:pt x="95" y="800"/>
                </a:lnTo>
                <a:lnTo>
                  <a:pt x="95" y="801"/>
                </a:lnTo>
                <a:lnTo>
                  <a:pt x="95" y="803"/>
                </a:lnTo>
                <a:lnTo>
                  <a:pt x="97" y="803"/>
                </a:lnTo>
                <a:lnTo>
                  <a:pt x="95" y="805"/>
                </a:lnTo>
                <a:lnTo>
                  <a:pt x="95" y="803"/>
                </a:lnTo>
                <a:lnTo>
                  <a:pt x="95" y="805"/>
                </a:lnTo>
                <a:lnTo>
                  <a:pt x="93" y="805"/>
                </a:lnTo>
                <a:lnTo>
                  <a:pt x="92" y="805"/>
                </a:lnTo>
                <a:lnTo>
                  <a:pt x="92" y="803"/>
                </a:lnTo>
                <a:lnTo>
                  <a:pt x="92" y="805"/>
                </a:lnTo>
                <a:lnTo>
                  <a:pt x="92" y="803"/>
                </a:lnTo>
                <a:lnTo>
                  <a:pt x="90" y="803"/>
                </a:lnTo>
                <a:lnTo>
                  <a:pt x="88" y="803"/>
                </a:lnTo>
                <a:lnTo>
                  <a:pt x="88" y="801"/>
                </a:lnTo>
                <a:lnTo>
                  <a:pt x="87" y="801"/>
                </a:lnTo>
                <a:lnTo>
                  <a:pt x="87" y="800"/>
                </a:lnTo>
                <a:lnTo>
                  <a:pt x="85" y="800"/>
                </a:lnTo>
                <a:lnTo>
                  <a:pt x="83" y="800"/>
                </a:lnTo>
                <a:lnTo>
                  <a:pt x="83" y="798"/>
                </a:lnTo>
                <a:lnTo>
                  <a:pt x="82" y="798"/>
                </a:lnTo>
                <a:lnTo>
                  <a:pt x="77" y="801"/>
                </a:lnTo>
                <a:lnTo>
                  <a:pt x="75" y="798"/>
                </a:lnTo>
                <a:lnTo>
                  <a:pt x="77" y="793"/>
                </a:lnTo>
                <a:lnTo>
                  <a:pt x="73" y="790"/>
                </a:lnTo>
                <a:lnTo>
                  <a:pt x="70" y="786"/>
                </a:lnTo>
                <a:lnTo>
                  <a:pt x="77" y="780"/>
                </a:lnTo>
                <a:lnTo>
                  <a:pt x="78" y="780"/>
                </a:lnTo>
                <a:lnTo>
                  <a:pt x="80" y="780"/>
                </a:lnTo>
                <a:lnTo>
                  <a:pt x="87" y="776"/>
                </a:lnTo>
                <a:lnTo>
                  <a:pt x="98" y="766"/>
                </a:lnTo>
                <a:lnTo>
                  <a:pt x="102" y="763"/>
                </a:lnTo>
                <a:lnTo>
                  <a:pt x="107" y="758"/>
                </a:lnTo>
                <a:lnTo>
                  <a:pt x="113" y="751"/>
                </a:lnTo>
                <a:lnTo>
                  <a:pt x="120" y="743"/>
                </a:lnTo>
                <a:lnTo>
                  <a:pt x="127" y="736"/>
                </a:lnTo>
                <a:lnTo>
                  <a:pt x="139" y="721"/>
                </a:lnTo>
                <a:lnTo>
                  <a:pt x="140" y="718"/>
                </a:lnTo>
                <a:lnTo>
                  <a:pt x="145" y="711"/>
                </a:lnTo>
                <a:lnTo>
                  <a:pt x="145" y="708"/>
                </a:lnTo>
                <a:lnTo>
                  <a:pt x="154" y="696"/>
                </a:lnTo>
                <a:close/>
                <a:moveTo>
                  <a:pt x="242" y="593"/>
                </a:moveTo>
                <a:lnTo>
                  <a:pt x="242" y="594"/>
                </a:lnTo>
                <a:lnTo>
                  <a:pt x="240" y="594"/>
                </a:lnTo>
                <a:lnTo>
                  <a:pt x="240" y="596"/>
                </a:lnTo>
                <a:lnTo>
                  <a:pt x="240" y="598"/>
                </a:lnTo>
                <a:lnTo>
                  <a:pt x="239" y="598"/>
                </a:lnTo>
                <a:lnTo>
                  <a:pt x="239" y="599"/>
                </a:lnTo>
                <a:lnTo>
                  <a:pt x="239" y="598"/>
                </a:lnTo>
                <a:lnTo>
                  <a:pt x="239" y="599"/>
                </a:lnTo>
                <a:lnTo>
                  <a:pt x="237" y="599"/>
                </a:lnTo>
                <a:lnTo>
                  <a:pt x="237" y="601"/>
                </a:lnTo>
                <a:lnTo>
                  <a:pt x="237" y="603"/>
                </a:lnTo>
                <a:lnTo>
                  <a:pt x="235" y="603"/>
                </a:lnTo>
                <a:lnTo>
                  <a:pt x="235" y="601"/>
                </a:lnTo>
                <a:lnTo>
                  <a:pt x="237" y="599"/>
                </a:lnTo>
                <a:lnTo>
                  <a:pt x="237" y="598"/>
                </a:lnTo>
                <a:lnTo>
                  <a:pt x="239" y="596"/>
                </a:lnTo>
                <a:lnTo>
                  <a:pt x="237" y="596"/>
                </a:lnTo>
                <a:lnTo>
                  <a:pt x="239" y="596"/>
                </a:lnTo>
                <a:lnTo>
                  <a:pt x="239" y="594"/>
                </a:lnTo>
                <a:lnTo>
                  <a:pt x="240" y="594"/>
                </a:lnTo>
                <a:lnTo>
                  <a:pt x="240" y="593"/>
                </a:lnTo>
                <a:lnTo>
                  <a:pt x="240" y="591"/>
                </a:lnTo>
                <a:lnTo>
                  <a:pt x="242" y="591"/>
                </a:lnTo>
                <a:lnTo>
                  <a:pt x="242" y="593"/>
                </a:lnTo>
                <a:close/>
                <a:moveTo>
                  <a:pt x="232" y="591"/>
                </a:moveTo>
                <a:lnTo>
                  <a:pt x="230" y="593"/>
                </a:lnTo>
                <a:lnTo>
                  <a:pt x="230" y="591"/>
                </a:lnTo>
                <a:lnTo>
                  <a:pt x="232" y="591"/>
                </a:lnTo>
                <a:lnTo>
                  <a:pt x="232" y="589"/>
                </a:lnTo>
                <a:lnTo>
                  <a:pt x="232" y="591"/>
                </a:lnTo>
                <a:close/>
                <a:moveTo>
                  <a:pt x="245" y="586"/>
                </a:moveTo>
                <a:lnTo>
                  <a:pt x="245" y="584"/>
                </a:lnTo>
                <a:lnTo>
                  <a:pt x="245" y="583"/>
                </a:lnTo>
                <a:lnTo>
                  <a:pt x="247" y="583"/>
                </a:lnTo>
                <a:lnTo>
                  <a:pt x="245" y="583"/>
                </a:lnTo>
                <a:lnTo>
                  <a:pt x="245" y="584"/>
                </a:lnTo>
                <a:lnTo>
                  <a:pt x="247" y="584"/>
                </a:lnTo>
                <a:lnTo>
                  <a:pt x="245" y="586"/>
                </a:lnTo>
                <a:close/>
                <a:moveTo>
                  <a:pt x="237" y="564"/>
                </a:moveTo>
                <a:lnTo>
                  <a:pt x="237" y="566"/>
                </a:lnTo>
                <a:lnTo>
                  <a:pt x="237" y="564"/>
                </a:lnTo>
                <a:lnTo>
                  <a:pt x="237" y="566"/>
                </a:lnTo>
                <a:lnTo>
                  <a:pt x="237" y="568"/>
                </a:lnTo>
                <a:lnTo>
                  <a:pt x="239" y="569"/>
                </a:lnTo>
                <a:lnTo>
                  <a:pt x="239" y="571"/>
                </a:lnTo>
                <a:lnTo>
                  <a:pt x="239" y="573"/>
                </a:lnTo>
                <a:lnTo>
                  <a:pt x="239" y="574"/>
                </a:lnTo>
                <a:lnTo>
                  <a:pt x="239" y="576"/>
                </a:lnTo>
                <a:lnTo>
                  <a:pt x="240" y="576"/>
                </a:lnTo>
                <a:lnTo>
                  <a:pt x="240" y="578"/>
                </a:lnTo>
                <a:lnTo>
                  <a:pt x="240" y="579"/>
                </a:lnTo>
                <a:lnTo>
                  <a:pt x="240" y="581"/>
                </a:lnTo>
                <a:lnTo>
                  <a:pt x="240" y="583"/>
                </a:lnTo>
                <a:lnTo>
                  <a:pt x="240" y="584"/>
                </a:lnTo>
                <a:lnTo>
                  <a:pt x="240" y="586"/>
                </a:lnTo>
                <a:lnTo>
                  <a:pt x="240" y="588"/>
                </a:lnTo>
                <a:lnTo>
                  <a:pt x="239" y="588"/>
                </a:lnTo>
                <a:lnTo>
                  <a:pt x="239" y="589"/>
                </a:lnTo>
                <a:lnTo>
                  <a:pt x="237" y="589"/>
                </a:lnTo>
                <a:lnTo>
                  <a:pt x="237" y="591"/>
                </a:lnTo>
                <a:lnTo>
                  <a:pt x="235" y="591"/>
                </a:lnTo>
                <a:lnTo>
                  <a:pt x="235" y="589"/>
                </a:lnTo>
                <a:lnTo>
                  <a:pt x="235" y="588"/>
                </a:lnTo>
                <a:lnTo>
                  <a:pt x="237" y="588"/>
                </a:lnTo>
                <a:lnTo>
                  <a:pt x="237" y="586"/>
                </a:lnTo>
                <a:lnTo>
                  <a:pt x="239" y="586"/>
                </a:lnTo>
                <a:lnTo>
                  <a:pt x="239" y="584"/>
                </a:lnTo>
                <a:lnTo>
                  <a:pt x="239" y="583"/>
                </a:lnTo>
                <a:lnTo>
                  <a:pt x="239" y="581"/>
                </a:lnTo>
                <a:lnTo>
                  <a:pt x="237" y="581"/>
                </a:lnTo>
                <a:lnTo>
                  <a:pt x="237" y="583"/>
                </a:lnTo>
                <a:lnTo>
                  <a:pt x="237" y="584"/>
                </a:lnTo>
                <a:lnTo>
                  <a:pt x="237" y="586"/>
                </a:lnTo>
                <a:lnTo>
                  <a:pt x="235" y="586"/>
                </a:lnTo>
                <a:lnTo>
                  <a:pt x="237" y="586"/>
                </a:lnTo>
                <a:lnTo>
                  <a:pt x="235" y="588"/>
                </a:lnTo>
                <a:lnTo>
                  <a:pt x="235" y="586"/>
                </a:lnTo>
                <a:lnTo>
                  <a:pt x="235" y="584"/>
                </a:lnTo>
                <a:lnTo>
                  <a:pt x="235" y="583"/>
                </a:lnTo>
                <a:lnTo>
                  <a:pt x="235" y="581"/>
                </a:lnTo>
                <a:lnTo>
                  <a:pt x="235" y="579"/>
                </a:lnTo>
                <a:lnTo>
                  <a:pt x="235" y="578"/>
                </a:lnTo>
                <a:lnTo>
                  <a:pt x="235" y="576"/>
                </a:lnTo>
                <a:lnTo>
                  <a:pt x="237" y="576"/>
                </a:lnTo>
                <a:lnTo>
                  <a:pt x="237" y="574"/>
                </a:lnTo>
                <a:lnTo>
                  <a:pt x="235" y="573"/>
                </a:lnTo>
                <a:lnTo>
                  <a:pt x="235" y="571"/>
                </a:lnTo>
                <a:lnTo>
                  <a:pt x="235" y="569"/>
                </a:lnTo>
                <a:lnTo>
                  <a:pt x="235" y="568"/>
                </a:lnTo>
                <a:lnTo>
                  <a:pt x="234" y="568"/>
                </a:lnTo>
                <a:lnTo>
                  <a:pt x="234" y="566"/>
                </a:lnTo>
                <a:lnTo>
                  <a:pt x="234" y="564"/>
                </a:lnTo>
                <a:lnTo>
                  <a:pt x="235" y="564"/>
                </a:lnTo>
                <a:lnTo>
                  <a:pt x="237" y="564"/>
                </a:lnTo>
                <a:close/>
                <a:moveTo>
                  <a:pt x="234" y="563"/>
                </a:moveTo>
                <a:lnTo>
                  <a:pt x="234" y="564"/>
                </a:lnTo>
                <a:lnTo>
                  <a:pt x="234" y="566"/>
                </a:lnTo>
                <a:lnTo>
                  <a:pt x="234" y="568"/>
                </a:lnTo>
                <a:lnTo>
                  <a:pt x="232" y="568"/>
                </a:lnTo>
                <a:lnTo>
                  <a:pt x="232" y="566"/>
                </a:lnTo>
                <a:lnTo>
                  <a:pt x="232" y="564"/>
                </a:lnTo>
                <a:lnTo>
                  <a:pt x="232" y="563"/>
                </a:lnTo>
                <a:lnTo>
                  <a:pt x="234" y="563"/>
                </a:lnTo>
                <a:close/>
                <a:moveTo>
                  <a:pt x="357" y="2"/>
                </a:moveTo>
                <a:lnTo>
                  <a:pt x="362" y="2"/>
                </a:lnTo>
                <a:lnTo>
                  <a:pt x="364" y="2"/>
                </a:lnTo>
                <a:lnTo>
                  <a:pt x="372" y="5"/>
                </a:lnTo>
                <a:lnTo>
                  <a:pt x="377" y="12"/>
                </a:lnTo>
                <a:lnTo>
                  <a:pt x="381" y="12"/>
                </a:lnTo>
                <a:lnTo>
                  <a:pt x="382" y="12"/>
                </a:lnTo>
                <a:lnTo>
                  <a:pt x="386" y="12"/>
                </a:lnTo>
                <a:lnTo>
                  <a:pt x="387" y="13"/>
                </a:lnTo>
                <a:lnTo>
                  <a:pt x="389" y="13"/>
                </a:lnTo>
                <a:lnTo>
                  <a:pt x="391" y="15"/>
                </a:lnTo>
                <a:lnTo>
                  <a:pt x="392" y="18"/>
                </a:lnTo>
                <a:lnTo>
                  <a:pt x="396" y="20"/>
                </a:lnTo>
                <a:lnTo>
                  <a:pt x="397" y="20"/>
                </a:lnTo>
                <a:lnTo>
                  <a:pt x="401" y="22"/>
                </a:lnTo>
                <a:lnTo>
                  <a:pt x="402" y="27"/>
                </a:lnTo>
                <a:lnTo>
                  <a:pt x="406" y="32"/>
                </a:lnTo>
                <a:lnTo>
                  <a:pt x="409" y="33"/>
                </a:lnTo>
                <a:lnTo>
                  <a:pt x="411" y="35"/>
                </a:lnTo>
                <a:lnTo>
                  <a:pt x="411" y="40"/>
                </a:lnTo>
                <a:lnTo>
                  <a:pt x="412" y="42"/>
                </a:lnTo>
                <a:lnTo>
                  <a:pt x="412" y="43"/>
                </a:lnTo>
                <a:lnTo>
                  <a:pt x="416" y="43"/>
                </a:lnTo>
                <a:lnTo>
                  <a:pt x="419" y="45"/>
                </a:lnTo>
                <a:lnTo>
                  <a:pt x="422" y="47"/>
                </a:lnTo>
                <a:lnTo>
                  <a:pt x="424" y="50"/>
                </a:lnTo>
                <a:lnTo>
                  <a:pt x="426" y="57"/>
                </a:lnTo>
                <a:lnTo>
                  <a:pt x="427" y="60"/>
                </a:lnTo>
                <a:lnTo>
                  <a:pt x="427" y="62"/>
                </a:lnTo>
                <a:lnTo>
                  <a:pt x="429" y="63"/>
                </a:lnTo>
                <a:lnTo>
                  <a:pt x="429" y="65"/>
                </a:lnTo>
                <a:lnTo>
                  <a:pt x="431" y="67"/>
                </a:lnTo>
                <a:lnTo>
                  <a:pt x="432" y="68"/>
                </a:lnTo>
                <a:lnTo>
                  <a:pt x="434" y="70"/>
                </a:lnTo>
                <a:lnTo>
                  <a:pt x="434" y="72"/>
                </a:lnTo>
                <a:lnTo>
                  <a:pt x="434" y="73"/>
                </a:lnTo>
                <a:lnTo>
                  <a:pt x="432" y="77"/>
                </a:lnTo>
                <a:lnTo>
                  <a:pt x="432" y="82"/>
                </a:lnTo>
                <a:lnTo>
                  <a:pt x="434" y="85"/>
                </a:lnTo>
                <a:lnTo>
                  <a:pt x="436" y="87"/>
                </a:lnTo>
                <a:lnTo>
                  <a:pt x="436" y="90"/>
                </a:lnTo>
                <a:lnTo>
                  <a:pt x="431" y="95"/>
                </a:lnTo>
                <a:lnTo>
                  <a:pt x="427" y="99"/>
                </a:lnTo>
                <a:lnTo>
                  <a:pt x="429" y="102"/>
                </a:lnTo>
                <a:lnTo>
                  <a:pt x="436" y="100"/>
                </a:lnTo>
                <a:lnTo>
                  <a:pt x="439" y="99"/>
                </a:lnTo>
                <a:lnTo>
                  <a:pt x="442" y="102"/>
                </a:lnTo>
                <a:lnTo>
                  <a:pt x="449" y="110"/>
                </a:lnTo>
                <a:lnTo>
                  <a:pt x="452" y="112"/>
                </a:lnTo>
                <a:lnTo>
                  <a:pt x="457" y="117"/>
                </a:lnTo>
                <a:lnTo>
                  <a:pt x="464" y="122"/>
                </a:lnTo>
                <a:lnTo>
                  <a:pt x="464" y="124"/>
                </a:lnTo>
                <a:lnTo>
                  <a:pt x="466" y="125"/>
                </a:lnTo>
                <a:lnTo>
                  <a:pt x="472" y="129"/>
                </a:lnTo>
                <a:lnTo>
                  <a:pt x="479" y="137"/>
                </a:lnTo>
                <a:lnTo>
                  <a:pt x="486" y="140"/>
                </a:lnTo>
                <a:lnTo>
                  <a:pt x="489" y="142"/>
                </a:lnTo>
                <a:lnTo>
                  <a:pt x="497" y="144"/>
                </a:lnTo>
                <a:lnTo>
                  <a:pt x="499" y="145"/>
                </a:lnTo>
                <a:lnTo>
                  <a:pt x="503" y="145"/>
                </a:lnTo>
                <a:lnTo>
                  <a:pt x="506" y="144"/>
                </a:lnTo>
                <a:lnTo>
                  <a:pt x="508" y="144"/>
                </a:lnTo>
                <a:lnTo>
                  <a:pt x="509" y="147"/>
                </a:lnTo>
                <a:lnTo>
                  <a:pt x="513" y="149"/>
                </a:lnTo>
                <a:lnTo>
                  <a:pt x="514" y="149"/>
                </a:lnTo>
                <a:lnTo>
                  <a:pt x="518" y="150"/>
                </a:lnTo>
                <a:lnTo>
                  <a:pt x="519" y="149"/>
                </a:lnTo>
                <a:lnTo>
                  <a:pt x="519" y="147"/>
                </a:lnTo>
                <a:lnTo>
                  <a:pt x="521" y="147"/>
                </a:lnTo>
                <a:lnTo>
                  <a:pt x="524" y="154"/>
                </a:lnTo>
                <a:lnTo>
                  <a:pt x="526" y="159"/>
                </a:lnTo>
                <a:lnTo>
                  <a:pt x="526" y="162"/>
                </a:lnTo>
                <a:lnTo>
                  <a:pt x="524" y="167"/>
                </a:lnTo>
                <a:lnTo>
                  <a:pt x="521" y="174"/>
                </a:lnTo>
                <a:lnTo>
                  <a:pt x="523" y="177"/>
                </a:lnTo>
                <a:lnTo>
                  <a:pt x="523" y="179"/>
                </a:lnTo>
                <a:lnTo>
                  <a:pt x="524" y="179"/>
                </a:lnTo>
                <a:lnTo>
                  <a:pt x="529" y="180"/>
                </a:lnTo>
                <a:lnTo>
                  <a:pt x="531" y="180"/>
                </a:lnTo>
                <a:lnTo>
                  <a:pt x="534" y="180"/>
                </a:lnTo>
                <a:lnTo>
                  <a:pt x="536" y="179"/>
                </a:lnTo>
                <a:lnTo>
                  <a:pt x="538" y="175"/>
                </a:lnTo>
                <a:lnTo>
                  <a:pt x="536" y="172"/>
                </a:lnTo>
                <a:lnTo>
                  <a:pt x="538" y="172"/>
                </a:lnTo>
                <a:lnTo>
                  <a:pt x="539" y="170"/>
                </a:lnTo>
                <a:lnTo>
                  <a:pt x="543" y="172"/>
                </a:lnTo>
                <a:lnTo>
                  <a:pt x="544" y="175"/>
                </a:lnTo>
                <a:lnTo>
                  <a:pt x="546" y="175"/>
                </a:lnTo>
                <a:lnTo>
                  <a:pt x="546" y="177"/>
                </a:lnTo>
                <a:lnTo>
                  <a:pt x="549" y="180"/>
                </a:lnTo>
                <a:lnTo>
                  <a:pt x="551" y="182"/>
                </a:lnTo>
                <a:lnTo>
                  <a:pt x="553" y="184"/>
                </a:lnTo>
                <a:lnTo>
                  <a:pt x="554" y="187"/>
                </a:lnTo>
                <a:lnTo>
                  <a:pt x="556" y="189"/>
                </a:lnTo>
                <a:lnTo>
                  <a:pt x="556" y="190"/>
                </a:lnTo>
                <a:lnTo>
                  <a:pt x="558" y="190"/>
                </a:lnTo>
                <a:lnTo>
                  <a:pt x="559" y="189"/>
                </a:lnTo>
                <a:lnTo>
                  <a:pt x="561" y="189"/>
                </a:lnTo>
                <a:lnTo>
                  <a:pt x="564" y="187"/>
                </a:lnTo>
                <a:lnTo>
                  <a:pt x="568" y="187"/>
                </a:lnTo>
                <a:lnTo>
                  <a:pt x="569" y="189"/>
                </a:lnTo>
                <a:lnTo>
                  <a:pt x="571" y="190"/>
                </a:lnTo>
                <a:lnTo>
                  <a:pt x="573" y="197"/>
                </a:lnTo>
                <a:lnTo>
                  <a:pt x="574" y="199"/>
                </a:lnTo>
                <a:lnTo>
                  <a:pt x="576" y="200"/>
                </a:lnTo>
                <a:lnTo>
                  <a:pt x="579" y="204"/>
                </a:lnTo>
                <a:lnTo>
                  <a:pt x="579" y="205"/>
                </a:lnTo>
                <a:lnTo>
                  <a:pt x="583" y="207"/>
                </a:lnTo>
                <a:lnTo>
                  <a:pt x="583" y="210"/>
                </a:lnTo>
                <a:lnTo>
                  <a:pt x="581" y="212"/>
                </a:lnTo>
                <a:lnTo>
                  <a:pt x="578" y="212"/>
                </a:lnTo>
                <a:lnTo>
                  <a:pt x="571" y="214"/>
                </a:lnTo>
                <a:lnTo>
                  <a:pt x="564" y="215"/>
                </a:lnTo>
                <a:lnTo>
                  <a:pt x="561" y="217"/>
                </a:lnTo>
                <a:lnTo>
                  <a:pt x="559" y="219"/>
                </a:lnTo>
                <a:lnTo>
                  <a:pt x="558" y="222"/>
                </a:lnTo>
                <a:lnTo>
                  <a:pt x="558" y="224"/>
                </a:lnTo>
                <a:lnTo>
                  <a:pt x="556" y="225"/>
                </a:lnTo>
                <a:lnTo>
                  <a:pt x="558" y="227"/>
                </a:lnTo>
                <a:lnTo>
                  <a:pt x="558" y="229"/>
                </a:lnTo>
                <a:lnTo>
                  <a:pt x="561" y="235"/>
                </a:lnTo>
                <a:lnTo>
                  <a:pt x="561" y="239"/>
                </a:lnTo>
                <a:lnTo>
                  <a:pt x="561" y="242"/>
                </a:lnTo>
                <a:lnTo>
                  <a:pt x="561" y="245"/>
                </a:lnTo>
                <a:lnTo>
                  <a:pt x="559" y="247"/>
                </a:lnTo>
                <a:lnTo>
                  <a:pt x="554" y="250"/>
                </a:lnTo>
                <a:lnTo>
                  <a:pt x="553" y="250"/>
                </a:lnTo>
                <a:lnTo>
                  <a:pt x="549" y="252"/>
                </a:lnTo>
                <a:lnTo>
                  <a:pt x="544" y="254"/>
                </a:lnTo>
                <a:lnTo>
                  <a:pt x="543" y="255"/>
                </a:lnTo>
                <a:lnTo>
                  <a:pt x="541" y="255"/>
                </a:lnTo>
                <a:lnTo>
                  <a:pt x="536" y="254"/>
                </a:lnTo>
                <a:lnTo>
                  <a:pt x="533" y="252"/>
                </a:lnTo>
                <a:lnTo>
                  <a:pt x="531" y="250"/>
                </a:lnTo>
                <a:lnTo>
                  <a:pt x="529" y="250"/>
                </a:lnTo>
                <a:lnTo>
                  <a:pt x="529" y="249"/>
                </a:lnTo>
                <a:lnTo>
                  <a:pt x="529" y="247"/>
                </a:lnTo>
                <a:lnTo>
                  <a:pt x="526" y="244"/>
                </a:lnTo>
                <a:lnTo>
                  <a:pt x="524" y="242"/>
                </a:lnTo>
                <a:lnTo>
                  <a:pt x="519" y="244"/>
                </a:lnTo>
                <a:lnTo>
                  <a:pt x="516" y="249"/>
                </a:lnTo>
                <a:lnTo>
                  <a:pt x="513" y="250"/>
                </a:lnTo>
                <a:lnTo>
                  <a:pt x="509" y="250"/>
                </a:lnTo>
                <a:lnTo>
                  <a:pt x="506" y="254"/>
                </a:lnTo>
                <a:lnTo>
                  <a:pt x="504" y="255"/>
                </a:lnTo>
                <a:lnTo>
                  <a:pt x="503" y="259"/>
                </a:lnTo>
                <a:lnTo>
                  <a:pt x="504" y="262"/>
                </a:lnTo>
                <a:lnTo>
                  <a:pt x="504" y="265"/>
                </a:lnTo>
                <a:lnTo>
                  <a:pt x="508" y="267"/>
                </a:lnTo>
                <a:lnTo>
                  <a:pt x="513" y="269"/>
                </a:lnTo>
                <a:lnTo>
                  <a:pt x="514" y="269"/>
                </a:lnTo>
                <a:lnTo>
                  <a:pt x="523" y="272"/>
                </a:lnTo>
                <a:lnTo>
                  <a:pt x="531" y="274"/>
                </a:lnTo>
                <a:lnTo>
                  <a:pt x="534" y="275"/>
                </a:lnTo>
                <a:lnTo>
                  <a:pt x="538" y="281"/>
                </a:lnTo>
                <a:lnTo>
                  <a:pt x="539" y="286"/>
                </a:lnTo>
                <a:lnTo>
                  <a:pt x="538" y="287"/>
                </a:lnTo>
                <a:lnTo>
                  <a:pt x="536" y="289"/>
                </a:lnTo>
                <a:lnTo>
                  <a:pt x="533" y="289"/>
                </a:lnTo>
                <a:lnTo>
                  <a:pt x="529" y="289"/>
                </a:lnTo>
                <a:lnTo>
                  <a:pt x="526" y="289"/>
                </a:lnTo>
                <a:lnTo>
                  <a:pt x="521" y="291"/>
                </a:lnTo>
                <a:lnTo>
                  <a:pt x="518" y="292"/>
                </a:lnTo>
                <a:lnTo>
                  <a:pt x="516" y="294"/>
                </a:lnTo>
                <a:lnTo>
                  <a:pt x="514" y="299"/>
                </a:lnTo>
                <a:lnTo>
                  <a:pt x="513" y="302"/>
                </a:lnTo>
                <a:lnTo>
                  <a:pt x="511" y="304"/>
                </a:lnTo>
                <a:lnTo>
                  <a:pt x="504" y="307"/>
                </a:lnTo>
                <a:lnTo>
                  <a:pt x="504" y="309"/>
                </a:lnTo>
                <a:lnTo>
                  <a:pt x="503" y="309"/>
                </a:lnTo>
                <a:lnTo>
                  <a:pt x="503" y="311"/>
                </a:lnTo>
                <a:lnTo>
                  <a:pt x="503" y="314"/>
                </a:lnTo>
                <a:lnTo>
                  <a:pt x="504" y="321"/>
                </a:lnTo>
                <a:lnTo>
                  <a:pt x="504" y="322"/>
                </a:lnTo>
                <a:lnTo>
                  <a:pt x="501" y="327"/>
                </a:lnTo>
                <a:lnTo>
                  <a:pt x="501" y="331"/>
                </a:lnTo>
                <a:lnTo>
                  <a:pt x="501" y="334"/>
                </a:lnTo>
                <a:lnTo>
                  <a:pt x="503" y="346"/>
                </a:lnTo>
                <a:lnTo>
                  <a:pt x="503" y="347"/>
                </a:lnTo>
                <a:lnTo>
                  <a:pt x="503" y="349"/>
                </a:lnTo>
                <a:lnTo>
                  <a:pt x="504" y="351"/>
                </a:lnTo>
                <a:lnTo>
                  <a:pt x="504" y="354"/>
                </a:lnTo>
                <a:lnTo>
                  <a:pt x="499" y="359"/>
                </a:lnTo>
                <a:lnTo>
                  <a:pt x="496" y="361"/>
                </a:lnTo>
                <a:lnTo>
                  <a:pt x="494" y="359"/>
                </a:lnTo>
                <a:lnTo>
                  <a:pt x="492" y="359"/>
                </a:lnTo>
                <a:lnTo>
                  <a:pt x="484" y="356"/>
                </a:lnTo>
                <a:lnTo>
                  <a:pt x="481" y="354"/>
                </a:lnTo>
                <a:lnTo>
                  <a:pt x="476" y="356"/>
                </a:lnTo>
                <a:lnTo>
                  <a:pt x="469" y="356"/>
                </a:lnTo>
                <a:lnTo>
                  <a:pt x="466" y="357"/>
                </a:lnTo>
                <a:lnTo>
                  <a:pt x="464" y="359"/>
                </a:lnTo>
                <a:lnTo>
                  <a:pt x="462" y="361"/>
                </a:lnTo>
                <a:lnTo>
                  <a:pt x="461" y="362"/>
                </a:lnTo>
                <a:lnTo>
                  <a:pt x="459" y="362"/>
                </a:lnTo>
                <a:lnTo>
                  <a:pt x="457" y="364"/>
                </a:lnTo>
                <a:lnTo>
                  <a:pt x="456" y="364"/>
                </a:lnTo>
                <a:lnTo>
                  <a:pt x="454" y="364"/>
                </a:lnTo>
                <a:lnTo>
                  <a:pt x="454" y="366"/>
                </a:lnTo>
                <a:lnTo>
                  <a:pt x="454" y="367"/>
                </a:lnTo>
                <a:lnTo>
                  <a:pt x="454" y="371"/>
                </a:lnTo>
                <a:lnTo>
                  <a:pt x="454" y="372"/>
                </a:lnTo>
                <a:lnTo>
                  <a:pt x="452" y="372"/>
                </a:lnTo>
                <a:lnTo>
                  <a:pt x="449" y="377"/>
                </a:lnTo>
                <a:lnTo>
                  <a:pt x="444" y="382"/>
                </a:lnTo>
                <a:lnTo>
                  <a:pt x="442" y="386"/>
                </a:lnTo>
                <a:lnTo>
                  <a:pt x="441" y="389"/>
                </a:lnTo>
                <a:lnTo>
                  <a:pt x="441" y="392"/>
                </a:lnTo>
                <a:lnTo>
                  <a:pt x="434" y="401"/>
                </a:lnTo>
                <a:lnTo>
                  <a:pt x="434" y="407"/>
                </a:lnTo>
                <a:lnTo>
                  <a:pt x="429" y="409"/>
                </a:lnTo>
                <a:lnTo>
                  <a:pt x="426" y="406"/>
                </a:lnTo>
                <a:lnTo>
                  <a:pt x="424" y="406"/>
                </a:lnTo>
                <a:lnTo>
                  <a:pt x="427" y="411"/>
                </a:lnTo>
                <a:lnTo>
                  <a:pt x="427" y="412"/>
                </a:lnTo>
                <a:lnTo>
                  <a:pt x="426" y="414"/>
                </a:lnTo>
                <a:lnTo>
                  <a:pt x="424" y="414"/>
                </a:lnTo>
                <a:lnTo>
                  <a:pt x="422" y="414"/>
                </a:lnTo>
                <a:lnTo>
                  <a:pt x="422" y="416"/>
                </a:lnTo>
                <a:lnTo>
                  <a:pt x="422" y="417"/>
                </a:lnTo>
                <a:lnTo>
                  <a:pt x="422" y="421"/>
                </a:lnTo>
                <a:lnTo>
                  <a:pt x="422" y="424"/>
                </a:lnTo>
                <a:lnTo>
                  <a:pt x="426" y="427"/>
                </a:lnTo>
                <a:lnTo>
                  <a:pt x="426" y="429"/>
                </a:lnTo>
                <a:lnTo>
                  <a:pt x="424" y="429"/>
                </a:lnTo>
                <a:lnTo>
                  <a:pt x="421" y="426"/>
                </a:lnTo>
                <a:lnTo>
                  <a:pt x="421" y="427"/>
                </a:lnTo>
                <a:lnTo>
                  <a:pt x="417" y="427"/>
                </a:lnTo>
                <a:lnTo>
                  <a:pt x="417" y="431"/>
                </a:lnTo>
                <a:lnTo>
                  <a:pt x="419" y="432"/>
                </a:lnTo>
                <a:lnTo>
                  <a:pt x="417" y="434"/>
                </a:lnTo>
                <a:lnTo>
                  <a:pt x="416" y="434"/>
                </a:lnTo>
                <a:lnTo>
                  <a:pt x="412" y="431"/>
                </a:lnTo>
                <a:lnTo>
                  <a:pt x="411" y="434"/>
                </a:lnTo>
                <a:lnTo>
                  <a:pt x="411" y="436"/>
                </a:lnTo>
                <a:lnTo>
                  <a:pt x="411" y="437"/>
                </a:lnTo>
                <a:lnTo>
                  <a:pt x="412" y="441"/>
                </a:lnTo>
                <a:lnTo>
                  <a:pt x="416" y="447"/>
                </a:lnTo>
                <a:lnTo>
                  <a:pt x="417" y="449"/>
                </a:lnTo>
                <a:lnTo>
                  <a:pt x="419" y="452"/>
                </a:lnTo>
                <a:lnTo>
                  <a:pt x="424" y="457"/>
                </a:lnTo>
                <a:lnTo>
                  <a:pt x="427" y="461"/>
                </a:lnTo>
                <a:lnTo>
                  <a:pt x="434" y="467"/>
                </a:lnTo>
                <a:lnTo>
                  <a:pt x="436" y="469"/>
                </a:lnTo>
                <a:lnTo>
                  <a:pt x="436" y="471"/>
                </a:lnTo>
                <a:lnTo>
                  <a:pt x="437" y="472"/>
                </a:lnTo>
                <a:lnTo>
                  <a:pt x="441" y="476"/>
                </a:lnTo>
                <a:lnTo>
                  <a:pt x="442" y="479"/>
                </a:lnTo>
                <a:lnTo>
                  <a:pt x="449" y="479"/>
                </a:lnTo>
                <a:lnTo>
                  <a:pt x="452" y="479"/>
                </a:lnTo>
                <a:lnTo>
                  <a:pt x="457" y="481"/>
                </a:lnTo>
                <a:lnTo>
                  <a:pt x="462" y="482"/>
                </a:lnTo>
                <a:lnTo>
                  <a:pt x="464" y="482"/>
                </a:lnTo>
                <a:lnTo>
                  <a:pt x="466" y="481"/>
                </a:lnTo>
                <a:lnTo>
                  <a:pt x="467" y="481"/>
                </a:lnTo>
                <a:lnTo>
                  <a:pt x="471" y="484"/>
                </a:lnTo>
                <a:lnTo>
                  <a:pt x="474" y="488"/>
                </a:lnTo>
                <a:lnTo>
                  <a:pt x="477" y="491"/>
                </a:lnTo>
                <a:lnTo>
                  <a:pt x="481" y="491"/>
                </a:lnTo>
                <a:lnTo>
                  <a:pt x="482" y="493"/>
                </a:lnTo>
                <a:lnTo>
                  <a:pt x="482" y="494"/>
                </a:lnTo>
                <a:lnTo>
                  <a:pt x="484" y="498"/>
                </a:lnTo>
                <a:lnTo>
                  <a:pt x="484" y="499"/>
                </a:lnTo>
                <a:lnTo>
                  <a:pt x="484" y="501"/>
                </a:lnTo>
                <a:lnTo>
                  <a:pt x="484" y="503"/>
                </a:lnTo>
                <a:lnTo>
                  <a:pt x="484" y="504"/>
                </a:lnTo>
                <a:lnTo>
                  <a:pt x="484" y="506"/>
                </a:lnTo>
                <a:lnTo>
                  <a:pt x="486" y="508"/>
                </a:lnTo>
                <a:lnTo>
                  <a:pt x="489" y="506"/>
                </a:lnTo>
                <a:lnTo>
                  <a:pt x="491" y="506"/>
                </a:lnTo>
                <a:lnTo>
                  <a:pt x="491" y="508"/>
                </a:lnTo>
                <a:lnTo>
                  <a:pt x="491" y="509"/>
                </a:lnTo>
                <a:lnTo>
                  <a:pt x="491" y="511"/>
                </a:lnTo>
                <a:lnTo>
                  <a:pt x="503" y="523"/>
                </a:lnTo>
                <a:lnTo>
                  <a:pt x="504" y="523"/>
                </a:lnTo>
                <a:lnTo>
                  <a:pt x="506" y="526"/>
                </a:lnTo>
                <a:lnTo>
                  <a:pt x="508" y="526"/>
                </a:lnTo>
                <a:lnTo>
                  <a:pt x="509" y="528"/>
                </a:lnTo>
                <a:lnTo>
                  <a:pt x="516" y="531"/>
                </a:lnTo>
                <a:lnTo>
                  <a:pt x="518" y="531"/>
                </a:lnTo>
                <a:lnTo>
                  <a:pt x="518" y="533"/>
                </a:lnTo>
                <a:lnTo>
                  <a:pt x="519" y="534"/>
                </a:lnTo>
                <a:lnTo>
                  <a:pt x="523" y="536"/>
                </a:lnTo>
                <a:lnTo>
                  <a:pt x="523" y="538"/>
                </a:lnTo>
                <a:lnTo>
                  <a:pt x="521" y="541"/>
                </a:lnTo>
                <a:lnTo>
                  <a:pt x="521" y="544"/>
                </a:lnTo>
                <a:lnTo>
                  <a:pt x="521" y="546"/>
                </a:lnTo>
                <a:lnTo>
                  <a:pt x="523" y="548"/>
                </a:lnTo>
                <a:lnTo>
                  <a:pt x="523" y="551"/>
                </a:lnTo>
                <a:lnTo>
                  <a:pt x="523" y="553"/>
                </a:lnTo>
                <a:lnTo>
                  <a:pt x="524" y="556"/>
                </a:lnTo>
                <a:lnTo>
                  <a:pt x="528" y="559"/>
                </a:lnTo>
                <a:lnTo>
                  <a:pt x="529" y="561"/>
                </a:lnTo>
                <a:lnTo>
                  <a:pt x="529" y="564"/>
                </a:lnTo>
                <a:lnTo>
                  <a:pt x="529" y="566"/>
                </a:lnTo>
                <a:lnTo>
                  <a:pt x="531" y="571"/>
                </a:lnTo>
                <a:lnTo>
                  <a:pt x="533" y="573"/>
                </a:lnTo>
                <a:lnTo>
                  <a:pt x="533" y="574"/>
                </a:lnTo>
                <a:lnTo>
                  <a:pt x="533" y="578"/>
                </a:lnTo>
                <a:lnTo>
                  <a:pt x="531" y="578"/>
                </a:lnTo>
                <a:lnTo>
                  <a:pt x="524" y="574"/>
                </a:lnTo>
                <a:lnTo>
                  <a:pt x="526" y="579"/>
                </a:lnTo>
                <a:lnTo>
                  <a:pt x="526" y="581"/>
                </a:lnTo>
                <a:lnTo>
                  <a:pt x="524" y="591"/>
                </a:lnTo>
                <a:lnTo>
                  <a:pt x="513" y="589"/>
                </a:lnTo>
                <a:lnTo>
                  <a:pt x="508" y="589"/>
                </a:lnTo>
                <a:lnTo>
                  <a:pt x="496" y="589"/>
                </a:lnTo>
                <a:lnTo>
                  <a:pt x="492" y="588"/>
                </a:lnTo>
                <a:lnTo>
                  <a:pt x="489" y="589"/>
                </a:lnTo>
                <a:lnTo>
                  <a:pt x="487" y="591"/>
                </a:lnTo>
                <a:lnTo>
                  <a:pt x="486" y="593"/>
                </a:lnTo>
                <a:lnTo>
                  <a:pt x="486" y="596"/>
                </a:lnTo>
                <a:lnTo>
                  <a:pt x="487" y="598"/>
                </a:lnTo>
                <a:lnTo>
                  <a:pt x="492" y="601"/>
                </a:lnTo>
                <a:lnTo>
                  <a:pt x="491" y="604"/>
                </a:lnTo>
                <a:lnTo>
                  <a:pt x="489" y="608"/>
                </a:lnTo>
                <a:lnTo>
                  <a:pt x="487" y="613"/>
                </a:lnTo>
                <a:lnTo>
                  <a:pt x="486" y="614"/>
                </a:lnTo>
                <a:lnTo>
                  <a:pt x="484" y="621"/>
                </a:lnTo>
                <a:lnTo>
                  <a:pt x="484" y="623"/>
                </a:lnTo>
                <a:lnTo>
                  <a:pt x="486" y="624"/>
                </a:lnTo>
                <a:lnTo>
                  <a:pt x="487" y="626"/>
                </a:lnTo>
                <a:lnTo>
                  <a:pt x="491" y="626"/>
                </a:lnTo>
                <a:lnTo>
                  <a:pt x="491" y="628"/>
                </a:lnTo>
                <a:lnTo>
                  <a:pt x="489" y="631"/>
                </a:lnTo>
                <a:lnTo>
                  <a:pt x="489" y="633"/>
                </a:lnTo>
                <a:lnTo>
                  <a:pt x="487" y="636"/>
                </a:lnTo>
                <a:lnTo>
                  <a:pt x="486" y="638"/>
                </a:lnTo>
                <a:lnTo>
                  <a:pt x="484" y="641"/>
                </a:lnTo>
                <a:lnTo>
                  <a:pt x="484" y="644"/>
                </a:lnTo>
                <a:lnTo>
                  <a:pt x="487" y="648"/>
                </a:lnTo>
                <a:lnTo>
                  <a:pt x="489" y="648"/>
                </a:lnTo>
                <a:lnTo>
                  <a:pt x="487" y="649"/>
                </a:lnTo>
                <a:lnTo>
                  <a:pt x="484" y="651"/>
                </a:lnTo>
                <a:lnTo>
                  <a:pt x="482" y="653"/>
                </a:lnTo>
                <a:lnTo>
                  <a:pt x="482" y="654"/>
                </a:lnTo>
                <a:lnTo>
                  <a:pt x="482" y="656"/>
                </a:lnTo>
                <a:lnTo>
                  <a:pt x="482" y="658"/>
                </a:lnTo>
                <a:lnTo>
                  <a:pt x="484" y="659"/>
                </a:lnTo>
                <a:lnTo>
                  <a:pt x="484" y="661"/>
                </a:lnTo>
                <a:lnTo>
                  <a:pt x="486" y="664"/>
                </a:lnTo>
                <a:lnTo>
                  <a:pt x="486" y="666"/>
                </a:lnTo>
                <a:lnTo>
                  <a:pt x="486" y="668"/>
                </a:lnTo>
                <a:lnTo>
                  <a:pt x="482" y="666"/>
                </a:lnTo>
                <a:lnTo>
                  <a:pt x="481" y="666"/>
                </a:lnTo>
                <a:lnTo>
                  <a:pt x="477" y="666"/>
                </a:lnTo>
                <a:lnTo>
                  <a:pt x="476" y="666"/>
                </a:lnTo>
                <a:lnTo>
                  <a:pt x="474" y="666"/>
                </a:lnTo>
                <a:lnTo>
                  <a:pt x="472" y="666"/>
                </a:lnTo>
                <a:lnTo>
                  <a:pt x="469" y="668"/>
                </a:lnTo>
                <a:lnTo>
                  <a:pt x="467" y="668"/>
                </a:lnTo>
                <a:lnTo>
                  <a:pt x="464" y="673"/>
                </a:lnTo>
                <a:lnTo>
                  <a:pt x="464" y="674"/>
                </a:lnTo>
                <a:lnTo>
                  <a:pt x="462" y="676"/>
                </a:lnTo>
                <a:lnTo>
                  <a:pt x="459" y="674"/>
                </a:lnTo>
                <a:lnTo>
                  <a:pt x="459" y="673"/>
                </a:lnTo>
                <a:lnTo>
                  <a:pt x="457" y="671"/>
                </a:lnTo>
                <a:lnTo>
                  <a:pt x="456" y="673"/>
                </a:lnTo>
                <a:lnTo>
                  <a:pt x="451" y="674"/>
                </a:lnTo>
                <a:lnTo>
                  <a:pt x="449" y="676"/>
                </a:lnTo>
                <a:lnTo>
                  <a:pt x="447" y="676"/>
                </a:lnTo>
                <a:lnTo>
                  <a:pt x="446" y="674"/>
                </a:lnTo>
                <a:lnTo>
                  <a:pt x="444" y="671"/>
                </a:lnTo>
                <a:lnTo>
                  <a:pt x="439" y="666"/>
                </a:lnTo>
                <a:lnTo>
                  <a:pt x="437" y="664"/>
                </a:lnTo>
                <a:lnTo>
                  <a:pt x="434" y="664"/>
                </a:lnTo>
                <a:lnTo>
                  <a:pt x="432" y="666"/>
                </a:lnTo>
                <a:lnTo>
                  <a:pt x="431" y="669"/>
                </a:lnTo>
                <a:lnTo>
                  <a:pt x="431" y="671"/>
                </a:lnTo>
                <a:lnTo>
                  <a:pt x="427" y="671"/>
                </a:lnTo>
                <a:lnTo>
                  <a:pt x="427" y="669"/>
                </a:lnTo>
                <a:lnTo>
                  <a:pt x="426" y="666"/>
                </a:lnTo>
                <a:lnTo>
                  <a:pt x="424" y="664"/>
                </a:lnTo>
                <a:lnTo>
                  <a:pt x="426" y="659"/>
                </a:lnTo>
                <a:lnTo>
                  <a:pt x="422" y="658"/>
                </a:lnTo>
                <a:lnTo>
                  <a:pt x="421" y="656"/>
                </a:lnTo>
                <a:lnTo>
                  <a:pt x="412" y="649"/>
                </a:lnTo>
                <a:lnTo>
                  <a:pt x="407" y="648"/>
                </a:lnTo>
                <a:lnTo>
                  <a:pt x="404" y="648"/>
                </a:lnTo>
                <a:lnTo>
                  <a:pt x="402" y="649"/>
                </a:lnTo>
                <a:lnTo>
                  <a:pt x="402" y="651"/>
                </a:lnTo>
                <a:lnTo>
                  <a:pt x="402" y="653"/>
                </a:lnTo>
                <a:lnTo>
                  <a:pt x="404" y="656"/>
                </a:lnTo>
                <a:lnTo>
                  <a:pt x="409" y="659"/>
                </a:lnTo>
                <a:lnTo>
                  <a:pt x="411" y="663"/>
                </a:lnTo>
                <a:lnTo>
                  <a:pt x="411" y="664"/>
                </a:lnTo>
                <a:lnTo>
                  <a:pt x="411" y="671"/>
                </a:lnTo>
                <a:lnTo>
                  <a:pt x="409" y="674"/>
                </a:lnTo>
                <a:lnTo>
                  <a:pt x="406" y="676"/>
                </a:lnTo>
                <a:lnTo>
                  <a:pt x="402" y="688"/>
                </a:lnTo>
                <a:lnTo>
                  <a:pt x="399" y="693"/>
                </a:lnTo>
                <a:lnTo>
                  <a:pt x="397" y="690"/>
                </a:lnTo>
                <a:lnTo>
                  <a:pt x="394" y="690"/>
                </a:lnTo>
                <a:lnTo>
                  <a:pt x="392" y="690"/>
                </a:lnTo>
                <a:lnTo>
                  <a:pt x="389" y="700"/>
                </a:lnTo>
                <a:lnTo>
                  <a:pt x="382" y="706"/>
                </a:lnTo>
                <a:lnTo>
                  <a:pt x="382" y="708"/>
                </a:lnTo>
                <a:lnTo>
                  <a:pt x="382" y="711"/>
                </a:lnTo>
                <a:lnTo>
                  <a:pt x="386" y="711"/>
                </a:lnTo>
                <a:lnTo>
                  <a:pt x="387" y="715"/>
                </a:lnTo>
                <a:lnTo>
                  <a:pt x="389" y="716"/>
                </a:lnTo>
                <a:lnTo>
                  <a:pt x="389" y="718"/>
                </a:lnTo>
                <a:lnTo>
                  <a:pt x="389" y="720"/>
                </a:lnTo>
                <a:lnTo>
                  <a:pt x="387" y="720"/>
                </a:lnTo>
                <a:lnTo>
                  <a:pt x="387" y="721"/>
                </a:lnTo>
                <a:lnTo>
                  <a:pt x="386" y="723"/>
                </a:lnTo>
                <a:lnTo>
                  <a:pt x="384" y="725"/>
                </a:lnTo>
                <a:lnTo>
                  <a:pt x="384" y="726"/>
                </a:lnTo>
                <a:lnTo>
                  <a:pt x="382" y="726"/>
                </a:lnTo>
                <a:lnTo>
                  <a:pt x="379" y="730"/>
                </a:lnTo>
                <a:lnTo>
                  <a:pt x="377" y="730"/>
                </a:lnTo>
                <a:lnTo>
                  <a:pt x="376" y="731"/>
                </a:lnTo>
                <a:lnTo>
                  <a:pt x="374" y="731"/>
                </a:lnTo>
                <a:lnTo>
                  <a:pt x="372" y="731"/>
                </a:lnTo>
                <a:lnTo>
                  <a:pt x="366" y="733"/>
                </a:lnTo>
                <a:lnTo>
                  <a:pt x="362" y="733"/>
                </a:lnTo>
                <a:lnTo>
                  <a:pt x="354" y="736"/>
                </a:lnTo>
                <a:lnTo>
                  <a:pt x="351" y="738"/>
                </a:lnTo>
                <a:lnTo>
                  <a:pt x="347" y="740"/>
                </a:lnTo>
                <a:lnTo>
                  <a:pt x="346" y="741"/>
                </a:lnTo>
                <a:lnTo>
                  <a:pt x="344" y="743"/>
                </a:lnTo>
                <a:lnTo>
                  <a:pt x="342" y="745"/>
                </a:lnTo>
                <a:lnTo>
                  <a:pt x="341" y="746"/>
                </a:lnTo>
                <a:lnTo>
                  <a:pt x="337" y="748"/>
                </a:lnTo>
                <a:lnTo>
                  <a:pt x="327" y="748"/>
                </a:lnTo>
                <a:lnTo>
                  <a:pt x="324" y="748"/>
                </a:lnTo>
                <a:lnTo>
                  <a:pt x="319" y="748"/>
                </a:lnTo>
                <a:lnTo>
                  <a:pt x="314" y="746"/>
                </a:lnTo>
                <a:lnTo>
                  <a:pt x="311" y="745"/>
                </a:lnTo>
                <a:lnTo>
                  <a:pt x="307" y="743"/>
                </a:lnTo>
                <a:lnTo>
                  <a:pt x="307" y="741"/>
                </a:lnTo>
                <a:lnTo>
                  <a:pt x="304" y="740"/>
                </a:lnTo>
                <a:lnTo>
                  <a:pt x="302" y="743"/>
                </a:lnTo>
                <a:lnTo>
                  <a:pt x="300" y="745"/>
                </a:lnTo>
                <a:lnTo>
                  <a:pt x="299" y="746"/>
                </a:lnTo>
                <a:lnTo>
                  <a:pt x="297" y="746"/>
                </a:lnTo>
                <a:lnTo>
                  <a:pt x="295" y="746"/>
                </a:lnTo>
                <a:lnTo>
                  <a:pt x="294" y="748"/>
                </a:lnTo>
                <a:lnTo>
                  <a:pt x="292" y="748"/>
                </a:lnTo>
                <a:lnTo>
                  <a:pt x="292" y="750"/>
                </a:lnTo>
                <a:lnTo>
                  <a:pt x="290" y="750"/>
                </a:lnTo>
                <a:lnTo>
                  <a:pt x="290" y="751"/>
                </a:lnTo>
                <a:lnTo>
                  <a:pt x="294" y="755"/>
                </a:lnTo>
                <a:lnTo>
                  <a:pt x="290" y="755"/>
                </a:lnTo>
                <a:lnTo>
                  <a:pt x="289" y="756"/>
                </a:lnTo>
                <a:lnTo>
                  <a:pt x="287" y="756"/>
                </a:lnTo>
                <a:lnTo>
                  <a:pt x="285" y="758"/>
                </a:lnTo>
                <a:lnTo>
                  <a:pt x="285" y="761"/>
                </a:lnTo>
                <a:lnTo>
                  <a:pt x="284" y="763"/>
                </a:lnTo>
                <a:lnTo>
                  <a:pt x="285" y="765"/>
                </a:lnTo>
                <a:lnTo>
                  <a:pt x="289" y="765"/>
                </a:lnTo>
                <a:lnTo>
                  <a:pt x="290" y="765"/>
                </a:lnTo>
                <a:lnTo>
                  <a:pt x="292" y="770"/>
                </a:lnTo>
                <a:lnTo>
                  <a:pt x="294" y="771"/>
                </a:lnTo>
                <a:lnTo>
                  <a:pt x="295" y="770"/>
                </a:lnTo>
                <a:lnTo>
                  <a:pt x="299" y="771"/>
                </a:lnTo>
                <a:lnTo>
                  <a:pt x="300" y="775"/>
                </a:lnTo>
                <a:lnTo>
                  <a:pt x="302" y="776"/>
                </a:lnTo>
                <a:lnTo>
                  <a:pt x="304" y="780"/>
                </a:lnTo>
                <a:lnTo>
                  <a:pt x="302" y="781"/>
                </a:lnTo>
                <a:lnTo>
                  <a:pt x="300" y="783"/>
                </a:lnTo>
                <a:lnTo>
                  <a:pt x="299" y="785"/>
                </a:lnTo>
                <a:lnTo>
                  <a:pt x="299" y="786"/>
                </a:lnTo>
                <a:lnTo>
                  <a:pt x="297" y="788"/>
                </a:lnTo>
                <a:lnTo>
                  <a:pt x="295" y="790"/>
                </a:lnTo>
                <a:lnTo>
                  <a:pt x="295" y="791"/>
                </a:lnTo>
                <a:lnTo>
                  <a:pt x="294" y="796"/>
                </a:lnTo>
                <a:lnTo>
                  <a:pt x="290" y="801"/>
                </a:lnTo>
                <a:lnTo>
                  <a:pt x="290" y="803"/>
                </a:lnTo>
                <a:lnTo>
                  <a:pt x="289" y="805"/>
                </a:lnTo>
                <a:lnTo>
                  <a:pt x="289" y="806"/>
                </a:lnTo>
                <a:lnTo>
                  <a:pt x="290" y="808"/>
                </a:lnTo>
                <a:lnTo>
                  <a:pt x="290" y="810"/>
                </a:lnTo>
                <a:lnTo>
                  <a:pt x="290" y="811"/>
                </a:lnTo>
                <a:lnTo>
                  <a:pt x="289" y="815"/>
                </a:lnTo>
                <a:lnTo>
                  <a:pt x="289" y="818"/>
                </a:lnTo>
                <a:lnTo>
                  <a:pt x="285" y="816"/>
                </a:lnTo>
                <a:lnTo>
                  <a:pt x="284" y="818"/>
                </a:lnTo>
                <a:lnTo>
                  <a:pt x="282" y="818"/>
                </a:lnTo>
                <a:lnTo>
                  <a:pt x="282" y="820"/>
                </a:lnTo>
                <a:lnTo>
                  <a:pt x="280" y="820"/>
                </a:lnTo>
                <a:lnTo>
                  <a:pt x="279" y="818"/>
                </a:lnTo>
                <a:lnTo>
                  <a:pt x="277" y="818"/>
                </a:lnTo>
                <a:lnTo>
                  <a:pt x="275" y="816"/>
                </a:lnTo>
                <a:lnTo>
                  <a:pt x="274" y="815"/>
                </a:lnTo>
                <a:lnTo>
                  <a:pt x="272" y="813"/>
                </a:lnTo>
                <a:lnTo>
                  <a:pt x="269" y="811"/>
                </a:lnTo>
                <a:lnTo>
                  <a:pt x="267" y="811"/>
                </a:lnTo>
                <a:lnTo>
                  <a:pt x="257" y="810"/>
                </a:lnTo>
                <a:lnTo>
                  <a:pt x="252" y="810"/>
                </a:lnTo>
                <a:lnTo>
                  <a:pt x="247" y="808"/>
                </a:lnTo>
                <a:lnTo>
                  <a:pt x="247" y="805"/>
                </a:lnTo>
                <a:lnTo>
                  <a:pt x="247" y="803"/>
                </a:lnTo>
                <a:lnTo>
                  <a:pt x="247" y="801"/>
                </a:lnTo>
                <a:lnTo>
                  <a:pt x="247" y="798"/>
                </a:lnTo>
                <a:lnTo>
                  <a:pt x="245" y="796"/>
                </a:lnTo>
                <a:lnTo>
                  <a:pt x="245" y="795"/>
                </a:lnTo>
                <a:lnTo>
                  <a:pt x="244" y="793"/>
                </a:lnTo>
                <a:lnTo>
                  <a:pt x="242" y="791"/>
                </a:lnTo>
                <a:lnTo>
                  <a:pt x="240" y="793"/>
                </a:lnTo>
                <a:lnTo>
                  <a:pt x="237" y="796"/>
                </a:lnTo>
                <a:lnTo>
                  <a:pt x="235" y="798"/>
                </a:lnTo>
                <a:lnTo>
                  <a:pt x="234" y="798"/>
                </a:lnTo>
                <a:lnTo>
                  <a:pt x="232" y="796"/>
                </a:lnTo>
                <a:lnTo>
                  <a:pt x="230" y="795"/>
                </a:lnTo>
                <a:lnTo>
                  <a:pt x="227" y="791"/>
                </a:lnTo>
                <a:lnTo>
                  <a:pt x="225" y="793"/>
                </a:lnTo>
                <a:lnTo>
                  <a:pt x="224" y="795"/>
                </a:lnTo>
                <a:lnTo>
                  <a:pt x="222" y="796"/>
                </a:lnTo>
                <a:lnTo>
                  <a:pt x="217" y="796"/>
                </a:lnTo>
                <a:lnTo>
                  <a:pt x="214" y="798"/>
                </a:lnTo>
                <a:lnTo>
                  <a:pt x="209" y="801"/>
                </a:lnTo>
                <a:lnTo>
                  <a:pt x="205" y="803"/>
                </a:lnTo>
                <a:lnTo>
                  <a:pt x="200" y="803"/>
                </a:lnTo>
                <a:lnTo>
                  <a:pt x="199" y="801"/>
                </a:lnTo>
                <a:lnTo>
                  <a:pt x="197" y="801"/>
                </a:lnTo>
                <a:lnTo>
                  <a:pt x="195" y="801"/>
                </a:lnTo>
                <a:lnTo>
                  <a:pt x="197" y="803"/>
                </a:lnTo>
                <a:lnTo>
                  <a:pt x="197" y="805"/>
                </a:lnTo>
                <a:lnTo>
                  <a:pt x="197" y="806"/>
                </a:lnTo>
                <a:lnTo>
                  <a:pt x="194" y="806"/>
                </a:lnTo>
                <a:lnTo>
                  <a:pt x="190" y="805"/>
                </a:lnTo>
                <a:lnTo>
                  <a:pt x="185" y="806"/>
                </a:lnTo>
                <a:lnTo>
                  <a:pt x="182" y="805"/>
                </a:lnTo>
                <a:lnTo>
                  <a:pt x="180" y="805"/>
                </a:lnTo>
                <a:lnTo>
                  <a:pt x="177" y="803"/>
                </a:lnTo>
                <a:lnTo>
                  <a:pt x="175" y="801"/>
                </a:lnTo>
                <a:lnTo>
                  <a:pt x="172" y="800"/>
                </a:lnTo>
                <a:lnTo>
                  <a:pt x="170" y="800"/>
                </a:lnTo>
                <a:lnTo>
                  <a:pt x="169" y="800"/>
                </a:lnTo>
                <a:lnTo>
                  <a:pt x="167" y="798"/>
                </a:lnTo>
                <a:lnTo>
                  <a:pt x="165" y="796"/>
                </a:lnTo>
                <a:lnTo>
                  <a:pt x="164" y="796"/>
                </a:lnTo>
                <a:lnTo>
                  <a:pt x="162" y="796"/>
                </a:lnTo>
                <a:lnTo>
                  <a:pt x="160" y="796"/>
                </a:lnTo>
                <a:lnTo>
                  <a:pt x="159" y="796"/>
                </a:lnTo>
                <a:lnTo>
                  <a:pt x="157" y="796"/>
                </a:lnTo>
                <a:lnTo>
                  <a:pt x="154" y="796"/>
                </a:lnTo>
                <a:lnTo>
                  <a:pt x="152" y="796"/>
                </a:lnTo>
                <a:lnTo>
                  <a:pt x="150" y="798"/>
                </a:lnTo>
                <a:lnTo>
                  <a:pt x="150" y="796"/>
                </a:lnTo>
                <a:lnTo>
                  <a:pt x="152" y="796"/>
                </a:lnTo>
                <a:lnTo>
                  <a:pt x="152" y="795"/>
                </a:lnTo>
                <a:lnTo>
                  <a:pt x="154" y="795"/>
                </a:lnTo>
                <a:lnTo>
                  <a:pt x="154" y="793"/>
                </a:lnTo>
                <a:lnTo>
                  <a:pt x="154" y="791"/>
                </a:lnTo>
                <a:lnTo>
                  <a:pt x="154" y="790"/>
                </a:lnTo>
                <a:lnTo>
                  <a:pt x="155" y="790"/>
                </a:lnTo>
                <a:lnTo>
                  <a:pt x="155" y="788"/>
                </a:lnTo>
                <a:lnTo>
                  <a:pt x="155" y="786"/>
                </a:lnTo>
                <a:lnTo>
                  <a:pt x="155" y="785"/>
                </a:lnTo>
                <a:lnTo>
                  <a:pt x="155" y="783"/>
                </a:lnTo>
                <a:lnTo>
                  <a:pt x="155" y="781"/>
                </a:lnTo>
                <a:lnTo>
                  <a:pt x="157" y="781"/>
                </a:lnTo>
                <a:lnTo>
                  <a:pt x="157" y="780"/>
                </a:lnTo>
                <a:lnTo>
                  <a:pt x="157" y="781"/>
                </a:lnTo>
                <a:lnTo>
                  <a:pt x="159" y="781"/>
                </a:lnTo>
                <a:lnTo>
                  <a:pt x="160" y="783"/>
                </a:lnTo>
                <a:lnTo>
                  <a:pt x="160" y="781"/>
                </a:lnTo>
                <a:lnTo>
                  <a:pt x="162" y="781"/>
                </a:lnTo>
                <a:lnTo>
                  <a:pt x="162" y="783"/>
                </a:lnTo>
                <a:lnTo>
                  <a:pt x="164" y="783"/>
                </a:lnTo>
                <a:lnTo>
                  <a:pt x="164" y="781"/>
                </a:lnTo>
                <a:lnTo>
                  <a:pt x="162" y="781"/>
                </a:lnTo>
                <a:lnTo>
                  <a:pt x="160" y="781"/>
                </a:lnTo>
                <a:lnTo>
                  <a:pt x="160" y="780"/>
                </a:lnTo>
                <a:lnTo>
                  <a:pt x="159" y="780"/>
                </a:lnTo>
                <a:lnTo>
                  <a:pt x="159" y="778"/>
                </a:lnTo>
                <a:lnTo>
                  <a:pt x="159" y="776"/>
                </a:lnTo>
                <a:lnTo>
                  <a:pt x="159" y="775"/>
                </a:lnTo>
                <a:lnTo>
                  <a:pt x="159" y="773"/>
                </a:lnTo>
                <a:lnTo>
                  <a:pt x="160" y="773"/>
                </a:lnTo>
                <a:lnTo>
                  <a:pt x="160" y="771"/>
                </a:lnTo>
                <a:lnTo>
                  <a:pt x="159" y="771"/>
                </a:lnTo>
                <a:lnTo>
                  <a:pt x="159" y="770"/>
                </a:lnTo>
                <a:lnTo>
                  <a:pt x="160" y="770"/>
                </a:lnTo>
                <a:lnTo>
                  <a:pt x="160" y="768"/>
                </a:lnTo>
                <a:lnTo>
                  <a:pt x="162" y="768"/>
                </a:lnTo>
                <a:lnTo>
                  <a:pt x="162" y="766"/>
                </a:lnTo>
                <a:lnTo>
                  <a:pt x="162" y="765"/>
                </a:lnTo>
                <a:lnTo>
                  <a:pt x="164" y="765"/>
                </a:lnTo>
                <a:lnTo>
                  <a:pt x="165" y="765"/>
                </a:lnTo>
                <a:lnTo>
                  <a:pt x="167" y="765"/>
                </a:lnTo>
                <a:lnTo>
                  <a:pt x="167" y="763"/>
                </a:lnTo>
                <a:lnTo>
                  <a:pt x="169" y="763"/>
                </a:lnTo>
                <a:lnTo>
                  <a:pt x="170" y="763"/>
                </a:lnTo>
                <a:lnTo>
                  <a:pt x="170" y="761"/>
                </a:lnTo>
                <a:lnTo>
                  <a:pt x="170" y="760"/>
                </a:lnTo>
                <a:lnTo>
                  <a:pt x="172" y="760"/>
                </a:lnTo>
                <a:lnTo>
                  <a:pt x="172" y="758"/>
                </a:lnTo>
                <a:lnTo>
                  <a:pt x="174" y="758"/>
                </a:lnTo>
                <a:lnTo>
                  <a:pt x="174" y="756"/>
                </a:lnTo>
                <a:lnTo>
                  <a:pt x="175" y="756"/>
                </a:lnTo>
                <a:lnTo>
                  <a:pt x="177" y="756"/>
                </a:lnTo>
                <a:lnTo>
                  <a:pt x="177" y="755"/>
                </a:lnTo>
                <a:lnTo>
                  <a:pt x="175" y="755"/>
                </a:lnTo>
                <a:lnTo>
                  <a:pt x="175" y="753"/>
                </a:lnTo>
                <a:lnTo>
                  <a:pt x="177" y="753"/>
                </a:lnTo>
                <a:lnTo>
                  <a:pt x="177" y="751"/>
                </a:lnTo>
                <a:lnTo>
                  <a:pt x="177" y="750"/>
                </a:lnTo>
                <a:lnTo>
                  <a:pt x="179" y="750"/>
                </a:lnTo>
                <a:lnTo>
                  <a:pt x="179" y="748"/>
                </a:lnTo>
                <a:lnTo>
                  <a:pt x="180" y="748"/>
                </a:lnTo>
                <a:lnTo>
                  <a:pt x="180" y="746"/>
                </a:lnTo>
                <a:lnTo>
                  <a:pt x="180" y="748"/>
                </a:lnTo>
                <a:lnTo>
                  <a:pt x="180" y="746"/>
                </a:lnTo>
                <a:lnTo>
                  <a:pt x="180" y="745"/>
                </a:lnTo>
                <a:lnTo>
                  <a:pt x="179" y="745"/>
                </a:lnTo>
                <a:lnTo>
                  <a:pt x="179" y="743"/>
                </a:lnTo>
                <a:lnTo>
                  <a:pt x="177" y="745"/>
                </a:lnTo>
                <a:lnTo>
                  <a:pt x="175" y="745"/>
                </a:lnTo>
                <a:lnTo>
                  <a:pt x="175" y="746"/>
                </a:lnTo>
                <a:lnTo>
                  <a:pt x="174" y="746"/>
                </a:lnTo>
                <a:lnTo>
                  <a:pt x="174" y="748"/>
                </a:lnTo>
                <a:lnTo>
                  <a:pt x="174" y="750"/>
                </a:lnTo>
                <a:lnTo>
                  <a:pt x="172" y="750"/>
                </a:lnTo>
                <a:lnTo>
                  <a:pt x="172" y="751"/>
                </a:lnTo>
                <a:lnTo>
                  <a:pt x="172" y="753"/>
                </a:lnTo>
                <a:lnTo>
                  <a:pt x="170" y="753"/>
                </a:lnTo>
                <a:lnTo>
                  <a:pt x="170" y="755"/>
                </a:lnTo>
                <a:lnTo>
                  <a:pt x="169" y="755"/>
                </a:lnTo>
                <a:lnTo>
                  <a:pt x="169" y="756"/>
                </a:lnTo>
                <a:lnTo>
                  <a:pt x="169" y="758"/>
                </a:lnTo>
                <a:lnTo>
                  <a:pt x="167" y="758"/>
                </a:lnTo>
                <a:lnTo>
                  <a:pt x="167" y="760"/>
                </a:lnTo>
                <a:lnTo>
                  <a:pt x="165" y="760"/>
                </a:lnTo>
                <a:lnTo>
                  <a:pt x="164" y="760"/>
                </a:lnTo>
                <a:lnTo>
                  <a:pt x="162" y="760"/>
                </a:lnTo>
                <a:lnTo>
                  <a:pt x="160" y="760"/>
                </a:lnTo>
                <a:lnTo>
                  <a:pt x="160" y="761"/>
                </a:lnTo>
                <a:lnTo>
                  <a:pt x="160" y="760"/>
                </a:lnTo>
                <a:lnTo>
                  <a:pt x="160" y="761"/>
                </a:lnTo>
                <a:lnTo>
                  <a:pt x="159" y="761"/>
                </a:lnTo>
                <a:lnTo>
                  <a:pt x="160" y="761"/>
                </a:lnTo>
                <a:lnTo>
                  <a:pt x="159" y="761"/>
                </a:lnTo>
                <a:lnTo>
                  <a:pt x="159" y="760"/>
                </a:lnTo>
                <a:lnTo>
                  <a:pt x="159" y="758"/>
                </a:lnTo>
                <a:lnTo>
                  <a:pt x="159" y="756"/>
                </a:lnTo>
                <a:lnTo>
                  <a:pt x="160" y="756"/>
                </a:lnTo>
                <a:lnTo>
                  <a:pt x="160" y="755"/>
                </a:lnTo>
                <a:lnTo>
                  <a:pt x="160" y="753"/>
                </a:lnTo>
                <a:lnTo>
                  <a:pt x="162" y="753"/>
                </a:lnTo>
                <a:lnTo>
                  <a:pt x="162" y="751"/>
                </a:lnTo>
                <a:lnTo>
                  <a:pt x="164" y="751"/>
                </a:lnTo>
                <a:lnTo>
                  <a:pt x="164" y="750"/>
                </a:lnTo>
                <a:lnTo>
                  <a:pt x="165" y="748"/>
                </a:lnTo>
                <a:lnTo>
                  <a:pt x="165" y="746"/>
                </a:lnTo>
                <a:lnTo>
                  <a:pt x="167" y="746"/>
                </a:lnTo>
                <a:lnTo>
                  <a:pt x="167" y="745"/>
                </a:lnTo>
                <a:lnTo>
                  <a:pt x="169" y="745"/>
                </a:lnTo>
                <a:lnTo>
                  <a:pt x="169" y="743"/>
                </a:lnTo>
                <a:lnTo>
                  <a:pt x="170" y="743"/>
                </a:lnTo>
                <a:lnTo>
                  <a:pt x="170" y="741"/>
                </a:lnTo>
                <a:lnTo>
                  <a:pt x="170" y="740"/>
                </a:lnTo>
                <a:lnTo>
                  <a:pt x="172" y="740"/>
                </a:lnTo>
                <a:lnTo>
                  <a:pt x="172" y="738"/>
                </a:lnTo>
                <a:lnTo>
                  <a:pt x="174" y="738"/>
                </a:lnTo>
                <a:lnTo>
                  <a:pt x="174" y="736"/>
                </a:lnTo>
                <a:lnTo>
                  <a:pt x="174" y="735"/>
                </a:lnTo>
                <a:lnTo>
                  <a:pt x="175" y="735"/>
                </a:lnTo>
                <a:lnTo>
                  <a:pt x="175" y="733"/>
                </a:lnTo>
                <a:lnTo>
                  <a:pt x="175" y="731"/>
                </a:lnTo>
                <a:lnTo>
                  <a:pt x="177" y="731"/>
                </a:lnTo>
                <a:lnTo>
                  <a:pt x="177" y="730"/>
                </a:lnTo>
                <a:lnTo>
                  <a:pt x="179" y="730"/>
                </a:lnTo>
                <a:lnTo>
                  <a:pt x="179" y="728"/>
                </a:lnTo>
                <a:lnTo>
                  <a:pt x="179" y="726"/>
                </a:lnTo>
                <a:lnTo>
                  <a:pt x="180" y="726"/>
                </a:lnTo>
                <a:lnTo>
                  <a:pt x="180" y="725"/>
                </a:lnTo>
                <a:lnTo>
                  <a:pt x="182" y="723"/>
                </a:lnTo>
                <a:lnTo>
                  <a:pt x="184" y="723"/>
                </a:lnTo>
                <a:lnTo>
                  <a:pt x="184" y="721"/>
                </a:lnTo>
                <a:lnTo>
                  <a:pt x="185" y="721"/>
                </a:lnTo>
                <a:lnTo>
                  <a:pt x="185" y="720"/>
                </a:lnTo>
                <a:lnTo>
                  <a:pt x="187" y="720"/>
                </a:lnTo>
                <a:lnTo>
                  <a:pt x="189" y="718"/>
                </a:lnTo>
                <a:lnTo>
                  <a:pt x="190" y="715"/>
                </a:lnTo>
                <a:lnTo>
                  <a:pt x="190" y="713"/>
                </a:lnTo>
                <a:lnTo>
                  <a:pt x="190" y="711"/>
                </a:lnTo>
                <a:lnTo>
                  <a:pt x="190" y="710"/>
                </a:lnTo>
                <a:lnTo>
                  <a:pt x="190" y="708"/>
                </a:lnTo>
                <a:lnTo>
                  <a:pt x="189" y="708"/>
                </a:lnTo>
                <a:lnTo>
                  <a:pt x="190" y="708"/>
                </a:lnTo>
                <a:lnTo>
                  <a:pt x="190" y="706"/>
                </a:lnTo>
                <a:lnTo>
                  <a:pt x="190" y="705"/>
                </a:lnTo>
                <a:lnTo>
                  <a:pt x="190" y="703"/>
                </a:lnTo>
                <a:lnTo>
                  <a:pt x="190" y="701"/>
                </a:lnTo>
                <a:lnTo>
                  <a:pt x="192" y="701"/>
                </a:lnTo>
                <a:lnTo>
                  <a:pt x="190" y="701"/>
                </a:lnTo>
                <a:lnTo>
                  <a:pt x="192" y="701"/>
                </a:lnTo>
                <a:lnTo>
                  <a:pt x="192" y="700"/>
                </a:lnTo>
                <a:lnTo>
                  <a:pt x="192" y="698"/>
                </a:lnTo>
                <a:lnTo>
                  <a:pt x="194" y="696"/>
                </a:lnTo>
                <a:lnTo>
                  <a:pt x="194" y="695"/>
                </a:lnTo>
                <a:lnTo>
                  <a:pt x="192" y="695"/>
                </a:lnTo>
                <a:lnTo>
                  <a:pt x="192" y="693"/>
                </a:lnTo>
                <a:lnTo>
                  <a:pt x="192" y="691"/>
                </a:lnTo>
                <a:lnTo>
                  <a:pt x="194" y="691"/>
                </a:lnTo>
                <a:lnTo>
                  <a:pt x="194" y="690"/>
                </a:lnTo>
                <a:lnTo>
                  <a:pt x="194" y="688"/>
                </a:lnTo>
                <a:lnTo>
                  <a:pt x="195" y="688"/>
                </a:lnTo>
                <a:lnTo>
                  <a:pt x="195" y="686"/>
                </a:lnTo>
                <a:lnTo>
                  <a:pt x="197" y="686"/>
                </a:lnTo>
                <a:lnTo>
                  <a:pt x="197" y="684"/>
                </a:lnTo>
                <a:lnTo>
                  <a:pt x="197" y="683"/>
                </a:lnTo>
                <a:lnTo>
                  <a:pt x="197" y="684"/>
                </a:lnTo>
                <a:lnTo>
                  <a:pt x="197" y="683"/>
                </a:lnTo>
                <a:lnTo>
                  <a:pt x="199" y="683"/>
                </a:lnTo>
                <a:lnTo>
                  <a:pt x="199" y="681"/>
                </a:lnTo>
                <a:lnTo>
                  <a:pt x="199" y="679"/>
                </a:lnTo>
                <a:lnTo>
                  <a:pt x="199" y="678"/>
                </a:lnTo>
                <a:lnTo>
                  <a:pt x="200" y="678"/>
                </a:lnTo>
                <a:lnTo>
                  <a:pt x="200" y="676"/>
                </a:lnTo>
                <a:lnTo>
                  <a:pt x="202" y="676"/>
                </a:lnTo>
                <a:lnTo>
                  <a:pt x="202" y="674"/>
                </a:lnTo>
                <a:lnTo>
                  <a:pt x="204" y="673"/>
                </a:lnTo>
                <a:lnTo>
                  <a:pt x="204" y="671"/>
                </a:lnTo>
                <a:lnTo>
                  <a:pt x="205" y="671"/>
                </a:lnTo>
                <a:lnTo>
                  <a:pt x="205" y="669"/>
                </a:lnTo>
                <a:lnTo>
                  <a:pt x="207" y="669"/>
                </a:lnTo>
                <a:lnTo>
                  <a:pt x="207" y="668"/>
                </a:lnTo>
                <a:lnTo>
                  <a:pt x="209" y="668"/>
                </a:lnTo>
                <a:lnTo>
                  <a:pt x="207" y="668"/>
                </a:lnTo>
                <a:lnTo>
                  <a:pt x="209" y="668"/>
                </a:lnTo>
                <a:lnTo>
                  <a:pt x="209" y="666"/>
                </a:lnTo>
                <a:lnTo>
                  <a:pt x="210" y="666"/>
                </a:lnTo>
                <a:lnTo>
                  <a:pt x="210" y="664"/>
                </a:lnTo>
                <a:lnTo>
                  <a:pt x="212" y="663"/>
                </a:lnTo>
                <a:lnTo>
                  <a:pt x="212" y="661"/>
                </a:lnTo>
                <a:lnTo>
                  <a:pt x="214" y="661"/>
                </a:lnTo>
                <a:lnTo>
                  <a:pt x="214" y="659"/>
                </a:lnTo>
                <a:lnTo>
                  <a:pt x="214" y="658"/>
                </a:lnTo>
                <a:lnTo>
                  <a:pt x="215" y="658"/>
                </a:lnTo>
                <a:lnTo>
                  <a:pt x="215" y="656"/>
                </a:lnTo>
                <a:lnTo>
                  <a:pt x="215" y="654"/>
                </a:lnTo>
                <a:lnTo>
                  <a:pt x="217" y="654"/>
                </a:lnTo>
                <a:lnTo>
                  <a:pt x="217" y="653"/>
                </a:lnTo>
                <a:lnTo>
                  <a:pt x="217" y="654"/>
                </a:lnTo>
                <a:lnTo>
                  <a:pt x="215" y="654"/>
                </a:lnTo>
                <a:lnTo>
                  <a:pt x="215" y="653"/>
                </a:lnTo>
                <a:lnTo>
                  <a:pt x="215" y="654"/>
                </a:lnTo>
                <a:lnTo>
                  <a:pt x="215" y="653"/>
                </a:lnTo>
                <a:lnTo>
                  <a:pt x="215" y="651"/>
                </a:lnTo>
                <a:lnTo>
                  <a:pt x="215" y="649"/>
                </a:lnTo>
                <a:lnTo>
                  <a:pt x="217" y="649"/>
                </a:lnTo>
                <a:lnTo>
                  <a:pt x="217" y="648"/>
                </a:lnTo>
                <a:lnTo>
                  <a:pt x="217" y="646"/>
                </a:lnTo>
                <a:lnTo>
                  <a:pt x="217" y="644"/>
                </a:lnTo>
                <a:lnTo>
                  <a:pt x="217" y="643"/>
                </a:lnTo>
                <a:lnTo>
                  <a:pt x="217" y="641"/>
                </a:lnTo>
                <a:lnTo>
                  <a:pt x="219" y="641"/>
                </a:lnTo>
                <a:lnTo>
                  <a:pt x="219" y="639"/>
                </a:lnTo>
                <a:lnTo>
                  <a:pt x="220" y="639"/>
                </a:lnTo>
                <a:lnTo>
                  <a:pt x="220" y="638"/>
                </a:lnTo>
                <a:lnTo>
                  <a:pt x="220" y="636"/>
                </a:lnTo>
                <a:lnTo>
                  <a:pt x="222" y="636"/>
                </a:lnTo>
                <a:lnTo>
                  <a:pt x="222" y="634"/>
                </a:lnTo>
                <a:lnTo>
                  <a:pt x="224" y="633"/>
                </a:lnTo>
                <a:lnTo>
                  <a:pt x="224" y="631"/>
                </a:lnTo>
                <a:lnTo>
                  <a:pt x="224" y="629"/>
                </a:lnTo>
                <a:lnTo>
                  <a:pt x="224" y="628"/>
                </a:lnTo>
                <a:lnTo>
                  <a:pt x="224" y="626"/>
                </a:lnTo>
                <a:lnTo>
                  <a:pt x="225" y="626"/>
                </a:lnTo>
                <a:lnTo>
                  <a:pt x="227" y="626"/>
                </a:lnTo>
                <a:lnTo>
                  <a:pt x="227" y="624"/>
                </a:lnTo>
                <a:lnTo>
                  <a:pt x="229" y="624"/>
                </a:lnTo>
                <a:lnTo>
                  <a:pt x="229" y="626"/>
                </a:lnTo>
                <a:lnTo>
                  <a:pt x="229" y="624"/>
                </a:lnTo>
                <a:lnTo>
                  <a:pt x="230" y="624"/>
                </a:lnTo>
                <a:lnTo>
                  <a:pt x="232" y="624"/>
                </a:lnTo>
                <a:lnTo>
                  <a:pt x="232" y="623"/>
                </a:lnTo>
                <a:lnTo>
                  <a:pt x="234" y="623"/>
                </a:lnTo>
                <a:lnTo>
                  <a:pt x="234" y="621"/>
                </a:lnTo>
                <a:lnTo>
                  <a:pt x="234" y="623"/>
                </a:lnTo>
                <a:lnTo>
                  <a:pt x="235" y="623"/>
                </a:lnTo>
                <a:lnTo>
                  <a:pt x="235" y="621"/>
                </a:lnTo>
                <a:lnTo>
                  <a:pt x="235" y="619"/>
                </a:lnTo>
                <a:lnTo>
                  <a:pt x="235" y="618"/>
                </a:lnTo>
                <a:lnTo>
                  <a:pt x="235" y="616"/>
                </a:lnTo>
                <a:lnTo>
                  <a:pt x="235" y="618"/>
                </a:lnTo>
                <a:lnTo>
                  <a:pt x="237" y="619"/>
                </a:lnTo>
                <a:lnTo>
                  <a:pt x="237" y="618"/>
                </a:lnTo>
                <a:lnTo>
                  <a:pt x="237" y="616"/>
                </a:lnTo>
                <a:lnTo>
                  <a:pt x="237" y="614"/>
                </a:lnTo>
                <a:lnTo>
                  <a:pt x="237" y="616"/>
                </a:lnTo>
                <a:lnTo>
                  <a:pt x="237" y="614"/>
                </a:lnTo>
                <a:lnTo>
                  <a:pt x="237" y="613"/>
                </a:lnTo>
                <a:lnTo>
                  <a:pt x="237" y="611"/>
                </a:lnTo>
                <a:lnTo>
                  <a:pt x="239" y="609"/>
                </a:lnTo>
                <a:lnTo>
                  <a:pt x="237" y="609"/>
                </a:lnTo>
                <a:lnTo>
                  <a:pt x="239" y="609"/>
                </a:lnTo>
                <a:lnTo>
                  <a:pt x="239" y="608"/>
                </a:lnTo>
                <a:lnTo>
                  <a:pt x="239" y="606"/>
                </a:lnTo>
                <a:lnTo>
                  <a:pt x="240" y="606"/>
                </a:lnTo>
                <a:lnTo>
                  <a:pt x="240" y="604"/>
                </a:lnTo>
                <a:lnTo>
                  <a:pt x="240" y="603"/>
                </a:lnTo>
                <a:lnTo>
                  <a:pt x="240" y="601"/>
                </a:lnTo>
                <a:lnTo>
                  <a:pt x="242" y="599"/>
                </a:lnTo>
                <a:lnTo>
                  <a:pt x="242" y="598"/>
                </a:lnTo>
                <a:lnTo>
                  <a:pt x="244" y="598"/>
                </a:lnTo>
                <a:lnTo>
                  <a:pt x="244" y="596"/>
                </a:lnTo>
                <a:lnTo>
                  <a:pt x="245" y="596"/>
                </a:lnTo>
                <a:lnTo>
                  <a:pt x="245" y="594"/>
                </a:lnTo>
                <a:lnTo>
                  <a:pt x="247" y="594"/>
                </a:lnTo>
                <a:lnTo>
                  <a:pt x="247" y="593"/>
                </a:lnTo>
                <a:lnTo>
                  <a:pt x="247" y="591"/>
                </a:lnTo>
                <a:lnTo>
                  <a:pt x="245" y="591"/>
                </a:lnTo>
                <a:lnTo>
                  <a:pt x="245" y="589"/>
                </a:lnTo>
                <a:lnTo>
                  <a:pt x="245" y="588"/>
                </a:lnTo>
                <a:lnTo>
                  <a:pt x="247" y="588"/>
                </a:lnTo>
                <a:lnTo>
                  <a:pt x="247" y="586"/>
                </a:lnTo>
                <a:lnTo>
                  <a:pt x="247" y="588"/>
                </a:lnTo>
                <a:lnTo>
                  <a:pt x="247" y="589"/>
                </a:lnTo>
                <a:lnTo>
                  <a:pt x="247" y="591"/>
                </a:lnTo>
                <a:lnTo>
                  <a:pt x="249" y="591"/>
                </a:lnTo>
                <a:lnTo>
                  <a:pt x="249" y="589"/>
                </a:lnTo>
                <a:lnTo>
                  <a:pt x="249" y="588"/>
                </a:lnTo>
                <a:lnTo>
                  <a:pt x="249" y="586"/>
                </a:lnTo>
                <a:lnTo>
                  <a:pt x="250" y="586"/>
                </a:lnTo>
                <a:lnTo>
                  <a:pt x="250" y="584"/>
                </a:lnTo>
                <a:lnTo>
                  <a:pt x="249" y="584"/>
                </a:lnTo>
                <a:lnTo>
                  <a:pt x="249" y="583"/>
                </a:lnTo>
                <a:lnTo>
                  <a:pt x="250" y="583"/>
                </a:lnTo>
                <a:lnTo>
                  <a:pt x="250" y="581"/>
                </a:lnTo>
                <a:lnTo>
                  <a:pt x="250" y="579"/>
                </a:lnTo>
                <a:lnTo>
                  <a:pt x="250" y="578"/>
                </a:lnTo>
                <a:lnTo>
                  <a:pt x="252" y="578"/>
                </a:lnTo>
                <a:lnTo>
                  <a:pt x="250" y="576"/>
                </a:lnTo>
                <a:lnTo>
                  <a:pt x="250" y="574"/>
                </a:lnTo>
                <a:lnTo>
                  <a:pt x="252" y="574"/>
                </a:lnTo>
                <a:lnTo>
                  <a:pt x="252" y="573"/>
                </a:lnTo>
                <a:lnTo>
                  <a:pt x="254" y="573"/>
                </a:lnTo>
                <a:lnTo>
                  <a:pt x="255" y="573"/>
                </a:lnTo>
                <a:lnTo>
                  <a:pt x="255" y="571"/>
                </a:lnTo>
                <a:lnTo>
                  <a:pt x="257" y="571"/>
                </a:lnTo>
                <a:lnTo>
                  <a:pt x="257" y="569"/>
                </a:lnTo>
                <a:lnTo>
                  <a:pt x="259" y="569"/>
                </a:lnTo>
                <a:lnTo>
                  <a:pt x="260" y="569"/>
                </a:lnTo>
                <a:lnTo>
                  <a:pt x="262" y="569"/>
                </a:lnTo>
                <a:lnTo>
                  <a:pt x="264" y="569"/>
                </a:lnTo>
                <a:lnTo>
                  <a:pt x="265" y="569"/>
                </a:lnTo>
                <a:lnTo>
                  <a:pt x="267" y="569"/>
                </a:lnTo>
                <a:lnTo>
                  <a:pt x="267" y="571"/>
                </a:lnTo>
                <a:lnTo>
                  <a:pt x="269" y="571"/>
                </a:lnTo>
                <a:lnTo>
                  <a:pt x="270" y="571"/>
                </a:lnTo>
                <a:lnTo>
                  <a:pt x="272" y="571"/>
                </a:lnTo>
                <a:lnTo>
                  <a:pt x="274" y="571"/>
                </a:lnTo>
                <a:lnTo>
                  <a:pt x="275" y="571"/>
                </a:lnTo>
                <a:lnTo>
                  <a:pt x="277" y="571"/>
                </a:lnTo>
                <a:lnTo>
                  <a:pt x="279" y="571"/>
                </a:lnTo>
                <a:lnTo>
                  <a:pt x="280" y="571"/>
                </a:lnTo>
                <a:lnTo>
                  <a:pt x="280" y="569"/>
                </a:lnTo>
                <a:lnTo>
                  <a:pt x="280" y="571"/>
                </a:lnTo>
                <a:lnTo>
                  <a:pt x="280" y="569"/>
                </a:lnTo>
                <a:lnTo>
                  <a:pt x="282" y="569"/>
                </a:lnTo>
                <a:lnTo>
                  <a:pt x="282" y="568"/>
                </a:lnTo>
                <a:lnTo>
                  <a:pt x="284" y="568"/>
                </a:lnTo>
                <a:lnTo>
                  <a:pt x="284" y="566"/>
                </a:lnTo>
                <a:lnTo>
                  <a:pt x="284" y="564"/>
                </a:lnTo>
                <a:lnTo>
                  <a:pt x="285" y="564"/>
                </a:lnTo>
                <a:lnTo>
                  <a:pt x="287" y="564"/>
                </a:lnTo>
                <a:lnTo>
                  <a:pt x="287" y="563"/>
                </a:lnTo>
                <a:lnTo>
                  <a:pt x="289" y="561"/>
                </a:lnTo>
                <a:lnTo>
                  <a:pt x="289" y="559"/>
                </a:lnTo>
                <a:lnTo>
                  <a:pt x="289" y="558"/>
                </a:lnTo>
                <a:lnTo>
                  <a:pt x="287" y="558"/>
                </a:lnTo>
                <a:lnTo>
                  <a:pt x="287" y="559"/>
                </a:lnTo>
                <a:lnTo>
                  <a:pt x="285" y="559"/>
                </a:lnTo>
                <a:lnTo>
                  <a:pt x="285" y="558"/>
                </a:lnTo>
                <a:lnTo>
                  <a:pt x="284" y="558"/>
                </a:lnTo>
                <a:lnTo>
                  <a:pt x="284" y="559"/>
                </a:lnTo>
                <a:lnTo>
                  <a:pt x="282" y="559"/>
                </a:lnTo>
                <a:lnTo>
                  <a:pt x="282" y="561"/>
                </a:lnTo>
                <a:lnTo>
                  <a:pt x="282" y="563"/>
                </a:lnTo>
                <a:lnTo>
                  <a:pt x="280" y="563"/>
                </a:lnTo>
                <a:lnTo>
                  <a:pt x="280" y="564"/>
                </a:lnTo>
                <a:lnTo>
                  <a:pt x="280" y="566"/>
                </a:lnTo>
                <a:lnTo>
                  <a:pt x="279" y="566"/>
                </a:lnTo>
                <a:lnTo>
                  <a:pt x="279" y="568"/>
                </a:lnTo>
                <a:lnTo>
                  <a:pt x="277" y="568"/>
                </a:lnTo>
                <a:lnTo>
                  <a:pt x="275" y="568"/>
                </a:lnTo>
                <a:lnTo>
                  <a:pt x="275" y="566"/>
                </a:lnTo>
                <a:lnTo>
                  <a:pt x="274" y="566"/>
                </a:lnTo>
                <a:lnTo>
                  <a:pt x="272" y="566"/>
                </a:lnTo>
                <a:lnTo>
                  <a:pt x="270" y="566"/>
                </a:lnTo>
                <a:lnTo>
                  <a:pt x="269" y="566"/>
                </a:lnTo>
                <a:lnTo>
                  <a:pt x="267" y="566"/>
                </a:lnTo>
                <a:lnTo>
                  <a:pt x="265" y="564"/>
                </a:lnTo>
                <a:lnTo>
                  <a:pt x="264" y="564"/>
                </a:lnTo>
                <a:lnTo>
                  <a:pt x="262" y="564"/>
                </a:lnTo>
                <a:lnTo>
                  <a:pt x="262" y="566"/>
                </a:lnTo>
                <a:lnTo>
                  <a:pt x="260" y="564"/>
                </a:lnTo>
                <a:lnTo>
                  <a:pt x="259" y="564"/>
                </a:lnTo>
                <a:lnTo>
                  <a:pt x="257" y="564"/>
                </a:lnTo>
                <a:lnTo>
                  <a:pt x="257" y="566"/>
                </a:lnTo>
                <a:lnTo>
                  <a:pt x="255" y="566"/>
                </a:lnTo>
                <a:lnTo>
                  <a:pt x="254" y="566"/>
                </a:lnTo>
                <a:lnTo>
                  <a:pt x="254" y="568"/>
                </a:lnTo>
                <a:lnTo>
                  <a:pt x="252" y="568"/>
                </a:lnTo>
                <a:lnTo>
                  <a:pt x="252" y="569"/>
                </a:lnTo>
                <a:lnTo>
                  <a:pt x="250" y="569"/>
                </a:lnTo>
                <a:lnTo>
                  <a:pt x="250" y="571"/>
                </a:lnTo>
                <a:lnTo>
                  <a:pt x="249" y="571"/>
                </a:lnTo>
                <a:lnTo>
                  <a:pt x="249" y="573"/>
                </a:lnTo>
                <a:lnTo>
                  <a:pt x="249" y="574"/>
                </a:lnTo>
                <a:lnTo>
                  <a:pt x="249" y="576"/>
                </a:lnTo>
                <a:lnTo>
                  <a:pt x="247" y="576"/>
                </a:lnTo>
                <a:lnTo>
                  <a:pt x="247" y="578"/>
                </a:lnTo>
                <a:lnTo>
                  <a:pt x="245" y="578"/>
                </a:lnTo>
                <a:lnTo>
                  <a:pt x="245" y="579"/>
                </a:lnTo>
                <a:lnTo>
                  <a:pt x="247" y="579"/>
                </a:lnTo>
                <a:lnTo>
                  <a:pt x="245" y="579"/>
                </a:lnTo>
                <a:lnTo>
                  <a:pt x="245" y="581"/>
                </a:lnTo>
                <a:lnTo>
                  <a:pt x="244" y="581"/>
                </a:lnTo>
                <a:lnTo>
                  <a:pt x="244" y="579"/>
                </a:lnTo>
                <a:lnTo>
                  <a:pt x="242" y="579"/>
                </a:lnTo>
                <a:lnTo>
                  <a:pt x="244" y="579"/>
                </a:lnTo>
                <a:lnTo>
                  <a:pt x="242" y="579"/>
                </a:lnTo>
                <a:lnTo>
                  <a:pt x="242" y="578"/>
                </a:lnTo>
                <a:lnTo>
                  <a:pt x="244" y="578"/>
                </a:lnTo>
                <a:lnTo>
                  <a:pt x="244" y="576"/>
                </a:lnTo>
                <a:lnTo>
                  <a:pt x="242" y="578"/>
                </a:lnTo>
                <a:lnTo>
                  <a:pt x="242" y="576"/>
                </a:lnTo>
                <a:lnTo>
                  <a:pt x="244" y="576"/>
                </a:lnTo>
                <a:lnTo>
                  <a:pt x="242" y="576"/>
                </a:lnTo>
                <a:lnTo>
                  <a:pt x="242" y="574"/>
                </a:lnTo>
                <a:lnTo>
                  <a:pt x="242" y="573"/>
                </a:lnTo>
                <a:lnTo>
                  <a:pt x="240" y="573"/>
                </a:lnTo>
                <a:lnTo>
                  <a:pt x="242" y="573"/>
                </a:lnTo>
                <a:lnTo>
                  <a:pt x="242" y="571"/>
                </a:lnTo>
                <a:lnTo>
                  <a:pt x="240" y="571"/>
                </a:lnTo>
                <a:lnTo>
                  <a:pt x="242" y="571"/>
                </a:lnTo>
                <a:lnTo>
                  <a:pt x="242" y="569"/>
                </a:lnTo>
                <a:lnTo>
                  <a:pt x="240" y="569"/>
                </a:lnTo>
                <a:lnTo>
                  <a:pt x="240" y="568"/>
                </a:lnTo>
                <a:lnTo>
                  <a:pt x="240" y="566"/>
                </a:lnTo>
                <a:lnTo>
                  <a:pt x="240" y="564"/>
                </a:lnTo>
                <a:lnTo>
                  <a:pt x="240" y="563"/>
                </a:lnTo>
                <a:lnTo>
                  <a:pt x="240" y="561"/>
                </a:lnTo>
                <a:lnTo>
                  <a:pt x="239" y="559"/>
                </a:lnTo>
                <a:lnTo>
                  <a:pt x="237" y="559"/>
                </a:lnTo>
                <a:lnTo>
                  <a:pt x="237" y="558"/>
                </a:lnTo>
                <a:lnTo>
                  <a:pt x="237" y="556"/>
                </a:lnTo>
                <a:lnTo>
                  <a:pt x="235" y="556"/>
                </a:lnTo>
                <a:lnTo>
                  <a:pt x="235" y="554"/>
                </a:lnTo>
                <a:lnTo>
                  <a:pt x="235" y="553"/>
                </a:lnTo>
                <a:lnTo>
                  <a:pt x="235" y="551"/>
                </a:lnTo>
                <a:lnTo>
                  <a:pt x="234" y="551"/>
                </a:lnTo>
                <a:lnTo>
                  <a:pt x="234" y="549"/>
                </a:lnTo>
                <a:lnTo>
                  <a:pt x="234" y="548"/>
                </a:lnTo>
                <a:lnTo>
                  <a:pt x="234" y="546"/>
                </a:lnTo>
                <a:lnTo>
                  <a:pt x="234" y="544"/>
                </a:lnTo>
                <a:lnTo>
                  <a:pt x="232" y="544"/>
                </a:lnTo>
                <a:lnTo>
                  <a:pt x="232" y="543"/>
                </a:lnTo>
                <a:lnTo>
                  <a:pt x="232" y="541"/>
                </a:lnTo>
                <a:lnTo>
                  <a:pt x="232" y="539"/>
                </a:lnTo>
                <a:lnTo>
                  <a:pt x="232" y="538"/>
                </a:lnTo>
                <a:lnTo>
                  <a:pt x="232" y="536"/>
                </a:lnTo>
                <a:lnTo>
                  <a:pt x="232" y="534"/>
                </a:lnTo>
                <a:lnTo>
                  <a:pt x="232" y="533"/>
                </a:lnTo>
                <a:lnTo>
                  <a:pt x="230" y="533"/>
                </a:lnTo>
                <a:lnTo>
                  <a:pt x="230" y="531"/>
                </a:lnTo>
                <a:lnTo>
                  <a:pt x="229" y="531"/>
                </a:lnTo>
                <a:lnTo>
                  <a:pt x="229" y="529"/>
                </a:lnTo>
                <a:lnTo>
                  <a:pt x="230" y="529"/>
                </a:lnTo>
                <a:lnTo>
                  <a:pt x="229" y="529"/>
                </a:lnTo>
                <a:lnTo>
                  <a:pt x="230" y="529"/>
                </a:lnTo>
                <a:lnTo>
                  <a:pt x="230" y="528"/>
                </a:lnTo>
                <a:lnTo>
                  <a:pt x="229" y="528"/>
                </a:lnTo>
                <a:lnTo>
                  <a:pt x="229" y="526"/>
                </a:lnTo>
                <a:lnTo>
                  <a:pt x="230" y="526"/>
                </a:lnTo>
                <a:lnTo>
                  <a:pt x="230" y="524"/>
                </a:lnTo>
                <a:lnTo>
                  <a:pt x="230" y="523"/>
                </a:lnTo>
                <a:lnTo>
                  <a:pt x="230" y="521"/>
                </a:lnTo>
                <a:lnTo>
                  <a:pt x="230" y="519"/>
                </a:lnTo>
                <a:lnTo>
                  <a:pt x="230" y="518"/>
                </a:lnTo>
                <a:lnTo>
                  <a:pt x="229" y="518"/>
                </a:lnTo>
                <a:lnTo>
                  <a:pt x="229" y="516"/>
                </a:lnTo>
                <a:lnTo>
                  <a:pt x="229" y="514"/>
                </a:lnTo>
                <a:lnTo>
                  <a:pt x="229" y="513"/>
                </a:lnTo>
                <a:lnTo>
                  <a:pt x="227" y="511"/>
                </a:lnTo>
                <a:lnTo>
                  <a:pt x="227" y="509"/>
                </a:lnTo>
                <a:lnTo>
                  <a:pt x="225" y="509"/>
                </a:lnTo>
                <a:lnTo>
                  <a:pt x="225" y="508"/>
                </a:lnTo>
                <a:lnTo>
                  <a:pt x="224" y="509"/>
                </a:lnTo>
                <a:lnTo>
                  <a:pt x="224" y="511"/>
                </a:lnTo>
                <a:lnTo>
                  <a:pt x="224" y="513"/>
                </a:lnTo>
                <a:lnTo>
                  <a:pt x="224" y="514"/>
                </a:lnTo>
                <a:lnTo>
                  <a:pt x="225" y="514"/>
                </a:lnTo>
                <a:lnTo>
                  <a:pt x="225" y="516"/>
                </a:lnTo>
                <a:lnTo>
                  <a:pt x="225" y="518"/>
                </a:lnTo>
                <a:lnTo>
                  <a:pt x="225" y="519"/>
                </a:lnTo>
                <a:lnTo>
                  <a:pt x="225" y="521"/>
                </a:lnTo>
                <a:lnTo>
                  <a:pt x="227" y="521"/>
                </a:lnTo>
                <a:lnTo>
                  <a:pt x="227" y="523"/>
                </a:lnTo>
                <a:lnTo>
                  <a:pt x="227" y="524"/>
                </a:lnTo>
                <a:lnTo>
                  <a:pt x="225" y="524"/>
                </a:lnTo>
                <a:lnTo>
                  <a:pt x="225" y="526"/>
                </a:lnTo>
                <a:lnTo>
                  <a:pt x="225" y="528"/>
                </a:lnTo>
                <a:lnTo>
                  <a:pt x="225" y="529"/>
                </a:lnTo>
                <a:lnTo>
                  <a:pt x="225" y="531"/>
                </a:lnTo>
                <a:lnTo>
                  <a:pt x="225" y="533"/>
                </a:lnTo>
                <a:lnTo>
                  <a:pt x="227" y="534"/>
                </a:lnTo>
                <a:lnTo>
                  <a:pt x="227" y="536"/>
                </a:lnTo>
                <a:lnTo>
                  <a:pt x="227" y="538"/>
                </a:lnTo>
                <a:lnTo>
                  <a:pt x="227" y="539"/>
                </a:lnTo>
                <a:lnTo>
                  <a:pt x="227" y="541"/>
                </a:lnTo>
                <a:lnTo>
                  <a:pt x="227" y="543"/>
                </a:lnTo>
                <a:lnTo>
                  <a:pt x="229" y="544"/>
                </a:lnTo>
                <a:lnTo>
                  <a:pt x="229" y="546"/>
                </a:lnTo>
                <a:lnTo>
                  <a:pt x="229" y="548"/>
                </a:lnTo>
                <a:lnTo>
                  <a:pt x="229" y="549"/>
                </a:lnTo>
                <a:lnTo>
                  <a:pt x="230" y="549"/>
                </a:lnTo>
                <a:lnTo>
                  <a:pt x="230" y="551"/>
                </a:lnTo>
                <a:lnTo>
                  <a:pt x="230" y="553"/>
                </a:lnTo>
                <a:lnTo>
                  <a:pt x="230" y="554"/>
                </a:lnTo>
                <a:lnTo>
                  <a:pt x="232" y="554"/>
                </a:lnTo>
                <a:lnTo>
                  <a:pt x="232" y="556"/>
                </a:lnTo>
                <a:lnTo>
                  <a:pt x="230" y="556"/>
                </a:lnTo>
                <a:lnTo>
                  <a:pt x="232" y="556"/>
                </a:lnTo>
                <a:lnTo>
                  <a:pt x="232" y="558"/>
                </a:lnTo>
                <a:lnTo>
                  <a:pt x="232" y="559"/>
                </a:lnTo>
                <a:lnTo>
                  <a:pt x="232" y="561"/>
                </a:lnTo>
                <a:lnTo>
                  <a:pt x="232" y="563"/>
                </a:lnTo>
                <a:lnTo>
                  <a:pt x="232" y="564"/>
                </a:lnTo>
                <a:lnTo>
                  <a:pt x="230" y="564"/>
                </a:lnTo>
                <a:lnTo>
                  <a:pt x="230" y="566"/>
                </a:lnTo>
                <a:lnTo>
                  <a:pt x="230" y="568"/>
                </a:lnTo>
                <a:lnTo>
                  <a:pt x="230" y="569"/>
                </a:lnTo>
                <a:lnTo>
                  <a:pt x="230" y="571"/>
                </a:lnTo>
                <a:lnTo>
                  <a:pt x="230" y="573"/>
                </a:lnTo>
                <a:lnTo>
                  <a:pt x="230" y="574"/>
                </a:lnTo>
                <a:lnTo>
                  <a:pt x="229" y="574"/>
                </a:lnTo>
                <a:lnTo>
                  <a:pt x="230" y="574"/>
                </a:lnTo>
                <a:lnTo>
                  <a:pt x="229" y="574"/>
                </a:lnTo>
                <a:lnTo>
                  <a:pt x="229" y="576"/>
                </a:lnTo>
                <a:lnTo>
                  <a:pt x="229" y="574"/>
                </a:lnTo>
                <a:lnTo>
                  <a:pt x="227" y="576"/>
                </a:lnTo>
                <a:lnTo>
                  <a:pt x="225" y="576"/>
                </a:lnTo>
                <a:lnTo>
                  <a:pt x="225" y="578"/>
                </a:lnTo>
                <a:lnTo>
                  <a:pt x="224" y="578"/>
                </a:lnTo>
                <a:lnTo>
                  <a:pt x="222" y="578"/>
                </a:lnTo>
                <a:lnTo>
                  <a:pt x="222" y="579"/>
                </a:lnTo>
                <a:lnTo>
                  <a:pt x="222" y="578"/>
                </a:lnTo>
                <a:lnTo>
                  <a:pt x="222" y="579"/>
                </a:lnTo>
                <a:lnTo>
                  <a:pt x="224" y="579"/>
                </a:lnTo>
                <a:lnTo>
                  <a:pt x="222" y="579"/>
                </a:lnTo>
                <a:lnTo>
                  <a:pt x="222" y="581"/>
                </a:lnTo>
                <a:lnTo>
                  <a:pt x="222" y="579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4"/>
                </a:lnTo>
                <a:lnTo>
                  <a:pt x="220" y="586"/>
                </a:lnTo>
                <a:lnTo>
                  <a:pt x="220" y="588"/>
                </a:lnTo>
                <a:lnTo>
                  <a:pt x="220" y="589"/>
                </a:lnTo>
                <a:lnTo>
                  <a:pt x="219" y="589"/>
                </a:lnTo>
                <a:lnTo>
                  <a:pt x="219" y="591"/>
                </a:lnTo>
                <a:lnTo>
                  <a:pt x="220" y="591"/>
                </a:lnTo>
                <a:lnTo>
                  <a:pt x="219" y="591"/>
                </a:lnTo>
                <a:lnTo>
                  <a:pt x="219" y="593"/>
                </a:lnTo>
                <a:lnTo>
                  <a:pt x="220" y="593"/>
                </a:lnTo>
                <a:lnTo>
                  <a:pt x="220" y="594"/>
                </a:lnTo>
                <a:lnTo>
                  <a:pt x="220" y="596"/>
                </a:lnTo>
                <a:lnTo>
                  <a:pt x="220" y="598"/>
                </a:lnTo>
                <a:lnTo>
                  <a:pt x="220" y="599"/>
                </a:lnTo>
                <a:lnTo>
                  <a:pt x="220" y="598"/>
                </a:lnTo>
                <a:lnTo>
                  <a:pt x="222" y="598"/>
                </a:lnTo>
                <a:lnTo>
                  <a:pt x="222" y="596"/>
                </a:lnTo>
                <a:lnTo>
                  <a:pt x="222" y="594"/>
                </a:lnTo>
                <a:lnTo>
                  <a:pt x="222" y="593"/>
                </a:lnTo>
                <a:lnTo>
                  <a:pt x="224" y="593"/>
                </a:lnTo>
                <a:lnTo>
                  <a:pt x="224" y="591"/>
                </a:lnTo>
                <a:lnTo>
                  <a:pt x="224" y="589"/>
                </a:lnTo>
                <a:lnTo>
                  <a:pt x="225" y="589"/>
                </a:lnTo>
                <a:lnTo>
                  <a:pt x="224" y="589"/>
                </a:lnTo>
                <a:lnTo>
                  <a:pt x="225" y="589"/>
                </a:lnTo>
                <a:lnTo>
                  <a:pt x="225" y="588"/>
                </a:lnTo>
                <a:lnTo>
                  <a:pt x="224" y="588"/>
                </a:lnTo>
                <a:lnTo>
                  <a:pt x="224" y="589"/>
                </a:lnTo>
                <a:lnTo>
                  <a:pt x="224" y="588"/>
                </a:lnTo>
                <a:lnTo>
                  <a:pt x="224" y="586"/>
                </a:lnTo>
                <a:lnTo>
                  <a:pt x="224" y="584"/>
                </a:lnTo>
                <a:lnTo>
                  <a:pt x="224" y="583"/>
                </a:lnTo>
                <a:lnTo>
                  <a:pt x="225" y="583"/>
                </a:lnTo>
                <a:lnTo>
                  <a:pt x="225" y="581"/>
                </a:lnTo>
                <a:lnTo>
                  <a:pt x="225" y="579"/>
                </a:lnTo>
                <a:lnTo>
                  <a:pt x="227" y="579"/>
                </a:lnTo>
                <a:lnTo>
                  <a:pt x="229" y="579"/>
                </a:lnTo>
                <a:lnTo>
                  <a:pt x="229" y="581"/>
                </a:lnTo>
                <a:lnTo>
                  <a:pt x="229" y="583"/>
                </a:lnTo>
                <a:lnTo>
                  <a:pt x="229" y="584"/>
                </a:lnTo>
                <a:lnTo>
                  <a:pt x="229" y="586"/>
                </a:lnTo>
                <a:lnTo>
                  <a:pt x="227" y="588"/>
                </a:lnTo>
                <a:lnTo>
                  <a:pt x="227" y="589"/>
                </a:lnTo>
                <a:lnTo>
                  <a:pt x="225" y="589"/>
                </a:lnTo>
                <a:lnTo>
                  <a:pt x="225" y="591"/>
                </a:lnTo>
                <a:lnTo>
                  <a:pt x="224" y="591"/>
                </a:lnTo>
                <a:lnTo>
                  <a:pt x="224" y="593"/>
                </a:lnTo>
                <a:lnTo>
                  <a:pt x="224" y="594"/>
                </a:lnTo>
                <a:lnTo>
                  <a:pt x="224" y="596"/>
                </a:lnTo>
                <a:lnTo>
                  <a:pt x="224" y="598"/>
                </a:lnTo>
                <a:lnTo>
                  <a:pt x="224" y="596"/>
                </a:lnTo>
                <a:lnTo>
                  <a:pt x="225" y="596"/>
                </a:lnTo>
                <a:lnTo>
                  <a:pt x="225" y="598"/>
                </a:lnTo>
                <a:lnTo>
                  <a:pt x="227" y="598"/>
                </a:lnTo>
                <a:lnTo>
                  <a:pt x="227" y="596"/>
                </a:lnTo>
                <a:lnTo>
                  <a:pt x="227" y="594"/>
                </a:lnTo>
                <a:lnTo>
                  <a:pt x="227" y="593"/>
                </a:lnTo>
                <a:lnTo>
                  <a:pt x="229" y="593"/>
                </a:lnTo>
                <a:lnTo>
                  <a:pt x="229" y="591"/>
                </a:lnTo>
                <a:lnTo>
                  <a:pt x="229" y="589"/>
                </a:lnTo>
                <a:lnTo>
                  <a:pt x="230" y="589"/>
                </a:lnTo>
                <a:lnTo>
                  <a:pt x="229" y="589"/>
                </a:lnTo>
                <a:lnTo>
                  <a:pt x="229" y="591"/>
                </a:lnTo>
                <a:lnTo>
                  <a:pt x="229" y="593"/>
                </a:lnTo>
                <a:lnTo>
                  <a:pt x="230" y="593"/>
                </a:lnTo>
                <a:lnTo>
                  <a:pt x="230" y="594"/>
                </a:lnTo>
                <a:lnTo>
                  <a:pt x="232" y="594"/>
                </a:lnTo>
                <a:lnTo>
                  <a:pt x="230" y="594"/>
                </a:lnTo>
                <a:lnTo>
                  <a:pt x="230" y="596"/>
                </a:lnTo>
                <a:lnTo>
                  <a:pt x="230" y="594"/>
                </a:lnTo>
                <a:lnTo>
                  <a:pt x="229" y="594"/>
                </a:lnTo>
                <a:lnTo>
                  <a:pt x="229" y="596"/>
                </a:lnTo>
                <a:lnTo>
                  <a:pt x="229" y="598"/>
                </a:lnTo>
                <a:lnTo>
                  <a:pt x="227" y="599"/>
                </a:lnTo>
                <a:lnTo>
                  <a:pt x="225" y="599"/>
                </a:lnTo>
                <a:lnTo>
                  <a:pt x="225" y="601"/>
                </a:lnTo>
                <a:lnTo>
                  <a:pt x="224" y="601"/>
                </a:lnTo>
                <a:lnTo>
                  <a:pt x="224" y="603"/>
                </a:lnTo>
                <a:lnTo>
                  <a:pt x="222" y="603"/>
                </a:lnTo>
                <a:lnTo>
                  <a:pt x="222" y="604"/>
                </a:lnTo>
                <a:lnTo>
                  <a:pt x="222" y="606"/>
                </a:lnTo>
                <a:lnTo>
                  <a:pt x="220" y="608"/>
                </a:lnTo>
                <a:lnTo>
                  <a:pt x="220" y="609"/>
                </a:lnTo>
                <a:lnTo>
                  <a:pt x="220" y="611"/>
                </a:lnTo>
                <a:lnTo>
                  <a:pt x="220" y="613"/>
                </a:lnTo>
                <a:lnTo>
                  <a:pt x="222" y="613"/>
                </a:lnTo>
                <a:lnTo>
                  <a:pt x="222" y="614"/>
                </a:lnTo>
                <a:lnTo>
                  <a:pt x="222" y="616"/>
                </a:lnTo>
                <a:lnTo>
                  <a:pt x="224" y="616"/>
                </a:lnTo>
                <a:lnTo>
                  <a:pt x="224" y="618"/>
                </a:lnTo>
                <a:lnTo>
                  <a:pt x="224" y="619"/>
                </a:lnTo>
                <a:lnTo>
                  <a:pt x="224" y="621"/>
                </a:lnTo>
                <a:lnTo>
                  <a:pt x="222" y="621"/>
                </a:lnTo>
                <a:lnTo>
                  <a:pt x="222" y="623"/>
                </a:lnTo>
                <a:lnTo>
                  <a:pt x="220" y="623"/>
                </a:lnTo>
                <a:lnTo>
                  <a:pt x="220" y="624"/>
                </a:lnTo>
                <a:lnTo>
                  <a:pt x="219" y="624"/>
                </a:lnTo>
                <a:lnTo>
                  <a:pt x="217" y="624"/>
                </a:lnTo>
                <a:lnTo>
                  <a:pt x="217" y="626"/>
                </a:lnTo>
                <a:lnTo>
                  <a:pt x="219" y="626"/>
                </a:lnTo>
                <a:lnTo>
                  <a:pt x="219" y="628"/>
                </a:lnTo>
                <a:lnTo>
                  <a:pt x="219" y="629"/>
                </a:lnTo>
                <a:lnTo>
                  <a:pt x="217" y="629"/>
                </a:lnTo>
                <a:lnTo>
                  <a:pt x="217" y="631"/>
                </a:lnTo>
                <a:lnTo>
                  <a:pt x="217" y="633"/>
                </a:lnTo>
                <a:lnTo>
                  <a:pt x="215" y="633"/>
                </a:lnTo>
                <a:lnTo>
                  <a:pt x="215" y="634"/>
                </a:lnTo>
                <a:lnTo>
                  <a:pt x="215" y="636"/>
                </a:lnTo>
                <a:lnTo>
                  <a:pt x="214" y="636"/>
                </a:lnTo>
                <a:lnTo>
                  <a:pt x="214" y="638"/>
                </a:lnTo>
                <a:lnTo>
                  <a:pt x="214" y="639"/>
                </a:lnTo>
                <a:lnTo>
                  <a:pt x="212" y="639"/>
                </a:lnTo>
                <a:lnTo>
                  <a:pt x="212" y="641"/>
                </a:lnTo>
                <a:lnTo>
                  <a:pt x="212" y="643"/>
                </a:lnTo>
                <a:lnTo>
                  <a:pt x="210" y="643"/>
                </a:lnTo>
                <a:lnTo>
                  <a:pt x="210" y="644"/>
                </a:lnTo>
                <a:lnTo>
                  <a:pt x="210" y="646"/>
                </a:lnTo>
                <a:lnTo>
                  <a:pt x="210" y="644"/>
                </a:lnTo>
                <a:lnTo>
                  <a:pt x="210" y="646"/>
                </a:lnTo>
                <a:lnTo>
                  <a:pt x="210" y="648"/>
                </a:lnTo>
                <a:lnTo>
                  <a:pt x="210" y="649"/>
                </a:lnTo>
                <a:lnTo>
                  <a:pt x="210" y="651"/>
                </a:lnTo>
                <a:lnTo>
                  <a:pt x="210" y="653"/>
                </a:lnTo>
                <a:lnTo>
                  <a:pt x="210" y="654"/>
                </a:lnTo>
                <a:lnTo>
                  <a:pt x="209" y="654"/>
                </a:lnTo>
                <a:lnTo>
                  <a:pt x="209" y="656"/>
                </a:lnTo>
                <a:lnTo>
                  <a:pt x="209" y="658"/>
                </a:lnTo>
                <a:lnTo>
                  <a:pt x="209" y="659"/>
                </a:lnTo>
                <a:lnTo>
                  <a:pt x="207" y="659"/>
                </a:lnTo>
                <a:lnTo>
                  <a:pt x="207" y="661"/>
                </a:lnTo>
                <a:lnTo>
                  <a:pt x="205" y="661"/>
                </a:lnTo>
                <a:lnTo>
                  <a:pt x="205" y="663"/>
                </a:lnTo>
                <a:lnTo>
                  <a:pt x="204" y="663"/>
                </a:lnTo>
                <a:lnTo>
                  <a:pt x="204" y="664"/>
                </a:lnTo>
                <a:lnTo>
                  <a:pt x="204" y="663"/>
                </a:lnTo>
                <a:lnTo>
                  <a:pt x="204" y="664"/>
                </a:lnTo>
                <a:lnTo>
                  <a:pt x="204" y="666"/>
                </a:lnTo>
                <a:lnTo>
                  <a:pt x="202" y="666"/>
                </a:lnTo>
                <a:lnTo>
                  <a:pt x="202" y="668"/>
                </a:lnTo>
                <a:lnTo>
                  <a:pt x="200" y="668"/>
                </a:lnTo>
                <a:lnTo>
                  <a:pt x="200" y="669"/>
                </a:lnTo>
                <a:lnTo>
                  <a:pt x="199" y="669"/>
                </a:lnTo>
                <a:lnTo>
                  <a:pt x="199" y="671"/>
                </a:lnTo>
                <a:lnTo>
                  <a:pt x="197" y="671"/>
                </a:lnTo>
                <a:lnTo>
                  <a:pt x="197" y="673"/>
                </a:lnTo>
                <a:lnTo>
                  <a:pt x="197" y="671"/>
                </a:lnTo>
                <a:lnTo>
                  <a:pt x="197" y="673"/>
                </a:lnTo>
                <a:lnTo>
                  <a:pt x="197" y="674"/>
                </a:lnTo>
                <a:lnTo>
                  <a:pt x="195" y="674"/>
                </a:lnTo>
                <a:lnTo>
                  <a:pt x="195" y="676"/>
                </a:lnTo>
                <a:lnTo>
                  <a:pt x="195" y="678"/>
                </a:lnTo>
                <a:lnTo>
                  <a:pt x="194" y="678"/>
                </a:lnTo>
                <a:lnTo>
                  <a:pt x="194" y="679"/>
                </a:lnTo>
                <a:lnTo>
                  <a:pt x="192" y="679"/>
                </a:lnTo>
                <a:lnTo>
                  <a:pt x="192" y="681"/>
                </a:lnTo>
                <a:lnTo>
                  <a:pt x="192" y="683"/>
                </a:lnTo>
                <a:lnTo>
                  <a:pt x="190" y="683"/>
                </a:lnTo>
                <a:lnTo>
                  <a:pt x="189" y="684"/>
                </a:lnTo>
                <a:lnTo>
                  <a:pt x="189" y="686"/>
                </a:lnTo>
                <a:lnTo>
                  <a:pt x="189" y="688"/>
                </a:lnTo>
                <a:lnTo>
                  <a:pt x="187" y="688"/>
                </a:lnTo>
                <a:lnTo>
                  <a:pt x="187" y="690"/>
                </a:lnTo>
                <a:lnTo>
                  <a:pt x="187" y="691"/>
                </a:lnTo>
                <a:lnTo>
                  <a:pt x="185" y="691"/>
                </a:lnTo>
                <a:lnTo>
                  <a:pt x="185" y="693"/>
                </a:lnTo>
                <a:lnTo>
                  <a:pt x="185" y="695"/>
                </a:lnTo>
                <a:lnTo>
                  <a:pt x="185" y="696"/>
                </a:lnTo>
                <a:lnTo>
                  <a:pt x="185" y="698"/>
                </a:lnTo>
                <a:lnTo>
                  <a:pt x="185" y="700"/>
                </a:lnTo>
                <a:lnTo>
                  <a:pt x="184" y="700"/>
                </a:lnTo>
                <a:lnTo>
                  <a:pt x="184" y="701"/>
                </a:lnTo>
                <a:lnTo>
                  <a:pt x="184" y="703"/>
                </a:lnTo>
                <a:lnTo>
                  <a:pt x="184" y="705"/>
                </a:lnTo>
                <a:lnTo>
                  <a:pt x="182" y="705"/>
                </a:lnTo>
                <a:lnTo>
                  <a:pt x="182" y="706"/>
                </a:lnTo>
                <a:lnTo>
                  <a:pt x="180" y="706"/>
                </a:lnTo>
                <a:lnTo>
                  <a:pt x="180" y="708"/>
                </a:lnTo>
                <a:lnTo>
                  <a:pt x="180" y="710"/>
                </a:lnTo>
                <a:lnTo>
                  <a:pt x="179" y="710"/>
                </a:lnTo>
                <a:lnTo>
                  <a:pt x="180" y="710"/>
                </a:lnTo>
                <a:lnTo>
                  <a:pt x="179" y="710"/>
                </a:lnTo>
                <a:lnTo>
                  <a:pt x="179" y="711"/>
                </a:lnTo>
                <a:lnTo>
                  <a:pt x="177" y="711"/>
                </a:lnTo>
                <a:lnTo>
                  <a:pt x="177" y="713"/>
                </a:lnTo>
                <a:lnTo>
                  <a:pt x="175" y="713"/>
                </a:lnTo>
                <a:lnTo>
                  <a:pt x="175" y="715"/>
                </a:lnTo>
                <a:lnTo>
                  <a:pt x="174" y="715"/>
                </a:lnTo>
                <a:lnTo>
                  <a:pt x="174" y="716"/>
                </a:lnTo>
                <a:lnTo>
                  <a:pt x="172" y="716"/>
                </a:lnTo>
                <a:lnTo>
                  <a:pt x="170" y="716"/>
                </a:lnTo>
                <a:lnTo>
                  <a:pt x="172" y="716"/>
                </a:lnTo>
                <a:lnTo>
                  <a:pt x="172" y="715"/>
                </a:lnTo>
                <a:lnTo>
                  <a:pt x="170" y="715"/>
                </a:lnTo>
                <a:lnTo>
                  <a:pt x="170" y="716"/>
                </a:lnTo>
                <a:lnTo>
                  <a:pt x="170" y="715"/>
                </a:lnTo>
                <a:lnTo>
                  <a:pt x="169" y="715"/>
                </a:lnTo>
                <a:lnTo>
                  <a:pt x="169" y="713"/>
                </a:lnTo>
                <a:lnTo>
                  <a:pt x="169" y="711"/>
                </a:lnTo>
                <a:lnTo>
                  <a:pt x="169" y="710"/>
                </a:lnTo>
                <a:lnTo>
                  <a:pt x="167" y="710"/>
                </a:lnTo>
                <a:lnTo>
                  <a:pt x="167" y="708"/>
                </a:lnTo>
                <a:lnTo>
                  <a:pt x="167" y="706"/>
                </a:lnTo>
                <a:lnTo>
                  <a:pt x="167" y="708"/>
                </a:lnTo>
                <a:lnTo>
                  <a:pt x="167" y="706"/>
                </a:lnTo>
                <a:lnTo>
                  <a:pt x="167" y="705"/>
                </a:lnTo>
                <a:lnTo>
                  <a:pt x="167" y="703"/>
                </a:lnTo>
                <a:lnTo>
                  <a:pt x="165" y="703"/>
                </a:lnTo>
                <a:lnTo>
                  <a:pt x="167" y="703"/>
                </a:lnTo>
                <a:lnTo>
                  <a:pt x="165" y="703"/>
                </a:lnTo>
                <a:lnTo>
                  <a:pt x="165" y="701"/>
                </a:lnTo>
                <a:lnTo>
                  <a:pt x="165" y="700"/>
                </a:lnTo>
                <a:lnTo>
                  <a:pt x="165" y="698"/>
                </a:lnTo>
                <a:lnTo>
                  <a:pt x="167" y="698"/>
                </a:lnTo>
                <a:lnTo>
                  <a:pt x="165" y="698"/>
                </a:lnTo>
                <a:lnTo>
                  <a:pt x="165" y="696"/>
                </a:lnTo>
                <a:lnTo>
                  <a:pt x="165" y="695"/>
                </a:lnTo>
                <a:lnTo>
                  <a:pt x="164" y="695"/>
                </a:lnTo>
                <a:lnTo>
                  <a:pt x="164" y="693"/>
                </a:lnTo>
                <a:lnTo>
                  <a:pt x="164" y="695"/>
                </a:lnTo>
                <a:lnTo>
                  <a:pt x="164" y="693"/>
                </a:lnTo>
                <a:lnTo>
                  <a:pt x="162" y="693"/>
                </a:lnTo>
                <a:lnTo>
                  <a:pt x="162" y="691"/>
                </a:lnTo>
                <a:lnTo>
                  <a:pt x="162" y="690"/>
                </a:lnTo>
                <a:lnTo>
                  <a:pt x="160" y="690"/>
                </a:lnTo>
                <a:lnTo>
                  <a:pt x="160" y="688"/>
                </a:lnTo>
                <a:lnTo>
                  <a:pt x="160" y="686"/>
                </a:lnTo>
                <a:lnTo>
                  <a:pt x="160" y="684"/>
                </a:lnTo>
                <a:lnTo>
                  <a:pt x="160" y="683"/>
                </a:lnTo>
                <a:lnTo>
                  <a:pt x="160" y="681"/>
                </a:lnTo>
                <a:lnTo>
                  <a:pt x="162" y="681"/>
                </a:lnTo>
                <a:lnTo>
                  <a:pt x="162" y="679"/>
                </a:lnTo>
                <a:lnTo>
                  <a:pt x="162" y="678"/>
                </a:lnTo>
                <a:lnTo>
                  <a:pt x="164" y="678"/>
                </a:lnTo>
                <a:lnTo>
                  <a:pt x="164" y="676"/>
                </a:lnTo>
                <a:lnTo>
                  <a:pt x="165" y="676"/>
                </a:lnTo>
                <a:lnTo>
                  <a:pt x="165" y="674"/>
                </a:lnTo>
                <a:lnTo>
                  <a:pt x="165" y="673"/>
                </a:lnTo>
                <a:lnTo>
                  <a:pt x="165" y="671"/>
                </a:lnTo>
                <a:lnTo>
                  <a:pt x="165" y="669"/>
                </a:lnTo>
                <a:lnTo>
                  <a:pt x="165" y="668"/>
                </a:lnTo>
                <a:lnTo>
                  <a:pt x="167" y="668"/>
                </a:lnTo>
                <a:lnTo>
                  <a:pt x="165" y="668"/>
                </a:lnTo>
                <a:lnTo>
                  <a:pt x="167" y="668"/>
                </a:lnTo>
                <a:lnTo>
                  <a:pt x="167" y="666"/>
                </a:lnTo>
                <a:lnTo>
                  <a:pt x="167" y="664"/>
                </a:lnTo>
                <a:lnTo>
                  <a:pt x="167" y="663"/>
                </a:lnTo>
                <a:lnTo>
                  <a:pt x="169" y="663"/>
                </a:lnTo>
                <a:lnTo>
                  <a:pt x="169" y="661"/>
                </a:lnTo>
                <a:lnTo>
                  <a:pt x="170" y="659"/>
                </a:lnTo>
                <a:lnTo>
                  <a:pt x="170" y="658"/>
                </a:lnTo>
                <a:lnTo>
                  <a:pt x="172" y="658"/>
                </a:lnTo>
                <a:lnTo>
                  <a:pt x="172" y="656"/>
                </a:lnTo>
                <a:lnTo>
                  <a:pt x="172" y="654"/>
                </a:lnTo>
                <a:lnTo>
                  <a:pt x="172" y="653"/>
                </a:lnTo>
                <a:lnTo>
                  <a:pt x="174" y="653"/>
                </a:lnTo>
                <a:lnTo>
                  <a:pt x="172" y="653"/>
                </a:lnTo>
                <a:lnTo>
                  <a:pt x="174" y="653"/>
                </a:lnTo>
                <a:lnTo>
                  <a:pt x="174" y="651"/>
                </a:lnTo>
                <a:lnTo>
                  <a:pt x="174" y="649"/>
                </a:lnTo>
                <a:lnTo>
                  <a:pt x="175" y="649"/>
                </a:lnTo>
                <a:lnTo>
                  <a:pt x="175" y="648"/>
                </a:lnTo>
                <a:lnTo>
                  <a:pt x="177" y="648"/>
                </a:lnTo>
                <a:lnTo>
                  <a:pt x="177" y="646"/>
                </a:lnTo>
                <a:lnTo>
                  <a:pt x="179" y="646"/>
                </a:lnTo>
                <a:lnTo>
                  <a:pt x="179" y="644"/>
                </a:lnTo>
                <a:lnTo>
                  <a:pt x="179" y="646"/>
                </a:lnTo>
                <a:lnTo>
                  <a:pt x="179" y="644"/>
                </a:lnTo>
                <a:lnTo>
                  <a:pt x="180" y="644"/>
                </a:lnTo>
                <a:lnTo>
                  <a:pt x="180" y="643"/>
                </a:lnTo>
                <a:lnTo>
                  <a:pt x="182" y="643"/>
                </a:lnTo>
                <a:lnTo>
                  <a:pt x="180" y="643"/>
                </a:lnTo>
                <a:lnTo>
                  <a:pt x="182" y="641"/>
                </a:lnTo>
                <a:lnTo>
                  <a:pt x="184" y="641"/>
                </a:lnTo>
                <a:lnTo>
                  <a:pt x="184" y="639"/>
                </a:lnTo>
                <a:lnTo>
                  <a:pt x="185" y="638"/>
                </a:lnTo>
                <a:lnTo>
                  <a:pt x="185" y="636"/>
                </a:lnTo>
                <a:lnTo>
                  <a:pt x="187" y="636"/>
                </a:lnTo>
                <a:lnTo>
                  <a:pt x="187" y="634"/>
                </a:lnTo>
                <a:lnTo>
                  <a:pt x="187" y="633"/>
                </a:lnTo>
                <a:lnTo>
                  <a:pt x="189" y="633"/>
                </a:lnTo>
                <a:lnTo>
                  <a:pt x="189" y="631"/>
                </a:lnTo>
                <a:lnTo>
                  <a:pt x="190" y="631"/>
                </a:lnTo>
                <a:lnTo>
                  <a:pt x="190" y="629"/>
                </a:lnTo>
                <a:lnTo>
                  <a:pt x="192" y="629"/>
                </a:lnTo>
                <a:lnTo>
                  <a:pt x="192" y="628"/>
                </a:lnTo>
                <a:lnTo>
                  <a:pt x="194" y="628"/>
                </a:lnTo>
                <a:lnTo>
                  <a:pt x="194" y="626"/>
                </a:lnTo>
                <a:lnTo>
                  <a:pt x="195" y="626"/>
                </a:lnTo>
                <a:lnTo>
                  <a:pt x="195" y="624"/>
                </a:lnTo>
                <a:lnTo>
                  <a:pt x="197" y="624"/>
                </a:lnTo>
                <a:lnTo>
                  <a:pt x="197" y="623"/>
                </a:lnTo>
                <a:lnTo>
                  <a:pt x="199" y="623"/>
                </a:lnTo>
                <a:lnTo>
                  <a:pt x="199" y="621"/>
                </a:lnTo>
                <a:lnTo>
                  <a:pt x="199" y="619"/>
                </a:lnTo>
                <a:lnTo>
                  <a:pt x="200" y="619"/>
                </a:lnTo>
                <a:lnTo>
                  <a:pt x="200" y="618"/>
                </a:lnTo>
                <a:lnTo>
                  <a:pt x="199" y="618"/>
                </a:lnTo>
                <a:lnTo>
                  <a:pt x="199" y="616"/>
                </a:lnTo>
                <a:lnTo>
                  <a:pt x="197" y="616"/>
                </a:lnTo>
                <a:lnTo>
                  <a:pt x="197" y="614"/>
                </a:lnTo>
                <a:lnTo>
                  <a:pt x="197" y="613"/>
                </a:lnTo>
                <a:lnTo>
                  <a:pt x="197" y="611"/>
                </a:lnTo>
                <a:lnTo>
                  <a:pt x="195" y="611"/>
                </a:lnTo>
                <a:lnTo>
                  <a:pt x="197" y="609"/>
                </a:lnTo>
                <a:lnTo>
                  <a:pt x="195" y="609"/>
                </a:lnTo>
                <a:lnTo>
                  <a:pt x="195" y="608"/>
                </a:lnTo>
                <a:lnTo>
                  <a:pt x="194" y="608"/>
                </a:lnTo>
                <a:lnTo>
                  <a:pt x="192" y="608"/>
                </a:lnTo>
                <a:lnTo>
                  <a:pt x="192" y="606"/>
                </a:lnTo>
                <a:lnTo>
                  <a:pt x="190" y="606"/>
                </a:lnTo>
                <a:lnTo>
                  <a:pt x="190" y="604"/>
                </a:lnTo>
                <a:lnTo>
                  <a:pt x="190" y="603"/>
                </a:lnTo>
                <a:lnTo>
                  <a:pt x="189" y="603"/>
                </a:lnTo>
                <a:lnTo>
                  <a:pt x="189" y="601"/>
                </a:lnTo>
                <a:lnTo>
                  <a:pt x="190" y="601"/>
                </a:lnTo>
                <a:lnTo>
                  <a:pt x="189" y="601"/>
                </a:lnTo>
                <a:lnTo>
                  <a:pt x="190" y="601"/>
                </a:lnTo>
                <a:lnTo>
                  <a:pt x="190" y="599"/>
                </a:lnTo>
                <a:lnTo>
                  <a:pt x="190" y="598"/>
                </a:lnTo>
                <a:lnTo>
                  <a:pt x="190" y="596"/>
                </a:lnTo>
                <a:lnTo>
                  <a:pt x="189" y="596"/>
                </a:lnTo>
                <a:lnTo>
                  <a:pt x="189" y="594"/>
                </a:lnTo>
                <a:lnTo>
                  <a:pt x="189" y="593"/>
                </a:lnTo>
                <a:lnTo>
                  <a:pt x="189" y="591"/>
                </a:lnTo>
                <a:lnTo>
                  <a:pt x="187" y="591"/>
                </a:lnTo>
                <a:lnTo>
                  <a:pt x="189" y="591"/>
                </a:lnTo>
                <a:lnTo>
                  <a:pt x="187" y="591"/>
                </a:lnTo>
                <a:lnTo>
                  <a:pt x="187" y="589"/>
                </a:lnTo>
                <a:lnTo>
                  <a:pt x="187" y="588"/>
                </a:lnTo>
                <a:lnTo>
                  <a:pt x="187" y="586"/>
                </a:lnTo>
                <a:lnTo>
                  <a:pt x="187" y="584"/>
                </a:lnTo>
                <a:lnTo>
                  <a:pt x="189" y="584"/>
                </a:lnTo>
                <a:lnTo>
                  <a:pt x="187" y="584"/>
                </a:lnTo>
                <a:lnTo>
                  <a:pt x="187" y="583"/>
                </a:lnTo>
                <a:lnTo>
                  <a:pt x="187" y="581"/>
                </a:lnTo>
                <a:lnTo>
                  <a:pt x="187" y="579"/>
                </a:lnTo>
                <a:lnTo>
                  <a:pt x="187" y="578"/>
                </a:lnTo>
                <a:lnTo>
                  <a:pt x="189" y="578"/>
                </a:lnTo>
                <a:lnTo>
                  <a:pt x="189" y="576"/>
                </a:lnTo>
                <a:lnTo>
                  <a:pt x="187" y="576"/>
                </a:lnTo>
                <a:lnTo>
                  <a:pt x="187" y="574"/>
                </a:lnTo>
                <a:lnTo>
                  <a:pt x="187" y="573"/>
                </a:lnTo>
                <a:lnTo>
                  <a:pt x="187" y="571"/>
                </a:lnTo>
                <a:lnTo>
                  <a:pt x="187" y="569"/>
                </a:lnTo>
                <a:lnTo>
                  <a:pt x="187" y="568"/>
                </a:lnTo>
                <a:lnTo>
                  <a:pt x="185" y="568"/>
                </a:lnTo>
                <a:lnTo>
                  <a:pt x="187" y="568"/>
                </a:lnTo>
                <a:lnTo>
                  <a:pt x="187" y="566"/>
                </a:lnTo>
                <a:lnTo>
                  <a:pt x="185" y="566"/>
                </a:lnTo>
                <a:lnTo>
                  <a:pt x="187" y="566"/>
                </a:lnTo>
                <a:lnTo>
                  <a:pt x="185" y="566"/>
                </a:lnTo>
                <a:lnTo>
                  <a:pt x="185" y="564"/>
                </a:lnTo>
                <a:lnTo>
                  <a:pt x="185" y="563"/>
                </a:lnTo>
                <a:lnTo>
                  <a:pt x="184" y="563"/>
                </a:lnTo>
                <a:lnTo>
                  <a:pt x="184" y="561"/>
                </a:lnTo>
                <a:lnTo>
                  <a:pt x="182" y="561"/>
                </a:lnTo>
                <a:lnTo>
                  <a:pt x="182" y="559"/>
                </a:lnTo>
                <a:lnTo>
                  <a:pt x="182" y="558"/>
                </a:lnTo>
                <a:lnTo>
                  <a:pt x="180" y="558"/>
                </a:lnTo>
                <a:lnTo>
                  <a:pt x="180" y="556"/>
                </a:lnTo>
                <a:lnTo>
                  <a:pt x="179" y="554"/>
                </a:lnTo>
                <a:lnTo>
                  <a:pt x="179" y="553"/>
                </a:lnTo>
                <a:lnTo>
                  <a:pt x="177" y="553"/>
                </a:lnTo>
                <a:lnTo>
                  <a:pt x="177" y="551"/>
                </a:lnTo>
                <a:lnTo>
                  <a:pt x="177" y="549"/>
                </a:lnTo>
                <a:lnTo>
                  <a:pt x="177" y="548"/>
                </a:lnTo>
                <a:lnTo>
                  <a:pt x="177" y="546"/>
                </a:lnTo>
                <a:lnTo>
                  <a:pt x="177" y="544"/>
                </a:lnTo>
                <a:lnTo>
                  <a:pt x="175" y="544"/>
                </a:lnTo>
                <a:lnTo>
                  <a:pt x="175" y="543"/>
                </a:lnTo>
                <a:lnTo>
                  <a:pt x="174" y="543"/>
                </a:lnTo>
                <a:lnTo>
                  <a:pt x="174" y="541"/>
                </a:lnTo>
                <a:lnTo>
                  <a:pt x="174" y="539"/>
                </a:lnTo>
                <a:lnTo>
                  <a:pt x="174" y="538"/>
                </a:lnTo>
                <a:lnTo>
                  <a:pt x="174" y="536"/>
                </a:lnTo>
                <a:lnTo>
                  <a:pt x="172" y="536"/>
                </a:lnTo>
                <a:lnTo>
                  <a:pt x="172" y="534"/>
                </a:lnTo>
                <a:lnTo>
                  <a:pt x="172" y="533"/>
                </a:lnTo>
                <a:lnTo>
                  <a:pt x="170" y="533"/>
                </a:lnTo>
                <a:lnTo>
                  <a:pt x="170" y="531"/>
                </a:lnTo>
                <a:lnTo>
                  <a:pt x="170" y="529"/>
                </a:lnTo>
                <a:lnTo>
                  <a:pt x="170" y="528"/>
                </a:lnTo>
                <a:lnTo>
                  <a:pt x="170" y="526"/>
                </a:lnTo>
                <a:lnTo>
                  <a:pt x="170" y="524"/>
                </a:lnTo>
                <a:lnTo>
                  <a:pt x="170" y="523"/>
                </a:lnTo>
                <a:lnTo>
                  <a:pt x="172" y="523"/>
                </a:lnTo>
                <a:lnTo>
                  <a:pt x="170" y="523"/>
                </a:lnTo>
                <a:lnTo>
                  <a:pt x="170" y="521"/>
                </a:lnTo>
                <a:lnTo>
                  <a:pt x="170" y="519"/>
                </a:lnTo>
                <a:lnTo>
                  <a:pt x="172" y="519"/>
                </a:lnTo>
                <a:lnTo>
                  <a:pt x="172" y="518"/>
                </a:lnTo>
                <a:lnTo>
                  <a:pt x="170" y="518"/>
                </a:lnTo>
                <a:lnTo>
                  <a:pt x="172" y="518"/>
                </a:lnTo>
                <a:lnTo>
                  <a:pt x="170" y="518"/>
                </a:lnTo>
                <a:lnTo>
                  <a:pt x="172" y="518"/>
                </a:lnTo>
                <a:lnTo>
                  <a:pt x="172" y="516"/>
                </a:lnTo>
                <a:lnTo>
                  <a:pt x="170" y="516"/>
                </a:lnTo>
                <a:lnTo>
                  <a:pt x="170" y="514"/>
                </a:lnTo>
                <a:lnTo>
                  <a:pt x="172" y="514"/>
                </a:lnTo>
                <a:lnTo>
                  <a:pt x="172" y="513"/>
                </a:lnTo>
                <a:lnTo>
                  <a:pt x="172" y="511"/>
                </a:lnTo>
                <a:lnTo>
                  <a:pt x="174" y="511"/>
                </a:lnTo>
                <a:lnTo>
                  <a:pt x="174" y="509"/>
                </a:lnTo>
                <a:lnTo>
                  <a:pt x="174" y="508"/>
                </a:lnTo>
                <a:lnTo>
                  <a:pt x="174" y="506"/>
                </a:lnTo>
                <a:lnTo>
                  <a:pt x="174" y="504"/>
                </a:lnTo>
                <a:lnTo>
                  <a:pt x="174" y="503"/>
                </a:lnTo>
                <a:lnTo>
                  <a:pt x="174" y="501"/>
                </a:lnTo>
                <a:lnTo>
                  <a:pt x="174" y="499"/>
                </a:lnTo>
                <a:lnTo>
                  <a:pt x="174" y="498"/>
                </a:lnTo>
                <a:lnTo>
                  <a:pt x="174" y="496"/>
                </a:lnTo>
                <a:lnTo>
                  <a:pt x="174" y="494"/>
                </a:lnTo>
                <a:lnTo>
                  <a:pt x="174" y="493"/>
                </a:lnTo>
                <a:lnTo>
                  <a:pt x="175" y="493"/>
                </a:lnTo>
                <a:lnTo>
                  <a:pt x="174" y="493"/>
                </a:lnTo>
                <a:lnTo>
                  <a:pt x="175" y="493"/>
                </a:lnTo>
                <a:lnTo>
                  <a:pt x="174" y="493"/>
                </a:lnTo>
                <a:lnTo>
                  <a:pt x="175" y="491"/>
                </a:lnTo>
                <a:lnTo>
                  <a:pt x="174" y="491"/>
                </a:lnTo>
                <a:lnTo>
                  <a:pt x="172" y="491"/>
                </a:lnTo>
                <a:lnTo>
                  <a:pt x="172" y="489"/>
                </a:lnTo>
                <a:lnTo>
                  <a:pt x="172" y="488"/>
                </a:lnTo>
                <a:lnTo>
                  <a:pt x="170" y="488"/>
                </a:lnTo>
                <a:lnTo>
                  <a:pt x="169" y="488"/>
                </a:lnTo>
                <a:lnTo>
                  <a:pt x="169" y="486"/>
                </a:lnTo>
                <a:lnTo>
                  <a:pt x="169" y="484"/>
                </a:lnTo>
                <a:lnTo>
                  <a:pt x="167" y="484"/>
                </a:lnTo>
                <a:lnTo>
                  <a:pt x="167" y="482"/>
                </a:lnTo>
                <a:lnTo>
                  <a:pt x="167" y="481"/>
                </a:lnTo>
                <a:lnTo>
                  <a:pt x="165" y="481"/>
                </a:lnTo>
                <a:lnTo>
                  <a:pt x="165" y="479"/>
                </a:lnTo>
                <a:lnTo>
                  <a:pt x="167" y="479"/>
                </a:lnTo>
                <a:lnTo>
                  <a:pt x="167" y="477"/>
                </a:lnTo>
                <a:lnTo>
                  <a:pt x="165" y="477"/>
                </a:lnTo>
                <a:lnTo>
                  <a:pt x="167" y="477"/>
                </a:lnTo>
                <a:lnTo>
                  <a:pt x="167" y="476"/>
                </a:lnTo>
                <a:lnTo>
                  <a:pt x="165" y="476"/>
                </a:lnTo>
                <a:lnTo>
                  <a:pt x="165" y="474"/>
                </a:lnTo>
                <a:lnTo>
                  <a:pt x="165" y="472"/>
                </a:lnTo>
                <a:lnTo>
                  <a:pt x="165" y="471"/>
                </a:lnTo>
                <a:lnTo>
                  <a:pt x="165" y="469"/>
                </a:lnTo>
                <a:lnTo>
                  <a:pt x="165" y="471"/>
                </a:lnTo>
                <a:lnTo>
                  <a:pt x="167" y="471"/>
                </a:lnTo>
                <a:lnTo>
                  <a:pt x="167" y="469"/>
                </a:lnTo>
                <a:lnTo>
                  <a:pt x="165" y="469"/>
                </a:lnTo>
                <a:lnTo>
                  <a:pt x="165" y="467"/>
                </a:lnTo>
                <a:lnTo>
                  <a:pt x="165" y="466"/>
                </a:lnTo>
                <a:lnTo>
                  <a:pt x="167" y="466"/>
                </a:lnTo>
                <a:lnTo>
                  <a:pt x="167" y="464"/>
                </a:lnTo>
                <a:lnTo>
                  <a:pt x="167" y="462"/>
                </a:lnTo>
                <a:lnTo>
                  <a:pt x="169" y="462"/>
                </a:lnTo>
                <a:lnTo>
                  <a:pt x="169" y="461"/>
                </a:lnTo>
                <a:lnTo>
                  <a:pt x="170" y="459"/>
                </a:lnTo>
                <a:lnTo>
                  <a:pt x="170" y="457"/>
                </a:lnTo>
                <a:lnTo>
                  <a:pt x="170" y="456"/>
                </a:lnTo>
                <a:lnTo>
                  <a:pt x="172" y="456"/>
                </a:lnTo>
                <a:lnTo>
                  <a:pt x="172" y="454"/>
                </a:lnTo>
                <a:lnTo>
                  <a:pt x="174" y="454"/>
                </a:lnTo>
                <a:lnTo>
                  <a:pt x="174" y="452"/>
                </a:lnTo>
                <a:lnTo>
                  <a:pt x="175" y="452"/>
                </a:lnTo>
                <a:lnTo>
                  <a:pt x="175" y="451"/>
                </a:lnTo>
                <a:lnTo>
                  <a:pt x="177" y="451"/>
                </a:lnTo>
                <a:lnTo>
                  <a:pt x="177" y="449"/>
                </a:lnTo>
                <a:lnTo>
                  <a:pt x="179" y="449"/>
                </a:lnTo>
                <a:lnTo>
                  <a:pt x="177" y="449"/>
                </a:lnTo>
                <a:lnTo>
                  <a:pt x="179" y="449"/>
                </a:lnTo>
                <a:lnTo>
                  <a:pt x="179" y="447"/>
                </a:lnTo>
                <a:lnTo>
                  <a:pt x="179" y="446"/>
                </a:lnTo>
                <a:lnTo>
                  <a:pt x="180" y="446"/>
                </a:lnTo>
                <a:lnTo>
                  <a:pt x="180" y="444"/>
                </a:lnTo>
                <a:lnTo>
                  <a:pt x="180" y="442"/>
                </a:lnTo>
                <a:lnTo>
                  <a:pt x="180" y="441"/>
                </a:lnTo>
                <a:lnTo>
                  <a:pt x="182" y="441"/>
                </a:lnTo>
                <a:lnTo>
                  <a:pt x="182" y="439"/>
                </a:lnTo>
                <a:lnTo>
                  <a:pt x="184" y="439"/>
                </a:lnTo>
                <a:lnTo>
                  <a:pt x="184" y="437"/>
                </a:lnTo>
                <a:lnTo>
                  <a:pt x="184" y="436"/>
                </a:lnTo>
                <a:lnTo>
                  <a:pt x="184" y="434"/>
                </a:lnTo>
                <a:lnTo>
                  <a:pt x="185" y="434"/>
                </a:lnTo>
                <a:lnTo>
                  <a:pt x="185" y="432"/>
                </a:lnTo>
                <a:lnTo>
                  <a:pt x="187" y="432"/>
                </a:lnTo>
                <a:lnTo>
                  <a:pt x="187" y="431"/>
                </a:lnTo>
                <a:lnTo>
                  <a:pt x="187" y="429"/>
                </a:lnTo>
                <a:lnTo>
                  <a:pt x="187" y="427"/>
                </a:lnTo>
                <a:lnTo>
                  <a:pt x="189" y="427"/>
                </a:lnTo>
                <a:lnTo>
                  <a:pt x="190" y="427"/>
                </a:lnTo>
                <a:lnTo>
                  <a:pt x="190" y="426"/>
                </a:lnTo>
                <a:lnTo>
                  <a:pt x="189" y="426"/>
                </a:lnTo>
                <a:lnTo>
                  <a:pt x="190" y="426"/>
                </a:lnTo>
                <a:lnTo>
                  <a:pt x="190" y="424"/>
                </a:lnTo>
                <a:lnTo>
                  <a:pt x="190" y="422"/>
                </a:lnTo>
                <a:lnTo>
                  <a:pt x="192" y="422"/>
                </a:lnTo>
                <a:lnTo>
                  <a:pt x="192" y="421"/>
                </a:lnTo>
                <a:lnTo>
                  <a:pt x="192" y="419"/>
                </a:lnTo>
                <a:lnTo>
                  <a:pt x="192" y="417"/>
                </a:lnTo>
                <a:lnTo>
                  <a:pt x="192" y="416"/>
                </a:lnTo>
                <a:lnTo>
                  <a:pt x="192" y="414"/>
                </a:lnTo>
                <a:lnTo>
                  <a:pt x="192" y="412"/>
                </a:lnTo>
                <a:lnTo>
                  <a:pt x="192" y="414"/>
                </a:lnTo>
                <a:lnTo>
                  <a:pt x="192" y="412"/>
                </a:lnTo>
                <a:lnTo>
                  <a:pt x="192" y="411"/>
                </a:lnTo>
                <a:lnTo>
                  <a:pt x="190" y="411"/>
                </a:lnTo>
                <a:lnTo>
                  <a:pt x="190" y="412"/>
                </a:lnTo>
                <a:lnTo>
                  <a:pt x="189" y="412"/>
                </a:lnTo>
                <a:lnTo>
                  <a:pt x="189" y="414"/>
                </a:lnTo>
                <a:lnTo>
                  <a:pt x="189" y="416"/>
                </a:lnTo>
                <a:lnTo>
                  <a:pt x="189" y="417"/>
                </a:lnTo>
                <a:lnTo>
                  <a:pt x="189" y="419"/>
                </a:lnTo>
                <a:lnTo>
                  <a:pt x="190" y="419"/>
                </a:lnTo>
                <a:lnTo>
                  <a:pt x="189" y="424"/>
                </a:lnTo>
                <a:lnTo>
                  <a:pt x="187" y="424"/>
                </a:lnTo>
                <a:lnTo>
                  <a:pt x="189" y="422"/>
                </a:lnTo>
                <a:lnTo>
                  <a:pt x="189" y="421"/>
                </a:lnTo>
                <a:lnTo>
                  <a:pt x="190" y="419"/>
                </a:lnTo>
                <a:lnTo>
                  <a:pt x="187" y="419"/>
                </a:lnTo>
                <a:lnTo>
                  <a:pt x="189" y="394"/>
                </a:lnTo>
                <a:lnTo>
                  <a:pt x="190" y="391"/>
                </a:lnTo>
                <a:lnTo>
                  <a:pt x="190" y="387"/>
                </a:lnTo>
                <a:lnTo>
                  <a:pt x="185" y="377"/>
                </a:lnTo>
                <a:lnTo>
                  <a:pt x="184" y="376"/>
                </a:lnTo>
                <a:lnTo>
                  <a:pt x="184" y="374"/>
                </a:lnTo>
                <a:lnTo>
                  <a:pt x="179" y="367"/>
                </a:lnTo>
                <a:lnTo>
                  <a:pt x="175" y="357"/>
                </a:lnTo>
                <a:lnTo>
                  <a:pt x="172" y="351"/>
                </a:lnTo>
                <a:lnTo>
                  <a:pt x="147" y="359"/>
                </a:lnTo>
                <a:lnTo>
                  <a:pt x="134" y="352"/>
                </a:lnTo>
                <a:lnTo>
                  <a:pt x="130" y="351"/>
                </a:lnTo>
                <a:lnTo>
                  <a:pt x="118" y="346"/>
                </a:lnTo>
                <a:lnTo>
                  <a:pt x="113" y="346"/>
                </a:lnTo>
                <a:lnTo>
                  <a:pt x="112" y="339"/>
                </a:lnTo>
                <a:lnTo>
                  <a:pt x="108" y="326"/>
                </a:lnTo>
                <a:lnTo>
                  <a:pt x="108" y="322"/>
                </a:lnTo>
                <a:lnTo>
                  <a:pt x="105" y="311"/>
                </a:lnTo>
                <a:lnTo>
                  <a:pt x="102" y="311"/>
                </a:lnTo>
                <a:lnTo>
                  <a:pt x="100" y="311"/>
                </a:lnTo>
                <a:lnTo>
                  <a:pt x="98" y="311"/>
                </a:lnTo>
                <a:lnTo>
                  <a:pt x="93" y="309"/>
                </a:lnTo>
                <a:lnTo>
                  <a:pt x="90" y="309"/>
                </a:lnTo>
                <a:lnTo>
                  <a:pt x="87" y="309"/>
                </a:lnTo>
                <a:lnTo>
                  <a:pt x="87" y="307"/>
                </a:lnTo>
                <a:lnTo>
                  <a:pt x="83" y="307"/>
                </a:lnTo>
                <a:lnTo>
                  <a:pt x="78" y="304"/>
                </a:lnTo>
                <a:lnTo>
                  <a:pt x="77" y="302"/>
                </a:lnTo>
                <a:lnTo>
                  <a:pt x="75" y="302"/>
                </a:lnTo>
                <a:lnTo>
                  <a:pt x="73" y="299"/>
                </a:lnTo>
                <a:lnTo>
                  <a:pt x="70" y="297"/>
                </a:lnTo>
                <a:lnTo>
                  <a:pt x="70" y="296"/>
                </a:lnTo>
                <a:lnTo>
                  <a:pt x="67" y="292"/>
                </a:lnTo>
                <a:lnTo>
                  <a:pt x="65" y="291"/>
                </a:lnTo>
                <a:lnTo>
                  <a:pt x="62" y="286"/>
                </a:lnTo>
                <a:lnTo>
                  <a:pt x="58" y="282"/>
                </a:lnTo>
                <a:lnTo>
                  <a:pt x="57" y="281"/>
                </a:lnTo>
                <a:lnTo>
                  <a:pt x="55" y="279"/>
                </a:lnTo>
                <a:lnTo>
                  <a:pt x="52" y="275"/>
                </a:lnTo>
                <a:lnTo>
                  <a:pt x="48" y="270"/>
                </a:lnTo>
                <a:lnTo>
                  <a:pt x="38" y="267"/>
                </a:lnTo>
                <a:lnTo>
                  <a:pt x="35" y="267"/>
                </a:lnTo>
                <a:lnTo>
                  <a:pt x="32" y="265"/>
                </a:lnTo>
                <a:lnTo>
                  <a:pt x="12" y="262"/>
                </a:lnTo>
                <a:lnTo>
                  <a:pt x="8" y="260"/>
                </a:lnTo>
                <a:lnTo>
                  <a:pt x="5" y="260"/>
                </a:lnTo>
                <a:lnTo>
                  <a:pt x="0" y="259"/>
                </a:lnTo>
                <a:lnTo>
                  <a:pt x="3" y="252"/>
                </a:lnTo>
                <a:lnTo>
                  <a:pt x="5" y="247"/>
                </a:lnTo>
                <a:lnTo>
                  <a:pt x="7" y="245"/>
                </a:lnTo>
                <a:lnTo>
                  <a:pt x="8" y="245"/>
                </a:lnTo>
                <a:lnTo>
                  <a:pt x="12" y="245"/>
                </a:lnTo>
                <a:lnTo>
                  <a:pt x="15" y="244"/>
                </a:lnTo>
                <a:lnTo>
                  <a:pt x="18" y="242"/>
                </a:lnTo>
                <a:lnTo>
                  <a:pt x="22" y="239"/>
                </a:lnTo>
                <a:lnTo>
                  <a:pt x="22" y="235"/>
                </a:lnTo>
                <a:lnTo>
                  <a:pt x="23" y="230"/>
                </a:lnTo>
                <a:lnTo>
                  <a:pt x="25" y="230"/>
                </a:lnTo>
                <a:lnTo>
                  <a:pt x="28" y="229"/>
                </a:lnTo>
                <a:lnTo>
                  <a:pt x="30" y="230"/>
                </a:lnTo>
                <a:lnTo>
                  <a:pt x="33" y="229"/>
                </a:lnTo>
                <a:lnTo>
                  <a:pt x="35" y="229"/>
                </a:lnTo>
                <a:lnTo>
                  <a:pt x="40" y="229"/>
                </a:lnTo>
                <a:lnTo>
                  <a:pt x="43" y="229"/>
                </a:lnTo>
                <a:lnTo>
                  <a:pt x="47" y="227"/>
                </a:lnTo>
                <a:lnTo>
                  <a:pt x="48" y="224"/>
                </a:lnTo>
                <a:lnTo>
                  <a:pt x="50" y="224"/>
                </a:lnTo>
                <a:lnTo>
                  <a:pt x="50" y="222"/>
                </a:lnTo>
                <a:lnTo>
                  <a:pt x="55" y="220"/>
                </a:lnTo>
                <a:lnTo>
                  <a:pt x="63" y="220"/>
                </a:lnTo>
                <a:lnTo>
                  <a:pt x="67" y="217"/>
                </a:lnTo>
                <a:lnTo>
                  <a:pt x="68" y="217"/>
                </a:lnTo>
                <a:lnTo>
                  <a:pt x="68" y="215"/>
                </a:lnTo>
                <a:lnTo>
                  <a:pt x="68" y="214"/>
                </a:lnTo>
                <a:lnTo>
                  <a:pt x="70" y="212"/>
                </a:lnTo>
                <a:lnTo>
                  <a:pt x="72" y="210"/>
                </a:lnTo>
                <a:lnTo>
                  <a:pt x="72" y="209"/>
                </a:lnTo>
                <a:lnTo>
                  <a:pt x="73" y="207"/>
                </a:lnTo>
                <a:lnTo>
                  <a:pt x="73" y="204"/>
                </a:lnTo>
                <a:lnTo>
                  <a:pt x="75" y="202"/>
                </a:lnTo>
                <a:lnTo>
                  <a:pt x="75" y="200"/>
                </a:lnTo>
                <a:lnTo>
                  <a:pt x="75" y="199"/>
                </a:lnTo>
                <a:lnTo>
                  <a:pt x="75" y="197"/>
                </a:lnTo>
                <a:lnTo>
                  <a:pt x="73" y="195"/>
                </a:lnTo>
                <a:lnTo>
                  <a:pt x="73" y="194"/>
                </a:lnTo>
                <a:lnTo>
                  <a:pt x="72" y="192"/>
                </a:lnTo>
                <a:lnTo>
                  <a:pt x="70" y="190"/>
                </a:lnTo>
                <a:lnTo>
                  <a:pt x="72" y="189"/>
                </a:lnTo>
                <a:lnTo>
                  <a:pt x="72" y="187"/>
                </a:lnTo>
                <a:lnTo>
                  <a:pt x="73" y="185"/>
                </a:lnTo>
                <a:lnTo>
                  <a:pt x="73" y="184"/>
                </a:lnTo>
                <a:lnTo>
                  <a:pt x="73" y="182"/>
                </a:lnTo>
                <a:lnTo>
                  <a:pt x="75" y="182"/>
                </a:lnTo>
                <a:lnTo>
                  <a:pt x="80" y="182"/>
                </a:lnTo>
                <a:lnTo>
                  <a:pt x="82" y="182"/>
                </a:lnTo>
                <a:lnTo>
                  <a:pt x="85" y="179"/>
                </a:lnTo>
                <a:lnTo>
                  <a:pt x="87" y="177"/>
                </a:lnTo>
                <a:lnTo>
                  <a:pt x="90" y="177"/>
                </a:lnTo>
                <a:lnTo>
                  <a:pt x="92" y="177"/>
                </a:lnTo>
                <a:lnTo>
                  <a:pt x="93" y="177"/>
                </a:lnTo>
                <a:lnTo>
                  <a:pt x="95" y="175"/>
                </a:lnTo>
                <a:lnTo>
                  <a:pt x="97" y="175"/>
                </a:lnTo>
                <a:lnTo>
                  <a:pt x="98" y="174"/>
                </a:lnTo>
                <a:lnTo>
                  <a:pt x="102" y="174"/>
                </a:lnTo>
                <a:lnTo>
                  <a:pt x="103" y="175"/>
                </a:lnTo>
                <a:lnTo>
                  <a:pt x="105" y="175"/>
                </a:lnTo>
                <a:lnTo>
                  <a:pt x="107" y="174"/>
                </a:lnTo>
                <a:lnTo>
                  <a:pt x="105" y="170"/>
                </a:lnTo>
                <a:lnTo>
                  <a:pt x="105" y="169"/>
                </a:lnTo>
                <a:lnTo>
                  <a:pt x="105" y="167"/>
                </a:lnTo>
                <a:lnTo>
                  <a:pt x="103" y="164"/>
                </a:lnTo>
                <a:lnTo>
                  <a:pt x="103" y="162"/>
                </a:lnTo>
                <a:lnTo>
                  <a:pt x="103" y="160"/>
                </a:lnTo>
                <a:lnTo>
                  <a:pt x="102" y="159"/>
                </a:lnTo>
                <a:lnTo>
                  <a:pt x="103" y="157"/>
                </a:lnTo>
                <a:lnTo>
                  <a:pt x="103" y="155"/>
                </a:lnTo>
                <a:lnTo>
                  <a:pt x="103" y="154"/>
                </a:lnTo>
                <a:lnTo>
                  <a:pt x="103" y="152"/>
                </a:lnTo>
                <a:lnTo>
                  <a:pt x="107" y="152"/>
                </a:lnTo>
                <a:lnTo>
                  <a:pt x="108" y="150"/>
                </a:lnTo>
                <a:lnTo>
                  <a:pt x="112" y="152"/>
                </a:lnTo>
                <a:lnTo>
                  <a:pt x="113" y="155"/>
                </a:lnTo>
                <a:lnTo>
                  <a:pt x="115" y="157"/>
                </a:lnTo>
                <a:lnTo>
                  <a:pt x="117" y="159"/>
                </a:lnTo>
                <a:lnTo>
                  <a:pt x="118" y="160"/>
                </a:lnTo>
                <a:lnTo>
                  <a:pt x="122" y="160"/>
                </a:lnTo>
                <a:lnTo>
                  <a:pt x="122" y="162"/>
                </a:lnTo>
                <a:lnTo>
                  <a:pt x="127" y="160"/>
                </a:lnTo>
                <a:lnTo>
                  <a:pt x="130" y="160"/>
                </a:lnTo>
                <a:lnTo>
                  <a:pt x="132" y="157"/>
                </a:lnTo>
                <a:lnTo>
                  <a:pt x="134" y="157"/>
                </a:lnTo>
                <a:lnTo>
                  <a:pt x="135" y="157"/>
                </a:lnTo>
                <a:lnTo>
                  <a:pt x="137" y="157"/>
                </a:lnTo>
                <a:lnTo>
                  <a:pt x="137" y="155"/>
                </a:lnTo>
                <a:lnTo>
                  <a:pt x="139" y="155"/>
                </a:lnTo>
                <a:lnTo>
                  <a:pt x="140" y="155"/>
                </a:lnTo>
                <a:lnTo>
                  <a:pt x="144" y="154"/>
                </a:lnTo>
                <a:lnTo>
                  <a:pt x="144" y="152"/>
                </a:lnTo>
                <a:lnTo>
                  <a:pt x="145" y="152"/>
                </a:lnTo>
                <a:lnTo>
                  <a:pt x="149" y="152"/>
                </a:lnTo>
                <a:lnTo>
                  <a:pt x="150" y="150"/>
                </a:lnTo>
                <a:lnTo>
                  <a:pt x="152" y="149"/>
                </a:lnTo>
                <a:lnTo>
                  <a:pt x="152" y="145"/>
                </a:lnTo>
                <a:lnTo>
                  <a:pt x="152" y="144"/>
                </a:lnTo>
                <a:lnTo>
                  <a:pt x="150" y="142"/>
                </a:lnTo>
                <a:lnTo>
                  <a:pt x="149" y="139"/>
                </a:lnTo>
                <a:lnTo>
                  <a:pt x="150" y="137"/>
                </a:lnTo>
                <a:lnTo>
                  <a:pt x="152" y="137"/>
                </a:lnTo>
                <a:lnTo>
                  <a:pt x="154" y="137"/>
                </a:lnTo>
                <a:lnTo>
                  <a:pt x="155" y="137"/>
                </a:lnTo>
                <a:lnTo>
                  <a:pt x="160" y="139"/>
                </a:lnTo>
                <a:lnTo>
                  <a:pt x="162" y="139"/>
                </a:lnTo>
                <a:lnTo>
                  <a:pt x="165" y="135"/>
                </a:lnTo>
                <a:lnTo>
                  <a:pt x="167" y="135"/>
                </a:lnTo>
                <a:lnTo>
                  <a:pt x="170" y="134"/>
                </a:lnTo>
                <a:lnTo>
                  <a:pt x="172" y="134"/>
                </a:lnTo>
                <a:lnTo>
                  <a:pt x="175" y="134"/>
                </a:lnTo>
                <a:lnTo>
                  <a:pt x="179" y="135"/>
                </a:lnTo>
                <a:lnTo>
                  <a:pt x="182" y="134"/>
                </a:lnTo>
                <a:lnTo>
                  <a:pt x="184" y="134"/>
                </a:lnTo>
                <a:lnTo>
                  <a:pt x="185" y="132"/>
                </a:lnTo>
                <a:lnTo>
                  <a:pt x="187" y="132"/>
                </a:lnTo>
                <a:lnTo>
                  <a:pt x="189" y="130"/>
                </a:lnTo>
                <a:lnTo>
                  <a:pt x="190" y="129"/>
                </a:lnTo>
                <a:lnTo>
                  <a:pt x="192" y="129"/>
                </a:lnTo>
                <a:lnTo>
                  <a:pt x="194" y="129"/>
                </a:lnTo>
                <a:lnTo>
                  <a:pt x="197" y="125"/>
                </a:lnTo>
                <a:lnTo>
                  <a:pt x="199" y="124"/>
                </a:lnTo>
                <a:lnTo>
                  <a:pt x="199" y="122"/>
                </a:lnTo>
                <a:lnTo>
                  <a:pt x="200" y="122"/>
                </a:lnTo>
                <a:lnTo>
                  <a:pt x="202" y="120"/>
                </a:lnTo>
                <a:lnTo>
                  <a:pt x="207" y="122"/>
                </a:lnTo>
                <a:lnTo>
                  <a:pt x="214" y="125"/>
                </a:lnTo>
                <a:lnTo>
                  <a:pt x="215" y="125"/>
                </a:lnTo>
                <a:lnTo>
                  <a:pt x="214" y="124"/>
                </a:lnTo>
                <a:lnTo>
                  <a:pt x="214" y="122"/>
                </a:lnTo>
                <a:lnTo>
                  <a:pt x="214" y="119"/>
                </a:lnTo>
                <a:lnTo>
                  <a:pt x="214" y="115"/>
                </a:lnTo>
                <a:lnTo>
                  <a:pt x="212" y="112"/>
                </a:lnTo>
                <a:lnTo>
                  <a:pt x="210" y="110"/>
                </a:lnTo>
                <a:lnTo>
                  <a:pt x="209" y="105"/>
                </a:lnTo>
                <a:lnTo>
                  <a:pt x="210" y="104"/>
                </a:lnTo>
                <a:lnTo>
                  <a:pt x="210" y="102"/>
                </a:lnTo>
                <a:lnTo>
                  <a:pt x="212" y="100"/>
                </a:lnTo>
                <a:lnTo>
                  <a:pt x="212" y="99"/>
                </a:lnTo>
                <a:lnTo>
                  <a:pt x="210" y="94"/>
                </a:lnTo>
                <a:lnTo>
                  <a:pt x="210" y="92"/>
                </a:lnTo>
                <a:lnTo>
                  <a:pt x="210" y="90"/>
                </a:lnTo>
                <a:lnTo>
                  <a:pt x="210" y="89"/>
                </a:lnTo>
                <a:lnTo>
                  <a:pt x="209" y="87"/>
                </a:lnTo>
                <a:lnTo>
                  <a:pt x="209" y="85"/>
                </a:lnTo>
                <a:lnTo>
                  <a:pt x="209" y="82"/>
                </a:lnTo>
                <a:lnTo>
                  <a:pt x="207" y="80"/>
                </a:lnTo>
                <a:lnTo>
                  <a:pt x="207" y="77"/>
                </a:lnTo>
                <a:lnTo>
                  <a:pt x="209" y="75"/>
                </a:lnTo>
                <a:lnTo>
                  <a:pt x="209" y="73"/>
                </a:lnTo>
                <a:lnTo>
                  <a:pt x="207" y="70"/>
                </a:lnTo>
                <a:lnTo>
                  <a:pt x="207" y="68"/>
                </a:lnTo>
                <a:lnTo>
                  <a:pt x="207" y="67"/>
                </a:lnTo>
                <a:lnTo>
                  <a:pt x="209" y="62"/>
                </a:lnTo>
                <a:lnTo>
                  <a:pt x="209" y="60"/>
                </a:lnTo>
                <a:lnTo>
                  <a:pt x="210" y="60"/>
                </a:lnTo>
                <a:lnTo>
                  <a:pt x="214" y="58"/>
                </a:lnTo>
                <a:lnTo>
                  <a:pt x="217" y="55"/>
                </a:lnTo>
                <a:lnTo>
                  <a:pt x="219" y="52"/>
                </a:lnTo>
                <a:lnTo>
                  <a:pt x="219" y="50"/>
                </a:lnTo>
                <a:lnTo>
                  <a:pt x="220" y="47"/>
                </a:lnTo>
                <a:lnTo>
                  <a:pt x="222" y="45"/>
                </a:lnTo>
                <a:lnTo>
                  <a:pt x="224" y="40"/>
                </a:lnTo>
                <a:lnTo>
                  <a:pt x="224" y="35"/>
                </a:lnTo>
                <a:lnTo>
                  <a:pt x="225" y="30"/>
                </a:lnTo>
                <a:lnTo>
                  <a:pt x="227" y="27"/>
                </a:lnTo>
                <a:lnTo>
                  <a:pt x="230" y="23"/>
                </a:lnTo>
                <a:lnTo>
                  <a:pt x="239" y="25"/>
                </a:lnTo>
                <a:lnTo>
                  <a:pt x="242" y="23"/>
                </a:lnTo>
                <a:lnTo>
                  <a:pt x="244" y="22"/>
                </a:lnTo>
                <a:lnTo>
                  <a:pt x="245" y="12"/>
                </a:lnTo>
                <a:lnTo>
                  <a:pt x="249" y="7"/>
                </a:lnTo>
                <a:lnTo>
                  <a:pt x="252" y="7"/>
                </a:lnTo>
                <a:lnTo>
                  <a:pt x="259" y="10"/>
                </a:lnTo>
                <a:lnTo>
                  <a:pt x="260" y="10"/>
                </a:lnTo>
                <a:lnTo>
                  <a:pt x="262" y="10"/>
                </a:lnTo>
                <a:lnTo>
                  <a:pt x="264" y="10"/>
                </a:lnTo>
                <a:lnTo>
                  <a:pt x="267" y="8"/>
                </a:lnTo>
                <a:lnTo>
                  <a:pt x="270" y="7"/>
                </a:lnTo>
                <a:lnTo>
                  <a:pt x="274" y="5"/>
                </a:lnTo>
                <a:lnTo>
                  <a:pt x="279" y="5"/>
                </a:lnTo>
                <a:lnTo>
                  <a:pt x="280" y="5"/>
                </a:lnTo>
                <a:lnTo>
                  <a:pt x="284" y="5"/>
                </a:lnTo>
                <a:lnTo>
                  <a:pt x="285" y="7"/>
                </a:lnTo>
                <a:lnTo>
                  <a:pt x="285" y="12"/>
                </a:lnTo>
                <a:lnTo>
                  <a:pt x="285" y="17"/>
                </a:lnTo>
                <a:lnTo>
                  <a:pt x="282" y="23"/>
                </a:lnTo>
                <a:lnTo>
                  <a:pt x="282" y="27"/>
                </a:lnTo>
                <a:lnTo>
                  <a:pt x="282" y="30"/>
                </a:lnTo>
                <a:lnTo>
                  <a:pt x="287" y="33"/>
                </a:lnTo>
                <a:lnTo>
                  <a:pt x="290" y="35"/>
                </a:lnTo>
                <a:lnTo>
                  <a:pt x="290" y="37"/>
                </a:lnTo>
                <a:lnTo>
                  <a:pt x="294" y="37"/>
                </a:lnTo>
                <a:lnTo>
                  <a:pt x="295" y="38"/>
                </a:lnTo>
                <a:lnTo>
                  <a:pt x="302" y="37"/>
                </a:lnTo>
                <a:lnTo>
                  <a:pt x="304" y="37"/>
                </a:lnTo>
                <a:lnTo>
                  <a:pt x="305" y="37"/>
                </a:lnTo>
                <a:lnTo>
                  <a:pt x="311" y="35"/>
                </a:lnTo>
                <a:lnTo>
                  <a:pt x="312" y="35"/>
                </a:lnTo>
                <a:lnTo>
                  <a:pt x="316" y="35"/>
                </a:lnTo>
                <a:lnTo>
                  <a:pt x="317" y="33"/>
                </a:lnTo>
                <a:lnTo>
                  <a:pt x="319" y="33"/>
                </a:lnTo>
                <a:lnTo>
                  <a:pt x="322" y="38"/>
                </a:lnTo>
                <a:lnTo>
                  <a:pt x="324" y="38"/>
                </a:lnTo>
                <a:lnTo>
                  <a:pt x="326" y="37"/>
                </a:lnTo>
                <a:lnTo>
                  <a:pt x="327" y="32"/>
                </a:lnTo>
                <a:lnTo>
                  <a:pt x="327" y="28"/>
                </a:lnTo>
                <a:lnTo>
                  <a:pt x="329" y="25"/>
                </a:lnTo>
                <a:lnTo>
                  <a:pt x="332" y="23"/>
                </a:lnTo>
                <a:lnTo>
                  <a:pt x="337" y="22"/>
                </a:lnTo>
                <a:lnTo>
                  <a:pt x="339" y="22"/>
                </a:lnTo>
                <a:lnTo>
                  <a:pt x="341" y="20"/>
                </a:lnTo>
                <a:lnTo>
                  <a:pt x="342" y="20"/>
                </a:lnTo>
                <a:lnTo>
                  <a:pt x="344" y="15"/>
                </a:lnTo>
                <a:lnTo>
                  <a:pt x="347" y="8"/>
                </a:lnTo>
                <a:lnTo>
                  <a:pt x="351" y="2"/>
                </a:lnTo>
                <a:lnTo>
                  <a:pt x="354" y="0"/>
                </a:lnTo>
                <a:lnTo>
                  <a:pt x="357" y="2"/>
                </a:lnTo>
                <a:close/>
              </a:path>
            </a:pathLst>
          </a:custGeom>
          <a:solidFill>
            <a:srgbClr val="EB96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3"/>
          <p:cNvSpPr>
            <a:spLocks noEditPoints="1"/>
          </p:cNvSpPr>
          <p:nvPr/>
        </p:nvSpPr>
        <p:spPr bwMode="auto">
          <a:xfrm>
            <a:off x="6440488" y="5721351"/>
            <a:ext cx="146050" cy="130175"/>
          </a:xfrm>
          <a:custGeom>
            <a:avLst/>
            <a:gdLst/>
            <a:ahLst/>
            <a:cxnLst>
              <a:cxn ang="0">
                <a:pos x="84" y="74"/>
              </a:cxn>
              <a:cxn ang="0">
                <a:pos x="55" y="15"/>
              </a:cxn>
              <a:cxn ang="0">
                <a:pos x="65" y="15"/>
              </a:cxn>
              <a:cxn ang="0">
                <a:pos x="70" y="20"/>
              </a:cxn>
              <a:cxn ang="0">
                <a:pos x="74" y="25"/>
              </a:cxn>
              <a:cxn ang="0">
                <a:pos x="77" y="30"/>
              </a:cxn>
              <a:cxn ang="0">
                <a:pos x="80" y="33"/>
              </a:cxn>
              <a:cxn ang="0">
                <a:pos x="84" y="37"/>
              </a:cxn>
              <a:cxn ang="0">
                <a:pos x="85" y="43"/>
              </a:cxn>
              <a:cxn ang="0">
                <a:pos x="87" y="48"/>
              </a:cxn>
              <a:cxn ang="0">
                <a:pos x="90" y="54"/>
              </a:cxn>
              <a:cxn ang="0">
                <a:pos x="90" y="60"/>
              </a:cxn>
              <a:cxn ang="0">
                <a:pos x="92" y="65"/>
              </a:cxn>
              <a:cxn ang="0">
                <a:pos x="90" y="72"/>
              </a:cxn>
              <a:cxn ang="0">
                <a:pos x="87" y="72"/>
              </a:cxn>
              <a:cxn ang="0">
                <a:pos x="85" y="75"/>
              </a:cxn>
              <a:cxn ang="0">
                <a:pos x="85" y="69"/>
              </a:cxn>
              <a:cxn ang="0">
                <a:pos x="85" y="65"/>
              </a:cxn>
              <a:cxn ang="0">
                <a:pos x="84" y="60"/>
              </a:cxn>
              <a:cxn ang="0">
                <a:pos x="79" y="57"/>
              </a:cxn>
              <a:cxn ang="0">
                <a:pos x="75" y="57"/>
              </a:cxn>
              <a:cxn ang="0">
                <a:pos x="72" y="60"/>
              </a:cxn>
              <a:cxn ang="0">
                <a:pos x="72" y="60"/>
              </a:cxn>
              <a:cxn ang="0">
                <a:pos x="70" y="55"/>
              </a:cxn>
              <a:cxn ang="0">
                <a:pos x="67" y="52"/>
              </a:cxn>
              <a:cxn ang="0">
                <a:pos x="65" y="50"/>
              </a:cxn>
              <a:cxn ang="0">
                <a:pos x="62" y="47"/>
              </a:cxn>
              <a:cxn ang="0">
                <a:pos x="62" y="50"/>
              </a:cxn>
              <a:cxn ang="0">
                <a:pos x="59" y="57"/>
              </a:cxn>
              <a:cxn ang="0">
                <a:pos x="60" y="75"/>
              </a:cxn>
              <a:cxn ang="0">
                <a:pos x="64" y="79"/>
              </a:cxn>
              <a:cxn ang="0">
                <a:pos x="62" y="82"/>
              </a:cxn>
              <a:cxn ang="0">
                <a:pos x="42" y="82"/>
              </a:cxn>
              <a:cxn ang="0">
                <a:pos x="35" y="79"/>
              </a:cxn>
              <a:cxn ang="0">
                <a:pos x="34" y="72"/>
              </a:cxn>
              <a:cxn ang="0">
                <a:pos x="27" y="67"/>
              </a:cxn>
              <a:cxn ang="0">
                <a:pos x="18" y="72"/>
              </a:cxn>
              <a:cxn ang="0">
                <a:pos x="12" y="70"/>
              </a:cxn>
              <a:cxn ang="0">
                <a:pos x="12" y="64"/>
              </a:cxn>
              <a:cxn ang="0">
                <a:pos x="13" y="60"/>
              </a:cxn>
              <a:cxn ang="0">
                <a:pos x="10" y="55"/>
              </a:cxn>
              <a:cxn ang="0">
                <a:pos x="12" y="50"/>
              </a:cxn>
              <a:cxn ang="0">
                <a:pos x="10" y="45"/>
              </a:cxn>
              <a:cxn ang="0">
                <a:pos x="5" y="40"/>
              </a:cxn>
              <a:cxn ang="0">
                <a:pos x="2" y="37"/>
              </a:cxn>
              <a:cxn ang="0">
                <a:pos x="2" y="32"/>
              </a:cxn>
              <a:cxn ang="0">
                <a:pos x="7" y="27"/>
              </a:cxn>
              <a:cxn ang="0">
                <a:pos x="12" y="27"/>
              </a:cxn>
              <a:cxn ang="0">
                <a:pos x="18" y="28"/>
              </a:cxn>
              <a:cxn ang="0">
                <a:pos x="22" y="25"/>
              </a:cxn>
              <a:cxn ang="0">
                <a:pos x="20" y="20"/>
              </a:cxn>
              <a:cxn ang="0">
                <a:pos x="18" y="17"/>
              </a:cxn>
              <a:cxn ang="0">
                <a:pos x="22" y="12"/>
              </a:cxn>
              <a:cxn ang="0">
                <a:pos x="22" y="0"/>
              </a:cxn>
              <a:cxn ang="0">
                <a:pos x="44" y="0"/>
              </a:cxn>
              <a:cxn ang="0">
                <a:pos x="47" y="3"/>
              </a:cxn>
              <a:cxn ang="0">
                <a:pos x="52" y="15"/>
              </a:cxn>
            </a:cxnLst>
            <a:rect l="0" t="0" r="r" b="b"/>
            <a:pathLst>
              <a:path w="92" h="82">
                <a:moveTo>
                  <a:pt x="84" y="70"/>
                </a:moveTo>
                <a:lnTo>
                  <a:pt x="84" y="72"/>
                </a:lnTo>
                <a:lnTo>
                  <a:pt x="84" y="75"/>
                </a:lnTo>
                <a:lnTo>
                  <a:pt x="84" y="74"/>
                </a:lnTo>
                <a:lnTo>
                  <a:pt x="82" y="74"/>
                </a:lnTo>
                <a:lnTo>
                  <a:pt x="82" y="70"/>
                </a:lnTo>
                <a:lnTo>
                  <a:pt x="84" y="70"/>
                </a:lnTo>
                <a:close/>
                <a:moveTo>
                  <a:pt x="55" y="15"/>
                </a:moveTo>
                <a:lnTo>
                  <a:pt x="59" y="15"/>
                </a:lnTo>
                <a:lnTo>
                  <a:pt x="62" y="15"/>
                </a:lnTo>
                <a:lnTo>
                  <a:pt x="64" y="15"/>
                </a:lnTo>
                <a:lnTo>
                  <a:pt x="65" y="15"/>
                </a:lnTo>
                <a:lnTo>
                  <a:pt x="67" y="15"/>
                </a:lnTo>
                <a:lnTo>
                  <a:pt x="69" y="17"/>
                </a:lnTo>
                <a:lnTo>
                  <a:pt x="70" y="18"/>
                </a:lnTo>
                <a:lnTo>
                  <a:pt x="70" y="20"/>
                </a:lnTo>
                <a:lnTo>
                  <a:pt x="72" y="20"/>
                </a:lnTo>
                <a:lnTo>
                  <a:pt x="72" y="22"/>
                </a:lnTo>
                <a:lnTo>
                  <a:pt x="74" y="23"/>
                </a:lnTo>
                <a:lnTo>
                  <a:pt x="74" y="25"/>
                </a:lnTo>
                <a:lnTo>
                  <a:pt x="75" y="27"/>
                </a:lnTo>
                <a:lnTo>
                  <a:pt x="75" y="28"/>
                </a:lnTo>
                <a:lnTo>
                  <a:pt x="77" y="28"/>
                </a:lnTo>
                <a:lnTo>
                  <a:pt x="77" y="30"/>
                </a:lnTo>
                <a:lnTo>
                  <a:pt x="77" y="32"/>
                </a:lnTo>
                <a:lnTo>
                  <a:pt x="79" y="32"/>
                </a:lnTo>
                <a:lnTo>
                  <a:pt x="79" y="33"/>
                </a:lnTo>
                <a:lnTo>
                  <a:pt x="80" y="33"/>
                </a:lnTo>
                <a:lnTo>
                  <a:pt x="80" y="35"/>
                </a:lnTo>
                <a:lnTo>
                  <a:pt x="82" y="35"/>
                </a:lnTo>
                <a:lnTo>
                  <a:pt x="82" y="37"/>
                </a:lnTo>
                <a:lnTo>
                  <a:pt x="84" y="37"/>
                </a:lnTo>
                <a:lnTo>
                  <a:pt x="84" y="38"/>
                </a:lnTo>
                <a:lnTo>
                  <a:pt x="84" y="40"/>
                </a:lnTo>
                <a:lnTo>
                  <a:pt x="85" y="42"/>
                </a:lnTo>
                <a:lnTo>
                  <a:pt x="85" y="43"/>
                </a:lnTo>
                <a:lnTo>
                  <a:pt x="85" y="45"/>
                </a:lnTo>
                <a:lnTo>
                  <a:pt x="85" y="47"/>
                </a:lnTo>
                <a:lnTo>
                  <a:pt x="87" y="47"/>
                </a:lnTo>
                <a:lnTo>
                  <a:pt x="87" y="48"/>
                </a:lnTo>
                <a:lnTo>
                  <a:pt x="87" y="50"/>
                </a:lnTo>
                <a:lnTo>
                  <a:pt x="89" y="50"/>
                </a:lnTo>
                <a:lnTo>
                  <a:pt x="89" y="52"/>
                </a:lnTo>
                <a:lnTo>
                  <a:pt x="90" y="54"/>
                </a:lnTo>
                <a:lnTo>
                  <a:pt x="90" y="55"/>
                </a:lnTo>
                <a:lnTo>
                  <a:pt x="90" y="57"/>
                </a:lnTo>
                <a:lnTo>
                  <a:pt x="90" y="59"/>
                </a:lnTo>
                <a:lnTo>
                  <a:pt x="90" y="60"/>
                </a:lnTo>
                <a:lnTo>
                  <a:pt x="90" y="62"/>
                </a:lnTo>
                <a:lnTo>
                  <a:pt x="90" y="64"/>
                </a:lnTo>
                <a:lnTo>
                  <a:pt x="90" y="65"/>
                </a:lnTo>
                <a:lnTo>
                  <a:pt x="92" y="65"/>
                </a:lnTo>
                <a:lnTo>
                  <a:pt x="92" y="67"/>
                </a:lnTo>
                <a:lnTo>
                  <a:pt x="90" y="69"/>
                </a:lnTo>
                <a:lnTo>
                  <a:pt x="90" y="70"/>
                </a:lnTo>
                <a:lnTo>
                  <a:pt x="90" y="72"/>
                </a:lnTo>
                <a:lnTo>
                  <a:pt x="89" y="72"/>
                </a:lnTo>
                <a:lnTo>
                  <a:pt x="89" y="74"/>
                </a:lnTo>
                <a:lnTo>
                  <a:pt x="87" y="74"/>
                </a:lnTo>
                <a:lnTo>
                  <a:pt x="87" y="72"/>
                </a:lnTo>
                <a:lnTo>
                  <a:pt x="87" y="75"/>
                </a:lnTo>
                <a:lnTo>
                  <a:pt x="87" y="77"/>
                </a:lnTo>
                <a:lnTo>
                  <a:pt x="85" y="77"/>
                </a:lnTo>
                <a:lnTo>
                  <a:pt x="85" y="75"/>
                </a:lnTo>
                <a:lnTo>
                  <a:pt x="85" y="74"/>
                </a:lnTo>
                <a:lnTo>
                  <a:pt x="85" y="72"/>
                </a:lnTo>
                <a:lnTo>
                  <a:pt x="85" y="70"/>
                </a:lnTo>
                <a:lnTo>
                  <a:pt x="85" y="69"/>
                </a:lnTo>
                <a:lnTo>
                  <a:pt x="87" y="69"/>
                </a:lnTo>
                <a:lnTo>
                  <a:pt x="87" y="67"/>
                </a:lnTo>
                <a:lnTo>
                  <a:pt x="87" y="65"/>
                </a:lnTo>
                <a:lnTo>
                  <a:pt x="85" y="65"/>
                </a:lnTo>
                <a:lnTo>
                  <a:pt x="85" y="64"/>
                </a:lnTo>
                <a:lnTo>
                  <a:pt x="85" y="62"/>
                </a:lnTo>
                <a:lnTo>
                  <a:pt x="84" y="62"/>
                </a:lnTo>
                <a:lnTo>
                  <a:pt x="84" y="60"/>
                </a:lnTo>
                <a:lnTo>
                  <a:pt x="82" y="60"/>
                </a:lnTo>
                <a:lnTo>
                  <a:pt x="82" y="59"/>
                </a:lnTo>
                <a:lnTo>
                  <a:pt x="79" y="60"/>
                </a:lnTo>
                <a:lnTo>
                  <a:pt x="79" y="57"/>
                </a:lnTo>
                <a:lnTo>
                  <a:pt x="79" y="59"/>
                </a:lnTo>
                <a:lnTo>
                  <a:pt x="77" y="59"/>
                </a:lnTo>
                <a:lnTo>
                  <a:pt x="75" y="59"/>
                </a:lnTo>
                <a:lnTo>
                  <a:pt x="75" y="57"/>
                </a:lnTo>
                <a:lnTo>
                  <a:pt x="75" y="59"/>
                </a:lnTo>
                <a:lnTo>
                  <a:pt x="74" y="59"/>
                </a:lnTo>
                <a:lnTo>
                  <a:pt x="74" y="60"/>
                </a:lnTo>
                <a:lnTo>
                  <a:pt x="72" y="60"/>
                </a:lnTo>
                <a:lnTo>
                  <a:pt x="72" y="62"/>
                </a:lnTo>
                <a:lnTo>
                  <a:pt x="72" y="60"/>
                </a:lnTo>
                <a:lnTo>
                  <a:pt x="72" y="62"/>
                </a:lnTo>
                <a:lnTo>
                  <a:pt x="72" y="60"/>
                </a:lnTo>
                <a:lnTo>
                  <a:pt x="70" y="60"/>
                </a:lnTo>
                <a:lnTo>
                  <a:pt x="70" y="59"/>
                </a:lnTo>
                <a:lnTo>
                  <a:pt x="70" y="57"/>
                </a:lnTo>
                <a:lnTo>
                  <a:pt x="70" y="55"/>
                </a:lnTo>
                <a:lnTo>
                  <a:pt x="69" y="55"/>
                </a:lnTo>
                <a:lnTo>
                  <a:pt x="69" y="54"/>
                </a:lnTo>
                <a:lnTo>
                  <a:pt x="69" y="52"/>
                </a:lnTo>
                <a:lnTo>
                  <a:pt x="67" y="52"/>
                </a:lnTo>
                <a:lnTo>
                  <a:pt x="65" y="52"/>
                </a:lnTo>
                <a:lnTo>
                  <a:pt x="67" y="52"/>
                </a:lnTo>
                <a:lnTo>
                  <a:pt x="67" y="50"/>
                </a:lnTo>
                <a:lnTo>
                  <a:pt x="65" y="50"/>
                </a:lnTo>
                <a:lnTo>
                  <a:pt x="64" y="50"/>
                </a:lnTo>
                <a:lnTo>
                  <a:pt x="64" y="48"/>
                </a:lnTo>
                <a:lnTo>
                  <a:pt x="64" y="47"/>
                </a:lnTo>
                <a:lnTo>
                  <a:pt x="62" y="47"/>
                </a:lnTo>
                <a:lnTo>
                  <a:pt x="60" y="47"/>
                </a:lnTo>
                <a:lnTo>
                  <a:pt x="60" y="48"/>
                </a:lnTo>
                <a:lnTo>
                  <a:pt x="62" y="48"/>
                </a:lnTo>
                <a:lnTo>
                  <a:pt x="62" y="50"/>
                </a:lnTo>
                <a:lnTo>
                  <a:pt x="62" y="52"/>
                </a:lnTo>
                <a:lnTo>
                  <a:pt x="62" y="55"/>
                </a:lnTo>
                <a:lnTo>
                  <a:pt x="62" y="57"/>
                </a:lnTo>
                <a:lnTo>
                  <a:pt x="59" y="57"/>
                </a:lnTo>
                <a:lnTo>
                  <a:pt x="59" y="64"/>
                </a:lnTo>
                <a:lnTo>
                  <a:pt x="59" y="70"/>
                </a:lnTo>
                <a:lnTo>
                  <a:pt x="60" y="70"/>
                </a:lnTo>
                <a:lnTo>
                  <a:pt x="60" y="75"/>
                </a:lnTo>
                <a:lnTo>
                  <a:pt x="62" y="75"/>
                </a:lnTo>
                <a:lnTo>
                  <a:pt x="64" y="75"/>
                </a:lnTo>
                <a:lnTo>
                  <a:pt x="64" y="77"/>
                </a:lnTo>
                <a:lnTo>
                  <a:pt x="64" y="79"/>
                </a:lnTo>
                <a:lnTo>
                  <a:pt x="64" y="80"/>
                </a:lnTo>
                <a:lnTo>
                  <a:pt x="65" y="80"/>
                </a:lnTo>
                <a:lnTo>
                  <a:pt x="65" y="82"/>
                </a:lnTo>
                <a:lnTo>
                  <a:pt x="62" y="82"/>
                </a:lnTo>
                <a:lnTo>
                  <a:pt x="59" y="82"/>
                </a:lnTo>
                <a:lnTo>
                  <a:pt x="54" y="82"/>
                </a:lnTo>
                <a:lnTo>
                  <a:pt x="52" y="82"/>
                </a:lnTo>
                <a:lnTo>
                  <a:pt x="42" y="82"/>
                </a:lnTo>
                <a:lnTo>
                  <a:pt x="39" y="82"/>
                </a:lnTo>
                <a:lnTo>
                  <a:pt x="35" y="82"/>
                </a:lnTo>
                <a:lnTo>
                  <a:pt x="35" y="80"/>
                </a:lnTo>
                <a:lnTo>
                  <a:pt x="35" y="79"/>
                </a:lnTo>
                <a:lnTo>
                  <a:pt x="34" y="77"/>
                </a:lnTo>
                <a:lnTo>
                  <a:pt x="35" y="75"/>
                </a:lnTo>
                <a:lnTo>
                  <a:pt x="34" y="74"/>
                </a:lnTo>
                <a:lnTo>
                  <a:pt x="34" y="72"/>
                </a:lnTo>
                <a:lnTo>
                  <a:pt x="32" y="70"/>
                </a:lnTo>
                <a:lnTo>
                  <a:pt x="30" y="70"/>
                </a:lnTo>
                <a:lnTo>
                  <a:pt x="30" y="69"/>
                </a:lnTo>
                <a:lnTo>
                  <a:pt x="27" y="67"/>
                </a:lnTo>
                <a:lnTo>
                  <a:pt x="25" y="69"/>
                </a:lnTo>
                <a:lnTo>
                  <a:pt x="22" y="70"/>
                </a:lnTo>
                <a:lnTo>
                  <a:pt x="20" y="72"/>
                </a:lnTo>
                <a:lnTo>
                  <a:pt x="18" y="72"/>
                </a:lnTo>
                <a:lnTo>
                  <a:pt x="17" y="74"/>
                </a:lnTo>
                <a:lnTo>
                  <a:pt x="15" y="72"/>
                </a:lnTo>
                <a:lnTo>
                  <a:pt x="13" y="70"/>
                </a:lnTo>
                <a:lnTo>
                  <a:pt x="12" y="70"/>
                </a:lnTo>
                <a:lnTo>
                  <a:pt x="12" y="69"/>
                </a:lnTo>
                <a:lnTo>
                  <a:pt x="12" y="67"/>
                </a:lnTo>
                <a:lnTo>
                  <a:pt x="12" y="65"/>
                </a:lnTo>
                <a:lnTo>
                  <a:pt x="12" y="64"/>
                </a:lnTo>
                <a:lnTo>
                  <a:pt x="13" y="62"/>
                </a:lnTo>
                <a:lnTo>
                  <a:pt x="12" y="62"/>
                </a:lnTo>
                <a:lnTo>
                  <a:pt x="12" y="60"/>
                </a:lnTo>
                <a:lnTo>
                  <a:pt x="13" y="60"/>
                </a:lnTo>
                <a:lnTo>
                  <a:pt x="13" y="59"/>
                </a:lnTo>
                <a:lnTo>
                  <a:pt x="12" y="57"/>
                </a:lnTo>
                <a:lnTo>
                  <a:pt x="10" y="57"/>
                </a:lnTo>
                <a:lnTo>
                  <a:pt x="10" y="55"/>
                </a:lnTo>
                <a:lnTo>
                  <a:pt x="8" y="55"/>
                </a:lnTo>
                <a:lnTo>
                  <a:pt x="8" y="54"/>
                </a:lnTo>
                <a:lnTo>
                  <a:pt x="10" y="52"/>
                </a:lnTo>
                <a:lnTo>
                  <a:pt x="12" y="50"/>
                </a:lnTo>
                <a:lnTo>
                  <a:pt x="12" y="48"/>
                </a:lnTo>
                <a:lnTo>
                  <a:pt x="12" y="47"/>
                </a:lnTo>
                <a:lnTo>
                  <a:pt x="10" y="47"/>
                </a:lnTo>
                <a:lnTo>
                  <a:pt x="10" y="45"/>
                </a:lnTo>
                <a:lnTo>
                  <a:pt x="8" y="43"/>
                </a:lnTo>
                <a:lnTo>
                  <a:pt x="7" y="43"/>
                </a:lnTo>
                <a:lnTo>
                  <a:pt x="5" y="42"/>
                </a:lnTo>
                <a:lnTo>
                  <a:pt x="5" y="40"/>
                </a:lnTo>
                <a:lnTo>
                  <a:pt x="5" y="38"/>
                </a:lnTo>
                <a:lnTo>
                  <a:pt x="3" y="38"/>
                </a:lnTo>
                <a:lnTo>
                  <a:pt x="2" y="38"/>
                </a:lnTo>
                <a:lnTo>
                  <a:pt x="2" y="37"/>
                </a:lnTo>
                <a:lnTo>
                  <a:pt x="2" y="35"/>
                </a:lnTo>
                <a:lnTo>
                  <a:pt x="0" y="35"/>
                </a:lnTo>
                <a:lnTo>
                  <a:pt x="0" y="33"/>
                </a:lnTo>
                <a:lnTo>
                  <a:pt x="2" y="32"/>
                </a:lnTo>
                <a:lnTo>
                  <a:pt x="3" y="30"/>
                </a:lnTo>
                <a:lnTo>
                  <a:pt x="5" y="28"/>
                </a:lnTo>
                <a:lnTo>
                  <a:pt x="7" y="28"/>
                </a:lnTo>
                <a:lnTo>
                  <a:pt x="7" y="27"/>
                </a:lnTo>
                <a:lnTo>
                  <a:pt x="7" y="25"/>
                </a:lnTo>
                <a:lnTo>
                  <a:pt x="8" y="25"/>
                </a:lnTo>
                <a:lnTo>
                  <a:pt x="10" y="25"/>
                </a:lnTo>
                <a:lnTo>
                  <a:pt x="12" y="27"/>
                </a:lnTo>
                <a:lnTo>
                  <a:pt x="13" y="27"/>
                </a:lnTo>
                <a:lnTo>
                  <a:pt x="15" y="27"/>
                </a:lnTo>
                <a:lnTo>
                  <a:pt x="17" y="27"/>
                </a:lnTo>
                <a:lnTo>
                  <a:pt x="18" y="28"/>
                </a:lnTo>
                <a:lnTo>
                  <a:pt x="20" y="28"/>
                </a:lnTo>
                <a:lnTo>
                  <a:pt x="22" y="28"/>
                </a:lnTo>
                <a:lnTo>
                  <a:pt x="22" y="27"/>
                </a:lnTo>
                <a:lnTo>
                  <a:pt x="22" y="25"/>
                </a:lnTo>
                <a:lnTo>
                  <a:pt x="22" y="23"/>
                </a:lnTo>
                <a:lnTo>
                  <a:pt x="22" y="22"/>
                </a:lnTo>
                <a:lnTo>
                  <a:pt x="22" y="20"/>
                </a:lnTo>
                <a:lnTo>
                  <a:pt x="20" y="20"/>
                </a:lnTo>
                <a:lnTo>
                  <a:pt x="18" y="20"/>
                </a:lnTo>
                <a:lnTo>
                  <a:pt x="17" y="20"/>
                </a:lnTo>
                <a:lnTo>
                  <a:pt x="17" y="17"/>
                </a:lnTo>
                <a:lnTo>
                  <a:pt x="18" y="17"/>
                </a:lnTo>
                <a:lnTo>
                  <a:pt x="18" y="15"/>
                </a:lnTo>
                <a:lnTo>
                  <a:pt x="22" y="15"/>
                </a:lnTo>
                <a:lnTo>
                  <a:pt x="22" y="13"/>
                </a:lnTo>
                <a:lnTo>
                  <a:pt x="22" y="12"/>
                </a:lnTo>
                <a:lnTo>
                  <a:pt x="22" y="10"/>
                </a:lnTo>
                <a:lnTo>
                  <a:pt x="22" y="5"/>
                </a:lnTo>
                <a:lnTo>
                  <a:pt x="22" y="2"/>
                </a:lnTo>
                <a:lnTo>
                  <a:pt x="22" y="0"/>
                </a:lnTo>
                <a:lnTo>
                  <a:pt x="34" y="0"/>
                </a:lnTo>
                <a:lnTo>
                  <a:pt x="35" y="0"/>
                </a:lnTo>
                <a:lnTo>
                  <a:pt x="42" y="0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lnTo>
                  <a:pt x="47" y="2"/>
                </a:lnTo>
                <a:lnTo>
                  <a:pt x="47" y="3"/>
                </a:lnTo>
                <a:lnTo>
                  <a:pt x="47" y="5"/>
                </a:lnTo>
                <a:lnTo>
                  <a:pt x="47" y="8"/>
                </a:lnTo>
                <a:lnTo>
                  <a:pt x="47" y="15"/>
                </a:lnTo>
                <a:lnTo>
                  <a:pt x="52" y="15"/>
                </a:lnTo>
                <a:lnTo>
                  <a:pt x="55" y="15"/>
                </a:lnTo>
                <a:close/>
              </a:path>
            </a:pathLst>
          </a:custGeom>
          <a:solidFill>
            <a:srgbClr val="B043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4"/>
          <p:cNvSpPr>
            <a:spLocks/>
          </p:cNvSpPr>
          <p:nvPr/>
        </p:nvSpPr>
        <p:spPr bwMode="auto">
          <a:xfrm>
            <a:off x="5692776" y="4902201"/>
            <a:ext cx="615950" cy="295275"/>
          </a:xfrm>
          <a:custGeom>
            <a:avLst/>
            <a:gdLst/>
            <a:ahLst/>
            <a:cxnLst>
              <a:cxn ang="0">
                <a:pos x="211" y="5"/>
              </a:cxn>
              <a:cxn ang="0">
                <a:pos x="211" y="30"/>
              </a:cxn>
              <a:cxn ang="0">
                <a:pos x="221" y="37"/>
              </a:cxn>
              <a:cxn ang="0">
                <a:pos x="231" y="47"/>
              </a:cxn>
              <a:cxn ang="0">
                <a:pos x="246" y="55"/>
              </a:cxn>
              <a:cxn ang="0">
                <a:pos x="261" y="50"/>
              </a:cxn>
              <a:cxn ang="0">
                <a:pos x="277" y="39"/>
              </a:cxn>
              <a:cxn ang="0">
                <a:pos x="292" y="37"/>
              </a:cxn>
              <a:cxn ang="0">
                <a:pos x="306" y="40"/>
              </a:cxn>
              <a:cxn ang="0">
                <a:pos x="318" y="35"/>
              </a:cxn>
              <a:cxn ang="0">
                <a:pos x="349" y="39"/>
              </a:cxn>
              <a:cxn ang="0">
                <a:pos x="369" y="39"/>
              </a:cxn>
              <a:cxn ang="0">
                <a:pos x="386" y="39"/>
              </a:cxn>
              <a:cxn ang="0">
                <a:pos x="388" y="69"/>
              </a:cxn>
              <a:cxn ang="0">
                <a:pos x="386" y="97"/>
              </a:cxn>
              <a:cxn ang="0">
                <a:pos x="366" y="100"/>
              </a:cxn>
              <a:cxn ang="0">
                <a:pos x="356" y="95"/>
              </a:cxn>
              <a:cxn ang="0">
                <a:pos x="343" y="94"/>
              </a:cxn>
              <a:cxn ang="0">
                <a:pos x="324" y="97"/>
              </a:cxn>
              <a:cxn ang="0">
                <a:pos x="311" y="114"/>
              </a:cxn>
              <a:cxn ang="0">
                <a:pos x="318" y="139"/>
              </a:cxn>
              <a:cxn ang="0">
                <a:pos x="309" y="142"/>
              </a:cxn>
              <a:cxn ang="0">
                <a:pos x="294" y="150"/>
              </a:cxn>
              <a:cxn ang="0">
                <a:pos x="294" y="186"/>
              </a:cxn>
              <a:cxn ang="0">
                <a:pos x="244" y="186"/>
              </a:cxn>
              <a:cxn ang="0">
                <a:pos x="229" y="182"/>
              </a:cxn>
              <a:cxn ang="0">
                <a:pos x="196" y="186"/>
              </a:cxn>
              <a:cxn ang="0">
                <a:pos x="187" y="166"/>
              </a:cxn>
              <a:cxn ang="0">
                <a:pos x="152" y="164"/>
              </a:cxn>
              <a:cxn ang="0">
                <a:pos x="126" y="167"/>
              </a:cxn>
              <a:cxn ang="0">
                <a:pos x="94" y="167"/>
              </a:cxn>
              <a:cxn ang="0">
                <a:pos x="89" y="159"/>
              </a:cxn>
              <a:cxn ang="0">
                <a:pos x="62" y="145"/>
              </a:cxn>
              <a:cxn ang="0">
                <a:pos x="45" y="132"/>
              </a:cxn>
              <a:cxn ang="0">
                <a:pos x="39" y="124"/>
              </a:cxn>
              <a:cxn ang="0">
                <a:pos x="30" y="105"/>
              </a:cxn>
              <a:cxn ang="0">
                <a:pos x="24" y="95"/>
              </a:cxn>
              <a:cxn ang="0">
                <a:pos x="14" y="92"/>
              </a:cxn>
              <a:cxn ang="0">
                <a:pos x="7" y="89"/>
              </a:cxn>
              <a:cxn ang="0">
                <a:pos x="2" y="85"/>
              </a:cxn>
              <a:cxn ang="0">
                <a:pos x="0" y="80"/>
              </a:cxn>
              <a:cxn ang="0">
                <a:pos x="2" y="74"/>
              </a:cxn>
              <a:cxn ang="0">
                <a:pos x="7" y="67"/>
              </a:cxn>
              <a:cxn ang="0">
                <a:pos x="12" y="59"/>
              </a:cxn>
              <a:cxn ang="0">
                <a:pos x="10" y="52"/>
              </a:cxn>
              <a:cxn ang="0">
                <a:pos x="10" y="44"/>
              </a:cxn>
              <a:cxn ang="0">
                <a:pos x="19" y="40"/>
              </a:cxn>
              <a:cxn ang="0">
                <a:pos x="25" y="24"/>
              </a:cxn>
              <a:cxn ang="0">
                <a:pos x="40" y="22"/>
              </a:cxn>
              <a:cxn ang="0">
                <a:pos x="45" y="17"/>
              </a:cxn>
              <a:cxn ang="0">
                <a:pos x="52" y="14"/>
              </a:cxn>
              <a:cxn ang="0">
                <a:pos x="60" y="14"/>
              </a:cxn>
              <a:cxn ang="0">
                <a:pos x="67" y="12"/>
              </a:cxn>
              <a:cxn ang="0">
                <a:pos x="72" y="15"/>
              </a:cxn>
              <a:cxn ang="0">
                <a:pos x="114" y="14"/>
              </a:cxn>
              <a:cxn ang="0">
                <a:pos x="146" y="12"/>
              </a:cxn>
              <a:cxn ang="0">
                <a:pos x="171" y="0"/>
              </a:cxn>
            </a:cxnLst>
            <a:rect l="0" t="0" r="r" b="b"/>
            <a:pathLst>
              <a:path w="388" h="186">
                <a:moveTo>
                  <a:pt x="179" y="0"/>
                </a:moveTo>
                <a:lnTo>
                  <a:pt x="181" y="0"/>
                </a:lnTo>
                <a:lnTo>
                  <a:pt x="182" y="0"/>
                </a:lnTo>
                <a:lnTo>
                  <a:pt x="191" y="0"/>
                </a:lnTo>
                <a:lnTo>
                  <a:pt x="192" y="5"/>
                </a:lnTo>
                <a:lnTo>
                  <a:pt x="209" y="5"/>
                </a:lnTo>
                <a:lnTo>
                  <a:pt x="211" y="5"/>
                </a:lnTo>
                <a:lnTo>
                  <a:pt x="211" y="12"/>
                </a:lnTo>
                <a:lnTo>
                  <a:pt x="211" y="19"/>
                </a:lnTo>
                <a:lnTo>
                  <a:pt x="211" y="20"/>
                </a:lnTo>
                <a:lnTo>
                  <a:pt x="211" y="24"/>
                </a:lnTo>
                <a:lnTo>
                  <a:pt x="211" y="25"/>
                </a:lnTo>
                <a:lnTo>
                  <a:pt x="211" y="29"/>
                </a:lnTo>
                <a:lnTo>
                  <a:pt x="211" y="30"/>
                </a:lnTo>
                <a:lnTo>
                  <a:pt x="211" y="32"/>
                </a:lnTo>
                <a:lnTo>
                  <a:pt x="211" y="34"/>
                </a:lnTo>
                <a:lnTo>
                  <a:pt x="214" y="34"/>
                </a:lnTo>
                <a:lnTo>
                  <a:pt x="214" y="35"/>
                </a:lnTo>
                <a:lnTo>
                  <a:pt x="216" y="35"/>
                </a:lnTo>
                <a:lnTo>
                  <a:pt x="219" y="35"/>
                </a:lnTo>
                <a:lnTo>
                  <a:pt x="221" y="37"/>
                </a:lnTo>
                <a:lnTo>
                  <a:pt x="222" y="37"/>
                </a:lnTo>
                <a:lnTo>
                  <a:pt x="227" y="37"/>
                </a:lnTo>
                <a:lnTo>
                  <a:pt x="229" y="37"/>
                </a:lnTo>
                <a:lnTo>
                  <a:pt x="229" y="39"/>
                </a:lnTo>
                <a:lnTo>
                  <a:pt x="229" y="40"/>
                </a:lnTo>
                <a:lnTo>
                  <a:pt x="229" y="49"/>
                </a:lnTo>
                <a:lnTo>
                  <a:pt x="231" y="47"/>
                </a:lnTo>
                <a:lnTo>
                  <a:pt x="231" y="49"/>
                </a:lnTo>
                <a:lnTo>
                  <a:pt x="231" y="50"/>
                </a:lnTo>
                <a:lnTo>
                  <a:pt x="229" y="55"/>
                </a:lnTo>
                <a:lnTo>
                  <a:pt x="236" y="55"/>
                </a:lnTo>
                <a:lnTo>
                  <a:pt x="241" y="54"/>
                </a:lnTo>
                <a:lnTo>
                  <a:pt x="244" y="55"/>
                </a:lnTo>
                <a:lnTo>
                  <a:pt x="246" y="55"/>
                </a:lnTo>
                <a:lnTo>
                  <a:pt x="247" y="55"/>
                </a:lnTo>
                <a:lnTo>
                  <a:pt x="251" y="55"/>
                </a:lnTo>
                <a:lnTo>
                  <a:pt x="252" y="55"/>
                </a:lnTo>
                <a:lnTo>
                  <a:pt x="256" y="55"/>
                </a:lnTo>
                <a:lnTo>
                  <a:pt x="256" y="54"/>
                </a:lnTo>
                <a:lnTo>
                  <a:pt x="257" y="54"/>
                </a:lnTo>
                <a:lnTo>
                  <a:pt x="261" y="50"/>
                </a:lnTo>
                <a:lnTo>
                  <a:pt x="264" y="49"/>
                </a:lnTo>
                <a:lnTo>
                  <a:pt x="266" y="47"/>
                </a:lnTo>
                <a:lnTo>
                  <a:pt x="267" y="45"/>
                </a:lnTo>
                <a:lnTo>
                  <a:pt x="269" y="44"/>
                </a:lnTo>
                <a:lnTo>
                  <a:pt x="271" y="42"/>
                </a:lnTo>
                <a:lnTo>
                  <a:pt x="276" y="39"/>
                </a:lnTo>
                <a:lnTo>
                  <a:pt x="277" y="39"/>
                </a:lnTo>
                <a:lnTo>
                  <a:pt x="281" y="37"/>
                </a:lnTo>
                <a:lnTo>
                  <a:pt x="282" y="37"/>
                </a:lnTo>
                <a:lnTo>
                  <a:pt x="284" y="37"/>
                </a:lnTo>
                <a:lnTo>
                  <a:pt x="287" y="37"/>
                </a:lnTo>
                <a:lnTo>
                  <a:pt x="289" y="37"/>
                </a:lnTo>
                <a:lnTo>
                  <a:pt x="291" y="37"/>
                </a:lnTo>
                <a:lnTo>
                  <a:pt x="292" y="37"/>
                </a:lnTo>
                <a:lnTo>
                  <a:pt x="292" y="39"/>
                </a:lnTo>
                <a:lnTo>
                  <a:pt x="294" y="39"/>
                </a:lnTo>
                <a:lnTo>
                  <a:pt x="296" y="39"/>
                </a:lnTo>
                <a:lnTo>
                  <a:pt x="297" y="40"/>
                </a:lnTo>
                <a:lnTo>
                  <a:pt x="301" y="40"/>
                </a:lnTo>
                <a:lnTo>
                  <a:pt x="302" y="40"/>
                </a:lnTo>
                <a:lnTo>
                  <a:pt x="306" y="40"/>
                </a:lnTo>
                <a:lnTo>
                  <a:pt x="306" y="39"/>
                </a:lnTo>
                <a:lnTo>
                  <a:pt x="306" y="37"/>
                </a:lnTo>
                <a:lnTo>
                  <a:pt x="311" y="37"/>
                </a:lnTo>
                <a:lnTo>
                  <a:pt x="313" y="37"/>
                </a:lnTo>
                <a:lnTo>
                  <a:pt x="314" y="37"/>
                </a:lnTo>
                <a:lnTo>
                  <a:pt x="316" y="35"/>
                </a:lnTo>
                <a:lnTo>
                  <a:pt x="318" y="35"/>
                </a:lnTo>
                <a:lnTo>
                  <a:pt x="321" y="35"/>
                </a:lnTo>
                <a:lnTo>
                  <a:pt x="323" y="35"/>
                </a:lnTo>
                <a:lnTo>
                  <a:pt x="326" y="35"/>
                </a:lnTo>
                <a:lnTo>
                  <a:pt x="338" y="39"/>
                </a:lnTo>
                <a:lnTo>
                  <a:pt x="341" y="39"/>
                </a:lnTo>
                <a:lnTo>
                  <a:pt x="346" y="39"/>
                </a:lnTo>
                <a:lnTo>
                  <a:pt x="349" y="39"/>
                </a:lnTo>
                <a:lnTo>
                  <a:pt x="353" y="39"/>
                </a:lnTo>
                <a:lnTo>
                  <a:pt x="354" y="39"/>
                </a:lnTo>
                <a:lnTo>
                  <a:pt x="356" y="39"/>
                </a:lnTo>
                <a:lnTo>
                  <a:pt x="358" y="39"/>
                </a:lnTo>
                <a:lnTo>
                  <a:pt x="361" y="39"/>
                </a:lnTo>
                <a:lnTo>
                  <a:pt x="366" y="39"/>
                </a:lnTo>
                <a:lnTo>
                  <a:pt x="369" y="39"/>
                </a:lnTo>
                <a:lnTo>
                  <a:pt x="371" y="39"/>
                </a:lnTo>
                <a:lnTo>
                  <a:pt x="373" y="39"/>
                </a:lnTo>
                <a:lnTo>
                  <a:pt x="374" y="39"/>
                </a:lnTo>
                <a:lnTo>
                  <a:pt x="376" y="39"/>
                </a:lnTo>
                <a:lnTo>
                  <a:pt x="378" y="39"/>
                </a:lnTo>
                <a:lnTo>
                  <a:pt x="383" y="39"/>
                </a:lnTo>
                <a:lnTo>
                  <a:pt x="386" y="39"/>
                </a:lnTo>
                <a:lnTo>
                  <a:pt x="386" y="40"/>
                </a:lnTo>
                <a:lnTo>
                  <a:pt x="388" y="47"/>
                </a:lnTo>
                <a:lnTo>
                  <a:pt x="388" y="50"/>
                </a:lnTo>
                <a:lnTo>
                  <a:pt x="388" y="52"/>
                </a:lnTo>
                <a:lnTo>
                  <a:pt x="388" y="54"/>
                </a:lnTo>
                <a:lnTo>
                  <a:pt x="388" y="59"/>
                </a:lnTo>
                <a:lnTo>
                  <a:pt x="388" y="69"/>
                </a:lnTo>
                <a:lnTo>
                  <a:pt x="388" y="74"/>
                </a:lnTo>
                <a:lnTo>
                  <a:pt x="388" y="77"/>
                </a:lnTo>
                <a:lnTo>
                  <a:pt x="386" y="79"/>
                </a:lnTo>
                <a:lnTo>
                  <a:pt x="386" y="85"/>
                </a:lnTo>
                <a:lnTo>
                  <a:pt x="386" y="89"/>
                </a:lnTo>
                <a:lnTo>
                  <a:pt x="386" y="92"/>
                </a:lnTo>
                <a:lnTo>
                  <a:pt x="386" y="97"/>
                </a:lnTo>
                <a:lnTo>
                  <a:pt x="388" y="109"/>
                </a:lnTo>
                <a:lnTo>
                  <a:pt x="381" y="107"/>
                </a:lnTo>
                <a:lnTo>
                  <a:pt x="378" y="105"/>
                </a:lnTo>
                <a:lnTo>
                  <a:pt x="376" y="102"/>
                </a:lnTo>
                <a:lnTo>
                  <a:pt x="373" y="100"/>
                </a:lnTo>
                <a:lnTo>
                  <a:pt x="369" y="100"/>
                </a:lnTo>
                <a:lnTo>
                  <a:pt x="366" y="100"/>
                </a:lnTo>
                <a:lnTo>
                  <a:pt x="364" y="102"/>
                </a:lnTo>
                <a:lnTo>
                  <a:pt x="363" y="99"/>
                </a:lnTo>
                <a:lnTo>
                  <a:pt x="359" y="99"/>
                </a:lnTo>
                <a:lnTo>
                  <a:pt x="358" y="100"/>
                </a:lnTo>
                <a:lnTo>
                  <a:pt x="358" y="99"/>
                </a:lnTo>
                <a:lnTo>
                  <a:pt x="358" y="97"/>
                </a:lnTo>
                <a:lnTo>
                  <a:pt x="356" y="95"/>
                </a:lnTo>
                <a:lnTo>
                  <a:pt x="354" y="95"/>
                </a:lnTo>
                <a:lnTo>
                  <a:pt x="353" y="95"/>
                </a:lnTo>
                <a:lnTo>
                  <a:pt x="351" y="97"/>
                </a:lnTo>
                <a:lnTo>
                  <a:pt x="349" y="97"/>
                </a:lnTo>
                <a:lnTo>
                  <a:pt x="348" y="97"/>
                </a:lnTo>
                <a:lnTo>
                  <a:pt x="346" y="95"/>
                </a:lnTo>
                <a:lnTo>
                  <a:pt x="343" y="94"/>
                </a:lnTo>
                <a:lnTo>
                  <a:pt x="343" y="92"/>
                </a:lnTo>
                <a:lnTo>
                  <a:pt x="339" y="92"/>
                </a:lnTo>
                <a:lnTo>
                  <a:pt x="336" y="94"/>
                </a:lnTo>
                <a:lnTo>
                  <a:pt x="331" y="94"/>
                </a:lnTo>
                <a:lnTo>
                  <a:pt x="328" y="94"/>
                </a:lnTo>
                <a:lnTo>
                  <a:pt x="326" y="95"/>
                </a:lnTo>
                <a:lnTo>
                  <a:pt x="324" y="97"/>
                </a:lnTo>
                <a:lnTo>
                  <a:pt x="323" y="99"/>
                </a:lnTo>
                <a:lnTo>
                  <a:pt x="321" y="102"/>
                </a:lnTo>
                <a:lnTo>
                  <a:pt x="316" y="104"/>
                </a:lnTo>
                <a:lnTo>
                  <a:pt x="314" y="105"/>
                </a:lnTo>
                <a:lnTo>
                  <a:pt x="311" y="110"/>
                </a:lnTo>
                <a:lnTo>
                  <a:pt x="311" y="112"/>
                </a:lnTo>
                <a:lnTo>
                  <a:pt x="311" y="114"/>
                </a:lnTo>
                <a:lnTo>
                  <a:pt x="311" y="115"/>
                </a:lnTo>
                <a:lnTo>
                  <a:pt x="311" y="117"/>
                </a:lnTo>
                <a:lnTo>
                  <a:pt x="306" y="125"/>
                </a:lnTo>
                <a:lnTo>
                  <a:pt x="308" y="127"/>
                </a:lnTo>
                <a:lnTo>
                  <a:pt x="311" y="134"/>
                </a:lnTo>
                <a:lnTo>
                  <a:pt x="316" y="137"/>
                </a:lnTo>
                <a:lnTo>
                  <a:pt x="318" y="139"/>
                </a:lnTo>
                <a:lnTo>
                  <a:pt x="319" y="142"/>
                </a:lnTo>
                <a:lnTo>
                  <a:pt x="319" y="144"/>
                </a:lnTo>
                <a:lnTo>
                  <a:pt x="319" y="147"/>
                </a:lnTo>
                <a:lnTo>
                  <a:pt x="316" y="150"/>
                </a:lnTo>
                <a:lnTo>
                  <a:pt x="314" y="149"/>
                </a:lnTo>
                <a:lnTo>
                  <a:pt x="311" y="147"/>
                </a:lnTo>
                <a:lnTo>
                  <a:pt x="309" y="142"/>
                </a:lnTo>
                <a:lnTo>
                  <a:pt x="308" y="140"/>
                </a:lnTo>
                <a:lnTo>
                  <a:pt x="306" y="140"/>
                </a:lnTo>
                <a:lnTo>
                  <a:pt x="301" y="144"/>
                </a:lnTo>
                <a:lnTo>
                  <a:pt x="302" y="150"/>
                </a:lnTo>
                <a:lnTo>
                  <a:pt x="296" y="145"/>
                </a:lnTo>
                <a:lnTo>
                  <a:pt x="292" y="144"/>
                </a:lnTo>
                <a:lnTo>
                  <a:pt x="294" y="150"/>
                </a:lnTo>
                <a:lnTo>
                  <a:pt x="294" y="155"/>
                </a:lnTo>
                <a:lnTo>
                  <a:pt x="294" y="159"/>
                </a:lnTo>
                <a:lnTo>
                  <a:pt x="294" y="161"/>
                </a:lnTo>
                <a:lnTo>
                  <a:pt x="294" y="164"/>
                </a:lnTo>
                <a:lnTo>
                  <a:pt x="294" y="177"/>
                </a:lnTo>
                <a:lnTo>
                  <a:pt x="294" y="181"/>
                </a:lnTo>
                <a:lnTo>
                  <a:pt x="294" y="186"/>
                </a:lnTo>
                <a:lnTo>
                  <a:pt x="282" y="186"/>
                </a:lnTo>
                <a:lnTo>
                  <a:pt x="267" y="186"/>
                </a:lnTo>
                <a:lnTo>
                  <a:pt x="262" y="186"/>
                </a:lnTo>
                <a:lnTo>
                  <a:pt x="252" y="186"/>
                </a:lnTo>
                <a:lnTo>
                  <a:pt x="251" y="186"/>
                </a:lnTo>
                <a:lnTo>
                  <a:pt x="246" y="186"/>
                </a:lnTo>
                <a:lnTo>
                  <a:pt x="244" y="186"/>
                </a:lnTo>
                <a:lnTo>
                  <a:pt x="242" y="186"/>
                </a:lnTo>
                <a:lnTo>
                  <a:pt x="241" y="186"/>
                </a:lnTo>
                <a:lnTo>
                  <a:pt x="239" y="186"/>
                </a:lnTo>
                <a:lnTo>
                  <a:pt x="234" y="186"/>
                </a:lnTo>
                <a:lnTo>
                  <a:pt x="234" y="182"/>
                </a:lnTo>
                <a:lnTo>
                  <a:pt x="232" y="182"/>
                </a:lnTo>
                <a:lnTo>
                  <a:pt x="229" y="182"/>
                </a:lnTo>
                <a:lnTo>
                  <a:pt x="226" y="182"/>
                </a:lnTo>
                <a:lnTo>
                  <a:pt x="226" y="186"/>
                </a:lnTo>
                <a:lnTo>
                  <a:pt x="219" y="186"/>
                </a:lnTo>
                <a:lnTo>
                  <a:pt x="216" y="186"/>
                </a:lnTo>
                <a:lnTo>
                  <a:pt x="207" y="186"/>
                </a:lnTo>
                <a:lnTo>
                  <a:pt x="206" y="186"/>
                </a:lnTo>
                <a:lnTo>
                  <a:pt x="196" y="186"/>
                </a:lnTo>
                <a:lnTo>
                  <a:pt x="192" y="186"/>
                </a:lnTo>
                <a:lnTo>
                  <a:pt x="192" y="181"/>
                </a:lnTo>
                <a:lnTo>
                  <a:pt x="192" y="179"/>
                </a:lnTo>
                <a:lnTo>
                  <a:pt x="192" y="176"/>
                </a:lnTo>
                <a:lnTo>
                  <a:pt x="192" y="172"/>
                </a:lnTo>
                <a:lnTo>
                  <a:pt x="192" y="166"/>
                </a:lnTo>
                <a:lnTo>
                  <a:pt x="187" y="166"/>
                </a:lnTo>
                <a:lnTo>
                  <a:pt x="179" y="166"/>
                </a:lnTo>
                <a:lnTo>
                  <a:pt x="177" y="166"/>
                </a:lnTo>
                <a:lnTo>
                  <a:pt x="171" y="166"/>
                </a:lnTo>
                <a:lnTo>
                  <a:pt x="169" y="166"/>
                </a:lnTo>
                <a:lnTo>
                  <a:pt x="166" y="164"/>
                </a:lnTo>
                <a:lnTo>
                  <a:pt x="164" y="164"/>
                </a:lnTo>
                <a:lnTo>
                  <a:pt x="152" y="164"/>
                </a:lnTo>
                <a:lnTo>
                  <a:pt x="139" y="166"/>
                </a:lnTo>
                <a:lnTo>
                  <a:pt x="141" y="167"/>
                </a:lnTo>
                <a:lnTo>
                  <a:pt x="141" y="169"/>
                </a:lnTo>
                <a:lnTo>
                  <a:pt x="137" y="169"/>
                </a:lnTo>
                <a:lnTo>
                  <a:pt x="132" y="169"/>
                </a:lnTo>
                <a:lnTo>
                  <a:pt x="131" y="169"/>
                </a:lnTo>
                <a:lnTo>
                  <a:pt x="126" y="167"/>
                </a:lnTo>
                <a:lnTo>
                  <a:pt x="124" y="167"/>
                </a:lnTo>
                <a:lnTo>
                  <a:pt x="122" y="167"/>
                </a:lnTo>
                <a:lnTo>
                  <a:pt x="110" y="167"/>
                </a:lnTo>
                <a:lnTo>
                  <a:pt x="102" y="167"/>
                </a:lnTo>
                <a:lnTo>
                  <a:pt x="99" y="167"/>
                </a:lnTo>
                <a:lnTo>
                  <a:pt x="95" y="167"/>
                </a:lnTo>
                <a:lnTo>
                  <a:pt x="94" y="167"/>
                </a:lnTo>
                <a:lnTo>
                  <a:pt x="97" y="164"/>
                </a:lnTo>
                <a:lnTo>
                  <a:pt x="99" y="162"/>
                </a:lnTo>
                <a:lnTo>
                  <a:pt x="97" y="161"/>
                </a:lnTo>
                <a:lnTo>
                  <a:pt x="95" y="159"/>
                </a:lnTo>
                <a:lnTo>
                  <a:pt x="94" y="159"/>
                </a:lnTo>
                <a:lnTo>
                  <a:pt x="92" y="159"/>
                </a:lnTo>
                <a:lnTo>
                  <a:pt x="89" y="159"/>
                </a:lnTo>
                <a:lnTo>
                  <a:pt x="82" y="157"/>
                </a:lnTo>
                <a:lnTo>
                  <a:pt x="79" y="155"/>
                </a:lnTo>
                <a:lnTo>
                  <a:pt x="75" y="154"/>
                </a:lnTo>
                <a:lnTo>
                  <a:pt x="69" y="152"/>
                </a:lnTo>
                <a:lnTo>
                  <a:pt x="69" y="147"/>
                </a:lnTo>
                <a:lnTo>
                  <a:pt x="64" y="147"/>
                </a:lnTo>
                <a:lnTo>
                  <a:pt x="62" y="145"/>
                </a:lnTo>
                <a:lnTo>
                  <a:pt x="59" y="142"/>
                </a:lnTo>
                <a:lnTo>
                  <a:pt x="59" y="140"/>
                </a:lnTo>
                <a:lnTo>
                  <a:pt x="57" y="139"/>
                </a:lnTo>
                <a:lnTo>
                  <a:pt x="57" y="135"/>
                </a:lnTo>
                <a:lnTo>
                  <a:pt x="55" y="134"/>
                </a:lnTo>
                <a:lnTo>
                  <a:pt x="54" y="132"/>
                </a:lnTo>
                <a:lnTo>
                  <a:pt x="45" y="132"/>
                </a:lnTo>
                <a:lnTo>
                  <a:pt x="44" y="132"/>
                </a:lnTo>
                <a:lnTo>
                  <a:pt x="42" y="132"/>
                </a:lnTo>
                <a:lnTo>
                  <a:pt x="39" y="130"/>
                </a:lnTo>
                <a:lnTo>
                  <a:pt x="37" y="127"/>
                </a:lnTo>
                <a:lnTo>
                  <a:pt x="37" y="125"/>
                </a:lnTo>
                <a:lnTo>
                  <a:pt x="37" y="124"/>
                </a:lnTo>
                <a:lnTo>
                  <a:pt x="39" y="124"/>
                </a:lnTo>
                <a:lnTo>
                  <a:pt x="39" y="122"/>
                </a:lnTo>
                <a:lnTo>
                  <a:pt x="40" y="120"/>
                </a:lnTo>
                <a:lnTo>
                  <a:pt x="39" y="119"/>
                </a:lnTo>
                <a:lnTo>
                  <a:pt x="34" y="112"/>
                </a:lnTo>
                <a:lnTo>
                  <a:pt x="32" y="110"/>
                </a:lnTo>
                <a:lnTo>
                  <a:pt x="30" y="107"/>
                </a:lnTo>
                <a:lnTo>
                  <a:pt x="30" y="105"/>
                </a:lnTo>
                <a:lnTo>
                  <a:pt x="29" y="104"/>
                </a:lnTo>
                <a:lnTo>
                  <a:pt x="27" y="104"/>
                </a:lnTo>
                <a:lnTo>
                  <a:pt x="25" y="100"/>
                </a:lnTo>
                <a:lnTo>
                  <a:pt x="25" y="99"/>
                </a:lnTo>
                <a:lnTo>
                  <a:pt x="24" y="99"/>
                </a:lnTo>
                <a:lnTo>
                  <a:pt x="24" y="97"/>
                </a:lnTo>
                <a:lnTo>
                  <a:pt x="24" y="95"/>
                </a:lnTo>
                <a:lnTo>
                  <a:pt x="22" y="94"/>
                </a:lnTo>
                <a:lnTo>
                  <a:pt x="20" y="94"/>
                </a:lnTo>
                <a:lnTo>
                  <a:pt x="20" y="92"/>
                </a:lnTo>
                <a:lnTo>
                  <a:pt x="19" y="92"/>
                </a:lnTo>
                <a:lnTo>
                  <a:pt x="17" y="92"/>
                </a:lnTo>
                <a:lnTo>
                  <a:pt x="15" y="92"/>
                </a:lnTo>
                <a:lnTo>
                  <a:pt x="14" y="92"/>
                </a:lnTo>
                <a:lnTo>
                  <a:pt x="14" y="94"/>
                </a:lnTo>
                <a:lnTo>
                  <a:pt x="12" y="94"/>
                </a:lnTo>
                <a:lnTo>
                  <a:pt x="10" y="94"/>
                </a:lnTo>
                <a:lnTo>
                  <a:pt x="10" y="92"/>
                </a:lnTo>
                <a:lnTo>
                  <a:pt x="9" y="92"/>
                </a:lnTo>
                <a:lnTo>
                  <a:pt x="7" y="90"/>
                </a:lnTo>
                <a:lnTo>
                  <a:pt x="7" y="89"/>
                </a:lnTo>
                <a:lnTo>
                  <a:pt x="7" y="90"/>
                </a:lnTo>
                <a:lnTo>
                  <a:pt x="7" y="89"/>
                </a:lnTo>
                <a:lnTo>
                  <a:pt x="5" y="89"/>
                </a:lnTo>
                <a:lnTo>
                  <a:pt x="5" y="87"/>
                </a:lnTo>
                <a:lnTo>
                  <a:pt x="4" y="87"/>
                </a:lnTo>
                <a:lnTo>
                  <a:pt x="2" y="87"/>
                </a:lnTo>
                <a:lnTo>
                  <a:pt x="2" y="85"/>
                </a:lnTo>
                <a:lnTo>
                  <a:pt x="2" y="84"/>
                </a:lnTo>
                <a:lnTo>
                  <a:pt x="0" y="84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0" y="80"/>
                </a:lnTo>
                <a:lnTo>
                  <a:pt x="0" y="79"/>
                </a:lnTo>
                <a:lnTo>
                  <a:pt x="2" y="79"/>
                </a:lnTo>
                <a:lnTo>
                  <a:pt x="2" y="77"/>
                </a:lnTo>
                <a:lnTo>
                  <a:pt x="0" y="77"/>
                </a:lnTo>
                <a:lnTo>
                  <a:pt x="2" y="77"/>
                </a:lnTo>
                <a:lnTo>
                  <a:pt x="2" y="75"/>
                </a:lnTo>
                <a:lnTo>
                  <a:pt x="2" y="74"/>
                </a:lnTo>
                <a:lnTo>
                  <a:pt x="4" y="74"/>
                </a:lnTo>
                <a:lnTo>
                  <a:pt x="4" y="72"/>
                </a:lnTo>
                <a:lnTo>
                  <a:pt x="5" y="72"/>
                </a:lnTo>
                <a:lnTo>
                  <a:pt x="5" y="70"/>
                </a:lnTo>
                <a:lnTo>
                  <a:pt x="5" y="69"/>
                </a:lnTo>
                <a:lnTo>
                  <a:pt x="7" y="69"/>
                </a:lnTo>
                <a:lnTo>
                  <a:pt x="7" y="67"/>
                </a:lnTo>
                <a:lnTo>
                  <a:pt x="7" y="65"/>
                </a:lnTo>
                <a:lnTo>
                  <a:pt x="7" y="64"/>
                </a:lnTo>
                <a:lnTo>
                  <a:pt x="9" y="64"/>
                </a:lnTo>
                <a:lnTo>
                  <a:pt x="9" y="62"/>
                </a:lnTo>
                <a:lnTo>
                  <a:pt x="10" y="60"/>
                </a:lnTo>
                <a:lnTo>
                  <a:pt x="12" y="60"/>
                </a:lnTo>
                <a:lnTo>
                  <a:pt x="12" y="59"/>
                </a:lnTo>
                <a:lnTo>
                  <a:pt x="10" y="59"/>
                </a:lnTo>
                <a:lnTo>
                  <a:pt x="12" y="59"/>
                </a:lnTo>
                <a:lnTo>
                  <a:pt x="12" y="57"/>
                </a:lnTo>
                <a:lnTo>
                  <a:pt x="12" y="55"/>
                </a:lnTo>
                <a:lnTo>
                  <a:pt x="10" y="55"/>
                </a:lnTo>
                <a:lnTo>
                  <a:pt x="10" y="54"/>
                </a:lnTo>
                <a:lnTo>
                  <a:pt x="10" y="52"/>
                </a:lnTo>
                <a:lnTo>
                  <a:pt x="9" y="52"/>
                </a:lnTo>
                <a:lnTo>
                  <a:pt x="9" y="50"/>
                </a:lnTo>
                <a:lnTo>
                  <a:pt x="9" y="49"/>
                </a:lnTo>
                <a:lnTo>
                  <a:pt x="9" y="47"/>
                </a:lnTo>
                <a:lnTo>
                  <a:pt x="9" y="45"/>
                </a:lnTo>
                <a:lnTo>
                  <a:pt x="10" y="45"/>
                </a:lnTo>
                <a:lnTo>
                  <a:pt x="10" y="44"/>
                </a:lnTo>
                <a:lnTo>
                  <a:pt x="12" y="44"/>
                </a:lnTo>
                <a:lnTo>
                  <a:pt x="12" y="42"/>
                </a:lnTo>
                <a:lnTo>
                  <a:pt x="14" y="42"/>
                </a:lnTo>
                <a:lnTo>
                  <a:pt x="15" y="42"/>
                </a:lnTo>
                <a:lnTo>
                  <a:pt x="15" y="40"/>
                </a:lnTo>
                <a:lnTo>
                  <a:pt x="17" y="40"/>
                </a:lnTo>
                <a:lnTo>
                  <a:pt x="19" y="40"/>
                </a:lnTo>
                <a:lnTo>
                  <a:pt x="19" y="39"/>
                </a:lnTo>
                <a:lnTo>
                  <a:pt x="20" y="39"/>
                </a:lnTo>
                <a:lnTo>
                  <a:pt x="22" y="39"/>
                </a:lnTo>
                <a:lnTo>
                  <a:pt x="22" y="29"/>
                </a:lnTo>
                <a:lnTo>
                  <a:pt x="22" y="24"/>
                </a:lnTo>
                <a:lnTo>
                  <a:pt x="24" y="24"/>
                </a:lnTo>
                <a:lnTo>
                  <a:pt x="25" y="24"/>
                </a:lnTo>
                <a:lnTo>
                  <a:pt x="27" y="24"/>
                </a:lnTo>
                <a:lnTo>
                  <a:pt x="32" y="24"/>
                </a:lnTo>
                <a:lnTo>
                  <a:pt x="34" y="24"/>
                </a:lnTo>
                <a:lnTo>
                  <a:pt x="35" y="24"/>
                </a:lnTo>
                <a:lnTo>
                  <a:pt x="39" y="24"/>
                </a:lnTo>
                <a:lnTo>
                  <a:pt x="40" y="24"/>
                </a:lnTo>
                <a:lnTo>
                  <a:pt x="40" y="22"/>
                </a:lnTo>
                <a:lnTo>
                  <a:pt x="40" y="20"/>
                </a:lnTo>
                <a:lnTo>
                  <a:pt x="42" y="20"/>
                </a:lnTo>
                <a:lnTo>
                  <a:pt x="42" y="19"/>
                </a:lnTo>
                <a:lnTo>
                  <a:pt x="44" y="20"/>
                </a:lnTo>
                <a:lnTo>
                  <a:pt x="44" y="19"/>
                </a:lnTo>
                <a:lnTo>
                  <a:pt x="44" y="17"/>
                </a:lnTo>
                <a:lnTo>
                  <a:pt x="45" y="17"/>
                </a:lnTo>
                <a:lnTo>
                  <a:pt x="47" y="17"/>
                </a:lnTo>
                <a:lnTo>
                  <a:pt x="47" y="15"/>
                </a:lnTo>
                <a:lnTo>
                  <a:pt x="49" y="15"/>
                </a:lnTo>
                <a:lnTo>
                  <a:pt x="50" y="15"/>
                </a:lnTo>
                <a:lnTo>
                  <a:pt x="50" y="14"/>
                </a:lnTo>
                <a:lnTo>
                  <a:pt x="52" y="15"/>
                </a:lnTo>
                <a:lnTo>
                  <a:pt x="52" y="14"/>
                </a:lnTo>
                <a:lnTo>
                  <a:pt x="52" y="15"/>
                </a:lnTo>
                <a:lnTo>
                  <a:pt x="52" y="14"/>
                </a:lnTo>
                <a:lnTo>
                  <a:pt x="54" y="14"/>
                </a:lnTo>
                <a:lnTo>
                  <a:pt x="55" y="14"/>
                </a:lnTo>
                <a:lnTo>
                  <a:pt x="57" y="14"/>
                </a:lnTo>
                <a:lnTo>
                  <a:pt x="59" y="14"/>
                </a:lnTo>
                <a:lnTo>
                  <a:pt x="60" y="14"/>
                </a:lnTo>
                <a:lnTo>
                  <a:pt x="62" y="14"/>
                </a:lnTo>
                <a:lnTo>
                  <a:pt x="62" y="12"/>
                </a:lnTo>
                <a:lnTo>
                  <a:pt x="64" y="12"/>
                </a:lnTo>
                <a:lnTo>
                  <a:pt x="65" y="12"/>
                </a:lnTo>
                <a:lnTo>
                  <a:pt x="67" y="12"/>
                </a:lnTo>
                <a:lnTo>
                  <a:pt x="67" y="14"/>
                </a:lnTo>
                <a:lnTo>
                  <a:pt x="67" y="12"/>
                </a:lnTo>
                <a:lnTo>
                  <a:pt x="69" y="12"/>
                </a:lnTo>
                <a:lnTo>
                  <a:pt x="70" y="12"/>
                </a:lnTo>
                <a:lnTo>
                  <a:pt x="70" y="14"/>
                </a:lnTo>
                <a:lnTo>
                  <a:pt x="70" y="12"/>
                </a:lnTo>
                <a:lnTo>
                  <a:pt x="70" y="14"/>
                </a:lnTo>
                <a:lnTo>
                  <a:pt x="72" y="14"/>
                </a:lnTo>
                <a:lnTo>
                  <a:pt x="72" y="15"/>
                </a:lnTo>
                <a:lnTo>
                  <a:pt x="74" y="15"/>
                </a:lnTo>
                <a:lnTo>
                  <a:pt x="75" y="15"/>
                </a:lnTo>
                <a:lnTo>
                  <a:pt x="87" y="15"/>
                </a:lnTo>
                <a:lnTo>
                  <a:pt x="92" y="14"/>
                </a:lnTo>
                <a:lnTo>
                  <a:pt x="94" y="14"/>
                </a:lnTo>
                <a:lnTo>
                  <a:pt x="105" y="14"/>
                </a:lnTo>
                <a:lnTo>
                  <a:pt x="114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4"/>
                </a:lnTo>
                <a:lnTo>
                  <a:pt x="131" y="14"/>
                </a:lnTo>
                <a:lnTo>
                  <a:pt x="134" y="14"/>
                </a:lnTo>
                <a:lnTo>
                  <a:pt x="146" y="14"/>
                </a:lnTo>
                <a:lnTo>
                  <a:pt x="146" y="12"/>
                </a:lnTo>
                <a:lnTo>
                  <a:pt x="146" y="2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7" y="0"/>
                </a:lnTo>
                <a:lnTo>
                  <a:pt x="169" y="0"/>
                </a:lnTo>
                <a:lnTo>
                  <a:pt x="171" y="0"/>
                </a:lnTo>
                <a:lnTo>
                  <a:pt x="172" y="0"/>
                </a:lnTo>
                <a:lnTo>
                  <a:pt x="176" y="0"/>
                </a:lnTo>
                <a:lnTo>
                  <a:pt x="179" y="0"/>
                </a:lnTo>
                <a:close/>
              </a:path>
            </a:pathLst>
          </a:custGeom>
          <a:solidFill>
            <a:srgbClr val="4F8C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5"/>
          <p:cNvSpPr>
            <a:spLocks/>
          </p:cNvSpPr>
          <p:nvPr/>
        </p:nvSpPr>
        <p:spPr bwMode="auto">
          <a:xfrm>
            <a:off x="5772151" y="4624388"/>
            <a:ext cx="165100" cy="300038"/>
          </a:xfrm>
          <a:custGeom>
            <a:avLst/>
            <a:gdLst/>
            <a:ahLst/>
            <a:cxnLst>
              <a:cxn ang="0">
                <a:pos x="39" y="3"/>
              </a:cxn>
              <a:cxn ang="0">
                <a:pos x="42" y="12"/>
              </a:cxn>
              <a:cxn ang="0">
                <a:pos x="47" y="15"/>
              </a:cxn>
              <a:cxn ang="0">
                <a:pos x="52" y="17"/>
              </a:cxn>
              <a:cxn ang="0">
                <a:pos x="62" y="15"/>
              </a:cxn>
              <a:cxn ang="0">
                <a:pos x="69" y="15"/>
              </a:cxn>
              <a:cxn ang="0">
                <a:pos x="74" y="20"/>
              </a:cxn>
              <a:cxn ang="0">
                <a:pos x="77" y="28"/>
              </a:cxn>
              <a:cxn ang="0">
                <a:pos x="86" y="30"/>
              </a:cxn>
              <a:cxn ang="0">
                <a:pos x="91" y="35"/>
              </a:cxn>
              <a:cxn ang="0">
                <a:pos x="92" y="42"/>
              </a:cxn>
              <a:cxn ang="0">
                <a:pos x="97" y="45"/>
              </a:cxn>
              <a:cxn ang="0">
                <a:pos x="99" y="50"/>
              </a:cxn>
              <a:cxn ang="0">
                <a:pos x="104" y="53"/>
              </a:cxn>
              <a:cxn ang="0">
                <a:pos x="102" y="72"/>
              </a:cxn>
              <a:cxn ang="0">
                <a:pos x="104" y="78"/>
              </a:cxn>
              <a:cxn ang="0">
                <a:pos x="79" y="87"/>
              </a:cxn>
              <a:cxn ang="0">
                <a:pos x="79" y="105"/>
              </a:cxn>
              <a:cxn ang="0">
                <a:pos x="79" y="127"/>
              </a:cxn>
              <a:cxn ang="0">
                <a:pos x="84" y="139"/>
              </a:cxn>
              <a:cxn ang="0">
                <a:pos x="84" y="159"/>
              </a:cxn>
              <a:cxn ang="0">
                <a:pos x="84" y="187"/>
              </a:cxn>
              <a:cxn ang="0">
                <a:pos x="71" y="189"/>
              </a:cxn>
              <a:cxn ang="0">
                <a:pos x="42" y="187"/>
              </a:cxn>
              <a:cxn ang="0">
                <a:pos x="29" y="179"/>
              </a:cxn>
              <a:cxn ang="0">
                <a:pos x="20" y="174"/>
              </a:cxn>
              <a:cxn ang="0">
                <a:pos x="19" y="167"/>
              </a:cxn>
              <a:cxn ang="0">
                <a:pos x="19" y="162"/>
              </a:cxn>
              <a:cxn ang="0">
                <a:pos x="15" y="155"/>
              </a:cxn>
              <a:cxn ang="0">
                <a:pos x="15" y="150"/>
              </a:cxn>
              <a:cxn ang="0">
                <a:pos x="14" y="147"/>
              </a:cxn>
              <a:cxn ang="0">
                <a:pos x="10" y="140"/>
              </a:cxn>
              <a:cxn ang="0">
                <a:pos x="10" y="135"/>
              </a:cxn>
              <a:cxn ang="0">
                <a:pos x="7" y="130"/>
              </a:cxn>
              <a:cxn ang="0">
                <a:pos x="2" y="127"/>
              </a:cxn>
              <a:cxn ang="0">
                <a:pos x="4" y="120"/>
              </a:cxn>
              <a:cxn ang="0">
                <a:pos x="2" y="113"/>
              </a:cxn>
              <a:cxn ang="0">
                <a:pos x="0" y="107"/>
              </a:cxn>
              <a:cxn ang="0">
                <a:pos x="0" y="98"/>
              </a:cxn>
              <a:cxn ang="0">
                <a:pos x="0" y="92"/>
              </a:cxn>
              <a:cxn ang="0">
                <a:pos x="2" y="87"/>
              </a:cxn>
              <a:cxn ang="0">
                <a:pos x="4" y="83"/>
              </a:cxn>
              <a:cxn ang="0">
                <a:pos x="10" y="82"/>
              </a:cxn>
              <a:cxn ang="0">
                <a:pos x="17" y="78"/>
              </a:cxn>
              <a:cxn ang="0">
                <a:pos x="20" y="72"/>
              </a:cxn>
              <a:cxn ang="0">
                <a:pos x="25" y="68"/>
              </a:cxn>
              <a:cxn ang="0">
                <a:pos x="24" y="62"/>
              </a:cxn>
              <a:cxn ang="0">
                <a:pos x="24" y="53"/>
              </a:cxn>
              <a:cxn ang="0">
                <a:pos x="24" y="47"/>
              </a:cxn>
              <a:cxn ang="0">
                <a:pos x="25" y="40"/>
              </a:cxn>
              <a:cxn ang="0">
                <a:pos x="24" y="32"/>
              </a:cxn>
              <a:cxn ang="0">
                <a:pos x="24" y="23"/>
              </a:cxn>
              <a:cxn ang="0">
                <a:pos x="22" y="17"/>
              </a:cxn>
              <a:cxn ang="0">
                <a:pos x="24" y="10"/>
              </a:cxn>
              <a:cxn ang="0">
                <a:pos x="25" y="2"/>
              </a:cxn>
            </a:cxnLst>
            <a:rect l="0" t="0" r="r" b="b"/>
            <a:pathLst>
              <a:path w="104" h="189">
                <a:moveTo>
                  <a:pt x="27" y="0"/>
                </a:moveTo>
                <a:lnTo>
                  <a:pt x="30" y="2"/>
                </a:lnTo>
                <a:lnTo>
                  <a:pt x="35" y="2"/>
                </a:lnTo>
                <a:lnTo>
                  <a:pt x="39" y="2"/>
                </a:lnTo>
                <a:lnTo>
                  <a:pt x="39" y="3"/>
                </a:lnTo>
                <a:lnTo>
                  <a:pt x="40" y="3"/>
                </a:lnTo>
                <a:lnTo>
                  <a:pt x="42" y="5"/>
                </a:lnTo>
                <a:lnTo>
                  <a:pt x="42" y="7"/>
                </a:lnTo>
                <a:lnTo>
                  <a:pt x="42" y="8"/>
                </a:lnTo>
                <a:lnTo>
                  <a:pt x="42" y="12"/>
                </a:lnTo>
                <a:lnTo>
                  <a:pt x="44" y="12"/>
                </a:lnTo>
                <a:lnTo>
                  <a:pt x="44" y="13"/>
                </a:lnTo>
                <a:lnTo>
                  <a:pt x="45" y="13"/>
                </a:lnTo>
                <a:lnTo>
                  <a:pt x="47" y="13"/>
                </a:lnTo>
                <a:lnTo>
                  <a:pt x="47" y="15"/>
                </a:lnTo>
                <a:lnTo>
                  <a:pt x="49" y="15"/>
                </a:lnTo>
                <a:lnTo>
                  <a:pt x="49" y="17"/>
                </a:lnTo>
                <a:lnTo>
                  <a:pt x="50" y="17"/>
                </a:lnTo>
                <a:lnTo>
                  <a:pt x="52" y="15"/>
                </a:lnTo>
                <a:lnTo>
                  <a:pt x="52" y="17"/>
                </a:lnTo>
                <a:lnTo>
                  <a:pt x="52" y="18"/>
                </a:lnTo>
                <a:lnTo>
                  <a:pt x="55" y="18"/>
                </a:lnTo>
                <a:lnTo>
                  <a:pt x="60" y="18"/>
                </a:lnTo>
                <a:lnTo>
                  <a:pt x="62" y="18"/>
                </a:lnTo>
                <a:lnTo>
                  <a:pt x="62" y="15"/>
                </a:lnTo>
                <a:lnTo>
                  <a:pt x="62" y="13"/>
                </a:lnTo>
                <a:lnTo>
                  <a:pt x="64" y="13"/>
                </a:lnTo>
                <a:lnTo>
                  <a:pt x="66" y="13"/>
                </a:lnTo>
                <a:lnTo>
                  <a:pt x="67" y="15"/>
                </a:lnTo>
                <a:lnTo>
                  <a:pt x="69" y="15"/>
                </a:lnTo>
                <a:lnTo>
                  <a:pt x="69" y="17"/>
                </a:lnTo>
                <a:lnTo>
                  <a:pt x="72" y="17"/>
                </a:lnTo>
                <a:lnTo>
                  <a:pt x="72" y="18"/>
                </a:lnTo>
                <a:lnTo>
                  <a:pt x="74" y="18"/>
                </a:lnTo>
                <a:lnTo>
                  <a:pt x="74" y="20"/>
                </a:lnTo>
                <a:lnTo>
                  <a:pt x="74" y="22"/>
                </a:lnTo>
                <a:lnTo>
                  <a:pt x="76" y="22"/>
                </a:lnTo>
                <a:lnTo>
                  <a:pt x="77" y="25"/>
                </a:lnTo>
                <a:lnTo>
                  <a:pt x="77" y="27"/>
                </a:lnTo>
                <a:lnTo>
                  <a:pt x="77" y="28"/>
                </a:lnTo>
                <a:lnTo>
                  <a:pt x="81" y="28"/>
                </a:lnTo>
                <a:lnTo>
                  <a:pt x="82" y="28"/>
                </a:lnTo>
                <a:lnTo>
                  <a:pt x="82" y="30"/>
                </a:lnTo>
                <a:lnTo>
                  <a:pt x="84" y="30"/>
                </a:lnTo>
                <a:lnTo>
                  <a:pt x="86" y="30"/>
                </a:lnTo>
                <a:lnTo>
                  <a:pt x="86" y="32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91" y="35"/>
                </a:lnTo>
                <a:lnTo>
                  <a:pt x="91" y="37"/>
                </a:lnTo>
                <a:lnTo>
                  <a:pt x="92" y="37"/>
                </a:lnTo>
                <a:lnTo>
                  <a:pt x="92" y="38"/>
                </a:lnTo>
                <a:lnTo>
                  <a:pt x="92" y="40"/>
                </a:lnTo>
                <a:lnTo>
                  <a:pt x="92" y="42"/>
                </a:lnTo>
                <a:lnTo>
                  <a:pt x="94" y="42"/>
                </a:lnTo>
                <a:lnTo>
                  <a:pt x="94" y="43"/>
                </a:lnTo>
                <a:lnTo>
                  <a:pt x="96" y="43"/>
                </a:lnTo>
                <a:lnTo>
                  <a:pt x="97" y="43"/>
                </a:lnTo>
                <a:lnTo>
                  <a:pt x="97" y="45"/>
                </a:lnTo>
                <a:lnTo>
                  <a:pt x="94" y="45"/>
                </a:lnTo>
                <a:lnTo>
                  <a:pt x="94" y="47"/>
                </a:lnTo>
                <a:lnTo>
                  <a:pt x="96" y="47"/>
                </a:lnTo>
                <a:lnTo>
                  <a:pt x="96" y="50"/>
                </a:lnTo>
                <a:lnTo>
                  <a:pt x="99" y="50"/>
                </a:lnTo>
                <a:lnTo>
                  <a:pt x="101" y="50"/>
                </a:lnTo>
                <a:lnTo>
                  <a:pt x="101" y="52"/>
                </a:lnTo>
                <a:lnTo>
                  <a:pt x="102" y="52"/>
                </a:lnTo>
                <a:lnTo>
                  <a:pt x="104" y="52"/>
                </a:lnTo>
                <a:lnTo>
                  <a:pt x="104" y="53"/>
                </a:lnTo>
                <a:lnTo>
                  <a:pt x="104" y="58"/>
                </a:lnTo>
                <a:lnTo>
                  <a:pt x="104" y="60"/>
                </a:lnTo>
                <a:lnTo>
                  <a:pt x="104" y="70"/>
                </a:lnTo>
                <a:lnTo>
                  <a:pt x="104" y="72"/>
                </a:lnTo>
                <a:lnTo>
                  <a:pt x="102" y="72"/>
                </a:lnTo>
                <a:lnTo>
                  <a:pt x="102" y="73"/>
                </a:lnTo>
                <a:lnTo>
                  <a:pt x="102" y="75"/>
                </a:lnTo>
                <a:lnTo>
                  <a:pt x="102" y="77"/>
                </a:lnTo>
                <a:lnTo>
                  <a:pt x="102" y="78"/>
                </a:lnTo>
                <a:lnTo>
                  <a:pt x="104" y="78"/>
                </a:lnTo>
                <a:lnTo>
                  <a:pt x="104" y="83"/>
                </a:lnTo>
                <a:lnTo>
                  <a:pt x="99" y="83"/>
                </a:lnTo>
                <a:lnTo>
                  <a:pt x="97" y="83"/>
                </a:lnTo>
                <a:lnTo>
                  <a:pt x="79" y="83"/>
                </a:lnTo>
                <a:lnTo>
                  <a:pt x="79" y="87"/>
                </a:lnTo>
                <a:lnTo>
                  <a:pt x="79" y="90"/>
                </a:lnTo>
                <a:lnTo>
                  <a:pt x="77" y="90"/>
                </a:lnTo>
                <a:lnTo>
                  <a:pt x="77" y="97"/>
                </a:lnTo>
                <a:lnTo>
                  <a:pt x="77" y="105"/>
                </a:lnTo>
                <a:lnTo>
                  <a:pt x="79" y="105"/>
                </a:lnTo>
                <a:lnTo>
                  <a:pt x="79" y="107"/>
                </a:lnTo>
                <a:lnTo>
                  <a:pt x="79" y="108"/>
                </a:lnTo>
                <a:lnTo>
                  <a:pt x="77" y="108"/>
                </a:lnTo>
                <a:lnTo>
                  <a:pt x="77" y="120"/>
                </a:lnTo>
                <a:lnTo>
                  <a:pt x="79" y="127"/>
                </a:lnTo>
                <a:lnTo>
                  <a:pt x="81" y="127"/>
                </a:lnTo>
                <a:lnTo>
                  <a:pt x="82" y="127"/>
                </a:lnTo>
                <a:lnTo>
                  <a:pt x="82" y="135"/>
                </a:lnTo>
                <a:lnTo>
                  <a:pt x="82" y="137"/>
                </a:lnTo>
                <a:lnTo>
                  <a:pt x="84" y="139"/>
                </a:lnTo>
                <a:lnTo>
                  <a:pt x="84" y="145"/>
                </a:lnTo>
                <a:lnTo>
                  <a:pt x="84" y="147"/>
                </a:lnTo>
                <a:lnTo>
                  <a:pt x="86" y="152"/>
                </a:lnTo>
                <a:lnTo>
                  <a:pt x="86" y="154"/>
                </a:lnTo>
                <a:lnTo>
                  <a:pt x="84" y="159"/>
                </a:lnTo>
                <a:lnTo>
                  <a:pt x="84" y="160"/>
                </a:lnTo>
                <a:lnTo>
                  <a:pt x="84" y="170"/>
                </a:lnTo>
                <a:lnTo>
                  <a:pt x="84" y="172"/>
                </a:lnTo>
                <a:lnTo>
                  <a:pt x="84" y="174"/>
                </a:lnTo>
                <a:lnTo>
                  <a:pt x="84" y="187"/>
                </a:lnTo>
                <a:lnTo>
                  <a:pt x="84" y="189"/>
                </a:lnTo>
                <a:lnTo>
                  <a:pt x="81" y="189"/>
                </a:lnTo>
                <a:lnTo>
                  <a:pt x="74" y="189"/>
                </a:lnTo>
                <a:lnTo>
                  <a:pt x="72" y="189"/>
                </a:lnTo>
                <a:lnTo>
                  <a:pt x="71" y="189"/>
                </a:lnTo>
                <a:lnTo>
                  <a:pt x="64" y="189"/>
                </a:lnTo>
                <a:lnTo>
                  <a:pt x="55" y="189"/>
                </a:lnTo>
                <a:lnTo>
                  <a:pt x="44" y="189"/>
                </a:lnTo>
                <a:lnTo>
                  <a:pt x="42" y="189"/>
                </a:lnTo>
                <a:lnTo>
                  <a:pt x="42" y="187"/>
                </a:lnTo>
                <a:lnTo>
                  <a:pt x="42" y="184"/>
                </a:lnTo>
                <a:lnTo>
                  <a:pt x="42" y="182"/>
                </a:lnTo>
                <a:lnTo>
                  <a:pt x="34" y="180"/>
                </a:lnTo>
                <a:lnTo>
                  <a:pt x="34" y="179"/>
                </a:lnTo>
                <a:lnTo>
                  <a:pt x="29" y="179"/>
                </a:lnTo>
                <a:lnTo>
                  <a:pt x="27" y="179"/>
                </a:lnTo>
                <a:lnTo>
                  <a:pt x="20" y="179"/>
                </a:lnTo>
                <a:lnTo>
                  <a:pt x="20" y="177"/>
                </a:lnTo>
                <a:lnTo>
                  <a:pt x="20" y="175"/>
                </a:lnTo>
                <a:lnTo>
                  <a:pt x="20" y="174"/>
                </a:lnTo>
                <a:lnTo>
                  <a:pt x="20" y="172"/>
                </a:lnTo>
                <a:lnTo>
                  <a:pt x="20" y="170"/>
                </a:lnTo>
                <a:lnTo>
                  <a:pt x="20" y="169"/>
                </a:lnTo>
                <a:lnTo>
                  <a:pt x="20" y="167"/>
                </a:lnTo>
                <a:lnTo>
                  <a:pt x="19" y="167"/>
                </a:lnTo>
                <a:lnTo>
                  <a:pt x="19" y="165"/>
                </a:lnTo>
                <a:lnTo>
                  <a:pt x="17" y="165"/>
                </a:lnTo>
                <a:lnTo>
                  <a:pt x="17" y="164"/>
                </a:lnTo>
                <a:lnTo>
                  <a:pt x="19" y="164"/>
                </a:lnTo>
                <a:lnTo>
                  <a:pt x="19" y="162"/>
                </a:lnTo>
                <a:lnTo>
                  <a:pt x="17" y="160"/>
                </a:lnTo>
                <a:lnTo>
                  <a:pt x="17" y="159"/>
                </a:lnTo>
                <a:lnTo>
                  <a:pt x="15" y="159"/>
                </a:lnTo>
                <a:lnTo>
                  <a:pt x="15" y="157"/>
                </a:lnTo>
                <a:lnTo>
                  <a:pt x="15" y="155"/>
                </a:lnTo>
                <a:lnTo>
                  <a:pt x="14" y="155"/>
                </a:lnTo>
                <a:lnTo>
                  <a:pt x="14" y="154"/>
                </a:lnTo>
                <a:lnTo>
                  <a:pt x="14" y="152"/>
                </a:lnTo>
                <a:lnTo>
                  <a:pt x="15" y="152"/>
                </a:lnTo>
                <a:lnTo>
                  <a:pt x="15" y="150"/>
                </a:lnTo>
                <a:lnTo>
                  <a:pt x="14" y="150"/>
                </a:lnTo>
                <a:lnTo>
                  <a:pt x="14" y="149"/>
                </a:lnTo>
                <a:lnTo>
                  <a:pt x="12" y="149"/>
                </a:lnTo>
                <a:lnTo>
                  <a:pt x="12" y="147"/>
                </a:lnTo>
                <a:lnTo>
                  <a:pt x="14" y="147"/>
                </a:lnTo>
                <a:lnTo>
                  <a:pt x="12" y="145"/>
                </a:lnTo>
                <a:lnTo>
                  <a:pt x="12" y="144"/>
                </a:lnTo>
                <a:lnTo>
                  <a:pt x="10" y="144"/>
                </a:lnTo>
                <a:lnTo>
                  <a:pt x="10" y="142"/>
                </a:lnTo>
                <a:lnTo>
                  <a:pt x="10" y="140"/>
                </a:lnTo>
                <a:lnTo>
                  <a:pt x="9" y="140"/>
                </a:lnTo>
                <a:lnTo>
                  <a:pt x="9" y="139"/>
                </a:lnTo>
                <a:lnTo>
                  <a:pt x="9" y="137"/>
                </a:lnTo>
                <a:lnTo>
                  <a:pt x="9" y="135"/>
                </a:lnTo>
                <a:lnTo>
                  <a:pt x="10" y="135"/>
                </a:lnTo>
                <a:lnTo>
                  <a:pt x="10" y="134"/>
                </a:lnTo>
                <a:lnTo>
                  <a:pt x="9" y="134"/>
                </a:lnTo>
                <a:lnTo>
                  <a:pt x="9" y="132"/>
                </a:lnTo>
                <a:lnTo>
                  <a:pt x="9" y="130"/>
                </a:lnTo>
                <a:lnTo>
                  <a:pt x="7" y="130"/>
                </a:lnTo>
                <a:lnTo>
                  <a:pt x="7" y="129"/>
                </a:lnTo>
                <a:lnTo>
                  <a:pt x="5" y="129"/>
                </a:lnTo>
                <a:lnTo>
                  <a:pt x="4" y="129"/>
                </a:lnTo>
                <a:lnTo>
                  <a:pt x="4" y="127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2" y="122"/>
                </a:lnTo>
                <a:lnTo>
                  <a:pt x="2" y="120"/>
                </a:lnTo>
                <a:lnTo>
                  <a:pt x="4" y="120"/>
                </a:lnTo>
                <a:lnTo>
                  <a:pt x="4" y="118"/>
                </a:lnTo>
                <a:lnTo>
                  <a:pt x="4" y="117"/>
                </a:lnTo>
                <a:lnTo>
                  <a:pt x="4" y="115"/>
                </a:lnTo>
                <a:lnTo>
                  <a:pt x="4" y="113"/>
                </a:lnTo>
                <a:lnTo>
                  <a:pt x="2" y="113"/>
                </a:lnTo>
                <a:lnTo>
                  <a:pt x="2" y="112"/>
                </a:lnTo>
                <a:lnTo>
                  <a:pt x="2" y="110"/>
                </a:lnTo>
                <a:lnTo>
                  <a:pt x="0" y="110"/>
                </a:lnTo>
                <a:lnTo>
                  <a:pt x="0" y="108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2"/>
                </a:lnTo>
                <a:lnTo>
                  <a:pt x="0" y="100"/>
                </a:lnTo>
                <a:lnTo>
                  <a:pt x="0" y="98"/>
                </a:lnTo>
                <a:lnTo>
                  <a:pt x="0" y="97"/>
                </a:lnTo>
                <a:lnTo>
                  <a:pt x="2" y="95"/>
                </a:lnTo>
                <a:lnTo>
                  <a:pt x="0" y="95"/>
                </a:lnTo>
                <a:lnTo>
                  <a:pt x="0" y="93"/>
                </a:lnTo>
                <a:lnTo>
                  <a:pt x="0" y="92"/>
                </a:lnTo>
                <a:lnTo>
                  <a:pt x="2" y="92"/>
                </a:lnTo>
                <a:lnTo>
                  <a:pt x="2" y="90"/>
                </a:lnTo>
                <a:lnTo>
                  <a:pt x="4" y="90"/>
                </a:lnTo>
                <a:lnTo>
                  <a:pt x="4" y="88"/>
                </a:lnTo>
                <a:lnTo>
                  <a:pt x="2" y="87"/>
                </a:lnTo>
                <a:lnTo>
                  <a:pt x="2" y="85"/>
                </a:lnTo>
                <a:lnTo>
                  <a:pt x="0" y="85"/>
                </a:lnTo>
                <a:lnTo>
                  <a:pt x="0" y="83"/>
                </a:lnTo>
                <a:lnTo>
                  <a:pt x="2" y="83"/>
                </a:lnTo>
                <a:lnTo>
                  <a:pt x="4" y="83"/>
                </a:lnTo>
                <a:lnTo>
                  <a:pt x="5" y="83"/>
                </a:lnTo>
                <a:lnTo>
                  <a:pt x="7" y="83"/>
                </a:lnTo>
                <a:lnTo>
                  <a:pt x="9" y="83"/>
                </a:lnTo>
                <a:lnTo>
                  <a:pt x="10" y="83"/>
                </a:lnTo>
                <a:lnTo>
                  <a:pt x="10" y="82"/>
                </a:lnTo>
                <a:lnTo>
                  <a:pt x="12" y="82"/>
                </a:lnTo>
                <a:lnTo>
                  <a:pt x="14" y="82"/>
                </a:lnTo>
                <a:lnTo>
                  <a:pt x="15" y="80"/>
                </a:lnTo>
                <a:lnTo>
                  <a:pt x="15" y="78"/>
                </a:lnTo>
                <a:lnTo>
                  <a:pt x="17" y="78"/>
                </a:lnTo>
                <a:lnTo>
                  <a:pt x="19" y="77"/>
                </a:lnTo>
                <a:lnTo>
                  <a:pt x="19" y="75"/>
                </a:lnTo>
                <a:lnTo>
                  <a:pt x="19" y="73"/>
                </a:lnTo>
                <a:lnTo>
                  <a:pt x="20" y="73"/>
                </a:lnTo>
                <a:lnTo>
                  <a:pt x="20" y="72"/>
                </a:lnTo>
                <a:lnTo>
                  <a:pt x="22" y="72"/>
                </a:lnTo>
                <a:lnTo>
                  <a:pt x="22" y="70"/>
                </a:lnTo>
                <a:lnTo>
                  <a:pt x="24" y="70"/>
                </a:lnTo>
                <a:lnTo>
                  <a:pt x="24" y="68"/>
                </a:lnTo>
                <a:lnTo>
                  <a:pt x="25" y="68"/>
                </a:lnTo>
                <a:lnTo>
                  <a:pt x="25" y="67"/>
                </a:lnTo>
                <a:lnTo>
                  <a:pt x="25" y="65"/>
                </a:lnTo>
                <a:lnTo>
                  <a:pt x="25" y="63"/>
                </a:lnTo>
                <a:lnTo>
                  <a:pt x="24" y="63"/>
                </a:lnTo>
                <a:lnTo>
                  <a:pt x="24" y="62"/>
                </a:lnTo>
                <a:lnTo>
                  <a:pt x="24" y="60"/>
                </a:lnTo>
                <a:lnTo>
                  <a:pt x="24" y="58"/>
                </a:lnTo>
                <a:lnTo>
                  <a:pt x="24" y="57"/>
                </a:lnTo>
                <a:lnTo>
                  <a:pt x="24" y="55"/>
                </a:lnTo>
                <a:lnTo>
                  <a:pt x="24" y="53"/>
                </a:lnTo>
                <a:lnTo>
                  <a:pt x="24" y="52"/>
                </a:lnTo>
                <a:lnTo>
                  <a:pt x="24" y="48"/>
                </a:lnTo>
                <a:lnTo>
                  <a:pt x="24" y="47"/>
                </a:lnTo>
                <a:lnTo>
                  <a:pt x="25" y="47"/>
                </a:lnTo>
                <a:lnTo>
                  <a:pt x="24" y="47"/>
                </a:lnTo>
                <a:lnTo>
                  <a:pt x="25" y="47"/>
                </a:lnTo>
                <a:lnTo>
                  <a:pt x="25" y="45"/>
                </a:lnTo>
                <a:lnTo>
                  <a:pt x="25" y="43"/>
                </a:lnTo>
                <a:lnTo>
                  <a:pt x="25" y="42"/>
                </a:lnTo>
                <a:lnTo>
                  <a:pt x="25" y="40"/>
                </a:lnTo>
                <a:lnTo>
                  <a:pt x="25" y="38"/>
                </a:lnTo>
                <a:lnTo>
                  <a:pt x="25" y="37"/>
                </a:lnTo>
                <a:lnTo>
                  <a:pt x="25" y="35"/>
                </a:lnTo>
                <a:lnTo>
                  <a:pt x="24" y="33"/>
                </a:lnTo>
                <a:lnTo>
                  <a:pt x="24" y="32"/>
                </a:lnTo>
                <a:lnTo>
                  <a:pt x="24" y="30"/>
                </a:lnTo>
                <a:lnTo>
                  <a:pt x="24" y="28"/>
                </a:lnTo>
                <a:lnTo>
                  <a:pt x="24" y="27"/>
                </a:lnTo>
                <a:lnTo>
                  <a:pt x="24" y="25"/>
                </a:lnTo>
                <a:lnTo>
                  <a:pt x="24" y="23"/>
                </a:lnTo>
                <a:lnTo>
                  <a:pt x="24" y="22"/>
                </a:lnTo>
                <a:lnTo>
                  <a:pt x="24" y="20"/>
                </a:lnTo>
                <a:lnTo>
                  <a:pt x="24" y="18"/>
                </a:lnTo>
                <a:lnTo>
                  <a:pt x="22" y="18"/>
                </a:lnTo>
                <a:lnTo>
                  <a:pt x="22" y="17"/>
                </a:lnTo>
                <a:lnTo>
                  <a:pt x="22" y="15"/>
                </a:lnTo>
                <a:lnTo>
                  <a:pt x="22" y="13"/>
                </a:lnTo>
                <a:lnTo>
                  <a:pt x="22" y="12"/>
                </a:lnTo>
                <a:lnTo>
                  <a:pt x="22" y="10"/>
                </a:lnTo>
                <a:lnTo>
                  <a:pt x="24" y="10"/>
                </a:lnTo>
                <a:lnTo>
                  <a:pt x="24" y="8"/>
                </a:lnTo>
                <a:lnTo>
                  <a:pt x="24" y="7"/>
                </a:lnTo>
                <a:lnTo>
                  <a:pt x="24" y="5"/>
                </a:lnTo>
                <a:lnTo>
                  <a:pt x="25" y="3"/>
                </a:lnTo>
                <a:lnTo>
                  <a:pt x="25" y="2"/>
                </a:lnTo>
                <a:lnTo>
                  <a:pt x="24" y="2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close/>
              </a:path>
            </a:pathLst>
          </a:custGeom>
          <a:solidFill>
            <a:srgbClr val="78943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6"/>
          <p:cNvSpPr>
            <a:spLocks/>
          </p:cNvSpPr>
          <p:nvPr/>
        </p:nvSpPr>
        <p:spPr bwMode="auto">
          <a:xfrm>
            <a:off x="4545013" y="4224338"/>
            <a:ext cx="985838" cy="996950"/>
          </a:xfrm>
          <a:custGeom>
            <a:avLst/>
            <a:gdLst/>
            <a:ahLst/>
            <a:cxnLst>
              <a:cxn ang="0">
                <a:pos x="369" y="2"/>
              </a:cxn>
              <a:cxn ang="0">
                <a:pos x="483" y="40"/>
              </a:cxn>
              <a:cxn ang="0">
                <a:pos x="485" y="93"/>
              </a:cxn>
              <a:cxn ang="0">
                <a:pos x="483" y="202"/>
              </a:cxn>
              <a:cxn ang="0">
                <a:pos x="500" y="220"/>
              </a:cxn>
              <a:cxn ang="0">
                <a:pos x="510" y="237"/>
              </a:cxn>
              <a:cxn ang="0">
                <a:pos x="523" y="249"/>
              </a:cxn>
              <a:cxn ang="0">
                <a:pos x="540" y="262"/>
              </a:cxn>
              <a:cxn ang="0">
                <a:pos x="550" y="275"/>
              </a:cxn>
              <a:cxn ang="0">
                <a:pos x="565" y="279"/>
              </a:cxn>
              <a:cxn ang="0">
                <a:pos x="548" y="292"/>
              </a:cxn>
              <a:cxn ang="0">
                <a:pos x="541" y="310"/>
              </a:cxn>
              <a:cxn ang="0">
                <a:pos x="538" y="335"/>
              </a:cxn>
              <a:cxn ang="0">
                <a:pos x="546" y="359"/>
              </a:cxn>
              <a:cxn ang="0">
                <a:pos x="538" y="381"/>
              </a:cxn>
              <a:cxn ang="0">
                <a:pos x="530" y="402"/>
              </a:cxn>
              <a:cxn ang="0">
                <a:pos x="538" y="421"/>
              </a:cxn>
              <a:cxn ang="0">
                <a:pos x="541" y="437"/>
              </a:cxn>
              <a:cxn ang="0">
                <a:pos x="540" y="459"/>
              </a:cxn>
              <a:cxn ang="0">
                <a:pos x="548" y="474"/>
              </a:cxn>
              <a:cxn ang="0">
                <a:pos x="555" y="502"/>
              </a:cxn>
              <a:cxn ang="0">
                <a:pos x="558" y="531"/>
              </a:cxn>
              <a:cxn ang="0">
                <a:pos x="576" y="551"/>
              </a:cxn>
              <a:cxn ang="0">
                <a:pos x="601" y="561"/>
              </a:cxn>
              <a:cxn ang="0">
                <a:pos x="621" y="591"/>
              </a:cxn>
              <a:cxn ang="0">
                <a:pos x="593" y="593"/>
              </a:cxn>
              <a:cxn ang="0">
                <a:pos x="553" y="621"/>
              </a:cxn>
              <a:cxn ang="0">
                <a:pos x="513" y="619"/>
              </a:cxn>
              <a:cxn ang="0">
                <a:pos x="486" y="603"/>
              </a:cxn>
              <a:cxn ang="0">
                <a:pos x="461" y="586"/>
              </a:cxn>
              <a:cxn ang="0">
                <a:pos x="449" y="552"/>
              </a:cxn>
              <a:cxn ang="0">
                <a:pos x="406" y="541"/>
              </a:cxn>
              <a:cxn ang="0">
                <a:pos x="368" y="532"/>
              </a:cxn>
              <a:cxn ang="0">
                <a:pos x="329" y="501"/>
              </a:cxn>
              <a:cxn ang="0">
                <a:pos x="299" y="491"/>
              </a:cxn>
              <a:cxn ang="0">
                <a:pos x="259" y="477"/>
              </a:cxn>
              <a:cxn ang="0">
                <a:pos x="241" y="459"/>
              </a:cxn>
              <a:cxn ang="0">
                <a:pos x="251" y="444"/>
              </a:cxn>
              <a:cxn ang="0">
                <a:pos x="249" y="422"/>
              </a:cxn>
              <a:cxn ang="0">
                <a:pos x="256" y="375"/>
              </a:cxn>
              <a:cxn ang="0">
                <a:pos x="227" y="355"/>
              </a:cxn>
              <a:cxn ang="0">
                <a:pos x="209" y="339"/>
              </a:cxn>
              <a:cxn ang="0">
                <a:pos x="199" y="325"/>
              </a:cxn>
              <a:cxn ang="0">
                <a:pos x="189" y="300"/>
              </a:cxn>
              <a:cxn ang="0">
                <a:pos x="181" y="280"/>
              </a:cxn>
              <a:cxn ang="0">
                <a:pos x="189" y="255"/>
              </a:cxn>
              <a:cxn ang="0">
                <a:pos x="211" y="232"/>
              </a:cxn>
              <a:cxn ang="0">
                <a:pos x="224" y="214"/>
              </a:cxn>
              <a:cxn ang="0">
                <a:pos x="224" y="182"/>
              </a:cxn>
              <a:cxn ang="0">
                <a:pos x="216" y="158"/>
              </a:cxn>
              <a:cxn ang="0">
                <a:pos x="181" y="152"/>
              </a:cxn>
              <a:cxn ang="0">
                <a:pos x="156" y="142"/>
              </a:cxn>
              <a:cxn ang="0">
                <a:pos x="142" y="118"/>
              </a:cxn>
              <a:cxn ang="0">
                <a:pos x="97" y="125"/>
              </a:cxn>
              <a:cxn ang="0">
                <a:pos x="67" y="138"/>
              </a:cxn>
              <a:cxn ang="0">
                <a:pos x="42" y="103"/>
              </a:cxn>
              <a:cxn ang="0">
                <a:pos x="50" y="53"/>
              </a:cxn>
              <a:cxn ang="0">
                <a:pos x="9" y="57"/>
              </a:cxn>
              <a:cxn ang="0">
                <a:pos x="5" y="10"/>
              </a:cxn>
              <a:cxn ang="0">
                <a:pos x="84" y="0"/>
              </a:cxn>
              <a:cxn ang="0">
                <a:pos x="197" y="0"/>
              </a:cxn>
            </a:cxnLst>
            <a:rect l="0" t="0" r="r" b="b"/>
            <a:pathLst>
              <a:path w="621" h="628">
                <a:moveTo>
                  <a:pt x="251" y="0"/>
                </a:moveTo>
                <a:lnTo>
                  <a:pt x="254" y="0"/>
                </a:lnTo>
                <a:lnTo>
                  <a:pt x="266" y="0"/>
                </a:lnTo>
                <a:lnTo>
                  <a:pt x="269" y="0"/>
                </a:lnTo>
                <a:lnTo>
                  <a:pt x="271" y="0"/>
                </a:lnTo>
                <a:lnTo>
                  <a:pt x="276" y="0"/>
                </a:lnTo>
                <a:lnTo>
                  <a:pt x="284" y="0"/>
                </a:lnTo>
                <a:lnTo>
                  <a:pt x="301" y="0"/>
                </a:lnTo>
                <a:lnTo>
                  <a:pt x="304" y="0"/>
                </a:lnTo>
                <a:lnTo>
                  <a:pt x="316" y="0"/>
                </a:lnTo>
                <a:lnTo>
                  <a:pt x="318" y="0"/>
                </a:lnTo>
                <a:lnTo>
                  <a:pt x="319" y="0"/>
                </a:lnTo>
                <a:lnTo>
                  <a:pt x="323" y="0"/>
                </a:lnTo>
                <a:lnTo>
                  <a:pt x="333" y="2"/>
                </a:lnTo>
                <a:lnTo>
                  <a:pt x="338" y="2"/>
                </a:lnTo>
                <a:lnTo>
                  <a:pt x="343" y="2"/>
                </a:lnTo>
                <a:lnTo>
                  <a:pt x="346" y="2"/>
                </a:lnTo>
                <a:lnTo>
                  <a:pt x="353" y="2"/>
                </a:lnTo>
                <a:lnTo>
                  <a:pt x="364" y="2"/>
                </a:lnTo>
                <a:lnTo>
                  <a:pt x="369" y="2"/>
                </a:lnTo>
                <a:lnTo>
                  <a:pt x="373" y="2"/>
                </a:lnTo>
                <a:lnTo>
                  <a:pt x="381" y="2"/>
                </a:lnTo>
                <a:lnTo>
                  <a:pt x="384" y="2"/>
                </a:lnTo>
                <a:lnTo>
                  <a:pt x="386" y="2"/>
                </a:lnTo>
                <a:lnTo>
                  <a:pt x="391" y="2"/>
                </a:lnTo>
                <a:lnTo>
                  <a:pt x="406" y="2"/>
                </a:lnTo>
                <a:lnTo>
                  <a:pt x="418" y="0"/>
                </a:lnTo>
                <a:lnTo>
                  <a:pt x="438" y="0"/>
                </a:lnTo>
                <a:lnTo>
                  <a:pt x="446" y="0"/>
                </a:lnTo>
                <a:lnTo>
                  <a:pt x="465" y="0"/>
                </a:lnTo>
                <a:lnTo>
                  <a:pt x="468" y="0"/>
                </a:lnTo>
                <a:lnTo>
                  <a:pt x="473" y="0"/>
                </a:lnTo>
                <a:lnTo>
                  <a:pt x="476" y="0"/>
                </a:lnTo>
                <a:lnTo>
                  <a:pt x="478" y="0"/>
                </a:lnTo>
                <a:lnTo>
                  <a:pt x="483" y="0"/>
                </a:lnTo>
                <a:lnTo>
                  <a:pt x="483" y="10"/>
                </a:lnTo>
                <a:lnTo>
                  <a:pt x="483" y="22"/>
                </a:lnTo>
                <a:lnTo>
                  <a:pt x="483" y="38"/>
                </a:lnTo>
                <a:lnTo>
                  <a:pt x="485" y="40"/>
                </a:lnTo>
                <a:lnTo>
                  <a:pt x="483" y="40"/>
                </a:lnTo>
                <a:lnTo>
                  <a:pt x="483" y="42"/>
                </a:lnTo>
                <a:lnTo>
                  <a:pt x="483" y="47"/>
                </a:lnTo>
                <a:lnTo>
                  <a:pt x="483" y="50"/>
                </a:lnTo>
                <a:lnTo>
                  <a:pt x="483" y="52"/>
                </a:lnTo>
                <a:lnTo>
                  <a:pt x="483" y="62"/>
                </a:lnTo>
                <a:lnTo>
                  <a:pt x="483" y="77"/>
                </a:lnTo>
                <a:lnTo>
                  <a:pt x="483" y="87"/>
                </a:lnTo>
                <a:lnTo>
                  <a:pt x="483" y="88"/>
                </a:lnTo>
                <a:lnTo>
                  <a:pt x="483" y="87"/>
                </a:lnTo>
                <a:lnTo>
                  <a:pt x="483" y="88"/>
                </a:lnTo>
                <a:lnTo>
                  <a:pt x="483" y="90"/>
                </a:lnTo>
                <a:lnTo>
                  <a:pt x="483" y="88"/>
                </a:lnTo>
                <a:lnTo>
                  <a:pt x="483" y="90"/>
                </a:lnTo>
                <a:lnTo>
                  <a:pt x="485" y="90"/>
                </a:lnTo>
                <a:lnTo>
                  <a:pt x="485" y="92"/>
                </a:lnTo>
                <a:lnTo>
                  <a:pt x="483" y="92"/>
                </a:lnTo>
                <a:lnTo>
                  <a:pt x="485" y="92"/>
                </a:lnTo>
                <a:lnTo>
                  <a:pt x="483" y="92"/>
                </a:lnTo>
                <a:lnTo>
                  <a:pt x="483" y="93"/>
                </a:lnTo>
                <a:lnTo>
                  <a:pt x="485" y="93"/>
                </a:lnTo>
                <a:lnTo>
                  <a:pt x="483" y="102"/>
                </a:lnTo>
                <a:lnTo>
                  <a:pt x="483" y="123"/>
                </a:lnTo>
                <a:lnTo>
                  <a:pt x="483" y="133"/>
                </a:lnTo>
                <a:lnTo>
                  <a:pt x="483" y="138"/>
                </a:lnTo>
                <a:lnTo>
                  <a:pt x="483" y="140"/>
                </a:lnTo>
                <a:lnTo>
                  <a:pt x="483" y="147"/>
                </a:lnTo>
                <a:lnTo>
                  <a:pt x="483" y="150"/>
                </a:lnTo>
                <a:lnTo>
                  <a:pt x="483" y="153"/>
                </a:lnTo>
                <a:lnTo>
                  <a:pt x="483" y="157"/>
                </a:lnTo>
                <a:lnTo>
                  <a:pt x="483" y="165"/>
                </a:lnTo>
                <a:lnTo>
                  <a:pt x="483" y="170"/>
                </a:lnTo>
                <a:lnTo>
                  <a:pt x="483" y="175"/>
                </a:lnTo>
                <a:lnTo>
                  <a:pt x="483" y="179"/>
                </a:lnTo>
                <a:lnTo>
                  <a:pt x="483" y="184"/>
                </a:lnTo>
                <a:lnTo>
                  <a:pt x="483" y="185"/>
                </a:lnTo>
                <a:lnTo>
                  <a:pt x="483" y="190"/>
                </a:lnTo>
                <a:lnTo>
                  <a:pt x="483" y="194"/>
                </a:lnTo>
                <a:lnTo>
                  <a:pt x="483" y="195"/>
                </a:lnTo>
                <a:lnTo>
                  <a:pt x="483" y="199"/>
                </a:lnTo>
                <a:lnTo>
                  <a:pt x="483" y="202"/>
                </a:lnTo>
                <a:lnTo>
                  <a:pt x="483" y="204"/>
                </a:lnTo>
                <a:lnTo>
                  <a:pt x="483" y="205"/>
                </a:lnTo>
                <a:lnTo>
                  <a:pt x="485" y="205"/>
                </a:lnTo>
                <a:lnTo>
                  <a:pt x="486" y="205"/>
                </a:lnTo>
                <a:lnTo>
                  <a:pt x="486" y="207"/>
                </a:lnTo>
                <a:lnTo>
                  <a:pt x="488" y="207"/>
                </a:lnTo>
                <a:lnTo>
                  <a:pt x="490" y="207"/>
                </a:lnTo>
                <a:lnTo>
                  <a:pt x="491" y="207"/>
                </a:lnTo>
                <a:lnTo>
                  <a:pt x="491" y="209"/>
                </a:lnTo>
                <a:lnTo>
                  <a:pt x="493" y="210"/>
                </a:lnTo>
                <a:lnTo>
                  <a:pt x="493" y="212"/>
                </a:lnTo>
                <a:lnTo>
                  <a:pt x="495" y="212"/>
                </a:lnTo>
                <a:lnTo>
                  <a:pt x="495" y="214"/>
                </a:lnTo>
                <a:lnTo>
                  <a:pt x="495" y="215"/>
                </a:lnTo>
                <a:lnTo>
                  <a:pt x="496" y="215"/>
                </a:lnTo>
                <a:lnTo>
                  <a:pt x="498" y="215"/>
                </a:lnTo>
                <a:lnTo>
                  <a:pt x="498" y="217"/>
                </a:lnTo>
                <a:lnTo>
                  <a:pt x="500" y="217"/>
                </a:lnTo>
                <a:lnTo>
                  <a:pt x="500" y="219"/>
                </a:lnTo>
                <a:lnTo>
                  <a:pt x="500" y="220"/>
                </a:lnTo>
                <a:lnTo>
                  <a:pt x="501" y="220"/>
                </a:lnTo>
                <a:lnTo>
                  <a:pt x="501" y="219"/>
                </a:lnTo>
                <a:lnTo>
                  <a:pt x="501" y="220"/>
                </a:lnTo>
                <a:lnTo>
                  <a:pt x="501" y="222"/>
                </a:lnTo>
                <a:lnTo>
                  <a:pt x="501" y="224"/>
                </a:lnTo>
                <a:lnTo>
                  <a:pt x="503" y="224"/>
                </a:lnTo>
                <a:lnTo>
                  <a:pt x="503" y="225"/>
                </a:lnTo>
                <a:lnTo>
                  <a:pt x="503" y="227"/>
                </a:lnTo>
                <a:lnTo>
                  <a:pt x="505" y="227"/>
                </a:lnTo>
                <a:lnTo>
                  <a:pt x="503" y="227"/>
                </a:lnTo>
                <a:lnTo>
                  <a:pt x="505" y="227"/>
                </a:lnTo>
                <a:lnTo>
                  <a:pt x="506" y="229"/>
                </a:lnTo>
                <a:lnTo>
                  <a:pt x="506" y="230"/>
                </a:lnTo>
                <a:lnTo>
                  <a:pt x="508" y="230"/>
                </a:lnTo>
                <a:lnTo>
                  <a:pt x="508" y="232"/>
                </a:lnTo>
                <a:lnTo>
                  <a:pt x="508" y="234"/>
                </a:lnTo>
                <a:lnTo>
                  <a:pt x="510" y="234"/>
                </a:lnTo>
                <a:lnTo>
                  <a:pt x="510" y="235"/>
                </a:lnTo>
                <a:lnTo>
                  <a:pt x="511" y="235"/>
                </a:lnTo>
                <a:lnTo>
                  <a:pt x="510" y="237"/>
                </a:lnTo>
                <a:lnTo>
                  <a:pt x="511" y="237"/>
                </a:lnTo>
                <a:lnTo>
                  <a:pt x="511" y="239"/>
                </a:lnTo>
                <a:lnTo>
                  <a:pt x="511" y="240"/>
                </a:lnTo>
                <a:lnTo>
                  <a:pt x="513" y="240"/>
                </a:lnTo>
                <a:lnTo>
                  <a:pt x="511" y="240"/>
                </a:lnTo>
                <a:lnTo>
                  <a:pt x="511" y="242"/>
                </a:lnTo>
                <a:lnTo>
                  <a:pt x="513" y="242"/>
                </a:lnTo>
                <a:lnTo>
                  <a:pt x="513" y="244"/>
                </a:lnTo>
                <a:lnTo>
                  <a:pt x="513" y="245"/>
                </a:lnTo>
                <a:lnTo>
                  <a:pt x="515" y="245"/>
                </a:lnTo>
                <a:lnTo>
                  <a:pt x="516" y="245"/>
                </a:lnTo>
                <a:lnTo>
                  <a:pt x="518" y="245"/>
                </a:lnTo>
                <a:lnTo>
                  <a:pt x="520" y="245"/>
                </a:lnTo>
                <a:lnTo>
                  <a:pt x="520" y="244"/>
                </a:lnTo>
                <a:lnTo>
                  <a:pt x="521" y="245"/>
                </a:lnTo>
                <a:lnTo>
                  <a:pt x="521" y="244"/>
                </a:lnTo>
                <a:lnTo>
                  <a:pt x="521" y="245"/>
                </a:lnTo>
                <a:lnTo>
                  <a:pt x="523" y="245"/>
                </a:lnTo>
                <a:lnTo>
                  <a:pt x="523" y="247"/>
                </a:lnTo>
                <a:lnTo>
                  <a:pt x="523" y="249"/>
                </a:lnTo>
                <a:lnTo>
                  <a:pt x="525" y="249"/>
                </a:lnTo>
                <a:lnTo>
                  <a:pt x="526" y="249"/>
                </a:lnTo>
                <a:lnTo>
                  <a:pt x="526" y="250"/>
                </a:lnTo>
                <a:lnTo>
                  <a:pt x="528" y="250"/>
                </a:lnTo>
                <a:lnTo>
                  <a:pt x="530" y="250"/>
                </a:lnTo>
                <a:lnTo>
                  <a:pt x="528" y="250"/>
                </a:lnTo>
                <a:lnTo>
                  <a:pt x="530" y="250"/>
                </a:lnTo>
                <a:lnTo>
                  <a:pt x="531" y="250"/>
                </a:lnTo>
                <a:lnTo>
                  <a:pt x="531" y="252"/>
                </a:lnTo>
                <a:lnTo>
                  <a:pt x="533" y="252"/>
                </a:lnTo>
                <a:lnTo>
                  <a:pt x="533" y="254"/>
                </a:lnTo>
                <a:lnTo>
                  <a:pt x="535" y="254"/>
                </a:lnTo>
                <a:lnTo>
                  <a:pt x="535" y="255"/>
                </a:lnTo>
                <a:lnTo>
                  <a:pt x="536" y="255"/>
                </a:lnTo>
                <a:lnTo>
                  <a:pt x="536" y="257"/>
                </a:lnTo>
                <a:lnTo>
                  <a:pt x="538" y="257"/>
                </a:lnTo>
                <a:lnTo>
                  <a:pt x="538" y="259"/>
                </a:lnTo>
                <a:lnTo>
                  <a:pt x="538" y="260"/>
                </a:lnTo>
                <a:lnTo>
                  <a:pt x="540" y="260"/>
                </a:lnTo>
                <a:lnTo>
                  <a:pt x="540" y="262"/>
                </a:lnTo>
                <a:lnTo>
                  <a:pt x="541" y="262"/>
                </a:lnTo>
                <a:lnTo>
                  <a:pt x="541" y="264"/>
                </a:lnTo>
                <a:lnTo>
                  <a:pt x="540" y="264"/>
                </a:lnTo>
                <a:lnTo>
                  <a:pt x="541" y="264"/>
                </a:lnTo>
                <a:lnTo>
                  <a:pt x="540" y="264"/>
                </a:lnTo>
                <a:lnTo>
                  <a:pt x="540" y="265"/>
                </a:lnTo>
                <a:lnTo>
                  <a:pt x="541" y="265"/>
                </a:lnTo>
                <a:lnTo>
                  <a:pt x="540" y="265"/>
                </a:lnTo>
                <a:lnTo>
                  <a:pt x="540" y="267"/>
                </a:lnTo>
                <a:lnTo>
                  <a:pt x="541" y="267"/>
                </a:lnTo>
                <a:lnTo>
                  <a:pt x="541" y="269"/>
                </a:lnTo>
                <a:lnTo>
                  <a:pt x="543" y="269"/>
                </a:lnTo>
                <a:lnTo>
                  <a:pt x="543" y="270"/>
                </a:lnTo>
                <a:lnTo>
                  <a:pt x="545" y="270"/>
                </a:lnTo>
                <a:lnTo>
                  <a:pt x="545" y="272"/>
                </a:lnTo>
                <a:lnTo>
                  <a:pt x="545" y="274"/>
                </a:lnTo>
                <a:lnTo>
                  <a:pt x="546" y="274"/>
                </a:lnTo>
                <a:lnTo>
                  <a:pt x="548" y="274"/>
                </a:lnTo>
                <a:lnTo>
                  <a:pt x="548" y="275"/>
                </a:lnTo>
                <a:lnTo>
                  <a:pt x="550" y="275"/>
                </a:lnTo>
                <a:lnTo>
                  <a:pt x="551" y="275"/>
                </a:lnTo>
                <a:lnTo>
                  <a:pt x="551" y="277"/>
                </a:lnTo>
                <a:lnTo>
                  <a:pt x="553" y="277"/>
                </a:lnTo>
                <a:lnTo>
                  <a:pt x="553" y="275"/>
                </a:lnTo>
                <a:lnTo>
                  <a:pt x="553" y="277"/>
                </a:lnTo>
                <a:lnTo>
                  <a:pt x="553" y="275"/>
                </a:lnTo>
                <a:lnTo>
                  <a:pt x="555" y="277"/>
                </a:lnTo>
                <a:lnTo>
                  <a:pt x="555" y="275"/>
                </a:lnTo>
                <a:lnTo>
                  <a:pt x="555" y="277"/>
                </a:lnTo>
                <a:lnTo>
                  <a:pt x="556" y="277"/>
                </a:lnTo>
                <a:lnTo>
                  <a:pt x="556" y="275"/>
                </a:lnTo>
                <a:lnTo>
                  <a:pt x="558" y="275"/>
                </a:lnTo>
                <a:lnTo>
                  <a:pt x="558" y="277"/>
                </a:lnTo>
                <a:lnTo>
                  <a:pt x="560" y="275"/>
                </a:lnTo>
                <a:lnTo>
                  <a:pt x="561" y="275"/>
                </a:lnTo>
                <a:lnTo>
                  <a:pt x="561" y="274"/>
                </a:lnTo>
                <a:lnTo>
                  <a:pt x="563" y="274"/>
                </a:lnTo>
                <a:lnTo>
                  <a:pt x="565" y="274"/>
                </a:lnTo>
                <a:lnTo>
                  <a:pt x="565" y="277"/>
                </a:lnTo>
                <a:lnTo>
                  <a:pt x="565" y="279"/>
                </a:lnTo>
                <a:lnTo>
                  <a:pt x="563" y="280"/>
                </a:lnTo>
                <a:lnTo>
                  <a:pt x="563" y="282"/>
                </a:lnTo>
                <a:lnTo>
                  <a:pt x="561" y="282"/>
                </a:lnTo>
                <a:lnTo>
                  <a:pt x="560" y="282"/>
                </a:lnTo>
                <a:lnTo>
                  <a:pt x="560" y="284"/>
                </a:lnTo>
                <a:lnTo>
                  <a:pt x="560" y="285"/>
                </a:lnTo>
                <a:lnTo>
                  <a:pt x="558" y="285"/>
                </a:lnTo>
                <a:lnTo>
                  <a:pt x="558" y="287"/>
                </a:lnTo>
                <a:lnTo>
                  <a:pt x="558" y="289"/>
                </a:lnTo>
                <a:lnTo>
                  <a:pt x="556" y="289"/>
                </a:lnTo>
                <a:lnTo>
                  <a:pt x="556" y="290"/>
                </a:lnTo>
                <a:lnTo>
                  <a:pt x="555" y="290"/>
                </a:lnTo>
                <a:lnTo>
                  <a:pt x="555" y="289"/>
                </a:lnTo>
                <a:lnTo>
                  <a:pt x="553" y="289"/>
                </a:lnTo>
                <a:lnTo>
                  <a:pt x="553" y="290"/>
                </a:lnTo>
                <a:lnTo>
                  <a:pt x="555" y="290"/>
                </a:lnTo>
                <a:lnTo>
                  <a:pt x="553" y="290"/>
                </a:lnTo>
                <a:lnTo>
                  <a:pt x="551" y="290"/>
                </a:lnTo>
                <a:lnTo>
                  <a:pt x="550" y="290"/>
                </a:lnTo>
                <a:lnTo>
                  <a:pt x="548" y="292"/>
                </a:lnTo>
                <a:lnTo>
                  <a:pt x="546" y="292"/>
                </a:lnTo>
                <a:lnTo>
                  <a:pt x="546" y="294"/>
                </a:lnTo>
                <a:lnTo>
                  <a:pt x="546" y="295"/>
                </a:lnTo>
                <a:lnTo>
                  <a:pt x="545" y="295"/>
                </a:lnTo>
                <a:lnTo>
                  <a:pt x="543" y="295"/>
                </a:lnTo>
                <a:lnTo>
                  <a:pt x="543" y="297"/>
                </a:lnTo>
                <a:lnTo>
                  <a:pt x="541" y="297"/>
                </a:lnTo>
                <a:lnTo>
                  <a:pt x="541" y="299"/>
                </a:lnTo>
                <a:lnTo>
                  <a:pt x="543" y="299"/>
                </a:lnTo>
                <a:lnTo>
                  <a:pt x="541" y="299"/>
                </a:lnTo>
                <a:lnTo>
                  <a:pt x="541" y="300"/>
                </a:lnTo>
                <a:lnTo>
                  <a:pt x="540" y="300"/>
                </a:lnTo>
                <a:lnTo>
                  <a:pt x="538" y="300"/>
                </a:lnTo>
                <a:lnTo>
                  <a:pt x="540" y="302"/>
                </a:lnTo>
                <a:lnTo>
                  <a:pt x="540" y="304"/>
                </a:lnTo>
                <a:lnTo>
                  <a:pt x="540" y="305"/>
                </a:lnTo>
                <a:lnTo>
                  <a:pt x="540" y="307"/>
                </a:lnTo>
                <a:lnTo>
                  <a:pt x="540" y="309"/>
                </a:lnTo>
                <a:lnTo>
                  <a:pt x="540" y="310"/>
                </a:lnTo>
                <a:lnTo>
                  <a:pt x="541" y="310"/>
                </a:lnTo>
                <a:lnTo>
                  <a:pt x="541" y="312"/>
                </a:lnTo>
                <a:lnTo>
                  <a:pt x="543" y="312"/>
                </a:lnTo>
                <a:lnTo>
                  <a:pt x="545" y="312"/>
                </a:lnTo>
                <a:lnTo>
                  <a:pt x="545" y="314"/>
                </a:lnTo>
                <a:lnTo>
                  <a:pt x="543" y="314"/>
                </a:lnTo>
                <a:lnTo>
                  <a:pt x="543" y="315"/>
                </a:lnTo>
                <a:lnTo>
                  <a:pt x="543" y="317"/>
                </a:lnTo>
                <a:lnTo>
                  <a:pt x="543" y="319"/>
                </a:lnTo>
                <a:lnTo>
                  <a:pt x="543" y="320"/>
                </a:lnTo>
                <a:lnTo>
                  <a:pt x="543" y="322"/>
                </a:lnTo>
                <a:lnTo>
                  <a:pt x="541" y="322"/>
                </a:lnTo>
                <a:lnTo>
                  <a:pt x="541" y="324"/>
                </a:lnTo>
                <a:lnTo>
                  <a:pt x="540" y="325"/>
                </a:lnTo>
                <a:lnTo>
                  <a:pt x="540" y="327"/>
                </a:lnTo>
                <a:lnTo>
                  <a:pt x="540" y="329"/>
                </a:lnTo>
                <a:lnTo>
                  <a:pt x="538" y="329"/>
                </a:lnTo>
                <a:lnTo>
                  <a:pt x="538" y="330"/>
                </a:lnTo>
                <a:lnTo>
                  <a:pt x="538" y="332"/>
                </a:lnTo>
                <a:lnTo>
                  <a:pt x="538" y="334"/>
                </a:lnTo>
                <a:lnTo>
                  <a:pt x="538" y="335"/>
                </a:lnTo>
                <a:lnTo>
                  <a:pt x="538" y="337"/>
                </a:lnTo>
                <a:lnTo>
                  <a:pt x="540" y="339"/>
                </a:lnTo>
                <a:lnTo>
                  <a:pt x="540" y="340"/>
                </a:lnTo>
                <a:lnTo>
                  <a:pt x="540" y="342"/>
                </a:lnTo>
                <a:lnTo>
                  <a:pt x="540" y="344"/>
                </a:lnTo>
                <a:lnTo>
                  <a:pt x="540" y="345"/>
                </a:lnTo>
                <a:lnTo>
                  <a:pt x="541" y="345"/>
                </a:lnTo>
                <a:lnTo>
                  <a:pt x="541" y="347"/>
                </a:lnTo>
                <a:lnTo>
                  <a:pt x="541" y="349"/>
                </a:lnTo>
                <a:lnTo>
                  <a:pt x="541" y="350"/>
                </a:lnTo>
                <a:lnTo>
                  <a:pt x="543" y="350"/>
                </a:lnTo>
                <a:lnTo>
                  <a:pt x="541" y="350"/>
                </a:lnTo>
                <a:lnTo>
                  <a:pt x="541" y="352"/>
                </a:lnTo>
                <a:lnTo>
                  <a:pt x="541" y="354"/>
                </a:lnTo>
                <a:lnTo>
                  <a:pt x="543" y="354"/>
                </a:lnTo>
                <a:lnTo>
                  <a:pt x="543" y="355"/>
                </a:lnTo>
                <a:lnTo>
                  <a:pt x="545" y="355"/>
                </a:lnTo>
                <a:lnTo>
                  <a:pt x="545" y="357"/>
                </a:lnTo>
                <a:lnTo>
                  <a:pt x="545" y="359"/>
                </a:lnTo>
                <a:lnTo>
                  <a:pt x="546" y="359"/>
                </a:lnTo>
                <a:lnTo>
                  <a:pt x="545" y="359"/>
                </a:lnTo>
                <a:lnTo>
                  <a:pt x="545" y="360"/>
                </a:lnTo>
                <a:lnTo>
                  <a:pt x="543" y="360"/>
                </a:lnTo>
                <a:lnTo>
                  <a:pt x="543" y="362"/>
                </a:lnTo>
                <a:lnTo>
                  <a:pt x="545" y="362"/>
                </a:lnTo>
                <a:lnTo>
                  <a:pt x="545" y="364"/>
                </a:lnTo>
                <a:lnTo>
                  <a:pt x="546" y="364"/>
                </a:lnTo>
                <a:lnTo>
                  <a:pt x="546" y="365"/>
                </a:lnTo>
                <a:lnTo>
                  <a:pt x="546" y="367"/>
                </a:lnTo>
                <a:lnTo>
                  <a:pt x="546" y="369"/>
                </a:lnTo>
                <a:lnTo>
                  <a:pt x="546" y="370"/>
                </a:lnTo>
                <a:lnTo>
                  <a:pt x="546" y="372"/>
                </a:lnTo>
                <a:lnTo>
                  <a:pt x="546" y="374"/>
                </a:lnTo>
                <a:lnTo>
                  <a:pt x="545" y="375"/>
                </a:lnTo>
                <a:lnTo>
                  <a:pt x="545" y="377"/>
                </a:lnTo>
                <a:lnTo>
                  <a:pt x="543" y="377"/>
                </a:lnTo>
                <a:lnTo>
                  <a:pt x="541" y="379"/>
                </a:lnTo>
                <a:lnTo>
                  <a:pt x="541" y="381"/>
                </a:lnTo>
                <a:lnTo>
                  <a:pt x="540" y="381"/>
                </a:lnTo>
                <a:lnTo>
                  <a:pt x="538" y="381"/>
                </a:lnTo>
                <a:lnTo>
                  <a:pt x="538" y="382"/>
                </a:lnTo>
                <a:lnTo>
                  <a:pt x="536" y="382"/>
                </a:lnTo>
                <a:lnTo>
                  <a:pt x="536" y="384"/>
                </a:lnTo>
                <a:lnTo>
                  <a:pt x="536" y="386"/>
                </a:lnTo>
                <a:lnTo>
                  <a:pt x="535" y="386"/>
                </a:lnTo>
                <a:lnTo>
                  <a:pt x="535" y="387"/>
                </a:lnTo>
                <a:lnTo>
                  <a:pt x="535" y="389"/>
                </a:lnTo>
                <a:lnTo>
                  <a:pt x="535" y="391"/>
                </a:lnTo>
                <a:lnTo>
                  <a:pt x="533" y="392"/>
                </a:lnTo>
                <a:lnTo>
                  <a:pt x="533" y="394"/>
                </a:lnTo>
                <a:lnTo>
                  <a:pt x="533" y="396"/>
                </a:lnTo>
                <a:lnTo>
                  <a:pt x="531" y="396"/>
                </a:lnTo>
                <a:lnTo>
                  <a:pt x="530" y="396"/>
                </a:lnTo>
                <a:lnTo>
                  <a:pt x="528" y="396"/>
                </a:lnTo>
                <a:lnTo>
                  <a:pt x="528" y="397"/>
                </a:lnTo>
                <a:lnTo>
                  <a:pt x="528" y="399"/>
                </a:lnTo>
                <a:lnTo>
                  <a:pt x="530" y="399"/>
                </a:lnTo>
                <a:lnTo>
                  <a:pt x="530" y="401"/>
                </a:lnTo>
                <a:lnTo>
                  <a:pt x="528" y="402"/>
                </a:lnTo>
                <a:lnTo>
                  <a:pt x="530" y="402"/>
                </a:lnTo>
                <a:lnTo>
                  <a:pt x="530" y="404"/>
                </a:lnTo>
                <a:lnTo>
                  <a:pt x="530" y="406"/>
                </a:lnTo>
                <a:lnTo>
                  <a:pt x="530" y="407"/>
                </a:lnTo>
                <a:lnTo>
                  <a:pt x="530" y="409"/>
                </a:lnTo>
                <a:lnTo>
                  <a:pt x="531" y="409"/>
                </a:lnTo>
                <a:lnTo>
                  <a:pt x="531" y="411"/>
                </a:lnTo>
                <a:lnTo>
                  <a:pt x="530" y="411"/>
                </a:lnTo>
                <a:lnTo>
                  <a:pt x="530" y="412"/>
                </a:lnTo>
                <a:lnTo>
                  <a:pt x="531" y="412"/>
                </a:lnTo>
                <a:lnTo>
                  <a:pt x="531" y="414"/>
                </a:lnTo>
                <a:lnTo>
                  <a:pt x="531" y="416"/>
                </a:lnTo>
                <a:lnTo>
                  <a:pt x="531" y="417"/>
                </a:lnTo>
                <a:lnTo>
                  <a:pt x="533" y="417"/>
                </a:lnTo>
                <a:lnTo>
                  <a:pt x="533" y="419"/>
                </a:lnTo>
                <a:lnTo>
                  <a:pt x="535" y="419"/>
                </a:lnTo>
                <a:lnTo>
                  <a:pt x="535" y="417"/>
                </a:lnTo>
                <a:lnTo>
                  <a:pt x="536" y="417"/>
                </a:lnTo>
                <a:lnTo>
                  <a:pt x="536" y="419"/>
                </a:lnTo>
                <a:lnTo>
                  <a:pt x="538" y="419"/>
                </a:lnTo>
                <a:lnTo>
                  <a:pt x="538" y="421"/>
                </a:lnTo>
                <a:lnTo>
                  <a:pt x="536" y="421"/>
                </a:lnTo>
                <a:lnTo>
                  <a:pt x="536" y="422"/>
                </a:lnTo>
                <a:lnTo>
                  <a:pt x="535" y="422"/>
                </a:lnTo>
                <a:lnTo>
                  <a:pt x="535" y="424"/>
                </a:lnTo>
                <a:lnTo>
                  <a:pt x="536" y="424"/>
                </a:lnTo>
                <a:lnTo>
                  <a:pt x="536" y="426"/>
                </a:lnTo>
                <a:lnTo>
                  <a:pt x="536" y="427"/>
                </a:lnTo>
                <a:lnTo>
                  <a:pt x="538" y="427"/>
                </a:lnTo>
                <a:lnTo>
                  <a:pt x="538" y="429"/>
                </a:lnTo>
                <a:lnTo>
                  <a:pt x="540" y="429"/>
                </a:lnTo>
                <a:lnTo>
                  <a:pt x="538" y="429"/>
                </a:lnTo>
                <a:lnTo>
                  <a:pt x="538" y="431"/>
                </a:lnTo>
                <a:lnTo>
                  <a:pt x="538" y="432"/>
                </a:lnTo>
                <a:lnTo>
                  <a:pt x="538" y="434"/>
                </a:lnTo>
                <a:lnTo>
                  <a:pt x="540" y="434"/>
                </a:lnTo>
                <a:lnTo>
                  <a:pt x="538" y="434"/>
                </a:lnTo>
                <a:lnTo>
                  <a:pt x="538" y="436"/>
                </a:lnTo>
                <a:lnTo>
                  <a:pt x="540" y="436"/>
                </a:lnTo>
                <a:lnTo>
                  <a:pt x="540" y="437"/>
                </a:lnTo>
                <a:lnTo>
                  <a:pt x="541" y="437"/>
                </a:lnTo>
                <a:lnTo>
                  <a:pt x="541" y="439"/>
                </a:lnTo>
                <a:lnTo>
                  <a:pt x="541" y="441"/>
                </a:lnTo>
                <a:lnTo>
                  <a:pt x="541" y="442"/>
                </a:lnTo>
                <a:lnTo>
                  <a:pt x="541" y="444"/>
                </a:lnTo>
                <a:lnTo>
                  <a:pt x="541" y="446"/>
                </a:lnTo>
                <a:lnTo>
                  <a:pt x="541" y="447"/>
                </a:lnTo>
                <a:lnTo>
                  <a:pt x="540" y="447"/>
                </a:lnTo>
                <a:lnTo>
                  <a:pt x="540" y="449"/>
                </a:lnTo>
                <a:lnTo>
                  <a:pt x="538" y="449"/>
                </a:lnTo>
                <a:lnTo>
                  <a:pt x="538" y="451"/>
                </a:lnTo>
                <a:lnTo>
                  <a:pt x="538" y="452"/>
                </a:lnTo>
                <a:lnTo>
                  <a:pt x="536" y="452"/>
                </a:lnTo>
                <a:lnTo>
                  <a:pt x="536" y="454"/>
                </a:lnTo>
                <a:lnTo>
                  <a:pt x="536" y="456"/>
                </a:lnTo>
                <a:lnTo>
                  <a:pt x="536" y="457"/>
                </a:lnTo>
                <a:lnTo>
                  <a:pt x="538" y="457"/>
                </a:lnTo>
                <a:lnTo>
                  <a:pt x="538" y="459"/>
                </a:lnTo>
                <a:lnTo>
                  <a:pt x="538" y="457"/>
                </a:lnTo>
                <a:lnTo>
                  <a:pt x="540" y="457"/>
                </a:lnTo>
                <a:lnTo>
                  <a:pt x="540" y="459"/>
                </a:lnTo>
                <a:lnTo>
                  <a:pt x="538" y="459"/>
                </a:lnTo>
                <a:lnTo>
                  <a:pt x="540" y="461"/>
                </a:lnTo>
                <a:lnTo>
                  <a:pt x="540" y="459"/>
                </a:lnTo>
                <a:lnTo>
                  <a:pt x="540" y="461"/>
                </a:lnTo>
                <a:lnTo>
                  <a:pt x="541" y="461"/>
                </a:lnTo>
                <a:lnTo>
                  <a:pt x="541" y="462"/>
                </a:lnTo>
                <a:lnTo>
                  <a:pt x="540" y="462"/>
                </a:lnTo>
                <a:lnTo>
                  <a:pt x="541" y="462"/>
                </a:lnTo>
                <a:lnTo>
                  <a:pt x="543" y="462"/>
                </a:lnTo>
                <a:lnTo>
                  <a:pt x="543" y="464"/>
                </a:lnTo>
                <a:lnTo>
                  <a:pt x="541" y="464"/>
                </a:lnTo>
                <a:lnTo>
                  <a:pt x="541" y="466"/>
                </a:lnTo>
                <a:lnTo>
                  <a:pt x="543" y="466"/>
                </a:lnTo>
                <a:lnTo>
                  <a:pt x="543" y="467"/>
                </a:lnTo>
                <a:lnTo>
                  <a:pt x="545" y="467"/>
                </a:lnTo>
                <a:lnTo>
                  <a:pt x="545" y="469"/>
                </a:lnTo>
                <a:lnTo>
                  <a:pt x="545" y="471"/>
                </a:lnTo>
                <a:lnTo>
                  <a:pt x="546" y="471"/>
                </a:lnTo>
                <a:lnTo>
                  <a:pt x="546" y="472"/>
                </a:lnTo>
                <a:lnTo>
                  <a:pt x="548" y="474"/>
                </a:lnTo>
                <a:lnTo>
                  <a:pt x="550" y="474"/>
                </a:lnTo>
                <a:lnTo>
                  <a:pt x="550" y="476"/>
                </a:lnTo>
                <a:lnTo>
                  <a:pt x="550" y="477"/>
                </a:lnTo>
                <a:lnTo>
                  <a:pt x="550" y="479"/>
                </a:lnTo>
                <a:lnTo>
                  <a:pt x="550" y="481"/>
                </a:lnTo>
                <a:lnTo>
                  <a:pt x="550" y="482"/>
                </a:lnTo>
                <a:lnTo>
                  <a:pt x="550" y="484"/>
                </a:lnTo>
                <a:lnTo>
                  <a:pt x="551" y="484"/>
                </a:lnTo>
                <a:lnTo>
                  <a:pt x="551" y="486"/>
                </a:lnTo>
                <a:lnTo>
                  <a:pt x="551" y="487"/>
                </a:lnTo>
                <a:lnTo>
                  <a:pt x="551" y="489"/>
                </a:lnTo>
                <a:lnTo>
                  <a:pt x="551" y="491"/>
                </a:lnTo>
                <a:lnTo>
                  <a:pt x="551" y="492"/>
                </a:lnTo>
                <a:lnTo>
                  <a:pt x="553" y="494"/>
                </a:lnTo>
                <a:lnTo>
                  <a:pt x="553" y="496"/>
                </a:lnTo>
                <a:lnTo>
                  <a:pt x="553" y="497"/>
                </a:lnTo>
                <a:lnTo>
                  <a:pt x="553" y="499"/>
                </a:lnTo>
                <a:lnTo>
                  <a:pt x="553" y="501"/>
                </a:lnTo>
                <a:lnTo>
                  <a:pt x="553" y="502"/>
                </a:lnTo>
                <a:lnTo>
                  <a:pt x="555" y="502"/>
                </a:lnTo>
                <a:lnTo>
                  <a:pt x="555" y="504"/>
                </a:lnTo>
                <a:lnTo>
                  <a:pt x="556" y="504"/>
                </a:lnTo>
                <a:lnTo>
                  <a:pt x="556" y="506"/>
                </a:lnTo>
                <a:lnTo>
                  <a:pt x="556" y="507"/>
                </a:lnTo>
                <a:lnTo>
                  <a:pt x="556" y="509"/>
                </a:lnTo>
                <a:lnTo>
                  <a:pt x="558" y="509"/>
                </a:lnTo>
                <a:lnTo>
                  <a:pt x="558" y="511"/>
                </a:lnTo>
                <a:lnTo>
                  <a:pt x="558" y="512"/>
                </a:lnTo>
                <a:lnTo>
                  <a:pt x="558" y="514"/>
                </a:lnTo>
                <a:lnTo>
                  <a:pt x="558" y="516"/>
                </a:lnTo>
                <a:lnTo>
                  <a:pt x="558" y="517"/>
                </a:lnTo>
                <a:lnTo>
                  <a:pt x="558" y="519"/>
                </a:lnTo>
                <a:lnTo>
                  <a:pt x="556" y="521"/>
                </a:lnTo>
                <a:lnTo>
                  <a:pt x="556" y="522"/>
                </a:lnTo>
                <a:lnTo>
                  <a:pt x="556" y="524"/>
                </a:lnTo>
                <a:lnTo>
                  <a:pt x="556" y="526"/>
                </a:lnTo>
                <a:lnTo>
                  <a:pt x="556" y="527"/>
                </a:lnTo>
                <a:lnTo>
                  <a:pt x="558" y="527"/>
                </a:lnTo>
                <a:lnTo>
                  <a:pt x="558" y="529"/>
                </a:lnTo>
                <a:lnTo>
                  <a:pt x="558" y="531"/>
                </a:lnTo>
                <a:lnTo>
                  <a:pt x="558" y="532"/>
                </a:lnTo>
                <a:lnTo>
                  <a:pt x="560" y="534"/>
                </a:lnTo>
                <a:lnTo>
                  <a:pt x="560" y="536"/>
                </a:lnTo>
                <a:lnTo>
                  <a:pt x="561" y="536"/>
                </a:lnTo>
                <a:lnTo>
                  <a:pt x="561" y="537"/>
                </a:lnTo>
                <a:lnTo>
                  <a:pt x="563" y="537"/>
                </a:lnTo>
                <a:lnTo>
                  <a:pt x="563" y="539"/>
                </a:lnTo>
                <a:lnTo>
                  <a:pt x="565" y="541"/>
                </a:lnTo>
                <a:lnTo>
                  <a:pt x="565" y="542"/>
                </a:lnTo>
                <a:lnTo>
                  <a:pt x="565" y="544"/>
                </a:lnTo>
                <a:lnTo>
                  <a:pt x="565" y="546"/>
                </a:lnTo>
                <a:lnTo>
                  <a:pt x="566" y="546"/>
                </a:lnTo>
                <a:lnTo>
                  <a:pt x="568" y="547"/>
                </a:lnTo>
                <a:lnTo>
                  <a:pt x="570" y="549"/>
                </a:lnTo>
                <a:lnTo>
                  <a:pt x="571" y="551"/>
                </a:lnTo>
                <a:lnTo>
                  <a:pt x="573" y="551"/>
                </a:lnTo>
                <a:lnTo>
                  <a:pt x="575" y="551"/>
                </a:lnTo>
                <a:lnTo>
                  <a:pt x="575" y="549"/>
                </a:lnTo>
                <a:lnTo>
                  <a:pt x="575" y="551"/>
                </a:lnTo>
                <a:lnTo>
                  <a:pt x="576" y="551"/>
                </a:lnTo>
                <a:lnTo>
                  <a:pt x="578" y="551"/>
                </a:lnTo>
                <a:lnTo>
                  <a:pt x="578" y="552"/>
                </a:lnTo>
                <a:lnTo>
                  <a:pt x="580" y="552"/>
                </a:lnTo>
                <a:lnTo>
                  <a:pt x="581" y="552"/>
                </a:lnTo>
                <a:lnTo>
                  <a:pt x="581" y="554"/>
                </a:lnTo>
                <a:lnTo>
                  <a:pt x="583" y="554"/>
                </a:lnTo>
                <a:lnTo>
                  <a:pt x="585" y="556"/>
                </a:lnTo>
                <a:lnTo>
                  <a:pt x="586" y="556"/>
                </a:lnTo>
                <a:lnTo>
                  <a:pt x="588" y="556"/>
                </a:lnTo>
                <a:lnTo>
                  <a:pt x="590" y="556"/>
                </a:lnTo>
                <a:lnTo>
                  <a:pt x="590" y="557"/>
                </a:lnTo>
                <a:lnTo>
                  <a:pt x="591" y="557"/>
                </a:lnTo>
                <a:lnTo>
                  <a:pt x="591" y="559"/>
                </a:lnTo>
                <a:lnTo>
                  <a:pt x="593" y="559"/>
                </a:lnTo>
                <a:lnTo>
                  <a:pt x="595" y="559"/>
                </a:lnTo>
                <a:lnTo>
                  <a:pt x="595" y="561"/>
                </a:lnTo>
                <a:lnTo>
                  <a:pt x="596" y="561"/>
                </a:lnTo>
                <a:lnTo>
                  <a:pt x="598" y="561"/>
                </a:lnTo>
                <a:lnTo>
                  <a:pt x="600" y="561"/>
                </a:lnTo>
                <a:lnTo>
                  <a:pt x="601" y="561"/>
                </a:lnTo>
                <a:lnTo>
                  <a:pt x="615" y="567"/>
                </a:lnTo>
                <a:lnTo>
                  <a:pt x="616" y="567"/>
                </a:lnTo>
                <a:lnTo>
                  <a:pt x="616" y="569"/>
                </a:lnTo>
                <a:lnTo>
                  <a:pt x="616" y="571"/>
                </a:lnTo>
                <a:lnTo>
                  <a:pt x="618" y="571"/>
                </a:lnTo>
                <a:lnTo>
                  <a:pt x="618" y="572"/>
                </a:lnTo>
                <a:lnTo>
                  <a:pt x="618" y="574"/>
                </a:lnTo>
                <a:lnTo>
                  <a:pt x="620" y="574"/>
                </a:lnTo>
                <a:lnTo>
                  <a:pt x="620" y="576"/>
                </a:lnTo>
                <a:lnTo>
                  <a:pt x="620" y="577"/>
                </a:lnTo>
                <a:lnTo>
                  <a:pt x="620" y="579"/>
                </a:lnTo>
                <a:lnTo>
                  <a:pt x="618" y="579"/>
                </a:lnTo>
                <a:lnTo>
                  <a:pt x="618" y="581"/>
                </a:lnTo>
                <a:lnTo>
                  <a:pt x="620" y="582"/>
                </a:lnTo>
                <a:lnTo>
                  <a:pt x="618" y="582"/>
                </a:lnTo>
                <a:lnTo>
                  <a:pt x="618" y="584"/>
                </a:lnTo>
                <a:lnTo>
                  <a:pt x="618" y="586"/>
                </a:lnTo>
                <a:lnTo>
                  <a:pt x="620" y="588"/>
                </a:lnTo>
                <a:lnTo>
                  <a:pt x="620" y="589"/>
                </a:lnTo>
                <a:lnTo>
                  <a:pt x="621" y="591"/>
                </a:lnTo>
                <a:lnTo>
                  <a:pt x="620" y="591"/>
                </a:lnTo>
                <a:lnTo>
                  <a:pt x="618" y="591"/>
                </a:lnTo>
                <a:lnTo>
                  <a:pt x="616" y="593"/>
                </a:lnTo>
                <a:lnTo>
                  <a:pt x="615" y="593"/>
                </a:lnTo>
                <a:lnTo>
                  <a:pt x="613" y="593"/>
                </a:lnTo>
                <a:lnTo>
                  <a:pt x="611" y="593"/>
                </a:lnTo>
                <a:lnTo>
                  <a:pt x="611" y="594"/>
                </a:lnTo>
                <a:lnTo>
                  <a:pt x="608" y="598"/>
                </a:lnTo>
                <a:lnTo>
                  <a:pt x="606" y="596"/>
                </a:lnTo>
                <a:lnTo>
                  <a:pt x="606" y="594"/>
                </a:lnTo>
                <a:lnTo>
                  <a:pt x="603" y="594"/>
                </a:lnTo>
                <a:lnTo>
                  <a:pt x="601" y="594"/>
                </a:lnTo>
                <a:lnTo>
                  <a:pt x="600" y="594"/>
                </a:lnTo>
                <a:lnTo>
                  <a:pt x="598" y="593"/>
                </a:lnTo>
                <a:lnTo>
                  <a:pt x="598" y="591"/>
                </a:lnTo>
                <a:lnTo>
                  <a:pt x="596" y="591"/>
                </a:lnTo>
                <a:lnTo>
                  <a:pt x="596" y="589"/>
                </a:lnTo>
                <a:lnTo>
                  <a:pt x="595" y="591"/>
                </a:lnTo>
                <a:lnTo>
                  <a:pt x="595" y="593"/>
                </a:lnTo>
                <a:lnTo>
                  <a:pt x="593" y="593"/>
                </a:lnTo>
                <a:lnTo>
                  <a:pt x="591" y="594"/>
                </a:lnTo>
                <a:lnTo>
                  <a:pt x="590" y="596"/>
                </a:lnTo>
                <a:lnTo>
                  <a:pt x="586" y="596"/>
                </a:lnTo>
                <a:lnTo>
                  <a:pt x="583" y="598"/>
                </a:lnTo>
                <a:lnTo>
                  <a:pt x="580" y="599"/>
                </a:lnTo>
                <a:lnTo>
                  <a:pt x="573" y="603"/>
                </a:lnTo>
                <a:lnTo>
                  <a:pt x="571" y="604"/>
                </a:lnTo>
                <a:lnTo>
                  <a:pt x="571" y="606"/>
                </a:lnTo>
                <a:lnTo>
                  <a:pt x="570" y="608"/>
                </a:lnTo>
                <a:lnTo>
                  <a:pt x="568" y="609"/>
                </a:lnTo>
                <a:lnTo>
                  <a:pt x="566" y="609"/>
                </a:lnTo>
                <a:lnTo>
                  <a:pt x="566" y="611"/>
                </a:lnTo>
                <a:lnTo>
                  <a:pt x="565" y="613"/>
                </a:lnTo>
                <a:lnTo>
                  <a:pt x="560" y="611"/>
                </a:lnTo>
                <a:lnTo>
                  <a:pt x="558" y="613"/>
                </a:lnTo>
                <a:lnTo>
                  <a:pt x="556" y="614"/>
                </a:lnTo>
                <a:lnTo>
                  <a:pt x="555" y="616"/>
                </a:lnTo>
                <a:lnTo>
                  <a:pt x="555" y="618"/>
                </a:lnTo>
                <a:lnTo>
                  <a:pt x="555" y="619"/>
                </a:lnTo>
                <a:lnTo>
                  <a:pt x="553" y="621"/>
                </a:lnTo>
                <a:lnTo>
                  <a:pt x="550" y="621"/>
                </a:lnTo>
                <a:lnTo>
                  <a:pt x="548" y="621"/>
                </a:lnTo>
                <a:lnTo>
                  <a:pt x="546" y="619"/>
                </a:lnTo>
                <a:lnTo>
                  <a:pt x="545" y="621"/>
                </a:lnTo>
                <a:lnTo>
                  <a:pt x="545" y="623"/>
                </a:lnTo>
                <a:lnTo>
                  <a:pt x="545" y="626"/>
                </a:lnTo>
                <a:lnTo>
                  <a:pt x="543" y="628"/>
                </a:lnTo>
                <a:lnTo>
                  <a:pt x="541" y="626"/>
                </a:lnTo>
                <a:lnTo>
                  <a:pt x="538" y="624"/>
                </a:lnTo>
                <a:lnTo>
                  <a:pt x="536" y="624"/>
                </a:lnTo>
                <a:lnTo>
                  <a:pt x="531" y="624"/>
                </a:lnTo>
                <a:lnTo>
                  <a:pt x="528" y="624"/>
                </a:lnTo>
                <a:lnTo>
                  <a:pt x="526" y="624"/>
                </a:lnTo>
                <a:lnTo>
                  <a:pt x="526" y="619"/>
                </a:lnTo>
                <a:lnTo>
                  <a:pt x="525" y="618"/>
                </a:lnTo>
                <a:lnTo>
                  <a:pt x="523" y="618"/>
                </a:lnTo>
                <a:lnTo>
                  <a:pt x="521" y="618"/>
                </a:lnTo>
                <a:lnTo>
                  <a:pt x="518" y="618"/>
                </a:lnTo>
                <a:lnTo>
                  <a:pt x="515" y="619"/>
                </a:lnTo>
                <a:lnTo>
                  <a:pt x="513" y="619"/>
                </a:lnTo>
                <a:lnTo>
                  <a:pt x="513" y="616"/>
                </a:lnTo>
                <a:lnTo>
                  <a:pt x="515" y="613"/>
                </a:lnTo>
                <a:lnTo>
                  <a:pt x="513" y="613"/>
                </a:lnTo>
                <a:lnTo>
                  <a:pt x="513" y="611"/>
                </a:lnTo>
                <a:lnTo>
                  <a:pt x="510" y="609"/>
                </a:lnTo>
                <a:lnTo>
                  <a:pt x="508" y="609"/>
                </a:lnTo>
                <a:lnTo>
                  <a:pt x="506" y="608"/>
                </a:lnTo>
                <a:lnTo>
                  <a:pt x="506" y="606"/>
                </a:lnTo>
                <a:lnTo>
                  <a:pt x="505" y="606"/>
                </a:lnTo>
                <a:lnTo>
                  <a:pt x="503" y="608"/>
                </a:lnTo>
                <a:lnTo>
                  <a:pt x="501" y="609"/>
                </a:lnTo>
                <a:lnTo>
                  <a:pt x="500" y="608"/>
                </a:lnTo>
                <a:lnTo>
                  <a:pt x="498" y="608"/>
                </a:lnTo>
                <a:lnTo>
                  <a:pt x="498" y="609"/>
                </a:lnTo>
                <a:lnTo>
                  <a:pt x="495" y="609"/>
                </a:lnTo>
                <a:lnTo>
                  <a:pt x="493" y="608"/>
                </a:lnTo>
                <a:lnTo>
                  <a:pt x="491" y="606"/>
                </a:lnTo>
                <a:lnTo>
                  <a:pt x="490" y="606"/>
                </a:lnTo>
                <a:lnTo>
                  <a:pt x="488" y="604"/>
                </a:lnTo>
                <a:lnTo>
                  <a:pt x="486" y="603"/>
                </a:lnTo>
                <a:lnTo>
                  <a:pt x="483" y="603"/>
                </a:lnTo>
                <a:lnTo>
                  <a:pt x="483" y="601"/>
                </a:lnTo>
                <a:lnTo>
                  <a:pt x="483" y="604"/>
                </a:lnTo>
                <a:lnTo>
                  <a:pt x="478" y="608"/>
                </a:lnTo>
                <a:lnTo>
                  <a:pt x="476" y="608"/>
                </a:lnTo>
                <a:lnTo>
                  <a:pt x="475" y="608"/>
                </a:lnTo>
                <a:lnTo>
                  <a:pt x="475" y="606"/>
                </a:lnTo>
                <a:lnTo>
                  <a:pt x="473" y="604"/>
                </a:lnTo>
                <a:lnTo>
                  <a:pt x="471" y="603"/>
                </a:lnTo>
                <a:lnTo>
                  <a:pt x="471" y="598"/>
                </a:lnTo>
                <a:lnTo>
                  <a:pt x="470" y="596"/>
                </a:lnTo>
                <a:lnTo>
                  <a:pt x="468" y="596"/>
                </a:lnTo>
                <a:lnTo>
                  <a:pt x="468" y="594"/>
                </a:lnTo>
                <a:lnTo>
                  <a:pt x="466" y="594"/>
                </a:lnTo>
                <a:lnTo>
                  <a:pt x="466" y="593"/>
                </a:lnTo>
                <a:lnTo>
                  <a:pt x="468" y="591"/>
                </a:lnTo>
                <a:lnTo>
                  <a:pt x="466" y="589"/>
                </a:lnTo>
                <a:lnTo>
                  <a:pt x="465" y="588"/>
                </a:lnTo>
                <a:lnTo>
                  <a:pt x="461" y="588"/>
                </a:lnTo>
                <a:lnTo>
                  <a:pt x="461" y="586"/>
                </a:lnTo>
                <a:lnTo>
                  <a:pt x="460" y="584"/>
                </a:lnTo>
                <a:lnTo>
                  <a:pt x="458" y="582"/>
                </a:lnTo>
                <a:lnTo>
                  <a:pt x="456" y="582"/>
                </a:lnTo>
                <a:lnTo>
                  <a:pt x="454" y="581"/>
                </a:lnTo>
                <a:lnTo>
                  <a:pt x="453" y="579"/>
                </a:lnTo>
                <a:lnTo>
                  <a:pt x="453" y="577"/>
                </a:lnTo>
                <a:lnTo>
                  <a:pt x="453" y="576"/>
                </a:lnTo>
                <a:lnTo>
                  <a:pt x="451" y="576"/>
                </a:lnTo>
                <a:lnTo>
                  <a:pt x="451" y="574"/>
                </a:lnTo>
                <a:lnTo>
                  <a:pt x="453" y="571"/>
                </a:lnTo>
                <a:lnTo>
                  <a:pt x="453" y="569"/>
                </a:lnTo>
                <a:lnTo>
                  <a:pt x="453" y="567"/>
                </a:lnTo>
                <a:lnTo>
                  <a:pt x="451" y="566"/>
                </a:lnTo>
                <a:lnTo>
                  <a:pt x="451" y="562"/>
                </a:lnTo>
                <a:lnTo>
                  <a:pt x="451" y="559"/>
                </a:lnTo>
                <a:lnTo>
                  <a:pt x="451" y="557"/>
                </a:lnTo>
                <a:lnTo>
                  <a:pt x="453" y="554"/>
                </a:lnTo>
                <a:lnTo>
                  <a:pt x="451" y="552"/>
                </a:lnTo>
                <a:lnTo>
                  <a:pt x="449" y="554"/>
                </a:lnTo>
                <a:lnTo>
                  <a:pt x="449" y="552"/>
                </a:lnTo>
                <a:lnTo>
                  <a:pt x="438" y="549"/>
                </a:lnTo>
                <a:lnTo>
                  <a:pt x="436" y="549"/>
                </a:lnTo>
                <a:lnTo>
                  <a:pt x="434" y="551"/>
                </a:lnTo>
                <a:lnTo>
                  <a:pt x="433" y="551"/>
                </a:lnTo>
                <a:lnTo>
                  <a:pt x="428" y="551"/>
                </a:lnTo>
                <a:lnTo>
                  <a:pt x="424" y="551"/>
                </a:lnTo>
                <a:lnTo>
                  <a:pt x="421" y="549"/>
                </a:lnTo>
                <a:lnTo>
                  <a:pt x="419" y="549"/>
                </a:lnTo>
                <a:lnTo>
                  <a:pt x="416" y="549"/>
                </a:lnTo>
                <a:lnTo>
                  <a:pt x="414" y="551"/>
                </a:lnTo>
                <a:lnTo>
                  <a:pt x="414" y="546"/>
                </a:lnTo>
                <a:lnTo>
                  <a:pt x="414" y="541"/>
                </a:lnTo>
                <a:lnTo>
                  <a:pt x="416" y="534"/>
                </a:lnTo>
                <a:lnTo>
                  <a:pt x="414" y="534"/>
                </a:lnTo>
                <a:lnTo>
                  <a:pt x="414" y="536"/>
                </a:lnTo>
                <a:lnTo>
                  <a:pt x="411" y="536"/>
                </a:lnTo>
                <a:lnTo>
                  <a:pt x="411" y="537"/>
                </a:lnTo>
                <a:lnTo>
                  <a:pt x="409" y="537"/>
                </a:lnTo>
                <a:lnTo>
                  <a:pt x="408" y="539"/>
                </a:lnTo>
                <a:lnTo>
                  <a:pt x="406" y="541"/>
                </a:lnTo>
                <a:lnTo>
                  <a:pt x="406" y="542"/>
                </a:lnTo>
                <a:lnTo>
                  <a:pt x="404" y="542"/>
                </a:lnTo>
                <a:lnTo>
                  <a:pt x="406" y="544"/>
                </a:lnTo>
                <a:lnTo>
                  <a:pt x="406" y="546"/>
                </a:lnTo>
                <a:lnTo>
                  <a:pt x="406" y="547"/>
                </a:lnTo>
                <a:lnTo>
                  <a:pt x="404" y="549"/>
                </a:lnTo>
                <a:lnTo>
                  <a:pt x="391" y="542"/>
                </a:lnTo>
                <a:lnTo>
                  <a:pt x="388" y="542"/>
                </a:lnTo>
                <a:lnTo>
                  <a:pt x="384" y="541"/>
                </a:lnTo>
                <a:lnTo>
                  <a:pt x="383" y="539"/>
                </a:lnTo>
                <a:lnTo>
                  <a:pt x="381" y="539"/>
                </a:lnTo>
                <a:lnTo>
                  <a:pt x="379" y="539"/>
                </a:lnTo>
                <a:lnTo>
                  <a:pt x="376" y="539"/>
                </a:lnTo>
                <a:lnTo>
                  <a:pt x="374" y="537"/>
                </a:lnTo>
                <a:lnTo>
                  <a:pt x="373" y="537"/>
                </a:lnTo>
                <a:lnTo>
                  <a:pt x="373" y="536"/>
                </a:lnTo>
                <a:lnTo>
                  <a:pt x="371" y="534"/>
                </a:lnTo>
                <a:lnTo>
                  <a:pt x="369" y="536"/>
                </a:lnTo>
                <a:lnTo>
                  <a:pt x="369" y="534"/>
                </a:lnTo>
                <a:lnTo>
                  <a:pt x="368" y="532"/>
                </a:lnTo>
                <a:lnTo>
                  <a:pt x="364" y="532"/>
                </a:lnTo>
                <a:lnTo>
                  <a:pt x="363" y="531"/>
                </a:lnTo>
                <a:lnTo>
                  <a:pt x="359" y="527"/>
                </a:lnTo>
                <a:lnTo>
                  <a:pt x="359" y="531"/>
                </a:lnTo>
                <a:lnTo>
                  <a:pt x="358" y="532"/>
                </a:lnTo>
                <a:lnTo>
                  <a:pt x="353" y="526"/>
                </a:lnTo>
                <a:lnTo>
                  <a:pt x="348" y="524"/>
                </a:lnTo>
                <a:lnTo>
                  <a:pt x="346" y="522"/>
                </a:lnTo>
                <a:lnTo>
                  <a:pt x="344" y="522"/>
                </a:lnTo>
                <a:lnTo>
                  <a:pt x="343" y="521"/>
                </a:lnTo>
                <a:lnTo>
                  <a:pt x="343" y="519"/>
                </a:lnTo>
                <a:lnTo>
                  <a:pt x="343" y="516"/>
                </a:lnTo>
                <a:lnTo>
                  <a:pt x="341" y="507"/>
                </a:lnTo>
                <a:lnTo>
                  <a:pt x="338" y="504"/>
                </a:lnTo>
                <a:lnTo>
                  <a:pt x="338" y="502"/>
                </a:lnTo>
                <a:lnTo>
                  <a:pt x="336" y="502"/>
                </a:lnTo>
                <a:lnTo>
                  <a:pt x="334" y="502"/>
                </a:lnTo>
                <a:lnTo>
                  <a:pt x="333" y="502"/>
                </a:lnTo>
                <a:lnTo>
                  <a:pt x="331" y="502"/>
                </a:lnTo>
                <a:lnTo>
                  <a:pt x="329" y="501"/>
                </a:lnTo>
                <a:lnTo>
                  <a:pt x="328" y="501"/>
                </a:lnTo>
                <a:lnTo>
                  <a:pt x="326" y="499"/>
                </a:lnTo>
                <a:lnTo>
                  <a:pt x="324" y="497"/>
                </a:lnTo>
                <a:lnTo>
                  <a:pt x="323" y="499"/>
                </a:lnTo>
                <a:lnTo>
                  <a:pt x="321" y="497"/>
                </a:lnTo>
                <a:lnTo>
                  <a:pt x="321" y="496"/>
                </a:lnTo>
                <a:lnTo>
                  <a:pt x="319" y="496"/>
                </a:lnTo>
                <a:lnTo>
                  <a:pt x="318" y="496"/>
                </a:lnTo>
                <a:lnTo>
                  <a:pt x="316" y="496"/>
                </a:lnTo>
                <a:lnTo>
                  <a:pt x="314" y="496"/>
                </a:lnTo>
                <a:lnTo>
                  <a:pt x="313" y="496"/>
                </a:lnTo>
                <a:lnTo>
                  <a:pt x="311" y="496"/>
                </a:lnTo>
                <a:lnTo>
                  <a:pt x="308" y="496"/>
                </a:lnTo>
                <a:lnTo>
                  <a:pt x="306" y="494"/>
                </a:lnTo>
                <a:lnTo>
                  <a:pt x="306" y="492"/>
                </a:lnTo>
                <a:lnTo>
                  <a:pt x="304" y="492"/>
                </a:lnTo>
                <a:lnTo>
                  <a:pt x="303" y="492"/>
                </a:lnTo>
                <a:lnTo>
                  <a:pt x="301" y="492"/>
                </a:lnTo>
                <a:lnTo>
                  <a:pt x="301" y="491"/>
                </a:lnTo>
                <a:lnTo>
                  <a:pt x="299" y="491"/>
                </a:lnTo>
                <a:lnTo>
                  <a:pt x="298" y="489"/>
                </a:lnTo>
                <a:lnTo>
                  <a:pt x="293" y="489"/>
                </a:lnTo>
                <a:lnTo>
                  <a:pt x="291" y="489"/>
                </a:lnTo>
                <a:lnTo>
                  <a:pt x="289" y="487"/>
                </a:lnTo>
                <a:lnTo>
                  <a:pt x="289" y="489"/>
                </a:lnTo>
                <a:lnTo>
                  <a:pt x="286" y="489"/>
                </a:lnTo>
                <a:lnTo>
                  <a:pt x="284" y="487"/>
                </a:lnTo>
                <a:lnTo>
                  <a:pt x="279" y="487"/>
                </a:lnTo>
                <a:lnTo>
                  <a:pt x="276" y="486"/>
                </a:lnTo>
                <a:lnTo>
                  <a:pt x="274" y="484"/>
                </a:lnTo>
                <a:lnTo>
                  <a:pt x="273" y="482"/>
                </a:lnTo>
                <a:lnTo>
                  <a:pt x="271" y="482"/>
                </a:lnTo>
                <a:lnTo>
                  <a:pt x="269" y="482"/>
                </a:lnTo>
                <a:lnTo>
                  <a:pt x="271" y="481"/>
                </a:lnTo>
                <a:lnTo>
                  <a:pt x="269" y="477"/>
                </a:lnTo>
                <a:lnTo>
                  <a:pt x="267" y="476"/>
                </a:lnTo>
                <a:lnTo>
                  <a:pt x="264" y="476"/>
                </a:lnTo>
                <a:lnTo>
                  <a:pt x="262" y="477"/>
                </a:lnTo>
                <a:lnTo>
                  <a:pt x="261" y="477"/>
                </a:lnTo>
                <a:lnTo>
                  <a:pt x="259" y="477"/>
                </a:lnTo>
                <a:lnTo>
                  <a:pt x="257" y="477"/>
                </a:lnTo>
                <a:lnTo>
                  <a:pt x="256" y="477"/>
                </a:lnTo>
                <a:lnTo>
                  <a:pt x="254" y="477"/>
                </a:lnTo>
                <a:lnTo>
                  <a:pt x="254" y="479"/>
                </a:lnTo>
                <a:lnTo>
                  <a:pt x="254" y="481"/>
                </a:lnTo>
                <a:lnTo>
                  <a:pt x="252" y="482"/>
                </a:lnTo>
                <a:lnTo>
                  <a:pt x="251" y="481"/>
                </a:lnTo>
                <a:lnTo>
                  <a:pt x="249" y="481"/>
                </a:lnTo>
                <a:lnTo>
                  <a:pt x="244" y="479"/>
                </a:lnTo>
                <a:lnTo>
                  <a:pt x="242" y="479"/>
                </a:lnTo>
                <a:lnTo>
                  <a:pt x="241" y="476"/>
                </a:lnTo>
                <a:lnTo>
                  <a:pt x="239" y="474"/>
                </a:lnTo>
                <a:lnTo>
                  <a:pt x="239" y="472"/>
                </a:lnTo>
                <a:lnTo>
                  <a:pt x="237" y="469"/>
                </a:lnTo>
                <a:lnTo>
                  <a:pt x="237" y="467"/>
                </a:lnTo>
                <a:lnTo>
                  <a:pt x="239" y="466"/>
                </a:lnTo>
                <a:lnTo>
                  <a:pt x="241" y="464"/>
                </a:lnTo>
                <a:lnTo>
                  <a:pt x="239" y="462"/>
                </a:lnTo>
                <a:lnTo>
                  <a:pt x="241" y="461"/>
                </a:lnTo>
                <a:lnTo>
                  <a:pt x="241" y="459"/>
                </a:lnTo>
                <a:lnTo>
                  <a:pt x="242" y="459"/>
                </a:lnTo>
                <a:lnTo>
                  <a:pt x="244" y="457"/>
                </a:lnTo>
                <a:lnTo>
                  <a:pt x="242" y="457"/>
                </a:lnTo>
                <a:lnTo>
                  <a:pt x="242" y="456"/>
                </a:lnTo>
                <a:lnTo>
                  <a:pt x="239" y="454"/>
                </a:lnTo>
                <a:lnTo>
                  <a:pt x="237" y="452"/>
                </a:lnTo>
                <a:lnTo>
                  <a:pt x="239" y="452"/>
                </a:lnTo>
                <a:lnTo>
                  <a:pt x="239" y="451"/>
                </a:lnTo>
                <a:lnTo>
                  <a:pt x="241" y="451"/>
                </a:lnTo>
                <a:lnTo>
                  <a:pt x="242" y="452"/>
                </a:lnTo>
                <a:lnTo>
                  <a:pt x="246" y="452"/>
                </a:lnTo>
                <a:lnTo>
                  <a:pt x="246" y="454"/>
                </a:lnTo>
                <a:lnTo>
                  <a:pt x="247" y="454"/>
                </a:lnTo>
                <a:lnTo>
                  <a:pt x="249" y="452"/>
                </a:lnTo>
                <a:lnTo>
                  <a:pt x="249" y="451"/>
                </a:lnTo>
                <a:lnTo>
                  <a:pt x="249" y="447"/>
                </a:lnTo>
                <a:lnTo>
                  <a:pt x="247" y="446"/>
                </a:lnTo>
                <a:lnTo>
                  <a:pt x="247" y="444"/>
                </a:lnTo>
                <a:lnTo>
                  <a:pt x="249" y="444"/>
                </a:lnTo>
                <a:lnTo>
                  <a:pt x="251" y="444"/>
                </a:lnTo>
                <a:lnTo>
                  <a:pt x="252" y="444"/>
                </a:lnTo>
                <a:lnTo>
                  <a:pt x="252" y="442"/>
                </a:lnTo>
                <a:lnTo>
                  <a:pt x="254" y="442"/>
                </a:lnTo>
                <a:lnTo>
                  <a:pt x="256" y="442"/>
                </a:lnTo>
                <a:lnTo>
                  <a:pt x="256" y="441"/>
                </a:lnTo>
                <a:lnTo>
                  <a:pt x="256" y="439"/>
                </a:lnTo>
                <a:lnTo>
                  <a:pt x="254" y="439"/>
                </a:lnTo>
                <a:lnTo>
                  <a:pt x="252" y="436"/>
                </a:lnTo>
                <a:lnTo>
                  <a:pt x="252" y="434"/>
                </a:lnTo>
                <a:lnTo>
                  <a:pt x="252" y="432"/>
                </a:lnTo>
                <a:lnTo>
                  <a:pt x="252" y="431"/>
                </a:lnTo>
                <a:lnTo>
                  <a:pt x="254" y="431"/>
                </a:lnTo>
                <a:lnTo>
                  <a:pt x="254" y="429"/>
                </a:lnTo>
                <a:lnTo>
                  <a:pt x="256" y="429"/>
                </a:lnTo>
                <a:lnTo>
                  <a:pt x="257" y="429"/>
                </a:lnTo>
                <a:lnTo>
                  <a:pt x="257" y="427"/>
                </a:lnTo>
                <a:lnTo>
                  <a:pt x="257" y="426"/>
                </a:lnTo>
                <a:lnTo>
                  <a:pt x="254" y="424"/>
                </a:lnTo>
                <a:lnTo>
                  <a:pt x="251" y="424"/>
                </a:lnTo>
                <a:lnTo>
                  <a:pt x="249" y="422"/>
                </a:lnTo>
                <a:lnTo>
                  <a:pt x="247" y="422"/>
                </a:lnTo>
                <a:lnTo>
                  <a:pt x="246" y="421"/>
                </a:lnTo>
                <a:lnTo>
                  <a:pt x="247" y="414"/>
                </a:lnTo>
                <a:lnTo>
                  <a:pt x="252" y="409"/>
                </a:lnTo>
                <a:lnTo>
                  <a:pt x="257" y="406"/>
                </a:lnTo>
                <a:lnTo>
                  <a:pt x="259" y="404"/>
                </a:lnTo>
                <a:lnTo>
                  <a:pt x="257" y="402"/>
                </a:lnTo>
                <a:lnTo>
                  <a:pt x="257" y="401"/>
                </a:lnTo>
                <a:lnTo>
                  <a:pt x="256" y="397"/>
                </a:lnTo>
                <a:lnTo>
                  <a:pt x="256" y="396"/>
                </a:lnTo>
                <a:lnTo>
                  <a:pt x="256" y="394"/>
                </a:lnTo>
                <a:lnTo>
                  <a:pt x="257" y="391"/>
                </a:lnTo>
                <a:lnTo>
                  <a:pt x="257" y="389"/>
                </a:lnTo>
                <a:lnTo>
                  <a:pt x="257" y="387"/>
                </a:lnTo>
                <a:lnTo>
                  <a:pt x="257" y="386"/>
                </a:lnTo>
                <a:lnTo>
                  <a:pt x="256" y="384"/>
                </a:lnTo>
                <a:lnTo>
                  <a:pt x="254" y="381"/>
                </a:lnTo>
                <a:lnTo>
                  <a:pt x="254" y="379"/>
                </a:lnTo>
                <a:lnTo>
                  <a:pt x="256" y="377"/>
                </a:lnTo>
                <a:lnTo>
                  <a:pt x="256" y="375"/>
                </a:lnTo>
                <a:lnTo>
                  <a:pt x="257" y="375"/>
                </a:lnTo>
                <a:lnTo>
                  <a:pt x="257" y="374"/>
                </a:lnTo>
                <a:lnTo>
                  <a:pt x="257" y="372"/>
                </a:lnTo>
                <a:lnTo>
                  <a:pt x="256" y="372"/>
                </a:lnTo>
                <a:lnTo>
                  <a:pt x="254" y="369"/>
                </a:lnTo>
                <a:lnTo>
                  <a:pt x="252" y="367"/>
                </a:lnTo>
                <a:lnTo>
                  <a:pt x="251" y="367"/>
                </a:lnTo>
                <a:lnTo>
                  <a:pt x="249" y="367"/>
                </a:lnTo>
                <a:lnTo>
                  <a:pt x="247" y="367"/>
                </a:lnTo>
                <a:lnTo>
                  <a:pt x="246" y="365"/>
                </a:lnTo>
                <a:lnTo>
                  <a:pt x="244" y="364"/>
                </a:lnTo>
                <a:lnTo>
                  <a:pt x="241" y="364"/>
                </a:lnTo>
                <a:lnTo>
                  <a:pt x="237" y="362"/>
                </a:lnTo>
                <a:lnTo>
                  <a:pt x="236" y="360"/>
                </a:lnTo>
                <a:lnTo>
                  <a:pt x="232" y="362"/>
                </a:lnTo>
                <a:lnTo>
                  <a:pt x="231" y="362"/>
                </a:lnTo>
                <a:lnTo>
                  <a:pt x="231" y="360"/>
                </a:lnTo>
                <a:lnTo>
                  <a:pt x="231" y="359"/>
                </a:lnTo>
                <a:lnTo>
                  <a:pt x="229" y="357"/>
                </a:lnTo>
                <a:lnTo>
                  <a:pt x="227" y="355"/>
                </a:lnTo>
                <a:lnTo>
                  <a:pt x="226" y="354"/>
                </a:lnTo>
                <a:lnTo>
                  <a:pt x="224" y="352"/>
                </a:lnTo>
                <a:lnTo>
                  <a:pt x="224" y="350"/>
                </a:lnTo>
                <a:lnTo>
                  <a:pt x="226" y="350"/>
                </a:lnTo>
                <a:lnTo>
                  <a:pt x="227" y="349"/>
                </a:lnTo>
                <a:lnTo>
                  <a:pt x="226" y="347"/>
                </a:lnTo>
                <a:lnTo>
                  <a:pt x="224" y="345"/>
                </a:lnTo>
                <a:lnTo>
                  <a:pt x="222" y="345"/>
                </a:lnTo>
                <a:lnTo>
                  <a:pt x="221" y="347"/>
                </a:lnTo>
                <a:lnTo>
                  <a:pt x="219" y="347"/>
                </a:lnTo>
                <a:lnTo>
                  <a:pt x="217" y="345"/>
                </a:lnTo>
                <a:lnTo>
                  <a:pt x="216" y="347"/>
                </a:lnTo>
                <a:lnTo>
                  <a:pt x="216" y="345"/>
                </a:lnTo>
                <a:lnTo>
                  <a:pt x="217" y="344"/>
                </a:lnTo>
                <a:lnTo>
                  <a:pt x="216" y="340"/>
                </a:lnTo>
                <a:lnTo>
                  <a:pt x="216" y="339"/>
                </a:lnTo>
                <a:lnTo>
                  <a:pt x="214" y="339"/>
                </a:lnTo>
                <a:lnTo>
                  <a:pt x="212" y="339"/>
                </a:lnTo>
                <a:lnTo>
                  <a:pt x="211" y="339"/>
                </a:lnTo>
                <a:lnTo>
                  <a:pt x="209" y="339"/>
                </a:lnTo>
                <a:lnTo>
                  <a:pt x="207" y="339"/>
                </a:lnTo>
                <a:lnTo>
                  <a:pt x="207" y="337"/>
                </a:lnTo>
                <a:lnTo>
                  <a:pt x="209" y="335"/>
                </a:lnTo>
                <a:lnTo>
                  <a:pt x="209" y="334"/>
                </a:lnTo>
                <a:lnTo>
                  <a:pt x="211" y="329"/>
                </a:lnTo>
                <a:lnTo>
                  <a:pt x="211" y="325"/>
                </a:lnTo>
                <a:lnTo>
                  <a:pt x="212" y="324"/>
                </a:lnTo>
                <a:lnTo>
                  <a:pt x="211" y="324"/>
                </a:lnTo>
                <a:lnTo>
                  <a:pt x="209" y="322"/>
                </a:lnTo>
                <a:lnTo>
                  <a:pt x="207" y="319"/>
                </a:lnTo>
                <a:lnTo>
                  <a:pt x="206" y="319"/>
                </a:lnTo>
                <a:lnTo>
                  <a:pt x="204" y="317"/>
                </a:lnTo>
                <a:lnTo>
                  <a:pt x="204" y="319"/>
                </a:lnTo>
                <a:lnTo>
                  <a:pt x="202" y="319"/>
                </a:lnTo>
                <a:lnTo>
                  <a:pt x="202" y="322"/>
                </a:lnTo>
                <a:lnTo>
                  <a:pt x="204" y="322"/>
                </a:lnTo>
                <a:lnTo>
                  <a:pt x="204" y="324"/>
                </a:lnTo>
                <a:lnTo>
                  <a:pt x="202" y="325"/>
                </a:lnTo>
                <a:lnTo>
                  <a:pt x="201" y="325"/>
                </a:lnTo>
                <a:lnTo>
                  <a:pt x="199" y="325"/>
                </a:lnTo>
                <a:lnTo>
                  <a:pt x="199" y="324"/>
                </a:lnTo>
                <a:lnTo>
                  <a:pt x="197" y="324"/>
                </a:lnTo>
                <a:lnTo>
                  <a:pt x="196" y="325"/>
                </a:lnTo>
                <a:lnTo>
                  <a:pt x="196" y="324"/>
                </a:lnTo>
                <a:lnTo>
                  <a:pt x="194" y="324"/>
                </a:lnTo>
                <a:lnTo>
                  <a:pt x="194" y="322"/>
                </a:lnTo>
                <a:lnTo>
                  <a:pt x="196" y="320"/>
                </a:lnTo>
                <a:lnTo>
                  <a:pt x="196" y="319"/>
                </a:lnTo>
                <a:lnTo>
                  <a:pt x="194" y="317"/>
                </a:lnTo>
                <a:lnTo>
                  <a:pt x="192" y="317"/>
                </a:lnTo>
                <a:lnTo>
                  <a:pt x="192" y="315"/>
                </a:lnTo>
                <a:lnTo>
                  <a:pt x="194" y="314"/>
                </a:lnTo>
                <a:lnTo>
                  <a:pt x="192" y="312"/>
                </a:lnTo>
                <a:lnTo>
                  <a:pt x="191" y="310"/>
                </a:lnTo>
                <a:lnTo>
                  <a:pt x="191" y="309"/>
                </a:lnTo>
                <a:lnTo>
                  <a:pt x="191" y="307"/>
                </a:lnTo>
                <a:lnTo>
                  <a:pt x="191" y="305"/>
                </a:lnTo>
                <a:lnTo>
                  <a:pt x="189" y="305"/>
                </a:lnTo>
                <a:lnTo>
                  <a:pt x="187" y="304"/>
                </a:lnTo>
                <a:lnTo>
                  <a:pt x="189" y="300"/>
                </a:lnTo>
                <a:lnTo>
                  <a:pt x="189" y="299"/>
                </a:lnTo>
                <a:lnTo>
                  <a:pt x="191" y="299"/>
                </a:lnTo>
                <a:lnTo>
                  <a:pt x="191" y="297"/>
                </a:lnTo>
                <a:lnTo>
                  <a:pt x="191" y="295"/>
                </a:lnTo>
                <a:lnTo>
                  <a:pt x="191" y="292"/>
                </a:lnTo>
                <a:lnTo>
                  <a:pt x="192" y="292"/>
                </a:lnTo>
                <a:lnTo>
                  <a:pt x="194" y="290"/>
                </a:lnTo>
                <a:lnTo>
                  <a:pt x="194" y="289"/>
                </a:lnTo>
                <a:lnTo>
                  <a:pt x="194" y="285"/>
                </a:lnTo>
                <a:lnTo>
                  <a:pt x="194" y="284"/>
                </a:lnTo>
                <a:lnTo>
                  <a:pt x="192" y="284"/>
                </a:lnTo>
                <a:lnTo>
                  <a:pt x="191" y="284"/>
                </a:lnTo>
                <a:lnTo>
                  <a:pt x="191" y="282"/>
                </a:lnTo>
                <a:lnTo>
                  <a:pt x="187" y="284"/>
                </a:lnTo>
                <a:lnTo>
                  <a:pt x="187" y="285"/>
                </a:lnTo>
                <a:lnTo>
                  <a:pt x="186" y="285"/>
                </a:lnTo>
                <a:lnTo>
                  <a:pt x="184" y="285"/>
                </a:lnTo>
                <a:lnTo>
                  <a:pt x="182" y="284"/>
                </a:lnTo>
                <a:lnTo>
                  <a:pt x="181" y="282"/>
                </a:lnTo>
                <a:lnTo>
                  <a:pt x="181" y="280"/>
                </a:lnTo>
                <a:lnTo>
                  <a:pt x="179" y="279"/>
                </a:lnTo>
                <a:lnTo>
                  <a:pt x="179" y="277"/>
                </a:lnTo>
                <a:lnTo>
                  <a:pt x="179" y="275"/>
                </a:lnTo>
                <a:lnTo>
                  <a:pt x="179" y="274"/>
                </a:lnTo>
                <a:lnTo>
                  <a:pt x="181" y="272"/>
                </a:lnTo>
                <a:lnTo>
                  <a:pt x="179" y="270"/>
                </a:lnTo>
                <a:lnTo>
                  <a:pt x="179" y="269"/>
                </a:lnTo>
                <a:lnTo>
                  <a:pt x="177" y="267"/>
                </a:lnTo>
                <a:lnTo>
                  <a:pt x="177" y="265"/>
                </a:lnTo>
                <a:lnTo>
                  <a:pt x="179" y="265"/>
                </a:lnTo>
                <a:lnTo>
                  <a:pt x="179" y="264"/>
                </a:lnTo>
                <a:lnTo>
                  <a:pt x="181" y="262"/>
                </a:lnTo>
                <a:lnTo>
                  <a:pt x="182" y="262"/>
                </a:lnTo>
                <a:lnTo>
                  <a:pt x="182" y="260"/>
                </a:lnTo>
                <a:lnTo>
                  <a:pt x="182" y="259"/>
                </a:lnTo>
                <a:lnTo>
                  <a:pt x="184" y="259"/>
                </a:lnTo>
                <a:lnTo>
                  <a:pt x="186" y="259"/>
                </a:lnTo>
                <a:lnTo>
                  <a:pt x="186" y="255"/>
                </a:lnTo>
                <a:lnTo>
                  <a:pt x="187" y="255"/>
                </a:lnTo>
                <a:lnTo>
                  <a:pt x="189" y="255"/>
                </a:lnTo>
                <a:lnTo>
                  <a:pt x="191" y="252"/>
                </a:lnTo>
                <a:lnTo>
                  <a:pt x="192" y="252"/>
                </a:lnTo>
                <a:lnTo>
                  <a:pt x="196" y="252"/>
                </a:lnTo>
                <a:lnTo>
                  <a:pt x="196" y="249"/>
                </a:lnTo>
                <a:lnTo>
                  <a:pt x="197" y="247"/>
                </a:lnTo>
                <a:lnTo>
                  <a:pt x="199" y="249"/>
                </a:lnTo>
                <a:lnTo>
                  <a:pt x="201" y="250"/>
                </a:lnTo>
                <a:lnTo>
                  <a:pt x="207" y="249"/>
                </a:lnTo>
                <a:lnTo>
                  <a:pt x="209" y="249"/>
                </a:lnTo>
                <a:lnTo>
                  <a:pt x="212" y="247"/>
                </a:lnTo>
                <a:lnTo>
                  <a:pt x="214" y="245"/>
                </a:lnTo>
                <a:lnTo>
                  <a:pt x="216" y="244"/>
                </a:lnTo>
                <a:lnTo>
                  <a:pt x="217" y="242"/>
                </a:lnTo>
                <a:lnTo>
                  <a:pt x="217" y="239"/>
                </a:lnTo>
                <a:lnTo>
                  <a:pt x="217" y="237"/>
                </a:lnTo>
                <a:lnTo>
                  <a:pt x="217" y="235"/>
                </a:lnTo>
                <a:lnTo>
                  <a:pt x="216" y="235"/>
                </a:lnTo>
                <a:lnTo>
                  <a:pt x="212" y="234"/>
                </a:lnTo>
                <a:lnTo>
                  <a:pt x="212" y="232"/>
                </a:lnTo>
                <a:lnTo>
                  <a:pt x="211" y="232"/>
                </a:lnTo>
                <a:lnTo>
                  <a:pt x="209" y="232"/>
                </a:lnTo>
                <a:lnTo>
                  <a:pt x="207" y="230"/>
                </a:lnTo>
                <a:lnTo>
                  <a:pt x="207" y="229"/>
                </a:lnTo>
                <a:lnTo>
                  <a:pt x="207" y="227"/>
                </a:lnTo>
                <a:lnTo>
                  <a:pt x="209" y="225"/>
                </a:lnTo>
                <a:lnTo>
                  <a:pt x="211" y="225"/>
                </a:lnTo>
                <a:lnTo>
                  <a:pt x="212" y="225"/>
                </a:lnTo>
                <a:lnTo>
                  <a:pt x="211" y="224"/>
                </a:lnTo>
                <a:lnTo>
                  <a:pt x="212" y="222"/>
                </a:lnTo>
                <a:lnTo>
                  <a:pt x="212" y="219"/>
                </a:lnTo>
                <a:lnTo>
                  <a:pt x="214" y="217"/>
                </a:lnTo>
                <a:lnTo>
                  <a:pt x="216" y="215"/>
                </a:lnTo>
                <a:lnTo>
                  <a:pt x="216" y="214"/>
                </a:lnTo>
                <a:lnTo>
                  <a:pt x="217" y="214"/>
                </a:lnTo>
                <a:lnTo>
                  <a:pt x="219" y="217"/>
                </a:lnTo>
                <a:lnTo>
                  <a:pt x="221" y="217"/>
                </a:lnTo>
                <a:lnTo>
                  <a:pt x="222" y="217"/>
                </a:lnTo>
                <a:lnTo>
                  <a:pt x="224" y="217"/>
                </a:lnTo>
                <a:lnTo>
                  <a:pt x="224" y="215"/>
                </a:lnTo>
                <a:lnTo>
                  <a:pt x="224" y="214"/>
                </a:lnTo>
                <a:lnTo>
                  <a:pt x="227" y="210"/>
                </a:lnTo>
                <a:lnTo>
                  <a:pt x="227" y="209"/>
                </a:lnTo>
                <a:lnTo>
                  <a:pt x="229" y="207"/>
                </a:lnTo>
                <a:lnTo>
                  <a:pt x="231" y="207"/>
                </a:lnTo>
                <a:lnTo>
                  <a:pt x="231" y="205"/>
                </a:lnTo>
                <a:lnTo>
                  <a:pt x="231" y="202"/>
                </a:lnTo>
                <a:lnTo>
                  <a:pt x="234" y="200"/>
                </a:lnTo>
                <a:lnTo>
                  <a:pt x="237" y="200"/>
                </a:lnTo>
                <a:lnTo>
                  <a:pt x="237" y="197"/>
                </a:lnTo>
                <a:lnTo>
                  <a:pt x="236" y="195"/>
                </a:lnTo>
                <a:lnTo>
                  <a:pt x="236" y="194"/>
                </a:lnTo>
                <a:lnTo>
                  <a:pt x="236" y="192"/>
                </a:lnTo>
                <a:lnTo>
                  <a:pt x="236" y="190"/>
                </a:lnTo>
                <a:lnTo>
                  <a:pt x="236" y="189"/>
                </a:lnTo>
                <a:lnTo>
                  <a:pt x="236" y="187"/>
                </a:lnTo>
                <a:lnTo>
                  <a:pt x="234" y="185"/>
                </a:lnTo>
                <a:lnTo>
                  <a:pt x="232" y="184"/>
                </a:lnTo>
                <a:lnTo>
                  <a:pt x="231" y="182"/>
                </a:lnTo>
                <a:lnTo>
                  <a:pt x="226" y="182"/>
                </a:lnTo>
                <a:lnTo>
                  <a:pt x="224" y="182"/>
                </a:lnTo>
                <a:lnTo>
                  <a:pt x="222" y="180"/>
                </a:lnTo>
                <a:lnTo>
                  <a:pt x="221" y="179"/>
                </a:lnTo>
                <a:lnTo>
                  <a:pt x="219" y="179"/>
                </a:lnTo>
                <a:lnTo>
                  <a:pt x="217" y="180"/>
                </a:lnTo>
                <a:lnTo>
                  <a:pt x="216" y="182"/>
                </a:lnTo>
                <a:lnTo>
                  <a:pt x="212" y="180"/>
                </a:lnTo>
                <a:lnTo>
                  <a:pt x="212" y="179"/>
                </a:lnTo>
                <a:lnTo>
                  <a:pt x="212" y="177"/>
                </a:lnTo>
                <a:lnTo>
                  <a:pt x="211" y="175"/>
                </a:lnTo>
                <a:lnTo>
                  <a:pt x="211" y="173"/>
                </a:lnTo>
                <a:lnTo>
                  <a:pt x="211" y="172"/>
                </a:lnTo>
                <a:lnTo>
                  <a:pt x="212" y="170"/>
                </a:lnTo>
                <a:lnTo>
                  <a:pt x="214" y="167"/>
                </a:lnTo>
                <a:lnTo>
                  <a:pt x="214" y="165"/>
                </a:lnTo>
                <a:lnTo>
                  <a:pt x="214" y="163"/>
                </a:lnTo>
                <a:lnTo>
                  <a:pt x="216" y="163"/>
                </a:lnTo>
                <a:lnTo>
                  <a:pt x="217" y="163"/>
                </a:lnTo>
                <a:lnTo>
                  <a:pt x="217" y="162"/>
                </a:lnTo>
                <a:lnTo>
                  <a:pt x="217" y="160"/>
                </a:lnTo>
                <a:lnTo>
                  <a:pt x="216" y="158"/>
                </a:lnTo>
                <a:lnTo>
                  <a:pt x="216" y="157"/>
                </a:lnTo>
                <a:lnTo>
                  <a:pt x="214" y="157"/>
                </a:lnTo>
                <a:lnTo>
                  <a:pt x="212" y="157"/>
                </a:lnTo>
                <a:lnTo>
                  <a:pt x="211" y="157"/>
                </a:lnTo>
                <a:lnTo>
                  <a:pt x="209" y="155"/>
                </a:lnTo>
                <a:lnTo>
                  <a:pt x="206" y="153"/>
                </a:lnTo>
                <a:lnTo>
                  <a:pt x="204" y="152"/>
                </a:lnTo>
                <a:lnTo>
                  <a:pt x="202" y="152"/>
                </a:lnTo>
                <a:lnTo>
                  <a:pt x="201" y="152"/>
                </a:lnTo>
                <a:lnTo>
                  <a:pt x="201" y="150"/>
                </a:lnTo>
                <a:lnTo>
                  <a:pt x="199" y="150"/>
                </a:lnTo>
                <a:lnTo>
                  <a:pt x="197" y="150"/>
                </a:lnTo>
                <a:lnTo>
                  <a:pt x="196" y="150"/>
                </a:lnTo>
                <a:lnTo>
                  <a:pt x="192" y="150"/>
                </a:lnTo>
                <a:lnTo>
                  <a:pt x="189" y="148"/>
                </a:lnTo>
                <a:lnTo>
                  <a:pt x="187" y="147"/>
                </a:lnTo>
                <a:lnTo>
                  <a:pt x="186" y="148"/>
                </a:lnTo>
                <a:lnTo>
                  <a:pt x="184" y="148"/>
                </a:lnTo>
                <a:lnTo>
                  <a:pt x="182" y="150"/>
                </a:lnTo>
                <a:lnTo>
                  <a:pt x="181" y="152"/>
                </a:lnTo>
                <a:lnTo>
                  <a:pt x="177" y="153"/>
                </a:lnTo>
                <a:lnTo>
                  <a:pt x="172" y="153"/>
                </a:lnTo>
                <a:lnTo>
                  <a:pt x="171" y="155"/>
                </a:lnTo>
                <a:lnTo>
                  <a:pt x="169" y="155"/>
                </a:lnTo>
                <a:lnTo>
                  <a:pt x="167" y="157"/>
                </a:lnTo>
                <a:lnTo>
                  <a:pt x="164" y="157"/>
                </a:lnTo>
                <a:lnTo>
                  <a:pt x="162" y="157"/>
                </a:lnTo>
                <a:lnTo>
                  <a:pt x="162" y="155"/>
                </a:lnTo>
                <a:lnTo>
                  <a:pt x="162" y="153"/>
                </a:lnTo>
                <a:lnTo>
                  <a:pt x="164" y="152"/>
                </a:lnTo>
                <a:lnTo>
                  <a:pt x="164" y="150"/>
                </a:lnTo>
                <a:lnTo>
                  <a:pt x="162" y="148"/>
                </a:lnTo>
                <a:lnTo>
                  <a:pt x="161" y="148"/>
                </a:lnTo>
                <a:lnTo>
                  <a:pt x="159" y="147"/>
                </a:lnTo>
                <a:lnTo>
                  <a:pt x="157" y="145"/>
                </a:lnTo>
                <a:lnTo>
                  <a:pt x="156" y="145"/>
                </a:lnTo>
                <a:lnTo>
                  <a:pt x="156" y="143"/>
                </a:lnTo>
                <a:lnTo>
                  <a:pt x="154" y="143"/>
                </a:lnTo>
                <a:lnTo>
                  <a:pt x="156" y="143"/>
                </a:lnTo>
                <a:lnTo>
                  <a:pt x="156" y="142"/>
                </a:lnTo>
                <a:lnTo>
                  <a:pt x="157" y="140"/>
                </a:lnTo>
                <a:lnTo>
                  <a:pt x="156" y="140"/>
                </a:lnTo>
                <a:lnTo>
                  <a:pt x="154" y="140"/>
                </a:lnTo>
                <a:lnTo>
                  <a:pt x="152" y="138"/>
                </a:lnTo>
                <a:lnTo>
                  <a:pt x="154" y="137"/>
                </a:lnTo>
                <a:lnTo>
                  <a:pt x="154" y="135"/>
                </a:lnTo>
                <a:lnTo>
                  <a:pt x="152" y="135"/>
                </a:lnTo>
                <a:lnTo>
                  <a:pt x="151" y="135"/>
                </a:lnTo>
                <a:lnTo>
                  <a:pt x="151" y="133"/>
                </a:lnTo>
                <a:lnTo>
                  <a:pt x="151" y="132"/>
                </a:lnTo>
                <a:lnTo>
                  <a:pt x="151" y="130"/>
                </a:lnTo>
                <a:lnTo>
                  <a:pt x="151" y="128"/>
                </a:lnTo>
                <a:lnTo>
                  <a:pt x="149" y="128"/>
                </a:lnTo>
                <a:lnTo>
                  <a:pt x="147" y="128"/>
                </a:lnTo>
                <a:lnTo>
                  <a:pt x="146" y="128"/>
                </a:lnTo>
                <a:lnTo>
                  <a:pt x="144" y="127"/>
                </a:lnTo>
                <a:lnTo>
                  <a:pt x="144" y="122"/>
                </a:lnTo>
                <a:lnTo>
                  <a:pt x="144" y="120"/>
                </a:lnTo>
                <a:lnTo>
                  <a:pt x="144" y="118"/>
                </a:lnTo>
                <a:lnTo>
                  <a:pt x="142" y="118"/>
                </a:lnTo>
                <a:lnTo>
                  <a:pt x="144" y="117"/>
                </a:lnTo>
                <a:lnTo>
                  <a:pt x="146" y="115"/>
                </a:lnTo>
                <a:lnTo>
                  <a:pt x="146" y="113"/>
                </a:lnTo>
                <a:lnTo>
                  <a:pt x="144" y="112"/>
                </a:lnTo>
                <a:lnTo>
                  <a:pt x="142" y="112"/>
                </a:lnTo>
                <a:lnTo>
                  <a:pt x="141" y="112"/>
                </a:lnTo>
                <a:lnTo>
                  <a:pt x="139" y="113"/>
                </a:lnTo>
                <a:lnTo>
                  <a:pt x="134" y="113"/>
                </a:lnTo>
                <a:lnTo>
                  <a:pt x="129" y="115"/>
                </a:lnTo>
                <a:lnTo>
                  <a:pt x="126" y="120"/>
                </a:lnTo>
                <a:lnTo>
                  <a:pt x="121" y="115"/>
                </a:lnTo>
                <a:lnTo>
                  <a:pt x="119" y="117"/>
                </a:lnTo>
                <a:lnTo>
                  <a:pt x="116" y="117"/>
                </a:lnTo>
                <a:lnTo>
                  <a:pt x="117" y="120"/>
                </a:lnTo>
                <a:lnTo>
                  <a:pt x="109" y="127"/>
                </a:lnTo>
                <a:lnTo>
                  <a:pt x="106" y="127"/>
                </a:lnTo>
                <a:lnTo>
                  <a:pt x="102" y="123"/>
                </a:lnTo>
                <a:lnTo>
                  <a:pt x="101" y="123"/>
                </a:lnTo>
                <a:lnTo>
                  <a:pt x="101" y="125"/>
                </a:lnTo>
                <a:lnTo>
                  <a:pt x="97" y="125"/>
                </a:lnTo>
                <a:lnTo>
                  <a:pt x="94" y="128"/>
                </a:lnTo>
                <a:lnTo>
                  <a:pt x="94" y="132"/>
                </a:lnTo>
                <a:lnTo>
                  <a:pt x="94" y="133"/>
                </a:lnTo>
                <a:lnTo>
                  <a:pt x="94" y="135"/>
                </a:lnTo>
                <a:lnTo>
                  <a:pt x="94" y="137"/>
                </a:lnTo>
                <a:lnTo>
                  <a:pt x="92" y="137"/>
                </a:lnTo>
                <a:lnTo>
                  <a:pt x="91" y="137"/>
                </a:lnTo>
                <a:lnTo>
                  <a:pt x="87" y="142"/>
                </a:lnTo>
                <a:lnTo>
                  <a:pt x="86" y="145"/>
                </a:lnTo>
                <a:lnTo>
                  <a:pt x="84" y="145"/>
                </a:lnTo>
                <a:lnTo>
                  <a:pt x="84" y="148"/>
                </a:lnTo>
                <a:lnTo>
                  <a:pt x="82" y="150"/>
                </a:lnTo>
                <a:lnTo>
                  <a:pt x="82" y="152"/>
                </a:lnTo>
                <a:lnTo>
                  <a:pt x="79" y="152"/>
                </a:lnTo>
                <a:lnTo>
                  <a:pt x="77" y="152"/>
                </a:lnTo>
                <a:lnTo>
                  <a:pt x="75" y="145"/>
                </a:lnTo>
                <a:lnTo>
                  <a:pt x="74" y="143"/>
                </a:lnTo>
                <a:lnTo>
                  <a:pt x="70" y="142"/>
                </a:lnTo>
                <a:lnTo>
                  <a:pt x="69" y="138"/>
                </a:lnTo>
                <a:lnTo>
                  <a:pt x="67" y="138"/>
                </a:lnTo>
                <a:lnTo>
                  <a:pt x="64" y="137"/>
                </a:lnTo>
                <a:lnTo>
                  <a:pt x="60" y="142"/>
                </a:lnTo>
                <a:lnTo>
                  <a:pt x="60" y="145"/>
                </a:lnTo>
                <a:lnTo>
                  <a:pt x="57" y="145"/>
                </a:lnTo>
                <a:lnTo>
                  <a:pt x="57" y="143"/>
                </a:lnTo>
                <a:lnTo>
                  <a:pt x="55" y="143"/>
                </a:lnTo>
                <a:lnTo>
                  <a:pt x="52" y="140"/>
                </a:lnTo>
                <a:lnTo>
                  <a:pt x="50" y="133"/>
                </a:lnTo>
                <a:lnTo>
                  <a:pt x="49" y="130"/>
                </a:lnTo>
                <a:lnTo>
                  <a:pt x="49" y="127"/>
                </a:lnTo>
                <a:lnTo>
                  <a:pt x="44" y="123"/>
                </a:lnTo>
                <a:lnTo>
                  <a:pt x="45" y="122"/>
                </a:lnTo>
                <a:lnTo>
                  <a:pt x="45" y="120"/>
                </a:lnTo>
                <a:lnTo>
                  <a:pt x="44" y="117"/>
                </a:lnTo>
                <a:lnTo>
                  <a:pt x="42" y="115"/>
                </a:lnTo>
                <a:lnTo>
                  <a:pt x="40" y="113"/>
                </a:lnTo>
                <a:lnTo>
                  <a:pt x="40" y="112"/>
                </a:lnTo>
                <a:lnTo>
                  <a:pt x="40" y="110"/>
                </a:lnTo>
                <a:lnTo>
                  <a:pt x="37" y="105"/>
                </a:lnTo>
                <a:lnTo>
                  <a:pt x="42" y="103"/>
                </a:lnTo>
                <a:lnTo>
                  <a:pt x="44" y="98"/>
                </a:lnTo>
                <a:lnTo>
                  <a:pt x="42" y="97"/>
                </a:lnTo>
                <a:lnTo>
                  <a:pt x="44" y="95"/>
                </a:lnTo>
                <a:lnTo>
                  <a:pt x="45" y="95"/>
                </a:lnTo>
                <a:lnTo>
                  <a:pt x="47" y="93"/>
                </a:lnTo>
                <a:lnTo>
                  <a:pt x="49" y="93"/>
                </a:lnTo>
                <a:lnTo>
                  <a:pt x="50" y="92"/>
                </a:lnTo>
                <a:lnTo>
                  <a:pt x="52" y="88"/>
                </a:lnTo>
                <a:lnTo>
                  <a:pt x="54" y="90"/>
                </a:lnTo>
                <a:lnTo>
                  <a:pt x="55" y="90"/>
                </a:lnTo>
                <a:lnTo>
                  <a:pt x="54" y="85"/>
                </a:lnTo>
                <a:lnTo>
                  <a:pt x="54" y="82"/>
                </a:lnTo>
                <a:lnTo>
                  <a:pt x="55" y="77"/>
                </a:lnTo>
                <a:lnTo>
                  <a:pt x="57" y="77"/>
                </a:lnTo>
                <a:lnTo>
                  <a:pt x="57" y="75"/>
                </a:lnTo>
                <a:lnTo>
                  <a:pt x="57" y="67"/>
                </a:lnTo>
                <a:lnTo>
                  <a:pt x="57" y="65"/>
                </a:lnTo>
                <a:lnTo>
                  <a:pt x="57" y="63"/>
                </a:lnTo>
                <a:lnTo>
                  <a:pt x="57" y="52"/>
                </a:lnTo>
                <a:lnTo>
                  <a:pt x="50" y="53"/>
                </a:lnTo>
                <a:lnTo>
                  <a:pt x="50" y="55"/>
                </a:lnTo>
                <a:lnTo>
                  <a:pt x="44" y="62"/>
                </a:lnTo>
                <a:lnTo>
                  <a:pt x="42" y="63"/>
                </a:lnTo>
                <a:lnTo>
                  <a:pt x="39" y="63"/>
                </a:lnTo>
                <a:lnTo>
                  <a:pt x="37" y="62"/>
                </a:lnTo>
                <a:lnTo>
                  <a:pt x="37" y="63"/>
                </a:lnTo>
                <a:lnTo>
                  <a:pt x="35" y="65"/>
                </a:lnTo>
                <a:lnTo>
                  <a:pt x="34" y="67"/>
                </a:lnTo>
                <a:lnTo>
                  <a:pt x="32" y="65"/>
                </a:lnTo>
                <a:lnTo>
                  <a:pt x="30" y="67"/>
                </a:lnTo>
                <a:lnTo>
                  <a:pt x="27" y="68"/>
                </a:lnTo>
                <a:lnTo>
                  <a:pt x="25" y="68"/>
                </a:lnTo>
                <a:lnTo>
                  <a:pt x="24" y="68"/>
                </a:lnTo>
                <a:lnTo>
                  <a:pt x="22" y="68"/>
                </a:lnTo>
                <a:lnTo>
                  <a:pt x="17" y="63"/>
                </a:lnTo>
                <a:lnTo>
                  <a:pt x="17" y="62"/>
                </a:lnTo>
                <a:lnTo>
                  <a:pt x="17" y="57"/>
                </a:lnTo>
                <a:lnTo>
                  <a:pt x="14" y="55"/>
                </a:lnTo>
                <a:lnTo>
                  <a:pt x="10" y="57"/>
                </a:lnTo>
                <a:lnTo>
                  <a:pt x="9" y="57"/>
                </a:lnTo>
                <a:lnTo>
                  <a:pt x="7" y="50"/>
                </a:lnTo>
                <a:lnTo>
                  <a:pt x="4" y="48"/>
                </a:lnTo>
                <a:lnTo>
                  <a:pt x="2" y="47"/>
                </a:lnTo>
                <a:lnTo>
                  <a:pt x="4" y="45"/>
                </a:lnTo>
                <a:lnTo>
                  <a:pt x="4" y="43"/>
                </a:lnTo>
                <a:lnTo>
                  <a:pt x="5" y="43"/>
                </a:lnTo>
                <a:lnTo>
                  <a:pt x="7" y="40"/>
                </a:lnTo>
                <a:lnTo>
                  <a:pt x="9" y="38"/>
                </a:lnTo>
                <a:lnTo>
                  <a:pt x="10" y="37"/>
                </a:lnTo>
                <a:lnTo>
                  <a:pt x="9" y="27"/>
                </a:lnTo>
                <a:lnTo>
                  <a:pt x="7" y="27"/>
                </a:lnTo>
                <a:lnTo>
                  <a:pt x="7" y="25"/>
                </a:lnTo>
                <a:lnTo>
                  <a:pt x="5" y="25"/>
                </a:lnTo>
                <a:lnTo>
                  <a:pt x="5" y="23"/>
                </a:lnTo>
                <a:lnTo>
                  <a:pt x="5" y="22"/>
                </a:lnTo>
                <a:lnTo>
                  <a:pt x="4" y="20"/>
                </a:lnTo>
                <a:lnTo>
                  <a:pt x="2" y="20"/>
                </a:lnTo>
                <a:lnTo>
                  <a:pt x="0" y="18"/>
                </a:lnTo>
                <a:lnTo>
                  <a:pt x="0" y="17"/>
                </a:lnTo>
                <a:lnTo>
                  <a:pt x="5" y="10"/>
                </a:lnTo>
                <a:lnTo>
                  <a:pt x="4" y="8"/>
                </a:lnTo>
                <a:lnTo>
                  <a:pt x="2" y="7"/>
                </a:lnTo>
                <a:lnTo>
                  <a:pt x="2" y="5"/>
                </a:lnTo>
                <a:lnTo>
                  <a:pt x="4" y="3"/>
                </a:lnTo>
                <a:lnTo>
                  <a:pt x="7" y="2"/>
                </a:lnTo>
                <a:lnTo>
                  <a:pt x="7" y="0"/>
                </a:lnTo>
                <a:lnTo>
                  <a:pt x="12" y="0"/>
                </a:lnTo>
                <a:lnTo>
                  <a:pt x="19" y="0"/>
                </a:lnTo>
                <a:lnTo>
                  <a:pt x="24" y="0"/>
                </a:lnTo>
                <a:lnTo>
                  <a:pt x="27" y="0"/>
                </a:lnTo>
                <a:lnTo>
                  <a:pt x="32" y="0"/>
                </a:lnTo>
                <a:lnTo>
                  <a:pt x="37" y="0"/>
                </a:lnTo>
                <a:lnTo>
                  <a:pt x="40" y="0"/>
                </a:lnTo>
                <a:lnTo>
                  <a:pt x="44" y="0"/>
                </a:lnTo>
                <a:lnTo>
                  <a:pt x="45" y="0"/>
                </a:lnTo>
                <a:lnTo>
                  <a:pt x="55" y="0"/>
                </a:lnTo>
                <a:lnTo>
                  <a:pt x="64" y="2"/>
                </a:lnTo>
                <a:lnTo>
                  <a:pt x="72" y="2"/>
                </a:lnTo>
                <a:lnTo>
                  <a:pt x="81" y="0"/>
                </a:lnTo>
                <a:lnTo>
                  <a:pt x="84" y="0"/>
                </a:lnTo>
                <a:lnTo>
                  <a:pt x="86" y="0"/>
                </a:lnTo>
                <a:lnTo>
                  <a:pt x="102" y="0"/>
                </a:lnTo>
                <a:lnTo>
                  <a:pt x="109" y="0"/>
                </a:lnTo>
                <a:lnTo>
                  <a:pt x="119" y="0"/>
                </a:lnTo>
                <a:lnTo>
                  <a:pt x="122" y="0"/>
                </a:lnTo>
                <a:lnTo>
                  <a:pt x="126" y="0"/>
                </a:lnTo>
                <a:lnTo>
                  <a:pt x="147" y="0"/>
                </a:lnTo>
                <a:lnTo>
                  <a:pt x="154" y="0"/>
                </a:lnTo>
                <a:lnTo>
                  <a:pt x="161" y="0"/>
                </a:lnTo>
                <a:lnTo>
                  <a:pt x="164" y="0"/>
                </a:lnTo>
                <a:lnTo>
                  <a:pt x="166" y="0"/>
                </a:lnTo>
                <a:lnTo>
                  <a:pt x="172" y="0"/>
                </a:lnTo>
                <a:lnTo>
                  <a:pt x="176" y="0"/>
                </a:lnTo>
                <a:lnTo>
                  <a:pt x="177" y="0"/>
                </a:lnTo>
                <a:lnTo>
                  <a:pt x="181" y="0"/>
                </a:lnTo>
                <a:lnTo>
                  <a:pt x="182" y="0"/>
                </a:lnTo>
                <a:lnTo>
                  <a:pt x="184" y="0"/>
                </a:lnTo>
                <a:lnTo>
                  <a:pt x="186" y="0"/>
                </a:lnTo>
                <a:lnTo>
                  <a:pt x="191" y="0"/>
                </a:lnTo>
                <a:lnTo>
                  <a:pt x="197" y="0"/>
                </a:lnTo>
                <a:lnTo>
                  <a:pt x="209" y="0"/>
                </a:lnTo>
                <a:lnTo>
                  <a:pt x="212" y="0"/>
                </a:lnTo>
                <a:lnTo>
                  <a:pt x="217" y="0"/>
                </a:lnTo>
                <a:lnTo>
                  <a:pt x="244" y="0"/>
                </a:lnTo>
                <a:lnTo>
                  <a:pt x="251" y="0"/>
                </a:lnTo>
                <a:close/>
              </a:path>
            </a:pathLst>
          </a:custGeom>
          <a:solidFill>
            <a:srgbClr val="8AF2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7"/>
          <p:cNvSpPr>
            <a:spLocks/>
          </p:cNvSpPr>
          <p:nvPr/>
        </p:nvSpPr>
        <p:spPr bwMode="auto">
          <a:xfrm>
            <a:off x="6148388" y="5654676"/>
            <a:ext cx="330200" cy="406400"/>
          </a:xfrm>
          <a:custGeom>
            <a:avLst/>
            <a:gdLst/>
            <a:ahLst/>
            <a:cxnLst>
              <a:cxn ang="0">
                <a:pos x="162" y="9"/>
              </a:cxn>
              <a:cxn ang="0">
                <a:pos x="171" y="15"/>
              </a:cxn>
              <a:cxn ang="0">
                <a:pos x="179" y="20"/>
              </a:cxn>
              <a:cxn ang="0">
                <a:pos x="191" y="19"/>
              </a:cxn>
              <a:cxn ang="0">
                <a:pos x="201" y="22"/>
              </a:cxn>
              <a:cxn ang="0">
                <a:pos x="204" y="35"/>
              </a:cxn>
              <a:cxn ang="0">
                <a:pos x="206" y="55"/>
              </a:cxn>
              <a:cxn ang="0">
                <a:pos x="206" y="64"/>
              </a:cxn>
              <a:cxn ang="0">
                <a:pos x="197" y="69"/>
              </a:cxn>
              <a:cxn ang="0">
                <a:pos x="186" y="74"/>
              </a:cxn>
              <a:cxn ang="0">
                <a:pos x="177" y="79"/>
              </a:cxn>
              <a:cxn ang="0">
                <a:pos x="171" y="90"/>
              </a:cxn>
              <a:cxn ang="0">
                <a:pos x="171" y="104"/>
              </a:cxn>
              <a:cxn ang="0">
                <a:pos x="166" y="114"/>
              </a:cxn>
              <a:cxn ang="0">
                <a:pos x="171" y="126"/>
              </a:cxn>
              <a:cxn ang="0">
                <a:pos x="164" y="137"/>
              </a:cxn>
              <a:cxn ang="0">
                <a:pos x="159" y="162"/>
              </a:cxn>
              <a:cxn ang="0">
                <a:pos x="151" y="171"/>
              </a:cxn>
              <a:cxn ang="0">
                <a:pos x="154" y="184"/>
              </a:cxn>
              <a:cxn ang="0">
                <a:pos x="154" y="197"/>
              </a:cxn>
              <a:cxn ang="0">
                <a:pos x="142" y="189"/>
              </a:cxn>
              <a:cxn ang="0">
                <a:pos x="131" y="189"/>
              </a:cxn>
              <a:cxn ang="0">
                <a:pos x="127" y="197"/>
              </a:cxn>
              <a:cxn ang="0">
                <a:pos x="124" y="204"/>
              </a:cxn>
              <a:cxn ang="0">
                <a:pos x="124" y="212"/>
              </a:cxn>
              <a:cxn ang="0">
                <a:pos x="122" y="222"/>
              </a:cxn>
              <a:cxn ang="0">
                <a:pos x="121" y="234"/>
              </a:cxn>
              <a:cxn ang="0">
                <a:pos x="122" y="244"/>
              </a:cxn>
              <a:cxn ang="0">
                <a:pos x="117" y="256"/>
              </a:cxn>
              <a:cxn ang="0">
                <a:pos x="71" y="256"/>
              </a:cxn>
              <a:cxn ang="0">
                <a:pos x="51" y="251"/>
              </a:cxn>
              <a:cxn ang="0">
                <a:pos x="44" y="241"/>
              </a:cxn>
              <a:cxn ang="0">
                <a:pos x="34" y="232"/>
              </a:cxn>
              <a:cxn ang="0">
                <a:pos x="31" y="227"/>
              </a:cxn>
              <a:cxn ang="0">
                <a:pos x="42" y="222"/>
              </a:cxn>
              <a:cxn ang="0">
                <a:pos x="41" y="212"/>
              </a:cxn>
              <a:cxn ang="0">
                <a:pos x="39" y="201"/>
              </a:cxn>
              <a:cxn ang="0">
                <a:pos x="47" y="194"/>
              </a:cxn>
              <a:cxn ang="0">
                <a:pos x="52" y="184"/>
              </a:cxn>
              <a:cxn ang="0">
                <a:pos x="49" y="174"/>
              </a:cxn>
              <a:cxn ang="0">
                <a:pos x="34" y="174"/>
              </a:cxn>
              <a:cxn ang="0">
                <a:pos x="21" y="179"/>
              </a:cxn>
              <a:cxn ang="0">
                <a:pos x="14" y="169"/>
              </a:cxn>
              <a:cxn ang="0">
                <a:pos x="4" y="164"/>
              </a:cxn>
              <a:cxn ang="0">
                <a:pos x="5" y="157"/>
              </a:cxn>
              <a:cxn ang="0">
                <a:pos x="4" y="132"/>
              </a:cxn>
              <a:cxn ang="0">
                <a:pos x="9" y="124"/>
              </a:cxn>
              <a:cxn ang="0">
                <a:pos x="4" y="112"/>
              </a:cxn>
              <a:cxn ang="0">
                <a:pos x="12" y="102"/>
              </a:cxn>
              <a:cxn ang="0">
                <a:pos x="17" y="90"/>
              </a:cxn>
              <a:cxn ang="0">
                <a:pos x="26" y="84"/>
              </a:cxn>
              <a:cxn ang="0">
                <a:pos x="27" y="72"/>
              </a:cxn>
              <a:cxn ang="0">
                <a:pos x="27" y="54"/>
              </a:cxn>
              <a:cxn ang="0">
                <a:pos x="41" y="44"/>
              </a:cxn>
              <a:cxn ang="0">
                <a:pos x="61" y="44"/>
              </a:cxn>
              <a:cxn ang="0">
                <a:pos x="82" y="47"/>
              </a:cxn>
              <a:cxn ang="0">
                <a:pos x="106" y="40"/>
              </a:cxn>
              <a:cxn ang="0">
                <a:pos x="124" y="27"/>
              </a:cxn>
              <a:cxn ang="0">
                <a:pos x="131" y="14"/>
              </a:cxn>
              <a:cxn ang="0">
                <a:pos x="141" y="2"/>
              </a:cxn>
            </a:cxnLst>
            <a:rect l="0" t="0" r="r" b="b"/>
            <a:pathLst>
              <a:path w="208" h="256">
                <a:moveTo>
                  <a:pt x="151" y="7"/>
                </a:moveTo>
                <a:lnTo>
                  <a:pt x="152" y="7"/>
                </a:lnTo>
                <a:lnTo>
                  <a:pt x="154" y="7"/>
                </a:lnTo>
                <a:lnTo>
                  <a:pt x="154" y="5"/>
                </a:lnTo>
                <a:lnTo>
                  <a:pt x="157" y="5"/>
                </a:lnTo>
                <a:lnTo>
                  <a:pt x="159" y="5"/>
                </a:lnTo>
                <a:lnTo>
                  <a:pt x="161" y="5"/>
                </a:lnTo>
                <a:lnTo>
                  <a:pt x="161" y="7"/>
                </a:lnTo>
                <a:lnTo>
                  <a:pt x="162" y="9"/>
                </a:lnTo>
                <a:lnTo>
                  <a:pt x="162" y="10"/>
                </a:lnTo>
                <a:lnTo>
                  <a:pt x="162" y="12"/>
                </a:lnTo>
                <a:lnTo>
                  <a:pt x="162" y="15"/>
                </a:lnTo>
                <a:lnTo>
                  <a:pt x="164" y="15"/>
                </a:lnTo>
                <a:lnTo>
                  <a:pt x="166" y="15"/>
                </a:lnTo>
                <a:lnTo>
                  <a:pt x="167" y="15"/>
                </a:lnTo>
                <a:lnTo>
                  <a:pt x="167" y="17"/>
                </a:lnTo>
                <a:lnTo>
                  <a:pt x="169" y="17"/>
                </a:lnTo>
                <a:lnTo>
                  <a:pt x="171" y="15"/>
                </a:lnTo>
                <a:lnTo>
                  <a:pt x="171" y="14"/>
                </a:lnTo>
                <a:lnTo>
                  <a:pt x="172" y="14"/>
                </a:lnTo>
                <a:lnTo>
                  <a:pt x="172" y="15"/>
                </a:lnTo>
                <a:lnTo>
                  <a:pt x="174" y="15"/>
                </a:lnTo>
                <a:lnTo>
                  <a:pt x="174" y="17"/>
                </a:lnTo>
                <a:lnTo>
                  <a:pt x="176" y="17"/>
                </a:lnTo>
                <a:lnTo>
                  <a:pt x="177" y="19"/>
                </a:lnTo>
                <a:lnTo>
                  <a:pt x="179" y="19"/>
                </a:lnTo>
                <a:lnTo>
                  <a:pt x="179" y="20"/>
                </a:lnTo>
                <a:lnTo>
                  <a:pt x="181" y="20"/>
                </a:lnTo>
                <a:lnTo>
                  <a:pt x="182" y="20"/>
                </a:lnTo>
                <a:lnTo>
                  <a:pt x="184" y="20"/>
                </a:lnTo>
                <a:lnTo>
                  <a:pt x="186" y="20"/>
                </a:lnTo>
                <a:lnTo>
                  <a:pt x="186" y="22"/>
                </a:lnTo>
                <a:lnTo>
                  <a:pt x="187" y="22"/>
                </a:lnTo>
                <a:lnTo>
                  <a:pt x="189" y="20"/>
                </a:lnTo>
                <a:lnTo>
                  <a:pt x="189" y="19"/>
                </a:lnTo>
                <a:lnTo>
                  <a:pt x="191" y="19"/>
                </a:lnTo>
                <a:lnTo>
                  <a:pt x="191" y="17"/>
                </a:lnTo>
                <a:lnTo>
                  <a:pt x="192" y="17"/>
                </a:lnTo>
                <a:lnTo>
                  <a:pt x="194" y="17"/>
                </a:lnTo>
                <a:lnTo>
                  <a:pt x="196" y="17"/>
                </a:lnTo>
                <a:lnTo>
                  <a:pt x="197" y="19"/>
                </a:lnTo>
                <a:lnTo>
                  <a:pt x="197" y="20"/>
                </a:lnTo>
                <a:lnTo>
                  <a:pt x="199" y="20"/>
                </a:lnTo>
                <a:lnTo>
                  <a:pt x="199" y="22"/>
                </a:lnTo>
                <a:lnTo>
                  <a:pt x="201" y="22"/>
                </a:lnTo>
                <a:lnTo>
                  <a:pt x="202" y="22"/>
                </a:lnTo>
                <a:lnTo>
                  <a:pt x="204" y="24"/>
                </a:lnTo>
                <a:lnTo>
                  <a:pt x="206" y="25"/>
                </a:lnTo>
                <a:lnTo>
                  <a:pt x="208" y="27"/>
                </a:lnTo>
                <a:lnTo>
                  <a:pt x="208" y="29"/>
                </a:lnTo>
                <a:lnTo>
                  <a:pt x="208" y="30"/>
                </a:lnTo>
                <a:lnTo>
                  <a:pt x="206" y="32"/>
                </a:lnTo>
                <a:lnTo>
                  <a:pt x="206" y="34"/>
                </a:lnTo>
                <a:lnTo>
                  <a:pt x="204" y="35"/>
                </a:lnTo>
                <a:lnTo>
                  <a:pt x="204" y="37"/>
                </a:lnTo>
                <a:lnTo>
                  <a:pt x="206" y="39"/>
                </a:lnTo>
                <a:lnTo>
                  <a:pt x="206" y="40"/>
                </a:lnTo>
                <a:lnTo>
                  <a:pt x="206" y="42"/>
                </a:lnTo>
                <a:lnTo>
                  <a:pt x="206" y="44"/>
                </a:lnTo>
                <a:lnTo>
                  <a:pt x="206" y="47"/>
                </a:lnTo>
                <a:lnTo>
                  <a:pt x="206" y="52"/>
                </a:lnTo>
                <a:lnTo>
                  <a:pt x="206" y="54"/>
                </a:lnTo>
                <a:lnTo>
                  <a:pt x="206" y="55"/>
                </a:lnTo>
                <a:lnTo>
                  <a:pt x="206" y="57"/>
                </a:lnTo>
                <a:lnTo>
                  <a:pt x="202" y="57"/>
                </a:lnTo>
                <a:lnTo>
                  <a:pt x="202" y="59"/>
                </a:lnTo>
                <a:lnTo>
                  <a:pt x="201" y="59"/>
                </a:lnTo>
                <a:lnTo>
                  <a:pt x="201" y="62"/>
                </a:lnTo>
                <a:lnTo>
                  <a:pt x="202" y="62"/>
                </a:lnTo>
                <a:lnTo>
                  <a:pt x="204" y="62"/>
                </a:lnTo>
                <a:lnTo>
                  <a:pt x="206" y="62"/>
                </a:lnTo>
                <a:lnTo>
                  <a:pt x="206" y="64"/>
                </a:lnTo>
                <a:lnTo>
                  <a:pt x="206" y="65"/>
                </a:lnTo>
                <a:lnTo>
                  <a:pt x="206" y="67"/>
                </a:lnTo>
                <a:lnTo>
                  <a:pt x="206" y="69"/>
                </a:lnTo>
                <a:lnTo>
                  <a:pt x="206" y="70"/>
                </a:lnTo>
                <a:lnTo>
                  <a:pt x="204" y="70"/>
                </a:lnTo>
                <a:lnTo>
                  <a:pt x="202" y="70"/>
                </a:lnTo>
                <a:lnTo>
                  <a:pt x="201" y="69"/>
                </a:lnTo>
                <a:lnTo>
                  <a:pt x="199" y="69"/>
                </a:lnTo>
                <a:lnTo>
                  <a:pt x="197" y="69"/>
                </a:lnTo>
                <a:lnTo>
                  <a:pt x="196" y="69"/>
                </a:lnTo>
                <a:lnTo>
                  <a:pt x="194" y="67"/>
                </a:lnTo>
                <a:lnTo>
                  <a:pt x="192" y="67"/>
                </a:lnTo>
                <a:lnTo>
                  <a:pt x="191" y="67"/>
                </a:lnTo>
                <a:lnTo>
                  <a:pt x="191" y="69"/>
                </a:lnTo>
                <a:lnTo>
                  <a:pt x="191" y="70"/>
                </a:lnTo>
                <a:lnTo>
                  <a:pt x="189" y="70"/>
                </a:lnTo>
                <a:lnTo>
                  <a:pt x="187" y="72"/>
                </a:lnTo>
                <a:lnTo>
                  <a:pt x="186" y="74"/>
                </a:lnTo>
                <a:lnTo>
                  <a:pt x="184" y="75"/>
                </a:lnTo>
                <a:lnTo>
                  <a:pt x="182" y="75"/>
                </a:lnTo>
                <a:lnTo>
                  <a:pt x="182" y="77"/>
                </a:lnTo>
                <a:lnTo>
                  <a:pt x="181" y="77"/>
                </a:lnTo>
                <a:lnTo>
                  <a:pt x="179" y="77"/>
                </a:lnTo>
                <a:lnTo>
                  <a:pt x="179" y="79"/>
                </a:lnTo>
                <a:lnTo>
                  <a:pt x="177" y="79"/>
                </a:lnTo>
                <a:lnTo>
                  <a:pt x="177" y="80"/>
                </a:lnTo>
                <a:lnTo>
                  <a:pt x="177" y="79"/>
                </a:lnTo>
                <a:lnTo>
                  <a:pt x="176" y="79"/>
                </a:lnTo>
                <a:lnTo>
                  <a:pt x="172" y="80"/>
                </a:lnTo>
                <a:lnTo>
                  <a:pt x="171" y="80"/>
                </a:lnTo>
                <a:lnTo>
                  <a:pt x="169" y="82"/>
                </a:lnTo>
                <a:lnTo>
                  <a:pt x="171" y="84"/>
                </a:lnTo>
                <a:lnTo>
                  <a:pt x="172" y="85"/>
                </a:lnTo>
                <a:lnTo>
                  <a:pt x="172" y="87"/>
                </a:lnTo>
                <a:lnTo>
                  <a:pt x="172" y="89"/>
                </a:lnTo>
                <a:lnTo>
                  <a:pt x="171" y="90"/>
                </a:lnTo>
                <a:lnTo>
                  <a:pt x="171" y="94"/>
                </a:lnTo>
                <a:lnTo>
                  <a:pt x="172" y="94"/>
                </a:lnTo>
                <a:lnTo>
                  <a:pt x="172" y="96"/>
                </a:lnTo>
                <a:lnTo>
                  <a:pt x="172" y="97"/>
                </a:lnTo>
                <a:lnTo>
                  <a:pt x="172" y="99"/>
                </a:lnTo>
                <a:lnTo>
                  <a:pt x="172" y="101"/>
                </a:lnTo>
                <a:lnTo>
                  <a:pt x="171" y="101"/>
                </a:lnTo>
                <a:lnTo>
                  <a:pt x="171" y="102"/>
                </a:lnTo>
                <a:lnTo>
                  <a:pt x="171" y="104"/>
                </a:lnTo>
                <a:lnTo>
                  <a:pt x="169" y="106"/>
                </a:lnTo>
                <a:lnTo>
                  <a:pt x="171" y="106"/>
                </a:lnTo>
                <a:lnTo>
                  <a:pt x="169" y="106"/>
                </a:lnTo>
                <a:lnTo>
                  <a:pt x="169" y="107"/>
                </a:lnTo>
                <a:lnTo>
                  <a:pt x="167" y="107"/>
                </a:lnTo>
                <a:lnTo>
                  <a:pt x="166" y="109"/>
                </a:lnTo>
                <a:lnTo>
                  <a:pt x="166" y="111"/>
                </a:lnTo>
                <a:lnTo>
                  <a:pt x="166" y="112"/>
                </a:lnTo>
                <a:lnTo>
                  <a:pt x="166" y="114"/>
                </a:lnTo>
                <a:lnTo>
                  <a:pt x="167" y="114"/>
                </a:lnTo>
                <a:lnTo>
                  <a:pt x="167" y="116"/>
                </a:lnTo>
                <a:lnTo>
                  <a:pt x="167" y="117"/>
                </a:lnTo>
                <a:lnTo>
                  <a:pt x="169" y="117"/>
                </a:lnTo>
                <a:lnTo>
                  <a:pt x="169" y="119"/>
                </a:lnTo>
                <a:lnTo>
                  <a:pt x="171" y="121"/>
                </a:lnTo>
                <a:lnTo>
                  <a:pt x="169" y="122"/>
                </a:lnTo>
                <a:lnTo>
                  <a:pt x="169" y="124"/>
                </a:lnTo>
                <a:lnTo>
                  <a:pt x="171" y="126"/>
                </a:lnTo>
                <a:lnTo>
                  <a:pt x="171" y="127"/>
                </a:lnTo>
                <a:lnTo>
                  <a:pt x="171" y="129"/>
                </a:lnTo>
                <a:lnTo>
                  <a:pt x="171" y="131"/>
                </a:lnTo>
                <a:lnTo>
                  <a:pt x="171" y="132"/>
                </a:lnTo>
                <a:lnTo>
                  <a:pt x="171" y="134"/>
                </a:lnTo>
                <a:lnTo>
                  <a:pt x="171" y="136"/>
                </a:lnTo>
                <a:lnTo>
                  <a:pt x="167" y="136"/>
                </a:lnTo>
                <a:lnTo>
                  <a:pt x="166" y="137"/>
                </a:lnTo>
                <a:lnTo>
                  <a:pt x="164" y="137"/>
                </a:lnTo>
                <a:lnTo>
                  <a:pt x="162" y="137"/>
                </a:lnTo>
                <a:lnTo>
                  <a:pt x="161" y="139"/>
                </a:lnTo>
                <a:lnTo>
                  <a:pt x="161" y="141"/>
                </a:lnTo>
                <a:lnTo>
                  <a:pt x="161" y="142"/>
                </a:lnTo>
                <a:lnTo>
                  <a:pt x="161" y="144"/>
                </a:lnTo>
                <a:lnTo>
                  <a:pt x="161" y="146"/>
                </a:lnTo>
                <a:lnTo>
                  <a:pt x="161" y="156"/>
                </a:lnTo>
                <a:lnTo>
                  <a:pt x="161" y="161"/>
                </a:lnTo>
                <a:lnTo>
                  <a:pt x="159" y="162"/>
                </a:lnTo>
                <a:lnTo>
                  <a:pt x="159" y="164"/>
                </a:lnTo>
                <a:lnTo>
                  <a:pt x="157" y="164"/>
                </a:lnTo>
                <a:lnTo>
                  <a:pt x="156" y="164"/>
                </a:lnTo>
                <a:lnTo>
                  <a:pt x="154" y="164"/>
                </a:lnTo>
                <a:lnTo>
                  <a:pt x="152" y="166"/>
                </a:lnTo>
                <a:lnTo>
                  <a:pt x="152" y="167"/>
                </a:lnTo>
                <a:lnTo>
                  <a:pt x="152" y="169"/>
                </a:lnTo>
                <a:lnTo>
                  <a:pt x="152" y="171"/>
                </a:lnTo>
                <a:lnTo>
                  <a:pt x="151" y="171"/>
                </a:lnTo>
                <a:lnTo>
                  <a:pt x="151" y="172"/>
                </a:lnTo>
                <a:lnTo>
                  <a:pt x="152" y="172"/>
                </a:lnTo>
                <a:lnTo>
                  <a:pt x="152" y="174"/>
                </a:lnTo>
                <a:lnTo>
                  <a:pt x="152" y="176"/>
                </a:lnTo>
                <a:lnTo>
                  <a:pt x="151" y="177"/>
                </a:lnTo>
                <a:lnTo>
                  <a:pt x="152" y="181"/>
                </a:lnTo>
                <a:lnTo>
                  <a:pt x="154" y="181"/>
                </a:lnTo>
                <a:lnTo>
                  <a:pt x="154" y="182"/>
                </a:lnTo>
                <a:lnTo>
                  <a:pt x="154" y="184"/>
                </a:lnTo>
                <a:lnTo>
                  <a:pt x="152" y="184"/>
                </a:lnTo>
                <a:lnTo>
                  <a:pt x="152" y="186"/>
                </a:lnTo>
                <a:lnTo>
                  <a:pt x="154" y="187"/>
                </a:lnTo>
                <a:lnTo>
                  <a:pt x="156" y="189"/>
                </a:lnTo>
                <a:lnTo>
                  <a:pt x="156" y="191"/>
                </a:lnTo>
                <a:lnTo>
                  <a:pt x="156" y="192"/>
                </a:lnTo>
                <a:lnTo>
                  <a:pt x="156" y="194"/>
                </a:lnTo>
                <a:lnTo>
                  <a:pt x="156" y="196"/>
                </a:lnTo>
                <a:lnTo>
                  <a:pt x="154" y="197"/>
                </a:lnTo>
                <a:lnTo>
                  <a:pt x="154" y="196"/>
                </a:lnTo>
                <a:lnTo>
                  <a:pt x="152" y="194"/>
                </a:lnTo>
                <a:lnTo>
                  <a:pt x="151" y="192"/>
                </a:lnTo>
                <a:lnTo>
                  <a:pt x="149" y="191"/>
                </a:lnTo>
                <a:lnTo>
                  <a:pt x="147" y="191"/>
                </a:lnTo>
                <a:lnTo>
                  <a:pt x="146" y="192"/>
                </a:lnTo>
                <a:lnTo>
                  <a:pt x="144" y="192"/>
                </a:lnTo>
                <a:lnTo>
                  <a:pt x="144" y="191"/>
                </a:lnTo>
                <a:lnTo>
                  <a:pt x="142" y="189"/>
                </a:lnTo>
                <a:lnTo>
                  <a:pt x="141" y="187"/>
                </a:lnTo>
                <a:lnTo>
                  <a:pt x="139" y="187"/>
                </a:lnTo>
                <a:lnTo>
                  <a:pt x="137" y="187"/>
                </a:lnTo>
                <a:lnTo>
                  <a:pt x="137" y="189"/>
                </a:lnTo>
                <a:lnTo>
                  <a:pt x="137" y="191"/>
                </a:lnTo>
                <a:lnTo>
                  <a:pt x="136" y="189"/>
                </a:lnTo>
                <a:lnTo>
                  <a:pt x="134" y="189"/>
                </a:lnTo>
                <a:lnTo>
                  <a:pt x="132" y="189"/>
                </a:lnTo>
                <a:lnTo>
                  <a:pt x="131" y="189"/>
                </a:lnTo>
                <a:lnTo>
                  <a:pt x="129" y="191"/>
                </a:lnTo>
                <a:lnTo>
                  <a:pt x="127" y="191"/>
                </a:lnTo>
                <a:lnTo>
                  <a:pt x="126" y="191"/>
                </a:lnTo>
                <a:lnTo>
                  <a:pt x="126" y="192"/>
                </a:lnTo>
                <a:lnTo>
                  <a:pt x="127" y="192"/>
                </a:lnTo>
                <a:lnTo>
                  <a:pt x="127" y="194"/>
                </a:lnTo>
                <a:lnTo>
                  <a:pt x="126" y="196"/>
                </a:lnTo>
                <a:lnTo>
                  <a:pt x="126" y="197"/>
                </a:lnTo>
                <a:lnTo>
                  <a:pt x="127" y="197"/>
                </a:lnTo>
                <a:lnTo>
                  <a:pt x="127" y="199"/>
                </a:lnTo>
                <a:lnTo>
                  <a:pt x="127" y="201"/>
                </a:lnTo>
                <a:lnTo>
                  <a:pt x="126" y="201"/>
                </a:lnTo>
                <a:lnTo>
                  <a:pt x="126" y="199"/>
                </a:lnTo>
                <a:lnTo>
                  <a:pt x="126" y="201"/>
                </a:lnTo>
                <a:lnTo>
                  <a:pt x="124" y="201"/>
                </a:lnTo>
                <a:lnTo>
                  <a:pt x="122" y="201"/>
                </a:lnTo>
                <a:lnTo>
                  <a:pt x="124" y="202"/>
                </a:lnTo>
                <a:lnTo>
                  <a:pt x="124" y="204"/>
                </a:lnTo>
                <a:lnTo>
                  <a:pt x="126" y="204"/>
                </a:lnTo>
                <a:lnTo>
                  <a:pt x="124" y="206"/>
                </a:lnTo>
                <a:lnTo>
                  <a:pt x="124" y="207"/>
                </a:lnTo>
                <a:lnTo>
                  <a:pt x="126" y="209"/>
                </a:lnTo>
                <a:lnTo>
                  <a:pt x="127" y="209"/>
                </a:lnTo>
                <a:lnTo>
                  <a:pt x="126" y="209"/>
                </a:lnTo>
                <a:lnTo>
                  <a:pt x="126" y="211"/>
                </a:lnTo>
                <a:lnTo>
                  <a:pt x="126" y="212"/>
                </a:lnTo>
                <a:lnTo>
                  <a:pt x="124" y="212"/>
                </a:lnTo>
                <a:lnTo>
                  <a:pt x="124" y="214"/>
                </a:lnTo>
                <a:lnTo>
                  <a:pt x="126" y="214"/>
                </a:lnTo>
                <a:lnTo>
                  <a:pt x="126" y="216"/>
                </a:lnTo>
                <a:lnTo>
                  <a:pt x="126" y="217"/>
                </a:lnTo>
                <a:lnTo>
                  <a:pt x="126" y="219"/>
                </a:lnTo>
                <a:lnTo>
                  <a:pt x="126" y="221"/>
                </a:lnTo>
                <a:lnTo>
                  <a:pt x="126" y="222"/>
                </a:lnTo>
                <a:lnTo>
                  <a:pt x="124" y="222"/>
                </a:lnTo>
                <a:lnTo>
                  <a:pt x="122" y="222"/>
                </a:lnTo>
                <a:lnTo>
                  <a:pt x="121" y="222"/>
                </a:lnTo>
                <a:lnTo>
                  <a:pt x="121" y="224"/>
                </a:lnTo>
                <a:lnTo>
                  <a:pt x="122" y="226"/>
                </a:lnTo>
                <a:lnTo>
                  <a:pt x="122" y="227"/>
                </a:lnTo>
                <a:lnTo>
                  <a:pt x="121" y="229"/>
                </a:lnTo>
                <a:lnTo>
                  <a:pt x="121" y="231"/>
                </a:lnTo>
                <a:lnTo>
                  <a:pt x="119" y="232"/>
                </a:lnTo>
                <a:lnTo>
                  <a:pt x="119" y="234"/>
                </a:lnTo>
                <a:lnTo>
                  <a:pt x="121" y="234"/>
                </a:lnTo>
                <a:lnTo>
                  <a:pt x="121" y="236"/>
                </a:lnTo>
                <a:lnTo>
                  <a:pt x="121" y="239"/>
                </a:lnTo>
                <a:lnTo>
                  <a:pt x="121" y="241"/>
                </a:lnTo>
                <a:lnTo>
                  <a:pt x="119" y="241"/>
                </a:lnTo>
                <a:lnTo>
                  <a:pt x="119" y="242"/>
                </a:lnTo>
                <a:lnTo>
                  <a:pt x="117" y="242"/>
                </a:lnTo>
                <a:lnTo>
                  <a:pt x="119" y="242"/>
                </a:lnTo>
                <a:lnTo>
                  <a:pt x="121" y="244"/>
                </a:lnTo>
                <a:lnTo>
                  <a:pt x="122" y="244"/>
                </a:lnTo>
                <a:lnTo>
                  <a:pt x="122" y="247"/>
                </a:lnTo>
                <a:lnTo>
                  <a:pt x="124" y="247"/>
                </a:lnTo>
                <a:lnTo>
                  <a:pt x="124" y="249"/>
                </a:lnTo>
                <a:lnTo>
                  <a:pt x="126" y="249"/>
                </a:lnTo>
                <a:lnTo>
                  <a:pt x="126" y="251"/>
                </a:lnTo>
                <a:lnTo>
                  <a:pt x="127" y="252"/>
                </a:lnTo>
                <a:lnTo>
                  <a:pt x="127" y="254"/>
                </a:lnTo>
                <a:lnTo>
                  <a:pt x="129" y="256"/>
                </a:lnTo>
                <a:lnTo>
                  <a:pt x="117" y="256"/>
                </a:lnTo>
                <a:lnTo>
                  <a:pt x="114" y="256"/>
                </a:lnTo>
                <a:lnTo>
                  <a:pt x="111" y="256"/>
                </a:lnTo>
                <a:lnTo>
                  <a:pt x="107" y="256"/>
                </a:lnTo>
                <a:lnTo>
                  <a:pt x="102" y="256"/>
                </a:lnTo>
                <a:lnTo>
                  <a:pt x="101" y="256"/>
                </a:lnTo>
                <a:lnTo>
                  <a:pt x="91" y="256"/>
                </a:lnTo>
                <a:lnTo>
                  <a:pt x="89" y="256"/>
                </a:lnTo>
                <a:lnTo>
                  <a:pt x="77" y="256"/>
                </a:lnTo>
                <a:lnTo>
                  <a:pt x="71" y="256"/>
                </a:lnTo>
                <a:lnTo>
                  <a:pt x="66" y="256"/>
                </a:lnTo>
                <a:lnTo>
                  <a:pt x="61" y="256"/>
                </a:lnTo>
                <a:lnTo>
                  <a:pt x="56" y="256"/>
                </a:lnTo>
                <a:lnTo>
                  <a:pt x="47" y="256"/>
                </a:lnTo>
                <a:lnTo>
                  <a:pt x="47" y="254"/>
                </a:lnTo>
                <a:lnTo>
                  <a:pt x="47" y="252"/>
                </a:lnTo>
                <a:lnTo>
                  <a:pt x="49" y="254"/>
                </a:lnTo>
                <a:lnTo>
                  <a:pt x="49" y="252"/>
                </a:lnTo>
                <a:lnTo>
                  <a:pt x="51" y="251"/>
                </a:lnTo>
                <a:lnTo>
                  <a:pt x="51" y="249"/>
                </a:lnTo>
                <a:lnTo>
                  <a:pt x="51" y="247"/>
                </a:lnTo>
                <a:lnTo>
                  <a:pt x="51" y="246"/>
                </a:lnTo>
                <a:lnTo>
                  <a:pt x="51" y="244"/>
                </a:lnTo>
                <a:lnTo>
                  <a:pt x="49" y="244"/>
                </a:lnTo>
                <a:lnTo>
                  <a:pt x="47" y="244"/>
                </a:lnTo>
                <a:lnTo>
                  <a:pt x="46" y="244"/>
                </a:lnTo>
                <a:lnTo>
                  <a:pt x="44" y="242"/>
                </a:lnTo>
                <a:lnTo>
                  <a:pt x="44" y="241"/>
                </a:lnTo>
                <a:lnTo>
                  <a:pt x="42" y="239"/>
                </a:lnTo>
                <a:lnTo>
                  <a:pt x="41" y="237"/>
                </a:lnTo>
                <a:lnTo>
                  <a:pt x="41" y="236"/>
                </a:lnTo>
                <a:lnTo>
                  <a:pt x="39" y="236"/>
                </a:lnTo>
                <a:lnTo>
                  <a:pt x="39" y="234"/>
                </a:lnTo>
                <a:lnTo>
                  <a:pt x="37" y="234"/>
                </a:lnTo>
                <a:lnTo>
                  <a:pt x="36" y="234"/>
                </a:lnTo>
                <a:lnTo>
                  <a:pt x="34" y="234"/>
                </a:lnTo>
                <a:lnTo>
                  <a:pt x="34" y="232"/>
                </a:lnTo>
                <a:lnTo>
                  <a:pt x="32" y="232"/>
                </a:lnTo>
                <a:lnTo>
                  <a:pt x="31" y="232"/>
                </a:lnTo>
                <a:lnTo>
                  <a:pt x="31" y="231"/>
                </a:lnTo>
                <a:lnTo>
                  <a:pt x="29" y="231"/>
                </a:lnTo>
                <a:lnTo>
                  <a:pt x="27" y="231"/>
                </a:lnTo>
                <a:lnTo>
                  <a:pt x="26" y="229"/>
                </a:lnTo>
                <a:lnTo>
                  <a:pt x="26" y="227"/>
                </a:lnTo>
                <a:lnTo>
                  <a:pt x="29" y="227"/>
                </a:lnTo>
                <a:lnTo>
                  <a:pt x="31" y="227"/>
                </a:lnTo>
                <a:lnTo>
                  <a:pt x="31" y="226"/>
                </a:lnTo>
                <a:lnTo>
                  <a:pt x="32" y="226"/>
                </a:lnTo>
                <a:lnTo>
                  <a:pt x="34" y="224"/>
                </a:lnTo>
                <a:lnTo>
                  <a:pt x="36" y="224"/>
                </a:lnTo>
                <a:lnTo>
                  <a:pt x="37" y="224"/>
                </a:lnTo>
                <a:lnTo>
                  <a:pt x="39" y="224"/>
                </a:lnTo>
                <a:lnTo>
                  <a:pt x="41" y="224"/>
                </a:lnTo>
                <a:lnTo>
                  <a:pt x="41" y="222"/>
                </a:lnTo>
                <a:lnTo>
                  <a:pt x="42" y="222"/>
                </a:lnTo>
                <a:lnTo>
                  <a:pt x="44" y="222"/>
                </a:lnTo>
                <a:lnTo>
                  <a:pt x="44" y="221"/>
                </a:lnTo>
                <a:lnTo>
                  <a:pt x="46" y="219"/>
                </a:lnTo>
                <a:lnTo>
                  <a:pt x="46" y="217"/>
                </a:lnTo>
                <a:lnTo>
                  <a:pt x="44" y="217"/>
                </a:lnTo>
                <a:lnTo>
                  <a:pt x="44" y="216"/>
                </a:lnTo>
                <a:lnTo>
                  <a:pt x="44" y="214"/>
                </a:lnTo>
                <a:lnTo>
                  <a:pt x="42" y="212"/>
                </a:lnTo>
                <a:lnTo>
                  <a:pt x="41" y="212"/>
                </a:lnTo>
                <a:lnTo>
                  <a:pt x="39" y="211"/>
                </a:lnTo>
                <a:lnTo>
                  <a:pt x="39" y="209"/>
                </a:lnTo>
                <a:lnTo>
                  <a:pt x="37" y="209"/>
                </a:lnTo>
                <a:lnTo>
                  <a:pt x="37" y="207"/>
                </a:lnTo>
                <a:lnTo>
                  <a:pt x="41" y="207"/>
                </a:lnTo>
                <a:lnTo>
                  <a:pt x="41" y="206"/>
                </a:lnTo>
                <a:lnTo>
                  <a:pt x="39" y="204"/>
                </a:lnTo>
                <a:lnTo>
                  <a:pt x="39" y="202"/>
                </a:lnTo>
                <a:lnTo>
                  <a:pt x="39" y="201"/>
                </a:lnTo>
                <a:lnTo>
                  <a:pt x="39" y="199"/>
                </a:lnTo>
                <a:lnTo>
                  <a:pt x="39" y="197"/>
                </a:lnTo>
                <a:lnTo>
                  <a:pt x="39" y="196"/>
                </a:lnTo>
                <a:lnTo>
                  <a:pt x="41" y="197"/>
                </a:lnTo>
                <a:lnTo>
                  <a:pt x="42" y="199"/>
                </a:lnTo>
                <a:lnTo>
                  <a:pt x="44" y="199"/>
                </a:lnTo>
                <a:lnTo>
                  <a:pt x="46" y="197"/>
                </a:lnTo>
                <a:lnTo>
                  <a:pt x="47" y="196"/>
                </a:lnTo>
                <a:lnTo>
                  <a:pt x="47" y="194"/>
                </a:lnTo>
                <a:lnTo>
                  <a:pt x="47" y="192"/>
                </a:lnTo>
                <a:lnTo>
                  <a:pt x="47" y="191"/>
                </a:lnTo>
                <a:lnTo>
                  <a:pt x="47" y="189"/>
                </a:lnTo>
                <a:lnTo>
                  <a:pt x="49" y="189"/>
                </a:lnTo>
                <a:lnTo>
                  <a:pt x="49" y="187"/>
                </a:lnTo>
                <a:lnTo>
                  <a:pt x="51" y="187"/>
                </a:lnTo>
                <a:lnTo>
                  <a:pt x="52" y="187"/>
                </a:lnTo>
                <a:lnTo>
                  <a:pt x="52" y="186"/>
                </a:lnTo>
                <a:lnTo>
                  <a:pt x="52" y="184"/>
                </a:lnTo>
                <a:lnTo>
                  <a:pt x="52" y="182"/>
                </a:lnTo>
                <a:lnTo>
                  <a:pt x="52" y="181"/>
                </a:lnTo>
                <a:lnTo>
                  <a:pt x="54" y="179"/>
                </a:lnTo>
                <a:lnTo>
                  <a:pt x="54" y="177"/>
                </a:lnTo>
                <a:lnTo>
                  <a:pt x="54" y="176"/>
                </a:lnTo>
                <a:lnTo>
                  <a:pt x="52" y="176"/>
                </a:lnTo>
                <a:lnTo>
                  <a:pt x="52" y="174"/>
                </a:lnTo>
                <a:lnTo>
                  <a:pt x="51" y="174"/>
                </a:lnTo>
                <a:lnTo>
                  <a:pt x="49" y="174"/>
                </a:lnTo>
                <a:lnTo>
                  <a:pt x="47" y="174"/>
                </a:lnTo>
                <a:lnTo>
                  <a:pt x="46" y="174"/>
                </a:lnTo>
                <a:lnTo>
                  <a:pt x="44" y="172"/>
                </a:lnTo>
                <a:lnTo>
                  <a:pt x="41" y="171"/>
                </a:lnTo>
                <a:lnTo>
                  <a:pt x="37" y="171"/>
                </a:lnTo>
                <a:lnTo>
                  <a:pt x="36" y="171"/>
                </a:lnTo>
                <a:lnTo>
                  <a:pt x="36" y="172"/>
                </a:lnTo>
                <a:lnTo>
                  <a:pt x="34" y="172"/>
                </a:lnTo>
                <a:lnTo>
                  <a:pt x="34" y="174"/>
                </a:lnTo>
                <a:lnTo>
                  <a:pt x="32" y="176"/>
                </a:lnTo>
                <a:lnTo>
                  <a:pt x="32" y="177"/>
                </a:lnTo>
                <a:lnTo>
                  <a:pt x="31" y="179"/>
                </a:lnTo>
                <a:lnTo>
                  <a:pt x="29" y="181"/>
                </a:lnTo>
                <a:lnTo>
                  <a:pt x="27" y="179"/>
                </a:lnTo>
                <a:lnTo>
                  <a:pt x="26" y="179"/>
                </a:lnTo>
                <a:lnTo>
                  <a:pt x="22" y="181"/>
                </a:lnTo>
                <a:lnTo>
                  <a:pt x="21" y="181"/>
                </a:lnTo>
                <a:lnTo>
                  <a:pt x="21" y="179"/>
                </a:lnTo>
                <a:lnTo>
                  <a:pt x="19" y="179"/>
                </a:lnTo>
                <a:lnTo>
                  <a:pt x="19" y="171"/>
                </a:lnTo>
                <a:lnTo>
                  <a:pt x="19" y="169"/>
                </a:lnTo>
                <a:lnTo>
                  <a:pt x="21" y="169"/>
                </a:lnTo>
                <a:lnTo>
                  <a:pt x="19" y="169"/>
                </a:lnTo>
                <a:lnTo>
                  <a:pt x="17" y="171"/>
                </a:lnTo>
                <a:lnTo>
                  <a:pt x="15" y="171"/>
                </a:lnTo>
                <a:lnTo>
                  <a:pt x="14" y="171"/>
                </a:lnTo>
                <a:lnTo>
                  <a:pt x="14" y="169"/>
                </a:lnTo>
                <a:lnTo>
                  <a:pt x="12" y="167"/>
                </a:lnTo>
                <a:lnTo>
                  <a:pt x="12" y="166"/>
                </a:lnTo>
                <a:lnTo>
                  <a:pt x="12" y="164"/>
                </a:lnTo>
                <a:lnTo>
                  <a:pt x="10" y="164"/>
                </a:lnTo>
                <a:lnTo>
                  <a:pt x="9" y="164"/>
                </a:lnTo>
                <a:lnTo>
                  <a:pt x="7" y="162"/>
                </a:lnTo>
                <a:lnTo>
                  <a:pt x="7" y="164"/>
                </a:lnTo>
                <a:lnTo>
                  <a:pt x="5" y="164"/>
                </a:lnTo>
                <a:lnTo>
                  <a:pt x="4" y="164"/>
                </a:lnTo>
                <a:lnTo>
                  <a:pt x="4" y="162"/>
                </a:lnTo>
                <a:lnTo>
                  <a:pt x="2" y="162"/>
                </a:lnTo>
                <a:lnTo>
                  <a:pt x="2" y="161"/>
                </a:lnTo>
                <a:lnTo>
                  <a:pt x="2" y="159"/>
                </a:lnTo>
                <a:lnTo>
                  <a:pt x="0" y="159"/>
                </a:lnTo>
                <a:lnTo>
                  <a:pt x="2" y="159"/>
                </a:lnTo>
                <a:lnTo>
                  <a:pt x="4" y="159"/>
                </a:lnTo>
                <a:lnTo>
                  <a:pt x="5" y="159"/>
                </a:lnTo>
                <a:lnTo>
                  <a:pt x="5" y="157"/>
                </a:lnTo>
                <a:lnTo>
                  <a:pt x="4" y="157"/>
                </a:lnTo>
                <a:lnTo>
                  <a:pt x="2" y="157"/>
                </a:lnTo>
                <a:lnTo>
                  <a:pt x="2" y="154"/>
                </a:lnTo>
                <a:lnTo>
                  <a:pt x="2" y="152"/>
                </a:lnTo>
                <a:lnTo>
                  <a:pt x="2" y="151"/>
                </a:lnTo>
                <a:lnTo>
                  <a:pt x="2" y="147"/>
                </a:lnTo>
                <a:lnTo>
                  <a:pt x="2" y="134"/>
                </a:lnTo>
                <a:lnTo>
                  <a:pt x="2" y="132"/>
                </a:lnTo>
                <a:lnTo>
                  <a:pt x="4" y="132"/>
                </a:lnTo>
                <a:lnTo>
                  <a:pt x="4" y="131"/>
                </a:lnTo>
                <a:lnTo>
                  <a:pt x="4" y="129"/>
                </a:lnTo>
                <a:lnTo>
                  <a:pt x="5" y="129"/>
                </a:lnTo>
                <a:lnTo>
                  <a:pt x="4" y="127"/>
                </a:lnTo>
                <a:lnTo>
                  <a:pt x="4" y="126"/>
                </a:lnTo>
                <a:lnTo>
                  <a:pt x="5" y="126"/>
                </a:lnTo>
                <a:lnTo>
                  <a:pt x="7" y="126"/>
                </a:lnTo>
                <a:lnTo>
                  <a:pt x="9" y="126"/>
                </a:lnTo>
                <a:lnTo>
                  <a:pt x="9" y="124"/>
                </a:lnTo>
                <a:lnTo>
                  <a:pt x="10" y="124"/>
                </a:lnTo>
                <a:lnTo>
                  <a:pt x="9" y="124"/>
                </a:lnTo>
                <a:lnTo>
                  <a:pt x="9" y="122"/>
                </a:lnTo>
                <a:lnTo>
                  <a:pt x="7" y="121"/>
                </a:lnTo>
                <a:lnTo>
                  <a:pt x="7" y="119"/>
                </a:lnTo>
                <a:lnTo>
                  <a:pt x="5" y="117"/>
                </a:lnTo>
                <a:lnTo>
                  <a:pt x="5" y="116"/>
                </a:lnTo>
                <a:lnTo>
                  <a:pt x="5" y="114"/>
                </a:lnTo>
                <a:lnTo>
                  <a:pt x="4" y="112"/>
                </a:lnTo>
                <a:lnTo>
                  <a:pt x="5" y="112"/>
                </a:lnTo>
                <a:lnTo>
                  <a:pt x="5" y="111"/>
                </a:lnTo>
                <a:lnTo>
                  <a:pt x="7" y="109"/>
                </a:lnTo>
                <a:lnTo>
                  <a:pt x="9" y="109"/>
                </a:lnTo>
                <a:lnTo>
                  <a:pt x="10" y="109"/>
                </a:lnTo>
                <a:lnTo>
                  <a:pt x="10" y="107"/>
                </a:lnTo>
                <a:lnTo>
                  <a:pt x="10" y="106"/>
                </a:lnTo>
                <a:lnTo>
                  <a:pt x="10" y="104"/>
                </a:lnTo>
                <a:lnTo>
                  <a:pt x="12" y="102"/>
                </a:lnTo>
                <a:lnTo>
                  <a:pt x="12" y="101"/>
                </a:lnTo>
                <a:lnTo>
                  <a:pt x="12" y="99"/>
                </a:lnTo>
                <a:lnTo>
                  <a:pt x="12" y="97"/>
                </a:lnTo>
                <a:lnTo>
                  <a:pt x="12" y="96"/>
                </a:lnTo>
                <a:lnTo>
                  <a:pt x="12" y="94"/>
                </a:lnTo>
                <a:lnTo>
                  <a:pt x="12" y="92"/>
                </a:lnTo>
                <a:lnTo>
                  <a:pt x="14" y="92"/>
                </a:lnTo>
                <a:lnTo>
                  <a:pt x="15" y="90"/>
                </a:lnTo>
                <a:lnTo>
                  <a:pt x="17" y="90"/>
                </a:lnTo>
                <a:lnTo>
                  <a:pt x="19" y="90"/>
                </a:lnTo>
                <a:lnTo>
                  <a:pt x="19" y="89"/>
                </a:lnTo>
                <a:lnTo>
                  <a:pt x="21" y="89"/>
                </a:lnTo>
                <a:lnTo>
                  <a:pt x="21" y="87"/>
                </a:lnTo>
                <a:lnTo>
                  <a:pt x="22" y="85"/>
                </a:lnTo>
                <a:lnTo>
                  <a:pt x="24" y="85"/>
                </a:lnTo>
                <a:lnTo>
                  <a:pt x="24" y="87"/>
                </a:lnTo>
                <a:lnTo>
                  <a:pt x="26" y="85"/>
                </a:lnTo>
                <a:lnTo>
                  <a:pt x="26" y="84"/>
                </a:lnTo>
                <a:lnTo>
                  <a:pt x="26" y="82"/>
                </a:lnTo>
                <a:lnTo>
                  <a:pt x="26" y="80"/>
                </a:lnTo>
                <a:lnTo>
                  <a:pt x="26" y="79"/>
                </a:lnTo>
                <a:lnTo>
                  <a:pt x="26" y="77"/>
                </a:lnTo>
                <a:lnTo>
                  <a:pt x="27" y="77"/>
                </a:lnTo>
                <a:lnTo>
                  <a:pt x="27" y="75"/>
                </a:lnTo>
                <a:lnTo>
                  <a:pt x="26" y="75"/>
                </a:lnTo>
                <a:lnTo>
                  <a:pt x="26" y="74"/>
                </a:lnTo>
                <a:lnTo>
                  <a:pt x="27" y="72"/>
                </a:lnTo>
                <a:lnTo>
                  <a:pt x="27" y="70"/>
                </a:lnTo>
                <a:lnTo>
                  <a:pt x="27" y="69"/>
                </a:lnTo>
                <a:lnTo>
                  <a:pt x="26" y="69"/>
                </a:lnTo>
                <a:lnTo>
                  <a:pt x="27" y="62"/>
                </a:lnTo>
                <a:lnTo>
                  <a:pt x="27" y="60"/>
                </a:lnTo>
                <a:lnTo>
                  <a:pt x="27" y="59"/>
                </a:lnTo>
                <a:lnTo>
                  <a:pt x="27" y="57"/>
                </a:lnTo>
                <a:lnTo>
                  <a:pt x="27" y="55"/>
                </a:lnTo>
                <a:lnTo>
                  <a:pt x="27" y="54"/>
                </a:lnTo>
                <a:lnTo>
                  <a:pt x="27" y="50"/>
                </a:lnTo>
                <a:lnTo>
                  <a:pt x="27" y="49"/>
                </a:lnTo>
                <a:lnTo>
                  <a:pt x="27" y="47"/>
                </a:lnTo>
                <a:lnTo>
                  <a:pt x="29" y="47"/>
                </a:lnTo>
                <a:lnTo>
                  <a:pt x="29" y="45"/>
                </a:lnTo>
                <a:lnTo>
                  <a:pt x="29" y="44"/>
                </a:lnTo>
                <a:lnTo>
                  <a:pt x="31" y="44"/>
                </a:lnTo>
                <a:lnTo>
                  <a:pt x="34" y="44"/>
                </a:lnTo>
                <a:lnTo>
                  <a:pt x="41" y="44"/>
                </a:lnTo>
                <a:lnTo>
                  <a:pt x="42" y="44"/>
                </a:lnTo>
                <a:lnTo>
                  <a:pt x="44" y="44"/>
                </a:lnTo>
                <a:lnTo>
                  <a:pt x="49" y="44"/>
                </a:lnTo>
                <a:lnTo>
                  <a:pt x="51" y="44"/>
                </a:lnTo>
                <a:lnTo>
                  <a:pt x="51" y="42"/>
                </a:lnTo>
                <a:lnTo>
                  <a:pt x="52" y="42"/>
                </a:lnTo>
                <a:lnTo>
                  <a:pt x="56" y="42"/>
                </a:lnTo>
                <a:lnTo>
                  <a:pt x="61" y="42"/>
                </a:lnTo>
                <a:lnTo>
                  <a:pt x="61" y="44"/>
                </a:lnTo>
                <a:lnTo>
                  <a:pt x="62" y="44"/>
                </a:lnTo>
                <a:lnTo>
                  <a:pt x="64" y="47"/>
                </a:lnTo>
                <a:lnTo>
                  <a:pt x="67" y="47"/>
                </a:lnTo>
                <a:lnTo>
                  <a:pt x="71" y="47"/>
                </a:lnTo>
                <a:lnTo>
                  <a:pt x="72" y="47"/>
                </a:lnTo>
                <a:lnTo>
                  <a:pt x="74" y="47"/>
                </a:lnTo>
                <a:lnTo>
                  <a:pt x="76" y="47"/>
                </a:lnTo>
                <a:lnTo>
                  <a:pt x="79" y="47"/>
                </a:lnTo>
                <a:lnTo>
                  <a:pt x="82" y="47"/>
                </a:lnTo>
                <a:lnTo>
                  <a:pt x="86" y="47"/>
                </a:lnTo>
                <a:lnTo>
                  <a:pt x="89" y="47"/>
                </a:lnTo>
                <a:lnTo>
                  <a:pt x="91" y="47"/>
                </a:lnTo>
                <a:lnTo>
                  <a:pt x="92" y="47"/>
                </a:lnTo>
                <a:lnTo>
                  <a:pt x="92" y="40"/>
                </a:lnTo>
                <a:lnTo>
                  <a:pt x="97" y="40"/>
                </a:lnTo>
                <a:lnTo>
                  <a:pt x="99" y="40"/>
                </a:lnTo>
                <a:lnTo>
                  <a:pt x="102" y="40"/>
                </a:lnTo>
                <a:lnTo>
                  <a:pt x="106" y="40"/>
                </a:lnTo>
                <a:lnTo>
                  <a:pt x="109" y="40"/>
                </a:lnTo>
                <a:lnTo>
                  <a:pt x="111" y="40"/>
                </a:lnTo>
                <a:lnTo>
                  <a:pt x="112" y="40"/>
                </a:lnTo>
                <a:lnTo>
                  <a:pt x="114" y="40"/>
                </a:lnTo>
                <a:lnTo>
                  <a:pt x="114" y="39"/>
                </a:lnTo>
                <a:lnTo>
                  <a:pt x="119" y="32"/>
                </a:lnTo>
                <a:lnTo>
                  <a:pt x="121" y="29"/>
                </a:lnTo>
                <a:lnTo>
                  <a:pt x="122" y="29"/>
                </a:lnTo>
                <a:lnTo>
                  <a:pt x="124" y="27"/>
                </a:lnTo>
                <a:lnTo>
                  <a:pt x="126" y="25"/>
                </a:lnTo>
                <a:lnTo>
                  <a:pt x="126" y="24"/>
                </a:lnTo>
                <a:lnTo>
                  <a:pt x="127" y="22"/>
                </a:lnTo>
                <a:lnTo>
                  <a:pt x="129" y="22"/>
                </a:lnTo>
                <a:lnTo>
                  <a:pt x="131" y="20"/>
                </a:lnTo>
                <a:lnTo>
                  <a:pt x="131" y="19"/>
                </a:lnTo>
                <a:lnTo>
                  <a:pt x="131" y="17"/>
                </a:lnTo>
                <a:lnTo>
                  <a:pt x="131" y="15"/>
                </a:lnTo>
                <a:lnTo>
                  <a:pt x="131" y="14"/>
                </a:lnTo>
                <a:lnTo>
                  <a:pt x="131" y="12"/>
                </a:lnTo>
                <a:lnTo>
                  <a:pt x="134" y="9"/>
                </a:lnTo>
                <a:lnTo>
                  <a:pt x="134" y="7"/>
                </a:lnTo>
                <a:lnTo>
                  <a:pt x="136" y="7"/>
                </a:lnTo>
                <a:lnTo>
                  <a:pt x="136" y="5"/>
                </a:lnTo>
                <a:lnTo>
                  <a:pt x="136" y="4"/>
                </a:lnTo>
                <a:lnTo>
                  <a:pt x="137" y="4"/>
                </a:lnTo>
                <a:lnTo>
                  <a:pt x="139" y="2"/>
                </a:lnTo>
                <a:lnTo>
                  <a:pt x="141" y="2"/>
                </a:lnTo>
                <a:lnTo>
                  <a:pt x="141" y="0"/>
                </a:lnTo>
                <a:lnTo>
                  <a:pt x="142" y="0"/>
                </a:lnTo>
                <a:lnTo>
                  <a:pt x="144" y="2"/>
                </a:lnTo>
                <a:lnTo>
                  <a:pt x="144" y="4"/>
                </a:lnTo>
                <a:lnTo>
                  <a:pt x="146" y="4"/>
                </a:lnTo>
                <a:lnTo>
                  <a:pt x="146" y="5"/>
                </a:lnTo>
                <a:lnTo>
                  <a:pt x="147" y="5"/>
                </a:lnTo>
                <a:lnTo>
                  <a:pt x="151" y="7"/>
                </a:lnTo>
                <a:close/>
              </a:path>
            </a:pathLst>
          </a:custGeom>
          <a:solidFill>
            <a:srgbClr val="8C805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8"/>
          <p:cNvSpPr>
            <a:spLocks/>
          </p:cNvSpPr>
          <p:nvPr/>
        </p:nvSpPr>
        <p:spPr bwMode="auto">
          <a:xfrm>
            <a:off x="6334126" y="5773738"/>
            <a:ext cx="231775" cy="287338"/>
          </a:xfrm>
          <a:custGeom>
            <a:avLst/>
            <a:gdLst/>
            <a:ahLst/>
            <a:cxnLst>
              <a:cxn ang="0">
                <a:pos x="72" y="9"/>
              </a:cxn>
              <a:cxn ang="0">
                <a:pos x="79" y="15"/>
              </a:cxn>
              <a:cxn ang="0">
                <a:pos x="77" y="24"/>
              </a:cxn>
              <a:cxn ang="0">
                <a:pos x="80" y="29"/>
              </a:cxn>
              <a:cxn ang="0">
                <a:pos x="80" y="37"/>
              </a:cxn>
              <a:cxn ang="0">
                <a:pos x="92" y="36"/>
              </a:cxn>
              <a:cxn ang="0">
                <a:pos x="101" y="41"/>
              </a:cxn>
              <a:cxn ang="0">
                <a:pos x="102" y="52"/>
              </a:cxn>
              <a:cxn ang="0">
                <a:pos x="104" y="74"/>
              </a:cxn>
              <a:cxn ang="0">
                <a:pos x="104" y="87"/>
              </a:cxn>
              <a:cxn ang="0">
                <a:pos x="116" y="94"/>
              </a:cxn>
              <a:cxn ang="0">
                <a:pos x="132" y="97"/>
              </a:cxn>
              <a:cxn ang="0">
                <a:pos x="144" y="104"/>
              </a:cxn>
              <a:cxn ang="0">
                <a:pos x="144" y="126"/>
              </a:cxn>
              <a:cxn ang="0">
                <a:pos x="134" y="129"/>
              </a:cxn>
              <a:cxn ang="0">
                <a:pos x="131" y="127"/>
              </a:cxn>
              <a:cxn ang="0">
                <a:pos x="122" y="126"/>
              </a:cxn>
              <a:cxn ang="0">
                <a:pos x="126" y="134"/>
              </a:cxn>
              <a:cxn ang="0">
                <a:pos x="124" y="146"/>
              </a:cxn>
              <a:cxn ang="0">
                <a:pos x="129" y="154"/>
              </a:cxn>
              <a:cxn ang="0">
                <a:pos x="121" y="157"/>
              </a:cxn>
              <a:cxn ang="0">
                <a:pos x="116" y="162"/>
              </a:cxn>
              <a:cxn ang="0">
                <a:pos x="104" y="169"/>
              </a:cxn>
              <a:cxn ang="0">
                <a:pos x="97" y="179"/>
              </a:cxn>
              <a:cxn ang="0">
                <a:pos x="82" y="181"/>
              </a:cxn>
              <a:cxn ang="0">
                <a:pos x="29" y="181"/>
              </a:cxn>
              <a:cxn ang="0">
                <a:pos x="10" y="177"/>
              </a:cxn>
              <a:cxn ang="0">
                <a:pos x="5" y="169"/>
              </a:cxn>
              <a:cxn ang="0">
                <a:pos x="4" y="166"/>
              </a:cxn>
              <a:cxn ang="0">
                <a:pos x="4" y="156"/>
              </a:cxn>
              <a:cxn ang="0">
                <a:pos x="5" y="147"/>
              </a:cxn>
              <a:cxn ang="0">
                <a:pos x="9" y="141"/>
              </a:cxn>
              <a:cxn ang="0">
                <a:pos x="9" y="134"/>
              </a:cxn>
              <a:cxn ang="0">
                <a:pos x="7" y="129"/>
              </a:cxn>
              <a:cxn ang="0">
                <a:pos x="9" y="126"/>
              </a:cxn>
              <a:cxn ang="0">
                <a:pos x="10" y="119"/>
              </a:cxn>
              <a:cxn ang="0">
                <a:pos x="14" y="114"/>
              </a:cxn>
              <a:cxn ang="0">
                <a:pos x="20" y="112"/>
              </a:cxn>
              <a:cxn ang="0">
                <a:pos x="29" y="117"/>
              </a:cxn>
              <a:cxn ang="0">
                <a:pos x="37" y="122"/>
              </a:cxn>
              <a:cxn ang="0">
                <a:pos x="37" y="112"/>
              </a:cxn>
              <a:cxn ang="0">
                <a:pos x="35" y="106"/>
              </a:cxn>
              <a:cxn ang="0">
                <a:pos x="34" y="96"/>
              </a:cxn>
              <a:cxn ang="0">
                <a:pos x="39" y="89"/>
              </a:cxn>
              <a:cxn ang="0">
                <a:pos x="44" y="71"/>
              </a:cxn>
              <a:cxn ang="0">
                <a:pos x="47" y="62"/>
              </a:cxn>
              <a:cxn ang="0">
                <a:pos x="54" y="56"/>
              </a:cxn>
              <a:cxn ang="0">
                <a:pos x="54" y="46"/>
              </a:cxn>
              <a:cxn ang="0">
                <a:pos x="49" y="39"/>
              </a:cxn>
              <a:cxn ang="0">
                <a:pos x="52" y="31"/>
              </a:cxn>
              <a:cxn ang="0">
                <a:pos x="55" y="26"/>
              </a:cxn>
              <a:cxn ang="0">
                <a:pos x="54" y="15"/>
              </a:cxn>
              <a:cxn ang="0">
                <a:pos x="54" y="5"/>
              </a:cxn>
              <a:cxn ang="0">
                <a:pos x="62" y="4"/>
              </a:cxn>
              <a:cxn ang="0">
                <a:pos x="67" y="2"/>
              </a:cxn>
            </a:cxnLst>
            <a:rect l="0" t="0" r="r" b="b"/>
            <a:pathLst>
              <a:path w="146" h="181">
                <a:moveTo>
                  <a:pt x="69" y="4"/>
                </a:moveTo>
                <a:lnTo>
                  <a:pt x="69" y="5"/>
                </a:lnTo>
                <a:lnTo>
                  <a:pt x="70" y="5"/>
                </a:lnTo>
                <a:lnTo>
                  <a:pt x="72" y="5"/>
                </a:lnTo>
                <a:lnTo>
                  <a:pt x="72" y="7"/>
                </a:lnTo>
                <a:lnTo>
                  <a:pt x="72" y="9"/>
                </a:lnTo>
                <a:lnTo>
                  <a:pt x="74" y="10"/>
                </a:lnTo>
                <a:lnTo>
                  <a:pt x="75" y="10"/>
                </a:lnTo>
                <a:lnTo>
                  <a:pt x="77" y="12"/>
                </a:lnTo>
                <a:lnTo>
                  <a:pt x="77" y="14"/>
                </a:lnTo>
                <a:lnTo>
                  <a:pt x="79" y="14"/>
                </a:lnTo>
                <a:lnTo>
                  <a:pt x="79" y="15"/>
                </a:lnTo>
                <a:lnTo>
                  <a:pt x="79" y="17"/>
                </a:lnTo>
                <a:lnTo>
                  <a:pt x="77" y="19"/>
                </a:lnTo>
                <a:lnTo>
                  <a:pt x="75" y="21"/>
                </a:lnTo>
                <a:lnTo>
                  <a:pt x="75" y="22"/>
                </a:lnTo>
                <a:lnTo>
                  <a:pt x="77" y="22"/>
                </a:lnTo>
                <a:lnTo>
                  <a:pt x="77" y="24"/>
                </a:lnTo>
                <a:lnTo>
                  <a:pt x="79" y="24"/>
                </a:lnTo>
                <a:lnTo>
                  <a:pt x="80" y="26"/>
                </a:lnTo>
                <a:lnTo>
                  <a:pt x="80" y="27"/>
                </a:lnTo>
                <a:lnTo>
                  <a:pt x="79" y="27"/>
                </a:lnTo>
                <a:lnTo>
                  <a:pt x="79" y="29"/>
                </a:lnTo>
                <a:lnTo>
                  <a:pt x="80" y="29"/>
                </a:lnTo>
                <a:lnTo>
                  <a:pt x="79" y="31"/>
                </a:lnTo>
                <a:lnTo>
                  <a:pt x="79" y="32"/>
                </a:lnTo>
                <a:lnTo>
                  <a:pt x="79" y="34"/>
                </a:lnTo>
                <a:lnTo>
                  <a:pt x="79" y="36"/>
                </a:lnTo>
                <a:lnTo>
                  <a:pt x="79" y="37"/>
                </a:lnTo>
                <a:lnTo>
                  <a:pt x="80" y="37"/>
                </a:lnTo>
                <a:lnTo>
                  <a:pt x="82" y="39"/>
                </a:lnTo>
                <a:lnTo>
                  <a:pt x="84" y="41"/>
                </a:lnTo>
                <a:lnTo>
                  <a:pt x="85" y="39"/>
                </a:lnTo>
                <a:lnTo>
                  <a:pt x="87" y="39"/>
                </a:lnTo>
                <a:lnTo>
                  <a:pt x="89" y="37"/>
                </a:lnTo>
                <a:lnTo>
                  <a:pt x="92" y="36"/>
                </a:lnTo>
                <a:lnTo>
                  <a:pt x="94" y="34"/>
                </a:lnTo>
                <a:lnTo>
                  <a:pt x="97" y="36"/>
                </a:lnTo>
                <a:lnTo>
                  <a:pt x="97" y="37"/>
                </a:lnTo>
                <a:lnTo>
                  <a:pt x="99" y="37"/>
                </a:lnTo>
                <a:lnTo>
                  <a:pt x="101" y="39"/>
                </a:lnTo>
                <a:lnTo>
                  <a:pt x="101" y="41"/>
                </a:lnTo>
                <a:lnTo>
                  <a:pt x="102" y="42"/>
                </a:lnTo>
                <a:lnTo>
                  <a:pt x="101" y="44"/>
                </a:lnTo>
                <a:lnTo>
                  <a:pt x="102" y="46"/>
                </a:lnTo>
                <a:lnTo>
                  <a:pt x="102" y="47"/>
                </a:lnTo>
                <a:lnTo>
                  <a:pt x="102" y="49"/>
                </a:lnTo>
                <a:lnTo>
                  <a:pt x="102" y="52"/>
                </a:lnTo>
                <a:lnTo>
                  <a:pt x="104" y="59"/>
                </a:lnTo>
                <a:lnTo>
                  <a:pt x="104" y="64"/>
                </a:lnTo>
                <a:lnTo>
                  <a:pt x="104" y="67"/>
                </a:lnTo>
                <a:lnTo>
                  <a:pt x="104" y="69"/>
                </a:lnTo>
                <a:lnTo>
                  <a:pt x="104" y="72"/>
                </a:lnTo>
                <a:lnTo>
                  <a:pt x="104" y="74"/>
                </a:lnTo>
                <a:lnTo>
                  <a:pt x="104" y="76"/>
                </a:lnTo>
                <a:lnTo>
                  <a:pt x="104" y="77"/>
                </a:lnTo>
                <a:lnTo>
                  <a:pt x="104" y="79"/>
                </a:lnTo>
                <a:lnTo>
                  <a:pt x="104" y="82"/>
                </a:lnTo>
                <a:lnTo>
                  <a:pt x="104" y="84"/>
                </a:lnTo>
                <a:lnTo>
                  <a:pt x="104" y="87"/>
                </a:lnTo>
                <a:lnTo>
                  <a:pt x="104" y="94"/>
                </a:lnTo>
                <a:lnTo>
                  <a:pt x="109" y="94"/>
                </a:lnTo>
                <a:lnTo>
                  <a:pt x="111" y="94"/>
                </a:lnTo>
                <a:lnTo>
                  <a:pt x="112" y="94"/>
                </a:lnTo>
                <a:lnTo>
                  <a:pt x="114" y="94"/>
                </a:lnTo>
                <a:lnTo>
                  <a:pt x="116" y="94"/>
                </a:lnTo>
                <a:lnTo>
                  <a:pt x="117" y="94"/>
                </a:lnTo>
                <a:lnTo>
                  <a:pt x="119" y="94"/>
                </a:lnTo>
                <a:lnTo>
                  <a:pt x="122" y="94"/>
                </a:lnTo>
                <a:lnTo>
                  <a:pt x="122" y="97"/>
                </a:lnTo>
                <a:lnTo>
                  <a:pt x="129" y="97"/>
                </a:lnTo>
                <a:lnTo>
                  <a:pt x="132" y="97"/>
                </a:lnTo>
                <a:lnTo>
                  <a:pt x="134" y="97"/>
                </a:lnTo>
                <a:lnTo>
                  <a:pt x="137" y="97"/>
                </a:lnTo>
                <a:lnTo>
                  <a:pt x="142" y="97"/>
                </a:lnTo>
                <a:lnTo>
                  <a:pt x="144" y="97"/>
                </a:lnTo>
                <a:lnTo>
                  <a:pt x="146" y="104"/>
                </a:lnTo>
                <a:lnTo>
                  <a:pt x="144" y="104"/>
                </a:lnTo>
                <a:lnTo>
                  <a:pt x="144" y="111"/>
                </a:lnTo>
                <a:lnTo>
                  <a:pt x="144" y="116"/>
                </a:lnTo>
                <a:lnTo>
                  <a:pt x="144" y="117"/>
                </a:lnTo>
                <a:lnTo>
                  <a:pt x="144" y="119"/>
                </a:lnTo>
                <a:lnTo>
                  <a:pt x="144" y="122"/>
                </a:lnTo>
                <a:lnTo>
                  <a:pt x="144" y="126"/>
                </a:lnTo>
                <a:lnTo>
                  <a:pt x="142" y="126"/>
                </a:lnTo>
                <a:lnTo>
                  <a:pt x="141" y="126"/>
                </a:lnTo>
                <a:lnTo>
                  <a:pt x="136" y="126"/>
                </a:lnTo>
                <a:lnTo>
                  <a:pt x="134" y="126"/>
                </a:lnTo>
                <a:lnTo>
                  <a:pt x="134" y="127"/>
                </a:lnTo>
                <a:lnTo>
                  <a:pt x="134" y="129"/>
                </a:lnTo>
                <a:lnTo>
                  <a:pt x="134" y="132"/>
                </a:lnTo>
                <a:lnTo>
                  <a:pt x="132" y="132"/>
                </a:lnTo>
                <a:lnTo>
                  <a:pt x="132" y="131"/>
                </a:lnTo>
                <a:lnTo>
                  <a:pt x="132" y="129"/>
                </a:lnTo>
                <a:lnTo>
                  <a:pt x="132" y="127"/>
                </a:lnTo>
                <a:lnTo>
                  <a:pt x="131" y="127"/>
                </a:lnTo>
                <a:lnTo>
                  <a:pt x="131" y="126"/>
                </a:lnTo>
                <a:lnTo>
                  <a:pt x="129" y="126"/>
                </a:lnTo>
                <a:lnTo>
                  <a:pt x="127" y="126"/>
                </a:lnTo>
                <a:lnTo>
                  <a:pt x="126" y="126"/>
                </a:lnTo>
                <a:lnTo>
                  <a:pt x="124" y="126"/>
                </a:lnTo>
                <a:lnTo>
                  <a:pt x="122" y="126"/>
                </a:lnTo>
                <a:lnTo>
                  <a:pt x="122" y="127"/>
                </a:lnTo>
                <a:lnTo>
                  <a:pt x="124" y="129"/>
                </a:lnTo>
                <a:lnTo>
                  <a:pt x="124" y="131"/>
                </a:lnTo>
                <a:lnTo>
                  <a:pt x="124" y="132"/>
                </a:lnTo>
                <a:lnTo>
                  <a:pt x="124" y="134"/>
                </a:lnTo>
                <a:lnTo>
                  <a:pt x="126" y="134"/>
                </a:lnTo>
                <a:lnTo>
                  <a:pt x="124" y="134"/>
                </a:lnTo>
                <a:lnTo>
                  <a:pt x="124" y="136"/>
                </a:lnTo>
                <a:lnTo>
                  <a:pt x="124" y="139"/>
                </a:lnTo>
                <a:lnTo>
                  <a:pt x="124" y="141"/>
                </a:lnTo>
                <a:lnTo>
                  <a:pt x="124" y="144"/>
                </a:lnTo>
                <a:lnTo>
                  <a:pt x="124" y="146"/>
                </a:lnTo>
                <a:lnTo>
                  <a:pt x="124" y="149"/>
                </a:lnTo>
                <a:lnTo>
                  <a:pt x="129" y="149"/>
                </a:lnTo>
                <a:lnTo>
                  <a:pt x="129" y="152"/>
                </a:lnTo>
                <a:lnTo>
                  <a:pt x="131" y="152"/>
                </a:lnTo>
                <a:lnTo>
                  <a:pt x="131" y="154"/>
                </a:lnTo>
                <a:lnTo>
                  <a:pt x="129" y="154"/>
                </a:lnTo>
                <a:lnTo>
                  <a:pt x="127" y="154"/>
                </a:lnTo>
                <a:lnTo>
                  <a:pt x="126" y="154"/>
                </a:lnTo>
                <a:lnTo>
                  <a:pt x="124" y="154"/>
                </a:lnTo>
                <a:lnTo>
                  <a:pt x="124" y="156"/>
                </a:lnTo>
                <a:lnTo>
                  <a:pt x="122" y="156"/>
                </a:lnTo>
                <a:lnTo>
                  <a:pt x="121" y="157"/>
                </a:lnTo>
                <a:lnTo>
                  <a:pt x="119" y="157"/>
                </a:lnTo>
                <a:lnTo>
                  <a:pt x="119" y="159"/>
                </a:lnTo>
                <a:lnTo>
                  <a:pt x="117" y="159"/>
                </a:lnTo>
                <a:lnTo>
                  <a:pt x="117" y="161"/>
                </a:lnTo>
                <a:lnTo>
                  <a:pt x="116" y="161"/>
                </a:lnTo>
                <a:lnTo>
                  <a:pt x="116" y="162"/>
                </a:lnTo>
                <a:lnTo>
                  <a:pt x="114" y="162"/>
                </a:lnTo>
                <a:lnTo>
                  <a:pt x="111" y="164"/>
                </a:lnTo>
                <a:lnTo>
                  <a:pt x="109" y="167"/>
                </a:lnTo>
                <a:lnTo>
                  <a:pt x="107" y="167"/>
                </a:lnTo>
                <a:lnTo>
                  <a:pt x="106" y="167"/>
                </a:lnTo>
                <a:lnTo>
                  <a:pt x="104" y="169"/>
                </a:lnTo>
                <a:lnTo>
                  <a:pt x="104" y="171"/>
                </a:lnTo>
                <a:lnTo>
                  <a:pt x="101" y="174"/>
                </a:lnTo>
                <a:lnTo>
                  <a:pt x="101" y="176"/>
                </a:lnTo>
                <a:lnTo>
                  <a:pt x="99" y="177"/>
                </a:lnTo>
                <a:lnTo>
                  <a:pt x="97" y="177"/>
                </a:lnTo>
                <a:lnTo>
                  <a:pt x="97" y="179"/>
                </a:lnTo>
                <a:lnTo>
                  <a:pt x="96" y="179"/>
                </a:lnTo>
                <a:lnTo>
                  <a:pt x="94" y="181"/>
                </a:lnTo>
                <a:lnTo>
                  <a:pt x="91" y="181"/>
                </a:lnTo>
                <a:lnTo>
                  <a:pt x="85" y="181"/>
                </a:lnTo>
                <a:lnTo>
                  <a:pt x="84" y="181"/>
                </a:lnTo>
                <a:lnTo>
                  <a:pt x="82" y="181"/>
                </a:lnTo>
                <a:lnTo>
                  <a:pt x="80" y="181"/>
                </a:lnTo>
                <a:lnTo>
                  <a:pt x="79" y="181"/>
                </a:lnTo>
                <a:lnTo>
                  <a:pt x="72" y="181"/>
                </a:lnTo>
                <a:lnTo>
                  <a:pt x="40" y="181"/>
                </a:lnTo>
                <a:lnTo>
                  <a:pt x="35" y="181"/>
                </a:lnTo>
                <a:lnTo>
                  <a:pt x="29" y="181"/>
                </a:lnTo>
                <a:lnTo>
                  <a:pt x="25" y="181"/>
                </a:lnTo>
                <a:lnTo>
                  <a:pt x="19" y="181"/>
                </a:lnTo>
                <a:lnTo>
                  <a:pt x="17" y="181"/>
                </a:lnTo>
                <a:lnTo>
                  <a:pt x="12" y="181"/>
                </a:lnTo>
                <a:lnTo>
                  <a:pt x="10" y="179"/>
                </a:lnTo>
                <a:lnTo>
                  <a:pt x="10" y="177"/>
                </a:lnTo>
                <a:lnTo>
                  <a:pt x="9" y="176"/>
                </a:lnTo>
                <a:lnTo>
                  <a:pt x="9" y="174"/>
                </a:lnTo>
                <a:lnTo>
                  <a:pt x="7" y="174"/>
                </a:lnTo>
                <a:lnTo>
                  <a:pt x="7" y="172"/>
                </a:lnTo>
                <a:lnTo>
                  <a:pt x="5" y="172"/>
                </a:lnTo>
                <a:lnTo>
                  <a:pt x="5" y="169"/>
                </a:lnTo>
                <a:lnTo>
                  <a:pt x="4" y="169"/>
                </a:lnTo>
                <a:lnTo>
                  <a:pt x="2" y="167"/>
                </a:lnTo>
                <a:lnTo>
                  <a:pt x="0" y="167"/>
                </a:lnTo>
                <a:lnTo>
                  <a:pt x="2" y="167"/>
                </a:lnTo>
                <a:lnTo>
                  <a:pt x="2" y="166"/>
                </a:lnTo>
                <a:lnTo>
                  <a:pt x="4" y="166"/>
                </a:lnTo>
                <a:lnTo>
                  <a:pt x="4" y="164"/>
                </a:lnTo>
                <a:lnTo>
                  <a:pt x="4" y="161"/>
                </a:lnTo>
                <a:lnTo>
                  <a:pt x="4" y="159"/>
                </a:lnTo>
                <a:lnTo>
                  <a:pt x="2" y="159"/>
                </a:lnTo>
                <a:lnTo>
                  <a:pt x="2" y="157"/>
                </a:lnTo>
                <a:lnTo>
                  <a:pt x="4" y="156"/>
                </a:lnTo>
                <a:lnTo>
                  <a:pt x="4" y="154"/>
                </a:lnTo>
                <a:lnTo>
                  <a:pt x="5" y="152"/>
                </a:lnTo>
                <a:lnTo>
                  <a:pt x="5" y="151"/>
                </a:lnTo>
                <a:lnTo>
                  <a:pt x="4" y="149"/>
                </a:lnTo>
                <a:lnTo>
                  <a:pt x="4" y="147"/>
                </a:lnTo>
                <a:lnTo>
                  <a:pt x="5" y="147"/>
                </a:lnTo>
                <a:lnTo>
                  <a:pt x="7" y="147"/>
                </a:lnTo>
                <a:lnTo>
                  <a:pt x="9" y="147"/>
                </a:lnTo>
                <a:lnTo>
                  <a:pt x="9" y="146"/>
                </a:lnTo>
                <a:lnTo>
                  <a:pt x="9" y="144"/>
                </a:lnTo>
                <a:lnTo>
                  <a:pt x="9" y="142"/>
                </a:lnTo>
                <a:lnTo>
                  <a:pt x="9" y="141"/>
                </a:lnTo>
                <a:lnTo>
                  <a:pt x="9" y="139"/>
                </a:lnTo>
                <a:lnTo>
                  <a:pt x="7" y="139"/>
                </a:lnTo>
                <a:lnTo>
                  <a:pt x="7" y="137"/>
                </a:lnTo>
                <a:lnTo>
                  <a:pt x="9" y="137"/>
                </a:lnTo>
                <a:lnTo>
                  <a:pt x="9" y="136"/>
                </a:lnTo>
                <a:lnTo>
                  <a:pt x="9" y="134"/>
                </a:lnTo>
                <a:lnTo>
                  <a:pt x="10" y="134"/>
                </a:lnTo>
                <a:lnTo>
                  <a:pt x="9" y="134"/>
                </a:lnTo>
                <a:lnTo>
                  <a:pt x="7" y="132"/>
                </a:lnTo>
                <a:lnTo>
                  <a:pt x="7" y="131"/>
                </a:lnTo>
                <a:lnTo>
                  <a:pt x="9" y="129"/>
                </a:lnTo>
                <a:lnTo>
                  <a:pt x="7" y="129"/>
                </a:lnTo>
                <a:lnTo>
                  <a:pt x="7" y="127"/>
                </a:lnTo>
                <a:lnTo>
                  <a:pt x="5" y="126"/>
                </a:lnTo>
                <a:lnTo>
                  <a:pt x="7" y="126"/>
                </a:lnTo>
                <a:lnTo>
                  <a:pt x="9" y="126"/>
                </a:lnTo>
                <a:lnTo>
                  <a:pt x="9" y="124"/>
                </a:lnTo>
                <a:lnTo>
                  <a:pt x="9" y="126"/>
                </a:lnTo>
                <a:lnTo>
                  <a:pt x="10" y="126"/>
                </a:lnTo>
                <a:lnTo>
                  <a:pt x="10" y="124"/>
                </a:lnTo>
                <a:lnTo>
                  <a:pt x="10" y="122"/>
                </a:lnTo>
                <a:lnTo>
                  <a:pt x="9" y="122"/>
                </a:lnTo>
                <a:lnTo>
                  <a:pt x="9" y="121"/>
                </a:lnTo>
                <a:lnTo>
                  <a:pt x="10" y="119"/>
                </a:lnTo>
                <a:lnTo>
                  <a:pt x="10" y="117"/>
                </a:lnTo>
                <a:lnTo>
                  <a:pt x="9" y="117"/>
                </a:lnTo>
                <a:lnTo>
                  <a:pt x="9" y="116"/>
                </a:lnTo>
                <a:lnTo>
                  <a:pt x="10" y="116"/>
                </a:lnTo>
                <a:lnTo>
                  <a:pt x="12" y="116"/>
                </a:lnTo>
                <a:lnTo>
                  <a:pt x="14" y="114"/>
                </a:lnTo>
                <a:lnTo>
                  <a:pt x="15" y="114"/>
                </a:lnTo>
                <a:lnTo>
                  <a:pt x="17" y="114"/>
                </a:lnTo>
                <a:lnTo>
                  <a:pt x="19" y="114"/>
                </a:lnTo>
                <a:lnTo>
                  <a:pt x="20" y="116"/>
                </a:lnTo>
                <a:lnTo>
                  <a:pt x="20" y="114"/>
                </a:lnTo>
                <a:lnTo>
                  <a:pt x="20" y="112"/>
                </a:lnTo>
                <a:lnTo>
                  <a:pt x="22" y="112"/>
                </a:lnTo>
                <a:lnTo>
                  <a:pt x="24" y="112"/>
                </a:lnTo>
                <a:lnTo>
                  <a:pt x="25" y="114"/>
                </a:lnTo>
                <a:lnTo>
                  <a:pt x="27" y="116"/>
                </a:lnTo>
                <a:lnTo>
                  <a:pt x="27" y="117"/>
                </a:lnTo>
                <a:lnTo>
                  <a:pt x="29" y="117"/>
                </a:lnTo>
                <a:lnTo>
                  <a:pt x="30" y="116"/>
                </a:lnTo>
                <a:lnTo>
                  <a:pt x="32" y="116"/>
                </a:lnTo>
                <a:lnTo>
                  <a:pt x="34" y="117"/>
                </a:lnTo>
                <a:lnTo>
                  <a:pt x="35" y="119"/>
                </a:lnTo>
                <a:lnTo>
                  <a:pt x="37" y="121"/>
                </a:lnTo>
                <a:lnTo>
                  <a:pt x="37" y="122"/>
                </a:lnTo>
                <a:lnTo>
                  <a:pt x="39" y="121"/>
                </a:lnTo>
                <a:lnTo>
                  <a:pt x="39" y="119"/>
                </a:lnTo>
                <a:lnTo>
                  <a:pt x="39" y="117"/>
                </a:lnTo>
                <a:lnTo>
                  <a:pt x="39" y="116"/>
                </a:lnTo>
                <a:lnTo>
                  <a:pt x="39" y="114"/>
                </a:lnTo>
                <a:lnTo>
                  <a:pt x="37" y="112"/>
                </a:lnTo>
                <a:lnTo>
                  <a:pt x="35" y="111"/>
                </a:lnTo>
                <a:lnTo>
                  <a:pt x="35" y="109"/>
                </a:lnTo>
                <a:lnTo>
                  <a:pt x="37" y="109"/>
                </a:lnTo>
                <a:lnTo>
                  <a:pt x="37" y="107"/>
                </a:lnTo>
                <a:lnTo>
                  <a:pt x="37" y="106"/>
                </a:lnTo>
                <a:lnTo>
                  <a:pt x="35" y="106"/>
                </a:lnTo>
                <a:lnTo>
                  <a:pt x="34" y="102"/>
                </a:lnTo>
                <a:lnTo>
                  <a:pt x="35" y="101"/>
                </a:lnTo>
                <a:lnTo>
                  <a:pt x="35" y="99"/>
                </a:lnTo>
                <a:lnTo>
                  <a:pt x="35" y="97"/>
                </a:lnTo>
                <a:lnTo>
                  <a:pt x="34" y="97"/>
                </a:lnTo>
                <a:lnTo>
                  <a:pt x="34" y="96"/>
                </a:lnTo>
                <a:lnTo>
                  <a:pt x="35" y="96"/>
                </a:lnTo>
                <a:lnTo>
                  <a:pt x="35" y="94"/>
                </a:lnTo>
                <a:lnTo>
                  <a:pt x="35" y="92"/>
                </a:lnTo>
                <a:lnTo>
                  <a:pt x="35" y="91"/>
                </a:lnTo>
                <a:lnTo>
                  <a:pt x="37" y="89"/>
                </a:lnTo>
                <a:lnTo>
                  <a:pt x="39" y="89"/>
                </a:lnTo>
                <a:lnTo>
                  <a:pt x="40" y="89"/>
                </a:lnTo>
                <a:lnTo>
                  <a:pt x="42" y="89"/>
                </a:lnTo>
                <a:lnTo>
                  <a:pt x="42" y="87"/>
                </a:lnTo>
                <a:lnTo>
                  <a:pt x="44" y="86"/>
                </a:lnTo>
                <a:lnTo>
                  <a:pt x="44" y="81"/>
                </a:lnTo>
                <a:lnTo>
                  <a:pt x="44" y="71"/>
                </a:lnTo>
                <a:lnTo>
                  <a:pt x="44" y="69"/>
                </a:lnTo>
                <a:lnTo>
                  <a:pt x="44" y="67"/>
                </a:lnTo>
                <a:lnTo>
                  <a:pt x="44" y="66"/>
                </a:lnTo>
                <a:lnTo>
                  <a:pt x="44" y="64"/>
                </a:lnTo>
                <a:lnTo>
                  <a:pt x="45" y="62"/>
                </a:lnTo>
                <a:lnTo>
                  <a:pt x="47" y="62"/>
                </a:lnTo>
                <a:lnTo>
                  <a:pt x="49" y="62"/>
                </a:lnTo>
                <a:lnTo>
                  <a:pt x="50" y="61"/>
                </a:lnTo>
                <a:lnTo>
                  <a:pt x="54" y="61"/>
                </a:lnTo>
                <a:lnTo>
                  <a:pt x="54" y="59"/>
                </a:lnTo>
                <a:lnTo>
                  <a:pt x="54" y="57"/>
                </a:lnTo>
                <a:lnTo>
                  <a:pt x="54" y="56"/>
                </a:lnTo>
                <a:lnTo>
                  <a:pt x="54" y="54"/>
                </a:lnTo>
                <a:lnTo>
                  <a:pt x="54" y="52"/>
                </a:lnTo>
                <a:lnTo>
                  <a:pt x="54" y="51"/>
                </a:lnTo>
                <a:lnTo>
                  <a:pt x="52" y="49"/>
                </a:lnTo>
                <a:lnTo>
                  <a:pt x="52" y="47"/>
                </a:lnTo>
                <a:lnTo>
                  <a:pt x="54" y="46"/>
                </a:lnTo>
                <a:lnTo>
                  <a:pt x="52" y="44"/>
                </a:lnTo>
                <a:lnTo>
                  <a:pt x="52" y="42"/>
                </a:lnTo>
                <a:lnTo>
                  <a:pt x="50" y="42"/>
                </a:lnTo>
                <a:lnTo>
                  <a:pt x="50" y="41"/>
                </a:lnTo>
                <a:lnTo>
                  <a:pt x="50" y="39"/>
                </a:lnTo>
                <a:lnTo>
                  <a:pt x="49" y="39"/>
                </a:lnTo>
                <a:lnTo>
                  <a:pt x="49" y="37"/>
                </a:lnTo>
                <a:lnTo>
                  <a:pt x="49" y="36"/>
                </a:lnTo>
                <a:lnTo>
                  <a:pt x="49" y="34"/>
                </a:lnTo>
                <a:lnTo>
                  <a:pt x="50" y="32"/>
                </a:lnTo>
                <a:lnTo>
                  <a:pt x="52" y="32"/>
                </a:lnTo>
                <a:lnTo>
                  <a:pt x="52" y="31"/>
                </a:lnTo>
                <a:lnTo>
                  <a:pt x="54" y="31"/>
                </a:lnTo>
                <a:lnTo>
                  <a:pt x="52" y="31"/>
                </a:lnTo>
                <a:lnTo>
                  <a:pt x="54" y="29"/>
                </a:lnTo>
                <a:lnTo>
                  <a:pt x="54" y="27"/>
                </a:lnTo>
                <a:lnTo>
                  <a:pt x="54" y="26"/>
                </a:lnTo>
                <a:lnTo>
                  <a:pt x="55" y="26"/>
                </a:lnTo>
                <a:lnTo>
                  <a:pt x="55" y="24"/>
                </a:lnTo>
                <a:lnTo>
                  <a:pt x="55" y="22"/>
                </a:lnTo>
                <a:lnTo>
                  <a:pt x="55" y="21"/>
                </a:lnTo>
                <a:lnTo>
                  <a:pt x="55" y="19"/>
                </a:lnTo>
                <a:lnTo>
                  <a:pt x="54" y="19"/>
                </a:lnTo>
                <a:lnTo>
                  <a:pt x="54" y="15"/>
                </a:lnTo>
                <a:lnTo>
                  <a:pt x="55" y="14"/>
                </a:lnTo>
                <a:lnTo>
                  <a:pt x="55" y="12"/>
                </a:lnTo>
                <a:lnTo>
                  <a:pt x="55" y="10"/>
                </a:lnTo>
                <a:lnTo>
                  <a:pt x="54" y="9"/>
                </a:lnTo>
                <a:lnTo>
                  <a:pt x="52" y="7"/>
                </a:lnTo>
                <a:lnTo>
                  <a:pt x="54" y="5"/>
                </a:lnTo>
                <a:lnTo>
                  <a:pt x="55" y="5"/>
                </a:lnTo>
                <a:lnTo>
                  <a:pt x="59" y="4"/>
                </a:lnTo>
                <a:lnTo>
                  <a:pt x="60" y="4"/>
                </a:lnTo>
                <a:lnTo>
                  <a:pt x="60" y="5"/>
                </a:lnTo>
                <a:lnTo>
                  <a:pt x="60" y="4"/>
                </a:lnTo>
                <a:lnTo>
                  <a:pt x="62" y="4"/>
                </a:lnTo>
                <a:lnTo>
                  <a:pt x="62" y="2"/>
                </a:lnTo>
                <a:lnTo>
                  <a:pt x="64" y="2"/>
                </a:lnTo>
                <a:lnTo>
                  <a:pt x="65" y="2"/>
                </a:lnTo>
                <a:lnTo>
                  <a:pt x="65" y="0"/>
                </a:lnTo>
                <a:lnTo>
                  <a:pt x="67" y="0"/>
                </a:lnTo>
                <a:lnTo>
                  <a:pt x="67" y="2"/>
                </a:lnTo>
                <a:lnTo>
                  <a:pt x="69" y="2"/>
                </a:lnTo>
                <a:lnTo>
                  <a:pt x="69" y="4"/>
                </a:lnTo>
                <a:close/>
              </a:path>
            </a:pathLst>
          </a:custGeom>
          <a:solidFill>
            <a:srgbClr val="7453B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9"/>
          <p:cNvSpPr>
            <a:spLocks/>
          </p:cNvSpPr>
          <p:nvPr/>
        </p:nvSpPr>
        <p:spPr bwMode="auto">
          <a:xfrm>
            <a:off x="6310313" y="4284663"/>
            <a:ext cx="323850" cy="660400"/>
          </a:xfrm>
          <a:custGeom>
            <a:avLst/>
            <a:gdLst/>
            <a:ahLst/>
            <a:cxnLst>
              <a:cxn ang="0">
                <a:pos x="79" y="10"/>
              </a:cxn>
              <a:cxn ang="0">
                <a:pos x="90" y="22"/>
              </a:cxn>
              <a:cxn ang="0">
                <a:pos x="100" y="40"/>
              </a:cxn>
              <a:cxn ang="0">
                <a:pos x="119" y="50"/>
              </a:cxn>
              <a:cxn ang="0">
                <a:pos x="132" y="59"/>
              </a:cxn>
              <a:cxn ang="0">
                <a:pos x="142" y="77"/>
              </a:cxn>
              <a:cxn ang="0">
                <a:pos x="154" y="97"/>
              </a:cxn>
              <a:cxn ang="0">
                <a:pos x="162" y="112"/>
              </a:cxn>
              <a:cxn ang="0">
                <a:pos x="174" y="129"/>
              </a:cxn>
              <a:cxn ang="0">
                <a:pos x="181" y="146"/>
              </a:cxn>
              <a:cxn ang="0">
                <a:pos x="194" y="159"/>
              </a:cxn>
              <a:cxn ang="0">
                <a:pos x="187" y="176"/>
              </a:cxn>
              <a:cxn ang="0">
                <a:pos x="191" y="187"/>
              </a:cxn>
              <a:cxn ang="0">
                <a:pos x="191" y="204"/>
              </a:cxn>
              <a:cxn ang="0">
                <a:pos x="187" y="222"/>
              </a:cxn>
              <a:cxn ang="0">
                <a:pos x="184" y="237"/>
              </a:cxn>
              <a:cxn ang="0">
                <a:pos x="186" y="251"/>
              </a:cxn>
              <a:cxn ang="0">
                <a:pos x="204" y="254"/>
              </a:cxn>
              <a:cxn ang="0">
                <a:pos x="196" y="274"/>
              </a:cxn>
              <a:cxn ang="0">
                <a:pos x="201" y="284"/>
              </a:cxn>
              <a:cxn ang="0">
                <a:pos x="196" y="302"/>
              </a:cxn>
              <a:cxn ang="0">
                <a:pos x="184" y="317"/>
              </a:cxn>
              <a:cxn ang="0">
                <a:pos x="171" y="329"/>
              </a:cxn>
              <a:cxn ang="0">
                <a:pos x="161" y="349"/>
              </a:cxn>
              <a:cxn ang="0">
                <a:pos x="171" y="356"/>
              </a:cxn>
              <a:cxn ang="0">
                <a:pos x="167" y="358"/>
              </a:cxn>
              <a:cxn ang="0">
                <a:pos x="157" y="368"/>
              </a:cxn>
              <a:cxn ang="0">
                <a:pos x="159" y="379"/>
              </a:cxn>
              <a:cxn ang="0">
                <a:pos x="156" y="394"/>
              </a:cxn>
              <a:cxn ang="0">
                <a:pos x="134" y="414"/>
              </a:cxn>
              <a:cxn ang="0">
                <a:pos x="79" y="414"/>
              </a:cxn>
              <a:cxn ang="0">
                <a:pos x="62" y="413"/>
              </a:cxn>
              <a:cxn ang="0">
                <a:pos x="65" y="393"/>
              </a:cxn>
              <a:cxn ang="0">
                <a:pos x="54" y="376"/>
              </a:cxn>
              <a:cxn ang="0">
                <a:pos x="42" y="369"/>
              </a:cxn>
              <a:cxn ang="0">
                <a:pos x="25" y="358"/>
              </a:cxn>
              <a:cxn ang="0">
                <a:pos x="7" y="358"/>
              </a:cxn>
              <a:cxn ang="0">
                <a:pos x="12" y="348"/>
              </a:cxn>
              <a:cxn ang="0">
                <a:pos x="30" y="344"/>
              </a:cxn>
              <a:cxn ang="0">
                <a:pos x="34" y="329"/>
              </a:cxn>
              <a:cxn ang="0">
                <a:pos x="44" y="311"/>
              </a:cxn>
              <a:cxn ang="0">
                <a:pos x="59" y="307"/>
              </a:cxn>
              <a:cxn ang="0">
                <a:pos x="54" y="289"/>
              </a:cxn>
              <a:cxn ang="0">
                <a:pos x="50" y="274"/>
              </a:cxn>
              <a:cxn ang="0">
                <a:pos x="39" y="271"/>
              </a:cxn>
              <a:cxn ang="0">
                <a:pos x="44" y="259"/>
              </a:cxn>
              <a:cxn ang="0">
                <a:pos x="42" y="242"/>
              </a:cxn>
              <a:cxn ang="0">
                <a:pos x="42" y="226"/>
              </a:cxn>
              <a:cxn ang="0">
                <a:pos x="32" y="222"/>
              </a:cxn>
              <a:cxn ang="0">
                <a:pos x="27" y="204"/>
              </a:cxn>
              <a:cxn ang="0">
                <a:pos x="20" y="192"/>
              </a:cxn>
              <a:cxn ang="0">
                <a:pos x="12" y="177"/>
              </a:cxn>
              <a:cxn ang="0">
                <a:pos x="2" y="164"/>
              </a:cxn>
              <a:cxn ang="0">
                <a:pos x="9" y="144"/>
              </a:cxn>
              <a:cxn ang="0">
                <a:pos x="9" y="129"/>
              </a:cxn>
              <a:cxn ang="0">
                <a:pos x="9" y="114"/>
              </a:cxn>
              <a:cxn ang="0">
                <a:pos x="37" y="97"/>
              </a:cxn>
              <a:cxn ang="0">
                <a:pos x="47" y="84"/>
              </a:cxn>
              <a:cxn ang="0">
                <a:pos x="47" y="65"/>
              </a:cxn>
              <a:cxn ang="0">
                <a:pos x="50" y="39"/>
              </a:cxn>
              <a:cxn ang="0">
                <a:pos x="39" y="10"/>
              </a:cxn>
              <a:cxn ang="0">
                <a:pos x="59" y="0"/>
              </a:cxn>
            </a:cxnLst>
            <a:rect l="0" t="0" r="r" b="b"/>
            <a:pathLst>
              <a:path w="204" h="416">
                <a:moveTo>
                  <a:pt x="65" y="4"/>
                </a:moveTo>
                <a:lnTo>
                  <a:pt x="67" y="5"/>
                </a:lnTo>
                <a:lnTo>
                  <a:pt x="69" y="4"/>
                </a:lnTo>
                <a:lnTo>
                  <a:pt x="70" y="4"/>
                </a:lnTo>
                <a:lnTo>
                  <a:pt x="72" y="0"/>
                </a:lnTo>
                <a:lnTo>
                  <a:pt x="74" y="0"/>
                </a:lnTo>
                <a:lnTo>
                  <a:pt x="75" y="2"/>
                </a:lnTo>
                <a:lnTo>
                  <a:pt x="79" y="4"/>
                </a:lnTo>
                <a:lnTo>
                  <a:pt x="79" y="5"/>
                </a:lnTo>
                <a:lnTo>
                  <a:pt x="79" y="7"/>
                </a:lnTo>
                <a:lnTo>
                  <a:pt x="79" y="10"/>
                </a:lnTo>
                <a:lnTo>
                  <a:pt x="80" y="12"/>
                </a:lnTo>
                <a:lnTo>
                  <a:pt x="82" y="12"/>
                </a:lnTo>
                <a:lnTo>
                  <a:pt x="84" y="12"/>
                </a:lnTo>
                <a:lnTo>
                  <a:pt x="84" y="14"/>
                </a:lnTo>
                <a:lnTo>
                  <a:pt x="85" y="15"/>
                </a:lnTo>
                <a:lnTo>
                  <a:pt x="87" y="15"/>
                </a:lnTo>
                <a:lnTo>
                  <a:pt x="89" y="15"/>
                </a:lnTo>
                <a:lnTo>
                  <a:pt x="89" y="17"/>
                </a:lnTo>
                <a:lnTo>
                  <a:pt x="89" y="19"/>
                </a:lnTo>
                <a:lnTo>
                  <a:pt x="89" y="20"/>
                </a:lnTo>
                <a:lnTo>
                  <a:pt x="90" y="22"/>
                </a:lnTo>
                <a:lnTo>
                  <a:pt x="92" y="25"/>
                </a:lnTo>
                <a:lnTo>
                  <a:pt x="92" y="27"/>
                </a:lnTo>
                <a:lnTo>
                  <a:pt x="94" y="30"/>
                </a:lnTo>
                <a:lnTo>
                  <a:pt x="94" y="32"/>
                </a:lnTo>
                <a:lnTo>
                  <a:pt x="95" y="34"/>
                </a:lnTo>
                <a:lnTo>
                  <a:pt x="95" y="35"/>
                </a:lnTo>
                <a:lnTo>
                  <a:pt x="95" y="37"/>
                </a:lnTo>
                <a:lnTo>
                  <a:pt x="97" y="37"/>
                </a:lnTo>
                <a:lnTo>
                  <a:pt x="97" y="39"/>
                </a:lnTo>
                <a:lnTo>
                  <a:pt x="99" y="40"/>
                </a:lnTo>
                <a:lnTo>
                  <a:pt x="100" y="40"/>
                </a:lnTo>
                <a:lnTo>
                  <a:pt x="104" y="42"/>
                </a:lnTo>
                <a:lnTo>
                  <a:pt x="106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9"/>
                </a:lnTo>
                <a:lnTo>
                  <a:pt x="109" y="50"/>
                </a:lnTo>
                <a:lnTo>
                  <a:pt x="109" y="49"/>
                </a:lnTo>
                <a:lnTo>
                  <a:pt x="114" y="47"/>
                </a:lnTo>
                <a:lnTo>
                  <a:pt x="116" y="49"/>
                </a:lnTo>
                <a:lnTo>
                  <a:pt x="117" y="50"/>
                </a:lnTo>
                <a:lnTo>
                  <a:pt x="119" y="50"/>
                </a:lnTo>
                <a:lnTo>
                  <a:pt x="121" y="54"/>
                </a:lnTo>
                <a:lnTo>
                  <a:pt x="122" y="55"/>
                </a:lnTo>
                <a:lnTo>
                  <a:pt x="122" y="57"/>
                </a:lnTo>
                <a:lnTo>
                  <a:pt x="124" y="59"/>
                </a:lnTo>
                <a:lnTo>
                  <a:pt x="124" y="57"/>
                </a:lnTo>
                <a:lnTo>
                  <a:pt x="126" y="55"/>
                </a:lnTo>
                <a:lnTo>
                  <a:pt x="127" y="55"/>
                </a:lnTo>
                <a:lnTo>
                  <a:pt x="129" y="55"/>
                </a:lnTo>
                <a:lnTo>
                  <a:pt x="129" y="57"/>
                </a:lnTo>
                <a:lnTo>
                  <a:pt x="131" y="59"/>
                </a:lnTo>
                <a:lnTo>
                  <a:pt x="132" y="59"/>
                </a:lnTo>
                <a:lnTo>
                  <a:pt x="132" y="60"/>
                </a:lnTo>
                <a:lnTo>
                  <a:pt x="134" y="62"/>
                </a:lnTo>
                <a:lnTo>
                  <a:pt x="136" y="62"/>
                </a:lnTo>
                <a:lnTo>
                  <a:pt x="139" y="64"/>
                </a:lnTo>
                <a:lnTo>
                  <a:pt x="141" y="64"/>
                </a:lnTo>
                <a:lnTo>
                  <a:pt x="142" y="65"/>
                </a:lnTo>
                <a:lnTo>
                  <a:pt x="142" y="67"/>
                </a:lnTo>
                <a:lnTo>
                  <a:pt x="142" y="70"/>
                </a:lnTo>
                <a:lnTo>
                  <a:pt x="142" y="72"/>
                </a:lnTo>
                <a:lnTo>
                  <a:pt x="142" y="74"/>
                </a:lnTo>
                <a:lnTo>
                  <a:pt x="142" y="77"/>
                </a:lnTo>
                <a:lnTo>
                  <a:pt x="142" y="80"/>
                </a:lnTo>
                <a:lnTo>
                  <a:pt x="144" y="80"/>
                </a:lnTo>
                <a:lnTo>
                  <a:pt x="146" y="80"/>
                </a:lnTo>
                <a:lnTo>
                  <a:pt x="149" y="80"/>
                </a:lnTo>
                <a:lnTo>
                  <a:pt x="151" y="82"/>
                </a:lnTo>
                <a:lnTo>
                  <a:pt x="151" y="84"/>
                </a:lnTo>
                <a:lnTo>
                  <a:pt x="151" y="85"/>
                </a:lnTo>
                <a:lnTo>
                  <a:pt x="154" y="89"/>
                </a:lnTo>
                <a:lnTo>
                  <a:pt x="156" y="90"/>
                </a:lnTo>
                <a:lnTo>
                  <a:pt x="154" y="94"/>
                </a:lnTo>
                <a:lnTo>
                  <a:pt x="154" y="97"/>
                </a:lnTo>
                <a:lnTo>
                  <a:pt x="154" y="99"/>
                </a:lnTo>
                <a:lnTo>
                  <a:pt x="154" y="102"/>
                </a:lnTo>
                <a:lnTo>
                  <a:pt x="157" y="102"/>
                </a:lnTo>
                <a:lnTo>
                  <a:pt x="159" y="104"/>
                </a:lnTo>
                <a:lnTo>
                  <a:pt x="161" y="102"/>
                </a:lnTo>
                <a:lnTo>
                  <a:pt x="162" y="104"/>
                </a:lnTo>
                <a:lnTo>
                  <a:pt x="162" y="105"/>
                </a:lnTo>
                <a:lnTo>
                  <a:pt x="161" y="107"/>
                </a:lnTo>
                <a:lnTo>
                  <a:pt x="162" y="109"/>
                </a:lnTo>
                <a:lnTo>
                  <a:pt x="162" y="110"/>
                </a:lnTo>
                <a:lnTo>
                  <a:pt x="162" y="112"/>
                </a:lnTo>
                <a:lnTo>
                  <a:pt x="162" y="114"/>
                </a:lnTo>
                <a:lnTo>
                  <a:pt x="162" y="115"/>
                </a:lnTo>
                <a:lnTo>
                  <a:pt x="164" y="117"/>
                </a:lnTo>
                <a:lnTo>
                  <a:pt x="166" y="119"/>
                </a:lnTo>
                <a:lnTo>
                  <a:pt x="167" y="119"/>
                </a:lnTo>
                <a:lnTo>
                  <a:pt x="169" y="120"/>
                </a:lnTo>
                <a:lnTo>
                  <a:pt x="169" y="122"/>
                </a:lnTo>
                <a:lnTo>
                  <a:pt x="171" y="125"/>
                </a:lnTo>
                <a:lnTo>
                  <a:pt x="171" y="127"/>
                </a:lnTo>
                <a:lnTo>
                  <a:pt x="174" y="127"/>
                </a:lnTo>
                <a:lnTo>
                  <a:pt x="174" y="129"/>
                </a:lnTo>
                <a:lnTo>
                  <a:pt x="174" y="130"/>
                </a:lnTo>
                <a:lnTo>
                  <a:pt x="174" y="132"/>
                </a:lnTo>
                <a:lnTo>
                  <a:pt x="176" y="134"/>
                </a:lnTo>
                <a:lnTo>
                  <a:pt x="177" y="135"/>
                </a:lnTo>
                <a:lnTo>
                  <a:pt x="176" y="137"/>
                </a:lnTo>
                <a:lnTo>
                  <a:pt x="177" y="139"/>
                </a:lnTo>
                <a:lnTo>
                  <a:pt x="179" y="142"/>
                </a:lnTo>
                <a:lnTo>
                  <a:pt x="177" y="144"/>
                </a:lnTo>
                <a:lnTo>
                  <a:pt x="176" y="146"/>
                </a:lnTo>
                <a:lnTo>
                  <a:pt x="177" y="147"/>
                </a:lnTo>
                <a:lnTo>
                  <a:pt x="181" y="146"/>
                </a:lnTo>
                <a:lnTo>
                  <a:pt x="184" y="144"/>
                </a:lnTo>
                <a:lnTo>
                  <a:pt x="186" y="146"/>
                </a:lnTo>
                <a:lnTo>
                  <a:pt x="187" y="147"/>
                </a:lnTo>
                <a:lnTo>
                  <a:pt x="189" y="151"/>
                </a:lnTo>
                <a:lnTo>
                  <a:pt x="191" y="152"/>
                </a:lnTo>
                <a:lnTo>
                  <a:pt x="192" y="152"/>
                </a:lnTo>
                <a:lnTo>
                  <a:pt x="194" y="152"/>
                </a:lnTo>
                <a:lnTo>
                  <a:pt x="196" y="154"/>
                </a:lnTo>
                <a:lnTo>
                  <a:pt x="197" y="154"/>
                </a:lnTo>
                <a:lnTo>
                  <a:pt x="196" y="157"/>
                </a:lnTo>
                <a:lnTo>
                  <a:pt x="194" y="159"/>
                </a:lnTo>
                <a:lnTo>
                  <a:pt x="192" y="161"/>
                </a:lnTo>
                <a:lnTo>
                  <a:pt x="191" y="161"/>
                </a:lnTo>
                <a:lnTo>
                  <a:pt x="191" y="164"/>
                </a:lnTo>
                <a:lnTo>
                  <a:pt x="191" y="166"/>
                </a:lnTo>
                <a:lnTo>
                  <a:pt x="187" y="167"/>
                </a:lnTo>
                <a:lnTo>
                  <a:pt x="186" y="167"/>
                </a:lnTo>
                <a:lnTo>
                  <a:pt x="186" y="169"/>
                </a:lnTo>
                <a:lnTo>
                  <a:pt x="186" y="172"/>
                </a:lnTo>
                <a:lnTo>
                  <a:pt x="187" y="172"/>
                </a:lnTo>
                <a:lnTo>
                  <a:pt x="189" y="176"/>
                </a:lnTo>
                <a:lnTo>
                  <a:pt x="187" y="176"/>
                </a:lnTo>
                <a:lnTo>
                  <a:pt x="187" y="177"/>
                </a:lnTo>
                <a:lnTo>
                  <a:pt x="189" y="179"/>
                </a:lnTo>
                <a:lnTo>
                  <a:pt x="191" y="179"/>
                </a:lnTo>
                <a:lnTo>
                  <a:pt x="192" y="179"/>
                </a:lnTo>
                <a:lnTo>
                  <a:pt x="194" y="179"/>
                </a:lnTo>
                <a:lnTo>
                  <a:pt x="194" y="181"/>
                </a:lnTo>
                <a:lnTo>
                  <a:pt x="192" y="182"/>
                </a:lnTo>
                <a:lnTo>
                  <a:pt x="191" y="182"/>
                </a:lnTo>
                <a:lnTo>
                  <a:pt x="191" y="184"/>
                </a:lnTo>
                <a:lnTo>
                  <a:pt x="191" y="186"/>
                </a:lnTo>
                <a:lnTo>
                  <a:pt x="191" y="187"/>
                </a:lnTo>
                <a:lnTo>
                  <a:pt x="191" y="189"/>
                </a:lnTo>
                <a:lnTo>
                  <a:pt x="189" y="191"/>
                </a:lnTo>
                <a:lnTo>
                  <a:pt x="189" y="192"/>
                </a:lnTo>
                <a:lnTo>
                  <a:pt x="187" y="194"/>
                </a:lnTo>
                <a:lnTo>
                  <a:pt x="187" y="196"/>
                </a:lnTo>
                <a:lnTo>
                  <a:pt x="191" y="196"/>
                </a:lnTo>
                <a:lnTo>
                  <a:pt x="192" y="197"/>
                </a:lnTo>
                <a:lnTo>
                  <a:pt x="194" y="199"/>
                </a:lnTo>
                <a:lnTo>
                  <a:pt x="194" y="201"/>
                </a:lnTo>
                <a:lnTo>
                  <a:pt x="192" y="202"/>
                </a:lnTo>
                <a:lnTo>
                  <a:pt x="191" y="204"/>
                </a:lnTo>
                <a:lnTo>
                  <a:pt x="189" y="207"/>
                </a:lnTo>
                <a:lnTo>
                  <a:pt x="191" y="209"/>
                </a:lnTo>
                <a:lnTo>
                  <a:pt x="192" y="211"/>
                </a:lnTo>
                <a:lnTo>
                  <a:pt x="192" y="214"/>
                </a:lnTo>
                <a:lnTo>
                  <a:pt x="192" y="216"/>
                </a:lnTo>
                <a:lnTo>
                  <a:pt x="192" y="217"/>
                </a:lnTo>
                <a:lnTo>
                  <a:pt x="191" y="217"/>
                </a:lnTo>
                <a:lnTo>
                  <a:pt x="191" y="219"/>
                </a:lnTo>
                <a:lnTo>
                  <a:pt x="189" y="219"/>
                </a:lnTo>
                <a:lnTo>
                  <a:pt x="187" y="221"/>
                </a:lnTo>
                <a:lnTo>
                  <a:pt x="187" y="222"/>
                </a:lnTo>
                <a:lnTo>
                  <a:pt x="189" y="224"/>
                </a:lnTo>
                <a:lnTo>
                  <a:pt x="191" y="226"/>
                </a:lnTo>
                <a:lnTo>
                  <a:pt x="192" y="227"/>
                </a:lnTo>
                <a:lnTo>
                  <a:pt x="194" y="229"/>
                </a:lnTo>
                <a:lnTo>
                  <a:pt x="194" y="231"/>
                </a:lnTo>
                <a:lnTo>
                  <a:pt x="192" y="232"/>
                </a:lnTo>
                <a:lnTo>
                  <a:pt x="191" y="234"/>
                </a:lnTo>
                <a:lnTo>
                  <a:pt x="189" y="234"/>
                </a:lnTo>
                <a:lnTo>
                  <a:pt x="187" y="234"/>
                </a:lnTo>
                <a:lnTo>
                  <a:pt x="186" y="234"/>
                </a:lnTo>
                <a:lnTo>
                  <a:pt x="184" y="237"/>
                </a:lnTo>
                <a:lnTo>
                  <a:pt x="182" y="239"/>
                </a:lnTo>
                <a:lnTo>
                  <a:pt x="182" y="242"/>
                </a:lnTo>
                <a:lnTo>
                  <a:pt x="181" y="242"/>
                </a:lnTo>
                <a:lnTo>
                  <a:pt x="181" y="244"/>
                </a:lnTo>
                <a:lnTo>
                  <a:pt x="181" y="246"/>
                </a:lnTo>
                <a:lnTo>
                  <a:pt x="181" y="247"/>
                </a:lnTo>
                <a:lnTo>
                  <a:pt x="181" y="249"/>
                </a:lnTo>
                <a:lnTo>
                  <a:pt x="181" y="252"/>
                </a:lnTo>
                <a:lnTo>
                  <a:pt x="182" y="251"/>
                </a:lnTo>
                <a:lnTo>
                  <a:pt x="184" y="251"/>
                </a:lnTo>
                <a:lnTo>
                  <a:pt x="186" y="251"/>
                </a:lnTo>
                <a:lnTo>
                  <a:pt x="187" y="252"/>
                </a:lnTo>
                <a:lnTo>
                  <a:pt x="189" y="252"/>
                </a:lnTo>
                <a:lnTo>
                  <a:pt x="191" y="252"/>
                </a:lnTo>
                <a:lnTo>
                  <a:pt x="192" y="252"/>
                </a:lnTo>
                <a:lnTo>
                  <a:pt x="194" y="252"/>
                </a:lnTo>
                <a:lnTo>
                  <a:pt x="196" y="252"/>
                </a:lnTo>
                <a:lnTo>
                  <a:pt x="196" y="254"/>
                </a:lnTo>
                <a:lnTo>
                  <a:pt x="197" y="256"/>
                </a:lnTo>
                <a:lnTo>
                  <a:pt x="201" y="256"/>
                </a:lnTo>
                <a:lnTo>
                  <a:pt x="202" y="252"/>
                </a:lnTo>
                <a:lnTo>
                  <a:pt x="204" y="254"/>
                </a:lnTo>
                <a:lnTo>
                  <a:pt x="202" y="257"/>
                </a:lnTo>
                <a:lnTo>
                  <a:pt x="202" y="261"/>
                </a:lnTo>
                <a:lnTo>
                  <a:pt x="201" y="262"/>
                </a:lnTo>
                <a:lnTo>
                  <a:pt x="201" y="264"/>
                </a:lnTo>
                <a:lnTo>
                  <a:pt x="201" y="266"/>
                </a:lnTo>
                <a:lnTo>
                  <a:pt x="201" y="267"/>
                </a:lnTo>
                <a:lnTo>
                  <a:pt x="201" y="269"/>
                </a:lnTo>
                <a:lnTo>
                  <a:pt x="199" y="271"/>
                </a:lnTo>
                <a:lnTo>
                  <a:pt x="199" y="272"/>
                </a:lnTo>
                <a:lnTo>
                  <a:pt x="197" y="272"/>
                </a:lnTo>
                <a:lnTo>
                  <a:pt x="196" y="274"/>
                </a:lnTo>
                <a:lnTo>
                  <a:pt x="196" y="276"/>
                </a:lnTo>
                <a:lnTo>
                  <a:pt x="197" y="277"/>
                </a:lnTo>
                <a:lnTo>
                  <a:pt x="199" y="277"/>
                </a:lnTo>
                <a:lnTo>
                  <a:pt x="201" y="277"/>
                </a:lnTo>
                <a:lnTo>
                  <a:pt x="202" y="276"/>
                </a:lnTo>
                <a:lnTo>
                  <a:pt x="204" y="276"/>
                </a:lnTo>
                <a:lnTo>
                  <a:pt x="204" y="277"/>
                </a:lnTo>
                <a:lnTo>
                  <a:pt x="204" y="279"/>
                </a:lnTo>
                <a:lnTo>
                  <a:pt x="202" y="281"/>
                </a:lnTo>
                <a:lnTo>
                  <a:pt x="202" y="282"/>
                </a:lnTo>
                <a:lnTo>
                  <a:pt x="201" y="284"/>
                </a:lnTo>
                <a:lnTo>
                  <a:pt x="199" y="284"/>
                </a:lnTo>
                <a:lnTo>
                  <a:pt x="197" y="289"/>
                </a:lnTo>
                <a:lnTo>
                  <a:pt x="197" y="291"/>
                </a:lnTo>
                <a:lnTo>
                  <a:pt x="196" y="291"/>
                </a:lnTo>
                <a:lnTo>
                  <a:pt x="196" y="292"/>
                </a:lnTo>
                <a:lnTo>
                  <a:pt x="194" y="296"/>
                </a:lnTo>
                <a:lnTo>
                  <a:pt x="192" y="297"/>
                </a:lnTo>
                <a:lnTo>
                  <a:pt x="194" y="297"/>
                </a:lnTo>
                <a:lnTo>
                  <a:pt x="194" y="299"/>
                </a:lnTo>
                <a:lnTo>
                  <a:pt x="196" y="301"/>
                </a:lnTo>
                <a:lnTo>
                  <a:pt x="196" y="302"/>
                </a:lnTo>
                <a:lnTo>
                  <a:pt x="196" y="306"/>
                </a:lnTo>
                <a:lnTo>
                  <a:pt x="194" y="307"/>
                </a:lnTo>
                <a:lnTo>
                  <a:pt x="194" y="311"/>
                </a:lnTo>
                <a:lnTo>
                  <a:pt x="191" y="311"/>
                </a:lnTo>
                <a:lnTo>
                  <a:pt x="189" y="312"/>
                </a:lnTo>
                <a:lnTo>
                  <a:pt x="189" y="314"/>
                </a:lnTo>
                <a:lnTo>
                  <a:pt x="187" y="314"/>
                </a:lnTo>
                <a:lnTo>
                  <a:pt x="187" y="316"/>
                </a:lnTo>
                <a:lnTo>
                  <a:pt x="186" y="316"/>
                </a:lnTo>
                <a:lnTo>
                  <a:pt x="184" y="316"/>
                </a:lnTo>
                <a:lnTo>
                  <a:pt x="184" y="317"/>
                </a:lnTo>
                <a:lnTo>
                  <a:pt x="182" y="317"/>
                </a:lnTo>
                <a:lnTo>
                  <a:pt x="181" y="319"/>
                </a:lnTo>
                <a:lnTo>
                  <a:pt x="179" y="319"/>
                </a:lnTo>
                <a:lnTo>
                  <a:pt x="177" y="321"/>
                </a:lnTo>
                <a:lnTo>
                  <a:pt x="176" y="319"/>
                </a:lnTo>
                <a:lnTo>
                  <a:pt x="174" y="319"/>
                </a:lnTo>
                <a:lnTo>
                  <a:pt x="174" y="321"/>
                </a:lnTo>
                <a:lnTo>
                  <a:pt x="172" y="322"/>
                </a:lnTo>
                <a:lnTo>
                  <a:pt x="172" y="326"/>
                </a:lnTo>
                <a:lnTo>
                  <a:pt x="171" y="327"/>
                </a:lnTo>
                <a:lnTo>
                  <a:pt x="171" y="329"/>
                </a:lnTo>
                <a:lnTo>
                  <a:pt x="169" y="331"/>
                </a:lnTo>
                <a:lnTo>
                  <a:pt x="167" y="334"/>
                </a:lnTo>
                <a:lnTo>
                  <a:pt x="167" y="336"/>
                </a:lnTo>
                <a:lnTo>
                  <a:pt x="167" y="337"/>
                </a:lnTo>
                <a:lnTo>
                  <a:pt x="167" y="339"/>
                </a:lnTo>
                <a:lnTo>
                  <a:pt x="166" y="341"/>
                </a:lnTo>
                <a:lnTo>
                  <a:pt x="166" y="343"/>
                </a:lnTo>
                <a:lnTo>
                  <a:pt x="164" y="344"/>
                </a:lnTo>
                <a:lnTo>
                  <a:pt x="164" y="346"/>
                </a:lnTo>
                <a:lnTo>
                  <a:pt x="162" y="348"/>
                </a:lnTo>
                <a:lnTo>
                  <a:pt x="161" y="349"/>
                </a:lnTo>
                <a:lnTo>
                  <a:pt x="161" y="351"/>
                </a:lnTo>
                <a:lnTo>
                  <a:pt x="159" y="351"/>
                </a:lnTo>
                <a:lnTo>
                  <a:pt x="159" y="353"/>
                </a:lnTo>
                <a:lnTo>
                  <a:pt x="157" y="353"/>
                </a:lnTo>
                <a:lnTo>
                  <a:pt x="156" y="356"/>
                </a:lnTo>
                <a:lnTo>
                  <a:pt x="159" y="356"/>
                </a:lnTo>
                <a:lnTo>
                  <a:pt x="162" y="356"/>
                </a:lnTo>
                <a:lnTo>
                  <a:pt x="164" y="356"/>
                </a:lnTo>
                <a:lnTo>
                  <a:pt x="167" y="356"/>
                </a:lnTo>
                <a:lnTo>
                  <a:pt x="169" y="356"/>
                </a:lnTo>
                <a:lnTo>
                  <a:pt x="171" y="356"/>
                </a:lnTo>
                <a:lnTo>
                  <a:pt x="171" y="358"/>
                </a:lnTo>
                <a:lnTo>
                  <a:pt x="172" y="358"/>
                </a:lnTo>
                <a:lnTo>
                  <a:pt x="174" y="358"/>
                </a:lnTo>
                <a:lnTo>
                  <a:pt x="174" y="359"/>
                </a:lnTo>
                <a:lnTo>
                  <a:pt x="172" y="359"/>
                </a:lnTo>
                <a:lnTo>
                  <a:pt x="172" y="358"/>
                </a:lnTo>
                <a:lnTo>
                  <a:pt x="171" y="358"/>
                </a:lnTo>
                <a:lnTo>
                  <a:pt x="169" y="358"/>
                </a:lnTo>
                <a:lnTo>
                  <a:pt x="169" y="359"/>
                </a:lnTo>
                <a:lnTo>
                  <a:pt x="167" y="359"/>
                </a:lnTo>
                <a:lnTo>
                  <a:pt x="167" y="358"/>
                </a:lnTo>
                <a:lnTo>
                  <a:pt x="166" y="358"/>
                </a:lnTo>
                <a:lnTo>
                  <a:pt x="166" y="359"/>
                </a:lnTo>
                <a:lnTo>
                  <a:pt x="164" y="359"/>
                </a:lnTo>
                <a:lnTo>
                  <a:pt x="162" y="359"/>
                </a:lnTo>
                <a:lnTo>
                  <a:pt x="162" y="361"/>
                </a:lnTo>
                <a:lnTo>
                  <a:pt x="162" y="363"/>
                </a:lnTo>
                <a:lnTo>
                  <a:pt x="161" y="363"/>
                </a:lnTo>
                <a:lnTo>
                  <a:pt x="159" y="364"/>
                </a:lnTo>
                <a:lnTo>
                  <a:pt x="157" y="364"/>
                </a:lnTo>
                <a:lnTo>
                  <a:pt x="157" y="366"/>
                </a:lnTo>
                <a:lnTo>
                  <a:pt x="157" y="368"/>
                </a:lnTo>
                <a:lnTo>
                  <a:pt x="157" y="369"/>
                </a:lnTo>
                <a:lnTo>
                  <a:pt x="156" y="371"/>
                </a:lnTo>
                <a:lnTo>
                  <a:pt x="157" y="371"/>
                </a:lnTo>
                <a:lnTo>
                  <a:pt x="157" y="373"/>
                </a:lnTo>
                <a:lnTo>
                  <a:pt x="159" y="373"/>
                </a:lnTo>
                <a:lnTo>
                  <a:pt x="159" y="374"/>
                </a:lnTo>
                <a:lnTo>
                  <a:pt x="157" y="374"/>
                </a:lnTo>
                <a:lnTo>
                  <a:pt x="157" y="376"/>
                </a:lnTo>
                <a:lnTo>
                  <a:pt x="157" y="378"/>
                </a:lnTo>
                <a:lnTo>
                  <a:pt x="159" y="378"/>
                </a:lnTo>
                <a:lnTo>
                  <a:pt x="159" y="379"/>
                </a:lnTo>
                <a:lnTo>
                  <a:pt x="159" y="381"/>
                </a:lnTo>
                <a:lnTo>
                  <a:pt x="157" y="381"/>
                </a:lnTo>
                <a:lnTo>
                  <a:pt x="156" y="381"/>
                </a:lnTo>
                <a:lnTo>
                  <a:pt x="156" y="383"/>
                </a:lnTo>
                <a:lnTo>
                  <a:pt x="154" y="383"/>
                </a:lnTo>
                <a:lnTo>
                  <a:pt x="154" y="384"/>
                </a:lnTo>
                <a:lnTo>
                  <a:pt x="156" y="386"/>
                </a:lnTo>
                <a:lnTo>
                  <a:pt x="154" y="388"/>
                </a:lnTo>
                <a:lnTo>
                  <a:pt x="154" y="391"/>
                </a:lnTo>
                <a:lnTo>
                  <a:pt x="156" y="393"/>
                </a:lnTo>
                <a:lnTo>
                  <a:pt x="156" y="394"/>
                </a:lnTo>
                <a:lnTo>
                  <a:pt x="156" y="398"/>
                </a:lnTo>
                <a:lnTo>
                  <a:pt x="154" y="401"/>
                </a:lnTo>
                <a:lnTo>
                  <a:pt x="154" y="408"/>
                </a:lnTo>
                <a:lnTo>
                  <a:pt x="154" y="409"/>
                </a:lnTo>
                <a:lnTo>
                  <a:pt x="154" y="413"/>
                </a:lnTo>
                <a:lnTo>
                  <a:pt x="152" y="413"/>
                </a:lnTo>
                <a:lnTo>
                  <a:pt x="151" y="413"/>
                </a:lnTo>
                <a:lnTo>
                  <a:pt x="149" y="413"/>
                </a:lnTo>
                <a:lnTo>
                  <a:pt x="137" y="413"/>
                </a:lnTo>
                <a:lnTo>
                  <a:pt x="136" y="413"/>
                </a:lnTo>
                <a:lnTo>
                  <a:pt x="134" y="414"/>
                </a:lnTo>
                <a:lnTo>
                  <a:pt x="127" y="414"/>
                </a:lnTo>
                <a:lnTo>
                  <a:pt x="126" y="414"/>
                </a:lnTo>
                <a:lnTo>
                  <a:pt x="117" y="414"/>
                </a:lnTo>
                <a:lnTo>
                  <a:pt x="112" y="414"/>
                </a:lnTo>
                <a:lnTo>
                  <a:pt x="107" y="414"/>
                </a:lnTo>
                <a:lnTo>
                  <a:pt x="102" y="414"/>
                </a:lnTo>
                <a:lnTo>
                  <a:pt x="100" y="414"/>
                </a:lnTo>
                <a:lnTo>
                  <a:pt x="97" y="414"/>
                </a:lnTo>
                <a:lnTo>
                  <a:pt x="95" y="414"/>
                </a:lnTo>
                <a:lnTo>
                  <a:pt x="85" y="414"/>
                </a:lnTo>
                <a:lnTo>
                  <a:pt x="79" y="414"/>
                </a:lnTo>
                <a:lnTo>
                  <a:pt x="77" y="414"/>
                </a:lnTo>
                <a:lnTo>
                  <a:pt x="75" y="414"/>
                </a:lnTo>
                <a:lnTo>
                  <a:pt x="72" y="414"/>
                </a:lnTo>
                <a:lnTo>
                  <a:pt x="72" y="416"/>
                </a:lnTo>
                <a:lnTo>
                  <a:pt x="70" y="416"/>
                </a:lnTo>
                <a:lnTo>
                  <a:pt x="69" y="414"/>
                </a:lnTo>
                <a:lnTo>
                  <a:pt x="69" y="416"/>
                </a:lnTo>
                <a:lnTo>
                  <a:pt x="67" y="416"/>
                </a:lnTo>
                <a:lnTo>
                  <a:pt x="64" y="416"/>
                </a:lnTo>
                <a:lnTo>
                  <a:pt x="64" y="414"/>
                </a:lnTo>
                <a:lnTo>
                  <a:pt x="62" y="413"/>
                </a:lnTo>
                <a:lnTo>
                  <a:pt x="62" y="409"/>
                </a:lnTo>
                <a:lnTo>
                  <a:pt x="64" y="409"/>
                </a:lnTo>
                <a:lnTo>
                  <a:pt x="64" y="408"/>
                </a:lnTo>
                <a:lnTo>
                  <a:pt x="62" y="406"/>
                </a:lnTo>
                <a:lnTo>
                  <a:pt x="64" y="406"/>
                </a:lnTo>
                <a:lnTo>
                  <a:pt x="64" y="403"/>
                </a:lnTo>
                <a:lnTo>
                  <a:pt x="62" y="401"/>
                </a:lnTo>
                <a:lnTo>
                  <a:pt x="62" y="399"/>
                </a:lnTo>
                <a:lnTo>
                  <a:pt x="64" y="398"/>
                </a:lnTo>
                <a:lnTo>
                  <a:pt x="64" y="396"/>
                </a:lnTo>
                <a:lnTo>
                  <a:pt x="65" y="393"/>
                </a:lnTo>
                <a:lnTo>
                  <a:pt x="65" y="391"/>
                </a:lnTo>
                <a:lnTo>
                  <a:pt x="65" y="389"/>
                </a:lnTo>
                <a:lnTo>
                  <a:pt x="64" y="389"/>
                </a:lnTo>
                <a:lnTo>
                  <a:pt x="62" y="386"/>
                </a:lnTo>
                <a:lnTo>
                  <a:pt x="59" y="386"/>
                </a:lnTo>
                <a:lnTo>
                  <a:pt x="57" y="383"/>
                </a:lnTo>
                <a:lnTo>
                  <a:pt x="57" y="381"/>
                </a:lnTo>
                <a:lnTo>
                  <a:pt x="55" y="379"/>
                </a:lnTo>
                <a:lnTo>
                  <a:pt x="55" y="378"/>
                </a:lnTo>
                <a:lnTo>
                  <a:pt x="55" y="376"/>
                </a:lnTo>
                <a:lnTo>
                  <a:pt x="54" y="376"/>
                </a:lnTo>
                <a:lnTo>
                  <a:pt x="54" y="374"/>
                </a:lnTo>
                <a:lnTo>
                  <a:pt x="54" y="373"/>
                </a:lnTo>
                <a:lnTo>
                  <a:pt x="52" y="369"/>
                </a:lnTo>
                <a:lnTo>
                  <a:pt x="50" y="368"/>
                </a:lnTo>
                <a:lnTo>
                  <a:pt x="47" y="366"/>
                </a:lnTo>
                <a:lnTo>
                  <a:pt x="45" y="366"/>
                </a:lnTo>
                <a:lnTo>
                  <a:pt x="47" y="368"/>
                </a:lnTo>
                <a:lnTo>
                  <a:pt x="47" y="369"/>
                </a:lnTo>
                <a:lnTo>
                  <a:pt x="45" y="371"/>
                </a:lnTo>
                <a:lnTo>
                  <a:pt x="44" y="369"/>
                </a:lnTo>
                <a:lnTo>
                  <a:pt x="42" y="369"/>
                </a:lnTo>
                <a:lnTo>
                  <a:pt x="40" y="368"/>
                </a:lnTo>
                <a:lnTo>
                  <a:pt x="40" y="366"/>
                </a:lnTo>
                <a:lnTo>
                  <a:pt x="40" y="364"/>
                </a:lnTo>
                <a:lnTo>
                  <a:pt x="39" y="363"/>
                </a:lnTo>
                <a:lnTo>
                  <a:pt x="37" y="361"/>
                </a:lnTo>
                <a:lnTo>
                  <a:pt x="35" y="361"/>
                </a:lnTo>
                <a:lnTo>
                  <a:pt x="34" y="361"/>
                </a:lnTo>
                <a:lnTo>
                  <a:pt x="32" y="361"/>
                </a:lnTo>
                <a:lnTo>
                  <a:pt x="29" y="359"/>
                </a:lnTo>
                <a:lnTo>
                  <a:pt x="27" y="359"/>
                </a:lnTo>
                <a:lnTo>
                  <a:pt x="25" y="358"/>
                </a:lnTo>
                <a:lnTo>
                  <a:pt x="24" y="358"/>
                </a:lnTo>
                <a:lnTo>
                  <a:pt x="20" y="358"/>
                </a:lnTo>
                <a:lnTo>
                  <a:pt x="19" y="358"/>
                </a:lnTo>
                <a:lnTo>
                  <a:pt x="17" y="358"/>
                </a:lnTo>
                <a:lnTo>
                  <a:pt x="15" y="359"/>
                </a:lnTo>
                <a:lnTo>
                  <a:pt x="12" y="359"/>
                </a:lnTo>
                <a:lnTo>
                  <a:pt x="12" y="363"/>
                </a:lnTo>
                <a:lnTo>
                  <a:pt x="10" y="361"/>
                </a:lnTo>
                <a:lnTo>
                  <a:pt x="9" y="361"/>
                </a:lnTo>
                <a:lnTo>
                  <a:pt x="7" y="359"/>
                </a:lnTo>
                <a:lnTo>
                  <a:pt x="7" y="358"/>
                </a:lnTo>
                <a:lnTo>
                  <a:pt x="4" y="358"/>
                </a:lnTo>
                <a:lnTo>
                  <a:pt x="2" y="359"/>
                </a:lnTo>
                <a:lnTo>
                  <a:pt x="0" y="359"/>
                </a:lnTo>
                <a:lnTo>
                  <a:pt x="0" y="358"/>
                </a:lnTo>
                <a:lnTo>
                  <a:pt x="2" y="356"/>
                </a:lnTo>
                <a:lnTo>
                  <a:pt x="4" y="354"/>
                </a:lnTo>
                <a:lnTo>
                  <a:pt x="5" y="353"/>
                </a:lnTo>
                <a:lnTo>
                  <a:pt x="7" y="353"/>
                </a:lnTo>
                <a:lnTo>
                  <a:pt x="7" y="351"/>
                </a:lnTo>
                <a:lnTo>
                  <a:pt x="9" y="351"/>
                </a:lnTo>
                <a:lnTo>
                  <a:pt x="12" y="348"/>
                </a:lnTo>
                <a:lnTo>
                  <a:pt x="15" y="348"/>
                </a:lnTo>
                <a:lnTo>
                  <a:pt x="17" y="346"/>
                </a:lnTo>
                <a:lnTo>
                  <a:pt x="19" y="346"/>
                </a:lnTo>
                <a:lnTo>
                  <a:pt x="20" y="346"/>
                </a:lnTo>
                <a:lnTo>
                  <a:pt x="25" y="348"/>
                </a:lnTo>
                <a:lnTo>
                  <a:pt x="29" y="349"/>
                </a:lnTo>
                <a:lnTo>
                  <a:pt x="29" y="348"/>
                </a:lnTo>
                <a:lnTo>
                  <a:pt x="30" y="348"/>
                </a:lnTo>
                <a:lnTo>
                  <a:pt x="30" y="346"/>
                </a:lnTo>
                <a:lnTo>
                  <a:pt x="32" y="344"/>
                </a:lnTo>
                <a:lnTo>
                  <a:pt x="30" y="344"/>
                </a:lnTo>
                <a:lnTo>
                  <a:pt x="32" y="343"/>
                </a:lnTo>
                <a:lnTo>
                  <a:pt x="34" y="343"/>
                </a:lnTo>
                <a:lnTo>
                  <a:pt x="37" y="341"/>
                </a:lnTo>
                <a:lnTo>
                  <a:pt x="39" y="339"/>
                </a:lnTo>
                <a:lnTo>
                  <a:pt x="39" y="337"/>
                </a:lnTo>
                <a:lnTo>
                  <a:pt x="37" y="336"/>
                </a:lnTo>
                <a:lnTo>
                  <a:pt x="35" y="334"/>
                </a:lnTo>
                <a:lnTo>
                  <a:pt x="34" y="332"/>
                </a:lnTo>
                <a:lnTo>
                  <a:pt x="30" y="331"/>
                </a:lnTo>
                <a:lnTo>
                  <a:pt x="30" y="329"/>
                </a:lnTo>
                <a:lnTo>
                  <a:pt x="34" y="329"/>
                </a:lnTo>
                <a:lnTo>
                  <a:pt x="35" y="329"/>
                </a:lnTo>
                <a:lnTo>
                  <a:pt x="39" y="329"/>
                </a:lnTo>
                <a:lnTo>
                  <a:pt x="40" y="327"/>
                </a:lnTo>
                <a:lnTo>
                  <a:pt x="40" y="326"/>
                </a:lnTo>
                <a:lnTo>
                  <a:pt x="42" y="322"/>
                </a:lnTo>
                <a:lnTo>
                  <a:pt x="42" y="319"/>
                </a:lnTo>
                <a:lnTo>
                  <a:pt x="42" y="317"/>
                </a:lnTo>
                <a:lnTo>
                  <a:pt x="42" y="314"/>
                </a:lnTo>
                <a:lnTo>
                  <a:pt x="42" y="312"/>
                </a:lnTo>
                <a:lnTo>
                  <a:pt x="44" y="312"/>
                </a:lnTo>
                <a:lnTo>
                  <a:pt x="44" y="311"/>
                </a:lnTo>
                <a:lnTo>
                  <a:pt x="45" y="312"/>
                </a:lnTo>
                <a:lnTo>
                  <a:pt x="47" y="312"/>
                </a:lnTo>
                <a:lnTo>
                  <a:pt x="49" y="311"/>
                </a:lnTo>
                <a:lnTo>
                  <a:pt x="50" y="311"/>
                </a:lnTo>
                <a:lnTo>
                  <a:pt x="55" y="312"/>
                </a:lnTo>
                <a:lnTo>
                  <a:pt x="57" y="312"/>
                </a:lnTo>
                <a:lnTo>
                  <a:pt x="59" y="312"/>
                </a:lnTo>
                <a:lnTo>
                  <a:pt x="60" y="312"/>
                </a:lnTo>
                <a:lnTo>
                  <a:pt x="60" y="309"/>
                </a:lnTo>
                <a:lnTo>
                  <a:pt x="59" y="309"/>
                </a:lnTo>
                <a:lnTo>
                  <a:pt x="59" y="307"/>
                </a:lnTo>
                <a:lnTo>
                  <a:pt x="59" y="306"/>
                </a:lnTo>
                <a:lnTo>
                  <a:pt x="59" y="304"/>
                </a:lnTo>
                <a:lnTo>
                  <a:pt x="59" y="301"/>
                </a:lnTo>
                <a:lnTo>
                  <a:pt x="57" y="299"/>
                </a:lnTo>
                <a:lnTo>
                  <a:pt x="55" y="301"/>
                </a:lnTo>
                <a:lnTo>
                  <a:pt x="52" y="299"/>
                </a:lnTo>
                <a:lnTo>
                  <a:pt x="52" y="297"/>
                </a:lnTo>
                <a:lnTo>
                  <a:pt x="52" y="296"/>
                </a:lnTo>
                <a:lnTo>
                  <a:pt x="50" y="294"/>
                </a:lnTo>
                <a:lnTo>
                  <a:pt x="50" y="292"/>
                </a:lnTo>
                <a:lnTo>
                  <a:pt x="54" y="289"/>
                </a:lnTo>
                <a:lnTo>
                  <a:pt x="54" y="287"/>
                </a:lnTo>
                <a:lnTo>
                  <a:pt x="54" y="286"/>
                </a:lnTo>
                <a:lnTo>
                  <a:pt x="54" y="282"/>
                </a:lnTo>
                <a:lnTo>
                  <a:pt x="55" y="282"/>
                </a:lnTo>
                <a:lnTo>
                  <a:pt x="55" y="281"/>
                </a:lnTo>
                <a:lnTo>
                  <a:pt x="54" y="281"/>
                </a:lnTo>
                <a:lnTo>
                  <a:pt x="54" y="279"/>
                </a:lnTo>
                <a:lnTo>
                  <a:pt x="52" y="277"/>
                </a:lnTo>
                <a:lnTo>
                  <a:pt x="52" y="276"/>
                </a:lnTo>
                <a:lnTo>
                  <a:pt x="50" y="276"/>
                </a:lnTo>
                <a:lnTo>
                  <a:pt x="50" y="274"/>
                </a:lnTo>
                <a:lnTo>
                  <a:pt x="50" y="272"/>
                </a:lnTo>
                <a:lnTo>
                  <a:pt x="50" y="271"/>
                </a:lnTo>
                <a:lnTo>
                  <a:pt x="50" y="269"/>
                </a:lnTo>
                <a:lnTo>
                  <a:pt x="49" y="269"/>
                </a:lnTo>
                <a:lnTo>
                  <a:pt x="49" y="267"/>
                </a:lnTo>
                <a:lnTo>
                  <a:pt x="47" y="269"/>
                </a:lnTo>
                <a:lnTo>
                  <a:pt x="45" y="271"/>
                </a:lnTo>
                <a:lnTo>
                  <a:pt x="44" y="269"/>
                </a:lnTo>
                <a:lnTo>
                  <a:pt x="42" y="269"/>
                </a:lnTo>
                <a:lnTo>
                  <a:pt x="40" y="269"/>
                </a:lnTo>
                <a:lnTo>
                  <a:pt x="39" y="271"/>
                </a:lnTo>
                <a:lnTo>
                  <a:pt x="37" y="271"/>
                </a:lnTo>
                <a:lnTo>
                  <a:pt x="37" y="269"/>
                </a:lnTo>
                <a:lnTo>
                  <a:pt x="39" y="267"/>
                </a:lnTo>
                <a:lnTo>
                  <a:pt x="40" y="266"/>
                </a:lnTo>
                <a:lnTo>
                  <a:pt x="40" y="264"/>
                </a:lnTo>
                <a:lnTo>
                  <a:pt x="39" y="264"/>
                </a:lnTo>
                <a:lnTo>
                  <a:pt x="39" y="262"/>
                </a:lnTo>
                <a:lnTo>
                  <a:pt x="40" y="262"/>
                </a:lnTo>
                <a:lnTo>
                  <a:pt x="40" y="261"/>
                </a:lnTo>
                <a:lnTo>
                  <a:pt x="42" y="261"/>
                </a:lnTo>
                <a:lnTo>
                  <a:pt x="44" y="259"/>
                </a:lnTo>
                <a:lnTo>
                  <a:pt x="44" y="257"/>
                </a:lnTo>
                <a:lnTo>
                  <a:pt x="45" y="257"/>
                </a:lnTo>
                <a:lnTo>
                  <a:pt x="47" y="257"/>
                </a:lnTo>
                <a:lnTo>
                  <a:pt x="47" y="256"/>
                </a:lnTo>
                <a:lnTo>
                  <a:pt x="45" y="254"/>
                </a:lnTo>
                <a:lnTo>
                  <a:pt x="44" y="254"/>
                </a:lnTo>
                <a:lnTo>
                  <a:pt x="42" y="252"/>
                </a:lnTo>
                <a:lnTo>
                  <a:pt x="42" y="249"/>
                </a:lnTo>
                <a:lnTo>
                  <a:pt x="42" y="247"/>
                </a:lnTo>
                <a:lnTo>
                  <a:pt x="42" y="244"/>
                </a:lnTo>
                <a:lnTo>
                  <a:pt x="42" y="242"/>
                </a:lnTo>
                <a:lnTo>
                  <a:pt x="42" y="241"/>
                </a:lnTo>
                <a:lnTo>
                  <a:pt x="44" y="239"/>
                </a:lnTo>
                <a:lnTo>
                  <a:pt x="45" y="239"/>
                </a:lnTo>
                <a:lnTo>
                  <a:pt x="45" y="237"/>
                </a:lnTo>
                <a:lnTo>
                  <a:pt x="45" y="236"/>
                </a:lnTo>
                <a:lnTo>
                  <a:pt x="45" y="232"/>
                </a:lnTo>
                <a:lnTo>
                  <a:pt x="45" y="231"/>
                </a:lnTo>
                <a:lnTo>
                  <a:pt x="44" y="231"/>
                </a:lnTo>
                <a:lnTo>
                  <a:pt x="44" y="229"/>
                </a:lnTo>
                <a:lnTo>
                  <a:pt x="42" y="227"/>
                </a:lnTo>
                <a:lnTo>
                  <a:pt x="42" y="226"/>
                </a:lnTo>
                <a:lnTo>
                  <a:pt x="44" y="224"/>
                </a:lnTo>
                <a:lnTo>
                  <a:pt x="44" y="222"/>
                </a:lnTo>
                <a:lnTo>
                  <a:pt x="44" y="221"/>
                </a:lnTo>
                <a:lnTo>
                  <a:pt x="42" y="216"/>
                </a:lnTo>
                <a:lnTo>
                  <a:pt x="40" y="216"/>
                </a:lnTo>
                <a:lnTo>
                  <a:pt x="39" y="216"/>
                </a:lnTo>
                <a:lnTo>
                  <a:pt x="37" y="216"/>
                </a:lnTo>
                <a:lnTo>
                  <a:pt x="35" y="216"/>
                </a:lnTo>
                <a:lnTo>
                  <a:pt x="34" y="217"/>
                </a:lnTo>
                <a:lnTo>
                  <a:pt x="32" y="221"/>
                </a:lnTo>
                <a:lnTo>
                  <a:pt x="32" y="222"/>
                </a:lnTo>
                <a:lnTo>
                  <a:pt x="30" y="222"/>
                </a:lnTo>
                <a:lnTo>
                  <a:pt x="29" y="221"/>
                </a:lnTo>
                <a:lnTo>
                  <a:pt x="27" y="219"/>
                </a:lnTo>
                <a:lnTo>
                  <a:pt x="25" y="219"/>
                </a:lnTo>
                <a:lnTo>
                  <a:pt x="25" y="214"/>
                </a:lnTo>
                <a:lnTo>
                  <a:pt x="27" y="212"/>
                </a:lnTo>
                <a:lnTo>
                  <a:pt x="29" y="211"/>
                </a:lnTo>
                <a:lnTo>
                  <a:pt x="29" y="209"/>
                </a:lnTo>
                <a:lnTo>
                  <a:pt x="29" y="207"/>
                </a:lnTo>
                <a:lnTo>
                  <a:pt x="29" y="206"/>
                </a:lnTo>
                <a:lnTo>
                  <a:pt x="27" y="204"/>
                </a:lnTo>
                <a:lnTo>
                  <a:pt x="29" y="204"/>
                </a:lnTo>
                <a:lnTo>
                  <a:pt x="29" y="202"/>
                </a:lnTo>
                <a:lnTo>
                  <a:pt x="27" y="201"/>
                </a:lnTo>
                <a:lnTo>
                  <a:pt x="25" y="201"/>
                </a:lnTo>
                <a:lnTo>
                  <a:pt x="24" y="199"/>
                </a:lnTo>
                <a:lnTo>
                  <a:pt x="22" y="199"/>
                </a:lnTo>
                <a:lnTo>
                  <a:pt x="22" y="197"/>
                </a:lnTo>
                <a:lnTo>
                  <a:pt x="22" y="196"/>
                </a:lnTo>
                <a:lnTo>
                  <a:pt x="20" y="194"/>
                </a:lnTo>
                <a:lnTo>
                  <a:pt x="19" y="192"/>
                </a:lnTo>
                <a:lnTo>
                  <a:pt x="20" y="192"/>
                </a:lnTo>
                <a:lnTo>
                  <a:pt x="20" y="191"/>
                </a:lnTo>
                <a:lnTo>
                  <a:pt x="19" y="189"/>
                </a:lnTo>
                <a:lnTo>
                  <a:pt x="17" y="189"/>
                </a:lnTo>
                <a:lnTo>
                  <a:pt x="17" y="187"/>
                </a:lnTo>
                <a:lnTo>
                  <a:pt x="15" y="186"/>
                </a:lnTo>
                <a:lnTo>
                  <a:pt x="14" y="182"/>
                </a:lnTo>
                <a:lnTo>
                  <a:pt x="12" y="181"/>
                </a:lnTo>
                <a:lnTo>
                  <a:pt x="12" y="179"/>
                </a:lnTo>
                <a:lnTo>
                  <a:pt x="10" y="179"/>
                </a:lnTo>
                <a:lnTo>
                  <a:pt x="10" y="176"/>
                </a:lnTo>
                <a:lnTo>
                  <a:pt x="12" y="177"/>
                </a:lnTo>
                <a:lnTo>
                  <a:pt x="12" y="176"/>
                </a:lnTo>
                <a:lnTo>
                  <a:pt x="12" y="174"/>
                </a:lnTo>
                <a:lnTo>
                  <a:pt x="14" y="172"/>
                </a:lnTo>
                <a:lnTo>
                  <a:pt x="15" y="171"/>
                </a:lnTo>
                <a:lnTo>
                  <a:pt x="12" y="169"/>
                </a:lnTo>
                <a:lnTo>
                  <a:pt x="10" y="167"/>
                </a:lnTo>
                <a:lnTo>
                  <a:pt x="9" y="166"/>
                </a:lnTo>
                <a:lnTo>
                  <a:pt x="7" y="166"/>
                </a:lnTo>
                <a:lnTo>
                  <a:pt x="7" y="164"/>
                </a:lnTo>
                <a:lnTo>
                  <a:pt x="5" y="166"/>
                </a:lnTo>
                <a:lnTo>
                  <a:pt x="2" y="164"/>
                </a:lnTo>
                <a:lnTo>
                  <a:pt x="4" y="161"/>
                </a:lnTo>
                <a:lnTo>
                  <a:pt x="5" y="161"/>
                </a:lnTo>
                <a:lnTo>
                  <a:pt x="5" y="159"/>
                </a:lnTo>
                <a:lnTo>
                  <a:pt x="4" y="157"/>
                </a:lnTo>
                <a:lnTo>
                  <a:pt x="4" y="156"/>
                </a:lnTo>
                <a:lnTo>
                  <a:pt x="4" y="154"/>
                </a:lnTo>
                <a:lnTo>
                  <a:pt x="4" y="152"/>
                </a:lnTo>
                <a:lnTo>
                  <a:pt x="4" y="151"/>
                </a:lnTo>
                <a:lnTo>
                  <a:pt x="5" y="149"/>
                </a:lnTo>
                <a:lnTo>
                  <a:pt x="5" y="146"/>
                </a:lnTo>
                <a:lnTo>
                  <a:pt x="9" y="144"/>
                </a:lnTo>
                <a:lnTo>
                  <a:pt x="10" y="142"/>
                </a:lnTo>
                <a:lnTo>
                  <a:pt x="14" y="141"/>
                </a:lnTo>
                <a:lnTo>
                  <a:pt x="15" y="139"/>
                </a:lnTo>
                <a:lnTo>
                  <a:pt x="15" y="137"/>
                </a:lnTo>
                <a:lnTo>
                  <a:pt x="15" y="135"/>
                </a:lnTo>
                <a:lnTo>
                  <a:pt x="14" y="134"/>
                </a:lnTo>
                <a:lnTo>
                  <a:pt x="12" y="134"/>
                </a:lnTo>
                <a:lnTo>
                  <a:pt x="12" y="132"/>
                </a:lnTo>
                <a:lnTo>
                  <a:pt x="10" y="130"/>
                </a:lnTo>
                <a:lnTo>
                  <a:pt x="9" y="130"/>
                </a:lnTo>
                <a:lnTo>
                  <a:pt x="9" y="129"/>
                </a:lnTo>
                <a:lnTo>
                  <a:pt x="7" y="129"/>
                </a:lnTo>
                <a:lnTo>
                  <a:pt x="7" y="127"/>
                </a:lnTo>
                <a:lnTo>
                  <a:pt x="5" y="127"/>
                </a:lnTo>
                <a:lnTo>
                  <a:pt x="4" y="125"/>
                </a:lnTo>
                <a:lnTo>
                  <a:pt x="2" y="124"/>
                </a:lnTo>
                <a:lnTo>
                  <a:pt x="0" y="124"/>
                </a:lnTo>
                <a:lnTo>
                  <a:pt x="0" y="122"/>
                </a:lnTo>
                <a:lnTo>
                  <a:pt x="2" y="120"/>
                </a:lnTo>
                <a:lnTo>
                  <a:pt x="2" y="119"/>
                </a:lnTo>
                <a:lnTo>
                  <a:pt x="7" y="114"/>
                </a:lnTo>
                <a:lnTo>
                  <a:pt x="9" y="114"/>
                </a:lnTo>
                <a:lnTo>
                  <a:pt x="15" y="110"/>
                </a:lnTo>
                <a:lnTo>
                  <a:pt x="17" y="110"/>
                </a:lnTo>
                <a:lnTo>
                  <a:pt x="19" y="107"/>
                </a:lnTo>
                <a:lnTo>
                  <a:pt x="24" y="104"/>
                </a:lnTo>
                <a:lnTo>
                  <a:pt x="25" y="104"/>
                </a:lnTo>
                <a:lnTo>
                  <a:pt x="25" y="102"/>
                </a:lnTo>
                <a:lnTo>
                  <a:pt x="27" y="102"/>
                </a:lnTo>
                <a:lnTo>
                  <a:pt x="29" y="102"/>
                </a:lnTo>
                <a:lnTo>
                  <a:pt x="32" y="104"/>
                </a:lnTo>
                <a:lnTo>
                  <a:pt x="34" y="104"/>
                </a:lnTo>
                <a:lnTo>
                  <a:pt x="37" y="97"/>
                </a:lnTo>
                <a:lnTo>
                  <a:pt x="39" y="95"/>
                </a:lnTo>
                <a:lnTo>
                  <a:pt x="39" y="94"/>
                </a:lnTo>
                <a:lnTo>
                  <a:pt x="40" y="92"/>
                </a:lnTo>
                <a:lnTo>
                  <a:pt x="42" y="94"/>
                </a:lnTo>
                <a:lnTo>
                  <a:pt x="44" y="90"/>
                </a:lnTo>
                <a:lnTo>
                  <a:pt x="44" y="89"/>
                </a:lnTo>
                <a:lnTo>
                  <a:pt x="44" y="87"/>
                </a:lnTo>
                <a:lnTo>
                  <a:pt x="45" y="87"/>
                </a:lnTo>
                <a:lnTo>
                  <a:pt x="47" y="87"/>
                </a:lnTo>
                <a:lnTo>
                  <a:pt x="47" y="85"/>
                </a:lnTo>
                <a:lnTo>
                  <a:pt x="47" y="84"/>
                </a:lnTo>
                <a:lnTo>
                  <a:pt x="45" y="80"/>
                </a:lnTo>
                <a:lnTo>
                  <a:pt x="47" y="80"/>
                </a:lnTo>
                <a:lnTo>
                  <a:pt x="50" y="80"/>
                </a:lnTo>
                <a:lnTo>
                  <a:pt x="52" y="80"/>
                </a:lnTo>
                <a:lnTo>
                  <a:pt x="54" y="79"/>
                </a:lnTo>
                <a:lnTo>
                  <a:pt x="54" y="77"/>
                </a:lnTo>
                <a:lnTo>
                  <a:pt x="55" y="77"/>
                </a:lnTo>
                <a:lnTo>
                  <a:pt x="57" y="77"/>
                </a:lnTo>
                <a:lnTo>
                  <a:pt x="57" y="75"/>
                </a:lnTo>
                <a:lnTo>
                  <a:pt x="57" y="72"/>
                </a:lnTo>
                <a:lnTo>
                  <a:pt x="47" y="65"/>
                </a:lnTo>
                <a:lnTo>
                  <a:pt x="54" y="60"/>
                </a:lnTo>
                <a:lnTo>
                  <a:pt x="54" y="57"/>
                </a:lnTo>
                <a:lnTo>
                  <a:pt x="50" y="57"/>
                </a:lnTo>
                <a:lnTo>
                  <a:pt x="49" y="54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49" y="47"/>
                </a:lnTo>
                <a:lnTo>
                  <a:pt x="47" y="47"/>
                </a:lnTo>
                <a:lnTo>
                  <a:pt x="45" y="45"/>
                </a:lnTo>
                <a:lnTo>
                  <a:pt x="50" y="39"/>
                </a:lnTo>
                <a:lnTo>
                  <a:pt x="49" y="39"/>
                </a:lnTo>
                <a:lnTo>
                  <a:pt x="45" y="34"/>
                </a:lnTo>
                <a:lnTo>
                  <a:pt x="47" y="32"/>
                </a:lnTo>
                <a:lnTo>
                  <a:pt x="44" y="29"/>
                </a:lnTo>
                <a:lnTo>
                  <a:pt x="39" y="29"/>
                </a:lnTo>
                <a:lnTo>
                  <a:pt x="37" y="27"/>
                </a:lnTo>
                <a:lnTo>
                  <a:pt x="40" y="24"/>
                </a:lnTo>
                <a:lnTo>
                  <a:pt x="42" y="22"/>
                </a:lnTo>
                <a:lnTo>
                  <a:pt x="44" y="19"/>
                </a:lnTo>
                <a:lnTo>
                  <a:pt x="39" y="14"/>
                </a:lnTo>
                <a:lnTo>
                  <a:pt x="39" y="10"/>
                </a:lnTo>
                <a:lnTo>
                  <a:pt x="42" y="7"/>
                </a:lnTo>
                <a:lnTo>
                  <a:pt x="42" y="5"/>
                </a:lnTo>
                <a:lnTo>
                  <a:pt x="45" y="4"/>
                </a:lnTo>
                <a:lnTo>
                  <a:pt x="49" y="2"/>
                </a:lnTo>
                <a:lnTo>
                  <a:pt x="49" y="4"/>
                </a:lnTo>
                <a:lnTo>
                  <a:pt x="50" y="5"/>
                </a:lnTo>
                <a:lnTo>
                  <a:pt x="52" y="5"/>
                </a:lnTo>
                <a:lnTo>
                  <a:pt x="55" y="5"/>
                </a:lnTo>
                <a:lnTo>
                  <a:pt x="57" y="4"/>
                </a:lnTo>
                <a:lnTo>
                  <a:pt x="59" y="2"/>
                </a:lnTo>
                <a:lnTo>
                  <a:pt x="59" y="0"/>
                </a:lnTo>
                <a:lnTo>
                  <a:pt x="60" y="0"/>
                </a:lnTo>
                <a:lnTo>
                  <a:pt x="65" y="4"/>
                </a:lnTo>
                <a:close/>
              </a:path>
            </a:pathLst>
          </a:custGeom>
          <a:solidFill>
            <a:srgbClr val="C9477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40"/>
          <p:cNvSpPr>
            <a:spLocks noEditPoints="1"/>
          </p:cNvSpPr>
          <p:nvPr/>
        </p:nvSpPr>
        <p:spPr bwMode="auto">
          <a:xfrm>
            <a:off x="6305551" y="5114926"/>
            <a:ext cx="276225" cy="222250"/>
          </a:xfrm>
          <a:custGeom>
            <a:avLst/>
            <a:gdLst/>
            <a:ahLst/>
            <a:cxnLst>
              <a:cxn ang="0">
                <a:pos x="82" y="11"/>
              </a:cxn>
              <a:cxn ang="0">
                <a:pos x="85" y="32"/>
              </a:cxn>
              <a:cxn ang="0">
                <a:pos x="88" y="52"/>
              </a:cxn>
              <a:cxn ang="0">
                <a:pos x="114" y="52"/>
              </a:cxn>
              <a:cxn ang="0">
                <a:pos x="127" y="52"/>
              </a:cxn>
              <a:cxn ang="0">
                <a:pos x="139" y="52"/>
              </a:cxn>
              <a:cxn ang="0">
                <a:pos x="139" y="42"/>
              </a:cxn>
              <a:cxn ang="0">
                <a:pos x="144" y="35"/>
              </a:cxn>
              <a:cxn ang="0">
                <a:pos x="155" y="35"/>
              </a:cxn>
              <a:cxn ang="0">
                <a:pos x="162" y="38"/>
              </a:cxn>
              <a:cxn ang="0">
                <a:pos x="164" y="43"/>
              </a:cxn>
              <a:cxn ang="0">
                <a:pos x="167" y="50"/>
              </a:cxn>
              <a:cxn ang="0">
                <a:pos x="164" y="57"/>
              </a:cxn>
              <a:cxn ang="0">
                <a:pos x="165" y="70"/>
              </a:cxn>
              <a:cxn ang="0">
                <a:pos x="170" y="67"/>
              </a:cxn>
              <a:cxn ang="0">
                <a:pos x="172" y="70"/>
              </a:cxn>
              <a:cxn ang="0">
                <a:pos x="159" y="80"/>
              </a:cxn>
              <a:cxn ang="0">
                <a:pos x="154" y="85"/>
              </a:cxn>
              <a:cxn ang="0">
                <a:pos x="154" y="93"/>
              </a:cxn>
              <a:cxn ang="0">
                <a:pos x="147" y="85"/>
              </a:cxn>
              <a:cxn ang="0">
                <a:pos x="147" y="88"/>
              </a:cxn>
              <a:cxn ang="0">
                <a:pos x="145" y="95"/>
              </a:cxn>
              <a:cxn ang="0">
                <a:pos x="144" y="100"/>
              </a:cxn>
              <a:cxn ang="0">
                <a:pos x="145" y="105"/>
              </a:cxn>
              <a:cxn ang="0">
                <a:pos x="140" y="113"/>
              </a:cxn>
              <a:cxn ang="0">
                <a:pos x="134" y="123"/>
              </a:cxn>
              <a:cxn ang="0">
                <a:pos x="127" y="127"/>
              </a:cxn>
              <a:cxn ang="0">
                <a:pos x="120" y="132"/>
              </a:cxn>
              <a:cxn ang="0">
                <a:pos x="112" y="130"/>
              </a:cxn>
              <a:cxn ang="0">
                <a:pos x="103" y="132"/>
              </a:cxn>
              <a:cxn ang="0">
                <a:pos x="97" y="128"/>
              </a:cxn>
              <a:cxn ang="0">
                <a:pos x="88" y="132"/>
              </a:cxn>
              <a:cxn ang="0">
                <a:pos x="80" y="140"/>
              </a:cxn>
              <a:cxn ang="0">
                <a:pos x="63" y="140"/>
              </a:cxn>
              <a:cxn ang="0">
                <a:pos x="48" y="140"/>
              </a:cxn>
              <a:cxn ang="0">
                <a:pos x="37" y="140"/>
              </a:cxn>
              <a:cxn ang="0">
                <a:pos x="22" y="140"/>
              </a:cxn>
              <a:cxn ang="0">
                <a:pos x="17" y="133"/>
              </a:cxn>
              <a:cxn ang="0">
                <a:pos x="17" y="123"/>
              </a:cxn>
              <a:cxn ang="0">
                <a:pos x="8" y="118"/>
              </a:cxn>
              <a:cxn ang="0">
                <a:pos x="5" y="110"/>
              </a:cxn>
              <a:cxn ang="0">
                <a:pos x="8" y="108"/>
              </a:cxn>
              <a:cxn ang="0">
                <a:pos x="20" y="105"/>
              </a:cxn>
              <a:cxn ang="0">
                <a:pos x="33" y="105"/>
              </a:cxn>
              <a:cxn ang="0">
                <a:pos x="33" y="95"/>
              </a:cxn>
              <a:cxn ang="0">
                <a:pos x="42" y="78"/>
              </a:cxn>
              <a:cxn ang="0">
                <a:pos x="45" y="68"/>
              </a:cxn>
              <a:cxn ang="0">
                <a:pos x="38" y="60"/>
              </a:cxn>
              <a:cxn ang="0">
                <a:pos x="32" y="55"/>
              </a:cxn>
              <a:cxn ang="0">
                <a:pos x="25" y="48"/>
              </a:cxn>
              <a:cxn ang="0">
                <a:pos x="20" y="42"/>
              </a:cxn>
              <a:cxn ang="0">
                <a:pos x="10" y="37"/>
              </a:cxn>
              <a:cxn ang="0">
                <a:pos x="17" y="32"/>
              </a:cxn>
              <a:cxn ang="0">
                <a:pos x="8" y="21"/>
              </a:cxn>
              <a:cxn ang="0">
                <a:pos x="2" y="10"/>
              </a:cxn>
              <a:cxn ang="0">
                <a:pos x="22" y="5"/>
              </a:cxn>
              <a:cxn ang="0">
                <a:pos x="40" y="3"/>
              </a:cxn>
              <a:cxn ang="0">
                <a:pos x="65" y="3"/>
              </a:cxn>
              <a:cxn ang="0">
                <a:pos x="77" y="1"/>
              </a:cxn>
              <a:cxn ang="0">
                <a:pos x="160" y="40"/>
              </a:cxn>
            </a:cxnLst>
            <a:rect l="0" t="0" r="r" b="b"/>
            <a:pathLst>
              <a:path w="174" h="140">
                <a:moveTo>
                  <a:pt x="77" y="1"/>
                </a:moveTo>
                <a:lnTo>
                  <a:pt x="78" y="1"/>
                </a:lnTo>
                <a:lnTo>
                  <a:pt x="78" y="5"/>
                </a:lnTo>
                <a:lnTo>
                  <a:pt x="78" y="10"/>
                </a:lnTo>
                <a:lnTo>
                  <a:pt x="80" y="10"/>
                </a:lnTo>
                <a:lnTo>
                  <a:pt x="82" y="11"/>
                </a:lnTo>
                <a:lnTo>
                  <a:pt x="82" y="16"/>
                </a:lnTo>
                <a:lnTo>
                  <a:pt x="82" y="18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5" y="32"/>
                </a:lnTo>
                <a:lnTo>
                  <a:pt x="85" y="37"/>
                </a:lnTo>
                <a:lnTo>
                  <a:pt x="85" y="47"/>
                </a:lnTo>
                <a:lnTo>
                  <a:pt x="85" y="48"/>
                </a:lnTo>
                <a:lnTo>
                  <a:pt x="85" y="52"/>
                </a:lnTo>
                <a:lnTo>
                  <a:pt x="87" y="52"/>
                </a:lnTo>
                <a:lnTo>
                  <a:pt x="88" y="52"/>
                </a:lnTo>
                <a:lnTo>
                  <a:pt x="98" y="52"/>
                </a:lnTo>
                <a:lnTo>
                  <a:pt x="100" y="52"/>
                </a:lnTo>
                <a:lnTo>
                  <a:pt x="102" y="52"/>
                </a:lnTo>
                <a:lnTo>
                  <a:pt x="103" y="52"/>
                </a:lnTo>
                <a:lnTo>
                  <a:pt x="109" y="52"/>
                </a:lnTo>
                <a:lnTo>
                  <a:pt x="114" y="52"/>
                </a:lnTo>
                <a:lnTo>
                  <a:pt x="115" y="52"/>
                </a:lnTo>
                <a:lnTo>
                  <a:pt x="117" y="52"/>
                </a:lnTo>
                <a:lnTo>
                  <a:pt x="119" y="52"/>
                </a:lnTo>
                <a:lnTo>
                  <a:pt x="124" y="52"/>
                </a:lnTo>
                <a:lnTo>
                  <a:pt x="125" y="52"/>
                </a:lnTo>
                <a:lnTo>
                  <a:pt x="127" y="52"/>
                </a:lnTo>
                <a:lnTo>
                  <a:pt x="129" y="52"/>
                </a:lnTo>
                <a:lnTo>
                  <a:pt x="132" y="52"/>
                </a:lnTo>
                <a:lnTo>
                  <a:pt x="134" y="52"/>
                </a:lnTo>
                <a:lnTo>
                  <a:pt x="135" y="52"/>
                </a:lnTo>
                <a:lnTo>
                  <a:pt x="137" y="52"/>
                </a:lnTo>
                <a:lnTo>
                  <a:pt x="139" y="52"/>
                </a:lnTo>
                <a:lnTo>
                  <a:pt x="139" y="50"/>
                </a:lnTo>
                <a:lnTo>
                  <a:pt x="139" y="48"/>
                </a:lnTo>
                <a:lnTo>
                  <a:pt x="139" y="47"/>
                </a:lnTo>
                <a:lnTo>
                  <a:pt x="139" y="45"/>
                </a:lnTo>
                <a:lnTo>
                  <a:pt x="139" y="43"/>
                </a:lnTo>
                <a:lnTo>
                  <a:pt x="139" y="42"/>
                </a:lnTo>
                <a:lnTo>
                  <a:pt x="139" y="40"/>
                </a:lnTo>
                <a:lnTo>
                  <a:pt x="139" y="38"/>
                </a:lnTo>
                <a:lnTo>
                  <a:pt x="139" y="37"/>
                </a:lnTo>
                <a:lnTo>
                  <a:pt x="139" y="35"/>
                </a:lnTo>
                <a:lnTo>
                  <a:pt x="142" y="35"/>
                </a:lnTo>
                <a:lnTo>
                  <a:pt x="144" y="35"/>
                </a:lnTo>
                <a:lnTo>
                  <a:pt x="145" y="35"/>
                </a:lnTo>
                <a:lnTo>
                  <a:pt x="147" y="35"/>
                </a:lnTo>
                <a:lnTo>
                  <a:pt x="150" y="35"/>
                </a:lnTo>
                <a:lnTo>
                  <a:pt x="152" y="35"/>
                </a:lnTo>
                <a:lnTo>
                  <a:pt x="154" y="35"/>
                </a:lnTo>
                <a:lnTo>
                  <a:pt x="155" y="35"/>
                </a:lnTo>
                <a:lnTo>
                  <a:pt x="157" y="35"/>
                </a:lnTo>
                <a:lnTo>
                  <a:pt x="159" y="35"/>
                </a:lnTo>
                <a:lnTo>
                  <a:pt x="159" y="37"/>
                </a:lnTo>
                <a:lnTo>
                  <a:pt x="160" y="37"/>
                </a:lnTo>
                <a:lnTo>
                  <a:pt x="160" y="38"/>
                </a:lnTo>
                <a:lnTo>
                  <a:pt x="162" y="38"/>
                </a:lnTo>
                <a:lnTo>
                  <a:pt x="162" y="40"/>
                </a:lnTo>
                <a:lnTo>
                  <a:pt x="162" y="42"/>
                </a:lnTo>
                <a:lnTo>
                  <a:pt x="164" y="42"/>
                </a:lnTo>
                <a:lnTo>
                  <a:pt x="164" y="43"/>
                </a:lnTo>
                <a:lnTo>
                  <a:pt x="164" y="45"/>
                </a:lnTo>
                <a:lnTo>
                  <a:pt x="164" y="43"/>
                </a:lnTo>
                <a:lnTo>
                  <a:pt x="164" y="45"/>
                </a:lnTo>
                <a:lnTo>
                  <a:pt x="165" y="45"/>
                </a:lnTo>
                <a:lnTo>
                  <a:pt x="165" y="47"/>
                </a:lnTo>
                <a:lnTo>
                  <a:pt x="165" y="48"/>
                </a:lnTo>
                <a:lnTo>
                  <a:pt x="167" y="48"/>
                </a:lnTo>
                <a:lnTo>
                  <a:pt x="167" y="50"/>
                </a:lnTo>
                <a:lnTo>
                  <a:pt x="167" y="52"/>
                </a:lnTo>
                <a:lnTo>
                  <a:pt x="169" y="52"/>
                </a:lnTo>
                <a:lnTo>
                  <a:pt x="167" y="52"/>
                </a:lnTo>
                <a:lnTo>
                  <a:pt x="164" y="52"/>
                </a:lnTo>
                <a:lnTo>
                  <a:pt x="164" y="55"/>
                </a:lnTo>
                <a:lnTo>
                  <a:pt x="164" y="57"/>
                </a:lnTo>
                <a:lnTo>
                  <a:pt x="164" y="58"/>
                </a:lnTo>
                <a:lnTo>
                  <a:pt x="164" y="62"/>
                </a:lnTo>
                <a:lnTo>
                  <a:pt x="164" y="67"/>
                </a:lnTo>
                <a:lnTo>
                  <a:pt x="164" y="68"/>
                </a:lnTo>
                <a:lnTo>
                  <a:pt x="164" y="70"/>
                </a:lnTo>
                <a:lnTo>
                  <a:pt x="165" y="70"/>
                </a:lnTo>
                <a:lnTo>
                  <a:pt x="167" y="72"/>
                </a:lnTo>
                <a:lnTo>
                  <a:pt x="167" y="70"/>
                </a:lnTo>
                <a:lnTo>
                  <a:pt x="167" y="68"/>
                </a:lnTo>
                <a:lnTo>
                  <a:pt x="169" y="68"/>
                </a:lnTo>
                <a:lnTo>
                  <a:pt x="169" y="67"/>
                </a:lnTo>
                <a:lnTo>
                  <a:pt x="170" y="67"/>
                </a:lnTo>
                <a:lnTo>
                  <a:pt x="170" y="65"/>
                </a:lnTo>
                <a:lnTo>
                  <a:pt x="172" y="65"/>
                </a:lnTo>
                <a:lnTo>
                  <a:pt x="172" y="67"/>
                </a:lnTo>
                <a:lnTo>
                  <a:pt x="174" y="67"/>
                </a:lnTo>
                <a:lnTo>
                  <a:pt x="174" y="68"/>
                </a:lnTo>
                <a:lnTo>
                  <a:pt x="172" y="70"/>
                </a:lnTo>
                <a:lnTo>
                  <a:pt x="170" y="72"/>
                </a:lnTo>
                <a:lnTo>
                  <a:pt x="167" y="73"/>
                </a:lnTo>
                <a:lnTo>
                  <a:pt x="164" y="77"/>
                </a:lnTo>
                <a:lnTo>
                  <a:pt x="162" y="77"/>
                </a:lnTo>
                <a:lnTo>
                  <a:pt x="160" y="78"/>
                </a:lnTo>
                <a:lnTo>
                  <a:pt x="159" y="80"/>
                </a:lnTo>
                <a:lnTo>
                  <a:pt x="157" y="80"/>
                </a:lnTo>
                <a:lnTo>
                  <a:pt x="155" y="80"/>
                </a:lnTo>
                <a:lnTo>
                  <a:pt x="155" y="82"/>
                </a:lnTo>
                <a:lnTo>
                  <a:pt x="155" y="83"/>
                </a:lnTo>
                <a:lnTo>
                  <a:pt x="155" y="85"/>
                </a:lnTo>
                <a:lnTo>
                  <a:pt x="154" y="85"/>
                </a:lnTo>
                <a:lnTo>
                  <a:pt x="154" y="87"/>
                </a:lnTo>
                <a:lnTo>
                  <a:pt x="154" y="88"/>
                </a:lnTo>
                <a:lnTo>
                  <a:pt x="155" y="90"/>
                </a:lnTo>
                <a:lnTo>
                  <a:pt x="155" y="92"/>
                </a:lnTo>
                <a:lnTo>
                  <a:pt x="154" y="92"/>
                </a:lnTo>
                <a:lnTo>
                  <a:pt x="154" y="93"/>
                </a:lnTo>
                <a:lnTo>
                  <a:pt x="150" y="87"/>
                </a:lnTo>
                <a:lnTo>
                  <a:pt x="149" y="85"/>
                </a:lnTo>
                <a:lnTo>
                  <a:pt x="147" y="83"/>
                </a:lnTo>
                <a:lnTo>
                  <a:pt x="147" y="82"/>
                </a:lnTo>
                <a:lnTo>
                  <a:pt x="147" y="83"/>
                </a:lnTo>
                <a:lnTo>
                  <a:pt x="147" y="85"/>
                </a:lnTo>
                <a:lnTo>
                  <a:pt x="147" y="87"/>
                </a:lnTo>
                <a:lnTo>
                  <a:pt x="145" y="87"/>
                </a:lnTo>
                <a:lnTo>
                  <a:pt x="147" y="87"/>
                </a:lnTo>
                <a:lnTo>
                  <a:pt x="145" y="87"/>
                </a:lnTo>
                <a:lnTo>
                  <a:pt x="145" y="88"/>
                </a:lnTo>
                <a:lnTo>
                  <a:pt x="147" y="88"/>
                </a:lnTo>
                <a:lnTo>
                  <a:pt x="147" y="90"/>
                </a:lnTo>
                <a:lnTo>
                  <a:pt x="145" y="90"/>
                </a:lnTo>
                <a:lnTo>
                  <a:pt x="147" y="90"/>
                </a:lnTo>
                <a:lnTo>
                  <a:pt x="145" y="92"/>
                </a:lnTo>
                <a:lnTo>
                  <a:pt x="145" y="93"/>
                </a:lnTo>
                <a:lnTo>
                  <a:pt x="145" y="95"/>
                </a:lnTo>
                <a:lnTo>
                  <a:pt x="144" y="95"/>
                </a:lnTo>
                <a:lnTo>
                  <a:pt x="144" y="97"/>
                </a:lnTo>
                <a:lnTo>
                  <a:pt x="142" y="97"/>
                </a:lnTo>
                <a:lnTo>
                  <a:pt x="142" y="98"/>
                </a:lnTo>
                <a:lnTo>
                  <a:pt x="144" y="98"/>
                </a:lnTo>
                <a:lnTo>
                  <a:pt x="144" y="100"/>
                </a:lnTo>
                <a:lnTo>
                  <a:pt x="145" y="100"/>
                </a:lnTo>
                <a:lnTo>
                  <a:pt x="145" y="102"/>
                </a:lnTo>
                <a:lnTo>
                  <a:pt x="147" y="102"/>
                </a:lnTo>
                <a:lnTo>
                  <a:pt x="147" y="103"/>
                </a:lnTo>
                <a:lnTo>
                  <a:pt x="147" y="105"/>
                </a:lnTo>
                <a:lnTo>
                  <a:pt x="145" y="105"/>
                </a:lnTo>
                <a:lnTo>
                  <a:pt x="145" y="107"/>
                </a:lnTo>
                <a:lnTo>
                  <a:pt x="145" y="108"/>
                </a:lnTo>
                <a:lnTo>
                  <a:pt x="144" y="110"/>
                </a:lnTo>
                <a:lnTo>
                  <a:pt x="142" y="112"/>
                </a:lnTo>
                <a:lnTo>
                  <a:pt x="140" y="112"/>
                </a:lnTo>
                <a:lnTo>
                  <a:pt x="140" y="113"/>
                </a:lnTo>
                <a:lnTo>
                  <a:pt x="140" y="115"/>
                </a:lnTo>
                <a:lnTo>
                  <a:pt x="139" y="117"/>
                </a:lnTo>
                <a:lnTo>
                  <a:pt x="137" y="118"/>
                </a:lnTo>
                <a:lnTo>
                  <a:pt x="135" y="120"/>
                </a:lnTo>
                <a:lnTo>
                  <a:pt x="134" y="122"/>
                </a:lnTo>
                <a:lnTo>
                  <a:pt x="134" y="123"/>
                </a:lnTo>
                <a:lnTo>
                  <a:pt x="132" y="123"/>
                </a:lnTo>
                <a:lnTo>
                  <a:pt x="132" y="125"/>
                </a:lnTo>
                <a:lnTo>
                  <a:pt x="130" y="125"/>
                </a:lnTo>
                <a:lnTo>
                  <a:pt x="129" y="125"/>
                </a:lnTo>
                <a:lnTo>
                  <a:pt x="129" y="127"/>
                </a:lnTo>
                <a:lnTo>
                  <a:pt x="127" y="127"/>
                </a:lnTo>
                <a:lnTo>
                  <a:pt x="125" y="127"/>
                </a:lnTo>
                <a:lnTo>
                  <a:pt x="125" y="128"/>
                </a:lnTo>
                <a:lnTo>
                  <a:pt x="124" y="130"/>
                </a:lnTo>
                <a:lnTo>
                  <a:pt x="122" y="130"/>
                </a:lnTo>
                <a:lnTo>
                  <a:pt x="122" y="132"/>
                </a:lnTo>
                <a:lnTo>
                  <a:pt x="120" y="132"/>
                </a:lnTo>
                <a:lnTo>
                  <a:pt x="119" y="132"/>
                </a:lnTo>
                <a:lnTo>
                  <a:pt x="117" y="132"/>
                </a:lnTo>
                <a:lnTo>
                  <a:pt x="115" y="132"/>
                </a:lnTo>
                <a:lnTo>
                  <a:pt x="114" y="132"/>
                </a:lnTo>
                <a:lnTo>
                  <a:pt x="112" y="132"/>
                </a:lnTo>
                <a:lnTo>
                  <a:pt x="112" y="130"/>
                </a:lnTo>
                <a:lnTo>
                  <a:pt x="110" y="130"/>
                </a:lnTo>
                <a:lnTo>
                  <a:pt x="109" y="130"/>
                </a:lnTo>
                <a:lnTo>
                  <a:pt x="107" y="130"/>
                </a:lnTo>
                <a:lnTo>
                  <a:pt x="107" y="132"/>
                </a:lnTo>
                <a:lnTo>
                  <a:pt x="105" y="132"/>
                </a:lnTo>
                <a:lnTo>
                  <a:pt x="103" y="132"/>
                </a:lnTo>
                <a:lnTo>
                  <a:pt x="102" y="132"/>
                </a:lnTo>
                <a:lnTo>
                  <a:pt x="102" y="130"/>
                </a:lnTo>
                <a:lnTo>
                  <a:pt x="100" y="130"/>
                </a:lnTo>
                <a:lnTo>
                  <a:pt x="98" y="130"/>
                </a:lnTo>
                <a:lnTo>
                  <a:pt x="98" y="128"/>
                </a:lnTo>
                <a:lnTo>
                  <a:pt x="97" y="128"/>
                </a:lnTo>
                <a:lnTo>
                  <a:pt x="95" y="128"/>
                </a:lnTo>
                <a:lnTo>
                  <a:pt x="95" y="130"/>
                </a:lnTo>
                <a:lnTo>
                  <a:pt x="95" y="132"/>
                </a:lnTo>
                <a:lnTo>
                  <a:pt x="92" y="132"/>
                </a:lnTo>
                <a:lnTo>
                  <a:pt x="90" y="132"/>
                </a:lnTo>
                <a:lnTo>
                  <a:pt x="88" y="132"/>
                </a:lnTo>
                <a:lnTo>
                  <a:pt x="88" y="135"/>
                </a:lnTo>
                <a:lnTo>
                  <a:pt x="88" y="138"/>
                </a:lnTo>
                <a:lnTo>
                  <a:pt x="88" y="140"/>
                </a:lnTo>
                <a:lnTo>
                  <a:pt x="85" y="140"/>
                </a:lnTo>
                <a:lnTo>
                  <a:pt x="82" y="140"/>
                </a:lnTo>
                <a:lnTo>
                  <a:pt x="80" y="140"/>
                </a:lnTo>
                <a:lnTo>
                  <a:pt x="77" y="140"/>
                </a:lnTo>
                <a:lnTo>
                  <a:pt x="75" y="140"/>
                </a:lnTo>
                <a:lnTo>
                  <a:pt x="70" y="140"/>
                </a:lnTo>
                <a:lnTo>
                  <a:pt x="67" y="140"/>
                </a:lnTo>
                <a:lnTo>
                  <a:pt x="65" y="140"/>
                </a:lnTo>
                <a:lnTo>
                  <a:pt x="63" y="140"/>
                </a:lnTo>
                <a:lnTo>
                  <a:pt x="58" y="140"/>
                </a:lnTo>
                <a:lnTo>
                  <a:pt x="57" y="140"/>
                </a:lnTo>
                <a:lnTo>
                  <a:pt x="55" y="140"/>
                </a:lnTo>
                <a:lnTo>
                  <a:pt x="53" y="140"/>
                </a:lnTo>
                <a:lnTo>
                  <a:pt x="52" y="140"/>
                </a:lnTo>
                <a:lnTo>
                  <a:pt x="48" y="140"/>
                </a:lnTo>
                <a:lnTo>
                  <a:pt x="47" y="140"/>
                </a:lnTo>
                <a:lnTo>
                  <a:pt x="45" y="140"/>
                </a:lnTo>
                <a:lnTo>
                  <a:pt x="43" y="140"/>
                </a:lnTo>
                <a:lnTo>
                  <a:pt x="42" y="140"/>
                </a:lnTo>
                <a:lnTo>
                  <a:pt x="38" y="140"/>
                </a:lnTo>
                <a:lnTo>
                  <a:pt x="37" y="140"/>
                </a:lnTo>
                <a:lnTo>
                  <a:pt x="33" y="140"/>
                </a:lnTo>
                <a:lnTo>
                  <a:pt x="32" y="140"/>
                </a:lnTo>
                <a:lnTo>
                  <a:pt x="30" y="140"/>
                </a:lnTo>
                <a:lnTo>
                  <a:pt x="27" y="140"/>
                </a:lnTo>
                <a:lnTo>
                  <a:pt x="25" y="140"/>
                </a:lnTo>
                <a:lnTo>
                  <a:pt x="22" y="140"/>
                </a:lnTo>
                <a:lnTo>
                  <a:pt x="20" y="140"/>
                </a:lnTo>
                <a:lnTo>
                  <a:pt x="17" y="140"/>
                </a:lnTo>
                <a:lnTo>
                  <a:pt x="17" y="138"/>
                </a:lnTo>
                <a:lnTo>
                  <a:pt x="17" y="137"/>
                </a:lnTo>
                <a:lnTo>
                  <a:pt x="17" y="135"/>
                </a:lnTo>
                <a:lnTo>
                  <a:pt x="17" y="133"/>
                </a:lnTo>
                <a:lnTo>
                  <a:pt x="17" y="132"/>
                </a:lnTo>
                <a:lnTo>
                  <a:pt x="17" y="130"/>
                </a:lnTo>
                <a:lnTo>
                  <a:pt x="15" y="130"/>
                </a:lnTo>
                <a:lnTo>
                  <a:pt x="17" y="127"/>
                </a:lnTo>
                <a:lnTo>
                  <a:pt x="17" y="125"/>
                </a:lnTo>
                <a:lnTo>
                  <a:pt x="17" y="123"/>
                </a:lnTo>
                <a:lnTo>
                  <a:pt x="17" y="122"/>
                </a:lnTo>
                <a:lnTo>
                  <a:pt x="17" y="120"/>
                </a:lnTo>
                <a:lnTo>
                  <a:pt x="15" y="120"/>
                </a:lnTo>
                <a:lnTo>
                  <a:pt x="15" y="118"/>
                </a:lnTo>
                <a:lnTo>
                  <a:pt x="12" y="118"/>
                </a:lnTo>
                <a:lnTo>
                  <a:pt x="8" y="118"/>
                </a:lnTo>
                <a:lnTo>
                  <a:pt x="8" y="117"/>
                </a:lnTo>
                <a:lnTo>
                  <a:pt x="8" y="115"/>
                </a:lnTo>
                <a:lnTo>
                  <a:pt x="8" y="113"/>
                </a:lnTo>
                <a:lnTo>
                  <a:pt x="7" y="113"/>
                </a:lnTo>
                <a:lnTo>
                  <a:pt x="5" y="113"/>
                </a:lnTo>
                <a:lnTo>
                  <a:pt x="5" y="110"/>
                </a:lnTo>
                <a:lnTo>
                  <a:pt x="3" y="110"/>
                </a:lnTo>
                <a:lnTo>
                  <a:pt x="5" y="108"/>
                </a:lnTo>
                <a:lnTo>
                  <a:pt x="7" y="108"/>
                </a:lnTo>
                <a:lnTo>
                  <a:pt x="8" y="108"/>
                </a:lnTo>
                <a:lnTo>
                  <a:pt x="8" y="107"/>
                </a:lnTo>
                <a:lnTo>
                  <a:pt x="8" y="108"/>
                </a:lnTo>
                <a:lnTo>
                  <a:pt x="10" y="108"/>
                </a:lnTo>
                <a:lnTo>
                  <a:pt x="12" y="108"/>
                </a:lnTo>
                <a:lnTo>
                  <a:pt x="17" y="108"/>
                </a:lnTo>
                <a:lnTo>
                  <a:pt x="17" y="105"/>
                </a:lnTo>
                <a:lnTo>
                  <a:pt x="18" y="105"/>
                </a:lnTo>
                <a:lnTo>
                  <a:pt x="20" y="105"/>
                </a:lnTo>
                <a:lnTo>
                  <a:pt x="23" y="105"/>
                </a:lnTo>
                <a:lnTo>
                  <a:pt x="27" y="105"/>
                </a:lnTo>
                <a:lnTo>
                  <a:pt x="28" y="105"/>
                </a:lnTo>
                <a:lnTo>
                  <a:pt x="30" y="105"/>
                </a:lnTo>
                <a:lnTo>
                  <a:pt x="32" y="105"/>
                </a:lnTo>
                <a:lnTo>
                  <a:pt x="33" y="105"/>
                </a:lnTo>
                <a:lnTo>
                  <a:pt x="33" y="103"/>
                </a:lnTo>
                <a:lnTo>
                  <a:pt x="33" y="102"/>
                </a:lnTo>
                <a:lnTo>
                  <a:pt x="33" y="100"/>
                </a:lnTo>
                <a:lnTo>
                  <a:pt x="33" y="98"/>
                </a:lnTo>
                <a:lnTo>
                  <a:pt x="33" y="97"/>
                </a:lnTo>
                <a:lnTo>
                  <a:pt x="33" y="95"/>
                </a:lnTo>
                <a:lnTo>
                  <a:pt x="33" y="90"/>
                </a:lnTo>
                <a:lnTo>
                  <a:pt x="33" y="83"/>
                </a:lnTo>
                <a:lnTo>
                  <a:pt x="33" y="82"/>
                </a:lnTo>
                <a:lnTo>
                  <a:pt x="38" y="82"/>
                </a:lnTo>
                <a:lnTo>
                  <a:pt x="42" y="82"/>
                </a:lnTo>
                <a:lnTo>
                  <a:pt x="42" y="78"/>
                </a:lnTo>
                <a:lnTo>
                  <a:pt x="43" y="78"/>
                </a:lnTo>
                <a:lnTo>
                  <a:pt x="43" y="77"/>
                </a:lnTo>
                <a:lnTo>
                  <a:pt x="43" y="75"/>
                </a:lnTo>
                <a:lnTo>
                  <a:pt x="45" y="75"/>
                </a:lnTo>
                <a:lnTo>
                  <a:pt x="45" y="72"/>
                </a:lnTo>
                <a:lnTo>
                  <a:pt x="45" y="68"/>
                </a:lnTo>
                <a:lnTo>
                  <a:pt x="45" y="67"/>
                </a:lnTo>
                <a:lnTo>
                  <a:pt x="45" y="65"/>
                </a:lnTo>
                <a:lnTo>
                  <a:pt x="42" y="65"/>
                </a:lnTo>
                <a:lnTo>
                  <a:pt x="42" y="62"/>
                </a:lnTo>
                <a:lnTo>
                  <a:pt x="42" y="60"/>
                </a:lnTo>
                <a:lnTo>
                  <a:pt x="38" y="60"/>
                </a:lnTo>
                <a:lnTo>
                  <a:pt x="38" y="58"/>
                </a:lnTo>
                <a:lnTo>
                  <a:pt x="37" y="58"/>
                </a:lnTo>
                <a:lnTo>
                  <a:pt x="35" y="58"/>
                </a:lnTo>
                <a:lnTo>
                  <a:pt x="33" y="57"/>
                </a:lnTo>
                <a:lnTo>
                  <a:pt x="32" y="57"/>
                </a:lnTo>
                <a:lnTo>
                  <a:pt x="32" y="55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5" y="52"/>
                </a:lnTo>
                <a:lnTo>
                  <a:pt x="25" y="50"/>
                </a:lnTo>
                <a:lnTo>
                  <a:pt x="25" y="48"/>
                </a:lnTo>
                <a:lnTo>
                  <a:pt x="27" y="48"/>
                </a:lnTo>
                <a:lnTo>
                  <a:pt x="27" y="47"/>
                </a:lnTo>
                <a:lnTo>
                  <a:pt x="25" y="47"/>
                </a:lnTo>
                <a:lnTo>
                  <a:pt x="23" y="45"/>
                </a:lnTo>
                <a:lnTo>
                  <a:pt x="22" y="43"/>
                </a:lnTo>
                <a:lnTo>
                  <a:pt x="20" y="42"/>
                </a:lnTo>
                <a:lnTo>
                  <a:pt x="18" y="43"/>
                </a:lnTo>
                <a:lnTo>
                  <a:pt x="17" y="43"/>
                </a:lnTo>
                <a:lnTo>
                  <a:pt x="13" y="42"/>
                </a:lnTo>
                <a:lnTo>
                  <a:pt x="12" y="40"/>
                </a:lnTo>
                <a:lnTo>
                  <a:pt x="10" y="40"/>
                </a:lnTo>
                <a:lnTo>
                  <a:pt x="10" y="37"/>
                </a:lnTo>
                <a:lnTo>
                  <a:pt x="10" y="35"/>
                </a:lnTo>
                <a:lnTo>
                  <a:pt x="8" y="35"/>
                </a:lnTo>
                <a:lnTo>
                  <a:pt x="8" y="33"/>
                </a:lnTo>
                <a:lnTo>
                  <a:pt x="10" y="32"/>
                </a:lnTo>
                <a:lnTo>
                  <a:pt x="12" y="32"/>
                </a:lnTo>
                <a:lnTo>
                  <a:pt x="17" y="32"/>
                </a:lnTo>
                <a:lnTo>
                  <a:pt x="17" y="30"/>
                </a:lnTo>
                <a:lnTo>
                  <a:pt x="18" y="27"/>
                </a:lnTo>
                <a:lnTo>
                  <a:pt x="12" y="27"/>
                </a:lnTo>
                <a:lnTo>
                  <a:pt x="10" y="27"/>
                </a:lnTo>
                <a:lnTo>
                  <a:pt x="8" y="25"/>
                </a:lnTo>
                <a:lnTo>
                  <a:pt x="8" y="21"/>
                </a:lnTo>
                <a:lnTo>
                  <a:pt x="2" y="21"/>
                </a:lnTo>
                <a:lnTo>
                  <a:pt x="0" y="21"/>
                </a:lnTo>
                <a:lnTo>
                  <a:pt x="0" y="18"/>
                </a:lnTo>
                <a:lnTo>
                  <a:pt x="2" y="18"/>
                </a:lnTo>
                <a:lnTo>
                  <a:pt x="2" y="16"/>
                </a:lnTo>
                <a:lnTo>
                  <a:pt x="2" y="10"/>
                </a:lnTo>
                <a:lnTo>
                  <a:pt x="2" y="6"/>
                </a:lnTo>
                <a:lnTo>
                  <a:pt x="2" y="5"/>
                </a:lnTo>
                <a:lnTo>
                  <a:pt x="12" y="5"/>
                </a:lnTo>
                <a:lnTo>
                  <a:pt x="15" y="5"/>
                </a:lnTo>
                <a:lnTo>
                  <a:pt x="20" y="5"/>
                </a:lnTo>
                <a:lnTo>
                  <a:pt x="22" y="5"/>
                </a:lnTo>
                <a:lnTo>
                  <a:pt x="27" y="5"/>
                </a:lnTo>
                <a:lnTo>
                  <a:pt x="28" y="3"/>
                </a:lnTo>
                <a:lnTo>
                  <a:pt x="30" y="3"/>
                </a:lnTo>
                <a:lnTo>
                  <a:pt x="32" y="3"/>
                </a:lnTo>
                <a:lnTo>
                  <a:pt x="35" y="3"/>
                </a:lnTo>
                <a:lnTo>
                  <a:pt x="40" y="3"/>
                </a:lnTo>
                <a:lnTo>
                  <a:pt x="42" y="3"/>
                </a:lnTo>
                <a:lnTo>
                  <a:pt x="43" y="3"/>
                </a:lnTo>
                <a:lnTo>
                  <a:pt x="58" y="3"/>
                </a:lnTo>
                <a:lnTo>
                  <a:pt x="60" y="3"/>
                </a:lnTo>
                <a:lnTo>
                  <a:pt x="62" y="3"/>
                </a:lnTo>
                <a:lnTo>
                  <a:pt x="65" y="3"/>
                </a:lnTo>
                <a:lnTo>
                  <a:pt x="70" y="3"/>
                </a:lnTo>
                <a:lnTo>
                  <a:pt x="72" y="3"/>
                </a:lnTo>
                <a:lnTo>
                  <a:pt x="72" y="1"/>
                </a:lnTo>
                <a:lnTo>
                  <a:pt x="73" y="1"/>
                </a:lnTo>
                <a:lnTo>
                  <a:pt x="75" y="1"/>
                </a:lnTo>
                <a:lnTo>
                  <a:pt x="77" y="1"/>
                </a:lnTo>
                <a:lnTo>
                  <a:pt x="77" y="0"/>
                </a:lnTo>
                <a:lnTo>
                  <a:pt x="77" y="1"/>
                </a:lnTo>
                <a:close/>
                <a:moveTo>
                  <a:pt x="160" y="43"/>
                </a:moveTo>
                <a:lnTo>
                  <a:pt x="162" y="43"/>
                </a:lnTo>
                <a:lnTo>
                  <a:pt x="160" y="42"/>
                </a:lnTo>
                <a:lnTo>
                  <a:pt x="160" y="40"/>
                </a:lnTo>
                <a:lnTo>
                  <a:pt x="159" y="40"/>
                </a:lnTo>
                <a:lnTo>
                  <a:pt x="159" y="42"/>
                </a:lnTo>
                <a:lnTo>
                  <a:pt x="159" y="43"/>
                </a:lnTo>
                <a:lnTo>
                  <a:pt x="160" y="43"/>
                </a:lnTo>
                <a:close/>
              </a:path>
            </a:pathLst>
          </a:custGeom>
          <a:solidFill>
            <a:srgbClr val="B5748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41"/>
          <p:cNvSpPr>
            <a:spLocks/>
          </p:cNvSpPr>
          <p:nvPr/>
        </p:nvSpPr>
        <p:spPr bwMode="auto">
          <a:xfrm>
            <a:off x="5894388" y="4660901"/>
            <a:ext cx="228600" cy="328613"/>
          </a:xfrm>
          <a:custGeom>
            <a:avLst/>
            <a:gdLst/>
            <a:ahLst/>
            <a:cxnLst>
              <a:cxn ang="0">
                <a:pos x="87" y="0"/>
              </a:cxn>
              <a:cxn ang="0">
                <a:pos x="105" y="2"/>
              </a:cxn>
              <a:cxn ang="0">
                <a:pos x="122" y="2"/>
              </a:cxn>
              <a:cxn ang="0">
                <a:pos x="125" y="4"/>
              </a:cxn>
              <a:cxn ang="0">
                <a:pos x="142" y="22"/>
              </a:cxn>
              <a:cxn ang="0">
                <a:pos x="140" y="27"/>
              </a:cxn>
              <a:cxn ang="0">
                <a:pos x="140" y="45"/>
              </a:cxn>
              <a:cxn ang="0">
                <a:pos x="140" y="65"/>
              </a:cxn>
              <a:cxn ang="0">
                <a:pos x="142" y="79"/>
              </a:cxn>
              <a:cxn ang="0">
                <a:pos x="140" y="84"/>
              </a:cxn>
              <a:cxn ang="0">
                <a:pos x="137" y="97"/>
              </a:cxn>
              <a:cxn ang="0">
                <a:pos x="137" y="109"/>
              </a:cxn>
              <a:cxn ang="0">
                <a:pos x="129" y="117"/>
              </a:cxn>
              <a:cxn ang="0">
                <a:pos x="124" y="121"/>
              </a:cxn>
              <a:cxn ang="0">
                <a:pos x="114" y="122"/>
              </a:cxn>
              <a:cxn ang="0">
                <a:pos x="107" y="129"/>
              </a:cxn>
              <a:cxn ang="0">
                <a:pos x="112" y="132"/>
              </a:cxn>
              <a:cxn ang="0">
                <a:pos x="122" y="139"/>
              </a:cxn>
              <a:cxn ang="0">
                <a:pos x="127" y="147"/>
              </a:cxn>
              <a:cxn ang="0">
                <a:pos x="129" y="154"/>
              </a:cxn>
              <a:cxn ang="0">
                <a:pos x="129" y="162"/>
              </a:cxn>
              <a:cxn ang="0">
                <a:pos x="129" y="174"/>
              </a:cxn>
              <a:cxn ang="0">
                <a:pos x="129" y="189"/>
              </a:cxn>
              <a:cxn ang="0">
                <a:pos x="130" y="202"/>
              </a:cxn>
              <a:cxn ang="0">
                <a:pos x="129" y="207"/>
              </a:cxn>
              <a:cxn ang="0">
                <a:pos x="119" y="207"/>
              </a:cxn>
              <a:cxn ang="0">
                <a:pos x="102" y="207"/>
              </a:cxn>
              <a:cxn ang="0">
                <a:pos x="102" y="201"/>
              </a:cxn>
              <a:cxn ang="0">
                <a:pos x="100" y="189"/>
              </a:cxn>
              <a:cxn ang="0">
                <a:pos x="89" y="187"/>
              </a:cxn>
              <a:cxn ang="0">
                <a:pos x="84" y="184"/>
              </a:cxn>
              <a:cxn ang="0">
                <a:pos x="84" y="176"/>
              </a:cxn>
              <a:cxn ang="0">
                <a:pos x="84" y="157"/>
              </a:cxn>
              <a:cxn ang="0">
                <a:pos x="55" y="152"/>
              </a:cxn>
              <a:cxn ang="0">
                <a:pos x="45" y="152"/>
              </a:cxn>
              <a:cxn ang="0">
                <a:pos x="22" y="152"/>
              </a:cxn>
              <a:cxn ang="0">
                <a:pos x="19" y="164"/>
              </a:cxn>
              <a:cxn ang="0">
                <a:pos x="7" y="151"/>
              </a:cxn>
              <a:cxn ang="0">
                <a:pos x="7" y="136"/>
              </a:cxn>
              <a:cxn ang="0">
                <a:pos x="7" y="122"/>
              </a:cxn>
              <a:cxn ang="0">
                <a:pos x="5" y="104"/>
              </a:cxn>
              <a:cxn ang="0">
                <a:pos x="0" y="85"/>
              </a:cxn>
              <a:cxn ang="0">
                <a:pos x="0" y="82"/>
              </a:cxn>
              <a:cxn ang="0">
                <a:pos x="2" y="64"/>
              </a:cxn>
              <a:cxn ang="0">
                <a:pos x="27" y="60"/>
              </a:cxn>
              <a:cxn ang="0">
                <a:pos x="25" y="52"/>
              </a:cxn>
              <a:cxn ang="0">
                <a:pos x="27" y="47"/>
              </a:cxn>
              <a:cxn ang="0">
                <a:pos x="27" y="29"/>
              </a:cxn>
              <a:cxn ang="0">
                <a:pos x="50" y="27"/>
              </a:cxn>
              <a:cxn ang="0">
                <a:pos x="79" y="27"/>
              </a:cxn>
              <a:cxn ang="0">
                <a:pos x="79" y="4"/>
              </a:cxn>
            </a:cxnLst>
            <a:rect l="0" t="0" r="r" b="b"/>
            <a:pathLst>
              <a:path w="144" h="207">
                <a:moveTo>
                  <a:pt x="79" y="0"/>
                </a:moveTo>
                <a:lnTo>
                  <a:pt x="84" y="0"/>
                </a:lnTo>
                <a:lnTo>
                  <a:pt x="85" y="0"/>
                </a:lnTo>
                <a:lnTo>
                  <a:pt x="87" y="0"/>
                </a:lnTo>
                <a:lnTo>
                  <a:pt x="87" y="2"/>
                </a:lnTo>
                <a:lnTo>
                  <a:pt x="87" y="0"/>
                </a:lnTo>
                <a:lnTo>
                  <a:pt x="89" y="0"/>
                </a:lnTo>
                <a:lnTo>
                  <a:pt x="105" y="2"/>
                </a:lnTo>
                <a:lnTo>
                  <a:pt x="109" y="2"/>
                </a:lnTo>
                <a:lnTo>
                  <a:pt x="112" y="2"/>
                </a:lnTo>
                <a:lnTo>
                  <a:pt x="119" y="2"/>
                </a:lnTo>
                <a:lnTo>
                  <a:pt x="122" y="2"/>
                </a:lnTo>
                <a:lnTo>
                  <a:pt x="124" y="4"/>
                </a:lnTo>
                <a:lnTo>
                  <a:pt x="124" y="2"/>
                </a:lnTo>
                <a:lnTo>
                  <a:pt x="125" y="2"/>
                </a:lnTo>
                <a:lnTo>
                  <a:pt x="125" y="4"/>
                </a:lnTo>
                <a:lnTo>
                  <a:pt x="140" y="4"/>
                </a:lnTo>
                <a:lnTo>
                  <a:pt x="142" y="15"/>
                </a:lnTo>
                <a:lnTo>
                  <a:pt x="142" y="17"/>
                </a:lnTo>
                <a:lnTo>
                  <a:pt x="142" y="22"/>
                </a:lnTo>
                <a:lnTo>
                  <a:pt x="142" y="24"/>
                </a:lnTo>
                <a:lnTo>
                  <a:pt x="142" y="25"/>
                </a:lnTo>
                <a:lnTo>
                  <a:pt x="142" y="27"/>
                </a:lnTo>
                <a:lnTo>
                  <a:pt x="140" y="27"/>
                </a:lnTo>
                <a:lnTo>
                  <a:pt x="140" y="37"/>
                </a:lnTo>
                <a:lnTo>
                  <a:pt x="140" y="39"/>
                </a:lnTo>
                <a:lnTo>
                  <a:pt x="140" y="42"/>
                </a:lnTo>
                <a:lnTo>
                  <a:pt x="140" y="45"/>
                </a:lnTo>
                <a:lnTo>
                  <a:pt x="140" y="57"/>
                </a:lnTo>
                <a:lnTo>
                  <a:pt x="140" y="59"/>
                </a:lnTo>
                <a:lnTo>
                  <a:pt x="140" y="60"/>
                </a:lnTo>
                <a:lnTo>
                  <a:pt x="140" y="65"/>
                </a:lnTo>
                <a:lnTo>
                  <a:pt x="140" y="67"/>
                </a:lnTo>
                <a:lnTo>
                  <a:pt x="140" y="77"/>
                </a:lnTo>
                <a:lnTo>
                  <a:pt x="140" y="79"/>
                </a:lnTo>
                <a:lnTo>
                  <a:pt x="142" y="79"/>
                </a:lnTo>
                <a:lnTo>
                  <a:pt x="144" y="79"/>
                </a:lnTo>
                <a:lnTo>
                  <a:pt x="142" y="79"/>
                </a:lnTo>
                <a:lnTo>
                  <a:pt x="140" y="82"/>
                </a:lnTo>
                <a:lnTo>
                  <a:pt x="140" y="84"/>
                </a:lnTo>
                <a:lnTo>
                  <a:pt x="140" y="92"/>
                </a:lnTo>
                <a:lnTo>
                  <a:pt x="140" y="94"/>
                </a:lnTo>
                <a:lnTo>
                  <a:pt x="137" y="94"/>
                </a:lnTo>
                <a:lnTo>
                  <a:pt x="137" y="97"/>
                </a:lnTo>
                <a:lnTo>
                  <a:pt x="137" y="99"/>
                </a:lnTo>
                <a:lnTo>
                  <a:pt x="137" y="104"/>
                </a:lnTo>
                <a:lnTo>
                  <a:pt x="137" y="107"/>
                </a:lnTo>
                <a:lnTo>
                  <a:pt x="137" y="109"/>
                </a:lnTo>
                <a:lnTo>
                  <a:pt x="137" y="112"/>
                </a:lnTo>
                <a:lnTo>
                  <a:pt x="129" y="112"/>
                </a:lnTo>
                <a:lnTo>
                  <a:pt x="129" y="116"/>
                </a:lnTo>
                <a:lnTo>
                  <a:pt x="129" y="117"/>
                </a:lnTo>
                <a:lnTo>
                  <a:pt x="129" y="119"/>
                </a:lnTo>
                <a:lnTo>
                  <a:pt x="125" y="119"/>
                </a:lnTo>
                <a:lnTo>
                  <a:pt x="124" y="119"/>
                </a:lnTo>
                <a:lnTo>
                  <a:pt x="124" y="121"/>
                </a:lnTo>
                <a:lnTo>
                  <a:pt x="124" y="122"/>
                </a:lnTo>
                <a:lnTo>
                  <a:pt x="119" y="122"/>
                </a:lnTo>
                <a:lnTo>
                  <a:pt x="117" y="122"/>
                </a:lnTo>
                <a:lnTo>
                  <a:pt x="114" y="122"/>
                </a:lnTo>
                <a:lnTo>
                  <a:pt x="107" y="122"/>
                </a:lnTo>
                <a:lnTo>
                  <a:pt x="107" y="124"/>
                </a:lnTo>
                <a:lnTo>
                  <a:pt x="107" y="127"/>
                </a:lnTo>
                <a:lnTo>
                  <a:pt x="107" y="129"/>
                </a:lnTo>
                <a:lnTo>
                  <a:pt x="109" y="129"/>
                </a:lnTo>
                <a:lnTo>
                  <a:pt x="110" y="129"/>
                </a:lnTo>
                <a:lnTo>
                  <a:pt x="110" y="131"/>
                </a:lnTo>
                <a:lnTo>
                  <a:pt x="112" y="132"/>
                </a:lnTo>
                <a:lnTo>
                  <a:pt x="112" y="131"/>
                </a:lnTo>
                <a:lnTo>
                  <a:pt x="114" y="131"/>
                </a:lnTo>
                <a:lnTo>
                  <a:pt x="114" y="139"/>
                </a:lnTo>
                <a:lnTo>
                  <a:pt x="122" y="139"/>
                </a:lnTo>
                <a:lnTo>
                  <a:pt x="127" y="139"/>
                </a:lnTo>
                <a:lnTo>
                  <a:pt x="127" y="141"/>
                </a:lnTo>
                <a:lnTo>
                  <a:pt x="127" y="142"/>
                </a:lnTo>
                <a:lnTo>
                  <a:pt x="127" y="147"/>
                </a:lnTo>
                <a:lnTo>
                  <a:pt x="127" y="149"/>
                </a:lnTo>
                <a:lnTo>
                  <a:pt x="129" y="151"/>
                </a:lnTo>
                <a:lnTo>
                  <a:pt x="129" y="152"/>
                </a:lnTo>
                <a:lnTo>
                  <a:pt x="129" y="154"/>
                </a:lnTo>
                <a:lnTo>
                  <a:pt x="129" y="156"/>
                </a:lnTo>
                <a:lnTo>
                  <a:pt x="129" y="157"/>
                </a:lnTo>
                <a:lnTo>
                  <a:pt x="129" y="159"/>
                </a:lnTo>
                <a:lnTo>
                  <a:pt x="129" y="162"/>
                </a:lnTo>
                <a:lnTo>
                  <a:pt x="129" y="164"/>
                </a:lnTo>
                <a:lnTo>
                  <a:pt x="129" y="167"/>
                </a:lnTo>
                <a:lnTo>
                  <a:pt x="129" y="172"/>
                </a:lnTo>
                <a:lnTo>
                  <a:pt x="129" y="174"/>
                </a:lnTo>
                <a:lnTo>
                  <a:pt x="129" y="176"/>
                </a:lnTo>
                <a:lnTo>
                  <a:pt x="129" y="177"/>
                </a:lnTo>
                <a:lnTo>
                  <a:pt x="129" y="179"/>
                </a:lnTo>
                <a:lnTo>
                  <a:pt x="129" y="189"/>
                </a:lnTo>
                <a:lnTo>
                  <a:pt x="129" y="192"/>
                </a:lnTo>
                <a:lnTo>
                  <a:pt x="129" y="197"/>
                </a:lnTo>
                <a:lnTo>
                  <a:pt x="129" y="199"/>
                </a:lnTo>
                <a:lnTo>
                  <a:pt x="130" y="202"/>
                </a:lnTo>
                <a:lnTo>
                  <a:pt x="129" y="202"/>
                </a:lnTo>
                <a:lnTo>
                  <a:pt x="129" y="204"/>
                </a:lnTo>
                <a:lnTo>
                  <a:pt x="129" y="206"/>
                </a:lnTo>
                <a:lnTo>
                  <a:pt x="129" y="207"/>
                </a:lnTo>
                <a:lnTo>
                  <a:pt x="125" y="207"/>
                </a:lnTo>
                <a:lnTo>
                  <a:pt x="124" y="207"/>
                </a:lnTo>
                <a:lnTo>
                  <a:pt x="120" y="207"/>
                </a:lnTo>
                <a:lnTo>
                  <a:pt x="119" y="207"/>
                </a:lnTo>
                <a:lnTo>
                  <a:pt x="117" y="207"/>
                </a:lnTo>
                <a:lnTo>
                  <a:pt x="114" y="206"/>
                </a:lnTo>
                <a:lnTo>
                  <a:pt x="109" y="207"/>
                </a:lnTo>
                <a:lnTo>
                  <a:pt x="102" y="207"/>
                </a:lnTo>
                <a:lnTo>
                  <a:pt x="104" y="202"/>
                </a:lnTo>
                <a:lnTo>
                  <a:pt x="104" y="201"/>
                </a:lnTo>
                <a:lnTo>
                  <a:pt x="104" y="199"/>
                </a:lnTo>
                <a:lnTo>
                  <a:pt x="102" y="201"/>
                </a:lnTo>
                <a:lnTo>
                  <a:pt x="102" y="192"/>
                </a:lnTo>
                <a:lnTo>
                  <a:pt x="102" y="191"/>
                </a:lnTo>
                <a:lnTo>
                  <a:pt x="102" y="189"/>
                </a:lnTo>
                <a:lnTo>
                  <a:pt x="100" y="189"/>
                </a:lnTo>
                <a:lnTo>
                  <a:pt x="95" y="189"/>
                </a:lnTo>
                <a:lnTo>
                  <a:pt x="94" y="189"/>
                </a:lnTo>
                <a:lnTo>
                  <a:pt x="92" y="187"/>
                </a:lnTo>
                <a:lnTo>
                  <a:pt x="89" y="187"/>
                </a:lnTo>
                <a:lnTo>
                  <a:pt x="87" y="187"/>
                </a:lnTo>
                <a:lnTo>
                  <a:pt x="87" y="186"/>
                </a:lnTo>
                <a:lnTo>
                  <a:pt x="84" y="186"/>
                </a:lnTo>
                <a:lnTo>
                  <a:pt x="84" y="184"/>
                </a:lnTo>
                <a:lnTo>
                  <a:pt x="84" y="182"/>
                </a:lnTo>
                <a:lnTo>
                  <a:pt x="84" y="181"/>
                </a:lnTo>
                <a:lnTo>
                  <a:pt x="84" y="177"/>
                </a:lnTo>
                <a:lnTo>
                  <a:pt x="84" y="176"/>
                </a:lnTo>
                <a:lnTo>
                  <a:pt x="84" y="172"/>
                </a:lnTo>
                <a:lnTo>
                  <a:pt x="84" y="171"/>
                </a:lnTo>
                <a:lnTo>
                  <a:pt x="84" y="164"/>
                </a:lnTo>
                <a:lnTo>
                  <a:pt x="84" y="157"/>
                </a:lnTo>
                <a:lnTo>
                  <a:pt x="82" y="157"/>
                </a:lnTo>
                <a:lnTo>
                  <a:pt x="65" y="157"/>
                </a:lnTo>
                <a:lnTo>
                  <a:pt x="64" y="152"/>
                </a:lnTo>
                <a:lnTo>
                  <a:pt x="55" y="152"/>
                </a:lnTo>
                <a:lnTo>
                  <a:pt x="54" y="152"/>
                </a:lnTo>
                <a:lnTo>
                  <a:pt x="52" y="152"/>
                </a:lnTo>
                <a:lnTo>
                  <a:pt x="49" y="152"/>
                </a:lnTo>
                <a:lnTo>
                  <a:pt x="45" y="152"/>
                </a:lnTo>
                <a:lnTo>
                  <a:pt x="44" y="152"/>
                </a:lnTo>
                <a:lnTo>
                  <a:pt x="42" y="152"/>
                </a:lnTo>
                <a:lnTo>
                  <a:pt x="30" y="152"/>
                </a:lnTo>
                <a:lnTo>
                  <a:pt x="22" y="152"/>
                </a:lnTo>
                <a:lnTo>
                  <a:pt x="20" y="152"/>
                </a:lnTo>
                <a:lnTo>
                  <a:pt x="19" y="152"/>
                </a:lnTo>
                <a:lnTo>
                  <a:pt x="19" y="154"/>
                </a:lnTo>
                <a:lnTo>
                  <a:pt x="19" y="164"/>
                </a:lnTo>
                <a:lnTo>
                  <a:pt x="19" y="166"/>
                </a:lnTo>
                <a:lnTo>
                  <a:pt x="7" y="166"/>
                </a:lnTo>
                <a:lnTo>
                  <a:pt x="7" y="164"/>
                </a:lnTo>
                <a:lnTo>
                  <a:pt x="7" y="151"/>
                </a:lnTo>
                <a:lnTo>
                  <a:pt x="7" y="149"/>
                </a:lnTo>
                <a:lnTo>
                  <a:pt x="7" y="147"/>
                </a:lnTo>
                <a:lnTo>
                  <a:pt x="7" y="137"/>
                </a:lnTo>
                <a:lnTo>
                  <a:pt x="7" y="136"/>
                </a:lnTo>
                <a:lnTo>
                  <a:pt x="9" y="131"/>
                </a:lnTo>
                <a:lnTo>
                  <a:pt x="9" y="129"/>
                </a:lnTo>
                <a:lnTo>
                  <a:pt x="7" y="124"/>
                </a:lnTo>
                <a:lnTo>
                  <a:pt x="7" y="122"/>
                </a:lnTo>
                <a:lnTo>
                  <a:pt x="7" y="116"/>
                </a:lnTo>
                <a:lnTo>
                  <a:pt x="5" y="114"/>
                </a:lnTo>
                <a:lnTo>
                  <a:pt x="5" y="112"/>
                </a:lnTo>
                <a:lnTo>
                  <a:pt x="5" y="104"/>
                </a:lnTo>
                <a:lnTo>
                  <a:pt x="4" y="104"/>
                </a:lnTo>
                <a:lnTo>
                  <a:pt x="2" y="104"/>
                </a:lnTo>
                <a:lnTo>
                  <a:pt x="0" y="97"/>
                </a:lnTo>
                <a:lnTo>
                  <a:pt x="0" y="85"/>
                </a:lnTo>
                <a:lnTo>
                  <a:pt x="2" y="85"/>
                </a:lnTo>
                <a:lnTo>
                  <a:pt x="2" y="84"/>
                </a:lnTo>
                <a:lnTo>
                  <a:pt x="2" y="82"/>
                </a:lnTo>
                <a:lnTo>
                  <a:pt x="0" y="82"/>
                </a:lnTo>
                <a:lnTo>
                  <a:pt x="0" y="74"/>
                </a:lnTo>
                <a:lnTo>
                  <a:pt x="0" y="67"/>
                </a:lnTo>
                <a:lnTo>
                  <a:pt x="2" y="67"/>
                </a:lnTo>
                <a:lnTo>
                  <a:pt x="2" y="64"/>
                </a:lnTo>
                <a:lnTo>
                  <a:pt x="2" y="60"/>
                </a:lnTo>
                <a:lnTo>
                  <a:pt x="20" y="60"/>
                </a:lnTo>
                <a:lnTo>
                  <a:pt x="22" y="60"/>
                </a:lnTo>
                <a:lnTo>
                  <a:pt x="27" y="60"/>
                </a:lnTo>
                <a:lnTo>
                  <a:pt x="27" y="55"/>
                </a:lnTo>
                <a:lnTo>
                  <a:pt x="25" y="55"/>
                </a:lnTo>
                <a:lnTo>
                  <a:pt x="25" y="54"/>
                </a:lnTo>
                <a:lnTo>
                  <a:pt x="25" y="52"/>
                </a:lnTo>
                <a:lnTo>
                  <a:pt x="25" y="50"/>
                </a:lnTo>
                <a:lnTo>
                  <a:pt x="25" y="49"/>
                </a:lnTo>
                <a:lnTo>
                  <a:pt x="27" y="49"/>
                </a:lnTo>
                <a:lnTo>
                  <a:pt x="27" y="47"/>
                </a:lnTo>
                <a:lnTo>
                  <a:pt x="27" y="37"/>
                </a:lnTo>
                <a:lnTo>
                  <a:pt x="27" y="35"/>
                </a:lnTo>
                <a:lnTo>
                  <a:pt x="27" y="30"/>
                </a:lnTo>
                <a:lnTo>
                  <a:pt x="27" y="29"/>
                </a:lnTo>
                <a:lnTo>
                  <a:pt x="29" y="29"/>
                </a:lnTo>
                <a:lnTo>
                  <a:pt x="29" y="27"/>
                </a:lnTo>
                <a:lnTo>
                  <a:pt x="32" y="27"/>
                </a:lnTo>
                <a:lnTo>
                  <a:pt x="50" y="27"/>
                </a:lnTo>
                <a:lnTo>
                  <a:pt x="50" y="29"/>
                </a:lnTo>
                <a:lnTo>
                  <a:pt x="52" y="29"/>
                </a:lnTo>
                <a:lnTo>
                  <a:pt x="52" y="27"/>
                </a:lnTo>
                <a:lnTo>
                  <a:pt x="79" y="27"/>
                </a:lnTo>
                <a:lnTo>
                  <a:pt x="79" y="24"/>
                </a:lnTo>
                <a:lnTo>
                  <a:pt x="79" y="12"/>
                </a:lnTo>
                <a:lnTo>
                  <a:pt x="79" y="10"/>
                </a:lnTo>
                <a:lnTo>
                  <a:pt x="79" y="4"/>
                </a:lnTo>
                <a:lnTo>
                  <a:pt x="79" y="0"/>
                </a:lnTo>
                <a:close/>
              </a:path>
            </a:pathLst>
          </a:custGeom>
          <a:solidFill>
            <a:srgbClr val="3896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2"/>
          <p:cNvSpPr>
            <a:spLocks/>
          </p:cNvSpPr>
          <p:nvPr/>
        </p:nvSpPr>
        <p:spPr bwMode="auto">
          <a:xfrm>
            <a:off x="6451601" y="5510213"/>
            <a:ext cx="171450" cy="234950"/>
          </a:xfrm>
          <a:custGeom>
            <a:avLst/>
            <a:gdLst/>
            <a:ahLst/>
            <a:cxnLst>
              <a:cxn ang="0">
                <a:pos x="108" y="1"/>
              </a:cxn>
              <a:cxn ang="0">
                <a:pos x="108" y="10"/>
              </a:cxn>
              <a:cxn ang="0">
                <a:pos x="107" y="15"/>
              </a:cxn>
              <a:cxn ang="0">
                <a:pos x="107" y="28"/>
              </a:cxn>
              <a:cxn ang="0">
                <a:pos x="107" y="36"/>
              </a:cxn>
              <a:cxn ang="0">
                <a:pos x="107" y="46"/>
              </a:cxn>
              <a:cxn ang="0">
                <a:pos x="107" y="55"/>
              </a:cxn>
              <a:cxn ang="0">
                <a:pos x="108" y="63"/>
              </a:cxn>
              <a:cxn ang="0">
                <a:pos x="107" y="73"/>
              </a:cxn>
              <a:cxn ang="0">
                <a:pos x="105" y="81"/>
              </a:cxn>
              <a:cxn ang="0">
                <a:pos x="100" y="90"/>
              </a:cxn>
              <a:cxn ang="0">
                <a:pos x="100" y="100"/>
              </a:cxn>
              <a:cxn ang="0">
                <a:pos x="98" y="108"/>
              </a:cxn>
              <a:cxn ang="0">
                <a:pos x="97" y="115"/>
              </a:cxn>
              <a:cxn ang="0">
                <a:pos x="92" y="118"/>
              </a:cxn>
              <a:cxn ang="0">
                <a:pos x="87" y="123"/>
              </a:cxn>
              <a:cxn ang="0">
                <a:pos x="80" y="125"/>
              </a:cxn>
              <a:cxn ang="0">
                <a:pos x="73" y="126"/>
              </a:cxn>
              <a:cxn ang="0">
                <a:pos x="68" y="130"/>
              </a:cxn>
              <a:cxn ang="0">
                <a:pos x="63" y="133"/>
              </a:cxn>
              <a:cxn ang="0">
                <a:pos x="58" y="138"/>
              </a:cxn>
              <a:cxn ang="0">
                <a:pos x="58" y="146"/>
              </a:cxn>
              <a:cxn ang="0">
                <a:pos x="55" y="148"/>
              </a:cxn>
              <a:cxn ang="0">
                <a:pos x="40" y="141"/>
              </a:cxn>
              <a:cxn ang="0">
                <a:pos x="38" y="133"/>
              </a:cxn>
              <a:cxn ang="0">
                <a:pos x="15" y="133"/>
              </a:cxn>
              <a:cxn ang="0">
                <a:pos x="15" y="125"/>
              </a:cxn>
              <a:cxn ang="0">
                <a:pos x="15" y="116"/>
              </a:cxn>
              <a:cxn ang="0">
                <a:pos x="8" y="111"/>
              </a:cxn>
              <a:cxn ang="0">
                <a:pos x="1" y="108"/>
              </a:cxn>
              <a:cxn ang="0">
                <a:pos x="1" y="103"/>
              </a:cxn>
              <a:cxn ang="0">
                <a:pos x="5" y="96"/>
              </a:cxn>
              <a:cxn ang="0">
                <a:pos x="6" y="91"/>
              </a:cxn>
              <a:cxn ang="0">
                <a:pos x="11" y="88"/>
              </a:cxn>
              <a:cxn ang="0">
                <a:pos x="18" y="90"/>
              </a:cxn>
              <a:cxn ang="0">
                <a:pos x="23" y="85"/>
              </a:cxn>
              <a:cxn ang="0">
                <a:pos x="28" y="80"/>
              </a:cxn>
              <a:cxn ang="0">
                <a:pos x="35" y="76"/>
              </a:cxn>
              <a:cxn ang="0">
                <a:pos x="40" y="73"/>
              </a:cxn>
              <a:cxn ang="0">
                <a:pos x="42" y="68"/>
              </a:cxn>
              <a:cxn ang="0">
                <a:pos x="47" y="61"/>
              </a:cxn>
              <a:cxn ang="0">
                <a:pos x="47" y="56"/>
              </a:cxn>
              <a:cxn ang="0">
                <a:pos x="53" y="53"/>
              </a:cxn>
              <a:cxn ang="0">
                <a:pos x="53" y="48"/>
              </a:cxn>
              <a:cxn ang="0">
                <a:pos x="53" y="43"/>
              </a:cxn>
              <a:cxn ang="0">
                <a:pos x="57" y="40"/>
              </a:cxn>
              <a:cxn ang="0">
                <a:pos x="57" y="33"/>
              </a:cxn>
              <a:cxn ang="0">
                <a:pos x="52" y="33"/>
              </a:cxn>
              <a:cxn ang="0">
                <a:pos x="50" y="28"/>
              </a:cxn>
              <a:cxn ang="0">
                <a:pos x="47" y="25"/>
              </a:cxn>
              <a:cxn ang="0">
                <a:pos x="45" y="16"/>
              </a:cxn>
              <a:cxn ang="0">
                <a:pos x="45" y="13"/>
              </a:cxn>
              <a:cxn ang="0">
                <a:pos x="52" y="10"/>
              </a:cxn>
              <a:cxn ang="0">
                <a:pos x="53" y="1"/>
              </a:cxn>
              <a:cxn ang="0">
                <a:pos x="65" y="1"/>
              </a:cxn>
              <a:cxn ang="0">
                <a:pos x="85" y="1"/>
              </a:cxn>
              <a:cxn ang="0">
                <a:pos x="97" y="0"/>
              </a:cxn>
            </a:cxnLst>
            <a:rect l="0" t="0" r="r" b="b"/>
            <a:pathLst>
              <a:path w="108" h="148">
                <a:moveTo>
                  <a:pt x="102" y="0"/>
                </a:moveTo>
                <a:lnTo>
                  <a:pt x="103" y="0"/>
                </a:lnTo>
                <a:lnTo>
                  <a:pt x="105" y="0"/>
                </a:lnTo>
                <a:lnTo>
                  <a:pt x="107" y="1"/>
                </a:lnTo>
                <a:lnTo>
                  <a:pt x="108" y="1"/>
                </a:lnTo>
                <a:lnTo>
                  <a:pt x="108" y="3"/>
                </a:lnTo>
                <a:lnTo>
                  <a:pt x="108" y="5"/>
                </a:lnTo>
                <a:lnTo>
                  <a:pt x="108" y="6"/>
                </a:lnTo>
                <a:lnTo>
                  <a:pt x="108" y="8"/>
                </a:lnTo>
                <a:lnTo>
                  <a:pt x="108" y="10"/>
                </a:lnTo>
                <a:lnTo>
                  <a:pt x="108" y="11"/>
                </a:lnTo>
                <a:lnTo>
                  <a:pt x="107" y="13"/>
                </a:lnTo>
                <a:lnTo>
                  <a:pt x="108" y="13"/>
                </a:lnTo>
                <a:lnTo>
                  <a:pt x="108" y="15"/>
                </a:lnTo>
                <a:lnTo>
                  <a:pt x="107" y="15"/>
                </a:lnTo>
                <a:lnTo>
                  <a:pt x="107" y="16"/>
                </a:lnTo>
                <a:lnTo>
                  <a:pt x="107" y="18"/>
                </a:lnTo>
                <a:lnTo>
                  <a:pt x="107" y="25"/>
                </a:lnTo>
                <a:lnTo>
                  <a:pt x="107" y="26"/>
                </a:lnTo>
                <a:lnTo>
                  <a:pt x="107" y="28"/>
                </a:lnTo>
                <a:lnTo>
                  <a:pt x="107" y="30"/>
                </a:lnTo>
                <a:lnTo>
                  <a:pt x="107" y="31"/>
                </a:lnTo>
                <a:lnTo>
                  <a:pt x="107" y="33"/>
                </a:lnTo>
                <a:lnTo>
                  <a:pt x="107" y="35"/>
                </a:lnTo>
                <a:lnTo>
                  <a:pt x="107" y="36"/>
                </a:lnTo>
                <a:lnTo>
                  <a:pt x="107" y="40"/>
                </a:lnTo>
                <a:lnTo>
                  <a:pt x="107" y="41"/>
                </a:lnTo>
                <a:lnTo>
                  <a:pt x="107" y="43"/>
                </a:lnTo>
                <a:lnTo>
                  <a:pt x="107" y="45"/>
                </a:lnTo>
                <a:lnTo>
                  <a:pt x="107" y="46"/>
                </a:lnTo>
                <a:lnTo>
                  <a:pt x="107" y="48"/>
                </a:lnTo>
                <a:lnTo>
                  <a:pt x="107" y="50"/>
                </a:lnTo>
                <a:lnTo>
                  <a:pt x="107" y="51"/>
                </a:lnTo>
                <a:lnTo>
                  <a:pt x="107" y="53"/>
                </a:lnTo>
                <a:lnTo>
                  <a:pt x="107" y="55"/>
                </a:lnTo>
                <a:lnTo>
                  <a:pt x="107" y="56"/>
                </a:lnTo>
                <a:lnTo>
                  <a:pt x="107" y="58"/>
                </a:lnTo>
                <a:lnTo>
                  <a:pt x="107" y="60"/>
                </a:lnTo>
                <a:lnTo>
                  <a:pt x="108" y="61"/>
                </a:lnTo>
                <a:lnTo>
                  <a:pt x="108" y="63"/>
                </a:lnTo>
                <a:lnTo>
                  <a:pt x="108" y="65"/>
                </a:lnTo>
                <a:lnTo>
                  <a:pt x="108" y="66"/>
                </a:lnTo>
                <a:lnTo>
                  <a:pt x="108" y="68"/>
                </a:lnTo>
                <a:lnTo>
                  <a:pt x="108" y="70"/>
                </a:lnTo>
                <a:lnTo>
                  <a:pt x="107" y="73"/>
                </a:lnTo>
                <a:lnTo>
                  <a:pt x="107" y="75"/>
                </a:lnTo>
                <a:lnTo>
                  <a:pt x="105" y="76"/>
                </a:lnTo>
                <a:lnTo>
                  <a:pt x="105" y="78"/>
                </a:lnTo>
                <a:lnTo>
                  <a:pt x="105" y="80"/>
                </a:lnTo>
                <a:lnTo>
                  <a:pt x="105" y="81"/>
                </a:lnTo>
                <a:lnTo>
                  <a:pt x="105" y="83"/>
                </a:lnTo>
                <a:lnTo>
                  <a:pt x="103" y="86"/>
                </a:lnTo>
                <a:lnTo>
                  <a:pt x="102" y="88"/>
                </a:lnTo>
                <a:lnTo>
                  <a:pt x="102" y="90"/>
                </a:lnTo>
                <a:lnTo>
                  <a:pt x="100" y="90"/>
                </a:lnTo>
                <a:lnTo>
                  <a:pt x="100" y="91"/>
                </a:lnTo>
                <a:lnTo>
                  <a:pt x="98" y="93"/>
                </a:lnTo>
                <a:lnTo>
                  <a:pt x="98" y="95"/>
                </a:lnTo>
                <a:lnTo>
                  <a:pt x="98" y="96"/>
                </a:lnTo>
                <a:lnTo>
                  <a:pt x="100" y="100"/>
                </a:lnTo>
                <a:lnTo>
                  <a:pt x="100" y="101"/>
                </a:lnTo>
                <a:lnTo>
                  <a:pt x="100" y="103"/>
                </a:lnTo>
                <a:lnTo>
                  <a:pt x="100" y="105"/>
                </a:lnTo>
                <a:lnTo>
                  <a:pt x="100" y="106"/>
                </a:lnTo>
                <a:lnTo>
                  <a:pt x="98" y="108"/>
                </a:lnTo>
                <a:lnTo>
                  <a:pt x="98" y="110"/>
                </a:lnTo>
                <a:lnTo>
                  <a:pt x="98" y="111"/>
                </a:lnTo>
                <a:lnTo>
                  <a:pt x="98" y="113"/>
                </a:lnTo>
                <a:lnTo>
                  <a:pt x="97" y="113"/>
                </a:lnTo>
                <a:lnTo>
                  <a:pt x="97" y="115"/>
                </a:lnTo>
                <a:lnTo>
                  <a:pt x="95" y="115"/>
                </a:lnTo>
                <a:lnTo>
                  <a:pt x="95" y="116"/>
                </a:lnTo>
                <a:lnTo>
                  <a:pt x="93" y="116"/>
                </a:lnTo>
                <a:lnTo>
                  <a:pt x="93" y="118"/>
                </a:lnTo>
                <a:lnTo>
                  <a:pt x="92" y="118"/>
                </a:lnTo>
                <a:lnTo>
                  <a:pt x="92" y="120"/>
                </a:lnTo>
                <a:lnTo>
                  <a:pt x="90" y="120"/>
                </a:lnTo>
                <a:lnTo>
                  <a:pt x="90" y="121"/>
                </a:lnTo>
                <a:lnTo>
                  <a:pt x="88" y="121"/>
                </a:lnTo>
                <a:lnTo>
                  <a:pt x="87" y="123"/>
                </a:lnTo>
                <a:lnTo>
                  <a:pt x="85" y="123"/>
                </a:lnTo>
                <a:lnTo>
                  <a:pt x="83" y="123"/>
                </a:lnTo>
                <a:lnTo>
                  <a:pt x="83" y="125"/>
                </a:lnTo>
                <a:lnTo>
                  <a:pt x="82" y="125"/>
                </a:lnTo>
                <a:lnTo>
                  <a:pt x="80" y="125"/>
                </a:lnTo>
                <a:lnTo>
                  <a:pt x="78" y="125"/>
                </a:lnTo>
                <a:lnTo>
                  <a:pt x="78" y="126"/>
                </a:lnTo>
                <a:lnTo>
                  <a:pt x="77" y="126"/>
                </a:lnTo>
                <a:lnTo>
                  <a:pt x="75" y="126"/>
                </a:lnTo>
                <a:lnTo>
                  <a:pt x="73" y="126"/>
                </a:lnTo>
                <a:lnTo>
                  <a:pt x="73" y="128"/>
                </a:lnTo>
                <a:lnTo>
                  <a:pt x="72" y="128"/>
                </a:lnTo>
                <a:lnTo>
                  <a:pt x="70" y="128"/>
                </a:lnTo>
                <a:lnTo>
                  <a:pt x="68" y="128"/>
                </a:lnTo>
                <a:lnTo>
                  <a:pt x="68" y="130"/>
                </a:lnTo>
                <a:lnTo>
                  <a:pt x="67" y="130"/>
                </a:lnTo>
                <a:lnTo>
                  <a:pt x="65" y="130"/>
                </a:lnTo>
                <a:lnTo>
                  <a:pt x="65" y="131"/>
                </a:lnTo>
                <a:lnTo>
                  <a:pt x="63" y="131"/>
                </a:lnTo>
                <a:lnTo>
                  <a:pt x="63" y="133"/>
                </a:lnTo>
                <a:lnTo>
                  <a:pt x="62" y="133"/>
                </a:lnTo>
                <a:lnTo>
                  <a:pt x="62" y="135"/>
                </a:lnTo>
                <a:lnTo>
                  <a:pt x="60" y="136"/>
                </a:lnTo>
                <a:lnTo>
                  <a:pt x="60" y="138"/>
                </a:lnTo>
                <a:lnTo>
                  <a:pt x="58" y="138"/>
                </a:lnTo>
                <a:lnTo>
                  <a:pt x="58" y="140"/>
                </a:lnTo>
                <a:lnTo>
                  <a:pt x="58" y="141"/>
                </a:lnTo>
                <a:lnTo>
                  <a:pt x="58" y="143"/>
                </a:lnTo>
                <a:lnTo>
                  <a:pt x="58" y="145"/>
                </a:lnTo>
                <a:lnTo>
                  <a:pt x="58" y="146"/>
                </a:lnTo>
                <a:lnTo>
                  <a:pt x="60" y="146"/>
                </a:lnTo>
                <a:lnTo>
                  <a:pt x="60" y="148"/>
                </a:lnTo>
                <a:lnTo>
                  <a:pt x="58" y="148"/>
                </a:lnTo>
                <a:lnTo>
                  <a:pt x="57" y="148"/>
                </a:lnTo>
                <a:lnTo>
                  <a:pt x="55" y="148"/>
                </a:lnTo>
                <a:lnTo>
                  <a:pt x="52" y="148"/>
                </a:lnTo>
                <a:lnTo>
                  <a:pt x="48" y="148"/>
                </a:lnTo>
                <a:lnTo>
                  <a:pt x="45" y="148"/>
                </a:lnTo>
                <a:lnTo>
                  <a:pt x="40" y="148"/>
                </a:lnTo>
                <a:lnTo>
                  <a:pt x="40" y="141"/>
                </a:lnTo>
                <a:lnTo>
                  <a:pt x="40" y="138"/>
                </a:lnTo>
                <a:lnTo>
                  <a:pt x="40" y="136"/>
                </a:lnTo>
                <a:lnTo>
                  <a:pt x="40" y="135"/>
                </a:lnTo>
                <a:lnTo>
                  <a:pt x="40" y="133"/>
                </a:lnTo>
                <a:lnTo>
                  <a:pt x="38" y="133"/>
                </a:lnTo>
                <a:lnTo>
                  <a:pt x="37" y="133"/>
                </a:lnTo>
                <a:lnTo>
                  <a:pt x="35" y="133"/>
                </a:lnTo>
                <a:lnTo>
                  <a:pt x="28" y="133"/>
                </a:lnTo>
                <a:lnTo>
                  <a:pt x="27" y="133"/>
                </a:lnTo>
                <a:lnTo>
                  <a:pt x="15" y="133"/>
                </a:lnTo>
                <a:lnTo>
                  <a:pt x="15" y="131"/>
                </a:lnTo>
                <a:lnTo>
                  <a:pt x="15" y="130"/>
                </a:lnTo>
                <a:lnTo>
                  <a:pt x="13" y="128"/>
                </a:lnTo>
                <a:lnTo>
                  <a:pt x="13" y="126"/>
                </a:lnTo>
                <a:lnTo>
                  <a:pt x="15" y="125"/>
                </a:lnTo>
                <a:lnTo>
                  <a:pt x="15" y="123"/>
                </a:lnTo>
                <a:lnTo>
                  <a:pt x="17" y="121"/>
                </a:lnTo>
                <a:lnTo>
                  <a:pt x="17" y="120"/>
                </a:lnTo>
                <a:lnTo>
                  <a:pt x="17" y="118"/>
                </a:lnTo>
                <a:lnTo>
                  <a:pt x="15" y="116"/>
                </a:lnTo>
                <a:lnTo>
                  <a:pt x="13" y="115"/>
                </a:lnTo>
                <a:lnTo>
                  <a:pt x="11" y="113"/>
                </a:lnTo>
                <a:lnTo>
                  <a:pt x="10" y="113"/>
                </a:lnTo>
                <a:lnTo>
                  <a:pt x="8" y="113"/>
                </a:lnTo>
                <a:lnTo>
                  <a:pt x="8" y="111"/>
                </a:lnTo>
                <a:lnTo>
                  <a:pt x="6" y="111"/>
                </a:lnTo>
                <a:lnTo>
                  <a:pt x="6" y="110"/>
                </a:lnTo>
                <a:lnTo>
                  <a:pt x="5" y="108"/>
                </a:lnTo>
                <a:lnTo>
                  <a:pt x="3" y="108"/>
                </a:lnTo>
                <a:lnTo>
                  <a:pt x="1" y="108"/>
                </a:lnTo>
                <a:lnTo>
                  <a:pt x="1" y="106"/>
                </a:lnTo>
                <a:lnTo>
                  <a:pt x="1" y="105"/>
                </a:lnTo>
                <a:lnTo>
                  <a:pt x="0" y="105"/>
                </a:lnTo>
                <a:lnTo>
                  <a:pt x="0" y="103"/>
                </a:lnTo>
                <a:lnTo>
                  <a:pt x="1" y="103"/>
                </a:lnTo>
                <a:lnTo>
                  <a:pt x="3" y="101"/>
                </a:lnTo>
                <a:lnTo>
                  <a:pt x="3" y="100"/>
                </a:lnTo>
                <a:lnTo>
                  <a:pt x="5" y="100"/>
                </a:lnTo>
                <a:lnTo>
                  <a:pt x="5" y="98"/>
                </a:lnTo>
                <a:lnTo>
                  <a:pt x="5" y="96"/>
                </a:lnTo>
                <a:lnTo>
                  <a:pt x="5" y="95"/>
                </a:lnTo>
                <a:lnTo>
                  <a:pt x="6" y="95"/>
                </a:lnTo>
                <a:lnTo>
                  <a:pt x="5" y="93"/>
                </a:lnTo>
                <a:lnTo>
                  <a:pt x="5" y="91"/>
                </a:lnTo>
                <a:lnTo>
                  <a:pt x="6" y="91"/>
                </a:lnTo>
                <a:lnTo>
                  <a:pt x="8" y="91"/>
                </a:lnTo>
                <a:lnTo>
                  <a:pt x="8" y="90"/>
                </a:lnTo>
                <a:lnTo>
                  <a:pt x="10" y="90"/>
                </a:lnTo>
                <a:lnTo>
                  <a:pt x="10" y="88"/>
                </a:lnTo>
                <a:lnTo>
                  <a:pt x="11" y="88"/>
                </a:lnTo>
                <a:lnTo>
                  <a:pt x="11" y="86"/>
                </a:lnTo>
                <a:lnTo>
                  <a:pt x="13" y="86"/>
                </a:lnTo>
                <a:lnTo>
                  <a:pt x="15" y="86"/>
                </a:lnTo>
                <a:lnTo>
                  <a:pt x="17" y="88"/>
                </a:lnTo>
                <a:lnTo>
                  <a:pt x="18" y="90"/>
                </a:lnTo>
                <a:lnTo>
                  <a:pt x="20" y="90"/>
                </a:lnTo>
                <a:lnTo>
                  <a:pt x="22" y="90"/>
                </a:lnTo>
                <a:lnTo>
                  <a:pt x="20" y="88"/>
                </a:lnTo>
                <a:lnTo>
                  <a:pt x="22" y="86"/>
                </a:lnTo>
                <a:lnTo>
                  <a:pt x="23" y="85"/>
                </a:lnTo>
                <a:lnTo>
                  <a:pt x="25" y="85"/>
                </a:lnTo>
                <a:lnTo>
                  <a:pt x="25" y="83"/>
                </a:lnTo>
                <a:lnTo>
                  <a:pt x="25" y="81"/>
                </a:lnTo>
                <a:lnTo>
                  <a:pt x="27" y="81"/>
                </a:lnTo>
                <a:lnTo>
                  <a:pt x="28" y="80"/>
                </a:lnTo>
                <a:lnTo>
                  <a:pt x="30" y="78"/>
                </a:lnTo>
                <a:lnTo>
                  <a:pt x="30" y="76"/>
                </a:lnTo>
                <a:lnTo>
                  <a:pt x="32" y="76"/>
                </a:lnTo>
                <a:lnTo>
                  <a:pt x="33" y="76"/>
                </a:lnTo>
                <a:lnTo>
                  <a:pt x="35" y="76"/>
                </a:lnTo>
                <a:lnTo>
                  <a:pt x="37" y="76"/>
                </a:lnTo>
                <a:lnTo>
                  <a:pt x="37" y="75"/>
                </a:lnTo>
                <a:lnTo>
                  <a:pt x="38" y="75"/>
                </a:lnTo>
                <a:lnTo>
                  <a:pt x="38" y="73"/>
                </a:lnTo>
                <a:lnTo>
                  <a:pt x="40" y="73"/>
                </a:lnTo>
                <a:lnTo>
                  <a:pt x="42" y="73"/>
                </a:lnTo>
                <a:lnTo>
                  <a:pt x="42" y="71"/>
                </a:lnTo>
                <a:lnTo>
                  <a:pt x="40" y="70"/>
                </a:lnTo>
                <a:lnTo>
                  <a:pt x="42" y="70"/>
                </a:lnTo>
                <a:lnTo>
                  <a:pt x="42" y="68"/>
                </a:lnTo>
                <a:lnTo>
                  <a:pt x="43" y="68"/>
                </a:lnTo>
                <a:lnTo>
                  <a:pt x="43" y="66"/>
                </a:lnTo>
                <a:lnTo>
                  <a:pt x="45" y="66"/>
                </a:lnTo>
                <a:lnTo>
                  <a:pt x="45" y="65"/>
                </a:lnTo>
                <a:lnTo>
                  <a:pt x="47" y="61"/>
                </a:lnTo>
                <a:lnTo>
                  <a:pt x="47" y="60"/>
                </a:lnTo>
                <a:lnTo>
                  <a:pt x="45" y="60"/>
                </a:lnTo>
                <a:lnTo>
                  <a:pt x="45" y="58"/>
                </a:lnTo>
                <a:lnTo>
                  <a:pt x="47" y="58"/>
                </a:lnTo>
                <a:lnTo>
                  <a:pt x="47" y="56"/>
                </a:lnTo>
                <a:lnTo>
                  <a:pt x="48" y="56"/>
                </a:lnTo>
                <a:lnTo>
                  <a:pt x="50" y="56"/>
                </a:lnTo>
                <a:lnTo>
                  <a:pt x="52" y="55"/>
                </a:lnTo>
                <a:lnTo>
                  <a:pt x="53" y="55"/>
                </a:lnTo>
                <a:lnTo>
                  <a:pt x="53" y="53"/>
                </a:lnTo>
                <a:lnTo>
                  <a:pt x="55" y="53"/>
                </a:lnTo>
                <a:lnTo>
                  <a:pt x="55" y="51"/>
                </a:lnTo>
                <a:lnTo>
                  <a:pt x="55" y="50"/>
                </a:lnTo>
                <a:lnTo>
                  <a:pt x="53" y="50"/>
                </a:lnTo>
                <a:lnTo>
                  <a:pt x="53" y="48"/>
                </a:lnTo>
                <a:lnTo>
                  <a:pt x="53" y="46"/>
                </a:lnTo>
                <a:lnTo>
                  <a:pt x="55" y="46"/>
                </a:lnTo>
                <a:lnTo>
                  <a:pt x="53" y="46"/>
                </a:lnTo>
                <a:lnTo>
                  <a:pt x="53" y="45"/>
                </a:lnTo>
                <a:lnTo>
                  <a:pt x="53" y="43"/>
                </a:lnTo>
                <a:lnTo>
                  <a:pt x="55" y="43"/>
                </a:lnTo>
                <a:lnTo>
                  <a:pt x="55" y="41"/>
                </a:lnTo>
                <a:lnTo>
                  <a:pt x="57" y="41"/>
                </a:lnTo>
                <a:lnTo>
                  <a:pt x="58" y="41"/>
                </a:lnTo>
                <a:lnTo>
                  <a:pt x="57" y="40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7" y="33"/>
                </a:lnTo>
                <a:lnTo>
                  <a:pt x="57" y="31"/>
                </a:lnTo>
                <a:lnTo>
                  <a:pt x="57" y="33"/>
                </a:lnTo>
                <a:lnTo>
                  <a:pt x="55" y="33"/>
                </a:lnTo>
                <a:lnTo>
                  <a:pt x="53" y="33"/>
                </a:lnTo>
                <a:lnTo>
                  <a:pt x="52" y="33"/>
                </a:lnTo>
                <a:lnTo>
                  <a:pt x="50" y="31"/>
                </a:lnTo>
                <a:lnTo>
                  <a:pt x="50" y="30"/>
                </a:lnTo>
                <a:lnTo>
                  <a:pt x="52" y="30"/>
                </a:lnTo>
                <a:lnTo>
                  <a:pt x="52" y="28"/>
                </a:lnTo>
                <a:lnTo>
                  <a:pt x="50" y="28"/>
                </a:lnTo>
                <a:lnTo>
                  <a:pt x="52" y="26"/>
                </a:lnTo>
                <a:lnTo>
                  <a:pt x="52" y="25"/>
                </a:lnTo>
                <a:lnTo>
                  <a:pt x="50" y="25"/>
                </a:lnTo>
                <a:lnTo>
                  <a:pt x="48" y="25"/>
                </a:lnTo>
                <a:lnTo>
                  <a:pt x="47" y="25"/>
                </a:lnTo>
                <a:lnTo>
                  <a:pt x="47" y="23"/>
                </a:lnTo>
                <a:lnTo>
                  <a:pt x="47" y="21"/>
                </a:lnTo>
                <a:lnTo>
                  <a:pt x="45" y="20"/>
                </a:lnTo>
                <a:lnTo>
                  <a:pt x="45" y="18"/>
                </a:lnTo>
                <a:lnTo>
                  <a:pt x="45" y="16"/>
                </a:lnTo>
                <a:lnTo>
                  <a:pt x="43" y="16"/>
                </a:lnTo>
                <a:lnTo>
                  <a:pt x="42" y="16"/>
                </a:lnTo>
                <a:lnTo>
                  <a:pt x="42" y="15"/>
                </a:lnTo>
                <a:lnTo>
                  <a:pt x="43" y="13"/>
                </a:lnTo>
                <a:lnTo>
                  <a:pt x="45" y="13"/>
                </a:lnTo>
                <a:lnTo>
                  <a:pt x="45" y="11"/>
                </a:lnTo>
                <a:lnTo>
                  <a:pt x="47" y="10"/>
                </a:lnTo>
                <a:lnTo>
                  <a:pt x="48" y="10"/>
                </a:lnTo>
                <a:lnTo>
                  <a:pt x="50" y="8"/>
                </a:lnTo>
                <a:lnTo>
                  <a:pt x="52" y="10"/>
                </a:lnTo>
                <a:lnTo>
                  <a:pt x="53" y="10"/>
                </a:lnTo>
                <a:lnTo>
                  <a:pt x="53" y="6"/>
                </a:lnTo>
                <a:lnTo>
                  <a:pt x="53" y="5"/>
                </a:lnTo>
                <a:lnTo>
                  <a:pt x="53" y="3"/>
                </a:lnTo>
                <a:lnTo>
                  <a:pt x="53" y="1"/>
                </a:lnTo>
                <a:lnTo>
                  <a:pt x="55" y="1"/>
                </a:lnTo>
                <a:lnTo>
                  <a:pt x="58" y="1"/>
                </a:lnTo>
                <a:lnTo>
                  <a:pt x="60" y="1"/>
                </a:lnTo>
                <a:lnTo>
                  <a:pt x="62" y="1"/>
                </a:lnTo>
                <a:lnTo>
                  <a:pt x="65" y="1"/>
                </a:lnTo>
                <a:lnTo>
                  <a:pt x="68" y="1"/>
                </a:lnTo>
                <a:lnTo>
                  <a:pt x="72" y="1"/>
                </a:lnTo>
                <a:lnTo>
                  <a:pt x="73" y="1"/>
                </a:lnTo>
                <a:lnTo>
                  <a:pt x="82" y="1"/>
                </a:lnTo>
                <a:lnTo>
                  <a:pt x="85" y="1"/>
                </a:lnTo>
                <a:lnTo>
                  <a:pt x="88" y="1"/>
                </a:lnTo>
                <a:lnTo>
                  <a:pt x="90" y="1"/>
                </a:lnTo>
                <a:lnTo>
                  <a:pt x="92" y="1"/>
                </a:lnTo>
                <a:lnTo>
                  <a:pt x="95" y="1"/>
                </a:lnTo>
                <a:lnTo>
                  <a:pt x="97" y="0"/>
                </a:lnTo>
                <a:lnTo>
                  <a:pt x="100" y="0"/>
                </a:lnTo>
                <a:lnTo>
                  <a:pt x="102" y="0"/>
                </a:lnTo>
                <a:close/>
              </a:path>
            </a:pathLst>
          </a:custGeom>
          <a:solidFill>
            <a:srgbClr val="F05BC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3"/>
          <p:cNvSpPr>
            <a:spLocks/>
          </p:cNvSpPr>
          <p:nvPr/>
        </p:nvSpPr>
        <p:spPr bwMode="auto">
          <a:xfrm>
            <a:off x="5311776" y="4459288"/>
            <a:ext cx="527050" cy="684213"/>
          </a:xfrm>
          <a:custGeom>
            <a:avLst/>
            <a:gdLst/>
            <a:ahLst/>
            <a:cxnLst>
              <a:cxn ang="0">
                <a:pos x="289" y="17"/>
              </a:cxn>
              <a:cxn ang="0">
                <a:pos x="292" y="32"/>
              </a:cxn>
              <a:cxn ang="0">
                <a:pos x="299" y="47"/>
              </a:cxn>
              <a:cxn ang="0">
                <a:pos x="314" y="57"/>
              </a:cxn>
              <a:cxn ang="0">
                <a:pos x="315" y="81"/>
              </a:cxn>
              <a:cxn ang="0">
                <a:pos x="314" y="102"/>
              </a:cxn>
              <a:cxn ang="0">
                <a:pos x="314" y="122"/>
              </a:cxn>
              <a:cxn ang="0">
                <a:pos x="315" y="147"/>
              </a:cxn>
              <a:cxn ang="0">
                <a:pos x="315" y="167"/>
              </a:cxn>
              <a:cxn ang="0">
                <a:pos x="305" y="184"/>
              </a:cxn>
              <a:cxn ang="0">
                <a:pos x="294" y="194"/>
              </a:cxn>
              <a:cxn ang="0">
                <a:pos x="290" y="214"/>
              </a:cxn>
              <a:cxn ang="0">
                <a:pos x="294" y="233"/>
              </a:cxn>
              <a:cxn ang="0">
                <a:pos x="300" y="248"/>
              </a:cxn>
              <a:cxn ang="0">
                <a:pos x="305" y="263"/>
              </a:cxn>
              <a:cxn ang="0">
                <a:pos x="310" y="281"/>
              </a:cxn>
              <a:cxn ang="0">
                <a:pos x="310" y="293"/>
              </a:cxn>
              <a:cxn ang="0">
                <a:pos x="295" y="293"/>
              </a:cxn>
              <a:cxn ang="0">
                <a:pos x="282" y="298"/>
              </a:cxn>
              <a:cxn ang="0">
                <a:pos x="260" y="318"/>
              </a:cxn>
              <a:cxn ang="0">
                <a:pos x="249" y="331"/>
              </a:cxn>
              <a:cxn ang="0">
                <a:pos x="247" y="346"/>
              </a:cxn>
              <a:cxn ang="0">
                <a:pos x="242" y="358"/>
              </a:cxn>
              <a:cxn ang="0">
                <a:pos x="249" y="371"/>
              </a:cxn>
              <a:cxn ang="0">
                <a:pos x="265" y="378"/>
              </a:cxn>
              <a:cxn ang="0">
                <a:pos x="255" y="409"/>
              </a:cxn>
              <a:cxn ang="0">
                <a:pos x="237" y="409"/>
              </a:cxn>
              <a:cxn ang="0">
                <a:pos x="202" y="393"/>
              </a:cxn>
              <a:cxn ang="0">
                <a:pos x="172" y="398"/>
              </a:cxn>
              <a:cxn ang="0">
                <a:pos x="150" y="419"/>
              </a:cxn>
              <a:cxn ang="0">
                <a:pos x="135" y="426"/>
              </a:cxn>
              <a:cxn ang="0">
                <a:pos x="108" y="409"/>
              </a:cxn>
              <a:cxn ang="0">
                <a:pos x="92" y="403"/>
              </a:cxn>
              <a:cxn ang="0">
                <a:pos x="77" y="386"/>
              </a:cxn>
              <a:cxn ang="0">
                <a:pos x="75" y="363"/>
              </a:cxn>
              <a:cxn ang="0">
                <a:pos x="68" y="343"/>
              </a:cxn>
              <a:cxn ang="0">
                <a:pos x="62" y="323"/>
              </a:cxn>
              <a:cxn ang="0">
                <a:pos x="57" y="313"/>
              </a:cxn>
              <a:cxn ang="0">
                <a:pos x="57" y="299"/>
              </a:cxn>
              <a:cxn ang="0">
                <a:pos x="55" y="283"/>
              </a:cxn>
              <a:cxn ang="0">
                <a:pos x="53" y="269"/>
              </a:cxn>
              <a:cxn ang="0">
                <a:pos x="47" y="258"/>
              </a:cxn>
              <a:cxn ang="0">
                <a:pos x="52" y="241"/>
              </a:cxn>
              <a:cxn ang="0">
                <a:pos x="63" y="224"/>
              </a:cxn>
              <a:cxn ang="0">
                <a:pos x="62" y="207"/>
              </a:cxn>
              <a:cxn ang="0">
                <a:pos x="57" y="191"/>
              </a:cxn>
              <a:cxn ang="0">
                <a:pos x="60" y="169"/>
              </a:cxn>
              <a:cxn ang="0">
                <a:pos x="57" y="152"/>
              </a:cxn>
              <a:cxn ang="0">
                <a:pos x="70" y="142"/>
              </a:cxn>
              <a:cxn ang="0">
                <a:pos x="80" y="134"/>
              </a:cxn>
              <a:cxn ang="0">
                <a:pos x="72" y="129"/>
              </a:cxn>
              <a:cxn ang="0">
                <a:pos x="60" y="121"/>
              </a:cxn>
              <a:cxn ang="0">
                <a:pos x="55" y="111"/>
              </a:cxn>
              <a:cxn ang="0">
                <a:pos x="43" y="101"/>
              </a:cxn>
              <a:cxn ang="0">
                <a:pos x="30" y="94"/>
              </a:cxn>
              <a:cxn ang="0">
                <a:pos x="23" y="81"/>
              </a:cxn>
              <a:cxn ang="0">
                <a:pos x="15" y="69"/>
              </a:cxn>
              <a:cxn ang="0">
                <a:pos x="0" y="57"/>
              </a:cxn>
              <a:cxn ang="0">
                <a:pos x="0" y="2"/>
              </a:cxn>
              <a:cxn ang="0">
                <a:pos x="132" y="2"/>
              </a:cxn>
              <a:cxn ang="0">
                <a:pos x="215" y="0"/>
              </a:cxn>
              <a:cxn ang="0">
                <a:pos x="279" y="0"/>
              </a:cxn>
            </a:cxnLst>
            <a:rect l="0" t="0" r="r" b="b"/>
            <a:pathLst>
              <a:path w="332" h="431">
                <a:moveTo>
                  <a:pt x="280" y="0"/>
                </a:moveTo>
                <a:lnTo>
                  <a:pt x="284" y="4"/>
                </a:lnTo>
                <a:lnTo>
                  <a:pt x="284" y="2"/>
                </a:lnTo>
                <a:lnTo>
                  <a:pt x="285" y="2"/>
                </a:lnTo>
                <a:lnTo>
                  <a:pt x="285" y="4"/>
                </a:lnTo>
                <a:lnTo>
                  <a:pt x="285" y="5"/>
                </a:lnTo>
                <a:lnTo>
                  <a:pt x="285" y="7"/>
                </a:lnTo>
                <a:lnTo>
                  <a:pt x="285" y="9"/>
                </a:lnTo>
                <a:lnTo>
                  <a:pt x="285" y="10"/>
                </a:lnTo>
                <a:lnTo>
                  <a:pt x="285" y="12"/>
                </a:lnTo>
                <a:lnTo>
                  <a:pt x="287" y="12"/>
                </a:lnTo>
                <a:lnTo>
                  <a:pt x="287" y="14"/>
                </a:lnTo>
                <a:lnTo>
                  <a:pt x="287" y="15"/>
                </a:lnTo>
                <a:lnTo>
                  <a:pt x="289" y="15"/>
                </a:lnTo>
                <a:lnTo>
                  <a:pt x="289" y="17"/>
                </a:lnTo>
                <a:lnTo>
                  <a:pt x="289" y="19"/>
                </a:lnTo>
                <a:lnTo>
                  <a:pt x="290" y="19"/>
                </a:lnTo>
                <a:lnTo>
                  <a:pt x="290" y="20"/>
                </a:lnTo>
                <a:lnTo>
                  <a:pt x="290" y="22"/>
                </a:lnTo>
                <a:lnTo>
                  <a:pt x="290" y="24"/>
                </a:lnTo>
                <a:lnTo>
                  <a:pt x="290" y="25"/>
                </a:lnTo>
                <a:lnTo>
                  <a:pt x="292" y="25"/>
                </a:lnTo>
                <a:lnTo>
                  <a:pt x="290" y="25"/>
                </a:lnTo>
                <a:lnTo>
                  <a:pt x="290" y="27"/>
                </a:lnTo>
                <a:lnTo>
                  <a:pt x="292" y="27"/>
                </a:lnTo>
                <a:lnTo>
                  <a:pt x="292" y="29"/>
                </a:lnTo>
                <a:lnTo>
                  <a:pt x="292" y="31"/>
                </a:lnTo>
                <a:lnTo>
                  <a:pt x="294" y="31"/>
                </a:lnTo>
                <a:lnTo>
                  <a:pt x="292" y="31"/>
                </a:lnTo>
                <a:lnTo>
                  <a:pt x="292" y="32"/>
                </a:lnTo>
                <a:lnTo>
                  <a:pt x="292" y="34"/>
                </a:lnTo>
                <a:lnTo>
                  <a:pt x="294" y="34"/>
                </a:lnTo>
                <a:lnTo>
                  <a:pt x="294" y="36"/>
                </a:lnTo>
                <a:lnTo>
                  <a:pt x="294" y="37"/>
                </a:lnTo>
                <a:lnTo>
                  <a:pt x="294" y="39"/>
                </a:lnTo>
                <a:lnTo>
                  <a:pt x="295" y="39"/>
                </a:lnTo>
                <a:lnTo>
                  <a:pt x="295" y="41"/>
                </a:lnTo>
                <a:lnTo>
                  <a:pt x="297" y="41"/>
                </a:lnTo>
                <a:lnTo>
                  <a:pt x="295" y="41"/>
                </a:lnTo>
                <a:lnTo>
                  <a:pt x="295" y="42"/>
                </a:lnTo>
                <a:lnTo>
                  <a:pt x="295" y="44"/>
                </a:lnTo>
                <a:lnTo>
                  <a:pt x="297" y="44"/>
                </a:lnTo>
                <a:lnTo>
                  <a:pt x="297" y="46"/>
                </a:lnTo>
                <a:lnTo>
                  <a:pt x="299" y="46"/>
                </a:lnTo>
                <a:lnTo>
                  <a:pt x="299" y="47"/>
                </a:lnTo>
                <a:lnTo>
                  <a:pt x="300" y="47"/>
                </a:lnTo>
                <a:lnTo>
                  <a:pt x="302" y="47"/>
                </a:lnTo>
                <a:lnTo>
                  <a:pt x="304" y="47"/>
                </a:lnTo>
                <a:lnTo>
                  <a:pt x="305" y="47"/>
                </a:lnTo>
                <a:lnTo>
                  <a:pt x="305" y="49"/>
                </a:lnTo>
                <a:lnTo>
                  <a:pt x="307" y="49"/>
                </a:lnTo>
                <a:lnTo>
                  <a:pt x="309" y="49"/>
                </a:lnTo>
                <a:lnTo>
                  <a:pt x="310" y="49"/>
                </a:lnTo>
                <a:lnTo>
                  <a:pt x="310" y="51"/>
                </a:lnTo>
                <a:lnTo>
                  <a:pt x="312" y="51"/>
                </a:lnTo>
                <a:lnTo>
                  <a:pt x="312" y="52"/>
                </a:lnTo>
                <a:lnTo>
                  <a:pt x="312" y="54"/>
                </a:lnTo>
                <a:lnTo>
                  <a:pt x="312" y="56"/>
                </a:lnTo>
                <a:lnTo>
                  <a:pt x="314" y="56"/>
                </a:lnTo>
                <a:lnTo>
                  <a:pt x="314" y="57"/>
                </a:lnTo>
                <a:lnTo>
                  <a:pt x="314" y="59"/>
                </a:lnTo>
                <a:lnTo>
                  <a:pt x="312" y="59"/>
                </a:lnTo>
                <a:lnTo>
                  <a:pt x="312" y="61"/>
                </a:lnTo>
                <a:lnTo>
                  <a:pt x="312" y="62"/>
                </a:lnTo>
                <a:lnTo>
                  <a:pt x="312" y="64"/>
                </a:lnTo>
                <a:lnTo>
                  <a:pt x="314" y="66"/>
                </a:lnTo>
                <a:lnTo>
                  <a:pt x="314" y="67"/>
                </a:lnTo>
                <a:lnTo>
                  <a:pt x="315" y="69"/>
                </a:lnTo>
                <a:lnTo>
                  <a:pt x="315" y="71"/>
                </a:lnTo>
                <a:lnTo>
                  <a:pt x="315" y="72"/>
                </a:lnTo>
                <a:lnTo>
                  <a:pt x="315" y="74"/>
                </a:lnTo>
                <a:lnTo>
                  <a:pt x="315" y="76"/>
                </a:lnTo>
                <a:lnTo>
                  <a:pt x="315" y="77"/>
                </a:lnTo>
                <a:lnTo>
                  <a:pt x="315" y="79"/>
                </a:lnTo>
                <a:lnTo>
                  <a:pt x="315" y="81"/>
                </a:lnTo>
                <a:lnTo>
                  <a:pt x="314" y="82"/>
                </a:lnTo>
                <a:lnTo>
                  <a:pt x="314" y="84"/>
                </a:lnTo>
                <a:lnTo>
                  <a:pt x="314" y="86"/>
                </a:lnTo>
                <a:lnTo>
                  <a:pt x="314" y="87"/>
                </a:lnTo>
                <a:lnTo>
                  <a:pt x="314" y="89"/>
                </a:lnTo>
                <a:lnTo>
                  <a:pt x="314" y="91"/>
                </a:lnTo>
                <a:lnTo>
                  <a:pt x="315" y="91"/>
                </a:lnTo>
                <a:lnTo>
                  <a:pt x="315" y="92"/>
                </a:lnTo>
                <a:lnTo>
                  <a:pt x="315" y="94"/>
                </a:lnTo>
                <a:lnTo>
                  <a:pt x="315" y="96"/>
                </a:lnTo>
                <a:lnTo>
                  <a:pt x="315" y="97"/>
                </a:lnTo>
                <a:lnTo>
                  <a:pt x="314" y="97"/>
                </a:lnTo>
                <a:lnTo>
                  <a:pt x="314" y="99"/>
                </a:lnTo>
                <a:lnTo>
                  <a:pt x="314" y="101"/>
                </a:lnTo>
                <a:lnTo>
                  <a:pt x="314" y="102"/>
                </a:lnTo>
                <a:lnTo>
                  <a:pt x="314" y="104"/>
                </a:lnTo>
                <a:lnTo>
                  <a:pt x="314" y="106"/>
                </a:lnTo>
                <a:lnTo>
                  <a:pt x="315" y="106"/>
                </a:lnTo>
                <a:lnTo>
                  <a:pt x="315" y="107"/>
                </a:lnTo>
                <a:lnTo>
                  <a:pt x="314" y="109"/>
                </a:lnTo>
                <a:lnTo>
                  <a:pt x="314" y="111"/>
                </a:lnTo>
                <a:lnTo>
                  <a:pt x="314" y="112"/>
                </a:lnTo>
                <a:lnTo>
                  <a:pt x="314" y="114"/>
                </a:lnTo>
                <a:lnTo>
                  <a:pt x="312" y="114"/>
                </a:lnTo>
                <a:lnTo>
                  <a:pt x="312" y="116"/>
                </a:lnTo>
                <a:lnTo>
                  <a:pt x="312" y="117"/>
                </a:lnTo>
                <a:lnTo>
                  <a:pt x="312" y="119"/>
                </a:lnTo>
                <a:lnTo>
                  <a:pt x="312" y="121"/>
                </a:lnTo>
                <a:lnTo>
                  <a:pt x="312" y="122"/>
                </a:lnTo>
                <a:lnTo>
                  <a:pt x="314" y="122"/>
                </a:lnTo>
                <a:lnTo>
                  <a:pt x="314" y="124"/>
                </a:lnTo>
                <a:lnTo>
                  <a:pt x="314" y="126"/>
                </a:lnTo>
                <a:lnTo>
                  <a:pt x="314" y="127"/>
                </a:lnTo>
                <a:lnTo>
                  <a:pt x="314" y="129"/>
                </a:lnTo>
                <a:lnTo>
                  <a:pt x="314" y="131"/>
                </a:lnTo>
                <a:lnTo>
                  <a:pt x="314" y="132"/>
                </a:lnTo>
                <a:lnTo>
                  <a:pt x="314" y="134"/>
                </a:lnTo>
                <a:lnTo>
                  <a:pt x="314" y="136"/>
                </a:lnTo>
                <a:lnTo>
                  <a:pt x="314" y="137"/>
                </a:lnTo>
                <a:lnTo>
                  <a:pt x="315" y="139"/>
                </a:lnTo>
                <a:lnTo>
                  <a:pt x="315" y="141"/>
                </a:lnTo>
                <a:lnTo>
                  <a:pt x="315" y="142"/>
                </a:lnTo>
                <a:lnTo>
                  <a:pt x="315" y="144"/>
                </a:lnTo>
                <a:lnTo>
                  <a:pt x="315" y="146"/>
                </a:lnTo>
                <a:lnTo>
                  <a:pt x="315" y="147"/>
                </a:lnTo>
                <a:lnTo>
                  <a:pt x="315" y="149"/>
                </a:lnTo>
                <a:lnTo>
                  <a:pt x="315" y="151"/>
                </a:lnTo>
                <a:lnTo>
                  <a:pt x="314" y="151"/>
                </a:lnTo>
                <a:lnTo>
                  <a:pt x="315" y="151"/>
                </a:lnTo>
                <a:lnTo>
                  <a:pt x="314" y="151"/>
                </a:lnTo>
                <a:lnTo>
                  <a:pt x="314" y="152"/>
                </a:lnTo>
                <a:lnTo>
                  <a:pt x="314" y="156"/>
                </a:lnTo>
                <a:lnTo>
                  <a:pt x="314" y="157"/>
                </a:lnTo>
                <a:lnTo>
                  <a:pt x="314" y="159"/>
                </a:lnTo>
                <a:lnTo>
                  <a:pt x="314" y="161"/>
                </a:lnTo>
                <a:lnTo>
                  <a:pt x="314" y="162"/>
                </a:lnTo>
                <a:lnTo>
                  <a:pt x="314" y="164"/>
                </a:lnTo>
                <a:lnTo>
                  <a:pt x="314" y="166"/>
                </a:lnTo>
                <a:lnTo>
                  <a:pt x="314" y="167"/>
                </a:lnTo>
                <a:lnTo>
                  <a:pt x="315" y="167"/>
                </a:lnTo>
                <a:lnTo>
                  <a:pt x="315" y="169"/>
                </a:lnTo>
                <a:lnTo>
                  <a:pt x="315" y="171"/>
                </a:lnTo>
                <a:lnTo>
                  <a:pt x="315" y="172"/>
                </a:lnTo>
                <a:lnTo>
                  <a:pt x="314" y="172"/>
                </a:lnTo>
                <a:lnTo>
                  <a:pt x="314" y="174"/>
                </a:lnTo>
                <a:lnTo>
                  <a:pt x="312" y="174"/>
                </a:lnTo>
                <a:lnTo>
                  <a:pt x="312" y="176"/>
                </a:lnTo>
                <a:lnTo>
                  <a:pt x="310" y="176"/>
                </a:lnTo>
                <a:lnTo>
                  <a:pt x="310" y="177"/>
                </a:lnTo>
                <a:lnTo>
                  <a:pt x="309" y="177"/>
                </a:lnTo>
                <a:lnTo>
                  <a:pt x="309" y="179"/>
                </a:lnTo>
                <a:lnTo>
                  <a:pt x="309" y="181"/>
                </a:lnTo>
                <a:lnTo>
                  <a:pt x="307" y="182"/>
                </a:lnTo>
                <a:lnTo>
                  <a:pt x="305" y="182"/>
                </a:lnTo>
                <a:lnTo>
                  <a:pt x="305" y="184"/>
                </a:lnTo>
                <a:lnTo>
                  <a:pt x="304" y="186"/>
                </a:lnTo>
                <a:lnTo>
                  <a:pt x="302" y="186"/>
                </a:lnTo>
                <a:lnTo>
                  <a:pt x="300" y="186"/>
                </a:lnTo>
                <a:lnTo>
                  <a:pt x="300" y="187"/>
                </a:lnTo>
                <a:lnTo>
                  <a:pt x="299" y="187"/>
                </a:lnTo>
                <a:lnTo>
                  <a:pt x="297" y="187"/>
                </a:lnTo>
                <a:lnTo>
                  <a:pt x="295" y="187"/>
                </a:lnTo>
                <a:lnTo>
                  <a:pt x="294" y="187"/>
                </a:lnTo>
                <a:lnTo>
                  <a:pt x="292" y="187"/>
                </a:lnTo>
                <a:lnTo>
                  <a:pt x="290" y="187"/>
                </a:lnTo>
                <a:lnTo>
                  <a:pt x="290" y="189"/>
                </a:lnTo>
                <a:lnTo>
                  <a:pt x="292" y="189"/>
                </a:lnTo>
                <a:lnTo>
                  <a:pt x="292" y="191"/>
                </a:lnTo>
                <a:lnTo>
                  <a:pt x="294" y="192"/>
                </a:lnTo>
                <a:lnTo>
                  <a:pt x="294" y="194"/>
                </a:lnTo>
                <a:lnTo>
                  <a:pt x="292" y="194"/>
                </a:lnTo>
                <a:lnTo>
                  <a:pt x="292" y="196"/>
                </a:lnTo>
                <a:lnTo>
                  <a:pt x="290" y="196"/>
                </a:lnTo>
                <a:lnTo>
                  <a:pt x="290" y="197"/>
                </a:lnTo>
                <a:lnTo>
                  <a:pt x="290" y="199"/>
                </a:lnTo>
                <a:lnTo>
                  <a:pt x="292" y="199"/>
                </a:lnTo>
                <a:lnTo>
                  <a:pt x="290" y="201"/>
                </a:lnTo>
                <a:lnTo>
                  <a:pt x="290" y="202"/>
                </a:lnTo>
                <a:lnTo>
                  <a:pt x="290" y="204"/>
                </a:lnTo>
                <a:lnTo>
                  <a:pt x="290" y="206"/>
                </a:lnTo>
                <a:lnTo>
                  <a:pt x="290" y="207"/>
                </a:lnTo>
                <a:lnTo>
                  <a:pt x="290" y="209"/>
                </a:lnTo>
                <a:lnTo>
                  <a:pt x="290" y="211"/>
                </a:lnTo>
                <a:lnTo>
                  <a:pt x="290" y="212"/>
                </a:lnTo>
                <a:lnTo>
                  <a:pt x="290" y="214"/>
                </a:lnTo>
                <a:lnTo>
                  <a:pt x="292" y="214"/>
                </a:lnTo>
                <a:lnTo>
                  <a:pt x="292" y="216"/>
                </a:lnTo>
                <a:lnTo>
                  <a:pt x="292" y="217"/>
                </a:lnTo>
                <a:lnTo>
                  <a:pt x="294" y="217"/>
                </a:lnTo>
                <a:lnTo>
                  <a:pt x="294" y="219"/>
                </a:lnTo>
                <a:lnTo>
                  <a:pt x="294" y="221"/>
                </a:lnTo>
                <a:lnTo>
                  <a:pt x="294" y="222"/>
                </a:lnTo>
                <a:lnTo>
                  <a:pt x="294" y="224"/>
                </a:lnTo>
                <a:lnTo>
                  <a:pt x="292" y="224"/>
                </a:lnTo>
                <a:lnTo>
                  <a:pt x="292" y="226"/>
                </a:lnTo>
                <a:lnTo>
                  <a:pt x="292" y="227"/>
                </a:lnTo>
                <a:lnTo>
                  <a:pt x="292" y="229"/>
                </a:lnTo>
                <a:lnTo>
                  <a:pt x="292" y="231"/>
                </a:lnTo>
                <a:lnTo>
                  <a:pt x="294" y="231"/>
                </a:lnTo>
                <a:lnTo>
                  <a:pt x="294" y="233"/>
                </a:lnTo>
                <a:lnTo>
                  <a:pt x="295" y="233"/>
                </a:lnTo>
                <a:lnTo>
                  <a:pt x="297" y="233"/>
                </a:lnTo>
                <a:lnTo>
                  <a:pt x="297" y="234"/>
                </a:lnTo>
                <a:lnTo>
                  <a:pt x="299" y="234"/>
                </a:lnTo>
                <a:lnTo>
                  <a:pt x="299" y="236"/>
                </a:lnTo>
                <a:lnTo>
                  <a:pt x="299" y="238"/>
                </a:lnTo>
                <a:lnTo>
                  <a:pt x="300" y="238"/>
                </a:lnTo>
                <a:lnTo>
                  <a:pt x="300" y="239"/>
                </a:lnTo>
                <a:lnTo>
                  <a:pt x="299" y="239"/>
                </a:lnTo>
                <a:lnTo>
                  <a:pt x="299" y="241"/>
                </a:lnTo>
                <a:lnTo>
                  <a:pt x="299" y="243"/>
                </a:lnTo>
                <a:lnTo>
                  <a:pt x="299" y="244"/>
                </a:lnTo>
                <a:lnTo>
                  <a:pt x="300" y="244"/>
                </a:lnTo>
                <a:lnTo>
                  <a:pt x="300" y="246"/>
                </a:lnTo>
                <a:lnTo>
                  <a:pt x="300" y="248"/>
                </a:lnTo>
                <a:lnTo>
                  <a:pt x="302" y="248"/>
                </a:lnTo>
                <a:lnTo>
                  <a:pt x="302" y="249"/>
                </a:lnTo>
                <a:lnTo>
                  <a:pt x="304" y="251"/>
                </a:lnTo>
                <a:lnTo>
                  <a:pt x="302" y="251"/>
                </a:lnTo>
                <a:lnTo>
                  <a:pt x="302" y="253"/>
                </a:lnTo>
                <a:lnTo>
                  <a:pt x="304" y="253"/>
                </a:lnTo>
                <a:lnTo>
                  <a:pt x="304" y="254"/>
                </a:lnTo>
                <a:lnTo>
                  <a:pt x="305" y="254"/>
                </a:lnTo>
                <a:lnTo>
                  <a:pt x="305" y="256"/>
                </a:lnTo>
                <a:lnTo>
                  <a:pt x="304" y="256"/>
                </a:lnTo>
                <a:lnTo>
                  <a:pt x="304" y="258"/>
                </a:lnTo>
                <a:lnTo>
                  <a:pt x="304" y="259"/>
                </a:lnTo>
                <a:lnTo>
                  <a:pt x="305" y="259"/>
                </a:lnTo>
                <a:lnTo>
                  <a:pt x="305" y="261"/>
                </a:lnTo>
                <a:lnTo>
                  <a:pt x="305" y="263"/>
                </a:lnTo>
                <a:lnTo>
                  <a:pt x="307" y="263"/>
                </a:lnTo>
                <a:lnTo>
                  <a:pt x="307" y="264"/>
                </a:lnTo>
                <a:lnTo>
                  <a:pt x="309" y="266"/>
                </a:lnTo>
                <a:lnTo>
                  <a:pt x="309" y="268"/>
                </a:lnTo>
                <a:lnTo>
                  <a:pt x="307" y="268"/>
                </a:lnTo>
                <a:lnTo>
                  <a:pt x="307" y="269"/>
                </a:lnTo>
                <a:lnTo>
                  <a:pt x="309" y="269"/>
                </a:lnTo>
                <a:lnTo>
                  <a:pt x="309" y="271"/>
                </a:lnTo>
                <a:lnTo>
                  <a:pt x="310" y="271"/>
                </a:lnTo>
                <a:lnTo>
                  <a:pt x="310" y="273"/>
                </a:lnTo>
                <a:lnTo>
                  <a:pt x="310" y="274"/>
                </a:lnTo>
                <a:lnTo>
                  <a:pt x="310" y="276"/>
                </a:lnTo>
                <a:lnTo>
                  <a:pt x="310" y="278"/>
                </a:lnTo>
                <a:lnTo>
                  <a:pt x="310" y="279"/>
                </a:lnTo>
                <a:lnTo>
                  <a:pt x="310" y="281"/>
                </a:lnTo>
                <a:lnTo>
                  <a:pt x="310" y="283"/>
                </a:lnTo>
                <a:lnTo>
                  <a:pt x="317" y="283"/>
                </a:lnTo>
                <a:lnTo>
                  <a:pt x="319" y="283"/>
                </a:lnTo>
                <a:lnTo>
                  <a:pt x="324" y="283"/>
                </a:lnTo>
                <a:lnTo>
                  <a:pt x="324" y="284"/>
                </a:lnTo>
                <a:lnTo>
                  <a:pt x="332" y="286"/>
                </a:lnTo>
                <a:lnTo>
                  <a:pt x="332" y="288"/>
                </a:lnTo>
                <a:lnTo>
                  <a:pt x="332" y="291"/>
                </a:lnTo>
                <a:lnTo>
                  <a:pt x="332" y="293"/>
                </a:lnTo>
                <a:lnTo>
                  <a:pt x="327" y="294"/>
                </a:lnTo>
                <a:lnTo>
                  <a:pt x="315" y="294"/>
                </a:lnTo>
                <a:lnTo>
                  <a:pt x="314" y="294"/>
                </a:lnTo>
                <a:lnTo>
                  <a:pt x="312" y="294"/>
                </a:lnTo>
                <a:lnTo>
                  <a:pt x="312" y="293"/>
                </a:lnTo>
                <a:lnTo>
                  <a:pt x="310" y="293"/>
                </a:lnTo>
                <a:lnTo>
                  <a:pt x="310" y="291"/>
                </a:lnTo>
                <a:lnTo>
                  <a:pt x="310" y="293"/>
                </a:lnTo>
                <a:lnTo>
                  <a:pt x="310" y="291"/>
                </a:lnTo>
                <a:lnTo>
                  <a:pt x="309" y="291"/>
                </a:lnTo>
                <a:lnTo>
                  <a:pt x="307" y="291"/>
                </a:lnTo>
                <a:lnTo>
                  <a:pt x="307" y="293"/>
                </a:lnTo>
                <a:lnTo>
                  <a:pt x="307" y="291"/>
                </a:lnTo>
                <a:lnTo>
                  <a:pt x="305" y="291"/>
                </a:lnTo>
                <a:lnTo>
                  <a:pt x="304" y="291"/>
                </a:lnTo>
                <a:lnTo>
                  <a:pt x="302" y="291"/>
                </a:lnTo>
                <a:lnTo>
                  <a:pt x="302" y="293"/>
                </a:lnTo>
                <a:lnTo>
                  <a:pt x="300" y="293"/>
                </a:lnTo>
                <a:lnTo>
                  <a:pt x="299" y="293"/>
                </a:lnTo>
                <a:lnTo>
                  <a:pt x="297" y="293"/>
                </a:lnTo>
                <a:lnTo>
                  <a:pt x="295" y="293"/>
                </a:lnTo>
                <a:lnTo>
                  <a:pt x="294" y="293"/>
                </a:lnTo>
                <a:lnTo>
                  <a:pt x="292" y="293"/>
                </a:lnTo>
                <a:lnTo>
                  <a:pt x="292" y="294"/>
                </a:lnTo>
                <a:lnTo>
                  <a:pt x="292" y="293"/>
                </a:lnTo>
                <a:lnTo>
                  <a:pt x="292" y="294"/>
                </a:lnTo>
                <a:lnTo>
                  <a:pt x="290" y="293"/>
                </a:lnTo>
                <a:lnTo>
                  <a:pt x="290" y="294"/>
                </a:lnTo>
                <a:lnTo>
                  <a:pt x="289" y="294"/>
                </a:lnTo>
                <a:lnTo>
                  <a:pt x="287" y="294"/>
                </a:lnTo>
                <a:lnTo>
                  <a:pt x="287" y="296"/>
                </a:lnTo>
                <a:lnTo>
                  <a:pt x="285" y="296"/>
                </a:lnTo>
                <a:lnTo>
                  <a:pt x="284" y="296"/>
                </a:lnTo>
                <a:lnTo>
                  <a:pt x="284" y="298"/>
                </a:lnTo>
                <a:lnTo>
                  <a:pt x="284" y="299"/>
                </a:lnTo>
                <a:lnTo>
                  <a:pt x="282" y="298"/>
                </a:lnTo>
                <a:lnTo>
                  <a:pt x="282" y="299"/>
                </a:lnTo>
                <a:lnTo>
                  <a:pt x="280" y="299"/>
                </a:lnTo>
                <a:lnTo>
                  <a:pt x="280" y="301"/>
                </a:lnTo>
                <a:lnTo>
                  <a:pt x="280" y="303"/>
                </a:lnTo>
                <a:lnTo>
                  <a:pt x="279" y="303"/>
                </a:lnTo>
                <a:lnTo>
                  <a:pt x="275" y="303"/>
                </a:lnTo>
                <a:lnTo>
                  <a:pt x="274" y="303"/>
                </a:lnTo>
                <a:lnTo>
                  <a:pt x="272" y="303"/>
                </a:lnTo>
                <a:lnTo>
                  <a:pt x="267" y="303"/>
                </a:lnTo>
                <a:lnTo>
                  <a:pt x="265" y="303"/>
                </a:lnTo>
                <a:lnTo>
                  <a:pt x="264" y="303"/>
                </a:lnTo>
                <a:lnTo>
                  <a:pt x="262" y="303"/>
                </a:lnTo>
                <a:lnTo>
                  <a:pt x="262" y="308"/>
                </a:lnTo>
                <a:lnTo>
                  <a:pt x="262" y="318"/>
                </a:lnTo>
                <a:lnTo>
                  <a:pt x="260" y="318"/>
                </a:lnTo>
                <a:lnTo>
                  <a:pt x="259" y="318"/>
                </a:lnTo>
                <a:lnTo>
                  <a:pt x="259" y="319"/>
                </a:lnTo>
                <a:lnTo>
                  <a:pt x="257" y="319"/>
                </a:lnTo>
                <a:lnTo>
                  <a:pt x="255" y="319"/>
                </a:lnTo>
                <a:lnTo>
                  <a:pt x="255" y="321"/>
                </a:lnTo>
                <a:lnTo>
                  <a:pt x="254" y="321"/>
                </a:lnTo>
                <a:lnTo>
                  <a:pt x="252" y="321"/>
                </a:lnTo>
                <a:lnTo>
                  <a:pt x="252" y="323"/>
                </a:lnTo>
                <a:lnTo>
                  <a:pt x="250" y="323"/>
                </a:lnTo>
                <a:lnTo>
                  <a:pt x="250" y="324"/>
                </a:lnTo>
                <a:lnTo>
                  <a:pt x="249" y="324"/>
                </a:lnTo>
                <a:lnTo>
                  <a:pt x="249" y="326"/>
                </a:lnTo>
                <a:lnTo>
                  <a:pt x="249" y="328"/>
                </a:lnTo>
                <a:lnTo>
                  <a:pt x="249" y="329"/>
                </a:lnTo>
                <a:lnTo>
                  <a:pt x="249" y="331"/>
                </a:lnTo>
                <a:lnTo>
                  <a:pt x="250" y="331"/>
                </a:lnTo>
                <a:lnTo>
                  <a:pt x="250" y="333"/>
                </a:lnTo>
                <a:lnTo>
                  <a:pt x="250" y="334"/>
                </a:lnTo>
                <a:lnTo>
                  <a:pt x="252" y="334"/>
                </a:lnTo>
                <a:lnTo>
                  <a:pt x="252" y="336"/>
                </a:lnTo>
                <a:lnTo>
                  <a:pt x="252" y="338"/>
                </a:lnTo>
                <a:lnTo>
                  <a:pt x="250" y="338"/>
                </a:lnTo>
                <a:lnTo>
                  <a:pt x="252" y="338"/>
                </a:lnTo>
                <a:lnTo>
                  <a:pt x="252" y="339"/>
                </a:lnTo>
                <a:lnTo>
                  <a:pt x="250" y="339"/>
                </a:lnTo>
                <a:lnTo>
                  <a:pt x="249" y="341"/>
                </a:lnTo>
                <a:lnTo>
                  <a:pt x="249" y="343"/>
                </a:lnTo>
                <a:lnTo>
                  <a:pt x="247" y="343"/>
                </a:lnTo>
                <a:lnTo>
                  <a:pt x="247" y="344"/>
                </a:lnTo>
                <a:lnTo>
                  <a:pt x="247" y="346"/>
                </a:lnTo>
                <a:lnTo>
                  <a:pt x="247" y="348"/>
                </a:lnTo>
                <a:lnTo>
                  <a:pt x="245" y="348"/>
                </a:lnTo>
                <a:lnTo>
                  <a:pt x="245" y="349"/>
                </a:lnTo>
                <a:lnTo>
                  <a:pt x="245" y="351"/>
                </a:lnTo>
                <a:lnTo>
                  <a:pt x="244" y="351"/>
                </a:lnTo>
                <a:lnTo>
                  <a:pt x="244" y="353"/>
                </a:lnTo>
                <a:lnTo>
                  <a:pt x="242" y="353"/>
                </a:lnTo>
                <a:lnTo>
                  <a:pt x="242" y="354"/>
                </a:lnTo>
                <a:lnTo>
                  <a:pt x="242" y="356"/>
                </a:lnTo>
                <a:lnTo>
                  <a:pt x="240" y="356"/>
                </a:lnTo>
                <a:lnTo>
                  <a:pt x="242" y="356"/>
                </a:lnTo>
                <a:lnTo>
                  <a:pt x="242" y="358"/>
                </a:lnTo>
                <a:lnTo>
                  <a:pt x="240" y="358"/>
                </a:lnTo>
                <a:lnTo>
                  <a:pt x="240" y="359"/>
                </a:lnTo>
                <a:lnTo>
                  <a:pt x="242" y="358"/>
                </a:lnTo>
                <a:lnTo>
                  <a:pt x="242" y="359"/>
                </a:lnTo>
                <a:lnTo>
                  <a:pt x="242" y="361"/>
                </a:lnTo>
                <a:lnTo>
                  <a:pt x="242" y="363"/>
                </a:lnTo>
                <a:lnTo>
                  <a:pt x="240" y="363"/>
                </a:lnTo>
                <a:lnTo>
                  <a:pt x="242" y="363"/>
                </a:lnTo>
                <a:lnTo>
                  <a:pt x="242" y="364"/>
                </a:lnTo>
                <a:lnTo>
                  <a:pt x="242" y="366"/>
                </a:lnTo>
                <a:lnTo>
                  <a:pt x="244" y="366"/>
                </a:lnTo>
                <a:lnTo>
                  <a:pt x="245" y="366"/>
                </a:lnTo>
                <a:lnTo>
                  <a:pt x="245" y="368"/>
                </a:lnTo>
                <a:lnTo>
                  <a:pt x="247" y="368"/>
                </a:lnTo>
                <a:lnTo>
                  <a:pt x="247" y="369"/>
                </a:lnTo>
                <a:lnTo>
                  <a:pt x="247" y="368"/>
                </a:lnTo>
                <a:lnTo>
                  <a:pt x="247" y="369"/>
                </a:lnTo>
                <a:lnTo>
                  <a:pt x="249" y="371"/>
                </a:lnTo>
                <a:lnTo>
                  <a:pt x="250" y="371"/>
                </a:lnTo>
                <a:lnTo>
                  <a:pt x="250" y="373"/>
                </a:lnTo>
                <a:lnTo>
                  <a:pt x="252" y="373"/>
                </a:lnTo>
                <a:lnTo>
                  <a:pt x="254" y="373"/>
                </a:lnTo>
                <a:lnTo>
                  <a:pt x="254" y="371"/>
                </a:lnTo>
                <a:lnTo>
                  <a:pt x="255" y="371"/>
                </a:lnTo>
                <a:lnTo>
                  <a:pt x="257" y="371"/>
                </a:lnTo>
                <a:lnTo>
                  <a:pt x="259" y="371"/>
                </a:lnTo>
                <a:lnTo>
                  <a:pt x="260" y="371"/>
                </a:lnTo>
                <a:lnTo>
                  <a:pt x="260" y="373"/>
                </a:lnTo>
                <a:lnTo>
                  <a:pt x="262" y="373"/>
                </a:lnTo>
                <a:lnTo>
                  <a:pt x="264" y="374"/>
                </a:lnTo>
                <a:lnTo>
                  <a:pt x="264" y="376"/>
                </a:lnTo>
                <a:lnTo>
                  <a:pt x="264" y="378"/>
                </a:lnTo>
                <a:lnTo>
                  <a:pt x="265" y="378"/>
                </a:lnTo>
                <a:lnTo>
                  <a:pt x="265" y="379"/>
                </a:lnTo>
                <a:lnTo>
                  <a:pt x="267" y="383"/>
                </a:lnTo>
                <a:lnTo>
                  <a:pt x="264" y="384"/>
                </a:lnTo>
                <a:lnTo>
                  <a:pt x="264" y="388"/>
                </a:lnTo>
                <a:lnTo>
                  <a:pt x="262" y="389"/>
                </a:lnTo>
                <a:lnTo>
                  <a:pt x="260" y="391"/>
                </a:lnTo>
                <a:lnTo>
                  <a:pt x="259" y="393"/>
                </a:lnTo>
                <a:lnTo>
                  <a:pt x="257" y="393"/>
                </a:lnTo>
                <a:lnTo>
                  <a:pt x="255" y="393"/>
                </a:lnTo>
                <a:lnTo>
                  <a:pt x="255" y="394"/>
                </a:lnTo>
                <a:lnTo>
                  <a:pt x="254" y="403"/>
                </a:lnTo>
                <a:lnTo>
                  <a:pt x="255" y="404"/>
                </a:lnTo>
                <a:lnTo>
                  <a:pt x="257" y="406"/>
                </a:lnTo>
                <a:lnTo>
                  <a:pt x="257" y="408"/>
                </a:lnTo>
                <a:lnTo>
                  <a:pt x="255" y="409"/>
                </a:lnTo>
                <a:lnTo>
                  <a:pt x="255" y="411"/>
                </a:lnTo>
                <a:lnTo>
                  <a:pt x="257" y="411"/>
                </a:lnTo>
                <a:lnTo>
                  <a:pt x="259" y="411"/>
                </a:lnTo>
                <a:lnTo>
                  <a:pt x="259" y="413"/>
                </a:lnTo>
                <a:lnTo>
                  <a:pt x="257" y="416"/>
                </a:lnTo>
                <a:lnTo>
                  <a:pt x="255" y="418"/>
                </a:lnTo>
                <a:lnTo>
                  <a:pt x="254" y="418"/>
                </a:lnTo>
                <a:lnTo>
                  <a:pt x="252" y="419"/>
                </a:lnTo>
                <a:lnTo>
                  <a:pt x="250" y="419"/>
                </a:lnTo>
                <a:lnTo>
                  <a:pt x="249" y="419"/>
                </a:lnTo>
                <a:lnTo>
                  <a:pt x="247" y="418"/>
                </a:lnTo>
                <a:lnTo>
                  <a:pt x="244" y="416"/>
                </a:lnTo>
                <a:lnTo>
                  <a:pt x="240" y="414"/>
                </a:lnTo>
                <a:lnTo>
                  <a:pt x="240" y="413"/>
                </a:lnTo>
                <a:lnTo>
                  <a:pt x="237" y="409"/>
                </a:lnTo>
                <a:lnTo>
                  <a:pt x="235" y="408"/>
                </a:lnTo>
                <a:lnTo>
                  <a:pt x="234" y="403"/>
                </a:lnTo>
                <a:lnTo>
                  <a:pt x="234" y="401"/>
                </a:lnTo>
                <a:lnTo>
                  <a:pt x="235" y="396"/>
                </a:lnTo>
                <a:lnTo>
                  <a:pt x="234" y="396"/>
                </a:lnTo>
                <a:lnTo>
                  <a:pt x="234" y="398"/>
                </a:lnTo>
                <a:lnTo>
                  <a:pt x="232" y="398"/>
                </a:lnTo>
                <a:lnTo>
                  <a:pt x="234" y="398"/>
                </a:lnTo>
                <a:lnTo>
                  <a:pt x="232" y="398"/>
                </a:lnTo>
                <a:lnTo>
                  <a:pt x="229" y="398"/>
                </a:lnTo>
                <a:lnTo>
                  <a:pt x="222" y="403"/>
                </a:lnTo>
                <a:lnTo>
                  <a:pt x="220" y="399"/>
                </a:lnTo>
                <a:lnTo>
                  <a:pt x="217" y="401"/>
                </a:lnTo>
                <a:lnTo>
                  <a:pt x="214" y="401"/>
                </a:lnTo>
                <a:lnTo>
                  <a:pt x="202" y="393"/>
                </a:lnTo>
                <a:lnTo>
                  <a:pt x="200" y="391"/>
                </a:lnTo>
                <a:lnTo>
                  <a:pt x="199" y="389"/>
                </a:lnTo>
                <a:lnTo>
                  <a:pt x="195" y="389"/>
                </a:lnTo>
                <a:lnTo>
                  <a:pt x="187" y="388"/>
                </a:lnTo>
                <a:lnTo>
                  <a:pt x="182" y="386"/>
                </a:lnTo>
                <a:lnTo>
                  <a:pt x="179" y="386"/>
                </a:lnTo>
                <a:lnTo>
                  <a:pt x="175" y="384"/>
                </a:lnTo>
                <a:lnTo>
                  <a:pt x="172" y="381"/>
                </a:lnTo>
                <a:lnTo>
                  <a:pt x="170" y="381"/>
                </a:lnTo>
                <a:lnTo>
                  <a:pt x="170" y="379"/>
                </a:lnTo>
                <a:lnTo>
                  <a:pt x="167" y="381"/>
                </a:lnTo>
                <a:lnTo>
                  <a:pt x="169" y="386"/>
                </a:lnTo>
                <a:lnTo>
                  <a:pt x="172" y="391"/>
                </a:lnTo>
                <a:lnTo>
                  <a:pt x="172" y="393"/>
                </a:lnTo>
                <a:lnTo>
                  <a:pt x="172" y="398"/>
                </a:lnTo>
                <a:lnTo>
                  <a:pt x="174" y="399"/>
                </a:lnTo>
                <a:lnTo>
                  <a:pt x="174" y="401"/>
                </a:lnTo>
                <a:lnTo>
                  <a:pt x="172" y="403"/>
                </a:lnTo>
                <a:lnTo>
                  <a:pt x="170" y="403"/>
                </a:lnTo>
                <a:lnTo>
                  <a:pt x="167" y="404"/>
                </a:lnTo>
                <a:lnTo>
                  <a:pt x="165" y="404"/>
                </a:lnTo>
                <a:lnTo>
                  <a:pt x="163" y="404"/>
                </a:lnTo>
                <a:lnTo>
                  <a:pt x="163" y="403"/>
                </a:lnTo>
                <a:lnTo>
                  <a:pt x="162" y="403"/>
                </a:lnTo>
                <a:lnTo>
                  <a:pt x="160" y="404"/>
                </a:lnTo>
                <a:lnTo>
                  <a:pt x="158" y="404"/>
                </a:lnTo>
                <a:lnTo>
                  <a:pt x="155" y="408"/>
                </a:lnTo>
                <a:lnTo>
                  <a:pt x="153" y="411"/>
                </a:lnTo>
                <a:lnTo>
                  <a:pt x="152" y="416"/>
                </a:lnTo>
                <a:lnTo>
                  <a:pt x="150" y="419"/>
                </a:lnTo>
                <a:lnTo>
                  <a:pt x="148" y="421"/>
                </a:lnTo>
                <a:lnTo>
                  <a:pt x="148" y="423"/>
                </a:lnTo>
                <a:lnTo>
                  <a:pt x="145" y="423"/>
                </a:lnTo>
                <a:lnTo>
                  <a:pt x="143" y="423"/>
                </a:lnTo>
                <a:lnTo>
                  <a:pt x="142" y="424"/>
                </a:lnTo>
                <a:lnTo>
                  <a:pt x="142" y="426"/>
                </a:lnTo>
                <a:lnTo>
                  <a:pt x="140" y="426"/>
                </a:lnTo>
                <a:lnTo>
                  <a:pt x="138" y="426"/>
                </a:lnTo>
                <a:lnTo>
                  <a:pt x="138" y="428"/>
                </a:lnTo>
                <a:lnTo>
                  <a:pt x="138" y="429"/>
                </a:lnTo>
                <a:lnTo>
                  <a:pt x="137" y="431"/>
                </a:lnTo>
                <a:lnTo>
                  <a:pt x="137" y="429"/>
                </a:lnTo>
                <a:lnTo>
                  <a:pt x="137" y="428"/>
                </a:lnTo>
                <a:lnTo>
                  <a:pt x="137" y="426"/>
                </a:lnTo>
                <a:lnTo>
                  <a:pt x="135" y="426"/>
                </a:lnTo>
                <a:lnTo>
                  <a:pt x="135" y="424"/>
                </a:lnTo>
                <a:lnTo>
                  <a:pt x="135" y="423"/>
                </a:lnTo>
                <a:lnTo>
                  <a:pt x="133" y="423"/>
                </a:lnTo>
                <a:lnTo>
                  <a:pt x="133" y="421"/>
                </a:lnTo>
                <a:lnTo>
                  <a:pt x="133" y="419"/>
                </a:lnTo>
                <a:lnTo>
                  <a:pt x="132" y="419"/>
                </a:lnTo>
                <a:lnTo>
                  <a:pt x="118" y="413"/>
                </a:lnTo>
                <a:lnTo>
                  <a:pt x="117" y="413"/>
                </a:lnTo>
                <a:lnTo>
                  <a:pt x="115" y="413"/>
                </a:lnTo>
                <a:lnTo>
                  <a:pt x="113" y="413"/>
                </a:lnTo>
                <a:lnTo>
                  <a:pt x="112" y="413"/>
                </a:lnTo>
                <a:lnTo>
                  <a:pt x="112" y="411"/>
                </a:lnTo>
                <a:lnTo>
                  <a:pt x="110" y="411"/>
                </a:lnTo>
                <a:lnTo>
                  <a:pt x="108" y="411"/>
                </a:lnTo>
                <a:lnTo>
                  <a:pt x="108" y="409"/>
                </a:lnTo>
                <a:lnTo>
                  <a:pt x="107" y="409"/>
                </a:lnTo>
                <a:lnTo>
                  <a:pt x="107" y="408"/>
                </a:lnTo>
                <a:lnTo>
                  <a:pt x="105" y="408"/>
                </a:lnTo>
                <a:lnTo>
                  <a:pt x="103" y="408"/>
                </a:lnTo>
                <a:lnTo>
                  <a:pt x="102" y="408"/>
                </a:lnTo>
                <a:lnTo>
                  <a:pt x="100" y="406"/>
                </a:lnTo>
                <a:lnTo>
                  <a:pt x="98" y="406"/>
                </a:lnTo>
                <a:lnTo>
                  <a:pt x="98" y="404"/>
                </a:lnTo>
                <a:lnTo>
                  <a:pt x="97" y="404"/>
                </a:lnTo>
                <a:lnTo>
                  <a:pt x="95" y="404"/>
                </a:lnTo>
                <a:lnTo>
                  <a:pt x="95" y="403"/>
                </a:lnTo>
                <a:lnTo>
                  <a:pt x="93" y="403"/>
                </a:lnTo>
                <a:lnTo>
                  <a:pt x="92" y="403"/>
                </a:lnTo>
                <a:lnTo>
                  <a:pt x="92" y="401"/>
                </a:lnTo>
                <a:lnTo>
                  <a:pt x="92" y="403"/>
                </a:lnTo>
                <a:lnTo>
                  <a:pt x="90" y="403"/>
                </a:lnTo>
                <a:lnTo>
                  <a:pt x="88" y="403"/>
                </a:lnTo>
                <a:lnTo>
                  <a:pt x="87" y="401"/>
                </a:lnTo>
                <a:lnTo>
                  <a:pt x="85" y="399"/>
                </a:lnTo>
                <a:lnTo>
                  <a:pt x="83" y="398"/>
                </a:lnTo>
                <a:lnTo>
                  <a:pt x="82" y="398"/>
                </a:lnTo>
                <a:lnTo>
                  <a:pt x="82" y="396"/>
                </a:lnTo>
                <a:lnTo>
                  <a:pt x="82" y="394"/>
                </a:lnTo>
                <a:lnTo>
                  <a:pt x="82" y="393"/>
                </a:lnTo>
                <a:lnTo>
                  <a:pt x="80" y="391"/>
                </a:lnTo>
                <a:lnTo>
                  <a:pt x="80" y="389"/>
                </a:lnTo>
                <a:lnTo>
                  <a:pt x="78" y="389"/>
                </a:lnTo>
                <a:lnTo>
                  <a:pt x="78" y="388"/>
                </a:lnTo>
                <a:lnTo>
                  <a:pt x="77" y="388"/>
                </a:lnTo>
                <a:lnTo>
                  <a:pt x="77" y="386"/>
                </a:lnTo>
                <a:lnTo>
                  <a:pt x="75" y="384"/>
                </a:lnTo>
                <a:lnTo>
                  <a:pt x="75" y="383"/>
                </a:lnTo>
                <a:lnTo>
                  <a:pt x="75" y="381"/>
                </a:lnTo>
                <a:lnTo>
                  <a:pt x="75" y="379"/>
                </a:lnTo>
                <a:lnTo>
                  <a:pt x="73" y="379"/>
                </a:lnTo>
                <a:lnTo>
                  <a:pt x="73" y="378"/>
                </a:lnTo>
                <a:lnTo>
                  <a:pt x="73" y="376"/>
                </a:lnTo>
                <a:lnTo>
                  <a:pt x="73" y="374"/>
                </a:lnTo>
                <a:lnTo>
                  <a:pt x="73" y="373"/>
                </a:lnTo>
                <a:lnTo>
                  <a:pt x="75" y="371"/>
                </a:lnTo>
                <a:lnTo>
                  <a:pt x="75" y="369"/>
                </a:lnTo>
                <a:lnTo>
                  <a:pt x="75" y="368"/>
                </a:lnTo>
                <a:lnTo>
                  <a:pt x="75" y="366"/>
                </a:lnTo>
                <a:lnTo>
                  <a:pt x="75" y="364"/>
                </a:lnTo>
                <a:lnTo>
                  <a:pt x="75" y="363"/>
                </a:lnTo>
                <a:lnTo>
                  <a:pt x="75" y="361"/>
                </a:lnTo>
                <a:lnTo>
                  <a:pt x="73" y="361"/>
                </a:lnTo>
                <a:lnTo>
                  <a:pt x="73" y="359"/>
                </a:lnTo>
                <a:lnTo>
                  <a:pt x="73" y="358"/>
                </a:lnTo>
                <a:lnTo>
                  <a:pt x="73" y="356"/>
                </a:lnTo>
                <a:lnTo>
                  <a:pt x="72" y="356"/>
                </a:lnTo>
                <a:lnTo>
                  <a:pt x="72" y="354"/>
                </a:lnTo>
                <a:lnTo>
                  <a:pt x="70" y="354"/>
                </a:lnTo>
                <a:lnTo>
                  <a:pt x="70" y="353"/>
                </a:lnTo>
                <a:lnTo>
                  <a:pt x="70" y="351"/>
                </a:lnTo>
                <a:lnTo>
                  <a:pt x="70" y="349"/>
                </a:lnTo>
                <a:lnTo>
                  <a:pt x="70" y="348"/>
                </a:lnTo>
                <a:lnTo>
                  <a:pt x="70" y="346"/>
                </a:lnTo>
                <a:lnTo>
                  <a:pt x="68" y="344"/>
                </a:lnTo>
                <a:lnTo>
                  <a:pt x="68" y="343"/>
                </a:lnTo>
                <a:lnTo>
                  <a:pt x="68" y="341"/>
                </a:lnTo>
                <a:lnTo>
                  <a:pt x="68" y="339"/>
                </a:lnTo>
                <a:lnTo>
                  <a:pt x="68" y="338"/>
                </a:lnTo>
                <a:lnTo>
                  <a:pt x="68" y="336"/>
                </a:lnTo>
                <a:lnTo>
                  <a:pt x="67" y="336"/>
                </a:lnTo>
                <a:lnTo>
                  <a:pt x="67" y="334"/>
                </a:lnTo>
                <a:lnTo>
                  <a:pt x="67" y="333"/>
                </a:lnTo>
                <a:lnTo>
                  <a:pt x="67" y="331"/>
                </a:lnTo>
                <a:lnTo>
                  <a:pt x="67" y="329"/>
                </a:lnTo>
                <a:lnTo>
                  <a:pt x="67" y="328"/>
                </a:lnTo>
                <a:lnTo>
                  <a:pt x="67" y="326"/>
                </a:lnTo>
                <a:lnTo>
                  <a:pt x="65" y="326"/>
                </a:lnTo>
                <a:lnTo>
                  <a:pt x="63" y="324"/>
                </a:lnTo>
                <a:lnTo>
                  <a:pt x="63" y="323"/>
                </a:lnTo>
                <a:lnTo>
                  <a:pt x="62" y="323"/>
                </a:lnTo>
                <a:lnTo>
                  <a:pt x="62" y="321"/>
                </a:lnTo>
                <a:lnTo>
                  <a:pt x="62" y="319"/>
                </a:lnTo>
                <a:lnTo>
                  <a:pt x="60" y="319"/>
                </a:lnTo>
                <a:lnTo>
                  <a:pt x="60" y="318"/>
                </a:lnTo>
                <a:lnTo>
                  <a:pt x="58" y="318"/>
                </a:lnTo>
                <a:lnTo>
                  <a:pt x="58" y="316"/>
                </a:lnTo>
                <a:lnTo>
                  <a:pt x="60" y="316"/>
                </a:lnTo>
                <a:lnTo>
                  <a:pt x="60" y="314"/>
                </a:lnTo>
                <a:lnTo>
                  <a:pt x="58" y="314"/>
                </a:lnTo>
                <a:lnTo>
                  <a:pt x="57" y="314"/>
                </a:lnTo>
                <a:lnTo>
                  <a:pt x="58" y="314"/>
                </a:lnTo>
                <a:lnTo>
                  <a:pt x="58" y="313"/>
                </a:lnTo>
                <a:lnTo>
                  <a:pt x="57" y="313"/>
                </a:lnTo>
                <a:lnTo>
                  <a:pt x="57" y="311"/>
                </a:lnTo>
                <a:lnTo>
                  <a:pt x="57" y="313"/>
                </a:lnTo>
                <a:lnTo>
                  <a:pt x="55" y="311"/>
                </a:lnTo>
                <a:lnTo>
                  <a:pt x="57" y="311"/>
                </a:lnTo>
                <a:lnTo>
                  <a:pt x="57" y="309"/>
                </a:lnTo>
                <a:lnTo>
                  <a:pt x="55" y="309"/>
                </a:lnTo>
                <a:lnTo>
                  <a:pt x="55" y="311"/>
                </a:lnTo>
                <a:lnTo>
                  <a:pt x="55" y="309"/>
                </a:lnTo>
                <a:lnTo>
                  <a:pt x="53" y="309"/>
                </a:lnTo>
                <a:lnTo>
                  <a:pt x="53" y="308"/>
                </a:lnTo>
                <a:lnTo>
                  <a:pt x="53" y="306"/>
                </a:lnTo>
                <a:lnTo>
                  <a:pt x="53" y="304"/>
                </a:lnTo>
                <a:lnTo>
                  <a:pt x="55" y="304"/>
                </a:lnTo>
                <a:lnTo>
                  <a:pt x="55" y="303"/>
                </a:lnTo>
                <a:lnTo>
                  <a:pt x="55" y="301"/>
                </a:lnTo>
                <a:lnTo>
                  <a:pt x="57" y="301"/>
                </a:lnTo>
                <a:lnTo>
                  <a:pt x="57" y="299"/>
                </a:lnTo>
                <a:lnTo>
                  <a:pt x="58" y="299"/>
                </a:lnTo>
                <a:lnTo>
                  <a:pt x="58" y="298"/>
                </a:lnTo>
                <a:lnTo>
                  <a:pt x="58" y="296"/>
                </a:lnTo>
                <a:lnTo>
                  <a:pt x="58" y="294"/>
                </a:lnTo>
                <a:lnTo>
                  <a:pt x="58" y="293"/>
                </a:lnTo>
                <a:lnTo>
                  <a:pt x="58" y="291"/>
                </a:lnTo>
                <a:lnTo>
                  <a:pt x="58" y="289"/>
                </a:lnTo>
                <a:lnTo>
                  <a:pt x="57" y="289"/>
                </a:lnTo>
                <a:lnTo>
                  <a:pt x="57" y="288"/>
                </a:lnTo>
                <a:lnTo>
                  <a:pt x="55" y="288"/>
                </a:lnTo>
                <a:lnTo>
                  <a:pt x="55" y="286"/>
                </a:lnTo>
                <a:lnTo>
                  <a:pt x="57" y="286"/>
                </a:lnTo>
                <a:lnTo>
                  <a:pt x="55" y="286"/>
                </a:lnTo>
                <a:lnTo>
                  <a:pt x="55" y="284"/>
                </a:lnTo>
                <a:lnTo>
                  <a:pt x="55" y="283"/>
                </a:lnTo>
                <a:lnTo>
                  <a:pt x="55" y="281"/>
                </a:lnTo>
                <a:lnTo>
                  <a:pt x="57" y="281"/>
                </a:lnTo>
                <a:lnTo>
                  <a:pt x="55" y="281"/>
                </a:lnTo>
                <a:lnTo>
                  <a:pt x="55" y="279"/>
                </a:lnTo>
                <a:lnTo>
                  <a:pt x="53" y="279"/>
                </a:lnTo>
                <a:lnTo>
                  <a:pt x="53" y="278"/>
                </a:lnTo>
                <a:lnTo>
                  <a:pt x="53" y="276"/>
                </a:lnTo>
                <a:lnTo>
                  <a:pt x="52" y="276"/>
                </a:lnTo>
                <a:lnTo>
                  <a:pt x="52" y="274"/>
                </a:lnTo>
                <a:lnTo>
                  <a:pt x="53" y="274"/>
                </a:lnTo>
                <a:lnTo>
                  <a:pt x="53" y="273"/>
                </a:lnTo>
                <a:lnTo>
                  <a:pt x="55" y="273"/>
                </a:lnTo>
                <a:lnTo>
                  <a:pt x="55" y="271"/>
                </a:lnTo>
                <a:lnTo>
                  <a:pt x="53" y="271"/>
                </a:lnTo>
                <a:lnTo>
                  <a:pt x="53" y="269"/>
                </a:lnTo>
                <a:lnTo>
                  <a:pt x="52" y="269"/>
                </a:lnTo>
                <a:lnTo>
                  <a:pt x="52" y="271"/>
                </a:lnTo>
                <a:lnTo>
                  <a:pt x="50" y="271"/>
                </a:lnTo>
                <a:lnTo>
                  <a:pt x="50" y="269"/>
                </a:lnTo>
                <a:lnTo>
                  <a:pt x="48" y="269"/>
                </a:lnTo>
                <a:lnTo>
                  <a:pt x="48" y="268"/>
                </a:lnTo>
                <a:lnTo>
                  <a:pt x="48" y="266"/>
                </a:lnTo>
                <a:lnTo>
                  <a:pt x="48" y="264"/>
                </a:lnTo>
                <a:lnTo>
                  <a:pt x="47" y="264"/>
                </a:lnTo>
                <a:lnTo>
                  <a:pt x="47" y="263"/>
                </a:lnTo>
                <a:lnTo>
                  <a:pt x="48" y="263"/>
                </a:lnTo>
                <a:lnTo>
                  <a:pt x="48" y="261"/>
                </a:lnTo>
                <a:lnTo>
                  <a:pt x="47" y="261"/>
                </a:lnTo>
                <a:lnTo>
                  <a:pt x="47" y="259"/>
                </a:lnTo>
                <a:lnTo>
                  <a:pt x="47" y="258"/>
                </a:lnTo>
                <a:lnTo>
                  <a:pt x="47" y="256"/>
                </a:lnTo>
                <a:lnTo>
                  <a:pt x="47" y="254"/>
                </a:lnTo>
                <a:lnTo>
                  <a:pt x="45" y="254"/>
                </a:lnTo>
                <a:lnTo>
                  <a:pt x="47" y="253"/>
                </a:lnTo>
                <a:lnTo>
                  <a:pt x="47" y="251"/>
                </a:lnTo>
                <a:lnTo>
                  <a:pt x="45" y="251"/>
                </a:lnTo>
                <a:lnTo>
                  <a:pt x="45" y="249"/>
                </a:lnTo>
                <a:lnTo>
                  <a:pt x="45" y="248"/>
                </a:lnTo>
                <a:lnTo>
                  <a:pt x="47" y="248"/>
                </a:lnTo>
                <a:lnTo>
                  <a:pt x="48" y="248"/>
                </a:lnTo>
                <a:lnTo>
                  <a:pt x="50" y="248"/>
                </a:lnTo>
                <a:lnTo>
                  <a:pt x="50" y="246"/>
                </a:lnTo>
                <a:lnTo>
                  <a:pt x="50" y="244"/>
                </a:lnTo>
                <a:lnTo>
                  <a:pt x="52" y="243"/>
                </a:lnTo>
                <a:lnTo>
                  <a:pt x="52" y="241"/>
                </a:lnTo>
                <a:lnTo>
                  <a:pt x="52" y="239"/>
                </a:lnTo>
                <a:lnTo>
                  <a:pt x="52" y="238"/>
                </a:lnTo>
                <a:lnTo>
                  <a:pt x="53" y="238"/>
                </a:lnTo>
                <a:lnTo>
                  <a:pt x="53" y="236"/>
                </a:lnTo>
                <a:lnTo>
                  <a:pt x="53" y="234"/>
                </a:lnTo>
                <a:lnTo>
                  <a:pt x="55" y="234"/>
                </a:lnTo>
                <a:lnTo>
                  <a:pt x="55" y="233"/>
                </a:lnTo>
                <a:lnTo>
                  <a:pt x="57" y="233"/>
                </a:lnTo>
                <a:lnTo>
                  <a:pt x="58" y="233"/>
                </a:lnTo>
                <a:lnTo>
                  <a:pt x="58" y="231"/>
                </a:lnTo>
                <a:lnTo>
                  <a:pt x="60" y="229"/>
                </a:lnTo>
                <a:lnTo>
                  <a:pt x="62" y="229"/>
                </a:lnTo>
                <a:lnTo>
                  <a:pt x="62" y="227"/>
                </a:lnTo>
                <a:lnTo>
                  <a:pt x="63" y="226"/>
                </a:lnTo>
                <a:lnTo>
                  <a:pt x="63" y="224"/>
                </a:lnTo>
                <a:lnTo>
                  <a:pt x="63" y="222"/>
                </a:lnTo>
                <a:lnTo>
                  <a:pt x="63" y="221"/>
                </a:lnTo>
                <a:lnTo>
                  <a:pt x="63" y="219"/>
                </a:lnTo>
                <a:lnTo>
                  <a:pt x="63" y="217"/>
                </a:lnTo>
                <a:lnTo>
                  <a:pt x="63" y="216"/>
                </a:lnTo>
                <a:lnTo>
                  <a:pt x="62" y="216"/>
                </a:lnTo>
                <a:lnTo>
                  <a:pt x="62" y="214"/>
                </a:lnTo>
                <a:lnTo>
                  <a:pt x="60" y="214"/>
                </a:lnTo>
                <a:lnTo>
                  <a:pt x="60" y="212"/>
                </a:lnTo>
                <a:lnTo>
                  <a:pt x="62" y="212"/>
                </a:lnTo>
                <a:lnTo>
                  <a:pt x="62" y="211"/>
                </a:lnTo>
                <a:lnTo>
                  <a:pt x="63" y="211"/>
                </a:lnTo>
                <a:lnTo>
                  <a:pt x="62" y="211"/>
                </a:lnTo>
                <a:lnTo>
                  <a:pt x="62" y="209"/>
                </a:lnTo>
                <a:lnTo>
                  <a:pt x="62" y="207"/>
                </a:lnTo>
                <a:lnTo>
                  <a:pt x="60" y="207"/>
                </a:lnTo>
                <a:lnTo>
                  <a:pt x="60" y="206"/>
                </a:lnTo>
                <a:lnTo>
                  <a:pt x="58" y="206"/>
                </a:lnTo>
                <a:lnTo>
                  <a:pt x="58" y="204"/>
                </a:lnTo>
                <a:lnTo>
                  <a:pt x="58" y="202"/>
                </a:lnTo>
                <a:lnTo>
                  <a:pt x="60" y="202"/>
                </a:lnTo>
                <a:lnTo>
                  <a:pt x="58" y="202"/>
                </a:lnTo>
                <a:lnTo>
                  <a:pt x="58" y="201"/>
                </a:lnTo>
                <a:lnTo>
                  <a:pt x="58" y="199"/>
                </a:lnTo>
                <a:lnTo>
                  <a:pt x="58" y="197"/>
                </a:lnTo>
                <a:lnTo>
                  <a:pt x="57" y="197"/>
                </a:lnTo>
                <a:lnTo>
                  <a:pt x="57" y="196"/>
                </a:lnTo>
                <a:lnTo>
                  <a:pt x="57" y="194"/>
                </a:lnTo>
                <a:lnTo>
                  <a:pt x="57" y="192"/>
                </a:lnTo>
                <a:lnTo>
                  <a:pt x="57" y="191"/>
                </a:lnTo>
                <a:lnTo>
                  <a:pt x="55" y="189"/>
                </a:lnTo>
                <a:lnTo>
                  <a:pt x="55" y="187"/>
                </a:lnTo>
                <a:lnTo>
                  <a:pt x="55" y="186"/>
                </a:lnTo>
                <a:lnTo>
                  <a:pt x="55" y="184"/>
                </a:lnTo>
                <a:lnTo>
                  <a:pt x="55" y="182"/>
                </a:lnTo>
                <a:lnTo>
                  <a:pt x="55" y="181"/>
                </a:lnTo>
                <a:lnTo>
                  <a:pt x="57" y="181"/>
                </a:lnTo>
                <a:lnTo>
                  <a:pt x="57" y="179"/>
                </a:lnTo>
                <a:lnTo>
                  <a:pt x="57" y="177"/>
                </a:lnTo>
                <a:lnTo>
                  <a:pt x="58" y="176"/>
                </a:lnTo>
                <a:lnTo>
                  <a:pt x="58" y="174"/>
                </a:lnTo>
                <a:lnTo>
                  <a:pt x="60" y="174"/>
                </a:lnTo>
                <a:lnTo>
                  <a:pt x="60" y="172"/>
                </a:lnTo>
                <a:lnTo>
                  <a:pt x="60" y="171"/>
                </a:lnTo>
                <a:lnTo>
                  <a:pt x="60" y="169"/>
                </a:lnTo>
                <a:lnTo>
                  <a:pt x="60" y="167"/>
                </a:lnTo>
                <a:lnTo>
                  <a:pt x="60" y="166"/>
                </a:lnTo>
                <a:lnTo>
                  <a:pt x="62" y="166"/>
                </a:lnTo>
                <a:lnTo>
                  <a:pt x="62" y="164"/>
                </a:lnTo>
                <a:lnTo>
                  <a:pt x="60" y="164"/>
                </a:lnTo>
                <a:lnTo>
                  <a:pt x="58" y="164"/>
                </a:lnTo>
                <a:lnTo>
                  <a:pt x="58" y="162"/>
                </a:lnTo>
                <a:lnTo>
                  <a:pt x="57" y="162"/>
                </a:lnTo>
                <a:lnTo>
                  <a:pt x="57" y="161"/>
                </a:lnTo>
                <a:lnTo>
                  <a:pt x="57" y="159"/>
                </a:lnTo>
                <a:lnTo>
                  <a:pt x="57" y="157"/>
                </a:lnTo>
                <a:lnTo>
                  <a:pt x="57" y="156"/>
                </a:lnTo>
                <a:lnTo>
                  <a:pt x="57" y="154"/>
                </a:lnTo>
                <a:lnTo>
                  <a:pt x="55" y="152"/>
                </a:lnTo>
                <a:lnTo>
                  <a:pt x="57" y="152"/>
                </a:lnTo>
                <a:lnTo>
                  <a:pt x="58" y="152"/>
                </a:lnTo>
                <a:lnTo>
                  <a:pt x="58" y="151"/>
                </a:lnTo>
                <a:lnTo>
                  <a:pt x="60" y="151"/>
                </a:lnTo>
                <a:lnTo>
                  <a:pt x="58" y="151"/>
                </a:lnTo>
                <a:lnTo>
                  <a:pt x="58" y="149"/>
                </a:lnTo>
                <a:lnTo>
                  <a:pt x="60" y="149"/>
                </a:lnTo>
                <a:lnTo>
                  <a:pt x="60" y="147"/>
                </a:lnTo>
                <a:lnTo>
                  <a:pt x="62" y="147"/>
                </a:lnTo>
                <a:lnTo>
                  <a:pt x="63" y="147"/>
                </a:lnTo>
                <a:lnTo>
                  <a:pt x="63" y="146"/>
                </a:lnTo>
                <a:lnTo>
                  <a:pt x="63" y="144"/>
                </a:lnTo>
                <a:lnTo>
                  <a:pt x="65" y="144"/>
                </a:lnTo>
                <a:lnTo>
                  <a:pt x="67" y="142"/>
                </a:lnTo>
                <a:lnTo>
                  <a:pt x="68" y="142"/>
                </a:lnTo>
                <a:lnTo>
                  <a:pt x="70" y="142"/>
                </a:lnTo>
                <a:lnTo>
                  <a:pt x="72" y="142"/>
                </a:lnTo>
                <a:lnTo>
                  <a:pt x="70" y="142"/>
                </a:lnTo>
                <a:lnTo>
                  <a:pt x="70" y="141"/>
                </a:lnTo>
                <a:lnTo>
                  <a:pt x="72" y="141"/>
                </a:lnTo>
                <a:lnTo>
                  <a:pt x="72" y="142"/>
                </a:lnTo>
                <a:lnTo>
                  <a:pt x="73" y="142"/>
                </a:lnTo>
                <a:lnTo>
                  <a:pt x="73" y="141"/>
                </a:lnTo>
                <a:lnTo>
                  <a:pt x="75" y="141"/>
                </a:lnTo>
                <a:lnTo>
                  <a:pt x="75" y="139"/>
                </a:lnTo>
                <a:lnTo>
                  <a:pt x="75" y="137"/>
                </a:lnTo>
                <a:lnTo>
                  <a:pt x="77" y="137"/>
                </a:lnTo>
                <a:lnTo>
                  <a:pt x="77" y="136"/>
                </a:lnTo>
                <a:lnTo>
                  <a:pt x="77" y="134"/>
                </a:lnTo>
                <a:lnTo>
                  <a:pt x="78" y="134"/>
                </a:lnTo>
                <a:lnTo>
                  <a:pt x="80" y="134"/>
                </a:lnTo>
                <a:lnTo>
                  <a:pt x="80" y="132"/>
                </a:lnTo>
                <a:lnTo>
                  <a:pt x="82" y="131"/>
                </a:lnTo>
                <a:lnTo>
                  <a:pt x="82" y="129"/>
                </a:lnTo>
                <a:lnTo>
                  <a:pt x="82" y="126"/>
                </a:lnTo>
                <a:lnTo>
                  <a:pt x="80" y="126"/>
                </a:lnTo>
                <a:lnTo>
                  <a:pt x="78" y="126"/>
                </a:lnTo>
                <a:lnTo>
                  <a:pt x="78" y="127"/>
                </a:lnTo>
                <a:lnTo>
                  <a:pt x="77" y="127"/>
                </a:lnTo>
                <a:lnTo>
                  <a:pt x="75" y="129"/>
                </a:lnTo>
                <a:lnTo>
                  <a:pt x="75" y="127"/>
                </a:lnTo>
                <a:lnTo>
                  <a:pt x="73" y="127"/>
                </a:lnTo>
                <a:lnTo>
                  <a:pt x="73" y="129"/>
                </a:lnTo>
                <a:lnTo>
                  <a:pt x="72" y="129"/>
                </a:lnTo>
                <a:lnTo>
                  <a:pt x="72" y="127"/>
                </a:lnTo>
                <a:lnTo>
                  <a:pt x="72" y="129"/>
                </a:lnTo>
                <a:lnTo>
                  <a:pt x="70" y="127"/>
                </a:lnTo>
                <a:lnTo>
                  <a:pt x="70" y="129"/>
                </a:lnTo>
                <a:lnTo>
                  <a:pt x="70" y="127"/>
                </a:lnTo>
                <a:lnTo>
                  <a:pt x="70" y="129"/>
                </a:lnTo>
                <a:lnTo>
                  <a:pt x="68" y="129"/>
                </a:lnTo>
                <a:lnTo>
                  <a:pt x="68" y="127"/>
                </a:lnTo>
                <a:lnTo>
                  <a:pt x="67" y="127"/>
                </a:lnTo>
                <a:lnTo>
                  <a:pt x="65" y="127"/>
                </a:lnTo>
                <a:lnTo>
                  <a:pt x="65" y="126"/>
                </a:lnTo>
                <a:lnTo>
                  <a:pt x="63" y="126"/>
                </a:lnTo>
                <a:lnTo>
                  <a:pt x="62" y="126"/>
                </a:lnTo>
                <a:lnTo>
                  <a:pt x="62" y="124"/>
                </a:lnTo>
                <a:lnTo>
                  <a:pt x="62" y="122"/>
                </a:lnTo>
                <a:lnTo>
                  <a:pt x="60" y="122"/>
                </a:lnTo>
                <a:lnTo>
                  <a:pt x="60" y="121"/>
                </a:lnTo>
                <a:lnTo>
                  <a:pt x="58" y="121"/>
                </a:lnTo>
                <a:lnTo>
                  <a:pt x="58" y="119"/>
                </a:lnTo>
                <a:lnTo>
                  <a:pt x="57" y="119"/>
                </a:lnTo>
                <a:lnTo>
                  <a:pt x="57" y="117"/>
                </a:lnTo>
                <a:lnTo>
                  <a:pt x="58" y="117"/>
                </a:lnTo>
                <a:lnTo>
                  <a:pt x="57" y="117"/>
                </a:lnTo>
                <a:lnTo>
                  <a:pt x="57" y="116"/>
                </a:lnTo>
                <a:lnTo>
                  <a:pt x="58" y="116"/>
                </a:lnTo>
                <a:lnTo>
                  <a:pt x="57" y="116"/>
                </a:lnTo>
                <a:lnTo>
                  <a:pt x="58" y="116"/>
                </a:lnTo>
                <a:lnTo>
                  <a:pt x="58" y="114"/>
                </a:lnTo>
                <a:lnTo>
                  <a:pt x="57" y="114"/>
                </a:lnTo>
                <a:lnTo>
                  <a:pt x="57" y="112"/>
                </a:lnTo>
                <a:lnTo>
                  <a:pt x="55" y="112"/>
                </a:lnTo>
                <a:lnTo>
                  <a:pt x="55" y="111"/>
                </a:lnTo>
                <a:lnTo>
                  <a:pt x="55" y="109"/>
                </a:lnTo>
                <a:lnTo>
                  <a:pt x="53" y="109"/>
                </a:lnTo>
                <a:lnTo>
                  <a:pt x="53" y="107"/>
                </a:lnTo>
                <a:lnTo>
                  <a:pt x="52" y="107"/>
                </a:lnTo>
                <a:lnTo>
                  <a:pt x="52" y="106"/>
                </a:lnTo>
                <a:lnTo>
                  <a:pt x="50" y="106"/>
                </a:lnTo>
                <a:lnTo>
                  <a:pt x="50" y="104"/>
                </a:lnTo>
                <a:lnTo>
                  <a:pt x="48" y="104"/>
                </a:lnTo>
                <a:lnTo>
                  <a:pt x="48" y="102"/>
                </a:lnTo>
                <a:lnTo>
                  <a:pt x="47" y="102"/>
                </a:lnTo>
                <a:lnTo>
                  <a:pt x="45" y="102"/>
                </a:lnTo>
                <a:lnTo>
                  <a:pt x="47" y="102"/>
                </a:lnTo>
                <a:lnTo>
                  <a:pt x="45" y="102"/>
                </a:lnTo>
                <a:lnTo>
                  <a:pt x="43" y="102"/>
                </a:lnTo>
                <a:lnTo>
                  <a:pt x="43" y="101"/>
                </a:lnTo>
                <a:lnTo>
                  <a:pt x="42" y="101"/>
                </a:lnTo>
                <a:lnTo>
                  <a:pt x="40" y="101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8" y="96"/>
                </a:lnTo>
                <a:lnTo>
                  <a:pt x="38" y="97"/>
                </a:lnTo>
                <a:lnTo>
                  <a:pt x="37" y="96"/>
                </a:lnTo>
                <a:lnTo>
                  <a:pt x="37" y="97"/>
                </a:lnTo>
                <a:lnTo>
                  <a:pt x="35" y="97"/>
                </a:lnTo>
                <a:lnTo>
                  <a:pt x="33" y="97"/>
                </a:lnTo>
                <a:lnTo>
                  <a:pt x="32" y="97"/>
                </a:lnTo>
                <a:lnTo>
                  <a:pt x="30" y="97"/>
                </a:lnTo>
                <a:lnTo>
                  <a:pt x="30" y="96"/>
                </a:lnTo>
                <a:lnTo>
                  <a:pt x="30" y="94"/>
                </a:lnTo>
                <a:lnTo>
                  <a:pt x="28" y="94"/>
                </a:lnTo>
                <a:lnTo>
                  <a:pt x="28" y="92"/>
                </a:lnTo>
                <a:lnTo>
                  <a:pt x="30" y="92"/>
                </a:lnTo>
                <a:lnTo>
                  <a:pt x="28" y="92"/>
                </a:lnTo>
                <a:lnTo>
                  <a:pt x="28" y="91"/>
                </a:lnTo>
                <a:lnTo>
                  <a:pt x="28" y="89"/>
                </a:lnTo>
                <a:lnTo>
                  <a:pt x="27" y="89"/>
                </a:lnTo>
                <a:lnTo>
                  <a:pt x="28" y="87"/>
                </a:lnTo>
                <a:lnTo>
                  <a:pt x="27" y="87"/>
                </a:lnTo>
                <a:lnTo>
                  <a:pt x="27" y="86"/>
                </a:lnTo>
                <a:lnTo>
                  <a:pt x="25" y="86"/>
                </a:lnTo>
                <a:lnTo>
                  <a:pt x="25" y="84"/>
                </a:lnTo>
                <a:lnTo>
                  <a:pt x="25" y="82"/>
                </a:lnTo>
                <a:lnTo>
                  <a:pt x="23" y="82"/>
                </a:lnTo>
                <a:lnTo>
                  <a:pt x="23" y="81"/>
                </a:lnTo>
                <a:lnTo>
                  <a:pt x="22" y="79"/>
                </a:lnTo>
                <a:lnTo>
                  <a:pt x="20" y="79"/>
                </a:lnTo>
                <a:lnTo>
                  <a:pt x="22" y="79"/>
                </a:lnTo>
                <a:lnTo>
                  <a:pt x="20" y="79"/>
                </a:lnTo>
                <a:lnTo>
                  <a:pt x="20" y="77"/>
                </a:lnTo>
                <a:lnTo>
                  <a:pt x="20" y="76"/>
                </a:lnTo>
                <a:lnTo>
                  <a:pt x="18" y="76"/>
                </a:lnTo>
                <a:lnTo>
                  <a:pt x="18" y="74"/>
                </a:lnTo>
                <a:lnTo>
                  <a:pt x="18" y="72"/>
                </a:lnTo>
                <a:lnTo>
                  <a:pt x="18" y="71"/>
                </a:lnTo>
                <a:lnTo>
                  <a:pt x="18" y="72"/>
                </a:lnTo>
                <a:lnTo>
                  <a:pt x="17" y="72"/>
                </a:lnTo>
                <a:lnTo>
                  <a:pt x="17" y="71"/>
                </a:lnTo>
                <a:lnTo>
                  <a:pt x="17" y="69"/>
                </a:lnTo>
                <a:lnTo>
                  <a:pt x="15" y="69"/>
                </a:lnTo>
                <a:lnTo>
                  <a:pt x="15" y="67"/>
                </a:lnTo>
                <a:lnTo>
                  <a:pt x="13" y="67"/>
                </a:lnTo>
                <a:lnTo>
                  <a:pt x="12" y="67"/>
                </a:lnTo>
                <a:lnTo>
                  <a:pt x="12" y="66"/>
                </a:lnTo>
                <a:lnTo>
                  <a:pt x="12" y="64"/>
                </a:lnTo>
                <a:lnTo>
                  <a:pt x="10" y="64"/>
                </a:lnTo>
                <a:lnTo>
                  <a:pt x="10" y="62"/>
                </a:lnTo>
                <a:lnTo>
                  <a:pt x="8" y="61"/>
                </a:lnTo>
                <a:lnTo>
                  <a:pt x="8" y="59"/>
                </a:lnTo>
                <a:lnTo>
                  <a:pt x="7" y="59"/>
                </a:lnTo>
                <a:lnTo>
                  <a:pt x="5" y="59"/>
                </a:lnTo>
                <a:lnTo>
                  <a:pt x="3" y="59"/>
                </a:lnTo>
                <a:lnTo>
                  <a:pt x="3" y="57"/>
                </a:lnTo>
                <a:lnTo>
                  <a:pt x="2" y="57"/>
                </a:lnTo>
                <a:lnTo>
                  <a:pt x="0" y="57"/>
                </a:lnTo>
                <a:lnTo>
                  <a:pt x="0" y="56"/>
                </a:lnTo>
                <a:lnTo>
                  <a:pt x="0" y="54"/>
                </a:lnTo>
                <a:lnTo>
                  <a:pt x="0" y="51"/>
                </a:lnTo>
                <a:lnTo>
                  <a:pt x="0" y="47"/>
                </a:lnTo>
                <a:lnTo>
                  <a:pt x="0" y="46"/>
                </a:lnTo>
                <a:lnTo>
                  <a:pt x="0" y="42"/>
                </a:lnTo>
                <a:lnTo>
                  <a:pt x="0" y="37"/>
                </a:lnTo>
                <a:lnTo>
                  <a:pt x="0" y="36"/>
                </a:lnTo>
                <a:lnTo>
                  <a:pt x="0" y="31"/>
                </a:lnTo>
                <a:lnTo>
                  <a:pt x="0" y="27"/>
                </a:lnTo>
                <a:lnTo>
                  <a:pt x="0" y="22"/>
                </a:lnTo>
                <a:lnTo>
                  <a:pt x="0" y="17"/>
                </a:lnTo>
                <a:lnTo>
                  <a:pt x="0" y="9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15" y="2"/>
                </a:lnTo>
                <a:lnTo>
                  <a:pt x="17" y="2"/>
                </a:lnTo>
                <a:lnTo>
                  <a:pt x="27" y="2"/>
                </a:lnTo>
                <a:lnTo>
                  <a:pt x="35" y="2"/>
                </a:lnTo>
                <a:lnTo>
                  <a:pt x="40" y="2"/>
                </a:lnTo>
                <a:lnTo>
                  <a:pt x="42" y="2"/>
                </a:lnTo>
                <a:lnTo>
                  <a:pt x="57" y="2"/>
                </a:lnTo>
                <a:lnTo>
                  <a:pt x="60" y="2"/>
                </a:lnTo>
                <a:lnTo>
                  <a:pt x="82" y="2"/>
                </a:lnTo>
                <a:lnTo>
                  <a:pt x="90" y="2"/>
                </a:lnTo>
                <a:lnTo>
                  <a:pt x="113" y="2"/>
                </a:lnTo>
                <a:lnTo>
                  <a:pt x="120" y="2"/>
                </a:lnTo>
                <a:lnTo>
                  <a:pt x="127" y="2"/>
                </a:lnTo>
                <a:lnTo>
                  <a:pt x="132" y="2"/>
                </a:lnTo>
                <a:lnTo>
                  <a:pt x="140" y="2"/>
                </a:lnTo>
                <a:lnTo>
                  <a:pt x="150" y="2"/>
                </a:lnTo>
                <a:lnTo>
                  <a:pt x="152" y="2"/>
                </a:lnTo>
                <a:lnTo>
                  <a:pt x="153" y="2"/>
                </a:lnTo>
                <a:lnTo>
                  <a:pt x="155" y="2"/>
                </a:lnTo>
                <a:lnTo>
                  <a:pt x="157" y="2"/>
                </a:lnTo>
                <a:lnTo>
                  <a:pt x="158" y="2"/>
                </a:lnTo>
                <a:lnTo>
                  <a:pt x="177" y="2"/>
                </a:lnTo>
                <a:lnTo>
                  <a:pt x="182" y="2"/>
                </a:lnTo>
                <a:lnTo>
                  <a:pt x="195" y="0"/>
                </a:lnTo>
                <a:lnTo>
                  <a:pt x="199" y="0"/>
                </a:lnTo>
                <a:lnTo>
                  <a:pt x="202" y="0"/>
                </a:lnTo>
                <a:lnTo>
                  <a:pt x="204" y="0"/>
                </a:lnTo>
                <a:lnTo>
                  <a:pt x="205" y="0"/>
                </a:lnTo>
                <a:lnTo>
                  <a:pt x="215" y="0"/>
                </a:lnTo>
                <a:lnTo>
                  <a:pt x="220" y="0"/>
                </a:lnTo>
                <a:lnTo>
                  <a:pt x="229" y="0"/>
                </a:lnTo>
                <a:lnTo>
                  <a:pt x="232" y="0"/>
                </a:lnTo>
                <a:lnTo>
                  <a:pt x="237" y="0"/>
                </a:lnTo>
                <a:lnTo>
                  <a:pt x="240" y="0"/>
                </a:lnTo>
                <a:lnTo>
                  <a:pt x="244" y="0"/>
                </a:lnTo>
                <a:lnTo>
                  <a:pt x="249" y="0"/>
                </a:lnTo>
                <a:lnTo>
                  <a:pt x="254" y="0"/>
                </a:lnTo>
                <a:lnTo>
                  <a:pt x="259" y="0"/>
                </a:lnTo>
                <a:lnTo>
                  <a:pt x="262" y="0"/>
                </a:lnTo>
                <a:lnTo>
                  <a:pt x="264" y="0"/>
                </a:lnTo>
                <a:lnTo>
                  <a:pt x="270" y="0"/>
                </a:lnTo>
                <a:lnTo>
                  <a:pt x="274" y="0"/>
                </a:lnTo>
                <a:lnTo>
                  <a:pt x="277" y="0"/>
                </a:lnTo>
                <a:lnTo>
                  <a:pt x="279" y="0"/>
                </a:lnTo>
                <a:lnTo>
                  <a:pt x="280" y="0"/>
                </a:lnTo>
                <a:close/>
              </a:path>
            </a:pathLst>
          </a:custGeom>
          <a:solidFill>
            <a:srgbClr val="D1BE5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4"/>
          <p:cNvSpPr>
            <a:spLocks noEditPoints="1"/>
          </p:cNvSpPr>
          <p:nvPr/>
        </p:nvSpPr>
        <p:spPr bwMode="auto">
          <a:xfrm>
            <a:off x="6364288" y="5178426"/>
            <a:ext cx="258763" cy="277813"/>
          </a:xfrm>
          <a:custGeom>
            <a:avLst/>
            <a:gdLst/>
            <a:ahLst/>
            <a:cxnLst>
              <a:cxn ang="0">
                <a:pos x="138" y="33"/>
              </a:cxn>
              <a:cxn ang="0">
                <a:pos x="145" y="28"/>
              </a:cxn>
              <a:cxn ang="0">
                <a:pos x="153" y="32"/>
              </a:cxn>
              <a:cxn ang="0">
                <a:pos x="158" y="37"/>
              </a:cxn>
              <a:cxn ang="0">
                <a:pos x="163" y="40"/>
              </a:cxn>
              <a:cxn ang="0">
                <a:pos x="162" y="52"/>
              </a:cxn>
              <a:cxn ang="0">
                <a:pos x="163" y="62"/>
              </a:cxn>
              <a:cxn ang="0">
                <a:pos x="153" y="62"/>
              </a:cxn>
              <a:cxn ang="0">
                <a:pos x="152" y="78"/>
              </a:cxn>
              <a:cxn ang="0">
                <a:pos x="152" y="88"/>
              </a:cxn>
              <a:cxn ang="0">
                <a:pos x="152" y="103"/>
              </a:cxn>
              <a:cxn ang="0">
                <a:pos x="148" y="112"/>
              </a:cxn>
              <a:cxn ang="0">
                <a:pos x="138" y="112"/>
              </a:cxn>
              <a:cxn ang="0">
                <a:pos x="130" y="113"/>
              </a:cxn>
              <a:cxn ang="0">
                <a:pos x="130" y="123"/>
              </a:cxn>
              <a:cxn ang="0">
                <a:pos x="130" y="135"/>
              </a:cxn>
              <a:cxn ang="0">
                <a:pos x="128" y="142"/>
              </a:cxn>
              <a:cxn ang="0">
                <a:pos x="130" y="153"/>
              </a:cxn>
              <a:cxn ang="0">
                <a:pos x="125" y="162"/>
              </a:cxn>
              <a:cxn ang="0">
                <a:pos x="118" y="168"/>
              </a:cxn>
              <a:cxn ang="0">
                <a:pos x="112" y="172"/>
              </a:cxn>
              <a:cxn ang="0">
                <a:pos x="105" y="173"/>
              </a:cxn>
              <a:cxn ang="0">
                <a:pos x="88" y="175"/>
              </a:cxn>
              <a:cxn ang="0">
                <a:pos x="75" y="173"/>
              </a:cxn>
              <a:cxn ang="0">
                <a:pos x="63" y="173"/>
              </a:cxn>
              <a:cxn ang="0">
                <a:pos x="48" y="175"/>
              </a:cxn>
              <a:cxn ang="0">
                <a:pos x="45" y="170"/>
              </a:cxn>
              <a:cxn ang="0">
                <a:pos x="33" y="170"/>
              </a:cxn>
              <a:cxn ang="0">
                <a:pos x="25" y="168"/>
              </a:cxn>
              <a:cxn ang="0">
                <a:pos x="11" y="167"/>
              </a:cxn>
              <a:cxn ang="0">
                <a:pos x="5" y="167"/>
              </a:cxn>
              <a:cxn ang="0">
                <a:pos x="3" y="153"/>
              </a:cxn>
              <a:cxn ang="0">
                <a:pos x="3" y="145"/>
              </a:cxn>
              <a:cxn ang="0">
                <a:pos x="3" y="130"/>
              </a:cxn>
              <a:cxn ang="0">
                <a:pos x="3" y="115"/>
              </a:cxn>
              <a:cxn ang="0">
                <a:pos x="0" y="107"/>
              </a:cxn>
              <a:cxn ang="0">
                <a:pos x="0" y="100"/>
              </a:cxn>
              <a:cxn ang="0">
                <a:pos x="10" y="100"/>
              </a:cxn>
              <a:cxn ang="0">
                <a:pos x="20" y="100"/>
              </a:cxn>
              <a:cxn ang="0">
                <a:pos x="33" y="100"/>
              </a:cxn>
              <a:cxn ang="0">
                <a:pos x="48" y="100"/>
              </a:cxn>
              <a:cxn ang="0">
                <a:pos x="53" y="92"/>
              </a:cxn>
              <a:cxn ang="0">
                <a:pos x="60" y="88"/>
              </a:cxn>
              <a:cxn ang="0">
                <a:pos x="65" y="92"/>
              </a:cxn>
              <a:cxn ang="0">
                <a:pos x="72" y="90"/>
              </a:cxn>
              <a:cxn ang="0">
                <a:pos x="78" y="92"/>
              </a:cxn>
              <a:cxn ang="0">
                <a:pos x="85" y="90"/>
              </a:cxn>
              <a:cxn ang="0">
                <a:pos x="92" y="87"/>
              </a:cxn>
              <a:cxn ang="0">
                <a:pos x="97" y="83"/>
              </a:cxn>
              <a:cxn ang="0">
                <a:pos x="103" y="75"/>
              </a:cxn>
              <a:cxn ang="0">
                <a:pos x="108" y="68"/>
              </a:cxn>
              <a:cxn ang="0">
                <a:pos x="110" y="62"/>
              </a:cxn>
              <a:cxn ang="0">
                <a:pos x="105" y="58"/>
              </a:cxn>
              <a:cxn ang="0">
                <a:pos x="108" y="53"/>
              </a:cxn>
              <a:cxn ang="0">
                <a:pos x="110" y="48"/>
              </a:cxn>
              <a:cxn ang="0">
                <a:pos x="110" y="47"/>
              </a:cxn>
              <a:cxn ang="0">
                <a:pos x="112" y="45"/>
              </a:cxn>
              <a:cxn ang="0">
                <a:pos x="118" y="50"/>
              </a:cxn>
              <a:cxn ang="0">
                <a:pos x="118" y="43"/>
              </a:cxn>
              <a:cxn ang="0">
                <a:pos x="123" y="38"/>
              </a:cxn>
              <a:cxn ang="0">
                <a:pos x="135" y="30"/>
              </a:cxn>
              <a:cxn ang="0">
                <a:pos x="123" y="3"/>
              </a:cxn>
            </a:cxnLst>
            <a:rect l="0" t="0" r="r" b="b"/>
            <a:pathLst>
              <a:path w="163" h="175">
                <a:moveTo>
                  <a:pt x="137" y="28"/>
                </a:moveTo>
                <a:lnTo>
                  <a:pt x="138" y="28"/>
                </a:lnTo>
                <a:lnTo>
                  <a:pt x="138" y="30"/>
                </a:lnTo>
                <a:lnTo>
                  <a:pt x="138" y="32"/>
                </a:lnTo>
                <a:lnTo>
                  <a:pt x="138" y="33"/>
                </a:lnTo>
                <a:lnTo>
                  <a:pt x="140" y="33"/>
                </a:lnTo>
                <a:lnTo>
                  <a:pt x="142" y="32"/>
                </a:lnTo>
                <a:lnTo>
                  <a:pt x="143" y="30"/>
                </a:lnTo>
                <a:lnTo>
                  <a:pt x="143" y="28"/>
                </a:lnTo>
                <a:lnTo>
                  <a:pt x="145" y="28"/>
                </a:lnTo>
                <a:lnTo>
                  <a:pt x="147" y="28"/>
                </a:lnTo>
                <a:lnTo>
                  <a:pt x="150" y="28"/>
                </a:lnTo>
                <a:lnTo>
                  <a:pt x="152" y="28"/>
                </a:lnTo>
                <a:lnTo>
                  <a:pt x="153" y="28"/>
                </a:lnTo>
                <a:lnTo>
                  <a:pt x="153" y="32"/>
                </a:lnTo>
                <a:lnTo>
                  <a:pt x="153" y="33"/>
                </a:lnTo>
                <a:lnTo>
                  <a:pt x="153" y="37"/>
                </a:lnTo>
                <a:lnTo>
                  <a:pt x="155" y="37"/>
                </a:lnTo>
                <a:lnTo>
                  <a:pt x="157" y="37"/>
                </a:lnTo>
                <a:lnTo>
                  <a:pt x="158" y="37"/>
                </a:lnTo>
                <a:lnTo>
                  <a:pt x="160" y="37"/>
                </a:lnTo>
                <a:lnTo>
                  <a:pt x="162" y="37"/>
                </a:lnTo>
                <a:lnTo>
                  <a:pt x="163" y="37"/>
                </a:lnTo>
                <a:lnTo>
                  <a:pt x="163" y="38"/>
                </a:lnTo>
                <a:lnTo>
                  <a:pt x="163" y="40"/>
                </a:lnTo>
                <a:lnTo>
                  <a:pt x="163" y="45"/>
                </a:lnTo>
                <a:lnTo>
                  <a:pt x="163" y="48"/>
                </a:lnTo>
                <a:lnTo>
                  <a:pt x="162" y="48"/>
                </a:lnTo>
                <a:lnTo>
                  <a:pt x="162" y="50"/>
                </a:lnTo>
                <a:lnTo>
                  <a:pt x="162" y="52"/>
                </a:lnTo>
                <a:lnTo>
                  <a:pt x="163" y="52"/>
                </a:lnTo>
                <a:lnTo>
                  <a:pt x="163" y="53"/>
                </a:lnTo>
                <a:lnTo>
                  <a:pt x="163" y="55"/>
                </a:lnTo>
                <a:lnTo>
                  <a:pt x="163" y="60"/>
                </a:lnTo>
                <a:lnTo>
                  <a:pt x="163" y="62"/>
                </a:lnTo>
                <a:lnTo>
                  <a:pt x="162" y="62"/>
                </a:lnTo>
                <a:lnTo>
                  <a:pt x="158" y="62"/>
                </a:lnTo>
                <a:lnTo>
                  <a:pt x="157" y="62"/>
                </a:lnTo>
                <a:lnTo>
                  <a:pt x="155" y="62"/>
                </a:lnTo>
                <a:lnTo>
                  <a:pt x="153" y="62"/>
                </a:lnTo>
                <a:lnTo>
                  <a:pt x="152" y="62"/>
                </a:lnTo>
                <a:lnTo>
                  <a:pt x="152" y="63"/>
                </a:lnTo>
                <a:lnTo>
                  <a:pt x="152" y="67"/>
                </a:lnTo>
                <a:lnTo>
                  <a:pt x="152" y="75"/>
                </a:lnTo>
                <a:lnTo>
                  <a:pt x="152" y="78"/>
                </a:lnTo>
                <a:lnTo>
                  <a:pt x="152" y="80"/>
                </a:lnTo>
                <a:lnTo>
                  <a:pt x="152" y="83"/>
                </a:lnTo>
                <a:lnTo>
                  <a:pt x="152" y="85"/>
                </a:lnTo>
                <a:lnTo>
                  <a:pt x="152" y="87"/>
                </a:lnTo>
                <a:lnTo>
                  <a:pt x="152" y="88"/>
                </a:lnTo>
                <a:lnTo>
                  <a:pt x="152" y="90"/>
                </a:lnTo>
                <a:lnTo>
                  <a:pt x="152" y="92"/>
                </a:lnTo>
                <a:lnTo>
                  <a:pt x="152" y="95"/>
                </a:lnTo>
                <a:lnTo>
                  <a:pt x="152" y="97"/>
                </a:lnTo>
                <a:lnTo>
                  <a:pt x="152" y="103"/>
                </a:lnTo>
                <a:lnTo>
                  <a:pt x="152" y="107"/>
                </a:lnTo>
                <a:lnTo>
                  <a:pt x="152" y="108"/>
                </a:lnTo>
                <a:lnTo>
                  <a:pt x="152" y="112"/>
                </a:lnTo>
                <a:lnTo>
                  <a:pt x="150" y="112"/>
                </a:lnTo>
                <a:lnTo>
                  <a:pt x="148" y="112"/>
                </a:lnTo>
                <a:lnTo>
                  <a:pt x="147" y="112"/>
                </a:lnTo>
                <a:lnTo>
                  <a:pt x="145" y="112"/>
                </a:lnTo>
                <a:lnTo>
                  <a:pt x="142" y="112"/>
                </a:lnTo>
                <a:lnTo>
                  <a:pt x="140" y="112"/>
                </a:lnTo>
                <a:lnTo>
                  <a:pt x="138" y="112"/>
                </a:lnTo>
                <a:lnTo>
                  <a:pt x="137" y="112"/>
                </a:lnTo>
                <a:lnTo>
                  <a:pt x="135" y="112"/>
                </a:lnTo>
                <a:lnTo>
                  <a:pt x="133" y="112"/>
                </a:lnTo>
                <a:lnTo>
                  <a:pt x="130" y="112"/>
                </a:lnTo>
                <a:lnTo>
                  <a:pt x="130" y="113"/>
                </a:lnTo>
                <a:lnTo>
                  <a:pt x="130" y="115"/>
                </a:lnTo>
                <a:lnTo>
                  <a:pt x="130" y="117"/>
                </a:lnTo>
                <a:lnTo>
                  <a:pt x="130" y="118"/>
                </a:lnTo>
                <a:lnTo>
                  <a:pt x="130" y="122"/>
                </a:lnTo>
                <a:lnTo>
                  <a:pt x="130" y="123"/>
                </a:lnTo>
                <a:lnTo>
                  <a:pt x="130" y="125"/>
                </a:lnTo>
                <a:lnTo>
                  <a:pt x="130" y="127"/>
                </a:lnTo>
                <a:lnTo>
                  <a:pt x="130" y="132"/>
                </a:lnTo>
                <a:lnTo>
                  <a:pt x="130" y="133"/>
                </a:lnTo>
                <a:lnTo>
                  <a:pt x="130" y="135"/>
                </a:lnTo>
                <a:lnTo>
                  <a:pt x="130" y="138"/>
                </a:lnTo>
                <a:lnTo>
                  <a:pt x="128" y="138"/>
                </a:lnTo>
                <a:lnTo>
                  <a:pt x="127" y="138"/>
                </a:lnTo>
                <a:lnTo>
                  <a:pt x="127" y="140"/>
                </a:lnTo>
                <a:lnTo>
                  <a:pt x="128" y="142"/>
                </a:lnTo>
                <a:lnTo>
                  <a:pt x="130" y="142"/>
                </a:lnTo>
                <a:lnTo>
                  <a:pt x="130" y="148"/>
                </a:lnTo>
                <a:lnTo>
                  <a:pt x="130" y="150"/>
                </a:lnTo>
                <a:lnTo>
                  <a:pt x="130" y="152"/>
                </a:lnTo>
                <a:lnTo>
                  <a:pt x="130" y="153"/>
                </a:lnTo>
                <a:lnTo>
                  <a:pt x="130" y="155"/>
                </a:lnTo>
                <a:lnTo>
                  <a:pt x="130" y="157"/>
                </a:lnTo>
                <a:lnTo>
                  <a:pt x="130" y="162"/>
                </a:lnTo>
                <a:lnTo>
                  <a:pt x="127" y="162"/>
                </a:lnTo>
                <a:lnTo>
                  <a:pt x="125" y="162"/>
                </a:lnTo>
                <a:lnTo>
                  <a:pt x="125" y="165"/>
                </a:lnTo>
                <a:lnTo>
                  <a:pt x="125" y="167"/>
                </a:lnTo>
                <a:lnTo>
                  <a:pt x="120" y="167"/>
                </a:lnTo>
                <a:lnTo>
                  <a:pt x="118" y="167"/>
                </a:lnTo>
                <a:lnTo>
                  <a:pt x="118" y="168"/>
                </a:lnTo>
                <a:lnTo>
                  <a:pt x="117" y="168"/>
                </a:lnTo>
                <a:lnTo>
                  <a:pt x="117" y="170"/>
                </a:lnTo>
                <a:lnTo>
                  <a:pt x="113" y="170"/>
                </a:lnTo>
                <a:lnTo>
                  <a:pt x="112" y="170"/>
                </a:lnTo>
                <a:lnTo>
                  <a:pt x="112" y="172"/>
                </a:lnTo>
                <a:lnTo>
                  <a:pt x="108" y="172"/>
                </a:lnTo>
                <a:lnTo>
                  <a:pt x="108" y="170"/>
                </a:lnTo>
                <a:lnTo>
                  <a:pt x="105" y="170"/>
                </a:lnTo>
                <a:lnTo>
                  <a:pt x="105" y="172"/>
                </a:lnTo>
                <a:lnTo>
                  <a:pt x="105" y="173"/>
                </a:lnTo>
                <a:lnTo>
                  <a:pt x="103" y="175"/>
                </a:lnTo>
                <a:lnTo>
                  <a:pt x="102" y="175"/>
                </a:lnTo>
                <a:lnTo>
                  <a:pt x="95" y="175"/>
                </a:lnTo>
                <a:lnTo>
                  <a:pt x="90" y="175"/>
                </a:lnTo>
                <a:lnTo>
                  <a:pt x="88" y="175"/>
                </a:lnTo>
                <a:lnTo>
                  <a:pt x="83" y="173"/>
                </a:lnTo>
                <a:lnTo>
                  <a:pt x="82" y="173"/>
                </a:lnTo>
                <a:lnTo>
                  <a:pt x="78" y="173"/>
                </a:lnTo>
                <a:lnTo>
                  <a:pt x="77" y="173"/>
                </a:lnTo>
                <a:lnTo>
                  <a:pt x="75" y="173"/>
                </a:lnTo>
                <a:lnTo>
                  <a:pt x="73" y="173"/>
                </a:lnTo>
                <a:lnTo>
                  <a:pt x="68" y="173"/>
                </a:lnTo>
                <a:lnTo>
                  <a:pt x="66" y="173"/>
                </a:lnTo>
                <a:lnTo>
                  <a:pt x="65" y="173"/>
                </a:lnTo>
                <a:lnTo>
                  <a:pt x="63" y="173"/>
                </a:lnTo>
                <a:lnTo>
                  <a:pt x="61" y="175"/>
                </a:lnTo>
                <a:lnTo>
                  <a:pt x="55" y="175"/>
                </a:lnTo>
                <a:lnTo>
                  <a:pt x="51" y="175"/>
                </a:lnTo>
                <a:lnTo>
                  <a:pt x="50" y="175"/>
                </a:lnTo>
                <a:lnTo>
                  <a:pt x="48" y="175"/>
                </a:lnTo>
                <a:lnTo>
                  <a:pt x="48" y="173"/>
                </a:lnTo>
                <a:lnTo>
                  <a:pt x="50" y="172"/>
                </a:lnTo>
                <a:lnTo>
                  <a:pt x="50" y="170"/>
                </a:lnTo>
                <a:lnTo>
                  <a:pt x="46" y="170"/>
                </a:lnTo>
                <a:lnTo>
                  <a:pt x="45" y="170"/>
                </a:lnTo>
                <a:lnTo>
                  <a:pt x="43" y="170"/>
                </a:lnTo>
                <a:lnTo>
                  <a:pt x="41" y="170"/>
                </a:lnTo>
                <a:lnTo>
                  <a:pt x="40" y="170"/>
                </a:lnTo>
                <a:lnTo>
                  <a:pt x="38" y="170"/>
                </a:lnTo>
                <a:lnTo>
                  <a:pt x="33" y="170"/>
                </a:lnTo>
                <a:lnTo>
                  <a:pt x="30" y="170"/>
                </a:lnTo>
                <a:lnTo>
                  <a:pt x="28" y="170"/>
                </a:lnTo>
                <a:lnTo>
                  <a:pt x="26" y="170"/>
                </a:lnTo>
                <a:lnTo>
                  <a:pt x="25" y="170"/>
                </a:lnTo>
                <a:lnTo>
                  <a:pt x="25" y="168"/>
                </a:lnTo>
                <a:lnTo>
                  <a:pt x="25" y="167"/>
                </a:lnTo>
                <a:lnTo>
                  <a:pt x="21" y="167"/>
                </a:lnTo>
                <a:lnTo>
                  <a:pt x="20" y="167"/>
                </a:lnTo>
                <a:lnTo>
                  <a:pt x="16" y="167"/>
                </a:lnTo>
                <a:lnTo>
                  <a:pt x="11" y="167"/>
                </a:lnTo>
                <a:lnTo>
                  <a:pt x="8" y="167"/>
                </a:lnTo>
                <a:lnTo>
                  <a:pt x="8" y="165"/>
                </a:lnTo>
                <a:lnTo>
                  <a:pt x="6" y="165"/>
                </a:lnTo>
                <a:lnTo>
                  <a:pt x="5" y="165"/>
                </a:lnTo>
                <a:lnTo>
                  <a:pt x="5" y="167"/>
                </a:lnTo>
                <a:lnTo>
                  <a:pt x="3" y="167"/>
                </a:lnTo>
                <a:lnTo>
                  <a:pt x="3" y="162"/>
                </a:lnTo>
                <a:lnTo>
                  <a:pt x="3" y="160"/>
                </a:lnTo>
                <a:lnTo>
                  <a:pt x="3" y="155"/>
                </a:lnTo>
                <a:lnTo>
                  <a:pt x="3" y="153"/>
                </a:lnTo>
                <a:lnTo>
                  <a:pt x="3" y="152"/>
                </a:lnTo>
                <a:lnTo>
                  <a:pt x="3" y="150"/>
                </a:lnTo>
                <a:lnTo>
                  <a:pt x="3" y="148"/>
                </a:lnTo>
                <a:lnTo>
                  <a:pt x="3" y="147"/>
                </a:lnTo>
                <a:lnTo>
                  <a:pt x="3" y="145"/>
                </a:lnTo>
                <a:lnTo>
                  <a:pt x="3" y="142"/>
                </a:lnTo>
                <a:lnTo>
                  <a:pt x="3" y="133"/>
                </a:lnTo>
                <a:lnTo>
                  <a:pt x="5" y="133"/>
                </a:lnTo>
                <a:lnTo>
                  <a:pt x="3" y="133"/>
                </a:lnTo>
                <a:lnTo>
                  <a:pt x="3" y="130"/>
                </a:lnTo>
                <a:lnTo>
                  <a:pt x="3" y="127"/>
                </a:lnTo>
                <a:lnTo>
                  <a:pt x="3" y="123"/>
                </a:lnTo>
                <a:lnTo>
                  <a:pt x="3" y="122"/>
                </a:lnTo>
                <a:lnTo>
                  <a:pt x="3" y="117"/>
                </a:lnTo>
                <a:lnTo>
                  <a:pt x="3" y="115"/>
                </a:lnTo>
                <a:lnTo>
                  <a:pt x="3" y="113"/>
                </a:lnTo>
                <a:lnTo>
                  <a:pt x="3" y="112"/>
                </a:lnTo>
                <a:lnTo>
                  <a:pt x="1" y="112"/>
                </a:lnTo>
                <a:lnTo>
                  <a:pt x="0" y="110"/>
                </a:lnTo>
                <a:lnTo>
                  <a:pt x="0" y="107"/>
                </a:lnTo>
                <a:lnTo>
                  <a:pt x="1" y="107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0"/>
                </a:lnTo>
                <a:lnTo>
                  <a:pt x="1" y="100"/>
                </a:lnTo>
                <a:lnTo>
                  <a:pt x="5" y="100"/>
                </a:lnTo>
                <a:lnTo>
                  <a:pt x="6" y="100"/>
                </a:lnTo>
                <a:lnTo>
                  <a:pt x="8" y="100"/>
                </a:lnTo>
                <a:lnTo>
                  <a:pt x="10" y="100"/>
                </a:lnTo>
                <a:lnTo>
                  <a:pt x="11" y="100"/>
                </a:lnTo>
                <a:lnTo>
                  <a:pt x="15" y="100"/>
                </a:lnTo>
                <a:lnTo>
                  <a:pt x="16" y="100"/>
                </a:lnTo>
                <a:lnTo>
                  <a:pt x="18" y="100"/>
                </a:lnTo>
                <a:lnTo>
                  <a:pt x="20" y="100"/>
                </a:lnTo>
                <a:lnTo>
                  <a:pt x="21" y="100"/>
                </a:lnTo>
                <a:lnTo>
                  <a:pt x="26" y="100"/>
                </a:lnTo>
                <a:lnTo>
                  <a:pt x="28" y="100"/>
                </a:lnTo>
                <a:lnTo>
                  <a:pt x="30" y="100"/>
                </a:lnTo>
                <a:lnTo>
                  <a:pt x="33" y="100"/>
                </a:lnTo>
                <a:lnTo>
                  <a:pt x="38" y="100"/>
                </a:lnTo>
                <a:lnTo>
                  <a:pt x="40" y="100"/>
                </a:lnTo>
                <a:lnTo>
                  <a:pt x="43" y="100"/>
                </a:lnTo>
                <a:lnTo>
                  <a:pt x="45" y="100"/>
                </a:lnTo>
                <a:lnTo>
                  <a:pt x="48" y="100"/>
                </a:lnTo>
                <a:lnTo>
                  <a:pt x="51" y="100"/>
                </a:lnTo>
                <a:lnTo>
                  <a:pt x="51" y="98"/>
                </a:lnTo>
                <a:lnTo>
                  <a:pt x="51" y="95"/>
                </a:lnTo>
                <a:lnTo>
                  <a:pt x="51" y="92"/>
                </a:lnTo>
                <a:lnTo>
                  <a:pt x="53" y="92"/>
                </a:lnTo>
                <a:lnTo>
                  <a:pt x="55" y="92"/>
                </a:lnTo>
                <a:lnTo>
                  <a:pt x="58" y="92"/>
                </a:lnTo>
                <a:lnTo>
                  <a:pt x="58" y="90"/>
                </a:lnTo>
                <a:lnTo>
                  <a:pt x="58" y="88"/>
                </a:lnTo>
                <a:lnTo>
                  <a:pt x="60" y="88"/>
                </a:lnTo>
                <a:lnTo>
                  <a:pt x="61" y="88"/>
                </a:lnTo>
                <a:lnTo>
                  <a:pt x="61" y="90"/>
                </a:lnTo>
                <a:lnTo>
                  <a:pt x="63" y="90"/>
                </a:lnTo>
                <a:lnTo>
                  <a:pt x="65" y="90"/>
                </a:lnTo>
                <a:lnTo>
                  <a:pt x="65" y="92"/>
                </a:lnTo>
                <a:lnTo>
                  <a:pt x="66" y="92"/>
                </a:lnTo>
                <a:lnTo>
                  <a:pt x="68" y="92"/>
                </a:lnTo>
                <a:lnTo>
                  <a:pt x="70" y="92"/>
                </a:lnTo>
                <a:lnTo>
                  <a:pt x="70" y="90"/>
                </a:lnTo>
                <a:lnTo>
                  <a:pt x="72" y="90"/>
                </a:lnTo>
                <a:lnTo>
                  <a:pt x="73" y="90"/>
                </a:lnTo>
                <a:lnTo>
                  <a:pt x="75" y="90"/>
                </a:lnTo>
                <a:lnTo>
                  <a:pt x="75" y="92"/>
                </a:lnTo>
                <a:lnTo>
                  <a:pt x="77" y="92"/>
                </a:lnTo>
                <a:lnTo>
                  <a:pt x="78" y="92"/>
                </a:lnTo>
                <a:lnTo>
                  <a:pt x="80" y="92"/>
                </a:lnTo>
                <a:lnTo>
                  <a:pt x="82" y="92"/>
                </a:lnTo>
                <a:lnTo>
                  <a:pt x="83" y="92"/>
                </a:lnTo>
                <a:lnTo>
                  <a:pt x="85" y="92"/>
                </a:lnTo>
                <a:lnTo>
                  <a:pt x="85" y="90"/>
                </a:lnTo>
                <a:lnTo>
                  <a:pt x="87" y="90"/>
                </a:lnTo>
                <a:lnTo>
                  <a:pt x="88" y="88"/>
                </a:lnTo>
                <a:lnTo>
                  <a:pt x="88" y="87"/>
                </a:lnTo>
                <a:lnTo>
                  <a:pt x="90" y="87"/>
                </a:lnTo>
                <a:lnTo>
                  <a:pt x="92" y="87"/>
                </a:lnTo>
                <a:lnTo>
                  <a:pt x="92" y="85"/>
                </a:lnTo>
                <a:lnTo>
                  <a:pt x="93" y="85"/>
                </a:lnTo>
                <a:lnTo>
                  <a:pt x="95" y="85"/>
                </a:lnTo>
                <a:lnTo>
                  <a:pt x="95" y="83"/>
                </a:lnTo>
                <a:lnTo>
                  <a:pt x="97" y="83"/>
                </a:lnTo>
                <a:lnTo>
                  <a:pt x="97" y="82"/>
                </a:lnTo>
                <a:lnTo>
                  <a:pt x="98" y="80"/>
                </a:lnTo>
                <a:lnTo>
                  <a:pt x="100" y="78"/>
                </a:lnTo>
                <a:lnTo>
                  <a:pt x="102" y="77"/>
                </a:lnTo>
                <a:lnTo>
                  <a:pt x="103" y="75"/>
                </a:lnTo>
                <a:lnTo>
                  <a:pt x="103" y="73"/>
                </a:lnTo>
                <a:lnTo>
                  <a:pt x="103" y="72"/>
                </a:lnTo>
                <a:lnTo>
                  <a:pt x="105" y="72"/>
                </a:lnTo>
                <a:lnTo>
                  <a:pt x="107" y="70"/>
                </a:lnTo>
                <a:lnTo>
                  <a:pt x="108" y="68"/>
                </a:lnTo>
                <a:lnTo>
                  <a:pt x="108" y="67"/>
                </a:lnTo>
                <a:lnTo>
                  <a:pt x="108" y="65"/>
                </a:lnTo>
                <a:lnTo>
                  <a:pt x="110" y="65"/>
                </a:lnTo>
                <a:lnTo>
                  <a:pt x="110" y="63"/>
                </a:lnTo>
                <a:lnTo>
                  <a:pt x="110" y="62"/>
                </a:lnTo>
                <a:lnTo>
                  <a:pt x="108" y="62"/>
                </a:lnTo>
                <a:lnTo>
                  <a:pt x="108" y="60"/>
                </a:lnTo>
                <a:lnTo>
                  <a:pt x="107" y="60"/>
                </a:lnTo>
                <a:lnTo>
                  <a:pt x="107" y="58"/>
                </a:lnTo>
                <a:lnTo>
                  <a:pt x="105" y="58"/>
                </a:lnTo>
                <a:lnTo>
                  <a:pt x="105" y="57"/>
                </a:lnTo>
                <a:lnTo>
                  <a:pt x="107" y="57"/>
                </a:lnTo>
                <a:lnTo>
                  <a:pt x="107" y="55"/>
                </a:lnTo>
                <a:lnTo>
                  <a:pt x="108" y="55"/>
                </a:lnTo>
                <a:lnTo>
                  <a:pt x="108" y="53"/>
                </a:lnTo>
                <a:lnTo>
                  <a:pt x="108" y="52"/>
                </a:lnTo>
                <a:lnTo>
                  <a:pt x="110" y="50"/>
                </a:lnTo>
                <a:lnTo>
                  <a:pt x="108" y="50"/>
                </a:lnTo>
                <a:lnTo>
                  <a:pt x="110" y="50"/>
                </a:lnTo>
                <a:lnTo>
                  <a:pt x="110" y="48"/>
                </a:lnTo>
                <a:lnTo>
                  <a:pt x="108" y="48"/>
                </a:lnTo>
                <a:lnTo>
                  <a:pt x="108" y="47"/>
                </a:lnTo>
                <a:lnTo>
                  <a:pt x="110" y="47"/>
                </a:lnTo>
                <a:lnTo>
                  <a:pt x="108" y="47"/>
                </a:lnTo>
                <a:lnTo>
                  <a:pt x="110" y="47"/>
                </a:lnTo>
                <a:lnTo>
                  <a:pt x="110" y="45"/>
                </a:lnTo>
                <a:lnTo>
                  <a:pt x="110" y="43"/>
                </a:lnTo>
                <a:lnTo>
                  <a:pt x="110" y="42"/>
                </a:lnTo>
                <a:lnTo>
                  <a:pt x="110" y="43"/>
                </a:lnTo>
                <a:lnTo>
                  <a:pt x="112" y="45"/>
                </a:lnTo>
                <a:lnTo>
                  <a:pt x="113" y="47"/>
                </a:lnTo>
                <a:lnTo>
                  <a:pt x="117" y="53"/>
                </a:lnTo>
                <a:lnTo>
                  <a:pt x="117" y="52"/>
                </a:lnTo>
                <a:lnTo>
                  <a:pt x="118" y="52"/>
                </a:lnTo>
                <a:lnTo>
                  <a:pt x="118" y="50"/>
                </a:lnTo>
                <a:lnTo>
                  <a:pt x="117" y="48"/>
                </a:lnTo>
                <a:lnTo>
                  <a:pt x="117" y="47"/>
                </a:lnTo>
                <a:lnTo>
                  <a:pt x="117" y="45"/>
                </a:lnTo>
                <a:lnTo>
                  <a:pt x="118" y="45"/>
                </a:lnTo>
                <a:lnTo>
                  <a:pt x="118" y="43"/>
                </a:lnTo>
                <a:lnTo>
                  <a:pt x="118" y="42"/>
                </a:lnTo>
                <a:lnTo>
                  <a:pt x="118" y="40"/>
                </a:lnTo>
                <a:lnTo>
                  <a:pt x="120" y="40"/>
                </a:lnTo>
                <a:lnTo>
                  <a:pt x="122" y="40"/>
                </a:lnTo>
                <a:lnTo>
                  <a:pt x="123" y="38"/>
                </a:lnTo>
                <a:lnTo>
                  <a:pt x="125" y="37"/>
                </a:lnTo>
                <a:lnTo>
                  <a:pt x="127" y="37"/>
                </a:lnTo>
                <a:lnTo>
                  <a:pt x="130" y="33"/>
                </a:lnTo>
                <a:lnTo>
                  <a:pt x="133" y="32"/>
                </a:lnTo>
                <a:lnTo>
                  <a:pt x="135" y="30"/>
                </a:lnTo>
                <a:lnTo>
                  <a:pt x="137" y="28"/>
                </a:lnTo>
                <a:close/>
                <a:moveTo>
                  <a:pt x="123" y="0"/>
                </a:moveTo>
                <a:lnTo>
                  <a:pt x="123" y="2"/>
                </a:lnTo>
                <a:lnTo>
                  <a:pt x="125" y="3"/>
                </a:lnTo>
                <a:lnTo>
                  <a:pt x="123" y="3"/>
                </a:lnTo>
                <a:lnTo>
                  <a:pt x="122" y="3"/>
                </a:lnTo>
                <a:lnTo>
                  <a:pt x="122" y="2"/>
                </a:lnTo>
                <a:lnTo>
                  <a:pt x="122" y="0"/>
                </a:lnTo>
                <a:lnTo>
                  <a:pt x="123" y="0"/>
                </a:lnTo>
                <a:close/>
              </a:path>
            </a:pathLst>
          </a:custGeom>
          <a:solidFill>
            <a:srgbClr val="8255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5"/>
          <p:cNvSpPr>
            <a:spLocks noEditPoints="1"/>
          </p:cNvSpPr>
          <p:nvPr/>
        </p:nvSpPr>
        <p:spPr bwMode="auto">
          <a:xfrm>
            <a:off x="3997326" y="4075113"/>
            <a:ext cx="800100" cy="1016000"/>
          </a:xfrm>
          <a:custGeom>
            <a:avLst/>
            <a:gdLst/>
            <a:ahLst/>
            <a:cxnLst>
              <a:cxn ang="0">
                <a:pos x="177" y="603"/>
              </a:cxn>
              <a:cxn ang="0">
                <a:pos x="162" y="561"/>
              </a:cxn>
              <a:cxn ang="0">
                <a:pos x="163" y="548"/>
              </a:cxn>
              <a:cxn ang="0">
                <a:pos x="142" y="530"/>
              </a:cxn>
              <a:cxn ang="0">
                <a:pos x="130" y="515"/>
              </a:cxn>
              <a:cxn ang="0">
                <a:pos x="82" y="496"/>
              </a:cxn>
              <a:cxn ang="0">
                <a:pos x="88" y="550"/>
              </a:cxn>
              <a:cxn ang="0">
                <a:pos x="102" y="483"/>
              </a:cxn>
              <a:cxn ang="0">
                <a:pos x="83" y="466"/>
              </a:cxn>
              <a:cxn ang="0">
                <a:pos x="93" y="456"/>
              </a:cxn>
              <a:cxn ang="0">
                <a:pos x="50" y="443"/>
              </a:cxn>
              <a:cxn ang="0">
                <a:pos x="53" y="441"/>
              </a:cxn>
              <a:cxn ang="0">
                <a:pos x="47" y="413"/>
              </a:cxn>
              <a:cxn ang="0">
                <a:pos x="57" y="408"/>
              </a:cxn>
              <a:cxn ang="0">
                <a:pos x="60" y="393"/>
              </a:cxn>
              <a:cxn ang="0">
                <a:pos x="75" y="376"/>
              </a:cxn>
              <a:cxn ang="0">
                <a:pos x="93" y="441"/>
              </a:cxn>
              <a:cxn ang="0">
                <a:pos x="85" y="409"/>
              </a:cxn>
              <a:cxn ang="0">
                <a:pos x="55" y="426"/>
              </a:cxn>
              <a:cxn ang="0">
                <a:pos x="78" y="373"/>
              </a:cxn>
              <a:cxn ang="0">
                <a:pos x="48" y="364"/>
              </a:cxn>
              <a:cxn ang="0">
                <a:pos x="31" y="349"/>
              </a:cxn>
              <a:cxn ang="0">
                <a:pos x="85" y="344"/>
              </a:cxn>
              <a:cxn ang="0">
                <a:pos x="108" y="346"/>
              </a:cxn>
              <a:cxn ang="0">
                <a:pos x="72" y="361"/>
              </a:cxn>
              <a:cxn ang="0">
                <a:pos x="55" y="369"/>
              </a:cxn>
              <a:cxn ang="0">
                <a:pos x="50" y="343"/>
              </a:cxn>
              <a:cxn ang="0">
                <a:pos x="41" y="326"/>
              </a:cxn>
              <a:cxn ang="0">
                <a:pos x="16" y="329"/>
              </a:cxn>
              <a:cxn ang="0">
                <a:pos x="98" y="304"/>
              </a:cxn>
              <a:cxn ang="0">
                <a:pos x="63" y="303"/>
              </a:cxn>
              <a:cxn ang="0">
                <a:pos x="25" y="306"/>
              </a:cxn>
              <a:cxn ang="0">
                <a:pos x="13" y="283"/>
              </a:cxn>
              <a:cxn ang="0">
                <a:pos x="237" y="281"/>
              </a:cxn>
              <a:cxn ang="0">
                <a:pos x="132" y="406"/>
              </a:cxn>
              <a:cxn ang="0">
                <a:pos x="140" y="328"/>
              </a:cxn>
              <a:cxn ang="0">
                <a:pos x="35" y="279"/>
              </a:cxn>
              <a:cxn ang="0">
                <a:pos x="314" y="64"/>
              </a:cxn>
              <a:cxn ang="0">
                <a:pos x="369" y="308"/>
              </a:cxn>
              <a:cxn ang="0">
                <a:pos x="441" y="551"/>
              </a:cxn>
              <a:cxn ang="0">
                <a:pos x="213" y="621"/>
              </a:cxn>
              <a:cxn ang="0">
                <a:pos x="203" y="605"/>
              </a:cxn>
              <a:cxn ang="0">
                <a:pos x="198" y="593"/>
              </a:cxn>
              <a:cxn ang="0">
                <a:pos x="152" y="590"/>
              </a:cxn>
              <a:cxn ang="0">
                <a:pos x="222" y="560"/>
              </a:cxn>
              <a:cxn ang="0">
                <a:pos x="217" y="496"/>
              </a:cxn>
              <a:cxn ang="0">
                <a:pos x="198" y="480"/>
              </a:cxn>
              <a:cxn ang="0">
                <a:pos x="143" y="511"/>
              </a:cxn>
              <a:cxn ang="0">
                <a:pos x="120" y="485"/>
              </a:cxn>
              <a:cxn ang="0">
                <a:pos x="163" y="391"/>
              </a:cxn>
              <a:cxn ang="0">
                <a:pos x="197" y="341"/>
              </a:cxn>
              <a:cxn ang="0">
                <a:pos x="335" y="391"/>
              </a:cxn>
              <a:cxn ang="0">
                <a:pos x="322" y="276"/>
              </a:cxn>
              <a:cxn ang="0">
                <a:pos x="282" y="206"/>
              </a:cxn>
              <a:cxn ang="0">
                <a:pos x="255" y="217"/>
              </a:cxn>
              <a:cxn ang="0">
                <a:pos x="182" y="241"/>
              </a:cxn>
              <a:cxn ang="0">
                <a:pos x="147" y="291"/>
              </a:cxn>
              <a:cxn ang="0">
                <a:pos x="133" y="254"/>
              </a:cxn>
              <a:cxn ang="0">
                <a:pos x="102" y="266"/>
              </a:cxn>
              <a:cxn ang="0">
                <a:pos x="90" y="239"/>
              </a:cxn>
              <a:cxn ang="0">
                <a:pos x="60" y="283"/>
              </a:cxn>
              <a:cxn ang="0">
                <a:pos x="40" y="281"/>
              </a:cxn>
              <a:cxn ang="0">
                <a:pos x="168" y="176"/>
              </a:cxn>
            </a:cxnLst>
            <a:rect l="0" t="0" r="r" b="b"/>
            <a:pathLst>
              <a:path w="504" h="640">
                <a:moveTo>
                  <a:pt x="130" y="613"/>
                </a:moveTo>
                <a:lnTo>
                  <a:pt x="128" y="613"/>
                </a:lnTo>
                <a:lnTo>
                  <a:pt x="128" y="611"/>
                </a:lnTo>
                <a:lnTo>
                  <a:pt x="128" y="613"/>
                </a:lnTo>
                <a:lnTo>
                  <a:pt x="130" y="613"/>
                </a:lnTo>
                <a:close/>
                <a:moveTo>
                  <a:pt x="143" y="611"/>
                </a:moveTo>
                <a:lnTo>
                  <a:pt x="142" y="611"/>
                </a:lnTo>
                <a:lnTo>
                  <a:pt x="143" y="611"/>
                </a:lnTo>
                <a:close/>
                <a:moveTo>
                  <a:pt x="133" y="606"/>
                </a:moveTo>
                <a:lnTo>
                  <a:pt x="135" y="606"/>
                </a:lnTo>
                <a:lnTo>
                  <a:pt x="135" y="608"/>
                </a:lnTo>
                <a:lnTo>
                  <a:pt x="135" y="610"/>
                </a:lnTo>
                <a:lnTo>
                  <a:pt x="135" y="611"/>
                </a:lnTo>
                <a:lnTo>
                  <a:pt x="135" y="610"/>
                </a:lnTo>
                <a:lnTo>
                  <a:pt x="135" y="611"/>
                </a:lnTo>
                <a:lnTo>
                  <a:pt x="135" y="610"/>
                </a:lnTo>
                <a:lnTo>
                  <a:pt x="133" y="610"/>
                </a:lnTo>
                <a:lnTo>
                  <a:pt x="133" y="608"/>
                </a:lnTo>
                <a:lnTo>
                  <a:pt x="133" y="606"/>
                </a:lnTo>
                <a:close/>
                <a:moveTo>
                  <a:pt x="193" y="606"/>
                </a:moveTo>
                <a:lnTo>
                  <a:pt x="192" y="606"/>
                </a:lnTo>
                <a:lnTo>
                  <a:pt x="193" y="606"/>
                </a:lnTo>
                <a:close/>
                <a:moveTo>
                  <a:pt x="155" y="606"/>
                </a:moveTo>
                <a:lnTo>
                  <a:pt x="153" y="606"/>
                </a:lnTo>
                <a:lnTo>
                  <a:pt x="155" y="606"/>
                </a:lnTo>
                <a:close/>
                <a:moveTo>
                  <a:pt x="160" y="606"/>
                </a:moveTo>
                <a:lnTo>
                  <a:pt x="158" y="606"/>
                </a:lnTo>
                <a:lnTo>
                  <a:pt x="160" y="606"/>
                </a:lnTo>
                <a:close/>
                <a:moveTo>
                  <a:pt x="197" y="605"/>
                </a:moveTo>
                <a:lnTo>
                  <a:pt x="197" y="606"/>
                </a:lnTo>
                <a:lnTo>
                  <a:pt x="195" y="606"/>
                </a:lnTo>
                <a:lnTo>
                  <a:pt x="193" y="606"/>
                </a:lnTo>
                <a:lnTo>
                  <a:pt x="195" y="606"/>
                </a:lnTo>
                <a:lnTo>
                  <a:pt x="195" y="605"/>
                </a:lnTo>
                <a:lnTo>
                  <a:pt x="195" y="606"/>
                </a:lnTo>
                <a:lnTo>
                  <a:pt x="197" y="605"/>
                </a:lnTo>
                <a:lnTo>
                  <a:pt x="195" y="605"/>
                </a:lnTo>
                <a:lnTo>
                  <a:pt x="197" y="605"/>
                </a:lnTo>
                <a:close/>
                <a:moveTo>
                  <a:pt x="133" y="605"/>
                </a:moveTo>
                <a:lnTo>
                  <a:pt x="135" y="605"/>
                </a:lnTo>
                <a:lnTo>
                  <a:pt x="133" y="606"/>
                </a:lnTo>
                <a:lnTo>
                  <a:pt x="135" y="606"/>
                </a:lnTo>
                <a:lnTo>
                  <a:pt x="133" y="606"/>
                </a:lnTo>
                <a:lnTo>
                  <a:pt x="133" y="605"/>
                </a:lnTo>
                <a:close/>
                <a:moveTo>
                  <a:pt x="165" y="601"/>
                </a:moveTo>
                <a:lnTo>
                  <a:pt x="167" y="601"/>
                </a:lnTo>
                <a:lnTo>
                  <a:pt x="167" y="603"/>
                </a:lnTo>
                <a:lnTo>
                  <a:pt x="165" y="603"/>
                </a:lnTo>
                <a:lnTo>
                  <a:pt x="165" y="601"/>
                </a:lnTo>
                <a:lnTo>
                  <a:pt x="165" y="603"/>
                </a:lnTo>
                <a:lnTo>
                  <a:pt x="163" y="603"/>
                </a:lnTo>
                <a:lnTo>
                  <a:pt x="165" y="603"/>
                </a:lnTo>
                <a:lnTo>
                  <a:pt x="163" y="603"/>
                </a:lnTo>
                <a:lnTo>
                  <a:pt x="163" y="605"/>
                </a:lnTo>
                <a:lnTo>
                  <a:pt x="162" y="605"/>
                </a:lnTo>
                <a:lnTo>
                  <a:pt x="160" y="605"/>
                </a:lnTo>
                <a:lnTo>
                  <a:pt x="160" y="603"/>
                </a:lnTo>
                <a:lnTo>
                  <a:pt x="162" y="603"/>
                </a:lnTo>
                <a:lnTo>
                  <a:pt x="163" y="603"/>
                </a:lnTo>
                <a:lnTo>
                  <a:pt x="163" y="601"/>
                </a:lnTo>
                <a:lnTo>
                  <a:pt x="165" y="601"/>
                </a:lnTo>
                <a:close/>
                <a:moveTo>
                  <a:pt x="157" y="600"/>
                </a:moveTo>
                <a:lnTo>
                  <a:pt x="158" y="600"/>
                </a:lnTo>
                <a:lnTo>
                  <a:pt x="157" y="600"/>
                </a:lnTo>
                <a:lnTo>
                  <a:pt x="158" y="600"/>
                </a:lnTo>
                <a:lnTo>
                  <a:pt x="157" y="600"/>
                </a:lnTo>
                <a:lnTo>
                  <a:pt x="157" y="601"/>
                </a:lnTo>
                <a:lnTo>
                  <a:pt x="155" y="601"/>
                </a:lnTo>
                <a:lnTo>
                  <a:pt x="155" y="600"/>
                </a:lnTo>
                <a:lnTo>
                  <a:pt x="157" y="600"/>
                </a:lnTo>
                <a:close/>
                <a:moveTo>
                  <a:pt x="155" y="600"/>
                </a:moveTo>
                <a:lnTo>
                  <a:pt x="153" y="600"/>
                </a:lnTo>
                <a:lnTo>
                  <a:pt x="155" y="600"/>
                </a:lnTo>
                <a:close/>
                <a:moveTo>
                  <a:pt x="160" y="596"/>
                </a:moveTo>
                <a:lnTo>
                  <a:pt x="162" y="596"/>
                </a:lnTo>
                <a:lnTo>
                  <a:pt x="162" y="598"/>
                </a:lnTo>
                <a:lnTo>
                  <a:pt x="160" y="598"/>
                </a:lnTo>
                <a:lnTo>
                  <a:pt x="160" y="596"/>
                </a:lnTo>
                <a:lnTo>
                  <a:pt x="160" y="598"/>
                </a:lnTo>
                <a:lnTo>
                  <a:pt x="160" y="596"/>
                </a:lnTo>
                <a:lnTo>
                  <a:pt x="160" y="598"/>
                </a:lnTo>
                <a:lnTo>
                  <a:pt x="158" y="598"/>
                </a:lnTo>
                <a:lnTo>
                  <a:pt x="157" y="598"/>
                </a:lnTo>
                <a:lnTo>
                  <a:pt x="155" y="598"/>
                </a:lnTo>
                <a:lnTo>
                  <a:pt x="157" y="598"/>
                </a:lnTo>
                <a:lnTo>
                  <a:pt x="155" y="598"/>
                </a:lnTo>
                <a:lnTo>
                  <a:pt x="157" y="598"/>
                </a:lnTo>
                <a:lnTo>
                  <a:pt x="157" y="596"/>
                </a:lnTo>
                <a:lnTo>
                  <a:pt x="158" y="596"/>
                </a:lnTo>
                <a:lnTo>
                  <a:pt x="160" y="596"/>
                </a:lnTo>
                <a:close/>
                <a:moveTo>
                  <a:pt x="185" y="595"/>
                </a:moveTo>
                <a:lnTo>
                  <a:pt x="185" y="596"/>
                </a:lnTo>
                <a:lnTo>
                  <a:pt x="187" y="596"/>
                </a:lnTo>
                <a:lnTo>
                  <a:pt x="185" y="596"/>
                </a:lnTo>
                <a:lnTo>
                  <a:pt x="187" y="596"/>
                </a:lnTo>
                <a:lnTo>
                  <a:pt x="188" y="596"/>
                </a:lnTo>
                <a:lnTo>
                  <a:pt x="190" y="596"/>
                </a:lnTo>
                <a:lnTo>
                  <a:pt x="192" y="596"/>
                </a:lnTo>
                <a:lnTo>
                  <a:pt x="192" y="598"/>
                </a:lnTo>
                <a:lnTo>
                  <a:pt x="193" y="598"/>
                </a:lnTo>
                <a:lnTo>
                  <a:pt x="195" y="598"/>
                </a:lnTo>
                <a:lnTo>
                  <a:pt x="197" y="598"/>
                </a:lnTo>
                <a:lnTo>
                  <a:pt x="198" y="598"/>
                </a:lnTo>
                <a:lnTo>
                  <a:pt x="200" y="598"/>
                </a:lnTo>
                <a:lnTo>
                  <a:pt x="202" y="598"/>
                </a:lnTo>
                <a:lnTo>
                  <a:pt x="203" y="598"/>
                </a:lnTo>
                <a:lnTo>
                  <a:pt x="205" y="598"/>
                </a:lnTo>
                <a:lnTo>
                  <a:pt x="207" y="598"/>
                </a:lnTo>
                <a:lnTo>
                  <a:pt x="208" y="598"/>
                </a:lnTo>
                <a:lnTo>
                  <a:pt x="208" y="600"/>
                </a:lnTo>
                <a:lnTo>
                  <a:pt x="208" y="598"/>
                </a:lnTo>
                <a:lnTo>
                  <a:pt x="208" y="600"/>
                </a:lnTo>
                <a:lnTo>
                  <a:pt x="208" y="598"/>
                </a:lnTo>
                <a:lnTo>
                  <a:pt x="210" y="598"/>
                </a:lnTo>
                <a:lnTo>
                  <a:pt x="210" y="600"/>
                </a:lnTo>
                <a:lnTo>
                  <a:pt x="212" y="600"/>
                </a:lnTo>
                <a:lnTo>
                  <a:pt x="210" y="600"/>
                </a:lnTo>
                <a:lnTo>
                  <a:pt x="210" y="601"/>
                </a:lnTo>
                <a:lnTo>
                  <a:pt x="208" y="601"/>
                </a:lnTo>
                <a:lnTo>
                  <a:pt x="210" y="601"/>
                </a:lnTo>
                <a:lnTo>
                  <a:pt x="208" y="601"/>
                </a:lnTo>
                <a:lnTo>
                  <a:pt x="207" y="601"/>
                </a:lnTo>
                <a:lnTo>
                  <a:pt x="205" y="601"/>
                </a:lnTo>
                <a:lnTo>
                  <a:pt x="203" y="601"/>
                </a:lnTo>
                <a:lnTo>
                  <a:pt x="202" y="601"/>
                </a:lnTo>
                <a:lnTo>
                  <a:pt x="202" y="603"/>
                </a:lnTo>
                <a:lnTo>
                  <a:pt x="202" y="601"/>
                </a:lnTo>
                <a:lnTo>
                  <a:pt x="200" y="601"/>
                </a:lnTo>
                <a:lnTo>
                  <a:pt x="200" y="603"/>
                </a:lnTo>
                <a:lnTo>
                  <a:pt x="198" y="603"/>
                </a:lnTo>
                <a:lnTo>
                  <a:pt x="197" y="603"/>
                </a:lnTo>
                <a:lnTo>
                  <a:pt x="195" y="603"/>
                </a:lnTo>
                <a:lnTo>
                  <a:pt x="195" y="605"/>
                </a:lnTo>
                <a:lnTo>
                  <a:pt x="193" y="605"/>
                </a:lnTo>
                <a:lnTo>
                  <a:pt x="192" y="605"/>
                </a:lnTo>
                <a:lnTo>
                  <a:pt x="192" y="606"/>
                </a:lnTo>
                <a:lnTo>
                  <a:pt x="190" y="606"/>
                </a:lnTo>
                <a:lnTo>
                  <a:pt x="188" y="606"/>
                </a:lnTo>
                <a:lnTo>
                  <a:pt x="187" y="606"/>
                </a:lnTo>
                <a:lnTo>
                  <a:pt x="185" y="606"/>
                </a:lnTo>
                <a:lnTo>
                  <a:pt x="185" y="605"/>
                </a:lnTo>
                <a:lnTo>
                  <a:pt x="185" y="606"/>
                </a:lnTo>
                <a:lnTo>
                  <a:pt x="185" y="605"/>
                </a:lnTo>
                <a:lnTo>
                  <a:pt x="183" y="605"/>
                </a:lnTo>
                <a:lnTo>
                  <a:pt x="183" y="606"/>
                </a:lnTo>
                <a:lnTo>
                  <a:pt x="182" y="606"/>
                </a:lnTo>
                <a:lnTo>
                  <a:pt x="180" y="606"/>
                </a:lnTo>
                <a:lnTo>
                  <a:pt x="178" y="606"/>
                </a:lnTo>
                <a:lnTo>
                  <a:pt x="177" y="606"/>
                </a:lnTo>
                <a:lnTo>
                  <a:pt x="175" y="606"/>
                </a:lnTo>
                <a:lnTo>
                  <a:pt x="175" y="608"/>
                </a:lnTo>
                <a:lnTo>
                  <a:pt x="177" y="608"/>
                </a:lnTo>
                <a:lnTo>
                  <a:pt x="175" y="608"/>
                </a:lnTo>
                <a:lnTo>
                  <a:pt x="177" y="608"/>
                </a:lnTo>
                <a:lnTo>
                  <a:pt x="175" y="608"/>
                </a:lnTo>
                <a:lnTo>
                  <a:pt x="175" y="606"/>
                </a:lnTo>
                <a:lnTo>
                  <a:pt x="177" y="606"/>
                </a:lnTo>
                <a:lnTo>
                  <a:pt x="175" y="606"/>
                </a:lnTo>
                <a:lnTo>
                  <a:pt x="177" y="606"/>
                </a:lnTo>
                <a:lnTo>
                  <a:pt x="177" y="605"/>
                </a:lnTo>
                <a:lnTo>
                  <a:pt x="178" y="605"/>
                </a:lnTo>
                <a:lnTo>
                  <a:pt x="178" y="603"/>
                </a:lnTo>
                <a:lnTo>
                  <a:pt x="178" y="601"/>
                </a:lnTo>
                <a:lnTo>
                  <a:pt x="180" y="601"/>
                </a:lnTo>
                <a:lnTo>
                  <a:pt x="178" y="601"/>
                </a:lnTo>
                <a:lnTo>
                  <a:pt x="180" y="601"/>
                </a:lnTo>
                <a:lnTo>
                  <a:pt x="180" y="600"/>
                </a:lnTo>
                <a:lnTo>
                  <a:pt x="178" y="600"/>
                </a:lnTo>
                <a:lnTo>
                  <a:pt x="178" y="601"/>
                </a:lnTo>
                <a:lnTo>
                  <a:pt x="178" y="600"/>
                </a:lnTo>
                <a:lnTo>
                  <a:pt x="178" y="601"/>
                </a:lnTo>
                <a:lnTo>
                  <a:pt x="177" y="601"/>
                </a:lnTo>
                <a:lnTo>
                  <a:pt x="177" y="603"/>
                </a:lnTo>
                <a:lnTo>
                  <a:pt x="178" y="603"/>
                </a:lnTo>
                <a:lnTo>
                  <a:pt x="177" y="603"/>
                </a:lnTo>
                <a:lnTo>
                  <a:pt x="175" y="603"/>
                </a:lnTo>
                <a:lnTo>
                  <a:pt x="177" y="603"/>
                </a:lnTo>
                <a:lnTo>
                  <a:pt x="177" y="601"/>
                </a:lnTo>
                <a:lnTo>
                  <a:pt x="175" y="601"/>
                </a:lnTo>
                <a:lnTo>
                  <a:pt x="175" y="603"/>
                </a:lnTo>
                <a:lnTo>
                  <a:pt x="173" y="603"/>
                </a:lnTo>
                <a:lnTo>
                  <a:pt x="172" y="603"/>
                </a:lnTo>
                <a:lnTo>
                  <a:pt x="172" y="601"/>
                </a:lnTo>
                <a:lnTo>
                  <a:pt x="173" y="601"/>
                </a:lnTo>
                <a:lnTo>
                  <a:pt x="172" y="601"/>
                </a:lnTo>
                <a:lnTo>
                  <a:pt x="170" y="601"/>
                </a:lnTo>
                <a:lnTo>
                  <a:pt x="170" y="600"/>
                </a:lnTo>
                <a:lnTo>
                  <a:pt x="172" y="600"/>
                </a:lnTo>
                <a:lnTo>
                  <a:pt x="170" y="600"/>
                </a:lnTo>
                <a:lnTo>
                  <a:pt x="170" y="598"/>
                </a:lnTo>
                <a:lnTo>
                  <a:pt x="172" y="598"/>
                </a:lnTo>
                <a:lnTo>
                  <a:pt x="173" y="598"/>
                </a:lnTo>
                <a:lnTo>
                  <a:pt x="173" y="596"/>
                </a:lnTo>
                <a:lnTo>
                  <a:pt x="175" y="596"/>
                </a:lnTo>
                <a:lnTo>
                  <a:pt x="175" y="598"/>
                </a:lnTo>
                <a:lnTo>
                  <a:pt x="177" y="598"/>
                </a:lnTo>
                <a:lnTo>
                  <a:pt x="177" y="596"/>
                </a:lnTo>
                <a:lnTo>
                  <a:pt x="177" y="598"/>
                </a:lnTo>
                <a:lnTo>
                  <a:pt x="177" y="600"/>
                </a:lnTo>
                <a:lnTo>
                  <a:pt x="177" y="598"/>
                </a:lnTo>
                <a:lnTo>
                  <a:pt x="178" y="598"/>
                </a:lnTo>
                <a:lnTo>
                  <a:pt x="177" y="598"/>
                </a:lnTo>
                <a:lnTo>
                  <a:pt x="178" y="598"/>
                </a:lnTo>
                <a:lnTo>
                  <a:pt x="178" y="596"/>
                </a:lnTo>
                <a:lnTo>
                  <a:pt x="180" y="596"/>
                </a:lnTo>
                <a:lnTo>
                  <a:pt x="182" y="596"/>
                </a:lnTo>
                <a:lnTo>
                  <a:pt x="182" y="598"/>
                </a:lnTo>
                <a:lnTo>
                  <a:pt x="183" y="598"/>
                </a:lnTo>
                <a:lnTo>
                  <a:pt x="183" y="600"/>
                </a:lnTo>
                <a:lnTo>
                  <a:pt x="183" y="598"/>
                </a:lnTo>
                <a:lnTo>
                  <a:pt x="185" y="598"/>
                </a:lnTo>
                <a:lnTo>
                  <a:pt x="183" y="598"/>
                </a:lnTo>
                <a:lnTo>
                  <a:pt x="183" y="596"/>
                </a:lnTo>
                <a:lnTo>
                  <a:pt x="185" y="596"/>
                </a:lnTo>
                <a:lnTo>
                  <a:pt x="185" y="595"/>
                </a:lnTo>
                <a:close/>
                <a:moveTo>
                  <a:pt x="183" y="595"/>
                </a:moveTo>
                <a:lnTo>
                  <a:pt x="183" y="596"/>
                </a:lnTo>
                <a:lnTo>
                  <a:pt x="183" y="595"/>
                </a:lnTo>
                <a:close/>
                <a:moveTo>
                  <a:pt x="140" y="595"/>
                </a:moveTo>
                <a:lnTo>
                  <a:pt x="142" y="595"/>
                </a:lnTo>
                <a:lnTo>
                  <a:pt x="140" y="595"/>
                </a:lnTo>
                <a:lnTo>
                  <a:pt x="140" y="596"/>
                </a:lnTo>
                <a:lnTo>
                  <a:pt x="140" y="595"/>
                </a:lnTo>
                <a:close/>
                <a:moveTo>
                  <a:pt x="167" y="593"/>
                </a:moveTo>
                <a:lnTo>
                  <a:pt x="167" y="595"/>
                </a:lnTo>
                <a:lnTo>
                  <a:pt x="165" y="595"/>
                </a:lnTo>
                <a:lnTo>
                  <a:pt x="165" y="593"/>
                </a:lnTo>
                <a:lnTo>
                  <a:pt x="167" y="593"/>
                </a:lnTo>
                <a:close/>
                <a:moveTo>
                  <a:pt x="145" y="593"/>
                </a:moveTo>
                <a:lnTo>
                  <a:pt x="147" y="593"/>
                </a:lnTo>
                <a:lnTo>
                  <a:pt x="147" y="595"/>
                </a:lnTo>
                <a:lnTo>
                  <a:pt x="145" y="595"/>
                </a:lnTo>
                <a:lnTo>
                  <a:pt x="143" y="595"/>
                </a:lnTo>
                <a:lnTo>
                  <a:pt x="143" y="593"/>
                </a:lnTo>
                <a:lnTo>
                  <a:pt x="145" y="593"/>
                </a:lnTo>
                <a:close/>
                <a:moveTo>
                  <a:pt x="173" y="593"/>
                </a:moveTo>
                <a:lnTo>
                  <a:pt x="172" y="593"/>
                </a:lnTo>
                <a:lnTo>
                  <a:pt x="172" y="595"/>
                </a:lnTo>
                <a:lnTo>
                  <a:pt x="172" y="593"/>
                </a:lnTo>
                <a:lnTo>
                  <a:pt x="170" y="593"/>
                </a:lnTo>
                <a:lnTo>
                  <a:pt x="170" y="595"/>
                </a:lnTo>
                <a:lnTo>
                  <a:pt x="170" y="593"/>
                </a:lnTo>
                <a:lnTo>
                  <a:pt x="172" y="593"/>
                </a:lnTo>
                <a:lnTo>
                  <a:pt x="173" y="593"/>
                </a:lnTo>
                <a:close/>
                <a:moveTo>
                  <a:pt x="137" y="591"/>
                </a:moveTo>
                <a:lnTo>
                  <a:pt x="138" y="591"/>
                </a:lnTo>
                <a:lnTo>
                  <a:pt x="138" y="593"/>
                </a:lnTo>
                <a:lnTo>
                  <a:pt x="137" y="593"/>
                </a:lnTo>
                <a:lnTo>
                  <a:pt x="137" y="591"/>
                </a:lnTo>
                <a:close/>
                <a:moveTo>
                  <a:pt x="135" y="591"/>
                </a:moveTo>
                <a:lnTo>
                  <a:pt x="133" y="591"/>
                </a:lnTo>
                <a:lnTo>
                  <a:pt x="135" y="591"/>
                </a:lnTo>
                <a:close/>
                <a:moveTo>
                  <a:pt x="177" y="590"/>
                </a:moveTo>
                <a:lnTo>
                  <a:pt x="178" y="590"/>
                </a:lnTo>
                <a:lnTo>
                  <a:pt x="178" y="591"/>
                </a:lnTo>
                <a:lnTo>
                  <a:pt x="177" y="591"/>
                </a:lnTo>
                <a:lnTo>
                  <a:pt x="177" y="590"/>
                </a:lnTo>
                <a:lnTo>
                  <a:pt x="175" y="590"/>
                </a:lnTo>
                <a:lnTo>
                  <a:pt x="177" y="590"/>
                </a:lnTo>
                <a:close/>
                <a:moveTo>
                  <a:pt x="138" y="590"/>
                </a:moveTo>
                <a:lnTo>
                  <a:pt x="140" y="590"/>
                </a:lnTo>
                <a:lnTo>
                  <a:pt x="138" y="590"/>
                </a:lnTo>
                <a:close/>
                <a:moveTo>
                  <a:pt x="250" y="588"/>
                </a:moveTo>
                <a:lnTo>
                  <a:pt x="250" y="590"/>
                </a:lnTo>
                <a:lnTo>
                  <a:pt x="250" y="588"/>
                </a:lnTo>
                <a:close/>
                <a:moveTo>
                  <a:pt x="182" y="586"/>
                </a:moveTo>
                <a:lnTo>
                  <a:pt x="182" y="588"/>
                </a:lnTo>
                <a:lnTo>
                  <a:pt x="180" y="588"/>
                </a:lnTo>
                <a:lnTo>
                  <a:pt x="180" y="590"/>
                </a:lnTo>
                <a:lnTo>
                  <a:pt x="180" y="588"/>
                </a:lnTo>
                <a:lnTo>
                  <a:pt x="180" y="590"/>
                </a:lnTo>
                <a:lnTo>
                  <a:pt x="178" y="590"/>
                </a:lnTo>
                <a:lnTo>
                  <a:pt x="177" y="590"/>
                </a:lnTo>
                <a:lnTo>
                  <a:pt x="177" y="588"/>
                </a:lnTo>
                <a:lnTo>
                  <a:pt x="178" y="588"/>
                </a:lnTo>
                <a:lnTo>
                  <a:pt x="180" y="588"/>
                </a:lnTo>
                <a:lnTo>
                  <a:pt x="182" y="588"/>
                </a:lnTo>
                <a:lnTo>
                  <a:pt x="182" y="586"/>
                </a:lnTo>
                <a:close/>
                <a:moveTo>
                  <a:pt x="260" y="576"/>
                </a:moveTo>
                <a:lnTo>
                  <a:pt x="259" y="576"/>
                </a:lnTo>
                <a:lnTo>
                  <a:pt x="260" y="575"/>
                </a:lnTo>
                <a:lnTo>
                  <a:pt x="260" y="576"/>
                </a:lnTo>
                <a:close/>
                <a:moveTo>
                  <a:pt x="260" y="573"/>
                </a:moveTo>
                <a:lnTo>
                  <a:pt x="260" y="575"/>
                </a:lnTo>
                <a:lnTo>
                  <a:pt x="259" y="575"/>
                </a:lnTo>
                <a:lnTo>
                  <a:pt x="259" y="576"/>
                </a:lnTo>
                <a:lnTo>
                  <a:pt x="259" y="575"/>
                </a:lnTo>
                <a:lnTo>
                  <a:pt x="259" y="573"/>
                </a:lnTo>
                <a:lnTo>
                  <a:pt x="260" y="573"/>
                </a:lnTo>
                <a:close/>
                <a:moveTo>
                  <a:pt x="260" y="573"/>
                </a:moveTo>
                <a:lnTo>
                  <a:pt x="259" y="573"/>
                </a:lnTo>
                <a:lnTo>
                  <a:pt x="259" y="571"/>
                </a:lnTo>
                <a:lnTo>
                  <a:pt x="259" y="573"/>
                </a:lnTo>
                <a:lnTo>
                  <a:pt x="260" y="573"/>
                </a:lnTo>
                <a:close/>
                <a:moveTo>
                  <a:pt x="259" y="571"/>
                </a:moveTo>
                <a:lnTo>
                  <a:pt x="259" y="573"/>
                </a:lnTo>
                <a:lnTo>
                  <a:pt x="259" y="571"/>
                </a:lnTo>
                <a:close/>
                <a:moveTo>
                  <a:pt x="260" y="570"/>
                </a:moveTo>
                <a:lnTo>
                  <a:pt x="260" y="571"/>
                </a:lnTo>
                <a:lnTo>
                  <a:pt x="259" y="571"/>
                </a:lnTo>
                <a:lnTo>
                  <a:pt x="260" y="571"/>
                </a:lnTo>
                <a:lnTo>
                  <a:pt x="260" y="570"/>
                </a:lnTo>
                <a:close/>
                <a:moveTo>
                  <a:pt x="158" y="568"/>
                </a:moveTo>
                <a:lnTo>
                  <a:pt x="158" y="566"/>
                </a:lnTo>
                <a:lnTo>
                  <a:pt x="158" y="568"/>
                </a:lnTo>
                <a:close/>
                <a:moveTo>
                  <a:pt x="160" y="568"/>
                </a:moveTo>
                <a:lnTo>
                  <a:pt x="158" y="568"/>
                </a:lnTo>
                <a:lnTo>
                  <a:pt x="158" y="566"/>
                </a:lnTo>
                <a:lnTo>
                  <a:pt x="160" y="566"/>
                </a:lnTo>
                <a:lnTo>
                  <a:pt x="160" y="568"/>
                </a:lnTo>
                <a:close/>
                <a:moveTo>
                  <a:pt x="113" y="566"/>
                </a:moveTo>
                <a:lnTo>
                  <a:pt x="112" y="566"/>
                </a:lnTo>
                <a:lnTo>
                  <a:pt x="113" y="566"/>
                </a:lnTo>
                <a:close/>
                <a:moveTo>
                  <a:pt x="157" y="566"/>
                </a:moveTo>
                <a:lnTo>
                  <a:pt x="158" y="566"/>
                </a:lnTo>
                <a:lnTo>
                  <a:pt x="157" y="566"/>
                </a:lnTo>
                <a:lnTo>
                  <a:pt x="158" y="566"/>
                </a:lnTo>
                <a:lnTo>
                  <a:pt x="157" y="566"/>
                </a:lnTo>
                <a:close/>
                <a:moveTo>
                  <a:pt x="152" y="566"/>
                </a:moveTo>
                <a:lnTo>
                  <a:pt x="152" y="565"/>
                </a:lnTo>
                <a:lnTo>
                  <a:pt x="152" y="566"/>
                </a:lnTo>
                <a:close/>
                <a:moveTo>
                  <a:pt x="162" y="565"/>
                </a:moveTo>
                <a:lnTo>
                  <a:pt x="163" y="565"/>
                </a:lnTo>
                <a:lnTo>
                  <a:pt x="163" y="566"/>
                </a:lnTo>
                <a:lnTo>
                  <a:pt x="162" y="566"/>
                </a:lnTo>
                <a:lnTo>
                  <a:pt x="162" y="565"/>
                </a:lnTo>
                <a:close/>
                <a:moveTo>
                  <a:pt x="158" y="565"/>
                </a:moveTo>
                <a:lnTo>
                  <a:pt x="158" y="566"/>
                </a:lnTo>
                <a:lnTo>
                  <a:pt x="158" y="565"/>
                </a:lnTo>
                <a:lnTo>
                  <a:pt x="157" y="565"/>
                </a:lnTo>
                <a:lnTo>
                  <a:pt x="158" y="565"/>
                </a:lnTo>
                <a:lnTo>
                  <a:pt x="157" y="565"/>
                </a:lnTo>
                <a:lnTo>
                  <a:pt x="158" y="565"/>
                </a:lnTo>
                <a:close/>
                <a:moveTo>
                  <a:pt x="157" y="565"/>
                </a:moveTo>
                <a:lnTo>
                  <a:pt x="155" y="565"/>
                </a:lnTo>
                <a:lnTo>
                  <a:pt x="157" y="565"/>
                </a:lnTo>
                <a:lnTo>
                  <a:pt x="155" y="565"/>
                </a:lnTo>
                <a:lnTo>
                  <a:pt x="157" y="565"/>
                </a:lnTo>
                <a:close/>
                <a:moveTo>
                  <a:pt x="113" y="565"/>
                </a:moveTo>
                <a:lnTo>
                  <a:pt x="115" y="565"/>
                </a:lnTo>
                <a:lnTo>
                  <a:pt x="113" y="565"/>
                </a:lnTo>
                <a:lnTo>
                  <a:pt x="113" y="566"/>
                </a:lnTo>
                <a:lnTo>
                  <a:pt x="113" y="565"/>
                </a:lnTo>
                <a:lnTo>
                  <a:pt x="113" y="566"/>
                </a:lnTo>
                <a:lnTo>
                  <a:pt x="113" y="565"/>
                </a:lnTo>
                <a:lnTo>
                  <a:pt x="113" y="566"/>
                </a:lnTo>
                <a:lnTo>
                  <a:pt x="113" y="565"/>
                </a:lnTo>
                <a:lnTo>
                  <a:pt x="112" y="565"/>
                </a:lnTo>
                <a:lnTo>
                  <a:pt x="113" y="565"/>
                </a:lnTo>
                <a:close/>
                <a:moveTo>
                  <a:pt x="162" y="561"/>
                </a:moveTo>
                <a:lnTo>
                  <a:pt x="162" y="563"/>
                </a:lnTo>
                <a:lnTo>
                  <a:pt x="160" y="563"/>
                </a:lnTo>
                <a:lnTo>
                  <a:pt x="160" y="561"/>
                </a:lnTo>
                <a:lnTo>
                  <a:pt x="162" y="561"/>
                </a:lnTo>
                <a:close/>
                <a:moveTo>
                  <a:pt x="110" y="560"/>
                </a:moveTo>
                <a:lnTo>
                  <a:pt x="110" y="561"/>
                </a:lnTo>
                <a:lnTo>
                  <a:pt x="110" y="560"/>
                </a:lnTo>
                <a:close/>
                <a:moveTo>
                  <a:pt x="107" y="560"/>
                </a:moveTo>
                <a:lnTo>
                  <a:pt x="107" y="558"/>
                </a:lnTo>
                <a:lnTo>
                  <a:pt x="107" y="560"/>
                </a:lnTo>
                <a:lnTo>
                  <a:pt x="107" y="558"/>
                </a:lnTo>
                <a:lnTo>
                  <a:pt x="107" y="560"/>
                </a:lnTo>
                <a:close/>
                <a:moveTo>
                  <a:pt x="105" y="556"/>
                </a:moveTo>
                <a:lnTo>
                  <a:pt x="105" y="558"/>
                </a:lnTo>
                <a:lnTo>
                  <a:pt x="105" y="556"/>
                </a:lnTo>
                <a:close/>
                <a:moveTo>
                  <a:pt x="105" y="556"/>
                </a:moveTo>
                <a:lnTo>
                  <a:pt x="103" y="556"/>
                </a:lnTo>
                <a:lnTo>
                  <a:pt x="105" y="556"/>
                </a:lnTo>
                <a:close/>
                <a:moveTo>
                  <a:pt x="160" y="553"/>
                </a:moveTo>
                <a:lnTo>
                  <a:pt x="160" y="555"/>
                </a:lnTo>
                <a:lnTo>
                  <a:pt x="158" y="555"/>
                </a:lnTo>
                <a:lnTo>
                  <a:pt x="160" y="555"/>
                </a:lnTo>
                <a:lnTo>
                  <a:pt x="160" y="553"/>
                </a:lnTo>
                <a:close/>
                <a:moveTo>
                  <a:pt x="152" y="555"/>
                </a:moveTo>
                <a:lnTo>
                  <a:pt x="152" y="553"/>
                </a:lnTo>
                <a:lnTo>
                  <a:pt x="152" y="555"/>
                </a:lnTo>
                <a:close/>
                <a:moveTo>
                  <a:pt x="155" y="553"/>
                </a:moveTo>
                <a:lnTo>
                  <a:pt x="155" y="555"/>
                </a:lnTo>
                <a:lnTo>
                  <a:pt x="153" y="555"/>
                </a:lnTo>
                <a:lnTo>
                  <a:pt x="155" y="553"/>
                </a:lnTo>
                <a:close/>
                <a:moveTo>
                  <a:pt x="152" y="553"/>
                </a:moveTo>
                <a:lnTo>
                  <a:pt x="152" y="555"/>
                </a:lnTo>
                <a:lnTo>
                  <a:pt x="150" y="555"/>
                </a:lnTo>
                <a:lnTo>
                  <a:pt x="152" y="553"/>
                </a:lnTo>
                <a:lnTo>
                  <a:pt x="150" y="553"/>
                </a:lnTo>
                <a:lnTo>
                  <a:pt x="152" y="553"/>
                </a:lnTo>
                <a:lnTo>
                  <a:pt x="150" y="553"/>
                </a:lnTo>
                <a:lnTo>
                  <a:pt x="152" y="553"/>
                </a:lnTo>
                <a:close/>
                <a:moveTo>
                  <a:pt x="160" y="553"/>
                </a:moveTo>
                <a:lnTo>
                  <a:pt x="160" y="555"/>
                </a:lnTo>
                <a:lnTo>
                  <a:pt x="158" y="555"/>
                </a:lnTo>
                <a:lnTo>
                  <a:pt x="157" y="555"/>
                </a:lnTo>
                <a:lnTo>
                  <a:pt x="157" y="556"/>
                </a:lnTo>
                <a:lnTo>
                  <a:pt x="157" y="555"/>
                </a:lnTo>
                <a:lnTo>
                  <a:pt x="157" y="553"/>
                </a:lnTo>
                <a:lnTo>
                  <a:pt x="158" y="553"/>
                </a:lnTo>
                <a:lnTo>
                  <a:pt x="158" y="551"/>
                </a:lnTo>
                <a:lnTo>
                  <a:pt x="160" y="551"/>
                </a:lnTo>
                <a:lnTo>
                  <a:pt x="160" y="553"/>
                </a:lnTo>
                <a:close/>
                <a:moveTo>
                  <a:pt x="158" y="551"/>
                </a:moveTo>
                <a:lnTo>
                  <a:pt x="158" y="553"/>
                </a:lnTo>
                <a:lnTo>
                  <a:pt x="158" y="551"/>
                </a:lnTo>
                <a:close/>
                <a:moveTo>
                  <a:pt x="153" y="551"/>
                </a:moveTo>
                <a:lnTo>
                  <a:pt x="153" y="553"/>
                </a:lnTo>
                <a:lnTo>
                  <a:pt x="152" y="551"/>
                </a:lnTo>
                <a:lnTo>
                  <a:pt x="153" y="551"/>
                </a:lnTo>
                <a:close/>
                <a:moveTo>
                  <a:pt x="152" y="550"/>
                </a:moveTo>
                <a:lnTo>
                  <a:pt x="152" y="551"/>
                </a:lnTo>
                <a:lnTo>
                  <a:pt x="150" y="551"/>
                </a:lnTo>
                <a:lnTo>
                  <a:pt x="150" y="553"/>
                </a:lnTo>
                <a:lnTo>
                  <a:pt x="150" y="551"/>
                </a:lnTo>
                <a:lnTo>
                  <a:pt x="150" y="553"/>
                </a:lnTo>
                <a:lnTo>
                  <a:pt x="150" y="551"/>
                </a:lnTo>
                <a:lnTo>
                  <a:pt x="150" y="553"/>
                </a:lnTo>
                <a:lnTo>
                  <a:pt x="150" y="551"/>
                </a:lnTo>
                <a:lnTo>
                  <a:pt x="150" y="550"/>
                </a:lnTo>
                <a:lnTo>
                  <a:pt x="150" y="551"/>
                </a:lnTo>
                <a:lnTo>
                  <a:pt x="150" y="550"/>
                </a:lnTo>
                <a:lnTo>
                  <a:pt x="150" y="551"/>
                </a:lnTo>
                <a:lnTo>
                  <a:pt x="150" y="550"/>
                </a:lnTo>
                <a:lnTo>
                  <a:pt x="152" y="550"/>
                </a:lnTo>
                <a:close/>
                <a:moveTo>
                  <a:pt x="160" y="550"/>
                </a:moveTo>
                <a:lnTo>
                  <a:pt x="160" y="551"/>
                </a:lnTo>
                <a:lnTo>
                  <a:pt x="160" y="550"/>
                </a:lnTo>
                <a:close/>
                <a:moveTo>
                  <a:pt x="88" y="550"/>
                </a:moveTo>
                <a:lnTo>
                  <a:pt x="90" y="550"/>
                </a:lnTo>
                <a:lnTo>
                  <a:pt x="88" y="550"/>
                </a:lnTo>
                <a:close/>
                <a:moveTo>
                  <a:pt x="148" y="550"/>
                </a:moveTo>
                <a:lnTo>
                  <a:pt x="148" y="551"/>
                </a:lnTo>
                <a:lnTo>
                  <a:pt x="147" y="551"/>
                </a:lnTo>
                <a:lnTo>
                  <a:pt x="147" y="553"/>
                </a:lnTo>
                <a:lnTo>
                  <a:pt x="145" y="553"/>
                </a:lnTo>
                <a:lnTo>
                  <a:pt x="147" y="553"/>
                </a:lnTo>
                <a:lnTo>
                  <a:pt x="145" y="553"/>
                </a:lnTo>
                <a:lnTo>
                  <a:pt x="147" y="551"/>
                </a:lnTo>
                <a:lnTo>
                  <a:pt x="145" y="551"/>
                </a:lnTo>
                <a:lnTo>
                  <a:pt x="145" y="553"/>
                </a:lnTo>
                <a:lnTo>
                  <a:pt x="145" y="551"/>
                </a:lnTo>
                <a:lnTo>
                  <a:pt x="147" y="551"/>
                </a:lnTo>
                <a:lnTo>
                  <a:pt x="147" y="550"/>
                </a:lnTo>
                <a:lnTo>
                  <a:pt x="147" y="551"/>
                </a:lnTo>
                <a:lnTo>
                  <a:pt x="147" y="550"/>
                </a:lnTo>
                <a:lnTo>
                  <a:pt x="147" y="551"/>
                </a:lnTo>
                <a:lnTo>
                  <a:pt x="147" y="550"/>
                </a:lnTo>
                <a:lnTo>
                  <a:pt x="145" y="550"/>
                </a:lnTo>
                <a:lnTo>
                  <a:pt x="147" y="550"/>
                </a:lnTo>
                <a:lnTo>
                  <a:pt x="148" y="550"/>
                </a:lnTo>
                <a:close/>
                <a:moveTo>
                  <a:pt x="143" y="548"/>
                </a:moveTo>
                <a:lnTo>
                  <a:pt x="145" y="548"/>
                </a:lnTo>
                <a:lnTo>
                  <a:pt x="145" y="550"/>
                </a:lnTo>
                <a:lnTo>
                  <a:pt x="143" y="550"/>
                </a:lnTo>
                <a:lnTo>
                  <a:pt x="145" y="550"/>
                </a:lnTo>
                <a:lnTo>
                  <a:pt x="143" y="550"/>
                </a:lnTo>
                <a:lnTo>
                  <a:pt x="143" y="548"/>
                </a:lnTo>
                <a:close/>
                <a:moveTo>
                  <a:pt x="157" y="548"/>
                </a:moveTo>
                <a:lnTo>
                  <a:pt x="155" y="548"/>
                </a:lnTo>
                <a:lnTo>
                  <a:pt x="157" y="548"/>
                </a:lnTo>
                <a:lnTo>
                  <a:pt x="155" y="548"/>
                </a:lnTo>
                <a:lnTo>
                  <a:pt x="157" y="548"/>
                </a:lnTo>
                <a:close/>
                <a:moveTo>
                  <a:pt x="145" y="548"/>
                </a:moveTo>
                <a:lnTo>
                  <a:pt x="143" y="548"/>
                </a:lnTo>
                <a:lnTo>
                  <a:pt x="145" y="548"/>
                </a:lnTo>
                <a:close/>
                <a:moveTo>
                  <a:pt x="145" y="546"/>
                </a:moveTo>
                <a:lnTo>
                  <a:pt x="145" y="548"/>
                </a:lnTo>
                <a:lnTo>
                  <a:pt x="145" y="546"/>
                </a:lnTo>
                <a:lnTo>
                  <a:pt x="145" y="548"/>
                </a:lnTo>
                <a:lnTo>
                  <a:pt x="143" y="548"/>
                </a:lnTo>
                <a:lnTo>
                  <a:pt x="143" y="546"/>
                </a:lnTo>
                <a:lnTo>
                  <a:pt x="145" y="546"/>
                </a:lnTo>
                <a:close/>
                <a:moveTo>
                  <a:pt x="160" y="545"/>
                </a:moveTo>
                <a:lnTo>
                  <a:pt x="160" y="546"/>
                </a:lnTo>
                <a:lnTo>
                  <a:pt x="158" y="546"/>
                </a:lnTo>
                <a:lnTo>
                  <a:pt x="157" y="546"/>
                </a:lnTo>
                <a:lnTo>
                  <a:pt x="158" y="546"/>
                </a:lnTo>
                <a:lnTo>
                  <a:pt x="158" y="545"/>
                </a:lnTo>
                <a:lnTo>
                  <a:pt x="160" y="545"/>
                </a:lnTo>
                <a:close/>
                <a:moveTo>
                  <a:pt x="142" y="546"/>
                </a:moveTo>
                <a:lnTo>
                  <a:pt x="140" y="546"/>
                </a:lnTo>
                <a:lnTo>
                  <a:pt x="142" y="546"/>
                </a:lnTo>
                <a:lnTo>
                  <a:pt x="142" y="545"/>
                </a:lnTo>
                <a:lnTo>
                  <a:pt x="142" y="546"/>
                </a:lnTo>
                <a:close/>
                <a:moveTo>
                  <a:pt x="160" y="545"/>
                </a:moveTo>
                <a:lnTo>
                  <a:pt x="158" y="545"/>
                </a:lnTo>
                <a:lnTo>
                  <a:pt x="158" y="546"/>
                </a:lnTo>
                <a:lnTo>
                  <a:pt x="157" y="546"/>
                </a:lnTo>
                <a:lnTo>
                  <a:pt x="158" y="546"/>
                </a:lnTo>
                <a:lnTo>
                  <a:pt x="157" y="546"/>
                </a:lnTo>
                <a:lnTo>
                  <a:pt x="157" y="545"/>
                </a:lnTo>
                <a:lnTo>
                  <a:pt x="158" y="545"/>
                </a:lnTo>
                <a:lnTo>
                  <a:pt x="160" y="545"/>
                </a:lnTo>
                <a:close/>
                <a:moveTo>
                  <a:pt x="143" y="545"/>
                </a:moveTo>
                <a:lnTo>
                  <a:pt x="143" y="546"/>
                </a:lnTo>
                <a:lnTo>
                  <a:pt x="142" y="546"/>
                </a:lnTo>
                <a:lnTo>
                  <a:pt x="142" y="545"/>
                </a:lnTo>
                <a:lnTo>
                  <a:pt x="143" y="545"/>
                </a:lnTo>
                <a:close/>
                <a:moveTo>
                  <a:pt x="153" y="545"/>
                </a:moveTo>
                <a:lnTo>
                  <a:pt x="155" y="545"/>
                </a:lnTo>
                <a:lnTo>
                  <a:pt x="153" y="545"/>
                </a:lnTo>
                <a:close/>
                <a:moveTo>
                  <a:pt x="158" y="543"/>
                </a:moveTo>
                <a:lnTo>
                  <a:pt x="160" y="543"/>
                </a:lnTo>
                <a:lnTo>
                  <a:pt x="158" y="545"/>
                </a:lnTo>
                <a:lnTo>
                  <a:pt x="160" y="545"/>
                </a:lnTo>
                <a:lnTo>
                  <a:pt x="160" y="543"/>
                </a:lnTo>
                <a:lnTo>
                  <a:pt x="160" y="545"/>
                </a:lnTo>
                <a:lnTo>
                  <a:pt x="160" y="543"/>
                </a:lnTo>
                <a:lnTo>
                  <a:pt x="160" y="545"/>
                </a:lnTo>
                <a:lnTo>
                  <a:pt x="160" y="543"/>
                </a:lnTo>
                <a:lnTo>
                  <a:pt x="160" y="545"/>
                </a:lnTo>
                <a:lnTo>
                  <a:pt x="158" y="545"/>
                </a:lnTo>
                <a:lnTo>
                  <a:pt x="157" y="545"/>
                </a:lnTo>
                <a:lnTo>
                  <a:pt x="157" y="543"/>
                </a:lnTo>
                <a:lnTo>
                  <a:pt x="158" y="543"/>
                </a:lnTo>
                <a:close/>
                <a:moveTo>
                  <a:pt x="167" y="541"/>
                </a:moveTo>
                <a:lnTo>
                  <a:pt x="167" y="543"/>
                </a:lnTo>
                <a:lnTo>
                  <a:pt x="167" y="545"/>
                </a:lnTo>
                <a:lnTo>
                  <a:pt x="167" y="546"/>
                </a:lnTo>
                <a:lnTo>
                  <a:pt x="168" y="546"/>
                </a:lnTo>
                <a:lnTo>
                  <a:pt x="167" y="546"/>
                </a:lnTo>
                <a:lnTo>
                  <a:pt x="167" y="548"/>
                </a:lnTo>
                <a:lnTo>
                  <a:pt x="167" y="550"/>
                </a:lnTo>
                <a:lnTo>
                  <a:pt x="167" y="548"/>
                </a:lnTo>
                <a:lnTo>
                  <a:pt x="167" y="550"/>
                </a:lnTo>
                <a:lnTo>
                  <a:pt x="167" y="548"/>
                </a:lnTo>
                <a:lnTo>
                  <a:pt x="167" y="550"/>
                </a:lnTo>
                <a:lnTo>
                  <a:pt x="167" y="551"/>
                </a:lnTo>
                <a:lnTo>
                  <a:pt x="165" y="551"/>
                </a:lnTo>
                <a:lnTo>
                  <a:pt x="165" y="553"/>
                </a:lnTo>
                <a:lnTo>
                  <a:pt x="163" y="553"/>
                </a:lnTo>
                <a:lnTo>
                  <a:pt x="163" y="551"/>
                </a:lnTo>
                <a:lnTo>
                  <a:pt x="163" y="550"/>
                </a:lnTo>
                <a:lnTo>
                  <a:pt x="163" y="548"/>
                </a:lnTo>
                <a:lnTo>
                  <a:pt x="165" y="548"/>
                </a:lnTo>
                <a:lnTo>
                  <a:pt x="163" y="548"/>
                </a:lnTo>
                <a:lnTo>
                  <a:pt x="162" y="548"/>
                </a:lnTo>
                <a:lnTo>
                  <a:pt x="163" y="548"/>
                </a:lnTo>
                <a:lnTo>
                  <a:pt x="163" y="550"/>
                </a:lnTo>
                <a:lnTo>
                  <a:pt x="163" y="548"/>
                </a:lnTo>
                <a:lnTo>
                  <a:pt x="163" y="550"/>
                </a:lnTo>
                <a:lnTo>
                  <a:pt x="162" y="550"/>
                </a:lnTo>
                <a:lnTo>
                  <a:pt x="162" y="548"/>
                </a:lnTo>
                <a:lnTo>
                  <a:pt x="162" y="550"/>
                </a:lnTo>
                <a:lnTo>
                  <a:pt x="162" y="551"/>
                </a:lnTo>
                <a:lnTo>
                  <a:pt x="160" y="551"/>
                </a:lnTo>
                <a:lnTo>
                  <a:pt x="160" y="550"/>
                </a:lnTo>
                <a:lnTo>
                  <a:pt x="160" y="548"/>
                </a:lnTo>
                <a:lnTo>
                  <a:pt x="160" y="550"/>
                </a:lnTo>
                <a:lnTo>
                  <a:pt x="158" y="550"/>
                </a:lnTo>
                <a:lnTo>
                  <a:pt x="158" y="551"/>
                </a:lnTo>
                <a:lnTo>
                  <a:pt x="157" y="551"/>
                </a:lnTo>
                <a:lnTo>
                  <a:pt x="158" y="551"/>
                </a:lnTo>
                <a:lnTo>
                  <a:pt x="157" y="551"/>
                </a:lnTo>
                <a:lnTo>
                  <a:pt x="157" y="550"/>
                </a:lnTo>
                <a:lnTo>
                  <a:pt x="158" y="550"/>
                </a:lnTo>
                <a:lnTo>
                  <a:pt x="157" y="550"/>
                </a:lnTo>
                <a:lnTo>
                  <a:pt x="158" y="550"/>
                </a:lnTo>
                <a:lnTo>
                  <a:pt x="157" y="548"/>
                </a:lnTo>
                <a:lnTo>
                  <a:pt x="158" y="548"/>
                </a:lnTo>
                <a:lnTo>
                  <a:pt x="158" y="546"/>
                </a:lnTo>
                <a:lnTo>
                  <a:pt x="160" y="546"/>
                </a:lnTo>
                <a:lnTo>
                  <a:pt x="158" y="548"/>
                </a:lnTo>
                <a:lnTo>
                  <a:pt x="160" y="548"/>
                </a:lnTo>
                <a:lnTo>
                  <a:pt x="160" y="546"/>
                </a:lnTo>
                <a:lnTo>
                  <a:pt x="160" y="548"/>
                </a:lnTo>
                <a:lnTo>
                  <a:pt x="160" y="546"/>
                </a:lnTo>
                <a:lnTo>
                  <a:pt x="160" y="545"/>
                </a:lnTo>
                <a:lnTo>
                  <a:pt x="162" y="545"/>
                </a:lnTo>
                <a:lnTo>
                  <a:pt x="162" y="543"/>
                </a:lnTo>
                <a:lnTo>
                  <a:pt x="163" y="543"/>
                </a:lnTo>
                <a:lnTo>
                  <a:pt x="165" y="543"/>
                </a:lnTo>
                <a:lnTo>
                  <a:pt x="167" y="543"/>
                </a:lnTo>
                <a:lnTo>
                  <a:pt x="167" y="541"/>
                </a:lnTo>
                <a:close/>
                <a:moveTo>
                  <a:pt x="80" y="543"/>
                </a:moveTo>
                <a:lnTo>
                  <a:pt x="78" y="543"/>
                </a:lnTo>
                <a:lnTo>
                  <a:pt x="78" y="541"/>
                </a:lnTo>
                <a:lnTo>
                  <a:pt x="80" y="541"/>
                </a:lnTo>
                <a:lnTo>
                  <a:pt x="80" y="543"/>
                </a:lnTo>
                <a:close/>
                <a:moveTo>
                  <a:pt x="155" y="540"/>
                </a:moveTo>
                <a:lnTo>
                  <a:pt x="155" y="541"/>
                </a:lnTo>
                <a:lnTo>
                  <a:pt x="153" y="541"/>
                </a:lnTo>
                <a:lnTo>
                  <a:pt x="153" y="540"/>
                </a:lnTo>
                <a:lnTo>
                  <a:pt x="155" y="540"/>
                </a:lnTo>
                <a:close/>
                <a:moveTo>
                  <a:pt x="173" y="538"/>
                </a:moveTo>
                <a:lnTo>
                  <a:pt x="173" y="540"/>
                </a:lnTo>
                <a:lnTo>
                  <a:pt x="172" y="540"/>
                </a:lnTo>
                <a:lnTo>
                  <a:pt x="172" y="538"/>
                </a:lnTo>
                <a:lnTo>
                  <a:pt x="173" y="538"/>
                </a:lnTo>
                <a:close/>
                <a:moveTo>
                  <a:pt x="155" y="538"/>
                </a:moveTo>
                <a:lnTo>
                  <a:pt x="157" y="538"/>
                </a:lnTo>
                <a:lnTo>
                  <a:pt x="155" y="538"/>
                </a:lnTo>
                <a:close/>
                <a:moveTo>
                  <a:pt x="148" y="538"/>
                </a:moveTo>
                <a:lnTo>
                  <a:pt x="148" y="540"/>
                </a:lnTo>
                <a:lnTo>
                  <a:pt x="147" y="540"/>
                </a:lnTo>
                <a:lnTo>
                  <a:pt x="145" y="540"/>
                </a:lnTo>
                <a:lnTo>
                  <a:pt x="147" y="541"/>
                </a:lnTo>
                <a:lnTo>
                  <a:pt x="147" y="540"/>
                </a:lnTo>
                <a:lnTo>
                  <a:pt x="148" y="540"/>
                </a:lnTo>
                <a:lnTo>
                  <a:pt x="148" y="538"/>
                </a:lnTo>
                <a:lnTo>
                  <a:pt x="150" y="538"/>
                </a:lnTo>
                <a:lnTo>
                  <a:pt x="152" y="538"/>
                </a:lnTo>
                <a:lnTo>
                  <a:pt x="153" y="538"/>
                </a:lnTo>
                <a:lnTo>
                  <a:pt x="153" y="540"/>
                </a:lnTo>
                <a:lnTo>
                  <a:pt x="153" y="541"/>
                </a:lnTo>
                <a:lnTo>
                  <a:pt x="152" y="541"/>
                </a:lnTo>
                <a:lnTo>
                  <a:pt x="152" y="540"/>
                </a:lnTo>
                <a:lnTo>
                  <a:pt x="153" y="540"/>
                </a:lnTo>
                <a:lnTo>
                  <a:pt x="152" y="540"/>
                </a:lnTo>
                <a:lnTo>
                  <a:pt x="150" y="540"/>
                </a:lnTo>
                <a:lnTo>
                  <a:pt x="150" y="541"/>
                </a:lnTo>
                <a:lnTo>
                  <a:pt x="152" y="541"/>
                </a:lnTo>
                <a:lnTo>
                  <a:pt x="152" y="543"/>
                </a:lnTo>
                <a:lnTo>
                  <a:pt x="152" y="541"/>
                </a:lnTo>
                <a:lnTo>
                  <a:pt x="153" y="541"/>
                </a:lnTo>
                <a:lnTo>
                  <a:pt x="153" y="543"/>
                </a:lnTo>
                <a:lnTo>
                  <a:pt x="152" y="545"/>
                </a:lnTo>
                <a:lnTo>
                  <a:pt x="152" y="543"/>
                </a:lnTo>
                <a:lnTo>
                  <a:pt x="150" y="543"/>
                </a:lnTo>
                <a:lnTo>
                  <a:pt x="150" y="545"/>
                </a:lnTo>
                <a:lnTo>
                  <a:pt x="150" y="546"/>
                </a:lnTo>
                <a:lnTo>
                  <a:pt x="150" y="545"/>
                </a:lnTo>
                <a:lnTo>
                  <a:pt x="150" y="546"/>
                </a:lnTo>
                <a:lnTo>
                  <a:pt x="150" y="545"/>
                </a:lnTo>
                <a:lnTo>
                  <a:pt x="152" y="545"/>
                </a:lnTo>
                <a:lnTo>
                  <a:pt x="150" y="546"/>
                </a:lnTo>
                <a:lnTo>
                  <a:pt x="152" y="546"/>
                </a:lnTo>
                <a:lnTo>
                  <a:pt x="152" y="545"/>
                </a:lnTo>
                <a:lnTo>
                  <a:pt x="152" y="546"/>
                </a:lnTo>
                <a:lnTo>
                  <a:pt x="153" y="546"/>
                </a:lnTo>
                <a:lnTo>
                  <a:pt x="153" y="548"/>
                </a:lnTo>
                <a:lnTo>
                  <a:pt x="153" y="546"/>
                </a:lnTo>
                <a:lnTo>
                  <a:pt x="152" y="546"/>
                </a:lnTo>
                <a:lnTo>
                  <a:pt x="152" y="548"/>
                </a:lnTo>
                <a:lnTo>
                  <a:pt x="150" y="548"/>
                </a:lnTo>
                <a:lnTo>
                  <a:pt x="150" y="550"/>
                </a:lnTo>
                <a:lnTo>
                  <a:pt x="148" y="550"/>
                </a:lnTo>
                <a:lnTo>
                  <a:pt x="148" y="548"/>
                </a:lnTo>
                <a:lnTo>
                  <a:pt x="147" y="548"/>
                </a:lnTo>
                <a:lnTo>
                  <a:pt x="147" y="546"/>
                </a:lnTo>
                <a:lnTo>
                  <a:pt x="147" y="548"/>
                </a:lnTo>
                <a:lnTo>
                  <a:pt x="145" y="548"/>
                </a:lnTo>
                <a:lnTo>
                  <a:pt x="145" y="546"/>
                </a:lnTo>
                <a:lnTo>
                  <a:pt x="147" y="546"/>
                </a:lnTo>
                <a:lnTo>
                  <a:pt x="145" y="546"/>
                </a:lnTo>
                <a:lnTo>
                  <a:pt x="147" y="546"/>
                </a:lnTo>
                <a:lnTo>
                  <a:pt x="145" y="546"/>
                </a:lnTo>
                <a:lnTo>
                  <a:pt x="145" y="545"/>
                </a:lnTo>
                <a:lnTo>
                  <a:pt x="145" y="543"/>
                </a:lnTo>
                <a:lnTo>
                  <a:pt x="143" y="543"/>
                </a:lnTo>
                <a:lnTo>
                  <a:pt x="143" y="545"/>
                </a:lnTo>
                <a:lnTo>
                  <a:pt x="143" y="543"/>
                </a:lnTo>
                <a:lnTo>
                  <a:pt x="142" y="543"/>
                </a:lnTo>
                <a:lnTo>
                  <a:pt x="142" y="545"/>
                </a:lnTo>
                <a:lnTo>
                  <a:pt x="142" y="543"/>
                </a:lnTo>
                <a:lnTo>
                  <a:pt x="142" y="545"/>
                </a:lnTo>
                <a:lnTo>
                  <a:pt x="142" y="543"/>
                </a:lnTo>
                <a:lnTo>
                  <a:pt x="142" y="541"/>
                </a:lnTo>
                <a:lnTo>
                  <a:pt x="143" y="541"/>
                </a:lnTo>
                <a:lnTo>
                  <a:pt x="143" y="540"/>
                </a:lnTo>
                <a:lnTo>
                  <a:pt x="145" y="540"/>
                </a:lnTo>
                <a:lnTo>
                  <a:pt x="145" y="538"/>
                </a:lnTo>
                <a:lnTo>
                  <a:pt x="147" y="538"/>
                </a:lnTo>
                <a:lnTo>
                  <a:pt x="147" y="536"/>
                </a:lnTo>
                <a:lnTo>
                  <a:pt x="148" y="536"/>
                </a:lnTo>
                <a:lnTo>
                  <a:pt x="148" y="538"/>
                </a:lnTo>
                <a:close/>
                <a:moveTo>
                  <a:pt x="137" y="535"/>
                </a:moveTo>
                <a:lnTo>
                  <a:pt x="138" y="535"/>
                </a:lnTo>
                <a:lnTo>
                  <a:pt x="137" y="535"/>
                </a:lnTo>
                <a:close/>
                <a:moveTo>
                  <a:pt x="163" y="536"/>
                </a:moveTo>
                <a:lnTo>
                  <a:pt x="163" y="538"/>
                </a:lnTo>
                <a:lnTo>
                  <a:pt x="163" y="536"/>
                </a:lnTo>
                <a:lnTo>
                  <a:pt x="162" y="536"/>
                </a:lnTo>
                <a:lnTo>
                  <a:pt x="162" y="535"/>
                </a:lnTo>
                <a:lnTo>
                  <a:pt x="163" y="535"/>
                </a:lnTo>
                <a:lnTo>
                  <a:pt x="163" y="533"/>
                </a:lnTo>
                <a:lnTo>
                  <a:pt x="163" y="535"/>
                </a:lnTo>
                <a:lnTo>
                  <a:pt x="163" y="536"/>
                </a:lnTo>
                <a:close/>
                <a:moveTo>
                  <a:pt x="143" y="533"/>
                </a:moveTo>
                <a:lnTo>
                  <a:pt x="145" y="533"/>
                </a:lnTo>
                <a:lnTo>
                  <a:pt x="143" y="533"/>
                </a:lnTo>
                <a:close/>
                <a:moveTo>
                  <a:pt x="152" y="531"/>
                </a:moveTo>
                <a:lnTo>
                  <a:pt x="153" y="531"/>
                </a:lnTo>
                <a:lnTo>
                  <a:pt x="153" y="533"/>
                </a:lnTo>
                <a:lnTo>
                  <a:pt x="155" y="533"/>
                </a:lnTo>
                <a:lnTo>
                  <a:pt x="155" y="535"/>
                </a:lnTo>
                <a:lnTo>
                  <a:pt x="155" y="536"/>
                </a:lnTo>
                <a:lnTo>
                  <a:pt x="155" y="535"/>
                </a:lnTo>
                <a:lnTo>
                  <a:pt x="153" y="535"/>
                </a:lnTo>
                <a:lnTo>
                  <a:pt x="155" y="535"/>
                </a:lnTo>
                <a:lnTo>
                  <a:pt x="153" y="535"/>
                </a:lnTo>
                <a:lnTo>
                  <a:pt x="153" y="536"/>
                </a:lnTo>
                <a:lnTo>
                  <a:pt x="152" y="536"/>
                </a:lnTo>
                <a:lnTo>
                  <a:pt x="152" y="535"/>
                </a:lnTo>
                <a:lnTo>
                  <a:pt x="152" y="536"/>
                </a:lnTo>
                <a:lnTo>
                  <a:pt x="152" y="535"/>
                </a:lnTo>
                <a:lnTo>
                  <a:pt x="152" y="536"/>
                </a:lnTo>
                <a:lnTo>
                  <a:pt x="150" y="536"/>
                </a:lnTo>
                <a:lnTo>
                  <a:pt x="150" y="535"/>
                </a:lnTo>
                <a:lnTo>
                  <a:pt x="150" y="533"/>
                </a:lnTo>
                <a:lnTo>
                  <a:pt x="152" y="533"/>
                </a:lnTo>
                <a:lnTo>
                  <a:pt x="152" y="531"/>
                </a:lnTo>
                <a:close/>
                <a:moveTo>
                  <a:pt x="183" y="531"/>
                </a:moveTo>
                <a:lnTo>
                  <a:pt x="183" y="533"/>
                </a:lnTo>
                <a:lnTo>
                  <a:pt x="183" y="531"/>
                </a:lnTo>
                <a:close/>
                <a:moveTo>
                  <a:pt x="142" y="531"/>
                </a:moveTo>
                <a:lnTo>
                  <a:pt x="142" y="533"/>
                </a:lnTo>
                <a:lnTo>
                  <a:pt x="142" y="531"/>
                </a:lnTo>
                <a:close/>
                <a:moveTo>
                  <a:pt x="142" y="530"/>
                </a:moveTo>
                <a:lnTo>
                  <a:pt x="143" y="530"/>
                </a:lnTo>
                <a:lnTo>
                  <a:pt x="142" y="530"/>
                </a:lnTo>
                <a:lnTo>
                  <a:pt x="142" y="531"/>
                </a:lnTo>
                <a:lnTo>
                  <a:pt x="142" y="530"/>
                </a:lnTo>
                <a:lnTo>
                  <a:pt x="143" y="530"/>
                </a:lnTo>
                <a:lnTo>
                  <a:pt x="142" y="530"/>
                </a:lnTo>
                <a:close/>
                <a:moveTo>
                  <a:pt x="185" y="525"/>
                </a:moveTo>
                <a:lnTo>
                  <a:pt x="183" y="526"/>
                </a:lnTo>
                <a:lnTo>
                  <a:pt x="183" y="525"/>
                </a:lnTo>
                <a:lnTo>
                  <a:pt x="185" y="525"/>
                </a:lnTo>
                <a:lnTo>
                  <a:pt x="185" y="523"/>
                </a:lnTo>
                <a:lnTo>
                  <a:pt x="185" y="525"/>
                </a:lnTo>
                <a:close/>
                <a:moveTo>
                  <a:pt x="175" y="518"/>
                </a:moveTo>
                <a:lnTo>
                  <a:pt x="175" y="520"/>
                </a:lnTo>
                <a:lnTo>
                  <a:pt x="177" y="520"/>
                </a:lnTo>
                <a:lnTo>
                  <a:pt x="175" y="520"/>
                </a:lnTo>
                <a:lnTo>
                  <a:pt x="177" y="520"/>
                </a:lnTo>
                <a:lnTo>
                  <a:pt x="177" y="521"/>
                </a:lnTo>
                <a:lnTo>
                  <a:pt x="177" y="523"/>
                </a:lnTo>
                <a:lnTo>
                  <a:pt x="178" y="523"/>
                </a:lnTo>
                <a:lnTo>
                  <a:pt x="178" y="525"/>
                </a:lnTo>
                <a:lnTo>
                  <a:pt x="178" y="526"/>
                </a:lnTo>
                <a:lnTo>
                  <a:pt x="178" y="528"/>
                </a:lnTo>
                <a:lnTo>
                  <a:pt x="178" y="526"/>
                </a:lnTo>
                <a:lnTo>
                  <a:pt x="178" y="528"/>
                </a:lnTo>
                <a:lnTo>
                  <a:pt x="178" y="530"/>
                </a:lnTo>
                <a:lnTo>
                  <a:pt x="178" y="531"/>
                </a:lnTo>
                <a:lnTo>
                  <a:pt x="177" y="531"/>
                </a:lnTo>
                <a:lnTo>
                  <a:pt x="177" y="533"/>
                </a:lnTo>
                <a:lnTo>
                  <a:pt x="175" y="533"/>
                </a:lnTo>
                <a:lnTo>
                  <a:pt x="175" y="535"/>
                </a:lnTo>
                <a:lnTo>
                  <a:pt x="175" y="533"/>
                </a:lnTo>
                <a:lnTo>
                  <a:pt x="175" y="531"/>
                </a:lnTo>
                <a:lnTo>
                  <a:pt x="175" y="530"/>
                </a:lnTo>
                <a:lnTo>
                  <a:pt x="175" y="528"/>
                </a:lnTo>
                <a:lnTo>
                  <a:pt x="175" y="526"/>
                </a:lnTo>
                <a:lnTo>
                  <a:pt x="175" y="528"/>
                </a:lnTo>
                <a:lnTo>
                  <a:pt x="175" y="530"/>
                </a:lnTo>
                <a:lnTo>
                  <a:pt x="175" y="531"/>
                </a:lnTo>
                <a:lnTo>
                  <a:pt x="173" y="531"/>
                </a:lnTo>
                <a:lnTo>
                  <a:pt x="173" y="533"/>
                </a:lnTo>
                <a:lnTo>
                  <a:pt x="173" y="535"/>
                </a:lnTo>
                <a:lnTo>
                  <a:pt x="173" y="536"/>
                </a:lnTo>
                <a:lnTo>
                  <a:pt x="173" y="538"/>
                </a:lnTo>
                <a:lnTo>
                  <a:pt x="172" y="538"/>
                </a:lnTo>
                <a:lnTo>
                  <a:pt x="172" y="536"/>
                </a:lnTo>
                <a:lnTo>
                  <a:pt x="170" y="536"/>
                </a:lnTo>
                <a:lnTo>
                  <a:pt x="170" y="538"/>
                </a:lnTo>
                <a:lnTo>
                  <a:pt x="172" y="538"/>
                </a:lnTo>
                <a:lnTo>
                  <a:pt x="172" y="540"/>
                </a:lnTo>
                <a:lnTo>
                  <a:pt x="172" y="541"/>
                </a:lnTo>
                <a:lnTo>
                  <a:pt x="173" y="541"/>
                </a:lnTo>
                <a:lnTo>
                  <a:pt x="172" y="543"/>
                </a:lnTo>
                <a:lnTo>
                  <a:pt x="172" y="541"/>
                </a:lnTo>
                <a:lnTo>
                  <a:pt x="170" y="543"/>
                </a:lnTo>
                <a:lnTo>
                  <a:pt x="170" y="541"/>
                </a:lnTo>
                <a:lnTo>
                  <a:pt x="170" y="543"/>
                </a:lnTo>
                <a:lnTo>
                  <a:pt x="170" y="541"/>
                </a:lnTo>
                <a:lnTo>
                  <a:pt x="170" y="543"/>
                </a:lnTo>
                <a:lnTo>
                  <a:pt x="170" y="545"/>
                </a:lnTo>
                <a:lnTo>
                  <a:pt x="168" y="545"/>
                </a:lnTo>
                <a:lnTo>
                  <a:pt x="167" y="543"/>
                </a:lnTo>
                <a:lnTo>
                  <a:pt x="168" y="543"/>
                </a:lnTo>
                <a:lnTo>
                  <a:pt x="167" y="543"/>
                </a:lnTo>
                <a:lnTo>
                  <a:pt x="168" y="543"/>
                </a:lnTo>
                <a:lnTo>
                  <a:pt x="168" y="541"/>
                </a:lnTo>
                <a:lnTo>
                  <a:pt x="167" y="541"/>
                </a:lnTo>
                <a:lnTo>
                  <a:pt x="168" y="541"/>
                </a:lnTo>
                <a:lnTo>
                  <a:pt x="168" y="540"/>
                </a:lnTo>
                <a:lnTo>
                  <a:pt x="168" y="538"/>
                </a:lnTo>
                <a:lnTo>
                  <a:pt x="168" y="536"/>
                </a:lnTo>
                <a:lnTo>
                  <a:pt x="168" y="535"/>
                </a:lnTo>
                <a:lnTo>
                  <a:pt x="167" y="536"/>
                </a:lnTo>
                <a:lnTo>
                  <a:pt x="168" y="536"/>
                </a:lnTo>
                <a:lnTo>
                  <a:pt x="167" y="536"/>
                </a:lnTo>
                <a:lnTo>
                  <a:pt x="167" y="538"/>
                </a:lnTo>
                <a:lnTo>
                  <a:pt x="168" y="538"/>
                </a:lnTo>
                <a:lnTo>
                  <a:pt x="168" y="540"/>
                </a:lnTo>
                <a:lnTo>
                  <a:pt x="167" y="541"/>
                </a:lnTo>
                <a:lnTo>
                  <a:pt x="165" y="541"/>
                </a:lnTo>
                <a:lnTo>
                  <a:pt x="165" y="543"/>
                </a:lnTo>
                <a:lnTo>
                  <a:pt x="163" y="543"/>
                </a:lnTo>
                <a:lnTo>
                  <a:pt x="162" y="543"/>
                </a:lnTo>
                <a:lnTo>
                  <a:pt x="160" y="543"/>
                </a:lnTo>
                <a:lnTo>
                  <a:pt x="160" y="541"/>
                </a:lnTo>
                <a:lnTo>
                  <a:pt x="160" y="543"/>
                </a:lnTo>
                <a:lnTo>
                  <a:pt x="160" y="541"/>
                </a:lnTo>
                <a:lnTo>
                  <a:pt x="158" y="541"/>
                </a:lnTo>
                <a:lnTo>
                  <a:pt x="160" y="541"/>
                </a:lnTo>
                <a:lnTo>
                  <a:pt x="162" y="541"/>
                </a:lnTo>
                <a:lnTo>
                  <a:pt x="162" y="540"/>
                </a:lnTo>
                <a:lnTo>
                  <a:pt x="160" y="541"/>
                </a:lnTo>
                <a:lnTo>
                  <a:pt x="158" y="541"/>
                </a:lnTo>
                <a:lnTo>
                  <a:pt x="158" y="543"/>
                </a:lnTo>
                <a:lnTo>
                  <a:pt x="158" y="541"/>
                </a:lnTo>
                <a:lnTo>
                  <a:pt x="158" y="543"/>
                </a:lnTo>
                <a:lnTo>
                  <a:pt x="157" y="543"/>
                </a:lnTo>
                <a:lnTo>
                  <a:pt x="157" y="541"/>
                </a:lnTo>
                <a:lnTo>
                  <a:pt x="157" y="540"/>
                </a:lnTo>
                <a:lnTo>
                  <a:pt x="157" y="538"/>
                </a:lnTo>
                <a:lnTo>
                  <a:pt x="158" y="538"/>
                </a:lnTo>
                <a:lnTo>
                  <a:pt x="158" y="540"/>
                </a:lnTo>
                <a:lnTo>
                  <a:pt x="160" y="540"/>
                </a:lnTo>
                <a:lnTo>
                  <a:pt x="160" y="538"/>
                </a:lnTo>
                <a:lnTo>
                  <a:pt x="162" y="538"/>
                </a:lnTo>
                <a:lnTo>
                  <a:pt x="163" y="538"/>
                </a:lnTo>
                <a:lnTo>
                  <a:pt x="163" y="536"/>
                </a:lnTo>
                <a:lnTo>
                  <a:pt x="165" y="536"/>
                </a:lnTo>
                <a:lnTo>
                  <a:pt x="163" y="536"/>
                </a:lnTo>
                <a:lnTo>
                  <a:pt x="163" y="535"/>
                </a:lnTo>
                <a:lnTo>
                  <a:pt x="165" y="535"/>
                </a:lnTo>
                <a:lnTo>
                  <a:pt x="165" y="533"/>
                </a:lnTo>
                <a:lnTo>
                  <a:pt x="165" y="531"/>
                </a:lnTo>
                <a:lnTo>
                  <a:pt x="167" y="531"/>
                </a:lnTo>
                <a:lnTo>
                  <a:pt x="167" y="533"/>
                </a:lnTo>
                <a:lnTo>
                  <a:pt x="167" y="531"/>
                </a:lnTo>
                <a:lnTo>
                  <a:pt x="167" y="530"/>
                </a:lnTo>
                <a:lnTo>
                  <a:pt x="167" y="528"/>
                </a:lnTo>
                <a:lnTo>
                  <a:pt x="168" y="528"/>
                </a:lnTo>
                <a:lnTo>
                  <a:pt x="168" y="526"/>
                </a:lnTo>
                <a:lnTo>
                  <a:pt x="170" y="526"/>
                </a:lnTo>
                <a:lnTo>
                  <a:pt x="170" y="525"/>
                </a:lnTo>
                <a:lnTo>
                  <a:pt x="170" y="523"/>
                </a:lnTo>
                <a:lnTo>
                  <a:pt x="172" y="523"/>
                </a:lnTo>
                <a:lnTo>
                  <a:pt x="172" y="525"/>
                </a:lnTo>
                <a:lnTo>
                  <a:pt x="172" y="526"/>
                </a:lnTo>
                <a:lnTo>
                  <a:pt x="172" y="525"/>
                </a:lnTo>
                <a:lnTo>
                  <a:pt x="173" y="523"/>
                </a:lnTo>
                <a:lnTo>
                  <a:pt x="173" y="521"/>
                </a:lnTo>
                <a:lnTo>
                  <a:pt x="175" y="520"/>
                </a:lnTo>
                <a:lnTo>
                  <a:pt x="175" y="518"/>
                </a:lnTo>
                <a:close/>
                <a:moveTo>
                  <a:pt x="143" y="510"/>
                </a:moveTo>
                <a:lnTo>
                  <a:pt x="143" y="511"/>
                </a:lnTo>
                <a:lnTo>
                  <a:pt x="143" y="510"/>
                </a:lnTo>
                <a:close/>
                <a:moveTo>
                  <a:pt x="178" y="511"/>
                </a:moveTo>
                <a:lnTo>
                  <a:pt x="178" y="510"/>
                </a:lnTo>
                <a:lnTo>
                  <a:pt x="178" y="511"/>
                </a:lnTo>
                <a:close/>
                <a:moveTo>
                  <a:pt x="180" y="513"/>
                </a:moveTo>
                <a:lnTo>
                  <a:pt x="178" y="513"/>
                </a:lnTo>
                <a:lnTo>
                  <a:pt x="178" y="515"/>
                </a:lnTo>
                <a:lnTo>
                  <a:pt x="178" y="516"/>
                </a:lnTo>
                <a:lnTo>
                  <a:pt x="177" y="516"/>
                </a:lnTo>
                <a:lnTo>
                  <a:pt x="178" y="516"/>
                </a:lnTo>
                <a:lnTo>
                  <a:pt x="178" y="515"/>
                </a:lnTo>
                <a:lnTo>
                  <a:pt x="178" y="516"/>
                </a:lnTo>
                <a:lnTo>
                  <a:pt x="177" y="516"/>
                </a:lnTo>
                <a:lnTo>
                  <a:pt x="177" y="515"/>
                </a:lnTo>
                <a:lnTo>
                  <a:pt x="178" y="515"/>
                </a:lnTo>
                <a:lnTo>
                  <a:pt x="178" y="513"/>
                </a:lnTo>
                <a:lnTo>
                  <a:pt x="178" y="511"/>
                </a:lnTo>
                <a:lnTo>
                  <a:pt x="178" y="510"/>
                </a:lnTo>
                <a:lnTo>
                  <a:pt x="180" y="510"/>
                </a:lnTo>
                <a:lnTo>
                  <a:pt x="180" y="511"/>
                </a:lnTo>
                <a:lnTo>
                  <a:pt x="180" y="513"/>
                </a:lnTo>
                <a:close/>
                <a:moveTo>
                  <a:pt x="130" y="510"/>
                </a:moveTo>
                <a:lnTo>
                  <a:pt x="130" y="511"/>
                </a:lnTo>
                <a:lnTo>
                  <a:pt x="128" y="511"/>
                </a:lnTo>
                <a:lnTo>
                  <a:pt x="130" y="510"/>
                </a:lnTo>
                <a:close/>
                <a:moveTo>
                  <a:pt x="130" y="511"/>
                </a:moveTo>
                <a:lnTo>
                  <a:pt x="130" y="510"/>
                </a:lnTo>
                <a:lnTo>
                  <a:pt x="130" y="511"/>
                </a:lnTo>
                <a:close/>
                <a:moveTo>
                  <a:pt x="133" y="510"/>
                </a:moveTo>
                <a:lnTo>
                  <a:pt x="135" y="510"/>
                </a:lnTo>
                <a:lnTo>
                  <a:pt x="135" y="508"/>
                </a:lnTo>
                <a:lnTo>
                  <a:pt x="135" y="510"/>
                </a:lnTo>
                <a:lnTo>
                  <a:pt x="135" y="511"/>
                </a:lnTo>
                <a:lnTo>
                  <a:pt x="133" y="511"/>
                </a:lnTo>
                <a:lnTo>
                  <a:pt x="133" y="513"/>
                </a:lnTo>
                <a:lnTo>
                  <a:pt x="135" y="513"/>
                </a:lnTo>
                <a:lnTo>
                  <a:pt x="133" y="513"/>
                </a:lnTo>
                <a:lnTo>
                  <a:pt x="133" y="515"/>
                </a:lnTo>
                <a:lnTo>
                  <a:pt x="133" y="513"/>
                </a:lnTo>
                <a:lnTo>
                  <a:pt x="133" y="515"/>
                </a:lnTo>
                <a:lnTo>
                  <a:pt x="133" y="516"/>
                </a:lnTo>
                <a:lnTo>
                  <a:pt x="133" y="515"/>
                </a:lnTo>
                <a:lnTo>
                  <a:pt x="133" y="516"/>
                </a:lnTo>
                <a:lnTo>
                  <a:pt x="132" y="516"/>
                </a:lnTo>
                <a:lnTo>
                  <a:pt x="132" y="515"/>
                </a:lnTo>
                <a:lnTo>
                  <a:pt x="130" y="515"/>
                </a:lnTo>
                <a:lnTo>
                  <a:pt x="130" y="513"/>
                </a:lnTo>
                <a:lnTo>
                  <a:pt x="130" y="515"/>
                </a:lnTo>
                <a:lnTo>
                  <a:pt x="132" y="515"/>
                </a:lnTo>
                <a:lnTo>
                  <a:pt x="130" y="513"/>
                </a:lnTo>
                <a:lnTo>
                  <a:pt x="132" y="513"/>
                </a:lnTo>
                <a:lnTo>
                  <a:pt x="132" y="511"/>
                </a:lnTo>
                <a:lnTo>
                  <a:pt x="133" y="510"/>
                </a:lnTo>
                <a:lnTo>
                  <a:pt x="132" y="511"/>
                </a:lnTo>
                <a:lnTo>
                  <a:pt x="130" y="511"/>
                </a:lnTo>
                <a:lnTo>
                  <a:pt x="130" y="510"/>
                </a:lnTo>
                <a:lnTo>
                  <a:pt x="132" y="510"/>
                </a:lnTo>
                <a:lnTo>
                  <a:pt x="132" y="508"/>
                </a:lnTo>
                <a:lnTo>
                  <a:pt x="133" y="510"/>
                </a:lnTo>
                <a:close/>
                <a:moveTo>
                  <a:pt x="142" y="508"/>
                </a:moveTo>
                <a:lnTo>
                  <a:pt x="142" y="510"/>
                </a:lnTo>
                <a:lnTo>
                  <a:pt x="142" y="508"/>
                </a:lnTo>
                <a:close/>
                <a:moveTo>
                  <a:pt x="125" y="508"/>
                </a:moveTo>
                <a:lnTo>
                  <a:pt x="127" y="508"/>
                </a:lnTo>
                <a:lnTo>
                  <a:pt x="128" y="508"/>
                </a:lnTo>
                <a:lnTo>
                  <a:pt x="130" y="508"/>
                </a:lnTo>
                <a:lnTo>
                  <a:pt x="130" y="510"/>
                </a:lnTo>
                <a:lnTo>
                  <a:pt x="128" y="510"/>
                </a:lnTo>
                <a:lnTo>
                  <a:pt x="128" y="511"/>
                </a:lnTo>
                <a:lnTo>
                  <a:pt x="127" y="511"/>
                </a:lnTo>
                <a:lnTo>
                  <a:pt x="125" y="511"/>
                </a:lnTo>
                <a:lnTo>
                  <a:pt x="125" y="510"/>
                </a:lnTo>
                <a:lnTo>
                  <a:pt x="125" y="511"/>
                </a:lnTo>
                <a:lnTo>
                  <a:pt x="123" y="511"/>
                </a:lnTo>
                <a:lnTo>
                  <a:pt x="123" y="510"/>
                </a:lnTo>
                <a:lnTo>
                  <a:pt x="123" y="508"/>
                </a:lnTo>
                <a:lnTo>
                  <a:pt x="125" y="508"/>
                </a:lnTo>
                <a:close/>
                <a:moveTo>
                  <a:pt x="148" y="506"/>
                </a:moveTo>
                <a:lnTo>
                  <a:pt x="148" y="508"/>
                </a:lnTo>
                <a:lnTo>
                  <a:pt x="147" y="508"/>
                </a:lnTo>
                <a:lnTo>
                  <a:pt x="147" y="506"/>
                </a:lnTo>
                <a:lnTo>
                  <a:pt x="148" y="506"/>
                </a:lnTo>
                <a:close/>
                <a:moveTo>
                  <a:pt x="152" y="506"/>
                </a:moveTo>
                <a:lnTo>
                  <a:pt x="153" y="506"/>
                </a:lnTo>
                <a:lnTo>
                  <a:pt x="152" y="506"/>
                </a:lnTo>
                <a:close/>
                <a:moveTo>
                  <a:pt x="153" y="506"/>
                </a:moveTo>
                <a:lnTo>
                  <a:pt x="155" y="506"/>
                </a:lnTo>
                <a:lnTo>
                  <a:pt x="155" y="508"/>
                </a:lnTo>
                <a:lnTo>
                  <a:pt x="153" y="508"/>
                </a:lnTo>
                <a:lnTo>
                  <a:pt x="155" y="508"/>
                </a:lnTo>
                <a:lnTo>
                  <a:pt x="153" y="508"/>
                </a:lnTo>
                <a:lnTo>
                  <a:pt x="153" y="506"/>
                </a:lnTo>
                <a:lnTo>
                  <a:pt x="153" y="505"/>
                </a:lnTo>
                <a:lnTo>
                  <a:pt x="153" y="506"/>
                </a:lnTo>
                <a:close/>
                <a:moveTo>
                  <a:pt x="127" y="505"/>
                </a:moveTo>
                <a:lnTo>
                  <a:pt x="127" y="506"/>
                </a:lnTo>
                <a:lnTo>
                  <a:pt x="128" y="506"/>
                </a:lnTo>
                <a:lnTo>
                  <a:pt x="127" y="506"/>
                </a:lnTo>
                <a:lnTo>
                  <a:pt x="127" y="505"/>
                </a:lnTo>
                <a:close/>
                <a:moveTo>
                  <a:pt x="155" y="505"/>
                </a:moveTo>
                <a:lnTo>
                  <a:pt x="155" y="506"/>
                </a:lnTo>
                <a:lnTo>
                  <a:pt x="155" y="505"/>
                </a:lnTo>
                <a:close/>
                <a:moveTo>
                  <a:pt x="137" y="505"/>
                </a:moveTo>
                <a:lnTo>
                  <a:pt x="137" y="506"/>
                </a:lnTo>
                <a:lnTo>
                  <a:pt x="135" y="506"/>
                </a:lnTo>
                <a:lnTo>
                  <a:pt x="137" y="506"/>
                </a:lnTo>
                <a:lnTo>
                  <a:pt x="135" y="506"/>
                </a:lnTo>
                <a:lnTo>
                  <a:pt x="135" y="508"/>
                </a:lnTo>
                <a:lnTo>
                  <a:pt x="133" y="508"/>
                </a:lnTo>
                <a:lnTo>
                  <a:pt x="133" y="506"/>
                </a:lnTo>
                <a:lnTo>
                  <a:pt x="133" y="505"/>
                </a:lnTo>
                <a:lnTo>
                  <a:pt x="135" y="505"/>
                </a:lnTo>
                <a:lnTo>
                  <a:pt x="137" y="505"/>
                </a:lnTo>
                <a:close/>
                <a:moveTo>
                  <a:pt x="148" y="505"/>
                </a:moveTo>
                <a:lnTo>
                  <a:pt x="148" y="506"/>
                </a:lnTo>
                <a:lnTo>
                  <a:pt x="148" y="505"/>
                </a:lnTo>
                <a:lnTo>
                  <a:pt x="148" y="506"/>
                </a:lnTo>
                <a:lnTo>
                  <a:pt x="148" y="505"/>
                </a:lnTo>
                <a:lnTo>
                  <a:pt x="147" y="505"/>
                </a:lnTo>
                <a:lnTo>
                  <a:pt x="148" y="505"/>
                </a:lnTo>
                <a:close/>
                <a:moveTo>
                  <a:pt x="130" y="505"/>
                </a:moveTo>
                <a:lnTo>
                  <a:pt x="130" y="506"/>
                </a:lnTo>
                <a:lnTo>
                  <a:pt x="128" y="506"/>
                </a:lnTo>
                <a:lnTo>
                  <a:pt x="128" y="505"/>
                </a:lnTo>
                <a:lnTo>
                  <a:pt x="128" y="503"/>
                </a:lnTo>
                <a:lnTo>
                  <a:pt x="130" y="503"/>
                </a:lnTo>
                <a:lnTo>
                  <a:pt x="130" y="505"/>
                </a:lnTo>
                <a:close/>
                <a:moveTo>
                  <a:pt x="148" y="503"/>
                </a:moveTo>
                <a:lnTo>
                  <a:pt x="148" y="505"/>
                </a:lnTo>
                <a:lnTo>
                  <a:pt x="148" y="503"/>
                </a:lnTo>
                <a:close/>
                <a:moveTo>
                  <a:pt x="148" y="503"/>
                </a:moveTo>
                <a:lnTo>
                  <a:pt x="147" y="503"/>
                </a:lnTo>
                <a:lnTo>
                  <a:pt x="148" y="503"/>
                </a:lnTo>
                <a:lnTo>
                  <a:pt x="147" y="503"/>
                </a:lnTo>
                <a:lnTo>
                  <a:pt x="148" y="503"/>
                </a:lnTo>
                <a:close/>
                <a:moveTo>
                  <a:pt x="142" y="501"/>
                </a:moveTo>
                <a:lnTo>
                  <a:pt x="143" y="501"/>
                </a:lnTo>
                <a:lnTo>
                  <a:pt x="143" y="503"/>
                </a:lnTo>
                <a:lnTo>
                  <a:pt x="142" y="503"/>
                </a:lnTo>
                <a:lnTo>
                  <a:pt x="143" y="505"/>
                </a:lnTo>
                <a:lnTo>
                  <a:pt x="142" y="505"/>
                </a:lnTo>
                <a:lnTo>
                  <a:pt x="142" y="506"/>
                </a:lnTo>
                <a:lnTo>
                  <a:pt x="142" y="505"/>
                </a:lnTo>
                <a:lnTo>
                  <a:pt x="142" y="503"/>
                </a:lnTo>
                <a:lnTo>
                  <a:pt x="142" y="501"/>
                </a:lnTo>
                <a:close/>
                <a:moveTo>
                  <a:pt x="130" y="500"/>
                </a:moveTo>
                <a:lnTo>
                  <a:pt x="130" y="501"/>
                </a:lnTo>
                <a:lnTo>
                  <a:pt x="130" y="500"/>
                </a:lnTo>
                <a:close/>
                <a:moveTo>
                  <a:pt x="128" y="500"/>
                </a:moveTo>
                <a:lnTo>
                  <a:pt x="130" y="500"/>
                </a:lnTo>
                <a:lnTo>
                  <a:pt x="128" y="501"/>
                </a:lnTo>
                <a:lnTo>
                  <a:pt x="128" y="500"/>
                </a:lnTo>
                <a:lnTo>
                  <a:pt x="128" y="501"/>
                </a:lnTo>
                <a:lnTo>
                  <a:pt x="128" y="500"/>
                </a:lnTo>
                <a:close/>
                <a:moveTo>
                  <a:pt x="70" y="498"/>
                </a:moveTo>
                <a:lnTo>
                  <a:pt x="70" y="500"/>
                </a:lnTo>
                <a:lnTo>
                  <a:pt x="68" y="500"/>
                </a:lnTo>
                <a:lnTo>
                  <a:pt x="70" y="500"/>
                </a:lnTo>
                <a:lnTo>
                  <a:pt x="68" y="500"/>
                </a:lnTo>
                <a:lnTo>
                  <a:pt x="68" y="498"/>
                </a:lnTo>
                <a:lnTo>
                  <a:pt x="70" y="498"/>
                </a:lnTo>
                <a:close/>
                <a:moveTo>
                  <a:pt x="130" y="498"/>
                </a:moveTo>
                <a:lnTo>
                  <a:pt x="128" y="498"/>
                </a:lnTo>
                <a:lnTo>
                  <a:pt x="128" y="496"/>
                </a:lnTo>
                <a:lnTo>
                  <a:pt x="130" y="496"/>
                </a:lnTo>
                <a:lnTo>
                  <a:pt x="130" y="498"/>
                </a:lnTo>
                <a:close/>
                <a:moveTo>
                  <a:pt x="125" y="496"/>
                </a:moveTo>
                <a:lnTo>
                  <a:pt x="125" y="498"/>
                </a:lnTo>
                <a:lnTo>
                  <a:pt x="125" y="496"/>
                </a:lnTo>
                <a:lnTo>
                  <a:pt x="125" y="498"/>
                </a:lnTo>
                <a:lnTo>
                  <a:pt x="125" y="496"/>
                </a:lnTo>
                <a:close/>
                <a:moveTo>
                  <a:pt x="72" y="491"/>
                </a:moveTo>
                <a:lnTo>
                  <a:pt x="72" y="493"/>
                </a:lnTo>
                <a:lnTo>
                  <a:pt x="70" y="493"/>
                </a:lnTo>
                <a:lnTo>
                  <a:pt x="70" y="491"/>
                </a:lnTo>
                <a:lnTo>
                  <a:pt x="72" y="491"/>
                </a:lnTo>
                <a:close/>
                <a:moveTo>
                  <a:pt x="234" y="488"/>
                </a:moveTo>
                <a:lnTo>
                  <a:pt x="235" y="488"/>
                </a:lnTo>
                <a:lnTo>
                  <a:pt x="234" y="488"/>
                </a:lnTo>
                <a:close/>
                <a:moveTo>
                  <a:pt x="80" y="485"/>
                </a:moveTo>
                <a:lnTo>
                  <a:pt x="80" y="486"/>
                </a:lnTo>
                <a:lnTo>
                  <a:pt x="80" y="485"/>
                </a:lnTo>
                <a:close/>
                <a:moveTo>
                  <a:pt x="77" y="485"/>
                </a:moveTo>
                <a:lnTo>
                  <a:pt x="77" y="486"/>
                </a:lnTo>
                <a:lnTo>
                  <a:pt x="77" y="488"/>
                </a:lnTo>
                <a:lnTo>
                  <a:pt x="77" y="486"/>
                </a:lnTo>
                <a:lnTo>
                  <a:pt x="77" y="488"/>
                </a:lnTo>
                <a:lnTo>
                  <a:pt x="75" y="488"/>
                </a:lnTo>
                <a:lnTo>
                  <a:pt x="75" y="486"/>
                </a:lnTo>
                <a:lnTo>
                  <a:pt x="75" y="488"/>
                </a:lnTo>
                <a:lnTo>
                  <a:pt x="75" y="486"/>
                </a:lnTo>
                <a:lnTo>
                  <a:pt x="77" y="486"/>
                </a:lnTo>
                <a:lnTo>
                  <a:pt x="75" y="486"/>
                </a:lnTo>
                <a:lnTo>
                  <a:pt x="77" y="486"/>
                </a:lnTo>
                <a:lnTo>
                  <a:pt x="75" y="486"/>
                </a:lnTo>
                <a:lnTo>
                  <a:pt x="77" y="486"/>
                </a:lnTo>
                <a:lnTo>
                  <a:pt x="75" y="486"/>
                </a:lnTo>
                <a:lnTo>
                  <a:pt x="75" y="485"/>
                </a:lnTo>
                <a:lnTo>
                  <a:pt x="77" y="485"/>
                </a:lnTo>
                <a:close/>
                <a:moveTo>
                  <a:pt x="82" y="485"/>
                </a:moveTo>
                <a:lnTo>
                  <a:pt x="82" y="486"/>
                </a:lnTo>
                <a:lnTo>
                  <a:pt x="82" y="488"/>
                </a:lnTo>
                <a:lnTo>
                  <a:pt x="82" y="490"/>
                </a:lnTo>
                <a:lnTo>
                  <a:pt x="82" y="491"/>
                </a:lnTo>
                <a:lnTo>
                  <a:pt x="82" y="493"/>
                </a:lnTo>
                <a:lnTo>
                  <a:pt x="80" y="493"/>
                </a:lnTo>
                <a:lnTo>
                  <a:pt x="82" y="493"/>
                </a:lnTo>
                <a:lnTo>
                  <a:pt x="82" y="495"/>
                </a:lnTo>
                <a:lnTo>
                  <a:pt x="80" y="495"/>
                </a:lnTo>
                <a:lnTo>
                  <a:pt x="78" y="495"/>
                </a:lnTo>
                <a:lnTo>
                  <a:pt x="78" y="493"/>
                </a:lnTo>
                <a:lnTo>
                  <a:pt x="77" y="493"/>
                </a:lnTo>
                <a:lnTo>
                  <a:pt x="77" y="491"/>
                </a:lnTo>
                <a:lnTo>
                  <a:pt x="77" y="493"/>
                </a:lnTo>
                <a:lnTo>
                  <a:pt x="77" y="495"/>
                </a:lnTo>
                <a:lnTo>
                  <a:pt x="75" y="495"/>
                </a:lnTo>
                <a:lnTo>
                  <a:pt x="77" y="495"/>
                </a:lnTo>
                <a:lnTo>
                  <a:pt x="77" y="496"/>
                </a:lnTo>
                <a:lnTo>
                  <a:pt x="77" y="498"/>
                </a:lnTo>
                <a:lnTo>
                  <a:pt x="77" y="496"/>
                </a:lnTo>
                <a:lnTo>
                  <a:pt x="78" y="496"/>
                </a:lnTo>
                <a:lnTo>
                  <a:pt x="80" y="496"/>
                </a:lnTo>
                <a:lnTo>
                  <a:pt x="82" y="496"/>
                </a:lnTo>
                <a:lnTo>
                  <a:pt x="82" y="498"/>
                </a:lnTo>
                <a:lnTo>
                  <a:pt x="80" y="498"/>
                </a:lnTo>
                <a:lnTo>
                  <a:pt x="80" y="500"/>
                </a:lnTo>
                <a:lnTo>
                  <a:pt x="78" y="500"/>
                </a:lnTo>
                <a:lnTo>
                  <a:pt x="80" y="500"/>
                </a:lnTo>
                <a:lnTo>
                  <a:pt x="80" y="498"/>
                </a:lnTo>
                <a:lnTo>
                  <a:pt x="82" y="498"/>
                </a:lnTo>
                <a:lnTo>
                  <a:pt x="83" y="498"/>
                </a:lnTo>
                <a:lnTo>
                  <a:pt x="83" y="500"/>
                </a:lnTo>
                <a:lnTo>
                  <a:pt x="83" y="498"/>
                </a:lnTo>
                <a:lnTo>
                  <a:pt x="83" y="496"/>
                </a:lnTo>
                <a:lnTo>
                  <a:pt x="85" y="496"/>
                </a:lnTo>
                <a:lnTo>
                  <a:pt x="85" y="498"/>
                </a:lnTo>
                <a:lnTo>
                  <a:pt x="85" y="496"/>
                </a:lnTo>
                <a:lnTo>
                  <a:pt x="85" y="498"/>
                </a:lnTo>
                <a:lnTo>
                  <a:pt x="85" y="496"/>
                </a:lnTo>
                <a:lnTo>
                  <a:pt x="87" y="496"/>
                </a:lnTo>
                <a:lnTo>
                  <a:pt x="88" y="496"/>
                </a:lnTo>
                <a:lnTo>
                  <a:pt x="90" y="496"/>
                </a:lnTo>
                <a:lnTo>
                  <a:pt x="92" y="496"/>
                </a:lnTo>
                <a:lnTo>
                  <a:pt x="93" y="496"/>
                </a:lnTo>
                <a:lnTo>
                  <a:pt x="92" y="496"/>
                </a:lnTo>
                <a:lnTo>
                  <a:pt x="93" y="496"/>
                </a:lnTo>
                <a:lnTo>
                  <a:pt x="95" y="496"/>
                </a:lnTo>
                <a:lnTo>
                  <a:pt x="97" y="496"/>
                </a:lnTo>
                <a:lnTo>
                  <a:pt x="98" y="496"/>
                </a:lnTo>
                <a:lnTo>
                  <a:pt x="100" y="496"/>
                </a:lnTo>
                <a:lnTo>
                  <a:pt x="102" y="496"/>
                </a:lnTo>
                <a:lnTo>
                  <a:pt x="103" y="496"/>
                </a:lnTo>
                <a:lnTo>
                  <a:pt x="103" y="498"/>
                </a:lnTo>
                <a:lnTo>
                  <a:pt x="103" y="496"/>
                </a:lnTo>
                <a:lnTo>
                  <a:pt x="103" y="498"/>
                </a:lnTo>
                <a:lnTo>
                  <a:pt x="105" y="498"/>
                </a:lnTo>
                <a:lnTo>
                  <a:pt x="107" y="498"/>
                </a:lnTo>
                <a:lnTo>
                  <a:pt x="108" y="500"/>
                </a:lnTo>
                <a:lnTo>
                  <a:pt x="107" y="500"/>
                </a:lnTo>
                <a:lnTo>
                  <a:pt x="107" y="498"/>
                </a:lnTo>
                <a:lnTo>
                  <a:pt x="107" y="500"/>
                </a:lnTo>
                <a:lnTo>
                  <a:pt x="108" y="500"/>
                </a:lnTo>
                <a:lnTo>
                  <a:pt x="108" y="501"/>
                </a:lnTo>
                <a:lnTo>
                  <a:pt x="110" y="501"/>
                </a:lnTo>
                <a:lnTo>
                  <a:pt x="110" y="503"/>
                </a:lnTo>
                <a:lnTo>
                  <a:pt x="110" y="505"/>
                </a:lnTo>
                <a:lnTo>
                  <a:pt x="112" y="505"/>
                </a:lnTo>
                <a:lnTo>
                  <a:pt x="112" y="506"/>
                </a:lnTo>
                <a:lnTo>
                  <a:pt x="113" y="506"/>
                </a:lnTo>
                <a:lnTo>
                  <a:pt x="113" y="508"/>
                </a:lnTo>
                <a:lnTo>
                  <a:pt x="115" y="508"/>
                </a:lnTo>
                <a:lnTo>
                  <a:pt x="115" y="510"/>
                </a:lnTo>
                <a:lnTo>
                  <a:pt x="115" y="511"/>
                </a:lnTo>
                <a:lnTo>
                  <a:pt x="115" y="513"/>
                </a:lnTo>
                <a:lnTo>
                  <a:pt x="115" y="515"/>
                </a:lnTo>
                <a:lnTo>
                  <a:pt x="115" y="513"/>
                </a:lnTo>
                <a:lnTo>
                  <a:pt x="117" y="515"/>
                </a:lnTo>
                <a:lnTo>
                  <a:pt x="117" y="516"/>
                </a:lnTo>
                <a:lnTo>
                  <a:pt x="117" y="518"/>
                </a:lnTo>
                <a:lnTo>
                  <a:pt x="118" y="518"/>
                </a:lnTo>
                <a:lnTo>
                  <a:pt x="118" y="520"/>
                </a:lnTo>
                <a:lnTo>
                  <a:pt x="118" y="521"/>
                </a:lnTo>
                <a:lnTo>
                  <a:pt x="118" y="523"/>
                </a:lnTo>
                <a:lnTo>
                  <a:pt x="117" y="523"/>
                </a:lnTo>
                <a:lnTo>
                  <a:pt x="118" y="525"/>
                </a:lnTo>
                <a:lnTo>
                  <a:pt x="117" y="525"/>
                </a:lnTo>
                <a:lnTo>
                  <a:pt x="118" y="525"/>
                </a:lnTo>
                <a:lnTo>
                  <a:pt x="117" y="525"/>
                </a:lnTo>
                <a:lnTo>
                  <a:pt x="117" y="526"/>
                </a:lnTo>
                <a:lnTo>
                  <a:pt x="117" y="528"/>
                </a:lnTo>
                <a:lnTo>
                  <a:pt x="115" y="528"/>
                </a:lnTo>
                <a:lnTo>
                  <a:pt x="115" y="530"/>
                </a:lnTo>
                <a:lnTo>
                  <a:pt x="115" y="531"/>
                </a:lnTo>
                <a:lnTo>
                  <a:pt x="115" y="530"/>
                </a:lnTo>
                <a:lnTo>
                  <a:pt x="115" y="531"/>
                </a:lnTo>
                <a:lnTo>
                  <a:pt x="115" y="530"/>
                </a:lnTo>
                <a:lnTo>
                  <a:pt x="113" y="531"/>
                </a:lnTo>
                <a:lnTo>
                  <a:pt x="112" y="531"/>
                </a:lnTo>
                <a:lnTo>
                  <a:pt x="110" y="531"/>
                </a:lnTo>
                <a:lnTo>
                  <a:pt x="110" y="533"/>
                </a:lnTo>
                <a:lnTo>
                  <a:pt x="112" y="531"/>
                </a:lnTo>
                <a:lnTo>
                  <a:pt x="113" y="531"/>
                </a:lnTo>
                <a:lnTo>
                  <a:pt x="113" y="533"/>
                </a:lnTo>
                <a:lnTo>
                  <a:pt x="115" y="533"/>
                </a:lnTo>
                <a:lnTo>
                  <a:pt x="117" y="535"/>
                </a:lnTo>
                <a:lnTo>
                  <a:pt x="117" y="536"/>
                </a:lnTo>
                <a:lnTo>
                  <a:pt x="117" y="538"/>
                </a:lnTo>
                <a:lnTo>
                  <a:pt x="118" y="538"/>
                </a:lnTo>
                <a:lnTo>
                  <a:pt x="118" y="540"/>
                </a:lnTo>
                <a:lnTo>
                  <a:pt x="120" y="541"/>
                </a:lnTo>
                <a:lnTo>
                  <a:pt x="120" y="543"/>
                </a:lnTo>
                <a:lnTo>
                  <a:pt x="120" y="545"/>
                </a:lnTo>
                <a:lnTo>
                  <a:pt x="120" y="546"/>
                </a:lnTo>
                <a:lnTo>
                  <a:pt x="120" y="548"/>
                </a:lnTo>
                <a:lnTo>
                  <a:pt x="122" y="548"/>
                </a:lnTo>
                <a:lnTo>
                  <a:pt x="122" y="550"/>
                </a:lnTo>
                <a:lnTo>
                  <a:pt x="120" y="550"/>
                </a:lnTo>
                <a:lnTo>
                  <a:pt x="122" y="550"/>
                </a:lnTo>
                <a:lnTo>
                  <a:pt x="122" y="551"/>
                </a:lnTo>
                <a:lnTo>
                  <a:pt x="122" y="553"/>
                </a:lnTo>
                <a:lnTo>
                  <a:pt x="122" y="555"/>
                </a:lnTo>
                <a:lnTo>
                  <a:pt x="122" y="556"/>
                </a:lnTo>
                <a:lnTo>
                  <a:pt x="120" y="556"/>
                </a:lnTo>
                <a:lnTo>
                  <a:pt x="120" y="558"/>
                </a:lnTo>
                <a:lnTo>
                  <a:pt x="118" y="558"/>
                </a:lnTo>
                <a:lnTo>
                  <a:pt x="120" y="558"/>
                </a:lnTo>
                <a:lnTo>
                  <a:pt x="118" y="558"/>
                </a:lnTo>
                <a:lnTo>
                  <a:pt x="118" y="560"/>
                </a:lnTo>
                <a:lnTo>
                  <a:pt x="120" y="560"/>
                </a:lnTo>
                <a:lnTo>
                  <a:pt x="120" y="561"/>
                </a:lnTo>
                <a:lnTo>
                  <a:pt x="118" y="561"/>
                </a:lnTo>
                <a:lnTo>
                  <a:pt x="118" y="563"/>
                </a:lnTo>
                <a:lnTo>
                  <a:pt x="117" y="563"/>
                </a:lnTo>
                <a:lnTo>
                  <a:pt x="118" y="563"/>
                </a:lnTo>
                <a:lnTo>
                  <a:pt x="117" y="563"/>
                </a:lnTo>
                <a:lnTo>
                  <a:pt x="117" y="565"/>
                </a:lnTo>
                <a:lnTo>
                  <a:pt x="117" y="563"/>
                </a:lnTo>
                <a:lnTo>
                  <a:pt x="115" y="563"/>
                </a:lnTo>
                <a:lnTo>
                  <a:pt x="115" y="561"/>
                </a:lnTo>
                <a:lnTo>
                  <a:pt x="113" y="561"/>
                </a:lnTo>
                <a:lnTo>
                  <a:pt x="113" y="563"/>
                </a:lnTo>
                <a:lnTo>
                  <a:pt x="113" y="561"/>
                </a:lnTo>
                <a:lnTo>
                  <a:pt x="113" y="563"/>
                </a:lnTo>
                <a:lnTo>
                  <a:pt x="113" y="561"/>
                </a:lnTo>
                <a:lnTo>
                  <a:pt x="112" y="561"/>
                </a:lnTo>
                <a:lnTo>
                  <a:pt x="110" y="561"/>
                </a:lnTo>
                <a:lnTo>
                  <a:pt x="112" y="561"/>
                </a:lnTo>
                <a:lnTo>
                  <a:pt x="110" y="561"/>
                </a:lnTo>
                <a:lnTo>
                  <a:pt x="110" y="560"/>
                </a:lnTo>
                <a:lnTo>
                  <a:pt x="108" y="560"/>
                </a:lnTo>
                <a:lnTo>
                  <a:pt x="108" y="558"/>
                </a:lnTo>
                <a:lnTo>
                  <a:pt x="107" y="558"/>
                </a:lnTo>
                <a:lnTo>
                  <a:pt x="108" y="558"/>
                </a:lnTo>
                <a:lnTo>
                  <a:pt x="107" y="558"/>
                </a:lnTo>
                <a:lnTo>
                  <a:pt x="107" y="556"/>
                </a:lnTo>
                <a:lnTo>
                  <a:pt x="108" y="556"/>
                </a:lnTo>
                <a:lnTo>
                  <a:pt x="108" y="555"/>
                </a:lnTo>
                <a:lnTo>
                  <a:pt x="107" y="555"/>
                </a:lnTo>
                <a:lnTo>
                  <a:pt x="108" y="555"/>
                </a:lnTo>
                <a:lnTo>
                  <a:pt x="107" y="555"/>
                </a:lnTo>
                <a:lnTo>
                  <a:pt x="108" y="555"/>
                </a:lnTo>
                <a:lnTo>
                  <a:pt x="107" y="555"/>
                </a:lnTo>
                <a:lnTo>
                  <a:pt x="107" y="553"/>
                </a:lnTo>
                <a:lnTo>
                  <a:pt x="107" y="555"/>
                </a:lnTo>
                <a:lnTo>
                  <a:pt x="105" y="555"/>
                </a:lnTo>
                <a:lnTo>
                  <a:pt x="107" y="555"/>
                </a:lnTo>
                <a:lnTo>
                  <a:pt x="107" y="553"/>
                </a:lnTo>
                <a:lnTo>
                  <a:pt x="107" y="551"/>
                </a:lnTo>
                <a:lnTo>
                  <a:pt x="105" y="551"/>
                </a:lnTo>
                <a:lnTo>
                  <a:pt x="103" y="551"/>
                </a:lnTo>
                <a:lnTo>
                  <a:pt x="103" y="553"/>
                </a:lnTo>
                <a:lnTo>
                  <a:pt x="102" y="553"/>
                </a:lnTo>
                <a:lnTo>
                  <a:pt x="102" y="551"/>
                </a:lnTo>
                <a:lnTo>
                  <a:pt x="103" y="551"/>
                </a:lnTo>
                <a:lnTo>
                  <a:pt x="102" y="551"/>
                </a:lnTo>
                <a:lnTo>
                  <a:pt x="102" y="550"/>
                </a:lnTo>
                <a:lnTo>
                  <a:pt x="100" y="550"/>
                </a:lnTo>
                <a:lnTo>
                  <a:pt x="100" y="548"/>
                </a:lnTo>
                <a:lnTo>
                  <a:pt x="98" y="548"/>
                </a:lnTo>
                <a:lnTo>
                  <a:pt x="98" y="546"/>
                </a:lnTo>
                <a:lnTo>
                  <a:pt x="97" y="546"/>
                </a:lnTo>
                <a:lnTo>
                  <a:pt x="97" y="548"/>
                </a:lnTo>
                <a:lnTo>
                  <a:pt x="95" y="548"/>
                </a:lnTo>
                <a:lnTo>
                  <a:pt x="95" y="550"/>
                </a:lnTo>
                <a:lnTo>
                  <a:pt x="95" y="551"/>
                </a:lnTo>
                <a:lnTo>
                  <a:pt x="95" y="550"/>
                </a:lnTo>
                <a:lnTo>
                  <a:pt x="95" y="551"/>
                </a:lnTo>
                <a:lnTo>
                  <a:pt x="93" y="551"/>
                </a:lnTo>
                <a:lnTo>
                  <a:pt x="93" y="550"/>
                </a:lnTo>
                <a:lnTo>
                  <a:pt x="93" y="551"/>
                </a:lnTo>
                <a:lnTo>
                  <a:pt x="92" y="551"/>
                </a:lnTo>
                <a:lnTo>
                  <a:pt x="92" y="550"/>
                </a:lnTo>
                <a:lnTo>
                  <a:pt x="90" y="550"/>
                </a:lnTo>
                <a:lnTo>
                  <a:pt x="92" y="550"/>
                </a:lnTo>
                <a:lnTo>
                  <a:pt x="92" y="548"/>
                </a:lnTo>
                <a:lnTo>
                  <a:pt x="90" y="548"/>
                </a:lnTo>
                <a:lnTo>
                  <a:pt x="92" y="548"/>
                </a:lnTo>
                <a:lnTo>
                  <a:pt x="90" y="548"/>
                </a:lnTo>
                <a:lnTo>
                  <a:pt x="88" y="548"/>
                </a:lnTo>
                <a:lnTo>
                  <a:pt x="88" y="550"/>
                </a:lnTo>
                <a:lnTo>
                  <a:pt x="88" y="548"/>
                </a:lnTo>
                <a:lnTo>
                  <a:pt x="87" y="548"/>
                </a:lnTo>
                <a:lnTo>
                  <a:pt x="87" y="546"/>
                </a:lnTo>
                <a:lnTo>
                  <a:pt x="87" y="548"/>
                </a:lnTo>
                <a:lnTo>
                  <a:pt x="85" y="548"/>
                </a:lnTo>
                <a:lnTo>
                  <a:pt x="85" y="546"/>
                </a:lnTo>
                <a:lnTo>
                  <a:pt x="85" y="548"/>
                </a:lnTo>
                <a:lnTo>
                  <a:pt x="85" y="546"/>
                </a:lnTo>
                <a:lnTo>
                  <a:pt x="83" y="546"/>
                </a:lnTo>
                <a:lnTo>
                  <a:pt x="83" y="545"/>
                </a:lnTo>
                <a:lnTo>
                  <a:pt x="82" y="545"/>
                </a:lnTo>
                <a:lnTo>
                  <a:pt x="82" y="543"/>
                </a:lnTo>
                <a:lnTo>
                  <a:pt x="82" y="541"/>
                </a:lnTo>
                <a:lnTo>
                  <a:pt x="82" y="540"/>
                </a:lnTo>
                <a:lnTo>
                  <a:pt x="82" y="538"/>
                </a:lnTo>
                <a:lnTo>
                  <a:pt x="82" y="536"/>
                </a:lnTo>
                <a:lnTo>
                  <a:pt x="80" y="536"/>
                </a:lnTo>
                <a:lnTo>
                  <a:pt x="82" y="536"/>
                </a:lnTo>
                <a:lnTo>
                  <a:pt x="80" y="536"/>
                </a:lnTo>
                <a:lnTo>
                  <a:pt x="80" y="535"/>
                </a:lnTo>
                <a:lnTo>
                  <a:pt x="80" y="533"/>
                </a:lnTo>
                <a:lnTo>
                  <a:pt x="78" y="533"/>
                </a:lnTo>
                <a:lnTo>
                  <a:pt x="78" y="531"/>
                </a:lnTo>
                <a:lnTo>
                  <a:pt x="80" y="531"/>
                </a:lnTo>
                <a:lnTo>
                  <a:pt x="78" y="531"/>
                </a:lnTo>
                <a:lnTo>
                  <a:pt x="80" y="531"/>
                </a:lnTo>
                <a:lnTo>
                  <a:pt x="80" y="530"/>
                </a:lnTo>
                <a:lnTo>
                  <a:pt x="78" y="530"/>
                </a:lnTo>
                <a:lnTo>
                  <a:pt x="78" y="528"/>
                </a:lnTo>
                <a:lnTo>
                  <a:pt x="78" y="526"/>
                </a:lnTo>
                <a:lnTo>
                  <a:pt x="78" y="525"/>
                </a:lnTo>
                <a:lnTo>
                  <a:pt x="78" y="523"/>
                </a:lnTo>
                <a:lnTo>
                  <a:pt x="78" y="521"/>
                </a:lnTo>
                <a:lnTo>
                  <a:pt x="77" y="521"/>
                </a:lnTo>
                <a:lnTo>
                  <a:pt x="77" y="520"/>
                </a:lnTo>
                <a:lnTo>
                  <a:pt x="77" y="518"/>
                </a:lnTo>
                <a:lnTo>
                  <a:pt x="77" y="516"/>
                </a:lnTo>
                <a:lnTo>
                  <a:pt x="75" y="516"/>
                </a:lnTo>
                <a:lnTo>
                  <a:pt x="75" y="515"/>
                </a:lnTo>
                <a:lnTo>
                  <a:pt x="73" y="515"/>
                </a:lnTo>
                <a:lnTo>
                  <a:pt x="73" y="513"/>
                </a:lnTo>
                <a:lnTo>
                  <a:pt x="73" y="515"/>
                </a:lnTo>
                <a:lnTo>
                  <a:pt x="73" y="513"/>
                </a:lnTo>
                <a:lnTo>
                  <a:pt x="72" y="513"/>
                </a:lnTo>
                <a:lnTo>
                  <a:pt x="72" y="511"/>
                </a:lnTo>
                <a:lnTo>
                  <a:pt x="72" y="510"/>
                </a:lnTo>
                <a:lnTo>
                  <a:pt x="72" y="508"/>
                </a:lnTo>
                <a:lnTo>
                  <a:pt x="73" y="508"/>
                </a:lnTo>
                <a:lnTo>
                  <a:pt x="72" y="508"/>
                </a:lnTo>
                <a:lnTo>
                  <a:pt x="72" y="506"/>
                </a:lnTo>
                <a:lnTo>
                  <a:pt x="73" y="506"/>
                </a:lnTo>
                <a:lnTo>
                  <a:pt x="72" y="506"/>
                </a:lnTo>
                <a:lnTo>
                  <a:pt x="72" y="505"/>
                </a:lnTo>
                <a:lnTo>
                  <a:pt x="72" y="503"/>
                </a:lnTo>
                <a:lnTo>
                  <a:pt x="73" y="503"/>
                </a:lnTo>
                <a:lnTo>
                  <a:pt x="72" y="503"/>
                </a:lnTo>
                <a:lnTo>
                  <a:pt x="73" y="503"/>
                </a:lnTo>
                <a:lnTo>
                  <a:pt x="72" y="503"/>
                </a:lnTo>
                <a:lnTo>
                  <a:pt x="72" y="501"/>
                </a:lnTo>
                <a:lnTo>
                  <a:pt x="73" y="501"/>
                </a:lnTo>
                <a:lnTo>
                  <a:pt x="73" y="500"/>
                </a:lnTo>
                <a:lnTo>
                  <a:pt x="72" y="500"/>
                </a:lnTo>
                <a:lnTo>
                  <a:pt x="73" y="500"/>
                </a:lnTo>
                <a:lnTo>
                  <a:pt x="72" y="500"/>
                </a:lnTo>
                <a:lnTo>
                  <a:pt x="70" y="500"/>
                </a:lnTo>
                <a:lnTo>
                  <a:pt x="72" y="500"/>
                </a:lnTo>
                <a:lnTo>
                  <a:pt x="72" y="498"/>
                </a:lnTo>
                <a:lnTo>
                  <a:pt x="72" y="496"/>
                </a:lnTo>
                <a:lnTo>
                  <a:pt x="73" y="496"/>
                </a:lnTo>
                <a:lnTo>
                  <a:pt x="73" y="495"/>
                </a:lnTo>
                <a:lnTo>
                  <a:pt x="72" y="495"/>
                </a:lnTo>
                <a:lnTo>
                  <a:pt x="70" y="495"/>
                </a:lnTo>
                <a:lnTo>
                  <a:pt x="72" y="495"/>
                </a:lnTo>
                <a:lnTo>
                  <a:pt x="72" y="493"/>
                </a:lnTo>
                <a:lnTo>
                  <a:pt x="70" y="493"/>
                </a:lnTo>
                <a:lnTo>
                  <a:pt x="72" y="493"/>
                </a:lnTo>
                <a:lnTo>
                  <a:pt x="73" y="493"/>
                </a:lnTo>
                <a:lnTo>
                  <a:pt x="75" y="493"/>
                </a:lnTo>
                <a:lnTo>
                  <a:pt x="75" y="491"/>
                </a:lnTo>
                <a:lnTo>
                  <a:pt x="75" y="493"/>
                </a:lnTo>
                <a:lnTo>
                  <a:pt x="75" y="491"/>
                </a:lnTo>
                <a:lnTo>
                  <a:pt x="77" y="491"/>
                </a:lnTo>
                <a:lnTo>
                  <a:pt x="75" y="491"/>
                </a:lnTo>
                <a:lnTo>
                  <a:pt x="77" y="491"/>
                </a:lnTo>
                <a:lnTo>
                  <a:pt x="78" y="491"/>
                </a:lnTo>
                <a:lnTo>
                  <a:pt x="77" y="491"/>
                </a:lnTo>
                <a:lnTo>
                  <a:pt x="78" y="490"/>
                </a:lnTo>
                <a:lnTo>
                  <a:pt x="78" y="491"/>
                </a:lnTo>
                <a:lnTo>
                  <a:pt x="78" y="490"/>
                </a:lnTo>
                <a:lnTo>
                  <a:pt x="78" y="488"/>
                </a:lnTo>
                <a:lnTo>
                  <a:pt x="78" y="486"/>
                </a:lnTo>
                <a:lnTo>
                  <a:pt x="80" y="486"/>
                </a:lnTo>
                <a:lnTo>
                  <a:pt x="78" y="486"/>
                </a:lnTo>
                <a:lnTo>
                  <a:pt x="80" y="486"/>
                </a:lnTo>
                <a:lnTo>
                  <a:pt x="80" y="485"/>
                </a:lnTo>
                <a:lnTo>
                  <a:pt x="82" y="485"/>
                </a:lnTo>
                <a:close/>
                <a:moveTo>
                  <a:pt x="80" y="485"/>
                </a:moveTo>
                <a:lnTo>
                  <a:pt x="78" y="485"/>
                </a:lnTo>
                <a:lnTo>
                  <a:pt x="80" y="485"/>
                </a:lnTo>
                <a:close/>
                <a:moveTo>
                  <a:pt x="77" y="485"/>
                </a:moveTo>
                <a:lnTo>
                  <a:pt x="75" y="485"/>
                </a:lnTo>
                <a:lnTo>
                  <a:pt x="77" y="485"/>
                </a:lnTo>
                <a:close/>
                <a:moveTo>
                  <a:pt x="87" y="483"/>
                </a:moveTo>
                <a:lnTo>
                  <a:pt x="87" y="485"/>
                </a:lnTo>
                <a:lnTo>
                  <a:pt x="87" y="483"/>
                </a:lnTo>
                <a:lnTo>
                  <a:pt x="85" y="485"/>
                </a:lnTo>
                <a:lnTo>
                  <a:pt x="85" y="483"/>
                </a:lnTo>
                <a:lnTo>
                  <a:pt x="87" y="483"/>
                </a:lnTo>
                <a:close/>
                <a:moveTo>
                  <a:pt x="85" y="481"/>
                </a:moveTo>
                <a:lnTo>
                  <a:pt x="87" y="481"/>
                </a:lnTo>
                <a:lnTo>
                  <a:pt x="87" y="483"/>
                </a:lnTo>
                <a:lnTo>
                  <a:pt x="85" y="483"/>
                </a:lnTo>
                <a:lnTo>
                  <a:pt x="85" y="485"/>
                </a:lnTo>
                <a:lnTo>
                  <a:pt x="83" y="485"/>
                </a:lnTo>
                <a:lnTo>
                  <a:pt x="83" y="483"/>
                </a:lnTo>
                <a:lnTo>
                  <a:pt x="83" y="485"/>
                </a:lnTo>
                <a:lnTo>
                  <a:pt x="82" y="485"/>
                </a:lnTo>
                <a:lnTo>
                  <a:pt x="82" y="483"/>
                </a:lnTo>
                <a:lnTo>
                  <a:pt x="83" y="483"/>
                </a:lnTo>
                <a:lnTo>
                  <a:pt x="82" y="483"/>
                </a:lnTo>
                <a:lnTo>
                  <a:pt x="83" y="483"/>
                </a:lnTo>
                <a:lnTo>
                  <a:pt x="83" y="481"/>
                </a:lnTo>
                <a:lnTo>
                  <a:pt x="83" y="483"/>
                </a:lnTo>
                <a:lnTo>
                  <a:pt x="83" y="481"/>
                </a:lnTo>
                <a:lnTo>
                  <a:pt x="83" y="483"/>
                </a:lnTo>
                <a:lnTo>
                  <a:pt x="85" y="481"/>
                </a:lnTo>
                <a:lnTo>
                  <a:pt x="83" y="481"/>
                </a:lnTo>
                <a:lnTo>
                  <a:pt x="85" y="481"/>
                </a:lnTo>
                <a:close/>
                <a:moveTo>
                  <a:pt x="218" y="481"/>
                </a:moveTo>
                <a:lnTo>
                  <a:pt x="218" y="480"/>
                </a:lnTo>
                <a:lnTo>
                  <a:pt x="218" y="481"/>
                </a:lnTo>
                <a:close/>
                <a:moveTo>
                  <a:pt x="218" y="480"/>
                </a:moveTo>
                <a:lnTo>
                  <a:pt x="217" y="480"/>
                </a:lnTo>
                <a:lnTo>
                  <a:pt x="217" y="478"/>
                </a:lnTo>
                <a:lnTo>
                  <a:pt x="218" y="478"/>
                </a:lnTo>
                <a:lnTo>
                  <a:pt x="218" y="480"/>
                </a:lnTo>
                <a:close/>
                <a:moveTo>
                  <a:pt x="218" y="480"/>
                </a:moveTo>
                <a:lnTo>
                  <a:pt x="218" y="478"/>
                </a:lnTo>
                <a:lnTo>
                  <a:pt x="218" y="480"/>
                </a:lnTo>
                <a:close/>
                <a:moveTo>
                  <a:pt x="220" y="480"/>
                </a:moveTo>
                <a:lnTo>
                  <a:pt x="218" y="480"/>
                </a:lnTo>
                <a:lnTo>
                  <a:pt x="218" y="478"/>
                </a:lnTo>
                <a:lnTo>
                  <a:pt x="220" y="478"/>
                </a:lnTo>
                <a:lnTo>
                  <a:pt x="220" y="480"/>
                </a:lnTo>
                <a:close/>
                <a:moveTo>
                  <a:pt x="217" y="480"/>
                </a:moveTo>
                <a:lnTo>
                  <a:pt x="217" y="478"/>
                </a:lnTo>
                <a:lnTo>
                  <a:pt x="218" y="478"/>
                </a:lnTo>
                <a:lnTo>
                  <a:pt x="217" y="478"/>
                </a:lnTo>
                <a:lnTo>
                  <a:pt x="217" y="480"/>
                </a:lnTo>
                <a:close/>
                <a:moveTo>
                  <a:pt x="218" y="478"/>
                </a:moveTo>
                <a:lnTo>
                  <a:pt x="218" y="476"/>
                </a:lnTo>
                <a:lnTo>
                  <a:pt x="218" y="478"/>
                </a:lnTo>
                <a:close/>
                <a:moveTo>
                  <a:pt x="217" y="476"/>
                </a:moveTo>
                <a:lnTo>
                  <a:pt x="217" y="478"/>
                </a:lnTo>
                <a:lnTo>
                  <a:pt x="217" y="476"/>
                </a:lnTo>
                <a:close/>
                <a:moveTo>
                  <a:pt x="217" y="476"/>
                </a:moveTo>
                <a:lnTo>
                  <a:pt x="217" y="478"/>
                </a:lnTo>
                <a:lnTo>
                  <a:pt x="217" y="476"/>
                </a:lnTo>
                <a:close/>
                <a:moveTo>
                  <a:pt x="97" y="473"/>
                </a:moveTo>
                <a:lnTo>
                  <a:pt x="98" y="473"/>
                </a:lnTo>
                <a:lnTo>
                  <a:pt x="97" y="473"/>
                </a:lnTo>
                <a:lnTo>
                  <a:pt x="97" y="475"/>
                </a:lnTo>
                <a:lnTo>
                  <a:pt x="98" y="475"/>
                </a:lnTo>
                <a:lnTo>
                  <a:pt x="97" y="475"/>
                </a:lnTo>
                <a:lnTo>
                  <a:pt x="98" y="475"/>
                </a:lnTo>
                <a:lnTo>
                  <a:pt x="100" y="475"/>
                </a:lnTo>
                <a:lnTo>
                  <a:pt x="100" y="473"/>
                </a:lnTo>
                <a:lnTo>
                  <a:pt x="100" y="475"/>
                </a:lnTo>
                <a:lnTo>
                  <a:pt x="100" y="476"/>
                </a:lnTo>
                <a:lnTo>
                  <a:pt x="102" y="476"/>
                </a:lnTo>
                <a:lnTo>
                  <a:pt x="102" y="478"/>
                </a:lnTo>
                <a:lnTo>
                  <a:pt x="100" y="478"/>
                </a:lnTo>
                <a:lnTo>
                  <a:pt x="102" y="478"/>
                </a:lnTo>
                <a:lnTo>
                  <a:pt x="100" y="478"/>
                </a:lnTo>
                <a:lnTo>
                  <a:pt x="102" y="480"/>
                </a:lnTo>
                <a:lnTo>
                  <a:pt x="102" y="481"/>
                </a:lnTo>
                <a:lnTo>
                  <a:pt x="102" y="483"/>
                </a:lnTo>
                <a:lnTo>
                  <a:pt x="102" y="485"/>
                </a:lnTo>
                <a:lnTo>
                  <a:pt x="102" y="486"/>
                </a:lnTo>
                <a:lnTo>
                  <a:pt x="103" y="486"/>
                </a:lnTo>
                <a:lnTo>
                  <a:pt x="103" y="488"/>
                </a:lnTo>
                <a:lnTo>
                  <a:pt x="105" y="490"/>
                </a:lnTo>
                <a:lnTo>
                  <a:pt x="105" y="491"/>
                </a:lnTo>
                <a:lnTo>
                  <a:pt x="105" y="493"/>
                </a:lnTo>
                <a:lnTo>
                  <a:pt x="105" y="495"/>
                </a:lnTo>
                <a:lnTo>
                  <a:pt x="107" y="495"/>
                </a:lnTo>
                <a:lnTo>
                  <a:pt x="105" y="495"/>
                </a:lnTo>
                <a:lnTo>
                  <a:pt x="103" y="495"/>
                </a:lnTo>
                <a:lnTo>
                  <a:pt x="102" y="495"/>
                </a:lnTo>
                <a:lnTo>
                  <a:pt x="100" y="495"/>
                </a:lnTo>
                <a:lnTo>
                  <a:pt x="98" y="495"/>
                </a:lnTo>
                <a:lnTo>
                  <a:pt x="97" y="495"/>
                </a:lnTo>
                <a:lnTo>
                  <a:pt x="95" y="495"/>
                </a:lnTo>
                <a:lnTo>
                  <a:pt x="93" y="495"/>
                </a:lnTo>
                <a:lnTo>
                  <a:pt x="92" y="495"/>
                </a:lnTo>
                <a:lnTo>
                  <a:pt x="90" y="495"/>
                </a:lnTo>
                <a:lnTo>
                  <a:pt x="88" y="493"/>
                </a:lnTo>
                <a:lnTo>
                  <a:pt x="88" y="495"/>
                </a:lnTo>
                <a:lnTo>
                  <a:pt x="88" y="493"/>
                </a:lnTo>
                <a:lnTo>
                  <a:pt x="88" y="495"/>
                </a:lnTo>
                <a:lnTo>
                  <a:pt x="87" y="495"/>
                </a:lnTo>
                <a:lnTo>
                  <a:pt x="87" y="493"/>
                </a:lnTo>
                <a:lnTo>
                  <a:pt x="85" y="495"/>
                </a:lnTo>
                <a:lnTo>
                  <a:pt x="85" y="493"/>
                </a:lnTo>
                <a:lnTo>
                  <a:pt x="85" y="495"/>
                </a:lnTo>
                <a:lnTo>
                  <a:pt x="83" y="495"/>
                </a:lnTo>
                <a:lnTo>
                  <a:pt x="83" y="493"/>
                </a:lnTo>
                <a:lnTo>
                  <a:pt x="85" y="493"/>
                </a:lnTo>
                <a:lnTo>
                  <a:pt x="85" y="491"/>
                </a:lnTo>
                <a:lnTo>
                  <a:pt x="83" y="491"/>
                </a:lnTo>
                <a:lnTo>
                  <a:pt x="85" y="491"/>
                </a:lnTo>
                <a:lnTo>
                  <a:pt x="85" y="490"/>
                </a:lnTo>
                <a:lnTo>
                  <a:pt x="83" y="490"/>
                </a:lnTo>
                <a:lnTo>
                  <a:pt x="85" y="490"/>
                </a:lnTo>
                <a:lnTo>
                  <a:pt x="85" y="488"/>
                </a:lnTo>
                <a:lnTo>
                  <a:pt x="83" y="486"/>
                </a:lnTo>
                <a:lnTo>
                  <a:pt x="85" y="486"/>
                </a:lnTo>
                <a:lnTo>
                  <a:pt x="83" y="486"/>
                </a:lnTo>
                <a:lnTo>
                  <a:pt x="85" y="486"/>
                </a:lnTo>
                <a:lnTo>
                  <a:pt x="85" y="485"/>
                </a:lnTo>
                <a:lnTo>
                  <a:pt x="87" y="485"/>
                </a:lnTo>
                <a:lnTo>
                  <a:pt x="87" y="483"/>
                </a:lnTo>
                <a:lnTo>
                  <a:pt x="87" y="481"/>
                </a:lnTo>
                <a:lnTo>
                  <a:pt x="88" y="481"/>
                </a:lnTo>
                <a:lnTo>
                  <a:pt x="87" y="481"/>
                </a:lnTo>
                <a:lnTo>
                  <a:pt x="88" y="481"/>
                </a:lnTo>
                <a:lnTo>
                  <a:pt x="87" y="481"/>
                </a:lnTo>
                <a:lnTo>
                  <a:pt x="88" y="481"/>
                </a:lnTo>
                <a:lnTo>
                  <a:pt x="87" y="481"/>
                </a:lnTo>
                <a:lnTo>
                  <a:pt x="87" y="480"/>
                </a:lnTo>
                <a:lnTo>
                  <a:pt x="87" y="481"/>
                </a:lnTo>
                <a:lnTo>
                  <a:pt x="87" y="480"/>
                </a:lnTo>
                <a:lnTo>
                  <a:pt x="88" y="480"/>
                </a:lnTo>
                <a:lnTo>
                  <a:pt x="88" y="478"/>
                </a:lnTo>
                <a:lnTo>
                  <a:pt x="88" y="480"/>
                </a:lnTo>
                <a:lnTo>
                  <a:pt x="88" y="481"/>
                </a:lnTo>
                <a:lnTo>
                  <a:pt x="90" y="481"/>
                </a:lnTo>
                <a:lnTo>
                  <a:pt x="90" y="480"/>
                </a:lnTo>
                <a:lnTo>
                  <a:pt x="90" y="481"/>
                </a:lnTo>
                <a:lnTo>
                  <a:pt x="90" y="480"/>
                </a:lnTo>
                <a:lnTo>
                  <a:pt x="92" y="480"/>
                </a:lnTo>
                <a:lnTo>
                  <a:pt x="92" y="478"/>
                </a:lnTo>
                <a:lnTo>
                  <a:pt x="90" y="478"/>
                </a:lnTo>
                <a:lnTo>
                  <a:pt x="92" y="478"/>
                </a:lnTo>
                <a:lnTo>
                  <a:pt x="90" y="478"/>
                </a:lnTo>
                <a:lnTo>
                  <a:pt x="92" y="478"/>
                </a:lnTo>
                <a:lnTo>
                  <a:pt x="92" y="476"/>
                </a:lnTo>
                <a:lnTo>
                  <a:pt x="93" y="476"/>
                </a:lnTo>
                <a:lnTo>
                  <a:pt x="95" y="476"/>
                </a:lnTo>
                <a:lnTo>
                  <a:pt x="95" y="475"/>
                </a:lnTo>
                <a:lnTo>
                  <a:pt x="97" y="475"/>
                </a:lnTo>
                <a:lnTo>
                  <a:pt x="95" y="475"/>
                </a:lnTo>
                <a:lnTo>
                  <a:pt x="97" y="475"/>
                </a:lnTo>
                <a:lnTo>
                  <a:pt x="97" y="473"/>
                </a:lnTo>
                <a:close/>
                <a:moveTo>
                  <a:pt x="100" y="471"/>
                </a:moveTo>
                <a:lnTo>
                  <a:pt x="100" y="473"/>
                </a:lnTo>
                <a:lnTo>
                  <a:pt x="98" y="473"/>
                </a:lnTo>
                <a:lnTo>
                  <a:pt x="100" y="473"/>
                </a:lnTo>
                <a:lnTo>
                  <a:pt x="98" y="473"/>
                </a:lnTo>
                <a:lnTo>
                  <a:pt x="98" y="475"/>
                </a:lnTo>
                <a:lnTo>
                  <a:pt x="98" y="473"/>
                </a:lnTo>
                <a:lnTo>
                  <a:pt x="98" y="471"/>
                </a:lnTo>
                <a:lnTo>
                  <a:pt x="98" y="473"/>
                </a:lnTo>
                <a:lnTo>
                  <a:pt x="100" y="471"/>
                </a:lnTo>
                <a:close/>
                <a:moveTo>
                  <a:pt x="83" y="471"/>
                </a:moveTo>
                <a:lnTo>
                  <a:pt x="83" y="473"/>
                </a:lnTo>
                <a:lnTo>
                  <a:pt x="82" y="471"/>
                </a:lnTo>
                <a:lnTo>
                  <a:pt x="83" y="471"/>
                </a:lnTo>
                <a:close/>
                <a:moveTo>
                  <a:pt x="83" y="471"/>
                </a:moveTo>
                <a:lnTo>
                  <a:pt x="83" y="473"/>
                </a:lnTo>
                <a:lnTo>
                  <a:pt x="83" y="471"/>
                </a:lnTo>
                <a:close/>
                <a:moveTo>
                  <a:pt x="75" y="471"/>
                </a:moveTo>
                <a:lnTo>
                  <a:pt x="73" y="471"/>
                </a:lnTo>
                <a:lnTo>
                  <a:pt x="75" y="471"/>
                </a:lnTo>
                <a:close/>
                <a:moveTo>
                  <a:pt x="77" y="471"/>
                </a:moveTo>
                <a:lnTo>
                  <a:pt x="75" y="471"/>
                </a:lnTo>
                <a:lnTo>
                  <a:pt x="75" y="469"/>
                </a:lnTo>
                <a:lnTo>
                  <a:pt x="75" y="471"/>
                </a:lnTo>
                <a:lnTo>
                  <a:pt x="77" y="471"/>
                </a:lnTo>
                <a:close/>
                <a:moveTo>
                  <a:pt x="77" y="469"/>
                </a:moveTo>
                <a:lnTo>
                  <a:pt x="75" y="469"/>
                </a:lnTo>
                <a:lnTo>
                  <a:pt x="77" y="469"/>
                </a:lnTo>
                <a:close/>
                <a:moveTo>
                  <a:pt x="75" y="468"/>
                </a:moveTo>
                <a:lnTo>
                  <a:pt x="75" y="469"/>
                </a:lnTo>
                <a:lnTo>
                  <a:pt x="75" y="468"/>
                </a:lnTo>
                <a:lnTo>
                  <a:pt x="75" y="469"/>
                </a:lnTo>
                <a:lnTo>
                  <a:pt x="75" y="468"/>
                </a:lnTo>
                <a:close/>
                <a:moveTo>
                  <a:pt x="92" y="468"/>
                </a:moveTo>
                <a:lnTo>
                  <a:pt x="90" y="468"/>
                </a:lnTo>
                <a:lnTo>
                  <a:pt x="92" y="468"/>
                </a:lnTo>
                <a:close/>
                <a:moveTo>
                  <a:pt x="75" y="466"/>
                </a:moveTo>
                <a:lnTo>
                  <a:pt x="73" y="466"/>
                </a:lnTo>
                <a:lnTo>
                  <a:pt x="75" y="466"/>
                </a:lnTo>
                <a:close/>
                <a:moveTo>
                  <a:pt x="73" y="464"/>
                </a:moveTo>
                <a:lnTo>
                  <a:pt x="73" y="466"/>
                </a:lnTo>
                <a:lnTo>
                  <a:pt x="72" y="466"/>
                </a:lnTo>
                <a:lnTo>
                  <a:pt x="73" y="466"/>
                </a:lnTo>
                <a:lnTo>
                  <a:pt x="72" y="466"/>
                </a:lnTo>
                <a:lnTo>
                  <a:pt x="72" y="464"/>
                </a:lnTo>
                <a:lnTo>
                  <a:pt x="73" y="464"/>
                </a:lnTo>
                <a:close/>
                <a:moveTo>
                  <a:pt x="73" y="464"/>
                </a:moveTo>
                <a:lnTo>
                  <a:pt x="75" y="464"/>
                </a:lnTo>
                <a:lnTo>
                  <a:pt x="75" y="466"/>
                </a:lnTo>
                <a:lnTo>
                  <a:pt x="73" y="466"/>
                </a:lnTo>
                <a:lnTo>
                  <a:pt x="73" y="464"/>
                </a:lnTo>
                <a:lnTo>
                  <a:pt x="73" y="466"/>
                </a:lnTo>
                <a:lnTo>
                  <a:pt x="73" y="464"/>
                </a:lnTo>
                <a:close/>
                <a:moveTo>
                  <a:pt x="88" y="464"/>
                </a:moveTo>
                <a:lnTo>
                  <a:pt x="88" y="463"/>
                </a:lnTo>
                <a:lnTo>
                  <a:pt x="88" y="464"/>
                </a:lnTo>
                <a:close/>
                <a:moveTo>
                  <a:pt x="75" y="461"/>
                </a:moveTo>
                <a:lnTo>
                  <a:pt x="75" y="463"/>
                </a:lnTo>
                <a:lnTo>
                  <a:pt x="75" y="461"/>
                </a:lnTo>
                <a:lnTo>
                  <a:pt x="77" y="461"/>
                </a:lnTo>
                <a:lnTo>
                  <a:pt x="77" y="463"/>
                </a:lnTo>
                <a:lnTo>
                  <a:pt x="75" y="463"/>
                </a:lnTo>
                <a:lnTo>
                  <a:pt x="75" y="461"/>
                </a:lnTo>
                <a:close/>
                <a:moveTo>
                  <a:pt x="77" y="461"/>
                </a:moveTo>
                <a:lnTo>
                  <a:pt x="78" y="461"/>
                </a:lnTo>
                <a:lnTo>
                  <a:pt x="77" y="461"/>
                </a:lnTo>
                <a:close/>
                <a:moveTo>
                  <a:pt x="52" y="458"/>
                </a:moveTo>
                <a:lnTo>
                  <a:pt x="53" y="458"/>
                </a:lnTo>
                <a:lnTo>
                  <a:pt x="52" y="458"/>
                </a:lnTo>
                <a:lnTo>
                  <a:pt x="53" y="458"/>
                </a:lnTo>
                <a:lnTo>
                  <a:pt x="52" y="458"/>
                </a:lnTo>
                <a:close/>
                <a:moveTo>
                  <a:pt x="83" y="456"/>
                </a:moveTo>
                <a:lnTo>
                  <a:pt x="83" y="458"/>
                </a:lnTo>
                <a:lnTo>
                  <a:pt x="83" y="459"/>
                </a:lnTo>
                <a:lnTo>
                  <a:pt x="83" y="458"/>
                </a:lnTo>
                <a:lnTo>
                  <a:pt x="85" y="458"/>
                </a:lnTo>
                <a:lnTo>
                  <a:pt x="85" y="459"/>
                </a:lnTo>
                <a:lnTo>
                  <a:pt x="85" y="461"/>
                </a:lnTo>
                <a:lnTo>
                  <a:pt x="83" y="461"/>
                </a:lnTo>
                <a:lnTo>
                  <a:pt x="83" y="463"/>
                </a:lnTo>
                <a:lnTo>
                  <a:pt x="83" y="461"/>
                </a:lnTo>
                <a:lnTo>
                  <a:pt x="83" y="463"/>
                </a:lnTo>
                <a:lnTo>
                  <a:pt x="83" y="461"/>
                </a:lnTo>
                <a:lnTo>
                  <a:pt x="83" y="463"/>
                </a:lnTo>
                <a:lnTo>
                  <a:pt x="83" y="461"/>
                </a:lnTo>
                <a:lnTo>
                  <a:pt x="83" y="463"/>
                </a:lnTo>
                <a:lnTo>
                  <a:pt x="82" y="463"/>
                </a:lnTo>
                <a:lnTo>
                  <a:pt x="82" y="461"/>
                </a:lnTo>
                <a:lnTo>
                  <a:pt x="80" y="461"/>
                </a:lnTo>
                <a:lnTo>
                  <a:pt x="80" y="459"/>
                </a:lnTo>
                <a:lnTo>
                  <a:pt x="80" y="461"/>
                </a:lnTo>
                <a:lnTo>
                  <a:pt x="80" y="463"/>
                </a:lnTo>
                <a:lnTo>
                  <a:pt x="82" y="463"/>
                </a:lnTo>
                <a:lnTo>
                  <a:pt x="83" y="463"/>
                </a:lnTo>
                <a:lnTo>
                  <a:pt x="85" y="463"/>
                </a:lnTo>
                <a:lnTo>
                  <a:pt x="83" y="463"/>
                </a:lnTo>
                <a:lnTo>
                  <a:pt x="83" y="464"/>
                </a:lnTo>
                <a:lnTo>
                  <a:pt x="83" y="466"/>
                </a:lnTo>
                <a:lnTo>
                  <a:pt x="83" y="464"/>
                </a:lnTo>
                <a:lnTo>
                  <a:pt x="83" y="466"/>
                </a:lnTo>
                <a:lnTo>
                  <a:pt x="83" y="468"/>
                </a:lnTo>
                <a:lnTo>
                  <a:pt x="82" y="468"/>
                </a:lnTo>
                <a:lnTo>
                  <a:pt x="82" y="469"/>
                </a:lnTo>
                <a:lnTo>
                  <a:pt x="82" y="468"/>
                </a:lnTo>
                <a:lnTo>
                  <a:pt x="82" y="469"/>
                </a:lnTo>
                <a:lnTo>
                  <a:pt x="80" y="469"/>
                </a:lnTo>
                <a:lnTo>
                  <a:pt x="80" y="468"/>
                </a:lnTo>
                <a:lnTo>
                  <a:pt x="80" y="466"/>
                </a:lnTo>
                <a:lnTo>
                  <a:pt x="80" y="468"/>
                </a:lnTo>
                <a:lnTo>
                  <a:pt x="78" y="468"/>
                </a:lnTo>
                <a:lnTo>
                  <a:pt x="80" y="468"/>
                </a:lnTo>
                <a:lnTo>
                  <a:pt x="78" y="468"/>
                </a:lnTo>
                <a:lnTo>
                  <a:pt x="78" y="469"/>
                </a:lnTo>
                <a:lnTo>
                  <a:pt x="78" y="471"/>
                </a:lnTo>
                <a:lnTo>
                  <a:pt x="77" y="471"/>
                </a:lnTo>
                <a:lnTo>
                  <a:pt x="77" y="469"/>
                </a:lnTo>
                <a:lnTo>
                  <a:pt x="77" y="471"/>
                </a:lnTo>
                <a:lnTo>
                  <a:pt x="77" y="469"/>
                </a:lnTo>
                <a:lnTo>
                  <a:pt x="75" y="469"/>
                </a:lnTo>
                <a:lnTo>
                  <a:pt x="75" y="468"/>
                </a:lnTo>
                <a:lnTo>
                  <a:pt x="75" y="466"/>
                </a:lnTo>
                <a:lnTo>
                  <a:pt x="75" y="464"/>
                </a:lnTo>
                <a:lnTo>
                  <a:pt x="77" y="464"/>
                </a:lnTo>
                <a:lnTo>
                  <a:pt x="75" y="464"/>
                </a:lnTo>
                <a:lnTo>
                  <a:pt x="75" y="463"/>
                </a:lnTo>
                <a:lnTo>
                  <a:pt x="77" y="463"/>
                </a:lnTo>
                <a:lnTo>
                  <a:pt x="75" y="463"/>
                </a:lnTo>
                <a:lnTo>
                  <a:pt x="77" y="463"/>
                </a:lnTo>
                <a:lnTo>
                  <a:pt x="77" y="461"/>
                </a:lnTo>
                <a:lnTo>
                  <a:pt x="78" y="463"/>
                </a:lnTo>
                <a:lnTo>
                  <a:pt x="78" y="461"/>
                </a:lnTo>
                <a:lnTo>
                  <a:pt x="78" y="463"/>
                </a:lnTo>
                <a:lnTo>
                  <a:pt x="78" y="461"/>
                </a:lnTo>
                <a:lnTo>
                  <a:pt x="78" y="459"/>
                </a:lnTo>
                <a:lnTo>
                  <a:pt x="78" y="461"/>
                </a:lnTo>
                <a:lnTo>
                  <a:pt x="78" y="459"/>
                </a:lnTo>
                <a:lnTo>
                  <a:pt x="77" y="458"/>
                </a:lnTo>
                <a:lnTo>
                  <a:pt x="78" y="458"/>
                </a:lnTo>
                <a:lnTo>
                  <a:pt x="77" y="458"/>
                </a:lnTo>
                <a:lnTo>
                  <a:pt x="78" y="458"/>
                </a:lnTo>
                <a:lnTo>
                  <a:pt x="80" y="458"/>
                </a:lnTo>
                <a:lnTo>
                  <a:pt x="80" y="456"/>
                </a:lnTo>
                <a:lnTo>
                  <a:pt x="80" y="458"/>
                </a:lnTo>
                <a:lnTo>
                  <a:pt x="82" y="458"/>
                </a:lnTo>
                <a:lnTo>
                  <a:pt x="82" y="456"/>
                </a:lnTo>
                <a:lnTo>
                  <a:pt x="83" y="456"/>
                </a:lnTo>
                <a:close/>
                <a:moveTo>
                  <a:pt x="90" y="456"/>
                </a:moveTo>
                <a:lnTo>
                  <a:pt x="90" y="458"/>
                </a:lnTo>
                <a:lnTo>
                  <a:pt x="90" y="459"/>
                </a:lnTo>
                <a:lnTo>
                  <a:pt x="88" y="459"/>
                </a:lnTo>
                <a:lnTo>
                  <a:pt x="88" y="461"/>
                </a:lnTo>
                <a:lnTo>
                  <a:pt x="88" y="459"/>
                </a:lnTo>
                <a:lnTo>
                  <a:pt x="88" y="461"/>
                </a:lnTo>
                <a:lnTo>
                  <a:pt x="88" y="463"/>
                </a:lnTo>
                <a:lnTo>
                  <a:pt x="87" y="463"/>
                </a:lnTo>
                <a:lnTo>
                  <a:pt x="88" y="463"/>
                </a:lnTo>
                <a:lnTo>
                  <a:pt x="87" y="463"/>
                </a:lnTo>
                <a:lnTo>
                  <a:pt x="87" y="464"/>
                </a:lnTo>
                <a:lnTo>
                  <a:pt x="88" y="464"/>
                </a:lnTo>
                <a:lnTo>
                  <a:pt x="87" y="464"/>
                </a:lnTo>
                <a:lnTo>
                  <a:pt x="87" y="466"/>
                </a:lnTo>
                <a:lnTo>
                  <a:pt x="87" y="464"/>
                </a:lnTo>
                <a:lnTo>
                  <a:pt x="85" y="464"/>
                </a:lnTo>
                <a:lnTo>
                  <a:pt x="87" y="464"/>
                </a:lnTo>
                <a:lnTo>
                  <a:pt x="85" y="464"/>
                </a:lnTo>
                <a:lnTo>
                  <a:pt x="87" y="464"/>
                </a:lnTo>
                <a:lnTo>
                  <a:pt x="85" y="464"/>
                </a:lnTo>
                <a:lnTo>
                  <a:pt x="87" y="463"/>
                </a:lnTo>
                <a:lnTo>
                  <a:pt x="87" y="461"/>
                </a:lnTo>
                <a:lnTo>
                  <a:pt x="87" y="463"/>
                </a:lnTo>
                <a:lnTo>
                  <a:pt x="87" y="461"/>
                </a:lnTo>
                <a:lnTo>
                  <a:pt x="85" y="461"/>
                </a:lnTo>
                <a:lnTo>
                  <a:pt x="85" y="459"/>
                </a:lnTo>
                <a:lnTo>
                  <a:pt x="87" y="459"/>
                </a:lnTo>
                <a:lnTo>
                  <a:pt x="87" y="458"/>
                </a:lnTo>
                <a:lnTo>
                  <a:pt x="85" y="458"/>
                </a:lnTo>
                <a:lnTo>
                  <a:pt x="87" y="458"/>
                </a:lnTo>
                <a:lnTo>
                  <a:pt x="87" y="456"/>
                </a:lnTo>
                <a:lnTo>
                  <a:pt x="87" y="458"/>
                </a:lnTo>
                <a:lnTo>
                  <a:pt x="87" y="456"/>
                </a:lnTo>
                <a:lnTo>
                  <a:pt x="88" y="456"/>
                </a:lnTo>
                <a:lnTo>
                  <a:pt x="88" y="458"/>
                </a:lnTo>
                <a:lnTo>
                  <a:pt x="88" y="456"/>
                </a:lnTo>
                <a:lnTo>
                  <a:pt x="90" y="456"/>
                </a:lnTo>
                <a:close/>
                <a:moveTo>
                  <a:pt x="95" y="454"/>
                </a:moveTo>
                <a:lnTo>
                  <a:pt x="93" y="456"/>
                </a:lnTo>
                <a:lnTo>
                  <a:pt x="93" y="454"/>
                </a:lnTo>
                <a:lnTo>
                  <a:pt x="95" y="454"/>
                </a:lnTo>
                <a:close/>
                <a:moveTo>
                  <a:pt x="78" y="454"/>
                </a:moveTo>
                <a:lnTo>
                  <a:pt x="78" y="456"/>
                </a:lnTo>
                <a:lnTo>
                  <a:pt x="78" y="454"/>
                </a:lnTo>
                <a:close/>
                <a:moveTo>
                  <a:pt x="95" y="454"/>
                </a:moveTo>
                <a:lnTo>
                  <a:pt x="95" y="456"/>
                </a:lnTo>
                <a:lnTo>
                  <a:pt x="95" y="454"/>
                </a:lnTo>
                <a:close/>
                <a:moveTo>
                  <a:pt x="62" y="454"/>
                </a:moveTo>
                <a:lnTo>
                  <a:pt x="60" y="454"/>
                </a:lnTo>
                <a:lnTo>
                  <a:pt x="62" y="454"/>
                </a:lnTo>
                <a:close/>
                <a:moveTo>
                  <a:pt x="70" y="454"/>
                </a:moveTo>
                <a:lnTo>
                  <a:pt x="68" y="454"/>
                </a:lnTo>
                <a:lnTo>
                  <a:pt x="70" y="454"/>
                </a:lnTo>
                <a:lnTo>
                  <a:pt x="68" y="454"/>
                </a:lnTo>
                <a:lnTo>
                  <a:pt x="70" y="454"/>
                </a:lnTo>
                <a:close/>
                <a:moveTo>
                  <a:pt x="62" y="453"/>
                </a:moveTo>
                <a:lnTo>
                  <a:pt x="62" y="454"/>
                </a:lnTo>
                <a:lnTo>
                  <a:pt x="62" y="453"/>
                </a:lnTo>
                <a:close/>
                <a:moveTo>
                  <a:pt x="67" y="453"/>
                </a:moveTo>
                <a:lnTo>
                  <a:pt x="67" y="454"/>
                </a:lnTo>
                <a:lnTo>
                  <a:pt x="67" y="453"/>
                </a:lnTo>
                <a:close/>
                <a:moveTo>
                  <a:pt x="98" y="453"/>
                </a:moveTo>
                <a:lnTo>
                  <a:pt x="98" y="454"/>
                </a:lnTo>
                <a:lnTo>
                  <a:pt x="98" y="456"/>
                </a:lnTo>
                <a:lnTo>
                  <a:pt x="98" y="454"/>
                </a:lnTo>
                <a:lnTo>
                  <a:pt x="98" y="456"/>
                </a:lnTo>
                <a:lnTo>
                  <a:pt x="98" y="458"/>
                </a:lnTo>
                <a:lnTo>
                  <a:pt x="98" y="459"/>
                </a:lnTo>
                <a:lnTo>
                  <a:pt x="98" y="461"/>
                </a:lnTo>
                <a:lnTo>
                  <a:pt x="97" y="461"/>
                </a:lnTo>
                <a:lnTo>
                  <a:pt x="97" y="463"/>
                </a:lnTo>
                <a:lnTo>
                  <a:pt x="98" y="463"/>
                </a:lnTo>
                <a:lnTo>
                  <a:pt x="98" y="464"/>
                </a:lnTo>
                <a:lnTo>
                  <a:pt x="97" y="464"/>
                </a:lnTo>
                <a:lnTo>
                  <a:pt x="97" y="466"/>
                </a:lnTo>
                <a:lnTo>
                  <a:pt x="95" y="466"/>
                </a:lnTo>
                <a:lnTo>
                  <a:pt x="97" y="466"/>
                </a:lnTo>
                <a:lnTo>
                  <a:pt x="95" y="466"/>
                </a:lnTo>
                <a:lnTo>
                  <a:pt x="95" y="468"/>
                </a:lnTo>
                <a:lnTo>
                  <a:pt x="93" y="468"/>
                </a:lnTo>
                <a:lnTo>
                  <a:pt x="93" y="469"/>
                </a:lnTo>
                <a:lnTo>
                  <a:pt x="92" y="469"/>
                </a:lnTo>
                <a:lnTo>
                  <a:pt x="92" y="468"/>
                </a:lnTo>
                <a:lnTo>
                  <a:pt x="92" y="466"/>
                </a:lnTo>
                <a:lnTo>
                  <a:pt x="93" y="466"/>
                </a:lnTo>
                <a:lnTo>
                  <a:pt x="93" y="468"/>
                </a:lnTo>
                <a:lnTo>
                  <a:pt x="93" y="466"/>
                </a:lnTo>
                <a:lnTo>
                  <a:pt x="93" y="464"/>
                </a:lnTo>
                <a:lnTo>
                  <a:pt x="93" y="466"/>
                </a:lnTo>
                <a:lnTo>
                  <a:pt x="92" y="466"/>
                </a:lnTo>
                <a:lnTo>
                  <a:pt x="92" y="468"/>
                </a:lnTo>
                <a:lnTo>
                  <a:pt x="92" y="466"/>
                </a:lnTo>
                <a:lnTo>
                  <a:pt x="90" y="466"/>
                </a:lnTo>
                <a:lnTo>
                  <a:pt x="90" y="468"/>
                </a:lnTo>
                <a:lnTo>
                  <a:pt x="90" y="466"/>
                </a:lnTo>
                <a:lnTo>
                  <a:pt x="90" y="468"/>
                </a:lnTo>
                <a:lnTo>
                  <a:pt x="90" y="466"/>
                </a:lnTo>
                <a:lnTo>
                  <a:pt x="88" y="466"/>
                </a:lnTo>
                <a:lnTo>
                  <a:pt x="90" y="466"/>
                </a:lnTo>
                <a:lnTo>
                  <a:pt x="88" y="466"/>
                </a:lnTo>
                <a:lnTo>
                  <a:pt x="90" y="466"/>
                </a:lnTo>
                <a:lnTo>
                  <a:pt x="90" y="464"/>
                </a:lnTo>
                <a:lnTo>
                  <a:pt x="90" y="463"/>
                </a:lnTo>
                <a:lnTo>
                  <a:pt x="92" y="463"/>
                </a:lnTo>
                <a:lnTo>
                  <a:pt x="93" y="463"/>
                </a:lnTo>
                <a:lnTo>
                  <a:pt x="93" y="461"/>
                </a:lnTo>
                <a:lnTo>
                  <a:pt x="95" y="461"/>
                </a:lnTo>
                <a:lnTo>
                  <a:pt x="95" y="459"/>
                </a:lnTo>
                <a:lnTo>
                  <a:pt x="97" y="459"/>
                </a:lnTo>
                <a:lnTo>
                  <a:pt x="97" y="458"/>
                </a:lnTo>
                <a:lnTo>
                  <a:pt x="95" y="459"/>
                </a:lnTo>
                <a:lnTo>
                  <a:pt x="95" y="458"/>
                </a:lnTo>
                <a:lnTo>
                  <a:pt x="95" y="459"/>
                </a:lnTo>
                <a:lnTo>
                  <a:pt x="95" y="461"/>
                </a:lnTo>
                <a:lnTo>
                  <a:pt x="93" y="461"/>
                </a:lnTo>
                <a:lnTo>
                  <a:pt x="93" y="463"/>
                </a:lnTo>
                <a:lnTo>
                  <a:pt x="92" y="463"/>
                </a:lnTo>
                <a:lnTo>
                  <a:pt x="90" y="463"/>
                </a:lnTo>
                <a:lnTo>
                  <a:pt x="90" y="464"/>
                </a:lnTo>
                <a:lnTo>
                  <a:pt x="88" y="464"/>
                </a:lnTo>
                <a:lnTo>
                  <a:pt x="88" y="463"/>
                </a:lnTo>
                <a:lnTo>
                  <a:pt x="90" y="463"/>
                </a:lnTo>
                <a:lnTo>
                  <a:pt x="88" y="463"/>
                </a:lnTo>
                <a:lnTo>
                  <a:pt x="88" y="461"/>
                </a:lnTo>
                <a:lnTo>
                  <a:pt x="90" y="461"/>
                </a:lnTo>
                <a:lnTo>
                  <a:pt x="90" y="459"/>
                </a:lnTo>
                <a:lnTo>
                  <a:pt x="90" y="458"/>
                </a:lnTo>
                <a:lnTo>
                  <a:pt x="92" y="458"/>
                </a:lnTo>
                <a:lnTo>
                  <a:pt x="92" y="456"/>
                </a:lnTo>
                <a:lnTo>
                  <a:pt x="93" y="456"/>
                </a:lnTo>
                <a:lnTo>
                  <a:pt x="95" y="456"/>
                </a:lnTo>
                <a:lnTo>
                  <a:pt x="97" y="456"/>
                </a:lnTo>
                <a:lnTo>
                  <a:pt x="97" y="454"/>
                </a:lnTo>
                <a:lnTo>
                  <a:pt x="97" y="453"/>
                </a:lnTo>
                <a:lnTo>
                  <a:pt x="98" y="453"/>
                </a:lnTo>
                <a:close/>
                <a:moveTo>
                  <a:pt x="62" y="453"/>
                </a:moveTo>
                <a:lnTo>
                  <a:pt x="62" y="454"/>
                </a:lnTo>
                <a:lnTo>
                  <a:pt x="60" y="454"/>
                </a:lnTo>
                <a:lnTo>
                  <a:pt x="60" y="453"/>
                </a:lnTo>
                <a:lnTo>
                  <a:pt x="62" y="453"/>
                </a:lnTo>
                <a:lnTo>
                  <a:pt x="60" y="453"/>
                </a:lnTo>
                <a:lnTo>
                  <a:pt x="62" y="453"/>
                </a:lnTo>
                <a:close/>
                <a:moveTo>
                  <a:pt x="52" y="453"/>
                </a:moveTo>
                <a:lnTo>
                  <a:pt x="50" y="453"/>
                </a:lnTo>
                <a:lnTo>
                  <a:pt x="52" y="453"/>
                </a:lnTo>
                <a:close/>
                <a:moveTo>
                  <a:pt x="68" y="453"/>
                </a:moveTo>
                <a:lnTo>
                  <a:pt x="68" y="454"/>
                </a:lnTo>
                <a:lnTo>
                  <a:pt x="67" y="454"/>
                </a:lnTo>
                <a:lnTo>
                  <a:pt x="67" y="453"/>
                </a:lnTo>
                <a:lnTo>
                  <a:pt x="68" y="453"/>
                </a:lnTo>
                <a:close/>
                <a:moveTo>
                  <a:pt x="95" y="451"/>
                </a:moveTo>
                <a:lnTo>
                  <a:pt x="95" y="453"/>
                </a:lnTo>
                <a:lnTo>
                  <a:pt x="95" y="454"/>
                </a:lnTo>
                <a:lnTo>
                  <a:pt x="93" y="454"/>
                </a:lnTo>
                <a:lnTo>
                  <a:pt x="93" y="453"/>
                </a:lnTo>
                <a:lnTo>
                  <a:pt x="95" y="453"/>
                </a:lnTo>
                <a:lnTo>
                  <a:pt x="95" y="451"/>
                </a:lnTo>
                <a:close/>
                <a:moveTo>
                  <a:pt x="77" y="451"/>
                </a:moveTo>
                <a:lnTo>
                  <a:pt x="75" y="451"/>
                </a:lnTo>
                <a:lnTo>
                  <a:pt x="77" y="451"/>
                </a:lnTo>
                <a:close/>
                <a:moveTo>
                  <a:pt x="52" y="451"/>
                </a:moveTo>
                <a:lnTo>
                  <a:pt x="52" y="453"/>
                </a:lnTo>
                <a:lnTo>
                  <a:pt x="52" y="451"/>
                </a:lnTo>
                <a:close/>
                <a:moveTo>
                  <a:pt x="57" y="449"/>
                </a:moveTo>
                <a:lnTo>
                  <a:pt x="57" y="451"/>
                </a:lnTo>
                <a:lnTo>
                  <a:pt x="55" y="451"/>
                </a:lnTo>
                <a:lnTo>
                  <a:pt x="55" y="453"/>
                </a:lnTo>
                <a:lnTo>
                  <a:pt x="55" y="451"/>
                </a:lnTo>
                <a:lnTo>
                  <a:pt x="55" y="453"/>
                </a:lnTo>
                <a:lnTo>
                  <a:pt x="55" y="451"/>
                </a:lnTo>
                <a:lnTo>
                  <a:pt x="55" y="453"/>
                </a:lnTo>
                <a:lnTo>
                  <a:pt x="53" y="453"/>
                </a:lnTo>
                <a:lnTo>
                  <a:pt x="55" y="453"/>
                </a:lnTo>
                <a:lnTo>
                  <a:pt x="55" y="454"/>
                </a:lnTo>
                <a:lnTo>
                  <a:pt x="53" y="454"/>
                </a:lnTo>
                <a:lnTo>
                  <a:pt x="53" y="453"/>
                </a:lnTo>
                <a:lnTo>
                  <a:pt x="53" y="451"/>
                </a:lnTo>
                <a:lnTo>
                  <a:pt x="53" y="453"/>
                </a:lnTo>
                <a:lnTo>
                  <a:pt x="52" y="453"/>
                </a:lnTo>
                <a:lnTo>
                  <a:pt x="52" y="451"/>
                </a:lnTo>
                <a:lnTo>
                  <a:pt x="52" y="453"/>
                </a:lnTo>
                <a:lnTo>
                  <a:pt x="52" y="451"/>
                </a:lnTo>
                <a:lnTo>
                  <a:pt x="53" y="451"/>
                </a:lnTo>
                <a:lnTo>
                  <a:pt x="53" y="449"/>
                </a:lnTo>
                <a:lnTo>
                  <a:pt x="55" y="449"/>
                </a:lnTo>
                <a:lnTo>
                  <a:pt x="55" y="451"/>
                </a:lnTo>
                <a:lnTo>
                  <a:pt x="55" y="449"/>
                </a:lnTo>
                <a:lnTo>
                  <a:pt x="57" y="449"/>
                </a:lnTo>
                <a:close/>
                <a:moveTo>
                  <a:pt x="67" y="449"/>
                </a:moveTo>
                <a:lnTo>
                  <a:pt x="67" y="451"/>
                </a:lnTo>
                <a:lnTo>
                  <a:pt x="67" y="449"/>
                </a:lnTo>
                <a:close/>
                <a:moveTo>
                  <a:pt x="58" y="449"/>
                </a:moveTo>
                <a:lnTo>
                  <a:pt x="57" y="449"/>
                </a:lnTo>
                <a:lnTo>
                  <a:pt x="58" y="449"/>
                </a:lnTo>
                <a:close/>
                <a:moveTo>
                  <a:pt x="58" y="448"/>
                </a:moveTo>
                <a:lnTo>
                  <a:pt x="58" y="449"/>
                </a:lnTo>
                <a:lnTo>
                  <a:pt x="58" y="448"/>
                </a:lnTo>
                <a:close/>
                <a:moveTo>
                  <a:pt x="92" y="448"/>
                </a:moveTo>
                <a:lnTo>
                  <a:pt x="92" y="449"/>
                </a:lnTo>
                <a:lnTo>
                  <a:pt x="90" y="448"/>
                </a:lnTo>
                <a:lnTo>
                  <a:pt x="92" y="448"/>
                </a:lnTo>
                <a:lnTo>
                  <a:pt x="90" y="448"/>
                </a:lnTo>
                <a:lnTo>
                  <a:pt x="92" y="448"/>
                </a:lnTo>
                <a:close/>
                <a:moveTo>
                  <a:pt x="53" y="448"/>
                </a:moveTo>
                <a:lnTo>
                  <a:pt x="55" y="448"/>
                </a:lnTo>
                <a:lnTo>
                  <a:pt x="53" y="448"/>
                </a:lnTo>
                <a:lnTo>
                  <a:pt x="55" y="448"/>
                </a:lnTo>
                <a:lnTo>
                  <a:pt x="53" y="448"/>
                </a:lnTo>
                <a:close/>
                <a:moveTo>
                  <a:pt x="55" y="448"/>
                </a:moveTo>
                <a:lnTo>
                  <a:pt x="55" y="449"/>
                </a:lnTo>
                <a:lnTo>
                  <a:pt x="55" y="448"/>
                </a:lnTo>
                <a:close/>
                <a:moveTo>
                  <a:pt x="57" y="448"/>
                </a:moveTo>
                <a:lnTo>
                  <a:pt x="57" y="446"/>
                </a:lnTo>
                <a:lnTo>
                  <a:pt x="57" y="448"/>
                </a:lnTo>
                <a:close/>
                <a:moveTo>
                  <a:pt x="60" y="448"/>
                </a:moveTo>
                <a:lnTo>
                  <a:pt x="62" y="448"/>
                </a:lnTo>
                <a:lnTo>
                  <a:pt x="60" y="448"/>
                </a:lnTo>
                <a:lnTo>
                  <a:pt x="62" y="448"/>
                </a:lnTo>
                <a:lnTo>
                  <a:pt x="60" y="448"/>
                </a:lnTo>
                <a:lnTo>
                  <a:pt x="62" y="448"/>
                </a:lnTo>
                <a:lnTo>
                  <a:pt x="60" y="449"/>
                </a:lnTo>
                <a:lnTo>
                  <a:pt x="62" y="449"/>
                </a:lnTo>
                <a:lnTo>
                  <a:pt x="60" y="449"/>
                </a:lnTo>
                <a:lnTo>
                  <a:pt x="62" y="449"/>
                </a:lnTo>
                <a:lnTo>
                  <a:pt x="60" y="449"/>
                </a:lnTo>
                <a:lnTo>
                  <a:pt x="60" y="451"/>
                </a:lnTo>
                <a:lnTo>
                  <a:pt x="60" y="449"/>
                </a:lnTo>
                <a:lnTo>
                  <a:pt x="60" y="448"/>
                </a:lnTo>
                <a:lnTo>
                  <a:pt x="60" y="446"/>
                </a:lnTo>
                <a:lnTo>
                  <a:pt x="60" y="448"/>
                </a:lnTo>
                <a:close/>
                <a:moveTo>
                  <a:pt x="73" y="446"/>
                </a:moveTo>
                <a:lnTo>
                  <a:pt x="75" y="446"/>
                </a:lnTo>
                <a:lnTo>
                  <a:pt x="73" y="446"/>
                </a:lnTo>
                <a:lnTo>
                  <a:pt x="73" y="448"/>
                </a:lnTo>
                <a:lnTo>
                  <a:pt x="72" y="448"/>
                </a:lnTo>
                <a:lnTo>
                  <a:pt x="73" y="448"/>
                </a:lnTo>
                <a:lnTo>
                  <a:pt x="72" y="448"/>
                </a:lnTo>
                <a:lnTo>
                  <a:pt x="72" y="446"/>
                </a:lnTo>
                <a:lnTo>
                  <a:pt x="73" y="446"/>
                </a:lnTo>
                <a:close/>
                <a:moveTo>
                  <a:pt x="58" y="446"/>
                </a:moveTo>
                <a:lnTo>
                  <a:pt x="60" y="446"/>
                </a:lnTo>
                <a:lnTo>
                  <a:pt x="58" y="446"/>
                </a:lnTo>
                <a:lnTo>
                  <a:pt x="58" y="448"/>
                </a:lnTo>
                <a:lnTo>
                  <a:pt x="58" y="446"/>
                </a:lnTo>
                <a:lnTo>
                  <a:pt x="60" y="446"/>
                </a:lnTo>
                <a:lnTo>
                  <a:pt x="58" y="446"/>
                </a:lnTo>
                <a:lnTo>
                  <a:pt x="60" y="446"/>
                </a:lnTo>
                <a:lnTo>
                  <a:pt x="58" y="446"/>
                </a:lnTo>
                <a:close/>
                <a:moveTo>
                  <a:pt x="63" y="444"/>
                </a:moveTo>
                <a:lnTo>
                  <a:pt x="63" y="446"/>
                </a:lnTo>
                <a:lnTo>
                  <a:pt x="65" y="446"/>
                </a:lnTo>
                <a:lnTo>
                  <a:pt x="65" y="448"/>
                </a:lnTo>
                <a:lnTo>
                  <a:pt x="65" y="449"/>
                </a:lnTo>
                <a:lnTo>
                  <a:pt x="63" y="449"/>
                </a:lnTo>
                <a:lnTo>
                  <a:pt x="63" y="451"/>
                </a:lnTo>
                <a:lnTo>
                  <a:pt x="63" y="449"/>
                </a:lnTo>
                <a:lnTo>
                  <a:pt x="63" y="448"/>
                </a:lnTo>
                <a:lnTo>
                  <a:pt x="63" y="449"/>
                </a:lnTo>
                <a:lnTo>
                  <a:pt x="63" y="451"/>
                </a:lnTo>
                <a:lnTo>
                  <a:pt x="62" y="451"/>
                </a:lnTo>
                <a:lnTo>
                  <a:pt x="62" y="449"/>
                </a:lnTo>
                <a:lnTo>
                  <a:pt x="62" y="448"/>
                </a:lnTo>
                <a:lnTo>
                  <a:pt x="62" y="446"/>
                </a:lnTo>
                <a:lnTo>
                  <a:pt x="62" y="448"/>
                </a:lnTo>
                <a:lnTo>
                  <a:pt x="62" y="446"/>
                </a:lnTo>
                <a:lnTo>
                  <a:pt x="62" y="444"/>
                </a:lnTo>
                <a:lnTo>
                  <a:pt x="63" y="444"/>
                </a:lnTo>
                <a:lnTo>
                  <a:pt x="63" y="446"/>
                </a:lnTo>
                <a:lnTo>
                  <a:pt x="63" y="444"/>
                </a:lnTo>
                <a:close/>
                <a:moveTo>
                  <a:pt x="57" y="444"/>
                </a:moveTo>
                <a:lnTo>
                  <a:pt x="57" y="446"/>
                </a:lnTo>
                <a:lnTo>
                  <a:pt x="57" y="444"/>
                </a:lnTo>
                <a:close/>
                <a:moveTo>
                  <a:pt x="53" y="444"/>
                </a:moveTo>
                <a:lnTo>
                  <a:pt x="55" y="444"/>
                </a:lnTo>
                <a:lnTo>
                  <a:pt x="55" y="446"/>
                </a:lnTo>
                <a:lnTo>
                  <a:pt x="53" y="446"/>
                </a:lnTo>
                <a:lnTo>
                  <a:pt x="53" y="448"/>
                </a:lnTo>
                <a:lnTo>
                  <a:pt x="53" y="446"/>
                </a:lnTo>
                <a:lnTo>
                  <a:pt x="53" y="448"/>
                </a:lnTo>
                <a:lnTo>
                  <a:pt x="52" y="448"/>
                </a:lnTo>
                <a:lnTo>
                  <a:pt x="52" y="446"/>
                </a:lnTo>
                <a:lnTo>
                  <a:pt x="53" y="446"/>
                </a:lnTo>
                <a:lnTo>
                  <a:pt x="53" y="444"/>
                </a:lnTo>
                <a:close/>
                <a:moveTo>
                  <a:pt x="65" y="446"/>
                </a:moveTo>
                <a:lnTo>
                  <a:pt x="65" y="444"/>
                </a:lnTo>
                <a:lnTo>
                  <a:pt x="65" y="446"/>
                </a:lnTo>
                <a:close/>
                <a:moveTo>
                  <a:pt x="95" y="444"/>
                </a:moveTo>
                <a:lnTo>
                  <a:pt x="95" y="446"/>
                </a:lnTo>
                <a:lnTo>
                  <a:pt x="95" y="448"/>
                </a:lnTo>
                <a:lnTo>
                  <a:pt x="93" y="448"/>
                </a:lnTo>
                <a:lnTo>
                  <a:pt x="93" y="446"/>
                </a:lnTo>
                <a:lnTo>
                  <a:pt x="93" y="444"/>
                </a:lnTo>
                <a:lnTo>
                  <a:pt x="93" y="446"/>
                </a:lnTo>
                <a:lnTo>
                  <a:pt x="93" y="444"/>
                </a:lnTo>
                <a:lnTo>
                  <a:pt x="95" y="444"/>
                </a:lnTo>
                <a:close/>
                <a:moveTo>
                  <a:pt x="67" y="444"/>
                </a:moveTo>
                <a:lnTo>
                  <a:pt x="67" y="446"/>
                </a:lnTo>
                <a:lnTo>
                  <a:pt x="65" y="446"/>
                </a:lnTo>
                <a:lnTo>
                  <a:pt x="65" y="444"/>
                </a:lnTo>
                <a:lnTo>
                  <a:pt x="67" y="443"/>
                </a:lnTo>
                <a:lnTo>
                  <a:pt x="67" y="444"/>
                </a:lnTo>
                <a:close/>
                <a:moveTo>
                  <a:pt x="52" y="443"/>
                </a:moveTo>
                <a:lnTo>
                  <a:pt x="52" y="444"/>
                </a:lnTo>
                <a:lnTo>
                  <a:pt x="52" y="446"/>
                </a:lnTo>
                <a:lnTo>
                  <a:pt x="52" y="444"/>
                </a:lnTo>
                <a:lnTo>
                  <a:pt x="50" y="444"/>
                </a:lnTo>
                <a:lnTo>
                  <a:pt x="50" y="443"/>
                </a:lnTo>
                <a:lnTo>
                  <a:pt x="50" y="444"/>
                </a:lnTo>
                <a:lnTo>
                  <a:pt x="50" y="443"/>
                </a:lnTo>
                <a:lnTo>
                  <a:pt x="50" y="444"/>
                </a:lnTo>
                <a:lnTo>
                  <a:pt x="52" y="443"/>
                </a:lnTo>
                <a:lnTo>
                  <a:pt x="52" y="444"/>
                </a:lnTo>
                <a:lnTo>
                  <a:pt x="52" y="443"/>
                </a:lnTo>
                <a:close/>
                <a:moveTo>
                  <a:pt x="78" y="443"/>
                </a:moveTo>
                <a:lnTo>
                  <a:pt x="78" y="444"/>
                </a:lnTo>
                <a:lnTo>
                  <a:pt x="77" y="444"/>
                </a:lnTo>
                <a:lnTo>
                  <a:pt x="77" y="443"/>
                </a:lnTo>
                <a:lnTo>
                  <a:pt x="78" y="443"/>
                </a:lnTo>
                <a:close/>
                <a:moveTo>
                  <a:pt x="65" y="443"/>
                </a:moveTo>
                <a:lnTo>
                  <a:pt x="65" y="444"/>
                </a:lnTo>
                <a:lnTo>
                  <a:pt x="65" y="443"/>
                </a:lnTo>
                <a:close/>
                <a:moveTo>
                  <a:pt x="77" y="443"/>
                </a:moveTo>
                <a:lnTo>
                  <a:pt x="77" y="444"/>
                </a:lnTo>
                <a:lnTo>
                  <a:pt x="77" y="446"/>
                </a:lnTo>
                <a:lnTo>
                  <a:pt x="75" y="446"/>
                </a:lnTo>
                <a:lnTo>
                  <a:pt x="75" y="444"/>
                </a:lnTo>
                <a:lnTo>
                  <a:pt x="75" y="443"/>
                </a:lnTo>
                <a:lnTo>
                  <a:pt x="77" y="443"/>
                </a:lnTo>
                <a:close/>
                <a:moveTo>
                  <a:pt x="63" y="443"/>
                </a:moveTo>
                <a:lnTo>
                  <a:pt x="63" y="444"/>
                </a:lnTo>
                <a:lnTo>
                  <a:pt x="65" y="444"/>
                </a:lnTo>
                <a:lnTo>
                  <a:pt x="63" y="444"/>
                </a:lnTo>
                <a:lnTo>
                  <a:pt x="63" y="443"/>
                </a:lnTo>
                <a:close/>
                <a:moveTo>
                  <a:pt x="55" y="443"/>
                </a:moveTo>
                <a:lnTo>
                  <a:pt x="55" y="444"/>
                </a:lnTo>
                <a:lnTo>
                  <a:pt x="53" y="444"/>
                </a:lnTo>
                <a:lnTo>
                  <a:pt x="53" y="443"/>
                </a:lnTo>
                <a:lnTo>
                  <a:pt x="55" y="443"/>
                </a:lnTo>
                <a:close/>
                <a:moveTo>
                  <a:pt x="62" y="443"/>
                </a:moveTo>
                <a:lnTo>
                  <a:pt x="63" y="443"/>
                </a:lnTo>
                <a:lnTo>
                  <a:pt x="63" y="444"/>
                </a:lnTo>
                <a:lnTo>
                  <a:pt x="63" y="443"/>
                </a:lnTo>
                <a:lnTo>
                  <a:pt x="62" y="443"/>
                </a:lnTo>
                <a:lnTo>
                  <a:pt x="63" y="444"/>
                </a:lnTo>
                <a:lnTo>
                  <a:pt x="62" y="444"/>
                </a:lnTo>
                <a:lnTo>
                  <a:pt x="62" y="443"/>
                </a:lnTo>
                <a:close/>
                <a:moveTo>
                  <a:pt x="95" y="443"/>
                </a:moveTo>
                <a:lnTo>
                  <a:pt x="95" y="444"/>
                </a:lnTo>
                <a:lnTo>
                  <a:pt x="95" y="443"/>
                </a:lnTo>
                <a:lnTo>
                  <a:pt x="95" y="444"/>
                </a:lnTo>
                <a:lnTo>
                  <a:pt x="93" y="444"/>
                </a:lnTo>
                <a:lnTo>
                  <a:pt x="95" y="443"/>
                </a:lnTo>
                <a:lnTo>
                  <a:pt x="93" y="443"/>
                </a:lnTo>
                <a:lnTo>
                  <a:pt x="95" y="443"/>
                </a:lnTo>
                <a:lnTo>
                  <a:pt x="93" y="443"/>
                </a:lnTo>
                <a:lnTo>
                  <a:pt x="95" y="443"/>
                </a:lnTo>
                <a:close/>
                <a:moveTo>
                  <a:pt x="73" y="441"/>
                </a:moveTo>
                <a:lnTo>
                  <a:pt x="75" y="441"/>
                </a:lnTo>
                <a:lnTo>
                  <a:pt x="75" y="443"/>
                </a:lnTo>
                <a:lnTo>
                  <a:pt x="75" y="444"/>
                </a:lnTo>
                <a:lnTo>
                  <a:pt x="75" y="446"/>
                </a:lnTo>
                <a:lnTo>
                  <a:pt x="73" y="446"/>
                </a:lnTo>
                <a:lnTo>
                  <a:pt x="73" y="444"/>
                </a:lnTo>
                <a:lnTo>
                  <a:pt x="73" y="446"/>
                </a:lnTo>
                <a:lnTo>
                  <a:pt x="73" y="444"/>
                </a:lnTo>
                <a:lnTo>
                  <a:pt x="73" y="443"/>
                </a:lnTo>
                <a:lnTo>
                  <a:pt x="73" y="444"/>
                </a:lnTo>
                <a:lnTo>
                  <a:pt x="73" y="443"/>
                </a:lnTo>
                <a:lnTo>
                  <a:pt x="73" y="441"/>
                </a:lnTo>
                <a:close/>
                <a:moveTo>
                  <a:pt x="120" y="441"/>
                </a:moveTo>
                <a:lnTo>
                  <a:pt x="118" y="441"/>
                </a:lnTo>
                <a:lnTo>
                  <a:pt x="118" y="443"/>
                </a:lnTo>
                <a:lnTo>
                  <a:pt x="118" y="441"/>
                </a:lnTo>
                <a:lnTo>
                  <a:pt x="120" y="441"/>
                </a:lnTo>
                <a:close/>
                <a:moveTo>
                  <a:pt x="65" y="441"/>
                </a:moveTo>
                <a:lnTo>
                  <a:pt x="65" y="443"/>
                </a:lnTo>
                <a:lnTo>
                  <a:pt x="65" y="441"/>
                </a:lnTo>
                <a:close/>
                <a:moveTo>
                  <a:pt x="63" y="441"/>
                </a:moveTo>
                <a:lnTo>
                  <a:pt x="63" y="443"/>
                </a:lnTo>
                <a:lnTo>
                  <a:pt x="63" y="441"/>
                </a:lnTo>
                <a:close/>
                <a:moveTo>
                  <a:pt x="75" y="438"/>
                </a:moveTo>
                <a:lnTo>
                  <a:pt x="73" y="438"/>
                </a:lnTo>
                <a:lnTo>
                  <a:pt x="75" y="438"/>
                </a:lnTo>
                <a:close/>
                <a:moveTo>
                  <a:pt x="58" y="434"/>
                </a:moveTo>
                <a:lnTo>
                  <a:pt x="60" y="434"/>
                </a:lnTo>
                <a:lnTo>
                  <a:pt x="60" y="436"/>
                </a:lnTo>
                <a:lnTo>
                  <a:pt x="58" y="436"/>
                </a:lnTo>
                <a:lnTo>
                  <a:pt x="58" y="438"/>
                </a:lnTo>
                <a:lnTo>
                  <a:pt x="58" y="439"/>
                </a:lnTo>
                <a:lnTo>
                  <a:pt x="57" y="439"/>
                </a:lnTo>
                <a:lnTo>
                  <a:pt x="58" y="438"/>
                </a:lnTo>
                <a:lnTo>
                  <a:pt x="57" y="438"/>
                </a:lnTo>
                <a:lnTo>
                  <a:pt x="57" y="439"/>
                </a:lnTo>
                <a:lnTo>
                  <a:pt x="57" y="438"/>
                </a:lnTo>
                <a:lnTo>
                  <a:pt x="57" y="439"/>
                </a:lnTo>
                <a:lnTo>
                  <a:pt x="57" y="438"/>
                </a:lnTo>
                <a:lnTo>
                  <a:pt x="57" y="439"/>
                </a:lnTo>
                <a:lnTo>
                  <a:pt x="57" y="438"/>
                </a:lnTo>
                <a:lnTo>
                  <a:pt x="57" y="436"/>
                </a:lnTo>
                <a:lnTo>
                  <a:pt x="58" y="438"/>
                </a:lnTo>
                <a:lnTo>
                  <a:pt x="58" y="436"/>
                </a:lnTo>
                <a:lnTo>
                  <a:pt x="57" y="436"/>
                </a:lnTo>
                <a:lnTo>
                  <a:pt x="58" y="436"/>
                </a:lnTo>
                <a:lnTo>
                  <a:pt x="57" y="436"/>
                </a:lnTo>
                <a:lnTo>
                  <a:pt x="57" y="434"/>
                </a:lnTo>
                <a:lnTo>
                  <a:pt x="57" y="436"/>
                </a:lnTo>
                <a:lnTo>
                  <a:pt x="57" y="434"/>
                </a:lnTo>
                <a:lnTo>
                  <a:pt x="58" y="434"/>
                </a:lnTo>
                <a:close/>
                <a:moveTo>
                  <a:pt x="75" y="434"/>
                </a:moveTo>
                <a:lnTo>
                  <a:pt x="75" y="436"/>
                </a:lnTo>
                <a:lnTo>
                  <a:pt x="75" y="438"/>
                </a:lnTo>
                <a:lnTo>
                  <a:pt x="75" y="436"/>
                </a:lnTo>
                <a:lnTo>
                  <a:pt x="75" y="434"/>
                </a:lnTo>
                <a:lnTo>
                  <a:pt x="73" y="434"/>
                </a:lnTo>
                <a:lnTo>
                  <a:pt x="75" y="434"/>
                </a:lnTo>
                <a:close/>
                <a:moveTo>
                  <a:pt x="65" y="434"/>
                </a:moveTo>
                <a:lnTo>
                  <a:pt x="67" y="434"/>
                </a:lnTo>
                <a:lnTo>
                  <a:pt x="65" y="434"/>
                </a:lnTo>
                <a:lnTo>
                  <a:pt x="65" y="436"/>
                </a:lnTo>
                <a:lnTo>
                  <a:pt x="67" y="436"/>
                </a:lnTo>
                <a:lnTo>
                  <a:pt x="65" y="436"/>
                </a:lnTo>
                <a:lnTo>
                  <a:pt x="67" y="436"/>
                </a:lnTo>
                <a:lnTo>
                  <a:pt x="65" y="438"/>
                </a:lnTo>
                <a:lnTo>
                  <a:pt x="67" y="438"/>
                </a:lnTo>
                <a:lnTo>
                  <a:pt x="65" y="438"/>
                </a:lnTo>
                <a:lnTo>
                  <a:pt x="65" y="439"/>
                </a:lnTo>
                <a:lnTo>
                  <a:pt x="65" y="438"/>
                </a:lnTo>
                <a:lnTo>
                  <a:pt x="65" y="439"/>
                </a:lnTo>
                <a:lnTo>
                  <a:pt x="67" y="439"/>
                </a:lnTo>
                <a:lnTo>
                  <a:pt x="65" y="439"/>
                </a:lnTo>
                <a:lnTo>
                  <a:pt x="67" y="438"/>
                </a:lnTo>
                <a:lnTo>
                  <a:pt x="67" y="439"/>
                </a:lnTo>
                <a:lnTo>
                  <a:pt x="65" y="439"/>
                </a:lnTo>
                <a:lnTo>
                  <a:pt x="65" y="438"/>
                </a:lnTo>
                <a:lnTo>
                  <a:pt x="65" y="439"/>
                </a:lnTo>
                <a:lnTo>
                  <a:pt x="63" y="439"/>
                </a:lnTo>
                <a:lnTo>
                  <a:pt x="63" y="441"/>
                </a:lnTo>
                <a:lnTo>
                  <a:pt x="62" y="441"/>
                </a:lnTo>
                <a:lnTo>
                  <a:pt x="63" y="441"/>
                </a:lnTo>
                <a:lnTo>
                  <a:pt x="63" y="439"/>
                </a:lnTo>
                <a:lnTo>
                  <a:pt x="63" y="441"/>
                </a:lnTo>
                <a:lnTo>
                  <a:pt x="63" y="439"/>
                </a:lnTo>
                <a:lnTo>
                  <a:pt x="62" y="439"/>
                </a:lnTo>
                <a:lnTo>
                  <a:pt x="63" y="439"/>
                </a:lnTo>
                <a:lnTo>
                  <a:pt x="62" y="439"/>
                </a:lnTo>
                <a:lnTo>
                  <a:pt x="62" y="438"/>
                </a:lnTo>
                <a:lnTo>
                  <a:pt x="62" y="439"/>
                </a:lnTo>
                <a:lnTo>
                  <a:pt x="62" y="441"/>
                </a:lnTo>
                <a:lnTo>
                  <a:pt x="62" y="443"/>
                </a:lnTo>
                <a:lnTo>
                  <a:pt x="60" y="443"/>
                </a:lnTo>
                <a:lnTo>
                  <a:pt x="60" y="441"/>
                </a:lnTo>
                <a:lnTo>
                  <a:pt x="60" y="443"/>
                </a:lnTo>
                <a:lnTo>
                  <a:pt x="60" y="441"/>
                </a:lnTo>
                <a:lnTo>
                  <a:pt x="60" y="439"/>
                </a:lnTo>
                <a:lnTo>
                  <a:pt x="60" y="441"/>
                </a:lnTo>
                <a:lnTo>
                  <a:pt x="60" y="439"/>
                </a:lnTo>
                <a:lnTo>
                  <a:pt x="62" y="439"/>
                </a:lnTo>
                <a:lnTo>
                  <a:pt x="60" y="439"/>
                </a:lnTo>
                <a:lnTo>
                  <a:pt x="60" y="438"/>
                </a:lnTo>
                <a:lnTo>
                  <a:pt x="60" y="436"/>
                </a:lnTo>
                <a:lnTo>
                  <a:pt x="60" y="434"/>
                </a:lnTo>
                <a:lnTo>
                  <a:pt x="62" y="434"/>
                </a:lnTo>
                <a:lnTo>
                  <a:pt x="62" y="436"/>
                </a:lnTo>
                <a:lnTo>
                  <a:pt x="62" y="434"/>
                </a:lnTo>
                <a:lnTo>
                  <a:pt x="63" y="434"/>
                </a:lnTo>
                <a:lnTo>
                  <a:pt x="63" y="436"/>
                </a:lnTo>
                <a:lnTo>
                  <a:pt x="63" y="434"/>
                </a:lnTo>
                <a:lnTo>
                  <a:pt x="65" y="434"/>
                </a:lnTo>
                <a:close/>
                <a:moveTo>
                  <a:pt x="52" y="434"/>
                </a:moveTo>
                <a:lnTo>
                  <a:pt x="53" y="434"/>
                </a:lnTo>
                <a:lnTo>
                  <a:pt x="55" y="434"/>
                </a:lnTo>
                <a:lnTo>
                  <a:pt x="55" y="436"/>
                </a:lnTo>
                <a:lnTo>
                  <a:pt x="55" y="438"/>
                </a:lnTo>
                <a:lnTo>
                  <a:pt x="55" y="439"/>
                </a:lnTo>
                <a:lnTo>
                  <a:pt x="55" y="441"/>
                </a:lnTo>
                <a:lnTo>
                  <a:pt x="53" y="441"/>
                </a:lnTo>
                <a:lnTo>
                  <a:pt x="55" y="441"/>
                </a:lnTo>
                <a:lnTo>
                  <a:pt x="53" y="441"/>
                </a:lnTo>
                <a:lnTo>
                  <a:pt x="53" y="443"/>
                </a:lnTo>
                <a:lnTo>
                  <a:pt x="53" y="441"/>
                </a:lnTo>
                <a:lnTo>
                  <a:pt x="53" y="443"/>
                </a:lnTo>
                <a:lnTo>
                  <a:pt x="53" y="441"/>
                </a:lnTo>
                <a:lnTo>
                  <a:pt x="53" y="443"/>
                </a:lnTo>
                <a:lnTo>
                  <a:pt x="53" y="441"/>
                </a:lnTo>
                <a:lnTo>
                  <a:pt x="53" y="439"/>
                </a:lnTo>
                <a:lnTo>
                  <a:pt x="55" y="439"/>
                </a:lnTo>
                <a:lnTo>
                  <a:pt x="53" y="439"/>
                </a:lnTo>
                <a:lnTo>
                  <a:pt x="53" y="438"/>
                </a:lnTo>
                <a:lnTo>
                  <a:pt x="53" y="439"/>
                </a:lnTo>
                <a:lnTo>
                  <a:pt x="53" y="441"/>
                </a:lnTo>
                <a:lnTo>
                  <a:pt x="52" y="441"/>
                </a:lnTo>
                <a:lnTo>
                  <a:pt x="52" y="439"/>
                </a:lnTo>
                <a:lnTo>
                  <a:pt x="52" y="441"/>
                </a:lnTo>
                <a:lnTo>
                  <a:pt x="50" y="441"/>
                </a:lnTo>
                <a:lnTo>
                  <a:pt x="52" y="441"/>
                </a:lnTo>
                <a:lnTo>
                  <a:pt x="52" y="439"/>
                </a:lnTo>
                <a:lnTo>
                  <a:pt x="50" y="439"/>
                </a:lnTo>
                <a:lnTo>
                  <a:pt x="50" y="441"/>
                </a:lnTo>
                <a:lnTo>
                  <a:pt x="50" y="439"/>
                </a:lnTo>
                <a:lnTo>
                  <a:pt x="50" y="441"/>
                </a:lnTo>
                <a:lnTo>
                  <a:pt x="48" y="441"/>
                </a:lnTo>
                <a:lnTo>
                  <a:pt x="48" y="439"/>
                </a:lnTo>
                <a:lnTo>
                  <a:pt x="48" y="438"/>
                </a:lnTo>
                <a:lnTo>
                  <a:pt x="50" y="438"/>
                </a:lnTo>
                <a:lnTo>
                  <a:pt x="48" y="439"/>
                </a:lnTo>
                <a:lnTo>
                  <a:pt x="50" y="439"/>
                </a:lnTo>
                <a:lnTo>
                  <a:pt x="50" y="438"/>
                </a:lnTo>
                <a:lnTo>
                  <a:pt x="50" y="436"/>
                </a:lnTo>
                <a:lnTo>
                  <a:pt x="52" y="436"/>
                </a:lnTo>
                <a:lnTo>
                  <a:pt x="52" y="434"/>
                </a:lnTo>
                <a:close/>
                <a:moveTo>
                  <a:pt x="118" y="434"/>
                </a:moveTo>
                <a:lnTo>
                  <a:pt x="118" y="433"/>
                </a:lnTo>
                <a:lnTo>
                  <a:pt x="118" y="434"/>
                </a:lnTo>
                <a:close/>
                <a:moveTo>
                  <a:pt x="77" y="433"/>
                </a:moveTo>
                <a:lnTo>
                  <a:pt x="75" y="433"/>
                </a:lnTo>
                <a:lnTo>
                  <a:pt x="77" y="433"/>
                </a:lnTo>
                <a:close/>
                <a:moveTo>
                  <a:pt x="53" y="431"/>
                </a:moveTo>
                <a:lnTo>
                  <a:pt x="53" y="433"/>
                </a:lnTo>
                <a:lnTo>
                  <a:pt x="55" y="431"/>
                </a:lnTo>
                <a:lnTo>
                  <a:pt x="55" y="433"/>
                </a:lnTo>
                <a:lnTo>
                  <a:pt x="53" y="433"/>
                </a:lnTo>
                <a:lnTo>
                  <a:pt x="53" y="431"/>
                </a:lnTo>
                <a:close/>
                <a:moveTo>
                  <a:pt x="73" y="428"/>
                </a:moveTo>
                <a:lnTo>
                  <a:pt x="73" y="426"/>
                </a:lnTo>
                <a:lnTo>
                  <a:pt x="73" y="428"/>
                </a:lnTo>
                <a:close/>
                <a:moveTo>
                  <a:pt x="55" y="424"/>
                </a:moveTo>
                <a:lnTo>
                  <a:pt x="53" y="424"/>
                </a:lnTo>
                <a:lnTo>
                  <a:pt x="55" y="424"/>
                </a:lnTo>
                <a:close/>
                <a:moveTo>
                  <a:pt x="55" y="423"/>
                </a:moveTo>
                <a:lnTo>
                  <a:pt x="55" y="424"/>
                </a:lnTo>
                <a:lnTo>
                  <a:pt x="55" y="423"/>
                </a:lnTo>
                <a:close/>
                <a:moveTo>
                  <a:pt x="60" y="423"/>
                </a:moveTo>
                <a:lnTo>
                  <a:pt x="58" y="423"/>
                </a:lnTo>
                <a:lnTo>
                  <a:pt x="60" y="423"/>
                </a:lnTo>
                <a:close/>
                <a:moveTo>
                  <a:pt x="127" y="419"/>
                </a:moveTo>
                <a:lnTo>
                  <a:pt x="127" y="421"/>
                </a:lnTo>
                <a:lnTo>
                  <a:pt x="128" y="421"/>
                </a:lnTo>
                <a:lnTo>
                  <a:pt x="127" y="421"/>
                </a:lnTo>
                <a:lnTo>
                  <a:pt x="128" y="421"/>
                </a:lnTo>
                <a:lnTo>
                  <a:pt x="127" y="421"/>
                </a:lnTo>
                <a:lnTo>
                  <a:pt x="127" y="419"/>
                </a:lnTo>
                <a:close/>
                <a:moveTo>
                  <a:pt x="63" y="419"/>
                </a:moveTo>
                <a:lnTo>
                  <a:pt x="63" y="421"/>
                </a:lnTo>
                <a:lnTo>
                  <a:pt x="63" y="419"/>
                </a:lnTo>
                <a:close/>
                <a:moveTo>
                  <a:pt x="62" y="416"/>
                </a:moveTo>
                <a:lnTo>
                  <a:pt x="62" y="418"/>
                </a:lnTo>
                <a:lnTo>
                  <a:pt x="63" y="418"/>
                </a:lnTo>
                <a:lnTo>
                  <a:pt x="62" y="418"/>
                </a:lnTo>
                <a:lnTo>
                  <a:pt x="62" y="419"/>
                </a:lnTo>
                <a:lnTo>
                  <a:pt x="60" y="418"/>
                </a:lnTo>
                <a:lnTo>
                  <a:pt x="62" y="418"/>
                </a:lnTo>
                <a:lnTo>
                  <a:pt x="62" y="416"/>
                </a:lnTo>
                <a:close/>
                <a:moveTo>
                  <a:pt x="13" y="416"/>
                </a:moveTo>
                <a:lnTo>
                  <a:pt x="13" y="418"/>
                </a:lnTo>
                <a:lnTo>
                  <a:pt x="13" y="419"/>
                </a:lnTo>
                <a:lnTo>
                  <a:pt x="11" y="419"/>
                </a:lnTo>
                <a:lnTo>
                  <a:pt x="11" y="421"/>
                </a:lnTo>
                <a:lnTo>
                  <a:pt x="11" y="419"/>
                </a:lnTo>
                <a:lnTo>
                  <a:pt x="11" y="421"/>
                </a:lnTo>
                <a:lnTo>
                  <a:pt x="11" y="419"/>
                </a:lnTo>
                <a:lnTo>
                  <a:pt x="11" y="418"/>
                </a:lnTo>
                <a:lnTo>
                  <a:pt x="11" y="416"/>
                </a:lnTo>
                <a:lnTo>
                  <a:pt x="13" y="416"/>
                </a:lnTo>
                <a:close/>
                <a:moveTo>
                  <a:pt x="60" y="414"/>
                </a:moveTo>
                <a:lnTo>
                  <a:pt x="60" y="416"/>
                </a:lnTo>
                <a:lnTo>
                  <a:pt x="60" y="418"/>
                </a:lnTo>
                <a:lnTo>
                  <a:pt x="60" y="419"/>
                </a:lnTo>
                <a:lnTo>
                  <a:pt x="58" y="419"/>
                </a:lnTo>
                <a:lnTo>
                  <a:pt x="58" y="418"/>
                </a:lnTo>
                <a:lnTo>
                  <a:pt x="58" y="416"/>
                </a:lnTo>
                <a:lnTo>
                  <a:pt x="60" y="416"/>
                </a:lnTo>
                <a:lnTo>
                  <a:pt x="60" y="414"/>
                </a:lnTo>
                <a:close/>
                <a:moveTo>
                  <a:pt x="65" y="414"/>
                </a:moveTo>
                <a:lnTo>
                  <a:pt x="65" y="416"/>
                </a:lnTo>
                <a:lnTo>
                  <a:pt x="63" y="416"/>
                </a:lnTo>
                <a:lnTo>
                  <a:pt x="63" y="414"/>
                </a:lnTo>
                <a:lnTo>
                  <a:pt x="65" y="414"/>
                </a:lnTo>
                <a:close/>
                <a:moveTo>
                  <a:pt x="18" y="414"/>
                </a:moveTo>
                <a:lnTo>
                  <a:pt x="20" y="414"/>
                </a:lnTo>
                <a:lnTo>
                  <a:pt x="20" y="416"/>
                </a:lnTo>
                <a:lnTo>
                  <a:pt x="20" y="418"/>
                </a:lnTo>
                <a:lnTo>
                  <a:pt x="21" y="418"/>
                </a:lnTo>
                <a:lnTo>
                  <a:pt x="20" y="418"/>
                </a:lnTo>
                <a:lnTo>
                  <a:pt x="18" y="418"/>
                </a:lnTo>
                <a:lnTo>
                  <a:pt x="18" y="419"/>
                </a:lnTo>
                <a:lnTo>
                  <a:pt x="20" y="419"/>
                </a:lnTo>
                <a:lnTo>
                  <a:pt x="20" y="421"/>
                </a:lnTo>
                <a:lnTo>
                  <a:pt x="20" y="423"/>
                </a:lnTo>
                <a:lnTo>
                  <a:pt x="18" y="423"/>
                </a:lnTo>
                <a:lnTo>
                  <a:pt x="20" y="423"/>
                </a:lnTo>
                <a:lnTo>
                  <a:pt x="20" y="421"/>
                </a:lnTo>
                <a:lnTo>
                  <a:pt x="18" y="421"/>
                </a:lnTo>
                <a:lnTo>
                  <a:pt x="18" y="423"/>
                </a:lnTo>
                <a:lnTo>
                  <a:pt x="18" y="421"/>
                </a:lnTo>
                <a:lnTo>
                  <a:pt x="16" y="421"/>
                </a:lnTo>
                <a:lnTo>
                  <a:pt x="16" y="423"/>
                </a:lnTo>
                <a:lnTo>
                  <a:pt x="16" y="421"/>
                </a:lnTo>
                <a:lnTo>
                  <a:pt x="16" y="419"/>
                </a:lnTo>
                <a:lnTo>
                  <a:pt x="16" y="418"/>
                </a:lnTo>
                <a:lnTo>
                  <a:pt x="16" y="419"/>
                </a:lnTo>
                <a:lnTo>
                  <a:pt x="16" y="418"/>
                </a:lnTo>
                <a:lnTo>
                  <a:pt x="16" y="416"/>
                </a:lnTo>
                <a:lnTo>
                  <a:pt x="18" y="416"/>
                </a:lnTo>
                <a:lnTo>
                  <a:pt x="16" y="416"/>
                </a:lnTo>
                <a:lnTo>
                  <a:pt x="18" y="416"/>
                </a:lnTo>
                <a:lnTo>
                  <a:pt x="18" y="414"/>
                </a:lnTo>
                <a:close/>
                <a:moveTo>
                  <a:pt x="21" y="414"/>
                </a:moveTo>
                <a:lnTo>
                  <a:pt x="21" y="416"/>
                </a:lnTo>
                <a:lnTo>
                  <a:pt x="20" y="416"/>
                </a:lnTo>
                <a:lnTo>
                  <a:pt x="20" y="414"/>
                </a:lnTo>
                <a:lnTo>
                  <a:pt x="21" y="414"/>
                </a:lnTo>
                <a:lnTo>
                  <a:pt x="20" y="414"/>
                </a:lnTo>
                <a:lnTo>
                  <a:pt x="21" y="414"/>
                </a:lnTo>
                <a:close/>
                <a:moveTo>
                  <a:pt x="47" y="413"/>
                </a:moveTo>
                <a:lnTo>
                  <a:pt x="47" y="414"/>
                </a:lnTo>
                <a:lnTo>
                  <a:pt x="45" y="414"/>
                </a:lnTo>
                <a:lnTo>
                  <a:pt x="47" y="414"/>
                </a:lnTo>
                <a:lnTo>
                  <a:pt x="45" y="414"/>
                </a:lnTo>
                <a:lnTo>
                  <a:pt x="47" y="414"/>
                </a:lnTo>
                <a:lnTo>
                  <a:pt x="47" y="413"/>
                </a:lnTo>
                <a:close/>
                <a:moveTo>
                  <a:pt x="53" y="413"/>
                </a:moveTo>
                <a:lnTo>
                  <a:pt x="55" y="413"/>
                </a:lnTo>
                <a:lnTo>
                  <a:pt x="55" y="414"/>
                </a:lnTo>
                <a:lnTo>
                  <a:pt x="55" y="413"/>
                </a:lnTo>
                <a:lnTo>
                  <a:pt x="57" y="413"/>
                </a:lnTo>
                <a:lnTo>
                  <a:pt x="57" y="414"/>
                </a:lnTo>
                <a:lnTo>
                  <a:pt x="57" y="416"/>
                </a:lnTo>
                <a:lnTo>
                  <a:pt x="57" y="418"/>
                </a:lnTo>
                <a:lnTo>
                  <a:pt x="57" y="419"/>
                </a:lnTo>
                <a:lnTo>
                  <a:pt x="57" y="418"/>
                </a:lnTo>
                <a:lnTo>
                  <a:pt x="57" y="419"/>
                </a:lnTo>
                <a:lnTo>
                  <a:pt x="57" y="421"/>
                </a:lnTo>
                <a:lnTo>
                  <a:pt x="57" y="419"/>
                </a:lnTo>
                <a:lnTo>
                  <a:pt x="57" y="421"/>
                </a:lnTo>
                <a:lnTo>
                  <a:pt x="57" y="419"/>
                </a:lnTo>
                <a:lnTo>
                  <a:pt x="57" y="421"/>
                </a:lnTo>
                <a:lnTo>
                  <a:pt x="55" y="421"/>
                </a:lnTo>
                <a:lnTo>
                  <a:pt x="55" y="419"/>
                </a:lnTo>
                <a:lnTo>
                  <a:pt x="53" y="419"/>
                </a:lnTo>
                <a:lnTo>
                  <a:pt x="53" y="418"/>
                </a:lnTo>
                <a:lnTo>
                  <a:pt x="53" y="416"/>
                </a:lnTo>
                <a:lnTo>
                  <a:pt x="55" y="416"/>
                </a:lnTo>
                <a:lnTo>
                  <a:pt x="53" y="416"/>
                </a:lnTo>
                <a:lnTo>
                  <a:pt x="53" y="414"/>
                </a:lnTo>
                <a:lnTo>
                  <a:pt x="53" y="413"/>
                </a:lnTo>
                <a:close/>
                <a:moveTo>
                  <a:pt x="58" y="414"/>
                </a:moveTo>
                <a:lnTo>
                  <a:pt x="58" y="413"/>
                </a:lnTo>
                <a:lnTo>
                  <a:pt x="58" y="414"/>
                </a:lnTo>
                <a:close/>
                <a:moveTo>
                  <a:pt x="85" y="413"/>
                </a:moveTo>
                <a:lnTo>
                  <a:pt x="85" y="414"/>
                </a:lnTo>
                <a:lnTo>
                  <a:pt x="85" y="413"/>
                </a:lnTo>
                <a:lnTo>
                  <a:pt x="85" y="414"/>
                </a:lnTo>
                <a:lnTo>
                  <a:pt x="85" y="413"/>
                </a:lnTo>
                <a:close/>
                <a:moveTo>
                  <a:pt x="68" y="413"/>
                </a:moveTo>
                <a:lnTo>
                  <a:pt x="67" y="413"/>
                </a:lnTo>
                <a:lnTo>
                  <a:pt x="68" y="413"/>
                </a:lnTo>
                <a:close/>
                <a:moveTo>
                  <a:pt x="48" y="413"/>
                </a:moveTo>
                <a:lnTo>
                  <a:pt x="48" y="414"/>
                </a:lnTo>
                <a:lnTo>
                  <a:pt x="48" y="413"/>
                </a:lnTo>
                <a:lnTo>
                  <a:pt x="47" y="414"/>
                </a:lnTo>
                <a:lnTo>
                  <a:pt x="47" y="413"/>
                </a:lnTo>
                <a:lnTo>
                  <a:pt x="48" y="413"/>
                </a:lnTo>
                <a:close/>
                <a:moveTo>
                  <a:pt x="117" y="413"/>
                </a:moveTo>
                <a:lnTo>
                  <a:pt x="117" y="414"/>
                </a:lnTo>
                <a:lnTo>
                  <a:pt x="118" y="414"/>
                </a:lnTo>
                <a:lnTo>
                  <a:pt x="118" y="416"/>
                </a:lnTo>
                <a:lnTo>
                  <a:pt x="117" y="416"/>
                </a:lnTo>
                <a:lnTo>
                  <a:pt x="117" y="414"/>
                </a:lnTo>
                <a:lnTo>
                  <a:pt x="117" y="413"/>
                </a:lnTo>
                <a:lnTo>
                  <a:pt x="117" y="414"/>
                </a:lnTo>
                <a:lnTo>
                  <a:pt x="115" y="414"/>
                </a:lnTo>
                <a:lnTo>
                  <a:pt x="115" y="413"/>
                </a:lnTo>
                <a:lnTo>
                  <a:pt x="117" y="413"/>
                </a:lnTo>
                <a:close/>
                <a:moveTo>
                  <a:pt x="90" y="413"/>
                </a:moveTo>
                <a:lnTo>
                  <a:pt x="90" y="414"/>
                </a:lnTo>
                <a:lnTo>
                  <a:pt x="90" y="413"/>
                </a:lnTo>
                <a:lnTo>
                  <a:pt x="90" y="414"/>
                </a:lnTo>
                <a:lnTo>
                  <a:pt x="90" y="413"/>
                </a:lnTo>
                <a:close/>
                <a:moveTo>
                  <a:pt x="47" y="413"/>
                </a:moveTo>
                <a:lnTo>
                  <a:pt x="45" y="413"/>
                </a:lnTo>
                <a:lnTo>
                  <a:pt x="47" y="413"/>
                </a:lnTo>
                <a:close/>
                <a:moveTo>
                  <a:pt x="72" y="413"/>
                </a:moveTo>
                <a:lnTo>
                  <a:pt x="70" y="413"/>
                </a:lnTo>
                <a:lnTo>
                  <a:pt x="72" y="413"/>
                </a:lnTo>
                <a:close/>
                <a:moveTo>
                  <a:pt x="83" y="411"/>
                </a:moveTo>
                <a:lnTo>
                  <a:pt x="85" y="411"/>
                </a:lnTo>
                <a:lnTo>
                  <a:pt x="83" y="411"/>
                </a:lnTo>
                <a:lnTo>
                  <a:pt x="83" y="413"/>
                </a:lnTo>
                <a:lnTo>
                  <a:pt x="83" y="411"/>
                </a:lnTo>
                <a:close/>
                <a:moveTo>
                  <a:pt x="11" y="409"/>
                </a:moveTo>
                <a:lnTo>
                  <a:pt x="13" y="411"/>
                </a:lnTo>
                <a:lnTo>
                  <a:pt x="13" y="409"/>
                </a:lnTo>
                <a:lnTo>
                  <a:pt x="13" y="411"/>
                </a:lnTo>
                <a:lnTo>
                  <a:pt x="13" y="413"/>
                </a:lnTo>
                <a:lnTo>
                  <a:pt x="13" y="414"/>
                </a:lnTo>
                <a:lnTo>
                  <a:pt x="13" y="413"/>
                </a:lnTo>
                <a:lnTo>
                  <a:pt x="11" y="413"/>
                </a:lnTo>
                <a:lnTo>
                  <a:pt x="11" y="411"/>
                </a:lnTo>
                <a:lnTo>
                  <a:pt x="11" y="409"/>
                </a:lnTo>
                <a:close/>
                <a:moveTo>
                  <a:pt x="50" y="409"/>
                </a:moveTo>
                <a:lnTo>
                  <a:pt x="50" y="411"/>
                </a:lnTo>
                <a:lnTo>
                  <a:pt x="50" y="409"/>
                </a:lnTo>
                <a:close/>
                <a:moveTo>
                  <a:pt x="58" y="409"/>
                </a:moveTo>
                <a:lnTo>
                  <a:pt x="60" y="409"/>
                </a:lnTo>
                <a:lnTo>
                  <a:pt x="58" y="409"/>
                </a:lnTo>
                <a:lnTo>
                  <a:pt x="58" y="411"/>
                </a:lnTo>
                <a:lnTo>
                  <a:pt x="58" y="409"/>
                </a:lnTo>
                <a:lnTo>
                  <a:pt x="58" y="411"/>
                </a:lnTo>
                <a:lnTo>
                  <a:pt x="58" y="413"/>
                </a:lnTo>
                <a:lnTo>
                  <a:pt x="57" y="413"/>
                </a:lnTo>
                <a:lnTo>
                  <a:pt x="58" y="413"/>
                </a:lnTo>
                <a:lnTo>
                  <a:pt x="58" y="411"/>
                </a:lnTo>
                <a:lnTo>
                  <a:pt x="57" y="411"/>
                </a:lnTo>
                <a:lnTo>
                  <a:pt x="57" y="413"/>
                </a:lnTo>
                <a:lnTo>
                  <a:pt x="57" y="411"/>
                </a:lnTo>
                <a:lnTo>
                  <a:pt x="57" y="409"/>
                </a:lnTo>
                <a:lnTo>
                  <a:pt x="58" y="409"/>
                </a:lnTo>
                <a:close/>
                <a:moveTo>
                  <a:pt x="60" y="409"/>
                </a:moveTo>
                <a:lnTo>
                  <a:pt x="62" y="409"/>
                </a:lnTo>
                <a:lnTo>
                  <a:pt x="62" y="411"/>
                </a:lnTo>
                <a:lnTo>
                  <a:pt x="62" y="413"/>
                </a:lnTo>
                <a:lnTo>
                  <a:pt x="62" y="411"/>
                </a:lnTo>
                <a:lnTo>
                  <a:pt x="62" y="413"/>
                </a:lnTo>
                <a:lnTo>
                  <a:pt x="62" y="411"/>
                </a:lnTo>
                <a:lnTo>
                  <a:pt x="62" y="409"/>
                </a:lnTo>
                <a:lnTo>
                  <a:pt x="60" y="411"/>
                </a:lnTo>
                <a:lnTo>
                  <a:pt x="60" y="409"/>
                </a:lnTo>
                <a:lnTo>
                  <a:pt x="60" y="411"/>
                </a:lnTo>
                <a:lnTo>
                  <a:pt x="60" y="413"/>
                </a:lnTo>
                <a:lnTo>
                  <a:pt x="60" y="414"/>
                </a:lnTo>
                <a:lnTo>
                  <a:pt x="60" y="413"/>
                </a:lnTo>
                <a:lnTo>
                  <a:pt x="58" y="413"/>
                </a:lnTo>
                <a:lnTo>
                  <a:pt x="58" y="411"/>
                </a:lnTo>
                <a:lnTo>
                  <a:pt x="60" y="411"/>
                </a:lnTo>
                <a:lnTo>
                  <a:pt x="58" y="411"/>
                </a:lnTo>
                <a:lnTo>
                  <a:pt x="60" y="411"/>
                </a:lnTo>
                <a:lnTo>
                  <a:pt x="60" y="409"/>
                </a:lnTo>
                <a:close/>
                <a:moveTo>
                  <a:pt x="47" y="409"/>
                </a:moveTo>
                <a:lnTo>
                  <a:pt x="47" y="411"/>
                </a:lnTo>
                <a:lnTo>
                  <a:pt x="45" y="413"/>
                </a:lnTo>
                <a:lnTo>
                  <a:pt x="45" y="411"/>
                </a:lnTo>
                <a:lnTo>
                  <a:pt x="47" y="411"/>
                </a:lnTo>
                <a:lnTo>
                  <a:pt x="45" y="411"/>
                </a:lnTo>
                <a:lnTo>
                  <a:pt x="43" y="411"/>
                </a:lnTo>
                <a:lnTo>
                  <a:pt x="43" y="409"/>
                </a:lnTo>
                <a:lnTo>
                  <a:pt x="45" y="409"/>
                </a:lnTo>
                <a:lnTo>
                  <a:pt x="47" y="409"/>
                </a:lnTo>
                <a:close/>
                <a:moveTo>
                  <a:pt x="83" y="409"/>
                </a:moveTo>
                <a:lnTo>
                  <a:pt x="82" y="409"/>
                </a:lnTo>
                <a:lnTo>
                  <a:pt x="83" y="409"/>
                </a:lnTo>
                <a:close/>
                <a:moveTo>
                  <a:pt x="55" y="408"/>
                </a:moveTo>
                <a:lnTo>
                  <a:pt x="55" y="409"/>
                </a:lnTo>
                <a:lnTo>
                  <a:pt x="57" y="409"/>
                </a:lnTo>
                <a:lnTo>
                  <a:pt x="57" y="411"/>
                </a:lnTo>
                <a:lnTo>
                  <a:pt x="57" y="413"/>
                </a:lnTo>
                <a:lnTo>
                  <a:pt x="55" y="413"/>
                </a:lnTo>
                <a:lnTo>
                  <a:pt x="53" y="413"/>
                </a:lnTo>
                <a:lnTo>
                  <a:pt x="53" y="411"/>
                </a:lnTo>
                <a:lnTo>
                  <a:pt x="53" y="409"/>
                </a:lnTo>
                <a:lnTo>
                  <a:pt x="55" y="409"/>
                </a:lnTo>
                <a:lnTo>
                  <a:pt x="55" y="408"/>
                </a:lnTo>
                <a:close/>
                <a:moveTo>
                  <a:pt x="47" y="408"/>
                </a:moveTo>
                <a:lnTo>
                  <a:pt x="47" y="409"/>
                </a:lnTo>
                <a:lnTo>
                  <a:pt x="47" y="408"/>
                </a:lnTo>
                <a:close/>
                <a:moveTo>
                  <a:pt x="78" y="406"/>
                </a:moveTo>
                <a:lnTo>
                  <a:pt x="78" y="408"/>
                </a:lnTo>
                <a:lnTo>
                  <a:pt x="78" y="406"/>
                </a:lnTo>
                <a:lnTo>
                  <a:pt x="78" y="408"/>
                </a:lnTo>
                <a:lnTo>
                  <a:pt x="78" y="406"/>
                </a:lnTo>
                <a:close/>
                <a:moveTo>
                  <a:pt x="117" y="406"/>
                </a:moveTo>
                <a:lnTo>
                  <a:pt x="117" y="408"/>
                </a:lnTo>
                <a:lnTo>
                  <a:pt x="117" y="409"/>
                </a:lnTo>
                <a:lnTo>
                  <a:pt x="117" y="408"/>
                </a:lnTo>
                <a:lnTo>
                  <a:pt x="115" y="408"/>
                </a:lnTo>
                <a:lnTo>
                  <a:pt x="115" y="406"/>
                </a:lnTo>
                <a:lnTo>
                  <a:pt x="117" y="406"/>
                </a:lnTo>
                <a:close/>
                <a:moveTo>
                  <a:pt x="50" y="404"/>
                </a:moveTo>
                <a:lnTo>
                  <a:pt x="50" y="406"/>
                </a:lnTo>
                <a:lnTo>
                  <a:pt x="50" y="404"/>
                </a:lnTo>
                <a:close/>
                <a:moveTo>
                  <a:pt x="45" y="404"/>
                </a:moveTo>
                <a:lnTo>
                  <a:pt x="47" y="404"/>
                </a:lnTo>
                <a:lnTo>
                  <a:pt x="45" y="404"/>
                </a:lnTo>
                <a:close/>
                <a:moveTo>
                  <a:pt x="48" y="404"/>
                </a:moveTo>
                <a:lnTo>
                  <a:pt x="47" y="404"/>
                </a:lnTo>
                <a:lnTo>
                  <a:pt x="48" y="404"/>
                </a:lnTo>
                <a:lnTo>
                  <a:pt x="48" y="406"/>
                </a:lnTo>
                <a:lnTo>
                  <a:pt x="47" y="406"/>
                </a:lnTo>
                <a:lnTo>
                  <a:pt x="48" y="406"/>
                </a:lnTo>
                <a:lnTo>
                  <a:pt x="47" y="408"/>
                </a:lnTo>
                <a:lnTo>
                  <a:pt x="47" y="406"/>
                </a:lnTo>
                <a:lnTo>
                  <a:pt x="47" y="404"/>
                </a:lnTo>
                <a:lnTo>
                  <a:pt x="48" y="404"/>
                </a:lnTo>
                <a:close/>
                <a:moveTo>
                  <a:pt x="118" y="403"/>
                </a:moveTo>
                <a:lnTo>
                  <a:pt x="118" y="404"/>
                </a:lnTo>
                <a:lnTo>
                  <a:pt x="117" y="404"/>
                </a:lnTo>
                <a:lnTo>
                  <a:pt x="118" y="404"/>
                </a:lnTo>
                <a:lnTo>
                  <a:pt x="118" y="403"/>
                </a:lnTo>
                <a:close/>
                <a:moveTo>
                  <a:pt x="120" y="403"/>
                </a:moveTo>
                <a:lnTo>
                  <a:pt x="118" y="403"/>
                </a:lnTo>
                <a:lnTo>
                  <a:pt x="120" y="403"/>
                </a:lnTo>
                <a:lnTo>
                  <a:pt x="118" y="403"/>
                </a:lnTo>
                <a:lnTo>
                  <a:pt x="120" y="403"/>
                </a:lnTo>
                <a:close/>
                <a:moveTo>
                  <a:pt x="60" y="403"/>
                </a:moveTo>
                <a:lnTo>
                  <a:pt x="60" y="404"/>
                </a:lnTo>
                <a:lnTo>
                  <a:pt x="60" y="403"/>
                </a:lnTo>
                <a:lnTo>
                  <a:pt x="60" y="404"/>
                </a:lnTo>
                <a:lnTo>
                  <a:pt x="60" y="403"/>
                </a:lnTo>
                <a:close/>
                <a:moveTo>
                  <a:pt x="50" y="401"/>
                </a:moveTo>
                <a:lnTo>
                  <a:pt x="52" y="401"/>
                </a:lnTo>
                <a:lnTo>
                  <a:pt x="52" y="403"/>
                </a:lnTo>
                <a:lnTo>
                  <a:pt x="50" y="403"/>
                </a:lnTo>
                <a:lnTo>
                  <a:pt x="50" y="401"/>
                </a:lnTo>
                <a:close/>
                <a:moveTo>
                  <a:pt x="60" y="401"/>
                </a:moveTo>
                <a:lnTo>
                  <a:pt x="60" y="399"/>
                </a:lnTo>
                <a:lnTo>
                  <a:pt x="60" y="401"/>
                </a:lnTo>
                <a:lnTo>
                  <a:pt x="62" y="401"/>
                </a:lnTo>
                <a:lnTo>
                  <a:pt x="60" y="401"/>
                </a:lnTo>
                <a:close/>
                <a:moveTo>
                  <a:pt x="57" y="401"/>
                </a:moveTo>
                <a:lnTo>
                  <a:pt x="57" y="399"/>
                </a:lnTo>
                <a:lnTo>
                  <a:pt x="57" y="401"/>
                </a:lnTo>
                <a:lnTo>
                  <a:pt x="58" y="401"/>
                </a:lnTo>
                <a:lnTo>
                  <a:pt x="58" y="399"/>
                </a:lnTo>
                <a:lnTo>
                  <a:pt x="58" y="401"/>
                </a:lnTo>
                <a:lnTo>
                  <a:pt x="57" y="401"/>
                </a:lnTo>
                <a:lnTo>
                  <a:pt x="58" y="401"/>
                </a:lnTo>
                <a:lnTo>
                  <a:pt x="60" y="401"/>
                </a:lnTo>
                <a:lnTo>
                  <a:pt x="60" y="403"/>
                </a:lnTo>
                <a:lnTo>
                  <a:pt x="60" y="404"/>
                </a:lnTo>
                <a:lnTo>
                  <a:pt x="60" y="406"/>
                </a:lnTo>
                <a:lnTo>
                  <a:pt x="58" y="406"/>
                </a:lnTo>
                <a:lnTo>
                  <a:pt x="58" y="408"/>
                </a:lnTo>
                <a:lnTo>
                  <a:pt x="58" y="409"/>
                </a:lnTo>
                <a:lnTo>
                  <a:pt x="58" y="408"/>
                </a:lnTo>
                <a:lnTo>
                  <a:pt x="57" y="408"/>
                </a:lnTo>
                <a:lnTo>
                  <a:pt x="57" y="409"/>
                </a:lnTo>
                <a:lnTo>
                  <a:pt x="58" y="409"/>
                </a:lnTo>
                <a:lnTo>
                  <a:pt x="57" y="409"/>
                </a:lnTo>
                <a:lnTo>
                  <a:pt x="57" y="408"/>
                </a:lnTo>
                <a:lnTo>
                  <a:pt x="55" y="408"/>
                </a:lnTo>
                <a:lnTo>
                  <a:pt x="57" y="408"/>
                </a:lnTo>
                <a:lnTo>
                  <a:pt x="55" y="408"/>
                </a:lnTo>
                <a:lnTo>
                  <a:pt x="57" y="408"/>
                </a:lnTo>
                <a:lnTo>
                  <a:pt x="57" y="406"/>
                </a:lnTo>
                <a:lnTo>
                  <a:pt x="57" y="408"/>
                </a:lnTo>
                <a:lnTo>
                  <a:pt x="57" y="406"/>
                </a:lnTo>
                <a:lnTo>
                  <a:pt x="55" y="406"/>
                </a:lnTo>
                <a:lnTo>
                  <a:pt x="55" y="404"/>
                </a:lnTo>
                <a:lnTo>
                  <a:pt x="55" y="406"/>
                </a:lnTo>
                <a:lnTo>
                  <a:pt x="55" y="404"/>
                </a:lnTo>
                <a:lnTo>
                  <a:pt x="57" y="404"/>
                </a:lnTo>
                <a:lnTo>
                  <a:pt x="55" y="404"/>
                </a:lnTo>
                <a:lnTo>
                  <a:pt x="55" y="403"/>
                </a:lnTo>
                <a:lnTo>
                  <a:pt x="57" y="403"/>
                </a:lnTo>
                <a:lnTo>
                  <a:pt x="57" y="404"/>
                </a:lnTo>
                <a:lnTo>
                  <a:pt x="57" y="403"/>
                </a:lnTo>
                <a:lnTo>
                  <a:pt x="55" y="403"/>
                </a:lnTo>
                <a:lnTo>
                  <a:pt x="55" y="401"/>
                </a:lnTo>
                <a:lnTo>
                  <a:pt x="57" y="401"/>
                </a:lnTo>
                <a:lnTo>
                  <a:pt x="55" y="401"/>
                </a:lnTo>
                <a:lnTo>
                  <a:pt x="57" y="401"/>
                </a:lnTo>
                <a:lnTo>
                  <a:pt x="55" y="401"/>
                </a:lnTo>
                <a:lnTo>
                  <a:pt x="57" y="401"/>
                </a:lnTo>
                <a:lnTo>
                  <a:pt x="57" y="399"/>
                </a:lnTo>
                <a:lnTo>
                  <a:pt x="57" y="401"/>
                </a:lnTo>
                <a:close/>
                <a:moveTo>
                  <a:pt x="60" y="399"/>
                </a:moveTo>
                <a:lnTo>
                  <a:pt x="60" y="401"/>
                </a:lnTo>
                <a:lnTo>
                  <a:pt x="60" y="399"/>
                </a:lnTo>
                <a:close/>
                <a:moveTo>
                  <a:pt x="60" y="396"/>
                </a:moveTo>
                <a:lnTo>
                  <a:pt x="62" y="396"/>
                </a:lnTo>
                <a:lnTo>
                  <a:pt x="62" y="398"/>
                </a:lnTo>
                <a:lnTo>
                  <a:pt x="60" y="398"/>
                </a:lnTo>
                <a:lnTo>
                  <a:pt x="60" y="399"/>
                </a:lnTo>
                <a:lnTo>
                  <a:pt x="60" y="398"/>
                </a:lnTo>
                <a:lnTo>
                  <a:pt x="60" y="399"/>
                </a:lnTo>
                <a:lnTo>
                  <a:pt x="60" y="398"/>
                </a:lnTo>
                <a:lnTo>
                  <a:pt x="58" y="398"/>
                </a:lnTo>
                <a:lnTo>
                  <a:pt x="60" y="398"/>
                </a:lnTo>
                <a:lnTo>
                  <a:pt x="60" y="396"/>
                </a:lnTo>
                <a:lnTo>
                  <a:pt x="60" y="398"/>
                </a:lnTo>
                <a:lnTo>
                  <a:pt x="60" y="396"/>
                </a:lnTo>
                <a:close/>
                <a:moveTo>
                  <a:pt x="53" y="396"/>
                </a:moveTo>
                <a:lnTo>
                  <a:pt x="53" y="398"/>
                </a:lnTo>
                <a:lnTo>
                  <a:pt x="52" y="398"/>
                </a:lnTo>
                <a:lnTo>
                  <a:pt x="53" y="396"/>
                </a:lnTo>
                <a:close/>
                <a:moveTo>
                  <a:pt x="53" y="394"/>
                </a:moveTo>
                <a:lnTo>
                  <a:pt x="53" y="396"/>
                </a:lnTo>
                <a:lnTo>
                  <a:pt x="53" y="394"/>
                </a:lnTo>
                <a:lnTo>
                  <a:pt x="53" y="396"/>
                </a:lnTo>
                <a:lnTo>
                  <a:pt x="52" y="396"/>
                </a:lnTo>
                <a:lnTo>
                  <a:pt x="53" y="396"/>
                </a:lnTo>
                <a:lnTo>
                  <a:pt x="52" y="394"/>
                </a:lnTo>
                <a:lnTo>
                  <a:pt x="53" y="394"/>
                </a:lnTo>
                <a:close/>
                <a:moveTo>
                  <a:pt x="55" y="394"/>
                </a:moveTo>
                <a:lnTo>
                  <a:pt x="53" y="394"/>
                </a:lnTo>
                <a:lnTo>
                  <a:pt x="53" y="393"/>
                </a:lnTo>
                <a:lnTo>
                  <a:pt x="55" y="393"/>
                </a:lnTo>
                <a:lnTo>
                  <a:pt x="55" y="394"/>
                </a:lnTo>
                <a:close/>
                <a:moveTo>
                  <a:pt x="18" y="393"/>
                </a:moveTo>
                <a:lnTo>
                  <a:pt x="20" y="393"/>
                </a:lnTo>
                <a:lnTo>
                  <a:pt x="18" y="393"/>
                </a:lnTo>
                <a:lnTo>
                  <a:pt x="18" y="394"/>
                </a:lnTo>
                <a:lnTo>
                  <a:pt x="18" y="393"/>
                </a:lnTo>
                <a:lnTo>
                  <a:pt x="18" y="394"/>
                </a:lnTo>
                <a:lnTo>
                  <a:pt x="18" y="393"/>
                </a:lnTo>
                <a:close/>
                <a:moveTo>
                  <a:pt x="63" y="393"/>
                </a:moveTo>
                <a:lnTo>
                  <a:pt x="65" y="393"/>
                </a:lnTo>
                <a:lnTo>
                  <a:pt x="63" y="393"/>
                </a:lnTo>
                <a:close/>
                <a:moveTo>
                  <a:pt x="21" y="393"/>
                </a:moveTo>
                <a:lnTo>
                  <a:pt x="23" y="393"/>
                </a:lnTo>
                <a:lnTo>
                  <a:pt x="23" y="394"/>
                </a:lnTo>
                <a:lnTo>
                  <a:pt x="25" y="394"/>
                </a:lnTo>
                <a:lnTo>
                  <a:pt x="25" y="396"/>
                </a:lnTo>
                <a:lnTo>
                  <a:pt x="23" y="396"/>
                </a:lnTo>
                <a:lnTo>
                  <a:pt x="25" y="396"/>
                </a:lnTo>
                <a:lnTo>
                  <a:pt x="25" y="398"/>
                </a:lnTo>
                <a:lnTo>
                  <a:pt x="23" y="398"/>
                </a:lnTo>
                <a:lnTo>
                  <a:pt x="25" y="398"/>
                </a:lnTo>
                <a:lnTo>
                  <a:pt x="23" y="398"/>
                </a:lnTo>
                <a:lnTo>
                  <a:pt x="25" y="398"/>
                </a:lnTo>
                <a:lnTo>
                  <a:pt x="23" y="398"/>
                </a:lnTo>
                <a:lnTo>
                  <a:pt x="23" y="399"/>
                </a:lnTo>
                <a:lnTo>
                  <a:pt x="23" y="401"/>
                </a:lnTo>
                <a:lnTo>
                  <a:pt x="21" y="401"/>
                </a:lnTo>
                <a:lnTo>
                  <a:pt x="21" y="403"/>
                </a:lnTo>
                <a:lnTo>
                  <a:pt x="23" y="403"/>
                </a:lnTo>
                <a:lnTo>
                  <a:pt x="21" y="403"/>
                </a:lnTo>
                <a:lnTo>
                  <a:pt x="21" y="404"/>
                </a:lnTo>
                <a:lnTo>
                  <a:pt x="23" y="404"/>
                </a:lnTo>
                <a:lnTo>
                  <a:pt x="21" y="404"/>
                </a:lnTo>
                <a:lnTo>
                  <a:pt x="23" y="404"/>
                </a:lnTo>
                <a:lnTo>
                  <a:pt x="23" y="406"/>
                </a:lnTo>
                <a:lnTo>
                  <a:pt x="23" y="408"/>
                </a:lnTo>
                <a:lnTo>
                  <a:pt x="21" y="408"/>
                </a:lnTo>
                <a:lnTo>
                  <a:pt x="21" y="409"/>
                </a:lnTo>
                <a:lnTo>
                  <a:pt x="21" y="411"/>
                </a:lnTo>
                <a:lnTo>
                  <a:pt x="20" y="411"/>
                </a:lnTo>
                <a:lnTo>
                  <a:pt x="20" y="413"/>
                </a:lnTo>
                <a:lnTo>
                  <a:pt x="20" y="411"/>
                </a:lnTo>
                <a:lnTo>
                  <a:pt x="18" y="411"/>
                </a:lnTo>
                <a:lnTo>
                  <a:pt x="18" y="413"/>
                </a:lnTo>
                <a:lnTo>
                  <a:pt x="16" y="413"/>
                </a:lnTo>
                <a:lnTo>
                  <a:pt x="16" y="414"/>
                </a:lnTo>
                <a:lnTo>
                  <a:pt x="15" y="414"/>
                </a:lnTo>
                <a:lnTo>
                  <a:pt x="15" y="416"/>
                </a:lnTo>
                <a:lnTo>
                  <a:pt x="15" y="414"/>
                </a:lnTo>
                <a:lnTo>
                  <a:pt x="13" y="413"/>
                </a:lnTo>
                <a:lnTo>
                  <a:pt x="15" y="413"/>
                </a:lnTo>
                <a:lnTo>
                  <a:pt x="13" y="413"/>
                </a:lnTo>
                <a:lnTo>
                  <a:pt x="13" y="411"/>
                </a:lnTo>
                <a:lnTo>
                  <a:pt x="15" y="411"/>
                </a:lnTo>
                <a:lnTo>
                  <a:pt x="16" y="411"/>
                </a:lnTo>
                <a:lnTo>
                  <a:pt x="15" y="411"/>
                </a:lnTo>
                <a:lnTo>
                  <a:pt x="16" y="411"/>
                </a:lnTo>
                <a:lnTo>
                  <a:pt x="15" y="411"/>
                </a:lnTo>
                <a:lnTo>
                  <a:pt x="15" y="409"/>
                </a:lnTo>
                <a:lnTo>
                  <a:pt x="15" y="411"/>
                </a:lnTo>
                <a:lnTo>
                  <a:pt x="15" y="409"/>
                </a:lnTo>
                <a:lnTo>
                  <a:pt x="13" y="409"/>
                </a:lnTo>
                <a:lnTo>
                  <a:pt x="15" y="409"/>
                </a:lnTo>
                <a:lnTo>
                  <a:pt x="15" y="408"/>
                </a:lnTo>
                <a:lnTo>
                  <a:pt x="15" y="409"/>
                </a:lnTo>
                <a:lnTo>
                  <a:pt x="15" y="408"/>
                </a:lnTo>
                <a:lnTo>
                  <a:pt x="15" y="406"/>
                </a:lnTo>
                <a:lnTo>
                  <a:pt x="13" y="406"/>
                </a:lnTo>
                <a:lnTo>
                  <a:pt x="13" y="408"/>
                </a:lnTo>
                <a:lnTo>
                  <a:pt x="13" y="409"/>
                </a:lnTo>
                <a:lnTo>
                  <a:pt x="11" y="409"/>
                </a:lnTo>
                <a:lnTo>
                  <a:pt x="11" y="408"/>
                </a:lnTo>
                <a:lnTo>
                  <a:pt x="11" y="406"/>
                </a:lnTo>
                <a:lnTo>
                  <a:pt x="13" y="406"/>
                </a:lnTo>
                <a:lnTo>
                  <a:pt x="13" y="404"/>
                </a:lnTo>
                <a:lnTo>
                  <a:pt x="15" y="404"/>
                </a:lnTo>
                <a:lnTo>
                  <a:pt x="16" y="404"/>
                </a:lnTo>
                <a:lnTo>
                  <a:pt x="16" y="403"/>
                </a:lnTo>
                <a:lnTo>
                  <a:pt x="16" y="401"/>
                </a:lnTo>
                <a:lnTo>
                  <a:pt x="18" y="401"/>
                </a:lnTo>
                <a:lnTo>
                  <a:pt x="18" y="399"/>
                </a:lnTo>
                <a:lnTo>
                  <a:pt x="18" y="398"/>
                </a:lnTo>
                <a:lnTo>
                  <a:pt x="20" y="398"/>
                </a:lnTo>
                <a:lnTo>
                  <a:pt x="20" y="396"/>
                </a:lnTo>
                <a:lnTo>
                  <a:pt x="20" y="398"/>
                </a:lnTo>
                <a:lnTo>
                  <a:pt x="20" y="396"/>
                </a:lnTo>
                <a:lnTo>
                  <a:pt x="20" y="394"/>
                </a:lnTo>
                <a:lnTo>
                  <a:pt x="20" y="396"/>
                </a:lnTo>
                <a:lnTo>
                  <a:pt x="20" y="394"/>
                </a:lnTo>
                <a:lnTo>
                  <a:pt x="20" y="393"/>
                </a:lnTo>
                <a:lnTo>
                  <a:pt x="21" y="393"/>
                </a:lnTo>
                <a:close/>
                <a:moveTo>
                  <a:pt x="53" y="391"/>
                </a:moveTo>
                <a:lnTo>
                  <a:pt x="53" y="393"/>
                </a:lnTo>
                <a:lnTo>
                  <a:pt x="53" y="391"/>
                </a:lnTo>
                <a:close/>
                <a:moveTo>
                  <a:pt x="20" y="391"/>
                </a:moveTo>
                <a:lnTo>
                  <a:pt x="20" y="393"/>
                </a:lnTo>
                <a:lnTo>
                  <a:pt x="20" y="391"/>
                </a:lnTo>
                <a:lnTo>
                  <a:pt x="18" y="391"/>
                </a:lnTo>
                <a:lnTo>
                  <a:pt x="20" y="391"/>
                </a:lnTo>
                <a:close/>
                <a:moveTo>
                  <a:pt x="60" y="391"/>
                </a:moveTo>
                <a:lnTo>
                  <a:pt x="62" y="391"/>
                </a:lnTo>
                <a:lnTo>
                  <a:pt x="60" y="391"/>
                </a:lnTo>
                <a:close/>
                <a:moveTo>
                  <a:pt x="63" y="391"/>
                </a:moveTo>
                <a:lnTo>
                  <a:pt x="65" y="391"/>
                </a:lnTo>
                <a:lnTo>
                  <a:pt x="65" y="393"/>
                </a:lnTo>
                <a:lnTo>
                  <a:pt x="63" y="391"/>
                </a:lnTo>
                <a:lnTo>
                  <a:pt x="65" y="391"/>
                </a:lnTo>
                <a:lnTo>
                  <a:pt x="63" y="391"/>
                </a:lnTo>
                <a:close/>
                <a:moveTo>
                  <a:pt x="63" y="389"/>
                </a:moveTo>
                <a:lnTo>
                  <a:pt x="63" y="391"/>
                </a:lnTo>
                <a:lnTo>
                  <a:pt x="62" y="391"/>
                </a:lnTo>
                <a:lnTo>
                  <a:pt x="63" y="391"/>
                </a:lnTo>
                <a:lnTo>
                  <a:pt x="63" y="389"/>
                </a:lnTo>
                <a:close/>
                <a:moveTo>
                  <a:pt x="62" y="389"/>
                </a:moveTo>
                <a:lnTo>
                  <a:pt x="62" y="391"/>
                </a:lnTo>
                <a:lnTo>
                  <a:pt x="62" y="389"/>
                </a:lnTo>
                <a:close/>
                <a:moveTo>
                  <a:pt x="60" y="389"/>
                </a:moveTo>
                <a:lnTo>
                  <a:pt x="60" y="391"/>
                </a:lnTo>
                <a:lnTo>
                  <a:pt x="60" y="393"/>
                </a:lnTo>
                <a:lnTo>
                  <a:pt x="60" y="394"/>
                </a:lnTo>
                <a:lnTo>
                  <a:pt x="58" y="394"/>
                </a:lnTo>
                <a:lnTo>
                  <a:pt x="60" y="394"/>
                </a:lnTo>
                <a:lnTo>
                  <a:pt x="58" y="394"/>
                </a:lnTo>
                <a:lnTo>
                  <a:pt x="60" y="394"/>
                </a:lnTo>
                <a:lnTo>
                  <a:pt x="58" y="394"/>
                </a:lnTo>
                <a:lnTo>
                  <a:pt x="58" y="393"/>
                </a:lnTo>
                <a:lnTo>
                  <a:pt x="60" y="393"/>
                </a:lnTo>
                <a:lnTo>
                  <a:pt x="58" y="393"/>
                </a:lnTo>
                <a:lnTo>
                  <a:pt x="58" y="394"/>
                </a:lnTo>
                <a:lnTo>
                  <a:pt x="57" y="394"/>
                </a:lnTo>
                <a:lnTo>
                  <a:pt x="57" y="393"/>
                </a:lnTo>
                <a:lnTo>
                  <a:pt x="57" y="391"/>
                </a:lnTo>
                <a:lnTo>
                  <a:pt x="58" y="391"/>
                </a:lnTo>
                <a:lnTo>
                  <a:pt x="58" y="389"/>
                </a:lnTo>
                <a:lnTo>
                  <a:pt x="60" y="389"/>
                </a:lnTo>
                <a:close/>
                <a:moveTo>
                  <a:pt x="53" y="389"/>
                </a:moveTo>
                <a:lnTo>
                  <a:pt x="53" y="391"/>
                </a:lnTo>
                <a:lnTo>
                  <a:pt x="52" y="391"/>
                </a:lnTo>
                <a:lnTo>
                  <a:pt x="52" y="389"/>
                </a:lnTo>
                <a:lnTo>
                  <a:pt x="53" y="389"/>
                </a:lnTo>
                <a:close/>
                <a:moveTo>
                  <a:pt x="50" y="389"/>
                </a:moveTo>
                <a:lnTo>
                  <a:pt x="48" y="389"/>
                </a:lnTo>
                <a:lnTo>
                  <a:pt x="50" y="389"/>
                </a:lnTo>
                <a:close/>
                <a:moveTo>
                  <a:pt x="62" y="388"/>
                </a:moveTo>
                <a:lnTo>
                  <a:pt x="60" y="388"/>
                </a:lnTo>
                <a:lnTo>
                  <a:pt x="62" y="388"/>
                </a:lnTo>
                <a:lnTo>
                  <a:pt x="62" y="389"/>
                </a:lnTo>
                <a:lnTo>
                  <a:pt x="60" y="389"/>
                </a:lnTo>
                <a:lnTo>
                  <a:pt x="60" y="388"/>
                </a:lnTo>
                <a:lnTo>
                  <a:pt x="60" y="389"/>
                </a:lnTo>
                <a:lnTo>
                  <a:pt x="62" y="389"/>
                </a:lnTo>
                <a:lnTo>
                  <a:pt x="60" y="389"/>
                </a:lnTo>
                <a:lnTo>
                  <a:pt x="60" y="388"/>
                </a:lnTo>
                <a:lnTo>
                  <a:pt x="62" y="388"/>
                </a:lnTo>
                <a:close/>
                <a:moveTo>
                  <a:pt x="48" y="388"/>
                </a:moveTo>
                <a:lnTo>
                  <a:pt x="48" y="389"/>
                </a:lnTo>
                <a:lnTo>
                  <a:pt x="47" y="389"/>
                </a:lnTo>
                <a:lnTo>
                  <a:pt x="47" y="388"/>
                </a:lnTo>
                <a:lnTo>
                  <a:pt x="48" y="388"/>
                </a:lnTo>
                <a:close/>
                <a:moveTo>
                  <a:pt x="48" y="386"/>
                </a:moveTo>
                <a:lnTo>
                  <a:pt x="48" y="388"/>
                </a:lnTo>
                <a:lnTo>
                  <a:pt x="50" y="388"/>
                </a:lnTo>
                <a:lnTo>
                  <a:pt x="48" y="389"/>
                </a:lnTo>
                <a:lnTo>
                  <a:pt x="48" y="388"/>
                </a:lnTo>
                <a:lnTo>
                  <a:pt x="48" y="389"/>
                </a:lnTo>
                <a:lnTo>
                  <a:pt x="48" y="388"/>
                </a:lnTo>
                <a:lnTo>
                  <a:pt x="47" y="388"/>
                </a:lnTo>
                <a:lnTo>
                  <a:pt x="48" y="388"/>
                </a:lnTo>
                <a:lnTo>
                  <a:pt x="48" y="386"/>
                </a:lnTo>
                <a:close/>
                <a:moveTo>
                  <a:pt x="50" y="386"/>
                </a:moveTo>
                <a:lnTo>
                  <a:pt x="50" y="388"/>
                </a:lnTo>
                <a:lnTo>
                  <a:pt x="48" y="386"/>
                </a:lnTo>
                <a:lnTo>
                  <a:pt x="50" y="386"/>
                </a:lnTo>
                <a:close/>
                <a:moveTo>
                  <a:pt x="107" y="383"/>
                </a:moveTo>
                <a:lnTo>
                  <a:pt x="108" y="383"/>
                </a:lnTo>
                <a:lnTo>
                  <a:pt x="108" y="384"/>
                </a:lnTo>
                <a:lnTo>
                  <a:pt x="108" y="386"/>
                </a:lnTo>
                <a:lnTo>
                  <a:pt x="108" y="388"/>
                </a:lnTo>
                <a:lnTo>
                  <a:pt x="107" y="388"/>
                </a:lnTo>
                <a:lnTo>
                  <a:pt x="107" y="386"/>
                </a:lnTo>
                <a:lnTo>
                  <a:pt x="107" y="388"/>
                </a:lnTo>
                <a:lnTo>
                  <a:pt x="107" y="386"/>
                </a:lnTo>
                <a:lnTo>
                  <a:pt x="108" y="386"/>
                </a:lnTo>
                <a:lnTo>
                  <a:pt x="107" y="386"/>
                </a:lnTo>
                <a:lnTo>
                  <a:pt x="107" y="384"/>
                </a:lnTo>
                <a:lnTo>
                  <a:pt x="107" y="383"/>
                </a:lnTo>
                <a:close/>
                <a:moveTo>
                  <a:pt x="50" y="383"/>
                </a:moveTo>
                <a:lnTo>
                  <a:pt x="52" y="383"/>
                </a:lnTo>
                <a:lnTo>
                  <a:pt x="52" y="384"/>
                </a:lnTo>
                <a:lnTo>
                  <a:pt x="53" y="384"/>
                </a:lnTo>
                <a:lnTo>
                  <a:pt x="53" y="386"/>
                </a:lnTo>
                <a:lnTo>
                  <a:pt x="52" y="386"/>
                </a:lnTo>
                <a:lnTo>
                  <a:pt x="52" y="384"/>
                </a:lnTo>
                <a:lnTo>
                  <a:pt x="50" y="384"/>
                </a:lnTo>
                <a:lnTo>
                  <a:pt x="50" y="383"/>
                </a:lnTo>
                <a:close/>
                <a:moveTo>
                  <a:pt x="36" y="383"/>
                </a:moveTo>
                <a:lnTo>
                  <a:pt x="35" y="383"/>
                </a:lnTo>
                <a:lnTo>
                  <a:pt x="36" y="383"/>
                </a:lnTo>
                <a:close/>
                <a:moveTo>
                  <a:pt x="50" y="383"/>
                </a:moveTo>
                <a:lnTo>
                  <a:pt x="48" y="383"/>
                </a:lnTo>
                <a:lnTo>
                  <a:pt x="50" y="383"/>
                </a:lnTo>
                <a:lnTo>
                  <a:pt x="48" y="383"/>
                </a:lnTo>
                <a:lnTo>
                  <a:pt x="50" y="381"/>
                </a:lnTo>
                <a:lnTo>
                  <a:pt x="50" y="383"/>
                </a:lnTo>
                <a:close/>
                <a:moveTo>
                  <a:pt x="41" y="381"/>
                </a:moveTo>
                <a:lnTo>
                  <a:pt x="41" y="383"/>
                </a:lnTo>
                <a:lnTo>
                  <a:pt x="41" y="384"/>
                </a:lnTo>
                <a:lnTo>
                  <a:pt x="41" y="386"/>
                </a:lnTo>
                <a:lnTo>
                  <a:pt x="41" y="384"/>
                </a:lnTo>
                <a:lnTo>
                  <a:pt x="41" y="386"/>
                </a:lnTo>
                <a:lnTo>
                  <a:pt x="41" y="384"/>
                </a:lnTo>
                <a:lnTo>
                  <a:pt x="40" y="384"/>
                </a:lnTo>
                <a:lnTo>
                  <a:pt x="40" y="383"/>
                </a:lnTo>
                <a:lnTo>
                  <a:pt x="40" y="381"/>
                </a:lnTo>
                <a:lnTo>
                  <a:pt x="41" y="381"/>
                </a:lnTo>
                <a:close/>
                <a:moveTo>
                  <a:pt x="40" y="381"/>
                </a:moveTo>
                <a:lnTo>
                  <a:pt x="38" y="383"/>
                </a:lnTo>
                <a:lnTo>
                  <a:pt x="38" y="381"/>
                </a:lnTo>
                <a:lnTo>
                  <a:pt x="40" y="381"/>
                </a:lnTo>
                <a:lnTo>
                  <a:pt x="38" y="381"/>
                </a:lnTo>
                <a:lnTo>
                  <a:pt x="38" y="379"/>
                </a:lnTo>
                <a:lnTo>
                  <a:pt x="40" y="379"/>
                </a:lnTo>
                <a:lnTo>
                  <a:pt x="40" y="381"/>
                </a:lnTo>
                <a:close/>
                <a:moveTo>
                  <a:pt x="40" y="379"/>
                </a:moveTo>
                <a:lnTo>
                  <a:pt x="40" y="381"/>
                </a:lnTo>
                <a:lnTo>
                  <a:pt x="40" y="379"/>
                </a:lnTo>
                <a:close/>
                <a:moveTo>
                  <a:pt x="53" y="379"/>
                </a:moveTo>
                <a:lnTo>
                  <a:pt x="53" y="381"/>
                </a:lnTo>
                <a:lnTo>
                  <a:pt x="52" y="381"/>
                </a:lnTo>
                <a:lnTo>
                  <a:pt x="52" y="379"/>
                </a:lnTo>
                <a:lnTo>
                  <a:pt x="53" y="379"/>
                </a:lnTo>
                <a:close/>
                <a:moveTo>
                  <a:pt x="23" y="379"/>
                </a:moveTo>
                <a:lnTo>
                  <a:pt x="23" y="381"/>
                </a:lnTo>
                <a:lnTo>
                  <a:pt x="23" y="379"/>
                </a:lnTo>
                <a:close/>
                <a:moveTo>
                  <a:pt x="52" y="379"/>
                </a:moveTo>
                <a:lnTo>
                  <a:pt x="53" y="379"/>
                </a:lnTo>
                <a:lnTo>
                  <a:pt x="52" y="379"/>
                </a:lnTo>
                <a:lnTo>
                  <a:pt x="53" y="379"/>
                </a:lnTo>
                <a:lnTo>
                  <a:pt x="52" y="379"/>
                </a:lnTo>
                <a:close/>
                <a:moveTo>
                  <a:pt x="72" y="379"/>
                </a:moveTo>
                <a:lnTo>
                  <a:pt x="72" y="381"/>
                </a:lnTo>
                <a:lnTo>
                  <a:pt x="70" y="381"/>
                </a:lnTo>
                <a:lnTo>
                  <a:pt x="70" y="379"/>
                </a:lnTo>
                <a:lnTo>
                  <a:pt x="72" y="379"/>
                </a:lnTo>
                <a:lnTo>
                  <a:pt x="72" y="378"/>
                </a:lnTo>
                <a:lnTo>
                  <a:pt x="72" y="379"/>
                </a:lnTo>
                <a:close/>
                <a:moveTo>
                  <a:pt x="73" y="378"/>
                </a:moveTo>
                <a:lnTo>
                  <a:pt x="73" y="379"/>
                </a:lnTo>
                <a:lnTo>
                  <a:pt x="73" y="378"/>
                </a:lnTo>
                <a:close/>
                <a:moveTo>
                  <a:pt x="43" y="378"/>
                </a:moveTo>
                <a:lnTo>
                  <a:pt x="45" y="378"/>
                </a:lnTo>
                <a:lnTo>
                  <a:pt x="45" y="379"/>
                </a:lnTo>
                <a:lnTo>
                  <a:pt x="45" y="381"/>
                </a:lnTo>
                <a:lnTo>
                  <a:pt x="45" y="383"/>
                </a:lnTo>
                <a:lnTo>
                  <a:pt x="45" y="384"/>
                </a:lnTo>
                <a:lnTo>
                  <a:pt x="43" y="384"/>
                </a:lnTo>
                <a:lnTo>
                  <a:pt x="45" y="384"/>
                </a:lnTo>
                <a:lnTo>
                  <a:pt x="45" y="386"/>
                </a:lnTo>
                <a:lnTo>
                  <a:pt x="43" y="386"/>
                </a:lnTo>
                <a:lnTo>
                  <a:pt x="43" y="384"/>
                </a:lnTo>
                <a:lnTo>
                  <a:pt x="43" y="386"/>
                </a:lnTo>
                <a:lnTo>
                  <a:pt x="43" y="384"/>
                </a:lnTo>
                <a:lnTo>
                  <a:pt x="43" y="383"/>
                </a:lnTo>
                <a:lnTo>
                  <a:pt x="43" y="381"/>
                </a:lnTo>
                <a:lnTo>
                  <a:pt x="43" y="379"/>
                </a:lnTo>
                <a:lnTo>
                  <a:pt x="43" y="378"/>
                </a:lnTo>
                <a:lnTo>
                  <a:pt x="43" y="379"/>
                </a:lnTo>
                <a:lnTo>
                  <a:pt x="43" y="378"/>
                </a:lnTo>
                <a:close/>
                <a:moveTo>
                  <a:pt x="41" y="378"/>
                </a:moveTo>
                <a:lnTo>
                  <a:pt x="41" y="379"/>
                </a:lnTo>
                <a:lnTo>
                  <a:pt x="40" y="379"/>
                </a:lnTo>
                <a:lnTo>
                  <a:pt x="40" y="378"/>
                </a:lnTo>
                <a:lnTo>
                  <a:pt x="41" y="378"/>
                </a:lnTo>
                <a:close/>
                <a:moveTo>
                  <a:pt x="73" y="378"/>
                </a:moveTo>
                <a:lnTo>
                  <a:pt x="72" y="378"/>
                </a:lnTo>
                <a:lnTo>
                  <a:pt x="72" y="379"/>
                </a:lnTo>
                <a:lnTo>
                  <a:pt x="72" y="378"/>
                </a:lnTo>
                <a:lnTo>
                  <a:pt x="73" y="378"/>
                </a:lnTo>
                <a:close/>
                <a:moveTo>
                  <a:pt x="43" y="376"/>
                </a:moveTo>
                <a:lnTo>
                  <a:pt x="43" y="378"/>
                </a:lnTo>
                <a:lnTo>
                  <a:pt x="43" y="376"/>
                </a:lnTo>
                <a:lnTo>
                  <a:pt x="43" y="378"/>
                </a:lnTo>
                <a:lnTo>
                  <a:pt x="43" y="376"/>
                </a:lnTo>
                <a:lnTo>
                  <a:pt x="43" y="378"/>
                </a:lnTo>
                <a:lnTo>
                  <a:pt x="43" y="376"/>
                </a:lnTo>
                <a:close/>
                <a:moveTo>
                  <a:pt x="65" y="378"/>
                </a:moveTo>
                <a:lnTo>
                  <a:pt x="63" y="378"/>
                </a:lnTo>
                <a:lnTo>
                  <a:pt x="65" y="376"/>
                </a:lnTo>
                <a:lnTo>
                  <a:pt x="65" y="378"/>
                </a:lnTo>
                <a:close/>
                <a:moveTo>
                  <a:pt x="75" y="376"/>
                </a:moveTo>
                <a:lnTo>
                  <a:pt x="75" y="378"/>
                </a:lnTo>
                <a:lnTo>
                  <a:pt x="73" y="378"/>
                </a:lnTo>
                <a:lnTo>
                  <a:pt x="75" y="378"/>
                </a:lnTo>
                <a:lnTo>
                  <a:pt x="73" y="378"/>
                </a:lnTo>
                <a:lnTo>
                  <a:pt x="73" y="376"/>
                </a:lnTo>
                <a:lnTo>
                  <a:pt x="75" y="376"/>
                </a:lnTo>
                <a:close/>
                <a:moveTo>
                  <a:pt x="52" y="376"/>
                </a:moveTo>
                <a:lnTo>
                  <a:pt x="50" y="376"/>
                </a:lnTo>
                <a:lnTo>
                  <a:pt x="52" y="376"/>
                </a:lnTo>
                <a:close/>
                <a:moveTo>
                  <a:pt x="21" y="376"/>
                </a:moveTo>
                <a:lnTo>
                  <a:pt x="23" y="376"/>
                </a:lnTo>
                <a:lnTo>
                  <a:pt x="21" y="376"/>
                </a:lnTo>
                <a:close/>
                <a:moveTo>
                  <a:pt x="125" y="374"/>
                </a:moveTo>
                <a:lnTo>
                  <a:pt x="125" y="376"/>
                </a:lnTo>
                <a:lnTo>
                  <a:pt x="127" y="376"/>
                </a:lnTo>
                <a:lnTo>
                  <a:pt x="125" y="376"/>
                </a:lnTo>
                <a:lnTo>
                  <a:pt x="125" y="378"/>
                </a:lnTo>
                <a:lnTo>
                  <a:pt x="125" y="376"/>
                </a:lnTo>
                <a:lnTo>
                  <a:pt x="125" y="374"/>
                </a:lnTo>
                <a:close/>
                <a:moveTo>
                  <a:pt x="43" y="376"/>
                </a:moveTo>
                <a:lnTo>
                  <a:pt x="45" y="376"/>
                </a:lnTo>
                <a:lnTo>
                  <a:pt x="43" y="376"/>
                </a:lnTo>
                <a:lnTo>
                  <a:pt x="43" y="374"/>
                </a:lnTo>
                <a:lnTo>
                  <a:pt x="43" y="376"/>
                </a:lnTo>
                <a:close/>
                <a:moveTo>
                  <a:pt x="52" y="374"/>
                </a:moveTo>
                <a:lnTo>
                  <a:pt x="53" y="374"/>
                </a:lnTo>
                <a:lnTo>
                  <a:pt x="53" y="376"/>
                </a:lnTo>
                <a:lnTo>
                  <a:pt x="52" y="376"/>
                </a:lnTo>
                <a:lnTo>
                  <a:pt x="52" y="374"/>
                </a:lnTo>
                <a:close/>
                <a:moveTo>
                  <a:pt x="23" y="374"/>
                </a:moveTo>
                <a:lnTo>
                  <a:pt x="23" y="376"/>
                </a:lnTo>
                <a:lnTo>
                  <a:pt x="23" y="374"/>
                </a:lnTo>
                <a:lnTo>
                  <a:pt x="21" y="374"/>
                </a:lnTo>
                <a:lnTo>
                  <a:pt x="23" y="374"/>
                </a:lnTo>
                <a:lnTo>
                  <a:pt x="21" y="374"/>
                </a:lnTo>
                <a:lnTo>
                  <a:pt x="23" y="374"/>
                </a:lnTo>
                <a:lnTo>
                  <a:pt x="21" y="374"/>
                </a:lnTo>
                <a:lnTo>
                  <a:pt x="23" y="374"/>
                </a:lnTo>
                <a:close/>
                <a:moveTo>
                  <a:pt x="82" y="374"/>
                </a:moveTo>
                <a:lnTo>
                  <a:pt x="82" y="373"/>
                </a:lnTo>
                <a:lnTo>
                  <a:pt x="82" y="374"/>
                </a:lnTo>
                <a:close/>
                <a:moveTo>
                  <a:pt x="31" y="373"/>
                </a:moveTo>
                <a:lnTo>
                  <a:pt x="30" y="373"/>
                </a:lnTo>
                <a:lnTo>
                  <a:pt x="31" y="373"/>
                </a:lnTo>
                <a:lnTo>
                  <a:pt x="30" y="373"/>
                </a:lnTo>
                <a:lnTo>
                  <a:pt x="31" y="373"/>
                </a:lnTo>
                <a:lnTo>
                  <a:pt x="30" y="373"/>
                </a:lnTo>
                <a:lnTo>
                  <a:pt x="30" y="371"/>
                </a:lnTo>
                <a:lnTo>
                  <a:pt x="31" y="371"/>
                </a:lnTo>
                <a:lnTo>
                  <a:pt x="31" y="373"/>
                </a:lnTo>
                <a:close/>
                <a:moveTo>
                  <a:pt x="43" y="373"/>
                </a:moveTo>
                <a:lnTo>
                  <a:pt x="43" y="374"/>
                </a:lnTo>
                <a:lnTo>
                  <a:pt x="41" y="374"/>
                </a:lnTo>
                <a:lnTo>
                  <a:pt x="43" y="374"/>
                </a:lnTo>
                <a:lnTo>
                  <a:pt x="41" y="374"/>
                </a:lnTo>
                <a:lnTo>
                  <a:pt x="43" y="374"/>
                </a:lnTo>
                <a:lnTo>
                  <a:pt x="41" y="374"/>
                </a:lnTo>
                <a:lnTo>
                  <a:pt x="43" y="373"/>
                </a:lnTo>
                <a:lnTo>
                  <a:pt x="43" y="371"/>
                </a:lnTo>
                <a:lnTo>
                  <a:pt x="43" y="373"/>
                </a:lnTo>
                <a:close/>
                <a:moveTo>
                  <a:pt x="100" y="371"/>
                </a:moveTo>
                <a:lnTo>
                  <a:pt x="102" y="371"/>
                </a:lnTo>
                <a:lnTo>
                  <a:pt x="103" y="373"/>
                </a:lnTo>
                <a:lnTo>
                  <a:pt x="105" y="373"/>
                </a:lnTo>
                <a:lnTo>
                  <a:pt x="105" y="374"/>
                </a:lnTo>
                <a:lnTo>
                  <a:pt x="105" y="373"/>
                </a:lnTo>
                <a:lnTo>
                  <a:pt x="105" y="374"/>
                </a:lnTo>
                <a:lnTo>
                  <a:pt x="107" y="374"/>
                </a:lnTo>
                <a:lnTo>
                  <a:pt x="108" y="374"/>
                </a:lnTo>
                <a:lnTo>
                  <a:pt x="108" y="376"/>
                </a:lnTo>
                <a:lnTo>
                  <a:pt x="107" y="376"/>
                </a:lnTo>
                <a:lnTo>
                  <a:pt x="107" y="378"/>
                </a:lnTo>
                <a:lnTo>
                  <a:pt x="107" y="376"/>
                </a:lnTo>
                <a:lnTo>
                  <a:pt x="107" y="378"/>
                </a:lnTo>
                <a:lnTo>
                  <a:pt x="108" y="378"/>
                </a:lnTo>
                <a:lnTo>
                  <a:pt x="107" y="378"/>
                </a:lnTo>
                <a:lnTo>
                  <a:pt x="107" y="379"/>
                </a:lnTo>
                <a:lnTo>
                  <a:pt x="107" y="381"/>
                </a:lnTo>
                <a:lnTo>
                  <a:pt x="107" y="379"/>
                </a:lnTo>
                <a:lnTo>
                  <a:pt x="108" y="379"/>
                </a:lnTo>
                <a:lnTo>
                  <a:pt x="108" y="378"/>
                </a:lnTo>
                <a:lnTo>
                  <a:pt x="108" y="379"/>
                </a:lnTo>
                <a:lnTo>
                  <a:pt x="108" y="381"/>
                </a:lnTo>
                <a:lnTo>
                  <a:pt x="107" y="381"/>
                </a:lnTo>
                <a:lnTo>
                  <a:pt x="107" y="383"/>
                </a:lnTo>
                <a:lnTo>
                  <a:pt x="107" y="381"/>
                </a:lnTo>
                <a:lnTo>
                  <a:pt x="107" y="383"/>
                </a:lnTo>
                <a:lnTo>
                  <a:pt x="107" y="384"/>
                </a:lnTo>
                <a:lnTo>
                  <a:pt x="107" y="386"/>
                </a:lnTo>
                <a:lnTo>
                  <a:pt x="105" y="386"/>
                </a:lnTo>
                <a:lnTo>
                  <a:pt x="107" y="386"/>
                </a:lnTo>
                <a:lnTo>
                  <a:pt x="105" y="386"/>
                </a:lnTo>
                <a:lnTo>
                  <a:pt x="107" y="386"/>
                </a:lnTo>
                <a:lnTo>
                  <a:pt x="107" y="388"/>
                </a:lnTo>
                <a:lnTo>
                  <a:pt x="107" y="389"/>
                </a:lnTo>
                <a:lnTo>
                  <a:pt x="108" y="389"/>
                </a:lnTo>
                <a:lnTo>
                  <a:pt x="108" y="391"/>
                </a:lnTo>
                <a:lnTo>
                  <a:pt x="108" y="393"/>
                </a:lnTo>
                <a:lnTo>
                  <a:pt x="108" y="394"/>
                </a:lnTo>
                <a:lnTo>
                  <a:pt x="108" y="396"/>
                </a:lnTo>
                <a:lnTo>
                  <a:pt x="108" y="398"/>
                </a:lnTo>
                <a:lnTo>
                  <a:pt x="107" y="398"/>
                </a:lnTo>
                <a:lnTo>
                  <a:pt x="108" y="398"/>
                </a:lnTo>
                <a:lnTo>
                  <a:pt x="107" y="398"/>
                </a:lnTo>
                <a:lnTo>
                  <a:pt x="107" y="399"/>
                </a:lnTo>
                <a:lnTo>
                  <a:pt x="107" y="401"/>
                </a:lnTo>
                <a:lnTo>
                  <a:pt x="107" y="403"/>
                </a:lnTo>
                <a:lnTo>
                  <a:pt x="107" y="404"/>
                </a:lnTo>
                <a:lnTo>
                  <a:pt x="107" y="406"/>
                </a:lnTo>
                <a:lnTo>
                  <a:pt x="107" y="408"/>
                </a:lnTo>
                <a:lnTo>
                  <a:pt x="105" y="408"/>
                </a:lnTo>
                <a:lnTo>
                  <a:pt x="107" y="408"/>
                </a:lnTo>
                <a:lnTo>
                  <a:pt x="107" y="409"/>
                </a:lnTo>
                <a:lnTo>
                  <a:pt x="105" y="409"/>
                </a:lnTo>
                <a:lnTo>
                  <a:pt x="105" y="411"/>
                </a:lnTo>
                <a:lnTo>
                  <a:pt x="103" y="411"/>
                </a:lnTo>
                <a:lnTo>
                  <a:pt x="102" y="411"/>
                </a:lnTo>
                <a:lnTo>
                  <a:pt x="102" y="413"/>
                </a:lnTo>
                <a:lnTo>
                  <a:pt x="102" y="414"/>
                </a:lnTo>
                <a:lnTo>
                  <a:pt x="102" y="416"/>
                </a:lnTo>
                <a:lnTo>
                  <a:pt x="102" y="414"/>
                </a:lnTo>
                <a:lnTo>
                  <a:pt x="102" y="416"/>
                </a:lnTo>
                <a:lnTo>
                  <a:pt x="102" y="414"/>
                </a:lnTo>
                <a:lnTo>
                  <a:pt x="103" y="414"/>
                </a:lnTo>
                <a:lnTo>
                  <a:pt x="103" y="413"/>
                </a:lnTo>
                <a:lnTo>
                  <a:pt x="102" y="411"/>
                </a:lnTo>
                <a:lnTo>
                  <a:pt x="103" y="411"/>
                </a:lnTo>
                <a:lnTo>
                  <a:pt x="105" y="411"/>
                </a:lnTo>
                <a:lnTo>
                  <a:pt x="105" y="413"/>
                </a:lnTo>
                <a:lnTo>
                  <a:pt x="105" y="414"/>
                </a:lnTo>
                <a:lnTo>
                  <a:pt x="103" y="414"/>
                </a:lnTo>
                <a:lnTo>
                  <a:pt x="105" y="416"/>
                </a:lnTo>
                <a:lnTo>
                  <a:pt x="103" y="416"/>
                </a:lnTo>
                <a:lnTo>
                  <a:pt x="103" y="418"/>
                </a:lnTo>
                <a:lnTo>
                  <a:pt x="103" y="419"/>
                </a:lnTo>
                <a:lnTo>
                  <a:pt x="102" y="419"/>
                </a:lnTo>
                <a:lnTo>
                  <a:pt x="102" y="418"/>
                </a:lnTo>
                <a:lnTo>
                  <a:pt x="102" y="419"/>
                </a:lnTo>
                <a:lnTo>
                  <a:pt x="102" y="421"/>
                </a:lnTo>
                <a:lnTo>
                  <a:pt x="100" y="421"/>
                </a:lnTo>
                <a:lnTo>
                  <a:pt x="102" y="421"/>
                </a:lnTo>
                <a:lnTo>
                  <a:pt x="100" y="421"/>
                </a:lnTo>
                <a:lnTo>
                  <a:pt x="100" y="423"/>
                </a:lnTo>
                <a:lnTo>
                  <a:pt x="100" y="421"/>
                </a:lnTo>
                <a:lnTo>
                  <a:pt x="100" y="423"/>
                </a:lnTo>
                <a:lnTo>
                  <a:pt x="98" y="423"/>
                </a:lnTo>
                <a:lnTo>
                  <a:pt x="100" y="421"/>
                </a:lnTo>
                <a:lnTo>
                  <a:pt x="98" y="421"/>
                </a:lnTo>
                <a:lnTo>
                  <a:pt x="98" y="423"/>
                </a:lnTo>
                <a:lnTo>
                  <a:pt x="97" y="423"/>
                </a:lnTo>
                <a:lnTo>
                  <a:pt x="95" y="423"/>
                </a:lnTo>
                <a:lnTo>
                  <a:pt x="95" y="421"/>
                </a:lnTo>
                <a:lnTo>
                  <a:pt x="93" y="421"/>
                </a:lnTo>
                <a:lnTo>
                  <a:pt x="93" y="423"/>
                </a:lnTo>
                <a:lnTo>
                  <a:pt x="95" y="423"/>
                </a:lnTo>
                <a:lnTo>
                  <a:pt x="95" y="424"/>
                </a:lnTo>
                <a:lnTo>
                  <a:pt x="97" y="424"/>
                </a:lnTo>
                <a:lnTo>
                  <a:pt x="97" y="426"/>
                </a:lnTo>
                <a:lnTo>
                  <a:pt x="97" y="424"/>
                </a:lnTo>
                <a:lnTo>
                  <a:pt x="98" y="424"/>
                </a:lnTo>
                <a:lnTo>
                  <a:pt x="98" y="426"/>
                </a:lnTo>
                <a:lnTo>
                  <a:pt x="97" y="426"/>
                </a:lnTo>
                <a:lnTo>
                  <a:pt x="97" y="428"/>
                </a:lnTo>
                <a:lnTo>
                  <a:pt x="97" y="429"/>
                </a:lnTo>
                <a:lnTo>
                  <a:pt x="97" y="431"/>
                </a:lnTo>
                <a:lnTo>
                  <a:pt x="97" y="433"/>
                </a:lnTo>
                <a:lnTo>
                  <a:pt x="95" y="433"/>
                </a:lnTo>
                <a:lnTo>
                  <a:pt x="95" y="434"/>
                </a:lnTo>
                <a:lnTo>
                  <a:pt x="97" y="434"/>
                </a:lnTo>
                <a:lnTo>
                  <a:pt x="95" y="434"/>
                </a:lnTo>
                <a:lnTo>
                  <a:pt x="97" y="434"/>
                </a:lnTo>
                <a:lnTo>
                  <a:pt x="95" y="434"/>
                </a:lnTo>
                <a:lnTo>
                  <a:pt x="97" y="434"/>
                </a:lnTo>
                <a:lnTo>
                  <a:pt x="95" y="434"/>
                </a:lnTo>
                <a:lnTo>
                  <a:pt x="95" y="436"/>
                </a:lnTo>
                <a:lnTo>
                  <a:pt x="95" y="438"/>
                </a:lnTo>
                <a:lnTo>
                  <a:pt x="97" y="438"/>
                </a:lnTo>
                <a:lnTo>
                  <a:pt x="97" y="439"/>
                </a:lnTo>
                <a:lnTo>
                  <a:pt x="95" y="439"/>
                </a:lnTo>
                <a:lnTo>
                  <a:pt x="95" y="438"/>
                </a:lnTo>
                <a:lnTo>
                  <a:pt x="93" y="438"/>
                </a:lnTo>
                <a:lnTo>
                  <a:pt x="93" y="439"/>
                </a:lnTo>
                <a:lnTo>
                  <a:pt x="93" y="441"/>
                </a:lnTo>
                <a:lnTo>
                  <a:pt x="92" y="441"/>
                </a:lnTo>
                <a:lnTo>
                  <a:pt x="90" y="441"/>
                </a:lnTo>
                <a:lnTo>
                  <a:pt x="88" y="441"/>
                </a:lnTo>
                <a:lnTo>
                  <a:pt x="87" y="441"/>
                </a:lnTo>
                <a:lnTo>
                  <a:pt x="87" y="439"/>
                </a:lnTo>
                <a:lnTo>
                  <a:pt x="87" y="441"/>
                </a:lnTo>
                <a:lnTo>
                  <a:pt x="87" y="439"/>
                </a:lnTo>
                <a:lnTo>
                  <a:pt x="87" y="441"/>
                </a:lnTo>
                <a:lnTo>
                  <a:pt x="85" y="441"/>
                </a:lnTo>
                <a:lnTo>
                  <a:pt x="87" y="441"/>
                </a:lnTo>
                <a:lnTo>
                  <a:pt x="88" y="441"/>
                </a:lnTo>
                <a:lnTo>
                  <a:pt x="90" y="441"/>
                </a:lnTo>
                <a:lnTo>
                  <a:pt x="92" y="441"/>
                </a:lnTo>
                <a:lnTo>
                  <a:pt x="93" y="441"/>
                </a:lnTo>
                <a:lnTo>
                  <a:pt x="93" y="443"/>
                </a:lnTo>
                <a:lnTo>
                  <a:pt x="93" y="444"/>
                </a:lnTo>
                <a:lnTo>
                  <a:pt x="92" y="444"/>
                </a:lnTo>
                <a:lnTo>
                  <a:pt x="93" y="444"/>
                </a:lnTo>
                <a:lnTo>
                  <a:pt x="92" y="444"/>
                </a:lnTo>
                <a:lnTo>
                  <a:pt x="92" y="446"/>
                </a:lnTo>
                <a:lnTo>
                  <a:pt x="92" y="448"/>
                </a:lnTo>
                <a:lnTo>
                  <a:pt x="92" y="446"/>
                </a:lnTo>
                <a:lnTo>
                  <a:pt x="92" y="444"/>
                </a:lnTo>
                <a:lnTo>
                  <a:pt x="90" y="444"/>
                </a:lnTo>
                <a:lnTo>
                  <a:pt x="90" y="446"/>
                </a:lnTo>
                <a:lnTo>
                  <a:pt x="88" y="446"/>
                </a:lnTo>
                <a:lnTo>
                  <a:pt x="88" y="448"/>
                </a:lnTo>
                <a:lnTo>
                  <a:pt x="90" y="448"/>
                </a:lnTo>
                <a:lnTo>
                  <a:pt x="90" y="449"/>
                </a:lnTo>
                <a:lnTo>
                  <a:pt x="90" y="451"/>
                </a:lnTo>
                <a:lnTo>
                  <a:pt x="88" y="451"/>
                </a:lnTo>
                <a:lnTo>
                  <a:pt x="88" y="453"/>
                </a:lnTo>
                <a:lnTo>
                  <a:pt x="88" y="451"/>
                </a:lnTo>
                <a:lnTo>
                  <a:pt x="88" y="453"/>
                </a:lnTo>
                <a:lnTo>
                  <a:pt x="87" y="454"/>
                </a:lnTo>
                <a:lnTo>
                  <a:pt x="85" y="454"/>
                </a:lnTo>
                <a:lnTo>
                  <a:pt x="87" y="454"/>
                </a:lnTo>
                <a:lnTo>
                  <a:pt x="85" y="454"/>
                </a:lnTo>
                <a:lnTo>
                  <a:pt x="85" y="456"/>
                </a:lnTo>
                <a:lnTo>
                  <a:pt x="85" y="454"/>
                </a:lnTo>
                <a:lnTo>
                  <a:pt x="83" y="454"/>
                </a:lnTo>
                <a:lnTo>
                  <a:pt x="83" y="456"/>
                </a:lnTo>
                <a:lnTo>
                  <a:pt x="82" y="456"/>
                </a:lnTo>
                <a:lnTo>
                  <a:pt x="80" y="456"/>
                </a:lnTo>
                <a:lnTo>
                  <a:pt x="78" y="456"/>
                </a:lnTo>
                <a:lnTo>
                  <a:pt x="78" y="454"/>
                </a:lnTo>
                <a:lnTo>
                  <a:pt x="80" y="454"/>
                </a:lnTo>
                <a:lnTo>
                  <a:pt x="78" y="454"/>
                </a:lnTo>
                <a:lnTo>
                  <a:pt x="80" y="454"/>
                </a:lnTo>
                <a:lnTo>
                  <a:pt x="78" y="454"/>
                </a:lnTo>
                <a:lnTo>
                  <a:pt x="78" y="453"/>
                </a:lnTo>
                <a:lnTo>
                  <a:pt x="80" y="453"/>
                </a:lnTo>
                <a:lnTo>
                  <a:pt x="80" y="451"/>
                </a:lnTo>
                <a:lnTo>
                  <a:pt x="82" y="451"/>
                </a:lnTo>
                <a:lnTo>
                  <a:pt x="83" y="451"/>
                </a:lnTo>
                <a:lnTo>
                  <a:pt x="82" y="451"/>
                </a:lnTo>
                <a:lnTo>
                  <a:pt x="82" y="449"/>
                </a:lnTo>
                <a:lnTo>
                  <a:pt x="82" y="451"/>
                </a:lnTo>
                <a:lnTo>
                  <a:pt x="80" y="451"/>
                </a:lnTo>
                <a:lnTo>
                  <a:pt x="80" y="449"/>
                </a:lnTo>
                <a:lnTo>
                  <a:pt x="82" y="449"/>
                </a:lnTo>
                <a:lnTo>
                  <a:pt x="80" y="449"/>
                </a:lnTo>
                <a:lnTo>
                  <a:pt x="82" y="449"/>
                </a:lnTo>
                <a:lnTo>
                  <a:pt x="82" y="448"/>
                </a:lnTo>
                <a:lnTo>
                  <a:pt x="80" y="448"/>
                </a:lnTo>
                <a:lnTo>
                  <a:pt x="80" y="449"/>
                </a:lnTo>
                <a:lnTo>
                  <a:pt x="78" y="449"/>
                </a:lnTo>
                <a:lnTo>
                  <a:pt x="78" y="448"/>
                </a:lnTo>
                <a:lnTo>
                  <a:pt x="80" y="448"/>
                </a:lnTo>
                <a:lnTo>
                  <a:pt x="78" y="448"/>
                </a:lnTo>
                <a:lnTo>
                  <a:pt x="78" y="446"/>
                </a:lnTo>
                <a:lnTo>
                  <a:pt x="80" y="446"/>
                </a:lnTo>
                <a:lnTo>
                  <a:pt x="78" y="446"/>
                </a:lnTo>
                <a:lnTo>
                  <a:pt x="78" y="444"/>
                </a:lnTo>
                <a:lnTo>
                  <a:pt x="78" y="446"/>
                </a:lnTo>
                <a:lnTo>
                  <a:pt x="78" y="448"/>
                </a:lnTo>
                <a:lnTo>
                  <a:pt x="78" y="449"/>
                </a:lnTo>
                <a:lnTo>
                  <a:pt x="77" y="449"/>
                </a:lnTo>
                <a:lnTo>
                  <a:pt x="77" y="451"/>
                </a:lnTo>
                <a:lnTo>
                  <a:pt x="75" y="451"/>
                </a:lnTo>
                <a:lnTo>
                  <a:pt x="75" y="449"/>
                </a:lnTo>
                <a:lnTo>
                  <a:pt x="75" y="448"/>
                </a:lnTo>
                <a:lnTo>
                  <a:pt x="75" y="446"/>
                </a:lnTo>
                <a:lnTo>
                  <a:pt x="77" y="446"/>
                </a:lnTo>
                <a:lnTo>
                  <a:pt x="77" y="444"/>
                </a:lnTo>
                <a:lnTo>
                  <a:pt x="77" y="446"/>
                </a:lnTo>
                <a:lnTo>
                  <a:pt x="77" y="444"/>
                </a:lnTo>
                <a:lnTo>
                  <a:pt x="78" y="444"/>
                </a:lnTo>
                <a:lnTo>
                  <a:pt x="77" y="444"/>
                </a:lnTo>
                <a:lnTo>
                  <a:pt x="78" y="444"/>
                </a:lnTo>
                <a:lnTo>
                  <a:pt x="78" y="443"/>
                </a:lnTo>
                <a:lnTo>
                  <a:pt x="78" y="441"/>
                </a:lnTo>
                <a:lnTo>
                  <a:pt x="78" y="443"/>
                </a:lnTo>
                <a:lnTo>
                  <a:pt x="78" y="441"/>
                </a:lnTo>
                <a:lnTo>
                  <a:pt x="80" y="441"/>
                </a:lnTo>
                <a:lnTo>
                  <a:pt x="80" y="439"/>
                </a:lnTo>
                <a:lnTo>
                  <a:pt x="80" y="441"/>
                </a:lnTo>
                <a:lnTo>
                  <a:pt x="80" y="439"/>
                </a:lnTo>
                <a:lnTo>
                  <a:pt x="80" y="441"/>
                </a:lnTo>
                <a:lnTo>
                  <a:pt x="78" y="441"/>
                </a:lnTo>
                <a:lnTo>
                  <a:pt x="78" y="439"/>
                </a:lnTo>
                <a:lnTo>
                  <a:pt x="78" y="441"/>
                </a:lnTo>
                <a:lnTo>
                  <a:pt x="77" y="441"/>
                </a:lnTo>
                <a:lnTo>
                  <a:pt x="78" y="441"/>
                </a:lnTo>
                <a:lnTo>
                  <a:pt x="77" y="441"/>
                </a:lnTo>
                <a:lnTo>
                  <a:pt x="77" y="439"/>
                </a:lnTo>
                <a:lnTo>
                  <a:pt x="77" y="438"/>
                </a:lnTo>
                <a:lnTo>
                  <a:pt x="78" y="438"/>
                </a:lnTo>
                <a:lnTo>
                  <a:pt x="78" y="439"/>
                </a:lnTo>
                <a:lnTo>
                  <a:pt x="78" y="438"/>
                </a:lnTo>
                <a:lnTo>
                  <a:pt x="78" y="436"/>
                </a:lnTo>
                <a:lnTo>
                  <a:pt x="78" y="438"/>
                </a:lnTo>
                <a:lnTo>
                  <a:pt x="78" y="436"/>
                </a:lnTo>
                <a:lnTo>
                  <a:pt x="78" y="438"/>
                </a:lnTo>
                <a:lnTo>
                  <a:pt x="78" y="436"/>
                </a:lnTo>
                <a:lnTo>
                  <a:pt x="77" y="436"/>
                </a:lnTo>
                <a:lnTo>
                  <a:pt x="77" y="438"/>
                </a:lnTo>
                <a:lnTo>
                  <a:pt x="77" y="436"/>
                </a:lnTo>
                <a:lnTo>
                  <a:pt x="75" y="436"/>
                </a:lnTo>
                <a:lnTo>
                  <a:pt x="75" y="434"/>
                </a:lnTo>
                <a:lnTo>
                  <a:pt x="77" y="434"/>
                </a:lnTo>
                <a:lnTo>
                  <a:pt x="77" y="436"/>
                </a:lnTo>
                <a:lnTo>
                  <a:pt x="77" y="434"/>
                </a:lnTo>
                <a:lnTo>
                  <a:pt x="78" y="434"/>
                </a:lnTo>
                <a:lnTo>
                  <a:pt x="78" y="433"/>
                </a:lnTo>
                <a:lnTo>
                  <a:pt x="78" y="431"/>
                </a:lnTo>
                <a:lnTo>
                  <a:pt x="78" y="429"/>
                </a:lnTo>
                <a:lnTo>
                  <a:pt x="80" y="429"/>
                </a:lnTo>
                <a:lnTo>
                  <a:pt x="78" y="429"/>
                </a:lnTo>
                <a:lnTo>
                  <a:pt x="78" y="428"/>
                </a:lnTo>
                <a:lnTo>
                  <a:pt x="78" y="426"/>
                </a:lnTo>
                <a:lnTo>
                  <a:pt x="80" y="426"/>
                </a:lnTo>
                <a:lnTo>
                  <a:pt x="80" y="424"/>
                </a:lnTo>
                <a:lnTo>
                  <a:pt x="82" y="424"/>
                </a:lnTo>
                <a:lnTo>
                  <a:pt x="82" y="423"/>
                </a:lnTo>
                <a:lnTo>
                  <a:pt x="83" y="423"/>
                </a:lnTo>
                <a:lnTo>
                  <a:pt x="83" y="421"/>
                </a:lnTo>
                <a:lnTo>
                  <a:pt x="83" y="419"/>
                </a:lnTo>
                <a:lnTo>
                  <a:pt x="83" y="421"/>
                </a:lnTo>
                <a:lnTo>
                  <a:pt x="83" y="419"/>
                </a:lnTo>
                <a:lnTo>
                  <a:pt x="82" y="419"/>
                </a:lnTo>
                <a:lnTo>
                  <a:pt x="83" y="418"/>
                </a:lnTo>
                <a:lnTo>
                  <a:pt x="83" y="416"/>
                </a:lnTo>
                <a:lnTo>
                  <a:pt x="83" y="414"/>
                </a:lnTo>
                <a:lnTo>
                  <a:pt x="83" y="416"/>
                </a:lnTo>
                <a:lnTo>
                  <a:pt x="83" y="414"/>
                </a:lnTo>
                <a:lnTo>
                  <a:pt x="85" y="414"/>
                </a:lnTo>
                <a:lnTo>
                  <a:pt x="87" y="414"/>
                </a:lnTo>
                <a:lnTo>
                  <a:pt x="87" y="413"/>
                </a:lnTo>
                <a:lnTo>
                  <a:pt x="87" y="414"/>
                </a:lnTo>
                <a:lnTo>
                  <a:pt x="88" y="414"/>
                </a:lnTo>
                <a:lnTo>
                  <a:pt x="88" y="413"/>
                </a:lnTo>
                <a:lnTo>
                  <a:pt x="88" y="414"/>
                </a:lnTo>
                <a:lnTo>
                  <a:pt x="90" y="414"/>
                </a:lnTo>
                <a:lnTo>
                  <a:pt x="92" y="414"/>
                </a:lnTo>
                <a:lnTo>
                  <a:pt x="92" y="413"/>
                </a:lnTo>
                <a:lnTo>
                  <a:pt x="93" y="414"/>
                </a:lnTo>
                <a:lnTo>
                  <a:pt x="93" y="413"/>
                </a:lnTo>
                <a:lnTo>
                  <a:pt x="93" y="411"/>
                </a:lnTo>
                <a:lnTo>
                  <a:pt x="93" y="409"/>
                </a:lnTo>
                <a:lnTo>
                  <a:pt x="95" y="409"/>
                </a:lnTo>
                <a:lnTo>
                  <a:pt x="93" y="409"/>
                </a:lnTo>
                <a:lnTo>
                  <a:pt x="92" y="409"/>
                </a:lnTo>
                <a:lnTo>
                  <a:pt x="92" y="408"/>
                </a:lnTo>
                <a:lnTo>
                  <a:pt x="90" y="408"/>
                </a:lnTo>
                <a:lnTo>
                  <a:pt x="92" y="408"/>
                </a:lnTo>
                <a:lnTo>
                  <a:pt x="92" y="409"/>
                </a:lnTo>
                <a:lnTo>
                  <a:pt x="92" y="411"/>
                </a:lnTo>
                <a:lnTo>
                  <a:pt x="92" y="409"/>
                </a:lnTo>
                <a:lnTo>
                  <a:pt x="90" y="409"/>
                </a:lnTo>
                <a:lnTo>
                  <a:pt x="90" y="411"/>
                </a:lnTo>
                <a:lnTo>
                  <a:pt x="90" y="413"/>
                </a:lnTo>
                <a:lnTo>
                  <a:pt x="88" y="413"/>
                </a:lnTo>
                <a:lnTo>
                  <a:pt x="87" y="413"/>
                </a:lnTo>
                <a:lnTo>
                  <a:pt x="85" y="413"/>
                </a:lnTo>
                <a:lnTo>
                  <a:pt x="85" y="411"/>
                </a:lnTo>
                <a:lnTo>
                  <a:pt x="85" y="409"/>
                </a:lnTo>
                <a:lnTo>
                  <a:pt x="85" y="408"/>
                </a:lnTo>
                <a:lnTo>
                  <a:pt x="83" y="408"/>
                </a:lnTo>
                <a:lnTo>
                  <a:pt x="83" y="409"/>
                </a:lnTo>
                <a:lnTo>
                  <a:pt x="83" y="408"/>
                </a:lnTo>
                <a:lnTo>
                  <a:pt x="83" y="409"/>
                </a:lnTo>
                <a:lnTo>
                  <a:pt x="83" y="408"/>
                </a:lnTo>
                <a:lnTo>
                  <a:pt x="82" y="408"/>
                </a:lnTo>
                <a:lnTo>
                  <a:pt x="82" y="409"/>
                </a:lnTo>
                <a:lnTo>
                  <a:pt x="80" y="409"/>
                </a:lnTo>
                <a:lnTo>
                  <a:pt x="82" y="409"/>
                </a:lnTo>
                <a:lnTo>
                  <a:pt x="80" y="409"/>
                </a:lnTo>
                <a:lnTo>
                  <a:pt x="80" y="408"/>
                </a:lnTo>
                <a:lnTo>
                  <a:pt x="82" y="408"/>
                </a:lnTo>
                <a:lnTo>
                  <a:pt x="80" y="408"/>
                </a:lnTo>
                <a:lnTo>
                  <a:pt x="80" y="406"/>
                </a:lnTo>
                <a:lnTo>
                  <a:pt x="78" y="406"/>
                </a:lnTo>
                <a:lnTo>
                  <a:pt x="77" y="406"/>
                </a:lnTo>
                <a:lnTo>
                  <a:pt x="75" y="406"/>
                </a:lnTo>
                <a:lnTo>
                  <a:pt x="77" y="406"/>
                </a:lnTo>
                <a:lnTo>
                  <a:pt x="77" y="408"/>
                </a:lnTo>
                <a:lnTo>
                  <a:pt x="75" y="408"/>
                </a:lnTo>
                <a:lnTo>
                  <a:pt x="75" y="409"/>
                </a:lnTo>
                <a:lnTo>
                  <a:pt x="75" y="408"/>
                </a:lnTo>
                <a:lnTo>
                  <a:pt x="77" y="408"/>
                </a:lnTo>
                <a:lnTo>
                  <a:pt x="77" y="409"/>
                </a:lnTo>
                <a:lnTo>
                  <a:pt x="75" y="409"/>
                </a:lnTo>
                <a:lnTo>
                  <a:pt x="77" y="409"/>
                </a:lnTo>
                <a:lnTo>
                  <a:pt x="77" y="411"/>
                </a:lnTo>
                <a:lnTo>
                  <a:pt x="77" y="409"/>
                </a:lnTo>
                <a:lnTo>
                  <a:pt x="78" y="409"/>
                </a:lnTo>
                <a:lnTo>
                  <a:pt x="78" y="411"/>
                </a:lnTo>
                <a:lnTo>
                  <a:pt x="80" y="411"/>
                </a:lnTo>
                <a:lnTo>
                  <a:pt x="78" y="411"/>
                </a:lnTo>
                <a:lnTo>
                  <a:pt x="78" y="413"/>
                </a:lnTo>
                <a:lnTo>
                  <a:pt x="80" y="413"/>
                </a:lnTo>
                <a:lnTo>
                  <a:pt x="80" y="411"/>
                </a:lnTo>
                <a:lnTo>
                  <a:pt x="80" y="413"/>
                </a:lnTo>
                <a:lnTo>
                  <a:pt x="80" y="411"/>
                </a:lnTo>
                <a:lnTo>
                  <a:pt x="80" y="413"/>
                </a:lnTo>
                <a:lnTo>
                  <a:pt x="80" y="411"/>
                </a:lnTo>
                <a:lnTo>
                  <a:pt x="80" y="413"/>
                </a:lnTo>
                <a:lnTo>
                  <a:pt x="80" y="411"/>
                </a:lnTo>
                <a:lnTo>
                  <a:pt x="82" y="413"/>
                </a:lnTo>
                <a:lnTo>
                  <a:pt x="80" y="413"/>
                </a:lnTo>
                <a:lnTo>
                  <a:pt x="82" y="413"/>
                </a:lnTo>
                <a:lnTo>
                  <a:pt x="80" y="413"/>
                </a:lnTo>
                <a:lnTo>
                  <a:pt x="80" y="414"/>
                </a:lnTo>
                <a:lnTo>
                  <a:pt x="82" y="414"/>
                </a:lnTo>
                <a:lnTo>
                  <a:pt x="80" y="414"/>
                </a:lnTo>
                <a:lnTo>
                  <a:pt x="80" y="416"/>
                </a:lnTo>
                <a:lnTo>
                  <a:pt x="82" y="418"/>
                </a:lnTo>
                <a:lnTo>
                  <a:pt x="80" y="418"/>
                </a:lnTo>
                <a:lnTo>
                  <a:pt x="82" y="418"/>
                </a:lnTo>
                <a:lnTo>
                  <a:pt x="82" y="419"/>
                </a:lnTo>
                <a:lnTo>
                  <a:pt x="82" y="421"/>
                </a:lnTo>
                <a:lnTo>
                  <a:pt x="82" y="423"/>
                </a:lnTo>
                <a:lnTo>
                  <a:pt x="80" y="424"/>
                </a:lnTo>
                <a:lnTo>
                  <a:pt x="78" y="426"/>
                </a:lnTo>
                <a:lnTo>
                  <a:pt x="78" y="428"/>
                </a:lnTo>
                <a:lnTo>
                  <a:pt x="78" y="429"/>
                </a:lnTo>
                <a:lnTo>
                  <a:pt x="77" y="429"/>
                </a:lnTo>
                <a:lnTo>
                  <a:pt x="77" y="431"/>
                </a:lnTo>
                <a:lnTo>
                  <a:pt x="77" y="429"/>
                </a:lnTo>
                <a:lnTo>
                  <a:pt x="77" y="431"/>
                </a:lnTo>
                <a:lnTo>
                  <a:pt x="77" y="429"/>
                </a:lnTo>
                <a:lnTo>
                  <a:pt x="77" y="428"/>
                </a:lnTo>
                <a:lnTo>
                  <a:pt x="77" y="426"/>
                </a:lnTo>
                <a:lnTo>
                  <a:pt x="77" y="428"/>
                </a:lnTo>
                <a:lnTo>
                  <a:pt x="77" y="426"/>
                </a:lnTo>
                <a:lnTo>
                  <a:pt x="77" y="424"/>
                </a:lnTo>
                <a:lnTo>
                  <a:pt x="77" y="423"/>
                </a:lnTo>
                <a:lnTo>
                  <a:pt x="77" y="424"/>
                </a:lnTo>
                <a:lnTo>
                  <a:pt x="75" y="424"/>
                </a:lnTo>
                <a:lnTo>
                  <a:pt x="75" y="426"/>
                </a:lnTo>
                <a:lnTo>
                  <a:pt x="75" y="428"/>
                </a:lnTo>
                <a:lnTo>
                  <a:pt x="75" y="429"/>
                </a:lnTo>
                <a:lnTo>
                  <a:pt x="75" y="428"/>
                </a:lnTo>
                <a:lnTo>
                  <a:pt x="75" y="429"/>
                </a:lnTo>
                <a:lnTo>
                  <a:pt x="73" y="429"/>
                </a:lnTo>
                <a:lnTo>
                  <a:pt x="73" y="431"/>
                </a:lnTo>
                <a:lnTo>
                  <a:pt x="72" y="431"/>
                </a:lnTo>
                <a:lnTo>
                  <a:pt x="72" y="429"/>
                </a:lnTo>
                <a:lnTo>
                  <a:pt x="72" y="431"/>
                </a:lnTo>
                <a:lnTo>
                  <a:pt x="72" y="429"/>
                </a:lnTo>
                <a:lnTo>
                  <a:pt x="72" y="428"/>
                </a:lnTo>
                <a:lnTo>
                  <a:pt x="73" y="428"/>
                </a:lnTo>
                <a:lnTo>
                  <a:pt x="75" y="428"/>
                </a:lnTo>
                <a:lnTo>
                  <a:pt x="73" y="428"/>
                </a:lnTo>
                <a:lnTo>
                  <a:pt x="75" y="428"/>
                </a:lnTo>
                <a:lnTo>
                  <a:pt x="75" y="426"/>
                </a:lnTo>
                <a:lnTo>
                  <a:pt x="73" y="426"/>
                </a:lnTo>
                <a:lnTo>
                  <a:pt x="73" y="424"/>
                </a:lnTo>
                <a:lnTo>
                  <a:pt x="73" y="426"/>
                </a:lnTo>
                <a:lnTo>
                  <a:pt x="72" y="426"/>
                </a:lnTo>
                <a:lnTo>
                  <a:pt x="72" y="428"/>
                </a:lnTo>
                <a:lnTo>
                  <a:pt x="70" y="428"/>
                </a:lnTo>
                <a:lnTo>
                  <a:pt x="72" y="428"/>
                </a:lnTo>
                <a:lnTo>
                  <a:pt x="70" y="428"/>
                </a:lnTo>
                <a:lnTo>
                  <a:pt x="70" y="429"/>
                </a:lnTo>
                <a:lnTo>
                  <a:pt x="72" y="429"/>
                </a:lnTo>
                <a:lnTo>
                  <a:pt x="70" y="429"/>
                </a:lnTo>
                <a:lnTo>
                  <a:pt x="70" y="428"/>
                </a:lnTo>
                <a:lnTo>
                  <a:pt x="70" y="429"/>
                </a:lnTo>
                <a:lnTo>
                  <a:pt x="70" y="428"/>
                </a:lnTo>
                <a:lnTo>
                  <a:pt x="70" y="429"/>
                </a:lnTo>
                <a:lnTo>
                  <a:pt x="68" y="429"/>
                </a:lnTo>
                <a:lnTo>
                  <a:pt x="68" y="431"/>
                </a:lnTo>
                <a:lnTo>
                  <a:pt x="70" y="431"/>
                </a:lnTo>
                <a:lnTo>
                  <a:pt x="70" y="429"/>
                </a:lnTo>
                <a:lnTo>
                  <a:pt x="68" y="429"/>
                </a:lnTo>
                <a:lnTo>
                  <a:pt x="70" y="429"/>
                </a:lnTo>
                <a:lnTo>
                  <a:pt x="70" y="431"/>
                </a:lnTo>
                <a:lnTo>
                  <a:pt x="68" y="431"/>
                </a:lnTo>
                <a:lnTo>
                  <a:pt x="68" y="433"/>
                </a:lnTo>
                <a:lnTo>
                  <a:pt x="70" y="433"/>
                </a:lnTo>
                <a:lnTo>
                  <a:pt x="68" y="433"/>
                </a:lnTo>
                <a:lnTo>
                  <a:pt x="70" y="433"/>
                </a:lnTo>
                <a:lnTo>
                  <a:pt x="68" y="433"/>
                </a:lnTo>
                <a:lnTo>
                  <a:pt x="68" y="434"/>
                </a:lnTo>
                <a:lnTo>
                  <a:pt x="68" y="436"/>
                </a:lnTo>
                <a:lnTo>
                  <a:pt x="70" y="436"/>
                </a:lnTo>
                <a:lnTo>
                  <a:pt x="70" y="438"/>
                </a:lnTo>
                <a:lnTo>
                  <a:pt x="68" y="438"/>
                </a:lnTo>
                <a:lnTo>
                  <a:pt x="68" y="439"/>
                </a:lnTo>
                <a:lnTo>
                  <a:pt x="68" y="438"/>
                </a:lnTo>
                <a:lnTo>
                  <a:pt x="67" y="438"/>
                </a:lnTo>
                <a:lnTo>
                  <a:pt x="67" y="436"/>
                </a:lnTo>
                <a:lnTo>
                  <a:pt x="67" y="434"/>
                </a:lnTo>
                <a:lnTo>
                  <a:pt x="68" y="434"/>
                </a:lnTo>
                <a:lnTo>
                  <a:pt x="68" y="433"/>
                </a:lnTo>
                <a:lnTo>
                  <a:pt x="67" y="433"/>
                </a:lnTo>
                <a:lnTo>
                  <a:pt x="67" y="434"/>
                </a:lnTo>
                <a:lnTo>
                  <a:pt x="67" y="433"/>
                </a:lnTo>
                <a:lnTo>
                  <a:pt x="65" y="433"/>
                </a:lnTo>
                <a:lnTo>
                  <a:pt x="65" y="434"/>
                </a:lnTo>
                <a:lnTo>
                  <a:pt x="63" y="434"/>
                </a:lnTo>
                <a:lnTo>
                  <a:pt x="62" y="434"/>
                </a:lnTo>
                <a:lnTo>
                  <a:pt x="62" y="433"/>
                </a:lnTo>
                <a:lnTo>
                  <a:pt x="60" y="433"/>
                </a:lnTo>
                <a:lnTo>
                  <a:pt x="62" y="433"/>
                </a:lnTo>
                <a:lnTo>
                  <a:pt x="60" y="433"/>
                </a:lnTo>
                <a:lnTo>
                  <a:pt x="60" y="431"/>
                </a:lnTo>
                <a:lnTo>
                  <a:pt x="60" y="433"/>
                </a:lnTo>
                <a:lnTo>
                  <a:pt x="60" y="434"/>
                </a:lnTo>
                <a:lnTo>
                  <a:pt x="58" y="434"/>
                </a:lnTo>
                <a:lnTo>
                  <a:pt x="57" y="434"/>
                </a:lnTo>
                <a:lnTo>
                  <a:pt x="57" y="433"/>
                </a:lnTo>
                <a:lnTo>
                  <a:pt x="57" y="434"/>
                </a:lnTo>
                <a:lnTo>
                  <a:pt x="57" y="433"/>
                </a:lnTo>
                <a:lnTo>
                  <a:pt x="57" y="434"/>
                </a:lnTo>
                <a:lnTo>
                  <a:pt x="57" y="433"/>
                </a:lnTo>
                <a:lnTo>
                  <a:pt x="57" y="431"/>
                </a:lnTo>
                <a:lnTo>
                  <a:pt x="57" y="429"/>
                </a:lnTo>
                <a:lnTo>
                  <a:pt x="57" y="431"/>
                </a:lnTo>
                <a:lnTo>
                  <a:pt x="57" y="429"/>
                </a:lnTo>
                <a:lnTo>
                  <a:pt x="57" y="428"/>
                </a:lnTo>
                <a:lnTo>
                  <a:pt x="57" y="426"/>
                </a:lnTo>
                <a:lnTo>
                  <a:pt x="55" y="426"/>
                </a:lnTo>
                <a:lnTo>
                  <a:pt x="57" y="428"/>
                </a:lnTo>
                <a:lnTo>
                  <a:pt x="55" y="428"/>
                </a:lnTo>
                <a:lnTo>
                  <a:pt x="57" y="428"/>
                </a:lnTo>
                <a:lnTo>
                  <a:pt x="55" y="428"/>
                </a:lnTo>
                <a:lnTo>
                  <a:pt x="57" y="428"/>
                </a:lnTo>
                <a:lnTo>
                  <a:pt x="55" y="428"/>
                </a:lnTo>
                <a:lnTo>
                  <a:pt x="55" y="429"/>
                </a:lnTo>
                <a:lnTo>
                  <a:pt x="55" y="428"/>
                </a:lnTo>
                <a:lnTo>
                  <a:pt x="53" y="428"/>
                </a:lnTo>
                <a:lnTo>
                  <a:pt x="55" y="428"/>
                </a:lnTo>
                <a:lnTo>
                  <a:pt x="55" y="426"/>
                </a:lnTo>
                <a:lnTo>
                  <a:pt x="53" y="426"/>
                </a:lnTo>
                <a:lnTo>
                  <a:pt x="53" y="428"/>
                </a:lnTo>
                <a:lnTo>
                  <a:pt x="53" y="426"/>
                </a:lnTo>
                <a:lnTo>
                  <a:pt x="53" y="424"/>
                </a:lnTo>
                <a:lnTo>
                  <a:pt x="53" y="426"/>
                </a:lnTo>
                <a:lnTo>
                  <a:pt x="55" y="426"/>
                </a:lnTo>
                <a:lnTo>
                  <a:pt x="55" y="424"/>
                </a:lnTo>
                <a:lnTo>
                  <a:pt x="55" y="426"/>
                </a:lnTo>
                <a:lnTo>
                  <a:pt x="55" y="424"/>
                </a:lnTo>
                <a:lnTo>
                  <a:pt x="57" y="424"/>
                </a:lnTo>
                <a:lnTo>
                  <a:pt x="57" y="426"/>
                </a:lnTo>
                <a:lnTo>
                  <a:pt x="58" y="426"/>
                </a:lnTo>
                <a:lnTo>
                  <a:pt x="57" y="426"/>
                </a:lnTo>
                <a:lnTo>
                  <a:pt x="57" y="424"/>
                </a:lnTo>
                <a:lnTo>
                  <a:pt x="55" y="424"/>
                </a:lnTo>
                <a:lnTo>
                  <a:pt x="55" y="423"/>
                </a:lnTo>
                <a:lnTo>
                  <a:pt x="57" y="423"/>
                </a:lnTo>
                <a:lnTo>
                  <a:pt x="57" y="424"/>
                </a:lnTo>
                <a:lnTo>
                  <a:pt x="57" y="423"/>
                </a:lnTo>
                <a:lnTo>
                  <a:pt x="57" y="424"/>
                </a:lnTo>
                <a:lnTo>
                  <a:pt x="57" y="423"/>
                </a:lnTo>
                <a:lnTo>
                  <a:pt x="58" y="423"/>
                </a:lnTo>
                <a:lnTo>
                  <a:pt x="60" y="423"/>
                </a:lnTo>
                <a:lnTo>
                  <a:pt x="60" y="424"/>
                </a:lnTo>
                <a:lnTo>
                  <a:pt x="60" y="426"/>
                </a:lnTo>
                <a:lnTo>
                  <a:pt x="60" y="424"/>
                </a:lnTo>
                <a:lnTo>
                  <a:pt x="60" y="423"/>
                </a:lnTo>
                <a:lnTo>
                  <a:pt x="62" y="423"/>
                </a:lnTo>
                <a:lnTo>
                  <a:pt x="62" y="421"/>
                </a:lnTo>
                <a:lnTo>
                  <a:pt x="63" y="421"/>
                </a:lnTo>
                <a:lnTo>
                  <a:pt x="63" y="419"/>
                </a:lnTo>
                <a:lnTo>
                  <a:pt x="65" y="419"/>
                </a:lnTo>
                <a:lnTo>
                  <a:pt x="65" y="421"/>
                </a:lnTo>
                <a:lnTo>
                  <a:pt x="63" y="421"/>
                </a:lnTo>
                <a:lnTo>
                  <a:pt x="65" y="421"/>
                </a:lnTo>
                <a:lnTo>
                  <a:pt x="65" y="423"/>
                </a:lnTo>
                <a:lnTo>
                  <a:pt x="65" y="421"/>
                </a:lnTo>
                <a:lnTo>
                  <a:pt x="65" y="419"/>
                </a:lnTo>
                <a:lnTo>
                  <a:pt x="65" y="421"/>
                </a:lnTo>
                <a:lnTo>
                  <a:pt x="65" y="419"/>
                </a:lnTo>
                <a:lnTo>
                  <a:pt x="65" y="418"/>
                </a:lnTo>
                <a:lnTo>
                  <a:pt x="65" y="419"/>
                </a:lnTo>
                <a:lnTo>
                  <a:pt x="63" y="419"/>
                </a:lnTo>
                <a:lnTo>
                  <a:pt x="63" y="418"/>
                </a:lnTo>
                <a:lnTo>
                  <a:pt x="63" y="416"/>
                </a:lnTo>
                <a:lnTo>
                  <a:pt x="65" y="416"/>
                </a:lnTo>
                <a:lnTo>
                  <a:pt x="65" y="414"/>
                </a:lnTo>
                <a:lnTo>
                  <a:pt x="67" y="414"/>
                </a:lnTo>
                <a:lnTo>
                  <a:pt x="68" y="413"/>
                </a:lnTo>
                <a:lnTo>
                  <a:pt x="68" y="414"/>
                </a:lnTo>
                <a:lnTo>
                  <a:pt x="68" y="413"/>
                </a:lnTo>
                <a:lnTo>
                  <a:pt x="70" y="413"/>
                </a:lnTo>
                <a:lnTo>
                  <a:pt x="70" y="414"/>
                </a:lnTo>
                <a:lnTo>
                  <a:pt x="68" y="414"/>
                </a:lnTo>
                <a:lnTo>
                  <a:pt x="70" y="414"/>
                </a:lnTo>
                <a:lnTo>
                  <a:pt x="68" y="414"/>
                </a:lnTo>
                <a:lnTo>
                  <a:pt x="68" y="416"/>
                </a:lnTo>
                <a:lnTo>
                  <a:pt x="68" y="418"/>
                </a:lnTo>
                <a:lnTo>
                  <a:pt x="68" y="419"/>
                </a:lnTo>
                <a:lnTo>
                  <a:pt x="68" y="421"/>
                </a:lnTo>
                <a:lnTo>
                  <a:pt x="68" y="419"/>
                </a:lnTo>
                <a:lnTo>
                  <a:pt x="67" y="421"/>
                </a:lnTo>
                <a:lnTo>
                  <a:pt x="67" y="419"/>
                </a:lnTo>
                <a:lnTo>
                  <a:pt x="67" y="421"/>
                </a:lnTo>
                <a:lnTo>
                  <a:pt x="68" y="421"/>
                </a:lnTo>
                <a:lnTo>
                  <a:pt x="67" y="421"/>
                </a:lnTo>
                <a:lnTo>
                  <a:pt x="68" y="421"/>
                </a:lnTo>
                <a:lnTo>
                  <a:pt x="67" y="421"/>
                </a:lnTo>
                <a:lnTo>
                  <a:pt x="67" y="423"/>
                </a:lnTo>
                <a:lnTo>
                  <a:pt x="67" y="424"/>
                </a:lnTo>
                <a:lnTo>
                  <a:pt x="67" y="423"/>
                </a:lnTo>
                <a:lnTo>
                  <a:pt x="68" y="423"/>
                </a:lnTo>
                <a:lnTo>
                  <a:pt x="67" y="421"/>
                </a:lnTo>
                <a:lnTo>
                  <a:pt x="68" y="421"/>
                </a:lnTo>
                <a:lnTo>
                  <a:pt x="68" y="419"/>
                </a:lnTo>
                <a:lnTo>
                  <a:pt x="70" y="419"/>
                </a:lnTo>
                <a:lnTo>
                  <a:pt x="70" y="418"/>
                </a:lnTo>
                <a:lnTo>
                  <a:pt x="68" y="418"/>
                </a:lnTo>
                <a:lnTo>
                  <a:pt x="68" y="416"/>
                </a:lnTo>
                <a:lnTo>
                  <a:pt x="68" y="418"/>
                </a:lnTo>
                <a:lnTo>
                  <a:pt x="70" y="418"/>
                </a:lnTo>
                <a:lnTo>
                  <a:pt x="70" y="416"/>
                </a:lnTo>
                <a:lnTo>
                  <a:pt x="68" y="416"/>
                </a:lnTo>
                <a:lnTo>
                  <a:pt x="70" y="416"/>
                </a:lnTo>
                <a:lnTo>
                  <a:pt x="70" y="414"/>
                </a:lnTo>
                <a:lnTo>
                  <a:pt x="68" y="414"/>
                </a:lnTo>
                <a:lnTo>
                  <a:pt x="70" y="414"/>
                </a:lnTo>
                <a:lnTo>
                  <a:pt x="70" y="416"/>
                </a:lnTo>
                <a:lnTo>
                  <a:pt x="70" y="414"/>
                </a:lnTo>
                <a:lnTo>
                  <a:pt x="70" y="416"/>
                </a:lnTo>
                <a:lnTo>
                  <a:pt x="70" y="414"/>
                </a:lnTo>
                <a:lnTo>
                  <a:pt x="70" y="413"/>
                </a:lnTo>
                <a:lnTo>
                  <a:pt x="70" y="414"/>
                </a:lnTo>
                <a:lnTo>
                  <a:pt x="70" y="413"/>
                </a:lnTo>
                <a:lnTo>
                  <a:pt x="70" y="414"/>
                </a:lnTo>
                <a:lnTo>
                  <a:pt x="70" y="413"/>
                </a:lnTo>
                <a:lnTo>
                  <a:pt x="72" y="413"/>
                </a:lnTo>
                <a:lnTo>
                  <a:pt x="73" y="413"/>
                </a:lnTo>
                <a:lnTo>
                  <a:pt x="75" y="413"/>
                </a:lnTo>
                <a:lnTo>
                  <a:pt x="75" y="411"/>
                </a:lnTo>
                <a:lnTo>
                  <a:pt x="73" y="411"/>
                </a:lnTo>
                <a:lnTo>
                  <a:pt x="75" y="411"/>
                </a:lnTo>
                <a:lnTo>
                  <a:pt x="73" y="411"/>
                </a:lnTo>
                <a:lnTo>
                  <a:pt x="72" y="411"/>
                </a:lnTo>
                <a:lnTo>
                  <a:pt x="72" y="409"/>
                </a:lnTo>
                <a:lnTo>
                  <a:pt x="72" y="411"/>
                </a:lnTo>
                <a:lnTo>
                  <a:pt x="70" y="411"/>
                </a:lnTo>
                <a:lnTo>
                  <a:pt x="70" y="413"/>
                </a:lnTo>
                <a:lnTo>
                  <a:pt x="68" y="413"/>
                </a:lnTo>
                <a:lnTo>
                  <a:pt x="67" y="413"/>
                </a:lnTo>
                <a:lnTo>
                  <a:pt x="65" y="413"/>
                </a:lnTo>
                <a:lnTo>
                  <a:pt x="65" y="411"/>
                </a:lnTo>
                <a:lnTo>
                  <a:pt x="65" y="413"/>
                </a:lnTo>
                <a:lnTo>
                  <a:pt x="65" y="411"/>
                </a:lnTo>
                <a:lnTo>
                  <a:pt x="65" y="413"/>
                </a:lnTo>
                <a:lnTo>
                  <a:pt x="63" y="413"/>
                </a:lnTo>
                <a:lnTo>
                  <a:pt x="63" y="411"/>
                </a:lnTo>
                <a:lnTo>
                  <a:pt x="65" y="411"/>
                </a:lnTo>
                <a:lnTo>
                  <a:pt x="63" y="411"/>
                </a:lnTo>
                <a:lnTo>
                  <a:pt x="63" y="413"/>
                </a:lnTo>
                <a:lnTo>
                  <a:pt x="63" y="411"/>
                </a:lnTo>
                <a:lnTo>
                  <a:pt x="62" y="411"/>
                </a:lnTo>
                <a:lnTo>
                  <a:pt x="63" y="411"/>
                </a:lnTo>
                <a:lnTo>
                  <a:pt x="62" y="411"/>
                </a:lnTo>
                <a:lnTo>
                  <a:pt x="62" y="409"/>
                </a:lnTo>
                <a:lnTo>
                  <a:pt x="62" y="408"/>
                </a:lnTo>
                <a:lnTo>
                  <a:pt x="63" y="408"/>
                </a:lnTo>
                <a:lnTo>
                  <a:pt x="63" y="406"/>
                </a:lnTo>
                <a:lnTo>
                  <a:pt x="62" y="406"/>
                </a:lnTo>
                <a:lnTo>
                  <a:pt x="63" y="406"/>
                </a:lnTo>
                <a:lnTo>
                  <a:pt x="62" y="406"/>
                </a:lnTo>
                <a:lnTo>
                  <a:pt x="62" y="404"/>
                </a:lnTo>
                <a:lnTo>
                  <a:pt x="62" y="403"/>
                </a:lnTo>
                <a:lnTo>
                  <a:pt x="63" y="403"/>
                </a:lnTo>
                <a:lnTo>
                  <a:pt x="63" y="401"/>
                </a:lnTo>
                <a:lnTo>
                  <a:pt x="65" y="401"/>
                </a:lnTo>
                <a:lnTo>
                  <a:pt x="65" y="399"/>
                </a:lnTo>
                <a:lnTo>
                  <a:pt x="63" y="399"/>
                </a:lnTo>
                <a:lnTo>
                  <a:pt x="65" y="399"/>
                </a:lnTo>
                <a:lnTo>
                  <a:pt x="65" y="398"/>
                </a:lnTo>
                <a:lnTo>
                  <a:pt x="67" y="398"/>
                </a:lnTo>
                <a:lnTo>
                  <a:pt x="65" y="398"/>
                </a:lnTo>
                <a:lnTo>
                  <a:pt x="67" y="398"/>
                </a:lnTo>
                <a:lnTo>
                  <a:pt x="65" y="398"/>
                </a:lnTo>
                <a:lnTo>
                  <a:pt x="67" y="396"/>
                </a:lnTo>
                <a:lnTo>
                  <a:pt x="65" y="396"/>
                </a:lnTo>
                <a:lnTo>
                  <a:pt x="67" y="396"/>
                </a:lnTo>
                <a:lnTo>
                  <a:pt x="67" y="394"/>
                </a:lnTo>
                <a:lnTo>
                  <a:pt x="68" y="394"/>
                </a:lnTo>
                <a:lnTo>
                  <a:pt x="68" y="393"/>
                </a:lnTo>
                <a:lnTo>
                  <a:pt x="70" y="393"/>
                </a:lnTo>
                <a:lnTo>
                  <a:pt x="68" y="393"/>
                </a:lnTo>
                <a:lnTo>
                  <a:pt x="68" y="391"/>
                </a:lnTo>
                <a:lnTo>
                  <a:pt x="68" y="389"/>
                </a:lnTo>
                <a:lnTo>
                  <a:pt x="68" y="388"/>
                </a:lnTo>
                <a:lnTo>
                  <a:pt x="68" y="386"/>
                </a:lnTo>
                <a:lnTo>
                  <a:pt x="70" y="386"/>
                </a:lnTo>
                <a:lnTo>
                  <a:pt x="70" y="384"/>
                </a:lnTo>
                <a:lnTo>
                  <a:pt x="70" y="383"/>
                </a:lnTo>
                <a:lnTo>
                  <a:pt x="72" y="383"/>
                </a:lnTo>
                <a:lnTo>
                  <a:pt x="70" y="383"/>
                </a:lnTo>
                <a:lnTo>
                  <a:pt x="70" y="381"/>
                </a:lnTo>
                <a:lnTo>
                  <a:pt x="72" y="381"/>
                </a:lnTo>
                <a:lnTo>
                  <a:pt x="72" y="383"/>
                </a:lnTo>
                <a:lnTo>
                  <a:pt x="72" y="381"/>
                </a:lnTo>
                <a:lnTo>
                  <a:pt x="72" y="379"/>
                </a:lnTo>
                <a:lnTo>
                  <a:pt x="73" y="379"/>
                </a:lnTo>
                <a:lnTo>
                  <a:pt x="73" y="378"/>
                </a:lnTo>
                <a:lnTo>
                  <a:pt x="75" y="379"/>
                </a:lnTo>
                <a:lnTo>
                  <a:pt x="75" y="378"/>
                </a:lnTo>
                <a:lnTo>
                  <a:pt x="77" y="378"/>
                </a:lnTo>
                <a:lnTo>
                  <a:pt x="77" y="376"/>
                </a:lnTo>
                <a:lnTo>
                  <a:pt x="77" y="374"/>
                </a:lnTo>
                <a:lnTo>
                  <a:pt x="77" y="376"/>
                </a:lnTo>
                <a:lnTo>
                  <a:pt x="78" y="376"/>
                </a:lnTo>
                <a:lnTo>
                  <a:pt x="78" y="378"/>
                </a:lnTo>
                <a:lnTo>
                  <a:pt x="80" y="378"/>
                </a:lnTo>
                <a:lnTo>
                  <a:pt x="80" y="379"/>
                </a:lnTo>
                <a:lnTo>
                  <a:pt x="80" y="378"/>
                </a:lnTo>
                <a:lnTo>
                  <a:pt x="78" y="378"/>
                </a:lnTo>
                <a:lnTo>
                  <a:pt x="78" y="376"/>
                </a:lnTo>
                <a:lnTo>
                  <a:pt x="78" y="374"/>
                </a:lnTo>
                <a:lnTo>
                  <a:pt x="80" y="374"/>
                </a:lnTo>
                <a:lnTo>
                  <a:pt x="78" y="374"/>
                </a:lnTo>
                <a:lnTo>
                  <a:pt x="78" y="373"/>
                </a:lnTo>
                <a:lnTo>
                  <a:pt x="78" y="371"/>
                </a:lnTo>
                <a:lnTo>
                  <a:pt x="78" y="373"/>
                </a:lnTo>
                <a:lnTo>
                  <a:pt x="80" y="373"/>
                </a:lnTo>
                <a:lnTo>
                  <a:pt x="80" y="374"/>
                </a:lnTo>
                <a:lnTo>
                  <a:pt x="82" y="374"/>
                </a:lnTo>
                <a:lnTo>
                  <a:pt x="82" y="376"/>
                </a:lnTo>
                <a:lnTo>
                  <a:pt x="82" y="378"/>
                </a:lnTo>
                <a:lnTo>
                  <a:pt x="82" y="379"/>
                </a:lnTo>
                <a:lnTo>
                  <a:pt x="83" y="379"/>
                </a:lnTo>
                <a:lnTo>
                  <a:pt x="85" y="379"/>
                </a:lnTo>
                <a:lnTo>
                  <a:pt x="85" y="378"/>
                </a:lnTo>
                <a:lnTo>
                  <a:pt x="83" y="378"/>
                </a:lnTo>
                <a:lnTo>
                  <a:pt x="85" y="378"/>
                </a:lnTo>
                <a:lnTo>
                  <a:pt x="83" y="378"/>
                </a:lnTo>
                <a:lnTo>
                  <a:pt x="85" y="378"/>
                </a:lnTo>
                <a:lnTo>
                  <a:pt x="85" y="379"/>
                </a:lnTo>
                <a:lnTo>
                  <a:pt x="87" y="379"/>
                </a:lnTo>
                <a:lnTo>
                  <a:pt x="87" y="381"/>
                </a:lnTo>
                <a:lnTo>
                  <a:pt x="87" y="379"/>
                </a:lnTo>
                <a:lnTo>
                  <a:pt x="87" y="378"/>
                </a:lnTo>
                <a:lnTo>
                  <a:pt x="85" y="378"/>
                </a:lnTo>
                <a:lnTo>
                  <a:pt x="85" y="376"/>
                </a:lnTo>
                <a:lnTo>
                  <a:pt x="87" y="376"/>
                </a:lnTo>
                <a:lnTo>
                  <a:pt x="87" y="378"/>
                </a:lnTo>
                <a:lnTo>
                  <a:pt x="88" y="378"/>
                </a:lnTo>
                <a:lnTo>
                  <a:pt x="88" y="379"/>
                </a:lnTo>
                <a:lnTo>
                  <a:pt x="88" y="378"/>
                </a:lnTo>
                <a:lnTo>
                  <a:pt x="88" y="379"/>
                </a:lnTo>
                <a:lnTo>
                  <a:pt x="88" y="378"/>
                </a:lnTo>
                <a:lnTo>
                  <a:pt x="88" y="376"/>
                </a:lnTo>
                <a:lnTo>
                  <a:pt x="88" y="378"/>
                </a:lnTo>
                <a:lnTo>
                  <a:pt x="88" y="376"/>
                </a:lnTo>
                <a:lnTo>
                  <a:pt x="87" y="376"/>
                </a:lnTo>
                <a:lnTo>
                  <a:pt x="87" y="374"/>
                </a:lnTo>
                <a:lnTo>
                  <a:pt x="87" y="376"/>
                </a:lnTo>
                <a:lnTo>
                  <a:pt x="88" y="376"/>
                </a:lnTo>
                <a:lnTo>
                  <a:pt x="90" y="376"/>
                </a:lnTo>
                <a:lnTo>
                  <a:pt x="90" y="378"/>
                </a:lnTo>
                <a:lnTo>
                  <a:pt x="90" y="376"/>
                </a:lnTo>
                <a:lnTo>
                  <a:pt x="88" y="376"/>
                </a:lnTo>
                <a:lnTo>
                  <a:pt x="88" y="374"/>
                </a:lnTo>
                <a:lnTo>
                  <a:pt x="90" y="374"/>
                </a:lnTo>
                <a:lnTo>
                  <a:pt x="90" y="376"/>
                </a:lnTo>
                <a:lnTo>
                  <a:pt x="90" y="374"/>
                </a:lnTo>
                <a:lnTo>
                  <a:pt x="92" y="374"/>
                </a:lnTo>
                <a:lnTo>
                  <a:pt x="93" y="374"/>
                </a:lnTo>
                <a:lnTo>
                  <a:pt x="93" y="376"/>
                </a:lnTo>
                <a:lnTo>
                  <a:pt x="93" y="374"/>
                </a:lnTo>
                <a:lnTo>
                  <a:pt x="95" y="374"/>
                </a:lnTo>
                <a:lnTo>
                  <a:pt x="97" y="376"/>
                </a:lnTo>
                <a:lnTo>
                  <a:pt x="97" y="374"/>
                </a:lnTo>
                <a:lnTo>
                  <a:pt x="95" y="374"/>
                </a:lnTo>
                <a:lnTo>
                  <a:pt x="95" y="373"/>
                </a:lnTo>
                <a:lnTo>
                  <a:pt x="97" y="373"/>
                </a:lnTo>
                <a:lnTo>
                  <a:pt x="95" y="373"/>
                </a:lnTo>
                <a:lnTo>
                  <a:pt x="97" y="373"/>
                </a:lnTo>
                <a:lnTo>
                  <a:pt x="97" y="371"/>
                </a:lnTo>
                <a:lnTo>
                  <a:pt x="98" y="371"/>
                </a:lnTo>
                <a:lnTo>
                  <a:pt x="100" y="371"/>
                </a:lnTo>
                <a:close/>
                <a:moveTo>
                  <a:pt x="40" y="371"/>
                </a:moveTo>
                <a:lnTo>
                  <a:pt x="40" y="373"/>
                </a:lnTo>
                <a:lnTo>
                  <a:pt x="40" y="374"/>
                </a:lnTo>
                <a:lnTo>
                  <a:pt x="41" y="374"/>
                </a:lnTo>
                <a:lnTo>
                  <a:pt x="40" y="374"/>
                </a:lnTo>
                <a:lnTo>
                  <a:pt x="38" y="374"/>
                </a:lnTo>
                <a:lnTo>
                  <a:pt x="38" y="373"/>
                </a:lnTo>
                <a:lnTo>
                  <a:pt x="40" y="373"/>
                </a:lnTo>
                <a:lnTo>
                  <a:pt x="40" y="371"/>
                </a:lnTo>
                <a:close/>
                <a:moveTo>
                  <a:pt x="35" y="371"/>
                </a:moveTo>
                <a:lnTo>
                  <a:pt x="35" y="369"/>
                </a:lnTo>
                <a:lnTo>
                  <a:pt x="35" y="371"/>
                </a:lnTo>
                <a:close/>
                <a:moveTo>
                  <a:pt x="18" y="371"/>
                </a:moveTo>
                <a:lnTo>
                  <a:pt x="16" y="371"/>
                </a:lnTo>
                <a:lnTo>
                  <a:pt x="16" y="369"/>
                </a:lnTo>
                <a:lnTo>
                  <a:pt x="18" y="369"/>
                </a:lnTo>
                <a:lnTo>
                  <a:pt x="18" y="371"/>
                </a:lnTo>
                <a:close/>
                <a:moveTo>
                  <a:pt x="38" y="369"/>
                </a:moveTo>
                <a:lnTo>
                  <a:pt x="38" y="371"/>
                </a:lnTo>
                <a:lnTo>
                  <a:pt x="36" y="369"/>
                </a:lnTo>
                <a:lnTo>
                  <a:pt x="38" y="369"/>
                </a:lnTo>
                <a:lnTo>
                  <a:pt x="36" y="369"/>
                </a:lnTo>
                <a:lnTo>
                  <a:pt x="38" y="369"/>
                </a:lnTo>
                <a:close/>
                <a:moveTo>
                  <a:pt x="41" y="371"/>
                </a:moveTo>
                <a:lnTo>
                  <a:pt x="41" y="373"/>
                </a:lnTo>
                <a:lnTo>
                  <a:pt x="40" y="373"/>
                </a:lnTo>
                <a:lnTo>
                  <a:pt x="40" y="371"/>
                </a:lnTo>
                <a:lnTo>
                  <a:pt x="40" y="369"/>
                </a:lnTo>
                <a:lnTo>
                  <a:pt x="41" y="369"/>
                </a:lnTo>
                <a:lnTo>
                  <a:pt x="41" y="371"/>
                </a:lnTo>
                <a:close/>
                <a:moveTo>
                  <a:pt x="35" y="369"/>
                </a:moveTo>
                <a:lnTo>
                  <a:pt x="36" y="369"/>
                </a:lnTo>
                <a:lnTo>
                  <a:pt x="35" y="369"/>
                </a:lnTo>
                <a:close/>
                <a:moveTo>
                  <a:pt x="33" y="368"/>
                </a:moveTo>
                <a:lnTo>
                  <a:pt x="33" y="369"/>
                </a:lnTo>
                <a:lnTo>
                  <a:pt x="33" y="368"/>
                </a:lnTo>
                <a:lnTo>
                  <a:pt x="33" y="369"/>
                </a:lnTo>
                <a:lnTo>
                  <a:pt x="33" y="368"/>
                </a:lnTo>
                <a:close/>
                <a:moveTo>
                  <a:pt x="38" y="368"/>
                </a:moveTo>
                <a:lnTo>
                  <a:pt x="38" y="369"/>
                </a:lnTo>
                <a:lnTo>
                  <a:pt x="38" y="368"/>
                </a:lnTo>
                <a:close/>
                <a:moveTo>
                  <a:pt x="35" y="369"/>
                </a:moveTo>
                <a:lnTo>
                  <a:pt x="35" y="368"/>
                </a:lnTo>
                <a:lnTo>
                  <a:pt x="35" y="369"/>
                </a:lnTo>
                <a:close/>
                <a:moveTo>
                  <a:pt x="38" y="368"/>
                </a:moveTo>
                <a:lnTo>
                  <a:pt x="38" y="369"/>
                </a:lnTo>
                <a:lnTo>
                  <a:pt x="36" y="369"/>
                </a:lnTo>
                <a:lnTo>
                  <a:pt x="36" y="368"/>
                </a:lnTo>
                <a:lnTo>
                  <a:pt x="38" y="368"/>
                </a:lnTo>
                <a:lnTo>
                  <a:pt x="36" y="368"/>
                </a:lnTo>
                <a:lnTo>
                  <a:pt x="38" y="368"/>
                </a:lnTo>
                <a:lnTo>
                  <a:pt x="36" y="368"/>
                </a:lnTo>
                <a:lnTo>
                  <a:pt x="38" y="368"/>
                </a:lnTo>
                <a:close/>
                <a:moveTo>
                  <a:pt x="50" y="366"/>
                </a:moveTo>
                <a:lnTo>
                  <a:pt x="52" y="366"/>
                </a:lnTo>
                <a:lnTo>
                  <a:pt x="52" y="368"/>
                </a:lnTo>
                <a:lnTo>
                  <a:pt x="50" y="368"/>
                </a:lnTo>
                <a:lnTo>
                  <a:pt x="52" y="368"/>
                </a:lnTo>
                <a:lnTo>
                  <a:pt x="53" y="368"/>
                </a:lnTo>
                <a:lnTo>
                  <a:pt x="53" y="369"/>
                </a:lnTo>
                <a:lnTo>
                  <a:pt x="52" y="369"/>
                </a:lnTo>
                <a:lnTo>
                  <a:pt x="52" y="371"/>
                </a:lnTo>
                <a:lnTo>
                  <a:pt x="50" y="371"/>
                </a:lnTo>
                <a:lnTo>
                  <a:pt x="50" y="373"/>
                </a:lnTo>
                <a:lnTo>
                  <a:pt x="52" y="373"/>
                </a:lnTo>
                <a:lnTo>
                  <a:pt x="52" y="374"/>
                </a:lnTo>
                <a:lnTo>
                  <a:pt x="50" y="374"/>
                </a:lnTo>
                <a:lnTo>
                  <a:pt x="52" y="374"/>
                </a:lnTo>
                <a:lnTo>
                  <a:pt x="50" y="374"/>
                </a:lnTo>
                <a:lnTo>
                  <a:pt x="50" y="376"/>
                </a:lnTo>
                <a:lnTo>
                  <a:pt x="48" y="376"/>
                </a:lnTo>
                <a:lnTo>
                  <a:pt x="48" y="374"/>
                </a:lnTo>
                <a:lnTo>
                  <a:pt x="48" y="373"/>
                </a:lnTo>
                <a:lnTo>
                  <a:pt x="47" y="373"/>
                </a:lnTo>
                <a:lnTo>
                  <a:pt x="47" y="374"/>
                </a:lnTo>
                <a:lnTo>
                  <a:pt x="45" y="374"/>
                </a:lnTo>
                <a:lnTo>
                  <a:pt x="47" y="374"/>
                </a:lnTo>
                <a:lnTo>
                  <a:pt x="45" y="374"/>
                </a:lnTo>
                <a:lnTo>
                  <a:pt x="45" y="373"/>
                </a:lnTo>
                <a:lnTo>
                  <a:pt x="45" y="371"/>
                </a:lnTo>
                <a:lnTo>
                  <a:pt x="45" y="369"/>
                </a:lnTo>
                <a:lnTo>
                  <a:pt x="43" y="368"/>
                </a:lnTo>
                <a:lnTo>
                  <a:pt x="43" y="366"/>
                </a:lnTo>
                <a:lnTo>
                  <a:pt x="45" y="366"/>
                </a:lnTo>
                <a:lnTo>
                  <a:pt x="45" y="368"/>
                </a:lnTo>
                <a:lnTo>
                  <a:pt x="47" y="368"/>
                </a:lnTo>
                <a:lnTo>
                  <a:pt x="47" y="369"/>
                </a:lnTo>
                <a:lnTo>
                  <a:pt x="47" y="371"/>
                </a:lnTo>
                <a:lnTo>
                  <a:pt x="48" y="371"/>
                </a:lnTo>
                <a:lnTo>
                  <a:pt x="48" y="369"/>
                </a:lnTo>
                <a:lnTo>
                  <a:pt x="48" y="368"/>
                </a:lnTo>
                <a:lnTo>
                  <a:pt x="48" y="369"/>
                </a:lnTo>
                <a:lnTo>
                  <a:pt x="48" y="368"/>
                </a:lnTo>
                <a:lnTo>
                  <a:pt x="48" y="369"/>
                </a:lnTo>
                <a:lnTo>
                  <a:pt x="50" y="369"/>
                </a:lnTo>
                <a:lnTo>
                  <a:pt x="50" y="368"/>
                </a:lnTo>
                <a:lnTo>
                  <a:pt x="48" y="368"/>
                </a:lnTo>
                <a:lnTo>
                  <a:pt x="50" y="368"/>
                </a:lnTo>
                <a:lnTo>
                  <a:pt x="50" y="366"/>
                </a:lnTo>
                <a:close/>
                <a:moveTo>
                  <a:pt x="47" y="364"/>
                </a:moveTo>
                <a:lnTo>
                  <a:pt x="47" y="366"/>
                </a:lnTo>
                <a:lnTo>
                  <a:pt x="45" y="366"/>
                </a:lnTo>
                <a:lnTo>
                  <a:pt x="47" y="366"/>
                </a:lnTo>
                <a:lnTo>
                  <a:pt x="47" y="364"/>
                </a:lnTo>
                <a:close/>
                <a:moveTo>
                  <a:pt x="45" y="364"/>
                </a:moveTo>
                <a:lnTo>
                  <a:pt x="45" y="366"/>
                </a:lnTo>
                <a:lnTo>
                  <a:pt x="45" y="364"/>
                </a:lnTo>
                <a:close/>
                <a:moveTo>
                  <a:pt x="36" y="364"/>
                </a:moveTo>
                <a:lnTo>
                  <a:pt x="35" y="364"/>
                </a:lnTo>
                <a:lnTo>
                  <a:pt x="36" y="364"/>
                </a:lnTo>
                <a:lnTo>
                  <a:pt x="36" y="363"/>
                </a:lnTo>
                <a:lnTo>
                  <a:pt x="36" y="364"/>
                </a:lnTo>
                <a:close/>
                <a:moveTo>
                  <a:pt x="28" y="364"/>
                </a:moveTo>
                <a:lnTo>
                  <a:pt x="28" y="363"/>
                </a:lnTo>
                <a:lnTo>
                  <a:pt x="28" y="364"/>
                </a:lnTo>
                <a:close/>
                <a:moveTo>
                  <a:pt x="47" y="363"/>
                </a:moveTo>
                <a:lnTo>
                  <a:pt x="47" y="364"/>
                </a:lnTo>
                <a:lnTo>
                  <a:pt x="48" y="364"/>
                </a:lnTo>
                <a:lnTo>
                  <a:pt x="47" y="364"/>
                </a:lnTo>
                <a:lnTo>
                  <a:pt x="47" y="363"/>
                </a:lnTo>
                <a:lnTo>
                  <a:pt x="45" y="363"/>
                </a:lnTo>
                <a:lnTo>
                  <a:pt x="47" y="363"/>
                </a:lnTo>
                <a:close/>
                <a:moveTo>
                  <a:pt x="28" y="363"/>
                </a:moveTo>
                <a:lnTo>
                  <a:pt x="30" y="363"/>
                </a:lnTo>
                <a:lnTo>
                  <a:pt x="28" y="363"/>
                </a:lnTo>
                <a:lnTo>
                  <a:pt x="28" y="361"/>
                </a:lnTo>
                <a:lnTo>
                  <a:pt x="28" y="363"/>
                </a:lnTo>
                <a:close/>
                <a:moveTo>
                  <a:pt x="122" y="361"/>
                </a:moveTo>
                <a:lnTo>
                  <a:pt x="122" y="363"/>
                </a:lnTo>
                <a:lnTo>
                  <a:pt x="120" y="363"/>
                </a:lnTo>
                <a:lnTo>
                  <a:pt x="120" y="361"/>
                </a:lnTo>
                <a:lnTo>
                  <a:pt x="122" y="361"/>
                </a:lnTo>
                <a:close/>
                <a:moveTo>
                  <a:pt x="48" y="361"/>
                </a:moveTo>
                <a:lnTo>
                  <a:pt x="47" y="361"/>
                </a:lnTo>
                <a:lnTo>
                  <a:pt x="48" y="361"/>
                </a:lnTo>
                <a:close/>
                <a:moveTo>
                  <a:pt x="125" y="361"/>
                </a:moveTo>
                <a:lnTo>
                  <a:pt x="127" y="361"/>
                </a:lnTo>
                <a:lnTo>
                  <a:pt x="127" y="363"/>
                </a:lnTo>
                <a:lnTo>
                  <a:pt x="125" y="363"/>
                </a:lnTo>
                <a:lnTo>
                  <a:pt x="123" y="363"/>
                </a:lnTo>
                <a:lnTo>
                  <a:pt x="123" y="361"/>
                </a:lnTo>
                <a:lnTo>
                  <a:pt x="125" y="361"/>
                </a:lnTo>
                <a:close/>
                <a:moveTo>
                  <a:pt x="20" y="361"/>
                </a:moveTo>
                <a:lnTo>
                  <a:pt x="20" y="359"/>
                </a:lnTo>
                <a:lnTo>
                  <a:pt x="20" y="361"/>
                </a:lnTo>
                <a:close/>
                <a:moveTo>
                  <a:pt x="21" y="359"/>
                </a:moveTo>
                <a:lnTo>
                  <a:pt x="21" y="361"/>
                </a:lnTo>
                <a:lnTo>
                  <a:pt x="21" y="359"/>
                </a:lnTo>
                <a:lnTo>
                  <a:pt x="21" y="361"/>
                </a:lnTo>
                <a:lnTo>
                  <a:pt x="21" y="359"/>
                </a:lnTo>
                <a:close/>
                <a:moveTo>
                  <a:pt x="45" y="359"/>
                </a:moveTo>
                <a:lnTo>
                  <a:pt x="45" y="361"/>
                </a:lnTo>
                <a:lnTo>
                  <a:pt x="45" y="359"/>
                </a:lnTo>
                <a:close/>
                <a:moveTo>
                  <a:pt x="13" y="359"/>
                </a:moveTo>
                <a:lnTo>
                  <a:pt x="11" y="359"/>
                </a:lnTo>
                <a:lnTo>
                  <a:pt x="11" y="358"/>
                </a:lnTo>
                <a:lnTo>
                  <a:pt x="11" y="359"/>
                </a:lnTo>
                <a:lnTo>
                  <a:pt x="13" y="359"/>
                </a:lnTo>
                <a:lnTo>
                  <a:pt x="11" y="359"/>
                </a:lnTo>
                <a:lnTo>
                  <a:pt x="13" y="359"/>
                </a:lnTo>
                <a:close/>
                <a:moveTo>
                  <a:pt x="41" y="359"/>
                </a:moveTo>
                <a:lnTo>
                  <a:pt x="41" y="358"/>
                </a:lnTo>
                <a:lnTo>
                  <a:pt x="41" y="359"/>
                </a:lnTo>
                <a:lnTo>
                  <a:pt x="41" y="358"/>
                </a:lnTo>
                <a:lnTo>
                  <a:pt x="41" y="359"/>
                </a:lnTo>
                <a:lnTo>
                  <a:pt x="40" y="359"/>
                </a:lnTo>
                <a:lnTo>
                  <a:pt x="41" y="359"/>
                </a:lnTo>
                <a:lnTo>
                  <a:pt x="40" y="359"/>
                </a:lnTo>
                <a:lnTo>
                  <a:pt x="41" y="358"/>
                </a:lnTo>
                <a:lnTo>
                  <a:pt x="41" y="359"/>
                </a:lnTo>
                <a:close/>
                <a:moveTo>
                  <a:pt x="43" y="359"/>
                </a:moveTo>
                <a:lnTo>
                  <a:pt x="43" y="358"/>
                </a:lnTo>
                <a:lnTo>
                  <a:pt x="43" y="359"/>
                </a:lnTo>
                <a:close/>
                <a:moveTo>
                  <a:pt x="45" y="358"/>
                </a:moveTo>
                <a:lnTo>
                  <a:pt x="45" y="359"/>
                </a:lnTo>
                <a:lnTo>
                  <a:pt x="43" y="359"/>
                </a:lnTo>
                <a:lnTo>
                  <a:pt x="45" y="359"/>
                </a:lnTo>
                <a:lnTo>
                  <a:pt x="45" y="358"/>
                </a:lnTo>
                <a:close/>
                <a:moveTo>
                  <a:pt x="20" y="358"/>
                </a:moveTo>
                <a:lnTo>
                  <a:pt x="20" y="359"/>
                </a:lnTo>
                <a:lnTo>
                  <a:pt x="20" y="358"/>
                </a:lnTo>
                <a:lnTo>
                  <a:pt x="18" y="358"/>
                </a:lnTo>
                <a:lnTo>
                  <a:pt x="20" y="358"/>
                </a:lnTo>
                <a:lnTo>
                  <a:pt x="18" y="358"/>
                </a:lnTo>
                <a:lnTo>
                  <a:pt x="20" y="358"/>
                </a:lnTo>
                <a:close/>
                <a:moveTo>
                  <a:pt x="16" y="358"/>
                </a:moveTo>
                <a:lnTo>
                  <a:pt x="16" y="356"/>
                </a:lnTo>
                <a:lnTo>
                  <a:pt x="16" y="358"/>
                </a:lnTo>
                <a:close/>
                <a:moveTo>
                  <a:pt x="41" y="356"/>
                </a:moveTo>
                <a:lnTo>
                  <a:pt x="41" y="358"/>
                </a:lnTo>
                <a:lnTo>
                  <a:pt x="41" y="356"/>
                </a:lnTo>
                <a:lnTo>
                  <a:pt x="40" y="356"/>
                </a:lnTo>
                <a:lnTo>
                  <a:pt x="41" y="356"/>
                </a:lnTo>
                <a:close/>
                <a:moveTo>
                  <a:pt x="40" y="356"/>
                </a:moveTo>
                <a:lnTo>
                  <a:pt x="40" y="358"/>
                </a:lnTo>
                <a:lnTo>
                  <a:pt x="40" y="356"/>
                </a:lnTo>
                <a:close/>
                <a:moveTo>
                  <a:pt x="38" y="358"/>
                </a:moveTo>
                <a:lnTo>
                  <a:pt x="38" y="359"/>
                </a:lnTo>
                <a:lnTo>
                  <a:pt x="38" y="361"/>
                </a:lnTo>
                <a:lnTo>
                  <a:pt x="40" y="361"/>
                </a:lnTo>
                <a:lnTo>
                  <a:pt x="38" y="361"/>
                </a:lnTo>
                <a:lnTo>
                  <a:pt x="40" y="361"/>
                </a:lnTo>
                <a:lnTo>
                  <a:pt x="40" y="363"/>
                </a:lnTo>
                <a:lnTo>
                  <a:pt x="40" y="364"/>
                </a:lnTo>
                <a:lnTo>
                  <a:pt x="40" y="366"/>
                </a:lnTo>
                <a:lnTo>
                  <a:pt x="40" y="368"/>
                </a:lnTo>
                <a:lnTo>
                  <a:pt x="38" y="368"/>
                </a:lnTo>
                <a:lnTo>
                  <a:pt x="40" y="368"/>
                </a:lnTo>
                <a:lnTo>
                  <a:pt x="38" y="368"/>
                </a:lnTo>
                <a:lnTo>
                  <a:pt x="38" y="366"/>
                </a:lnTo>
                <a:lnTo>
                  <a:pt x="38" y="368"/>
                </a:lnTo>
                <a:lnTo>
                  <a:pt x="38" y="366"/>
                </a:lnTo>
                <a:lnTo>
                  <a:pt x="36" y="366"/>
                </a:lnTo>
                <a:lnTo>
                  <a:pt x="38" y="366"/>
                </a:lnTo>
                <a:lnTo>
                  <a:pt x="38" y="364"/>
                </a:lnTo>
                <a:lnTo>
                  <a:pt x="36" y="364"/>
                </a:lnTo>
                <a:lnTo>
                  <a:pt x="36" y="363"/>
                </a:lnTo>
                <a:lnTo>
                  <a:pt x="35" y="363"/>
                </a:lnTo>
                <a:lnTo>
                  <a:pt x="35" y="364"/>
                </a:lnTo>
                <a:lnTo>
                  <a:pt x="33" y="364"/>
                </a:lnTo>
                <a:lnTo>
                  <a:pt x="35" y="364"/>
                </a:lnTo>
                <a:lnTo>
                  <a:pt x="35" y="366"/>
                </a:lnTo>
                <a:lnTo>
                  <a:pt x="35" y="368"/>
                </a:lnTo>
                <a:lnTo>
                  <a:pt x="33" y="368"/>
                </a:lnTo>
                <a:lnTo>
                  <a:pt x="35" y="368"/>
                </a:lnTo>
                <a:lnTo>
                  <a:pt x="33" y="368"/>
                </a:lnTo>
                <a:lnTo>
                  <a:pt x="33" y="369"/>
                </a:lnTo>
                <a:lnTo>
                  <a:pt x="33" y="368"/>
                </a:lnTo>
                <a:lnTo>
                  <a:pt x="33" y="366"/>
                </a:lnTo>
                <a:lnTo>
                  <a:pt x="31" y="366"/>
                </a:lnTo>
                <a:lnTo>
                  <a:pt x="31" y="364"/>
                </a:lnTo>
                <a:lnTo>
                  <a:pt x="31" y="366"/>
                </a:lnTo>
                <a:lnTo>
                  <a:pt x="33" y="366"/>
                </a:lnTo>
                <a:lnTo>
                  <a:pt x="33" y="368"/>
                </a:lnTo>
                <a:lnTo>
                  <a:pt x="31" y="368"/>
                </a:lnTo>
                <a:lnTo>
                  <a:pt x="33" y="368"/>
                </a:lnTo>
                <a:lnTo>
                  <a:pt x="31" y="368"/>
                </a:lnTo>
                <a:lnTo>
                  <a:pt x="33" y="368"/>
                </a:lnTo>
                <a:lnTo>
                  <a:pt x="31" y="368"/>
                </a:lnTo>
                <a:lnTo>
                  <a:pt x="30" y="368"/>
                </a:lnTo>
                <a:lnTo>
                  <a:pt x="30" y="366"/>
                </a:lnTo>
                <a:lnTo>
                  <a:pt x="31" y="368"/>
                </a:lnTo>
                <a:lnTo>
                  <a:pt x="31" y="366"/>
                </a:lnTo>
                <a:lnTo>
                  <a:pt x="30" y="366"/>
                </a:lnTo>
                <a:lnTo>
                  <a:pt x="31" y="366"/>
                </a:lnTo>
                <a:lnTo>
                  <a:pt x="30" y="366"/>
                </a:lnTo>
                <a:lnTo>
                  <a:pt x="30" y="364"/>
                </a:lnTo>
                <a:lnTo>
                  <a:pt x="30" y="366"/>
                </a:lnTo>
                <a:lnTo>
                  <a:pt x="30" y="364"/>
                </a:lnTo>
                <a:lnTo>
                  <a:pt x="30" y="363"/>
                </a:lnTo>
                <a:lnTo>
                  <a:pt x="31" y="361"/>
                </a:lnTo>
                <a:lnTo>
                  <a:pt x="31" y="359"/>
                </a:lnTo>
                <a:lnTo>
                  <a:pt x="33" y="359"/>
                </a:lnTo>
                <a:lnTo>
                  <a:pt x="35" y="359"/>
                </a:lnTo>
                <a:lnTo>
                  <a:pt x="35" y="358"/>
                </a:lnTo>
                <a:lnTo>
                  <a:pt x="35" y="359"/>
                </a:lnTo>
                <a:lnTo>
                  <a:pt x="35" y="358"/>
                </a:lnTo>
                <a:lnTo>
                  <a:pt x="36" y="358"/>
                </a:lnTo>
                <a:lnTo>
                  <a:pt x="36" y="356"/>
                </a:lnTo>
                <a:lnTo>
                  <a:pt x="36" y="354"/>
                </a:lnTo>
                <a:lnTo>
                  <a:pt x="36" y="353"/>
                </a:lnTo>
                <a:lnTo>
                  <a:pt x="36" y="354"/>
                </a:lnTo>
                <a:lnTo>
                  <a:pt x="38" y="354"/>
                </a:lnTo>
                <a:lnTo>
                  <a:pt x="38" y="356"/>
                </a:lnTo>
                <a:lnTo>
                  <a:pt x="38" y="358"/>
                </a:lnTo>
                <a:close/>
                <a:moveTo>
                  <a:pt x="38" y="353"/>
                </a:moveTo>
                <a:lnTo>
                  <a:pt x="38" y="354"/>
                </a:lnTo>
                <a:lnTo>
                  <a:pt x="38" y="356"/>
                </a:lnTo>
                <a:lnTo>
                  <a:pt x="38" y="354"/>
                </a:lnTo>
                <a:lnTo>
                  <a:pt x="38" y="353"/>
                </a:lnTo>
                <a:lnTo>
                  <a:pt x="38" y="351"/>
                </a:lnTo>
                <a:lnTo>
                  <a:pt x="38" y="353"/>
                </a:lnTo>
                <a:close/>
                <a:moveTo>
                  <a:pt x="16" y="351"/>
                </a:moveTo>
                <a:lnTo>
                  <a:pt x="18" y="351"/>
                </a:lnTo>
                <a:lnTo>
                  <a:pt x="18" y="353"/>
                </a:lnTo>
                <a:lnTo>
                  <a:pt x="16" y="353"/>
                </a:lnTo>
                <a:lnTo>
                  <a:pt x="16" y="354"/>
                </a:lnTo>
                <a:lnTo>
                  <a:pt x="16" y="353"/>
                </a:lnTo>
                <a:lnTo>
                  <a:pt x="16" y="351"/>
                </a:lnTo>
                <a:close/>
                <a:moveTo>
                  <a:pt x="1" y="351"/>
                </a:moveTo>
                <a:lnTo>
                  <a:pt x="1" y="349"/>
                </a:lnTo>
                <a:lnTo>
                  <a:pt x="1" y="351"/>
                </a:lnTo>
                <a:close/>
                <a:moveTo>
                  <a:pt x="47" y="351"/>
                </a:moveTo>
                <a:lnTo>
                  <a:pt x="45" y="351"/>
                </a:lnTo>
                <a:lnTo>
                  <a:pt x="45" y="349"/>
                </a:lnTo>
                <a:lnTo>
                  <a:pt x="47" y="349"/>
                </a:lnTo>
                <a:lnTo>
                  <a:pt x="47" y="351"/>
                </a:lnTo>
                <a:close/>
                <a:moveTo>
                  <a:pt x="5" y="351"/>
                </a:moveTo>
                <a:lnTo>
                  <a:pt x="5" y="349"/>
                </a:lnTo>
                <a:lnTo>
                  <a:pt x="6" y="349"/>
                </a:lnTo>
                <a:lnTo>
                  <a:pt x="5" y="351"/>
                </a:lnTo>
                <a:close/>
                <a:moveTo>
                  <a:pt x="15" y="349"/>
                </a:moveTo>
                <a:lnTo>
                  <a:pt x="15" y="351"/>
                </a:lnTo>
                <a:lnTo>
                  <a:pt x="15" y="349"/>
                </a:lnTo>
                <a:close/>
                <a:moveTo>
                  <a:pt x="31" y="349"/>
                </a:moveTo>
                <a:lnTo>
                  <a:pt x="33" y="349"/>
                </a:lnTo>
                <a:lnTo>
                  <a:pt x="31" y="349"/>
                </a:lnTo>
                <a:lnTo>
                  <a:pt x="31" y="351"/>
                </a:lnTo>
                <a:lnTo>
                  <a:pt x="31" y="349"/>
                </a:lnTo>
                <a:close/>
                <a:moveTo>
                  <a:pt x="3" y="349"/>
                </a:moveTo>
                <a:lnTo>
                  <a:pt x="1" y="349"/>
                </a:lnTo>
                <a:lnTo>
                  <a:pt x="3" y="349"/>
                </a:lnTo>
                <a:lnTo>
                  <a:pt x="1" y="349"/>
                </a:lnTo>
                <a:lnTo>
                  <a:pt x="1" y="351"/>
                </a:lnTo>
                <a:lnTo>
                  <a:pt x="1" y="349"/>
                </a:lnTo>
                <a:lnTo>
                  <a:pt x="3" y="349"/>
                </a:lnTo>
                <a:lnTo>
                  <a:pt x="3" y="348"/>
                </a:lnTo>
                <a:lnTo>
                  <a:pt x="3" y="349"/>
                </a:lnTo>
                <a:close/>
                <a:moveTo>
                  <a:pt x="18" y="348"/>
                </a:moveTo>
                <a:lnTo>
                  <a:pt x="16" y="349"/>
                </a:lnTo>
                <a:lnTo>
                  <a:pt x="18" y="349"/>
                </a:lnTo>
                <a:lnTo>
                  <a:pt x="16" y="349"/>
                </a:lnTo>
                <a:lnTo>
                  <a:pt x="16" y="348"/>
                </a:lnTo>
                <a:lnTo>
                  <a:pt x="18" y="348"/>
                </a:lnTo>
                <a:close/>
                <a:moveTo>
                  <a:pt x="5" y="349"/>
                </a:moveTo>
                <a:lnTo>
                  <a:pt x="5" y="348"/>
                </a:lnTo>
                <a:lnTo>
                  <a:pt x="5" y="349"/>
                </a:lnTo>
                <a:close/>
                <a:moveTo>
                  <a:pt x="16" y="348"/>
                </a:moveTo>
                <a:lnTo>
                  <a:pt x="15" y="348"/>
                </a:lnTo>
                <a:lnTo>
                  <a:pt x="16" y="348"/>
                </a:lnTo>
                <a:close/>
                <a:moveTo>
                  <a:pt x="33" y="348"/>
                </a:moveTo>
                <a:lnTo>
                  <a:pt x="31" y="348"/>
                </a:lnTo>
                <a:lnTo>
                  <a:pt x="31" y="349"/>
                </a:lnTo>
                <a:lnTo>
                  <a:pt x="31" y="348"/>
                </a:lnTo>
                <a:lnTo>
                  <a:pt x="33" y="348"/>
                </a:lnTo>
                <a:close/>
                <a:moveTo>
                  <a:pt x="8" y="348"/>
                </a:moveTo>
                <a:lnTo>
                  <a:pt x="6" y="348"/>
                </a:lnTo>
                <a:lnTo>
                  <a:pt x="6" y="349"/>
                </a:lnTo>
                <a:lnTo>
                  <a:pt x="6" y="348"/>
                </a:lnTo>
                <a:lnTo>
                  <a:pt x="6" y="349"/>
                </a:lnTo>
                <a:lnTo>
                  <a:pt x="6" y="348"/>
                </a:lnTo>
                <a:lnTo>
                  <a:pt x="8" y="348"/>
                </a:lnTo>
                <a:close/>
                <a:moveTo>
                  <a:pt x="25" y="348"/>
                </a:moveTo>
                <a:lnTo>
                  <a:pt x="26" y="348"/>
                </a:lnTo>
                <a:lnTo>
                  <a:pt x="26" y="349"/>
                </a:lnTo>
                <a:lnTo>
                  <a:pt x="25" y="349"/>
                </a:lnTo>
                <a:lnTo>
                  <a:pt x="26" y="349"/>
                </a:lnTo>
                <a:lnTo>
                  <a:pt x="26" y="351"/>
                </a:lnTo>
                <a:lnTo>
                  <a:pt x="25" y="351"/>
                </a:lnTo>
                <a:lnTo>
                  <a:pt x="25" y="353"/>
                </a:lnTo>
                <a:lnTo>
                  <a:pt x="25" y="351"/>
                </a:lnTo>
                <a:lnTo>
                  <a:pt x="25" y="353"/>
                </a:lnTo>
                <a:lnTo>
                  <a:pt x="23" y="353"/>
                </a:lnTo>
                <a:lnTo>
                  <a:pt x="21" y="353"/>
                </a:lnTo>
                <a:lnTo>
                  <a:pt x="21" y="354"/>
                </a:lnTo>
                <a:lnTo>
                  <a:pt x="21" y="356"/>
                </a:lnTo>
                <a:lnTo>
                  <a:pt x="20" y="356"/>
                </a:lnTo>
                <a:lnTo>
                  <a:pt x="18" y="356"/>
                </a:lnTo>
                <a:lnTo>
                  <a:pt x="18" y="358"/>
                </a:lnTo>
                <a:lnTo>
                  <a:pt x="18" y="356"/>
                </a:lnTo>
                <a:lnTo>
                  <a:pt x="16" y="356"/>
                </a:lnTo>
                <a:lnTo>
                  <a:pt x="16" y="358"/>
                </a:lnTo>
                <a:lnTo>
                  <a:pt x="16" y="356"/>
                </a:lnTo>
                <a:lnTo>
                  <a:pt x="16" y="354"/>
                </a:lnTo>
                <a:lnTo>
                  <a:pt x="18" y="354"/>
                </a:lnTo>
                <a:lnTo>
                  <a:pt x="18" y="353"/>
                </a:lnTo>
                <a:lnTo>
                  <a:pt x="16" y="353"/>
                </a:lnTo>
                <a:lnTo>
                  <a:pt x="18" y="353"/>
                </a:lnTo>
                <a:lnTo>
                  <a:pt x="18" y="351"/>
                </a:lnTo>
                <a:lnTo>
                  <a:pt x="20" y="351"/>
                </a:lnTo>
                <a:lnTo>
                  <a:pt x="20" y="349"/>
                </a:lnTo>
                <a:lnTo>
                  <a:pt x="21" y="349"/>
                </a:lnTo>
                <a:lnTo>
                  <a:pt x="21" y="348"/>
                </a:lnTo>
                <a:lnTo>
                  <a:pt x="23" y="348"/>
                </a:lnTo>
                <a:lnTo>
                  <a:pt x="25" y="348"/>
                </a:lnTo>
                <a:close/>
                <a:moveTo>
                  <a:pt x="23" y="349"/>
                </a:moveTo>
                <a:lnTo>
                  <a:pt x="25" y="349"/>
                </a:lnTo>
                <a:lnTo>
                  <a:pt x="23" y="349"/>
                </a:lnTo>
                <a:lnTo>
                  <a:pt x="25" y="349"/>
                </a:lnTo>
                <a:lnTo>
                  <a:pt x="23" y="349"/>
                </a:lnTo>
                <a:close/>
                <a:moveTo>
                  <a:pt x="23" y="351"/>
                </a:moveTo>
                <a:lnTo>
                  <a:pt x="25" y="351"/>
                </a:lnTo>
                <a:lnTo>
                  <a:pt x="23" y="351"/>
                </a:lnTo>
                <a:close/>
                <a:moveTo>
                  <a:pt x="20" y="351"/>
                </a:moveTo>
                <a:lnTo>
                  <a:pt x="20" y="353"/>
                </a:lnTo>
                <a:lnTo>
                  <a:pt x="20" y="351"/>
                </a:lnTo>
                <a:close/>
                <a:moveTo>
                  <a:pt x="21" y="351"/>
                </a:moveTo>
                <a:lnTo>
                  <a:pt x="21" y="353"/>
                </a:lnTo>
                <a:lnTo>
                  <a:pt x="21" y="351"/>
                </a:lnTo>
                <a:close/>
                <a:moveTo>
                  <a:pt x="20" y="353"/>
                </a:moveTo>
                <a:lnTo>
                  <a:pt x="18" y="353"/>
                </a:lnTo>
                <a:lnTo>
                  <a:pt x="20" y="353"/>
                </a:lnTo>
                <a:close/>
                <a:moveTo>
                  <a:pt x="1" y="348"/>
                </a:moveTo>
                <a:lnTo>
                  <a:pt x="1" y="349"/>
                </a:lnTo>
                <a:lnTo>
                  <a:pt x="1" y="348"/>
                </a:lnTo>
                <a:lnTo>
                  <a:pt x="1" y="349"/>
                </a:lnTo>
                <a:lnTo>
                  <a:pt x="0" y="349"/>
                </a:lnTo>
                <a:lnTo>
                  <a:pt x="0" y="348"/>
                </a:lnTo>
                <a:lnTo>
                  <a:pt x="1" y="348"/>
                </a:lnTo>
                <a:close/>
                <a:moveTo>
                  <a:pt x="3" y="346"/>
                </a:moveTo>
                <a:lnTo>
                  <a:pt x="5" y="346"/>
                </a:lnTo>
                <a:lnTo>
                  <a:pt x="3" y="346"/>
                </a:lnTo>
                <a:lnTo>
                  <a:pt x="3" y="348"/>
                </a:lnTo>
                <a:lnTo>
                  <a:pt x="3" y="346"/>
                </a:lnTo>
                <a:close/>
                <a:moveTo>
                  <a:pt x="40" y="346"/>
                </a:moveTo>
                <a:lnTo>
                  <a:pt x="38" y="346"/>
                </a:lnTo>
                <a:lnTo>
                  <a:pt x="40" y="346"/>
                </a:lnTo>
                <a:close/>
                <a:moveTo>
                  <a:pt x="36" y="344"/>
                </a:moveTo>
                <a:lnTo>
                  <a:pt x="36" y="346"/>
                </a:lnTo>
                <a:lnTo>
                  <a:pt x="36" y="348"/>
                </a:lnTo>
                <a:lnTo>
                  <a:pt x="36" y="349"/>
                </a:lnTo>
                <a:lnTo>
                  <a:pt x="36" y="348"/>
                </a:lnTo>
                <a:lnTo>
                  <a:pt x="36" y="349"/>
                </a:lnTo>
                <a:lnTo>
                  <a:pt x="38" y="349"/>
                </a:lnTo>
                <a:lnTo>
                  <a:pt x="38" y="351"/>
                </a:lnTo>
                <a:lnTo>
                  <a:pt x="36" y="351"/>
                </a:lnTo>
                <a:lnTo>
                  <a:pt x="36" y="353"/>
                </a:lnTo>
                <a:lnTo>
                  <a:pt x="36" y="354"/>
                </a:lnTo>
                <a:lnTo>
                  <a:pt x="35" y="354"/>
                </a:lnTo>
                <a:lnTo>
                  <a:pt x="35" y="356"/>
                </a:lnTo>
                <a:lnTo>
                  <a:pt x="35" y="358"/>
                </a:lnTo>
                <a:lnTo>
                  <a:pt x="33" y="358"/>
                </a:lnTo>
                <a:lnTo>
                  <a:pt x="33" y="359"/>
                </a:lnTo>
                <a:lnTo>
                  <a:pt x="31" y="359"/>
                </a:lnTo>
                <a:lnTo>
                  <a:pt x="31" y="361"/>
                </a:lnTo>
                <a:lnTo>
                  <a:pt x="30" y="361"/>
                </a:lnTo>
                <a:lnTo>
                  <a:pt x="30" y="363"/>
                </a:lnTo>
                <a:lnTo>
                  <a:pt x="30" y="361"/>
                </a:lnTo>
                <a:lnTo>
                  <a:pt x="30" y="363"/>
                </a:lnTo>
                <a:lnTo>
                  <a:pt x="30" y="361"/>
                </a:lnTo>
                <a:lnTo>
                  <a:pt x="28" y="361"/>
                </a:lnTo>
                <a:lnTo>
                  <a:pt x="30" y="359"/>
                </a:lnTo>
                <a:lnTo>
                  <a:pt x="31" y="358"/>
                </a:lnTo>
                <a:lnTo>
                  <a:pt x="31" y="359"/>
                </a:lnTo>
                <a:lnTo>
                  <a:pt x="31" y="358"/>
                </a:lnTo>
                <a:lnTo>
                  <a:pt x="31" y="359"/>
                </a:lnTo>
                <a:lnTo>
                  <a:pt x="31" y="358"/>
                </a:lnTo>
                <a:lnTo>
                  <a:pt x="33" y="358"/>
                </a:lnTo>
                <a:lnTo>
                  <a:pt x="31" y="358"/>
                </a:lnTo>
                <a:lnTo>
                  <a:pt x="33" y="358"/>
                </a:lnTo>
                <a:lnTo>
                  <a:pt x="31" y="358"/>
                </a:lnTo>
                <a:lnTo>
                  <a:pt x="31" y="356"/>
                </a:lnTo>
                <a:lnTo>
                  <a:pt x="33" y="356"/>
                </a:lnTo>
                <a:lnTo>
                  <a:pt x="33" y="354"/>
                </a:lnTo>
                <a:lnTo>
                  <a:pt x="33" y="353"/>
                </a:lnTo>
                <a:lnTo>
                  <a:pt x="33" y="351"/>
                </a:lnTo>
                <a:lnTo>
                  <a:pt x="35" y="351"/>
                </a:lnTo>
                <a:lnTo>
                  <a:pt x="33" y="351"/>
                </a:lnTo>
                <a:lnTo>
                  <a:pt x="35" y="351"/>
                </a:lnTo>
                <a:lnTo>
                  <a:pt x="35" y="349"/>
                </a:lnTo>
                <a:lnTo>
                  <a:pt x="33" y="351"/>
                </a:lnTo>
                <a:lnTo>
                  <a:pt x="33" y="349"/>
                </a:lnTo>
                <a:lnTo>
                  <a:pt x="33" y="348"/>
                </a:lnTo>
                <a:lnTo>
                  <a:pt x="35" y="348"/>
                </a:lnTo>
                <a:lnTo>
                  <a:pt x="35" y="346"/>
                </a:lnTo>
                <a:lnTo>
                  <a:pt x="35" y="348"/>
                </a:lnTo>
                <a:lnTo>
                  <a:pt x="35" y="349"/>
                </a:lnTo>
                <a:lnTo>
                  <a:pt x="35" y="348"/>
                </a:lnTo>
                <a:lnTo>
                  <a:pt x="36" y="348"/>
                </a:lnTo>
                <a:lnTo>
                  <a:pt x="35" y="348"/>
                </a:lnTo>
                <a:lnTo>
                  <a:pt x="36" y="346"/>
                </a:lnTo>
                <a:lnTo>
                  <a:pt x="36" y="344"/>
                </a:lnTo>
                <a:close/>
                <a:moveTo>
                  <a:pt x="6" y="344"/>
                </a:moveTo>
                <a:lnTo>
                  <a:pt x="6" y="346"/>
                </a:lnTo>
                <a:lnTo>
                  <a:pt x="6" y="344"/>
                </a:lnTo>
                <a:close/>
                <a:moveTo>
                  <a:pt x="30" y="344"/>
                </a:moveTo>
                <a:lnTo>
                  <a:pt x="28" y="344"/>
                </a:lnTo>
                <a:lnTo>
                  <a:pt x="30" y="344"/>
                </a:lnTo>
                <a:close/>
                <a:moveTo>
                  <a:pt x="85" y="343"/>
                </a:moveTo>
                <a:lnTo>
                  <a:pt x="85" y="344"/>
                </a:lnTo>
                <a:lnTo>
                  <a:pt x="87" y="344"/>
                </a:lnTo>
                <a:lnTo>
                  <a:pt x="87" y="343"/>
                </a:lnTo>
                <a:lnTo>
                  <a:pt x="87" y="344"/>
                </a:lnTo>
                <a:lnTo>
                  <a:pt x="88" y="344"/>
                </a:lnTo>
                <a:lnTo>
                  <a:pt x="90" y="344"/>
                </a:lnTo>
                <a:lnTo>
                  <a:pt x="88" y="344"/>
                </a:lnTo>
                <a:lnTo>
                  <a:pt x="90" y="344"/>
                </a:lnTo>
                <a:lnTo>
                  <a:pt x="90" y="346"/>
                </a:lnTo>
                <a:lnTo>
                  <a:pt x="88" y="346"/>
                </a:lnTo>
                <a:lnTo>
                  <a:pt x="87" y="346"/>
                </a:lnTo>
                <a:lnTo>
                  <a:pt x="85" y="346"/>
                </a:lnTo>
                <a:lnTo>
                  <a:pt x="85" y="344"/>
                </a:lnTo>
                <a:lnTo>
                  <a:pt x="83" y="344"/>
                </a:lnTo>
                <a:lnTo>
                  <a:pt x="85" y="344"/>
                </a:lnTo>
                <a:lnTo>
                  <a:pt x="85" y="343"/>
                </a:lnTo>
                <a:close/>
                <a:moveTo>
                  <a:pt x="36" y="343"/>
                </a:moveTo>
                <a:lnTo>
                  <a:pt x="36" y="344"/>
                </a:lnTo>
                <a:lnTo>
                  <a:pt x="36" y="343"/>
                </a:lnTo>
                <a:close/>
                <a:moveTo>
                  <a:pt x="83" y="343"/>
                </a:moveTo>
                <a:lnTo>
                  <a:pt x="83" y="344"/>
                </a:lnTo>
                <a:lnTo>
                  <a:pt x="82" y="344"/>
                </a:lnTo>
                <a:lnTo>
                  <a:pt x="82" y="343"/>
                </a:lnTo>
                <a:lnTo>
                  <a:pt x="83" y="343"/>
                </a:lnTo>
                <a:close/>
                <a:moveTo>
                  <a:pt x="40" y="344"/>
                </a:moveTo>
                <a:lnTo>
                  <a:pt x="38" y="344"/>
                </a:lnTo>
                <a:lnTo>
                  <a:pt x="38" y="343"/>
                </a:lnTo>
                <a:lnTo>
                  <a:pt x="40" y="343"/>
                </a:lnTo>
                <a:lnTo>
                  <a:pt x="40" y="344"/>
                </a:lnTo>
                <a:close/>
                <a:moveTo>
                  <a:pt x="36" y="343"/>
                </a:moveTo>
                <a:lnTo>
                  <a:pt x="36" y="344"/>
                </a:lnTo>
                <a:lnTo>
                  <a:pt x="36" y="343"/>
                </a:lnTo>
                <a:close/>
                <a:moveTo>
                  <a:pt x="85" y="341"/>
                </a:moveTo>
                <a:lnTo>
                  <a:pt x="85" y="343"/>
                </a:lnTo>
                <a:lnTo>
                  <a:pt x="87" y="343"/>
                </a:lnTo>
                <a:lnTo>
                  <a:pt x="85" y="343"/>
                </a:lnTo>
                <a:lnTo>
                  <a:pt x="85" y="341"/>
                </a:lnTo>
                <a:close/>
                <a:moveTo>
                  <a:pt x="82" y="341"/>
                </a:moveTo>
                <a:lnTo>
                  <a:pt x="80" y="341"/>
                </a:lnTo>
                <a:lnTo>
                  <a:pt x="80" y="343"/>
                </a:lnTo>
                <a:lnTo>
                  <a:pt x="78" y="343"/>
                </a:lnTo>
                <a:lnTo>
                  <a:pt x="77" y="343"/>
                </a:lnTo>
                <a:lnTo>
                  <a:pt x="77" y="341"/>
                </a:lnTo>
                <a:lnTo>
                  <a:pt x="78" y="341"/>
                </a:lnTo>
                <a:lnTo>
                  <a:pt x="80" y="341"/>
                </a:lnTo>
                <a:lnTo>
                  <a:pt x="82" y="341"/>
                </a:lnTo>
                <a:close/>
                <a:moveTo>
                  <a:pt x="10" y="339"/>
                </a:moveTo>
                <a:lnTo>
                  <a:pt x="10" y="341"/>
                </a:lnTo>
                <a:lnTo>
                  <a:pt x="10" y="339"/>
                </a:lnTo>
                <a:lnTo>
                  <a:pt x="10" y="341"/>
                </a:lnTo>
                <a:lnTo>
                  <a:pt x="10" y="339"/>
                </a:lnTo>
                <a:close/>
                <a:moveTo>
                  <a:pt x="120" y="338"/>
                </a:moveTo>
                <a:lnTo>
                  <a:pt x="120" y="339"/>
                </a:lnTo>
                <a:lnTo>
                  <a:pt x="120" y="338"/>
                </a:lnTo>
                <a:lnTo>
                  <a:pt x="120" y="339"/>
                </a:lnTo>
                <a:lnTo>
                  <a:pt x="120" y="341"/>
                </a:lnTo>
                <a:lnTo>
                  <a:pt x="120" y="343"/>
                </a:lnTo>
                <a:lnTo>
                  <a:pt x="120" y="344"/>
                </a:lnTo>
                <a:lnTo>
                  <a:pt x="120" y="346"/>
                </a:lnTo>
                <a:lnTo>
                  <a:pt x="120" y="348"/>
                </a:lnTo>
                <a:lnTo>
                  <a:pt x="120" y="346"/>
                </a:lnTo>
                <a:lnTo>
                  <a:pt x="120" y="348"/>
                </a:lnTo>
                <a:lnTo>
                  <a:pt x="120" y="349"/>
                </a:lnTo>
                <a:lnTo>
                  <a:pt x="120" y="351"/>
                </a:lnTo>
                <a:lnTo>
                  <a:pt x="118" y="351"/>
                </a:lnTo>
                <a:lnTo>
                  <a:pt x="118" y="353"/>
                </a:lnTo>
                <a:lnTo>
                  <a:pt x="118" y="354"/>
                </a:lnTo>
                <a:lnTo>
                  <a:pt x="118" y="356"/>
                </a:lnTo>
                <a:lnTo>
                  <a:pt x="117" y="356"/>
                </a:lnTo>
                <a:lnTo>
                  <a:pt x="115" y="356"/>
                </a:lnTo>
                <a:lnTo>
                  <a:pt x="115" y="358"/>
                </a:lnTo>
                <a:lnTo>
                  <a:pt x="113" y="358"/>
                </a:lnTo>
                <a:lnTo>
                  <a:pt x="113" y="359"/>
                </a:lnTo>
                <a:lnTo>
                  <a:pt x="113" y="361"/>
                </a:lnTo>
                <a:lnTo>
                  <a:pt x="113" y="363"/>
                </a:lnTo>
                <a:lnTo>
                  <a:pt x="112" y="363"/>
                </a:lnTo>
                <a:lnTo>
                  <a:pt x="112" y="364"/>
                </a:lnTo>
                <a:lnTo>
                  <a:pt x="112" y="366"/>
                </a:lnTo>
                <a:lnTo>
                  <a:pt x="112" y="368"/>
                </a:lnTo>
                <a:lnTo>
                  <a:pt x="110" y="368"/>
                </a:lnTo>
                <a:lnTo>
                  <a:pt x="110" y="369"/>
                </a:lnTo>
                <a:lnTo>
                  <a:pt x="110" y="371"/>
                </a:lnTo>
                <a:lnTo>
                  <a:pt x="108" y="371"/>
                </a:lnTo>
                <a:lnTo>
                  <a:pt x="107" y="371"/>
                </a:lnTo>
                <a:lnTo>
                  <a:pt x="105" y="371"/>
                </a:lnTo>
                <a:lnTo>
                  <a:pt x="105" y="369"/>
                </a:lnTo>
                <a:lnTo>
                  <a:pt x="103" y="369"/>
                </a:lnTo>
                <a:lnTo>
                  <a:pt x="102" y="369"/>
                </a:lnTo>
                <a:lnTo>
                  <a:pt x="100" y="369"/>
                </a:lnTo>
                <a:lnTo>
                  <a:pt x="100" y="368"/>
                </a:lnTo>
                <a:lnTo>
                  <a:pt x="98" y="368"/>
                </a:lnTo>
                <a:lnTo>
                  <a:pt x="98" y="369"/>
                </a:lnTo>
                <a:lnTo>
                  <a:pt x="97" y="369"/>
                </a:lnTo>
                <a:lnTo>
                  <a:pt x="95" y="368"/>
                </a:lnTo>
                <a:lnTo>
                  <a:pt x="93" y="368"/>
                </a:lnTo>
                <a:lnTo>
                  <a:pt x="93" y="369"/>
                </a:lnTo>
                <a:lnTo>
                  <a:pt x="92" y="369"/>
                </a:lnTo>
                <a:lnTo>
                  <a:pt x="90" y="369"/>
                </a:lnTo>
                <a:lnTo>
                  <a:pt x="88" y="369"/>
                </a:lnTo>
                <a:lnTo>
                  <a:pt x="87" y="369"/>
                </a:lnTo>
                <a:lnTo>
                  <a:pt x="85" y="369"/>
                </a:lnTo>
                <a:lnTo>
                  <a:pt x="85" y="368"/>
                </a:lnTo>
                <a:lnTo>
                  <a:pt x="83" y="368"/>
                </a:lnTo>
                <a:lnTo>
                  <a:pt x="83" y="366"/>
                </a:lnTo>
                <a:lnTo>
                  <a:pt x="82" y="366"/>
                </a:lnTo>
                <a:lnTo>
                  <a:pt x="83" y="366"/>
                </a:lnTo>
                <a:lnTo>
                  <a:pt x="83" y="368"/>
                </a:lnTo>
                <a:lnTo>
                  <a:pt x="82" y="368"/>
                </a:lnTo>
                <a:lnTo>
                  <a:pt x="80" y="368"/>
                </a:lnTo>
                <a:lnTo>
                  <a:pt x="80" y="366"/>
                </a:lnTo>
                <a:lnTo>
                  <a:pt x="80" y="364"/>
                </a:lnTo>
                <a:lnTo>
                  <a:pt x="78" y="364"/>
                </a:lnTo>
                <a:lnTo>
                  <a:pt x="78" y="363"/>
                </a:lnTo>
                <a:lnTo>
                  <a:pt x="78" y="361"/>
                </a:lnTo>
                <a:lnTo>
                  <a:pt x="77" y="361"/>
                </a:lnTo>
                <a:lnTo>
                  <a:pt x="78" y="361"/>
                </a:lnTo>
                <a:lnTo>
                  <a:pt x="77" y="361"/>
                </a:lnTo>
                <a:lnTo>
                  <a:pt x="78" y="361"/>
                </a:lnTo>
                <a:lnTo>
                  <a:pt x="77" y="361"/>
                </a:lnTo>
                <a:lnTo>
                  <a:pt x="78" y="361"/>
                </a:lnTo>
                <a:lnTo>
                  <a:pt x="78" y="359"/>
                </a:lnTo>
                <a:lnTo>
                  <a:pt x="78" y="361"/>
                </a:lnTo>
                <a:lnTo>
                  <a:pt x="78" y="359"/>
                </a:lnTo>
                <a:lnTo>
                  <a:pt x="78" y="358"/>
                </a:lnTo>
                <a:lnTo>
                  <a:pt x="78" y="359"/>
                </a:lnTo>
                <a:lnTo>
                  <a:pt x="78" y="358"/>
                </a:lnTo>
                <a:lnTo>
                  <a:pt x="77" y="358"/>
                </a:lnTo>
                <a:lnTo>
                  <a:pt x="77" y="356"/>
                </a:lnTo>
                <a:lnTo>
                  <a:pt x="77" y="354"/>
                </a:lnTo>
                <a:lnTo>
                  <a:pt x="75" y="354"/>
                </a:lnTo>
                <a:lnTo>
                  <a:pt x="75" y="353"/>
                </a:lnTo>
                <a:lnTo>
                  <a:pt x="75" y="351"/>
                </a:lnTo>
                <a:lnTo>
                  <a:pt x="75" y="349"/>
                </a:lnTo>
                <a:lnTo>
                  <a:pt x="75" y="348"/>
                </a:lnTo>
                <a:lnTo>
                  <a:pt x="77" y="348"/>
                </a:lnTo>
                <a:lnTo>
                  <a:pt x="77" y="346"/>
                </a:lnTo>
                <a:lnTo>
                  <a:pt x="78" y="346"/>
                </a:lnTo>
                <a:lnTo>
                  <a:pt x="80" y="346"/>
                </a:lnTo>
                <a:lnTo>
                  <a:pt x="80" y="348"/>
                </a:lnTo>
                <a:lnTo>
                  <a:pt x="82" y="348"/>
                </a:lnTo>
                <a:lnTo>
                  <a:pt x="80" y="348"/>
                </a:lnTo>
                <a:lnTo>
                  <a:pt x="82" y="348"/>
                </a:lnTo>
                <a:lnTo>
                  <a:pt x="82" y="349"/>
                </a:lnTo>
                <a:lnTo>
                  <a:pt x="83" y="349"/>
                </a:lnTo>
                <a:lnTo>
                  <a:pt x="83" y="351"/>
                </a:lnTo>
                <a:lnTo>
                  <a:pt x="83" y="349"/>
                </a:lnTo>
                <a:lnTo>
                  <a:pt x="83" y="351"/>
                </a:lnTo>
                <a:lnTo>
                  <a:pt x="85" y="351"/>
                </a:lnTo>
                <a:lnTo>
                  <a:pt x="87" y="349"/>
                </a:lnTo>
                <a:lnTo>
                  <a:pt x="87" y="348"/>
                </a:lnTo>
                <a:lnTo>
                  <a:pt x="85" y="348"/>
                </a:lnTo>
                <a:lnTo>
                  <a:pt x="87" y="348"/>
                </a:lnTo>
                <a:lnTo>
                  <a:pt x="87" y="346"/>
                </a:lnTo>
                <a:lnTo>
                  <a:pt x="88" y="346"/>
                </a:lnTo>
                <a:lnTo>
                  <a:pt x="88" y="348"/>
                </a:lnTo>
                <a:lnTo>
                  <a:pt x="90" y="348"/>
                </a:lnTo>
                <a:lnTo>
                  <a:pt x="92" y="348"/>
                </a:lnTo>
                <a:lnTo>
                  <a:pt x="93" y="348"/>
                </a:lnTo>
                <a:lnTo>
                  <a:pt x="95" y="348"/>
                </a:lnTo>
                <a:lnTo>
                  <a:pt x="95" y="349"/>
                </a:lnTo>
                <a:lnTo>
                  <a:pt x="97" y="351"/>
                </a:lnTo>
                <a:lnTo>
                  <a:pt x="98" y="351"/>
                </a:lnTo>
                <a:lnTo>
                  <a:pt x="97" y="351"/>
                </a:lnTo>
                <a:lnTo>
                  <a:pt x="97" y="349"/>
                </a:lnTo>
                <a:lnTo>
                  <a:pt x="98" y="349"/>
                </a:lnTo>
                <a:lnTo>
                  <a:pt x="97" y="349"/>
                </a:lnTo>
                <a:lnTo>
                  <a:pt x="97" y="348"/>
                </a:lnTo>
                <a:lnTo>
                  <a:pt x="95" y="348"/>
                </a:lnTo>
                <a:lnTo>
                  <a:pt x="93" y="348"/>
                </a:lnTo>
                <a:lnTo>
                  <a:pt x="92" y="348"/>
                </a:lnTo>
                <a:lnTo>
                  <a:pt x="92" y="346"/>
                </a:lnTo>
                <a:lnTo>
                  <a:pt x="90" y="346"/>
                </a:lnTo>
                <a:lnTo>
                  <a:pt x="92" y="346"/>
                </a:lnTo>
                <a:lnTo>
                  <a:pt x="90" y="346"/>
                </a:lnTo>
                <a:lnTo>
                  <a:pt x="92" y="346"/>
                </a:lnTo>
                <a:lnTo>
                  <a:pt x="93" y="346"/>
                </a:lnTo>
                <a:lnTo>
                  <a:pt x="93" y="344"/>
                </a:lnTo>
                <a:lnTo>
                  <a:pt x="95" y="344"/>
                </a:lnTo>
                <a:lnTo>
                  <a:pt x="97" y="344"/>
                </a:lnTo>
                <a:lnTo>
                  <a:pt x="98" y="343"/>
                </a:lnTo>
                <a:lnTo>
                  <a:pt x="97" y="343"/>
                </a:lnTo>
                <a:lnTo>
                  <a:pt x="98" y="343"/>
                </a:lnTo>
                <a:lnTo>
                  <a:pt x="98" y="344"/>
                </a:lnTo>
                <a:lnTo>
                  <a:pt x="100" y="344"/>
                </a:lnTo>
                <a:lnTo>
                  <a:pt x="102" y="344"/>
                </a:lnTo>
                <a:lnTo>
                  <a:pt x="103" y="344"/>
                </a:lnTo>
                <a:lnTo>
                  <a:pt x="105" y="344"/>
                </a:lnTo>
                <a:lnTo>
                  <a:pt x="105" y="346"/>
                </a:lnTo>
                <a:lnTo>
                  <a:pt x="107" y="346"/>
                </a:lnTo>
                <a:lnTo>
                  <a:pt x="108" y="346"/>
                </a:lnTo>
                <a:lnTo>
                  <a:pt x="110" y="346"/>
                </a:lnTo>
                <a:lnTo>
                  <a:pt x="112" y="346"/>
                </a:lnTo>
                <a:lnTo>
                  <a:pt x="112" y="348"/>
                </a:lnTo>
                <a:lnTo>
                  <a:pt x="112" y="346"/>
                </a:lnTo>
                <a:lnTo>
                  <a:pt x="113" y="346"/>
                </a:lnTo>
                <a:lnTo>
                  <a:pt x="112" y="346"/>
                </a:lnTo>
                <a:lnTo>
                  <a:pt x="113" y="346"/>
                </a:lnTo>
                <a:lnTo>
                  <a:pt x="113" y="348"/>
                </a:lnTo>
                <a:lnTo>
                  <a:pt x="113" y="346"/>
                </a:lnTo>
                <a:lnTo>
                  <a:pt x="113" y="348"/>
                </a:lnTo>
                <a:lnTo>
                  <a:pt x="113" y="346"/>
                </a:lnTo>
                <a:lnTo>
                  <a:pt x="113" y="348"/>
                </a:lnTo>
                <a:lnTo>
                  <a:pt x="115" y="348"/>
                </a:lnTo>
                <a:lnTo>
                  <a:pt x="115" y="349"/>
                </a:lnTo>
                <a:lnTo>
                  <a:pt x="115" y="348"/>
                </a:lnTo>
                <a:lnTo>
                  <a:pt x="115" y="346"/>
                </a:lnTo>
                <a:lnTo>
                  <a:pt x="117" y="346"/>
                </a:lnTo>
                <a:lnTo>
                  <a:pt x="117" y="344"/>
                </a:lnTo>
                <a:lnTo>
                  <a:pt x="117" y="343"/>
                </a:lnTo>
                <a:lnTo>
                  <a:pt x="117" y="341"/>
                </a:lnTo>
                <a:lnTo>
                  <a:pt x="118" y="339"/>
                </a:lnTo>
                <a:lnTo>
                  <a:pt x="120" y="339"/>
                </a:lnTo>
                <a:lnTo>
                  <a:pt x="120" y="338"/>
                </a:lnTo>
                <a:close/>
                <a:moveTo>
                  <a:pt x="30" y="339"/>
                </a:moveTo>
                <a:lnTo>
                  <a:pt x="30" y="338"/>
                </a:lnTo>
                <a:lnTo>
                  <a:pt x="30" y="339"/>
                </a:lnTo>
                <a:close/>
                <a:moveTo>
                  <a:pt x="25" y="338"/>
                </a:moveTo>
                <a:lnTo>
                  <a:pt x="23" y="338"/>
                </a:lnTo>
                <a:lnTo>
                  <a:pt x="25" y="338"/>
                </a:lnTo>
                <a:close/>
                <a:moveTo>
                  <a:pt x="10" y="338"/>
                </a:moveTo>
                <a:lnTo>
                  <a:pt x="10" y="339"/>
                </a:lnTo>
                <a:lnTo>
                  <a:pt x="8" y="339"/>
                </a:lnTo>
                <a:lnTo>
                  <a:pt x="8" y="338"/>
                </a:lnTo>
                <a:lnTo>
                  <a:pt x="8" y="339"/>
                </a:lnTo>
                <a:lnTo>
                  <a:pt x="8" y="341"/>
                </a:lnTo>
                <a:lnTo>
                  <a:pt x="10" y="341"/>
                </a:lnTo>
                <a:lnTo>
                  <a:pt x="8" y="341"/>
                </a:lnTo>
                <a:lnTo>
                  <a:pt x="8" y="343"/>
                </a:lnTo>
                <a:lnTo>
                  <a:pt x="6" y="343"/>
                </a:lnTo>
                <a:lnTo>
                  <a:pt x="6" y="344"/>
                </a:lnTo>
                <a:lnTo>
                  <a:pt x="5" y="344"/>
                </a:lnTo>
                <a:lnTo>
                  <a:pt x="5" y="346"/>
                </a:lnTo>
                <a:lnTo>
                  <a:pt x="5" y="344"/>
                </a:lnTo>
                <a:lnTo>
                  <a:pt x="5" y="346"/>
                </a:lnTo>
                <a:lnTo>
                  <a:pt x="5" y="344"/>
                </a:lnTo>
                <a:lnTo>
                  <a:pt x="5" y="343"/>
                </a:lnTo>
                <a:lnTo>
                  <a:pt x="6" y="343"/>
                </a:lnTo>
                <a:lnTo>
                  <a:pt x="5" y="343"/>
                </a:lnTo>
                <a:lnTo>
                  <a:pt x="6" y="341"/>
                </a:lnTo>
                <a:lnTo>
                  <a:pt x="5" y="341"/>
                </a:lnTo>
                <a:lnTo>
                  <a:pt x="6" y="341"/>
                </a:lnTo>
                <a:lnTo>
                  <a:pt x="6" y="339"/>
                </a:lnTo>
                <a:lnTo>
                  <a:pt x="6" y="341"/>
                </a:lnTo>
                <a:lnTo>
                  <a:pt x="6" y="339"/>
                </a:lnTo>
                <a:lnTo>
                  <a:pt x="8" y="339"/>
                </a:lnTo>
                <a:lnTo>
                  <a:pt x="8" y="338"/>
                </a:lnTo>
                <a:lnTo>
                  <a:pt x="8" y="339"/>
                </a:lnTo>
                <a:lnTo>
                  <a:pt x="8" y="338"/>
                </a:lnTo>
                <a:lnTo>
                  <a:pt x="10" y="338"/>
                </a:lnTo>
                <a:lnTo>
                  <a:pt x="8" y="338"/>
                </a:lnTo>
                <a:lnTo>
                  <a:pt x="10" y="338"/>
                </a:lnTo>
                <a:close/>
                <a:moveTo>
                  <a:pt x="11" y="336"/>
                </a:moveTo>
                <a:lnTo>
                  <a:pt x="11" y="338"/>
                </a:lnTo>
                <a:lnTo>
                  <a:pt x="11" y="336"/>
                </a:lnTo>
                <a:close/>
                <a:moveTo>
                  <a:pt x="123" y="338"/>
                </a:moveTo>
                <a:lnTo>
                  <a:pt x="122" y="338"/>
                </a:lnTo>
                <a:lnTo>
                  <a:pt x="123" y="336"/>
                </a:lnTo>
                <a:lnTo>
                  <a:pt x="122" y="336"/>
                </a:lnTo>
                <a:lnTo>
                  <a:pt x="123" y="336"/>
                </a:lnTo>
                <a:lnTo>
                  <a:pt x="123" y="338"/>
                </a:lnTo>
                <a:close/>
                <a:moveTo>
                  <a:pt x="77" y="338"/>
                </a:moveTo>
                <a:lnTo>
                  <a:pt x="77" y="336"/>
                </a:lnTo>
                <a:lnTo>
                  <a:pt x="77" y="338"/>
                </a:lnTo>
                <a:close/>
                <a:moveTo>
                  <a:pt x="30" y="336"/>
                </a:moveTo>
                <a:lnTo>
                  <a:pt x="28" y="336"/>
                </a:lnTo>
                <a:lnTo>
                  <a:pt x="30" y="336"/>
                </a:lnTo>
                <a:lnTo>
                  <a:pt x="28" y="336"/>
                </a:lnTo>
                <a:lnTo>
                  <a:pt x="28" y="338"/>
                </a:lnTo>
                <a:lnTo>
                  <a:pt x="28" y="339"/>
                </a:lnTo>
                <a:lnTo>
                  <a:pt x="28" y="338"/>
                </a:lnTo>
                <a:lnTo>
                  <a:pt x="28" y="336"/>
                </a:lnTo>
                <a:lnTo>
                  <a:pt x="28" y="334"/>
                </a:lnTo>
                <a:lnTo>
                  <a:pt x="30" y="334"/>
                </a:lnTo>
                <a:lnTo>
                  <a:pt x="30" y="336"/>
                </a:lnTo>
                <a:close/>
                <a:moveTo>
                  <a:pt x="73" y="333"/>
                </a:moveTo>
                <a:lnTo>
                  <a:pt x="75" y="334"/>
                </a:lnTo>
                <a:lnTo>
                  <a:pt x="75" y="336"/>
                </a:lnTo>
                <a:lnTo>
                  <a:pt x="75" y="334"/>
                </a:lnTo>
                <a:lnTo>
                  <a:pt x="73" y="334"/>
                </a:lnTo>
                <a:lnTo>
                  <a:pt x="73" y="333"/>
                </a:lnTo>
                <a:close/>
                <a:moveTo>
                  <a:pt x="72" y="333"/>
                </a:moveTo>
                <a:lnTo>
                  <a:pt x="73" y="333"/>
                </a:lnTo>
                <a:lnTo>
                  <a:pt x="73" y="334"/>
                </a:lnTo>
                <a:lnTo>
                  <a:pt x="72" y="334"/>
                </a:lnTo>
                <a:lnTo>
                  <a:pt x="72" y="333"/>
                </a:lnTo>
                <a:close/>
                <a:moveTo>
                  <a:pt x="125" y="334"/>
                </a:moveTo>
                <a:lnTo>
                  <a:pt x="125" y="336"/>
                </a:lnTo>
                <a:lnTo>
                  <a:pt x="123" y="336"/>
                </a:lnTo>
                <a:lnTo>
                  <a:pt x="123" y="334"/>
                </a:lnTo>
                <a:lnTo>
                  <a:pt x="122" y="334"/>
                </a:lnTo>
                <a:lnTo>
                  <a:pt x="123" y="334"/>
                </a:lnTo>
                <a:lnTo>
                  <a:pt x="125" y="334"/>
                </a:lnTo>
                <a:lnTo>
                  <a:pt x="125" y="333"/>
                </a:lnTo>
                <a:lnTo>
                  <a:pt x="125" y="334"/>
                </a:lnTo>
                <a:close/>
                <a:moveTo>
                  <a:pt x="23" y="331"/>
                </a:moveTo>
                <a:lnTo>
                  <a:pt x="23" y="333"/>
                </a:lnTo>
                <a:lnTo>
                  <a:pt x="21" y="333"/>
                </a:lnTo>
                <a:lnTo>
                  <a:pt x="21" y="331"/>
                </a:lnTo>
                <a:lnTo>
                  <a:pt x="23" y="331"/>
                </a:lnTo>
                <a:close/>
                <a:moveTo>
                  <a:pt x="67" y="331"/>
                </a:moveTo>
                <a:lnTo>
                  <a:pt x="68" y="331"/>
                </a:lnTo>
                <a:lnTo>
                  <a:pt x="67" y="331"/>
                </a:lnTo>
                <a:lnTo>
                  <a:pt x="67" y="333"/>
                </a:lnTo>
                <a:lnTo>
                  <a:pt x="68" y="333"/>
                </a:lnTo>
                <a:lnTo>
                  <a:pt x="67" y="333"/>
                </a:lnTo>
                <a:lnTo>
                  <a:pt x="68" y="333"/>
                </a:lnTo>
                <a:lnTo>
                  <a:pt x="68" y="334"/>
                </a:lnTo>
                <a:lnTo>
                  <a:pt x="68" y="333"/>
                </a:lnTo>
                <a:lnTo>
                  <a:pt x="70" y="333"/>
                </a:lnTo>
                <a:lnTo>
                  <a:pt x="68" y="333"/>
                </a:lnTo>
                <a:lnTo>
                  <a:pt x="68" y="331"/>
                </a:lnTo>
                <a:lnTo>
                  <a:pt x="70" y="331"/>
                </a:lnTo>
                <a:lnTo>
                  <a:pt x="70" y="333"/>
                </a:lnTo>
                <a:lnTo>
                  <a:pt x="70" y="331"/>
                </a:lnTo>
                <a:lnTo>
                  <a:pt x="70" y="333"/>
                </a:lnTo>
                <a:lnTo>
                  <a:pt x="70" y="331"/>
                </a:lnTo>
                <a:lnTo>
                  <a:pt x="70" y="333"/>
                </a:lnTo>
                <a:lnTo>
                  <a:pt x="72" y="333"/>
                </a:lnTo>
                <a:lnTo>
                  <a:pt x="72" y="334"/>
                </a:lnTo>
                <a:lnTo>
                  <a:pt x="70" y="334"/>
                </a:lnTo>
                <a:lnTo>
                  <a:pt x="72" y="334"/>
                </a:lnTo>
                <a:lnTo>
                  <a:pt x="72" y="336"/>
                </a:lnTo>
                <a:lnTo>
                  <a:pt x="72" y="338"/>
                </a:lnTo>
                <a:lnTo>
                  <a:pt x="72" y="336"/>
                </a:lnTo>
                <a:lnTo>
                  <a:pt x="73" y="336"/>
                </a:lnTo>
                <a:lnTo>
                  <a:pt x="73" y="334"/>
                </a:lnTo>
                <a:lnTo>
                  <a:pt x="75" y="334"/>
                </a:lnTo>
                <a:lnTo>
                  <a:pt x="75" y="336"/>
                </a:lnTo>
                <a:lnTo>
                  <a:pt x="75" y="338"/>
                </a:lnTo>
                <a:lnTo>
                  <a:pt x="77" y="338"/>
                </a:lnTo>
                <a:lnTo>
                  <a:pt x="78" y="338"/>
                </a:lnTo>
                <a:lnTo>
                  <a:pt x="78" y="339"/>
                </a:lnTo>
                <a:lnTo>
                  <a:pt x="77" y="339"/>
                </a:lnTo>
                <a:lnTo>
                  <a:pt x="77" y="341"/>
                </a:lnTo>
                <a:lnTo>
                  <a:pt x="75" y="341"/>
                </a:lnTo>
                <a:lnTo>
                  <a:pt x="73" y="341"/>
                </a:lnTo>
                <a:lnTo>
                  <a:pt x="75" y="339"/>
                </a:lnTo>
                <a:lnTo>
                  <a:pt x="73" y="339"/>
                </a:lnTo>
                <a:lnTo>
                  <a:pt x="73" y="338"/>
                </a:lnTo>
                <a:lnTo>
                  <a:pt x="75" y="338"/>
                </a:lnTo>
                <a:lnTo>
                  <a:pt x="73" y="338"/>
                </a:lnTo>
                <a:lnTo>
                  <a:pt x="73" y="339"/>
                </a:lnTo>
                <a:lnTo>
                  <a:pt x="73" y="341"/>
                </a:lnTo>
                <a:lnTo>
                  <a:pt x="73" y="343"/>
                </a:lnTo>
                <a:lnTo>
                  <a:pt x="73" y="344"/>
                </a:lnTo>
                <a:lnTo>
                  <a:pt x="73" y="346"/>
                </a:lnTo>
                <a:lnTo>
                  <a:pt x="72" y="346"/>
                </a:lnTo>
                <a:lnTo>
                  <a:pt x="73" y="348"/>
                </a:lnTo>
                <a:lnTo>
                  <a:pt x="73" y="349"/>
                </a:lnTo>
                <a:lnTo>
                  <a:pt x="73" y="351"/>
                </a:lnTo>
                <a:lnTo>
                  <a:pt x="72" y="351"/>
                </a:lnTo>
                <a:lnTo>
                  <a:pt x="72" y="353"/>
                </a:lnTo>
                <a:lnTo>
                  <a:pt x="73" y="353"/>
                </a:lnTo>
                <a:lnTo>
                  <a:pt x="72" y="353"/>
                </a:lnTo>
                <a:lnTo>
                  <a:pt x="73" y="353"/>
                </a:lnTo>
                <a:lnTo>
                  <a:pt x="73" y="354"/>
                </a:lnTo>
                <a:lnTo>
                  <a:pt x="75" y="354"/>
                </a:lnTo>
                <a:lnTo>
                  <a:pt x="75" y="356"/>
                </a:lnTo>
                <a:lnTo>
                  <a:pt x="73" y="356"/>
                </a:lnTo>
                <a:lnTo>
                  <a:pt x="73" y="358"/>
                </a:lnTo>
                <a:lnTo>
                  <a:pt x="72" y="358"/>
                </a:lnTo>
                <a:lnTo>
                  <a:pt x="72" y="359"/>
                </a:lnTo>
                <a:lnTo>
                  <a:pt x="73" y="359"/>
                </a:lnTo>
                <a:lnTo>
                  <a:pt x="73" y="361"/>
                </a:lnTo>
                <a:lnTo>
                  <a:pt x="73" y="363"/>
                </a:lnTo>
                <a:lnTo>
                  <a:pt x="72" y="363"/>
                </a:lnTo>
                <a:lnTo>
                  <a:pt x="72" y="361"/>
                </a:lnTo>
                <a:lnTo>
                  <a:pt x="72" y="363"/>
                </a:lnTo>
                <a:lnTo>
                  <a:pt x="73" y="363"/>
                </a:lnTo>
                <a:lnTo>
                  <a:pt x="73" y="364"/>
                </a:lnTo>
                <a:lnTo>
                  <a:pt x="73" y="366"/>
                </a:lnTo>
                <a:lnTo>
                  <a:pt x="75" y="366"/>
                </a:lnTo>
                <a:lnTo>
                  <a:pt x="75" y="368"/>
                </a:lnTo>
                <a:lnTo>
                  <a:pt x="73" y="368"/>
                </a:lnTo>
                <a:lnTo>
                  <a:pt x="73" y="369"/>
                </a:lnTo>
                <a:lnTo>
                  <a:pt x="72" y="369"/>
                </a:lnTo>
                <a:lnTo>
                  <a:pt x="70" y="369"/>
                </a:lnTo>
                <a:lnTo>
                  <a:pt x="70" y="368"/>
                </a:lnTo>
                <a:lnTo>
                  <a:pt x="70" y="369"/>
                </a:lnTo>
                <a:lnTo>
                  <a:pt x="72" y="369"/>
                </a:lnTo>
                <a:lnTo>
                  <a:pt x="72" y="371"/>
                </a:lnTo>
                <a:lnTo>
                  <a:pt x="72" y="373"/>
                </a:lnTo>
                <a:lnTo>
                  <a:pt x="70" y="373"/>
                </a:lnTo>
                <a:lnTo>
                  <a:pt x="68" y="373"/>
                </a:lnTo>
                <a:lnTo>
                  <a:pt x="68" y="374"/>
                </a:lnTo>
                <a:lnTo>
                  <a:pt x="70" y="374"/>
                </a:lnTo>
                <a:lnTo>
                  <a:pt x="68" y="374"/>
                </a:lnTo>
                <a:lnTo>
                  <a:pt x="67" y="374"/>
                </a:lnTo>
                <a:lnTo>
                  <a:pt x="67" y="376"/>
                </a:lnTo>
                <a:lnTo>
                  <a:pt x="67" y="374"/>
                </a:lnTo>
                <a:lnTo>
                  <a:pt x="67" y="376"/>
                </a:lnTo>
                <a:lnTo>
                  <a:pt x="65" y="376"/>
                </a:lnTo>
                <a:lnTo>
                  <a:pt x="65" y="378"/>
                </a:lnTo>
                <a:lnTo>
                  <a:pt x="67" y="378"/>
                </a:lnTo>
                <a:lnTo>
                  <a:pt x="65" y="378"/>
                </a:lnTo>
                <a:lnTo>
                  <a:pt x="65" y="376"/>
                </a:lnTo>
                <a:lnTo>
                  <a:pt x="63" y="376"/>
                </a:lnTo>
                <a:lnTo>
                  <a:pt x="65" y="376"/>
                </a:lnTo>
                <a:lnTo>
                  <a:pt x="65" y="374"/>
                </a:lnTo>
                <a:lnTo>
                  <a:pt x="63" y="374"/>
                </a:lnTo>
                <a:lnTo>
                  <a:pt x="63" y="373"/>
                </a:lnTo>
                <a:lnTo>
                  <a:pt x="63" y="371"/>
                </a:lnTo>
                <a:lnTo>
                  <a:pt x="63" y="369"/>
                </a:lnTo>
                <a:lnTo>
                  <a:pt x="62" y="369"/>
                </a:lnTo>
                <a:lnTo>
                  <a:pt x="63" y="369"/>
                </a:lnTo>
                <a:lnTo>
                  <a:pt x="63" y="368"/>
                </a:lnTo>
                <a:lnTo>
                  <a:pt x="62" y="368"/>
                </a:lnTo>
                <a:lnTo>
                  <a:pt x="63" y="368"/>
                </a:lnTo>
                <a:lnTo>
                  <a:pt x="62" y="368"/>
                </a:lnTo>
                <a:lnTo>
                  <a:pt x="62" y="366"/>
                </a:lnTo>
                <a:lnTo>
                  <a:pt x="62" y="368"/>
                </a:lnTo>
                <a:lnTo>
                  <a:pt x="62" y="366"/>
                </a:lnTo>
                <a:lnTo>
                  <a:pt x="60" y="366"/>
                </a:lnTo>
                <a:lnTo>
                  <a:pt x="60" y="368"/>
                </a:lnTo>
                <a:lnTo>
                  <a:pt x="60" y="366"/>
                </a:lnTo>
                <a:lnTo>
                  <a:pt x="60" y="368"/>
                </a:lnTo>
                <a:lnTo>
                  <a:pt x="60" y="369"/>
                </a:lnTo>
                <a:lnTo>
                  <a:pt x="58" y="369"/>
                </a:lnTo>
                <a:lnTo>
                  <a:pt x="58" y="371"/>
                </a:lnTo>
                <a:lnTo>
                  <a:pt x="58" y="369"/>
                </a:lnTo>
                <a:lnTo>
                  <a:pt x="58" y="371"/>
                </a:lnTo>
                <a:lnTo>
                  <a:pt x="58" y="369"/>
                </a:lnTo>
                <a:lnTo>
                  <a:pt x="58" y="371"/>
                </a:lnTo>
                <a:lnTo>
                  <a:pt x="60" y="371"/>
                </a:lnTo>
                <a:lnTo>
                  <a:pt x="60" y="373"/>
                </a:lnTo>
                <a:lnTo>
                  <a:pt x="60" y="371"/>
                </a:lnTo>
                <a:lnTo>
                  <a:pt x="58" y="371"/>
                </a:lnTo>
                <a:lnTo>
                  <a:pt x="60" y="371"/>
                </a:lnTo>
                <a:lnTo>
                  <a:pt x="58" y="371"/>
                </a:lnTo>
                <a:lnTo>
                  <a:pt x="60" y="371"/>
                </a:lnTo>
                <a:lnTo>
                  <a:pt x="60" y="369"/>
                </a:lnTo>
                <a:lnTo>
                  <a:pt x="60" y="371"/>
                </a:lnTo>
                <a:lnTo>
                  <a:pt x="60" y="369"/>
                </a:lnTo>
                <a:lnTo>
                  <a:pt x="60" y="368"/>
                </a:lnTo>
                <a:lnTo>
                  <a:pt x="62" y="368"/>
                </a:lnTo>
                <a:lnTo>
                  <a:pt x="62" y="369"/>
                </a:lnTo>
                <a:lnTo>
                  <a:pt x="62" y="371"/>
                </a:lnTo>
                <a:lnTo>
                  <a:pt x="63" y="371"/>
                </a:lnTo>
                <a:lnTo>
                  <a:pt x="63" y="373"/>
                </a:lnTo>
                <a:lnTo>
                  <a:pt x="63" y="374"/>
                </a:lnTo>
                <a:lnTo>
                  <a:pt x="63" y="376"/>
                </a:lnTo>
                <a:lnTo>
                  <a:pt x="63" y="378"/>
                </a:lnTo>
                <a:lnTo>
                  <a:pt x="63" y="379"/>
                </a:lnTo>
                <a:lnTo>
                  <a:pt x="65" y="379"/>
                </a:lnTo>
                <a:lnTo>
                  <a:pt x="63" y="379"/>
                </a:lnTo>
                <a:lnTo>
                  <a:pt x="65" y="379"/>
                </a:lnTo>
                <a:lnTo>
                  <a:pt x="65" y="381"/>
                </a:lnTo>
                <a:lnTo>
                  <a:pt x="65" y="383"/>
                </a:lnTo>
                <a:lnTo>
                  <a:pt x="65" y="381"/>
                </a:lnTo>
                <a:lnTo>
                  <a:pt x="65" y="383"/>
                </a:lnTo>
                <a:lnTo>
                  <a:pt x="67" y="383"/>
                </a:lnTo>
                <a:lnTo>
                  <a:pt x="67" y="384"/>
                </a:lnTo>
                <a:lnTo>
                  <a:pt x="65" y="384"/>
                </a:lnTo>
                <a:lnTo>
                  <a:pt x="67" y="384"/>
                </a:lnTo>
                <a:lnTo>
                  <a:pt x="65" y="384"/>
                </a:lnTo>
                <a:lnTo>
                  <a:pt x="65" y="386"/>
                </a:lnTo>
                <a:lnTo>
                  <a:pt x="65" y="384"/>
                </a:lnTo>
                <a:lnTo>
                  <a:pt x="63" y="384"/>
                </a:lnTo>
                <a:lnTo>
                  <a:pt x="65" y="384"/>
                </a:lnTo>
                <a:lnTo>
                  <a:pt x="63" y="384"/>
                </a:lnTo>
                <a:lnTo>
                  <a:pt x="63" y="386"/>
                </a:lnTo>
                <a:lnTo>
                  <a:pt x="65" y="386"/>
                </a:lnTo>
                <a:lnTo>
                  <a:pt x="65" y="388"/>
                </a:lnTo>
                <a:lnTo>
                  <a:pt x="65" y="389"/>
                </a:lnTo>
                <a:lnTo>
                  <a:pt x="65" y="391"/>
                </a:lnTo>
                <a:lnTo>
                  <a:pt x="65" y="389"/>
                </a:lnTo>
                <a:lnTo>
                  <a:pt x="65" y="391"/>
                </a:lnTo>
                <a:lnTo>
                  <a:pt x="65" y="389"/>
                </a:lnTo>
                <a:lnTo>
                  <a:pt x="63" y="389"/>
                </a:lnTo>
                <a:lnTo>
                  <a:pt x="62" y="389"/>
                </a:lnTo>
                <a:lnTo>
                  <a:pt x="62" y="388"/>
                </a:lnTo>
                <a:lnTo>
                  <a:pt x="60" y="388"/>
                </a:lnTo>
                <a:lnTo>
                  <a:pt x="62" y="388"/>
                </a:lnTo>
                <a:lnTo>
                  <a:pt x="63" y="388"/>
                </a:lnTo>
                <a:lnTo>
                  <a:pt x="65" y="388"/>
                </a:lnTo>
                <a:lnTo>
                  <a:pt x="63" y="388"/>
                </a:lnTo>
                <a:lnTo>
                  <a:pt x="62" y="388"/>
                </a:lnTo>
                <a:lnTo>
                  <a:pt x="60" y="388"/>
                </a:lnTo>
                <a:lnTo>
                  <a:pt x="60" y="389"/>
                </a:lnTo>
                <a:lnTo>
                  <a:pt x="60" y="388"/>
                </a:lnTo>
                <a:lnTo>
                  <a:pt x="58" y="388"/>
                </a:lnTo>
                <a:lnTo>
                  <a:pt x="58" y="389"/>
                </a:lnTo>
                <a:lnTo>
                  <a:pt x="57" y="389"/>
                </a:lnTo>
                <a:lnTo>
                  <a:pt x="57" y="388"/>
                </a:lnTo>
                <a:lnTo>
                  <a:pt x="57" y="389"/>
                </a:lnTo>
                <a:lnTo>
                  <a:pt x="55" y="389"/>
                </a:lnTo>
                <a:lnTo>
                  <a:pt x="55" y="388"/>
                </a:lnTo>
                <a:lnTo>
                  <a:pt x="57" y="389"/>
                </a:lnTo>
                <a:lnTo>
                  <a:pt x="57" y="388"/>
                </a:lnTo>
                <a:lnTo>
                  <a:pt x="55" y="388"/>
                </a:lnTo>
                <a:lnTo>
                  <a:pt x="57" y="388"/>
                </a:lnTo>
                <a:lnTo>
                  <a:pt x="55" y="388"/>
                </a:lnTo>
                <a:lnTo>
                  <a:pt x="55" y="386"/>
                </a:lnTo>
                <a:lnTo>
                  <a:pt x="57" y="386"/>
                </a:lnTo>
                <a:lnTo>
                  <a:pt x="55" y="386"/>
                </a:lnTo>
                <a:lnTo>
                  <a:pt x="55" y="384"/>
                </a:lnTo>
                <a:lnTo>
                  <a:pt x="53" y="384"/>
                </a:lnTo>
                <a:lnTo>
                  <a:pt x="53" y="383"/>
                </a:lnTo>
                <a:lnTo>
                  <a:pt x="53" y="381"/>
                </a:lnTo>
                <a:lnTo>
                  <a:pt x="53" y="379"/>
                </a:lnTo>
                <a:lnTo>
                  <a:pt x="55" y="379"/>
                </a:lnTo>
                <a:lnTo>
                  <a:pt x="55" y="381"/>
                </a:lnTo>
                <a:lnTo>
                  <a:pt x="55" y="379"/>
                </a:lnTo>
                <a:lnTo>
                  <a:pt x="57" y="379"/>
                </a:lnTo>
                <a:lnTo>
                  <a:pt x="55" y="379"/>
                </a:lnTo>
                <a:lnTo>
                  <a:pt x="55" y="378"/>
                </a:lnTo>
                <a:lnTo>
                  <a:pt x="55" y="376"/>
                </a:lnTo>
                <a:lnTo>
                  <a:pt x="57" y="376"/>
                </a:lnTo>
                <a:lnTo>
                  <a:pt x="55" y="376"/>
                </a:lnTo>
                <a:lnTo>
                  <a:pt x="55" y="374"/>
                </a:lnTo>
                <a:lnTo>
                  <a:pt x="53" y="374"/>
                </a:lnTo>
                <a:lnTo>
                  <a:pt x="53" y="373"/>
                </a:lnTo>
                <a:lnTo>
                  <a:pt x="53" y="371"/>
                </a:lnTo>
                <a:lnTo>
                  <a:pt x="55" y="371"/>
                </a:lnTo>
                <a:lnTo>
                  <a:pt x="53" y="371"/>
                </a:lnTo>
                <a:lnTo>
                  <a:pt x="53" y="369"/>
                </a:lnTo>
                <a:lnTo>
                  <a:pt x="55" y="369"/>
                </a:lnTo>
                <a:lnTo>
                  <a:pt x="55" y="371"/>
                </a:lnTo>
                <a:lnTo>
                  <a:pt x="57" y="371"/>
                </a:lnTo>
                <a:lnTo>
                  <a:pt x="57" y="373"/>
                </a:lnTo>
                <a:lnTo>
                  <a:pt x="58" y="373"/>
                </a:lnTo>
                <a:lnTo>
                  <a:pt x="58" y="374"/>
                </a:lnTo>
                <a:lnTo>
                  <a:pt x="58" y="376"/>
                </a:lnTo>
                <a:lnTo>
                  <a:pt x="60" y="376"/>
                </a:lnTo>
                <a:lnTo>
                  <a:pt x="60" y="378"/>
                </a:lnTo>
                <a:lnTo>
                  <a:pt x="62" y="378"/>
                </a:lnTo>
                <a:lnTo>
                  <a:pt x="62" y="379"/>
                </a:lnTo>
                <a:lnTo>
                  <a:pt x="62" y="378"/>
                </a:lnTo>
                <a:lnTo>
                  <a:pt x="60" y="378"/>
                </a:lnTo>
                <a:lnTo>
                  <a:pt x="62" y="378"/>
                </a:lnTo>
                <a:lnTo>
                  <a:pt x="62" y="376"/>
                </a:lnTo>
                <a:lnTo>
                  <a:pt x="60" y="376"/>
                </a:lnTo>
                <a:lnTo>
                  <a:pt x="60" y="378"/>
                </a:lnTo>
                <a:lnTo>
                  <a:pt x="60" y="376"/>
                </a:lnTo>
                <a:lnTo>
                  <a:pt x="58" y="374"/>
                </a:lnTo>
                <a:lnTo>
                  <a:pt x="58" y="373"/>
                </a:lnTo>
                <a:lnTo>
                  <a:pt x="57" y="373"/>
                </a:lnTo>
                <a:lnTo>
                  <a:pt x="57" y="371"/>
                </a:lnTo>
                <a:lnTo>
                  <a:pt x="57" y="369"/>
                </a:lnTo>
                <a:lnTo>
                  <a:pt x="55" y="369"/>
                </a:lnTo>
                <a:lnTo>
                  <a:pt x="57" y="369"/>
                </a:lnTo>
                <a:lnTo>
                  <a:pt x="55" y="369"/>
                </a:lnTo>
                <a:lnTo>
                  <a:pt x="57" y="369"/>
                </a:lnTo>
                <a:lnTo>
                  <a:pt x="55" y="369"/>
                </a:lnTo>
                <a:lnTo>
                  <a:pt x="55" y="368"/>
                </a:lnTo>
                <a:lnTo>
                  <a:pt x="57" y="368"/>
                </a:lnTo>
                <a:lnTo>
                  <a:pt x="55" y="368"/>
                </a:lnTo>
                <a:lnTo>
                  <a:pt x="55" y="366"/>
                </a:lnTo>
                <a:lnTo>
                  <a:pt x="55" y="368"/>
                </a:lnTo>
                <a:lnTo>
                  <a:pt x="55" y="366"/>
                </a:lnTo>
                <a:lnTo>
                  <a:pt x="55" y="368"/>
                </a:lnTo>
                <a:lnTo>
                  <a:pt x="53" y="368"/>
                </a:lnTo>
                <a:lnTo>
                  <a:pt x="53" y="366"/>
                </a:lnTo>
                <a:lnTo>
                  <a:pt x="52" y="366"/>
                </a:lnTo>
                <a:lnTo>
                  <a:pt x="52" y="364"/>
                </a:lnTo>
                <a:lnTo>
                  <a:pt x="50" y="364"/>
                </a:lnTo>
                <a:lnTo>
                  <a:pt x="48" y="364"/>
                </a:lnTo>
                <a:lnTo>
                  <a:pt x="48" y="363"/>
                </a:lnTo>
                <a:lnTo>
                  <a:pt x="48" y="361"/>
                </a:lnTo>
                <a:lnTo>
                  <a:pt x="48" y="363"/>
                </a:lnTo>
                <a:lnTo>
                  <a:pt x="50" y="363"/>
                </a:lnTo>
                <a:lnTo>
                  <a:pt x="50" y="361"/>
                </a:lnTo>
                <a:lnTo>
                  <a:pt x="50" y="359"/>
                </a:lnTo>
                <a:lnTo>
                  <a:pt x="50" y="361"/>
                </a:lnTo>
                <a:lnTo>
                  <a:pt x="50" y="359"/>
                </a:lnTo>
                <a:lnTo>
                  <a:pt x="50" y="361"/>
                </a:lnTo>
                <a:lnTo>
                  <a:pt x="52" y="361"/>
                </a:lnTo>
                <a:lnTo>
                  <a:pt x="52" y="359"/>
                </a:lnTo>
                <a:lnTo>
                  <a:pt x="50" y="359"/>
                </a:lnTo>
                <a:lnTo>
                  <a:pt x="52" y="359"/>
                </a:lnTo>
                <a:lnTo>
                  <a:pt x="52" y="358"/>
                </a:lnTo>
                <a:lnTo>
                  <a:pt x="50" y="358"/>
                </a:lnTo>
                <a:lnTo>
                  <a:pt x="52" y="358"/>
                </a:lnTo>
                <a:lnTo>
                  <a:pt x="53" y="358"/>
                </a:lnTo>
                <a:lnTo>
                  <a:pt x="53" y="356"/>
                </a:lnTo>
                <a:lnTo>
                  <a:pt x="53" y="354"/>
                </a:lnTo>
                <a:lnTo>
                  <a:pt x="55" y="354"/>
                </a:lnTo>
                <a:lnTo>
                  <a:pt x="55" y="356"/>
                </a:lnTo>
                <a:lnTo>
                  <a:pt x="55" y="358"/>
                </a:lnTo>
                <a:lnTo>
                  <a:pt x="57" y="358"/>
                </a:lnTo>
                <a:lnTo>
                  <a:pt x="57" y="356"/>
                </a:lnTo>
                <a:lnTo>
                  <a:pt x="55" y="356"/>
                </a:lnTo>
                <a:lnTo>
                  <a:pt x="57" y="356"/>
                </a:lnTo>
                <a:lnTo>
                  <a:pt x="55" y="356"/>
                </a:lnTo>
                <a:lnTo>
                  <a:pt x="55" y="354"/>
                </a:lnTo>
                <a:lnTo>
                  <a:pt x="57" y="354"/>
                </a:lnTo>
                <a:lnTo>
                  <a:pt x="57" y="353"/>
                </a:lnTo>
                <a:lnTo>
                  <a:pt x="57" y="351"/>
                </a:lnTo>
                <a:lnTo>
                  <a:pt x="57" y="353"/>
                </a:lnTo>
                <a:lnTo>
                  <a:pt x="55" y="353"/>
                </a:lnTo>
                <a:lnTo>
                  <a:pt x="55" y="354"/>
                </a:lnTo>
                <a:lnTo>
                  <a:pt x="53" y="353"/>
                </a:lnTo>
                <a:lnTo>
                  <a:pt x="53" y="354"/>
                </a:lnTo>
                <a:lnTo>
                  <a:pt x="52" y="354"/>
                </a:lnTo>
                <a:lnTo>
                  <a:pt x="52" y="353"/>
                </a:lnTo>
                <a:lnTo>
                  <a:pt x="53" y="353"/>
                </a:lnTo>
                <a:lnTo>
                  <a:pt x="52" y="353"/>
                </a:lnTo>
                <a:lnTo>
                  <a:pt x="52" y="351"/>
                </a:lnTo>
                <a:lnTo>
                  <a:pt x="52" y="353"/>
                </a:lnTo>
                <a:lnTo>
                  <a:pt x="52" y="354"/>
                </a:lnTo>
                <a:lnTo>
                  <a:pt x="50" y="354"/>
                </a:lnTo>
                <a:lnTo>
                  <a:pt x="50" y="356"/>
                </a:lnTo>
                <a:lnTo>
                  <a:pt x="50" y="358"/>
                </a:lnTo>
                <a:lnTo>
                  <a:pt x="50" y="359"/>
                </a:lnTo>
                <a:lnTo>
                  <a:pt x="48" y="359"/>
                </a:lnTo>
                <a:lnTo>
                  <a:pt x="47" y="359"/>
                </a:lnTo>
                <a:lnTo>
                  <a:pt x="47" y="361"/>
                </a:lnTo>
                <a:lnTo>
                  <a:pt x="45" y="361"/>
                </a:lnTo>
                <a:lnTo>
                  <a:pt x="45" y="359"/>
                </a:lnTo>
                <a:lnTo>
                  <a:pt x="47" y="359"/>
                </a:lnTo>
                <a:lnTo>
                  <a:pt x="47" y="358"/>
                </a:lnTo>
                <a:lnTo>
                  <a:pt x="47" y="359"/>
                </a:lnTo>
                <a:lnTo>
                  <a:pt x="47" y="358"/>
                </a:lnTo>
                <a:lnTo>
                  <a:pt x="47" y="356"/>
                </a:lnTo>
                <a:lnTo>
                  <a:pt x="48" y="356"/>
                </a:lnTo>
                <a:lnTo>
                  <a:pt x="50" y="356"/>
                </a:lnTo>
                <a:lnTo>
                  <a:pt x="50" y="354"/>
                </a:lnTo>
                <a:lnTo>
                  <a:pt x="50" y="353"/>
                </a:lnTo>
                <a:lnTo>
                  <a:pt x="50" y="351"/>
                </a:lnTo>
                <a:lnTo>
                  <a:pt x="50" y="353"/>
                </a:lnTo>
                <a:lnTo>
                  <a:pt x="50" y="351"/>
                </a:lnTo>
                <a:lnTo>
                  <a:pt x="52" y="351"/>
                </a:lnTo>
                <a:lnTo>
                  <a:pt x="50" y="351"/>
                </a:lnTo>
                <a:lnTo>
                  <a:pt x="50" y="353"/>
                </a:lnTo>
                <a:lnTo>
                  <a:pt x="52" y="353"/>
                </a:lnTo>
                <a:lnTo>
                  <a:pt x="52" y="351"/>
                </a:lnTo>
                <a:lnTo>
                  <a:pt x="50" y="351"/>
                </a:lnTo>
                <a:lnTo>
                  <a:pt x="52" y="349"/>
                </a:lnTo>
                <a:lnTo>
                  <a:pt x="52" y="351"/>
                </a:lnTo>
                <a:lnTo>
                  <a:pt x="52" y="349"/>
                </a:lnTo>
                <a:lnTo>
                  <a:pt x="53" y="349"/>
                </a:lnTo>
                <a:lnTo>
                  <a:pt x="53" y="348"/>
                </a:lnTo>
                <a:lnTo>
                  <a:pt x="52" y="348"/>
                </a:lnTo>
                <a:lnTo>
                  <a:pt x="52" y="346"/>
                </a:lnTo>
                <a:lnTo>
                  <a:pt x="53" y="346"/>
                </a:lnTo>
                <a:lnTo>
                  <a:pt x="53" y="344"/>
                </a:lnTo>
                <a:lnTo>
                  <a:pt x="53" y="343"/>
                </a:lnTo>
                <a:lnTo>
                  <a:pt x="55" y="343"/>
                </a:lnTo>
                <a:lnTo>
                  <a:pt x="55" y="341"/>
                </a:lnTo>
                <a:lnTo>
                  <a:pt x="53" y="341"/>
                </a:lnTo>
                <a:lnTo>
                  <a:pt x="55" y="341"/>
                </a:lnTo>
                <a:lnTo>
                  <a:pt x="55" y="339"/>
                </a:lnTo>
                <a:lnTo>
                  <a:pt x="57" y="339"/>
                </a:lnTo>
                <a:lnTo>
                  <a:pt x="57" y="338"/>
                </a:lnTo>
                <a:lnTo>
                  <a:pt x="57" y="339"/>
                </a:lnTo>
                <a:lnTo>
                  <a:pt x="57" y="338"/>
                </a:lnTo>
                <a:lnTo>
                  <a:pt x="58" y="338"/>
                </a:lnTo>
                <a:lnTo>
                  <a:pt x="58" y="339"/>
                </a:lnTo>
                <a:lnTo>
                  <a:pt x="58" y="338"/>
                </a:lnTo>
                <a:lnTo>
                  <a:pt x="60" y="338"/>
                </a:lnTo>
                <a:lnTo>
                  <a:pt x="60" y="336"/>
                </a:lnTo>
                <a:lnTo>
                  <a:pt x="62" y="336"/>
                </a:lnTo>
                <a:lnTo>
                  <a:pt x="63" y="336"/>
                </a:lnTo>
                <a:lnTo>
                  <a:pt x="63" y="338"/>
                </a:lnTo>
                <a:lnTo>
                  <a:pt x="63" y="336"/>
                </a:lnTo>
                <a:lnTo>
                  <a:pt x="65" y="336"/>
                </a:lnTo>
                <a:lnTo>
                  <a:pt x="65" y="338"/>
                </a:lnTo>
                <a:lnTo>
                  <a:pt x="65" y="336"/>
                </a:lnTo>
                <a:lnTo>
                  <a:pt x="67" y="336"/>
                </a:lnTo>
                <a:lnTo>
                  <a:pt x="67" y="338"/>
                </a:lnTo>
                <a:lnTo>
                  <a:pt x="67" y="336"/>
                </a:lnTo>
                <a:lnTo>
                  <a:pt x="68" y="336"/>
                </a:lnTo>
                <a:lnTo>
                  <a:pt x="68" y="334"/>
                </a:lnTo>
                <a:lnTo>
                  <a:pt x="67" y="334"/>
                </a:lnTo>
                <a:lnTo>
                  <a:pt x="67" y="333"/>
                </a:lnTo>
                <a:lnTo>
                  <a:pt x="65" y="333"/>
                </a:lnTo>
                <a:lnTo>
                  <a:pt x="63" y="333"/>
                </a:lnTo>
                <a:lnTo>
                  <a:pt x="63" y="331"/>
                </a:lnTo>
                <a:lnTo>
                  <a:pt x="65" y="331"/>
                </a:lnTo>
                <a:lnTo>
                  <a:pt x="67" y="331"/>
                </a:lnTo>
                <a:lnTo>
                  <a:pt x="67" y="333"/>
                </a:lnTo>
                <a:lnTo>
                  <a:pt x="67" y="331"/>
                </a:lnTo>
                <a:close/>
                <a:moveTo>
                  <a:pt x="52" y="331"/>
                </a:moveTo>
                <a:lnTo>
                  <a:pt x="50" y="329"/>
                </a:lnTo>
                <a:lnTo>
                  <a:pt x="52" y="329"/>
                </a:lnTo>
                <a:lnTo>
                  <a:pt x="52" y="331"/>
                </a:lnTo>
                <a:close/>
                <a:moveTo>
                  <a:pt x="82" y="329"/>
                </a:moveTo>
                <a:lnTo>
                  <a:pt x="82" y="331"/>
                </a:lnTo>
                <a:lnTo>
                  <a:pt x="80" y="331"/>
                </a:lnTo>
                <a:lnTo>
                  <a:pt x="80" y="329"/>
                </a:lnTo>
                <a:lnTo>
                  <a:pt x="82" y="329"/>
                </a:lnTo>
                <a:close/>
                <a:moveTo>
                  <a:pt x="295" y="328"/>
                </a:moveTo>
                <a:lnTo>
                  <a:pt x="295" y="329"/>
                </a:lnTo>
                <a:lnTo>
                  <a:pt x="297" y="329"/>
                </a:lnTo>
                <a:lnTo>
                  <a:pt x="295" y="329"/>
                </a:lnTo>
                <a:lnTo>
                  <a:pt x="295" y="328"/>
                </a:lnTo>
                <a:close/>
                <a:moveTo>
                  <a:pt x="80" y="328"/>
                </a:moveTo>
                <a:lnTo>
                  <a:pt x="78" y="328"/>
                </a:lnTo>
                <a:lnTo>
                  <a:pt x="80" y="328"/>
                </a:lnTo>
                <a:close/>
                <a:moveTo>
                  <a:pt x="55" y="326"/>
                </a:moveTo>
                <a:lnTo>
                  <a:pt x="55" y="328"/>
                </a:lnTo>
                <a:lnTo>
                  <a:pt x="57" y="328"/>
                </a:lnTo>
                <a:lnTo>
                  <a:pt x="58" y="328"/>
                </a:lnTo>
                <a:lnTo>
                  <a:pt x="58" y="329"/>
                </a:lnTo>
                <a:lnTo>
                  <a:pt x="60" y="329"/>
                </a:lnTo>
                <a:lnTo>
                  <a:pt x="62" y="329"/>
                </a:lnTo>
                <a:lnTo>
                  <a:pt x="62" y="331"/>
                </a:lnTo>
                <a:lnTo>
                  <a:pt x="60" y="331"/>
                </a:lnTo>
                <a:lnTo>
                  <a:pt x="60" y="333"/>
                </a:lnTo>
                <a:lnTo>
                  <a:pt x="60" y="331"/>
                </a:lnTo>
                <a:lnTo>
                  <a:pt x="60" y="333"/>
                </a:lnTo>
                <a:lnTo>
                  <a:pt x="60" y="331"/>
                </a:lnTo>
                <a:lnTo>
                  <a:pt x="60" y="333"/>
                </a:lnTo>
                <a:lnTo>
                  <a:pt x="58" y="333"/>
                </a:lnTo>
                <a:lnTo>
                  <a:pt x="58" y="334"/>
                </a:lnTo>
                <a:lnTo>
                  <a:pt x="57" y="334"/>
                </a:lnTo>
                <a:lnTo>
                  <a:pt x="55" y="334"/>
                </a:lnTo>
                <a:lnTo>
                  <a:pt x="55" y="336"/>
                </a:lnTo>
                <a:lnTo>
                  <a:pt x="53" y="334"/>
                </a:lnTo>
                <a:lnTo>
                  <a:pt x="53" y="336"/>
                </a:lnTo>
                <a:lnTo>
                  <a:pt x="53" y="338"/>
                </a:lnTo>
                <a:lnTo>
                  <a:pt x="52" y="338"/>
                </a:lnTo>
                <a:lnTo>
                  <a:pt x="52" y="339"/>
                </a:lnTo>
                <a:lnTo>
                  <a:pt x="50" y="339"/>
                </a:lnTo>
                <a:lnTo>
                  <a:pt x="50" y="341"/>
                </a:lnTo>
                <a:lnTo>
                  <a:pt x="48" y="341"/>
                </a:lnTo>
                <a:lnTo>
                  <a:pt x="48" y="343"/>
                </a:lnTo>
                <a:lnTo>
                  <a:pt x="50" y="341"/>
                </a:lnTo>
                <a:lnTo>
                  <a:pt x="50" y="343"/>
                </a:lnTo>
                <a:lnTo>
                  <a:pt x="48" y="343"/>
                </a:lnTo>
                <a:lnTo>
                  <a:pt x="50" y="343"/>
                </a:lnTo>
                <a:lnTo>
                  <a:pt x="48" y="343"/>
                </a:lnTo>
                <a:lnTo>
                  <a:pt x="48" y="344"/>
                </a:lnTo>
                <a:lnTo>
                  <a:pt x="48" y="346"/>
                </a:lnTo>
                <a:lnTo>
                  <a:pt x="48" y="348"/>
                </a:lnTo>
                <a:lnTo>
                  <a:pt x="47" y="348"/>
                </a:lnTo>
                <a:lnTo>
                  <a:pt x="47" y="349"/>
                </a:lnTo>
                <a:lnTo>
                  <a:pt x="45" y="349"/>
                </a:lnTo>
                <a:lnTo>
                  <a:pt x="45" y="351"/>
                </a:lnTo>
                <a:lnTo>
                  <a:pt x="45" y="353"/>
                </a:lnTo>
                <a:lnTo>
                  <a:pt x="43" y="353"/>
                </a:lnTo>
                <a:lnTo>
                  <a:pt x="43" y="354"/>
                </a:lnTo>
                <a:lnTo>
                  <a:pt x="43" y="356"/>
                </a:lnTo>
                <a:lnTo>
                  <a:pt x="43" y="354"/>
                </a:lnTo>
                <a:lnTo>
                  <a:pt x="41" y="356"/>
                </a:lnTo>
                <a:lnTo>
                  <a:pt x="41" y="354"/>
                </a:lnTo>
                <a:lnTo>
                  <a:pt x="41" y="356"/>
                </a:lnTo>
                <a:lnTo>
                  <a:pt x="40" y="354"/>
                </a:lnTo>
                <a:lnTo>
                  <a:pt x="41" y="354"/>
                </a:lnTo>
                <a:lnTo>
                  <a:pt x="41" y="356"/>
                </a:lnTo>
                <a:lnTo>
                  <a:pt x="41" y="354"/>
                </a:lnTo>
                <a:lnTo>
                  <a:pt x="40" y="353"/>
                </a:lnTo>
                <a:lnTo>
                  <a:pt x="40" y="351"/>
                </a:lnTo>
                <a:lnTo>
                  <a:pt x="41" y="351"/>
                </a:lnTo>
                <a:lnTo>
                  <a:pt x="40" y="351"/>
                </a:lnTo>
                <a:lnTo>
                  <a:pt x="41" y="351"/>
                </a:lnTo>
                <a:lnTo>
                  <a:pt x="40" y="351"/>
                </a:lnTo>
                <a:lnTo>
                  <a:pt x="40" y="349"/>
                </a:lnTo>
                <a:lnTo>
                  <a:pt x="40" y="348"/>
                </a:lnTo>
                <a:lnTo>
                  <a:pt x="38" y="348"/>
                </a:lnTo>
                <a:lnTo>
                  <a:pt x="40" y="348"/>
                </a:lnTo>
                <a:lnTo>
                  <a:pt x="38" y="348"/>
                </a:lnTo>
                <a:lnTo>
                  <a:pt x="40" y="348"/>
                </a:lnTo>
                <a:lnTo>
                  <a:pt x="40" y="346"/>
                </a:lnTo>
                <a:lnTo>
                  <a:pt x="40" y="344"/>
                </a:lnTo>
                <a:lnTo>
                  <a:pt x="40" y="343"/>
                </a:lnTo>
                <a:lnTo>
                  <a:pt x="41" y="343"/>
                </a:lnTo>
                <a:lnTo>
                  <a:pt x="41" y="341"/>
                </a:lnTo>
                <a:lnTo>
                  <a:pt x="41" y="339"/>
                </a:lnTo>
                <a:lnTo>
                  <a:pt x="41" y="338"/>
                </a:lnTo>
                <a:lnTo>
                  <a:pt x="43" y="336"/>
                </a:lnTo>
                <a:lnTo>
                  <a:pt x="41" y="336"/>
                </a:lnTo>
                <a:lnTo>
                  <a:pt x="43" y="336"/>
                </a:lnTo>
                <a:lnTo>
                  <a:pt x="43" y="334"/>
                </a:lnTo>
                <a:lnTo>
                  <a:pt x="45" y="334"/>
                </a:lnTo>
                <a:lnTo>
                  <a:pt x="43" y="334"/>
                </a:lnTo>
                <a:lnTo>
                  <a:pt x="43" y="333"/>
                </a:lnTo>
                <a:lnTo>
                  <a:pt x="45" y="333"/>
                </a:lnTo>
                <a:lnTo>
                  <a:pt x="45" y="334"/>
                </a:lnTo>
                <a:lnTo>
                  <a:pt x="45" y="333"/>
                </a:lnTo>
                <a:lnTo>
                  <a:pt x="47" y="333"/>
                </a:lnTo>
                <a:lnTo>
                  <a:pt x="47" y="334"/>
                </a:lnTo>
                <a:lnTo>
                  <a:pt x="47" y="333"/>
                </a:lnTo>
                <a:lnTo>
                  <a:pt x="47" y="334"/>
                </a:lnTo>
                <a:lnTo>
                  <a:pt x="48" y="334"/>
                </a:lnTo>
                <a:lnTo>
                  <a:pt x="48" y="336"/>
                </a:lnTo>
                <a:lnTo>
                  <a:pt x="48" y="334"/>
                </a:lnTo>
                <a:lnTo>
                  <a:pt x="47" y="334"/>
                </a:lnTo>
                <a:lnTo>
                  <a:pt x="47" y="333"/>
                </a:lnTo>
                <a:lnTo>
                  <a:pt x="48" y="333"/>
                </a:lnTo>
                <a:lnTo>
                  <a:pt x="47" y="333"/>
                </a:lnTo>
                <a:lnTo>
                  <a:pt x="47" y="331"/>
                </a:lnTo>
                <a:lnTo>
                  <a:pt x="48" y="331"/>
                </a:lnTo>
                <a:lnTo>
                  <a:pt x="48" y="329"/>
                </a:lnTo>
                <a:lnTo>
                  <a:pt x="50" y="329"/>
                </a:lnTo>
                <a:lnTo>
                  <a:pt x="50" y="331"/>
                </a:lnTo>
                <a:lnTo>
                  <a:pt x="52" y="331"/>
                </a:lnTo>
                <a:lnTo>
                  <a:pt x="50" y="333"/>
                </a:lnTo>
                <a:lnTo>
                  <a:pt x="52" y="333"/>
                </a:lnTo>
                <a:lnTo>
                  <a:pt x="52" y="334"/>
                </a:lnTo>
                <a:lnTo>
                  <a:pt x="53" y="334"/>
                </a:lnTo>
                <a:lnTo>
                  <a:pt x="53" y="333"/>
                </a:lnTo>
                <a:lnTo>
                  <a:pt x="52" y="333"/>
                </a:lnTo>
                <a:lnTo>
                  <a:pt x="53" y="333"/>
                </a:lnTo>
                <a:lnTo>
                  <a:pt x="52" y="333"/>
                </a:lnTo>
                <a:lnTo>
                  <a:pt x="52" y="331"/>
                </a:lnTo>
                <a:lnTo>
                  <a:pt x="53" y="331"/>
                </a:lnTo>
                <a:lnTo>
                  <a:pt x="53" y="329"/>
                </a:lnTo>
                <a:lnTo>
                  <a:pt x="53" y="328"/>
                </a:lnTo>
                <a:lnTo>
                  <a:pt x="53" y="326"/>
                </a:lnTo>
                <a:lnTo>
                  <a:pt x="55" y="326"/>
                </a:lnTo>
                <a:lnTo>
                  <a:pt x="55" y="328"/>
                </a:lnTo>
                <a:lnTo>
                  <a:pt x="55" y="326"/>
                </a:lnTo>
                <a:close/>
                <a:moveTo>
                  <a:pt x="20" y="328"/>
                </a:moveTo>
                <a:lnTo>
                  <a:pt x="21" y="328"/>
                </a:lnTo>
                <a:lnTo>
                  <a:pt x="20" y="328"/>
                </a:lnTo>
                <a:lnTo>
                  <a:pt x="18" y="328"/>
                </a:lnTo>
                <a:lnTo>
                  <a:pt x="20" y="328"/>
                </a:lnTo>
                <a:lnTo>
                  <a:pt x="18" y="328"/>
                </a:lnTo>
                <a:lnTo>
                  <a:pt x="20" y="328"/>
                </a:lnTo>
                <a:lnTo>
                  <a:pt x="18" y="328"/>
                </a:lnTo>
                <a:lnTo>
                  <a:pt x="20" y="328"/>
                </a:lnTo>
                <a:lnTo>
                  <a:pt x="20" y="326"/>
                </a:lnTo>
                <a:lnTo>
                  <a:pt x="20" y="328"/>
                </a:lnTo>
                <a:close/>
                <a:moveTo>
                  <a:pt x="48" y="323"/>
                </a:moveTo>
                <a:lnTo>
                  <a:pt x="48" y="324"/>
                </a:lnTo>
                <a:lnTo>
                  <a:pt x="50" y="324"/>
                </a:lnTo>
                <a:lnTo>
                  <a:pt x="50" y="326"/>
                </a:lnTo>
                <a:lnTo>
                  <a:pt x="50" y="328"/>
                </a:lnTo>
                <a:lnTo>
                  <a:pt x="48" y="328"/>
                </a:lnTo>
                <a:lnTo>
                  <a:pt x="48" y="329"/>
                </a:lnTo>
                <a:lnTo>
                  <a:pt x="48" y="331"/>
                </a:lnTo>
                <a:lnTo>
                  <a:pt x="47" y="331"/>
                </a:lnTo>
                <a:lnTo>
                  <a:pt x="47" y="333"/>
                </a:lnTo>
                <a:lnTo>
                  <a:pt x="45" y="333"/>
                </a:lnTo>
                <a:lnTo>
                  <a:pt x="45" y="331"/>
                </a:lnTo>
                <a:lnTo>
                  <a:pt x="45" y="333"/>
                </a:lnTo>
                <a:lnTo>
                  <a:pt x="45" y="331"/>
                </a:lnTo>
                <a:lnTo>
                  <a:pt x="43" y="333"/>
                </a:lnTo>
                <a:lnTo>
                  <a:pt x="43" y="334"/>
                </a:lnTo>
                <a:lnTo>
                  <a:pt x="41" y="334"/>
                </a:lnTo>
                <a:lnTo>
                  <a:pt x="41" y="336"/>
                </a:lnTo>
                <a:lnTo>
                  <a:pt x="41" y="334"/>
                </a:lnTo>
                <a:lnTo>
                  <a:pt x="43" y="334"/>
                </a:lnTo>
                <a:lnTo>
                  <a:pt x="43" y="336"/>
                </a:lnTo>
                <a:lnTo>
                  <a:pt x="41" y="336"/>
                </a:lnTo>
                <a:lnTo>
                  <a:pt x="41" y="338"/>
                </a:lnTo>
                <a:lnTo>
                  <a:pt x="40" y="338"/>
                </a:lnTo>
                <a:lnTo>
                  <a:pt x="40" y="339"/>
                </a:lnTo>
                <a:lnTo>
                  <a:pt x="40" y="338"/>
                </a:lnTo>
                <a:lnTo>
                  <a:pt x="38" y="338"/>
                </a:lnTo>
                <a:lnTo>
                  <a:pt x="38" y="339"/>
                </a:lnTo>
                <a:lnTo>
                  <a:pt x="38" y="341"/>
                </a:lnTo>
                <a:lnTo>
                  <a:pt x="36" y="341"/>
                </a:lnTo>
                <a:lnTo>
                  <a:pt x="36" y="343"/>
                </a:lnTo>
                <a:lnTo>
                  <a:pt x="35" y="344"/>
                </a:lnTo>
                <a:lnTo>
                  <a:pt x="35" y="346"/>
                </a:lnTo>
                <a:lnTo>
                  <a:pt x="33" y="346"/>
                </a:lnTo>
                <a:lnTo>
                  <a:pt x="31" y="346"/>
                </a:lnTo>
                <a:lnTo>
                  <a:pt x="31" y="348"/>
                </a:lnTo>
                <a:lnTo>
                  <a:pt x="30" y="348"/>
                </a:lnTo>
                <a:lnTo>
                  <a:pt x="31" y="348"/>
                </a:lnTo>
                <a:lnTo>
                  <a:pt x="30" y="348"/>
                </a:lnTo>
                <a:lnTo>
                  <a:pt x="30" y="346"/>
                </a:lnTo>
                <a:lnTo>
                  <a:pt x="30" y="344"/>
                </a:lnTo>
                <a:lnTo>
                  <a:pt x="31" y="344"/>
                </a:lnTo>
                <a:lnTo>
                  <a:pt x="30" y="344"/>
                </a:lnTo>
                <a:lnTo>
                  <a:pt x="31" y="344"/>
                </a:lnTo>
                <a:lnTo>
                  <a:pt x="30" y="344"/>
                </a:lnTo>
                <a:lnTo>
                  <a:pt x="31" y="344"/>
                </a:lnTo>
                <a:lnTo>
                  <a:pt x="30" y="344"/>
                </a:lnTo>
                <a:lnTo>
                  <a:pt x="30" y="343"/>
                </a:lnTo>
                <a:lnTo>
                  <a:pt x="30" y="341"/>
                </a:lnTo>
                <a:lnTo>
                  <a:pt x="30" y="339"/>
                </a:lnTo>
                <a:lnTo>
                  <a:pt x="30" y="338"/>
                </a:lnTo>
                <a:lnTo>
                  <a:pt x="30" y="339"/>
                </a:lnTo>
                <a:lnTo>
                  <a:pt x="30" y="338"/>
                </a:lnTo>
                <a:lnTo>
                  <a:pt x="30" y="336"/>
                </a:lnTo>
                <a:lnTo>
                  <a:pt x="31" y="336"/>
                </a:lnTo>
                <a:lnTo>
                  <a:pt x="31" y="334"/>
                </a:lnTo>
                <a:lnTo>
                  <a:pt x="30" y="334"/>
                </a:lnTo>
                <a:lnTo>
                  <a:pt x="31" y="334"/>
                </a:lnTo>
                <a:lnTo>
                  <a:pt x="31" y="333"/>
                </a:lnTo>
                <a:lnTo>
                  <a:pt x="31" y="331"/>
                </a:lnTo>
                <a:lnTo>
                  <a:pt x="31" y="333"/>
                </a:lnTo>
                <a:lnTo>
                  <a:pt x="30" y="333"/>
                </a:lnTo>
                <a:lnTo>
                  <a:pt x="28" y="333"/>
                </a:lnTo>
                <a:lnTo>
                  <a:pt x="28" y="331"/>
                </a:lnTo>
                <a:lnTo>
                  <a:pt x="30" y="331"/>
                </a:lnTo>
                <a:lnTo>
                  <a:pt x="30" y="329"/>
                </a:lnTo>
                <a:lnTo>
                  <a:pt x="28" y="329"/>
                </a:lnTo>
                <a:lnTo>
                  <a:pt x="30" y="329"/>
                </a:lnTo>
                <a:lnTo>
                  <a:pt x="30" y="328"/>
                </a:lnTo>
                <a:lnTo>
                  <a:pt x="30" y="326"/>
                </a:lnTo>
                <a:lnTo>
                  <a:pt x="31" y="326"/>
                </a:lnTo>
                <a:lnTo>
                  <a:pt x="31" y="324"/>
                </a:lnTo>
                <a:lnTo>
                  <a:pt x="31" y="323"/>
                </a:lnTo>
                <a:lnTo>
                  <a:pt x="31" y="324"/>
                </a:lnTo>
                <a:lnTo>
                  <a:pt x="31" y="323"/>
                </a:lnTo>
                <a:lnTo>
                  <a:pt x="33" y="323"/>
                </a:lnTo>
                <a:lnTo>
                  <a:pt x="35" y="323"/>
                </a:lnTo>
                <a:lnTo>
                  <a:pt x="36" y="323"/>
                </a:lnTo>
                <a:lnTo>
                  <a:pt x="36" y="324"/>
                </a:lnTo>
                <a:lnTo>
                  <a:pt x="38" y="324"/>
                </a:lnTo>
                <a:lnTo>
                  <a:pt x="40" y="324"/>
                </a:lnTo>
                <a:lnTo>
                  <a:pt x="40" y="326"/>
                </a:lnTo>
                <a:lnTo>
                  <a:pt x="41" y="324"/>
                </a:lnTo>
                <a:lnTo>
                  <a:pt x="41" y="326"/>
                </a:lnTo>
                <a:lnTo>
                  <a:pt x="41" y="324"/>
                </a:lnTo>
                <a:lnTo>
                  <a:pt x="43" y="324"/>
                </a:lnTo>
                <a:lnTo>
                  <a:pt x="45" y="324"/>
                </a:lnTo>
                <a:lnTo>
                  <a:pt x="45" y="323"/>
                </a:lnTo>
                <a:lnTo>
                  <a:pt x="45" y="324"/>
                </a:lnTo>
                <a:lnTo>
                  <a:pt x="47" y="323"/>
                </a:lnTo>
                <a:lnTo>
                  <a:pt x="47" y="324"/>
                </a:lnTo>
                <a:lnTo>
                  <a:pt x="47" y="323"/>
                </a:lnTo>
                <a:lnTo>
                  <a:pt x="48" y="323"/>
                </a:lnTo>
                <a:close/>
                <a:moveTo>
                  <a:pt x="20" y="323"/>
                </a:moveTo>
                <a:lnTo>
                  <a:pt x="18" y="323"/>
                </a:lnTo>
                <a:lnTo>
                  <a:pt x="20" y="323"/>
                </a:lnTo>
                <a:lnTo>
                  <a:pt x="18" y="323"/>
                </a:lnTo>
                <a:lnTo>
                  <a:pt x="18" y="324"/>
                </a:lnTo>
                <a:lnTo>
                  <a:pt x="18" y="323"/>
                </a:lnTo>
                <a:lnTo>
                  <a:pt x="20" y="323"/>
                </a:lnTo>
                <a:close/>
                <a:moveTo>
                  <a:pt x="21" y="323"/>
                </a:moveTo>
                <a:lnTo>
                  <a:pt x="21" y="324"/>
                </a:lnTo>
                <a:lnTo>
                  <a:pt x="21" y="323"/>
                </a:lnTo>
                <a:lnTo>
                  <a:pt x="23" y="323"/>
                </a:lnTo>
                <a:lnTo>
                  <a:pt x="23" y="324"/>
                </a:lnTo>
                <a:lnTo>
                  <a:pt x="23" y="323"/>
                </a:lnTo>
                <a:lnTo>
                  <a:pt x="25" y="323"/>
                </a:lnTo>
                <a:lnTo>
                  <a:pt x="23" y="323"/>
                </a:lnTo>
                <a:lnTo>
                  <a:pt x="23" y="324"/>
                </a:lnTo>
                <a:lnTo>
                  <a:pt x="25" y="324"/>
                </a:lnTo>
                <a:lnTo>
                  <a:pt x="25" y="323"/>
                </a:lnTo>
                <a:lnTo>
                  <a:pt x="25" y="324"/>
                </a:lnTo>
                <a:lnTo>
                  <a:pt x="25" y="323"/>
                </a:lnTo>
                <a:lnTo>
                  <a:pt x="26" y="323"/>
                </a:lnTo>
                <a:lnTo>
                  <a:pt x="28" y="323"/>
                </a:lnTo>
                <a:lnTo>
                  <a:pt x="30" y="323"/>
                </a:lnTo>
                <a:lnTo>
                  <a:pt x="30" y="324"/>
                </a:lnTo>
                <a:lnTo>
                  <a:pt x="30" y="326"/>
                </a:lnTo>
                <a:lnTo>
                  <a:pt x="30" y="328"/>
                </a:lnTo>
                <a:lnTo>
                  <a:pt x="28" y="328"/>
                </a:lnTo>
                <a:lnTo>
                  <a:pt x="28" y="329"/>
                </a:lnTo>
                <a:lnTo>
                  <a:pt x="28" y="328"/>
                </a:lnTo>
                <a:lnTo>
                  <a:pt x="26" y="328"/>
                </a:lnTo>
                <a:lnTo>
                  <a:pt x="26" y="329"/>
                </a:lnTo>
                <a:lnTo>
                  <a:pt x="28" y="329"/>
                </a:lnTo>
                <a:lnTo>
                  <a:pt x="28" y="331"/>
                </a:lnTo>
                <a:lnTo>
                  <a:pt x="28" y="329"/>
                </a:lnTo>
                <a:lnTo>
                  <a:pt x="26" y="331"/>
                </a:lnTo>
                <a:lnTo>
                  <a:pt x="28" y="331"/>
                </a:lnTo>
                <a:lnTo>
                  <a:pt x="28" y="333"/>
                </a:lnTo>
                <a:lnTo>
                  <a:pt x="26" y="333"/>
                </a:lnTo>
                <a:lnTo>
                  <a:pt x="26" y="334"/>
                </a:lnTo>
                <a:lnTo>
                  <a:pt x="26" y="336"/>
                </a:lnTo>
                <a:lnTo>
                  <a:pt x="25" y="336"/>
                </a:lnTo>
                <a:lnTo>
                  <a:pt x="23" y="336"/>
                </a:lnTo>
                <a:lnTo>
                  <a:pt x="21" y="336"/>
                </a:lnTo>
                <a:lnTo>
                  <a:pt x="21" y="338"/>
                </a:lnTo>
                <a:lnTo>
                  <a:pt x="21" y="339"/>
                </a:lnTo>
                <a:lnTo>
                  <a:pt x="21" y="338"/>
                </a:lnTo>
                <a:lnTo>
                  <a:pt x="23" y="338"/>
                </a:lnTo>
                <a:lnTo>
                  <a:pt x="23" y="336"/>
                </a:lnTo>
                <a:lnTo>
                  <a:pt x="23" y="338"/>
                </a:lnTo>
                <a:lnTo>
                  <a:pt x="23" y="339"/>
                </a:lnTo>
                <a:lnTo>
                  <a:pt x="25" y="339"/>
                </a:lnTo>
                <a:lnTo>
                  <a:pt x="23" y="339"/>
                </a:lnTo>
                <a:lnTo>
                  <a:pt x="25" y="338"/>
                </a:lnTo>
                <a:lnTo>
                  <a:pt x="25" y="339"/>
                </a:lnTo>
                <a:lnTo>
                  <a:pt x="25" y="338"/>
                </a:lnTo>
                <a:lnTo>
                  <a:pt x="25" y="339"/>
                </a:lnTo>
                <a:lnTo>
                  <a:pt x="25" y="338"/>
                </a:lnTo>
                <a:lnTo>
                  <a:pt x="26" y="338"/>
                </a:lnTo>
                <a:lnTo>
                  <a:pt x="26" y="339"/>
                </a:lnTo>
                <a:lnTo>
                  <a:pt x="26" y="338"/>
                </a:lnTo>
                <a:lnTo>
                  <a:pt x="28" y="338"/>
                </a:lnTo>
                <a:lnTo>
                  <a:pt x="28" y="339"/>
                </a:lnTo>
                <a:lnTo>
                  <a:pt x="28" y="341"/>
                </a:lnTo>
                <a:lnTo>
                  <a:pt x="30" y="341"/>
                </a:lnTo>
                <a:lnTo>
                  <a:pt x="28" y="341"/>
                </a:lnTo>
                <a:lnTo>
                  <a:pt x="30" y="341"/>
                </a:lnTo>
                <a:lnTo>
                  <a:pt x="30" y="343"/>
                </a:lnTo>
                <a:lnTo>
                  <a:pt x="30" y="341"/>
                </a:lnTo>
                <a:lnTo>
                  <a:pt x="28" y="343"/>
                </a:lnTo>
                <a:lnTo>
                  <a:pt x="28" y="341"/>
                </a:lnTo>
                <a:lnTo>
                  <a:pt x="28" y="343"/>
                </a:lnTo>
                <a:lnTo>
                  <a:pt x="28" y="344"/>
                </a:lnTo>
                <a:lnTo>
                  <a:pt x="26" y="344"/>
                </a:lnTo>
                <a:lnTo>
                  <a:pt x="26" y="346"/>
                </a:lnTo>
                <a:lnTo>
                  <a:pt x="25" y="346"/>
                </a:lnTo>
                <a:lnTo>
                  <a:pt x="25" y="348"/>
                </a:lnTo>
                <a:lnTo>
                  <a:pt x="23" y="348"/>
                </a:lnTo>
                <a:lnTo>
                  <a:pt x="21" y="348"/>
                </a:lnTo>
                <a:lnTo>
                  <a:pt x="20" y="348"/>
                </a:lnTo>
                <a:lnTo>
                  <a:pt x="20" y="346"/>
                </a:lnTo>
                <a:lnTo>
                  <a:pt x="20" y="344"/>
                </a:lnTo>
                <a:lnTo>
                  <a:pt x="20" y="343"/>
                </a:lnTo>
                <a:lnTo>
                  <a:pt x="20" y="344"/>
                </a:lnTo>
                <a:lnTo>
                  <a:pt x="18" y="344"/>
                </a:lnTo>
                <a:lnTo>
                  <a:pt x="18" y="343"/>
                </a:lnTo>
                <a:lnTo>
                  <a:pt x="18" y="344"/>
                </a:lnTo>
                <a:lnTo>
                  <a:pt x="18" y="346"/>
                </a:lnTo>
                <a:lnTo>
                  <a:pt x="16" y="346"/>
                </a:lnTo>
                <a:lnTo>
                  <a:pt x="15" y="346"/>
                </a:lnTo>
                <a:lnTo>
                  <a:pt x="16" y="346"/>
                </a:lnTo>
                <a:lnTo>
                  <a:pt x="15" y="346"/>
                </a:lnTo>
                <a:lnTo>
                  <a:pt x="15" y="348"/>
                </a:lnTo>
                <a:lnTo>
                  <a:pt x="15" y="346"/>
                </a:lnTo>
                <a:lnTo>
                  <a:pt x="15" y="344"/>
                </a:lnTo>
                <a:lnTo>
                  <a:pt x="15" y="346"/>
                </a:lnTo>
                <a:lnTo>
                  <a:pt x="13" y="346"/>
                </a:lnTo>
                <a:lnTo>
                  <a:pt x="13" y="348"/>
                </a:lnTo>
                <a:lnTo>
                  <a:pt x="11" y="348"/>
                </a:lnTo>
                <a:lnTo>
                  <a:pt x="13" y="348"/>
                </a:lnTo>
                <a:lnTo>
                  <a:pt x="11" y="348"/>
                </a:lnTo>
                <a:lnTo>
                  <a:pt x="11" y="349"/>
                </a:lnTo>
                <a:lnTo>
                  <a:pt x="10" y="349"/>
                </a:lnTo>
                <a:lnTo>
                  <a:pt x="11" y="349"/>
                </a:lnTo>
                <a:lnTo>
                  <a:pt x="10" y="349"/>
                </a:lnTo>
                <a:lnTo>
                  <a:pt x="10" y="348"/>
                </a:lnTo>
                <a:lnTo>
                  <a:pt x="10" y="349"/>
                </a:lnTo>
                <a:lnTo>
                  <a:pt x="10" y="348"/>
                </a:lnTo>
                <a:lnTo>
                  <a:pt x="10" y="349"/>
                </a:lnTo>
                <a:lnTo>
                  <a:pt x="8" y="349"/>
                </a:lnTo>
                <a:lnTo>
                  <a:pt x="8" y="348"/>
                </a:lnTo>
                <a:lnTo>
                  <a:pt x="10" y="348"/>
                </a:lnTo>
                <a:lnTo>
                  <a:pt x="10" y="346"/>
                </a:lnTo>
                <a:lnTo>
                  <a:pt x="8" y="348"/>
                </a:lnTo>
                <a:lnTo>
                  <a:pt x="6" y="348"/>
                </a:lnTo>
                <a:lnTo>
                  <a:pt x="8" y="348"/>
                </a:lnTo>
                <a:lnTo>
                  <a:pt x="8" y="346"/>
                </a:lnTo>
                <a:lnTo>
                  <a:pt x="6" y="346"/>
                </a:lnTo>
                <a:lnTo>
                  <a:pt x="8" y="346"/>
                </a:lnTo>
                <a:lnTo>
                  <a:pt x="8" y="344"/>
                </a:lnTo>
                <a:lnTo>
                  <a:pt x="10" y="344"/>
                </a:lnTo>
                <a:lnTo>
                  <a:pt x="10" y="343"/>
                </a:lnTo>
                <a:lnTo>
                  <a:pt x="10" y="344"/>
                </a:lnTo>
                <a:lnTo>
                  <a:pt x="8" y="344"/>
                </a:lnTo>
                <a:lnTo>
                  <a:pt x="8" y="343"/>
                </a:lnTo>
                <a:lnTo>
                  <a:pt x="8" y="344"/>
                </a:lnTo>
                <a:lnTo>
                  <a:pt x="6" y="344"/>
                </a:lnTo>
                <a:lnTo>
                  <a:pt x="8" y="343"/>
                </a:lnTo>
                <a:lnTo>
                  <a:pt x="8" y="341"/>
                </a:lnTo>
                <a:lnTo>
                  <a:pt x="10" y="341"/>
                </a:lnTo>
                <a:lnTo>
                  <a:pt x="10" y="339"/>
                </a:lnTo>
                <a:lnTo>
                  <a:pt x="11" y="339"/>
                </a:lnTo>
                <a:lnTo>
                  <a:pt x="10" y="339"/>
                </a:lnTo>
                <a:lnTo>
                  <a:pt x="11" y="339"/>
                </a:lnTo>
                <a:lnTo>
                  <a:pt x="11" y="338"/>
                </a:lnTo>
                <a:lnTo>
                  <a:pt x="11" y="339"/>
                </a:lnTo>
                <a:lnTo>
                  <a:pt x="10" y="339"/>
                </a:lnTo>
                <a:lnTo>
                  <a:pt x="10" y="338"/>
                </a:lnTo>
                <a:lnTo>
                  <a:pt x="11" y="338"/>
                </a:lnTo>
                <a:lnTo>
                  <a:pt x="11" y="339"/>
                </a:lnTo>
                <a:lnTo>
                  <a:pt x="13" y="339"/>
                </a:lnTo>
                <a:lnTo>
                  <a:pt x="15" y="339"/>
                </a:lnTo>
                <a:lnTo>
                  <a:pt x="15" y="341"/>
                </a:lnTo>
                <a:lnTo>
                  <a:pt x="13" y="341"/>
                </a:lnTo>
                <a:lnTo>
                  <a:pt x="13" y="343"/>
                </a:lnTo>
                <a:lnTo>
                  <a:pt x="11" y="343"/>
                </a:lnTo>
                <a:lnTo>
                  <a:pt x="11" y="344"/>
                </a:lnTo>
                <a:lnTo>
                  <a:pt x="11" y="343"/>
                </a:lnTo>
                <a:lnTo>
                  <a:pt x="13" y="343"/>
                </a:lnTo>
                <a:lnTo>
                  <a:pt x="15" y="343"/>
                </a:lnTo>
                <a:lnTo>
                  <a:pt x="15" y="341"/>
                </a:lnTo>
                <a:lnTo>
                  <a:pt x="16" y="341"/>
                </a:lnTo>
                <a:lnTo>
                  <a:pt x="16" y="339"/>
                </a:lnTo>
                <a:lnTo>
                  <a:pt x="15" y="339"/>
                </a:lnTo>
                <a:lnTo>
                  <a:pt x="13" y="339"/>
                </a:lnTo>
                <a:lnTo>
                  <a:pt x="13" y="338"/>
                </a:lnTo>
                <a:lnTo>
                  <a:pt x="13" y="336"/>
                </a:lnTo>
                <a:lnTo>
                  <a:pt x="13" y="334"/>
                </a:lnTo>
                <a:lnTo>
                  <a:pt x="13" y="336"/>
                </a:lnTo>
                <a:lnTo>
                  <a:pt x="13" y="334"/>
                </a:lnTo>
                <a:lnTo>
                  <a:pt x="13" y="333"/>
                </a:lnTo>
                <a:lnTo>
                  <a:pt x="15" y="333"/>
                </a:lnTo>
                <a:lnTo>
                  <a:pt x="15" y="331"/>
                </a:lnTo>
                <a:lnTo>
                  <a:pt x="16" y="331"/>
                </a:lnTo>
                <a:lnTo>
                  <a:pt x="15" y="331"/>
                </a:lnTo>
                <a:lnTo>
                  <a:pt x="16" y="331"/>
                </a:lnTo>
                <a:lnTo>
                  <a:pt x="16" y="329"/>
                </a:lnTo>
                <a:lnTo>
                  <a:pt x="16" y="331"/>
                </a:lnTo>
                <a:lnTo>
                  <a:pt x="16" y="329"/>
                </a:lnTo>
                <a:lnTo>
                  <a:pt x="16" y="328"/>
                </a:lnTo>
                <a:lnTo>
                  <a:pt x="18" y="328"/>
                </a:lnTo>
                <a:lnTo>
                  <a:pt x="20" y="328"/>
                </a:lnTo>
                <a:lnTo>
                  <a:pt x="21" y="328"/>
                </a:lnTo>
                <a:lnTo>
                  <a:pt x="20" y="329"/>
                </a:lnTo>
                <a:lnTo>
                  <a:pt x="21" y="329"/>
                </a:lnTo>
                <a:lnTo>
                  <a:pt x="20" y="329"/>
                </a:lnTo>
                <a:lnTo>
                  <a:pt x="21" y="329"/>
                </a:lnTo>
                <a:lnTo>
                  <a:pt x="20" y="329"/>
                </a:lnTo>
                <a:lnTo>
                  <a:pt x="21" y="329"/>
                </a:lnTo>
                <a:lnTo>
                  <a:pt x="20" y="329"/>
                </a:lnTo>
                <a:lnTo>
                  <a:pt x="20" y="331"/>
                </a:lnTo>
                <a:lnTo>
                  <a:pt x="18" y="331"/>
                </a:lnTo>
                <a:lnTo>
                  <a:pt x="18" y="333"/>
                </a:lnTo>
                <a:lnTo>
                  <a:pt x="20" y="333"/>
                </a:lnTo>
                <a:lnTo>
                  <a:pt x="21" y="333"/>
                </a:lnTo>
                <a:lnTo>
                  <a:pt x="23" y="333"/>
                </a:lnTo>
                <a:lnTo>
                  <a:pt x="25" y="333"/>
                </a:lnTo>
                <a:lnTo>
                  <a:pt x="23" y="333"/>
                </a:lnTo>
                <a:lnTo>
                  <a:pt x="25" y="333"/>
                </a:lnTo>
                <a:lnTo>
                  <a:pt x="25" y="331"/>
                </a:lnTo>
                <a:lnTo>
                  <a:pt x="25" y="333"/>
                </a:lnTo>
                <a:lnTo>
                  <a:pt x="25" y="331"/>
                </a:lnTo>
                <a:lnTo>
                  <a:pt x="23" y="331"/>
                </a:lnTo>
                <a:lnTo>
                  <a:pt x="25" y="331"/>
                </a:lnTo>
                <a:lnTo>
                  <a:pt x="25" y="329"/>
                </a:lnTo>
                <a:lnTo>
                  <a:pt x="25" y="331"/>
                </a:lnTo>
                <a:lnTo>
                  <a:pt x="23" y="331"/>
                </a:lnTo>
                <a:lnTo>
                  <a:pt x="23" y="329"/>
                </a:lnTo>
                <a:lnTo>
                  <a:pt x="23" y="331"/>
                </a:lnTo>
                <a:lnTo>
                  <a:pt x="21" y="331"/>
                </a:lnTo>
                <a:lnTo>
                  <a:pt x="21" y="329"/>
                </a:lnTo>
                <a:lnTo>
                  <a:pt x="23" y="329"/>
                </a:lnTo>
                <a:lnTo>
                  <a:pt x="25" y="329"/>
                </a:lnTo>
                <a:lnTo>
                  <a:pt x="25" y="328"/>
                </a:lnTo>
                <a:lnTo>
                  <a:pt x="25" y="329"/>
                </a:lnTo>
                <a:lnTo>
                  <a:pt x="23" y="329"/>
                </a:lnTo>
                <a:lnTo>
                  <a:pt x="23" y="328"/>
                </a:lnTo>
                <a:lnTo>
                  <a:pt x="25" y="328"/>
                </a:lnTo>
                <a:lnTo>
                  <a:pt x="23" y="328"/>
                </a:lnTo>
                <a:lnTo>
                  <a:pt x="23" y="326"/>
                </a:lnTo>
                <a:lnTo>
                  <a:pt x="23" y="328"/>
                </a:lnTo>
                <a:lnTo>
                  <a:pt x="21" y="328"/>
                </a:lnTo>
                <a:lnTo>
                  <a:pt x="21" y="326"/>
                </a:lnTo>
                <a:lnTo>
                  <a:pt x="20" y="326"/>
                </a:lnTo>
                <a:lnTo>
                  <a:pt x="20" y="324"/>
                </a:lnTo>
                <a:lnTo>
                  <a:pt x="18" y="324"/>
                </a:lnTo>
                <a:lnTo>
                  <a:pt x="18" y="323"/>
                </a:lnTo>
                <a:lnTo>
                  <a:pt x="20" y="323"/>
                </a:lnTo>
                <a:lnTo>
                  <a:pt x="20" y="324"/>
                </a:lnTo>
                <a:lnTo>
                  <a:pt x="20" y="323"/>
                </a:lnTo>
                <a:lnTo>
                  <a:pt x="20" y="324"/>
                </a:lnTo>
                <a:lnTo>
                  <a:pt x="20" y="323"/>
                </a:lnTo>
                <a:lnTo>
                  <a:pt x="21" y="323"/>
                </a:lnTo>
                <a:close/>
                <a:moveTo>
                  <a:pt x="62" y="323"/>
                </a:moveTo>
                <a:lnTo>
                  <a:pt x="63" y="323"/>
                </a:lnTo>
                <a:lnTo>
                  <a:pt x="63" y="324"/>
                </a:lnTo>
                <a:lnTo>
                  <a:pt x="62" y="323"/>
                </a:lnTo>
                <a:lnTo>
                  <a:pt x="62" y="324"/>
                </a:lnTo>
                <a:lnTo>
                  <a:pt x="62" y="323"/>
                </a:lnTo>
                <a:close/>
                <a:moveTo>
                  <a:pt x="60" y="321"/>
                </a:moveTo>
                <a:lnTo>
                  <a:pt x="62" y="321"/>
                </a:lnTo>
                <a:lnTo>
                  <a:pt x="60" y="321"/>
                </a:lnTo>
                <a:close/>
                <a:moveTo>
                  <a:pt x="58" y="321"/>
                </a:moveTo>
                <a:lnTo>
                  <a:pt x="57" y="321"/>
                </a:lnTo>
                <a:lnTo>
                  <a:pt x="58" y="321"/>
                </a:lnTo>
                <a:close/>
                <a:moveTo>
                  <a:pt x="63" y="319"/>
                </a:moveTo>
                <a:lnTo>
                  <a:pt x="63" y="321"/>
                </a:lnTo>
                <a:lnTo>
                  <a:pt x="62" y="321"/>
                </a:lnTo>
                <a:lnTo>
                  <a:pt x="62" y="323"/>
                </a:lnTo>
                <a:lnTo>
                  <a:pt x="62" y="321"/>
                </a:lnTo>
                <a:lnTo>
                  <a:pt x="63" y="321"/>
                </a:lnTo>
                <a:lnTo>
                  <a:pt x="63" y="319"/>
                </a:lnTo>
                <a:close/>
                <a:moveTo>
                  <a:pt x="62" y="321"/>
                </a:moveTo>
                <a:lnTo>
                  <a:pt x="62" y="319"/>
                </a:lnTo>
                <a:lnTo>
                  <a:pt x="62" y="321"/>
                </a:lnTo>
                <a:close/>
                <a:moveTo>
                  <a:pt x="95" y="318"/>
                </a:moveTo>
                <a:lnTo>
                  <a:pt x="95" y="316"/>
                </a:lnTo>
                <a:lnTo>
                  <a:pt x="95" y="318"/>
                </a:lnTo>
                <a:close/>
                <a:moveTo>
                  <a:pt x="62" y="316"/>
                </a:moveTo>
                <a:lnTo>
                  <a:pt x="63" y="316"/>
                </a:lnTo>
                <a:lnTo>
                  <a:pt x="65" y="318"/>
                </a:lnTo>
                <a:lnTo>
                  <a:pt x="65" y="319"/>
                </a:lnTo>
                <a:lnTo>
                  <a:pt x="63" y="319"/>
                </a:lnTo>
                <a:lnTo>
                  <a:pt x="62" y="319"/>
                </a:lnTo>
                <a:lnTo>
                  <a:pt x="63" y="319"/>
                </a:lnTo>
                <a:lnTo>
                  <a:pt x="62" y="319"/>
                </a:lnTo>
                <a:lnTo>
                  <a:pt x="60" y="319"/>
                </a:lnTo>
                <a:lnTo>
                  <a:pt x="58" y="319"/>
                </a:lnTo>
                <a:lnTo>
                  <a:pt x="58" y="318"/>
                </a:lnTo>
                <a:lnTo>
                  <a:pt x="58" y="316"/>
                </a:lnTo>
                <a:lnTo>
                  <a:pt x="60" y="316"/>
                </a:lnTo>
                <a:lnTo>
                  <a:pt x="62" y="316"/>
                </a:lnTo>
                <a:lnTo>
                  <a:pt x="60" y="316"/>
                </a:lnTo>
                <a:lnTo>
                  <a:pt x="62" y="316"/>
                </a:lnTo>
                <a:close/>
                <a:moveTo>
                  <a:pt x="40" y="316"/>
                </a:moveTo>
                <a:lnTo>
                  <a:pt x="38" y="316"/>
                </a:lnTo>
                <a:lnTo>
                  <a:pt x="40" y="316"/>
                </a:lnTo>
                <a:close/>
                <a:moveTo>
                  <a:pt x="93" y="314"/>
                </a:moveTo>
                <a:lnTo>
                  <a:pt x="93" y="316"/>
                </a:lnTo>
                <a:lnTo>
                  <a:pt x="95" y="316"/>
                </a:lnTo>
                <a:lnTo>
                  <a:pt x="93" y="316"/>
                </a:lnTo>
                <a:lnTo>
                  <a:pt x="95" y="316"/>
                </a:lnTo>
                <a:lnTo>
                  <a:pt x="95" y="318"/>
                </a:lnTo>
                <a:lnTo>
                  <a:pt x="93" y="318"/>
                </a:lnTo>
                <a:lnTo>
                  <a:pt x="93" y="319"/>
                </a:lnTo>
                <a:lnTo>
                  <a:pt x="93" y="318"/>
                </a:lnTo>
                <a:lnTo>
                  <a:pt x="93" y="319"/>
                </a:lnTo>
                <a:lnTo>
                  <a:pt x="92" y="319"/>
                </a:lnTo>
                <a:lnTo>
                  <a:pt x="92" y="318"/>
                </a:lnTo>
                <a:lnTo>
                  <a:pt x="93" y="318"/>
                </a:lnTo>
                <a:lnTo>
                  <a:pt x="92" y="318"/>
                </a:lnTo>
                <a:lnTo>
                  <a:pt x="92" y="319"/>
                </a:lnTo>
                <a:lnTo>
                  <a:pt x="92" y="318"/>
                </a:lnTo>
                <a:lnTo>
                  <a:pt x="92" y="316"/>
                </a:lnTo>
                <a:lnTo>
                  <a:pt x="93" y="316"/>
                </a:lnTo>
                <a:lnTo>
                  <a:pt x="93" y="314"/>
                </a:lnTo>
                <a:close/>
                <a:moveTo>
                  <a:pt x="68" y="314"/>
                </a:moveTo>
                <a:lnTo>
                  <a:pt x="68" y="316"/>
                </a:lnTo>
                <a:lnTo>
                  <a:pt x="67" y="316"/>
                </a:lnTo>
                <a:lnTo>
                  <a:pt x="67" y="314"/>
                </a:lnTo>
                <a:lnTo>
                  <a:pt x="67" y="316"/>
                </a:lnTo>
                <a:lnTo>
                  <a:pt x="67" y="314"/>
                </a:lnTo>
                <a:lnTo>
                  <a:pt x="67" y="316"/>
                </a:lnTo>
                <a:lnTo>
                  <a:pt x="67" y="314"/>
                </a:lnTo>
                <a:lnTo>
                  <a:pt x="68" y="314"/>
                </a:lnTo>
                <a:close/>
                <a:moveTo>
                  <a:pt x="82" y="313"/>
                </a:moveTo>
                <a:lnTo>
                  <a:pt x="82" y="314"/>
                </a:lnTo>
                <a:lnTo>
                  <a:pt x="82" y="313"/>
                </a:lnTo>
                <a:close/>
                <a:moveTo>
                  <a:pt x="82" y="311"/>
                </a:moveTo>
                <a:lnTo>
                  <a:pt x="82" y="313"/>
                </a:lnTo>
                <a:lnTo>
                  <a:pt x="82" y="311"/>
                </a:lnTo>
                <a:close/>
                <a:moveTo>
                  <a:pt x="26" y="311"/>
                </a:moveTo>
                <a:lnTo>
                  <a:pt x="26" y="313"/>
                </a:lnTo>
                <a:lnTo>
                  <a:pt x="26" y="314"/>
                </a:lnTo>
                <a:lnTo>
                  <a:pt x="26" y="313"/>
                </a:lnTo>
                <a:lnTo>
                  <a:pt x="26" y="314"/>
                </a:lnTo>
                <a:lnTo>
                  <a:pt x="26" y="313"/>
                </a:lnTo>
                <a:lnTo>
                  <a:pt x="26" y="314"/>
                </a:lnTo>
                <a:lnTo>
                  <a:pt x="26" y="313"/>
                </a:lnTo>
                <a:lnTo>
                  <a:pt x="25" y="314"/>
                </a:lnTo>
                <a:lnTo>
                  <a:pt x="25" y="313"/>
                </a:lnTo>
                <a:lnTo>
                  <a:pt x="25" y="314"/>
                </a:lnTo>
                <a:lnTo>
                  <a:pt x="25" y="313"/>
                </a:lnTo>
                <a:lnTo>
                  <a:pt x="25" y="311"/>
                </a:lnTo>
                <a:lnTo>
                  <a:pt x="26" y="311"/>
                </a:lnTo>
                <a:close/>
                <a:moveTo>
                  <a:pt x="31" y="309"/>
                </a:moveTo>
                <a:lnTo>
                  <a:pt x="31" y="311"/>
                </a:lnTo>
                <a:lnTo>
                  <a:pt x="33" y="311"/>
                </a:lnTo>
                <a:lnTo>
                  <a:pt x="33" y="313"/>
                </a:lnTo>
                <a:lnTo>
                  <a:pt x="31" y="313"/>
                </a:lnTo>
                <a:lnTo>
                  <a:pt x="30" y="313"/>
                </a:lnTo>
                <a:lnTo>
                  <a:pt x="30" y="311"/>
                </a:lnTo>
                <a:lnTo>
                  <a:pt x="31" y="311"/>
                </a:lnTo>
                <a:lnTo>
                  <a:pt x="30" y="311"/>
                </a:lnTo>
                <a:lnTo>
                  <a:pt x="31" y="311"/>
                </a:lnTo>
                <a:lnTo>
                  <a:pt x="30" y="311"/>
                </a:lnTo>
                <a:lnTo>
                  <a:pt x="31" y="311"/>
                </a:lnTo>
                <a:lnTo>
                  <a:pt x="31" y="309"/>
                </a:lnTo>
                <a:close/>
                <a:moveTo>
                  <a:pt x="62" y="309"/>
                </a:moveTo>
                <a:lnTo>
                  <a:pt x="62" y="311"/>
                </a:lnTo>
                <a:lnTo>
                  <a:pt x="60" y="311"/>
                </a:lnTo>
                <a:lnTo>
                  <a:pt x="60" y="309"/>
                </a:lnTo>
                <a:lnTo>
                  <a:pt x="62" y="309"/>
                </a:lnTo>
                <a:close/>
                <a:moveTo>
                  <a:pt x="100" y="308"/>
                </a:moveTo>
                <a:lnTo>
                  <a:pt x="98" y="308"/>
                </a:lnTo>
                <a:lnTo>
                  <a:pt x="100" y="306"/>
                </a:lnTo>
                <a:lnTo>
                  <a:pt x="100" y="308"/>
                </a:lnTo>
                <a:close/>
                <a:moveTo>
                  <a:pt x="108" y="306"/>
                </a:moveTo>
                <a:lnTo>
                  <a:pt x="110" y="306"/>
                </a:lnTo>
                <a:lnTo>
                  <a:pt x="110" y="308"/>
                </a:lnTo>
                <a:lnTo>
                  <a:pt x="108" y="308"/>
                </a:lnTo>
                <a:lnTo>
                  <a:pt x="108" y="306"/>
                </a:lnTo>
                <a:close/>
                <a:moveTo>
                  <a:pt x="100" y="304"/>
                </a:moveTo>
                <a:lnTo>
                  <a:pt x="100" y="306"/>
                </a:lnTo>
                <a:lnTo>
                  <a:pt x="98" y="306"/>
                </a:lnTo>
                <a:lnTo>
                  <a:pt x="98" y="304"/>
                </a:lnTo>
                <a:lnTo>
                  <a:pt x="100" y="304"/>
                </a:lnTo>
                <a:close/>
                <a:moveTo>
                  <a:pt x="105" y="303"/>
                </a:moveTo>
                <a:lnTo>
                  <a:pt x="105" y="304"/>
                </a:lnTo>
                <a:lnTo>
                  <a:pt x="105" y="306"/>
                </a:lnTo>
                <a:lnTo>
                  <a:pt x="107" y="306"/>
                </a:lnTo>
                <a:lnTo>
                  <a:pt x="108" y="306"/>
                </a:lnTo>
                <a:lnTo>
                  <a:pt x="108" y="308"/>
                </a:lnTo>
                <a:lnTo>
                  <a:pt x="108" y="309"/>
                </a:lnTo>
                <a:lnTo>
                  <a:pt x="110" y="309"/>
                </a:lnTo>
                <a:lnTo>
                  <a:pt x="108" y="309"/>
                </a:lnTo>
                <a:lnTo>
                  <a:pt x="108" y="311"/>
                </a:lnTo>
                <a:lnTo>
                  <a:pt x="110" y="311"/>
                </a:lnTo>
                <a:lnTo>
                  <a:pt x="110" y="313"/>
                </a:lnTo>
                <a:lnTo>
                  <a:pt x="110" y="314"/>
                </a:lnTo>
                <a:lnTo>
                  <a:pt x="112" y="314"/>
                </a:lnTo>
                <a:lnTo>
                  <a:pt x="112" y="316"/>
                </a:lnTo>
                <a:lnTo>
                  <a:pt x="113" y="316"/>
                </a:lnTo>
                <a:lnTo>
                  <a:pt x="113" y="318"/>
                </a:lnTo>
                <a:lnTo>
                  <a:pt x="113" y="319"/>
                </a:lnTo>
                <a:lnTo>
                  <a:pt x="113" y="321"/>
                </a:lnTo>
                <a:lnTo>
                  <a:pt x="115" y="321"/>
                </a:lnTo>
                <a:lnTo>
                  <a:pt x="113" y="321"/>
                </a:lnTo>
                <a:lnTo>
                  <a:pt x="113" y="323"/>
                </a:lnTo>
                <a:lnTo>
                  <a:pt x="115" y="323"/>
                </a:lnTo>
                <a:lnTo>
                  <a:pt x="115" y="324"/>
                </a:lnTo>
                <a:lnTo>
                  <a:pt x="115" y="326"/>
                </a:lnTo>
                <a:lnTo>
                  <a:pt x="115" y="328"/>
                </a:lnTo>
                <a:lnTo>
                  <a:pt x="115" y="329"/>
                </a:lnTo>
                <a:lnTo>
                  <a:pt x="115" y="331"/>
                </a:lnTo>
                <a:lnTo>
                  <a:pt x="115" y="333"/>
                </a:lnTo>
                <a:lnTo>
                  <a:pt x="115" y="334"/>
                </a:lnTo>
                <a:lnTo>
                  <a:pt x="117" y="334"/>
                </a:lnTo>
                <a:lnTo>
                  <a:pt x="117" y="336"/>
                </a:lnTo>
                <a:lnTo>
                  <a:pt x="115" y="336"/>
                </a:lnTo>
                <a:lnTo>
                  <a:pt x="115" y="334"/>
                </a:lnTo>
                <a:lnTo>
                  <a:pt x="113" y="334"/>
                </a:lnTo>
                <a:lnTo>
                  <a:pt x="115" y="334"/>
                </a:lnTo>
                <a:lnTo>
                  <a:pt x="115" y="336"/>
                </a:lnTo>
                <a:lnTo>
                  <a:pt x="117" y="336"/>
                </a:lnTo>
                <a:lnTo>
                  <a:pt x="117" y="338"/>
                </a:lnTo>
                <a:lnTo>
                  <a:pt x="118" y="338"/>
                </a:lnTo>
                <a:lnTo>
                  <a:pt x="118" y="339"/>
                </a:lnTo>
                <a:lnTo>
                  <a:pt x="117" y="339"/>
                </a:lnTo>
                <a:lnTo>
                  <a:pt x="118" y="339"/>
                </a:lnTo>
                <a:lnTo>
                  <a:pt x="117" y="339"/>
                </a:lnTo>
                <a:lnTo>
                  <a:pt x="117" y="341"/>
                </a:lnTo>
                <a:lnTo>
                  <a:pt x="115" y="341"/>
                </a:lnTo>
                <a:lnTo>
                  <a:pt x="115" y="343"/>
                </a:lnTo>
                <a:lnTo>
                  <a:pt x="115" y="344"/>
                </a:lnTo>
                <a:lnTo>
                  <a:pt x="113" y="344"/>
                </a:lnTo>
                <a:lnTo>
                  <a:pt x="112" y="344"/>
                </a:lnTo>
                <a:lnTo>
                  <a:pt x="112" y="343"/>
                </a:lnTo>
                <a:lnTo>
                  <a:pt x="112" y="344"/>
                </a:lnTo>
                <a:lnTo>
                  <a:pt x="110" y="344"/>
                </a:lnTo>
                <a:lnTo>
                  <a:pt x="108" y="344"/>
                </a:lnTo>
                <a:lnTo>
                  <a:pt x="108" y="346"/>
                </a:lnTo>
                <a:lnTo>
                  <a:pt x="108" y="344"/>
                </a:lnTo>
                <a:lnTo>
                  <a:pt x="108" y="346"/>
                </a:lnTo>
                <a:lnTo>
                  <a:pt x="108" y="344"/>
                </a:lnTo>
                <a:lnTo>
                  <a:pt x="107" y="344"/>
                </a:lnTo>
                <a:lnTo>
                  <a:pt x="105" y="344"/>
                </a:lnTo>
                <a:lnTo>
                  <a:pt x="105" y="343"/>
                </a:lnTo>
                <a:lnTo>
                  <a:pt x="103" y="343"/>
                </a:lnTo>
                <a:lnTo>
                  <a:pt x="102" y="343"/>
                </a:lnTo>
                <a:lnTo>
                  <a:pt x="102" y="341"/>
                </a:lnTo>
                <a:lnTo>
                  <a:pt x="103" y="341"/>
                </a:lnTo>
                <a:lnTo>
                  <a:pt x="102" y="341"/>
                </a:lnTo>
                <a:lnTo>
                  <a:pt x="103" y="341"/>
                </a:lnTo>
                <a:lnTo>
                  <a:pt x="102" y="341"/>
                </a:lnTo>
                <a:lnTo>
                  <a:pt x="103" y="341"/>
                </a:lnTo>
                <a:lnTo>
                  <a:pt x="102" y="341"/>
                </a:lnTo>
                <a:lnTo>
                  <a:pt x="102" y="339"/>
                </a:lnTo>
                <a:lnTo>
                  <a:pt x="100" y="339"/>
                </a:lnTo>
                <a:lnTo>
                  <a:pt x="102" y="339"/>
                </a:lnTo>
                <a:lnTo>
                  <a:pt x="100" y="339"/>
                </a:lnTo>
                <a:lnTo>
                  <a:pt x="102" y="339"/>
                </a:lnTo>
                <a:lnTo>
                  <a:pt x="102" y="341"/>
                </a:lnTo>
                <a:lnTo>
                  <a:pt x="102" y="339"/>
                </a:lnTo>
                <a:lnTo>
                  <a:pt x="102" y="341"/>
                </a:lnTo>
                <a:lnTo>
                  <a:pt x="100" y="341"/>
                </a:lnTo>
                <a:lnTo>
                  <a:pt x="100" y="343"/>
                </a:lnTo>
                <a:lnTo>
                  <a:pt x="100" y="341"/>
                </a:lnTo>
                <a:lnTo>
                  <a:pt x="98" y="341"/>
                </a:lnTo>
                <a:lnTo>
                  <a:pt x="97" y="341"/>
                </a:lnTo>
                <a:lnTo>
                  <a:pt x="95" y="341"/>
                </a:lnTo>
                <a:lnTo>
                  <a:pt x="95" y="343"/>
                </a:lnTo>
                <a:lnTo>
                  <a:pt x="95" y="341"/>
                </a:lnTo>
                <a:lnTo>
                  <a:pt x="93" y="341"/>
                </a:lnTo>
                <a:lnTo>
                  <a:pt x="92" y="341"/>
                </a:lnTo>
                <a:lnTo>
                  <a:pt x="90" y="341"/>
                </a:lnTo>
                <a:lnTo>
                  <a:pt x="90" y="339"/>
                </a:lnTo>
                <a:lnTo>
                  <a:pt x="88" y="339"/>
                </a:lnTo>
                <a:lnTo>
                  <a:pt x="88" y="338"/>
                </a:lnTo>
                <a:lnTo>
                  <a:pt x="87" y="338"/>
                </a:lnTo>
                <a:lnTo>
                  <a:pt x="85" y="338"/>
                </a:lnTo>
                <a:lnTo>
                  <a:pt x="85" y="336"/>
                </a:lnTo>
                <a:lnTo>
                  <a:pt x="83" y="336"/>
                </a:lnTo>
                <a:lnTo>
                  <a:pt x="85" y="336"/>
                </a:lnTo>
                <a:lnTo>
                  <a:pt x="83" y="336"/>
                </a:lnTo>
                <a:lnTo>
                  <a:pt x="83" y="334"/>
                </a:lnTo>
                <a:lnTo>
                  <a:pt x="82" y="334"/>
                </a:lnTo>
                <a:lnTo>
                  <a:pt x="82" y="333"/>
                </a:lnTo>
                <a:lnTo>
                  <a:pt x="83" y="333"/>
                </a:lnTo>
                <a:lnTo>
                  <a:pt x="83" y="331"/>
                </a:lnTo>
                <a:lnTo>
                  <a:pt x="85" y="331"/>
                </a:lnTo>
                <a:lnTo>
                  <a:pt x="85" y="329"/>
                </a:lnTo>
                <a:lnTo>
                  <a:pt x="85" y="331"/>
                </a:lnTo>
                <a:lnTo>
                  <a:pt x="85" y="329"/>
                </a:lnTo>
                <a:lnTo>
                  <a:pt x="85" y="331"/>
                </a:lnTo>
                <a:lnTo>
                  <a:pt x="85" y="333"/>
                </a:lnTo>
                <a:lnTo>
                  <a:pt x="85" y="331"/>
                </a:lnTo>
                <a:lnTo>
                  <a:pt x="85" y="329"/>
                </a:lnTo>
                <a:lnTo>
                  <a:pt x="85" y="328"/>
                </a:lnTo>
                <a:lnTo>
                  <a:pt x="87" y="328"/>
                </a:lnTo>
                <a:lnTo>
                  <a:pt x="87" y="326"/>
                </a:lnTo>
                <a:lnTo>
                  <a:pt x="88" y="326"/>
                </a:lnTo>
                <a:lnTo>
                  <a:pt x="90" y="326"/>
                </a:lnTo>
                <a:lnTo>
                  <a:pt x="90" y="324"/>
                </a:lnTo>
                <a:lnTo>
                  <a:pt x="92" y="324"/>
                </a:lnTo>
                <a:lnTo>
                  <a:pt x="93" y="324"/>
                </a:lnTo>
                <a:lnTo>
                  <a:pt x="93" y="323"/>
                </a:lnTo>
                <a:lnTo>
                  <a:pt x="93" y="324"/>
                </a:lnTo>
                <a:lnTo>
                  <a:pt x="93" y="323"/>
                </a:lnTo>
                <a:lnTo>
                  <a:pt x="93" y="324"/>
                </a:lnTo>
                <a:lnTo>
                  <a:pt x="95" y="324"/>
                </a:lnTo>
                <a:lnTo>
                  <a:pt x="97" y="324"/>
                </a:lnTo>
                <a:lnTo>
                  <a:pt x="97" y="326"/>
                </a:lnTo>
                <a:lnTo>
                  <a:pt x="95" y="326"/>
                </a:lnTo>
                <a:lnTo>
                  <a:pt x="97" y="326"/>
                </a:lnTo>
                <a:lnTo>
                  <a:pt x="95" y="326"/>
                </a:lnTo>
                <a:lnTo>
                  <a:pt x="95" y="328"/>
                </a:lnTo>
                <a:lnTo>
                  <a:pt x="97" y="328"/>
                </a:lnTo>
                <a:lnTo>
                  <a:pt x="98" y="328"/>
                </a:lnTo>
                <a:lnTo>
                  <a:pt x="100" y="328"/>
                </a:lnTo>
                <a:lnTo>
                  <a:pt x="98" y="326"/>
                </a:lnTo>
                <a:lnTo>
                  <a:pt x="98" y="328"/>
                </a:lnTo>
                <a:lnTo>
                  <a:pt x="98" y="326"/>
                </a:lnTo>
                <a:lnTo>
                  <a:pt x="98" y="324"/>
                </a:lnTo>
                <a:lnTo>
                  <a:pt x="97" y="324"/>
                </a:lnTo>
                <a:lnTo>
                  <a:pt x="97" y="326"/>
                </a:lnTo>
                <a:lnTo>
                  <a:pt x="97" y="324"/>
                </a:lnTo>
                <a:lnTo>
                  <a:pt x="95" y="324"/>
                </a:lnTo>
                <a:lnTo>
                  <a:pt x="95" y="323"/>
                </a:lnTo>
                <a:lnTo>
                  <a:pt x="97" y="323"/>
                </a:lnTo>
                <a:lnTo>
                  <a:pt x="97" y="321"/>
                </a:lnTo>
                <a:lnTo>
                  <a:pt x="95" y="321"/>
                </a:lnTo>
                <a:lnTo>
                  <a:pt x="95" y="319"/>
                </a:lnTo>
                <a:lnTo>
                  <a:pt x="95" y="318"/>
                </a:lnTo>
                <a:lnTo>
                  <a:pt x="97" y="318"/>
                </a:lnTo>
                <a:lnTo>
                  <a:pt x="97" y="316"/>
                </a:lnTo>
                <a:lnTo>
                  <a:pt x="95" y="316"/>
                </a:lnTo>
                <a:lnTo>
                  <a:pt x="95" y="318"/>
                </a:lnTo>
                <a:lnTo>
                  <a:pt x="95" y="316"/>
                </a:lnTo>
                <a:lnTo>
                  <a:pt x="95" y="314"/>
                </a:lnTo>
                <a:lnTo>
                  <a:pt x="95" y="313"/>
                </a:lnTo>
                <a:lnTo>
                  <a:pt x="97" y="313"/>
                </a:lnTo>
                <a:lnTo>
                  <a:pt x="97" y="314"/>
                </a:lnTo>
                <a:lnTo>
                  <a:pt x="95" y="316"/>
                </a:lnTo>
                <a:lnTo>
                  <a:pt x="97" y="316"/>
                </a:lnTo>
                <a:lnTo>
                  <a:pt x="97" y="314"/>
                </a:lnTo>
                <a:lnTo>
                  <a:pt x="98" y="314"/>
                </a:lnTo>
                <a:lnTo>
                  <a:pt x="98" y="313"/>
                </a:lnTo>
                <a:lnTo>
                  <a:pt x="98" y="311"/>
                </a:lnTo>
                <a:lnTo>
                  <a:pt x="98" y="309"/>
                </a:lnTo>
                <a:lnTo>
                  <a:pt x="100" y="309"/>
                </a:lnTo>
                <a:lnTo>
                  <a:pt x="100" y="311"/>
                </a:lnTo>
                <a:lnTo>
                  <a:pt x="100" y="309"/>
                </a:lnTo>
                <a:lnTo>
                  <a:pt x="100" y="308"/>
                </a:lnTo>
                <a:lnTo>
                  <a:pt x="100" y="306"/>
                </a:lnTo>
                <a:lnTo>
                  <a:pt x="102" y="306"/>
                </a:lnTo>
                <a:lnTo>
                  <a:pt x="100" y="306"/>
                </a:lnTo>
                <a:lnTo>
                  <a:pt x="102" y="306"/>
                </a:lnTo>
                <a:lnTo>
                  <a:pt x="102" y="304"/>
                </a:lnTo>
                <a:lnTo>
                  <a:pt x="103" y="304"/>
                </a:lnTo>
                <a:lnTo>
                  <a:pt x="103" y="303"/>
                </a:lnTo>
                <a:lnTo>
                  <a:pt x="105" y="303"/>
                </a:lnTo>
                <a:close/>
                <a:moveTo>
                  <a:pt x="63" y="303"/>
                </a:moveTo>
                <a:lnTo>
                  <a:pt x="65" y="303"/>
                </a:lnTo>
                <a:lnTo>
                  <a:pt x="63" y="303"/>
                </a:lnTo>
                <a:close/>
                <a:moveTo>
                  <a:pt x="90" y="303"/>
                </a:moveTo>
                <a:lnTo>
                  <a:pt x="92" y="303"/>
                </a:lnTo>
                <a:lnTo>
                  <a:pt x="93" y="303"/>
                </a:lnTo>
                <a:lnTo>
                  <a:pt x="95" y="303"/>
                </a:lnTo>
                <a:lnTo>
                  <a:pt x="95" y="304"/>
                </a:lnTo>
                <a:lnTo>
                  <a:pt x="95" y="303"/>
                </a:lnTo>
                <a:lnTo>
                  <a:pt x="95" y="304"/>
                </a:lnTo>
                <a:lnTo>
                  <a:pt x="97" y="303"/>
                </a:lnTo>
                <a:lnTo>
                  <a:pt x="97" y="304"/>
                </a:lnTo>
                <a:lnTo>
                  <a:pt x="97" y="306"/>
                </a:lnTo>
                <a:lnTo>
                  <a:pt x="98" y="306"/>
                </a:lnTo>
                <a:lnTo>
                  <a:pt x="98" y="304"/>
                </a:lnTo>
                <a:lnTo>
                  <a:pt x="98" y="306"/>
                </a:lnTo>
                <a:lnTo>
                  <a:pt x="98" y="304"/>
                </a:lnTo>
                <a:lnTo>
                  <a:pt x="98" y="306"/>
                </a:lnTo>
                <a:lnTo>
                  <a:pt x="98" y="308"/>
                </a:lnTo>
                <a:lnTo>
                  <a:pt x="98" y="309"/>
                </a:lnTo>
                <a:lnTo>
                  <a:pt x="98" y="308"/>
                </a:lnTo>
                <a:lnTo>
                  <a:pt x="98" y="309"/>
                </a:lnTo>
                <a:lnTo>
                  <a:pt x="98" y="308"/>
                </a:lnTo>
                <a:lnTo>
                  <a:pt x="98" y="309"/>
                </a:lnTo>
                <a:lnTo>
                  <a:pt x="97" y="309"/>
                </a:lnTo>
                <a:lnTo>
                  <a:pt x="97" y="308"/>
                </a:lnTo>
                <a:lnTo>
                  <a:pt x="97" y="309"/>
                </a:lnTo>
                <a:lnTo>
                  <a:pt x="97" y="308"/>
                </a:lnTo>
                <a:lnTo>
                  <a:pt x="97" y="309"/>
                </a:lnTo>
                <a:lnTo>
                  <a:pt x="97" y="308"/>
                </a:lnTo>
                <a:lnTo>
                  <a:pt x="95" y="308"/>
                </a:lnTo>
                <a:lnTo>
                  <a:pt x="95" y="309"/>
                </a:lnTo>
                <a:lnTo>
                  <a:pt x="95" y="311"/>
                </a:lnTo>
                <a:lnTo>
                  <a:pt x="95" y="309"/>
                </a:lnTo>
                <a:lnTo>
                  <a:pt x="95" y="308"/>
                </a:lnTo>
                <a:lnTo>
                  <a:pt x="93" y="308"/>
                </a:lnTo>
                <a:lnTo>
                  <a:pt x="93" y="309"/>
                </a:lnTo>
                <a:lnTo>
                  <a:pt x="95" y="309"/>
                </a:lnTo>
                <a:lnTo>
                  <a:pt x="95" y="311"/>
                </a:lnTo>
                <a:lnTo>
                  <a:pt x="93" y="311"/>
                </a:lnTo>
                <a:lnTo>
                  <a:pt x="93" y="313"/>
                </a:lnTo>
                <a:lnTo>
                  <a:pt x="92" y="313"/>
                </a:lnTo>
                <a:lnTo>
                  <a:pt x="92" y="311"/>
                </a:lnTo>
                <a:lnTo>
                  <a:pt x="92" y="309"/>
                </a:lnTo>
                <a:lnTo>
                  <a:pt x="92" y="311"/>
                </a:lnTo>
                <a:lnTo>
                  <a:pt x="90" y="311"/>
                </a:lnTo>
                <a:lnTo>
                  <a:pt x="90" y="313"/>
                </a:lnTo>
                <a:lnTo>
                  <a:pt x="90" y="314"/>
                </a:lnTo>
                <a:lnTo>
                  <a:pt x="90" y="316"/>
                </a:lnTo>
                <a:lnTo>
                  <a:pt x="90" y="318"/>
                </a:lnTo>
                <a:lnTo>
                  <a:pt x="88" y="319"/>
                </a:lnTo>
                <a:lnTo>
                  <a:pt x="88" y="321"/>
                </a:lnTo>
                <a:lnTo>
                  <a:pt x="87" y="321"/>
                </a:lnTo>
                <a:lnTo>
                  <a:pt x="88" y="321"/>
                </a:lnTo>
                <a:lnTo>
                  <a:pt x="87" y="321"/>
                </a:lnTo>
                <a:lnTo>
                  <a:pt x="87" y="323"/>
                </a:lnTo>
                <a:lnTo>
                  <a:pt x="85" y="323"/>
                </a:lnTo>
                <a:lnTo>
                  <a:pt x="85" y="324"/>
                </a:lnTo>
                <a:lnTo>
                  <a:pt x="83" y="324"/>
                </a:lnTo>
                <a:lnTo>
                  <a:pt x="83" y="326"/>
                </a:lnTo>
                <a:lnTo>
                  <a:pt x="82" y="326"/>
                </a:lnTo>
                <a:lnTo>
                  <a:pt x="82" y="324"/>
                </a:lnTo>
                <a:lnTo>
                  <a:pt x="80" y="324"/>
                </a:lnTo>
                <a:lnTo>
                  <a:pt x="80" y="326"/>
                </a:lnTo>
                <a:lnTo>
                  <a:pt x="78" y="326"/>
                </a:lnTo>
                <a:lnTo>
                  <a:pt x="77" y="326"/>
                </a:lnTo>
                <a:lnTo>
                  <a:pt x="77" y="324"/>
                </a:lnTo>
                <a:lnTo>
                  <a:pt x="75" y="324"/>
                </a:lnTo>
                <a:lnTo>
                  <a:pt x="73" y="324"/>
                </a:lnTo>
                <a:lnTo>
                  <a:pt x="73" y="323"/>
                </a:lnTo>
                <a:lnTo>
                  <a:pt x="72" y="323"/>
                </a:lnTo>
                <a:lnTo>
                  <a:pt x="72" y="321"/>
                </a:lnTo>
                <a:lnTo>
                  <a:pt x="70" y="323"/>
                </a:lnTo>
                <a:lnTo>
                  <a:pt x="68" y="323"/>
                </a:lnTo>
                <a:lnTo>
                  <a:pt x="68" y="321"/>
                </a:lnTo>
                <a:lnTo>
                  <a:pt x="67" y="321"/>
                </a:lnTo>
                <a:lnTo>
                  <a:pt x="67" y="323"/>
                </a:lnTo>
                <a:lnTo>
                  <a:pt x="65" y="323"/>
                </a:lnTo>
                <a:lnTo>
                  <a:pt x="67" y="323"/>
                </a:lnTo>
                <a:lnTo>
                  <a:pt x="65" y="323"/>
                </a:lnTo>
                <a:lnTo>
                  <a:pt x="65" y="321"/>
                </a:lnTo>
                <a:lnTo>
                  <a:pt x="67" y="321"/>
                </a:lnTo>
                <a:lnTo>
                  <a:pt x="65" y="321"/>
                </a:lnTo>
                <a:lnTo>
                  <a:pt x="67" y="321"/>
                </a:lnTo>
                <a:lnTo>
                  <a:pt x="67" y="319"/>
                </a:lnTo>
                <a:lnTo>
                  <a:pt x="67" y="321"/>
                </a:lnTo>
                <a:lnTo>
                  <a:pt x="67" y="319"/>
                </a:lnTo>
                <a:lnTo>
                  <a:pt x="68" y="319"/>
                </a:lnTo>
                <a:lnTo>
                  <a:pt x="68" y="321"/>
                </a:lnTo>
                <a:lnTo>
                  <a:pt x="68" y="319"/>
                </a:lnTo>
                <a:lnTo>
                  <a:pt x="70" y="319"/>
                </a:lnTo>
                <a:lnTo>
                  <a:pt x="70" y="321"/>
                </a:lnTo>
                <a:lnTo>
                  <a:pt x="70" y="319"/>
                </a:lnTo>
                <a:lnTo>
                  <a:pt x="70" y="321"/>
                </a:lnTo>
                <a:lnTo>
                  <a:pt x="72" y="321"/>
                </a:lnTo>
                <a:lnTo>
                  <a:pt x="72" y="319"/>
                </a:lnTo>
                <a:lnTo>
                  <a:pt x="72" y="321"/>
                </a:lnTo>
                <a:lnTo>
                  <a:pt x="72" y="319"/>
                </a:lnTo>
                <a:lnTo>
                  <a:pt x="72" y="318"/>
                </a:lnTo>
                <a:lnTo>
                  <a:pt x="70" y="318"/>
                </a:lnTo>
                <a:lnTo>
                  <a:pt x="72" y="318"/>
                </a:lnTo>
                <a:lnTo>
                  <a:pt x="72" y="316"/>
                </a:lnTo>
                <a:lnTo>
                  <a:pt x="73" y="316"/>
                </a:lnTo>
                <a:lnTo>
                  <a:pt x="73" y="314"/>
                </a:lnTo>
                <a:lnTo>
                  <a:pt x="75" y="314"/>
                </a:lnTo>
                <a:lnTo>
                  <a:pt x="75" y="313"/>
                </a:lnTo>
                <a:lnTo>
                  <a:pt x="77" y="313"/>
                </a:lnTo>
                <a:lnTo>
                  <a:pt x="77" y="314"/>
                </a:lnTo>
                <a:lnTo>
                  <a:pt x="78" y="314"/>
                </a:lnTo>
                <a:lnTo>
                  <a:pt x="77" y="314"/>
                </a:lnTo>
                <a:lnTo>
                  <a:pt x="78" y="314"/>
                </a:lnTo>
                <a:lnTo>
                  <a:pt x="78" y="313"/>
                </a:lnTo>
                <a:lnTo>
                  <a:pt x="80" y="313"/>
                </a:lnTo>
                <a:lnTo>
                  <a:pt x="78" y="313"/>
                </a:lnTo>
                <a:lnTo>
                  <a:pt x="80" y="313"/>
                </a:lnTo>
                <a:lnTo>
                  <a:pt x="82" y="313"/>
                </a:lnTo>
                <a:lnTo>
                  <a:pt x="82" y="314"/>
                </a:lnTo>
                <a:lnTo>
                  <a:pt x="80" y="314"/>
                </a:lnTo>
                <a:lnTo>
                  <a:pt x="82" y="314"/>
                </a:lnTo>
                <a:lnTo>
                  <a:pt x="82" y="313"/>
                </a:lnTo>
                <a:lnTo>
                  <a:pt x="83" y="313"/>
                </a:lnTo>
                <a:lnTo>
                  <a:pt x="83" y="314"/>
                </a:lnTo>
                <a:lnTo>
                  <a:pt x="83" y="313"/>
                </a:lnTo>
                <a:lnTo>
                  <a:pt x="83" y="314"/>
                </a:lnTo>
                <a:lnTo>
                  <a:pt x="83" y="313"/>
                </a:lnTo>
                <a:lnTo>
                  <a:pt x="85" y="313"/>
                </a:lnTo>
                <a:lnTo>
                  <a:pt x="83" y="313"/>
                </a:lnTo>
                <a:lnTo>
                  <a:pt x="83" y="311"/>
                </a:lnTo>
                <a:lnTo>
                  <a:pt x="82" y="311"/>
                </a:lnTo>
                <a:lnTo>
                  <a:pt x="82" y="309"/>
                </a:lnTo>
                <a:lnTo>
                  <a:pt x="82" y="311"/>
                </a:lnTo>
                <a:lnTo>
                  <a:pt x="82" y="309"/>
                </a:lnTo>
                <a:lnTo>
                  <a:pt x="80" y="309"/>
                </a:lnTo>
                <a:lnTo>
                  <a:pt x="82" y="309"/>
                </a:lnTo>
                <a:lnTo>
                  <a:pt x="80" y="309"/>
                </a:lnTo>
                <a:lnTo>
                  <a:pt x="82" y="309"/>
                </a:lnTo>
                <a:lnTo>
                  <a:pt x="82" y="308"/>
                </a:lnTo>
                <a:lnTo>
                  <a:pt x="80" y="308"/>
                </a:lnTo>
                <a:lnTo>
                  <a:pt x="80" y="306"/>
                </a:lnTo>
                <a:lnTo>
                  <a:pt x="82" y="306"/>
                </a:lnTo>
                <a:lnTo>
                  <a:pt x="82" y="308"/>
                </a:lnTo>
                <a:lnTo>
                  <a:pt x="82" y="306"/>
                </a:lnTo>
                <a:lnTo>
                  <a:pt x="83" y="306"/>
                </a:lnTo>
                <a:lnTo>
                  <a:pt x="83" y="304"/>
                </a:lnTo>
                <a:lnTo>
                  <a:pt x="85" y="304"/>
                </a:lnTo>
                <a:lnTo>
                  <a:pt x="87" y="304"/>
                </a:lnTo>
                <a:lnTo>
                  <a:pt x="88" y="303"/>
                </a:lnTo>
                <a:lnTo>
                  <a:pt x="90" y="303"/>
                </a:lnTo>
                <a:close/>
                <a:moveTo>
                  <a:pt x="108" y="301"/>
                </a:moveTo>
                <a:lnTo>
                  <a:pt x="108" y="303"/>
                </a:lnTo>
                <a:lnTo>
                  <a:pt x="108" y="301"/>
                </a:lnTo>
                <a:close/>
                <a:moveTo>
                  <a:pt x="33" y="299"/>
                </a:moveTo>
                <a:lnTo>
                  <a:pt x="33" y="301"/>
                </a:lnTo>
                <a:lnTo>
                  <a:pt x="31" y="301"/>
                </a:lnTo>
                <a:lnTo>
                  <a:pt x="31" y="303"/>
                </a:lnTo>
                <a:lnTo>
                  <a:pt x="31" y="301"/>
                </a:lnTo>
                <a:lnTo>
                  <a:pt x="31" y="303"/>
                </a:lnTo>
                <a:lnTo>
                  <a:pt x="30" y="303"/>
                </a:lnTo>
                <a:lnTo>
                  <a:pt x="31" y="303"/>
                </a:lnTo>
                <a:lnTo>
                  <a:pt x="33" y="303"/>
                </a:lnTo>
                <a:lnTo>
                  <a:pt x="31" y="304"/>
                </a:lnTo>
                <a:lnTo>
                  <a:pt x="31" y="306"/>
                </a:lnTo>
                <a:lnTo>
                  <a:pt x="30" y="306"/>
                </a:lnTo>
                <a:lnTo>
                  <a:pt x="30" y="308"/>
                </a:lnTo>
                <a:lnTo>
                  <a:pt x="28" y="308"/>
                </a:lnTo>
                <a:lnTo>
                  <a:pt x="28" y="309"/>
                </a:lnTo>
                <a:lnTo>
                  <a:pt x="28" y="308"/>
                </a:lnTo>
                <a:lnTo>
                  <a:pt x="28" y="309"/>
                </a:lnTo>
                <a:lnTo>
                  <a:pt x="28" y="308"/>
                </a:lnTo>
                <a:lnTo>
                  <a:pt x="28" y="309"/>
                </a:lnTo>
                <a:lnTo>
                  <a:pt x="26" y="309"/>
                </a:lnTo>
                <a:lnTo>
                  <a:pt x="25" y="309"/>
                </a:lnTo>
                <a:lnTo>
                  <a:pt x="25" y="308"/>
                </a:lnTo>
                <a:lnTo>
                  <a:pt x="25" y="309"/>
                </a:lnTo>
                <a:lnTo>
                  <a:pt x="25" y="308"/>
                </a:lnTo>
                <a:lnTo>
                  <a:pt x="23" y="308"/>
                </a:lnTo>
                <a:lnTo>
                  <a:pt x="25" y="308"/>
                </a:lnTo>
                <a:lnTo>
                  <a:pt x="25" y="306"/>
                </a:lnTo>
                <a:lnTo>
                  <a:pt x="25" y="308"/>
                </a:lnTo>
                <a:lnTo>
                  <a:pt x="25" y="306"/>
                </a:lnTo>
                <a:lnTo>
                  <a:pt x="25" y="304"/>
                </a:lnTo>
                <a:lnTo>
                  <a:pt x="26" y="304"/>
                </a:lnTo>
                <a:lnTo>
                  <a:pt x="26" y="306"/>
                </a:lnTo>
                <a:lnTo>
                  <a:pt x="26" y="304"/>
                </a:lnTo>
                <a:lnTo>
                  <a:pt x="26" y="306"/>
                </a:lnTo>
                <a:lnTo>
                  <a:pt x="26" y="304"/>
                </a:lnTo>
                <a:lnTo>
                  <a:pt x="25" y="304"/>
                </a:lnTo>
                <a:lnTo>
                  <a:pt x="26" y="304"/>
                </a:lnTo>
                <a:lnTo>
                  <a:pt x="26" y="303"/>
                </a:lnTo>
                <a:lnTo>
                  <a:pt x="26" y="304"/>
                </a:lnTo>
                <a:lnTo>
                  <a:pt x="26" y="303"/>
                </a:lnTo>
                <a:lnTo>
                  <a:pt x="28" y="303"/>
                </a:lnTo>
                <a:lnTo>
                  <a:pt x="30" y="303"/>
                </a:lnTo>
                <a:lnTo>
                  <a:pt x="28" y="301"/>
                </a:lnTo>
                <a:lnTo>
                  <a:pt x="30" y="301"/>
                </a:lnTo>
                <a:lnTo>
                  <a:pt x="28" y="301"/>
                </a:lnTo>
                <a:lnTo>
                  <a:pt x="30" y="301"/>
                </a:lnTo>
                <a:lnTo>
                  <a:pt x="30" y="299"/>
                </a:lnTo>
                <a:lnTo>
                  <a:pt x="31" y="299"/>
                </a:lnTo>
                <a:lnTo>
                  <a:pt x="33" y="299"/>
                </a:lnTo>
                <a:lnTo>
                  <a:pt x="33" y="298"/>
                </a:lnTo>
                <a:lnTo>
                  <a:pt x="33" y="299"/>
                </a:lnTo>
                <a:close/>
                <a:moveTo>
                  <a:pt x="36" y="296"/>
                </a:moveTo>
                <a:lnTo>
                  <a:pt x="35" y="296"/>
                </a:lnTo>
                <a:lnTo>
                  <a:pt x="36" y="296"/>
                </a:lnTo>
                <a:lnTo>
                  <a:pt x="36" y="294"/>
                </a:lnTo>
                <a:lnTo>
                  <a:pt x="36" y="296"/>
                </a:lnTo>
                <a:close/>
                <a:moveTo>
                  <a:pt x="92" y="296"/>
                </a:moveTo>
                <a:lnTo>
                  <a:pt x="92" y="294"/>
                </a:lnTo>
                <a:lnTo>
                  <a:pt x="92" y="296"/>
                </a:lnTo>
                <a:close/>
                <a:moveTo>
                  <a:pt x="30" y="294"/>
                </a:moveTo>
                <a:lnTo>
                  <a:pt x="28" y="294"/>
                </a:lnTo>
                <a:lnTo>
                  <a:pt x="30" y="294"/>
                </a:lnTo>
                <a:close/>
                <a:moveTo>
                  <a:pt x="15" y="293"/>
                </a:moveTo>
                <a:lnTo>
                  <a:pt x="16" y="293"/>
                </a:lnTo>
                <a:lnTo>
                  <a:pt x="15" y="293"/>
                </a:lnTo>
                <a:lnTo>
                  <a:pt x="15" y="294"/>
                </a:lnTo>
                <a:lnTo>
                  <a:pt x="15" y="293"/>
                </a:lnTo>
                <a:close/>
                <a:moveTo>
                  <a:pt x="15" y="289"/>
                </a:moveTo>
                <a:lnTo>
                  <a:pt x="15" y="291"/>
                </a:lnTo>
                <a:lnTo>
                  <a:pt x="15" y="293"/>
                </a:lnTo>
                <a:lnTo>
                  <a:pt x="13" y="293"/>
                </a:lnTo>
                <a:lnTo>
                  <a:pt x="15" y="293"/>
                </a:lnTo>
                <a:lnTo>
                  <a:pt x="13" y="293"/>
                </a:lnTo>
                <a:lnTo>
                  <a:pt x="15" y="293"/>
                </a:lnTo>
                <a:lnTo>
                  <a:pt x="13" y="293"/>
                </a:lnTo>
                <a:lnTo>
                  <a:pt x="13" y="294"/>
                </a:lnTo>
                <a:lnTo>
                  <a:pt x="11" y="294"/>
                </a:lnTo>
                <a:lnTo>
                  <a:pt x="11" y="296"/>
                </a:lnTo>
                <a:lnTo>
                  <a:pt x="11" y="294"/>
                </a:lnTo>
                <a:lnTo>
                  <a:pt x="11" y="293"/>
                </a:lnTo>
                <a:lnTo>
                  <a:pt x="13" y="293"/>
                </a:lnTo>
                <a:lnTo>
                  <a:pt x="13" y="291"/>
                </a:lnTo>
                <a:lnTo>
                  <a:pt x="11" y="291"/>
                </a:lnTo>
                <a:lnTo>
                  <a:pt x="11" y="289"/>
                </a:lnTo>
                <a:lnTo>
                  <a:pt x="13" y="289"/>
                </a:lnTo>
                <a:lnTo>
                  <a:pt x="15" y="289"/>
                </a:lnTo>
                <a:close/>
                <a:moveTo>
                  <a:pt x="30" y="286"/>
                </a:moveTo>
                <a:lnTo>
                  <a:pt x="30" y="288"/>
                </a:lnTo>
                <a:lnTo>
                  <a:pt x="28" y="288"/>
                </a:lnTo>
                <a:lnTo>
                  <a:pt x="28" y="289"/>
                </a:lnTo>
                <a:lnTo>
                  <a:pt x="26" y="289"/>
                </a:lnTo>
                <a:lnTo>
                  <a:pt x="26" y="291"/>
                </a:lnTo>
                <a:lnTo>
                  <a:pt x="28" y="291"/>
                </a:lnTo>
                <a:lnTo>
                  <a:pt x="28" y="293"/>
                </a:lnTo>
                <a:lnTo>
                  <a:pt x="28" y="294"/>
                </a:lnTo>
                <a:lnTo>
                  <a:pt x="26" y="296"/>
                </a:lnTo>
                <a:lnTo>
                  <a:pt x="26" y="298"/>
                </a:lnTo>
                <a:lnTo>
                  <a:pt x="26" y="299"/>
                </a:lnTo>
                <a:lnTo>
                  <a:pt x="25" y="299"/>
                </a:lnTo>
                <a:lnTo>
                  <a:pt x="25" y="298"/>
                </a:lnTo>
                <a:lnTo>
                  <a:pt x="25" y="299"/>
                </a:lnTo>
                <a:lnTo>
                  <a:pt x="25" y="298"/>
                </a:lnTo>
                <a:lnTo>
                  <a:pt x="23" y="298"/>
                </a:lnTo>
                <a:lnTo>
                  <a:pt x="23" y="299"/>
                </a:lnTo>
                <a:lnTo>
                  <a:pt x="23" y="298"/>
                </a:lnTo>
                <a:lnTo>
                  <a:pt x="23" y="299"/>
                </a:lnTo>
                <a:lnTo>
                  <a:pt x="21" y="299"/>
                </a:lnTo>
                <a:lnTo>
                  <a:pt x="21" y="301"/>
                </a:lnTo>
                <a:lnTo>
                  <a:pt x="21" y="299"/>
                </a:lnTo>
                <a:lnTo>
                  <a:pt x="21" y="301"/>
                </a:lnTo>
                <a:lnTo>
                  <a:pt x="20" y="301"/>
                </a:lnTo>
                <a:lnTo>
                  <a:pt x="20" y="299"/>
                </a:lnTo>
                <a:lnTo>
                  <a:pt x="18" y="299"/>
                </a:lnTo>
                <a:lnTo>
                  <a:pt x="16" y="298"/>
                </a:lnTo>
                <a:lnTo>
                  <a:pt x="18" y="298"/>
                </a:lnTo>
                <a:lnTo>
                  <a:pt x="16" y="298"/>
                </a:lnTo>
                <a:lnTo>
                  <a:pt x="16" y="296"/>
                </a:lnTo>
                <a:lnTo>
                  <a:pt x="16" y="294"/>
                </a:lnTo>
                <a:lnTo>
                  <a:pt x="16" y="296"/>
                </a:lnTo>
                <a:lnTo>
                  <a:pt x="16" y="294"/>
                </a:lnTo>
                <a:lnTo>
                  <a:pt x="15" y="294"/>
                </a:lnTo>
                <a:lnTo>
                  <a:pt x="16" y="294"/>
                </a:lnTo>
                <a:lnTo>
                  <a:pt x="16" y="293"/>
                </a:lnTo>
                <a:lnTo>
                  <a:pt x="18" y="293"/>
                </a:lnTo>
                <a:lnTo>
                  <a:pt x="16" y="293"/>
                </a:lnTo>
                <a:lnTo>
                  <a:pt x="15" y="293"/>
                </a:lnTo>
                <a:lnTo>
                  <a:pt x="15" y="291"/>
                </a:lnTo>
                <a:lnTo>
                  <a:pt x="15" y="289"/>
                </a:lnTo>
                <a:lnTo>
                  <a:pt x="15" y="291"/>
                </a:lnTo>
                <a:lnTo>
                  <a:pt x="15" y="289"/>
                </a:lnTo>
                <a:lnTo>
                  <a:pt x="16" y="289"/>
                </a:lnTo>
                <a:lnTo>
                  <a:pt x="16" y="291"/>
                </a:lnTo>
                <a:lnTo>
                  <a:pt x="16" y="289"/>
                </a:lnTo>
                <a:lnTo>
                  <a:pt x="16" y="291"/>
                </a:lnTo>
                <a:lnTo>
                  <a:pt x="18" y="291"/>
                </a:lnTo>
                <a:lnTo>
                  <a:pt x="18" y="289"/>
                </a:lnTo>
                <a:lnTo>
                  <a:pt x="20" y="289"/>
                </a:lnTo>
                <a:lnTo>
                  <a:pt x="20" y="288"/>
                </a:lnTo>
                <a:lnTo>
                  <a:pt x="20" y="289"/>
                </a:lnTo>
                <a:lnTo>
                  <a:pt x="21" y="288"/>
                </a:lnTo>
                <a:lnTo>
                  <a:pt x="21" y="289"/>
                </a:lnTo>
                <a:lnTo>
                  <a:pt x="21" y="288"/>
                </a:lnTo>
                <a:lnTo>
                  <a:pt x="23" y="288"/>
                </a:lnTo>
                <a:lnTo>
                  <a:pt x="25" y="288"/>
                </a:lnTo>
                <a:lnTo>
                  <a:pt x="26" y="288"/>
                </a:lnTo>
                <a:lnTo>
                  <a:pt x="26" y="286"/>
                </a:lnTo>
                <a:lnTo>
                  <a:pt x="28" y="286"/>
                </a:lnTo>
                <a:lnTo>
                  <a:pt x="28" y="288"/>
                </a:lnTo>
                <a:lnTo>
                  <a:pt x="28" y="286"/>
                </a:lnTo>
                <a:lnTo>
                  <a:pt x="30" y="286"/>
                </a:lnTo>
                <a:close/>
                <a:moveTo>
                  <a:pt x="36" y="286"/>
                </a:moveTo>
                <a:lnTo>
                  <a:pt x="38" y="286"/>
                </a:lnTo>
                <a:lnTo>
                  <a:pt x="36" y="286"/>
                </a:lnTo>
                <a:lnTo>
                  <a:pt x="36" y="288"/>
                </a:lnTo>
                <a:lnTo>
                  <a:pt x="36" y="286"/>
                </a:lnTo>
                <a:close/>
                <a:moveTo>
                  <a:pt x="35" y="286"/>
                </a:moveTo>
                <a:lnTo>
                  <a:pt x="36" y="286"/>
                </a:lnTo>
                <a:lnTo>
                  <a:pt x="36" y="288"/>
                </a:lnTo>
                <a:lnTo>
                  <a:pt x="36" y="289"/>
                </a:lnTo>
                <a:lnTo>
                  <a:pt x="35" y="289"/>
                </a:lnTo>
                <a:lnTo>
                  <a:pt x="35" y="291"/>
                </a:lnTo>
                <a:lnTo>
                  <a:pt x="36" y="289"/>
                </a:lnTo>
                <a:lnTo>
                  <a:pt x="36" y="291"/>
                </a:lnTo>
                <a:lnTo>
                  <a:pt x="36" y="289"/>
                </a:lnTo>
                <a:lnTo>
                  <a:pt x="36" y="291"/>
                </a:lnTo>
                <a:lnTo>
                  <a:pt x="35" y="291"/>
                </a:lnTo>
                <a:lnTo>
                  <a:pt x="35" y="293"/>
                </a:lnTo>
                <a:lnTo>
                  <a:pt x="35" y="291"/>
                </a:lnTo>
                <a:lnTo>
                  <a:pt x="35" y="293"/>
                </a:lnTo>
                <a:lnTo>
                  <a:pt x="35" y="291"/>
                </a:lnTo>
                <a:lnTo>
                  <a:pt x="33" y="291"/>
                </a:lnTo>
                <a:lnTo>
                  <a:pt x="33" y="293"/>
                </a:lnTo>
                <a:lnTo>
                  <a:pt x="31" y="293"/>
                </a:lnTo>
                <a:lnTo>
                  <a:pt x="31" y="294"/>
                </a:lnTo>
                <a:lnTo>
                  <a:pt x="31" y="293"/>
                </a:lnTo>
                <a:lnTo>
                  <a:pt x="30" y="293"/>
                </a:lnTo>
                <a:lnTo>
                  <a:pt x="31" y="293"/>
                </a:lnTo>
                <a:lnTo>
                  <a:pt x="31" y="291"/>
                </a:lnTo>
                <a:lnTo>
                  <a:pt x="30" y="291"/>
                </a:lnTo>
                <a:lnTo>
                  <a:pt x="31" y="291"/>
                </a:lnTo>
                <a:lnTo>
                  <a:pt x="30" y="289"/>
                </a:lnTo>
                <a:lnTo>
                  <a:pt x="31" y="289"/>
                </a:lnTo>
                <a:lnTo>
                  <a:pt x="31" y="288"/>
                </a:lnTo>
                <a:lnTo>
                  <a:pt x="33" y="288"/>
                </a:lnTo>
                <a:lnTo>
                  <a:pt x="33" y="286"/>
                </a:lnTo>
                <a:lnTo>
                  <a:pt x="35" y="286"/>
                </a:lnTo>
                <a:close/>
                <a:moveTo>
                  <a:pt x="13" y="284"/>
                </a:moveTo>
                <a:lnTo>
                  <a:pt x="13" y="286"/>
                </a:lnTo>
                <a:lnTo>
                  <a:pt x="11" y="286"/>
                </a:lnTo>
                <a:lnTo>
                  <a:pt x="11" y="284"/>
                </a:lnTo>
                <a:lnTo>
                  <a:pt x="13" y="284"/>
                </a:lnTo>
                <a:lnTo>
                  <a:pt x="11" y="284"/>
                </a:lnTo>
                <a:lnTo>
                  <a:pt x="13" y="284"/>
                </a:lnTo>
                <a:close/>
                <a:moveTo>
                  <a:pt x="13" y="283"/>
                </a:moveTo>
                <a:lnTo>
                  <a:pt x="13" y="284"/>
                </a:lnTo>
                <a:lnTo>
                  <a:pt x="11" y="284"/>
                </a:lnTo>
                <a:lnTo>
                  <a:pt x="11" y="283"/>
                </a:lnTo>
                <a:lnTo>
                  <a:pt x="13" y="283"/>
                </a:lnTo>
                <a:close/>
                <a:moveTo>
                  <a:pt x="8" y="283"/>
                </a:moveTo>
                <a:lnTo>
                  <a:pt x="10" y="283"/>
                </a:lnTo>
                <a:lnTo>
                  <a:pt x="8" y="283"/>
                </a:lnTo>
                <a:close/>
                <a:moveTo>
                  <a:pt x="15" y="281"/>
                </a:moveTo>
                <a:lnTo>
                  <a:pt x="15" y="283"/>
                </a:lnTo>
                <a:lnTo>
                  <a:pt x="13" y="283"/>
                </a:lnTo>
                <a:lnTo>
                  <a:pt x="13" y="284"/>
                </a:lnTo>
                <a:lnTo>
                  <a:pt x="13" y="283"/>
                </a:lnTo>
                <a:lnTo>
                  <a:pt x="15" y="283"/>
                </a:lnTo>
                <a:lnTo>
                  <a:pt x="15" y="281"/>
                </a:lnTo>
                <a:close/>
                <a:moveTo>
                  <a:pt x="52" y="266"/>
                </a:moveTo>
                <a:lnTo>
                  <a:pt x="53" y="266"/>
                </a:lnTo>
                <a:lnTo>
                  <a:pt x="53" y="267"/>
                </a:lnTo>
                <a:lnTo>
                  <a:pt x="52" y="267"/>
                </a:lnTo>
                <a:lnTo>
                  <a:pt x="52" y="266"/>
                </a:lnTo>
                <a:close/>
                <a:moveTo>
                  <a:pt x="57" y="264"/>
                </a:moveTo>
                <a:lnTo>
                  <a:pt x="57" y="266"/>
                </a:lnTo>
                <a:lnTo>
                  <a:pt x="55" y="266"/>
                </a:lnTo>
                <a:lnTo>
                  <a:pt x="55" y="264"/>
                </a:lnTo>
                <a:lnTo>
                  <a:pt x="55" y="266"/>
                </a:lnTo>
                <a:lnTo>
                  <a:pt x="57" y="266"/>
                </a:lnTo>
                <a:lnTo>
                  <a:pt x="57" y="264"/>
                </a:lnTo>
                <a:close/>
                <a:moveTo>
                  <a:pt x="80" y="262"/>
                </a:moveTo>
                <a:lnTo>
                  <a:pt x="80" y="264"/>
                </a:lnTo>
                <a:lnTo>
                  <a:pt x="82" y="264"/>
                </a:lnTo>
                <a:lnTo>
                  <a:pt x="82" y="266"/>
                </a:lnTo>
                <a:lnTo>
                  <a:pt x="82" y="267"/>
                </a:lnTo>
                <a:lnTo>
                  <a:pt x="83" y="269"/>
                </a:lnTo>
                <a:lnTo>
                  <a:pt x="83" y="271"/>
                </a:lnTo>
                <a:lnTo>
                  <a:pt x="85" y="271"/>
                </a:lnTo>
                <a:lnTo>
                  <a:pt x="83" y="271"/>
                </a:lnTo>
                <a:lnTo>
                  <a:pt x="85" y="271"/>
                </a:lnTo>
                <a:lnTo>
                  <a:pt x="85" y="273"/>
                </a:lnTo>
                <a:lnTo>
                  <a:pt x="85" y="274"/>
                </a:lnTo>
                <a:lnTo>
                  <a:pt x="85" y="276"/>
                </a:lnTo>
                <a:lnTo>
                  <a:pt x="85" y="278"/>
                </a:lnTo>
                <a:lnTo>
                  <a:pt x="85" y="279"/>
                </a:lnTo>
                <a:lnTo>
                  <a:pt x="87" y="279"/>
                </a:lnTo>
                <a:lnTo>
                  <a:pt x="87" y="281"/>
                </a:lnTo>
                <a:lnTo>
                  <a:pt x="87" y="283"/>
                </a:lnTo>
                <a:lnTo>
                  <a:pt x="87" y="284"/>
                </a:lnTo>
                <a:lnTo>
                  <a:pt x="87" y="286"/>
                </a:lnTo>
                <a:lnTo>
                  <a:pt x="87" y="288"/>
                </a:lnTo>
                <a:lnTo>
                  <a:pt x="87" y="286"/>
                </a:lnTo>
                <a:lnTo>
                  <a:pt x="87" y="288"/>
                </a:lnTo>
                <a:lnTo>
                  <a:pt x="87" y="286"/>
                </a:lnTo>
                <a:lnTo>
                  <a:pt x="88" y="286"/>
                </a:lnTo>
                <a:lnTo>
                  <a:pt x="88" y="288"/>
                </a:lnTo>
                <a:lnTo>
                  <a:pt x="88" y="289"/>
                </a:lnTo>
                <a:lnTo>
                  <a:pt x="88" y="291"/>
                </a:lnTo>
                <a:lnTo>
                  <a:pt x="88" y="293"/>
                </a:lnTo>
                <a:lnTo>
                  <a:pt x="90" y="294"/>
                </a:lnTo>
                <a:lnTo>
                  <a:pt x="90" y="296"/>
                </a:lnTo>
                <a:lnTo>
                  <a:pt x="90" y="298"/>
                </a:lnTo>
                <a:lnTo>
                  <a:pt x="90" y="299"/>
                </a:lnTo>
                <a:lnTo>
                  <a:pt x="88" y="299"/>
                </a:lnTo>
                <a:lnTo>
                  <a:pt x="87" y="299"/>
                </a:lnTo>
                <a:lnTo>
                  <a:pt x="85" y="299"/>
                </a:lnTo>
                <a:lnTo>
                  <a:pt x="85" y="301"/>
                </a:lnTo>
                <a:lnTo>
                  <a:pt x="83" y="301"/>
                </a:lnTo>
                <a:lnTo>
                  <a:pt x="83" y="303"/>
                </a:lnTo>
                <a:lnTo>
                  <a:pt x="82" y="303"/>
                </a:lnTo>
                <a:lnTo>
                  <a:pt x="82" y="304"/>
                </a:lnTo>
                <a:lnTo>
                  <a:pt x="80" y="304"/>
                </a:lnTo>
                <a:lnTo>
                  <a:pt x="80" y="303"/>
                </a:lnTo>
                <a:lnTo>
                  <a:pt x="80" y="304"/>
                </a:lnTo>
                <a:lnTo>
                  <a:pt x="78" y="304"/>
                </a:lnTo>
                <a:lnTo>
                  <a:pt x="78" y="303"/>
                </a:lnTo>
                <a:lnTo>
                  <a:pt x="78" y="304"/>
                </a:lnTo>
                <a:lnTo>
                  <a:pt x="77" y="304"/>
                </a:lnTo>
                <a:lnTo>
                  <a:pt x="77" y="306"/>
                </a:lnTo>
                <a:lnTo>
                  <a:pt x="77" y="308"/>
                </a:lnTo>
                <a:lnTo>
                  <a:pt x="77" y="309"/>
                </a:lnTo>
                <a:lnTo>
                  <a:pt x="75" y="309"/>
                </a:lnTo>
                <a:lnTo>
                  <a:pt x="75" y="311"/>
                </a:lnTo>
                <a:lnTo>
                  <a:pt x="73" y="311"/>
                </a:lnTo>
                <a:lnTo>
                  <a:pt x="72" y="311"/>
                </a:lnTo>
                <a:lnTo>
                  <a:pt x="72" y="313"/>
                </a:lnTo>
                <a:lnTo>
                  <a:pt x="72" y="311"/>
                </a:lnTo>
                <a:lnTo>
                  <a:pt x="70" y="311"/>
                </a:lnTo>
                <a:lnTo>
                  <a:pt x="70" y="313"/>
                </a:lnTo>
                <a:lnTo>
                  <a:pt x="68" y="313"/>
                </a:lnTo>
                <a:lnTo>
                  <a:pt x="67" y="311"/>
                </a:lnTo>
                <a:lnTo>
                  <a:pt x="67" y="313"/>
                </a:lnTo>
                <a:lnTo>
                  <a:pt x="67" y="311"/>
                </a:lnTo>
                <a:lnTo>
                  <a:pt x="68" y="311"/>
                </a:lnTo>
                <a:lnTo>
                  <a:pt x="68" y="309"/>
                </a:lnTo>
                <a:lnTo>
                  <a:pt x="67" y="309"/>
                </a:lnTo>
                <a:lnTo>
                  <a:pt x="67" y="311"/>
                </a:lnTo>
                <a:lnTo>
                  <a:pt x="67" y="313"/>
                </a:lnTo>
                <a:lnTo>
                  <a:pt x="65" y="313"/>
                </a:lnTo>
                <a:lnTo>
                  <a:pt x="63" y="313"/>
                </a:lnTo>
                <a:lnTo>
                  <a:pt x="63" y="311"/>
                </a:lnTo>
                <a:lnTo>
                  <a:pt x="65" y="311"/>
                </a:lnTo>
                <a:lnTo>
                  <a:pt x="63" y="311"/>
                </a:lnTo>
                <a:lnTo>
                  <a:pt x="62" y="311"/>
                </a:lnTo>
                <a:lnTo>
                  <a:pt x="63" y="309"/>
                </a:lnTo>
                <a:lnTo>
                  <a:pt x="62" y="309"/>
                </a:lnTo>
                <a:lnTo>
                  <a:pt x="62" y="311"/>
                </a:lnTo>
                <a:lnTo>
                  <a:pt x="62" y="309"/>
                </a:lnTo>
                <a:lnTo>
                  <a:pt x="62" y="308"/>
                </a:lnTo>
                <a:lnTo>
                  <a:pt x="63" y="308"/>
                </a:lnTo>
                <a:lnTo>
                  <a:pt x="63" y="306"/>
                </a:lnTo>
                <a:lnTo>
                  <a:pt x="65" y="306"/>
                </a:lnTo>
                <a:lnTo>
                  <a:pt x="63" y="306"/>
                </a:lnTo>
                <a:lnTo>
                  <a:pt x="62" y="306"/>
                </a:lnTo>
                <a:lnTo>
                  <a:pt x="62" y="304"/>
                </a:lnTo>
                <a:lnTo>
                  <a:pt x="62" y="303"/>
                </a:lnTo>
                <a:lnTo>
                  <a:pt x="63" y="303"/>
                </a:lnTo>
                <a:lnTo>
                  <a:pt x="63" y="304"/>
                </a:lnTo>
                <a:lnTo>
                  <a:pt x="63" y="303"/>
                </a:lnTo>
                <a:lnTo>
                  <a:pt x="65" y="303"/>
                </a:lnTo>
                <a:lnTo>
                  <a:pt x="65" y="304"/>
                </a:lnTo>
                <a:lnTo>
                  <a:pt x="65" y="306"/>
                </a:lnTo>
                <a:lnTo>
                  <a:pt x="67" y="306"/>
                </a:lnTo>
                <a:lnTo>
                  <a:pt x="67" y="304"/>
                </a:lnTo>
                <a:lnTo>
                  <a:pt x="67" y="306"/>
                </a:lnTo>
                <a:lnTo>
                  <a:pt x="67" y="304"/>
                </a:lnTo>
                <a:lnTo>
                  <a:pt x="68" y="304"/>
                </a:lnTo>
                <a:lnTo>
                  <a:pt x="67" y="304"/>
                </a:lnTo>
                <a:lnTo>
                  <a:pt x="67" y="303"/>
                </a:lnTo>
                <a:lnTo>
                  <a:pt x="65" y="303"/>
                </a:lnTo>
                <a:lnTo>
                  <a:pt x="65" y="301"/>
                </a:lnTo>
                <a:lnTo>
                  <a:pt x="65" y="303"/>
                </a:lnTo>
                <a:lnTo>
                  <a:pt x="65" y="301"/>
                </a:lnTo>
                <a:lnTo>
                  <a:pt x="63" y="301"/>
                </a:lnTo>
                <a:lnTo>
                  <a:pt x="63" y="299"/>
                </a:lnTo>
                <a:lnTo>
                  <a:pt x="65" y="299"/>
                </a:lnTo>
                <a:lnTo>
                  <a:pt x="65" y="298"/>
                </a:lnTo>
                <a:lnTo>
                  <a:pt x="67" y="298"/>
                </a:lnTo>
                <a:lnTo>
                  <a:pt x="67" y="296"/>
                </a:lnTo>
                <a:lnTo>
                  <a:pt x="67" y="298"/>
                </a:lnTo>
                <a:lnTo>
                  <a:pt x="67" y="296"/>
                </a:lnTo>
                <a:lnTo>
                  <a:pt x="67" y="294"/>
                </a:lnTo>
                <a:lnTo>
                  <a:pt x="67" y="293"/>
                </a:lnTo>
                <a:lnTo>
                  <a:pt x="68" y="293"/>
                </a:lnTo>
                <a:lnTo>
                  <a:pt x="68" y="291"/>
                </a:lnTo>
                <a:lnTo>
                  <a:pt x="68" y="289"/>
                </a:lnTo>
                <a:lnTo>
                  <a:pt x="70" y="289"/>
                </a:lnTo>
                <a:lnTo>
                  <a:pt x="70" y="288"/>
                </a:lnTo>
                <a:lnTo>
                  <a:pt x="70" y="289"/>
                </a:lnTo>
                <a:lnTo>
                  <a:pt x="70" y="288"/>
                </a:lnTo>
                <a:lnTo>
                  <a:pt x="70" y="286"/>
                </a:lnTo>
                <a:lnTo>
                  <a:pt x="70" y="284"/>
                </a:lnTo>
                <a:lnTo>
                  <a:pt x="72" y="284"/>
                </a:lnTo>
                <a:lnTo>
                  <a:pt x="72" y="283"/>
                </a:lnTo>
                <a:lnTo>
                  <a:pt x="73" y="283"/>
                </a:lnTo>
                <a:lnTo>
                  <a:pt x="73" y="281"/>
                </a:lnTo>
                <a:lnTo>
                  <a:pt x="73" y="279"/>
                </a:lnTo>
                <a:lnTo>
                  <a:pt x="73" y="278"/>
                </a:lnTo>
                <a:lnTo>
                  <a:pt x="75" y="278"/>
                </a:lnTo>
                <a:lnTo>
                  <a:pt x="75" y="276"/>
                </a:lnTo>
                <a:lnTo>
                  <a:pt x="77" y="276"/>
                </a:lnTo>
                <a:lnTo>
                  <a:pt x="77" y="274"/>
                </a:lnTo>
                <a:lnTo>
                  <a:pt x="77" y="273"/>
                </a:lnTo>
                <a:lnTo>
                  <a:pt x="77" y="271"/>
                </a:lnTo>
                <a:lnTo>
                  <a:pt x="78" y="271"/>
                </a:lnTo>
                <a:lnTo>
                  <a:pt x="78" y="269"/>
                </a:lnTo>
                <a:lnTo>
                  <a:pt x="78" y="267"/>
                </a:lnTo>
                <a:lnTo>
                  <a:pt x="78" y="266"/>
                </a:lnTo>
                <a:lnTo>
                  <a:pt x="78" y="264"/>
                </a:lnTo>
                <a:lnTo>
                  <a:pt x="80" y="264"/>
                </a:lnTo>
                <a:lnTo>
                  <a:pt x="80" y="262"/>
                </a:lnTo>
                <a:close/>
                <a:moveTo>
                  <a:pt x="232" y="264"/>
                </a:moveTo>
                <a:lnTo>
                  <a:pt x="232" y="266"/>
                </a:lnTo>
                <a:lnTo>
                  <a:pt x="234" y="266"/>
                </a:lnTo>
                <a:lnTo>
                  <a:pt x="234" y="267"/>
                </a:lnTo>
                <a:lnTo>
                  <a:pt x="235" y="267"/>
                </a:lnTo>
                <a:lnTo>
                  <a:pt x="237" y="267"/>
                </a:lnTo>
                <a:lnTo>
                  <a:pt x="237" y="269"/>
                </a:lnTo>
                <a:lnTo>
                  <a:pt x="237" y="267"/>
                </a:lnTo>
                <a:lnTo>
                  <a:pt x="239" y="267"/>
                </a:lnTo>
                <a:lnTo>
                  <a:pt x="239" y="269"/>
                </a:lnTo>
                <a:lnTo>
                  <a:pt x="239" y="271"/>
                </a:lnTo>
                <a:lnTo>
                  <a:pt x="239" y="273"/>
                </a:lnTo>
                <a:lnTo>
                  <a:pt x="237" y="273"/>
                </a:lnTo>
                <a:lnTo>
                  <a:pt x="237" y="274"/>
                </a:lnTo>
                <a:lnTo>
                  <a:pt x="237" y="276"/>
                </a:lnTo>
                <a:lnTo>
                  <a:pt x="235" y="276"/>
                </a:lnTo>
                <a:lnTo>
                  <a:pt x="235" y="278"/>
                </a:lnTo>
                <a:lnTo>
                  <a:pt x="235" y="279"/>
                </a:lnTo>
                <a:lnTo>
                  <a:pt x="235" y="281"/>
                </a:lnTo>
                <a:lnTo>
                  <a:pt x="237" y="281"/>
                </a:lnTo>
                <a:lnTo>
                  <a:pt x="237" y="283"/>
                </a:lnTo>
                <a:lnTo>
                  <a:pt x="237" y="284"/>
                </a:lnTo>
                <a:lnTo>
                  <a:pt x="239" y="284"/>
                </a:lnTo>
                <a:lnTo>
                  <a:pt x="240" y="286"/>
                </a:lnTo>
                <a:lnTo>
                  <a:pt x="242" y="286"/>
                </a:lnTo>
                <a:lnTo>
                  <a:pt x="244" y="286"/>
                </a:lnTo>
                <a:lnTo>
                  <a:pt x="244" y="288"/>
                </a:lnTo>
                <a:lnTo>
                  <a:pt x="245" y="288"/>
                </a:lnTo>
                <a:lnTo>
                  <a:pt x="245" y="289"/>
                </a:lnTo>
                <a:lnTo>
                  <a:pt x="244" y="289"/>
                </a:lnTo>
                <a:lnTo>
                  <a:pt x="244" y="291"/>
                </a:lnTo>
                <a:lnTo>
                  <a:pt x="242" y="291"/>
                </a:lnTo>
                <a:lnTo>
                  <a:pt x="242" y="293"/>
                </a:lnTo>
                <a:lnTo>
                  <a:pt x="242" y="294"/>
                </a:lnTo>
                <a:lnTo>
                  <a:pt x="242" y="296"/>
                </a:lnTo>
                <a:lnTo>
                  <a:pt x="242" y="298"/>
                </a:lnTo>
                <a:lnTo>
                  <a:pt x="242" y="299"/>
                </a:lnTo>
                <a:lnTo>
                  <a:pt x="240" y="299"/>
                </a:lnTo>
                <a:lnTo>
                  <a:pt x="239" y="299"/>
                </a:lnTo>
                <a:lnTo>
                  <a:pt x="239" y="301"/>
                </a:lnTo>
                <a:lnTo>
                  <a:pt x="237" y="301"/>
                </a:lnTo>
                <a:lnTo>
                  <a:pt x="237" y="303"/>
                </a:lnTo>
                <a:lnTo>
                  <a:pt x="237" y="304"/>
                </a:lnTo>
                <a:lnTo>
                  <a:pt x="235" y="304"/>
                </a:lnTo>
                <a:lnTo>
                  <a:pt x="235" y="306"/>
                </a:lnTo>
                <a:lnTo>
                  <a:pt x="234" y="306"/>
                </a:lnTo>
                <a:lnTo>
                  <a:pt x="234" y="308"/>
                </a:lnTo>
                <a:lnTo>
                  <a:pt x="234" y="309"/>
                </a:lnTo>
                <a:lnTo>
                  <a:pt x="232" y="309"/>
                </a:lnTo>
                <a:lnTo>
                  <a:pt x="232" y="308"/>
                </a:lnTo>
                <a:lnTo>
                  <a:pt x="230" y="308"/>
                </a:lnTo>
                <a:lnTo>
                  <a:pt x="228" y="308"/>
                </a:lnTo>
                <a:lnTo>
                  <a:pt x="228" y="309"/>
                </a:lnTo>
                <a:lnTo>
                  <a:pt x="228" y="311"/>
                </a:lnTo>
                <a:lnTo>
                  <a:pt x="227" y="311"/>
                </a:lnTo>
                <a:lnTo>
                  <a:pt x="227" y="313"/>
                </a:lnTo>
                <a:lnTo>
                  <a:pt x="225" y="313"/>
                </a:lnTo>
                <a:lnTo>
                  <a:pt x="225" y="314"/>
                </a:lnTo>
                <a:lnTo>
                  <a:pt x="225" y="316"/>
                </a:lnTo>
                <a:lnTo>
                  <a:pt x="223" y="316"/>
                </a:lnTo>
                <a:lnTo>
                  <a:pt x="222" y="316"/>
                </a:lnTo>
                <a:lnTo>
                  <a:pt x="220" y="316"/>
                </a:lnTo>
                <a:lnTo>
                  <a:pt x="220" y="314"/>
                </a:lnTo>
                <a:lnTo>
                  <a:pt x="220" y="316"/>
                </a:lnTo>
                <a:lnTo>
                  <a:pt x="220" y="314"/>
                </a:lnTo>
                <a:lnTo>
                  <a:pt x="218" y="314"/>
                </a:lnTo>
                <a:lnTo>
                  <a:pt x="217" y="314"/>
                </a:lnTo>
                <a:lnTo>
                  <a:pt x="217" y="316"/>
                </a:lnTo>
                <a:lnTo>
                  <a:pt x="215" y="316"/>
                </a:lnTo>
                <a:lnTo>
                  <a:pt x="215" y="318"/>
                </a:lnTo>
                <a:lnTo>
                  <a:pt x="215" y="319"/>
                </a:lnTo>
                <a:lnTo>
                  <a:pt x="213" y="319"/>
                </a:lnTo>
                <a:lnTo>
                  <a:pt x="212" y="319"/>
                </a:lnTo>
                <a:lnTo>
                  <a:pt x="210" y="319"/>
                </a:lnTo>
                <a:lnTo>
                  <a:pt x="208" y="319"/>
                </a:lnTo>
                <a:lnTo>
                  <a:pt x="207" y="319"/>
                </a:lnTo>
                <a:lnTo>
                  <a:pt x="205" y="319"/>
                </a:lnTo>
                <a:lnTo>
                  <a:pt x="205" y="321"/>
                </a:lnTo>
                <a:lnTo>
                  <a:pt x="203" y="321"/>
                </a:lnTo>
                <a:lnTo>
                  <a:pt x="202" y="321"/>
                </a:lnTo>
                <a:lnTo>
                  <a:pt x="202" y="323"/>
                </a:lnTo>
                <a:lnTo>
                  <a:pt x="202" y="324"/>
                </a:lnTo>
                <a:lnTo>
                  <a:pt x="200" y="324"/>
                </a:lnTo>
                <a:lnTo>
                  <a:pt x="200" y="326"/>
                </a:lnTo>
                <a:lnTo>
                  <a:pt x="198" y="326"/>
                </a:lnTo>
                <a:lnTo>
                  <a:pt x="198" y="328"/>
                </a:lnTo>
                <a:lnTo>
                  <a:pt x="198" y="329"/>
                </a:lnTo>
                <a:lnTo>
                  <a:pt x="197" y="329"/>
                </a:lnTo>
                <a:lnTo>
                  <a:pt x="197" y="331"/>
                </a:lnTo>
                <a:lnTo>
                  <a:pt x="195" y="331"/>
                </a:lnTo>
                <a:lnTo>
                  <a:pt x="193" y="329"/>
                </a:lnTo>
                <a:lnTo>
                  <a:pt x="192" y="329"/>
                </a:lnTo>
                <a:lnTo>
                  <a:pt x="192" y="331"/>
                </a:lnTo>
                <a:lnTo>
                  <a:pt x="190" y="331"/>
                </a:lnTo>
                <a:lnTo>
                  <a:pt x="190" y="333"/>
                </a:lnTo>
                <a:lnTo>
                  <a:pt x="188" y="333"/>
                </a:lnTo>
                <a:lnTo>
                  <a:pt x="188" y="334"/>
                </a:lnTo>
                <a:lnTo>
                  <a:pt x="187" y="334"/>
                </a:lnTo>
                <a:lnTo>
                  <a:pt x="187" y="336"/>
                </a:lnTo>
                <a:lnTo>
                  <a:pt x="188" y="336"/>
                </a:lnTo>
                <a:lnTo>
                  <a:pt x="188" y="338"/>
                </a:lnTo>
                <a:lnTo>
                  <a:pt x="187" y="338"/>
                </a:lnTo>
                <a:lnTo>
                  <a:pt x="187" y="339"/>
                </a:lnTo>
                <a:lnTo>
                  <a:pt x="185" y="339"/>
                </a:lnTo>
                <a:lnTo>
                  <a:pt x="183" y="339"/>
                </a:lnTo>
                <a:lnTo>
                  <a:pt x="183" y="338"/>
                </a:lnTo>
                <a:lnTo>
                  <a:pt x="183" y="339"/>
                </a:lnTo>
                <a:lnTo>
                  <a:pt x="182" y="338"/>
                </a:lnTo>
                <a:lnTo>
                  <a:pt x="182" y="339"/>
                </a:lnTo>
                <a:lnTo>
                  <a:pt x="180" y="338"/>
                </a:lnTo>
                <a:lnTo>
                  <a:pt x="180" y="339"/>
                </a:lnTo>
                <a:lnTo>
                  <a:pt x="178" y="339"/>
                </a:lnTo>
                <a:lnTo>
                  <a:pt x="178" y="338"/>
                </a:lnTo>
                <a:lnTo>
                  <a:pt x="177" y="339"/>
                </a:lnTo>
                <a:lnTo>
                  <a:pt x="177" y="341"/>
                </a:lnTo>
                <a:lnTo>
                  <a:pt x="175" y="341"/>
                </a:lnTo>
                <a:lnTo>
                  <a:pt x="175" y="343"/>
                </a:lnTo>
                <a:lnTo>
                  <a:pt x="175" y="344"/>
                </a:lnTo>
                <a:lnTo>
                  <a:pt x="175" y="346"/>
                </a:lnTo>
                <a:lnTo>
                  <a:pt x="177" y="346"/>
                </a:lnTo>
                <a:lnTo>
                  <a:pt x="177" y="348"/>
                </a:lnTo>
                <a:lnTo>
                  <a:pt x="177" y="349"/>
                </a:lnTo>
                <a:lnTo>
                  <a:pt x="175" y="349"/>
                </a:lnTo>
                <a:lnTo>
                  <a:pt x="173" y="349"/>
                </a:lnTo>
                <a:lnTo>
                  <a:pt x="173" y="351"/>
                </a:lnTo>
                <a:lnTo>
                  <a:pt x="172" y="351"/>
                </a:lnTo>
                <a:lnTo>
                  <a:pt x="172" y="349"/>
                </a:lnTo>
                <a:lnTo>
                  <a:pt x="170" y="349"/>
                </a:lnTo>
                <a:lnTo>
                  <a:pt x="170" y="351"/>
                </a:lnTo>
                <a:lnTo>
                  <a:pt x="168" y="353"/>
                </a:lnTo>
                <a:lnTo>
                  <a:pt x="168" y="351"/>
                </a:lnTo>
                <a:lnTo>
                  <a:pt x="167" y="351"/>
                </a:lnTo>
                <a:lnTo>
                  <a:pt x="167" y="353"/>
                </a:lnTo>
                <a:lnTo>
                  <a:pt x="167" y="351"/>
                </a:lnTo>
                <a:lnTo>
                  <a:pt x="167" y="353"/>
                </a:lnTo>
                <a:lnTo>
                  <a:pt x="165" y="353"/>
                </a:lnTo>
                <a:lnTo>
                  <a:pt x="165" y="351"/>
                </a:lnTo>
                <a:lnTo>
                  <a:pt x="165" y="353"/>
                </a:lnTo>
                <a:lnTo>
                  <a:pt x="163" y="354"/>
                </a:lnTo>
                <a:lnTo>
                  <a:pt x="163" y="356"/>
                </a:lnTo>
                <a:lnTo>
                  <a:pt x="162" y="356"/>
                </a:lnTo>
                <a:lnTo>
                  <a:pt x="163" y="358"/>
                </a:lnTo>
                <a:lnTo>
                  <a:pt x="162" y="358"/>
                </a:lnTo>
                <a:lnTo>
                  <a:pt x="162" y="359"/>
                </a:lnTo>
                <a:lnTo>
                  <a:pt x="160" y="359"/>
                </a:lnTo>
                <a:lnTo>
                  <a:pt x="160" y="361"/>
                </a:lnTo>
                <a:lnTo>
                  <a:pt x="160" y="363"/>
                </a:lnTo>
                <a:lnTo>
                  <a:pt x="160" y="364"/>
                </a:lnTo>
                <a:lnTo>
                  <a:pt x="160" y="366"/>
                </a:lnTo>
                <a:lnTo>
                  <a:pt x="160" y="368"/>
                </a:lnTo>
                <a:lnTo>
                  <a:pt x="158" y="368"/>
                </a:lnTo>
                <a:lnTo>
                  <a:pt x="160" y="369"/>
                </a:lnTo>
                <a:lnTo>
                  <a:pt x="158" y="369"/>
                </a:lnTo>
                <a:lnTo>
                  <a:pt x="158" y="371"/>
                </a:lnTo>
                <a:lnTo>
                  <a:pt x="160" y="371"/>
                </a:lnTo>
                <a:lnTo>
                  <a:pt x="158" y="371"/>
                </a:lnTo>
                <a:lnTo>
                  <a:pt x="158" y="373"/>
                </a:lnTo>
                <a:lnTo>
                  <a:pt x="158" y="374"/>
                </a:lnTo>
                <a:lnTo>
                  <a:pt x="157" y="374"/>
                </a:lnTo>
                <a:lnTo>
                  <a:pt x="157" y="376"/>
                </a:lnTo>
                <a:lnTo>
                  <a:pt x="157" y="378"/>
                </a:lnTo>
                <a:lnTo>
                  <a:pt x="157" y="379"/>
                </a:lnTo>
                <a:lnTo>
                  <a:pt x="155" y="379"/>
                </a:lnTo>
                <a:lnTo>
                  <a:pt x="155" y="381"/>
                </a:lnTo>
                <a:lnTo>
                  <a:pt x="153" y="383"/>
                </a:lnTo>
                <a:lnTo>
                  <a:pt x="155" y="383"/>
                </a:lnTo>
                <a:lnTo>
                  <a:pt x="155" y="384"/>
                </a:lnTo>
                <a:lnTo>
                  <a:pt x="155" y="386"/>
                </a:lnTo>
                <a:lnTo>
                  <a:pt x="155" y="388"/>
                </a:lnTo>
                <a:lnTo>
                  <a:pt x="155" y="389"/>
                </a:lnTo>
                <a:lnTo>
                  <a:pt x="155" y="391"/>
                </a:lnTo>
                <a:lnTo>
                  <a:pt x="155" y="393"/>
                </a:lnTo>
                <a:lnTo>
                  <a:pt x="155" y="394"/>
                </a:lnTo>
                <a:lnTo>
                  <a:pt x="155" y="396"/>
                </a:lnTo>
                <a:lnTo>
                  <a:pt x="153" y="396"/>
                </a:lnTo>
                <a:lnTo>
                  <a:pt x="153" y="398"/>
                </a:lnTo>
                <a:lnTo>
                  <a:pt x="153" y="399"/>
                </a:lnTo>
                <a:lnTo>
                  <a:pt x="152" y="399"/>
                </a:lnTo>
                <a:lnTo>
                  <a:pt x="152" y="401"/>
                </a:lnTo>
                <a:lnTo>
                  <a:pt x="152" y="403"/>
                </a:lnTo>
                <a:lnTo>
                  <a:pt x="152" y="404"/>
                </a:lnTo>
                <a:lnTo>
                  <a:pt x="150" y="404"/>
                </a:lnTo>
                <a:lnTo>
                  <a:pt x="150" y="403"/>
                </a:lnTo>
                <a:lnTo>
                  <a:pt x="148" y="404"/>
                </a:lnTo>
                <a:lnTo>
                  <a:pt x="148" y="403"/>
                </a:lnTo>
                <a:lnTo>
                  <a:pt x="147" y="403"/>
                </a:lnTo>
                <a:lnTo>
                  <a:pt x="145" y="403"/>
                </a:lnTo>
                <a:lnTo>
                  <a:pt x="143" y="403"/>
                </a:lnTo>
                <a:lnTo>
                  <a:pt x="142" y="403"/>
                </a:lnTo>
                <a:lnTo>
                  <a:pt x="140" y="403"/>
                </a:lnTo>
                <a:lnTo>
                  <a:pt x="140" y="404"/>
                </a:lnTo>
                <a:lnTo>
                  <a:pt x="138" y="404"/>
                </a:lnTo>
                <a:lnTo>
                  <a:pt x="138" y="406"/>
                </a:lnTo>
                <a:lnTo>
                  <a:pt x="137" y="406"/>
                </a:lnTo>
                <a:lnTo>
                  <a:pt x="135" y="406"/>
                </a:lnTo>
                <a:lnTo>
                  <a:pt x="133" y="406"/>
                </a:lnTo>
                <a:lnTo>
                  <a:pt x="132" y="406"/>
                </a:lnTo>
                <a:lnTo>
                  <a:pt x="132" y="404"/>
                </a:lnTo>
                <a:lnTo>
                  <a:pt x="132" y="406"/>
                </a:lnTo>
                <a:lnTo>
                  <a:pt x="132" y="408"/>
                </a:lnTo>
                <a:lnTo>
                  <a:pt x="130" y="409"/>
                </a:lnTo>
                <a:lnTo>
                  <a:pt x="128" y="409"/>
                </a:lnTo>
                <a:lnTo>
                  <a:pt x="128" y="411"/>
                </a:lnTo>
                <a:lnTo>
                  <a:pt x="127" y="411"/>
                </a:lnTo>
                <a:lnTo>
                  <a:pt x="125" y="411"/>
                </a:lnTo>
                <a:lnTo>
                  <a:pt x="123" y="411"/>
                </a:lnTo>
                <a:lnTo>
                  <a:pt x="125" y="411"/>
                </a:lnTo>
                <a:lnTo>
                  <a:pt x="123" y="411"/>
                </a:lnTo>
                <a:lnTo>
                  <a:pt x="122" y="413"/>
                </a:lnTo>
                <a:lnTo>
                  <a:pt x="120" y="413"/>
                </a:lnTo>
                <a:lnTo>
                  <a:pt x="120" y="411"/>
                </a:lnTo>
                <a:lnTo>
                  <a:pt x="120" y="413"/>
                </a:lnTo>
                <a:lnTo>
                  <a:pt x="118" y="413"/>
                </a:lnTo>
                <a:lnTo>
                  <a:pt x="118" y="414"/>
                </a:lnTo>
                <a:lnTo>
                  <a:pt x="118" y="413"/>
                </a:lnTo>
                <a:lnTo>
                  <a:pt x="117" y="413"/>
                </a:lnTo>
                <a:lnTo>
                  <a:pt x="118" y="413"/>
                </a:lnTo>
                <a:lnTo>
                  <a:pt x="117" y="413"/>
                </a:lnTo>
                <a:lnTo>
                  <a:pt x="117" y="411"/>
                </a:lnTo>
                <a:lnTo>
                  <a:pt x="117" y="413"/>
                </a:lnTo>
                <a:lnTo>
                  <a:pt x="117" y="411"/>
                </a:lnTo>
                <a:lnTo>
                  <a:pt x="118" y="411"/>
                </a:lnTo>
                <a:lnTo>
                  <a:pt x="118" y="409"/>
                </a:lnTo>
                <a:lnTo>
                  <a:pt x="118" y="408"/>
                </a:lnTo>
                <a:lnTo>
                  <a:pt x="118" y="406"/>
                </a:lnTo>
                <a:lnTo>
                  <a:pt x="120" y="406"/>
                </a:lnTo>
                <a:lnTo>
                  <a:pt x="120" y="404"/>
                </a:lnTo>
                <a:lnTo>
                  <a:pt x="120" y="406"/>
                </a:lnTo>
                <a:lnTo>
                  <a:pt x="118" y="406"/>
                </a:lnTo>
                <a:lnTo>
                  <a:pt x="118" y="404"/>
                </a:lnTo>
                <a:lnTo>
                  <a:pt x="120" y="404"/>
                </a:lnTo>
                <a:lnTo>
                  <a:pt x="120" y="403"/>
                </a:lnTo>
                <a:lnTo>
                  <a:pt x="122" y="403"/>
                </a:lnTo>
                <a:lnTo>
                  <a:pt x="120" y="403"/>
                </a:lnTo>
                <a:lnTo>
                  <a:pt x="118" y="403"/>
                </a:lnTo>
                <a:lnTo>
                  <a:pt x="118" y="401"/>
                </a:lnTo>
                <a:lnTo>
                  <a:pt x="118" y="399"/>
                </a:lnTo>
                <a:lnTo>
                  <a:pt x="117" y="399"/>
                </a:lnTo>
                <a:lnTo>
                  <a:pt x="118" y="399"/>
                </a:lnTo>
                <a:lnTo>
                  <a:pt x="117" y="399"/>
                </a:lnTo>
                <a:lnTo>
                  <a:pt x="118" y="399"/>
                </a:lnTo>
                <a:lnTo>
                  <a:pt x="118" y="398"/>
                </a:lnTo>
                <a:lnTo>
                  <a:pt x="118" y="396"/>
                </a:lnTo>
                <a:lnTo>
                  <a:pt x="117" y="396"/>
                </a:lnTo>
                <a:lnTo>
                  <a:pt x="118" y="396"/>
                </a:lnTo>
                <a:lnTo>
                  <a:pt x="118" y="394"/>
                </a:lnTo>
                <a:lnTo>
                  <a:pt x="117" y="394"/>
                </a:lnTo>
                <a:lnTo>
                  <a:pt x="117" y="393"/>
                </a:lnTo>
                <a:lnTo>
                  <a:pt x="117" y="391"/>
                </a:lnTo>
                <a:lnTo>
                  <a:pt x="117" y="389"/>
                </a:lnTo>
                <a:lnTo>
                  <a:pt x="117" y="388"/>
                </a:lnTo>
                <a:lnTo>
                  <a:pt x="118" y="388"/>
                </a:lnTo>
                <a:lnTo>
                  <a:pt x="118" y="386"/>
                </a:lnTo>
                <a:lnTo>
                  <a:pt x="118" y="384"/>
                </a:lnTo>
                <a:lnTo>
                  <a:pt x="118" y="383"/>
                </a:lnTo>
                <a:lnTo>
                  <a:pt x="118" y="381"/>
                </a:lnTo>
                <a:lnTo>
                  <a:pt x="118" y="379"/>
                </a:lnTo>
                <a:lnTo>
                  <a:pt x="120" y="379"/>
                </a:lnTo>
                <a:lnTo>
                  <a:pt x="122" y="379"/>
                </a:lnTo>
                <a:lnTo>
                  <a:pt x="122" y="378"/>
                </a:lnTo>
                <a:lnTo>
                  <a:pt x="123" y="378"/>
                </a:lnTo>
                <a:lnTo>
                  <a:pt x="123" y="379"/>
                </a:lnTo>
                <a:lnTo>
                  <a:pt x="123" y="381"/>
                </a:lnTo>
                <a:lnTo>
                  <a:pt x="123" y="379"/>
                </a:lnTo>
                <a:lnTo>
                  <a:pt x="125" y="379"/>
                </a:lnTo>
                <a:lnTo>
                  <a:pt x="125" y="378"/>
                </a:lnTo>
                <a:lnTo>
                  <a:pt x="127" y="378"/>
                </a:lnTo>
                <a:lnTo>
                  <a:pt x="128" y="376"/>
                </a:lnTo>
                <a:lnTo>
                  <a:pt x="127" y="376"/>
                </a:lnTo>
                <a:lnTo>
                  <a:pt x="128" y="376"/>
                </a:lnTo>
                <a:lnTo>
                  <a:pt x="128" y="374"/>
                </a:lnTo>
                <a:lnTo>
                  <a:pt x="127" y="374"/>
                </a:lnTo>
                <a:lnTo>
                  <a:pt x="128" y="376"/>
                </a:lnTo>
                <a:lnTo>
                  <a:pt x="127" y="376"/>
                </a:lnTo>
                <a:lnTo>
                  <a:pt x="127" y="374"/>
                </a:lnTo>
                <a:lnTo>
                  <a:pt x="125" y="374"/>
                </a:lnTo>
                <a:lnTo>
                  <a:pt x="127" y="374"/>
                </a:lnTo>
                <a:lnTo>
                  <a:pt x="125" y="374"/>
                </a:lnTo>
                <a:lnTo>
                  <a:pt x="127" y="374"/>
                </a:lnTo>
                <a:lnTo>
                  <a:pt x="125" y="374"/>
                </a:lnTo>
                <a:lnTo>
                  <a:pt x="127" y="374"/>
                </a:lnTo>
                <a:lnTo>
                  <a:pt x="125" y="374"/>
                </a:lnTo>
                <a:lnTo>
                  <a:pt x="125" y="373"/>
                </a:lnTo>
                <a:lnTo>
                  <a:pt x="125" y="371"/>
                </a:lnTo>
                <a:lnTo>
                  <a:pt x="123" y="371"/>
                </a:lnTo>
                <a:lnTo>
                  <a:pt x="123" y="373"/>
                </a:lnTo>
                <a:lnTo>
                  <a:pt x="123" y="374"/>
                </a:lnTo>
                <a:lnTo>
                  <a:pt x="123" y="376"/>
                </a:lnTo>
                <a:lnTo>
                  <a:pt x="123" y="378"/>
                </a:lnTo>
                <a:lnTo>
                  <a:pt x="122" y="378"/>
                </a:lnTo>
                <a:lnTo>
                  <a:pt x="122" y="376"/>
                </a:lnTo>
                <a:lnTo>
                  <a:pt x="122" y="374"/>
                </a:lnTo>
                <a:lnTo>
                  <a:pt x="120" y="374"/>
                </a:lnTo>
                <a:lnTo>
                  <a:pt x="118" y="374"/>
                </a:lnTo>
                <a:lnTo>
                  <a:pt x="118" y="373"/>
                </a:lnTo>
                <a:lnTo>
                  <a:pt x="120" y="373"/>
                </a:lnTo>
                <a:lnTo>
                  <a:pt x="120" y="371"/>
                </a:lnTo>
                <a:lnTo>
                  <a:pt x="120" y="369"/>
                </a:lnTo>
                <a:lnTo>
                  <a:pt x="122" y="369"/>
                </a:lnTo>
                <a:lnTo>
                  <a:pt x="120" y="369"/>
                </a:lnTo>
                <a:lnTo>
                  <a:pt x="120" y="368"/>
                </a:lnTo>
                <a:lnTo>
                  <a:pt x="120" y="366"/>
                </a:lnTo>
                <a:lnTo>
                  <a:pt x="120" y="364"/>
                </a:lnTo>
                <a:lnTo>
                  <a:pt x="122" y="364"/>
                </a:lnTo>
                <a:lnTo>
                  <a:pt x="123" y="364"/>
                </a:lnTo>
                <a:lnTo>
                  <a:pt x="123" y="366"/>
                </a:lnTo>
                <a:lnTo>
                  <a:pt x="125" y="366"/>
                </a:lnTo>
                <a:lnTo>
                  <a:pt x="125" y="364"/>
                </a:lnTo>
                <a:lnTo>
                  <a:pt x="125" y="366"/>
                </a:lnTo>
                <a:lnTo>
                  <a:pt x="127" y="366"/>
                </a:lnTo>
                <a:lnTo>
                  <a:pt x="127" y="364"/>
                </a:lnTo>
                <a:lnTo>
                  <a:pt x="128" y="364"/>
                </a:lnTo>
                <a:lnTo>
                  <a:pt x="130" y="364"/>
                </a:lnTo>
                <a:lnTo>
                  <a:pt x="132" y="364"/>
                </a:lnTo>
                <a:lnTo>
                  <a:pt x="133" y="364"/>
                </a:lnTo>
                <a:lnTo>
                  <a:pt x="135" y="363"/>
                </a:lnTo>
                <a:lnTo>
                  <a:pt x="137" y="363"/>
                </a:lnTo>
                <a:lnTo>
                  <a:pt x="138" y="363"/>
                </a:lnTo>
                <a:lnTo>
                  <a:pt x="140" y="363"/>
                </a:lnTo>
                <a:lnTo>
                  <a:pt x="142" y="363"/>
                </a:lnTo>
                <a:lnTo>
                  <a:pt x="143" y="363"/>
                </a:lnTo>
                <a:lnTo>
                  <a:pt x="145" y="363"/>
                </a:lnTo>
                <a:lnTo>
                  <a:pt x="145" y="361"/>
                </a:lnTo>
                <a:lnTo>
                  <a:pt x="143" y="361"/>
                </a:lnTo>
                <a:lnTo>
                  <a:pt x="145" y="361"/>
                </a:lnTo>
                <a:lnTo>
                  <a:pt x="143" y="361"/>
                </a:lnTo>
                <a:lnTo>
                  <a:pt x="142" y="361"/>
                </a:lnTo>
                <a:lnTo>
                  <a:pt x="140" y="361"/>
                </a:lnTo>
                <a:lnTo>
                  <a:pt x="138" y="361"/>
                </a:lnTo>
                <a:lnTo>
                  <a:pt x="137" y="361"/>
                </a:lnTo>
                <a:lnTo>
                  <a:pt x="135" y="361"/>
                </a:lnTo>
                <a:lnTo>
                  <a:pt x="133" y="361"/>
                </a:lnTo>
                <a:lnTo>
                  <a:pt x="133" y="363"/>
                </a:lnTo>
                <a:lnTo>
                  <a:pt x="132" y="363"/>
                </a:lnTo>
                <a:lnTo>
                  <a:pt x="130" y="363"/>
                </a:lnTo>
                <a:lnTo>
                  <a:pt x="130" y="361"/>
                </a:lnTo>
                <a:lnTo>
                  <a:pt x="128" y="361"/>
                </a:lnTo>
                <a:lnTo>
                  <a:pt x="128" y="359"/>
                </a:lnTo>
                <a:lnTo>
                  <a:pt x="127" y="359"/>
                </a:lnTo>
                <a:lnTo>
                  <a:pt x="127" y="358"/>
                </a:lnTo>
                <a:lnTo>
                  <a:pt x="128" y="358"/>
                </a:lnTo>
                <a:lnTo>
                  <a:pt x="128" y="356"/>
                </a:lnTo>
                <a:lnTo>
                  <a:pt x="127" y="356"/>
                </a:lnTo>
                <a:lnTo>
                  <a:pt x="125" y="356"/>
                </a:lnTo>
                <a:lnTo>
                  <a:pt x="125" y="358"/>
                </a:lnTo>
                <a:lnTo>
                  <a:pt x="125" y="356"/>
                </a:lnTo>
                <a:lnTo>
                  <a:pt x="123" y="356"/>
                </a:lnTo>
                <a:lnTo>
                  <a:pt x="125" y="356"/>
                </a:lnTo>
                <a:lnTo>
                  <a:pt x="125" y="354"/>
                </a:lnTo>
                <a:lnTo>
                  <a:pt x="125" y="353"/>
                </a:lnTo>
                <a:lnTo>
                  <a:pt x="125" y="351"/>
                </a:lnTo>
                <a:lnTo>
                  <a:pt x="125" y="349"/>
                </a:lnTo>
                <a:lnTo>
                  <a:pt x="125" y="348"/>
                </a:lnTo>
                <a:lnTo>
                  <a:pt x="127" y="348"/>
                </a:lnTo>
                <a:lnTo>
                  <a:pt x="125" y="348"/>
                </a:lnTo>
                <a:lnTo>
                  <a:pt x="127" y="348"/>
                </a:lnTo>
                <a:lnTo>
                  <a:pt x="127" y="346"/>
                </a:lnTo>
                <a:lnTo>
                  <a:pt x="127" y="344"/>
                </a:lnTo>
                <a:lnTo>
                  <a:pt x="128" y="343"/>
                </a:lnTo>
                <a:lnTo>
                  <a:pt x="128" y="341"/>
                </a:lnTo>
                <a:lnTo>
                  <a:pt x="130" y="341"/>
                </a:lnTo>
                <a:lnTo>
                  <a:pt x="130" y="339"/>
                </a:lnTo>
                <a:lnTo>
                  <a:pt x="132" y="339"/>
                </a:lnTo>
                <a:lnTo>
                  <a:pt x="132" y="338"/>
                </a:lnTo>
                <a:lnTo>
                  <a:pt x="132" y="336"/>
                </a:lnTo>
                <a:lnTo>
                  <a:pt x="133" y="334"/>
                </a:lnTo>
                <a:lnTo>
                  <a:pt x="135" y="334"/>
                </a:lnTo>
                <a:lnTo>
                  <a:pt x="135" y="333"/>
                </a:lnTo>
                <a:lnTo>
                  <a:pt x="135" y="331"/>
                </a:lnTo>
                <a:lnTo>
                  <a:pt x="137" y="331"/>
                </a:lnTo>
                <a:lnTo>
                  <a:pt x="137" y="329"/>
                </a:lnTo>
                <a:lnTo>
                  <a:pt x="138" y="329"/>
                </a:lnTo>
                <a:lnTo>
                  <a:pt x="138" y="328"/>
                </a:lnTo>
                <a:lnTo>
                  <a:pt x="140" y="328"/>
                </a:lnTo>
                <a:lnTo>
                  <a:pt x="140" y="326"/>
                </a:lnTo>
                <a:lnTo>
                  <a:pt x="140" y="324"/>
                </a:lnTo>
                <a:lnTo>
                  <a:pt x="140" y="323"/>
                </a:lnTo>
                <a:lnTo>
                  <a:pt x="140" y="321"/>
                </a:lnTo>
                <a:lnTo>
                  <a:pt x="142" y="321"/>
                </a:lnTo>
                <a:lnTo>
                  <a:pt x="143" y="321"/>
                </a:lnTo>
                <a:lnTo>
                  <a:pt x="145" y="321"/>
                </a:lnTo>
                <a:lnTo>
                  <a:pt x="145" y="319"/>
                </a:lnTo>
                <a:lnTo>
                  <a:pt x="147" y="319"/>
                </a:lnTo>
                <a:lnTo>
                  <a:pt x="148" y="319"/>
                </a:lnTo>
                <a:lnTo>
                  <a:pt x="150" y="319"/>
                </a:lnTo>
                <a:lnTo>
                  <a:pt x="152" y="319"/>
                </a:lnTo>
                <a:lnTo>
                  <a:pt x="153" y="319"/>
                </a:lnTo>
                <a:lnTo>
                  <a:pt x="153" y="318"/>
                </a:lnTo>
                <a:lnTo>
                  <a:pt x="155" y="318"/>
                </a:lnTo>
                <a:lnTo>
                  <a:pt x="155" y="316"/>
                </a:lnTo>
                <a:lnTo>
                  <a:pt x="157" y="316"/>
                </a:lnTo>
                <a:lnTo>
                  <a:pt x="158" y="316"/>
                </a:lnTo>
                <a:lnTo>
                  <a:pt x="158" y="314"/>
                </a:lnTo>
                <a:lnTo>
                  <a:pt x="160" y="314"/>
                </a:lnTo>
                <a:lnTo>
                  <a:pt x="162" y="314"/>
                </a:lnTo>
                <a:lnTo>
                  <a:pt x="163" y="314"/>
                </a:lnTo>
                <a:lnTo>
                  <a:pt x="165" y="314"/>
                </a:lnTo>
                <a:lnTo>
                  <a:pt x="165" y="316"/>
                </a:lnTo>
                <a:lnTo>
                  <a:pt x="167" y="316"/>
                </a:lnTo>
                <a:lnTo>
                  <a:pt x="167" y="318"/>
                </a:lnTo>
                <a:lnTo>
                  <a:pt x="168" y="318"/>
                </a:lnTo>
                <a:lnTo>
                  <a:pt x="168" y="319"/>
                </a:lnTo>
                <a:lnTo>
                  <a:pt x="168" y="321"/>
                </a:lnTo>
                <a:lnTo>
                  <a:pt x="170" y="321"/>
                </a:lnTo>
                <a:lnTo>
                  <a:pt x="170" y="323"/>
                </a:lnTo>
                <a:lnTo>
                  <a:pt x="172" y="323"/>
                </a:lnTo>
                <a:lnTo>
                  <a:pt x="172" y="324"/>
                </a:lnTo>
                <a:lnTo>
                  <a:pt x="172" y="326"/>
                </a:lnTo>
                <a:lnTo>
                  <a:pt x="172" y="328"/>
                </a:lnTo>
                <a:lnTo>
                  <a:pt x="172" y="326"/>
                </a:lnTo>
                <a:lnTo>
                  <a:pt x="173" y="326"/>
                </a:lnTo>
                <a:lnTo>
                  <a:pt x="173" y="324"/>
                </a:lnTo>
                <a:lnTo>
                  <a:pt x="173" y="323"/>
                </a:lnTo>
                <a:lnTo>
                  <a:pt x="172" y="323"/>
                </a:lnTo>
                <a:lnTo>
                  <a:pt x="172" y="321"/>
                </a:lnTo>
                <a:lnTo>
                  <a:pt x="172" y="319"/>
                </a:lnTo>
                <a:lnTo>
                  <a:pt x="170" y="319"/>
                </a:lnTo>
                <a:lnTo>
                  <a:pt x="170" y="318"/>
                </a:lnTo>
                <a:lnTo>
                  <a:pt x="170" y="316"/>
                </a:lnTo>
                <a:lnTo>
                  <a:pt x="168" y="314"/>
                </a:lnTo>
                <a:lnTo>
                  <a:pt x="170" y="314"/>
                </a:lnTo>
                <a:lnTo>
                  <a:pt x="170" y="313"/>
                </a:lnTo>
                <a:lnTo>
                  <a:pt x="172" y="313"/>
                </a:lnTo>
                <a:lnTo>
                  <a:pt x="172" y="311"/>
                </a:lnTo>
                <a:lnTo>
                  <a:pt x="173" y="311"/>
                </a:lnTo>
                <a:lnTo>
                  <a:pt x="173" y="313"/>
                </a:lnTo>
                <a:lnTo>
                  <a:pt x="173" y="311"/>
                </a:lnTo>
                <a:lnTo>
                  <a:pt x="175" y="311"/>
                </a:lnTo>
                <a:lnTo>
                  <a:pt x="175" y="309"/>
                </a:lnTo>
                <a:lnTo>
                  <a:pt x="177" y="309"/>
                </a:lnTo>
                <a:lnTo>
                  <a:pt x="177" y="308"/>
                </a:lnTo>
                <a:lnTo>
                  <a:pt x="177" y="306"/>
                </a:lnTo>
                <a:lnTo>
                  <a:pt x="178" y="306"/>
                </a:lnTo>
                <a:lnTo>
                  <a:pt x="178" y="304"/>
                </a:lnTo>
                <a:lnTo>
                  <a:pt x="178" y="306"/>
                </a:lnTo>
                <a:lnTo>
                  <a:pt x="178" y="304"/>
                </a:lnTo>
                <a:lnTo>
                  <a:pt x="180" y="304"/>
                </a:lnTo>
                <a:lnTo>
                  <a:pt x="180" y="306"/>
                </a:lnTo>
                <a:lnTo>
                  <a:pt x="180" y="304"/>
                </a:lnTo>
                <a:lnTo>
                  <a:pt x="182" y="304"/>
                </a:lnTo>
                <a:lnTo>
                  <a:pt x="183" y="304"/>
                </a:lnTo>
                <a:lnTo>
                  <a:pt x="183" y="303"/>
                </a:lnTo>
                <a:lnTo>
                  <a:pt x="185" y="303"/>
                </a:lnTo>
                <a:lnTo>
                  <a:pt x="185" y="301"/>
                </a:lnTo>
                <a:lnTo>
                  <a:pt x="187" y="301"/>
                </a:lnTo>
                <a:lnTo>
                  <a:pt x="188" y="301"/>
                </a:lnTo>
                <a:lnTo>
                  <a:pt x="190" y="301"/>
                </a:lnTo>
                <a:lnTo>
                  <a:pt x="192" y="301"/>
                </a:lnTo>
                <a:lnTo>
                  <a:pt x="192" y="299"/>
                </a:lnTo>
                <a:lnTo>
                  <a:pt x="193" y="299"/>
                </a:lnTo>
                <a:lnTo>
                  <a:pt x="195" y="299"/>
                </a:lnTo>
                <a:lnTo>
                  <a:pt x="195" y="298"/>
                </a:lnTo>
                <a:lnTo>
                  <a:pt x="197" y="298"/>
                </a:lnTo>
                <a:lnTo>
                  <a:pt x="197" y="296"/>
                </a:lnTo>
                <a:lnTo>
                  <a:pt x="197" y="294"/>
                </a:lnTo>
                <a:lnTo>
                  <a:pt x="198" y="294"/>
                </a:lnTo>
                <a:lnTo>
                  <a:pt x="198" y="296"/>
                </a:lnTo>
                <a:lnTo>
                  <a:pt x="198" y="294"/>
                </a:lnTo>
                <a:lnTo>
                  <a:pt x="198" y="293"/>
                </a:lnTo>
                <a:lnTo>
                  <a:pt x="200" y="293"/>
                </a:lnTo>
                <a:lnTo>
                  <a:pt x="200" y="291"/>
                </a:lnTo>
                <a:lnTo>
                  <a:pt x="200" y="289"/>
                </a:lnTo>
                <a:lnTo>
                  <a:pt x="200" y="288"/>
                </a:lnTo>
                <a:lnTo>
                  <a:pt x="200" y="286"/>
                </a:lnTo>
                <a:lnTo>
                  <a:pt x="200" y="284"/>
                </a:lnTo>
                <a:lnTo>
                  <a:pt x="200" y="283"/>
                </a:lnTo>
                <a:lnTo>
                  <a:pt x="200" y="281"/>
                </a:lnTo>
                <a:lnTo>
                  <a:pt x="202" y="281"/>
                </a:lnTo>
                <a:lnTo>
                  <a:pt x="202" y="279"/>
                </a:lnTo>
                <a:lnTo>
                  <a:pt x="203" y="279"/>
                </a:lnTo>
                <a:lnTo>
                  <a:pt x="205" y="279"/>
                </a:lnTo>
                <a:lnTo>
                  <a:pt x="207" y="279"/>
                </a:lnTo>
                <a:lnTo>
                  <a:pt x="208" y="279"/>
                </a:lnTo>
                <a:lnTo>
                  <a:pt x="210" y="279"/>
                </a:lnTo>
                <a:lnTo>
                  <a:pt x="210" y="278"/>
                </a:lnTo>
                <a:lnTo>
                  <a:pt x="212" y="276"/>
                </a:lnTo>
                <a:lnTo>
                  <a:pt x="212" y="274"/>
                </a:lnTo>
                <a:lnTo>
                  <a:pt x="212" y="273"/>
                </a:lnTo>
                <a:lnTo>
                  <a:pt x="213" y="273"/>
                </a:lnTo>
                <a:lnTo>
                  <a:pt x="213" y="274"/>
                </a:lnTo>
                <a:lnTo>
                  <a:pt x="215" y="274"/>
                </a:lnTo>
                <a:lnTo>
                  <a:pt x="217" y="274"/>
                </a:lnTo>
                <a:lnTo>
                  <a:pt x="218" y="274"/>
                </a:lnTo>
                <a:lnTo>
                  <a:pt x="220" y="274"/>
                </a:lnTo>
                <a:lnTo>
                  <a:pt x="222" y="274"/>
                </a:lnTo>
                <a:lnTo>
                  <a:pt x="222" y="273"/>
                </a:lnTo>
                <a:lnTo>
                  <a:pt x="223" y="273"/>
                </a:lnTo>
                <a:lnTo>
                  <a:pt x="225" y="273"/>
                </a:lnTo>
                <a:lnTo>
                  <a:pt x="225" y="271"/>
                </a:lnTo>
                <a:lnTo>
                  <a:pt x="227" y="271"/>
                </a:lnTo>
                <a:lnTo>
                  <a:pt x="228" y="269"/>
                </a:lnTo>
                <a:lnTo>
                  <a:pt x="228" y="267"/>
                </a:lnTo>
                <a:lnTo>
                  <a:pt x="230" y="267"/>
                </a:lnTo>
                <a:lnTo>
                  <a:pt x="230" y="266"/>
                </a:lnTo>
                <a:lnTo>
                  <a:pt x="230" y="264"/>
                </a:lnTo>
                <a:lnTo>
                  <a:pt x="230" y="262"/>
                </a:lnTo>
                <a:lnTo>
                  <a:pt x="232" y="262"/>
                </a:lnTo>
                <a:lnTo>
                  <a:pt x="232" y="264"/>
                </a:lnTo>
                <a:close/>
                <a:moveTo>
                  <a:pt x="23" y="262"/>
                </a:moveTo>
                <a:lnTo>
                  <a:pt x="23" y="264"/>
                </a:lnTo>
                <a:lnTo>
                  <a:pt x="21" y="264"/>
                </a:lnTo>
                <a:lnTo>
                  <a:pt x="23" y="264"/>
                </a:lnTo>
                <a:lnTo>
                  <a:pt x="21" y="264"/>
                </a:lnTo>
                <a:lnTo>
                  <a:pt x="23" y="264"/>
                </a:lnTo>
                <a:lnTo>
                  <a:pt x="23" y="262"/>
                </a:lnTo>
                <a:close/>
                <a:moveTo>
                  <a:pt x="50" y="259"/>
                </a:moveTo>
                <a:lnTo>
                  <a:pt x="50" y="261"/>
                </a:lnTo>
                <a:lnTo>
                  <a:pt x="48" y="261"/>
                </a:lnTo>
                <a:lnTo>
                  <a:pt x="50" y="261"/>
                </a:lnTo>
                <a:lnTo>
                  <a:pt x="48" y="261"/>
                </a:lnTo>
                <a:lnTo>
                  <a:pt x="48" y="259"/>
                </a:lnTo>
                <a:lnTo>
                  <a:pt x="50" y="259"/>
                </a:lnTo>
                <a:lnTo>
                  <a:pt x="48" y="259"/>
                </a:lnTo>
                <a:lnTo>
                  <a:pt x="50" y="259"/>
                </a:lnTo>
                <a:close/>
                <a:moveTo>
                  <a:pt x="47" y="251"/>
                </a:moveTo>
                <a:lnTo>
                  <a:pt x="48" y="251"/>
                </a:lnTo>
                <a:lnTo>
                  <a:pt x="48" y="252"/>
                </a:lnTo>
                <a:lnTo>
                  <a:pt x="50" y="252"/>
                </a:lnTo>
                <a:lnTo>
                  <a:pt x="50" y="254"/>
                </a:lnTo>
                <a:lnTo>
                  <a:pt x="50" y="256"/>
                </a:lnTo>
                <a:lnTo>
                  <a:pt x="50" y="257"/>
                </a:lnTo>
                <a:lnTo>
                  <a:pt x="48" y="257"/>
                </a:lnTo>
                <a:lnTo>
                  <a:pt x="47" y="257"/>
                </a:lnTo>
                <a:lnTo>
                  <a:pt x="48" y="259"/>
                </a:lnTo>
                <a:lnTo>
                  <a:pt x="48" y="261"/>
                </a:lnTo>
                <a:lnTo>
                  <a:pt x="48" y="262"/>
                </a:lnTo>
                <a:lnTo>
                  <a:pt x="47" y="262"/>
                </a:lnTo>
                <a:lnTo>
                  <a:pt x="47" y="261"/>
                </a:lnTo>
                <a:lnTo>
                  <a:pt x="45" y="261"/>
                </a:lnTo>
                <a:lnTo>
                  <a:pt x="45" y="262"/>
                </a:lnTo>
                <a:lnTo>
                  <a:pt x="45" y="264"/>
                </a:lnTo>
                <a:lnTo>
                  <a:pt x="47" y="264"/>
                </a:lnTo>
                <a:lnTo>
                  <a:pt x="47" y="266"/>
                </a:lnTo>
                <a:lnTo>
                  <a:pt x="47" y="267"/>
                </a:lnTo>
                <a:lnTo>
                  <a:pt x="47" y="269"/>
                </a:lnTo>
                <a:lnTo>
                  <a:pt x="45" y="269"/>
                </a:lnTo>
                <a:lnTo>
                  <a:pt x="45" y="271"/>
                </a:lnTo>
                <a:lnTo>
                  <a:pt x="43" y="271"/>
                </a:lnTo>
                <a:lnTo>
                  <a:pt x="41" y="271"/>
                </a:lnTo>
                <a:lnTo>
                  <a:pt x="40" y="271"/>
                </a:lnTo>
                <a:lnTo>
                  <a:pt x="40" y="273"/>
                </a:lnTo>
                <a:lnTo>
                  <a:pt x="40" y="271"/>
                </a:lnTo>
                <a:lnTo>
                  <a:pt x="38" y="273"/>
                </a:lnTo>
                <a:lnTo>
                  <a:pt x="38" y="271"/>
                </a:lnTo>
                <a:lnTo>
                  <a:pt x="38" y="273"/>
                </a:lnTo>
                <a:lnTo>
                  <a:pt x="38" y="274"/>
                </a:lnTo>
                <a:lnTo>
                  <a:pt x="36" y="274"/>
                </a:lnTo>
                <a:lnTo>
                  <a:pt x="36" y="276"/>
                </a:lnTo>
                <a:lnTo>
                  <a:pt x="36" y="278"/>
                </a:lnTo>
                <a:lnTo>
                  <a:pt x="35" y="278"/>
                </a:lnTo>
                <a:lnTo>
                  <a:pt x="35" y="279"/>
                </a:lnTo>
                <a:lnTo>
                  <a:pt x="35" y="281"/>
                </a:lnTo>
                <a:lnTo>
                  <a:pt x="33" y="281"/>
                </a:lnTo>
                <a:lnTo>
                  <a:pt x="33" y="283"/>
                </a:lnTo>
                <a:lnTo>
                  <a:pt x="33" y="284"/>
                </a:lnTo>
                <a:lnTo>
                  <a:pt x="33" y="283"/>
                </a:lnTo>
                <a:lnTo>
                  <a:pt x="31" y="283"/>
                </a:lnTo>
                <a:lnTo>
                  <a:pt x="31" y="284"/>
                </a:lnTo>
                <a:lnTo>
                  <a:pt x="31" y="283"/>
                </a:lnTo>
                <a:lnTo>
                  <a:pt x="31" y="284"/>
                </a:lnTo>
                <a:lnTo>
                  <a:pt x="31" y="283"/>
                </a:lnTo>
                <a:lnTo>
                  <a:pt x="30" y="283"/>
                </a:lnTo>
                <a:lnTo>
                  <a:pt x="30" y="284"/>
                </a:lnTo>
                <a:lnTo>
                  <a:pt x="30" y="286"/>
                </a:lnTo>
                <a:lnTo>
                  <a:pt x="30" y="284"/>
                </a:lnTo>
                <a:lnTo>
                  <a:pt x="30" y="286"/>
                </a:lnTo>
                <a:lnTo>
                  <a:pt x="28" y="286"/>
                </a:lnTo>
                <a:lnTo>
                  <a:pt x="26" y="286"/>
                </a:lnTo>
                <a:lnTo>
                  <a:pt x="25" y="286"/>
                </a:lnTo>
                <a:lnTo>
                  <a:pt x="23" y="286"/>
                </a:lnTo>
                <a:lnTo>
                  <a:pt x="23" y="284"/>
                </a:lnTo>
                <a:lnTo>
                  <a:pt x="23" y="286"/>
                </a:lnTo>
                <a:lnTo>
                  <a:pt x="21" y="286"/>
                </a:lnTo>
                <a:lnTo>
                  <a:pt x="20" y="286"/>
                </a:lnTo>
                <a:lnTo>
                  <a:pt x="18" y="286"/>
                </a:lnTo>
                <a:lnTo>
                  <a:pt x="16" y="286"/>
                </a:lnTo>
                <a:lnTo>
                  <a:pt x="15" y="286"/>
                </a:lnTo>
                <a:lnTo>
                  <a:pt x="15" y="284"/>
                </a:lnTo>
                <a:lnTo>
                  <a:pt x="16" y="284"/>
                </a:lnTo>
                <a:lnTo>
                  <a:pt x="15" y="284"/>
                </a:lnTo>
                <a:lnTo>
                  <a:pt x="16" y="284"/>
                </a:lnTo>
                <a:lnTo>
                  <a:pt x="16" y="283"/>
                </a:lnTo>
                <a:lnTo>
                  <a:pt x="18" y="284"/>
                </a:lnTo>
                <a:lnTo>
                  <a:pt x="18" y="283"/>
                </a:lnTo>
                <a:lnTo>
                  <a:pt x="18" y="284"/>
                </a:lnTo>
                <a:lnTo>
                  <a:pt x="18" y="283"/>
                </a:lnTo>
                <a:lnTo>
                  <a:pt x="16" y="283"/>
                </a:lnTo>
                <a:lnTo>
                  <a:pt x="16" y="284"/>
                </a:lnTo>
                <a:lnTo>
                  <a:pt x="15" y="284"/>
                </a:lnTo>
                <a:lnTo>
                  <a:pt x="15" y="283"/>
                </a:lnTo>
                <a:lnTo>
                  <a:pt x="16" y="281"/>
                </a:lnTo>
                <a:lnTo>
                  <a:pt x="16" y="279"/>
                </a:lnTo>
                <a:lnTo>
                  <a:pt x="18" y="281"/>
                </a:lnTo>
                <a:lnTo>
                  <a:pt x="18" y="279"/>
                </a:lnTo>
                <a:lnTo>
                  <a:pt x="16" y="279"/>
                </a:lnTo>
                <a:lnTo>
                  <a:pt x="15" y="279"/>
                </a:lnTo>
                <a:lnTo>
                  <a:pt x="13" y="279"/>
                </a:lnTo>
                <a:lnTo>
                  <a:pt x="13" y="278"/>
                </a:lnTo>
                <a:lnTo>
                  <a:pt x="13" y="279"/>
                </a:lnTo>
                <a:lnTo>
                  <a:pt x="13" y="278"/>
                </a:lnTo>
                <a:lnTo>
                  <a:pt x="11" y="278"/>
                </a:lnTo>
                <a:lnTo>
                  <a:pt x="11" y="276"/>
                </a:lnTo>
                <a:lnTo>
                  <a:pt x="11" y="274"/>
                </a:lnTo>
                <a:lnTo>
                  <a:pt x="13" y="276"/>
                </a:lnTo>
                <a:lnTo>
                  <a:pt x="13" y="274"/>
                </a:lnTo>
                <a:lnTo>
                  <a:pt x="13" y="276"/>
                </a:lnTo>
                <a:lnTo>
                  <a:pt x="13" y="274"/>
                </a:lnTo>
                <a:lnTo>
                  <a:pt x="15" y="274"/>
                </a:lnTo>
                <a:lnTo>
                  <a:pt x="16" y="273"/>
                </a:lnTo>
                <a:lnTo>
                  <a:pt x="16" y="274"/>
                </a:lnTo>
                <a:lnTo>
                  <a:pt x="18" y="274"/>
                </a:lnTo>
                <a:lnTo>
                  <a:pt x="20" y="274"/>
                </a:lnTo>
                <a:lnTo>
                  <a:pt x="20" y="273"/>
                </a:lnTo>
                <a:lnTo>
                  <a:pt x="21" y="273"/>
                </a:lnTo>
                <a:lnTo>
                  <a:pt x="21" y="271"/>
                </a:lnTo>
                <a:lnTo>
                  <a:pt x="21" y="273"/>
                </a:lnTo>
                <a:lnTo>
                  <a:pt x="23" y="273"/>
                </a:lnTo>
                <a:lnTo>
                  <a:pt x="21" y="273"/>
                </a:lnTo>
                <a:lnTo>
                  <a:pt x="21" y="271"/>
                </a:lnTo>
                <a:lnTo>
                  <a:pt x="23" y="271"/>
                </a:lnTo>
                <a:lnTo>
                  <a:pt x="23" y="269"/>
                </a:lnTo>
                <a:lnTo>
                  <a:pt x="21" y="269"/>
                </a:lnTo>
                <a:lnTo>
                  <a:pt x="21" y="267"/>
                </a:lnTo>
                <a:lnTo>
                  <a:pt x="23" y="267"/>
                </a:lnTo>
                <a:lnTo>
                  <a:pt x="21" y="267"/>
                </a:lnTo>
                <a:lnTo>
                  <a:pt x="21" y="266"/>
                </a:lnTo>
                <a:lnTo>
                  <a:pt x="23" y="266"/>
                </a:lnTo>
                <a:lnTo>
                  <a:pt x="23" y="264"/>
                </a:lnTo>
                <a:lnTo>
                  <a:pt x="23" y="262"/>
                </a:lnTo>
                <a:lnTo>
                  <a:pt x="23" y="261"/>
                </a:lnTo>
                <a:lnTo>
                  <a:pt x="25" y="261"/>
                </a:lnTo>
                <a:lnTo>
                  <a:pt x="25" y="259"/>
                </a:lnTo>
                <a:lnTo>
                  <a:pt x="25" y="257"/>
                </a:lnTo>
                <a:lnTo>
                  <a:pt x="26" y="257"/>
                </a:lnTo>
                <a:lnTo>
                  <a:pt x="28" y="257"/>
                </a:lnTo>
                <a:lnTo>
                  <a:pt x="28" y="256"/>
                </a:lnTo>
                <a:lnTo>
                  <a:pt x="30" y="256"/>
                </a:lnTo>
                <a:lnTo>
                  <a:pt x="31" y="256"/>
                </a:lnTo>
                <a:lnTo>
                  <a:pt x="31" y="254"/>
                </a:lnTo>
                <a:lnTo>
                  <a:pt x="33" y="254"/>
                </a:lnTo>
                <a:lnTo>
                  <a:pt x="35" y="254"/>
                </a:lnTo>
                <a:lnTo>
                  <a:pt x="35" y="252"/>
                </a:lnTo>
                <a:lnTo>
                  <a:pt x="36" y="252"/>
                </a:lnTo>
                <a:lnTo>
                  <a:pt x="38" y="252"/>
                </a:lnTo>
                <a:lnTo>
                  <a:pt x="40" y="252"/>
                </a:lnTo>
                <a:lnTo>
                  <a:pt x="40" y="254"/>
                </a:lnTo>
                <a:lnTo>
                  <a:pt x="41" y="254"/>
                </a:lnTo>
                <a:lnTo>
                  <a:pt x="41" y="256"/>
                </a:lnTo>
                <a:lnTo>
                  <a:pt x="41" y="254"/>
                </a:lnTo>
                <a:lnTo>
                  <a:pt x="40" y="254"/>
                </a:lnTo>
                <a:lnTo>
                  <a:pt x="41" y="254"/>
                </a:lnTo>
                <a:lnTo>
                  <a:pt x="41" y="252"/>
                </a:lnTo>
                <a:lnTo>
                  <a:pt x="41" y="254"/>
                </a:lnTo>
                <a:lnTo>
                  <a:pt x="43" y="254"/>
                </a:lnTo>
                <a:lnTo>
                  <a:pt x="43" y="252"/>
                </a:lnTo>
                <a:lnTo>
                  <a:pt x="45" y="252"/>
                </a:lnTo>
                <a:lnTo>
                  <a:pt x="47" y="252"/>
                </a:lnTo>
                <a:lnTo>
                  <a:pt x="47" y="251"/>
                </a:lnTo>
                <a:close/>
                <a:moveTo>
                  <a:pt x="92" y="244"/>
                </a:moveTo>
                <a:lnTo>
                  <a:pt x="92" y="246"/>
                </a:lnTo>
                <a:lnTo>
                  <a:pt x="92" y="247"/>
                </a:lnTo>
                <a:lnTo>
                  <a:pt x="90" y="247"/>
                </a:lnTo>
                <a:lnTo>
                  <a:pt x="90" y="249"/>
                </a:lnTo>
                <a:lnTo>
                  <a:pt x="90" y="247"/>
                </a:lnTo>
                <a:lnTo>
                  <a:pt x="90" y="249"/>
                </a:lnTo>
                <a:lnTo>
                  <a:pt x="90" y="247"/>
                </a:lnTo>
                <a:lnTo>
                  <a:pt x="88" y="247"/>
                </a:lnTo>
                <a:lnTo>
                  <a:pt x="88" y="249"/>
                </a:lnTo>
                <a:lnTo>
                  <a:pt x="88" y="251"/>
                </a:lnTo>
                <a:lnTo>
                  <a:pt x="88" y="252"/>
                </a:lnTo>
                <a:lnTo>
                  <a:pt x="87" y="252"/>
                </a:lnTo>
                <a:lnTo>
                  <a:pt x="87" y="251"/>
                </a:lnTo>
                <a:lnTo>
                  <a:pt x="87" y="249"/>
                </a:lnTo>
                <a:lnTo>
                  <a:pt x="87" y="247"/>
                </a:lnTo>
                <a:lnTo>
                  <a:pt x="85" y="247"/>
                </a:lnTo>
                <a:lnTo>
                  <a:pt x="85" y="246"/>
                </a:lnTo>
                <a:lnTo>
                  <a:pt x="87" y="246"/>
                </a:lnTo>
                <a:lnTo>
                  <a:pt x="88" y="246"/>
                </a:lnTo>
                <a:lnTo>
                  <a:pt x="88" y="244"/>
                </a:lnTo>
                <a:lnTo>
                  <a:pt x="90" y="244"/>
                </a:lnTo>
                <a:lnTo>
                  <a:pt x="92" y="244"/>
                </a:lnTo>
                <a:lnTo>
                  <a:pt x="92" y="242"/>
                </a:lnTo>
                <a:lnTo>
                  <a:pt x="93" y="242"/>
                </a:lnTo>
                <a:lnTo>
                  <a:pt x="93" y="244"/>
                </a:lnTo>
                <a:lnTo>
                  <a:pt x="92" y="244"/>
                </a:lnTo>
                <a:close/>
                <a:moveTo>
                  <a:pt x="237" y="241"/>
                </a:moveTo>
                <a:lnTo>
                  <a:pt x="237" y="242"/>
                </a:lnTo>
                <a:lnTo>
                  <a:pt x="237" y="241"/>
                </a:lnTo>
                <a:close/>
                <a:moveTo>
                  <a:pt x="284" y="15"/>
                </a:moveTo>
                <a:lnTo>
                  <a:pt x="284" y="17"/>
                </a:lnTo>
                <a:lnTo>
                  <a:pt x="282" y="17"/>
                </a:lnTo>
                <a:lnTo>
                  <a:pt x="280" y="17"/>
                </a:lnTo>
                <a:lnTo>
                  <a:pt x="280" y="19"/>
                </a:lnTo>
                <a:lnTo>
                  <a:pt x="279" y="19"/>
                </a:lnTo>
                <a:lnTo>
                  <a:pt x="277" y="22"/>
                </a:lnTo>
                <a:lnTo>
                  <a:pt x="274" y="25"/>
                </a:lnTo>
                <a:lnTo>
                  <a:pt x="272" y="32"/>
                </a:lnTo>
                <a:lnTo>
                  <a:pt x="272" y="34"/>
                </a:lnTo>
                <a:lnTo>
                  <a:pt x="274" y="34"/>
                </a:lnTo>
                <a:lnTo>
                  <a:pt x="275" y="34"/>
                </a:lnTo>
                <a:lnTo>
                  <a:pt x="275" y="35"/>
                </a:lnTo>
                <a:lnTo>
                  <a:pt x="277" y="35"/>
                </a:lnTo>
                <a:lnTo>
                  <a:pt x="279" y="37"/>
                </a:lnTo>
                <a:lnTo>
                  <a:pt x="279" y="42"/>
                </a:lnTo>
                <a:lnTo>
                  <a:pt x="280" y="47"/>
                </a:lnTo>
                <a:lnTo>
                  <a:pt x="280" y="49"/>
                </a:lnTo>
                <a:lnTo>
                  <a:pt x="280" y="50"/>
                </a:lnTo>
                <a:lnTo>
                  <a:pt x="279" y="52"/>
                </a:lnTo>
                <a:lnTo>
                  <a:pt x="279" y="55"/>
                </a:lnTo>
                <a:lnTo>
                  <a:pt x="277" y="59"/>
                </a:lnTo>
                <a:lnTo>
                  <a:pt x="275" y="60"/>
                </a:lnTo>
                <a:lnTo>
                  <a:pt x="279" y="67"/>
                </a:lnTo>
                <a:lnTo>
                  <a:pt x="280" y="69"/>
                </a:lnTo>
                <a:lnTo>
                  <a:pt x="279" y="71"/>
                </a:lnTo>
                <a:lnTo>
                  <a:pt x="279" y="72"/>
                </a:lnTo>
                <a:lnTo>
                  <a:pt x="282" y="72"/>
                </a:lnTo>
                <a:lnTo>
                  <a:pt x="282" y="74"/>
                </a:lnTo>
                <a:lnTo>
                  <a:pt x="284" y="72"/>
                </a:lnTo>
                <a:lnTo>
                  <a:pt x="285" y="72"/>
                </a:lnTo>
                <a:lnTo>
                  <a:pt x="290" y="67"/>
                </a:lnTo>
                <a:lnTo>
                  <a:pt x="292" y="67"/>
                </a:lnTo>
                <a:lnTo>
                  <a:pt x="294" y="69"/>
                </a:lnTo>
                <a:lnTo>
                  <a:pt x="300" y="71"/>
                </a:lnTo>
                <a:lnTo>
                  <a:pt x="302" y="69"/>
                </a:lnTo>
                <a:lnTo>
                  <a:pt x="307" y="62"/>
                </a:lnTo>
                <a:lnTo>
                  <a:pt x="310" y="62"/>
                </a:lnTo>
                <a:lnTo>
                  <a:pt x="312" y="62"/>
                </a:lnTo>
                <a:lnTo>
                  <a:pt x="314" y="64"/>
                </a:lnTo>
                <a:lnTo>
                  <a:pt x="314" y="65"/>
                </a:lnTo>
                <a:lnTo>
                  <a:pt x="315" y="67"/>
                </a:lnTo>
                <a:lnTo>
                  <a:pt x="317" y="71"/>
                </a:lnTo>
                <a:lnTo>
                  <a:pt x="317" y="72"/>
                </a:lnTo>
                <a:lnTo>
                  <a:pt x="319" y="76"/>
                </a:lnTo>
                <a:lnTo>
                  <a:pt x="319" y="81"/>
                </a:lnTo>
                <a:lnTo>
                  <a:pt x="319" y="82"/>
                </a:lnTo>
                <a:lnTo>
                  <a:pt x="319" y="87"/>
                </a:lnTo>
                <a:lnTo>
                  <a:pt x="320" y="89"/>
                </a:lnTo>
                <a:lnTo>
                  <a:pt x="319" y="91"/>
                </a:lnTo>
                <a:lnTo>
                  <a:pt x="319" y="92"/>
                </a:lnTo>
                <a:lnTo>
                  <a:pt x="319" y="94"/>
                </a:lnTo>
                <a:lnTo>
                  <a:pt x="324" y="94"/>
                </a:lnTo>
                <a:lnTo>
                  <a:pt x="325" y="97"/>
                </a:lnTo>
                <a:lnTo>
                  <a:pt x="330" y="97"/>
                </a:lnTo>
                <a:lnTo>
                  <a:pt x="332" y="97"/>
                </a:lnTo>
                <a:lnTo>
                  <a:pt x="332" y="96"/>
                </a:lnTo>
                <a:lnTo>
                  <a:pt x="334" y="94"/>
                </a:lnTo>
                <a:lnTo>
                  <a:pt x="335" y="94"/>
                </a:lnTo>
                <a:lnTo>
                  <a:pt x="335" y="92"/>
                </a:lnTo>
                <a:lnTo>
                  <a:pt x="337" y="91"/>
                </a:lnTo>
                <a:lnTo>
                  <a:pt x="339" y="89"/>
                </a:lnTo>
                <a:lnTo>
                  <a:pt x="340" y="87"/>
                </a:lnTo>
                <a:lnTo>
                  <a:pt x="342" y="87"/>
                </a:lnTo>
                <a:lnTo>
                  <a:pt x="344" y="86"/>
                </a:lnTo>
                <a:lnTo>
                  <a:pt x="345" y="86"/>
                </a:lnTo>
                <a:lnTo>
                  <a:pt x="347" y="89"/>
                </a:lnTo>
                <a:lnTo>
                  <a:pt x="349" y="92"/>
                </a:lnTo>
                <a:lnTo>
                  <a:pt x="350" y="94"/>
                </a:lnTo>
                <a:lnTo>
                  <a:pt x="352" y="94"/>
                </a:lnTo>
                <a:lnTo>
                  <a:pt x="352" y="96"/>
                </a:lnTo>
                <a:lnTo>
                  <a:pt x="349" y="97"/>
                </a:lnTo>
                <a:lnTo>
                  <a:pt x="347" y="99"/>
                </a:lnTo>
                <a:lnTo>
                  <a:pt x="347" y="101"/>
                </a:lnTo>
                <a:lnTo>
                  <a:pt x="349" y="102"/>
                </a:lnTo>
                <a:lnTo>
                  <a:pt x="350" y="104"/>
                </a:lnTo>
                <a:lnTo>
                  <a:pt x="345" y="111"/>
                </a:lnTo>
                <a:lnTo>
                  <a:pt x="345" y="112"/>
                </a:lnTo>
                <a:lnTo>
                  <a:pt x="347" y="114"/>
                </a:lnTo>
                <a:lnTo>
                  <a:pt x="349" y="114"/>
                </a:lnTo>
                <a:lnTo>
                  <a:pt x="350" y="116"/>
                </a:lnTo>
                <a:lnTo>
                  <a:pt x="350" y="117"/>
                </a:lnTo>
                <a:lnTo>
                  <a:pt x="350" y="119"/>
                </a:lnTo>
                <a:lnTo>
                  <a:pt x="352" y="119"/>
                </a:lnTo>
                <a:lnTo>
                  <a:pt x="352" y="121"/>
                </a:lnTo>
                <a:lnTo>
                  <a:pt x="354" y="121"/>
                </a:lnTo>
                <a:lnTo>
                  <a:pt x="355" y="131"/>
                </a:lnTo>
                <a:lnTo>
                  <a:pt x="354" y="132"/>
                </a:lnTo>
                <a:lnTo>
                  <a:pt x="352" y="134"/>
                </a:lnTo>
                <a:lnTo>
                  <a:pt x="350" y="137"/>
                </a:lnTo>
                <a:lnTo>
                  <a:pt x="349" y="137"/>
                </a:lnTo>
                <a:lnTo>
                  <a:pt x="349" y="139"/>
                </a:lnTo>
                <a:lnTo>
                  <a:pt x="347" y="141"/>
                </a:lnTo>
                <a:lnTo>
                  <a:pt x="349" y="142"/>
                </a:lnTo>
                <a:lnTo>
                  <a:pt x="352" y="144"/>
                </a:lnTo>
                <a:lnTo>
                  <a:pt x="354" y="151"/>
                </a:lnTo>
                <a:lnTo>
                  <a:pt x="355" y="151"/>
                </a:lnTo>
                <a:lnTo>
                  <a:pt x="359" y="149"/>
                </a:lnTo>
                <a:lnTo>
                  <a:pt x="362" y="151"/>
                </a:lnTo>
                <a:lnTo>
                  <a:pt x="362" y="156"/>
                </a:lnTo>
                <a:lnTo>
                  <a:pt x="362" y="157"/>
                </a:lnTo>
                <a:lnTo>
                  <a:pt x="367" y="162"/>
                </a:lnTo>
                <a:lnTo>
                  <a:pt x="369" y="162"/>
                </a:lnTo>
                <a:lnTo>
                  <a:pt x="370" y="162"/>
                </a:lnTo>
                <a:lnTo>
                  <a:pt x="372" y="162"/>
                </a:lnTo>
                <a:lnTo>
                  <a:pt x="375" y="161"/>
                </a:lnTo>
                <a:lnTo>
                  <a:pt x="377" y="159"/>
                </a:lnTo>
                <a:lnTo>
                  <a:pt x="379" y="161"/>
                </a:lnTo>
                <a:lnTo>
                  <a:pt x="380" y="159"/>
                </a:lnTo>
                <a:lnTo>
                  <a:pt x="382" y="157"/>
                </a:lnTo>
                <a:lnTo>
                  <a:pt x="382" y="156"/>
                </a:lnTo>
                <a:lnTo>
                  <a:pt x="384" y="157"/>
                </a:lnTo>
                <a:lnTo>
                  <a:pt x="387" y="157"/>
                </a:lnTo>
                <a:lnTo>
                  <a:pt x="389" y="156"/>
                </a:lnTo>
                <a:lnTo>
                  <a:pt x="395" y="149"/>
                </a:lnTo>
                <a:lnTo>
                  <a:pt x="395" y="147"/>
                </a:lnTo>
                <a:lnTo>
                  <a:pt x="402" y="146"/>
                </a:lnTo>
                <a:lnTo>
                  <a:pt x="402" y="157"/>
                </a:lnTo>
                <a:lnTo>
                  <a:pt x="402" y="159"/>
                </a:lnTo>
                <a:lnTo>
                  <a:pt x="402" y="161"/>
                </a:lnTo>
                <a:lnTo>
                  <a:pt x="402" y="169"/>
                </a:lnTo>
                <a:lnTo>
                  <a:pt x="402" y="171"/>
                </a:lnTo>
                <a:lnTo>
                  <a:pt x="400" y="171"/>
                </a:lnTo>
                <a:lnTo>
                  <a:pt x="399" y="176"/>
                </a:lnTo>
                <a:lnTo>
                  <a:pt x="399" y="179"/>
                </a:lnTo>
                <a:lnTo>
                  <a:pt x="400" y="184"/>
                </a:lnTo>
                <a:lnTo>
                  <a:pt x="399" y="184"/>
                </a:lnTo>
                <a:lnTo>
                  <a:pt x="397" y="182"/>
                </a:lnTo>
                <a:lnTo>
                  <a:pt x="395" y="186"/>
                </a:lnTo>
                <a:lnTo>
                  <a:pt x="394" y="187"/>
                </a:lnTo>
                <a:lnTo>
                  <a:pt x="392" y="187"/>
                </a:lnTo>
                <a:lnTo>
                  <a:pt x="390" y="189"/>
                </a:lnTo>
                <a:lnTo>
                  <a:pt x="389" y="189"/>
                </a:lnTo>
                <a:lnTo>
                  <a:pt x="387" y="191"/>
                </a:lnTo>
                <a:lnTo>
                  <a:pt x="389" y="192"/>
                </a:lnTo>
                <a:lnTo>
                  <a:pt x="387" y="197"/>
                </a:lnTo>
                <a:lnTo>
                  <a:pt x="382" y="199"/>
                </a:lnTo>
                <a:lnTo>
                  <a:pt x="380" y="199"/>
                </a:lnTo>
                <a:lnTo>
                  <a:pt x="377" y="199"/>
                </a:lnTo>
                <a:lnTo>
                  <a:pt x="377" y="202"/>
                </a:lnTo>
                <a:lnTo>
                  <a:pt x="375" y="201"/>
                </a:lnTo>
                <a:lnTo>
                  <a:pt x="374" y="201"/>
                </a:lnTo>
                <a:lnTo>
                  <a:pt x="374" y="202"/>
                </a:lnTo>
                <a:lnTo>
                  <a:pt x="372" y="202"/>
                </a:lnTo>
                <a:lnTo>
                  <a:pt x="370" y="202"/>
                </a:lnTo>
                <a:lnTo>
                  <a:pt x="369" y="204"/>
                </a:lnTo>
                <a:lnTo>
                  <a:pt x="370" y="204"/>
                </a:lnTo>
                <a:lnTo>
                  <a:pt x="370" y="206"/>
                </a:lnTo>
                <a:lnTo>
                  <a:pt x="370" y="207"/>
                </a:lnTo>
                <a:lnTo>
                  <a:pt x="367" y="209"/>
                </a:lnTo>
                <a:lnTo>
                  <a:pt x="365" y="209"/>
                </a:lnTo>
                <a:lnTo>
                  <a:pt x="364" y="209"/>
                </a:lnTo>
                <a:lnTo>
                  <a:pt x="362" y="209"/>
                </a:lnTo>
                <a:lnTo>
                  <a:pt x="364" y="209"/>
                </a:lnTo>
                <a:lnTo>
                  <a:pt x="364" y="211"/>
                </a:lnTo>
                <a:lnTo>
                  <a:pt x="365" y="212"/>
                </a:lnTo>
                <a:lnTo>
                  <a:pt x="367" y="214"/>
                </a:lnTo>
                <a:lnTo>
                  <a:pt x="369" y="214"/>
                </a:lnTo>
                <a:lnTo>
                  <a:pt x="367" y="216"/>
                </a:lnTo>
                <a:lnTo>
                  <a:pt x="367" y="219"/>
                </a:lnTo>
                <a:lnTo>
                  <a:pt x="365" y="219"/>
                </a:lnTo>
                <a:lnTo>
                  <a:pt x="365" y="221"/>
                </a:lnTo>
                <a:lnTo>
                  <a:pt x="365" y="222"/>
                </a:lnTo>
                <a:lnTo>
                  <a:pt x="364" y="226"/>
                </a:lnTo>
                <a:lnTo>
                  <a:pt x="365" y="226"/>
                </a:lnTo>
                <a:lnTo>
                  <a:pt x="365" y="227"/>
                </a:lnTo>
                <a:lnTo>
                  <a:pt x="364" y="229"/>
                </a:lnTo>
                <a:lnTo>
                  <a:pt x="362" y="229"/>
                </a:lnTo>
                <a:lnTo>
                  <a:pt x="360" y="229"/>
                </a:lnTo>
                <a:lnTo>
                  <a:pt x="359" y="231"/>
                </a:lnTo>
                <a:lnTo>
                  <a:pt x="357" y="231"/>
                </a:lnTo>
                <a:lnTo>
                  <a:pt x="354" y="234"/>
                </a:lnTo>
                <a:lnTo>
                  <a:pt x="352" y="236"/>
                </a:lnTo>
                <a:lnTo>
                  <a:pt x="350" y="236"/>
                </a:lnTo>
                <a:lnTo>
                  <a:pt x="349" y="237"/>
                </a:lnTo>
                <a:lnTo>
                  <a:pt x="347" y="237"/>
                </a:lnTo>
                <a:lnTo>
                  <a:pt x="349" y="241"/>
                </a:lnTo>
                <a:lnTo>
                  <a:pt x="349" y="244"/>
                </a:lnTo>
                <a:lnTo>
                  <a:pt x="349" y="246"/>
                </a:lnTo>
                <a:lnTo>
                  <a:pt x="347" y="246"/>
                </a:lnTo>
                <a:lnTo>
                  <a:pt x="347" y="247"/>
                </a:lnTo>
                <a:lnTo>
                  <a:pt x="345" y="251"/>
                </a:lnTo>
                <a:lnTo>
                  <a:pt x="345" y="252"/>
                </a:lnTo>
                <a:lnTo>
                  <a:pt x="347" y="254"/>
                </a:lnTo>
                <a:lnTo>
                  <a:pt x="349" y="256"/>
                </a:lnTo>
                <a:lnTo>
                  <a:pt x="347" y="264"/>
                </a:lnTo>
                <a:lnTo>
                  <a:pt x="347" y="266"/>
                </a:lnTo>
                <a:lnTo>
                  <a:pt x="347" y="267"/>
                </a:lnTo>
                <a:lnTo>
                  <a:pt x="347" y="271"/>
                </a:lnTo>
                <a:lnTo>
                  <a:pt x="349" y="276"/>
                </a:lnTo>
                <a:lnTo>
                  <a:pt x="352" y="276"/>
                </a:lnTo>
                <a:lnTo>
                  <a:pt x="360" y="276"/>
                </a:lnTo>
                <a:lnTo>
                  <a:pt x="360" y="274"/>
                </a:lnTo>
                <a:lnTo>
                  <a:pt x="360" y="276"/>
                </a:lnTo>
                <a:lnTo>
                  <a:pt x="362" y="276"/>
                </a:lnTo>
                <a:lnTo>
                  <a:pt x="362" y="278"/>
                </a:lnTo>
                <a:lnTo>
                  <a:pt x="362" y="279"/>
                </a:lnTo>
                <a:lnTo>
                  <a:pt x="362" y="286"/>
                </a:lnTo>
                <a:lnTo>
                  <a:pt x="362" y="288"/>
                </a:lnTo>
                <a:lnTo>
                  <a:pt x="362" y="289"/>
                </a:lnTo>
                <a:lnTo>
                  <a:pt x="364" y="289"/>
                </a:lnTo>
                <a:lnTo>
                  <a:pt x="364" y="291"/>
                </a:lnTo>
                <a:lnTo>
                  <a:pt x="364" y="293"/>
                </a:lnTo>
                <a:lnTo>
                  <a:pt x="364" y="294"/>
                </a:lnTo>
                <a:lnTo>
                  <a:pt x="365" y="294"/>
                </a:lnTo>
                <a:lnTo>
                  <a:pt x="364" y="294"/>
                </a:lnTo>
                <a:lnTo>
                  <a:pt x="365" y="294"/>
                </a:lnTo>
                <a:lnTo>
                  <a:pt x="365" y="296"/>
                </a:lnTo>
                <a:lnTo>
                  <a:pt x="365" y="298"/>
                </a:lnTo>
                <a:lnTo>
                  <a:pt x="365" y="299"/>
                </a:lnTo>
                <a:lnTo>
                  <a:pt x="365" y="301"/>
                </a:lnTo>
                <a:lnTo>
                  <a:pt x="367" y="303"/>
                </a:lnTo>
                <a:lnTo>
                  <a:pt x="367" y="304"/>
                </a:lnTo>
                <a:lnTo>
                  <a:pt x="369" y="304"/>
                </a:lnTo>
                <a:lnTo>
                  <a:pt x="369" y="306"/>
                </a:lnTo>
                <a:lnTo>
                  <a:pt x="370" y="308"/>
                </a:lnTo>
                <a:lnTo>
                  <a:pt x="369" y="308"/>
                </a:lnTo>
                <a:lnTo>
                  <a:pt x="369" y="309"/>
                </a:lnTo>
                <a:lnTo>
                  <a:pt x="367" y="309"/>
                </a:lnTo>
                <a:lnTo>
                  <a:pt x="367" y="311"/>
                </a:lnTo>
                <a:lnTo>
                  <a:pt x="369" y="313"/>
                </a:lnTo>
                <a:lnTo>
                  <a:pt x="370" y="314"/>
                </a:lnTo>
                <a:lnTo>
                  <a:pt x="370" y="316"/>
                </a:lnTo>
                <a:lnTo>
                  <a:pt x="370" y="318"/>
                </a:lnTo>
                <a:lnTo>
                  <a:pt x="372" y="319"/>
                </a:lnTo>
                <a:lnTo>
                  <a:pt x="374" y="319"/>
                </a:lnTo>
                <a:lnTo>
                  <a:pt x="374" y="321"/>
                </a:lnTo>
                <a:lnTo>
                  <a:pt x="375" y="323"/>
                </a:lnTo>
                <a:lnTo>
                  <a:pt x="375" y="324"/>
                </a:lnTo>
                <a:lnTo>
                  <a:pt x="375" y="328"/>
                </a:lnTo>
                <a:lnTo>
                  <a:pt x="377" y="329"/>
                </a:lnTo>
                <a:lnTo>
                  <a:pt x="377" y="331"/>
                </a:lnTo>
                <a:lnTo>
                  <a:pt x="379" y="331"/>
                </a:lnTo>
                <a:lnTo>
                  <a:pt x="380" y="329"/>
                </a:lnTo>
                <a:lnTo>
                  <a:pt x="382" y="329"/>
                </a:lnTo>
                <a:lnTo>
                  <a:pt x="385" y="331"/>
                </a:lnTo>
                <a:lnTo>
                  <a:pt x="387" y="333"/>
                </a:lnTo>
                <a:lnTo>
                  <a:pt x="389" y="333"/>
                </a:lnTo>
                <a:lnTo>
                  <a:pt x="390" y="331"/>
                </a:lnTo>
                <a:lnTo>
                  <a:pt x="390" y="329"/>
                </a:lnTo>
                <a:lnTo>
                  <a:pt x="394" y="329"/>
                </a:lnTo>
                <a:lnTo>
                  <a:pt x="395" y="331"/>
                </a:lnTo>
                <a:lnTo>
                  <a:pt x="397" y="333"/>
                </a:lnTo>
                <a:lnTo>
                  <a:pt x="399" y="336"/>
                </a:lnTo>
                <a:lnTo>
                  <a:pt x="399" y="338"/>
                </a:lnTo>
                <a:lnTo>
                  <a:pt x="400" y="338"/>
                </a:lnTo>
                <a:lnTo>
                  <a:pt x="402" y="339"/>
                </a:lnTo>
                <a:lnTo>
                  <a:pt x="405" y="339"/>
                </a:lnTo>
                <a:lnTo>
                  <a:pt x="407" y="338"/>
                </a:lnTo>
                <a:lnTo>
                  <a:pt x="409" y="338"/>
                </a:lnTo>
                <a:lnTo>
                  <a:pt x="409" y="336"/>
                </a:lnTo>
                <a:lnTo>
                  <a:pt x="410" y="336"/>
                </a:lnTo>
                <a:lnTo>
                  <a:pt x="414" y="339"/>
                </a:lnTo>
                <a:lnTo>
                  <a:pt x="415" y="339"/>
                </a:lnTo>
                <a:lnTo>
                  <a:pt x="417" y="341"/>
                </a:lnTo>
                <a:lnTo>
                  <a:pt x="419" y="344"/>
                </a:lnTo>
                <a:lnTo>
                  <a:pt x="417" y="344"/>
                </a:lnTo>
                <a:lnTo>
                  <a:pt x="417" y="346"/>
                </a:lnTo>
                <a:lnTo>
                  <a:pt x="415" y="348"/>
                </a:lnTo>
                <a:lnTo>
                  <a:pt x="417" y="349"/>
                </a:lnTo>
                <a:lnTo>
                  <a:pt x="419" y="351"/>
                </a:lnTo>
                <a:lnTo>
                  <a:pt x="419" y="349"/>
                </a:lnTo>
                <a:lnTo>
                  <a:pt x="420" y="349"/>
                </a:lnTo>
                <a:lnTo>
                  <a:pt x="422" y="351"/>
                </a:lnTo>
                <a:lnTo>
                  <a:pt x="424" y="349"/>
                </a:lnTo>
                <a:lnTo>
                  <a:pt x="427" y="349"/>
                </a:lnTo>
                <a:lnTo>
                  <a:pt x="427" y="351"/>
                </a:lnTo>
                <a:lnTo>
                  <a:pt x="427" y="353"/>
                </a:lnTo>
                <a:lnTo>
                  <a:pt x="427" y="356"/>
                </a:lnTo>
                <a:lnTo>
                  <a:pt x="427" y="358"/>
                </a:lnTo>
                <a:lnTo>
                  <a:pt x="424" y="359"/>
                </a:lnTo>
                <a:lnTo>
                  <a:pt x="424" y="363"/>
                </a:lnTo>
                <a:lnTo>
                  <a:pt x="420" y="364"/>
                </a:lnTo>
                <a:lnTo>
                  <a:pt x="417" y="366"/>
                </a:lnTo>
                <a:lnTo>
                  <a:pt x="415" y="368"/>
                </a:lnTo>
                <a:lnTo>
                  <a:pt x="415" y="369"/>
                </a:lnTo>
                <a:lnTo>
                  <a:pt x="414" y="373"/>
                </a:lnTo>
                <a:lnTo>
                  <a:pt x="414" y="374"/>
                </a:lnTo>
                <a:lnTo>
                  <a:pt x="415" y="376"/>
                </a:lnTo>
                <a:lnTo>
                  <a:pt x="417" y="376"/>
                </a:lnTo>
                <a:lnTo>
                  <a:pt x="417" y="378"/>
                </a:lnTo>
                <a:lnTo>
                  <a:pt x="419" y="379"/>
                </a:lnTo>
                <a:lnTo>
                  <a:pt x="420" y="379"/>
                </a:lnTo>
                <a:lnTo>
                  <a:pt x="422" y="381"/>
                </a:lnTo>
                <a:lnTo>
                  <a:pt x="422" y="384"/>
                </a:lnTo>
                <a:lnTo>
                  <a:pt x="422" y="388"/>
                </a:lnTo>
                <a:lnTo>
                  <a:pt x="424" y="389"/>
                </a:lnTo>
                <a:lnTo>
                  <a:pt x="426" y="391"/>
                </a:lnTo>
                <a:lnTo>
                  <a:pt x="426" y="393"/>
                </a:lnTo>
                <a:lnTo>
                  <a:pt x="464" y="393"/>
                </a:lnTo>
                <a:lnTo>
                  <a:pt x="504" y="393"/>
                </a:lnTo>
                <a:lnTo>
                  <a:pt x="501" y="398"/>
                </a:lnTo>
                <a:lnTo>
                  <a:pt x="499" y="399"/>
                </a:lnTo>
                <a:lnTo>
                  <a:pt x="497" y="401"/>
                </a:lnTo>
                <a:lnTo>
                  <a:pt x="494" y="399"/>
                </a:lnTo>
                <a:lnTo>
                  <a:pt x="492" y="399"/>
                </a:lnTo>
                <a:lnTo>
                  <a:pt x="489" y="399"/>
                </a:lnTo>
                <a:lnTo>
                  <a:pt x="487" y="401"/>
                </a:lnTo>
                <a:lnTo>
                  <a:pt x="486" y="403"/>
                </a:lnTo>
                <a:lnTo>
                  <a:pt x="486" y="404"/>
                </a:lnTo>
                <a:lnTo>
                  <a:pt x="486" y="406"/>
                </a:lnTo>
                <a:lnTo>
                  <a:pt x="486" y="411"/>
                </a:lnTo>
                <a:lnTo>
                  <a:pt x="487" y="416"/>
                </a:lnTo>
                <a:lnTo>
                  <a:pt x="487" y="419"/>
                </a:lnTo>
                <a:lnTo>
                  <a:pt x="486" y="424"/>
                </a:lnTo>
                <a:lnTo>
                  <a:pt x="481" y="426"/>
                </a:lnTo>
                <a:lnTo>
                  <a:pt x="479" y="426"/>
                </a:lnTo>
                <a:lnTo>
                  <a:pt x="479" y="428"/>
                </a:lnTo>
                <a:lnTo>
                  <a:pt x="479" y="431"/>
                </a:lnTo>
                <a:lnTo>
                  <a:pt x="477" y="439"/>
                </a:lnTo>
                <a:lnTo>
                  <a:pt x="477" y="443"/>
                </a:lnTo>
                <a:lnTo>
                  <a:pt x="477" y="444"/>
                </a:lnTo>
                <a:lnTo>
                  <a:pt x="477" y="448"/>
                </a:lnTo>
                <a:lnTo>
                  <a:pt x="476" y="449"/>
                </a:lnTo>
                <a:lnTo>
                  <a:pt x="474" y="451"/>
                </a:lnTo>
                <a:lnTo>
                  <a:pt x="472" y="453"/>
                </a:lnTo>
                <a:lnTo>
                  <a:pt x="471" y="454"/>
                </a:lnTo>
                <a:lnTo>
                  <a:pt x="469" y="456"/>
                </a:lnTo>
                <a:lnTo>
                  <a:pt x="472" y="459"/>
                </a:lnTo>
                <a:lnTo>
                  <a:pt x="472" y="461"/>
                </a:lnTo>
                <a:lnTo>
                  <a:pt x="472" y="463"/>
                </a:lnTo>
                <a:lnTo>
                  <a:pt x="471" y="464"/>
                </a:lnTo>
                <a:lnTo>
                  <a:pt x="471" y="466"/>
                </a:lnTo>
                <a:lnTo>
                  <a:pt x="471" y="468"/>
                </a:lnTo>
                <a:lnTo>
                  <a:pt x="469" y="469"/>
                </a:lnTo>
                <a:lnTo>
                  <a:pt x="467" y="469"/>
                </a:lnTo>
                <a:lnTo>
                  <a:pt x="467" y="471"/>
                </a:lnTo>
                <a:lnTo>
                  <a:pt x="466" y="473"/>
                </a:lnTo>
                <a:lnTo>
                  <a:pt x="464" y="473"/>
                </a:lnTo>
                <a:lnTo>
                  <a:pt x="464" y="475"/>
                </a:lnTo>
                <a:lnTo>
                  <a:pt x="464" y="476"/>
                </a:lnTo>
                <a:lnTo>
                  <a:pt x="464" y="478"/>
                </a:lnTo>
                <a:lnTo>
                  <a:pt x="466" y="478"/>
                </a:lnTo>
                <a:lnTo>
                  <a:pt x="464" y="481"/>
                </a:lnTo>
                <a:lnTo>
                  <a:pt x="464" y="483"/>
                </a:lnTo>
                <a:lnTo>
                  <a:pt x="464" y="485"/>
                </a:lnTo>
                <a:lnTo>
                  <a:pt x="466" y="485"/>
                </a:lnTo>
                <a:lnTo>
                  <a:pt x="467" y="485"/>
                </a:lnTo>
                <a:lnTo>
                  <a:pt x="469" y="485"/>
                </a:lnTo>
                <a:lnTo>
                  <a:pt x="471" y="485"/>
                </a:lnTo>
                <a:lnTo>
                  <a:pt x="472" y="485"/>
                </a:lnTo>
                <a:lnTo>
                  <a:pt x="474" y="486"/>
                </a:lnTo>
                <a:lnTo>
                  <a:pt x="474" y="488"/>
                </a:lnTo>
                <a:lnTo>
                  <a:pt x="474" y="490"/>
                </a:lnTo>
                <a:lnTo>
                  <a:pt x="472" y="491"/>
                </a:lnTo>
                <a:lnTo>
                  <a:pt x="472" y="493"/>
                </a:lnTo>
                <a:lnTo>
                  <a:pt x="472" y="495"/>
                </a:lnTo>
                <a:lnTo>
                  <a:pt x="472" y="496"/>
                </a:lnTo>
                <a:lnTo>
                  <a:pt x="477" y="503"/>
                </a:lnTo>
                <a:lnTo>
                  <a:pt x="479" y="503"/>
                </a:lnTo>
                <a:lnTo>
                  <a:pt x="481" y="503"/>
                </a:lnTo>
                <a:lnTo>
                  <a:pt x="479" y="505"/>
                </a:lnTo>
                <a:lnTo>
                  <a:pt x="479" y="506"/>
                </a:lnTo>
                <a:lnTo>
                  <a:pt x="479" y="508"/>
                </a:lnTo>
                <a:lnTo>
                  <a:pt x="477" y="508"/>
                </a:lnTo>
                <a:lnTo>
                  <a:pt x="477" y="510"/>
                </a:lnTo>
                <a:lnTo>
                  <a:pt x="477" y="511"/>
                </a:lnTo>
                <a:lnTo>
                  <a:pt x="476" y="513"/>
                </a:lnTo>
                <a:lnTo>
                  <a:pt x="474" y="513"/>
                </a:lnTo>
                <a:lnTo>
                  <a:pt x="471" y="515"/>
                </a:lnTo>
                <a:lnTo>
                  <a:pt x="469" y="516"/>
                </a:lnTo>
                <a:lnTo>
                  <a:pt x="467" y="516"/>
                </a:lnTo>
                <a:lnTo>
                  <a:pt x="466" y="516"/>
                </a:lnTo>
                <a:lnTo>
                  <a:pt x="464" y="515"/>
                </a:lnTo>
                <a:lnTo>
                  <a:pt x="462" y="515"/>
                </a:lnTo>
                <a:lnTo>
                  <a:pt x="461" y="513"/>
                </a:lnTo>
                <a:lnTo>
                  <a:pt x="459" y="511"/>
                </a:lnTo>
                <a:lnTo>
                  <a:pt x="456" y="511"/>
                </a:lnTo>
                <a:lnTo>
                  <a:pt x="454" y="513"/>
                </a:lnTo>
                <a:lnTo>
                  <a:pt x="454" y="515"/>
                </a:lnTo>
                <a:lnTo>
                  <a:pt x="452" y="516"/>
                </a:lnTo>
                <a:lnTo>
                  <a:pt x="452" y="518"/>
                </a:lnTo>
                <a:lnTo>
                  <a:pt x="454" y="520"/>
                </a:lnTo>
                <a:lnTo>
                  <a:pt x="454" y="521"/>
                </a:lnTo>
                <a:lnTo>
                  <a:pt x="452" y="523"/>
                </a:lnTo>
                <a:lnTo>
                  <a:pt x="449" y="525"/>
                </a:lnTo>
                <a:lnTo>
                  <a:pt x="449" y="526"/>
                </a:lnTo>
                <a:lnTo>
                  <a:pt x="447" y="528"/>
                </a:lnTo>
                <a:lnTo>
                  <a:pt x="447" y="530"/>
                </a:lnTo>
                <a:lnTo>
                  <a:pt x="449" y="531"/>
                </a:lnTo>
                <a:lnTo>
                  <a:pt x="447" y="533"/>
                </a:lnTo>
                <a:lnTo>
                  <a:pt x="446" y="533"/>
                </a:lnTo>
                <a:lnTo>
                  <a:pt x="444" y="535"/>
                </a:lnTo>
                <a:lnTo>
                  <a:pt x="442" y="535"/>
                </a:lnTo>
                <a:lnTo>
                  <a:pt x="442" y="536"/>
                </a:lnTo>
                <a:lnTo>
                  <a:pt x="442" y="538"/>
                </a:lnTo>
                <a:lnTo>
                  <a:pt x="444" y="540"/>
                </a:lnTo>
                <a:lnTo>
                  <a:pt x="444" y="543"/>
                </a:lnTo>
                <a:lnTo>
                  <a:pt x="444" y="545"/>
                </a:lnTo>
                <a:lnTo>
                  <a:pt x="446" y="548"/>
                </a:lnTo>
                <a:lnTo>
                  <a:pt x="444" y="548"/>
                </a:lnTo>
                <a:lnTo>
                  <a:pt x="444" y="551"/>
                </a:lnTo>
                <a:lnTo>
                  <a:pt x="442" y="551"/>
                </a:lnTo>
                <a:lnTo>
                  <a:pt x="441" y="551"/>
                </a:lnTo>
                <a:lnTo>
                  <a:pt x="441" y="550"/>
                </a:lnTo>
                <a:lnTo>
                  <a:pt x="439" y="550"/>
                </a:lnTo>
                <a:lnTo>
                  <a:pt x="437" y="551"/>
                </a:lnTo>
                <a:lnTo>
                  <a:pt x="436" y="550"/>
                </a:lnTo>
                <a:lnTo>
                  <a:pt x="436" y="551"/>
                </a:lnTo>
                <a:lnTo>
                  <a:pt x="437" y="553"/>
                </a:lnTo>
                <a:lnTo>
                  <a:pt x="436" y="555"/>
                </a:lnTo>
                <a:lnTo>
                  <a:pt x="434" y="555"/>
                </a:lnTo>
                <a:lnTo>
                  <a:pt x="432" y="556"/>
                </a:lnTo>
                <a:lnTo>
                  <a:pt x="432" y="560"/>
                </a:lnTo>
                <a:lnTo>
                  <a:pt x="429" y="558"/>
                </a:lnTo>
                <a:lnTo>
                  <a:pt x="427" y="556"/>
                </a:lnTo>
                <a:lnTo>
                  <a:pt x="424" y="553"/>
                </a:lnTo>
                <a:lnTo>
                  <a:pt x="422" y="553"/>
                </a:lnTo>
                <a:lnTo>
                  <a:pt x="420" y="553"/>
                </a:lnTo>
                <a:lnTo>
                  <a:pt x="419" y="555"/>
                </a:lnTo>
                <a:lnTo>
                  <a:pt x="417" y="555"/>
                </a:lnTo>
                <a:lnTo>
                  <a:pt x="415" y="555"/>
                </a:lnTo>
                <a:lnTo>
                  <a:pt x="415" y="553"/>
                </a:lnTo>
                <a:lnTo>
                  <a:pt x="414" y="553"/>
                </a:lnTo>
                <a:lnTo>
                  <a:pt x="410" y="553"/>
                </a:lnTo>
                <a:lnTo>
                  <a:pt x="409" y="553"/>
                </a:lnTo>
                <a:lnTo>
                  <a:pt x="409" y="551"/>
                </a:lnTo>
                <a:lnTo>
                  <a:pt x="407" y="551"/>
                </a:lnTo>
                <a:lnTo>
                  <a:pt x="405" y="553"/>
                </a:lnTo>
                <a:lnTo>
                  <a:pt x="404" y="553"/>
                </a:lnTo>
                <a:lnTo>
                  <a:pt x="400" y="551"/>
                </a:lnTo>
                <a:lnTo>
                  <a:pt x="399" y="551"/>
                </a:lnTo>
                <a:lnTo>
                  <a:pt x="399" y="553"/>
                </a:lnTo>
                <a:lnTo>
                  <a:pt x="397" y="553"/>
                </a:lnTo>
                <a:lnTo>
                  <a:pt x="395" y="551"/>
                </a:lnTo>
                <a:lnTo>
                  <a:pt x="394" y="551"/>
                </a:lnTo>
                <a:lnTo>
                  <a:pt x="394" y="550"/>
                </a:lnTo>
                <a:lnTo>
                  <a:pt x="394" y="548"/>
                </a:lnTo>
                <a:lnTo>
                  <a:pt x="392" y="546"/>
                </a:lnTo>
                <a:lnTo>
                  <a:pt x="389" y="546"/>
                </a:lnTo>
                <a:lnTo>
                  <a:pt x="387" y="546"/>
                </a:lnTo>
                <a:lnTo>
                  <a:pt x="385" y="546"/>
                </a:lnTo>
                <a:lnTo>
                  <a:pt x="384" y="545"/>
                </a:lnTo>
                <a:lnTo>
                  <a:pt x="382" y="545"/>
                </a:lnTo>
                <a:lnTo>
                  <a:pt x="380" y="545"/>
                </a:lnTo>
                <a:lnTo>
                  <a:pt x="380" y="546"/>
                </a:lnTo>
                <a:lnTo>
                  <a:pt x="380" y="550"/>
                </a:lnTo>
                <a:lnTo>
                  <a:pt x="379" y="550"/>
                </a:lnTo>
                <a:lnTo>
                  <a:pt x="379" y="551"/>
                </a:lnTo>
                <a:lnTo>
                  <a:pt x="377" y="555"/>
                </a:lnTo>
                <a:lnTo>
                  <a:pt x="375" y="556"/>
                </a:lnTo>
                <a:lnTo>
                  <a:pt x="374" y="560"/>
                </a:lnTo>
                <a:lnTo>
                  <a:pt x="372" y="561"/>
                </a:lnTo>
                <a:lnTo>
                  <a:pt x="370" y="561"/>
                </a:lnTo>
                <a:lnTo>
                  <a:pt x="367" y="565"/>
                </a:lnTo>
                <a:lnTo>
                  <a:pt x="365" y="565"/>
                </a:lnTo>
                <a:lnTo>
                  <a:pt x="364" y="565"/>
                </a:lnTo>
                <a:lnTo>
                  <a:pt x="362" y="563"/>
                </a:lnTo>
                <a:lnTo>
                  <a:pt x="360" y="565"/>
                </a:lnTo>
                <a:lnTo>
                  <a:pt x="360" y="566"/>
                </a:lnTo>
                <a:lnTo>
                  <a:pt x="357" y="568"/>
                </a:lnTo>
                <a:lnTo>
                  <a:pt x="354" y="566"/>
                </a:lnTo>
                <a:lnTo>
                  <a:pt x="352" y="565"/>
                </a:lnTo>
                <a:lnTo>
                  <a:pt x="350" y="565"/>
                </a:lnTo>
                <a:lnTo>
                  <a:pt x="352" y="565"/>
                </a:lnTo>
                <a:lnTo>
                  <a:pt x="352" y="563"/>
                </a:lnTo>
                <a:lnTo>
                  <a:pt x="350" y="556"/>
                </a:lnTo>
                <a:lnTo>
                  <a:pt x="347" y="556"/>
                </a:lnTo>
                <a:lnTo>
                  <a:pt x="345" y="555"/>
                </a:lnTo>
                <a:lnTo>
                  <a:pt x="344" y="555"/>
                </a:lnTo>
                <a:lnTo>
                  <a:pt x="342" y="553"/>
                </a:lnTo>
                <a:lnTo>
                  <a:pt x="340" y="551"/>
                </a:lnTo>
                <a:lnTo>
                  <a:pt x="340" y="550"/>
                </a:lnTo>
                <a:lnTo>
                  <a:pt x="339" y="550"/>
                </a:lnTo>
                <a:lnTo>
                  <a:pt x="339" y="548"/>
                </a:lnTo>
                <a:lnTo>
                  <a:pt x="337" y="548"/>
                </a:lnTo>
                <a:lnTo>
                  <a:pt x="337" y="546"/>
                </a:lnTo>
                <a:lnTo>
                  <a:pt x="335" y="546"/>
                </a:lnTo>
                <a:lnTo>
                  <a:pt x="334" y="548"/>
                </a:lnTo>
                <a:lnTo>
                  <a:pt x="334" y="550"/>
                </a:lnTo>
                <a:lnTo>
                  <a:pt x="334" y="551"/>
                </a:lnTo>
                <a:lnTo>
                  <a:pt x="332" y="555"/>
                </a:lnTo>
                <a:lnTo>
                  <a:pt x="332" y="556"/>
                </a:lnTo>
                <a:lnTo>
                  <a:pt x="330" y="558"/>
                </a:lnTo>
                <a:lnTo>
                  <a:pt x="332" y="560"/>
                </a:lnTo>
                <a:lnTo>
                  <a:pt x="332" y="561"/>
                </a:lnTo>
                <a:lnTo>
                  <a:pt x="334" y="561"/>
                </a:lnTo>
                <a:lnTo>
                  <a:pt x="334" y="563"/>
                </a:lnTo>
                <a:lnTo>
                  <a:pt x="335" y="565"/>
                </a:lnTo>
                <a:lnTo>
                  <a:pt x="335" y="566"/>
                </a:lnTo>
                <a:lnTo>
                  <a:pt x="335" y="568"/>
                </a:lnTo>
                <a:lnTo>
                  <a:pt x="334" y="571"/>
                </a:lnTo>
                <a:lnTo>
                  <a:pt x="334" y="573"/>
                </a:lnTo>
                <a:lnTo>
                  <a:pt x="334" y="575"/>
                </a:lnTo>
                <a:lnTo>
                  <a:pt x="334" y="576"/>
                </a:lnTo>
                <a:lnTo>
                  <a:pt x="332" y="580"/>
                </a:lnTo>
                <a:lnTo>
                  <a:pt x="332" y="581"/>
                </a:lnTo>
                <a:lnTo>
                  <a:pt x="332" y="583"/>
                </a:lnTo>
                <a:lnTo>
                  <a:pt x="330" y="585"/>
                </a:lnTo>
                <a:lnTo>
                  <a:pt x="329" y="586"/>
                </a:lnTo>
                <a:lnTo>
                  <a:pt x="327" y="588"/>
                </a:lnTo>
                <a:lnTo>
                  <a:pt x="327" y="590"/>
                </a:lnTo>
                <a:lnTo>
                  <a:pt x="327" y="591"/>
                </a:lnTo>
                <a:lnTo>
                  <a:pt x="327" y="593"/>
                </a:lnTo>
                <a:lnTo>
                  <a:pt x="325" y="593"/>
                </a:lnTo>
                <a:lnTo>
                  <a:pt x="325" y="595"/>
                </a:lnTo>
                <a:lnTo>
                  <a:pt x="324" y="595"/>
                </a:lnTo>
                <a:lnTo>
                  <a:pt x="324" y="598"/>
                </a:lnTo>
                <a:lnTo>
                  <a:pt x="322" y="598"/>
                </a:lnTo>
                <a:lnTo>
                  <a:pt x="319" y="598"/>
                </a:lnTo>
                <a:lnTo>
                  <a:pt x="317" y="598"/>
                </a:lnTo>
                <a:lnTo>
                  <a:pt x="315" y="598"/>
                </a:lnTo>
                <a:lnTo>
                  <a:pt x="314" y="596"/>
                </a:lnTo>
                <a:lnTo>
                  <a:pt x="312" y="593"/>
                </a:lnTo>
                <a:lnTo>
                  <a:pt x="310" y="591"/>
                </a:lnTo>
                <a:lnTo>
                  <a:pt x="309" y="591"/>
                </a:lnTo>
                <a:lnTo>
                  <a:pt x="307" y="591"/>
                </a:lnTo>
                <a:lnTo>
                  <a:pt x="307" y="593"/>
                </a:lnTo>
                <a:lnTo>
                  <a:pt x="305" y="595"/>
                </a:lnTo>
                <a:lnTo>
                  <a:pt x="305" y="596"/>
                </a:lnTo>
                <a:lnTo>
                  <a:pt x="304" y="596"/>
                </a:lnTo>
                <a:lnTo>
                  <a:pt x="302" y="596"/>
                </a:lnTo>
                <a:lnTo>
                  <a:pt x="300" y="596"/>
                </a:lnTo>
                <a:lnTo>
                  <a:pt x="300" y="598"/>
                </a:lnTo>
                <a:lnTo>
                  <a:pt x="299" y="601"/>
                </a:lnTo>
                <a:lnTo>
                  <a:pt x="295" y="605"/>
                </a:lnTo>
                <a:lnTo>
                  <a:pt x="295" y="606"/>
                </a:lnTo>
                <a:lnTo>
                  <a:pt x="295" y="610"/>
                </a:lnTo>
                <a:lnTo>
                  <a:pt x="295" y="611"/>
                </a:lnTo>
                <a:lnTo>
                  <a:pt x="295" y="613"/>
                </a:lnTo>
                <a:lnTo>
                  <a:pt x="295" y="615"/>
                </a:lnTo>
                <a:lnTo>
                  <a:pt x="294" y="616"/>
                </a:lnTo>
                <a:lnTo>
                  <a:pt x="292" y="616"/>
                </a:lnTo>
                <a:lnTo>
                  <a:pt x="290" y="616"/>
                </a:lnTo>
                <a:lnTo>
                  <a:pt x="289" y="616"/>
                </a:lnTo>
                <a:lnTo>
                  <a:pt x="287" y="616"/>
                </a:lnTo>
                <a:lnTo>
                  <a:pt x="285" y="616"/>
                </a:lnTo>
                <a:lnTo>
                  <a:pt x="284" y="615"/>
                </a:lnTo>
                <a:lnTo>
                  <a:pt x="282" y="616"/>
                </a:lnTo>
                <a:lnTo>
                  <a:pt x="280" y="616"/>
                </a:lnTo>
                <a:lnTo>
                  <a:pt x="279" y="616"/>
                </a:lnTo>
                <a:lnTo>
                  <a:pt x="277" y="618"/>
                </a:lnTo>
                <a:lnTo>
                  <a:pt x="275" y="618"/>
                </a:lnTo>
                <a:lnTo>
                  <a:pt x="274" y="618"/>
                </a:lnTo>
                <a:lnTo>
                  <a:pt x="270" y="618"/>
                </a:lnTo>
                <a:lnTo>
                  <a:pt x="267" y="618"/>
                </a:lnTo>
                <a:lnTo>
                  <a:pt x="265" y="620"/>
                </a:lnTo>
                <a:lnTo>
                  <a:pt x="264" y="620"/>
                </a:lnTo>
                <a:lnTo>
                  <a:pt x="262" y="621"/>
                </a:lnTo>
                <a:lnTo>
                  <a:pt x="264" y="621"/>
                </a:lnTo>
                <a:lnTo>
                  <a:pt x="262" y="621"/>
                </a:lnTo>
                <a:lnTo>
                  <a:pt x="260" y="621"/>
                </a:lnTo>
                <a:lnTo>
                  <a:pt x="259" y="621"/>
                </a:lnTo>
                <a:lnTo>
                  <a:pt x="259" y="623"/>
                </a:lnTo>
                <a:lnTo>
                  <a:pt x="257" y="623"/>
                </a:lnTo>
                <a:lnTo>
                  <a:pt x="255" y="625"/>
                </a:lnTo>
                <a:lnTo>
                  <a:pt x="254" y="625"/>
                </a:lnTo>
                <a:lnTo>
                  <a:pt x="252" y="626"/>
                </a:lnTo>
                <a:lnTo>
                  <a:pt x="249" y="626"/>
                </a:lnTo>
                <a:lnTo>
                  <a:pt x="247" y="626"/>
                </a:lnTo>
                <a:lnTo>
                  <a:pt x="245" y="626"/>
                </a:lnTo>
                <a:lnTo>
                  <a:pt x="244" y="628"/>
                </a:lnTo>
                <a:lnTo>
                  <a:pt x="242" y="626"/>
                </a:lnTo>
                <a:lnTo>
                  <a:pt x="242" y="625"/>
                </a:lnTo>
                <a:lnTo>
                  <a:pt x="242" y="623"/>
                </a:lnTo>
                <a:lnTo>
                  <a:pt x="239" y="621"/>
                </a:lnTo>
                <a:lnTo>
                  <a:pt x="237" y="621"/>
                </a:lnTo>
                <a:lnTo>
                  <a:pt x="235" y="621"/>
                </a:lnTo>
                <a:lnTo>
                  <a:pt x="235" y="625"/>
                </a:lnTo>
                <a:lnTo>
                  <a:pt x="232" y="625"/>
                </a:lnTo>
                <a:lnTo>
                  <a:pt x="230" y="623"/>
                </a:lnTo>
                <a:lnTo>
                  <a:pt x="228" y="623"/>
                </a:lnTo>
                <a:lnTo>
                  <a:pt x="225" y="623"/>
                </a:lnTo>
                <a:lnTo>
                  <a:pt x="223" y="623"/>
                </a:lnTo>
                <a:lnTo>
                  <a:pt x="222" y="625"/>
                </a:lnTo>
                <a:lnTo>
                  <a:pt x="220" y="625"/>
                </a:lnTo>
                <a:lnTo>
                  <a:pt x="218" y="621"/>
                </a:lnTo>
                <a:lnTo>
                  <a:pt x="217" y="621"/>
                </a:lnTo>
                <a:lnTo>
                  <a:pt x="215" y="623"/>
                </a:lnTo>
                <a:lnTo>
                  <a:pt x="215" y="621"/>
                </a:lnTo>
                <a:lnTo>
                  <a:pt x="213" y="621"/>
                </a:lnTo>
                <a:lnTo>
                  <a:pt x="212" y="621"/>
                </a:lnTo>
                <a:lnTo>
                  <a:pt x="210" y="620"/>
                </a:lnTo>
                <a:lnTo>
                  <a:pt x="208" y="620"/>
                </a:lnTo>
                <a:lnTo>
                  <a:pt x="207" y="620"/>
                </a:lnTo>
                <a:lnTo>
                  <a:pt x="200" y="620"/>
                </a:lnTo>
                <a:lnTo>
                  <a:pt x="198" y="620"/>
                </a:lnTo>
                <a:lnTo>
                  <a:pt x="198" y="623"/>
                </a:lnTo>
                <a:lnTo>
                  <a:pt x="198" y="625"/>
                </a:lnTo>
                <a:lnTo>
                  <a:pt x="198" y="626"/>
                </a:lnTo>
                <a:lnTo>
                  <a:pt x="193" y="626"/>
                </a:lnTo>
                <a:lnTo>
                  <a:pt x="192" y="626"/>
                </a:lnTo>
                <a:lnTo>
                  <a:pt x="192" y="628"/>
                </a:lnTo>
                <a:lnTo>
                  <a:pt x="190" y="631"/>
                </a:lnTo>
                <a:lnTo>
                  <a:pt x="188" y="631"/>
                </a:lnTo>
                <a:lnTo>
                  <a:pt x="187" y="631"/>
                </a:lnTo>
                <a:lnTo>
                  <a:pt x="185" y="631"/>
                </a:lnTo>
                <a:lnTo>
                  <a:pt x="185" y="630"/>
                </a:lnTo>
                <a:lnTo>
                  <a:pt x="183" y="628"/>
                </a:lnTo>
                <a:lnTo>
                  <a:pt x="178" y="628"/>
                </a:lnTo>
                <a:lnTo>
                  <a:pt x="177" y="628"/>
                </a:lnTo>
                <a:lnTo>
                  <a:pt x="177" y="630"/>
                </a:lnTo>
                <a:lnTo>
                  <a:pt x="175" y="630"/>
                </a:lnTo>
                <a:lnTo>
                  <a:pt x="172" y="630"/>
                </a:lnTo>
                <a:lnTo>
                  <a:pt x="170" y="630"/>
                </a:lnTo>
                <a:lnTo>
                  <a:pt x="167" y="631"/>
                </a:lnTo>
                <a:lnTo>
                  <a:pt x="163" y="631"/>
                </a:lnTo>
                <a:lnTo>
                  <a:pt x="162" y="631"/>
                </a:lnTo>
                <a:lnTo>
                  <a:pt x="160" y="630"/>
                </a:lnTo>
                <a:lnTo>
                  <a:pt x="147" y="631"/>
                </a:lnTo>
                <a:lnTo>
                  <a:pt x="147" y="640"/>
                </a:lnTo>
                <a:lnTo>
                  <a:pt x="145" y="640"/>
                </a:lnTo>
                <a:lnTo>
                  <a:pt x="143" y="638"/>
                </a:lnTo>
                <a:lnTo>
                  <a:pt x="142" y="638"/>
                </a:lnTo>
                <a:lnTo>
                  <a:pt x="142" y="640"/>
                </a:lnTo>
                <a:lnTo>
                  <a:pt x="140" y="640"/>
                </a:lnTo>
                <a:lnTo>
                  <a:pt x="138" y="638"/>
                </a:lnTo>
                <a:lnTo>
                  <a:pt x="137" y="638"/>
                </a:lnTo>
                <a:lnTo>
                  <a:pt x="138" y="638"/>
                </a:lnTo>
                <a:lnTo>
                  <a:pt x="138" y="636"/>
                </a:lnTo>
                <a:lnTo>
                  <a:pt x="137" y="636"/>
                </a:lnTo>
                <a:lnTo>
                  <a:pt x="138" y="636"/>
                </a:lnTo>
                <a:lnTo>
                  <a:pt x="137" y="636"/>
                </a:lnTo>
                <a:lnTo>
                  <a:pt x="138" y="636"/>
                </a:lnTo>
                <a:lnTo>
                  <a:pt x="138" y="635"/>
                </a:lnTo>
                <a:lnTo>
                  <a:pt x="138" y="633"/>
                </a:lnTo>
                <a:lnTo>
                  <a:pt x="138" y="635"/>
                </a:lnTo>
                <a:lnTo>
                  <a:pt x="140" y="635"/>
                </a:lnTo>
                <a:lnTo>
                  <a:pt x="140" y="633"/>
                </a:lnTo>
                <a:lnTo>
                  <a:pt x="140" y="631"/>
                </a:lnTo>
                <a:lnTo>
                  <a:pt x="138" y="631"/>
                </a:lnTo>
                <a:lnTo>
                  <a:pt x="138" y="630"/>
                </a:lnTo>
                <a:lnTo>
                  <a:pt x="138" y="628"/>
                </a:lnTo>
                <a:lnTo>
                  <a:pt x="137" y="628"/>
                </a:lnTo>
                <a:lnTo>
                  <a:pt x="135" y="628"/>
                </a:lnTo>
                <a:lnTo>
                  <a:pt x="137" y="628"/>
                </a:lnTo>
                <a:lnTo>
                  <a:pt x="138" y="628"/>
                </a:lnTo>
                <a:lnTo>
                  <a:pt x="138" y="626"/>
                </a:lnTo>
                <a:lnTo>
                  <a:pt x="138" y="625"/>
                </a:lnTo>
                <a:lnTo>
                  <a:pt x="138" y="623"/>
                </a:lnTo>
                <a:lnTo>
                  <a:pt x="140" y="623"/>
                </a:lnTo>
                <a:lnTo>
                  <a:pt x="140" y="621"/>
                </a:lnTo>
                <a:lnTo>
                  <a:pt x="140" y="623"/>
                </a:lnTo>
                <a:lnTo>
                  <a:pt x="140" y="621"/>
                </a:lnTo>
                <a:lnTo>
                  <a:pt x="140" y="620"/>
                </a:lnTo>
                <a:lnTo>
                  <a:pt x="138" y="620"/>
                </a:lnTo>
                <a:lnTo>
                  <a:pt x="138" y="618"/>
                </a:lnTo>
                <a:lnTo>
                  <a:pt x="140" y="618"/>
                </a:lnTo>
                <a:lnTo>
                  <a:pt x="138" y="618"/>
                </a:lnTo>
                <a:lnTo>
                  <a:pt x="138" y="616"/>
                </a:lnTo>
                <a:lnTo>
                  <a:pt x="140" y="616"/>
                </a:lnTo>
                <a:lnTo>
                  <a:pt x="140" y="615"/>
                </a:lnTo>
                <a:lnTo>
                  <a:pt x="142" y="615"/>
                </a:lnTo>
                <a:lnTo>
                  <a:pt x="140" y="615"/>
                </a:lnTo>
                <a:lnTo>
                  <a:pt x="142" y="615"/>
                </a:lnTo>
                <a:lnTo>
                  <a:pt x="140" y="615"/>
                </a:lnTo>
                <a:lnTo>
                  <a:pt x="142" y="615"/>
                </a:lnTo>
                <a:lnTo>
                  <a:pt x="140" y="615"/>
                </a:lnTo>
                <a:lnTo>
                  <a:pt x="140" y="613"/>
                </a:lnTo>
                <a:lnTo>
                  <a:pt x="142" y="613"/>
                </a:lnTo>
                <a:lnTo>
                  <a:pt x="142" y="615"/>
                </a:lnTo>
                <a:lnTo>
                  <a:pt x="142" y="613"/>
                </a:lnTo>
                <a:lnTo>
                  <a:pt x="143" y="613"/>
                </a:lnTo>
                <a:lnTo>
                  <a:pt x="143" y="611"/>
                </a:lnTo>
                <a:lnTo>
                  <a:pt x="145" y="613"/>
                </a:lnTo>
                <a:lnTo>
                  <a:pt x="145" y="611"/>
                </a:lnTo>
                <a:lnTo>
                  <a:pt x="147" y="611"/>
                </a:lnTo>
                <a:lnTo>
                  <a:pt x="147" y="610"/>
                </a:lnTo>
                <a:lnTo>
                  <a:pt x="148" y="610"/>
                </a:lnTo>
                <a:lnTo>
                  <a:pt x="150" y="610"/>
                </a:lnTo>
                <a:lnTo>
                  <a:pt x="150" y="611"/>
                </a:lnTo>
                <a:lnTo>
                  <a:pt x="152" y="611"/>
                </a:lnTo>
                <a:lnTo>
                  <a:pt x="152" y="610"/>
                </a:lnTo>
                <a:lnTo>
                  <a:pt x="153" y="610"/>
                </a:lnTo>
                <a:lnTo>
                  <a:pt x="153" y="608"/>
                </a:lnTo>
                <a:lnTo>
                  <a:pt x="155" y="608"/>
                </a:lnTo>
                <a:lnTo>
                  <a:pt x="157" y="608"/>
                </a:lnTo>
                <a:lnTo>
                  <a:pt x="157" y="606"/>
                </a:lnTo>
                <a:lnTo>
                  <a:pt x="158" y="606"/>
                </a:lnTo>
                <a:lnTo>
                  <a:pt x="160" y="606"/>
                </a:lnTo>
                <a:lnTo>
                  <a:pt x="162" y="605"/>
                </a:lnTo>
                <a:lnTo>
                  <a:pt x="163" y="605"/>
                </a:lnTo>
                <a:lnTo>
                  <a:pt x="165" y="605"/>
                </a:lnTo>
                <a:lnTo>
                  <a:pt x="165" y="603"/>
                </a:lnTo>
                <a:lnTo>
                  <a:pt x="167" y="603"/>
                </a:lnTo>
                <a:lnTo>
                  <a:pt x="167" y="605"/>
                </a:lnTo>
                <a:lnTo>
                  <a:pt x="167" y="603"/>
                </a:lnTo>
                <a:lnTo>
                  <a:pt x="167" y="605"/>
                </a:lnTo>
                <a:lnTo>
                  <a:pt x="168" y="605"/>
                </a:lnTo>
                <a:lnTo>
                  <a:pt x="170" y="605"/>
                </a:lnTo>
                <a:lnTo>
                  <a:pt x="170" y="606"/>
                </a:lnTo>
                <a:lnTo>
                  <a:pt x="168" y="606"/>
                </a:lnTo>
                <a:lnTo>
                  <a:pt x="167" y="606"/>
                </a:lnTo>
                <a:lnTo>
                  <a:pt x="168" y="606"/>
                </a:lnTo>
                <a:lnTo>
                  <a:pt x="170" y="606"/>
                </a:lnTo>
                <a:lnTo>
                  <a:pt x="170" y="608"/>
                </a:lnTo>
                <a:lnTo>
                  <a:pt x="170" y="606"/>
                </a:lnTo>
                <a:lnTo>
                  <a:pt x="172" y="608"/>
                </a:lnTo>
                <a:lnTo>
                  <a:pt x="172" y="606"/>
                </a:lnTo>
                <a:lnTo>
                  <a:pt x="173" y="606"/>
                </a:lnTo>
                <a:lnTo>
                  <a:pt x="172" y="606"/>
                </a:lnTo>
                <a:lnTo>
                  <a:pt x="173" y="606"/>
                </a:lnTo>
                <a:lnTo>
                  <a:pt x="172" y="606"/>
                </a:lnTo>
                <a:lnTo>
                  <a:pt x="170" y="606"/>
                </a:lnTo>
                <a:lnTo>
                  <a:pt x="170" y="605"/>
                </a:lnTo>
                <a:lnTo>
                  <a:pt x="172" y="605"/>
                </a:lnTo>
                <a:lnTo>
                  <a:pt x="170" y="605"/>
                </a:lnTo>
                <a:lnTo>
                  <a:pt x="170" y="603"/>
                </a:lnTo>
                <a:lnTo>
                  <a:pt x="172" y="603"/>
                </a:lnTo>
                <a:lnTo>
                  <a:pt x="173" y="603"/>
                </a:lnTo>
                <a:lnTo>
                  <a:pt x="175" y="603"/>
                </a:lnTo>
                <a:lnTo>
                  <a:pt x="175" y="605"/>
                </a:lnTo>
                <a:lnTo>
                  <a:pt x="175" y="603"/>
                </a:lnTo>
                <a:lnTo>
                  <a:pt x="177" y="603"/>
                </a:lnTo>
                <a:lnTo>
                  <a:pt x="177" y="605"/>
                </a:lnTo>
                <a:lnTo>
                  <a:pt x="175" y="605"/>
                </a:lnTo>
                <a:lnTo>
                  <a:pt x="175" y="606"/>
                </a:lnTo>
                <a:lnTo>
                  <a:pt x="173" y="606"/>
                </a:lnTo>
                <a:lnTo>
                  <a:pt x="173" y="608"/>
                </a:lnTo>
                <a:lnTo>
                  <a:pt x="172" y="608"/>
                </a:lnTo>
                <a:lnTo>
                  <a:pt x="173" y="608"/>
                </a:lnTo>
                <a:lnTo>
                  <a:pt x="173" y="610"/>
                </a:lnTo>
                <a:lnTo>
                  <a:pt x="173" y="608"/>
                </a:lnTo>
                <a:lnTo>
                  <a:pt x="173" y="610"/>
                </a:lnTo>
                <a:lnTo>
                  <a:pt x="175" y="610"/>
                </a:lnTo>
                <a:lnTo>
                  <a:pt x="177" y="610"/>
                </a:lnTo>
                <a:lnTo>
                  <a:pt x="177" y="608"/>
                </a:lnTo>
                <a:lnTo>
                  <a:pt x="177" y="610"/>
                </a:lnTo>
                <a:lnTo>
                  <a:pt x="178" y="610"/>
                </a:lnTo>
                <a:lnTo>
                  <a:pt x="178" y="608"/>
                </a:lnTo>
                <a:lnTo>
                  <a:pt x="180" y="608"/>
                </a:lnTo>
                <a:lnTo>
                  <a:pt x="182" y="608"/>
                </a:lnTo>
                <a:lnTo>
                  <a:pt x="182" y="610"/>
                </a:lnTo>
                <a:lnTo>
                  <a:pt x="182" y="608"/>
                </a:lnTo>
                <a:lnTo>
                  <a:pt x="183" y="608"/>
                </a:lnTo>
                <a:lnTo>
                  <a:pt x="185" y="608"/>
                </a:lnTo>
                <a:lnTo>
                  <a:pt x="187" y="608"/>
                </a:lnTo>
                <a:lnTo>
                  <a:pt x="188" y="608"/>
                </a:lnTo>
                <a:lnTo>
                  <a:pt x="190" y="608"/>
                </a:lnTo>
                <a:lnTo>
                  <a:pt x="192" y="608"/>
                </a:lnTo>
                <a:lnTo>
                  <a:pt x="193" y="608"/>
                </a:lnTo>
                <a:lnTo>
                  <a:pt x="195" y="608"/>
                </a:lnTo>
                <a:lnTo>
                  <a:pt x="197" y="608"/>
                </a:lnTo>
                <a:lnTo>
                  <a:pt x="198" y="606"/>
                </a:lnTo>
                <a:lnTo>
                  <a:pt x="200" y="606"/>
                </a:lnTo>
                <a:lnTo>
                  <a:pt x="202" y="606"/>
                </a:lnTo>
                <a:lnTo>
                  <a:pt x="202" y="608"/>
                </a:lnTo>
                <a:lnTo>
                  <a:pt x="202" y="606"/>
                </a:lnTo>
                <a:lnTo>
                  <a:pt x="203" y="606"/>
                </a:lnTo>
                <a:lnTo>
                  <a:pt x="203" y="608"/>
                </a:lnTo>
                <a:lnTo>
                  <a:pt x="203" y="606"/>
                </a:lnTo>
                <a:lnTo>
                  <a:pt x="205" y="606"/>
                </a:lnTo>
                <a:lnTo>
                  <a:pt x="203" y="606"/>
                </a:lnTo>
                <a:lnTo>
                  <a:pt x="205" y="606"/>
                </a:lnTo>
                <a:lnTo>
                  <a:pt x="205" y="605"/>
                </a:lnTo>
                <a:lnTo>
                  <a:pt x="203" y="605"/>
                </a:lnTo>
                <a:lnTo>
                  <a:pt x="203" y="606"/>
                </a:lnTo>
                <a:lnTo>
                  <a:pt x="203" y="605"/>
                </a:lnTo>
                <a:lnTo>
                  <a:pt x="202" y="605"/>
                </a:lnTo>
                <a:lnTo>
                  <a:pt x="202" y="606"/>
                </a:lnTo>
                <a:lnTo>
                  <a:pt x="202" y="605"/>
                </a:lnTo>
                <a:lnTo>
                  <a:pt x="200" y="605"/>
                </a:lnTo>
                <a:lnTo>
                  <a:pt x="198" y="605"/>
                </a:lnTo>
                <a:lnTo>
                  <a:pt x="197" y="605"/>
                </a:lnTo>
                <a:lnTo>
                  <a:pt x="197" y="603"/>
                </a:lnTo>
                <a:lnTo>
                  <a:pt x="198" y="603"/>
                </a:lnTo>
                <a:lnTo>
                  <a:pt x="200" y="603"/>
                </a:lnTo>
                <a:lnTo>
                  <a:pt x="202" y="603"/>
                </a:lnTo>
                <a:lnTo>
                  <a:pt x="203" y="603"/>
                </a:lnTo>
                <a:lnTo>
                  <a:pt x="205" y="603"/>
                </a:lnTo>
                <a:lnTo>
                  <a:pt x="207" y="603"/>
                </a:lnTo>
                <a:lnTo>
                  <a:pt x="208" y="603"/>
                </a:lnTo>
                <a:lnTo>
                  <a:pt x="208" y="601"/>
                </a:lnTo>
                <a:lnTo>
                  <a:pt x="210" y="601"/>
                </a:lnTo>
                <a:lnTo>
                  <a:pt x="212" y="601"/>
                </a:lnTo>
                <a:lnTo>
                  <a:pt x="212" y="603"/>
                </a:lnTo>
                <a:lnTo>
                  <a:pt x="213" y="603"/>
                </a:lnTo>
                <a:lnTo>
                  <a:pt x="213" y="601"/>
                </a:lnTo>
                <a:lnTo>
                  <a:pt x="215" y="601"/>
                </a:lnTo>
                <a:lnTo>
                  <a:pt x="217" y="601"/>
                </a:lnTo>
                <a:lnTo>
                  <a:pt x="218" y="601"/>
                </a:lnTo>
                <a:lnTo>
                  <a:pt x="220" y="601"/>
                </a:lnTo>
                <a:lnTo>
                  <a:pt x="222" y="601"/>
                </a:lnTo>
                <a:lnTo>
                  <a:pt x="223" y="601"/>
                </a:lnTo>
                <a:lnTo>
                  <a:pt x="225" y="601"/>
                </a:lnTo>
                <a:lnTo>
                  <a:pt x="227" y="601"/>
                </a:lnTo>
                <a:lnTo>
                  <a:pt x="227" y="600"/>
                </a:lnTo>
                <a:lnTo>
                  <a:pt x="225" y="600"/>
                </a:lnTo>
                <a:lnTo>
                  <a:pt x="227" y="600"/>
                </a:lnTo>
                <a:lnTo>
                  <a:pt x="228" y="600"/>
                </a:lnTo>
                <a:lnTo>
                  <a:pt x="230" y="600"/>
                </a:lnTo>
                <a:lnTo>
                  <a:pt x="232" y="600"/>
                </a:lnTo>
                <a:lnTo>
                  <a:pt x="232" y="598"/>
                </a:lnTo>
                <a:lnTo>
                  <a:pt x="234" y="598"/>
                </a:lnTo>
                <a:lnTo>
                  <a:pt x="235" y="598"/>
                </a:lnTo>
                <a:lnTo>
                  <a:pt x="237" y="598"/>
                </a:lnTo>
                <a:lnTo>
                  <a:pt x="237" y="596"/>
                </a:lnTo>
                <a:lnTo>
                  <a:pt x="239" y="596"/>
                </a:lnTo>
                <a:lnTo>
                  <a:pt x="240" y="596"/>
                </a:lnTo>
                <a:lnTo>
                  <a:pt x="242" y="596"/>
                </a:lnTo>
                <a:lnTo>
                  <a:pt x="244" y="596"/>
                </a:lnTo>
                <a:lnTo>
                  <a:pt x="244" y="595"/>
                </a:lnTo>
                <a:lnTo>
                  <a:pt x="245" y="595"/>
                </a:lnTo>
                <a:lnTo>
                  <a:pt x="247" y="595"/>
                </a:lnTo>
                <a:lnTo>
                  <a:pt x="247" y="593"/>
                </a:lnTo>
                <a:lnTo>
                  <a:pt x="249" y="593"/>
                </a:lnTo>
                <a:lnTo>
                  <a:pt x="250" y="593"/>
                </a:lnTo>
                <a:lnTo>
                  <a:pt x="252" y="593"/>
                </a:lnTo>
                <a:lnTo>
                  <a:pt x="254" y="593"/>
                </a:lnTo>
                <a:lnTo>
                  <a:pt x="254" y="591"/>
                </a:lnTo>
                <a:lnTo>
                  <a:pt x="255" y="591"/>
                </a:lnTo>
                <a:lnTo>
                  <a:pt x="255" y="590"/>
                </a:lnTo>
                <a:lnTo>
                  <a:pt x="257" y="590"/>
                </a:lnTo>
                <a:lnTo>
                  <a:pt x="259" y="590"/>
                </a:lnTo>
                <a:lnTo>
                  <a:pt x="259" y="588"/>
                </a:lnTo>
                <a:lnTo>
                  <a:pt x="259" y="586"/>
                </a:lnTo>
                <a:lnTo>
                  <a:pt x="257" y="586"/>
                </a:lnTo>
                <a:lnTo>
                  <a:pt x="257" y="588"/>
                </a:lnTo>
                <a:lnTo>
                  <a:pt x="255" y="588"/>
                </a:lnTo>
                <a:lnTo>
                  <a:pt x="255" y="590"/>
                </a:lnTo>
                <a:lnTo>
                  <a:pt x="254" y="590"/>
                </a:lnTo>
                <a:lnTo>
                  <a:pt x="254" y="588"/>
                </a:lnTo>
                <a:lnTo>
                  <a:pt x="254" y="590"/>
                </a:lnTo>
                <a:lnTo>
                  <a:pt x="252" y="590"/>
                </a:lnTo>
                <a:lnTo>
                  <a:pt x="250" y="590"/>
                </a:lnTo>
                <a:lnTo>
                  <a:pt x="250" y="591"/>
                </a:lnTo>
                <a:lnTo>
                  <a:pt x="250" y="590"/>
                </a:lnTo>
                <a:lnTo>
                  <a:pt x="250" y="588"/>
                </a:lnTo>
                <a:lnTo>
                  <a:pt x="252" y="588"/>
                </a:lnTo>
                <a:lnTo>
                  <a:pt x="254" y="588"/>
                </a:lnTo>
                <a:lnTo>
                  <a:pt x="254" y="586"/>
                </a:lnTo>
                <a:lnTo>
                  <a:pt x="255" y="586"/>
                </a:lnTo>
                <a:lnTo>
                  <a:pt x="254" y="586"/>
                </a:lnTo>
                <a:lnTo>
                  <a:pt x="254" y="585"/>
                </a:lnTo>
                <a:lnTo>
                  <a:pt x="254" y="583"/>
                </a:lnTo>
                <a:lnTo>
                  <a:pt x="255" y="581"/>
                </a:lnTo>
                <a:lnTo>
                  <a:pt x="257" y="581"/>
                </a:lnTo>
                <a:lnTo>
                  <a:pt x="259" y="581"/>
                </a:lnTo>
                <a:lnTo>
                  <a:pt x="259" y="583"/>
                </a:lnTo>
                <a:lnTo>
                  <a:pt x="260" y="583"/>
                </a:lnTo>
                <a:lnTo>
                  <a:pt x="262" y="583"/>
                </a:lnTo>
                <a:lnTo>
                  <a:pt x="264" y="583"/>
                </a:lnTo>
                <a:lnTo>
                  <a:pt x="265" y="583"/>
                </a:lnTo>
                <a:lnTo>
                  <a:pt x="265" y="585"/>
                </a:lnTo>
                <a:lnTo>
                  <a:pt x="267" y="585"/>
                </a:lnTo>
                <a:lnTo>
                  <a:pt x="269" y="585"/>
                </a:lnTo>
                <a:lnTo>
                  <a:pt x="269" y="583"/>
                </a:lnTo>
                <a:lnTo>
                  <a:pt x="270" y="585"/>
                </a:lnTo>
                <a:lnTo>
                  <a:pt x="270" y="583"/>
                </a:lnTo>
                <a:lnTo>
                  <a:pt x="270" y="585"/>
                </a:lnTo>
                <a:lnTo>
                  <a:pt x="270" y="583"/>
                </a:lnTo>
                <a:lnTo>
                  <a:pt x="270" y="585"/>
                </a:lnTo>
                <a:lnTo>
                  <a:pt x="270" y="583"/>
                </a:lnTo>
                <a:lnTo>
                  <a:pt x="269" y="583"/>
                </a:lnTo>
                <a:lnTo>
                  <a:pt x="267" y="583"/>
                </a:lnTo>
                <a:lnTo>
                  <a:pt x="265" y="583"/>
                </a:lnTo>
                <a:lnTo>
                  <a:pt x="265" y="581"/>
                </a:lnTo>
                <a:lnTo>
                  <a:pt x="265" y="583"/>
                </a:lnTo>
                <a:lnTo>
                  <a:pt x="265" y="581"/>
                </a:lnTo>
                <a:lnTo>
                  <a:pt x="264" y="581"/>
                </a:lnTo>
                <a:lnTo>
                  <a:pt x="262" y="581"/>
                </a:lnTo>
                <a:lnTo>
                  <a:pt x="260" y="581"/>
                </a:lnTo>
                <a:lnTo>
                  <a:pt x="260" y="580"/>
                </a:lnTo>
                <a:lnTo>
                  <a:pt x="260" y="578"/>
                </a:lnTo>
                <a:lnTo>
                  <a:pt x="262" y="578"/>
                </a:lnTo>
                <a:lnTo>
                  <a:pt x="262" y="576"/>
                </a:lnTo>
                <a:lnTo>
                  <a:pt x="262" y="575"/>
                </a:lnTo>
                <a:lnTo>
                  <a:pt x="262" y="573"/>
                </a:lnTo>
                <a:lnTo>
                  <a:pt x="260" y="573"/>
                </a:lnTo>
                <a:lnTo>
                  <a:pt x="260" y="571"/>
                </a:lnTo>
                <a:lnTo>
                  <a:pt x="260" y="570"/>
                </a:lnTo>
                <a:lnTo>
                  <a:pt x="260" y="571"/>
                </a:lnTo>
                <a:lnTo>
                  <a:pt x="260" y="570"/>
                </a:lnTo>
                <a:lnTo>
                  <a:pt x="259" y="570"/>
                </a:lnTo>
                <a:lnTo>
                  <a:pt x="259" y="571"/>
                </a:lnTo>
                <a:lnTo>
                  <a:pt x="259" y="570"/>
                </a:lnTo>
                <a:lnTo>
                  <a:pt x="259" y="571"/>
                </a:lnTo>
                <a:lnTo>
                  <a:pt x="259" y="573"/>
                </a:lnTo>
                <a:lnTo>
                  <a:pt x="259" y="575"/>
                </a:lnTo>
                <a:lnTo>
                  <a:pt x="259" y="576"/>
                </a:lnTo>
                <a:lnTo>
                  <a:pt x="259" y="578"/>
                </a:lnTo>
                <a:lnTo>
                  <a:pt x="257" y="578"/>
                </a:lnTo>
                <a:lnTo>
                  <a:pt x="255" y="578"/>
                </a:lnTo>
                <a:lnTo>
                  <a:pt x="255" y="580"/>
                </a:lnTo>
                <a:lnTo>
                  <a:pt x="254" y="580"/>
                </a:lnTo>
                <a:lnTo>
                  <a:pt x="252" y="580"/>
                </a:lnTo>
                <a:lnTo>
                  <a:pt x="252" y="581"/>
                </a:lnTo>
                <a:lnTo>
                  <a:pt x="252" y="583"/>
                </a:lnTo>
                <a:lnTo>
                  <a:pt x="252" y="585"/>
                </a:lnTo>
                <a:lnTo>
                  <a:pt x="252" y="586"/>
                </a:lnTo>
                <a:lnTo>
                  <a:pt x="250" y="586"/>
                </a:lnTo>
                <a:lnTo>
                  <a:pt x="249" y="586"/>
                </a:lnTo>
                <a:lnTo>
                  <a:pt x="247" y="586"/>
                </a:lnTo>
                <a:lnTo>
                  <a:pt x="247" y="588"/>
                </a:lnTo>
                <a:lnTo>
                  <a:pt x="247" y="590"/>
                </a:lnTo>
                <a:lnTo>
                  <a:pt x="247" y="591"/>
                </a:lnTo>
                <a:lnTo>
                  <a:pt x="245" y="591"/>
                </a:lnTo>
                <a:lnTo>
                  <a:pt x="244" y="591"/>
                </a:lnTo>
                <a:lnTo>
                  <a:pt x="244" y="593"/>
                </a:lnTo>
                <a:lnTo>
                  <a:pt x="242" y="593"/>
                </a:lnTo>
                <a:lnTo>
                  <a:pt x="240" y="593"/>
                </a:lnTo>
                <a:lnTo>
                  <a:pt x="239" y="593"/>
                </a:lnTo>
                <a:lnTo>
                  <a:pt x="239" y="595"/>
                </a:lnTo>
                <a:lnTo>
                  <a:pt x="237" y="595"/>
                </a:lnTo>
                <a:lnTo>
                  <a:pt x="235" y="595"/>
                </a:lnTo>
                <a:lnTo>
                  <a:pt x="234" y="595"/>
                </a:lnTo>
                <a:lnTo>
                  <a:pt x="232" y="595"/>
                </a:lnTo>
                <a:lnTo>
                  <a:pt x="232" y="596"/>
                </a:lnTo>
                <a:lnTo>
                  <a:pt x="230" y="596"/>
                </a:lnTo>
                <a:lnTo>
                  <a:pt x="228" y="596"/>
                </a:lnTo>
                <a:lnTo>
                  <a:pt x="227" y="596"/>
                </a:lnTo>
                <a:lnTo>
                  <a:pt x="227" y="598"/>
                </a:lnTo>
                <a:lnTo>
                  <a:pt x="225" y="598"/>
                </a:lnTo>
                <a:lnTo>
                  <a:pt x="223" y="598"/>
                </a:lnTo>
                <a:lnTo>
                  <a:pt x="222" y="598"/>
                </a:lnTo>
                <a:lnTo>
                  <a:pt x="220" y="598"/>
                </a:lnTo>
                <a:lnTo>
                  <a:pt x="218" y="598"/>
                </a:lnTo>
                <a:lnTo>
                  <a:pt x="218" y="596"/>
                </a:lnTo>
                <a:lnTo>
                  <a:pt x="218" y="598"/>
                </a:lnTo>
                <a:lnTo>
                  <a:pt x="217" y="598"/>
                </a:lnTo>
                <a:lnTo>
                  <a:pt x="215" y="598"/>
                </a:lnTo>
                <a:lnTo>
                  <a:pt x="215" y="596"/>
                </a:lnTo>
                <a:lnTo>
                  <a:pt x="213" y="596"/>
                </a:lnTo>
                <a:lnTo>
                  <a:pt x="212" y="596"/>
                </a:lnTo>
                <a:lnTo>
                  <a:pt x="210" y="595"/>
                </a:lnTo>
                <a:lnTo>
                  <a:pt x="210" y="596"/>
                </a:lnTo>
                <a:lnTo>
                  <a:pt x="210" y="595"/>
                </a:lnTo>
                <a:lnTo>
                  <a:pt x="208" y="595"/>
                </a:lnTo>
                <a:lnTo>
                  <a:pt x="207" y="595"/>
                </a:lnTo>
                <a:lnTo>
                  <a:pt x="205" y="595"/>
                </a:lnTo>
                <a:lnTo>
                  <a:pt x="203" y="595"/>
                </a:lnTo>
                <a:lnTo>
                  <a:pt x="202" y="595"/>
                </a:lnTo>
                <a:lnTo>
                  <a:pt x="202" y="593"/>
                </a:lnTo>
                <a:lnTo>
                  <a:pt x="200" y="593"/>
                </a:lnTo>
                <a:lnTo>
                  <a:pt x="198" y="593"/>
                </a:lnTo>
                <a:lnTo>
                  <a:pt x="198" y="595"/>
                </a:lnTo>
                <a:lnTo>
                  <a:pt x="197" y="595"/>
                </a:lnTo>
                <a:lnTo>
                  <a:pt x="197" y="593"/>
                </a:lnTo>
                <a:lnTo>
                  <a:pt x="197" y="595"/>
                </a:lnTo>
                <a:lnTo>
                  <a:pt x="195" y="595"/>
                </a:lnTo>
                <a:lnTo>
                  <a:pt x="193" y="595"/>
                </a:lnTo>
                <a:lnTo>
                  <a:pt x="192" y="595"/>
                </a:lnTo>
                <a:lnTo>
                  <a:pt x="190" y="595"/>
                </a:lnTo>
                <a:lnTo>
                  <a:pt x="190" y="593"/>
                </a:lnTo>
                <a:lnTo>
                  <a:pt x="188" y="593"/>
                </a:lnTo>
                <a:lnTo>
                  <a:pt x="187" y="593"/>
                </a:lnTo>
                <a:lnTo>
                  <a:pt x="187" y="591"/>
                </a:lnTo>
                <a:lnTo>
                  <a:pt x="187" y="593"/>
                </a:lnTo>
                <a:lnTo>
                  <a:pt x="185" y="593"/>
                </a:lnTo>
                <a:lnTo>
                  <a:pt x="183" y="593"/>
                </a:lnTo>
                <a:lnTo>
                  <a:pt x="182" y="593"/>
                </a:lnTo>
                <a:lnTo>
                  <a:pt x="183" y="593"/>
                </a:lnTo>
                <a:lnTo>
                  <a:pt x="182" y="593"/>
                </a:lnTo>
                <a:lnTo>
                  <a:pt x="183" y="593"/>
                </a:lnTo>
                <a:lnTo>
                  <a:pt x="183" y="591"/>
                </a:lnTo>
                <a:lnTo>
                  <a:pt x="182" y="591"/>
                </a:lnTo>
                <a:lnTo>
                  <a:pt x="183" y="591"/>
                </a:lnTo>
                <a:lnTo>
                  <a:pt x="185" y="591"/>
                </a:lnTo>
                <a:lnTo>
                  <a:pt x="185" y="590"/>
                </a:lnTo>
                <a:lnTo>
                  <a:pt x="187" y="590"/>
                </a:lnTo>
                <a:lnTo>
                  <a:pt x="188" y="590"/>
                </a:lnTo>
                <a:lnTo>
                  <a:pt x="190" y="590"/>
                </a:lnTo>
                <a:lnTo>
                  <a:pt x="192" y="590"/>
                </a:lnTo>
                <a:lnTo>
                  <a:pt x="192" y="588"/>
                </a:lnTo>
                <a:lnTo>
                  <a:pt x="190" y="588"/>
                </a:lnTo>
                <a:lnTo>
                  <a:pt x="188" y="588"/>
                </a:lnTo>
                <a:lnTo>
                  <a:pt x="187" y="588"/>
                </a:lnTo>
                <a:lnTo>
                  <a:pt x="187" y="590"/>
                </a:lnTo>
                <a:lnTo>
                  <a:pt x="185" y="590"/>
                </a:lnTo>
                <a:lnTo>
                  <a:pt x="185" y="588"/>
                </a:lnTo>
                <a:lnTo>
                  <a:pt x="187" y="588"/>
                </a:lnTo>
                <a:lnTo>
                  <a:pt x="187" y="586"/>
                </a:lnTo>
                <a:lnTo>
                  <a:pt x="185" y="586"/>
                </a:lnTo>
                <a:lnTo>
                  <a:pt x="185" y="588"/>
                </a:lnTo>
                <a:lnTo>
                  <a:pt x="183" y="588"/>
                </a:lnTo>
                <a:lnTo>
                  <a:pt x="183" y="586"/>
                </a:lnTo>
                <a:lnTo>
                  <a:pt x="185" y="586"/>
                </a:lnTo>
                <a:lnTo>
                  <a:pt x="187" y="586"/>
                </a:lnTo>
                <a:lnTo>
                  <a:pt x="187" y="585"/>
                </a:lnTo>
                <a:lnTo>
                  <a:pt x="188" y="585"/>
                </a:lnTo>
                <a:lnTo>
                  <a:pt x="190" y="585"/>
                </a:lnTo>
                <a:lnTo>
                  <a:pt x="188" y="585"/>
                </a:lnTo>
                <a:lnTo>
                  <a:pt x="188" y="586"/>
                </a:lnTo>
                <a:lnTo>
                  <a:pt x="188" y="585"/>
                </a:lnTo>
                <a:lnTo>
                  <a:pt x="190" y="585"/>
                </a:lnTo>
                <a:lnTo>
                  <a:pt x="192" y="585"/>
                </a:lnTo>
                <a:lnTo>
                  <a:pt x="192" y="583"/>
                </a:lnTo>
                <a:lnTo>
                  <a:pt x="192" y="585"/>
                </a:lnTo>
                <a:lnTo>
                  <a:pt x="192" y="583"/>
                </a:lnTo>
                <a:lnTo>
                  <a:pt x="193" y="583"/>
                </a:lnTo>
                <a:lnTo>
                  <a:pt x="195" y="583"/>
                </a:lnTo>
                <a:lnTo>
                  <a:pt x="197" y="583"/>
                </a:lnTo>
                <a:lnTo>
                  <a:pt x="197" y="581"/>
                </a:lnTo>
                <a:lnTo>
                  <a:pt x="198" y="581"/>
                </a:lnTo>
                <a:lnTo>
                  <a:pt x="200" y="581"/>
                </a:lnTo>
                <a:lnTo>
                  <a:pt x="198" y="581"/>
                </a:lnTo>
                <a:lnTo>
                  <a:pt x="200" y="581"/>
                </a:lnTo>
                <a:lnTo>
                  <a:pt x="200" y="580"/>
                </a:lnTo>
                <a:lnTo>
                  <a:pt x="202" y="580"/>
                </a:lnTo>
                <a:lnTo>
                  <a:pt x="203" y="580"/>
                </a:lnTo>
                <a:lnTo>
                  <a:pt x="202" y="580"/>
                </a:lnTo>
                <a:lnTo>
                  <a:pt x="202" y="578"/>
                </a:lnTo>
                <a:lnTo>
                  <a:pt x="203" y="578"/>
                </a:lnTo>
                <a:lnTo>
                  <a:pt x="203" y="576"/>
                </a:lnTo>
                <a:lnTo>
                  <a:pt x="205" y="576"/>
                </a:lnTo>
                <a:lnTo>
                  <a:pt x="205" y="575"/>
                </a:lnTo>
                <a:lnTo>
                  <a:pt x="207" y="575"/>
                </a:lnTo>
                <a:lnTo>
                  <a:pt x="208" y="575"/>
                </a:lnTo>
                <a:lnTo>
                  <a:pt x="208" y="573"/>
                </a:lnTo>
                <a:lnTo>
                  <a:pt x="210" y="573"/>
                </a:lnTo>
                <a:lnTo>
                  <a:pt x="212" y="573"/>
                </a:lnTo>
                <a:lnTo>
                  <a:pt x="212" y="571"/>
                </a:lnTo>
                <a:lnTo>
                  <a:pt x="213" y="571"/>
                </a:lnTo>
                <a:lnTo>
                  <a:pt x="215" y="570"/>
                </a:lnTo>
                <a:lnTo>
                  <a:pt x="217" y="570"/>
                </a:lnTo>
                <a:lnTo>
                  <a:pt x="217" y="568"/>
                </a:lnTo>
                <a:lnTo>
                  <a:pt x="215" y="568"/>
                </a:lnTo>
                <a:lnTo>
                  <a:pt x="217" y="568"/>
                </a:lnTo>
                <a:lnTo>
                  <a:pt x="215" y="568"/>
                </a:lnTo>
                <a:lnTo>
                  <a:pt x="217" y="566"/>
                </a:lnTo>
                <a:lnTo>
                  <a:pt x="215" y="566"/>
                </a:lnTo>
                <a:lnTo>
                  <a:pt x="215" y="568"/>
                </a:lnTo>
                <a:lnTo>
                  <a:pt x="213" y="568"/>
                </a:lnTo>
                <a:lnTo>
                  <a:pt x="213" y="570"/>
                </a:lnTo>
                <a:lnTo>
                  <a:pt x="212" y="570"/>
                </a:lnTo>
                <a:lnTo>
                  <a:pt x="212" y="571"/>
                </a:lnTo>
                <a:lnTo>
                  <a:pt x="210" y="571"/>
                </a:lnTo>
                <a:lnTo>
                  <a:pt x="210" y="573"/>
                </a:lnTo>
                <a:lnTo>
                  <a:pt x="208" y="573"/>
                </a:lnTo>
                <a:lnTo>
                  <a:pt x="207" y="573"/>
                </a:lnTo>
                <a:lnTo>
                  <a:pt x="205" y="573"/>
                </a:lnTo>
                <a:lnTo>
                  <a:pt x="205" y="575"/>
                </a:lnTo>
                <a:lnTo>
                  <a:pt x="203" y="575"/>
                </a:lnTo>
                <a:lnTo>
                  <a:pt x="202" y="575"/>
                </a:lnTo>
                <a:lnTo>
                  <a:pt x="202" y="576"/>
                </a:lnTo>
                <a:lnTo>
                  <a:pt x="200" y="576"/>
                </a:lnTo>
                <a:lnTo>
                  <a:pt x="202" y="576"/>
                </a:lnTo>
                <a:lnTo>
                  <a:pt x="203" y="576"/>
                </a:lnTo>
                <a:lnTo>
                  <a:pt x="202" y="576"/>
                </a:lnTo>
                <a:lnTo>
                  <a:pt x="202" y="578"/>
                </a:lnTo>
                <a:lnTo>
                  <a:pt x="200" y="580"/>
                </a:lnTo>
                <a:lnTo>
                  <a:pt x="200" y="578"/>
                </a:lnTo>
                <a:lnTo>
                  <a:pt x="200" y="580"/>
                </a:lnTo>
                <a:lnTo>
                  <a:pt x="200" y="578"/>
                </a:lnTo>
                <a:lnTo>
                  <a:pt x="198" y="578"/>
                </a:lnTo>
                <a:lnTo>
                  <a:pt x="198" y="580"/>
                </a:lnTo>
                <a:lnTo>
                  <a:pt x="197" y="580"/>
                </a:lnTo>
                <a:lnTo>
                  <a:pt x="197" y="578"/>
                </a:lnTo>
                <a:lnTo>
                  <a:pt x="197" y="580"/>
                </a:lnTo>
                <a:lnTo>
                  <a:pt x="195" y="580"/>
                </a:lnTo>
                <a:lnTo>
                  <a:pt x="195" y="578"/>
                </a:lnTo>
                <a:lnTo>
                  <a:pt x="197" y="578"/>
                </a:lnTo>
                <a:lnTo>
                  <a:pt x="195" y="578"/>
                </a:lnTo>
                <a:lnTo>
                  <a:pt x="193" y="578"/>
                </a:lnTo>
                <a:lnTo>
                  <a:pt x="193" y="580"/>
                </a:lnTo>
                <a:lnTo>
                  <a:pt x="192" y="580"/>
                </a:lnTo>
                <a:lnTo>
                  <a:pt x="190" y="580"/>
                </a:lnTo>
                <a:lnTo>
                  <a:pt x="190" y="581"/>
                </a:lnTo>
                <a:lnTo>
                  <a:pt x="190" y="580"/>
                </a:lnTo>
                <a:lnTo>
                  <a:pt x="190" y="581"/>
                </a:lnTo>
                <a:lnTo>
                  <a:pt x="188" y="581"/>
                </a:lnTo>
                <a:lnTo>
                  <a:pt x="188" y="583"/>
                </a:lnTo>
                <a:lnTo>
                  <a:pt x="187" y="583"/>
                </a:lnTo>
                <a:lnTo>
                  <a:pt x="185" y="583"/>
                </a:lnTo>
                <a:lnTo>
                  <a:pt x="185" y="585"/>
                </a:lnTo>
                <a:lnTo>
                  <a:pt x="183" y="585"/>
                </a:lnTo>
                <a:lnTo>
                  <a:pt x="182" y="585"/>
                </a:lnTo>
                <a:lnTo>
                  <a:pt x="182" y="586"/>
                </a:lnTo>
                <a:lnTo>
                  <a:pt x="180" y="586"/>
                </a:lnTo>
                <a:lnTo>
                  <a:pt x="178" y="586"/>
                </a:lnTo>
                <a:lnTo>
                  <a:pt x="177" y="586"/>
                </a:lnTo>
                <a:lnTo>
                  <a:pt x="177" y="588"/>
                </a:lnTo>
                <a:lnTo>
                  <a:pt x="175" y="588"/>
                </a:lnTo>
                <a:lnTo>
                  <a:pt x="177" y="586"/>
                </a:lnTo>
                <a:lnTo>
                  <a:pt x="175" y="586"/>
                </a:lnTo>
                <a:lnTo>
                  <a:pt x="177" y="586"/>
                </a:lnTo>
                <a:lnTo>
                  <a:pt x="175" y="586"/>
                </a:lnTo>
                <a:lnTo>
                  <a:pt x="173" y="586"/>
                </a:lnTo>
                <a:lnTo>
                  <a:pt x="172" y="586"/>
                </a:lnTo>
                <a:lnTo>
                  <a:pt x="172" y="588"/>
                </a:lnTo>
                <a:lnTo>
                  <a:pt x="172" y="586"/>
                </a:lnTo>
                <a:lnTo>
                  <a:pt x="170" y="586"/>
                </a:lnTo>
                <a:lnTo>
                  <a:pt x="170" y="588"/>
                </a:lnTo>
                <a:lnTo>
                  <a:pt x="168" y="588"/>
                </a:lnTo>
                <a:lnTo>
                  <a:pt x="168" y="586"/>
                </a:lnTo>
                <a:lnTo>
                  <a:pt x="170" y="586"/>
                </a:lnTo>
                <a:lnTo>
                  <a:pt x="168" y="586"/>
                </a:lnTo>
                <a:lnTo>
                  <a:pt x="167" y="588"/>
                </a:lnTo>
                <a:lnTo>
                  <a:pt x="165" y="588"/>
                </a:lnTo>
                <a:lnTo>
                  <a:pt x="163" y="588"/>
                </a:lnTo>
                <a:lnTo>
                  <a:pt x="162" y="588"/>
                </a:lnTo>
                <a:lnTo>
                  <a:pt x="160" y="588"/>
                </a:lnTo>
                <a:lnTo>
                  <a:pt x="160" y="586"/>
                </a:lnTo>
                <a:lnTo>
                  <a:pt x="158" y="586"/>
                </a:lnTo>
                <a:lnTo>
                  <a:pt x="158" y="588"/>
                </a:lnTo>
                <a:lnTo>
                  <a:pt x="158" y="586"/>
                </a:lnTo>
                <a:lnTo>
                  <a:pt x="157" y="586"/>
                </a:lnTo>
                <a:lnTo>
                  <a:pt x="157" y="588"/>
                </a:lnTo>
                <a:lnTo>
                  <a:pt x="157" y="586"/>
                </a:lnTo>
                <a:lnTo>
                  <a:pt x="157" y="588"/>
                </a:lnTo>
                <a:lnTo>
                  <a:pt x="155" y="588"/>
                </a:lnTo>
                <a:lnTo>
                  <a:pt x="155" y="586"/>
                </a:lnTo>
                <a:lnTo>
                  <a:pt x="155" y="588"/>
                </a:lnTo>
                <a:lnTo>
                  <a:pt x="155" y="590"/>
                </a:lnTo>
                <a:lnTo>
                  <a:pt x="153" y="590"/>
                </a:lnTo>
                <a:lnTo>
                  <a:pt x="153" y="591"/>
                </a:lnTo>
                <a:lnTo>
                  <a:pt x="152" y="591"/>
                </a:lnTo>
                <a:lnTo>
                  <a:pt x="153" y="591"/>
                </a:lnTo>
                <a:lnTo>
                  <a:pt x="153" y="590"/>
                </a:lnTo>
                <a:lnTo>
                  <a:pt x="153" y="591"/>
                </a:lnTo>
                <a:lnTo>
                  <a:pt x="152" y="591"/>
                </a:lnTo>
                <a:lnTo>
                  <a:pt x="152" y="590"/>
                </a:lnTo>
                <a:lnTo>
                  <a:pt x="152" y="591"/>
                </a:lnTo>
                <a:lnTo>
                  <a:pt x="150" y="591"/>
                </a:lnTo>
                <a:lnTo>
                  <a:pt x="148" y="591"/>
                </a:lnTo>
                <a:lnTo>
                  <a:pt x="148" y="590"/>
                </a:lnTo>
                <a:lnTo>
                  <a:pt x="147" y="590"/>
                </a:lnTo>
                <a:lnTo>
                  <a:pt x="148" y="590"/>
                </a:lnTo>
                <a:lnTo>
                  <a:pt x="147" y="590"/>
                </a:lnTo>
                <a:lnTo>
                  <a:pt x="145" y="590"/>
                </a:lnTo>
                <a:lnTo>
                  <a:pt x="147" y="590"/>
                </a:lnTo>
                <a:lnTo>
                  <a:pt x="145" y="590"/>
                </a:lnTo>
                <a:lnTo>
                  <a:pt x="145" y="591"/>
                </a:lnTo>
                <a:lnTo>
                  <a:pt x="147" y="591"/>
                </a:lnTo>
                <a:lnTo>
                  <a:pt x="145" y="591"/>
                </a:lnTo>
                <a:lnTo>
                  <a:pt x="147" y="591"/>
                </a:lnTo>
                <a:lnTo>
                  <a:pt x="145" y="591"/>
                </a:lnTo>
                <a:lnTo>
                  <a:pt x="147" y="591"/>
                </a:lnTo>
                <a:lnTo>
                  <a:pt x="147" y="593"/>
                </a:lnTo>
                <a:lnTo>
                  <a:pt x="145" y="593"/>
                </a:lnTo>
                <a:lnTo>
                  <a:pt x="147" y="593"/>
                </a:lnTo>
                <a:lnTo>
                  <a:pt x="145" y="593"/>
                </a:lnTo>
                <a:lnTo>
                  <a:pt x="143" y="593"/>
                </a:lnTo>
                <a:lnTo>
                  <a:pt x="143" y="591"/>
                </a:lnTo>
                <a:lnTo>
                  <a:pt x="143" y="590"/>
                </a:lnTo>
                <a:lnTo>
                  <a:pt x="143" y="591"/>
                </a:lnTo>
                <a:lnTo>
                  <a:pt x="142" y="591"/>
                </a:lnTo>
                <a:lnTo>
                  <a:pt x="140" y="591"/>
                </a:lnTo>
                <a:lnTo>
                  <a:pt x="140" y="593"/>
                </a:lnTo>
                <a:lnTo>
                  <a:pt x="138" y="593"/>
                </a:lnTo>
                <a:lnTo>
                  <a:pt x="138" y="591"/>
                </a:lnTo>
                <a:lnTo>
                  <a:pt x="140" y="591"/>
                </a:lnTo>
                <a:lnTo>
                  <a:pt x="142" y="591"/>
                </a:lnTo>
                <a:lnTo>
                  <a:pt x="142" y="590"/>
                </a:lnTo>
                <a:lnTo>
                  <a:pt x="140" y="590"/>
                </a:lnTo>
                <a:lnTo>
                  <a:pt x="140" y="591"/>
                </a:lnTo>
                <a:lnTo>
                  <a:pt x="140" y="590"/>
                </a:lnTo>
                <a:lnTo>
                  <a:pt x="140" y="588"/>
                </a:lnTo>
                <a:lnTo>
                  <a:pt x="138" y="588"/>
                </a:lnTo>
                <a:lnTo>
                  <a:pt x="140" y="588"/>
                </a:lnTo>
                <a:lnTo>
                  <a:pt x="138" y="588"/>
                </a:lnTo>
                <a:lnTo>
                  <a:pt x="137" y="588"/>
                </a:lnTo>
                <a:lnTo>
                  <a:pt x="138" y="588"/>
                </a:lnTo>
                <a:lnTo>
                  <a:pt x="138" y="586"/>
                </a:lnTo>
                <a:lnTo>
                  <a:pt x="138" y="585"/>
                </a:lnTo>
                <a:lnTo>
                  <a:pt x="137" y="585"/>
                </a:lnTo>
                <a:lnTo>
                  <a:pt x="138" y="585"/>
                </a:lnTo>
                <a:lnTo>
                  <a:pt x="138" y="583"/>
                </a:lnTo>
                <a:lnTo>
                  <a:pt x="138" y="585"/>
                </a:lnTo>
                <a:lnTo>
                  <a:pt x="138" y="583"/>
                </a:lnTo>
                <a:lnTo>
                  <a:pt x="137" y="583"/>
                </a:lnTo>
                <a:lnTo>
                  <a:pt x="138" y="583"/>
                </a:lnTo>
                <a:lnTo>
                  <a:pt x="137" y="583"/>
                </a:lnTo>
                <a:lnTo>
                  <a:pt x="137" y="581"/>
                </a:lnTo>
                <a:lnTo>
                  <a:pt x="138" y="581"/>
                </a:lnTo>
                <a:lnTo>
                  <a:pt x="137" y="581"/>
                </a:lnTo>
                <a:lnTo>
                  <a:pt x="138" y="580"/>
                </a:lnTo>
                <a:lnTo>
                  <a:pt x="140" y="580"/>
                </a:lnTo>
                <a:lnTo>
                  <a:pt x="140" y="578"/>
                </a:lnTo>
                <a:lnTo>
                  <a:pt x="138" y="578"/>
                </a:lnTo>
                <a:lnTo>
                  <a:pt x="138" y="576"/>
                </a:lnTo>
                <a:lnTo>
                  <a:pt x="138" y="578"/>
                </a:lnTo>
                <a:lnTo>
                  <a:pt x="138" y="576"/>
                </a:lnTo>
                <a:lnTo>
                  <a:pt x="140" y="576"/>
                </a:lnTo>
                <a:lnTo>
                  <a:pt x="140" y="578"/>
                </a:lnTo>
                <a:lnTo>
                  <a:pt x="140" y="580"/>
                </a:lnTo>
                <a:lnTo>
                  <a:pt x="142" y="580"/>
                </a:lnTo>
                <a:lnTo>
                  <a:pt x="142" y="578"/>
                </a:lnTo>
                <a:lnTo>
                  <a:pt x="143" y="578"/>
                </a:lnTo>
                <a:lnTo>
                  <a:pt x="143" y="576"/>
                </a:lnTo>
                <a:lnTo>
                  <a:pt x="145" y="576"/>
                </a:lnTo>
                <a:lnTo>
                  <a:pt x="145" y="575"/>
                </a:lnTo>
                <a:lnTo>
                  <a:pt x="147" y="575"/>
                </a:lnTo>
                <a:lnTo>
                  <a:pt x="147" y="573"/>
                </a:lnTo>
                <a:lnTo>
                  <a:pt x="147" y="571"/>
                </a:lnTo>
                <a:lnTo>
                  <a:pt x="147" y="573"/>
                </a:lnTo>
                <a:lnTo>
                  <a:pt x="147" y="571"/>
                </a:lnTo>
                <a:lnTo>
                  <a:pt x="148" y="571"/>
                </a:lnTo>
                <a:lnTo>
                  <a:pt x="148" y="570"/>
                </a:lnTo>
                <a:lnTo>
                  <a:pt x="150" y="570"/>
                </a:lnTo>
                <a:lnTo>
                  <a:pt x="150" y="568"/>
                </a:lnTo>
                <a:lnTo>
                  <a:pt x="150" y="570"/>
                </a:lnTo>
                <a:lnTo>
                  <a:pt x="152" y="570"/>
                </a:lnTo>
                <a:lnTo>
                  <a:pt x="152" y="571"/>
                </a:lnTo>
                <a:lnTo>
                  <a:pt x="150" y="571"/>
                </a:lnTo>
                <a:lnTo>
                  <a:pt x="152" y="571"/>
                </a:lnTo>
                <a:lnTo>
                  <a:pt x="152" y="570"/>
                </a:lnTo>
                <a:lnTo>
                  <a:pt x="152" y="571"/>
                </a:lnTo>
                <a:lnTo>
                  <a:pt x="153" y="571"/>
                </a:lnTo>
                <a:lnTo>
                  <a:pt x="153" y="570"/>
                </a:lnTo>
                <a:lnTo>
                  <a:pt x="153" y="568"/>
                </a:lnTo>
                <a:lnTo>
                  <a:pt x="155" y="568"/>
                </a:lnTo>
                <a:lnTo>
                  <a:pt x="155" y="570"/>
                </a:lnTo>
                <a:lnTo>
                  <a:pt x="153" y="570"/>
                </a:lnTo>
                <a:lnTo>
                  <a:pt x="155" y="570"/>
                </a:lnTo>
                <a:lnTo>
                  <a:pt x="157" y="570"/>
                </a:lnTo>
                <a:lnTo>
                  <a:pt x="158" y="570"/>
                </a:lnTo>
                <a:lnTo>
                  <a:pt x="158" y="568"/>
                </a:lnTo>
                <a:lnTo>
                  <a:pt x="160" y="568"/>
                </a:lnTo>
                <a:lnTo>
                  <a:pt x="160" y="570"/>
                </a:lnTo>
                <a:lnTo>
                  <a:pt x="160" y="571"/>
                </a:lnTo>
                <a:lnTo>
                  <a:pt x="160" y="573"/>
                </a:lnTo>
                <a:lnTo>
                  <a:pt x="160" y="575"/>
                </a:lnTo>
                <a:lnTo>
                  <a:pt x="158" y="575"/>
                </a:lnTo>
                <a:lnTo>
                  <a:pt x="158" y="576"/>
                </a:lnTo>
                <a:lnTo>
                  <a:pt x="158" y="578"/>
                </a:lnTo>
                <a:lnTo>
                  <a:pt x="158" y="576"/>
                </a:lnTo>
                <a:lnTo>
                  <a:pt x="158" y="578"/>
                </a:lnTo>
                <a:lnTo>
                  <a:pt x="160" y="578"/>
                </a:lnTo>
                <a:lnTo>
                  <a:pt x="160" y="576"/>
                </a:lnTo>
                <a:lnTo>
                  <a:pt x="160" y="575"/>
                </a:lnTo>
                <a:lnTo>
                  <a:pt x="162" y="575"/>
                </a:lnTo>
                <a:lnTo>
                  <a:pt x="162" y="573"/>
                </a:lnTo>
                <a:lnTo>
                  <a:pt x="162" y="571"/>
                </a:lnTo>
                <a:lnTo>
                  <a:pt x="162" y="570"/>
                </a:lnTo>
                <a:lnTo>
                  <a:pt x="163" y="568"/>
                </a:lnTo>
                <a:lnTo>
                  <a:pt x="163" y="566"/>
                </a:lnTo>
                <a:lnTo>
                  <a:pt x="165" y="565"/>
                </a:lnTo>
                <a:lnTo>
                  <a:pt x="163" y="565"/>
                </a:lnTo>
                <a:lnTo>
                  <a:pt x="165" y="565"/>
                </a:lnTo>
                <a:lnTo>
                  <a:pt x="165" y="563"/>
                </a:lnTo>
                <a:lnTo>
                  <a:pt x="165" y="561"/>
                </a:lnTo>
                <a:lnTo>
                  <a:pt x="165" y="560"/>
                </a:lnTo>
                <a:lnTo>
                  <a:pt x="167" y="560"/>
                </a:lnTo>
                <a:lnTo>
                  <a:pt x="165" y="560"/>
                </a:lnTo>
                <a:lnTo>
                  <a:pt x="167" y="560"/>
                </a:lnTo>
                <a:lnTo>
                  <a:pt x="167" y="558"/>
                </a:lnTo>
                <a:lnTo>
                  <a:pt x="168" y="558"/>
                </a:lnTo>
                <a:lnTo>
                  <a:pt x="167" y="558"/>
                </a:lnTo>
                <a:lnTo>
                  <a:pt x="168" y="558"/>
                </a:lnTo>
                <a:lnTo>
                  <a:pt x="170" y="558"/>
                </a:lnTo>
                <a:lnTo>
                  <a:pt x="170" y="556"/>
                </a:lnTo>
                <a:lnTo>
                  <a:pt x="172" y="556"/>
                </a:lnTo>
                <a:lnTo>
                  <a:pt x="172" y="555"/>
                </a:lnTo>
                <a:lnTo>
                  <a:pt x="172" y="553"/>
                </a:lnTo>
                <a:lnTo>
                  <a:pt x="173" y="553"/>
                </a:lnTo>
                <a:lnTo>
                  <a:pt x="173" y="551"/>
                </a:lnTo>
                <a:lnTo>
                  <a:pt x="173" y="550"/>
                </a:lnTo>
                <a:lnTo>
                  <a:pt x="175" y="550"/>
                </a:lnTo>
                <a:lnTo>
                  <a:pt x="177" y="550"/>
                </a:lnTo>
                <a:lnTo>
                  <a:pt x="177" y="548"/>
                </a:lnTo>
                <a:lnTo>
                  <a:pt x="178" y="548"/>
                </a:lnTo>
                <a:lnTo>
                  <a:pt x="180" y="548"/>
                </a:lnTo>
                <a:lnTo>
                  <a:pt x="180" y="550"/>
                </a:lnTo>
                <a:lnTo>
                  <a:pt x="182" y="550"/>
                </a:lnTo>
                <a:lnTo>
                  <a:pt x="182" y="551"/>
                </a:lnTo>
                <a:lnTo>
                  <a:pt x="182" y="553"/>
                </a:lnTo>
                <a:lnTo>
                  <a:pt x="182" y="551"/>
                </a:lnTo>
                <a:lnTo>
                  <a:pt x="180" y="551"/>
                </a:lnTo>
                <a:lnTo>
                  <a:pt x="182" y="551"/>
                </a:lnTo>
                <a:lnTo>
                  <a:pt x="180" y="551"/>
                </a:lnTo>
                <a:lnTo>
                  <a:pt x="180" y="553"/>
                </a:lnTo>
                <a:lnTo>
                  <a:pt x="182" y="553"/>
                </a:lnTo>
                <a:lnTo>
                  <a:pt x="183" y="553"/>
                </a:lnTo>
                <a:lnTo>
                  <a:pt x="183" y="555"/>
                </a:lnTo>
                <a:lnTo>
                  <a:pt x="185" y="555"/>
                </a:lnTo>
                <a:lnTo>
                  <a:pt x="187" y="555"/>
                </a:lnTo>
                <a:lnTo>
                  <a:pt x="187" y="556"/>
                </a:lnTo>
                <a:lnTo>
                  <a:pt x="188" y="556"/>
                </a:lnTo>
                <a:lnTo>
                  <a:pt x="190" y="556"/>
                </a:lnTo>
                <a:lnTo>
                  <a:pt x="192" y="556"/>
                </a:lnTo>
                <a:lnTo>
                  <a:pt x="193" y="558"/>
                </a:lnTo>
                <a:lnTo>
                  <a:pt x="195" y="558"/>
                </a:lnTo>
                <a:lnTo>
                  <a:pt x="197" y="558"/>
                </a:lnTo>
                <a:lnTo>
                  <a:pt x="200" y="558"/>
                </a:lnTo>
                <a:lnTo>
                  <a:pt x="202" y="558"/>
                </a:lnTo>
                <a:lnTo>
                  <a:pt x="203" y="558"/>
                </a:lnTo>
                <a:lnTo>
                  <a:pt x="203" y="560"/>
                </a:lnTo>
                <a:lnTo>
                  <a:pt x="205" y="560"/>
                </a:lnTo>
                <a:lnTo>
                  <a:pt x="207" y="558"/>
                </a:lnTo>
                <a:lnTo>
                  <a:pt x="208" y="558"/>
                </a:lnTo>
                <a:lnTo>
                  <a:pt x="210" y="560"/>
                </a:lnTo>
                <a:lnTo>
                  <a:pt x="212" y="560"/>
                </a:lnTo>
                <a:lnTo>
                  <a:pt x="213" y="560"/>
                </a:lnTo>
                <a:lnTo>
                  <a:pt x="215" y="560"/>
                </a:lnTo>
                <a:lnTo>
                  <a:pt x="217" y="560"/>
                </a:lnTo>
                <a:lnTo>
                  <a:pt x="218" y="560"/>
                </a:lnTo>
                <a:lnTo>
                  <a:pt x="220" y="560"/>
                </a:lnTo>
                <a:lnTo>
                  <a:pt x="222" y="560"/>
                </a:lnTo>
                <a:lnTo>
                  <a:pt x="222" y="561"/>
                </a:lnTo>
                <a:lnTo>
                  <a:pt x="223" y="561"/>
                </a:lnTo>
                <a:lnTo>
                  <a:pt x="223" y="563"/>
                </a:lnTo>
                <a:lnTo>
                  <a:pt x="223" y="565"/>
                </a:lnTo>
                <a:lnTo>
                  <a:pt x="223" y="566"/>
                </a:lnTo>
                <a:lnTo>
                  <a:pt x="223" y="568"/>
                </a:lnTo>
                <a:lnTo>
                  <a:pt x="225" y="568"/>
                </a:lnTo>
                <a:lnTo>
                  <a:pt x="225" y="570"/>
                </a:lnTo>
                <a:lnTo>
                  <a:pt x="227" y="570"/>
                </a:lnTo>
                <a:lnTo>
                  <a:pt x="227" y="568"/>
                </a:lnTo>
                <a:lnTo>
                  <a:pt x="228" y="568"/>
                </a:lnTo>
                <a:lnTo>
                  <a:pt x="230" y="568"/>
                </a:lnTo>
                <a:lnTo>
                  <a:pt x="232" y="568"/>
                </a:lnTo>
                <a:lnTo>
                  <a:pt x="234" y="568"/>
                </a:lnTo>
                <a:lnTo>
                  <a:pt x="235" y="568"/>
                </a:lnTo>
                <a:lnTo>
                  <a:pt x="235" y="566"/>
                </a:lnTo>
                <a:lnTo>
                  <a:pt x="234" y="566"/>
                </a:lnTo>
                <a:lnTo>
                  <a:pt x="232" y="566"/>
                </a:lnTo>
                <a:lnTo>
                  <a:pt x="230" y="566"/>
                </a:lnTo>
                <a:lnTo>
                  <a:pt x="228" y="566"/>
                </a:lnTo>
                <a:lnTo>
                  <a:pt x="228" y="568"/>
                </a:lnTo>
                <a:lnTo>
                  <a:pt x="227" y="568"/>
                </a:lnTo>
                <a:lnTo>
                  <a:pt x="225" y="568"/>
                </a:lnTo>
                <a:lnTo>
                  <a:pt x="225" y="566"/>
                </a:lnTo>
                <a:lnTo>
                  <a:pt x="227" y="566"/>
                </a:lnTo>
                <a:lnTo>
                  <a:pt x="225" y="566"/>
                </a:lnTo>
                <a:lnTo>
                  <a:pt x="225" y="565"/>
                </a:lnTo>
                <a:lnTo>
                  <a:pt x="227" y="565"/>
                </a:lnTo>
                <a:lnTo>
                  <a:pt x="225" y="565"/>
                </a:lnTo>
                <a:lnTo>
                  <a:pt x="227" y="565"/>
                </a:lnTo>
                <a:lnTo>
                  <a:pt x="225" y="565"/>
                </a:lnTo>
                <a:lnTo>
                  <a:pt x="227" y="565"/>
                </a:lnTo>
                <a:lnTo>
                  <a:pt x="225" y="565"/>
                </a:lnTo>
                <a:lnTo>
                  <a:pt x="225" y="563"/>
                </a:lnTo>
                <a:lnTo>
                  <a:pt x="225" y="561"/>
                </a:lnTo>
                <a:lnTo>
                  <a:pt x="225" y="560"/>
                </a:lnTo>
                <a:lnTo>
                  <a:pt x="225" y="558"/>
                </a:lnTo>
                <a:lnTo>
                  <a:pt x="223" y="558"/>
                </a:lnTo>
                <a:lnTo>
                  <a:pt x="223" y="556"/>
                </a:lnTo>
                <a:lnTo>
                  <a:pt x="223" y="555"/>
                </a:lnTo>
                <a:lnTo>
                  <a:pt x="222" y="555"/>
                </a:lnTo>
                <a:lnTo>
                  <a:pt x="223" y="553"/>
                </a:lnTo>
                <a:lnTo>
                  <a:pt x="222" y="553"/>
                </a:lnTo>
                <a:lnTo>
                  <a:pt x="222" y="555"/>
                </a:lnTo>
                <a:lnTo>
                  <a:pt x="222" y="553"/>
                </a:lnTo>
                <a:lnTo>
                  <a:pt x="222" y="551"/>
                </a:lnTo>
                <a:lnTo>
                  <a:pt x="222" y="553"/>
                </a:lnTo>
                <a:lnTo>
                  <a:pt x="222" y="555"/>
                </a:lnTo>
                <a:lnTo>
                  <a:pt x="222" y="556"/>
                </a:lnTo>
                <a:lnTo>
                  <a:pt x="223" y="556"/>
                </a:lnTo>
                <a:lnTo>
                  <a:pt x="222" y="556"/>
                </a:lnTo>
                <a:lnTo>
                  <a:pt x="222" y="558"/>
                </a:lnTo>
                <a:lnTo>
                  <a:pt x="220" y="558"/>
                </a:lnTo>
                <a:lnTo>
                  <a:pt x="218" y="558"/>
                </a:lnTo>
                <a:lnTo>
                  <a:pt x="217" y="558"/>
                </a:lnTo>
                <a:lnTo>
                  <a:pt x="215" y="558"/>
                </a:lnTo>
                <a:lnTo>
                  <a:pt x="213" y="558"/>
                </a:lnTo>
                <a:lnTo>
                  <a:pt x="212" y="558"/>
                </a:lnTo>
                <a:lnTo>
                  <a:pt x="210" y="558"/>
                </a:lnTo>
                <a:lnTo>
                  <a:pt x="210" y="556"/>
                </a:lnTo>
                <a:lnTo>
                  <a:pt x="208" y="556"/>
                </a:lnTo>
                <a:lnTo>
                  <a:pt x="207" y="556"/>
                </a:lnTo>
                <a:lnTo>
                  <a:pt x="205" y="556"/>
                </a:lnTo>
                <a:lnTo>
                  <a:pt x="203" y="556"/>
                </a:lnTo>
                <a:lnTo>
                  <a:pt x="202" y="556"/>
                </a:lnTo>
                <a:lnTo>
                  <a:pt x="200" y="556"/>
                </a:lnTo>
                <a:lnTo>
                  <a:pt x="198" y="556"/>
                </a:lnTo>
                <a:lnTo>
                  <a:pt x="197" y="556"/>
                </a:lnTo>
                <a:lnTo>
                  <a:pt x="195" y="556"/>
                </a:lnTo>
                <a:lnTo>
                  <a:pt x="193" y="556"/>
                </a:lnTo>
                <a:lnTo>
                  <a:pt x="192" y="556"/>
                </a:lnTo>
                <a:lnTo>
                  <a:pt x="192" y="555"/>
                </a:lnTo>
                <a:lnTo>
                  <a:pt x="190" y="555"/>
                </a:lnTo>
                <a:lnTo>
                  <a:pt x="188" y="555"/>
                </a:lnTo>
                <a:lnTo>
                  <a:pt x="187" y="555"/>
                </a:lnTo>
                <a:lnTo>
                  <a:pt x="185" y="555"/>
                </a:lnTo>
                <a:lnTo>
                  <a:pt x="185" y="553"/>
                </a:lnTo>
                <a:lnTo>
                  <a:pt x="183" y="553"/>
                </a:lnTo>
                <a:lnTo>
                  <a:pt x="183" y="551"/>
                </a:lnTo>
                <a:lnTo>
                  <a:pt x="183" y="550"/>
                </a:lnTo>
                <a:lnTo>
                  <a:pt x="183" y="548"/>
                </a:lnTo>
                <a:lnTo>
                  <a:pt x="183" y="546"/>
                </a:lnTo>
                <a:lnTo>
                  <a:pt x="182" y="546"/>
                </a:lnTo>
                <a:lnTo>
                  <a:pt x="183" y="546"/>
                </a:lnTo>
                <a:lnTo>
                  <a:pt x="183" y="545"/>
                </a:lnTo>
                <a:lnTo>
                  <a:pt x="182" y="545"/>
                </a:lnTo>
                <a:lnTo>
                  <a:pt x="182" y="546"/>
                </a:lnTo>
                <a:lnTo>
                  <a:pt x="182" y="548"/>
                </a:lnTo>
                <a:lnTo>
                  <a:pt x="180" y="546"/>
                </a:lnTo>
                <a:lnTo>
                  <a:pt x="180" y="548"/>
                </a:lnTo>
                <a:lnTo>
                  <a:pt x="178" y="548"/>
                </a:lnTo>
                <a:lnTo>
                  <a:pt x="178" y="546"/>
                </a:lnTo>
                <a:lnTo>
                  <a:pt x="178" y="545"/>
                </a:lnTo>
                <a:lnTo>
                  <a:pt x="178" y="543"/>
                </a:lnTo>
                <a:lnTo>
                  <a:pt x="178" y="541"/>
                </a:lnTo>
                <a:lnTo>
                  <a:pt x="178" y="540"/>
                </a:lnTo>
                <a:lnTo>
                  <a:pt x="180" y="540"/>
                </a:lnTo>
                <a:lnTo>
                  <a:pt x="180" y="538"/>
                </a:lnTo>
                <a:lnTo>
                  <a:pt x="182" y="538"/>
                </a:lnTo>
                <a:lnTo>
                  <a:pt x="183" y="538"/>
                </a:lnTo>
                <a:lnTo>
                  <a:pt x="183" y="540"/>
                </a:lnTo>
                <a:lnTo>
                  <a:pt x="182" y="540"/>
                </a:lnTo>
                <a:lnTo>
                  <a:pt x="182" y="541"/>
                </a:lnTo>
                <a:lnTo>
                  <a:pt x="182" y="543"/>
                </a:lnTo>
                <a:lnTo>
                  <a:pt x="183" y="543"/>
                </a:lnTo>
                <a:lnTo>
                  <a:pt x="183" y="541"/>
                </a:lnTo>
                <a:lnTo>
                  <a:pt x="182" y="541"/>
                </a:lnTo>
                <a:lnTo>
                  <a:pt x="183" y="541"/>
                </a:lnTo>
                <a:lnTo>
                  <a:pt x="183" y="540"/>
                </a:lnTo>
                <a:lnTo>
                  <a:pt x="185" y="540"/>
                </a:lnTo>
                <a:lnTo>
                  <a:pt x="185" y="538"/>
                </a:lnTo>
                <a:lnTo>
                  <a:pt x="185" y="536"/>
                </a:lnTo>
                <a:lnTo>
                  <a:pt x="187" y="536"/>
                </a:lnTo>
                <a:lnTo>
                  <a:pt x="185" y="536"/>
                </a:lnTo>
                <a:lnTo>
                  <a:pt x="185" y="535"/>
                </a:lnTo>
                <a:lnTo>
                  <a:pt x="187" y="535"/>
                </a:lnTo>
                <a:lnTo>
                  <a:pt x="187" y="533"/>
                </a:lnTo>
                <a:lnTo>
                  <a:pt x="187" y="531"/>
                </a:lnTo>
                <a:lnTo>
                  <a:pt x="187" y="530"/>
                </a:lnTo>
                <a:lnTo>
                  <a:pt x="187" y="528"/>
                </a:lnTo>
                <a:lnTo>
                  <a:pt x="187" y="526"/>
                </a:lnTo>
                <a:lnTo>
                  <a:pt x="187" y="525"/>
                </a:lnTo>
                <a:lnTo>
                  <a:pt x="188" y="525"/>
                </a:lnTo>
                <a:lnTo>
                  <a:pt x="187" y="525"/>
                </a:lnTo>
                <a:lnTo>
                  <a:pt x="188" y="525"/>
                </a:lnTo>
                <a:lnTo>
                  <a:pt x="187" y="525"/>
                </a:lnTo>
                <a:lnTo>
                  <a:pt x="187" y="523"/>
                </a:lnTo>
                <a:lnTo>
                  <a:pt x="187" y="521"/>
                </a:lnTo>
                <a:lnTo>
                  <a:pt x="187" y="520"/>
                </a:lnTo>
                <a:lnTo>
                  <a:pt x="187" y="518"/>
                </a:lnTo>
                <a:lnTo>
                  <a:pt x="187" y="520"/>
                </a:lnTo>
                <a:lnTo>
                  <a:pt x="185" y="520"/>
                </a:lnTo>
                <a:lnTo>
                  <a:pt x="185" y="518"/>
                </a:lnTo>
                <a:lnTo>
                  <a:pt x="187" y="518"/>
                </a:lnTo>
                <a:lnTo>
                  <a:pt x="187" y="516"/>
                </a:lnTo>
                <a:lnTo>
                  <a:pt x="187" y="515"/>
                </a:lnTo>
                <a:lnTo>
                  <a:pt x="188" y="515"/>
                </a:lnTo>
                <a:lnTo>
                  <a:pt x="188" y="513"/>
                </a:lnTo>
                <a:lnTo>
                  <a:pt x="188" y="511"/>
                </a:lnTo>
                <a:lnTo>
                  <a:pt x="187" y="511"/>
                </a:lnTo>
                <a:lnTo>
                  <a:pt x="187" y="510"/>
                </a:lnTo>
                <a:lnTo>
                  <a:pt x="188" y="510"/>
                </a:lnTo>
                <a:lnTo>
                  <a:pt x="187" y="510"/>
                </a:lnTo>
                <a:lnTo>
                  <a:pt x="188" y="510"/>
                </a:lnTo>
                <a:lnTo>
                  <a:pt x="188" y="508"/>
                </a:lnTo>
                <a:lnTo>
                  <a:pt x="188" y="506"/>
                </a:lnTo>
                <a:lnTo>
                  <a:pt x="188" y="505"/>
                </a:lnTo>
                <a:lnTo>
                  <a:pt x="190" y="505"/>
                </a:lnTo>
                <a:lnTo>
                  <a:pt x="190" y="503"/>
                </a:lnTo>
                <a:lnTo>
                  <a:pt x="192" y="503"/>
                </a:lnTo>
                <a:lnTo>
                  <a:pt x="193" y="503"/>
                </a:lnTo>
                <a:lnTo>
                  <a:pt x="193" y="505"/>
                </a:lnTo>
                <a:lnTo>
                  <a:pt x="195" y="505"/>
                </a:lnTo>
                <a:lnTo>
                  <a:pt x="195" y="503"/>
                </a:lnTo>
                <a:lnTo>
                  <a:pt x="197" y="503"/>
                </a:lnTo>
                <a:lnTo>
                  <a:pt x="197" y="501"/>
                </a:lnTo>
                <a:lnTo>
                  <a:pt x="198" y="501"/>
                </a:lnTo>
                <a:lnTo>
                  <a:pt x="198" y="500"/>
                </a:lnTo>
                <a:lnTo>
                  <a:pt x="200" y="500"/>
                </a:lnTo>
                <a:lnTo>
                  <a:pt x="202" y="500"/>
                </a:lnTo>
                <a:lnTo>
                  <a:pt x="203" y="500"/>
                </a:lnTo>
                <a:lnTo>
                  <a:pt x="205" y="500"/>
                </a:lnTo>
                <a:lnTo>
                  <a:pt x="205" y="501"/>
                </a:lnTo>
                <a:lnTo>
                  <a:pt x="207" y="501"/>
                </a:lnTo>
                <a:lnTo>
                  <a:pt x="207" y="500"/>
                </a:lnTo>
                <a:lnTo>
                  <a:pt x="208" y="500"/>
                </a:lnTo>
                <a:lnTo>
                  <a:pt x="208" y="498"/>
                </a:lnTo>
                <a:lnTo>
                  <a:pt x="210" y="498"/>
                </a:lnTo>
                <a:lnTo>
                  <a:pt x="210" y="496"/>
                </a:lnTo>
                <a:lnTo>
                  <a:pt x="210" y="495"/>
                </a:lnTo>
                <a:lnTo>
                  <a:pt x="210" y="496"/>
                </a:lnTo>
                <a:lnTo>
                  <a:pt x="210" y="495"/>
                </a:lnTo>
                <a:lnTo>
                  <a:pt x="212" y="495"/>
                </a:lnTo>
                <a:lnTo>
                  <a:pt x="213" y="495"/>
                </a:lnTo>
                <a:lnTo>
                  <a:pt x="215" y="495"/>
                </a:lnTo>
                <a:lnTo>
                  <a:pt x="215" y="496"/>
                </a:lnTo>
                <a:lnTo>
                  <a:pt x="217" y="496"/>
                </a:lnTo>
                <a:lnTo>
                  <a:pt x="218" y="495"/>
                </a:lnTo>
                <a:lnTo>
                  <a:pt x="218" y="493"/>
                </a:lnTo>
                <a:lnTo>
                  <a:pt x="220" y="493"/>
                </a:lnTo>
                <a:lnTo>
                  <a:pt x="222" y="491"/>
                </a:lnTo>
                <a:lnTo>
                  <a:pt x="223" y="491"/>
                </a:lnTo>
                <a:lnTo>
                  <a:pt x="225" y="491"/>
                </a:lnTo>
                <a:lnTo>
                  <a:pt x="227" y="491"/>
                </a:lnTo>
                <a:lnTo>
                  <a:pt x="228" y="491"/>
                </a:lnTo>
                <a:lnTo>
                  <a:pt x="230" y="491"/>
                </a:lnTo>
                <a:lnTo>
                  <a:pt x="232" y="491"/>
                </a:lnTo>
                <a:lnTo>
                  <a:pt x="234" y="491"/>
                </a:lnTo>
                <a:lnTo>
                  <a:pt x="232" y="491"/>
                </a:lnTo>
                <a:lnTo>
                  <a:pt x="234" y="491"/>
                </a:lnTo>
                <a:lnTo>
                  <a:pt x="234" y="490"/>
                </a:lnTo>
                <a:lnTo>
                  <a:pt x="235" y="488"/>
                </a:lnTo>
                <a:lnTo>
                  <a:pt x="234" y="488"/>
                </a:lnTo>
                <a:lnTo>
                  <a:pt x="234" y="486"/>
                </a:lnTo>
                <a:lnTo>
                  <a:pt x="232" y="486"/>
                </a:lnTo>
                <a:lnTo>
                  <a:pt x="230" y="486"/>
                </a:lnTo>
                <a:lnTo>
                  <a:pt x="228" y="486"/>
                </a:lnTo>
                <a:lnTo>
                  <a:pt x="228" y="485"/>
                </a:lnTo>
                <a:lnTo>
                  <a:pt x="228" y="486"/>
                </a:lnTo>
                <a:lnTo>
                  <a:pt x="228" y="485"/>
                </a:lnTo>
                <a:lnTo>
                  <a:pt x="227" y="485"/>
                </a:lnTo>
                <a:lnTo>
                  <a:pt x="227" y="486"/>
                </a:lnTo>
                <a:lnTo>
                  <a:pt x="225" y="486"/>
                </a:lnTo>
                <a:lnTo>
                  <a:pt x="225" y="485"/>
                </a:lnTo>
                <a:lnTo>
                  <a:pt x="223" y="485"/>
                </a:lnTo>
                <a:lnTo>
                  <a:pt x="222" y="485"/>
                </a:lnTo>
                <a:lnTo>
                  <a:pt x="220" y="485"/>
                </a:lnTo>
                <a:lnTo>
                  <a:pt x="220" y="483"/>
                </a:lnTo>
                <a:lnTo>
                  <a:pt x="218" y="483"/>
                </a:lnTo>
                <a:lnTo>
                  <a:pt x="220" y="483"/>
                </a:lnTo>
                <a:lnTo>
                  <a:pt x="218" y="481"/>
                </a:lnTo>
                <a:lnTo>
                  <a:pt x="218" y="480"/>
                </a:lnTo>
                <a:lnTo>
                  <a:pt x="220" y="480"/>
                </a:lnTo>
                <a:lnTo>
                  <a:pt x="220" y="478"/>
                </a:lnTo>
                <a:lnTo>
                  <a:pt x="218" y="478"/>
                </a:lnTo>
                <a:lnTo>
                  <a:pt x="218" y="476"/>
                </a:lnTo>
                <a:lnTo>
                  <a:pt x="217" y="476"/>
                </a:lnTo>
                <a:lnTo>
                  <a:pt x="217" y="478"/>
                </a:lnTo>
                <a:lnTo>
                  <a:pt x="217" y="480"/>
                </a:lnTo>
                <a:lnTo>
                  <a:pt x="215" y="480"/>
                </a:lnTo>
                <a:lnTo>
                  <a:pt x="215" y="481"/>
                </a:lnTo>
                <a:lnTo>
                  <a:pt x="215" y="483"/>
                </a:lnTo>
                <a:lnTo>
                  <a:pt x="215" y="485"/>
                </a:lnTo>
                <a:lnTo>
                  <a:pt x="215" y="483"/>
                </a:lnTo>
                <a:lnTo>
                  <a:pt x="215" y="485"/>
                </a:lnTo>
                <a:lnTo>
                  <a:pt x="215" y="486"/>
                </a:lnTo>
                <a:lnTo>
                  <a:pt x="215" y="488"/>
                </a:lnTo>
                <a:lnTo>
                  <a:pt x="213" y="486"/>
                </a:lnTo>
                <a:lnTo>
                  <a:pt x="213" y="488"/>
                </a:lnTo>
                <a:lnTo>
                  <a:pt x="212" y="488"/>
                </a:lnTo>
                <a:lnTo>
                  <a:pt x="212" y="486"/>
                </a:lnTo>
                <a:lnTo>
                  <a:pt x="210" y="486"/>
                </a:lnTo>
                <a:lnTo>
                  <a:pt x="208" y="486"/>
                </a:lnTo>
                <a:lnTo>
                  <a:pt x="208" y="488"/>
                </a:lnTo>
                <a:lnTo>
                  <a:pt x="207" y="488"/>
                </a:lnTo>
                <a:lnTo>
                  <a:pt x="207" y="490"/>
                </a:lnTo>
                <a:lnTo>
                  <a:pt x="205" y="490"/>
                </a:lnTo>
                <a:lnTo>
                  <a:pt x="203" y="490"/>
                </a:lnTo>
                <a:lnTo>
                  <a:pt x="203" y="491"/>
                </a:lnTo>
                <a:lnTo>
                  <a:pt x="203" y="493"/>
                </a:lnTo>
                <a:lnTo>
                  <a:pt x="203" y="495"/>
                </a:lnTo>
                <a:lnTo>
                  <a:pt x="202" y="495"/>
                </a:lnTo>
                <a:lnTo>
                  <a:pt x="202" y="493"/>
                </a:lnTo>
                <a:lnTo>
                  <a:pt x="200" y="493"/>
                </a:lnTo>
                <a:lnTo>
                  <a:pt x="198" y="493"/>
                </a:lnTo>
                <a:lnTo>
                  <a:pt x="198" y="491"/>
                </a:lnTo>
                <a:lnTo>
                  <a:pt x="198" y="490"/>
                </a:lnTo>
                <a:lnTo>
                  <a:pt x="200" y="490"/>
                </a:lnTo>
                <a:lnTo>
                  <a:pt x="198" y="488"/>
                </a:lnTo>
                <a:lnTo>
                  <a:pt x="200" y="488"/>
                </a:lnTo>
                <a:lnTo>
                  <a:pt x="200" y="486"/>
                </a:lnTo>
                <a:lnTo>
                  <a:pt x="200" y="485"/>
                </a:lnTo>
                <a:lnTo>
                  <a:pt x="202" y="485"/>
                </a:lnTo>
                <a:lnTo>
                  <a:pt x="202" y="483"/>
                </a:lnTo>
                <a:lnTo>
                  <a:pt x="202" y="481"/>
                </a:lnTo>
                <a:lnTo>
                  <a:pt x="202" y="480"/>
                </a:lnTo>
                <a:lnTo>
                  <a:pt x="202" y="478"/>
                </a:lnTo>
                <a:lnTo>
                  <a:pt x="200" y="478"/>
                </a:lnTo>
                <a:lnTo>
                  <a:pt x="200" y="476"/>
                </a:lnTo>
                <a:lnTo>
                  <a:pt x="200" y="475"/>
                </a:lnTo>
                <a:lnTo>
                  <a:pt x="200" y="473"/>
                </a:lnTo>
                <a:lnTo>
                  <a:pt x="200" y="471"/>
                </a:lnTo>
                <a:lnTo>
                  <a:pt x="200" y="469"/>
                </a:lnTo>
                <a:lnTo>
                  <a:pt x="200" y="468"/>
                </a:lnTo>
                <a:lnTo>
                  <a:pt x="198" y="468"/>
                </a:lnTo>
                <a:lnTo>
                  <a:pt x="200" y="466"/>
                </a:lnTo>
                <a:lnTo>
                  <a:pt x="198" y="466"/>
                </a:lnTo>
                <a:lnTo>
                  <a:pt x="200" y="466"/>
                </a:lnTo>
                <a:lnTo>
                  <a:pt x="200" y="464"/>
                </a:lnTo>
                <a:lnTo>
                  <a:pt x="200" y="463"/>
                </a:lnTo>
                <a:lnTo>
                  <a:pt x="202" y="463"/>
                </a:lnTo>
                <a:lnTo>
                  <a:pt x="203" y="463"/>
                </a:lnTo>
                <a:lnTo>
                  <a:pt x="205" y="463"/>
                </a:lnTo>
                <a:lnTo>
                  <a:pt x="207" y="463"/>
                </a:lnTo>
                <a:lnTo>
                  <a:pt x="208" y="463"/>
                </a:lnTo>
                <a:lnTo>
                  <a:pt x="210" y="461"/>
                </a:lnTo>
                <a:lnTo>
                  <a:pt x="210" y="459"/>
                </a:lnTo>
                <a:lnTo>
                  <a:pt x="212" y="459"/>
                </a:lnTo>
                <a:lnTo>
                  <a:pt x="212" y="458"/>
                </a:lnTo>
                <a:lnTo>
                  <a:pt x="212" y="456"/>
                </a:lnTo>
                <a:lnTo>
                  <a:pt x="212" y="454"/>
                </a:lnTo>
                <a:lnTo>
                  <a:pt x="210" y="454"/>
                </a:lnTo>
                <a:lnTo>
                  <a:pt x="210" y="453"/>
                </a:lnTo>
                <a:lnTo>
                  <a:pt x="212" y="453"/>
                </a:lnTo>
                <a:lnTo>
                  <a:pt x="212" y="451"/>
                </a:lnTo>
                <a:lnTo>
                  <a:pt x="213" y="449"/>
                </a:lnTo>
                <a:lnTo>
                  <a:pt x="213" y="448"/>
                </a:lnTo>
                <a:lnTo>
                  <a:pt x="213" y="446"/>
                </a:lnTo>
                <a:lnTo>
                  <a:pt x="215" y="446"/>
                </a:lnTo>
                <a:lnTo>
                  <a:pt x="217" y="446"/>
                </a:lnTo>
                <a:lnTo>
                  <a:pt x="217" y="444"/>
                </a:lnTo>
                <a:lnTo>
                  <a:pt x="215" y="444"/>
                </a:lnTo>
                <a:lnTo>
                  <a:pt x="217" y="444"/>
                </a:lnTo>
                <a:lnTo>
                  <a:pt x="217" y="443"/>
                </a:lnTo>
                <a:lnTo>
                  <a:pt x="217" y="441"/>
                </a:lnTo>
                <a:lnTo>
                  <a:pt x="217" y="439"/>
                </a:lnTo>
                <a:lnTo>
                  <a:pt x="217" y="438"/>
                </a:lnTo>
                <a:lnTo>
                  <a:pt x="217" y="436"/>
                </a:lnTo>
                <a:lnTo>
                  <a:pt x="217" y="434"/>
                </a:lnTo>
                <a:lnTo>
                  <a:pt x="217" y="433"/>
                </a:lnTo>
                <a:lnTo>
                  <a:pt x="217" y="431"/>
                </a:lnTo>
                <a:lnTo>
                  <a:pt x="215" y="431"/>
                </a:lnTo>
                <a:lnTo>
                  <a:pt x="215" y="433"/>
                </a:lnTo>
                <a:lnTo>
                  <a:pt x="215" y="434"/>
                </a:lnTo>
                <a:lnTo>
                  <a:pt x="215" y="436"/>
                </a:lnTo>
                <a:lnTo>
                  <a:pt x="215" y="438"/>
                </a:lnTo>
                <a:lnTo>
                  <a:pt x="213" y="438"/>
                </a:lnTo>
                <a:lnTo>
                  <a:pt x="213" y="439"/>
                </a:lnTo>
                <a:lnTo>
                  <a:pt x="213" y="441"/>
                </a:lnTo>
                <a:lnTo>
                  <a:pt x="213" y="443"/>
                </a:lnTo>
                <a:lnTo>
                  <a:pt x="212" y="443"/>
                </a:lnTo>
                <a:lnTo>
                  <a:pt x="212" y="444"/>
                </a:lnTo>
                <a:lnTo>
                  <a:pt x="212" y="446"/>
                </a:lnTo>
                <a:lnTo>
                  <a:pt x="212" y="448"/>
                </a:lnTo>
                <a:lnTo>
                  <a:pt x="210" y="449"/>
                </a:lnTo>
                <a:lnTo>
                  <a:pt x="208" y="449"/>
                </a:lnTo>
                <a:lnTo>
                  <a:pt x="208" y="451"/>
                </a:lnTo>
                <a:lnTo>
                  <a:pt x="208" y="453"/>
                </a:lnTo>
                <a:lnTo>
                  <a:pt x="208" y="454"/>
                </a:lnTo>
                <a:lnTo>
                  <a:pt x="208" y="456"/>
                </a:lnTo>
                <a:lnTo>
                  <a:pt x="208" y="458"/>
                </a:lnTo>
                <a:lnTo>
                  <a:pt x="207" y="458"/>
                </a:lnTo>
                <a:lnTo>
                  <a:pt x="207" y="459"/>
                </a:lnTo>
                <a:lnTo>
                  <a:pt x="205" y="459"/>
                </a:lnTo>
                <a:lnTo>
                  <a:pt x="205" y="461"/>
                </a:lnTo>
                <a:lnTo>
                  <a:pt x="205" y="459"/>
                </a:lnTo>
                <a:lnTo>
                  <a:pt x="203" y="459"/>
                </a:lnTo>
                <a:lnTo>
                  <a:pt x="203" y="461"/>
                </a:lnTo>
                <a:lnTo>
                  <a:pt x="202" y="461"/>
                </a:lnTo>
                <a:lnTo>
                  <a:pt x="202" y="459"/>
                </a:lnTo>
                <a:lnTo>
                  <a:pt x="200" y="459"/>
                </a:lnTo>
                <a:lnTo>
                  <a:pt x="200" y="458"/>
                </a:lnTo>
                <a:lnTo>
                  <a:pt x="202" y="458"/>
                </a:lnTo>
                <a:lnTo>
                  <a:pt x="200" y="458"/>
                </a:lnTo>
                <a:lnTo>
                  <a:pt x="200" y="456"/>
                </a:lnTo>
                <a:lnTo>
                  <a:pt x="200" y="458"/>
                </a:lnTo>
                <a:lnTo>
                  <a:pt x="200" y="456"/>
                </a:lnTo>
                <a:lnTo>
                  <a:pt x="200" y="458"/>
                </a:lnTo>
                <a:lnTo>
                  <a:pt x="198" y="458"/>
                </a:lnTo>
                <a:lnTo>
                  <a:pt x="198" y="459"/>
                </a:lnTo>
                <a:lnTo>
                  <a:pt x="198" y="461"/>
                </a:lnTo>
                <a:lnTo>
                  <a:pt x="198" y="463"/>
                </a:lnTo>
                <a:lnTo>
                  <a:pt x="197" y="463"/>
                </a:lnTo>
                <a:lnTo>
                  <a:pt x="197" y="464"/>
                </a:lnTo>
                <a:lnTo>
                  <a:pt x="197" y="466"/>
                </a:lnTo>
                <a:lnTo>
                  <a:pt x="197" y="468"/>
                </a:lnTo>
                <a:lnTo>
                  <a:pt x="197" y="469"/>
                </a:lnTo>
                <a:lnTo>
                  <a:pt x="197" y="471"/>
                </a:lnTo>
                <a:lnTo>
                  <a:pt x="197" y="473"/>
                </a:lnTo>
                <a:lnTo>
                  <a:pt x="197" y="475"/>
                </a:lnTo>
                <a:lnTo>
                  <a:pt x="198" y="475"/>
                </a:lnTo>
                <a:lnTo>
                  <a:pt x="198" y="476"/>
                </a:lnTo>
                <a:lnTo>
                  <a:pt x="198" y="478"/>
                </a:lnTo>
                <a:lnTo>
                  <a:pt x="198" y="480"/>
                </a:lnTo>
                <a:lnTo>
                  <a:pt x="198" y="481"/>
                </a:lnTo>
                <a:lnTo>
                  <a:pt x="198" y="483"/>
                </a:lnTo>
                <a:lnTo>
                  <a:pt x="197" y="483"/>
                </a:lnTo>
                <a:lnTo>
                  <a:pt x="197" y="486"/>
                </a:lnTo>
                <a:lnTo>
                  <a:pt x="197" y="488"/>
                </a:lnTo>
                <a:lnTo>
                  <a:pt x="197" y="490"/>
                </a:lnTo>
                <a:lnTo>
                  <a:pt x="195" y="490"/>
                </a:lnTo>
                <a:lnTo>
                  <a:pt x="195" y="491"/>
                </a:lnTo>
                <a:lnTo>
                  <a:pt x="195" y="493"/>
                </a:lnTo>
                <a:lnTo>
                  <a:pt x="195" y="495"/>
                </a:lnTo>
                <a:lnTo>
                  <a:pt x="193" y="496"/>
                </a:lnTo>
                <a:lnTo>
                  <a:pt x="193" y="498"/>
                </a:lnTo>
                <a:lnTo>
                  <a:pt x="192" y="498"/>
                </a:lnTo>
                <a:lnTo>
                  <a:pt x="190" y="498"/>
                </a:lnTo>
                <a:lnTo>
                  <a:pt x="188" y="498"/>
                </a:lnTo>
                <a:lnTo>
                  <a:pt x="187" y="498"/>
                </a:lnTo>
                <a:lnTo>
                  <a:pt x="185" y="498"/>
                </a:lnTo>
                <a:lnTo>
                  <a:pt x="183" y="498"/>
                </a:lnTo>
                <a:lnTo>
                  <a:pt x="183" y="500"/>
                </a:lnTo>
                <a:lnTo>
                  <a:pt x="183" y="498"/>
                </a:lnTo>
                <a:lnTo>
                  <a:pt x="183" y="496"/>
                </a:lnTo>
                <a:lnTo>
                  <a:pt x="182" y="496"/>
                </a:lnTo>
                <a:lnTo>
                  <a:pt x="182" y="495"/>
                </a:lnTo>
                <a:lnTo>
                  <a:pt x="182" y="493"/>
                </a:lnTo>
                <a:lnTo>
                  <a:pt x="180" y="493"/>
                </a:lnTo>
                <a:lnTo>
                  <a:pt x="182" y="495"/>
                </a:lnTo>
                <a:lnTo>
                  <a:pt x="182" y="496"/>
                </a:lnTo>
                <a:lnTo>
                  <a:pt x="182" y="498"/>
                </a:lnTo>
                <a:lnTo>
                  <a:pt x="182" y="500"/>
                </a:lnTo>
                <a:lnTo>
                  <a:pt x="180" y="500"/>
                </a:lnTo>
                <a:lnTo>
                  <a:pt x="182" y="500"/>
                </a:lnTo>
                <a:lnTo>
                  <a:pt x="182" y="501"/>
                </a:lnTo>
                <a:lnTo>
                  <a:pt x="180" y="501"/>
                </a:lnTo>
                <a:lnTo>
                  <a:pt x="180" y="503"/>
                </a:lnTo>
                <a:lnTo>
                  <a:pt x="180" y="505"/>
                </a:lnTo>
                <a:lnTo>
                  <a:pt x="180" y="506"/>
                </a:lnTo>
                <a:lnTo>
                  <a:pt x="180" y="508"/>
                </a:lnTo>
                <a:lnTo>
                  <a:pt x="178" y="508"/>
                </a:lnTo>
                <a:lnTo>
                  <a:pt x="178" y="510"/>
                </a:lnTo>
                <a:lnTo>
                  <a:pt x="178" y="511"/>
                </a:lnTo>
                <a:lnTo>
                  <a:pt x="177" y="511"/>
                </a:lnTo>
                <a:lnTo>
                  <a:pt x="177" y="513"/>
                </a:lnTo>
                <a:lnTo>
                  <a:pt x="177" y="515"/>
                </a:lnTo>
                <a:lnTo>
                  <a:pt x="177" y="516"/>
                </a:lnTo>
                <a:lnTo>
                  <a:pt x="175" y="516"/>
                </a:lnTo>
                <a:lnTo>
                  <a:pt x="175" y="515"/>
                </a:lnTo>
                <a:lnTo>
                  <a:pt x="175" y="516"/>
                </a:lnTo>
                <a:lnTo>
                  <a:pt x="175" y="518"/>
                </a:lnTo>
                <a:lnTo>
                  <a:pt x="173" y="518"/>
                </a:lnTo>
                <a:lnTo>
                  <a:pt x="173" y="520"/>
                </a:lnTo>
                <a:lnTo>
                  <a:pt x="173" y="521"/>
                </a:lnTo>
                <a:lnTo>
                  <a:pt x="172" y="521"/>
                </a:lnTo>
                <a:lnTo>
                  <a:pt x="172" y="523"/>
                </a:lnTo>
                <a:lnTo>
                  <a:pt x="170" y="523"/>
                </a:lnTo>
                <a:lnTo>
                  <a:pt x="168" y="525"/>
                </a:lnTo>
                <a:lnTo>
                  <a:pt x="167" y="525"/>
                </a:lnTo>
                <a:lnTo>
                  <a:pt x="167" y="526"/>
                </a:lnTo>
                <a:lnTo>
                  <a:pt x="167" y="528"/>
                </a:lnTo>
                <a:lnTo>
                  <a:pt x="167" y="530"/>
                </a:lnTo>
                <a:lnTo>
                  <a:pt x="165" y="530"/>
                </a:lnTo>
                <a:lnTo>
                  <a:pt x="165" y="531"/>
                </a:lnTo>
                <a:lnTo>
                  <a:pt x="163" y="531"/>
                </a:lnTo>
                <a:lnTo>
                  <a:pt x="163" y="533"/>
                </a:lnTo>
                <a:lnTo>
                  <a:pt x="163" y="531"/>
                </a:lnTo>
                <a:lnTo>
                  <a:pt x="163" y="533"/>
                </a:lnTo>
                <a:lnTo>
                  <a:pt x="162" y="533"/>
                </a:lnTo>
                <a:lnTo>
                  <a:pt x="162" y="535"/>
                </a:lnTo>
                <a:lnTo>
                  <a:pt x="160" y="535"/>
                </a:lnTo>
                <a:lnTo>
                  <a:pt x="160" y="536"/>
                </a:lnTo>
                <a:lnTo>
                  <a:pt x="158" y="536"/>
                </a:lnTo>
                <a:lnTo>
                  <a:pt x="158" y="535"/>
                </a:lnTo>
                <a:lnTo>
                  <a:pt x="158" y="533"/>
                </a:lnTo>
                <a:lnTo>
                  <a:pt x="157" y="533"/>
                </a:lnTo>
                <a:lnTo>
                  <a:pt x="157" y="531"/>
                </a:lnTo>
                <a:lnTo>
                  <a:pt x="157" y="533"/>
                </a:lnTo>
                <a:lnTo>
                  <a:pt x="157" y="531"/>
                </a:lnTo>
                <a:lnTo>
                  <a:pt x="157" y="530"/>
                </a:lnTo>
                <a:lnTo>
                  <a:pt x="155" y="530"/>
                </a:lnTo>
                <a:lnTo>
                  <a:pt x="153" y="530"/>
                </a:lnTo>
                <a:lnTo>
                  <a:pt x="152" y="530"/>
                </a:lnTo>
                <a:lnTo>
                  <a:pt x="152" y="531"/>
                </a:lnTo>
                <a:lnTo>
                  <a:pt x="152" y="530"/>
                </a:lnTo>
                <a:lnTo>
                  <a:pt x="152" y="531"/>
                </a:lnTo>
                <a:lnTo>
                  <a:pt x="152" y="530"/>
                </a:lnTo>
                <a:lnTo>
                  <a:pt x="152" y="531"/>
                </a:lnTo>
                <a:lnTo>
                  <a:pt x="150" y="531"/>
                </a:lnTo>
                <a:lnTo>
                  <a:pt x="148" y="531"/>
                </a:lnTo>
                <a:lnTo>
                  <a:pt x="148" y="533"/>
                </a:lnTo>
                <a:lnTo>
                  <a:pt x="147" y="533"/>
                </a:lnTo>
                <a:lnTo>
                  <a:pt x="145" y="533"/>
                </a:lnTo>
                <a:lnTo>
                  <a:pt x="145" y="531"/>
                </a:lnTo>
                <a:lnTo>
                  <a:pt x="143" y="531"/>
                </a:lnTo>
                <a:lnTo>
                  <a:pt x="143" y="530"/>
                </a:lnTo>
                <a:lnTo>
                  <a:pt x="145" y="530"/>
                </a:lnTo>
                <a:lnTo>
                  <a:pt x="143" y="530"/>
                </a:lnTo>
                <a:lnTo>
                  <a:pt x="145" y="530"/>
                </a:lnTo>
                <a:lnTo>
                  <a:pt x="143" y="530"/>
                </a:lnTo>
                <a:lnTo>
                  <a:pt x="143" y="528"/>
                </a:lnTo>
                <a:lnTo>
                  <a:pt x="143" y="526"/>
                </a:lnTo>
                <a:lnTo>
                  <a:pt x="143" y="528"/>
                </a:lnTo>
                <a:lnTo>
                  <a:pt x="142" y="528"/>
                </a:lnTo>
                <a:lnTo>
                  <a:pt x="142" y="530"/>
                </a:lnTo>
                <a:lnTo>
                  <a:pt x="140" y="530"/>
                </a:lnTo>
                <a:lnTo>
                  <a:pt x="140" y="531"/>
                </a:lnTo>
                <a:lnTo>
                  <a:pt x="140" y="533"/>
                </a:lnTo>
                <a:lnTo>
                  <a:pt x="140" y="535"/>
                </a:lnTo>
                <a:lnTo>
                  <a:pt x="138" y="535"/>
                </a:lnTo>
                <a:lnTo>
                  <a:pt x="138" y="533"/>
                </a:lnTo>
                <a:lnTo>
                  <a:pt x="140" y="533"/>
                </a:lnTo>
                <a:lnTo>
                  <a:pt x="138" y="533"/>
                </a:lnTo>
                <a:lnTo>
                  <a:pt x="138" y="531"/>
                </a:lnTo>
                <a:lnTo>
                  <a:pt x="137" y="531"/>
                </a:lnTo>
                <a:lnTo>
                  <a:pt x="135" y="531"/>
                </a:lnTo>
                <a:lnTo>
                  <a:pt x="135" y="530"/>
                </a:lnTo>
                <a:lnTo>
                  <a:pt x="137" y="530"/>
                </a:lnTo>
                <a:lnTo>
                  <a:pt x="135" y="530"/>
                </a:lnTo>
                <a:lnTo>
                  <a:pt x="137" y="530"/>
                </a:lnTo>
                <a:lnTo>
                  <a:pt x="137" y="528"/>
                </a:lnTo>
                <a:lnTo>
                  <a:pt x="137" y="530"/>
                </a:lnTo>
                <a:lnTo>
                  <a:pt x="137" y="528"/>
                </a:lnTo>
                <a:lnTo>
                  <a:pt x="135" y="528"/>
                </a:lnTo>
                <a:lnTo>
                  <a:pt x="137" y="528"/>
                </a:lnTo>
                <a:lnTo>
                  <a:pt x="137" y="526"/>
                </a:lnTo>
                <a:lnTo>
                  <a:pt x="137" y="525"/>
                </a:lnTo>
                <a:lnTo>
                  <a:pt x="138" y="525"/>
                </a:lnTo>
                <a:lnTo>
                  <a:pt x="138" y="523"/>
                </a:lnTo>
                <a:lnTo>
                  <a:pt x="140" y="523"/>
                </a:lnTo>
                <a:lnTo>
                  <a:pt x="142" y="523"/>
                </a:lnTo>
                <a:lnTo>
                  <a:pt x="142" y="521"/>
                </a:lnTo>
                <a:lnTo>
                  <a:pt x="143" y="521"/>
                </a:lnTo>
                <a:lnTo>
                  <a:pt x="143" y="520"/>
                </a:lnTo>
                <a:lnTo>
                  <a:pt x="142" y="521"/>
                </a:lnTo>
                <a:lnTo>
                  <a:pt x="140" y="521"/>
                </a:lnTo>
                <a:lnTo>
                  <a:pt x="140" y="523"/>
                </a:lnTo>
                <a:lnTo>
                  <a:pt x="138" y="523"/>
                </a:lnTo>
                <a:lnTo>
                  <a:pt x="138" y="525"/>
                </a:lnTo>
                <a:lnTo>
                  <a:pt x="137" y="525"/>
                </a:lnTo>
                <a:lnTo>
                  <a:pt x="137" y="523"/>
                </a:lnTo>
                <a:lnTo>
                  <a:pt x="138" y="523"/>
                </a:lnTo>
                <a:lnTo>
                  <a:pt x="137" y="523"/>
                </a:lnTo>
                <a:lnTo>
                  <a:pt x="137" y="521"/>
                </a:lnTo>
                <a:lnTo>
                  <a:pt x="137" y="520"/>
                </a:lnTo>
                <a:lnTo>
                  <a:pt x="137" y="518"/>
                </a:lnTo>
                <a:lnTo>
                  <a:pt x="137" y="520"/>
                </a:lnTo>
                <a:lnTo>
                  <a:pt x="137" y="518"/>
                </a:lnTo>
                <a:lnTo>
                  <a:pt x="135" y="518"/>
                </a:lnTo>
                <a:lnTo>
                  <a:pt x="137" y="518"/>
                </a:lnTo>
                <a:lnTo>
                  <a:pt x="135" y="518"/>
                </a:lnTo>
                <a:lnTo>
                  <a:pt x="135" y="516"/>
                </a:lnTo>
                <a:lnTo>
                  <a:pt x="137" y="516"/>
                </a:lnTo>
                <a:lnTo>
                  <a:pt x="137" y="515"/>
                </a:lnTo>
                <a:lnTo>
                  <a:pt x="138" y="515"/>
                </a:lnTo>
                <a:lnTo>
                  <a:pt x="137" y="515"/>
                </a:lnTo>
                <a:lnTo>
                  <a:pt x="137" y="513"/>
                </a:lnTo>
                <a:lnTo>
                  <a:pt x="137" y="511"/>
                </a:lnTo>
                <a:lnTo>
                  <a:pt x="138" y="511"/>
                </a:lnTo>
                <a:lnTo>
                  <a:pt x="138" y="510"/>
                </a:lnTo>
                <a:lnTo>
                  <a:pt x="137" y="510"/>
                </a:lnTo>
                <a:lnTo>
                  <a:pt x="138" y="510"/>
                </a:lnTo>
                <a:lnTo>
                  <a:pt x="138" y="508"/>
                </a:lnTo>
                <a:lnTo>
                  <a:pt x="140" y="508"/>
                </a:lnTo>
                <a:lnTo>
                  <a:pt x="140" y="510"/>
                </a:lnTo>
                <a:lnTo>
                  <a:pt x="140" y="511"/>
                </a:lnTo>
                <a:lnTo>
                  <a:pt x="142" y="511"/>
                </a:lnTo>
                <a:lnTo>
                  <a:pt x="143" y="511"/>
                </a:lnTo>
                <a:lnTo>
                  <a:pt x="142" y="511"/>
                </a:lnTo>
                <a:lnTo>
                  <a:pt x="143" y="511"/>
                </a:lnTo>
                <a:lnTo>
                  <a:pt x="143" y="513"/>
                </a:lnTo>
                <a:lnTo>
                  <a:pt x="143" y="515"/>
                </a:lnTo>
                <a:lnTo>
                  <a:pt x="143" y="516"/>
                </a:lnTo>
                <a:lnTo>
                  <a:pt x="143" y="515"/>
                </a:lnTo>
                <a:lnTo>
                  <a:pt x="143" y="513"/>
                </a:lnTo>
                <a:lnTo>
                  <a:pt x="145" y="513"/>
                </a:lnTo>
                <a:lnTo>
                  <a:pt x="145" y="511"/>
                </a:lnTo>
                <a:lnTo>
                  <a:pt x="143" y="513"/>
                </a:lnTo>
                <a:lnTo>
                  <a:pt x="145" y="511"/>
                </a:lnTo>
                <a:lnTo>
                  <a:pt x="143" y="511"/>
                </a:lnTo>
                <a:lnTo>
                  <a:pt x="145" y="511"/>
                </a:lnTo>
                <a:lnTo>
                  <a:pt x="143" y="511"/>
                </a:lnTo>
                <a:lnTo>
                  <a:pt x="145" y="511"/>
                </a:lnTo>
                <a:lnTo>
                  <a:pt x="143" y="511"/>
                </a:lnTo>
                <a:lnTo>
                  <a:pt x="143" y="510"/>
                </a:lnTo>
                <a:lnTo>
                  <a:pt x="145" y="510"/>
                </a:lnTo>
                <a:lnTo>
                  <a:pt x="147" y="510"/>
                </a:lnTo>
                <a:lnTo>
                  <a:pt x="148" y="510"/>
                </a:lnTo>
                <a:lnTo>
                  <a:pt x="148" y="508"/>
                </a:lnTo>
                <a:lnTo>
                  <a:pt x="148" y="510"/>
                </a:lnTo>
                <a:lnTo>
                  <a:pt x="150" y="510"/>
                </a:lnTo>
                <a:lnTo>
                  <a:pt x="150" y="508"/>
                </a:lnTo>
                <a:lnTo>
                  <a:pt x="150" y="510"/>
                </a:lnTo>
                <a:lnTo>
                  <a:pt x="152" y="510"/>
                </a:lnTo>
                <a:lnTo>
                  <a:pt x="153" y="510"/>
                </a:lnTo>
                <a:lnTo>
                  <a:pt x="155" y="510"/>
                </a:lnTo>
                <a:lnTo>
                  <a:pt x="157" y="510"/>
                </a:lnTo>
                <a:lnTo>
                  <a:pt x="157" y="511"/>
                </a:lnTo>
                <a:lnTo>
                  <a:pt x="158" y="511"/>
                </a:lnTo>
                <a:lnTo>
                  <a:pt x="158" y="510"/>
                </a:lnTo>
                <a:lnTo>
                  <a:pt x="160" y="510"/>
                </a:lnTo>
                <a:lnTo>
                  <a:pt x="158" y="510"/>
                </a:lnTo>
                <a:lnTo>
                  <a:pt x="157" y="510"/>
                </a:lnTo>
                <a:lnTo>
                  <a:pt x="157" y="508"/>
                </a:lnTo>
                <a:lnTo>
                  <a:pt x="155" y="508"/>
                </a:lnTo>
                <a:lnTo>
                  <a:pt x="155" y="506"/>
                </a:lnTo>
                <a:lnTo>
                  <a:pt x="155" y="505"/>
                </a:lnTo>
                <a:lnTo>
                  <a:pt x="155" y="503"/>
                </a:lnTo>
                <a:lnTo>
                  <a:pt x="157" y="503"/>
                </a:lnTo>
                <a:lnTo>
                  <a:pt x="155" y="503"/>
                </a:lnTo>
                <a:lnTo>
                  <a:pt x="155" y="501"/>
                </a:lnTo>
                <a:lnTo>
                  <a:pt x="157" y="501"/>
                </a:lnTo>
                <a:lnTo>
                  <a:pt x="155" y="501"/>
                </a:lnTo>
                <a:lnTo>
                  <a:pt x="155" y="503"/>
                </a:lnTo>
                <a:lnTo>
                  <a:pt x="155" y="505"/>
                </a:lnTo>
                <a:lnTo>
                  <a:pt x="155" y="503"/>
                </a:lnTo>
                <a:lnTo>
                  <a:pt x="155" y="505"/>
                </a:lnTo>
                <a:lnTo>
                  <a:pt x="153" y="505"/>
                </a:lnTo>
                <a:lnTo>
                  <a:pt x="153" y="503"/>
                </a:lnTo>
                <a:lnTo>
                  <a:pt x="153" y="505"/>
                </a:lnTo>
                <a:lnTo>
                  <a:pt x="153" y="506"/>
                </a:lnTo>
                <a:lnTo>
                  <a:pt x="152" y="506"/>
                </a:lnTo>
                <a:lnTo>
                  <a:pt x="152" y="505"/>
                </a:lnTo>
                <a:lnTo>
                  <a:pt x="152" y="506"/>
                </a:lnTo>
                <a:lnTo>
                  <a:pt x="150" y="505"/>
                </a:lnTo>
                <a:lnTo>
                  <a:pt x="150" y="506"/>
                </a:lnTo>
                <a:lnTo>
                  <a:pt x="148" y="506"/>
                </a:lnTo>
                <a:lnTo>
                  <a:pt x="150" y="506"/>
                </a:lnTo>
                <a:lnTo>
                  <a:pt x="150" y="505"/>
                </a:lnTo>
                <a:lnTo>
                  <a:pt x="148" y="505"/>
                </a:lnTo>
                <a:lnTo>
                  <a:pt x="150" y="505"/>
                </a:lnTo>
                <a:lnTo>
                  <a:pt x="150" y="503"/>
                </a:lnTo>
                <a:lnTo>
                  <a:pt x="150" y="505"/>
                </a:lnTo>
                <a:lnTo>
                  <a:pt x="150" y="503"/>
                </a:lnTo>
                <a:lnTo>
                  <a:pt x="150" y="505"/>
                </a:lnTo>
                <a:lnTo>
                  <a:pt x="150" y="503"/>
                </a:lnTo>
                <a:lnTo>
                  <a:pt x="150" y="501"/>
                </a:lnTo>
                <a:lnTo>
                  <a:pt x="150" y="500"/>
                </a:lnTo>
                <a:lnTo>
                  <a:pt x="150" y="498"/>
                </a:lnTo>
                <a:lnTo>
                  <a:pt x="150" y="496"/>
                </a:lnTo>
                <a:lnTo>
                  <a:pt x="150" y="498"/>
                </a:lnTo>
                <a:lnTo>
                  <a:pt x="148" y="498"/>
                </a:lnTo>
                <a:lnTo>
                  <a:pt x="148" y="500"/>
                </a:lnTo>
                <a:lnTo>
                  <a:pt x="148" y="501"/>
                </a:lnTo>
                <a:lnTo>
                  <a:pt x="148" y="503"/>
                </a:lnTo>
                <a:lnTo>
                  <a:pt x="148" y="501"/>
                </a:lnTo>
                <a:lnTo>
                  <a:pt x="148" y="500"/>
                </a:lnTo>
                <a:lnTo>
                  <a:pt x="147" y="500"/>
                </a:lnTo>
                <a:lnTo>
                  <a:pt x="147" y="501"/>
                </a:lnTo>
                <a:lnTo>
                  <a:pt x="147" y="503"/>
                </a:lnTo>
                <a:lnTo>
                  <a:pt x="147" y="501"/>
                </a:lnTo>
                <a:lnTo>
                  <a:pt x="147" y="503"/>
                </a:lnTo>
                <a:lnTo>
                  <a:pt x="145" y="503"/>
                </a:lnTo>
                <a:lnTo>
                  <a:pt x="145" y="501"/>
                </a:lnTo>
                <a:lnTo>
                  <a:pt x="145" y="503"/>
                </a:lnTo>
                <a:lnTo>
                  <a:pt x="143" y="503"/>
                </a:lnTo>
                <a:lnTo>
                  <a:pt x="143" y="505"/>
                </a:lnTo>
                <a:lnTo>
                  <a:pt x="143" y="503"/>
                </a:lnTo>
                <a:lnTo>
                  <a:pt x="143" y="501"/>
                </a:lnTo>
                <a:lnTo>
                  <a:pt x="143" y="503"/>
                </a:lnTo>
                <a:lnTo>
                  <a:pt x="143" y="501"/>
                </a:lnTo>
                <a:lnTo>
                  <a:pt x="143" y="500"/>
                </a:lnTo>
                <a:lnTo>
                  <a:pt x="145" y="500"/>
                </a:lnTo>
                <a:lnTo>
                  <a:pt x="143" y="500"/>
                </a:lnTo>
                <a:lnTo>
                  <a:pt x="143" y="498"/>
                </a:lnTo>
                <a:lnTo>
                  <a:pt x="143" y="496"/>
                </a:lnTo>
                <a:lnTo>
                  <a:pt x="143" y="498"/>
                </a:lnTo>
                <a:lnTo>
                  <a:pt x="143" y="496"/>
                </a:lnTo>
                <a:lnTo>
                  <a:pt x="143" y="498"/>
                </a:lnTo>
                <a:lnTo>
                  <a:pt x="142" y="498"/>
                </a:lnTo>
                <a:lnTo>
                  <a:pt x="142" y="496"/>
                </a:lnTo>
                <a:lnTo>
                  <a:pt x="143" y="496"/>
                </a:lnTo>
                <a:lnTo>
                  <a:pt x="142" y="496"/>
                </a:lnTo>
                <a:lnTo>
                  <a:pt x="142" y="495"/>
                </a:lnTo>
                <a:lnTo>
                  <a:pt x="142" y="496"/>
                </a:lnTo>
                <a:lnTo>
                  <a:pt x="142" y="498"/>
                </a:lnTo>
                <a:lnTo>
                  <a:pt x="142" y="500"/>
                </a:lnTo>
                <a:lnTo>
                  <a:pt x="142" y="498"/>
                </a:lnTo>
                <a:lnTo>
                  <a:pt x="142" y="500"/>
                </a:lnTo>
                <a:lnTo>
                  <a:pt x="140" y="500"/>
                </a:lnTo>
                <a:lnTo>
                  <a:pt x="140" y="501"/>
                </a:lnTo>
                <a:lnTo>
                  <a:pt x="142" y="501"/>
                </a:lnTo>
                <a:lnTo>
                  <a:pt x="140" y="501"/>
                </a:lnTo>
                <a:lnTo>
                  <a:pt x="138" y="501"/>
                </a:lnTo>
                <a:lnTo>
                  <a:pt x="138" y="500"/>
                </a:lnTo>
                <a:lnTo>
                  <a:pt x="138" y="498"/>
                </a:lnTo>
                <a:lnTo>
                  <a:pt x="137" y="498"/>
                </a:lnTo>
                <a:lnTo>
                  <a:pt x="138" y="498"/>
                </a:lnTo>
                <a:lnTo>
                  <a:pt x="137" y="498"/>
                </a:lnTo>
                <a:lnTo>
                  <a:pt x="137" y="496"/>
                </a:lnTo>
                <a:lnTo>
                  <a:pt x="137" y="498"/>
                </a:lnTo>
                <a:lnTo>
                  <a:pt x="137" y="500"/>
                </a:lnTo>
                <a:lnTo>
                  <a:pt x="137" y="501"/>
                </a:lnTo>
                <a:lnTo>
                  <a:pt x="137" y="503"/>
                </a:lnTo>
                <a:lnTo>
                  <a:pt x="137" y="505"/>
                </a:lnTo>
                <a:lnTo>
                  <a:pt x="135" y="505"/>
                </a:lnTo>
                <a:lnTo>
                  <a:pt x="133" y="505"/>
                </a:lnTo>
                <a:lnTo>
                  <a:pt x="132" y="505"/>
                </a:lnTo>
                <a:lnTo>
                  <a:pt x="132" y="503"/>
                </a:lnTo>
                <a:lnTo>
                  <a:pt x="133" y="503"/>
                </a:lnTo>
                <a:lnTo>
                  <a:pt x="132" y="503"/>
                </a:lnTo>
                <a:lnTo>
                  <a:pt x="132" y="501"/>
                </a:lnTo>
                <a:lnTo>
                  <a:pt x="132" y="500"/>
                </a:lnTo>
                <a:lnTo>
                  <a:pt x="130" y="500"/>
                </a:lnTo>
                <a:lnTo>
                  <a:pt x="132" y="500"/>
                </a:lnTo>
                <a:lnTo>
                  <a:pt x="132" y="498"/>
                </a:lnTo>
                <a:lnTo>
                  <a:pt x="130" y="498"/>
                </a:lnTo>
                <a:lnTo>
                  <a:pt x="132" y="498"/>
                </a:lnTo>
                <a:lnTo>
                  <a:pt x="132" y="496"/>
                </a:lnTo>
                <a:lnTo>
                  <a:pt x="132" y="495"/>
                </a:lnTo>
                <a:lnTo>
                  <a:pt x="132" y="493"/>
                </a:lnTo>
                <a:lnTo>
                  <a:pt x="132" y="491"/>
                </a:lnTo>
                <a:lnTo>
                  <a:pt x="133" y="491"/>
                </a:lnTo>
                <a:lnTo>
                  <a:pt x="132" y="491"/>
                </a:lnTo>
                <a:lnTo>
                  <a:pt x="132" y="490"/>
                </a:lnTo>
                <a:lnTo>
                  <a:pt x="132" y="491"/>
                </a:lnTo>
                <a:lnTo>
                  <a:pt x="130" y="491"/>
                </a:lnTo>
                <a:lnTo>
                  <a:pt x="130" y="493"/>
                </a:lnTo>
                <a:lnTo>
                  <a:pt x="130" y="495"/>
                </a:lnTo>
                <a:lnTo>
                  <a:pt x="130" y="493"/>
                </a:lnTo>
                <a:lnTo>
                  <a:pt x="130" y="495"/>
                </a:lnTo>
                <a:lnTo>
                  <a:pt x="130" y="496"/>
                </a:lnTo>
                <a:lnTo>
                  <a:pt x="128" y="496"/>
                </a:lnTo>
                <a:lnTo>
                  <a:pt x="128" y="498"/>
                </a:lnTo>
                <a:lnTo>
                  <a:pt x="127" y="498"/>
                </a:lnTo>
                <a:lnTo>
                  <a:pt x="128" y="498"/>
                </a:lnTo>
                <a:lnTo>
                  <a:pt x="128" y="500"/>
                </a:lnTo>
                <a:lnTo>
                  <a:pt x="127" y="500"/>
                </a:lnTo>
                <a:lnTo>
                  <a:pt x="128" y="500"/>
                </a:lnTo>
                <a:lnTo>
                  <a:pt x="127" y="500"/>
                </a:lnTo>
                <a:lnTo>
                  <a:pt x="127" y="498"/>
                </a:lnTo>
                <a:lnTo>
                  <a:pt x="125" y="498"/>
                </a:lnTo>
                <a:lnTo>
                  <a:pt x="127" y="498"/>
                </a:lnTo>
                <a:lnTo>
                  <a:pt x="125" y="498"/>
                </a:lnTo>
                <a:lnTo>
                  <a:pt x="125" y="496"/>
                </a:lnTo>
                <a:lnTo>
                  <a:pt x="125" y="495"/>
                </a:lnTo>
                <a:lnTo>
                  <a:pt x="123" y="495"/>
                </a:lnTo>
                <a:lnTo>
                  <a:pt x="123" y="493"/>
                </a:lnTo>
                <a:lnTo>
                  <a:pt x="122" y="493"/>
                </a:lnTo>
                <a:lnTo>
                  <a:pt x="122" y="491"/>
                </a:lnTo>
                <a:lnTo>
                  <a:pt x="123" y="491"/>
                </a:lnTo>
                <a:lnTo>
                  <a:pt x="122" y="491"/>
                </a:lnTo>
                <a:lnTo>
                  <a:pt x="122" y="490"/>
                </a:lnTo>
                <a:lnTo>
                  <a:pt x="122" y="491"/>
                </a:lnTo>
                <a:lnTo>
                  <a:pt x="122" y="490"/>
                </a:lnTo>
                <a:lnTo>
                  <a:pt x="122" y="491"/>
                </a:lnTo>
                <a:lnTo>
                  <a:pt x="122" y="490"/>
                </a:lnTo>
                <a:lnTo>
                  <a:pt x="122" y="488"/>
                </a:lnTo>
                <a:lnTo>
                  <a:pt x="122" y="486"/>
                </a:lnTo>
                <a:lnTo>
                  <a:pt x="120" y="486"/>
                </a:lnTo>
                <a:lnTo>
                  <a:pt x="122" y="486"/>
                </a:lnTo>
                <a:lnTo>
                  <a:pt x="120" y="486"/>
                </a:lnTo>
                <a:lnTo>
                  <a:pt x="120" y="485"/>
                </a:lnTo>
                <a:lnTo>
                  <a:pt x="122" y="485"/>
                </a:lnTo>
                <a:lnTo>
                  <a:pt x="120" y="485"/>
                </a:lnTo>
                <a:lnTo>
                  <a:pt x="120" y="483"/>
                </a:lnTo>
                <a:lnTo>
                  <a:pt x="120" y="485"/>
                </a:lnTo>
                <a:lnTo>
                  <a:pt x="118" y="485"/>
                </a:lnTo>
                <a:lnTo>
                  <a:pt x="118" y="483"/>
                </a:lnTo>
                <a:lnTo>
                  <a:pt x="120" y="483"/>
                </a:lnTo>
                <a:lnTo>
                  <a:pt x="120" y="481"/>
                </a:lnTo>
                <a:lnTo>
                  <a:pt x="118" y="481"/>
                </a:lnTo>
                <a:lnTo>
                  <a:pt x="120" y="481"/>
                </a:lnTo>
                <a:lnTo>
                  <a:pt x="120" y="483"/>
                </a:lnTo>
                <a:lnTo>
                  <a:pt x="120" y="481"/>
                </a:lnTo>
                <a:lnTo>
                  <a:pt x="122" y="481"/>
                </a:lnTo>
                <a:lnTo>
                  <a:pt x="122" y="480"/>
                </a:lnTo>
                <a:lnTo>
                  <a:pt x="123" y="480"/>
                </a:lnTo>
                <a:lnTo>
                  <a:pt x="123" y="478"/>
                </a:lnTo>
                <a:lnTo>
                  <a:pt x="125" y="478"/>
                </a:lnTo>
                <a:lnTo>
                  <a:pt x="123" y="478"/>
                </a:lnTo>
                <a:lnTo>
                  <a:pt x="122" y="478"/>
                </a:lnTo>
                <a:lnTo>
                  <a:pt x="122" y="480"/>
                </a:lnTo>
                <a:lnTo>
                  <a:pt x="120" y="480"/>
                </a:lnTo>
                <a:lnTo>
                  <a:pt x="120" y="478"/>
                </a:lnTo>
                <a:lnTo>
                  <a:pt x="118" y="478"/>
                </a:lnTo>
                <a:lnTo>
                  <a:pt x="120" y="478"/>
                </a:lnTo>
                <a:lnTo>
                  <a:pt x="118" y="478"/>
                </a:lnTo>
                <a:lnTo>
                  <a:pt x="120" y="478"/>
                </a:lnTo>
                <a:lnTo>
                  <a:pt x="118" y="478"/>
                </a:lnTo>
                <a:lnTo>
                  <a:pt x="118" y="476"/>
                </a:lnTo>
                <a:lnTo>
                  <a:pt x="120" y="476"/>
                </a:lnTo>
                <a:lnTo>
                  <a:pt x="120" y="475"/>
                </a:lnTo>
                <a:lnTo>
                  <a:pt x="120" y="473"/>
                </a:lnTo>
                <a:lnTo>
                  <a:pt x="118" y="473"/>
                </a:lnTo>
                <a:lnTo>
                  <a:pt x="120" y="473"/>
                </a:lnTo>
                <a:lnTo>
                  <a:pt x="118" y="473"/>
                </a:lnTo>
                <a:lnTo>
                  <a:pt x="120" y="473"/>
                </a:lnTo>
                <a:lnTo>
                  <a:pt x="118" y="473"/>
                </a:lnTo>
                <a:lnTo>
                  <a:pt x="120" y="473"/>
                </a:lnTo>
                <a:lnTo>
                  <a:pt x="120" y="471"/>
                </a:lnTo>
                <a:lnTo>
                  <a:pt x="120" y="469"/>
                </a:lnTo>
                <a:lnTo>
                  <a:pt x="120" y="468"/>
                </a:lnTo>
                <a:lnTo>
                  <a:pt x="122" y="468"/>
                </a:lnTo>
                <a:lnTo>
                  <a:pt x="122" y="466"/>
                </a:lnTo>
                <a:lnTo>
                  <a:pt x="122" y="464"/>
                </a:lnTo>
                <a:lnTo>
                  <a:pt x="122" y="463"/>
                </a:lnTo>
                <a:lnTo>
                  <a:pt x="120" y="461"/>
                </a:lnTo>
                <a:lnTo>
                  <a:pt x="120" y="459"/>
                </a:lnTo>
                <a:lnTo>
                  <a:pt x="120" y="461"/>
                </a:lnTo>
                <a:lnTo>
                  <a:pt x="122" y="461"/>
                </a:lnTo>
                <a:lnTo>
                  <a:pt x="122" y="459"/>
                </a:lnTo>
                <a:lnTo>
                  <a:pt x="120" y="459"/>
                </a:lnTo>
                <a:lnTo>
                  <a:pt x="120" y="458"/>
                </a:lnTo>
                <a:lnTo>
                  <a:pt x="120" y="456"/>
                </a:lnTo>
                <a:lnTo>
                  <a:pt x="120" y="458"/>
                </a:lnTo>
                <a:lnTo>
                  <a:pt x="120" y="456"/>
                </a:lnTo>
                <a:lnTo>
                  <a:pt x="118" y="456"/>
                </a:lnTo>
                <a:lnTo>
                  <a:pt x="118" y="454"/>
                </a:lnTo>
                <a:lnTo>
                  <a:pt x="118" y="453"/>
                </a:lnTo>
                <a:lnTo>
                  <a:pt x="118" y="451"/>
                </a:lnTo>
                <a:lnTo>
                  <a:pt x="118" y="449"/>
                </a:lnTo>
                <a:lnTo>
                  <a:pt x="118" y="448"/>
                </a:lnTo>
                <a:lnTo>
                  <a:pt x="118" y="446"/>
                </a:lnTo>
                <a:lnTo>
                  <a:pt x="118" y="444"/>
                </a:lnTo>
                <a:lnTo>
                  <a:pt x="118" y="443"/>
                </a:lnTo>
                <a:lnTo>
                  <a:pt x="120" y="443"/>
                </a:lnTo>
                <a:lnTo>
                  <a:pt x="122" y="441"/>
                </a:lnTo>
                <a:lnTo>
                  <a:pt x="122" y="439"/>
                </a:lnTo>
                <a:lnTo>
                  <a:pt x="122" y="441"/>
                </a:lnTo>
                <a:lnTo>
                  <a:pt x="120" y="441"/>
                </a:lnTo>
                <a:lnTo>
                  <a:pt x="118" y="441"/>
                </a:lnTo>
                <a:lnTo>
                  <a:pt x="118" y="439"/>
                </a:lnTo>
                <a:lnTo>
                  <a:pt x="120" y="439"/>
                </a:lnTo>
                <a:lnTo>
                  <a:pt x="122" y="439"/>
                </a:lnTo>
                <a:lnTo>
                  <a:pt x="123" y="439"/>
                </a:lnTo>
                <a:lnTo>
                  <a:pt x="122" y="439"/>
                </a:lnTo>
                <a:lnTo>
                  <a:pt x="122" y="438"/>
                </a:lnTo>
                <a:lnTo>
                  <a:pt x="120" y="438"/>
                </a:lnTo>
                <a:lnTo>
                  <a:pt x="120" y="436"/>
                </a:lnTo>
                <a:lnTo>
                  <a:pt x="122" y="436"/>
                </a:lnTo>
                <a:lnTo>
                  <a:pt x="122" y="434"/>
                </a:lnTo>
                <a:lnTo>
                  <a:pt x="123" y="434"/>
                </a:lnTo>
                <a:lnTo>
                  <a:pt x="123" y="436"/>
                </a:lnTo>
                <a:lnTo>
                  <a:pt x="123" y="434"/>
                </a:lnTo>
                <a:lnTo>
                  <a:pt x="123" y="433"/>
                </a:lnTo>
                <a:lnTo>
                  <a:pt x="125" y="433"/>
                </a:lnTo>
                <a:lnTo>
                  <a:pt x="125" y="431"/>
                </a:lnTo>
                <a:lnTo>
                  <a:pt x="125" y="433"/>
                </a:lnTo>
                <a:lnTo>
                  <a:pt x="125" y="431"/>
                </a:lnTo>
                <a:lnTo>
                  <a:pt x="127" y="431"/>
                </a:lnTo>
                <a:lnTo>
                  <a:pt x="125" y="431"/>
                </a:lnTo>
                <a:lnTo>
                  <a:pt x="127" y="431"/>
                </a:lnTo>
                <a:lnTo>
                  <a:pt x="125" y="431"/>
                </a:lnTo>
                <a:lnTo>
                  <a:pt x="125" y="429"/>
                </a:lnTo>
                <a:lnTo>
                  <a:pt x="125" y="431"/>
                </a:lnTo>
                <a:lnTo>
                  <a:pt x="123" y="431"/>
                </a:lnTo>
                <a:lnTo>
                  <a:pt x="123" y="433"/>
                </a:lnTo>
                <a:lnTo>
                  <a:pt x="122" y="433"/>
                </a:lnTo>
                <a:lnTo>
                  <a:pt x="123" y="433"/>
                </a:lnTo>
                <a:lnTo>
                  <a:pt x="122" y="433"/>
                </a:lnTo>
                <a:lnTo>
                  <a:pt x="122" y="431"/>
                </a:lnTo>
                <a:lnTo>
                  <a:pt x="123" y="431"/>
                </a:lnTo>
                <a:lnTo>
                  <a:pt x="123" y="429"/>
                </a:lnTo>
                <a:lnTo>
                  <a:pt x="123" y="428"/>
                </a:lnTo>
                <a:lnTo>
                  <a:pt x="125" y="428"/>
                </a:lnTo>
                <a:lnTo>
                  <a:pt x="125" y="426"/>
                </a:lnTo>
                <a:lnTo>
                  <a:pt x="123" y="426"/>
                </a:lnTo>
                <a:lnTo>
                  <a:pt x="123" y="428"/>
                </a:lnTo>
                <a:lnTo>
                  <a:pt x="123" y="429"/>
                </a:lnTo>
                <a:lnTo>
                  <a:pt x="122" y="429"/>
                </a:lnTo>
                <a:lnTo>
                  <a:pt x="122" y="428"/>
                </a:lnTo>
                <a:lnTo>
                  <a:pt x="120" y="428"/>
                </a:lnTo>
                <a:lnTo>
                  <a:pt x="120" y="429"/>
                </a:lnTo>
                <a:lnTo>
                  <a:pt x="120" y="428"/>
                </a:lnTo>
                <a:lnTo>
                  <a:pt x="120" y="426"/>
                </a:lnTo>
                <a:lnTo>
                  <a:pt x="120" y="424"/>
                </a:lnTo>
                <a:lnTo>
                  <a:pt x="120" y="423"/>
                </a:lnTo>
                <a:lnTo>
                  <a:pt x="122" y="423"/>
                </a:lnTo>
                <a:lnTo>
                  <a:pt x="122" y="421"/>
                </a:lnTo>
                <a:lnTo>
                  <a:pt x="123" y="421"/>
                </a:lnTo>
                <a:lnTo>
                  <a:pt x="123" y="423"/>
                </a:lnTo>
                <a:lnTo>
                  <a:pt x="123" y="424"/>
                </a:lnTo>
                <a:lnTo>
                  <a:pt x="123" y="423"/>
                </a:lnTo>
                <a:lnTo>
                  <a:pt x="123" y="421"/>
                </a:lnTo>
                <a:lnTo>
                  <a:pt x="125" y="421"/>
                </a:lnTo>
                <a:lnTo>
                  <a:pt x="125" y="423"/>
                </a:lnTo>
                <a:lnTo>
                  <a:pt x="127" y="423"/>
                </a:lnTo>
                <a:lnTo>
                  <a:pt x="127" y="421"/>
                </a:lnTo>
                <a:lnTo>
                  <a:pt x="128" y="421"/>
                </a:lnTo>
                <a:lnTo>
                  <a:pt x="128" y="423"/>
                </a:lnTo>
                <a:lnTo>
                  <a:pt x="127" y="423"/>
                </a:lnTo>
                <a:lnTo>
                  <a:pt x="128" y="423"/>
                </a:lnTo>
                <a:lnTo>
                  <a:pt x="128" y="421"/>
                </a:lnTo>
                <a:lnTo>
                  <a:pt x="128" y="419"/>
                </a:lnTo>
                <a:lnTo>
                  <a:pt x="127" y="419"/>
                </a:lnTo>
                <a:lnTo>
                  <a:pt x="128" y="419"/>
                </a:lnTo>
                <a:lnTo>
                  <a:pt x="128" y="418"/>
                </a:lnTo>
                <a:lnTo>
                  <a:pt x="130" y="418"/>
                </a:lnTo>
                <a:lnTo>
                  <a:pt x="130" y="416"/>
                </a:lnTo>
                <a:lnTo>
                  <a:pt x="130" y="414"/>
                </a:lnTo>
                <a:lnTo>
                  <a:pt x="132" y="414"/>
                </a:lnTo>
                <a:lnTo>
                  <a:pt x="133" y="414"/>
                </a:lnTo>
                <a:lnTo>
                  <a:pt x="133" y="413"/>
                </a:lnTo>
                <a:lnTo>
                  <a:pt x="135" y="413"/>
                </a:lnTo>
                <a:lnTo>
                  <a:pt x="137" y="411"/>
                </a:lnTo>
                <a:lnTo>
                  <a:pt x="138" y="411"/>
                </a:lnTo>
                <a:lnTo>
                  <a:pt x="138" y="413"/>
                </a:lnTo>
                <a:lnTo>
                  <a:pt x="140" y="413"/>
                </a:lnTo>
                <a:lnTo>
                  <a:pt x="140" y="411"/>
                </a:lnTo>
                <a:lnTo>
                  <a:pt x="142" y="411"/>
                </a:lnTo>
                <a:lnTo>
                  <a:pt x="142" y="409"/>
                </a:lnTo>
                <a:lnTo>
                  <a:pt x="143" y="409"/>
                </a:lnTo>
                <a:lnTo>
                  <a:pt x="143" y="408"/>
                </a:lnTo>
                <a:lnTo>
                  <a:pt x="145" y="408"/>
                </a:lnTo>
                <a:lnTo>
                  <a:pt x="147" y="408"/>
                </a:lnTo>
                <a:lnTo>
                  <a:pt x="148" y="408"/>
                </a:lnTo>
                <a:lnTo>
                  <a:pt x="148" y="409"/>
                </a:lnTo>
                <a:lnTo>
                  <a:pt x="150" y="409"/>
                </a:lnTo>
                <a:lnTo>
                  <a:pt x="152" y="409"/>
                </a:lnTo>
                <a:lnTo>
                  <a:pt x="152" y="411"/>
                </a:lnTo>
                <a:lnTo>
                  <a:pt x="153" y="411"/>
                </a:lnTo>
                <a:lnTo>
                  <a:pt x="153" y="409"/>
                </a:lnTo>
                <a:lnTo>
                  <a:pt x="155" y="409"/>
                </a:lnTo>
                <a:lnTo>
                  <a:pt x="155" y="408"/>
                </a:lnTo>
                <a:lnTo>
                  <a:pt x="157" y="408"/>
                </a:lnTo>
                <a:lnTo>
                  <a:pt x="157" y="409"/>
                </a:lnTo>
                <a:lnTo>
                  <a:pt x="158" y="409"/>
                </a:lnTo>
                <a:lnTo>
                  <a:pt x="158" y="408"/>
                </a:lnTo>
                <a:lnTo>
                  <a:pt x="160" y="408"/>
                </a:lnTo>
                <a:lnTo>
                  <a:pt x="160" y="406"/>
                </a:lnTo>
                <a:lnTo>
                  <a:pt x="160" y="404"/>
                </a:lnTo>
                <a:lnTo>
                  <a:pt x="158" y="404"/>
                </a:lnTo>
                <a:lnTo>
                  <a:pt x="158" y="403"/>
                </a:lnTo>
                <a:lnTo>
                  <a:pt x="160" y="403"/>
                </a:lnTo>
                <a:lnTo>
                  <a:pt x="160" y="401"/>
                </a:lnTo>
                <a:lnTo>
                  <a:pt x="160" y="399"/>
                </a:lnTo>
                <a:lnTo>
                  <a:pt x="162" y="399"/>
                </a:lnTo>
                <a:lnTo>
                  <a:pt x="162" y="398"/>
                </a:lnTo>
                <a:lnTo>
                  <a:pt x="162" y="396"/>
                </a:lnTo>
                <a:lnTo>
                  <a:pt x="162" y="394"/>
                </a:lnTo>
                <a:lnTo>
                  <a:pt x="162" y="393"/>
                </a:lnTo>
                <a:lnTo>
                  <a:pt x="162" y="391"/>
                </a:lnTo>
                <a:lnTo>
                  <a:pt x="163" y="391"/>
                </a:lnTo>
                <a:lnTo>
                  <a:pt x="165" y="389"/>
                </a:lnTo>
                <a:lnTo>
                  <a:pt x="165" y="388"/>
                </a:lnTo>
                <a:lnTo>
                  <a:pt x="167" y="388"/>
                </a:lnTo>
                <a:lnTo>
                  <a:pt x="165" y="388"/>
                </a:lnTo>
                <a:lnTo>
                  <a:pt x="165" y="386"/>
                </a:lnTo>
                <a:lnTo>
                  <a:pt x="167" y="386"/>
                </a:lnTo>
                <a:lnTo>
                  <a:pt x="165" y="386"/>
                </a:lnTo>
                <a:lnTo>
                  <a:pt x="163" y="386"/>
                </a:lnTo>
                <a:lnTo>
                  <a:pt x="162" y="386"/>
                </a:lnTo>
                <a:lnTo>
                  <a:pt x="162" y="384"/>
                </a:lnTo>
                <a:lnTo>
                  <a:pt x="162" y="383"/>
                </a:lnTo>
                <a:lnTo>
                  <a:pt x="163" y="383"/>
                </a:lnTo>
                <a:lnTo>
                  <a:pt x="163" y="381"/>
                </a:lnTo>
                <a:lnTo>
                  <a:pt x="163" y="379"/>
                </a:lnTo>
                <a:lnTo>
                  <a:pt x="163" y="378"/>
                </a:lnTo>
                <a:lnTo>
                  <a:pt x="163" y="376"/>
                </a:lnTo>
                <a:lnTo>
                  <a:pt x="163" y="374"/>
                </a:lnTo>
                <a:lnTo>
                  <a:pt x="165" y="374"/>
                </a:lnTo>
                <a:lnTo>
                  <a:pt x="167" y="373"/>
                </a:lnTo>
                <a:lnTo>
                  <a:pt x="167" y="371"/>
                </a:lnTo>
                <a:lnTo>
                  <a:pt x="167" y="369"/>
                </a:lnTo>
                <a:lnTo>
                  <a:pt x="167" y="368"/>
                </a:lnTo>
                <a:lnTo>
                  <a:pt x="168" y="368"/>
                </a:lnTo>
                <a:lnTo>
                  <a:pt x="168" y="366"/>
                </a:lnTo>
                <a:lnTo>
                  <a:pt x="170" y="364"/>
                </a:lnTo>
                <a:lnTo>
                  <a:pt x="168" y="364"/>
                </a:lnTo>
                <a:lnTo>
                  <a:pt x="168" y="363"/>
                </a:lnTo>
                <a:lnTo>
                  <a:pt x="170" y="361"/>
                </a:lnTo>
                <a:lnTo>
                  <a:pt x="170" y="359"/>
                </a:lnTo>
                <a:lnTo>
                  <a:pt x="170" y="358"/>
                </a:lnTo>
                <a:lnTo>
                  <a:pt x="172" y="358"/>
                </a:lnTo>
                <a:lnTo>
                  <a:pt x="173" y="356"/>
                </a:lnTo>
                <a:lnTo>
                  <a:pt x="175" y="356"/>
                </a:lnTo>
                <a:lnTo>
                  <a:pt x="175" y="358"/>
                </a:lnTo>
                <a:lnTo>
                  <a:pt x="175" y="356"/>
                </a:lnTo>
                <a:lnTo>
                  <a:pt x="177" y="358"/>
                </a:lnTo>
                <a:lnTo>
                  <a:pt x="178" y="358"/>
                </a:lnTo>
                <a:lnTo>
                  <a:pt x="178" y="356"/>
                </a:lnTo>
                <a:lnTo>
                  <a:pt x="180" y="356"/>
                </a:lnTo>
                <a:lnTo>
                  <a:pt x="180" y="358"/>
                </a:lnTo>
                <a:lnTo>
                  <a:pt x="180" y="356"/>
                </a:lnTo>
                <a:lnTo>
                  <a:pt x="182" y="356"/>
                </a:lnTo>
                <a:lnTo>
                  <a:pt x="182" y="354"/>
                </a:lnTo>
                <a:lnTo>
                  <a:pt x="182" y="353"/>
                </a:lnTo>
                <a:lnTo>
                  <a:pt x="183" y="353"/>
                </a:lnTo>
                <a:lnTo>
                  <a:pt x="183" y="351"/>
                </a:lnTo>
                <a:lnTo>
                  <a:pt x="185" y="349"/>
                </a:lnTo>
                <a:lnTo>
                  <a:pt x="185" y="348"/>
                </a:lnTo>
                <a:lnTo>
                  <a:pt x="185" y="346"/>
                </a:lnTo>
                <a:lnTo>
                  <a:pt x="187" y="348"/>
                </a:lnTo>
                <a:lnTo>
                  <a:pt x="187" y="346"/>
                </a:lnTo>
                <a:lnTo>
                  <a:pt x="188" y="348"/>
                </a:lnTo>
                <a:lnTo>
                  <a:pt x="190" y="348"/>
                </a:lnTo>
                <a:lnTo>
                  <a:pt x="192" y="348"/>
                </a:lnTo>
                <a:lnTo>
                  <a:pt x="192" y="349"/>
                </a:lnTo>
                <a:lnTo>
                  <a:pt x="193" y="349"/>
                </a:lnTo>
                <a:lnTo>
                  <a:pt x="195" y="349"/>
                </a:lnTo>
                <a:lnTo>
                  <a:pt x="195" y="351"/>
                </a:lnTo>
                <a:lnTo>
                  <a:pt x="195" y="353"/>
                </a:lnTo>
                <a:lnTo>
                  <a:pt x="197" y="354"/>
                </a:lnTo>
                <a:lnTo>
                  <a:pt x="197" y="356"/>
                </a:lnTo>
                <a:lnTo>
                  <a:pt x="197" y="358"/>
                </a:lnTo>
                <a:lnTo>
                  <a:pt x="195" y="358"/>
                </a:lnTo>
                <a:lnTo>
                  <a:pt x="197" y="358"/>
                </a:lnTo>
                <a:lnTo>
                  <a:pt x="197" y="359"/>
                </a:lnTo>
                <a:lnTo>
                  <a:pt x="197" y="361"/>
                </a:lnTo>
                <a:lnTo>
                  <a:pt x="195" y="361"/>
                </a:lnTo>
                <a:lnTo>
                  <a:pt x="195" y="363"/>
                </a:lnTo>
                <a:lnTo>
                  <a:pt x="195" y="364"/>
                </a:lnTo>
                <a:lnTo>
                  <a:pt x="193" y="364"/>
                </a:lnTo>
                <a:lnTo>
                  <a:pt x="192" y="364"/>
                </a:lnTo>
                <a:lnTo>
                  <a:pt x="190" y="364"/>
                </a:lnTo>
                <a:lnTo>
                  <a:pt x="188" y="364"/>
                </a:lnTo>
                <a:lnTo>
                  <a:pt x="187" y="364"/>
                </a:lnTo>
                <a:lnTo>
                  <a:pt x="187" y="363"/>
                </a:lnTo>
                <a:lnTo>
                  <a:pt x="185" y="363"/>
                </a:lnTo>
                <a:lnTo>
                  <a:pt x="183" y="363"/>
                </a:lnTo>
                <a:lnTo>
                  <a:pt x="182" y="363"/>
                </a:lnTo>
                <a:lnTo>
                  <a:pt x="180" y="363"/>
                </a:lnTo>
                <a:lnTo>
                  <a:pt x="178" y="363"/>
                </a:lnTo>
                <a:lnTo>
                  <a:pt x="177" y="363"/>
                </a:lnTo>
                <a:lnTo>
                  <a:pt x="175" y="363"/>
                </a:lnTo>
                <a:lnTo>
                  <a:pt x="175" y="364"/>
                </a:lnTo>
                <a:lnTo>
                  <a:pt x="175" y="366"/>
                </a:lnTo>
                <a:lnTo>
                  <a:pt x="173" y="366"/>
                </a:lnTo>
                <a:lnTo>
                  <a:pt x="175" y="366"/>
                </a:lnTo>
                <a:lnTo>
                  <a:pt x="175" y="368"/>
                </a:lnTo>
                <a:lnTo>
                  <a:pt x="173" y="368"/>
                </a:lnTo>
                <a:lnTo>
                  <a:pt x="173" y="369"/>
                </a:lnTo>
                <a:lnTo>
                  <a:pt x="173" y="371"/>
                </a:lnTo>
                <a:lnTo>
                  <a:pt x="172" y="371"/>
                </a:lnTo>
                <a:lnTo>
                  <a:pt x="172" y="373"/>
                </a:lnTo>
                <a:lnTo>
                  <a:pt x="172" y="374"/>
                </a:lnTo>
                <a:lnTo>
                  <a:pt x="172" y="376"/>
                </a:lnTo>
                <a:lnTo>
                  <a:pt x="172" y="378"/>
                </a:lnTo>
                <a:lnTo>
                  <a:pt x="172" y="379"/>
                </a:lnTo>
                <a:lnTo>
                  <a:pt x="170" y="379"/>
                </a:lnTo>
                <a:lnTo>
                  <a:pt x="170" y="381"/>
                </a:lnTo>
                <a:lnTo>
                  <a:pt x="168" y="381"/>
                </a:lnTo>
                <a:lnTo>
                  <a:pt x="168" y="383"/>
                </a:lnTo>
                <a:lnTo>
                  <a:pt x="170" y="383"/>
                </a:lnTo>
                <a:lnTo>
                  <a:pt x="170" y="384"/>
                </a:lnTo>
                <a:lnTo>
                  <a:pt x="170" y="383"/>
                </a:lnTo>
                <a:lnTo>
                  <a:pt x="170" y="384"/>
                </a:lnTo>
                <a:lnTo>
                  <a:pt x="170" y="383"/>
                </a:lnTo>
                <a:lnTo>
                  <a:pt x="172" y="383"/>
                </a:lnTo>
                <a:lnTo>
                  <a:pt x="172" y="381"/>
                </a:lnTo>
                <a:lnTo>
                  <a:pt x="173" y="381"/>
                </a:lnTo>
                <a:lnTo>
                  <a:pt x="173" y="379"/>
                </a:lnTo>
                <a:lnTo>
                  <a:pt x="175" y="379"/>
                </a:lnTo>
                <a:lnTo>
                  <a:pt x="175" y="378"/>
                </a:lnTo>
                <a:lnTo>
                  <a:pt x="175" y="376"/>
                </a:lnTo>
                <a:lnTo>
                  <a:pt x="175" y="374"/>
                </a:lnTo>
                <a:lnTo>
                  <a:pt x="177" y="373"/>
                </a:lnTo>
                <a:lnTo>
                  <a:pt x="178" y="371"/>
                </a:lnTo>
                <a:lnTo>
                  <a:pt x="178" y="369"/>
                </a:lnTo>
                <a:lnTo>
                  <a:pt x="178" y="368"/>
                </a:lnTo>
                <a:lnTo>
                  <a:pt x="180" y="368"/>
                </a:lnTo>
                <a:lnTo>
                  <a:pt x="180" y="366"/>
                </a:lnTo>
                <a:lnTo>
                  <a:pt x="182" y="366"/>
                </a:lnTo>
                <a:lnTo>
                  <a:pt x="183" y="366"/>
                </a:lnTo>
                <a:lnTo>
                  <a:pt x="183" y="368"/>
                </a:lnTo>
                <a:lnTo>
                  <a:pt x="185" y="368"/>
                </a:lnTo>
                <a:lnTo>
                  <a:pt x="185" y="369"/>
                </a:lnTo>
                <a:lnTo>
                  <a:pt x="187" y="369"/>
                </a:lnTo>
                <a:lnTo>
                  <a:pt x="187" y="371"/>
                </a:lnTo>
                <a:lnTo>
                  <a:pt x="188" y="371"/>
                </a:lnTo>
                <a:lnTo>
                  <a:pt x="188" y="369"/>
                </a:lnTo>
                <a:lnTo>
                  <a:pt x="190" y="369"/>
                </a:lnTo>
                <a:lnTo>
                  <a:pt x="192" y="368"/>
                </a:lnTo>
                <a:lnTo>
                  <a:pt x="192" y="369"/>
                </a:lnTo>
                <a:lnTo>
                  <a:pt x="192" y="368"/>
                </a:lnTo>
                <a:lnTo>
                  <a:pt x="193" y="369"/>
                </a:lnTo>
                <a:lnTo>
                  <a:pt x="195" y="369"/>
                </a:lnTo>
                <a:lnTo>
                  <a:pt x="195" y="371"/>
                </a:lnTo>
                <a:lnTo>
                  <a:pt x="197" y="371"/>
                </a:lnTo>
                <a:lnTo>
                  <a:pt x="198" y="369"/>
                </a:lnTo>
                <a:lnTo>
                  <a:pt x="198" y="368"/>
                </a:lnTo>
                <a:lnTo>
                  <a:pt x="200" y="368"/>
                </a:lnTo>
                <a:lnTo>
                  <a:pt x="200" y="366"/>
                </a:lnTo>
                <a:lnTo>
                  <a:pt x="202" y="366"/>
                </a:lnTo>
                <a:lnTo>
                  <a:pt x="202" y="364"/>
                </a:lnTo>
                <a:lnTo>
                  <a:pt x="202" y="363"/>
                </a:lnTo>
                <a:lnTo>
                  <a:pt x="202" y="361"/>
                </a:lnTo>
                <a:lnTo>
                  <a:pt x="203" y="361"/>
                </a:lnTo>
                <a:lnTo>
                  <a:pt x="203" y="363"/>
                </a:lnTo>
                <a:lnTo>
                  <a:pt x="205" y="363"/>
                </a:lnTo>
                <a:lnTo>
                  <a:pt x="207" y="363"/>
                </a:lnTo>
                <a:lnTo>
                  <a:pt x="207" y="364"/>
                </a:lnTo>
                <a:lnTo>
                  <a:pt x="208" y="364"/>
                </a:lnTo>
                <a:lnTo>
                  <a:pt x="210" y="363"/>
                </a:lnTo>
                <a:lnTo>
                  <a:pt x="212" y="363"/>
                </a:lnTo>
                <a:lnTo>
                  <a:pt x="210" y="363"/>
                </a:lnTo>
                <a:lnTo>
                  <a:pt x="210" y="361"/>
                </a:lnTo>
                <a:lnTo>
                  <a:pt x="210" y="359"/>
                </a:lnTo>
                <a:lnTo>
                  <a:pt x="210" y="361"/>
                </a:lnTo>
                <a:lnTo>
                  <a:pt x="210" y="359"/>
                </a:lnTo>
                <a:lnTo>
                  <a:pt x="208" y="359"/>
                </a:lnTo>
                <a:lnTo>
                  <a:pt x="208" y="361"/>
                </a:lnTo>
                <a:lnTo>
                  <a:pt x="207" y="361"/>
                </a:lnTo>
                <a:lnTo>
                  <a:pt x="205" y="361"/>
                </a:lnTo>
                <a:lnTo>
                  <a:pt x="205" y="359"/>
                </a:lnTo>
                <a:lnTo>
                  <a:pt x="203" y="359"/>
                </a:lnTo>
                <a:lnTo>
                  <a:pt x="202" y="359"/>
                </a:lnTo>
                <a:lnTo>
                  <a:pt x="202" y="358"/>
                </a:lnTo>
                <a:lnTo>
                  <a:pt x="202" y="356"/>
                </a:lnTo>
                <a:lnTo>
                  <a:pt x="202" y="354"/>
                </a:lnTo>
                <a:lnTo>
                  <a:pt x="202" y="353"/>
                </a:lnTo>
                <a:lnTo>
                  <a:pt x="202" y="351"/>
                </a:lnTo>
                <a:lnTo>
                  <a:pt x="200" y="351"/>
                </a:lnTo>
                <a:lnTo>
                  <a:pt x="200" y="349"/>
                </a:lnTo>
                <a:lnTo>
                  <a:pt x="198" y="348"/>
                </a:lnTo>
                <a:lnTo>
                  <a:pt x="198" y="346"/>
                </a:lnTo>
                <a:lnTo>
                  <a:pt x="198" y="344"/>
                </a:lnTo>
                <a:lnTo>
                  <a:pt x="198" y="343"/>
                </a:lnTo>
                <a:lnTo>
                  <a:pt x="198" y="341"/>
                </a:lnTo>
                <a:lnTo>
                  <a:pt x="197" y="341"/>
                </a:lnTo>
                <a:lnTo>
                  <a:pt x="195" y="341"/>
                </a:lnTo>
                <a:lnTo>
                  <a:pt x="195" y="339"/>
                </a:lnTo>
                <a:lnTo>
                  <a:pt x="195" y="338"/>
                </a:lnTo>
                <a:lnTo>
                  <a:pt x="197" y="338"/>
                </a:lnTo>
                <a:lnTo>
                  <a:pt x="195" y="338"/>
                </a:lnTo>
                <a:lnTo>
                  <a:pt x="197" y="338"/>
                </a:lnTo>
                <a:lnTo>
                  <a:pt x="197" y="336"/>
                </a:lnTo>
                <a:lnTo>
                  <a:pt x="198" y="336"/>
                </a:lnTo>
                <a:lnTo>
                  <a:pt x="198" y="338"/>
                </a:lnTo>
                <a:lnTo>
                  <a:pt x="200" y="338"/>
                </a:lnTo>
                <a:lnTo>
                  <a:pt x="202" y="338"/>
                </a:lnTo>
                <a:lnTo>
                  <a:pt x="203" y="338"/>
                </a:lnTo>
                <a:lnTo>
                  <a:pt x="203" y="336"/>
                </a:lnTo>
                <a:lnTo>
                  <a:pt x="205" y="336"/>
                </a:lnTo>
                <a:lnTo>
                  <a:pt x="207" y="336"/>
                </a:lnTo>
                <a:lnTo>
                  <a:pt x="207" y="334"/>
                </a:lnTo>
                <a:lnTo>
                  <a:pt x="208" y="333"/>
                </a:lnTo>
                <a:lnTo>
                  <a:pt x="208" y="331"/>
                </a:lnTo>
                <a:lnTo>
                  <a:pt x="208" y="329"/>
                </a:lnTo>
                <a:lnTo>
                  <a:pt x="210" y="328"/>
                </a:lnTo>
                <a:lnTo>
                  <a:pt x="212" y="328"/>
                </a:lnTo>
                <a:lnTo>
                  <a:pt x="213" y="328"/>
                </a:lnTo>
                <a:lnTo>
                  <a:pt x="213" y="326"/>
                </a:lnTo>
                <a:lnTo>
                  <a:pt x="213" y="328"/>
                </a:lnTo>
                <a:lnTo>
                  <a:pt x="215" y="328"/>
                </a:lnTo>
                <a:lnTo>
                  <a:pt x="217" y="328"/>
                </a:lnTo>
                <a:lnTo>
                  <a:pt x="217" y="326"/>
                </a:lnTo>
                <a:lnTo>
                  <a:pt x="218" y="326"/>
                </a:lnTo>
                <a:lnTo>
                  <a:pt x="218" y="324"/>
                </a:lnTo>
                <a:lnTo>
                  <a:pt x="220" y="324"/>
                </a:lnTo>
                <a:lnTo>
                  <a:pt x="220" y="326"/>
                </a:lnTo>
                <a:lnTo>
                  <a:pt x="222" y="326"/>
                </a:lnTo>
                <a:lnTo>
                  <a:pt x="222" y="324"/>
                </a:lnTo>
                <a:lnTo>
                  <a:pt x="223" y="324"/>
                </a:lnTo>
                <a:lnTo>
                  <a:pt x="223" y="326"/>
                </a:lnTo>
                <a:lnTo>
                  <a:pt x="223" y="324"/>
                </a:lnTo>
                <a:lnTo>
                  <a:pt x="225" y="324"/>
                </a:lnTo>
                <a:lnTo>
                  <a:pt x="227" y="324"/>
                </a:lnTo>
                <a:lnTo>
                  <a:pt x="228" y="324"/>
                </a:lnTo>
                <a:lnTo>
                  <a:pt x="227" y="324"/>
                </a:lnTo>
                <a:lnTo>
                  <a:pt x="228" y="323"/>
                </a:lnTo>
                <a:lnTo>
                  <a:pt x="228" y="321"/>
                </a:lnTo>
                <a:lnTo>
                  <a:pt x="230" y="321"/>
                </a:lnTo>
                <a:lnTo>
                  <a:pt x="232" y="319"/>
                </a:lnTo>
                <a:lnTo>
                  <a:pt x="234" y="319"/>
                </a:lnTo>
                <a:lnTo>
                  <a:pt x="234" y="318"/>
                </a:lnTo>
                <a:lnTo>
                  <a:pt x="234" y="316"/>
                </a:lnTo>
                <a:lnTo>
                  <a:pt x="235" y="316"/>
                </a:lnTo>
                <a:lnTo>
                  <a:pt x="237" y="316"/>
                </a:lnTo>
                <a:lnTo>
                  <a:pt x="239" y="316"/>
                </a:lnTo>
                <a:lnTo>
                  <a:pt x="239" y="314"/>
                </a:lnTo>
                <a:lnTo>
                  <a:pt x="240" y="314"/>
                </a:lnTo>
                <a:lnTo>
                  <a:pt x="240" y="313"/>
                </a:lnTo>
                <a:lnTo>
                  <a:pt x="242" y="313"/>
                </a:lnTo>
                <a:lnTo>
                  <a:pt x="242" y="311"/>
                </a:lnTo>
                <a:lnTo>
                  <a:pt x="244" y="311"/>
                </a:lnTo>
                <a:lnTo>
                  <a:pt x="244" y="309"/>
                </a:lnTo>
                <a:lnTo>
                  <a:pt x="244" y="308"/>
                </a:lnTo>
                <a:lnTo>
                  <a:pt x="244" y="306"/>
                </a:lnTo>
                <a:lnTo>
                  <a:pt x="245" y="306"/>
                </a:lnTo>
                <a:lnTo>
                  <a:pt x="245" y="308"/>
                </a:lnTo>
                <a:lnTo>
                  <a:pt x="247" y="308"/>
                </a:lnTo>
                <a:lnTo>
                  <a:pt x="247" y="306"/>
                </a:lnTo>
                <a:lnTo>
                  <a:pt x="249" y="306"/>
                </a:lnTo>
                <a:lnTo>
                  <a:pt x="249" y="304"/>
                </a:lnTo>
                <a:lnTo>
                  <a:pt x="249" y="303"/>
                </a:lnTo>
                <a:lnTo>
                  <a:pt x="249" y="301"/>
                </a:lnTo>
                <a:lnTo>
                  <a:pt x="250" y="301"/>
                </a:lnTo>
                <a:lnTo>
                  <a:pt x="250" y="303"/>
                </a:lnTo>
                <a:lnTo>
                  <a:pt x="252" y="303"/>
                </a:lnTo>
                <a:lnTo>
                  <a:pt x="252" y="301"/>
                </a:lnTo>
                <a:lnTo>
                  <a:pt x="252" y="299"/>
                </a:lnTo>
                <a:lnTo>
                  <a:pt x="252" y="301"/>
                </a:lnTo>
                <a:lnTo>
                  <a:pt x="254" y="299"/>
                </a:lnTo>
                <a:lnTo>
                  <a:pt x="255" y="299"/>
                </a:lnTo>
                <a:lnTo>
                  <a:pt x="255" y="301"/>
                </a:lnTo>
                <a:lnTo>
                  <a:pt x="257" y="301"/>
                </a:lnTo>
                <a:lnTo>
                  <a:pt x="259" y="301"/>
                </a:lnTo>
                <a:lnTo>
                  <a:pt x="260" y="301"/>
                </a:lnTo>
                <a:lnTo>
                  <a:pt x="262" y="301"/>
                </a:lnTo>
                <a:lnTo>
                  <a:pt x="262" y="303"/>
                </a:lnTo>
                <a:lnTo>
                  <a:pt x="264" y="303"/>
                </a:lnTo>
                <a:lnTo>
                  <a:pt x="264" y="304"/>
                </a:lnTo>
                <a:lnTo>
                  <a:pt x="265" y="304"/>
                </a:lnTo>
                <a:lnTo>
                  <a:pt x="267" y="304"/>
                </a:lnTo>
                <a:lnTo>
                  <a:pt x="269" y="304"/>
                </a:lnTo>
                <a:lnTo>
                  <a:pt x="269" y="303"/>
                </a:lnTo>
                <a:lnTo>
                  <a:pt x="270" y="303"/>
                </a:lnTo>
                <a:lnTo>
                  <a:pt x="270" y="304"/>
                </a:lnTo>
                <a:lnTo>
                  <a:pt x="272" y="304"/>
                </a:lnTo>
                <a:lnTo>
                  <a:pt x="272" y="303"/>
                </a:lnTo>
                <a:lnTo>
                  <a:pt x="274" y="303"/>
                </a:lnTo>
                <a:lnTo>
                  <a:pt x="274" y="301"/>
                </a:lnTo>
                <a:lnTo>
                  <a:pt x="275" y="301"/>
                </a:lnTo>
                <a:lnTo>
                  <a:pt x="277" y="301"/>
                </a:lnTo>
                <a:lnTo>
                  <a:pt x="277" y="303"/>
                </a:lnTo>
                <a:lnTo>
                  <a:pt x="277" y="304"/>
                </a:lnTo>
                <a:lnTo>
                  <a:pt x="279" y="304"/>
                </a:lnTo>
                <a:lnTo>
                  <a:pt x="280" y="304"/>
                </a:lnTo>
                <a:lnTo>
                  <a:pt x="280" y="306"/>
                </a:lnTo>
                <a:lnTo>
                  <a:pt x="282" y="306"/>
                </a:lnTo>
                <a:lnTo>
                  <a:pt x="282" y="308"/>
                </a:lnTo>
                <a:lnTo>
                  <a:pt x="284" y="308"/>
                </a:lnTo>
                <a:lnTo>
                  <a:pt x="284" y="309"/>
                </a:lnTo>
                <a:lnTo>
                  <a:pt x="285" y="311"/>
                </a:lnTo>
                <a:lnTo>
                  <a:pt x="285" y="313"/>
                </a:lnTo>
                <a:lnTo>
                  <a:pt x="287" y="313"/>
                </a:lnTo>
                <a:lnTo>
                  <a:pt x="287" y="314"/>
                </a:lnTo>
                <a:lnTo>
                  <a:pt x="289" y="314"/>
                </a:lnTo>
                <a:lnTo>
                  <a:pt x="289" y="316"/>
                </a:lnTo>
                <a:lnTo>
                  <a:pt x="289" y="318"/>
                </a:lnTo>
                <a:lnTo>
                  <a:pt x="290" y="318"/>
                </a:lnTo>
                <a:lnTo>
                  <a:pt x="290" y="319"/>
                </a:lnTo>
                <a:lnTo>
                  <a:pt x="290" y="321"/>
                </a:lnTo>
                <a:lnTo>
                  <a:pt x="290" y="323"/>
                </a:lnTo>
                <a:lnTo>
                  <a:pt x="292" y="323"/>
                </a:lnTo>
                <a:lnTo>
                  <a:pt x="292" y="324"/>
                </a:lnTo>
                <a:lnTo>
                  <a:pt x="292" y="326"/>
                </a:lnTo>
                <a:lnTo>
                  <a:pt x="292" y="328"/>
                </a:lnTo>
                <a:lnTo>
                  <a:pt x="292" y="329"/>
                </a:lnTo>
                <a:lnTo>
                  <a:pt x="292" y="331"/>
                </a:lnTo>
                <a:lnTo>
                  <a:pt x="292" y="333"/>
                </a:lnTo>
                <a:lnTo>
                  <a:pt x="292" y="334"/>
                </a:lnTo>
                <a:lnTo>
                  <a:pt x="294" y="334"/>
                </a:lnTo>
                <a:lnTo>
                  <a:pt x="294" y="336"/>
                </a:lnTo>
                <a:lnTo>
                  <a:pt x="294" y="338"/>
                </a:lnTo>
                <a:lnTo>
                  <a:pt x="295" y="338"/>
                </a:lnTo>
                <a:lnTo>
                  <a:pt x="295" y="339"/>
                </a:lnTo>
                <a:lnTo>
                  <a:pt x="297" y="339"/>
                </a:lnTo>
                <a:lnTo>
                  <a:pt x="297" y="341"/>
                </a:lnTo>
                <a:lnTo>
                  <a:pt x="299" y="341"/>
                </a:lnTo>
                <a:lnTo>
                  <a:pt x="300" y="343"/>
                </a:lnTo>
                <a:lnTo>
                  <a:pt x="302" y="343"/>
                </a:lnTo>
                <a:lnTo>
                  <a:pt x="302" y="344"/>
                </a:lnTo>
                <a:lnTo>
                  <a:pt x="304" y="344"/>
                </a:lnTo>
                <a:lnTo>
                  <a:pt x="305" y="346"/>
                </a:lnTo>
                <a:lnTo>
                  <a:pt x="307" y="346"/>
                </a:lnTo>
                <a:lnTo>
                  <a:pt x="307" y="348"/>
                </a:lnTo>
                <a:lnTo>
                  <a:pt x="309" y="348"/>
                </a:lnTo>
                <a:lnTo>
                  <a:pt x="309" y="349"/>
                </a:lnTo>
                <a:lnTo>
                  <a:pt x="310" y="349"/>
                </a:lnTo>
                <a:lnTo>
                  <a:pt x="312" y="351"/>
                </a:lnTo>
                <a:lnTo>
                  <a:pt x="312" y="353"/>
                </a:lnTo>
                <a:lnTo>
                  <a:pt x="314" y="353"/>
                </a:lnTo>
                <a:lnTo>
                  <a:pt x="314" y="354"/>
                </a:lnTo>
                <a:lnTo>
                  <a:pt x="315" y="354"/>
                </a:lnTo>
                <a:lnTo>
                  <a:pt x="315" y="356"/>
                </a:lnTo>
                <a:lnTo>
                  <a:pt x="317" y="356"/>
                </a:lnTo>
                <a:lnTo>
                  <a:pt x="317" y="358"/>
                </a:lnTo>
                <a:lnTo>
                  <a:pt x="317" y="359"/>
                </a:lnTo>
                <a:lnTo>
                  <a:pt x="319" y="361"/>
                </a:lnTo>
                <a:lnTo>
                  <a:pt x="319" y="363"/>
                </a:lnTo>
                <a:lnTo>
                  <a:pt x="320" y="363"/>
                </a:lnTo>
                <a:lnTo>
                  <a:pt x="322" y="364"/>
                </a:lnTo>
                <a:lnTo>
                  <a:pt x="322" y="366"/>
                </a:lnTo>
                <a:lnTo>
                  <a:pt x="324" y="366"/>
                </a:lnTo>
                <a:lnTo>
                  <a:pt x="324" y="368"/>
                </a:lnTo>
                <a:lnTo>
                  <a:pt x="325" y="368"/>
                </a:lnTo>
                <a:lnTo>
                  <a:pt x="325" y="369"/>
                </a:lnTo>
                <a:lnTo>
                  <a:pt x="325" y="371"/>
                </a:lnTo>
                <a:lnTo>
                  <a:pt x="327" y="371"/>
                </a:lnTo>
                <a:lnTo>
                  <a:pt x="327" y="373"/>
                </a:lnTo>
                <a:lnTo>
                  <a:pt x="327" y="374"/>
                </a:lnTo>
                <a:lnTo>
                  <a:pt x="329" y="374"/>
                </a:lnTo>
                <a:lnTo>
                  <a:pt x="329" y="376"/>
                </a:lnTo>
                <a:lnTo>
                  <a:pt x="330" y="378"/>
                </a:lnTo>
                <a:lnTo>
                  <a:pt x="330" y="379"/>
                </a:lnTo>
                <a:lnTo>
                  <a:pt x="332" y="379"/>
                </a:lnTo>
                <a:lnTo>
                  <a:pt x="332" y="381"/>
                </a:lnTo>
                <a:lnTo>
                  <a:pt x="334" y="381"/>
                </a:lnTo>
                <a:lnTo>
                  <a:pt x="334" y="383"/>
                </a:lnTo>
                <a:lnTo>
                  <a:pt x="335" y="384"/>
                </a:lnTo>
                <a:lnTo>
                  <a:pt x="337" y="386"/>
                </a:lnTo>
                <a:lnTo>
                  <a:pt x="337" y="388"/>
                </a:lnTo>
                <a:lnTo>
                  <a:pt x="337" y="389"/>
                </a:lnTo>
                <a:lnTo>
                  <a:pt x="337" y="391"/>
                </a:lnTo>
                <a:lnTo>
                  <a:pt x="335" y="391"/>
                </a:lnTo>
                <a:lnTo>
                  <a:pt x="335" y="393"/>
                </a:lnTo>
                <a:lnTo>
                  <a:pt x="335" y="394"/>
                </a:lnTo>
                <a:lnTo>
                  <a:pt x="337" y="394"/>
                </a:lnTo>
                <a:lnTo>
                  <a:pt x="337" y="396"/>
                </a:lnTo>
                <a:lnTo>
                  <a:pt x="335" y="396"/>
                </a:lnTo>
                <a:lnTo>
                  <a:pt x="337" y="396"/>
                </a:lnTo>
                <a:lnTo>
                  <a:pt x="337" y="394"/>
                </a:lnTo>
                <a:lnTo>
                  <a:pt x="339" y="394"/>
                </a:lnTo>
                <a:lnTo>
                  <a:pt x="339" y="396"/>
                </a:lnTo>
                <a:lnTo>
                  <a:pt x="337" y="396"/>
                </a:lnTo>
                <a:lnTo>
                  <a:pt x="337" y="398"/>
                </a:lnTo>
                <a:lnTo>
                  <a:pt x="337" y="399"/>
                </a:lnTo>
                <a:lnTo>
                  <a:pt x="339" y="399"/>
                </a:lnTo>
                <a:lnTo>
                  <a:pt x="339" y="401"/>
                </a:lnTo>
                <a:lnTo>
                  <a:pt x="339" y="403"/>
                </a:lnTo>
                <a:lnTo>
                  <a:pt x="339" y="404"/>
                </a:lnTo>
                <a:lnTo>
                  <a:pt x="340" y="404"/>
                </a:lnTo>
                <a:lnTo>
                  <a:pt x="339" y="404"/>
                </a:lnTo>
                <a:lnTo>
                  <a:pt x="340" y="404"/>
                </a:lnTo>
                <a:lnTo>
                  <a:pt x="342" y="404"/>
                </a:lnTo>
                <a:lnTo>
                  <a:pt x="342" y="403"/>
                </a:lnTo>
                <a:lnTo>
                  <a:pt x="340" y="403"/>
                </a:lnTo>
                <a:lnTo>
                  <a:pt x="342" y="403"/>
                </a:lnTo>
                <a:lnTo>
                  <a:pt x="342" y="401"/>
                </a:lnTo>
                <a:lnTo>
                  <a:pt x="342" y="399"/>
                </a:lnTo>
                <a:lnTo>
                  <a:pt x="340" y="398"/>
                </a:lnTo>
                <a:lnTo>
                  <a:pt x="340" y="396"/>
                </a:lnTo>
                <a:lnTo>
                  <a:pt x="339" y="396"/>
                </a:lnTo>
                <a:lnTo>
                  <a:pt x="339" y="394"/>
                </a:lnTo>
                <a:lnTo>
                  <a:pt x="340" y="394"/>
                </a:lnTo>
                <a:lnTo>
                  <a:pt x="340" y="393"/>
                </a:lnTo>
                <a:lnTo>
                  <a:pt x="340" y="391"/>
                </a:lnTo>
                <a:lnTo>
                  <a:pt x="339" y="391"/>
                </a:lnTo>
                <a:lnTo>
                  <a:pt x="339" y="389"/>
                </a:lnTo>
                <a:lnTo>
                  <a:pt x="339" y="388"/>
                </a:lnTo>
                <a:lnTo>
                  <a:pt x="339" y="386"/>
                </a:lnTo>
                <a:lnTo>
                  <a:pt x="339" y="384"/>
                </a:lnTo>
                <a:lnTo>
                  <a:pt x="340" y="384"/>
                </a:lnTo>
                <a:lnTo>
                  <a:pt x="340" y="383"/>
                </a:lnTo>
                <a:lnTo>
                  <a:pt x="339" y="383"/>
                </a:lnTo>
                <a:lnTo>
                  <a:pt x="340" y="383"/>
                </a:lnTo>
                <a:lnTo>
                  <a:pt x="340" y="381"/>
                </a:lnTo>
                <a:lnTo>
                  <a:pt x="340" y="379"/>
                </a:lnTo>
                <a:lnTo>
                  <a:pt x="339" y="379"/>
                </a:lnTo>
                <a:lnTo>
                  <a:pt x="339" y="378"/>
                </a:lnTo>
                <a:lnTo>
                  <a:pt x="337" y="376"/>
                </a:lnTo>
                <a:lnTo>
                  <a:pt x="335" y="374"/>
                </a:lnTo>
                <a:lnTo>
                  <a:pt x="334" y="374"/>
                </a:lnTo>
                <a:lnTo>
                  <a:pt x="334" y="373"/>
                </a:lnTo>
                <a:lnTo>
                  <a:pt x="334" y="371"/>
                </a:lnTo>
                <a:lnTo>
                  <a:pt x="332" y="371"/>
                </a:lnTo>
                <a:lnTo>
                  <a:pt x="332" y="369"/>
                </a:lnTo>
                <a:lnTo>
                  <a:pt x="332" y="368"/>
                </a:lnTo>
                <a:lnTo>
                  <a:pt x="330" y="368"/>
                </a:lnTo>
                <a:lnTo>
                  <a:pt x="330" y="366"/>
                </a:lnTo>
                <a:lnTo>
                  <a:pt x="329" y="366"/>
                </a:lnTo>
                <a:lnTo>
                  <a:pt x="329" y="364"/>
                </a:lnTo>
                <a:lnTo>
                  <a:pt x="329" y="363"/>
                </a:lnTo>
                <a:lnTo>
                  <a:pt x="327" y="361"/>
                </a:lnTo>
                <a:lnTo>
                  <a:pt x="327" y="359"/>
                </a:lnTo>
                <a:lnTo>
                  <a:pt x="325" y="359"/>
                </a:lnTo>
                <a:lnTo>
                  <a:pt x="325" y="358"/>
                </a:lnTo>
                <a:lnTo>
                  <a:pt x="324" y="358"/>
                </a:lnTo>
                <a:lnTo>
                  <a:pt x="324" y="356"/>
                </a:lnTo>
                <a:lnTo>
                  <a:pt x="322" y="356"/>
                </a:lnTo>
                <a:lnTo>
                  <a:pt x="322" y="354"/>
                </a:lnTo>
                <a:lnTo>
                  <a:pt x="320" y="354"/>
                </a:lnTo>
                <a:lnTo>
                  <a:pt x="320" y="353"/>
                </a:lnTo>
                <a:lnTo>
                  <a:pt x="319" y="353"/>
                </a:lnTo>
                <a:lnTo>
                  <a:pt x="319" y="351"/>
                </a:lnTo>
                <a:lnTo>
                  <a:pt x="319" y="349"/>
                </a:lnTo>
                <a:lnTo>
                  <a:pt x="317" y="349"/>
                </a:lnTo>
                <a:lnTo>
                  <a:pt x="317" y="348"/>
                </a:lnTo>
                <a:lnTo>
                  <a:pt x="315" y="348"/>
                </a:lnTo>
                <a:lnTo>
                  <a:pt x="315" y="346"/>
                </a:lnTo>
                <a:lnTo>
                  <a:pt x="314" y="346"/>
                </a:lnTo>
                <a:lnTo>
                  <a:pt x="314" y="344"/>
                </a:lnTo>
                <a:lnTo>
                  <a:pt x="312" y="344"/>
                </a:lnTo>
                <a:lnTo>
                  <a:pt x="310" y="344"/>
                </a:lnTo>
                <a:lnTo>
                  <a:pt x="309" y="344"/>
                </a:lnTo>
                <a:lnTo>
                  <a:pt x="309" y="343"/>
                </a:lnTo>
                <a:lnTo>
                  <a:pt x="309" y="341"/>
                </a:lnTo>
                <a:lnTo>
                  <a:pt x="307" y="341"/>
                </a:lnTo>
                <a:lnTo>
                  <a:pt x="307" y="339"/>
                </a:lnTo>
                <a:lnTo>
                  <a:pt x="305" y="339"/>
                </a:lnTo>
                <a:lnTo>
                  <a:pt x="307" y="341"/>
                </a:lnTo>
                <a:lnTo>
                  <a:pt x="305" y="341"/>
                </a:lnTo>
                <a:lnTo>
                  <a:pt x="305" y="339"/>
                </a:lnTo>
                <a:lnTo>
                  <a:pt x="304" y="339"/>
                </a:lnTo>
                <a:lnTo>
                  <a:pt x="304" y="338"/>
                </a:lnTo>
                <a:lnTo>
                  <a:pt x="302" y="338"/>
                </a:lnTo>
                <a:lnTo>
                  <a:pt x="302" y="336"/>
                </a:lnTo>
                <a:lnTo>
                  <a:pt x="300" y="336"/>
                </a:lnTo>
                <a:lnTo>
                  <a:pt x="299" y="336"/>
                </a:lnTo>
                <a:lnTo>
                  <a:pt x="299" y="334"/>
                </a:lnTo>
                <a:lnTo>
                  <a:pt x="299" y="333"/>
                </a:lnTo>
                <a:lnTo>
                  <a:pt x="297" y="333"/>
                </a:lnTo>
                <a:lnTo>
                  <a:pt x="297" y="331"/>
                </a:lnTo>
                <a:lnTo>
                  <a:pt x="297" y="329"/>
                </a:lnTo>
                <a:lnTo>
                  <a:pt x="297" y="328"/>
                </a:lnTo>
                <a:lnTo>
                  <a:pt x="297" y="326"/>
                </a:lnTo>
                <a:lnTo>
                  <a:pt x="295" y="326"/>
                </a:lnTo>
                <a:lnTo>
                  <a:pt x="297" y="326"/>
                </a:lnTo>
                <a:lnTo>
                  <a:pt x="295" y="324"/>
                </a:lnTo>
                <a:lnTo>
                  <a:pt x="295" y="323"/>
                </a:lnTo>
                <a:lnTo>
                  <a:pt x="295" y="321"/>
                </a:lnTo>
                <a:lnTo>
                  <a:pt x="297" y="321"/>
                </a:lnTo>
                <a:lnTo>
                  <a:pt x="297" y="319"/>
                </a:lnTo>
                <a:lnTo>
                  <a:pt x="295" y="318"/>
                </a:lnTo>
                <a:lnTo>
                  <a:pt x="295" y="316"/>
                </a:lnTo>
                <a:lnTo>
                  <a:pt x="294" y="316"/>
                </a:lnTo>
                <a:lnTo>
                  <a:pt x="294" y="314"/>
                </a:lnTo>
                <a:lnTo>
                  <a:pt x="294" y="313"/>
                </a:lnTo>
                <a:lnTo>
                  <a:pt x="292" y="313"/>
                </a:lnTo>
                <a:lnTo>
                  <a:pt x="292" y="311"/>
                </a:lnTo>
                <a:lnTo>
                  <a:pt x="292" y="309"/>
                </a:lnTo>
                <a:lnTo>
                  <a:pt x="290" y="309"/>
                </a:lnTo>
                <a:lnTo>
                  <a:pt x="290" y="308"/>
                </a:lnTo>
                <a:lnTo>
                  <a:pt x="290" y="306"/>
                </a:lnTo>
                <a:lnTo>
                  <a:pt x="290" y="304"/>
                </a:lnTo>
                <a:lnTo>
                  <a:pt x="289" y="304"/>
                </a:lnTo>
                <a:lnTo>
                  <a:pt x="289" y="303"/>
                </a:lnTo>
                <a:lnTo>
                  <a:pt x="287" y="303"/>
                </a:lnTo>
                <a:lnTo>
                  <a:pt x="287" y="301"/>
                </a:lnTo>
                <a:lnTo>
                  <a:pt x="289" y="301"/>
                </a:lnTo>
                <a:lnTo>
                  <a:pt x="289" y="299"/>
                </a:lnTo>
                <a:lnTo>
                  <a:pt x="290" y="299"/>
                </a:lnTo>
                <a:lnTo>
                  <a:pt x="292" y="299"/>
                </a:lnTo>
                <a:lnTo>
                  <a:pt x="292" y="298"/>
                </a:lnTo>
                <a:lnTo>
                  <a:pt x="292" y="296"/>
                </a:lnTo>
                <a:lnTo>
                  <a:pt x="294" y="296"/>
                </a:lnTo>
                <a:lnTo>
                  <a:pt x="292" y="296"/>
                </a:lnTo>
                <a:lnTo>
                  <a:pt x="292" y="294"/>
                </a:lnTo>
                <a:lnTo>
                  <a:pt x="294" y="294"/>
                </a:lnTo>
                <a:lnTo>
                  <a:pt x="294" y="293"/>
                </a:lnTo>
                <a:lnTo>
                  <a:pt x="294" y="291"/>
                </a:lnTo>
                <a:lnTo>
                  <a:pt x="294" y="289"/>
                </a:lnTo>
                <a:lnTo>
                  <a:pt x="295" y="291"/>
                </a:lnTo>
                <a:lnTo>
                  <a:pt x="295" y="293"/>
                </a:lnTo>
                <a:lnTo>
                  <a:pt x="297" y="291"/>
                </a:lnTo>
                <a:lnTo>
                  <a:pt x="297" y="293"/>
                </a:lnTo>
                <a:lnTo>
                  <a:pt x="297" y="291"/>
                </a:lnTo>
                <a:lnTo>
                  <a:pt x="299" y="291"/>
                </a:lnTo>
                <a:lnTo>
                  <a:pt x="300" y="291"/>
                </a:lnTo>
                <a:lnTo>
                  <a:pt x="300" y="289"/>
                </a:lnTo>
                <a:lnTo>
                  <a:pt x="302" y="289"/>
                </a:lnTo>
                <a:lnTo>
                  <a:pt x="302" y="288"/>
                </a:lnTo>
                <a:lnTo>
                  <a:pt x="302" y="286"/>
                </a:lnTo>
                <a:lnTo>
                  <a:pt x="304" y="286"/>
                </a:lnTo>
                <a:lnTo>
                  <a:pt x="305" y="286"/>
                </a:lnTo>
                <a:lnTo>
                  <a:pt x="305" y="284"/>
                </a:lnTo>
                <a:lnTo>
                  <a:pt x="305" y="286"/>
                </a:lnTo>
                <a:lnTo>
                  <a:pt x="307" y="286"/>
                </a:lnTo>
                <a:lnTo>
                  <a:pt x="307" y="284"/>
                </a:lnTo>
                <a:lnTo>
                  <a:pt x="309" y="284"/>
                </a:lnTo>
                <a:lnTo>
                  <a:pt x="310" y="284"/>
                </a:lnTo>
                <a:lnTo>
                  <a:pt x="312" y="284"/>
                </a:lnTo>
                <a:lnTo>
                  <a:pt x="314" y="284"/>
                </a:lnTo>
                <a:lnTo>
                  <a:pt x="314" y="283"/>
                </a:lnTo>
                <a:lnTo>
                  <a:pt x="315" y="283"/>
                </a:lnTo>
                <a:lnTo>
                  <a:pt x="317" y="283"/>
                </a:lnTo>
                <a:lnTo>
                  <a:pt x="319" y="283"/>
                </a:lnTo>
                <a:lnTo>
                  <a:pt x="320" y="283"/>
                </a:lnTo>
                <a:lnTo>
                  <a:pt x="320" y="281"/>
                </a:lnTo>
                <a:lnTo>
                  <a:pt x="322" y="281"/>
                </a:lnTo>
                <a:lnTo>
                  <a:pt x="320" y="279"/>
                </a:lnTo>
                <a:lnTo>
                  <a:pt x="322" y="279"/>
                </a:lnTo>
                <a:lnTo>
                  <a:pt x="320" y="279"/>
                </a:lnTo>
                <a:lnTo>
                  <a:pt x="322" y="279"/>
                </a:lnTo>
                <a:lnTo>
                  <a:pt x="320" y="279"/>
                </a:lnTo>
                <a:lnTo>
                  <a:pt x="322" y="279"/>
                </a:lnTo>
                <a:lnTo>
                  <a:pt x="320" y="279"/>
                </a:lnTo>
                <a:lnTo>
                  <a:pt x="320" y="278"/>
                </a:lnTo>
                <a:lnTo>
                  <a:pt x="322" y="278"/>
                </a:lnTo>
                <a:lnTo>
                  <a:pt x="320" y="278"/>
                </a:lnTo>
                <a:lnTo>
                  <a:pt x="322" y="278"/>
                </a:lnTo>
                <a:lnTo>
                  <a:pt x="322" y="276"/>
                </a:lnTo>
                <a:lnTo>
                  <a:pt x="320" y="276"/>
                </a:lnTo>
                <a:lnTo>
                  <a:pt x="319" y="276"/>
                </a:lnTo>
                <a:lnTo>
                  <a:pt x="319" y="274"/>
                </a:lnTo>
                <a:lnTo>
                  <a:pt x="317" y="274"/>
                </a:lnTo>
                <a:lnTo>
                  <a:pt x="317" y="276"/>
                </a:lnTo>
                <a:lnTo>
                  <a:pt x="315" y="276"/>
                </a:lnTo>
                <a:lnTo>
                  <a:pt x="314" y="276"/>
                </a:lnTo>
                <a:lnTo>
                  <a:pt x="314" y="278"/>
                </a:lnTo>
                <a:lnTo>
                  <a:pt x="312" y="278"/>
                </a:lnTo>
                <a:lnTo>
                  <a:pt x="310" y="278"/>
                </a:lnTo>
                <a:lnTo>
                  <a:pt x="309" y="278"/>
                </a:lnTo>
                <a:lnTo>
                  <a:pt x="309" y="279"/>
                </a:lnTo>
                <a:lnTo>
                  <a:pt x="307" y="279"/>
                </a:lnTo>
                <a:lnTo>
                  <a:pt x="305" y="279"/>
                </a:lnTo>
                <a:lnTo>
                  <a:pt x="305" y="281"/>
                </a:lnTo>
                <a:lnTo>
                  <a:pt x="304" y="281"/>
                </a:lnTo>
                <a:lnTo>
                  <a:pt x="302" y="281"/>
                </a:lnTo>
                <a:lnTo>
                  <a:pt x="302" y="283"/>
                </a:lnTo>
                <a:lnTo>
                  <a:pt x="300" y="283"/>
                </a:lnTo>
                <a:lnTo>
                  <a:pt x="299" y="283"/>
                </a:lnTo>
                <a:lnTo>
                  <a:pt x="297" y="283"/>
                </a:lnTo>
                <a:lnTo>
                  <a:pt x="297" y="284"/>
                </a:lnTo>
                <a:lnTo>
                  <a:pt x="297" y="286"/>
                </a:lnTo>
                <a:lnTo>
                  <a:pt x="295" y="286"/>
                </a:lnTo>
                <a:lnTo>
                  <a:pt x="295" y="284"/>
                </a:lnTo>
                <a:lnTo>
                  <a:pt x="294" y="284"/>
                </a:lnTo>
                <a:lnTo>
                  <a:pt x="292" y="284"/>
                </a:lnTo>
                <a:lnTo>
                  <a:pt x="290" y="284"/>
                </a:lnTo>
                <a:lnTo>
                  <a:pt x="289" y="284"/>
                </a:lnTo>
                <a:lnTo>
                  <a:pt x="289" y="286"/>
                </a:lnTo>
                <a:lnTo>
                  <a:pt x="287" y="286"/>
                </a:lnTo>
                <a:lnTo>
                  <a:pt x="287" y="288"/>
                </a:lnTo>
                <a:lnTo>
                  <a:pt x="287" y="289"/>
                </a:lnTo>
                <a:lnTo>
                  <a:pt x="287" y="291"/>
                </a:lnTo>
                <a:lnTo>
                  <a:pt x="285" y="291"/>
                </a:lnTo>
                <a:lnTo>
                  <a:pt x="285" y="293"/>
                </a:lnTo>
                <a:lnTo>
                  <a:pt x="284" y="293"/>
                </a:lnTo>
                <a:lnTo>
                  <a:pt x="284" y="294"/>
                </a:lnTo>
                <a:lnTo>
                  <a:pt x="285" y="294"/>
                </a:lnTo>
                <a:lnTo>
                  <a:pt x="284" y="294"/>
                </a:lnTo>
                <a:lnTo>
                  <a:pt x="285" y="294"/>
                </a:lnTo>
                <a:lnTo>
                  <a:pt x="284" y="294"/>
                </a:lnTo>
                <a:lnTo>
                  <a:pt x="282" y="296"/>
                </a:lnTo>
                <a:lnTo>
                  <a:pt x="280" y="294"/>
                </a:lnTo>
                <a:lnTo>
                  <a:pt x="279" y="294"/>
                </a:lnTo>
                <a:lnTo>
                  <a:pt x="277" y="294"/>
                </a:lnTo>
                <a:lnTo>
                  <a:pt x="277" y="293"/>
                </a:lnTo>
                <a:lnTo>
                  <a:pt x="277" y="294"/>
                </a:lnTo>
                <a:lnTo>
                  <a:pt x="275" y="293"/>
                </a:lnTo>
                <a:lnTo>
                  <a:pt x="274" y="293"/>
                </a:lnTo>
                <a:lnTo>
                  <a:pt x="274" y="294"/>
                </a:lnTo>
                <a:lnTo>
                  <a:pt x="274" y="293"/>
                </a:lnTo>
                <a:lnTo>
                  <a:pt x="274" y="294"/>
                </a:lnTo>
                <a:lnTo>
                  <a:pt x="274" y="293"/>
                </a:lnTo>
                <a:lnTo>
                  <a:pt x="272" y="293"/>
                </a:lnTo>
                <a:lnTo>
                  <a:pt x="272" y="294"/>
                </a:lnTo>
                <a:lnTo>
                  <a:pt x="270" y="294"/>
                </a:lnTo>
                <a:lnTo>
                  <a:pt x="269" y="294"/>
                </a:lnTo>
                <a:lnTo>
                  <a:pt x="267" y="294"/>
                </a:lnTo>
                <a:lnTo>
                  <a:pt x="265" y="294"/>
                </a:lnTo>
                <a:lnTo>
                  <a:pt x="264" y="294"/>
                </a:lnTo>
                <a:lnTo>
                  <a:pt x="262" y="294"/>
                </a:lnTo>
                <a:lnTo>
                  <a:pt x="260" y="294"/>
                </a:lnTo>
                <a:lnTo>
                  <a:pt x="260" y="293"/>
                </a:lnTo>
                <a:lnTo>
                  <a:pt x="259" y="293"/>
                </a:lnTo>
                <a:lnTo>
                  <a:pt x="259" y="291"/>
                </a:lnTo>
                <a:lnTo>
                  <a:pt x="257" y="291"/>
                </a:lnTo>
                <a:lnTo>
                  <a:pt x="257" y="293"/>
                </a:lnTo>
                <a:lnTo>
                  <a:pt x="255" y="293"/>
                </a:lnTo>
                <a:lnTo>
                  <a:pt x="254" y="293"/>
                </a:lnTo>
                <a:lnTo>
                  <a:pt x="252" y="293"/>
                </a:lnTo>
                <a:lnTo>
                  <a:pt x="252" y="291"/>
                </a:lnTo>
                <a:lnTo>
                  <a:pt x="250" y="291"/>
                </a:lnTo>
                <a:lnTo>
                  <a:pt x="252" y="291"/>
                </a:lnTo>
                <a:lnTo>
                  <a:pt x="252" y="289"/>
                </a:lnTo>
                <a:lnTo>
                  <a:pt x="250" y="289"/>
                </a:lnTo>
                <a:lnTo>
                  <a:pt x="250" y="288"/>
                </a:lnTo>
                <a:lnTo>
                  <a:pt x="250" y="286"/>
                </a:lnTo>
                <a:lnTo>
                  <a:pt x="249" y="286"/>
                </a:lnTo>
                <a:lnTo>
                  <a:pt x="249" y="284"/>
                </a:lnTo>
                <a:lnTo>
                  <a:pt x="249" y="283"/>
                </a:lnTo>
                <a:lnTo>
                  <a:pt x="247" y="283"/>
                </a:lnTo>
                <a:lnTo>
                  <a:pt x="247" y="281"/>
                </a:lnTo>
                <a:lnTo>
                  <a:pt x="245" y="281"/>
                </a:lnTo>
                <a:lnTo>
                  <a:pt x="245" y="279"/>
                </a:lnTo>
                <a:lnTo>
                  <a:pt x="244" y="279"/>
                </a:lnTo>
                <a:lnTo>
                  <a:pt x="242" y="279"/>
                </a:lnTo>
                <a:lnTo>
                  <a:pt x="242" y="278"/>
                </a:lnTo>
                <a:lnTo>
                  <a:pt x="242" y="276"/>
                </a:lnTo>
                <a:lnTo>
                  <a:pt x="244" y="276"/>
                </a:lnTo>
                <a:lnTo>
                  <a:pt x="245" y="276"/>
                </a:lnTo>
                <a:lnTo>
                  <a:pt x="245" y="274"/>
                </a:lnTo>
                <a:lnTo>
                  <a:pt x="245" y="273"/>
                </a:lnTo>
                <a:lnTo>
                  <a:pt x="247" y="273"/>
                </a:lnTo>
                <a:lnTo>
                  <a:pt x="247" y="271"/>
                </a:lnTo>
                <a:lnTo>
                  <a:pt x="247" y="269"/>
                </a:lnTo>
                <a:lnTo>
                  <a:pt x="247" y="267"/>
                </a:lnTo>
                <a:lnTo>
                  <a:pt x="247" y="266"/>
                </a:lnTo>
                <a:lnTo>
                  <a:pt x="245" y="266"/>
                </a:lnTo>
                <a:lnTo>
                  <a:pt x="245" y="264"/>
                </a:lnTo>
                <a:lnTo>
                  <a:pt x="245" y="262"/>
                </a:lnTo>
                <a:lnTo>
                  <a:pt x="244" y="262"/>
                </a:lnTo>
                <a:lnTo>
                  <a:pt x="242" y="262"/>
                </a:lnTo>
                <a:lnTo>
                  <a:pt x="242" y="261"/>
                </a:lnTo>
                <a:lnTo>
                  <a:pt x="240" y="261"/>
                </a:lnTo>
                <a:lnTo>
                  <a:pt x="240" y="262"/>
                </a:lnTo>
                <a:lnTo>
                  <a:pt x="240" y="261"/>
                </a:lnTo>
                <a:lnTo>
                  <a:pt x="239" y="261"/>
                </a:lnTo>
                <a:lnTo>
                  <a:pt x="237" y="259"/>
                </a:lnTo>
                <a:lnTo>
                  <a:pt x="239" y="259"/>
                </a:lnTo>
                <a:lnTo>
                  <a:pt x="239" y="257"/>
                </a:lnTo>
                <a:lnTo>
                  <a:pt x="240" y="257"/>
                </a:lnTo>
                <a:lnTo>
                  <a:pt x="240" y="256"/>
                </a:lnTo>
                <a:lnTo>
                  <a:pt x="240" y="257"/>
                </a:lnTo>
                <a:lnTo>
                  <a:pt x="240" y="256"/>
                </a:lnTo>
                <a:lnTo>
                  <a:pt x="240" y="254"/>
                </a:lnTo>
                <a:lnTo>
                  <a:pt x="242" y="254"/>
                </a:lnTo>
                <a:lnTo>
                  <a:pt x="242" y="252"/>
                </a:lnTo>
                <a:lnTo>
                  <a:pt x="242" y="251"/>
                </a:lnTo>
                <a:lnTo>
                  <a:pt x="240" y="251"/>
                </a:lnTo>
                <a:lnTo>
                  <a:pt x="240" y="249"/>
                </a:lnTo>
                <a:lnTo>
                  <a:pt x="242" y="249"/>
                </a:lnTo>
                <a:lnTo>
                  <a:pt x="240" y="249"/>
                </a:lnTo>
                <a:lnTo>
                  <a:pt x="240" y="247"/>
                </a:lnTo>
                <a:lnTo>
                  <a:pt x="239" y="246"/>
                </a:lnTo>
                <a:lnTo>
                  <a:pt x="239" y="244"/>
                </a:lnTo>
                <a:lnTo>
                  <a:pt x="239" y="242"/>
                </a:lnTo>
                <a:lnTo>
                  <a:pt x="239" y="241"/>
                </a:lnTo>
                <a:lnTo>
                  <a:pt x="237" y="241"/>
                </a:lnTo>
                <a:lnTo>
                  <a:pt x="239" y="239"/>
                </a:lnTo>
                <a:lnTo>
                  <a:pt x="239" y="237"/>
                </a:lnTo>
                <a:lnTo>
                  <a:pt x="239" y="236"/>
                </a:lnTo>
                <a:lnTo>
                  <a:pt x="239" y="234"/>
                </a:lnTo>
                <a:lnTo>
                  <a:pt x="240" y="234"/>
                </a:lnTo>
                <a:lnTo>
                  <a:pt x="242" y="234"/>
                </a:lnTo>
                <a:lnTo>
                  <a:pt x="244" y="234"/>
                </a:lnTo>
                <a:lnTo>
                  <a:pt x="245" y="234"/>
                </a:lnTo>
                <a:lnTo>
                  <a:pt x="245" y="232"/>
                </a:lnTo>
                <a:lnTo>
                  <a:pt x="247" y="232"/>
                </a:lnTo>
                <a:lnTo>
                  <a:pt x="247" y="231"/>
                </a:lnTo>
                <a:lnTo>
                  <a:pt x="247" y="229"/>
                </a:lnTo>
                <a:lnTo>
                  <a:pt x="247" y="227"/>
                </a:lnTo>
                <a:lnTo>
                  <a:pt x="249" y="227"/>
                </a:lnTo>
                <a:lnTo>
                  <a:pt x="250" y="227"/>
                </a:lnTo>
                <a:lnTo>
                  <a:pt x="250" y="226"/>
                </a:lnTo>
                <a:lnTo>
                  <a:pt x="252" y="226"/>
                </a:lnTo>
                <a:lnTo>
                  <a:pt x="252" y="224"/>
                </a:lnTo>
                <a:lnTo>
                  <a:pt x="254" y="222"/>
                </a:lnTo>
                <a:lnTo>
                  <a:pt x="255" y="222"/>
                </a:lnTo>
                <a:lnTo>
                  <a:pt x="257" y="222"/>
                </a:lnTo>
                <a:lnTo>
                  <a:pt x="259" y="222"/>
                </a:lnTo>
                <a:lnTo>
                  <a:pt x="260" y="221"/>
                </a:lnTo>
                <a:lnTo>
                  <a:pt x="260" y="219"/>
                </a:lnTo>
                <a:lnTo>
                  <a:pt x="262" y="219"/>
                </a:lnTo>
                <a:lnTo>
                  <a:pt x="262" y="217"/>
                </a:lnTo>
                <a:lnTo>
                  <a:pt x="262" y="216"/>
                </a:lnTo>
                <a:lnTo>
                  <a:pt x="262" y="214"/>
                </a:lnTo>
                <a:lnTo>
                  <a:pt x="264" y="214"/>
                </a:lnTo>
                <a:lnTo>
                  <a:pt x="264" y="212"/>
                </a:lnTo>
                <a:lnTo>
                  <a:pt x="265" y="212"/>
                </a:lnTo>
                <a:lnTo>
                  <a:pt x="265" y="211"/>
                </a:lnTo>
                <a:lnTo>
                  <a:pt x="267" y="211"/>
                </a:lnTo>
                <a:lnTo>
                  <a:pt x="267" y="209"/>
                </a:lnTo>
                <a:lnTo>
                  <a:pt x="269" y="209"/>
                </a:lnTo>
                <a:lnTo>
                  <a:pt x="270" y="209"/>
                </a:lnTo>
                <a:lnTo>
                  <a:pt x="270" y="207"/>
                </a:lnTo>
                <a:lnTo>
                  <a:pt x="272" y="207"/>
                </a:lnTo>
                <a:lnTo>
                  <a:pt x="272" y="209"/>
                </a:lnTo>
                <a:lnTo>
                  <a:pt x="272" y="207"/>
                </a:lnTo>
                <a:lnTo>
                  <a:pt x="274" y="207"/>
                </a:lnTo>
                <a:lnTo>
                  <a:pt x="274" y="206"/>
                </a:lnTo>
                <a:lnTo>
                  <a:pt x="275" y="207"/>
                </a:lnTo>
                <a:lnTo>
                  <a:pt x="277" y="207"/>
                </a:lnTo>
                <a:lnTo>
                  <a:pt x="279" y="207"/>
                </a:lnTo>
                <a:lnTo>
                  <a:pt x="280" y="207"/>
                </a:lnTo>
                <a:lnTo>
                  <a:pt x="282" y="207"/>
                </a:lnTo>
                <a:lnTo>
                  <a:pt x="282" y="206"/>
                </a:lnTo>
                <a:lnTo>
                  <a:pt x="282" y="207"/>
                </a:lnTo>
                <a:lnTo>
                  <a:pt x="284" y="206"/>
                </a:lnTo>
                <a:lnTo>
                  <a:pt x="284" y="204"/>
                </a:lnTo>
                <a:lnTo>
                  <a:pt x="284" y="202"/>
                </a:lnTo>
                <a:lnTo>
                  <a:pt x="285" y="202"/>
                </a:lnTo>
                <a:lnTo>
                  <a:pt x="285" y="201"/>
                </a:lnTo>
                <a:lnTo>
                  <a:pt x="285" y="199"/>
                </a:lnTo>
                <a:lnTo>
                  <a:pt x="285" y="197"/>
                </a:lnTo>
                <a:lnTo>
                  <a:pt x="285" y="196"/>
                </a:lnTo>
                <a:lnTo>
                  <a:pt x="287" y="196"/>
                </a:lnTo>
                <a:lnTo>
                  <a:pt x="285" y="196"/>
                </a:lnTo>
                <a:lnTo>
                  <a:pt x="285" y="194"/>
                </a:lnTo>
                <a:lnTo>
                  <a:pt x="285" y="192"/>
                </a:lnTo>
                <a:lnTo>
                  <a:pt x="285" y="191"/>
                </a:lnTo>
                <a:lnTo>
                  <a:pt x="287" y="191"/>
                </a:lnTo>
                <a:lnTo>
                  <a:pt x="287" y="189"/>
                </a:lnTo>
                <a:lnTo>
                  <a:pt x="289" y="189"/>
                </a:lnTo>
                <a:lnTo>
                  <a:pt x="289" y="187"/>
                </a:lnTo>
                <a:lnTo>
                  <a:pt x="290" y="187"/>
                </a:lnTo>
                <a:lnTo>
                  <a:pt x="290" y="186"/>
                </a:lnTo>
                <a:lnTo>
                  <a:pt x="292" y="186"/>
                </a:lnTo>
                <a:lnTo>
                  <a:pt x="294" y="184"/>
                </a:lnTo>
                <a:lnTo>
                  <a:pt x="295" y="184"/>
                </a:lnTo>
                <a:lnTo>
                  <a:pt x="295" y="182"/>
                </a:lnTo>
                <a:lnTo>
                  <a:pt x="295" y="181"/>
                </a:lnTo>
                <a:lnTo>
                  <a:pt x="297" y="179"/>
                </a:lnTo>
                <a:lnTo>
                  <a:pt x="297" y="177"/>
                </a:lnTo>
                <a:lnTo>
                  <a:pt x="295" y="177"/>
                </a:lnTo>
                <a:lnTo>
                  <a:pt x="294" y="177"/>
                </a:lnTo>
                <a:lnTo>
                  <a:pt x="294" y="176"/>
                </a:lnTo>
                <a:lnTo>
                  <a:pt x="292" y="176"/>
                </a:lnTo>
                <a:lnTo>
                  <a:pt x="292" y="174"/>
                </a:lnTo>
                <a:lnTo>
                  <a:pt x="292" y="172"/>
                </a:lnTo>
                <a:lnTo>
                  <a:pt x="290" y="172"/>
                </a:lnTo>
                <a:lnTo>
                  <a:pt x="290" y="171"/>
                </a:lnTo>
                <a:lnTo>
                  <a:pt x="290" y="169"/>
                </a:lnTo>
                <a:lnTo>
                  <a:pt x="290" y="167"/>
                </a:lnTo>
                <a:lnTo>
                  <a:pt x="289" y="167"/>
                </a:lnTo>
                <a:lnTo>
                  <a:pt x="289" y="166"/>
                </a:lnTo>
                <a:lnTo>
                  <a:pt x="289" y="164"/>
                </a:lnTo>
                <a:lnTo>
                  <a:pt x="290" y="164"/>
                </a:lnTo>
                <a:lnTo>
                  <a:pt x="290" y="162"/>
                </a:lnTo>
                <a:lnTo>
                  <a:pt x="289" y="162"/>
                </a:lnTo>
                <a:lnTo>
                  <a:pt x="289" y="161"/>
                </a:lnTo>
                <a:lnTo>
                  <a:pt x="289" y="159"/>
                </a:lnTo>
                <a:lnTo>
                  <a:pt x="290" y="159"/>
                </a:lnTo>
                <a:lnTo>
                  <a:pt x="290" y="157"/>
                </a:lnTo>
                <a:lnTo>
                  <a:pt x="290" y="156"/>
                </a:lnTo>
                <a:lnTo>
                  <a:pt x="290" y="154"/>
                </a:lnTo>
                <a:lnTo>
                  <a:pt x="289" y="154"/>
                </a:lnTo>
                <a:lnTo>
                  <a:pt x="287" y="154"/>
                </a:lnTo>
                <a:lnTo>
                  <a:pt x="285" y="154"/>
                </a:lnTo>
                <a:lnTo>
                  <a:pt x="285" y="152"/>
                </a:lnTo>
                <a:lnTo>
                  <a:pt x="284" y="151"/>
                </a:lnTo>
                <a:lnTo>
                  <a:pt x="285" y="151"/>
                </a:lnTo>
                <a:lnTo>
                  <a:pt x="285" y="149"/>
                </a:lnTo>
                <a:lnTo>
                  <a:pt x="285" y="147"/>
                </a:lnTo>
                <a:lnTo>
                  <a:pt x="287" y="147"/>
                </a:lnTo>
                <a:lnTo>
                  <a:pt x="287" y="146"/>
                </a:lnTo>
                <a:lnTo>
                  <a:pt x="287" y="144"/>
                </a:lnTo>
                <a:lnTo>
                  <a:pt x="287" y="142"/>
                </a:lnTo>
                <a:lnTo>
                  <a:pt x="285" y="142"/>
                </a:lnTo>
                <a:lnTo>
                  <a:pt x="284" y="142"/>
                </a:lnTo>
                <a:lnTo>
                  <a:pt x="282" y="142"/>
                </a:lnTo>
                <a:lnTo>
                  <a:pt x="280" y="142"/>
                </a:lnTo>
                <a:lnTo>
                  <a:pt x="280" y="144"/>
                </a:lnTo>
                <a:lnTo>
                  <a:pt x="279" y="144"/>
                </a:lnTo>
                <a:lnTo>
                  <a:pt x="279" y="142"/>
                </a:lnTo>
                <a:lnTo>
                  <a:pt x="277" y="142"/>
                </a:lnTo>
                <a:lnTo>
                  <a:pt x="277" y="141"/>
                </a:lnTo>
                <a:lnTo>
                  <a:pt x="277" y="139"/>
                </a:lnTo>
                <a:lnTo>
                  <a:pt x="275" y="139"/>
                </a:lnTo>
                <a:lnTo>
                  <a:pt x="275" y="137"/>
                </a:lnTo>
                <a:lnTo>
                  <a:pt x="274" y="136"/>
                </a:lnTo>
                <a:lnTo>
                  <a:pt x="272" y="136"/>
                </a:lnTo>
                <a:lnTo>
                  <a:pt x="272" y="134"/>
                </a:lnTo>
                <a:lnTo>
                  <a:pt x="270" y="134"/>
                </a:lnTo>
                <a:lnTo>
                  <a:pt x="270" y="132"/>
                </a:lnTo>
                <a:lnTo>
                  <a:pt x="269" y="132"/>
                </a:lnTo>
                <a:lnTo>
                  <a:pt x="269" y="131"/>
                </a:lnTo>
                <a:lnTo>
                  <a:pt x="267" y="131"/>
                </a:lnTo>
                <a:lnTo>
                  <a:pt x="265" y="131"/>
                </a:lnTo>
                <a:lnTo>
                  <a:pt x="265" y="129"/>
                </a:lnTo>
                <a:lnTo>
                  <a:pt x="265" y="131"/>
                </a:lnTo>
                <a:lnTo>
                  <a:pt x="265" y="132"/>
                </a:lnTo>
                <a:lnTo>
                  <a:pt x="265" y="134"/>
                </a:lnTo>
                <a:lnTo>
                  <a:pt x="267" y="134"/>
                </a:lnTo>
                <a:lnTo>
                  <a:pt x="267" y="136"/>
                </a:lnTo>
                <a:lnTo>
                  <a:pt x="269" y="136"/>
                </a:lnTo>
                <a:lnTo>
                  <a:pt x="269" y="137"/>
                </a:lnTo>
                <a:lnTo>
                  <a:pt x="270" y="137"/>
                </a:lnTo>
                <a:lnTo>
                  <a:pt x="270" y="139"/>
                </a:lnTo>
                <a:lnTo>
                  <a:pt x="272" y="139"/>
                </a:lnTo>
                <a:lnTo>
                  <a:pt x="272" y="141"/>
                </a:lnTo>
                <a:lnTo>
                  <a:pt x="274" y="141"/>
                </a:lnTo>
                <a:lnTo>
                  <a:pt x="274" y="142"/>
                </a:lnTo>
                <a:lnTo>
                  <a:pt x="275" y="142"/>
                </a:lnTo>
                <a:lnTo>
                  <a:pt x="275" y="144"/>
                </a:lnTo>
                <a:lnTo>
                  <a:pt x="277" y="144"/>
                </a:lnTo>
                <a:lnTo>
                  <a:pt x="277" y="146"/>
                </a:lnTo>
                <a:lnTo>
                  <a:pt x="279" y="147"/>
                </a:lnTo>
                <a:lnTo>
                  <a:pt x="280" y="149"/>
                </a:lnTo>
                <a:lnTo>
                  <a:pt x="280" y="151"/>
                </a:lnTo>
                <a:lnTo>
                  <a:pt x="282" y="151"/>
                </a:lnTo>
                <a:lnTo>
                  <a:pt x="282" y="152"/>
                </a:lnTo>
                <a:lnTo>
                  <a:pt x="282" y="154"/>
                </a:lnTo>
                <a:lnTo>
                  <a:pt x="282" y="156"/>
                </a:lnTo>
                <a:lnTo>
                  <a:pt x="284" y="156"/>
                </a:lnTo>
                <a:lnTo>
                  <a:pt x="284" y="157"/>
                </a:lnTo>
                <a:lnTo>
                  <a:pt x="282" y="157"/>
                </a:lnTo>
                <a:lnTo>
                  <a:pt x="282" y="159"/>
                </a:lnTo>
                <a:lnTo>
                  <a:pt x="282" y="161"/>
                </a:lnTo>
                <a:lnTo>
                  <a:pt x="282" y="162"/>
                </a:lnTo>
                <a:lnTo>
                  <a:pt x="280" y="162"/>
                </a:lnTo>
                <a:lnTo>
                  <a:pt x="280" y="164"/>
                </a:lnTo>
                <a:lnTo>
                  <a:pt x="280" y="166"/>
                </a:lnTo>
                <a:lnTo>
                  <a:pt x="280" y="167"/>
                </a:lnTo>
                <a:lnTo>
                  <a:pt x="282" y="167"/>
                </a:lnTo>
                <a:lnTo>
                  <a:pt x="282" y="169"/>
                </a:lnTo>
                <a:lnTo>
                  <a:pt x="282" y="171"/>
                </a:lnTo>
                <a:lnTo>
                  <a:pt x="284" y="171"/>
                </a:lnTo>
                <a:lnTo>
                  <a:pt x="284" y="172"/>
                </a:lnTo>
                <a:lnTo>
                  <a:pt x="285" y="172"/>
                </a:lnTo>
                <a:lnTo>
                  <a:pt x="285" y="174"/>
                </a:lnTo>
                <a:lnTo>
                  <a:pt x="285" y="176"/>
                </a:lnTo>
                <a:lnTo>
                  <a:pt x="285" y="177"/>
                </a:lnTo>
                <a:lnTo>
                  <a:pt x="287" y="179"/>
                </a:lnTo>
                <a:lnTo>
                  <a:pt x="287" y="181"/>
                </a:lnTo>
                <a:lnTo>
                  <a:pt x="289" y="181"/>
                </a:lnTo>
                <a:lnTo>
                  <a:pt x="287" y="181"/>
                </a:lnTo>
                <a:lnTo>
                  <a:pt x="285" y="181"/>
                </a:lnTo>
                <a:lnTo>
                  <a:pt x="285" y="182"/>
                </a:lnTo>
                <a:lnTo>
                  <a:pt x="284" y="182"/>
                </a:lnTo>
                <a:lnTo>
                  <a:pt x="284" y="184"/>
                </a:lnTo>
                <a:lnTo>
                  <a:pt x="284" y="186"/>
                </a:lnTo>
                <a:lnTo>
                  <a:pt x="282" y="186"/>
                </a:lnTo>
                <a:lnTo>
                  <a:pt x="282" y="187"/>
                </a:lnTo>
                <a:lnTo>
                  <a:pt x="282" y="189"/>
                </a:lnTo>
                <a:lnTo>
                  <a:pt x="280" y="189"/>
                </a:lnTo>
                <a:lnTo>
                  <a:pt x="279" y="189"/>
                </a:lnTo>
                <a:lnTo>
                  <a:pt x="279" y="191"/>
                </a:lnTo>
                <a:lnTo>
                  <a:pt x="280" y="191"/>
                </a:lnTo>
                <a:lnTo>
                  <a:pt x="280" y="192"/>
                </a:lnTo>
                <a:lnTo>
                  <a:pt x="279" y="192"/>
                </a:lnTo>
                <a:lnTo>
                  <a:pt x="279" y="194"/>
                </a:lnTo>
                <a:lnTo>
                  <a:pt x="280" y="194"/>
                </a:lnTo>
                <a:lnTo>
                  <a:pt x="279" y="194"/>
                </a:lnTo>
                <a:lnTo>
                  <a:pt x="277" y="194"/>
                </a:lnTo>
                <a:lnTo>
                  <a:pt x="277" y="196"/>
                </a:lnTo>
                <a:lnTo>
                  <a:pt x="275" y="196"/>
                </a:lnTo>
                <a:lnTo>
                  <a:pt x="275" y="197"/>
                </a:lnTo>
                <a:lnTo>
                  <a:pt x="275" y="199"/>
                </a:lnTo>
                <a:lnTo>
                  <a:pt x="275" y="201"/>
                </a:lnTo>
                <a:lnTo>
                  <a:pt x="274" y="201"/>
                </a:lnTo>
                <a:lnTo>
                  <a:pt x="275" y="201"/>
                </a:lnTo>
                <a:lnTo>
                  <a:pt x="274" y="201"/>
                </a:lnTo>
                <a:lnTo>
                  <a:pt x="274" y="202"/>
                </a:lnTo>
                <a:lnTo>
                  <a:pt x="272" y="204"/>
                </a:lnTo>
                <a:lnTo>
                  <a:pt x="272" y="202"/>
                </a:lnTo>
                <a:lnTo>
                  <a:pt x="270" y="202"/>
                </a:lnTo>
                <a:lnTo>
                  <a:pt x="270" y="204"/>
                </a:lnTo>
                <a:lnTo>
                  <a:pt x="269" y="204"/>
                </a:lnTo>
                <a:lnTo>
                  <a:pt x="267" y="204"/>
                </a:lnTo>
                <a:lnTo>
                  <a:pt x="265" y="206"/>
                </a:lnTo>
                <a:lnTo>
                  <a:pt x="264" y="206"/>
                </a:lnTo>
                <a:lnTo>
                  <a:pt x="264" y="207"/>
                </a:lnTo>
                <a:lnTo>
                  <a:pt x="262" y="207"/>
                </a:lnTo>
                <a:lnTo>
                  <a:pt x="260" y="209"/>
                </a:lnTo>
                <a:lnTo>
                  <a:pt x="260" y="211"/>
                </a:lnTo>
                <a:lnTo>
                  <a:pt x="259" y="211"/>
                </a:lnTo>
                <a:lnTo>
                  <a:pt x="259" y="212"/>
                </a:lnTo>
                <a:lnTo>
                  <a:pt x="259" y="214"/>
                </a:lnTo>
                <a:lnTo>
                  <a:pt x="257" y="216"/>
                </a:lnTo>
                <a:lnTo>
                  <a:pt x="257" y="217"/>
                </a:lnTo>
                <a:lnTo>
                  <a:pt x="255" y="217"/>
                </a:lnTo>
                <a:lnTo>
                  <a:pt x="255" y="216"/>
                </a:lnTo>
                <a:lnTo>
                  <a:pt x="255" y="217"/>
                </a:lnTo>
                <a:lnTo>
                  <a:pt x="255" y="216"/>
                </a:lnTo>
                <a:lnTo>
                  <a:pt x="254" y="216"/>
                </a:lnTo>
                <a:lnTo>
                  <a:pt x="252" y="216"/>
                </a:lnTo>
                <a:lnTo>
                  <a:pt x="252" y="214"/>
                </a:lnTo>
                <a:lnTo>
                  <a:pt x="250" y="214"/>
                </a:lnTo>
                <a:lnTo>
                  <a:pt x="250" y="212"/>
                </a:lnTo>
                <a:lnTo>
                  <a:pt x="250" y="214"/>
                </a:lnTo>
                <a:lnTo>
                  <a:pt x="250" y="216"/>
                </a:lnTo>
                <a:lnTo>
                  <a:pt x="250" y="217"/>
                </a:lnTo>
                <a:lnTo>
                  <a:pt x="252" y="217"/>
                </a:lnTo>
                <a:lnTo>
                  <a:pt x="252" y="219"/>
                </a:lnTo>
                <a:lnTo>
                  <a:pt x="250" y="219"/>
                </a:lnTo>
                <a:lnTo>
                  <a:pt x="250" y="221"/>
                </a:lnTo>
                <a:lnTo>
                  <a:pt x="249" y="221"/>
                </a:lnTo>
                <a:lnTo>
                  <a:pt x="249" y="222"/>
                </a:lnTo>
                <a:lnTo>
                  <a:pt x="247" y="222"/>
                </a:lnTo>
                <a:lnTo>
                  <a:pt x="245" y="222"/>
                </a:lnTo>
                <a:lnTo>
                  <a:pt x="244" y="222"/>
                </a:lnTo>
                <a:lnTo>
                  <a:pt x="244" y="224"/>
                </a:lnTo>
                <a:lnTo>
                  <a:pt x="242" y="224"/>
                </a:lnTo>
                <a:lnTo>
                  <a:pt x="240" y="224"/>
                </a:lnTo>
                <a:lnTo>
                  <a:pt x="240" y="222"/>
                </a:lnTo>
                <a:lnTo>
                  <a:pt x="239" y="222"/>
                </a:lnTo>
                <a:lnTo>
                  <a:pt x="239" y="221"/>
                </a:lnTo>
                <a:lnTo>
                  <a:pt x="237" y="221"/>
                </a:lnTo>
                <a:lnTo>
                  <a:pt x="237" y="222"/>
                </a:lnTo>
                <a:lnTo>
                  <a:pt x="239" y="222"/>
                </a:lnTo>
                <a:lnTo>
                  <a:pt x="239" y="224"/>
                </a:lnTo>
                <a:lnTo>
                  <a:pt x="240" y="226"/>
                </a:lnTo>
                <a:lnTo>
                  <a:pt x="240" y="227"/>
                </a:lnTo>
                <a:lnTo>
                  <a:pt x="240" y="229"/>
                </a:lnTo>
                <a:lnTo>
                  <a:pt x="239" y="229"/>
                </a:lnTo>
                <a:lnTo>
                  <a:pt x="237" y="229"/>
                </a:lnTo>
                <a:lnTo>
                  <a:pt x="237" y="231"/>
                </a:lnTo>
                <a:lnTo>
                  <a:pt x="235" y="231"/>
                </a:lnTo>
                <a:lnTo>
                  <a:pt x="235" y="232"/>
                </a:lnTo>
                <a:lnTo>
                  <a:pt x="235" y="234"/>
                </a:lnTo>
                <a:lnTo>
                  <a:pt x="234" y="234"/>
                </a:lnTo>
                <a:lnTo>
                  <a:pt x="234" y="236"/>
                </a:lnTo>
                <a:lnTo>
                  <a:pt x="234" y="237"/>
                </a:lnTo>
                <a:lnTo>
                  <a:pt x="234" y="239"/>
                </a:lnTo>
                <a:lnTo>
                  <a:pt x="232" y="239"/>
                </a:lnTo>
                <a:lnTo>
                  <a:pt x="232" y="241"/>
                </a:lnTo>
                <a:lnTo>
                  <a:pt x="232" y="242"/>
                </a:lnTo>
                <a:lnTo>
                  <a:pt x="232" y="244"/>
                </a:lnTo>
                <a:lnTo>
                  <a:pt x="232" y="246"/>
                </a:lnTo>
                <a:lnTo>
                  <a:pt x="230" y="246"/>
                </a:lnTo>
                <a:lnTo>
                  <a:pt x="230" y="244"/>
                </a:lnTo>
                <a:lnTo>
                  <a:pt x="230" y="246"/>
                </a:lnTo>
                <a:lnTo>
                  <a:pt x="228" y="246"/>
                </a:lnTo>
                <a:lnTo>
                  <a:pt x="230" y="246"/>
                </a:lnTo>
                <a:lnTo>
                  <a:pt x="230" y="247"/>
                </a:lnTo>
                <a:lnTo>
                  <a:pt x="232" y="247"/>
                </a:lnTo>
                <a:lnTo>
                  <a:pt x="232" y="249"/>
                </a:lnTo>
                <a:lnTo>
                  <a:pt x="234" y="249"/>
                </a:lnTo>
                <a:lnTo>
                  <a:pt x="234" y="251"/>
                </a:lnTo>
                <a:lnTo>
                  <a:pt x="234" y="252"/>
                </a:lnTo>
                <a:lnTo>
                  <a:pt x="232" y="254"/>
                </a:lnTo>
                <a:lnTo>
                  <a:pt x="232" y="256"/>
                </a:lnTo>
                <a:lnTo>
                  <a:pt x="230" y="256"/>
                </a:lnTo>
                <a:lnTo>
                  <a:pt x="230" y="257"/>
                </a:lnTo>
                <a:lnTo>
                  <a:pt x="228" y="257"/>
                </a:lnTo>
                <a:lnTo>
                  <a:pt x="227" y="259"/>
                </a:lnTo>
                <a:lnTo>
                  <a:pt x="225" y="259"/>
                </a:lnTo>
                <a:lnTo>
                  <a:pt x="225" y="261"/>
                </a:lnTo>
                <a:lnTo>
                  <a:pt x="223" y="261"/>
                </a:lnTo>
                <a:lnTo>
                  <a:pt x="223" y="262"/>
                </a:lnTo>
                <a:lnTo>
                  <a:pt x="223" y="261"/>
                </a:lnTo>
                <a:lnTo>
                  <a:pt x="223" y="262"/>
                </a:lnTo>
                <a:lnTo>
                  <a:pt x="223" y="261"/>
                </a:lnTo>
                <a:lnTo>
                  <a:pt x="222" y="261"/>
                </a:lnTo>
                <a:lnTo>
                  <a:pt x="223" y="259"/>
                </a:lnTo>
                <a:lnTo>
                  <a:pt x="223" y="257"/>
                </a:lnTo>
                <a:lnTo>
                  <a:pt x="223" y="259"/>
                </a:lnTo>
                <a:lnTo>
                  <a:pt x="222" y="259"/>
                </a:lnTo>
                <a:lnTo>
                  <a:pt x="222" y="261"/>
                </a:lnTo>
                <a:lnTo>
                  <a:pt x="222" y="262"/>
                </a:lnTo>
                <a:lnTo>
                  <a:pt x="222" y="264"/>
                </a:lnTo>
                <a:lnTo>
                  <a:pt x="222" y="266"/>
                </a:lnTo>
                <a:lnTo>
                  <a:pt x="222" y="267"/>
                </a:lnTo>
                <a:lnTo>
                  <a:pt x="220" y="267"/>
                </a:lnTo>
                <a:lnTo>
                  <a:pt x="218" y="267"/>
                </a:lnTo>
                <a:lnTo>
                  <a:pt x="218" y="269"/>
                </a:lnTo>
                <a:lnTo>
                  <a:pt x="217" y="269"/>
                </a:lnTo>
                <a:lnTo>
                  <a:pt x="215" y="269"/>
                </a:lnTo>
                <a:lnTo>
                  <a:pt x="213" y="267"/>
                </a:lnTo>
                <a:lnTo>
                  <a:pt x="212" y="267"/>
                </a:lnTo>
                <a:lnTo>
                  <a:pt x="210" y="269"/>
                </a:lnTo>
                <a:lnTo>
                  <a:pt x="208" y="269"/>
                </a:lnTo>
                <a:lnTo>
                  <a:pt x="207" y="269"/>
                </a:lnTo>
                <a:lnTo>
                  <a:pt x="205" y="269"/>
                </a:lnTo>
                <a:lnTo>
                  <a:pt x="205" y="267"/>
                </a:lnTo>
                <a:lnTo>
                  <a:pt x="203" y="267"/>
                </a:lnTo>
                <a:lnTo>
                  <a:pt x="203" y="266"/>
                </a:lnTo>
                <a:lnTo>
                  <a:pt x="202" y="266"/>
                </a:lnTo>
                <a:lnTo>
                  <a:pt x="202" y="264"/>
                </a:lnTo>
                <a:lnTo>
                  <a:pt x="200" y="262"/>
                </a:lnTo>
                <a:lnTo>
                  <a:pt x="200" y="261"/>
                </a:lnTo>
                <a:lnTo>
                  <a:pt x="198" y="261"/>
                </a:lnTo>
                <a:lnTo>
                  <a:pt x="198" y="259"/>
                </a:lnTo>
                <a:lnTo>
                  <a:pt x="197" y="259"/>
                </a:lnTo>
                <a:lnTo>
                  <a:pt x="197" y="257"/>
                </a:lnTo>
                <a:lnTo>
                  <a:pt x="197" y="256"/>
                </a:lnTo>
                <a:lnTo>
                  <a:pt x="195" y="256"/>
                </a:lnTo>
                <a:lnTo>
                  <a:pt x="195" y="254"/>
                </a:lnTo>
                <a:lnTo>
                  <a:pt x="193" y="254"/>
                </a:lnTo>
                <a:lnTo>
                  <a:pt x="193" y="252"/>
                </a:lnTo>
                <a:lnTo>
                  <a:pt x="192" y="252"/>
                </a:lnTo>
                <a:lnTo>
                  <a:pt x="192" y="251"/>
                </a:lnTo>
                <a:lnTo>
                  <a:pt x="190" y="251"/>
                </a:lnTo>
                <a:lnTo>
                  <a:pt x="190" y="249"/>
                </a:lnTo>
                <a:lnTo>
                  <a:pt x="190" y="247"/>
                </a:lnTo>
                <a:lnTo>
                  <a:pt x="188" y="247"/>
                </a:lnTo>
                <a:lnTo>
                  <a:pt x="188" y="246"/>
                </a:lnTo>
                <a:lnTo>
                  <a:pt x="188" y="244"/>
                </a:lnTo>
                <a:lnTo>
                  <a:pt x="187" y="244"/>
                </a:lnTo>
                <a:lnTo>
                  <a:pt x="187" y="242"/>
                </a:lnTo>
                <a:lnTo>
                  <a:pt x="185" y="242"/>
                </a:lnTo>
                <a:lnTo>
                  <a:pt x="185" y="241"/>
                </a:lnTo>
                <a:lnTo>
                  <a:pt x="185" y="239"/>
                </a:lnTo>
                <a:lnTo>
                  <a:pt x="183" y="239"/>
                </a:lnTo>
                <a:lnTo>
                  <a:pt x="183" y="237"/>
                </a:lnTo>
                <a:lnTo>
                  <a:pt x="182" y="237"/>
                </a:lnTo>
                <a:lnTo>
                  <a:pt x="183" y="237"/>
                </a:lnTo>
                <a:lnTo>
                  <a:pt x="182" y="236"/>
                </a:lnTo>
                <a:lnTo>
                  <a:pt x="182" y="234"/>
                </a:lnTo>
                <a:lnTo>
                  <a:pt x="180" y="234"/>
                </a:lnTo>
                <a:lnTo>
                  <a:pt x="178" y="232"/>
                </a:lnTo>
                <a:lnTo>
                  <a:pt x="177" y="231"/>
                </a:lnTo>
                <a:lnTo>
                  <a:pt x="177" y="229"/>
                </a:lnTo>
                <a:lnTo>
                  <a:pt x="175" y="227"/>
                </a:lnTo>
                <a:lnTo>
                  <a:pt x="175" y="226"/>
                </a:lnTo>
                <a:lnTo>
                  <a:pt x="173" y="226"/>
                </a:lnTo>
                <a:lnTo>
                  <a:pt x="173" y="224"/>
                </a:lnTo>
                <a:lnTo>
                  <a:pt x="172" y="224"/>
                </a:lnTo>
                <a:lnTo>
                  <a:pt x="172" y="222"/>
                </a:lnTo>
                <a:lnTo>
                  <a:pt x="172" y="221"/>
                </a:lnTo>
                <a:lnTo>
                  <a:pt x="172" y="219"/>
                </a:lnTo>
                <a:lnTo>
                  <a:pt x="170" y="219"/>
                </a:lnTo>
                <a:lnTo>
                  <a:pt x="170" y="217"/>
                </a:lnTo>
                <a:lnTo>
                  <a:pt x="170" y="216"/>
                </a:lnTo>
                <a:lnTo>
                  <a:pt x="168" y="216"/>
                </a:lnTo>
                <a:lnTo>
                  <a:pt x="168" y="214"/>
                </a:lnTo>
                <a:lnTo>
                  <a:pt x="168" y="212"/>
                </a:lnTo>
                <a:lnTo>
                  <a:pt x="167" y="212"/>
                </a:lnTo>
                <a:lnTo>
                  <a:pt x="165" y="212"/>
                </a:lnTo>
                <a:lnTo>
                  <a:pt x="165" y="214"/>
                </a:lnTo>
                <a:lnTo>
                  <a:pt x="167" y="214"/>
                </a:lnTo>
                <a:lnTo>
                  <a:pt x="167" y="216"/>
                </a:lnTo>
                <a:lnTo>
                  <a:pt x="167" y="217"/>
                </a:lnTo>
                <a:lnTo>
                  <a:pt x="168" y="217"/>
                </a:lnTo>
                <a:lnTo>
                  <a:pt x="168" y="219"/>
                </a:lnTo>
                <a:lnTo>
                  <a:pt x="168" y="221"/>
                </a:lnTo>
                <a:lnTo>
                  <a:pt x="168" y="222"/>
                </a:lnTo>
                <a:lnTo>
                  <a:pt x="168" y="224"/>
                </a:lnTo>
                <a:lnTo>
                  <a:pt x="170" y="224"/>
                </a:lnTo>
                <a:lnTo>
                  <a:pt x="170" y="226"/>
                </a:lnTo>
                <a:lnTo>
                  <a:pt x="172" y="226"/>
                </a:lnTo>
                <a:lnTo>
                  <a:pt x="170" y="226"/>
                </a:lnTo>
                <a:lnTo>
                  <a:pt x="172" y="226"/>
                </a:lnTo>
                <a:lnTo>
                  <a:pt x="172" y="227"/>
                </a:lnTo>
                <a:lnTo>
                  <a:pt x="173" y="227"/>
                </a:lnTo>
                <a:lnTo>
                  <a:pt x="173" y="229"/>
                </a:lnTo>
                <a:lnTo>
                  <a:pt x="173" y="231"/>
                </a:lnTo>
                <a:lnTo>
                  <a:pt x="175" y="231"/>
                </a:lnTo>
                <a:lnTo>
                  <a:pt x="175" y="232"/>
                </a:lnTo>
                <a:lnTo>
                  <a:pt x="177" y="232"/>
                </a:lnTo>
                <a:lnTo>
                  <a:pt x="177" y="234"/>
                </a:lnTo>
                <a:lnTo>
                  <a:pt x="177" y="236"/>
                </a:lnTo>
                <a:lnTo>
                  <a:pt x="178" y="236"/>
                </a:lnTo>
                <a:lnTo>
                  <a:pt x="177" y="236"/>
                </a:lnTo>
                <a:lnTo>
                  <a:pt x="178" y="236"/>
                </a:lnTo>
                <a:lnTo>
                  <a:pt x="178" y="237"/>
                </a:lnTo>
                <a:lnTo>
                  <a:pt x="180" y="237"/>
                </a:lnTo>
                <a:lnTo>
                  <a:pt x="180" y="239"/>
                </a:lnTo>
                <a:lnTo>
                  <a:pt x="182" y="239"/>
                </a:lnTo>
                <a:lnTo>
                  <a:pt x="182" y="241"/>
                </a:lnTo>
                <a:lnTo>
                  <a:pt x="182" y="242"/>
                </a:lnTo>
                <a:lnTo>
                  <a:pt x="183" y="242"/>
                </a:lnTo>
                <a:lnTo>
                  <a:pt x="183" y="244"/>
                </a:lnTo>
                <a:lnTo>
                  <a:pt x="183" y="246"/>
                </a:lnTo>
                <a:lnTo>
                  <a:pt x="185" y="246"/>
                </a:lnTo>
                <a:lnTo>
                  <a:pt x="185" y="247"/>
                </a:lnTo>
                <a:lnTo>
                  <a:pt x="187" y="247"/>
                </a:lnTo>
                <a:lnTo>
                  <a:pt x="187" y="249"/>
                </a:lnTo>
                <a:lnTo>
                  <a:pt x="188" y="249"/>
                </a:lnTo>
                <a:lnTo>
                  <a:pt x="188" y="251"/>
                </a:lnTo>
                <a:lnTo>
                  <a:pt x="188" y="252"/>
                </a:lnTo>
                <a:lnTo>
                  <a:pt x="188" y="254"/>
                </a:lnTo>
                <a:lnTo>
                  <a:pt x="190" y="254"/>
                </a:lnTo>
                <a:lnTo>
                  <a:pt x="190" y="256"/>
                </a:lnTo>
                <a:lnTo>
                  <a:pt x="192" y="257"/>
                </a:lnTo>
                <a:lnTo>
                  <a:pt x="192" y="259"/>
                </a:lnTo>
                <a:lnTo>
                  <a:pt x="193" y="259"/>
                </a:lnTo>
                <a:lnTo>
                  <a:pt x="193" y="261"/>
                </a:lnTo>
                <a:lnTo>
                  <a:pt x="195" y="261"/>
                </a:lnTo>
                <a:lnTo>
                  <a:pt x="195" y="262"/>
                </a:lnTo>
                <a:lnTo>
                  <a:pt x="197" y="262"/>
                </a:lnTo>
                <a:lnTo>
                  <a:pt x="197" y="264"/>
                </a:lnTo>
                <a:lnTo>
                  <a:pt x="197" y="266"/>
                </a:lnTo>
                <a:lnTo>
                  <a:pt x="198" y="266"/>
                </a:lnTo>
                <a:lnTo>
                  <a:pt x="198" y="267"/>
                </a:lnTo>
                <a:lnTo>
                  <a:pt x="200" y="267"/>
                </a:lnTo>
                <a:lnTo>
                  <a:pt x="200" y="269"/>
                </a:lnTo>
                <a:lnTo>
                  <a:pt x="202" y="269"/>
                </a:lnTo>
                <a:lnTo>
                  <a:pt x="203" y="269"/>
                </a:lnTo>
                <a:lnTo>
                  <a:pt x="203" y="271"/>
                </a:lnTo>
                <a:lnTo>
                  <a:pt x="205" y="271"/>
                </a:lnTo>
                <a:lnTo>
                  <a:pt x="205" y="273"/>
                </a:lnTo>
                <a:lnTo>
                  <a:pt x="205" y="274"/>
                </a:lnTo>
                <a:lnTo>
                  <a:pt x="203" y="274"/>
                </a:lnTo>
                <a:lnTo>
                  <a:pt x="203" y="273"/>
                </a:lnTo>
                <a:lnTo>
                  <a:pt x="202" y="273"/>
                </a:lnTo>
                <a:lnTo>
                  <a:pt x="202" y="271"/>
                </a:lnTo>
                <a:lnTo>
                  <a:pt x="200" y="271"/>
                </a:lnTo>
                <a:lnTo>
                  <a:pt x="200" y="273"/>
                </a:lnTo>
                <a:lnTo>
                  <a:pt x="198" y="273"/>
                </a:lnTo>
                <a:lnTo>
                  <a:pt x="198" y="274"/>
                </a:lnTo>
                <a:lnTo>
                  <a:pt x="197" y="274"/>
                </a:lnTo>
                <a:lnTo>
                  <a:pt x="197" y="276"/>
                </a:lnTo>
                <a:lnTo>
                  <a:pt x="197" y="278"/>
                </a:lnTo>
                <a:lnTo>
                  <a:pt x="197" y="279"/>
                </a:lnTo>
                <a:lnTo>
                  <a:pt x="195" y="279"/>
                </a:lnTo>
                <a:lnTo>
                  <a:pt x="195" y="281"/>
                </a:lnTo>
                <a:lnTo>
                  <a:pt x="193" y="281"/>
                </a:lnTo>
                <a:lnTo>
                  <a:pt x="193" y="283"/>
                </a:lnTo>
                <a:lnTo>
                  <a:pt x="193" y="281"/>
                </a:lnTo>
                <a:lnTo>
                  <a:pt x="192" y="281"/>
                </a:lnTo>
                <a:lnTo>
                  <a:pt x="192" y="279"/>
                </a:lnTo>
                <a:lnTo>
                  <a:pt x="190" y="279"/>
                </a:lnTo>
                <a:lnTo>
                  <a:pt x="190" y="278"/>
                </a:lnTo>
                <a:lnTo>
                  <a:pt x="188" y="278"/>
                </a:lnTo>
                <a:lnTo>
                  <a:pt x="188" y="279"/>
                </a:lnTo>
                <a:lnTo>
                  <a:pt x="188" y="278"/>
                </a:lnTo>
                <a:lnTo>
                  <a:pt x="187" y="278"/>
                </a:lnTo>
                <a:lnTo>
                  <a:pt x="185" y="276"/>
                </a:lnTo>
                <a:lnTo>
                  <a:pt x="183" y="274"/>
                </a:lnTo>
                <a:lnTo>
                  <a:pt x="182" y="274"/>
                </a:lnTo>
                <a:lnTo>
                  <a:pt x="182" y="276"/>
                </a:lnTo>
                <a:lnTo>
                  <a:pt x="183" y="276"/>
                </a:lnTo>
                <a:lnTo>
                  <a:pt x="183" y="278"/>
                </a:lnTo>
                <a:lnTo>
                  <a:pt x="185" y="278"/>
                </a:lnTo>
                <a:lnTo>
                  <a:pt x="187" y="278"/>
                </a:lnTo>
                <a:lnTo>
                  <a:pt x="187" y="279"/>
                </a:lnTo>
                <a:lnTo>
                  <a:pt x="188" y="279"/>
                </a:lnTo>
                <a:lnTo>
                  <a:pt x="190" y="279"/>
                </a:lnTo>
                <a:lnTo>
                  <a:pt x="190" y="281"/>
                </a:lnTo>
                <a:lnTo>
                  <a:pt x="192" y="283"/>
                </a:lnTo>
                <a:lnTo>
                  <a:pt x="192" y="284"/>
                </a:lnTo>
                <a:lnTo>
                  <a:pt x="193" y="284"/>
                </a:lnTo>
                <a:lnTo>
                  <a:pt x="193" y="286"/>
                </a:lnTo>
                <a:lnTo>
                  <a:pt x="193" y="288"/>
                </a:lnTo>
                <a:lnTo>
                  <a:pt x="193" y="289"/>
                </a:lnTo>
                <a:lnTo>
                  <a:pt x="193" y="291"/>
                </a:lnTo>
                <a:lnTo>
                  <a:pt x="193" y="293"/>
                </a:lnTo>
                <a:lnTo>
                  <a:pt x="192" y="293"/>
                </a:lnTo>
                <a:lnTo>
                  <a:pt x="192" y="294"/>
                </a:lnTo>
                <a:lnTo>
                  <a:pt x="190" y="294"/>
                </a:lnTo>
                <a:lnTo>
                  <a:pt x="188" y="294"/>
                </a:lnTo>
                <a:lnTo>
                  <a:pt x="187" y="294"/>
                </a:lnTo>
                <a:lnTo>
                  <a:pt x="185" y="294"/>
                </a:lnTo>
                <a:lnTo>
                  <a:pt x="185" y="296"/>
                </a:lnTo>
                <a:lnTo>
                  <a:pt x="183" y="296"/>
                </a:lnTo>
                <a:lnTo>
                  <a:pt x="182" y="296"/>
                </a:lnTo>
                <a:lnTo>
                  <a:pt x="182" y="298"/>
                </a:lnTo>
                <a:lnTo>
                  <a:pt x="180" y="298"/>
                </a:lnTo>
                <a:lnTo>
                  <a:pt x="178" y="298"/>
                </a:lnTo>
                <a:lnTo>
                  <a:pt x="178" y="299"/>
                </a:lnTo>
                <a:lnTo>
                  <a:pt x="177" y="299"/>
                </a:lnTo>
                <a:lnTo>
                  <a:pt x="175" y="299"/>
                </a:lnTo>
                <a:lnTo>
                  <a:pt x="173" y="299"/>
                </a:lnTo>
                <a:lnTo>
                  <a:pt x="173" y="298"/>
                </a:lnTo>
                <a:lnTo>
                  <a:pt x="173" y="299"/>
                </a:lnTo>
                <a:lnTo>
                  <a:pt x="173" y="298"/>
                </a:lnTo>
                <a:lnTo>
                  <a:pt x="172" y="298"/>
                </a:lnTo>
                <a:lnTo>
                  <a:pt x="172" y="299"/>
                </a:lnTo>
                <a:lnTo>
                  <a:pt x="170" y="299"/>
                </a:lnTo>
                <a:lnTo>
                  <a:pt x="170" y="301"/>
                </a:lnTo>
                <a:lnTo>
                  <a:pt x="170" y="303"/>
                </a:lnTo>
                <a:lnTo>
                  <a:pt x="172" y="304"/>
                </a:lnTo>
                <a:lnTo>
                  <a:pt x="170" y="306"/>
                </a:lnTo>
                <a:lnTo>
                  <a:pt x="170" y="308"/>
                </a:lnTo>
                <a:lnTo>
                  <a:pt x="168" y="308"/>
                </a:lnTo>
                <a:lnTo>
                  <a:pt x="168" y="309"/>
                </a:lnTo>
                <a:lnTo>
                  <a:pt x="167" y="309"/>
                </a:lnTo>
                <a:lnTo>
                  <a:pt x="165" y="309"/>
                </a:lnTo>
                <a:lnTo>
                  <a:pt x="163" y="309"/>
                </a:lnTo>
                <a:lnTo>
                  <a:pt x="163" y="308"/>
                </a:lnTo>
                <a:lnTo>
                  <a:pt x="162" y="308"/>
                </a:lnTo>
                <a:lnTo>
                  <a:pt x="162" y="306"/>
                </a:lnTo>
                <a:lnTo>
                  <a:pt x="160" y="306"/>
                </a:lnTo>
                <a:lnTo>
                  <a:pt x="158" y="306"/>
                </a:lnTo>
                <a:lnTo>
                  <a:pt x="158" y="308"/>
                </a:lnTo>
                <a:lnTo>
                  <a:pt x="157" y="308"/>
                </a:lnTo>
                <a:lnTo>
                  <a:pt x="157" y="306"/>
                </a:lnTo>
                <a:lnTo>
                  <a:pt x="157" y="308"/>
                </a:lnTo>
                <a:lnTo>
                  <a:pt x="155" y="308"/>
                </a:lnTo>
                <a:lnTo>
                  <a:pt x="155" y="309"/>
                </a:lnTo>
                <a:lnTo>
                  <a:pt x="153" y="309"/>
                </a:lnTo>
                <a:lnTo>
                  <a:pt x="153" y="311"/>
                </a:lnTo>
                <a:lnTo>
                  <a:pt x="152" y="311"/>
                </a:lnTo>
                <a:lnTo>
                  <a:pt x="152" y="313"/>
                </a:lnTo>
                <a:lnTo>
                  <a:pt x="150" y="313"/>
                </a:lnTo>
                <a:lnTo>
                  <a:pt x="148" y="313"/>
                </a:lnTo>
                <a:lnTo>
                  <a:pt x="147" y="313"/>
                </a:lnTo>
                <a:lnTo>
                  <a:pt x="147" y="314"/>
                </a:lnTo>
                <a:lnTo>
                  <a:pt x="145" y="314"/>
                </a:lnTo>
                <a:lnTo>
                  <a:pt x="145" y="313"/>
                </a:lnTo>
                <a:lnTo>
                  <a:pt x="145" y="314"/>
                </a:lnTo>
                <a:lnTo>
                  <a:pt x="143" y="314"/>
                </a:lnTo>
                <a:lnTo>
                  <a:pt x="143" y="313"/>
                </a:lnTo>
                <a:lnTo>
                  <a:pt x="142" y="313"/>
                </a:lnTo>
                <a:lnTo>
                  <a:pt x="142" y="311"/>
                </a:lnTo>
                <a:lnTo>
                  <a:pt x="143" y="309"/>
                </a:lnTo>
                <a:lnTo>
                  <a:pt x="143" y="308"/>
                </a:lnTo>
                <a:lnTo>
                  <a:pt x="145" y="308"/>
                </a:lnTo>
                <a:lnTo>
                  <a:pt x="145" y="306"/>
                </a:lnTo>
                <a:lnTo>
                  <a:pt x="145" y="304"/>
                </a:lnTo>
                <a:lnTo>
                  <a:pt x="145" y="303"/>
                </a:lnTo>
                <a:lnTo>
                  <a:pt x="145" y="301"/>
                </a:lnTo>
                <a:lnTo>
                  <a:pt x="143" y="301"/>
                </a:lnTo>
                <a:lnTo>
                  <a:pt x="145" y="301"/>
                </a:lnTo>
                <a:lnTo>
                  <a:pt x="145" y="299"/>
                </a:lnTo>
                <a:lnTo>
                  <a:pt x="145" y="298"/>
                </a:lnTo>
                <a:lnTo>
                  <a:pt x="147" y="298"/>
                </a:lnTo>
                <a:lnTo>
                  <a:pt x="147" y="296"/>
                </a:lnTo>
                <a:lnTo>
                  <a:pt x="148" y="296"/>
                </a:lnTo>
                <a:lnTo>
                  <a:pt x="147" y="296"/>
                </a:lnTo>
                <a:lnTo>
                  <a:pt x="148" y="294"/>
                </a:lnTo>
                <a:lnTo>
                  <a:pt x="147" y="294"/>
                </a:lnTo>
                <a:lnTo>
                  <a:pt x="147" y="293"/>
                </a:lnTo>
                <a:lnTo>
                  <a:pt x="148" y="293"/>
                </a:lnTo>
                <a:lnTo>
                  <a:pt x="148" y="291"/>
                </a:lnTo>
                <a:lnTo>
                  <a:pt x="150" y="291"/>
                </a:lnTo>
                <a:lnTo>
                  <a:pt x="150" y="289"/>
                </a:lnTo>
                <a:lnTo>
                  <a:pt x="152" y="289"/>
                </a:lnTo>
                <a:lnTo>
                  <a:pt x="152" y="291"/>
                </a:lnTo>
                <a:lnTo>
                  <a:pt x="153" y="291"/>
                </a:lnTo>
                <a:lnTo>
                  <a:pt x="155" y="291"/>
                </a:lnTo>
                <a:lnTo>
                  <a:pt x="155" y="289"/>
                </a:lnTo>
                <a:lnTo>
                  <a:pt x="157" y="289"/>
                </a:lnTo>
                <a:lnTo>
                  <a:pt x="155" y="289"/>
                </a:lnTo>
                <a:lnTo>
                  <a:pt x="153" y="289"/>
                </a:lnTo>
                <a:lnTo>
                  <a:pt x="153" y="288"/>
                </a:lnTo>
                <a:lnTo>
                  <a:pt x="153" y="289"/>
                </a:lnTo>
                <a:lnTo>
                  <a:pt x="153" y="288"/>
                </a:lnTo>
                <a:lnTo>
                  <a:pt x="152" y="288"/>
                </a:lnTo>
                <a:lnTo>
                  <a:pt x="150" y="288"/>
                </a:lnTo>
                <a:lnTo>
                  <a:pt x="150" y="286"/>
                </a:lnTo>
                <a:lnTo>
                  <a:pt x="150" y="288"/>
                </a:lnTo>
                <a:lnTo>
                  <a:pt x="148" y="288"/>
                </a:lnTo>
                <a:lnTo>
                  <a:pt x="148" y="289"/>
                </a:lnTo>
                <a:lnTo>
                  <a:pt x="147" y="289"/>
                </a:lnTo>
                <a:lnTo>
                  <a:pt x="147" y="291"/>
                </a:lnTo>
                <a:lnTo>
                  <a:pt x="145" y="291"/>
                </a:lnTo>
                <a:lnTo>
                  <a:pt x="145" y="293"/>
                </a:lnTo>
                <a:lnTo>
                  <a:pt x="145" y="294"/>
                </a:lnTo>
                <a:lnTo>
                  <a:pt x="145" y="296"/>
                </a:lnTo>
                <a:lnTo>
                  <a:pt x="143" y="298"/>
                </a:lnTo>
                <a:lnTo>
                  <a:pt x="142" y="298"/>
                </a:lnTo>
                <a:lnTo>
                  <a:pt x="142" y="299"/>
                </a:lnTo>
                <a:lnTo>
                  <a:pt x="142" y="301"/>
                </a:lnTo>
                <a:lnTo>
                  <a:pt x="142" y="303"/>
                </a:lnTo>
                <a:lnTo>
                  <a:pt x="142" y="304"/>
                </a:lnTo>
                <a:lnTo>
                  <a:pt x="142" y="306"/>
                </a:lnTo>
                <a:lnTo>
                  <a:pt x="140" y="306"/>
                </a:lnTo>
                <a:lnTo>
                  <a:pt x="140" y="308"/>
                </a:lnTo>
                <a:lnTo>
                  <a:pt x="140" y="309"/>
                </a:lnTo>
                <a:lnTo>
                  <a:pt x="140" y="311"/>
                </a:lnTo>
                <a:lnTo>
                  <a:pt x="138" y="311"/>
                </a:lnTo>
                <a:lnTo>
                  <a:pt x="138" y="313"/>
                </a:lnTo>
                <a:lnTo>
                  <a:pt x="138" y="314"/>
                </a:lnTo>
                <a:lnTo>
                  <a:pt x="137" y="314"/>
                </a:lnTo>
                <a:lnTo>
                  <a:pt x="137" y="316"/>
                </a:lnTo>
                <a:lnTo>
                  <a:pt x="135" y="316"/>
                </a:lnTo>
                <a:lnTo>
                  <a:pt x="135" y="318"/>
                </a:lnTo>
                <a:lnTo>
                  <a:pt x="133" y="318"/>
                </a:lnTo>
                <a:lnTo>
                  <a:pt x="133" y="319"/>
                </a:lnTo>
                <a:lnTo>
                  <a:pt x="132" y="319"/>
                </a:lnTo>
                <a:lnTo>
                  <a:pt x="132" y="321"/>
                </a:lnTo>
                <a:lnTo>
                  <a:pt x="132" y="323"/>
                </a:lnTo>
                <a:lnTo>
                  <a:pt x="130" y="323"/>
                </a:lnTo>
                <a:lnTo>
                  <a:pt x="130" y="324"/>
                </a:lnTo>
                <a:lnTo>
                  <a:pt x="128" y="324"/>
                </a:lnTo>
                <a:lnTo>
                  <a:pt x="128" y="326"/>
                </a:lnTo>
                <a:lnTo>
                  <a:pt x="128" y="328"/>
                </a:lnTo>
                <a:lnTo>
                  <a:pt x="127" y="328"/>
                </a:lnTo>
                <a:lnTo>
                  <a:pt x="127" y="329"/>
                </a:lnTo>
                <a:lnTo>
                  <a:pt x="127" y="331"/>
                </a:lnTo>
                <a:lnTo>
                  <a:pt x="125" y="331"/>
                </a:lnTo>
                <a:lnTo>
                  <a:pt x="125" y="333"/>
                </a:lnTo>
                <a:lnTo>
                  <a:pt x="123" y="333"/>
                </a:lnTo>
                <a:lnTo>
                  <a:pt x="122" y="333"/>
                </a:lnTo>
                <a:lnTo>
                  <a:pt x="122" y="334"/>
                </a:lnTo>
                <a:lnTo>
                  <a:pt x="120" y="334"/>
                </a:lnTo>
                <a:lnTo>
                  <a:pt x="120" y="333"/>
                </a:lnTo>
                <a:lnTo>
                  <a:pt x="120" y="331"/>
                </a:lnTo>
                <a:lnTo>
                  <a:pt x="120" y="333"/>
                </a:lnTo>
                <a:lnTo>
                  <a:pt x="120" y="331"/>
                </a:lnTo>
                <a:lnTo>
                  <a:pt x="118" y="331"/>
                </a:lnTo>
                <a:lnTo>
                  <a:pt x="118" y="329"/>
                </a:lnTo>
                <a:lnTo>
                  <a:pt x="118" y="328"/>
                </a:lnTo>
                <a:lnTo>
                  <a:pt x="117" y="328"/>
                </a:lnTo>
                <a:lnTo>
                  <a:pt x="117" y="326"/>
                </a:lnTo>
                <a:lnTo>
                  <a:pt x="118" y="326"/>
                </a:lnTo>
                <a:lnTo>
                  <a:pt x="118" y="324"/>
                </a:lnTo>
                <a:lnTo>
                  <a:pt x="118" y="323"/>
                </a:lnTo>
                <a:lnTo>
                  <a:pt x="118" y="321"/>
                </a:lnTo>
                <a:lnTo>
                  <a:pt x="117" y="321"/>
                </a:lnTo>
                <a:lnTo>
                  <a:pt x="117" y="319"/>
                </a:lnTo>
                <a:lnTo>
                  <a:pt x="117" y="318"/>
                </a:lnTo>
                <a:lnTo>
                  <a:pt x="117" y="316"/>
                </a:lnTo>
                <a:lnTo>
                  <a:pt x="117" y="314"/>
                </a:lnTo>
                <a:lnTo>
                  <a:pt x="115" y="314"/>
                </a:lnTo>
                <a:lnTo>
                  <a:pt x="115" y="313"/>
                </a:lnTo>
                <a:lnTo>
                  <a:pt x="113" y="313"/>
                </a:lnTo>
                <a:lnTo>
                  <a:pt x="113" y="311"/>
                </a:lnTo>
                <a:lnTo>
                  <a:pt x="112" y="311"/>
                </a:lnTo>
                <a:lnTo>
                  <a:pt x="112" y="309"/>
                </a:lnTo>
                <a:lnTo>
                  <a:pt x="112" y="308"/>
                </a:lnTo>
                <a:lnTo>
                  <a:pt x="112" y="306"/>
                </a:lnTo>
                <a:lnTo>
                  <a:pt x="112" y="304"/>
                </a:lnTo>
                <a:lnTo>
                  <a:pt x="112" y="303"/>
                </a:lnTo>
                <a:lnTo>
                  <a:pt x="112" y="304"/>
                </a:lnTo>
                <a:lnTo>
                  <a:pt x="112" y="303"/>
                </a:lnTo>
                <a:lnTo>
                  <a:pt x="112" y="301"/>
                </a:lnTo>
                <a:lnTo>
                  <a:pt x="112" y="299"/>
                </a:lnTo>
                <a:lnTo>
                  <a:pt x="112" y="298"/>
                </a:lnTo>
                <a:lnTo>
                  <a:pt x="112" y="296"/>
                </a:lnTo>
                <a:lnTo>
                  <a:pt x="112" y="294"/>
                </a:lnTo>
                <a:lnTo>
                  <a:pt x="113" y="294"/>
                </a:lnTo>
                <a:lnTo>
                  <a:pt x="113" y="293"/>
                </a:lnTo>
                <a:lnTo>
                  <a:pt x="112" y="291"/>
                </a:lnTo>
                <a:lnTo>
                  <a:pt x="112" y="289"/>
                </a:lnTo>
                <a:lnTo>
                  <a:pt x="113" y="289"/>
                </a:lnTo>
                <a:lnTo>
                  <a:pt x="115" y="289"/>
                </a:lnTo>
                <a:lnTo>
                  <a:pt x="115" y="288"/>
                </a:lnTo>
                <a:lnTo>
                  <a:pt x="117" y="288"/>
                </a:lnTo>
                <a:lnTo>
                  <a:pt x="118" y="288"/>
                </a:lnTo>
                <a:lnTo>
                  <a:pt x="120" y="288"/>
                </a:lnTo>
                <a:lnTo>
                  <a:pt x="122" y="288"/>
                </a:lnTo>
                <a:lnTo>
                  <a:pt x="122" y="286"/>
                </a:lnTo>
                <a:lnTo>
                  <a:pt x="123" y="286"/>
                </a:lnTo>
                <a:lnTo>
                  <a:pt x="123" y="288"/>
                </a:lnTo>
                <a:lnTo>
                  <a:pt x="125" y="288"/>
                </a:lnTo>
                <a:lnTo>
                  <a:pt x="125" y="289"/>
                </a:lnTo>
                <a:lnTo>
                  <a:pt x="125" y="291"/>
                </a:lnTo>
                <a:lnTo>
                  <a:pt x="127" y="291"/>
                </a:lnTo>
                <a:lnTo>
                  <a:pt x="127" y="293"/>
                </a:lnTo>
                <a:lnTo>
                  <a:pt x="128" y="293"/>
                </a:lnTo>
                <a:lnTo>
                  <a:pt x="128" y="294"/>
                </a:lnTo>
                <a:lnTo>
                  <a:pt x="128" y="293"/>
                </a:lnTo>
                <a:lnTo>
                  <a:pt x="128" y="291"/>
                </a:lnTo>
                <a:lnTo>
                  <a:pt x="127" y="291"/>
                </a:lnTo>
                <a:lnTo>
                  <a:pt x="127" y="289"/>
                </a:lnTo>
                <a:lnTo>
                  <a:pt x="127" y="288"/>
                </a:lnTo>
                <a:lnTo>
                  <a:pt x="127" y="286"/>
                </a:lnTo>
                <a:lnTo>
                  <a:pt x="125" y="286"/>
                </a:lnTo>
                <a:lnTo>
                  <a:pt x="127" y="286"/>
                </a:lnTo>
                <a:lnTo>
                  <a:pt x="125" y="286"/>
                </a:lnTo>
                <a:lnTo>
                  <a:pt x="125" y="284"/>
                </a:lnTo>
                <a:lnTo>
                  <a:pt x="125" y="283"/>
                </a:lnTo>
                <a:lnTo>
                  <a:pt x="127" y="283"/>
                </a:lnTo>
                <a:lnTo>
                  <a:pt x="127" y="281"/>
                </a:lnTo>
                <a:lnTo>
                  <a:pt x="125" y="281"/>
                </a:lnTo>
                <a:lnTo>
                  <a:pt x="127" y="281"/>
                </a:lnTo>
                <a:lnTo>
                  <a:pt x="125" y="281"/>
                </a:lnTo>
                <a:lnTo>
                  <a:pt x="125" y="279"/>
                </a:lnTo>
                <a:lnTo>
                  <a:pt x="125" y="278"/>
                </a:lnTo>
                <a:lnTo>
                  <a:pt x="123" y="278"/>
                </a:lnTo>
                <a:lnTo>
                  <a:pt x="123" y="279"/>
                </a:lnTo>
                <a:lnTo>
                  <a:pt x="123" y="278"/>
                </a:lnTo>
                <a:lnTo>
                  <a:pt x="122" y="278"/>
                </a:lnTo>
                <a:lnTo>
                  <a:pt x="122" y="276"/>
                </a:lnTo>
                <a:lnTo>
                  <a:pt x="122" y="274"/>
                </a:lnTo>
                <a:lnTo>
                  <a:pt x="120" y="273"/>
                </a:lnTo>
                <a:lnTo>
                  <a:pt x="120" y="271"/>
                </a:lnTo>
                <a:lnTo>
                  <a:pt x="120" y="269"/>
                </a:lnTo>
                <a:lnTo>
                  <a:pt x="120" y="267"/>
                </a:lnTo>
                <a:lnTo>
                  <a:pt x="120" y="269"/>
                </a:lnTo>
                <a:lnTo>
                  <a:pt x="120" y="267"/>
                </a:lnTo>
                <a:lnTo>
                  <a:pt x="120" y="266"/>
                </a:lnTo>
                <a:lnTo>
                  <a:pt x="120" y="267"/>
                </a:lnTo>
                <a:lnTo>
                  <a:pt x="120" y="266"/>
                </a:lnTo>
                <a:lnTo>
                  <a:pt x="120" y="267"/>
                </a:lnTo>
                <a:lnTo>
                  <a:pt x="118" y="267"/>
                </a:lnTo>
                <a:lnTo>
                  <a:pt x="118" y="266"/>
                </a:lnTo>
                <a:lnTo>
                  <a:pt x="118" y="267"/>
                </a:lnTo>
                <a:lnTo>
                  <a:pt x="118" y="269"/>
                </a:lnTo>
                <a:lnTo>
                  <a:pt x="118" y="271"/>
                </a:lnTo>
                <a:lnTo>
                  <a:pt x="117" y="271"/>
                </a:lnTo>
                <a:lnTo>
                  <a:pt x="117" y="269"/>
                </a:lnTo>
                <a:lnTo>
                  <a:pt x="115" y="269"/>
                </a:lnTo>
                <a:lnTo>
                  <a:pt x="115" y="267"/>
                </a:lnTo>
                <a:lnTo>
                  <a:pt x="113" y="267"/>
                </a:lnTo>
                <a:lnTo>
                  <a:pt x="113" y="266"/>
                </a:lnTo>
                <a:lnTo>
                  <a:pt x="112" y="266"/>
                </a:lnTo>
                <a:lnTo>
                  <a:pt x="112" y="264"/>
                </a:lnTo>
                <a:lnTo>
                  <a:pt x="112" y="262"/>
                </a:lnTo>
                <a:lnTo>
                  <a:pt x="112" y="261"/>
                </a:lnTo>
                <a:lnTo>
                  <a:pt x="113" y="261"/>
                </a:lnTo>
                <a:lnTo>
                  <a:pt x="115" y="261"/>
                </a:lnTo>
                <a:lnTo>
                  <a:pt x="115" y="259"/>
                </a:lnTo>
                <a:lnTo>
                  <a:pt x="117" y="259"/>
                </a:lnTo>
                <a:lnTo>
                  <a:pt x="117" y="257"/>
                </a:lnTo>
                <a:lnTo>
                  <a:pt x="118" y="257"/>
                </a:lnTo>
                <a:lnTo>
                  <a:pt x="118" y="256"/>
                </a:lnTo>
                <a:lnTo>
                  <a:pt x="120" y="256"/>
                </a:lnTo>
                <a:lnTo>
                  <a:pt x="120" y="254"/>
                </a:lnTo>
                <a:lnTo>
                  <a:pt x="120" y="252"/>
                </a:lnTo>
                <a:lnTo>
                  <a:pt x="118" y="252"/>
                </a:lnTo>
                <a:lnTo>
                  <a:pt x="118" y="251"/>
                </a:lnTo>
                <a:lnTo>
                  <a:pt x="118" y="249"/>
                </a:lnTo>
                <a:lnTo>
                  <a:pt x="120" y="249"/>
                </a:lnTo>
                <a:lnTo>
                  <a:pt x="120" y="247"/>
                </a:lnTo>
                <a:lnTo>
                  <a:pt x="122" y="247"/>
                </a:lnTo>
                <a:lnTo>
                  <a:pt x="122" y="246"/>
                </a:lnTo>
                <a:lnTo>
                  <a:pt x="123" y="246"/>
                </a:lnTo>
                <a:lnTo>
                  <a:pt x="123" y="247"/>
                </a:lnTo>
                <a:lnTo>
                  <a:pt x="125" y="247"/>
                </a:lnTo>
                <a:lnTo>
                  <a:pt x="127" y="247"/>
                </a:lnTo>
                <a:lnTo>
                  <a:pt x="127" y="249"/>
                </a:lnTo>
                <a:lnTo>
                  <a:pt x="127" y="251"/>
                </a:lnTo>
                <a:lnTo>
                  <a:pt x="127" y="249"/>
                </a:lnTo>
                <a:lnTo>
                  <a:pt x="128" y="251"/>
                </a:lnTo>
                <a:lnTo>
                  <a:pt x="128" y="252"/>
                </a:lnTo>
                <a:lnTo>
                  <a:pt x="130" y="252"/>
                </a:lnTo>
                <a:lnTo>
                  <a:pt x="132" y="254"/>
                </a:lnTo>
                <a:lnTo>
                  <a:pt x="132" y="252"/>
                </a:lnTo>
                <a:lnTo>
                  <a:pt x="133" y="252"/>
                </a:lnTo>
                <a:lnTo>
                  <a:pt x="133" y="254"/>
                </a:lnTo>
                <a:lnTo>
                  <a:pt x="133" y="256"/>
                </a:lnTo>
                <a:lnTo>
                  <a:pt x="133" y="257"/>
                </a:lnTo>
                <a:lnTo>
                  <a:pt x="133" y="259"/>
                </a:lnTo>
                <a:lnTo>
                  <a:pt x="135" y="259"/>
                </a:lnTo>
                <a:lnTo>
                  <a:pt x="137" y="259"/>
                </a:lnTo>
                <a:lnTo>
                  <a:pt x="137" y="261"/>
                </a:lnTo>
                <a:lnTo>
                  <a:pt x="138" y="261"/>
                </a:lnTo>
                <a:lnTo>
                  <a:pt x="138" y="259"/>
                </a:lnTo>
                <a:lnTo>
                  <a:pt x="140" y="259"/>
                </a:lnTo>
                <a:lnTo>
                  <a:pt x="140" y="257"/>
                </a:lnTo>
                <a:lnTo>
                  <a:pt x="142" y="257"/>
                </a:lnTo>
                <a:lnTo>
                  <a:pt x="142" y="256"/>
                </a:lnTo>
                <a:lnTo>
                  <a:pt x="143" y="256"/>
                </a:lnTo>
                <a:lnTo>
                  <a:pt x="145" y="256"/>
                </a:lnTo>
                <a:lnTo>
                  <a:pt x="147" y="256"/>
                </a:lnTo>
                <a:lnTo>
                  <a:pt x="147" y="257"/>
                </a:lnTo>
                <a:lnTo>
                  <a:pt x="148" y="257"/>
                </a:lnTo>
                <a:lnTo>
                  <a:pt x="148" y="259"/>
                </a:lnTo>
                <a:lnTo>
                  <a:pt x="150" y="259"/>
                </a:lnTo>
                <a:lnTo>
                  <a:pt x="150" y="261"/>
                </a:lnTo>
                <a:lnTo>
                  <a:pt x="152" y="259"/>
                </a:lnTo>
                <a:lnTo>
                  <a:pt x="150" y="259"/>
                </a:lnTo>
                <a:lnTo>
                  <a:pt x="150" y="257"/>
                </a:lnTo>
                <a:lnTo>
                  <a:pt x="148" y="256"/>
                </a:lnTo>
                <a:lnTo>
                  <a:pt x="147" y="254"/>
                </a:lnTo>
                <a:lnTo>
                  <a:pt x="147" y="252"/>
                </a:lnTo>
                <a:lnTo>
                  <a:pt x="145" y="252"/>
                </a:lnTo>
                <a:lnTo>
                  <a:pt x="147" y="252"/>
                </a:lnTo>
                <a:lnTo>
                  <a:pt x="145" y="252"/>
                </a:lnTo>
                <a:lnTo>
                  <a:pt x="147" y="252"/>
                </a:lnTo>
                <a:lnTo>
                  <a:pt x="145" y="252"/>
                </a:lnTo>
                <a:lnTo>
                  <a:pt x="145" y="254"/>
                </a:lnTo>
                <a:lnTo>
                  <a:pt x="143" y="254"/>
                </a:lnTo>
                <a:lnTo>
                  <a:pt x="142" y="254"/>
                </a:lnTo>
                <a:lnTo>
                  <a:pt x="142" y="256"/>
                </a:lnTo>
                <a:lnTo>
                  <a:pt x="140" y="256"/>
                </a:lnTo>
                <a:lnTo>
                  <a:pt x="140" y="257"/>
                </a:lnTo>
                <a:lnTo>
                  <a:pt x="138" y="257"/>
                </a:lnTo>
                <a:lnTo>
                  <a:pt x="138" y="259"/>
                </a:lnTo>
                <a:lnTo>
                  <a:pt x="138" y="257"/>
                </a:lnTo>
                <a:lnTo>
                  <a:pt x="137" y="257"/>
                </a:lnTo>
                <a:lnTo>
                  <a:pt x="135" y="257"/>
                </a:lnTo>
                <a:lnTo>
                  <a:pt x="135" y="256"/>
                </a:lnTo>
                <a:lnTo>
                  <a:pt x="135" y="254"/>
                </a:lnTo>
                <a:lnTo>
                  <a:pt x="135" y="252"/>
                </a:lnTo>
                <a:lnTo>
                  <a:pt x="135" y="251"/>
                </a:lnTo>
                <a:lnTo>
                  <a:pt x="133" y="251"/>
                </a:lnTo>
                <a:lnTo>
                  <a:pt x="133" y="249"/>
                </a:lnTo>
                <a:lnTo>
                  <a:pt x="132" y="251"/>
                </a:lnTo>
                <a:lnTo>
                  <a:pt x="132" y="249"/>
                </a:lnTo>
                <a:lnTo>
                  <a:pt x="130" y="249"/>
                </a:lnTo>
                <a:lnTo>
                  <a:pt x="130" y="247"/>
                </a:lnTo>
                <a:lnTo>
                  <a:pt x="128" y="247"/>
                </a:lnTo>
                <a:lnTo>
                  <a:pt x="128" y="246"/>
                </a:lnTo>
                <a:lnTo>
                  <a:pt x="128" y="244"/>
                </a:lnTo>
                <a:lnTo>
                  <a:pt x="128" y="242"/>
                </a:lnTo>
                <a:lnTo>
                  <a:pt x="130" y="242"/>
                </a:lnTo>
                <a:lnTo>
                  <a:pt x="130" y="241"/>
                </a:lnTo>
                <a:lnTo>
                  <a:pt x="128" y="241"/>
                </a:lnTo>
                <a:lnTo>
                  <a:pt x="128" y="242"/>
                </a:lnTo>
                <a:lnTo>
                  <a:pt x="127" y="242"/>
                </a:lnTo>
                <a:lnTo>
                  <a:pt x="127" y="244"/>
                </a:lnTo>
                <a:lnTo>
                  <a:pt x="125" y="244"/>
                </a:lnTo>
                <a:lnTo>
                  <a:pt x="123" y="244"/>
                </a:lnTo>
                <a:lnTo>
                  <a:pt x="122" y="244"/>
                </a:lnTo>
                <a:lnTo>
                  <a:pt x="120" y="244"/>
                </a:lnTo>
                <a:lnTo>
                  <a:pt x="118" y="244"/>
                </a:lnTo>
                <a:lnTo>
                  <a:pt x="118" y="246"/>
                </a:lnTo>
                <a:lnTo>
                  <a:pt x="117" y="246"/>
                </a:lnTo>
                <a:lnTo>
                  <a:pt x="118" y="246"/>
                </a:lnTo>
                <a:lnTo>
                  <a:pt x="117" y="246"/>
                </a:lnTo>
                <a:lnTo>
                  <a:pt x="117" y="247"/>
                </a:lnTo>
                <a:lnTo>
                  <a:pt x="117" y="249"/>
                </a:lnTo>
                <a:lnTo>
                  <a:pt x="117" y="251"/>
                </a:lnTo>
                <a:lnTo>
                  <a:pt x="117" y="252"/>
                </a:lnTo>
                <a:lnTo>
                  <a:pt x="115" y="252"/>
                </a:lnTo>
                <a:lnTo>
                  <a:pt x="115" y="254"/>
                </a:lnTo>
                <a:lnTo>
                  <a:pt x="117" y="254"/>
                </a:lnTo>
                <a:lnTo>
                  <a:pt x="115" y="254"/>
                </a:lnTo>
                <a:lnTo>
                  <a:pt x="115" y="256"/>
                </a:lnTo>
                <a:lnTo>
                  <a:pt x="115" y="257"/>
                </a:lnTo>
                <a:lnTo>
                  <a:pt x="113" y="257"/>
                </a:lnTo>
                <a:lnTo>
                  <a:pt x="113" y="259"/>
                </a:lnTo>
                <a:lnTo>
                  <a:pt x="112" y="259"/>
                </a:lnTo>
                <a:lnTo>
                  <a:pt x="112" y="257"/>
                </a:lnTo>
                <a:lnTo>
                  <a:pt x="110" y="257"/>
                </a:lnTo>
                <a:lnTo>
                  <a:pt x="110" y="256"/>
                </a:lnTo>
                <a:lnTo>
                  <a:pt x="110" y="257"/>
                </a:lnTo>
                <a:lnTo>
                  <a:pt x="110" y="259"/>
                </a:lnTo>
                <a:lnTo>
                  <a:pt x="108" y="259"/>
                </a:lnTo>
                <a:lnTo>
                  <a:pt x="108" y="261"/>
                </a:lnTo>
                <a:lnTo>
                  <a:pt x="108" y="262"/>
                </a:lnTo>
                <a:lnTo>
                  <a:pt x="110" y="262"/>
                </a:lnTo>
                <a:lnTo>
                  <a:pt x="108" y="262"/>
                </a:lnTo>
                <a:lnTo>
                  <a:pt x="110" y="262"/>
                </a:lnTo>
                <a:lnTo>
                  <a:pt x="108" y="264"/>
                </a:lnTo>
                <a:lnTo>
                  <a:pt x="110" y="264"/>
                </a:lnTo>
                <a:lnTo>
                  <a:pt x="110" y="266"/>
                </a:lnTo>
                <a:lnTo>
                  <a:pt x="110" y="267"/>
                </a:lnTo>
                <a:lnTo>
                  <a:pt x="112" y="267"/>
                </a:lnTo>
                <a:lnTo>
                  <a:pt x="112" y="269"/>
                </a:lnTo>
                <a:lnTo>
                  <a:pt x="112" y="271"/>
                </a:lnTo>
                <a:lnTo>
                  <a:pt x="113" y="271"/>
                </a:lnTo>
                <a:lnTo>
                  <a:pt x="113" y="273"/>
                </a:lnTo>
                <a:lnTo>
                  <a:pt x="115" y="273"/>
                </a:lnTo>
                <a:lnTo>
                  <a:pt x="115" y="274"/>
                </a:lnTo>
                <a:lnTo>
                  <a:pt x="115" y="276"/>
                </a:lnTo>
                <a:lnTo>
                  <a:pt x="117" y="276"/>
                </a:lnTo>
                <a:lnTo>
                  <a:pt x="117" y="278"/>
                </a:lnTo>
                <a:lnTo>
                  <a:pt x="118" y="278"/>
                </a:lnTo>
                <a:lnTo>
                  <a:pt x="118" y="279"/>
                </a:lnTo>
                <a:lnTo>
                  <a:pt x="118" y="281"/>
                </a:lnTo>
                <a:lnTo>
                  <a:pt x="120" y="281"/>
                </a:lnTo>
                <a:lnTo>
                  <a:pt x="120" y="283"/>
                </a:lnTo>
                <a:lnTo>
                  <a:pt x="120" y="284"/>
                </a:lnTo>
                <a:lnTo>
                  <a:pt x="120" y="283"/>
                </a:lnTo>
                <a:lnTo>
                  <a:pt x="118" y="283"/>
                </a:lnTo>
                <a:lnTo>
                  <a:pt x="118" y="284"/>
                </a:lnTo>
                <a:lnTo>
                  <a:pt x="117" y="284"/>
                </a:lnTo>
                <a:lnTo>
                  <a:pt x="115" y="284"/>
                </a:lnTo>
                <a:lnTo>
                  <a:pt x="113" y="286"/>
                </a:lnTo>
                <a:lnTo>
                  <a:pt x="112" y="286"/>
                </a:lnTo>
                <a:lnTo>
                  <a:pt x="112" y="288"/>
                </a:lnTo>
                <a:lnTo>
                  <a:pt x="110" y="288"/>
                </a:lnTo>
                <a:lnTo>
                  <a:pt x="108" y="288"/>
                </a:lnTo>
                <a:lnTo>
                  <a:pt x="108" y="289"/>
                </a:lnTo>
                <a:lnTo>
                  <a:pt x="108" y="291"/>
                </a:lnTo>
                <a:lnTo>
                  <a:pt x="110" y="291"/>
                </a:lnTo>
                <a:lnTo>
                  <a:pt x="110" y="293"/>
                </a:lnTo>
                <a:lnTo>
                  <a:pt x="110" y="294"/>
                </a:lnTo>
                <a:lnTo>
                  <a:pt x="110" y="296"/>
                </a:lnTo>
                <a:lnTo>
                  <a:pt x="108" y="296"/>
                </a:lnTo>
                <a:lnTo>
                  <a:pt x="108" y="298"/>
                </a:lnTo>
                <a:lnTo>
                  <a:pt x="107" y="298"/>
                </a:lnTo>
                <a:lnTo>
                  <a:pt x="107" y="299"/>
                </a:lnTo>
                <a:lnTo>
                  <a:pt x="105" y="299"/>
                </a:lnTo>
                <a:lnTo>
                  <a:pt x="105" y="301"/>
                </a:lnTo>
                <a:lnTo>
                  <a:pt x="105" y="299"/>
                </a:lnTo>
                <a:lnTo>
                  <a:pt x="103" y="299"/>
                </a:lnTo>
                <a:lnTo>
                  <a:pt x="103" y="301"/>
                </a:lnTo>
                <a:lnTo>
                  <a:pt x="103" y="299"/>
                </a:lnTo>
                <a:lnTo>
                  <a:pt x="102" y="299"/>
                </a:lnTo>
                <a:lnTo>
                  <a:pt x="103" y="299"/>
                </a:lnTo>
                <a:lnTo>
                  <a:pt x="102" y="299"/>
                </a:lnTo>
                <a:lnTo>
                  <a:pt x="102" y="298"/>
                </a:lnTo>
                <a:lnTo>
                  <a:pt x="100" y="298"/>
                </a:lnTo>
                <a:lnTo>
                  <a:pt x="100" y="299"/>
                </a:lnTo>
                <a:lnTo>
                  <a:pt x="98" y="299"/>
                </a:lnTo>
                <a:lnTo>
                  <a:pt x="97" y="299"/>
                </a:lnTo>
                <a:lnTo>
                  <a:pt x="97" y="298"/>
                </a:lnTo>
                <a:lnTo>
                  <a:pt x="98" y="298"/>
                </a:lnTo>
                <a:lnTo>
                  <a:pt x="97" y="298"/>
                </a:lnTo>
                <a:lnTo>
                  <a:pt x="97" y="296"/>
                </a:lnTo>
                <a:lnTo>
                  <a:pt x="98" y="296"/>
                </a:lnTo>
                <a:lnTo>
                  <a:pt x="98" y="294"/>
                </a:lnTo>
                <a:lnTo>
                  <a:pt x="97" y="293"/>
                </a:lnTo>
                <a:lnTo>
                  <a:pt x="98" y="293"/>
                </a:lnTo>
                <a:lnTo>
                  <a:pt x="98" y="291"/>
                </a:lnTo>
                <a:lnTo>
                  <a:pt x="98" y="289"/>
                </a:lnTo>
                <a:lnTo>
                  <a:pt x="98" y="288"/>
                </a:lnTo>
                <a:lnTo>
                  <a:pt x="98" y="286"/>
                </a:lnTo>
                <a:lnTo>
                  <a:pt x="97" y="286"/>
                </a:lnTo>
                <a:lnTo>
                  <a:pt x="97" y="284"/>
                </a:lnTo>
                <a:lnTo>
                  <a:pt x="97" y="283"/>
                </a:lnTo>
                <a:lnTo>
                  <a:pt x="98" y="283"/>
                </a:lnTo>
                <a:lnTo>
                  <a:pt x="98" y="281"/>
                </a:lnTo>
                <a:lnTo>
                  <a:pt x="100" y="281"/>
                </a:lnTo>
                <a:lnTo>
                  <a:pt x="100" y="279"/>
                </a:lnTo>
                <a:lnTo>
                  <a:pt x="102" y="279"/>
                </a:lnTo>
                <a:lnTo>
                  <a:pt x="102" y="278"/>
                </a:lnTo>
                <a:lnTo>
                  <a:pt x="102" y="276"/>
                </a:lnTo>
                <a:lnTo>
                  <a:pt x="102" y="274"/>
                </a:lnTo>
                <a:lnTo>
                  <a:pt x="102" y="273"/>
                </a:lnTo>
                <a:lnTo>
                  <a:pt x="102" y="271"/>
                </a:lnTo>
                <a:lnTo>
                  <a:pt x="102" y="269"/>
                </a:lnTo>
                <a:lnTo>
                  <a:pt x="102" y="267"/>
                </a:lnTo>
                <a:lnTo>
                  <a:pt x="102" y="266"/>
                </a:lnTo>
                <a:lnTo>
                  <a:pt x="102" y="264"/>
                </a:lnTo>
                <a:lnTo>
                  <a:pt x="102" y="262"/>
                </a:lnTo>
                <a:lnTo>
                  <a:pt x="102" y="261"/>
                </a:lnTo>
                <a:lnTo>
                  <a:pt x="103" y="261"/>
                </a:lnTo>
                <a:lnTo>
                  <a:pt x="103" y="259"/>
                </a:lnTo>
                <a:lnTo>
                  <a:pt x="103" y="257"/>
                </a:lnTo>
                <a:lnTo>
                  <a:pt x="103" y="256"/>
                </a:lnTo>
                <a:lnTo>
                  <a:pt x="105" y="256"/>
                </a:lnTo>
                <a:lnTo>
                  <a:pt x="105" y="254"/>
                </a:lnTo>
                <a:lnTo>
                  <a:pt x="107" y="254"/>
                </a:lnTo>
                <a:lnTo>
                  <a:pt x="107" y="252"/>
                </a:lnTo>
                <a:lnTo>
                  <a:pt x="105" y="252"/>
                </a:lnTo>
                <a:lnTo>
                  <a:pt x="107" y="252"/>
                </a:lnTo>
                <a:lnTo>
                  <a:pt x="107" y="251"/>
                </a:lnTo>
                <a:lnTo>
                  <a:pt x="107" y="252"/>
                </a:lnTo>
                <a:lnTo>
                  <a:pt x="108" y="252"/>
                </a:lnTo>
                <a:lnTo>
                  <a:pt x="108" y="254"/>
                </a:lnTo>
                <a:lnTo>
                  <a:pt x="108" y="252"/>
                </a:lnTo>
                <a:lnTo>
                  <a:pt x="110" y="252"/>
                </a:lnTo>
                <a:lnTo>
                  <a:pt x="110" y="254"/>
                </a:lnTo>
                <a:lnTo>
                  <a:pt x="112" y="254"/>
                </a:lnTo>
                <a:lnTo>
                  <a:pt x="112" y="252"/>
                </a:lnTo>
                <a:lnTo>
                  <a:pt x="110" y="252"/>
                </a:lnTo>
                <a:lnTo>
                  <a:pt x="112" y="252"/>
                </a:lnTo>
                <a:lnTo>
                  <a:pt x="112" y="251"/>
                </a:lnTo>
                <a:lnTo>
                  <a:pt x="112" y="252"/>
                </a:lnTo>
                <a:lnTo>
                  <a:pt x="112" y="251"/>
                </a:lnTo>
                <a:lnTo>
                  <a:pt x="110" y="251"/>
                </a:lnTo>
                <a:lnTo>
                  <a:pt x="108" y="251"/>
                </a:lnTo>
                <a:lnTo>
                  <a:pt x="107" y="251"/>
                </a:lnTo>
                <a:lnTo>
                  <a:pt x="105" y="251"/>
                </a:lnTo>
                <a:lnTo>
                  <a:pt x="105" y="252"/>
                </a:lnTo>
                <a:lnTo>
                  <a:pt x="103" y="252"/>
                </a:lnTo>
                <a:lnTo>
                  <a:pt x="103" y="254"/>
                </a:lnTo>
                <a:lnTo>
                  <a:pt x="102" y="254"/>
                </a:lnTo>
                <a:lnTo>
                  <a:pt x="102" y="256"/>
                </a:lnTo>
                <a:lnTo>
                  <a:pt x="100" y="256"/>
                </a:lnTo>
                <a:lnTo>
                  <a:pt x="100" y="257"/>
                </a:lnTo>
                <a:lnTo>
                  <a:pt x="100" y="259"/>
                </a:lnTo>
                <a:lnTo>
                  <a:pt x="98" y="259"/>
                </a:lnTo>
                <a:lnTo>
                  <a:pt x="98" y="261"/>
                </a:lnTo>
                <a:lnTo>
                  <a:pt x="98" y="262"/>
                </a:lnTo>
                <a:lnTo>
                  <a:pt x="98" y="264"/>
                </a:lnTo>
                <a:lnTo>
                  <a:pt x="100" y="264"/>
                </a:lnTo>
                <a:lnTo>
                  <a:pt x="100" y="266"/>
                </a:lnTo>
                <a:lnTo>
                  <a:pt x="100" y="267"/>
                </a:lnTo>
                <a:lnTo>
                  <a:pt x="100" y="269"/>
                </a:lnTo>
                <a:lnTo>
                  <a:pt x="98" y="269"/>
                </a:lnTo>
                <a:lnTo>
                  <a:pt x="100" y="269"/>
                </a:lnTo>
                <a:lnTo>
                  <a:pt x="100" y="271"/>
                </a:lnTo>
                <a:lnTo>
                  <a:pt x="100" y="273"/>
                </a:lnTo>
                <a:lnTo>
                  <a:pt x="100" y="274"/>
                </a:lnTo>
                <a:lnTo>
                  <a:pt x="98" y="274"/>
                </a:lnTo>
                <a:lnTo>
                  <a:pt x="100" y="276"/>
                </a:lnTo>
                <a:lnTo>
                  <a:pt x="98" y="276"/>
                </a:lnTo>
                <a:lnTo>
                  <a:pt x="97" y="276"/>
                </a:lnTo>
                <a:lnTo>
                  <a:pt x="97" y="278"/>
                </a:lnTo>
                <a:lnTo>
                  <a:pt x="95" y="278"/>
                </a:lnTo>
                <a:lnTo>
                  <a:pt x="97" y="278"/>
                </a:lnTo>
                <a:lnTo>
                  <a:pt x="98" y="278"/>
                </a:lnTo>
                <a:lnTo>
                  <a:pt x="98" y="279"/>
                </a:lnTo>
                <a:lnTo>
                  <a:pt x="97" y="281"/>
                </a:lnTo>
                <a:lnTo>
                  <a:pt x="95" y="283"/>
                </a:lnTo>
                <a:lnTo>
                  <a:pt x="95" y="284"/>
                </a:lnTo>
                <a:lnTo>
                  <a:pt x="97" y="284"/>
                </a:lnTo>
                <a:lnTo>
                  <a:pt x="97" y="286"/>
                </a:lnTo>
                <a:lnTo>
                  <a:pt x="97" y="288"/>
                </a:lnTo>
                <a:lnTo>
                  <a:pt x="97" y="289"/>
                </a:lnTo>
                <a:lnTo>
                  <a:pt x="97" y="291"/>
                </a:lnTo>
                <a:lnTo>
                  <a:pt x="95" y="291"/>
                </a:lnTo>
                <a:lnTo>
                  <a:pt x="97" y="291"/>
                </a:lnTo>
                <a:lnTo>
                  <a:pt x="95" y="293"/>
                </a:lnTo>
                <a:lnTo>
                  <a:pt x="97" y="293"/>
                </a:lnTo>
                <a:lnTo>
                  <a:pt x="95" y="293"/>
                </a:lnTo>
                <a:lnTo>
                  <a:pt x="95" y="294"/>
                </a:lnTo>
                <a:lnTo>
                  <a:pt x="97" y="296"/>
                </a:lnTo>
                <a:lnTo>
                  <a:pt x="95" y="296"/>
                </a:lnTo>
                <a:lnTo>
                  <a:pt x="95" y="298"/>
                </a:lnTo>
                <a:lnTo>
                  <a:pt x="95" y="299"/>
                </a:lnTo>
                <a:lnTo>
                  <a:pt x="93" y="299"/>
                </a:lnTo>
                <a:lnTo>
                  <a:pt x="95" y="299"/>
                </a:lnTo>
                <a:lnTo>
                  <a:pt x="95" y="298"/>
                </a:lnTo>
                <a:lnTo>
                  <a:pt x="93" y="298"/>
                </a:lnTo>
                <a:lnTo>
                  <a:pt x="93" y="296"/>
                </a:lnTo>
                <a:lnTo>
                  <a:pt x="92" y="296"/>
                </a:lnTo>
                <a:lnTo>
                  <a:pt x="92" y="294"/>
                </a:lnTo>
                <a:lnTo>
                  <a:pt x="92" y="293"/>
                </a:lnTo>
                <a:lnTo>
                  <a:pt x="92" y="291"/>
                </a:lnTo>
                <a:lnTo>
                  <a:pt x="90" y="291"/>
                </a:lnTo>
                <a:lnTo>
                  <a:pt x="90" y="289"/>
                </a:lnTo>
                <a:lnTo>
                  <a:pt x="90" y="288"/>
                </a:lnTo>
                <a:lnTo>
                  <a:pt x="90" y="286"/>
                </a:lnTo>
                <a:lnTo>
                  <a:pt x="88" y="286"/>
                </a:lnTo>
                <a:lnTo>
                  <a:pt x="88" y="284"/>
                </a:lnTo>
                <a:lnTo>
                  <a:pt x="88" y="283"/>
                </a:lnTo>
                <a:lnTo>
                  <a:pt x="88" y="281"/>
                </a:lnTo>
                <a:lnTo>
                  <a:pt x="88" y="279"/>
                </a:lnTo>
                <a:lnTo>
                  <a:pt x="87" y="279"/>
                </a:lnTo>
                <a:lnTo>
                  <a:pt x="87" y="278"/>
                </a:lnTo>
                <a:lnTo>
                  <a:pt x="87" y="276"/>
                </a:lnTo>
                <a:lnTo>
                  <a:pt x="87" y="274"/>
                </a:lnTo>
                <a:lnTo>
                  <a:pt x="87" y="273"/>
                </a:lnTo>
                <a:lnTo>
                  <a:pt x="85" y="273"/>
                </a:lnTo>
                <a:lnTo>
                  <a:pt x="85" y="271"/>
                </a:lnTo>
                <a:lnTo>
                  <a:pt x="85" y="269"/>
                </a:lnTo>
                <a:lnTo>
                  <a:pt x="85" y="267"/>
                </a:lnTo>
                <a:lnTo>
                  <a:pt x="85" y="266"/>
                </a:lnTo>
                <a:lnTo>
                  <a:pt x="83" y="266"/>
                </a:lnTo>
                <a:lnTo>
                  <a:pt x="83" y="264"/>
                </a:lnTo>
                <a:lnTo>
                  <a:pt x="83" y="266"/>
                </a:lnTo>
                <a:lnTo>
                  <a:pt x="83" y="264"/>
                </a:lnTo>
                <a:lnTo>
                  <a:pt x="85" y="264"/>
                </a:lnTo>
                <a:lnTo>
                  <a:pt x="85" y="262"/>
                </a:lnTo>
                <a:lnTo>
                  <a:pt x="85" y="261"/>
                </a:lnTo>
                <a:lnTo>
                  <a:pt x="83" y="259"/>
                </a:lnTo>
                <a:lnTo>
                  <a:pt x="85" y="259"/>
                </a:lnTo>
                <a:lnTo>
                  <a:pt x="85" y="257"/>
                </a:lnTo>
                <a:lnTo>
                  <a:pt x="87" y="257"/>
                </a:lnTo>
                <a:lnTo>
                  <a:pt x="88" y="257"/>
                </a:lnTo>
                <a:lnTo>
                  <a:pt x="88" y="256"/>
                </a:lnTo>
                <a:lnTo>
                  <a:pt x="90" y="256"/>
                </a:lnTo>
                <a:lnTo>
                  <a:pt x="92" y="256"/>
                </a:lnTo>
                <a:lnTo>
                  <a:pt x="92" y="254"/>
                </a:lnTo>
                <a:lnTo>
                  <a:pt x="92" y="256"/>
                </a:lnTo>
                <a:lnTo>
                  <a:pt x="92" y="254"/>
                </a:lnTo>
                <a:lnTo>
                  <a:pt x="93" y="254"/>
                </a:lnTo>
                <a:lnTo>
                  <a:pt x="93" y="256"/>
                </a:lnTo>
                <a:lnTo>
                  <a:pt x="93" y="254"/>
                </a:lnTo>
                <a:lnTo>
                  <a:pt x="92" y="254"/>
                </a:lnTo>
                <a:lnTo>
                  <a:pt x="92" y="252"/>
                </a:lnTo>
                <a:lnTo>
                  <a:pt x="92" y="251"/>
                </a:lnTo>
                <a:lnTo>
                  <a:pt x="92" y="249"/>
                </a:lnTo>
                <a:lnTo>
                  <a:pt x="90" y="251"/>
                </a:lnTo>
                <a:lnTo>
                  <a:pt x="90" y="249"/>
                </a:lnTo>
                <a:lnTo>
                  <a:pt x="92" y="249"/>
                </a:lnTo>
                <a:lnTo>
                  <a:pt x="92" y="247"/>
                </a:lnTo>
                <a:lnTo>
                  <a:pt x="93" y="247"/>
                </a:lnTo>
                <a:lnTo>
                  <a:pt x="93" y="246"/>
                </a:lnTo>
                <a:lnTo>
                  <a:pt x="92" y="246"/>
                </a:lnTo>
                <a:lnTo>
                  <a:pt x="93" y="246"/>
                </a:lnTo>
                <a:lnTo>
                  <a:pt x="93" y="244"/>
                </a:lnTo>
                <a:lnTo>
                  <a:pt x="93" y="246"/>
                </a:lnTo>
                <a:lnTo>
                  <a:pt x="95" y="246"/>
                </a:lnTo>
                <a:lnTo>
                  <a:pt x="95" y="244"/>
                </a:lnTo>
                <a:lnTo>
                  <a:pt x="97" y="244"/>
                </a:lnTo>
                <a:lnTo>
                  <a:pt x="95" y="244"/>
                </a:lnTo>
                <a:lnTo>
                  <a:pt x="97" y="244"/>
                </a:lnTo>
                <a:lnTo>
                  <a:pt x="97" y="242"/>
                </a:lnTo>
                <a:lnTo>
                  <a:pt x="97" y="244"/>
                </a:lnTo>
                <a:lnTo>
                  <a:pt x="97" y="242"/>
                </a:lnTo>
                <a:lnTo>
                  <a:pt x="98" y="242"/>
                </a:lnTo>
                <a:lnTo>
                  <a:pt x="98" y="241"/>
                </a:lnTo>
                <a:lnTo>
                  <a:pt x="100" y="241"/>
                </a:lnTo>
                <a:lnTo>
                  <a:pt x="102" y="241"/>
                </a:lnTo>
                <a:lnTo>
                  <a:pt x="102" y="239"/>
                </a:lnTo>
                <a:lnTo>
                  <a:pt x="103" y="239"/>
                </a:lnTo>
                <a:lnTo>
                  <a:pt x="102" y="239"/>
                </a:lnTo>
                <a:lnTo>
                  <a:pt x="102" y="237"/>
                </a:lnTo>
                <a:lnTo>
                  <a:pt x="100" y="237"/>
                </a:lnTo>
                <a:lnTo>
                  <a:pt x="100" y="239"/>
                </a:lnTo>
                <a:lnTo>
                  <a:pt x="98" y="239"/>
                </a:lnTo>
                <a:lnTo>
                  <a:pt x="97" y="239"/>
                </a:lnTo>
                <a:lnTo>
                  <a:pt x="97" y="237"/>
                </a:lnTo>
                <a:lnTo>
                  <a:pt x="97" y="236"/>
                </a:lnTo>
                <a:lnTo>
                  <a:pt x="95" y="236"/>
                </a:lnTo>
                <a:lnTo>
                  <a:pt x="93" y="236"/>
                </a:lnTo>
                <a:lnTo>
                  <a:pt x="93" y="234"/>
                </a:lnTo>
                <a:lnTo>
                  <a:pt x="92" y="234"/>
                </a:lnTo>
                <a:lnTo>
                  <a:pt x="92" y="236"/>
                </a:lnTo>
                <a:lnTo>
                  <a:pt x="92" y="237"/>
                </a:lnTo>
                <a:lnTo>
                  <a:pt x="93" y="237"/>
                </a:lnTo>
                <a:lnTo>
                  <a:pt x="93" y="239"/>
                </a:lnTo>
                <a:lnTo>
                  <a:pt x="95" y="241"/>
                </a:lnTo>
                <a:lnTo>
                  <a:pt x="93" y="241"/>
                </a:lnTo>
                <a:lnTo>
                  <a:pt x="93" y="239"/>
                </a:lnTo>
                <a:lnTo>
                  <a:pt x="92" y="239"/>
                </a:lnTo>
                <a:lnTo>
                  <a:pt x="90" y="239"/>
                </a:lnTo>
                <a:lnTo>
                  <a:pt x="90" y="241"/>
                </a:lnTo>
                <a:lnTo>
                  <a:pt x="88" y="241"/>
                </a:lnTo>
                <a:lnTo>
                  <a:pt x="87" y="241"/>
                </a:lnTo>
                <a:lnTo>
                  <a:pt x="87" y="242"/>
                </a:lnTo>
                <a:lnTo>
                  <a:pt x="87" y="241"/>
                </a:lnTo>
                <a:lnTo>
                  <a:pt x="85" y="241"/>
                </a:lnTo>
                <a:lnTo>
                  <a:pt x="85" y="239"/>
                </a:lnTo>
                <a:lnTo>
                  <a:pt x="85" y="237"/>
                </a:lnTo>
                <a:lnTo>
                  <a:pt x="83" y="237"/>
                </a:lnTo>
                <a:lnTo>
                  <a:pt x="83" y="236"/>
                </a:lnTo>
                <a:lnTo>
                  <a:pt x="83" y="234"/>
                </a:lnTo>
                <a:lnTo>
                  <a:pt x="82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29"/>
                </a:lnTo>
                <a:lnTo>
                  <a:pt x="80" y="229"/>
                </a:lnTo>
                <a:lnTo>
                  <a:pt x="82" y="227"/>
                </a:lnTo>
                <a:lnTo>
                  <a:pt x="82" y="226"/>
                </a:lnTo>
                <a:lnTo>
                  <a:pt x="82" y="224"/>
                </a:lnTo>
                <a:lnTo>
                  <a:pt x="82" y="222"/>
                </a:lnTo>
                <a:lnTo>
                  <a:pt x="82" y="221"/>
                </a:lnTo>
                <a:lnTo>
                  <a:pt x="82" y="219"/>
                </a:lnTo>
                <a:lnTo>
                  <a:pt x="82" y="217"/>
                </a:lnTo>
                <a:lnTo>
                  <a:pt x="83" y="217"/>
                </a:lnTo>
                <a:lnTo>
                  <a:pt x="83" y="216"/>
                </a:lnTo>
                <a:lnTo>
                  <a:pt x="85" y="216"/>
                </a:lnTo>
                <a:lnTo>
                  <a:pt x="85" y="214"/>
                </a:lnTo>
                <a:lnTo>
                  <a:pt x="87" y="214"/>
                </a:lnTo>
                <a:lnTo>
                  <a:pt x="88" y="212"/>
                </a:lnTo>
                <a:lnTo>
                  <a:pt x="88" y="214"/>
                </a:lnTo>
                <a:lnTo>
                  <a:pt x="88" y="212"/>
                </a:lnTo>
                <a:lnTo>
                  <a:pt x="90" y="212"/>
                </a:lnTo>
                <a:lnTo>
                  <a:pt x="92" y="212"/>
                </a:lnTo>
                <a:lnTo>
                  <a:pt x="92" y="211"/>
                </a:lnTo>
                <a:lnTo>
                  <a:pt x="92" y="209"/>
                </a:lnTo>
                <a:lnTo>
                  <a:pt x="93" y="209"/>
                </a:lnTo>
                <a:lnTo>
                  <a:pt x="93" y="207"/>
                </a:lnTo>
                <a:lnTo>
                  <a:pt x="92" y="207"/>
                </a:lnTo>
                <a:lnTo>
                  <a:pt x="93" y="207"/>
                </a:lnTo>
                <a:lnTo>
                  <a:pt x="93" y="206"/>
                </a:lnTo>
                <a:lnTo>
                  <a:pt x="95" y="206"/>
                </a:lnTo>
                <a:lnTo>
                  <a:pt x="93" y="206"/>
                </a:lnTo>
                <a:lnTo>
                  <a:pt x="93" y="204"/>
                </a:lnTo>
                <a:lnTo>
                  <a:pt x="92" y="204"/>
                </a:lnTo>
                <a:lnTo>
                  <a:pt x="92" y="206"/>
                </a:lnTo>
                <a:lnTo>
                  <a:pt x="90" y="204"/>
                </a:lnTo>
                <a:lnTo>
                  <a:pt x="90" y="202"/>
                </a:lnTo>
                <a:lnTo>
                  <a:pt x="92" y="202"/>
                </a:lnTo>
                <a:lnTo>
                  <a:pt x="92" y="201"/>
                </a:lnTo>
                <a:lnTo>
                  <a:pt x="92" y="199"/>
                </a:lnTo>
                <a:lnTo>
                  <a:pt x="90" y="199"/>
                </a:lnTo>
                <a:lnTo>
                  <a:pt x="90" y="201"/>
                </a:lnTo>
                <a:lnTo>
                  <a:pt x="90" y="202"/>
                </a:lnTo>
                <a:lnTo>
                  <a:pt x="90" y="204"/>
                </a:lnTo>
                <a:lnTo>
                  <a:pt x="90" y="206"/>
                </a:lnTo>
                <a:lnTo>
                  <a:pt x="90" y="207"/>
                </a:lnTo>
                <a:lnTo>
                  <a:pt x="88" y="207"/>
                </a:lnTo>
                <a:lnTo>
                  <a:pt x="88" y="209"/>
                </a:lnTo>
                <a:lnTo>
                  <a:pt x="87" y="209"/>
                </a:lnTo>
                <a:lnTo>
                  <a:pt x="87" y="211"/>
                </a:lnTo>
                <a:lnTo>
                  <a:pt x="85" y="211"/>
                </a:lnTo>
                <a:lnTo>
                  <a:pt x="85" y="212"/>
                </a:lnTo>
                <a:lnTo>
                  <a:pt x="85" y="214"/>
                </a:lnTo>
                <a:lnTo>
                  <a:pt x="83" y="214"/>
                </a:lnTo>
                <a:lnTo>
                  <a:pt x="83" y="216"/>
                </a:lnTo>
                <a:lnTo>
                  <a:pt x="82" y="216"/>
                </a:lnTo>
                <a:lnTo>
                  <a:pt x="80" y="216"/>
                </a:lnTo>
                <a:lnTo>
                  <a:pt x="80" y="214"/>
                </a:lnTo>
                <a:lnTo>
                  <a:pt x="80" y="216"/>
                </a:lnTo>
                <a:lnTo>
                  <a:pt x="80" y="214"/>
                </a:lnTo>
                <a:lnTo>
                  <a:pt x="78" y="214"/>
                </a:lnTo>
                <a:lnTo>
                  <a:pt x="78" y="216"/>
                </a:lnTo>
                <a:lnTo>
                  <a:pt x="78" y="217"/>
                </a:lnTo>
                <a:lnTo>
                  <a:pt x="78" y="219"/>
                </a:lnTo>
                <a:lnTo>
                  <a:pt x="78" y="221"/>
                </a:lnTo>
                <a:lnTo>
                  <a:pt x="78" y="222"/>
                </a:lnTo>
                <a:lnTo>
                  <a:pt x="78" y="224"/>
                </a:lnTo>
                <a:lnTo>
                  <a:pt x="78" y="226"/>
                </a:lnTo>
                <a:lnTo>
                  <a:pt x="78" y="227"/>
                </a:lnTo>
                <a:lnTo>
                  <a:pt x="78" y="229"/>
                </a:lnTo>
                <a:lnTo>
                  <a:pt x="78" y="231"/>
                </a:lnTo>
                <a:lnTo>
                  <a:pt x="80" y="232"/>
                </a:lnTo>
                <a:lnTo>
                  <a:pt x="80" y="234"/>
                </a:lnTo>
                <a:lnTo>
                  <a:pt x="82" y="234"/>
                </a:lnTo>
                <a:lnTo>
                  <a:pt x="82" y="236"/>
                </a:lnTo>
                <a:lnTo>
                  <a:pt x="82" y="237"/>
                </a:lnTo>
                <a:lnTo>
                  <a:pt x="83" y="237"/>
                </a:lnTo>
                <a:lnTo>
                  <a:pt x="82" y="237"/>
                </a:lnTo>
                <a:lnTo>
                  <a:pt x="83" y="239"/>
                </a:lnTo>
                <a:lnTo>
                  <a:pt x="83" y="241"/>
                </a:lnTo>
                <a:lnTo>
                  <a:pt x="83" y="239"/>
                </a:lnTo>
                <a:lnTo>
                  <a:pt x="82" y="239"/>
                </a:lnTo>
                <a:lnTo>
                  <a:pt x="82" y="241"/>
                </a:lnTo>
                <a:lnTo>
                  <a:pt x="80" y="241"/>
                </a:lnTo>
                <a:lnTo>
                  <a:pt x="80" y="242"/>
                </a:lnTo>
                <a:lnTo>
                  <a:pt x="80" y="244"/>
                </a:lnTo>
                <a:lnTo>
                  <a:pt x="82" y="246"/>
                </a:lnTo>
                <a:lnTo>
                  <a:pt x="82" y="247"/>
                </a:lnTo>
                <a:lnTo>
                  <a:pt x="80" y="247"/>
                </a:lnTo>
                <a:lnTo>
                  <a:pt x="80" y="249"/>
                </a:lnTo>
                <a:lnTo>
                  <a:pt x="78" y="249"/>
                </a:lnTo>
                <a:lnTo>
                  <a:pt x="80" y="249"/>
                </a:lnTo>
                <a:lnTo>
                  <a:pt x="80" y="251"/>
                </a:lnTo>
                <a:lnTo>
                  <a:pt x="80" y="252"/>
                </a:lnTo>
                <a:lnTo>
                  <a:pt x="80" y="254"/>
                </a:lnTo>
                <a:lnTo>
                  <a:pt x="80" y="252"/>
                </a:lnTo>
                <a:lnTo>
                  <a:pt x="80" y="254"/>
                </a:lnTo>
                <a:lnTo>
                  <a:pt x="78" y="254"/>
                </a:lnTo>
                <a:lnTo>
                  <a:pt x="80" y="254"/>
                </a:lnTo>
                <a:lnTo>
                  <a:pt x="78" y="254"/>
                </a:lnTo>
                <a:lnTo>
                  <a:pt x="78" y="256"/>
                </a:lnTo>
                <a:lnTo>
                  <a:pt x="77" y="256"/>
                </a:lnTo>
                <a:lnTo>
                  <a:pt x="77" y="257"/>
                </a:lnTo>
                <a:lnTo>
                  <a:pt x="77" y="259"/>
                </a:lnTo>
                <a:lnTo>
                  <a:pt x="75" y="259"/>
                </a:lnTo>
                <a:lnTo>
                  <a:pt x="75" y="261"/>
                </a:lnTo>
                <a:lnTo>
                  <a:pt x="73" y="261"/>
                </a:lnTo>
                <a:lnTo>
                  <a:pt x="73" y="262"/>
                </a:lnTo>
                <a:lnTo>
                  <a:pt x="72" y="262"/>
                </a:lnTo>
                <a:lnTo>
                  <a:pt x="72" y="261"/>
                </a:lnTo>
                <a:lnTo>
                  <a:pt x="72" y="259"/>
                </a:lnTo>
                <a:lnTo>
                  <a:pt x="70" y="259"/>
                </a:lnTo>
                <a:lnTo>
                  <a:pt x="70" y="257"/>
                </a:lnTo>
                <a:lnTo>
                  <a:pt x="70" y="256"/>
                </a:lnTo>
                <a:lnTo>
                  <a:pt x="70" y="254"/>
                </a:lnTo>
                <a:lnTo>
                  <a:pt x="70" y="252"/>
                </a:lnTo>
                <a:lnTo>
                  <a:pt x="70" y="254"/>
                </a:lnTo>
                <a:lnTo>
                  <a:pt x="68" y="254"/>
                </a:lnTo>
                <a:lnTo>
                  <a:pt x="70" y="254"/>
                </a:lnTo>
                <a:lnTo>
                  <a:pt x="70" y="256"/>
                </a:lnTo>
                <a:lnTo>
                  <a:pt x="70" y="257"/>
                </a:lnTo>
                <a:lnTo>
                  <a:pt x="70" y="259"/>
                </a:lnTo>
                <a:lnTo>
                  <a:pt x="70" y="261"/>
                </a:lnTo>
                <a:lnTo>
                  <a:pt x="68" y="261"/>
                </a:lnTo>
                <a:lnTo>
                  <a:pt x="68" y="259"/>
                </a:lnTo>
                <a:lnTo>
                  <a:pt x="67" y="259"/>
                </a:lnTo>
                <a:lnTo>
                  <a:pt x="65" y="259"/>
                </a:lnTo>
                <a:lnTo>
                  <a:pt x="65" y="257"/>
                </a:lnTo>
                <a:lnTo>
                  <a:pt x="63" y="257"/>
                </a:lnTo>
                <a:lnTo>
                  <a:pt x="62" y="256"/>
                </a:lnTo>
                <a:lnTo>
                  <a:pt x="62" y="257"/>
                </a:lnTo>
                <a:lnTo>
                  <a:pt x="63" y="257"/>
                </a:lnTo>
                <a:lnTo>
                  <a:pt x="63" y="259"/>
                </a:lnTo>
                <a:lnTo>
                  <a:pt x="65" y="259"/>
                </a:lnTo>
                <a:lnTo>
                  <a:pt x="65" y="261"/>
                </a:lnTo>
                <a:lnTo>
                  <a:pt x="67" y="261"/>
                </a:lnTo>
                <a:lnTo>
                  <a:pt x="68" y="262"/>
                </a:lnTo>
                <a:lnTo>
                  <a:pt x="70" y="264"/>
                </a:lnTo>
                <a:lnTo>
                  <a:pt x="72" y="264"/>
                </a:lnTo>
                <a:lnTo>
                  <a:pt x="72" y="266"/>
                </a:lnTo>
                <a:lnTo>
                  <a:pt x="72" y="267"/>
                </a:lnTo>
                <a:lnTo>
                  <a:pt x="72" y="269"/>
                </a:lnTo>
                <a:lnTo>
                  <a:pt x="72" y="271"/>
                </a:lnTo>
                <a:lnTo>
                  <a:pt x="72" y="273"/>
                </a:lnTo>
                <a:lnTo>
                  <a:pt x="70" y="273"/>
                </a:lnTo>
                <a:lnTo>
                  <a:pt x="70" y="274"/>
                </a:lnTo>
                <a:lnTo>
                  <a:pt x="70" y="276"/>
                </a:lnTo>
                <a:lnTo>
                  <a:pt x="68" y="276"/>
                </a:lnTo>
                <a:lnTo>
                  <a:pt x="70" y="276"/>
                </a:lnTo>
                <a:lnTo>
                  <a:pt x="68" y="276"/>
                </a:lnTo>
                <a:lnTo>
                  <a:pt x="67" y="276"/>
                </a:lnTo>
                <a:lnTo>
                  <a:pt x="67" y="278"/>
                </a:lnTo>
                <a:lnTo>
                  <a:pt x="67" y="279"/>
                </a:lnTo>
                <a:lnTo>
                  <a:pt x="67" y="281"/>
                </a:lnTo>
                <a:lnTo>
                  <a:pt x="65" y="281"/>
                </a:lnTo>
                <a:lnTo>
                  <a:pt x="65" y="283"/>
                </a:lnTo>
                <a:lnTo>
                  <a:pt x="63" y="283"/>
                </a:lnTo>
                <a:lnTo>
                  <a:pt x="65" y="283"/>
                </a:lnTo>
                <a:lnTo>
                  <a:pt x="65" y="284"/>
                </a:lnTo>
                <a:lnTo>
                  <a:pt x="63" y="284"/>
                </a:lnTo>
                <a:lnTo>
                  <a:pt x="63" y="286"/>
                </a:lnTo>
                <a:lnTo>
                  <a:pt x="63" y="284"/>
                </a:lnTo>
                <a:lnTo>
                  <a:pt x="63" y="286"/>
                </a:lnTo>
                <a:lnTo>
                  <a:pt x="62" y="286"/>
                </a:lnTo>
                <a:lnTo>
                  <a:pt x="62" y="284"/>
                </a:lnTo>
                <a:lnTo>
                  <a:pt x="62" y="283"/>
                </a:lnTo>
                <a:lnTo>
                  <a:pt x="60" y="283"/>
                </a:lnTo>
                <a:lnTo>
                  <a:pt x="62" y="283"/>
                </a:lnTo>
                <a:lnTo>
                  <a:pt x="60" y="283"/>
                </a:lnTo>
                <a:lnTo>
                  <a:pt x="60" y="281"/>
                </a:lnTo>
                <a:lnTo>
                  <a:pt x="58" y="281"/>
                </a:lnTo>
                <a:lnTo>
                  <a:pt x="58" y="279"/>
                </a:lnTo>
                <a:lnTo>
                  <a:pt x="58" y="278"/>
                </a:lnTo>
                <a:lnTo>
                  <a:pt x="58" y="276"/>
                </a:lnTo>
                <a:lnTo>
                  <a:pt x="58" y="274"/>
                </a:lnTo>
                <a:lnTo>
                  <a:pt x="57" y="274"/>
                </a:lnTo>
                <a:lnTo>
                  <a:pt x="57" y="276"/>
                </a:lnTo>
                <a:lnTo>
                  <a:pt x="58" y="276"/>
                </a:lnTo>
                <a:lnTo>
                  <a:pt x="57" y="276"/>
                </a:lnTo>
                <a:lnTo>
                  <a:pt x="58" y="276"/>
                </a:lnTo>
                <a:lnTo>
                  <a:pt x="58" y="278"/>
                </a:lnTo>
                <a:lnTo>
                  <a:pt x="57" y="276"/>
                </a:lnTo>
                <a:lnTo>
                  <a:pt x="57" y="274"/>
                </a:lnTo>
                <a:lnTo>
                  <a:pt x="55" y="274"/>
                </a:lnTo>
                <a:lnTo>
                  <a:pt x="57" y="274"/>
                </a:lnTo>
                <a:lnTo>
                  <a:pt x="55" y="274"/>
                </a:lnTo>
                <a:lnTo>
                  <a:pt x="57" y="274"/>
                </a:lnTo>
                <a:lnTo>
                  <a:pt x="57" y="276"/>
                </a:lnTo>
                <a:lnTo>
                  <a:pt x="57" y="278"/>
                </a:lnTo>
                <a:lnTo>
                  <a:pt x="57" y="279"/>
                </a:lnTo>
                <a:lnTo>
                  <a:pt x="57" y="281"/>
                </a:lnTo>
                <a:lnTo>
                  <a:pt x="58" y="281"/>
                </a:lnTo>
                <a:lnTo>
                  <a:pt x="57" y="283"/>
                </a:lnTo>
                <a:lnTo>
                  <a:pt x="58" y="283"/>
                </a:lnTo>
                <a:lnTo>
                  <a:pt x="58" y="281"/>
                </a:lnTo>
                <a:lnTo>
                  <a:pt x="58" y="283"/>
                </a:lnTo>
                <a:lnTo>
                  <a:pt x="58" y="284"/>
                </a:lnTo>
                <a:lnTo>
                  <a:pt x="58" y="286"/>
                </a:lnTo>
                <a:lnTo>
                  <a:pt x="60" y="288"/>
                </a:lnTo>
                <a:lnTo>
                  <a:pt x="60" y="286"/>
                </a:lnTo>
                <a:lnTo>
                  <a:pt x="60" y="288"/>
                </a:lnTo>
                <a:lnTo>
                  <a:pt x="60" y="286"/>
                </a:lnTo>
                <a:lnTo>
                  <a:pt x="60" y="284"/>
                </a:lnTo>
                <a:lnTo>
                  <a:pt x="62" y="284"/>
                </a:lnTo>
                <a:lnTo>
                  <a:pt x="62" y="286"/>
                </a:lnTo>
                <a:lnTo>
                  <a:pt x="62" y="288"/>
                </a:lnTo>
                <a:lnTo>
                  <a:pt x="62" y="289"/>
                </a:lnTo>
                <a:lnTo>
                  <a:pt x="60" y="289"/>
                </a:lnTo>
                <a:lnTo>
                  <a:pt x="60" y="291"/>
                </a:lnTo>
                <a:lnTo>
                  <a:pt x="60" y="293"/>
                </a:lnTo>
                <a:lnTo>
                  <a:pt x="58" y="293"/>
                </a:lnTo>
                <a:lnTo>
                  <a:pt x="58" y="294"/>
                </a:lnTo>
                <a:lnTo>
                  <a:pt x="58" y="296"/>
                </a:lnTo>
                <a:lnTo>
                  <a:pt x="57" y="296"/>
                </a:lnTo>
                <a:lnTo>
                  <a:pt x="57" y="298"/>
                </a:lnTo>
                <a:lnTo>
                  <a:pt x="57" y="299"/>
                </a:lnTo>
                <a:lnTo>
                  <a:pt x="57" y="301"/>
                </a:lnTo>
                <a:lnTo>
                  <a:pt x="55" y="301"/>
                </a:lnTo>
                <a:lnTo>
                  <a:pt x="55" y="303"/>
                </a:lnTo>
                <a:lnTo>
                  <a:pt x="53" y="304"/>
                </a:lnTo>
                <a:lnTo>
                  <a:pt x="53" y="306"/>
                </a:lnTo>
                <a:lnTo>
                  <a:pt x="52" y="306"/>
                </a:lnTo>
                <a:lnTo>
                  <a:pt x="52" y="304"/>
                </a:lnTo>
                <a:lnTo>
                  <a:pt x="52" y="303"/>
                </a:lnTo>
                <a:lnTo>
                  <a:pt x="52" y="304"/>
                </a:lnTo>
                <a:lnTo>
                  <a:pt x="52" y="306"/>
                </a:lnTo>
                <a:lnTo>
                  <a:pt x="52" y="308"/>
                </a:lnTo>
                <a:lnTo>
                  <a:pt x="52" y="309"/>
                </a:lnTo>
                <a:lnTo>
                  <a:pt x="50" y="309"/>
                </a:lnTo>
                <a:lnTo>
                  <a:pt x="50" y="311"/>
                </a:lnTo>
                <a:lnTo>
                  <a:pt x="50" y="309"/>
                </a:lnTo>
                <a:lnTo>
                  <a:pt x="50" y="311"/>
                </a:lnTo>
                <a:lnTo>
                  <a:pt x="48" y="311"/>
                </a:lnTo>
                <a:lnTo>
                  <a:pt x="48" y="313"/>
                </a:lnTo>
                <a:lnTo>
                  <a:pt x="48" y="314"/>
                </a:lnTo>
                <a:lnTo>
                  <a:pt x="48" y="316"/>
                </a:lnTo>
                <a:lnTo>
                  <a:pt x="47" y="316"/>
                </a:lnTo>
                <a:lnTo>
                  <a:pt x="47" y="318"/>
                </a:lnTo>
                <a:lnTo>
                  <a:pt x="47" y="316"/>
                </a:lnTo>
                <a:lnTo>
                  <a:pt x="45" y="316"/>
                </a:lnTo>
                <a:lnTo>
                  <a:pt x="45" y="318"/>
                </a:lnTo>
                <a:lnTo>
                  <a:pt x="43" y="318"/>
                </a:lnTo>
                <a:lnTo>
                  <a:pt x="43" y="316"/>
                </a:lnTo>
                <a:lnTo>
                  <a:pt x="43" y="318"/>
                </a:lnTo>
                <a:lnTo>
                  <a:pt x="43" y="316"/>
                </a:lnTo>
                <a:lnTo>
                  <a:pt x="41" y="316"/>
                </a:lnTo>
                <a:lnTo>
                  <a:pt x="40" y="316"/>
                </a:lnTo>
                <a:lnTo>
                  <a:pt x="40" y="314"/>
                </a:lnTo>
                <a:lnTo>
                  <a:pt x="41" y="314"/>
                </a:lnTo>
                <a:lnTo>
                  <a:pt x="41" y="313"/>
                </a:lnTo>
                <a:lnTo>
                  <a:pt x="43" y="313"/>
                </a:lnTo>
                <a:lnTo>
                  <a:pt x="43" y="311"/>
                </a:lnTo>
                <a:lnTo>
                  <a:pt x="45" y="309"/>
                </a:lnTo>
                <a:lnTo>
                  <a:pt x="43" y="309"/>
                </a:lnTo>
                <a:lnTo>
                  <a:pt x="43" y="311"/>
                </a:lnTo>
                <a:lnTo>
                  <a:pt x="41" y="311"/>
                </a:lnTo>
                <a:lnTo>
                  <a:pt x="41" y="313"/>
                </a:lnTo>
                <a:lnTo>
                  <a:pt x="40" y="313"/>
                </a:lnTo>
                <a:lnTo>
                  <a:pt x="40" y="311"/>
                </a:lnTo>
                <a:lnTo>
                  <a:pt x="38" y="313"/>
                </a:lnTo>
                <a:lnTo>
                  <a:pt x="38" y="311"/>
                </a:lnTo>
                <a:lnTo>
                  <a:pt x="38" y="313"/>
                </a:lnTo>
                <a:lnTo>
                  <a:pt x="40" y="313"/>
                </a:lnTo>
                <a:lnTo>
                  <a:pt x="40" y="314"/>
                </a:lnTo>
                <a:lnTo>
                  <a:pt x="38" y="314"/>
                </a:lnTo>
                <a:lnTo>
                  <a:pt x="38" y="313"/>
                </a:lnTo>
                <a:lnTo>
                  <a:pt x="38" y="314"/>
                </a:lnTo>
                <a:lnTo>
                  <a:pt x="38" y="313"/>
                </a:lnTo>
                <a:lnTo>
                  <a:pt x="38" y="314"/>
                </a:lnTo>
                <a:lnTo>
                  <a:pt x="36" y="314"/>
                </a:lnTo>
                <a:lnTo>
                  <a:pt x="35" y="314"/>
                </a:lnTo>
                <a:lnTo>
                  <a:pt x="35" y="316"/>
                </a:lnTo>
                <a:lnTo>
                  <a:pt x="35" y="314"/>
                </a:lnTo>
                <a:lnTo>
                  <a:pt x="33" y="314"/>
                </a:lnTo>
                <a:lnTo>
                  <a:pt x="35" y="314"/>
                </a:lnTo>
                <a:lnTo>
                  <a:pt x="33" y="314"/>
                </a:lnTo>
                <a:lnTo>
                  <a:pt x="33" y="313"/>
                </a:lnTo>
                <a:lnTo>
                  <a:pt x="33" y="311"/>
                </a:lnTo>
                <a:lnTo>
                  <a:pt x="35" y="311"/>
                </a:lnTo>
                <a:lnTo>
                  <a:pt x="36" y="311"/>
                </a:lnTo>
                <a:lnTo>
                  <a:pt x="38" y="311"/>
                </a:lnTo>
                <a:lnTo>
                  <a:pt x="36" y="311"/>
                </a:lnTo>
                <a:lnTo>
                  <a:pt x="38" y="311"/>
                </a:lnTo>
                <a:lnTo>
                  <a:pt x="40" y="311"/>
                </a:lnTo>
                <a:lnTo>
                  <a:pt x="40" y="309"/>
                </a:lnTo>
                <a:lnTo>
                  <a:pt x="38" y="309"/>
                </a:lnTo>
                <a:lnTo>
                  <a:pt x="36" y="309"/>
                </a:lnTo>
                <a:lnTo>
                  <a:pt x="35" y="309"/>
                </a:lnTo>
                <a:lnTo>
                  <a:pt x="35" y="308"/>
                </a:lnTo>
                <a:lnTo>
                  <a:pt x="35" y="309"/>
                </a:lnTo>
                <a:lnTo>
                  <a:pt x="33" y="309"/>
                </a:lnTo>
                <a:lnTo>
                  <a:pt x="33" y="308"/>
                </a:lnTo>
                <a:lnTo>
                  <a:pt x="33" y="306"/>
                </a:lnTo>
                <a:lnTo>
                  <a:pt x="33" y="308"/>
                </a:lnTo>
                <a:lnTo>
                  <a:pt x="31" y="308"/>
                </a:lnTo>
                <a:lnTo>
                  <a:pt x="31" y="306"/>
                </a:lnTo>
                <a:lnTo>
                  <a:pt x="31" y="304"/>
                </a:lnTo>
                <a:lnTo>
                  <a:pt x="33" y="304"/>
                </a:lnTo>
                <a:lnTo>
                  <a:pt x="33" y="303"/>
                </a:lnTo>
                <a:lnTo>
                  <a:pt x="35" y="303"/>
                </a:lnTo>
                <a:lnTo>
                  <a:pt x="33" y="303"/>
                </a:lnTo>
                <a:lnTo>
                  <a:pt x="33" y="301"/>
                </a:lnTo>
                <a:lnTo>
                  <a:pt x="35" y="301"/>
                </a:lnTo>
                <a:lnTo>
                  <a:pt x="35" y="299"/>
                </a:lnTo>
                <a:lnTo>
                  <a:pt x="35" y="301"/>
                </a:lnTo>
                <a:lnTo>
                  <a:pt x="35" y="299"/>
                </a:lnTo>
                <a:lnTo>
                  <a:pt x="35" y="298"/>
                </a:lnTo>
                <a:lnTo>
                  <a:pt x="36" y="298"/>
                </a:lnTo>
                <a:lnTo>
                  <a:pt x="36" y="296"/>
                </a:lnTo>
                <a:lnTo>
                  <a:pt x="38" y="296"/>
                </a:lnTo>
                <a:lnTo>
                  <a:pt x="38" y="294"/>
                </a:lnTo>
                <a:lnTo>
                  <a:pt x="40" y="294"/>
                </a:lnTo>
                <a:lnTo>
                  <a:pt x="38" y="294"/>
                </a:lnTo>
                <a:lnTo>
                  <a:pt x="40" y="294"/>
                </a:lnTo>
                <a:lnTo>
                  <a:pt x="40" y="293"/>
                </a:lnTo>
                <a:lnTo>
                  <a:pt x="40" y="291"/>
                </a:lnTo>
                <a:lnTo>
                  <a:pt x="40" y="289"/>
                </a:lnTo>
                <a:lnTo>
                  <a:pt x="40" y="288"/>
                </a:lnTo>
                <a:lnTo>
                  <a:pt x="40" y="289"/>
                </a:lnTo>
                <a:lnTo>
                  <a:pt x="40" y="291"/>
                </a:lnTo>
                <a:lnTo>
                  <a:pt x="38" y="291"/>
                </a:lnTo>
                <a:lnTo>
                  <a:pt x="40" y="291"/>
                </a:lnTo>
                <a:lnTo>
                  <a:pt x="38" y="291"/>
                </a:lnTo>
                <a:lnTo>
                  <a:pt x="40" y="291"/>
                </a:lnTo>
                <a:lnTo>
                  <a:pt x="40" y="293"/>
                </a:lnTo>
                <a:lnTo>
                  <a:pt x="38" y="293"/>
                </a:lnTo>
                <a:lnTo>
                  <a:pt x="38" y="294"/>
                </a:lnTo>
                <a:lnTo>
                  <a:pt x="36" y="294"/>
                </a:lnTo>
                <a:lnTo>
                  <a:pt x="36" y="293"/>
                </a:lnTo>
                <a:lnTo>
                  <a:pt x="38" y="293"/>
                </a:lnTo>
                <a:lnTo>
                  <a:pt x="38" y="291"/>
                </a:lnTo>
                <a:lnTo>
                  <a:pt x="38" y="289"/>
                </a:lnTo>
                <a:lnTo>
                  <a:pt x="38" y="288"/>
                </a:lnTo>
                <a:lnTo>
                  <a:pt x="36" y="288"/>
                </a:lnTo>
                <a:lnTo>
                  <a:pt x="38" y="288"/>
                </a:lnTo>
                <a:lnTo>
                  <a:pt x="38" y="286"/>
                </a:lnTo>
                <a:lnTo>
                  <a:pt x="38" y="284"/>
                </a:lnTo>
                <a:lnTo>
                  <a:pt x="38" y="286"/>
                </a:lnTo>
                <a:lnTo>
                  <a:pt x="38" y="284"/>
                </a:lnTo>
                <a:lnTo>
                  <a:pt x="36" y="284"/>
                </a:lnTo>
                <a:lnTo>
                  <a:pt x="36" y="283"/>
                </a:lnTo>
                <a:lnTo>
                  <a:pt x="38" y="283"/>
                </a:lnTo>
                <a:lnTo>
                  <a:pt x="38" y="281"/>
                </a:lnTo>
                <a:lnTo>
                  <a:pt x="40" y="281"/>
                </a:lnTo>
                <a:lnTo>
                  <a:pt x="38" y="281"/>
                </a:lnTo>
                <a:lnTo>
                  <a:pt x="40" y="281"/>
                </a:lnTo>
                <a:lnTo>
                  <a:pt x="40" y="279"/>
                </a:lnTo>
                <a:lnTo>
                  <a:pt x="41" y="279"/>
                </a:lnTo>
                <a:lnTo>
                  <a:pt x="41" y="278"/>
                </a:lnTo>
                <a:lnTo>
                  <a:pt x="41" y="276"/>
                </a:lnTo>
                <a:lnTo>
                  <a:pt x="41" y="274"/>
                </a:lnTo>
                <a:lnTo>
                  <a:pt x="43" y="274"/>
                </a:lnTo>
                <a:lnTo>
                  <a:pt x="45" y="274"/>
                </a:lnTo>
                <a:lnTo>
                  <a:pt x="47" y="274"/>
                </a:lnTo>
                <a:lnTo>
                  <a:pt x="48" y="273"/>
                </a:lnTo>
                <a:lnTo>
                  <a:pt x="48" y="274"/>
                </a:lnTo>
                <a:lnTo>
                  <a:pt x="50" y="274"/>
                </a:lnTo>
                <a:lnTo>
                  <a:pt x="50" y="276"/>
                </a:lnTo>
                <a:lnTo>
                  <a:pt x="52" y="278"/>
                </a:lnTo>
                <a:lnTo>
                  <a:pt x="52" y="276"/>
                </a:lnTo>
                <a:lnTo>
                  <a:pt x="50" y="276"/>
                </a:lnTo>
                <a:lnTo>
                  <a:pt x="50" y="274"/>
                </a:lnTo>
                <a:lnTo>
                  <a:pt x="52" y="274"/>
                </a:lnTo>
                <a:lnTo>
                  <a:pt x="52" y="273"/>
                </a:lnTo>
                <a:lnTo>
                  <a:pt x="50" y="273"/>
                </a:lnTo>
                <a:lnTo>
                  <a:pt x="52" y="273"/>
                </a:lnTo>
                <a:lnTo>
                  <a:pt x="53" y="273"/>
                </a:lnTo>
                <a:lnTo>
                  <a:pt x="52" y="273"/>
                </a:lnTo>
                <a:lnTo>
                  <a:pt x="53" y="273"/>
                </a:lnTo>
                <a:lnTo>
                  <a:pt x="53" y="271"/>
                </a:lnTo>
                <a:lnTo>
                  <a:pt x="53" y="269"/>
                </a:lnTo>
                <a:lnTo>
                  <a:pt x="55" y="269"/>
                </a:lnTo>
                <a:lnTo>
                  <a:pt x="55" y="267"/>
                </a:lnTo>
                <a:lnTo>
                  <a:pt x="53" y="267"/>
                </a:lnTo>
                <a:lnTo>
                  <a:pt x="55" y="267"/>
                </a:lnTo>
                <a:lnTo>
                  <a:pt x="55" y="266"/>
                </a:lnTo>
                <a:lnTo>
                  <a:pt x="55" y="267"/>
                </a:lnTo>
                <a:lnTo>
                  <a:pt x="55" y="266"/>
                </a:lnTo>
                <a:lnTo>
                  <a:pt x="55" y="267"/>
                </a:lnTo>
                <a:lnTo>
                  <a:pt x="55" y="266"/>
                </a:lnTo>
                <a:lnTo>
                  <a:pt x="55" y="267"/>
                </a:lnTo>
                <a:lnTo>
                  <a:pt x="57" y="267"/>
                </a:lnTo>
                <a:lnTo>
                  <a:pt x="57" y="266"/>
                </a:lnTo>
                <a:lnTo>
                  <a:pt x="57" y="267"/>
                </a:lnTo>
                <a:lnTo>
                  <a:pt x="57" y="266"/>
                </a:lnTo>
                <a:lnTo>
                  <a:pt x="57" y="264"/>
                </a:lnTo>
                <a:lnTo>
                  <a:pt x="55" y="264"/>
                </a:lnTo>
                <a:lnTo>
                  <a:pt x="57" y="264"/>
                </a:lnTo>
                <a:lnTo>
                  <a:pt x="55" y="264"/>
                </a:lnTo>
                <a:lnTo>
                  <a:pt x="57" y="264"/>
                </a:lnTo>
                <a:lnTo>
                  <a:pt x="57" y="262"/>
                </a:lnTo>
                <a:lnTo>
                  <a:pt x="55" y="262"/>
                </a:lnTo>
                <a:lnTo>
                  <a:pt x="55" y="261"/>
                </a:lnTo>
                <a:lnTo>
                  <a:pt x="55" y="262"/>
                </a:lnTo>
                <a:lnTo>
                  <a:pt x="57" y="262"/>
                </a:lnTo>
                <a:lnTo>
                  <a:pt x="57" y="261"/>
                </a:lnTo>
                <a:lnTo>
                  <a:pt x="57" y="259"/>
                </a:lnTo>
                <a:lnTo>
                  <a:pt x="57" y="261"/>
                </a:lnTo>
                <a:lnTo>
                  <a:pt x="58" y="261"/>
                </a:lnTo>
                <a:lnTo>
                  <a:pt x="58" y="259"/>
                </a:lnTo>
                <a:lnTo>
                  <a:pt x="57" y="259"/>
                </a:lnTo>
                <a:lnTo>
                  <a:pt x="58" y="259"/>
                </a:lnTo>
                <a:lnTo>
                  <a:pt x="57" y="259"/>
                </a:lnTo>
                <a:lnTo>
                  <a:pt x="58" y="259"/>
                </a:lnTo>
                <a:lnTo>
                  <a:pt x="58" y="257"/>
                </a:lnTo>
                <a:lnTo>
                  <a:pt x="57" y="257"/>
                </a:lnTo>
                <a:lnTo>
                  <a:pt x="57" y="256"/>
                </a:lnTo>
                <a:lnTo>
                  <a:pt x="58" y="256"/>
                </a:lnTo>
                <a:lnTo>
                  <a:pt x="58" y="254"/>
                </a:lnTo>
                <a:lnTo>
                  <a:pt x="58" y="252"/>
                </a:lnTo>
                <a:lnTo>
                  <a:pt x="58" y="251"/>
                </a:lnTo>
                <a:lnTo>
                  <a:pt x="60" y="251"/>
                </a:lnTo>
                <a:lnTo>
                  <a:pt x="62" y="251"/>
                </a:lnTo>
                <a:lnTo>
                  <a:pt x="63" y="251"/>
                </a:lnTo>
                <a:lnTo>
                  <a:pt x="63" y="249"/>
                </a:lnTo>
                <a:lnTo>
                  <a:pt x="67" y="249"/>
                </a:lnTo>
                <a:lnTo>
                  <a:pt x="67" y="247"/>
                </a:lnTo>
                <a:lnTo>
                  <a:pt x="67" y="244"/>
                </a:lnTo>
                <a:lnTo>
                  <a:pt x="63" y="241"/>
                </a:lnTo>
                <a:lnTo>
                  <a:pt x="63" y="237"/>
                </a:lnTo>
                <a:lnTo>
                  <a:pt x="65" y="236"/>
                </a:lnTo>
                <a:lnTo>
                  <a:pt x="65" y="229"/>
                </a:lnTo>
                <a:lnTo>
                  <a:pt x="67" y="229"/>
                </a:lnTo>
                <a:lnTo>
                  <a:pt x="67" y="227"/>
                </a:lnTo>
                <a:lnTo>
                  <a:pt x="67" y="226"/>
                </a:lnTo>
                <a:lnTo>
                  <a:pt x="67" y="224"/>
                </a:lnTo>
                <a:lnTo>
                  <a:pt x="67" y="222"/>
                </a:lnTo>
                <a:lnTo>
                  <a:pt x="63" y="221"/>
                </a:lnTo>
                <a:lnTo>
                  <a:pt x="63" y="219"/>
                </a:lnTo>
                <a:lnTo>
                  <a:pt x="65" y="217"/>
                </a:lnTo>
                <a:lnTo>
                  <a:pt x="67" y="216"/>
                </a:lnTo>
                <a:lnTo>
                  <a:pt x="67" y="214"/>
                </a:lnTo>
                <a:lnTo>
                  <a:pt x="65" y="212"/>
                </a:lnTo>
                <a:lnTo>
                  <a:pt x="67" y="211"/>
                </a:lnTo>
                <a:lnTo>
                  <a:pt x="68" y="211"/>
                </a:lnTo>
                <a:lnTo>
                  <a:pt x="70" y="209"/>
                </a:lnTo>
                <a:lnTo>
                  <a:pt x="72" y="207"/>
                </a:lnTo>
                <a:lnTo>
                  <a:pt x="75" y="211"/>
                </a:lnTo>
                <a:lnTo>
                  <a:pt x="77" y="209"/>
                </a:lnTo>
                <a:lnTo>
                  <a:pt x="78" y="201"/>
                </a:lnTo>
                <a:lnTo>
                  <a:pt x="77" y="201"/>
                </a:lnTo>
                <a:lnTo>
                  <a:pt x="73" y="199"/>
                </a:lnTo>
                <a:lnTo>
                  <a:pt x="72" y="197"/>
                </a:lnTo>
                <a:lnTo>
                  <a:pt x="72" y="196"/>
                </a:lnTo>
                <a:lnTo>
                  <a:pt x="72" y="194"/>
                </a:lnTo>
                <a:lnTo>
                  <a:pt x="72" y="191"/>
                </a:lnTo>
                <a:lnTo>
                  <a:pt x="75" y="189"/>
                </a:lnTo>
                <a:lnTo>
                  <a:pt x="77" y="189"/>
                </a:lnTo>
                <a:lnTo>
                  <a:pt x="77" y="191"/>
                </a:lnTo>
                <a:lnTo>
                  <a:pt x="78" y="191"/>
                </a:lnTo>
                <a:lnTo>
                  <a:pt x="83" y="189"/>
                </a:lnTo>
                <a:lnTo>
                  <a:pt x="87" y="186"/>
                </a:lnTo>
                <a:lnTo>
                  <a:pt x="92" y="182"/>
                </a:lnTo>
                <a:lnTo>
                  <a:pt x="95" y="179"/>
                </a:lnTo>
                <a:lnTo>
                  <a:pt x="97" y="179"/>
                </a:lnTo>
                <a:lnTo>
                  <a:pt x="97" y="181"/>
                </a:lnTo>
                <a:lnTo>
                  <a:pt x="98" y="182"/>
                </a:lnTo>
                <a:lnTo>
                  <a:pt x="98" y="186"/>
                </a:lnTo>
                <a:lnTo>
                  <a:pt x="98" y="187"/>
                </a:lnTo>
                <a:lnTo>
                  <a:pt x="98" y="186"/>
                </a:lnTo>
                <a:lnTo>
                  <a:pt x="100" y="186"/>
                </a:lnTo>
                <a:lnTo>
                  <a:pt x="100" y="184"/>
                </a:lnTo>
                <a:lnTo>
                  <a:pt x="100" y="182"/>
                </a:lnTo>
                <a:lnTo>
                  <a:pt x="100" y="181"/>
                </a:lnTo>
                <a:lnTo>
                  <a:pt x="102" y="181"/>
                </a:lnTo>
                <a:lnTo>
                  <a:pt x="103" y="182"/>
                </a:lnTo>
                <a:lnTo>
                  <a:pt x="105" y="182"/>
                </a:lnTo>
                <a:lnTo>
                  <a:pt x="107" y="182"/>
                </a:lnTo>
                <a:lnTo>
                  <a:pt x="110" y="179"/>
                </a:lnTo>
                <a:lnTo>
                  <a:pt x="112" y="181"/>
                </a:lnTo>
                <a:lnTo>
                  <a:pt x="112" y="182"/>
                </a:lnTo>
                <a:lnTo>
                  <a:pt x="113" y="186"/>
                </a:lnTo>
                <a:lnTo>
                  <a:pt x="113" y="189"/>
                </a:lnTo>
                <a:lnTo>
                  <a:pt x="113" y="191"/>
                </a:lnTo>
                <a:lnTo>
                  <a:pt x="115" y="192"/>
                </a:lnTo>
                <a:lnTo>
                  <a:pt x="118" y="191"/>
                </a:lnTo>
                <a:lnTo>
                  <a:pt x="123" y="191"/>
                </a:lnTo>
                <a:lnTo>
                  <a:pt x="125" y="192"/>
                </a:lnTo>
                <a:lnTo>
                  <a:pt x="127" y="192"/>
                </a:lnTo>
                <a:lnTo>
                  <a:pt x="127" y="196"/>
                </a:lnTo>
                <a:lnTo>
                  <a:pt x="130" y="196"/>
                </a:lnTo>
                <a:lnTo>
                  <a:pt x="132" y="196"/>
                </a:lnTo>
                <a:lnTo>
                  <a:pt x="133" y="196"/>
                </a:lnTo>
                <a:lnTo>
                  <a:pt x="135" y="194"/>
                </a:lnTo>
                <a:lnTo>
                  <a:pt x="138" y="192"/>
                </a:lnTo>
                <a:lnTo>
                  <a:pt x="138" y="191"/>
                </a:lnTo>
                <a:lnTo>
                  <a:pt x="138" y="189"/>
                </a:lnTo>
                <a:lnTo>
                  <a:pt x="138" y="186"/>
                </a:lnTo>
                <a:lnTo>
                  <a:pt x="142" y="184"/>
                </a:lnTo>
                <a:lnTo>
                  <a:pt x="143" y="182"/>
                </a:lnTo>
                <a:lnTo>
                  <a:pt x="145" y="181"/>
                </a:lnTo>
                <a:lnTo>
                  <a:pt x="147" y="179"/>
                </a:lnTo>
                <a:lnTo>
                  <a:pt x="148" y="181"/>
                </a:lnTo>
                <a:lnTo>
                  <a:pt x="150" y="179"/>
                </a:lnTo>
                <a:lnTo>
                  <a:pt x="150" y="177"/>
                </a:lnTo>
                <a:lnTo>
                  <a:pt x="150" y="176"/>
                </a:lnTo>
                <a:lnTo>
                  <a:pt x="150" y="174"/>
                </a:lnTo>
                <a:lnTo>
                  <a:pt x="150" y="172"/>
                </a:lnTo>
                <a:lnTo>
                  <a:pt x="150" y="171"/>
                </a:lnTo>
                <a:lnTo>
                  <a:pt x="150" y="169"/>
                </a:lnTo>
                <a:lnTo>
                  <a:pt x="152" y="169"/>
                </a:lnTo>
                <a:lnTo>
                  <a:pt x="150" y="167"/>
                </a:lnTo>
                <a:lnTo>
                  <a:pt x="150" y="166"/>
                </a:lnTo>
                <a:lnTo>
                  <a:pt x="150" y="164"/>
                </a:lnTo>
                <a:lnTo>
                  <a:pt x="152" y="162"/>
                </a:lnTo>
                <a:lnTo>
                  <a:pt x="152" y="161"/>
                </a:lnTo>
                <a:lnTo>
                  <a:pt x="153" y="161"/>
                </a:lnTo>
                <a:lnTo>
                  <a:pt x="155" y="159"/>
                </a:lnTo>
                <a:lnTo>
                  <a:pt x="157" y="157"/>
                </a:lnTo>
                <a:lnTo>
                  <a:pt x="158" y="159"/>
                </a:lnTo>
                <a:lnTo>
                  <a:pt x="160" y="159"/>
                </a:lnTo>
                <a:lnTo>
                  <a:pt x="163" y="161"/>
                </a:lnTo>
                <a:lnTo>
                  <a:pt x="167" y="161"/>
                </a:lnTo>
                <a:lnTo>
                  <a:pt x="170" y="161"/>
                </a:lnTo>
                <a:lnTo>
                  <a:pt x="172" y="161"/>
                </a:lnTo>
                <a:lnTo>
                  <a:pt x="173" y="162"/>
                </a:lnTo>
                <a:lnTo>
                  <a:pt x="172" y="167"/>
                </a:lnTo>
                <a:lnTo>
                  <a:pt x="170" y="169"/>
                </a:lnTo>
                <a:lnTo>
                  <a:pt x="170" y="171"/>
                </a:lnTo>
                <a:lnTo>
                  <a:pt x="168" y="172"/>
                </a:lnTo>
                <a:lnTo>
                  <a:pt x="168" y="176"/>
                </a:lnTo>
                <a:lnTo>
                  <a:pt x="172" y="177"/>
                </a:lnTo>
                <a:lnTo>
                  <a:pt x="173" y="179"/>
                </a:lnTo>
                <a:lnTo>
                  <a:pt x="178" y="187"/>
                </a:lnTo>
                <a:lnTo>
                  <a:pt x="182" y="186"/>
                </a:lnTo>
                <a:lnTo>
                  <a:pt x="185" y="187"/>
                </a:lnTo>
                <a:lnTo>
                  <a:pt x="185" y="186"/>
                </a:lnTo>
                <a:lnTo>
                  <a:pt x="190" y="187"/>
                </a:lnTo>
                <a:lnTo>
                  <a:pt x="192" y="187"/>
                </a:lnTo>
                <a:lnTo>
                  <a:pt x="195" y="186"/>
                </a:lnTo>
                <a:lnTo>
                  <a:pt x="195" y="184"/>
                </a:lnTo>
                <a:lnTo>
                  <a:pt x="198" y="181"/>
                </a:lnTo>
                <a:lnTo>
                  <a:pt x="205" y="177"/>
                </a:lnTo>
                <a:lnTo>
                  <a:pt x="208" y="174"/>
                </a:lnTo>
                <a:lnTo>
                  <a:pt x="210" y="171"/>
                </a:lnTo>
                <a:lnTo>
                  <a:pt x="213" y="171"/>
                </a:lnTo>
                <a:lnTo>
                  <a:pt x="213" y="169"/>
                </a:lnTo>
                <a:lnTo>
                  <a:pt x="212" y="164"/>
                </a:lnTo>
                <a:lnTo>
                  <a:pt x="212" y="161"/>
                </a:lnTo>
                <a:lnTo>
                  <a:pt x="213" y="156"/>
                </a:lnTo>
                <a:lnTo>
                  <a:pt x="217" y="152"/>
                </a:lnTo>
                <a:lnTo>
                  <a:pt x="218" y="156"/>
                </a:lnTo>
                <a:lnTo>
                  <a:pt x="222" y="157"/>
                </a:lnTo>
                <a:lnTo>
                  <a:pt x="225" y="156"/>
                </a:lnTo>
                <a:lnTo>
                  <a:pt x="225" y="154"/>
                </a:lnTo>
                <a:lnTo>
                  <a:pt x="227" y="151"/>
                </a:lnTo>
                <a:lnTo>
                  <a:pt x="228" y="151"/>
                </a:lnTo>
                <a:lnTo>
                  <a:pt x="230" y="152"/>
                </a:lnTo>
                <a:lnTo>
                  <a:pt x="235" y="149"/>
                </a:lnTo>
                <a:lnTo>
                  <a:pt x="237" y="151"/>
                </a:lnTo>
                <a:lnTo>
                  <a:pt x="240" y="149"/>
                </a:lnTo>
                <a:lnTo>
                  <a:pt x="242" y="147"/>
                </a:lnTo>
                <a:lnTo>
                  <a:pt x="240" y="146"/>
                </a:lnTo>
                <a:lnTo>
                  <a:pt x="240" y="139"/>
                </a:lnTo>
                <a:lnTo>
                  <a:pt x="239" y="137"/>
                </a:lnTo>
                <a:lnTo>
                  <a:pt x="235" y="136"/>
                </a:lnTo>
                <a:lnTo>
                  <a:pt x="235" y="132"/>
                </a:lnTo>
                <a:lnTo>
                  <a:pt x="232" y="131"/>
                </a:lnTo>
                <a:lnTo>
                  <a:pt x="230" y="129"/>
                </a:lnTo>
                <a:lnTo>
                  <a:pt x="230" y="126"/>
                </a:lnTo>
                <a:lnTo>
                  <a:pt x="228" y="124"/>
                </a:lnTo>
                <a:lnTo>
                  <a:pt x="227" y="124"/>
                </a:lnTo>
                <a:lnTo>
                  <a:pt x="227" y="122"/>
                </a:lnTo>
                <a:lnTo>
                  <a:pt x="228" y="114"/>
                </a:lnTo>
                <a:lnTo>
                  <a:pt x="232" y="112"/>
                </a:lnTo>
                <a:lnTo>
                  <a:pt x="235" y="109"/>
                </a:lnTo>
                <a:lnTo>
                  <a:pt x="239" y="106"/>
                </a:lnTo>
                <a:lnTo>
                  <a:pt x="237" y="104"/>
                </a:lnTo>
                <a:lnTo>
                  <a:pt x="235" y="102"/>
                </a:lnTo>
                <a:lnTo>
                  <a:pt x="234" y="101"/>
                </a:lnTo>
                <a:lnTo>
                  <a:pt x="234" y="99"/>
                </a:lnTo>
                <a:lnTo>
                  <a:pt x="235" y="97"/>
                </a:lnTo>
                <a:lnTo>
                  <a:pt x="237" y="96"/>
                </a:lnTo>
                <a:lnTo>
                  <a:pt x="237" y="94"/>
                </a:lnTo>
                <a:lnTo>
                  <a:pt x="237" y="92"/>
                </a:lnTo>
                <a:lnTo>
                  <a:pt x="237" y="91"/>
                </a:lnTo>
                <a:lnTo>
                  <a:pt x="234" y="86"/>
                </a:lnTo>
                <a:lnTo>
                  <a:pt x="228" y="81"/>
                </a:lnTo>
                <a:lnTo>
                  <a:pt x="225" y="77"/>
                </a:lnTo>
                <a:lnTo>
                  <a:pt x="222" y="74"/>
                </a:lnTo>
                <a:lnTo>
                  <a:pt x="218" y="72"/>
                </a:lnTo>
                <a:lnTo>
                  <a:pt x="215" y="71"/>
                </a:lnTo>
                <a:lnTo>
                  <a:pt x="212" y="69"/>
                </a:lnTo>
                <a:lnTo>
                  <a:pt x="205" y="69"/>
                </a:lnTo>
                <a:lnTo>
                  <a:pt x="202" y="67"/>
                </a:lnTo>
                <a:lnTo>
                  <a:pt x="200" y="67"/>
                </a:lnTo>
                <a:lnTo>
                  <a:pt x="198" y="65"/>
                </a:lnTo>
                <a:lnTo>
                  <a:pt x="200" y="62"/>
                </a:lnTo>
                <a:lnTo>
                  <a:pt x="200" y="60"/>
                </a:lnTo>
                <a:lnTo>
                  <a:pt x="202" y="59"/>
                </a:lnTo>
                <a:lnTo>
                  <a:pt x="200" y="57"/>
                </a:lnTo>
                <a:lnTo>
                  <a:pt x="198" y="57"/>
                </a:lnTo>
                <a:lnTo>
                  <a:pt x="197" y="59"/>
                </a:lnTo>
                <a:lnTo>
                  <a:pt x="195" y="57"/>
                </a:lnTo>
                <a:lnTo>
                  <a:pt x="195" y="55"/>
                </a:lnTo>
                <a:lnTo>
                  <a:pt x="193" y="52"/>
                </a:lnTo>
                <a:lnTo>
                  <a:pt x="197" y="52"/>
                </a:lnTo>
                <a:lnTo>
                  <a:pt x="198" y="52"/>
                </a:lnTo>
                <a:lnTo>
                  <a:pt x="198" y="50"/>
                </a:lnTo>
                <a:lnTo>
                  <a:pt x="198" y="49"/>
                </a:lnTo>
                <a:lnTo>
                  <a:pt x="200" y="47"/>
                </a:lnTo>
                <a:lnTo>
                  <a:pt x="200" y="45"/>
                </a:lnTo>
                <a:lnTo>
                  <a:pt x="202" y="45"/>
                </a:lnTo>
                <a:lnTo>
                  <a:pt x="203" y="45"/>
                </a:lnTo>
                <a:lnTo>
                  <a:pt x="205" y="45"/>
                </a:lnTo>
                <a:lnTo>
                  <a:pt x="207" y="47"/>
                </a:lnTo>
                <a:lnTo>
                  <a:pt x="207" y="45"/>
                </a:lnTo>
                <a:lnTo>
                  <a:pt x="207" y="44"/>
                </a:lnTo>
                <a:lnTo>
                  <a:pt x="207" y="40"/>
                </a:lnTo>
                <a:lnTo>
                  <a:pt x="207" y="39"/>
                </a:lnTo>
                <a:lnTo>
                  <a:pt x="208" y="39"/>
                </a:lnTo>
                <a:lnTo>
                  <a:pt x="210" y="39"/>
                </a:lnTo>
                <a:lnTo>
                  <a:pt x="210" y="40"/>
                </a:lnTo>
                <a:lnTo>
                  <a:pt x="213" y="40"/>
                </a:lnTo>
                <a:lnTo>
                  <a:pt x="215" y="40"/>
                </a:lnTo>
                <a:lnTo>
                  <a:pt x="217" y="40"/>
                </a:lnTo>
                <a:lnTo>
                  <a:pt x="217" y="39"/>
                </a:lnTo>
                <a:lnTo>
                  <a:pt x="217" y="35"/>
                </a:lnTo>
                <a:lnTo>
                  <a:pt x="215" y="34"/>
                </a:lnTo>
                <a:lnTo>
                  <a:pt x="215" y="27"/>
                </a:lnTo>
                <a:lnTo>
                  <a:pt x="215" y="25"/>
                </a:lnTo>
                <a:lnTo>
                  <a:pt x="217" y="24"/>
                </a:lnTo>
                <a:lnTo>
                  <a:pt x="218" y="25"/>
                </a:lnTo>
                <a:lnTo>
                  <a:pt x="220" y="25"/>
                </a:lnTo>
                <a:lnTo>
                  <a:pt x="222" y="29"/>
                </a:lnTo>
                <a:lnTo>
                  <a:pt x="223" y="30"/>
                </a:lnTo>
                <a:lnTo>
                  <a:pt x="225" y="29"/>
                </a:lnTo>
                <a:lnTo>
                  <a:pt x="227" y="27"/>
                </a:lnTo>
                <a:lnTo>
                  <a:pt x="228" y="24"/>
                </a:lnTo>
                <a:lnTo>
                  <a:pt x="230" y="19"/>
                </a:lnTo>
                <a:lnTo>
                  <a:pt x="230" y="17"/>
                </a:lnTo>
                <a:lnTo>
                  <a:pt x="232" y="14"/>
                </a:lnTo>
                <a:lnTo>
                  <a:pt x="232" y="10"/>
                </a:lnTo>
                <a:lnTo>
                  <a:pt x="234" y="10"/>
                </a:lnTo>
                <a:lnTo>
                  <a:pt x="235" y="12"/>
                </a:lnTo>
                <a:lnTo>
                  <a:pt x="235" y="14"/>
                </a:lnTo>
                <a:lnTo>
                  <a:pt x="237" y="15"/>
                </a:lnTo>
                <a:lnTo>
                  <a:pt x="240" y="19"/>
                </a:lnTo>
                <a:lnTo>
                  <a:pt x="244" y="19"/>
                </a:lnTo>
                <a:lnTo>
                  <a:pt x="245" y="19"/>
                </a:lnTo>
                <a:lnTo>
                  <a:pt x="245" y="17"/>
                </a:lnTo>
                <a:lnTo>
                  <a:pt x="245" y="14"/>
                </a:lnTo>
                <a:lnTo>
                  <a:pt x="254" y="9"/>
                </a:lnTo>
                <a:lnTo>
                  <a:pt x="255" y="10"/>
                </a:lnTo>
                <a:lnTo>
                  <a:pt x="255" y="14"/>
                </a:lnTo>
                <a:lnTo>
                  <a:pt x="257" y="15"/>
                </a:lnTo>
                <a:lnTo>
                  <a:pt x="257" y="17"/>
                </a:lnTo>
                <a:lnTo>
                  <a:pt x="257" y="19"/>
                </a:lnTo>
                <a:lnTo>
                  <a:pt x="259" y="19"/>
                </a:lnTo>
                <a:lnTo>
                  <a:pt x="259" y="22"/>
                </a:lnTo>
                <a:lnTo>
                  <a:pt x="262" y="24"/>
                </a:lnTo>
                <a:lnTo>
                  <a:pt x="264" y="24"/>
                </a:lnTo>
                <a:lnTo>
                  <a:pt x="267" y="19"/>
                </a:lnTo>
                <a:lnTo>
                  <a:pt x="269" y="9"/>
                </a:lnTo>
                <a:lnTo>
                  <a:pt x="272" y="4"/>
                </a:lnTo>
                <a:lnTo>
                  <a:pt x="279" y="0"/>
                </a:lnTo>
                <a:lnTo>
                  <a:pt x="280" y="5"/>
                </a:lnTo>
                <a:lnTo>
                  <a:pt x="282" y="5"/>
                </a:lnTo>
                <a:lnTo>
                  <a:pt x="282" y="7"/>
                </a:lnTo>
                <a:lnTo>
                  <a:pt x="284" y="9"/>
                </a:lnTo>
                <a:lnTo>
                  <a:pt x="284" y="10"/>
                </a:lnTo>
                <a:lnTo>
                  <a:pt x="285" y="14"/>
                </a:lnTo>
                <a:lnTo>
                  <a:pt x="285" y="15"/>
                </a:lnTo>
                <a:lnTo>
                  <a:pt x="284" y="15"/>
                </a:lnTo>
                <a:close/>
              </a:path>
            </a:pathLst>
          </a:custGeom>
          <a:solidFill>
            <a:srgbClr val="D077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6"/>
          <p:cNvSpPr>
            <a:spLocks noEditPoints="1"/>
          </p:cNvSpPr>
          <p:nvPr/>
        </p:nvSpPr>
        <p:spPr bwMode="auto">
          <a:xfrm>
            <a:off x="4227513" y="4692651"/>
            <a:ext cx="736600" cy="692150"/>
          </a:xfrm>
          <a:custGeom>
            <a:avLst/>
            <a:gdLst/>
            <a:ahLst/>
            <a:cxnLst>
              <a:cxn ang="0">
                <a:pos x="160" y="416"/>
              </a:cxn>
              <a:cxn ang="0">
                <a:pos x="172" y="416"/>
              </a:cxn>
              <a:cxn ang="0">
                <a:pos x="194" y="414"/>
              </a:cxn>
              <a:cxn ang="0">
                <a:pos x="197" y="411"/>
              </a:cxn>
              <a:cxn ang="0">
                <a:pos x="240" y="436"/>
              </a:cxn>
              <a:cxn ang="0">
                <a:pos x="237" y="423"/>
              </a:cxn>
              <a:cxn ang="0">
                <a:pos x="192" y="408"/>
              </a:cxn>
              <a:cxn ang="0">
                <a:pos x="229" y="418"/>
              </a:cxn>
              <a:cxn ang="0">
                <a:pos x="212" y="404"/>
              </a:cxn>
              <a:cxn ang="0">
                <a:pos x="200" y="394"/>
              </a:cxn>
              <a:cxn ang="0">
                <a:pos x="160" y="403"/>
              </a:cxn>
              <a:cxn ang="0">
                <a:pos x="195" y="386"/>
              </a:cxn>
              <a:cxn ang="0">
                <a:pos x="197" y="384"/>
              </a:cxn>
              <a:cxn ang="0">
                <a:pos x="287" y="371"/>
              </a:cxn>
              <a:cxn ang="0">
                <a:pos x="230" y="364"/>
              </a:cxn>
              <a:cxn ang="0">
                <a:pos x="120" y="363"/>
              </a:cxn>
              <a:cxn ang="0">
                <a:pos x="145" y="354"/>
              </a:cxn>
              <a:cxn ang="0">
                <a:pos x="277" y="374"/>
              </a:cxn>
              <a:cxn ang="0">
                <a:pos x="229" y="399"/>
              </a:cxn>
              <a:cxn ang="0">
                <a:pos x="220" y="373"/>
              </a:cxn>
              <a:cxn ang="0">
                <a:pos x="249" y="349"/>
              </a:cxn>
              <a:cxn ang="0">
                <a:pos x="215" y="346"/>
              </a:cxn>
              <a:cxn ang="0">
                <a:pos x="195" y="358"/>
              </a:cxn>
              <a:cxn ang="0">
                <a:pos x="155" y="351"/>
              </a:cxn>
              <a:cxn ang="0">
                <a:pos x="192" y="346"/>
              </a:cxn>
              <a:cxn ang="0">
                <a:pos x="48" y="333"/>
              </a:cxn>
              <a:cxn ang="0">
                <a:pos x="160" y="339"/>
              </a:cxn>
              <a:cxn ang="0">
                <a:pos x="87" y="324"/>
              </a:cxn>
              <a:cxn ang="0">
                <a:pos x="38" y="321"/>
              </a:cxn>
              <a:cxn ang="0">
                <a:pos x="169" y="313"/>
              </a:cxn>
              <a:cxn ang="0">
                <a:pos x="37" y="284"/>
              </a:cxn>
              <a:cxn ang="0">
                <a:pos x="42" y="274"/>
              </a:cxn>
              <a:cxn ang="0">
                <a:pos x="38" y="269"/>
              </a:cxn>
              <a:cxn ang="0">
                <a:pos x="452" y="114"/>
              </a:cxn>
              <a:cxn ang="0">
                <a:pos x="446" y="266"/>
              </a:cxn>
              <a:cxn ang="0">
                <a:pos x="396" y="389"/>
              </a:cxn>
              <a:cxn ang="0">
                <a:pos x="275" y="414"/>
              </a:cxn>
              <a:cxn ang="0">
                <a:pos x="349" y="388"/>
              </a:cxn>
              <a:cxn ang="0">
                <a:pos x="397" y="336"/>
              </a:cxn>
              <a:cxn ang="0">
                <a:pos x="389" y="291"/>
              </a:cxn>
              <a:cxn ang="0">
                <a:pos x="371" y="378"/>
              </a:cxn>
              <a:cxn ang="0">
                <a:pos x="282" y="386"/>
              </a:cxn>
              <a:cxn ang="0">
                <a:pos x="289" y="333"/>
              </a:cxn>
              <a:cxn ang="0">
                <a:pos x="225" y="338"/>
              </a:cxn>
              <a:cxn ang="0">
                <a:pos x="240" y="323"/>
              </a:cxn>
              <a:cxn ang="0">
                <a:pos x="262" y="316"/>
              </a:cxn>
              <a:cxn ang="0">
                <a:pos x="202" y="329"/>
              </a:cxn>
              <a:cxn ang="0">
                <a:pos x="195" y="316"/>
              </a:cxn>
              <a:cxn ang="0">
                <a:pos x="157" y="316"/>
              </a:cxn>
              <a:cxn ang="0">
                <a:pos x="107" y="316"/>
              </a:cxn>
              <a:cxn ang="0">
                <a:pos x="132" y="349"/>
              </a:cxn>
              <a:cxn ang="0">
                <a:pos x="77" y="324"/>
              </a:cxn>
              <a:cxn ang="0">
                <a:pos x="42" y="282"/>
              </a:cxn>
              <a:cxn ang="0">
                <a:pos x="65" y="282"/>
              </a:cxn>
              <a:cxn ang="0">
                <a:pos x="80" y="287"/>
              </a:cxn>
              <a:cxn ang="0">
                <a:pos x="154" y="277"/>
              </a:cxn>
              <a:cxn ang="0">
                <a:pos x="179" y="264"/>
              </a:cxn>
              <a:cxn ang="0">
                <a:pos x="75" y="284"/>
              </a:cxn>
              <a:cxn ang="0">
                <a:pos x="83" y="271"/>
              </a:cxn>
              <a:cxn ang="0">
                <a:pos x="7" y="256"/>
              </a:cxn>
              <a:cxn ang="0">
                <a:pos x="149" y="227"/>
              </a:cxn>
              <a:cxn ang="0">
                <a:pos x="255" y="162"/>
              </a:cxn>
              <a:cxn ang="0">
                <a:pos x="327" y="72"/>
              </a:cxn>
            </a:cxnLst>
            <a:rect l="0" t="0" r="r" b="b"/>
            <a:pathLst>
              <a:path w="464" h="436">
                <a:moveTo>
                  <a:pt x="217" y="434"/>
                </a:moveTo>
                <a:lnTo>
                  <a:pt x="215" y="434"/>
                </a:lnTo>
                <a:lnTo>
                  <a:pt x="217" y="433"/>
                </a:lnTo>
                <a:lnTo>
                  <a:pt x="217" y="434"/>
                </a:lnTo>
                <a:close/>
                <a:moveTo>
                  <a:pt x="217" y="424"/>
                </a:moveTo>
                <a:lnTo>
                  <a:pt x="215" y="424"/>
                </a:lnTo>
                <a:lnTo>
                  <a:pt x="217" y="424"/>
                </a:lnTo>
                <a:close/>
                <a:moveTo>
                  <a:pt x="269" y="424"/>
                </a:moveTo>
                <a:lnTo>
                  <a:pt x="269" y="426"/>
                </a:lnTo>
                <a:lnTo>
                  <a:pt x="269" y="424"/>
                </a:lnTo>
                <a:close/>
                <a:moveTo>
                  <a:pt x="282" y="426"/>
                </a:moveTo>
                <a:lnTo>
                  <a:pt x="282" y="428"/>
                </a:lnTo>
                <a:lnTo>
                  <a:pt x="281" y="428"/>
                </a:lnTo>
                <a:lnTo>
                  <a:pt x="281" y="426"/>
                </a:lnTo>
                <a:lnTo>
                  <a:pt x="281" y="424"/>
                </a:lnTo>
                <a:lnTo>
                  <a:pt x="279" y="424"/>
                </a:lnTo>
                <a:lnTo>
                  <a:pt x="281" y="424"/>
                </a:lnTo>
                <a:lnTo>
                  <a:pt x="281" y="423"/>
                </a:lnTo>
                <a:lnTo>
                  <a:pt x="281" y="424"/>
                </a:lnTo>
                <a:lnTo>
                  <a:pt x="282" y="424"/>
                </a:lnTo>
                <a:lnTo>
                  <a:pt x="282" y="426"/>
                </a:lnTo>
                <a:close/>
                <a:moveTo>
                  <a:pt x="224" y="423"/>
                </a:moveTo>
                <a:lnTo>
                  <a:pt x="225" y="423"/>
                </a:lnTo>
                <a:lnTo>
                  <a:pt x="224" y="423"/>
                </a:lnTo>
                <a:close/>
                <a:moveTo>
                  <a:pt x="229" y="423"/>
                </a:moveTo>
                <a:lnTo>
                  <a:pt x="227" y="423"/>
                </a:lnTo>
                <a:lnTo>
                  <a:pt x="229" y="423"/>
                </a:lnTo>
                <a:close/>
                <a:moveTo>
                  <a:pt x="230" y="423"/>
                </a:moveTo>
                <a:lnTo>
                  <a:pt x="229" y="423"/>
                </a:lnTo>
                <a:lnTo>
                  <a:pt x="230" y="423"/>
                </a:lnTo>
                <a:close/>
                <a:moveTo>
                  <a:pt x="192" y="423"/>
                </a:moveTo>
                <a:lnTo>
                  <a:pt x="192" y="421"/>
                </a:lnTo>
                <a:lnTo>
                  <a:pt x="192" y="423"/>
                </a:lnTo>
                <a:close/>
                <a:moveTo>
                  <a:pt x="227" y="421"/>
                </a:moveTo>
                <a:lnTo>
                  <a:pt x="227" y="423"/>
                </a:lnTo>
                <a:lnTo>
                  <a:pt x="225" y="423"/>
                </a:lnTo>
                <a:lnTo>
                  <a:pt x="227" y="423"/>
                </a:lnTo>
                <a:lnTo>
                  <a:pt x="225" y="423"/>
                </a:lnTo>
                <a:lnTo>
                  <a:pt x="225" y="421"/>
                </a:lnTo>
                <a:lnTo>
                  <a:pt x="227" y="421"/>
                </a:lnTo>
                <a:close/>
                <a:moveTo>
                  <a:pt x="230" y="421"/>
                </a:moveTo>
                <a:lnTo>
                  <a:pt x="232" y="421"/>
                </a:lnTo>
                <a:lnTo>
                  <a:pt x="232" y="423"/>
                </a:lnTo>
                <a:lnTo>
                  <a:pt x="232" y="421"/>
                </a:lnTo>
                <a:lnTo>
                  <a:pt x="232" y="423"/>
                </a:lnTo>
                <a:lnTo>
                  <a:pt x="232" y="421"/>
                </a:lnTo>
                <a:lnTo>
                  <a:pt x="232" y="423"/>
                </a:lnTo>
                <a:lnTo>
                  <a:pt x="230" y="423"/>
                </a:lnTo>
                <a:lnTo>
                  <a:pt x="229" y="421"/>
                </a:lnTo>
                <a:lnTo>
                  <a:pt x="230" y="421"/>
                </a:lnTo>
                <a:close/>
                <a:moveTo>
                  <a:pt x="225" y="421"/>
                </a:moveTo>
                <a:lnTo>
                  <a:pt x="225" y="419"/>
                </a:lnTo>
                <a:lnTo>
                  <a:pt x="225" y="421"/>
                </a:lnTo>
                <a:close/>
                <a:moveTo>
                  <a:pt x="195" y="419"/>
                </a:moveTo>
                <a:lnTo>
                  <a:pt x="197" y="419"/>
                </a:lnTo>
                <a:lnTo>
                  <a:pt x="197" y="421"/>
                </a:lnTo>
                <a:lnTo>
                  <a:pt x="195" y="421"/>
                </a:lnTo>
                <a:lnTo>
                  <a:pt x="194" y="421"/>
                </a:lnTo>
                <a:lnTo>
                  <a:pt x="194" y="419"/>
                </a:lnTo>
                <a:lnTo>
                  <a:pt x="195" y="419"/>
                </a:lnTo>
                <a:lnTo>
                  <a:pt x="194" y="419"/>
                </a:lnTo>
                <a:lnTo>
                  <a:pt x="195" y="419"/>
                </a:lnTo>
                <a:close/>
                <a:moveTo>
                  <a:pt x="240" y="418"/>
                </a:moveTo>
                <a:lnTo>
                  <a:pt x="239" y="418"/>
                </a:lnTo>
                <a:lnTo>
                  <a:pt x="239" y="419"/>
                </a:lnTo>
                <a:lnTo>
                  <a:pt x="239" y="418"/>
                </a:lnTo>
                <a:lnTo>
                  <a:pt x="240" y="418"/>
                </a:lnTo>
                <a:close/>
                <a:moveTo>
                  <a:pt x="286" y="418"/>
                </a:moveTo>
                <a:lnTo>
                  <a:pt x="284" y="418"/>
                </a:lnTo>
                <a:lnTo>
                  <a:pt x="284" y="416"/>
                </a:lnTo>
                <a:lnTo>
                  <a:pt x="286" y="416"/>
                </a:lnTo>
                <a:lnTo>
                  <a:pt x="286" y="418"/>
                </a:lnTo>
                <a:close/>
                <a:moveTo>
                  <a:pt x="162" y="418"/>
                </a:moveTo>
                <a:lnTo>
                  <a:pt x="162" y="416"/>
                </a:lnTo>
                <a:lnTo>
                  <a:pt x="160" y="416"/>
                </a:lnTo>
                <a:lnTo>
                  <a:pt x="162" y="416"/>
                </a:lnTo>
                <a:lnTo>
                  <a:pt x="162" y="418"/>
                </a:lnTo>
                <a:close/>
                <a:moveTo>
                  <a:pt x="281" y="416"/>
                </a:moveTo>
                <a:lnTo>
                  <a:pt x="279" y="416"/>
                </a:lnTo>
                <a:lnTo>
                  <a:pt x="281" y="416"/>
                </a:lnTo>
                <a:close/>
                <a:moveTo>
                  <a:pt x="159" y="416"/>
                </a:moveTo>
                <a:lnTo>
                  <a:pt x="160" y="416"/>
                </a:lnTo>
                <a:lnTo>
                  <a:pt x="160" y="418"/>
                </a:lnTo>
                <a:lnTo>
                  <a:pt x="162" y="418"/>
                </a:lnTo>
                <a:lnTo>
                  <a:pt x="160" y="418"/>
                </a:lnTo>
                <a:lnTo>
                  <a:pt x="160" y="419"/>
                </a:lnTo>
                <a:lnTo>
                  <a:pt x="160" y="418"/>
                </a:lnTo>
                <a:lnTo>
                  <a:pt x="159" y="418"/>
                </a:lnTo>
                <a:lnTo>
                  <a:pt x="157" y="418"/>
                </a:lnTo>
                <a:lnTo>
                  <a:pt x="157" y="416"/>
                </a:lnTo>
                <a:lnTo>
                  <a:pt x="159" y="416"/>
                </a:lnTo>
                <a:close/>
                <a:moveTo>
                  <a:pt x="225" y="414"/>
                </a:moveTo>
                <a:lnTo>
                  <a:pt x="225" y="416"/>
                </a:lnTo>
                <a:lnTo>
                  <a:pt x="224" y="416"/>
                </a:lnTo>
                <a:lnTo>
                  <a:pt x="224" y="414"/>
                </a:lnTo>
                <a:lnTo>
                  <a:pt x="224" y="416"/>
                </a:lnTo>
                <a:lnTo>
                  <a:pt x="225" y="414"/>
                </a:lnTo>
                <a:close/>
                <a:moveTo>
                  <a:pt x="160" y="414"/>
                </a:moveTo>
                <a:lnTo>
                  <a:pt x="160" y="416"/>
                </a:lnTo>
                <a:lnTo>
                  <a:pt x="162" y="416"/>
                </a:lnTo>
                <a:lnTo>
                  <a:pt x="160" y="416"/>
                </a:lnTo>
                <a:lnTo>
                  <a:pt x="160" y="414"/>
                </a:lnTo>
                <a:close/>
                <a:moveTo>
                  <a:pt x="184" y="416"/>
                </a:moveTo>
                <a:lnTo>
                  <a:pt x="182" y="416"/>
                </a:lnTo>
                <a:lnTo>
                  <a:pt x="184" y="414"/>
                </a:lnTo>
                <a:lnTo>
                  <a:pt x="182" y="414"/>
                </a:lnTo>
                <a:lnTo>
                  <a:pt x="184" y="414"/>
                </a:lnTo>
                <a:lnTo>
                  <a:pt x="184" y="416"/>
                </a:lnTo>
                <a:close/>
                <a:moveTo>
                  <a:pt x="165" y="416"/>
                </a:moveTo>
                <a:lnTo>
                  <a:pt x="164" y="416"/>
                </a:lnTo>
                <a:lnTo>
                  <a:pt x="162" y="416"/>
                </a:lnTo>
                <a:lnTo>
                  <a:pt x="164" y="414"/>
                </a:lnTo>
                <a:lnTo>
                  <a:pt x="164" y="416"/>
                </a:lnTo>
                <a:lnTo>
                  <a:pt x="165" y="416"/>
                </a:lnTo>
                <a:close/>
                <a:moveTo>
                  <a:pt x="159" y="414"/>
                </a:moveTo>
                <a:lnTo>
                  <a:pt x="160" y="414"/>
                </a:lnTo>
                <a:lnTo>
                  <a:pt x="159" y="414"/>
                </a:lnTo>
                <a:lnTo>
                  <a:pt x="160" y="416"/>
                </a:lnTo>
                <a:lnTo>
                  <a:pt x="159" y="416"/>
                </a:lnTo>
                <a:lnTo>
                  <a:pt x="159" y="414"/>
                </a:lnTo>
                <a:close/>
                <a:moveTo>
                  <a:pt x="165" y="414"/>
                </a:moveTo>
                <a:lnTo>
                  <a:pt x="165" y="416"/>
                </a:lnTo>
                <a:lnTo>
                  <a:pt x="165" y="414"/>
                </a:lnTo>
                <a:lnTo>
                  <a:pt x="167" y="414"/>
                </a:lnTo>
                <a:lnTo>
                  <a:pt x="165" y="414"/>
                </a:lnTo>
                <a:close/>
                <a:moveTo>
                  <a:pt x="162" y="414"/>
                </a:moveTo>
                <a:lnTo>
                  <a:pt x="162" y="416"/>
                </a:lnTo>
                <a:lnTo>
                  <a:pt x="160" y="414"/>
                </a:lnTo>
                <a:lnTo>
                  <a:pt x="162" y="414"/>
                </a:lnTo>
                <a:close/>
                <a:moveTo>
                  <a:pt x="175" y="414"/>
                </a:moveTo>
                <a:lnTo>
                  <a:pt x="175" y="416"/>
                </a:lnTo>
                <a:lnTo>
                  <a:pt x="175" y="414"/>
                </a:lnTo>
                <a:lnTo>
                  <a:pt x="177" y="416"/>
                </a:lnTo>
                <a:lnTo>
                  <a:pt x="175" y="416"/>
                </a:lnTo>
                <a:lnTo>
                  <a:pt x="175" y="414"/>
                </a:lnTo>
                <a:lnTo>
                  <a:pt x="174" y="414"/>
                </a:lnTo>
                <a:lnTo>
                  <a:pt x="175" y="414"/>
                </a:lnTo>
                <a:close/>
                <a:moveTo>
                  <a:pt x="174" y="414"/>
                </a:moveTo>
                <a:lnTo>
                  <a:pt x="174" y="416"/>
                </a:lnTo>
                <a:lnTo>
                  <a:pt x="174" y="414"/>
                </a:lnTo>
                <a:close/>
                <a:moveTo>
                  <a:pt x="180" y="414"/>
                </a:moveTo>
                <a:lnTo>
                  <a:pt x="182" y="414"/>
                </a:lnTo>
                <a:lnTo>
                  <a:pt x="180" y="414"/>
                </a:lnTo>
                <a:lnTo>
                  <a:pt x="180" y="416"/>
                </a:lnTo>
                <a:lnTo>
                  <a:pt x="182" y="416"/>
                </a:lnTo>
                <a:lnTo>
                  <a:pt x="184" y="416"/>
                </a:lnTo>
                <a:lnTo>
                  <a:pt x="185" y="416"/>
                </a:lnTo>
                <a:lnTo>
                  <a:pt x="185" y="418"/>
                </a:lnTo>
                <a:lnTo>
                  <a:pt x="187" y="418"/>
                </a:lnTo>
                <a:lnTo>
                  <a:pt x="187" y="416"/>
                </a:lnTo>
                <a:lnTo>
                  <a:pt x="187" y="418"/>
                </a:lnTo>
                <a:lnTo>
                  <a:pt x="189" y="418"/>
                </a:lnTo>
                <a:lnTo>
                  <a:pt x="190" y="418"/>
                </a:lnTo>
                <a:lnTo>
                  <a:pt x="189" y="418"/>
                </a:lnTo>
                <a:lnTo>
                  <a:pt x="189" y="419"/>
                </a:lnTo>
                <a:lnTo>
                  <a:pt x="190" y="419"/>
                </a:lnTo>
                <a:lnTo>
                  <a:pt x="190" y="421"/>
                </a:lnTo>
                <a:lnTo>
                  <a:pt x="190" y="419"/>
                </a:lnTo>
                <a:lnTo>
                  <a:pt x="190" y="421"/>
                </a:lnTo>
                <a:lnTo>
                  <a:pt x="192" y="421"/>
                </a:lnTo>
                <a:lnTo>
                  <a:pt x="192" y="423"/>
                </a:lnTo>
                <a:lnTo>
                  <a:pt x="190" y="423"/>
                </a:lnTo>
                <a:lnTo>
                  <a:pt x="190" y="424"/>
                </a:lnTo>
                <a:lnTo>
                  <a:pt x="189" y="424"/>
                </a:lnTo>
                <a:lnTo>
                  <a:pt x="187" y="424"/>
                </a:lnTo>
                <a:lnTo>
                  <a:pt x="185" y="424"/>
                </a:lnTo>
                <a:lnTo>
                  <a:pt x="185" y="423"/>
                </a:lnTo>
                <a:lnTo>
                  <a:pt x="184" y="423"/>
                </a:lnTo>
                <a:lnTo>
                  <a:pt x="182" y="423"/>
                </a:lnTo>
                <a:lnTo>
                  <a:pt x="180" y="423"/>
                </a:lnTo>
                <a:lnTo>
                  <a:pt x="182" y="423"/>
                </a:lnTo>
                <a:lnTo>
                  <a:pt x="180" y="423"/>
                </a:lnTo>
                <a:lnTo>
                  <a:pt x="179" y="423"/>
                </a:lnTo>
                <a:lnTo>
                  <a:pt x="177" y="421"/>
                </a:lnTo>
                <a:lnTo>
                  <a:pt x="177" y="419"/>
                </a:lnTo>
                <a:lnTo>
                  <a:pt x="175" y="419"/>
                </a:lnTo>
                <a:lnTo>
                  <a:pt x="175" y="418"/>
                </a:lnTo>
                <a:lnTo>
                  <a:pt x="177" y="418"/>
                </a:lnTo>
                <a:lnTo>
                  <a:pt x="175" y="418"/>
                </a:lnTo>
                <a:lnTo>
                  <a:pt x="177" y="418"/>
                </a:lnTo>
                <a:lnTo>
                  <a:pt x="175" y="418"/>
                </a:lnTo>
                <a:lnTo>
                  <a:pt x="177" y="418"/>
                </a:lnTo>
                <a:lnTo>
                  <a:pt x="177" y="416"/>
                </a:lnTo>
                <a:lnTo>
                  <a:pt x="177" y="414"/>
                </a:lnTo>
                <a:lnTo>
                  <a:pt x="179" y="414"/>
                </a:lnTo>
                <a:lnTo>
                  <a:pt x="179" y="416"/>
                </a:lnTo>
                <a:lnTo>
                  <a:pt x="179" y="418"/>
                </a:lnTo>
                <a:lnTo>
                  <a:pt x="180" y="418"/>
                </a:lnTo>
                <a:lnTo>
                  <a:pt x="179" y="418"/>
                </a:lnTo>
                <a:lnTo>
                  <a:pt x="179" y="416"/>
                </a:lnTo>
                <a:lnTo>
                  <a:pt x="180" y="416"/>
                </a:lnTo>
                <a:lnTo>
                  <a:pt x="180" y="414"/>
                </a:lnTo>
                <a:close/>
                <a:moveTo>
                  <a:pt x="164" y="414"/>
                </a:moveTo>
                <a:lnTo>
                  <a:pt x="165" y="414"/>
                </a:lnTo>
                <a:lnTo>
                  <a:pt x="164" y="414"/>
                </a:lnTo>
                <a:lnTo>
                  <a:pt x="162" y="414"/>
                </a:lnTo>
                <a:lnTo>
                  <a:pt x="164" y="414"/>
                </a:lnTo>
                <a:close/>
                <a:moveTo>
                  <a:pt x="174" y="414"/>
                </a:moveTo>
                <a:lnTo>
                  <a:pt x="174" y="416"/>
                </a:lnTo>
                <a:lnTo>
                  <a:pt x="174" y="414"/>
                </a:lnTo>
                <a:lnTo>
                  <a:pt x="172" y="414"/>
                </a:lnTo>
                <a:lnTo>
                  <a:pt x="172" y="416"/>
                </a:lnTo>
                <a:lnTo>
                  <a:pt x="172" y="414"/>
                </a:lnTo>
                <a:lnTo>
                  <a:pt x="174" y="413"/>
                </a:lnTo>
                <a:lnTo>
                  <a:pt x="174" y="414"/>
                </a:lnTo>
                <a:close/>
                <a:moveTo>
                  <a:pt x="219" y="413"/>
                </a:moveTo>
                <a:lnTo>
                  <a:pt x="219" y="414"/>
                </a:lnTo>
                <a:lnTo>
                  <a:pt x="219" y="413"/>
                </a:lnTo>
                <a:close/>
                <a:moveTo>
                  <a:pt x="200" y="413"/>
                </a:moveTo>
                <a:lnTo>
                  <a:pt x="202" y="413"/>
                </a:lnTo>
                <a:lnTo>
                  <a:pt x="202" y="414"/>
                </a:lnTo>
                <a:lnTo>
                  <a:pt x="200" y="414"/>
                </a:lnTo>
                <a:lnTo>
                  <a:pt x="199" y="414"/>
                </a:lnTo>
                <a:lnTo>
                  <a:pt x="199" y="413"/>
                </a:lnTo>
                <a:lnTo>
                  <a:pt x="200" y="413"/>
                </a:lnTo>
                <a:close/>
                <a:moveTo>
                  <a:pt x="172" y="414"/>
                </a:moveTo>
                <a:lnTo>
                  <a:pt x="172" y="413"/>
                </a:lnTo>
                <a:lnTo>
                  <a:pt x="172" y="414"/>
                </a:lnTo>
                <a:close/>
                <a:moveTo>
                  <a:pt x="174" y="413"/>
                </a:moveTo>
                <a:lnTo>
                  <a:pt x="172" y="413"/>
                </a:lnTo>
                <a:lnTo>
                  <a:pt x="172" y="411"/>
                </a:lnTo>
                <a:lnTo>
                  <a:pt x="172" y="413"/>
                </a:lnTo>
                <a:lnTo>
                  <a:pt x="172" y="411"/>
                </a:lnTo>
                <a:lnTo>
                  <a:pt x="174" y="413"/>
                </a:lnTo>
                <a:close/>
                <a:moveTo>
                  <a:pt x="194" y="413"/>
                </a:moveTo>
                <a:lnTo>
                  <a:pt x="195" y="413"/>
                </a:lnTo>
                <a:lnTo>
                  <a:pt x="194" y="413"/>
                </a:lnTo>
                <a:lnTo>
                  <a:pt x="194" y="414"/>
                </a:lnTo>
                <a:lnTo>
                  <a:pt x="192" y="414"/>
                </a:lnTo>
                <a:lnTo>
                  <a:pt x="192" y="413"/>
                </a:lnTo>
                <a:lnTo>
                  <a:pt x="194" y="413"/>
                </a:lnTo>
                <a:lnTo>
                  <a:pt x="194" y="411"/>
                </a:lnTo>
                <a:lnTo>
                  <a:pt x="194" y="413"/>
                </a:lnTo>
                <a:close/>
                <a:moveTo>
                  <a:pt x="212" y="413"/>
                </a:moveTo>
                <a:lnTo>
                  <a:pt x="210" y="413"/>
                </a:lnTo>
                <a:lnTo>
                  <a:pt x="212" y="413"/>
                </a:lnTo>
                <a:lnTo>
                  <a:pt x="210" y="413"/>
                </a:lnTo>
                <a:lnTo>
                  <a:pt x="210" y="414"/>
                </a:lnTo>
                <a:lnTo>
                  <a:pt x="212" y="414"/>
                </a:lnTo>
                <a:lnTo>
                  <a:pt x="212" y="416"/>
                </a:lnTo>
                <a:lnTo>
                  <a:pt x="212" y="414"/>
                </a:lnTo>
                <a:lnTo>
                  <a:pt x="212" y="416"/>
                </a:lnTo>
                <a:lnTo>
                  <a:pt x="212" y="414"/>
                </a:lnTo>
                <a:lnTo>
                  <a:pt x="214" y="414"/>
                </a:lnTo>
                <a:lnTo>
                  <a:pt x="215" y="414"/>
                </a:lnTo>
                <a:lnTo>
                  <a:pt x="214" y="414"/>
                </a:lnTo>
                <a:lnTo>
                  <a:pt x="214" y="416"/>
                </a:lnTo>
                <a:lnTo>
                  <a:pt x="215" y="416"/>
                </a:lnTo>
                <a:lnTo>
                  <a:pt x="215" y="414"/>
                </a:lnTo>
                <a:lnTo>
                  <a:pt x="217" y="414"/>
                </a:lnTo>
                <a:lnTo>
                  <a:pt x="217" y="416"/>
                </a:lnTo>
                <a:lnTo>
                  <a:pt x="219" y="416"/>
                </a:lnTo>
                <a:lnTo>
                  <a:pt x="219" y="418"/>
                </a:lnTo>
                <a:lnTo>
                  <a:pt x="219" y="416"/>
                </a:lnTo>
                <a:lnTo>
                  <a:pt x="220" y="416"/>
                </a:lnTo>
                <a:lnTo>
                  <a:pt x="222" y="416"/>
                </a:lnTo>
                <a:lnTo>
                  <a:pt x="222" y="418"/>
                </a:lnTo>
                <a:lnTo>
                  <a:pt x="224" y="418"/>
                </a:lnTo>
                <a:lnTo>
                  <a:pt x="224" y="419"/>
                </a:lnTo>
                <a:lnTo>
                  <a:pt x="225" y="419"/>
                </a:lnTo>
                <a:lnTo>
                  <a:pt x="224" y="419"/>
                </a:lnTo>
                <a:lnTo>
                  <a:pt x="224" y="421"/>
                </a:lnTo>
                <a:lnTo>
                  <a:pt x="225" y="421"/>
                </a:lnTo>
                <a:lnTo>
                  <a:pt x="224" y="421"/>
                </a:lnTo>
                <a:lnTo>
                  <a:pt x="224" y="423"/>
                </a:lnTo>
                <a:lnTo>
                  <a:pt x="222" y="423"/>
                </a:lnTo>
                <a:lnTo>
                  <a:pt x="220" y="423"/>
                </a:lnTo>
                <a:lnTo>
                  <a:pt x="220" y="424"/>
                </a:lnTo>
                <a:lnTo>
                  <a:pt x="219" y="424"/>
                </a:lnTo>
                <a:lnTo>
                  <a:pt x="217" y="424"/>
                </a:lnTo>
                <a:lnTo>
                  <a:pt x="215" y="424"/>
                </a:lnTo>
                <a:lnTo>
                  <a:pt x="214" y="424"/>
                </a:lnTo>
                <a:lnTo>
                  <a:pt x="212" y="424"/>
                </a:lnTo>
                <a:lnTo>
                  <a:pt x="210" y="424"/>
                </a:lnTo>
                <a:lnTo>
                  <a:pt x="209" y="424"/>
                </a:lnTo>
                <a:lnTo>
                  <a:pt x="207" y="424"/>
                </a:lnTo>
                <a:lnTo>
                  <a:pt x="205" y="424"/>
                </a:lnTo>
                <a:lnTo>
                  <a:pt x="204" y="424"/>
                </a:lnTo>
                <a:lnTo>
                  <a:pt x="202" y="424"/>
                </a:lnTo>
                <a:lnTo>
                  <a:pt x="200" y="424"/>
                </a:lnTo>
                <a:lnTo>
                  <a:pt x="199" y="424"/>
                </a:lnTo>
                <a:lnTo>
                  <a:pt x="199" y="423"/>
                </a:lnTo>
                <a:lnTo>
                  <a:pt x="197" y="423"/>
                </a:lnTo>
                <a:lnTo>
                  <a:pt x="195" y="423"/>
                </a:lnTo>
                <a:lnTo>
                  <a:pt x="195" y="421"/>
                </a:lnTo>
                <a:lnTo>
                  <a:pt x="197" y="421"/>
                </a:lnTo>
                <a:lnTo>
                  <a:pt x="195" y="421"/>
                </a:lnTo>
                <a:lnTo>
                  <a:pt x="197" y="421"/>
                </a:lnTo>
                <a:lnTo>
                  <a:pt x="199" y="421"/>
                </a:lnTo>
                <a:lnTo>
                  <a:pt x="199" y="423"/>
                </a:lnTo>
                <a:lnTo>
                  <a:pt x="200" y="423"/>
                </a:lnTo>
                <a:lnTo>
                  <a:pt x="200" y="421"/>
                </a:lnTo>
                <a:lnTo>
                  <a:pt x="202" y="421"/>
                </a:lnTo>
                <a:lnTo>
                  <a:pt x="200" y="421"/>
                </a:lnTo>
                <a:lnTo>
                  <a:pt x="200" y="419"/>
                </a:lnTo>
                <a:lnTo>
                  <a:pt x="202" y="418"/>
                </a:lnTo>
                <a:lnTo>
                  <a:pt x="200" y="418"/>
                </a:lnTo>
                <a:lnTo>
                  <a:pt x="199" y="418"/>
                </a:lnTo>
                <a:lnTo>
                  <a:pt x="199" y="416"/>
                </a:lnTo>
                <a:lnTo>
                  <a:pt x="197" y="416"/>
                </a:lnTo>
                <a:lnTo>
                  <a:pt x="195" y="416"/>
                </a:lnTo>
                <a:lnTo>
                  <a:pt x="194" y="416"/>
                </a:lnTo>
                <a:lnTo>
                  <a:pt x="194" y="414"/>
                </a:lnTo>
                <a:lnTo>
                  <a:pt x="195" y="414"/>
                </a:lnTo>
                <a:lnTo>
                  <a:pt x="195" y="413"/>
                </a:lnTo>
                <a:lnTo>
                  <a:pt x="197" y="413"/>
                </a:lnTo>
                <a:lnTo>
                  <a:pt x="197" y="414"/>
                </a:lnTo>
                <a:lnTo>
                  <a:pt x="197" y="413"/>
                </a:lnTo>
                <a:lnTo>
                  <a:pt x="197" y="414"/>
                </a:lnTo>
                <a:lnTo>
                  <a:pt x="197" y="413"/>
                </a:lnTo>
                <a:lnTo>
                  <a:pt x="199" y="413"/>
                </a:lnTo>
                <a:lnTo>
                  <a:pt x="199" y="414"/>
                </a:lnTo>
                <a:lnTo>
                  <a:pt x="197" y="414"/>
                </a:lnTo>
                <a:lnTo>
                  <a:pt x="199" y="414"/>
                </a:lnTo>
                <a:lnTo>
                  <a:pt x="199" y="416"/>
                </a:lnTo>
                <a:lnTo>
                  <a:pt x="200" y="416"/>
                </a:lnTo>
                <a:lnTo>
                  <a:pt x="200" y="414"/>
                </a:lnTo>
                <a:lnTo>
                  <a:pt x="202" y="414"/>
                </a:lnTo>
                <a:lnTo>
                  <a:pt x="204" y="414"/>
                </a:lnTo>
                <a:lnTo>
                  <a:pt x="205" y="414"/>
                </a:lnTo>
                <a:lnTo>
                  <a:pt x="207" y="414"/>
                </a:lnTo>
                <a:lnTo>
                  <a:pt x="209" y="414"/>
                </a:lnTo>
                <a:lnTo>
                  <a:pt x="209" y="416"/>
                </a:lnTo>
                <a:lnTo>
                  <a:pt x="207" y="416"/>
                </a:lnTo>
                <a:lnTo>
                  <a:pt x="209" y="416"/>
                </a:lnTo>
                <a:lnTo>
                  <a:pt x="209" y="414"/>
                </a:lnTo>
                <a:lnTo>
                  <a:pt x="209" y="413"/>
                </a:lnTo>
                <a:lnTo>
                  <a:pt x="210" y="413"/>
                </a:lnTo>
                <a:lnTo>
                  <a:pt x="212" y="413"/>
                </a:lnTo>
                <a:lnTo>
                  <a:pt x="212" y="411"/>
                </a:lnTo>
                <a:lnTo>
                  <a:pt x="212" y="413"/>
                </a:lnTo>
                <a:close/>
                <a:moveTo>
                  <a:pt x="259" y="411"/>
                </a:moveTo>
                <a:lnTo>
                  <a:pt x="260" y="411"/>
                </a:lnTo>
                <a:lnTo>
                  <a:pt x="260" y="413"/>
                </a:lnTo>
                <a:lnTo>
                  <a:pt x="262" y="413"/>
                </a:lnTo>
                <a:lnTo>
                  <a:pt x="260" y="413"/>
                </a:lnTo>
                <a:lnTo>
                  <a:pt x="259" y="413"/>
                </a:lnTo>
                <a:lnTo>
                  <a:pt x="259" y="411"/>
                </a:lnTo>
                <a:lnTo>
                  <a:pt x="259" y="413"/>
                </a:lnTo>
                <a:lnTo>
                  <a:pt x="259" y="411"/>
                </a:lnTo>
                <a:lnTo>
                  <a:pt x="257" y="411"/>
                </a:lnTo>
                <a:lnTo>
                  <a:pt x="259" y="411"/>
                </a:lnTo>
                <a:close/>
                <a:moveTo>
                  <a:pt x="150" y="413"/>
                </a:moveTo>
                <a:lnTo>
                  <a:pt x="150" y="414"/>
                </a:lnTo>
                <a:lnTo>
                  <a:pt x="152" y="414"/>
                </a:lnTo>
                <a:lnTo>
                  <a:pt x="152" y="416"/>
                </a:lnTo>
                <a:lnTo>
                  <a:pt x="154" y="416"/>
                </a:lnTo>
                <a:lnTo>
                  <a:pt x="154" y="418"/>
                </a:lnTo>
                <a:lnTo>
                  <a:pt x="152" y="418"/>
                </a:lnTo>
                <a:lnTo>
                  <a:pt x="150" y="418"/>
                </a:lnTo>
                <a:lnTo>
                  <a:pt x="149" y="416"/>
                </a:lnTo>
                <a:lnTo>
                  <a:pt x="149" y="414"/>
                </a:lnTo>
                <a:lnTo>
                  <a:pt x="149" y="413"/>
                </a:lnTo>
                <a:lnTo>
                  <a:pt x="147" y="413"/>
                </a:lnTo>
                <a:lnTo>
                  <a:pt x="147" y="414"/>
                </a:lnTo>
                <a:lnTo>
                  <a:pt x="145" y="414"/>
                </a:lnTo>
                <a:lnTo>
                  <a:pt x="144" y="414"/>
                </a:lnTo>
                <a:lnTo>
                  <a:pt x="144" y="413"/>
                </a:lnTo>
                <a:lnTo>
                  <a:pt x="144" y="411"/>
                </a:lnTo>
                <a:lnTo>
                  <a:pt x="145" y="411"/>
                </a:lnTo>
                <a:lnTo>
                  <a:pt x="147" y="411"/>
                </a:lnTo>
                <a:lnTo>
                  <a:pt x="149" y="411"/>
                </a:lnTo>
                <a:lnTo>
                  <a:pt x="149" y="413"/>
                </a:lnTo>
                <a:lnTo>
                  <a:pt x="150" y="413"/>
                </a:lnTo>
                <a:close/>
                <a:moveTo>
                  <a:pt x="205" y="411"/>
                </a:moveTo>
                <a:lnTo>
                  <a:pt x="204" y="411"/>
                </a:lnTo>
                <a:lnTo>
                  <a:pt x="205" y="411"/>
                </a:lnTo>
                <a:close/>
                <a:moveTo>
                  <a:pt x="257" y="411"/>
                </a:moveTo>
                <a:lnTo>
                  <a:pt x="259" y="411"/>
                </a:lnTo>
                <a:lnTo>
                  <a:pt x="257" y="411"/>
                </a:lnTo>
                <a:lnTo>
                  <a:pt x="255" y="411"/>
                </a:lnTo>
                <a:lnTo>
                  <a:pt x="255" y="409"/>
                </a:lnTo>
                <a:lnTo>
                  <a:pt x="257" y="409"/>
                </a:lnTo>
                <a:lnTo>
                  <a:pt x="257" y="411"/>
                </a:lnTo>
                <a:close/>
                <a:moveTo>
                  <a:pt x="195" y="411"/>
                </a:moveTo>
                <a:lnTo>
                  <a:pt x="195" y="409"/>
                </a:lnTo>
                <a:lnTo>
                  <a:pt x="195" y="411"/>
                </a:lnTo>
                <a:close/>
                <a:moveTo>
                  <a:pt x="170" y="411"/>
                </a:moveTo>
                <a:lnTo>
                  <a:pt x="169" y="411"/>
                </a:lnTo>
                <a:lnTo>
                  <a:pt x="169" y="409"/>
                </a:lnTo>
                <a:lnTo>
                  <a:pt x="170" y="409"/>
                </a:lnTo>
                <a:lnTo>
                  <a:pt x="170" y="411"/>
                </a:lnTo>
                <a:close/>
                <a:moveTo>
                  <a:pt x="207" y="409"/>
                </a:moveTo>
                <a:lnTo>
                  <a:pt x="209" y="409"/>
                </a:lnTo>
                <a:lnTo>
                  <a:pt x="209" y="411"/>
                </a:lnTo>
                <a:lnTo>
                  <a:pt x="207" y="411"/>
                </a:lnTo>
                <a:lnTo>
                  <a:pt x="205" y="411"/>
                </a:lnTo>
                <a:lnTo>
                  <a:pt x="205" y="409"/>
                </a:lnTo>
                <a:lnTo>
                  <a:pt x="207" y="409"/>
                </a:lnTo>
                <a:close/>
                <a:moveTo>
                  <a:pt x="199" y="409"/>
                </a:moveTo>
                <a:lnTo>
                  <a:pt x="199" y="411"/>
                </a:lnTo>
                <a:lnTo>
                  <a:pt x="200" y="411"/>
                </a:lnTo>
                <a:lnTo>
                  <a:pt x="199" y="411"/>
                </a:lnTo>
                <a:lnTo>
                  <a:pt x="197" y="411"/>
                </a:lnTo>
                <a:lnTo>
                  <a:pt x="197" y="413"/>
                </a:lnTo>
                <a:lnTo>
                  <a:pt x="195" y="413"/>
                </a:lnTo>
                <a:lnTo>
                  <a:pt x="195" y="411"/>
                </a:lnTo>
                <a:lnTo>
                  <a:pt x="197" y="411"/>
                </a:lnTo>
                <a:lnTo>
                  <a:pt x="195" y="411"/>
                </a:lnTo>
                <a:lnTo>
                  <a:pt x="197" y="411"/>
                </a:lnTo>
                <a:lnTo>
                  <a:pt x="195" y="411"/>
                </a:lnTo>
                <a:lnTo>
                  <a:pt x="197" y="411"/>
                </a:lnTo>
                <a:lnTo>
                  <a:pt x="195" y="411"/>
                </a:lnTo>
                <a:lnTo>
                  <a:pt x="197" y="411"/>
                </a:lnTo>
                <a:lnTo>
                  <a:pt x="197" y="409"/>
                </a:lnTo>
                <a:lnTo>
                  <a:pt x="195" y="409"/>
                </a:lnTo>
                <a:lnTo>
                  <a:pt x="197" y="409"/>
                </a:lnTo>
                <a:lnTo>
                  <a:pt x="199" y="409"/>
                </a:lnTo>
                <a:close/>
                <a:moveTo>
                  <a:pt x="202" y="409"/>
                </a:moveTo>
                <a:lnTo>
                  <a:pt x="204" y="409"/>
                </a:lnTo>
                <a:lnTo>
                  <a:pt x="202" y="409"/>
                </a:lnTo>
                <a:lnTo>
                  <a:pt x="202" y="408"/>
                </a:lnTo>
                <a:lnTo>
                  <a:pt x="202" y="409"/>
                </a:lnTo>
                <a:close/>
                <a:moveTo>
                  <a:pt x="205" y="409"/>
                </a:moveTo>
                <a:lnTo>
                  <a:pt x="204" y="409"/>
                </a:lnTo>
                <a:lnTo>
                  <a:pt x="204" y="408"/>
                </a:lnTo>
                <a:lnTo>
                  <a:pt x="205" y="408"/>
                </a:lnTo>
                <a:lnTo>
                  <a:pt x="205" y="409"/>
                </a:lnTo>
                <a:close/>
                <a:moveTo>
                  <a:pt x="267" y="409"/>
                </a:moveTo>
                <a:lnTo>
                  <a:pt x="267" y="411"/>
                </a:lnTo>
                <a:lnTo>
                  <a:pt x="269" y="413"/>
                </a:lnTo>
                <a:lnTo>
                  <a:pt x="270" y="414"/>
                </a:lnTo>
                <a:lnTo>
                  <a:pt x="272" y="416"/>
                </a:lnTo>
                <a:lnTo>
                  <a:pt x="274" y="416"/>
                </a:lnTo>
                <a:lnTo>
                  <a:pt x="274" y="418"/>
                </a:lnTo>
                <a:lnTo>
                  <a:pt x="275" y="418"/>
                </a:lnTo>
                <a:lnTo>
                  <a:pt x="277" y="418"/>
                </a:lnTo>
                <a:lnTo>
                  <a:pt x="279" y="418"/>
                </a:lnTo>
                <a:lnTo>
                  <a:pt x="281" y="418"/>
                </a:lnTo>
                <a:lnTo>
                  <a:pt x="281" y="419"/>
                </a:lnTo>
                <a:lnTo>
                  <a:pt x="281" y="421"/>
                </a:lnTo>
                <a:lnTo>
                  <a:pt x="279" y="423"/>
                </a:lnTo>
                <a:lnTo>
                  <a:pt x="277" y="421"/>
                </a:lnTo>
                <a:lnTo>
                  <a:pt x="277" y="423"/>
                </a:lnTo>
                <a:lnTo>
                  <a:pt x="279" y="423"/>
                </a:lnTo>
                <a:lnTo>
                  <a:pt x="277" y="423"/>
                </a:lnTo>
                <a:lnTo>
                  <a:pt x="277" y="424"/>
                </a:lnTo>
                <a:lnTo>
                  <a:pt x="279" y="424"/>
                </a:lnTo>
                <a:lnTo>
                  <a:pt x="277" y="424"/>
                </a:lnTo>
                <a:lnTo>
                  <a:pt x="277" y="426"/>
                </a:lnTo>
                <a:lnTo>
                  <a:pt x="275" y="426"/>
                </a:lnTo>
                <a:lnTo>
                  <a:pt x="275" y="428"/>
                </a:lnTo>
                <a:lnTo>
                  <a:pt x="274" y="428"/>
                </a:lnTo>
                <a:lnTo>
                  <a:pt x="274" y="429"/>
                </a:lnTo>
                <a:lnTo>
                  <a:pt x="272" y="429"/>
                </a:lnTo>
                <a:lnTo>
                  <a:pt x="272" y="428"/>
                </a:lnTo>
                <a:lnTo>
                  <a:pt x="272" y="429"/>
                </a:lnTo>
                <a:lnTo>
                  <a:pt x="270" y="429"/>
                </a:lnTo>
                <a:lnTo>
                  <a:pt x="272" y="429"/>
                </a:lnTo>
                <a:lnTo>
                  <a:pt x="270" y="429"/>
                </a:lnTo>
                <a:lnTo>
                  <a:pt x="269" y="429"/>
                </a:lnTo>
                <a:lnTo>
                  <a:pt x="267" y="429"/>
                </a:lnTo>
                <a:lnTo>
                  <a:pt x="269" y="429"/>
                </a:lnTo>
                <a:lnTo>
                  <a:pt x="267" y="429"/>
                </a:lnTo>
                <a:lnTo>
                  <a:pt x="267" y="428"/>
                </a:lnTo>
                <a:lnTo>
                  <a:pt x="269" y="428"/>
                </a:lnTo>
                <a:lnTo>
                  <a:pt x="269" y="426"/>
                </a:lnTo>
                <a:lnTo>
                  <a:pt x="270" y="426"/>
                </a:lnTo>
                <a:lnTo>
                  <a:pt x="269" y="426"/>
                </a:lnTo>
                <a:lnTo>
                  <a:pt x="269" y="424"/>
                </a:lnTo>
                <a:lnTo>
                  <a:pt x="270" y="424"/>
                </a:lnTo>
                <a:lnTo>
                  <a:pt x="269" y="424"/>
                </a:lnTo>
                <a:lnTo>
                  <a:pt x="269" y="423"/>
                </a:lnTo>
                <a:lnTo>
                  <a:pt x="270" y="423"/>
                </a:lnTo>
                <a:lnTo>
                  <a:pt x="270" y="421"/>
                </a:lnTo>
                <a:lnTo>
                  <a:pt x="272" y="421"/>
                </a:lnTo>
                <a:lnTo>
                  <a:pt x="274" y="419"/>
                </a:lnTo>
                <a:lnTo>
                  <a:pt x="272" y="419"/>
                </a:lnTo>
                <a:lnTo>
                  <a:pt x="270" y="419"/>
                </a:lnTo>
                <a:lnTo>
                  <a:pt x="270" y="421"/>
                </a:lnTo>
                <a:lnTo>
                  <a:pt x="269" y="421"/>
                </a:lnTo>
                <a:lnTo>
                  <a:pt x="269" y="419"/>
                </a:lnTo>
                <a:lnTo>
                  <a:pt x="269" y="421"/>
                </a:lnTo>
                <a:lnTo>
                  <a:pt x="267" y="421"/>
                </a:lnTo>
                <a:lnTo>
                  <a:pt x="267" y="423"/>
                </a:lnTo>
                <a:lnTo>
                  <a:pt x="267" y="424"/>
                </a:lnTo>
                <a:lnTo>
                  <a:pt x="267" y="426"/>
                </a:lnTo>
                <a:lnTo>
                  <a:pt x="265" y="426"/>
                </a:lnTo>
                <a:lnTo>
                  <a:pt x="265" y="428"/>
                </a:lnTo>
                <a:lnTo>
                  <a:pt x="265" y="429"/>
                </a:lnTo>
                <a:lnTo>
                  <a:pt x="264" y="429"/>
                </a:lnTo>
                <a:lnTo>
                  <a:pt x="262" y="431"/>
                </a:lnTo>
                <a:lnTo>
                  <a:pt x="262" y="433"/>
                </a:lnTo>
                <a:lnTo>
                  <a:pt x="260" y="433"/>
                </a:lnTo>
                <a:lnTo>
                  <a:pt x="259" y="433"/>
                </a:lnTo>
                <a:lnTo>
                  <a:pt x="257" y="433"/>
                </a:lnTo>
                <a:lnTo>
                  <a:pt x="257" y="434"/>
                </a:lnTo>
                <a:lnTo>
                  <a:pt x="257" y="433"/>
                </a:lnTo>
                <a:lnTo>
                  <a:pt x="257" y="434"/>
                </a:lnTo>
                <a:lnTo>
                  <a:pt x="255" y="434"/>
                </a:lnTo>
                <a:lnTo>
                  <a:pt x="254" y="434"/>
                </a:lnTo>
                <a:lnTo>
                  <a:pt x="252" y="434"/>
                </a:lnTo>
                <a:lnTo>
                  <a:pt x="250" y="434"/>
                </a:lnTo>
                <a:lnTo>
                  <a:pt x="250" y="433"/>
                </a:lnTo>
                <a:lnTo>
                  <a:pt x="250" y="434"/>
                </a:lnTo>
                <a:lnTo>
                  <a:pt x="250" y="433"/>
                </a:lnTo>
                <a:lnTo>
                  <a:pt x="249" y="433"/>
                </a:lnTo>
                <a:lnTo>
                  <a:pt x="247" y="433"/>
                </a:lnTo>
                <a:lnTo>
                  <a:pt x="247" y="431"/>
                </a:lnTo>
                <a:lnTo>
                  <a:pt x="247" y="433"/>
                </a:lnTo>
                <a:lnTo>
                  <a:pt x="245" y="433"/>
                </a:lnTo>
                <a:lnTo>
                  <a:pt x="244" y="434"/>
                </a:lnTo>
                <a:lnTo>
                  <a:pt x="242" y="434"/>
                </a:lnTo>
                <a:lnTo>
                  <a:pt x="242" y="436"/>
                </a:lnTo>
                <a:lnTo>
                  <a:pt x="240" y="436"/>
                </a:lnTo>
                <a:lnTo>
                  <a:pt x="239" y="436"/>
                </a:lnTo>
                <a:lnTo>
                  <a:pt x="237" y="436"/>
                </a:lnTo>
                <a:lnTo>
                  <a:pt x="235" y="436"/>
                </a:lnTo>
                <a:lnTo>
                  <a:pt x="234" y="436"/>
                </a:lnTo>
                <a:lnTo>
                  <a:pt x="232" y="436"/>
                </a:lnTo>
                <a:lnTo>
                  <a:pt x="234" y="436"/>
                </a:lnTo>
                <a:lnTo>
                  <a:pt x="232" y="436"/>
                </a:lnTo>
                <a:lnTo>
                  <a:pt x="230" y="436"/>
                </a:lnTo>
                <a:lnTo>
                  <a:pt x="230" y="434"/>
                </a:lnTo>
                <a:lnTo>
                  <a:pt x="230" y="436"/>
                </a:lnTo>
                <a:lnTo>
                  <a:pt x="230" y="434"/>
                </a:lnTo>
                <a:lnTo>
                  <a:pt x="230" y="436"/>
                </a:lnTo>
                <a:lnTo>
                  <a:pt x="229" y="436"/>
                </a:lnTo>
                <a:lnTo>
                  <a:pt x="229" y="434"/>
                </a:lnTo>
                <a:lnTo>
                  <a:pt x="227" y="434"/>
                </a:lnTo>
                <a:lnTo>
                  <a:pt x="227" y="436"/>
                </a:lnTo>
                <a:lnTo>
                  <a:pt x="227" y="434"/>
                </a:lnTo>
                <a:lnTo>
                  <a:pt x="225" y="434"/>
                </a:lnTo>
                <a:lnTo>
                  <a:pt x="224" y="434"/>
                </a:lnTo>
                <a:lnTo>
                  <a:pt x="222" y="434"/>
                </a:lnTo>
                <a:lnTo>
                  <a:pt x="222" y="433"/>
                </a:lnTo>
                <a:lnTo>
                  <a:pt x="222" y="434"/>
                </a:lnTo>
                <a:lnTo>
                  <a:pt x="222" y="433"/>
                </a:lnTo>
                <a:lnTo>
                  <a:pt x="220" y="433"/>
                </a:lnTo>
                <a:lnTo>
                  <a:pt x="219" y="433"/>
                </a:lnTo>
                <a:lnTo>
                  <a:pt x="217" y="433"/>
                </a:lnTo>
                <a:lnTo>
                  <a:pt x="215" y="433"/>
                </a:lnTo>
                <a:lnTo>
                  <a:pt x="215" y="434"/>
                </a:lnTo>
                <a:lnTo>
                  <a:pt x="214" y="433"/>
                </a:lnTo>
                <a:lnTo>
                  <a:pt x="214" y="434"/>
                </a:lnTo>
                <a:lnTo>
                  <a:pt x="212" y="434"/>
                </a:lnTo>
                <a:lnTo>
                  <a:pt x="212" y="433"/>
                </a:lnTo>
                <a:lnTo>
                  <a:pt x="210" y="433"/>
                </a:lnTo>
                <a:lnTo>
                  <a:pt x="210" y="434"/>
                </a:lnTo>
                <a:lnTo>
                  <a:pt x="210" y="433"/>
                </a:lnTo>
                <a:lnTo>
                  <a:pt x="209" y="433"/>
                </a:lnTo>
                <a:lnTo>
                  <a:pt x="207" y="433"/>
                </a:lnTo>
                <a:lnTo>
                  <a:pt x="207" y="431"/>
                </a:lnTo>
                <a:lnTo>
                  <a:pt x="205" y="431"/>
                </a:lnTo>
                <a:lnTo>
                  <a:pt x="205" y="429"/>
                </a:lnTo>
                <a:lnTo>
                  <a:pt x="204" y="429"/>
                </a:lnTo>
                <a:lnTo>
                  <a:pt x="204" y="428"/>
                </a:lnTo>
                <a:lnTo>
                  <a:pt x="205" y="428"/>
                </a:lnTo>
                <a:lnTo>
                  <a:pt x="205" y="429"/>
                </a:lnTo>
                <a:lnTo>
                  <a:pt x="205" y="428"/>
                </a:lnTo>
                <a:lnTo>
                  <a:pt x="207" y="429"/>
                </a:lnTo>
                <a:lnTo>
                  <a:pt x="207" y="428"/>
                </a:lnTo>
                <a:lnTo>
                  <a:pt x="205" y="428"/>
                </a:lnTo>
                <a:lnTo>
                  <a:pt x="204" y="428"/>
                </a:lnTo>
                <a:lnTo>
                  <a:pt x="202" y="428"/>
                </a:lnTo>
                <a:lnTo>
                  <a:pt x="200" y="428"/>
                </a:lnTo>
                <a:lnTo>
                  <a:pt x="199" y="428"/>
                </a:lnTo>
                <a:lnTo>
                  <a:pt x="199" y="426"/>
                </a:lnTo>
                <a:lnTo>
                  <a:pt x="197" y="426"/>
                </a:lnTo>
                <a:lnTo>
                  <a:pt x="195" y="426"/>
                </a:lnTo>
                <a:lnTo>
                  <a:pt x="194" y="426"/>
                </a:lnTo>
                <a:lnTo>
                  <a:pt x="195" y="426"/>
                </a:lnTo>
                <a:lnTo>
                  <a:pt x="197" y="426"/>
                </a:lnTo>
                <a:lnTo>
                  <a:pt x="199" y="426"/>
                </a:lnTo>
                <a:lnTo>
                  <a:pt x="200" y="426"/>
                </a:lnTo>
                <a:lnTo>
                  <a:pt x="202" y="426"/>
                </a:lnTo>
                <a:lnTo>
                  <a:pt x="204" y="426"/>
                </a:lnTo>
                <a:lnTo>
                  <a:pt x="205" y="426"/>
                </a:lnTo>
                <a:lnTo>
                  <a:pt x="207" y="426"/>
                </a:lnTo>
                <a:lnTo>
                  <a:pt x="209" y="426"/>
                </a:lnTo>
                <a:lnTo>
                  <a:pt x="210" y="426"/>
                </a:lnTo>
                <a:lnTo>
                  <a:pt x="212" y="426"/>
                </a:lnTo>
                <a:lnTo>
                  <a:pt x="214" y="426"/>
                </a:lnTo>
                <a:lnTo>
                  <a:pt x="215" y="426"/>
                </a:lnTo>
                <a:lnTo>
                  <a:pt x="215" y="424"/>
                </a:lnTo>
                <a:lnTo>
                  <a:pt x="217" y="424"/>
                </a:lnTo>
                <a:lnTo>
                  <a:pt x="217" y="426"/>
                </a:lnTo>
                <a:lnTo>
                  <a:pt x="219" y="426"/>
                </a:lnTo>
                <a:lnTo>
                  <a:pt x="219" y="424"/>
                </a:lnTo>
                <a:lnTo>
                  <a:pt x="220" y="424"/>
                </a:lnTo>
                <a:lnTo>
                  <a:pt x="220" y="426"/>
                </a:lnTo>
                <a:lnTo>
                  <a:pt x="220" y="424"/>
                </a:lnTo>
                <a:lnTo>
                  <a:pt x="220" y="426"/>
                </a:lnTo>
                <a:lnTo>
                  <a:pt x="220" y="424"/>
                </a:lnTo>
                <a:lnTo>
                  <a:pt x="222" y="424"/>
                </a:lnTo>
                <a:lnTo>
                  <a:pt x="224" y="424"/>
                </a:lnTo>
                <a:lnTo>
                  <a:pt x="225" y="424"/>
                </a:lnTo>
                <a:lnTo>
                  <a:pt x="227" y="424"/>
                </a:lnTo>
                <a:lnTo>
                  <a:pt x="229" y="424"/>
                </a:lnTo>
                <a:lnTo>
                  <a:pt x="230" y="424"/>
                </a:lnTo>
                <a:lnTo>
                  <a:pt x="232" y="424"/>
                </a:lnTo>
                <a:lnTo>
                  <a:pt x="232" y="423"/>
                </a:lnTo>
                <a:lnTo>
                  <a:pt x="234" y="423"/>
                </a:lnTo>
                <a:lnTo>
                  <a:pt x="235" y="423"/>
                </a:lnTo>
                <a:lnTo>
                  <a:pt x="235" y="424"/>
                </a:lnTo>
                <a:lnTo>
                  <a:pt x="235" y="423"/>
                </a:lnTo>
                <a:lnTo>
                  <a:pt x="237" y="423"/>
                </a:lnTo>
                <a:lnTo>
                  <a:pt x="239" y="424"/>
                </a:lnTo>
                <a:lnTo>
                  <a:pt x="237" y="424"/>
                </a:lnTo>
                <a:lnTo>
                  <a:pt x="237" y="426"/>
                </a:lnTo>
                <a:lnTo>
                  <a:pt x="239" y="426"/>
                </a:lnTo>
                <a:lnTo>
                  <a:pt x="240" y="426"/>
                </a:lnTo>
                <a:lnTo>
                  <a:pt x="240" y="424"/>
                </a:lnTo>
                <a:lnTo>
                  <a:pt x="239" y="424"/>
                </a:lnTo>
                <a:lnTo>
                  <a:pt x="239" y="423"/>
                </a:lnTo>
                <a:lnTo>
                  <a:pt x="237" y="423"/>
                </a:lnTo>
                <a:lnTo>
                  <a:pt x="235" y="423"/>
                </a:lnTo>
                <a:lnTo>
                  <a:pt x="235" y="421"/>
                </a:lnTo>
                <a:lnTo>
                  <a:pt x="237" y="421"/>
                </a:lnTo>
                <a:lnTo>
                  <a:pt x="235" y="421"/>
                </a:lnTo>
                <a:lnTo>
                  <a:pt x="234" y="421"/>
                </a:lnTo>
                <a:lnTo>
                  <a:pt x="234" y="419"/>
                </a:lnTo>
                <a:lnTo>
                  <a:pt x="235" y="419"/>
                </a:lnTo>
                <a:lnTo>
                  <a:pt x="235" y="421"/>
                </a:lnTo>
                <a:lnTo>
                  <a:pt x="235" y="419"/>
                </a:lnTo>
                <a:lnTo>
                  <a:pt x="237" y="419"/>
                </a:lnTo>
                <a:lnTo>
                  <a:pt x="239" y="419"/>
                </a:lnTo>
                <a:lnTo>
                  <a:pt x="240" y="419"/>
                </a:lnTo>
                <a:lnTo>
                  <a:pt x="240" y="418"/>
                </a:lnTo>
                <a:lnTo>
                  <a:pt x="242" y="418"/>
                </a:lnTo>
                <a:lnTo>
                  <a:pt x="242" y="416"/>
                </a:lnTo>
                <a:lnTo>
                  <a:pt x="244" y="416"/>
                </a:lnTo>
                <a:lnTo>
                  <a:pt x="245" y="416"/>
                </a:lnTo>
                <a:lnTo>
                  <a:pt x="245" y="414"/>
                </a:lnTo>
                <a:lnTo>
                  <a:pt x="245" y="416"/>
                </a:lnTo>
                <a:lnTo>
                  <a:pt x="247" y="416"/>
                </a:lnTo>
                <a:lnTo>
                  <a:pt x="247" y="414"/>
                </a:lnTo>
                <a:lnTo>
                  <a:pt x="249" y="416"/>
                </a:lnTo>
                <a:lnTo>
                  <a:pt x="250" y="416"/>
                </a:lnTo>
                <a:lnTo>
                  <a:pt x="252" y="416"/>
                </a:lnTo>
                <a:lnTo>
                  <a:pt x="254" y="416"/>
                </a:lnTo>
                <a:lnTo>
                  <a:pt x="254" y="414"/>
                </a:lnTo>
                <a:lnTo>
                  <a:pt x="252" y="414"/>
                </a:lnTo>
                <a:lnTo>
                  <a:pt x="254" y="414"/>
                </a:lnTo>
                <a:lnTo>
                  <a:pt x="254" y="413"/>
                </a:lnTo>
                <a:lnTo>
                  <a:pt x="252" y="413"/>
                </a:lnTo>
                <a:lnTo>
                  <a:pt x="252" y="411"/>
                </a:lnTo>
                <a:lnTo>
                  <a:pt x="254" y="411"/>
                </a:lnTo>
                <a:lnTo>
                  <a:pt x="255" y="411"/>
                </a:lnTo>
                <a:lnTo>
                  <a:pt x="255" y="413"/>
                </a:lnTo>
                <a:lnTo>
                  <a:pt x="257" y="413"/>
                </a:lnTo>
                <a:lnTo>
                  <a:pt x="259" y="413"/>
                </a:lnTo>
                <a:lnTo>
                  <a:pt x="260" y="414"/>
                </a:lnTo>
                <a:lnTo>
                  <a:pt x="260" y="416"/>
                </a:lnTo>
                <a:lnTo>
                  <a:pt x="262" y="416"/>
                </a:lnTo>
                <a:lnTo>
                  <a:pt x="262" y="418"/>
                </a:lnTo>
                <a:lnTo>
                  <a:pt x="264" y="418"/>
                </a:lnTo>
                <a:lnTo>
                  <a:pt x="265" y="418"/>
                </a:lnTo>
                <a:lnTo>
                  <a:pt x="265" y="419"/>
                </a:lnTo>
                <a:lnTo>
                  <a:pt x="265" y="418"/>
                </a:lnTo>
                <a:lnTo>
                  <a:pt x="265" y="419"/>
                </a:lnTo>
                <a:lnTo>
                  <a:pt x="267" y="419"/>
                </a:lnTo>
                <a:lnTo>
                  <a:pt x="265" y="419"/>
                </a:lnTo>
                <a:lnTo>
                  <a:pt x="265" y="418"/>
                </a:lnTo>
                <a:lnTo>
                  <a:pt x="264" y="418"/>
                </a:lnTo>
                <a:lnTo>
                  <a:pt x="264" y="416"/>
                </a:lnTo>
                <a:lnTo>
                  <a:pt x="262" y="416"/>
                </a:lnTo>
                <a:lnTo>
                  <a:pt x="262" y="414"/>
                </a:lnTo>
                <a:lnTo>
                  <a:pt x="262" y="413"/>
                </a:lnTo>
                <a:lnTo>
                  <a:pt x="260" y="413"/>
                </a:lnTo>
                <a:lnTo>
                  <a:pt x="260" y="411"/>
                </a:lnTo>
                <a:lnTo>
                  <a:pt x="262" y="411"/>
                </a:lnTo>
                <a:lnTo>
                  <a:pt x="260" y="411"/>
                </a:lnTo>
                <a:lnTo>
                  <a:pt x="260" y="409"/>
                </a:lnTo>
                <a:lnTo>
                  <a:pt x="262" y="409"/>
                </a:lnTo>
                <a:lnTo>
                  <a:pt x="264" y="409"/>
                </a:lnTo>
                <a:lnTo>
                  <a:pt x="264" y="408"/>
                </a:lnTo>
                <a:lnTo>
                  <a:pt x="265" y="408"/>
                </a:lnTo>
                <a:lnTo>
                  <a:pt x="265" y="409"/>
                </a:lnTo>
                <a:lnTo>
                  <a:pt x="267" y="409"/>
                </a:lnTo>
                <a:close/>
                <a:moveTo>
                  <a:pt x="204" y="406"/>
                </a:moveTo>
                <a:lnTo>
                  <a:pt x="205" y="406"/>
                </a:lnTo>
                <a:lnTo>
                  <a:pt x="204" y="406"/>
                </a:lnTo>
                <a:close/>
                <a:moveTo>
                  <a:pt x="204" y="404"/>
                </a:moveTo>
                <a:lnTo>
                  <a:pt x="202" y="404"/>
                </a:lnTo>
                <a:lnTo>
                  <a:pt x="204" y="404"/>
                </a:lnTo>
                <a:close/>
                <a:moveTo>
                  <a:pt x="205" y="404"/>
                </a:moveTo>
                <a:lnTo>
                  <a:pt x="207" y="404"/>
                </a:lnTo>
                <a:lnTo>
                  <a:pt x="209" y="404"/>
                </a:lnTo>
                <a:lnTo>
                  <a:pt x="209" y="406"/>
                </a:lnTo>
                <a:lnTo>
                  <a:pt x="207" y="406"/>
                </a:lnTo>
                <a:lnTo>
                  <a:pt x="205" y="406"/>
                </a:lnTo>
                <a:lnTo>
                  <a:pt x="204" y="406"/>
                </a:lnTo>
                <a:lnTo>
                  <a:pt x="204" y="404"/>
                </a:lnTo>
                <a:lnTo>
                  <a:pt x="205" y="404"/>
                </a:lnTo>
                <a:close/>
                <a:moveTo>
                  <a:pt x="209" y="404"/>
                </a:moveTo>
                <a:lnTo>
                  <a:pt x="210" y="404"/>
                </a:lnTo>
                <a:lnTo>
                  <a:pt x="210" y="406"/>
                </a:lnTo>
                <a:lnTo>
                  <a:pt x="209" y="406"/>
                </a:lnTo>
                <a:lnTo>
                  <a:pt x="209" y="404"/>
                </a:lnTo>
                <a:lnTo>
                  <a:pt x="209" y="403"/>
                </a:lnTo>
                <a:lnTo>
                  <a:pt x="209" y="404"/>
                </a:lnTo>
                <a:close/>
                <a:moveTo>
                  <a:pt x="192" y="403"/>
                </a:moveTo>
                <a:lnTo>
                  <a:pt x="194" y="403"/>
                </a:lnTo>
                <a:lnTo>
                  <a:pt x="194" y="404"/>
                </a:lnTo>
                <a:lnTo>
                  <a:pt x="192" y="404"/>
                </a:lnTo>
                <a:lnTo>
                  <a:pt x="192" y="403"/>
                </a:lnTo>
                <a:close/>
                <a:moveTo>
                  <a:pt x="185" y="403"/>
                </a:moveTo>
                <a:lnTo>
                  <a:pt x="187" y="403"/>
                </a:lnTo>
                <a:lnTo>
                  <a:pt x="187" y="404"/>
                </a:lnTo>
                <a:lnTo>
                  <a:pt x="187" y="403"/>
                </a:lnTo>
                <a:lnTo>
                  <a:pt x="187" y="404"/>
                </a:lnTo>
                <a:lnTo>
                  <a:pt x="189" y="404"/>
                </a:lnTo>
                <a:lnTo>
                  <a:pt x="189" y="406"/>
                </a:lnTo>
                <a:lnTo>
                  <a:pt x="190" y="406"/>
                </a:lnTo>
                <a:lnTo>
                  <a:pt x="190" y="408"/>
                </a:lnTo>
                <a:lnTo>
                  <a:pt x="192" y="408"/>
                </a:lnTo>
                <a:lnTo>
                  <a:pt x="192" y="406"/>
                </a:lnTo>
                <a:lnTo>
                  <a:pt x="192" y="408"/>
                </a:lnTo>
                <a:lnTo>
                  <a:pt x="192" y="406"/>
                </a:lnTo>
                <a:lnTo>
                  <a:pt x="194" y="406"/>
                </a:lnTo>
                <a:lnTo>
                  <a:pt x="194" y="408"/>
                </a:lnTo>
                <a:lnTo>
                  <a:pt x="194" y="406"/>
                </a:lnTo>
                <a:lnTo>
                  <a:pt x="194" y="408"/>
                </a:lnTo>
                <a:lnTo>
                  <a:pt x="194" y="406"/>
                </a:lnTo>
                <a:lnTo>
                  <a:pt x="194" y="408"/>
                </a:lnTo>
                <a:lnTo>
                  <a:pt x="194" y="409"/>
                </a:lnTo>
                <a:lnTo>
                  <a:pt x="194" y="411"/>
                </a:lnTo>
                <a:lnTo>
                  <a:pt x="192" y="411"/>
                </a:lnTo>
                <a:lnTo>
                  <a:pt x="190" y="411"/>
                </a:lnTo>
                <a:lnTo>
                  <a:pt x="189" y="411"/>
                </a:lnTo>
                <a:lnTo>
                  <a:pt x="189" y="409"/>
                </a:lnTo>
                <a:lnTo>
                  <a:pt x="187" y="409"/>
                </a:lnTo>
                <a:lnTo>
                  <a:pt x="185" y="409"/>
                </a:lnTo>
                <a:lnTo>
                  <a:pt x="185" y="408"/>
                </a:lnTo>
                <a:lnTo>
                  <a:pt x="184" y="408"/>
                </a:lnTo>
                <a:lnTo>
                  <a:pt x="184" y="406"/>
                </a:lnTo>
                <a:lnTo>
                  <a:pt x="184" y="404"/>
                </a:lnTo>
                <a:lnTo>
                  <a:pt x="184" y="403"/>
                </a:lnTo>
                <a:lnTo>
                  <a:pt x="184" y="404"/>
                </a:lnTo>
                <a:lnTo>
                  <a:pt x="185" y="404"/>
                </a:lnTo>
                <a:lnTo>
                  <a:pt x="185" y="403"/>
                </a:lnTo>
                <a:lnTo>
                  <a:pt x="185" y="404"/>
                </a:lnTo>
                <a:lnTo>
                  <a:pt x="185" y="403"/>
                </a:lnTo>
                <a:close/>
                <a:moveTo>
                  <a:pt x="204" y="403"/>
                </a:moveTo>
                <a:lnTo>
                  <a:pt x="204" y="404"/>
                </a:lnTo>
                <a:lnTo>
                  <a:pt x="202" y="404"/>
                </a:lnTo>
                <a:lnTo>
                  <a:pt x="202" y="406"/>
                </a:lnTo>
                <a:lnTo>
                  <a:pt x="200" y="406"/>
                </a:lnTo>
                <a:lnTo>
                  <a:pt x="202" y="406"/>
                </a:lnTo>
                <a:lnTo>
                  <a:pt x="200" y="406"/>
                </a:lnTo>
                <a:lnTo>
                  <a:pt x="200" y="408"/>
                </a:lnTo>
                <a:lnTo>
                  <a:pt x="199" y="408"/>
                </a:lnTo>
                <a:lnTo>
                  <a:pt x="197" y="409"/>
                </a:lnTo>
                <a:lnTo>
                  <a:pt x="197" y="408"/>
                </a:lnTo>
                <a:lnTo>
                  <a:pt x="197" y="409"/>
                </a:lnTo>
                <a:lnTo>
                  <a:pt x="195" y="409"/>
                </a:lnTo>
                <a:lnTo>
                  <a:pt x="194" y="409"/>
                </a:lnTo>
                <a:lnTo>
                  <a:pt x="194" y="408"/>
                </a:lnTo>
                <a:lnTo>
                  <a:pt x="195" y="408"/>
                </a:lnTo>
                <a:lnTo>
                  <a:pt x="194" y="408"/>
                </a:lnTo>
                <a:lnTo>
                  <a:pt x="195" y="408"/>
                </a:lnTo>
                <a:lnTo>
                  <a:pt x="195" y="406"/>
                </a:lnTo>
                <a:lnTo>
                  <a:pt x="195" y="404"/>
                </a:lnTo>
                <a:lnTo>
                  <a:pt x="195" y="406"/>
                </a:lnTo>
                <a:lnTo>
                  <a:pt x="197" y="406"/>
                </a:lnTo>
                <a:lnTo>
                  <a:pt x="197" y="404"/>
                </a:lnTo>
                <a:lnTo>
                  <a:pt x="195" y="404"/>
                </a:lnTo>
                <a:lnTo>
                  <a:pt x="197" y="404"/>
                </a:lnTo>
                <a:lnTo>
                  <a:pt x="199" y="404"/>
                </a:lnTo>
                <a:lnTo>
                  <a:pt x="199" y="403"/>
                </a:lnTo>
                <a:lnTo>
                  <a:pt x="199" y="404"/>
                </a:lnTo>
                <a:lnTo>
                  <a:pt x="200" y="404"/>
                </a:lnTo>
                <a:lnTo>
                  <a:pt x="200" y="403"/>
                </a:lnTo>
                <a:lnTo>
                  <a:pt x="202" y="403"/>
                </a:lnTo>
                <a:lnTo>
                  <a:pt x="204" y="403"/>
                </a:lnTo>
                <a:close/>
                <a:moveTo>
                  <a:pt x="192" y="403"/>
                </a:moveTo>
                <a:lnTo>
                  <a:pt x="192" y="404"/>
                </a:lnTo>
                <a:lnTo>
                  <a:pt x="192" y="403"/>
                </a:lnTo>
                <a:lnTo>
                  <a:pt x="190" y="403"/>
                </a:lnTo>
                <a:lnTo>
                  <a:pt x="192" y="403"/>
                </a:lnTo>
                <a:close/>
                <a:moveTo>
                  <a:pt x="252" y="403"/>
                </a:moveTo>
                <a:lnTo>
                  <a:pt x="254" y="403"/>
                </a:lnTo>
                <a:lnTo>
                  <a:pt x="255" y="403"/>
                </a:lnTo>
                <a:lnTo>
                  <a:pt x="255" y="404"/>
                </a:lnTo>
                <a:lnTo>
                  <a:pt x="255" y="406"/>
                </a:lnTo>
                <a:lnTo>
                  <a:pt x="255" y="408"/>
                </a:lnTo>
                <a:lnTo>
                  <a:pt x="254" y="408"/>
                </a:lnTo>
                <a:lnTo>
                  <a:pt x="254" y="409"/>
                </a:lnTo>
                <a:lnTo>
                  <a:pt x="252" y="409"/>
                </a:lnTo>
                <a:lnTo>
                  <a:pt x="252" y="408"/>
                </a:lnTo>
                <a:lnTo>
                  <a:pt x="250" y="409"/>
                </a:lnTo>
                <a:lnTo>
                  <a:pt x="249" y="409"/>
                </a:lnTo>
                <a:lnTo>
                  <a:pt x="249" y="411"/>
                </a:lnTo>
                <a:lnTo>
                  <a:pt x="249" y="409"/>
                </a:lnTo>
                <a:lnTo>
                  <a:pt x="249" y="411"/>
                </a:lnTo>
                <a:lnTo>
                  <a:pt x="247" y="411"/>
                </a:lnTo>
                <a:lnTo>
                  <a:pt x="245" y="411"/>
                </a:lnTo>
                <a:lnTo>
                  <a:pt x="245" y="413"/>
                </a:lnTo>
                <a:lnTo>
                  <a:pt x="244" y="413"/>
                </a:lnTo>
                <a:lnTo>
                  <a:pt x="242" y="413"/>
                </a:lnTo>
                <a:lnTo>
                  <a:pt x="242" y="414"/>
                </a:lnTo>
                <a:lnTo>
                  <a:pt x="240" y="414"/>
                </a:lnTo>
                <a:lnTo>
                  <a:pt x="239" y="414"/>
                </a:lnTo>
                <a:lnTo>
                  <a:pt x="239" y="416"/>
                </a:lnTo>
                <a:lnTo>
                  <a:pt x="237" y="416"/>
                </a:lnTo>
                <a:lnTo>
                  <a:pt x="237" y="414"/>
                </a:lnTo>
                <a:lnTo>
                  <a:pt x="235" y="414"/>
                </a:lnTo>
                <a:lnTo>
                  <a:pt x="237" y="414"/>
                </a:lnTo>
                <a:lnTo>
                  <a:pt x="235" y="414"/>
                </a:lnTo>
                <a:lnTo>
                  <a:pt x="234" y="414"/>
                </a:lnTo>
                <a:lnTo>
                  <a:pt x="235" y="414"/>
                </a:lnTo>
                <a:lnTo>
                  <a:pt x="234" y="414"/>
                </a:lnTo>
                <a:lnTo>
                  <a:pt x="234" y="416"/>
                </a:lnTo>
                <a:lnTo>
                  <a:pt x="232" y="416"/>
                </a:lnTo>
                <a:lnTo>
                  <a:pt x="230" y="416"/>
                </a:lnTo>
                <a:lnTo>
                  <a:pt x="230" y="418"/>
                </a:lnTo>
                <a:lnTo>
                  <a:pt x="229" y="418"/>
                </a:lnTo>
                <a:lnTo>
                  <a:pt x="227" y="418"/>
                </a:lnTo>
                <a:lnTo>
                  <a:pt x="227" y="416"/>
                </a:lnTo>
                <a:lnTo>
                  <a:pt x="225" y="416"/>
                </a:lnTo>
                <a:lnTo>
                  <a:pt x="227" y="416"/>
                </a:lnTo>
                <a:lnTo>
                  <a:pt x="225" y="416"/>
                </a:lnTo>
                <a:lnTo>
                  <a:pt x="227" y="416"/>
                </a:lnTo>
                <a:lnTo>
                  <a:pt x="227" y="414"/>
                </a:lnTo>
                <a:lnTo>
                  <a:pt x="227" y="413"/>
                </a:lnTo>
                <a:lnTo>
                  <a:pt x="227" y="414"/>
                </a:lnTo>
                <a:lnTo>
                  <a:pt x="225" y="414"/>
                </a:lnTo>
                <a:lnTo>
                  <a:pt x="224" y="414"/>
                </a:lnTo>
                <a:lnTo>
                  <a:pt x="222" y="414"/>
                </a:lnTo>
                <a:lnTo>
                  <a:pt x="220" y="414"/>
                </a:lnTo>
                <a:lnTo>
                  <a:pt x="220" y="413"/>
                </a:lnTo>
                <a:lnTo>
                  <a:pt x="220" y="411"/>
                </a:lnTo>
                <a:lnTo>
                  <a:pt x="222" y="411"/>
                </a:lnTo>
                <a:lnTo>
                  <a:pt x="220" y="411"/>
                </a:lnTo>
                <a:lnTo>
                  <a:pt x="219" y="411"/>
                </a:lnTo>
                <a:lnTo>
                  <a:pt x="220" y="411"/>
                </a:lnTo>
                <a:lnTo>
                  <a:pt x="219" y="411"/>
                </a:lnTo>
                <a:lnTo>
                  <a:pt x="219" y="413"/>
                </a:lnTo>
                <a:lnTo>
                  <a:pt x="219" y="411"/>
                </a:lnTo>
                <a:lnTo>
                  <a:pt x="219" y="413"/>
                </a:lnTo>
                <a:lnTo>
                  <a:pt x="217" y="413"/>
                </a:lnTo>
                <a:lnTo>
                  <a:pt x="215" y="413"/>
                </a:lnTo>
                <a:lnTo>
                  <a:pt x="215" y="411"/>
                </a:lnTo>
                <a:lnTo>
                  <a:pt x="214" y="411"/>
                </a:lnTo>
                <a:lnTo>
                  <a:pt x="214" y="413"/>
                </a:lnTo>
                <a:lnTo>
                  <a:pt x="214" y="411"/>
                </a:lnTo>
                <a:lnTo>
                  <a:pt x="215" y="411"/>
                </a:lnTo>
                <a:lnTo>
                  <a:pt x="215" y="409"/>
                </a:lnTo>
                <a:lnTo>
                  <a:pt x="217" y="409"/>
                </a:lnTo>
                <a:lnTo>
                  <a:pt x="217" y="408"/>
                </a:lnTo>
                <a:lnTo>
                  <a:pt x="219" y="408"/>
                </a:lnTo>
                <a:lnTo>
                  <a:pt x="217" y="408"/>
                </a:lnTo>
                <a:lnTo>
                  <a:pt x="219" y="408"/>
                </a:lnTo>
                <a:lnTo>
                  <a:pt x="220" y="408"/>
                </a:lnTo>
                <a:lnTo>
                  <a:pt x="220" y="406"/>
                </a:lnTo>
                <a:lnTo>
                  <a:pt x="222" y="406"/>
                </a:lnTo>
                <a:lnTo>
                  <a:pt x="224" y="406"/>
                </a:lnTo>
                <a:lnTo>
                  <a:pt x="225" y="406"/>
                </a:lnTo>
                <a:lnTo>
                  <a:pt x="225" y="404"/>
                </a:lnTo>
                <a:lnTo>
                  <a:pt x="227" y="404"/>
                </a:lnTo>
                <a:lnTo>
                  <a:pt x="227" y="406"/>
                </a:lnTo>
                <a:lnTo>
                  <a:pt x="227" y="404"/>
                </a:lnTo>
                <a:lnTo>
                  <a:pt x="229" y="404"/>
                </a:lnTo>
                <a:lnTo>
                  <a:pt x="230" y="404"/>
                </a:lnTo>
                <a:lnTo>
                  <a:pt x="232" y="404"/>
                </a:lnTo>
                <a:lnTo>
                  <a:pt x="232" y="403"/>
                </a:lnTo>
                <a:lnTo>
                  <a:pt x="234" y="403"/>
                </a:lnTo>
                <a:lnTo>
                  <a:pt x="235" y="403"/>
                </a:lnTo>
                <a:lnTo>
                  <a:pt x="237" y="403"/>
                </a:lnTo>
                <a:lnTo>
                  <a:pt x="239" y="403"/>
                </a:lnTo>
                <a:lnTo>
                  <a:pt x="239" y="404"/>
                </a:lnTo>
                <a:lnTo>
                  <a:pt x="239" y="403"/>
                </a:lnTo>
                <a:lnTo>
                  <a:pt x="239" y="404"/>
                </a:lnTo>
                <a:lnTo>
                  <a:pt x="240" y="404"/>
                </a:lnTo>
                <a:lnTo>
                  <a:pt x="242" y="403"/>
                </a:lnTo>
                <a:lnTo>
                  <a:pt x="244" y="403"/>
                </a:lnTo>
                <a:lnTo>
                  <a:pt x="245" y="403"/>
                </a:lnTo>
                <a:lnTo>
                  <a:pt x="247" y="403"/>
                </a:lnTo>
                <a:lnTo>
                  <a:pt x="249" y="403"/>
                </a:lnTo>
                <a:lnTo>
                  <a:pt x="250" y="403"/>
                </a:lnTo>
                <a:lnTo>
                  <a:pt x="252" y="403"/>
                </a:lnTo>
                <a:close/>
                <a:moveTo>
                  <a:pt x="262" y="406"/>
                </a:moveTo>
                <a:lnTo>
                  <a:pt x="262" y="408"/>
                </a:lnTo>
                <a:lnTo>
                  <a:pt x="262" y="409"/>
                </a:lnTo>
                <a:lnTo>
                  <a:pt x="260" y="409"/>
                </a:lnTo>
                <a:lnTo>
                  <a:pt x="260" y="408"/>
                </a:lnTo>
                <a:lnTo>
                  <a:pt x="259" y="408"/>
                </a:lnTo>
                <a:lnTo>
                  <a:pt x="259" y="406"/>
                </a:lnTo>
                <a:lnTo>
                  <a:pt x="257" y="406"/>
                </a:lnTo>
                <a:lnTo>
                  <a:pt x="257" y="404"/>
                </a:lnTo>
                <a:lnTo>
                  <a:pt x="257" y="403"/>
                </a:lnTo>
                <a:lnTo>
                  <a:pt x="259" y="403"/>
                </a:lnTo>
                <a:lnTo>
                  <a:pt x="260" y="403"/>
                </a:lnTo>
                <a:lnTo>
                  <a:pt x="260" y="404"/>
                </a:lnTo>
                <a:lnTo>
                  <a:pt x="262" y="404"/>
                </a:lnTo>
                <a:lnTo>
                  <a:pt x="262" y="406"/>
                </a:lnTo>
                <a:close/>
                <a:moveTo>
                  <a:pt x="224" y="401"/>
                </a:moveTo>
                <a:lnTo>
                  <a:pt x="224" y="403"/>
                </a:lnTo>
                <a:lnTo>
                  <a:pt x="225" y="403"/>
                </a:lnTo>
                <a:lnTo>
                  <a:pt x="224" y="403"/>
                </a:lnTo>
                <a:lnTo>
                  <a:pt x="225" y="403"/>
                </a:lnTo>
                <a:lnTo>
                  <a:pt x="225" y="404"/>
                </a:lnTo>
                <a:lnTo>
                  <a:pt x="224" y="404"/>
                </a:lnTo>
                <a:lnTo>
                  <a:pt x="222" y="404"/>
                </a:lnTo>
                <a:lnTo>
                  <a:pt x="222" y="406"/>
                </a:lnTo>
                <a:lnTo>
                  <a:pt x="220" y="406"/>
                </a:lnTo>
                <a:lnTo>
                  <a:pt x="219" y="406"/>
                </a:lnTo>
                <a:lnTo>
                  <a:pt x="219" y="408"/>
                </a:lnTo>
                <a:lnTo>
                  <a:pt x="217" y="408"/>
                </a:lnTo>
                <a:lnTo>
                  <a:pt x="215" y="408"/>
                </a:lnTo>
                <a:lnTo>
                  <a:pt x="215" y="406"/>
                </a:lnTo>
                <a:lnTo>
                  <a:pt x="215" y="408"/>
                </a:lnTo>
                <a:lnTo>
                  <a:pt x="214" y="408"/>
                </a:lnTo>
                <a:lnTo>
                  <a:pt x="212" y="408"/>
                </a:lnTo>
                <a:lnTo>
                  <a:pt x="214" y="408"/>
                </a:lnTo>
                <a:lnTo>
                  <a:pt x="214" y="406"/>
                </a:lnTo>
                <a:lnTo>
                  <a:pt x="212" y="406"/>
                </a:lnTo>
                <a:lnTo>
                  <a:pt x="212" y="404"/>
                </a:lnTo>
                <a:lnTo>
                  <a:pt x="214" y="404"/>
                </a:lnTo>
                <a:lnTo>
                  <a:pt x="212" y="404"/>
                </a:lnTo>
                <a:lnTo>
                  <a:pt x="214" y="404"/>
                </a:lnTo>
                <a:lnTo>
                  <a:pt x="214" y="403"/>
                </a:lnTo>
                <a:lnTo>
                  <a:pt x="215" y="403"/>
                </a:lnTo>
                <a:lnTo>
                  <a:pt x="217" y="401"/>
                </a:lnTo>
                <a:lnTo>
                  <a:pt x="217" y="403"/>
                </a:lnTo>
                <a:lnTo>
                  <a:pt x="219" y="403"/>
                </a:lnTo>
                <a:lnTo>
                  <a:pt x="219" y="401"/>
                </a:lnTo>
                <a:lnTo>
                  <a:pt x="220" y="401"/>
                </a:lnTo>
                <a:lnTo>
                  <a:pt x="220" y="403"/>
                </a:lnTo>
                <a:lnTo>
                  <a:pt x="220" y="401"/>
                </a:lnTo>
                <a:lnTo>
                  <a:pt x="222" y="401"/>
                </a:lnTo>
                <a:lnTo>
                  <a:pt x="220" y="401"/>
                </a:lnTo>
                <a:lnTo>
                  <a:pt x="222" y="401"/>
                </a:lnTo>
                <a:lnTo>
                  <a:pt x="224" y="401"/>
                </a:lnTo>
                <a:close/>
                <a:moveTo>
                  <a:pt x="199" y="401"/>
                </a:moveTo>
                <a:lnTo>
                  <a:pt x="197" y="401"/>
                </a:lnTo>
                <a:lnTo>
                  <a:pt x="197" y="403"/>
                </a:lnTo>
                <a:lnTo>
                  <a:pt x="197" y="401"/>
                </a:lnTo>
                <a:lnTo>
                  <a:pt x="199" y="401"/>
                </a:lnTo>
                <a:close/>
                <a:moveTo>
                  <a:pt x="187" y="401"/>
                </a:moveTo>
                <a:lnTo>
                  <a:pt x="185" y="401"/>
                </a:lnTo>
                <a:lnTo>
                  <a:pt x="187" y="401"/>
                </a:lnTo>
                <a:close/>
                <a:moveTo>
                  <a:pt x="240" y="398"/>
                </a:moveTo>
                <a:lnTo>
                  <a:pt x="240" y="399"/>
                </a:lnTo>
                <a:lnTo>
                  <a:pt x="239" y="399"/>
                </a:lnTo>
                <a:lnTo>
                  <a:pt x="239" y="398"/>
                </a:lnTo>
                <a:lnTo>
                  <a:pt x="239" y="399"/>
                </a:lnTo>
                <a:lnTo>
                  <a:pt x="240" y="399"/>
                </a:lnTo>
                <a:lnTo>
                  <a:pt x="240" y="398"/>
                </a:lnTo>
                <a:lnTo>
                  <a:pt x="240" y="399"/>
                </a:lnTo>
                <a:lnTo>
                  <a:pt x="240" y="398"/>
                </a:lnTo>
                <a:close/>
                <a:moveTo>
                  <a:pt x="244" y="399"/>
                </a:moveTo>
                <a:lnTo>
                  <a:pt x="245" y="399"/>
                </a:lnTo>
                <a:lnTo>
                  <a:pt x="244" y="399"/>
                </a:lnTo>
                <a:lnTo>
                  <a:pt x="242" y="399"/>
                </a:lnTo>
                <a:lnTo>
                  <a:pt x="240" y="399"/>
                </a:lnTo>
                <a:lnTo>
                  <a:pt x="242" y="399"/>
                </a:lnTo>
                <a:lnTo>
                  <a:pt x="242" y="398"/>
                </a:lnTo>
                <a:lnTo>
                  <a:pt x="242" y="399"/>
                </a:lnTo>
                <a:lnTo>
                  <a:pt x="244" y="399"/>
                </a:lnTo>
                <a:lnTo>
                  <a:pt x="244" y="398"/>
                </a:lnTo>
                <a:lnTo>
                  <a:pt x="244" y="399"/>
                </a:lnTo>
                <a:close/>
                <a:moveTo>
                  <a:pt x="209" y="399"/>
                </a:moveTo>
                <a:lnTo>
                  <a:pt x="209" y="398"/>
                </a:lnTo>
                <a:lnTo>
                  <a:pt x="209" y="399"/>
                </a:lnTo>
                <a:close/>
                <a:moveTo>
                  <a:pt x="192" y="398"/>
                </a:moveTo>
                <a:lnTo>
                  <a:pt x="194" y="398"/>
                </a:lnTo>
                <a:lnTo>
                  <a:pt x="195" y="398"/>
                </a:lnTo>
                <a:lnTo>
                  <a:pt x="195" y="399"/>
                </a:lnTo>
                <a:lnTo>
                  <a:pt x="194" y="399"/>
                </a:lnTo>
                <a:lnTo>
                  <a:pt x="194" y="401"/>
                </a:lnTo>
                <a:lnTo>
                  <a:pt x="194" y="399"/>
                </a:lnTo>
                <a:lnTo>
                  <a:pt x="192" y="399"/>
                </a:lnTo>
                <a:lnTo>
                  <a:pt x="192" y="398"/>
                </a:lnTo>
                <a:lnTo>
                  <a:pt x="190" y="398"/>
                </a:lnTo>
                <a:lnTo>
                  <a:pt x="192" y="398"/>
                </a:lnTo>
                <a:lnTo>
                  <a:pt x="190" y="398"/>
                </a:lnTo>
                <a:lnTo>
                  <a:pt x="192" y="398"/>
                </a:lnTo>
                <a:close/>
                <a:moveTo>
                  <a:pt x="265" y="396"/>
                </a:moveTo>
                <a:lnTo>
                  <a:pt x="265" y="398"/>
                </a:lnTo>
                <a:lnTo>
                  <a:pt x="267" y="396"/>
                </a:lnTo>
                <a:lnTo>
                  <a:pt x="267" y="398"/>
                </a:lnTo>
                <a:lnTo>
                  <a:pt x="265" y="398"/>
                </a:lnTo>
                <a:lnTo>
                  <a:pt x="265" y="396"/>
                </a:lnTo>
                <a:close/>
                <a:moveTo>
                  <a:pt x="190" y="396"/>
                </a:moveTo>
                <a:lnTo>
                  <a:pt x="192" y="396"/>
                </a:lnTo>
                <a:lnTo>
                  <a:pt x="190" y="396"/>
                </a:lnTo>
                <a:lnTo>
                  <a:pt x="189" y="396"/>
                </a:lnTo>
                <a:lnTo>
                  <a:pt x="190" y="396"/>
                </a:lnTo>
                <a:close/>
                <a:moveTo>
                  <a:pt x="192" y="396"/>
                </a:moveTo>
                <a:lnTo>
                  <a:pt x="192" y="394"/>
                </a:lnTo>
                <a:lnTo>
                  <a:pt x="192" y="396"/>
                </a:lnTo>
                <a:close/>
                <a:moveTo>
                  <a:pt x="200" y="396"/>
                </a:moveTo>
                <a:lnTo>
                  <a:pt x="202" y="396"/>
                </a:lnTo>
                <a:lnTo>
                  <a:pt x="204" y="396"/>
                </a:lnTo>
                <a:lnTo>
                  <a:pt x="205" y="396"/>
                </a:lnTo>
                <a:lnTo>
                  <a:pt x="204" y="396"/>
                </a:lnTo>
                <a:lnTo>
                  <a:pt x="204" y="398"/>
                </a:lnTo>
                <a:lnTo>
                  <a:pt x="205" y="398"/>
                </a:lnTo>
                <a:lnTo>
                  <a:pt x="207" y="398"/>
                </a:lnTo>
                <a:lnTo>
                  <a:pt x="207" y="396"/>
                </a:lnTo>
                <a:lnTo>
                  <a:pt x="207" y="398"/>
                </a:lnTo>
                <a:lnTo>
                  <a:pt x="205" y="398"/>
                </a:lnTo>
                <a:lnTo>
                  <a:pt x="207" y="399"/>
                </a:lnTo>
                <a:lnTo>
                  <a:pt x="205" y="399"/>
                </a:lnTo>
                <a:lnTo>
                  <a:pt x="204" y="399"/>
                </a:lnTo>
                <a:lnTo>
                  <a:pt x="202" y="399"/>
                </a:lnTo>
                <a:lnTo>
                  <a:pt x="200" y="399"/>
                </a:lnTo>
                <a:lnTo>
                  <a:pt x="199" y="399"/>
                </a:lnTo>
                <a:lnTo>
                  <a:pt x="197" y="399"/>
                </a:lnTo>
                <a:lnTo>
                  <a:pt x="195" y="399"/>
                </a:lnTo>
                <a:lnTo>
                  <a:pt x="195" y="398"/>
                </a:lnTo>
                <a:lnTo>
                  <a:pt x="194" y="398"/>
                </a:lnTo>
                <a:lnTo>
                  <a:pt x="194" y="396"/>
                </a:lnTo>
                <a:lnTo>
                  <a:pt x="195" y="396"/>
                </a:lnTo>
                <a:lnTo>
                  <a:pt x="197" y="396"/>
                </a:lnTo>
                <a:lnTo>
                  <a:pt x="199" y="396"/>
                </a:lnTo>
                <a:lnTo>
                  <a:pt x="200" y="396"/>
                </a:lnTo>
                <a:lnTo>
                  <a:pt x="200" y="394"/>
                </a:lnTo>
                <a:lnTo>
                  <a:pt x="200" y="396"/>
                </a:lnTo>
                <a:lnTo>
                  <a:pt x="200" y="394"/>
                </a:lnTo>
                <a:lnTo>
                  <a:pt x="200" y="396"/>
                </a:lnTo>
                <a:close/>
                <a:moveTo>
                  <a:pt x="195" y="394"/>
                </a:moveTo>
                <a:lnTo>
                  <a:pt x="195" y="396"/>
                </a:lnTo>
                <a:lnTo>
                  <a:pt x="194" y="396"/>
                </a:lnTo>
                <a:lnTo>
                  <a:pt x="192" y="396"/>
                </a:lnTo>
                <a:lnTo>
                  <a:pt x="192" y="394"/>
                </a:lnTo>
                <a:lnTo>
                  <a:pt x="194" y="394"/>
                </a:lnTo>
                <a:lnTo>
                  <a:pt x="195" y="394"/>
                </a:lnTo>
                <a:close/>
                <a:moveTo>
                  <a:pt x="274" y="394"/>
                </a:moveTo>
                <a:lnTo>
                  <a:pt x="275" y="394"/>
                </a:lnTo>
                <a:lnTo>
                  <a:pt x="274" y="394"/>
                </a:lnTo>
                <a:lnTo>
                  <a:pt x="275" y="394"/>
                </a:lnTo>
                <a:lnTo>
                  <a:pt x="275" y="396"/>
                </a:lnTo>
                <a:lnTo>
                  <a:pt x="274" y="396"/>
                </a:lnTo>
                <a:lnTo>
                  <a:pt x="272" y="396"/>
                </a:lnTo>
                <a:lnTo>
                  <a:pt x="272" y="398"/>
                </a:lnTo>
                <a:lnTo>
                  <a:pt x="270" y="398"/>
                </a:lnTo>
                <a:lnTo>
                  <a:pt x="270" y="396"/>
                </a:lnTo>
                <a:lnTo>
                  <a:pt x="272" y="396"/>
                </a:lnTo>
                <a:lnTo>
                  <a:pt x="274" y="396"/>
                </a:lnTo>
                <a:lnTo>
                  <a:pt x="274" y="394"/>
                </a:lnTo>
                <a:close/>
                <a:moveTo>
                  <a:pt x="205" y="393"/>
                </a:moveTo>
                <a:lnTo>
                  <a:pt x="205" y="394"/>
                </a:lnTo>
                <a:lnTo>
                  <a:pt x="205" y="393"/>
                </a:lnTo>
                <a:close/>
                <a:moveTo>
                  <a:pt x="204" y="393"/>
                </a:moveTo>
                <a:lnTo>
                  <a:pt x="204" y="394"/>
                </a:lnTo>
                <a:lnTo>
                  <a:pt x="202" y="394"/>
                </a:lnTo>
                <a:lnTo>
                  <a:pt x="204" y="394"/>
                </a:lnTo>
                <a:lnTo>
                  <a:pt x="204" y="393"/>
                </a:lnTo>
                <a:lnTo>
                  <a:pt x="202" y="393"/>
                </a:lnTo>
                <a:lnTo>
                  <a:pt x="204" y="393"/>
                </a:lnTo>
                <a:close/>
                <a:moveTo>
                  <a:pt x="225" y="391"/>
                </a:moveTo>
                <a:lnTo>
                  <a:pt x="225" y="393"/>
                </a:lnTo>
                <a:lnTo>
                  <a:pt x="225" y="391"/>
                </a:lnTo>
                <a:lnTo>
                  <a:pt x="227" y="391"/>
                </a:lnTo>
                <a:lnTo>
                  <a:pt x="225" y="391"/>
                </a:lnTo>
                <a:close/>
                <a:moveTo>
                  <a:pt x="207" y="389"/>
                </a:moveTo>
                <a:lnTo>
                  <a:pt x="207" y="391"/>
                </a:lnTo>
                <a:lnTo>
                  <a:pt x="205" y="391"/>
                </a:lnTo>
                <a:lnTo>
                  <a:pt x="205" y="389"/>
                </a:lnTo>
                <a:lnTo>
                  <a:pt x="207" y="389"/>
                </a:lnTo>
                <a:close/>
                <a:moveTo>
                  <a:pt x="119" y="391"/>
                </a:moveTo>
                <a:lnTo>
                  <a:pt x="120" y="391"/>
                </a:lnTo>
                <a:lnTo>
                  <a:pt x="120" y="393"/>
                </a:lnTo>
                <a:lnTo>
                  <a:pt x="122" y="393"/>
                </a:lnTo>
                <a:lnTo>
                  <a:pt x="124" y="393"/>
                </a:lnTo>
                <a:lnTo>
                  <a:pt x="125" y="391"/>
                </a:lnTo>
                <a:lnTo>
                  <a:pt x="127" y="393"/>
                </a:lnTo>
                <a:lnTo>
                  <a:pt x="129" y="393"/>
                </a:lnTo>
                <a:lnTo>
                  <a:pt x="129" y="394"/>
                </a:lnTo>
                <a:lnTo>
                  <a:pt x="130" y="394"/>
                </a:lnTo>
                <a:lnTo>
                  <a:pt x="132" y="394"/>
                </a:lnTo>
                <a:lnTo>
                  <a:pt x="134" y="394"/>
                </a:lnTo>
                <a:lnTo>
                  <a:pt x="135" y="394"/>
                </a:lnTo>
                <a:lnTo>
                  <a:pt x="135" y="393"/>
                </a:lnTo>
                <a:lnTo>
                  <a:pt x="137" y="393"/>
                </a:lnTo>
                <a:lnTo>
                  <a:pt x="139" y="393"/>
                </a:lnTo>
                <a:lnTo>
                  <a:pt x="139" y="394"/>
                </a:lnTo>
                <a:lnTo>
                  <a:pt x="139" y="393"/>
                </a:lnTo>
                <a:lnTo>
                  <a:pt x="140" y="393"/>
                </a:lnTo>
                <a:lnTo>
                  <a:pt x="140" y="394"/>
                </a:lnTo>
                <a:lnTo>
                  <a:pt x="142" y="393"/>
                </a:lnTo>
                <a:lnTo>
                  <a:pt x="144" y="393"/>
                </a:lnTo>
                <a:lnTo>
                  <a:pt x="144" y="394"/>
                </a:lnTo>
                <a:lnTo>
                  <a:pt x="145" y="394"/>
                </a:lnTo>
                <a:lnTo>
                  <a:pt x="147" y="394"/>
                </a:lnTo>
                <a:lnTo>
                  <a:pt x="149" y="394"/>
                </a:lnTo>
                <a:lnTo>
                  <a:pt x="149" y="396"/>
                </a:lnTo>
                <a:lnTo>
                  <a:pt x="150" y="396"/>
                </a:lnTo>
                <a:lnTo>
                  <a:pt x="150" y="394"/>
                </a:lnTo>
                <a:lnTo>
                  <a:pt x="152" y="394"/>
                </a:lnTo>
                <a:lnTo>
                  <a:pt x="152" y="393"/>
                </a:lnTo>
                <a:lnTo>
                  <a:pt x="154" y="393"/>
                </a:lnTo>
                <a:lnTo>
                  <a:pt x="155" y="391"/>
                </a:lnTo>
                <a:lnTo>
                  <a:pt x="155" y="393"/>
                </a:lnTo>
                <a:lnTo>
                  <a:pt x="157" y="393"/>
                </a:lnTo>
                <a:lnTo>
                  <a:pt x="157" y="394"/>
                </a:lnTo>
                <a:lnTo>
                  <a:pt x="159" y="394"/>
                </a:lnTo>
                <a:lnTo>
                  <a:pt x="160" y="394"/>
                </a:lnTo>
                <a:lnTo>
                  <a:pt x="160" y="396"/>
                </a:lnTo>
                <a:lnTo>
                  <a:pt x="160" y="398"/>
                </a:lnTo>
                <a:lnTo>
                  <a:pt x="162" y="398"/>
                </a:lnTo>
                <a:lnTo>
                  <a:pt x="162" y="399"/>
                </a:lnTo>
                <a:lnTo>
                  <a:pt x="164" y="399"/>
                </a:lnTo>
                <a:lnTo>
                  <a:pt x="164" y="401"/>
                </a:lnTo>
                <a:lnTo>
                  <a:pt x="165" y="401"/>
                </a:lnTo>
                <a:lnTo>
                  <a:pt x="167" y="403"/>
                </a:lnTo>
                <a:lnTo>
                  <a:pt x="169" y="403"/>
                </a:lnTo>
                <a:lnTo>
                  <a:pt x="169" y="404"/>
                </a:lnTo>
                <a:lnTo>
                  <a:pt x="167" y="404"/>
                </a:lnTo>
                <a:lnTo>
                  <a:pt x="167" y="406"/>
                </a:lnTo>
                <a:lnTo>
                  <a:pt x="165" y="406"/>
                </a:lnTo>
                <a:lnTo>
                  <a:pt x="165" y="404"/>
                </a:lnTo>
                <a:lnTo>
                  <a:pt x="164" y="404"/>
                </a:lnTo>
                <a:lnTo>
                  <a:pt x="164" y="403"/>
                </a:lnTo>
                <a:lnTo>
                  <a:pt x="164" y="401"/>
                </a:lnTo>
                <a:lnTo>
                  <a:pt x="162" y="401"/>
                </a:lnTo>
                <a:lnTo>
                  <a:pt x="162" y="403"/>
                </a:lnTo>
                <a:lnTo>
                  <a:pt x="160" y="403"/>
                </a:lnTo>
                <a:lnTo>
                  <a:pt x="160" y="404"/>
                </a:lnTo>
                <a:lnTo>
                  <a:pt x="159" y="404"/>
                </a:lnTo>
                <a:lnTo>
                  <a:pt x="157" y="404"/>
                </a:lnTo>
                <a:lnTo>
                  <a:pt x="157" y="406"/>
                </a:lnTo>
                <a:lnTo>
                  <a:pt x="155" y="406"/>
                </a:lnTo>
                <a:lnTo>
                  <a:pt x="154" y="406"/>
                </a:lnTo>
                <a:lnTo>
                  <a:pt x="152" y="406"/>
                </a:lnTo>
                <a:lnTo>
                  <a:pt x="150" y="406"/>
                </a:lnTo>
                <a:lnTo>
                  <a:pt x="150" y="404"/>
                </a:lnTo>
                <a:lnTo>
                  <a:pt x="150" y="406"/>
                </a:lnTo>
                <a:lnTo>
                  <a:pt x="149" y="406"/>
                </a:lnTo>
                <a:lnTo>
                  <a:pt x="149" y="404"/>
                </a:lnTo>
                <a:lnTo>
                  <a:pt x="147" y="404"/>
                </a:lnTo>
                <a:lnTo>
                  <a:pt x="145" y="404"/>
                </a:lnTo>
                <a:lnTo>
                  <a:pt x="144" y="403"/>
                </a:lnTo>
                <a:lnTo>
                  <a:pt x="142" y="404"/>
                </a:lnTo>
                <a:lnTo>
                  <a:pt x="140" y="404"/>
                </a:lnTo>
                <a:lnTo>
                  <a:pt x="139" y="404"/>
                </a:lnTo>
                <a:lnTo>
                  <a:pt x="139" y="403"/>
                </a:lnTo>
                <a:lnTo>
                  <a:pt x="137" y="403"/>
                </a:lnTo>
                <a:lnTo>
                  <a:pt x="137" y="404"/>
                </a:lnTo>
                <a:lnTo>
                  <a:pt x="135" y="404"/>
                </a:lnTo>
                <a:lnTo>
                  <a:pt x="135" y="406"/>
                </a:lnTo>
                <a:lnTo>
                  <a:pt x="134" y="406"/>
                </a:lnTo>
                <a:lnTo>
                  <a:pt x="134" y="404"/>
                </a:lnTo>
                <a:lnTo>
                  <a:pt x="132" y="403"/>
                </a:lnTo>
                <a:lnTo>
                  <a:pt x="132" y="401"/>
                </a:lnTo>
                <a:lnTo>
                  <a:pt x="130" y="401"/>
                </a:lnTo>
                <a:lnTo>
                  <a:pt x="130" y="399"/>
                </a:lnTo>
                <a:lnTo>
                  <a:pt x="130" y="398"/>
                </a:lnTo>
                <a:lnTo>
                  <a:pt x="129" y="398"/>
                </a:lnTo>
                <a:lnTo>
                  <a:pt x="129" y="399"/>
                </a:lnTo>
                <a:lnTo>
                  <a:pt x="127" y="399"/>
                </a:lnTo>
                <a:lnTo>
                  <a:pt x="127" y="401"/>
                </a:lnTo>
                <a:lnTo>
                  <a:pt x="125" y="401"/>
                </a:lnTo>
                <a:lnTo>
                  <a:pt x="124" y="401"/>
                </a:lnTo>
                <a:lnTo>
                  <a:pt x="122" y="403"/>
                </a:lnTo>
                <a:lnTo>
                  <a:pt x="120" y="403"/>
                </a:lnTo>
                <a:lnTo>
                  <a:pt x="119" y="403"/>
                </a:lnTo>
                <a:lnTo>
                  <a:pt x="117" y="403"/>
                </a:lnTo>
                <a:lnTo>
                  <a:pt x="115" y="403"/>
                </a:lnTo>
                <a:lnTo>
                  <a:pt x="114" y="403"/>
                </a:lnTo>
                <a:lnTo>
                  <a:pt x="112" y="403"/>
                </a:lnTo>
                <a:lnTo>
                  <a:pt x="110" y="403"/>
                </a:lnTo>
                <a:lnTo>
                  <a:pt x="109" y="403"/>
                </a:lnTo>
                <a:lnTo>
                  <a:pt x="107" y="403"/>
                </a:lnTo>
                <a:lnTo>
                  <a:pt x="107" y="401"/>
                </a:lnTo>
                <a:lnTo>
                  <a:pt x="107" y="399"/>
                </a:lnTo>
                <a:lnTo>
                  <a:pt x="107" y="398"/>
                </a:lnTo>
                <a:lnTo>
                  <a:pt x="109" y="398"/>
                </a:lnTo>
                <a:lnTo>
                  <a:pt x="109" y="396"/>
                </a:lnTo>
                <a:lnTo>
                  <a:pt x="110" y="396"/>
                </a:lnTo>
                <a:lnTo>
                  <a:pt x="110" y="394"/>
                </a:lnTo>
                <a:lnTo>
                  <a:pt x="112" y="394"/>
                </a:lnTo>
                <a:lnTo>
                  <a:pt x="112" y="393"/>
                </a:lnTo>
                <a:lnTo>
                  <a:pt x="114" y="393"/>
                </a:lnTo>
                <a:lnTo>
                  <a:pt x="115" y="391"/>
                </a:lnTo>
                <a:lnTo>
                  <a:pt x="115" y="389"/>
                </a:lnTo>
                <a:lnTo>
                  <a:pt x="117" y="389"/>
                </a:lnTo>
                <a:lnTo>
                  <a:pt x="117" y="391"/>
                </a:lnTo>
                <a:lnTo>
                  <a:pt x="119" y="391"/>
                </a:lnTo>
                <a:close/>
                <a:moveTo>
                  <a:pt x="209" y="389"/>
                </a:moveTo>
                <a:lnTo>
                  <a:pt x="207" y="389"/>
                </a:lnTo>
                <a:lnTo>
                  <a:pt x="209" y="389"/>
                </a:lnTo>
                <a:close/>
                <a:moveTo>
                  <a:pt x="204" y="389"/>
                </a:moveTo>
                <a:lnTo>
                  <a:pt x="205" y="389"/>
                </a:lnTo>
                <a:lnTo>
                  <a:pt x="205" y="391"/>
                </a:lnTo>
                <a:lnTo>
                  <a:pt x="204" y="391"/>
                </a:lnTo>
                <a:lnTo>
                  <a:pt x="204" y="389"/>
                </a:lnTo>
                <a:close/>
                <a:moveTo>
                  <a:pt x="192" y="388"/>
                </a:moveTo>
                <a:lnTo>
                  <a:pt x="192" y="389"/>
                </a:lnTo>
                <a:lnTo>
                  <a:pt x="194" y="389"/>
                </a:lnTo>
                <a:lnTo>
                  <a:pt x="192" y="389"/>
                </a:lnTo>
                <a:lnTo>
                  <a:pt x="192" y="388"/>
                </a:lnTo>
                <a:close/>
                <a:moveTo>
                  <a:pt x="192" y="388"/>
                </a:moveTo>
                <a:lnTo>
                  <a:pt x="192" y="389"/>
                </a:lnTo>
                <a:lnTo>
                  <a:pt x="192" y="388"/>
                </a:lnTo>
                <a:lnTo>
                  <a:pt x="192" y="389"/>
                </a:lnTo>
                <a:lnTo>
                  <a:pt x="190" y="389"/>
                </a:lnTo>
                <a:lnTo>
                  <a:pt x="192" y="389"/>
                </a:lnTo>
                <a:lnTo>
                  <a:pt x="192" y="388"/>
                </a:lnTo>
                <a:lnTo>
                  <a:pt x="190" y="388"/>
                </a:lnTo>
                <a:lnTo>
                  <a:pt x="192" y="388"/>
                </a:lnTo>
                <a:close/>
                <a:moveTo>
                  <a:pt x="352" y="388"/>
                </a:moveTo>
                <a:lnTo>
                  <a:pt x="351" y="388"/>
                </a:lnTo>
                <a:lnTo>
                  <a:pt x="352" y="388"/>
                </a:lnTo>
                <a:close/>
                <a:moveTo>
                  <a:pt x="194" y="388"/>
                </a:moveTo>
                <a:lnTo>
                  <a:pt x="195" y="388"/>
                </a:lnTo>
                <a:lnTo>
                  <a:pt x="194" y="388"/>
                </a:lnTo>
                <a:lnTo>
                  <a:pt x="194" y="386"/>
                </a:lnTo>
                <a:lnTo>
                  <a:pt x="194" y="388"/>
                </a:lnTo>
                <a:lnTo>
                  <a:pt x="195" y="388"/>
                </a:lnTo>
                <a:lnTo>
                  <a:pt x="194" y="388"/>
                </a:lnTo>
                <a:close/>
                <a:moveTo>
                  <a:pt x="192" y="386"/>
                </a:moveTo>
                <a:lnTo>
                  <a:pt x="190" y="386"/>
                </a:lnTo>
                <a:lnTo>
                  <a:pt x="192" y="386"/>
                </a:lnTo>
                <a:close/>
                <a:moveTo>
                  <a:pt x="207" y="386"/>
                </a:moveTo>
                <a:lnTo>
                  <a:pt x="207" y="384"/>
                </a:lnTo>
                <a:lnTo>
                  <a:pt x="207" y="386"/>
                </a:lnTo>
                <a:close/>
                <a:moveTo>
                  <a:pt x="195" y="384"/>
                </a:moveTo>
                <a:lnTo>
                  <a:pt x="195" y="386"/>
                </a:lnTo>
                <a:lnTo>
                  <a:pt x="195" y="384"/>
                </a:lnTo>
                <a:close/>
                <a:moveTo>
                  <a:pt x="195" y="383"/>
                </a:moveTo>
                <a:lnTo>
                  <a:pt x="195" y="384"/>
                </a:lnTo>
                <a:lnTo>
                  <a:pt x="194" y="384"/>
                </a:lnTo>
                <a:lnTo>
                  <a:pt x="194" y="383"/>
                </a:lnTo>
                <a:lnTo>
                  <a:pt x="195" y="383"/>
                </a:lnTo>
                <a:close/>
                <a:moveTo>
                  <a:pt x="164" y="381"/>
                </a:moveTo>
                <a:lnTo>
                  <a:pt x="165" y="381"/>
                </a:lnTo>
                <a:lnTo>
                  <a:pt x="165" y="383"/>
                </a:lnTo>
                <a:lnTo>
                  <a:pt x="164" y="383"/>
                </a:lnTo>
                <a:lnTo>
                  <a:pt x="165" y="381"/>
                </a:lnTo>
                <a:lnTo>
                  <a:pt x="164" y="381"/>
                </a:lnTo>
                <a:lnTo>
                  <a:pt x="164" y="383"/>
                </a:lnTo>
                <a:lnTo>
                  <a:pt x="164" y="381"/>
                </a:lnTo>
                <a:close/>
                <a:moveTo>
                  <a:pt x="195" y="381"/>
                </a:moveTo>
                <a:lnTo>
                  <a:pt x="195" y="379"/>
                </a:lnTo>
                <a:lnTo>
                  <a:pt x="197" y="379"/>
                </a:lnTo>
                <a:lnTo>
                  <a:pt x="197" y="381"/>
                </a:lnTo>
                <a:lnTo>
                  <a:pt x="195" y="381"/>
                </a:lnTo>
                <a:close/>
                <a:moveTo>
                  <a:pt x="192" y="379"/>
                </a:moveTo>
                <a:lnTo>
                  <a:pt x="190" y="379"/>
                </a:lnTo>
                <a:lnTo>
                  <a:pt x="192" y="379"/>
                </a:lnTo>
                <a:close/>
                <a:moveTo>
                  <a:pt x="192" y="379"/>
                </a:moveTo>
                <a:lnTo>
                  <a:pt x="190" y="379"/>
                </a:lnTo>
                <a:lnTo>
                  <a:pt x="192" y="379"/>
                </a:lnTo>
                <a:close/>
                <a:moveTo>
                  <a:pt x="281" y="379"/>
                </a:moveTo>
                <a:lnTo>
                  <a:pt x="282" y="379"/>
                </a:lnTo>
                <a:lnTo>
                  <a:pt x="282" y="381"/>
                </a:lnTo>
                <a:lnTo>
                  <a:pt x="282" y="383"/>
                </a:lnTo>
                <a:lnTo>
                  <a:pt x="282" y="384"/>
                </a:lnTo>
                <a:lnTo>
                  <a:pt x="282" y="386"/>
                </a:lnTo>
                <a:lnTo>
                  <a:pt x="282" y="388"/>
                </a:lnTo>
                <a:lnTo>
                  <a:pt x="282" y="389"/>
                </a:lnTo>
                <a:lnTo>
                  <a:pt x="282" y="391"/>
                </a:lnTo>
                <a:lnTo>
                  <a:pt x="282" y="393"/>
                </a:lnTo>
                <a:lnTo>
                  <a:pt x="281" y="393"/>
                </a:lnTo>
                <a:lnTo>
                  <a:pt x="279" y="393"/>
                </a:lnTo>
                <a:lnTo>
                  <a:pt x="279" y="391"/>
                </a:lnTo>
                <a:lnTo>
                  <a:pt x="277" y="391"/>
                </a:lnTo>
                <a:lnTo>
                  <a:pt x="277" y="389"/>
                </a:lnTo>
                <a:lnTo>
                  <a:pt x="277" y="388"/>
                </a:lnTo>
                <a:lnTo>
                  <a:pt x="277" y="386"/>
                </a:lnTo>
                <a:lnTo>
                  <a:pt x="277" y="384"/>
                </a:lnTo>
                <a:lnTo>
                  <a:pt x="275" y="384"/>
                </a:lnTo>
                <a:lnTo>
                  <a:pt x="277" y="384"/>
                </a:lnTo>
                <a:lnTo>
                  <a:pt x="277" y="383"/>
                </a:lnTo>
                <a:lnTo>
                  <a:pt x="279" y="383"/>
                </a:lnTo>
                <a:lnTo>
                  <a:pt x="279" y="381"/>
                </a:lnTo>
                <a:lnTo>
                  <a:pt x="279" y="379"/>
                </a:lnTo>
                <a:lnTo>
                  <a:pt x="281" y="379"/>
                </a:lnTo>
                <a:close/>
                <a:moveTo>
                  <a:pt x="210" y="378"/>
                </a:moveTo>
                <a:lnTo>
                  <a:pt x="209" y="378"/>
                </a:lnTo>
                <a:lnTo>
                  <a:pt x="210" y="378"/>
                </a:lnTo>
                <a:close/>
                <a:moveTo>
                  <a:pt x="214" y="378"/>
                </a:moveTo>
                <a:lnTo>
                  <a:pt x="215" y="378"/>
                </a:lnTo>
                <a:lnTo>
                  <a:pt x="214" y="378"/>
                </a:lnTo>
                <a:close/>
                <a:moveTo>
                  <a:pt x="195" y="378"/>
                </a:moveTo>
                <a:lnTo>
                  <a:pt x="194" y="378"/>
                </a:lnTo>
                <a:lnTo>
                  <a:pt x="195" y="378"/>
                </a:lnTo>
                <a:lnTo>
                  <a:pt x="195" y="379"/>
                </a:lnTo>
                <a:lnTo>
                  <a:pt x="194" y="379"/>
                </a:lnTo>
                <a:lnTo>
                  <a:pt x="192" y="379"/>
                </a:lnTo>
                <a:lnTo>
                  <a:pt x="192" y="378"/>
                </a:lnTo>
                <a:lnTo>
                  <a:pt x="194" y="378"/>
                </a:lnTo>
                <a:lnTo>
                  <a:pt x="195" y="378"/>
                </a:lnTo>
                <a:close/>
                <a:moveTo>
                  <a:pt x="205" y="376"/>
                </a:moveTo>
                <a:lnTo>
                  <a:pt x="207" y="376"/>
                </a:lnTo>
                <a:lnTo>
                  <a:pt x="207" y="378"/>
                </a:lnTo>
                <a:lnTo>
                  <a:pt x="205" y="378"/>
                </a:lnTo>
                <a:lnTo>
                  <a:pt x="207" y="378"/>
                </a:lnTo>
                <a:lnTo>
                  <a:pt x="207" y="379"/>
                </a:lnTo>
                <a:lnTo>
                  <a:pt x="205" y="379"/>
                </a:lnTo>
                <a:lnTo>
                  <a:pt x="204" y="379"/>
                </a:lnTo>
                <a:lnTo>
                  <a:pt x="202" y="379"/>
                </a:lnTo>
                <a:lnTo>
                  <a:pt x="204" y="379"/>
                </a:lnTo>
                <a:lnTo>
                  <a:pt x="204" y="381"/>
                </a:lnTo>
                <a:lnTo>
                  <a:pt x="204" y="379"/>
                </a:lnTo>
                <a:lnTo>
                  <a:pt x="204" y="381"/>
                </a:lnTo>
                <a:lnTo>
                  <a:pt x="205" y="381"/>
                </a:lnTo>
                <a:lnTo>
                  <a:pt x="205" y="379"/>
                </a:lnTo>
                <a:lnTo>
                  <a:pt x="207" y="379"/>
                </a:lnTo>
                <a:lnTo>
                  <a:pt x="207" y="381"/>
                </a:lnTo>
                <a:lnTo>
                  <a:pt x="207" y="383"/>
                </a:lnTo>
                <a:lnTo>
                  <a:pt x="205" y="383"/>
                </a:lnTo>
                <a:lnTo>
                  <a:pt x="205" y="384"/>
                </a:lnTo>
                <a:lnTo>
                  <a:pt x="204" y="384"/>
                </a:lnTo>
                <a:lnTo>
                  <a:pt x="202" y="384"/>
                </a:lnTo>
                <a:lnTo>
                  <a:pt x="204" y="384"/>
                </a:lnTo>
                <a:lnTo>
                  <a:pt x="204" y="386"/>
                </a:lnTo>
                <a:lnTo>
                  <a:pt x="204" y="384"/>
                </a:lnTo>
                <a:lnTo>
                  <a:pt x="204" y="386"/>
                </a:lnTo>
                <a:lnTo>
                  <a:pt x="204" y="388"/>
                </a:lnTo>
                <a:lnTo>
                  <a:pt x="202" y="388"/>
                </a:lnTo>
                <a:lnTo>
                  <a:pt x="200" y="388"/>
                </a:lnTo>
                <a:lnTo>
                  <a:pt x="199" y="388"/>
                </a:lnTo>
                <a:lnTo>
                  <a:pt x="197" y="388"/>
                </a:lnTo>
                <a:lnTo>
                  <a:pt x="197" y="386"/>
                </a:lnTo>
                <a:lnTo>
                  <a:pt x="197" y="388"/>
                </a:lnTo>
                <a:lnTo>
                  <a:pt x="195" y="386"/>
                </a:lnTo>
                <a:lnTo>
                  <a:pt x="197" y="386"/>
                </a:lnTo>
                <a:lnTo>
                  <a:pt x="197" y="384"/>
                </a:lnTo>
                <a:lnTo>
                  <a:pt x="199" y="384"/>
                </a:lnTo>
                <a:lnTo>
                  <a:pt x="197" y="384"/>
                </a:lnTo>
                <a:lnTo>
                  <a:pt x="195" y="384"/>
                </a:lnTo>
                <a:lnTo>
                  <a:pt x="195" y="383"/>
                </a:lnTo>
                <a:lnTo>
                  <a:pt x="195" y="381"/>
                </a:lnTo>
                <a:lnTo>
                  <a:pt x="195" y="383"/>
                </a:lnTo>
                <a:lnTo>
                  <a:pt x="195" y="381"/>
                </a:lnTo>
                <a:lnTo>
                  <a:pt x="197" y="381"/>
                </a:lnTo>
                <a:lnTo>
                  <a:pt x="197" y="383"/>
                </a:lnTo>
                <a:lnTo>
                  <a:pt x="197" y="381"/>
                </a:lnTo>
                <a:lnTo>
                  <a:pt x="199" y="381"/>
                </a:lnTo>
                <a:lnTo>
                  <a:pt x="197" y="381"/>
                </a:lnTo>
                <a:lnTo>
                  <a:pt x="199" y="379"/>
                </a:lnTo>
                <a:lnTo>
                  <a:pt x="200" y="379"/>
                </a:lnTo>
                <a:lnTo>
                  <a:pt x="199" y="379"/>
                </a:lnTo>
                <a:lnTo>
                  <a:pt x="200" y="378"/>
                </a:lnTo>
                <a:lnTo>
                  <a:pt x="202" y="378"/>
                </a:lnTo>
                <a:lnTo>
                  <a:pt x="204" y="378"/>
                </a:lnTo>
                <a:lnTo>
                  <a:pt x="204" y="376"/>
                </a:lnTo>
                <a:lnTo>
                  <a:pt x="205" y="376"/>
                </a:lnTo>
                <a:close/>
                <a:moveTo>
                  <a:pt x="192" y="376"/>
                </a:moveTo>
                <a:lnTo>
                  <a:pt x="192" y="378"/>
                </a:lnTo>
                <a:lnTo>
                  <a:pt x="190" y="378"/>
                </a:lnTo>
                <a:lnTo>
                  <a:pt x="189" y="378"/>
                </a:lnTo>
                <a:lnTo>
                  <a:pt x="190" y="378"/>
                </a:lnTo>
                <a:lnTo>
                  <a:pt x="190" y="376"/>
                </a:lnTo>
                <a:lnTo>
                  <a:pt x="192" y="376"/>
                </a:lnTo>
                <a:close/>
                <a:moveTo>
                  <a:pt x="187" y="376"/>
                </a:moveTo>
                <a:lnTo>
                  <a:pt x="189" y="376"/>
                </a:lnTo>
                <a:lnTo>
                  <a:pt x="189" y="378"/>
                </a:lnTo>
                <a:lnTo>
                  <a:pt x="187" y="378"/>
                </a:lnTo>
                <a:lnTo>
                  <a:pt x="187" y="376"/>
                </a:lnTo>
                <a:close/>
                <a:moveTo>
                  <a:pt x="209" y="376"/>
                </a:moveTo>
                <a:lnTo>
                  <a:pt x="207" y="376"/>
                </a:lnTo>
                <a:lnTo>
                  <a:pt x="209" y="376"/>
                </a:lnTo>
                <a:close/>
                <a:moveTo>
                  <a:pt x="194" y="376"/>
                </a:moveTo>
                <a:lnTo>
                  <a:pt x="194" y="378"/>
                </a:lnTo>
                <a:lnTo>
                  <a:pt x="194" y="376"/>
                </a:lnTo>
                <a:close/>
                <a:moveTo>
                  <a:pt x="210" y="374"/>
                </a:moveTo>
                <a:lnTo>
                  <a:pt x="210" y="376"/>
                </a:lnTo>
                <a:lnTo>
                  <a:pt x="210" y="374"/>
                </a:lnTo>
                <a:close/>
                <a:moveTo>
                  <a:pt x="190" y="374"/>
                </a:moveTo>
                <a:lnTo>
                  <a:pt x="192" y="374"/>
                </a:lnTo>
                <a:lnTo>
                  <a:pt x="194" y="374"/>
                </a:lnTo>
                <a:lnTo>
                  <a:pt x="194" y="376"/>
                </a:lnTo>
                <a:lnTo>
                  <a:pt x="192" y="376"/>
                </a:lnTo>
                <a:lnTo>
                  <a:pt x="192" y="374"/>
                </a:lnTo>
                <a:lnTo>
                  <a:pt x="192" y="376"/>
                </a:lnTo>
                <a:lnTo>
                  <a:pt x="190" y="376"/>
                </a:lnTo>
                <a:lnTo>
                  <a:pt x="190" y="374"/>
                </a:lnTo>
                <a:lnTo>
                  <a:pt x="190" y="376"/>
                </a:lnTo>
                <a:lnTo>
                  <a:pt x="189" y="376"/>
                </a:lnTo>
                <a:lnTo>
                  <a:pt x="187" y="376"/>
                </a:lnTo>
                <a:lnTo>
                  <a:pt x="189" y="376"/>
                </a:lnTo>
                <a:lnTo>
                  <a:pt x="189" y="374"/>
                </a:lnTo>
                <a:lnTo>
                  <a:pt x="190" y="374"/>
                </a:lnTo>
                <a:close/>
                <a:moveTo>
                  <a:pt x="194" y="373"/>
                </a:moveTo>
                <a:lnTo>
                  <a:pt x="194" y="374"/>
                </a:lnTo>
                <a:lnTo>
                  <a:pt x="194" y="373"/>
                </a:lnTo>
                <a:lnTo>
                  <a:pt x="192" y="373"/>
                </a:lnTo>
                <a:lnTo>
                  <a:pt x="194" y="373"/>
                </a:lnTo>
                <a:close/>
                <a:moveTo>
                  <a:pt x="205" y="373"/>
                </a:moveTo>
                <a:lnTo>
                  <a:pt x="205" y="374"/>
                </a:lnTo>
                <a:lnTo>
                  <a:pt x="204" y="374"/>
                </a:lnTo>
                <a:lnTo>
                  <a:pt x="204" y="376"/>
                </a:lnTo>
                <a:lnTo>
                  <a:pt x="202" y="376"/>
                </a:lnTo>
                <a:lnTo>
                  <a:pt x="200" y="376"/>
                </a:lnTo>
                <a:lnTo>
                  <a:pt x="199" y="376"/>
                </a:lnTo>
                <a:lnTo>
                  <a:pt x="199" y="378"/>
                </a:lnTo>
                <a:lnTo>
                  <a:pt x="197" y="378"/>
                </a:lnTo>
                <a:lnTo>
                  <a:pt x="195" y="378"/>
                </a:lnTo>
                <a:lnTo>
                  <a:pt x="195" y="376"/>
                </a:lnTo>
                <a:lnTo>
                  <a:pt x="195" y="374"/>
                </a:lnTo>
                <a:lnTo>
                  <a:pt x="197" y="374"/>
                </a:lnTo>
                <a:lnTo>
                  <a:pt x="199" y="374"/>
                </a:lnTo>
                <a:lnTo>
                  <a:pt x="200" y="374"/>
                </a:lnTo>
                <a:lnTo>
                  <a:pt x="202" y="374"/>
                </a:lnTo>
                <a:lnTo>
                  <a:pt x="202" y="373"/>
                </a:lnTo>
                <a:lnTo>
                  <a:pt x="204" y="373"/>
                </a:lnTo>
                <a:lnTo>
                  <a:pt x="205" y="373"/>
                </a:lnTo>
                <a:close/>
                <a:moveTo>
                  <a:pt x="172" y="373"/>
                </a:moveTo>
                <a:lnTo>
                  <a:pt x="170" y="373"/>
                </a:lnTo>
                <a:lnTo>
                  <a:pt x="172" y="373"/>
                </a:lnTo>
                <a:close/>
                <a:moveTo>
                  <a:pt x="197" y="373"/>
                </a:moveTo>
                <a:lnTo>
                  <a:pt x="195" y="373"/>
                </a:lnTo>
                <a:lnTo>
                  <a:pt x="197" y="373"/>
                </a:lnTo>
                <a:close/>
                <a:moveTo>
                  <a:pt x="195" y="373"/>
                </a:moveTo>
                <a:lnTo>
                  <a:pt x="195" y="374"/>
                </a:lnTo>
                <a:lnTo>
                  <a:pt x="194" y="374"/>
                </a:lnTo>
                <a:lnTo>
                  <a:pt x="194" y="373"/>
                </a:lnTo>
                <a:lnTo>
                  <a:pt x="195" y="373"/>
                </a:lnTo>
                <a:close/>
                <a:moveTo>
                  <a:pt x="205" y="371"/>
                </a:moveTo>
                <a:lnTo>
                  <a:pt x="207" y="371"/>
                </a:lnTo>
                <a:lnTo>
                  <a:pt x="209" y="371"/>
                </a:lnTo>
                <a:lnTo>
                  <a:pt x="209" y="373"/>
                </a:lnTo>
                <a:lnTo>
                  <a:pt x="207" y="373"/>
                </a:lnTo>
                <a:lnTo>
                  <a:pt x="207" y="371"/>
                </a:lnTo>
                <a:lnTo>
                  <a:pt x="205" y="371"/>
                </a:lnTo>
                <a:close/>
                <a:moveTo>
                  <a:pt x="291" y="371"/>
                </a:moveTo>
                <a:lnTo>
                  <a:pt x="289" y="371"/>
                </a:lnTo>
                <a:lnTo>
                  <a:pt x="287" y="371"/>
                </a:lnTo>
                <a:lnTo>
                  <a:pt x="289" y="371"/>
                </a:lnTo>
                <a:lnTo>
                  <a:pt x="291" y="371"/>
                </a:lnTo>
                <a:close/>
                <a:moveTo>
                  <a:pt x="204" y="369"/>
                </a:moveTo>
                <a:lnTo>
                  <a:pt x="204" y="371"/>
                </a:lnTo>
                <a:lnTo>
                  <a:pt x="205" y="371"/>
                </a:lnTo>
                <a:lnTo>
                  <a:pt x="205" y="373"/>
                </a:lnTo>
                <a:lnTo>
                  <a:pt x="204" y="373"/>
                </a:lnTo>
                <a:lnTo>
                  <a:pt x="202" y="373"/>
                </a:lnTo>
                <a:lnTo>
                  <a:pt x="200" y="371"/>
                </a:lnTo>
                <a:lnTo>
                  <a:pt x="200" y="373"/>
                </a:lnTo>
                <a:lnTo>
                  <a:pt x="199" y="373"/>
                </a:lnTo>
                <a:lnTo>
                  <a:pt x="199" y="371"/>
                </a:lnTo>
                <a:lnTo>
                  <a:pt x="199" y="373"/>
                </a:lnTo>
                <a:lnTo>
                  <a:pt x="199" y="371"/>
                </a:lnTo>
                <a:lnTo>
                  <a:pt x="200" y="371"/>
                </a:lnTo>
                <a:lnTo>
                  <a:pt x="202" y="371"/>
                </a:lnTo>
                <a:lnTo>
                  <a:pt x="202" y="369"/>
                </a:lnTo>
                <a:lnTo>
                  <a:pt x="202" y="371"/>
                </a:lnTo>
                <a:lnTo>
                  <a:pt x="202" y="369"/>
                </a:lnTo>
                <a:lnTo>
                  <a:pt x="202" y="371"/>
                </a:lnTo>
                <a:lnTo>
                  <a:pt x="202" y="369"/>
                </a:lnTo>
                <a:lnTo>
                  <a:pt x="204" y="369"/>
                </a:lnTo>
                <a:close/>
                <a:moveTo>
                  <a:pt x="204" y="369"/>
                </a:moveTo>
                <a:lnTo>
                  <a:pt x="202" y="369"/>
                </a:lnTo>
                <a:lnTo>
                  <a:pt x="204" y="369"/>
                </a:lnTo>
                <a:lnTo>
                  <a:pt x="204" y="368"/>
                </a:lnTo>
                <a:lnTo>
                  <a:pt x="204" y="369"/>
                </a:lnTo>
                <a:close/>
                <a:moveTo>
                  <a:pt x="187" y="368"/>
                </a:moveTo>
                <a:lnTo>
                  <a:pt x="187" y="369"/>
                </a:lnTo>
                <a:lnTo>
                  <a:pt x="185" y="369"/>
                </a:lnTo>
                <a:lnTo>
                  <a:pt x="185" y="368"/>
                </a:lnTo>
                <a:lnTo>
                  <a:pt x="187" y="368"/>
                </a:lnTo>
                <a:close/>
                <a:moveTo>
                  <a:pt x="205" y="364"/>
                </a:moveTo>
                <a:lnTo>
                  <a:pt x="207" y="364"/>
                </a:lnTo>
                <a:lnTo>
                  <a:pt x="209" y="364"/>
                </a:lnTo>
                <a:lnTo>
                  <a:pt x="209" y="366"/>
                </a:lnTo>
                <a:lnTo>
                  <a:pt x="207" y="366"/>
                </a:lnTo>
                <a:lnTo>
                  <a:pt x="207" y="368"/>
                </a:lnTo>
                <a:lnTo>
                  <a:pt x="205" y="368"/>
                </a:lnTo>
                <a:lnTo>
                  <a:pt x="204" y="368"/>
                </a:lnTo>
                <a:lnTo>
                  <a:pt x="204" y="366"/>
                </a:lnTo>
                <a:lnTo>
                  <a:pt x="204" y="364"/>
                </a:lnTo>
                <a:lnTo>
                  <a:pt x="205" y="364"/>
                </a:lnTo>
                <a:close/>
                <a:moveTo>
                  <a:pt x="224" y="364"/>
                </a:moveTo>
                <a:lnTo>
                  <a:pt x="225" y="364"/>
                </a:lnTo>
                <a:lnTo>
                  <a:pt x="225" y="366"/>
                </a:lnTo>
                <a:lnTo>
                  <a:pt x="224" y="366"/>
                </a:lnTo>
                <a:lnTo>
                  <a:pt x="224" y="368"/>
                </a:lnTo>
                <a:lnTo>
                  <a:pt x="224" y="369"/>
                </a:lnTo>
                <a:lnTo>
                  <a:pt x="222" y="369"/>
                </a:lnTo>
                <a:lnTo>
                  <a:pt x="222" y="368"/>
                </a:lnTo>
                <a:lnTo>
                  <a:pt x="222" y="369"/>
                </a:lnTo>
                <a:lnTo>
                  <a:pt x="222" y="368"/>
                </a:lnTo>
                <a:lnTo>
                  <a:pt x="220" y="368"/>
                </a:lnTo>
                <a:lnTo>
                  <a:pt x="219" y="368"/>
                </a:lnTo>
                <a:lnTo>
                  <a:pt x="219" y="369"/>
                </a:lnTo>
                <a:lnTo>
                  <a:pt x="217" y="369"/>
                </a:lnTo>
                <a:lnTo>
                  <a:pt x="215" y="369"/>
                </a:lnTo>
                <a:lnTo>
                  <a:pt x="215" y="371"/>
                </a:lnTo>
                <a:lnTo>
                  <a:pt x="214" y="371"/>
                </a:lnTo>
                <a:lnTo>
                  <a:pt x="212" y="371"/>
                </a:lnTo>
                <a:lnTo>
                  <a:pt x="210" y="371"/>
                </a:lnTo>
                <a:lnTo>
                  <a:pt x="210" y="369"/>
                </a:lnTo>
                <a:lnTo>
                  <a:pt x="209" y="369"/>
                </a:lnTo>
                <a:lnTo>
                  <a:pt x="209" y="371"/>
                </a:lnTo>
                <a:lnTo>
                  <a:pt x="209" y="369"/>
                </a:lnTo>
                <a:lnTo>
                  <a:pt x="207" y="369"/>
                </a:lnTo>
                <a:lnTo>
                  <a:pt x="205" y="369"/>
                </a:lnTo>
                <a:lnTo>
                  <a:pt x="205" y="368"/>
                </a:lnTo>
                <a:lnTo>
                  <a:pt x="207" y="368"/>
                </a:lnTo>
                <a:lnTo>
                  <a:pt x="209" y="368"/>
                </a:lnTo>
                <a:lnTo>
                  <a:pt x="207" y="368"/>
                </a:lnTo>
                <a:lnTo>
                  <a:pt x="207" y="366"/>
                </a:lnTo>
                <a:lnTo>
                  <a:pt x="209" y="366"/>
                </a:lnTo>
                <a:lnTo>
                  <a:pt x="209" y="364"/>
                </a:lnTo>
                <a:lnTo>
                  <a:pt x="210" y="364"/>
                </a:lnTo>
                <a:lnTo>
                  <a:pt x="212" y="364"/>
                </a:lnTo>
                <a:lnTo>
                  <a:pt x="214" y="364"/>
                </a:lnTo>
                <a:lnTo>
                  <a:pt x="215" y="364"/>
                </a:lnTo>
                <a:lnTo>
                  <a:pt x="217" y="364"/>
                </a:lnTo>
                <a:lnTo>
                  <a:pt x="217" y="366"/>
                </a:lnTo>
                <a:lnTo>
                  <a:pt x="217" y="364"/>
                </a:lnTo>
                <a:lnTo>
                  <a:pt x="219" y="364"/>
                </a:lnTo>
                <a:lnTo>
                  <a:pt x="220" y="364"/>
                </a:lnTo>
                <a:lnTo>
                  <a:pt x="222" y="364"/>
                </a:lnTo>
                <a:lnTo>
                  <a:pt x="224" y="364"/>
                </a:lnTo>
                <a:close/>
                <a:moveTo>
                  <a:pt x="122" y="364"/>
                </a:moveTo>
                <a:lnTo>
                  <a:pt x="120" y="364"/>
                </a:lnTo>
                <a:lnTo>
                  <a:pt x="122" y="364"/>
                </a:lnTo>
                <a:close/>
                <a:moveTo>
                  <a:pt x="202" y="364"/>
                </a:moveTo>
                <a:lnTo>
                  <a:pt x="204" y="364"/>
                </a:lnTo>
                <a:lnTo>
                  <a:pt x="202" y="364"/>
                </a:lnTo>
                <a:lnTo>
                  <a:pt x="200" y="364"/>
                </a:lnTo>
                <a:lnTo>
                  <a:pt x="200" y="363"/>
                </a:lnTo>
                <a:lnTo>
                  <a:pt x="202" y="364"/>
                </a:lnTo>
                <a:close/>
                <a:moveTo>
                  <a:pt x="182" y="363"/>
                </a:moveTo>
                <a:lnTo>
                  <a:pt x="182" y="364"/>
                </a:lnTo>
                <a:lnTo>
                  <a:pt x="180" y="364"/>
                </a:lnTo>
                <a:lnTo>
                  <a:pt x="182" y="363"/>
                </a:lnTo>
                <a:close/>
                <a:moveTo>
                  <a:pt x="230" y="363"/>
                </a:moveTo>
                <a:lnTo>
                  <a:pt x="230" y="364"/>
                </a:lnTo>
                <a:lnTo>
                  <a:pt x="230" y="363"/>
                </a:lnTo>
                <a:close/>
                <a:moveTo>
                  <a:pt x="179" y="364"/>
                </a:moveTo>
                <a:lnTo>
                  <a:pt x="179" y="363"/>
                </a:lnTo>
                <a:lnTo>
                  <a:pt x="179" y="364"/>
                </a:lnTo>
                <a:close/>
                <a:moveTo>
                  <a:pt x="182" y="364"/>
                </a:moveTo>
                <a:lnTo>
                  <a:pt x="182" y="363"/>
                </a:lnTo>
                <a:lnTo>
                  <a:pt x="182" y="364"/>
                </a:lnTo>
                <a:close/>
                <a:moveTo>
                  <a:pt x="122" y="363"/>
                </a:moveTo>
                <a:lnTo>
                  <a:pt x="122" y="364"/>
                </a:lnTo>
                <a:lnTo>
                  <a:pt x="122" y="363"/>
                </a:lnTo>
                <a:lnTo>
                  <a:pt x="120" y="363"/>
                </a:lnTo>
                <a:lnTo>
                  <a:pt x="122" y="363"/>
                </a:lnTo>
                <a:close/>
                <a:moveTo>
                  <a:pt x="195" y="363"/>
                </a:moveTo>
                <a:lnTo>
                  <a:pt x="197" y="363"/>
                </a:lnTo>
                <a:lnTo>
                  <a:pt x="197" y="364"/>
                </a:lnTo>
                <a:lnTo>
                  <a:pt x="199" y="364"/>
                </a:lnTo>
                <a:lnTo>
                  <a:pt x="200" y="364"/>
                </a:lnTo>
                <a:lnTo>
                  <a:pt x="200" y="366"/>
                </a:lnTo>
                <a:lnTo>
                  <a:pt x="199" y="366"/>
                </a:lnTo>
                <a:lnTo>
                  <a:pt x="199" y="368"/>
                </a:lnTo>
                <a:lnTo>
                  <a:pt x="200" y="368"/>
                </a:lnTo>
                <a:lnTo>
                  <a:pt x="200" y="366"/>
                </a:lnTo>
                <a:lnTo>
                  <a:pt x="202" y="366"/>
                </a:lnTo>
                <a:lnTo>
                  <a:pt x="204" y="366"/>
                </a:lnTo>
                <a:lnTo>
                  <a:pt x="204" y="368"/>
                </a:lnTo>
                <a:lnTo>
                  <a:pt x="202" y="368"/>
                </a:lnTo>
                <a:lnTo>
                  <a:pt x="202" y="369"/>
                </a:lnTo>
                <a:lnTo>
                  <a:pt x="200" y="369"/>
                </a:lnTo>
                <a:lnTo>
                  <a:pt x="199" y="369"/>
                </a:lnTo>
                <a:lnTo>
                  <a:pt x="200" y="369"/>
                </a:lnTo>
                <a:lnTo>
                  <a:pt x="199" y="369"/>
                </a:lnTo>
                <a:lnTo>
                  <a:pt x="199" y="371"/>
                </a:lnTo>
                <a:lnTo>
                  <a:pt x="197" y="371"/>
                </a:lnTo>
                <a:lnTo>
                  <a:pt x="197" y="369"/>
                </a:lnTo>
                <a:lnTo>
                  <a:pt x="199" y="369"/>
                </a:lnTo>
                <a:lnTo>
                  <a:pt x="199" y="368"/>
                </a:lnTo>
                <a:lnTo>
                  <a:pt x="197" y="368"/>
                </a:lnTo>
                <a:lnTo>
                  <a:pt x="197" y="369"/>
                </a:lnTo>
                <a:lnTo>
                  <a:pt x="197" y="371"/>
                </a:lnTo>
                <a:lnTo>
                  <a:pt x="195" y="371"/>
                </a:lnTo>
                <a:lnTo>
                  <a:pt x="194" y="371"/>
                </a:lnTo>
                <a:lnTo>
                  <a:pt x="192" y="371"/>
                </a:lnTo>
                <a:lnTo>
                  <a:pt x="190" y="371"/>
                </a:lnTo>
                <a:lnTo>
                  <a:pt x="190" y="369"/>
                </a:lnTo>
                <a:lnTo>
                  <a:pt x="190" y="371"/>
                </a:lnTo>
                <a:lnTo>
                  <a:pt x="189" y="371"/>
                </a:lnTo>
                <a:lnTo>
                  <a:pt x="190" y="371"/>
                </a:lnTo>
                <a:lnTo>
                  <a:pt x="189" y="371"/>
                </a:lnTo>
                <a:lnTo>
                  <a:pt x="190" y="369"/>
                </a:lnTo>
                <a:lnTo>
                  <a:pt x="189" y="369"/>
                </a:lnTo>
                <a:lnTo>
                  <a:pt x="189" y="371"/>
                </a:lnTo>
                <a:lnTo>
                  <a:pt x="189" y="369"/>
                </a:lnTo>
                <a:lnTo>
                  <a:pt x="189" y="371"/>
                </a:lnTo>
                <a:lnTo>
                  <a:pt x="187" y="371"/>
                </a:lnTo>
                <a:lnTo>
                  <a:pt x="187" y="369"/>
                </a:lnTo>
                <a:lnTo>
                  <a:pt x="189" y="369"/>
                </a:lnTo>
                <a:lnTo>
                  <a:pt x="187" y="369"/>
                </a:lnTo>
                <a:lnTo>
                  <a:pt x="187" y="368"/>
                </a:lnTo>
                <a:lnTo>
                  <a:pt x="189" y="368"/>
                </a:lnTo>
                <a:lnTo>
                  <a:pt x="187" y="368"/>
                </a:lnTo>
                <a:lnTo>
                  <a:pt x="187" y="366"/>
                </a:lnTo>
                <a:lnTo>
                  <a:pt x="189" y="366"/>
                </a:lnTo>
                <a:lnTo>
                  <a:pt x="190" y="366"/>
                </a:lnTo>
                <a:lnTo>
                  <a:pt x="190" y="364"/>
                </a:lnTo>
                <a:lnTo>
                  <a:pt x="192" y="364"/>
                </a:lnTo>
                <a:lnTo>
                  <a:pt x="192" y="363"/>
                </a:lnTo>
                <a:lnTo>
                  <a:pt x="194" y="363"/>
                </a:lnTo>
                <a:lnTo>
                  <a:pt x="195" y="363"/>
                </a:lnTo>
                <a:close/>
                <a:moveTo>
                  <a:pt x="232" y="363"/>
                </a:moveTo>
                <a:lnTo>
                  <a:pt x="234" y="363"/>
                </a:lnTo>
                <a:lnTo>
                  <a:pt x="232" y="363"/>
                </a:lnTo>
                <a:close/>
                <a:moveTo>
                  <a:pt x="222" y="363"/>
                </a:moveTo>
                <a:lnTo>
                  <a:pt x="224" y="363"/>
                </a:lnTo>
                <a:lnTo>
                  <a:pt x="222" y="363"/>
                </a:lnTo>
                <a:lnTo>
                  <a:pt x="222" y="364"/>
                </a:lnTo>
                <a:lnTo>
                  <a:pt x="222" y="363"/>
                </a:lnTo>
                <a:close/>
                <a:moveTo>
                  <a:pt x="207" y="363"/>
                </a:moveTo>
                <a:lnTo>
                  <a:pt x="209" y="363"/>
                </a:lnTo>
                <a:lnTo>
                  <a:pt x="207" y="363"/>
                </a:lnTo>
                <a:close/>
                <a:moveTo>
                  <a:pt x="209" y="361"/>
                </a:moveTo>
                <a:lnTo>
                  <a:pt x="210" y="361"/>
                </a:lnTo>
                <a:lnTo>
                  <a:pt x="210" y="363"/>
                </a:lnTo>
                <a:lnTo>
                  <a:pt x="210" y="361"/>
                </a:lnTo>
                <a:lnTo>
                  <a:pt x="212" y="361"/>
                </a:lnTo>
                <a:lnTo>
                  <a:pt x="212" y="363"/>
                </a:lnTo>
                <a:lnTo>
                  <a:pt x="214" y="363"/>
                </a:lnTo>
                <a:lnTo>
                  <a:pt x="214" y="364"/>
                </a:lnTo>
                <a:lnTo>
                  <a:pt x="212" y="364"/>
                </a:lnTo>
                <a:lnTo>
                  <a:pt x="210" y="364"/>
                </a:lnTo>
                <a:lnTo>
                  <a:pt x="209" y="364"/>
                </a:lnTo>
                <a:lnTo>
                  <a:pt x="209" y="363"/>
                </a:lnTo>
                <a:lnTo>
                  <a:pt x="210" y="363"/>
                </a:lnTo>
                <a:lnTo>
                  <a:pt x="209" y="363"/>
                </a:lnTo>
                <a:lnTo>
                  <a:pt x="209" y="361"/>
                </a:lnTo>
                <a:close/>
                <a:moveTo>
                  <a:pt x="115" y="361"/>
                </a:moveTo>
                <a:lnTo>
                  <a:pt x="117" y="361"/>
                </a:lnTo>
                <a:lnTo>
                  <a:pt x="117" y="363"/>
                </a:lnTo>
                <a:lnTo>
                  <a:pt x="117" y="361"/>
                </a:lnTo>
                <a:lnTo>
                  <a:pt x="119" y="361"/>
                </a:lnTo>
                <a:lnTo>
                  <a:pt x="119" y="363"/>
                </a:lnTo>
                <a:lnTo>
                  <a:pt x="120" y="363"/>
                </a:lnTo>
                <a:lnTo>
                  <a:pt x="120" y="364"/>
                </a:lnTo>
                <a:lnTo>
                  <a:pt x="119" y="363"/>
                </a:lnTo>
                <a:lnTo>
                  <a:pt x="119" y="364"/>
                </a:lnTo>
                <a:lnTo>
                  <a:pt x="117" y="364"/>
                </a:lnTo>
                <a:lnTo>
                  <a:pt x="117" y="363"/>
                </a:lnTo>
                <a:lnTo>
                  <a:pt x="117" y="364"/>
                </a:lnTo>
                <a:lnTo>
                  <a:pt x="117" y="363"/>
                </a:lnTo>
                <a:lnTo>
                  <a:pt x="117" y="364"/>
                </a:lnTo>
                <a:lnTo>
                  <a:pt x="117" y="363"/>
                </a:lnTo>
                <a:lnTo>
                  <a:pt x="115" y="363"/>
                </a:lnTo>
                <a:lnTo>
                  <a:pt x="115" y="361"/>
                </a:lnTo>
                <a:close/>
                <a:moveTo>
                  <a:pt x="205" y="361"/>
                </a:moveTo>
                <a:lnTo>
                  <a:pt x="204" y="363"/>
                </a:lnTo>
                <a:lnTo>
                  <a:pt x="205" y="363"/>
                </a:lnTo>
                <a:lnTo>
                  <a:pt x="204" y="363"/>
                </a:lnTo>
                <a:lnTo>
                  <a:pt x="202" y="363"/>
                </a:lnTo>
                <a:lnTo>
                  <a:pt x="200" y="363"/>
                </a:lnTo>
                <a:lnTo>
                  <a:pt x="200" y="361"/>
                </a:lnTo>
                <a:lnTo>
                  <a:pt x="202" y="361"/>
                </a:lnTo>
                <a:lnTo>
                  <a:pt x="200" y="361"/>
                </a:lnTo>
                <a:lnTo>
                  <a:pt x="202" y="361"/>
                </a:lnTo>
                <a:lnTo>
                  <a:pt x="204" y="361"/>
                </a:lnTo>
                <a:lnTo>
                  <a:pt x="205" y="361"/>
                </a:lnTo>
                <a:close/>
                <a:moveTo>
                  <a:pt x="207" y="361"/>
                </a:moveTo>
                <a:lnTo>
                  <a:pt x="207" y="363"/>
                </a:lnTo>
                <a:lnTo>
                  <a:pt x="207" y="361"/>
                </a:lnTo>
                <a:lnTo>
                  <a:pt x="207" y="363"/>
                </a:lnTo>
                <a:lnTo>
                  <a:pt x="205" y="363"/>
                </a:lnTo>
                <a:lnTo>
                  <a:pt x="205" y="361"/>
                </a:lnTo>
                <a:lnTo>
                  <a:pt x="207" y="361"/>
                </a:lnTo>
                <a:close/>
                <a:moveTo>
                  <a:pt x="182" y="361"/>
                </a:moveTo>
                <a:lnTo>
                  <a:pt x="182" y="363"/>
                </a:lnTo>
                <a:lnTo>
                  <a:pt x="180" y="363"/>
                </a:lnTo>
                <a:lnTo>
                  <a:pt x="179" y="363"/>
                </a:lnTo>
                <a:lnTo>
                  <a:pt x="180" y="363"/>
                </a:lnTo>
                <a:lnTo>
                  <a:pt x="180" y="361"/>
                </a:lnTo>
                <a:lnTo>
                  <a:pt x="182" y="361"/>
                </a:lnTo>
                <a:close/>
                <a:moveTo>
                  <a:pt x="230" y="358"/>
                </a:moveTo>
                <a:lnTo>
                  <a:pt x="229" y="358"/>
                </a:lnTo>
                <a:lnTo>
                  <a:pt x="227" y="358"/>
                </a:lnTo>
                <a:lnTo>
                  <a:pt x="229" y="358"/>
                </a:lnTo>
                <a:lnTo>
                  <a:pt x="230" y="358"/>
                </a:lnTo>
                <a:close/>
                <a:moveTo>
                  <a:pt x="314" y="358"/>
                </a:moveTo>
                <a:lnTo>
                  <a:pt x="314" y="356"/>
                </a:lnTo>
                <a:lnTo>
                  <a:pt x="316" y="356"/>
                </a:lnTo>
                <a:lnTo>
                  <a:pt x="314" y="356"/>
                </a:lnTo>
                <a:lnTo>
                  <a:pt x="314" y="358"/>
                </a:lnTo>
                <a:close/>
                <a:moveTo>
                  <a:pt x="230" y="356"/>
                </a:moveTo>
                <a:lnTo>
                  <a:pt x="232" y="356"/>
                </a:lnTo>
                <a:lnTo>
                  <a:pt x="230" y="356"/>
                </a:lnTo>
                <a:close/>
                <a:moveTo>
                  <a:pt x="234" y="356"/>
                </a:moveTo>
                <a:lnTo>
                  <a:pt x="232" y="356"/>
                </a:lnTo>
                <a:lnTo>
                  <a:pt x="234" y="356"/>
                </a:lnTo>
                <a:close/>
                <a:moveTo>
                  <a:pt x="209" y="356"/>
                </a:moveTo>
                <a:lnTo>
                  <a:pt x="210" y="356"/>
                </a:lnTo>
                <a:lnTo>
                  <a:pt x="209" y="356"/>
                </a:lnTo>
                <a:close/>
                <a:moveTo>
                  <a:pt x="220" y="356"/>
                </a:moveTo>
                <a:lnTo>
                  <a:pt x="220" y="354"/>
                </a:lnTo>
                <a:lnTo>
                  <a:pt x="220" y="356"/>
                </a:lnTo>
                <a:close/>
                <a:moveTo>
                  <a:pt x="234" y="354"/>
                </a:moveTo>
                <a:lnTo>
                  <a:pt x="232" y="354"/>
                </a:lnTo>
                <a:lnTo>
                  <a:pt x="234" y="354"/>
                </a:lnTo>
                <a:close/>
                <a:moveTo>
                  <a:pt x="150" y="354"/>
                </a:moveTo>
                <a:lnTo>
                  <a:pt x="152" y="354"/>
                </a:lnTo>
                <a:lnTo>
                  <a:pt x="150" y="354"/>
                </a:lnTo>
                <a:lnTo>
                  <a:pt x="150" y="356"/>
                </a:lnTo>
                <a:lnTo>
                  <a:pt x="152" y="356"/>
                </a:lnTo>
                <a:lnTo>
                  <a:pt x="150" y="356"/>
                </a:lnTo>
                <a:lnTo>
                  <a:pt x="150" y="354"/>
                </a:lnTo>
                <a:lnTo>
                  <a:pt x="149" y="354"/>
                </a:lnTo>
                <a:lnTo>
                  <a:pt x="150" y="354"/>
                </a:lnTo>
                <a:close/>
                <a:moveTo>
                  <a:pt x="230" y="354"/>
                </a:moveTo>
                <a:lnTo>
                  <a:pt x="230" y="356"/>
                </a:lnTo>
                <a:lnTo>
                  <a:pt x="229" y="356"/>
                </a:lnTo>
                <a:lnTo>
                  <a:pt x="229" y="354"/>
                </a:lnTo>
                <a:lnTo>
                  <a:pt x="227" y="354"/>
                </a:lnTo>
                <a:lnTo>
                  <a:pt x="229" y="354"/>
                </a:lnTo>
                <a:lnTo>
                  <a:pt x="230" y="354"/>
                </a:lnTo>
                <a:close/>
                <a:moveTo>
                  <a:pt x="235" y="354"/>
                </a:moveTo>
                <a:lnTo>
                  <a:pt x="234" y="354"/>
                </a:lnTo>
                <a:lnTo>
                  <a:pt x="235" y="354"/>
                </a:lnTo>
                <a:close/>
                <a:moveTo>
                  <a:pt x="147" y="353"/>
                </a:moveTo>
                <a:lnTo>
                  <a:pt x="147" y="354"/>
                </a:lnTo>
                <a:lnTo>
                  <a:pt x="149" y="354"/>
                </a:lnTo>
                <a:lnTo>
                  <a:pt x="149" y="356"/>
                </a:lnTo>
                <a:lnTo>
                  <a:pt x="149" y="354"/>
                </a:lnTo>
                <a:lnTo>
                  <a:pt x="149" y="356"/>
                </a:lnTo>
                <a:lnTo>
                  <a:pt x="150" y="356"/>
                </a:lnTo>
                <a:lnTo>
                  <a:pt x="152" y="356"/>
                </a:lnTo>
                <a:lnTo>
                  <a:pt x="150" y="356"/>
                </a:lnTo>
                <a:lnTo>
                  <a:pt x="150" y="358"/>
                </a:lnTo>
                <a:lnTo>
                  <a:pt x="152" y="356"/>
                </a:lnTo>
                <a:lnTo>
                  <a:pt x="152" y="358"/>
                </a:lnTo>
                <a:lnTo>
                  <a:pt x="150" y="358"/>
                </a:lnTo>
                <a:lnTo>
                  <a:pt x="152" y="358"/>
                </a:lnTo>
                <a:lnTo>
                  <a:pt x="150" y="358"/>
                </a:lnTo>
                <a:lnTo>
                  <a:pt x="149" y="358"/>
                </a:lnTo>
                <a:lnTo>
                  <a:pt x="149" y="356"/>
                </a:lnTo>
                <a:lnTo>
                  <a:pt x="147" y="356"/>
                </a:lnTo>
                <a:lnTo>
                  <a:pt x="147" y="354"/>
                </a:lnTo>
                <a:lnTo>
                  <a:pt x="145" y="354"/>
                </a:lnTo>
                <a:lnTo>
                  <a:pt x="145" y="353"/>
                </a:lnTo>
                <a:lnTo>
                  <a:pt x="147" y="353"/>
                </a:lnTo>
                <a:close/>
                <a:moveTo>
                  <a:pt x="147" y="353"/>
                </a:moveTo>
                <a:lnTo>
                  <a:pt x="149" y="353"/>
                </a:lnTo>
                <a:lnTo>
                  <a:pt x="147" y="353"/>
                </a:lnTo>
                <a:close/>
                <a:moveTo>
                  <a:pt x="147" y="349"/>
                </a:moveTo>
                <a:lnTo>
                  <a:pt x="149" y="349"/>
                </a:lnTo>
                <a:lnTo>
                  <a:pt x="149" y="351"/>
                </a:lnTo>
                <a:lnTo>
                  <a:pt x="149" y="349"/>
                </a:lnTo>
                <a:lnTo>
                  <a:pt x="149" y="351"/>
                </a:lnTo>
                <a:lnTo>
                  <a:pt x="147" y="351"/>
                </a:lnTo>
                <a:lnTo>
                  <a:pt x="147" y="349"/>
                </a:lnTo>
                <a:close/>
                <a:moveTo>
                  <a:pt x="174" y="351"/>
                </a:moveTo>
                <a:lnTo>
                  <a:pt x="172" y="351"/>
                </a:lnTo>
                <a:lnTo>
                  <a:pt x="172" y="349"/>
                </a:lnTo>
                <a:lnTo>
                  <a:pt x="174" y="349"/>
                </a:lnTo>
                <a:lnTo>
                  <a:pt x="174" y="351"/>
                </a:lnTo>
                <a:close/>
                <a:moveTo>
                  <a:pt x="217" y="346"/>
                </a:moveTo>
                <a:lnTo>
                  <a:pt x="217" y="348"/>
                </a:lnTo>
                <a:lnTo>
                  <a:pt x="215" y="348"/>
                </a:lnTo>
                <a:lnTo>
                  <a:pt x="215" y="346"/>
                </a:lnTo>
                <a:lnTo>
                  <a:pt x="217" y="346"/>
                </a:lnTo>
                <a:close/>
                <a:moveTo>
                  <a:pt x="145" y="346"/>
                </a:moveTo>
                <a:lnTo>
                  <a:pt x="147" y="346"/>
                </a:lnTo>
                <a:lnTo>
                  <a:pt x="147" y="348"/>
                </a:lnTo>
                <a:lnTo>
                  <a:pt x="147" y="349"/>
                </a:lnTo>
                <a:lnTo>
                  <a:pt x="145" y="349"/>
                </a:lnTo>
                <a:lnTo>
                  <a:pt x="145" y="348"/>
                </a:lnTo>
                <a:lnTo>
                  <a:pt x="144" y="348"/>
                </a:lnTo>
                <a:lnTo>
                  <a:pt x="144" y="346"/>
                </a:lnTo>
                <a:lnTo>
                  <a:pt x="145" y="346"/>
                </a:lnTo>
                <a:close/>
                <a:moveTo>
                  <a:pt x="150" y="346"/>
                </a:moveTo>
                <a:lnTo>
                  <a:pt x="149" y="346"/>
                </a:lnTo>
                <a:lnTo>
                  <a:pt x="150" y="346"/>
                </a:lnTo>
                <a:close/>
                <a:moveTo>
                  <a:pt x="260" y="344"/>
                </a:moveTo>
                <a:lnTo>
                  <a:pt x="262" y="344"/>
                </a:lnTo>
                <a:lnTo>
                  <a:pt x="264" y="344"/>
                </a:lnTo>
                <a:lnTo>
                  <a:pt x="265" y="344"/>
                </a:lnTo>
                <a:lnTo>
                  <a:pt x="267" y="344"/>
                </a:lnTo>
                <a:lnTo>
                  <a:pt x="269" y="344"/>
                </a:lnTo>
                <a:lnTo>
                  <a:pt x="270" y="346"/>
                </a:lnTo>
                <a:lnTo>
                  <a:pt x="269" y="346"/>
                </a:lnTo>
                <a:lnTo>
                  <a:pt x="267" y="346"/>
                </a:lnTo>
                <a:lnTo>
                  <a:pt x="267" y="348"/>
                </a:lnTo>
                <a:lnTo>
                  <a:pt x="267" y="346"/>
                </a:lnTo>
                <a:lnTo>
                  <a:pt x="265" y="346"/>
                </a:lnTo>
                <a:lnTo>
                  <a:pt x="265" y="348"/>
                </a:lnTo>
                <a:lnTo>
                  <a:pt x="264" y="348"/>
                </a:lnTo>
                <a:lnTo>
                  <a:pt x="264" y="349"/>
                </a:lnTo>
                <a:lnTo>
                  <a:pt x="265" y="349"/>
                </a:lnTo>
                <a:lnTo>
                  <a:pt x="265" y="348"/>
                </a:lnTo>
                <a:lnTo>
                  <a:pt x="267" y="348"/>
                </a:lnTo>
                <a:lnTo>
                  <a:pt x="269" y="348"/>
                </a:lnTo>
                <a:lnTo>
                  <a:pt x="269" y="349"/>
                </a:lnTo>
                <a:lnTo>
                  <a:pt x="270" y="349"/>
                </a:lnTo>
                <a:lnTo>
                  <a:pt x="270" y="348"/>
                </a:lnTo>
                <a:lnTo>
                  <a:pt x="272" y="348"/>
                </a:lnTo>
                <a:lnTo>
                  <a:pt x="274" y="348"/>
                </a:lnTo>
                <a:lnTo>
                  <a:pt x="275" y="348"/>
                </a:lnTo>
                <a:lnTo>
                  <a:pt x="277" y="348"/>
                </a:lnTo>
                <a:lnTo>
                  <a:pt x="277" y="349"/>
                </a:lnTo>
                <a:lnTo>
                  <a:pt x="277" y="351"/>
                </a:lnTo>
                <a:lnTo>
                  <a:pt x="275" y="351"/>
                </a:lnTo>
                <a:lnTo>
                  <a:pt x="277" y="351"/>
                </a:lnTo>
                <a:lnTo>
                  <a:pt x="275" y="351"/>
                </a:lnTo>
                <a:lnTo>
                  <a:pt x="275" y="353"/>
                </a:lnTo>
                <a:lnTo>
                  <a:pt x="277" y="353"/>
                </a:lnTo>
                <a:lnTo>
                  <a:pt x="277" y="354"/>
                </a:lnTo>
                <a:lnTo>
                  <a:pt x="275" y="354"/>
                </a:lnTo>
                <a:lnTo>
                  <a:pt x="275" y="356"/>
                </a:lnTo>
                <a:lnTo>
                  <a:pt x="277" y="356"/>
                </a:lnTo>
                <a:lnTo>
                  <a:pt x="275" y="356"/>
                </a:lnTo>
                <a:lnTo>
                  <a:pt x="277" y="356"/>
                </a:lnTo>
                <a:lnTo>
                  <a:pt x="277" y="358"/>
                </a:lnTo>
                <a:lnTo>
                  <a:pt x="277" y="359"/>
                </a:lnTo>
                <a:lnTo>
                  <a:pt x="279" y="359"/>
                </a:lnTo>
                <a:lnTo>
                  <a:pt x="279" y="361"/>
                </a:lnTo>
                <a:lnTo>
                  <a:pt x="279" y="363"/>
                </a:lnTo>
                <a:lnTo>
                  <a:pt x="281" y="363"/>
                </a:lnTo>
                <a:lnTo>
                  <a:pt x="281" y="364"/>
                </a:lnTo>
                <a:lnTo>
                  <a:pt x="282" y="364"/>
                </a:lnTo>
                <a:lnTo>
                  <a:pt x="284" y="364"/>
                </a:lnTo>
                <a:lnTo>
                  <a:pt x="284" y="366"/>
                </a:lnTo>
                <a:lnTo>
                  <a:pt x="286" y="366"/>
                </a:lnTo>
                <a:lnTo>
                  <a:pt x="287" y="366"/>
                </a:lnTo>
                <a:lnTo>
                  <a:pt x="289" y="366"/>
                </a:lnTo>
                <a:lnTo>
                  <a:pt x="291" y="366"/>
                </a:lnTo>
                <a:lnTo>
                  <a:pt x="291" y="368"/>
                </a:lnTo>
                <a:lnTo>
                  <a:pt x="291" y="369"/>
                </a:lnTo>
                <a:lnTo>
                  <a:pt x="289" y="369"/>
                </a:lnTo>
                <a:lnTo>
                  <a:pt x="287" y="369"/>
                </a:lnTo>
                <a:lnTo>
                  <a:pt x="287" y="371"/>
                </a:lnTo>
                <a:lnTo>
                  <a:pt x="286" y="371"/>
                </a:lnTo>
                <a:lnTo>
                  <a:pt x="286" y="373"/>
                </a:lnTo>
                <a:lnTo>
                  <a:pt x="284" y="373"/>
                </a:lnTo>
                <a:lnTo>
                  <a:pt x="284" y="374"/>
                </a:lnTo>
                <a:lnTo>
                  <a:pt x="282" y="374"/>
                </a:lnTo>
                <a:lnTo>
                  <a:pt x="281" y="376"/>
                </a:lnTo>
                <a:lnTo>
                  <a:pt x="279" y="376"/>
                </a:lnTo>
                <a:lnTo>
                  <a:pt x="279" y="374"/>
                </a:lnTo>
                <a:lnTo>
                  <a:pt x="277" y="374"/>
                </a:lnTo>
                <a:lnTo>
                  <a:pt x="277" y="376"/>
                </a:lnTo>
                <a:lnTo>
                  <a:pt x="275" y="376"/>
                </a:lnTo>
                <a:lnTo>
                  <a:pt x="274" y="378"/>
                </a:lnTo>
                <a:lnTo>
                  <a:pt x="274" y="379"/>
                </a:lnTo>
                <a:lnTo>
                  <a:pt x="274" y="381"/>
                </a:lnTo>
                <a:lnTo>
                  <a:pt x="275" y="381"/>
                </a:lnTo>
                <a:lnTo>
                  <a:pt x="274" y="381"/>
                </a:lnTo>
                <a:lnTo>
                  <a:pt x="274" y="383"/>
                </a:lnTo>
                <a:lnTo>
                  <a:pt x="272" y="383"/>
                </a:lnTo>
                <a:lnTo>
                  <a:pt x="270" y="383"/>
                </a:lnTo>
                <a:lnTo>
                  <a:pt x="270" y="384"/>
                </a:lnTo>
                <a:lnTo>
                  <a:pt x="270" y="386"/>
                </a:lnTo>
                <a:lnTo>
                  <a:pt x="270" y="388"/>
                </a:lnTo>
                <a:lnTo>
                  <a:pt x="270" y="389"/>
                </a:lnTo>
                <a:lnTo>
                  <a:pt x="272" y="389"/>
                </a:lnTo>
                <a:lnTo>
                  <a:pt x="272" y="391"/>
                </a:lnTo>
                <a:lnTo>
                  <a:pt x="270" y="391"/>
                </a:lnTo>
                <a:lnTo>
                  <a:pt x="272" y="391"/>
                </a:lnTo>
                <a:lnTo>
                  <a:pt x="270" y="391"/>
                </a:lnTo>
                <a:lnTo>
                  <a:pt x="270" y="393"/>
                </a:lnTo>
                <a:lnTo>
                  <a:pt x="270" y="394"/>
                </a:lnTo>
                <a:lnTo>
                  <a:pt x="269" y="394"/>
                </a:lnTo>
                <a:lnTo>
                  <a:pt x="269" y="396"/>
                </a:lnTo>
                <a:lnTo>
                  <a:pt x="267" y="396"/>
                </a:lnTo>
                <a:lnTo>
                  <a:pt x="265" y="396"/>
                </a:lnTo>
                <a:lnTo>
                  <a:pt x="265" y="394"/>
                </a:lnTo>
                <a:lnTo>
                  <a:pt x="265" y="396"/>
                </a:lnTo>
                <a:lnTo>
                  <a:pt x="264" y="396"/>
                </a:lnTo>
                <a:lnTo>
                  <a:pt x="264" y="398"/>
                </a:lnTo>
                <a:lnTo>
                  <a:pt x="262" y="398"/>
                </a:lnTo>
                <a:lnTo>
                  <a:pt x="260" y="398"/>
                </a:lnTo>
                <a:lnTo>
                  <a:pt x="259" y="398"/>
                </a:lnTo>
                <a:lnTo>
                  <a:pt x="259" y="399"/>
                </a:lnTo>
                <a:lnTo>
                  <a:pt x="257" y="399"/>
                </a:lnTo>
                <a:lnTo>
                  <a:pt x="257" y="398"/>
                </a:lnTo>
                <a:lnTo>
                  <a:pt x="255" y="398"/>
                </a:lnTo>
                <a:lnTo>
                  <a:pt x="255" y="399"/>
                </a:lnTo>
                <a:lnTo>
                  <a:pt x="255" y="398"/>
                </a:lnTo>
                <a:lnTo>
                  <a:pt x="254" y="398"/>
                </a:lnTo>
                <a:lnTo>
                  <a:pt x="252" y="398"/>
                </a:lnTo>
                <a:lnTo>
                  <a:pt x="252" y="396"/>
                </a:lnTo>
                <a:lnTo>
                  <a:pt x="250" y="396"/>
                </a:lnTo>
                <a:lnTo>
                  <a:pt x="250" y="398"/>
                </a:lnTo>
                <a:lnTo>
                  <a:pt x="249" y="396"/>
                </a:lnTo>
                <a:lnTo>
                  <a:pt x="249" y="394"/>
                </a:lnTo>
                <a:lnTo>
                  <a:pt x="247" y="394"/>
                </a:lnTo>
                <a:lnTo>
                  <a:pt x="245" y="394"/>
                </a:lnTo>
                <a:lnTo>
                  <a:pt x="244" y="394"/>
                </a:lnTo>
                <a:lnTo>
                  <a:pt x="242" y="394"/>
                </a:lnTo>
                <a:lnTo>
                  <a:pt x="240" y="394"/>
                </a:lnTo>
                <a:lnTo>
                  <a:pt x="240" y="393"/>
                </a:lnTo>
                <a:lnTo>
                  <a:pt x="239" y="391"/>
                </a:lnTo>
                <a:lnTo>
                  <a:pt x="239" y="393"/>
                </a:lnTo>
                <a:lnTo>
                  <a:pt x="239" y="391"/>
                </a:lnTo>
                <a:lnTo>
                  <a:pt x="237" y="393"/>
                </a:lnTo>
                <a:lnTo>
                  <a:pt x="237" y="391"/>
                </a:lnTo>
                <a:lnTo>
                  <a:pt x="235" y="391"/>
                </a:lnTo>
                <a:lnTo>
                  <a:pt x="234" y="391"/>
                </a:lnTo>
                <a:lnTo>
                  <a:pt x="234" y="389"/>
                </a:lnTo>
                <a:lnTo>
                  <a:pt x="235" y="389"/>
                </a:lnTo>
                <a:lnTo>
                  <a:pt x="235" y="388"/>
                </a:lnTo>
                <a:lnTo>
                  <a:pt x="234" y="388"/>
                </a:lnTo>
                <a:lnTo>
                  <a:pt x="232" y="388"/>
                </a:lnTo>
                <a:lnTo>
                  <a:pt x="232" y="389"/>
                </a:lnTo>
                <a:lnTo>
                  <a:pt x="230" y="389"/>
                </a:lnTo>
                <a:lnTo>
                  <a:pt x="229" y="389"/>
                </a:lnTo>
                <a:lnTo>
                  <a:pt x="227" y="391"/>
                </a:lnTo>
                <a:lnTo>
                  <a:pt x="227" y="389"/>
                </a:lnTo>
                <a:lnTo>
                  <a:pt x="225" y="389"/>
                </a:lnTo>
                <a:lnTo>
                  <a:pt x="225" y="391"/>
                </a:lnTo>
                <a:lnTo>
                  <a:pt x="225" y="393"/>
                </a:lnTo>
                <a:lnTo>
                  <a:pt x="224" y="393"/>
                </a:lnTo>
                <a:lnTo>
                  <a:pt x="222" y="393"/>
                </a:lnTo>
                <a:lnTo>
                  <a:pt x="222" y="394"/>
                </a:lnTo>
                <a:lnTo>
                  <a:pt x="224" y="394"/>
                </a:lnTo>
                <a:lnTo>
                  <a:pt x="225" y="394"/>
                </a:lnTo>
                <a:lnTo>
                  <a:pt x="227" y="394"/>
                </a:lnTo>
                <a:lnTo>
                  <a:pt x="229" y="394"/>
                </a:lnTo>
                <a:lnTo>
                  <a:pt x="230" y="394"/>
                </a:lnTo>
                <a:lnTo>
                  <a:pt x="230" y="393"/>
                </a:lnTo>
                <a:lnTo>
                  <a:pt x="229" y="393"/>
                </a:lnTo>
                <a:lnTo>
                  <a:pt x="230" y="393"/>
                </a:lnTo>
                <a:lnTo>
                  <a:pt x="230" y="391"/>
                </a:lnTo>
                <a:lnTo>
                  <a:pt x="232" y="391"/>
                </a:lnTo>
                <a:lnTo>
                  <a:pt x="234" y="391"/>
                </a:lnTo>
                <a:lnTo>
                  <a:pt x="234" y="393"/>
                </a:lnTo>
                <a:lnTo>
                  <a:pt x="235" y="393"/>
                </a:lnTo>
                <a:lnTo>
                  <a:pt x="235" y="394"/>
                </a:lnTo>
                <a:lnTo>
                  <a:pt x="237" y="394"/>
                </a:lnTo>
                <a:lnTo>
                  <a:pt x="237" y="396"/>
                </a:lnTo>
                <a:lnTo>
                  <a:pt x="239" y="396"/>
                </a:lnTo>
                <a:lnTo>
                  <a:pt x="237" y="396"/>
                </a:lnTo>
                <a:lnTo>
                  <a:pt x="237" y="398"/>
                </a:lnTo>
                <a:lnTo>
                  <a:pt x="235" y="398"/>
                </a:lnTo>
                <a:lnTo>
                  <a:pt x="235" y="399"/>
                </a:lnTo>
                <a:lnTo>
                  <a:pt x="234" y="399"/>
                </a:lnTo>
                <a:lnTo>
                  <a:pt x="232" y="399"/>
                </a:lnTo>
                <a:lnTo>
                  <a:pt x="232" y="398"/>
                </a:lnTo>
                <a:lnTo>
                  <a:pt x="230" y="398"/>
                </a:lnTo>
                <a:lnTo>
                  <a:pt x="230" y="399"/>
                </a:lnTo>
                <a:lnTo>
                  <a:pt x="229" y="399"/>
                </a:lnTo>
                <a:lnTo>
                  <a:pt x="230" y="399"/>
                </a:lnTo>
                <a:lnTo>
                  <a:pt x="230" y="401"/>
                </a:lnTo>
                <a:lnTo>
                  <a:pt x="229" y="401"/>
                </a:lnTo>
                <a:lnTo>
                  <a:pt x="229" y="399"/>
                </a:lnTo>
                <a:lnTo>
                  <a:pt x="227" y="399"/>
                </a:lnTo>
                <a:lnTo>
                  <a:pt x="225" y="399"/>
                </a:lnTo>
                <a:lnTo>
                  <a:pt x="227" y="399"/>
                </a:lnTo>
                <a:lnTo>
                  <a:pt x="225" y="399"/>
                </a:lnTo>
                <a:lnTo>
                  <a:pt x="227" y="399"/>
                </a:lnTo>
                <a:lnTo>
                  <a:pt x="225" y="399"/>
                </a:lnTo>
                <a:lnTo>
                  <a:pt x="225" y="398"/>
                </a:lnTo>
                <a:lnTo>
                  <a:pt x="227" y="398"/>
                </a:lnTo>
                <a:lnTo>
                  <a:pt x="227" y="396"/>
                </a:lnTo>
                <a:lnTo>
                  <a:pt x="227" y="398"/>
                </a:lnTo>
                <a:lnTo>
                  <a:pt x="227" y="396"/>
                </a:lnTo>
                <a:lnTo>
                  <a:pt x="225" y="396"/>
                </a:lnTo>
                <a:lnTo>
                  <a:pt x="224" y="396"/>
                </a:lnTo>
                <a:lnTo>
                  <a:pt x="224" y="398"/>
                </a:lnTo>
                <a:lnTo>
                  <a:pt x="222" y="398"/>
                </a:lnTo>
                <a:lnTo>
                  <a:pt x="220" y="398"/>
                </a:lnTo>
                <a:lnTo>
                  <a:pt x="219" y="398"/>
                </a:lnTo>
                <a:lnTo>
                  <a:pt x="217" y="398"/>
                </a:lnTo>
                <a:lnTo>
                  <a:pt x="217" y="399"/>
                </a:lnTo>
                <a:lnTo>
                  <a:pt x="215" y="398"/>
                </a:lnTo>
                <a:lnTo>
                  <a:pt x="214" y="398"/>
                </a:lnTo>
                <a:lnTo>
                  <a:pt x="214" y="396"/>
                </a:lnTo>
                <a:lnTo>
                  <a:pt x="212" y="396"/>
                </a:lnTo>
                <a:lnTo>
                  <a:pt x="212" y="398"/>
                </a:lnTo>
                <a:lnTo>
                  <a:pt x="212" y="396"/>
                </a:lnTo>
                <a:lnTo>
                  <a:pt x="210" y="396"/>
                </a:lnTo>
                <a:lnTo>
                  <a:pt x="210" y="394"/>
                </a:lnTo>
                <a:lnTo>
                  <a:pt x="209" y="394"/>
                </a:lnTo>
                <a:lnTo>
                  <a:pt x="210" y="394"/>
                </a:lnTo>
                <a:lnTo>
                  <a:pt x="209" y="394"/>
                </a:lnTo>
                <a:lnTo>
                  <a:pt x="209" y="393"/>
                </a:lnTo>
                <a:lnTo>
                  <a:pt x="209" y="394"/>
                </a:lnTo>
                <a:lnTo>
                  <a:pt x="209" y="393"/>
                </a:lnTo>
                <a:lnTo>
                  <a:pt x="207" y="394"/>
                </a:lnTo>
                <a:lnTo>
                  <a:pt x="207" y="393"/>
                </a:lnTo>
                <a:lnTo>
                  <a:pt x="207" y="394"/>
                </a:lnTo>
                <a:lnTo>
                  <a:pt x="205" y="394"/>
                </a:lnTo>
                <a:lnTo>
                  <a:pt x="205" y="393"/>
                </a:lnTo>
                <a:lnTo>
                  <a:pt x="207" y="393"/>
                </a:lnTo>
                <a:lnTo>
                  <a:pt x="205" y="393"/>
                </a:lnTo>
                <a:lnTo>
                  <a:pt x="205" y="391"/>
                </a:lnTo>
                <a:lnTo>
                  <a:pt x="207" y="391"/>
                </a:lnTo>
                <a:lnTo>
                  <a:pt x="209" y="391"/>
                </a:lnTo>
                <a:lnTo>
                  <a:pt x="207" y="391"/>
                </a:lnTo>
                <a:lnTo>
                  <a:pt x="209" y="391"/>
                </a:lnTo>
                <a:lnTo>
                  <a:pt x="209" y="389"/>
                </a:lnTo>
                <a:lnTo>
                  <a:pt x="210" y="389"/>
                </a:lnTo>
                <a:lnTo>
                  <a:pt x="209" y="389"/>
                </a:lnTo>
                <a:lnTo>
                  <a:pt x="209" y="388"/>
                </a:lnTo>
                <a:lnTo>
                  <a:pt x="210" y="388"/>
                </a:lnTo>
                <a:lnTo>
                  <a:pt x="212" y="388"/>
                </a:lnTo>
                <a:lnTo>
                  <a:pt x="212" y="389"/>
                </a:lnTo>
                <a:lnTo>
                  <a:pt x="214" y="389"/>
                </a:lnTo>
                <a:lnTo>
                  <a:pt x="214" y="388"/>
                </a:lnTo>
                <a:lnTo>
                  <a:pt x="212" y="388"/>
                </a:lnTo>
                <a:lnTo>
                  <a:pt x="212" y="386"/>
                </a:lnTo>
                <a:lnTo>
                  <a:pt x="212" y="384"/>
                </a:lnTo>
                <a:lnTo>
                  <a:pt x="214" y="386"/>
                </a:lnTo>
                <a:lnTo>
                  <a:pt x="214" y="384"/>
                </a:lnTo>
                <a:lnTo>
                  <a:pt x="214" y="386"/>
                </a:lnTo>
                <a:lnTo>
                  <a:pt x="214" y="384"/>
                </a:lnTo>
                <a:lnTo>
                  <a:pt x="215" y="384"/>
                </a:lnTo>
                <a:lnTo>
                  <a:pt x="217" y="384"/>
                </a:lnTo>
                <a:lnTo>
                  <a:pt x="217" y="383"/>
                </a:lnTo>
                <a:lnTo>
                  <a:pt x="217" y="384"/>
                </a:lnTo>
                <a:lnTo>
                  <a:pt x="217" y="383"/>
                </a:lnTo>
                <a:lnTo>
                  <a:pt x="215" y="383"/>
                </a:lnTo>
                <a:lnTo>
                  <a:pt x="215" y="381"/>
                </a:lnTo>
                <a:lnTo>
                  <a:pt x="215" y="383"/>
                </a:lnTo>
                <a:lnTo>
                  <a:pt x="214" y="383"/>
                </a:lnTo>
                <a:lnTo>
                  <a:pt x="214" y="384"/>
                </a:lnTo>
                <a:lnTo>
                  <a:pt x="212" y="384"/>
                </a:lnTo>
                <a:lnTo>
                  <a:pt x="210" y="386"/>
                </a:lnTo>
                <a:lnTo>
                  <a:pt x="209" y="386"/>
                </a:lnTo>
                <a:lnTo>
                  <a:pt x="209" y="384"/>
                </a:lnTo>
                <a:lnTo>
                  <a:pt x="209" y="386"/>
                </a:lnTo>
                <a:lnTo>
                  <a:pt x="209" y="384"/>
                </a:lnTo>
                <a:lnTo>
                  <a:pt x="209" y="383"/>
                </a:lnTo>
                <a:lnTo>
                  <a:pt x="209" y="381"/>
                </a:lnTo>
                <a:lnTo>
                  <a:pt x="210" y="381"/>
                </a:lnTo>
                <a:lnTo>
                  <a:pt x="212" y="381"/>
                </a:lnTo>
                <a:lnTo>
                  <a:pt x="210" y="381"/>
                </a:lnTo>
                <a:lnTo>
                  <a:pt x="210" y="379"/>
                </a:lnTo>
                <a:lnTo>
                  <a:pt x="212" y="379"/>
                </a:lnTo>
                <a:lnTo>
                  <a:pt x="212" y="378"/>
                </a:lnTo>
                <a:lnTo>
                  <a:pt x="214" y="378"/>
                </a:lnTo>
                <a:lnTo>
                  <a:pt x="214" y="379"/>
                </a:lnTo>
                <a:lnTo>
                  <a:pt x="214" y="378"/>
                </a:lnTo>
                <a:lnTo>
                  <a:pt x="215" y="378"/>
                </a:lnTo>
                <a:lnTo>
                  <a:pt x="215" y="379"/>
                </a:lnTo>
                <a:lnTo>
                  <a:pt x="215" y="378"/>
                </a:lnTo>
                <a:lnTo>
                  <a:pt x="215" y="376"/>
                </a:lnTo>
                <a:lnTo>
                  <a:pt x="215" y="374"/>
                </a:lnTo>
                <a:lnTo>
                  <a:pt x="217" y="374"/>
                </a:lnTo>
                <a:lnTo>
                  <a:pt x="219" y="374"/>
                </a:lnTo>
                <a:lnTo>
                  <a:pt x="219" y="373"/>
                </a:lnTo>
                <a:lnTo>
                  <a:pt x="220" y="373"/>
                </a:lnTo>
                <a:lnTo>
                  <a:pt x="219" y="373"/>
                </a:lnTo>
                <a:lnTo>
                  <a:pt x="217" y="373"/>
                </a:lnTo>
                <a:lnTo>
                  <a:pt x="217" y="371"/>
                </a:lnTo>
                <a:lnTo>
                  <a:pt x="217" y="373"/>
                </a:lnTo>
                <a:lnTo>
                  <a:pt x="215" y="373"/>
                </a:lnTo>
                <a:lnTo>
                  <a:pt x="215" y="371"/>
                </a:lnTo>
                <a:lnTo>
                  <a:pt x="217" y="371"/>
                </a:lnTo>
                <a:lnTo>
                  <a:pt x="219" y="371"/>
                </a:lnTo>
                <a:lnTo>
                  <a:pt x="220" y="371"/>
                </a:lnTo>
                <a:lnTo>
                  <a:pt x="222" y="371"/>
                </a:lnTo>
                <a:lnTo>
                  <a:pt x="222" y="369"/>
                </a:lnTo>
                <a:lnTo>
                  <a:pt x="224" y="369"/>
                </a:lnTo>
                <a:lnTo>
                  <a:pt x="225" y="369"/>
                </a:lnTo>
                <a:lnTo>
                  <a:pt x="227" y="371"/>
                </a:lnTo>
                <a:lnTo>
                  <a:pt x="225" y="371"/>
                </a:lnTo>
                <a:lnTo>
                  <a:pt x="224" y="371"/>
                </a:lnTo>
                <a:lnTo>
                  <a:pt x="225" y="371"/>
                </a:lnTo>
                <a:lnTo>
                  <a:pt x="225" y="373"/>
                </a:lnTo>
                <a:lnTo>
                  <a:pt x="227" y="373"/>
                </a:lnTo>
                <a:lnTo>
                  <a:pt x="229" y="373"/>
                </a:lnTo>
                <a:lnTo>
                  <a:pt x="229" y="374"/>
                </a:lnTo>
                <a:lnTo>
                  <a:pt x="230" y="374"/>
                </a:lnTo>
                <a:lnTo>
                  <a:pt x="230" y="373"/>
                </a:lnTo>
                <a:lnTo>
                  <a:pt x="229" y="371"/>
                </a:lnTo>
                <a:lnTo>
                  <a:pt x="229" y="373"/>
                </a:lnTo>
                <a:lnTo>
                  <a:pt x="227" y="373"/>
                </a:lnTo>
                <a:lnTo>
                  <a:pt x="227" y="371"/>
                </a:lnTo>
                <a:lnTo>
                  <a:pt x="227" y="369"/>
                </a:lnTo>
                <a:lnTo>
                  <a:pt x="229" y="369"/>
                </a:lnTo>
                <a:lnTo>
                  <a:pt x="227" y="369"/>
                </a:lnTo>
                <a:lnTo>
                  <a:pt x="227" y="368"/>
                </a:lnTo>
                <a:lnTo>
                  <a:pt x="229" y="368"/>
                </a:lnTo>
                <a:lnTo>
                  <a:pt x="229" y="369"/>
                </a:lnTo>
                <a:lnTo>
                  <a:pt x="229" y="368"/>
                </a:lnTo>
                <a:lnTo>
                  <a:pt x="227" y="368"/>
                </a:lnTo>
                <a:lnTo>
                  <a:pt x="229" y="368"/>
                </a:lnTo>
                <a:lnTo>
                  <a:pt x="229" y="366"/>
                </a:lnTo>
                <a:lnTo>
                  <a:pt x="227" y="366"/>
                </a:lnTo>
                <a:lnTo>
                  <a:pt x="229" y="366"/>
                </a:lnTo>
                <a:lnTo>
                  <a:pt x="230" y="366"/>
                </a:lnTo>
                <a:lnTo>
                  <a:pt x="229" y="366"/>
                </a:lnTo>
                <a:lnTo>
                  <a:pt x="229" y="364"/>
                </a:lnTo>
                <a:lnTo>
                  <a:pt x="230" y="364"/>
                </a:lnTo>
                <a:lnTo>
                  <a:pt x="229" y="364"/>
                </a:lnTo>
                <a:lnTo>
                  <a:pt x="229" y="363"/>
                </a:lnTo>
                <a:lnTo>
                  <a:pt x="230" y="363"/>
                </a:lnTo>
                <a:lnTo>
                  <a:pt x="230" y="364"/>
                </a:lnTo>
                <a:lnTo>
                  <a:pt x="232" y="364"/>
                </a:lnTo>
                <a:lnTo>
                  <a:pt x="234" y="364"/>
                </a:lnTo>
                <a:lnTo>
                  <a:pt x="232" y="364"/>
                </a:lnTo>
                <a:lnTo>
                  <a:pt x="232" y="363"/>
                </a:lnTo>
                <a:lnTo>
                  <a:pt x="232" y="364"/>
                </a:lnTo>
                <a:lnTo>
                  <a:pt x="232" y="363"/>
                </a:lnTo>
                <a:lnTo>
                  <a:pt x="234" y="364"/>
                </a:lnTo>
                <a:lnTo>
                  <a:pt x="234" y="363"/>
                </a:lnTo>
                <a:lnTo>
                  <a:pt x="232" y="363"/>
                </a:lnTo>
                <a:lnTo>
                  <a:pt x="232" y="361"/>
                </a:lnTo>
                <a:lnTo>
                  <a:pt x="234" y="361"/>
                </a:lnTo>
                <a:lnTo>
                  <a:pt x="235" y="361"/>
                </a:lnTo>
                <a:lnTo>
                  <a:pt x="234" y="359"/>
                </a:lnTo>
                <a:lnTo>
                  <a:pt x="235" y="359"/>
                </a:lnTo>
                <a:lnTo>
                  <a:pt x="237" y="359"/>
                </a:lnTo>
                <a:lnTo>
                  <a:pt x="239" y="359"/>
                </a:lnTo>
                <a:lnTo>
                  <a:pt x="240" y="359"/>
                </a:lnTo>
                <a:lnTo>
                  <a:pt x="242" y="359"/>
                </a:lnTo>
                <a:lnTo>
                  <a:pt x="244" y="359"/>
                </a:lnTo>
                <a:lnTo>
                  <a:pt x="245" y="359"/>
                </a:lnTo>
                <a:lnTo>
                  <a:pt x="244" y="359"/>
                </a:lnTo>
                <a:lnTo>
                  <a:pt x="245" y="359"/>
                </a:lnTo>
                <a:lnTo>
                  <a:pt x="245" y="358"/>
                </a:lnTo>
                <a:lnTo>
                  <a:pt x="247" y="358"/>
                </a:lnTo>
                <a:lnTo>
                  <a:pt x="249" y="358"/>
                </a:lnTo>
                <a:lnTo>
                  <a:pt x="249" y="359"/>
                </a:lnTo>
                <a:lnTo>
                  <a:pt x="249" y="358"/>
                </a:lnTo>
                <a:lnTo>
                  <a:pt x="250" y="358"/>
                </a:lnTo>
                <a:lnTo>
                  <a:pt x="252" y="358"/>
                </a:lnTo>
                <a:lnTo>
                  <a:pt x="250" y="358"/>
                </a:lnTo>
                <a:lnTo>
                  <a:pt x="249" y="358"/>
                </a:lnTo>
                <a:lnTo>
                  <a:pt x="249" y="356"/>
                </a:lnTo>
                <a:lnTo>
                  <a:pt x="247" y="356"/>
                </a:lnTo>
                <a:lnTo>
                  <a:pt x="247" y="358"/>
                </a:lnTo>
                <a:lnTo>
                  <a:pt x="245" y="358"/>
                </a:lnTo>
                <a:lnTo>
                  <a:pt x="245" y="356"/>
                </a:lnTo>
                <a:lnTo>
                  <a:pt x="244" y="356"/>
                </a:lnTo>
                <a:lnTo>
                  <a:pt x="244" y="358"/>
                </a:lnTo>
                <a:lnTo>
                  <a:pt x="244" y="356"/>
                </a:lnTo>
                <a:lnTo>
                  <a:pt x="242" y="356"/>
                </a:lnTo>
                <a:lnTo>
                  <a:pt x="240" y="356"/>
                </a:lnTo>
                <a:lnTo>
                  <a:pt x="239" y="356"/>
                </a:lnTo>
                <a:lnTo>
                  <a:pt x="237" y="356"/>
                </a:lnTo>
                <a:lnTo>
                  <a:pt x="239" y="354"/>
                </a:lnTo>
                <a:lnTo>
                  <a:pt x="240" y="353"/>
                </a:lnTo>
                <a:lnTo>
                  <a:pt x="242" y="353"/>
                </a:lnTo>
                <a:lnTo>
                  <a:pt x="242" y="351"/>
                </a:lnTo>
                <a:lnTo>
                  <a:pt x="244" y="351"/>
                </a:lnTo>
                <a:lnTo>
                  <a:pt x="245" y="351"/>
                </a:lnTo>
                <a:lnTo>
                  <a:pt x="245" y="349"/>
                </a:lnTo>
                <a:lnTo>
                  <a:pt x="245" y="351"/>
                </a:lnTo>
                <a:lnTo>
                  <a:pt x="247" y="351"/>
                </a:lnTo>
                <a:lnTo>
                  <a:pt x="247" y="349"/>
                </a:lnTo>
                <a:lnTo>
                  <a:pt x="249" y="349"/>
                </a:lnTo>
                <a:lnTo>
                  <a:pt x="250" y="349"/>
                </a:lnTo>
                <a:lnTo>
                  <a:pt x="250" y="348"/>
                </a:lnTo>
                <a:lnTo>
                  <a:pt x="252" y="348"/>
                </a:lnTo>
                <a:lnTo>
                  <a:pt x="254" y="348"/>
                </a:lnTo>
                <a:lnTo>
                  <a:pt x="255" y="348"/>
                </a:lnTo>
                <a:lnTo>
                  <a:pt x="255" y="346"/>
                </a:lnTo>
                <a:lnTo>
                  <a:pt x="257" y="346"/>
                </a:lnTo>
                <a:lnTo>
                  <a:pt x="257" y="344"/>
                </a:lnTo>
                <a:lnTo>
                  <a:pt x="259" y="344"/>
                </a:lnTo>
                <a:lnTo>
                  <a:pt x="260" y="344"/>
                </a:lnTo>
                <a:close/>
                <a:moveTo>
                  <a:pt x="209" y="343"/>
                </a:moveTo>
                <a:lnTo>
                  <a:pt x="210" y="343"/>
                </a:lnTo>
                <a:lnTo>
                  <a:pt x="210" y="344"/>
                </a:lnTo>
                <a:lnTo>
                  <a:pt x="210" y="343"/>
                </a:lnTo>
                <a:lnTo>
                  <a:pt x="210" y="344"/>
                </a:lnTo>
                <a:lnTo>
                  <a:pt x="209" y="344"/>
                </a:lnTo>
                <a:lnTo>
                  <a:pt x="209" y="343"/>
                </a:lnTo>
                <a:close/>
                <a:moveTo>
                  <a:pt x="149" y="341"/>
                </a:moveTo>
                <a:lnTo>
                  <a:pt x="149" y="343"/>
                </a:lnTo>
                <a:lnTo>
                  <a:pt x="150" y="343"/>
                </a:lnTo>
                <a:lnTo>
                  <a:pt x="150" y="344"/>
                </a:lnTo>
                <a:lnTo>
                  <a:pt x="150" y="343"/>
                </a:lnTo>
                <a:lnTo>
                  <a:pt x="150" y="344"/>
                </a:lnTo>
                <a:lnTo>
                  <a:pt x="149" y="344"/>
                </a:lnTo>
                <a:lnTo>
                  <a:pt x="150" y="344"/>
                </a:lnTo>
                <a:lnTo>
                  <a:pt x="149" y="344"/>
                </a:lnTo>
                <a:lnTo>
                  <a:pt x="150" y="344"/>
                </a:lnTo>
                <a:lnTo>
                  <a:pt x="149" y="344"/>
                </a:lnTo>
                <a:lnTo>
                  <a:pt x="147" y="344"/>
                </a:lnTo>
                <a:lnTo>
                  <a:pt x="147" y="343"/>
                </a:lnTo>
                <a:lnTo>
                  <a:pt x="147" y="344"/>
                </a:lnTo>
                <a:lnTo>
                  <a:pt x="145" y="344"/>
                </a:lnTo>
                <a:lnTo>
                  <a:pt x="145" y="343"/>
                </a:lnTo>
                <a:lnTo>
                  <a:pt x="147" y="343"/>
                </a:lnTo>
                <a:lnTo>
                  <a:pt x="149" y="343"/>
                </a:lnTo>
                <a:lnTo>
                  <a:pt x="149" y="341"/>
                </a:lnTo>
                <a:close/>
                <a:moveTo>
                  <a:pt x="190" y="341"/>
                </a:moveTo>
                <a:lnTo>
                  <a:pt x="192" y="341"/>
                </a:lnTo>
                <a:lnTo>
                  <a:pt x="190" y="341"/>
                </a:lnTo>
                <a:lnTo>
                  <a:pt x="189" y="341"/>
                </a:lnTo>
                <a:lnTo>
                  <a:pt x="190" y="341"/>
                </a:lnTo>
                <a:close/>
                <a:moveTo>
                  <a:pt x="189" y="341"/>
                </a:moveTo>
                <a:lnTo>
                  <a:pt x="187" y="341"/>
                </a:lnTo>
                <a:lnTo>
                  <a:pt x="187" y="339"/>
                </a:lnTo>
                <a:lnTo>
                  <a:pt x="189" y="339"/>
                </a:lnTo>
                <a:lnTo>
                  <a:pt x="189" y="341"/>
                </a:lnTo>
                <a:close/>
                <a:moveTo>
                  <a:pt x="199" y="338"/>
                </a:moveTo>
                <a:lnTo>
                  <a:pt x="200" y="338"/>
                </a:lnTo>
                <a:lnTo>
                  <a:pt x="200" y="339"/>
                </a:lnTo>
                <a:lnTo>
                  <a:pt x="199" y="339"/>
                </a:lnTo>
                <a:lnTo>
                  <a:pt x="199" y="338"/>
                </a:lnTo>
                <a:close/>
                <a:moveTo>
                  <a:pt x="190" y="336"/>
                </a:moveTo>
                <a:lnTo>
                  <a:pt x="190" y="338"/>
                </a:lnTo>
                <a:lnTo>
                  <a:pt x="192" y="338"/>
                </a:lnTo>
                <a:lnTo>
                  <a:pt x="192" y="339"/>
                </a:lnTo>
                <a:lnTo>
                  <a:pt x="194" y="339"/>
                </a:lnTo>
                <a:lnTo>
                  <a:pt x="194" y="341"/>
                </a:lnTo>
                <a:lnTo>
                  <a:pt x="195" y="341"/>
                </a:lnTo>
                <a:lnTo>
                  <a:pt x="197" y="341"/>
                </a:lnTo>
                <a:lnTo>
                  <a:pt x="197" y="343"/>
                </a:lnTo>
                <a:lnTo>
                  <a:pt x="197" y="341"/>
                </a:lnTo>
                <a:lnTo>
                  <a:pt x="197" y="343"/>
                </a:lnTo>
                <a:lnTo>
                  <a:pt x="195" y="343"/>
                </a:lnTo>
                <a:lnTo>
                  <a:pt x="195" y="344"/>
                </a:lnTo>
                <a:lnTo>
                  <a:pt x="197" y="344"/>
                </a:lnTo>
                <a:lnTo>
                  <a:pt x="197" y="346"/>
                </a:lnTo>
                <a:lnTo>
                  <a:pt x="195" y="346"/>
                </a:lnTo>
                <a:lnTo>
                  <a:pt x="197" y="346"/>
                </a:lnTo>
                <a:lnTo>
                  <a:pt x="199" y="346"/>
                </a:lnTo>
                <a:lnTo>
                  <a:pt x="197" y="346"/>
                </a:lnTo>
                <a:lnTo>
                  <a:pt x="197" y="344"/>
                </a:lnTo>
                <a:lnTo>
                  <a:pt x="199" y="344"/>
                </a:lnTo>
                <a:lnTo>
                  <a:pt x="199" y="343"/>
                </a:lnTo>
                <a:lnTo>
                  <a:pt x="200" y="343"/>
                </a:lnTo>
                <a:lnTo>
                  <a:pt x="202" y="343"/>
                </a:lnTo>
                <a:lnTo>
                  <a:pt x="202" y="341"/>
                </a:lnTo>
                <a:lnTo>
                  <a:pt x="204" y="341"/>
                </a:lnTo>
                <a:lnTo>
                  <a:pt x="205" y="341"/>
                </a:lnTo>
                <a:lnTo>
                  <a:pt x="205" y="339"/>
                </a:lnTo>
                <a:lnTo>
                  <a:pt x="207" y="341"/>
                </a:lnTo>
                <a:lnTo>
                  <a:pt x="209" y="341"/>
                </a:lnTo>
                <a:lnTo>
                  <a:pt x="209" y="343"/>
                </a:lnTo>
                <a:lnTo>
                  <a:pt x="207" y="343"/>
                </a:lnTo>
                <a:lnTo>
                  <a:pt x="207" y="344"/>
                </a:lnTo>
                <a:lnTo>
                  <a:pt x="209" y="344"/>
                </a:lnTo>
                <a:lnTo>
                  <a:pt x="207" y="344"/>
                </a:lnTo>
                <a:lnTo>
                  <a:pt x="205" y="344"/>
                </a:lnTo>
                <a:lnTo>
                  <a:pt x="207" y="344"/>
                </a:lnTo>
                <a:lnTo>
                  <a:pt x="207" y="346"/>
                </a:lnTo>
                <a:lnTo>
                  <a:pt x="209" y="346"/>
                </a:lnTo>
                <a:lnTo>
                  <a:pt x="209" y="348"/>
                </a:lnTo>
                <a:lnTo>
                  <a:pt x="210" y="348"/>
                </a:lnTo>
                <a:lnTo>
                  <a:pt x="210" y="346"/>
                </a:lnTo>
                <a:lnTo>
                  <a:pt x="209" y="346"/>
                </a:lnTo>
                <a:lnTo>
                  <a:pt x="210" y="346"/>
                </a:lnTo>
                <a:lnTo>
                  <a:pt x="210" y="344"/>
                </a:lnTo>
                <a:lnTo>
                  <a:pt x="212" y="344"/>
                </a:lnTo>
                <a:lnTo>
                  <a:pt x="214" y="346"/>
                </a:lnTo>
                <a:lnTo>
                  <a:pt x="212" y="346"/>
                </a:lnTo>
                <a:lnTo>
                  <a:pt x="214" y="346"/>
                </a:lnTo>
                <a:lnTo>
                  <a:pt x="215" y="346"/>
                </a:lnTo>
                <a:lnTo>
                  <a:pt x="215" y="348"/>
                </a:lnTo>
                <a:lnTo>
                  <a:pt x="214" y="348"/>
                </a:lnTo>
                <a:lnTo>
                  <a:pt x="214" y="346"/>
                </a:lnTo>
                <a:lnTo>
                  <a:pt x="214" y="348"/>
                </a:lnTo>
                <a:lnTo>
                  <a:pt x="212" y="348"/>
                </a:lnTo>
                <a:lnTo>
                  <a:pt x="214" y="348"/>
                </a:lnTo>
                <a:lnTo>
                  <a:pt x="214" y="349"/>
                </a:lnTo>
                <a:lnTo>
                  <a:pt x="214" y="348"/>
                </a:lnTo>
                <a:lnTo>
                  <a:pt x="214" y="349"/>
                </a:lnTo>
                <a:lnTo>
                  <a:pt x="214" y="348"/>
                </a:lnTo>
                <a:lnTo>
                  <a:pt x="215" y="348"/>
                </a:lnTo>
                <a:lnTo>
                  <a:pt x="215" y="349"/>
                </a:lnTo>
                <a:lnTo>
                  <a:pt x="214" y="349"/>
                </a:lnTo>
                <a:lnTo>
                  <a:pt x="214" y="351"/>
                </a:lnTo>
                <a:lnTo>
                  <a:pt x="215" y="351"/>
                </a:lnTo>
                <a:lnTo>
                  <a:pt x="215" y="353"/>
                </a:lnTo>
                <a:lnTo>
                  <a:pt x="217" y="353"/>
                </a:lnTo>
                <a:lnTo>
                  <a:pt x="219" y="353"/>
                </a:lnTo>
                <a:lnTo>
                  <a:pt x="219" y="354"/>
                </a:lnTo>
                <a:lnTo>
                  <a:pt x="217" y="354"/>
                </a:lnTo>
                <a:lnTo>
                  <a:pt x="219" y="354"/>
                </a:lnTo>
                <a:lnTo>
                  <a:pt x="219" y="356"/>
                </a:lnTo>
                <a:lnTo>
                  <a:pt x="220" y="356"/>
                </a:lnTo>
                <a:lnTo>
                  <a:pt x="222" y="356"/>
                </a:lnTo>
                <a:lnTo>
                  <a:pt x="222" y="358"/>
                </a:lnTo>
                <a:lnTo>
                  <a:pt x="220" y="358"/>
                </a:lnTo>
                <a:lnTo>
                  <a:pt x="220" y="359"/>
                </a:lnTo>
                <a:lnTo>
                  <a:pt x="219" y="359"/>
                </a:lnTo>
                <a:lnTo>
                  <a:pt x="217" y="359"/>
                </a:lnTo>
                <a:lnTo>
                  <a:pt x="215" y="359"/>
                </a:lnTo>
                <a:lnTo>
                  <a:pt x="215" y="358"/>
                </a:lnTo>
                <a:lnTo>
                  <a:pt x="215" y="359"/>
                </a:lnTo>
                <a:lnTo>
                  <a:pt x="214" y="359"/>
                </a:lnTo>
                <a:lnTo>
                  <a:pt x="214" y="358"/>
                </a:lnTo>
                <a:lnTo>
                  <a:pt x="212" y="358"/>
                </a:lnTo>
                <a:lnTo>
                  <a:pt x="210" y="358"/>
                </a:lnTo>
                <a:lnTo>
                  <a:pt x="209" y="358"/>
                </a:lnTo>
                <a:lnTo>
                  <a:pt x="209" y="356"/>
                </a:lnTo>
                <a:lnTo>
                  <a:pt x="210" y="356"/>
                </a:lnTo>
                <a:lnTo>
                  <a:pt x="212" y="356"/>
                </a:lnTo>
                <a:lnTo>
                  <a:pt x="214" y="356"/>
                </a:lnTo>
                <a:lnTo>
                  <a:pt x="214" y="354"/>
                </a:lnTo>
                <a:lnTo>
                  <a:pt x="215" y="354"/>
                </a:lnTo>
                <a:lnTo>
                  <a:pt x="214" y="354"/>
                </a:lnTo>
                <a:lnTo>
                  <a:pt x="215" y="354"/>
                </a:lnTo>
                <a:lnTo>
                  <a:pt x="217" y="354"/>
                </a:lnTo>
                <a:lnTo>
                  <a:pt x="215" y="354"/>
                </a:lnTo>
                <a:lnTo>
                  <a:pt x="214" y="354"/>
                </a:lnTo>
                <a:lnTo>
                  <a:pt x="212" y="354"/>
                </a:lnTo>
                <a:lnTo>
                  <a:pt x="210" y="354"/>
                </a:lnTo>
                <a:lnTo>
                  <a:pt x="209" y="354"/>
                </a:lnTo>
                <a:lnTo>
                  <a:pt x="207" y="354"/>
                </a:lnTo>
                <a:lnTo>
                  <a:pt x="207" y="353"/>
                </a:lnTo>
                <a:lnTo>
                  <a:pt x="207" y="354"/>
                </a:lnTo>
                <a:lnTo>
                  <a:pt x="207" y="353"/>
                </a:lnTo>
                <a:lnTo>
                  <a:pt x="207" y="354"/>
                </a:lnTo>
                <a:lnTo>
                  <a:pt x="207" y="353"/>
                </a:lnTo>
                <a:lnTo>
                  <a:pt x="205" y="353"/>
                </a:lnTo>
                <a:lnTo>
                  <a:pt x="205" y="354"/>
                </a:lnTo>
                <a:lnTo>
                  <a:pt x="204" y="354"/>
                </a:lnTo>
                <a:lnTo>
                  <a:pt x="204" y="356"/>
                </a:lnTo>
                <a:lnTo>
                  <a:pt x="202" y="356"/>
                </a:lnTo>
                <a:lnTo>
                  <a:pt x="204" y="356"/>
                </a:lnTo>
                <a:lnTo>
                  <a:pt x="204" y="358"/>
                </a:lnTo>
                <a:lnTo>
                  <a:pt x="202" y="358"/>
                </a:lnTo>
                <a:lnTo>
                  <a:pt x="200" y="358"/>
                </a:lnTo>
                <a:lnTo>
                  <a:pt x="199" y="358"/>
                </a:lnTo>
                <a:lnTo>
                  <a:pt x="199" y="356"/>
                </a:lnTo>
                <a:lnTo>
                  <a:pt x="200" y="356"/>
                </a:lnTo>
                <a:lnTo>
                  <a:pt x="199" y="356"/>
                </a:lnTo>
                <a:lnTo>
                  <a:pt x="197" y="356"/>
                </a:lnTo>
                <a:lnTo>
                  <a:pt x="197" y="358"/>
                </a:lnTo>
                <a:lnTo>
                  <a:pt x="197" y="356"/>
                </a:lnTo>
                <a:lnTo>
                  <a:pt x="195" y="356"/>
                </a:lnTo>
                <a:lnTo>
                  <a:pt x="197" y="354"/>
                </a:lnTo>
                <a:lnTo>
                  <a:pt x="195" y="354"/>
                </a:lnTo>
                <a:lnTo>
                  <a:pt x="195" y="353"/>
                </a:lnTo>
                <a:lnTo>
                  <a:pt x="194" y="353"/>
                </a:lnTo>
                <a:lnTo>
                  <a:pt x="194" y="354"/>
                </a:lnTo>
                <a:lnTo>
                  <a:pt x="194" y="353"/>
                </a:lnTo>
                <a:lnTo>
                  <a:pt x="192" y="353"/>
                </a:lnTo>
                <a:lnTo>
                  <a:pt x="194" y="353"/>
                </a:lnTo>
                <a:lnTo>
                  <a:pt x="192" y="353"/>
                </a:lnTo>
                <a:lnTo>
                  <a:pt x="194" y="353"/>
                </a:lnTo>
                <a:lnTo>
                  <a:pt x="194" y="351"/>
                </a:lnTo>
                <a:lnTo>
                  <a:pt x="192" y="353"/>
                </a:lnTo>
                <a:lnTo>
                  <a:pt x="192" y="351"/>
                </a:lnTo>
                <a:lnTo>
                  <a:pt x="192" y="353"/>
                </a:lnTo>
                <a:lnTo>
                  <a:pt x="192" y="354"/>
                </a:lnTo>
                <a:lnTo>
                  <a:pt x="192" y="353"/>
                </a:lnTo>
                <a:lnTo>
                  <a:pt x="192" y="354"/>
                </a:lnTo>
                <a:lnTo>
                  <a:pt x="194" y="354"/>
                </a:lnTo>
                <a:lnTo>
                  <a:pt x="195" y="354"/>
                </a:lnTo>
                <a:lnTo>
                  <a:pt x="195" y="356"/>
                </a:lnTo>
                <a:lnTo>
                  <a:pt x="194" y="356"/>
                </a:lnTo>
                <a:lnTo>
                  <a:pt x="195" y="356"/>
                </a:lnTo>
                <a:lnTo>
                  <a:pt x="194" y="356"/>
                </a:lnTo>
                <a:lnTo>
                  <a:pt x="195" y="356"/>
                </a:lnTo>
                <a:lnTo>
                  <a:pt x="195" y="358"/>
                </a:lnTo>
                <a:lnTo>
                  <a:pt x="195" y="356"/>
                </a:lnTo>
                <a:lnTo>
                  <a:pt x="195" y="358"/>
                </a:lnTo>
                <a:lnTo>
                  <a:pt x="195" y="356"/>
                </a:lnTo>
                <a:lnTo>
                  <a:pt x="197" y="356"/>
                </a:lnTo>
                <a:lnTo>
                  <a:pt x="197" y="358"/>
                </a:lnTo>
                <a:lnTo>
                  <a:pt x="195" y="358"/>
                </a:lnTo>
                <a:lnTo>
                  <a:pt x="194" y="358"/>
                </a:lnTo>
                <a:lnTo>
                  <a:pt x="192" y="358"/>
                </a:lnTo>
                <a:lnTo>
                  <a:pt x="190" y="358"/>
                </a:lnTo>
                <a:lnTo>
                  <a:pt x="190" y="359"/>
                </a:lnTo>
                <a:lnTo>
                  <a:pt x="189" y="359"/>
                </a:lnTo>
                <a:lnTo>
                  <a:pt x="190" y="359"/>
                </a:lnTo>
                <a:lnTo>
                  <a:pt x="189" y="359"/>
                </a:lnTo>
                <a:lnTo>
                  <a:pt x="189" y="361"/>
                </a:lnTo>
                <a:lnTo>
                  <a:pt x="187" y="361"/>
                </a:lnTo>
                <a:lnTo>
                  <a:pt x="187" y="363"/>
                </a:lnTo>
                <a:lnTo>
                  <a:pt x="185" y="363"/>
                </a:lnTo>
                <a:lnTo>
                  <a:pt x="184" y="363"/>
                </a:lnTo>
                <a:lnTo>
                  <a:pt x="185" y="363"/>
                </a:lnTo>
                <a:lnTo>
                  <a:pt x="185" y="364"/>
                </a:lnTo>
                <a:lnTo>
                  <a:pt x="184" y="364"/>
                </a:lnTo>
                <a:lnTo>
                  <a:pt x="184" y="363"/>
                </a:lnTo>
                <a:lnTo>
                  <a:pt x="184" y="364"/>
                </a:lnTo>
                <a:lnTo>
                  <a:pt x="184" y="363"/>
                </a:lnTo>
                <a:lnTo>
                  <a:pt x="184" y="361"/>
                </a:lnTo>
                <a:lnTo>
                  <a:pt x="184" y="359"/>
                </a:lnTo>
                <a:lnTo>
                  <a:pt x="184" y="361"/>
                </a:lnTo>
                <a:lnTo>
                  <a:pt x="184" y="359"/>
                </a:lnTo>
                <a:lnTo>
                  <a:pt x="184" y="361"/>
                </a:lnTo>
                <a:lnTo>
                  <a:pt x="184" y="359"/>
                </a:lnTo>
                <a:lnTo>
                  <a:pt x="184" y="361"/>
                </a:lnTo>
                <a:lnTo>
                  <a:pt x="182" y="359"/>
                </a:lnTo>
                <a:lnTo>
                  <a:pt x="182" y="361"/>
                </a:lnTo>
                <a:lnTo>
                  <a:pt x="182" y="359"/>
                </a:lnTo>
                <a:lnTo>
                  <a:pt x="184" y="359"/>
                </a:lnTo>
                <a:lnTo>
                  <a:pt x="185" y="359"/>
                </a:lnTo>
                <a:lnTo>
                  <a:pt x="187" y="359"/>
                </a:lnTo>
                <a:lnTo>
                  <a:pt x="187" y="358"/>
                </a:lnTo>
                <a:lnTo>
                  <a:pt x="185" y="358"/>
                </a:lnTo>
                <a:lnTo>
                  <a:pt x="184" y="358"/>
                </a:lnTo>
                <a:lnTo>
                  <a:pt x="182" y="358"/>
                </a:lnTo>
                <a:lnTo>
                  <a:pt x="182" y="356"/>
                </a:lnTo>
                <a:lnTo>
                  <a:pt x="180" y="356"/>
                </a:lnTo>
                <a:lnTo>
                  <a:pt x="179" y="356"/>
                </a:lnTo>
                <a:lnTo>
                  <a:pt x="179" y="358"/>
                </a:lnTo>
                <a:lnTo>
                  <a:pt x="177" y="358"/>
                </a:lnTo>
                <a:lnTo>
                  <a:pt x="175" y="358"/>
                </a:lnTo>
                <a:lnTo>
                  <a:pt x="175" y="359"/>
                </a:lnTo>
                <a:lnTo>
                  <a:pt x="177" y="359"/>
                </a:lnTo>
                <a:lnTo>
                  <a:pt x="179" y="359"/>
                </a:lnTo>
                <a:lnTo>
                  <a:pt x="179" y="358"/>
                </a:lnTo>
                <a:lnTo>
                  <a:pt x="179" y="359"/>
                </a:lnTo>
                <a:lnTo>
                  <a:pt x="179" y="361"/>
                </a:lnTo>
                <a:lnTo>
                  <a:pt x="177" y="361"/>
                </a:lnTo>
                <a:lnTo>
                  <a:pt x="179" y="361"/>
                </a:lnTo>
                <a:lnTo>
                  <a:pt x="177" y="361"/>
                </a:lnTo>
                <a:lnTo>
                  <a:pt x="179" y="361"/>
                </a:lnTo>
                <a:lnTo>
                  <a:pt x="180" y="361"/>
                </a:lnTo>
                <a:lnTo>
                  <a:pt x="179" y="361"/>
                </a:lnTo>
                <a:lnTo>
                  <a:pt x="179" y="363"/>
                </a:lnTo>
                <a:lnTo>
                  <a:pt x="179" y="361"/>
                </a:lnTo>
                <a:lnTo>
                  <a:pt x="179" y="363"/>
                </a:lnTo>
                <a:lnTo>
                  <a:pt x="177" y="363"/>
                </a:lnTo>
                <a:lnTo>
                  <a:pt x="177" y="364"/>
                </a:lnTo>
                <a:lnTo>
                  <a:pt x="175" y="364"/>
                </a:lnTo>
                <a:lnTo>
                  <a:pt x="175" y="363"/>
                </a:lnTo>
                <a:lnTo>
                  <a:pt x="174" y="363"/>
                </a:lnTo>
                <a:lnTo>
                  <a:pt x="172" y="363"/>
                </a:lnTo>
                <a:lnTo>
                  <a:pt x="172" y="361"/>
                </a:lnTo>
                <a:lnTo>
                  <a:pt x="172" y="359"/>
                </a:lnTo>
                <a:lnTo>
                  <a:pt x="170" y="359"/>
                </a:lnTo>
                <a:lnTo>
                  <a:pt x="172" y="359"/>
                </a:lnTo>
                <a:lnTo>
                  <a:pt x="172" y="358"/>
                </a:lnTo>
                <a:lnTo>
                  <a:pt x="170" y="358"/>
                </a:lnTo>
                <a:lnTo>
                  <a:pt x="172" y="358"/>
                </a:lnTo>
                <a:lnTo>
                  <a:pt x="170" y="359"/>
                </a:lnTo>
                <a:lnTo>
                  <a:pt x="169" y="359"/>
                </a:lnTo>
                <a:lnTo>
                  <a:pt x="169" y="361"/>
                </a:lnTo>
                <a:lnTo>
                  <a:pt x="167" y="361"/>
                </a:lnTo>
                <a:lnTo>
                  <a:pt x="165" y="361"/>
                </a:lnTo>
                <a:lnTo>
                  <a:pt x="165" y="359"/>
                </a:lnTo>
                <a:lnTo>
                  <a:pt x="164" y="359"/>
                </a:lnTo>
                <a:lnTo>
                  <a:pt x="164" y="358"/>
                </a:lnTo>
                <a:lnTo>
                  <a:pt x="165" y="358"/>
                </a:lnTo>
                <a:lnTo>
                  <a:pt x="164" y="356"/>
                </a:lnTo>
                <a:lnTo>
                  <a:pt x="165" y="356"/>
                </a:lnTo>
                <a:lnTo>
                  <a:pt x="167" y="356"/>
                </a:lnTo>
                <a:lnTo>
                  <a:pt x="165" y="356"/>
                </a:lnTo>
                <a:lnTo>
                  <a:pt x="165" y="354"/>
                </a:lnTo>
                <a:lnTo>
                  <a:pt x="164" y="354"/>
                </a:lnTo>
                <a:lnTo>
                  <a:pt x="162" y="354"/>
                </a:lnTo>
                <a:lnTo>
                  <a:pt x="162" y="356"/>
                </a:lnTo>
                <a:lnTo>
                  <a:pt x="162" y="354"/>
                </a:lnTo>
                <a:lnTo>
                  <a:pt x="160" y="354"/>
                </a:lnTo>
                <a:lnTo>
                  <a:pt x="162" y="354"/>
                </a:lnTo>
                <a:lnTo>
                  <a:pt x="160" y="354"/>
                </a:lnTo>
                <a:lnTo>
                  <a:pt x="160" y="353"/>
                </a:lnTo>
                <a:lnTo>
                  <a:pt x="160" y="354"/>
                </a:lnTo>
                <a:lnTo>
                  <a:pt x="159" y="353"/>
                </a:lnTo>
                <a:lnTo>
                  <a:pt x="157" y="353"/>
                </a:lnTo>
                <a:lnTo>
                  <a:pt x="159" y="353"/>
                </a:lnTo>
                <a:lnTo>
                  <a:pt x="157" y="351"/>
                </a:lnTo>
                <a:lnTo>
                  <a:pt x="155" y="351"/>
                </a:lnTo>
                <a:lnTo>
                  <a:pt x="155" y="349"/>
                </a:lnTo>
                <a:lnTo>
                  <a:pt x="154" y="349"/>
                </a:lnTo>
                <a:lnTo>
                  <a:pt x="155" y="349"/>
                </a:lnTo>
                <a:lnTo>
                  <a:pt x="154" y="349"/>
                </a:lnTo>
                <a:lnTo>
                  <a:pt x="154" y="348"/>
                </a:lnTo>
                <a:lnTo>
                  <a:pt x="152" y="348"/>
                </a:lnTo>
                <a:lnTo>
                  <a:pt x="150" y="348"/>
                </a:lnTo>
                <a:lnTo>
                  <a:pt x="150" y="346"/>
                </a:lnTo>
                <a:lnTo>
                  <a:pt x="152" y="346"/>
                </a:lnTo>
                <a:lnTo>
                  <a:pt x="150" y="346"/>
                </a:lnTo>
                <a:lnTo>
                  <a:pt x="152" y="346"/>
                </a:lnTo>
                <a:lnTo>
                  <a:pt x="150" y="346"/>
                </a:lnTo>
                <a:lnTo>
                  <a:pt x="150" y="344"/>
                </a:lnTo>
                <a:lnTo>
                  <a:pt x="150" y="346"/>
                </a:lnTo>
                <a:lnTo>
                  <a:pt x="150" y="344"/>
                </a:lnTo>
                <a:lnTo>
                  <a:pt x="152" y="344"/>
                </a:lnTo>
                <a:lnTo>
                  <a:pt x="154" y="344"/>
                </a:lnTo>
                <a:lnTo>
                  <a:pt x="154" y="343"/>
                </a:lnTo>
                <a:lnTo>
                  <a:pt x="154" y="344"/>
                </a:lnTo>
                <a:lnTo>
                  <a:pt x="155" y="344"/>
                </a:lnTo>
                <a:lnTo>
                  <a:pt x="157" y="344"/>
                </a:lnTo>
                <a:lnTo>
                  <a:pt x="159" y="344"/>
                </a:lnTo>
                <a:lnTo>
                  <a:pt x="160" y="344"/>
                </a:lnTo>
                <a:lnTo>
                  <a:pt x="162" y="344"/>
                </a:lnTo>
                <a:lnTo>
                  <a:pt x="164" y="344"/>
                </a:lnTo>
                <a:lnTo>
                  <a:pt x="165" y="344"/>
                </a:lnTo>
                <a:lnTo>
                  <a:pt x="167" y="344"/>
                </a:lnTo>
                <a:lnTo>
                  <a:pt x="167" y="343"/>
                </a:lnTo>
                <a:lnTo>
                  <a:pt x="169" y="343"/>
                </a:lnTo>
                <a:lnTo>
                  <a:pt x="170" y="343"/>
                </a:lnTo>
                <a:lnTo>
                  <a:pt x="170" y="344"/>
                </a:lnTo>
                <a:lnTo>
                  <a:pt x="170" y="346"/>
                </a:lnTo>
                <a:lnTo>
                  <a:pt x="170" y="348"/>
                </a:lnTo>
                <a:lnTo>
                  <a:pt x="172" y="348"/>
                </a:lnTo>
                <a:lnTo>
                  <a:pt x="172" y="349"/>
                </a:lnTo>
                <a:lnTo>
                  <a:pt x="170" y="349"/>
                </a:lnTo>
                <a:lnTo>
                  <a:pt x="172" y="349"/>
                </a:lnTo>
                <a:lnTo>
                  <a:pt x="172" y="351"/>
                </a:lnTo>
                <a:lnTo>
                  <a:pt x="172" y="353"/>
                </a:lnTo>
                <a:lnTo>
                  <a:pt x="172" y="354"/>
                </a:lnTo>
                <a:lnTo>
                  <a:pt x="172" y="356"/>
                </a:lnTo>
                <a:lnTo>
                  <a:pt x="172" y="354"/>
                </a:lnTo>
                <a:lnTo>
                  <a:pt x="172" y="353"/>
                </a:lnTo>
                <a:lnTo>
                  <a:pt x="174" y="353"/>
                </a:lnTo>
                <a:lnTo>
                  <a:pt x="172" y="353"/>
                </a:lnTo>
                <a:lnTo>
                  <a:pt x="174" y="353"/>
                </a:lnTo>
                <a:lnTo>
                  <a:pt x="174" y="351"/>
                </a:lnTo>
                <a:lnTo>
                  <a:pt x="175" y="353"/>
                </a:lnTo>
                <a:lnTo>
                  <a:pt x="175" y="351"/>
                </a:lnTo>
                <a:lnTo>
                  <a:pt x="175" y="349"/>
                </a:lnTo>
                <a:lnTo>
                  <a:pt x="174" y="349"/>
                </a:lnTo>
                <a:lnTo>
                  <a:pt x="174" y="348"/>
                </a:lnTo>
                <a:lnTo>
                  <a:pt x="174" y="346"/>
                </a:lnTo>
                <a:lnTo>
                  <a:pt x="172" y="346"/>
                </a:lnTo>
                <a:lnTo>
                  <a:pt x="174" y="346"/>
                </a:lnTo>
                <a:lnTo>
                  <a:pt x="174" y="344"/>
                </a:lnTo>
                <a:lnTo>
                  <a:pt x="174" y="343"/>
                </a:lnTo>
                <a:lnTo>
                  <a:pt x="175" y="341"/>
                </a:lnTo>
                <a:lnTo>
                  <a:pt x="175" y="343"/>
                </a:lnTo>
                <a:lnTo>
                  <a:pt x="175" y="344"/>
                </a:lnTo>
                <a:lnTo>
                  <a:pt x="177" y="344"/>
                </a:lnTo>
                <a:lnTo>
                  <a:pt x="177" y="343"/>
                </a:lnTo>
                <a:lnTo>
                  <a:pt x="179" y="343"/>
                </a:lnTo>
                <a:lnTo>
                  <a:pt x="177" y="343"/>
                </a:lnTo>
                <a:lnTo>
                  <a:pt x="179" y="343"/>
                </a:lnTo>
                <a:lnTo>
                  <a:pt x="179" y="341"/>
                </a:lnTo>
                <a:lnTo>
                  <a:pt x="180" y="341"/>
                </a:lnTo>
                <a:lnTo>
                  <a:pt x="182" y="341"/>
                </a:lnTo>
                <a:lnTo>
                  <a:pt x="182" y="343"/>
                </a:lnTo>
                <a:lnTo>
                  <a:pt x="184" y="343"/>
                </a:lnTo>
                <a:lnTo>
                  <a:pt x="185" y="343"/>
                </a:lnTo>
                <a:lnTo>
                  <a:pt x="187" y="343"/>
                </a:lnTo>
                <a:lnTo>
                  <a:pt x="187" y="341"/>
                </a:lnTo>
                <a:lnTo>
                  <a:pt x="189" y="341"/>
                </a:lnTo>
                <a:lnTo>
                  <a:pt x="189" y="343"/>
                </a:lnTo>
                <a:lnTo>
                  <a:pt x="189" y="341"/>
                </a:lnTo>
                <a:lnTo>
                  <a:pt x="190" y="341"/>
                </a:lnTo>
                <a:lnTo>
                  <a:pt x="190" y="343"/>
                </a:lnTo>
                <a:lnTo>
                  <a:pt x="190" y="344"/>
                </a:lnTo>
                <a:lnTo>
                  <a:pt x="190" y="346"/>
                </a:lnTo>
                <a:lnTo>
                  <a:pt x="189" y="346"/>
                </a:lnTo>
                <a:lnTo>
                  <a:pt x="190" y="346"/>
                </a:lnTo>
                <a:lnTo>
                  <a:pt x="190" y="348"/>
                </a:lnTo>
                <a:lnTo>
                  <a:pt x="192" y="348"/>
                </a:lnTo>
                <a:lnTo>
                  <a:pt x="192" y="349"/>
                </a:lnTo>
                <a:lnTo>
                  <a:pt x="194" y="349"/>
                </a:lnTo>
                <a:lnTo>
                  <a:pt x="195" y="349"/>
                </a:lnTo>
                <a:lnTo>
                  <a:pt x="194" y="349"/>
                </a:lnTo>
                <a:lnTo>
                  <a:pt x="195" y="349"/>
                </a:lnTo>
                <a:lnTo>
                  <a:pt x="195" y="348"/>
                </a:lnTo>
                <a:lnTo>
                  <a:pt x="194" y="348"/>
                </a:lnTo>
                <a:lnTo>
                  <a:pt x="195" y="348"/>
                </a:lnTo>
                <a:lnTo>
                  <a:pt x="194" y="348"/>
                </a:lnTo>
                <a:lnTo>
                  <a:pt x="195" y="348"/>
                </a:lnTo>
                <a:lnTo>
                  <a:pt x="194" y="348"/>
                </a:lnTo>
                <a:lnTo>
                  <a:pt x="194" y="346"/>
                </a:lnTo>
                <a:lnTo>
                  <a:pt x="194" y="348"/>
                </a:lnTo>
                <a:lnTo>
                  <a:pt x="194" y="346"/>
                </a:lnTo>
                <a:lnTo>
                  <a:pt x="194" y="348"/>
                </a:lnTo>
                <a:lnTo>
                  <a:pt x="192" y="348"/>
                </a:lnTo>
                <a:lnTo>
                  <a:pt x="192" y="346"/>
                </a:lnTo>
                <a:lnTo>
                  <a:pt x="192" y="344"/>
                </a:lnTo>
                <a:lnTo>
                  <a:pt x="192" y="343"/>
                </a:lnTo>
                <a:lnTo>
                  <a:pt x="194" y="343"/>
                </a:lnTo>
                <a:lnTo>
                  <a:pt x="194" y="341"/>
                </a:lnTo>
                <a:lnTo>
                  <a:pt x="192" y="341"/>
                </a:lnTo>
                <a:lnTo>
                  <a:pt x="192" y="339"/>
                </a:lnTo>
                <a:lnTo>
                  <a:pt x="192" y="341"/>
                </a:lnTo>
                <a:lnTo>
                  <a:pt x="190" y="341"/>
                </a:lnTo>
                <a:lnTo>
                  <a:pt x="190" y="339"/>
                </a:lnTo>
                <a:lnTo>
                  <a:pt x="190" y="341"/>
                </a:lnTo>
                <a:lnTo>
                  <a:pt x="189" y="339"/>
                </a:lnTo>
                <a:lnTo>
                  <a:pt x="189" y="341"/>
                </a:lnTo>
                <a:lnTo>
                  <a:pt x="189" y="339"/>
                </a:lnTo>
                <a:lnTo>
                  <a:pt x="190" y="339"/>
                </a:lnTo>
                <a:lnTo>
                  <a:pt x="189" y="339"/>
                </a:lnTo>
                <a:lnTo>
                  <a:pt x="189" y="338"/>
                </a:lnTo>
                <a:lnTo>
                  <a:pt x="189" y="336"/>
                </a:lnTo>
                <a:lnTo>
                  <a:pt x="190" y="336"/>
                </a:lnTo>
                <a:close/>
                <a:moveTo>
                  <a:pt x="155" y="336"/>
                </a:moveTo>
                <a:lnTo>
                  <a:pt x="154" y="336"/>
                </a:lnTo>
                <a:lnTo>
                  <a:pt x="155" y="336"/>
                </a:lnTo>
                <a:close/>
                <a:moveTo>
                  <a:pt x="48" y="334"/>
                </a:moveTo>
                <a:lnTo>
                  <a:pt x="47" y="334"/>
                </a:lnTo>
                <a:lnTo>
                  <a:pt x="47" y="333"/>
                </a:lnTo>
                <a:lnTo>
                  <a:pt x="47" y="334"/>
                </a:lnTo>
                <a:lnTo>
                  <a:pt x="48" y="334"/>
                </a:lnTo>
                <a:close/>
                <a:moveTo>
                  <a:pt x="202" y="333"/>
                </a:moveTo>
                <a:lnTo>
                  <a:pt x="202" y="334"/>
                </a:lnTo>
                <a:lnTo>
                  <a:pt x="202" y="333"/>
                </a:lnTo>
                <a:close/>
                <a:moveTo>
                  <a:pt x="215" y="333"/>
                </a:moveTo>
                <a:lnTo>
                  <a:pt x="217" y="333"/>
                </a:lnTo>
                <a:lnTo>
                  <a:pt x="215" y="333"/>
                </a:lnTo>
                <a:close/>
                <a:moveTo>
                  <a:pt x="57" y="333"/>
                </a:moveTo>
                <a:lnTo>
                  <a:pt x="55" y="333"/>
                </a:lnTo>
                <a:lnTo>
                  <a:pt x="57" y="333"/>
                </a:lnTo>
                <a:close/>
                <a:moveTo>
                  <a:pt x="210" y="333"/>
                </a:moveTo>
                <a:lnTo>
                  <a:pt x="212" y="333"/>
                </a:lnTo>
                <a:lnTo>
                  <a:pt x="214" y="333"/>
                </a:lnTo>
                <a:lnTo>
                  <a:pt x="215" y="333"/>
                </a:lnTo>
                <a:lnTo>
                  <a:pt x="214" y="333"/>
                </a:lnTo>
                <a:lnTo>
                  <a:pt x="214" y="334"/>
                </a:lnTo>
                <a:lnTo>
                  <a:pt x="215" y="334"/>
                </a:lnTo>
                <a:lnTo>
                  <a:pt x="217" y="334"/>
                </a:lnTo>
                <a:lnTo>
                  <a:pt x="215" y="334"/>
                </a:lnTo>
                <a:lnTo>
                  <a:pt x="215" y="336"/>
                </a:lnTo>
                <a:lnTo>
                  <a:pt x="214" y="336"/>
                </a:lnTo>
                <a:lnTo>
                  <a:pt x="214" y="338"/>
                </a:lnTo>
                <a:lnTo>
                  <a:pt x="212" y="338"/>
                </a:lnTo>
                <a:lnTo>
                  <a:pt x="212" y="336"/>
                </a:lnTo>
                <a:lnTo>
                  <a:pt x="210" y="336"/>
                </a:lnTo>
                <a:lnTo>
                  <a:pt x="210" y="334"/>
                </a:lnTo>
                <a:lnTo>
                  <a:pt x="209" y="334"/>
                </a:lnTo>
                <a:lnTo>
                  <a:pt x="207" y="334"/>
                </a:lnTo>
                <a:lnTo>
                  <a:pt x="209" y="334"/>
                </a:lnTo>
                <a:lnTo>
                  <a:pt x="209" y="333"/>
                </a:lnTo>
                <a:lnTo>
                  <a:pt x="210" y="333"/>
                </a:lnTo>
                <a:lnTo>
                  <a:pt x="210" y="331"/>
                </a:lnTo>
                <a:lnTo>
                  <a:pt x="212" y="331"/>
                </a:lnTo>
                <a:lnTo>
                  <a:pt x="212" y="333"/>
                </a:lnTo>
                <a:lnTo>
                  <a:pt x="210" y="333"/>
                </a:lnTo>
                <a:close/>
                <a:moveTo>
                  <a:pt x="97" y="333"/>
                </a:moveTo>
                <a:lnTo>
                  <a:pt x="97" y="331"/>
                </a:lnTo>
                <a:lnTo>
                  <a:pt x="99" y="331"/>
                </a:lnTo>
                <a:lnTo>
                  <a:pt x="99" y="333"/>
                </a:lnTo>
                <a:lnTo>
                  <a:pt x="97" y="333"/>
                </a:lnTo>
                <a:close/>
                <a:moveTo>
                  <a:pt x="57" y="331"/>
                </a:moveTo>
                <a:lnTo>
                  <a:pt x="57" y="333"/>
                </a:lnTo>
                <a:lnTo>
                  <a:pt x="55" y="333"/>
                </a:lnTo>
                <a:lnTo>
                  <a:pt x="55" y="331"/>
                </a:lnTo>
                <a:lnTo>
                  <a:pt x="57" y="331"/>
                </a:lnTo>
                <a:close/>
                <a:moveTo>
                  <a:pt x="47" y="331"/>
                </a:moveTo>
                <a:lnTo>
                  <a:pt x="47" y="333"/>
                </a:lnTo>
                <a:lnTo>
                  <a:pt x="47" y="331"/>
                </a:lnTo>
                <a:lnTo>
                  <a:pt x="45" y="331"/>
                </a:lnTo>
                <a:lnTo>
                  <a:pt x="47" y="331"/>
                </a:lnTo>
                <a:close/>
                <a:moveTo>
                  <a:pt x="95" y="329"/>
                </a:moveTo>
                <a:lnTo>
                  <a:pt x="95" y="331"/>
                </a:lnTo>
                <a:lnTo>
                  <a:pt x="94" y="331"/>
                </a:lnTo>
                <a:lnTo>
                  <a:pt x="94" y="329"/>
                </a:lnTo>
                <a:lnTo>
                  <a:pt x="95" y="329"/>
                </a:lnTo>
                <a:lnTo>
                  <a:pt x="94" y="329"/>
                </a:lnTo>
                <a:lnTo>
                  <a:pt x="95" y="329"/>
                </a:lnTo>
                <a:close/>
                <a:moveTo>
                  <a:pt x="92" y="329"/>
                </a:moveTo>
                <a:lnTo>
                  <a:pt x="92" y="331"/>
                </a:lnTo>
                <a:lnTo>
                  <a:pt x="94" y="331"/>
                </a:lnTo>
                <a:lnTo>
                  <a:pt x="92" y="331"/>
                </a:lnTo>
                <a:lnTo>
                  <a:pt x="92" y="329"/>
                </a:lnTo>
                <a:lnTo>
                  <a:pt x="90" y="329"/>
                </a:lnTo>
                <a:lnTo>
                  <a:pt x="92" y="329"/>
                </a:lnTo>
                <a:lnTo>
                  <a:pt x="90" y="329"/>
                </a:lnTo>
                <a:lnTo>
                  <a:pt x="92" y="329"/>
                </a:lnTo>
                <a:close/>
                <a:moveTo>
                  <a:pt x="92" y="329"/>
                </a:moveTo>
                <a:lnTo>
                  <a:pt x="94" y="329"/>
                </a:lnTo>
                <a:lnTo>
                  <a:pt x="92" y="329"/>
                </a:lnTo>
                <a:close/>
                <a:moveTo>
                  <a:pt x="47" y="329"/>
                </a:moveTo>
                <a:lnTo>
                  <a:pt x="48" y="331"/>
                </a:lnTo>
                <a:lnTo>
                  <a:pt x="48" y="333"/>
                </a:lnTo>
                <a:lnTo>
                  <a:pt x="50" y="333"/>
                </a:lnTo>
                <a:lnTo>
                  <a:pt x="48" y="333"/>
                </a:lnTo>
                <a:lnTo>
                  <a:pt x="48" y="334"/>
                </a:lnTo>
                <a:lnTo>
                  <a:pt x="48" y="333"/>
                </a:lnTo>
                <a:lnTo>
                  <a:pt x="48" y="334"/>
                </a:lnTo>
                <a:lnTo>
                  <a:pt x="48" y="333"/>
                </a:lnTo>
                <a:lnTo>
                  <a:pt x="47" y="333"/>
                </a:lnTo>
                <a:lnTo>
                  <a:pt x="48" y="333"/>
                </a:lnTo>
                <a:lnTo>
                  <a:pt x="47" y="333"/>
                </a:lnTo>
                <a:lnTo>
                  <a:pt x="47" y="331"/>
                </a:lnTo>
                <a:lnTo>
                  <a:pt x="45" y="329"/>
                </a:lnTo>
                <a:lnTo>
                  <a:pt x="47" y="329"/>
                </a:lnTo>
                <a:close/>
                <a:moveTo>
                  <a:pt x="47" y="329"/>
                </a:moveTo>
                <a:lnTo>
                  <a:pt x="48" y="329"/>
                </a:lnTo>
                <a:lnTo>
                  <a:pt x="50" y="329"/>
                </a:lnTo>
                <a:lnTo>
                  <a:pt x="50" y="331"/>
                </a:lnTo>
                <a:lnTo>
                  <a:pt x="50" y="333"/>
                </a:lnTo>
                <a:lnTo>
                  <a:pt x="50" y="331"/>
                </a:lnTo>
                <a:lnTo>
                  <a:pt x="52" y="331"/>
                </a:lnTo>
                <a:lnTo>
                  <a:pt x="52" y="333"/>
                </a:lnTo>
                <a:lnTo>
                  <a:pt x="53" y="333"/>
                </a:lnTo>
                <a:lnTo>
                  <a:pt x="53" y="334"/>
                </a:lnTo>
                <a:lnTo>
                  <a:pt x="52" y="334"/>
                </a:lnTo>
                <a:lnTo>
                  <a:pt x="50" y="334"/>
                </a:lnTo>
                <a:lnTo>
                  <a:pt x="50" y="333"/>
                </a:lnTo>
                <a:lnTo>
                  <a:pt x="50" y="331"/>
                </a:lnTo>
                <a:lnTo>
                  <a:pt x="48" y="331"/>
                </a:lnTo>
                <a:lnTo>
                  <a:pt x="48" y="329"/>
                </a:lnTo>
                <a:lnTo>
                  <a:pt x="47" y="329"/>
                </a:lnTo>
                <a:close/>
                <a:moveTo>
                  <a:pt x="172" y="328"/>
                </a:moveTo>
                <a:lnTo>
                  <a:pt x="172" y="329"/>
                </a:lnTo>
                <a:lnTo>
                  <a:pt x="174" y="329"/>
                </a:lnTo>
                <a:lnTo>
                  <a:pt x="175" y="329"/>
                </a:lnTo>
                <a:lnTo>
                  <a:pt x="177" y="329"/>
                </a:lnTo>
                <a:lnTo>
                  <a:pt x="177" y="331"/>
                </a:lnTo>
                <a:lnTo>
                  <a:pt x="179" y="331"/>
                </a:lnTo>
                <a:lnTo>
                  <a:pt x="179" y="329"/>
                </a:lnTo>
                <a:lnTo>
                  <a:pt x="180" y="329"/>
                </a:lnTo>
                <a:lnTo>
                  <a:pt x="180" y="331"/>
                </a:lnTo>
                <a:lnTo>
                  <a:pt x="180" y="333"/>
                </a:lnTo>
                <a:lnTo>
                  <a:pt x="182" y="333"/>
                </a:lnTo>
                <a:lnTo>
                  <a:pt x="182" y="334"/>
                </a:lnTo>
                <a:lnTo>
                  <a:pt x="184" y="334"/>
                </a:lnTo>
                <a:lnTo>
                  <a:pt x="184" y="336"/>
                </a:lnTo>
                <a:lnTo>
                  <a:pt x="182" y="336"/>
                </a:lnTo>
                <a:lnTo>
                  <a:pt x="184" y="336"/>
                </a:lnTo>
                <a:lnTo>
                  <a:pt x="184" y="338"/>
                </a:lnTo>
                <a:lnTo>
                  <a:pt x="184" y="339"/>
                </a:lnTo>
                <a:lnTo>
                  <a:pt x="182" y="339"/>
                </a:lnTo>
                <a:lnTo>
                  <a:pt x="182" y="338"/>
                </a:lnTo>
                <a:lnTo>
                  <a:pt x="180" y="338"/>
                </a:lnTo>
                <a:lnTo>
                  <a:pt x="179" y="338"/>
                </a:lnTo>
                <a:lnTo>
                  <a:pt x="179" y="339"/>
                </a:lnTo>
                <a:lnTo>
                  <a:pt x="177" y="339"/>
                </a:lnTo>
                <a:lnTo>
                  <a:pt x="175" y="339"/>
                </a:lnTo>
                <a:lnTo>
                  <a:pt x="174" y="339"/>
                </a:lnTo>
                <a:lnTo>
                  <a:pt x="174" y="341"/>
                </a:lnTo>
                <a:lnTo>
                  <a:pt x="172" y="341"/>
                </a:lnTo>
                <a:lnTo>
                  <a:pt x="172" y="339"/>
                </a:lnTo>
                <a:lnTo>
                  <a:pt x="172" y="341"/>
                </a:lnTo>
                <a:lnTo>
                  <a:pt x="172" y="339"/>
                </a:lnTo>
                <a:lnTo>
                  <a:pt x="170" y="341"/>
                </a:lnTo>
                <a:lnTo>
                  <a:pt x="170" y="339"/>
                </a:lnTo>
                <a:lnTo>
                  <a:pt x="170" y="341"/>
                </a:lnTo>
                <a:lnTo>
                  <a:pt x="170" y="339"/>
                </a:lnTo>
                <a:lnTo>
                  <a:pt x="170" y="341"/>
                </a:lnTo>
                <a:lnTo>
                  <a:pt x="170" y="343"/>
                </a:lnTo>
                <a:lnTo>
                  <a:pt x="169" y="343"/>
                </a:lnTo>
                <a:lnTo>
                  <a:pt x="167" y="343"/>
                </a:lnTo>
                <a:lnTo>
                  <a:pt x="165" y="343"/>
                </a:lnTo>
                <a:lnTo>
                  <a:pt x="165" y="344"/>
                </a:lnTo>
                <a:lnTo>
                  <a:pt x="164" y="344"/>
                </a:lnTo>
                <a:lnTo>
                  <a:pt x="164" y="343"/>
                </a:lnTo>
                <a:lnTo>
                  <a:pt x="164" y="344"/>
                </a:lnTo>
                <a:lnTo>
                  <a:pt x="164" y="343"/>
                </a:lnTo>
                <a:lnTo>
                  <a:pt x="162" y="343"/>
                </a:lnTo>
                <a:lnTo>
                  <a:pt x="160" y="343"/>
                </a:lnTo>
                <a:lnTo>
                  <a:pt x="162" y="343"/>
                </a:lnTo>
                <a:lnTo>
                  <a:pt x="160" y="343"/>
                </a:lnTo>
                <a:lnTo>
                  <a:pt x="159" y="343"/>
                </a:lnTo>
                <a:lnTo>
                  <a:pt x="157" y="343"/>
                </a:lnTo>
                <a:lnTo>
                  <a:pt x="155" y="343"/>
                </a:lnTo>
                <a:lnTo>
                  <a:pt x="154" y="343"/>
                </a:lnTo>
                <a:lnTo>
                  <a:pt x="152" y="343"/>
                </a:lnTo>
                <a:lnTo>
                  <a:pt x="152" y="341"/>
                </a:lnTo>
                <a:lnTo>
                  <a:pt x="150" y="341"/>
                </a:lnTo>
                <a:lnTo>
                  <a:pt x="149" y="341"/>
                </a:lnTo>
                <a:lnTo>
                  <a:pt x="150" y="341"/>
                </a:lnTo>
                <a:lnTo>
                  <a:pt x="150" y="339"/>
                </a:lnTo>
                <a:lnTo>
                  <a:pt x="152" y="339"/>
                </a:lnTo>
                <a:lnTo>
                  <a:pt x="154" y="339"/>
                </a:lnTo>
                <a:lnTo>
                  <a:pt x="155" y="339"/>
                </a:lnTo>
                <a:lnTo>
                  <a:pt x="155" y="338"/>
                </a:lnTo>
                <a:lnTo>
                  <a:pt x="155" y="339"/>
                </a:lnTo>
                <a:lnTo>
                  <a:pt x="155" y="338"/>
                </a:lnTo>
                <a:lnTo>
                  <a:pt x="157" y="338"/>
                </a:lnTo>
                <a:lnTo>
                  <a:pt x="157" y="339"/>
                </a:lnTo>
                <a:lnTo>
                  <a:pt x="159" y="339"/>
                </a:lnTo>
                <a:lnTo>
                  <a:pt x="160" y="339"/>
                </a:lnTo>
                <a:lnTo>
                  <a:pt x="160" y="341"/>
                </a:lnTo>
                <a:lnTo>
                  <a:pt x="162" y="341"/>
                </a:lnTo>
                <a:lnTo>
                  <a:pt x="164" y="341"/>
                </a:lnTo>
                <a:lnTo>
                  <a:pt x="164" y="339"/>
                </a:lnTo>
                <a:lnTo>
                  <a:pt x="162" y="339"/>
                </a:lnTo>
                <a:lnTo>
                  <a:pt x="160" y="339"/>
                </a:lnTo>
                <a:lnTo>
                  <a:pt x="159" y="339"/>
                </a:lnTo>
                <a:lnTo>
                  <a:pt x="159" y="338"/>
                </a:lnTo>
                <a:lnTo>
                  <a:pt x="157" y="338"/>
                </a:lnTo>
                <a:lnTo>
                  <a:pt x="157" y="336"/>
                </a:lnTo>
                <a:lnTo>
                  <a:pt x="159" y="336"/>
                </a:lnTo>
                <a:lnTo>
                  <a:pt x="157" y="336"/>
                </a:lnTo>
                <a:lnTo>
                  <a:pt x="155" y="336"/>
                </a:lnTo>
                <a:lnTo>
                  <a:pt x="155" y="334"/>
                </a:lnTo>
                <a:lnTo>
                  <a:pt x="157" y="334"/>
                </a:lnTo>
                <a:lnTo>
                  <a:pt x="159" y="334"/>
                </a:lnTo>
                <a:lnTo>
                  <a:pt x="157" y="334"/>
                </a:lnTo>
                <a:lnTo>
                  <a:pt x="159" y="334"/>
                </a:lnTo>
                <a:lnTo>
                  <a:pt x="159" y="333"/>
                </a:lnTo>
                <a:lnTo>
                  <a:pt x="160" y="333"/>
                </a:lnTo>
                <a:lnTo>
                  <a:pt x="159" y="333"/>
                </a:lnTo>
                <a:lnTo>
                  <a:pt x="160" y="333"/>
                </a:lnTo>
                <a:lnTo>
                  <a:pt x="160" y="331"/>
                </a:lnTo>
                <a:lnTo>
                  <a:pt x="162" y="331"/>
                </a:lnTo>
                <a:lnTo>
                  <a:pt x="160" y="331"/>
                </a:lnTo>
                <a:lnTo>
                  <a:pt x="162" y="331"/>
                </a:lnTo>
                <a:lnTo>
                  <a:pt x="160" y="331"/>
                </a:lnTo>
                <a:lnTo>
                  <a:pt x="162" y="331"/>
                </a:lnTo>
                <a:lnTo>
                  <a:pt x="160" y="331"/>
                </a:lnTo>
                <a:lnTo>
                  <a:pt x="162" y="331"/>
                </a:lnTo>
                <a:lnTo>
                  <a:pt x="162" y="329"/>
                </a:lnTo>
                <a:lnTo>
                  <a:pt x="164" y="329"/>
                </a:lnTo>
                <a:lnTo>
                  <a:pt x="165" y="329"/>
                </a:lnTo>
                <a:lnTo>
                  <a:pt x="167" y="329"/>
                </a:lnTo>
                <a:lnTo>
                  <a:pt x="167" y="331"/>
                </a:lnTo>
                <a:lnTo>
                  <a:pt x="167" y="329"/>
                </a:lnTo>
                <a:lnTo>
                  <a:pt x="169" y="329"/>
                </a:lnTo>
                <a:lnTo>
                  <a:pt x="167" y="329"/>
                </a:lnTo>
                <a:lnTo>
                  <a:pt x="169" y="329"/>
                </a:lnTo>
                <a:lnTo>
                  <a:pt x="169" y="328"/>
                </a:lnTo>
                <a:lnTo>
                  <a:pt x="169" y="329"/>
                </a:lnTo>
                <a:lnTo>
                  <a:pt x="169" y="328"/>
                </a:lnTo>
                <a:lnTo>
                  <a:pt x="170" y="329"/>
                </a:lnTo>
                <a:lnTo>
                  <a:pt x="170" y="328"/>
                </a:lnTo>
                <a:lnTo>
                  <a:pt x="172" y="328"/>
                </a:lnTo>
                <a:close/>
                <a:moveTo>
                  <a:pt x="130" y="329"/>
                </a:moveTo>
                <a:lnTo>
                  <a:pt x="129" y="329"/>
                </a:lnTo>
                <a:lnTo>
                  <a:pt x="129" y="328"/>
                </a:lnTo>
                <a:lnTo>
                  <a:pt x="130" y="328"/>
                </a:lnTo>
                <a:lnTo>
                  <a:pt x="130" y="329"/>
                </a:lnTo>
                <a:close/>
                <a:moveTo>
                  <a:pt x="94" y="328"/>
                </a:moveTo>
                <a:lnTo>
                  <a:pt x="92" y="328"/>
                </a:lnTo>
                <a:lnTo>
                  <a:pt x="94" y="328"/>
                </a:lnTo>
                <a:close/>
                <a:moveTo>
                  <a:pt x="164" y="328"/>
                </a:moveTo>
                <a:lnTo>
                  <a:pt x="165" y="328"/>
                </a:lnTo>
                <a:lnTo>
                  <a:pt x="165" y="329"/>
                </a:lnTo>
                <a:lnTo>
                  <a:pt x="164" y="329"/>
                </a:lnTo>
                <a:lnTo>
                  <a:pt x="162" y="329"/>
                </a:lnTo>
                <a:lnTo>
                  <a:pt x="162" y="328"/>
                </a:lnTo>
                <a:lnTo>
                  <a:pt x="164" y="328"/>
                </a:lnTo>
                <a:close/>
                <a:moveTo>
                  <a:pt x="47" y="326"/>
                </a:moveTo>
                <a:lnTo>
                  <a:pt x="47" y="328"/>
                </a:lnTo>
                <a:lnTo>
                  <a:pt x="47" y="326"/>
                </a:lnTo>
                <a:lnTo>
                  <a:pt x="47" y="328"/>
                </a:lnTo>
                <a:lnTo>
                  <a:pt x="48" y="326"/>
                </a:lnTo>
                <a:lnTo>
                  <a:pt x="48" y="328"/>
                </a:lnTo>
                <a:lnTo>
                  <a:pt x="50" y="328"/>
                </a:lnTo>
                <a:lnTo>
                  <a:pt x="50" y="329"/>
                </a:lnTo>
                <a:lnTo>
                  <a:pt x="48" y="329"/>
                </a:lnTo>
                <a:lnTo>
                  <a:pt x="48" y="328"/>
                </a:lnTo>
                <a:lnTo>
                  <a:pt x="47" y="328"/>
                </a:lnTo>
                <a:lnTo>
                  <a:pt x="47" y="326"/>
                </a:lnTo>
                <a:close/>
                <a:moveTo>
                  <a:pt x="45" y="328"/>
                </a:moveTo>
                <a:lnTo>
                  <a:pt x="45" y="326"/>
                </a:lnTo>
                <a:lnTo>
                  <a:pt x="45" y="328"/>
                </a:lnTo>
                <a:close/>
                <a:moveTo>
                  <a:pt x="90" y="326"/>
                </a:moveTo>
                <a:lnTo>
                  <a:pt x="92" y="326"/>
                </a:lnTo>
                <a:lnTo>
                  <a:pt x="92" y="328"/>
                </a:lnTo>
                <a:lnTo>
                  <a:pt x="90" y="328"/>
                </a:lnTo>
                <a:lnTo>
                  <a:pt x="90" y="326"/>
                </a:lnTo>
                <a:lnTo>
                  <a:pt x="90" y="328"/>
                </a:lnTo>
                <a:lnTo>
                  <a:pt x="90" y="326"/>
                </a:lnTo>
                <a:close/>
                <a:moveTo>
                  <a:pt x="47" y="326"/>
                </a:moveTo>
                <a:lnTo>
                  <a:pt x="47" y="328"/>
                </a:lnTo>
                <a:lnTo>
                  <a:pt x="47" y="326"/>
                </a:lnTo>
                <a:close/>
                <a:moveTo>
                  <a:pt x="75" y="326"/>
                </a:moveTo>
                <a:lnTo>
                  <a:pt x="77" y="326"/>
                </a:lnTo>
                <a:lnTo>
                  <a:pt x="75" y="326"/>
                </a:lnTo>
                <a:close/>
                <a:moveTo>
                  <a:pt x="42" y="326"/>
                </a:moveTo>
                <a:lnTo>
                  <a:pt x="43" y="326"/>
                </a:lnTo>
                <a:lnTo>
                  <a:pt x="43" y="328"/>
                </a:lnTo>
                <a:lnTo>
                  <a:pt x="42" y="328"/>
                </a:lnTo>
                <a:lnTo>
                  <a:pt x="42" y="329"/>
                </a:lnTo>
                <a:lnTo>
                  <a:pt x="42" y="331"/>
                </a:lnTo>
                <a:lnTo>
                  <a:pt x="40" y="331"/>
                </a:lnTo>
                <a:lnTo>
                  <a:pt x="42" y="331"/>
                </a:lnTo>
                <a:lnTo>
                  <a:pt x="42" y="329"/>
                </a:lnTo>
                <a:lnTo>
                  <a:pt x="40" y="329"/>
                </a:lnTo>
                <a:lnTo>
                  <a:pt x="38" y="329"/>
                </a:lnTo>
                <a:lnTo>
                  <a:pt x="40" y="329"/>
                </a:lnTo>
                <a:lnTo>
                  <a:pt x="38" y="329"/>
                </a:lnTo>
                <a:lnTo>
                  <a:pt x="38" y="328"/>
                </a:lnTo>
                <a:lnTo>
                  <a:pt x="38" y="326"/>
                </a:lnTo>
                <a:lnTo>
                  <a:pt x="40" y="326"/>
                </a:lnTo>
                <a:lnTo>
                  <a:pt x="42" y="326"/>
                </a:lnTo>
                <a:close/>
                <a:moveTo>
                  <a:pt x="85" y="324"/>
                </a:moveTo>
                <a:lnTo>
                  <a:pt x="87" y="324"/>
                </a:lnTo>
                <a:lnTo>
                  <a:pt x="87" y="326"/>
                </a:lnTo>
                <a:lnTo>
                  <a:pt x="85" y="326"/>
                </a:lnTo>
                <a:lnTo>
                  <a:pt x="83" y="326"/>
                </a:lnTo>
                <a:lnTo>
                  <a:pt x="82" y="326"/>
                </a:lnTo>
                <a:lnTo>
                  <a:pt x="82" y="324"/>
                </a:lnTo>
                <a:lnTo>
                  <a:pt x="83" y="324"/>
                </a:lnTo>
                <a:lnTo>
                  <a:pt x="85" y="324"/>
                </a:lnTo>
                <a:close/>
                <a:moveTo>
                  <a:pt x="42" y="324"/>
                </a:moveTo>
                <a:lnTo>
                  <a:pt x="40" y="324"/>
                </a:lnTo>
                <a:lnTo>
                  <a:pt x="42" y="324"/>
                </a:lnTo>
                <a:close/>
                <a:moveTo>
                  <a:pt x="40" y="324"/>
                </a:moveTo>
                <a:lnTo>
                  <a:pt x="40" y="326"/>
                </a:lnTo>
                <a:lnTo>
                  <a:pt x="38" y="326"/>
                </a:lnTo>
                <a:lnTo>
                  <a:pt x="38" y="324"/>
                </a:lnTo>
                <a:lnTo>
                  <a:pt x="40" y="324"/>
                </a:lnTo>
                <a:close/>
                <a:moveTo>
                  <a:pt x="58" y="324"/>
                </a:moveTo>
                <a:lnTo>
                  <a:pt x="60" y="324"/>
                </a:lnTo>
                <a:lnTo>
                  <a:pt x="58" y="324"/>
                </a:lnTo>
                <a:close/>
                <a:moveTo>
                  <a:pt x="28" y="323"/>
                </a:moveTo>
                <a:lnTo>
                  <a:pt x="28" y="324"/>
                </a:lnTo>
                <a:lnTo>
                  <a:pt x="30" y="324"/>
                </a:lnTo>
                <a:lnTo>
                  <a:pt x="30" y="326"/>
                </a:lnTo>
                <a:lnTo>
                  <a:pt x="28" y="326"/>
                </a:lnTo>
                <a:lnTo>
                  <a:pt x="28" y="324"/>
                </a:lnTo>
                <a:lnTo>
                  <a:pt x="27" y="324"/>
                </a:lnTo>
                <a:lnTo>
                  <a:pt x="27" y="323"/>
                </a:lnTo>
                <a:lnTo>
                  <a:pt x="28" y="323"/>
                </a:lnTo>
                <a:close/>
                <a:moveTo>
                  <a:pt x="85" y="324"/>
                </a:moveTo>
                <a:lnTo>
                  <a:pt x="83" y="324"/>
                </a:lnTo>
                <a:lnTo>
                  <a:pt x="83" y="323"/>
                </a:lnTo>
                <a:lnTo>
                  <a:pt x="85" y="323"/>
                </a:lnTo>
                <a:lnTo>
                  <a:pt x="85" y="324"/>
                </a:lnTo>
                <a:close/>
                <a:moveTo>
                  <a:pt x="57" y="323"/>
                </a:moveTo>
                <a:lnTo>
                  <a:pt x="58" y="323"/>
                </a:lnTo>
                <a:lnTo>
                  <a:pt x="57" y="324"/>
                </a:lnTo>
                <a:lnTo>
                  <a:pt x="57" y="323"/>
                </a:lnTo>
                <a:close/>
                <a:moveTo>
                  <a:pt x="130" y="323"/>
                </a:moveTo>
                <a:lnTo>
                  <a:pt x="132" y="323"/>
                </a:lnTo>
                <a:lnTo>
                  <a:pt x="130" y="324"/>
                </a:lnTo>
                <a:lnTo>
                  <a:pt x="130" y="323"/>
                </a:lnTo>
                <a:lnTo>
                  <a:pt x="130" y="324"/>
                </a:lnTo>
                <a:lnTo>
                  <a:pt x="130" y="323"/>
                </a:lnTo>
                <a:close/>
                <a:moveTo>
                  <a:pt x="89" y="324"/>
                </a:moveTo>
                <a:lnTo>
                  <a:pt x="87" y="324"/>
                </a:lnTo>
                <a:lnTo>
                  <a:pt x="87" y="323"/>
                </a:lnTo>
                <a:lnTo>
                  <a:pt x="89" y="323"/>
                </a:lnTo>
                <a:lnTo>
                  <a:pt x="89" y="324"/>
                </a:lnTo>
                <a:close/>
                <a:moveTo>
                  <a:pt x="32" y="323"/>
                </a:moveTo>
                <a:lnTo>
                  <a:pt x="30" y="323"/>
                </a:lnTo>
                <a:lnTo>
                  <a:pt x="32" y="323"/>
                </a:lnTo>
                <a:close/>
                <a:moveTo>
                  <a:pt x="85" y="321"/>
                </a:moveTo>
                <a:lnTo>
                  <a:pt x="87" y="321"/>
                </a:lnTo>
                <a:lnTo>
                  <a:pt x="87" y="323"/>
                </a:lnTo>
                <a:lnTo>
                  <a:pt x="85" y="323"/>
                </a:lnTo>
                <a:lnTo>
                  <a:pt x="85" y="321"/>
                </a:lnTo>
                <a:close/>
                <a:moveTo>
                  <a:pt x="57" y="321"/>
                </a:moveTo>
                <a:lnTo>
                  <a:pt x="57" y="323"/>
                </a:lnTo>
                <a:lnTo>
                  <a:pt x="55" y="323"/>
                </a:lnTo>
                <a:lnTo>
                  <a:pt x="55" y="321"/>
                </a:lnTo>
                <a:lnTo>
                  <a:pt x="57" y="321"/>
                </a:lnTo>
                <a:close/>
                <a:moveTo>
                  <a:pt x="160" y="321"/>
                </a:moveTo>
                <a:lnTo>
                  <a:pt x="162" y="321"/>
                </a:lnTo>
                <a:lnTo>
                  <a:pt x="164" y="323"/>
                </a:lnTo>
                <a:lnTo>
                  <a:pt x="164" y="321"/>
                </a:lnTo>
                <a:lnTo>
                  <a:pt x="164" y="323"/>
                </a:lnTo>
                <a:lnTo>
                  <a:pt x="164" y="324"/>
                </a:lnTo>
                <a:lnTo>
                  <a:pt x="164" y="326"/>
                </a:lnTo>
                <a:lnTo>
                  <a:pt x="162" y="326"/>
                </a:lnTo>
                <a:lnTo>
                  <a:pt x="162" y="324"/>
                </a:lnTo>
                <a:lnTo>
                  <a:pt x="160" y="324"/>
                </a:lnTo>
                <a:lnTo>
                  <a:pt x="159" y="324"/>
                </a:lnTo>
                <a:lnTo>
                  <a:pt x="160" y="324"/>
                </a:lnTo>
                <a:lnTo>
                  <a:pt x="159" y="324"/>
                </a:lnTo>
                <a:lnTo>
                  <a:pt x="159" y="323"/>
                </a:lnTo>
                <a:lnTo>
                  <a:pt x="160" y="323"/>
                </a:lnTo>
                <a:lnTo>
                  <a:pt x="160" y="321"/>
                </a:lnTo>
                <a:close/>
                <a:moveTo>
                  <a:pt x="32" y="321"/>
                </a:moveTo>
                <a:lnTo>
                  <a:pt x="32" y="323"/>
                </a:lnTo>
                <a:lnTo>
                  <a:pt x="30" y="323"/>
                </a:lnTo>
                <a:lnTo>
                  <a:pt x="30" y="321"/>
                </a:lnTo>
                <a:lnTo>
                  <a:pt x="32" y="321"/>
                </a:lnTo>
                <a:close/>
                <a:moveTo>
                  <a:pt x="160" y="321"/>
                </a:moveTo>
                <a:lnTo>
                  <a:pt x="160" y="319"/>
                </a:lnTo>
                <a:lnTo>
                  <a:pt x="160" y="321"/>
                </a:lnTo>
                <a:close/>
                <a:moveTo>
                  <a:pt x="55" y="321"/>
                </a:moveTo>
                <a:lnTo>
                  <a:pt x="55" y="319"/>
                </a:lnTo>
                <a:lnTo>
                  <a:pt x="55" y="321"/>
                </a:lnTo>
                <a:lnTo>
                  <a:pt x="53" y="321"/>
                </a:lnTo>
                <a:lnTo>
                  <a:pt x="55" y="321"/>
                </a:lnTo>
                <a:lnTo>
                  <a:pt x="53" y="321"/>
                </a:lnTo>
                <a:lnTo>
                  <a:pt x="53" y="319"/>
                </a:lnTo>
                <a:lnTo>
                  <a:pt x="55" y="319"/>
                </a:lnTo>
                <a:lnTo>
                  <a:pt x="55" y="321"/>
                </a:lnTo>
                <a:close/>
                <a:moveTo>
                  <a:pt x="35" y="319"/>
                </a:moveTo>
                <a:lnTo>
                  <a:pt x="37" y="319"/>
                </a:lnTo>
                <a:lnTo>
                  <a:pt x="37" y="321"/>
                </a:lnTo>
                <a:lnTo>
                  <a:pt x="37" y="323"/>
                </a:lnTo>
                <a:lnTo>
                  <a:pt x="37" y="321"/>
                </a:lnTo>
                <a:lnTo>
                  <a:pt x="38" y="321"/>
                </a:lnTo>
                <a:lnTo>
                  <a:pt x="37" y="321"/>
                </a:lnTo>
                <a:lnTo>
                  <a:pt x="38" y="321"/>
                </a:lnTo>
                <a:lnTo>
                  <a:pt x="38" y="323"/>
                </a:lnTo>
                <a:lnTo>
                  <a:pt x="40" y="323"/>
                </a:lnTo>
                <a:lnTo>
                  <a:pt x="38" y="323"/>
                </a:lnTo>
                <a:lnTo>
                  <a:pt x="38" y="324"/>
                </a:lnTo>
                <a:lnTo>
                  <a:pt x="38" y="326"/>
                </a:lnTo>
                <a:lnTo>
                  <a:pt x="38" y="324"/>
                </a:lnTo>
                <a:lnTo>
                  <a:pt x="37" y="324"/>
                </a:lnTo>
                <a:lnTo>
                  <a:pt x="37" y="323"/>
                </a:lnTo>
                <a:lnTo>
                  <a:pt x="35" y="323"/>
                </a:lnTo>
                <a:lnTo>
                  <a:pt x="37" y="323"/>
                </a:lnTo>
                <a:lnTo>
                  <a:pt x="35" y="323"/>
                </a:lnTo>
                <a:lnTo>
                  <a:pt x="35" y="321"/>
                </a:lnTo>
                <a:lnTo>
                  <a:pt x="35" y="323"/>
                </a:lnTo>
                <a:lnTo>
                  <a:pt x="35" y="321"/>
                </a:lnTo>
                <a:lnTo>
                  <a:pt x="35" y="319"/>
                </a:lnTo>
                <a:close/>
                <a:moveTo>
                  <a:pt x="169" y="319"/>
                </a:moveTo>
                <a:lnTo>
                  <a:pt x="167" y="319"/>
                </a:lnTo>
                <a:lnTo>
                  <a:pt x="169" y="319"/>
                </a:lnTo>
                <a:close/>
                <a:moveTo>
                  <a:pt x="37" y="319"/>
                </a:moveTo>
                <a:lnTo>
                  <a:pt x="38" y="319"/>
                </a:lnTo>
                <a:lnTo>
                  <a:pt x="37" y="319"/>
                </a:lnTo>
                <a:close/>
                <a:moveTo>
                  <a:pt x="110" y="319"/>
                </a:moveTo>
                <a:lnTo>
                  <a:pt x="112" y="319"/>
                </a:lnTo>
                <a:lnTo>
                  <a:pt x="110" y="319"/>
                </a:lnTo>
                <a:close/>
                <a:moveTo>
                  <a:pt x="62" y="318"/>
                </a:moveTo>
                <a:lnTo>
                  <a:pt x="62" y="319"/>
                </a:lnTo>
                <a:lnTo>
                  <a:pt x="60" y="319"/>
                </a:lnTo>
                <a:lnTo>
                  <a:pt x="62" y="319"/>
                </a:lnTo>
                <a:lnTo>
                  <a:pt x="60" y="319"/>
                </a:lnTo>
                <a:lnTo>
                  <a:pt x="60" y="318"/>
                </a:lnTo>
                <a:lnTo>
                  <a:pt x="62" y="318"/>
                </a:lnTo>
                <a:close/>
                <a:moveTo>
                  <a:pt x="110" y="318"/>
                </a:moveTo>
                <a:lnTo>
                  <a:pt x="109" y="318"/>
                </a:lnTo>
                <a:lnTo>
                  <a:pt x="110" y="318"/>
                </a:lnTo>
                <a:lnTo>
                  <a:pt x="109" y="318"/>
                </a:lnTo>
                <a:lnTo>
                  <a:pt x="110" y="318"/>
                </a:lnTo>
                <a:close/>
                <a:moveTo>
                  <a:pt x="60" y="318"/>
                </a:moveTo>
                <a:lnTo>
                  <a:pt x="58" y="318"/>
                </a:lnTo>
                <a:lnTo>
                  <a:pt x="60" y="318"/>
                </a:lnTo>
                <a:close/>
                <a:moveTo>
                  <a:pt x="109" y="318"/>
                </a:moveTo>
                <a:lnTo>
                  <a:pt x="110" y="318"/>
                </a:lnTo>
                <a:lnTo>
                  <a:pt x="109" y="318"/>
                </a:lnTo>
                <a:close/>
                <a:moveTo>
                  <a:pt x="60" y="318"/>
                </a:moveTo>
                <a:lnTo>
                  <a:pt x="60" y="316"/>
                </a:lnTo>
                <a:lnTo>
                  <a:pt x="62" y="316"/>
                </a:lnTo>
                <a:lnTo>
                  <a:pt x="62" y="318"/>
                </a:lnTo>
                <a:lnTo>
                  <a:pt x="60" y="318"/>
                </a:lnTo>
                <a:close/>
                <a:moveTo>
                  <a:pt x="110" y="316"/>
                </a:moveTo>
                <a:lnTo>
                  <a:pt x="109" y="316"/>
                </a:lnTo>
                <a:lnTo>
                  <a:pt x="110" y="316"/>
                </a:lnTo>
                <a:close/>
                <a:moveTo>
                  <a:pt x="174" y="314"/>
                </a:moveTo>
                <a:lnTo>
                  <a:pt x="172" y="314"/>
                </a:lnTo>
                <a:lnTo>
                  <a:pt x="172" y="313"/>
                </a:lnTo>
                <a:lnTo>
                  <a:pt x="172" y="314"/>
                </a:lnTo>
                <a:lnTo>
                  <a:pt x="174" y="314"/>
                </a:lnTo>
                <a:close/>
                <a:moveTo>
                  <a:pt x="172" y="313"/>
                </a:moveTo>
                <a:lnTo>
                  <a:pt x="170" y="313"/>
                </a:lnTo>
                <a:lnTo>
                  <a:pt x="170" y="311"/>
                </a:lnTo>
                <a:lnTo>
                  <a:pt x="172" y="311"/>
                </a:lnTo>
                <a:lnTo>
                  <a:pt x="172" y="313"/>
                </a:lnTo>
                <a:close/>
                <a:moveTo>
                  <a:pt x="169" y="311"/>
                </a:moveTo>
                <a:lnTo>
                  <a:pt x="169" y="313"/>
                </a:lnTo>
                <a:lnTo>
                  <a:pt x="170" y="313"/>
                </a:lnTo>
                <a:lnTo>
                  <a:pt x="170" y="314"/>
                </a:lnTo>
                <a:lnTo>
                  <a:pt x="172" y="314"/>
                </a:lnTo>
                <a:lnTo>
                  <a:pt x="172" y="316"/>
                </a:lnTo>
                <a:lnTo>
                  <a:pt x="172" y="314"/>
                </a:lnTo>
                <a:lnTo>
                  <a:pt x="174" y="314"/>
                </a:lnTo>
                <a:lnTo>
                  <a:pt x="175" y="314"/>
                </a:lnTo>
                <a:lnTo>
                  <a:pt x="175" y="316"/>
                </a:lnTo>
                <a:lnTo>
                  <a:pt x="177" y="316"/>
                </a:lnTo>
                <a:lnTo>
                  <a:pt x="175" y="318"/>
                </a:lnTo>
                <a:lnTo>
                  <a:pt x="174" y="318"/>
                </a:lnTo>
                <a:lnTo>
                  <a:pt x="172" y="318"/>
                </a:lnTo>
                <a:lnTo>
                  <a:pt x="172" y="319"/>
                </a:lnTo>
                <a:lnTo>
                  <a:pt x="170" y="319"/>
                </a:lnTo>
                <a:lnTo>
                  <a:pt x="169" y="319"/>
                </a:lnTo>
                <a:lnTo>
                  <a:pt x="169" y="318"/>
                </a:lnTo>
                <a:lnTo>
                  <a:pt x="167" y="318"/>
                </a:lnTo>
                <a:lnTo>
                  <a:pt x="167" y="319"/>
                </a:lnTo>
                <a:lnTo>
                  <a:pt x="167" y="318"/>
                </a:lnTo>
                <a:lnTo>
                  <a:pt x="165" y="318"/>
                </a:lnTo>
                <a:lnTo>
                  <a:pt x="167" y="318"/>
                </a:lnTo>
                <a:lnTo>
                  <a:pt x="165" y="318"/>
                </a:lnTo>
                <a:lnTo>
                  <a:pt x="165" y="319"/>
                </a:lnTo>
                <a:lnTo>
                  <a:pt x="164" y="319"/>
                </a:lnTo>
                <a:lnTo>
                  <a:pt x="162" y="319"/>
                </a:lnTo>
                <a:lnTo>
                  <a:pt x="162" y="318"/>
                </a:lnTo>
                <a:lnTo>
                  <a:pt x="162" y="316"/>
                </a:lnTo>
                <a:lnTo>
                  <a:pt x="164" y="316"/>
                </a:lnTo>
                <a:lnTo>
                  <a:pt x="162" y="316"/>
                </a:lnTo>
                <a:lnTo>
                  <a:pt x="164" y="316"/>
                </a:lnTo>
                <a:lnTo>
                  <a:pt x="164" y="314"/>
                </a:lnTo>
                <a:lnTo>
                  <a:pt x="162" y="314"/>
                </a:lnTo>
                <a:lnTo>
                  <a:pt x="162" y="316"/>
                </a:lnTo>
                <a:lnTo>
                  <a:pt x="162" y="314"/>
                </a:lnTo>
                <a:lnTo>
                  <a:pt x="162" y="313"/>
                </a:lnTo>
                <a:lnTo>
                  <a:pt x="164" y="313"/>
                </a:lnTo>
                <a:lnTo>
                  <a:pt x="165" y="313"/>
                </a:lnTo>
                <a:lnTo>
                  <a:pt x="167" y="313"/>
                </a:lnTo>
                <a:lnTo>
                  <a:pt x="169" y="313"/>
                </a:lnTo>
                <a:lnTo>
                  <a:pt x="169" y="311"/>
                </a:lnTo>
                <a:close/>
                <a:moveTo>
                  <a:pt x="53" y="309"/>
                </a:moveTo>
                <a:lnTo>
                  <a:pt x="52" y="309"/>
                </a:lnTo>
                <a:lnTo>
                  <a:pt x="53" y="309"/>
                </a:lnTo>
                <a:lnTo>
                  <a:pt x="53" y="308"/>
                </a:lnTo>
                <a:lnTo>
                  <a:pt x="53" y="309"/>
                </a:lnTo>
                <a:close/>
                <a:moveTo>
                  <a:pt x="53" y="308"/>
                </a:moveTo>
                <a:lnTo>
                  <a:pt x="52" y="308"/>
                </a:lnTo>
                <a:lnTo>
                  <a:pt x="53" y="308"/>
                </a:lnTo>
                <a:close/>
                <a:moveTo>
                  <a:pt x="50" y="308"/>
                </a:moveTo>
                <a:lnTo>
                  <a:pt x="50" y="306"/>
                </a:lnTo>
                <a:lnTo>
                  <a:pt x="52" y="306"/>
                </a:lnTo>
                <a:lnTo>
                  <a:pt x="52" y="308"/>
                </a:lnTo>
                <a:lnTo>
                  <a:pt x="50" y="308"/>
                </a:lnTo>
                <a:close/>
                <a:moveTo>
                  <a:pt x="3" y="303"/>
                </a:moveTo>
                <a:lnTo>
                  <a:pt x="5" y="303"/>
                </a:lnTo>
                <a:lnTo>
                  <a:pt x="5" y="304"/>
                </a:lnTo>
                <a:lnTo>
                  <a:pt x="3" y="304"/>
                </a:lnTo>
                <a:lnTo>
                  <a:pt x="3" y="303"/>
                </a:lnTo>
                <a:close/>
                <a:moveTo>
                  <a:pt x="7" y="301"/>
                </a:moveTo>
                <a:lnTo>
                  <a:pt x="5" y="301"/>
                </a:lnTo>
                <a:lnTo>
                  <a:pt x="7" y="301"/>
                </a:lnTo>
                <a:close/>
                <a:moveTo>
                  <a:pt x="40" y="299"/>
                </a:moveTo>
                <a:lnTo>
                  <a:pt x="38" y="299"/>
                </a:lnTo>
                <a:lnTo>
                  <a:pt x="38" y="298"/>
                </a:lnTo>
                <a:lnTo>
                  <a:pt x="40" y="298"/>
                </a:lnTo>
                <a:lnTo>
                  <a:pt x="40" y="299"/>
                </a:lnTo>
                <a:close/>
                <a:moveTo>
                  <a:pt x="43" y="299"/>
                </a:moveTo>
                <a:lnTo>
                  <a:pt x="43" y="301"/>
                </a:lnTo>
                <a:lnTo>
                  <a:pt x="43" y="299"/>
                </a:lnTo>
                <a:lnTo>
                  <a:pt x="43" y="301"/>
                </a:lnTo>
                <a:lnTo>
                  <a:pt x="43" y="299"/>
                </a:lnTo>
                <a:lnTo>
                  <a:pt x="42" y="299"/>
                </a:lnTo>
                <a:lnTo>
                  <a:pt x="42" y="298"/>
                </a:lnTo>
                <a:lnTo>
                  <a:pt x="42" y="299"/>
                </a:lnTo>
                <a:lnTo>
                  <a:pt x="43" y="299"/>
                </a:lnTo>
                <a:close/>
                <a:moveTo>
                  <a:pt x="87" y="298"/>
                </a:moveTo>
                <a:lnTo>
                  <a:pt x="89" y="298"/>
                </a:lnTo>
                <a:lnTo>
                  <a:pt x="87" y="298"/>
                </a:lnTo>
                <a:close/>
                <a:moveTo>
                  <a:pt x="42" y="298"/>
                </a:moveTo>
                <a:lnTo>
                  <a:pt x="42" y="296"/>
                </a:lnTo>
                <a:lnTo>
                  <a:pt x="42" y="298"/>
                </a:lnTo>
                <a:close/>
                <a:moveTo>
                  <a:pt x="40" y="296"/>
                </a:moveTo>
                <a:lnTo>
                  <a:pt x="40" y="298"/>
                </a:lnTo>
                <a:lnTo>
                  <a:pt x="40" y="296"/>
                </a:lnTo>
                <a:lnTo>
                  <a:pt x="38" y="296"/>
                </a:lnTo>
                <a:lnTo>
                  <a:pt x="40" y="296"/>
                </a:lnTo>
                <a:lnTo>
                  <a:pt x="40" y="294"/>
                </a:lnTo>
                <a:lnTo>
                  <a:pt x="40" y="296"/>
                </a:lnTo>
                <a:close/>
                <a:moveTo>
                  <a:pt x="38" y="293"/>
                </a:moveTo>
                <a:lnTo>
                  <a:pt x="38" y="294"/>
                </a:lnTo>
                <a:lnTo>
                  <a:pt x="37" y="294"/>
                </a:lnTo>
                <a:lnTo>
                  <a:pt x="37" y="293"/>
                </a:lnTo>
                <a:lnTo>
                  <a:pt x="38" y="293"/>
                </a:lnTo>
                <a:close/>
                <a:moveTo>
                  <a:pt x="40" y="293"/>
                </a:moveTo>
                <a:lnTo>
                  <a:pt x="40" y="294"/>
                </a:lnTo>
                <a:lnTo>
                  <a:pt x="38" y="294"/>
                </a:lnTo>
                <a:lnTo>
                  <a:pt x="38" y="293"/>
                </a:lnTo>
                <a:lnTo>
                  <a:pt x="40" y="293"/>
                </a:lnTo>
                <a:lnTo>
                  <a:pt x="40" y="291"/>
                </a:lnTo>
                <a:lnTo>
                  <a:pt x="40" y="293"/>
                </a:lnTo>
                <a:close/>
                <a:moveTo>
                  <a:pt x="7" y="289"/>
                </a:moveTo>
                <a:lnTo>
                  <a:pt x="8" y="289"/>
                </a:lnTo>
                <a:lnTo>
                  <a:pt x="7" y="289"/>
                </a:lnTo>
                <a:lnTo>
                  <a:pt x="8" y="289"/>
                </a:lnTo>
                <a:lnTo>
                  <a:pt x="8" y="291"/>
                </a:lnTo>
                <a:lnTo>
                  <a:pt x="7" y="291"/>
                </a:lnTo>
                <a:lnTo>
                  <a:pt x="8" y="291"/>
                </a:lnTo>
                <a:lnTo>
                  <a:pt x="7" y="291"/>
                </a:lnTo>
                <a:lnTo>
                  <a:pt x="8" y="291"/>
                </a:lnTo>
                <a:lnTo>
                  <a:pt x="7" y="291"/>
                </a:lnTo>
                <a:lnTo>
                  <a:pt x="7" y="289"/>
                </a:lnTo>
                <a:close/>
                <a:moveTo>
                  <a:pt x="5" y="289"/>
                </a:moveTo>
                <a:lnTo>
                  <a:pt x="7" y="289"/>
                </a:lnTo>
                <a:lnTo>
                  <a:pt x="5" y="289"/>
                </a:lnTo>
                <a:lnTo>
                  <a:pt x="7" y="289"/>
                </a:lnTo>
                <a:lnTo>
                  <a:pt x="5" y="289"/>
                </a:lnTo>
                <a:close/>
                <a:moveTo>
                  <a:pt x="3" y="289"/>
                </a:moveTo>
                <a:lnTo>
                  <a:pt x="5" y="289"/>
                </a:lnTo>
                <a:lnTo>
                  <a:pt x="3" y="289"/>
                </a:lnTo>
                <a:lnTo>
                  <a:pt x="5" y="289"/>
                </a:lnTo>
                <a:lnTo>
                  <a:pt x="3" y="289"/>
                </a:lnTo>
                <a:lnTo>
                  <a:pt x="3" y="287"/>
                </a:lnTo>
                <a:lnTo>
                  <a:pt x="3" y="289"/>
                </a:lnTo>
                <a:close/>
                <a:moveTo>
                  <a:pt x="3" y="287"/>
                </a:moveTo>
                <a:lnTo>
                  <a:pt x="3" y="289"/>
                </a:lnTo>
                <a:lnTo>
                  <a:pt x="2" y="289"/>
                </a:lnTo>
                <a:lnTo>
                  <a:pt x="2" y="287"/>
                </a:lnTo>
                <a:lnTo>
                  <a:pt x="3" y="287"/>
                </a:lnTo>
                <a:close/>
                <a:moveTo>
                  <a:pt x="33" y="287"/>
                </a:moveTo>
                <a:lnTo>
                  <a:pt x="32" y="287"/>
                </a:lnTo>
                <a:lnTo>
                  <a:pt x="33" y="287"/>
                </a:lnTo>
                <a:close/>
                <a:moveTo>
                  <a:pt x="2" y="287"/>
                </a:moveTo>
                <a:lnTo>
                  <a:pt x="0" y="287"/>
                </a:lnTo>
                <a:lnTo>
                  <a:pt x="2" y="287"/>
                </a:lnTo>
                <a:close/>
                <a:moveTo>
                  <a:pt x="33" y="286"/>
                </a:moveTo>
                <a:lnTo>
                  <a:pt x="35" y="286"/>
                </a:lnTo>
                <a:lnTo>
                  <a:pt x="35" y="287"/>
                </a:lnTo>
                <a:lnTo>
                  <a:pt x="33" y="287"/>
                </a:lnTo>
                <a:lnTo>
                  <a:pt x="33" y="286"/>
                </a:lnTo>
                <a:close/>
                <a:moveTo>
                  <a:pt x="37" y="284"/>
                </a:moveTo>
                <a:lnTo>
                  <a:pt x="35" y="284"/>
                </a:lnTo>
                <a:lnTo>
                  <a:pt x="37" y="284"/>
                </a:lnTo>
                <a:lnTo>
                  <a:pt x="35" y="284"/>
                </a:lnTo>
                <a:lnTo>
                  <a:pt x="37" y="284"/>
                </a:lnTo>
                <a:lnTo>
                  <a:pt x="35" y="284"/>
                </a:lnTo>
                <a:lnTo>
                  <a:pt x="37" y="284"/>
                </a:lnTo>
                <a:close/>
                <a:moveTo>
                  <a:pt x="87" y="284"/>
                </a:moveTo>
                <a:lnTo>
                  <a:pt x="85" y="284"/>
                </a:lnTo>
                <a:lnTo>
                  <a:pt x="87" y="284"/>
                </a:lnTo>
                <a:close/>
                <a:moveTo>
                  <a:pt x="75" y="282"/>
                </a:moveTo>
                <a:lnTo>
                  <a:pt x="77" y="282"/>
                </a:lnTo>
                <a:lnTo>
                  <a:pt x="75" y="282"/>
                </a:lnTo>
                <a:close/>
                <a:moveTo>
                  <a:pt x="77" y="282"/>
                </a:moveTo>
                <a:lnTo>
                  <a:pt x="77" y="284"/>
                </a:lnTo>
                <a:lnTo>
                  <a:pt x="77" y="282"/>
                </a:lnTo>
                <a:lnTo>
                  <a:pt x="77" y="284"/>
                </a:lnTo>
                <a:lnTo>
                  <a:pt x="77" y="282"/>
                </a:lnTo>
                <a:close/>
                <a:moveTo>
                  <a:pt x="37" y="282"/>
                </a:moveTo>
                <a:lnTo>
                  <a:pt x="35" y="282"/>
                </a:lnTo>
                <a:lnTo>
                  <a:pt x="37" y="282"/>
                </a:lnTo>
                <a:close/>
                <a:moveTo>
                  <a:pt x="40" y="282"/>
                </a:moveTo>
                <a:lnTo>
                  <a:pt x="40" y="284"/>
                </a:lnTo>
                <a:lnTo>
                  <a:pt x="40" y="282"/>
                </a:lnTo>
                <a:lnTo>
                  <a:pt x="40" y="284"/>
                </a:lnTo>
                <a:lnTo>
                  <a:pt x="38" y="284"/>
                </a:lnTo>
                <a:lnTo>
                  <a:pt x="38" y="282"/>
                </a:lnTo>
                <a:lnTo>
                  <a:pt x="40" y="282"/>
                </a:lnTo>
                <a:close/>
                <a:moveTo>
                  <a:pt x="38" y="282"/>
                </a:moveTo>
                <a:lnTo>
                  <a:pt x="38" y="284"/>
                </a:lnTo>
                <a:lnTo>
                  <a:pt x="37" y="284"/>
                </a:lnTo>
                <a:lnTo>
                  <a:pt x="38" y="284"/>
                </a:lnTo>
                <a:lnTo>
                  <a:pt x="37" y="284"/>
                </a:lnTo>
                <a:lnTo>
                  <a:pt x="37" y="282"/>
                </a:lnTo>
                <a:lnTo>
                  <a:pt x="38" y="282"/>
                </a:lnTo>
                <a:close/>
                <a:moveTo>
                  <a:pt x="37" y="282"/>
                </a:moveTo>
                <a:lnTo>
                  <a:pt x="38" y="282"/>
                </a:lnTo>
                <a:lnTo>
                  <a:pt x="37" y="282"/>
                </a:lnTo>
                <a:close/>
                <a:moveTo>
                  <a:pt x="35" y="282"/>
                </a:moveTo>
                <a:lnTo>
                  <a:pt x="33" y="282"/>
                </a:lnTo>
                <a:lnTo>
                  <a:pt x="35" y="282"/>
                </a:lnTo>
                <a:close/>
                <a:moveTo>
                  <a:pt x="63" y="282"/>
                </a:moveTo>
                <a:lnTo>
                  <a:pt x="62" y="282"/>
                </a:lnTo>
                <a:lnTo>
                  <a:pt x="63" y="282"/>
                </a:lnTo>
                <a:lnTo>
                  <a:pt x="62" y="282"/>
                </a:lnTo>
                <a:lnTo>
                  <a:pt x="63" y="282"/>
                </a:lnTo>
                <a:close/>
                <a:moveTo>
                  <a:pt x="38" y="282"/>
                </a:moveTo>
                <a:lnTo>
                  <a:pt x="38" y="281"/>
                </a:lnTo>
                <a:lnTo>
                  <a:pt x="40" y="281"/>
                </a:lnTo>
                <a:lnTo>
                  <a:pt x="40" y="282"/>
                </a:lnTo>
                <a:lnTo>
                  <a:pt x="38" y="282"/>
                </a:lnTo>
                <a:close/>
                <a:moveTo>
                  <a:pt x="396" y="276"/>
                </a:moveTo>
                <a:lnTo>
                  <a:pt x="396" y="274"/>
                </a:lnTo>
                <a:lnTo>
                  <a:pt x="396" y="276"/>
                </a:lnTo>
                <a:close/>
                <a:moveTo>
                  <a:pt x="85" y="271"/>
                </a:moveTo>
                <a:lnTo>
                  <a:pt x="85" y="272"/>
                </a:lnTo>
                <a:lnTo>
                  <a:pt x="85" y="271"/>
                </a:lnTo>
                <a:lnTo>
                  <a:pt x="83" y="271"/>
                </a:lnTo>
                <a:lnTo>
                  <a:pt x="85" y="271"/>
                </a:lnTo>
                <a:close/>
                <a:moveTo>
                  <a:pt x="27" y="271"/>
                </a:moveTo>
                <a:lnTo>
                  <a:pt x="28" y="271"/>
                </a:lnTo>
                <a:lnTo>
                  <a:pt x="28" y="272"/>
                </a:lnTo>
                <a:lnTo>
                  <a:pt x="27" y="272"/>
                </a:lnTo>
                <a:lnTo>
                  <a:pt x="28" y="272"/>
                </a:lnTo>
                <a:lnTo>
                  <a:pt x="27" y="272"/>
                </a:lnTo>
                <a:lnTo>
                  <a:pt x="25" y="272"/>
                </a:lnTo>
                <a:lnTo>
                  <a:pt x="27" y="272"/>
                </a:lnTo>
                <a:lnTo>
                  <a:pt x="25" y="272"/>
                </a:lnTo>
                <a:lnTo>
                  <a:pt x="25" y="271"/>
                </a:lnTo>
                <a:lnTo>
                  <a:pt x="27" y="271"/>
                </a:lnTo>
                <a:close/>
                <a:moveTo>
                  <a:pt x="22" y="271"/>
                </a:moveTo>
                <a:lnTo>
                  <a:pt x="23" y="272"/>
                </a:lnTo>
                <a:lnTo>
                  <a:pt x="25" y="271"/>
                </a:lnTo>
                <a:lnTo>
                  <a:pt x="25" y="272"/>
                </a:lnTo>
                <a:lnTo>
                  <a:pt x="23" y="272"/>
                </a:lnTo>
                <a:lnTo>
                  <a:pt x="23" y="274"/>
                </a:lnTo>
                <a:lnTo>
                  <a:pt x="23" y="272"/>
                </a:lnTo>
                <a:lnTo>
                  <a:pt x="23" y="274"/>
                </a:lnTo>
                <a:lnTo>
                  <a:pt x="23" y="272"/>
                </a:lnTo>
                <a:lnTo>
                  <a:pt x="22" y="272"/>
                </a:lnTo>
                <a:lnTo>
                  <a:pt x="22" y="271"/>
                </a:lnTo>
                <a:close/>
                <a:moveTo>
                  <a:pt x="22" y="271"/>
                </a:moveTo>
                <a:lnTo>
                  <a:pt x="22" y="272"/>
                </a:lnTo>
                <a:lnTo>
                  <a:pt x="20" y="272"/>
                </a:lnTo>
                <a:lnTo>
                  <a:pt x="20" y="274"/>
                </a:lnTo>
                <a:lnTo>
                  <a:pt x="18" y="274"/>
                </a:lnTo>
                <a:lnTo>
                  <a:pt x="18" y="272"/>
                </a:lnTo>
                <a:lnTo>
                  <a:pt x="20" y="272"/>
                </a:lnTo>
                <a:lnTo>
                  <a:pt x="18" y="272"/>
                </a:lnTo>
                <a:lnTo>
                  <a:pt x="20" y="272"/>
                </a:lnTo>
                <a:lnTo>
                  <a:pt x="20" y="271"/>
                </a:lnTo>
                <a:lnTo>
                  <a:pt x="22" y="271"/>
                </a:lnTo>
                <a:close/>
                <a:moveTo>
                  <a:pt x="87" y="271"/>
                </a:moveTo>
                <a:lnTo>
                  <a:pt x="85" y="271"/>
                </a:lnTo>
                <a:lnTo>
                  <a:pt x="87" y="271"/>
                </a:lnTo>
                <a:close/>
                <a:moveTo>
                  <a:pt x="38" y="271"/>
                </a:moveTo>
                <a:lnTo>
                  <a:pt x="40" y="271"/>
                </a:lnTo>
                <a:lnTo>
                  <a:pt x="42" y="271"/>
                </a:lnTo>
                <a:lnTo>
                  <a:pt x="42" y="272"/>
                </a:lnTo>
                <a:lnTo>
                  <a:pt x="42" y="274"/>
                </a:lnTo>
                <a:lnTo>
                  <a:pt x="42" y="272"/>
                </a:lnTo>
                <a:lnTo>
                  <a:pt x="42" y="274"/>
                </a:lnTo>
                <a:lnTo>
                  <a:pt x="42" y="276"/>
                </a:lnTo>
                <a:lnTo>
                  <a:pt x="42" y="277"/>
                </a:lnTo>
                <a:lnTo>
                  <a:pt x="40" y="277"/>
                </a:lnTo>
                <a:lnTo>
                  <a:pt x="40" y="279"/>
                </a:lnTo>
                <a:lnTo>
                  <a:pt x="40" y="281"/>
                </a:lnTo>
                <a:lnTo>
                  <a:pt x="38" y="281"/>
                </a:lnTo>
                <a:lnTo>
                  <a:pt x="37" y="281"/>
                </a:lnTo>
                <a:lnTo>
                  <a:pt x="37" y="282"/>
                </a:lnTo>
                <a:lnTo>
                  <a:pt x="37" y="281"/>
                </a:lnTo>
                <a:lnTo>
                  <a:pt x="37" y="282"/>
                </a:lnTo>
                <a:lnTo>
                  <a:pt x="35" y="282"/>
                </a:lnTo>
                <a:lnTo>
                  <a:pt x="35" y="281"/>
                </a:lnTo>
                <a:lnTo>
                  <a:pt x="33" y="281"/>
                </a:lnTo>
                <a:lnTo>
                  <a:pt x="35" y="281"/>
                </a:lnTo>
                <a:lnTo>
                  <a:pt x="33" y="281"/>
                </a:lnTo>
                <a:lnTo>
                  <a:pt x="33" y="282"/>
                </a:lnTo>
                <a:lnTo>
                  <a:pt x="32" y="282"/>
                </a:lnTo>
                <a:lnTo>
                  <a:pt x="30" y="282"/>
                </a:lnTo>
                <a:lnTo>
                  <a:pt x="28" y="282"/>
                </a:lnTo>
                <a:lnTo>
                  <a:pt x="28" y="281"/>
                </a:lnTo>
                <a:lnTo>
                  <a:pt x="27" y="282"/>
                </a:lnTo>
                <a:lnTo>
                  <a:pt x="27" y="281"/>
                </a:lnTo>
                <a:lnTo>
                  <a:pt x="28" y="281"/>
                </a:lnTo>
                <a:lnTo>
                  <a:pt x="27" y="281"/>
                </a:lnTo>
                <a:lnTo>
                  <a:pt x="28" y="281"/>
                </a:lnTo>
                <a:lnTo>
                  <a:pt x="27" y="281"/>
                </a:lnTo>
                <a:lnTo>
                  <a:pt x="27" y="279"/>
                </a:lnTo>
                <a:lnTo>
                  <a:pt x="27" y="281"/>
                </a:lnTo>
                <a:lnTo>
                  <a:pt x="27" y="279"/>
                </a:lnTo>
                <a:lnTo>
                  <a:pt x="28" y="279"/>
                </a:lnTo>
                <a:lnTo>
                  <a:pt x="27" y="279"/>
                </a:lnTo>
                <a:lnTo>
                  <a:pt x="28" y="279"/>
                </a:lnTo>
                <a:lnTo>
                  <a:pt x="27" y="279"/>
                </a:lnTo>
                <a:lnTo>
                  <a:pt x="28" y="279"/>
                </a:lnTo>
                <a:lnTo>
                  <a:pt x="28" y="277"/>
                </a:lnTo>
                <a:lnTo>
                  <a:pt x="30" y="277"/>
                </a:lnTo>
                <a:lnTo>
                  <a:pt x="30" y="279"/>
                </a:lnTo>
                <a:lnTo>
                  <a:pt x="30" y="277"/>
                </a:lnTo>
                <a:lnTo>
                  <a:pt x="32" y="277"/>
                </a:lnTo>
                <a:lnTo>
                  <a:pt x="32" y="279"/>
                </a:lnTo>
                <a:lnTo>
                  <a:pt x="32" y="277"/>
                </a:lnTo>
                <a:lnTo>
                  <a:pt x="30" y="277"/>
                </a:lnTo>
                <a:lnTo>
                  <a:pt x="32" y="277"/>
                </a:lnTo>
                <a:lnTo>
                  <a:pt x="30" y="277"/>
                </a:lnTo>
                <a:lnTo>
                  <a:pt x="30" y="276"/>
                </a:lnTo>
                <a:lnTo>
                  <a:pt x="28" y="276"/>
                </a:lnTo>
                <a:lnTo>
                  <a:pt x="30" y="276"/>
                </a:lnTo>
                <a:lnTo>
                  <a:pt x="28" y="276"/>
                </a:lnTo>
                <a:lnTo>
                  <a:pt x="28" y="274"/>
                </a:lnTo>
                <a:lnTo>
                  <a:pt x="27" y="274"/>
                </a:lnTo>
                <a:lnTo>
                  <a:pt x="28" y="274"/>
                </a:lnTo>
                <a:lnTo>
                  <a:pt x="28" y="276"/>
                </a:lnTo>
                <a:lnTo>
                  <a:pt x="27" y="276"/>
                </a:lnTo>
                <a:lnTo>
                  <a:pt x="27" y="277"/>
                </a:lnTo>
                <a:lnTo>
                  <a:pt x="28" y="277"/>
                </a:lnTo>
                <a:lnTo>
                  <a:pt x="27" y="276"/>
                </a:lnTo>
                <a:lnTo>
                  <a:pt x="28" y="276"/>
                </a:lnTo>
                <a:lnTo>
                  <a:pt x="30" y="276"/>
                </a:lnTo>
                <a:lnTo>
                  <a:pt x="30" y="277"/>
                </a:lnTo>
                <a:lnTo>
                  <a:pt x="28" y="277"/>
                </a:lnTo>
                <a:lnTo>
                  <a:pt x="27" y="277"/>
                </a:lnTo>
                <a:lnTo>
                  <a:pt x="25" y="277"/>
                </a:lnTo>
                <a:lnTo>
                  <a:pt x="25" y="276"/>
                </a:lnTo>
                <a:lnTo>
                  <a:pt x="25" y="274"/>
                </a:lnTo>
                <a:lnTo>
                  <a:pt x="27" y="274"/>
                </a:lnTo>
                <a:lnTo>
                  <a:pt x="25" y="274"/>
                </a:lnTo>
                <a:lnTo>
                  <a:pt x="25" y="276"/>
                </a:lnTo>
                <a:lnTo>
                  <a:pt x="25" y="274"/>
                </a:lnTo>
                <a:lnTo>
                  <a:pt x="27" y="274"/>
                </a:lnTo>
                <a:lnTo>
                  <a:pt x="25" y="274"/>
                </a:lnTo>
                <a:lnTo>
                  <a:pt x="27" y="274"/>
                </a:lnTo>
                <a:lnTo>
                  <a:pt x="27" y="272"/>
                </a:lnTo>
                <a:lnTo>
                  <a:pt x="28" y="272"/>
                </a:lnTo>
                <a:lnTo>
                  <a:pt x="30" y="272"/>
                </a:lnTo>
                <a:lnTo>
                  <a:pt x="30" y="271"/>
                </a:lnTo>
                <a:lnTo>
                  <a:pt x="30" y="272"/>
                </a:lnTo>
                <a:lnTo>
                  <a:pt x="30" y="271"/>
                </a:lnTo>
                <a:lnTo>
                  <a:pt x="32" y="271"/>
                </a:lnTo>
                <a:lnTo>
                  <a:pt x="32" y="272"/>
                </a:lnTo>
                <a:lnTo>
                  <a:pt x="32" y="271"/>
                </a:lnTo>
                <a:lnTo>
                  <a:pt x="32" y="272"/>
                </a:lnTo>
                <a:lnTo>
                  <a:pt x="30" y="272"/>
                </a:lnTo>
                <a:lnTo>
                  <a:pt x="32" y="272"/>
                </a:lnTo>
                <a:lnTo>
                  <a:pt x="32" y="271"/>
                </a:lnTo>
                <a:lnTo>
                  <a:pt x="32" y="272"/>
                </a:lnTo>
                <a:lnTo>
                  <a:pt x="32" y="271"/>
                </a:lnTo>
                <a:lnTo>
                  <a:pt x="33" y="271"/>
                </a:lnTo>
                <a:lnTo>
                  <a:pt x="35" y="271"/>
                </a:lnTo>
                <a:lnTo>
                  <a:pt x="37" y="271"/>
                </a:lnTo>
                <a:lnTo>
                  <a:pt x="38" y="271"/>
                </a:lnTo>
                <a:close/>
                <a:moveTo>
                  <a:pt x="67" y="271"/>
                </a:moveTo>
                <a:lnTo>
                  <a:pt x="65" y="271"/>
                </a:lnTo>
                <a:lnTo>
                  <a:pt x="67" y="271"/>
                </a:lnTo>
                <a:close/>
                <a:moveTo>
                  <a:pt x="42" y="271"/>
                </a:moveTo>
                <a:lnTo>
                  <a:pt x="42" y="269"/>
                </a:lnTo>
                <a:lnTo>
                  <a:pt x="42" y="271"/>
                </a:lnTo>
                <a:lnTo>
                  <a:pt x="43" y="271"/>
                </a:lnTo>
                <a:lnTo>
                  <a:pt x="42" y="271"/>
                </a:lnTo>
                <a:close/>
                <a:moveTo>
                  <a:pt x="37" y="267"/>
                </a:moveTo>
                <a:lnTo>
                  <a:pt x="38" y="267"/>
                </a:lnTo>
                <a:lnTo>
                  <a:pt x="38" y="269"/>
                </a:lnTo>
                <a:lnTo>
                  <a:pt x="37" y="269"/>
                </a:lnTo>
                <a:lnTo>
                  <a:pt x="37" y="267"/>
                </a:lnTo>
                <a:lnTo>
                  <a:pt x="35" y="267"/>
                </a:lnTo>
                <a:lnTo>
                  <a:pt x="37" y="267"/>
                </a:lnTo>
                <a:close/>
                <a:moveTo>
                  <a:pt x="197" y="241"/>
                </a:moveTo>
                <a:lnTo>
                  <a:pt x="195" y="241"/>
                </a:lnTo>
                <a:lnTo>
                  <a:pt x="197" y="241"/>
                </a:lnTo>
                <a:close/>
                <a:moveTo>
                  <a:pt x="372" y="12"/>
                </a:moveTo>
                <a:lnTo>
                  <a:pt x="374" y="15"/>
                </a:lnTo>
                <a:lnTo>
                  <a:pt x="374" y="17"/>
                </a:lnTo>
                <a:lnTo>
                  <a:pt x="376" y="19"/>
                </a:lnTo>
                <a:lnTo>
                  <a:pt x="377" y="20"/>
                </a:lnTo>
                <a:lnTo>
                  <a:pt x="379" y="24"/>
                </a:lnTo>
                <a:lnTo>
                  <a:pt x="381" y="24"/>
                </a:lnTo>
                <a:lnTo>
                  <a:pt x="381" y="27"/>
                </a:lnTo>
                <a:lnTo>
                  <a:pt x="382" y="27"/>
                </a:lnTo>
                <a:lnTo>
                  <a:pt x="384" y="29"/>
                </a:lnTo>
                <a:lnTo>
                  <a:pt x="387" y="30"/>
                </a:lnTo>
                <a:lnTo>
                  <a:pt x="389" y="32"/>
                </a:lnTo>
                <a:lnTo>
                  <a:pt x="391" y="34"/>
                </a:lnTo>
                <a:lnTo>
                  <a:pt x="394" y="34"/>
                </a:lnTo>
                <a:lnTo>
                  <a:pt x="396" y="30"/>
                </a:lnTo>
                <a:lnTo>
                  <a:pt x="397" y="29"/>
                </a:lnTo>
                <a:lnTo>
                  <a:pt x="399" y="29"/>
                </a:lnTo>
                <a:lnTo>
                  <a:pt x="399" y="30"/>
                </a:lnTo>
                <a:lnTo>
                  <a:pt x="401" y="30"/>
                </a:lnTo>
                <a:lnTo>
                  <a:pt x="402" y="30"/>
                </a:lnTo>
                <a:lnTo>
                  <a:pt x="404" y="29"/>
                </a:lnTo>
                <a:lnTo>
                  <a:pt x="404" y="27"/>
                </a:lnTo>
                <a:lnTo>
                  <a:pt x="402" y="27"/>
                </a:lnTo>
                <a:lnTo>
                  <a:pt x="402" y="24"/>
                </a:lnTo>
                <a:lnTo>
                  <a:pt x="404" y="24"/>
                </a:lnTo>
                <a:lnTo>
                  <a:pt x="404" y="22"/>
                </a:lnTo>
                <a:lnTo>
                  <a:pt x="406" y="24"/>
                </a:lnTo>
                <a:lnTo>
                  <a:pt x="407" y="24"/>
                </a:lnTo>
                <a:lnTo>
                  <a:pt x="409" y="27"/>
                </a:lnTo>
                <a:lnTo>
                  <a:pt x="411" y="29"/>
                </a:lnTo>
                <a:lnTo>
                  <a:pt x="412" y="29"/>
                </a:lnTo>
                <a:lnTo>
                  <a:pt x="411" y="30"/>
                </a:lnTo>
                <a:lnTo>
                  <a:pt x="411" y="34"/>
                </a:lnTo>
                <a:lnTo>
                  <a:pt x="409" y="39"/>
                </a:lnTo>
                <a:lnTo>
                  <a:pt x="409" y="40"/>
                </a:lnTo>
                <a:lnTo>
                  <a:pt x="407" y="42"/>
                </a:lnTo>
                <a:lnTo>
                  <a:pt x="407" y="44"/>
                </a:lnTo>
                <a:lnTo>
                  <a:pt x="409" y="44"/>
                </a:lnTo>
                <a:lnTo>
                  <a:pt x="411" y="44"/>
                </a:lnTo>
                <a:lnTo>
                  <a:pt x="412" y="44"/>
                </a:lnTo>
                <a:lnTo>
                  <a:pt x="414" y="44"/>
                </a:lnTo>
                <a:lnTo>
                  <a:pt x="416" y="44"/>
                </a:lnTo>
                <a:lnTo>
                  <a:pt x="416" y="45"/>
                </a:lnTo>
                <a:lnTo>
                  <a:pt x="417" y="49"/>
                </a:lnTo>
                <a:lnTo>
                  <a:pt x="416" y="50"/>
                </a:lnTo>
                <a:lnTo>
                  <a:pt x="416" y="52"/>
                </a:lnTo>
                <a:lnTo>
                  <a:pt x="417" y="50"/>
                </a:lnTo>
                <a:lnTo>
                  <a:pt x="419" y="52"/>
                </a:lnTo>
                <a:lnTo>
                  <a:pt x="421" y="52"/>
                </a:lnTo>
                <a:lnTo>
                  <a:pt x="422" y="50"/>
                </a:lnTo>
                <a:lnTo>
                  <a:pt x="424" y="50"/>
                </a:lnTo>
                <a:lnTo>
                  <a:pt x="426" y="52"/>
                </a:lnTo>
                <a:lnTo>
                  <a:pt x="427" y="54"/>
                </a:lnTo>
                <a:lnTo>
                  <a:pt x="426" y="55"/>
                </a:lnTo>
                <a:lnTo>
                  <a:pt x="424" y="55"/>
                </a:lnTo>
                <a:lnTo>
                  <a:pt x="424" y="57"/>
                </a:lnTo>
                <a:lnTo>
                  <a:pt x="426" y="59"/>
                </a:lnTo>
                <a:lnTo>
                  <a:pt x="427" y="60"/>
                </a:lnTo>
                <a:lnTo>
                  <a:pt x="429" y="62"/>
                </a:lnTo>
                <a:lnTo>
                  <a:pt x="431" y="64"/>
                </a:lnTo>
                <a:lnTo>
                  <a:pt x="431" y="65"/>
                </a:lnTo>
                <a:lnTo>
                  <a:pt x="431" y="67"/>
                </a:lnTo>
                <a:lnTo>
                  <a:pt x="432" y="67"/>
                </a:lnTo>
                <a:lnTo>
                  <a:pt x="436" y="65"/>
                </a:lnTo>
                <a:lnTo>
                  <a:pt x="437" y="67"/>
                </a:lnTo>
                <a:lnTo>
                  <a:pt x="441" y="69"/>
                </a:lnTo>
                <a:lnTo>
                  <a:pt x="444" y="69"/>
                </a:lnTo>
                <a:lnTo>
                  <a:pt x="446" y="70"/>
                </a:lnTo>
                <a:lnTo>
                  <a:pt x="447" y="72"/>
                </a:lnTo>
                <a:lnTo>
                  <a:pt x="449" y="72"/>
                </a:lnTo>
                <a:lnTo>
                  <a:pt x="451" y="72"/>
                </a:lnTo>
                <a:lnTo>
                  <a:pt x="452" y="72"/>
                </a:lnTo>
                <a:lnTo>
                  <a:pt x="454" y="74"/>
                </a:lnTo>
                <a:lnTo>
                  <a:pt x="456" y="77"/>
                </a:lnTo>
                <a:lnTo>
                  <a:pt x="457" y="77"/>
                </a:lnTo>
                <a:lnTo>
                  <a:pt x="457" y="79"/>
                </a:lnTo>
                <a:lnTo>
                  <a:pt x="457" y="80"/>
                </a:lnTo>
                <a:lnTo>
                  <a:pt x="456" y="80"/>
                </a:lnTo>
                <a:lnTo>
                  <a:pt x="456" y="82"/>
                </a:lnTo>
                <a:lnTo>
                  <a:pt x="454" y="84"/>
                </a:lnTo>
                <a:lnTo>
                  <a:pt x="454" y="86"/>
                </a:lnTo>
                <a:lnTo>
                  <a:pt x="456" y="89"/>
                </a:lnTo>
                <a:lnTo>
                  <a:pt x="457" y="91"/>
                </a:lnTo>
                <a:lnTo>
                  <a:pt x="457" y="92"/>
                </a:lnTo>
                <a:lnTo>
                  <a:pt x="457" y="94"/>
                </a:lnTo>
                <a:lnTo>
                  <a:pt x="457" y="96"/>
                </a:lnTo>
                <a:lnTo>
                  <a:pt x="456" y="99"/>
                </a:lnTo>
                <a:lnTo>
                  <a:pt x="456" y="101"/>
                </a:lnTo>
                <a:lnTo>
                  <a:pt x="456" y="102"/>
                </a:lnTo>
                <a:lnTo>
                  <a:pt x="457" y="106"/>
                </a:lnTo>
                <a:lnTo>
                  <a:pt x="457" y="107"/>
                </a:lnTo>
                <a:lnTo>
                  <a:pt x="459" y="109"/>
                </a:lnTo>
                <a:lnTo>
                  <a:pt x="457" y="111"/>
                </a:lnTo>
                <a:lnTo>
                  <a:pt x="452" y="114"/>
                </a:lnTo>
                <a:lnTo>
                  <a:pt x="447" y="119"/>
                </a:lnTo>
                <a:lnTo>
                  <a:pt x="446" y="126"/>
                </a:lnTo>
                <a:lnTo>
                  <a:pt x="447" y="127"/>
                </a:lnTo>
                <a:lnTo>
                  <a:pt x="449" y="127"/>
                </a:lnTo>
                <a:lnTo>
                  <a:pt x="451" y="129"/>
                </a:lnTo>
                <a:lnTo>
                  <a:pt x="454" y="129"/>
                </a:lnTo>
                <a:lnTo>
                  <a:pt x="457" y="131"/>
                </a:lnTo>
                <a:lnTo>
                  <a:pt x="457" y="132"/>
                </a:lnTo>
                <a:lnTo>
                  <a:pt x="457" y="134"/>
                </a:lnTo>
                <a:lnTo>
                  <a:pt x="456" y="134"/>
                </a:lnTo>
                <a:lnTo>
                  <a:pt x="454" y="134"/>
                </a:lnTo>
                <a:lnTo>
                  <a:pt x="454" y="136"/>
                </a:lnTo>
                <a:lnTo>
                  <a:pt x="452" y="136"/>
                </a:lnTo>
                <a:lnTo>
                  <a:pt x="452" y="137"/>
                </a:lnTo>
                <a:lnTo>
                  <a:pt x="452" y="139"/>
                </a:lnTo>
                <a:lnTo>
                  <a:pt x="452" y="141"/>
                </a:lnTo>
                <a:lnTo>
                  <a:pt x="454" y="144"/>
                </a:lnTo>
                <a:lnTo>
                  <a:pt x="456" y="144"/>
                </a:lnTo>
                <a:lnTo>
                  <a:pt x="456" y="146"/>
                </a:lnTo>
                <a:lnTo>
                  <a:pt x="456" y="147"/>
                </a:lnTo>
                <a:lnTo>
                  <a:pt x="454" y="147"/>
                </a:lnTo>
                <a:lnTo>
                  <a:pt x="452" y="147"/>
                </a:lnTo>
                <a:lnTo>
                  <a:pt x="452" y="149"/>
                </a:lnTo>
                <a:lnTo>
                  <a:pt x="451" y="149"/>
                </a:lnTo>
                <a:lnTo>
                  <a:pt x="449" y="149"/>
                </a:lnTo>
                <a:lnTo>
                  <a:pt x="447" y="149"/>
                </a:lnTo>
                <a:lnTo>
                  <a:pt x="447" y="151"/>
                </a:lnTo>
                <a:lnTo>
                  <a:pt x="449" y="152"/>
                </a:lnTo>
                <a:lnTo>
                  <a:pt x="449" y="156"/>
                </a:lnTo>
                <a:lnTo>
                  <a:pt x="449" y="157"/>
                </a:lnTo>
                <a:lnTo>
                  <a:pt x="447" y="159"/>
                </a:lnTo>
                <a:lnTo>
                  <a:pt x="446" y="159"/>
                </a:lnTo>
                <a:lnTo>
                  <a:pt x="446" y="157"/>
                </a:lnTo>
                <a:lnTo>
                  <a:pt x="442" y="157"/>
                </a:lnTo>
                <a:lnTo>
                  <a:pt x="441" y="156"/>
                </a:lnTo>
                <a:lnTo>
                  <a:pt x="439" y="156"/>
                </a:lnTo>
                <a:lnTo>
                  <a:pt x="439" y="157"/>
                </a:lnTo>
                <a:lnTo>
                  <a:pt x="437" y="157"/>
                </a:lnTo>
                <a:lnTo>
                  <a:pt x="439" y="159"/>
                </a:lnTo>
                <a:lnTo>
                  <a:pt x="442" y="161"/>
                </a:lnTo>
                <a:lnTo>
                  <a:pt x="442" y="162"/>
                </a:lnTo>
                <a:lnTo>
                  <a:pt x="444" y="162"/>
                </a:lnTo>
                <a:lnTo>
                  <a:pt x="442" y="164"/>
                </a:lnTo>
                <a:lnTo>
                  <a:pt x="441" y="164"/>
                </a:lnTo>
                <a:lnTo>
                  <a:pt x="441" y="166"/>
                </a:lnTo>
                <a:lnTo>
                  <a:pt x="439" y="167"/>
                </a:lnTo>
                <a:lnTo>
                  <a:pt x="441" y="169"/>
                </a:lnTo>
                <a:lnTo>
                  <a:pt x="439" y="171"/>
                </a:lnTo>
                <a:lnTo>
                  <a:pt x="437" y="172"/>
                </a:lnTo>
                <a:lnTo>
                  <a:pt x="437" y="174"/>
                </a:lnTo>
                <a:lnTo>
                  <a:pt x="439" y="177"/>
                </a:lnTo>
                <a:lnTo>
                  <a:pt x="439" y="179"/>
                </a:lnTo>
                <a:lnTo>
                  <a:pt x="441" y="181"/>
                </a:lnTo>
                <a:lnTo>
                  <a:pt x="442" y="184"/>
                </a:lnTo>
                <a:lnTo>
                  <a:pt x="444" y="184"/>
                </a:lnTo>
                <a:lnTo>
                  <a:pt x="449" y="186"/>
                </a:lnTo>
                <a:lnTo>
                  <a:pt x="451" y="186"/>
                </a:lnTo>
                <a:lnTo>
                  <a:pt x="452" y="187"/>
                </a:lnTo>
                <a:lnTo>
                  <a:pt x="452" y="189"/>
                </a:lnTo>
                <a:lnTo>
                  <a:pt x="456" y="191"/>
                </a:lnTo>
                <a:lnTo>
                  <a:pt x="457" y="194"/>
                </a:lnTo>
                <a:lnTo>
                  <a:pt x="461" y="199"/>
                </a:lnTo>
                <a:lnTo>
                  <a:pt x="462" y="201"/>
                </a:lnTo>
                <a:lnTo>
                  <a:pt x="464" y="202"/>
                </a:lnTo>
                <a:lnTo>
                  <a:pt x="461" y="206"/>
                </a:lnTo>
                <a:lnTo>
                  <a:pt x="461" y="207"/>
                </a:lnTo>
                <a:lnTo>
                  <a:pt x="459" y="209"/>
                </a:lnTo>
                <a:lnTo>
                  <a:pt x="457" y="209"/>
                </a:lnTo>
                <a:lnTo>
                  <a:pt x="456" y="211"/>
                </a:lnTo>
                <a:lnTo>
                  <a:pt x="456" y="212"/>
                </a:lnTo>
                <a:lnTo>
                  <a:pt x="454" y="212"/>
                </a:lnTo>
                <a:lnTo>
                  <a:pt x="452" y="212"/>
                </a:lnTo>
                <a:lnTo>
                  <a:pt x="449" y="214"/>
                </a:lnTo>
                <a:lnTo>
                  <a:pt x="447" y="217"/>
                </a:lnTo>
                <a:lnTo>
                  <a:pt x="444" y="221"/>
                </a:lnTo>
                <a:lnTo>
                  <a:pt x="441" y="224"/>
                </a:lnTo>
                <a:lnTo>
                  <a:pt x="442" y="231"/>
                </a:lnTo>
                <a:lnTo>
                  <a:pt x="442" y="232"/>
                </a:lnTo>
                <a:lnTo>
                  <a:pt x="441" y="232"/>
                </a:lnTo>
                <a:lnTo>
                  <a:pt x="441" y="234"/>
                </a:lnTo>
                <a:lnTo>
                  <a:pt x="441" y="239"/>
                </a:lnTo>
                <a:lnTo>
                  <a:pt x="444" y="239"/>
                </a:lnTo>
                <a:lnTo>
                  <a:pt x="446" y="242"/>
                </a:lnTo>
                <a:lnTo>
                  <a:pt x="446" y="244"/>
                </a:lnTo>
                <a:lnTo>
                  <a:pt x="447" y="244"/>
                </a:lnTo>
                <a:lnTo>
                  <a:pt x="447" y="246"/>
                </a:lnTo>
                <a:lnTo>
                  <a:pt x="449" y="247"/>
                </a:lnTo>
                <a:lnTo>
                  <a:pt x="451" y="247"/>
                </a:lnTo>
                <a:lnTo>
                  <a:pt x="452" y="249"/>
                </a:lnTo>
                <a:lnTo>
                  <a:pt x="452" y="251"/>
                </a:lnTo>
                <a:lnTo>
                  <a:pt x="451" y="251"/>
                </a:lnTo>
                <a:lnTo>
                  <a:pt x="449" y="252"/>
                </a:lnTo>
                <a:lnTo>
                  <a:pt x="446" y="252"/>
                </a:lnTo>
                <a:lnTo>
                  <a:pt x="446" y="254"/>
                </a:lnTo>
                <a:lnTo>
                  <a:pt x="447" y="256"/>
                </a:lnTo>
                <a:lnTo>
                  <a:pt x="447" y="257"/>
                </a:lnTo>
                <a:lnTo>
                  <a:pt x="449" y="261"/>
                </a:lnTo>
                <a:lnTo>
                  <a:pt x="447" y="261"/>
                </a:lnTo>
                <a:lnTo>
                  <a:pt x="447" y="262"/>
                </a:lnTo>
                <a:lnTo>
                  <a:pt x="447" y="264"/>
                </a:lnTo>
                <a:lnTo>
                  <a:pt x="446" y="266"/>
                </a:lnTo>
                <a:lnTo>
                  <a:pt x="449" y="269"/>
                </a:lnTo>
                <a:lnTo>
                  <a:pt x="454" y="272"/>
                </a:lnTo>
                <a:lnTo>
                  <a:pt x="456" y="277"/>
                </a:lnTo>
                <a:lnTo>
                  <a:pt x="456" y="281"/>
                </a:lnTo>
                <a:lnTo>
                  <a:pt x="452" y="281"/>
                </a:lnTo>
                <a:lnTo>
                  <a:pt x="451" y="281"/>
                </a:lnTo>
                <a:lnTo>
                  <a:pt x="449" y="282"/>
                </a:lnTo>
                <a:lnTo>
                  <a:pt x="447" y="282"/>
                </a:lnTo>
                <a:lnTo>
                  <a:pt x="446" y="282"/>
                </a:lnTo>
                <a:lnTo>
                  <a:pt x="444" y="282"/>
                </a:lnTo>
                <a:lnTo>
                  <a:pt x="442" y="282"/>
                </a:lnTo>
                <a:lnTo>
                  <a:pt x="441" y="282"/>
                </a:lnTo>
                <a:lnTo>
                  <a:pt x="441" y="284"/>
                </a:lnTo>
                <a:lnTo>
                  <a:pt x="441" y="287"/>
                </a:lnTo>
                <a:lnTo>
                  <a:pt x="442" y="289"/>
                </a:lnTo>
                <a:lnTo>
                  <a:pt x="442" y="291"/>
                </a:lnTo>
                <a:lnTo>
                  <a:pt x="444" y="293"/>
                </a:lnTo>
                <a:lnTo>
                  <a:pt x="444" y="294"/>
                </a:lnTo>
                <a:lnTo>
                  <a:pt x="446" y="294"/>
                </a:lnTo>
                <a:lnTo>
                  <a:pt x="449" y="293"/>
                </a:lnTo>
                <a:lnTo>
                  <a:pt x="449" y="294"/>
                </a:lnTo>
                <a:lnTo>
                  <a:pt x="451" y="294"/>
                </a:lnTo>
                <a:lnTo>
                  <a:pt x="451" y="296"/>
                </a:lnTo>
                <a:lnTo>
                  <a:pt x="451" y="298"/>
                </a:lnTo>
                <a:lnTo>
                  <a:pt x="452" y="299"/>
                </a:lnTo>
                <a:lnTo>
                  <a:pt x="454" y="299"/>
                </a:lnTo>
                <a:lnTo>
                  <a:pt x="454" y="301"/>
                </a:lnTo>
                <a:lnTo>
                  <a:pt x="454" y="303"/>
                </a:lnTo>
                <a:lnTo>
                  <a:pt x="454" y="304"/>
                </a:lnTo>
                <a:lnTo>
                  <a:pt x="454" y="306"/>
                </a:lnTo>
                <a:lnTo>
                  <a:pt x="454" y="308"/>
                </a:lnTo>
                <a:lnTo>
                  <a:pt x="452" y="308"/>
                </a:lnTo>
                <a:lnTo>
                  <a:pt x="451" y="309"/>
                </a:lnTo>
                <a:lnTo>
                  <a:pt x="449" y="308"/>
                </a:lnTo>
                <a:lnTo>
                  <a:pt x="446" y="308"/>
                </a:lnTo>
                <a:lnTo>
                  <a:pt x="446" y="309"/>
                </a:lnTo>
                <a:lnTo>
                  <a:pt x="444" y="309"/>
                </a:lnTo>
                <a:lnTo>
                  <a:pt x="442" y="309"/>
                </a:lnTo>
                <a:lnTo>
                  <a:pt x="441" y="309"/>
                </a:lnTo>
                <a:lnTo>
                  <a:pt x="439" y="311"/>
                </a:lnTo>
                <a:lnTo>
                  <a:pt x="434" y="313"/>
                </a:lnTo>
                <a:lnTo>
                  <a:pt x="432" y="314"/>
                </a:lnTo>
                <a:lnTo>
                  <a:pt x="429" y="313"/>
                </a:lnTo>
                <a:lnTo>
                  <a:pt x="426" y="313"/>
                </a:lnTo>
                <a:lnTo>
                  <a:pt x="424" y="313"/>
                </a:lnTo>
                <a:lnTo>
                  <a:pt x="424" y="314"/>
                </a:lnTo>
                <a:lnTo>
                  <a:pt x="422" y="316"/>
                </a:lnTo>
                <a:lnTo>
                  <a:pt x="421" y="316"/>
                </a:lnTo>
                <a:lnTo>
                  <a:pt x="419" y="316"/>
                </a:lnTo>
                <a:lnTo>
                  <a:pt x="419" y="318"/>
                </a:lnTo>
                <a:lnTo>
                  <a:pt x="417" y="319"/>
                </a:lnTo>
                <a:lnTo>
                  <a:pt x="416" y="319"/>
                </a:lnTo>
                <a:lnTo>
                  <a:pt x="416" y="321"/>
                </a:lnTo>
                <a:lnTo>
                  <a:pt x="416" y="323"/>
                </a:lnTo>
                <a:lnTo>
                  <a:pt x="414" y="323"/>
                </a:lnTo>
                <a:lnTo>
                  <a:pt x="412" y="323"/>
                </a:lnTo>
                <a:lnTo>
                  <a:pt x="411" y="323"/>
                </a:lnTo>
                <a:lnTo>
                  <a:pt x="409" y="324"/>
                </a:lnTo>
                <a:lnTo>
                  <a:pt x="409" y="326"/>
                </a:lnTo>
                <a:lnTo>
                  <a:pt x="409" y="329"/>
                </a:lnTo>
                <a:lnTo>
                  <a:pt x="409" y="331"/>
                </a:lnTo>
                <a:lnTo>
                  <a:pt x="409" y="333"/>
                </a:lnTo>
                <a:lnTo>
                  <a:pt x="409" y="334"/>
                </a:lnTo>
                <a:lnTo>
                  <a:pt x="409" y="336"/>
                </a:lnTo>
                <a:lnTo>
                  <a:pt x="409" y="338"/>
                </a:lnTo>
                <a:lnTo>
                  <a:pt x="409" y="339"/>
                </a:lnTo>
                <a:lnTo>
                  <a:pt x="409" y="341"/>
                </a:lnTo>
                <a:lnTo>
                  <a:pt x="407" y="343"/>
                </a:lnTo>
                <a:lnTo>
                  <a:pt x="407" y="344"/>
                </a:lnTo>
                <a:lnTo>
                  <a:pt x="406" y="343"/>
                </a:lnTo>
                <a:lnTo>
                  <a:pt x="404" y="343"/>
                </a:lnTo>
                <a:lnTo>
                  <a:pt x="404" y="344"/>
                </a:lnTo>
                <a:lnTo>
                  <a:pt x="401" y="344"/>
                </a:lnTo>
                <a:lnTo>
                  <a:pt x="402" y="346"/>
                </a:lnTo>
                <a:lnTo>
                  <a:pt x="402" y="348"/>
                </a:lnTo>
                <a:lnTo>
                  <a:pt x="404" y="351"/>
                </a:lnTo>
                <a:lnTo>
                  <a:pt x="406" y="353"/>
                </a:lnTo>
                <a:lnTo>
                  <a:pt x="407" y="354"/>
                </a:lnTo>
                <a:lnTo>
                  <a:pt x="409" y="356"/>
                </a:lnTo>
                <a:lnTo>
                  <a:pt x="407" y="358"/>
                </a:lnTo>
                <a:lnTo>
                  <a:pt x="406" y="359"/>
                </a:lnTo>
                <a:lnTo>
                  <a:pt x="402" y="359"/>
                </a:lnTo>
                <a:lnTo>
                  <a:pt x="401" y="361"/>
                </a:lnTo>
                <a:lnTo>
                  <a:pt x="401" y="363"/>
                </a:lnTo>
                <a:lnTo>
                  <a:pt x="401" y="368"/>
                </a:lnTo>
                <a:lnTo>
                  <a:pt x="401" y="369"/>
                </a:lnTo>
                <a:lnTo>
                  <a:pt x="402" y="371"/>
                </a:lnTo>
                <a:lnTo>
                  <a:pt x="402" y="373"/>
                </a:lnTo>
                <a:lnTo>
                  <a:pt x="402" y="374"/>
                </a:lnTo>
                <a:lnTo>
                  <a:pt x="401" y="374"/>
                </a:lnTo>
                <a:lnTo>
                  <a:pt x="399" y="376"/>
                </a:lnTo>
                <a:lnTo>
                  <a:pt x="399" y="378"/>
                </a:lnTo>
                <a:lnTo>
                  <a:pt x="396" y="378"/>
                </a:lnTo>
                <a:lnTo>
                  <a:pt x="396" y="379"/>
                </a:lnTo>
                <a:lnTo>
                  <a:pt x="396" y="381"/>
                </a:lnTo>
                <a:lnTo>
                  <a:pt x="397" y="381"/>
                </a:lnTo>
                <a:lnTo>
                  <a:pt x="397" y="384"/>
                </a:lnTo>
                <a:lnTo>
                  <a:pt x="397" y="386"/>
                </a:lnTo>
                <a:lnTo>
                  <a:pt x="397" y="388"/>
                </a:lnTo>
                <a:lnTo>
                  <a:pt x="397" y="389"/>
                </a:lnTo>
                <a:lnTo>
                  <a:pt x="396" y="389"/>
                </a:lnTo>
                <a:lnTo>
                  <a:pt x="396" y="391"/>
                </a:lnTo>
                <a:lnTo>
                  <a:pt x="394" y="393"/>
                </a:lnTo>
                <a:lnTo>
                  <a:pt x="394" y="394"/>
                </a:lnTo>
                <a:lnTo>
                  <a:pt x="392" y="399"/>
                </a:lnTo>
                <a:lnTo>
                  <a:pt x="392" y="401"/>
                </a:lnTo>
                <a:lnTo>
                  <a:pt x="392" y="404"/>
                </a:lnTo>
                <a:lnTo>
                  <a:pt x="391" y="406"/>
                </a:lnTo>
                <a:lnTo>
                  <a:pt x="391" y="408"/>
                </a:lnTo>
                <a:lnTo>
                  <a:pt x="391" y="409"/>
                </a:lnTo>
                <a:lnTo>
                  <a:pt x="389" y="409"/>
                </a:lnTo>
                <a:lnTo>
                  <a:pt x="387" y="411"/>
                </a:lnTo>
                <a:lnTo>
                  <a:pt x="384" y="413"/>
                </a:lnTo>
                <a:lnTo>
                  <a:pt x="382" y="413"/>
                </a:lnTo>
                <a:lnTo>
                  <a:pt x="379" y="413"/>
                </a:lnTo>
                <a:lnTo>
                  <a:pt x="379" y="411"/>
                </a:lnTo>
                <a:lnTo>
                  <a:pt x="377" y="411"/>
                </a:lnTo>
                <a:lnTo>
                  <a:pt x="374" y="411"/>
                </a:lnTo>
                <a:lnTo>
                  <a:pt x="369" y="409"/>
                </a:lnTo>
                <a:lnTo>
                  <a:pt x="366" y="409"/>
                </a:lnTo>
                <a:lnTo>
                  <a:pt x="359" y="413"/>
                </a:lnTo>
                <a:lnTo>
                  <a:pt x="357" y="413"/>
                </a:lnTo>
                <a:lnTo>
                  <a:pt x="356" y="414"/>
                </a:lnTo>
                <a:lnTo>
                  <a:pt x="354" y="416"/>
                </a:lnTo>
                <a:lnTo>
                  <a:pt x="354" y="418"/>
                </a:lnTo>
                <a:lnTo>
                  <a:pt x="352" y="419"/>
                </a:lnTo>
                <a:lnTo>
                  <a:pt x="351" y="419"/>
                </a:lnTo>
                <a:lnTo>
                  <a:pt x="349" y="419"/>
                </a:lnTo>
                <a:lnTo>
                  <a:pt x="349" y="418"/>
                </a:lnTo>
                <a:lnTo>
                  <a:pt x="347" y="414"/>
                </a:lnTo>
                <a:lnTo>
                  <a:pt x="346" y="411"/>
                </a:lnTo>
                <a:lnTo>
                  <a:pt x="346" y="409"/>
                </a:lnTo>
                <a:lnTo>
                  <a:pt x="346" y="408"/>
                </a:lnTo>
                <a:lnTo>
                  <a:pt x="346" y="406"/>
                </a:lnTo>
                <a:lnTo>
                  <a:pt x="346" y="404"/>
                </a:lnTo>
                <a:lnTo>
                  <a:pt x="346" y="403"/>
                </a:lnTo>
                <a:lnTo>
                  <a:pt x="344" y="401"/>
                </a:lnTo>
                <a:lnTo>
                  <a:pt x="344" y="399"/>
                </a:lnTo>
                <a:lnTo>
                  <a:pt x="342" y="399"/>
                </a:lnTo>
                <a:lnTo>
                  <a:pt x="341" y="401"/>
                </a:lnTo>
                <a:lnTo>
                  <a:pt x="339" y="401"/>
                </a:lnTo>
                <a:lnTo>
                  <a:pt x="336" y="401"/>
                </a:lnTo>
                <a:lnTo>
                  <a:pt x="332" y="401"/>
                </a:lnTo>
                <a:lnTo>
                  <a:pt x="329" y="403"/>
                </a:lnTo>
                <a:lnTo>
                  <a:pt x="329" y="401"/>
                </a:lnTo>
                <a:lnTo>
                  <a:pt x="329" y="399"/>
                </a:lnTo>
                <a:lnTo>
                  <a:pt x="327" y="399"/>
                </a:lnTo>
                <a:lnTo>
                  <a:pt x="327" y="401"/>
                </a:lnTo>
                <a:lnTo>
                  <a:pt x="327" y="399"/>
                </a:lnTo>
                <a:lnTo>
                  <a:pt x="326" y="401"/>
                </a:lnTo>
                <a:lnTo>
                  <a:pt x="326" y="399"/>
                </a:lnTo>
                <a:lnTo>
                  <a:pt x="324" y="399"/>
                </a:lnTo>
                <a:lnTo>
                  <a:pt x="322" y="399"/>
                </a:lnTo>
                <a:lnTo>
                  <a:pt x="321" y="401"/>
                </a:lnTo>
                <a:lnTo>
                  <a:pt x="319" y="401"/>
                </a:lnTo>
                <a:lnTo>
                  <a:pt x="317" y="401"/>
                </a:lnTo>
                <a:lnTo>
                  <a:pt x="317" y="403"/>
                </a:lnTo>
                <a:lnTo>
                  <a:pt x="316" y="403"/>
                </a:lnTo>
                <a:lnTo>
                  <a:pt x="316" y="404"/>
                </a:lnTo>
                <a:lnTo>
                  <a:pt x="314" y="404"/>
                </a:lnTo>
                <a:lnTo>
                  <a:pt x="314" y="406"/>
                </a:lnTo>
                <a:lnTo>
                  <a:pt x="312" y="404"/>
                </a:lnTo>
                <a:lnTo>
                  <a:pt x="312" y="406"/>
                </a:lnTo>
                <a:lnTo>
                  <a:pt x="311" y="406"/>
                </a:lnTo>
                <a:lnTo>
                  <a:pt x="309" y="406"/>
                </a:lnTo>
                <a:lnTo>
                  <a:pt x="307" y="406"/>
                </a:lnTo>
                <a:lnTo>
                  <a:pt x="306" y="406"/>
                </a:lnTo>
                <a:lnTo>
                  <a:pt x="304" y="406"/>
                </a:lnTo>
                <a:lnTo>
                  <a:pt x="304" y="408"/>
                </a:lnTo>
                <a:lnTo>
                  <a:pt x="302" y="408"/>
                </a:lnTo>
                <a:lnTo>
                  <a:pt x="301" y="408"/>
                </a:lnTo>
                <a:lnTo>
                  <a:pt x="301" y="409"/>
                </a:lnTo>
                <a:lnTo>
                  <a:pt x="299" y="409"/>
                </a:lnTo>
                <a:lnTo>
                  <a:pt x="297" y="409"/>
                </a:lnTo>
                <a:lnTo>
                  <a:pt x="297" y="411"/>
                </a:lnTo>
                <a:lnTo>
                  <a:pt x="296" y="411"/>
                </a:lnTo>
                <a:lnTo>
                  <a:pt x="294" y="411"/>
                </a:lnTo>
                <a:lnTo>
                  <a:pt x="294" y="413"/>
                </a:lnTo>
                <a:lnTo>
                  <a:pt x="294" y="411"/>
                </a:lnTo>
                <a:lnTo>
                  <a:pt x="294" y="413"/>
                </a:lnTo>
                <a:lnTo>
                  <a:pt x="292" y="413"/>
                </a:lnTo>
                <a:lnTo>
                  <a:pt x="292" y="411"/>
                </a:lnTo>
                <a:lnTo>
                  <a:pt x="291" y="411"/>
                </a:lnTo>
                <a:lnTo>
                  <a:pt x="291" y="413"/>
                </a:lnTo>
                <a:lnTo>
                  <a:pt x="289" y="413"/>
                </a:lnTo>
                <a:lnTo>
                  <a:pt x="289" y="414"/>
                </a:lnTo>
                <a:lnTo>
                  <a:pt x="287" y="414"/>
                </a:lnTo>
                <a:lnTo>
                  <a:pt x="286" y="414"/>
                </a:lnTo>
                <a:lnTo>
                  <a:pt x="286" y="416"/>
                </a:lnTo>
                <a:lnTo>
                  <a:pt x="284" y="416"/>
                </a:lnTo>
                <a:lnTo>
                  <a:pt x="284" y="418"/>
                </a:lnTo>
                <a:lnTo>
                  <a:pt x="284" y="416"/>
                </a:lnTo>
                <a:lnTo>
                  <a:pt x="284" y="418"/>
                </a:lnTo>
                <a:lnTo>
                  <a:pt x="282" y="418"/>
                </a:lnTo>
                <a:lnTo>
                  <a:pt x="282" y="416"/>
                </a:lnTo>
                <a:lnTo>
                  <a:pt x="281" y="416"/>
                </a:lnTo>
                <a:lnTo>
                  <a:pt x="281" y="414"/>
                </a:lnTo>
                <a:lnTo>
                  <a:pt x="281" y="416"/>
                </a:lnTo>
                <a:lnTo>
                  <a:pt x="279" y="416"/>
                </a:lnTo>
                <a:lnTo>
                  <a:pt x="277" y="416"/>
                </a:lnTo>
                <a:lnTo>
                  <a:pt x="277" y="414"/>
                </a:lnTo>
                <a:lnTo>
                  <a:pt x="275" y="414"/>
                </a:lnTo>
                <a:lnTo>
                  <a:pt x="275" y="416"/>
                </a:lnTo>
                <a:lnTo>
                  <a:pt x="274" y="416"/>
                </a:lnTo>
                <a:lnTo>
                  <a:pt x="272" y="416"/>
                </a:lnTo>
                <a:lnTo>
                  <a:pt x="272" y="414"/>
                </a:lnTo>
                <a:lnTo>
                  <a:pt x="270" y="414"/>
                </a:lnTo>
                <a:lnTo>
                  <a:pt x="270" y="413"/>
                </a:lnTo>
                <a:lnTo>
                  <a:pt x="270" y="414"/>
                </a:lnTo>
                <a:lnTo>
                  <a:pt x="270" y="413"/>
                </a:lnTo>
                <a:lnTo>
                  <a:pt x="270" y="411"/>
                </a:lnTo>
                <a:lnTo>
                  <a:pt x="269" y="411"/>
                </a:lnTo>
                <a:lnTo>
                  <a:pt x="269" y="409"/>
                </a:lnTo>
                <a:lnTo>
                  <a:pt x="269" y="408"/>
                </a:lnTo>
                <a:lnTo>
                  <a:pt x="269" y="406"/>
                </a:lnTo>
                <a:lnTo>
                  <a:pt x="270" y="406"/>
                </a:lnTo>
                <a:lnTo>
                  <a:pt x="272" y="406"/>
                </a:lnTo>
                <a:lnTo>
                  <a:pt x="274" y="406"/>
                </a:lnTo>
                <a:lnTo>
                  <a:pt x="274" y="404"/>
                </a:lnTo>
                <a:lnTo>
                  <a:pt x="272" y="404"/>
                </a:lnTo>
                <a:lnTo>
                  <a:pt x="270" y="404"/>
                </a:lnTo>
                <a:lnTo>
                  <a:pt x="270" y="406"/>
                </a:lnTo>
                <a:lnTo>
                  <a:pt x="269" y="406"/>
                </a:lnTo>
                <a:lnTo>
                  <a:pt x="267" y="406"/>
                </a:lnTo>
                <a:lnTo>
                  <a:pt x="265" y="404"/>
                </a:lnTo>
                <a:lnTo>
                  <a:pt x="264" y="404"/>
                </a:lnTo>
                <a:lnTo>
                  <a:pt x="264" y="403"/>
                </a:lnTo>
                <a:lnTo>
                  <a:pt x="265" y="403"/>
                </a:lnTo>
                <a:lnTo>
                  <a:pt x="267" y="403"/>
                </a:lnTo>
                <a:lnTo>
                  <a:pt x="269" y="403"/>
                </a:lnTo>
                <a:lnTo>
                  <a:pt x="270" y="403"/>
                </a:lnTo>
                <a:lnTo>
                  <a:pt x="272" y="403"/>
                </a:lnTo>
                <a:lnTo>
                  <a:pt x="272" y="401"/>
                </a:lnTo>
                <a:lnTo>
                  <a:pt x="274" y="401"/>
                </a:lnTo>
                <a:lnTo>
                  <a:pt x="275" y="401"/>
                </a:lnTo>
                <a:lnTo>
                  <a:pt x="277" y="401"/>
                </a:lnTo>
                <a:lnTo>
                  <a:pt x="279" y="401"/>
                </a:lnTo>
                <a:lnTo>
                  <a:pt x="279" y="399"/>
                </a:lnTo>
                <a:lnTo>
                  <a:pt x="279" y="401"/>
                </a:lnTo>
                <a:lnTo>
                  <a:pt x="281" y="401"/>
                </a:lnTo>
                <a:lnTo>
                  <a:pt x="281" y="399"/>
                </a:lnTo>
                <a:lnTo>
                  <a:pt x="282" y="399"/>
                </a:lnTo>
                <a:lnTo>
                  <a:pt x="284" y="399"/>
                </a:lnTo>
                <a:lnTo>
                  <a:pt x="284" y="398"/>
                </a:lnTo>
                <a:lnTo>
                  <a:pt x="286" y="398"/>
                </a:lnTo>
                <a:lnTo>
                  <a:pt x="287" y="398"/>
                </a:lnTo>
                <a:lnTo>
                  <a:pt x="289" y="398"/>
                </a:lnTo>
                <a:lnTo>
                  <a:pt x="289" y="399"/>
                </a:lnTo>
                <a:lnTo>
                  <a:pt x="287" y="399"/>
                </a:lnTo>
                <a:lnTo>
                  <a:pt x="286" y="399"/>
                </a:lnTo>
                <a:lnTo>
                  <a:pt x="286" y="401"/>
                </a:lnTo>
                <a:lnTo>
                  <a:pt x="284" y="401"/>
                </a:lnTo>
                <a:lnTo>
                  <a:pt x="286" y="401"/>
                </a:lnTo>
                <a:lnTo>
                  <a:pt x="287" y="401"/>
                </a:lnTo>
                <a:lnTo>
                  <a:pt x="287" y="399"/>
                </a:lnTo>
                <a:lnTo>
                  <a:pt x="289" y="399"/>
                </a:lnTo>
                <a:lnTo>
                  <a:pt x="291" y="399"/>
                </a:lnTo>
                <a:lnTo>
                  <a:pt x="292" y="399"/>
                </a:lnTo>
                <a:lnTo>
                  <a:pt x="294" y="399"/>
                </a:lnTo>
                <a:lnTo>
                  <a:pt x="296" y="399"/>
                </a:lnTo>
                <a:lnTo>
                  <a:pt x="297" y="399"/>
                </a:lnTo>
                <a:lnTo>
                  <a:pt x="299" y="399"/>
                </a:lnTo>
                <a:lnTo>
                  <a:pt x="299" y="398"/>
                </a:lnTo>
                <a:lnTo>
                  <a:pt x="299" y="399"/>
                </a:lnTo>
                <a:lnTo>
                  <a:pt x="299" y="398"/>
                </a:lnTo>
                <a:lnTo>
                  <a:pt x="301" y="398"/>
                </a:lnTo>
                <a:lnTo>
                  <a:pt x="302" y="398"/>
                </a:lnTo>
                <a:lnTo>
                  <a:pt x="302" y="396"/>
                </a:lnTo>
                <a:lnTo>
                  <a:pt x="304" y="396"/>
                </a:lnTo>
                <a:lnTo>
                  <a:pt x="306" y="396"/>
                </a:lnTo>
                <a:lnTo>
                  <a:pt x="306" y="394"/>
                </a:lnTo>
                <a:lnTo>
                  <a:pt x="307" y="394"/>
                </a:lnTo>
                <a:lnTo>
                  <a:pt x="309" y="394"/>
                </a:lnTo>
                <a:lnTo>
                  <a:pt x="311" y="394"/>
                </a:lnTo>
                <a:lnTo>
                  <a:pt x="312" y="394"/>
                </a:lnTo>
                <a:lnTo>
                  <a:pt x="314" y="394"/>
                </a:lnTo>
                <a:lnTo>
                  <a:pt x="314" y="393"/>
                </a:lnTo>
                <a:lnTo>
                  <a:pt x="316" y="393"/>
                </a:lnTo>
                <a:lnTo>
                  <a:pt x="317" y="393"/>
                </a:lnTo>
                <a:lnTo>
                  <a:pt x="319" y="393"/>
                </a:lnTo>
                <a:lnTo>
                  <a:pt x="321" y="393"/>
                </a:lnTo>
                <a:lnTo>
                  <a:pt x="322" y="393"/>
                </a:lnTo>
                <a:lnTo>
                  <a:pt x="324" y="393"/>
                </a:lnTo>
                <a:lnTo>
                  <a:pt x="326" y="393"/>
                </a:lnTo>
                <a:lnTo>
                  <a:pt x="327" y="393"/>
                </a:lnTo>
                <a:lnTo>
                  <a:pt x="329" y="393"/>
                </a:lnTo>
                <a:lnTo>
                  <a:pt x="331" y="393"/>
                </a:lnTo>
                <a:lnTo>
                  <a:pt x="332" y="393"/>
                </a:lnTo>
                <a:lnTo>
                  <a:pt x="334" y="393"/>
                </a:lnTo>
                <a:lnTo>
                  <a:pt x="336" y="393"/>
                </a:lnTo>
                <a:lnTo>
                  <a:pt x="337" y="393"/>
                </a:lnTo>
                <a:lnTo>
                  <a:pt x="339" y="393"/>
                </a:lnTo>
                <a:lnTo>
                  <a:pt x="341" y="393"/>
                </a:lnTo>
                <a:lnTo>
                  <a:pt x="342" y="393"/>
                </a:lnTo>
                <a:lnTo>
                  <a:pt x="342" y="391"/>
                </a:lnTo>
                <a:lnTo>
                  <a:pt x="342" y="393"/>
                </a:lnTo>
                <a:lnTo>
                  <a:pt x="342" y="391"/>
                </a:lnTo>
                <a:lnTo>
                  <a:pt x="344" y="391"/>
                </a:lnTo>
                <a:lnTo>
                  <a:pt x="344" y="389"/>
                </a:lnTo>
                <a:lnTo>
                  <a:pt x="346" y="389"/>
                </a:lnTo>
                <a:lnTo>
                  <a:pt x="347" y="389"/>
                </a:lnTo>
                <a:lnTo>
                  <a:pt x="347" y="388"/>
                </a:lnTo>
                <a:lnTo>
                  <a:pt x="349" y="388"/>
                </a:lnTo>
                <a:lnTo>
                  <a:pt x="351" y="388"/>
                </a:lnTo>
                <a:lnTo>
                  <a:pt x="352" y="388"/>
                </a:lnTo>
                <a:lnTo>
                  <a:pt x="354" y="388"/>
                </a:lnTo>
                <a:lnTo>
                  <a:pt x="356" y="388"/>
                </a:lnTo>
                <a:lnTo>
                  <a:pt x="356" y="389"/>
                </a:lnTo>
                <a:lnTo>
                  <a:pt x="357" y="389"/>
                </a:lnTo>
                <a:lnTo>
                  <a:pt x="359" y="389"/>
                </a:lnTo>
                <a:lnTo>
                  <a:pt x="361" y="389"/>
                </a:lnTo>
                <a:lnTo>
                  <a:pt x="362" y="389"/>
                </a:lnTo>
                <a:lnTo>
                  <a:pt x="362" y="388"/>
                </a:lnTo>
                <a:lnTo>
                  <a:pt x="361" y="388"/>
                </a:lnTo>
                <a:lnTo>
                  <a:pt x="361" y="386"/>
                </a:lnTo>
                <a:lnTo>
                  <a:pt x="362" y="386"/>
                </a:lnTo>
                <a:lnTo>
                  <a:pt x="364" y="386"/>
                </a:lnTo>
                <a:lnTo>
                  <a:pt x="366" y="386"/>
                </a:lnTo>
                <a:lnTo>
                  <a:pt x="366" y="388"/>
                </a:lnTo>
                <a:lnTo>
                  <a:pt x="366" y="389"/>
                </a:lnTo>
                <a:lnTo>
                  <a:pt x="366" y="391"/>
                </a:lnTo>
                <a:lnTo>
                  <a:pt x="366" y="393"/>
                </a:lnTo>
                <a:lnTo>
                  <a:pt x="366" y="394"/>
                </a:lnTo>
                <a:lnTo>
                  <a:pt x="367" y="394"/>
                </a:lnTo>
                <a:lnTo>
                  <a:pt x="367" y="393"/>
                </a:lnTo>
                <a:lnTo>
                  <a:pt x="367" y="394"/>
                </a:lnTo>
                <a:lnTo>
                  <a:pt x="367" y="393"/>
                </a:lnTo>
                <a:lnTo>
                  <a:pt x="367" y="394"/>
                </a:lnTo>
                <a:lnTo>
                  <a:pt x="367" y="393"/>
                </a:lnTo>
                <a:lnTo>
                  <a:pt x="367" y="391"/>
                </a:lnTo>
                <a:lnTo>
                  <a:pt x="367" y="389"/>
                </a:lnTo>
                <a:lnTo>
                  <a:pt x="369" y="389"/>
                </a:lnTo>
                <a:lnTo>
                  <a:pt x="369" y="388"/>
                </a:lnTo>
                <a:lnTo>
                  <a:pt x="371" y="386"/>
                </a:lnTo>
                <a:lnTo>
                  <a:pt x="372" y="386"/>
                </a:lnTo>
                <a:lnTo>
                  <a:pt x="374" y="386"/>
                </a:lnTo>
                <a:lnTo>
                  <a:pt x="374" y="384"/>
                </a:lnTo>
                <a:lnTo>
                  <a:pt x="374" y="383"/>
                </a:lnTo>
                <a:lnTo>
                  <a:pt x="374" y="381"/>
                </a:lnTo>
                <a:lnTo>
                  <a:pt x="376" y="381"/>
                </a:lnTo>
                <a:lnTo>
                  <a:pt x="376" y="379"/>
                </a:lnTo>
                <a:lnTo>
                  <a:pt x="376" y="378"/>
                </a:lnTo>
                <a:lnTo>
                  <a:pt x="377" y="378"/>
                </a:lnTo>
                <a:lnTo>
                  <a:pt x="377" y="376"/>
                </a:lnTo>
                <a:lnTo>
                  <a:pt x="377" y="374"/>
                </a:lnTo>
                <a:lnTo>
                  <a:pt x="376" y="374"/>
                </a:lnTo>
                <a:lnTo>
                  <a:pt x="376" y="373"/>
                </a:lnTo>
                <a:lnTo>
                  <a:pt x="376" y="371"/>
                </a:lnTo>
                <a:lnTo>
                  <a:pt x="377" y="371"/>
                </a:lnTo>
                <a:lnTo>
                  <a:pt x="377" y="373"/>
                </a:lnTo>
                <a:lnTo>
                  <a:pt x="377" y="371"/>
                </a:lnTo>
                <a:lnTo>
                  <a:pt x="379" y="371"/>
                </a:lnTo>
                <a:lnTo>
                  <a:pt x="379" y="369"/>
                </a:lnTo>
                <a:lnTo>
                  <a:pt x="379" y="368"/>
                </a:lnTo>
                <a:lnTo>
                  <a:pt x="381" y="368"/>
                </a:lnTo>
                <a:lnTo>
                  <a:pt x="382" y="368"/>
                </a:lnTo>
                <a:lnTo>
                  <a:pt x="384" y="368"/>
                </a:lnTo>
                <a:lnTo>
                  <a:pt x="386" y="368"/>
                </a:lnTo>
                <a:lnTo>
                  <a:pt x="386" y="366"/>
                </a:lnTo>
                <a:lnTo>
                  <a:pt x="387" y="366"/>
                </a:lnTo>
                <a:lnTo>
                  <a:pt x="389" y="366"/>
                </a:lnTo>
                <a:lnTo>
                  <a:pt x="389" y="364"/>
                </a:lnTo>
                <a:lnTo>
                  <a:pt x="389" y="363"/>
                </a:lnTo>
                <a:lnTo>
                  <a:pt x="389" y="361"/>
                </a:lnTo>
                <a:lnTo>
                  <a:pt x="389" y="359"/>
                </a:lnTo>
                <a:lnTo>
                  <a:pt x="391" y="359"/>
                </a:lnTo>
                <a:lnTo>
                  <a:pt x="391" y="361"/>
                </a:lnTo>
                <a:lnTo>
                  <a:pt x="391" y="359"/>
                </a:lnTo>
                <a:lnTo>
                  <a:pt x="391" y="358"/>
                </a:lnTo>
                <a:lnTo>
                  <a:pt x="392" y="358"/>
                </a:lnTo>
                <a:lnTo>
                  <a:pt x="392" y="356"/>
                </a:lnTo>
                <a:lnTo>
                  <a:pt x="392" y="354"/>
                </a:lnTo>
                <a:lnTo>
                  <a:pt x="391" y="354"/>
                </a:lnTo>
                <a:lnTo>
                  <a:pt x="391" y="353"/>
                </a:lnTo>
                <a:lnTo>
                  <a:pt x="391" y="351"/>
                </a:lnTo>
                <a:lnTo>
                  <a:pt x="389" y="351"/>
                </a:lnTo>
                <a:lnTo>
                  <a:pt x="389" y="349"/>
                </a:lnTo>
                <a:lnTo>
                  <a:pt x="387" y="349"/>
                </a:lnTo>
                <a:lnTo>
                  <a:pt x="387" y="348"/>
                </a:lnTo>
                <a:lnTo>
                  <a:pt x="386" y="348"/>
                </a:lnTo>
                <a:lnTo>
                  <a:pt x="384" y="346"/>
                </a:lnTo>
                <a:lnTo>
                  <a:pt x="384" y="344"/>
                </a:lnTo>
                <a:lnTo>
                  <a:pt x="384" y="343"/>
                </a:lnTo>
                <a:lnTo>
                  <a:pt x="382" y="343"/>
                </a:lnTo>
                <a:lnTo>
                  <a:pt x="384" y="341"/>
                </a:lnTo>
                <a:lnTo>
                  <a:pt x="382" y="341"/>
                </a:lnTo>
                <a:lnTo>
                  <a:pt x="384" y="341"/>
                </a:lnTo>
                <a:lnTo>
                  <a:pt x="382" y="341"/>
                </a:lnTo>
                <a:lnTo>
                  <a:pt x="382" y="339"/>
                </a:lnTo>
                <a:lnTo>
                  <a:pt x="382" y="338"/>
                </a:lnTo>
                <a:lnTo>
                  <a:pt x="384" y="338"/>
                </a:lnTo>
                <a:lnTo>
                  <a:pt x="384" y="336"/>
                </a:lnTo>
                <a:lnTo>
                  <a:pt x="386" y="336"/>
                </a:lnTo>
                <a:lnTo>
                  <a:pt x="387" y="336"/>
                </a:lnTo>
                <a:lnTo>
                  <a:pt x="387" y="334"/>
                </a:lnTo>
                <a:lnTo>
                  <a:pt x="387" y="333"/>
                </a:lnTo>
                <a:lnTo>
                  <a:pt x="389" y="333"/>
                </a:lnTo>
                <a:lnTo>
                  <a:pt x="391" y="333"/>
                </a:lnTo>
                <a:lnTo>
                  <a:pt x="391" y="334"/>
                </a:lnTo>
                <a:lnTo>
                  <a:pt x="392" y="334"/>
                </a:lnTo>
                <a:lnTo>
                  <a:pt x="394" y="334"/>
                </a:lnTo>
                <a:lnTo>
                  <a:pt x="396" y="334"/>
                </a:lnTo>
                <a:lnTo>
                  <a:pt x="397" y="334"/>
                </a:lnTo>
                <a:lnTo>
                  <a:pt x="397" y="336"/>
                </a:lnTo>
                <a:lnTo>
                  <a:pt x="399" y="334"/>
                </a:lnTo>
                <a:lnTo>
                  <a:pt x="401" y="334"/>
                </a:lnTo>
                <a:lnTo>
                  <a:pt x="401" y="333"/>
                </a:lnTo>
                <a:lnTo>
                  <a:pt x="402" y="333"/>
                </a:lnTo>
                <a:lnTo>
                  <a:pt x="402" y="331"/>
                </a:lnTo>
                <a:lnTo>
                  <a:pt x="402" y="329"/>
                </a:lnTo>
                <a:lnTo>
                  <a:pt x="404" y="329"/>
                </a:lnTo>
                <a:lnTo>
                  <a:pt x="404" y="328"/>
                </a:lnTo>
                <a:lnTo>
                  <a:pt x="402" y="328"/>
                </a:lnTo>
                <a:lnTo>
                  <a:pt x="402" y="326"/>
                </a:lnTo>
                <a:lnTo>
                  <a:pt x="404" y="326"/>
                </a:lnTo>
                <a:lnTo>
                  <a:pt x="404" y="324"/>
                </a:lnTo>
                <a:lnTo>
                  <a:pt x="404" y="323"/>
                </a:lnTo>
                <a:lnTo>
                  <a:pt x="404" y="321"/>
                </a:lnTo>
                <a:lnTo>
                  <a:pt x="406" y="321"/>
                </a:lnTo>
                <a:lnTo>
                  <a:pt x="406" y="319"/>
                </a:lnTo>
                <a:lnTo>
                  <a:pt x="406" y="318"/>
                </a:lnTo>
                <a:lnTo>
                  <a:pt x="407" y="318"/>
                </a:lnTo>
                <a:lnTo>
                  <a:pt x="407" y="316"/>
                </a:lnTo>
                <a:lnTo>
                  <a:pt x="409" y="316"/>
                </a:lnTo>
                <a:lnTo>
                  <a:pt x="409" y="314"/>
                </a:lnTo>
                <a:lnTo>
                  <a:pt x="411" y="314"/>
                </a:lnTo>
                <a:lnTo>
                  <a:pt x="409" y="314"/>
                </a:lnTo>
                <a:lnTo>
                  <a:pt x="409" y="313"/>
                </a:lnTo>
                <a:lnTo>
                  <a:pt x="409" y="311"/>
                </a:lnTo>
                <a:lnTo>
                  <a:pt x="409" y="309"/>
                </a:lnTo>
                <a:lnTo>
                  <a:pt x="407" y="309"/>
                </a:lnTo>
                <a:lnTo>
                  <a:pt x="407" y="308"/>
                </a:lnTo>
                <a:lnTo>
                  <a:pt x="407" y="306"/>
                </a:lnTo>
                <a:lnTo>
                  <a:pt x="406" y="306"/>
                </a:lnTo>
                <a:lnTo>
                  <a:pt x="406" y="304"/>
                </a:lnTo>
                <a:lnTo>
                  <a:pt x="404" y="304"/>
                </a:lnTo>
                <a:lnTo>
                  <a:pt x="402" y="304"/>
                </a:lnTo>
                <a:lnTo>
                  <a:pt x="402" y="303"/>
                </a:lnTo>
                <a:lnTo>
                  <a:pt x="404" y="303"/>
                </a:lnTo>
                <a:lnTo>
                  <a:pt x="404" y="301"/>
                </a:lnTo>
                <a:lnTo>
                  <a:pt x="404" y="299"/>
                </a:lnTo>
                <a:lnTo>
                  <a:pt x="404" y="298"/>
                </a:lnTo>
                <a:lnTo>
                  <a:pt x="402" y="298"/>
                </a:lnTo>
                <a:lnTo>
                  <a:pt x="402" y="296"/>
                </a:lnTo>
                <a:lnTo>
                  <a:pt x="402" y="294"/>
                </a:lnTo>
                <a:lnTo>
                  <a:pt x="401" y="294"/>
                </a:lnTo>
                <a:lnTo>
                  <a:pt x="402" y="293"/>
                </a:lnTo>
                <a:lnTo>
                  <a:pt x="401" y="293"/>
                </a:lnTo>
                <a:lnTo>
                  <a:pt x="401" y="291"/>
                </a:lnTo>
                <a:lnTo>
                  <a:pt x="401" y="289"/>
                </a:lnTo>
                <a:lnTo>
                  <a:pt x="401" y="287"/>
                </a:lnTo>
                <a:lnTo>
                  <a:pt x="402" y="287"/>
                </a:lnTo>
                <a:lnTo>
                  <a:pt x="402" y="286"/>
                </a:lnTo>
                <a:lnTo>
                  <a:pt x="402" y="284"/>
                </a:lnTo>
                <a:lnTo>
                  <a:pt x="402" y="282"/>
                </a:lnTo>
                <a:lnTo>
                  <a:pt x="402" y="281"/>
                </a:lnTo>
                <a:lnTo>
                  <a:pt x="401" y="281"/>
                </a:lnTo>
                <a:lnTo>
                  <a:pt x="402" y="281"/>
                </a:lnTo>
                <a:lnTo>
                  <a:pt x="401" y="279"/>
                </a:lnTo>
                <a:lnTo>
                  <a:pt x="401" y="277"/>
                </a:lnTo>
                <a:lnTo>
                  <a:pt x="399" y="277"/>
                </a:lnTo>
                <a:lnTo>
                  <a:pt x="397" y="276"/>
                </a:lnTo>
                <a:lnTo>
                  <a:pt x="396" y="276"/>
                </a:lnTo>
                <a:lnTo>
                  <a:pt x="397" y="276"/>
                </a:lnTo>
                <a:lnTo>
                  <a:pt x="396" y="276"/>
                </a:lnTo>
                <a:lnTo>
                  <a:pt x="396" y="274"/>
                </a:lnTo>
                <a:lnTo>
                  <a:pt x="397" y="274"/>
                </a:lnTo>
                <a:lnTo>
                  <a:pt x="396" y="274"/>
                </a:lnTo>
                <a:lnTo>
                  <a:pt x="397" y="274"/>
                </a:lnTo>
                <a:lnTo>
                  <a:pt x="396" y="274"/>
                </a:lnTo>
                <a:lnTo>
                  <a:pt x="394" y="274"/>
                </a:lnTo>
                <a:lnTo>
                  <a:pt x="394" y="272"/>
                </a:lnTo>
                <a:lnTo>
                  <a:pt x="392" y="272"/>
                </a:lnTo>
                <a:lnTo>
                  <a:pt x="394" y="272"/>
                </a:lnTo>
                <a:lnTo>
                  <a:pt x="394" y="271"/>
                </a:lnTo>
                <a:lnTo>
                  <a:pt x="394" y="269"/>
                </a:lnTo>
                <a:lnTo>
                  <a:pt x="392" y="269"/>
                </a:lnTo>
                <a:lnTo>
                  <a:pt x="392" y="271"/>
                </a:lnTo>
                <a:lnTo>
                  <a:pt x="391" y="271"/>
                </a:lnTo>
                <a:lnTo>
                  <a:pt x="391" y="269"/>
                </a:lnTo>
                <a:lnTo>
                  <a:pt x="389" y="269"/>
                </a:lnTo>
                <a:lnTo>
                  <a:pt x="387" y="269"/>
                </a:lnTo>
                <a:lnTo>
                  <a:pt x="387" y="267"/>
                </a:lnTo>
                <a:lnTo>
                  <a:pt x="387" y="269"/>
                </a:lnTo>
                <a:lnTo>
                  <a:pt x="386" y="269"/>
                </a:lnTo>
                <a:lnTo>
                  <a:pt x="384" y="269"/>
                </a:lnTo>
                <a:lnTo>
                  <a:pt x="384" y="271"/>
                </a:lnTo>
                <a:lnTo>
                  <a:pt x="384" y="272"/>
                </a:lnTo>
                <a:lnTo>
                  <a:pt x="384" y="274"/>
                </a:lnTo>
                <a:lnTo>
                  <a:pt x="384" y="276"/>
                </a:lnTo>
                <a:lnTo>
                  <a:pt x="384" y="277"/>
                </a:lnTo>
                <a:lnTo>
                  <a:pt x="386" y="277"/>
                </a:lnTo>
                <a:lnTo>
                  <a:pt x="387" y="279"/>
                </a:lnTo>
                <a:lnTo>
                  <a:pt x="387" y="281"/>
                </a:lnTo>
                <a:lnTo>
                  <a:pt x="389" y="281"/>
                </a:lnTo>
                <a:lnTo>
                  <a:pt x="391" y="281"/>
                </a:lnTo>
                <a:lnTo>
                  <a:pt x="391" y="282"/>
                </a:lnTo>
                <a:lnTo>
                  <a:pt x="391" y="284"/>
                </a:lnTo>
                <a:lnTo>
                  <a:pt x="392" y="284"/>
                </a:lnTo>
                <a:lnTo>
                  <a:pt x="392" y="286"/>
                </a:lnTo>
                <a:lnTo>
                  <a:pt x="392" y="287"/>
                </a:lnTo>
                <a:lnTo>
                  <a:pt x="392" y="289"/>
                </a:lnTo>
                <a:lnTo>
                  <a:pt x="391" y="289"/>
                </a:lnTo>
                <a:lnTo>
                  <a:pt x="389" y="289"/>
                </a:lnTo>
                <a:lnTo>
                  <a:pt x="389" y="291"/>
                </a:lnTo>
                <a:lnTo>
                  <a:pt x="391" y="291"/>
                </a:lnTo>
                <a:lnTo>
                  <a:pt x="392" y="291"/>
                </a:lnTo>
                <a:lnTo>
                  <a:pt x="392" y="293"/>
                </a:lnTo>
                <a:lnTo>
                  <a:pt x="392" y="294"/>
                </a:lnTo>
                <a:lnTo>
                  <a:pt x="392" y="296"/>
                </a:lnTo>
                <a:lnTo>
                  <a:pt x="394" y="296"/>
                </a:lnTo>
                <a:lnTo>
                  <a:pt x="394" y="298"/>
                </a:lnTo>
                <a:lnTo>
                  <a:pt x="394" y="299"/>
                </a:lnTo>
                <a:lnTo>
                  <a:pt x="396" y="301"/>
                </a:lnTo>
                <a:lnTo>
                  <a:pt x="394" y="301"/>
                </a:lnTo>
                <a:lnTo>
                  <a:pt x="394" y="303"/>
                </a:lnTo>
                <a:lnTo>
                  <a:pt x="394" y="304"/>
                </a:lnTo>
                <a:lnTo>
                  <a:pt x="392" y="304"/>
                </a:lnTo>
                <a:lnTo>
                  <a:pt x="392" y="306"/>
                </a:lnTo>
                <a:lnTo>
                  <a:pt x="394" y="306"/>
                </a:lnTo>
                <a:lnTo>
                  <a:pt x="394" y="308"/>
                </a:lnTo>
                <a:lnTo>
                  <a:pt x="394" y="309"/>
                </a:lnTo>
                <a:lnTo>
                  <a:pt x="396" y="309"/>
                </a:lnTo>
                <a:lnTo>
                  <a:pt x="397" y="309"/>
                </a:lnTo>
                <a:lnTo>
                  <a:pt x="397" y="311"/>
                </a:lnTo>
                <a:lnTo>
                  <a:pt x="397" y="309"/>
                </a:lnTo>
                <a:lnTo>
                  <a:pt x="399" y="309"/>
                </a:lnTo>
                <a:lnTo>
                  <a:pt x="399" y="311"/>
                </a:lnTo>
                <a:lnTo>
                  <a:pt x="401" y="311"/>
                </a:lnTo>
                <a:lnTo>
                  <a:pt x="401" y="313"/>
                </a:lnTo>
                <a:lnTo>
                  <a:pt x="401" y="314"/>
                </a:lnTo>
                <a:lnTo>
                  <a:pt x="401" y="316"/>
                </a:lnTo>
                <a:lnTo>
                  <a:pt x="401" y="318"/>
                </a:lnTo>
                <a:lnTo>
                  <a:pt x="399" y="318"/>
                </a:lnTo>
                <a:lnTo>
                  <a:pt x="399" y="319"/>
                </a:lnTo>
                <a:lnTo>
                  <a:pt x="397" y="319"/>
                </a:lnTo>
                <a:lnTo>
                  <a:pt x="397" y="321"/>
                </a:lnTo>
                <a:lnTo>
                  <a:pt x="397" y="323"/>
                </a:lnTo>
                <a:lnTo>
                  <a:pt x="397" y="324"/>
                </a:lnTo>
                <a:lnTo>
                  <a:pt x="396" y="324"/>
                </a:lnTo>
                <a:lnTo>
                  <a:pt x="394" y="324"/>
                </a:lnTo>
                <a:lnTo>
                  <a:pt x="392" y="324"/>
                </a:lnTo>
                <a:lnTo>
                  <a:pt x="391" y="324"/>
                </a:lnTo>
                <a:lnTo>
                  <a:pt x="391" y="323"/>
                </a:lnTo>
                <a:lnTo>
                  <a:pt x="389" y="323"/>
                </a:lnTo>
                <a:lnTo>
                  <a:pt x="389" y="324"/>
                </a:lnTo>
                <a:lnTo>
                  <a:pt x="387" y="324"/>
                </a:lnTo>
                <a:lnTo>
                  <a:pt x="386" y="324"/>
                </a:lnTo>
                <a:lnTo>
                  <a:pt x="384" y="324"/>
                </a:lnTo>
                <a:lnTo>
                  <a:pt x="384" y="326"/>
                </a:lnTo>
                <a:lnTo>
                  <a:pt x="384" y="328"/>
                </a:lnTo>
                <a:lnTo>
                  <a:pt x="386" y="328"/>
                </a:lnTo>
                <a:lnTo>
                  <a:pt x="384" y="328"/>
                </a:lnTo>
                <a:lnTo>
                  <a:pt x="384" y="329"/>
                </a:lnTo>
                <a:lnTo>
                  <a:pt x="382" y="329"/>
                </a:lnTo>
                <a:lnTo>
                  <a:pt x="381" y="329"/>
                </a:lnTo>
                <a:lnTo>
                  <a:pt x="379" y="329"/>
                </a:lnTo>
                <a:lnTo>
                  <a:pt x="379" y="331"/>
                </a:lnTo>
                <a:lnTo>
                  <a:pt x="377" y="331"/>
                </a:lnTo>
                <a:lnTo>
                  <a:pt x="377" y="333"/>
                </a:lnTo>
                <a:lnTo>
                  <a:pt x="376" y="333"/>
                </a:lnTo>
                <a:lnTo>
                  <a:pt x="376" y="334"/>
                </a:lnTo>
                <a:lnTo>
                  <a:pt x="377" y="334"/>
                </a:lnTo>
                <a:lnTo>
                  <a:pt x="377" y="336"/>
                </a:lnTo>
                <a:lnTo>
                  <a:pt x="376" y="336"/>
                </a:lnTo>
                <a:lnTo>
                  <a:pt x="376" y="338"/>
                </a:lnTo>
                <a:lnTo>
                  <a:pt x="376" y="339"/>
                </a:lnTo>
                <a:lnTo>
                  <a:pt x="376" y="341"/>
                </a:lnTo>
                <a:lnTo>
                  <a:pt x="376" y="343"/>
                </a:lnTo>
                <a:lnTo>
                  <a:pt x="376" y="344"/>
                </a:lnTo>
                <a:lnTo>
                  <a:pt x="376" y="346"/>
                </a:lnTo>
                <a:lnTo>
                  <a:pt x="376" y="348"/>
                </a:lnTo>
                <a:lnTo>
                  <a:pt x="376" y="349"/>
                </a:lnTo>
                <a:lnTo>
                  <a:pt x="377" y="349"/>
                </a:lnTo>
                <a:lnTo>
                  <a:pt x="379" y="349"/>
                </a:lnTo>
                <a:lnTo>
                  <a:pt x="379" y="351"/>
                </a:lnTo>
                <a:lnTo>
                  <a:pt x="381" y="351"/>
                </a:lnTo>
                <a:lnTo>
                  <a:pt x="382" y="351"/>
                </a:lnTo>
                <a:lnTo>
                  <a:pt x="382" y="353"/>
                </a:lnTo>
                <a:lnTo>
                  <a:pt x="382" y="354"/>
                </a:lnTo>
                <a:lnTo>
                  <a:pt x="382" y="356"/>
                </a:lnTo>
                <a:lnTo>
                  <a:pt x="384" y="358"/>
                </a:lnTo>
                <a:lnTo>
                  <a:pt x="382" y="358"/>
                </a:lnTo>
                <a:lnTo>
                  <a:pt x="382" y="359"/>
                </a:lnTo>
                <a:lnTo>
                  <a:pt x="382" y="361"/>
                </a:lnTo>
                <a:lnTo>
                  <a:pt x="381" y="361"/>
                </a:lnTo>
                <a:lnTo>
                  <a:pt x="379" y="361"/>
                </a:lnTo>
                <a:lnTo>
                  <a:pt x="377" y="361"/>
                </a:lnTo>
                <a:lnTo>
                  <a:pt x="377" y="359"/>
                </a:lnTo>
                <a:lnTo>
                  <a:pt x="376" y="359"/>
                </a:lnTo>
                <a:lnTo>
                  <a:pt x="376" y="361"/>
                </a:lnTo>
                <a:lnTo>
                  <a:pt x="374" y="361"/>
                </a:lnTo>
                <a:lnTo>
                  <a:pt x="374" y="363"/>
                </a:lnTo>
                <a:lnTo>
                  <a:pt x="374" y="364"/>
                </a:lnTo>
                <a:lnTo>
                  <a:pt x="372" y="364"/>
                </a:lnTo>
                <a:lnTo>
                  <a:pt x="372" y="366"/>
                </a:lnTo>
                <a:lnTo>
                  <a:pt x="372" y="368"/>
                </a:lnTo>
                <a:lnTo>
                  <a:pt x="371" y="368"/>
                </a:lnTo>
                <a:lnTo>
                  <a:pt x="371" y="369"/>
                </a:lnTo>
                <a:lnTo>
                  <a:pt x="369" y="369"/>
                </a:lnTo>
                <a:lnTo>
                  <a:pt x="369" y="371"/>
                </a:lnTo>
                <a:lnTo>
                  <a:pt x="371" y="371"/>
                </a:lnTo>
                <a:lnTo>
                  <a:pt x="371" y="373"/>
                </a:lnTo>
                <a:lnTo>
                  <a:pt x="371" y="374"/>
                </a:lnTo>
                <a:lnTo>
                  <a:pt x="371" y="376"/>
                </a:lnTo>
                <a:lnTo>
                  <a:pt x="371" y="378"/>
                </a:lnTo>
                <a:lnTo>
                  <a:pt x="369" y="378"/>
                </a:lnTo>
                <a:lnTo>
                  <a:pt x="369" y="379"/>
                </a:lnTo>
                <a:lnTo>
                  <a:pt x="367" y="379"/>
                </a:lnTo>
                <a:lnTo>
                  <a:pt x="367" y="381"/>
                </a:lnTo>
                <a:lnTo>
                  <a:pt x="366" y="381"/>
                </a:lnTo>
                <a:lnTo>
                  <a:pt x="366" y="379"/>
                </a:lnTo>
                <a:lnTo>
                  <a:pt x="364" y="379"/>
                </a:lnTo>
                <a:lnTo>
                  <a:pt x="362" y="379"/>
                </a:lnTo>
                <a:lnTo>
                  <a:pt x="361" y="381"/>
                </a:lnTo>
                <a:lnTo>
                  <a:pt x="359" y="381"/>
                </a:lnTo>
                <a:lnTo>
                  <a:pt x="357" y="381"/>
                </a:lnTo>
                <a:lnTo>
                  <a:pt x="356" y="381"/>
                </a:lnTo>
                <a:lnTo>
                  <a:pt x="354" y="381"/>
                </a:lnTo>
                <a:lnTo>
                  <a:pt x="354" y="383"/>
                </a:lnTo>
                <a:lnTo>
                  <a:pt x="354" y="381"/>
                </a:lnTo>
                <a:lnTo>
                  <a:pt x="352" y="381"/>
                </a:lnTo>
                <a:lnTo>
                  <a:pt x="352" y="383"/>
                </a:lnTo>
                <a:lnTo>
                  <a:pt x="351" y="383"/>
                </a:lnTo>
                <a:lnTo>
                  <a:pt x="351" y="381"/>
                </a:lnTo>
                <a:lnTo>
                  <a:pt x="349" y="381"/>
                </a:lnTo>
                <a:lnTo>
                  <a:pt x="349" y="383"/>
                </a:lnTo>
                <a:lnTo>
                  <a:pt x="347" y="383"/>
                </a:lnTo>
                <a:lnTo>
                  <a:pt x="346" y="383"/>
                </a:lnTo>
                <a:lnTo>
                  <a:pt x="344" y="383"/>
                </a:lnTo>
                <a:lnTo>
                  <a:pt x="342" y="383"/>
                </a:lnTo>
                <a:lnTo>
                  <a:pt x="342" y="384"/>
                </a:lnTo>
                <a:lnTo>
                  <a:pt x="341" y="384"/>
                </a:lnTo>
                <a:lnTo>
                  <a:pt x="339" y="384"/>
                </a:lnTo>
                <a:lnTo>
                  <a:pt x="341" y="384"/>
                </a:lnTo>
                <a:lnTo>
                  <a:pt x="339" y="384"/>
                </a:lnTo>
                <a:lnTo>
                  <a:pt x="337" y="384"/>
                </a:lnTo>
                <a:lnTo>
                  <a:pt x="336" y="384"/>
                </a:lnTo>
                <a:lnTo>
                  <a:pt x="336" y="386"/>
                </a:lnTo>
                <a:lnTo>
                  <a:pt x="336" y="384"/>
                </a:lnTo>
                <a:lnTo>
                  <a:pt x="336" y="386"/>
                </a:lnTo>
                <a:lnTo>
                  <a:pt x="334" y="386"/>
                </a:lnTo>
                <a:lnTo>
                  <a:pt x="332" y="386"/>
                </a:lnTo>
                <a:lnTo>
                  <a:pt x="331" y="386"/>
                </a:lnTo>
                <a:lnTo>
                  <a:pt x="329" y="386"/>
                </a:lnTo>
                <a:lnTo>
                  <a:pt x="327" y="386"/>
                </a:lnTo>
                <a:lnTo>
                  <a:pt x="326" y="386"/>
                </a:lnTo>
                <a:lnTo>
                  <a:pt x="326" y="388"/>
                </a:lnTo>
                <a:lnTo>
                  <a:pt x="326" y="386"/>
                </a:lnTo>
                <a:lnTo>
                  <a:pt x="324" y="386"/>
                </a:lnTo>
                <a:lnTo>
                  <a:pt x="322" y="386"/>
                </a:lnTo>
                <a:lnTo>
                  <a:pt x="321" y="386"/>
                </a:lnTo>
                <a:lnTo>
                  <a:pt x="319" y="386"/>
                </a:lnTo>
                <a:lnTo>
                  <a:pt x="321" y="386"/>
                </a:lnTo>
                <a:lnTo>
                  <a:pt x="321" y="384"/>
                </a:lnTo>
                <a:lnTo>
                  <a:pt x="322" y="384"/>
                </a:lnTo>
                <a:lnTo>
                  <a:pt x="324" y="384"/>
                </a:lnTo>
                <a:lnTo>
                  <a:pt x="324" y="383"/>
                </a:lnTo>
                <a:lnTo>
                  <a:pt x="326" y="383"/>
                </a:lnTo>
                <a:lnTo>
                  <a:pt x="327" y="383"/>
                </a:lnTo>
                <a:lnTo>
                  <a:pt x="327" y="381"/>
                </a:lnTo>
                <a:lnTo>
                  <a:pt x="326" y="381"/>
                </a:lnTo>
                <a:lnTo>
                  <a:pt x="324" y="381"/>
                </a:lnTo>
                <a:lnTo>
                  <a:pt x="324" y="383"/>
                </a:lnTo>
                <a:lnTo>
                  <a:pt x="322" y="383"/>
                </a:lnTo>
                <a:lnTo>
                  <a:pt x="321" y="383"/>
                </a:lnTo>
                <a:lnTo>
                  <a:pt x="321" y="384"/>
                </a:lnTo>
                <a:lnTo>
                  <a:pt x="319" y="384"/>
                </a:lnTo>
                <a:lnTo>
                  <a:pt x="319" y="383"/>
                </a:lnTo>
                <a:lnTo>
                  <a:pt x="319" y="384"/>
                </a:lnTo>
                <a:lnTo>
                  <a:pt x="317" y="384"/>
                </a:lnTo>
                <a:lnTo>
                  <a:pt x="317" y="383"/>
                </a:lnTo>
                <a:lnTo>
                  <a:pt x="316" y="383"/>
                </a:lnTo>
                <a:lnTo>
                  <a:pt x="316" y="381"/>
                </a:lnTo>
                <a:lnTo>
                  <a:pt x="316" y="383"/>
                </a:lnTo>
                <a:lnTo>
                  <a:pt x="314" y="383"/>
                </a:lnTo>
                <a:lnTo>
                  <a:pt x="314" y="384"/>
                </a:lnTo>
                <a:lnTo>
                  <a:pt x="312" y="384"/>
                </a:lnTo>
                <a:lnTo>
                  <a:pt x="312" y="386"/>
                </a:lnTo>
                <a:lnTo>
                  <a:pt x="311" y="386"/>
                </a:lnTo>
                <a:lnTo>
                  <a:pt x="309" y="386"/>
                </a:lnTo>
                <a:lnTo>
                  <a:pt x="307" y="386"/>
                </a:lnTo>
                <a:lnTo>
                  <a:pt x="307" y="388"/>
                </a:lnTo>
                <a:lnTo>
                  <a:pt x="306" y="388"/>
                </a:lnTo>
                <a:lnTo>
                  <a:pt x="304" y="388"/>
                </a:lnTo>
                <a:lnTo>
                  <a:pt x="304" y="389"/>
                </a:lnTo>
                <a:lnTo>
                  <a:pt x="302" y="389"/>
                </a:lnTo>
                <a:lnTo>
                  <a:pt x="301" y="389"/>
                </a:lnTo>
                <a:lnTo>
                  <a:pt x="299" y="389"/>
                </a:lnTo>
                <a:lnTo>
                  <a:pt x="299" y="391"/>
                </a:lnTo>
                <a:lnTo>
                  <a:pt x="299" y="389"/>
                </a:lnTo>
                <a:lnTo>
                  <a:pt x="297" y="389"/>
                </a:lnTo>
                <a:lnTo>
                  <a:pt x="297" y="391"/>
                </a:lnTo>
                <a:lnTo>
                  <a:pt x="296" y="391"/>
                </a:lnTo>
                <a:lnTo>
                  <a:pt x="294" y="391"/>
                </a:lnTo>
                <a:lnTo>
                  <a:pt x="292" y="391"/>
                </a:lnTo>
                <a:lnTo>
                  <a:pt x="291" y="391"/>
                </a:lnTo>
                <a:lnTo>
                  <a:pt x="289" y="391"/>
                </a:lnTo>
                <a:lnTo>
                  <a:pt x="287" y="391"/>
                </a:lnTo>
                <a:lnTo>
                  <a:pt x="286" y="391"/>
                </a:lnTo>
                <a:lnTo>
                  <a:pt x="284" y="391"/>
                </a:lnTo>
                <a:lnTo>
                  <a:pt x="286" y="391"/>
                </a:lnTo>
                <a:lnTo>
                  <a:pt x="286" y="389"/>
                </a:lnTo>
                <a:lnTo>
                  <a:pt x="284" y="389"/>
                </a:lnTo>
                <a:lnTo>
                  <a:pt x="284" y="388"/>
                </a:lnTo>
                <a:lnTo>
                  <a:pt x="282" y="388"/>
                </a:lnTo>
                <a:lnTo>
                  <a:pt x="282" y="386"/>
                </a:lnTo>
                <a:lnTo>
                  <a:pt x="282" y="384"/>
                </a:lnTo>
                <a:lnTo>
                  <a:pt x="282" y="383"/>
                </a:lnTo>
                <a:lnTo>
                  <a:pt x="282" y="381"/>
                </a:lnTo>
                <a:lnTo>
                  <a:pt x="282" y="379"/>
                </a:lnTo>
                <a:lnTo>
                  <a:pt x="284" y="379"/>
                </a:lnTo>
                <a:lnTo>
                  <a:pt x="284" y="378"/>
                </a:lnTo>
                <a:lnTo>
                  <a:pt x="286" y="378"/>
                </a:lnTo>
                <a:lnTo>
                  <a:pt x="287" y="378"/>
                </a:lnTo>
                <a:lnTo>
                  <a:pt x="287" y="376"/>
                </a:lnTo>
                <a:lnTo>
                  <a:pt x="289" y="376"/>
                </a:lnTo>
                <a:lnTo>
                  <a:pt x="289" y="374"/>
                </a:lnTo>
                <a:lnTo>
                  <a:pt x="291" y="374"/>
                </a:lnTo>
                <a:lnTo>
                  <a:pt x="292" y="374"/>
                </a:lnTo>
                <a:lnTo>
                  <a:pt x="294" y="374"/>
                </a:lnTo>
                <a:lnTo>
                  <a:pt x="294" y="373"/>
                </a:lnTo>
                <a:lnTo>
                  <a:pt x="296" y="373"/>
                </a:lnTo>
                <a:lnTo>
                  <a:pt x="296" y="371"/>
                </a:lnTo>
                <a:lnTo>
                  <a:pt x="296" y="369"/>
                </a:lnTo>
                <a:lnTo>
                  <a:pt x="296" y="371"/>
                </a:lnTo>
                <a:lnTo>
                  <a:pt x="296" y="369"/>
                </a:lnTo>
                <a:lnTo>
                  <a:pt x="297" y="369"/>
                </a:lnTo>
                <a:lnTo>
                  <a:pt x="297" y="368"/>
                </a:lnTo>
                <a:lnTo>
                  <a:pt x="299" y="368"/>
                </a:lnTo>
                <a:lnTo>
                  <a:pt x="299" y="366"/>
                </a:lnTo>
                <a:lnTo>
                  <a:pt x="301" y="366"/>
                </a:lnTo>
                <a:lnTo>
                  <a:pt x="302" y="366"/>
                </a:lnTo>
                <a:lnTo>
                  <a:pt x="302" y="364"/>
                </a:lnTo>
                <a:lnTo>
                  <a:pt x="304" y="364"/>
                </a:lnTo>
                <a:lnTo>
                  <a:pt x="304" y="363"/>
                </a:lnTo>
                <a:lnTo>
                  <a:pt x="306" y="363"/>
                </a:lnTo>
                <a:lnTo>
                  <a:pt x="306" y="361"/>
                </a:lnTo>
                <a:lnTo>
                  <a:pt x="306" y="363"/>
                </a:lnTo>
                <a:lnTo>
                  <a:pt x="307" y="361"/>
                </a:lnTo>
                <a:lnTo>
                  <a:pt x="309" y="361"/>
                </a:lnTo>
                <a:lnTo>
                  <a:pt x="311" y="361"/>
                </a:lnTo>
                <a:lnTo>
                  <a:pt x="311" y="359"/>
                </a:lnTo>
                <a:lnTo>
                  <a:pt x="312" y="359"/>
                </a:lnTo>
                <a:lnTo>
                  <a:pt x="314" y="359"/>
                </a:lnTo>
                <a:lnTo>
                  <a:pt x="314" y="358"/>
                </a:lnTo>
                <a:lnTo>
                  <a:pt x="316" y="358"/>
                </a:lnTo>
                <a:lnTo>
                  <a:pt x="317" y="356"/>
                </a:lnTo>
                <a:lnTo>
                  <a:pt x="316" y="356"/>
                </a:lnTo>
                <a:lnTo>
                  <a:pt x="316" y="354"/>
                </a:lnTo>
                <a:lnTo>
                  <a:pt x="317" y="354"/>
                </a:lnTo>
                <a:lnTo>
                  <a:pt x="317" y="353"/>
                </a:lnTo>
                <a:lnTo>
                  <a:pt x="316" y="353"/>
                </a:lnTo>
                <a:lnTo>
                  <a:pt x="314" y="353"/>
                </a:lnTo>
                <a:lnTo>
                  <a:pt x="312" y="354"/>
                </a:lnTo>
                <a:lnTo>
                  <a:pt x="312" y="356"/>
                </a:lnTo>
                <a:lnTo>
                  <a:pt x="311" y="356"/>
                </a:lnTo>
                <a:lnTo>
                  <a:pt x="309" y="356"/>
                </a:lnTo>
                <a:lnTo>
                  <a:pt x="307" y="356"/>
                </a:lnTo>
                <a:lnTo>
                  <a:pt x="307" y="358"/>
                </a:lnTo>
                <a:lnTo>
                  <a:pt x="306" y="358"/>
                </a:lnTo>
                <a:lnTo>
                  <a:pt x="304" y="358"/>
                </a:lnTo>
                <a:lnTo>
                  <a:pt x="304" y="359"/>
                </a:lnTo>
                <a:lnTo>
                  <a:pt x="302" y="359"/>
                </a:lnTo>
                <a:lnTo>
                  <a:pt x="301" y="359"/>
                </a:lnTo>
                <a:lnTo>
                  <a:pt x="299" y="359"/>
                </a:lnTo>
                <a:lnTo>
                  <a:pt x="297" y="361"/>
                </a:lnTo>
                <a:lnTo>
                  <a:pt x="297" y="363"/>
                </a:lnTo>
                <a:lnTo>
                  <a:pt x="296" y="363"/>
                </a:lnTo>
                <a:lnTo>
                  <a:pt x="294" y="363"/>
                </a:lnTo>
                <a:lnTo>
                  <a:pt x="292" y="363"/>
                </a:lnTo>
                <a:lnTo>
                  <a:pt x="291" y="363"/>
                </a:lnTo>
                <a:lnTo>
                  <a:pt x="291" y="361"/>
                </a:lnTo>
                <a:lnTo>
                  <a:pt x="289" y="361"/>
                </a:lnTo>
                <a:lnTo>
                  <a:pt x="287" y="359"/>
                </a:lnTo>
                <a:lnTo>
                  <a:pt x="286" y="359"/>
                </a:lnTo>
                <a:lnTo>
                  <a:pt x="284" y="359"/>
                </a:lnTo>
                <a:lnTo>
                  <a:pt x="282" y="359"/>
                </a:lnTo>
                <a:lnTo>
                  <a:pt x="282" y="358"/>
                </a:lnTo>
                <a:lnTo>
                  <a:pt x="284" y="358"/>
                </a:lnTo>
                <a:lnTo>
                  <a:pt x="284" y="356"/>
                </a:lnTo>
                <a:lnTo>
                  <a:pt x="282" y="356"/>
                </a:lnTo>
                <a:lnTo>
                  <a:pt x="282" y="354"/>
                </a:lnTo>
                <a:lnTo>
                  <a:pt x="282" y="353"/>
                </a:lnTo>
                <a:lnTo>
                  <a:pt x="282" y="351"/>
                </a:lnTo>
                <a:lnTo>
                  <a:pt x="281" y="351"/>
                </a:lnTo>
                <a:lnTo>
                  <a:pt x="282" y="351"/>
                </a:lnTo>
                <a:lnTo>
                  <a:pt x="282" y="349"/>
                </a:lnTo>
                <a:lnTo>
                  <a:pt x="282" y="348"/>
                </a:lnTo>
                <a:lnTo>
                  <a:pt x="284" y="348"/>
                </a:lnTo>
                <a:lnTo>
                  <a:pt x="284" y="346"/>
                </a:lnTo>
                <a:lnTo>
                  <a:pt x="284" y="348"/>
                </a:lnTo>
                <a:lnTo>
                  <a:pt x="284" y="346"/>
                </a:lnTo>
                <a:lnTo>
                  <a:pt x="286" y="346"/>
                </a:lnTo>
                <a:lnTo>
                  <a:pt x="286" y="344"/>
                </a:lnTo>
                <a:lnTo>
                  <a:pt x="287" y="344"/>
                </a:lnTo>
                <a:lnTo>
                  <a:pt x="287" y="343"/>
                </a:lnTo>
                <a:lnTo>
                  <a:pt x="287" y="341"/>
                </a:lnTo>
                <a:lnTo>
                  <a:pt x="287" y="339"/>
                </a:lnTo>
                <a:lnTo>
                  <a:pt x="287" y="338"/>
                </a:lnTo>
                <a:lnTo>
                  <a:pt x="287" y="336"/>
                </a:lnTo>
                <a:lnTo>
                  <a:pt x="289" y="336"/>
                </a:lnTo>
                <a:lnTo>
                  <a:pt x="289" y="334"/>
                </a:lnTo>
                <a:lnTo>
                  <a:pt x="287" y="334"/>
                </a:lnTo>
                <a:lnTo>
                  <a:pt x="289" y="334"/>
                </a:lnTo>
                <a:lnTo>
                  <a:pt x="287" y="334"/>
                </a:lnTo>
                <a:lnTo>
                  <a:pt x="287" y="333"/>
                </a:lnTo>
                <a:lnTo>
                  <a:pt x="289" y="333"/>
                </a:lnTo>
                <a:lnTo>
                  <a:pt x="289" y="331"/>
                </a:lnTo>
                <a:lnTo>
                  <a:pt x="287" y="331"/>
                </a:lnTo>
                <a:lnTo>
                  <a:pt x="289" y="333"/>
                </a:lnTo>
                <a:lnTo>
                  <a:pt x="287" y="333"/>
                </a:lnTo>
                <a:lnTo>
                  <a:pt x="287" y="334"/>
                </a:lnTo>
                <a:lnTo>
                  <a:pt x="287" y="333"/>
                </a:lnTo>
                <a:lnTo>
                  <a:pt x="287" y="334"/>
                </a:lnTo>
                <a:lnTo>
                  <a:pt x="286" y="333"/>
                </a:lnTo>
                <a:lnTo>
                  <a:pt x="287" y="333"/>
                </a:lnTo>
                <a:lnTo>
                  <a:pt x="286" y="333"/>
                </a:lnTo>
                <a:lnTo>
                  <a:pt x="284" y="333"/>
                </a:lnTo>
                <a:lnTo>
                  <a:pt x="284" y="334"/>
                </a:lnTo>
                <a:lnTo>
                  <a:pt x="284" y="336"/>
                </a:lnTo>
                <a:lnTo>
                  <a:pt x="282" y="336"/>
                </a:lnTo>
                <a:lnTo>
                  <a:pt x="282" y="338"/>
                </a:lnTo>
                <a:lnTo>
                  <a:pt x="284" y="338"/>
                </a:lnTo>
                <a:lnTo>
                  <a:pt x="284" y="339"/>
                </a:lnTo>
                <a:lnTo>
                  <a:pt x="284" y="341"/>
                </a:lnTo>
                <a:lnTo>
                  <a:pt x="282" y="343"/>
                </a:lnTo>
                <a:lnTo>
                  <a:pt x="281" y="343"/>
                </a:lnTo>
                <a:lnTo>
                  <a:pt x="281" y="344"/>
                </a:lnTo>
                <a:lnTo>
                  <a:pt x="279" y="344"/>
                </a:lnTo>
                <a:lnTo>
                  <a:pt x="277" y="344"/>
                </a:lnTo>
                <a:lnTo>
                  <a:pt x="275" y="344"/>
                </a:lnTo>
                <a:lnTo>
                  <a:pt x="274" y="344"/>
                </a:lnTo>
                <a:lnTo>
                  <a:pt x="272" y="344"/>
                </a:lnTo>
                <a:lnTo>
                  <a:pt x="272" y="343"/>
                </a:lnTo>
                <a:lnTo>
                  <a:pt x="270" y="343"/>
                </a:lnTo>
                <a:lnTo>
                  <a:pt x="270" y="341"/>
                </a:lnTo>
                <a:lnTo>
                  <a:pt x="272" y="339"/>
                </a:lnTo>
                <a:lnTo>
                  <a:pt x="272" y="338"/>
                </a:lnTo>
                <a:lnTo>
                  <a:pt x="274" y="338"/>
                </a:lnTo>
                <a:lnTo>
                  <a:pt x="274" y="336"/>
                </a:lnTo>
                <a:lnTo>
                  <a:pt x="274" y="334"/>
                </a:lnTo>
                <a:lnTo>
                  <a:pt x="274" y="336"/>
                </a:lnTo>
                <a:lnTo>
                  <a:pt x="275" y="334"/>
                </a:lnTo>
                <a:lnTo>
                  <a:pt x="274" y="334"/>
                </a:lnTo>
                <a:lnTo>
                  <a:pt x="272" y="334"/>
                </a:lnTo>
                <a:lnTo>
                  <a:pt x="272" y="336"/>
                </a:lnTo>
                <a:lnTo>
                  <a:pt x="270" y="336"/>
                </a:lnTo>
                <a:lnTo>
                  <a:pt x="270" y="338"/>
                </a:lnTo>
                <a:lnTo>
                  <a:pt x="269" y="338"/>
                </a:lnTo>
                <a:lnTo>
                  <a:pt x="269" y="339"/>
                </a:lnTo>
                <a:lnTo>
                  <a:pt x="267" y="339"/>
                </a:lnTo>
                <a:lnTo>
                  <a:pt x="267" y="341"/>
                </a:lnTo>
                <a:lnTo>
                  <a:pt x="265" y="341"/>
                </a:lnTo>
                <a:lnTo>
                  <a:pt x="264" y="341"/>
                </a:lnTo>
                <a:lnTo>
                  <a:pt x="262" y="341"/>
                </a:lnTo>
                <a:lnTo>
                  <a:pt x="264" y="341"/>
                </a:lnTo>
                <a:lnTo>
                  <a:pt x="264" y="339"/>
                </a:lnTo>
                <a:lnTo>
                  <a:pt x="262" y="339"/>
                </a:lnTo>
                <a:lnTo>
                  <a:pt x="262" y="341"/>
                </a:lnTo>
                <a:lnTo>
                  <a:pt x="260" y="341"/>
                </a:lnTo>
                <a:lnTo>
                  <a:pt x="260" y="339"/>
                </a:lnTo>
                <a:lnTo>
                  <a:pt x="259" y="339"/>
                </a:lnTo>
                <a:lnTo>
                  <a:pt x="257" y="339"/>
                </a:lnTo>
                <a:lnTo>
                  <a:pt x="257" y="341"/>
                </a:lnTo>
                <a:lnTo>
                  <a:pt x="255" y="341"/>
                </a:lnTo>
                <a:lnTo>
                  <a:pt x="254" y="343"/>
                </a:lnTo>
                <a:lnTo>
                  <a:pt x="252" y="343"/>
                </a:lnTo>
                <a:lnTo>
                  <a:pt x="250" y="343"/>
                </a:lnTo>
                <a:lnTo>
                  <a:pt x="250" y="344"/>
                </a:lnTo>
                <a:lnTo>
                  <a:pt x="249" y="344"/>
                </a:lnTo>
                <a:lnTo>
                  <a:pt x="249" y="346"/>
                </a:lnTo>
                <a:lnTo>
                  <a:pt x="247" y="346"/>
                </a:lnTo>
                <a:lnTo>
                  <a:pt x="245" y="346"/>
                </a:lnTo>
                <a:lnTo>
                  <a:pt x="244" y="346"/>
                </a:lnTo>
                <a:lnTo>
                  <a:pt x="242" y="346"/>
                </a:lnTo>
                <a:lnTo>
                  <a:pt x="242" y="348"/>
                </a:lnTo>
                <a:lnTo>
                  <a:pt x="240" y="348"/>
                </a:lnTo>
                <a:lnTo>
                  <a:pt x="239" y="348"/>
                </a:lnTo>
                <a:lnTo>
                  <a:pt x="239" y="349"/>
                </a:lnTo>
                <a:lnTo>
                  <a:pt x="237" y="349"/>
                </a:lnTo>
                <a:lnTo>
                  <a:pt x="235" y="349"/>
                </a:lnTo>
                <a:lnTo>
                  <a:pt x="234" y="349"/>
                </a:lnTo>
                <a:lnTo>
                  <a:pt x="232" y="349"/>
                </a:lnTo>
                <a:lnTo>
                  <a:pt x="230" y="349"/>
                </a:lnTo>
                <a:lnTo>
                  <a:pt x="229" y="349"/>
                </a:lnTo>
                <a:lnTo>
                  <a:pt x="227" y="349"/>
                </a:lnTo>
                <a:lnTo>
                  <a:pt x="225" y="349"/>
                </a:lnTo>
                <a:lnTo>
                  <a:pt x="225" y="348"/>
                </a:lnTo>
                <a:lnTo>
                  <a:pt x="227" y="348"/>
                </a:lnTo>
                <a:lnTo>
                  <a:pt x="227" y="346"/>
                </a:lnTo>
                <a:lnTo>
                  <a:pt x="229" y="346"/>
                </a:lnTo>
                <a:lnTo>
                  <a:pt x="229" y="344"/>
                </a:lnTo>
                <a:lnTo>
                  <a:pt x="230" y="344"/>
                </a:lnTo>
                <a:lnTo>
                  <a:pt x="229" y="344"/>
                </a:lnTo>
                <a:lnTo>
                  <a:pt x="230" y="344"/>
                </a:lnTo>
                <a:lnTo>
                  <a:pt x="230" y="343"/>
                </a:lnTo>
                <a:lnTo>
                  <a:pt x="232" y="343"/>
                </a:lnTo>
                <a:lnTo>
                  <a:pt x="232" y="341"/>
                </a:lnTo>
                <a:lnTo>
                  <a:pt x="234" y="341"/>
                </a:lnTo>
                <a:lnTo>
                  <a:pt x="234" y="339"/>
                </a:lnTo>
                <a:lnTo>
                  <a:pt x="232" y="339"/>
                </a:lnTo>
                <a:lnTo>
                  <a:pt x="230" y="339"/>
                </a:lnTo>
                <a:lnTo>
                  <a:pt x="230" y="338"/>
                </a:lnTo>
                <a:lnTo>
                  <a:pt x="229" y="338"/>
                </a:lnTo>
                <a:lnTo>
                  <a:pt x="227" y="338"/>
                </a:lnTo>
                <a:lnTo>
                  <a:pt x="227" y="336"/>
                </a:lnTo>
                <a:lnTo>
                  <a:pt x="225" y="336"/>
                </a:lnTo>
                <a:lnTo>
                  <a:pt x="225" y="338"/>
                </a:lnTo>
                <a:lnTo>
                  <a:pt x="225" y="336"/>
                </a:lnTo>
                <a:lnTo>
                  <a:pt x="225" y="334"/>
                </a:lnTo>
                <a:lnTo>
                  <a:pt x="225" y="336"/>
                </a:lnTo>
                <a:lnTo>
                  <a:pt x="224" y="336"/>
                </a:lnTo>
                <a:lnTo>
                  <a:pt x="222" y="336"/>
                </a:lnTo>
                <a:lnTo>
                  <a:pt x="222" y="338"/>
                </a:lnTo>
                <a:lnTo>
                  <a:pt x="222" y="339"/>
                </a:lnTo>
                <a:lnTo>
                  <a:pt x="220" y="339"/>
                </a:lnTo>
                <a:lnTo>
                  <a:pt x="220" y="338"/>
                </a:lnTo>
                <a:lnTo>
                  <a:pt x="219" y="338"/>
                </a:lnTo>
                <a:lnTo>
                  <a:pt x="217" y="338"/>
                </a:lnTo>
                <a:lnTo>
                  <a:pt x="219" y="338"/>
                </a:lnTo>
                <a:lnTo>
                  <a:pt x="217" y="338"/>
                </a:lnTo>
                <a:lnTo>
                  <a:pt x="219" y="339"/>
                </a:lnTo>
                <a:lnTo>
                  <a:pt x="217" y="339"/>
                </a:lnTo>
                <a:lnTo>
                  <a:pt x="219" y="339"/>
                </a:lnTo>
                <a:lnTo>
                  <a:pt x="219" y="341"/>
                </a:lnTo>
                <a:lnTo>
                  <a:pt x="220" y="339"/>
                </a:lnTo>
                <a:lnTo>
                  <a:pt x="222" y="339"/>
                </a:lnTo>
                <a:lnTo>
                  <a:pt x="224" y="339"/>
                </a:lnTo>
                <a:lnTo>
                  <a:pt x="225" y="339"/>
                </a:lnTo>
                <a:lnTo>
                  <a:pt x="227" y="339"/>
                </a:lnTo>
                <a:lnTo>
                  <a:pt x="227" y="341"/>
                </a:lnTo>
                <a:lnTo>
                  <a:pt x="229" y="339"/>
                </a:lnTo>
                <a:lnTo>
                  <a:pt x="229" y="341"/>
                </a:lnTo>
                <a:lnTo>
                  <a:pt x="230" y="341"/>
                </a:lnTo>
                <a:lnTo>
                  <a:pt x="229" y="341"/>
                </a:lnTo>
                <a:lnTo>
                  <a:pt x="229" y="343"/>
                </a:lnTo>
                <a:lnTo>
                  <a:pt x="229" y="341"/>
                </a:lnTo>
                <a:lnTo>
                  <a:pt x="229" y="343"/>
                </a:lnTo>
                <a:lnTo>
                  <a:pt x="229" y="344"/>
                </a:lnTo>
                <a:lnTo>
                  <a:pt x="227" y="344"/>
                </a:lnTo>
                <a:lnTo>
                  <a:pt x="227" y="343"/>
                </a:lnTo>
                <a:lnTo>
                  <a:pt x="227" y="344"/>
                </a:lnTo>
                <a:lnTo>
                  <a:pt x="225" y="344"/>
                </a:lnTo>
                <a:lnTo>
                  <a:pt x="225" y="346"/>
                </a:lnTo>
                <a:lnTo>
                  <a:pt x="224" y="346"/>
                </a:lnTo>
                <a:lnTo>
                  <a:pt x="222" y="346"/>
                </a:lnTo>
                <a:lnTo>
                  <a:pt x="222" y="344"/>
                </a:lnTo>
                <a:lnTo>
                  <a:pt x="220" y="344"/>
                </a:lnTo>
                <a:lnTo>
                  <a:pt x="220" y="346"/>
                </a:lnTo>
                <a:lnTo>
                  <a:pt x="220" y="344"/>
                </a:lnTo>
                <a:lnTo>
                  <a:pt x="219" y="344"/>
                </a:lnTo>
                <a:lnTo>
                  <a:pt x="219" y="346"/>
                </a:lnTo>
                <a:lnTo>
                  <a:pt x="217" y="346"/>
                </a:lnTo>
                <a:lnTo>
                  <a:pt x="217" y="344"/>
                </a:lnTo>
                <a:lnTo>
                  <a:pt x="215" y="344"/>
                </a:lnTo>
                <a:lnTo>
                  <a:pt x="215" y="343"/>
                </a:lnTo>
                <a:lnTo>
                  <a:pt x="214" y="343"/>
                </a:lnTo>
                <a:lnTo>
                  <a:pt x="214" y="341"/>
                </a:lnTo>
                <a:lnTo>
                  <a:pt x="212" y="341"/>
                </a:lnTo>
                <a:lnTo>
                  <a:pt x="212" y="339"/>
                </a:lnTo>
                <a:lnTo>
                  <a:pt x="214" y="339"/>
                </a:lnTo>
                <a:lnTo>
                  <a:pt x="214" y="341"/>
                </a:lnTo>
                <a:lnTo>
                  <a:pt x="215" y="341"/>
                </a:lnTo>
                <a:lnTo>
                  <a:pt x="217" y="341"/>
                </a:lnTo>
                <a:lnTo>
                  <a:pt x="215" y="341"/>
                </a:lnTo>
                <a:lnTo>
                  <a:pt x="217" y="341"/>
                </a:lnTo>
                <a:lnTo>
                  <a:pt x="217" y="339"/>
                </a:lnTo>
                <a:lnTo>
                  <a:pt x="215" y="339"/>
                </a:lnTo>
                <a:lnTo>
                  <a:pt x="217" y="339"/>
                </a:lnTo>
                <a:lnTo>
                  <a:pt x="215" y="339"/>
                </a:lnTo>
                <a:lnTo>
                  <a:pt x="215" y="338"/>
                </a:lnTo>
                <a:lnTo>
                  <a:pt x="217" y="338"/>
                </a:lnTo>
                <a:lnTo>
                  <a:pt x="217" y="336"/>
                </a:lnTo>
                <a:lnTo>
                  <a:pt x="215" y="336"/>
                </a:lnTo>
                <a:lnTo>
                  <a:pt x="217" y="334"/>
                </a:lnTo>
                <a:lnTo>
                  <a:pt x="219" y="334"/>
                </a:lnTo>
                <a:lnTo>
                  <a:pt x="219" y="333"/>
                </a:lnTo>
                <a:lnTo>
                  <a:pt x="220" y="333"/>
                </a:lnTo>
                <a:lnTo>
                  <a:pt x="219" y="333"/>
                </a:lnTo>
                <a:lnTo>
                  <a:pt x="219" y="331"/>
                </a:lnTo>
                <a:lnTo>
                  <a:pt x="220" y="331"/>
                </a:lnTo>
                <a:lnTo>
                  <a:pt x="219" y="331"/>
                </a:lnTo>
                <a:lnTo>
                  <a:pt x="219" y="329"/>
                </a:lnTo>
                <a:lnTo>
                  <a:pt x="219" y="331"/>
                </a:lnTo>
                <a:lnTo>
                  <a:pt x="219" y="329"/>
                </a:lnTo>
                <a:lnTo>
                  <a:pt x="217" y="329"/>
                </a:lnTo>
                <a:lnTo>
                  <a:pt x="217" y="328"/>
                </a:lnTo>
                <a:lnTo>
                  <a:pt x="219" y="326"/>
                </a:lnTo>
                <a:lnTo>
                  <a:pt x="219" y="324"/>
                </a:lnTo>
                <a:lnTo>
                  <a:pt x="220" y="324"/>
                </a:lnTo>
                <a:lnTo>
                  <a:pt x="222" y="324"/>
                </a:lnTo>
                <a:lnTo>
                  <a:pt x="224" y="324"/>
                </a:lnTo>
                <a:lnTo>
                  <a:pt x="225" y="324"/>
                </a:lnTo>
                <a:lnTo>
                  <a:pt x="225" y="323"/>
                </a:lnTo>
                <a:lnTo>
                  <a:pt x="227" y="323"/>
                </a:lnTo>
                <a:lnTo>
                  <a:pt x="227" y="321"/>
                </a:lnTo>
                <a:lnTo>
                  <a:pt x="227" y="319"/>
                </a:lnTo>
                <a:lnTo>
                  <a:pt x="227" y="318"/>
                </a:lnTo>
                <a:lnTo>
                  <a:pt x="229" y="318"/>
                </a:lnTo>
                <a:lnTo>
                  <a:pt x="230" y="318"/>
                </a:lnTo>
                <a:lnTo>
                  <a:pt x="232" y="318"/>
                </a:lnTo>
                <a:lnTo>
                  <a:pt x="234" y="318"/>
                </a:lnTo>
                <a:lnTo>
                  <a:pt x="234" y="319"/>
                </a:lnTo>
                <a:lnTo>
                  <a:pt x="235" y="319"/>
                </a:lnTo>
                <a:lnTo>
                  <a:pt x="235" y="321"/>
                </a:lnTo>
                <a:lnTo>
                  <a:pt x="237" y="321"/>
                </a:lnTo>
                <a:lnTo>
                  <a:pt x="237" y="323"/>
                </a:lnTo>
                <a:lnTo>
                  <a:pt x="239" y="323"/>
                </a:lnTo>
                <a:lnTo>
                  <a:pt x="240" y="323"/>
                </a:lnTo>
                <a:lnTo>
                  <a:pt x="240" y="324"/>
                </a:lnTo>
                <a:lnTo>
                  <a:pt x="242" y="324"/>
                </a:lnTo>
                <a:lnTo>
                  <a:pt x="242" y="326"/>
                </a:lnTo>
                <a:lnTo>
                  <a:pt x="242" y="328"/>
                </a:lnTo>
                <a:lnTo>
                  <a:pt x="240" y="328"/>
                </a:lnTo>
                <a:lnTo>
                  <a:pt x="240" y="329"/>
                </a:lnTo>
                <a:lnTo>
                  <a:pt x="239" y="329"/>
                </a:lnTo>
                <a:lnTo>
                  <a:pt x="237" y="329"/>
                </a:lnTo>
                <a:lnTo>
                  <a:pt x="237" y="331"/>
                </a:lnTo>
                <a:lnTo>
                  <a:pt x="235" y="331"/>
                </a:lnTo>
                <a:lnTo>
                  <a:pt x="234" y="331"/>
                </a:lnTo>
                <a:lnTo>
                  <a:pt x="232" y="331"/>
                </a:lnTo>
                <a:lnTo>
                  <a:pt x="232" y="333"/>
                </a:lnTo>
                <a:lnTo>
                  <a:pt x="232" y="331"/>
                </a:lnTo>
                <a:lnTo>
                  <a:pt x="232" y="333"/>
                </a:lnTo>
                <a:lnTo>
                  <a:pt x="230" y="333"/>
                </a:lnTo>
                <a:lnTo>
                  <a:pt x="229" y="333"/>
                </a:lnTo>
                <a:lnTo>
                  <a:pt x="230" y="333"/>
                </a:lnTo>
                <a:lnTo>
                  <a:pt x="232" y="333"/>
                </a:lnTo>
                <a:lnTo>
                  <a:pt x="234" y="333"/>
                </a:lnTo>
                <a:lnTo>
                  <a:pt x="235" y="333"/>
                </a:lnTo>
                <a:lnTo>
                  <a:pt x="237" y="333"/>
                </a:lnTo>
                <a:lnTo>
                  <a:pt x="237" y="331"/>
                </a:lnTo>
                <a:lnTo>
                  <a:pt x="237" y="333"/>
                </a:lnTo>
                <a:lnTo>
                  <a:pt x="239" y="333"/>
                </a:lnTo>
                <a:lnTo>
                  <a:pt x="239" y="331"/>
                </a:lnTo>
                <a:lnTo>
                  <a:pt x="239" y="333"/>
                </a:lnTo>
                <a:lnTo>
                  <a:pt x="239" y="331"/>
                </a:lnTo>
                <a:lnTo>
                  <a:pt x="240" y="331"/>
                </a:lnTo>
                <a:lnTo>
                  <a:pt x="242" y="331"/>
                </a:lnTo>
                <a:lnTo>
                  <a:pt x="242" y="329"/>
                </a:lnTo>
                <a:lnTo>
                  <a:pt x="242" y="331"/>
                </a:lnTo>
                <a:lnTo>
                  <a:pt x="242" y="329"/>
                </a:lnTo>
                <a:lnTo>
                  <a:pt x="244" y="329"/>
                </a:lnTo>
                <a:lnTo>
                  <a:pt x="244" y="328"/>
                </a:lnTo>
                <a:lnTo>
                  <a:pt x="245" y="328"/>
                </a:lnTo>
                <a:lnTo>
                  <a:pt x="245" y="326"/>
                </a:lnTo>
                <a:lnTo>
                  <a:pt x="245" y="324"/>
                </a:lnTo>
                <a:lnTo>
                  <a:pt x="244" y="324"/>
                </a:lnTo>
                <a:lnTo>
                  <a:pt x="242" y="324"/>
                </a:lnTo>
                <a:lnTo>
                  <a:pt x="242" y="323"/>
                </a:lnTo>
                <a:lnTo>
                  <a:pt x="244" y="323"/>
                </a:lnTo>
                <a:lnTo>
                  <a:pt x="244" y="321"/>
                </a:lnTo>
                <a:lnTo>
                  <a:pt x="245" y="321"/>
                </a:lnTo>
                <a:lnTo>
                  <a:pt x="245" y="319"/>
                </a:lnTo>
                <a:lnTo>
                  <a:pt x="247" y="319"/>
                </a:lnTo>
                <a:lnTo>
                  <a:pt x="249" y="319"/>
                </a:lnTo>
                <a:lnTo>
                  <a:pt x="249" y="321"/>
                </a:lnTo>
                <a:lnTo>
                  <a:pt x="250" y="321"/>
                </a:lnTo>
                <a:lnTo>
                  <a:pt x="252" y="321"/>
                </a:lnTo>
                <a:lnTo>
                  <a:pt x="254" y="321"/>
                </a:lnTo>
                <a:lnTo>
                  <a:pt x="254" y="323"/>
                </a:lnTo>
                <a:lnTo>
                  <a:pt x="254" y="321"/>
                </a:lnTo>
                <a:lnTo>
                  <a:pt x="255" y="323"/>
                </a:lnTo>
                <a:lnTo>
                  <a:pt x="257" y="323"/>
                </a:lnTo>
                <a:lnTo>
                  <a:pt x="257" y="321"/>
                </a:lnTo>
                <a:lnTo>
                  <a:pt x="259" y="321"/>
                </a:lnTo>
                <a:lnTo>
                  <a:pt x="260" y="321"/>
                </a:lnTo>
                <a:lnTo>
                  <a:pt x="262" y="321"/>
                </a:lnTo>
                <a:lnTo>
                  <a:pt x="264" y="321"/>
                </a:lnTo>
                <a:lnTo>
                  <a:pt x="265" y="321"/>
                </a:lnTo>
                <a:lnTo>
                  <a:pt x="267" y="321"/>
                </a:lnTo>
                <a:lnTo>
                  <a:pt x="267" y="323"/>
                </a:lnTo>
                <a:lnTo>
                  <a:pt x="269" y="323"/>
                </a:lnTo>
                <a:lnTo>
                  <a:pt x="270" y="323"/>
                </a:lnTo>
                <a:lnTo>
                  <a:pt x="272" y="323"/>
                </a:lnTo>
                <a:lnTo>
                  <a:pt x="272" y="324"/>
                </a:lnTo>
                <a:lnTo>
                  <a:pt x="272" y="323"/>
                </a:lnTo>
                <a:lnTo>
                  <a:pt x="274" y="323"/>
                </a:lnTo>
                <a:lnTo>
                  <a:pt x="275" y="323"/>
                </a:lnTo>
                <a:lnTo>
                  <a:pt x="277" y="324"/>
                </a:lnTo>
                <a:lnTo>
                  <a:pt x="279" y="324"/>
                </a:lnTo>
                <a:lnTo>
                  <a:pt x="281" y="324"/>
                </a:lnTo>
                <a:lnTo>
                  <a:pt x="282" y="324"/>
                </a:lnTo>
                <a:lnTo>
                  <a:pt x="282" y="323"/>
                </a:lnTo>
                <a:lnTo>
                  <a:pt x="282" y="321"/>
                </a:lnTo>
                <a:lnTo>
                  <a:pt x="282" y="319"/>
                </a:lnTo>
                <a:lnTo>
                  <a:pt x="284" y="319"/>
                </a:lnTo>
                <a:lnTo>
                  <a:pt x="284" y="318"/>
                </a:lnTo>
                <a:lnTo>
                  <a:pt x="284" y="316"/>
                </a:lnTo>
                <a:lnTo>
                  <a:pt x="282" y="316"/>
                </a:lnTo>
                <a:lnTo>
                  <a:pt x="284" y="316"/>
                </a:lnTo>
                <a:lnTo>
                  <a:pt x="282" y="316"/>
                </a:lnTo>
                <a:lnTo>
                  <a:pt x="284" y="316"/>
                </a:lnTo>
                <a:lnTo>
                  <a:pt x="282" y="316"/>
                </a:lnTo>
                <a:lnTo>
                  <a:pt x="282" y="314"/>
                </a:lnTo>
                <a:lnTo>
                  <a:pt x="282" y="316"/>
                </a:lnTo>
                <a:lnTo>
                  <a:pt x="281" y="316"/>
                </a:lnTo>
                <a:lnTo>
                  <a:pt x="279" y="316"/>
                </a:lnTo>
                <a:lnTo>
                  <a:pt x="279" y="318"/>
                </a:lnTo>
                <a:lnTo>
                  <a:pt x="277" y="318"/>
                </a:lnTo>
                <a:lnTo>
                  <a:pt x="275" y="318"/>
                </a:lnTo>
                <a:lnTo>
                  <a:pt x="274" y="318"/>
                </a:lnTo>
                <a:lnTo>
                  <a:pt x="272" y="318"/>
                </a:lnTo>
                <a:lnTo>
                  <a:pt x="270" y="318"/>
                </a:lnTo>
                <a:lnTo>
                  <a:pt x="269" y="318"/>
                </a:lnTo>
                <a:lnTo>
                  <a:pt x="267" y="318"/>
                </a:lnTo>
                <a:lnTo>
                  <a:pt x="267" y="316"/>
                </a:lnTo>
                <a:lnTo>
                  <a:pt x="265" y="316"/>
                </a:lnTo>
                <a:lnTo>
                  <a:pt x="264" y="316"/>
                </a:lnTo>
                <a:lnTo>
                  <a:pt x="262" y="316"/>
                </a:lnTo>
                <a:lnTo>
                  <a:pt x="260" y="316"/>
                </a:lnTo>
                <a:lnTo>
                  <a:pt x="259" y="316"/>
                </a:lnTo>
                <a:lnTo>
                  <a:pt x="257" y="316"/>
                </a:lnTo>
                <a:lnTo>
                  <a:pt x="257" y="318"/>
                </a:lnTo>
                <a:lnTo>
                  <a:pt x="257" y="316"/>
                </a:lnTo>
                <a:lnTo>
                  <a:pt x="255" y="318"/>
                </a:lnTo>
                <a:lnTo>
                  <a:pt x="255" y="316"/>
                </a:lnTo>
                <a:lnTo>
                  <a:pt x="254" y="316"/>
                </a:lnTo>
                <a:lnTo>
                  <a:pt x="254" y="314"/>
                </a:lnTo>
                <a:lnTo>
                  <a:pt x="252" y="314"/>
                </a:lnTo>
                <a:lnTo>
                  <a:pt x="250" y="314"/>
                </a:lnTo>
                <a:lnTo>
                  <a:pt x="250" y="316"/>
                </a:lnTo>
                <a:lnTo>
                  <a:pt x="249" y="316"/>
                </a:lnTo>
                <a:lnTo>
                  <a:pt x="247" y="316"/>
                </a:lnTo>
                <a:lnTo>
                  <a:pt x="245" y="316"/>
                </a:lnTo>
                <a:lnTo>
                  <a:pt x="245" y="314"/>
                </a:lnTo>
                <a:lnTo>
                  <a:pt x="244" y="314"/>
                </a:lnTo>
                <a:lnTo>
                  <a:pt x="242" y="314"/>
                </a:lnTo>
                <a:lnTo>
                  <a:pt x="242" y="313"/>
                </a:lnTo>
                <a:lnTo>
                  <a:pt x="240" y="313"/>
                </a:lnTo>
                <a:lnTo>
                  <a:pt x="239" y="313"/>
                </a:lnTo>
                <a:lnTo>
                  <a:pt x="237" y="313"/>
                </a:lnTo>
                <a:lnTo>
                  <a:pt x="235" y="313"/>
                </a:lnTo>
                <a:lnTo>
                  <a:pt x="234" y="313"/>
                </a:lnTo>
                <a:lnTo>
                  <a:pt x="234" y="311"/>
                </a:lnTo>
                <a:lnTo>
                  <a:pt x="232" y="311"/>
                </a:lnTo>
                <a:lnTo>
                  <a:pt x="232" y="309"/>
                </a:lnTo>
                <a:lnTo>
                  <a:pt x="232" y="308"/>
                </a:lnTo>
                <a:lnTo>
                  <a:pt x="230" y="308"/>
                </a:lnTo>
                <a:lnTo>
                  <a:pt x="230" y="306"/>
                </a:lnTo>
                <a:lnTo>
                  <a:pt x="229" y="306"/>
                </a:lnTo>
                <a:lnTo>
                  <a:pt x="229" y="304"/>
                </a:lnTo>
                <a:lnTo>
                  <a:pt x="229" y="303"/>
                </a:lnTo>
                <a:lnTo>
                  <a:pt x="229" y="301"/>
                </a:lnTo>
                <a:lnTo>
                  <a:pt x="229" y="299"/>
                </a:lnTo>
                <a:lnTo>
                  <a:pt x="227" y="299"/>
                </a:lnTo>
                <a:lnTo>
                  <a:pt x="227" y="298"/>
                </a:lnTo>
                <a:lnTo>
                  <a:pt x="225" y="296"/>
                </a:lnTo>
                <a:lnTo>
                  <a:pt x="227" y="296"/>
                </a:lnTo>
                <a:lnTo>
                  <a:pt x="225" y="296"/>
                </a:lnTo>
                <a:lnTo>
                  <a:pt x="225" y="294"/>
                </a:lnTo>
                <a:lnTo>
                  <a:pt x="225" y="293"/>
                </a:lnTo>
                <a:lnTo>
                  <a:pt x="225" y="291"/>
                </a:lnTo>
                <a:lnTo>
                  <a:pt x="227" y="291"/>
                </a:lnTo>
                <a:lnTo>
                  <a:pt x="225" y="291"/>
                </a:lnTo>
                <a:lnTo>
                  <a:pt x="227" y="291"/>
                </a:lnTo>
                <a:lnTo>
                  <a:pt x="225" y="291"/>
                </a:lnTo>
                <a:lnTo>
                  <a:pt x="225" y="289"/>
                </a:lnTo>
                <a:lnTo>
                  <a:pt x="225" y="287"/>
                </a:lnTo>
                <a:lnTo>
                  <a:pt x="224" y="286"/>
                </a:lnTo>
                <a:lnTo>
                  <a:pt x="222" y="286"/>
                </a:lnTo>
                <a:lnTo>
                  <a:pt x="220" y="286"/>
                </a:lnTo>
                <a:lnTo>
                  <a:pt x="220" y="287"/>
                </a:lnTo>
                <a:lnTo>
                  <a:pt x="220" y="289"/>
                </a:lnTo>
                <a:lnTo>
                  <a:pt x="219" y="289"/>
                </a:lnTo>
                <a:lnTo>
                  <a:pt x="220" y="289"/>
                </a:lnTo>
                <a:lnTo>
                  <a:pt x="220" y="291"/>
                </a:lnTo>
                <a:lnTo>
                  <a:pt x="219" y="291"/>
                </a:lnTo>
                <a:lnTo>
                  <a:pt x="219" y="293"/>
                </a:lnTo>
                <a:lnTo>
                  <a:pt x="219" y="294"/>
                </a:lnTo>
                <a:lnTo>
                  <a:pt x="219" y="296"/>
                </a:lnTo>
                <a:lnTo>
                  <a:pt x="219" y="298"/>
                </a:lnTo>
                <a:lnTo>
                  <a:pt x="220" y="298"/>
                </a:lnTo>
                <a:lnTo>
                  <a:pt x="220" y="299"/>
                </a:lnTo>
                <a:lnTo>
                  <a:pt x="220" y="301"/>
                </a:lnTo>
                <a:lnTo>
                  <a:pt x="220" y="303"/>
                </a:lnTo>
                <a:lnTo>
                  <a:pt x="222" y="303"/>
                </a:lnTo>
                <a:lnTo>
                  <a:pt x="222" y="304"/>
                </a:lnTo>
                <a:lnTo>
                  <a:pt x="222" y="306"/>
                </a:lnTo>
                <a:lnTo>
                  <a:pt x="224" y="306"/>
                </a:lnTo>
                <a:lnTo>
                  <a:pt x="224" y="308"/>
                </a:lnTo>
                <a:lnTo>
                  <a:pt x="224" y="309"/>
                </a:lnTo>
                <a:lnTo>
                  <a:pt x="225" y="309"/>
                </a:lnTo>
                <a:lnTo>
                  <a:pt x="224" y="309"/>
                </a:lnTo>
                <a:lnTo>
                  <a:pt x="224" y="311"/>
                </a:lnTo>
                <a:lnTo>
                  <a:pt x="225" y="311"/>
                </a:lnTo>
                <a:lnTo>
                  <a:pt x="225" y="313"/>
                </a:lnTo>
                <a:lnTo>
                  <a:pt x="224" y="314"/>
                </a:lnTo>
                <a:lnTo>
                  <a:pt x="222" y="314"/>
                </a:lnTo>
                <a:lnTo>
                  <a:pt x="220" y="314"/>
                </a:lnTo>
                <a:lnTo>
                  <a:pt x="220" y="316"/>
                </a:lnTo>
                <a:lnTo>
                  <a:pt x="219" y="316"/>
                </a:lnTo>
                <a:lnTo>
                  <a:pt x="219" y="318"/>
                </a:lnTo>
                <a:lnTo>
                  <a:pt x="217" y="318"/>
                </a:lnTo>
                <a:lnTo>
                  <a:pt x="217" y="319"/>
                </a:lnTo>
                <a:lnTo>
                  <a:pt x="217" y="321"/>
                </a:lnTo>
                <a:lnTo>
                  <a:pt x="215" y="321"/>
                </a:lnTo>
                <a:lnTo>
                  <a:pt x="217" y="321"/>
                </a:lnTo>
                <a:lnTo>
                  <a:pt x="217" y="323"/>
                </a:lnTo>
                <a:lnTo>
                  <a:pt x="215" y="323"/>
                </a:lnTo>
                <a:lnTo>
                  <a:pt x="214" y="323"/>
                </a:lnTo>
                <a:lnTo>
                  <a:pt x="214" y="324"/>
                </a:lnTo>
                <a:lnTo>
                  <a:pt x="212" y="324"/>
                </a:lnTo>
                <a:lnTo>
                  <a:pt x="210" y="324"/>
                </a:lnTo>
                <a:lnTo>
                  <a:pt x="210" y="326"/>
                </a:lnTo>
                <a:lnTo>
                  <a:pt x="209" y="326"/>
                </a:lnTo>
                <a:lnTo>
                  <a:pt x="207" y="328"/>
                </a:lnTo>
                <a:lnTo>
                  <a:pt x="205" y="328"/>
                </a:lnTo>
                <a:lnTo>
                  <a:pt x="205" y="329"/>
                </a:lnTo>
                <a:lnTo>
                  <a:pt x="204" y="329"/>
                </a:lnTo>
                <a:lnTo>
                  <a:pt x="202" y="329"/>
                </a:lnTo>
                <a:lnTo>
                  <a:pt x="200" y="329"/>
                </a:lnTo>
                <a:lnTo>
                  <a:pt x="199" y="329"/>
                </a:lnTo>
                <a:lnTo>
                  <a:pt x="199" y="331"/>
                </a:lnTo>
                <a:lnTo>
                  <a:pt x="200" y="331"/>
                </a:lnTo>
                <a:lnTo>
                  <a:pt x="200" y="333"/>
                </a:lnTo>
                <a:lnTo>
                  <a:pt x="199" y="333"/>
                </a:lnTo>
                <a:lnTo>
                  <a:pt x="197" y="333"/>
                </a:lnTo>
                <a:lnTo>
                  <a:pt x="199" y="333"/>
                </a:lnTo>
                <a:lnTo>
                  <a:pt x="200" y="333"/>
                </a:lnTo>
                <a:lnTo>
                  <a:pt x="200" y="334"/>
                </a:lnTo>
                <a:lnTo>
                  <a:pt x="199" y="334"/>
                </a:lnTo>
                <a:lnTo>
                  <a:pt x="197" y="334"/>
                </a:lnTo>
                <a:lnTo>
                  <a:pt x="197" y="336"/>
                </a:lnTo>
                <a:lnTo>
                  <a:pt x="197" y="334"/>
                </a:lnTo>
                <a:lnTo>
                  <a:pt x="195" y="334"/>
                </a:lnTo>
                <a:lnTo>
                  <a:pt x="194" y="334"/>
                </a:lnTo>
                <a:lnTo>
                  <a:pt x="194" y="333"/>
                </a:lnTo>
                <a:lnTo>
                  <a:pt x="192" y="333"/>
                </a:lnTo>
                <a:lnTo>
                  <a:pt x="190" y="333"/>
                </a:lnTo>
                <a:lnTo>
                  <a:pt x="189" y="333"/>
                </a:lnTo>
                <a:lnTo>
                  <a:pt x="187" y="333"/>
                </a:lnTo>
                <a:lnTo>
                  <a:pt x="185" y="333"/>
                </a:lnTo>
                <a:lnTo>
                  <a:pt x="185" y="331"/>
                </a:lnTo>
                <a:lnTo>
                  <a:pt x="184" y="331"/>
                </a:lnTo>
                <a:lnTo>
                  <a:pt x="184" y="329"/>
                </a:lnTo>
                <a:lnTo>
                  <a:pt x="184" y="328"/>
                </a:lnTo>
                <a:lnTo>
                  <a:pt x="182" y="328"/>
                </a:lnTo>
                <a:lnTo>
                  <a:pt x="180" y="328"/>
                </a:lnTo>
                <a:lnTo>
                  <a:pt x="180" y="326"/>
                </a:lnTo>
                <a:lnTo>
                  <a:pt x="179" y="326"/>
                </a:lnTo>
                <a:lnTo>
                  <a:pt x="177" y="324"/>
                </a:lnTo>
                <a:lnTo>
                  <a:pt x="177" y="326"/>
                </a:lnTo>
                <a:lnTo>
                  <a:pt x="177" y="324"/>
                </a:lnTo>
                <a:lnTo>
                  <a:pt x="175" y="324"/>
                </a:lnTo>
                <a:lnTo>
                  <a:pt x="174" y="324"/>
                </a:lnTo>
                <a:lnTo>
                  <a:pt x="175" y="324"/>
                </a:lnTo>
                <a:lnTo>
                  <a:pt x="174" y="324"/>
                </a:lnTo>
                <a:lnTo>
                  <a:pt x="174" y="326"/>
                </a:lnTo>
                <a:lnTo>
                  <a:pt x="174" y="324"/>
                </a:lnTo>
                <a:lnTo>
                  <a:pt x="172" y="324"/>
                </a:lnTo>
                <a:lnTo>
                  <a:pt x="172" y="323"/>
                </a:lnTo>
                <a:lnTo>
                  <a:pt x="170" y="323"/>
                </a:lnTo>
                <a:lnTo>
                  <a:pt x="170" y="324"/>
                </a:lnTo>
                <a:lnTo>
                  <a:pt x="170" y="326"/>
                </a:lnTo>
                <a:lnTo>
                  <a:pt x="169" y="324"/>
                </a:lnTo>
                <a:lnTo>
                  <a:pt x="170" y="324"/>
                </a:lnTo>
                <a:lnTo>
                  <a:pt x="169" y="324"/>
                </a:lnTo>
                <a:lnTo>
                  <a:pt x="167" y="324"/>
                </a:lnTo>
                <a:lnTo>
                  <a:pt x="167" y="323"/>
                </a:lnTo>
                <a:lnTo>
                  <a:pt x="165" y="323"/>
                </a:lnTo>
                <a:lnTo>
                  <a:pt x="165" y="321"/>
                </a:lnTo>
                <a:lnTo>
                  <a:pt x="167" y="321"/>
                </a:lnTo>
                <a:lnTo>
                  <a:pt x="169" y="321"/>
                </a:lnTo>
                <a:lnTo>
                  <a:pt x="170" y="319"/>
                </a:lnTo>
                <a:lnTo>
                  <a:pt x="172" y="319"/>
                </a:lnTo>
                <a:lnTo>
                  <a:pt x="174" y="319"/>
                </a:lnTo>
                <a:lnTo>
                  <a:pt x="174" y="321"/>
                </a:lnTo>
                <a:lnTo>
                  <a:pt x="175" y="321"/>
                </a:lnTo>
                <a:lnTo>
                  <a:pt x="174" y="321"/>
                </a:lnTo>
                <a:lnTo>
                  <a:pt x="174" y="323"/>
                </a:lnTo>
                <a:lnTo>
                  <a:pt x="175" y="323"/>
                </a:lnTo>
                <a:lnTo>
                  <a:pt x="175" y="321"/>
                </a:lnTo>
                <a:lnTo>
                  <a:pt x="175" y="319"/>
                </a:lnTo>
                <a:lnTo>
                  <a:pt x="175" y="318"/>
                </a:lnTo>
                <a:lnTo>
                  <a:pt x="177" y="318"/>
                </a:lnTo>
                <a:lnTo>
                  <a:pt x="179" y="318"/>
                </a:lnTo>
                <a:lnTo>
                  <a:pt x="180" y="318"/>
                </a:lnTo>
                <a:lnTo>
                  <a:pt x="182" y="318"/>
                </a:lnTo>
                <a:lnTo>
                  <a:pt x="184" y="318"/>
                </a:lnTo>
                <a:lnTo>
                  <a:pt x="184" y="316"/>
                </a:lnTo>
                <a:lnTo>
                  <a:pt x="184" y="318"/>
                </a:lnTo>
                <a:lnTo>
                  <a:pt x="185" y="318"/>
                </a:lnTo>
                <a:lnTo>
                  <a:pt x="187" y="318"/>
                </a:lnTo>
                <a:lnTo>
                  <a:pt x="189" y="318"/>
                </a:lnTo>
                <a:lnTo>
                  <a:pt x="190" y="318"/>
                </a:lnTo>
                <a:lnTo>
                  <a:pt x="190" y="316"/>
                </a:lnTo>
                <a:lnTo>
                  <a:pt x="190" y="318"/>
                </a:lnTo>
                <a:lnTo>
                  <a:pt x="190" y="316"/>
                </a:lnTo>
                <a:lnTo>
                  <a:pt x="192" y="316"/>
                </a:lnTo>
                <a:lnTo>
                  <a:pt x="192" y="318"/>
                </a:lnTo>
                <a:lnTo>
                  <a:pt x="194" y="318"/>
                </a:lnTo>
                <a:lnTo>
                  <a:pt x="194" y="316"/>
                </a:lnTo>
                <a:lnTo>
                  <a:pt x="194" y="318"/>
                </a:lnTo>
                <a:lnTo>
                  <a:pt x="194" y="316"/>
                </a:lnTo>
                <a:lnTo>
                  <a:pt x="195" y="316"/>
                </a:lnTo>
                <a:lnTo>
                  <a:pt x="195" y="318"/>
                </a:lnTo>
                <a:lnTo>
                  <a:pt x="195" y="316"/>
                </a:lnTo>
                <a:lnTo>
                  <a:pt x="197" y="316"/>
                </a:lnTo>
                <a:lnTo>
                  <a:pt x="199" y="316"/>
                </a:lnTo>
                <a:lnTo>
                  <a:pt x="200" y="316"/>
                </a:lnTo>
                <a:lnTo>
                  <a:pt x="202" y="316"/>
                </a:lnTo>
                <a:lnTo>
                  <a:pt x="202" y="314"/>
                </a:lnTo>
                <a:lnTo>
                  <a:pt x="200" y="314"/>
                </a:lnTo>
                <a:lnTo>
                  <a:pt x="200" y="316"/>
                </a:lnTo>
                <a:lnTo>
                  <a:pt x="200" y="314"/>
                </a:lnTo>
                <a:lnTo>
                  <a:pt x="199" y="314"/>
                </a:lnTo>
                <a:lnTo>
                  <a:pt x="199" y="316"/>
                </a:lnTo>
                <a:lnTo>
                  <a:pt x="197" y="316"/>
                </a:lnTo>
                <a:lnTo>
                  <a:pt x="195" y="316"/>
                </a:lnTo>
                <a:lnTo>
                  <a:pt x="195" y="314"/>
                </a:lnTo>
                <a:lnTo>
                  <a:pt x="195" y="316"/>
                </a:lnTo>
                <a:lnTo>
                  <a:pt x="194" y="316"/>
                </a:lnTo>
                <a:lnTo>
                  <a:pt x="194" y="314"/>
                </a:lnTo>
                <a:lnTo>
                  <a:pt x="192" y="314"/>
                </a:lnTo>
                <a:lnTo>
                  <a:pt x="194" y="314"/>
                </a:lnTo>
                <a:lnTo>
                  <a:pt x="195" y="314"/>
                </a:lnTo>
                <a:lnTo>
                  <a:pt x="194" y="314"/>
                </a:lnTo>
                <a:lnTo>
                  <a:pt x="192" y="314"/>
                </a:lnTo>
                <a:lnTo>
                  <a:pt x="192" y="313"/>
                </a:lnTo>
                <a:lnTo>
                  <a:pt x="190" y="313"/>
                </a:lnTo>
                <a:lnTo>
                  <a:pt x="190" y="311"/>
                </a:lnTo>
                <a:lnTo>
                  <a:pt x="189" y="311"/>
                </a:lnTo>
                <a:lnTo>
                  <a:pt x="189" y="309"/>
                </a:lnTo>
                <a:lnTo>
                  <a:pt x="187" y="309"/>
                </a:lnTo>
                <a:lnTo>
                  <a:pt x="187" y="311"/>
                </a:lnTo>
                <a:lnTo>
                  <a:pt x="189" y="311"/>
                </a:lnTo>
                <a:lnTo>
                  <a:pt x="189" y="313"/>
                </a:lnTo>
                <a:lnTo>
                  <a:pt x="190" y="313"/>
                </a:lnTo>
                <a:lnTo>
                  <a:pt x="192" y="314"/>
                </a:lnTo>
                <a:lnTo>
                  <a:pt x="190" y="314"/>
                </a:lnTo>
                <a:lnTo>
                  <a:pt x="190" y="316"/>
                </a:lnTo>
                <a:lnTo>
                  <a:pt x="189" y="316"/>
                </a:lnTo>
                <a:lnTo>
                  <a:pt x="187" y="316"/>
                </a:lnTo>
                <a:lnTo>
                  <a:pt x="187" y="314"/>
                </a:lnTo>
                <a:lnTo>
                  <a:pt x="187" y="313"/>
                </a:lnTo>
                <a:lnTo>
                  <a:pt x="187" y="314"/>
                </a:lnTo>
                <a:lnTo>
                  <a:pt x="185" y="314"/>
                </a:lnTo>
                <a:lnTo>
                  <a:pt x="184" y="314"/>
                </a:lnTo>
                <a:lnTo>
                  <a:pt x="184" y="313"/>
                </a:lnTo>
                <a:lnTo>
                  <a:pt x="182" y="313"/>
                </a:lnTo>
                <a:lnTo>
                  <a:pt x="182" y="314"/>
                </a:lnTo>
                <a:lnTo>
                  <a:pt x="180" y="314"/>
                </a:lnTo>
                <a:lnTo>
                  <a:pt x="179" y="314"/>
                </a:lnTo>
                <a:lnTo>
                  <a:pt x="179" y="316"/>
                </a:lnTo>
                <a:lnTo>
                  <a:pt x="177" y="316"/>
                </a:lnTo>
                <a:lnTo>
                  <a:pt x="175" y="314"/>
                </a:lnTo>
                <a:lnTo>
                  <a:pt x="175" y="313"/>
                </a:lnTo>
                <a:lnTo>
                  <a:pt x="174" y="313"/>
                </a:lnTo>
                <a:lnTo>
                  <a:pt x="174" y="311"/>
                </a:lnTo>
                <a:lnTo>
                  <a:pt x="172" y="311"/>
                </a:lnTo>
                <a:lnTo>
                  <a:pt x="172" y="313"/>
                </a:lnTo>
                <a:lnTo>
                  <a:pt x="172" y="311"/>
                </a:lnTo>
                <a:lnTo>
                  <a:pt x="172" y="313"/>
                </a:lnTo>
                <a:lnTo>
                  <a:pt x="172" y="311"/>
                </a:lnTo>
                <a:lnTo>
                  <a:pt x="170" y="311"/>
                </a:lnTo>
                <a:lnTo>
                  <a:pt x="170" y="309"/>
                </a:lnTo>
                <a:lnTo>
                  <a:pt x="169" y="309"/>
                </a:lnTo>
                <a:lnTo>
                  <a:pt x="169" y="308"/>
                </a:lnTo>
                <a:lnTo>
                  <a:pt x="169" y="309"/>
                </a:lnTo>
                <a:lnTo>
                  <a:pt x="167" y="309"/>
                </a:lnTo>
                <a:lnTo>
                  <a:pt x="167" y="308"/>
                </a:lnTo>
                <a:lnTo>
                  <a:pt x="167" y="309"/>
                </a:lnTo>
                <a:lnTo>
                  <a:pt x="167" y="308"/>
                </a:lnTo>
                <a:lnTo>
                  <a:pt x="167" y="306"/>
                </a:lnTo>
                <a:lnTo>
                  <a:pt x="167" y="308"/>
                </a:lnTo>
                <a:lnTo>
                  <a:pt x="165" y="308"/>
                </a:lnTo>
                <a:lnTo>
                  <a:pt x="165" y="306"/>
                </a:lnTo>
                <a:lnTo>
                  <a:pt x="165" y="308"/>
                </a:lnTo>
                <a:lnTo>
                  <a:pt x="165" y="309"/>
                </a:lnTo>
                <a:lnTo>
                  <a:pt x="164" y="309"/>
                </a:lnTo>
                <a:lnTo>
                  <a:pt x="165" y="309"/>
                </a:lnTo>
                <a:lnTo>
                  <a:pt x="167" y="309"/>
                </a:lnTo>
                <a:lnTo>
                  <a:pt x="167" y="311"/>
                </a:lnTo>
                <a:lnTo>
                  <a:pt x="165" y="311"/>
                </a:lnTo>
                <a:lnTo>
                  <a:pt x="164" y="311"/>
                </a:lnTo>
                <a:lnTo>
                  <a:pt x="162" y="311"/>
                </a:lnTo>
                <a:lnTo>
                  <a:pt x="162" y="309"/>
                </a:lnTo>
                <a:lnTo>
                  <a:pt x="162" y="308"/>
                </a:lnTo>
                <a:lnTo>
                  <a:pt x="162" y="309"/>
                </a:lnTo>
                <a:lnTo>
                  <a:pt x="162" y="308"/>
                </a:lnTo>
                <a:lnTo>
                  <a:pt x="162" y="309"/>
                </a:lnTo>
                <a:lnTo>
                  <a:pt x="160" y="309"/>
                </a:lnTo>
                <a:lnTo>
                  <a:pt x="160" y="308"/>
                </a:lnTo>
                <a:lnTo>
                  <a:pt x="162" y="308"/>
                </a:lnTo>
                <a:lnTo>
                  <a:pt x="160" y="308"/>
                </a:lnTo>
                <a:lnTo>
                  <a:pt x="160" y="306"/>
                </a:lnTo>
                <a:lnTo>
                  <a:pt x="160" y="308"/>
                </a:lnTo>
                <a:lnTo>
                  <a:pt x="159" y="308"/>
                </a:lnTo>
                <a:lnTo>
                  <a:pt x="160" y="308"/>
                </a:lnTo>
                <a:lnTo>
                  <a:pt x="159" y="308"/>
                </a:lnTo>
                <a:lnTo>
                  <a:pt x="160" y="308"/>
                </a:lnTo>
                <a:lnTo>
                  <a:pt x="160" y="309"/>
                </a:lnTo>
                <a:lnTo>
                  <a:pt x="160" y="311"/>
                </a:lnTo>
                <a:lnTo>
                  <a:pt x="159" y="311"/>
                </a:lnTo>
                <a:lnTo>
                  <a:pt x="160" y="311"/>
                </a:lnTo>
                <a:lnTo>
                  <a:pt x="160" y="309"/>
                </a:lnTo>
                <a:lnTo>
                  <a:pt x="159" y="309"/>
                </a:lnTo>
                <a:lnTo>
                  <a:pt x="157" y="309"/>
                </a:lnTo>
                <a:lnTo>
                  <a:pt x="157" y="311"/>
                </a:lnTo>
                <a:lnTo>
                  <a:pt x="159" y="311"/>
                </a:lnTo>
                <a:lnTo>
                  <a:pt x="160" y="311"/>
                </a:lnTo>
                <a:lnTo>
                  <a:pt x="159" y="311"/>
                </a:lnTo>
                <a:lnTo>
                  <a:pt x="159" y="313"/>
                </a:lnTo>
                <a:lnTo>
                  <a:pt x="160" y="313"/>
                </a:lnTo>
                <a:lnTo>
                  <a:pt x="160" y="314"/>
                </a:lnTo>
                <a:lnTo>
                  <a:pt x="160" y="316"/>
                </a:lnTo>
                <a:lnTo>
                  <a:pt x="159" y="316"/>
                </a:lnTo>
                <a:lnTo>
                  <a:pt x="159" y="318"/>
                </a:lnTo>
                <a:lnTo>
                  <a:pt x="159" y="316"/>
                </a:lnTo>
                <a:lnTo>
                  <a:pt x="159" y="318"/>
                </a:lnTo>
                <a:lnTo>
                  <a:pt x="157" y="318"/>
                </a:lnTo>
                <a:lnTo>
                  <a:pt x="157" y="316"/>
                </a:lnTo>
                <a:lnTo>
                  <a:pt x="155" y="316"/>
                </a:lnTo>
                <a:lnTo>
                  <a:pt x="157" y="316"/>
                </a:lnTo>
                <a:lnTo>
                  <a:pt x="155" y="316"/>
                </a:lnTo>
                <a:lnTo>
                  <a:pt x="155" y="314"/>
                </a:lnTo>
                <a:lnTo>
                  <a:pt x="157" y="314"/>
                </a:lnTo>
                <a:lnTo>
                  <a:pt x="155" y="314"/>
                </a:lnTo>
                <a:lnTo>
                  <a:pt x="155" y="313"/>
                </a:lnTo>
                <a:lnTo>
                  <a:pt x="155" y="314"/>
                </a:lnTo>
                <a:lnTo>
                  <a:pt x="155" y="316"/>
                </a:lnTo>
                <a:lnTo>
                  <a:pt x="155" y="314"/>
                </a:lnTo>
                <a:lnTo>
                  <a:pt x="154" y="314"/>
                </a:lnTo>
                <a:lnTo>
                  <a:pt x="154" y="316"/>
                </a:lnTo>
                <a:lnTo>
                  <a:pt x="154" y="314"/>
                </a:lnTo>
                <a:lnTo>
                  <a:pt x="154" y="316"/>
                </a:lnTo>
                <a:lnTo>
                  <a:pt x="154" y="318"/>
                </a:lnTo>
                <a:lnTo>
                  <a:pt x="155" y="318"/>
                </a:lnTo>
                <a:lnTo>
                  <a:pt x="157" y="318"/>
                </a:lnTo>
                <a:lnTo>
                  <a:pt x="157" y="319"/>
                </a:lnTo>
                <a:lnTo>
                  <a:pt x="155" y="319"/>
                </a:lnTo>
                <a:lnTo>
                  <a:pt x="155" y="321"/>
                </a:lnTo>
                <a:lnTo>
                  <a:pt x="154" y="321"/>
                </a:lnTo>
                <a:lnTo>
                  <a:pt x="152" y="321"/>
                </a:lnTo>
                <a:lnTo>
                  <a:pt x="152" y="323"/>
                </a:lnTo>
                <a:lnTo>
                  <a:pt x="152" y="324"/>
                </a:lnTo>
                <a:lnTo>
                  <a:pt x="154" y="324"/>
                </a:lnTo>
                <a:lnTo>
                  <a:pt x="154" y="323"/>
                </a:lnTo>
                <a:lnTo>
                  <a:pt x="155" y="323"/>
                </a:lnTo>
                <a:lnTo>
                  <a:pt x="155" y="324"/>
                </a:lnTo>
                <a:lnTo>
                  <a:pt x="157" y="324"/>
                </a:lnTo>
                <a:lnTo>
                  <a:pt x="155" y="324"/>
                </a:lnTo>
                <a:lnTo>
                  <a:pt x="157" y="326"/>
                </a:lnTo>
                <a:lnTo>
                  <a:pt x="155" y="326"/>
                </a:lnTo>
                <a:lnTo>
                  <a:pt x="154" y="326"/>
                </a:lnTo>
                <a:lnTo>
                  <a:pt x="154" y="328"/>
                </a:lnTo>
                <a:lnTo>
                  <a:pt x="154" y="326"/>
                </a:lnTo>
                <a:lnTo>
                  <a:pt x="152" y="326"/>
                </a:lnTo>
                <a:lnTo>
                  <a:pt x="150" y="326"/>
                </a:lnTo>
                <a:lnTo>
                  <a:pt x="149" y="326"/>
                </a:lnTo>
                <a:lnTo>
                  <a:pt x="150" y="324"/>
                </a:lnTo>
                <a:lnTo>
                  <a:pt x="149" y="324"/>
                </a:lnTo>
                <a:lnTo>
                  <a:pt x="147" y="324"/>
                </a:lnTo>
                <a:lnTo>
                  <a:pt x="147" y="326"/>
                </a:lnTo>
                <a:lnTo>
                  <a:pt x="147" y="324"/>
                </a:lnTo>
                <a:lnTo>
                  <a:pt x="147" y="326"/>
                </a:lnTo>
                <a:lnTo>
                  <a:pt x="145" y="326"/>
                </a:lnTo>
                <a:lnTo>
                  <a:pt x="144" y="326"/>
                </a:lnTo>
                <a:lnTo>
                  <a:pt x="144" y="324"/>
                </a:lnTo>
                <a:lnTo>
                  <a:pt x="142" y="324"/>
                </a:lnTo>
                <a:lnTo>
                  <a:pt x="142" y="326"/>
                </a:lnTo>
                <a:lnTo>
                  <a:pt x="140" y="326"/>
                </a:lnTo>
                <a:lnTo>
                  <a:pt x="140" y="324"/>
                </a:lnTo>
                <a:lnTo>
                  <a:pt x="139" y="324"/>
                </a:lnTo>
                <a:lnTo>
                  <a:pt x="139" y="326"/>
                </a:lnTo>
                <a:lnTo>
                  <a:pt x="137" y="326"/>
                </a:lnTo>
                <a:lnTo>
                  <a:pt x="137" y="324"/>
                </a:lnTo>
                <a:lnTo>
                  <a:pt x="135" y="324"/>
                </a:lnTo>
                <a:lnTo>
                  <a:pt x="134" y="324"/>
                </a:lnTo>
                <a:lnTo>
                  <a:pt x="132" y="324"/>
                </a:lnTo>
                <a:lnTo>
                  <a:pt x="132" y="323"/>
                </a:lnTo>
                <a:lnTo>
                  <a:pt x="132" y="321"/>
                </a:lnTo>
                <a:lnTo>
                  <a:pt x="130" y="321"/>
                </a:lnTo>
                <a:lnTo>
                  <a:pt x="129" y="321"/>
                </a:lnTo>
                <a:lnTo>
                  <a:pt x="129" y="323"/>
                </a:lnTo>
                <a:lnTo>
                  <a:pt x="129" y="321"/>
                </a:lnTo>
                <a:lnTo>
                  <a:pt x="130" y="321"/>
                </a:lnTo>
                <a:lnTo>
                  <a:pt x="130" y="323"/>
                </a:lnTo>
                <a:lnTo>
                  <a:pt x="129" y="323"/>
                </a:lnTo>
                <a:lnTo>
                  <a:pt x="127" y="323"/>
                </a:lnTo>
                <a:lnTo>
                  <a:pt x="125" y="323"/>
                </a:lnTo>
                <a:lnTo>
                  <a:pt x="125" y="321"/>
                </a:lnTo>
                <a:lnTo>
                  <a:pt x="125" y="323"/>
                </a:lnTo>
                <a:lnTo>
                  <a:pt x="124" y="323"/>
                </a:lnTo>
                <a:lnTo>
                  <a:pt x="124" y="321"/>
                </a:lnTo>
                <a:lnTo>
                  <a:pt x="122" y="321"/>
                </a:lnTo>
                <a:lnTo>
                  <a:pt x="122" y="319"/>
                </a:lnTo>
                <a:lnTo>
                  <a:pt x="120" y="319"/>
                </a:lnTo>
                <a:lnTo>
                  <a:pt x="119" y="319"/>
                </a:lnTo>
                <a:lnTo>
                  <a:pt x="119" y="321"/>
                </a:lnTo>
                <a:lnTo>
                  <a:pt x="117" y="321"/>
                </a:lnTo>
                <a:lnTo>
                  <a:pt x="117" y="319"/>
                </a:lnTo>
                <a:lnTo>
                  <a:pt x="117" y="321"/>
                </a:lnTo>
                <a:lnTo>
                  <a:pt x="115" y="321"/>
                </a:lnTo>
                <a:lnTo>
                  <a:pt x="115" y="319"/>
                </a:lnTo>
                <a:lnTo>
                  <a:pt x="117" y="319"/>
                </a:lnTo>
                <a:lnTo>
                  <a:pt x="115" y="319"/>
                </a:lnTo>
                <a:lnTo>
                  <a:pt x="115" y="318"/>
                </a:lnTo>
                <a:lnTo>
                  <a:pt x="114" y="318"/>
                </a:lnTo>
                <a:lnTo>
                  <a:pt x="112" y="318"/>
                </a:lnTo>
                <a:lnTo>
                  <a:pt x="114" y="318"/>
                </a:lnTo>
                <a:lnTo>
                  <a:pt x="112" y="316"/>
                </a:lnTo>
                <a:lnTo>
                  <a:pt x="112" y="318"/>
                </a:lnTo>
                <a:lnTo>
                  <a:pt x="112" y="316"/>
                </a:lnTo>
                <a:lnTo>
                  <a:pt x="110" y="316"/>
                </a:lnTo>
                <a:lnTo>
                  <a:pt x="112" y="316"/>
                </a:lnTo>
                <a:lnTo>
                  <a:pt x="110" y="316"/>
                </a:lnTo>
                <a:lnTo>
                  <a:pt x="112" y="314"/>
                </a:lnTo>
                <a:lnTo>
                  <a:pt x="110" y="314"/>
                </a:lnTo>
                <a:lnTo>
                  <a:pt x="110" y="316"/>
                </a:lnTo>
                <a:lnTo>
                  <a:pt x="109" y="314"/>
                </a:lnTo>
                <a:lnTo>
                  <a:pt x="109" y="316"/>
                </a:lnTo>
                <a:lnTo>
                  <a:pt x="107" y="316"/>
                </a:lnTo>
                <a:lnTo>
                  <a:pt x="105" y="316"/>
                </a:lnTo>
                <a:lnTo>
                  <a:pt x="105" y="318"/>
                </a:lnTo>
                <a:lnTo>
                  <a:pt x="104" y="318"/>
                </a:lnTo>
                <a:lnTo>
                  <a:pt x="104" y="316"/>
                </a:lnTo>
                <a:lnTo>
                  <a:pt x="102" y="316"/>
                </a:lnTo>
                <a:lnTo>
                  <a:pt x="102" y="318"/>
                </a:lnTo>
                <a:lnTo>
                  <a:pt x="100" y="318"/>
                </a:lnTo>
                <a:lnTo>
                  <a:pt x="100" y="319"/>
                </a:lnTo>
                <a:lnTo>
                  <a:pt x="102" y="319"/>
                </a:lnTo>
                <a:lnTo>
                  <a:pt x="104" y="319"/>
                </a:lnTo>
                <a:lnTo>
                  <a:pt x="105" y="319"/>
                </a:lnTo>
                <a:lnTo>
                  <a:pt x="105" y="318"/>
                </a:lnTo>
                <a:lnTo>
                  <a:pt x="105" y="319"/>
                </a:lnTo>
                <a:lnTo>
                  <a:pt x="107" y="319"/>
                </a:lnTo>
                <a:lnTo>
                  <a:pt x="109" y="319"/>
                </a:lnTo>
                <a:lnTo>
                  <a:pt x="110" y="319"/>
                </a:lnTo>
                <a:lnTo>
                  <a:pt x="109" y="321"/>
                </a:lnTo>
                <a:lnTo>
                  <a:pt x="110" y="321"/>
                </a:lnTo>
                <a:lnTo>
                  <a:pt x="109" y="321"/>
                </a:lnTo>
                <a:lnTo>
                  <a:pt x="109" y="323"/>
                </a:lnTo>
                <a:lnTo>
                  <a:pt x="110" y="323"/>
                </a:lnTo>
                <a:lnTo>
                  <a:pt x="112" y="323"/>
                </a:lnTo>
                <a:lnTo>
                  <a:pt x="114" y="323"/>
                </a:lnTo>
                <a:lnTo>
                  <a:pt x="114" y="324"/>
                </a:lnTo>
                <a:lnTo>
                  <a:pt x="115" y="324"/>
                </a:lnTo>
                <a:lnTo>
                  <a:pt x="117" y="324"/>
                </a:lnTo>
                <a:lnTo>
                  <a:pt x="119" y="324"/>
                </a:lnTo>
                <a:lnTo>
                  <a:pt x="120" y="324"/>
                </a:lnTo>
                <a:lnTo>
                  <a:pt x="120" y="326"/>
                </a:lnTo>
                <a:lnTo>
                  <a:pt x="120" y="324"/>
                </a:lnTo>
                <a:lnTo>
                  <a:pt x="120" y="326"/>
                </a:lnTo>
                <a:lnTo>
                  <a:pt x="122" y="326"/>
                </a:lnTo>
                <a:lnTo>
                  <a:pt x="124" y="326"/>
                </a:lnTo>
                <a:lnTo>
                  <a:pt x="124" y="328"/>
                </a:lnTo>
                <a:lnTo>
                  <a:pt x="125" y="328"/>
                </a:lnTo>
                <a:lnTo>
                  <a:pt x="127" y="328"/>
                </a:lnTo>
                <a:lnTo>
                  <a:pt x="127" y="329"/>
                </a:lnTo>
                <a:lnTo>
                  <a:pt x="129" y="329"/>
                </a:lnTo>
                <a:lnTo>
                  <a:pt x="129" y="328"/>
                </a:lnTo>
                <a:lnTo>
                  <a:pt x="129" y="329"/>
                </a:lnTo>
                <a:lnTo>
                  <a:pt x="130" y="329"/>
                </a:lnTo>
                <a:lnTo>
                  <a:pt x="132" y="329"/>
                </a:lnTo>
                <a:lnTo>
                  <a:pt x="134" y="329"/>
                </a:lnTo>
                <a:lnTo>
                  <a:pt x="135" y="329"/>
                </a:lnTo>
                <a:lnTo>
                  <a:pt x="134" y="329"/>
                </a:lnTo>
                <a:lnTo>
                  <a:pt x="134" y="328"/>
                </a:lnTo>
                <a:lnTo>
                  <a:pt x="135" y="328"/>
                </a:lnTo>
                <a:lnTo>
                  <a:pt x="135" y="329"/>
                </a:lnTo>
                <a:lnTo>
                  <a:pt x="137" y="329"/>
                </a:lnTo>
                <a:lnTo>
                  <a:pt x="139" y="329"/>
                </a:lnTo>
                <a:lnTo>
                  <a:pt x="137" y="329"/>
                </a:lnTo>
                <a:lnTo>
                  <a:pt x="137" y="328"/>
                </a:lnTo>
                <a:lnTo>
                  <a:pt x="139" y="328"/>
                </a:lnTo>
                <a:lnTo>
                  <a:pt x="139" y="329"/>
                </a:lnTo>
                <a:lnTo>
                  <a:pt x="140" y="329"/>
                </a:lnTo>
                <a:lnTo>
                  <a:pt x="139" y="329"/>
                </a:lnTo>
                <a:lnTo>
                  <a:pt x="140" y="329"/>
                </a:lnTo>
                <a:lnTo>
                  <a:pt x="140" y="331"/>
                </a:lnTo>
                <a:lnTo>
                  <a:pt x="140" y="329"/>
                </a:lnTo>
                <a:lnTo>
                  <a:pt x="142" y="329"/>
                </a:lnTo>
                <a:lnTo>
                  <a:pt x="142" y="328"/>
                </a:lnTo>
                <a:lnTo>
                  <a:pt x="144" y="328"/>
                </a:lnTo>
                <a:lnTo>
                  <a:pt x="144" y="326"/>
                </a:lnTo>
                <a:lnTo>
                  <a:pt x="145" y="326"/>
                </a:lnTo>
                <a:lnTo>
                  <a:pt x="145" y="328"/>
                </a:lnTo>
                <a:lnTo>
                  <a:pt x="147" y="328"/>
                </a:lnTo>
                <a:lnTo>
                  <a:pt x="147" y="326"/>
                </a:lnTo>
                <a:lnTo>
                  <a:pt x="149" y="326"/>
                </a:lnTo>
                <a:lnTo>
                  <a:pt x="150" y="326"/>
                </a:lnTo>
                <a:lnTo>
                  <a:pt x="150" y="328"/>
                </a:lnTo>
                <a:lnTo>
                  <a:pt x="152" y="328"/>
                </a:lnTo>
                <a:lnTo>
                  <a:pt x="154" y="328"/>
                </a:lnTo>
                <a:lnTo>
                  <a:pt x="154" y="329"/>
                </a:lnTo>
                <a:lnTo>
                  <a:pt x="155" y="329"/>
                </a:lnTo>
                <a:lnTo>
                  <a:pt x="154" y="331"/>
                </a:lnTo>
                <a:lnTo>
                  <a:pt x="154" y="333"/>
                </a:lnTo>
                <a:lnTo>
                  <a:pt x="152" y="333"/>
                </a:lnTo>
                <a:lnTo>
                  <a:pt x="152" y="334"/>
                </a:lnTo>
                <a:lnTo>
                  <a:pt x="150" y="334"/>
                </a:lnTo>
                <a:lnTo>
                  <a:pt x="149" y="334"/>
                </a:lnTo>
                <a:lnTo>
                  <a:pt x="149" y="336"/>
                </a:lnTo>
                <a:lnTo>
                  <a:pt x="149" y="338"/>
                </a:lnTo>
                <a:lnTo>
                  <a:pt x="147" y="338"/>
                </a:lnTo>
                <a:lnTo>
                  <a:pt x="147" y="339"/>
                </a:lnTo>
                <a:lnTo>
                  <a:pt x="145" y="339"/>
                </a:lnTo>
                <a:lnTo>
                  <a:pt x="144" y="339"/>
                </a:lnTo>
                <a:lnTo>
                  <a:pt x="144" y="341"/>
                </a:lnTo>
                <a:lnTo>
                  <a:pt x="142" y="341"/>
                </a:lnTo>
                <a:lnTo>
                  <a:pt x="140" y="341"/>
                </a:lnTo>
                <a:lnTo>
                  <a:pt x="140" y="343"/>
                </a:lnTo>
                <a:lnTo>
                  <a:pt x="139" y="343"/>
                </a:lnTo>
                <a:lnTo>
                  <a:pt x="139" y="344"/>
                </a:lnTo>
                <a:lnTo>
                  <a:pt x="137" y="343"/>
                </a:lnTo>
                <a:lnTo>
                  <a:pt x="137" y="344"/>
                </a:lnTo>
                <a:lnTo>
                  <a:pt x="135" y="344"/>
                </a:lnTo>
                <a:lnTo>
                  <a:pt x="134" y="344"/>
                </a:lnTo>
                <a:lnTo>
                  <a:pt x="135" y="346"/>
                </a:lnTo>
                <a:lnTo>
                  <a:pt x="134" y="346"/>
                </a:lnTo>
                <a:lnTo>
                  <a:pt x="134" y="348"/>
                </a:lnTo>
                <a:lnTo>
                  <a:pt x="134" y="349"/>
                </a:lnTo>
                <a:lnTo>
                  <a:pt x="132" y="349"/>
                </a:lnTo>
                <a:lnTo>
                  <a:pt x="130" y="349"/>
                </a:lnTo>
                <a:lnTo>
                  <a:pt x="130" y="348"/>
                </a:lnTo>
                <a:lnTo>
                  <a:pt x="130" y="349"/>
                </a:lnTo>
                <a:lnTo>
                  <a:pt x="129" y="349"/>
                </a:lnTo>
                <a:lnTo>
                  <a:pt x="130" y="349"/>
                </a:lnTo>
                <a:lnTo>
                  <a:pt x="130" y="348"/>
                </a:lnTo>
                <a:lnTo>
                  <a:pt x="129" y="348"/>
                </a:lnTo>
                <a:lnTo>
                  <a:pt x="130" y="348"/>
                </a:lnTo>
                <a:lnTo>
                  <a:pt x="129" y="348"/>
                </a:lnTo>
                <a:lnTo>
                  <a:pt x="127" y="348"/>
                </a:lnTo>
                <a:lnTo>
                  <a:pt x="127" y="346"/>
                </a:lnTo>
                <a:lnTo>
                  <a:pt x="125" y="346"/>
                </a:lnTo>
                <a:lnTo>
                  <a:pt x="125" y="348"/>
                </a:lnTo>
                <a:lnTo>
                  <a:pt x="127" y="348"/>
                </a:lnTo>
                <a:lnTo>
                  <a:pt x="127" y="349"/>
                </a:lnTo>
                <a:lnTo>
                  <a:pt x="125" y="348"/>
                </a:lnTo>
                <a:lnTo>
                  <a:pt x="125" y="349"/>
                </a:lnTo>
                <a:lnTo>
                  <a:pt x="125" y="348"/>
                </a:lnTo>
                <a:lnTo>
                  <a:pt x="124" y="348"/>
                </a:lnTo>
                <a:lnTo>
                  <a:pt x="124" y="346"/>
                </a:lnTo>
                <a:lnTo>
                  <a:pt x="124" y="344"/>
                </a:lnTo>
                <a:lnTo>
                  <a:pt x="122" y="344"/>
                </a:lnTo>
                <a:lnTo>
                  <a:pt x="122" y="343"/>
                </a:lnTo>
                <a:lnTo>
                  <a:pt x="124" y="343"/>
                </a:lnTo>
                <a:lnTo>
                  <a:pt x="122" y="343"/>
                </a:lnTo>
                <a:lnTo>
                  <a:pt x="120" y="343"/>
                </a:lnTo>
                <a:lnTo>
                  <a:pt x="120" y="341"/>
                </a:lnTo>
                <a:lnTo>
                  <a:pt x="119" y="341"/>
                </a:lnTo>
                <a:lnTo>
                  <a:pt x="119" y="339"/>
                </a:lnTo>
                <a:lnTo>
                  <a:pt x="117" y="339"/>
                </a:lnTo>
                <a:lnTo>
                  <a:pt x="115" y="339"/>
                </a:lnTo>
                <a:lnTo>
                  <a:pt x="114" y="339"/>
                </a:lnTo>
                <a:lnTo>
                  <a:pt x="114" y="338"/>
                </a:lnTo>
                <a:lnTo>
                  <a:pt x="112" y="338"/>
                </a:lnTo>
                <a:lnTo>
                  <a:pt x="110" y="338"/>
                </a:lnTo>
                <a:lnTo>
                  <a:pt x="110" y="336"/>
                </a:lnTo>
                <a:lnTo>
                  <a:pt x="109" y="336"/>
                </a:lnTo>
                <a:lnTo>
                  <a:pt x="109" y="334"/>
                </a:lnTo>
                <a:lnTo>
                  <a:pt x="107" y="334"/>
                </a:lnTo>
                <a:lnTo>
                  <a:pt x="109" y="334"/>
                </a:lnTo>
                <a:lnTo>
                  <a:pt x="107" y="333"/>
                </a:lnTo>
                <a:lnTo>
                  <a:pt x="105" y="333"/>
                </a:lnTo>
                <a:lnTo>
                  <a:pt x="104" y="333"/>
                </a:lnTo>
                <a:lnTo>
                  <a:pt x="102" y="333"/>
                </a:lnTo>
                <a:lnTo>
                  <a:pt x="102" y="331"/>
                </a:lnTo>
                <a:lnTo>
                  <a:pt x="102" y="333"/>
                </a:lnTo>
                <a:lnTo>
                  <a:pt x="100" y="333"/>
                </a:lnTo>
                <a:lnTo>
                  <a:pt x="100" y="331"/>
                </a:lnTo>
                <a:lnTo>
                  <a:pt x="100" y="333"/>
                </a:lnTo>
                <a:lnTo>
                  <a:pt x="100" y="331"/>
                </a:lnTo>
                <a:lnTo>
                  <a:pt x="99" y="331"/>
                </a:lnTo>
                <a:lnTo>
                  <a:pt x="99" y="329"/>
                </a:lnTo>
                <a:lnTo>
                  <a:pt x="97" y="331"/>
                </a:lnTo>
                <a:lnTo>
                  <a:pt x="97" y="329"/>
                </a:lnTo>
                <a:lnTo>
                  <a:pt x="95" y="329"/>
                </a:lnTo>
                <a:lnTo>
                  <a:pt x="95" y="328"/>
                </a:lnTo>
                <a:lnTo>
                  <a:pt x="94" y="328"/>
                </a:lnTo>
                <a:lnTo>
                  <a:pt x="94" y="326"/>
                </a:lnTo>
                <a:lnTo>
                  <a:pt x="92" y="326"/>
                </a:lnTo>
                <a:lnTo>
                  <a:pt x="94" y="326"/>
                </a:lnTo>
                <a:lnTo>
                  <a:pt x="94" y="324"/>
                </a:lnTo>
                <a:lnTo>
                  <a:pt x="92" y="324"/>
                </a:lnTo>
                <a:lnTo>
                  <a:pt x="92" y="326"/>
                </a:lnTo>
                <a:lnTo>
                  <a:pt x="92" y="324"/>
                </a:lnTo>
                <a:lnTo>
                  <a:pt x="92" y="326"/>
                </a:lnTo>
                <a:lnTo>
                  <a:pt x="90" y="326"/>
                </a:lnTo>
                <a:lnTo>
                  <a:pt x="90" y="324"/>
                </a:lnTo>
                <a:lnTo>
                  <a:pt x="89" y="324"/>
                </a:lnTo>
                <a:lnTo>
                  <a:pt x="90" y="324"/>
                </a:lnTo>
                <a:lnTo>
                  <a:pt x="89" y="324"/>
                </a:lnTo>
                <a:lnTo>
                  <a:pt x="89" y="323"/>
                </a:lnTo>
                <a:lnTo>
                  <a:pt x="87" y="323"/>
                </a:lnTo>
                <a:lnTo>
                  <a:pt x="87" y="321"/>
                </a:lnTo>
                <a:lnTo>
                  <a:pt x="89" y="321"/>
                </a:lnTo>
                <a:lnTo>
                  <a:pt x="89" y="319"/>
                </a:lnTo>
                <a:lnTo>
                  <a:pt x="89" y="321"/>
                </a:lnTo>
                <a:lnTo>
                  <a:pt x="87" y="321"/>
                </a:lnTo>
                <a:lnTo>
                  <a:pt x="87" y="319"/>
                </a:lnTo>
                <a:lnTo>
                  <a:pt x="85" y="319"/>
                </a:lnTo>
                <a:lnTo>
                  <a:pt x="85" y="321"/>
                </a:lnTo>
                <a:lnTo>
                  <a:pt x="85" y="319"/>
                </a:lnTo>
                <a:lnTo>
                  <a:pt x="85" y="321"/>
                </a:lnTo>
                <a:lnTo>
                  <a:pt x="87" y="321"/>
                </a:lnTo>
                <a:lnTo>
                  <a:pt x="85" y="321"/>
                </a:lnTo>
                <a:lnTo>
                  <a:pt x="85" y="323"/>
                </a:lnTo>
                <a:lnTo>
                  <a:pt x="83" y="323"/>
                </a:lnTo>
                <a:lnTo>
                  <a:pt x="82" y="323"/>
                </a:lnTo>
                <a:lnTo>
                  <a:pt x="80" y="323"/>
                </a:lnTo>
                <a:lnTo>
                  <a:pt x="80" y="324"/>
                </a:lnTo>
                <a:lnTo>
                  <a:pt x="80" y="323"/>
                </a:lnTo>
                <a:lnTo>
                  <a:pt x="80" y="324"/>
                </a:lnTo>
                <a:lnTo>
                  <a:pt x="82" y="324"/>
                </a:lnTo>
                <a:lnTo>
                  <a:pt x="82" y="323"/>
                </a:lnTo>
                <a:lnTo>
                  <a:pt x="82" y="324"/>
                </a:lnTo>
                <a:lnTo>
                  <a:pt x="80" y="324"/>
                </a:lnTo>
                <a:lnTo>
                  <a:pt x="82" y="324"/>
                </a:lnTo>
                <a:lnTo>
                  <a:pt x="80" y="324"/>
                </a:lnTo>
                <a:lnTo>
                  <a:pt x="80" y="323"/>
                </a:lnTo>
                <a:lnTo>
                  <a:pt x="78" y="323"/>
                </a:lnTo>
                <a:lnTo>
                  <a:pt x="78" y="324"/>
                </a:lnTo>
                <a:lnTo>
                  <a:pt x="77" y="324"/>
                </a:lnTo>
                <a:lnTo>
                  <a:pt x="75" y="324"/>
                </a:lnTo>
                <a:lnTo>
                  <a:pt x="75" y="323"/>
                </a:lnTo>
                <a:lnTo>
                  <a:pt x="73" y="323"/>
                </a:lnTo>
                <a:lnTo>
                  <a:pt x="73" y="321"/>
                </a:lnTo>
                <a:lnTo>
                  <a:pt x="73" y="319"/>
                </a:lnTo>
                <a:lnTo>
                  <a:pt x="73" y="318"/>
                </a:lnTo>
                <a:lnTo>
                  <a:pt x="72" y="318"/>
                </a:lnTo>
                <a:lnTo>
                  <a:pt x="72" y="319"/>
                </a:lnTo>
                <a:lnTo>
                  <a:pt x="72" y="318"/>
                </a:lnTo>
                <a:lnTo>
                  <a:pt x="70" y="318"/>
                </a:lnTo>
                <a:lnTo>
                  <a:pt x="68" y="318"/>
                </a:lnTo>
                <a:lnTo>
                  <a:pt x="70" y="318"/>
                </a:lnTo>
                <a:lnTo>
                  <a:pt x="68" y="318"/>
                </a:lnTo>
                <a:lnTo>
                  <a:pt x="68" y="319"/>
                </a:lnTo>
                <a:lnTo>
                  <a:pt x="70" y="319"/>
                </a:lnTo>
                <a:lnTo>
                  <a:pt x="70" y="321"/>
                </a:lnTo>
                <a:lnTo>
                  <a:pt x="68" y="321"/>
                </a:lnTo>
                <a:lnTo>
                  <a:pt x="68" y="319"/>
                </a:lnTo>
                <a:lnTo>
                  <a:pt x="67" y="319"/>
                </a:lnTo>
                <a:lnTo>
                  <a:pt x="67" y="318"/>
                </a:lnTo>
                <a:lnTo>
                  <a:pt x="65" y="318"/>
                </a:lnTo>
                <a:lnTo>
                  <a:pt x="63" y="318"/>
                </a:lnTo>
                <a:lnTo>
                  <a:pt x="62" y="318"/>
                </a:lnTo>
                <a:lnTo>
                  <a:pt x="63" y="318"/>
                </a:lnTo>
                <a:lnTo>
                  <a:pt x="62" y="318"/>
                </a:lnTo>
                <a:lnTo>
                  <a:pt x="62" y="316"/>
                </a:lnTo>
                <a:lnTo>
                  <a:pt x="60" y="316"/>
                </a:lnTo>
                <a:lnTo>
                  <a:pt x="60" y="314"/>
                </a:lnTo>
                <a:lnTo>
                  <a:pt x="58" y="314"/>
                </a:lnTo>
                <a:lnTo>
                  <a:pt x="58" y="313"/>
                </a:lnTo>
                <a:lnTo>
                  <a:pt x="57" y="313"/>
                </a:lnTo>
                <a:lnTo>
                  <a:pt x="57" y="311"/>
                </a:lnTo>
                <a:lnTo>
                  <a:pt x="55" y="311"/>
                </a:lnTo>
                <a:lnTo>
                  <a:pt x="53" y="309"/>
                </a:lnTo>
                <a:lnTo>
                  <a:pt x="55" y="309"/>
                </a:lnTo>
                <a:lnTo>
                  <a:pt x="53" y="309"/>
                </a:lnTo>
                <a:lnTo>
                  <a:pt x="53" y="308"/>
                </a:lnTo>
                <a:lnTo>
                  <a:pt x="53" y="309"/>
                </a:lnTo>
                <a:lnTo>
                  <a:pt x="53" y="308"/>
                </a:lnTo>
                <a:lnTo>
                  <a:pt x="55" y="308"/>
                </a:lnTo>
                <a:lnTo>
                  <a:pt x="57" y="308"/>
                </a:lnTo>
                <a:lnTo>
                  <a:pt x="58" y="308"/>
                </a:lnTo>
                <a:lnTo>
                  <a:pt x="60" y="308"/>
                </a:lnTo>
                <a:lnTo>
                  <a:pt x="58" y="308"/>
                </a:lnTo>
                <a:lnTo>
                  <a:pt x="60" y="308"/>
                </a:lnTo>
                <a:lnTo>
                  <a:pt x="58" y="308"/>
                </a:lnTo>
                <a:lnTo>
                  <a:pt x="60" y="308"/>
                </a:lnTo>
                <a:lnTo>
                  <a:pt x="58" y="308"/>
                </a:lnTo>
                <a:lnTo>
                  <a:pt x="58" y="306"/>
                </a:lnTo>
                <a:lnTo>
                  <a:pt x="57" y="306"/>
                </a:lnTo>
                <a:lnTo>
                  <a:pt x="58" y="306"/>
                </a:lnTo>
                <a:lnTo>
                  <a:pt x="60" y="306"/>
                </a:lnTo>
                <a:lnTo>
                  <a:pt x="62" y="306"/>
                </a:lnTo>
                <a:lnTo>
                  <a:pt x="60" y="306"/>
                </a:lnTo>
                <a:lnTo>
                  <a:pt x="58" y="306"/>
                </a:lnTo>
                <a:lnTo>
                  <a:pt x="57" y="304"/>
                </a:lnTo>
                <a:lnTo>
                  <a:pt x="55" y="304"/>
                </a:lnTo>
                <a:lnTo>
                  <a:pt x="55" y="303"/>
                </a:lnTo>
                <a:lnTo>
                  <a:pt x="55" y="304"/>
                </a:lnTo>
                <a:lnTo>
                  <a:pt x="53" y="304"/>
                </a:lnTo>
                <a:lnTo>
                  <a:pt x="55" y="304"/>
                </a:lnTo>
                <a:lnTo>
                  <a:pt x="55" y="303"/>
                </a:lnTo>
                <a:lnTo>
                  <a:pt x="55" y="304"/>
                </a:lnTo>
                <a:lnTo>
                  <a:pt x="53" y="304"/>
                </a:lnTo>
                <a:lnTo>
                  <a:pt x="53" y="303"/>
                </a:lnTo>
                <a:lnTo>
                  <a:pt x="52" y="303"/>
                </a:lnTo>
                <a:lnTo>
                  <a:pt x="50" y="303"/>
                </a:lnTo>
                <a:lnTo>
                  <a:pt x="50" y="304"/>
                </a:lnTo>
                <a:lnTo>
                  <a:pt x="50" y="303"/>
                </a:lnTo>
                <a:lnTo>
                  <a:pt x="48" y="303"/>
                </a:lnTo>
                <a:lnTo>
                  <a:pt x="47" y="303"/>
                </a:lnTo>
                <a:lnTo>
                  <a:pt x="47" y="301"/>
                </a:lnTo>
                <a:lnTo>
                  <a:pt x="47" y="303"/>
                </a:lnTo>
                <a:lnTo>
                  <a:pt x="47" y="301"/>
                </a:lnTo>
                <a:lnTo>
                  <a:pt x="45" y="301"/>
                </a:lnTo>
                <a:lnTo>
                  <a:pt x="45" y="299"/>
                </a:lnTo>
                <a:lnTo>
                  <a:pt x="43" y="299"/>
                </a:lnTo>
                <a:lnTo>
                  <a:pt x="43" y="298"/>
                </a:lnTo>
                <a:lnTo>
                  <a:pt x="42" y="298"/>
                </a:lnTo>
                <a:lnTo>
                  <a:pt x="42" y="296"/>
                </a:lnTo>
                <a:lnTo>
                  <a:pt x="42" y="294"/>
                </a:lnTo>
                <a:lnTo>
                  <a:pt x="40" y="294"/>
                </a:lnTo>
                <a:lnTo>
                  <a:pt x="40" y="293"/>
                </a:lnTo>
                <a:lnTo>
                  <a:pt x="42" y="293"/>
                </a:lnTo>
                <a:lnTo>
                  <a:pt x="40" y="293"/>
                </a:lnTo>
                <a:lnTo>
                  <a:pt x="42" y="293"/>
                </a:lnTo>
                <a:lnTo>
                  <a:pt x="40" y="293"/>
                </a:lnTo>
                <a:lnTo>
                  <a:pt x="40" y="291"/>
                </a:lnTo>
                <a:lnTo>
                  <a:pt x="40" y="289"/>
                </a:lnTo>
                <a:lnTo>
                  <a:pt x="42" y="289"/>
                </a:lnTo>
                <a:lnTo>
                  <a:pt x="42" y="287"/>
                </a:lnTo>
                <a:lnTo>
                  <a:pt x="42" y="289"/>
                </a:lnTo>
                <a:lnTo>
                  <a:pt x="42" y="287"/>
                </a:lnTo>
                <a:lnTo>
                  <a:pt x="43" y="287"/>
                </a:lnTo>
                <a:lnTo>
                  <a:pt x="42" y="287"/>
                </a:lnTo>
                <a:lnTo>
                  <a:pt x="42" y="286"/>
                </a:lnTo>
                <a:lnTo>
                  <a:pt x="42" y="284"/>
                </a:lnTo>
                <a:lnTo>
                  <a:pt x="43" y="284"/>
                </a:lnTo>
                <a:lnTo>
                  <a:pt x="42" y="284"/>
                </a:lnTo>
                <a:lnTo>
                  <a:pt x="43" y="282"/>
                </a:lnTo>
                <a:lnTo>
                  <a:pt x="42" y="282"/>
                </a:lnTo>
                <a:lnTo>
                  <a:pt x="43" y="282"/>
                </a:lnTo>
                <a:lnTo>
                  <a:pt x="43" y="281"/>
                </a:lnTo>
                <a:lnTo>
                  <a:pt x="43" y="279"/>
                </a:lnTo>
                <a:lnTo>
                  <a:pt x="45" y="279"/>
                </a:lnTo>
                <a:lnTo>
                  <a:pt x="45" y="277"/>
                </a:lnTo>
                <a:lnTo>
                  <a:pt x="43" y="279"/>
                </a:lnTo>
                <a:lnTo>
                  <a:pt x="43" y="277"/>
                </a:lnTo>
                <a:lnTo>
                  <a:pt x="43" y="276"/>
                </a:lnTo>
                <a:lnTo>
                  <a:pt x="43" y="277"/>
                </a:lnTo>
                <a:lnTo>
                  <a:pt x="43" y="279"/>
                </a:lnTo>
                <a:lnTo>
                  <a:pt x="43" y="281"/>
                </a:lnTo>
                <a:lnTo>
                  <a:pt x="42" y="281"/>
                </a:lnTo>
                <a:lnTo>
                  <a:pt x="42" y="282"/>
                </a:lnTo>
                <a:lnTo>
                  <a:pt x="42" y="284"/>
                </a:lnTo>
                <a:lnTo>
                  <a:pt x="40" y="284"/>
                </a:lnTo>
                <a:lnTo>
                  <a:pt x="42" y="284"/>
                </a:lnTo>
                <a:lnTo>
                  <a:pt x="40" y="284"/>
                </a:lnTo>
                <a:lnTo>
                  <a:pt x="42" y="284"/>
                </a:lnTo>
                <a:lnTo>
                  <a:pt x="42" y="282"/>
                </a:lnTo>
                <a:lnTo>
                  <a:pt x="42" y="284"/>
                </a:lnTo>
                <a:lnTo>
                  <a:pt x="40" y="284"/>
                </a:lnTo>
                <a:lnTo>
                  <a:pt x="40" y="282"/>
                </a:lnTo>
                <a:lnTo>
                  <a:pt x="42" y="282"/>
                </a:lnTo>
                <a:lnTo>
                  <a:pt x="40" y="282"/>
                </a:lnTo>
                <a:lnTo>
                  <a:pt x="42" y="282"/>
                </a:lnTo>
                <a:lnTo>
                  <a:pt x="40" y="282"/>
                </a:lnTo>
                <a:lnTo>
                  <a:pt x="42" y="282"/>
                </a:lnTo>
                <a:lnTo>
                  <a:pt x="42" y="281"/>
                </a:lnTo>
                <a:lnTo>
                  <a:pt x="42" y="279"/>
                </a:lnTo>
                <a:lnTo>
                  <a:pt x="42" y="277"/>
                </a:lnTo>
                <a:lnTo>
                  <a:pt x="42" y="279"/>
                </a:lnTo>
                <a:lnTo>
                  <a:pt x="42" y="277"/>
                </a:lnTo>
                <a:lnTo>
                  <a:pt x="42" y="276"/>
                </a:lnTo>
                <a:lnTo>
                  <a:pt x="43" y="276"/>
                </a:lnTo>
                <a:lnTo>
                  <a:pt x="42" y="276"/>
                </a:lnTo>
                <a:lnTo>
                  <a:pt x="42" y="274"/>
                </a:lnTo>
                <a:lnTo>
                  <a:pt x="42" y="276"/>
                </a:lnTo>
                <a:lnTo>
                  <a:pt x="42" y="274"/>
                </a:lnTo>
                <a:lnTo>
                  <a:pt x="42" y="272"/>
                </a:lnTo>
                <a:lnTo>
                  <a:pt x="43" y="272"/>
                </a:lnTo>
                <a:lnTo>
                  <a:pt x="43" y="271"/>
                </a:lnTo>
                <a:lnTo>
                  <a:pt x="43" y="272"/>
                </a:lnTo>
                <a:lnTo>
                  <a:pt x="45" y="272"/>
                </a:lnTo>
                <a:lnTo>
                  <a:pt x="45" y="274"/>
                </a:lnTo>
                <a:lnTo>
                  <a:pt x="47" y="274"/>
                </a:lnTo>
                <a:lnTo>
                  <a:pt x="48" y="276"/>
                </a:lnTo>
                <a:lnTo>
                  <a:pt x="48" y="277"/>
                </a:lnTo>
                <a:lnTo>
                  <a:pt x="50" y="277"/>
                </a:lnTo>
                <a:lnTo>
                  <a:pt x="50" y="276"/>
                </a:lnTo>
                <a:lnTo>
                  <a:pt x="48" y="276"/>
                </a:lnTo>
                <a:lnTo>
                  <a:pt x="48" y="274"/>
                </a:lnTo>
                <a:lnTo>
                  <a:pt x="47" y="274"/>
                </a:lnTo>
                <a:lnTo>
                  <a:pt x="47" y="272"/>
                </a:lnTo>
                <a:lnTo>
                  <a:pt x="45" y="272"/>
                </a:lnTo>
                <a:lnTo>
                  <a:pt x="43" y="272"/>
                </a:lnTo>
                <a:lnTo>
                  <a:pt x="43" y="271"/>
                </a:lnTo>
                <a:lnTo>
                  <a:pt x="43" y="269"/>
                </a:lnTo>
                <a:lnTo>
                  <a:pt x="45" y="269"/>
                </a:lnTo>
                <a:lnTo>
                  <a:pt x="45" y="267"/>
                </a:lnTo>
                <a:lnTo>
                  <a:pt x="47" y="267"/>
                </a:lnTo>
                <a:lnTo>
                  <a:pt x="47" y="269"/>
                </a:lnTo>
                <a:lnTo>
                  <a:pt x="48" y="269"/>
                </a:lnTo>
                <a:lnTo>
                  <a:pt x="48" y="271"/>
                </a:lnTo>
                <a:lnTo>
                  <a:pt x="50" y="271"/>
                </a:lnTo>
                <a:lnTo>
                  <a:pt x="50" y="272"/>
                </a:lnTo>
                <a:lnTo>
                  <a:pt x="52" y="272"/>
                </a:lnTo>
                <a:lnTo>
                  <a:pt x="53" y="274"/>
                </a:lnTo>
                <a:lnTo>
                  <a:pt x="55" y="274"/>
                </a:lnTo>
                <a:lnTo>
                  <a:pt x="55" y="276"/>
                </a:lnTo>
                <a:lnTo>
                  <a:pt x="57" y="276"/>
                </a:lnTo>
                <a:lnTo>
                  <a:pt x="57" y="277"/>
                </a:lnTo>
                <a:lnTo>
                  <a:pt x="58" y="277"/>
                </a:lnTo>
                <a:lnTo>
                  <a:pt x="60" y="277"/>
                </a:lnTo>
                <a:lnTo>
                  <a:pt x="60" y="279"/>
                </a:lnTo>
                <a:lnTo>
                  <a:pt x="62" y="279"/>
                </a:lnTo>
                <a:lnTo>
                  <a:pt x="60" y="279"/>
                </a:lnTo>
                <a:lnTo>
                  <a:pt x="62" y="279"/>
                </a:lnTo>
                <a:lnTo>
                  <a:pt x="62" y="281"/>
                </a:lnTo>
                <a:lnTo>
                  <a:pt x="62" y="282"/>
                </a:lnTo>
                <a:lnTo>
                  <a:pt x="60" y="282"/>
                </a:lnTo>
                <a:lnTo>
                  <a:pt x="60" y="281"/>
                </a:lnTo>
                <a:lnTo>
                  <a:pt x="58" y="281"/>
                </a:lnTo>
                <a:lnTo>
                  <a:pt x="58" y="282"/>
                </a:lnTo>
                <a:lnTo>
                  <a:pt x="58" y="281"/>
                </a:lnTo>
                <a:lnTo>
                  <a:pt x="58" y="282"/>
                </a:lnTo>
                <a:lnTo>
                  <a:pt x="58" y="281"/>
                </a:lnTo>
                <a:lnTo>
                  <a:pt x="57" y="281"/>
                </a:lnTo>
                <a:lnTo>
                  <a:pt x="55" y="281"/>
                </a:lnTo>
                <a:lnTo>
                  <a:pt x="55" y="279"/>
                </a:lnTo>
                <a:lnTo>
                  <a:pt x="53" y="279"/>
                </a:lnTo>
                <a:lnTo>
                  <a:pt x="53" y="281"/>
                </a:lnTo>
                <a:lnTo>
                  <a:pt x="55" y="281"/>
                </a:lnTo>
                <a:lnTo>
                  <a:pt x="57" y="281"/>
                </a:lnTo>
                <a:lnTo>
                  <a:pt x="57" y="282"/>
                </a:lnTo>
                <a:lnTo>
                  <a:pt x="58" y="282"/>
                </a:lnTo>
                <a:lnTo>
                  <a:pt x="60" y="282"/>
                </a:lnTo>
                <a:lnTo>
                  <a:pt x="62" y="282"/>
                </a:lnTo>
                <a:lnTo>
                  <a:pt x="62" y="284"/>
                </a:lnTo>
                <a:lnTo>
                  <a:pt x="62" y="282"/>
                </a:lnTo>
                <a:lnTo>
                  <a:pt x="63" y="282"/>
                </a:lnTo>
                <a:lnTo>
                  <a:pt x="65" y="282"/>
                </a:lnTo>
                <a:lnTo>
                  <a:pt x="65" y="284"/>
                </a:lnTo>
                <a:lnTo>
                  <a:pt x="67" y="284"/>
                </a:lnTo>
                <a:lnTo>
                  <a:pt x="68" y="284"/>
                </a:lnTo>
                <a:lnTo>
                  <a:pt x="70" y="284"/>
                </a:lnTo>
                <a:lnTo>
                  <a:pt x="70" y="286"/>
                </a:lnTo>
                <a:lnTo>
                  <a:pt x="72" y="286"/>
                </a:lnTo>
                <a:lnTo>
                  <a:pt x="73" y="286"/>
                </a:lnTo>
                <a:lnTo>
                  <a:pt x="72" y="286"/>
                </a:lnTo>
                <a:lnTo>
                  <a:pt x="73" y="286"/>
                </a:lnTo>
                <a:lnTo>
                  <a:pt x="75" y="286"/>
                </a:lnTo>
                <a:lnTo>
                  <a:pt x="75" y="287"/>
                </a:lnTo>
                <a:lnTo>
                  <a:pt x="77" y="287"/>
                </a:lnTo>
                <a:lnTo>
                  <a:pt x="77" y="286"/>
                </a:lnTo>
                <a:lnTo>
                  <a:pt x="77" y="287"/>
                </a:lnTo>
                <a:lnTo>
                  <a:pt x="78" y="287"/>
                </a:lnTo>
                <a:lnTo>
                  <a:pt x="78" y="289"/>
                </a:lnTo>
                <a:lnTo>
                  <a:pt x="80" y="289"/>
                </a:lnTo>
                <a:lnTo>
                  <a:pt x="80" y="291"/>
                </a:lnTo>
                <a:lnTo>
                  <a:pt x="82" y="291"/>
                </a:lnTo>
                <a:lnTo>
                  <a:pt x="80" y="291"/>
                </a:lnTo>
                <a:lnTo>
                  <a:pt x="82" y="291"/>
                </a:lnTo>
                <a:lnTo>
                  <a:pt x="82" y="293"/>
                </a:lnTo>
                <a:lnTo>
                  <a:pt x="82" y="294"/>
                </a:lnTo>
                <a:lnTo>
                  <a:pt x="83" y="294"/>
                </a:lnTo>
                <a:lnTo>
                  <a:pt x="83" y="296"/>
                </a:lnTo>
                <a:lnTo>
                  <a:pt x="85" y="296"/>
                </a:lnTo>
                <a:lnTo>
                  <a:pt x="85" y="294"/>
                </a:lnTo>
                <a:lnTo>
                  <a:pt x="83" y="294"/>
                </a:lnTo>
                <a:lnTo>
                  <a:pt x="83" y="293"/>
                </a:lnTo>
                <a:lnTo>
                  <a:pt x="82" y="293"/>
                </a:lnTo>
                <a:lnTo>
                  <a:pt x="83" y="293"/>
                </a:lnTo>
                <a:lnTo>
                  <a:pt x="85" y="293"/>
                </a:lnTo>
                <a:lnTo>
                  <a:pt x="85" y="294"/>
                </a:lnTo>
                <a:lnTo>
                  <a:pt x="87" y="294"/>
                </a:lnTo>
                <a:lnTo>
                  <a:pt x="87" y="296"/>
                </a:lnTo>
                <a:lnTo>
                  <a:pt x="89" y="296"/>
                </a:lnTo>
                <a:lnTo>
                  <a:pt x="90" y="296"/>
                </a:lnTo>
                <a:lnTo>
                  <a:pt x="89" y="296"/>
                </a:lnTo>
                <a:lnTo>
                  <a:pt x="89" y="298"/>
                </a:lnTo>
                <a:lnTo>
                  <a:pt x="89" y="296"/>
                </a:lnTo>
                <a:lnTo>
                  <a:pt x="87" y="296"/>
                </a:lnTo>
                <a:lnTo>
                  <a:pt x="87" y="298"/>
                </a:lnTo>
                <a:lnTo>
                  <a:pt x="85" y="298"/>
                </a:lnTo>
                <a:lnTo>
                  <a:pt x="83" y="298"/>
                </a:lnTo>
                <a:lnTo>
                  <a:pt x="82" y="298"/>
                </a:lnTo>
                <a:lnTo>
                  <a:pt x="82" y="299"/>
                </a:lnTo>
                <a:lnTo>
                  <a:pt x="80" y="299"/>
                </a:lnTo>
                <a:lnTo>
                  <a:pt x="82" y="299"/>
                </a:lnTo>
                <a:lnTo>
                  <a:pt x="83" y="299"/>
                </a:lnTo>
                <a:lnTo>
                  <a:pt x="85" y="299"/>
                </a:lnTo>
                <a:lnTo>
                  <a:pt x="87" y="299"/>
                </a:lnTo>
                <a:lnTo>
                  <a:pt x="87" y="298"/>
                </a:lnTo>
                <a:lnTo>
                  <a:pt x="87" y="299"/>
                </a:lnTo>
                <a:lnTo>
                  <a:pt x="87" y="298"/>
                </a:lnTo>
                <a:lnTo>
                  <a:pt x="89" y="298"/>
                </a:lnTo>
                <a:lnTo>
                  <a:pt x="90" y="298"/>
                </a:lnTo>
                <a:lnTo>
                  <a:pt x="92" y="298"/>
                </a:lnTo>
                <a:lnTo>
                  <a:pt x="92" y="299"/>
                </a:lnTo>
                <a:lnTo>
                  <a:pt x="94" y="298"/>
                </a:lnTo>
                <a:lnTo>
                  <a:pt x="95" y="298"/>
                </a:lnTo>
                <a:lnTo>
                  <a:pt x="95" y="296"/>
                </a:lnTo>
                <a:lnTo>
                  <a:pt x="97" y="296"/>
                </a:lnTo>
                <a:lnTo>
                  <a:pt x="99" y="296"/>
                </a:lnTo>
                <a:lnTo>
                  <a:pt x="100" y="296"/>
                </a:lnTo>
                <a:lnTo>
                  <a:pt x="100" y="294"/>
                </a:lnTo>
                <a:lnTo>
                  <a:pt x="102" y="294"/>
                </a:lnTo>
                <a:lnTo>
                  <a:pt x="102" y="293"/>
                </a:lnTo>
                <a:lnTo>
                  <a:pt x="102" y="291"/>
                </a:lnTo>
                <a:lnTo>
                  <a:pt x="100" y="291"/>
                </a:lnTo>
                <a:lnTo>
                  <a:pt x="100" y="289"/>
                </a:lnTo>
                <a:lnTo>
                  <a:pt x="100" y="291"/>
                </a:lnTo>
                <a:lnTo>
                  <a:pt x="100" y="289"/>
                </a:lnTo>
                <a:lnTo>
                  <a:pt x="99" y="289"/>
                </a:lnTo>
                <a:lnTo>
                  <a:pt x="99" y="291"/>
                </a:lnTo>
                <a:lnTo>
                  <a:pt x="100" y="291"/>
                </a:lnTo>
                <a:lnTo>
                  <a:pt x="99" y="291"/>
                </a:lnTo>
                <a:lnTo>
                  <a:pt x="99" y="293"/>
                </a:lnTo>
                <a:lnTo>
                  <a:pt x="100" y="293"/>
                </a:lnTo>
                <a:lnTo>
                  <a:pt x="100" y="294"/>
                </a:lnTo>
                <a:lnTo>
                  <a:pt x="99" y="294"/>
                </a:lnTo>
                <a:lnTo>
                  <a:pt x="97" y="294"/>
                </a:lnTo>
                <a:lnTo>
                  <a:pt x="97" y="296"/>
                </a:lnTo>
                <a:lnTo>
                  <a:pt x="95" y="296"/>
                </a:lnTo>
                <a:lnTo>
                  <a:pt x="94" y="296"/>
                </a:lnTo>
                <a:lnTo>
                  <a:pt x="92" y="296"/>
                </a:lnTo>
                <a:lnTo>
                  <a:pt x="90" y="296"/>
                </a:lnTo>
                <a:lnTo>
                  <a:pt x="89" y="296"/>
                </a:lnTo>
                <a:lnTo>
                  <a:pt x="89" y="294"/>
                </a:lnTo>
                <a:lnTo>
                  <a:pt x="87" y="294"/>
                </a:lnTo>
                <a:lnTo>
                  <a:pt x="85" y="294"/>
                </a:lnTo>
                <a:lnTo>
                  <a:pt x="85" y="293"/>
                </a:lnTo>
                <a:lnTo>
                  <a:pt x="83" y="293"/>
                </a:lnTo>
                <a:lnTo>
                  <a:pt x="83" y="291"/>
                </a:lnTo>
                <a:lnTo>
                  <a:pt x="82" y="291"/>
                </a:lnTo>
                <a:lnTo>
                  <a:pt x="82" y="289"/>
                </a:lnTo>
                <a:lnTo>
                  <a:pt x="80" y="289"/>
                </a:lnTo>
                <a:lnTo>
                  <a:pt x="80" y="287"/>
                </a:lnTo>
                <a:lnTo>
                  <a:pt x="78" y="287"/>
                </a:lnTo>
                <a:lnTo>
                  <a:pt x="78" y="286"/>
                </a:lnTo>
                <a:lnTo>
                  <a:pt x="80" y="286"/>
                </a:lnTo>
                <a:lnTo>
                  <a:pt x="80" y="287"/>
                </a:lnTo>
                <a:lnTo>
                  <a:pt x="80" y="286"/>
                </a:lnTo>
                <a:lnTo>
                  <a:pt x="80" y="287"/>
                </a:lnTo>
                <a:lnTo>
                  <a:pt x="80" y="286"/>
                </a:lnTo>
                <a:lnTo>
                  <a:pt x="82" y="287"/>
                </a:lnTo>
                <a:lnTo>
                  <a:pt x="83" y="287"/>
                </a:lnTo>
                <a:lnTo>
                  <a:pt x="85" y="287"/>
                </a:lnTo>
                <a:lnTo>
                  <a:pt x="85" y="286"/>
                </a:lnTo>
                <a:lnTo>
                  <a:pt x="83" y="286"/>
                </a:lnTo>
                <a:lnTo>
                  <a:pt x="82" y="286"/>
                </a:lnTo>
                <a:lnTo>
                  <a:pt x="80" y="286"/>
                </a:lnTo>
                <a:lnTo>
                  <a:pt x="78" y="286"/>
                </a:lnTo>
                <a:lnTo>
                  <a:pt x="77" y="286"/>
                </a:lnTo>
                <a:lnTo>
                  <a:pt x="77" y="284"/>
                </a:lnTo>
                <a:lnTo>
                  <a:pt x="78" y="284"/>
                </a:lnTo>
                <a:lnTo>
                  <a:pt x="80" y="284"/>
                </a:lnTo>
                <a:lnTo>
                  <a:pt x="80" y="286"/>
                </a:lnTo>
                <a:lnTo>
                  <a:pt x="82" y="286"/>
                </a:lnTo>
                <a:lnTo>
                  <a:pt x="80" y="286"/>
                </a:lnTo>
                <a:lnTo>
                  <a:pt x="80" y="284"/>
                </a:lnTo>
                <a:lnTo>
                  <a:pt x="82" y="284"/>
                </a:lnTo>
                <a:lnTo>
                  <a:pt x="83" y="284"/>
                </a:lnTo>
                <a:lnTo>
                  <a:pt x="85" y="284"/>
                </a:lnTo>
                <a:lnTo>
                  <a:pt x="87" y="284"/>
                </a:lnTo>
                <a:lnTo>
                  <a:pt x="89" y="284"/>
                </a:lnTo>
                <a:lnTo>
                  <a:pt x="90" y="284"/>
                </a:lnTo>
                <a:lnTo>
                  <a:pt x="92" y="284"/>
                </a:lnTo>
                <a:lnTo>
                  <a:pt x="92" y="286"/>
                </a:lnTo>
                <a:lnTo>
                  <a:pt x="90" y="286"/>
                </a:lnTo>
                <a:lnTo>
                  <a:pt x="92" y="286"/>
                </a:lnTo>
                <a:lnTo>
                  <a:pt x="94" y="286"/>
                </a:lnTo>
                <a:lnTo>
                  <a:pt x="94" y="287"/>
                </a:lnTo>
                <a:lnTo>
                  <a:pt x="95" y="287"/>
                </a:lnTo>
                <a:lnTo>
                  <a:pt x="95" y="286"/>
                </a:lnTo>
                <a:lnTo>
                  <a:pt x="95" y="284"/>
                </a:lnTo>
                <a:lnTo>
                  <a:pt x="97" y="284"/>
                </a:lnTo>
                <a:lnTo>
                  <a:pt x="97" y="286"/>
                </a:lnTo>
                <a:lnTo>
                  <a:pt x="99" y="286"/>
                </a:lnTo>
                <a:lnTo>
                  <a:pt x="99" y="284"/>
                </a:lnTo>
                <a:lnTo>
                  <a:pt x="99" y="286"/>
                </a:lnTo>
                <a:lnTo>
                  <a:pt x="99" y="284"/>
                </a:lnTo>
                <a:lnTo>
                  <a:pt x="100" y="284"/>
                </a:lnTo>
                <a:lnTo>
                  <a:pt x="102" y="284"/>
                </a:lnTo>
                <a:lnTo>
                  <a:pt x="104" y="284"/>
                </a:lnTo>
                <a:lnTo>
                  <a:pt x="104" y="286"/>
                </a:lnTo>
                <a:lnTo>
                  <a:pt x="105" y="286"/>
                </a:lnTo>
                <a:lnTo>
                  <a:pt x="107" y="286"/>
                </a:lnTo>
                <a:lnTo>
                  <a:pt x="109" y="284"/>
                </a:lnTo>
                <a:lnTo>
                  <a:pt x="109" y="286"/>
                </a:lnTo>
                <a:lnTo>
                  <a:pt x="110" y="286"/>
                </a:lnTo>
                <a:lnTo>
                  <a:pt x="110" y="284"/>
                </a:lnTo>
                <a:lnTo>
                  <a:pt x="112" y="284"/>
                </a:lnTo>
                <a:lnTo>
                  <a:pt x="112" y="282"/>
                </a:lnTo>
                <a:lnTo>
                  <a:pt x="114" y="284"/>
                </a:lnTo>
                <a:lnTo>
                  <a:pt x="114" y="282"/>
                </a:lnTo>
                <a:lnTo>
                  <a:pt x="115" y="282"/>
                </a:lnTo>
                <a:lnTo>
                  <a:pt x="115" y="284"/>
                </a:lnTo>
                <a:lnTo>
                  <a:pt x="115" y="282"/>
                </a:lnTo>
                <a:lnTo>
                  <a:pt x="117" y="282"/>
                </a:lnTo>
                <a:lnTo>
                  <a:pt x="119" y="282"/>
                </a:lnTo>
                <a:lnTo>
                  <a:pt x="119" y="284"/>
                </a:lnTo>
                <a:lnTo>
                  <a:pt x="119" y="286"/>
                </a:lnTo>
                <a:lnTo>
                  <a:pt x="119" y="287"/>
                </a:lnTo>
                <a:lnTo>
                  <a:pt x="120" y="287"/>
                </a:lnTo>
                <a:lnTo>
                  <a:pt x="119" y="287"/>
                </a:lnTo>
                <a:lnTo>
                  <a:pt x="120" y="287"/>
                </a:lnTo>
                <a:lnTo>
                  <a:pt x="120" y="286"/>
                </a:lnTo>
                <a:lnTo>
                  <a:pt x="120" y="287"/>
                </a:lnTo>
                <a:lnTo>
                  <a:pt x="119" y="286"/>
                </a:lnTo>
                <a:lnTo>
                  <a:pt x="120" y="284"/>
                </a:lnTo>
                <a:lnTo>
                  <a:pt x="119" y="284"/>
                </a:lnTo>
                <a:lnTo>
                  <a:pt x="120" y="284"/>
                </a:lnTo>
                <a:lnTo>
                  <a:pt x="120" y="282"/>
                </a:lnTo>
                <a:lnTo>
                  <a:pt x="122" y="282"/>
                </a:lnTo>
                <a:lnTo>
                  <a:pt x="124" y="282"/>
                </a:lnTo>
                <a:lnTo>
                  <a:pt x="124" y="281"/>
                </a:lnTo>
                <a:lnTo>
                  <a:pt x="125" y="281"/>
                </a:lnTo>
                <a:lnTo>
                  <a:pt x="127" y="281"/>
                </a:lnTo>
                <a:lnTo>
                  <a:pt x="129" y="281"/>
                </a:lnTo>
                <a:lnTo>
                  <a:pt x="129" y="279"/>
                </a:lnTo>
                <a:lnTo>
                  <a:pt x="130" y="279"/>
                </a:lnTo>
                <a:lnTo>
                  <a:pt x="132" y="279"/>
                </a:lnTo>
                <a:lnTo>
                  <a:pt x="134" y="279"/>
                </a:lnTo>
                <a:lnTo>
                  <a:pt x="135" y="279"/>
                </a:lnTo>
                <a:lnTo>
                  <a:pt x="137" y="279"/>
                </a:lnTo>
                <a:lnTo>
                  <a:pt x="139" y="279"/>
                </a:lnTo>
                <a:lnTo>
                  <a:pt x="139" y="281"/>
                </a:lnTo>
                <a:lnTo>
                  <a:pt x="139" y="279"/>
                </a:lnTo>
                <a:lnTo>
                  <a:pt x="140" y="279"/>
                </a:lnTo>
                <a:lnTo>
                  <a:pt x="140" y="281"/>
                </a:lnTo>
                <a:lnTo>
                  <a:pt x="142" y="281"/>
                </a:lnTo>
                <a:lnTo>
                  <a:pt x="144" y="281"/>
                </a:lnTo>
                <a:lnTo>
                  <a:pt x="144" y="279"/>
                </a:lnTo>
                <a:lnTo>
                  <a:pt x="145" y="279"/>
                </a:lnTo>
                <a:lnTo>
                  <a:pt x="147" y="279"/>
                </a:lnTo>
                <a:lnTo>
                  <a:pt x="149" y="279"/>
                </a:lnTo>
                <a:lnTo>
                  <a:pt x="150" y="279"/>
                </a:lnTo>
                <a:lnTo>
                  <a:pt x="152" y="279"/>
                </a:lnTo>
                <a:lnTo>
                  <a:pt x="152" y="277"/>
                </a:lnTo>
                <a:lnTo>
                  <a:pt x="154" y="277"/>
                </a:lnTo>
                <a:lnTo>
                  <a:pt x="154" y="279"/>
                </a:lnTo>
                <a:lnTo>
                  <a:pt x="154" y="277"/>
                </a:lnTo>
                <a:lnTo>
                  <a:pt x="155" y="277"/>
                </a:lnTo>
                <a:lnTo>
                  <a:pt x="154" y="277"/>
                </a:lnTo>
                <a:lnTo>
                  <a:pt x="154" y="279"/>
                </a:lnTo>
                <a:lnTo>
                  <a:pt x="155" y="279"/>
                </a:lnTo>
                <a:lnTo>
                  <a:pt x="157" y="279"/>
                </a:lnTo>
                <a:lnTo>
                  <a:pt x="159" y="279"/>
                </a:lnTo>
                <a:lnTo>
                  <a:pt x="159" y="277"/>
                </a:lnTo>
                <a:lnTo>
                  <a:pt x="160" y="277"/>
                </a:lnTo>
                <a:lnTo>
                  <a:pt x="162" y="277"/>
                </a:lnTo>
                <a:lnTo>
                  <a:pt x="164" y="277"/>
                </a:lnTo>
                <a:lnTo>
                  <a:pt x="165" y="279"/>
                </a:lnTo>
                <a:lnTo>
                  <a:pt x="167" y="277"/>
                </a:lnTo>
                <a:lnTo>
                  <a:pt x="169" y="277"/>
                </a:lnTo>
                <a:lnTo>
                  <a:pt x="170" y="277"/>
                </a:lnTo>
                <a:lnTo>
                  <a:pt x="172" y="277"/>
                </a:lnTo>
                <a:lnTo>
                  <a:pt x="174" y="277"/>
                </a:lnTo>
                <a:lnTo>
                  <a:pt x="175" y="277"/>
                </a:lnTo>
                <a:lnTo>
                  <a:pt x="177" y="277"/>
                </a:lnTo>
                <a:lnTo>
                  <a:pt x="177" y="276"/>
                </a:lnTo>
                <a:lnTo>
                  <a:pt x="177" y="274"/>
                </a:lnTo>
                <a:lnTo>
                  <a:pt x="177" y="272"/>
                </a:lnTo>
                <a:lnTo>
                  <a:pt x="179" y="272"/>
                </a:lnTo>
                <a:lnTo>
                  <a:pt x="180" y="272"/>
                </a:lnTo>
                <a:lnTo>
                  <a:pt x="180" y="271"/>
                </a:lnTo>
                <a:lnTo>
                  <a:pt x="182" y="271"/>
                </a:lnTo>
                <a:lnTo>
                  <a:pt x="182" y="269"/>
                </a:lnTo>
                <a:lnTo>
                  <a:pt x="184" y="269"/>
                </a:lnTo>
                <a:lnTo>
                  <a:pt x="184" y="267"/>
                </a:lnTo>
                <a:lnTo>
                  <a:pt x="185" y="267"/>
                </a:lnTo>
                <a:lnTo>
                  <a:pt x="185" y="266"/>
                </a:lnTo>
                <a:lnTo>
                  <a:pt x="187" y="266"/>
                </a:lnTo>
                <a:lnTo>
                  <a:pt x="187" y="264"/>
                </a:lnTo>
                <a:lnTo>
                  <a:pt x="187" y="262"/>
                </a:lnTo>
                <a:lnTo>
                  <a:pt x="187" y="261"/>
                </a:lnTo>
                <a:lnTo>
                  <a:pt x="189" y="262"/>
                </a:lnTo>
                <a:lnTo>
                  <a:pt x="190" y="261"/>
                </a:lnTo>
                <a:lnTo>
                  <a:pt x="192" y="261"/>
                </a:lnTo>
                <a:lnTo>
                  <a:pt x="192" y="259"/>
                </a:lnTo>
                <a:lnTo>
                  <a:pt x="194" y="259"/>
                </a:lnTo>
                <a:lnTo>
                  <a:pt x="194" y="257"/>
                </a:lnTo>
                <a:lnTo>
                  <a:pt x="195" y="257"/>
                </a:lnTo>
                <a:lnTo>
                  <a:pt x="197" y="257"/>
                </a:lnTo>
                <a:lnTo>
                  <a:pt x="197" y="256"/>
                </a:lnTo>
                <a:lnTo>
                  <a:pt x="199" y="256"/>
                </a:lnTo>
                <a:lnTo>
                  <a:pt x="199" y="254"/>
                </a:lnTo>
                <a:lnTo>
                  <a:pt x="199" y="252"/>
                </a:lnTo>
                <a:lnTo>
                  <a:pt x="199" y="251"/>
                </a:lnTo>
                <a:lnTo>
                  <a:pt x="200" y="251"/>
                </a:lnTo>
                <a:lnTo>
                  <a:pt x="200" y="249"/>
                </a:lnTo>
                <a:lnTo>
                  <a:pt x="200" y="247"/>
                </a:lnTo>
                <a:lnTo>
                  <a:pt x="200" y="246"/>
                </a:lnTo>
                <a:lnTo>
                  <a:pt x="200" y="244"/>
                </a:lnTo>
                <a:lnTo>
                  <a:pt x="200" y="242"/>
                </a:lnTo>
                <a:lnTo>
                  <a:pt x="199" y="242"/>
                </a:lnTo>
                <a:lnTo>
                  <a:pt x="199" y="241"/>
                </a:lnTo>
                <a:lnTo>
                  <a:pt x="199" y="239"/>
                </a:lnTo>
                <a:lnTo>
                  <a:pt x="197" y="239"/>
                </a:lnTo>
                <a:lnTo>
                  <a:pt x="199" y="239"/>
                </a:lnTo>
                <a:lnTo>
                  <a:pt x="197" y="239"/>
                </a:lnTo>
                <a:lnTo>
                  <a:pt x="197" y="241"/>
                </a:lnTo>
                <a:lnTo>
                  <a:pt x="197" y="239"/>
                </a:lnTo>
                <a:lnTo>
                  <a:pt x="197" y="241"/>
                </a:lnTo>
                <a:lnTo>
                  <a:pt x="197" y="239"/>
                </a:lnTo>
                <a:lnTo>
                  <a:pt x="197" y="237"/>
                </a:lnTo>
                <a:lnTo>
                  <a:pt x="197" y="239"/>
                </a:lnTo>
                <a:lnTo>
                  <a:pt x="197" y="241"/>
                </a:lnTo>
                <a:lnTo>
                  <a:pt x="195" y="241"/>
                </a:lnTo>
                <a:lnTo>
                  <a:pt x="195" y="242"/>
                </a:lnTo>
                <a:lnTo>
                  <a:pt x="197" y="242"/>
                </a:lnTo>
                <a:lnTo>
                  <a:pt x="197" y="244"/>
                </a:lnTo>
                <a:lnTo>
                  <a:pt x="197" y="246"/>
                </a:lnTo>
                <a:lnTo>
                  <a:pt x="197" y="247"/>
                </a:lnTo>
                <a:lnTo>
                  <a:pt x="195" y="247"/>
                </a:lnTo>
                <a:lnTo>
                  <a:pt x="195" y="249"/>
                </a:lnTo>
                <a:lnTo>
                  <a:pt x="195" y="251"/>
                </a:lnTo>
                <a:lnTo>
                  <a:pt x="195" y="252"/>
                </a:lnTo>
                <a:lnTo>
                  <a:pt x="194" y="252"/>
                </a:lnTo>
                <a:lnTo>
                  <a:pt x="194" y="254"/>
                </a:lnTo>
                <a:lnTo>
                  <a:pt x="192" y="254"/>
                </a:lnTo>
                <a:lnTo>
                  <a:pt x="192" y="256"/>
                </a:lnTo>
                <a:lnTo>
                  <a:pt x="190" y="256"/>
                </a:lnTo>
                <a:lnTo>
                  <a:pt x="190" y="257"/>
                </a:lnTo>
                <a:lnTo>
                  <a:pt x="189" y="257"/>
                </a:lnTo>
                <a:lnTo>
                  <a:pt x="189" y="259"/>
                </a:lnTo>
                <a:lnTo>
                  <a:pt x="189" y="257"/>
                </a:lnTo>
                <a:lnTo>
                  <a:pt x="187" y="257"/>
                </a:lnTo>
                <a:lnTo>
                  <a:pt x="185" y="257"/>
                </a:lnTo>
                <a:lnTo>
                  <a:pt x="185" y="259"/>
                </a:lnTo>
                <a:lnTo>
                  <a:pt x="185" y="261"/>
                </a:lnTo>
                <a:lnTo>
                  <a:pt x="185" y="262"/>
                </a:lnTo>
                <a:lnTo>
                  <a:pt x="185" y="264"/>
                </a:lnTo>
                <a:lnTo>
                  <a:pt x="184" y="264"/>
                </a:lnTo>
                <a:lnTo>
                  <a:pt x="182" y="264"/>
                </a:lnTo>
                <a:lnTo>
                  <a:pt x="182" y="262"/>
                </a:lnTo>
                <a:lnTo>
                  <a:pt x="184" y="262"/>
                </a:lnTo>
                <a:lnTo>
                  <a:pt x="182" y="262"/>
                </a:lnTo>
                <a:lnTo>
                  <a:pt x="180" y="262"/>
                </a:lnTo>
                <a:lnTo>
                  <a:pt x="180" y="264"/>
                </a:lnTo>
                <a:lnTo>
                  <a:pt x="180" y="266"/>
                </a:lnTo>
                <a:lnTo>
                  <a:pt x="180" y="264"/>
                </a:lnTo>
                <a:lnTo>
                  <a:pt x="179" y="264"/>
                </a:lnTo>
                <a:lnTo>
                  <a:pt x="179" y="266"/>
                </a:lnTo>
                <a:lnTo>
                  <a:pt x="179" y="267"/>
                </a:lnTo>
                <a:lnTo>
                  <a:pt x="177" y="267"/>
                </a:lnTo>
                <a:lnTo>
                  <a:pt x="177" y="269"/>
                </a:lnTo>
                <a:lnTo>
                  <a:pt x="175" y="269"/>
                </a:lnTo>
                <a:lnTo>
                  <a:pt x="175" y="271"/>
                </a:lnTo>
                <a:lnTo>
                  <a:pt x="175" y="272"/>
                </a:lnTo>
                <a:lnTo>
                  <a:pt x="174" y="272"/>
                </a:lnTo>
                <a:lnTo>
                  <a:pt x="172" y="272"/>
                </a:lnTo>
                <a:lnTo>
                  <a:pt x="170" y="274"/>
                </a:lnTo>
                <a:lnTo>
                  <a:pt x="169" y="274"/>
                </a:lnTo>
                <a:lnTo>
                  <a:pt x="167" y="274"/>
                </a:lnTo>
                <a:lnTo>
                  <a:pt x="165" y="274"/>
                </a:lnTo>
                <a:lnTo>
                  <a:pt x="164" y="274"/>
                </a:lnTo>
                <a:lnTo>
                  <a:pt x="164" y="272"/>
                </a:lnTo>
                <a:lnTo>
                  <a:pt x="162" y="272"/>
                </a:lnTo>
                <a:lnTo>
                  <a:pt x="159" y="272"/>
                </a:lnTo>
                <a:lnTo>
                  <a:pt x="157" y="272"/>
                </a:lnTo>
                <a:lnTo>
                  <a:pt x="155" y="272"/>
                </a:lnTo>
                <a:lnTo>
                  <a:pt x="154" y="272"/>
                </a:lnTo>
                <a:lnTo>
                  <a:pt x="155" y="272"/>
                </a:lnTo>
                <a:lnTo>
                  <a:pt x="154" y="272"/>
                </a:lnTo>
                <a:lnTo>
                  <a:pt x="152" y="272"/>
                </a:lnTo>
                <a:lnTo>
                  <a:pt x="152" y="271"/>
                </a:lnTo>
                <a:lnTo>
                  <a:pt x="150" y="271"/>
                </a:lnTo>
                <a:lnTo>
                  <a:pt x="150" y="272"/>
                </a:lnTo>
                <a:lnTo>
                  <a:pt x="149" y="272"/>
                </a:lnTo>
                <a:lnTo>
                  <a:pt x="149" y="274"/>
                </a:lnTo>
                <a:lnTo>
                  <a:pt x="149" y="272"/>
                </a:lnTo>
                <a:lnTo>
                  <a:pt x="149" y="274"/>
                </a:lnTo>
                <a:lnTo>
                  <a:pt x="147" y="274"/>
                </a:lnTo>
                <a:lnTo>
                  <a:pt x="145" y="274"/>
                </a:lnTo>
                <a:lnTo>
                  <a:pt x="144" y="274"/>
                </a:lnTo>
                <a:lnTo>
                  <a:pt x="142" y="274"/>
                </a:lnTo>
                <a:lnTo>
                  <a:pt x="140" y="274"/>
                </a:lnTo>
                <a:lnTo>
                  <a:pt x="140" y="272"/>
                </a:lnTo>
                <a:lnTo>
                  <a:pt x="139" y="272"/>
                </a:lnTo>
                <a:lnTo>
                  <a:pt x="137" y="272"/>
                </a:lnTo>
                <a:lnTo>
                  <a:pt x="135" y="272"/>
                </a:lnTo>
                <a:lnTo>
                  <a:pt x="134" y="272"/>
                </a:lnTo>
                <a:lnTo>
                  <a:pt x="132" y="272"/>
                </a:lnTo>
                <a:lnTo>
                  <a:pt x="130" y="272"/>
                </a:lnTo>
                <a:lnTo>
                  <a:pt x="130" y="274"/>
                </a:lnTo>
                <a:lnTo>
                  <a:pt x="129" y="274"/>
                </a:lnTo>
                <a:lnTo>
                  <a:pt x="129" y="276"/>
                </a:lnTo>
                <a:lnTo>
                  <a:pt x="127" y="276"/>
                </a:lnTo>
                <a:lnTo>
                  <a:pt x="125" y="276"/>
                </a:lnTo>
                <a:lnTo>
                  <a:pt x="124" y="276"/>
                </a:lnTo>
                <a:lnTo>
                  <a:pt x="124" y="277"/>
                </a:lnTo>
                <a:lnTo>
                  <a:pt x="122" y="277"/>
                </a:lnTo>
                <a:lnTo>
                  <a:pt x="120" y="277"/>
                </a:lnTo>
                <a:lnTo>
                  <a:pt x="119" y="277"/>
                </a:lnTo>
                <a:lnTo>
                  <a:pt x="119" y="279"/>
                </a:lnTo>
                <a:lnTo>
                  <a:pt x="117" y="279"/>
                </a:lnTo>
                <a:lnTo>
                  <a:pt x="115" y="279"/>
                </a:lnTo>
                <a:lnTo>
                  <a:pt x="115" y="277"/>
                </a:lnTo>
                <a:lnTo>
                  <a:pt x="114" y="277"/>
                </a:lnTo>
                <a:lnTo>
                  <a:pt x="112" y="277"/>
                </a:lnTo>
                <a:lnTo>
                  <a:pt x="112" y="279"/>
                </a:lnTo>
                <a:lnTo>
                  <a:pt x="110" y="279"/>
                </a:lnTo>
                <a:lnTo>
                  <a:pt x="109" y="279"/>
                </a:lnTo>
                <a:lnTo>
                  <a:pt x="109" y="281"/>
                </a:lnTo>
                <a:lnTo>
                  <a:pt x="107" y="281"/>
                </a:lnTo>
                <a:lnTo>
                  <a:pt x="105" y="281"/>
                </a:lnTo>
                <a:lnTo>
                  <a:pt x="104" y="281"/>
                </a:lnTo>
                <a:lnTo>
                  <a:pt x="104" y="279"/>
                </a:lnTo>
                <a:lnTo>
                  <a:pt x="104" y="281"/>
                </a:lnTo>
                <a:lnTo>
                  <a:pt x="104" y="279"/>
                </a:lnTo>
                <a:lnTo>
                  <a:pt x="104" y="281"/>
                </a:lnTo>
                <a:lnTo>
                  <a:pt x="102" y="281"/>
                </a:lnTo>
                <a:lnTo>
                  <a:pt x="100" y="281"/>
                </a:lnTo>
                <a:lnTo>
                  <a:pt x="99" y="281"/>
                </a:lnTo>
                <a:lnTo>
                  <a:pt x="97" y="281"/>
                </a:lnTo>
                <a:lnTo>
                  <a:pt x="95" y="281"/>
                </a:lnTo>
                <a:lnTo>
                  <a:pt x="94" y="281"/>
                </a:lnTo>
                <a:lnTo>
                  <a:pt x="92" y="281"/>
                </a:lnTo>
                <a:lnTo>
                  <a:pt x="92" y="279"/>
                </a:lnTo>
                <a:lnTo>
                  <a:pt x="92" y="281"/>
                </a:lnTo>
                <a:lnTo>
                  <a:pt x="92" y="279"/>
                </a:lnTo>
                <a:lnTo>
                  <a:pt x="90" y="279"/>
                </a:lnTo>
                <a:lnTo>
                  <a:pt x="90" y="281"/>
                </a:lnTo>
                <a:lnTo>
                  <a:pt x="89" y="281"/>
                </a:lnTo>
                <a:lnTo>
                  <a:pt x="87" y="281"/>
                </a:lnTo>
                <a:lnTo>
                  <a:pt x="85" y="281"/>
                </a:lnTo>
                <a:lnTo>
                  <a:pt x="83" y="279"/>
                </a:lnTo>
                <a:lnTo>
                  <a:pt x="82" y="279"/>
                </a:lnTo>
                <a:lnTo>
                  <a:pt x="80" y="279"/>
                </a:lnTo>
                <a:lnTo>
                  <a:pt x="80" y="281"/>
                </a:lnTo>
                <a:lnTo>
                  <a:pt x="78" y="281"/>
                </a:lnTo>
                <a:lnTo>
                  <a:pt x="77" y="281"/>
                </a:lnTo>
                <a:lnTo>
                  <a:pt x="75" y="281"/>
                </a:lnTo>
                <a:lnTo>
                  <a:pt x="73" y="281"/>
                </a:lnTo>
                <a:lnTo>
                  <a:pt x="75" y="281"/>
                </a:lnTo>
                <a:lnTo>
                  <a:pt x="73" y="281"/>
                </a:lnTo>
                <a:lnTo>
                  <a:pt x="73" y="282"/>
                </a:lnTo>
                <a:lnTo>
                  <a:pt x="75" y="282"/>
                </a:lnTo>
                <a:lnTo>
                  <a:pt x="73" y="282"/>
                </a:lnTo>
                <a:lnTo>
                  <a:pt x="75" y="282"/>
                </a:lnTo>
                <a:lnTo>
                  <a:pt x="75" y="284"/>
                </a:lnTo>
                <a:lnTo>
                  <a:pt x="73" y="284"/>
                </a:lnTo>
                <a:lnTo>
                  <a:pt x="75" y="284"/>
                </a:lnTo>
                <a:lnTo>
                  <a:pt x="75" y="286"/>
                </a:lnTo>
                <a:lnTo>
                  <a:pt x="75" y="284"/>
                </a:lnTo>
                <a:lnTo>
                  <a:pt x="75" y="286"/>
                </a:lnTo>
                <a:lnTo>
                  <a:pt x="73" y="286"/>
                </a:lnTo>
                <a:lnTo>
                  <a:pt x="73" y="284"/>
                </a:lnTo>
                <a:lnTo>
                  <a:pt x="72" y="284"/>
                </a:lnTo>
                <a:lnTo>
                  <a:pt x="72" y="282"/>
                </a:lnTo>
                <a:lnTo>
                  <a:pt x="70" y="282"/>
                </a:lnTo>
                <a:lnTo>
                  <a:pt x="68" y="281"/>
                </a:lnTo>
                <a:lnTo>
                  <a:pt x="67" y="281"/>
                </a:lnTo>
                <a:lnTo>
                  <a:pt x="67" y="279"/>
                </a:lnTo>
                <a:lnTo>
                  <a:pt x="68" y="279"/>
                </a:lnTo>
                <a:lnTo>
                  <a:pt x="67" y="279"/>
                </a:lnTo>
                <a:lnTo>
                  <a:pt x="67" y="277"/>
                </a:lnTo>
                <a:lnTo>
                  <a:pt x="65" y="277"/>
                </a:lnTo>
                <a:lnTo>
                  <a:pt x="63" y="277"/>
                </a:lnTo>
                <a:lnTo>
                  <a:pt x="62" y="277"/>
                </a:lnTo>
                <a:lnTo>
                  <a:pt x="62" y="276"/>
                </a:lnTo>
                <a:lnTo>
                  <a:pt x="60" y="276"/>
                </a:lnTo>
                <a:lnTo>
                  <a:pt x="58" y="276"/>
                </a:lnTo>
                <a:lnTo>
                  <a:pt x="57" y="274"/>
                </a:lnTo>
                <a:lnTo>
                  <a:pt x="55" y="274"/>
                </a:lnTo>
                <a:lnTo>
                  <a:pt x="55" y="272"/>
                </a:lnTo>
                <a:lnTo>
                  <a:pt x="53" y="272"/>
                </a:lnTo>
                <a:lnTo>
                  <a:pt x="52" y="272"/>
                </a:lnTo>
                <a:lnTo>
                  <a:pt x="52" y="271"/>
                </a:lnTo>
                <a:lnTo>
                  <a:pt x="50" y="271"/>
                </a:lnTo>
                <a:lnTo>
                  <a:pt x="52" y="271"/>
                </a:lnTo>
                <a:lnTo>
                  <a:pt x="50" y="271"/>
                </a:lnTo>
                <a:lnTo>
                  <a:pt x="52" y="271"/>
                </a:lnTo>
                <a:lnTo>
                  <a:pt x="53" y="271"/>
                </a:lnTo>
                <a:lnTo>
                  <a:pt x="55" y="271"/>
                </a:lnTo>
                <a:lnTo>
                  <a:pt x="57" y="271"/>
                </a:lnTo>
                <a:lnTo>
                  <a:pt x="58" y="271"/>
                </a:lnTo>
                <a:lnTo>
                  <a:pt x="60" y="271"/>
                </a:lnTo>
                <a:lnTo>
                  <a:pt x="62" y="272"/>
                </a:lnTo>
                <a:lnTo>
                  <a:pt x="63" y="272"/>
                </a:lnTo>
                <a:lnTo>
                  <a:pt x="65" y="272"/>
                </a:lnTo>
                <a:lnTo>
                  <a:pt x="65" y="271"/>
                </a:lnTo>
                <a:lnTo>
                  <a:pt x="65" y="272"/>
                </a:lnTo>
                <a:lnTo>
                  <a:pt x="65" y="271"/>
                </a:lnTo>
                <a:lnTo>
                  <a:pt x="67" y="271"/>
                </a:lnTo>
                <a:lnTo>
                  <a:pt x="68" y="271"/>
                </a:lnTo>
                <a:lnTo>
                  <a:pt x="70" y="271"/>
                </a:lnTo>
                <a:lnTo>
                  <a:pt x="72" y="271"/>
                </a:lnTo>
                <a:lnTo>
                  <a:pt x="72" y="272"/>
                </a:lnTo>
                <a:lnTo>
                  <a:pt x="73" y="272"/>
                </a:lnTo>
                <a:lnTo>
                  <a:pt x="75" y="272"/>
                </a:lnTo>
                <a:lnTo>
                  <a:pt x="75" y="271"/>
                </a:lnTo>
                <a:lnTo>
                  <a:pt x="77" y="271"/>
                </a:lnTo>
                <a:lnTo>
                  <a:pt x="78" y="271"/>
                </a:lnTo>
                <a:lnTo>
                  <a:pt x="80" y="271"/>
                </a:lnTo>
                <a:lnTo>
                  <a:pt x="80" y="272"/>
                </a:lnTo>
                <a:lnTo>
                  <a:pt x="80" y="271"/>
                </a:lnTo>
                <a:lnTo>
                  <a:pt x="80" y="272"/>
                </a:lnTo>
                <a:lnTo>
                  <a:pt x="82" y="272"/>
                </a:lnTo>
                <a:lnTo>
                  <a:pt x="82" y="271"/>
                </a:lnTo>
                <a:lnTo>
                  <a:pt x="83" y="271"/>
                </a:lnTo>
                <a:lnTo>
                  <a:pt x="85" y="272"/>
                </a:lnTo>
                <a:lnTo>
                  <a:pt x="85" y="271"/>
                </a:lnTo>
                <a:lnTo>
                  <a:pt x="85" y="272"/>
                </a:lnTo>
                <a:lnTo>
                  <a:pt x="87" y="272"/>
                </a:lnTo>
                <a:lnTo>
                  <a:pt x="89" y="272"/>
                </a:lnTo>
                <a:lnTo>
                  <a:pt x="90" y="272"/>
                </a:lnTo>
                <a:lnTo>
                  <a:pt x="90" y="271"/>
                </a:lnTo>
                <a:lnTo>
                  <a:pt x="92" y="272"/>
                </a:lnTo>
                <a:lnTo>
                  <a:pt x="92" y="271"/>
                </a:lnTo>
                <a:lnTo>
                  <a:pt x="92" y="272"/>
                </a:lnTo>
                <a:lnTo>
                  <a:pt x="92" y="271"/>
                </a:lnTo>
                <a:lnTo>
                  <a:pt x="92" y="272"/>
                </a:lnTo>
                <a:lnTo>
                  <a:pt x="94" y="271"/>
                </a:lnTo>
                <a:lnTo>
                  <a:pt x="94" y="272"/>
                </a:lnTo>
                <a:lnTo>
                  <a:pt x="95" y="272"/>
                </a:lnTo>
                <a:lnTo>
                  <a:pt x="97" y="272"/>
                </a:lnTo>
                <a:lnTo>
                  <a:pt x="99" y="272"/>
                </a:lnTo>
                <a:lnTo>
                  <a:pt x="100" y="272"/>
                </a:lnTo>
                <a:lnTo>
                  <a:pt x="100" y="271"/>
                </a:lnTo>
                <a:lnTo>
                  <a:pt x="100" y="269"/>
                </a:lnTo>
                <a:lnTo>
                  <a:pt x="99" y="269"/>
                </a:lnTo>
                <a:lnTo>
                  <a:pt x="99" y="271"/>
                </a:lnTo>
                <a:lnTo>
                  <a:pt x="97" y="271"/>
                </a:lnTo>
                <a:lnTo>
                  <a:pt x="97" y="269"/>
                </a:lnTo>
                <a:lnTo>
                  <a:pt x="95" y="269"/>
                </a:lnTo>
                <a:lnTo>
                  <a:pt x="95" y="271"/>
                </a:lnTo>
                <a:lnTo>
                  <a:pt x="94" y="271"/>
                </a:lnTo>
                <a:lnTo>
                  <a:pt x="92" y="271"/>
                </a:lnTo>
                <a:lnTo>
                  <a:pt x="90" y="271"/>
                </a:lnTo>
                <a:lnTo>
                  <a:pt x="89" y="271"/>
                </a:lnTo>
                <a:lnTo>
                  <a:pt x="89" y="269"/>
                </a:lnTo>
                <a:lnTo>
                  <a:pt x="87" y="269"/>
                </a:lnTo>
                <a:lnTo>
                  <a:pt x="87" y="271"/>
                </a:lnTo>
                <a:lnTo>
                  <a:pt x="87" y="269"/>
                </a:lnTo>
                <a:lnTo>
                  <a:pt x="87" y="271"/>
                </a:lnTo>
                <a:lnTo>
                  <a:pt x="87" y="269"/>
                </a:lnTo>
                <a:lnTo>
                  <a:pt x="87" y="271"/>
                </a:lnTo>
                <a:lnTo>
                  <a:pt x="85" y="271"/>
                </a:lnTo>
                <a:lnTo>
                  <a:pt x="85" y="269"/>
                </a:lnTo>
                <a:lnTo>
                  <a:pt x="85" y="271"/>
                </a:lnTo>
                <a:lnTo>
                  <a:pt x="85" y="269"/>
                </a:lnTo>
                <a:lnTo>
                  <a:pt x="85" y="271"/>
                </a:lnTo>
                <a:lnTo>
                  <a:pt x="83" y="271"/>
                </a:lnTo>
                <a:lnTo>
                  <a:pt x="83" y="269"/>
                </a:lnTo>
                <a:lnTo>
                  <a:pt x="83" y="271"/>
                </a:lnTo>
                <a:lnTo>
                  <a:pt x="83" y="269"/>
                </a:lnTo>
                <a:lnTo>
                  <a:pt x="82" y="269"/>
                </a:lnTo>
                <a:lnTo>
                  <a:pt x="80" y="269"/>
                </a:lnTo>
                <a:lnTo>
                  <a:pt x="78" y="269"/>
                </a:lnTo>
                <a:lnTo>
                  <a:pt x="78" y="271"/>
                </a:lnTo>
                <a:lnTo>
                  <a:pt x="78" y="269"/>
                </a:lnTo>
                <a:lnTo>
                  <a:pt x="78" y="271"/>
                </a:lnTo>
                <a:lnTo>
                  <a:pt x="77" y="271"/>
                </a:lnTo>
                <a:lnTo>
                  <a:pt x="77" y="269"/>
                </a:lnTo>
                <a:lnTo>
                  <a:pt x="75" y="269"/>
                </a:lnTo>
                <a:lnTo>
                  <a:pt x="73" y="269"/>
                </a:lnTo>
                <a:lnTo>
                  <a:pt x="72" y="269"/>
                </a:lnTo>
                <a:lnTo>
                  <a:pt x="70" y="269"/>
                </a:lnTo>
                <a:lnTo>
                  <a:pt x="70" y="271"/>
                </a:lnTo>
                <a:lnTo>
                  <a:pt x="68" y="271"/>
                </a:lnTo>
                <a:lnTo>
                  <a:pt x="68" y="269"/>
                </a:lnTo>
                <a:lnTo>
                  <a:pt x="67" y="269"/>
                </a:lnTo>
                <a:lnTo>
                  <a:pt x="68" y="269"/>
                </a:lnTo>
                <a:lnTo>
                  <a:pt x="67" y="269"/>
                </a:lnTo>
                <a:lnTo>
                  <a:pt x="65" y="269"/>
                </a:lnTo>
                <a:lnTo>
                  <a:pt x="65" y="271"/>
                </a:lnTo>
                <a:lnTo>
                  <a:pt x="63" y="271"/>
                </a:lnTo>
                <a:lnTo>
                  <a:pt x="65" y="271"/>
                </a:lnTo>
                <a:lnTo>
                  <a:pt x="63" y="271"/>
                </a:lnTo>
                <a:lnTo>
                  <a:pt x="63" y="269"/>
                </a:lnTo>
                <a:lnTo>
                  <a:pt x="62" y="269"/>
                </a:lnTo>
                <a:lnTo>
                  <a:pt x="60" y="269"/>
                </a:lnTo>
                <a:lnTo>
                  <a:pt x="58" y="269"/>
                </a:lnTo>
                <a:lnTo>
                  <a:pt x="57" y="269"/>
                </a:lnTo>
                <a:lnTo>
                  <a:pt x="55" y="269"/>
                </a:lnTo>
                <a:lnTo>
                  <a:pt x="53" y="269"/>
                </a:lnTo>
                <a:lnTo>
                  <a:pt x="52" y="269"/>
                </a:lnTo>
                <a:lnTo>
                  <a:pt x="50" y="269"/>
                </a:lnTo>
                <a:lnTo>
                  <a:pt x="50" y="267"/>
                </a:lnTo>
                <a:lnTo>
                  <a:pt x="48" y="267"/>
                </a:lnTo>
                <a:lnTo>
                  <a:pt x="48" y="266"/>
                </a:lnTo>
                <a:lnTo>
                  <a:pt x="47" y="266"/>
                </a:lnTo>
                <a:lnTo>
                  <a:pt x="45" y="266"/>
                </a:lnTo>
                <a:lnTo>
                  <a:pt x="43" y="266"/>
                </a:lnTo>
                <a:lnTo>
                  <a:pt x="43" y="267"/>
                </a:lnTo>
                <a:lnTo>
                  <a:pt x="43" y="269"/>
                </a:lnTo>
                <a:lnTo>
                  <a:pt x="42" y="269"/>
                </a:lnTo>
                <a:lnTo>
                  <a:pt x="40" y="269"/>
                </a:lnTo>
                <a:lnTo>
                  <a:pt x="38" y="267"/>
                </a:lnTo>
                <a:lnTo>
                  <a:pt x="38" y="269"/>
                </a:lnTo>
                <a:lnTo>
                  <a:pt x="38" y="267"/>
                </a:lnTo>
                <a:lnTo>
                  <a:pt x="38" y="266"/>
                </a:lnTo>
                <a:lnTo>
                  <a:pt x="38" y="267"/>
                </a:lnTo>
                <a:lnTo>
                  <a:pt x="37" y="266"/>
                </a:lnTo>
                <a:lnTo>
                  <a:pt x="37" y="267"/>
                </a:lnTo>
                <a:lnTo>
                  <a:pt x="35" y="267"/>
                </a:lnTo>
                <a:lnTo>
                  <a:pt x="33" y="267"/>
                </a:lnTo>
                <a:lnTo>
                  <a:pt x="35" y="267"/>
                </a:lnTo>
                <a:lnTo>
                  <a:pt x="35" y="269"/>
                </a:lnTo>
                <a:lnTo>
                  <a:pt x="33" y="269"/>
                </a:lnTo>
                <a:lnTo>
                  <a:pt x="32" y="269"/>
                </a:lnTo>
                <a:lnTo>
                  <a:pt x="30" y="269"/>
                </a:lnTo>
                <a:lnTo>
                  <a:pt x="32" y="269"/>
                </a:lnTo>
                <a:lnTo>
                  <a:pt x="30" y="269"/>
                </a:lnTo>
                <a:lnTo>
                  <a:pt x="28" y="269"/>
                </a:lnTo>
                <a:lnTo>
                  <a:pt x="28" y="271"/>
                </a:lnTo>
                <a:lnTo>
                  <a:pt x="28" y="269"/>
                </a:lnTo>
                <a:lnTo>
                  <a:pt x="28" y="271"/>
                </a:lnTo>
                <a:lnTo>
                  <a:pt x="27" y="271"/>
                </a:lnTo>
                <a:lnTo>
                  <a:pt x="25" y="271"/>
                </a:lnTo>
                <a:lnTo>
                  <a:pt x="25" y="269"/>
                </a:lnTo>
                <a:lnTo>
                  <a:pt x="25" y="271"/>
                </a:lnTo>
                <a:lnTo>
                  <a:pt x="25" y="269"/>
                </a:lnTo>
                <a:lnTo>
                  <a:pt x="23" y="269"/>
                </a:lnTo>
                <a:lnTo>
                  <a:pt x="23" y="271"/>
                </a:lnTo>
                <a:lnTo>
                  <a:pt x="22" y="271"/>
                </a:lnTo>
                <a:lnTo>
                  <a:pt x="20" y="271"/>
                </a:lnTo>
                <a:lnTo>
                  <a:pt x="20" y="269"/>
                </a:lnTo>
                <a:lnTo>
                  <a:pt x="22" y="269"/>
                </a:lnTo>
                <a:lnTo>
                  <a:pt x="20" y="269"/>
                </a:lnTo>
                <a:lnTo>
                  <a:pt x="20" y="271"/>
                </a:lnTo>
                <a:lnTo>
                  <a:pt x="18" y="271"/>
                </a:lnTo>
                <a:lnTo>
                  <a:pt x="17" y="271"/>
                </a:lnTo>
                <a:lnTo>
                  <a:pt x="15" y="271"/>
                </a:lnTo>
                <a:lnTo>
                  <a:pt x="15" y="269"/>
                </a:lnTo>
                <a:lnTo>
                  <a:pt x="13" y="269"/>
                </a:lnTo>
                <a:lnTo>
                  <a:pt x="15" y="269"/>
                </a:lnTo>
                <a:lnTo>
                  <a:pt x="15" y="267"/>
                </a:lnTo>
                <a:lnTo>
                  <a:pt x="13" y="267"/>
                </a:lnTo>
                <a:lnTo>
                  <a:pt x="13" y="266"/>
                </a:lnTo>
                <a:lnTo>
                  <a:pt x="13" y="267"/>
                </a:lnTo>
                <a:lnTo>
                  <a:pt x="13" y="266"/>
                </a:lnTo>
                <a:lnTo>
                  <a:pt x="12" y="266"/>
                </a:lnTo>
                <a:lnTo>
                  <a:pt x="13" y="266"/>
                </a:lnTo>
                <a:lnTo>
                  <a:pt x="13" y="264"/>
                </a:lnTo>
                <a:lnTo>
                  <a:pt x="13" y="262"/>
                </a:lnTo>
                <a:lnTo>
                  <a:pt x="13" y="261"/>
                </a:lnTo>
                <a:lnTo>
                  <a:pt x="13" y="259"/>
                </a:lnTo>
                <a:lnTo>
                  <a:pt x="12" y="259"/>
                </a:lnTo>
                <a:lnTo>
                  <a:pt x="12" y="257"/>
                </a:lnTo>
                <a:lnTo>
                  <a:pt x="10" y="257"/>
                </a:lnTo>
                <a:lnTo>
                  <a:pt x="10" y="256"/>
                </a:lnTo>
                <a:lnTo>
                  <a:pt x="8" y="256"/>
                </a:lnTo>
                <a:lnTo>
                  <a:pt x="7" y="256"/>
                </a:lnTo>
                <a:lnTo>
                  <a:pt x="5" y="256"/>
                </a:lnTo>
                <a:lnTo>
                  <a:pt x="5" y="257"/>
                </a:lnTo>
                <a:lnTo>
                  <a:pt x="3" y="257"/>
                </a:lnTo>
                <a:lnTo>
                  <a:pt x="3" y="256"/>
                </a:lnTo>
                <a:lnTo>
                  <a:pt x="5" y="256"/>
                </a:lnTo>
                <a:lnTo>
                  <a:pt x="3" y="256"/>
                </a:lnTo>
                <a:lnTo>
                  <a:pt x="3" y="254"/>
                </a:lnTo>
                <a:lnTo>
                  <a:pt x="3" y="256"/>
                </a:lnTo>
                <a:lnTo>
                  <a:pt x="3" y="254"/>
                </a:lnTo>
                <a:lnTo>
                  <a:pt x="2" y="254"/>
                </a:lnTo>
                <a:lnTo>
                  <a:pt x="2" y="256"/>
                </a:lnTo>
                <a:lnTo>
                  <a:pt x="0" y="256"/>
                </a:lnTo>
                <a:lnTo>
                  <a:pt x="0" y="254"/>
                </a:lnTo>
                <a:lnTo>
                  <a:pt x="2" y="254"/>
                </a:lnTo>
                <a:lnTo>
                  <a:pt x="0" y="254"/>
                </a:lnTo>
                <a:lnTo>
                  <a:pt x="2" y="254"/>
                </a:lnTo>
                <a:lnTo>
                  <a:pt x="0" y="254"/>
                </a:lnTo>
                <a:lnTo>
                  <a:pt x="0" y="252"/>
                </a:lnTo>
                <a:lnTo>
                  <a:pt x="0" y="251"/>
                </a:lnTo>
                <a:lnTo>
                  <a:pt x="0" y="252"/>
                </a:lnTo>
                <a:lnTo>
                  <a:pt x="0" y="251"/>
                </a:lnTo>
                <a:lnTo>
                  <a:pt x="2" y="251"/>
                </a:lnTo>
                <a:lnTo>
                  <a:pt x="2" y="242"/>
                </a:lnTo>
                <a:lnTo>
                  <a:pt x="15" y="241"/>
                </a:lnTo>
                <a:lnTo>
                  <a:pt x="17" y="242"/>
                </a:lnTo>
                <a:lnTo>
                  <a:pt x="18" y="242"/>
                </a:lnTo>
                <a:lnTo>
                  <a:pt x="22" y="242"/>
                </a:lnTo>
                <a:lnTo>
                  <a:pt x="25" y="241"/>
                </a:lnTo>
                <a:lnTo>
                  <a:pt x="27" y="241"/>
                </a:lnTo>
                <a:lnTo>
                  <a:pt x="30" y="241"/>
                </a:lnTo>
                <a:lnTo>
                  <a:pt x="32" y="241"/>
                </a:lnTo>
                <a:lnTo>
                  <a:pt x="32" y="239"/>
                </a:lnTo>
                <a:lnTo>
                  <a:pt x="33" y="239"/>
                </a:lnTo>
                <a:lnTo>
                  <a:pt x="38" y="239"/>
                </a:lnTo>
                <a:lnTo>
                  <a:pt x="40" y="241"/>
                </a:lnTo>
                <a:lnTo>
                  <a:pt x="40" y="242"/>
                </a:lnTo>
                <a:lnTo>
                  <a:pt x="42" y="242"/>
                </a:lnTo>
                <a:lnTo>
                  <a:pt x="43" y="242"/>
                </a:lnTo>
                <a:lnTo>
                  <a:pt x="45" y="242"/>
                </a:lnTo>
                <a:lnTo>
                  <a:pt x="47" y="239"/>
                </a:lnTo>
                <a:lnTo>
                  <a:pt x="47" y="237"/>
                </a:lnTo>
                <a:lnTo>
                  <a:pt x="48" y="237"/>
                </a:lnTo>
                <a:lnTo>
                  <a:pt x="53" y="237"/>
                </a:lnTo>
                <a:lnTo>
                  <a:pt x="53" y="236"/>
                </a:lnTo>
                <a:lnTo>
                  <a:pt x="53" y="234"/>
                </a:lnTo>
                <a:lnTo>
                  <a:pt x="53" y="231"/>
                </a:lnTo>
                <a:lnTo>
                  <a:pt x="55" y="231"/>
                </a:lnTo>
                <a:lnTo>
                  <a:pt x="62" y="231"/>
                </a:lnTo>
                <a:lnTo>
                  <a:pt x="63" y="231"/>
                </a:lnTo>
                <a:lnTo>
                  <a:pt x="65" y="231"/>
                </a:lnTo>
                <a:lnTo>
                  <a:pt x="67" y="232"/>
                </a:lnTo>
                <a:lnTo>
                  <a:pt x="68" y="232"/>
                </a:lnTo>
                <a:lnTo>
                  <a:pt x="70" y="232"/>
                </a:lnTo>
                <a:lnTo>
                  <a:pt x="70" y="234"/>
                </a:lnTo>
                <a:lnTo>
                  <a:pt x="72" y="232"/>
                </a:lnTo>
                <a:lnTo>
                  <a:pt x="73" y="232"/>
                </a:lnTo>
                <a:lnTo>
                  <a:pt x="75" y="236"/>
                </a:lnTo>
                <a:lnTo>
                  <a:pt x="77" y="236"/>
                </a:lnTo>
                <a:lnTo>
                  <a:pt x="78" y="234"/>
                </a:lnTo>
                <a:lnTo>
                  <a:pt x="80" y="234"/>
                </a:lnTo>
                <a:lnTo>
                  <a:pt x="83" y="234"/>
                </a:lnTo>
                <a:lnTo>
                  <a:pt x="85" y="234"/>
                </a:lnTo>
                <a:lnTo>
                  <a:pt x="87" y="236"/>
                </a:lnTo>
                <a:lnTo>
                  <a:pt x="90" y="236"/>
                </a:lnTo>
                <a:lnTo>
                  <a:pt x="90" y="232"/>
                </a:lnTo>
                <a:lnTo>
                  <a:pt x="92" y="232"/>
                </a:lnTo>
                <a:lnTo>
                  <a:pt x="94" y="232"/>
                </a:lnTo>
                <a:lnTo>
                  <a:pt x="97" y="234"/>
                </a:lnTo>
                <a:lnTo>
                  <a:pt x="97" y="236"/>
                </a:lnTo>
                <a:lnTo>
                  <a:pt x="97" y="237"/>
                </a:lnTo>
                <a:lnTo>
                  <a:pt x="99" y="239"/>
                </a:lnTo>
                <a:lnTo>
                  <a:pt x="100" y="237"/>
                </a:lnTo>
                <a:lnTo>
                  <a:pt x="102" y="237"/>
                </a:lnTo>
                <a:lnTo>
                  <a:pt x="104" y="237"/>
                </a:lnTo>
                <a:lnTo>
                  <a:pt x="107" y="237"/>
                </a:lnTo>
                <a:lnTo>
                  <a:pt x="109" y="236"/>
                </a:lnTo>
                <a:lnTo>
                  <a:pt x="110" y="236"/>
                </a:lnTo>
                <a:lnTo>
                  <a:pt x="112" y="234"/>
                </a:lnTo>
                <a:lnTo>
                  <a:pt x="114" y="234"/>
                </a:lnTo>
                <a:lnTo>
                  <a:pt x="114" y="232"/>
                </a:lnTo>
                <a:lnTo>
                  <a:pt x="115" y="232"/>
                </a:lnTo>
                <a:lnTo>
                  <a:pt x="117" y="232"/>
                </a:lnTo>
                <a:lnTo>
                  <a:pt x="119" y="232"/>
                </a:lnTo>
                <a:lnTo>
                  <a:pt x="117" y="232"/>
                </a:lnTo>
                <a:lnTo>
                  <a:pt x="119" y="231"/>
                </a:lnTo>
                <a:lnTo>
                  <a:pt x="120" y="231"/>
                </a:lnTo>
                <a:lnTo>
                  <a:pt x="122" y="229"/>
                </a:lnTo>
                <a:lnTo>
                  <a:pt x="125" y="229"/>
                </a:lnTo>
                <a:lnTo>
                  <a:pt x="129" y="229"/>
                </a:lnTo>
                <a:lnTo>
                  <a:pt x="130" y="229"/>
                </a:lnTo>
                <a:lnTo>
                  <a:pt x="132" y="229"/>
                </a:lnTo>
                <a:lnTo>
                  <a:pt x="134" y="227"/>
                </a:lnTo>
                <a:lnTo>
                  <a:pt x="135" y="227"/>
                </a:lnTo>
                <a:lnTo>
                  <a:pt x="137" y="227"/>
                </a:lnTo>
                <a:lnTo>
                  <a:pt x="139" y="226"/>
                </a:lnTo>
                <a:lnTo>
                  <a:pt x="140" y="227"/>
                </a:lnTo>
                <a:lnTo>
                  <a:pt x="142" y="227"/>
                </a:lnTo>
                <a:lnTo>
                  <a:pt x="144" y="227"/>
                </a:lnTo>
                <a:lnTo>
                  <a:pt x="145" y="227"/>
                </a:lnTo>
                <a:lnTo>
                  <a:pt x="147" y="227"/>
                </a:lnTo>
                <a:lnTo>
                  <a:pt x="149" y="227"/>
                </a:lnTo>
                <a:lnTo>
                  <a:pt x="150" y="226"/>
                </a:lnTo>
                <a:lnTo>
                  <a:pt x="150" y="224"/>
                </a:lnTo>
                <a:lnTo>
                  <a:pt x="150" y="222"/>
                </a:lnTo>
                <a:lnTo>
                  <a:pt x="150" y="221"/>
                </a:lnTo>
                <a:lnTo>
                  <a:pt x="150" y="217"/>
                </a:lnTo>
                <a:lnTo>
                  <a:pt x="150" y="216"/>
                </a:lnTo>
                <a:lnTo>
                  <a:pt x="154" y="212"/>
                </a:lnTo>
                <a:lnTo>
                  <a:pt x="155" y="209"/>
                </a:lnTo>
                <a:lnTo>
                  <a:pt x="155" y="207"/>
                </a:lnTo>
                <a:lnTo>
                  <a:pt x="157" y="207"/>
                </a:lnTo>
                <a:lnTo>
                  <a:pt x="159" y="207"/>
                </a:lnTo>
                <a:lnTo>
                  <a:pt x="160" y="207"/>
                </a:lnTo>
                <a:lnTo>
                  <a:pt x="160" y="206"/>
                </a:lnTo>
                <a:lnTo>
                  <a:pt x="162" y="204"/>
                </a:lnTo>
                <a:lnTo>
                  <a:pt x="162" y="202"/>
                </a:lnTo>
                <a:lnTo>
                  <a:pt x="164" y="202"/>
                </a:lnTo>
                <a:lnTo>
                  <a:pt x="165" y="202"/>
                </a:lnTo>
                <a:lnTo>
                  <a:pt x="167" y="204"/>
                </a:lnTo>
                <a:lnTo>
                  <a:pt x="169" y="207"/>
                </a:lnTo>
                <a:lnTo>
                  <a:pt x="170" y="209"/>
                </a:lnTo>
                <a:lnTo>
                  <a:pt x="172" y="209"/>
                </a:lnTo>
                <a:lnTo>
                  <a:pt x="174" y="209"/>
                </a:lnTo>
                <a:lnTo>
                  <a:pt x="177" y="209"/>
                </a:lnTo>
                <a:lnTo>
                  <a:pt x="179" y="209"/>
                </a:lnTo>
                <a:lnTo>
                  <a:pt x="179" y="206"/>
                </a:lnTo>
                <a:lnTo>
                  <a:pt x="180" y="206"/>
                </a:lnTo>
                <a:lnTo>
                  <a:pt x="180" y="204"/>
                </a:lnTo>
                <a:lnTo>
                  <a:pt x="182" y="204"/>
                </a:lnTo>
                <a:lnTo>
                  <a:pt x="182" y="202"/>
                </a:lnTo>
                <a:lnTo>
                  <a:pt x="182" y="201"/>
                </a:lnTo>
                <a:lnTo>
                  <a:pt x="182" y="199"/>
                </a:lnTo>
                <a:lnTo>
                  <a:pt x="184" y="197"/>
                </a:lnTo>
                <a:lnTo>
                  <a:pt x="185" y="196"/>
                </a:lnTo>
                <a:lnTo>
                  <a:pt x="187" y="194"/>
                </a:lnTo>
                <a:lnTo>
                  <a:pt x="187" y="192"/>
                </a:lnTo>
                <a:lnTo>
                  <a:pt x="187" y="191"/>
                </a:lnTo>
                <a:lnTo>
                  <a:pt x="189" y="187"/>
                </a:lnTo>
                <a:lnTo>
                  <a:pt x="189" y="186"/>
                </a:lnTo>
                <a:lnTo>
                  <a:pt x="189" y="184"/>
                </a:lnTo>
                <a:lnTo>
                  <a:pt x="189" y="182"/>
                </a:lnTo>
                <a:lnTo>
                  <a:pt x="190" y="179"/>
                </a:lnTo>
                <a:lnTo>
                  <a:pt x="190" y="177"/>
                </a:lnTo>
                <a:lnTo>
                  <a:pt x="190" y="176"/>
                </a:lnTo>
                <a:lnTo>
                  <a:pt x="189" y="174"/>
                </a:lnTo>
                <a:lnTo>
                  <a:pt x="189" y="172"/>
                </a:lnTo>
                <a:lnTo>
                  <a:pt x="187" y="172"/>
                </a:lnTo>
                <a:lnTo>
                  <a:pt x="187" y="171"/>
                </a:lnTo>
                <a:lnTo>
                  <a:pt x="185" y="169"/>
                </a:lnTo>
                <a:lnTo>
                  <a:pt x="187" y="167"/>
                </a:lnTo>
                <a:lnTo>
                  <a:pt x="187" y="166"/>
                </a:lnTo>
                <a:lnTo>
                  <a:pt x="189" y="162"/>
                </a:lnTo>
                <a:lnTo>
                  <a:pt x="189" y="161"/>
                </a:lnTo>
                <a:lnTo>
                  <a:pt x="189" y="159"/>
                </a:lnTo>
                <a:lnTo>
                  <a:pt x="190" y="157"/>
                </a:lnTo>
                <a:lnTo>
                  <a:pt x="192" y="157"/>
                </a:lnTo>
                <a:lnTo>
                  <a:pt x="192" y="159"/>
                </a:lnTo>
                <a:lnTo>
                  <a:pt x="194" y="159"/>
                </a:lnTo>
                <a:lnTo>
                  <a:pt x="194" y="161"/>
                </a:lnTo>
                <a:lnTo>
                  <a:pt x="195" y="161"/>
                </a:lnTo>
                <a:lnTo>
                  <a:pt x="195" y="162"/>
                </a:lnTo>
                <a:lnTo>
                  <a:pt x="197" y="164"/>
                </a:lnTo>
                <a:lnTo>
                  <a:pt x="199" y="166"/>
                </a:lnTo>
                <a:lnTo>
                  <a:pt x="200" y="166"/>
                </a:lnTo>
                <a:lnTo>
                  <a:pt x="202" y="167"/>
                </a:lnTo>
                <a:lnTo>
                  <a:pt x="205" y="167"/>
                </a:lnTo>
                <a:lnTo>
                  <a:pt x="207" y="174"/>
                </a:lnTo>
                <a:lnTo>
                  <a:pt x="207" y="176"/>
                </a:lnTo>
                <a:lnTo>
                  <a:pt x="205" y="176"/>
                </a:lnTo>
                <a:lnTo>
                  <a:pt x="207" y="176"/>
                </a:lnTo>
                <a:lnTo>
                  <a:pt x="209" y="177"/>
                </a:lnTo>
                <a:lnTo>
                  <a:pt x="212" y="179"/>
                </a:lnTo>
                <a:lnTo>
                  <a:pt x="215" y="177"/>
                </a:lnTo>
                <a:lnTo>
                  <a:pt x="215" y="176"/>
                </a:lnTo>
                <a:lnTo>
                  <a:pt x="217" y="174"/>
                </a:lnTo>
                <a:lnTo>
                  <a:pt x="219" y="176"/>
                </a:lnTo>
                <a:lnTo>
                  <a:pt x="220" y="176"/>
                </a:lnTo>
                <a:lnTo>
                  <a:pt x="222" y="176"/>
                </a:lnTo>
                <a:lnTo>
                  <a:pt x="225" y="172"/>
                </a:lnTo>
                <a:lnTo>
                  <a:pt x="227" y="172"/>
                </a:lnTo>
                <a:lnTo>
                  <a:pt x="229" y="171"/>
                </a:lnTo>
                <a:lnTo>
                  <a:pt x="230" y="167"/>
                </a:lnTo>
                <a:lnTo>
                  <a:pt x="232" y="166"/>
                </a:lnTo>
                <a:lnTo>
                  <a:pt x="234" y="162"/>
                </a:lnTo>
                <a:lnTo>
                  <a:pt x="234" y="161"/>
                </a:lnTo>
                <a:lnTo>
                  <a:pt x="235" y="161"/>
                </a:lnTo>
                <a:lnTo>
                  <a:pt x="235" y="157"/>
                </a:lnTo>
                <a:lnTo>
                  <a:pt x="235" y="156"/>
                </a:lnTo>
                <a:lnTo>
                  <a:pt x="237" y="156"/>
                </a:lnTo>
                <a:lnTo>
                  <a:pt x="239" y="156"/>
                </a:lnTo>
                <a:lnTo>
                  <a:pt x="240" y="157"/>
                </a:lnTo>
                <a:lnTo>
                  <a:pt x="242" y="157"/>
                </a:lnTo>
                <a:lnTo>
                  <a:pt x="244" y="157"/>
                </a:lnTo>
                <a:lnTo>
                  <a:pt x="247" y="157"/>
                </a:lnTo>
                <a:lnTo>
                  <a:pt x="249" y="159"/>
                </a:lnTo>
                <a:lnTo>
                  <a:pt x="249" y="161"/>
                </a:lnTo>
                <a:lnTo>
                  <a:pt x="249" y="162"/>
                </a:lnTo>
                <a:lnTo>
                  <a:pt x="250" y="162"/>
                </a:lnTo>
                <a:lnTo>
                  <a:pt x="252" y="164"/>
                </a:lnTo>
                <a:lnTo>
                  <a:pt x="254" y="164"/>
                </a:lnTo>
                <a:lnTo>
                  <a:pt x="254" y="162"/>
                </a:lnTo>
                <a:lnTo>
                  <a:pt x="255" y="162"/>
                </a:lnTo>
                <a:lnTo>
                  <a:pt x="259" y="164"/>
                </a:lnTo>
                <a:lnTo>
                  <a:pt x="260" y="164"/>
                </a:lnTo>
                <a:lnTo>
                  <a:pt x="262" y="162"/>
                </a:lnTo>
                <a:lnTo>
                  <a:pt x="264" y="162"/>
                </a:lnTo>
                <a:lnTo>
                  <a:pt x="264" y="164"/>
                </a:lnTo>
                <a:lnTo>
                  <a:pt x="265" y="164"/>
                </a:lnTo>
                <a:lnTo>
                  <a:pt x="269" y="164"/>
                </a:lnTo>
                <a:lnTo>
                  <a:pt x="270" y="164"/>
                </a:lnTo>
                <a:lnTo>
                  <a:pt x="270" y="166"/>
                </a:lnTo>
                <a:lnTo>
                  <a:pt x="272" y="166"/>
                </a:lnTo>
                <a:lnTo>
                  <a:pt x="274" y="166"/>
                </a:lnTo>
                <a:lnTo>
                  <a:pt x="275" y="164"/>
                </a:lnTo>
                <a:lnTo>
                  <a:pt x="277" y="164"/>
                </a:lnTo>
                <a:lnTo>
                  <a:pt x="279" y="164"/>
                </a:lnTo>
                <a:lnTo>
                  <a:pt x="282" y="167"/>
                </a:lnTo>
                <a:lnTo>
                  <a:pt x="284" y="169"/>
                </a:lnTo>
                <a:lnTo>
                  <a:pt x="287" y="171"/>
                </a:lnTo>
                <a:lnTo>
                  <a:pt x="287" y="167"/>
                </a:lnTo>
                <a:lnTo>
                  <a:pt x="289" y="166"/>
                </a:lnTo>
                <a:lnTo>
                  <a:pt x="291" y="166"/>
                </a:lnTo>
                <a:lnTo>
                  <a:pt x="292" y="164"/>
                </a:lnTo>
                <a:lnTo>
                  <a:pt x="291" y="162"/>
                </a:lnTo>
                <a:lnTo>
                  <a:pt x="291" y="161"/>
                </a:lnTo>
                <a:lnTo>
                  <a:pt x="292" y="162"/>
                </a:lnTo>
                <a:lnTo>
                  <a:pt x="294" y="161"/>
                </a:lnTo>
                <a:lnTo>
                  <a:pt x="296" y="161"/>
                </a:lnTo>
                <a:lnTo>
                  <a:pt x="296" y="162"/>
                </a:lnTo>
                <a:lnTo>
                  <a:pt x="297" y="162"/>
                </a:lnTo>
                <a:lnTo>
                  <a:pt x="299" y="162"/>
                </a:lnTo>
                <a:lnTo>
                  <a:pt x="299" y="159"/>
                </a:lnTo>
                <a:lnTo>
                  <a:pt x="301" y="159"/>
                </a:lnTo>
                <a:lnTo>
                  <a:pt x="299" y="156"/>
                </a:lnTo>
                <a:lnTo>
                  <a:pt x="299" y="154"/>
                </a:lnTo>
                <a:lnTo>
                  <a:pt x="299" y="151"/>
                </a:lnTo>
                <a:lnTo>
                  <a:pt x="297" y="149"/>
                </a:lnTo>
                <a:lnTo>
                  <a:pt x="297" y="147"/>
                </a:lnTo>
                <a:lnTo>
                  <a:pt x="297" y="146"/>
                </a:lnTo>
                <a:lnTo>
                  <a:pt x="299" y="146"/>
                </a:lnTo>
                <a:lnTo>
                  <a:pt x="301" y="144"/>
                </a:lnTo>
                <a:lnTo>
                  <a:pt x="302" y="144"/>
                </a:lnTo>
                <a:lnTo>
                  <a:pt x="304" y="142"/>
                </a:lnTo>
                <a:lnTo>
                  <a:pt x="302" y="141"/>
                </a:lnTo>
                <a:lnTo>
                  <a:pt x="302" y="139"/>
                </a:lnTo>
                <a:lnTo>
                  <a:pt x="304" y="137"/>
                </a:lnTo>
                <a:lnTo>
                  <a:pt x="304" y="136"/>
                </a:lnTo>
                <a:lnTo>
                  <a:pt x="307" y="134"/>
                </a:lnTo>
                <a:lnTo>
                  <a:pt x="309" y="132"/>
                </a:lnTo>
                <a:lnTo>
                  <a:pt x="309" y="131"/>
                </a:lnTo>
                <a:lnTo>
                  <a:pt x="307" y="129"/>
                </a:lnTo>
                <a:lnTo>
                  <a:pt x="307" y="127"/>
                </a:lnTo>
                <a:lnTo>
                  <a:pt x="309" y="126"/>
                </a:lnTo>
                <a:lnTo>
                  <a:pt x="309" y="124"/>
                </a:lnTo>
                <a:lnTo>
                  <a:pt x="311" y="122"/>
                </a:lnTo>
                <a:lnTo>
                  <a:pt x="314" y="122"/>
                </a:lnTo>
                <a:lnTo>
                  <a:pt x="316" y="124"/>
                </a:lnTo>
                <a:lnTo>
                  <a:pt x="317" y="126"/>
                </a:lnTo>
                <a:lnTo>
                  <a:pt x="319" y="126"/>
                </a:lnTo>
                <a:lnTo>
                  <a:pt x="321" y="127"/>
                </a:lnTo>
                <a:lnTo>
                  <a:pt x="322" y="127"/>
                </a:lnTo>
                <a:lnTo>
                  <a:pt x="324" y="127"/>
                </a:lnTo>
                <a:lnTo>
                  <a:pt x="326" y="126"/>
                </a:lnTo>
                <a:lnTo>
                  <a:pt x="329" y="124"/>
                </a:lnTo>
                <a:lnTo>
                  <a:pt x="331" y="124"/>
                </a:lnTo>
                <a:lnTo>
                  <a:pt x="332" y="122"/>
                </a:lnTo>
                <a:lnTo>
                  <a:pt x="332" y="121"/>
                </a:lnTo>
                <a:lnTo>
                  <a:pt x="332" y="119"/>
                </a:lnTo>
                <a:lnTo>
                  <a:pt x="334" y="119"/>
                </a:lnTo>
                <a:lnTo>
                  <a:pt x="334" y="117"/>
                </a:lnTo>
                <a:lnTo>
                  <a:pt x="334" y="116"/>
                </a:lnTo>
                <a:lnTo>
                  <a:pt x="336" y="114"/>
                </a:lnTo>
                <a:lnTo>
                  <a:pt x="334" y="114"/>
                </a:lnTo>
                <a:lnTo>
                  <a:pt x="332" y="114"/>
                </a:lnTo>
                <a:lnTo>
                  <a:pt x="327" y="107"/>
                </a:lnTo>
                <a:lnTo>
                  <a:pt x="327" y="106"/>
                </a:lnTo>
                <a:lnTo>
                  <a:pt x="327" y="104"/>
                </a:lnTo>
                <a:lnTo>
                  <a:pt x="327" y="102"/>
                </a:lnTo>
                <a:lnTo>
                  <a:pt x="329" y="101"/>
                </a:lnTo>
                <a:lnTo>
                  <a:pt x="329" y="99"/>
                </a:lnTo>
                <a:lnTo>
                  <a:pt x="329" y="97"/>
                </a:lnTo>
                <a:lnTo>
                  <a:pt x="327" y="96"/>
                </a:lnTo>
                <a:lnTo>
                  <a:pt x="326" y="96"/>
                </a:lnTo>
                <a:lnTo>
                  <a:pt x="324" y="96"/>
                </a:lnTo>
                <a:lnTo>
                  <a:pt x="322" y="96"/>
                </a:lnTo>
                <a:lnTo>
                  <a:pt x="321" y="96"/>
                </a:lnTo>
                <a:lnTo>
                  <a:pt x="319" y="96"/>
                </a:lnTo>
                <a:lnTo>
                  <a:pt x="319" y="94"/>
                </a:lnTo>
                <a:lnTo>
                  <a:pt x="319" y="92"/>
                </a:lnTo>
                <a:lnTo>
                  <a:pt x="321" y="89"/>
                </a:lnTo>
                <a:lnTo>
                  <a:pt x="319" y="89"/>
                </a:lnTo>
                <a:lnTo>
                  <a:pt x="319" y="87"/>
                </a:lnTo>
                <a:lnTo>
                  <a:pt x="319" y="86"/>
                </a:lnTo>
                <a:lnTo>
                  <a:pt x="319" y="84"/>
                </a:lnTo>
                <a:lnTo>
                  <a:pt x="321" y="84"/>
                </a:lnTo>
                <a:lnTo>
                  <a:pt x="322" y="82"/>
                </a:lnTo>
                <a:lnTo>
                  <a:pt x="322" y="80"/>
                </a:lnTo>
                <a:lnTo>
                  <a:pt x="324" y="80"/>
                </a:lnTo>
                <a:lnTo>
                  <a:pt x="326" y="79"/>
                </a:lnTo>
                <a:lnTo>
                  <a:pt x="326" y="77"/>
                </a:lnTo>
                <a:lnTo>
                  <a:pt x="326" y="75"/>
                </a:lnTo>
                <a:lnTo>
                  <a:pt x="327" y="74"/>
                </a:lnTo>
                <a:lnTo>
                  <a:pt x="327" y="72"/>
                </a:lnTo>
                <a:lnTo>
                  <a:pt x="327" y="70"/>
                </a:lnTo>
                <a:lnTo>
                  <a:pt x="324" y="67"/>
                </a:lnTo>
                <a:lnTo>
                  <a:pt x="326" y="65"/>
                </a:lnTo>
                <a:lnTo>
                  <a:pt x="327" y="64"/>
                </a:lnTo>
                <a:lnTo>
                  <a:pt x="329" y="62"/>
                </a:lnTo>
                <a:lnTo>
                  <a:pt x="331" y="60"/>
                </a:lnTo>
                <a:lnTo>
                  <a:pt x="332" y="59"/>
                </a:lnTo>
                <a:lnTo>
                  <a:pt x="332" y="55"/>
                </a:lnTo>
                <a:lnTo>
                  <a:pt x="332" y="54"/>
                </a:lnTo>
                <a:lnTo>
                  <a:pt x="332" y="50"/>
                </a:lnTo>
                <a:lnTo>
                  <a:pt x="334" y="42"/>
                </a:lnTo>
                <a:lnTo>
                  <a:pt x="334" y="39"/>
                </a:lnTo>
                <a:lnTo>
                  <a:pt x="334" y="37"/>
                </a:lnTo>
                <a:lnTo>
                  <a:pt x="336" y="37"/>
                </a:lnTo>
                <a:lnTo>
                  <a:pt x="341" y="35"/>
                </a:lnTo>
                <a:lnTo>
                  <a:pt x="342" y="30"/>
                </a:lnTo>
                <a:lnTo>
                  <a:pt x="342" y="27"/>
                </a:lnTo>
                <a:lnTo>
                  <a:pt x="341" y="22"/>
                </a:lnTo>
                <a:lnTo>
                  <a:pt x="341" y="17"/>
                </a:lnTo>
                <a:lnTo>
                  <a:pt x="341" y="15"/>
                </a:lnTo>
                <a:lnTo>
                  <a:pt x="341" y="14"/>
                </a:lnTo>
                <a:lnTo>
                  <a:pt x="342" y="12"/>
                </a:lnTo>
                <a:lnTo>
                  <a:pt x="344" y="10"/>
                </a:lnTo>
                <a:lnTo>
                  <a:pt x="347" y="10"/>
                </a:lnTo>
                <a:lnTo>
                  <a:pt x="349" y="10"/>
                </a:lnTo>
                <a:lnTo>
                  <a:pt x="352" y="12"/>
                </a:lnTo>
                <a:lnTo>
                  <a:pt x="354" y="10"/>
                </a:lnTo>
                <a:lnTo>
                  <a:pt x="356" y="9"/>
                </a:lnTo>
                <a:lnTo>
                  <a:pt x="359" y="4"/>
                </a:lnTo>
                <a:lnTo>
                  <a:pt x="362" y="2"/>
                </a:lnTo>
                <a:lnTo>
                  <a:pt x="364" y="2"/>
                </a:lnTo>
                <a:lnTo>
                  <a:pt x="366" y="0"/>
                </a:lnTo>
                <a:lnTo>
                  <a:pt x="367" y="2"/>
                </a:lnTo>
                <a:lnTo>
                  <a:pt x="369" y="2"/>
                </a:lnTo>
                <a:lnTo>
                  <a:pt x="371" y="4"/>
                </a:lnTo>
                <a:lnTo>
                  <a:pt x="371" y="5"/>
                </a:lnTo>
                <a:lnTo>
                  <a:pt x="372" y="9"/>
                </a:lnTo>
                <a:lnTo>
                  <a:pt x="372" y="10"/>
                </a:lnTo>
                <a:lnTo>
                  <a:pt x="372" y="12"/>
                </a:lnTo>
                <a:close/>
              </a:path>
            </a:pathLst>
          </a:custGeom>
          <a:solidFill>
            <a:srgbClr val="F071C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7"/>
          <p:cNvSpPr>
            <a:spLocks/>
          </p:cNvSpPr>
          <p:nvPr/>
        </p:nvSpPr>
        <p:spPr bwMode="auto">
          <a:xfrm>
            <a:off x="6064251" y="4822826"/>
            <a:ext cx="244475" cy="165100"/>
          </a:xfrm>
          <a:custGeom>
            <a:avLst/>
            <a:gdLst/>
            <a:ahLst/>
            <a:cxnLst>
              <a:cxn ang="0">
                <a:pos x="142" y="20"/>
              </a:cxn>
              <a:cxn ang="0">
                <a:pos x="154" y="20"/>
              </a:cxn>
              <a:cxn ang="0">
                <a:pos x="152" y="27"/>
              </a:cxn>
              <a:cxn ang="0">
                <a:pos x="152" y="42"/>
              </a:cxn>
              <a:cxn ang="0">
                <a:pos x="152" y="49"/>
              </a:cxn>
              <a:cxn ang="0">
                <a:pos x="152" y="62"/>
              </a:cxn>
              <a:cxn ang="0">
                <a:pos x="154" y="72"/>
              </a:cxn>
              <a:cxn ang="0">
                <a:pos x="154" y="79"/>
              </a:cxn>
              <a:cxn ang="0">
                <a:pos x="152" y="87"/>
              </a:cxn>
              <a:cxn ang="0">
                <a:pos x="144" y="89"/>
              </a:cxn>
              <a:cxn ang="0">
                <a:pos x="142" y="89"/>
              </a:cxn>
              <a:cxn ang="0">
                <a:pos x="139" y="89"/>
              </a:cxn>
              <a:cxn ang="0">
                <a:pos x="127" y="89"/>
              </a:cxn>
              <a:cxn ang="0">
                <a:pos x="120" y="89"/>
              </a:cxn>
              <a:cxn ang="0">
                <a:pos x="107" y="89"/>
              </a:cxn>
              <a:cxn ang="0">
                <a:pos x="89" y="85"/>
              </a:cxn>
              <a:cxn ang="0">
                <a:pos x="80" y="87"/>
              </a:cxn>
              <a:cxn ang="0">
                <a:pos x="72" y="87"/>
              </a:cxn>
              <a:cxn ang="0">
                <a:pos x="72" y="90"/>
              </a:cxn>
              <a:cxn ang="0">
                <a:pos x="67" y="90"/>
              </a:cxn>
              <a:cxn ang="0">
                <a:pos x="62" y="89"/>
              </a:cxn>
              <a:cxn ang="0">
                <a:pos x="58" y="87"/>
              </a:cxn>
              <a:cxn ang="0">
                <a:pos x="57" y="87"/>
              </a:cxn>
              <a:cxn ang="0">
                <a:pos x="50" y="87"/>
              </a:cxn>
              <a:cxn ang="0">
                <a:pos x="47" y="87"/>
              </a:cxn>
              <a:cxn ang="0">
                <a:pos x="35" y="94"/>
              </a:cxn>
              <a:cxn ang="0">
                <a:pos x="27" y="100"/>
              </a:cxn>
              <a:cxn ang="0">
                <a:pos x="22" y="102"/>
              </a:cxn>
              <a:cxn ang="0">
                <a:pos x="22" y="95"/>
              </a:cxn>
              <a:cxn ang="0">
                <a:pos x="22" y="87"/>
              </a:cxn>
              <a:cxn ang="0">
                <a:pos x="22" y="74"/>
              </a:cxn>
              <a:cxn ang="0">
                <a:pos x="22" y="65"/>
              </a:cxn>
              <a:cxn ang="0">
                <a:pos x="22" y="55"/>
              </a:cxn>
              <a:cxn ang="0">
                <a:pos x="22" y="52"/>
              </a:cxn>
              <a:cxn ang="0">
                <a:pos x="20" y="47"/>
              </a:cxn>
              <a:cxn ang="0">
                <a:pos x="20" y="40"/>
              </a:cxn>
              <a:cxn ang="0">
                <a:pos x="20" y="39"/>
              </a:cxn>
              <a:cxn ang="0">
                <a:pos x="15" y="37"/>
              </a:cxn>
              <a:cxn ang="0">
                <a:pos x="5" y="29"/>
              </a:cxn>
              <a:cxn ang="0">
                <a:pos x="2" y="27"/>
              </a:cxn>
              <a:cxn ang="0">
                <a:pos x="0" y="20"/>
              </a:cxn>
              <a:cxn ang="0">
                <a:pos x="17" y="20"/>
              </a:cxn>
              <a:cxn ang="0">
                <a:pos x="18" y="17"/>
              </a:cxn>
              <a:cxn ang="0">
                <a:pos x="22" y="22"/>
              </a:cxn>
              <a:cxn ang="0">
                <a:pos x="27" y="22"/>
              </a:cxn>
              <a:cxn ang="0">
                <a:pos x="27" y="24"/>
              </a:cxn>
              <a:cxn ang="0">
                <a:pos x="30" y="25"/>
              </a:cxn>
              <a:cxn ang="0">
                <a:pos x="33" y="22"/>
              </a:cxn>
              <a:cxn ang="0">
                <a:pos x="47" y="22"/>
              </a:cxn>
              <a:cxn ang="0">
                <a:pos x="53" y="22"/>
              </a:cxn>
              <a:cxn ang="0">
                <a:pos x="58" y="17"/>
              </a:cxn>
              <a:cxn ang="0">
                <a:pos x="72" y="14"/>
              </a:cxn>
              <a:cxn ang="0">
                <a:pos x="90" y="14"/>
              </a:cxn>
              <a:cxn ang="0">
                <a:pos x="107" y="14"/>
              </a:cxn>
              <a:cxn ang="0">
                <a:pos x="112" y="0"/>
              </a:cxn>
              <a:cxn ang="0">
                <a:pos x="130" y="5"/>
              </a:cxn>
              <a:cxn ang="0">
                <a:pos x="134" y="7"/>
              </a:cxn>
            </a:cxnLst>
            <a:rect l="0" t="0" r="r" b="b"/>
            <a:pathLst>
              <a:path w="154" h="104">
                <a:moveTo>
                  <a:pt x="134" y="7"/>
                </a:moveTo>
                <a:lnTo>
                  <a:pt x="135" y="20"/>
                </a:lnTo>
                <a:lnTo>
                  <a:pt x="137" y="20"/>
                </a:lnTo>
                <a:lnTo>
                  <a:pt x="142" y="20"/>
                </a:lnTo>
                <a:lnTo>
                  <a:pt x="145" y="22"/>
                </a:lnTo>
                <a:lnTo>
                  <a:pt x="150" y="22"/>
                </a:lnTo>
                <a:lnTo>
                  <a:pt x="152" y="22"/>
                </a:lnTo>
                <a:lnTo>
                  <a:pt x="154" y="20"/>
                </a:lnTo>
                <a:lnTo>
                  <a:pt x="152" y="22"/>
                </a:lnTo>
                <a:lnTo>
                  <a:pt x="152" y="22"/>
                </a:lnTo>
                <a:lnTo>
                  <a:pt x="152" y="22"/>
                </a:lnTo>
                <a:lnTo>
                  <a:pt x="152" y="27"/>
                </a:lnTo>
                <a:lnTo>
                  <a:pt x="152" y="29"/>
                </a:lnTo>
                <a:lnTo>
                  <a:pt x="152" y="29"/>
                </a:lnTo>
                <a:lnTo>
                  <a:pt x="152" y="32"/>
                </a:lnTo>
                <a:lnTo>
                  <a:pt x="152" y="42"/>
                </a:lnTo>
                <a:lnTo>
                  <a:pt x="152" y="42"/>
                </a:lnTo>
                <a:lnTo>
                  <a:pt x="152" y="42"/>
                </a:lnTo>
                <a:lnTo>
                  <a:pt x="152" y="47"/>
                </a:lnTo>
                <a:lnTo>
                  <a:pt x="152" y="49"/>
                </a:lnTo>
                <a:lnTo>
                  <a:pt x="152" y="50"/>
                </a:lnTo>
                <a:lnTo>
                  <a:pt x="152" y="50"/>
                </a:lnTo>
                <a:lnTo>
                  <a:pt x="152" y="57"/>
                </a:lnTo>
                <a:lnTo>
                  <a:pt x="152" y="62"/>
                </a:lnTo>
                <a:lnTo>
                  <a:pt x="152" y="62"/>
                </a:lnTo>
                <a:lnTo>
                  <a:pt x="152" y="69"/>
                </a:lnTo>
                <a:lnTo>
                  <a:pt x="152" y="70"/>
                </a:lnTo>
                <a:lnTo>
                  <a:pt x="154" y="72"/>
                </a:lnTo>
                <a:lnTo>
                  <a:pt x="154" y="75"/>
                </a:lnTo>
                <a:lnTo>
                  <a:pt x="154" y="79"/>
                </a:lnTo>
                <a:lnTo>
                  <a:pt x="154" y="79"/>
                </a:lnTo>
                <a:lnTo>
                  <a:pt x="154" y="79"/>
                </a:lnTo>
                <a:lnTo>
                  <a:pt x="154" y="82"/>
                </a:lnTo>
                <a:lnTo>
                  <a:pt x="152" y="82"/>
                </a:lnTo>
                <a:lnTo>
                  <a:pt x="152" y="84"/>
                </a:lnTo>
                <a:lnTo>
                  <a:pt x="152" y="87"/>
                </a:lnTo>
                <a:lnTo>
                  <a:pt x="152" y="89"/>
                </a:lnTo>
                <a:lnTo>
                  <a:pt x="152" y="89"/>
                </a:lnTo>
                <a:lnTo>
                  <a:pt x="149" y="89"/>
                </a:lnTo>
                <a:lnTo>
                  <a:pt x="144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0" y="89"/>
                </a:lnTo>
                <a:lnTo>
                  <a:pt x="140" y="89"/>
                </a:lnTo>
                <a:lnTo>
                  <a:pt x="139" y="89"/>
                </a:lnTo>
                <a:lnTo>
                  <a:pt x="137" y="89"/>
                </a:lnTo>
                <a:lnTo>
                  <a:pt x="135" y="89"/>
                </a:lnTo>
                <a:lnTo>
                  <a:pt x="132" y="89"/>
                </a:lnTo>
                <a:lnTo>
                  <a:pt x="127" y="89"/>
                </a:lnTo>
                <a:lnTo>
                  <a:pt x="127" y="89"/>
                </a:lnTo>
                <a:lnTo>
                  <a:pt x="124" y="89"/>
                </a:lnTo>
                <a:lnTo>
                  <a:pt x="122" y="89"/>
                </a:lnTo>
                <a:lnTo>
                  <a:pt x="120" y="89"/>
                </a:lnTo>
                <a:lnTo>
                  <a:pt x="119" y="89"/>
                </a:lnTo>
                <a:lnTo>
                  <a:pt x="115" y="89"/>
                </a:lnTo>
                <a:lnTo>
                  <a:pt x="112" y="89"/>
                </a:lnTo>
                <a:lnTo>
                  <a:pt x="107" y="89"/>
                </a:lnTo>
                <a:lnTo>
                  <a:pt x="104" y="89"/>
                </a:lnTo>
                <a:lnTo>
                  <a:pt x="104" y="89"/>
                </a:lnTo>
                <a:lnTo>
                  <a:pt x="92" y="85"/>
                </a:lnTo>
                <a:lnTo>
                  <a:pt x="89" y="85"/>
                </a:lnTo>
                <a:lnTo>
                  <a:pt x="87" y="85"/>
                </a:lnTo>
                <a:lnTo>
                  <a:pt x="84" y="85"/>
                </a:lnTo>
                <a:lnTo>
                  <a:pt x="82" y="85"/>
                </a:lnTo>
                <a:lnTo>
                  <a:pt x="80" y="87"/>
                </a:lnTo>
                <a:lnTo>
                  <a:pt x="79" y="87"/>
                </a:lnTo>
                <a:lnTo>
                  <a:pt x="77" y="87"/>
                </a:lnTo>
                <a:lnTo>
                  <a:pt x="72" y="87"/>
                </a:lnTo>
                <a:lnTo>
                  <a:pt x="72" y="87"/>
                </a:lnTo>
                <a:lnTo>
                  <a:pt x="72" y="89"/>
                </a:lnTo>
                <a:lnTo>
                  <a:pt x="72" y="89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8" y="90"/>
                </a:lnTo>
                <a:lnTo>
                  <a:pt x="67" y="90"/>
                </a:lnTo>
                <a:lnTo>
                  <a:pt x="67" y="90"/>
                </a:lnTo>
                <a:lnTo>
                  <a:pt x="63" y="90"/>
                </a:lnTo>
                <a:lnTo>
                  <a:pt x="63" y="90"/>
                </a:lnTo>
                <a:lnTo>
                  <a:pt x="62" y="89"/>
                </a:lnTo>
                <a:lnTo>
                  <a:pt x="60" y="89"/>
                </a:lnTo>
                <a:lnTo>
                  <a:pt x="58" y="89"/>
                </a:lnTo>
                <a:lnTo>
                  <a:pt x="58" y="87"/>
                </a:lnTo>
                <a:lnTo>
                  <a:pt x="58" y="87"/>
                </a:lnTo>
                <a:lnTo>
                  <a:pt x="57" y="87"/>
                </a:lnTo>
                <a:lnTo>
                  <a:pt x="57" y="87"/>
                </a:lnTo>
                <a:lnTo>
                  <a:pt x="57" y="87"/>
                </a:lnTo>
                <a:lnTo>
                  <a:pt x="57" y="87"/>
                </a:lnTo>
                <a:lnTo>
                  <a:pt x="55" y="87"/>
                </a:lnTo>
                <a:lnTo>
                  <a:pt x="53" y="87"/>
                </a:lnTo>
                <a:lnTo>
                  <a:pt x="50" y="87"/>
                </a:lnTo>
                <a:lnTo>
                  <a:pt x="50" y="87"/>
                </a:lnTo>
                <a:lnTo>
                  <a:pt x="50" y="87"/>
                </a:lnTo>
                <a:lnTo>
                  <a:pt x="48" y="87"/>
                </a:lnTo>
                <a:lnTo>
                  <a:pt x="47" y="87"/>
                </a:lnTo>
                <a:lnTo>
                  <a:pt x="47" y="87"/>
                </a:lnTo>
                <a:lnTo>
                  <a:pt x="43" y="89"/>
                </a:lnTo>
                <a:lnTo>
                  <a:pt x="42" y="89"/>
                </a:lnTo>
                <a:lnTo>
                  <a:pt x="37" y="92"/>
                </a:lnTo>
                <a:lnTo>
                  <a:pt x="35" y="94"/>
                </a:lnTo>
                <a:lnTo>
                  <a:pt x="33" y="95"/>
                </a:lnTo>
                <a:lnTo>
                  <a:pt x="32" y="97"/>
                </a:lnTo>
                <a:lnTo>
                  <a:pt x="30" y="99"/>
                </a:lnTo>
                <a:lnTo>
                  <a:pt x="27" y="100"/>
                </a:lnTo>
                <a:lnTo>
                  <a:pt x="23" y="104"/>
                </a:lnTo>
                <a:lnTo>
                  <a:pt x="23" y="104"/>
                </a:lnTo>
                <a:lnTo>
                  <a:pt x="22" y="104"/>
                </a:lnTo>
                <a:lnTo>
                  <a:pt x="22" y="102"/>
                </a:lnTo>
                <a:lnTo>
                  <a:pt x="22" y="100"/>
                </a:lnTo>
                <a:lnTo>
                  <a:pt x="23" y="100"/>
                </a:lnTo>
                <a:lnTo>
                  <a:pt x="22" y="97"/>
                </a:lnTo>
                <a:lnTo>
                  <a:pt x="22" y="95"/>
                </a:lnTo>
                <a:lnTo>
                  <a:pt x="22" y="95"/>
                </a:lnTo>
                <a:lnTo>
                  <a:pt x="22" y="95"/>
                </a:lnTo>
                <a:lnTo>
                  <a:pt x="22" y="90"/>
                </a:lnTo>
                <a:lnTo>
                  <a:pt x="22" y="87"/>
                </a:lnTo>
                <a:lnTo>
                  <a:pt x="22" y="87"/>
                </a:lnTo>
                <a:lnTo>
                  <a:pt x="22" y="77"/>
                </a:lnTo>
                <a:lnTo>
                  <a:pt x="22" y="75"/>
                </a:lnTo>
                <a:lnTo>
                  <a:pt x="22" y="74"/>
                </a:lnTo>
                <a:lnTo>
                  <a:pt x="22" y="72"/>
                </a:lnTo>
                <a:lnTo>
                  <a:pt x="22" y="70"/>
                </a:lnTo>
                <a:lnTo>
                  <a:pt x="22" y="70"/>
                </a:lnTo>
                <a:lnTo>
                  <a:pt x="22" y="65"/>
                </a:lnTo>
                <a:lnTo>
                  <a:pt x="22" y="62"/>
                </a:lnTo>
                <a:lnTo>
                  <a:pt x="22" y="60"/>
                </a:lnTo>
                <a:lnTo>
                  <a:pt x="22" y="57"/>
                </a:lnTo>
                <a:lnTo>
                  <a:pt x="22" y="55"/>
                </a:lnTo>
                <a:lnTo>
                  <a:pt x="22" y="55"/>
                </a:lnTo>
                <a:lnTo>
                  <a:pt x="22" y="55"/>
                </a:lnTo>
                <a:lnTo>
                  <a:pt x="22" y="54"/>
                </a:lnTo>
                <a:lnTo>
                  <a:pt x="22" y="52"/>
                </a:lnTo>
                <a:lnTo>
                  <a:pt x="22" y="50"/>
                </a:lnTo>
                <a:lnTo>
                  <a:pt x="22" y="49"/>
                </a:lnTo>
                <a:lnTo>
                  <a:pt x="22" y="49"/>
                </a:lnTo>
                <a:lnTo>
                  <a:pt x="20" y="47"/>
                </a:lnTo>
                <a:lnTo>
                  <a:pt x="20" y="47"/>
                </a:lnTo>
                <a:lnTo>
                  <a:pt x="20" y="45"/>
                </a:lnTo>
                <a:lnTo>
                  <a:pt x="20" y="45"/>
                </a:lnTo>
                <a:lnTo>
                  <a:pt x="20" y="40"/>
                </a:lnTo>
                <a:lnTo>
                  <a:pt x="20" y="40"/>
                </a:lnTo>
                <a:lnTo>
                  <a:pt x="20" y="40"/>
                </a:lnTo>
                <a:lnTo>
                  <a:pt x="20" y="39"/>
                </a:lnTo>
                <a:lnTo>
                  <a:pt x="20" y="39"/>
                </a:lnTo>
                <a:lnTo>
                  <a:pt x="20" y="39"/>
                </a:lnTo>
                <a:lnTo>
                  <a:pt x="20" y="37"/>
                </a:lnTo>
                <a:lnTo>
                  <a:pt x="15" y="37"/>
                </a:lnTo>
                <a:lnTo>
                  <a:pt x="15" y="37"/>
                </a:lnTo>
                <a:lnTo>
                  <a:pt x="7" y="37"/>
                </a:lnTo>
                <a:lnTo>
                  <a:pt x="7" y="37"/>
                </a:lnTo>
                <a:lnTo>
                  <a:pt x="7" y="29"/>
                </a:lnTo>
                <a:lnTo>
                  <a:pt x="5" y="29"/>
                </a:lnTo>
                <a:lnTo>
                  <a:pt x="5" y="30"/>
                </a:lnTo>
                <a:lnTo>
                  <a:pt x="3" y="29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0"/>
                </a:lnTo>
                <a:lnTo>
                  <a:pt x="7" y="20"/>
                </a:lnTo>
                <a:lnTo>
                  <a:pt x="10" y="20"/>
                </a:lnTo>
                <a:lnTo>
                  <a:pt x="12" y="20"/>
                </a:lnTo>
                <a:lnTo>
                  <a:pt x="17" y="20"/>
                </a:lnTo>
                <a:lnTo>
                  <a:pt x="17" y="20"/>
                </a:lnTo>
                <a:lnTo>
                  <a:pt x="17" y="19"/>
                </a:lnTo>
                <a:lnTo>
                  <a:pt x="17" y="17"/>
                </a:lnTo>
                <a:lnTo>
                  <a:pt x="18" y="17"/>
                </a:lnTo>
                <a:lnTo>
                  <a:pt x="18" y="17"/>
                </a:lnTo>
                <a:lnTo>
                  <a:pt x="22" y="17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3" y="22"/>
                </a:lnTo>
                <a:lnTo>
                  <a:pt x="23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4"/>
                </a:lnTo>
                <a:lnTo>
                  <a:pt x="27" y="25"/>
                </a:lnTo>
                <a:lnTo>
                  <a:pt x="28" y="25"/>
                </a:lnTo>
                <a:lnTo>
                  <a:pt x="30" y="25"/>
                </a:lnTo>
                <a:lnTo>
                  <a:pt x="30" y="25"/>
                </a:lnTo>
                <a:lnTo>
                  <a:pt x="30" y="25"/>
                </a:lnTo>
                <a:lnTo>
                  <a:pt x="33" y="25"/>
                </a:lnTo>
                <a:lnTo>
                  <a:pt x="33" y="25"/>
                </a:lnTo>
                <a:lnTo>
                  <a:pt x="33" y="22"/>
                </a:lnTo>
                <a:lnTo>
                  <a:pt x="35" y="22"/>
                </a:lnTo>
                <a:lnTo>
                  <a:pt x="45" y="22"/>
                </a:lnTo>
                <a:lnTo>
                  <a:pt x="47" y="22"/>
                </a:lnTo>
                <a:lnTo>
                  <a:pt x="47" y="22"/>
                </a:lnTo>
                <a:lnTo>
                  <a:pt x="52" y="22"/>
                </a:lnTo>
                <a:lnTo>
                  <a:pt x="53" y="22"/>
                </a:lnTo>
                <a:lnTo>
                  <a:pt x="53" y="22"/>
                </a:lnTo>
                <a:lnTo>
                  <a:pt x="53" y="22"/>
                </a:lnTo>
                <a:lnTo>
                  <a:pt x="55" y="22"/>
                </a:lnTo>
                <a:lnTo>
                  <a:pt x="58" y="22"/>
                </a:lnTo>
                <a:lnTo>
                  <a:pt x="58" y="19"/>
                </a:lnTo>
                <a:lnTo>
                  <a:pt x="58" y="17"/>
                </a:lnTo>
                <a:lnTo>
                  <a:pt x="60" y="17"/>
                </a:lnTo>
                <a:lnTo>
                  <a:pt x="63" y="17"/>
                </a:lnTo>
                <a:lnTo>
                  <a:pt x="63" y="14"/>
                </a:lnTo>
                <a:lnTo>
                  <a:pt x="72" y="14"/>
                </a:lnTo>
                <a:lnTo>
                  <a:pt x="80" y="14"/>
                </a:lnTo>
                <a:lnTo>
                  <a:pt x="80" y="14"/>
                </a:lnTo>
                <a:lnTo>
                  <a:pt x="82" y="14"/>
                </a:lnTo>
                <a:lnTo>
                  <a:pt x="90" y="14"/>
                </a:lnTo>
                <a:lnTo>
                  <a:pt x="107" y="14"/>
                </a:lnTo>
                <a:lnTo>
                  <a:pt x="107" y="14"/>
                </a:lnTo>
                <a:lnTo>
                  <a:pt x="107" y="14"/>
                </a:lnTo>
                <a:lnTo>
                  <a:pt x="107" y="14"/>
                </a:lnTo>
                <a:lnTo>
                  <a:pt x="112" y="14"/>
                </a:lnTo>
                <a:lnTo>
                  <a:pt x="112" y="5"/>
                </a:lnTo>
                <a:lnTo>
                  <a:pt x="112" y="2"/>
                </a:lnTo>
                <a:lnTo>
                  <a:pt x="112" y="0"/>
                </a:lnTo>
                <a:lnTo>
                  <a:pt x="115" y="0"/>
                </a:lnTo>
                <a:lnTo>
                  <a:pt x="127" y="0"/>
                </a:lnTo>
                <a:lnTo>
                  <a:pt x="130" y="0"/>
                </a:lnTo>
                <a:lnTo>
                  <a:pt x="130" y="5"/>
                </a:lnTo>
                <a:lnTo>
                  <a:pt x="134" y="5"/>
                </a:lnTo>
                <a:lnTo>
                  <a:pt x="134" y="5"/>
                </a:lnTo>
                <a:lnTo>
                  <a:pt x="134" y="5"/>
                </a:lnTo>
                <a:lnTo>
                  <a:pt x="134" y="7"/>
                </a:lnTo>
                <a:lnTo>
                  <a:pt x="134" y="7"/>
                </a:lnTo>
                <a:lnTo>
                  <a:pt x="134" y="7"/>
                </a:lnTo>
                <a:lnTo>
                  <a:pt x="134" y="7"/>
                </a:lnTo>
                <a:close/>
              </a:path>
            </a:pathLst>
          </a:custGeom>
          <a:solidFill>
            <a:srgbClr val="A682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8"/>
          <p:cNvSpPr>
            <a:spLocks/>
          </p:cNvSpPr>
          <p:nvPr/>
        </p:nvSpPr>
        <p:spPr bwMode="auto">
          <a:xfrm>
            <a:off x="6178551" y="5408613"/>
            <a:ext cx="395288" cy="309563"/>
          </a:xfrm>
          <a:custGeom>
            <a:avLst/>
            <a:gdLst/>
            <a:ahLst/>
            <a:cxnLst>
              <a:cxn ang="0">
                <a:pos x="42" y="5"/>
              </a:cxn>
              <a:cxn ang="0">
                <a:pos x="57" y="8"/>
              </a:cxn>
              <a:cxn ang="0">
                <a:pos x="78" y="13"/>
              </a:cxn>
              <a:cxn ang="0">
                <a:pos x="93" y="17"/>
              </a:cxn>
              <a:cxn ang="0">
                <a:pos x="120" y="22"/>
              </a:cxn>
              <a:cxn ang="0">
                <a:pos x="138" y="22"/>
              </a:cxn>
              <a:cxn ang="0">
                <a:pos x="157" y="25"/>
              </a:cxn>
              <a:cxn ang="0">
                <a:pos x="167" y="30"/>
              </a:cxn>
              <a:cxn ang="0">
                <a:pos x="192" y="28"/>
              </a:cxn>
              <a:cxn ang="0">
                <a:pos x="220" y="30"/>
              </a:cxn>
              <a:cxn ang="0">
                <a:pos x="234" y="25"/>
              </a:cxn>
              <a:cxn ang="0">
                <a:pos x="247" y="17"/>
              </a:cxn>
              <a:cxn ang="0">
                <a:pos x="247" y="27"/>
              </a:cxn>
              <a:cxn ang="0">
                <a:pos x="244" y="37"/>
              </a:cxn>
              <a:cxn ang="0">
                <a:pos x="234" y="42"/>
              </a:cxn>
              <a:cxn ang="0">
                <a:pos x="239" y="49"/>
              </a:cxn>
              <a:cxn ang="0">
                <a:pos x="239" y="57"/>
              </a:cxn>
              <a:cxn ang="0">
                <a:pos x="227" y="59"/>
              </a:cxn>
              <a:cxn ang="0">
                <a:pos x="225" y="74"/>
              </a:cxn>
              <a:cxn ang="0">
                <a:pos x="214" y="80"/>
              </a:cxn>
              <a:cxn ang="0">
                <a:pos x="222" y="89"/>
              </a:cxn>
              <a:cxn ang="0">
                <a:pos x="225" y="97"/>
              </a:cxn>
              <a:cxn ang="0">
                <a:pos x="229" y="104"/>
              </a:cxn>
              <a:cxn ang="0">
                <a:pos x="225" y="110"/>
              </a:cxn>
              <a:cxn ang="0">
                <a:pos x="222" y="120"/>
              </a:cxn>
              <a:cxn ang="0">
                <a:pos x="217" y="130"/>
              </a:cxn>
              <a:cxn ang="0">
                <a:pos x="210" y="137"/>
              </a:cxn>
              <a:cxn ang="0">
                <a:pos x="200" y="144"/>
              </a:cxn>
              <a:cxn ang="0">
                <a:pos x="192" y="154"/>
              </a:cxn>
              <a:cxn ang="0">
                <a:pos x="180" y="154"/>
              </a:cxn>
              <a:cxn ang="0">
                <a:pos x="177" y="164"/>
              </a:cxn>
              <a:cxn ang="0">
                <a:pos x="172" y="172"/>
              </a:cxn>
              <a:cxn ang="0">
                <a:pos x="162" y="175"/>
              </a:cxn>
              <a:cxn ang="0">
                <a:pos x="152" y="169"/>
              </a:cxn>
              <a:cxn ang="0">
                <a:pos x="143" y="165"/>
              </a:cxn>
              <a:cxn ang="0">
                <a:pos x="132" y="162"/>
              </a:cxn>
              <a:cxn ang="0">
                <a:pos x="120" y="157"/>
              </a:cxn>
              <a:cxn ang="0">
                <a:pos x="112" y="170"/>
              </a:cxn>
              <a:cxn ang="0">
                <a:pos x="103" y="184"/>
              </a:cxn>
              <a:cxn ang="0">
                <a:pos x="83" y="195"/>
              </a:cxn>
              <a:cxn ang="0">
                <a:pos x="80" y="160"/>
              </a:cxn>
              <a:cxn ang="0">
                <a:pos x="77" y="139"/>
              </a:cxn>
              <a:cxn ang="0">
                <a:pos x="77" y="115"/>
              </a:cxn>
              <a:cxn ang="0">
                <a:pos x="67" y="94"/>
              </a:cxn>
              <a:cxn ang="0">
                <a:pos x="55" y="89"/>
              </a:cxn>
              <a:cxn ang="0">
                <a:pos x="53" y="92"/>
              </a:cxn>
              <a:cxn ang="0">
                <a:pos x="45" y="94"/>
              </a:cxn>
              <a:cxn ang="0">
                <a:pos x="32" y="97"/>
              </a:cxn>
              <a:cxn ang="0">
                <a:pos x="23" y="92"/>
              </a:cxn>
              <a:cxn ang="0">
                <a:pos x="18" y="92"/>
              </a:cxn>
              <a:cxn ang="0">
                <a:pos x="8" y="92"/>
              </a:cxn>
              <a:cxn ang="0">
                <a:pos x="0" y="80"/>
              </a:cxn>
              <a:cxn ang="0">
                <a:pos x="10" y="62"/>
              </a:cxn>
              <a:cxn ang="0">
                <a:pos x="7" y="52"/>
              </a:cxn>
              <a:cxn ang="0">
                <a:pos x="17" y="40"/>
              </a:cxn>
              <a:cxn ang="0">
                <a:pos x="20" y="27"/>
              </a:cxn>
              <a:cxn ang="0">
                <a:pos x="13" y="13"/>
              </a:cxn>
              <a:cxn ang="0">
                <a:pos x="20" y="7"/>
              </a:cxn>
            </a:cxnLst>
            <a:rect l="0" t="0" r="r" b="b"/>
            <a:pathLst>
              <a:path w="249" h="195">
                <a:moveTo>
                  <a:pt x="23" y="0"/>
                </a:moveTo>
                <a:lnTo>
                  <a:pt x="25" y="0"/>
                </a:lnTo>
                <a:lnTo>
                  <a:pt x="35" y="0"/>
                </a:lnTo>
                <a:lnTo>
                  <a:pt x="37" y="0"/>
                </a:lnTo>
                <a:lnTo>
                  <a:pt x="37" y="3"/>
                </a:lnTo>
                <a:lnTo>
                  <a:pt x="38" y="3"/>
                </a:lnTo>
                <a:lnTo>
                  <a:pt x="40" y="3"/>
                </a:lnTo>
                <a:lnTo>
                  <a:pt x="42" y="3"/>
                </a:lnTo>
                <a:lnTo>
                  <a:pt x="42" y="5"/>
                </a:lnTo>
                <a:lnTo>
                  <a:pt x="43" y="5"/>
                </a:lnTo>
                <a:lnTo>
                  <a:pt x="47" y="5"/>
                </a:lnTo>
                <a:lnTo>
                  <a:pt x="48" y="5"/>
                </a:lnTo>
                <a:lnTo>
                  <a:pt x="50" y="5"/>
                </a:lnTo>
                <a:lnTo>
                  <a:pt x="50" y="8"/>
                </a:lnTo>
                <a:lnTo>
                  <a:pt x="52" y="8"/>
                </a:lnTo>
                <a:lnTo>
                  <a:pt x="53" y="8"/>
                </a:lnTo>
                <a:lnTo>
                  <a:pt x="55" y="8"/>
                </a:lnTo>
                <a:lnTo>
                  <a:pt x="57" y="8"/>
                </a:lnTo>
                <a:lnTo>
                  <a:pt x="60" y="8"/>
                </a:lnTo>
                <a:lnTo>
                  <a:pt x="65" y="8"/>
                </a:lnTo>
                <a:lnTo>
                  <a:pt x="67" y="8"/>
                </a:lnTo>
                <a:lnTo>
                  <a:pt x="67" y="10"/>
                </a:lnTo>
                <a:lnTo>
                  <a:pt x="67" y="12"/>
                </a:lnTo>
                <a:lnTo>
                  <a:pt x="68" y="13"/>
                </a:lnTo>
                <a:lnTo>
                  <a:pt x="70" y="13"/>
                </a:lnTo>
                <a:lnTo>
                  <a:pt x="77" y="13"/>
                </a:lnTo>
                <a:lnTo>
                  <a:pt x="78" y="13"/>
                </a:lnTo>
                <a:lnTo>
                  <a:pt x="80" y="13"/>
                </a:lnTo>
                <a:lnTo>
                  <a:pt x="80" y="15"/>
                </a:lnTo>
                <a:lnTo>
                  <a:pt x="80" y="17"/>
                </a:lnTo>
                <a:lnTo>
                  <a:pt x="83" y="17"/>
                </a:lnTo>
                <a:lnTo>
                  <a:pt x="85" y="17"/>
                </a:lnTo>
                <a:lnTo>
                  <a:pt x="87" y="17"/>
                </a:lnTo>
                <a:lnTo>
                  <a:pt x="88" y="17"/>
                </a:lnTo>
                <a:lnTo>
                  <a:pt x="92" y="17"/>
                </a:lnTo>
                <a:lnTo>
                  <a:pt x="93" y="17"/>
                </a:lnTo>
                <a:lnTo>
                  <a:pt x="100" y="17"/>
                </a:lnTo>
                <a:lnTo>
                  <a:pt x="103" y="17"/>
                </a:lnTo>
                <a:lnTo>
                  <a:pt x="103" y="22"/>
                </a:lnTo>
                <a:lnTo>
                  <a:pt x="105" y="22"/>
                </a:lnTo>
                <a:lnTo>
                  <a:pt x="107" y="22"/>
                </a:lnTo>
                <a:lnTo>
                  <a:pt x="108" y="22"/>
                </a:lnTo>
                <a:lnTo>
                  <a:pt x="113" y="22"/>
                </a:lnTo>
                <a:lnTo>
                  <a:pt x="117" y="22"/>
                </a:lnTo>
                <a:lnTo>
                  <a:pt x="120" y="22"/>
                </a:lnTo>
                <a:lnTo>
                  <a:pt x="122" y="22"/>
                </a:lnTo>
                <a:lnTo>
                  <a:pt x="122" y="20"/>
                </a:lnTo>
                <a:lnTo>
                  <a:pt x="123" y="20"/>
                </a:lnTo>
                <a:lnTo>
                  <a:pt x="125" y="20"/>
                </a:lnTo>
                <a:lnTo>
                  <a:pt x="125" y="22"/>
                </a:lnTo>
                <a:lnTo>
                  <a:pt x="128" y="22"/>
                </a:lnTo>
                <a:lnTo>
                  <a:pt x="133" y="22"/>
                </a:lnTo>
                <a:lnTo>
                  <a:pt x="137" y="22"/>
                </a:lnTo>
                <a:lnTo>
                  <a:pt x="138" y="22"/>
                </a:lnTo>
                <a:lnTo>
                  <a:pt x="142" y="22"/>
                </a:lnTo>
                <a:lnTo>
                  <a:pt x="142" y="23"/>
                </a:lnTo>
                <a:lnTo>
                  <a:pt x="142" y="25"/>
                </a:lnTo>
                <a:lnTo>
                  <a:pt x="143" y="25"/>
                </a:lnTo>
                <a:lnTo>
                  <a:pt x="145" y="25"/>
                </a:lnTo>
                <a:lnTo>
                  <a:pt x="147" y="25"/>
                </a:lnTo>
                <a:lnTo>
                  <a:pt x="150" y="25"/>
                </a:lnTo>
                <a:lnTo>
                  <a:pt x="155" y="25"/>
                </a:lnTo>
                <a:lnTo>
                  <a:pt x="157" y="25"/>
                </a:lnTo>
                <a:lnTo>
                  <a:pt x="158" y="25"/>
                </a:lnTo>
                <a:lnTo>
                  <a:pt x="160" y="25"/>
                </a:lnTo>
                <a:lnTo>
                  <a:pt x="162" y="25"/>
                </a:lnTo>
                <a:lnTo>
                  <a:pt x="163" y="25"/>
                </a:lnTo>
                <a:lnTo>
                  <a:pt x="167" y="25"/>
                </a:lnTo>
                <a:lnTo>
                  <a:pt x="167" y="27"/>
                </a:lnTo>
                <a:lnTo>
                  <a:pt x="165" y="28"/>
                </a:lnTo>
                <a:lnTo>
                  <a:pt x="165" y="30"/>
                </a:lnTo>
                <a:lnTo>
                  <a:pt x="167" y="30"/>
                </a:lnTo>
                <a:lnTo>
                  <a:pt x="168" y="30"/>
                </a:lnTo>
                <a:lnTo>
                  <a:pt x="172" y="30"/>
                </a:lnTo>
                <a:lnTo>
                  <a:pt x="178" y="30"/>
                </a:lnTo>
                <a:lnTo>
                  <a:pt x="180" y="28"/>
                </a:lnTo>
                <a:lnTo>
                  <a:pt x="182" y="28"/>
                </a:lnTo>
                <a:lnTo>
                  <a:pt x="183" y="28"/>
                </a:lnTo>
                <a:lnTo>
                  <a:pt x="185" y="28"/>
                </a:lnTo>
                <a:lnTo>
                  <a:pt x="190" y="28"/>
                </a:lnTo>
                <a:lnTo>
                  <a:pt x="192" y="28"/>
                </a:lnTo>
                <a:lnTo>
                  <a:pt x="194" y="28"/>
                </a:lnTo>
                <a:lnTo>
                  <a:pt x="195" y="28"/>
                </a:lnTo>
                <a:lnTo>
                  <a:pt x="199" y="28"/>
                </a:lnTo>
                <a:lnTo>
                  <a:pt x="200" y="28"/>
                </a:lnTo>
                <a:lnTo>
                  <a:pt x="205" y="30"/>
                </a:lnTo>
                <a:lnTo>
                  <a:pt x="207" y="30"/>
                </a:lnTo>
                <a:lnTo>
                  <a:pt x="212" y="30"/>
                </a:lnTo>
                <a:lnTo>
                  <a:pt x="219" y="30"/>
                </a:lnTo>
                <a:lnTo>
                  <a:pt x="220" y="30"/>
                </a:lnTo>
                <a:lnTo>
                  <a:pt x="222" y="28"/>
                </a:lnTo>
                <a:lnTo>
                  <a:pt x="222" y="27"/>
                </a:lnTo>
                <a:lnTo>
                  <a:pt x="222" y="25"/>
                </a:lnTo>
                <a:lnTo>
                  <a:pt x="225" y="25"/>
                </a:lnTo>
                <a:lnTo>
                  <a:pt x="225" y="27"/>
                </a:lnTo>
                <a:lnTo>
                  <a:pt x="229" y="27"/>
                </a:lnTo>
                <a:lnTo>
                  <a:pt x="229" y="25"/>
                </a:lnTo>
                <a:lnTo>
                  <a:pt x="230" y="25"/>
                </a:lnTo>
                <a:lnTo>
                  <a:pt x="234" y="25"/>
                </a:lnTo>
                <a:lnTo>
                  <a:pt x="234" y="23"/>
                </a:lnTo>
                <a:lnTo>
                  <a:pt x="235" y="23"/>
                </a:lnTo>
                <a:lnTo>
                  <a:pt x="235" y="22"/>
                </a:lnTo>
                <a:lnTo>
                  <a:pt x="237" y="22"/>
                </a:lnTo>
                <a:lnTo>
                  <a:pt x="242" y="22"/>
                </a:lnTo>
                <a:lnTo>
                  <a:pt x="242" y="20"/>
                </a:lnTo>
                <a:lnTo>
                  <a:pt x="242" y="17"/>
                </a:lnTo>
                <a:lnTo>
                  <a:pt x="244" y="17"/>
                </a:lnTo>
                <a:lnTo>
                  <a:pt x="247" y="17"/>
                </a:lnTo>
                <a:lnTo>
                  <a:pt x="245" y="18"/>
                </a:lnTo>
                <a:lnTo>
                  <a:pt x="245" y="20"/>
                </a:lnTo>
                <a:lnTo>
                  <a:pt x="247" y="20"/>
                </a:lnTo>
                <a:lnTo>
                  <a:pt x="247" y="22"/>
                </a:lnTo>
                <a:lnTo>
                  <a:pt x="249" y="22"/>
                </a:lnTo>
                <a:lnTo>
                  <a:pt x="249" y="23"/>
                </a:lnTo>
                <a:lnTo>
                  <a:pt x="249" y="25"/>
                </a:lnTo>
                <a:lnTo>
                  <a:pt x="247" y="25"/>
                </a:lnTo>
                <a:lnTo>
                  <a:pt x="247" y="27"/>
                </a:lnTo>
                <a:lnTo>
                  <a:pt x="247" y="28"/>
                </a:lnTo>
                <a:lnTo>
                  <a:pt x="245" y="28"/>
                </a:lnTo>
                <a:lnTo>
                  <a:pt x="244" y="28"/>
                </a:lnTo>
                <a:lnTo>
                  <a:pt x="244" y="30"/>
                </a:lnTo>
                <a:lnTo>
                  <a:pt x="242" y="32"/>
                </a:lnTo>
                <a:lnTo>
                  <a:pt x="240" y="32"/>
                </a:lnTo>
                <a:lnTo>
                  <a:pt x="240" y="33"/>
                </a:lnTo>
                <a:lnTo>
                  <a:pt x="242" y="35"/>
                </a:lnTo>
                <a:lnTo>
                  <a:pt x="244" y="37"/>
                </a:lnTo>
                <a:lnTo>
                  <a:pt x="242" y="37"/>
                </a:lnTo>
                <a:lnTo>
                  <a:pt x="240" y="37"/>
                </a:lnTo>
                <a:lnTo>
                  <a:pt x="240" y="38"/>
                </a:lnTo>
                <a:lnTo>
                  <a:pt x="239" y="38"/>
                </a:lnTo>
                <a:lnTo>
                  <a:pt x="237" y="38"/>
                </a:lnTo>
                <a:lnTo>
                  <a:pt x="237" y="40"/>
                </a:lnTo>
                <a:lnTo>
                  <a:pt x="235" y="40"/>
                </a:lnTo>
                <a:lnTo>
                  <a:pt x="234" y="40"/>
                </a:lnTo>
                <a:lnTo>
                  <a:pt x="234" y="42"/>
                </a:lnTo>
                <a:lnTo>
                  <a:pt x="235" y="42"/>
                </a:lnTo>
                <a:lnTo>
                  <a:pt x="237" y="42"/>
                </a:lnTo>
                <a:lnTo>
                  <a:pt x="237" y="44"/>
                </a:lnTo>
                <a:lnTo>
                  <a:pt x="239" y="44"/>
                </a:lnTo>
                <a:lnTo>
                  <a:pt x="240" y="44"/>
                </a:lnTo>
                <a:lnTo>
                  <a:pt x="240" y="45"/>
                </a:lnTo>
                <a:lnTo>
                  <a:pt x="240" y="47"/>
                </a:lnTo>
                <a:lnTo>
                  <a:pt x="239" y="47"/>
                </a:lnTo>
                <a:lnTo>
                  <a:pt x="239" y="49"/>
                </a:lnTo>
                <a:lnTo>
                  <a:pt x="239" y="50"/>
                </a:lnTo>
                <a:lnTo>
                  <a:pt x="237" y="50"/>
                </a:lnTo>
                <a:lnTo>
                  <a:pt x="239" y="50"/>
                </a:lnTo>
                <a:lnTo>
                  <a:pt x="239" y="52"/>
                </a:lnTo>
                <a:lnTo>
                  <a:pt x="239" y="54"/>
                </a:lnTo>
                <a:lnTo>
                  <a:pt x="240" y="54"/>
                </a:lnTo>
                <a:lnTo>
                  <a:pt x="240" y="55"/>
                </a:lnTo>
                <a:lnTo>
                  <a:pt x="240" y="57"/>
                </a:lnTo>
                <a:lnTo>
                  <a:pt x="239" y="57"/>
                </a:lnTo>
                <a:lnTo>
                  <a:pt x="239" y="59"/>
                </a:lnTo>
                <a:lnTo>
                  <a:pt x="237" y="59"/>
                </a:lnTo>
                <a:lnTo>
                  <a:pt x="237" y="57"/>
                </a:lnTo>
                <a:lnTo>
                  <a:pt x="235" y="57"/>
                </a:lnTo>
                <a:lnTo>
                  <a:pt x="234" y="57"/>
                </a:lnTo>
                <a:lnTo>
                  <a:pt x="232" y="57"/>
                </a:lnTo>
                <a:lnTo>
                  <a:pt x="230" y="57"/>
                </a:lnTo>
                <a:lnTo>
                  <a:pt x="229" y="57"/>
                </a:lnTo>
                <a:lnTo>
                  <a:pt x="227" y="59"/>
                </a:lnTo>
                <a:lnTo>
                  <a:pt x="227" y="60"/>
                </a:lnTo>
                <a:lnTo>
                  <a:pt x="227" y="62"/>
                </a:lnTo>
                <a:lnTo>
                  <a:pt x="227" y="64"/>
                </a:lnTo>
                <a:lnTo>
                  <a:pt x="225" y="64"/>
                </a:lnTo>
                <a:lnTo>
                  <a:pt x="225" y="65"/>
                </a:lnTo>
                <a:lnTo>
                  <a:pt x="225" y="67"/>
                </a:lnTo>
                <a:lnTo>
                  <a:pt x="225" y="69"/>
                </a:lnTo>
                <a:lnTo>
                  <a:pt x="225" y="70"/>
                </a:lnTo>
                <a:lnTo>
                  <a:pt x="225" y="74"/>
                </a:lnTo>
                <a:lnTo>
                  <a:pt x="224" y="74"/>
                </a:lnTo>
                <a:lnTo>
                  <a:pt x="222" y="72"/>
                </a:lnTo>
                <a:lnTo>
                  <a:pt x="220" y="74"/>
                </a:lnTo>
                <a:lnTo>
                  <a:pt x="219" y="74"/>
                </a:lnTo>
                <a:lnTo>
                  <a:pt x="217" y="75"/>
                </a:lnTo>
                <a:lnTo>
                  <a:pt x="217" y="77"/>
                </a:lnTo>
                <a:lnTo>
                  <a:pt x="215" y="77"/>
                </a:lnTo>
                <a:lnTo>
                  <a:pt x="214" y="79"/>
                </a:lnTo>
                <a:lnTo>
                  <a:pt x="214" y="80"/>
                </a:lnTo>
                <a:lnTo>
                  <a:pt x="215" y="80"/>
                </a:lnTo>
                <a:lnTo>
                  <a:pt x="217" y="80"/>
                </a:lnTo>
                <a:lnTo>
                  <a:pt x="217" y="82"/>
                </a:lnTo>
                <a:lnTo>
                  <a:pt x="217" y="84"/>
                </a:lnTo>
                <a:lnTo>
                  <a:pt x="219" y="85"/>
                </a:lnTo>
                <a:lnTo>
                  <a:pt x="219" y="87"/>
                </a:lnTo>
                <a:lnTo>
                  <a:pt x="219" y="89"/>
                </a:lnTo>
                <a:lnTo>
                  <a:pt x="220" y="89"/>
                </a:lnTo>
                <a:lnTo>
                  <a:pt x="222" y="89"/>
                </a:lnTo>
                <a:lnTo>
                  <a:pt x="224" y="89"/>
                </a:lnTo>
                <a:lnTo>
                  <a:pt x="224" y="90"/>
                </a:lnTo>
                <a:lnTo>
                  <a:pt x="222" y="92"/>
                </a:lnTo>
                <a:lnTo>
                  <a:pt x="224" y="92"/>
                </a:lnTo>
                <a:lnTo>
                  <a:pt x="224" y="94"/>
                </a:lnTo>
                <a:lnTo>
                  <a:pt x="222" y="94"/>
                </a:lnTo>
                <a:lnTo>
                  <a:pt x="222" y="95"/>
                </a:lnTo>
                <a:lnTo>
                  <a:pt x="224" y="97"/>
                </a:lnTo>
                <a:lnTo>
                  <a:pt x="225" y="97"/>
                </a:lnTo>
                <a:lnTo>
                  <a:pt x="227" y="97"/>
                </a:lnTo>
                <a:lnTo>
                  <a:pt x="229" y="97"/>
                </a:lnTo>
                <a:lnTo>
                  <a:pt x="229" y="95"/>
                </a:lnTo>
                <a:lnTo>
                  <a:pt x="229" y="97"/>
                </a:lnTo>
                <a:lnTo>
                  <a:pt x="230" y="97"/>
                </a:lnTo>
                <a:lnTo>
                  <a:pt x="230" y="99"/>
                </a:lnTo>
                <a:lnTo>
                  <a:pt x="230" y="100"/>
                </a:lnTo>
                <a:lnTo>
                  <a:pt x="230" y="102"/>
                </a:lnTo>
                <a:lnTo>
                  <a:pt x="229" y="104"/>
                </a:lnTo>
                <a:lnTo>
                  <a:pt x="230" y="105"/>
                </a:lnTo>
                <a:lnTo>
                  <a:pt x="229" y="105"/>
                </a:lnTo>
                <a:lnTo>
                  <a:pt x="227" y="105"/>
                </a:lnTo>
                <a:lnTo>
                  <a:pt x="227" y="107"/>
                </a:lnTo>
                <a:lnTo>
                  <a:pt x="225" y="107"/>
                </a:lnTo>
                <a:lnTo>
                  <a:pt x="225" y="109"/>
                </a:lnTo>
                <a:lnTo>
                  <a:pt x="225" y="110"/>
                </a:lnTo>
                <a:lnTo>
                  <a:pt x="227" y="110"/>
                </a:lnTo>
                <a:lnTo>
                  <a:pt x="225" y="110"/>
                </a:lnTo>
                <a:lnTo>
                  <a:pt x="225" y="112"/>
                </a:lnTo>
                <a:lnTo>
                  <a:pt x="225" y="114"/>
                </a:lnTo>
                <a:lnTo>
                  <a:pt x="227" y="114"/>
                </a:lnTo>
                <a:lnTo>
                  <a:pt x="227" y="115"/>
                </a:lnTo>
                <a:lnTo>
                  <a:pt x="227" y="117"/>
                </a:lnTo>
                <a:lnTo>
                  <a:pt x="225" y="117"/>
                </a:lnTo>
                <a:lnTo>
                  <a:pt x="225" y="119"/>
                </a:lnTo>
                <a:lnTo>
                  <a:pt x="224" y="119"/>
                </a:lnTo>
                <a:lnTo>
                  <a:pt x="222" y="120"/>
                </a:lnTo>
                <a:lnTo>
                  <a:pt x="220" y="120"/>
                </a:lnTo>
                <a:lnTo>
                  <a:pt x="219" y="120"/>
                </a:lnTo>
                <a:lnTo>
                  <a:pt x="219" y="122"/>
                </a:lnTo>
                <a:lnTo>
                  <a:pt x="217" y="122"/>
                </a:lnTo>
                <a:lnTo>
                  <a:pt x="217" y="124"/>
                </a:lnTo>
                <a:lnTo>
                  <a:pt x="219" y="124"/>
                </a:lnTo>
                <a:lnTo>
                  <a:pt x="219" y="125"/>
                </a:lnTo>
                <a:lnTo>
                  <a:pt x="217" y="129"/>
                </a:lnTo>
                <a:lnTo>
                  <a:pt x="217" y="130"/>
                </a:lnTo>
                <a:lnTo>
                  <a:pt x="215" y="130"/>
                </a:lnTo>
                <a:lnTo>
                  <a:pt x="215" y="132"/>
                </a:lnTo>
                <a:lnTo>
                  <a:pt x="214" y="132"/>
                </a:lnTo>
                <a:lnTo>
                  <a:pt x="214" y="134"/>
                </a:lnTo>
                <a:lnTo>
                  <a:pt x="212" y="134"/>
                </a:lnTo>
                <a:lnTo>
                  <a:pt x="214" y="135"/>
                </a:lnTo>
                <a:lnTo>
                  <a:pt x="214" y="137"/>
                </a:lnTo>
                <a:lnTo>
                  <a:pt x="212" y="137"/>
                </a:lnTo>
                <a:lnTo>
                  <a:pt x="210" y="137"/>
                </a:lnTo>
                <a:lnTo>
                  <a:pt x="210" y="139"/>
                </a:lnTo>
                <a:lnTo>
                  <a:pt x="209" y="139"/>
                </a:lnTo>
                <a:lnTo>
                  <a:pt x="209" y="140"/>
                </a:lnTo>
                <a:lnTo>
                  <a:pt x="207" y="140"/>
                </a:lnTo>
                <a:lnTo>
                  <a:pt x="205" y="140"/>
                </a:lnTo>
                <a:lnTo>
                  <a:pt x="204" y="140"/>
                </a:lnTo>
                <a:lnTo>
                  <a:pt x="202" y="140"/>
                </a:lnTo>
                <a:lnTo>
                  <a:pt x="202" y="142"/>
                </a:lnTo>
                <a:lnTo>
                  <a:pt x="200" y="144"/>
                </a:lnTo>
                <a:lnTo>
                  <a:pt x="199" y="145"/>
                </a:lnTo>
                <a:lnTo>
                  <a:pt x="197" y="145"/>
                </a:lnTo>
                <a:lnTo>
                  <a:pt x="197" y="147"/>
                </a:lnTo>
                <a:lnTo>
                  <a:pt x="197" y="149"/>
                </a:lnTo>
                <a:lnTo>
                  <a:pt x="195" y="149"/>
                </a:lnTo>
                <a:lnTo>
                  <a:pt x="194" y="150"/>
                </a:lnTo>
                <a:lnTo>
                  <a:pt x="192" y="152"/>
                </a:lnTo>
                <a:lnTo>
                  <a:pt x="194" y="154"/>
                </a:lnTo>
                <a:lnTo>
                  <a:pt x="192" y="154"/>
                </a:lnTo>
                <a:lnTo>
                  <a:pt x="190" y="154"/>
                </a:lnTo>
                <a:lnTo>
                  <a:pt x="189" y="152"/>
                </a:lnTo>
                <a:lnTo>
                  <a:pt x="187" y="150"/>
                </a:lnTo>
                <a:lnTo>
                  <a:pt x="185" y="150"/>
                </a:lnTo>
                <a:lnTo>
                  <a:pt x="183" y="150"/>
                </a:lnTo>
                <a:lnTo>
                  <a:pt x="183" y="152"/>
                </a:lnTo>
                <a:lnTo>
                  <a:pt x="182" y="152"/>
                </a:lnTo>
                <a:lnTo>
                  <a:pt x="182" y="154"/>
                </a:lnTo>
                <a:lnTo>
                  <a:pt x="180" y="154"/>
                </a:lnTo>
                <a:lnTo>
                  <a:pt x="180" y="155"/>
                </a:lnTo>
                <a:lnTo>
                  <a:pt x="178" y="155"/>
                </a:lnTo>
                <a:lnTo>
                  <a:pt x="177" y="155"/>
                </a:lnTo>
                <a:lnTo>
                  <a:pt x="177" y="157"/>
                </a:lnTo>
                <a:lnTo>
                  <a:pt x="178" y="159"/>
                </a:lnTo>
                <a:lnTo>
                  <a:pt x="177" y="159"/>
                </a:lnTo>
                <a:lnTo>
                  <a:pt x="177" y="160"/>
                </a:lnTo>
                <a:lnTo>
                  <a:pt x="177" y="162"/>
                </a:lnTo>
                <a:lnTo>
                  <a:pt x="177" y="164"/>
                </a:lnTo>
                <a:lnTo>
                  <a:pt x="175" y="164"/>
                </a:lnTo>
                <a:lnTo>
                  <a:pt x="175" y="165"/>
                </a:lnTo>
                <a:lnTo>
                  <a:pt x="173" y="167"/>
                </a:lnTo>
                <a:lnTo>
                  <a:pt x="172" y="167"/>
                </a:lnTo>
                <a:lnTo>
                  <a:pt x="172" y="169"/>
                </a:lnTo>
                <a:lnTo>
                  <a:pt x="173" y="169"/>
                </a:lnTo>
                <a:lnTo>
                  <a:pt x="173" y="170"/>
                </a:lnTo>
                <a:lnTo>
                  <a:pt x="173" y="172"/>
                </a:lnTo>
                <a:lnTo>
                  <a:pt x="172" y="172"/>
                </a:lnTo>
                <a:lnTo>
                  <a:pt x="172" y="174"/>
                </a:lnTo>
                <a:lnTo>
                  <a:pt x="170" y="174"/>
                </a:lnTo>
                <a:lnTo>
                  <a:pt x="170" y="175"/>
                </a:lnTo>
                <a:lnTo>
                  <a:pt x="168" y="177"/>
                </a:lnTo>
                <a:lnTo>
                  <a:pt x="167" y="177"/>
                </a:lnTo>
                <a:lnTo>
                  <a:pt x="167" y="175"/>
                </a:lnTo>
                <a:lnTo>
                  <a:pt x="165" y="175"/>
                </a:lnTo>
                <a:lnTo>
                  <a:pt x="163" y="175"/>
                </a:lnTo>
                <a:lnTo>
                  <a:pt x="162" y="175"/>
                </a:lnTo>
                <a:lnTo>
                  <a:pt x="160" y="175"/>
                </a:lnTo>
                <a:lnTo>
                  <a:pt x="160" y="174"/>
                </a:lnTo>
                <a:lnTo>
                  <a:pt x="158" y="174"/>
                </a:lnTo>
                <a:lnTo>
                  <a:pt x="157" y="172"/>
                </a:lnTo>
                <a:lnTo>
                  <a:pt x="155" y="172"/>
                </a:lnTo>
                <a:lnTo>
                  <a:pt x="155" y="170"/>
                </a:lnTo>
                <a:lnTo>
                  <a:pt x="153" y="170"/>
                </a:lnTo>
                <a:lnTo>
                  <a:pt x="153" y="169"/>
                </a:lnTo>
                <a:lnTo>
                  <a:pt x="152" y="169"/>
                </a:lnTo>
                <a:lnTo>
                  <a:pt x="152" y="170"/>
                </a:lnTo>
                <a:lnTo>
                  <a:pt x="150" y="172"/>
                </a:lnTo>
                <a:lnTo>
                  <a:pt x="148" y="172"/>
                </a:lnTo>
                <a:lnTo>
                  <a:pt x="148" y="170"/>
                </a:lnTo>
                <a:lnTo>
                  <a:pt x="147" y="170"/>
                </a:lnTo>
                <a:lnTo>
                  <a:pt x="145" y="170"/>
                </a:lnTo>
                <a:lnTo>
                  <a:pt x="143" y="170"/>
                </a:lnTo>
                <a:lnTo>
                  <a:pt x="143" y="167"/>
                </a:lnTo>
                <a:lnTo>
                  <a:pt x="143" y="165"/>
                </a:lnTo>
                <a:lnTo>
                  <a:pt x="143" y="164"/>
                </a:lnTo>
                <a:lnTo>
                  <a:pt x="142" y="162"/>
                </a:lnTo>
                <a:lnTo>
                  <a:pt x="142" y="160"/>
                </a:lnTo>
                <a:lnTo>
                  <a:pt x="140" y="160"/>
                </a:lnTo>
                <a:lnTo>
                  <a:pt x="138" y="160"/>
                </a:lnTo>
                <a:lnTo>
                  <a:pt x="135" y="160"/>
                </a:lnTo>
                <a:lnTo>
                  <a:pt x="135" y="162"/>
                </a:lnTo>
                <a:lnTo>
                  <a:pt x="133" y="162"/>
                </a:lnTo>
                <a:lnTo>
                  <a:pt x="132" y="162"/>
                </a:lnTo>
                <a:lnTo>
                  <a:pt x="128" y="160"/>
                </a:lnTo>
                <a:lnTo>
                  <a:pt x="127" y="160"/>
                </a:lnTo>
                <a:lnTo>
                  <a:pt x="127" y="159"/>
                </a:lnTo>
                <a:lnTo>
                  <a:pt x="125" y="159"/>
                </a:lnTo>
                <a:lnTo>
                  <a:pt x="125" y="157"/>
                </a:lnTo>
                <a:lnTo>
                  <a:pt x="123" y="155"/>
                </a:lnTo>
                <a:lnTo>
                  <a:pt x="122" y="155"/>
                </a:lnTo>
                <a:lnTo>
                  <a:pt x="122" y="157"/>
                </a:lnTo>
                <a:lnTo>
                  <a:pt x="120" y="157"/>
                </a:lnTo>
                <a:lnTo>
                  <a:pt x="118" y="159"/>
                </a:lnTo>
                <a:lnTo>
                  <a:pt x="117" y="159"/>
                </a:lnTo>
                <a:lnTo>
                  <a:pt x="117" y="160"/>
                </a:lnTo>
                <a:lnTo>
                  <a:pt x="117" y="162"/>
                </a:lnTo>
                <a:lnTo>
                  <a:pt x="115" y="162"/>
                </a:lnTo>
                <a:lnTo>
                  <a:pt x="115" y="164"/>
                </a:lnTo>
                <a:lnTo>
                  <a:pt x="112" y="167"/>
                </a:lnTo>
                <a:lnTo>
                  <a:pt x="112" y="169"/>
                </a:lnTo>
                <a:lnTo>
                  <a:pt x="112" y="170"/>
                </a:lnTo>
                <a:lnTo>
                  <a:pt x="112" y="172"/>
                </a:lnTo>
                <a:lnTo>
                  <a:pt x="112" y="174"/>
                </a:lnTo>
                <a:lnTo>
                  <a:pt x="112" y="175"/>
                </a:lnTo>
                <a:lnTo>
                  <a:pt x="110" y="177"/>
                </a:lnTo>
                <a:lnTo>
                  <a:pt x="108" y="177"/>
                </a:lnTo>
                <a:lnTo>
                  <a:pt x="107" y="179"/>
                </a:lnTo>
                <a:lnTo>
                  <a:pt x="107" y="180"/>
                </a:lnTo>
                <a:lnTo>
                  <a:pt x="105" y="182"/>
                </a:lnTo>
                <a:lnTo>
                  <a:pt x="103" y="184"/>
                </a:lnTo>
                <a:lnTo>
                  <a:pt x="102" y="184"/>
                </a:lnTo>
                <a:lnTo>
                  <a:pt x="100" y="187"/>
                </a:lnTo>
                <a:lnTo>
                  <a:pt x="95" y="194"/>
                </a:lnTo>
                <a:lnTo>
                  <a:pt x="95" y="195"/>
                </a:lnTo>
                <a:lnTo>
                  <a:pt x="93" y="195"/>
                </a:lnTo>
                <a:lnTo>
                  <a:pt x="92" y="195"/>
                </a:lnTo>
                <a:lnTo>
                  <a:pt x="90" y="195"/>
                </a:lnTo>
                <a:lnTo>
                  <a:pt x="87" y="195"/>
                </a:lnTo>
                <a:lnTo>
                  <a:pt x="83" y="195"/>
                </a:lnTo>
                <a:lnTo>
                  <a:pt x="80" y="195"/>
                </a:lnTo>
                <a:lnTo>
                  <a:pt x="78" y="195"/>
                </a:lnTo>
                <a:lnTo>
                  <a:pt x="78" y="192"/>
                </a:lnTo>
                <a:lnTo>
                  <a:pt x="78" y="189"/>
                </a:lnTo>
                <a:lnTo>
                  <a:pt x="78" y="184"/>
                </a:lnTo>
                <a:lnTo>
                  <a:pt x="78" y="175"/>
                </a:lnTo>
                <a:lnTo>
                  <a:pt x="80" y="174"/>
                </a:lnTo>
                <a:lnTo>
                  <a:pt x="80" y="164"/>
                </a:lnTo>
                <a:lnTo>
                  <a:pt x="80" y="160"/>
                </a:lnTo>
                <a:lnTo>
                  <a:pt x="80" y="159"/>
                </a:lnTo>
                <a:lnTo>
                  <a:pt x="80" y="155"/>
                </a:lnTo>
                <a:lnTo>
                  <a:pt x="82" y="155"/>
                </a:lnTo>
                <a:lnTo>
                  <a:pt x="82" y="147"/>
                </a:lnTo>
                <a:lnTo>
                  <a:pt x="80" y="147"/>
                </a:lnTo>
                <a:lnTo>
                  <a:pt x="80" y="145"/>
                </a:lnTo>
                <a:lnTo>
                  <a:pt x="80" y="142"/>
                </a:lnTo>
                <a:lnTo>
                  <a:pt x="80" y="139"/>
                </a:lnTo>
                <a:lnTo>
                  <a:pt x="77" y="139"/>
                </a:lnTo>
                <a:lnTo>
                  <a:pt x="77" y="137"/>
                </a:lnTo>
                <a:lnTo>
                  <a:pt x="77" y="135"/>
                </a:lnTo>
                <a:lnTo>
                  <a:pt x="77" y="134"/>
                </a:lnTo>
                <a:lnTo>
                  <a:pt x="77" y="130"/>
                </a:lnTo>
                <a:lnTo>
                  <a:pt x="77" y="129"/>
                </a:lnTo>
                <a:lnTo>
                  <a:pt x="77" y="125"/>
                </a:lnTo>
                <a:lnTo>
                  <a:pt x="77" y="124"/>
                </a:lnTo>
                <a:lnTo>
                  <a:pt x="77" y="117"/>
                </a:lnTo>
                <a:lnTo>
                  <a:pt x="77" y="115"/>
                </a:lnTo>
                <a:lnTo>
                  <a:pt x="77" y="112"/>
                </a:lnTo>
                <a:lnTo>
                  <a:pt x="77" y="109"/>
                </a:lnTo>
                <a:lnTo>
                  <a:pt x="77" y="105"/>
                </a:lnTo>
                <a:lnTo>
                  <a:pt x="77" y="104"/>
                </a:lnTo>
                <a:lnTo>
                  <a:pt x="77" y="99"/>
                </a:lnTo>
                <a:lnTo>
                  <a:pt x="77" y="94"/>
                </a:lnTo>
                <a:lnTo>
                  <a:pt x="73" y="94"/>
                </a:lnTo>
                <a:lnTo>
                  <a:pt x="68" y="94"/>
                </a:lnTo>
                <a:lnTo>
                  <a:pt x="67" y="94"/>
                </a:lnTo>
                <a:lnTo>
                  <a:pt x="63" y="94"/>
                </a:lnTo>
                <a:lnTo>
                  <a:pt x="65" y="87"/>
                </a:lnTo>
                <a:lnTo>
                  <a:pt x="60" y="87"/>
                </a:lnTo>
                <a:lnTo>
                  <a:pt x="60" y="85"/>
                </a:lnTo>
                <a:lnTo>
                  <a:pt x="60" y="87"/>
                </a:lnTo>
                <a:lnTo>
                  <a:pt x="58" y="87"/>
                </a:lnTo>
                <a:lnTo>
                  <a:pt x="57" y="87"/>
                </a:lnTo>
                <a:lnTo>
                  <a:pt x="57" y="89"/>
                </a:lnTo>
                <a:lnTo>
                  <a:pt x="55" y="89"/>
                </a:lnTo>
                <a:lnTo>
                  <a:pt x="55" y="90"/>
                </a:lnTo>
                <a:lnTo>
                  <a:pt x="55" y="92"/>
                </a:lnTo>
                <a:lnTo>
                  <a:pt x="55" y="90"/>
                </a:lnTo>
                <a:lnTo>
                  <a:pt x="53" y="90"/>
                </a:lnTo>
                <a:lnTo>
                  <a:pt x="53" y="92"/>
                </a:lnTo>
                <a:lnTo>
                  <a:pt x="53" y="94"/>
                </a:lnTo>
                <a:lnTo>
                  <a:pt x="53" y="92"/>
                </a:lnTo>
                <a:lnTo>
                  <a:pt x="53" y="94"/>
                </a:lnTo>
                <a:lnTo>
                  <a:pt x="53" y="92"/>
                </a:lnTo>
                <a:lnTo>
                  <a:pt x="53" y="94"/>
                </a:lnTo>
                <a:lnTo>
                  <a:pt x="52" y="94"/>
                </a:lnTo>
                <a:lnTo>
                  <a:pt x="50" y="94"/>
                </a:lnTo>
                <a:lnTo>
                  <a:pt x="50" y="95"/>
                </a:lnTo>
                <a:lnTo>
                  <a:pt x="52" y="95"/>
                </a:lnTo>
                <a:lnTo>
                  <a:pt x="50" y="95"/>
                </a:lnTo>
                <a:lnTo>
                  <a:pt x="48" y="95"/>
                </a:lnTo>
                <a:lnTo>
                  <a:pt x="48" y="94"/>
                </a:lnTo>
                <a:lnTo>
                  <a:pt x="45" y="94"/>
                </a:lnTo>
                <a:lnTo>
                  <a:pt x="43" y="94"/>
                </a:lnTo>
                <a:lnTo>
                  <a:pt x="37" y="94"/>
                </a:lnTo>
                <a:lnTo>
                  <a:pt x="35" y="94"/>
                </a:lnTo>
                <a:lnTo>
                  <a:pt x="35" y="95"/>
                </a:lnTo>
                <a:lnTo>
                  <a:pt x="35" y="97"/>
                </a:lnTo>
                <a:lnTo>
                  <a:pt x="35" y="99"/>
                </a:lnTo>
                <a:lnTo>
                  <a:pt x="35" y="97"/>
                </a:lnTo>
                <a:lnTo>
                  <a:pt x="33" y="97"/>
                </a:lnTo>
                <a:lnTo>
                  <a:pt x="32" y="97"/>
                </a:lnTo>
                <a:lnTo>
                  <a:pt x="30" y="97"/>
                </a:lnTo>
                <a:lnTo>
                  <a:pt x="28" y="95"/>
                </a:lnTo>
                <a:lnTo>
                  <a:pt x="27" y="95"/>
                </a:lnTo>
                <a:lnTo>
                  <a:pt x="27" y="94"/>
                </a:lnTo>
                <a:lnTo>
                  <a:pt x="25" y="94"/>
                </a:lnTo>
                <a:lnTo>
                  <a:pt x="27" y="94"/>
                </a:lnTo>
                <a:lnTo>
                  <a:pt x="27" y="92"/>
                </a:lnTo>
                <a:lnTo>
                  <a:pt x="25" y="92"/>
                </a:lnTo>
                <a:lnTo>
                  <a:pt x="23" y="92"/>
                </a:lnTo>
                <a:lnTo>
                  <a:pt x="25" y="92"/>
                </a:lnTo>
                <a:lnTo>
                  <a:pt x="23" y="92"/>
                </a:lnTo>
                <a:lnTo>
                  <a:pt x="23" y="90"/>
                </a:lnTo>
                <a:lnTo>
                  <a:pt x="23" y="92"/>
                </a:lnTo>
                <a:lnTo>
                  <a:pt x="22" y="92"/>
                </a:lnTo>
                <a:lnTo>
                  <a:pt x="22" y="90"/>
                </a:lnTo>
                <a:lnTo>
                  <a:pt x="20" y="90"/>
                </a:lnTo>
                <a:lnTo>
                  <a:pt x="18" y="90"/>
                </a:lnTo>
                <a:lnTo>
                  <a:pt x="18" y="92"/>
                </a:lnTo>
                <a:lnTo>
                  <a:pt x="17" y="92"/>
                </a:lnTo>
                <a:lnTo>
                  <a:pt x="17" y="90"/>
                </a:lnTo>
                <a:lnTo>
                  <a:pt x="15" y="90"/>
                </a:lnTo>
                <a:lnTo>
                  <a:pt x="13" y="90"/>
                </a:lnTo>
                <a:lnTo>
                  <a:pt x="13" y="92"/>
                </a:lnTo>
                <a:lnTo>
                  <a:pt x="12" y="92"/>
                </a:lnTo>
                <a:lnTo>
                  <a:pt x="10" y="92"/>
                </a:lnTo>
                <a:lnTo>
                  <a:pt x="8" y="90"/>
                </a:lnTo>
                <a:lnTo>
                  <a:pt x="8" y="92"/>
                </a:lnTo>
                <a:lnTo>
                  <a:pt x="7" y="92"/>
                </a:lnTo>
                <a:lnTo>
                  <a:pt x="7" y="90"/>
                </a:lnTo>
                <a:lnTo>
                  <a:pt x="7" y="92"/>
                </a:lnTo>
                <a:lnTo>
                  <a:pt x="5" y="92"/>
                </a:lnTo>
                <a:lnTo>
                  <a:pt x="3" y="92"/>
                </a:lnTo>
                <a:lnTo>
                  <a:pt x="2" y="92"/>
                </a:lnTo>
                <a:lnTo>
                  <a:pt x="0" y="92"/>
                </a:lnTo>
                <a:lnTo>
                  <a:pt x="0" y="90"/>
                </a:lnTo>
                <a:lnTo>
                  <a:pt x="0" y="80"/>
                </a:lnTo>
                <a:lnTo>
                  <a:pt x="0" y="75"/>
                </a:lnTo>
                <a:lnTo>
                  <a:pt x="0" y="72"/>
                </a:lnTo>
                <a:lnTo>
                  <a:pt x="0" y="69"/>
                </a:lnTo>
                <a:lnTo>
                  <a:pt x="0" y="67"/>
                </a:lnTo>
                <a:lnTo>
                  <a:pt x="3" y="67"/>
                </a:lnTo>
                <a:lnTo>
                  <a:pt x="5" y="67"/>
                </a:lnTo>
                <a:lnTo>
                  <a:pt x="7" y="67"/>
                </a:lnTo>
                <a:lnTo>
                  <a:pt x="8" y="65"/>
                </a:lnTo>
                <a:lnTo>
                  <a:pt x="10" y="62"/>
                </a:lnTo>
                <a:lnTo>
                  <a:pt x="10" y="60"/>
                </a:lnTo>
                <a:lnTo>
                  <a:pt x="10" y="59"/>
                </a:lnTo>
                <a:lnTo>
                  <a:pt x="10" y="57"/>
                </a:lnTo>
                <a:lnTo>
                  <a:pt x="10" y="55"/>
                </a:lnTo>
                <a:lnTo>
                  <a:pt x="8" y="55"/>
                </a:lnTo>
                <a:lnTo>
                  <a:pt x="8" y="57"/>
                </a:lnTo>
                <a:lnTo>
                  <a:pt x="7" y="57"/>
                </a:lnTo>
                <a:lnTo>
                  <a:pt x="7" y="54"/>
                </a:lnTo>
                <a:lnTo>
                  <a:pt x="7" y="52"/>
                </a:lnTo>
                <a:lnTo>
                  <a:pt x="8" y="52"/>
                </a:lnTo>
                <a:lnTo>
                  <a:pt x="8" y="50"/>
                </a:lnTo>
                <a:lnTo>
                  <a:pt x="10" y="49"/>
                </a:lnTo>
                <a:lnTo>
                  <a:pt x="12" y="49"/>
                </a:lnTo>
                <a:lnTo>
                  <a:pt x="12" y="45"/>
                </a:lnTo>
                <a:lnTo>
                  <a:pt x="12" y="44"/>
                </a:lnTo>
                <a:lnTo>
                  <a:pt x="13" y="44"/>
                </a:lnTo>
                <a:lnTo>
                  <a:pt x="17" y="42"/>
                </a:lnTo>
                <a:lnTo>
                  <a:pt x="17" y="40"/>
                </a:lnTo>
                <a:lnTo>
                  <a:pt x="17" y="38"/>
                </a:lnTo>
                <a:lnTo>
                  <a:pt x="17" y="37"/>
                </a:lnTo>
                <a:lnTo>
                  <a:pt x="18" y="35"/>
                </a:lnTo>
                <a:lnTo>
                  <a:pt x="18" y="33"/>
                </a:lnTo>
                <a:lnTo>
                  <a:pt x="20" y="33"/>
                </a:lnTo>
                <a:lnTo>
                  <a:pt x="20" y="32"/>
                </a:lnTo>
                <a:lnTo>
                  <a:pt x="20" y="30"/>
                </a:lnTo>
                <a:lnTo>
                  <a:pt x="20" y="28"/>
                </a:lnTo>
                <a:lnTo>
                  <a:pt x="20" y="27"/>
                </a:lnTo>
                <a:lnTo>
                  <a:pt x="20" y="25"/>
                </a:lnTo>
                <a:lnTo>
                  <a:pt x="20" y="23"/>
                </a:lnTo>
                <a:lnTo>
                  <a:pt x="20" y="22"/>
                </a:lnTo>
                <a:lnTo>
                  <a:pt x="18" y="22"/>
                </a:lnTo>
                <a:lnTo>
                  <a:pt x="18" y="20"/>
                </a:lnTo>
                <a:lnTo>
                  <a:pt x="17" y="18"/>
                </a:lnTo>
                <a:lnTo>
                  <a:pt x="15" y="15"/>
                </a:lnTo>
                <a:lnTo>
                  <a:pt x="13" y="15"/>
                </a:lnTo>
                <a:lnTo>
                  <a:pt x="13" y="13"/>
                </a:lnTo>
                <a:lnTo>
                  <a:pt x="12" y="13"/>
                </a:lnTo>
                <a:lnTo>
                  <a:pt x="15" y="13"/>
                </a:lnTo>
                <a:lnTo>
                  <a:pt x="17" y="13"/>
                </a:lnTo>
                <a:lnTo>
                  <a:pt x="18" y="13"/>
                </a:lnTo>
                <a:lnTo>
                  <a:pt x="20" y="13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20" y="7"/>
                </a:lnTo>
                <a:lnTo>
                  <a:pt x="20" y="5"/>
                </a:lnTo>
                <a:lnTo>
                  <a:pt x="20" y="3"/>
                </a:lnTo>
                <a:lnTo>
                  <a:pt x="22" y="2"/>
                </a:lnTo>
                <a:lnTo>
                  <a:pt x="22" y="0"/>
                </a:lnTo>
                <a:lnTo>
                  <a:pt x="23" y="0"/>
                </a:lnTo>
                <a:close/>
              </a:path>
            </a:pathLst>
          </a:custGeom>
          <a:solidFill>
            <a:srgbClr val="8A5B3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49"/>
          <p:cNvSpPr>
            <a:spLocks/>
          </p:cNvSpPr>
          <p:nvPr/>
        </p:nvSpPr>
        <p:spPr bwMode="auto">
          <a:xfrm>
            <a:off x="6305551" y="4852988"/>
            <a:ext cx="466725" cy="344488"/>
          </a:xfrm>
          <a:custGeom>
            <a:avLst/>
            <a:gdLst/>
            <a:ahLst/>
            <a:cxnLst>
              <a:cxn ang="0">
                <a:pos x="40" y="3"/>
              </a:cxn>
              <a:cxn ang="0">
                <a:pos x="48" y="13"/>
              </a:cxn>
              <a:cxn ang="0">
                <a:pos x="57" y="15"/>
              </a:cxn>
              <a:cxn ang="0">
                <a:pos x="60" y="25"/>
              </a:cxn>
              <a:cxn ang="0">
                <a:pos x="67" y="38"/>
              </a:cxn>
              <a:cxn ang="0">
                <a:pos x="67" y="50"/>
              </a:cxn>
              <a:cxn ang="0">
                <a:pos x="72" y="58"/>
              </a:cxn>
              <a:cxn ang="0">
                <a:pos x="82" y="56"/>
              </a:cxn>
              <a:cxn ang="0">
                <a:pos x="115" y="56"/>
              </a:cxn>
              <a:cxn ang="0">
                <a:pos x="152" y="55"/>
              </a:cxn>
              <a:cxn ang="0">
                <a:pos x="165" y="55"/>
              </a:cxn>
              <a:cxn ang="0">
                <a:pos x="170" y="48"/>
              </a:cxn>
              <a:cxn ang="0">
                <a:pos x="179" y="35"/>
              </a:cxn>
              <a:cxn ang="0">
                <a:pos x="184" y="26"/>
              </a:cxn>
              <a:cxn ang="0">
                <a:pos x="195" y="23"/>
              </a:cxn>
              <a:cxn ang="0">
                <a:pos x="205" y="30"/>
              </a:cxn>
              <a:cxn ang="0">
                <a:pos x="220" y="26"/>
              </a:cxn>
              <a:cxn ang="0">
                <a:pos x="227" y="16"/>
              </a:cxn>
              <a:cxn ang="0">
                <a:pos x="235" y="6"/>
              </a:cxn>
              <a:cxn ang="0">
                <a:pos x="257" y="8"/>
              </a:cxn>
              <a:cxn ang="0">
                <a:pos x="289" y="10"/>
              </a:cxn>
              <a:cxn ang="0">
                <a:pos x="290" y="26"/>
              </a:cxn>
              <a:cxn ang="0">
                <a:pos x="290" y="41"/>
              </a:cxn>
              <a:cxn ang="0">
                <a:pos x="294" y="61"/>
              </a:cxn>
              <a:cxn ang="0">
                <a:pos x="277" y="75"/>
              </a:cxn>
              <a:cxn ang="0">
                <a:pos x="265" y="85"/>
              </a:cxn>
              <a:cxn ang="0">
                <a:pos x="250" y="96"/>
              </a:cxn>
              <a:cxn ang="0">
                <a:pos x="244" y="110"/>
              </a:cxn>
              <a:cxn ang="0">
                <a:pos x="230" y="125"/>
              </a:cxn>
              <a:cxn ang="0">
                <a:pos x="217" y="121"/>
              </a:cxn>
              <a:cxn ang="0">
                <a:pos x="205" y="131"/>
              </a:cxn>
              <a:cxn ang="0">
                <a:pos x="199" y="143"/>
              </a:cxn>
              <a:cxn ang="0">
                <a:pos x="192" y="153"/>
              </a:cxn>
              <a:cxn ang="0">
                <a:pos x="189" y="165"/>
              </a:cxn>
              <a:cxn ang="0">
                <a:pos x="192" y="178"/>
              </a:cxn>
              <a:cxn ang="0">
                <a:pos x="187" y="190"/>
              </a:cxn>
              <a:cxn ang="0">
                <a:pos x="180" y="200"/>
              </a:cxn>
              <a:cxn ang="0">
                <a:pos x="164" y="200"/>
              </a:cxn>
              <a:cxn ang="0">
                <a:pos x="145" y="200"/>
              </a:cxn>
              <a:cxn ang="0">
                <a:pos x="139" y="207"/>
              </a:cxn>
              <a:cxn ang="0">
                <a:pos x="137" y="217"/>
              </a:cxn>
              <a:cxn ang="0">
                <a:pos x="124" y="217"/>
              </a:cxn>
              <a:cxn ang="0">
                <a:pos x="102" y="217"/>
              </a:cxn>
              <a:cxn ang="0">
                <a:pos x="85" y="212"/>
              </a:cxn>
              <a:cxn ang="0">
                <a:pos x="82" y="181"/>
              </a:cxn>
              <a:cxn ang="0">
                <a:pos x="77" y="165"/>
              </a:cxn>
              <a:cxn ang="0">
                <a:pos x="65" y="168"/>
              </a:cxn>
              <a:cxn ang="0">
                <a:pos x="35" y="168"/>
              </a:cxn>
              <a:cxn ang="0">
                <a:pos x="15" y="170"/>
              </a:cxn>
              <a:cxn ang="0">
                <a:pos x="2" y="143"/>
              </a:cxn>
              <a:cxn ang="0">
                <a:pos x="0" y="110"/>
              </a:cxn>
              <a:cxn ang="0">
                <a:pos x="2" y="81"/>
              </a:cxn>
              <a:cxn ang="0">
                <a:pos x="2" y="63"/>
              </a:cxn>
              <a:cxn ang="0">
                <a:pos x="0" y="38"/>
              </a:cxn>
              <a:cxn ang="0">
                <a:pos x="0" y="8"/>
              </a:cxn>
              <a:cxn ang="0">
                <a:pos x="10" y="1"/>
              </a:cxn>
              <a:cxn ang="0">
                <a:pos x="22" y="0"/>
              </a:cxn>
            </a:cxnLst>
            <a:rect l="0" t="0" r="r" b="b"/>
            <a:pathLst>
              <a:path w="294" h="217">
                <a:moveTo>
                  <a:pt x="28" y="0"/>
                </a:moveTo>
                <a:lnTo>
                  <a:pt x="30" y="1"/>
                </a:lnTo>
                <a:lnTo>
                  <a:pt x="32" y="1"/>
                </a:lnTo>
                <a:lnTo>
                  <a:pt x="35" y="3"/>
                </a:lnTo>
                <a:lnTo>
                  <a:pt x="37" y="3"/>
                </a:lnTo>
                <a:lnTo>
                  <a:pt x="38" y="3"/>
                </a:lnTo>
                <a:lnTo>
                  <a:pt x="40" y="3"/>
                </a:lnTo>
                <a:lnTo>
                  <a:pt x="42" y="5"/>
                </a:lnTo>
                <a:lnTo>
                  <a:pt x="43" y="6"/>
                </a:lnTo>
                <a:lnTo>
                  <a:pt x="43" y="8"/>
                </a:lnTo>
                <a:lnTo>
                  <a:pt x="43" y="10"/>
                </a:lnTo>
                <a:lnTo>
                  <a:pt x="45" y="11"/>
                </a:lnTo>
                <a:lnTo>
                  <a:pt x="47" y="11"/>
                </a:lnTo>
                <a:lnTo>
                  <a:pt x="48" y="13"/>
                </a:lnTo>
                <a:lnTo>
                  <a:pt x="50" y="11"/>
                </a:lnTo>
                <a:lnTo>
                  <a:pt x="50" y="10"/>
                </a:lnTo>
                <a:lnTo>
                  <a:pt x="48" y="8"/>
                </a:lnTo>
                <a:lnTo>
                  <a:pt x="50" y="8"/>
                </a:lnTo>
                <a:lnTo>
                  <a:pt x="53" y="10"/>
                </a:lnTo>
                <a:lnTo>
                  <a:pt x="55" y="11"/>
                </a:lnTo>
                <a:lnTo>
                  <a:pt x="57" y="15"/>
                </a:lnTo>
                <a:lnTo>
                  <a:pt x="57" y="16"/>
                </a:lnTo>
                <a:lnTo>
                  <a:pt x="57" y="18"/>
                </a:lnTo>
                <a:lnTo>
                  <a:pt x="58" y="18"/>
                </a:lnTo>
                <a:lnTo>
                  <a:pt x="58" y="20"/>
                </a:lnTo>
                <a:lnTo>
                  <a:pt x="58" y="21"/>
                </a:lnTo>
                <a:lnTo>
                  <a:pt x="60" y="23"/>
                </a:lnTo>
                <a:lnTo>
                  <a:pt x="60" y="25"/>
                </a:lnTo>
                <a:lnTo>
                  <a:pt x="62" y="28"/>
                </a:lnTo>
                <a:lnTo>
                  <a:pt x="65" y="28"/>
                </a:lnTo>
                <a:lnTo>
                  <a:pt x="67" y="31"/>
                </a:lnTo>
                <a:lnTo>
                  <a:pt x="68" y="31"/>
                </a:lnTo>
                <a:lnTo>
                  <a:pt x="68" y="33"/>
                </a:lnTo>
                <a:lnTo>
                  <a:pt x="68" y="35"/>
                </a:lnTo>
                <a:lnTo>
                  <a:pt x="67" y="38"/>
                </a:lnTo>
                <a:lnTo>
                  <a:pt x="67" y="40"/>
                </a:lnTo>
                <a:lnTo>
                  <a:pt x="65" y="41"/>
                </a:lnTo>
                <a:lnTo>
                  <a:pt x="65" y="43"/>
                </a:lnTo>
                <a:lnTo>
                  <a:pt x="67" y="45"/>
                </a:lnTo>
                <a:lnTo>
                  <a:pt x="67" y="48"/>
                </a:lnTo>
                <a:lnTo>
                  <a:pt x="65" y="48"/>
                </a:lnTo>
                <a:lnTo>
                  <a:pt x="67" y="50"/>
                </a:lnTo>
                <a:lnTo>
                  <a:pt x="67" y="51"/>
                </a:lnTo>
                <a:lnTo>
                  <a:pt x="65" y="51"/>
                </a:lnTo>
                <a:lnTo>
                  <a:pt x="65" y="55"/>
                </a:lnTo>
                <a:lnTo>
                  <a:pt x="67" y="56"/>
                </a:lnTo>
                <a:lnTo>
                  <a:pt x="67" y="58"/>
                </a:lnTo>
                <a:lnTo>
                  <a:pt x="70" y="58"/>
                </a:lnTo>
                <a:lnTo>
                  <a:pt x="72" y="58"/>
                </a:lnTo>
                <a:lnTo>
                  <a:pt x="72" y="56"/>
                </a:lnTo>
                <a:lnTo>
                  <a:pt x="73" y="58"/>
                </a:lnTo>
                <a:lnTo>
                  <a:pt x="75" y="58"/>
                </a:lnTo>
                <a:lnTo>
                  <a:pt x="75" y="56"/>
                </a:lnTo>
                <a:lnTo>
                  <a:pt x="78" y="56"/>
                </a:lnTo>
                <a:lnTo>
                  <a:pt x="80" y="56"/>
                </a:lnTo>
                <a:lnTo>
                  <a:pt x="82" y="56"/>
                </a:lnTo>
                <a:lnTo>
                  <a:pt x="88" y="56"/>
                </a:lnTo>
                <a:lnTo>
                  <a:pt x="98" y="56"/>
                </a:lnTo>
                <a:lnTo>
                  <a:pt x="100" y="56"/>
                </a:lnTo>
                <a:lnTo>
                  <a:pt x="103" y="56"/>
                </a:lnTo>
                <a:lnTo>
                  <a:pt x="105" y="56"/>
                </a:lnTo>
                <a:lnTo>
                  <a:pt x="110" y="56"/>
                </a:lnTo>
                <a:lnTo>
                  <a:pt x="115" y="56"/>
                </a:lnTo>
                <a:lnTo>
                  <a:pt x="120" y="56"/>
                </a:lnTo>
                <a:lnTo>
                  <a:pt x="129" y="56"/>
                </a:lnTo>
                <a:lnTo>
                  <a:pt x="130" y="56"/>
                </a:lnTo>
                <a:lnTo>
                  <a:pt x="137" y="56"/>
                </a:lnTo>
                <a:lnTo>
                  <a:pt x="139" y="55"/>
                </a:lnTo>
                <a:lnTo>
                  <a:pt x="140" y="55"/>
                </a:lnTo>
                <a:lnTo>
                  <a:pt x="152" y="55"/>
                </a:lnTo>
                <a:lnTo>
                  <a:pt x="154" y="55"/>
                </a:lnTo>
                <a:lnTo>
                  <a:pt x="155" y="55"/>
                </a:lnTo>
                <a:lnTo>
                  <a:pt x="157" y="55"/>
                </a:lnTo>
                <a:lnTo>
                  <a:pt x="159" y="55"/>
                </a:lnTo>
                <a:lnTo>
                  <a:pt x="160" y="55"/>
                </a:lnTo>
                <a:lnTo>
                  <a:pt x="164" y="55"/>
                </a:lnTo>
                <a:lnTo>
                  <a:pt x="165" y="55"/>
                </a:lnTo>
                <a:lnTo>
                  <a:pt x="167" y="55"/>
                </a:lnTo>
                <a:lnTo>
                  <a:pt x="167" y="53"/>
                </a:lnTo>
                <a:lnTo>
                  <a:pt x="165" y="50"/>
                </a:lnTo>
                <a:lnTo>
                  <a:pt x="165" y="46"/>
                </a:lnTo>
                <a:lnTo>
                  <a:pt x="167" y="48"/>
                </a:lnTo>
                <a:lnTo>
                  <a:pt x="169" y="48"/>
                </a:lnTo>
                <a:lnTo>
                  <a:pt x="170" y="48"/>
                </a:lnTo>
                <a:lnTo>
                  <a:pt x="172" y="48"/>
                </a:lnTo>
                <a:lnTo>
                  <a:pt x="174" y="48"/>
                </a:lnTo>
                <a:lnTo>
                  <a:pt x="175" y="45"/>
                </a:lnTo>
                <a:lnTo>
                  <a:pt x="175" y="43"/>
                </a:lnTo>
                <a:lnTo>
                  <a:pt x="177" y="40"/>
                </a:lnTo>
                <a:lnTo>
                  <a:pt x="177" y="35"/>
                </a:lnTo>
                <a:lnTo>
                  <a:pt x="179" y="35"/>
                </a:lnTo>
                <a:lnTo>
                  <a:pt x="179" y="33"/>
                </a:lnTo>
                <a:lnTo>
                  <a:pt x="179" y="31"/>
                </a:lnTo>
                <a:lnTo>
                  <a:pt x="179" y="30"/>
                </a:lnTo>
                <a:lnTo>
                  <a:pt x="180" y="30"/>
                </a:lnTo>
                <a:lnTo>
                  <a:pt x="182" y="30"/>
                </a:lnTo>
                <a:lnTo>
                  <a:pt x="182" y="28"/>
                </a:lnTo>
                <a:lnTo>
                  <a:pt x="184" y="26"/>
                </a:lnTo>
                <a:lnTo>
                  <a:pt x="184" y="25"/>
                </a:lnTo>
                <a:lnTo>
                  <a:pt x="184" y="20"/>
                </a:lnTo>
                <a:lnTo>
                  <a:pt x="185" y="21"/>
                </a:lnTo>
                <a:lnTo>
                  <a:pt x="190" y="20"/>
                </a:lnTo>
                <a:lnTo>
                  <a:pt x="194" y="20"/>
                </a:lnTo>
                <a:lnTo>
                  <a:pt x="194" y="21"/>
                </a:lnTo>
                <a:lnTo>
                  <a:pt x="195" y="23"/>
                </a:lnTo>
                <a:lnTo>
                  <a:pt x="197" y="26"/>
                </a:lnTo>
                <a:lnTo>
                  <a:pt x="199" y="28"/>
                </a:lnTo>
                <a:lnTo>
                  <a:pt x="199" y="30"/>
                </a:lnTo>
                <a:lnTo>
                  <a:pt x="200" y="31"/>
                </a:lnTo>
                <a:lnTo>
                  <a:pt x="202" y="31"/>
                </a:lnTo>
                <a:lnTo>
                  <a:pt x="204" y="30"/>
                </a:lnTo>
                <a:lnTo>
                  <a:pt x="205" y="30"/>
                </a:lnTo>
                <a:lnTo>
                  <a:pt x="207" y="28"/>
                </a:lnTo>
                <a:lnTo>
                  <a:pt x="209" y="26"/>
                </a:lnTo>
                <a:lnTo>
                  <a:pt x="210" y="26"/>
                </a:lnTo>
                <a:lnTo>
                  <a:pt x="214" y="28"/>
                </a:lnTo>
                <a:lnTo>
                  <a:pt x="215" y="28"/>
                </a:lnTo>
                <a:lnTo>
                  <a:pt x="219" y="26"/>
                </a:lnTo>
                <a:lnTo>
                  <a:pt x="220" y="26"/>
                </a:lnTo>
                <a:lnTo>
                  <a:pt x="222" y="26"/>
                </a:lnTo>
                <a:lnTo>
                  <a:pt x="224" y="25"/>
                </a:lnTo>
                <a:lnTo>
                  <a:pt x="225" y="25"/>
                </a:lnTo>
                <a:lnTo>
                  <a:pt x="225" y="23"/>
                </a:lnTo>
                <a:lnTo>
                  <a:pt x="225" y="21"/>
                </a:lnTo>
                <a:lnTo>
                  <a:pt x="225" y="20"/>
                </a:lnTo>
                <a:lnTo>
                  <a:pt x="227" y="16"/>
                </a:lnTo>
                <a:lnTo>
                  <a:pt x="229" y="13"/>
                </a:lnTo>
                <a:lnTo>
                  <a:pt x="229" y="11"/>
                </a:lnTo>
                <a:lnTo>
                  <a:pt x="230" y="10"/>
                </a:lnTo>
                <a:lnTo>
                  <a:pt x="232" y="10"/>
                </a:lnTo>
                <a:lnTo>
                  <a:pt x="234" y="8"/>
                </a:lnTo>
                <a:lnTo>
                  <a:pt x="234" y="6"/>
                </a:lnTo>
                <a:lnTo>
                  <a:pt x="235" y="6"/>
                </a:lnTo>
                <a:lnTo>
                  <a:pt x="239" y="6"/>
                </a:lnTo>
                <a:lnTo>
                  <a:pt x="240" y="6"/>
                </a:lnTo>
                <a:lnTo>
                  <a:pt x="244" y="8"/>
                </a:lnTo>
                <a:lnTo>
                  <a:pt x="249" y="8"/>
                </a:lnTo>
                <a:lnTo>
                  <a:pt x="254" y="8"/>
                </a:lnTo>
                <a:lnTo>
                  <a:pt x="255" y="8"/>
                </a:lnTo>
                <a:lnTo>
                  <a:pt x="257" y="8"/>
                </a:lnTo>
                <a:lnTo>
                  <a:pt x="260" y="8"/>
                </a:lnTo>
                <a:lnTo>
                  <a:pt x="269" y="8"/>
                </a:lnTo>
                <a:lnTo>
                  <a:pt x="277" y="8"/>
                </a:lnTo>
                <a:lnTo>
                  <a:pt x="279" y="8"/>
                </a:lnTo>
                <a:lnTo>
                  <a:pt x="285" y="8"/>
                </a:lnTo>
                <a:lnTo>
                  <a:pt x="289" y="8"/>
                </a:lnTo>
                <a:lnTo>
                  <a:pt x="289" y="10"/>
                </a:lnTo>
                <a:lnTo>
                  <a:pt x="287" y="11"/>
                </a:lnTo>
                <a:lnTo>
                  <a:pt x="289" y="13"/>
                </a:lnTo>
                <a:lnTo>
                  <a:pt x="290" y="15"/>
                </a:lnTo>
                <a:lnTo>
                  <a:pt x="292" y="18"/>
                </a:lnTo>
                <a:lnTo>
                  <a:pt x="292" y="21"/>
                </a:lnTo>
                <a:lnTo>
                  <a:pt x="290" y="23"/>
                </a:lnTo>
                <a:lnTo>
                  <a:pt x="290" y="26"/>
                </a:lnTo>
                <a:lnTo>
                  <a:pt x="290" y="28"/>
                </a:lnTo>
                <a:lnTo>
                  <a:pt x="290" y="31"/>
                </a:lnTo>
                <a:lnTo>
                  <a:pt x="289" y="35"/>
                </a:lnTo>
                <a:lnTo>
                  <a:pt x="289" y="36"/>
                </a:lnTo>
                <a:lnTo>
                  <a:pt x="287" y="38"/>
                </a:lnTo>
                <a:lnTo>
                  <a:pt x="290" y="40"/>
                </a:lnTo>
                <a:lnTo>
                  <a:pt x="290" y="41"/>
                </a:lnTo>
                <a:lnTo>
                  <a:pt x="292" y="43"/>
                </a:lnTo>
                <a:lnTo>
                  <a:pt x="292" y="45"/>
                </a:lnTo>
                <a:lnTo>
                  <a:pt x="294" y="48"/>
                </a:lnTo>
                <a:lnTo>
                  <a:pt x="292" y="50"/>
                </a:lnTo>
                <a:lnTo>
                  <a:pt x="290" y="53"/>
                </a:lnTo>
                <a:lnTo>
                  <a:pt x="294" y="58"/>
                </a:lnTo>
                <a:lnTo>
                  <a:pt x="294" y="61"/>
                </a:lnTo>
                <a:lnTo>
                  <a:pt x="292" y="65"/>
                </a:lnTo>
                <a:lnTo>
                  <a:pt x="290" y="65"/>
                </a:lnTo>
                <a:lnTo>
                  <a:pt x="289" y="65"/>
                </a:lnTo>
                <a:lnTo>
                  <a:pt x="287" y="66"/>
                </a:lnTo>
                <a:lnTo>
                  <a:pt x="285" y="70"/>
                </a:lnTo>
                <a:lnTo>
                  <a:pt x="279" y="73"/>
                </a:lnTo>
                <a:lnTo>
                  <a:pt x="277" y="75"/>
                </a:lnTo>
                <a:lnTo>
                  <a:pt x="275" y="80"/>
                </a:lnTo>
                <a:lnTo>
                  <a:pt x="274" y="81"/>
                </a:lnTo>
                <a:lnTo>
                  <a:pt x="270" y="83"/>
                </a:lnTo>
                <a:lnTo>
                  <a:pt x="269" y="81"/>
                </a:lnTo>
                <a:lnTo>
                  <a:pt x="267" y="81"/>
                </a:lnTo>
                <a:lnTo>
                  <a:pt x="267" y="83"/>
                </a:lnTo>
                <a:lnTo>
                  <a:pt x="265" y="85"/>
                </a:lnTo>
                <a:lnTo>
                  <a:pt x="265" y="86"/>
                </a:lnTo>
                <a:lnTo>
                  <a:pt x="260" y="90"/>
                </a:lnTo>
                <a:lnTo>
                  <a:pt x="259" y="90"/>
                </a:lnTo>
                <a:lnTo>
                  <a:pt x="257" y="91"/>
                </a:lnTo>
                <a:lnTo>
                  <a:pt x="252" y="93"/>
                </a:lnTo>
                <a:lnTo>
                  <a:pt x="250" y="93"/>
                </a:lnTo>
                <a:lnTo>
                  <a:pt x="250" y="96"/>
                </a:lnTo>
                <a:lnTo>
                  <a:pt x="250" y="103"/>
                </a:lnTo>
                <a:lnTo>
                  <a:pt x="247" y="103"/>
                </a:lnTo>
                <a:lnTo>
                  <a:pt x="247" y="105"/>
                </a:lnTo>
                <a:lnTo>
                  <a:pt x="245" y="105"/>
                </a:lnTo>
                <a:lnTo>
                  <a:pt x="244" y="106"/>
                </a:lnTo>
                <a:lnTo>
                  <a:pt x="244" y="108"/>
                </a:lnTo>
                <a:lnTo>
                  <a:pt x="244" y="110"/>
                </a:lnTo>
                <a:lnTo>
                  <a:pt x="244" y="115"/>
                </a:lnTo>
                <a:lnTo>
                  <a:pt x="242" y="118"/>
                </a:lnTo>
                <a:lnTo>
                  <a:pt x="239" y="120"/>
                </a:lnTo>
                <a:lnTo>
                  <a:pt x="235" y="121"/>
                </a:lnTo>
                <a:lnTo>
                  <a:pt x="232" y="123"/>
                </a:lnTo>
                <a:lnTo>
                  <a:pt x="232" y="125"/>
                </a:lnTo>
                <a:lnTo>
                  <a:pt x="230" y="125"/>
                </a:lnTo>
                <a:lnTo>
                  <a:pt x="229" y="123"/>
                </a:lnTo>
                <a:lnTo>
                  <a:pt x="227" y="123"/>
                </a:lnTo>
                <a:lnTo>
                  <a:pt x="225" y="121"/>
                </a:lnTo>
                <a:lnTo>
                  <a:pt x="224" y="121"/>
                </a:lnTo>
                <a:lnTo>
                  <a:pt x="220" y="121"/>
                </a:lnTo>
                <a:lnTo>
                  <a:pt x="219" y="121"/>
                </a:lnTo>
                <a:lnTo>
                  <a:pt x="217" y="121"/>
                </a:lnTo>
                <a:lnTo>
                  <a:pt x="217" y="123"/>
                </a:lnTo>
                <a:lnTo>
                  <a:pt x="214" y="125"/>
                </a:lnTo>
                <a:lnTo>
                  <a:pt x="210" y="128"/>
                </a:lnTo>
                <a:lnTo>
                  <a:pt x="209" y="128"/>
                </a:lnTo>
                <a:lnTo>
                  <a:pt x="207" y="130"/>
                </a:lnTo>
                <a:lnTo>
                  <a:pt x="205" y="130"/>
                </a:lnTo>
                <a:lnTo>
                  <a:pt x="205" y="131"/>
                </a:lnTo>
                <a:lnTo>
                  <a:pt x="204" y="133"/>
                </a:lnTo>
                <a:lnTo>
                  <a:pt x="204" y="136"/>
                </a:lnTo>
                <a:lnTo>
                  <a:pt x="205" y="140"/>
                </a:lnTo>
                <a:lnTo>
                  <a:pt x="205" y="143"/>
                </a:lnTo>
                <a:lnTo>
                  <a:pt x="204" y="143"/>
                </a:lnTo>
                <a:lnTo>
                  <a:pt x="200" y="143"/>
                </a:lnTo>
                <a:lnTo>
                  <a:pt x="199" y="143"/>
                </a:lnTo>
                <a:lnTo>
                  <a:pt x="199" y="145"/>
                </a:lnTo>
                <a:lnTo>
                  <a:pt x="197" y="145"/>
                </a:lnTo>
                <a:lnTo>
                  <a:pt x="195" y="146"/>
                </a:lnTo>
                <a:lnTo>
                  <a:pt x="194" y="150"/>
                </a:lnTo>
                <a:lnTo>
                  <a:pt x="194" y="151"/>
                </a:lnTo>
                <a:lnTo>
                  <a:pt x="192" y="151"/>
                </a:lnTo>
                <a:lnTo>
                  <a:pt x="192" y="153"/>
                </a:lnTo>
                <a:lnTo>
                  <a:pt x="192" y="155"/>
                </a:lnTo>
                <a:lnTo>
                  <a:pt x="192" y="156"/>
                </a:lnTo>
                <a:lnTo>
                  <a:pt x="192" y="158"/>
                </a:lnTo>
                <a:lnTo>
                  <a:pt x="192" y="160"/>
                </a:lnTo>
                <a:lnTo>
                  <a:pt x="192" y="161"/>
                </a:lnTo>
                <a:lnTo>
                  <a:pt x="192" y="163"/>
                </a:lnTo>
                <a:lnTo>
                  <a:pt x="189" y="165"/>
                </a:lnTo>
                <a:lnTo>
                  <a:pt x="189" y="166"/>
                </a:lnTo>
                <a:lnTo>
                  <a:pt x="189" y="168"/>
                </a:lnTo>
                <a:lnTo>
                  <a:pt x="190" y="170"/>
                </a:lnTo>
                <a:lnTo>
                  <a:pt x="192" y="173"/>
                </a:lnTo>
                <a:lnTo>
                  <a:pt x="192" y="175"/>
                </a:lnTo>
                <a:lnTo>
                  <a:pt x="192" y="176"/>
                </a:lnTo>
                <a:lnTo>
                  <a:pt x="192" y="178"/>
                </a:lnTo>
                <a:lnTo>
                  <a:pt x="192" y="180"/>
                </a:lnTo>
                <a:lnTo>
                  <a:pt x="190" y="183"/>
                </a:lnTo>
                <a:lnTo>
                  <a:pt x="190" y="185"/>
                </a:lnTo>
                <a:lnTo>
                  <a:pt x="190" y="186"/>
                </a:lnTo>
                <a:lnTo>
                  <a:pt x="189" y="188"/>
                </a:lnTo>
                <a:lnTo>
                  <a:pt x="187" y="188"/>
                </a:lnTo>
                <a:lnTo>
                  <a:pt x="187" y="190"/>
                </a:lnTo>
                <a:lnTo>
                  <a:pt x="185" y="192"/>
                </a:lnTo>
                <a:lnTo>
                  <a:pt x="187" y="195"/>
                </a:lnTo>
                <a:lnTo>
                  <a:pt x="187" y="198"/>
                </a:lnTo>
                <a:lnTo>
                  <a:pt x="187" y="200"/>
                </a:lnTo>
                <a:lnTo>
                  <a:pt x="184" y="200"/>
                </a:lnTo>
                <a:lnTo>
                  <a:pt x="182" y="200"/>
                </a:lnTo>
                <a:lnTo>
                  <a:pt x="180" y="200"/>
                </a:lnTo>
                <a:lnTo>
                  <a:pt x="177" y="200"/>
                </a:lnTo>
                <a:lnTo>
                  <a:pt x="175" y="200"/>
                </a:lnTo>
                <a:lnTo>
                  <a:pt x="174" y="200"/>
                </a:lnTo>
                <a:lnTo>
                  <a:pt x="172" y="200"/>
                </a:lnTo>
                <a:lnTo>
                  <a:pt x="167" y="200"/>
                </a:lnTo>
                <a:lnTo>
                  <a:pt x="165" y="200"/>
                </a:lnTo>
                <a:lnTo>
                  <a:pt x="164" y="200"/>
                </a:lnTo>
                <a:lnTo>
                  <a:pt x="157" y="200"/>
                </a:lnTo>
                <a:lnTo>
                  <a:pt x="155" y="200"/>
                </a:lnTo>
                <a:lnTo>
                  <a:pt x="154" y="200"/>
                </a:lnTo>
                <a:lnTo>
                  <a:pt x="152" y="200"/>
                </a:lnTo>
                <a:lnTo>
                  <a:pt x="150" y="200"/>
                </a:lnTo>
                <a:lnTo>
                  <a:pt x="147" y="200"/>
                </a:lnTo>
                <a:lnTo>
                  <a:pt x="145" y="200"/>
                </a:lnTo>
                <a:lnTo>
                  <a:pt x="144" y="200"/>
                </a:lnTo>
                <a:lnTo>
                  <a:pt x="142" y="200"/>
                </a:lnTo>
                <a:lnTo>
                  <a:pt x="139" y="200"/>
                </a:lnTo>
                <a:lnTo>
                  <a:pt x="139" y="202"/>
                </a:lnTo>
                <a:lnTo>
                  <a:pt x="139" y="203"/>
                </a:lnTo>
                <a:lnTo>
                  <a:pt x="139" y="205"/>
                </a:lnTo>
                <a:lnTo>
                  <a:pt x="139" y="207"/>
                </a:lnTo>
                <a:lnTo>
                  <a:pt x="139" y="208"/>
                </a:lnTo>
                <a:lnTo>
                  <a:pt x="139" y="210"/>
                </a:lnTo>
                <a:lnTo>
                  <a:pt x="139" y="212"/>
                </a:lnTo>
                <a:lnTo>
                  <a:pt x="139" y="213"/>
                </a:lnTo>
                <a:lnTo>
                  <a:pt x="139" y="215"/>
                </a:lnTo>
                <a:lnTo>
                  <a:pt x="139" y="217"/>
                </a:lnTo>
                <a:lnTo>
                  <a:pt x="137" y="217"/>
                </a:lnTo>
                <a:lnTo>
                  <a:pt x="135" y="217"/>
                </a:lnTo>
                <a:lnTo>
                  <a:pt x="134" y="217"/>
                </a:lnTo>
                <a:lnTo>
                  <a:pt x="132" y="217"/>
                </a:lnTo>
                <a:lnTo>
                  <a:pt x="129" y="217"/>
                </a:lnTo>
                <a:lnTo>
                  <a:pt x="127" y="217"/>
                </a:lnTo>
                <a:lnTo>
                  <a:pt x="125" y="217"/>
                </a:lnTo>
                <a:lnTo>
                  <a:pt x="124" y="217"/>
                </a:lnTo>
                <a:lnTo>
                  <a:pt x="119" y="217"/>
                </a:lnTo>
                <a:lnTo>
                  <a:pt x="117" y="217"/>
                </a:lnTo>
                <a:lnTo>
                  <a:pt x="115" y="217"/>
                </a:lnTo>
                <a:lnTo>
                  <a:pt x="114" y="217"/>
                </a:lnTo>
                <a:lnTo>
                  <a:pt x="109" y="217"/>
                </a:lnTo>
                <a:lnTo>
                  <a:pt x="103" y="217"/>
                </a:lnTo>
                <a:lnTo>
                  <a:pt x="102" y="217"/>
                </a:lnTo>
                <a:lnTo>
                  <a:pt x="100" y="217"/>
                </a:lnTo>
                <a:lnTo>
                  <a:pt x="98" y="217"/>
                </a:lnTo>
                <a:lnTo>
                  <a:pt x="88" y="217"/>
                </a:lnTo>
                <a:lnTo>
                  <a:pt x="87" y="217"/>
                </a:lnTo>
                <a:lnTo>
                  <a:pt x="85" y="217"/>
                </a:lnTo>
                <a:lnTo>
                  <a:pt x="85" y="213"/>
                </a:lnTo>
                <a:lnTo>
                  <a:pt x="85" y="212"/>
                </a:lnTo>
                <a:lnTo>
                  <a:pt x="85" y="202"/>
                </a:lnTo>
                <a:lnTo>
                  <a:pt x="85" y="197"/>
                </a:lnTo>
                <a:lnTo>
                  <a:pt x="85" y="195"/>
                </a:lnTo>
                <a:lnTo>
                  <a:pt x="85" y="192"/>
                </a:lnTo>
                <a:lnTo>
                  <a:pt x="82" y="192"/>
                </a:lnTo>
                <a:lnTo>
                  <a:pt x="82" y="183"/>
                </a:lnTo>
                <a:lnTo>
                  <a:pt x="82" y="181"/>
                </a:lnTo>
                <a:lnTo>
                  <a:pt x="82" y="176"/>
                </a:lnTo>
                <a:lnTo>
                  <a:pt x="80" y="175"/>
                </a:lnTo>
                <a:lnTo>
                  <a:pt x="78" y="175"/>
                </a:lnTo>
                <a:lnTo>
                  <a:pt x="78" y="170"/>
                </a:lnTo>
                <a:lnTo>
                  <a:pt x="78" y="166"/>
                </a:lnTo>
                <a:lnTo>
                  <a:pt x="77" y="166"/>
                </a:lnTo>
                <a:lnTo>
                  <a:pt x="77" y="165"/>
                </a:lnTo>
                <a:lnTo>
                  <a:pt x="77" y="166"/>
                </a:lnTo>
                <a:lnTo>
                  <a:pt x="75" y="166"/>
                </a:lnTo>
                <a:lnTo>
                  <a:pt x="73" y="166"/>
                </a:lnTo>
                <a:lnTo>
                  <a:pt x="72" y="166"/>
                </a:lnTo>
                <a:lnTo>
                  <a:pt x="72" y="168"/>
                </a:lnTo>
                <a:lnTo>
                  <a:pt x="70" y="168"/>
                </a:lnTo>
                <a:lnTo>
                  <a:pt x="65" y="168"/>
                </a:lnTo>
                <a:lnTo>
                  <a:pt x="62" y="168"/>
                </a:lnTo>
                <a:lnTo>
                  <a:pt x="60" y="168"/>
                </a:lnTo>
                <a:lnTo>
                  <a:pt x="58" y="168"/>
                </a:lnTo>
                <a:lnTo>
                  <a:pt x="43" y="168"/>
                </a:lnTo>
                <a:lnTo>
                  <a:pt x="42" y="168"/>
                </a:lnTo>
                <a:lnTo>
                  <a:pt x="40" y="168"/>
                </a:lnTo>
                <a:lnTo>
                  <a:pt x="35" y="168"/>
                </a:lnTo>
                <a:lnTo>
                  <a:pt x="32" y="168"/>
                </a:lnTo>
                <a:lnTo>
                  <a:pt x="30" y="168"/>
                </a:lnTo>
                <a:lnTo>
                  <a:pt x="28" y="168"/>
                </a:lnTo>
                <a:lnTo>
                  <a:pt x="27" y="170"/>
                </a:lnTo>
                <a:lnTo>
                  <a:pt x="22" y="170"/>
                </a:lnTo>
                <a:lnTo>
                  <a:pt x="20" y="170"/>
                </a:lnTo>
                <a:lnTo>
                  <a:pt x="15" y="170"/>
                </a:lnTo>
                <a:lnTo>
                  <a:pt x="12" y="170"/>
                </a:lnTo>
                <a:lnTo>
                  <a:pt x="2" y="170"/>
                </a:lnTo>
                <a:lnTo>
                  <a:pt x="2" y="168"/>
                </a:lnTo>
                <a:lnTo>
                  <a:pt x="2" y="163"/>
                </a:lnTo>
                <a:lnTo>
                  <a:pt x="2" y="155"/>
                </a:lnTo>
                <a:lnTo>
                  <a:pt x="2" y="146"/>
                </a:lnTo>
                <a:lnTo>
                  <a:pt x="2" y="143"/>
                </a:lnTo>
                <a:lnTo>
                  <a:pt x="2" y="141"/>
                </a:lnTo>
                <a:lnTo>
                  <a:pt x="2" y="140"/>
                </a:lnTo>
                <a:lnTo>
                  <a:pt x="0" y="128"/>
                </a:lnTo>
                <a:lnTo>
                  <a:pt x="0" y="123"/>
                </a:lnTo>
                <a:lnTo>
                  <a:pt x="0" y="120"/>
                </a:lnTo>
                <a:lnTo>
                  <a:pt x="0" y="116"/>
                </a:lnTo>
                <a:lnTo>
                  <a:pt x="0" y="110"/>
                </a:lnTo>
                <a:lnTo>
                  <a:pt x="2" y="108"/>
                </a:lnTo>
                <a:lnTo>
                  <a:pt x="2" y="105"/>
                </a:lnTo>
                <a:lnTo>
                  <a:pt x="2" y="100"/>
                </a:lnTo>
                <a:lnTo>
                  <a:pt x="2" y="90"/>
                </a:lnTo>
                <a:lnTo>
                  <a:pt x="2" y="85"/>
                </a:lnTo>
                <a:lnTo>
                  <a:pt x="2" y="83"/>
                </a:lnTo>
                <a:lnTo>
                  <a:pt x="2" y="81"/>
                </a:lnTo>
                <a:lnTo>
                  <a:pt x="2" y="78"/>
                </a:lnTo>
                <a:lnTo>
                  <a:pt x="0" y="71"/>
                </a:lnTo>
                <a:lnTo>
                  <a:pt x="0" y="70"/>
                </a:lnTo>
                <a:lnTo>
                  <a:pt x="0" y="68"/>
                </a:lnTo>
                <a:lnTo>
                  <a:pt x="0" y="65"/>
                </a:lnTo>
                <a:lnTo>
                  <a:pt x="0" y="63"/>
                </a:lnTo>
                <a:lnTo>
                  <a:pt x="2" y="63"/>
                </a:lnTo>
                <a:lnTo>
                  <a:pt x="2" y="60"/>
                </a:lnTo>
                <a:lnTo>
                  <a:pt x="2" y="56"/>
                </a:lnTo>
                <a:lnTo>
                  <a:pt x="2" y="53"/>
                </a:lnTo>
                <a:lnTo>
                  <a:pt x="0" y="51"/>
                </a:lnTo>
                <a:lnTo>
                  <a:pt x="0" y="50"/>
                </a:lnTo>
                <a:lnTo>
                  <a:pt x="0" y="43"/>
                </a:lnTo>
                <a:lnTo>
                  <a:pt x="0" y="38"/>
                </a:lnTo>
                <a:lnTo>
                  <a:pt x="0" y="31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3"/>
                </a:lnTo>
                <a:lnTo>
                  <a:pt x="0" y="10"/>
                </a:lnTo>
                <a:lnTo>
                  <a:pt x="0" y="8"/>
                </a:lnTo>
                <a:lnTo>
                  <a:pt x="0" y="3"/>
                </a:lnTo>
                <a:lnTo>
                  <a:pt x="2" y="1"/>
                </a:lnTo>
                <a:lnTo>
                  <a:pt x="3" y="1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lnTo>
                  <a:pt x="10" y="1"/>
                </a:lnTo>
                <a:lnTo>
                  <a:pt x="12" y="3"/>
                </a:lnTo>
                <a:lnTo>
                  <a:pt x="13" y="3"/>
                </a:lnTo>
                <a:lnTo>
                  <a:pt x="15" y="5"/>
                </a:lnTo>
                <a:lnTo>
                  <a:pt x="15" y="1"/>
                </a:lnTo>
                <a:lnTo>
                  <a:pt x="18" y="1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7" y="0"/>
                </a:lnTo>
                <a:lnTo>
                  <a:pt x="28" y="0"/>
                </a:lnTo>
                <a:close/>
              </a:path>
            </a:pathLst>
          </a:custGeom>
          <a:solidFill>
            <a:srgbClr val="6CD9A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50"/>
          <p:cNvSpPr>
            <a:spLocks/>
          </p:cNvSpPr>
          <p:nvPr/>
        </p:nvSpPr>
        <p:spPr bwMode="auto">
          <a:xfrm>
            <a:off x="6535738" y="4367213"/>
            <a:ext cx="284163" cy="573088"/>
          </a:xfrm>
          <a:custGeom>
            <a:avLst/>
            <a:gdLst/>
            <a:ahLst/>
            <a:cxnLst>
              <a:cxn ang="0">
                <a:pos x="42" y="18"/>
              </a:cxn>
              <a:cxn ang="0">
                <a:pos x="54" y="17"/>
              </a:cxn>
              <a:cxn ang="0">
                <a:pos x="69" y="15"/>
              </a:cxn>
              <a:cxn ang="0">
                <a:pos x="94" y="22"/>
              </a:cxn>
              <a:cxn ang="0">
                <a:pos x="110" y="20"/>
              </a:cxn>
              <a:cxn ang="0">
                <a:pos x="132" y="30"/>
              </a:cxn>
              <a:cxn ang="0">
                <a:pos x="144" y="35"/>
              </a:cxn>
              <a:cxn ang="0">
                <a:pos x="152" y="43"/>
              </a:cxn>
              <a:cxn ang="0">
                <a:pos x="159" y="62"/>
              </a:cxn>
              <a:cxn ang="0">
                <a:pos x="152" y="73"/>
              </a:cxn>
              <a:cxn ang="0">
                <a:pos x="150" y="92"/>
              </a:cxn>
              <a:cxn ang="0">
                <a:pos x="164" y="107"/>
              </a:cxn>
              <a:cxn ang="0">
                <a:pos x="177" y="119"/>
              </a:cxn>
              <a:cxn ang="0">
                <a:pos x="166" y="129"/>
              </a:cxn>
              <a:cxn ang="0">
                <a:pos x="164" y="139"/>
              </a:cxn>
              <a:cxn ang="0">
                <a:pos x="174" y="154"/>
              </a:cxn>
              <a:cxn ang="0">
                <a:pos x="166" y="174"/>
              </a:cxn>
              <a:cxn ang="0">
                <a:pos x="166" y="190"/>
              </a:cxn>
              <a:cxn ang="0">
                <a:pos x="154" y="197"/>
              </a:cxn>
              <a:cxn ang="0">
                <a:pos x="145" y="215"/>
              </a:cxn>
              <a:cxn ang="0">
                <a:pos x="159" y="222"/>
              </a:cxn>
              <a:cxn ang="0">
                <a:pos x="147" y="229"/>
              </a:cxn>
              <a:cxn ang="0">
                <a:pos x="145" y="247"/>
              </a:cxn>
              <a:cxn ang="0">
                <a:pos x="149" y="260"/>
              </a:cxn>
              <a:cxn ang="0">
                <a:pos x="156" y="270"/>
              </a:cxn>
              <a:cxn ang="0">
                <a:pos x="161" y="287"/>
              </a:cxn>
              <a:cxn ang="0">
                <a:pos x="152" y="299"/>
              </a:cxn>
              <a:cxn ang="0">
                <a:pos x="140" y="306"/>
              </a:cxn>
              <a:cxn ang="0">
                <a:pos x="110" y="314"/>
              </a:cxn>
              <a:cxn ang="0">
                <a:pos x="84" y="317"/>
              </a:cxn>
              <a:cxn ang="0">
                <a:pos x="70" y="334"/>
              </a:cxn>
              <a:cxn ang="0">
                <a:pos x="52" y="332"/>
              </a:cxn>
              <a:cxn ang="0">
                <a:pos x="35" y="336"/>
              </a:cxn>
              <a:cxn ang="0">
                <a:pos x="25" y="354"/>
              </a:cxn>
              <a:cxn ang="0">
                <a:pos x="12" y="361"/>
              </a:cxn>
              <a:cxn ang="0">
                <a:pos x="12" y="331"/>
              </a:cxn>
              <a:cxn ang="0">
                <a:pos x="17" y="321"/>
              </a:cxn>
              <a:cxn ang="0">
                <a:pos x="20" y="309"/>
              </a:cxn>
              <a:cxn ang="0">
                <a:pos x="30" y="307"/>
              </a:cxn>
              <a:cxn ang="0">
                <a:pos x="14" y="304"/>
              </a:cxn>
              <a:cxn ang="0">
                <a:pos x="25" y="287"/>
              </a:cxn>
              <a:cxn ang="0">
                <a:pos x="34" y="267"/>
              </a:cxn>
              <a:cxn ang="0">
                <a:pos x="47" y="260"/>
              </a:cxn>
              <a:cxn ang="0">
                <a:pos x="54" y="240"/>
              </a:cxn>
              <a:cxn ang="0">
                <a:pos x="60" y="224"/>
              </a:cxn>
              <a:cxn ang="0">
                <a:pos x="59" y="214"/>
              </a:cxn>
              <a:cxn ang="0">
                <a:pos x="52" y="200"/>
              </a:cxn>
              <a:cxn ang="0">
                <a:pos x="39" y="194"/>
              </a:cxn>
              <a:cxn ang="0">
                <a:pos x="52" y="179"/>
              </a:cxn>
              <a:cxn ang="0">
                <a:pos x="50" y="164"/>
              </a:cxn>
              <a:cxn ang="0">
                <a:pos x="45" y="144"/>
              </a:cxn>
              <a:cxn ang="0">
                <a:pos x="52" y="127"/>
              </a:cxn>
              <a:cxn ang="0">
                <a:pos x="45" y="115"/>
              </a:cxn>
              <a:cxn ang="0">
                <a:pos x="49" y="100"/>
              </a:cxn>
              <a:cxn ang="0">
                <a:pos x="34" y="85"/>
              </a:cxn>
              <a:cxn ang="0">
                <a:pos x="25" y="67"/>
              </a:cxn>
              <a:cxn ang="0">
                <a:pos x="19" y="50"/>
              </a:cxn>
              <a:cxn ang="0">
                <a:pos x="9" y="30"/>
              </a:cxn>
              <a:cxn ang="0">
                <a:pos x="2" y="8"/>
              </a:cxn>
              <a:cxn ang="0">
                <a:pos x="24" y="0"/>
              </a:cxn>
            </a:cxnLst>
            <a:rect l="0" t="0" r="r" b="b"/>
            <a:pathLst>
              <a:path w="179" h="361">
                <a:moveTo>
                  <a:pt x="29" y="8"/>
                </a:moveTo>
                <a:lnTo>
                  <a:pt x="30" y="10"/>
                </a:lnTo>
                <a:lnTo>
                  <a:pt x="32" y="12"/>
                </a:lnTo>
                <a:lnTo>
                  <a:pt x="34" y="13"/>
                </a:lnTo>
                <a:lnTo>
                  <a:pt x="34" y="15"/>
                </a:lnTo>
                <a:lnTo>
                  <a:pt x="35" y="17"/>
                </a:lnTo>
                <a:lnTo>
                  <a:pt x="40" y="12"/>
                </a:lnTo>
                <a:lnTo>
                  <a:pt x="40" y="13"/>
                </a:lnTo>
                <a:lnTo>
                  <a:pt x="40" y="15"/>
                </a:lnTo>
                <a:lnTo>
                  <a:pt x="42" y="17"/>
                </a:lnTo>
                <a:lnTo>
                  <a:pt x="42" y="18"/>
                </a:lnTo>
                <a:lnTo>
                  <a:pt x="42" y="20"/>
                </a:lnTo>
                <a:lnTo>
                  <a:pt x="44" y="22"/>
                </a:lnTo>
                <a:lnTo>
                  <a:pt x="44" y="23"/>
                </a:lnTo>
                <a:lnTo>
                  <a:pt x="45" y="23"/>
                </a:lnTo>
                <a:lnTo>
                  <a:pt x="47" y="22"/>
                </a:lnTo>
                <a:lnTo>
                  <a:pt x="49" y="20"/>
                </a:lnTo>
                <a:lnTo>
                  <a:pt x="50" y="20"/>
                </a:lnTo>
                <a:lnTo>
                  <a:pt x="50" y="18"/>
                </a:lnTo>
                <a:lnTo>
                  <a:pt x="52" y="18"/>
                </a:lnTo>
                <a:lnTo>
                  <a:pt x="54" y="18"/>
                </a:lnTo>
                <a:lnTo>
                  <a:pt x="54" y="17"/>
                </a:lnTo>
                <a:lnTo>
                  <a:pt x="55" y="17"/>
                </a:lnTo>
                <a:lnTo>
                  <a:pt x="57" y="17"/>
                </a:lnTo>
                <a:lnTo>
                  <a:pt x="59" y="18"/>
                </a:lnTo>
                <a:lnTo>
                  <a:pt x="59" y="20"/>
                </a:lnTo>
                <a:lnTo>
                  <a:pt x="60" y="20"/>
                </a:lnTo>
                <a:lnTo>
                  <a:pt x="62" y="20"/>
                </a:lnTo>
                <a:lnTo>
                  <a:pt x="64" y="18"/>
                </a:lnTo>
                <a:lnTo>
                  <a:pt x="65" y="17"/>
                </a:lnTo>
                <a:lnTo>
                  <a:pt x="67" y="17"/>
                </a:lnTo>
                <a:lnTo>
                  <a:pt x="69" y="17"/>
                </a:lnTo>
                <a:lnTo>
                  <a:pt x="69" y="15"/>
                </a:lnTo>
                <a:lnTo>
                  <a:pt x="72" y="15"/>
                </a:lnTo>
                <a:lnTo>
                  <a:pt x="72" y="13"/>
                </a:lnTo>
                <a:lnTo>
                  <a:pt x="74" y="13"/>
                </a:lnTo>
                <a:lnTo>
                  <a:pt x="74" y="15"/>
                </a:lnTo>
                <a:lnTo>
                  <a:pt x="74" y="17"/>
                </a:lnTo>
                <a:lnTo>
                  <a:pt x="74" y="18"/>
                </a:lnTo>
                <a:lnTo>
                  <a:pt x="74" y="22"/>
                </a:lnTo>
                <a:lnTo>
                  <a:pt x="80" y="22"/>
                </a:lnTo>
                <a:lnTo>
                  <a:pt x="90" y="22"/>
                </a:lnTo>
                <a:lnTo>
                  <a:pt x="92" y="22"/>
                </a:lnTo>
                <a:lnTo>
                  <a:pt x="94" y="22"/>
                </a:lnTo>
                <a:lnTo>
                  <a:pt x="94" y="20"/>
                </a:lnTo>
                <a:lnTo>
                  <a:pt x="94" y="22"/>
                </a:lnTo>
                <a:lnTo>
                  <a:pt x="95" y="20"/>
                </a:lnTo>
                <a:lnTo>
                  <a:pt x="95" y="22"/>
                </a:lnTo>
                <a:lnTo>
                  <a:pt x="97" y="22"/>
                </a:lnTo>
                <a:lnTo>
                  <a:pt x="99" y="22"/>
                </a:lnTo>
                <a:lnTo>
                  <a:pt x="100" y="22"/>
                </a:lnTo>
                <a:lnTo>
                  <a:pt x="102" y="20"/>
                </a:lnTo>
                <a:lnTo>
                  <a:pt x="104" y="20"/>
                </a:lnTo>
                <a:lnTo>
                  <a:pt x="105" y="20"/>
                </a:lnTo>
                <a:lnTo>
                  <a:pt x="110" y="20"/>
                </a:lnTo>
                <a:lnTo>
                  <a:pt x="112" y="20"/>
                </a:lnTo>
                <a:lnTo>
                  <a:pt x="114" y="22"/>
                </a:lnTo>
                <a:lnTo>
                  <a:pt x="117" y="22"/>
                </a:lnTo>
                <a:lnTo>
                  <a:pt x="122" y="22"/>
                </a:lnTo>
                <a:lnTo>
                  <a:pt x="125" y="22"/>
                </a:lnTo>
                <a:lnTo>
                  <a:pt x="130" y="22"/>
                </a:lnTo>
                <a:lnTo>
                  <a:pt x="130" y="23"/>
                </a:lnTo>
                <a:lnTo>
                  <a:pt x="130" y="25"/>
                </a:lnTo>
                <a:lnTo>
                  <a:pt x="132" y="27"/>
                </a:lnTo>
                <a:lnTo>
                  <a:pt x="132" y="28"/>
                </a:lnTo>
                <a:lnTo>
                  <a:pt x="132" y="30"/>
                </a:lnTo>
                <a:lnTo>
                  <a:pt x="132" y="32"/>
                </a:lnTo>
                <a:lnTo>
                  <a:pt x="134" y="32"/>
                </a:lnTo>
                <a:lnTo>
                  <a:pt x="134" y="33"/>
                </a:lnTo>
                <a:lnTo>
                  <a:pt x="135" y="33"/>
                </a:lnTo>
                <a:lnTo>
                  <a:pt x="137" y="33"/>
                </a:lnTo>
                <a:lnTo>
                  <a:pt x="137" y="32"/>
                </a:lnTo>
                <a:lnTo>
                  <a:pt x="139" y="30"/>
                </a:lnTo>
                <a:lnTo>
                  <a:pt x="140" y="32"/>
                </a:lnTo>
                <a:lnTo>
                  <a:pt x="140" y="33"/>
                </a:lnTo>
                <a:lnTo>
                  <a:pt x="142" y="35"/>
                </a:lnTo>
                <a:lnTo>
                  <a:pt x="144" y="35"/>
                </a:lnTo>
                <a:lnTo>
                  <a:pt x="144" y="37"/>
                </a:lnTo>
                <a:lnTo>
                  <a:pt x="145" y="37"/>
                </a:lnTo>
                <a:lnTo>
                  <a:pt x="147" y="37"/>
                </a:lnTo>
                <a:lnTo>
                  <a:pt x="147" y="38"/>
                </a:lnTo>
                <a:lnTo>
                  <a:pt x="149" y="38"/>
                </a:lnTo>
                <a:lnTo>
                  <a:pt x="150" y="38"/>
                </a:lnTo>
                <a:lnTo>
                  <a:pt x="150" y="40"/>
                </a:lnTo>
                <a:lnTo>
                  <a:pt x="152" y="40"/>
                </a:lnTo>
                <a:lnTo>
                  <a:pt x="154" y="40"/>
                </a:lnTo>
                <a:lnTo>
                  <a:pt x="154" y="42"/>
                </a:lnTo>
                <a:lnTo>
                  <a:pt x="152" y="43"/>
                </a:lnTo>
                <a:lnTo>
                  <a:pt x="152" y="45"/>
                </a:lnTo>
                <a:lnTo>
                  <a:pt x="152" y="47"/>
                </a:lnTo>
                <a:lnTo>
                  <a:pt x="156" y="50"/>
                </a:lnTo>
                <a:lnTo>
                  <a:pt x="157" y="52"/>
                </a:lnTo>
                <a:lnTo>
                  <a:pt x="157" y="53"/>
                </a:lnTo>
                <a:lnTo>
                  <a:pt x="157" y="55"/>
                </a:lnTo>
                <a:lnTo>
                  <a:pt x="157" y="57"/>
                </a:lnTo>
                <a:lnTo>
                  <a:pt x="157" y="58"/>
                </a:lnTo>
                <a:lnTo>
                  <a:pt x="157" y="60"/>
                </a:lnTo>
                <a:lnTo>
                  <a:pt x="157" y="62"/>
                </a:lnTo>
                <a:lnTo>
                  <a:pt x="159" y="62"/>
                </a:lnTo>
                <a:lnTo>
                  <a:pt x="159" y="63"/>
                </a:lnTo>
                <a:lnTo>
                  <a:pt x="161" y="65"/>
                </a:lnTo>
                <a:lnTo>
                  <a:pt x="161" y="67"/>
                </a:lnTo>
                <a:lnTo>
                  <a:pt x="161" y="68"/>
                </a:lnTo>
                <a:lnTo>
                  <a:pt x="159" y="70"/>
                </a:lnTo>
                <a:lnTo>
                  <a:pt x="157" y="70"/>
                </a:lnTo>
                <a:lnTo>
                  <a:pt x="156" y="70"/>
                </a:lnTo>
                <a:lnTo>
                  <a:pt x="156" y="72"/>
                </a:lnTo>
                <a:lnTo>
                  <a:pt x="154" y="72"/>
                </a:lnTo>
                <a:lnTo>
                  <a:pt x="154" y="73"/>
                </a:lnTo>
                <a:lnTo>
                  <a:pt x="152" y="73"/>
                </a:lnTo>
                <a:lnTo>
                  <a:pt x="152" y="75"/>
                </a:lnTo>
                <a:lnTo>
                  <a:pt x="150" y="77"/>
                </a:lnTo>
                <a:lnTo>
                  <a:pt x="150" y="78"/>
                </a:lnTo>
                <a:lnTo>
                  <a:pt x="152" y="80"/>
                </a:lnTo>
                <a:lnTo>
                  <a:pt x="154" y="82"/>
                </a:lnTo>
                <a:lnTo>
                  <a:pt x="154" y="83"/>
                </a:lnTo>
                <a:lnTo>
                  <a:pt x="154" y="85"/>
                </a:lnTo>
                <a:lnTo>
                  <a:pt x="152" y="87"/>
                </a:lnTo>
                <a:lnTo>
                  <a:pt x="152" y="89"/>
                </a:lnTo>
                <a:lnTo>
                  <a:pt x="154" y="90"/>
                </a:lnTo>
                <a:lnTo>
                  <a:pt x="150" y="92"/>
                </a:lnTo>
                <a:lnTo>
                  <a:pt x="149" y="94"/>
                </a:lnTo>
                <a:lnTo>
                  <a:pt x="150" y="95"/>
                </a:lnTo>
                <a:lnTo>
                  <a:pt x="150" y="97"/>
                </a:lnTo>
                <a:lnTo>
                  <a:pt x="152" y="99"/>
                </a:lnTo>
                <a:lnTo>
                  <a:pt x="152" y="100"/>
                </a:lnTo>
                <a:lnTo>
                  <a:pt x="152" y="102"/>
                </a:lnTo>
                <a:lnTo>
                  <a:pt x="154" y="104"/>
                </a:lnTo>
                <a:lnTo>
                  <a:pt x="154" y="105"/>
                </a:lnTo>
                <a:lnTo>
                  <a:pt x="157" y="107"/>
                </a:lnTo>
                <a:lnTo>
                  <a:pt x="161" y="107"/>
                </a:lnTo>
                <a:lnTo>
                  <a:pt x="164" y="107"/>
                </a:lnTo>
                <a:lnTo>
                  <a:pt x="166" y="107"/>
                </a:lnTo>
                <a:lnTo>
                  <a:pt x="166" y="109"/>
                </a:lnTo>
                <a:lnTo>
                  <a:pt x="169" y="110"/>
                </a:lnTo>
                <a:lnTo>
                  <a:pt x="171" y="112"/>
                </a:lnTo>
                <a:lnTo>
                  <a:pt x="172" y="112"/>
                </a:lnTo>
                <a:lnTo>
                  <a:pt x="174" y="114"/>
                </a:lnTo>
                <a:lnTo>
                  <a:pt x="176" y="114"/>
                </a:lnTo>
                <a:lnTo>
                  <a:pt x="177" y="115"/>
                </a:lnTo>
                <a:lnTo>
                  <a:pt x="179" y="117"/>
                </a:lnTo>
                <a:lnTo>
                  <a:pt x="179" y="119"/>
                </a:lnTo>
                <a:lnTo>
                  <a:pt x="177" y="119"/>
                </a:lnTo>
                <a:lnTo>
                  <a:pt x="176" y="120"/>
                </a:lnTo>
                <a:lnTo>
                  <a:pt x="174" y="120"/>
                </a:lnTo>
                <a:lnTo>
                  <a:pt x="174" y="122"/>
                </a:lnTo>
                <a:lnTo>
                  <a:pt x="172" y="122"/>
                </a:lnTo>
                <a:lnTo>
                  <a:pt x="172" y="124"/>
                </a:lnTo>
                <a:lnTo>
                  <a:pt x="171" y="124"/>
                </a:lnTo>
                <a:lnTo>
                  <a:pt x="169" y="124"/>
                </a:lnTo>
                <a:lnTo>
                  <a:pt x="169" y="125"/>
                </a:lnTo>
                <a:lnTo>
                  <a:pt x="167" y="125"/>
                </a:lnTo>
                <a:lnTo>
                  <a:pt x="167" y="127"/>
                </a:lnTo>
                <a:lnTo>
                  <a:pt x="166" y="129"/>
                </a:lnTo>
                <a:lnTo>
                  <a:pt x="164" y="130"/>
                </a:lnTo>
                <a:lnTo>
                  <a:pt x="162" y="130"/>
                </a:lnTo>
                <a:lnTo>
                  <a:pt x="162" y="132"/>
                </a:lnTo>
                <a:lnTo>
                  <a:pt x="161" y="132"/>
                </a:lnTo>
                <a:lnTo>
                  <a:pt x="161" y="135"/>
                </a:lnTo>
                <a:lnTo>
                  <a:pt x="161" y="137"/>
                </a:lnTo>
                <a:lnTo>
                  <a:pt x="159" y="139"/>
                </a:lnTo>
                <a:lnTo>
                  <a:pt x="159" y="140"/>
                </a:lnTo>
                <a:lnTo>
                  <a:pt x="161" y="139"/>
                </a:lnTo>
                <a:lnTo>
                  <a:pt x="162" y="139"/>
                </a:lnTo>
                <a:lnTo>
                  <a:pt x="164" y="139"/>
                </a:lnTo>
                <a:lnTo>
                  <a:pt x="167" y="140"/>
                </a:lnTo>
                <a:lnTo>
                  <a:pt x="169" y="140"/>
                </a:lnTo>
                <a:lnTo>
                  <a:pt x="171" y="142"/>
                </a:lnTo>
                <a:lnTo>
                  <a:pt x="171" y="144"/>
                </a:lnTo>
                <a:lnTo>
                  <a:pt x="169" y="145"/>
                </a:lnTo>
                <a:lnTo>
                  <a:pt x="167" y="145"/>
                </a:lnTo>
                <a:lnTo>
                  <a:pt x="167" y="147"/>
                </a:lnTo>
                <a:lnTo>
                  <a:pt x="167" y="149"/>
                </a:lnTo>
                <a:lnTo>
                  <a:pt x="169" y="149"/>
                </a:lnTo>
                <a:lnTo>
                  <a:pt x="171" y="150"/>
                </a:lnTo>
                <a:lnTo>
                  <a:pt x="174" y="154"/>
                </a:lnTo>
                <a:lnTo>
                  <a:pt x="176" y="157"/>
                </a:lnTo>
                <a:lnTo>
                  <a:pt x="174" y="159"/>
                </a:lnTo>
                <a:lnTo>
                  <a:pt x="171" y="160"/>
                </a:lnTo>
                <a:lnTo>
                  <a:pt x="171" y="162"/>
                </a:lnTo>
                <a:lnTo>
                  <a:pt x="169" y="165"/>
                </a:lnTo>
                <a:lnTo>
                  <a:pt x="169" y="167"/>
                </a:lnTo>
                <a:lnTo>
                  <a:pt x="167" y="169"/>
                </a:lnTo>
                <a:lnTo>
                  <a:pt x="167" y="170"/>
                </a:lnTo>
                <a:lnTo>
                  <a:pt x="167" y="172"/>
                </a:lnTo>
                <a:lnTo>
                  <a:pt x="167" y="174"/>
                </a:lnTo>
                <a:lnTo>
                  <a:pt x="166" y="174"/>
                </a:lnTo>
                <a:lnTo>
                  <a:pt x="166" y="175"/>
                </a:lnTo>
                <a:lnTo>
                  <a:pt x="164" y="177"/>
                </a:lnTo>
                <a:lnTo>
                  <a:pt x="164" y="179"/>
                </a:lnTo>
                <a:lnTo>
                  <a:pt x="164" y="180"/>
                </a:lnTo>
                <a:lnTo>
                  <a:pt x="166" y="180"/>
                </a:lnTo>
                <a:lnTo>
                  <a:pt x="166" y="182"/>
                </a:lnTo>
                <a:lnTo>
                  <a:pt x="167" y="184"/>
                </a:lnTo>
                <a:lnTo>
                  <a:pt x="164" y="187"/>
                </a:lnTo>
                <a:lnTo>
                  <a:pt x="164" y="189"/>
                </a:lnTo>
                <a:lnTo>
                  <a:pt x="164" y="190"/>
                </a:lnTo>
                <a:lnTo>
                  <a:pt x="166" y="190"/>
                </a:lnTo>
                <a:lnTo>
                  <a:pt x="167" y="192"/>
                </a:lnTo>
                <a:lnTo>
                  <a:pt x="167" y="195"/>
                </a:lnTo>
                <a:lnTo>
                  <a:pt x="166" y="195"/>
                </a:lnTo>
                <a:lnTo>
                  <a:pt x="166" y="197"/>
                </a:lnTo>
                <a:lnTo>
                  <a:pt x="164" y="197"/>
                </a:lnTo>
                <a:lnTo>
                  <a:pt x="162" y="197"/>
                </a:lnTo>
                <a:lnTo>
                  <a:pt x="161" y="197"/>
                </a:lnTo>
                <a:lnTo>
                  <a:pt x="159" y="197"/>
                </a:lnTo>
                <a:lnTo>
                  <a:pt x="157" y="199"/>
                </a:lnTo>
                <a:lnTo>
                  <a:pt x="156" y="199"/>
                </a:lnTo>
                <a:lnTo>
                  <a:pt x="154" y="197"/>
                </a:lnTo>
                <a:lnTo>
                  <a:pt x="154" y="199"/>
                </a:lnTo>
                <a:lnTo>
                  <a:pt x="152" y="199"/>
                </a:lnTo>
                <a:lnTo>
                  <a:pt x="150" y="200"/>
                </a:lnTo>
                <a:lnTo>
                  <a:pt x="150" y="202"/>
                </a:lnTo>
                <a:lnTo>
                  <a:pt x="149" y="205"/>
                </a:lnTo>
                <a:lnTo>
                  <a:pt x="149" y="207"/>
                </a:lnTo>
                <a:lnTo>
                  <a:pt x="147" y="209"/>
                </a:lnTo>
                <a:lnTo>
                  <a:pt x="147" y="210"/>
                </a:lnTo>
                <a:lnTo>
                  <a:pt x="145" y="212"/>
                </a:lnTo>
                <a:lnTo>
                  <a:pt x="145" y="214"/>
                </a:lnTo>
                <a:lnTo>
                  <a:pt x="145" y="215"/>
                </a:lnTo>
                <a:lnTo>
                  <a:pt x="145" y="217"/>
                </a:lnTo>
                <a:lnTo>
                  <a:pt x="147" y="217"/>
                </a:lnTo>
                <a:lnTo>
                  <a:pt x="149" y="219"/>
                </a:lnTo>
                <a:lnTo>
                  <a:pt x="150" y="219"/>
                </a:lnTo>
                <a:lnTo>
                  <a:pt x="152" y="219"/>
                </a:lnTo>
                <a:lnTo>
                  <a:pt x="154" y="219"/>
                </a:lnTo>
                <a:lnTo>
                  <a:pt x="156" y="219"/>
                </a:lnTo>
                <a:lnTo>
                  <a:pt x="156" y="220"/>
                </a:lnTo>
                <a:lnTo>
                  <a:pt x="157" y="220"/>
                </a:lnTo>
                <a:lnTo>
                  <a:pt x="157" y="222"/>
                </a:lnTo>
                <a:lnTo>
                  <a:pt x="159" y="222"/>
                </a:lnTo>
                <a:lnTo>
                  <a:pt x="161" y="222"/>
                </a:lnTo>
                <a:lnTo>
                  <a:pt x="159" y="225"/>
                </a:lnTo>
                <a:lnTo>
                  <a:pt x="157" y="227"/>
                </a:lnTo>
                <a:lnTo>
                  <a:pt x="157" y="229"/>
                </a:lnTo>
                <a:lnTo>
                  <a:pt x="157" y="230"/>
                </a:lnTo>
                <a:lnTo>
                  <a:pt x="156" y="230"/>
                </a:lnTo>
                <a:lnTo>
                  <a:pt x="154" y="230"/>
                </a:lnTo>
                <a:lnTo>
                  <a:pt x="152" y="230"/>
                </a:lnTo>
                <a:lnTo>
                  <a:pt x="150" y="230"/>
                </a:lnTo>
                <a:lnTo>
                  <a:pt x="149" y="230"/>
                </a:lnTo>
                <a:lnTo>
                  <a:pt x="147" y="229"/>
                </a:lnTo>
                <a:lnTo>
                  <a:pt x="145" y="229"/>
                </a:lnTo>
                <a:lnTo>
                  <a:pt x="144" y="229"/>
                </a:lnTo>
                <a:lnTo>
                  <a:pt x="142" y="229"/>
                </a:lnTo>
                <a:lnTo>
                  <a:pt x="142" y="230"/>
                </a:lnTo>
                <a:lnTo>
                  <a:pt x="142" y="232"/>
                </a:lnTo>
                <a:lnTo>
                  <a:pt x="142" y="234"/>
                </a:lnTo>
                <a:lnTo>
                  <a:pt x="144" y="235"/>
                </a:lnTo>
                <a:lnTo>
                  <a:pt x="145" y="240"/>
                </a:lnTo>
                <a:lnTo>
                  <a:pt x="145" y="242"/>
                </a:lnTo>
                <a:lnTo>
                  <a:pt x="145" y="245"/>
                </a:lnTo>
                <a:lnTo>
                  <a:pt x="145" y="247"/>
                </a:lnTo>
                <a:lnTo>
                  <a:pt x="144" y="247"/>
                </a:lnTo>
                <a:lnTo>
                  <a:pt x="144" y="249"/>
                </a:lnTo>
                <a:lnTo>
                  <a:pt x="142" y="249"/>
                </a:lnTo>
                <a:lnTo>
                  <a:pt x="142" y="250"/>
                </a:lnTo>
                <a:lnTo>
                  <a:pt x="144" y="250"/>
                </a:lnTo>
                <a:lnTo>
                  <a:pt x="147" y="252"/>
                </a:lnTo>
                <a:lnTo>
                  <a:pt x="149" y="254"/>
                </a:lnTo>
                <a:lnTo>
                  <a:pt x="149" y="255"/>
                </a:lnTo>
                <a:lnTo>
                  <a:pt x="149" y="257"/>
                </a:lnTo>
                <a:lnTo>
                  <a:pt x="149" y="259"/>
                </a:lnTo>
                <a:lnTo>
                  <a:pt x="149" y="260"/>
                </a:lnTo>
                <a:lnTo>
                  <a:pt x="147" y="260"/>
                </a:lnTo>
                <a:lnTo>
                  <a:pt x="145" y="260"/>
                </a:lnTo>
                <a:lnTo>
                  <a:pt x="147" y="262"/>
                </a:lnTo>
                <a:lnTo>
                  <a:pt x="147" y="264"/>
                </a:lnTo>
                <a:lnTo>
                  <a:pt x="147" y="265"/>
                </a:lnTo>
                <a:lnTo>
                  <a:pt x="149" y="267"/>
                </a:lnTo>
                <a:lnTo>
                  <a:pt x="150" y="269"/>
                </a:lnTo>
                <a:lnTo>
                  <a:pt x="150" y="270"/>
                </a:lnTo>
                <a:lnTo>
                  <a:pt x="152" y="270"/>
                </a:lnTo>
                <a:lnTo>
                  <a:pt x="154" y="270"/>
                </a:lnTo>
                <a:lnTo>
                  <a:pt x="156" y="270"/>
                </a:lnTo>
                <a:lnTo>
                  <a:pt x="156" y="272"/>
                </a:lnTo>
                <a:lnTo>
                  <a:pt x="157" y="272"/>
                </a:lnTo>
                <a:lnTo>
                  <a:pt x="159" y="272"/>
                </a:lnTo>
                <a:lnTo>
                  <a:pt x="161" y="272"/>
                </a:lnTo>
                <a:lnTo>
                  <a:pt x="161" y="274"/>
                </a:lnTo>
                <a:lnTo>
                  <a:pt x="161" y="275"/>
                </a:lnTo>
                <a:lnTo>
                  <a:pt x="159" y="279"/>
                </a:lnTo>
                <a:lnTo>
                  <a:pt x="159" y="282"/>
                </a:lnTo>
                <a:lnTo>
                  <a:pt x="161" y="282"/>
                </a:lnTo>
                <a:lnTo>
                  <a:pt x="161" y="284"/>
                </a:lnTo>
                <a:lnTo>
                  <a:pt x="161" y="287"/>
                </a:lnTo>
                <a:lnTo>
                  <a:pt x="161" y="289"/>
                </a:lnTo>
                <a:lnTo>
                  <a:pt x="159" y="289"/>
                </a:lnTo>
                <a:lnTo>
                  <a:pt x="156" y="292"/>
                </a:lnTo>
                <a:lnTo>
                  <a:pt x="154" y="294"/>
                </a:lnTo>
                <a:lnTo>
                  <a:pt x="156" y="296"/>
                </a:lnTo>
                <a:lnTo>
                  <a:pt x="156" y="297"/>
                </a:lnTo>
                <a:lnTo>
                  <a:pt x="154" y="297"/>
                </a:lnTo>
                <a:lnTo>
                  <a:pt x="154" y="299"/>
                </a:lnTo>
                <a:lnTo>
                  <a:pt x="154" y="301"/>
                </a:lnTo>
                <a:lnTo>
                  <a:pt x="152" y="301"/>
                </a:lnTo>
                <a:lnTo>
                  <a:pt x="152" y="299"/>
                </a:lnTo>
                <a:lnTo>
                  <a:pt x="150" y="297"/>
                </a:lnTo>
                <a:lnTo>
                  <a:pt x="149" y="297"/>
                </a:lnTo>
                <a:lnTo>
                  <a:pt x="147" y="297"/>
                </a:lnTo>
                <a:lnTo>
                  <a:pt x="145" y="299"/>
                </a:lnTo>
                <a:lnTo>
                  <a:pt x="144" y="301"/>
                </a:lnTo>
                <a:lnTo>
                  <a:pt x="140" y="301"/>
                </a:lnTo>
                <a:lnTo>
                  <a:pt x="139" y="301"/>
                </a:lnTo>
                <a:lnTo>
                  <a:pt x="137" y="302"/>
                </a:lnTo>
                <a:lnTo>
                  <a:pt x="139" y="302"/>
                </a:lnTo>
                <a:lnTo>
                  <a:pt x="140" y="304"/>
                </a:lnTo>
                <a:lnTo>
                  <a:pt x="140" y="306"/>
                </a:lnTo>
                <a:lnTo>
                  <a:pt x="140" y="307"/>
                </a:lnTo>
                <a:lnTo>
                  <a:pt x="144" y="309"/>
                </a:lnTo>
                <a:lnTo>
                  <a:pt x="145" y="312"/>
                </a:lnTo>
                <a:lnTo>
                  <a:pt x="144" y="314"/>
                </a:lnTo>
                <a:lnTo>
                  <a:pt x="140" y="314"/>
                </a:lnTo>
                <a:lnTo>
                  <a:pt x="134" y="314"/>
                </a:lnTo>
                <a:lnTo>
                  <a:pt x="132" y="314"/>
                </a:lnTo>
                <a:lnTo>
                  <a:pt x="124" y="314"/>
                </a:lnTo>
                <a:lnTo>
                  <a:pt x="115" y="314"/>
                </a:lnTo>
                <a:lnTo>
                  <a:pt x="112" y="314"/>
                </a:lnTo>
                <a:lnTo>
                  <a:pt x="110" y="314"/>
                </a:lnTo>
                <a:lnTo>
                  <a:pt x="109" y="314"/>
                </a:lnTo>
                <a:lnTo>
                  <a:pt x="104" y="314"/>
                </a:lnTo>
                <a:lnTo>
                  <a:pt x="99" y="314"/>
                </a:lnTo>
                <a:lnTo>
                  <a:pt x="95" y="312"/>
                </a:lnTo>
                <a:lnTo>
                  <a:pt x="94" y="312"/>
                </a:lnTo>
                <a:lnTo>
                  <a:pt x="90" y="312"/>
                </a:lnTo>
                <a:lnTo>
                  <a:pt x="89" y="312"/>
                </a:lnTo>
                <a:lnTo>
                  <a:pt x="89" y="314"/>
                </a:lnTo>
                <a:lnTo>
                  <a:pt x="87" y="316"/>
                </a:lnTo>
                <a:lnTo>
                  <a:pt x="85" y="316"/>
                </a:lnTo>
                <a:lnTo>
                  <a:pt x="84" y="317"/>
                </a:lnTo>
                <a:lnTo>
                  <a:pt x="84" y="319"/>
                </a:lnTo>
                <a:lnTo>
                  <a:pt x="82" y="322"/>
                </a:lnTo>
                <a:lnTo>
                  <a:pt x="80" y="326"/>
                </a:lnTo>
                <a:lnTo>
                  <a:pt x="80" y="327"/>
                </a:lnTo>
                <a:lnTo>
                  <a:pt x="80" y="329"/>
                </a:lnTo>
                <a:lnTo>
                  <a:pt x="80" y="331"/>
                </a:lnTo>
                <a:lnTo>
                  <a:pt x="79" y="331"/>
                </a:lnTo>
                <a:lnTo>
                  <a:pt x="77" y="332"/>
                </a:lnTo>
                <a:lnTo>
                  <a:pt x="75" y="332"/>
                </a:lnTo>
                <a:lnTo>
                  <a:pt x="74" y="332"/>
                </a:lnTo>
                <a:lnTo>
                  <a:pt x="70" y="334"/>
                </a:lnTo>
                <a:lnTo>
                  <a:pt x="69" y="334"/>
                </a:lnTo>
                <a:lnTo>
                  <a:pt x="65" y="332"/>
                </a:lnTo>
                <a:lnTo>
                  <a:pt x="64" y="332"/>
                </a:lnTo>
                <a:lnTo>
                  <a:pt x="62" y="334"/>
                </a:lnTo>
                <a:lnTo>
                  <a:pt x="60" y="336"/>
                </a:lnTo>
                <a:lnTo>
                  <a:pt x="59" y="336"/>
                </a:lnTo>
                <a:lnTo>
                  <a:pt x="57" y="337"/>
                </a:lnTo>
                <a:lnTo>
                  <a:pt x="55" y="337"/>
                </a:lnTo>
                <a:lnTo>
                  <a:pt x="54" y="336"/>
                </a:lnTo>
                <a:lnTo>
                  <a:pt x="54" y="334"/>
                </a:lnTo>
                <a:lnTo>
                  <a:pt x="52" y="332"/>
                </a:lnTo>
                <a:lnTo>
                  <a:pt x="50" y="329"/>
                </a:lnTo>
                <a:lnTo>
                  <a:pt x="49" y="327"/>
                </a:lnTo>
                <a:lnTo>
                  <a:pt x="49" y="326"/>
                </a:lnTo>
                <a:lnTo>
                  <a:pt x="45" y="326"/>
                </a:lnTo>
                <a:lnTo>
                  <a:pt x="40" y="327"/>
                </a:lnTo>
                <a:lnTo>
                  <a:pt x="39" y="326"/>
                </a:lnTo>
                <a:lnTo>
                  <a:pt x="39" y="331"/>
                </a:lnTo>
                <a:lnTo>
                  <a:pt x="39" y="332"/>
                </a:lnTo>
                <a:lnTo>
                  <a:pt x="37" y="334"/>
                </a:lnTo>
                <a:lnTo>
                  <a:pt x="37" y="336"/>
                </a:lnTo>
                <a:lnTo>
                  <a:pt x="35" y="336"/>
                </a:lnTo>
                <a:lnTo>
                  <a:pt x="34" y="336"/>
                </a:lnTo>
                <a:lnTo>
                  <a:pt x="34" y="337"/>
                </a:lnTo>
                <a:lnTo>
                  <a:pt x="34" y="339"/>
                </a:lnTo>
                <a:lnTo>
                  <a:pt x="34" y="341"/>
                </a:lnTo>
                <a:lnTo>
                  <a:pt x="32" y="341"/>
                </a:lnTo>
                <a:lnTo>
                  <a:pt x="32" y="346"/>
                </a:lnTo>
                <a:lnTo>
                  <a:pt x="30" y="349"/>
                </a:lnTo>
                <a:lnTo>
                  <a:pt x="30" y="351"/>
                </a:lnTo>
                <a:lnTo>
                  <a:pt x="29" y="354"/>
                </a:lnTo>
                <a:lnTo>
                  <a:pt x="27" y="354"/>
                </a:lnTo>
                <a:lnTo>
                  <a:pt x="25" y="354"/>
                </a:lnTo>
                <a:lnTo>
                  <a:pt x="24" y="354"/>
                </a:lnTo>
                <a:lnTo>
                  <a:pt x="22" y="354"/>
                </a:lnTo>
                <a:lnTo>
                  <a:pt x="20" y="352"/>
                </a:lnTo>
                <a:lnTo>
                  <a:pt x="20" y="356"/>
                </a:lnTo>
                <a:lnTo>
                  <a:pt x="22" y="359"/>
                </a:lnTo>
                <a:lnTo>
                  <a:pt x="22" y="361"/>
                </a:lnTo>
                <a:lnTo>
                  <a:pt x="20" y="361"/>
                </a:lnTo>
                <a:lnTo>
                  <a:pt x="19" y="361"/>
                </a:lnTo>
                <a:lnTo>
                  <a:pt x="15" y="361"/>
                </a:lnTo>
                <a:lnTo>
                  <a:pt x="14" y="361"/>
                </a:lnTo>
                <a:lnTo>
                  <a:pt x="12" y="361"/>
                </a:lnTo>
                <a:lnTo>
                  <a:pt x="12" y="357"/>
                </a:lnTo>
                <a:lnTo>
                  <a:pt x="12" y="356"/>
                </a:lnTo>
                <a:lnTo>
                  <a:pt x="12" y="349"/>
                </a:lnTo>
                <a:lnTo>
                  <a:pt x="14" y="346"/>
                </a:lnTo>
                <a:lnTo>
                  <a:pt x="14" y="342"/>
                </a:lnTo>
                <a:lnTo>
                  <a:pt x="14" y="341"/>
                </a:lnTo>
                <a:lnTo>
                  <a:pt x="12" y="339"/>
                </a:lnTo>
                <a:lnTo>
                  <a:pt x="12" y="336"/>
                </a:lnTo>
                <a:lnTo>
                  <a:pt x="14" y="334"/>
                </a:lnTo>
                <a:lnTo>
                  <a:pt x="12" y="332"/>
                </a:lnTo>
                <a:lnTo>
                  <a:pt x="12" y="331"/>
                </a:lnTo>
                <a:lnTo>
                  <a:pt x="14" y="331"/>
                </a:lnTo>
                <a:lnTo>
                  <a:pt x="14" y="329"/>
                </a:lnTo>
                <a:lnTo>
                  <a:pt x="15" y="329"/>
                </a:lnTo>
                <a:lnTo>
                  <a:pt x="17" y="329"/>
                </a:lnTo>
                <a:lnTo>
                  <a:pt x="17" y="327"/>
                </a:lnTo>
                <a:lnTo>
                  <a:pt x="17" y="326"/>
                </a:lnTo>
                <a:lnTo>
                  <a:pt x="15" y="326"/>
                </a:lnTo>
                <a:lnTo>
                  <a:pt x="15" y="324"/>
                </a:lnTo>
                <a:lnTo>
                  <a:pt x="15" y="322"/>
                </a:lnTo>
                <a:lnTo>
                  <a:pt x="17" y="322"/>
                </a:lnTo>
                <a:lnTo>
                  <a:pt x="17" y="321"/>
                </a:lnTo>
                <a:lnTo>
                  <a:pt x="15" y="321"/>
                </a:lnTo>
                <a:lnTo>
                  <a:pt x="15" y="319"/>
                </a:lnTo>
                <a:lnTo>
                  <a:pt x="14" y="319"/>
                </a:lnTo>
                <a:lnTo>
                  <a:pt x="15" y="317"/>
                </a:lnTo>
                <a:lnTo>
                  <a:pt x="15" y="316"/>
                </a:lnTo>
                <a:lnTo>
                  <a:pt x="15" y="314"/>
                </a:lnTo>
                <a:lnTo>
                  <a:pt x="15" y="312"/>
                </a:lnTo>
                <a:lnTo>
                  <a:pt x="17" y="312"/>
                </a:lnTo>
                <a:lnTo>
                  <a:pt x="19" y="311"/>
                </a:lnTo>
                <a:lnTo>
                  <a:pt x="20" y="311"/>
                </a:lnTo>
                <a:lnTo>
                  <a:pt x="20" y="309"/>
                </a:lnTo>
                <a:lnTo>
                  <a:pt x="20" y="307"/>
                </a:lnTo>
                <a:lnTo>
                  <a:pt x="22" y="307"/>
                </a:lnTo>
                <a:lnTo>
                  <a:pt x="24" y="307"/>
                </a:lnTo>
                <a:lnTo>
                  <a:pt x="24" y="306"/>
                </a:lnTo>
                <a:lnTo>
                  <a:pt x="25" y="306"/>
                </a:lnTo>
                <a:lnTo>
                  <a:pt x="25" y="307"/>
                </a:lnTo>
                <a:lnTo>
                  <a:pt x="27" y="307"/>
                </a:lnTo>
                <a:lnTo>
                  <a:pt x="27" y="306"/>
                </a:lnTo>
                <a:lnTo>
                  <a:pt x="29" y="306"/>
                </a:lnTo>
                <a:lnTo>
                  <a:pt x="30" y="306"/>
                </a:lnTo>
                <a:lnTo>
                  <a:pt x="30" y="307"/>
                </a:lnTo>
                <a:lnTo>
                  <a:pt x="32" y="307"/>
                </a:lnTo>
                <a:lnTo>
                  <a:pt x="32" y="306"/>
                </a:lnTo>
                <a:lnTo>
                  <a:pt x="30" y="306"/>
                </a:lnTo>
                <a:lnTo>
                  <a:pt x="29" y="306"/>
                </a:lnTo>
                <a:lnTo>
                  <a:pt x="29" y="304"/>
                </a:lnTo>
                <a:lnTo>
                  <a:pt x="27" y="304"/>
                </a:lnTo>
                <a:lnTo>
                  <a:pt x="25" y="304"/>
                </a:lnTo>
                <a:lnTo>
                  <a:pt x="22" y="304"/>
                </a:lnTo>
                <a:lnTo>
                  <a:pt x="20" y="304"/>
                </a:lnTo>
                <a:lnTo>
                  <a:pt x="17" y="304"/>
                </a:lnTo>
                <a:lnTo>
                  <a:pt x="14" y="304"/>
                </a:lnTo>
                <a:lnTo>
                  <a:pt x="15" y="301"/>
                </a:lnTo>
                <a:lnTo>
                  <a:pt x="17" y="301"/>
                </a:lnTo>
                <a:lnTo>
                  <a:pt x="17" y="299"/>
                </a:lnTo>
                <a:lnTo>
                  <a:pt x="19" y="299"/>
                </a:lnTo>
                <a:lnTo>
                  <a:pt x="19" y="297"/>
                </a:lnTo>
                <a:lnTo>
                  <a:pt x="20" y="296"/>
                </a:lnTo>
                <a:lnTo>
                  <a:pt x="22" y="294"/>
                </a:lnTo>
                <a:lnTo>
                  <a:pt x="22" y="292"/>
                </a:lnTo>
                <a:lnTo>
                  <a:pt x="24" y="291"/>
                </a:lnTo>
                <a:lnTo>
                  <a:pt x="24" y="289"/>
                </a:lnTo>
                <a:lnTo>
                  <a:pt x="25" y="287"/>
                </a:lnTo>
                <a:lnTo>
                  <a:pt x="25" y="285"/>
                </a:lnTo>
                <a:lnTo>
                  <a:pt x="25" y="284"/>
                </a:lnTo>
                <a:lnTo>
                  <a:pt x="25" y="282"/>
                </a:lnTo>
                <a:lnTo>
                  <a:pt x="27" y="279"/>
                </a:lnTo>
                <a:lnTo>
                  <a:pt x="29" y="277"/>
                </a:lnTo>
                <a:lnTo>
                  <a:pt x="29" y="275"/>
                </a:lnTo>
                <a:lnTo>
                  <a:pt x="30" y="274"/>
                </a:lnTo>
                <a:lnTo>
                  <a:pt x="30" y="270"/>
                </a:lnTo>
                <a:lnTo>
                  <a:pt x="32" y="269"/>
                </a:lnTo>
                <a:lnTo>
                  <a:pt x="32" y="267"/>
                </a:lnTo>
                <a:lnTo>
                  <a:pt x="34" y="267"/>
                </a:lnTo>
                <a:lnTo>
                  <a:pt x="35" y="269"/>
                </a:lnTo>
                <a:lnTo>
                  <a:pt x="37" y="267"/>
                </a:lnTo>
                <a:lnTo>
                  <a:pt x="39" y="267"/>
                </a:lnTo>
                <a:lnTo>
                  <a:pt x="40" y="265"/>
                </a:lnTo>
                <a:lnTo>
                  <a:pt x="42" y="265"/>
                </a:lnTo>
                <a:lnTo>
                  <a:pt x="42" y="264"/>
                </a:lnTo>
                <a:lnTo>
                  <a:pt x="44" y="264"/>
                </a:lnTo>
                <a:lnTo>
                  <a:pt x="45" y="264"/>
                </a:lnTo>
                <a:lnTo>
                  <a:pt x="45" y="262"/>
                </a:lnTo>
                <a:lnTo>
                  <a:pt x="47" y="262"/>
                </a:lnTo>
                <a:lnTo>
                  <a:pt x="47" y="260"/>
                </a:lnTo>
                <a:lnTo>
                  <a:pt x="49" y="259"/>
                </a:lnTo>
                <a:lnTo>
                  <a:pt x="52" y="259"/>
                </a:lnTo>
                <a:lnTo>
                  <a:pt x="52" y="255"/>
                </a:lnTo>
                <a:lnTo>
                  <a:pt x="54" y="254"/>
                </a:lnTo>
                <a:lnTo>
                  <a:pt x="54" y="250"/>
                </a:lnTo>
                <a:lnTo>
                  <a:pt x="54" y="249"/>
                </a:lnTo>
                <a:lnTo>
                  <a:pt x="52" y="247"/>
                </a:lnTo>
                <a:lnTo>
                  <a:pt x="52" y="245"/>
                </a:lnTo>
                <a:lnTo>
                  <a:pt x="50" y="245"/>
                </a:lnTo>
                <a:lnTo>
                  <a:pt x="52" y="244"/>
                </a:lnTo>
                <a:lnTo>
                  <a:pt x="54" y="240"/>
                </a:lnTo>
                <a:lnTo>
                  <a:pt x="54" y="239"/>
                </a:lnTo>
                <a:lnTo>
                  <a:pt x="55" y="239"/>
                </a:lnTo>
                <a:lnTo>
                  <a:pt x="55" y="237"/>
                </a:lnTo>
                <a:lnTo>
                  <a:pt x="57" y="232"/>
                </a:lnTo>
                <a:lnTo>
                  <a:pt x="59" y="232"/>
                </a:lnTo>
                <a:lnTo>
                  <a:pt x="60" y="230"/>
                </a:lnTo>
                <a:lnTo>
                  <a:pt x="60" y="229"/>
                </a:lnTo>
                <a:lnTo>
                  <a:pt x="62" y="227"/>
                </a:lnTo>
                <a:lnTo>
                  <a:pt x="62" y="225"/>
                </a:lnTo>
                <a:lnTo>
                  <a:pt x="62" y="224"/>
                </a:lnTo>
                <a:lnTo>
                  <a:pt x="60" y="224"/>
                </a:lnTo>
                <a:lnTo>
                  <a:pt x="59" y="225"/>
                </a:lnTo>
                <a:lnTo>
                  <a:pt x="57" y="225"/>
                </a:lnTo>
                <a:lnTo>
                  <a:pt x="55" y="225"/>
                </a:lnTo>
                <a:lnTo>
                  <a:pt x="54" y="224"/>
                </a:lnTo>
                <a:lnTo>
                  <a:pt x="54" y="222"/>
                </a:lnTo>
                <a:lnTo>
                  <a:pt x="55" y="220"/>
                </a:lnTo>
                <a:lnTo>
                  <a:pt x="57" y="220"/>
                </a:lnTo>
                <a:lnTo>
                  <a:pt x="57" y="219"/>
                </a:lnTo>
                <a:lnTo>
                  <a:pt x="59" y="217"/>
                </a:lnTo>
                <a:lnTo>
                  <a:pt x="59" y="215"/>
                </a:lnTo>
                <a:lnTo>
                  <a:pt x="59" y="214"/>
                </a:lnTo>
                <a:lnTo>
                  <a:pt x="59" y="212"/>
                </a:lnTo>
                <a:lnTo>
                  <a:pt x="59" y="210"/>
                </a:lnTo>
                <a:lnTo>
                  <a:pt x="60" y="209"/>
                </a:lnTo>
                <a:lnTo>
                  <a:pt x="60" y="205"/>
                </a:lnTo>
                <a:lnTo>
                  <a:pt x="62" y="202"/>
                </a:lnTo>
                <a:lnTo>
                  <a:pt x="60" y="200"/>
                </a:lnTo>
                <a:lnTo>
                  <a:pt x="59" y="204"/>
                </a:lnTo>
                <a:lnTo>
                  <a:pt x="55" y="204"/>
                </a:lnTo>
                <a:lnTo>
                  <a:pt x="54" y="202"/>
                </a:lnTo>
                <a:lnTo>
                  <a:pt x="54" y="200"/>
                </a:lnTo>
                <a:lnTo>
                  <a:pt x="52" y="200"/>
                </a:lnTo>
                <a:lnTo>
                  <a:pt x="50" y="200"/>
                </a:lnTo>
                <a:lnTo>
                  <a:pt x="49" y="200"/>
                </a:lnTo>
                <a:lnTo>
                  <a:pt x="47" y="200"/>
                </a:lnTo>
                <a:lnTo>
                  <a:pt x="45" y="200"/>
                </a:lnTo>
                <a:lnTo>
                  <a:pt x="44" y="199"/>
                </a:lnTo>
                <a:lnTo>
                  <a:pt x="42" y="199"/>
                </a:lnTo>
                <a:lnTo>
                  <a:pt x="40" y="199"/>
                </a:lnTo>
                <a:lnTo>
                  <a:pt x="39" y="200"/>
                </a:lnTo>
                <a:lnTo>
                  <a:pt x="39" y="197"/>
                </a:lnTo>
                <a:lnTo>
                  <a:pt x="39" y="195"/>
                </a:lnTo>
                <a:lnTo>
                  <a:pt x="39" y="194"/>
                </a:lnTo>
                <a:lnTo>
                  <a:pt x="39" y="192"/>
                </a:lnTo>
                <a:lnTo>
                  <a:pt x="39" y="190"/>
                </a:lnTo>
                <a:lnTo>
                  <a:pt x="40" y="190"/>
                </a:lnTo>
                <a:lnTo>
                  <a:pt x="40" y="187"/>
                </a:lnTo>
                <a:lnTo>
                  <a:pt x="42" y="185"/>
                </a:lnTo>
                <a:lnTo>
                  <a:pt x="44" y="182"/>
                </a:lnTo>
                <a:lnTo>
                  <a:pt x="45" y="182"/>
                </a:lnTo>
                <a:lnTo>
                  <a:pt x="47" y="182"/>
                </a:lnTo>
                <a:lnTo>
                  <a:pt x="49" y="182"/>
                </a:lnTo>
                <a:lnTo>
                  <a:pt x="50" y="180"/>
                </a:lnTo>
                <a:lnTo>
                  <a:pt x="52" y="179"/>
                </a:lnTo>
                <a:lnTo>
                  <a:pt x="52" y="177"/>
                </a:lnTo>
                <a:lnTo>
                  <a:pt x="50" y="175"/>
                </a:lnTo>
                <a:lnTo>
                  <a:pt x="49" y="174"/>
                </a:lnTo>
                <a:lnTo>
                  <a:pt x="47" y="172"/>
                </a:lnTo>
                <a:lnTo>
                  <a:pt x="45" y="170"/>
                </a:lnTo>
                <a:lnTo>
                  <a:pt x="45" y="169"/>
                </a:lnTo>
                <a:lnTo>
                  <a:pt x="47" y="167"/>
                </a:lnTo>
                <a:lnTo>
                  <a:pt x="49" y="167"/>
                </a:lnTo>
                <a:lnTo>
                  <a:pt x="49" y="165"/>
                </a:lnTo>
                <a:lnTo>
                  <a:pt x="50" y="165"/>
                </a:lnTo>
                <a:lnTo>
                  <a:pt x="50" y="164"/>
                </a:lnTo>
                <a:lnTo>
                  <a:pt x="50" y="162"/>
                </a:lnTo>
                <a:lnTo>
                  <a:pt x="50" y="159"/>
                </a:lnTo>
                <a:lnTo>
                  <a:pt x="49" y="157"/>
                </a:lnTo>
                <a:lnTo>
                  <a:pt x="47" y="155"/>
                </a:lnTo>
                <a:lnTo>
                  <a:pt x="49" y="152"/>
                </a:lnTo>
                <a:lnTo>
                  <a:pt x="50" y="150"/>
                </a:lnTo>
                <a:lnTo>
                  <a:pt x="52" y="149"/>
                </a:lnTo>
                <a:lnTo>
                  <a:pt x="52" y="147"/>
                </a:lnTo>
                <a:lnTo>
                  <a:pt x="50" y="145"/>
                </a:lnTo>
                <a:lnTo>
                  <a:pt x="49" y="144"/>
                </a:lnTo>
                <a:lnTo>
                  <a:pt x="45" y="144"/>
                </a:lnTo>
                <a:lnTo>
                  <a:pt x="45" y="142"/>
                </a:lnTo>
                <a:lnTo>
                  <a:pt x="47" y="140"/>
                </a:lnTo>
                <a:lnTo>
                  <a:pt x="47" y="139"/>
                </a:lnTo>
                <a:lnTo>
                  <a:pt x="49" y="137"/>
                </a:lnTo>
                <a:lnTo>
                  <a:pt x="49" y="135"/>
                </a:lnTo>
                <a:lnTo>
                  <a:pt x="49" y="134"/>
                </a:lnTo>
                <a:lnTo>
                  <a:pt x="49" y="132"/>
                </a:lnTo>
                <a:lnTo>
                  <a:pt x="49" y="130"/>
                </a:lnTo>
                <a:lnTo>
                  <a:pt x="50" y="130"/>
                </a:lnTo>
                <a:lnTo>
                  <a:pt x="52" y="129"/>
                </a:lnTo>
                <a:lnTo>
                  <a:pt x="52" y="127"/>
                </a:lnTo>
                <a:lnTo>
                  <a:pt x="50" y="127"/>
                </a:lnTo>
                <a:lnTo>
                  <a:pt x="49" y="127"/>
                </a:lnTo>
                <a:lnTo>
                  <a:pt x="47" y="127"/>
                </a:lnTo>
                <a:lnTo>
                  <a:pt x="45" y="125"/>
                </a:lnTo>
                <a:lnTo>
                  <a:pt x="45" y="124"/>
                </a:lnTo>
                <a:lnTo>
                  <a:pt x="47" y="124"/>
                </a:lnTo>
                <a:lnTo>
                  <a:pt x="45" y="120"/>
                </a:lnTo>
                <a:lnTo>
                  <a:pt x="44" y="120"/>
                </a:lnTo>
                <a:lnTo>
                  <a:pt x="44" y="117"/>
                </a:lnTo>
                <a:lnTo>
                  <a:pt x="44" y="115"/>
                </a:lnTo>
                <a:lnTo>
                  <a:pt x="45" y="115"/>
                </a:lnTo>
                <a:lnTo>
                  <a:pt x="49" y="114"/>
                </a:lnTo>
                <a:lnTo>
                  <a:pt x="49" y="112"/>
                </a:lnTo>
                <a:lnTo>
                  <a:pt x="49" y="109"/>
                </a:lnTo>
                <a:lnTo>
                  <a:pt x="50" y="109"/>
                </a:lnTo>
                <a:lnTo>
                  <a:pt x="52" y="107"/>
                </a:lnTo>
                <a:lnTo>
                  <a:pt x="54" y="105"/>
                </a:lnTo>
                <a:lnTo>
                  <a:pt x="55" y="102"/>
                </a:lnTo>
                <a:lnTo>
                  <a:pt x="54" y="102"/>
                </a:lnTo>
                <a:lnTo>
                  <a:pt x="52" y="100"/>
                </a:lnTo>
                <a:lnTo>
                  <a:pt x="50" y="100"/>
                </a:lnTo>
                <a:lnTo>
                  <a:pt x="49" y="100"/>
                </a:lnTo>
                <a:lnTo>
                  <a:pt x="47" y="99"/>
                </a:lnTo>
                <a:lnTo>
                  <a:pt x="45" y="95"/>
                </a:lnTo>
                <a:lnTo>
                  <a:pt x="44" y="94"/>
                </a:lnTo>
                <a:lnTo>
                  <a:pt x="42" y="92"/>
                </a:lnTo>
                <a:lnTo>
                  <a:pt x="39" y="94"/>
                </a:lnTo>
                <a:lnTo>
                  <a:pt x="35" y="95"/>
                </a:lnTo>
                <a:lnTo>
                  <a:pt x="34" y="94"/>
                </a:lnTo>
                <a:lnTo>
                  <a:pt x="35" y="92"/>
                </a:lnTo>
                <a:lnTo>
                  <a:pt x="37" y="90"/>
                </a:lnTo>
                <a:lnTo>
                  <a:pt x="35" y="87"/>
                </a:lnTo>
                <a:lnTo>
                  <a:pt x="34" y="85"/>
                </a:lnTo>
                <a:lnTo>
                  <a:pt x="35" y="83"/>
                </a:lnTo>
                <a:lnTo>
                  <a:pt x="34" y="82"/>
                </a:lnTo>
                <a:lnTo>
                  <a:pt x="32" y="80"/>
                </a:lnTo>
                <a:lnTo>
                  <a:pt x="32" y="78"/>
                </a:lnTo>
                <a:lnTo>
                  <a:pt x="32" y="77"/>
                </a:lnTo>
                <a:lnTo>
                  <a:pt x="32" y="75"/>
                </a:lnTo>
                <a:lnTo>
                  <a:pt x="29" y="75"/>
                </a:lnTo>
                <a:lnTo>
                  <a:pt x="29" y="73"/>
                </a:lnTo>
                <a:lnTo>
                  <a:pt x="27" y="70"/>
                </a:lnTo>
                <a:lnTo>
                  <a:pt x="27" y="68"/>
                </a:lnTo>
                <a:lnTo>
                  <a:pt x="25" y="67"/>
                </a:lnTo>
                <a:lnTo>
                  <a:pt x="24" y="67"/>
                </a:lnTo>
                <a:lnTo>
                  <a:pt x="22" y="65"/>
                </a:lnTo>
                <a:lnTo>
                  <a:pt x="20" y="63"/>
                </a:lnTo>
                <a:lnTo>
                  <a:pt x="20" y="62"/>
                </a:lnTo>
                <a:lnTo>
                  <a:pt x="20" y="60"/>
                </a:lnTo>
                <a:lnTo>
                  <a:pt x="20" y="58"/>
                </a:lnTo>
                <a:lnTo>
                  <a:pt x="20" y="57"/>
                </a:lnTo>
                <a:lnTo>
                  <a:pt x="19" y="55"/>
                </a:lnTo>
                <a:lnTo>
                  <a:pt x="20" y="53"/>
                </a:lnTo>
                <a:lnTo>
                  <a:pt x="20" y="52"/>
                </a:lnTo>
                <a:lnTo>
                  <a:pt x="19" y="50"/>
                </a:lnTo>
                <a:lnTo>
                  <a:pt x="17" y="52"/>
                </a:lnTo>
                <a:lnTo>
                  <a:pt x="15" y="50"/>
                </a:lnTo>
                <a:lnTo>
                  <a:pt x="12" y="50"/>
                </a:lnTo>
                <a:lnTo>
                  <a:pt x="12" y="47"/>
                </a:lnTo>
                <a:lnTo>
                  <a:pt x="12" y="45"/>
                </a:lnTo>
                <a:lnTo>
                  <a:pt x="12" y="42"/>
                </a:lnTo>
                <a:lnTo>
                  <a:pt x="14" y="38"/>
                </a:lnTo>
                <a:lnTo>
                  <a:pt x="12" y="37"/>
                </a:lnTo>
                <a:lnTo>
                  <a:pt x="9" y="33"/>
                </a:lnTo>
                <a:lnTo>
                  <a:pt x="9" y="32"/>
                </a:lnTo>
                <a:lnTo>
                  <a:pt x="9" y="30"/>
                </a:lnTo>
                <a:lnTo>
                  <a:pt x="7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5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2" y="8"/>
                </a:lnTo>
                <a:lnTo>
                  <a:pt x="4" y="7"/>
                </a:lnTo>
                <a:lnTo>
                  <a:pt x="5" y="7"/>
                </a:lnTo>
                <a:lnTo>
                  <a:pt x="7" y="7"/>
                </a:lnTo>
                <a:lnTo>
                  <a:pt x="10" y="8"/>
                </a:lnTo>
                <a:lnTo>
                  <a:pt x="12" y="7"/>
                </a:lnTo>
                <a:lnTo>
                  <a:pt x="14" y="5"/>
                </a:lnTo>
                <a:lnTo>
                  <a:pt x="17" y="2"/>
                </a:lnTo>
                <a:lnTo>
                  <a:pt x="19" y="2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7" y="2"/>
                </a:lnTo>
                <a:lnTo>
                  <a:pt x="27" y="5"/>
                </a:lnTo>
                <a:lnTo>
                  <a:pt x="29" y="7"/>
                </a:lnTo>
                <a:lnTo>
                  <a:pt x="29" y="8"/>
                </a:lnTo>
                <a:close/>
              </a:path>
            </a:pathLst>
          </a:custGeom>
          <a:solidFill>
            <a:srgbClr val="36968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51"/>
          <p:cNvSpPr>
            <a:spLocks/>
          </p:cNvSpPr>
          <p:nvPr/>
        </p:nvSpPr>
        <p:spPr bwMode="auto">
          <a:xfrm>
            <a:off x="6761163" y="4572001"/>
            <a:ext cx="509588" cy="839788"/>
          </a:xfrm>
          <a:custGeom>
            <a:avLst/>
            <a:gdLst/>
            <a:ahLst/>
            <a:cxnLst>
              <a:cxn ang="0">
                <a:pos x="97" y="61"/>
              </a:cxn>
              <a:cxn ang="0">
                <a:pos x="120" y="83"/>
              </a:cxn>
              <a:cxn ang="0">
                <a:pos x="149" y="98"/>
              </a:cxn>
              <a:cxn ang="0">
                <a:pos x="150" y="133"/>
              </a:cxn>
              <a:cxn ang="0">
                <a:pos x="157" y="162"/>
              </a:cxn>
              <a:cxn ang="0">
                <a:pos x="180" y="155"/>
              </a:cxn>
              <a:cxn ang="0">
                <a:pos x="192" y="182"/>
              </a:cxn>
              <a:cxn ang="0">
                <a:pos x="190" y="218"/>
              </a:cxn>
              <a:cxn ang="0">
                <a:pos x="209" y="262"/>
              </a:cxn>
              <a:cxn ang="0">
                <a:pos x="227" y="295"/>
              </a:cxn>
              <a:cxn ang="0">
                <a:pos x="236" y="320"/>
              </a:cxn>
              <a:cxn ang="0">
                <a:pos x="237" y="343"/>
              </a:cxn>
              <a:cxn ang="0">
                <a:pos x="249" y="350"/>
              </a:cxn>
              <a:cxn ang="0">
                <a:pos x="276" y="353"/>
              </a:cxn>
              <a:cxn ang="0">
                <a:pos x="289" y="340"/>
              </a:cxn>
              <a:cxn ang="0">
                <a:pos x="299" y="358"/>
              </a:cxn>
              <a:cxn ang="0">
                <a:pos x="291" y="382"/>
              </a:cxn>
              <a:cxn ang="0">
                <a:pos x="286" y="400"/>
              </a:cxn>
              <a:cxn ang="0">
                <a:pos x="277" y="414"/>
              </a:cxn>
              <a:cxn ang="0">
                <a:pos x="284" y="432"/>
              </a:cxn>
              <a:cxn ang="0">
                <a:pos x="291" y="454"/>
              </a:cxn>
              <a:cxn ang="0">
                <a:pos x="306" y="449"/>
              </a:cxn>
              <a:cxn ang="0">
                <a:pos x="314" y="455"/>
              </a:cxn>
              <a:cxn ang="0">
                <a:pos x="321" y="474"/>
              </a:cxn>
              <a:cxn ang="0">
                <a:pos x="307" y="497"/>
              </a:cxn>
              <a:cxn ang="0">
                <a:pos x="306" y="519"/>
              </a:cxn>
              <a:cxn ang="0">
                <a:pos x="272" y="519"/>
              </a:cxn>
              <a:cxn ang="0">
                <a:pos x="261" y="515"/>
              </a:cxn>
              <a:cxn ang="0">
                <a:pos x="246" y="505"/>
              </a:cxn>
              <a:cxn ang="0">
                <a:pos x="224" y="502"/>
              </a:cxn>
              <a:cxn ang="0">
                <a:pos x="180" y="502"/>
              </a:cxn>
              <a:cxn ang="0">
                <a:pos x="157" y="464"/>
              </a:cxn>
              <a:cxn ang="0">
                <a:pos x="142" y="450"/>
              </a:cxn>
              <a:cxn ang="0">
                <a:pos x="132" y="425"/>
              </a:cxn>
              <a:cxn ang="0">
                <a:pos x="132" y="405"/>
              </a:cxn>
              <a:cxn ang="0">
                <a:pos x="120" y="394"/>
              </a:cxn>
              <a:cxn ang="0">
                <a:pos x="112" y="370"/>
              </a:cxn>
              <a:cxn ang="0">
                <a:pos x="102" y="360"/>
              </a:cxn>
              <a:cxn ang="0">
                <a:pos x="94" y="345"/>
              </a:cxn>
              <a:cxn ang="0">
                <a:pos x="95" y="323"/>
              </a:cxn>
              <a:cxn ang="0">
                <a:pos x="80" y="313"/>
              </a:cxn>
              <a:cxn ang="0">
                <a:pos x="79" y="287"/>
              </a:cxn>
              <a:cxn ang="0">
                <a:pos x="67" y="267"/>
              </a:cxn>
              <a:cxn ang="0">
                <a:pos x="69" y="247"/>
              </a:cxn>
              <a:cxn ang="0">
                <a:pos x="52" y="233"/>
              </a:cxn>
              <a:cxn ang="0">
                <a:pos x="44" y="220"/>
              </a:cxn>
              <a:cxn ang="0">
                <a:pos x="29" y="212"/>
              </a:cxn>
              <a:cxn ang="0">
                <a:pos x="30" y="188"/>
              </a:cxn>
              <a:cxn ang="0">
                <a:pos x="12" y="175"/>
              </a:cxn>
              <a:cxn ang="0">
                <a:pos x="19" y="146"/>
              </a:cxn>
              <a:cxn ang="0">
                <a:pos x="5" y="131"/>
              </a:cxn>
              <a:cxn ang="0">
                <a:pos x="2" y="106"/>
              </a:cxn>
              <a:cxn ang="0">
                <a:pos x="17" y="96"/>
              </a:cxn>
              <a:cxn ang="0">
                <a:pos x="5" y="81"/>
              </a:cxn>
              <a:cxn ang="0">
                <a:pos x="24" y="66"/>
              </a:cxn>
              <a:cxn ang="0">
                <a:pos x="25" y="43"/>
              </a:cxn>
              <a:cxn ang="0">
                <a:pos x="47" y="28"/>
              </a:cxn>
              <a:cxn ang="0">
                <a:pos x="62" y="31"/>
              </a:cxn>
              <a:cxn ang="0">
                <a:pos x="79" y="11"/>
              </a:cxn>
              <a:cxn ang="0">
                <a:pos x="94" y="18"/>
              </a:cxn>
            </a:cxnLst>
            <a:rect l="0" t="0" r="r" b="b"/>
            <a:pathLst>
              <a:path w="321" h="529">
                <a:moveTo>
                  <a:pt x="97" y="23"/>
                </a:moveTo>
                <a:lnTo>
                  <a:pt x="97" y="25"/>
                </a:lnTo>
                <a:lnTo>
                  <a:pt x="97" y="28"/>
                </a:lnTo>
                <a:lnTo>
                  <a:pt x="97" y="31"/>
                </a:lnTo>
                <a:lnTo>
                  <a:pt x="97" y="33"/>
                </a:lnTo>
                <a:lnTo>
                  <a:pt x="100" y="35"/>
                </a:lnTo>
                <a:lnTo>
                  <a:pt x="99" y="35"/>
                </a:lnTo>
                <a:lnTo>
                  <a:pt x="99" y="38"/>
                </a:lnTo>
                <a:lnTo>
                  <a:pt x="99" y="43"/>
                </a:lnTo>
                <a:lnTo>
                  <a:pt x="100" y="50"/>
                </a:lnTo>
                <a:lnTo>
                  <a:pt x="100" y="51"/>
                </a:lnTo>
                <a:lnTo>
                  <a:pt x="100" y="53"/>
                </a:lnTo>
                <a:lnTo>
                  <a:pt x="100" y="55"/>
                </a:lnTo>
                <a:lnTo>
                  <a:pt x="100" y="58"/>
                </a:lnTo>
                <a:lnTo>
                  <a:pt x="99" y="61"/>
                </a:lnTo>
                <a:lnTo>
                  <a:pt x="97" y="61"/>
                </a:lnTo>
                <a:lnTo>
                  <a:pt x="99" y="63"/>
                </a:lnTo>
                <a:lnTo>
                  <a:pt x="104" y="68"/>
                </a:lnTo>
                <a:lnTo>
                  <a:pt x="107" y="71"/>
                </a:lnTo>
                <a:lnTo>
                  <a:pt x="109" y="75"/>
                </a:lnTo>
                <a:lnTo>
                  <a:pt x="109" y="76"/>
                </a:lnTo>
                <a:lnTo>
                  <a:pt x="109" y="78"/>
                </a:lnTo>
                <a:lnTo>
                  <a:pt x="107" y="80"/>
                </a:lnTo>
                <a:lnTo>
                  <a:pt x="109" y="83"/>
                </a:lnTo>
                <a:lnTo>
                  <a:pt x="109" y="86"/>
                </a:lnTo>
                <a:lnTo>
                  <a:pt x="110" y="86"/>
                </a:lnTo>
                <a:lnTo>
                  <a:pt x="112" y="88"/>
                </a:lnTo>
                <a:lnTo>
                  <a:pt x="114" y="86"/>
                </a:lnTo>
                <a:lnTo>
                  <a:pt x="115" y="85"/>
                </a:lnTo>
                <a:lnTo>
                  <a:pt x="115" y="83"/>
                </a:lnTo>
                <a:lnTo>
                  <a:pt x="117" y="83"/>
                </a:lnTo>
                <a:lnTo>
                  <a:pt x="120" y="83"/>
                </a:lnTo>
                <a:lnTo>
                  <a:pt x="124" y="85"/>
                </a:lnTo>
                <a:lnTo>
                  <a:pt x="125" y="85"/>
                </a:lnTo>
                <a:lnTo>
                  <a:pt x="129" y="85"/>
                </a:lnTo>
                <a:lnTo>
                  <a:pt x="129" y="88"/>
                </a:lnTo>
                <a:lnTo>
                  <a:pt x="130" y="91"/>
                </a:lnTo>
                <a:lnTo>
                  <a:pt x="132" y="91"/>
                </a:lnTo>
                <a:lnTo>
                  <a:pt x="137" y="88"/>
                </a:lnTo>
                <a:lnTo>
                  <a:pt x="140" y="88"/>
                </a:lnTo>
                <a:lnTo>
                  <a:pt x="142" y="88"/>
                </a:lnTo>
                <a:lnTo>
                  <a:pt x="142" y="90"/>
                </a:lnTo>
                <a:lnTo>
                  <a:pt x="144" y="91"/>
                </a:lnTo>
                <a:lnTo>
                  <a:pt x="145" y="93"/>
                </a:lnTo>
                <a:lnTo>
                  <a:pt x="145" y="95"/>
                </a:lnTo>
                <a:lnTo>
                  <a:pt x="145" y="96"/>
                </a:lnTo>
                <a:lnTo>
                  <a:pt x="147" y="98"/>
                </a:lnTo>
                <a:lnTo>
                  <a:pt x="149" y="98"/>
                </a:lnTo>
                <a:lnTo>
                  <a:pt x="149" y="103"/>
                </a:lnTo>
                <a:lnTo>
                  <a:pt x="149" y="105"/>
                </a:lnTo>
                <a:lnTo>
                  <a:pt x="149" y="106"/>
                </a:lnTo>
                <a:lnTo>
                  <a:pt x="149" y="108"/>
                </a:lnTo>
                <a:lnTo>
                  <a:pt x="152" y="110"/>
                </a:lnTo>
                <a:lnTo>
                  <a:pt x="154" y="110"/>
                </a:lnTo>
                <a:lnTo>
                  <a:pt x="155" y="111"/>
                </a:lnTo>
                <a:lnTo>
                  <a:pt x="157" y="111"/>
                </a:lnTo>
                <a:lnTo>
                  <a:pt x="157" y="113"/>
                </a:lnTo>
                <a:lnTo>
                  <a:pt x="155" y="118"/>
                </a:lnTo>
                <a:lnTo>
                  <a:pt x="154" y="120"/>
                </a:lnTo>
                <a:lnTo>
                  <a:pt x="155" y="123"/>
                </a:lnTo>
                <a:lnTo>
                  <a:pt x="154" y="126"/>
                </a:lnTo>
                <a:lnTo>
                  <a:pt x="154" y="130"/>
                </a:lnTo>
                <a:lnTo>
                  <a:pt x="152" y="131"/>
                </a:lnTo>
                <a:lnTo>
                  <a:pt x="150" y="133"/>
                </a:lnTo>
                <a:lnTo>
                  <a:pt x="149" y="135"/>
                </a:lnTo>
                <a:lnTo>
                  <a:pt x="149" y="136"/>
                </a:lnTo>
                <a:lnTo>
                  <a:pt x="149" y="138"/>
                </a:lnTo>
                <a:lnTo>
                  <a:pt x="147" y="140"/>
                </a:lnTo>
                <a:lnTo>
                  <a:pt x="145" y="141"/>
                </a:lnTo>
                <a:lnTo>
                  <a:pt x="147" y="143"/>
                </a:lnTo>
                <a:lnTo>
                  <a:pt x="150" y="145"/>
                </a:lnTo>
                <a:lnTo>
                  <a:pt x="155" y="145"/>
                </a:lnTo>
                <a:lnTo>
                  <a:pt x="157" y="145"/>
                </a:lnTo>
                <a:lnTo>
                  <a:pt x="157" y="148"/>
                </a:lnTo>
                <a:lnTo>
                  <a:pt x="157" y="150"/>
                </a:lnTo>
                <a:lnTo>
                  <a:pt x="157" y="151"/>
                </a:lnTo>
                <a:lnTo>
                  <a:pt x="157" y="153"/>
                </a:lnTo>
                <a:lnTo>
                  <a:pt x="159" y="155"/>
                </a:lnTo>
                <a:lnTo>
                  <a:pt x="157" y="158"/>
                </a:lnTo>
                <a:lnTo>
                  <a:pt x="157" y="162"/>
                </a:lnTo>
                <a:lnTo>
                  <a:pt x="159" y="163"/>
                </a:lnTo>
                <a:lnTo>
                  <a:pt x="160" y="165"/>
                </a:lnTo>
                <a:lnTo>
                  <a:pt x="160" y="167"/>
                </a:lnTo>
                <a:lnTo>
                  <a:pt x="162" y="167"/>
                </a:lnTo>
                <a:lnTo>
                  <a:pt x="164" y="167"/>
                </a:lnTo>
                <a:lnTo>
                  <a:pt x="165" y="165"/>
                </a:lnTo>
                <a:lnTo>
                  <a:pt x="165" y="163"/>
                </a:lnTo>
                <a:lnTo>
                  <a:pt x="167" y="162"/>
                </a:lnTo>
                <a:lnTo>
                  <a:pt x="169" y="162"/>
                </a:lnTo>
                <a:lnTo>
                  <a:pt x="172" y="162"/>
                </a:lnTo>
                <a:lnTo>
                  <a:pt x="175" y="162"/>
                </a:lnTo>
                <a:lnTo>
                  <a:pt x="177" y="160"/>
                </a:lnTo>
                <a:lnTo>
                  <a:pt x="175" y="158"/>
                </a:lnTo>
                <a:lnTo>
                  <a:pt x="177" y="156"/>
                </a:lnTo>
                <a:lnTo>
                  <a:pt x="177" y="155"/>
                </a:lnTo>
                <a:lnTo>
                  <a:pt x="180" y="155"/>
                </a:lnTo>
                <a:lnTo>
                  <a:pt x="184" y="156"/>
                </a:lnTo>
                <a:lnTo>
                  <a:pt x="185" y="158"/>
                </a:lnTo>
                <a:lnTo>
                  <a:pt x="187" y="162"/>
                </a:lnTo>
                <a:lnTo>
                  <a:pt x="190" y="162"/>
                </a:lnTo>
                <a:lnTo>
                  <a:pt x="194" y="162"/>
                </a:lnTo>
                <a:lnTo>
                  <a:pt x="195" y="162"/>
                </a:lnTo>
                <a:lnTo>
                  <a:pt x="197" y="162"/>
                </a:lnTo>
                <a:lnTo>
                  <a:pt x="195" y="163"/>
                </a:lnTo>
                <a:lnTo>
                  <a:pt x="194" y="165"/>
                </a:lnTo>
                <a:lnTo>
                  <a:pt x="194" y="167"/>
                </a:lnTo>
                <a:lnTo>
                  <a:pt x="194" y="168"/>
                </a:lnTo>
                <a:lnTo>
                  <a:pt x="192" y="170"/>
                </a:lnTo>
                <a:lnTo>
                  <a:pt x="190" y="173"/>
                </a:lnTo>
                <a:lnTo>
                  <a:pt x="192" y="178"/>
                </a:lnTo>
                <a:lnTo>
                  <a:pt x="192" y="180"/>
                </a:lnTo>
                <a:lnTo>
                  <a:pt x="192" y="182"/>
                </a:lnTo>
                <a:lnTo>
                  <a:pt x="190" y="183"/>
                </a:lnTo>
                <a:lnTo>
                  <a:pt x="189" y="183"/>
                </a:lnTo>
                <a:lnTo>
                  <a:pt x="185" y="187"/>
                </a:lnTo>
                <a:lnTo>
                  <a:pt x="184" y="188"/>
                </a:lnTo>
                <a:lnTo>
                  <a:pt x="184" y="190"/>
                </a:lnTo>
                <a:lnTo>
                  <a:pt x="182" y="195"/>
                </a:lnTo>
                <a:lnTo>
                  <a:pt x="184" y="198"/>
                </a:lnTo>
                <a:lnTo>
                  <a:pt x="184" y="200"/>
                </a:lnTo>
                <a:lnTo>
                  <a:pt x="182" y="203"/>
                </a:lnTo>
                <a:lnTo>
                  <a:pt x="182" y="205"/>
                </a:lnTo>
                <a:lnTo>
                  <a:pt x="184" y="205"/>
                </a:lnTo>
                <a:lnTo>
                  <a:pt x="184" y="207"/>
                </a:lnTo>
                <a:lnTo>
                  <a:pt x="185" y="208"/>
                </a:lnTo>
                <a:lnTo>
                  <a:pt x="189" y="213"/>
                </a:lnTo>
                <a:lnTo>
                  <a:pt x="190" y="215"/>
                </a:lnTo>
                <a:lnTo>
                  <a:pt x="190" y="218"/>
                </a:lnTo>
                <a:lnTo>
                  <a:pt x="190" y="220"/>
                </a:lnTo>
                <a:lnTo>
                  <a:pt x="189" y="220"/>
                </a:lnTo>
                <a:lnTo>
                  <a:pt x="187" y="225"/>
                </a:lnTo>
                <a:lnTo>
                  <a:pt x="184" y="225"/>
                </a:lnTo>
                <a:lnTo>
                  <a:pt x="182" y="227"/>
                </a:lnTo>
                <a:lnTo>
                  <a:pt x="184" y="232"/>
                </a:lnTo>
                <a:lnTo>
                  <a:pt x="185" y="233"/>
                </a:lnTo>
                <a:lnTo>
                  <a:pt x="189" y="238"/>
                </a:lnTo>
                <a:lnTo>
                  <a:pt x="192" y="242"/>
                </a:lnTo>
                <a:lnTo>
                  <a:pt x="194" y="240"/>
                </a:lnTo>
                <a:lnTo>
                  <a:pt x="195" y="248"/>
                </a:lnTo>
                <a:lnTo>
                  <a:pt x="201" y="248"/>
                </a:lnTo>
                <a:lnTo>
                  <a:pt x="204" y="255"/>
                </a:lnTo>
                <a:lnTo>
                  <a:pt x="206" y="258"/>
                </a:lnTo>
                <a:lnTo>
                  <a:pt x="211" y="260"/>
                </a:lnTo>
                <a:lnTo>
                  <a:pt x="209" y="262"/>
                </a:lnTo>
                <a:lnTo>
                  <a:pt x="209" y="265"/>
                </a:lnTo>
                <a:lnTo>
                  <a:pt x="211" y="265"/>
                </a:lnTo>
                <a:lnTo>
                  <a:pt x="211" y="267"/>
                </a:lnTo>
                <a:lnTo>
                  <a:pt x="216" y="268"/>
                </a:lnTo>
                <a:lnTo>
                  <a:pt x="216" y="272"/>
                </a:lnTo>
                <a:lnTo>
                  <a:pt x="217" y="273"/>
                </a:lnTo>
                <a:lnTo>
                  <a:pt x="222" y="273"/>
                </a:lnTo>
                <a:lnTo>
                  <a:pt x="222" y="277"/>
                </a:lnTo>
                <a:lnTo>
                  <a:pt x="226" y="280"/>
                </a:lnTo>
                <a:lnTo>
                  <a:pt x="229" y="282"/>
                </a:lnTo>
                <a:lnTo>
                  <a:pt x="227" y="285"/>
                </a:lnTo>
                <a:lnTo>
                  <a:pt x="227" y="287"/>
                </a:lnTo>
                <a:lnTo>
                  <a:pt x="226" y="288"/>
                </a:lnTo>
                <a:lnTo>
                  <a:pt x="229" y="292"/>
                </a:lnTo>
                <a:lnTo>
                  <a:pt x="231" y="293"/>
                </a:lnTo>
                <a:lnTo>
                  <a:pt x="227" y="295"/>
                </a:lnTo>
                <a:lnTo>
                  <a:pt x="227" y="297"/>
                </a:lnTo>
                <a:lnTo>
                  <a:pt x="226" y="297"/>
                </a:lnTo>
                <a:lnTo>
                  <a:pt x="226" y="298"/>
                </a:lnTo>
                <a:lnTo>
                  <a:pt x="224" y="298"/>
                </a:lnTo>
                <a:lnTo>
                  <a:pt x="226" y="300"/>
                </a:lnTo>
                <a:lnTo>
                  <a:pt x="226" y="302"/>
                </a:lnTo>
                <a:lnTo>
                  <a:pt x="229" y="302"/>
                </a:lnTo>
                <a:lnTo>
                  <a:pt x="231" y="305"/>
                </a:lnTo>
                <a:lnTo>
                  <a:pt x="231" y="307"/>
                </a:lnTo>
                <a:lnTo>
                  <a:pt x="232" y="310"/>
                </a:lnTo>
                <a:lnTo>
                  <a:pt x="232" y="312"/>
                </a:lnTo>
                <a:lnTo>
                  <a:pt x="232" y="313"/>
                </a:lnTo>
                <a:lnTo>
                  <a:pt x="232" y="317"/>
                </a:lnTo>
                <a:lnTo>
                  <a:pt x="232" y="318"/>
                </a:lnTo>
                <a:lnTo>
                  <a:pt x="234" y="320"/>
                </a:lnTo>
                <a:lnTo>
                  <a:pt x="236" y="320"/>
                </a:lnTo>
                <a:lnTo>
                  <a:pt x="237" y="322"/>
                </a:lnTo>
                <a:lnTo>
                  <a:pt x="239" y="322"/>
                </a:lnTo>
                <a:lnTo>
                  <a:pt x="239" y="323"/>
                </a:lnTo>
                <a:lnTo>
                  <a:pt x="241" y="323"/>
                </a:lnTo>
                <a:lnTo>
                  <a:pt x="241" y="325"/>
                </a:lnTo>
                <a:lnTo>
                  <a:pt x="241" y="327"/>
                </a:lnTo>
                <a:lnTo>
                  <a:pt x="239" y="328"/>
                </a:lnTo>
                <a:lnTo>
                  <a:pt x="239" y="330"/>
                </a:lnTo>
                <a:lnTo>
                  <a:pt x="239" y="332"/>
                </a:lnTo>
                <a:lnTo>
                  <a:pt x="239" y="333"/>
                </a:lnTo>
                <a:lnTo>
                  <a:pt x="241" y="335"/>
                </a:lnTo>
                <a:lnTo>
                  <a:pt x="239" y="337"/>
                </a:lnTo>
                <a:lnTo>
                  <a:pt x="239" y="338"/>
                </a:lnTo>
                <a:lnTo>
                  <a:pt x="239" y="340"/>
                </a:lnTo>
                <a:lnTo>
                  <a:pt x="237" y="342"/>
                </a:lnTo>
                <a:lnTo>
                  <a:pt x="237" y="343"/>
                </a:lnTo>
                <a:lnTo>
                  <a:pt x="236" y="343"/>
                </a:lnTo>
                <a:lnTo>
                  <a:pt x="236" y="345"/>
                </a:lnTo>
                <a:lnTo>
                  <a:pt x="234" y="347"/>
                </a:lnTo>
                <a:lnTo>
                  <a:pt x="232" y="347"/>
                </a:lnTo>
                <a:lnTo>
                  <a:pt x="232" y="348"/>
                </a:lnTo>
                <a:lnTo>
                  <a:pt x="232" y="350"/>
                </a:lnTo>
                <a:lnTo>
                  <a:pt x="234" y="350"/>
                </a:lnTo>
                <a:lnTo>
                  <a:pt x="236" y="350"/>
                </a:lnTo>
                <a:lnTo>
                  <a:pt x="237" y="350"/>
                </a:lnTo>
                <a:lnTo>
                  <a:pt x="239" y="350"/>
                </a:lnTo>
                <a:lnTo>
                  <a:pt x="241" y="352"/>
                </a:lnTo>
                <a:lnTo>
                  <a:pt x="242" y="352"/>
                </a:lnTo>
                <a:lnTo>
                  <a:pt x="244" y="352"/>
                </a:lnTo>
                <a:lnTo>
                  <a:pt x="246" y="352"/>
                </a:lnTo>
                <a:lnTo>
                  <a:pt x="247" y="352"/>
                </a:lnTo>
                <a:lnTo>
                  <a:pt x="249" y="350"/>
                </a:lnTo>
                <a:lnTo>
                  <a:pt x="254" y="348"/>
                </a:lnTo>
                <a:lnTo>
                  <a:pt x="259" y="347"/>
                </a:lnTo>
                <a:lnTo>
                  <a:pt x="262" y="347"/>
                </a:lnTo>
                <a:lnTo>
                  <a:pt x="264" y="347"/>
                </a:lnTo>
                <a:lnTo>
                  <a:pt x="264" y="348"/>
                </a:lnTo>
                <a:lnTo>
                  <a:pt x="266" y="350"/>
                </a:lnTo>
                <a:lnTo>
                  <a:pt x="267" y="350"/>
                </a:lnTo>
                <a:lnTo>
                  <a:pt x="267" y="352"/>
                </a:lnTo>
                <a:lnTo>
                  <a:pt x="267" y="353"/>
                </a:lnTo>
                <a:lnTo>
                  <a:pt x="269" y="353"/>
                </a:lnTo>
                <a:lnTo>
                  <a:pt x="271" y="353"/>
                </a:lnTo>
                <a:lnTo>
                  <a:pt x="271" y="355"/>
                </a:lnTo>
                <a:lnTo>
                  <a:pt x="272" y="355"/>
                </a:lnTo>
                <a:lnTo>
                  <a:pt x="274" y="355"/>
                </a:lnTo>
                <a:lnTo>
                  <a:pt x="276" y="355"/>
                </a:lnTo>
                <a:lnTo>
                  <a:pt x="276" y="353"/>
                </a:lnTo>
                <a:lnTo>
                  <a:pt x="277" y="353"/>
                </a:lnTo>
                <a:lnTo>
                  <a:pt x="279" y="353"/>
                </a:lnTo>
                <a:lnTo>
                  <a:pt x="279" y="352"/>
                </a:lnTo>
                <a:lnTo>
                  <a:pt x="281" y="350"/>
                </a:lnTo>
                <a:lnTo>
                  <a:pt x="279" y="348"/>
                </a:lnTo>
                <a:lnTo>
                  <a:pt x="279" y="347"/>
                </a:lnTo>
                <a:lnTo>
                  <a:pt x="277" y="345"/>
                </a:lnTo>
                <a:lnTo>
                  <a:pt x="277" y="343"/>
                </a:lnTo>
                <a:lnTo>
                  <a:pt x="279" y="343"/>
                </a:lnTo>
                <a:lnTo>
                  <a:pt x="279" y="342"/>
                </a:lnTo>
                <a:lnTo>
                  <a:pt x="281" y="342"/>
                </a:lnTo>
                <a:lnTo>
                  <a:pt x="282" y="342"/>
                </a:lnTo>
                <a:lnTo>
                  <a:pt x="284" y="342"/>
                </a:lnTo>
                <a:lnTo>
                  <a:pt x="286" y="342"/>
                </a:lnTo>
                <a:lnTo>
                  <a:pt x="287" y="340"/>
                </a:lnTo>
                <a:lnTo>
                  <a:pt x="289" y="340"/>
                </a:lnTo>
                <a:lnTo>
                  <a:pt x="291" y="342"/>
                </a:lnTo>
                <a:lnTo>
                  <a:pt x="292" y="342"/>
                </a:lnTo>
                <a:lnTo>
                  <a:pt x="294" y="343"/>
                </a:lnTo>
                <a:lnTo>
                  <a:pt x="294" y="345"/>
                </a:lnTo>
                <a:lnTo>
                  <a:pt x="294" y="347"/>
                </a:lnTo>
                <a:lnTo>
                  <a:pt x="292" y="347"/>
                </a:lnTo>
                <a:lnTo>
                  <a:pt x="292" y="348"/>
                </a:lnTo>
                <a:lnTo>
                  <a:pt x="292" y="350"/>
                </a:lnTo>
                <a:lnTo>
                  <a:pt x="292" y="352"/>
                </a:lnTo>
                <a:lnTo>
                  <a:pt x="294" y="352"/>
                </a:lnTo>
                <a:lnTo>
                  <a:pt x="294" y="353"/>
                </a:lnTo>
                <a:lnTo>
                  <a:pt x="294" y="355"/>
                </a:lnTo>
                <a:lnTo>
                  <a:pt x="296" y="355"/>
                </a:lnTo>
                <a:lnTo>
                  <a:pt x="297" y="357"/>
                </a:lnTo>
                <a:lnTo>
                  <a:pt x="299" y="357"/>
                </a:lnTo>
                <a:lnTo>
                  <a:pt x="299" y="358"/>
                </a:lnTo>
                <a:lnTo>
                  <a:pt x="299" y="360"/>
                </a:lnTo>
                <a:lnTo>
                  <a:pt x="299" y="362"/>
                </a:lnTo>
                <a:lnTo>
                  <a:pt x="299" y="363"/>
                </a:lnTo>
                <a:lnTo>
                  <a:pt x="297" y="365"/>
                </a:lnTo>
                <a:lnTo>
                  <a:pt x="294" y="367"/>
                </a:lnTo>
                <a:lnTo>
                  <a:pt x="294" y="369"/>
                </a:lnTo>
                <a:lnTo>
                  <a:pt x="292" y="370"/>
                </a:lnTo>
                <a:lnTo>
                  <a:pt x="291" y="372"/>
                </a:lnTo>
                <a:lnTo>
                  <a:pt x="291" y="374"/>
                </a:lnTo>
                <a:lnTo>
                  <a:pt x="292" y="374"/>
                </a:lnTo>
                <a:lnTo>
                  <a:pt x="292" y="375"/>
                </a:lnTo>
                <a:lnTo>
                  <a:pt x="291" y="375"/>
                </a:lnTo>
                <a:lnTo>
                  <a:pt x="289" y="377"/>
                </a:lnTo>
                <a:lnTo>
                  <a:pt x="289" y="379"/>
                </a:lnTo>
                <a:lnTo>
                  <a:pt x="289" y="380"/>
                </a:lnTo>
                <a:lnTo>
                  <a:pt x="291" y="382"/>
                </a:lnTo>
                <a:lnTo>
                  <a:pt x="291" y="384"/>
                </a:lnTo>
                <a:lnTo>
                  <a:pt x="289" y="384"/>
                </a:lnTo>
                <a:lnTo>
                  <a:pt x="287" y="384"/>
                </a:lnTo>
                <a:lnTo>
                  <a:pt x="286" y="385"/>
                </a:lnTo>
                <a:lnTo>
                  <a:pt x="284" y="387"/>
                </a:lnTo>
                <a:lnTo>
                  <a:pt x="282" y="387"/>
                </a:lnTo>
                <a:lnTo>
                  <a:pt x="282" y="389"/>
                </a:lnTo>
                <a:lnTo>
                  <a:pt x="282" y="390"/>
                </a:lnTo>
                <a:lnTo>
                  <a:pt x="282" y="392"/>
                </a:lnTo>
                <a:lnTo>
                  <a:pt x="284" y="392"/>
                </a:lnTo>
                <a:lnTo>
                  <a:pt x="284" y="394"/>
                </a:lnTo>
                <a:lnTo>
                  <a:pt x="286" y="394"/>
                </a:lnTo>
                <a:lnTo>
                  <a:pt x="286" y="395"/>
                </a:lnTo>
                <a:lnTo>
                  <a:pt x="286" y="397"/>
                </a:lnTo>
                <a:lnTo>
                  <a:pt x="286" y="399"/>
                </a:lnTo>
                <a:lnTo>
                  <a:pt x="286" y="400"/>
                </a:lnTo>
                <a:lnTo>
                  <a:pt x="284" y="400"/>
                </a:lnTo>
                <a:lnTo>
                  <a:pt x="282" y="400"/>
                </a:lnTo>
                <a:lnTo>
                  <a:pt x="281" y="402"/>
                </a:lnTo>
                <a:lnTo>
                  <a:pt x="281" y="400"/>
                </a:lnTo>
                <a:lnTo>
                  <a:pt x="279" y="402"/>
                </a:lnTo>
                <a:lnTo>
                  <a:pt x="277" y="400"/>
                </a:lnTo>
                <a:lnTo>
                  <a:pt x="276" y="402"/>
                </a:lnTo>
                <a:lnTo>
                  <a:pt x="276" y="404"/>
                </a:lnTo>
                <a:lnTo>
                  <a:pt x="274" y="405"/>
                </a:lnTo>
                <a:lnTo>
                  <a:pt x="272" y="405"/>
                </a:lnTo>
                <a:lnTo>
                  <a:pt x="274" y="407"/>
                </a:lnTo>
                <a:lnTo>
                  <a:pt x="276" y="409"/>
                </a:lnTo>
                <a:lnTo>
                  <a:pt x="276" y="410"/>
                </a:lnTo>
                <a:lnTo>
                  <a:pt x="277" y="410"/>
                </a:lnTo>
                <a:lnTo>
                  <a:pt x="277" y="412"/>
                </a:lnTo>
                <a:lnTo>
                  <a:pt x="277" y="414"/>
                </a:lnTo>
                <a:lnTo>
                  <a:pt x="277" y="415"/>
                </a:lnTo>
                <a:lnTo>
                  <a:pt x="279" y="415"/>
                </a:lnTo>
                <a:lnTo>
                  <a:pt x="279" y="417"/>
                </a:lnTo>
                <a:lnTo>
                  <a:pt x="279" y="419"/>
                </a:lnTo>
                <a:lnTo>
                  <a:pt x="279" y="420"/>
                </a:lnTo>
                <a:lnTo>
                  <a:pt x="281" y="422"/>
                </a:lnTo>
                <a:lnTo>
                  <a:pt x="279" y="424"/>
                </a:lnTo>
                <a:lnTo>
                  <a:pt x="277" y="425"/>
                </a:lnTo>
                <a:lnTo>
                  <a:pt x="277" y="427"/>
                </a:lnTo>
                <a:lnTo>
                  <a:pt x="277" y="429"/>
                </a:lnTo>
                <a:lnTo>
                  <a:pt x="279" y="429"/>
                </a:lnTo>
                <a:lnTo>
                  <a:pt x="279" y="430"/>
                </a:lnTo>
                <a:lnTo>
                  <a:pt x="281" y="430"/>
                </a:lnTo>
                <a:lnTo>
                  <a:pt x="282" y="430"/>
                </a:lnTo>
                <a:lnTo>
                  <a:pt x="284" y="430"/>
                </a:lnTo>
                <a:lnTo>
                  <a:pt x="284" y="432"/>
                </a:lnTo>
                <a:lnTo>
                  <a:pt x="284" y="434"/>
                </a:lnTo>
                <a:lnTo>
                  <a:pt x="284" y="435"/>
                </a:lnTo>
                <a:lnTo>
                  <a:pt x="286" y="435"/>
                </a:lnTo>
                <a:lnTo>
                  <a:pt x="287" y="435"/>
                </a:lnTo>
                <a:lnTo>
                  <a:pt x="289" y="435"/>
                </a:lnTo>
                <a:lnTo>
                  <a:pt x="289" y="437"/>
                </a:lnTo>
                <a:lnTo>
                  <a:pt x="289" y="439"/>
                </a:lnTo>
                <a:lnTo>
                  <a:pt x="291" y="440"/>
                </a:lnTo>
                <a:lnTo>
                  <a:pt x="291" y="442"/>
                </a:lnTo>
                <a:lnTo>
                  <a:pt x="291" y="444"/>
                </a:lnTo>
                <a:lnTo>
                  <a:pt x="292" y="445"/>
                </a:lnTo>
                <a:lnTo>
                  <a:pt x="292" y="447"/>
                </a:lnTo>
                <a:lnTo>
                  <a:pt x="292" y="449"/>
                </a:lnTo>
                <a:lnTo>
                  <a:pt x="291" y="450"/>
                </a:lnTo>
                <a:lnTo>
                  <a:pt x="291" y="452"/>
                </a:lnTo>
                <a:lnTo>
                  <a:pt x="291" y="454"/>
                </a:lnTo>
                <a:lnTo>
                  <a:pt x="289" y="454"/>
                </a:lnTo>
                <a:lnTo>
                  <a:pt x="291" y="455"/>
                </a:lnTo>
                <a:lnTo>
                  <a:pt x="292" y="457"/>
                </a:lnTo>
                <a:lnTo>
                  <a:pt x="294" y="457"/>
                </a:lnTo>
                <a:lnTo>
                  <a:pt x="294" y="459"/>
                </a:lnTo>
                <a:lnTo>
                  <a:pt x="296" y="457"/>
                </a:lnTo>
                <a:lnTo>
                  <a:pt x="297" y="455"/>
                </a:lnTo>
                <a:lnTo>
                  <a:pt x="297" y="454"/>
                </a:lnTo>
                <a:lnTo>
                  <a:pt x="297" y="452"/>
                </a:lnTo>
                <a:lnTo>
                  <a:pt x="299" y="452"/>
                </a:lnTo>
                <a:lnTo>
                  <a:pt x="301" y="452"/>
                </a:lnTo>
                <a:lnTo>
                  <a:pt x="302" y="452"/>
                </a:lnTo>
                <a:lnTo>
                  <a:pt x="304" y="452"/>
                </a:lnTo>
                <a:lnTo>
                  <a:pt x="304" y="450"/>
                </a:lnTo>
                <a:lnTo>
                  <a:pt x="306" y="450"/>
                </a:lnTo>
                <a:lnTo>
                  <a:pt x="306" y="449"/>
                </a:lnTo>
                <a:lnTo>
                  <a:pt x="306" y="447"/>
                </a:lnTo>
                <a:lnTo>
                  <a:pt x="306" y="449"/>
                </a:lnTo>
                <a:lnTo>
                  <a:pt x="307" y="449"/>
                </a:lnTo>
                <a:lnTo>
                  <a:pt x="309" y="449"/>
                </a:lnTo>
                <a:lnTo>
                  <a:pt x="311" y="449"/>
                </a:lnTo>
                <a:lnTo>
                  <a:pt x="311" y="447"/>
                </a:lnTo>
                <a:lnTo>
                  <a:pt x="312" y="445"/>
                </a:lnTo>
                <a:lnTo>
                  <a:pt x="314" y="445"/>
                </a:lnTo>
                <a:lnTo>
                  <a:pt x="316" y="445"/>
                </a:lnTo>
                <a:lnTo>
                  <a:pt x="316" y="447"/>
                </a:lnTo>
                <a:lnTo>
                  <a:pt x="316" y="449"/>
                </a:lnTo>
                <a:lnTo>
                  <a:pt x="316" y="450"/>
                </a:lnTo>
                <a:lnTo>
                  <a:pt x="316" y="452"/>
                </a:lnTo>
                <a:lnTo>
                  <a:pt x="314" y="452"/>
                </a:lnTo>
                <a:lnTo>
                  <a:pt x="314" y="454"/>
                </a:lnTo>
                <a:lnTo>
                  <a:pt x="314" y="455"/>
                </a:lnTo>
                <a:lnTo>
                  <a:pt x="314" y="457"/>
                </a:lnTo>
                <a:lnTo>
                  <a:pt x="314" y="460"/>
                </a:lnTo>
                <a:lnTo>
                  <a:pt x="314" y="462"/>
                </a:lnTo>
                <a:lnTo>
                  <a:pt x="312" y="462"/>
                </a:lnTo>
                <a:lnTo>
                  <a:pt x="314" y="464"/>
                </a:lnTo>
                <a:lnTo>
                  <a:pt x="314" y="465"/>
                </a:lnTo>
                <a:lnTo>
                  <a:pt x="314" y="467"/>
                </a:lnTo>
                <a:lnTo>
                  <a:pt x="312" y="467"/>
                </a:lnTo>
                <a:lnTo>
                  <a:pt x="314" y="469"/>
                </a:lnTo>
                <a:lnTo>
                  <a:pt x="314" y="470"/>
                </a:lnTo>
                <a:lnTo>
                  <a:pt x="316" y="470"/>
                </a:lnTo>
                <a:lnTo>
                  <a:pt x="316" y="472"/>
                </a:lnTo>
                <a:lnTo>
                  <a:pt x="317" y="472"/>
                </a:lnTo>
                <a:lnTo>
                  <a:pt x="319" y="472"/>
                </a:lnTo>
                <a:lnTo>
                  <a:pt x="321" y="472"/>
                </a:lnTo>
                <a:lnTo>
                  <a:pt x="321" y="474"/>
                </a:lnTo>
                <a:lnTo>
                  <a:pt x="321" y="475"/>
                </a:lnTo>
                <a:lnTo>
                  <a:pt x="321" y="477"/>
                </a:lnTo>
                <a:lnTo>
                  <a:pt x="321" y="479"/>
                </a:lnTo>
                <a:lnTo>
                  <a:pt x="319" y="479"/>
                </a:lnTo>
                <a:lnTo>
                  <a:pt x="319" y="480"/>
                </a:lnTo>
                <a:lnTo>
                  <a:pt x="317" y="480"/>
                </a:lnTo>
                <a:lnTo>
                  <a:pt x="314" y="484"/>
                </a:lnTo>
                <a:lnTo>
                  <a:pt x="312" y="487"/>
                </a:lnTo>
                <a:lnTo>
                  <a:pt x="312" y="489"/>
                </a:lnTo>
                <a:lnTo>
                  <a:pt x="311" y="490"/>
                </a:lnTo>
                <a:lnTo>
                  <a:pt x="309" y="490"/>
                </a:lnTo>
                <a:lnTo>
                  <a:pt x="309" y="492"/>
                </a:lnTo>
                <a:lnTo>
                  <a:pt x="307" y="494"/>
                </a:lnTo>
                <a:lnTo>
                  <a:pt x="306" y="494"/>
                </a:lnTo>
                <a:lnTo>
                  <a:pt x="306" y="495"/>
                </a:lnTo>
                <a:lnTo>
                  <a:pt x="307" y="497"/>
                </a:lnTo>
                <a:lnTo>
                  <a:pt x="309" y="497"/>
                </a:lnTo>
                <a:lnTo>
                  <a:pt x="311" y="499"/>
                </a:lnTo>
                <a:lnTo>
                  <a:pt x="311" y="500"/>
                </a:lnTo>
                <a:lnTo>
                  <a:pt x="312" y="500"/>
                </a:lnTo>
                <a:lnTo>
                  <a:pt x="316" y="504"/>
                </a:lnTo>
                <a:lnTo>
                  <a:pt x="316" y="505"/>
                </a:lnTo>
                <a:lnTo>
                  <a:pt x="317" y="505"/>
                </a:lnTo>
                <a:lnTo>
                  <a:pt x="319" y="509"/>
                </a:lnTo>
                <a:lnTo>
                  <a:pt x="317" y="510"/>
                </a:lnTo>
                <a:lnTo>
                  <a:pt x="314" y="512"/>
                </a:lnTo>
                <a:lnTo>
                  <a:pt x="312" y="512"/>
                </a:lnTo>
                <a:lnTo>
                  <a:pt x="311" y="514"/>
                </a:lnTo>
                <a:lnTo>
                  <a:pt x="311" y="515"/>
                </a:lnTo>
                <a:lnTo>
                  <a:pt x="309" y="515"/>
                </a:lnTo>
                <a:lnTo>
                  <a:pt x="309" y="517"/>
                </a:lnTo>
                <a:lnTo>
                  <a:pt x="306" y="519"/>
                </a:lnTo>
                <a:lnTo>
                  <a:pt x="304" y="519"/>
                </a:lnTo>
                <a:lnTo>
                  <a:pt x="302" y="520"/>
                </a:lnTo>
                <a:lnTo>
                  <a:pt x="301" y="520"/>
                </a:lnTo>
                <a:lnTo>
                  <a:pt x="299" y="520"/>
                </a:lnTo>
                <a:lnTo>
                  <a:pt x="297" y="520"/>
                </a:lnTo>
                <a:lnTo>
                  <a:pt x="296" y="520"/>
                </a:lnTo>
                <a:lnTo>
                  <a:pt x="294" y="520"/>
                </a:lnTo>
                <a:lnTo>
                  <a:pt x="292" y="520"/>
                </a:lnTo>
                <a:lnTo>
                  <a:pt x="291" y="520"/>
                </a:lnTo>
                <a:lnTo>
                  <a:pt x="282" y="520"/>
                </a:lnTo>
                <a:lnTo>
                  <a:pt x="281" y="519"/>
                </a:lnTo>
                <a:lnTo>
                  <a:pt x="281" y="517"/>
                </a:lnTo>
                <a:lnTo>
                  <a:pt x="277" y="519"/>
                </a:lnTo>
                <a:lnTo>
                  <a:pt x="276" y="517"/>
                </a:lnTo>
                <a:lnTo>
                  <a:pt x="274" y="519"/>
                </a:lnTo>
                <a:lnTo>
                  <a:pt x="272" y="519"/>
                </a:lnTo>
                <a:lnTo>
                  <a:pt x="271" y="520"/>
                </a:lnTo>
                <a:lnTo>
                  <a:pt x="272" y="522"/>
                </a:lnTo>
                <a:lnTo>
                  <a:pt x="271" y="524"/>
                </a:lnTo>
                <a:lnTo>
                  <a:pt x="271" y="525"/>
                </a:lnTo>
                <a:lnTo>
                  <a:pt x="271" y="527"/>
                </a:lnTo>
                <a:lnTo>
                  <a:pt x="271" y="529"/>
                </a:lnTo>
                <a:lnTo>
                  <a:pt x="271" y="527"/>
                </a:lnTo>
                <a:lnTo>
                  <a:pt x="269" y="527"/>
                </a:lnTo>
                <a:lnTo>
                  <a:pt x="269" y="525"/>
                </a:lnTo>
                <a:lnTo>
                  <a:pt x="267" y="524"/>
                </a:lnTo>
                <a:lnTo>
                  <a:pt x="266" y="522"/>
                </a:lnTo>
                <a:lnTo>
                  <a:pt x="264" y="522"/>
                </a:lnTo>
                <a:lnTo>
                  <a:pt x="262" y="520"/>
                </a:lnTo>
                <a:lnTo>
                  <a:pt x="262" y="519"/>
                </a:lnTo>
                <a:lnTo>
                  <a:pt x="262" y="517"/>
                </a:lnTo>
                <a:lnTo>
                  <a:pt x="261" y="515"/>
                </a:lnTo>
                <a:lnTo>
                  <a:pt x="259" y="515"/>
                </a:lnTo>
                <a:lnTo>
                  <a:pt x="259" y="514"/>
                </a:lnTo>
                <a:lnTo>
                  <a:pt x="257" y="515"/>
                </a:lnTo>
                <a:lnTo>
                  <a:pt x="256" y="515"/>
                </a:lnTo>
                <a:lnTo>
                  <a:pt x="256" y="514"/>
                </a:lnTo>
                <a:lnTo>
                  <a:pt x="254" y="512"/>
                </a:lnTo>
                <a:lnTo>
                  <a:pt x="254" y="510"/>
                </a:lnTo>
                <a:lnTo>
                  <a:pt x="252" y="509"/>
                </a:lnTo>
                <a:lnTo>
                  <a:pt x="252" y="507"/>
                </a:lnTo>
                <a:lnTo>
                  <a:pt x="251" y="505"/>
                </a:lnTo>
                <a:lnTo>
                  <a:pt x="251" y="504"/>
                </a:lnTo>
                <a:lnTo>
                  <a:pt x="249" y="504"/>
                </a:lnTo>
                <a:lnTo>
                  <a:pt x="246" y="502"/>
                </a:lnTo>
                <a:lnTo>
                  <a:pt x="246" y="504"/>
                </a:lnTo>
                <a:lnTo>
                  <a:pt x="244" y="505"/>
                </a:lnTo>
                <a:lnTo>
                  <a:pt x="246" y="505"/>
                </a:lnTo>
                <a:lnTo>
                  <a:pt x="244" y="507"/>
                </a:lnTo>
                <a:lnTo>
                  <a:pt x="242" y="505"/>
                </a:lnTo>
                <a:lnTo>
                  <a:pt x="242" y="507"/>
                </a:lnTo>
                <a:lnTo>
                  <a:pt x="241" y="507"/>
                </a:lnTo>
                <a:lnTo>
                  <a:pt x="239" y="507"/>
                </a:lnTo>
                <a:lnTo>
                  <a:pt x="239" y="505"/>
                </a:lnTo>
                <a:lnTo>
                  <a:pt x="237" y="505"/>
                </a:lnTo>
                <a:lnTo>
                  <a:pt x="236" y="504"/>
                </a:lnTo>
                <a:lnTo>
                  <a:pt x="234" y="502"/>
                </a:lnTo>
                <a:lnTo>
                  <a:pt x="232" y="502"/>
                </a:lnTo>
                <a:lnTo>
                  <a:pt x="231" y="502"/>
                </a:lnTo>
                <a:lnTo>
                  <a:pt x="229" y="502"/>
                </a:lnTo>
                <a:lnTo>
                  <a:pt x="227" y="500"/>
                </a:lnTo>
                <a:lnTo>
                  <a:pt x="226" y="500"/>
                </a:lnTo>
                <a:lnTo>
                  <a:pt x="224" y="500"/>
                </a:lnTo>
                <a:lnTo>
                  <a:pt x="224" y="502"/>
                </a:lnTo>
                <a:lnTo>
                  <a:pt x="217" y="502"/>
                </a:lnTo>
                <a:lnTo>
                  <a:pt x="216" y="502"/>
                </a:lnTo>
                <a:lnTo>
                  <a:pt x="214" y="504"/>
                </a:lnTo>
                <a:lnTo>
                  <a:pt x="207" y="504"/>
                </a:lnTo>
                <a:lnTo>
                  <a:pt x="206" y="509"/>
                </a:lnTo>
                <a:lnTo>
                  <a:pt x="199" y="507"/>
                </a:lnTo>
                <a:lnTo>
                  <a:pt x="197" y="507"/>
                </a:lnTo>
                <a:lnTo>
                  <a:pt x="199" y="507"/>
                </a:lnTo>
                <a:lnTo>
                  <a:pt x="197" y="507"/>
                </a:lnTo>
                <a:lnTo>
                  <a:pt x="194" y="507"/>
                </a:lnTo>
                <a:lnTo>
                  <a:pt x="189" y="507"/>
                </a:lnTo>
                <a:lnTo>
                  <a:pt x="184" y="507"/>
                </a:lnTo>
                <a:lnTo>
                  <a:pt x="184" y="505"/>
                </a:lnTo>
                <a:lnTo>
                  <a:pt x="182" y="505"/>
                </a:lnTo>
                <a:lnTo>
                  <a:pt x="182" y="504"/>
                </a:lnTo>
                <a:lnTo>
                  <a:pt x="180" y="502"/>
                </a:lnTo>
                <a:lnTo>
                  <a:pt x="180" y="499"/>
                </a:lnTo>
                <a:lnTo>
                  <a:pt x="180" y="492"/>
                </a:lnTo>
                <a:lnTo>
                  <a:pt x="179" y="485"/>
                </a:lnTo>
                <a:lnTo>
                  <a:pt x="179" y="479"/>
                </a:lnTo>
                <a:lnTo>
                  <a:pt x="179" y="475"/>
                </a:lnTo>
                <a:lnTo>
                  <a:pt x="177" y="472"/>
                </a:lnTo>
                <a:lnTo>
                  <a:pt x="175" y="470"/>
                </a:lnTo>
                <a:lnTo>
                  <a:pt x="172" y="469"/>
                </a:lnTo>
                <a:lnTo>
                  <a:pt x="170" y="469"/>
                </a:lnTo>
                <a:lnTo>
                  <a:pt x="167" y="469"/>
                </a:lnTo>
                <a:lnTo>
                  <a:pt x="167" y="465"/>
                </a:lnTo>
                <a:lnTo>
                  <a:pt x="167" y="464"/>
                </a:lnTo>
                <a:lnTo>
                  <a:pt x="167" y="462"/>
                </a:lnTo>
                <a:lnTo>
                  <a:pt x="165" y="460"/>
                </a:lnTo>
                <a:lnTo>
                  <a:pt x="162" y="462"/>
                </a:lnTo>
                <a:lnTo>
                  <a:pt x="157" y="464"/>
                </a:lnTo>
                <a:lnTo>
                  <a:pt x="155" y="464"/>
                </a:lnTo>
                <a:lnTo>
                  <a:pt x="154" y="464"/>
                </a:lnTo>
                <a:lnTo>
                  <a:pt x="152" y="464"/>
                </a:lnTo>
                <a:lnTo>
                  <a:pt x="150" y="464"/>
                </a:lnTo>
                <a:lnTo>
                  <a:pt x="149" y="464"/>
                </a:lnTo>
                <a:lnTo>
                  <a:pt x="147" y="464"/>
                </a:lnTo>
                <a:lnTo>
                  <a:pt x="145" y="462"/>
                </a:lnTo>
                <a:lnTo>
                  <a:pt x="144" y="462"/>
                </a:lnTo>
                <a:lnTo>
                  <a:pt x="142" y="462"/>
                </a:lnTo>
                <a:lnTo>
                  <a:pt x="144" y="460"/>
                </a:lnTo>
                <a:lnTo>
                  <a:pt x="144" y="459"/>
                </a:lnTo>
                <a:lnTo>
                  <a:pt x="142" y="457"/>
                </a:lnTo>
                <a:lnTo>
                  <a:pt x="142" y="455"/>
                </a:lnTo>
                <a:lnTo>
                  <a:pt x="142" y="454"/>
                </a:lnTo>
                <a:lnTo>
                  <a:pt x="142" y="452"/>
                </a:lnTo>
                <a:lnTo>
                  <a:pt x="142" y="450"/>
                </a:lnTo>
                <a:lnTo>
                  <a:pt x="142" y="449"/>
                </a:lnTo>
                <a:lnTo>
                  <a:pt x="142" y="447"/>
                </a:lnTo>
                <a:lnTo>
                  <a:pt x="140" y="447"/>
                </a:lnTo>
                <a:lnTo>
                  <a:pt x="139" y="447"/>
                </a:lnTo>
                <a:lnTo>
                  <a:pt x="139" y="445"/>
                </a:lnTo>
                <a:lnTo>
                  <a:pt x="137" y="444"/>
                </a:lnTo>
                <a:lnTo>
                  <a:pt x="135" y="444"/>
                </a:lnTo>
                <a:lnTo>
                  <a:pt x="135" y="439"/>
                </a:lnTo>
                <a:lnTo>
                  <a:pt x="135" y="437"/>
                </a:lnTo>
                <a:lnTo>
                  <a:pt x="134" y="435"/>
                </a:lnTo>
                <a:lnTo>
                  <a:pt x="132" y="434"/>
                </a:lnTo>
                <a:lnTo>
                  <a:pt x="132" y="432"/>
                </a:lnTo>
                <a:lnTo>
                  <a:pt x="132" y="430"/>
                </a:lnTo>
                <a:lnTo>
                  <a:pt x="132" y="429"/>
                </a:lnTo>
                <a:lnTo>
                  <a:pt x="132" y="427"/>
                </a:lnTo>
                <a:lnTo>
                  <a:pt x="132" y="425"/>
                </a:lnTo>
                <a:lnTo>
                  <a:pt x="134" y="425"/>
                </a:lnTo>
                <a:lnTo>
                  <a:pt x="132" y="424"/>
                </a:lnTo>
                <a:lnTo>
                  <a:pt x="130" y="424"/>
                </a:lnTo>
                <a:lnTo>
                  <a:pt x="130" y="420"/>
                </a:lnTo>
                <a:lnTo>
                  <a:pt x="130" y="419"/>
                </a:lnTo>
                <a:lnTo>
                  <a:pt x="130" y="417"/>
                </a:lnTo>
                <a:lnTo>
                  <a:pt x="129" y="417"/>
                </a:lnTo>
                <a:lnTo>
                  <a:pt x="129" y="415"/>
                </a:lnTo>
                <a:lnTo>
                  <a:pt x="127" y="415"/>
                </a:lnTo>
                <a:lnTo>
                  <a:pt x="127" y="414"/>
                </a:lnTo>
                <a:lnTo>
                  <a:pt x="127" y="412"/>
                </a:lnTo>
                <a:lnTo>
                  <a:pt x="127" y="410"/>
                </a:lnTo>
                <a:lnTo>
                  <a:pt x="127" y="409"/>
                </a:lnTo>
                <a:lnTo>
                  <a:pt x="129" y="407"/>
                </a:lnTo>
                <a:lnTo>
                  <a:pt x="130" y="407"/>
                </a:lnTo>
                <a:lnTo>
                  <a:pt x="132" y="405"/>
                </a:lnTo>
                <a:lnTo>
                  <a:pt x="132" y="404"/>
                </a:lnTo>
                <a:lnTo>
                  <a:pt x="130" y="404"/>
                </a:lnTo>
                <a:lnTo>
                  <a:pt x="130" y="402"/>
                </a:lnTo>
                <a:lnTo>
                  <a:pt x="129" y="402"/>
                </a:lnTo>
                <a:lnTo>
                  <a:pt x="129" y="404"/>
                </a:lnTo>
                <a:lnTo>
                  <a:pt x="127" y="404"/>
                </a:lnTo>
                <a:lnTo>
                  <a:pt x="125" y="405"/>
                </a:lnTo>
                <a:lnTo>
                  <a:pt x="124" y="405"/>
                </a:lnTo>
                <a:lnTo>
                  <a:pt x="122" y="405"/>
                </a:lnTo>
                <a:lnTo>
                  <a:pt x="124" y="404"/>
                </a:lnTo>
                <a:lnTo>
                  <a:pt x="122" y="402"/>
                </a:lnTo>
                <a:lnTo>
                  <a:pt x="122" y="400"/>
                </a:lnTo>
                <a:lnTo>
                  <a:pt x="122" y="399"/>
                </a:lnTo>
                <a:lnTo>
                  <a:pt x="122" y="397"/>
                </a:lnTo>
                <a:lnTo>
                  <a:pt x="120" y="395"/>
                </a:lnTo>
                <a:lnTo>
                  <a:pt x="120" y="394"/>
                </a:lnTo>
                <a:lnTo>
                  <a:pt x="122" y="392"/>
                </a:lnTo>
                <a:lnTo>
                  <a:pt x="120" y="392"/>
                </a:lnTo>
                <a:lnTo>
                  <a:pt x="120" y="390"/>
                </a:lnTo>
                <a:lnTo>
                  <a:pt x="120" y="389"/>
                </a:lnTo>
                <a:lnTo>
                  <a:pt x="119" y="387"/>
                </a:lnTo>
                <a:lnTo>
                  <a:pt x="117" y="385"/>
                </a:lnTo>
                <a:lnTo>
                  <a:pt x="115" y="384"/>
                </a:lnTo>
                <a:lnTo>
                  <a:pt x="115" y="382"/>
                </a:lnTo>
                <a:lnTo>
                  <a:pt x="115" y="380"/>
                </a:lnTo>
                <a:lnTo>
                  <a:pt x="115" y="379"/>
                </a:lnTo>
                <a:lnTo>
                  <a:pt x="115" y="375"/>
                </a:lnTo>
                <a:lnTo>
                  <a:pt x="115" y="374"/>
                </a:lnTo>
                <a:lnTo>
                  <a:pt x="117" y="372"/>
                </a:lnTo>
                <a:lnTo>
                  <a:pt x="115" y="372"/>
                </a:lnTo>
                <a:lnTo>
                  <a:pt x="114" y="370"/>
                </a:lnTo>
                <a:lnTo>
                  <a:pt x="112" y="370"/>
                </a:lnTo>
                <a:lnTo>
                  <a:pt x="110" y="370"/>
                </a:lnTo>
                <a:lnTo>
                  <a:pt x="109" y="370"/>
                </a:lnTo>
                <a:lnTo>
                  <a:pt x="109" y="372"/>
                </a:lnTo>
                <a:lnTo>
                  <a:pt x="107" y="372"/>
                </a:lnTo>
                <a:lnTo>
                  <a:pt x="107" y="374"/>
                </a:lnTo>
                <a:lnTo>
                  <a:pt x="105" y="374"/>
                </a:lnTo>
                <a:lnTo>
                  <a:pt x="105" y="372"/>
                </a:lnTo>
                <a:lnTo>
                  <a:pt x="104" y="372"/>
                </a:lnTo>
                <a:lnTo>
                  <a:pt x="104" y="370"/>
                </a:lnTo>
                <a:lnTo>
                  <a:pt x="104" y="369"/>
                </a:lnTo>
                <a:lnTo>
                  <a:pt x="102" y="367"/>
                </a:lnTo>
                <a:lnTo>
                  <a:pt x="104" y="367"/>
                </a:lnTo>
                <a:lnTo>
                  <a:pt x="104" y="365"/>
                </a:lnTo>
                <a:lnTo>
                  <a:pt x="102" y="363"/>
                </a:lnTo>
                <a:lnTo>
                  <a:pt x="102" y="362"/>
                </a:lnTo>
                <a:lnTo>
                  <a:pt x="102" y="360"/>
                </a:lnTo>
                <a:lnTo>
                  <a:pt x="100" y="358"/>
                </a:lnTo>
                <a:lnTo>
                  <a:pt x="100" y="357"/>
                </a:lnTo>
                <a:lnTo>
                  <a:pt x="104" y="357"/>
                </a:lnTo>
                <a:lnTo>
                  <a:pt x="104" y="355"/>
                </a:lnTo>
                <a:lnTo>
                  <a:pt x="104" y="353"/>
                </a:lnTo>
                <a:lnTo>
                  <a:pt x="102" y="353"/>
                </a:lnTo>
                <a:lnTo>
                  <a:pt x="102" y="352"/>
                </a:lnTo>
                <a:lnTo>
                  <a:pt x="100" y="352"/>
                </a:lnTo>
                <a:lnTo>
                  <a:pt x="99" y="350"/>
                </a:lnTo>
                <a:lnTo>
                  <a:pt x="97" y="350"/>
                </a:lnTo>
                <a:lnTo>
                  <a:pt x="95" y="350"/>
                </a:lnTo>
                <a:lnTo>
                  <a:pt x="95" y="347"/>
                </a:lnTo>
                <a:lnTo>
                  <a:pt x="95" y="345"/>
                </a:lnTo>
                <a:lnTo>
                  <a:pt x="94" y="345"/>
                </a:lnTo>
                <a:lnTo>
                  <a:pt x="94" y="347"/>
                </a:lnTo>
                <a:lnTo>
                  <a:pt x="94" y="345"/>
                </a:lnTo>
                <a:lnTo>
                  <a:pt x="94" y="343"/>
                </a:lnTo>
                <a:lnTo>
                  <a:pt x="92" y="343"/>
                </a:lnTo>
                <a:lnTo>
                  <a:pt x="92" y="340"/>
                </a:lnTo>
                <a:lnTo>
                  <a:pt x="94" y="340"/>
                </a:lnTo>
                <a:lnTo>
                  <a:pt x="94" y="338"/>
                </a:lnTo>
                <a:lnTo>
                  <a:pt x="94" y="337"/>
                </a:lnTo>
                <a:lnTo>
                  <a:pt x="94" y="335"/>
                </a:lnTo>
                <a:lnTo>
                  <a:pt x="92" y="333"/>
                </a:lnTo>
                <a:lnTo>
                  <a:pt x="90" y="333"/>
                </a:lnTo>
                <a:lnTo>
                  <a:pt x="90" y="332"/>
                </a:lnTo>
                <a:lnTo>
                  <a:pt x="90" y="330"/>
                </a:lnTo>
                <a:lnTo>
                  <a:pt x="92" y="328"/>
                </a:lnTo>
                <a:lnTo>
                  <a:pt x="94" y="328"/>
                </a:lnTo>
                <a:lnTo>
                  <a:pt x="94" y="327"/>
                </a:lnTo>
                <a:lnTo>
                  <a:pt x="94" y="325"/>
                </a:lnTo>
                <a:lnTo>
                  <a:pt x="95" y="323"/>
                </a:lnTo>
                <a:lnTo>
                  <a:pt x="94" y="322"/>
                </a:lnTo>
                <a:lnTo>
                  <a:pt x="92" y="322"/>
                </a:lnTo>
                <a:lnTo>
                  <a:pt x="90" y="322"/>
                </a:lnTo>
                <a:lnTo>
                  <a:pt x="89" y="320"/>
                </a:lnTo>
                <a:lnTo>
                  <a:pt x="87" y="320"/>
                </a:lnTo>
                <a:lnTo>
                  <a:pt x="85" y="320"/>
                </a:lnTo>
                <a:lnTo>
                  <a:pt x="82" y="320"/>
                </a:lnTo>
                <a:lnTo>
                  <a:pt x="80" y="320"/>
                </a:lnTo>
                <a:lnTo>
                  <a:pt x="80" y="318"/>
                </a:lnTo>
                <a:lnTo>
                  <a:pt x="79" y="318"/>
                </a:lnTo>
                <a:lnTo>
                  <a:pt x="79" y="317"/>
                </a:lnTo>
                <a:lnTo>
                  <a:pt x="77" y="317"/>
                </a:lnTo>
                <a:lnTo>
                  <a:pt x="77" y="315"/>
                </a:lnTo>
                <a:lnTo>
                  <a:pt x="77" y="313"/>
                </a:lnTo>
                <a:lnTo>
                  <a:pt x="79" y="313"/>
                </a:lnTo>
                <a:lnTo>
                  <a:pt x="80" y="313"/>
                </a:lnTo>
                <a:lnTo>
                  <a:pt x="80" y="312"/>
                </a:lnTo>
                <a:lnTo>
                  <a:pt x="80" y="310"/>
                </a:lnTo>
                <a:lnTo>
                  <a:pt x="80" y="308"/>
                </a:lnTo>
                <a:lnTo>
                  <a:pt x="77" y="305"/>
                </a:lnTo>
                <a:lnTo>
                  <a:pt x="75" y="303"/>
                </a:lnTo>
                <a:lnTo>
                  <a:pt x="75" y="302"/>
                </a:lnTo>
                <a:lnTo>
                  <a:pt x="75" y="300"/>
                </a:lnTo>
                <a:lnTo>
                  <a:pt x="75" y="298"/>
                </a:lnTo>
                <a:lnTo>
                  <a:pt x="77" y="297"/>
                </a:lnTo>
                <a:lnTo>
                  <a:pt x="79" y="295"/>
                </a:lnTo>
                <a:lnTo>
                  <a:pt x="79" y="293"/>
                </a:lnTo>
                <a:lnTo>
                  <a:pt x="80" y="293"/>
                </a:lnTo>
                <a:lnTo>
                  <a:pt x="80" y="292"/>
                </a:lnTo>
                <a:lnTo>
                  <a:pt x="80" y="290"/>
                </a:lnTo>
                <a:lnTo>
                  <a:pt x="80" y="288"/>
                </a:lnTo>
                <a:lnTo>
                  <a:pt x="79" y="287"/>
                </a:lnTo>
                <a:lnTo>
                  <a:pt x="79" y="285"/>
                </a:lnTo>
                <a:lnTo>
                  <a:pt x="77" y="285"/>
                </a:lnTo>
                <a:lnTo>
                  <a:pt x="75" y="285"/>
                </a:lnTo>
                <a:lnTo>
                  <a:pt x="75" y="287"/>
                </a:lnTo>
                <a:lnTo>
                  <a:pt x="74" y="285"/>
                </a:lnTo>
                <a:lnTo>
                  <a:pt x="72" y="285"/>
                </a:lnTo>
                <a:lnTo>
                  <a:pt x="72" y="283"/>
                </a:lnTo>
                <a:lnTo>
                  <a:pt x="70" y="282"/>
                </a:lnTo>
                <a:lnTo>
                  <a:pt x="70" y="280"/>
                </a:lnTo>
                <a:lnTo>
                  <a:pt x="70" y="278"/>
                </a:lnTo>
                <a:lnTo>
                  <a:pt x="69" y="277"/>
                </a:lnTo>
                <a:lnTo>
                  <a:pt x="69" y="275"/>
                </a:lnTo>
                <a:lnTo>
                  <a:pt x="69" y="273"/>
                </a:lnTo>
                <a:lnTo>
                  <a:pt x="69" y="272"/>
                </a:lnTo>
                <a:lnTo>
                  <a:pt x="69" y="268"/>
                </a:lnTo>
                <a:lnTo>
                  <a:pt x="67" y="267"/>
                </a:lnTo>
                <a:lnTo>
                  <a:pt x="69" y="267"/>
                </a:lnTo>
                <a:lnTo>
                  <a:pt x="70" y="265"/>
                </a:lnTo>
                <a:lnTo>
                  <a:pt x="72" y="265"/>
                </a:lnTo>
                <a:lnTo>
                  <a:pt x="74" y="263"/>
                </a:lnTo>
                <a:lnTo>
                  <a:pt x="72" y="262"/>
                </a:lnTo>
                <a:lnTo>
                  <a:pt x="74" y="260"/>
                </a:lnTo>
                <a:lnTo>
                  <a:pt x="74" y="258"/>
                </a:lnTo>
                <a:lnTo>
                  <a:pt x="72" y="258"/>
                </a:lnTo>
                <a:lnTo>
                  <a:pt x="72" y="257"/>
                </a:lnTo>
                <a:lnTo>
                  <a:pt x="70" y="255"/>
                </a:lnTo>
                <a:lnTo>
                  <a:pt x="69" y="253"/>
                </a:lnTo>
                <a:lnTo>
                  <a:pt x="67" y="253"/>
                </a:lnTo>
                <a:lnTo>
                  <a:pt x="67" y="252"/>
                </a:lnTo>
                <a:lnTo>
                  <a:pt x="69" y="252"/>
                </a:lnTo>
                <a:lnTo>
                  <a:pt x="69" y="250"/>
                </a:lnTo>
                <a:lnTo>
                  <a:pt x="69" y="247"/>
                </a:lnTo>
                <a:lnTo>
                  <a:pt x="69" y="245"/>
                </a:lnTo>
                <a:lnTo>
                  <a:pt x="67" y="243"/>
                </a:lnTo>
                <a:lnTo>
                  <a:pt x="65" y="243"/>
                </a:lnTo>
                <a:lnTo>
                  <a:pt x="65" y="242"/>
                </a:lnTo>
                <a:lnTo>
                  <a:pt x="65" y="240"/>
                </a:lnTo>
                <a:lnTo>
                  <a:pt x="65" y="238"/>
                </a:lnTo>
                <a:lnTo>
                  <a:pt x="64" y="238"/>
                </a:lnTo>
                <a:lnTo>
                  <a:pt x="62" y="238"/>
                </a:lnTo>
                <a:lnTo>
                  <a:pt x="60" y="238"/>
                </a:lnTo>
                <a:lnTo>
                  <a:pt x="59" y="238"/>
                </a:lnTo>
                <a:lnTo>
                  <a:pt x="57" y="238"/>
                </a:lnTo>
                <a:lnTo>
                  <a:pt x="55" y="238"/>
                </a:lnTo>
                <a:lnTo>
                  <a:pt x="55" y="237"/>
                </a:lnTo>
                <a:lnTo>
                  <a:pt x="54" y="235"/>
                </a:lnTo>
                <a:lnTo>
                  <a:pt x="52" y="235"/>
                </a:lnTo>
                <a:lnTo>
                  <a:pt x="52" y="233"/>
                </a:lnTo>
                <a:lnTo>
                  <a:pt x="50" y="233"/>
                </a:lnTo>
                <a:lnTo>
                  <a:pt x="50" y="232"/>
                </a:lnTo>
                <a:lnTo>
                  <a:pt x="50" y="230"/>
                </a:lnTo>
                <a:lnTo>
                  <a:pt x="52" y="228"/>
                </a:lnTo>
                <a:lnTo>
                  <a:pt x="54" y="227"/>
                </a:lnTo>
                <a:lnTo>
                  <a:pt x="54" y="225"/>
                </a:lnTo>
                <a:lnTo>
                  <a:pt x="52" y="225"/>
                </a:lnTo>
                <a:lnTo>
                  <a:pt x="50" y="225"/>
                </a:lnTo>
                <a:lnTo>
                  <a:pt x="50" y="223"/>
                </a:lnTo>
                <a:lnTo>
                  <a:pt x="49" y="223"/>
                </a:lnTo>
                <a:lnTo>
                  <a:pt x="49" y="222"/>
                </a:lnTo>
                <a:lnTo>
                  <a:pt x="47" y="220"/>
                </a:lnTo>
                <a:lnTo>
                  <a:pt x="45" y="220"/>
                </a:lnTo>
                <a:lnTo>
                  <a:pt x="45" y="218"/>
                </a:lnTo>
                <a:lnTo>
                  <a:pt x="44" y="218"/>
                </a:lnTo>
                <a:lnTo>
                  <a:pt x="44" y="220"/>
                </a:lnTo>
                <a:lnTo>
                  <a:pt x="42" y="220"/>
                </a:lnTo>
                <a:lnTo>
                  <a:pt x="42" y="222"/>
                </a:lnTo>
                <a:lnTo>
                  <a:pt x="40" y="222"/>
                </a:lnTo>
                <a:lnTo>
                  <a:pt x="40" y="220"/>
                </a:lnTo>
                <a:lnTo>
                  <a:pt x="39" y="218"/>
                </a:lnTo>
                <a:lnTo>
                  <a:pt x="39" y="217"/>
                </a:lnTo>
                <a:lnTo>
                  <a:pt x="37" y="217"/>
                </a:lnTo>
                <a:lnTo>
                  <a:pt x="35" y="220"/>
                </a:lnTo>
                <a:lnTo>
                  <a:pt x="34" y="220"/>
                </a:lnTo>
                <a:lnTo>
                  <a:pt x="32" y="220"/>
                </a:lnTo>
                <a:lnTo>
                  <a:pt x="30" y="220"/>
                </a:lnTo>
                <a:lnTo>
                  <a:pt x="29" y="220"/>
                </a:lnTo>
                <a:lnTo>
                  <a:pt x="29" y="218"/>
                </a:lnTo>
                <a:lnTo>
                  <a:pt x="29" y="217"/>
                </a:lnTo>
                <a:lnTo>
                  <a:pt x="29" y="215"/>
                </a:lnTo>
                <a:lnTo>
                  <a:pt x="29" y="212"/>
                </a:lnTo>
                <a:lnTo>
                  <a:pt x="29" y="210"/>
                </a:lnTo>
                <a:lnTo>
                  <a:pt x="29" y="208"/>
                </a:lnTo>
                <a:lnTo>
                  <a:pt x="30" y="207"/>
                </a:lnTo>
                <a:lnTo>
                  <a:pt x="30" y="205"/>
                </a:lnTo>
                <a:lnTo>
                  <a:pt x="29" y="203"/>
                </a:lnTo>
                <a:lnTo>
                  <a:pt x="29" y="202"/>
                </a:lnTo>
                <a:lnTo>
                  <a:pt x="30" y="202"/>
                </a:lnTo>
                <a:lnTo>
                  <a:pt x="32" y="202"/>
                </a:lnTo>
                <a:lnTo>
                  <a:pt x="32" y="200"/>
                </a:lnTo>
                <a:lnTo>
                  <a:pt x="32" y="198"/>
                </a:lnTo>
                <a:lnTo>
                  <a:pt x="32" y="197"/>
                </a:lnTo>
                <a:lnTo>
                  <a:pt x="32" y="195"/>
                </a:lnTo>
                <a:lnTo>
                  <a:pt x="30" y="193"/>
                </a:lnTo>
                <a:lnTo>
                  <a:pt x="32" y="192"/>
                </a:lnTo>
                <a:lnTo>
                  <a:pt x="32" y="190"/>
                </a:lnTo>
                <a:lnTo>
                  <a:pt x="30" y="188"/>
                </a:lnTo>
                <a:lnTo>
                  <a:pt x="29" y="188"/>
                </a:lnTo>
                <a:lnTo>
                  <a:pt x="27" y="187"/>
                </a:lnTo>
                <a:lnTo>
                  <a:pt x="25" y="185"/>
                </a:lnTo>
                <a:lnTo>
                  <a:pt x="24" y="185"/>
                </a:lnTo>
                <a:lnTo>
                  <a:pt x="22" y="185"/>
                </a:lnTo>
                <a:lnTo>
                  <a:pt x="20" y="185"/>
                </a:lnTo>
                <a:lnTo>
                  <a:pt x="19" y="185"/>
                </a:lnTo>
                <a:lnTo>
                  <a:pt x="17" y="183"/>
                </a:lnTo>
                <a:lnTo>
                  <a:pt x="17" y="182"/>
                </a:lnTo>
                <a:lnTo>
                  <a:pt x="15" y="182"/>
                </a:lnTo>
                <a:lnTo>
                  <a:pt x="15" y="180"/>
                </a:lnTo>
                <a:lnTo>
                  <a:pt x="15" y="178"/>
                </a:lnTo>
                <a:lnTo>
                  <a:pt x="15" y="177"/>
                </a:lnTo>
                <a:lnTo>
                  <a:pt x="14" y="177"/>
                </a:lnTo>
                <a:lnTo>
                  <a:pt x="14" y="175"/>
                </a:lnTo>
                <a:lnTo>
                  <a:pt x="12" y="175"/>
                </a:lnTo>
                <a:lnTo>
                  <a:pt x="12" y="173"/>
                </a:lnTo>
                <a:lnTo>
                  <a:pt x="12" y="172"/>
                </a:lnTo>
                <a:lnTo>
                  <a:pt x="12" y="170"/>
                </a:lnTo>
                <a:lnTo>
                  <a:pt x="12" y="168"/>
                </a:lnTo>
                <a:lnTo>
                  <a:pt x="14" y="168"/>
                </a:lnTo>
                <a:lnTo>
                  <a:pt x="14" y="167"/>
                </a:lnTo>
                <a:lnTo>
                  <a:pt x="12" y="165"/>
                </a:lnTo>
                <a:lnTo>
                  <a:pt x="14" y="163"/>
                </a:lnTo>
                <a:lnTo>
                  <a:pt x="17" y="160"/>
                </a:lnTo>
                <a:lnTo>
                  <a:pt x="19" y="160"/>
                </a:lnTo>
                <a:lnTo>
                  <a:pt x="19" y="158"/>
                </a:lnTo>
                <a:lnTo>
                  <a:pt x="19" y="155"/>
                </a:lnTo>
                <a:lnTo>
                  <a:pt x="19" y="153"/>
                </a:lnTo>
                <a:lnTo>
                  <a:pt x="17" y="153"/>
                </a:lnTo>
                <a:lnTo>
                  <a:pt x="17" y="150"/>
                </a:lnTo>
                <a:lnTo>
                  <a:pt x="19" y="146"/>
                </a:lnTo>
                <a:lnTo>
                  <a:pt x="19" y="145"/>
                </a:lnTo>
                <a:lnTo>
                  <a:pt x="19" y="143"/>
                </a:lnTo>
                <a:lnTo>
                  <a:pt x="17" y="143"/>
                </a:lnTo>
                <a:lnTo>
                  <a:pt x="15" y="143"/>
                </a:lnTo>
                <a:lnTo>
                  <a:pt x="14" y="143"/>
                </a:lnTo>
                <a:lnTo>
                  <a:pt x="14" y="141"/>
                </a:lnTo>
                <a:lnTo>
                  <a:pt x="12" y="141"/>
                </a:lnTo>
                <a:lnTo>
                  <a:pt x="10" y="141"/>
                </a:lnTo>
                <a:lnTo>
                  <a:pt x="8" y="141"/>
                </a:lnTo>
                <a:lnTo>
                  <a:pt x="8" y="140"/>
                </a:lnTo>
                <a:lnTo>
                  <a:pt x="7" y="138"/>
                </a:lnTo>
                <a:lnTo>
                  <a:pt x="5" y="136"/>
                </a:lnTo>
                <a:lnTo>
                  <a:pt x="5" y="135"/>
                </a:lnTo>
                <a:lnTo>
                  <a:pt x="5" y="133"/>
                </a:lnTo>
                <a:lnTo>
                  <a:pt x="3" y="131"/>
                </a:lnTo>
                <a:lnTo>
                  <a:pt x="5" y="131"/>
                </a:lnTo>
                <a:lnTo>
                  <a:pt x="7" y="131"/>
                </a:lnTo>
                <a:lnTo>
                  <a:pt x="7" y="130"/>
                </a:lnTo>
                <a:lnTo>
                  <a:pt x="7" y="128"/>
                </a:lnTo>
                <a:lnTo>
                  <a:pt x="7" y="126"/>
                </a:lnTo>
                <a:lnTo>
                  <a:pt x="7" y="125"/>
                </a:lnTo>
                <a:lnTo>
                  <a:pt x="5" y="123"/>
                </a:lnTo>
                <a:lnTo>
                  <a:pt x="2" y="121"/>
                </a:lnTo>
                <a:lnTo>
                  <a:pt x="0" y="121"/>
                </a:lnTo>
                <a:lnTo>
                  <a:pt x="0" y="120"/>
                </a:lnTo>
                <a:lnTo>
                  <a:pt x="2" y="120"/>
                </a:lnTo>
                <a:lnTo>
                  <a:pt x="2" y="118"/>
                </a:lnTo>
                <a:lnTo>
                  <a:pt x="3" y="118"/>
                </a:lnTo>
                <a:lnTo>
                  <a:pt x="3" y="116"/>
                </a:lnTo>
                <a:lnTo>
                  <a:pt x="3" y="113"/>
                </a:lnTo>
                <a:lnTo>
                  <a:pt x="3" y="111"/>
                </a:lnTo>
                <a:lnTo>
                  <a:pt x="2" y="106"/>
                </a:lnTo>
                <a:lnTo>
                  <a:pt x="0" y="105"/>
                </a:lnTo>
                <a:lnTo>
                  <a:pt x="0" y="103"/>
                </a:lnTo>
                <a:lnTo>
                  <a:pt x="0" y="101"/>
                </a:lnTo>
                <a:lnTo>
                  <a:pt x="0" y="100"/>
                </a:lnTo>
                <a:lnTo>
                  <a:pt x="2" y="100"/>
                </a:lnTo>
                <a:lnTo>
                  <a:pt x="3" y="100"/>
                </a:lnTo>
                <a:lnTo>
                  <a:pt x="5" y="100"/>
                </a:lnTo>
                <a:lnTo>
                  <a:pt x="7" y="101"/>
                </a:lnTo>
                <a:lnTo>
                  <a:pt x="8" y="101"/>
                </a:lnTo>
                <a:lnTo>
                  <a:pt x="10" y="101"/>
                </a:lnTo>
                <a:lnTo>
                  <a:pt x="12" y="101"/>
                </a:lnTo>
                <a:lnTo>
                  <a:pt x="14" y="101"/>
                </a:lnTo>
                <a:lnTo>
                  <a:pt x="15" y="101"/>
                </a:lnTo>
                <a:lnTo>
                  <a:pt x="15" y="100"/>
                </a:lnTo>
                <a:lnTo>
                  <a:pt x="15" y="98"/>
                </a:lnTo>
                <a:lnTo>
                  <a:pt x="17" y="96"/>
                </a:lnTo>
                <a:lnTo>
                  <a:pt x="19" y="93"/>
                </a:lnTo>
                <a:lnTo>
                  <a:pt x="17" y="93"/>
                </a:lnTo>
                <a:lnTo>
                  <a:pt x="15" y="93"/>
                </a:lnTo>
                <a:lnTo>
                  <a:pt x="15" y="91"/>
                </a:lnTo>
                <a:lnTo>
                  <a:pt x="14" y="91"/>
                </a:lnTo>
                <a:lnTo>
                  <a:pt x="14" y="90"/>
                </a:lnTo>
                <a:lnTo>
                  <a:pt x="12" y="90"/>
                </a:lnTo>
                <a:lnTo>
                  <a:pt x="10" y="90"/>
                </a:lnTo>
                <a:lnTo>
                  <a:pt x="8" y="90"/>
                </a:lnTo>
                <a:lnTo>
                  <a:pt x="7" y="90"/>
                </a:lnTo>
                <a:lnTo>
                  <a:pt x="5" y="88"/>
                </a:lnTo>
                <a:lnTo>
                  <a:pt x="3" y="88"/>
                </a:lnTo>
                <a:lnTo>
                  <a:pt x="3" y="86"/>
                </a:lnTo>
                <a:lnTo>
                  <a:pt x="3" y="85"/>
                </a:lnTo>
                <a:lnTo>
                  <a:pt x="3" y="83"/>
                </a:lnTo>
                <a:lnTo>
                  <a:pt x="5" y="81"/>
                </a:lnTo>
                <a:lnTo>
                  <a:pt x="5" y="80"/>
                </a:lnTo>
                <a:lnTo>
                  <a:pt x="7" y="78"/>
                </a:lnTo>
                <a:lnTo>
                  <a:pt x="7" y="76"/>
                </a:lnTo>
                <a:lnTo>
                  <a:pt x="8" y="73"/>
                </a:lnTo>
                <a:lnTo>
                  <a:pt x="8" y="71"/>
                </a:lnTo>
                <a:lnTo>
                  <a:pt x="10" y="70"/>
                </a:lnTo>
                <a:lnTo>
                  <a:pt x="12" y="70"/>
                </a:lnTo>
                <a:lnTo>
                  <a:pt x="12" y="68"/>
                </a:lnTo>
                <a:lnTo>
                  <a:pt x="14" y="70"/>
                </a:lnTo>
                <a:lnTo>
                  <a:pt x="15" y="70"/>
                </a:lnTo>
                <a:lnTo>
                  <a:pt x="17" y="68"/>
                </a:lnTo>
                <a:lnTo>
                  <a:pt x="19" y="68"/>
                </a:lnTo>
                <a:lnTo>
                  <a:pt x="20" y="68"/>
                </a:lnTo>
                <a:lnTo>
                  <a:pt x="22" y="68"/>
                </a:lnTo>
                <a:lnTo>
                  <a:pt x="24" y="68"/>
                </a:lnTo>
                <a:lnTo>
                  <a:pt x="24" y="66"/>
                </a:lnTo>
                <a:lnTo>
                  <a:pt x="25" y="66"/>
                </a:lnTo>
                <a:lnTo>
                  <a:pt x="25" y="63"/>
                </a:lnTo>
                <a:lnTo>
                  <a:pt x="24" y="61"/>
                </a:lnTo>
                <a:lnTo>
                  <a:pt x="22" y="61"/>
                </a:lnTo>
                <a:lnTo>
                  <a:pt x="22" y="60"/>
                </a:lnTo>
                <a:lnTo>
                  <a:pt x="22" y="58"/>
                </a:lnTo>
                <a:lnTo>
                  <a:pt x="25" y="55"/>
                </a:lnTo>
                <a:lnTo>
                  <a:pt x="24" y="53"/>
                </a:lnTo>
                <a:lnTo>
                  <a:pt x="24" y="51"/>
                </a:lnTo>
                <a:lnTo>
                  <a:pt x="22" y="51"/>
                </a:lnTo>
                <a:lnTo>
                  <a:pt x="22" y="50"/>
                </a:lnTo>
                <a:lnTo>
                  <a:pt x="22" y="48"/>
                </a:lnTo>
                <a:lnTo>
                  <a:pt x="24" y="46"/>
                </a:lnTo>
                <a:lnTo>
                  <a:pt x="24" y="45"/>
                </a:lnTo>
                <a:lnTo>
                  <a:pt x="25" y="45"/>
                </a:lnTo>
                <a:lnTo>
                  <a:pt x="25" y="43"/>
                </a:lnTo>
                <a:lnTo>
                  <a:pt x="25" y="41"/>
                </a:lnTo>
                <a:lnTo>
                  <a:pt x="25" y="40"/>
                </a:lnTo>
                <a:lnTo>
                  <a:pt x="27" y="38"/>
                </a:lnTo>
                <a:lnTo>
                  <a:pt x="27" y="36"/>
                </a:lnTo>
                <a:lnTo>
                  <a:pt x="29" y="33"/>
                </a:lnTo>
                <a:lnTo>
                  <a:pt x="29" y="31"/>
                </a:lnTo>
                <a:lnTo>
                  <a:pt x="32" y="30"/>
                </a:lnTo>
                <a:lnTo>
                  <a:pt x="34" y="28"/>
                </a:lnTo>
                <a:lnTo>
                  <a:pt x="35" y="28"/>
                </a:lnTo>
                <a:lnTo>
                  <a:pt x="37" y="28"/>
                </a:lnTo>
                <a:lnTo>
                  <a:pt x="39" y="28"/>
                </a:lnTo>
                <a:lnTo>
                  <a:pt x="39" y="26"/>
                </a:lnTo>
                <a:lnTo>
                  <a:pt x="40" y="26"/>
                </a:lnTo>
                <a:lnTo>
                  <a:pt x="42" y="26"/>
                </a:lnTo>
                <a:lnTo>
                  <a:pt x="44" y="26"/>
                </a:lnTo>
                <a:lnTo>
                  <a:pt x="47" y="28"/>
                </a:lnTo>
                <a:lnTo>
                  <a:pt x="47" y="30"/>
                </a:lnTo>
                <a:lnTo>
                  <a:pt x="47" y="31"/>
                </a:lnTo>
                <a:lnTo>
                  <a:pt x="47" y="33"/>
                </a:lnTo>
                <a:lnTo>
                  <a:pt x="49" y="33"/>
                </a:lnTo>
                <a:lnTo>
                  <a:pt x="50" y="33"/>
                </a:lnTo>
                <a:lnTo>
                  <a:pt x="50" y="31"/>
                </a:lnTo>
                <a:lnTo>
                  <a:pt x="52" y="31"/>
                </a:lnTo>
                <a:lnTo>
                  <a:pt x="54" y="31"/>
                </a:lnTo>
                <a:lnTo>
                  <a:pt x="55" y="35"/>
                </a:lnTo>
                <a:lnTo>
                  <a:pt x="55" y="36"/>
                </a:lnTo>
                <a:lnTo>
                  <a:pt x="57" y="36"/>
                </a:lnTo>
                <a:lnTo>
                  <a:pt x="57" y="35"/>
                </a:lnTo>
                <a:lnTo>
                  <a:pt x="59" y="33"/>
                </a:lnTo>
                <a:lnTo>
                  <a:pt x="59" y="31"/>
                </a:lnTo>
                <a:lnTo>
                  <a:pt x="60" y="31"/>
                </a:lnTo>
                <a:lnTo>
                  <a:pt x="62" y="31"/>
                </a:lnTo>
                <a:lnTo>
                  <a:pt x="64" y="30"/>
                </a:lnTo>
                <a:lnTo>
                  <a:pt x="65" y="28"/>
                </a:lnTo>
                <a:lnTo>
                  <a:pt x="65" y="26"/>
                </a:lnTo>
                <a:lnTo>
                  <a:pt x="67" y="26"/>
                </a:lnTo>
                <a:lnTo>
                  <a:pt x="69" y="25"/>
                </a:lnTo>
                <a:lnTo>
                  <a:pt x="70" y="25"/>
                </a:lnTo>
                <a:lnTo>
                  <a:pt x="72" y="23"/>
                </a:lnTo>
                <a:lnTo>
                  <a:pt x="74" y="23"/>
                </a:lnTo>
                <a:lnTo>
                  <a:pt x="75" y="21"/>
                </a:lnTo>
                <a:lnTo>
                  <a:pt x="75" y="20"/>
                </a:lnTo>
                <a:lnTo>
                  <a:pt x="75" y="16"/>
                </a:lnTo>
                <a:lnTo>
                  <a:pt x="75" y="15"/>
                </a:lnTo>
                <a:lnTo>
                  <a:pt x="77" y="15"/>
                </a:lnTo>
                <a:lnTo>
                  <a:pt x="77" y="13"/>
                </a:lnTo>
                <a:lnTo>
                  <a:pt x="79" y="13"/>
                </a:lnTo>
                <a:lnTo>
                  <a:pt x="79" y="11"/>
                </a:lnTo>
                <a:lnTo>
                  <a:pt x="79" y="10"/>
                </a:lnTo>
                <a:lnTo>
                  <a:pt x="79" y="8"/>
                </a:lnTo>
                <a:lnTo>
                  <a:pt x="79" y="6"/>
                </a:lnTo>
                <a:lnTo>
                  <a:pt x="77" y="6"/>
                </a:lnTo>
                <a:lnTo>
                  <a:pt x="77" y="5"/>
                </a:lnTo>
                <a:lnTo>
                  <a:pt x="79" y="3"/>
                </a:lnTo>
                <a:lnTo>
                  <a:pt x="80" y="1"/>
                </a:lnTo>
                <a:lnTo>
                  <a:pt x="82" y="0"/>
                </a:lnTo>
                <a:lnTo>
                  <a:pt x="84" y="3"/>
                </a:lnTo>
                <a:lnTo>
                  <a:pt x="89" y="6"/>
                </a:lnTo>
                <a:lnTo>
                  <a:pt x="90" y="8"/>
                </a:lnTo>
                <a:lnTo>
                  <a:pt x="92" y="10"/>
                </a:lnTo>
                <a:lnTo>
                  <a:pt x="95" y="15"/>
                </a:lnTo>
                <a:lnTo>
                  <a:pt x="95" y="16"/>
                </a:lnTo>
                <a:lnTo>
                  <a:pt x="94" y="16"/>
                </a:lnTo>
                <a:lnTo>
                  <a:pt x="94" y="18"/>
                </a:lnTo>
                <a:lnTo>
                  <a:pt x="94" y="21"/>
                </a:lnTo>
                <a:lnTo>
                  <a:pt x="97" y="23"/>
                </a:lnTo>
                <a:close/>
              </a:path>
            </a:pathLst>
          </a:custGeom>
          <a:solidFill>
            <a:srgbClr val="EBD68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2"/>
          <p:cNvSpPr>
            <a:spLocks/>
          </p:cNvSpPr>
          <p:nvPr/>
        </p:nvSpPr>
        <p:spPr bwMode="auto">
          <a:xfrm>
            <a:off x="6554788" y="4838701"/>
            <a:ext cx="323850" cy="390525"/>
          </a:xfrm>
          <a:custGeom>
            <a:avLst/>
            <a:gdLst/>
            <a:ahLst/>
            <a:cxnLst>
              <a:cxn ang="0">
                <a:pos x="144" y="7"/>
              </a:cxn>
              <a:cxn ang="0">
                <a:pos x="147" y="15"/>
              </a:cxn>
              <a:cxn ang="0">
                <a:pos x="159" y="20"/>
              </a:cxn>
              <a:cxn ang="0">
                <a:pos x="162" y="30"/>
              </a:cxn>
              <a:cxn ang="0">
                <a:pos x="160" y="39"/>
              </a:cxn>
              <a:cxn ang="0">
                <a:pos x="159" y="52"/>
              </a:cxn>
              <a:cxn ang="0">
                <a:pos x="169" y="50"/>
              </a:cxn>
              <a:cxn ang="0">
                <a:pos x="175" y="50"/>
              </a:cxn>
              <a:cxn ang="0">
                <a:pos x="182" y="57"/>
              </a:cxn>
              <a:cxn ang="0">
                <a:pos x="182" y="65"/>
              </a:cxn>
              <a:cxn ang="0">
                <a:pos x="190" y="70"/>
              </a:cxn>
              <a:cxn ang="0">
                <a:pos x="197" y="75"/>
              </a:cxn>
              <a:cxn ang="0">
                <a:pos x="199" y="85"/>
              </a:cxn>
              <a:cxn ang="0">
                <a:pos x="204" y="95"/>
              </a:cxn>
              <a:cxn ang="0">
                <a:pos x="199" y="105"/>
              </a:cxn>
              <a:cxn ang="0">
                <a:pos x="197" y="115"/>
              </a:cxn>
              <a:cxn ang="0">
                <a:pos x="185" y="114"/>
              </a:cxn>
              <a:cxn ang="0">
                <a:pos x="182" y="129"/>
              </a:cxn>
              <a:cxn ang="0">
                <a:pos x="175" y="142"/>
              </a:cxn>
              <a:cxn ang="0">
                <a:pos x="175" y="162"/>
              </a:cxn>
              <a:cxn ang="0">
                <a:pos x="170" y="172"/>
              </a:cxn>
              <a:cxn ang="0">
                <a:pos x="172" y="182"/>
              </a:cxn>
              <a:cxn ang="0">
                <a:pos x="159" y="190"/>
              </a:cxn>
              <a:cxn ang="0">
                <a:pos x="132" y="204"/>
              </a:cxn>
              <a:cxn ang="0">
                <a:pos x="115" y="209"/>
              </a:cxn>
              <a:cxn ang="0">
                <a:pos x="105" y="216"/>
              </a:cxn>
              <a:cxn ang="0">
                <a:pos x="88" y="219"/>
              </a:cxn>
              <a:cxn ang="0">
                <a:pos x="75" y="221"/>
              </a:cxn>
              <a:cxn ang="0">
                <a:pos x="58" y="224"/>
              </a:cxn>
              <a:cxn ang="0">
                <a:pos x="52" y="232"/>
              </a:cxn>
              <a:cxn ang="0">
                <a:pos x="43" y="236"/>
              </a:cxn>
              <a:cxn ang="0">
                <a:pos x="30" y="236"/>
              </a:cxn>
              <a:cxn ang="0">
                <a:pos x="20" y="242"/>
              </a:cxn>
              <a:cxn ang="0">
                <a:pos x="13" y="241"/>
              </a:cxn>
              <a:cxn ang="0">
                <a:pos x="7" y="244"/>
              </a:cxn>
              <a:cxn ang="0">
                <a:pos x="7" y="226"/>
              </a:cxn>
              <a:cxn ang="0">
                <a:pos x="8" y="221"/>
              </a:cxn>
              <a:cxn ang="0">
                <a:pos x="5" y="216"/>
              </a:cxn>
              <a:cxn ang="0">
                <a:pos x="0" y="209"/>
              </a:cxn>
              <a:cxn ang="0">
                <a:pos x="20" y="209"/>
              </a:cxn>
              <a:cxn ang="0">
                <a:pos x="28" y="201"/>
              </a:cxn>
              <a:cxn ang="0">
                <a:pos x="35" y="189"/>
              </a:cxn>
              <a:cxn ang="0">
                <a:pos x="32" y="175"/>
              </a:cxn>
              <a:cxn ang="0">
                <a:pos x="35" y="164"/>
              </a:cxn>
              <a:cxn ang="0">
                <a:pos x="42" y="154"/>
              </a:cxn>
              <a:cxn ang="0">
                <a:pos x="47" y="142"/>
              </a:cxn>
              <a:cxn ang="0">
                <a:pos x="60" y="132"/>
              </a:cxn>
              <a:cxn ang="0">
                <a:pos x="72" y="132"/>
              </a:cxn>
              <a:cxn ang="0">
                <a:pos x="87" y="124"/>
              </a:cxn>
              <a:cxn ang="0">
                <a:pos x="93" y="112"/>
              </a:cxn>
              <a:cxn ang="0">
                <a:pos x="108" y="95"/>
              </a:cxn>
              <a:cxn ang="0">
                <a:pos x="118" y="89"/>
              </a:cxn>
              <a:cxn ang="0">
                <a:pos x="135" y="74"/>
              </a:cxn>
              <a:cxn ang="0">
                <a:pos x="135" y="52"/>
              </a:cxn>
              <a:cxn ang="0">
                <a:pos x="133" y="37"/>
              </a:cxn>
              <a:cxn ang="0">
                <a:pos x="130" y="20"/>
              </a:cxn>
              <a:cxn ang="0">
                <a:pos x="128" y="7"/>
              </a:cxn>
              <a:cxn ang="0">
                <a:pos x="135" y="0"/>
              </a:cxn>
            </a:cxnLst>
            <a:rect l="0" t="0" r="r" b="b"/>
            <a:pathLst>
              <a:path w="204" h="246">
                <a:moveTo>
                  <a:pt x="138" y="0"/>
                </a:moveTo>
                <a:lnTo>
                  <a:pt x="140" y="2"/>
                </a:lnTo>
                <a:lnTo>
                  <a:pt x="140" y="4"/>
                </a:lnTo>
                <a:lnTo>
                  <a:pt x="142" y="4"/>
                </a:lnTo>
                <a:lnTo>
                  <a:pt x="142" y="5"/>
                </a:lnTo>
                <a:lnTo>
                  <a:pt x="142" y="7"/>
                </a:lnTo>
                <a:lnTo>
                  <a:pt x="144" y="7"/>
                </a:lnTo>
                <a:lnTo>
                  <a:pt x="144" y="9"/>
                </a:lnTo>
                <a:lnTo>
                  <a:pt x="145" y="9"/>
                </a:lnTo>
                <a:lnTo>
                  <a:pt x="145" y="10"/>
                </a:lnTo>
                <a:lnTo>
                  <a:pt x="145" y="12"/>
                </a:lnTo>
                <a:lnTo>
                  <a:pt x="145" y="14"/>
                </a:lnTo>
                <a:lnTo>
                  <a:pt x="147" y="14"/>
                </a:lnTo>
                <a:lnTo>
                  <a:pt x="147" y="15"/>
                </a:lnTo>
                <a:lnTo>
                  <a:pt x="149" y="17"/>
                </a:lnTo>
                <a:lnTo>
                  <a:pt x="150" y="17"/>
                </a:lnTo>
                <a:lnTo>
                  <a:pt x="152" y="17"/>
                </a:lnTo>
                <a:lnTo>
                  <a:pt x="154" y="17"/>
                </a:lnTo>
                <a:lnTo>
                  <a:pt x="155" y="17"/>
                </a:lnTo>
                <a:lnTo>
                  <a:pt x="157" y="19"/>
                </a:lnTo>
                <a:lnTo>
                  <a:pt x="159" y="20"/>
                </a:lnTo>
                <a:lnTo>
                  <a:pt x="160" y="20"/>
                </a:lnTo>
                <a:lnTo>
                  <a:pt x="162" y="22"/>
                </a:lnTo>
                <a:lnTo>
                  <a:pt x="162" y="24"/>
                </a:lnTo>
                <a:lnTo>
                  <a:pt x="160" y="25"/>
                </a:lnTo>
                <a:lnTo>
                  <a:pt x="162" y="27"/>
                </a:lnTo>
                <a:lnTo>
                  <a:pt x="162" y="29"/>
                </a:lnTo>
                <a:lnTo>
                  <a:pt x="162" y="30"/>
                </a:lnTo>
                <a:lnTo>
                  <a:pt x="162" y="32"/>
                </a:lnTo>
                <a:lnTo>
                  <a:pt x="162" y="34"/>
                </a:lnTo>
                <a:lnTo>
                  <a:pt x="160" y="34"/>
                </a:lnTo>
                <a:lnTo>
                  <a:pt x="159" y="34"/>
                </a:lnTo>
                <a:lnTo>
                  <a:pt x="159" y="35"/>
                </a:lnTo>
                <a:lnTo>
                  <a:pt x="160" y="37"/>
                </a:lnTo>
                <a:lnTo>
                  <a:pt x="160" y="39"/>
                </a:lnTo>
                <a:lnTo>
                  <a:pt x="159" y="40"/>
                </a:lnTo>
                <a:lnTo>
                  <a:pt x="159" y="42"/>
                </a:lnTo>
                <a:lnTo>
                  <a:pt x="159" y="44"/>
                </a:lnTo>
                <a:lnTo>
                  <a:pt x="159" y="47"/>
                </a:lnTo>
                <a:lnTo>
                  <a:pt x="159" y="49"/>
                </a:lnTo>
                <a:lnTo>
                  <a:pt x="159" y="50"/>
                </a:lnTo>
                <a:lnTo>
                  <a:pt x="159" y="52"/>
                </a:lnTo>
                <a:lnTo>
                  <a:pt x="160" y="52"/>
                </a:lnTo>
                <a:lnTo>
                  <a:pt x="162" y="52"/>
                </a:lnTo>
                <a:lnTo>
                  <a:pt x="164" y="52"/>
                </a:lnTo>
                <a:lnTo>
                  <a:pt x="165" y="52"/>
                </a:lnTo>
                <a:lnTo>
                  <a:pt x="167" y="49"/>
                </a:lnTo>
                <a:lnTo>
                  <a:pt x="169" y="49"/>
                </a:lnTo>
                <a:lnTo>
                  <a:pt x="169" y="50"/>
                </a:lnTo>
                <a:lnTo>
                  <a:pt x="170" y="52"/>
                </a:lnTo>
                <a:lnTo>
                  <a:pt x="170" y="54"/>
                </a:lnTo>
                <a:lnTo>
                  <a:pt x="172" y="54"/>
                </a:lnTo>
                <a:lnTo>
                  <a:pt x="172" y="52"/>
                </a:lnTo>
                <a:lnTo>
                  <a:pt x="174" y="52"/>
                </a:lnTo>
                <a:lnTo>
                  <a:pt x="174" y="50"/>
                </a:lnTo>
                <a:lnTo>
                  <a:pt x="175" y="50"/>
                </a:lnTo>
                <a:lnTo>
                  <a:pt x="175" y="52"/>
                </a:lnTo>
                <a:lnTo>
                  <a:pt x="177" y="52"/>
                </a:lnTo>
                <a:lnTo>
                  <a:pt x="179" y="54"/>
                </a:lnTo>
                <a:lnTo>
                  <a:pt x="179" y="55"/>
                </a:lnTo>
                <a:lnTo>
                  <a:pt x="180" y="55"/>
                </a:lnTo>
                <a:lnTo>
                  <a:pt x="180" y="57"/>
                </a:lnTo>
                <a:lnTo>
                  <a:pt x="182" y="57"/>
                </a:lnTo>
                <a:lnTo>
                  <a:pt x="184" y="57"/>
                </a:lnTo>
                <a:lnTo>
                  <a:pt x="184" y="59"/>
                </a:lnTo>
                <a:lnTo>
                  <a:pt x="182" y="60"/>
                </a:lnTo>
                <a:lnTo>
                  <a:pt x="180" y="62"/>
                </a:lnTo>
                <a:lnTo>
                  <a:pt x="180" y="64"/>
                </a:lnTo>
                <a:lnTo>
                  <a:pt x="180" y="65"/>
                </a:lnTo>
                <a:lnTo>
                  <a:pt x="182" y="65"/>
                </a:lnTo>
                <a:lnTo>
                  <a:pt x="182" y="67"/>
                </a:lnTo>
                <a:lnTo>
                  <a:pt x="184" y="67"/>
                </a:lnTo>
                <a:lnTo>
                  <a:pt x="185" y="69"/>
                </a:lnTo>
                <a:lnTo>
                  <a:pt x="185" y="70"/>
                </a:lnTo>
                <a:lnTo>
                  <a:pt x="187" y="70"/>
                </a:lnTo>
                <a:lnTo>
                  <a:pt x="189" y="70"/>
                </a:lnTo>
                <a:lnTo>
                  <a:pt x="190" y="70"/>
                </a:lnTo>
                <a:lnTo>
                  <a:pt x="192" y="70"/>
                </a:lnTo>
                <a:lnTo>
                  <a:pt x="194" y="70"/>
                </a:lnTo>
                <a:lnTo>
                  <a:pt x="195" y="70"/>
                </a:lnTo>
                <a:lnTo>
                  <a:pt x="195" y="72"/>
                </a:lnTo>
                <a:lnTo>
                  <a:pt x="195" y="74"/>
                </a:lnTo>
                <a:lnTo>
                  <a:pt x="195" y="75"/>
                </a:lnTo>
                <a:lnTo>
                  <a:pt x="197" y="75"/>
                </a:lnTo>
                <a:lnTo>
                  <a:pt x="199" y="77"/>
                </a:lnTo>
                <a:lnTo>
                  <a:pt x="199" y="79"/>
                </a:lnTo>
                <a:lnTo>
                  <a:pt x="199" y="82"/>
                </a:lnTo>
                <a:lnTo>
                  <a:pt x="199" y="84"/>
                </a:lnTo>
                <a:lnTo>
                  <a:pt x="197" y="84"/>
                </a:lnTo>
                <a:lnTo>
                  <a:pt x="197" y="85"/>
                </a:lnTo>
                <a:lnTo>
                  <a:pt x="199" y="85"/>
                </a:lnTo>
                <a:lnTo>
                  <a:pt x="200" y="87"/>
                </a:lnTo>
                <a:lnTo>
                  <a:pt x="202" y="89"/>
                </a:lnTo>
                <a:lnTo>
                  <a:pt x="202" y="90"/>
                </a:lnTo>
                <a:lnTo>
                  <a:pt x="204" y="90"/>
                </a:lnTo>
                <a:lnTo>
                  <a:pt x="204" y="92"/>
                </a:lnTo>
                <a:lnTo>
                  <a:pt x="202" y="94"/>
                </a:lnTo>
                <a:lnTo>
                  <a:pt x="204" y="95"/>
                </a:lnTo>
                <a:lnTo>
                  <a:pt x="202" y="97"/>
                </a:lnTo>
                <a:lnTo>
                  <a:pt x="200" y="97"/>
                </a:lnTo>
                <a:lnTo>
                  <a:pt x="199" y="99"/>
                </a:lnTo>
                <a:lnTo>
                  <a:pt x="197" y="99"/>
                </a:lnTo>
                <a:lnTo>
                  <a:pt x="199" y="100"/>
                </a:lnTo>
                <a:lnTo>
                  <a:pt x="199" y="104"/>
                </a:lnTo>
                <a:lnTo>
                  <a:pt x="199" y="105"/>
                </a:lnTo>
                <a:lnTo>
                  <a:pt x="199" y="107"/>
                </a:lnTo>
                <a:lnTo>
                  <a:pt x="199" y="109"/>
                </a:lnTo>
                <a:lnTo>
                  <a:pt x="200" y="110"/>
                </a:lnTo>
                <a:lnTo>
                  <a:pt x="200" y="112"/>
                </a:lnTo>
                <a:lnTo>
                  <a:pt x="200" y="114"/>
                </a:lnTo>
                <a:lnTo>
                  <a:pt x="199" y="115"/>
                </a:lnTo>
                <a:lnTo>
                  <a:pt x="197" y="115"/>
                </a:lnTo>
                <a:lnTo>
                  <a:pt x="197" y="117"/>
                </a:lnTo>
                <a:lnTo>
                  <a:pt x="195" y="117"/>
                </a:lnTo>
                <a:lnTo>
                  <a:pt x="192" y="117"/>
                </a:lnTo>
                <a:lnTo>
                  <a:pt x="190" y="115"/>
                </a:lnTo>
                <a:lnTo>
                  <a:pt x="187" y="117"/>
                </a:lnTo>
                <a:lnTo>
                  <a:pt x="187" y="115"/>
                </a:lnTo>
                <a:lnTo>
                  <a:pt x="185" y="114"/>
                </a:lnTo>
                <a:lnTo>
                  <a:pt x="182" y="115"/>
                </a:lnTo>
                <a:lnTo>
                  <a:pt x="179" y="119"/>
                </a:lnTo>
                <a:lnTo>
                  <a:pt x="177" y="120"/>
                </a:lnTo>
                <a:lnTo>
                  <a:pt x="179" y="122"/>
                </a:lnTo>
                <a:lnTo>
                  <a:pt x="179" y="124"/>
                </a:lnTo>
                <a:lnTo>
                  <a:pt x="179" y="125"/>
                </a:lnTo>
                <a:lnTo>
                  <a:pt x="182" y="129"/>
                </a:lnTo>
                <a:lnTo>
                  <a:pt x="182" y="130"/>
                </a:lnTo>
                <a:lnTo>
                  <a:pt x="182" y="132"/>
                </a:lnTo>
                <a:lnTo>
                  <a:pt x="180" y="134"/>
                </a:lnTo>
                <a:lnTo>
                  <a:pt x="182" y="135"/>
                </a:lnTo>
                <a:lnTo>
                  <a:pt x="180" y="139"/>
                </a:lnTo>
                <a:lnTo>
                  <a:pt x="177" y="140"/>
                </a:lnTo>
                <a:lnTo>
                  <a:pt x="175" y="142"/>
                </a:lnTo>
                <a:lnTo>
                  <a:pt x="179" y="149"/>
                </a:lnTo>
                <a:lnTo>
                  <a:pt x="179" y="155"/>
                </a:lnTo>
                <a:lnTo>
                  <a:pt x="179" y="159"/>
                </a:lnTo>
                <a:lnTo>
                  <a:pt x="179" y="160"/>
                </a:lnTo>
                <a:lnTo>
                  <a:pt x="179" y="162"/>
                </a:lnTo>
                <a:lnTo>
                  <a:pt x="177" y="162"/>
                </a:lnTo>
                <a:lnTo>
                  <a:pt x="175" y="162"/>
                </a:lnTo>
                <a:lnTo>
                  <a:pt x="174" y="164"/>
                </a:lnTo>
                <a:lnTo>
                  <a:pt x="174" y="165"/>
                </a:lnTo>
                <a:lnTo>
                  <a:pt x="175" y="167"/>
                </a:lnTo>
                <a:lnTo>
                  <a:pt x="174" y="167"/>
                </a:lnTo>
                <a:lnTo>
                  <a:pt x="174" y="169"/>
                </a:lnTo>
                <a:lnTo>
                  <a:pt x="174" y="170"/>
                </a:lnTo>
                <a:lnTo>
                  <a:pt x="170" y="172"/>
                </a:lnTo>
                <a:lnTo>
                  <a:pt x="169" y="172"/>
                </a:lnTo>
                <a:lnTo>
                  <a:pt x="170" y="174"/>
                </a:lnTo>
                <a:lnTo>
                  <a:pt x="169" y="174"/>
                </a:lnTo>
                <a:lnTo>
                  <a:pt x="170" y="177"/>
                </a:lnTo>
                <a:lnTo>
                  <a:pt x="170" y="179"/>
                </a:lnTo>
                <a:lnTo>
                  <a:pt x="170" y="180"/>
                </a:lnTo>
                <a:lnTo>
                  <a:pt x="172" y="182"/>
                </a:lnTo>
                <a:lnTo>
                  <a:pt x="172" y="184"/>
                </a:lnTo>
                <a:lnTo>
                  <a:pt x="170" y="185"/>
                </a:lnTo>
                <a:lnTo>
                  <a:pt x="165" y="185"/>
                </a:lnTo>
                <a:lnTo>
                  <a:pt x="162" y="187"/>
                </a:lnTo>
                <a:lnTo>
                  <a:pt x="160" y="187"/>
                </a:lnTo>
                <a:lnTo>
                  <a:pt x="160" y="189"/>
                </a:lnTo>
                <a:lnTo>
                  <a:pt x="159" y="190"/>
                </a:lnTo>
                <a:lnTo>
                  <a:pt x="160" y="190"/>
                </a:lnTo>
                <a:lnTo>
                  <a:pt x="157" y="190"/>
                </a:lnTo>
                <a:lnTo>
                  <a:pt x="138" y="194"/>
                </a:lnTo>
                <a:lnTo>
                  <a:pt x="137" y="194"/>
                </a:lnTo>
                <a:lnTo>
                  <a:pt x="135" y="194"/>
                </a:lnTo>
                <a:lnTo>
                  <a:pt x="133" y="195"/>
                </a:lnTo>
                <a:lnTo>
                  <a:pt x="132" y="204"/>
                </a:lnTo>
                <a:lnTo>
                  <a:pt x="130" y="204"/>
                </a:lnTo>
                <a:lnTo>
                  <a:pt x="128" y="204"/>
                </a:lnTo>
                <a:lnTo>
                  <a:pt x="125" y="204"/>
                </a:lnTo>
                <a:lnTo>
                  <a:pt x="123" y="204"/>
                </a:lnTo>
                <a:lnTo>
                  <a:pt x="122" y="204"/>
                </a:lnTo>
                <a:lnTo>
                  <a:pt x="120" y="204"/>
                </a:lnTo>
                <a:lnTo>
                  <a:pt x="115" y="209"/>
                </a:lnTo>
                <a:lnTo>
                  <a:pt x="113" y="211"/>
                </a:lnTo>
                <a:lnTo>
                  <a:pt x="112" y="211"/>
                </a:lnTo>
                <a:lnTo>
                  <a:pt x="110" y="212"/>
                </a:lnTo>
                <a:lnTo>
                  <a:pt x="108" y="214"/>
                </a:lnTo>
                <a:lnTo>
                  <a:pt x="107" y="214"/>
                </a:lnTo>
                <a:lnTo>
                  <a:pt x="105" y="214"/>
                </a:lnTo>
                <a:lnTo>
                  <a:pt x="105" y="216"/>
                </a:lnTo>
                <a:lnTo>
                  <a:pt x="103" y="216"/>
                </a:lnTo>
                <a:lnTo>
                  <a:pt x="102" y="217"/>
                </a:lnTo>
                <a:lnTo>
                  <a:pt x="100" y="217"/>
                </a:lnTo>
                <a:lnTo>
                  <a:pt x="98" y="217"/>
                </a:lnTo>
                <a:lnTo>
                  <a:pt x="97" y="217"/>
                </a:lnTo>
                <a:lnTo>
                  <a:pt x="95" y="217"/>
                </a:lnTo>
                <a:lnTo>
                  <a:pt x="88" y="219"/>
                </a:lnTo>
                <a:lnTo>
                  <a:pt x="87" y="219"/>
                </a:lnTo>
                <a:lnTo>
                  <a:pt x="85" y="219"/>
                </a:lnTo>
                <a:lnTo>
                  <a:pt x="83" y="219"/>
                </a:lnTo>
                <a:lnTo>
                  <a:pt x="80" y="221"/>
                </a:lnTo>
                <a:lnTo>
                  <a:pt x="78" y="221"/>
                </a:lnTo>
                <a:lnTo>
                  <a:pt x="77" y="221"/>
                </a:lnTo>
                <a:lnTo>
                  <a:pt x="75" y="221"/>
                </a:lnTo>
                <a:lnTo>
                  <a:pt x="73" y="221"/>
                </a:lnTo>
                <a:lnTo>
                  <a:pt x="72" y="221"/>
                </a:lnTo>
                <a:lnTo>
                  <a:pt x="68" y="222"/>
                </a:lnTo>
                <a:lnTo>
                  <a:pt x="65" y="222"/>
                </a:lnTo>
                <a:lnTo>
                  <a:pt x="62" y="224"/>
                </a:lnTo>
                <a:lnTo>
                  <a:pt x="60" y="224"/>
                </a:lnTo>
                <a:lnTo>
                  <a:pt x="58" y="224"/>
                </a:lnTo>
                <a:lnTo>
                  <a:pt x="58" y="226"/>
                </a:lnTo>
                <a:lnTo>
                  <a:pt x="57" y="227"/>
                </a:lnTo>
                <a:lnTo>
                  <a:pt x="57" y="229"/>
                </a:lnTo>
                <a:lnTo>
                  <a:pt x="55" y="231"/>
                </a:lnTo>
                <a:lnTo>
                  <a:pt x="55" y="232"/>
                </a:lnTo>
                <a:lnTo>
                  <a:pt x="53" y="232"/>
                </a:lnTo>
                <a:lnTo>
                  <a:pt x="52" y="232"/>
                </a:lnTo>
                <a:lnTo>
                  <a:pt x="52" y="234"/>
                </a:lnTo>
                <a:lnTo>
                  <a:pt x="50" y="234"/>
                </a:lnTo>
                <a:lnTo>
                  <a:pt x="48" y="234"/>
                </a:lnTo>
                <a:lnTo>
                  <a:pt x="48" y="236"/>
                </a:lnTo>
                <a:lnTo>
                  <a:pt x="47" y="236"/>
                </a:lnTo>
                <a:lnTo>
                  <a:pt x="45" y="236"/>
                </a:lnTo>
                <a:lnTo>
                  <a:pt x="43" y="236"/>
                </a:lnTo>
                <a:lnTo>
                  <a:pt x="40" y="234"/>
                </a:lnTo>
                <a:lnTo>
                  <a:pt x="38" y="234"/>
                </a:lnTo>
                <a:lnTo>
                  <a:pt x="37" y="234"/>
                </a:lnTo>
                <a:lnTo>
                  <a:pt x="35" y="234"/>
                </a:lnTo>
                <a:lnTo>
                  <a:pt x="33" y="234"/>
                </a:lnTo>
                <a:lnTo>
                  <a:pt x="32" y="234"/>
                </a:lnTo>
                <a:lnTo>
                  <a:pt x="30" y="236"/>
                </a:lnTo>
                <a:lnTo>
                  <a:pt x="27" y="237"/>
                </a:lnTo>
                <a:lnTo>
                  <a:pt x="25" y="239"/>
                </a:lnTo>
                <a:lnTo>
                  <a:pt x="23" y="239"/>
                </a:lnTo>
                <a:lnTo>
                  <a:pt x="23" y="241"/>
                </a:lnTo>
                <a:lnTo>
                  <a:pt x="22" y="241"/>
                </a:lnTo>
                <a:lnTo>
                  <a:pt x="22" y="242"/>
                </a:lnTo>
                <a:lnTo>
                  <a:pt x="20" y="242"/>
                </a:lnTo>
                <a:lnTo>
                  <a:pt x="18" y="242"/>
                </a:lnTo>
                <a:lnTo>
                  <a:pt x="17" y="242"/>
                </a:lnTo>
                <a:lnTo>
                  <a:pt x="17" y="241"/>
                </a:lnTo>
                <a:lnTo>
                  <a:pt x="15" y="241"/>
                </a:lnTo>
                <a:lnTo>
                  <a:pt x="15" y="239"/>
                </a:lnTo>
                <a:lnTo>
                  <a:pt x="13" y="239"/>
                </a:lnTo>
                <a:lnTo>
                  <a:pt x="13" y="241"/>
                </a:lnTo>
                <a:lnTo>
                  <a:pt x="12" y="241"/>
                </a:lnTo>
                <a:lnTo>
                  <a:pt x="12" y="242"/>
                </a:lnTo>
                <a:lnTo>
                  <a:pt x="10" y="242"/>
                </a:lnTo>
                <a:lnTo>
                  <a:pt x="10" y="244"/>
                </a:lnTo>
                <a:lnTo>
                  <a:pt x="10" y="246"/>
                </a:lnTo>
                <a:lnTo>
                  <a:pt x="8" y="244"/>
                </a:lnTo>
                <a:lnTo>
                  <a:pt x="7" y="244"/>
                </a:lnTo>
                <a:lnTo>
                  <a:pt x="7" y="242"/>
                </a:lnTo>
                <a:lnTo>
                  <a:pt x="7" y="241"/>
                </a:lnTo>
                <a:lnTo>
                  <a:pt x="7" y="236"/>
                </a:lnTo>
                <a:lnTo>
                  <a:pt x="7" y="232"/>
                </a:lnTo>
                <a:lnTo>
                  <a:pt x="7" y="231"/>
                </a:lnTo>
                <a:lnTo>
                  <a:pt x="7" y="229"/>
                </a:lnTo>
                <a:lnTo>
                  <a:pt x="7" y="226"/>
                </a:lnTo>
                <a:lnTo>
                  <a:pt x="10" y="226"/>
                </a:lnTo>
                <a:lnTo>
                  <a:pt x="12" y="226"/>
                </a:lnTo>
                <a:lnTo>
                  <a:pt x="10" y="226"/>
                </a:lnTo>
                <a:lnTo>
                  <a:pt x="10" y="224"/>
                </a:lnTo>
                <a:lnTo>
                  <a:pt x="10" y="222"/>
                </a:lnTo>
                <a:lnTo>
                  <a:pt x="8" y="222"/>
                </a:lnTo>
                <a:lnTo>
                  <a:pt x="8" y="221"/>
                </a:lnTo>
                <a:lnTo>
                  <a:pt x="8" y="219"/>
                </a:lnTo>
                <a:lnTo>
                  <a:pt x="7" y="219"/>
                </a:lnTo>
                <a:lnTo>
                  <a:pt x="7" y="217"/>
                </a:lnTo>
                <a:lnTo>
                  <a:pt x="7" y="219"/>
                </a:lnTo>
                <a:lnTo>
                  <a:pt x="7" y="217"/>
                </a:lnTo>
                <a:lnTo>
                  <a:pt x="7" y="216"/>
                </a:lnTo>
                <a:lnTo>
                  <a:pt x="5" y="216"/>
                </a:lnTo>
                <a:lnTo>
                  <a:pt x="5" y="214"/>
                </a:lnTo>
                <a:lnTo>
                  <a:pt x="5" y="212"/>
                </a:lnTo>
                <a:lnTo>
                  <a:pt x="3" y="212"/>
                </a:lnTo>
                <a:lnTo>
                  <a:pt x="3" y="211"/>
                </a:lnTo>
                <a:lnTo>
                  <a:pt x="2" y="211"/>
                </a:lnTo>
                <a:lnTo>
                  <a:pt x="2" y="209"/>
                </a:lnTo>
                <a:lnTo>
                  <a:pt x="0" y="209"/>
                </a:lnTo>
                <a:lnTo>
                  <a:pt x="7" y="209"/>
                </a:lnTo>
                <a:lnTo>
                  <a:pt x="8" y="209"/>
                </a:lnTo>
                <a:lnTo>
                  <a:pt x="10" y="209"/>
                </a:lnTo>
                <a:lnTo>
                  <a:pt x="15" y="209"/>
                </a:lnTo>
                <a:lnTo>
                  <a:pt x="17" y="209"/>
                </a:lnTo>
                <a:lnTo>
                  <a:pt x="18" y="209"/>
                </a:lnTo>
                <a:lnTo>
                  <a:pt x="20" y="209"/>
                </a:lnTo>
                <a:lnTo>
                  <a:pt x="23" y="209"/>
                </a:lnTo>
                <a:lnTo>
                  <a:pt x="25" y="209"/>
                </a:lnTo>
                <a:lnTo>
                  <a:pt x="27" y="209"/>
                </a:lnTo>
                <a:lnTo>
                  <a:pt x="30" y="209"/>
                </a:lnTo>
                <a:lnTo>
                  <a:pt x="30" y="207"/>
                </a:lnTo>
                <a:lnTo>
                  <a:pt x="30" y="204"/>
                </a:lnTo>
                <a:lnTo>
                  <a:pt x="28" y="201"/>
                </a:lnTo>
                <a:lnTo>
                  <a:pt x="30" y="199"/>
                </a:lnTo>
                <a:lnTo>
                  <a:pt x="30" y="197"/>
                </a:lnTo>
                <a:lnTo>
                  <a:pt x="32" y="197"/>
                </a:lnTo>
                <a:lnTo>
                  <a:pt x="33" y="195"/>
                </a:lnTo>
                <a:lnTo>
                  <a:pt x="33" y="194"/>
                </a:lnTo>
                <a:lnTo>
                  <a:pt x="33" y="192"/>
                </a:lnTo>
                <a:lnTo>
                  <a:pt x="35" y="189"/>
                </a:lnTo>
                <a:lnTo>
                  <a:pt x="35" y="187"/>
                </a:lnTo>
                <a:lnTo>
                  <a:pt x="35" y="185"/>
                </a:lnTo>
                <a:lnTo>
                  <a:pt x="35" y="184"/>
                </a:lnTo>
                <a:lnTo>
                  <a:pt x="35" y="182"/>
                </a:lnTo>
                <a:lnTo>
                  <a:pt x="33" y="179"/>
                </a:lnTo>
                <a:lnTo>
                  <a:pt x="32" y="177"/>
                </a:lnTo>
                <a:lnTo>
                  <a:pt x="32" y="175"/>
                </a:lnTo>
                <a:lnTo>
                  <a:pt x="32" y="174"/>
                </a:lnTo>
                <a:lnTo>
                  <a:pt x="35" y="172"/>
                </a:lnTo>
                <a:lnTo>
                  <a:pt x="35" y="170"/>
                </a:lnTo>
                <a:lnTo>
                  <a:pt x="35" y="169"/>
                </a:lnTo>
                <a:lnTo>
                  <a:pt x="35" y="167"/>
                </a:lnTo>
                <a:lnTo>
                  <a:pt x="35" y="165"/>
                </a:lnTo>
                <a:lnTo>
                  <a:pt x="35" y="164"/>
                </a:lnTo>
                <a:lnTo>
                  <a:pt x="35" y="162"/>
                </a:lnTo>
                <a:lnTo>
                  <a:pt x="35" y="160"/>
                </a:lnTo>
                <a:lnTo>
                  <a:pt x="37" y="160"/>
                </a:lnTo>
                <a:lnTo>
                  <a:pt x="37" y="159"/>
                </a:lnTo>
                <a:lnTo>
                  <a:pt x="38" y="155"/>
                </a:lnTo>
                <a:lnTo>
                  <a:pt x="40" y="154"/>
                </a:lnTo>
                <a:lnTo>
                  <a:pt x="42" y="154"/>
                </a:lnTo>
                <a:lnTo>
                  <a:pt x="42" y="152"/>
                </a:lnTo>
                <a:lnTo>
                  <a:pt x="43" y="152"/>
                </a:lnTo>
                <a:lnTo>
                  <a:pt x="47" y="152"/>
                </a:lnTo>
                <a:lnTo>
                  <a:pt x="48" y="152"/>
                </a:lnTo>
                <a:lnTo>
                  <a:pt x="48" y="149"/>
                </a:lnTo>
                <a:lnTo>
                  <a:pt x="47" y="145"/>
                </a:lnTo>
                <a:lnTo>
                  <a:pt x="47" y="142"/>
                </a:lnTo>
                <a:lnTo>
                  <a:pt x="48" y="140"/>
                </a:lnTo>
                <a:lnTo>
                  <a:pt x="48" y="139"/>
                </a:lnTo>
                <a:lnTo>
                  <a:pt x="50" y="139"/>
                </a:lnTo>
                <a:lnTo>
                  <a:pt x="52" y="137"/>
                </a:lnTo>
                <a:lnTo>
                  <a:pt x="53" y="137"/>
                </a:lnTo>
                <a:lnTo>
                  <a:pt x="57" y="134"/>
                </a:lnTo>
                <a:lnTo>
                  <a:pt x="60" y="132"/>
                </a:lnTo>
                <a:lnTo>
                  <a:pt x="60" y="130"/>
                </a:lnTo>
                <a:lnTo>
                  <a:pt x="62" y="130"/>
                </a:lnTo>
                <a:lnTo>
                  <a:pt x="63" y="130"/>
                </a:lnTo>
                <a:lnTo>
                  <a:pt x="67" y="130"/>
                </a:lnTo>
                <a:lnTo>
                  <a:pt x="68" y="130"/>
                </a:lnTo>
                <a:lnTo>
                  <a:pt x="70" y="132"/>
                </a:lnTo>
                <a:lnTo>
                  <a:pt x="72" y="132"/>
                </a:lnTo>
                <a:lnTo>
                  <a:pt x="73" y="134"/>
                </a:lnTo>
                <a:lnTo>
                  <a:pt x="75" y="134"/>
                </a:lnTo>
                <a:lnTo>
                  <a:pt x="75" y="132"/>
                </a:lnTo>
                <a:lnTo>
                  <a:pt x="78" y="130"/>
                </a:lnTo>
                <a:lnTo>
                  <a:pt x="82" y="129"/>
                </a:lnTo>
                <a:lnTo>
                  <a:pt x="85" y="127"/>
                </a:lnTo>
                <a:lnTo>
                  <a:pt x="87" y="124"/>
                </a:lnTo>
                <a:lnTo>
                  <a:pt x="87" y="119"/>
                </a:lnTo>
                <a:lnTo>
                  <a:pt x="87" y="117"/>
                </a:lnTo>
                <a:lnTo>
                  <a:pt x="87" y="115"/>
                </a:lnTo>
                <a:lnTo>
                  <a:pt x="88" y="114"/>
                </a:lnTo>
                <a:lnTo>
                  <a:pt x="90" y="114"/>
                </a:lnTo>
                <a:lnTo>
                  <a:pt x="90" y="112"/>
                </a:lnTo>
                <a:lnTo>
                  <a:pt x="93" y="112"/>
                </a:lnTo>
                <a:lnTo>
                  <a:pt x="93" y="105"/>
                </a:lnTo>
                <a:lnTo>
                  <a:pt x="93" y="102"/>
                </a:lnTo>
                <a:lnTo>
                  <a:pt x="95" y="102"/>
                </a:lnTo>
                <a:lnTo>
                  <a:pt x="100" y="100"/>
                </a:lnTo>
                <a:lnTo>
                  <a:pt x="102" y="99"/>
                </a:lnTo>
                <a:lnTo>
                  <a:pt x="103" y="99"/>
                </a:lnTo>
                <a:lnTo>
                  <a:pt x="108" y="95"/>
                </a:lnTo>
                <a:lnTo>
                  <a:pt x="108" y="94"/>
                </a:lnTo>
                <a:lnTo>
                  <a:pt x="110" y="92"/>
                </a:lnTo>
                <a:lnTo>
                  <a:pt x="110" y="90"/>
                </a:lnTo>
                <a:lnTo>
                  <a:pt x="112" y="90"/>
                </a:lnTo>
                <a:lnTo>
                  <a:pt x="113" y="92"/>
                </a:lnTo>
                <a:lnTo>
                  <a:pt x="117" y="90"/>
                </a:lnTo>
                <a:lnTo>
                  <a:pt x="118" y="89"/>
                </a:lnTo>
                <a:lnTo>
                  <a:pt x="120" y="84"/>
                </a:lnTo>
                <a:lnTo>
                  <a:pt x="122" y="82"/>
                </a:lnTo>
                <a:lnTo>
                  <a:pt x="128" y="79"/>
                </a:lnTo>
                <a:lnTo>
                  <a:pt x="130" y="75"/>
                </a:lnTo>
                <a:lnTo>
                  <a:pt x="132" y="74"/>
                </a:lnTo>
                <a:lnTo>
                  <a:pt x="133" y="74"/>
                </a:lnTo>
                <a:lnTo>
                  <a:pt x="135" y="74"/>
                </a:lnTo>
                <a:lnTo>
                  <a:pt x="137" y="70"/>
                </a:lnTo>
                <a:lnTo>
                  <a:pt x="137" y="67"/>
                </a:lnTo>
                <a:lnTo>
                  <a:pt x="133" y="62"/>
                </a:lnTo>
                <a:lnTo>
                  <a:pt x="135" y="59"/>
                </a:lnTo>
                <a:lnTo>
                  <a:pt x="137" y="57"/>
                </a:lnTo>
                <a:lnTo>
                  <a:pt x="135" y="54"/>
                </a:lnTo>
                <a:lnTo>
                  <a:pt x="135" y="52"/>
                </a:lnTo>
                <a:lnTo>
                  <a:pt x="133" y="50"/>
                </a:lnTo>
                <a:lnTo>
                  <a:pt x="133" y="49"/>
                </a:lnTo>
                <a:lnTo>
                  <a:pt x="130" y="47"/>
                </a:lnTo>
                <a:lnTo>
                  <a:pt x="132" y="45"/>
                </a:lnTo>
                <a:lnTo>
                  <a:pt x="132" y="44"/>
                </a:lnTo>
                <a:lnTo>
                  <a:pt x="133" y="40"/>
                </a:lnTo>
                <a:lnTo>
                  <a:pt x="133" y="37"/>
                </a:lnTo>
                <a:lnTo>
                  <a:pt x="133" y="35"/>
                </a:lnTo>
                <a:lnTo>
                  <a:pt x="133" y="32"/>
                </a:lnTo>
                <a:lnTo>
                  <a:pt x="135" y="30"/>
                </a:lnTo>
                <a:lnTo>
                  <a:pt x="135" y="27"/>
                </a:lnTo>
                <a:lnTo>
                  <a:pt x="133" y="24"/>
                </a:lnTo>
                <a:lnTo>
                  <a:pt x="132" y="22"/>
                </a:lnTo>
                <a:lnTo>
                  <a:pt x="130" y="20"/>
                </a:lnTo>
                <a:lnTo>
                  <a:pt x="132" y="19"/>
                </a:lnTo>
                <a:lnTo>
                  <a:pt x="132" y="17"/>
                </a:lnTo>
                <a:lnTo>
                  <a:pt x="133" y="15"/>
                </a:lnTo>
                <a:lnTo>
                  <a:pt x="132" y="12"/>
                </a:lnTo>
                <a:lnTo>
                  <a:pt x="128" y="10"/>
                </a:lnTo>
                <a:lnTo>
                  <a:pt x="128" y="9"/>
                </a:lnTo>
                <a:lnTo>
                  <a:pt x="128" y="7"/>
                </a:lnTo>
                <a:lnTo>
                  <a:pt x="127" y="5"/>
                </a:lnTo>
                <a:lnTo>
                  <a:pt x="125" y="5"/>
                </a:lnTo>
                <a:lnTo>
                  <a:pt x="127" y="4"/>
                </a:lnTo>
                <a:lnTo>
                  <a:pt x="128" y="4"/>
                </a:lnTo>
                <a:lnTo>
                  <a:pt x="132" y="4"/>
                </a:lnTo>
                <a:lnTo>
                  <a:pt x="133" y="2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close/>
              </a:path>
            </a:pathLst>
          </a:custGeom>
          <a:solidFill>
            <a:srgbClr val="8D92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3"/>
          <p:cNvSpPr>
            <a:spLocks/>
          </p:cNvSpPr>
          <p:nvPr/>
        </p:nvSpPr>
        <p:spPr bwMode="auto">
          <a:xfrm>
            <a:off x="6891338" y="4462463"/>
            <a:ext cx="660400" cy="823913"/>
          </a:xfrm>
          <a:custGeom>
            <a:avLst/>
            <a:gdLst/>
            <a:ahLst/>
            <a:cxnLst>
              <a:cxn ang="0">
                <a:pos x="130" y="77"/>
              </a:cxn>
              <a:cxn ang="0">
                <a:pos x="224" y="107"/>
              </a:cxn>
              <a:cxn ang="0">
                <a:pos x="234" y="137"/>
              </a:cxn>
              <a:cxn ang="0">
                <a:pos x="240" y="149"/>
              </a:cxn>
              <a:cxn ang="0">
                <a:pos x="257" y="159"/>
              </a:cxn>
              <a:cxn ang="0">
                <a:pos x="272" y="175"/>
              </a:cxn>
              <a:cxn ang="0">
                <a:pos x="275" y="194"/>
              </a:cxn>
              <a:cxn ang="0">
                <a:pos x="285" y="207"/>
              </a:cxn>
              <a:cxn ang="0">
                <a:pos x="292" y="229"/>
              </a:cxn>
              <a:cxn ang="0">
                <a:pos x="311" y="236"/>
              </a:cxn>
              <a:cxn ang="0">
                <a:pos x="317" y="222"/>
              </a:cxn>
              <a:cxn ang="0">
                <a:pos x="337" y="207"/>
              </a:cxn>
              <a:cxn ang="0">
                <a:pos x="344" y="220"/>
              </a:cxn>
              <a:cxn ang="0">
                <a:pos x="356" y="232"/>
              </a:cxn>
              <a:cxn ang="0">
                <a:pos x="357" y="251"/>
              </a:cxn>
              <a:cxn ang="0">
                <a:pos x="374" y="264"/>
              </a:cxn>
              <a:cxn ang="0">
                <a:pos x="384" y="281"/>
              </a:cxn>
              <a:cxn ang="0">
                <a:pos x="394" y="299"/>
              </a:cxn>
              <a:cxn ang="0">
                <a:pos x="411" y="321"/>
              </a:cxn>
              <a:cxn ang="0">
                <a:pos x="411" y="341"/>
              </a:cxn>
              <a:cxn ang="0">
                <a:pos x="411" y="381"/>
              </a:cxn>
              <a:cxn ang="0">
                <a:pos x="409" y="392"/>
              </a:cxn>
              <a:cxn ang="0">
                <a:pos x="401" y="422"/>
              </a:cxn>
              <a:cxn ang="0">
                <a:pos x="392" y="438"/>
              </a:cxn>
              <a:cxn ang="0">
                <a:pos x="386" y="456"/>
              </a:cxn>
              <a:cxn ang="0">
                <a:pos x="362" y="464"/>
              </a:cxn>
              <a:cxn ang="0">
                <a:pos x="336" y="474"/>
              </a:cxn>
              <a:cxn ang="0">
                <a:pos x="324" y="488"/>
              </a:cxn>
              <a:cxn ang="0">
                <a:pos x="324" y="508"/>
              </a:cxn>
              <a:cxn ang="0">
                <a:pos x="314" y="516"/>
              </a:cxn>
              <a:cxn ang="0">
                <a:pos x="295" y="506"/>
              </a:cxn>
              <a:cxn ang="0">
                <a:pos x="280" y="496"/>
              </a:cxn>
              <a:cxn ang="0">
                <a:pos x="272" y="486"/>
              </a:cxn>
              <a:cxn ang="0">
                <a:pos x="267" y="464"/>
              </a:cxn>
              <a:cxn ang="0">
                <a:pos x="267" y="449"/>
              </a:cxn>
              <a:cxn ang="0">
                <a:pos x="250" y="448"/>
              </a:cxn>
              <a:cxn ang="0">
                <a:pos x="250" y="432"/>
              </a:cxn>
              <a:cxn ang="0">
                <a:pos x="230" y="426"/>
              </a:cxn>
              <a:cxn ang="0">
                <a:pos x="212" y="421"/>
              </a:cxn>
              <a:cxn ang="0">
                <a:pos x="199" y="411"/>
              </a:cxn>
              <a:cxn ang="0">
                <a:pos x="189" y="424"/>
              </a:cxn>
              <a:cxn ang="0">
                <a:pos x="162" y="421"/>
              </a:cxn>
              <a:cxn ang="0">
                <a:pos x="157" y="409"/>
              </a:cxn>
              <a:cxn ang="0">
                <a:pos x="152" y="389"/>
              </a:cxn>
              <a:cxn ang="0">
                <a:pos x="145" y="364"/>
              </a:cxn>
              <a:cxn ang="0">
                <a:pos x="127" y="334"/>
              </a:cxn>
              <a:cxn ang="0">
                <a:pos x="107" y="289"/>
              </a:cxn>
              <a:cxn ang="0">
                <a:pos x="103" y="256"/>
              </a:cxn>
              <a:cxn ang="0">
                <a:pos x="108" y="231"/>
              </a:cxn>
              <a:cxn ang="0">
                <a:pos x="82" y="236"/>
              </a:cxn>
              <a:cxn ang="0">
                <a:pos x="65" y="212"/>
              </a:cxn>
              <a:cxn ang="0">
                <a:pos x="73" y="180"/>
              </a:cxn>
              <a:cxn ang="0">
                <a:pos x="58" y="157"/>
              </a:cxn>
              <a:cxn ang="0">
                <a:pos x="27" y="155"/>
              </a:cxn>
              <a:cxn ang="0">
                <a:pos x="18" y="119"/>
              </a:cxn>
              <a:cxn ang="0">
                <a:pos x="10" y="79"/>
              </a:cxn>
              <a:cxn ang="0">
                <a:pos x="18" y="54"/>
              </a:cxn>
              <a:cxn ang="0">
                <a:pos x="43" y="45"/>
              </a:cxn>
              <a:cxn ang="0">
                <a:pos x="65" y="35"/>
              </a:cxn>
              <a:cxn ang="0">
                <a:pos x="95" y="12"/>
              </a:cxn>
            </a:cxnLst>
            <a:rect l="0" t="0" r="r" b="b"/>
            <a:pathLst>
              <a:path w="416" h="519">
                <a:moveTo>
                  <a:pt x="103" y="10"/>
                </a:moveTo>
                <a:lnTo>
                  <a:pt x="119" y="23"/>
                </a:lnTo>
                <a:lnTo>
                  <a:pt x="127" y="25"/>
                </a:lnTo>
                <a:lnTo>
                  <a:pt x="140" y="25"/>
                </a:lnTo>
                <a:lnTo>
                  <a:pt x="142" y="29"/>
                </a:lnTo>
                <a:lnTo>
                  <a:pt x="147" y="35"/>
                </a:lnTo>
                <a:lnTo>
                  <a:pt x="152" y="42"/>
                </a:lnTo>
                <a:lnTo>
                  <a:pt x="152" y="44"/>
                </a:lnTo>
                <a:lnTo>
                  <a:pt x="149" y="44"/>
                </a:lnTo>
                <a:lnTo>
                  <a:pt x="144" y="55"/>
                </a:lnTo>
                <a:lnTo>
                  <a:pt x="139" y="55"/>
                </a:lnTo>
                <a:lnTo>
                  <a:pt x="135" y="62"/>
                </a:lnTo>
                <a:lnTo>
                  <a:pt x="127" y="69"/>
                </a:lnTo>
                <a:lnTo>
                  <a:pt x="130" y="75"/>
                </a:lnTo>
                <a:lnTo>
                  <a:pt x="130" y="77"/>
                </a:lnTo>
                <a:lnTo>
                  <a:pt x="132" y="82"/>
                </a:lnTo>
                <a:lnTo>
                  <a:pt x="145" y="89"/>
                </a:lnTo>
                <a:lnTo>
                  <a:pt x="145" y="92"/>
                </a:lnTo>
                <a:lnTo>
                  <a:pt x="160" y="90"/>
                </a:lnTo>
                <a:lnTo>
                  <a:pt x="165" y="97"/>
                </a:lnTo>
                <a:lnTo>
                  <a:pt x="169" y="107"/>
                </a:lnTo>
                <a:lnTo>
                  <a:pt x="185" y="102"/>
                </a:lnTo>
                <a:lnTo>
                  <a:pt x="187" y="102"/>
                </a:lnTo>
                <a:lnTo>
                  <a:pt x="189" y="107"/>
                </a:lnTo>
                <a:lnTo>
                  <a:pt x="210" y="109"/>
                </a:lnTo>
                <a:lnTo>
                  <a:pt x="219" y="105"/>
                </a:lnTo>
                <a:lnTo>
                  <a:pt x="220" y="94"/>
                </a:lnTo>
                <a:lnTo>
                  <a:pt x="222" y="92"/>
                </a:lnTo>
                <a:lnTo>
                  <a:pt x="222" y="95"/>
                </a:lnTo>
                <a:lnTo>
                  <a:pt x="224" y="107"/>
                </a:lnTo>
                <a:lnTo>
                  <a:pt x="225" y="112"/>
                </a:lnTo>
                <a:lnTo>
                  <a:pt x="225" y="122"/>
                </a:lnTo>
                <a:lnTo>
                  <a:pt x="227" y="122"/>
                </a:lnTo>
                <a:lnTo>
                  <a:pt x="227" y="124"/>
                </a:lnTo>
                <a:lnTo>
                  <a:pt x="227" y="125"/>
                </a:lnTo>
                <a:lnTo>
                  <a:pt x="225" y="127"/>
                </a:lnTo>
                <a:lnTo>
                  <a:pt x="225" y="129"/>
                </a:lnTo>
                <a:lnTo>
                  <a:pt x="227" y="129"/>
                </a:lnTo>
                <a:lnTo>
                  <a:pt x="227" y="130"/>
                </a:lnTo>
                <a:lnTo>
                  <a:pt x="229" y="130"/>
                </a:lnTo>
                <a:lnTo>
                  <a:pt x="229" y="132"/>
                </a:lnTo>
                <a:lnTo>
                  <a:pt x="230" y="132"/>
                </a:lnTo>
                <a:lnTo>
                  <a:pt x="232" y="134"/>
                </a:lnTo>
                <a:lnTo>
                  <a:pt x="230" y="135"/>
                </a:lnTo>
                <a:lnTo>
                  <a:pt x="234" y="137"/>
                </a:lnTo>
                <a:lnTo>
                  <a:pt x="234" y="139"/>
                </a:lnTo>
                <a:lnTo>
                  <a:pt x="235" y="139"/>
                </a:lnTo>
                <a:lnTo>
                  <a:pt x="237" y="139"/>
                </a:lnTo>
                <a:lnTo>
                  <a:pt x="239" y="137"/>
                </a:lnTo>
                <a:lnTo>
                  <a:pt x="239" y="139"/>
                </a:lnTo>
                <a:lnTo>
                  <a:pt x="240" y="139"/>
                </a:lnTo>
                <a:lnTo>
                  <a:pt x="240" y="140"/>
                </a:lnTo>
                <a:lnTo>
                  <a:pt x="242" y="140"/>
                </a:lnTo>
                <a:lnTo>
                  <a:pt x="240" y="142"/>
                </a:lnTo>
                <a:lnTo>
                  <a:pt x="240" y="144"/>
                </a:lnTo>
                <a:lnTo>
                  <a:pt x="239" y="144"/>
                </a:lnTo>
                <a:lnTo>
                  <a:pt x="237" y="145"/>
                </a:lnTo>
                <a:lnTo>
                  <a:pt x="239" y="147"/>
                </a:lnTo>
                <a:lnTo>
                  <a:pt x="240" y="147"/>
                </a:lnTo>
                <a:lnTo>
                  <a:pt x="240" y="149"/>
                </a:lnTo>
                <a:lnTo>
                  <a:pt x="240" y="150"/>
                </a:lnTo>
                <a:lnTo>
                  <a:pt x="242" y="150"/>
                </a:lnTo>
                <a:lnTo>
                  <a:pt x="244" y="150"/>
                </a:lnTo>
                <a:lnTo>
                  <a:pt x="244" y="152"/>
                </a:lnTo>
                <a:lnTo>
                  <a:pt x="244" y="154"/>
                </a:lnTo>
                <a:lnTo>
                  <a:pt x="244" y="155"/>
                </a:lnTo>
                <a:lnTo>
                  <a:pt x="245" y="155"/>
                </a:lnTo>
                <a:lnTo>
                  <a:pt x="245" y="157"/>
                </a:lnTo>
                <a:lnTo>
                  <a:pt x="247" y="155"/>
                </a:lnTo>
                <a:lnTo>
                  <a:pt x="249" y="157"/>
                </a:lnTo>
                <a:lnTo>
                  <a:pt x="250" y="157"/>
                </a:lnTo>
                <a:lnTo>
                  <a:pt x="252" y="157"/>
                </a:lnTo>
                <a:lnTo>
                  <a:pt x="254" y="157"/>
                </a:lnTo>
                <a:lnTo>
                  <a:pt x="255" y="159"/>
                </a:lnTo>
                <a:lnTo>
                  <a:pt x="257" y="159"/>
                </a:lnTo>
                <a:lnTo>
                  <a:pt x="257" y="160"/>
                </a:lnTo>
                <a:lnTo>
                  <a:pt x="259" y="162"/>
                </a:lnTo>
                <a:lnTo>
                  <a:pt x="260" y="162"/>
                </a:lnTo>
                <a:lnTo>
                  <a:pt x="262" y="162"/>
                </a:lnTo>
                <a:lnTo>
                  <a:pt x="262" y="164"/>
                </a:lnTo>
                <a:lnTo>
                  <a:pt x="262" y="165"/>
                </a:lnTo>
                <a:lnTo>
                  <a:pt x="262" y="167"/>
                </a:lnTo>
                <a:lnTo>
                  <a:pt x="264" y="167"/>
                </a:lnTo>
                <a:lnTo>
                  <a:pt x="265" y="169"/>
                </a:lnTo>
                <a:lnTo>
                  <a:pt x="265" y="170"/>
                </a:lnTo>
                <a:lnTo>
                  <a:pt x="267" y="170"/>
                </a:lnTo>
                <a:lnTo>
                  <a:pt x="269" y="172"/>
                </a:lnTo>
                <a:lnTo>
                  <a:pt x="269" y="174"/>
                </a:lnTo>
                <a:lnTo>
                  <a:pt x="270" y="174"/>
                </a:lnTo>
                <a:lnTo>
                  <a:pt x="272" y="175"/>
                </a:lnTo>
                <a:lnTo>
                  <a:pt x="272" y="177"/>
                </a:lnTo>
                <a:lnTo>
                  <a:pt x="274" y="177"/>
                </a:lnTo>
                <a:lnTo>
                  <a:pt x="274" y="179"/>
                </a:lnTo>
                <a:lnTo>
                  <a:pt x="275" y="179"/>
                </a:lnTo>
                <a:lnTo>
                  <a:pt x="275" y="180"/>
                </a:lnTo>
                <a:lnTo>
                  <a:pt x="277" y="182"/>
                </a:lnTo>
                <a:lnTo>
                  <a:pt x="279" y="182"/>
                </a:lnTo>
                <a:lnTo>
                  <a:pt x="277" y="182"/>
                </a:lnTo>
                <a:lnTo>
                  <a:pt x="277" y="184"/>
                </a:lnTo>
                <a:lnTo>
                  <a:pt x="275" y="185"/>
                </a:lnTo>
                <a:lnTo>
                  <a:pt x="275" y="187"/>
                </a:lnTo>
                <a:lnTo>
                  <a:pt x="275" y="189"/>
                </a:lnTo>
                <a:lnTo>
                  <a:pt x="274" y="190"/>
                </a:lnTo>
                <a:lnTo>
                  <a:pt x="274" y="192"/>
                </a:lnTo>
                <a:lnTo>
                  <a:pt x="275" y="194"/>
                </a:lnTo>
                <a:lnTo>
                  <a:pt x="277" y="195"/>
                </a:lnTo>
                <a:lnTo>
                  <a:pt x="279" y="197"/>
                </a:lnTo>
                <a:lnTo>
                  <a:pt x="280" y="197"/>
                </a:lnTo>
                <a:lnTo>
                  <a:pt x="282" y="197"/>
                </a:lnTo>
                <a:lnTo>
                  <a:pt x="284" y="197"/>
                </a:lnTo>
                <a:lnTo>
                  <a:pt x="284" y="199"/>
                </a:lnTo>
                <a:lnTo>
                  <a:pt x="284" y="200"/>
                </a:lnTo>
                <a:lnTo>
                  <a:pt x="282" y="200"/>
                </a:lnTo>
                <a:lnTo>
                  <a:pt x="282" y="202"/>
                </a:lnTo>
                <a:lnTo>
                  <a:pt x="284" y="202"/>
                </a:lnTo>
                <a:lnTo>
                  <a:pt x="284" y="204"/>
                </a:lnTo>
                <a:lnTo>
                  <a:pt x="282" y="204"/>
                </a:lnTo>
                <a:lnTo>
                  <a:pt x="282" y="205"/>
                </a:lnTo>
                <a:lnTo>
                  <a:pt x="284" y="207"/>
                </a:lnTo>
                <a:lnTo>
                  <a:pt x="285" y="207"/>
                </a:lnTo>
                <a:lnTo>
                  <a:pt x="285" y="209"/>
                </a:lnTo>
                <a:lnTo>
                  <a:pt x="287" y="210"/>
                </a:lnTo>
                <a:lnTo>
                  <a:pt x="287" y="212"/>
                </a:lnTo>
                <a:lnTo>
                  <a:pt x="287" y="214"/>
                </a:lnTo>
                <a:lnTo>
                  <a:pt x="287" y="215"/>
                </a:lnTo>
                <a:lnTo>
                  <a:pt x="285" y="217"/>
                </a:lnTo>
                <a:lnTo>
                  <a:pt x="285" y="219"/>
                </a:lnTo>
                <a:lnTo>
                  <a:pt x="285" y="220"/>
                </a:lnTo>
                <a:lnTo>
                  <a:pt x="287" y="222"/>
                </a:lnTo>
                <a:lnTo>
                  <a:pt x="287" y="224"/>
                </a:lnTo>
                <a:lnTo>
                  <a:pt x="289" y="224"/>
                </a:lnTo>
                <a:lnTo>
                  <a:pt x="289" y="225"/>
                </a:lnTo>
                <a:lnTo>
                  <a:pt x="290" y="225"/>
                </a:lnTo>
                <a:lnTo>
                  <a:pt x="290" y="227"/>
                </a:lnTo>
                <a:lnTo>
                  <a:pt x="292" y="229"/>
                </a:lnTo>
                <a:lnTo>
                  <a:pt x="294" y="229"/>
                </a:lnTo>
                <a:lnTo>
                  <a:pt x="294" y="231"/>
                </a:lnTo>
                <a:lnTo>
                  <a:pt x="294" y="232"/>
                </a:lnTo>
                <a:lnTo>
                  <a:pt x="295" y="234"/>
                </a:lnTo>
                <a:lnTo>
                  <a:pt x="295" y="236"/>
                </a:lnTo>
                <a:lnTo>
                  <a:pt x="297" y="236"/>
                </a:lnTo>
                <a:lnTo>
                  <a:pt x="299" y="237"/>
                </a:lnTo>
                <a:lnTo>
                  <a:pt x="300" y="237"/>
                </a:lnTo>
                <a:lnTo>
                  <a:pt x="302" y="237"/>
                </a:lnTo>
                <a:lnTo>
                  <a:pt x="302" y="236"/>
                </a:lnTo>
                <a:lnTo>
                  <a:pt x="304" y="236"/>
                </a:lnTo>
                <a:lnTo>
                  <a:pt x="305" y="236"/>
                </a:lnTo>
                <a:lnTo>
                  <a:pt x="307" y="236"/>
                </a:lnTo>
                <a:lnTo>
                  <a:pt x="309" y="236"/>
                </a:lnTo>
                <a:lnTo>
                  <a:pt x="311" y="236"/>
                </a:lnTo>
                <a:lnTo>
                  <a:pt x="311" y="237"/>
                </a:lnTo>
                <a:lnTo>
                  <a:pt x="312" y="237"/>
                </a:lnTo>
                <a:lnTo>
                  <a:pt x="314" y="236"/>
                </a:lnTo>
                <a:lnTo>
                  <a:pt x="316" y="236"/>
                </a:lnTo>
                <a:lnTo>
                  <a:pt x="316" y="234"/>
                </a:lnTo>
                <a:lnTo>
                  <a:pt x="317" y="232"/>
                </a:lnTo>
                <a:lnTo>
                  <a:pt x="317" y="231"/>
                </a:lnTo>
                <a:lnTo>
                  <a:pt x="316" y="231"/>
                </a:lnTo>
                <a:lnTo>
                  <a:pt x="316" y="229"/>
                </a:lnTo>
                <a:lnTo>
                  <a:pt x="314" y="227"/>
                </a:lnTo>
                <a:lnTo>
                  <a:pt x="314" y="225"/>
                </a:lnTo>
                <a:lnTo>
                  <a:pt x="316" y="225"/>
                </a:lnTo>
                <a:lnTo>
                  <a:pt x="316" y="224"/>
                </a:lnTo>
                <a:lnTo>
                  <a:pt x="316" y="222"/>
                </a:lnTo>
                <a:lnTo>
                  <a:pt x="317" y="222"/>
                </a:lnTo>
                <a:lnTo>
                  <a:pt x="317" y="220"/>
                </a:lnTo>
                <a:lnTo>
                  <a:pt x="319" y="219"/>
                </a:lnTo>
                <a:lnTo>
                  <a:pt x="321" y="217"/>
                </a:lnTo>
                <a:lnTo>
                  <a:pt x="322" y="215"/>
                </a:lnTo>
                <a:lnTo>
                  <a:pt x="324" y="212"/>
                </a:lnTo>
                <a:lnTo>
                  <a:pt x="326" y="209"/>
                </a:lnTo>
                <a:lnTo>
                  <a:pt x="326" y="207"/>
                </a:lnTo>
                <a:lnTo>
                  <a:pt x="327" y="207"/>
                </a:lnTo>
                <a:lnTo>
                  <a:pt x="329" y="207"/>
                </a:lnTo>
                <a:lnTo>
                  <a:pt x="331" y="207"/>
                </a:lnTo>
                <a:lnTo>
                  <a:pt x="332" y="209"/>
                </a:lnTo>
                <a:lnTo>
                  <a:pt x="334" y="209"/>
                </a:lnTo>
                <a:lnTo>
                  <a:pt x="334" y="207"/>
                </a:lnTo>
                <a:lnTo>
                  <a:pt x="336" y="207"/>
                </a:lnTo>
                <a:lnTo>
                  <a:pt x="337" y="207"/>
                </a:lnTo>
                <a:lnTo>
                  <a:pt x="337" y="205"/>
                </a:lnTo>
                <a:lnTo>
                  <a:pt x="339" y="205"/>
                </a:lnTo>
                <a:lnTo>
                  <a:pt x="339" y="204"/>
                </a:lnTo>
                <a:lnTo>
                  <a:pt x="339" y="205"/>
                </a:lnTo>
                <a:lnTo>
                  <a:pt x="341" y="207"/>
                </a:lnTo>
                <a:lnTo>
                  <a:pt x="342" y="207"/>
                </a:lnTo>
                <a:lnTo>
                  <a:pt x="344" y="207"/>
                </a:lnTo>
                <a:lnTo>
                  <a:pt x="342" y="209"/>
                </a:lnTo>
                <a:lnTo>
                  <a:pt x="344" y="210"/>
                </a:lnTo>
                <a:lnTo>
                  <a:pt x="346" y="212"/>
                </a:lnTo>
                <a:lnTo>
                  <a:pt x="346" y="214"/>
                </a:lnTo>
                <a:lnTo>
                  <a:pt x="344" y="215"/>
                </a:lnTo>
                <a:lnTo>
                  <a:pt x="344" y="217"/>
                </a:lnTo>
                <a:lnTo>
                  <a:pt x="344" y="219"/>
                </a:lnTo>
                <a:lnTo>
                  <a:pt x="344" y="220"/>
                </a:lnTo>
                <a:lnTo>
                  <a:pt x="344" y="222"/>
                </a:lnTo>
                <a:lnTo>
                  <a:pt x="346" y="222"/>
                </a:lnTo>
                <a:lnTo>
                  <a:pt x="347" y="224"/>
                </a:lnTo>
                <a:lnTo>
                  <a:pt x="349" y="224"/>
                </a:lnTo>
                <a:lnTo>
                  <a:pt x="347" y="225"/>
                </a:lnTo>
                <a:lnTo>
                  <a:pt x="349" y="225"/>
                </a:lnTo>
                <a:lnTo>
                  <a:pt x="347" y="227"/>
                </a:lnTo>
                <a:lnTo>
                  <a:pt x="347" y="229"/>
                </a:lnTo>
                <a:lnTo>
                  <a:pt x="349" y="229"/>
                </a:lnTo>
                <a:lnTo>
                  <a:pt x="349" y="231"/>
                </a:lnTo>
                <a:lnTo>
                  <a:pt x="351" y="231"/>
                </a:lnTo>
                <a:lnTo>
                  <a:pt x="352" y="231"/>
                </a:lnTo>
                <a:lnTo>
                  <a:pt x="354" y="231"/>
                </a:lnTo>
                <a:lnTo>
                  <a:pt x="354" y="232"/>
                </a:lnTo>
                <a:lnTo>
                  <a:pt x="356" y="232"/>
                </a:lnTo>
                <a:lnTo>
                  <a:pt x="356" y="234"/>
                </a:lnTo>
                <a:lnTo>
                  <a:pt x="356" y="236"/>
                </a:lnTo>
                <a:lnTo>
                  <a:pt x="356" y="237"/>
                </a:lnTo>
                <a:lnTo>
                  <a:pt x="357" y="237"/>
                </a:lnTo>
                <a:lnTo>
                  <a:pt x="357" y="239"/>
                </a:lnTo>
                <a:lnTo>
                  <a:pt x="356" y="239"/>
                </a:lnTo>
                <a:lnTo>
                  <a:pt x="356" y="241"/>
                </a:lnTo>
                <a:lnTo>
                  <a:pt x="357" y="241"/>
                </a:lnTo>
                <a:lnTo>
                  <a:pt x="356" y="242"/>
                </a:lnTo>
                <a:lnTo>
                  <a:pt x="356" y="244"/>
                </a:lnTo>
                <a:lnTo>
                  <a:pt x="356" y="246"/>
                </a:lnTo>
                <a:lnTo>
                  <a:pt x="356" y="247"/>
                </a:lnTo>
                <a:lnTo>
                  <a:pt x="354" y="247"/>
                </a:lnTo>
                <a:lnTo>
                  <a:pt x="354" y="249"/>
                </a:lnTo>
                <a:lnTo>
                  <a:pt x="357" y="251"/>
                </a:lnTo>
                <a:lnTo>
                  <a:pt x="359" y="252"/>
                </a:lnTo>
                <a:lnTo>
                  <a:pt x="359" y="254"/>
                </a:lnTo>
                <a:lnTo>
                  <a:pt x="364" y="256"/>
                </a:lnTo>
                <a:lnTo>
                  <a:pt x="366" y="256"/>
                </a:lnTo>
                <a:lnTo>
                  <a:pt x="366" y="257"/>
                </a:lnTo>
                <a:lnTo>
                  <a:pt x="367" y="259"/>
                </a:lnTo>
                <a:lnTo>
                  <a:pt x="369" y="259"/>
                </a:lnTo>
                <a:lnTo>
                  <a:pt x="371" y="259"/>
                </a:lnTo>
                <a:lnTo>
                  <a:pt x="372" y="259"/>
                </a:lnTo>
                <a:lnTo>
                  <a:pt x="371" y="259"/>
                </a:lnTo>
                <a:lnTo>
                  <a:pt x="372" y="259"/>
                </a:lnTo>
                <a:lnTo>
                  <a:pt x="372" y="261"/>
                </a:lnTo>
                <a:lnTo>
                  <a:pt x="374" y="262"/>
                </a:lnTo>
                <a:lnTo>
                  <a:pt x="372" y="264"/>
                </a:lnTo>
                <a:lnTo>
                  <a:pt x="374" y="264"/>
                </a:lnTo>
                <a:lnTo>
                  <a:pt x="376" y="264"/>
                </a:lnTo>
                <a:lnTo>
                  <a:pt x="377" y="266"/>
                </a:lnTo>
                <a:lnTo>
                  <a:pt x="377" y="267"/>
                </a:lnTo>
                <a:lnTo>
                  <a:pt x="377" y="269"/>
                </a:lnTo>
                <a:lnTo>
                  <a:pt x="377" y="271"/>
                </a:lnTo>
                <a:lnTo>
                  <a:pt x="376" y="272"/>
                </a:lnTo>
                <a:lnTo>
                  <a:pt x="377" y="272"/>
                </a:lnTo>
                <a:lnTo>
                  <a:pt x="377" y="274"/>
                </a:lnTo>
                <a:lnTo>
                  <a:pt x="377" y="276"/>
                </a:lnTo>
                <a:lnTo>
                  <a:pt x="377" y="277"/>
                </a:lnTo>
                <a:lnTo>
                  <a:pt x="379" y="277"/>
                </a:lnTo>
                <a:lnTo>
                  <a:pt x="381" y="279"/>
                </a:lnTo>
                <a:lnTo>
                  <a:pt x="382" y="279"/>
                </a:lnTo>
                <a:lnTo>
                  <a:pt x="384" y="279"/>
                </a:lnTo>
                <a:lnTo>
                  <a:pt x="384" y="281"/>
                </a:lnTo>
                <a:lnTo>
                  <a:pt x="386" y="281"/>
                </a:lnTo>
                <a:lnTo>
                  <a:pt x="387" y="281"/>
                </a:lnTo>
                <a:lnTo>
                  <a:pt x="389" y="282"/>
                </a:lnTo>
                <a:lnTo>
                  <a:pt x="391" y="282"/>
                </a:lnTo>
                <a:lnTo>
                  <a:pt x="391" y="284"/>
                </a:lnTo>
                <a:lnTo>
                  <a:pt x="392" y="287"/>
                </a:lnTo>
                <a:lnTo>
                  <a:pt x="392" y="289"/>
                </a:lnTo>
                <a:lnTo>
                  <a:pt x="391" y="289"/>
                </a:lnTo>
                <a:lnTo>
                  <a:pt x="391" y="291"/>
                </a:lnTo>
                <a:lnTo>
                  <a:pt x="391" y="292"/>
                </a:lnTo>
                <a:lnTo>
                  <a:pt x="391" y="294"/>
                </a:lnTo>
                <a:lnTo>
                  <a:pt x="391" y="296"/>
                </a:lnTo>
                <a:lnTo>
                  <a:pt x="392" y="296"/>
                </a:lnTo>
                <a:lnTo>
                  <a:pt x="392" y="299"/>
                </a:lnTo>
                <a:lnTo>
                  <a:pt x="394" y="299"/>
                </a:lnTo>
                <a:lnTo>
                  <a:pt x="396" y="301"/>
                </a:lnTo>
                <a:lnTo>
                  <a:pt x="396" y="302"/>
                </a:lnTo>
                <a:lnTo>
                  <a:pt x="397" y="304"/>
                </a:lnTo>
                <a:lnTo>
                  <a:pt x="399" y="306"/>
                </a:lnTo>
                <a:lnTo>
                  <a:pt x="401" y="307"/>
                </a:lnTo>
                <a:lnTo>
                  <a:pt x="404" y="307"/>
                </a:lnTo>
                <a:lnTo>
                  <a:pt x="404" y="306"/>
                </a:lnTo>
                <a:lnTo>
                  <a:pt x="406" y="306"/>
                </a:lnTo>
                <a:lnTo>
                  <a:pt x="406" y="307"/>
                </a:lnTo>
                <a:lnTo>
                  <a:pt x="409" y="307"/>
                </a:lnTo>
                <a:lnTo>
                  <a:pt x="411" y="309"/>
                </a:lnTo>
                <a:lnTo>
                  <a:pt x="411" y="311"/>
                </a:lnTo>
                <a:lnTo>
                  <a:pt x="411" y="316"/>
                </a:lnTo>
                <a:lnTo>
                  <a:pt x="409" y="317"/>
                </a:lnTo>
                <a:lnTo>
                  <a:pt x="411" y="321"/>
                </a:lnTo>
                <a:lnTo>
                  <a:pt x="411" y="322"/>
                </a:lnTo>
                <a:lnTo>
                  <a:pt x="411" y="324"/>
                </a:lnTo>
                <a:lnTo>
                  <a:pt x="409" y="324"/>
                </a:lnTo>
                <a:lnTo>
                  <a:pt x="409" y="326"/>
                </a:lnTo>
                <a:lnTo>
                  <a:pt x="409" y="327"/>
                </a:lnTo>
                <a:lnTo>
                  <a:pt x="406" y="329"/>
                </a:lnTo>
                <a:lnTo>
                  <a:pt x="407" y="332"/>
                </a:lnTo>
                <a:lnTo>
                  <a:pt x="407" y="334"/>
                </a:lnTo>
                <a:lnTo>
                  <a:pt x="409" y="336"/>
                </a:lnTo>
                <a:lnTo>
                  <a:pt x="411" y="336"/>
                </a:lnTo>
                <a:lnTo>
                  <a:pt x="412" y="336"/>
                </a:lnTo>
                <a:lnTo>
                  <a:pt x="412" y="337"/>
                </a:lnTo>
                <a:lnTo>
                  <a:pt x="412" y="339"/>
                </a:lnTo>
                <a:lnTo>
                  <a:pt x="411" y="339"/>
                </a:lnTo>
                <a:lnTo>
                  <a:pt x="411" y="341"/>
                </a:lnTo>
                <a:lnTo>
                  <a:pt x="409" y="342"/>
                </a:lnTo>
                <a:lnTo>
                  <a:pt x="411" y="342"/>
                </a:lnTo>
                <a:lnTo>
                  <a:pt x="411" y="344"/>
                </a:lnTo>
                <a:lnTo>
                  <a:pt x="411" y="346"/>
                </a:lnTo>
                <a:lnTo>
                  <a:pt x="407" y="347"/>
                </a:lnTo>
                <a:lnTo>
                  <a:pt x="407" y="351"/>
                </a:lnTo>
                <a:lnTo>
                  <a:pt x="407" y="354"/>
                </a:lnTo>
                <a:lnTo>
                  <a:pt x="409" y="357"/>
                </a:lnTo>
                <a:lnTo>
                  <a:pt x="409" y="366"/>
                </a:lnTo>
                <a:lnTo>
                  <a:pt x="411" y="367"/>
                </a:lnTo>
                <a:lnTo>
                  <a:pt x="412" y="369"/>
                </a:lnTo>
                <a:lnTo>
                  <a:pt x="414" y="371"/>
                </a:lnTo>
                <a:lnTo>
                  <a:pt x="414" y="376"/>
                </a:lnTo>
                <a:lnTo>
                  <a:pt x="414" y="377"/>
                </a:lnTo>
                <a:lnTo>
                  <a:pt x="411" y="381"/>
                </a:lnTo>
                <a:lnTo>
                  <a:pt x="407" y="381"/>
                </a:lnTo>
                <a:lnTo>
                  <a:pt x="402" y="379"/>
                </a:lnTo>
                <a:lnTo>
                  <a:pt x="402" y="381"/>
                </a:lnTo>
                <a:lnTo>
                  <a:pt x="399" y="381"/>
                </a:lnTo>
                <a:lnTo>
                  <a:pt x="399" y="382"/>
                </a:lnTo>
                <a:lnTo>
                  <a:pt x="401" y="384"/>
                </a:lnTo>
                <a:lnTo>
                  <a:pt x="399" y="384"/>
                </a:lnTo>
                <a:lnTo>
                  <a:pt x="401" y="384"/>
                </a:lnTo>
                <a:lnTo>
                  <a:pt x="401" y="386"/>
                </a:lnTo>
                <a:lnTo>
                  <a:pt x="401" y="387"/>
                </a:lnTo>
                <a:lnTo>
                  <a:pt x="402" y="389"/>
                </a:lnTo>
                <a:lnTo>
                  <a:pt x="406" y="389"/>
                </a:lnTo>
                <a:lnTo>
                  <a:pt x="409" y="389"/>
                </a:lnTo>
                <a:lnTo>
                  <a:pt x="409" y="391"/>
                </a:lnTo>
                <a:lnTo>
                  <a:pt x="409" y="392"/>
                </a:lnTo>
                <a:lnTo>
                  <a:pt x="411" y="396"/>
                </a:lnTo>
                <a:lnTo>
                  <a:pt x="411" y="397"/>
                </a:lnTo>
                <a:lnTo>
                  <a:pt x="412" y="397"/>
                </a:lnTo>
                <a:lnTo>
                  <a:pt x="412" y="399"/>
                </a:lnTo>
                <a:lnTo>
                  <a:pt x="414" y="399"/>
                </a:lnTo>
                <a:lnTo>
                  <a:pt x="416" y="399"/>
                </a:lnTo>
                <a:lnTo>
                  <a:pt x="416" y="401"/>
                </a:lnTo>
                <a:lnTo>
                  <a:pt x="416" y="402"/>
                </a:lnTo>
                <a:lnTo>
                  <a:pt x="414" y="404"/>
                </a:lnTo>
                <a:lnTo>
                  <a:pt x="412" y="407"/>
                </a:lnTo>
                <a:lnTo>
                  <a:pt x="409" y="409"/>
                </a:lnTo>
                <a:lnTo>
                  <a:pt x="406" y="411"/>
                </a:lnTo>
                <a:lnTo>
                  <a:pt x="404" y="414"/>
                </a:lnTo>
                <a:lnTo>
                  <a:pt x="401" y="421"/>
                </a:lnTo>
                <a:lnTo>
                  <a:pt x="401" y="422"/>
                </a:lnTo>
                <a:lnTo>
                  <a:pt x="399" y="422"/>
                </a:lnTo>
                <a:lnTo>
                  <a:pt x="396" y="424"/>
                </a:lnTo>
                <a:lnTo>
                  <a:pt x="394" y="424"/>
                </a:lnTo>
                <a:lnTo>
                  <a:pt x="392" y="426"/>
                </a:lnTo>
                <a:lnTo>
                  <a:pt x="391" y="426"/>
                </a:lnTo>
                <a:lnTo>
                  <a:pt x="391" y="427"/>
                </a:lnTo>
                <a:lnTo>
                  <a:pt x="389" y="427"/>
                </a:lnTo>
                <a:lnTo>
                  <a:pt x="389" y="429"/>
                </a:lnTo>
                <a:lnTo>
                  <a:pt x="387" y="429"/>
                </a:lnTo>
                <a:lnTo>
                  <a:pt x="386" y="431"/>
                </a:lnTo>
                <a:lnTo>
                  <a:pt x="386" y="432"/>
                </a:lnTo>
                <a:lnTo>
                  <a:pt x="389" y="432"/>
                </a:lnTo>
                <a:lnTo>
                  <a:pt x="389" y="436"/>
                </a:lnTo>
                <a:lnTo>
                  <a:pt x="391" y="436"/>
                </a:lnTo>
                <a:lnTo>
                  <a:pt x="392" y="438"/>
                </a:lnTo>
                <a:lnTo>
                  <a:pt x="394" y="439"/>
                </a:lnTo>
                <a:lnTo>
                  <a:pt x="394" y="441"/>
                </a:lnTo>
                <a:lnTo>
                  <a:pt x="396" y="444"/>
                </a:lnTo>
                <a:lnTo>
                  <a:pt x="399" y="448"/>
                </a:lnTo>
                <a:lnTo>
                  <a:pt x="401" y="449"/>
                </a:lnTo>
                <a:lnTo>
                  <a:pt x="402" y="449"/>
                </a:lnTo>
                <a:lnTo>
                  <a:pt x="404" y="453"/>
                </a:lnTo>
                <a:lnTo>
                  <a:pt x="404" y="456"/>
                </a:lnTo>
                <a:lnTo>
                  <a:pt x="399" y="456"/>
                </a:lnTo>
                <a:lnTo>
                  <a:pt x="397" y="456"/>
                </a:lnTo>
                <a:lnTo>
                  <a:pt x="396" y="456"/>
                </a:lnTo>
                <a:lnTo>
                  <a:pt x="391" y="456"/>
                </a:lnTo>
                <a:lnTo>
                  <a:pt x="389" y="456"/>
                </a:lnTo>
                <a:lnTo>
                  <a:pt x="387" y="456"/>
                </a:lnTo>
                <a:lnTo>
                  <a:pt x="386" y="456"/>
                </a:lnTo>
                <a:lnTo>
                  <a:pt x="384" y="456"/>
                </a:lnTo>
                <a:lnTo>
                  <a:pt x="382" y="456"/>
                </a:lnTo>
                <a:lnTo>
                  <a:pt x="382" y="459"/>
                </a:lnTo>
                <a:lnTo>
                  <a:pt x="381" y="459"/>
                </a:lnTo>
                <a:lnTo>
                  <a:pt x="379" y="459"/>
                </a:lnTo>
                <a:lnTo>
                  <a:pt x="377" y="459"/>
                </a:lnTo>
                <a:lnTo>
                  <a:pt x="374" y="459"/>
                </a:lnTo>
                <a:lnTo>
                  <a:pt x="372" y="459"/>
                </a:lnTo>
                <a:lnTo>
                  <a:pt x="372" y="461"/>
                </a:lnTo>
                <a:lnTo>
                  <a:pt x="369" y="459"/>
                </a:lnTo>
                <a:lnTo>
                  <a:pt x="367" y="459"/>
                </a:lnTo>
                <a:lnTo>
                  <a:pt x="366" y="459"/>
                </a:lnTo>
                <a:lnTo>
                  <a:pt x="366" y="463"/>
                </a:lnTo>
                <a:lnTo>
                  <a:pt x="366" y="464"/>
                </a:lnTo>
                <a:lnTo>
                  <a:pt x="362" y="464"/>
                </a:lnTo>
                <a:lnTo>
                  <a:pt x="359" y="464"/>
                </a:lnTo>
                <a:lnTo>
                  <a:pt x="357" y="464"/>
                </a:lnTo>
                <a:lnTo>
                  <a:pt x="354" y="464"/>
                </a:lnTo>
                <a:lnTo>
                  <a:pt x="352" y="464"/>
                </a:lnTo>
                <a:lnTo>
                  <a:pt x="351" y="464"/>
                </a:lnTo>
                <a:lnTo>
                  <a:pt x="349" y="464"/>
                </a:lnTo>
                <a:lnTo>
                  <a:pt x="347" y="464"/>
                </a:lnTo>
                <a:lnTo>
                  <a:pt x="347" y="468"/>
                </a:lnTo>
                <a:lnTo>
                  <a:pt x="346" y="468"/>
                </a:lnTo>
                <a:lnTo>
                  <a:pt x="342" y="471"/>
                </a:lnTo>
                <a:lnTo>
                  <a:pt x="341" y="473"/>
                </a:lnTo>
                <a:lnTo>
                  <a:pt x="337" y="474"/>
                </a:lnTo>
                <a:lnTo>
                  <a:pt x="337" y="473"/>
                </a:lnTo>
                <a:lnTo>
                  <a:pt x="336" y="473"/>
                </a:lnTo>
                <a:lnTo>
                  <a:pt x="336" y="474"/>
                </a:lnTo>
                <a:lnTo>
                  <a:pt x="334" y="474"/>
                </a:lnTo>
                <a:lnTo>
                  <a:pt x="332" y="476"/>
                </a:lnTo>
                <a:lnTo>
                  <a:pt x="331" y="476"/>
                </a:lnTo>
                <a:lnTo>
                  <a:pt x="329" y="478"/>
                </a:lnTo>
                <a:lnTo>
                  <a:pt x="331" y="479"/>
                </a:lnTo>
                <a:lnTo>
                  <a:pt x="331" y="481"/>
                </a:lnTo>
                <a:lnTo>
                  <a:pt x="331" y="483"/>
                </a:lnTo>
                <a:lnTo>
                  <a:pt x="331" y="484"/>
                </a:lnTo>
                <a:lnTo>
                  <a:pt x="329" y="484"/>
                </a:lnTo>
                <a:lnTo>
                  <a:pt x="327" y="484"/>
                </a:lnTo>
                <a:lnTo>
                  <a:pt x="327" y="486"/>
                </a:lnTo>
                <a:lnTo>
                  <a:pt x="326" y="486"/>
                </a:lnTo>
                <a:lnTo>
                  <a:pt x="324" y="484"/>
                </a:lnTo>
                <a:lnTo>
                  <a:pt x="324" y="486"/>
                </a:lnTo>
                <a:lnTo>
                  <a:pt x="324" y="488"/>
                </a:lnTo>
                <a:lnTo>
                  <a:pt x="326" y="489"/>
                </a:lnTo>
                <a:lnTo>
                  <a:pt x="326" y="491"/>
                </a:lnTo>
                <a:lnTo>
                  <a:pt x="326" y="493"/>
                </a:lnTo>
                <a:lnTo>
                  <a:pt x="327" y="494"/>
                </a:lnTo>
                <a:lnTo>
                  <a:pt x="329" y="496"/>
                </a:lnTo>
                <a:lnTo>
                  <a:pt x="327" y="496"/>
                </a:lnTo>
                <a:lnTo>
                  <a:pt x="329" y="498"/>
                </a:lnTo>
                <a:lnTo>
                  <a:pt x="327" y="498"/>
                </a:lnTo>
                <a:lnTo>
                  <a:pt x="326" y="499"/>
                </a:lnTo>
                <a:lnTo>
                  <a:pt x="326" y="501"/>
                </a:lnTo>
                <a:lnTo>
                  <a:pt x="326" y="504"/>
                </a:lnTo>
                <a:lnTo>
                  <a:pt x="327" y="504"/>
                </a:lnTo>
                <a:lnTo>
                  <a:pt x="327" y="508"/>
                </a:lnTo>
                <a:lnTo>
                  <a:pt x="326" y="508"/>
                </a:lnTo>
                <a:lnTo>
                  <a:pt x="324" y="508"/>
                </a:lnTo>
                <a:lnTo>
                  <a:pt x="322" y="508"/>
                </a:lnTo>
                <a:lnTo>
                  <a:pt x="322" y="509"/>
                </a:lnTo>
                <a:lnTo>
                  <a:pt x="322" y="511"/>
                </a:lnTo>
                <a:lnTo>
                  <a:pt x="321" y="513"/>
                </a:lnTo>
                <a:lnTo>
                  <a:pt x="321" y="514"/>
                </a:lnTo>
                <a:lnTo>
                  <a:pt x="319" y="514"/>
                </a:lnTo>
                <a:lnTo>
                  <a:pt x="319" y="516"/>
                </a:lnTo>
                <a:lnTo>
                  <a:pt x="321" y="518"/>
                </a:lnTo>
                <a:lnTo>
                  <a:pt x="319" y="518"/>
                </a:lnTo>
                <a:lnTo>
                  <a:pt x="317" y="519"/>
                </a:lnTo>
                <a:lnTo>
                  <a:pt x="316" y="519"/>
                </a:lnTo>
                <a:lnTo>
                  <a:pt x="314" y="519"/>
                </a:lnTo>
                <a:lnTo>
                  <a:pt x="314" y="518"/>
                </a:lnTo>
                <a:lnTo>
                  <a:pt x="312" y="518"/>
                </a:lnTo>
                <a:lnTo>
                  <a:pt x="314" y="516"/>
                </a:lnTo>
                <a:lnTo>
                  <a:pt x="314" y="514"/>
                </a:lnTo>
                <a:lnTo>
                  <a:pt x="312" y="514"/>
                </a:lnTo>
                <a:lnTo>
                  <a:pt x="312" y="513"/>
                </a:lnTo>
                <a:lnTo>
                  <a:pt x="312" y="511"/>
                </a:lnTo>
                <a:lnTo>
                  <a:pt x="311" y="511"/>
                </a:lnTo>
                <a:lnTo>
                  <a:pt x="311" y="509"/>
                </a:lnTo>
                <a:lnTo>
                  <a:pt x="309" y="511"/>
                </a:lnTo>
                <a:lnTo>
                  <a:pt x="305" y="511"/>
                </a:lnTo>
                <a:lnTo>
                  <a:pt x="304" y="511"/>
                </a:lnTo>
                <a:lnTo>
                  <a:pt x="302" y="508"/>
                </a:lnTo>
                <a:lnTo>
                  <a:pt x="300" y="508"/>
                </a:lnTo>
                <a:lnTo>
                  <a:pt x="299" y="508"/>
                </a:lnTo>
                <a:lnTo>
                  <a:pt x="297" y="508"/>
                </a:lnTo>
                <a:lnTo>
                  <a:pt x="295" y="508"/>
                </a:lnTo>
                <a:lnTo>
                  <a:pt x="295" y="506"/>
                </a:lnTo>
                <a:lnTo>
                  <a:pt x="294" y="506"/>
                </a:lnTo>
                <a:lnTo>
                  <a:pt x="294" y="504"/>
                </a:lnTo>
                <a:lnTo>
                  <a:pt x="294" y="503"/>
                </a:lnTo>
                <a:lnTo>
                  <a:pt x="294" y="501"/>
                </a:lnTo>
                <a:lnTo>
                  <a:pt x="292" y="501"/>
                </a:lnTo>
                <a:lnTo>
                  <a:pt x="292" y="499"/>
                </a:lnTo>
                <a:lnTo>
                  <a:pt x="290" y="499"/>
                </a:lnTo>
                <a:lnTo>
                  <a:pt x="290" y="498"/>
                </a:lnTo>
                <a:lnTo>
                  <a:pt x="289" y="498"/>
                </a:lnTo>
                <a:lnTo>
                  <a:pt x="289" y="496"/>
                </a:lnTo>
                <a:lnTo>
                  <a:pt x="287" y="496"/>
                </a:lnTo>
                <a:lnTo>
                  <a:pt x="285" y="496"/>
                </a:lnTo>
                <a:lnTo>
                  <a:pt x="284" y="496"/>
                </a:lnTo>
                <a:lnTo>
                  <a:pt x="282" y="496"/>
                </a:lnTo>
                <a:lnTo>
                  <a:pt x="280" y="496"/>
                </a:lnTo>
                <a:lnTo>
                  <a:pt x="280" y="494"/>
                </a:lnTo>
                <a:lnTo>
                  <a:pt x="279" y="494"/>
                </a:lnTo>
                <a:lnTo>
                  <a:pt x="279" y="493"/>
                </a:lnTo>
                <a:lnTo>
                  <a:pt x="277" y="493"/>
                </a:lnTo>
                <a:lnTo>
                  <a:pt x="277" y="494"/>
                </a:lnTo>
                <a:lnTo>
                  <a:pt x="275" y="494"/>
                </a:lnTo>
                <a:lnTo>
                  <a:pt x="274" y="494"/>
                </a:lnTo>
                <a:lnTo>
                  <a:pt x="272" y="493"/>
                </a:lnTo>
                <a:lnTo>
                  <a:pt x="274" y="493"/>
                </a:lnTo>
                <a:lnTo>
                  <a:pt x="272" y="491"/>
                </a:lnTo>
                <a:lnTo>
                  <a:pt x="270" y="491"/>
                </a:lnTo>
                <a:lnTo>
                  <a:pt x="272" y="491"/>
                </a:lnTo>
                <a:lnTo>
                  <a:pt x="272" y="489"/>
                </a:lnTo>
                <a:lnTo>
                  <a:pt x="272" y="488"/>
                </a:lnTo>
                <a:lnTo>
                  <a:pt x="272" y="486"/>
                </a:lnTo>
                <a:lnTo>
                  <a:pt x="272" y="484"/>
                </a:lnTo>
                <a:lnTo>
                  <a:pt x="272" y="483"/>
                </a:lnTo>
                <a:lnTo>
                  <a:pt x="269" y="484"/>
                </a:lnTo>
                <a:lnTo>
                  <a:pt x="267" y="483"/>
                </a:lnTo>
                <a:lnTo>
                  <a:pt x="265" y="483"/>
                </a:lnTo>
                <a:lnTo>
                  <a:pt x="265" y="481"/>
                </a:lnTo>
                <a:lnTo>
                  <a:pt x="265" y="479"/>
                </a:lnTo>
                <a:lnTo>
                  <a:pt x="267" y="476"/>
                </a:lnTo>
                <a:lnTo>
                  <a:pt x="267" y="474"/>
                </a:lnTo>
                <a:lnTo>
                  <a:pt x="267" y="473"/>
                </a:lnTo>
                <a:lnTo>
                  <a:pt x="267" y="471"/>
                </a:lnTo>
                <a:lnTo>
                  <a:pt x="269" y="469"/>
                </a:lnTo>
                <a:lnTo>
                  <a:pt x="269" y="468"/>
                </a:lnTo>
                <a:lnTo>
                  <a:pt x="269" y="466"/>
                </a:lnTo>
                <a:lnTo>
                  <a:pt x="267" y="464"/>
                </a:lnTo>
                <a:lnTo>
                  <a:pt x="269" y="463"/>
                </a:lnTo>
                <a:lnTo>
                  <a:pt x="269" y="461"/>
                </a:lnTo>
                <a:lnTo>
                  <a:pt x="270" y="461"/>
                </a:lnTo>
                <a:lnTo>
                  <a:pt x="270" y="459"/>
                </a:lnTo>
                <a:lnTo>
                  <a:pt x="272" y="458"/>
                </a:lnTo>
                <a:lnTo>
                  <a:pt x="272" y="456"/>
                </a:lnTo>
                <a:lnTo>
                  <a:pt x="274" y="456"/>
                </a:lnTo>
                <a:lnTo>
                  <a:pt x="274" y="454"/>
                </a:lnTo>
                <a:lnTo>
                  <a:pt x="274" y="453"/>
                </a:lnTo>
                <a:lnTo>
                  <a:pt x="272" y="453"/>
                </a:lnTo>
                <a:lnTo>
                  <a:pt x="272" y="451"/>
                </a:lnTo>
                <a:lnTo>
                  <a:pt x="270" y="451"/>
                </a:lnTo>
                <a:lnTo>
                  <a:pt x="269" y="451"/>
                </a:lnTo>
                <a:lnTo>
                  <a:pt x="269" y="449"/>
                </a:lnTo>
                <a:lnTo>
                  <a:pt x="267" y="449"/>
                </a:lnTo>
                <a:lnTo>
                  <a:pt x="265" y="449"/>
                </a:lnTo>
                <a:lnTo>
                  <a:pt x="265" y="451"/>
                </a:lnTo>
                <a:lnTo>
                  <a:pt x="264" y="451"/>
                </a:lnTo>
                <a:lnTo>
                  <a:pt x="264" y="449"/>
                </a:lnTo>
                <a:lnTo>
                  <a:pt x="260" y="451"/>
                </a:lnTo>
                <a:lnTo>
                  <a:pt x="260" y="449"/>
                </a:lnTo>
                <a:lnTo>
                  <a:pt x="259" y="449"/>
                </a:lnTo>
                <a:lnTo>
                  <a:pt x="259" y="448"/>
                </a:lnTo>
                <a:lnTo>
                  <a:pt x="257" y="448"/>
                </a:lnTo>
                <a:lnTo>
                  <a:pt x="255" y="448"/>
                </a:lnTo>
                <a:lnTo>
                  <a:pt x="255" y="449"/>
                </a:lnTo>
                <a:lnTo>
                  <a:pt x="254" y="449"/>
                </a:lnTo>
                <a:lnTo>
                  <a:pt x="252" y="449"/>
                </a:lnTo>
                <a:lnTo>
                  <a:pt x="252" y="448"/>
                </a:lnTo>
                <a:lnTo>
                  <a:pt x="250" y="448"/>
                </a:lnTo>
                <a:lnTo>
                  <a:pt x="250" y="446"/>
                </a:lnTo>
                <a:lnTo>
                  <a:pt x="250" y="444"/>
                </a:lnTo>
                <a:lnTo>
                  <a:pt x="250" y="443"/>
                </a:lnTo>
                <a:lnTo>
                  <a:pt x="252" y="443"/>
                </a:lnTo>
                <a:lnTo>
                  <a:pt x="254" y="441"/>
                </a:lnTo>
                <a:lnTo>
                  <a:pt x="255" y="439"/>
                </a:lnTo>
                <a:lnTo>
                  <a:pt x="255" y="438"/>
                </a:lnTo>
                <a:lnTo>
                  <a:pt x="257" y="438"/>
                </a:lnTo>
                <a:lnTo>
                  <a:pt x="257" y="436"/>
                </a:lnTo>
                <a:lnTo>
                  <a:pt x="257" y="434"/>
                </a:lnTo>
                <a:lnTo>
                  <a:pt x="255" y="434"/>
                </a:lnTo>
                <a:lnTo>
                  <a:pt x="255" y="432"/>
                </a:lnTo>
                <a:lnTo>
                  <a:pt x="254" y="434"/>
                </a:lnTo>
                <a:lnTo>
                  <a:pt x="250" y="434"/>
                </a:lnTo>
                <a:lnTo>
                  <a:pt x="250" y="432"/>
                </a:lnTo>
                <a:lnTo>
                  <a:pt x="250" y="431"/>
                </a:lnTo>
                <a:lnTo>
                  <a:pt x="250" y="429"/>
                </a:lnTo>
                <a:lnTo>
                  <a:pt x="249" y="427"/>
                </a:lnTo>
                <a:lnTo>
                  <a:pt x="247" y="427"/>
                </a:lnTo>
                <a:lnTo>
                  <a:pt x="247" y="426"/>
                </a:lnTo>
                <a:lnTo>
                  <a:pt x="245" y="426"/>
                </a:lnTo>
                <a:lnTo>
                  <a:pt x="244" y="426"/>
                </a:lnTo>
                <a:lnTo>
                  <a:pt x="244" y="424"/>
                </a:lnTo>
                <a:lnTo>
                  <a:pt x="244" y="422"/>
                </a:lnTo>
                <a:lnTo>
                  <a:pt x="242" y="422"/>
                </a:lnTo>
                <a:lnTo>
                  <a:pt x="240" y="422"/>
                </a:lnTo>
                <a:lnTo>
                  <a:pt x="239" y="424"/>
                </a:lnTo>
                <a:lnTo>
                  <a:pt x="237" y="424"/>
                </a:lnTo>
                <a:lnTo>
                  <a:pt x="232" y="426"/>
                </a:lnTo>
                <a:lnTo>
                  <a:pt x="230" y="426"/>
                </a:lnTo>
                <a:lnTo>
                  <a:pt x="229" y="426"/>
                </a:lnTo>
                <a:lnTo>
                  <a:pt x="225" y="426"/>
                </a:lnTo>
                <a:lnTo>
                  <a:pt x="224" y="431"/>
                </a:lnTo>
                <a:lnTo>
                  <a:pt x="222" y="431"/>
                </a:lnTo>
                <a:lnTo>
                  <a:pt x="220" y="431"/>
                </a:lnTo>
                <a:lnTo>
                  <a:pt x="219" y="431"/>
                </a:lnTo>
                <a:lnTo>
                  <a:pt x="217" y="431"/>
                </a:lnTo>
                <a:lnTo>
                  <a:pt x="217" y="429"/>
                </a:lnTo>
                <a:lnTo>
                  <a:pt x="217" y="427"/>
                </a:lnTo>
                <a:lnTo>
                  <a:pt x="217" y="426"/>
                </a:lnTo>
                <a:lnTo>
                  <a:pt x="215" y="426"/>
                </a:lnTo>
                <a:lnTo>
                  <a:pt x="214" y="424"/>
                </a:lnTo>
                <a:lnTo>
                  <a:pt x="212" y="424"/>
                </a:lnTo>
                <a:lnTo>
                  <a:pt x="212" y="422"/>
                </a:lnTo>
                <a:lnTo>
                  <a:pt x="212" y="421"/>
                </a:lnTo>
                <a:lnTo>
                  <a:pt x="210" y="421"/>
                </a:lnTo>
                <a:lnTo>
                  <a:pt x="210" y="419"/>
                </a:lnTo>
                <a:lnTo>
                  <a:pt x="210" y="417"/>
                </a:lnTo>
                <a:lnTo>
                  <a:pt x="210" y="416"/>
                </a:lnTo>
                <a:lnTo>
                  <a:pt x="212" y="416"/>
                </a:lnTo>
                <a:lnTo>
                  <a:pt x="212" y="414"/>
                </a:lnTo>
                <a:lnTo>
                  <a:pt x="212" y="412"/>
                </a:lnTo>
                <a:lnTo>
                  <a:pt x="210" y="411"/>
                </a:lnTo>
                <a:lnTo>
                  <a:pt x="209" y="411"/>
                </a:lnTo>
                <a:lnTo>
                  <a:pt x="207" y="409"/>
                </a:lnTo>
                <a:lnTo>
                  <a:pt x="205" y="409"/>
                </a:lnTo>
                <a:lnTo>
                  <a:pt x="204" y="411"/>
                </a:lnTo>
                <a:lnTo>
                  <a:pt x="202" y="411"/>
                </a:lnTo>
                <a:lnTo>
                  <a:pt x="200" y="411"/>
                </a:lnTo>
                <a:lnTo>
                  <a:pt x="199" y="411"/>
                </a:lnTo>
                <a:lnTo>
                  <a:pt x="197" y="411"/>
                </a:lnTo>
                <a:lnTo>
                  <a:pt x="197" y="412"/>
                </a:lnTo>
                <a:lnTo>
                  <a:pt x="195" y="412"/>
                </a:lnTo>
                <a:lnTo>
                  <a:pt x="195" y="414"/>
                </a:lnTo>
                <a:lnTo>
                  <a:pt x="197" y="416"/>
                </a:lnTo>
                <a:lnTo>
                  <a:pt x="197" y="417"/>
                </a:lnTo>
                <a:lnTo>
                  <a:pt x="199" y="419"/>
                </a:lnTo>
                <a:lnTo>
                  <a:pt x="197" y="421"/>
                </a:lnTo>
                <a:lnTo>
                  <a:pt x="197" y="422"/>
                </a:lnTo>
                <a:lnTo>
                  <a:pt x="195" y="422"/>
                </a:lnTo>
                <a:lnTo>
                  <a:pt x="194" y="422"/>
                </a:lnTo>
                <a:lnTo>
                  <a:pt x="194" y="424"/>
                </a:lnTo>
                <a:lnTo>
                  <a:pt x="192" y="424"/>
                </a:lnTo>
                <a:lnTo>
                  <a:pt x="190" y="424"/>
                </a:lnTo>
                <a:lnTo>
                  <a:pt x="189" y="424"/>
                </a:lnTo>
                <a:lnTo>
                  <a:pt x="189" y="422"/>
                </a:lnTo>
                <a:lnTo>
                  <a:pt x="187" y="422"/>
                </a:lnTo>
                <a:lnTo>
                  <a:pt x="185" y="422"/>
                </a:lnTo>
                <a:lnTo>
                  <a:pt x="185" y="421"/>
                </a:lnTo>
                <a:lnTo>
                  <a:pt x="185" y="419"/>
                </a:lnTo>
                <a:lnTo>
                  <a:pt x="184" y="419"/>
                </a:lnTo>
                <a:lnTo>
                  <a:pt x="182" y="417"/>
                </a:lnTo>
                <a:lnTo>
                  <a:pt x="182" y="416"/>
                </a:lnTo>
                <a:lnTo>
                  <a:pt x="180" y="416"/>
                </a:lnTo>
                <a:lnTo>
                  <a:pt x="177" y="416"/>
                </a:lnTo>
                <a:lnTo>
                  <a:pt x="172" y="417"/>
                </a:lnTo>
                <a:lnTo>
                  <a:pt x="167" y="419"/>
                </a:lnTo>
                <a:lnTo>
                  <a:pt x="165" y="421"/>
                </a:lnTo>
                <a:lnTo>
                  <a:pt x="164" y="421"/>
                </a:lnTo>
                <a:lnTo>
                  <a:pt x="162" y="421"/>
                </a:lnTo>
                <a:lnTo>
                  <a:pt x="160" y="421"/>
                </a:lnTo>
                <a:lnTo>
                  <a:pt x="159" y="421"/>
                </a:lnTo>
                <a:lnTo>
                  <a:pt x="157" y="419"/>
                </a:lnTo>
                <a:lnTo>
                  <a:pt x="155" y="419"/>
                </a:lnTo>
                <a:lnTo>
                  <a:pt x="154" y="419"/>
                </a:lnTo>
                <a:lnTo>
                  <a:pt x="152" y="419"/>
                </a:lnTo>
                <a:lnTo>
                  <a:pt x="150" y="419"/>
                </a:lnTo>
                <a:lnTo>
                  <a:pt x="150" y="417"/>
                </a:lnTo>
                <a:lnTo>
                  <a:pt x="150" y="416"/>
                </a:lnTo>
                <a:lnTo>
                  <a:pt x="152" y="416"/>
                </a:lnTo>
                <a:lnTo>
                  <a:pt x="154" y="414"/>
                </a:lnTo>
                <a:lnTo>
                  <a:pt x="154" y="412"/>
                </a:lnTo>
                <a:lnTo>
                  <a:pt x="155" y="412"/>
                </a:lnTo>
                <a:lnTo>
                  <a:pt x="155" y="411"/>
                </a:lnTo>
                <a:lnTo>
                  <a:pt x="157" y="409"/>
                </a:lnTo>
                <a:lnTo>
                  <a:pt x="157" y="407"/>
                </a:lnTo>
                <a:lnTo>
                  <a:pt x="157" y="406"/>
                </a:lnTo>
                <a:lnTo>
                  <a:pt x="159" y="404"/>
                </a:lnTo>
                <a:lnTo>
                  <a:pt x="157" y="402"/>
                </a:lnTo>
                <a:lnTo>
                  <a:pt x="157" y="401"/>
                </a:lnTo>
                <a:lnTo>
                  <a:pt x="157" y="399"/>
                </a:lnTo>
                <a:lnTo>
                  <a:pt x="157" y="397"/>
                </a:lnTo>
                <a:lnTo>
                  <a:pt x="159" y="396"/>
                </a:lnTo>
                <a:lnTo>
                  <a:pt x="159" y="394"/>
                </a:lnTo>
                <a:lnTo>
                  <a:pt x="159" y="392"/>
                </a:lnTo>
                <a:lnTo>
                  <a:pt x="157" y="392"/>
                </a:lnTo>
                <a:lnTo>
                  <a:pt x="157" y="391"/>
                </a:lnTo>
                <a:lnTo>
                  <a:pt x="155" y="391"/>
                </a:lnTo>
                <a:lnTo>
                  <a:pt x="154" y="389"/>
                </a:lnTo>
                <a:lnTo>
                  <a:pt x="152" y="389"/>
                </a:lnTo>
                <a:lnTo>
                  <a:pt x="150" y="387"/>
                </a:lnTo>
                <a:lnTo>
                  <a:pt x="150" y="386"/>
                </a:lnTo>
                <a:lnTo>
                  <a:pt x="150" y="382"/>
                </a:lnTo>
                <a:lnTo>
                  <a:pt x="150" y="381"/>
                </a:lnTo>
                <a:lnTo>
                  <a:pt x="150" y="379"/>
                </a:lnTo>
                <a:lnTo>
                  <a:pt x="149" y="376"/>
                </a:lnTo>
                <a:lnTo>
                  <a:pt x="149" y="374"/>
                </a:lnTo>
                <a:lnTo>
                  <a:pt x="147" y="371"/>
                </a:lnTo>
                <a:lnTo>
                  <a:pt x="144" y="371"/>
                </a:lnTo>
                <a:lnTo>
                  <a:pt x="144" y="369"/>
                </a:lnTo>
                <a:lnTo>
                  <a:pt x="142" y="367"/>
                </a:lnTo>
                <a:lnTo>
                  <a:pt x="144" y="367"/>
                </a:lnTo>
                <a:lnTo>
                  <a:pt x="144" y="366"/>
                </a:lnTo>
                <a:lnTo>
                  <a:pt x="145" y="366"/>
                </a:lnTo>
                <a:lnTo>
                  <a:pt x="145" y="364"/>
                </a:lnTo>
                <a:lnTo>
                  <a:pt x="149" y="362"/>
                </a:lnTo>
                <a:lnTo>
                  <a:pt x="147" y="361"/>
                </a:lnTo>
                <a:lnTo>
                  <a:pt x="144" y="357"/>
                </a:lnTo>
                <a:lnTo>
                  <a:pt x="145" y="356"/>
                </a:lnTo>
                <a:lnTo>
                  <a:pt x="145" y="354"/>
                </a:lnTo>
                <a:lnTo>
                  <a:pt x="147" y="351"/>
                </a:lnTo>
                <a:lnTo>
                  <a:pt x="144" y="349"/>
                </a:lnTo>
                <a:lnTo>
                  <a:pt x="140" y="346"/>
                </a:lnTo>
                <a:lnTo>
                  <a:pt x="140" y="342"/>
                </a:lnTo>
                <a:lnTo>
                  <a:pt x="135" y="342"/>
                </a:lnTo>
                <a:lnTo>
                  <a:pt x="134" y="341"/>
                </a:lnTo>
                <a:lnTo>
                  <a:pt x="134" y="337"/>
                </a:lnTo>
                <a:lnTo>
                  <a:pt x="129" y="336"/>
                </a:lnTo>
                <a:lnTo>
                  <a:pt x="129" y="334"/>
                </a:lnTo>
                <a:lnTo>
                  <a:pt x="127" y="334"/>
                </a:lnTo>
                <a:lnTo>
                  <a:pt x="127" y="331"/>
                </a:lnTo>
                <a:lnTo>
                  <a:pt x="129" y="329"/>
                </a:lnTo>
                <a:lnTo>
                  <a:pt x="124" y="327"/>
                </a:lnTo>
                <a:lnTo>
                  <a:pt x="122" y="324"/>
                </a:lnTo>
                <a:lnTo>
                  <a:pt x="119" y="317"/>
                </a:lnTo>
                <a:lnTo>
                  <a:pt x="113" y="317"/>
                </a:lnTo>
                <a:lnTo>
                  <a:pt x="112" y="309"/>
                </a:lnTo>
                <a:lnTo>
                  <a:pt x="110" y="311"/>
                </a:lnTo>
                <a:lnTo>
                  <a:pt x="107" y="307"/>
                </a:lnTo>
                <a:lnTo>
                  <a:pt x="103" y="302"/>
                </a:lnTo>
                <a:lnTo>
                  <a:pt x="102" y="301"/>
                </a:lnTo>
                <a:lnTo>
                  <a:pt x="100" y="296"/>
                </a:lnTo>
                <a:lnTo>
                  <a:pt x="102" y="294"/>
                </a:lnTo>
                <a:lnTo>
                  <a:pt x="105" y="294"/>
                </a:lnTo>
                <a:lnTo>
                  <a:pt x="107" y="289"/>
                </a:lnTo>
                <a:lnTo>
                  <a:pt x="108" y="289"/>
                </a:lnTo>
                <a:lnTo>
                  <a:pt x="108" y="287"/>
                </a:lnTo>
                <a:lnTo>
                  <a:pt x="108" y="284"/>
                </a:lnTo>
                <a:lnTo>
                  <a:pt x="107" y="282"/>
                </a:lnTo>
                <a:lnTo>
                  <a:pt x="103" y="277"/>
                </a:lnTo>
                <a:lnTo>
                  <a:pt x="102" y="276"/>
                </a:lnTo>
                <a:lnTo>
                  <a:pt x="102" y="274"/>
                </a:lnTo>
                <a:lnTo>
                  <a:pt x="100" y="274"/>
                </a:lnTo>
                <a:lnTo>
                  <a:pt x="100" y="272"/>
                </a:lnTo>
                <a:lnTo>
                  <a:pt x="102" y="269"/>
                </a:lnTo>
                <a:lnTo>
                  <a:pt x="102" y="267"/>
                </a:lnTo>
                <a:lnTo>
                  <a:pt x="100" y="264"/>
                </a:lnTo>
                <a:lnTo>
                  <a:pt x="102" y="259"/>
                </a:lnTo>
                <a:lnTo>
                  <a:pt x="102" y="257"/>
                </a:lnTo>
                <a:lnTo>
                  <a:pt x="103" y="256"/>
                </a:lnTo>
                <a:lnTo>
                  <a:pt x="107" y="252"/>
                </a:lnTo>
                <a:lnTo>
                  <a:pt x="108" y="252"/>
                </a:lnTo>
                <a:lnTo>
                  <a:pt x="110" y="251"/>
                </a:lnTo>
                <a:lnTo>
                  <a:pt x="110" y="249"/>
                </a:lnTo>
                <a:lnTo>
                  <a:pt x="110" y="247"/>
                </a:lnTo>
                <a:lnTo>
                  <a:pt x="108" y="242"/>
                </a:lnTo>
                <a:lnTo>
                  <a:pt x="110" y="239"/>
                </a:lnTo>
                <a:lnTo>
                  <a:pt x="112" y="237"/>
                </a:lnTo>
                <a:lnTo>
                  <a:pt x="112" y="236"/>
                </a:lnTo>
                <a:lnTo>
                  <a:pt x="112" y="234"/>
                </a:lnTo>
                <a:lnTo>
                  <a:pt x="113" y="232"/>
                </a:lnTo>
                <a:lnTo>
                  <a:pt x="115" y="231"/>
                </a:lnTo>
                <a:lnTo>
                  <a:pt x="113" y="231"/>
                </a:lnTo>
                <a:lnTo>
                  <a:pt x="112" y="231"/>
                </a:lnTo>
                <a:lnTo>
                  <a:pt x="108" y="231"/>
                </a:lnTo>
                <a:lnTo>
                  <a:pt x="105" y="231"/>
                </a:lnTo>
                <a:lnTo>
                  <a:pt x="103" y="227"/>
                </a:lnTo>
                <a:lnTo>
                  <a:pt x="102" y="225"/>
                </a:lnTo>
                <a:lnTo>
                  <a:pt x="98" y="224"/>
                </a:lnTo>
                <a:lnTo>
                  <a:pt x="95" y="224"/>
                </a:lnTo>
                <a:lnTo>
                  <a:pt x="95" y="225"/>
                </a:lnTo>
                <a:lnTo>
                  <a:pt x="93" y="227"/>
                </a:lnTo>
                <a:lnTo>
                  <a:pt x="95" y="229"/>
                </a:lnTo>
                <a:lnTo>
                  <a:pt x="93" y="231"/>
                </a:lnTo>
                <a:lnTo>
                  <a:pt x="90" y="231"/>
                </a:lnTo>
                <a:lnTo>
                  <a:pt x="87" y="231"/>
                </a:lnTo>
                <a:lnTo>
                  <a:pt x="85" y="231"/>
                </a:lnTo>
                <a:lnTo>
                  <a:pt x="83" y="232"/>
                </a:lnTo>
                <a:lnTo>
                  <a:pt x="83" y="234"/>
                </a:lnTo>
                <a:lnTo>
                  <a:pt x="82" y="236"/>
                </a:lnTo>
                <a:lnTo>
                  <a:pt x="80" y="236"/>
                </a:lnTo>
                <a:lnTo>
                  <a:pt x="78" y="236"/>
                </a:lnTo>
                <a:lnTo>
                  <a:pt x="78" y="234"/>
                </a:lnTo>
                <a:lnTo>
                  <a:pt x="77" y="232"/>
                </a:lnTo>
                <a:lnTo>
                  <a:pt x="75" y="231"/>
                </a:lnTo>
                <a:lnTo>
                  <a:pt x="75" y="227"/>
                </a:lnTo>
                <a:lnTo>
                  <a:pt x="77" y="224"/>
                </a:lnTo>
                <a:lnTo>
                  <a:pt x="75" y="222"/>
                </a:lnTo>
                <a:lnTo>
                  <a:pt x="75" y="220"/>
                </a:lnTo>
                <a:lnTo>
                  <a:pt x="75" y="219"/>
                </a:lnTo>
                <a:lnTo>
                  <a:pt x="75" y="217"/>
                </a:lnTo>
                <a:lnTo>
                  <a:pt x="75" y="214"/>
                </a:lnTo>
                <a:lnTo>
                  <a:pt x="73" y="214"/>
                </a:lnTo>
                <a:lnTo>
                  <a:pt x="68" y="214"/>
                </a:lnTo>
                <a:lnTo>
                  <a:pt x="65" y="212"/>
                </a:lnTo>
                <a:lnTo>
                  <a:pt x="63" y="210"/>
                </a:lnTo>
                <a:lnTo>
                  <a:pt x="65" y="209"/>
                </a:lnTo>
                <a:lnTo>
                  <a:pt x="67" y="207"/>
                </a:lnTo>
                <a:lnTo>
                  <a:pt x="67" y="205"/>
                </a:lnTo>
                <a:lnTo>
                  <a:pt x="67" y="204"/>
                </a:lnTo>
                <a:lnTo>
                  <a:pt x="68" y="202"/>
                </a:lnTo>
                <a:lnTo>
                  <a:pt x="70" y="200"/>
                </a:lnTo>
                <a:lnTo>
                  <a:pt x="72" y="199"/>
                </a:lnTo>
                <a:lnTo>
                  <a:pt x="72" y="195"/>
                </a:lnTo>
                <a:lnTo>
                  <a:pt x="73" y="192"/>
                </a:lnTo>
                <a:lnTo>
                  <a:pt x="72" y="189"/>
                </a:lnTo>
                <a:lnTo>
                  <a:pt x="73" y="187"/>
                </a:lnTo>
                <a:lnTo>
                  <a:pt x="75" y="182"/>
                </a:lnTo>
                <a:lnTo>
                  <a:pt x="75" y="180"/>
                </a:lnTo>
                <a:lnTo>
                  <a:pt x="73" y="180"/>
                </a:lnTo>
                <a:lnTo>
                  <a:pt x="72" y="179"/>
                </a:lnTo>
                <a:lnTo>
                  <a:pt x="70" y="179"/>
                </a:lnTo>
                <a:lnTo>
                  <a:pt x="67" y="177"/>
                </a:lnTo>
                <a:lnTo>
                  <a:pt x="67" y="175"/>
                </a:lnTo>
                <a:lnTo>
                  <a:pt x="67" y="174"/>
                </a:lnTo>
                <a:lnTo>
                  <a:pt x="67" y="172"/>
                </a:lnTo>
                <a:lnTo>
                  <a:pt x="67" y="167"/>
                </a:lnTo>
                <a:lnTo>
                  <a:pt x="65" y="167"/>
                </a:lnTo>
                <a:lnTo>
                  <a:pt x="63" y="165"/>
                </a:lnTo>
                <a:lnTo>
                  <a:pt x="63" y="164"/>
                </a:lnTo>
                <a:lnTo>
                  <a:pt x="63" y="162"/>
                </a:lnTo>
                <a:lnTo>
                  <a:pt x="62" y="160"/>
                </a:lnTo>
                <a:lnTo>
                  <a:pt x="60" y="159"/>
                </a:lnTo>
                <a:lnTo>
                  <a:pt x="60" y="157"/>
                </a:lnTo>
                <a:lnTo>
                  <a:pt x="58" y="157"/>
                </a:lnTo>
                <a:lnTo>
                  <a:pt x="55" y="157"/>
                </a:lnTo>
                <a:lnTo>
                  <a:pt x="50" y="160"/>
                </a:lnTo>
                <a:lnTo>
                  <a:pt x="48" y="160"/>
                </a:lnTo>
                <a:lnTo>
                  <a:pt x="47" y="157"/>
                </a:lnTo>
                <a:lnTo>
                  <a:pt x="47" y="154"/>
                </a:lnTo>
                <a:lnTo>
                  <a:pt x="43" y="154"/>
                </a:lnTo>
                <a:lnTo>
                  <a:pt x="42" y="154"/>
                </a:lnTo>
                <a:lnTo>
                  <a:pt x="38" y="152"/>
                </a:lnTo>
                <a:lnTo>
                  <a:pt x="35" y="152"/>
                </a:lnTo>
                <a:lnTo>
                  <a:pt x="33" y="152"/>
                </a:lnTo>
                <a:lnTo>
                  <a:pt x="33" y="154"/>
                </a:lnTo>
                <a:lnTo>
                  <a:pt x="32" y="155"/>
                </a:lnTo>
                <a:lnTo>
                  <a:pt x="30" y="157"/>
                </a:lnTo>
                <a:lnTo>
                  <a:pt x="28" y="155"/>
                </a:lnTo>
                <a:lnTo>
                  <a:pt x="27" y="155"/>
                </a:lnTo>
                <a:lnTo>
                  <a:pt x="27" y="152"/>
                </a:lnTo>
                <a:lnTo>
                  <a:pt x="25" y="149"/>
                </a:lnTo>
                <a:lnTo>
                  <a:pt x="27" y="147"/>
                </a:lnTo>
                <a:lnTo>
                  <a:pt x="27" y="145"/>
                </a:lnTo>
                <a:lnTo>
                  <a:pt x="27" y="144"/>
                </a:lnTo>
                <a:lnTo>
                  <a:pt x="25" y="140"/>
                </a:lnTo>
                <a:lnTo>
                  <a:pt x="22" y="137"/>
                </a:lnTo>
                <a:lnTo>
                  <a:pt x="17" y="132"/>
                </a:lnTo>
                <a:lnTo>
                  <a:pt x="15" y="130"/>
                </a:lnTo>
                <a:lnTo>
                  <a:pt x="17" y="130"/>
                </a:lnTo>
                <a:lnTo>
                  <a:pt x="18" y="127"/>
                </a:lnTo>
                <a:lnTo>
                  <a:pt x="18" y="124"/>
                </a:lnTo>
                <a:lnTo>
                  <a:pt x="18" y="122"/>
                </a:lnTo>
                <a:lnTo>
                  <a:pt x="18" y="120"/>
                </a:lnTo>
                <a:lnTo>
                  <a:pt x="18" y="119"/>
                </a:lnTo>
                <a:lnTo>
                  <a:pt x="17" y="112"/>
                </a:lnTo>
                <a:lnTo>
                  <a:pt x="17" y="107"/>
                </a:lnTo>
                <a:lnTo>
                  <a:pt x="17" y="104"/>
                </a:lnTo>
                <a:lnTo>
                  <a:pt x="18" y="104"/>
                </a:lnTo>
                <a:lnTo>
                  <a:pt x="15" y="102"/>
                </a:lnTo>
                <a:lnTo>
                  <a:pt x="15" y="100"/>
                </a:lnTo>
                <a:lnTo>
                  <a:pt x="15" y="97"/>
                </a:lnTo>
                <a:lnTo>
                  <a:pt x="15" y="94"/>
                </a:lnTo>
                <a:lnTo>
                  <a:pt x="15" y="92"/>
                </a:lnTo>
                <a:lnTo>
                  <a:pt x="12" y="90"/>
                </a:lnTo>
                <a:lnTo>
                  <a:pt x="12" y="87"/>
                </a:lnTo>
                <a:lnTo>
                  <a:pt x="12" y="85"/>
                </a:lnTo>
                <a:lnTo>
                  <a:pt x="13" y="85"/>
                </a:lnTo>
                <a:lnTo>
                  <a:pt x="13" y="84"/>
                </a:lnTo>
                <a:lnTo>
                  <a:pt x="10" y="79"/>
                </a:lnTo>
                <a:lnTo>
                  <a:pt x="8" y="77"/>
                </a:lnTo>
                <a:lnTo>
                  <a:pt x="7" y="75"/>
                </a:lnTo>
                <a:lnTo>
                  <a:pt x="2" y="72"/>
                </a:lnTo>
                <a:lnTo>
                  <a:pt x="0" y="69"/>
                </a:lnTo>
                <a:lnTo>
                  <a:pt x="7" y="65"/>
                </a:lnTo>
                <a:lnTo>
                  <a:pt x="8" y="64"/>
                </a:lnTo>
                <a:lnTo>
                  <a:pt x="8" y="62"/>
                </a:lnTo>
                <a:lnTo>
                  <a:pt x="8" y="60"/>
                </a:lnTo>
                <a:lnTo>
                  <a:pt x="8" y="59"/>
                </a:lnTo>
                <a:lnTo>
                  <a:pt x="8" y="57"/>
                </a:lnTo>
                <a:lnTo>
                  <a:pt x="12" y="57"/>
                </a:lnTo>
                <a:lnTo>
                  <a:pt x="13" y="55"/>
                </a:lnTo>
                <a:lnTo>
                  <a:pt x="15" y="54"/>
                </a:lnTo>
                <a:lnTo>
                  <a:pt x="17" y="54"/>
                </a:lnTo>
                <a:lnTo>
                  <a:pt x="18" y="54"/>
                </a:lnTo>
                <a:lnTo>
                  <a:pt x="18" y="52"/>
                </a:lnTo>
                <a:lnTo>
                  <a:pt x="20" y="50"/>
                </a:lnTo>
                <a:lnTo>
                  <a:pt x="23" y="49"/>
                </a:lnTo>
                <a:lnTo>
                  <a:pt x="27" y="50"/>
                </a:lnTo>
                <a:lnTo>
                  <a:pt x="28" y="49"/>
                </a:lnTo>
                <a:lnTo>
                  <a:pt x="28" y="45"/>
                </a:lnTo>
                <a:lnTo>
                  <a:pt x="30" y="45"/>
                </a:lnTo>
                <a:lnTo>
                  <a:pt x="32" y="44"/>
                </a:lnTo>
                <a:lnTo>
                  <a:pt x="33" y="42"/>
                </a:lnTo>
                <a:lnTo>
                  <a:pt x="33" y="40"/>
                </a:lnTo>
                <a:lnTo>
                  <a:pt x="35" y="40"/>
                </a:lnTo>
                <a:lnTo>
                  <a:pt x="38" y="40"/>
                </a:lnTo>
                <a:lnTo>
                  <a:pt x="40" y="40"/>
                </a:lnTo>
                <a:lnTo>
                  <a:pt x="43" y="42"/>
                </a:lnTo>
                <a:lnTo>
                  <a:pt x="43" y="45"/>
                </a:lnTo>
                <a:lnTo>
                  <a:pt x="45" y="49"/>
                </a:lnTo>
                <a:lnTo>
                  <a:pt x="48" y="47"/>
                </a:lnTo>
                <a:lnTo>
                  <a:pt x="50" y="47"/>
                </a:lnTo>
                <a:lnTo>
                  <a:pt x="52" y="47"/>
                </a:lnTo>
                <a:lnTo>
                  <a:pt x="53" y="44"/>
                </a:lnTo>
                <a:lnTo>
                  <a:pt x="53" y="40"/>
                </a:lnTo>
                <a:lnTo>
                  <a:pt x="55" y="39"/>
                </a:lnTo>
                <a:lnTo>
                  <a:pt x="57" y="37"/>
                </a:lnTo>
                <a:lnTo>
                  <a:pt x="58" y="39"/>
                </a:lnTo>
                <a:lnTo>
                  <a:pt x="60" y="40"/>
                </a:lnTo>
                <a:lnTo>
                  <a:pt x="62" y="39"/>
                </a:lnTo>
                <a:lnTo>
                  <a:pt x="63" y="39"/>
                </a:lnTo>
                <a:lnTo>
                  <a:pt x="65" y="39"/>
                </a:lnTo>
                <a:lnTo>
                  <a:pt x="65" y="37"/>
                </a:lnTo>
                <a:lnTo>
                  <a:pt x="65" y="35"/>
                </a:lnTo>
                <a:lnTo>
                  <a:pt x="67" y="34"/>
                </a:lnTo>
                <a:lnTo>
                  <a:pt x="68" y="32"/>
                </a:lnTo>
                <a:lnTo>
                  <a:pt x="70" y="32"/>
                </a:lnTo>
                <a:lnTo>
                  <a:pt x="72" y="30"/>
                </a:lnTo>
                <a:lnTo>
                  <a:pt x="73" y="29"/>
                </a:lnTo>
                <a:lnTo>
                  <a:pt x="90" y="32"/>
                </a:lnTo>
                <a:lnTo>
                  <a:pt x="90" y="25"/>
                </a:lnTo>
                <a:lnTo>
                  <a:pt x="92" y="20"/>
                </a:lnTo>
                <a:lnTo>
                  <a:pt x="92" y="18"/>
                </a:lnTo>
                <a:lnTo>
                  <a:pt x="88" y="15"/>
                </a:lnTo>
                <a:lnTo>
                  <a:pt x="88" y="13"/>
                </a:lnTo>
                <a:lnTo>
                  <a:pt x="90" y="13"/>
                </a:lnTo>
                <a:lnTo>
                  <a:pt x="93" y="13"/>
                </a:lnTo>
                <a:lnTo>
                  <a:pt x="95" y="13"/>
                </a:lnTo>
                <a:lnTo>
                  <a:pt x="95" y="12"/>
                </a:lnTo>
                <a:lnTo>
                  <a:pt x="93" y="8"/>
                </a:lnTo>
                <a:lnTo>
                  <a:pt x="95" y="5"/>
                </a:lnTo>
                <a:lnTo>
                  <a:pt x="97" y="3"/>
                </a:lnTo>
                <a:lnTo>
                  <a:pt x="98" y="3"/>
                </a:lnTo>
                <a:lnTo>
                  <a:pt x="98" y="2"/>
                </a:lnTo>
                <a:lnTo>
                  <a:pt x="100" y="0"/>
                </a:lnTo>
                <a:lnTo>
                  <a:pt x="103" y="10"/>
                </a:lnTo>
                <a:close/>
              </a:path>
            </a:pathLst>
          </a:custGeom>
          <a:solidFill>
            <a:srgbClr val="8261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4"/>
          <p:cNvSpPr>
            <a:spLocks/>
          </p:cNvSpPr>
          <p:nvPr/>
        </p:nvSpPr>
        <p:spPr bwMode="auto">
          <a:xfrm>
            <a:off x="4230688" y="1658938"/>
            <a:ext cx="2238375" cy="1311275"/>
          </a:xfrm>
          <a:custGeom>
            <a:avLst/>
            <a:gdLst/>
            <a:ahLst/>
            <a:cxnLst>
              <a:cxn ang="0">
                <a:pos x="267" y="58"/>
              </a:cxn>
              <a:cxn ang="0">
                <a:pos x="304" y="38"/>
              </a:cxn>
              <a:cxn ang="0">
                <a:pos x="342" y="18"/>
              </a:cxn>
              <a:cxn ang="0">
                <a:pos x="370" y="55"/>
              </a:cxn>
              <a:cxn ang="0">
                <a:pos x="405" y="32"/>
              </a:cxn>
              <a:cxn ang="0">
                <a:pos x="464" y="2"/>
              </a:cxn>
              <a:cxn ang="0">
                <a:pos x="506" y="15"/>
              </a:cxn>
              <a:cxn ang="0">
                <a:pos x="716" y="10"/>
              </a:cxn>
              <a:cxn ang="0">
                <a:pos x="998" y="8"/>
              </a:cxn>
              <a:cxn ang="0">
                <a:pos x="1292" y="8"/>
              </a:cxn>
              <a:cxn ang="0">
                <a:pos x="1409" y="220"/>
              </a:cxn>
              <a:cxn ang="0">
                <a:pos x="1409" y="514"/>
              </a:cxn>
              <a:cxn ang="0">
                <a:pos x="1405" y="634"/>
              </a:cxn>
              <a:cxn ang="0">
                <a:pos x="1384" y="646"/>
              </a:cxn>
              <a:cxn ang="0">
                <a:pos x="1359" y="644"/>
              </a:cxn>
              <a:cxn ang="0">
                <a:pos x="1340" y="636"/>
              </a:cxn>
              <a:cxn ang="0">
                <a:pos x="1329" y="616"/>
              </a:cxn>
              <a:cxn ang="0">
                <a:pos x="1314" y="599"/>
              </a:cxn>
              <a:cxn ang="0">
                <a:pos x="1292" y="591"/>
              </a:cxn>
              <a:cxn ang="0">
                <a:pos x="1275" y="581"/>
              </a:cxn>
              <a:cxn ang="0">
                <a:pos x="1262" y="568"/>
              </a:cxn>
              <a:cxn ang="0">
                <a:pos x="1230" y="568"/>
              </a:cxn>
              <a:cxn ang="0">
                <a:pos x="1198" y="594"/>
              </a:cxn>
              <a:cxn ang="0">
                <a:pos x="1180" y="596"/>
              </a:cxn>
              <a:cxn ang="0">
                <a:pos x="1155" y="601"/>
              </a:cxn>
              <a:cxn ang="0">
                <a:pos x="1140" y="614"/>
              </a:cxn>
              <a:cxn ang="0">
                <a:pos x="1118" y="626"/>
              </a:cxn>
              <a:cxn ang="0">
                <a:pos x="1097" y="639"/>
              </a:cxn>
              <a:cxn ang="0">
                <a:pos x="1047" y="631"/>
              </a:cxn>
              <a:cxn ang="0">
                <a:pos x="943" y="629"/>
              </a:cxn>
              <a:cxn ang="0">
                <a:pos x="868" y="649"/>
              </a:cxn>
              <a:cxn ang="0">
                <a:pos x="804" y="678"/>
              </a:cxn>
              <a:cxn ang="0">
                <a:pos x="728" y="661"/>
              </a:cxn>
              <a:cxn ang="0">
                <a:pos x="701" y="703"/>
              </a:cxn>
              <a:cxn ang="0">
                <a:pos x="709" y="739"/>
              </a:cxn>
              <a:cxn ang="0">
                <a:pos x="716" y="764"/>
              </a:cxn>
              <a:cxn ang="0">
                <a:pos x="683" y="823"/>
              </a:cxn>
              <a:cxn ang="0">
                <a:pos x="652" y="788"/>
              </a:cxn>
              <a:cxn ang="0">
                <a:pos x="624" y="769"/>
              </a:cxn>
              <a:cxn ang="0">
                <a:pos x="619" y="731"/>
              </a:cxn>
              <a:cxn ang="0">
                <a:pos x="606" y="693"/>
              </a:cxn>
              <a:cxn ang="0">
                <a:pos x="584" y="636"/>
              </a:cxn>
              <a:cxn ang="0">
                <a:pos x="487" y="609"/>
              </a:cxn>
              <a:cxn ang="0">
                <a:pos x="442" y="596"/>
              </a:cxn>
              <a:cxn ang="0">
                <a:pos x="380" y="603"/>
              </a:cxn>
              <a:cxn ang="0">
                <a:pos x="319" y="601"/>
              </a:cxn>
              <a:cxn ang="0">
                <a:pos x="290" y="532"/>
              </a:cxn>
              <a:cxn ang="0">
                <a:pos x="285" y="476"/>
              </a:cxn>
              <a:cxn ang="0">
                <a:pos x="193" y="424"/>
              </a:cxn>
              <a:cxn ang="0">
                <a:pos x="135" y="469"/>
              </a:cxn>
              <a:cxn ang="0">
                <a:pos x="61" y="454"/>
              </a:cxn>
              <a:cxn ang="0">
                <a:pos x="35" y="417"/>
              </a:cxn>
              <a:cxn ang="0">
                <a:pos x="23" y="382"/>
              </a:cxn>
              <a:cxn ang="0">
                <a:pos x="0" y="320"/>
              </a:cxn>
              <a:cxn ang="0">
                <a:pos x="46" y="235"/>
              </a:cxn>
              <a:cxn ang="0">
                <a:pos x="80" y="179"/>
              </a:cxn>
              <a:cxn ang="0">
                <a:pos x="108" y="153"/>
              </a:cxn>
              <a:cxn ang="0">
                <a:pos x="172" y="157"/>
              </a:cxn>
              <a:cxn ang="0">
                <a:pos x="147" y="110"/>
              </a:cxn>
              <a:cxn ang="0">
                <a:pos x="158" y="82"/>
              </a:cxn>
              <a:cxn ang="0">
                <a:pos x="143" y="37"/>
              </a:cxn>
              <a:cxn ang="0">
                <a:pos x="190" y="0"/>
              </a:cxn>
            </a:cxnLst>
            <a:rect l="0" t="0" r="r" b="b"/>
            <a:pathLst>
              <a:path w="1410" h="826">
                <a:moveTo>
                  <a:pt x="218" y="28"/>
                </a:moveTo>
                <a:lnTo>
                  <a:pt x="222" y="30"/>
                </a:lnTo>
                <a:lnTo>
                  <a:pt x="223" y="28"/>
                </a:lnTo>
                <a:lnTo>
                  <a:pt x="225" y="28"/>
                </a:lnTo>
                <a:lnTo>
                  <a:pt x="230" y="30"/>
                </a:lnTo>
                <a:lnTo>
                  <a:pt x="233" y="30"/>
                </a:lnTo>
                <a:lnTo>
                  <a:pt x="237" y="32"/>
                </a:lnTo>
                <a:lnTo>
                  <a:pt x="240" y="35"/>
                </a:lnTo>
                <a:lnTo>
                  <a:pt x="242" y="35"/>
                </a:lnTo>
                <a:lnTo>
                  <a:pt x="243" y="35"/>
                </a:lnTo>
                <a:lnTo>
                  <a:pt x="247" y="35"/>
                </a:lnTo>
                <a:lnTo>
                  <a:pt x="250" y="38"/>
                </a:lnTo>
                <a:lnTo>
                  <a:pt x="252" y="43"/>
                </a:lnTo>
                <a:lnTo>
                  <a:pt x="255" y="48"/>
                </a:lnTo>
                <a:lnTo>
                  <a:pt x="257" y="52"/>
                </a:lnTo>
                <a:lnTo>
                  <a:pt x="258" y="57"/>
                </a:lnTo>
                <a:lnTo>
                  <a:pt x="263" y="58"/>
                </a:lnTo>
                <a:lnTo>
                  <a:pt x="267" y="58"/>
                </a:lnTo>
                <a:lnTo>
                  <a:pt x="268" y="57"/>
                </a:lnTo>
                <a:lnTo>
                  <a:pt x="270" y="55"/>
                </a:lnTo>
                <a:lnTo>
                  <a:pt x="270" y="48"/>
                </a:lnTo>
                <a:lnTo>
                  <a:pt x="272" y="43"/>
                </a:lnTo>
                <a:lnTo>
                  <a:pt x="275" y="40"/>
                </a:lnTo>
                <a:lnTo>
                  <a:pt x="273" y="35"/>
                </a:lnTo>
                <a:lnTo>
                  <a:pt x="275" y="32"/>
                </a:lnTo>
                <a:lnTo>
                  <a:pt x="277" y="28"/>
                </a:lnTo>
                <a:lnTo>
                  <a:pt x="279" y="28"/>
                </a:lnTo>
                <a:lnTo>
                  <a:pt x="284" y="28"/>
                </a:lnTo>
                <a:lnTo>
                  <a:pt x="287" y="30"/>
                </a:lnTo>
                <a:lnTo>
                  <a:pt x="289" y="33"/>
                </a:lnTo>
                <a:lnTo>
                  <a:pt x="290" y="35"/>
                </a:lnTo>
                <a:lnTo>
                  <a:pt x="294" y="37"/>
                </a:lnTo>
                <a:lnTo>
                  <a:pt x="297" y="37"/>
                </a:lnTo>
                <a:lnTo>
                  <a:pt x="299" y="38"/>
                </a:lnTo>
                <a:lnTo>
                  <a:pt x="302" y="38"/>
                </a:lnTo>
                <a:lnTo>
                  <a:pt x="304" y="38"/>
                </a:lnTo>
                <a:lnTo>
                  <a:pt x="307" y="33"/>
                </a:lnTo>
                <a:lnTo>
                  <a:pt x="307" y="32"/>
                </a:lnTo>
                <a:lnTo>
                  <a:pt x="305" y="28"/>
                </a:lnTo>
                <a:lnTo>
                  <a:pt x="304" y="25"/>
                </a:lnTo>
                <a:lnTo>
                  <a:pt x="305" y="23"/>
                </a:lnTo>
                <a:lnTo>
                  <a:pt x="305" y="22"/>
                </a:lnTo>
                <a:lnTo>
                  <a:pt x="309" y="20"/>
                </a:lnTo>
                <a:lnTo>
                  <a:pt x="312" y="20"/>
                </a:lnTo>
                <a:lnTo>
                  <a:pt x="315" y="20"/>
                </a:lnTo>
                <a:lnTo>
                  <a:pt x="319" y="18"/>
                </a:lnTo>
                <a:lnTo>
                  <a:pt x="320" y="20"/>
                </a:lnTo>
                <a:lnTo>
                  <a:pt x="332" y="15"/>
                </a:lnTo>
                <a:lnTo>
                  <a:pt x="334" y="17"/>
                </a:lnTo>
                <a:lnTo>
                  <a:pt x="335" y="17"/>
                </a:lnTo>
                <a:lnTo>
                  <a:pt x="337" y="17"/>
                </a:lnTo>
                <a:lnTo>
                  <a:pt x="339" y="18"/>
                </a:lnTo>
                <a:lnTo>
                  <a:pt x="340" y="18"/>
                </a:lnTo>
                <a:lnTo>
                  <a:pt x="342" y="18"/>
                </a:lnTo>
                <a:lnTo>
                  <a:pt x="344" y="17"/>
                </a:lnTo>
                <a:lnTo>
                  <a:pt x="345" y="17"/>
                </a:lnTo>
                <a:lnTo>
                  <a:pt x="349" y="18"/>
                </a:lnTo>
                <a:lnTo>
                  <a:pt x="350" y="18"/>
                </a:lnTo>
                <a:lnTo>
                  <a:pt x="352" y="18"/>
                </a:lnTo>
                <a:lnTo>
                  <a:pt x="354" y="20"/>
                </a:lnTo>
                <a:lnTo>
                  <a:pt x="354" y="28"/>
                </a:lnTo>
                <a:lnTo>
                  <a:pt x="354" y="30"/>
                </a:lnTo>
                <a:lnTo>
                  <a:pt x="355" y="33"/>
                </a:lnTo>
                <a:lnTo>
                  <a:pt x="355" y="35"/>
                </a:lnTo>
                <a:lnTo>
                  <a:pt x="359" y="40"/>
                </a:lnTo>
                <a:lnTo>
                  <a:pt x="359" y="42"/>
                </a:lnTo>
                <a:lnTo>
                  <a:pt x="359" y="47"/>
                </a:lnTo>
                <a:lnTo>
                  <a:pt x="360" y="52"/>
                </a:lnTo>
                <a:lnTo>
                  <a:pt x="362" y="55"/>
                </a:lnTo>
                <a:lnTo>
                  <a:pt x="364" y="57"/>
                </a:lnTo>
                <a:lnTo>
                  <a:pt x="367" y="55"/>
                </a:lnTo>
                <a:lnTo>
                  <a:pt x="370" y="55"/>
                </a:lnTo>
                <a:lnTo>
                  <a:pt x="372" y="53"/>
                </a:lnTo>
                <a:lnTo>
                  <a:pt x="374" y="52"/>
                </a:lnTo>
                <a:lnTo>
                  <a:pt x="375" y="48"/>
                </a:lnTo>
                <a:lnTo>
                  <a:pt x="375" y="47"/>
                </a:lnTo>
                <a:lnTo>
                  <a:pt x="379" y="47"/>
                </a:lnTo>
                <a:lnTo>
                  <a:pt x="379" y="45"/>
                </a:lnTo>
                <a:lnTo>
                  <a:pt x="377" y="42"/>
                </a:lnTo>
                <a:lnTo>
                  <a:pt x="377" y="40"/>
                </a:lnTo>
                <a:lnTo>
                  <a:pt x="379" y="35"/>
                </a:lnTo>
                <a:lnTo>
                  <a:pt x="382" y="33"/>
                </a:lnTo>
                <a:lnTo>
                  <a:pt x="385" y="30"/>
                </a:lnTo>
                <a:lnTo>
                  <a:pt x="387" y="32"/>
                </a:lnTo>
                <a:lnTo>
                  <a:pt x="389" y="33"/>
                </a:lnTo>
                <a:lnTo>
                  <a:pt x="390" y="38"/>
                </a:lnTo>
                <a:lnTo>
                  <a:pt x="395" y="37"/>
                </a:lnTo>
                <a:lnTo>
                  <a:pt x="400" y="35"/>
                </a:lnTo>
                <a:lnTo>
                  <a:pt x="402" y="33"/>
                </a:lnTo>
                <a:lnTo>
                  <a:pt x="405" y="32"/>
                </a:lnTo>
                <a:lnTo>
                  <a:pt x="407" y="32"/>
                </a:lnTo>
                <a:lnTo>
                  <a:pt x="409" y="32"/>
                </a:lnTo>
                <a:lnTo>
                  <a:pt x="409" y="30"/>
                </a:lnTo>
                <a:lnTo>
                  <a:pt x="409" y="27"/>
                </a:lnTo>
                <a:lnTo>
                  <a:pt x="412" y="25"/>
                </a:lnTo>
                <a:lnTo>
                  <a:pt x="414" y="23"/>
                </a:lnTo>
                <a:lnTo>
                  <a:pt x="417" y="18"/>
                </a:lnTo>
                <a:lnTo>
                  <a:pt x="420" y="17"/>
                </a:lnTo>
                <a:lnTo>
                  <a:pt x="424" y="15"/>
                </a:lnTo>
                <a:lnTo>
                  <a:pt x="429" y="13"/>
                </a:lnTo>
                <a:lnTo>
                  <a:pt x="439" y="12"/>
                </a:lnTo>
                <a:lnTo>
                  <a:pt x="445" y="8"/>
                </a:lnTo>
                <a:lnTo>
                  <a:pt x="452" y="7"/>
                </a:lnTo>
                <a:lnTo>
                  <a:pt x="455" y="5"/>
                </a:lnTo>
                <a:lnTo>
                  <a:pt x="457" y="3"/>
                </a:lnTo>
                <a:lnTo>
                  <a:pt x="459" y="2"/>
                </a:lnTo>
                <a:lnTo>
                  <a:pt x="460" y="2"/>
                </a:lnTo>
                <a:lnTo>
                  <a:pt x="464" y="2"/>
                </a:lnTo>
                <a:lnTo>
                  <a:pt x="467" y="2"/>
                </a:lnTo>
                <a:lnTo>
                  <a:pt x="471" y="2"/>
                </a:lnTo>
                <a:lnTo>
                  <a:pt x="472" y="2"/>
                </a:lnTo>
                <a:lnTo>
                  <a:pt x="474" y="2"/>
                </a:lnTo>
                <a:lnTo>
                  <a:pt x="477" y="2"/>
                </a:lnTo>
                <a:lnTo>
                  <a:pt x="481" y="3"/>
                </a:lnTo>
                <a:lnTo>
                  <a:pt x="484" y="5"/>
                </a:lnTo>
                <a:lnTo>
                  <a:pt x="486" y="5"/>
                </a:lnTo>
                <a:lnTo>
                  <a:pt x="487" y="5"/>
                </a:lnTo>
                <a:lnTo>
                  <a:pt x="492" y="8"/>
                </a:lnTo>
                <a:lnTo>
                  <a:pt x="494" y="10"/>
                </a:lnTo>
                <a:lnTo>
                  <a:pt x="496" y="10"/>
                </a:lnTo>
                <a:lnTo>
                  <a:pt x="497" y="12"/>
                </a:lnTo>
                <a:lnTo>
                  <a:pt x="497" y="13"/>
                </a:lnTo>
                <a:lnTo>
                  <a:pt x="499" y="13"/>
                </a:lnTo>
                <a:lnTo>
                  <a:pt x="499" y="15"/>
                </a:lnTo>
                <a:lnTo>
                  <a:pt x="502" y="15"/>
                </a:lnTo>
                <a:lnTo>
                  <a:pt x="506" y="15"/>
                </a:lnTo>
                <a:lnTo>
                  <a:pt x="507" y="15"/>
                </a:lnTo>
                <a:lnTo>
                  <a:pt x="511" y="15"/>
                </a:lnTo>
                <a:lnTo>
                  <a:pt x="512" y="15"/>
                </a:lnTo>
                <a:lnTo>
                  <a:pt x="514" y="13"/>
                </a:lnTo>
                <a:lnTo>
                  <a:pt x="512" y="13"/>
                </a:lnTo>
                <a:lnTo>
                  <a:pt x="509" y="12"/>
                </a:lnTo>
                <a:lnTo>
                  <a:pt x="507" y="10"/>
                </a:lnTo>
                <a:lnTo>
                  <a:pt x="526" y="10"/>
                </a:lnTo>
                <a:lnTo>
                  <a:pt x="544" y="10"/>
                </a:lnTo>
                <a:lnTo>
                  <a:pt x="546" y="10"/>
                </a:lnTo>
                <a:lnTo>
                  <a:pt x="589" y="10"/>
                </a:lnTo>
                <a:lnTo>
                  <a:pt x="606" y="10"/>
                </a:lnTo>
                <a:lnTo>
                  <a:pt x="617" y="10"/>
                </a:lnTo>
                <a:lnTo>
                  <a:pt x="634" y="10"/>
                </a:lnTo>
                <a:lnTo>
                  <a:pt x="636" y="10"/>
                </a:lnTo>
                <a:lnTo>
                  <a:pt x="674" y="10"/>
                </a:lnTo>
                <a:lnTo>
                  <a:pt x="681" y="10"/>
                </a:lnTo>
                <a:lnTo>
                  <a:pt x="716" y="10"/>
                </a:lnTo>
                <a:lnTo>
                  <a:pt x="726" y="10"/>
                </a:lnTo>
                <a:lnTo>
                  <a:pt x="771" y="10"/>
                </a:lnTo>
                <a:lnTo>
                  <a:pt x="798" y="10"/>
                </a:lnTo>
                <a:lnTo>
                  <a:pt x="816" y="10"/>
                </a:lnTo>
                <a:lnTo>
                  <a:pt x="836" y="10"/>
                </a:lnTo>
                <a:lnTo>
                  <a:pt x="851" y="10"/>
                </a:lnTo>
                <a:lnTo>
                  <a:pt x="861" y="10"/>
                </a:lnTo>
                <a:lnTo>
                  <a:pt x="863" y="10"/>
                </a:lnTo>
                <a:lnTo>
                  <a:pt x="873" y="10"/>
                </a:lnTo>
                <a:lnTo>
                  <a:pt x="906" y="10"/>
                </a:lnTo>
                <a:lnTo>
                  <a:pt x="906" y="8"/>
                </a:lnTo>
                <a:lnTo>
                  <a:pt x="908" y="8"/>
                </a:lnTo>
                <a:lnTo>
                  <a:pt x="910" y="8"/>
                </a:lnTo>
                <a:lnTo>
                  <a:pt x="913" y="8"/>
                </a:lnTo>
                <a:lnTo>
                  <a:pt x="938" y="8"/>
                </a:lnTo>
                <a:lnTo>
                  <a:pt x="953" y="8"/>
                </a:lnTo>
                <a:lnTo>
                  <a:pt x="988" y="8"/>
                </a:lnTo>
                <a:lnTo>
                  <a:pt x="998" y="8"/>
                </a:lnTo>
                <a:lnTo>
                  <a:pt x="1038" y="8"/>
                </a:lnTo>
                <a:lnTo>
                  <a:pt x="1045" y="8"/>
                </a:lnTo>
                <a:lnTo>
                  <a:pt x="1067" y="8"/>
                </a:lnTo>
                <a:lnTo>
                  <a:pt x="1068" y="8"/>
                </a:lnTo>
                <a:lnTo>
                  <a:pt x="1090" y="10"/>
                </a:lnTo>
                <a:lnTo>
                  <a:pt x="1135" y="8"/>
                </a:lnTo>
                <a:lnTo>
                  <a:pt x="1177" y="8"/>
                </a:lnTo>
                <a:lnTo>
                  <a:pt x="1182" y="8"/>
                </a:lnTo>
                <a:lnTo>
                  <a:pt x="1183" y="8"/>
                </a:lnTo>
                <a:lnTo>
                  <a:pt x="1205" y="8"/>
                </a:lnTo>
                <a:lnTo>
                  <a:pt x="1222" y="8"/>
                </a:lnTo>
                <a:lnTo>
                  <a:pt x="1227" y="8"/>
                </a:lnTo>
                <a:lnTo>
                  <a:pt x="1234" y="8"/>
                </a:lnTo>
                <a:lnTo>
                  <a:pt x="1272" y="8"/>
                </a:lnTo>
                <a:lnTo>
                  <a:pt x="1284" y="8"/>
                </a:lnTo>
                <a:lnTo>
                  <a:pt x="1289" y="8"/>
                </a:lnTo>
                <a:lnTo>
                  <a:pt x="1290" y="8"/>
                </a:lnTo>
                <a:lnTo>
                  <a:pt x="1292" y="8"/>
                </a:lnTo>
                <a:lnTo>
                  <a:pt x="1317" y="10"/>
                </a:lnTo>
                <a:lnTo>
                  <a:pt x="1319" y="10"/>
                </a:lnTo>
                <a:lnTo>
                  <a:pt x="1322" y="10"/>
                </a:lnTo>
                <a:lnTo>
                  <a:pt x="1334" y="8"/>
                </a:lnTo>
                <a:lnTo>
                  <a:pt x="1384" y="8"/>
                </a:lnTo>
                <a:lnTo>
                  <a:pt x="1390" y="8"/>
                </a:lnTo>
                <a:lnTo>
                  <a:pt x="1405" y="8"/>
                </a:lnTo>
                <a:lnTo>
                  <a:pt x="1407" y="8"/>
                </a:lnTo>
                <a:lnTo>
                  <a:pt x="1409" y="8"/>
                </a:lnTo>
                <a:lnTo>
                  <a:pt x="1409" y="20"/>
                </a:lnTo>
                <a:lnTo>
                  <a:pt x="1409" y="30"/>
                </a:lnTo>
                <a:lnTo>
                  <a:pt x="1409" y="40"/>
                </a:lnTo>
                <a:lnTo>
                  <a:pt x="1409" y="95"/>
                </a:lnTo>
                <a:lnTo>
                  <a:pt x="1409" y="100"/>
                </a:lnTo>
                <a:lnTo>
                  <a:pt x="1410" y="175"/>
                </a:lnTo>
                <a:lnTo>
                  <a:pt x="1409" y="175"/>
                </a:lnTo>
                <a:lnTo>
                  <a:pt x="1409" y="180"/>
                </a:lnTo>
                <a:lnTo>
                  <a:pt x="1409" y="220"/>
                </a:lnTo>
                <a:lnTo>
                  <a:pt x="1409" y="227"/>
                </a:lnTo>
                <a:lnTo>
                  <a:pt x="1409" y="240"/>
                </a:lnTo>
                <a:lnTo>
                  <a:pt x="1409" y="260"/>
                </a:lnTo>
                <a:lnTo>
                  <a:pt x="1409" y="264"/>
                </a:lnTo>
                <a:lnTo>
                  <a:pt x="1409" y="277"/>
                </a:lnTo>
                <a:lnTo>
                  <a:pt x="1409" y="347"/>
                </a:lnTo>
                <a:lnTo>
                  <a:pt x="1409" y="366"/>
                </a:lnTo>
                <a:lnTo>
                  <a:pt x="1409" y="412"/>
                </a:lnTo>
                <a:lnTo>
                  <a:pt x="1409" y="424"/>
                </a:lnTo>
                <a:lnTo>
                  <a:pt x="1409" y="427"/>
                </a:lnTo>
                <a:lnTo>
                  <a:pt x="1409" y="429"/>
                </a:lnTo>
                <a:lnTo>
                  <a:pt x="1409" y="431"/>
                </a:lnTo>
                <a:lnTo>
                  <a:pt x="1409" y="452"/>
                </a:lnTo>
                <a:lnTo>
                  <a:pt x="1409" y="457"/>
                </a:lnTo>
                <a:lnTo>
                  <a:pt x="1409" y="462"/>
                </a:lnTo>
                <a:lnTo>
                  <a:pt x="1409" y="497"/>
                </a:lnTo>
                <a:lnTo>
                  <a:pt x="1409" y="511"/>
                </a:lnTo>
                <a:lnTo>
                  <a:pt x="1409" y="514"/>
                </a:lnTo>
                <a:lnTo>
                  <a:pt x="1409" y="521"/>
                </a:lnTo>
                <a:lnTo>
                  <a:pt x="1409" y="534"/>
                </a:lnTo>
                <a:lnTo>
                  <a:pt x="1409" y="537"/>
                </a:lnTo>
                <a:lnTo>
                  <a:pt x="1409" y="564"/>
                </a:lnTo>
                <a:lnTo>
                  <a:pt x="1409" y="569"/>
                </a:lnTo>
                <a:lnTo>
                  <a:pt x="1409" y="571"/>
                </a:lnTo>
                <a:lnTo>
                  <a:pt x="1409" y="573"/>
                </a:lnTo>
                <a:lnTo>
                  <a:pt x="1409" y="574"/>
                </a:lnTo>
                <a:lnTo>
                  <a:pt x="1409" y="578"/>
                </a:lnTo>
                <a:lnTo>
                  <a:pt x="1409" y="593"/>
                </a:lnTo>
                <a:lnTo>
                  <a:pt x="1409" y="596"/>
                </a:lnTo>
                <a:lnTo>
                  <a:pt x="1409" y="606"/>
                </a:lnTo>
                <a:lnTo>
                  <a:pt x="1409" y="623"/>
                </a:lnTo>
                <a:lnTo>
                  <a:pt x="1409" y="628"/>
                </a:lnTo>
                <a:lnTo>
                  <a:pt x="1409" y="629"/>
                </a:lnTo>
                <a:lnTo>
                  <a:pt x="1409" y="631"/>
                </a:lnTo>
                <a:lnTo>
                  <a:pt x="1407" y="633"/>
                </a:lnTo>
                <a:lnTo>
                  <a:pt x="1405" y="634"/>
                </a:lnTo>
                <a:lnTo>
                  <a:pt x="1404" y="634"/>
                </a:lnTo>
                <a:lnTo>
                  <a:pt x="1404" y="636"/>
                </a:lnTo>
                <a:lnTo>
                  <a:pt x="1402" y="636"/>
                </a:lnTo>
                <a:lnTo>
                  <a:pt x="1400" y="636"/>
                </a:lnTo>
                <a:lnTo>
                  <a:pt x="1399" y="636"/>
                </a:lnTo>
                <a:lnTo>
                  <a:pt x="1399" y="638"/>
                </a:lnTo>
                <a:lnTo>
                  <a:pt x="1397" y="638"/>
                </a:lnTo>
                <a:lnTo>
                  <a:pt x="1397" y="639"/>
                </a:lnTo>
                <a:lnTo>
                  <a:pt x="1395" y="639"/>
                </a:lnTo>
                <a:lnTo>
                  <a:pt x="1395" y="641"/>
                </a:lnTo>
                <a:lnTo>
                  <a:pt x="1394" y="641"/>
                </a:lnTo>
                <a:lnTo>
                  <a:pt x="1392" y="643"/>
                </a:lnTo>
                <a:lnTo>
                  <a:pt x="1390" y="644"/>
                </a:lnTo>
                <a:lnTo>
                  <a:pt x="1389" y="644"/>
                </a:lnTo>
                <a:lnTo>
                  <a:pt x="1387" y="646"/>
                </a:lnTo>
                <a:lnTo>
                  <a:pt x="1385" y="644"/>
                </a:lnTo>
                <a:lnTo>
                  <a:pt x="1384" y="644"/>
                </a:lnTo>
                <a:lnTo>
                  <a:pt x="1384" y="646"/>
                </a:lnTo>
                <a:lnTo>
                  <a:pt x="1382" y="646"/>
                </a:lnTo>
                <a:lnTo>
                  <a:pt x="1380" y="646"/>
                </a:lnTo>
                <a:lnTo>
                  <a:pt x="1380" y="648"/>
                </a:lnTo>
                <a:lnTo>
                  <a:pt x="1379" y="648"/>
                </a:lnTo>
                <a:lnTo>
                  <a:pt x="1377" y="648"/>
                </a:lnTo>
                <a:lnTo>
                  <a:pt x="1375" y="648"/>
                </a:lnTo>
                <a:lnTo>
                  <a:pt x="1374" y="648"/>
                </a:lnTo>
                <a:lnTo>
                  <a:pt x="1372" y="646"/>
                </a:lnTo>
                <a:lnTo>
                  <a:pt x="1370" y="646"/>
                </a:lnTo>
                <a:lnTo>
                  <a:pt x="1369" y="644"/>
                </a:lnTo>
                <a:lnTo>
                  <a:pt x="1367" y="644"/>
                </a:lnTo>
                <a:lnTo>
                  <a:pt x="1367" y="643"/>
                </a:lnTo>
                <a:lnTo>
                  <a:pt x="1365" y="643"/>
                </a:lnTo>
                <a:lnTo>
                  <a:pt x="1364" y="643"/>
                </a:lnTo>
                <a:lnTo>
                  <a:pt x="1362" y="643"/>
                </a:lnTo>
                <a:lnTo>
                  <a:pt x="1360" y="643"/>
                </a:lnTo>
                <a:lnTo>
                  <a:pt x="1360" y="644"/>
                </a:lnTo>
                <a:lnTo>
                  <a:pt x="1359" y="644"/>
                </a:lnTo>
                <a:lnTo>
                  <a:pt x="1357" y="644"/>
                </a:lnTo>
                <a:lnTo>
                  <a:pt x="1355" y="644"/>
                </a:lnTo>
                <a:lnTo>
                  <a:pt x="1354" y="644"/>
                </a:lnTo>
                <a:lnTo>
                  <a:pt x="1352" y="644"/>
                </a:lnTo>
                <a:lnTo>
                  <a:pt x="1350" y="644"/>
                </a:lnTo>
                <a:lnTo>
                  <a:pt x="1349" y="644"/>
                </a:lnTo>
                <a:lnTo>
                  <a:pt x="1347" y="644"/>
                </a:lnTo>
                <a:lnTo>
                  <a:pt x="1345" y="644"/>
                </a:lnTo>
                <a:lnTo>
                  <a:pt x="1345" y="646"/>
                </a:lnTo>
                <a:lnTo>
                  <a:pt x="1344" y="646"/>
                </a:lnTo>
                <a:lnTo>
                  <a:pt x="1342" y="646"/>
                </a:lnTo>
                <a:lnTo>
                  <a:pt x="1340" y="646"/>
                </a:lnTo>
                <a:lnTo>
                  <a:pt x="1340" y="644"/>
                </a:lnTo>
                <a:lnTo>
                  <a:pt x="1340" y="643"/>
                </a:lnTo>
                <a:lnTo>
                  <a:pt x="1340" y="641"/>
                </a:lnTo>
                <a:lnTo>
                  <a:pt x="1340" y="639"/>
                </a:lnTo>
                <a:lnTo>
                  <a:pt x="1340" y="638"/>
                </a:lnTo>
                <a:lnTo>
                  <a:pt x="1340" y="636"/>
                </a:lnTo>
                <a:lnTo>
                  <a:pt x="1340" y="634"/>
                </a:lnTo>
                <a:lnTo>
                  <a:pt x="1339" y="634"/>
                </a:lnTo>
                <a:lnTo>
                  <a:pt x="1339" y="633"/>
                </a:lnTo>
                <a:lnTo>
                  <a:pt x="1337" y="633"/>
                </a:lnTo>
                <a:lnTo>
                  <a:pt x="1337" y="631"/>
                </a:lnTo>
                <a:lnTo>
                  <a:pt x="1337" y="629"/>
                </a:lnTo>
                <a:lnTo>
                  <a:pt x="1335" y="629"/>
                </a:lnTo>
                <a:lnTo>
                  <a:pt x="1335" y="628"/>
                </a:lnTo>
                <a:lnTo>
                  <a:pt x="1334" y="628"/>
                </a:lnTo>
                <a:lnTo>
                  <a:pt x="1334" y="626"/>
                </a:lnTo>
                <a:lnTo>
                  <a:pt x="1334" y="624"/>
                </a:lnTo>
                <a:lnTo>
                  <a:pt x="1332" y="624"/>
                </a:lnTo>
                <a:lnTo>
                  <a:pt x="1332" y="623"/>
                </a:lnTo>
                <a:lnTo>
                  <a:pt x="1330" y="621"/>
                </a:lnTo>
                <a:lnTo>
                  <a:pt x="1329" y="621"/>
                </a:lnTo>
                <a:lnTo>
                  <a:pt x="1329" y="619"/>
                </a:lnTo>
                <a:lnTo>
                  <a:pt x="1329" y="618"/>
                </a:lnTo>
                <a:lnTo>
                  <a:pt x="1329" y="616"/>
                </a:lnTo>
                <a:lnTo>
                  <a:pt x="1327" y="616"/>
                </a:lnTo>
                <a:lnTo>
                  <a:pt x="1327" y="614"/>
                </a:lnTo>
                <a:lnTo>
                  <a:pt x="1327" y="613"/>
                </a:lnTo>
                <a:lnTo>
                  <a:pt x="1325" y="613"/>
                </a:lnTo>
                <a:lnTo>
                  <a:pt x="1325" y="611"/>
                </a:lnTo>
                <a:lnTo>
                  <a:pt x="1324" y="611"/>
                </a:lnTo>
                <a:lnTo>
                  <a:pt x="1322" y="611"/>
                </a:lnTo>
                <a:lnTo>
                  <a:pt x="1322" y="609"/>
                </a:lnTo>
                <a:lnTo>
                  <a:pt x="1322" y="608"/>
                </a:lnTo>
                <a:lnTo>
                  <a:pt x="1322" y="606"/>
                </a:lnTo>
                <a:lnTo>
                  <a:pt x="1322" y="604"/>
                </a:lnTo>
                <a:lnTo>
                  <a:pt x="1320" y="604"/>
                </a:lnTo>
                <a:lnTo>
                  <a:pt x="1319" y="604"/>
                </a:lnTo>
                <a:lnTo>
                  <a:pt x="1319" y="603"/>
                </a:lnTo>
                <a:lnTo>
                  <a:pt x="1317" y="603"/>
                </a:lnTo>
                <a:lnTo>
                  <a:pt x="1317" y="601"/>
                </a:lnTo>
                <a:lnTo>
                  <a:pt x="1315" y="601"/>
                </a:lnTo>
                <a:lnTo>
                  <a:pt x="1314" y="599"/>
                </a:lnTo>
                <a:lnTo>
                  <a:pt x="1314" y="598"/>
                </a:lnTo>
                <a:lnTo>
                  <a:pt x="1314" y="596"/>
                </a:lnTo>
                <a:lnTo>
                  <a:pt x="1312" y="596"/>
                </a:lnTo>
                <a:lnTo>
                  <a:pt x="1310" y="596"/>
                </a:lnTo>
                <a:lnTo>
                  <a:pt x="1309" y="596"/>
                </a:lnTo>
                <a:lnTo>
                  <a:pt x="1309" y="594"/>
                </a:lnTo>
                <a:lnTo>
                  <a:pt x="1307" y="594"/>
                </a:lnTo>
                <a:lnTo>
                  <a:pt x="1307" y="593"/>
                </a:lnTo>
                <a:lnTo>
                  <a:pt x="1305" y="593"/>
                </a:lnTo>
                <a:lnTo>
                  <a:pt x="1304" y="593"/>
                </a:lnTo>
                <a:lnTo>
                  <a:pt x="1302" y="593"/>
                </a:lnTo>
                <a:lnTo>
                  <a:pt x="1300" y="593"/>
                </a:lnTo>
                <a:lnTo>
                  <a:pt x="1300" y="591"/>
                </a:lnTo>
                <a:lnTo>
                  <a:pt x="1299" y="591"/>
                </a:lnTo>
                <a:lnTo>
                  <a:pt x="1297" y="591"/>
                </a:lnTo>
                <a:lnTo>
                  <a:pt x="1295" y="591"/>
                </a:lnTo>
                <a:lnTo>
                  <a:pt x="1294" y="591"/>
                </a:lnTo>
                <a:lnTo>
                  <a:pt x="1292" y="591"/>
                </a:lnTo>
                <a:lnTo>
                  <a:pt x="1290" y="591"/>
                </a:lnTo>
                <a:lnTo>
                  <a:pt x="1289" y="591"/>
                </a:lnTo>
                <a:lnTo>
                  <a:pt x="1287" y="591"/>
                </a:lnTo>
                <a:lnTo>
                  <a:pt x="1287" y="589"/>
                </a:lnTo>
                <a:lnTo>
                  <a:pt x="1287" y="588"/>
                </a:lnTo>
                <a:lnTo>
                  <a:pt x="1285" y="588"/>
                </a:lnTo>
                <a:lnTo>
                  <a:pt x="1285" y="586"/>
                </a:lnTo>
                <a:lnTo>
                  <a:pt x="1284" y="586"/>
                </a:lnTo>
                <a:lnTo>
                  <a:pt x="1284" y="588"/>
                </a:lnTo>
                <a:lnTo>
                  <a:pt x="1284" y="586"/>
                </a:lnTo>
                <a:lnTo>
                  <a:pt x="1282" y="586"/>
                </a:lnTo>
                <a:lnTo>
                  <a:pt x="1280" y="586"/>
                </a:lnTo>
                <a:lnTo>
                  <a:pt x="1279" y="586"/>
                </a:lnTo>
                <a:lnTo>
                  <a:pt x="1277" y="586"/>
                </a:lnTo>
                <a:lnTo>
                  <a:pt x="1275" y="586"/>
                </a:lnTo>
                <a:lnTo>
                  <a:pt x="1275" y="584"/>
                </a:lnTo>
                <a:lnTo>
                  <a:pt x="1275" y="583"/>
                </a:lnTo>
                <a:lnTo>
                  <a:pt x="1275" y="581"/>
                </a:lnTo>
                <a:lnTo>
                  <a:pt x="1275" y="579"/>
                </a:lnTo>
                <a:lnTo>
                  <a:pt x="1275" y="578"/>
                </a:lnTo>
                <a:lnTo>
                  <a:pt x="1277" y="578"/>
                </a:lnTo>
                <a:lnTo>
                  <a:pt x="1277" y="576"/>
                </a:lnTo>
                <a:lnTo>
                  <a:pt x="1277" y="574"/>
                </a:lnTo>
                <a:lnTo>
                  <a:pt x="1279" y="574"/>
                </a:lnTo>
                <a:lnTo>
                  <a:pt x="1279" y="573"/>
                </a:lnTo>
                <a:lnTo>
                  <a:pt x="1280" y="573"/>
                </a:lnTo>
                <a:lnTo>
                  <a:pt x="1280" y="571"/>
                </a:lnTo>
                <a:lnTo>
                  <a:pt x="1280" y="569"/>
                </a:lnTo>
                <a:lnTo>
                  <a:pt x="1280" y="568"/>
                </a:lnTo>
                <a:lnTo>
                  <a:pt x="1274" y="568"/>
                </a:lnTo>
                <a:lnTo>
                  <a:pt x="1270" y="568"/>
                </a:lnTo>
                <a:lnTo>
                  <a:pt x="1269" y="568"/>
                </a:lnTo>
                <a:lnTo>
                  <a:pt x="1267" y="568"/>
                </a:lnTo>
                <a:lnTo>
                  <a:pt x="1265" y="568"/>
                </a:lnTo>
                <a:lnTo>
                  <a:pt x="1264" y="568"/>
                </a:lnTo>
                <a:lnTo>
                  <a:pt x="1262" y="568"/>
                </a:lnTo>
                <a:lnTo>
                  <a:pt x="1260" y="568"/>
                </a:lnTo>
                <a:lnTo>
                  <a:pt x="1259" y="568"/>
                </a:lnTo>
                <a:lnTo>
                  <a:pt x="1257" y="568"/>
                </a:lnTo>
                <a:lnTo>
                  <a:pt x="1255" y="568"/>
                </a:lnTo>
                <a:lnTo>
                  <a:pt x="1254" y="568"/>
                </a:lnTo>
                <a:lnTo>
                  <a:pt x="1252" y="568"/>
                </a:lnTo>
                <a:lnTo>
                  <a:pt x="1250" y="568"/>
                </a:lnTo>
                <a:lnTo>
                  <a:pt x="1249" y="568"/>
                </a:lnTo>
                <a:lnTo>
                  <a:pt x="1247" y="568"/>
                </a:lnTo>
                <a:lnTo>
                  <a:pt x="1245" y="568"/>
                </a:lnTo>
                <a:lnTo>
                  <a:pt x="1244" y="568"/>
                </a:lnTo>
                <a:lnTo>
                  <a:pt x="1242" y="568"/>
                </a:lnTo>
                <a:lnTo>
                  <a:pt x="1240" y="568"/>
                </a:lnTo>
                <a:lnTo>
                  <a:pt x="1239" y="568"/>
                </a:lnTo>
                <a:lnTo>
                  <a:pt x="1237" y="568"/>
                </a:lnTo>
                <a:lnTo>
                  <a:pt x="1235" y="568"/>
                </a:lnTo>
                <a:lnTo>
                  <a:pt x="1232" y="568"/>
                </a:lnTo>
                <a:lnTo>
                  <a:pt x="1230" y="568"/>
                </a:lnTo>
                <a:lnTo>
                  <a:pt x="1230" y="569"/>
                </a:lnTo>
                <a:lnTo>
                  <a:pt x="1227" y="568"/>
                </a:lnTo>
                <a:lnTo>
                  <a:pt x="1225" y="568"/>
                </a:lnTo>
                <a:lnTo>
                  <a:pt x="1223" y="568"/>
                </a:lnTo>
                <a:lnTo>
                  <a:pt x="1222" y="568"/>
                </a:lnTo>
                <a:lnTo>
                  <a:pt x="1218" y="568"/>
                </a:lnTo>
                <a:lnTo>
                  <a:pt x="1217" y="568"/>
                </a:lnTo>
                <a:lnTo>
                  <a:pt x="1215" y="568"/>
                </a:lnTo>
                <a:lnTo>
                  <a:pt x="1212" y="568"/>
                </a:lnTo>
                <a:lnTo>
                  <a:pt x="1207" y="568"/>
                </a:lnTo>
                <a:lnTo>
                  <a:pt x="1202" y="568"/>
                </a:lnTo>
                <a:lnTo>
                  <a:pt x="1197" y="568"/>
                </a:lnTo>
                <a:lnTo>
                  <a:pt x="1198" y="578"/>
                </a:lnTo>
                <a:lnTo>
                  <a:pt x="1197" y="581"/>
                </a:lnTo>
                <a:lnTo>
                  <a:pt x="1197" y="583"/>
                </a:lnTo>
                <a:lnTo>
                  <a:pt x="1197" y="586"/>
                </a:lnTo>
                <a:lnTo>
                  <a:pt x="1198" y="593"/>
                </a:lnTo>
                <a:lnTo>
                  <a:pt x="1198" y="594"/>
                </a:lnTo>
                <a:lnTo>
                  <a:pt x="1198" y="596"/>
                </a:lnTo>
                <a:lnTo>
                  <a:pt x="1197" y="596"/>
                </a:lnTo>
                <a:lnTo>
                  <a:pt x="1197" y="594"/>
                </a:lnTo>
                <a:lnTo>
                  <a:pt x="1195" y="594"/>
                </a:lnTo>
                <a:lnTo>
                  <a:pt x="1195" y="593"/>
                </a:lnTo>
                <a:lnTo>
                  <a:pt x="1193" y="593"/>
                </a:lnTo>
                <a:lnTo>
                  <a:pt x="1193" y="591"/>
                </a:lnTo>
                <a:lnTo>
                  <a:pt x="1192" y="591"/>
                </a:lnTo>
                <a:lnTo>
                  <a:pt x="1190" y="591"/>
                </a:lnTo>
                <a:lnTo>
                  <a:pt x="1190" y="589"/>
                </a:lnTo>
                <a:lnTo>
                  <a:pt x="1188" y="589"/>
                </a:lnTo>
                <a:lnTo>
                  <a:pt x="1187" y="591"/>
                </a:lnTo>
                <a:lnTo>
                  <a:pt x="1185" y="591"/>
                </a:lnTo>
                <a:lnTo>
                  <a:pt x="1185" y="593"/>
                </a:lnTo>
                <a:lnTo>
                  <a:pt x="1183" y="593"/>
                </a:lnTo>
                <a:lnTo>
                  <a:pt x="1182" y="593"/>
                </a:lnTo>
                <a:lnTo>
                  <a:pt x="1182" y="594"/>
                </a:lnTo>
                <a:lnTo>
                  <a:pt x="1180" y="596"/>
                </a:lnTo>
                <a:lnTo>
                  <a:pt x="1180" y="598"/>
                </a:lnTo>
                <a:lnTo>
                  <a:pt x="1178" y="598"/>
                </a:lnTo>
                <a:lnTo>
                  <a:pt x="1178" y="599"/>
                </a:lnTo>
                <a:lnTo>
                  <a:pt x="1177" y="599"/>
                </a:lnTo>
                <a:lnTo>
                  <a:pt x="1175" y="599"/>
                </a:lnTo>
                <a:lnTo>
                  <a:pt x="1173" y="599"/>
                </a:lnTo>
                <a:lnTo>
                  <a:pt x="1173" y="601"/>
                </a:lnTo>
                <a:lnTo>
                  <a:pt x="1172" y="601"/>
                </a:lnTo>
                <a:lnTo>
                  <a:pt x="1170" y="601"/>
                </a:lnTo>
                <a:lnTo>
                  <a:pt x="1168" y="601"/>
                </a:lnTo>
                <a:lnTo>
                  <a:pt x="1167" y="601"/>
                </a:lnTo>
                <a:lnTo>
                  <a:pt x="1165" y="601"/>
                </a:lnTo>
                <a:lnTo>
                  <a:pt x="1163" y="601"/>
                </a:lnTo>
                <a:lnTo>
                  <a:pt x="1162" y="601"/>
                </a:lnTo>
                <a:lnTo>
                  <a:pt x="1160" y="601"/>
                </a:lnTo>
                <a:lnTo>
                  <a:pt x="1158" y="601"/>
                </a:lnTo>
                <a:lnTo>
                  <a:pt x="1157" y="601"/>
                </a:lnTo>
                <a:lnTo>
                  <a:pt x="1155" y="601"/>
                </a:lnTo>
                <a:lnTo>
                  <a:pt x="1155" y="603"/>
                </a:lnTo>
                <a:lnTo>
                  <a:pt x="1153" y="603"/>
                </a:lnTo>
                <a:lnTo>
                  <a:pt x="1152" y="604"/>
                </a:lnTo>
                <a:lnTo>
                  <a:pt x="1152" y="606"/>
                </a:lnTo>
                <a:lnTo>
                  <a:pt x="1150" y="606"/>
                </a:lnTo>
                <a:lnTo>
                  <a:pt x="1150" y="608"/>
                </a:lnTo>
                <a:lnTo>
                  <a:pt x="1148" y="608"/>
                </a:lnTo>
                <a:lnTo>
                  <a:pt x="1148" y="609"/>
                </a:lnTo>
                <a:lnTo>
                  <a:pt x="1147" y="609"/>
                </a:lnTo>
                <a:lnTo>
                  <a:pt x="1147" y="608"/>
                </a:lnTo>
                <a:lnTo>
                  <a:pt x="1145" y="608"/>
                </a:lnTo>
                <a:lnTo>
                  <a:pt x="1145" y="609"/>
                </a:lnTo>
                <a:lnTo>
                  <a:pt x="1143" y="609"/>
                </a:lnTo>
                <a:lnTo>
                  <a:pt x="1142" y="609"/>
                </a:lnTo>
                <a:lnTo>
                  <a:pt x="1142" y="611"/>
                </a:lnTo>
                <a:lnTo>
                  <a:pt x="1142" y="613"/>
                </a:lnTo>
                <a:lnTo>
                  <a:pt x="1140" y="613"/>
                </a:lnTo>
                <a:lnTo>
                  <a:pt x="1140" y="614"/>
                </a:lnTo>
                <a:lnTo>
                  <a:pt x="1138" y="614"/>
                </a:lnTo>
                <a:lnTo>
                  <a:pt x="1137" y="614"/>
                </a:lnTo>
                <a:lnTo>
                  <a:pt x="1137" y="616"/>
                </a:lnTo>
                <a:lnTo>
                  <a:pt x="1135" y="616"/>
                </a:lnTo>
                <a:lnTo>
                  <a:pt x="1133" y="616"/>
                </a:lnTo>
                <a:lnTo>
                  <a:pt x="1132" y="618"/>
                </a:lnTo>
                <a:lnTo>
                  <a:pt x="1130" y="618"/>
                </a:lnTo>
                <a:lnTo>
                  <a:pt x="1128" y="618"/>
                </a:lnTo>
                <a:lnTo>
                  <a:pt x="1128" y="619"/>
                </a:lnTo>
                <a:lnTo>
                  <a:pt x="1127" y="619"/>
                </a:lnTo>
                <a:lnTo>
                  <a:pt x="1125" y="621"/>
                </a:lnTo>
                <a:lnTo>
                  <a:pt x="1123" y="621"/>
                </a:lnTo>
                <a:lnTo>
                  <a:pt x="1123" y="623"/>
                </a:lnTo>
                <a:lnTo>
                  <a:pt x="1122" y="623"/>
                </a:lnTo>
                <a:lnTo>
                  <a:pt x="1122" y="624"/>
                </a:lnTo>
                <a:lnTo>
                  <a:pt x="1120" y="624"/>
                </a:lnTo>
                <a:lnTo>
                  <a:pt x="1120" y="626"/>
                </a:lnTo>
                <a:lnTo>
                  <a:pt x="1118" y="626"/>
                </a:lnTo>
                <a:lnTo>
                  <a:pt x="1118" y="628"/>
                </a:lnTo>
                <a:lnTo>
                  <a:pt x="1117" y="629"/>
                </a:lnTo>
                <a:lnTo>
                  <a:pt x="1115" y="629"/>
                </a:lnTo>
                <a:lnTo>
                  <a:pt x="1115" y="631"/>
                </a:lnTo>
                <a:lnTo>
                  <a:pt x="1113" y="631"/>
                </a:lnTo>
                <a:lnTo>
                  <a:pt x="1113" y="633"/>
                </a:lnTo>
                <a:lnTo>
                  <a:pt x="1112" y="633"/>
                </a:lnTo>
                <a:lnTo>
                  <a:pt x="1110" y="634"/>
                </a:lnTo>
                <a:lnTo>
                  <a:pt x="1108" y="634"/>
                </a:lnTo>
                <a:lnTo>
                  <a:pt x="1107" y="636"/>
                </a:lnTo>
                <a:lnTo>
                  <a:pt x="1105" y="636"/>
                </a:lnTo>
                <a:lnTo>
                  <a:pt x="1105" y="638"/>
                </a:lnTo>
                <a:lnTo>
                  <a:pt x="1103" y="638"/>
                </a:lnTo>
                <a:lnTo>
                  <a:pt x="1103" y="639"/>
                </a:lnTo>
                <a:lnTo>
                  <a:pt x="1102" y="639"/>
                </a:lnTo>
                <a:lnTo>
                  <a:pt x="1100" y="639"/>
                </a:lnTo>
                <a:lnTo>
                  <a:pt x="1098" y="639"/>
                </a:lnTo>
                <a:lnTo>
                  <a:pt x="1097" y="639"/>
                </a:lnTo>
                <a:lnTo>
                  <a:pt x="1095" y="639"/>
                </a:lnTo>
                <a:lnTo>
                  <a:pt x="1093" y="639"/>
                </a:lnTo>
                <a:lnTo>
                  <a:pt x="1092" y="639"/>
                </a:lnTo>
                <a:lnTo>
                  <a:pt x="1090" y="639"/>
                </a:lnTo>
                <a:lnTo>
                  <a:pt x="1090" y="638"/>
                </a:lnTo>
                <a:lnTo>
                  <a:pt x="1090" y="636"/>
                </a:lnTo>
                <a:lnTo>
                  <a:pt x="1090" y="624"/>
                </a:lnTo>
                <a:lnTo>
                  <a:pt x="1088" y="624"/>
                </a:lnTo>
                <a:lnTo>
                  <a:pt x="1087" y="624"/>
                </a:lnTo>
                <a:lnTo>
                  <a:pt x="1082" y="626"/>
                </a:lnTo>
                <a:lnTo>
                  <a:pt x="1070" y="626"/>
                </a:lnTo>
                <a:lnTo>
                  <a:pt x="1063" y="626"/>
                </a:lnTo>
                <a:lnTo>
                  <a:pt x="1062" y="626"/>
                </a:lnTo>
                <a:lnTo>
                  <a:pt x="1053" y="626"/>
                </a:lnTo>
                <a:lnTo>
                  <a:pt x="1053" y="631"/>
                </a:lnTo>
                <a:lnTo>
                  <a:pt x="1052" y="631"/>
                </a:lnTo>
                <a:lnTo>
                  <a:pt x="1050" y="631"/>
                </a:lnTo>
                <a:lnTo>
                  <a:pt x="1047" y="631"/>
                </a:lnTo>
                <a:lnTo>
                  <a:pt x="1038" y="631"/>
                </a:lnTo>
                <a:lnTo>
                  <a:pt x="1033" y="631"/>
                </a:lnTo>
                <a:lnTo>
                  <a:pt x="1031" y="631"/>
                </a:lnTo>
                <a:lnTo>
                  <a:pt x="1028" y="631"/>
                </a:lnTo>
                <a:lnTo>
                  <a:pt x="1020" y="629"/>
                </a:lnTo>
                <a:lnTo>
                  <a:pt x="1016" y="629"/>
                </a:lnTo>
                <a:lnTo>
                  <a:pt x="1003" y="631"/>
                </a:lnTo>
                <a:lnTo>
                  <a:pt x="1000" y="639"/>
                </a:lnTo>
                <a:lnTo>
                  <a:pt x="993" y="639"/>
                </a:lnTo>
                <a:lnTo>
                  <a:pt x="993" y="646"/>
                </a:lnTo>
                <a:lnTo>
                  <a:pt x="990" y="646"/>
                </a:lnTo>
                <a:lnTo>
                  <a:pt x="990" y="649"/>
                </a:lnTo>
                <a:lnTo>
                  <a:pt x="983" y="646"/>
                </a:lnTo>
                <a:lnTo>
                  <a:pt x="973" y="643"/>
                </a:lnTo>
                <a:lnTo>
                  <a:pt x="965" y="641"/>
                </a:lnTo>
                <a:lnTo>
                  <a:pt x="953" y="634"/>
                </a:lnTo>
                <a:lnTo>
                  <a:pt x="948" y="631"/>
                </a:lnTo>
                <a:lnTo>
                  <a:pt x="943" y="629"/>
                </a:lnTo>
                <a:lnTo>
                  <a:pt x="941" y="629"/>
                </a:lnTo>
                <a:lnTo>
                  <a:pt x="941" y="631"/>
                </a:lnTo>
                <a:lnTo>
                  <a:pt x="936" y="629"/>
                </a:lnTo>
                <a:lnTo>
                  <a:pt x="936" y="631"/>
                </a:lnTo>
                <a:lnTo>
                  <a:pt x="936" y="633"/>
                </a:lnTo>
                <a:lnTo>
                  <a:pt x="931" y="634"/>
                </a:lnTo>
                <a:lnTo>
                  <a:pt x="923" y="641"/>
                </a:lnTo>
                <a:lnTo>
                  <a:pt x="916" y="644"/>
                </a:lnTo>
                <a:lnTo>
                  <a:pt x="910" y="648"/>
                </a:lnTo>
                <a:lnTo>
                  <a:pt x="905" y="648"/>
                </a:lnTo>
                <a:lnTo>
                  <a:pt x="906" y="649"/>
                </a:lnTo>
                <a:lnTo>
                  <a:pt x="905" y="649"/>
                </a:lnTo>
                <a:lnTo>
                  <a:pt x="895" y="648"/>
                </a:lnTo>
                <a:lnTo>
                  <a:pt x="891" y="648"/>
                </a:lnTo>
                <a:lnTo>
                  <a:pt x="888" y="648"/>
                </a:lnTo>
                <a:lnTo>
                  <a:pt x="880" y="648"/>
                </a:lnTo>
                <a:lnTo>
                  <a:pt x="876" y="648"/>
                </a:lnTo>
                <a:lnTo>
                  <a:pt x="868" y="649"/>
                </a:lnTo>
                <a:lnTo>
                  <a:pt x="861" y="651"/>
                </a:lnTo>
                <a:lnTo>
                  <a:pt x="856" y="653"/>
                </a:lnTo>
                <a:lnTo>
                  <a:pt x="853" y="654"/>
                </a:lnTo>
                <a:lnTo>
                  <a:pt x="851" y="658"/>
                </a:lnTo>
                <a:lnTo>
                  <a:pt x="851" y="659"/>
                </a:lnTo>
                <a:lnTo>
                  <a:pt x="851" y="661"/>
                </a:lnTo>
                <a:lnTo>
                  <a:pt x="850" y="666"/>
                </a:lnTo>
                <a:lnTo>
                  <a:pt x="844" y="673"/>
                </a:lnTo>
                <a:lnTo>
                  <a:pt x="843" y="674"/>
                </a:lnTo>
                <a:lnTo>
                  <a:pt x="841" y="676"/>
                </a:lnTo>
                <a:lnTo>
                  <a:pt x="839" y="679"/>
                </a:lnTo>
                <a:lnTo>
                  <a:pt x="833" y="681"/>
                </a:lnTo>
                <a:lnTo>
                  <a:pt x="826" y="683"/>
                </a:lnTo>
                <a:lnTo>
                  <a:pt x="824" y="683"/>
                </a:lnTo>
                <a:lnTo>
                  <a:pt x="821" y="683"/>
                </a:lnTo>
                <a:lnTo>
                  <a:pt x="818" y="684"/>
                </a:lnTo>
                <a:lnTo>
                  <a:pt x="811" y="683"/>
                </a:lnTo>
                <a:lnTo>
                  <a:pt x="804" y="678"/>
                </a:lnTo>
                <a:lnTo>
                  <a:pt x="803" y="676"/>
                </a:lnTo>
                <a:lnTo>
                  <a:pt x="801" y="673"/>
                </a:lnTo>
                <a:lnTo>
                  <a:pt x="798" y="673"/>
                </a:lnTo>
                <a:lnTo>
                  <a:pt x="793" y="669"/>
                </a:lnTo>
                <a:lnTo>
                  <a:pt x="779" y="668"/>
                </a:lnTo>
                <a:lnTo>
                  <a:pt x="771" y="668"/>
                </a:lnTo>
                <a:lnTo>
                  <a:pt x="763" y="666"/>
                </a:lnTo>
                <a:lnTo>
                  <a:pt x="758" y="664"/>
                </a:lnTo>
                <a:lnTo>
                  <a:pt x="758" y="666"/>
                </a:lnTo>
                <a:lnTo>
                  <a:pt x="749" y="663"/>
                </a:lnTo>
                <a:lnTo>
                  <a:pt x="743" y="659"/>
                </a:lnTo>
                <a:lnTo>
                  <a:pt x="743" y="661"/>
                </a:lnTo>
                <a:lnTo>
                  <a:pt x="738" y="661"/>
                </a:lnTo>
                <a:lnTo>
                  <a:pt x="736" y="661"/>
                </a:lnTo>
                <a:lnTo>
                  <a:pt x="731" y="663"/>
                </a:lnTo>
                <a:lnTo>
                  <a:pt x="728" y="664"/>
                </a:lnTo>
                <a:lnTo>
                  <a:pt x="728" y="663"/>
                </a:lnTo>
                <a:lnTo>
                  <a:pt x="728" y="661"/>
                </a:lnTo>
                <a:lnTo>
                  <a:pt x="724" y="661"/>
                </a:lnTo>
                <a:lnTo>
                  <a:pt x="723" y="661"/>
                </a:lnTo>
                <a:lnTo>
                  <a:pt x="719" y="664"/>
                </a:lnTo>
                <a:lnTo>
                  <a:pt x="718" y="666"/>
                </a:lnTo>
                <a:lnTo>
                  <a:pt x="716" y="671"/>
                </a:lnTo>
                <a:lnTo>
                  <a:pt x="714" y="674"/>
                </a:lnTo>
                <a:lnTo>
                  <a:pt x="713" y="678"/>
                </a:lnTo>
                <a:lnTo>
                  <a:pt x="713" y="679"/>
                </a:lnTo>
                <a:lnTo>
                  <a:pt x="714" y="683"/>
                </a:lnTo>
                <a:lnTo>
                  <a:pt x="711" y="683"/>
                </a:lnTo>
                <a:lnTo>
                  <a:pt x="709" y="683"/>
                </a:lnTo>
                <a:lnTo>
                  <a:pt x="708" y="684"/>
                </a:lnTo>
                <a:lnTo>
                  <a:pt x="706" y="686"/>
                </a:lnTo>
                <a:lnTo>
                  <a:pt x="706" y="691"/>
                </a:lnTo>
                <a:lnTo>
                  <a:pt x="706" y="694"/>
                </a:lnTo>
                <a:lnTo>
                  <a:pt x="704" y="698"/>
                </a:lnTo>
                <a:lnTo>
                  <a:pt x="704" y="701"/>
                </a:lnTo>
                <a:lnTo>
                  <a:pt x="701" y="703"/>
                </a:lnTo>
                <a:lnTo>
                  <a:pt x="699" y="703"/>
                </a:lnTo>
                <a:lnTo>
                  <a:pt x="698" y="703"/>
                </a:lnTo>
                <a:lnTo>
                  <a:pt x="696" y="704"/>
                </a:lnTo>
                <a:lnTo>
                  <a:pt x="694" y="704"/>
                </a:lnTo>
                <a:lnTo>
                  <a:pt x="693" y="706"/>
                </a:lnTo>
                <a:lnTo>
                  <a:pt x="693" y="708"/>
                </a:lnTo>
                <a:lnTo>
                  <a:pt x="693" y="709"/>
                </a:lnTo>
                <a:lnTo>
                  <a:pt x="693" y="711"/>
                </a:lnTo>
                <a:lnTo>
                  <a:pt x="694" y="714"/>
                </a:lnTo>
                <a:lnTo>
                  <a:pt x="696" y="718"/>
                </a:lnTo>
                <a:lnTo>
                  <a:pt x="698" y="721"/>
                </a:lnTo>
                <a:lnTo>
                  <a:pt x="698" y="724"/>
                </a:lnTo>
                <a:lnTo>
                  <a:pt x="701" y="728"/>
                </a:lnTo>
                <a:lnTo>
                  <a:pt x="701" y="731"/>
                </a:lnTo>
                <a:lnTo>
                  <a:pt x="703" y="734"/>
                </a:lnTo>
                <a:lnTo>
                  <a:pt x="704" y="738"/>
                </a:lnTo>
                <a:lnTo>
                  <a:pt x="706" y="739"/>
                </a:lnTo>
                <a:lnTo>
                  <a:pt x="709" y="739"/>
                </a:lnTo>
                <a:lnTo>
                  <a:pt x="711" y="739"/>
                </a:lnTo>
                <a:lnTo>
                  <a:pt x="713" y="741"/>
                </a:lnTo>
                <a:lnTo>
                  <a:pt x="713" y="743"/>
                </a:lnTo>
                <a:lnTo>
                  <a:pt x="714" y="744"/>
                </a:lnTo>
                <a:lnTo>
                  <a:pt x="713" y="748"/>
                </a:lnTo>
                <a:lnTo>
                  <a:pt x="713" y="749"/>
                </a:lnTo>
                <a:lnTo>
                  <a:pt x="714" y="753"/>
                </a:lnTo>
                <a:lnTo>
                  <a:pt x="716" y="756"/>
                </a:lnTo>
                <a:lnTo>
                  <a:pt x="719" y="758"/>
                </a:lnTo>
                <a:lnTo>
                  <a:pt x="721" y="758"/>
                </a:lnTo>
                <a:lnTo>
                  <a:pt x="723" y="758"/>
                </a:lnTo>
                <a:lnTo>
                  <a:pt x="724" y="759"/>
                </a:lnTo>
                <a:lnTo>
                  <a:pt x="724" y="763"/>
                </a:lnTo>
                <a:lnTo>
                  <a:pt x="724" y="764"/>
                </a:lnTo>
                <a:lnTo>
                  <a:pt x="721" y="763"/>
                </a:lnTo>
                <a:lnTo>
                  <a:pt x="719" y="763"/>
                </a:lnTo>
                <a:lnTo>
                  <a:pt x="718" y="764"/>
                </a:lnTo>
                <a:lnTo>
                  <a:pt x="716" y="764"/>
                </a:lnTo>
                <a:lnTo>
                  <a:pt x="714" y="766"/>
                </a:lnTo>
                <a:lnTo>
                  <a:pt x="714" y="769"/>
                </a:lnTo>
                <a:lnTo>
                  <a:pt x="713" y="773"/>
                </a:lnTo>
                <a:lnTo>
                  <a:pt x="713" y="775"/>
                </a:lnTo>
                <a:lnTo>
                  <a:pt x="711" y="776"/>
                </a:lnTo>
                <a:lnTo>
                  <a:pt x="709" y="778"/>
                </a:lnTo>
                <a:lnTo>
                  <a:pt x="709" y="780"/>
                </a:lnTo>
                <a:lnTo>
                  <a:pt x="703" y="785"/>
                </a:lnTo>
                <a:lnTo>
                  <a:pt x="696" y="788"/>
                </a:lnTo>
                <a:lnTo>
                  <a:pt x="693" y="791"/>
                </a:lnTo>
                <a:lnTo>
                  <a:pt x="689" y="795"/>
                </a:lnTo>
                <a:lnTo>
                  <a:pt x="688" y="798"/>
                </a:lnTo>
                <a:lnTo>
                  <a:pt x="686" y="803"/>
                </a:lnTo>
                <a:lnTo>
                  <a:pt x="689" y="806"/>
                </a:lnTo>
                <a:lnTo>
                  <a:pt x="691" y="815"/>
                </a:lnTo>
                <a:lnTo>
                  <a:pt x="694" y="821"/>
                </a:lnTo>
                <a:lnTo>
                  <a:pt x="689" y="821"/>
                </a:lnTo>
                <a:lnTo>
                  <a:pt x="683" y="823"/>
                </a:lnTo>
                <a:lnTo>
                  <a:pt x="681" y="823"/>
                </a:lnTo>
                <a:lnTo>
                  <a:pt x="679" y="823"/>
                </a:lnTo>
                <a:lnTo>
                  <a:pt x="679" y="826"/>
                </a:lnTo>
                <a:lnTo>
                  <a:pt x="678" y="826"/>
                </a:lnTo>
                <a:lnTo>
                  <a:pt x="674" y="826"/>
                </a:lnTo>
                <a:lnTo>
                  <a:pt x="671" y="825"/>
                </a:lnTo>
                <a:lnTo>
                  <a:pt x="669" y="823"/>
                </a:lnTo>
                <a:lnTo>
                  <a:pt x="666" y="821"/>
                </a:lnTo>
                <a:lnTo>
                  <a:pt x="664" y="816"/>
                </a:lnTo>
                <a:lnTo>
                  <a:pt x="663" y="813"/>
                </a:lnTo>
                <a:lnTo>
                  <a:pt x="663" y="811"/>
                </a:lnTo>
                <a:lnTo>
                  <a:pt x="661" y="808"/>
                </a:lnTo>
                <a:lnTo>
                  <a:pt x="661" y="806"/>
                </a:lnTo>
                <a:lnTo>
                  <a:pt x="661" y="803"/>
                </a:lnTo>
                <a:lnTo>
                  <a:pt x="659" y="800"/>
                </a:lnTo>
                <a:lnTo>
                  <a:pt x="658" y="793"/>
                </a:lnTo>
                <a:lnTo>
                  <a:pt x="652" y="791"/>
                </a:lnTo>
                <a:lnTo>
                  <a:pt x="652" y="788"/>
                </a:lnTo>
                <a:lnTo>
                  <a:pt x="651" y="786"/>
                </a:lnTo>
                <a:lnTo>
                  <a:pt x="651" y="785"/>
                </a:lnTo>
                <a:lnTo>
                  <a:pt x="649" y="783"/>
                </a:lnTo>
                <a:lnTo>
                  <a:pt x="647" y="783"/>
                </a:lnTo>
                <a:lnTo>
                  <a:pt x="646" y="781"/>
                </a:lnTo>
                <a:lnTo>
                  <a:pt x="646" y="780"/>
                </a:lnTo>
                <a:lnTo>
                  <a:pt x="641" y="780"/>
                </a:lnTo>
                <a:lnTo>
                  <a:pt x="639" y="780"/>
                </a:lnTo>
                <a:lnTo>
                  <a:pt x="637" y="778"/>
                </a:lnTo>
                <a:lnTo>
                  <a:pt x="636" y="778"/>
                </a:lnTo>
                <a:lnTo>
                  <a:pt x="634" y="778"/>
                </a:lnTo>
                <a:lnTo>
                  <a:pt x="632" y="778"/>
                </a:lnTo>
                <a:lnTo>
                  <a:pt x="631" y="778"/>
                </a:lnTo>
                <a:lnTo>
                  <a:pt x="629" y="776"/>
                </a:lnTo>
                <a:lnTo>
                  <a:pt x="626" y="776"/>
                </a:lnTo>
                <a:lnTo>
                  <a:pt x="626" y="775"/>
                </a:lnTo>
                <a:lnTo>
                  <a:pt x="624" y="773"/>
                </a:lnTo>
                <a:lnTo>
                  <a:pt x="624" y="769"/>
                </a:lnTo>
                <a:lnTo>
                  <a:pt x="622" y="768"/>
                </a:lnTo>
                <a:lnTo>
                  <a:pt x="622" y="766"/>
                </a:lnTo>
                <a:lnTo>
                  <a:pt x="622" y="763"/>
                </a:lnTo>
                <a:lnTo>
                  <a:pt x="619" y="761"/>
                </a:lnTo>
                <a:lnTo>
                  <a:pt x="621" y="759"/>
                </a:lnTo>
                <a:lnTo>
                  <a:pt x="621" y="758"/>
                </a:lnTo>
                <a:lnTo>
                  <a:pt x="621" y="756"/>
                </a:lnTo>
                <a:lnTo>
                  <a:pt x="619" y="754"/>
                </a:lnTo>
                <a:lnTo>
                  <a:pt x="617" y="753"/>
                </a:lnTo>
                <a:lnTo>
                  <a:pt x="616" y="748"/>
                </a:lnTo>
                <a:lnTo>
                  <a:pt x="616" y="746"/>
                </a:lnTo>
                <a:lnTo>
                  <a:pt x="616" y="744"/>
                </a:lnTo>
                <a:lnTo>
                  <a:pt x="616" y="741"/>
                </a:lnTo>
                <a:lnTo>
                  <a:pt x="616" y="739"/>
                </a:lnTo>
                <a:lnTo>
                  <a:pt x="616" y="738"/>
                </a:lnTo>
                <a:lnTo>
                  <a:pt x="617" y="736"/>
                </a:lnTo>
                <a:lnTo>
                  <a:pt x="619" y="734"/>
                </a:lnTo>
                <a:lnTo>
                  <a:pt x="619" y="731"/>
                </a:lnTo>
                <a:lnTo>
                  <a:pt x="619" y="729"/>
                </a:lnTo>
                <a:lnTo>
                  <a:pt x="619" y="728"/>
                </a:lnTo>
                <a:lnTo>
                  <a:pt x="619" y="726"/>
                </a:lnTo>
                <a:lnTo>
                  <a:pt x="616" y="719"/>
                </a:lnTo>
                <a:lnTo>
                  <a:pt x="612" y="716"/>
                </a:lnTo>
                <a:lnTo>
                  <a:pt x="611" y="714"/>
                </a:lnTo>
                <a:lnTo>
                  <a:pt x="611" y="713"/>
                </a:lnTo>
                <a:lnTo>
                  <a:pt x="611" y="711"/>
                </a:lnTo>
                <a:lnTo>
                  <a:pt x="612" y="709"/>
                </a:lnTo>
                <a:lnTo>
                  <a:pt x="612" y="708"/>
                </a:lnTo>
                <a:lnTo>
                  <a:pt x="611" y="706"/>
                </a:lnTo>
                <a:lnTo>
                  <a:pt x="611" y="703"/>
                </a:lnTo>
                <a:lnTo>
                  <a:pt x="609" y="701"/>
                </a:lnTo>
                <a:lnTo>
                  <a:pt x="607" y="698"/>
                </a:lnTo>
                <a:lnTo>
                  <a:pt x="607" y="696"/>
                </a:lnTo>
                <a:lnTo>
                  <a:pt x="607" y="693"/>
                </a:lnTo>
                <a:lnTo>
                  <a:pt x="606" y="691"/>
                </a:lnTo>
                <a:lnTo>
                  <a:pt x="606" y="693"/>
                </a:lnTo>
                <a:lnTo>
                  <a:pt x="602" y="691"/>
                </a:lnTo>
                <a:lnTo>
                  <a:pt x="602" y="689"/>
                </a:lnTo>
                <a:lnTo>
                  <a:pt x="602" y="688"/>
                </a:lnTo>
                <a:lnTo>
                  <a:pt x="602" y="686"/>
                </a:lnTo>
                <a:lnTo>
                  <a:pt x="601" y="684"/>
                </a:lnTo>
                <a:lnTo>
                  <a:pt x="599" y="681"/>
                </a:lnTo>
                <a:lnTo>
                  <a:pt x="601" y="679"/>
                </a:lnTo>
                <a:lnTo>
                  <a:pt x="601" y="678"/>
                </a:lnTo>
                <a:lnTo>
                  <a:pt x="596" y="671"/>
                </a:lnTo>
                <a:lnTo>
                  <a:pt x="592" y="663"/>
                </a:lnTo>
                <a:lnTo>
                  <a:pt x="591" y="654"/>
                </a:lnTo>
                <a:lnTo>
                  <a:pt x="591" y="648"/>
                </a:lnTo>
                <a:lnTo>
                  <a:pt x="594" y="643"/>
                </a:lnTo>
                <a:lnTo>
                  <a:pt x="594" y="641"/>
                </a:lnTo>
                <a:lnTo>
                  <a:pt x="594" y="638"/>
                </a:lnTo>
                <a:lnTo>
                  <a:pt x="592" y="634"/>
                </a:lnTo>
                <a:lnTo>
                  <a:pt x="589" y="634"/>
                </a:lnTo>
                <a:lnTo>
                  <a:pt x="584" y="636"/>
                </a:lnTo>
                <a:lnTo>
                  <a:pt x="572" y="638"/>
                </a:lnTo>
                <a:lnTo>
                  <a:pt x="567" y="639"/>
                </a:lnTo>
                <a:lnTo>
                  <a:pt x="561" y="639"/>
                </a:lnTo>
                <a:lnTo>
                  <a:pt x="551" y="633"/>
                </a:lnTo>
                <a:lnTo>
                  <a:pt x="541" y="621"/>
                </a:lnTo>
                <a:lnTo>
                  <a:pt x="536" y="613"/>
                </a:lnTo>
                <a:lnTo>
                  <a:pt x="529" y="604"/>
                </a:lnTo>
                <a:lnTo>
                  <a:pt x="517" y="598"/>
                </a:lnTo>
                <a:lnTo>
                  <a:pt x="512" y="598"/>
                </a:lnTo>
                <a:lnTo>
                  <a:pt x="509" y="599"/>
                </a:lnTo>
                <a:lnTo>
                  <a:pt x="502" y="603"/>
                </a:lnTo>
                <a:lnTo>
                  <a:pt x="502" y="604"/>
                </a:lnTo>
                <a:lnTo>
                  <a:pt x="501" y="608"/>
                </a:lnTo>
                <a:lnTo>
                  <a:pt x="499" y="609"/>
                </a:lnTo>
                <a:lnTo>
                  <a:pt x="497" y="609"/>
                </a:lnTo>
                <a:lnTo>
                  <a:pt x="491" y="611"/>
                </a:lnTo>
                <a:lnTo>
                  <a:pt x="489" y="611"/>
                </a:lnTo>
                <a:lnTo>
                  <a:pt x="487" y="609"/>
                </a:lnTo>
                <a:lnTo>
                  <a:pt x="489" y="604"/>
                </a:lnTo>
                <a:lnTo>
                  <a:pt x="489" y="603"/>
                </a:lnTo>
                <a:lnTo>
                  <a:pt x="487" y="596"/>
                </a:lnTo>
                <a:lnTo>
                  <a:pt x="487" y="591"/>
                </a:lnTo>
                <a:lnTo>
                  <a:pt x="482" y="588"/>
                </a:lnTo>
                <a:lnTo>
                  <a:pt x="477" y="578"/>
                </a:lnTo>
                <a:lnTo>
                  <a:pt x="469" y="579"/>
                </a:lnTo>
                <a:lnTo>
                  <a:pt x="464" y="581"/>
                </a:lnTo>
                <a:lnTo>
                  <a:pt x="462" y="584"/>
                </a:lnTo>
                <a:lnTo>
                  <a:pt x="460" y="586"/>
                </a:lnTo>
                <a:lnTo>
                  <a:pt x="457" y="588"/>
                </a:lnTo>
                <a:lnTo>
                  <a:pt x="455" y="591"/>
                </a:lnTo>
                <a:lnTo>
                  <a:pt x="455" y="594"/>
                </a:lnTo>
                <a:lnTo>
                  <a:pt x="454" y="596"/>
                </a:lnTo>
                <a:lnTo>
                  <a:pt x="452" y="596"/>
                </a:lnTo>
                <a:lnTo>
                  <a:pt x="450" y="596"/>
                </a:lnTo>
                <a:lnTo>
                  <a:pt x="445" y="596"/>
                </a:lnTo>
                <a:lnTo>
                  <a:pt x="442" y="596"/>
                </a:lnTo>
                <a:lnTo>
                  <a:pt x="440" y="596"/>
                </a:lnTo>
                <a:lnTo>
                  <a:pt x="439" y="598"/>
                </a:lnTo>
                <a:lnTo>
                  <a:pt x="434" y="596"/>
                </a:lnTo>
                <a:lnTo>
                  <a:pt x="430" y="594"/>
                </a:lnTo>
                <a:lnTo>
                  <a:pt x="425" y="594"/>
                </a:lnTo>
                <a:lnTo>
                  <a:pt x="424" y="596"/>
                </a:lnTo>
                <a:lnTo>
                  <a:pt x="415" y="601"/>
                </a:lnTo>
                <a:lnTo>
                  <a:pt x="407" y="609"/>
                </a:lnTo>
                <a:lnTo>
                  <a:pt x="394" y="623"/>
                </a:lnTo>
                <a:lnTo>
                  <a:pt x="387" y="628"/>
                </a:lnTo>
                <a:lnTo>
                  <a:pt x="382" y="628"/>
                </a:lnTo>
                <a:lnTo>
                  <a:pt x="380" y="628"/>
                </a:lnTo>
                <a:lnTo>
                  <a:pt x="380" y="626"/>
                </a:lnTo>
                <a:lnTo>
                  <a:pt x="379" y="623"/>
                </a:lnTo>
                <a:lnTo>
                  <a:pt x="380" y="613"/>
                </a:lnTo>
                <a:lnTo>
                  <a:pt x="380" y="609"/>
                </a:lnTo>
                <a:lnTo>
                  <a:pt x="380" y="606"/>
                </a:lnTo>
                <a:lnTo>
                  <a:pt x="380" y="603"/>
                </a:lnTo>
                <a:lnTo>
                  <a:pt x="379" y="603"/>
                </a:lnTo>
                <a:lnTo>
                  <a:pt x="375" y="604"/>
                </a:lnTo>
                <a:lnTo>
                  <a:pt x="370" y="609"/>
                </a:lnTo>
                <a:lnTo>
                  <a:pt x="364" y="614"/>
                </a:lnTo>
                <a:lnTo>
                  <a:pt x="352" y="621"/>
                </a:lnTo>
                <a:lnTo>
                  <a:pt x="340" y="629"/>
                </a:lnTo>
                <a:lnTo>
                  <a:pt x="329" y="629"/>
                </a:lnTo>
                <a:lnTo>
                  <a:pt x="324" y="631"/>
                </a:lnTo>
                <a:lnTo>
                  <a:pt x="324" y="629"/>
                </a:lnTo>
                <a:lnTo>
                  <a:pt x="324" y="628"/>
                </a:lnTo>
                <a:lnTo>
                  <a:pt x="322" y="623"/>
                </a:lnTo>
                <a:lnTo>
                  <a:pt x="322" y="619"/>
                </a:lnTo>
                <a:lnTo>
                  <a:pt x="322" y="616"/>
                </a:lnTo>
                <a:lnTo>
                  <a:pt x="320" y="614"/>
                </a:lnTo>
                <a:lnTo>
                  <a:pt x="320" y="613"/>
                </a:lnTo>
                <a:lnTo>
                  <a:pt x="320" y="609"/>
                </a:lnTo>
                <a:lnTo>
                  <a:pt x="319" y="608"/>
                </a:lnTo>
                <a:lnTo>
                  <a:pt x="319" y="601"/>
                </a:lnTo>
                <a:lnTo>
                  <a:pt x="320" y="598"/>
                </a:lnTo>
                <a:lnTo>
                  <a:pt x="315" y="596"/>
                </a:lnTo>
                <a:lnTo>
                  <a:pt x="309" y="594"/>
                </a:lnTo>
                <a:lnTo>
                  <a:pt x="299" y="591"/>
                </a:lnTo>
                <a:lnTo>
                  <a:pt x="295" y="588"/>
                </a:lnTo>
                <a:lnTo>
                  <a:pt x="294" y="586"/>
                </a:lnTo>
                <a:lnTo>
                  <a:pt x="287" y="576"/>
                </a:lnTo>
                <a:lnTo>
                  <a:pt x="287" y="574"/>
                </a:lnTo>
                <a:lnTo>
                  <a:pt x="282" y="568"/>
                </a:lnTo>
                <a:lnTo>
                  <a:pt x="280" y="566"/>
                </a:lnTo>
                <a:lnTo>
                  <a:pt x="280" y="562"/>
                </a:lnTo>
                <a:lnTo>
                  <a:pt x="287" y="557"/>
                </a:lnTo>
                <a:lnTo>
                  <a:pt x="292" y="554"/>
                </a:lnTo>
                <a:lnTo>
                  <a:pt x="299" y="549"/>
                </a:lnTo>
                <a:lnTo>
                  <a:pt x="300" y="544"/>
                </a:lnTo>
                <a:lnTo>
                  <a:pt x="299" y="542"/>
                </a:lnTo>
                <a:lnTo>
                  <a:pt x="297" y="537"/>
                </a:lnTo>
                <a:lnTo>
                  <a:pt x="290" y="532"/>
                </a:lnTo>
                <a:lnTo>
                  <a:pt x="284" y="524"/>
                </a:lnTo>
                <a:lnTo>
                  <a:pt x="280" y="522"/>
                </a:lnTo>
                <a:lnTo>
                  <a:pt x="282" y="519"/>
                </a:lnTo>
                <a:lnTo>
                  <a:pt x="284" y="516"/>
                </a:lnTo>
                <a:lnTo>
                  <a:pt x="285" y="514"/>
                </a:lnTo>
                <a:lnTo>
                  <a:pt x="287" y="511"/>
                </a:lnTo>
                <a:lnTo>
                  <a:pt x="290" y="504"/>
                </a:lnTo>
                <a:lnTo>
                  <a:pt x="290" y="501"/>
                </a:lnTo>
                <a:lnTo>
                  <a:pt x="287" y="496"/>
                </a:lnTo>
                <a:lnTo>
                  <a:pt x="287" y="492"/>
                </a:lnTo>
                <a:lnTo>
                  <a:pt x="289" y="491"/>
                </a:lnTo>
                <a:lnTo>
                  <a:pt x="289" y="489"/>
                </a:lnTo>
                <a:lnTo>
                  <a:pt x="290" y="487"/>
                </a:lnTo>
                <a:lnTo>
                  <a:pt x="290" y="486"/>
                </a:lnTo>
                <a:lnTo>
                  <a:pt x="289" y="484"/>
                </a:lnTo>
                <a:lnTo>
                  <a:pt x="287" y="482"/>
                </a:lnTo>
                <a:lnTo>
                  <a:pt x="287" y="481"/>
                </a:lnTo>
                <a:lnTo>
                  <a:pt x="285" y="476"/>
                </a:lnTo>
                <a:lnTo>
                  <a:pt x="282" y="472"/>
                </a:lnTo>
                <a:lnTo>
                  <a:pt x="273" y="464"/>
                </a:lnTo>
                <a:lnTo>
                  <a:pt x="262" y="457"/>
                </a:lnTo>
                <a:lnTo>
                  <a:pt x="255" y="454"/>
                </a:lnTo>
                <a:lnTo>
                  <a:pt x="252" y="456"/>
                </a:lnTo>
                <a:lnTo>
                  <a:pt x="248" y="456"/>
                </a:lnTo>
                <a:lnTo>
                  <a:pt x="247" y="457"/>
                </a:lnTo>
                <a:lnTo>
                  <a:pt x="243" y="459"/>
                </a:lnTo>
                <a:lnTo>
                  <a:pt x="240" y="462"/>
                </a:lnTo>
                <a:lnTo>
                  <a:pt x="235" y="462"/>
                </a:lnTo>
                <a:lnTo>
                  <a:pt x="227" y="459"/>
                </a:lnTo>
                <a:lnTo>
                  <a:pt x="225" y="457"/>
                </a:lnTo>
                <a:lnTo>
                  <a:pt x="217" y="447"/>
                </a:lnTo>
                <a:lnTo>
                  <a:pt x="212" y="442"/>
                </a:lnTo>
                <a:lnTo>
                  <a:pt x="203" y="434"/>
                </a:lnTo>
                <a:lnTo>
                  <a:pt x="200" y="431"/>
                </a:lnTo>
                <a:lnTo>
                  <a:pt x="197" y="427"/>
                </a:lnTo>
                <a:lnTo>
                  <a:pt x="193" y="424"/>
                </a:lnTo>
                <a:lnTo>
                  <a:pt x="190" y="422"/>
                </a:lnTo>
                <a:lnTo>
                  <a:pt x="188" y="422"/>
                </a:lnTo>
                <a:lnTo>
                  <a:pt x="185" y="426"/>
                </a:lnTo>
                <a:lnTo>
                  <a:pt x="182" y="431"/>
                </a:lnTo>
                <a:lnTo>
                  <a:pt x="177" y="439"/>
                </a:lnTo>
                <a:lnTo>
                  <a:pt x="172" y="449"/>
                </a:lnTo>
                <a:lnTo>
                  <a:pt x="168" y="454"/>
                </a:lnTo>
                <a:lnTo>
                  <a:pt x="163" y="454"/>
                </a:lnTo>
                <a:lnTo>
                  <a:pt x="160" y="454"/>
                </a:lnTo>
                <a:lnTo>
                  <a:pt x="157" y="452"/>
                </a:lnTo>
                <a:lnTo>
                  <a:pt x="152" y="449"/>
                </a:lnTo>
                <a:lnTo>
                  <a:pt x="150" y="451"/>
                </a:lnTo>
                <a:lnTo>
                  <a:pt x="147" y="452"/>
                </a:lnTo>
                <a:lnTo>
                  <a:pt x="147" y="457"/>
                </a:lnTo>
                <a:lnTo>
                  <a:pt x="145" y="459"/>
                </a:lnTo>
                <a:lnTo>
                  <a:pt x="145" y="461"/>
                </a:lnTo>
                <a:lnTo>
                  <a:pt x="140" y="466"/>
                </a:lnTo>
                <a:lnTo>
                  <a:pt x="135" y="469"/>
                </a:lnTo>
                <a:lnTo>
                  <a:pt x="133" y="471"/>
                </a:lnTo>
                <a:lnTo>
                  <a:pt x="127" y="474"/>
                </a:lnTo>
                <a:lnTo>
                  <a:pt x="122" y="476"/>
                </a:lnTo>
                <a:lnTo>
                  <a:pt x="115" y="476"/>
                </a:lnTo>
                <a:lnTo>
                  <a:pt x="110" y="472"/>
                </a:lnTo>
                <a:lnTo>
                  <a:pt x="107" y="464"/>
                </a:lnTo>
                <a:lnTo>
                  <a:pt x="107" y="462"/>
                </a:lnTo>
                <a:lnTo>
                  <a:pt x="105" y="459"/>
                </a:lnTo>
                <a:lnTo>
                  <a:pt x="100" y="449"/>
                </a:lnTo>
                <a:lnTo>
                  <a:pt x="97" y="437"/>
                </a:lnTo>
                <a:lnTo>
                  <a:pt x="93" y="432"/>
                </a:lnTo>
                <a:lnTo>
                  <a:pt x="85" y="436"/>
                </a:lnTo>
                <a:lnTo>
                  <a:pt x="78" y="441"/>
                </a:lnTo>
                <a:lnTo>
                  <a:pt x="73" y="446"/>
                </a:lnTo>
                <a:lnTo>
                  <a:pt x="68" y="451"/>
                </a:lnTo>
                <a:lnTo>
                  <a:pt x="66" y="452"/>
                </a:lnTo>
                <a:lnTo>
                  <a:pt x="63" y="454"/>
                </a:lnTo>
                <a:lnTo>
                  <a:pt x="61" y="454"/>
                </a:lnTo>
                <a:lnTo>
                  <a:pt x="60" y="456"/>
                </a:lnTo>
                <a:lnTo>
                  <a:pt x="58" y="456"/>
                </a:lnTo>
                <a:lnTo>
                  <a:pt x="56" y="454"/>
                </a:lnTo>
                <a:lnTo>
                  <a:pt x="55" y="452"/>
                </a:lnTo>
                <a:lnTo>
                  <a:pt x="51" y="449"/>
                </a:lnTo>
                <a:lnTo>
                  <a:pt x="43" y="441"/>
                </a:lnTo>
                <a:lnTo>
                  <a:pt x="41" y="439"/>
                </a:lnTo>
                <a:lnTo>
                  <a:pt x="40" y="437"/>
                </a:lnTo>
                <a:lnTo>
                  <a:pt x="38" y="436"/>
                </a:lnTo>
                <a:lnTo>
                  <a:pt x="36" y="434"/>
                </a:lnTo>
                <a:lnTo>
                  <a:pt x="36" y="432"/>
                </a:lnTo>
                <a:lnTo>
                  <a:pt x="38" y="432"/>
                </a:lnTo>
                <a:lnTo>
                  <a:pt x="40" y="431"/>
                </a:lnTo>
                <a:lnTo>
                  <a:pt x="40" y="427"/>
                </a:lnTo>
                <a:lnTo>
                  <a:pt x="40" y="424"/>
                </a:lnTo>
                <a:lnTo>
                  <a:pt x="38" y="422"/>
                </a:lnTo>
                <a:lnTo>
                  <a:pt x="36" y="421"/>
                </a:lnTo>
                <a:lnTo>
                  <a:pt x="35" y="417"/>
                </a:lnTo>
                <a:lnTo>
                  <a:pt x="31" y="416"/>
                </a:lnTo>
                <a:lnTo>
                  <a:pt x="31" y="412"/>
                </a:lnTo>
                <a:lnTo>
                  <a:pt x="30" y="411"/>
                </a:lnTo>
                <a:lnTo>
                  <a:pt x="30" y="407"/>
                </a:lnTo>
                <a:lnTo>
                  <a:pt x="26" y="406"/>
                </a:lnTo>
                <a:lnTo>
                  <a:pt x="25" y="404"/>
                </a:lnTo>
                <a:lnTo>
                  <a:pt x="25" y="402"/>
                </a:lnTo>
                <a:lnTo>
                  <a:pt x="23" y="401"/>
                </a:lnTo>
                <a:lnTo>
                  <a:pt x="21" y="399"/>
                </a:lnTo>
                <a:lnTo>
                  <a:pt x="21" y="397"/>
                </a:lnTo>
                <a:lnTo>
                  <a:pt x="23" y="397"/>
                </a:lnTo>
                <a:lnTo>
                  <a:pt x="25" y="396"/>
                </a:lnTo>
                <a:lnTo>
                  <a:pt x="30" y="396"/>
                </a:lnTo>
                <a:lnTo>
                  <a:pt x="31" y="396"/>
                </a:lnTo>
                <a:lnTo>
                  <a:pt x="31" y="394"/>
                </a:lnTo>
                <a:lnTo>
                  <a:pt x="28" y="389"/>
                </a:lnTo>
                <a:lnTo>
                  <a:pt x="25" y="384"/>
                </a:lnTo>
                <a:lnTo>
                  <a:pt x="23" y="382"/>
                </a:lnTo>
                <a:lnTo>
                  <a:pt x="25" y="381"/>
                </a:lnTo>
                <a:lnTo>
                  <a:pt x="31" y="374"/>
                </a:lnTo>
                <a:lnTo>
                  <a:pt x="35" y="371"/>
                </a:lnTo>
                <a:lnTo>
                  <a:pt x="36" y="366"/>
                </a:lnTo>
                <a:lnTo>
                  <a:pt x="36" y="362"/>
                </a:lnTo>
                <a:lnTo>
                  <a:pt x="35" y="357"/>
                </a:lnTo>
                <a:lnTo>
                  <a:pt x="31" y="355"/>
                </a:lnTo>
                <a:lnTo>
                  <a:pt x="28" y="355"/>
                </a:lnTo>
                <a:lnTo>
                  <a:pt x="23" y="355"/>
                </a:lnTo>
                <a:lnTo>
                  <a:pt x="16" y="355"/>
                </a:lnTo>
                <a:lnTo>
                  <a:pt x="11" y="355"/>
                </a:lnTo>
                <a:lnTo>
                  <a:pt x="5" y="350"/>
                </a:lnTo>
                <a:lnTo>
                  <a:pt x="3" y="347"/>
                </a:lnTo>
                <a:lnTo>
                  <a:pt x="3" y="345"/>
                </a:lnTo>
                <a:lnTo>
                  <a:pt x="0" y="340"/>
                </a:lnTo>
                <a:lnTo>
                  <a:pt x="0" y="335"/>
                </a:lnTo>
                <a:lnTo>
                  <a:pt x="0" y="327"/>
                </a:lnTo>
                <a:lnTo>
                  <a:pt x="0" y="320"/>
                </a:lnTo>
                <a:lnTo>
                  <a:pt x="1" y="310"/>
                </a:lnTo>
                <a:lnTo>
                  <a:pt x="3" y="304"/>
                </a:lnTo>
                <a:lnTo>
                  <a:pt x="6" y="300"/>
                </a:lnTo>
                <a:lnTo>
                  <a:pt x="10" y="300"/>
                </a:lnTo>
                <a:lnTo>
                  <a:pt x="25" y="297"/>
                </a:lnTo>
                <a:lnTo>
                  <a:pt x="33" y="294"/>
                </a:lnTo>
                <a:lnTo>
                  <a:pt x="40" y="290"/>
                </a:lnTo>
                <a:lnTo>
                  <a:pt x="43" y="287"/>
                </a:lnTo>
                <a:lnTo>
                  <a:pt x="45" y="285"/>
                </a:lnTo>
                <a:lnTo>
                  <a:pt x="46" y="282"/>
                </a:lnTo>
                <a:lnTo>
                  <a:pt x="48" y="277"/>
                </a:lnTo>
                <a:lnTo>
                  <a:pt x="48" y="267"/>
                </a:lnTo>
                <a:lnTo>
                  <a:pt x="48" y="264"/>
                </a:lnTo>
                <a:lnTo>
                  <a:pt x="46" y="260"/>
                </a:lnTo>
                <a:lnTo>
                  <a:pt x="45" y="254"/>
                </a:lnTo>
                <a:lnTo>
                  <a:pt x="45" y="245"/>
                </a:lnTo>
                <a:lnTo>
                  <a:pt x="45" y="239"/>
                </a:lnTo>
                <a:lnTo>
                  <a:pt x="46" y="235"/>
                </a:lnTo>
                <a:lnTo>
                  <a:pt x="55" y="225"/>
                </a:lnTo>
                <a:lnTo>
                  <a:pt x="60" y="219"/>
                </a:lnTo>
                <a:lnTo>
                  <a:pt x="63" y="212"/>
                </a:lnTo>
                <a:lnTo>
                  <a:pt x="66" y="207"/>
                </a:lnTo>
                <a:lnTo>
                  <a:pt x="71" y="205"/>
                </a:lnTo>
                <a:lnTo>
                  <a:pt x="73" y="202"/>
                </a:lnTo>
                <a:lnTo>
                  <a:pt x="76" y="200"/>
                </a:lnTo>
                <a:lnTo>
                  <a:pt x="78" y="197"/>
                </a:lnTo>
                <a:lnTo>
                  <a:pt x="80" y="195"/>
                </a:lnTo>
                <a:lnTo>
                  <a:pt x="78" y="192"/>
                </a:lnTo>
                <a:lnTo>
                  <a:pt x="76" y="190"/>
                </a:lnTo>
                <a:lnTo>
                  <a:pt x="75" y="187"/>
                </a:lnTo>
                <a:lnTo>
                  <a:pt x="75" y="185"/>
                </a:lnTo>
                <a:lnTo>
                  <a:pt x="75" y="184"/>
                </a:lnTo>
                <a:lnTo>
                  <a:pt x="78" y="184"/>
                </a:lnTo>
                <a:lnTo>
                  <a:pt x="80" y="182"/>
                </a:lnTo>
                <a:lnTo>
                  <a:pt x="80" y="180"/>
                </a:lnTo>
                <a:lnTo>
                  <a:pt x="80" y="179"/>
                </a:lnTo>
                <a:lnTo>
                  <a:pt x="76" y="179"/>
                </a:lnTo>
                <a:lnTo>
                  <a:pt x="73" y="177"/>
                </a:lnTo>
                <a:lnTo>
                  <a:pt x="73" y="174"/>
                </a:lnTo>
                <a:lnTo>
                  <a:pt x="71" y="169"/>
                </a:lnTo>
                <a:lnTo>
                  <a:pt x="71" y="164"/>
                </a:lnTo>
                <a:lnTo>
                  <a:pt x="73" y="160"/>
                </a:lnTo>
                <a:lnTo>
                  <a:pt x="75" y="157"/>
                </a:lnTo>
                <a:lnTo>
                  <a:pt x="76" y="153"/>
                </a:lnTo>
                <a:lnTo>
                  <a:pt x="78" y="152"/>
                </a:lnTo>
                <a:lnTo>
                  <a:pt x="80" y="153"/>
                </a:lnTo>
                <a:lnTo>
                  <a:pt x="83" y="153"/>
                </a:lnTo>
                <a:lnTo>
                  <a:pt x="85" y="150"/>
                </a:lnTo>
                <a:lnTo>
                  <a:pt x="83" y="145"/>
                </a:lnTo>
                <a:lnTo>
                  <a:pt x="85" y="145"/>
                </a:lnTo>
                <a:lnTo>
                  <a:pt x="90" y="143"/>
                </a:lnTo>
                <a:lnTo>
                  <a:pt x="102" y="147"/>
                </a:lnTo>
                <a:lnTo>
                  <a:pt x="103" y="148"/>
                </a:lnTo>
                <a:lnTo>
                  <a:pt x="108" y="153"/>
                </a:lnTo>
                <a:lnTo>
                  <a:pt x="108" y="159"/>
                </a:lnTo>
                <a:lnTo>
                  <a:pt x="108" y="164"/>
                </a:lnTo>
                <a:lnTo>
                  <a:pt x="107" y="167"/>
                </a:lnTo>
                <a:lnTo>
                  <a:pt x="110" y="169"/>
                </a:lnTo>
                <a:lnTo>
                  <a:pt x="112" y="170"/>
                </a:lnTo>
                <a:lnTo>
                  <a:pt x="117" y="170"/>
                </a:lnTo>
                <a:lnTo>
                  <a:pt x="120" y="175"/>
                </a:lnTo>
                <a:lnTo>
                  <a:pt x="123" y="177"/>
                </a:lnTo>
                <a:lnTo>
                  <a:pt x="130" y="175"/>
                </a:lnTo>
                <a:lnTo>
                  <a:pt x="132" y="172"/>
                </a:lnTo>
                <a:lnTo>
                  <a:pt x="133" y="172"/>
                </a:lnTo>
                <a:lnTo>
                  <a:pt x="137" y="169"/>
                </a:lnTo>
                <a:lnTo>
                  <a:pt x="140" y="169"/>
                </a:lnTo>
                <a:lnTo>
                  <a:pt x="147" y="165"/>
                </a:lnTo>
                <a:lnTo>
                  <a:pt x="157" y="164"/>
                </a:lnTo>
                <a:lnTo>
                  <a:pt x="163" y="160"/>
                </a:lnTo>
                <a:lnTo>
                  <a:pt x="170" y="157"/>
                </a:lnTo>
                <a:lnTo>
                  <a:pt x="172" y="157"/>
                </a:lnTo>
                <a:lnTo>
                  <a:pt x="173" y="155"/>
                </a:lnTo>
                <a:lnTo>
                  <a:pt x="173" y="153"/>
                </a:lnTo>
                <a:lnTo>
                  <a:pt x="173" y="152"/>
                </a:lnTo>
                <a:lnTo>
                  <a:pt x="170" y="148"/>
                </a:lnTo>
                <a:lnTo>
                  <a:pt x="163" y="142"/>
                </a:lnTo>
                <a:lnTo>
                  <a:pt x="158" y="133"/>
                </a:lnTo>
                <a:lnTo>
                  <a:pt x="158" y="132"/>
                </a:lnTo>
                <a:lnTo>
                  <a:pt x="160" y="130"/>
                </a:lnTo>
                <a:lnTo>
                  <a:pt x="162" y="127"/>
                </a:lnTo>
                <a:lnTo>
                  <a:pt x="163" y="123"/>
                </a:lnTo>
                <a:lnTo>
                  <a:pt x="163" y="122"/>
                </a:lnTo>
                <a:lnTo>
                  <a:pt x="163" y="120"/>
                </a:lnTo>
                <a:lnTo>
                  <a:pt x="163" y="118"/>
                </a:lnTo>
                <a:lnTo>
                  <a:pt x="162" y="115"/>
                </a:lnTo>
                <a:lnTo>
                  <a:pt x="157" y="113"/>
                </a:lnTo>
                <a:lnTo>
                  <a:pt x="152" y="113"/>
                </a:lnTo>
                <a:lnTo>
                  <a:pt x="148" y="112"/>
                </a:lnTo>
                <a:lnTo>
                  <a:pt x="147" y="110"/>
                </a:lnTo>
                <a:lnTo>
                  <a:pt x="145" y="108"/>
                </a:lnTo>
                <a:lnTo>
                  <a:pt x="143" y="107"/>
                </a:lnTo>
                <a:lnTo>
                  <a:pt x="143" y="105"/>
                </a:lnTo>
                <a:lnTo>
                  <a:pt x="142" y="97"/>
                </a:lnTo>
                <a:lnTo>
                  <a:pt x="142" y="95"/>
                </a:lnTo>
                <a:lnTo>
                  <a:pt x="142" y="93"/>
                </a:lnTo>
                <a:lnTo>
                  <a:pt x="140" y="93"/>
                </a:lnTo>
                <a:lnTo>
                  <a:pt x="138" y="92"/>
                </a:lnTo>
                <a:lnTo>
                  <a:pt x="137" y="90"/>
                </a:lnTo>
                <a:lnTo>
                  <a:pt x="137" y="88"/>
                </a:lnTo>
                <a:lnTo>
                  <a:pt x="138" y="85"/>
                </a:lnTo>
                <a:lnTo>
                  <a:pt x="138" y="82"/>
                </a:lnTo>
                <a:lnTo>
                  <a:pt x="142" y="78"/>
                </a:lnTo>
                <a:lnTo>
                  <a:pt x="143" y="78"/>
                </a:lnTo>
                <a:lnTo>
                  <a:pt x="147" y="78"/>
                </a:lnTo>
                <a:lnTo>
                  <a:pt x="152" y="80"/>
                </a:lnTo>
                <a:lnTo>
                  <a:pt x="155" y="82"/>
                </a:lnTo>
                <a:lnTo>
                  <a:pt x="158" y="82"/>
                </a:lnTo>
                <a:lnTo>
                  <a:pt x="160" y="82"/>
                </a:lnTo>
                <a:lnTo>
                  <a:pt x="162" y="80"/>
                </a:lnTo>
                <a:lnTo>
                  <a:pt x="162" y="78"/>
                </a:lnTo>
                <a:lnTo>
                  <a:pt x="160" y="75"/>
                </a:lnTo>
                <a:lnTo>
                  <a:pt x="158" y="73"/>
                </a:lnTo>
                <a:lnTo>
                  <a:pt x="158" y="70"/>
                </a:lnTo>
                <a:lnTo>
                  <a:pt x="157" y="67"/>
                </a:lnTo>
                <a:lnTo>
                  <a:pt x="155" y="63"/>
                </a:lnTo>
                <a:lnTo>
                  <a:pt x="155" y="58"/>
                </a:lnTo>
                <a:lnTo>
                  <a:pt x="155" y="55"/>
                </a:lnTo>
                <a:lnTo>
                  <a:pt x="153" y="52"/>
                </a:lnTo>
                <a:lnTo>
                  <a:pt x="150" y="47"/>
                </a:lnTo>
                <a:lnTo>
                  <a:pt x="148" y="45"/>
                </a:lnTo>
                <a:lnTo>
                  <a:pt x="147" y="45"/>
                </a:lnTo>
                <a:lnTo>
                  <a:pt x="147" y="43"/>
                </a:lnTo>
                <a:lnTo>
                  <a:pt x="147" y="42"/>
                </a:lnTo>
                <a:lnTo>
                  <a:pt x="145" y="40"/>
                </a:lnTo>
                <a:lnTo>
                  <a:pt x="143" y="37"/>
                </a:lnTo>
                <a:lnTo>
                  <a:pt x="140" y="35"/>
                </a:lnTo>
                <a:lnTo>
                  <a:pt x="140" y="32"/>
                </a:lnTo>
                <a:lnTo>
                  <a:pt x="140" y="27"/>
                </a:lnTo>
                <a:lnTo>
                  <a:pt x="138" y="22"/>
                </a:lnTo>
                <a:lnTo>
                  <a:pt x="140" y="20"/>
                </a:lnTo>
                <a:lnTo>
                  <a:pt x="140" y="18"/>
                </a:lnTo>
                <a:lnTo>
                  <a:pt x="142" y="17"/>
                </a:lnTo>
                <a:lnTo>
                  <a:pt x="143" y="13"/>
                </a:lnTo>
                <a:lnTo>
                  <a:pt x="145" y="12"/>
                </a:lnTo>
                <a:lnTo>
                  <a:pt x="152" y="12"/>
                </a:lnTo>
                <a:lnTo>
                  <a:pt x="153" y="10"/>
                </a:lnTo>
                <a:lnTo>
                  <a:pt x="157" y="8"/>
                </a:lnTo>
                <a:lnTo>
                  <a:pt x="158" y="8"/>
                </a:lnTo>
                <a:lnTo>
                  <a:pt x="168" y="7"/>
                </a:lnTo>
                <a:lnTo>
                  <a:pt x="175" y="5"/>
                </a:lnTo>
                <a:lnTo>
                  <a:pt x="183" y="3"/>
                </a:lnTo>
                <a:lnTo>
                  <a:pt x="188" y="0"/>
                </a:lnTo>
                <a:lnTo>
                  <a:pt x="190" y="0"/>
                </a:lnTo>
                <a:lnTo>
                  <a:pt x="190" y="2"/>
                </a:lnTo>
                <a:lnTo>
                  <a:pt x="192" y="7"/>
                </a:lnTo>
                <a:lnTo>
                  <a:pt x="193" y="8"/>
                </a:lnTo>
                <a:lnTo>
                  <a:pt x="195" y="12"/>
                </a:lnTo>
                <a:lnTo>
                  <a:pt x="203" y="20"/>
                </a:lnTo>
                <a:lnTo>
                  <a:pt x="207" y="23"/>
                </a:lnTo>
                <a:lnTo>
                  <a:pt x="215" y="25"/>
                </a:lnTo>
                <a:lnTo>
                  <a:pt x="218" y="28"/>
                </a:lnTo>
                <a:close/>
              </a:path>
            </a:pathLst>
          </a:custGeom>
          <a:solidFill>
            <a:srgbClr val="CC70B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5"/>
          <p:cNvSpPr>
            <a:spLocks/>
          </p:cNvSpPr>
          <p:nvPr/>
        </p:nvSpPr>
        <p:spPr bwMode="auto">
          <a:xfrm>
            <a:off x="4208463" y="550863"/>
            <a:ext cx="2259013" cy="1123950"/>
          </a:xfrm>
          <a:custGeom>
            <a:avLst/>
            <a:gdLst/>
            <a:ahLst/>
            <a:cxnLst>
              <a:cxn ang="0">
                <a:pos x="775" y="0"/>
              </a:cxn>
              <a:cxn ang="0">
                <a:pos x="810" y="0"/>
              </a:cxn>
              <a:cxn ang="0">
                <a:pos x="850" y="0"/>
              </a:cxn>
              <a:cxn ang="0">
                <a:pos x="887" y="0"/>
              </a:cxn>
              <a:cxn ang="0">
                <a:pos x="925" y="0"/>
              </a:cxn>
              <a:cxn ang="0">
                <a:pos x="960" y="0"/>
              </a:cxn>
              <a:cxn ang="0">
                <a:pos x="997" y="0"/>
              </a:cxn>
              <a:cxn ang="0">
                <a:pos x="1037" y="0"/>
              </a:cxn>
              <a:cxn ang="0">
                <a:pos x="1072" y="0"/>
              </a:cxn>
              <a:cxn ang="0">
                <a:pos x="1112" y="0"/>
              </a:cxn>
              <a:cxn ang="0">
                <a:pos x="1151" y="0"/>
              </a:cxn>
              <a:cxn ang="0">
                <a:pos x="1189" y="0"/>
              </a:cxn>
              <a:cxn ang="0">
                <a:pos x="1227" y="0"/>
              </a:cxn>
              <a:cxn ang="0">
                <a:pos x="1266" y="0"/>
              </a:cxn>
              <a:cxn ang="0">
                <a:pos x="1306" y="0"/>
              </a:cxn>
              <a:cxn ang="0">
                <a:pos x="1344" y="0"/>
              </a:cxn>
              <a:cxn ang="0">
                <a:pos x="1383" y="0"/>
              </a:cxn>
              <a:cxn ang="0">
                <a:pos x="1421" y="0"/>
              </a:cxn>
              <a:cxn ang="0">
                <a:pos x="1423" y="576"/>
              </a:cxn>
              <a:cxn ang="0">
                <a:pos x="1333" y="708"/>
              </a:cxn>
              <a:cxn ang="0">
                <a:pos x="1081" y="706"/>
              </a:cxn>
              <a:cxn ang="0">
                <a:pos x="830" y="708"/>
              </a:cxn>
              <a:cxn ang="0">
                <a:pos x="520" y="703"/>
              </a:cxn>
              <a:cxn ang="0">
                <a:pos x="538" y="665"/>
              </a:cxn>
              <a:cxn ang="0">
                <a:pos x="531" y="628"/>
              </a:cxn>
              <a:cxn ang="0">
                <a:pos x="496" y="626"/>
              </a:cxn>
              <a:cxn ang="0">
                <a:pos x="463" y="603"/>
              </a:cxn>
              <a:cxn ang="0">
                <a:pos x="428" y="591"/>
              </a:cxn>
              <a:cxn ang="0">
                <a:pos x="379" y="599"/>
              </a:cxn>
              <a:cxn ang="0">
                <a:pos x="353" y="564"/>
              </a:cxn>
              <a:cxn ang="0">
                <a:pos x="306" y="546"/>
              </a:cxn>
              <a:cxn ang="0">
                <a:pos x="259" y="499"/>
              </a:cxn>
              <a:cxn ang="0">
                <a:pos x="194" y="476"/>
              </a:cxn>
              <a:cxn ang="0">
                <a:pos x="172" y="448"/>
              </a:cxn>
              <a:cxn ang="0">
                <a:pos x="139" y="407"/>
              </a:cxn>
              <a:cxn ang="0">
                <a:pos x="152" y="341"/>
              </a:cxn>
              <a:cxn ang="0">
                <a:pos x="112" y="294"/>
              </a:cxn>
              <a:cxn ang="0">
                <a:pos x="80" y="217"/>
              </a:cxn>
              <a:cxn ang="0">
                <a:pos x="45" y="160"/>
              </a:cxn>
              <a:cxn ang="0">
                <a:pos x="4" y="112"/>
              </a:cxn>
              <a:cxn ang="0">
                <a:pos x="9" y="74"/>
              </a:cxn>
              <a:cxn ang="0">
                <a:pos x="15" y="39"/>
              </a:cxn>
              <a:cxn ang="0">
                <a:pos x="45" y="0"/>
              </a:cxn>
              <a:cxn ang="0">
                <a:pos x="84" y="0"/>
              </a:cxn>
              <a:cxn ang="0">
                <a:pos x="121" y="0"/>
              </a:cxn>
              <a:cxn ang="0">
                <a:pos x="159" y="0"/>
              </a:cxn>
              <a:cxn ang="0">
                <a:pos x="197" y="0"/>
              </a:cxn>
              <a:cxn ang="0">
                <a:pos x="234" y="0"/>
              </a:cxn>
              <a:cxn ang="0">
                <a:pos x="272" y="0"/>
              </a:cxn>
              <a:cxn ang="0">
                <a:pos x="308" y="0"/>
              </a:cxn>
              <a:cxn ang="0">
                <a:pos x="346" y="0"/>
              </a:cxn>
              <a:cxn ang="0">
                <a:pos x="384" y="0"/>
              </a:cxn>
              <a:cxn ang="0">
                <a:pos x="424" y="0"/>
              </a:cxn>
              <a:cxn ang="0">
                <a:pos x="463" y="0"/>
              </a:cxn>
              <a:cxn ang="0">
                <a:pos x="501" y="0"/>
              </a:cxn>
              <a:cxn ang="0">
                <a:pos x="540" y="0"/>
              </a:cxn>
              <a:cxn ang="0">
                <a:pos x="578" y="0"/>
              </a:cxn>
              <a:cxn ang="0">
                <a:pos x="618" y="0"/>
              </a:cxn>
              <a:cxn ang="0">
                <a:pos x="656" y="0"/>
              </a:cxn>
              <a:cxn ang="0">
                <a:pos x="695" y="0"/>
              </a:cxn>
              <a:cxn ang="0">
                <a:pos x="732" y="0"/>
              </a:cxn>
            </a:cxnLst>
            <a:rect l="0" t="0" r="r" b="b"/>
            <a:pathLst>
              <a:path w="1423" h="708">
                <a:moveTo>
                  <a:pt x="738" y="0"/>
                </a:moveTo>
                <a:lnTo>
                  <a:pt x="740" y="0"/>
                </a:lnTo>
                <a:lnTo>
                  <a:pt x="743" y="0"/>
                </a:lnTo>
                <a:lnTo>
                  <a:pt x="745" y="0"/>
                </a:lnTo>
                <a:lnTo>
                  <a:pt x="747" y="0"/>
                </a:lnTo>
                <a:lnTo>
                  <a:pt x="750" y="0"/>
                </a:lnTo>
                <a:lnTo>
                  <a:pt x="752" y="0"/>
                </a:lnTo>
                <a:lnTo>
                  <a:pt x="753" y="0"/>
                </a:lnTo>
                <a:lnTo>
                  <a:pt x="757" y="0"/>
                </a:lnTo>
                <a:lnTo>
                  <a:pt x="758" y="0"/>
                </a:lnTo>
                <a:lnTo>
                  <a:pt x="760" y="0"/>
                </a:lnTo>
                <a:lnTo>
                  <a:pt x="763" y="0"/>
                </a:lnTo>
                <a:lnTo>
                  <a:pt x="765" y="0"/>
                </a:lnTo>
                <a:lnTo>
                  <a:pt x="768" y="0"/>
                </a:lnTo>
                <a:lnTo>
                  <a:pt x="770" y="0"/>
                </a:lnTo>
                <a:lnTo>
                  <a:pt x="772" y="0"/>
                </a:lnTo>
                <a:lnTo>
                  <a:pt x="775" y="0"/>
                </a:lnTo>
                <a:lnTo>
                  <a:pt x="777" y="0"/>
                </a:lnTo>
                <a:lnTo>
                  <a:pt x="778" y="0"/>
                </a:lnTo>
                <a:lnTo>
                  <a:pt x="782" y="0"/>
                </a:lnTo>
                <a:lnTo>
                  <a:pt x="783" y="0"/>
                </a:lnTo>
                <a:lnTo>
                  <a:pt x="785" y="0"/>
                </a:lnTo>
                <a:lnTo>
                  <a:pt x="788" y="0"/>
                </a:lnTo>
                <a:lnTo>
                  <a:pt x="790" y="0"/>
                </a:lnTo>
                <a:lnTo>
                  <a:pt x="793" y="0"/>
                </a:lnTo>
                <a:lnTo>
                  <a:pt x="795" y="0"/>
                </a:lnTo>
                <a:lnTo>
                  <a:pt x="797" y="0"/>
                </a:lnTo>
                <a:lnTo>
                  <a:pt x="798" y="0"/>
                </a:lnTo>
                <a:lnTo>
                  <a:pt x="800" y="0"/>
                </a:lnTo>
                <a:lnTo>
                  <a:pt x="802" y="0"/>
                </a:lnTo>
                <a:lnTo>
                  <a:pt x="803" y="0"/>
                </a:lnTo>
                <a:lnTo>
                  <a:pt x="807" y="0"/>
                </a:lnTo>
                <a:lnTo>
                  <a:pt x="808" y="0"/>
                </a:lnTo>
                <a:lnTo>
                  <a:pt x="810" y="0"/>
                </a:lnTo>
                <a:lnTo>
                  <a:pt x="813" y="0"/>
                </a:lnTo>
                <a:lnTo>
                  <a:pt x="815" y="0"/>
                </a:lnTo>
                <a:lnTo>
                  <a:pt x="818" y="0"/>
                </a:lnTo>
                <a:lnTo>
                  <a:pt x="820" y="0"/>
                </a:lnTo>
                <a:lnTo>
                  <a:pt x="822" y="0"/>
                </a:lnTo>
                <a:lnTo>
                  <a:pt x="825" y="0"/>
                </a:lnTo>
                <a:lnTo>
                  <a:pt x="827" y="0"/>
                </a:lnTo>
                <a:lnTo>
                  <a:pt x="828" y="0"/>
                </a:lnTo>
                <a:lnTo>
                  <a:pt x="832" y="0"/>
                </a:lnTo>
                <a:lnTo>
                  <a:pt x="833" y="0"/>
                </a:lnTo>
                <a:lnTo>
                  <a:pt x="835" y="0"/>
                </a:lnTo>
                <a:lnTo>
                  <a:pt x="838" y="0"/>
                </a:lnTo>
                <a:lnTo>
                  <a:pt x="840" y="0"/>
                </a:lnTo>
                <a:lnTo>
                  <a:pt x="843" y="0"/>
                </a:lnTo>
                <a:lnTo>
                  <a:pt x="845" y="0"/>
                </a:lnTo>
                <a:lnTo>
                  <a:pt x="847" y="0"/>
                </a:lnTo>
                <a:lnTo>
                  <a:pt x="850" y="0"/>
                </a:lnTo>
                <a:lnTo>
                  <a:pt x="852" y="0"/>
                </a:lnTo>
                <a:lnTo>
                  <a:pt x="853" y="0"/>
                </a:lnTo>
                <a:lnTo>
                  <a:pt x="857" y="0"/>
                </a:lnTo>
                <a:lnTo>
                  <a:pt x="858" y="0"/>
                </a:lnTo>
                <a:lnTo>
                  <a:pt x="860" y="0"/>
                </a:lnTo>
                <a:lnTo>
                  <a:pt x="864" y="0"/>
                </a:lnTo>
                <a:lnTo>
                  <a:pt x="865" y="0"/>
                </a:lnTo>
                <a:lnTo>
                  <a:pt x="869" y="0"/>
                </a:lnTo>
                <a:lnTo>
                  <a:pt x="870" y="0"/>
                </a:lnTo>
                <a:lnTo>
                  <a:pt x="872" y="0"/>
                </a:lnTo>
                <a:lnTo>
                  <a:pt x="875" y="0"/>
                </a:lnTo>
                <a:lnTo>
                  <a:pt x="877" y="0"/>
                </a:lnTo>
                <a:lnTo>
                  <a:pt x="879" y="0"/>
                </a:lnTo>
                <a:lnTo>
                  <a:pt x="882" y="0"/>
                </a:lnTo>
                <a:lnTo>
                  <a:pt x="884" y="0"/>
                </a:lnTo>
                <a:lnTo>
                  <a:pt x="885" y="0"/>
                </a:lnTo>
                <a:lnTo>
                  <a:pt x="887" y="0"/>
                </a:lnTo>
                <a:lnTo>
                  <a:pt x="889" y="0"/>
                </a:lnTo>
                <a:lnTo>
                  <a:pt x="890" y="0"/>
                </a:lnTo>
                <a:lnTo>
                  <a:pt x="894" y="0"/>
                </a:lnTo>
                <a:lnTo>
                  <a:pt x="895" y="0"/>
                </a:lnTo>
                <a:lnTo>
                  <a:pt x="897" y="0"/>
                </a:lnTo>
                <a:lnTo>
                  <a:pt x="900" y="0"/>
                </a:lnTo>
                <a:lnTo>
                  <a:pt x="902" y="0"/>
                </a:lnTo>
                <a:lnTo>
                  <a:pt x="904" y="0"/>
                </a:lnTo>
                <a:lnTo>
                  <a:pt x="907" y="0"/>
                </a:lnTo>
                <a:lnTo>
                  <a:pt x="909" y="0"/>
                </a:lnTo>
                <a:lnTo>
                  <a:pt x="912" y="0"/>
                </a:lnTo>
                <a:lnTo>
                  <a:pt x="914" y="0"/>
                </a:lnTo>
                <a:lnTo>
                  <a:pt x="915" y="0"/>
                </a:lnTo>
                <a:lnTo>
                  <a:pt x="919" y="0"/>
                </a:lnTo>
                <a:lnTo>
                  <a:pt x="920" y="0"/>
                </a:lnTo>
                <a:lnTo>
                  <a:pt x="922" y="0"/>
                </a:lnTo>
                <a:lnTo>
                  <a:pt x="925" y="0"/>
                </a:lnTo>
                <a:lnTo>
                  <a:pt x="927" y="0"/>
                </a:lnTo>
                <a:lnTo>
                  <a:pt x="929" y="0"/>
                </a:lnTo>
                <a:lnTo>
                  <a:pt x="932" y="0"/>
                </a:lnTo>
                <a:lnTo>
                  <a:pt x="934" y="0"/>
                </a:lnTo>
                <a:lnTo>
                  <a:pt x="937" y="0"/>
                </a:lnTo>
                <a:lnTo>
                  <a:pt x="939" y="0"/>
                </a:lnTo>
                <a:lnTo>
                  <a:pt x="940" y="0"/>
                </a:lnTo>
                <a:lnTo>
                  <a:pt x="944" y="0"/>
                </a:lnTo>
                <a:lnTo>
                  <a:pt x="945" y="0"/>
                </a:lnTo>
                <a:lnTo>
                  <a:pt x="947" y="0"/>
                </a:lnTo>
                <a:lnTo>
                  <a:pt x="950" y="0"/>
                </a:lnTo>
                <a:lnTo>
                  <a:pt x="952" y="0"/>
                </a:lnTo>
                <a:lnTo>
                  <a:pt x="954" y="0"/>
                </a:lnTo>
                <a:lnTo>
                  <a:pt x="955" y="0"/>
                </a:lnTo>
                <a:lnTo>
                  <a:pt x="957" y="0"/>
                </a:lnTo>
                <a:lnTo>
                  <a:pt x="959" y="0"/>
                </a:lnTo>
                <a:lnTo>
                  <a:pt x="960" y="0"/>
                </a:lnTo>
                <a:lnTo>
                  <a:pt x="962" y="0"/>
                </a:lnTo>
                <a:lnTo>
                  <a:pt x="964" y="0"/>
                </a:lnTo>
                <a:lnTo>
                  <a:pt x="965" y="0"/>
                </a:lnTo>
                <a:lnTo>
                  <a:pt x="969" y="0"/>
                </a:lnTo>
                <a:lnTo>
                  <a:pt x="970" y="0"/>
                </a:lnTo>
                <a:lnTo>
                  <a:pt x="972" y="0"/>
                </a:lnTo>
                <a:lnTo>
                  <a:pt x="975" y="0"/>
                </a:lnTo>
                <a:lnTo>
                  <a:pt x="977" y="0"/>
                </a:lnTo>
                <a:lnTo>
                  <a:pt x="979" y="0"/>
                </a:lnTo>
                <a:lnTo>
                  <a:pt x="982" y="0"/>
                </a:lnTo>
                <a:lnTo>
                  <a:pt x="984" y="0"/>
                </a:lnTo>
                <a:lnTo>
                  <a:pt x="987" y="0"/>
                </a:lnTo>
                <a:lnTo>
                  <a:pt x="989" y="0"/>
                </a:lnTo>
                <a:lnTo>
                  <a:pt x="990" y="0"/>
                </a:lnTo>
                <a:lnTo>
                  <a:pt x="994" y="0"/>
                </a:lnTo>
                <a:lnTo>
                  <a:pt x="995" y="0"/>
                </a:lnTo>
                <a:lnTo>
                  <a:pt x="997" y="0"/>
                </a:lnTo>
                <a:lnTo>
                  <a:pt x="1000" y="0"/>
                </a:lnTo>
                <a:lnTo>
                  <a:pt x="1002" y="0"/>
                </a:lnTo>
                <a:lnTo>
                  <a:pt x="1004" y="0"/>
                </a:lnTo>
                <a:lnTo>
                  <a:pt x="1007" y="0"/>
                </a:lnTo>
                <a:lnTo>
                  <a:pt x="1009" y="0"/>
                </a:lnTo>
                <a:lnTo>
                  <a:pt x="1012" y="0"/>
                </a:lnTo>
                <a:lnTo>
                  <a:pt x="1014" y="0"/>
                </a:lnTo>
                <a:lnTo>
                  <a:pt x="1015" y="0"/>
                </a:lnTo>
                <a:lnTo>
                  <a:pt x="1019" y="0"/>
                </a:lnTo>
                <a:lnTo>
                  <a:pt x="1020" y="0"/>
                </a:lnTo>
                <a:lnTo>
                  <a:pt x="1022" y="0"/>
                </a:lnTo>
                <a:lnTo>
                  <a:pt x="1025" y="0"/>
                </a:lnTo>
                <a:lnTo>
                  <a:pt x="1027" y="0"/>
                </a:lnTo>
                <a:lnTo>
                  <a:pt x="1029" y="0"/>
                </a:lnTo>
                <a:lnTo>
                  <a:pt x="1032" y="0"/>
                </a:lnTo>
                <a:lnTo>
                  <a:pt x="1034" y="0"/>
                </a:lnTo>
                <a:lnTo>
                  <a:pt x="1037" y="0"/>
                </a:lnTo>
                <a:lnTo>
                  <a:pt x="1039" y="0"/>
                </a:lnTo>
                <a:lnTo>
                  <a:pt x="1040" y="0"/>
                </a:lnTo>
                <a:lnTo>
                  <a:pt x="1044" y="0"/>
                </a:lnTo>
                <a:lnTo>
                  <a:pt x="1045" y="0"/>
                </a:lnTo>
                <a:lnTo>
                  <a:pt x="1047" y="0"/>
                </a:lnTo>
                <a:lnTo>
                  <a:pt x="1051" y="0"/>
                </a:lnTo>
                <a:lnTo>
                  <a:pt x="1052" y="0"/>
                </a:lnTo>
                <a:lnTo>
                  <a:pt x="1054" y="0"/>
                </a:lnTo>
                <a:lnTo>
                  <a:pt x="1056" y="0"/>
                </a:lnTo>
                <a:lnTo>
                  <a:pt x="1057" y="0"/>
                </a:lnTo>
                <a:lnTo>
                  <a:pt x="1059" y="0"/>
                </a:lnTo>
                <a:lnTo>
                  <a:pt x="1062" y="0"/>
                </a:lnTo>
                <a:lnTo>
                  <a:pt x="1064" y="0"/>
                </a:lnTo>
                <a:lnTo>
                  <a:pt x="1066" y="0"/>
                </a:lnTo>
                <a:lnTo>
                  <a:pt x="1069" y="0"/>
                </a:lnTo>
                <a:lnTo>
                  <a:pt x="1071" y="0"/>
                </a:lnTo>
                <a:lnTo>
                  <a:pt x="1072" y="0"/>
                </a:lnTo>
                <a:lnTo>
                  <a:pt x="1076" y="0"/>
                </a:lnTo>
                <a:lnTo>
                  <a:pt x="1077" y="0"/>
                </a:lnTo>
                <a:lnTo>
                  <a:pt x="1079" y="0"/>
                </a:lnTo>
                <a:lnTo>
                  <a:pt x="1082" y="0"/>
                </a:lnTo>
                <a:lnTo>
                  <a:pt x="1084" y="0"/>
                </a:lnTo>
                <a:lnTo>
                  <a:pt x="1087" y="0"/>
                </a:lnTo>
                <a:lnTo>
                  <a:pt x="1089" y="0"/>
                </a:lnTo>
                <a:lnTo>
                  <a:pt x="1091" y="0"/>
                </a:lnTo>
                <a:lnTo>
                  <a:pt x="1094" y="0"/>
                </a:lnTo>
                <a:lnTo>
                  <a:pt x="1096" y="0"/>
                </a:lnTo>
                <a:lnTo>
                  <a:pt x="1097" y="0"/>
                </a:lnTo>
                <a:lnTo>
                  <a:pt x="1101" y="0"/>
                </a:lnTo>
                <a:lnTo>
                  <a:pt x="1102" y="0"/>
                </a:lnTo>
                <a:lnTo>
                  <a:pt x="1104" y="0"/>
                </a:lnTo>
                <a:lnTo>
                  <a:pt x="1107" y="0"/>
                </a:lnTo>
                <a:lnTo>
                  <a:pt x="1109" y="0"/>
                </a:lnTo>
                <a:lnTo>
                  <a:pt x="1112" y="0"/>
                </a:lnTo>
                <a:lnTo>
                  <a:pt x="1114" y="0"/>
                </a:lnTo>
                <a:lnTo>
                  <a:pt x="1116" y="0"/>
                </a:lnTo>
                <a:lnTo>
                  <a:pt x="1119" y="0"/>
                </a:lnTo>
                <a:lnTo>
                  <a:pt x="1121" y="0"/>
                </a:lnTo>
                <a:lnTo>
                  <a:pt x="1122" y="0"/>
                </a:lnTo>
                <a:lnTo>
                  <a:pt x="1126" y="0"/>
                </a:lnTo>
                <a:lnTo>
                  <a:pt x="1127" y="0"/>
                </a:lnTo>
                <a:lnTo>
                  <a:pt x="1129" y="0"/>
                </a:lnTo>
                <a:lnTo>
                  <a:pt x="1132" y="0"/>
                </a:lnTo>
                <a:lnTo>
                  <a:pt x="1134" y="0"/>
                </a:lnTo>
                <a:lnTo>
                  <a:pt x="1137" y="0"/>
                </a:lnTo>
                <a:lnTo>
                  <a:pt x="1139" y="0"/>
                </a:lnTo>
                <a:lnTo>
                  <a:pt x="1141" y="0"/>
                </a:lnTo>
                <a:lnTo>
                  <a:pt x="1144" y="0"/>
                </a:lnTo>
                <a:lnTo>
                  <a:pt x="1146" y="0"/>
                </a:lnTo>
                <a:lnTo>
                  <a:pt x="1147" y="0"/>
                </a:lnTo>
                <a:lnTo>
                  <a:pt x="1151" y="0"/>
                </a:lnTo>
                <a:lnTo>
                  <a:pt x="1152" y="0"/>
                </a:lnTo>
                <a:lnTo>
                  <a:pt x="1154" y="0"/>
                </a:lnTo>
                <a:lnTo>
                  <a:pt x="1157" y="0"/>
                </a:lnTo>
                <a:lnTo>
                  <a:pt x="1159" y="0"/>
                </a:lnTo>
                <a:lnTo>
                  <a:pt x="1162" y="0"/>
                </a:lnTo>
                <a:lnTo>
                  <a:pt x="1164" y="0"/>
                </a:lnTo>
                <a:lnTo>
                  <a:pt x="1166" y="0"/>
                </a:lnTo>
                <a:lnTo>
                  <a:pt x="1169" y="0"/>
                </a:lnTo>
                <a:lnTo>
                  <a:pt x="1171" y="0"/>
                </a:lnTo>
                <a:lnTo>
                  <a:pt x="1172" y="0"/>
                </a:lnTo>
                <a:lnTo>
                  <a:pt x="1176" y="0"/>
                </a:lnTo>
                <a:lnTo>
                  <a:pt x="1177" y="0"/>
                </a:lnTo>
                <a:lnTo>
                  <a:pt x="1181" y="0"/>
                </a:lnTo>
                <a:lnTo>
                  <a:pt x="1182" y="0"/>
                </a:lnTo>
                <a:lnTo>
                  <a:pt x="1184" y="0"/>
                </a:lnTo>
                <a:lnTo>
                  <a:pt x="1187" y="0"/>
                </a:lnTo>
                <a:lnTo>
                  <a:pt x="1189" y="0"/>
                </a:lnTo>
                <a:lnTo>
                  <a:pt x="1191" y="0"/>
                </a:lnTo>
                <a:lnTo>
                  <a:pt x="1194" y="0"/>
                </a:lnTo>
                <a:lnTo>
                  <a:pt x="1196" y="0"/>
                </a:lnTo>
                <a:lnTo>
                  <a:pt x="1197" y="0"/>
                </a:lnTo>
                <a:lnTo>
                  <a:pt x="1201" y="0"/>
                </a:lnTo>
                <a:lnTo>
                  <a:pt x="1202" y="0"/>
                </a:lnTo>
                <a:lnTo>
                  <a:pt x="1206" y="0"/>
                </a:lnTo>
                <a:lnTo>
                  <a:pt x="1207" y="0"/>
                </a:lnTo>
                <a:lnTo>
                  <a:pt x="1209" y="0"/>
                </a:lnTo>
                <a:lnTo>
                  <a:pt x="1212" y="0"/>
                </a:lnTo>
                <a:lnTo>
                  <a:pt x="1214" y="0"/>
                </a:lnTo>
                <a:lnTo>
                  <a:pt x="1216" y="0"/>
                </a:lnTo>
                <a:lnTo>
                  <a:pt x="1219" y="0"/>
                </a:lnTo>
                <a:lnTo>
                  <a:pt x="1221" y="0"/>
                </a:lnTo>
                <a:lnTo>
                  <a:pt x="1222" y="0"/>
                </a:lnTo>
                <a:lnTo>
                  <a:pt x="1226" y="0"/>
                </a:lnTo>
                <a:lnTo>
                  <a:pt x="1227" y="0"/>
                </a:lnTo>
                <a:lnTo>
                  <a:pt x="1231" y="0"/>
                </a:lnTo>
                <a:lnTo>
                  <a:pt x="1232" y="0"/>
                </a:lnTo>
                <a:lnTo>
                  <a:pt x="1234" y="0"/>
                </a:lnTo>
                <a:lnTo>
                  <a:pt x="1237" y="0"/>
                </a:lnTo>
                <a:lnTo>
                  <a:pt x="1239" y="0"/>
                </a:lnTo>
                <a:lnTo>
                  <a:pt x="1241" y="0"/>
                </a:lnTo>
                <a:lnTo>
                  <a:pt x="1244" y="0"/>
                </a:lnTo>
                <a:lnTo>
                  <a:pt x="1246" y="0"/>
                </a:lnTo>
                <a:lnTo>
                  <a:pt x="1248" y="0"/>
                </a:lnTo>
                <a:lnTo>
                  <a:pt x="1251" y="0"/>
                </a:lnTo>
                <a:lnTo>
                  <a:pt x="1253" y="0"/>
                </a:lnTo>
                <a:lnTo>
                  <a:pt x="1256" y="0"/>
                </a:lnTo>
                <a:lnTo>
                  <a:pt x="1258" y="0"/>
                </a:lnTo>
                <a:lnTo>
                  <a:pt x="1259" y="0"/>
                </a:lnTo>
                <a:lnTo>
                  <a:pt x="1263" y="0"/>
                </a:lnTo>
                <a:lnTo>
                  <a:pt x="1264" y="0"/>
                </a:lnTo>
                <a:lnTo>
                  <a:pt x="1266" y="0"/>
                </a:lnTo>
                <a:lnTo>
                  <a:pt x="1269" y="0"/>
                </a:lnTo>
                <a:lnTo>
                  <a:pt x="1271" y="0"/>
                </a:lnTo>
                <a:lnTo>
                  <a:pt x="1273" y="0"/>
                </a:lnTo>
                <a:lnTo>
                  <a:pt x="1276" y="0"/>
                </a:lnTo>
                <a:lnTo>
                  <a:pt x="1278" y="0"/>
                </a:lnTo>
                <a:lnTo>
                  <a:pt x="1281" y="0"/>
                </a:lnTo>
                <a:lnTo>
                  <a:pt x="1283" y="0"/>
                </a:lnTo>
                <a:lnTo>
                  <a:pt x="1284" y="0"/>
                </a:lnTo>
                <a:lnTo>
                  <a:pt x="1288" y="0"/>
                </a:lnTo>
                <a:lnTo>
                  <a:pt x="1289" y="0"/>
                </a:lnTo>
                <a:lnTo>
                  <a:pt x="1291" y="0"/>
                </a:lnTo>
                <a:lnTo>
                  <a:pt x="1294" y="0"/>
                </a:lnTo>
                <a:lnTo>
                  <a:pt x="1296" y="0"/>
                </a:lnTo>
                <a:lnTo>
                  <a:pt x="1298" y="0"/>
                </a:lnTo>
                <a:lnTo>
                  <a:pt x="1301" y="0"/>
                </a:lnTo>
                <a:lnTo>
                  <a:pt x="1303" y="0"/>
                </a:lnTo>
                <a:lnTo>
                  <a:pt x="1306" y="0"/>
                </a:lnTo>
                <a:lnTo>
                  <a:pt x="1308" y="0"/>
                </a:lnTo>
                <a:lnTo>
                  <a:pt x="1309" y="0"/>
                </a:lnTo>
                <a:lnTo>
                  <a:pt x="1313" y="0"/>
                </a:lnTo>
                <a:lnTo>
                  <a:pt x="1314" y="0"/>
                </a:lnTo>
                <a:lnTo>
                  <a:pt x="1316" y="0"/>
                </a:lnTo>
                <a:lnTo>
                  <a:pt x="1319" y="0"/>
                </a:lnTo>
                <a:lnTo>
                  <a:pt x="1321" y="0"/>
                </a:lnTo>
                <a:lnTo>
                  <a:pt x="1323" y="0"/>
                </a:lnTo>
                <a:lnTo>
                  <a:pt x="1326" y="0"/>
                </a:lnTo>
                <a:lnTo>
                  <a:pt x="1328" y="0"/>
                </a:lnTo>
                <a:lnTo>
                  <a:pt x="1331" y="0"/>
                </a:lnTo>
                <a:lnTo>
                  <a:pt x="1333" y="0"/>
                </a:lnTo>
                <a:lnTo>
                  <a:pt x="1334" y="0"/>
                </a:lnTo>
                <a:lnTo>
                  <a:pt x="1338" y="0"/>
                </a:lnTo>
                <a:lnTo>
                  <a:pt x="1339" y="0"/>
                </a:lnTo>
                <a:lnTo>
                  <a:pt x="1341" y="0"/>
                </a:lnTo>
                <a:lnTo>
                  <a:pt x="1344" y="0"/>
                </a:lnTo>
                <a:lnTo>
                  <a:pt x="1346" y="0"/>
                </a:lnTo>
                <a:lnTo>
                  <a:pt x="1348" y="0"/>
                </a:lnTo>
                <a:lnTo>
                  <a:pt x="1351" y="0"/>
                </a:lnTo>
                <a:lnTo>
                  <a:pt x="1353" y="0"/>
                </a:lnTo>
                <a:lnTo>
                  <a:pt x="1356" y="0"/>
                </a:lnTo>
                <a:lnTo>
                  <a:pt x="1358" y="0"/>
                </a:lnTo>
                <a:lnTo>
                  <a:pt x="1359" y="0"/>
                </a:lnTo>
                <a:lnTo>
                  <a:pt x="1363" y="0"/>
                </a:lnTo>
                <a:lnTo>
                  <a:pt x="1364" y="0"/>
                </a:lnTo>
                <a:lnTo>
                  <a:pt x="1366" y="0"/>
                </a:lnTo>
                <a:lnTo>
                  <a:pt x="1369" y="0"/>
                </a:lnTo>
                <a:lnTo>
                  <a:pt x="1371" y="0"/>
                </a:lnTo>
                <a:lnTo>
                  <a:pt x="1373" y="0"/>
                </a:lnTo>
                <a:lnTo>
                  <a:pt x="1376" y="0"/>
                </a:lnTo>
                <a:lnTo>
                  <a:pt x="1378" y="0"/>
                </a:lnTo>
                <a:lnTo>
                  <a:pt x="1381" y="0"/>
                </a:lnTo>
                <a:lnTo>
                  <a:pt x="1383" y="0"/>
                </a:lnTo>
                <a:lnTo>
                  <a:pt x="1384" y="0"/>
                </a:lnTo>
                <a:lnTo>
                  <a:pt x="1388" y="0"/>
                </a:lnTo>
                <a:lnTo>
                  <a:pt x="1389" y="0"/>
                </a:lnTo>
                <a:lnTo>
                  <a:pt x="1391" y="0"/>
                </a:lnTo>
                <a:lnTo>
                  <a:pt x="1394" y="0"/>
                </a:lnTo>
                <a:lnTo>
                  <a:pt x="1396" y="0"/>
                </a:lnTo>
                <a:lnTo>
                  <a:pt x="1398" y="0"/>
                </a:lnTo>
                <a:lnTo>
                  <a:pt x="1401" y="0"/>
                </a:lnTo>
                <a:lnTo>
                  <a:pt x="1403" y="0"/>
                </a:lnTo>
                <a:lnTo>
                  <a:pt x="1406" y="0"/>
                </a:lnTo>
                <a:lnTo>
                  <a:pt x="1408" y="0"/>
                </a:lnTo>
                <a:lnTo>
                  <a:pt x="1409" y="0"/>
                </a:lnTo>
                <a:lnTo>
                  <a:pt x="1413" y="0"/>
                </a:lnTo>
                <a:lnTo>
                  <a:pt x="1414" y="0"/>
                </a:lnTo>
                <a:lnTo>
                  <a:pt x="1416" y="0"/>
                </a:lnTo>
                <a:lnTo>
                  <a:pt x="1419" y="0"/>
                </a:lnTo>
                <a:lnTo>
                  <a:pt x="1421" y="0"/>
                </a:lnTo>
                <a:lnTo>
                  <a:pt x="1423" y="0"/>
                </a:lnTo>
                <a:lnTo>
                  <a:pt x="1423" y="92"/>
                </a:lnTo>
                <a:lnTo>
                  <a:pt x="1423" y="150"/>
                </a:lnTo>
                <a:lnTo>
                  <a:pt x="1423" y="169"/>
                </a:lnTo>
                <a:lnTo>
                  <a:pt x="1423" y="172"/>
                </a:lnTo>
                <a:lnTo>
                  <a:pt x="1423" y="180"/>
                </a:lnTo>
                <a:lnTo>
                  <a:pt x="1423" y="240"/>
                </a:lnTo>
                <a:lnTo>
                  <a:pt x="1423" y="254"/>
                </a:lnTo>
                <a:lnTo>
                  <a:pt x="1423" y="271"/>
                </a:lnTo>
                <a:lnTo>
                  <a:pt x="1423" y="327"/>
                </a:lnTo>
                <a:lnTo>
                  <a:pt x="1423" y="359"/>
                </a:lnTo>
                <a:lnTo>
                  <a:pt x="1423" y="448"/>
                </a:lnTo>
                <a:lnTo>
                  <a:pt x="1423" y="454"/>
                </a:lnTo>
                <a:lnTo>
                  <a:pt x="1423" y="488"/>
                </a:lnTo>
                <a:lnTo>
                  <a:pt x="1423" y="511"/>
                </a:lnTo>
                <a:lnTo>
                  <a:pt x="1423" y="534"/>
                </a:lnTo>
                <a:lnTo>
                  <a:pt x="1423" y="576"/>
                </a:lnTo>
                <a:lnTo>
                  <a:pt x="1423" y="589"/>
                </a:lnTo>
                <a:lnTo>
                  <a:pt x="1423" y="614"/>
                </a:lnTo>
                <a:lnTo>
                  <a:pt x="1423" y="621"/>
                </a:lnTo>
                <a:lnTo>
                  <a:pt x="1423" y="648"/>
                </a:lnTo>
                <a:lnTo>
                  <a:pt x="1423" y="656"/>
                </a:lnTo>
                <a:lnTo>
                  <a:pt x="1423" y="680"/>
                </a:lnTo>
                <a:lnTo>
                  <a:pt x="1423" y="695"/>
                </a:lnTo>
                <a:lnTo>
                  <a:pt x="1423" y="696"/>
                </a:lnTo>
                <a:lnTo>
                  <a:pt x="1423" y="698"/>
                </a:lnTo>
                <a:lnTo>
                  <a:pt x="1423" y="706"/>
                </a:lnTo>
                <a:lnTo>
                  <a:pt x="1421" y="706"/>
                </a:lnTo>
                <a:lnTo>
                  <a:pt x="1419" y="706"/>
                </a:lnTo>
                <a:lnTo>
                  <a:pt x="1404" y="706"/>
                </a:lnTo>
                <a:lnTo>
                  <a:pt x="1398" y="706"/>
                </a:lnTo>
                <a:lnTo>
                  <a:pt x="1348" y="706"/>
                </a:lnTo>
                <a:lnTo>
                  <a:pt x="1336" y="708"/>
                </a:lnTo>
                <a:lnTo>
                  <a:pt x="1333" y="708"/>
                </a:lnTo>
                <a:lnTo>
                  <a:pt x="1331" y="708"/>
                </a:lnTo>
                <a:lnTo>
                  <a:pt x="1306" y="706"/>
                </a:lnTo>
                <a:lnTo>
                  <a:pt x="1304" y="706"/>
                </a:lnTo>
                <a:lnTo>
                  <a:pt x="1303" y="706"/>
                </a:lnTo>
                <a:lnTo>
                  <a:pt x="1298" y="706"/>
                </a:lnTo>
                <a:lnTo>
                  <a:pt x="1286" y="706"/>
                </a:lnTo>
                <a:lnTo>
                  <a:pt x="1248" y="706"/>
                </a:lnTo>
                <a:lnTo>
                  <a:pt x="1241" y="706"/>
                </a:lnTo>
                <a:lnTo>
                  <a:pt x="1236" y="706"/>
                </a:lnTo>
                <a:lnTo>
                  <a:pt x="1219" y="706"/>
                </a:lnTo>
                <a:lnTo>
                  <a:pt x="1197" y="706"/>
                </a:lnTo>
                <a:lnTo>
                  <a:pt x="1196" y="706"/>
                </a:lnTo>
                <a:lnTo>
                  <a:pt x="1191" y="706"/>
                </a:lnTo>
                <a:lnTo>
                  <a:pt x="1149" y="706"/>
                </a:lnTo>
                <a:lnTo>
                  <a:pt x="1104" y="708"/>
                </a:lnTo>
                <a:lnTo>
                  <a:pt x="1082" y="706"/>
                </a:lnTo>
                <a:lnTo>
                  <a:pt x="1081" y="706"/>
                </a:lnTo>
                <a:lnTo>
                  <a:pt x="1059" y="706"/>
                </a:lnTo>
                <a:lnTo>
                  <a:pt x="1052" y="706"/>
                </a:lnTo>
                <a:lnTo>
                  <a:pt x="1012" y="706"/>
                </a:lnTo>
                <a:lnTo>
                  <a:pt x="1002" y="706"/>
                </a:lnTo>
                <a:lnTo>
                  <a:pt x="967" y="706"/>
                </a:lnTo>
                <a:lnTo>
                  <a:pt x="952" y="706"/>
                </a:lnTo>
                <a:lnTo>
                  <a:pt x="927" y="706"/>
                </a:lnTo>
                <a:lnTo>
                  <a:pt x="924" y="706"/>
                </a:lnTo>
                <a:lnTo>
                  <a:pt x="922" y="706"/>
                </a:lnTo>
                <a:lnTo>
                  <a:pt x="920" y="706"/>
                </a:lnTo>
                <a:lnTo>
                  <a:pt x="920" y="708"/>
                </a:lnTo>
                <a:lnTo>
                  <a:pt x="887" y="708"/>
                </a:lnTo>
                <a:lnTo>
                  <a:pt x="877" y="708"/>
                </a:lnTo>
                <a:lnTo>
                  <a:pt x="875" y="708"/>
                </a:lnTo>
                <a:lnTo>
                  <a:pt x="865" y="708"/>
                </a:lnTo>
                <a:lnTo>
                  <a:pt x="850" y="708"/>
                </a:lnTo>
                <a:lnTo>
                  <a:pt x="830" y="708"/>
                </a:lnTo>
                <a:lnTo>
                  <a:pt x="812" y="708"/>
                </a:lnTo>
                <a:lnTo>
                  <a:pt x="785" y="708"/>
                </a:lnTo>
                <a:lnTo>
                  <a:pt x="740" y="708"/>
                </a:lnTo>
                <a:lnTo>
                  <a:pt x="730" y="708"/>
                </a:lnTo>
                <a:lnTo>
                  <a:pt x="695" y="708"/>
                </a:lnTo>
                <a:lnTo>
                  <a:pt x="688" y="708"/>
                </a:lnTo>
                <a:lnTo>
                  <a:pt x="650" y="708"/>
                </a:lnTo>
                <a:lnTo>
                  <a:pt x="648" y="708"/>
                </a:lnTo>
                <a:lnTo>
                  <a:pt x="631" y="708"/>
                </a:lnTo>
                <a:lnTo>
                  <a:pt x="620" y="708"/>
                </a:lnTo>
                <a:lnTo>
                  <a:pt x="603" y="708"/>
                </a:lnTo>
                <a:lnTo>
                  <a:pt x="560" y="708"/>
                </a:lnTo>
                <a:lnTo>
                  <a:pt x="558" y="708"/>
                </a:lnTo>
                <a:lnTo>
                  <a:pt x="540" y="708"/>
                </a:lnTo>
                <a:lnTo>
                  <a:pt x="521" y="708"/>
                </a:lnTo>
                <a:lnTo>
                  <a:pt x="520" y="705"/>
                </a:lnTo>
                <a:lnTo>
                  <a:pt x="520" y="703"/>
                </a:lnTo>
                <a:lnTo>
                  <a:pt x="518" y="701"/>
                </a:lnTo>
                <a:lnTo>
                  <a:pt x="518" y="700"/>
                </a:lnTo>
                <a:lnTo>
                  <a:pt x="521" y="698"/>
                </a:lnTo>
                <a:lnTo>
                  <a:pt x="526" y="700"/>
                </a:lnTo>
                <a:lnTo>
                  <a:pt x="528" y="698"/>
                </a:lnTo>
                <a:lnTo>
                  <a:pt x="528" y="696"/>
                </a:lnTo>
                <a:lnTo>
                  <a:pt x="526" y="693"/>
                </a:lnTo>
                <a:lnTo>
                  <a:pt x="526" y="691"/>
                </a:lnTo>
                <a:lnTo>
                  <a:pt x="526" y="688"/>
                </a:lnTo>
                <a:lnTo>
                  <a:pt x="526" y="685"/>
                </a:lnTo>
                <a:lnTo>
                  <a:pt x="528" y="681"/>
                </a:lnTo>
                <a:lnTo>
                  <a:pt x="530" y="678"/>
                </a:lnTo>
                <a:lnTo>
                  <a:pt x="531" y="676"/>
                </a:lnTo>
                <a:lnTo>
                  <a:pt x="533" y="675"/>
                </a:lnTo>
                <a:lnTo>
                  <a:pt x="535" y="671"/>
                </a:lnTo>
                <a:lnTo>
                  <a:pt x="536" y="666"/>
                </a:lnTo>
                <a:lnTo>
                  <a:pt x="538" y="665"/>
                </a:lnTo>
                <a:lnTo>
                  <a:pt x="535" y="660"/>
                </a:lnTo>
                <a:lnTo>
                  <a:pt x="535" y="656"/>
                </a:lnTo>
                <a:lnTo>
                  <a:pt x="535" y="653"/>
                </a:lnTo>
                <a:lnTo>
                  <a:pt x="533" y="651"/>
                </a:lnTo>
                <a:lnTo>
                  <a:pt x="535" y="648"/>
                </a:lnTo>
                <a:lnTo>
                  <a:pt x="540" y="643"/>
                </a:lnTo>
                <a:lnTo>
                  <a:pt x="541" y="641"/>
                </a:lnTo>
                <a:lnTo>
                  <a:pt x="543" y="639"/>
                </a:lnTo>
                <a:lnTo>
                  <a:pt x="543" y="636"/>
                </a:lnTo>
                <a:lnTo>
                  <a:pt x="543" y="634"/>
                </a:lnTo>
                <a:lnTo>
                  <a:pt x="541" y="633"/>
                </a:lnTo>
                <a:lnTo>
                  <a:pt x="540" y="631"/>
                </a:lnTo>
                <a:lnTo>
                  <a:pt x="538" y="631"/>
                </a:lnTo>
                <a:lnTo>
                  <a:pt x="536" y="631"/>
                </a:lnTo>
                <a:lnTo>
                  <a:pt x="535" y="629"/>
                </a:lnTo>
                <a:lnTo>
                  <a:pt x="533" y="628"/>
                </a:lnTo>
                <a:lnTo>
                  <a:pt x="531" y="628"/>
                </a:lnTo>
                <a:lnTo>
                  <a:pt x="531" y="623"/>
                </a:lnTo>
                <a:lnTo>
                  <a:pt x="530" y="621"/>
                </a:lnTo>
                <a:lnTo>
                  <a:pt x="528" y="619"/>
                </a:lnTo>
                <a:lnTo>
                  <a:pt x="526" y="619"/>
                </a:lnTo>
                <a:lnTo>
                  <a:pt x="526" y="621"/>
                </a:lnTo>
                <a:lnTo>
                  <a:pt x="523" y="626"/>
                </a:lnTo>
                <a:lnTo>
                  <a:pt x="521" y="628"/>
                </a:lnTo>
                <a:lnTo>
                  <a:pt x="518" y="628"/>
                </a:lnTo>
                <a:lnTo>
                  <a:pt x="515" y="626"/>
                </a:lnTo>
                <a:lnTo>
                  <a:pt x="513" y="626"/>
                </a:lnTo>
                <a:lnTo>
                  <a:pt x="511" y="626"/>
                </a:lnTo>
                <a:lnTo>
                  <a:pt x="510" y="624"/>
                </a:lnTo>
                <a:lnTo>
                  <a:pt x="508" y="624"/>
                </a:lnTo>
                <a:lnTo>
                  <a:pt x="506" y="624"/>
                </a:lnTo>
                <a:lnTo>
                  <a:pt x="505" y="624"/>
                </a:lnTo>
                <a:lnTo>
                  <a:pt x="503" y="626"/>
                </a:lnTo>
                <a:lnTo>
                  <a:pt x="496" y="626"/>
                </a:lnTo>
                <a:lnTo>
                  <a:pt x="495" y="626"/>
                </a:lnTo>
                <a:lnTo>
                  <a:pt x="491" y="624"/>
                </a:lnTo>
                <a:lnTo>
                  <a:pt x="490" y="624"/>
                </a:lnTo>
                <a:lnTo>
                  <a:pt x="488" y="626"/>
                </a:lnTo>
                <a:lnTo>
                  <a:pt x="486" y="626"/>
                </a:lnTo>
                <a:lnTo>
                  <a:pt x="485" y="624"/>
                </a:lnTo>
                <a:lnTo>
                  <a:pt x="483" y="623"/>
                </a:lnTo>
                <a:lnTo>
                  <a:pt x="481" y="623"/>
                </a:lnTo>
                <a:lnTo>
                  <a:pt x="478" y="624"/>
                </a:lnTo>
                <a:lnTo>
                  <a:pt x="476" y="624"/>
                </a:lnTo>
                <a:lnTo>
                  <a:pt x="474" y="621"/>
                </a:lnTo>
                <a:lnTo>
                  <a:pt x="473" y="621"/>
                </a:lnTo>
                <a:lnTo>
                  <a:pt x="473" y="619"/>
                </a:lnTo>
                <a:lnTo>
                  <a:pt x="469" y="616"/>
                </a:lnTo>
                <a:lnTo>
                  <a:pt x="464" y="609"/>
                </a:lnTo>
                <a:lnTo>
                  <a:pt x="463" y="604"/>
                </a:lnTo>
                <a:lnTo>
                  <a:pt x="463" y="603"/>
                </a:lnTo>
                <a:lnTo>
                  <a:pt x="461" y="603"/>
                </a:lnTo>
                <a:lnTo>
                  <a:pt x="459" y="603"/>
                </a:lnTo>
                <a:lnTo>
                  <a:pt x="456" y="606"/>
                </a:lnTo>
                <a:lnTo>
                  <a:pt x="453" y="611"/>
                </a:lnTo>
                <a:lnTo>
                  <a:pt x="451" y="613"/>
                </a:lnTo>
                <a:lnTo>
                  <a:pt x="451" y="611"/>
                </a:lnTo>
                <a:lnTo>
                  <a:pt x="448" y="611"/>
                </a:lnTo>
                <a:lnTo>
                  <a:pt x="448" y="608"/>
                </a:lnTo>
                <a:lnTo>
                  <a:pt x="446" y="606"/>
                </a:lnTo>
                <a:lnTo>
                  <a:pt x="444" y="606"/>
                </a:lnTo>
                <a:lnTo>
                  <a:pt x="444" y="604"/>
                </a:lnTo>
                <a:lnTo>
                  <a:pt x="441" y="598"/>
                </a:lnTo>
                <a:lnTo>
                  <a:pt x="436" y="594"/>
                </a:lnTo>
                <a:lnTo>
                  <a:pt x="434" y="591"/>
                </a:lnTo>
                <a:lnTo>
                  <a:pt x="433" y="589"/>
                </a:lnTo>
                <a:lnTo>
                  <a:pt x="429" y="589"/>
                </a:lnTo>
                <a:lnTo>
                  <a:pt x="428" y="591"/>
                </a:lnTo>
                <a:lnTo>
                  <a:pt x="428" y="594"/>
                </a:lnTo>
                <a:lnTo>
                  <a:pt x="426" y="598"/>
                </a:lnTo>
                <a:lnTo>
                  <a:pt x="426" y="601"/>
                </a:lnTo>
                <a:lnTo>
                  <a:pt x="424" y="601"/>
                </a:lnTo>
                <a:lnTo>
                  <a:pt x="421" y="601"/>
                </a:lnTo>
                <a:lnTo>
                  <a:pt x="418" y="601"/>
                </a:lnTo>
                <a:lnTo>
                  <a:pt x="414" y="598"/>
                </a:lnTo>
                <a:lnTo>
                  <a:pt x="413" y="596"/>
                </a:lnTo>
                <a:lnTo>
                  <a:pt x="408" y="598"/>
                </a:lnTo>
                <a:lnTo>
                  <a:pt x="406" y="599"/>
                </a:lnTo>
                <a:lnTo>
                  <a:pt x="404" y="599"/>
                </a:lnTo>
                <a:lnTo>
                  <a:pt x="401" y="599"/>
                </a:lnTo>
                <a:lnTo>
                  <a:pt x="398" y="601"/>
                </a:lnTo>
                <a:lnTo>
                  <a:pt x="394" y="603"/>
                </a:lnTo>
                <a:lnTo>
                  <a:pt x="386" y="601"/>
                </a:lnTo>
                <a:lnTo>
                  <a:pt x="381" y="601"/>
                </a:lnTo>
                <a:lnTo>
                  <a:pt x="379" y="599"/>
                </a:lnTo>
                <a:lnTo>
                  <a:pt x="378" y="598"/>
                </a:lnTo>
                <a:lnTo>
                  <a:pt x="376" y="596"/>
                </a:lnTo>
                <a:lnTo>
                  <a:pt x="373" y="596"/>
                </a:lnTo>
                <a:lnTo>
                  <a:pt x="371" y="596"/>
                </a:lnTo>
                <a:lnTo>
                  <a:pt x="371" y="593"/>
                </a:lnTo>
                <a:lnTo>
                  <a:pt x="369" y="589"/>
                </a:lnTo>
                <a:lnTo>
                  <a:pt x="369" y="588"/>
                </a:lnTo>
                <a:lnTo>
                  <a:pt x="363" y="586"/>
                </a:lnTo>
                <a:lnTo>
                  <a:pt x="361" y="584"/>
                </a:lnTo>
                <a:lnTo>
                  <a:pt x="361" y="583"/>
                </a:lnTo>
                <a:lnTo>
                  <a:pt x="361" y="581"/>
                </a:lnTo>
                <a:lnTo>
                  <a:pt x="363" y="579"/>
                </a:lnTo>
                <a:lnTo>
                  <a:pt x="363" y="578"/>
                </a:lnTo>
                <a:lnTo>
                  <a:pt x="361" y="576"/>
                </a:lnTo>
                <a:lnTo>
                  <a:pt x="358" y="569"/>
                </a:lnTo>
                <a:lnTo>
                  <a:pt x="356" y="564"/>
                </a:lnTo>
                <a:lnTo>
                  <a:pt x="353" y="564"/>
                </a:lnTo>
                <a:lnTo>
                  <a:pt x="349" y="564"/>
                </a:lnTo>
                <a:lnTo>
                  <a:pt x="349" y="566"/>
                </a:lnTo>
                <a:lnTo>
                  <a:pt x="348" y="568"/>
                </a:lnTo>
                <a:lnTo>
                  <a:pt x="344" y="569"/>
                </a:lnTo>
                <a:lnTo>
                  <a:pt x="343" y="571"/>
                </a:lnTo>
                <a:lnTo>
                  <a:pt x="341" y="569"/>
                </a:lnTo>
                <a:lnTo>
                  <a:pt x="339" y="569"/>
                </a:lnTo>
                <a:lnTo>
                  <a:pt x="336" y="568"/>
                </a:lnTo>
                <a:lnTo>
                  <a:pt x="331" y="566"/>
                </a:lnTo>
                <a:lnTo>
                  <a:pt x="329" y="566"/>
                </a:lnTo>
                <a:lnTo>
                  <a:pt x="328" y="566"/>
                </a:lnTo>
                <a:lnTo>
                  <a:pt x="321" y="564"/>
                </a:lnTo>
                <a:lnTo>
                  <a:pt x="319" y="563"/>
                </a:lnTo>
                <a:lnTo>
                  <a:pt x="318" y="558"/>
                </a:lnTo>
                <a:lnTo>
                  <a:pt x="318" y="551"/>
                </a:lnTo>
                <a:lnTo>
                  <a:pt x="311" y="548"/>
                </a:lnTo>
                <a:lnTo>
                  <a:pt x="306" y="546"/>
                </a:lnTo>
                <a:lnTo>
                  <a:pt x="303" y="544"/>
                </a:lnTo>
                <a:lnTo>
                  <a:pt x="301" y="544"/>
                </a:lnTo>
                <a:lnTo>
                  <a:pt x="298" y="539"/>
                </a:lnTo>
                <a:lnTo>
                  <a:pt x="294" y="538"/>
                </a:lnTo>
                <a:lnTo>
                  <a:pt x="293" y="536"/>
                </a:lnTo>
                <a:lnTo>
                  <a:pt x="291" y="534"/>
                </a:lnTo>
                <a:lnTo>
                  <a:pt x="287" y="529"/>
                </a:lnTo>
                <a:lnTo>
                  <a:pt x="284" y="526"/>
                </a:lnTo>
                <a:lnTo>
                  <a:pt x="279" y="518"/>
                </a:lnTo>
                <a:lnTo>
                  <a:pt x="276" y="509"/>
                </a:lnTo>
                <a:lnTo>
                  <a:pt x="276" y="503"/>
                </a:lnTo>
                <a:lnTo>
                  <a:pt x="276" y="499"/>
                </a:lnTo>
                <a:lnTo>
                  <a:pt x="272" y="496"/>
                </a:lnTo>
                <a:lnTo>
                  <a:pt x="271" y="496"/>
                </a:lnTo>
                <a:lnTo>
                  <a:pt x="269" y="496"/>
                </a:lnTo>
                <a:lnTo>
                  <a:pt x="262" y="498"/>
                </a:lnTo>
                <a:lnTo>
                  <a:pt x="259" y="499"/>
                </a:lnTo>
                <a:lnTo>
                  <a:pt x="257" y="501"/>
                </a:lnTo>
                <a:lnTo>
                  <a:pt x="249" y="498"/>
                </a:lnTo>
                <a:lnTo>
                  <a:pt x="247" y="498"/>
                </a:lnTo>
                <a:lnTo>
                  <a:pt x="244" y="499"/>
                </a:lnTo>
                <a:lnTo>
                  <a:pt x="241" y="498"/>
                </a:lnTo>
                <a:lnTo>
                  <a:pt x="237" y="499"/>
                </a:lnTo>
                <a:lnTo>
                  <a:pt x="234" y="503"/>
                </a:lnTo>
                <a:lnTo>
                  <a:pt x="232" y="506"/>
                </a:lnTo>
                <a:lnTo>
                  <a:pt x="229" y="506"/>
                </a:lnTo>
                <a:lnTo>
                  <a:pt x="224" y="506"/>
                </a:lnTo>
                <a:lnTo>
                  <a:pt x="219" y="504"/>
                </a:lnTo>
                <a:lnTo>
                  <a:pt x="217" y="503"/>
                </a:lnTo>
                <a:lnTo>
                  <a:pt x="214" y="498"/>
                </a:lnTo>
                <a:lnTo>
                  <a:pt x="209" y="489"/>
                </a:lnTo>
                <a:lnTo>
                  <a:pt x="202" y="483"/>
                </a:lnTo>
                <a:lnTo>
                  <a:pt x="199" y="479"/>
                </a:lnTo>
                <a:lnTo>
                  <a:pt x="194" y="476"/>
                </a:lnTo>
                <a:lnTo>
                  <a:pt x="191" y="476"/>
                </a:lnTo>
                <a:lnTo>
                  <a:pt x="186" y="476"/>
                </a:lnTo>
                <a:lnTo>
                  <a:pt x="177" y="478"/>
                </a:lnTo>
                <a:lnTo>
                  <a:pt x="176" y="481"/>
                </a:lnTo>
                <a:lnTo>
                  <a:pt x="171" y="486"/>
                </a:lnTo>
                <a:lnTo>
                  <a:pt x="167" y="489"/>
                </a:lnTo>
                <a:lnTo>
                  <a:pt x="164" y="486"/>
                </a:lnTo>
                <a:lnTo>
                  <a:pt x="164" y="483"/>
                </a:lnTo>
                <a:lnTo>
                  <a:pt x="166" y="478"/>
                </a:lnTo>
                <a:lnTo>
                  <a:pt x="169" y="473"/>
                </a:lnTo>
                <a:lnTo>
                  <a:pt x="172" y="469"/>
                </a:lnTo>
                <a:lnTo>
                  <a:pt x="174" y="468"/>
                </a:lnTo>
                <a:lnTo>
                  <a:pt x="176" y="466"/>
                </a:lnTo>
                <a:lnTo>
                  <a:pt x="177" y="461"/>
                </a:lnTo>
                <a:lnTo>
                  <a:pt x="179" y="456"/>
                </a:lnTo>
                <a:lnTo>
                  <a:pt x="177" y="454"/>
                </a:lnTo>
                <a:lnTo>
                  <a:pt x="172" y="448"/>
                </a:lnTo>
                <a:lnTo>
                  <a:pt x="171" y="442"/>
                </a:lnTo>
                <a:lnTo>
                  <a:pt x="167" y="437"/>
                </a:lnTo>
                <a:lnTo>
                  <a:pt x="161" y="431"/>
                </a:lnTo>
                <a:lnTo>
                  <a:pt x="157" y="426"/>
                </a:lnTo>
                <a:lnTo>
                  <a:pt x="156" y="424"/>
                </a:lnTo>
                <a:lnTo>
                  <a:pt x="154" y="424"/>
                </a:lnTo>
                <a:lnTo>
                  <a:pt x="151" y="426"/>
                </a:lnTo>
                <a:lnTo>
                  <a:pt x="149" y="427"/>
                </a:lnTo>
                <a:lnTo>
                  <a:pt x="147" y="427"/>
                </a:lnTo>
                <a:lnTo>
                  <a:pt x="146" y="427"/>
                </a:lnTo>
                <a:lnTo>
                  <a:pt x="144" y="427"/>
                </a:lnTo>
                <a:lnTo>
                  <a:pt x="141" y="421"/>
                </a:lnTo>
                <a:lnTo>
                  <a:pt x="139" y="417"/>
                </a:lnTo>
                <a:lnTo>
                  <a:pt x="137" y="414"/>
                </a:lnTo>
                <a:lnTo>
                  <a:pt x="137" y="411"/>
                </a:lnTo>
                <a:lnTo>
                  <a:pt x="137" y="409"/>
                </a:lnTo>
                <a:lnTo>
                  <a:pt x="139" y="407"/>
                </a:lnTo>
                <a:lnTo>
                  <a:pt x="142" y="404"/>
                </a:lnTo>
                <a:lnTo>
                  <a:pt x="146" y="397"/>
                </a:lnTo>
                <a:lnTo>
                  <a:pt x="146" y="396"/>
                </a:lnTo>
                <a:lnTo>
                  <a:pt x="149" y="391"/>
                </a:lnTo>
                <a:lnTo>
                  <a:pt x="151" y="387"/>
                </a:lnTo>
                <a:lnTo>
                  <a:pt x="154" y="379"/>
                </a:lnTo>
                <a:lnTo>
                  <a:pt x="156" y="377"/>
                </a:lnTo>
                <a:lnTo>
                  <a:pt x="157" y="372"/>
                </a:lnTo>
                <a:lnTo>
                  <a:pt x="159" y="369"/>
                </a:lnTo>
                <a:lnTo>
                  <a:pt x="157" y="366"/>
                </a:lnTo>
                <a:lnTo>
                  <a:pt x="157" y="361"/>
                </a:lnTo>
                <a:lnTo>
                  <a:pt x="159" y="361"/>
                </a:lnTo>
                <a:lnTo>
                  <a:pt x="159" y="359"/>
                </a:lnTo>
                <a:lnTo>
                  <a:pt x="157" y="351"/>
                </a:lnTo>
                <a:lnTo>
                  <a:pt x="156" y="349"/>
                </a:lnTo>
                <a:lnTo>
                  <a:pt x="152" y="344"/>
                </a:lnTo>
                <a:lnTo>
                  <a:pt x="152" y="341"/>
                </a:lnTo>
                <a:lnTo>
                  <a:pt x="154" y="332"/>
                </a:lnTo>
                <a:lnTo>
                  <a:pt x="152" y="329"/>
                </a:lnTo>
                <a:lnTo>
                  <a:pt x="152" y="326"/>
                </a:lnTo>
                <a:lnTo>
                  <a:pt x="152" y="322"/>
                </a:lnTo>
                <a:lnTo>
                  <a:pt x="152" y="319"/>
                </a:lnTo>
                <a:lnTo>
                  <a:pt x="151" y="317"/>
                </a:lnTo>
                <a:lnTo>
                  <a:pt x="147" y="316"/>
                </a:lnTo>
                <a:lnTo>
                  <a:pt x="142" y="312"/>
                </a:lnTo>
                <a:lnTo>
                  <a:pt x="139" y="311"/>
                </a:lnTo>
                <a:lnTo>
                  <a:pt x="136" y="312"/>
                </a:lnTo>
                <a:lnTo>
                  <a:pt x="131" y="316"/>
                </a:lnTo>
                <a:lnTo>
                  <a:pt x="127" y="316"/>
                </a:lnTo>
                <a:lnTo>
                  <a:pt x="121" y="312"/>
                </a:lnTo>
                <a:lnTo>
                  <a:pt x="117" y="309"/>
                </a:lnTo>
                <a:lnTo>
                  <a:pt x="114" y="306"/>
                </a:lnTo>
                <a:lnTo>
                  <a:pt x="112" y="302"/>
                </a:lnTo>
                <a:lnTo>
                  <a:pt x="112" y="294"/>
                </a:lnTo>
                <a:lnTo>
                  <a:pt x="112" y="289"/>
                </a:lnTo>
                <a:lnTo>
                  <a:pt x="111" y="286"/>
                </a:lnTo>
                <a:lnTo>
                  <a:pt x="107" y="282"/>
                </a:lnTo>
                <a:lnTo>
                  <a:pt x="107" y="274"/>
                </a:lnTo>
                <a:lnTo>
                  <a:pt x="106" y="271"/>
                </a:lnTo>
                <a:lnTo>
                  <a:pt x="106" y="269"/>
                </a:lnTo>
                <a:lnTo>
                  <a:pt x="102" y="267"/>
                </a:lnTo>
                <a:lnTo>
                  <a:pt x="97" y="259"/>
                </a:lnTo>
                <a:lnTo>
                  <a:pt x="97" y="257"/>
                </a:lnTo>
                <a:lnTo>
                  <a:pt x="95" y="251"/>
                </a:lnTo>
                <a:lnTo>
                  <a:pt x="92" y="246"/>
                </a:lnTo>
                <a:lnTo>
                  <a:pt x="87" y="235"/>
                </a:lnTo>
                <a:lnTo>
                  <a:pt x="87" y="230"/>
                </a:lnTo>
                <a:lnTo>
                  <a:pt x="85" y="227"/>
                </a:lnTo>
                <a:lnTo>
                  <a:pt x="85" y="224"/>
                </a:lnTo>
                <a:lnTo>
                  <a:pt x="84" y="220"/>
                </a:lnTo>
                <a:lnTo>
                  <a:pt x="80" y="217"/>
                </a:lnTo>
                <a:lnTo>
                  <a:pt x="77" y="207"/>
                </a:lnTo>
                <a:lnTo>
                  <a:pt x="72" y="200"/>
                </a:lnTo>
                <a:lnTo>
                  <a:pt x="70" y="197"/>
                </a:lnTo>
                <a:lnTo>
                  <a:pt x="67" y="189"/>
                </a:lnTo>
                <a:lnTo>
                  <a:pt x="67" y="185"/>
                </a:lnTo>
                <a:lnTo>
                  <a:pt x="64" y="180"/>
                </a:lnTo>
                <a:lnTo>
                  <a:pt x="60" y="175"/>
                </a:lnTo>
                <a:lnTo>
                  <a:pt x="60" y="172"/>
                </a:lnTo>
                <a:lnTo>
                  <a:pt x="59" y="170"/>
                </a:lnTo>
                <a:lnTo>
                  <a:pt x="57" y="170"/>
                </a:lnTo>
                <a:lnTo>
                  <a:pt x="55" y="170"/>
                </a:lnTo>
                <a:lnTo>
                  <a:pt x="54" y="170"/>
                </a:lnTo>
                <a:lnTo>
                  <a:pt x="50" y="169"/>
                </a:lnTo>
                <a:lnTo>
                  <a:pt x="50" y="165"/>
                </a:lnTo>
                <a:lnTo>
                  <a:pt x="49" y="160"/>
                </a:lnTo>
                <a:lnTo>
                  <a:pt x="47" y="160"/>
                </a:lnTo>
                <a:lnTo>
                  <a:pt x="45" y="160"/>
                </a:lnTo>
                <a:lnTo>
                  <a:pt x="45" y="159"/>
                </a:lnTo>
                <a:lnTo>
                  <a:pt x="44" y="155"/>
                </a:lnTo>
                <a:lnTo>
                  <a:pt x="42" y="152"/>
                </a:lnTo>
                <a:lnTo>
                  <a:pt x="42" y="149"/>
                </a:lnTo>
                <a:lnTo>
                  <a:pt x="40" y="147"/>
                </a:lnTo>
                <a:lnTo>
                  <a:pt x="30" y="142"/>
                </a:lnTo>
                <a:lnTo>
                  <a:pt x="25" y="140"/>
                </a:lnTo>
                <a:lnTo>
                  <a:pt x="19" y="135"/>
                </a:lnTo>
                <a:lnTo>
                  <a:pt x="15" y="134"/>
                </a:lnTo>
                <a:lnTo>
                  <a:pt x="10" y="125"/>
                </a:lnTo>
                <a:lnTo>
                  <a:pt x="10" y="122"/>
                </a:lnTo>
                <a:lnTo>
                  <a:pt x="10" y="120"/>
                </a:lnTo>
                <a:lnTo>
                  <a:pt x="9" y="120"/>
                </a:lnTo>
                <a:lnTo>
                  <a:pt x="7" y="119"/>
                </a:lnTo>
                <a:lnTo>
                  <a:pt x="5" y="115"/>
                </a:lnTo>
                <a:lnTo>
                  <a:pt x="5" y="114"/>
                </a:lnTo>
                <a:lnTo>
                  <a:pt x="4" y="112"/>
                </a:lnTo>
                <a:lnTo>
                  <a:pt x="2" y="110"/>
                </a:lnTo>
                <a:lnTo>
                  <a:pt x="4" y="110"/>
                </a:lnTo>
                <a:lnTo>
                  <a:pt x="5" y="109"/>
                </a:lnTo>
                <a:lnTo>
                  <a:pt x="5" y="107"/>
                </a:lnTo>
                <a:lnTo>
                  <a:pt x="4" y="107"/>
                </a:lnTo>
                <a:lnTo>
                  <a:pt x="2" y="105"/>
                </a:lnTo>
                <a:lnTo>
                  <a:pt x="2" y="104"/>
                </a:lnTo>
                <a:lnTo>
                  <a:pt x="2" y="102"/>
                </a:lnTo>
                <a:lnTo>
                  <a:pt x="4" y="100"/>
                </a:lnTo>
                <a:lnTo>
                  <a:pt x="4" y="99"/>
                </a:lnTo>
                <a:lnTo>
                  <a:pt x="2" y="97"/>
                </a:lnTo>
                <a:lnTo>
                  <a:pt x="2" y="92"/>
                </a:lnTo>
                <a:lnTo>
                  <a:pt x="0" y="90"/>
                </a:lnTo>
                <a:lnTo>
                  <a:pt x="0" y="89"/>
                </a:lnTo>
                <a:lnTo>
                  <a:pt x="5" y="84"/>
                </a:lnTo>
                <a:lnTo>
                  <a:pt x="2" y="79"/>
                </a:lnTo>
                <a:lnTo>
                  <a:pt x="9" y="74"/>
                </a:lnTo>
                <a:lnTo>
                  <a:pt x="10" y="69"/>
                </a:lnTo>
                <a:lnTo>
                  <a:pt x="9" y="67"/>
                </a:lnTo>
                <a:lnTo>
                  <a:pt x="9" y="65"/>
                </a:lnTo>
                <a:lnTo>
                  <a:pt x="7" y="64"/>
                </a:lnTo>
                <a:lnTo>
                  <a:pt x="9" y="59"/>
                </a:lnTo>
                <a:lnTo>
                  <a:pt x="10" y="59"/>
                </a:lnTo>
                <a:lnTo>
                  <a:pt x="12" y="57"/>
                </a:lnTo>
                <a:lnTo>
                  <a:pt x="14" y="57"/>
                </a:lnTo>
                <a:lnTo>
                  <a:pt x="19" y="55"/>
                </a:lnTo>
                <a:lnTo>
                  <a:pt x="25" y="55"/>
                </a:lnTo>
                <a:lnTo>
                  <a:pt x="27" y="54"/>
                </a:lnTo>
                <a:lnTo>
                  <a:pt x="29" y="50"/>
                </a:lnTo>
                <a:lnTo>
                  <a:pt x="29" y="47"/>
                </a:lnTo>
                <a:lnTo>
                  <a:pt x="29" y="44"/>
                </a:lnTo>
                <a:lnTo>
                  <a:pt x="24" y="39"/>
                </a:lnTo>
                <a:lnTo>
                  <a:pt x="20" y="39"/>
                </a:lnTo>
                <a:lnTo>
                  <a:pt x="15" y="39"/>
                </a:lnTo>
                <a:lnTo>
                  <a:pt x="15" y="15"/>
                </a:lnTo>
                <a:lnTo>
                  <a:pt x="15" y="3"/>
                </a:lnTo>
                <a:lnTo>
                  <a:pt x="15" y="2"/>
                </a:lnTo>
                <a:lnTo>
                  <a:pt x="15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7" y="0"/>
                </a:lnTo>
                <a:lnTo>
                  <a:pt x="39" y="0"/>
                </a:lnTo>
                <a:lnTo>
                  <a:pt x="40" y="0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lnTo>
                  <a:pt x="50" y="0"/>
                </a:lnTo>
                <a:lnTo>
                  <a:pt x="52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62" y="0"/>
                </a:lnTo>
                <a:lnTo>
                  <a:pt x="64" y="0"/>
                </a:lnTo>
                <a:lnTo>
                  <a:pt x="65" y="0"/>
                </a:lnTo>
                <a:lnTo>
                  <a:pt x="69" y="0"/>
                </a:lnTo>
                <a:lnTo>
                  <a:pt x="70" y="0"/>
                </a:lnTo>
                <a:lnTo>
                  <a:pt x="72" y="0"/>
                </a:lnTo>
                <a:lnTo>
                  <a:pt x="75" y="0"/>
                </a:lnTo>
                <a:lnTo>
                  <a:pt x="77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7" y="0"/>
                </a:lnTo>
                <a:lnTo>
                  <a:pt x="89" y="0"/>
                </a:lnTo>
                <a:lnTo>
                  <a:pt x="90" y="0"/>
                </a:lnTo>
                <a:lnTo>
                  <a:pt x="94" y="0"/>
                </a:lnTo>
                <a:lnTo>
                  <a:pt x="95" y="0"/>
                </a:lnTo>
                <a:lnTo>
                  <a:pt x="97" y="0"/>
                </a:lnTo>
                <a:lnTo>
                  <a:pt x="101" y="0"/>
                </a:lnTo>
                <a:lnTo>
                  <a:pt x="102" y="0"/>
                </a:lnTo>
                <a:lnTo>
                  <a:pt x="106" y="0"/>
                </a:lnTo>
                <a:lnTo>
                  <a:pt x="107" y="0"/>
                </a:lnTo>
                <a:lnTo>
                  <a:pt x="109" y="0"/>
                </a:lnTo>
                <a:lnTo>
                  <a:pt x="112" y="0"/>
                </a:lnTo>
                <a:lnTo>
                  <a:pt x="114" y="0"/>
                </a:lnTo>
                <a:lnTo>
                  <a:pt x="116" y="0"/>
                </a:lnTo>
                <a:lnTo>
                  <a:pt x="119" y="0"/>
                </a:lnTo>
                <a:lnTo>
                  <a:pt x="121" y="0"/>
                </a:lnTo>
                <a:lnTo>
                  <a:pt x="122" y="0"/>
                </a:lnTo>
                <a:lnTo>
                  <a:pt x="126" y="0"/>
                </a:lnTo>
                <a:lnTo>
                  <a:pt x="127" y="0"/>
                </a:lnTo>
                <a:lnTo>
                  <a:pt x="131" y="0"/>
                </a:lnTo>
                <a:lnTo>
                  <a:pt x="132" y="0"/>
                </a:lnTo>
                <a:lnTo>
                  <a:pt x="134" y="0"/>
                </a:lnTo>
                <a:lnTo>
                  <a:pt x="137" y="0"/>
                </a:lnTo>
                <a:lnTo>
                  <a:pt x="139" y="0"/>
                </a:lnTo>
                <a:lnTo>
                  <a:pt x="141" y="0"/>
                </a:lnTo>
                <a:lnTo>
                  <a:pt x="144" y="0"/>
                </a:lnTo>
                <a:lnTo>
                  <a:pt x="146" y="0"/>
                </a:lnTo>
                <a:lnTo>
                  <a:pt x="147" y="0"/>
                </a:lnTo>
                <a:lnTo>
                  <a:pt x="151" y="0"/>
                </a:lnTo>
                <a:lnTo>
                  <a:pt x="152" y="0"/>
                </a:lnTo>
                <a:lnTo>
                  <a:pt x="156" y="0"/>
                </a:lnTo>
                <a:lnTo>
                  <a:pt x="157" y="0"/>
                </a:lnTo>
                <a:lnTo>
                  <a:pt x="159" y="0"/>
                </a:lnTo>
                <a:lnTo>
                  <a:pt x="162" y="0"/>
                </a:lnTo>
                <a:lnTo>
                  <a:pt x="164" y="0"/>
                </a:lnTo>
                <a:lnTo>
                  <a:pt x="166" y="0"/>
                </a:lnTo>
                <a:lnTo>
                  <a:pt x="169" y="0"/>
                </a:lnTo>
                <a:lnTo>
                  <a:pt x="171" y="0"/>
                </a:lnTo>
                <a:lnTo>
                  <a:pt x="172" y="0"/>
                </a:lnTo>
                <a:lnTo>
                  <a:pt x="176" y="0"/>
                </a:lnTo>
                <a:lnTo>
                  <a:pt x="177" y="0"/>
                </a:lnTo>
                <a:lnTo>
                  <a:pt x="181" y="0"/>
                </a:lnTo>
                <a:lnTo>
                  <a:pt x="182" y="0"/>
                </a:lnTo>
                <a:lnTo>
                  <a:pt x="184" y="0"/>
                </a:lnTo>
                <a:lnTo>
                  <a:pt x="187" y="0"/>
                </a:lnTo>
                <a:lnTo>
                  <a:pt x="189" y="0"/>
                </a:lnTo>
                <a:lnTo>
                  <a:pt x="191" y="0"/>
                </a:lnTo>
                <a:lnTo>
                  <a:pt x="194" y="0"/>
                </a:lnTo>
                <a:lnTo>
                  <a:pt x="196" y="0"/>
                </a:lnTo>
                <a:lnTo>
                  <a:pt x="197" y="0"/>
                </a:lnTo>
                <a:lnTo>
                  <a:pt x="201" y="0"/>
                </a:lnTo>
                <a:lnTo>
                  <a:pt x="202" y="0"/>
                </a:lnTo>
                <a:lnTo>
                  <a:pt x="206" y="0"/>
                </a:lnTo>
                <a:lnTo>
                  <a:pt x="207" y="0"/>
                </a:lnTo>
                <a:lnTo>
                  <a:pt x="209" y="0"/>
                </a:lnTo>
                <a:lnTo>
                  <a:pt x="211" y="0"/>
                </a:lnTo>
                <a:lnTo>
                  <a:pt x="212" y="0"/>
                </a:lnTo>
                <a:lnTo>
                  <a:pt x="214" y="0"/>
                </a:lnTo>
                <a:lnTo>
                  <a:pt x="216" y="0"/>
                </a:lnTo>
                <a:lnTo>
                  <a:pt x="219" y="0"/>
                </a:lnTo>
                <a:lnTo>
                  <a:pt x="221" y="0"/>
                </a:lnTo>
                <a:lnTo>
                  <a:pt x="222" y="0"/>
                </a:lnTo>
                <a:lnTo>
                  <a:pt x="226" y="0"/>
                </a:lnTo>
                <a:lnTo>
                  <a:pt x="227" y="0"/>
                </a:lnTo>
                <a:lnTo>
                  <a:pt x="231" y="0"/>
                </a:lnTo>
                <a:lnTo>
                  <a:pt x="232" y="0"/>
                </a:lnTo>
                <a:lnTo>
                  <a:pt x="234" y="0"/>
                </a:lnTo>
                <a:lnTo>
                  <a:pt x="237" y="0"/>
                </a:lnTo>
                <a:lnTo>
                  <a:pt x="239" y="0"/>
                </a:lnTo>
                <a:lnTo>
                  <a:pt x="241" y="0"/>
                </a:lnTo>
                <a:lnTo>
                  <a:pt x="244" y="0"/>
                </a:lnTo>
                <a:lnTo>
                  <a:pt x="246" y="0"/>
                </a:lnTo>
                <a:lnTo>
                  <a:pt x="247" y="0"/>
                </a:lnTo>
                <a:lnTo>
                  <a:pt x="251" y="0"/>
                </a:lnTo>
                <a:lnTo>
                  <a:pt x="252" y="0"/>
                </a:lnTo>
                <a:lnTo>
                  <a:pt x="256" y="0"/>
                </a:lnTo>
                <a:lnTo>
                  <a:pt x="257" y="0"/>
                </a:lnTo>
                <a:lnTo>
                  <a:pt x="259" y="0"/>
                </a:lnTo>
                <a:lnTo>
                  <a:pt x="262" y="0"/>
                </a:lnTo>
                <a:lnTo>
                  <a:pt x="264" y="0"/>
                </a:lnTo>
                <a:lnTo>
                  <a:pt x="266" y="0"/>
                </a:lnTo>
                <a:lnTo>
                  <a:pt x="269" y="0"/>
                </a:lnTo>
                <a:lnTo>
                  <a:pt x="271" y="0"/>
                </a:lnTo>
                <a:lnTo>
                  <a:pt x="272" y="0"/>
                </a:lnTo>
                <a:lnTo>
                  <a:pt x="276" y="0"/>
                </a:lnTo>
                <a:lnTo>
                  <a:pt x="277" y="0"/>
                </a:lnTo>
                <a:lnTo>
                  <a:pt x="281" y="0"/>
                </a:lnTo>
                <a:lnTo>
                  <a:pt x="282" y="0"/>
                </a:lnTo>
                <a:lnTo>
                  <a:pt x="284" y="0"/>
                </a:lnTo>
                <a:lnTo>
                  <a:pt x="286" y="0"/>
                </a:lnTo>
                <a:lnTo>
                  <a:pt x="287" y="0"/>
                </a:lnTo>
                <a:lnTo>
                  <a:pt x="289" y="0"/>
                </a:lnTo>
                <a:lnTo>
                  <a:pt x="291" y="0"/>
                </a:lnTo>
                <a:lnTo>
                  <a:pt x="294" y="0"/>
                </a:lnTo>
                <a:lnTo>
                  <a:pt x="296" y="0"/>
                </a:lnTo>
                <a:lnTo>
                  <a:pt x="298" y="0"/>
                </a:lnTo>
                <a:lnTo>
                  <a:pt x="301" y="0"/>
                </a:lnTo>
                <a:lnTo>
                  <a:pt x="303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09" y="0"/>
                </a:lnTo>
                <a:lnTo>
                  <a:pt x="313" y="0"/>
                </a:lnTo>
                <a:lnTo>
                  <a:pt x="314" y="0"/>
                </a:lnTo>
                <a:lnTo>
                  <a:pt x="316" y="0"/>
                </a:lnTo>
                <a:lnTo>
                  <a:pt x="319" y="0"/>
                </a:lnTo>
                <a:lnTo>
                  <a:pt x="321" y="0"/>
                </a:lnTo>
                <a:lnTo>
                  <a:pt x="324" y="0"/>
                </a:lnTo>
                <a:lnTo>
                  <a:pt x="326" y="0"/>
                </a:lnTo>
                <a:lnTo>
                  <a:pt x="328" y="0"/>
                </a:lnTo>
                <a:lnTo>
                  <a:pt x="331" y="0"/>
                </a:lnTo>
                <a:lnTo>
                  <a:pt x="333" y="0"/>
                </a:lnTo>
                <a:lnTo>
                  <a:pt x="334" y="0"/>
                </a:lnTo>
                <a:lnTo>
                  <a:pt x="338" y="0"/>
                </a:lnTo>
                <a:lnTo>
                  <a:pt x="339" y="0"/>
                </a:lnTo>
                <a:lnTo>
                  <a:pt x="341" y="0"/>
                </a:lnTo>
                <a:lnTo>
                  <a:pt x="344" y="0"/>
                </a:lnTo>
                <a:lnTo>
                  <a:pt x="346" y="0"/>
                </a:lnTo>
                <a:lnTo>
                  <a:pt x="349" y="0"/>
                </a:lnTo>
                <a:lnTo>
                  <a:pt x="351" y="0"/>
                </a:lnTo>
                <a:lnTo>
                  <a:pt x="353" y="0"/>
                </a:lnTo>
                <a:lnTo>
                  <a:pt x="356" y="0"/>
                </a:lnTo>
                <a:lnTo>
                  <a:pt x="358" y="0"/>
                </a:lnTo>
                <a:lnTo>
                  <a:pt x="359" y="0"/>
                </a:lnTo>
                <a:lnTo>
                  <a:pt x="363" y="0"/>
                </a:lnTo>
                <a:lnTo>
                  <a:pt x="364" y="0"/>
                </a:lnTo>
                <a:lnTo>
                  <a:pt x="366" y="0"/>
                </a:lnTo>
                <a:lnTo>
                  <a:pt x="369" y="0"/>
                </a:lnTo>
                <a:lnTo>
                  <a:pt x="371" y="0"/>
                </a:lnTo>
                <a:lnTo>
                  <a:pt x="374" y="0"/>
                </a:lnTo>
                <a:lnTo>
                  <a:pt x="376" y="0"/>
                </a:lnTo>
                <a:lnTo>
                  <a:pt x="378" y="0"/>
                </a:lnTo>
                <a:lnTo>
                  <a:pt x="381" y="0"/>
                </a:lnTo>
                <a:lnTo>
                  <a:pt x="383" y="0"/>
                </a:lnTo>
                <a:lnTo>
                  <a:pt x="384" y="0"/>
                </a:lnTo>
                <a:lnTo>
                  <a:pt x="388" y="0"/>
                </a:lnTo>
                <a:lnTo>
                  <a:pt x="389" y="0"/>
                </a:lnTo>
                <a:lnTo>
                  <a:pt x="391" y="0"/>
                </a:lnTo>
                <a:lnTo>
                  <a:pt x="394" y="0"/>
                </a:lnTo>
                <a:lnTo>
                  <a:pt x="396" y="0"/>
                </a:lnTo>
                <a:lnTo>
                  <a:pt x="399" y="0"/>
                </a:lnTo>
                <a:lnTo>
                  <a:pt x="401" y="0"/>
                </a:lnTo>
                <a:lnTo>
                  <a:pt x="403" y="0"/>
                </a:lnTo>
                <a:lnTo>
                  <a:pt x="406" y="0"/>
                </a:lnTo>
                <a:lnTo>
                  <a:pt x="408" y="0"/>
                </a:lnTo>
                <a:lnTo>
                  <a:pt x="409" y="0"/>
                </a:lnTo>
                <a:lnTo>
                  <a:pt x="413" y="0"/>
                </a:lnTo>
                <a:lnTo>
                  <a:pt x="414" y="0"/>
                </a:lnTo>
                <a:lnTo>
                  <a:pt x="416" y="0"/>
                </a:lnTo>
                <a:lnTo>
                  <a:pt x="419" y="0"/>
                </a:lnTo>
                <a:lnTo>
                  <a:pt x="421" y="0"/>
                </a:lnTo>
                <a:lnTo>
                  <a:pt x="424" y="0"/>
                </a:lnTo>
                <a:lnTo>
                  <a:pt x="426" y="0"/>
                </a:lnTo>
                <a:lnTo>
                  <a:pt x="428" y="0"/>
                </a:lnTo>
                <a:lnTo>
                  <a:pt x="431" y="0"/>
                </a:lnTo>
                <a:lnTo>
                  <a:pt x="433" y="0"/>
                </a:lnTo>
                <a:lnTo>
                  <a:pt x="434" y="0"/>
                </a:lnTo>
                <a:lnTo>
                  <a:pt x="438" y="0"/>
                </a:lnTo>
                <a:lnTo>
                  <a:pt x="439" y="0"/>
                </a:lnTo>
                <a:lnTo>
                  <a:pt x="441" y="0"/>
                </a:lnTo>
                <a:lnTo>
                  <a:pt x="444" y="0"/>
                </a:lnTo>
                <a:lnTo>
                  <a:pt x="446" y="0"/>
                </a:lnTo>
                <a:lnTo>
                  <a:pt x="449" y="0"/>
                </a:lnTo>
                <a:lnTo>
                  <a:pt x="451" y="0"/>
                </a:lnTo>
                <a:lnTo>
                  <a:pt x="453" y="0"/>
                </a:lnTo>
                <a:lnTo>
                  <a:pt x="456" y="0"/>
                </a:lnTo>
                <a:lnTo>
                  <a:pt x="458" y="0"/>
                </a:lnTo>
                <a:lnTo>
                  <a:pt x="459" y="0"/>
                </a:lnTo>
                <a:lnTo>
                  <a:pt x="463" y="0"/>
                </a:lnTo>
                <a:lnTo>
                  <a:pt x="464" y="0"/>
                </a:lnTo>
                <a:lnTo>
                  <a:pt x="466" y="0"/>
                </a:lnTo>
                <a:lnTo>
                  <a:pt x="469" y="0"/>
                </a:lnTo>
                <a:lnTo>
                  <a:pt x="471" y="0"/>
                </a:lnTo>
                <a:lnTo>
                  <a:pt x="474" y="0"/>
                </a:lnTo>
                <a:lnTo>
                  <a:pt x="476" y="0"/>
                </a:lnTo>
                <a:lnTo>
                  <a:pt x="478" y="0"/>
                </a:lnTo>
                <a:lnTo>
                  <a:pt x="481" y="0"/>
                </a:lnTo>
                <a:lnTo>
                  <a:pt x="483" y="0"/>
                </a:lnTo>
                <a:lnTo>
                  <a:pt x="485" y="0"/>
                </a:lnTo>
                <a:lnTo>
                  <a:pt x="488" y="0"/>
                </a:lnTo>
                <a:lnTo>
                  <a:pt x="490" y="0"/>
                </a:lnTo>
                <a:lnTo>
                  <a:pt x="491" y="0"/>
                </a:lnTo>
                <a:lnTo>
                  <a:pt x="495" y="0"/>
                </a:lnTo>
                <a:lnTo>
                  <a:pt x="496" y="0"/>
                </a:lnTo>
                <a:lnTo>
                  <a:pt x="500" y="0"/>
                </a:lnTo>
                <a:lnTo>
                  <a:pt x="501" y="0"/>
                </a:lnTo>
                <a:lnTo>
                  <a:pt x="503" y="0"/>
                </a:lnTo>
                <a:lnTo>
                  <a:pt x="506" y="0"/>
                </a:lnTo>
                <a:lnTo>
                  <a:pt x="508" y="0"/>
                </a:lnTo>
                <a:lnTo>
                  <a:pt x="510" y="0"/>
                </a:lnTo>
                <a:lnTo>
                  <a:pt x="513" y="0"/>
                </a:lnTo>
                <a:lnTo>
                  <a:pt x="515" y="0"/>
                </a:lnTo>
                <a:lnTo>
                  <a:pt x="516" y="0"/>
                </a:lnTo>
                <a:lnTo>
                  <a:pt x="520" y="0"/>
                </a:lnTo>
                <a:lnTo>
                  <a:pt x="521" y="0"/>
                </a:lnTo>
                <a:lnTo>
                  <a:pt x="525" y="0"/>
                </a:lnTo>
                <a:lnTo>
                  <a:pt x="526" y="0"/>
                </a:lnTo>
                <a:lnTo>
                  <a:pt x="528" y="0"/>
                </a:lnTo>
                <a:lnTo>
                  <a:pt x="531" y="0"/>
                </a:lnTo>
                <a:lnTo>
                  <a:pt x="533" y="0"/>
                </a:lnTo>
                <a:lnTo>
                  <a:pt x="535" y="0"/>
                </a:lnTo>
                <a:lnTo>
                  <a:pt x="538" y="0"/>
                </a:lnTo>
                <a:lnTo>
                  <a:pt x="540" y="0"/>
                </a:lnTo>
                <a:lnTo>
                  <a:pt x="541" y="0"/>
                </a:lnTo>
                <a:lnTo>
                  <a:pt x="545" y="0"/>
                </a:lnTo>
                <a:lnTo>
                  <a:pt x="546" y="0"/>
                </a:lnTo>
                <a:lnTo>
                  <a:pt x="550" y="0"/>
                </a:lnTo>
                <a:lnTo>
                  <a:pt x="551" y="0"/>
                </a:lnTo>
                <a:lnTo>
                  <a:pt x="553" y="0"/>
                </a:lnTo>
                <a:lnTo>
                  <a:pt x="556" y="0"/>
                </a:lnTo>
                <a:lnTo>
                  <a:pt x="558" y="0"/>
                </a:lnTo>
                <a:lnTo>
                  <a:pt x="560" y="0"/>
                </a:lnTo>
                <a:lnTo>
                  <a:pt x="563" y="0"/>
                </a:lnTo>
                <a:lnTo>
                  <a:pt x="565" y="0"/>
                </a:lnTo>
                <a:lnTo>
                  <a:pt x="566" y="0"/>
                </a:lnTo>
                <a:lnTo>
                  <a:pt x="570" y="0"/>
                </a:lnTo>
                <a:lnTo>
                  <a:pt x="571" y="0"/>
                </a:lnTo>
                <a:lnTo>
                  <a:pt x="575" y="0"/>
                </a:lnTo>
                <a:lnTo>
                  <a:pt x="576" y="0"/>
                </a:lnTo>
                <a:lnTo>
                  <a:pt x="578" y="0"/>
                </a:lnTo>
                <a:lnTo>
                  <a:pt x="581" y="0"/>
                </a:lnTo>
                <a:lnTo>
                  <a:pt x="583" y="0"/>
                </a:lnTo>
                <a:lnTo>
                  <a:pt x="585" y="0"/>
                </a:lnTo>
                <a:lnTo>
                  <a:pt x="588" y="0"/>
                </a:lnTo>
                <a:lnTo>
                  <a:pt x="590" y="0"/>
                </a:lnTo>
                <a:lnTo>
                  <a:pt x="591" y="0"/>
                </a:lnTo>
                <a:lnTo>
                  <a:pt x="595" y="0"/>
                </a:lnTo>
                <a:lnTo>
                  <a:pt x="596" y="0"/>
                </a:lnTo>
                <a:lnTo>
                  <a:pt x="600" y="0"/>
                </a:lnTo>
                <a:lnTo>
                  <a:pt x="601" y="0"/>
                </a:lnTo>
                <a:lnTo>
                  <a:pt x="603" y="0"/>
                </a:lnTo>
                <a:lnTo>
                  <a:pt x="606" y="0"/>
                </a:lnTo>
                <a:lnTo>
                  <a:pt x="608" y="0"/>
                </a:lnTo>
                <a:lnTo>
                  <a:pt x="610" y="0"/>
                </a:lnTo>
                <a:lnTo>
                  <a:pt x="613" y="0"/>
                </a:lnTo>
                <a:lnTo>
                  <a:pt x="615" y="0"/>
                </a:lnTo>
                <a:lnTo>
                  <a:pt x="618" y="0"/>
                </a:lnTo>
                <a:lnTo>
                  <a:pt x="620" y="0"/>
                </a:lnTo>
                <a:lnTo>
                  <a:pt x="621" y="0"/>
                </a:lnTo>
                <a:lnTo>
                  <a:pt x="625" y="0"/>
                </a:lnTo>
                <a:lnTo>
                  <a:pt x="626" y="0"/>
                </a:lnTo>
                <a:lnTo>
                  <a:pt x="628" y="0"/>
                </a:lnTo>
                <a:lnTo>
                  <a:pt x="631" y="0"/>
                </a:lnTo>
                <a:lnTo>
                  <a:pt x="633" y="0"/>
                </a:lnTo>
                <a:lnTo>
                  <a:pt x="635" y="0"/>
                </a:lnTo>
                <a:lnTo>
                  <a:pt x="638" y="0"/>
                </a:lnTo>
                <a:lnTo>
                  <a:pt x="640" y="0"/>
                </a:lnTo>
                <a:lnTo>
                  <a:pt x="643" y="0"/>
                </a:lnTo>
                <a:lnTo>
                  <a:pt x="645" y="0"/>
                </a:lnTo>
                <a:lnTo>
                  <a:pt x="646" y="0"/>
                </a:lnTo>
                <a:lnTo>
                  <a:pt x="650" y="0"/>
                </a:lnTo>
                <a:lnTo>
                  <a:pt x="651" y="0"/>
                </a:lnTo>
                <a:lnTo>
                  <a:pt x="653" y="0"/>
                </a:lnTo>
                <a:lnTo>
                  <a:pt x="656" y="0"/>
                </a:lnTo>
                <a:lnTo>
                  <a:pt x="658" y="0"/>
                </a:lnTo>
                <a:lnTo>
                  <a:pt x="660" y="0"/>
                </a:lnTo>
                <a:lnTo>
                  <a:pt x="663" y="0"/>
                </a:lnTo>
                <a:lnTo>
                  <a:pt x="665" y="0"/>
                </a:lnTo>
                <a:lnTo>
                  <a:pt x="668" y="0"/>
                </a:lnTo>
                <a:lnTo>
                  <a:pt x="670" y="0"/>
                </a:lnTo>
                <a:lnTo>
                  <a:pt x="672" y="0"/>
                </a:lnTo>
                <a:lnTo>
                  <a:pt x="675" y="0"/>
                </a:lnTo>
                <a:lnTo>
                  <a:pt x="677" y="0"/>
                </a:lnTo>
                <a:lnTo>
                  <a:pt x="678" y="0"/>
                </a:lnTo>
                <a:lnTo>
                  <a:pt x="682" y="0"/>
                </a:lnTo>
                <a:lnTo>
                  <a:pt x="683" y="0"/>
                </a:lnTo>
                <a:lnTo>
                  <a:pt x="685" y="0"/>
                </a:lnTo>
                <a:lnTo>
                  <a:pt x="688" y="0"/>
                </a:lnTo>
                <a:lnTo>
                  <a:pt x="690" y="0"/>
                </a:lnTo>
                <a:lnTo>
                  <a:pt x="693" y="0"/>
                </a:lnTo>
                <a:lnTo>
                  <a:pt x="695" y="0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3" y="0"/>
                </a:lnTo>
                <a:lnTo>
                  <a:pt x="707" y="0"/>
                </a:lnTo>
                <a:lnTo>
                  <a:pt x="708" y="0"/>
                </a:lnTo>
                <a:lnTo>
                  <a:pt x="710" y="0"/>
                </a:lnTo>
                <a:lnTo>
                  <a:pt x="713" y="0"/>
                </a:lnTo>
                <a:lnTo>
                  <a:pt x="715" y="0"/>
                </a:lnTo>
                <a:lnTo>
                  <a:pt x="718" y="0"/>
                </a:lnTo>
                <a:lnTo>
                  <a:pt x="720" y="0"/>
                </a:lnTo>
                <a:lnTo>
                  <a:pt x="722" y="0"/>
                </a:lnTo>
                <a:lnTo>
                  <a:pt x="725" y="0"/>
                </a:lnTo>
                <a:lnTo>
                  <a:pt x="727" y="0"/>
                </a:lnTo>
                <a:lnTo>
                  <a:pt x="728" y="0"/>
                </a:lnTo>
                <a:lnTo>
                  <a:pt x="730" y="0"/>
                </a:lnTo>
                <a:lnTo>
                  <a:pt x="732" y="0"/>
                </a:lnTo>
                <a:lnTo>
                  <a:pt x="733" y="0"/>
                </a:lnTo>
                <a:lnTo>
                  <a:pt x="735" y="0"/>
                </a:lnTo>
                <a:lnTo>
                  <a:pt x="738" y="0"/>
                </a:lnTo>
                <a:close/>
              </a:path>
            </a:pathLst>
          </a:custGeom>
          <a:solidFill>
            <a:srgbClr val="7D81F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6"/>
          <p:cNvSpPr>
            <a:spLocks/>
          </p:cNvSpPr>
          <p:nvPr/>
        </p:nvSpPr>
        <p:spPr bwMode="auto">
          <a:xfrm>
            <a:off x="5684838" y="3465513"/>
            <a:ext cx="779463" cy="577850"/>
          </a:xfrm>
          <a:custGeom>
            <a:avLst/>
            <a:gdLst/>
            <a:ahLst/>
            <a:cxnLst>
              <a:cxn ang="0">
                <a:pos x="294" y="29"/>
              </a:cxn>
              <a:cxn ang="0">
                <a:pos x="313" y="29"/>
              </a:cxn>
              <a:cxn ang="0">
                <a:pos x="334" y="27"/>
              </a:cxn>
              <a:cxn ang="0">
                <a:pos x="348" y="32"/>
              </a:cxn>
              <a:cxn ang="0">
                <a:pos x="358" y="47"/>
              </a:cxn>
              <a:cxn ang="0">
                <a:pos x="371" y="64"/>
              </a:cxn>
              <a:cxn ang="0">
                <a:pos x="363" y="82"/>
              </a:cxn>
              <a:cxn ang="0">
                <a:pos x="386" y="87"/>
              </a:cxn>
              <a:cxn ang="0">
                <a:pos x="391" y="114"/>
              </a:cxn>
              <a:cxn ang="0">
                <a:pos x="413" y="136"/>
              </a:cxn>
              <a:cxn ang="0">
                <a:pos x="449" y="137"/>
              </a:cxn>
              <a:cxn ang="0">
                <a:pos x="468" y="152"/>
              </a:cxn>
              <a:cxn ang="0">
                <a:pos x="446" y="174"/>
              </a:cxn>
              <a:cxn ang="0">
                <a:pos x="466" y="192"/>
              </a:cxn>
              <a:cxn ang="0">
                <a:pos x="483" y="197"/>
              </a:cxn>
              <a:cxn ang="0">
                <a:pos x="486" y="231"/>
              </a:cxn>
              <a:cxn ang="0">
                <a:pos x="458" y="242"/>
              </a:cxn>
              <a:cxn ang="0">
                <a:pos x="421" y="241"/>
              </a:cxn>
              <a:cxn ang="0">
                <a:pos x="389" y="226"/>
              </a:cxn>
              <a:cxn ang="0">
                <a:pos x="354" y="204"/>
              </a:cxn>
              <a:cxn ang="0">
                <a:pos x="326" y="201"/>
              </a:cxn>
              <a:cxn ang="0">
                <a:pos x="313" y="187"/>
              </a:cxn>
              <a:cxn ang="0">
                <a:pos x="292" y="204"/>
              </a:cxn>
              <a:cxn ang="0">
                <a:pos x="289" y="244"/>
              </a:cxn>
              <a:cxn ang="0">
                <a:pos x="284" y="283"/>
              </a:cxn>
              <a:cxn ang="0">
                <a:pos x="292" y="323"/>
              </a:cxn>
              <a:cxn ang="0">
                <a:pos x="309" y="348"/>
              </a:cxn>
              <a:cxn ang="0">
                <a:pos x="279" y="358"/>
              </a:cxn>
              <a:cxn ang="0">
                <a:pos x="232" y="344"/>
              </a:cxn>
              <a:cxn ang="0">
                <a:pos x="204" y="341"/>
              </a:cxn>
              <a:cxn ang="0">
                <a:pos x="137" y="339"/>
              </a:cxn>
              <a:cxn ang="0">
                <a:pos x="97" y="333"/>
              </a:cxn>
              <a:cxn ang="0">
                <a:pos x="69" y="313"/>
              </a:cxn>
              <a:cxn ang="0">
                <a:pos x="70" y="274"/>
              </a:cxn>
              <a:cxn ang="0">
                <a:pos x="54" y="239"/>
              </a:cxn>
              <a:cxn ang="0">
                <a:pos x="45" y="206"/>
              </a:cxn>
              <a:cxn ang="0">
                <a:pos x="29" y="196"/>
              </a:cxn>
              <a:cxn ang="0">
                <a:pos x="9" y="194"/>
              </a:cxn>
              <a:cxn ang="0">
                <a:pos x="2" y="184"/>
              </a:cxn>
              <a:cxn ang="0">
                <a:pos x="4" y="177"/>
              </a:cxn>
              <a:cxn ang="0">
                <a:pos x="19" y="171"/>
              </a:cxn>
              <a:cxn ang="0">
                <a:pos x="22" y="159"/>
              </a:cxn>
              <a:cxn ang="0">
                <a:pos x="35" y="147"/>
              </a:cxn>
              <a:cxn ang="0">
                <a:pos x="29" y="136"/>
              </a:cxn>
              <a:cxn ang="0">
                <a:pos x="25" y="129"/>
              </a:cxn>
              <a:cxn ang="0">
                <a:pos x="27" y="117"/>
              </a:cxn>
              <a:cxn ang="0">
                <a:pos x="40" y="104"/>
              </a:cxn>
              <a:cxn ang="0">
                <a:pos x="57" y="96"/>
              </a:cxn>
              <a:cxn ang="0">
                <a:pos x="69" y="99"/>
              </a:cxn>
              <a:cxn ang="0">
                <a:pos x="80" y="109"/>
              </a:cxn>
              <a:cxn ang="0">
                <a:pos x="87" y="47"/>
              </a:cxn>
              <a:cxn ang="0">
                <a:pos x="90" y="27"/>
              </a:cxn>
              <a:cxn ang="0">
                <a:pos x="94" y="25"/>
              </a:cxn>
              <a:cxn ang="0">
                <a:pos x="110" y="29"/>
              </a:cxn>
              <a:cxn ang="0">
                <a:pos x="131" y="34"/>
              </a:cxn>
              <a:cxn ang="0">
                <a:pos x="159" y="34"/>
              </a:cxn>
              <a:cxn ang="0">
                <a:pos x="201" y="42"/>
              </a:cxn>
              <a:cxn ang="0">
                <a:pos x="227" y="37"/>
              </a:cxn>
              <a:cxn ang="0">
                <a:pos x="239" y="5"/>
              </a:cxn>
              <a:cxn ang="0">
                <a:pos x="262" y="10"/>
              </a:cxn>
              <a:cxn ang="0">
                <a:pos x="286" y="2"/>
              </a:cxn>
            </a:cxnLst>
            <a:rect l="0" t="0" r="r" b="b"/>
            <a:pathLst>
              <a:path w="491" h="364">
                <a:moveTo>
                  <a:pt x="289" y="4"/>
                </a:moveTo>
                <a:lnTo>
                  <a:pt x="289" y="5"/>
                </a:lnTo>
                <a:lnTo>
                  <a:pt x="287" y="14"/>
                </a:lnTo>
                <a:lnTo>
                  <a:pt x="289" y="17"/>
                </a:lnTo>
                <a:lnTo>
                  <a:pt x="291" y="17"/>
                </a:lnTo>
                <a:lnTo>
                  <a:pt x="289" y="20"/>
                </a:lnTo>
                <a:lnTo>
                  <a:pt x="287" y="20"/>
                </a:lnTo>
                <a:lnTo>
                  <a:pt x="289" y="22"/>
                </a:lnTo>
                <a:lnTo>
                  <a:pt x="289" y="24"/>
                </a:lnTo>
                <a:lnTo>
                  <a:pt x="289" y="25"/>
                </a:lnTo>
                <a:lnTo>
                  <a:pt x="291" y="27"/>
                </a:lnTo>
                <a:lnTo>
                  <a:pt x="292" y="27"/>
                </a:lnTo>
                <a:lnTo>
                  <a:pt x="294" y="29"/>
                </a:lnTo>
                <a:lnTo>
                  <a:pt x="294" y="30"/>
                </a:lnTo>
                <a:lnTo>
                  <a:pt x="297" y="32"/>
                </a:lnTo>
                <a:lnTo>
                  <a:pt x="299" y="32"/>
                </a:lnTo>
                <a:lnTo>
                  <a:pt x="299" y="30"/>
                </a:lnTo>
                <a:lnTo>
                  <a:pt x="299" y="29"/>
                </a:lnTo>
                <a:lnTo>
                  <a:pt x="299" y="27"/>
                </a:lnTo>
                <a:lnTo>
                  <a:pt x="302" y="30"/>
                </a:lnTo>
                <a:lnTo>
                  <a:pt x="302" y="32"/>
                </a:lnTo>
                <a:lnTo>
                  <a:pt x="304" y="32"/>
                </a:lnTo>
                <a:lnTo>
                  <a:pt x="306" y="30"/>
                </a:lnTo>
                <a:lnTo>
                  <a:pt x="307" y="30"/>
                </a:lnTo>
                <a:lnTo>
                  <a:pt x="311" y="29"/>
                </a:lnTo>
                <a:lnTo>
                  <a:pt x="313" y="29"/>
                </a:lnTo>
                <a:lnTo>
                  <a:pt x="314" y="30"/>
                </a:lnTo>
                <a:lnTo>
                  <a:pt x="316" y="30"/>
                </a:lnTo>
                <a:lnTo>
                  <a:pt x="319" y="29"/>
                </a:lnTo>
                <a:lnTo>
                  <a:pt x="321" y="29"/>
                </a:lnTo>
                <a:lnTo>
                  <a:pt x="323" y="30"/>
                </a:lnTo>
                <a:lnTo>
                  <a:pt x="324" y="32"/>
                </a:lnTo>
                <a:lnTo>
                  <a:pt x="326" y="32"/>
                </a:lnTo>
                <a:lnTo>
                  <a:pt x="328" y="32"/>
                </a:lnTo>
                <a:lnTo>
                  <a:pt x="329" y="30"/>
                </a:lnTo>
                <a:lnTo>
                  <a:pt x="333" y="30"/>
                </a:lnTo>
                <a:lnTo>
                  <a:pt x="333" y="29"/>
                </a:lnTo>
                <a:lnTo>
                  <a:pt x="334" y="29"/>
                </a:lnTo>
                <a:lnTo>
                  <a:pt x="334" y="27"/>
                </a:lnTo>
                <a:lnTo>
                  <a:pt x="334" y="20"/>
                </a:lnTo>
                <a:lnTo>
                  <a:pt x="338" y="20"/>
                </a:lnTo>
                <a:lnTo>
                  <a:pt x="339" y="20"/>
                </a:lnTo>
                <a:lnTo>
                  <a:pt x="341" y="20"/>
                </a:lnTo>
                <a:lnTo>
                  <a:pt x="343" y="19"/>
                </a:lnTo>
                <a:lnTo>
                  <a:pt x="344" y="20"/>
                </a:lnTo>
                <a:lnTo>
                  <a:pt x="346" y="20"/>
                </a:lnTo>
                <a:lnTo>
                  <a:pt x="344" y="22"/>
                </a:lnTo>
                <a:lnTo>
                  <a:pt x="348" y="24"/>
                </a:lnTo>
                <a:lnTo>
                  <a:pt x="349" y="25"/>
                </a:lnTo>
                <a:lnTo>
                  <a:pt x="349" y="27"/>
                </a:lnTo>
                <a:lnTo>
                  <a:pt x="348" y="29"/>
                </a:lnTo>
                <a:lnTo>
                  <a:pt x="348" y="32"/>
                </a:lnTo>
                <a:lnTo>
                  <a:pt x="348" y="35"/>
                </a:lnTo>
                <a:lnTo>
                  <a:pt x="348" y="37"/>
                </a:lnTo>
                <a:lnTo>
                  <a:pt x="348" y="40"/>
                </a:lnTo>
                <a:lnTo>
                  <a:pt x="349" y="44"/>
                </a:lnTo>
                <a:lnTo>
                  <a:pt x="351" y="46"/>
                </a:lnTo>
                <a:lnTo>
                  <a:pt x="351" y="47"/>
                </a:lnTo>
                <a:lnTo>
                  <a:pt x="351" y="49"/>
                </a:lnTo>
                <a:lnTo>
                  <a:pt x="353" y="51"/>
                </a:lnTo>
                <a:lnTo>
                  <a:pt x="354" y="51"/>
                </a:lnTo>
                <a:lnTo>
                  <a:pt x="356" y="51"/>
                </a:lnTo>
                <a:lnTo>
                  <a:pt x="356" y="49"/>
                </a:lnTo>
                <a:lnTo>
                  <a:pt x="358" y="49"/>
                </a:lnTo>
                <a:lnTo>
                  <a:pt x="358" y="47"/>
                </a:lnTo>
                <a:lnTo>
                  <a:pt x="359" y="47"/>
                </a:lnTo>
                <a:lnTo>
                  <a:pt x="361" y="46"/>
                </a:lnTo>
                <a:lnTo>
                  <a:pt x="364" y="49"/>
                </a:lnTo>
                <a:lnTo>
                  <a:pt x="366" y="49"/>
                </a:lnTo>
                <a:lnTo>
                  <a:pt x="366" y="51"/>
                </a:lnTo>
                <a:lnTo>
                  <a:pt x="368" y="52"/>
                </a:lnTo>
                <a:lnTo>
                  <a:pt x="369" y="54"/>
                </a:lnTo>
                <a:lnTo>
                  <a:pt x="373" y="57"/>
                </a:lnTo>
                <a:lnTo>
                  <a:pt x="373" y="61"/>
                </a:lnTo>
                <a:lnTo>
                  <a:pt x="374" y="62"/>
                </a:lnTo>
                <a:lnTo>
                  <a:pt x="373" y="62"/>
                </a:lnTo>
                <a:lnTo>
                  <a:pt x="373" y="64"/>
                </a:lnTo>
                <a:lnTo>
                  <a:pt x="371" y="64"/>
                </a:lnTo>
                <a:lnTo>
                  <a:pt x="369" y="64"/>
                </a:lnTo>
                <a:lnTo>
                  <a:pt x="368" y="64"/>
                </a:lnTo>
                <a:lnTo>
                  <a:pt x="366" y="66"/>
                </a:lnTo>
                <a:lnTo>
                  <a:pt x="366" y="67"/>
                </a:lnTo>
                <a:lnTo>
                  <a:pt x="368" y="69"/>
                </a:lnTo>
                <a:lnTo>
                  <a:pt x="368" y="71"/>
                </a:lnTo>
                <a:lnTo>
                  <a:pt x="369" y="72"/>
                </a:lnTo>
                <a:lnTo>
                  <a:pt x="368" y="74"/>
                </a:lnTo>
                <a:lnTo>
                  <a:pt x="366" y="77"/>
                </a:lnTo>
                <a:lnTo>
                  <a:pt x="364" y="79"/>
                </a:lnTo>
                <a:lnTo>
                  <a:pt x="363" y="79"/>
                </a:lnTo>
                <a:lnTo>
                  <a:pt x="361" y="81"/>
                </a:lnTo>
                <a:lnTo>
                  <a:pt x="363" y="82"/>
                </a:lnTo>
                <a:lnTo>
                  <a:pt x="364" y="81"/>
                </a:lnTo>
                <a:lnTo>
                  <a:pt x="366" y="82"/>
                </a:lnTo>
                <a:lnTo>
                  <a:pt x="369" y="86"/>
                </a:lnTo>
                <a:lnTo>
                  <a:pt x="371" y="86"/>
                </a:lnTo>
                <a:lnTo>
                  <a:pt x="374" y="84"/>
                </a:lnTo>
                <a:lnTo>
                  <a:pt x="376" y="84"/>
                </a:lnTo>
                <a:lnTo>
                  <a:pt x="379" y="86"/>
                </a:lnTo>
                <a:lnTo>
                  <a:pt x="379" y="82"/>
                </a:lnTo>
                <a:lnTo>
                  <a:pt x="381" y="82"/>
                </a:lnTo>
                <a:lnTo>
                  <a:pt x="383" y="82"/>
                </a:lnTo>
                <a:lnTo>
                  <a:pt x="383" y="84"/>
                </a:lnTo>
                <a:lnTo>
                  <a:pt x="384" y="86"/>
                </a:lnTo>
                <a:lnTo>
                  <a:pt x="386" y="87"/>
                </a:lnTo>
                <a:lnTo>
                  <a:pt x="386" y="91"/>
                </a:lnTo>
                <a:lnTo>
                  <a:pt x="388" y="92"/>
                </a:lnTo>
                <a:lnTo>
                  <a:pt x="388" y="94"/>
                </a:lnTo>
                <a:lnTo>
                  <a:pt x="388" y="96"/>
                </a:lnTo>
                <a:lnTo>
                  <a:pt x="389" y="97"/>
                </a:lnTo>
                <a:lnTo>
                  <a:pt x="389" y="99"/>
                </a:lnTo>
                <a:lnTo>
                  <a:pt x="388" y="101"/>
                </a:lnTo>
                <a:lnTo>
                  <a:pt x="388" y="102"/>
                </a:lnTo>
                <a:lnTo>
                  <a:pt x="389" y="104"/>
                </a:lnTo>
                <a:lnTo>
                  <a:pt x="391" y="106"/>
                </a:lnTo>
                <a:lnTo>
                  <a:pt x="391" y="109"/>
                </a:lnTo>
                <a:lnTo>
                  <a:pt x="389" y="111"/>
                </a:lnTo>
                <a:lnTo>
                  <a:pt x="391" y="114"/>
                </a:lnTo>
                <a:lnTo>
                  <a:pt x="388" y="116"/>
                </a:lnTo>
                <a:lnTo>
                  <a:pt x="388" y="119"/>
                </a:lnTo>
                <a:lnTo>
                  <a:pt x="393" y="124"/>
                </a:lnTo>
                <a:lnTo>
                  <a:pt x="393" y="126"/>
                </a:lnTo>
                <a:lnTo>
                  <a:pt x="394" y="129"/>
                </a:lnTo>
                <a:lnTo>
                  <a:pt x="396" y="131"/>
                </a:lnTo>
                <a:lnTo>
                  <a:pt x="401" y="132"/>
                </a:lnTo>
                <a:lnTo>
                  <a:pt x="403" y="132"/>
                </a:lnTo>
                <a:lnTo>
                  <a:pt x="404" y="132"/>
                </a:lnTo>
                <a:lnTo>
                  <a:pt x="406" y="131"/>
                </a:lnTo>
                <a:lnTo>
                  <a:pt x="409" y="132"/>
                </a:lnTo>
                <a:lnTo>
                  <a:pt x="413" y="134"/>
                </a:lnTo>
                <a:lnTo>
                  <a:pt x="413" y="136"/>
                </a:lnTo>
                <a:lnTo>
                  <a:pt x="414" y="137"/>
                </a:lnTo>
                <a:lnTo>
                  <a:pt x="418" y="137"/>
                </a:lnTo>
                <a:lnTo>
                  <a:pt x="423" y="136"/>
                </a:lnTo>
                <a:lnTo>
                  <a:pt x="426" y="137"/>
                </a:lnTo>
                <a:lnTo>
                  <a:pt x="428" y="137"/>
                </a:lnTo>
                <a:lnTo>
                  <a:pt x="431" y="139"/>
                </a:lnTo>
                <a:lnTo>
                  <a:pt x="434" y="141"/>
                </a:lnTo>
                <a:lnTo>
                  <a:pt x="438" y="139"/>
                </a:lnTo>
                <a:lnTo>
                  <a:pt x="441" y="137"/>
                </a:lnTo>
                <a:lnTo>
                  <a:pt x="444" y="137"/>
                </a:lnTo>
                <a:lnTo>
                  <a:pt x="446" y="139"/>
                </a:lnTo>
                <a:lnTo>
                  <a:pt x="448" y="137"/>
                </a:lnTo>
                <a:lnTo>
                  <a:pt x="449" y="137"/>
                </a:lnTo>
                <a:lnTo>
                  <a:pt x="451" y="139"/>
                </a:lnTo>
                <a:lnTo>
                  <a:pt x="458" y="137"/>
                </a:lnTo>
                <a:lnTo>
                  <a:pt x="459" y="137"/>
                </a:lnTo>
                <a:lnTo>
                  <a:pt x="463" y="136"/>
                </a:lnTo>
                <a:lnTo>
                  <a:pt x="464" y="137"/>
                </a:lnTo>
                <a:lnTo>
                  <a:pt x="464" y="139"/>
                </a:lnTo>
                <a:lnTo>
                  <a:pt x="466" y="139"/>
                </a:lnTo>
                <a:lnTo>
                  <a:pt x="464" y="142"/>
                </a:lnTo>
                <a:lnTo>
                  <a:pt x="464" y="144"/>
                </a:lnTo>
                <a:lnTo>
                  <a:pt x="464" y="146"/>
                </a:lnTo>
                <a:lnTo>
                  <a:pt x="466" y="146"/>
                </a:lnTo>
                <a:lnTo>
                  <a:pt x="468" y="151"/>
                </a:lnTo>
                <a:lnTo>
                  <a:pt x="468" y="152"/>
                </a:lnTo>
                <a:lnTo>
                  <a:pt x="466" y="156"/>
                </a:lnTo>
                <a:lnTo>
                  <a:pt x="463" y="157"/>
                </a:lnTo>
                <a:lnTo>
                  <a:pt x="461" y="156"/>
                </a:lnTo>
                <a:lnTo>
                  <a:pt x="461" y="157"/>
                </a:lnTo>
                <a:lnTo>
                  <a:pt x="461" y="161"/>
                </a:lnTo>
                <a:lnTo>
                  <a:pt x="458" y="159"/>
                </a:lnTo>
                <a:lnTo>
                  <a:pt x="458" y="162"/>
                </a:lnTo>
                <a:lnTo>
                  <a:pt x="458" y="164"/>
                </a:lnTo>
                <a:lnTo>
                  <a:pt x="456" y="164"/>
                </a:lnTo>
                <a:lnTo>
                  <a:pt x="451" y="161"/>
                </a:lnTo>
                <a:lnTo>
                  <a:pt x="448" y="167"/>
                </a:lnTo>
                <a:lnTo>
                  <a:pt x="446" y="172"/>
                </a:lnTo>
                <a:lnTo>
                  <a:pt x="446" y="174"/>
                </a:lnTo>
                <a:lnTo>
                  <a:pt x="446" y="181"/>
                </a:lnTo>
                <a:lnTo>
                  <a:pt x="449" y="181"/>
                </a:lnTo>
                <a:lnTo>
                  <a:pt x="451" y="181"/>
                </a:lnTo>
                <a:lnTo>
                  <a:pt x="454" y="181"/>
                </a:lnTo>
                <a:lnTo>
                  <a:pt x="456" y="181"/>
                </a:lnTo>
                <a:lnTo>
                  <a:pt x="456" y="182"/>
                </a:lnTo>
                <a:lnTo>
                  <a:pt x="456" y="187"/>
                </a:lnTo>
                <a:lnTo>
                  <a:pt x="456" y="189"/>
                </a:lnTo>
                <a:lnTo>
                  <a:pt x="459" y="192"/>
                </a:lnTo>
                <a:lnTo>
                  <a:pt x="461" y="192"/>
                </a:lnTo>
                <a:lnTo>
                  <a:pt x="463" y="192"/>
                </a:lnTo>
                <a:lnTo>
                  <a:pt x="464" y="192"/>
                </a:lnTo>
                <a:lnTo>
                  <a:pt x="466" y="192"/>
                </a:lnTo>
                <a:lnTo>
                  <a:pt x="466" y="191"/>
                </a:lnTo>
                <a:lnTo>
                  <a:pt x="468" y="189"/>
                </a:lnTo>
                <a:lnTo>
                  <a:pt x="469" y="186"/>
                </a:lnTo>
                <a:lnTo>
                  <a:pt x="471" y="182"/>
                </a:lnTo>
                <a:lnTo>
                  <a:pt x="474" y="179"/>
                </a:lnTo>
                <a:lnTo>
                  <a:pt x="476" y="177"/>
                </a:lnTo>
                <a:lnTo>
                  <a:pt x="479" y="181"/>
                </a:lnTo>
                <a:lnTo>
                  <a:pt x="483" y="184"/>
                </a:lnTo>
                <a:lnTo>
                  <a:pt x="481" y="187"/>
                </a:lnTo>
                <a:lnTo>
                  <a:pt x="481" y="189"/>
                </a:lnTo>
                <a:lnTo>
                  <a:pt x="483" y="191"/>
                </a:lnTo>
                <a:lnTo>
                  <a:pt x="483" y="196"/>
                </a:lnTo>
                <a:lnTo>
                  <a:pt x="483" y="197"/>
                </a:lnTo>
                <a:lnTo>
                  <a:pt x="481" y="201"/>
                </a:lnTo>
                <a:lnTo>
                  <a:pt x="481" y="202"/>
                </a:lnTo>
                <a:lnTo>
                  <a:pt x="484" y="209"/>
                </a:lnTo>
                <a:lnTo>
                  <a:pt x="486" y="211"/>
                </a:lnTo>
                <a:lnTo>
                  <a:pt x="489" y="214"/>
                </a:lnTo>
                <a:lnTo>
                  <a:pt x="491" y="216"/>
                </a:lnTo>
                <a:lnTo>
                  <a:pt x="491" y="219"/>
                </a:lnTo>
                <a:lnTo>
                  <a:pt x="489" y="219"/>
                </a:lnTo>
                <a:lnTo>
                  <a:pt x="488" y="219"/>
                </a:lnTo>
                <a:lnTo>
                  <a:pt x="486" y="221"/>
                </a:lnTo>
                <a:lnTo>
                  <a:pt x="484" y="226"/>
                </a:lnTo>
                <a:lnTo>
                  <a:pt x="484" y="227"/>
                </a:lnTo>
                <a:lnTo>
                  <a:pt x="486" y="231"/>
                </a:lnTo>
                <a:lnTo>
                  <a:pt x="486" y="234"/>
                </a:lnTo>
                <a:lnTo>
                  <a:pt x="486" y="236"/>
                </a:lnTo>
                <a:lnTo>
                  <a:pt x="483" y="237"/>
                </a:lnTo>
                <a:lnTo>
                  <a:pt x="479" y="237"/>
                </a:lnTo>
                <a:lnTo>
                  <a:pt x="478" y="237"/>
                </a:lnTo>
                <a:lnTo>
                  <a:pt x="476" y="237"/>
                </a:lnTo>
                <a:lnTo>
                  <a:pt x="473" y="241"/>
                </a:lnTo>
                <a:lnTo>
                  <a:pt x="471" y="242"/>
                </a:lnTo>
                <a:lnTo>
                  <a:pt x="466" y="242"/>
                </a:lnTo>
                <a:lnTo>
                  <a:pt x="464" y="242"/>
                </a:lnTo>
                <a:lnTo>
                  <a:pt x="461" y="242"/>
                </a:lnTo>
                <a:lnTo>
                  <a:pt x="459" y="242"/>
                </a:lnTo>
                <a:lnTo>
                  <a:pt x="458" y="242"/>
                </a:lnTo>
                <a:lnTo>
                  <a:pt x="456" y="244"/>
                </a:lnTo>
                <a:lnTo>
                  <a:pt x="454" y="246"/>
                </a:lnTo>
                <a:lnTo>
                  <a:pt x="453" y="248"/>
                </a:lnTo>
                <a:lnTo>
                  <a:pt x="451" y="248"/>
                </a:lnTo>
                <a:lnTo>
                  <a:pt x="446" y="246"/>
                </a:lnTo>
                <a:lnTo>
                  <a:pt x="446" y="244"/>
                </a:lnTo>
                <a:lnTo>
                  <a:pt x="439" y="241"/>
                </a:lnTo>
                <a:lnTo>
                  <a:pt x="438" y="239"/>
                </a:lnTo>
                <a:lnTo>
                  <a:pt x="436" y="239"/>
                </a:lnTo>
                <a:lnTo>
                  <a:pt x="431" y="239"/>
                </a:lnTo>
                <a:lnTo>
                  <a:pt x="426" y="242"/>
                </a:lnTo>
                <a:lnTo>
                  <a:pt x="423" y="242"/>
                </a:lnTo>
                <a:lnTo>
                  <a:pt x="421" y="241"/>
                </a:lnTo>
                <a:lnTo>
                  <a:pt x="421" y="239"/>
                </a:lnTo>
                <a:lnTo>
                  <a:pt x="419" y="237"/>
                </a:lnTo>
                <a:lnTo>
                  <a:pt x="413" y="237"/>
                </a:lnTo>
                <a:lnTo>
                  <a:pt x="413" y="236"/>
                </a:lnTo>
                <a:lnTo>
                  <a:pt x="408" y="236"/>
                </a:lnTo>
                <a:lnTo>
                  <a:pt x="404" y="234"/>
                </a:lnTo>
                <a:lnTo>
                  <a:pt x="403" y="232"/>
                </a:lnTo>
                <a:lnTo>
                  <a:pt x="399" y="231"/>
                </a:lnTo>
                <a:lnTo>
                  <a:pt x="396" y="229"/>
                </a:lnTo>
                <a:lnTo>
                  <a:pt x="393" y="229"/>
                </a:lnTo>
                <a:lnTo>
                  <a:pt x="391" y="229"/>
                </a:lnTo>
                <a:lnTo>
                  <a:pt x="389" y="227"/>
                </a:lnTo>
                <a:lnTo>
                  <a:pt x="389" y="226"/>
                </a:lnTo>
                <a:lnTo>
                  <a:pt x="391" y="224"/>
                </a:lnTo>
                <a:lnTo>
                  <a:pt x="391" y="222"/>
                </a:lnTo>
                <a:lnTo>
                  <a:pt x="391" y="219"/>
                </a:lnTo>
                <a:lnTo>
                  <a:pt x="388" y="216"/>
                </a:lnTo>
                <a:lnTo>
                  <a:pt x="379" y="214"/>
                </a:lnTo>
                <a:lnTo>
                  <a:pt x="378" y="209"/>
                </a:lnTo>
                <a:lnTo>
                  <a:pt x="374" y="206"/>
                </a:lnTo>
                <a:lnTo>
                  <a:pt x="369" y="204"/>
                </a:lnTo>
                <a:lnTo>
                  <a:pt x="363" y="204"/>
                </a:lnTo>
                <a:lnTo>
                  <a:pt x="363" y="202"/>
                </a:lnTo>
                <a:lnTo>
                  <a:pt x="359" y="202"/>
                </a:lnTo>
                <a:lnTo>
                  <a:pt x="356" y="202"/>
                </a:lnTo>
                <a:lnTo>
                  <a:pt x="354" y="204"/>
                </a:lnTo>
                <a:lnTo>
                  <a:pt x="354" y="206"/>
                </a:lnTo>
                <a:lnTo>
                  <a:pt x="349" y="209"/>
                </a:lnTo>
                <a:lnTo>
                  <a:pt x="346" y="206"/>
                </a:lnTo>
                <a:lnTo>
                  <a:pt x="343" y="201"/>
                </a:lnTo>
                <a:lnTo>
                  <a:pt x="341" y="197"/>
                </a:lnTo>
                <a:lnTo>
                  <a:pt x="338" y="196"/>
                </a:lnTo>
                <a:lnTo>
                  <a:pt x="336" y="194"/>
                </a:lnTo>
                <a:lnTo>
                  <a:pt x="334" y="196"/>
                </a:lnTo>
                <a:lnTo>
                  <a:pt x="333" y="196"/>
                </a:lnTo>
                <a:lnTo>
                  <a:pt x="331" y="199"/>
                </a:lnTo>
                <a:lnTo>
                  <a:pt x="331" y="201"/>
                </a:lnTo>
                <a:lnTo>
                  <a:pt x="328" y="201"/>
                </a:lnTo>
                <a:lnTo>
                  <a:pt x="326" y="201"/>
                </a:lnTo>
                <a:lnTo>
                  <a:pt x="326" y="206"/>
                </a:lnTo>
                <a:lnTo>
                  <a:pt x="324" y="206"/>
                </a:lnTo>
                <a:lnTo>
                  <a:pt x="319" y="202"/>
                </a:lnTo>
                <a:lnTo>
                  <a:pt x="318" y="202"/>
                </a:lnTo>
                <a:lnTo>
                  <a:pt x="316" y="202"/>
                </a:lnTo>
                <a:lnTo>
                  <a:pt x="314" y="202"/>
                </a:lnTo>
                <a:lnTo>
                  <a:pt x="311" y="202"/>
                </a:lnTo>
                <a:lnTo>
                  <a:pt x="309" y="201"/>
                </a:lnTo>
                <a:lnTo>
                  <a:pt x="309" y="197"/>
                </a:lnTo>
                <a:lnTo>
                  <a:pt x="311" y="194"/>
                </a:lnTo>
                <a:lnTo>
                  <a:pt x="313" y="192"/>
                </a:lnTo>
                <a:lnTo>
                  <a:pt x="313" y="191"/>
                </a:lnTo>
                <a:lnTo>
                  <a:pt x="313" y="187"/>
                </a:lnTo>
                <a:lnTo>
                  <a:pt x="311" y="187"/>
                </a:lnTo>
                <a:lnTo>
                  <a:pt x="311" y="184"/>
                </a:lnTo>
                <a:lnTo>
                  <a:pt x="306" y="181"/>
                </a:lnTo>
                <a:lnTo>
                  <a:pt x="301" y="176"/>
                </a:lnTo>
                <a:lnTo>
                  <a:pt x="296" y="174"/>
                </a:lnTo>
                <a:lnTo>
                  <a:pt x="292" y="172"/>
                </a:lnTo>
                <a:lnTo>
                  <a:pt x="291" y="172"/>
                </a:lnTo>
                <a:lnTo>
                  <a:pt x="291" y="174"/>
                </a:lnTo>
                <a:lnTo>
                  <a:pt x="291" y="177"/>
                </a:lnTo>
                <a:lnTo>
                  <a:pt x="291" y="179"/>
                </a:lnTo>
                <a:lnTo>
                  <a:pt x="291" y="196"/>
                </a:lnTo>
                <a:lnTo>
                  <a:pt x="292" y="202"/>
                </a:lnTo>
                <a:lnTo>
                  <a:pt x="292" y="204"/>
                </a:lnTo>
                <a:lnTo>
                  <a:pt x="292" y="206"/>
                </a:lnTo>
                <a:lnTo>
                  <a:pt x="292" y="216"/>
                </a:lnTo>
                <a:lnTo>
                  <a:pt x="292" y="221"/>
                </a:lnTo>
                <a:lnTo>
                  <a:pt x="294" y="231"/>
                </a:lnTo>
                <a:lnTo>
                  <a:pt x="294" y="234"/>
                </a:lnTo>
                <a:lnTo>
                  <a:pt x="294" y="236"/>
                </a:lnTo>
                <a:lnTo>
                  <a:pt x="294" y="237"/>
                </a:lnTo>
                <a:lnTo>
                  <a:pt x="294" y="239"/>
                </a:lnTo>
                <a:lnTo>
                  <a:pt x="292" y="237"/>
                </a:lnTo>
                <a:lnTo>
                  <a:pt x="292" y="239"/>
                </a:lnTo>
                <a:lnTo>
                  <a:pt x="292" y="241"/>
                </a:lnTo>
                <a:lnTo>
                  <a:pt x="291" y="242"/>
                </a:lnTo>
                <a:lnTo>
                  <a:pt x="289" y="244"/>
                </a:lnTo>
                <a:lnTo>
                  <a:pt x="287" y="244"/>
                </a:lnTo>
                <a:lnTo>
                  <a:pt x="287" y="246"/>
                </a:lnTo>
                <a:lnTo>
                  <a:pt x="287" y="251"/>
                </a:lnTo>
                <a:lnTo>
                  <a:pt x="287" y="256"/>
                </a:lnTo>
                <a:lnTo>
                  <a:pt x="287" y="258"/>
                </a:lnTo>
                <a:lnTo>
                  <a:pt x="289" y="259"/>
                </a:lnTo>
                <a:lnTo>
                  <a:pt x="291" y="261"/>
                </a:lnTo>
                <a:lnTo>
                  <a:pt x="291" y="264"/>
                </a:lnTo>
                <a:lnTo>
                  <a:pt x="289" y="266"/>
                </a:lnTo>
                <a:lnTo>
                  <a:pt x="286" y="269"/>
                </a:lnTo>
                <a:lnTo>
                  <a:pt x="286" y="273"/>
                </a:lnTo>
                <a:lnTo>
                  <a:pt x="286" y="281"/>
                </a:lnTo>
                <a:lnTo>
                  <a:pt x="284" y="283"/>
                </a:lnTo>
                <a:lnTo>
                  <a:pt x="281" y="284"/>
                </a:lnTo>
                <a:lnTo>
                  <a:pt x="281" y="286"/>
                </a:lnTo>
                <a:lnTo>
                  <a:pt x="279" y="291"/>
                </a:lnTo>
                <a:lnTo>
                  <a:pt x="279" y="293"/>
                </a:lnTo>
                <a:lnTo>
                  <a:pt x="277" y="296"/>
                </a:lnTo>
                <a:lnTo>
                  <a:pt x="276" y="299"/>
                </a:lnTo>
                <a:lnTo>
                  <a:pt x="274" y="301"/>
                </a:lnTo>
                <a:lnTo>
                  <a:pt x="272" y="306"/>
                </a:lnTo>
                <a:lnTo>
                  <a:pt x="279" y="308"/>
                </a:lnTo>
                <a:lnTo>
                  <a:pt x="281" y="309"/>
                </a:lnTo>
                <a:lnTo>
                  <a:pt x="289" y="316"/>
                </a:lnTo>
                <a:lnTo>
                  <a:pt x="291" y="321"/>
                </a:lnTo>
                <a:lnTo>
                  <a:pt x="292" y="323"/>
                </a:lnTo>
                <a:lnTo>
                  <a:pt x="294" y="321"/>
                </a:lnTo>
                <a:lnTo>
                  <a:pt x="301" y="318"/>
                </a:lnTo>
                <a:lnTo>
                  <a:pt x="304" y="316"/>
                </a:lnTo>
                <a:lnTo>
                  <a:pt x="309" y="321"/>
                </a:lnTo>
                <a:lnTo>
                  <a:pt x="309" y="323"/>
                </a:lnTo>
                <a:lnTo>
                  <a:pt x="307" y="328"/>
                </a:lnTo>
                <a:lnTo>
                  <a:pt x="309" y="333"/>
                </a:lnTo>
                <a:lnTo>
                  <a:pt x="307" y="334"/>
                </a:lnTo>
                <a:lnTo>
                  <a:pt x="309" y="336"/>
                </a:lnTo>
                <a:lnTo>
                  <a:pt x="307" y="339"/>
                </a:lnTo>
                <a:lnTo>
                  <a:pt x="306" y="341"/>
                </a:lnTo>
                <a:lnTo>
                  <a:pt x="309" y="344"/>
                </a:lnTo>
                <a:lnTo>
                  <a:pt x="309" y="348"/>
                </a:lnTo>
                <a:lnTo>
                  <a:pt x="307" y="349"/>
                </a:lnTo>
                <a:lnTo>
                  <a:pt x="304" y="353"/>
                </a:lnTo>
                <a:lnTo>
                  <a:pt x="301" y="358"/>
                </a:lnTo>
                <a:lnTo>
                  <a:pt x="297" y="359"/>
                </a:lnTo>
                <a:lnTo>
                  <a:pt x="296" y="359"/>
                </a:lnTo>
                <a:lnTo>
                  <a:pt x="291" y="358"/>
                </a:lnTo>
                <a:lnTo>
                  <a:pt x="287" y="358"/>
                </a:lnTo>
                <a:lnTo>
                  <a:pt x="287" y="359"/>
                </a:lnTo>
                <a:lnTo>
                  <a:pt x="286" y="361"/>
                </a:lnTo>
                <a:lnTo>
                  <a:pt x="286" y="364"/>
                </a:lnTo>
                <a:lnTo>
                  <a:pt x="282" y="363"/>
                </a:lnTo>
                <a:lnTo>
                  <a:pt x="281" y="359"/>
                </a:lnTo>
                <a:lnTo>
                  <a:pt x="279" y="358"/>
                </a:lnTo>
                <a:lnTo>
                  <a:pt x="276" y="358"/>
                </a:lnTo>
                <a:lnTo>
                  <a:pt x="277" y="361"/>
                </a:lnTo>
                <a:lnTo>
                  <a:pt x="276" y="364"/>
                </a:lnTo>
                <a:lnTo>
                  <a:pt x="274" y="364"/>
                </a:lnTo>
                <a:lnTo>
                  <a:pt x="269" y="363"/>
                </a:lnTo>
                <a:lnTo>
                  <a:pt x="264" y="356"/>
                </a:lnTo>
                <a:lnTo>
                  <a:pt x="261" y="353"/>
                </a:lnTo>
                <a:lnTo>
                  <a:pt x="259" y="348"/>
                </a:lnTo>
                <a:lnTo>
                  <a:pt x="259" y="343"/>
                </a:lnTo>
                <a:lnTo>
                  <a:pt x="257" y="343"/>
                </a:lnTo>
                <a:lnTo>
                  <a:pt x="251" y="344"/>
                </a:lnTo>
                <a:lnTo>
                  <a:pt x="247" y="344"/>
                </a:lnTo>
                <a:lnTo>
                  <a:pt x="232" y="344"/>
                </a:lnTo>
                <a:lnTo>
                  <a:pt x="227" y="344"/>
                </a:lnTo>
                <a:lnTo>
                  <a:pt x="224" y="344"/>
                </a:lnTo>
                <a:lnTo>
                  <a:pt x="222" y="344"/>
                </a:lnTo>
                <a:lnTo>
                  <a:pt x="221" y="344"/>
                </a:lnTo>
                <a:lnTo>
                  <a:pt x="219" y="344"/>
                </a:lnTo>
                <a:lnTo>
                  <a:pt x="216" y="344"/>
                </a:lnTo>
                <a:lnTo>
                  <a:pt x="214" y="344"/>
                </a:lnTo>
                <a:lnTo>
                  <a:pt x="212" y="346"/>
                </a:lnTo>
                <a:lnTo>
                  <a:pt x="211" y="346"/>
                </a:lnTo>
                <a:lnTo>
                  <a:pt x="209" y="343"/>
                </a:lnTo>
                <a:lnTo>
                  <a:pt x="207" y="341"/>
                </a:lnTo>
                <a:lnTo>
                  <a:pt x="206" y="341"/>
                </a:lnTo>
                <a:lnTo>
                  <a:pt x="204" y="341"/>
                </a:lnTo>
                <a:lnTo>
                  <a:pt x="201" y="341"/>
                </a:lnTo>
                <a:lnTo>
                  <a:pt x="196" y="341"/>
                </a:lnTo>
                <a:lnTo>
                  <a:pt x="191" y="341"/>
                </a:lnTo>
                <a:lnTo>
                  <a:pt x="172" y="341"/>
                </a:lnTo>
                <a:lnTo>
                  <a:pt x="166" y="339"/>
                </a:lnTo>
                <a:lnTo>
                  <a:pt x="162" y="339"/>
                </a:lnTo>
                <a:lnTo>
                  <a:pt x="161" y="339"/>
                </a:lnTo>
                <a:lnTo>
                  <a:pt x="159" y="339"/>
                </a:lnTo>
                <a:lnTo>
                  <a:pt x="154" y="339"/>
                </a:lnTo>
                <a:lnTo>
                  <a:pt x="147" y="339"/>
                </a:lnTo>
                <a:lnTo>
                  <a:pt x="142" y="341"/>
                </a:lnTo>
                <a:lnTo>
                  <a:pt x="139" y="339"/>
                </a:lnTo>
                <a:lnTo>
                  <a:pt x="137" y="339"/>
                </a:lnTo>
                <a:lnTo>
                  <a:pt x="134" y="339"/>
                </a:lnTo>
                <a:lnTo>
                  <a:pt x="129" y="339"/>
                </a:lnTo>
                <a:lnTo>
                  <a:pt x="127" y="339"/>
                </a:lnTo>
                <a:lnTo>
                  <a:pt x="126" y="339"/>
                </a:lnTo>
                <a:lnTo>
                  <a:pt x="124" y="339"/>
                </a:lnTo>
                <a:lnTo>
                  <a:pt x="122" y="339"/>
                </a:lnTo>
                <a:lnTo>
                  <a:pt x="112" y="339"/>
                </a:lnTo>
                <a:lnTo>
                  <a:pt x="109" y="339"/>
                </a:lnTo>
                <a:lnTo>
                  <a:pt x="104" y="339"/>
                </a:lnTo>
                <a:lnTo>
                  <a:pt x="99" y="339"/>
                </a:lnTo>
                <a:lnTo>
                  <a:pt x="99" y="338"/>
                </a:lnTo>
                <a:lnTo>
                  <a:pt x="99" y="334"/>
                </a:lnTo>
                <a:lnTo>
                  <a:pt x="97" y="333"/>
                </a:lnTo>
                <a:lnTo>
                  <a:pt x="94" y="329"/>
                </a:lnTo>
                <a:lnTo>
                  <a:pt x="94" y="328"/>
                </a:lnTo>
                <a:lnTo>
                  <a:pt x="95" y="326"/>
                </a:lnTo>
                <a:lnTo>
                  <a:pt x="95" y="321"/>
                </a:lnTo>
                <a:lnTo>
                  <a:pt x="95" y="319"/>
                </a:lnTo>
                <a:lnTo>
                  <a:pt x="92" y="318"/>
                </a:lnTo>
                <a:lnTo>
                  <a:pt x="90" y="319"/>
                </a:lnTo>
                <a:lnTo>
                  <a:pt x="85" y="319"/>
                </a:lnTo>
                <a:lnTo>
                  <a:pt x="82" y="318"/>
                </a:lnTo>
                <a:lnTo>
                  <a:pt x="79" y="319"/>
                </a:lnTo>
                <a:lnTo>
                  <a:pt x="77" y="316"/>
                </a:lnTo>
                <a:lnTo>
                  <a:pt x="70" y="313"/>
                </a:lnTo>
                <a:lnTo>
                  <a:pt x="69" y="313"/>
                </a:lnTo>
                <a:lnTo>
                  <a:pt x="67" y="314"/>
                </a:lnTo>
                <a:lnTo>
                  <a:pt x="64" y="319"/>
                </a:lnTo>
                <a:lnTo>
                  <a:pt x="59" y="314"/>
                </a:lnTo>
                <a:lnTo>
                  <a:pt x="57" y="309"/>
                </a:lnTo>
                <a:lnTo>
                  <a:pt x="57" y="308"/>
                </a:lnTo>
                <a:lnTo>
                  <a:pt x="57" y="299"/>
                </a:lnTo>
                <a:lnTo>
                  <a:pt x="57" y="293"/>
                </a:lnTo>
                <a:lnTo>
                  <a:pt x="59" y="288"/>
                </a:lnTo>
                <a:lnTo>
                  <a:pt x="62" y="286"/>
                </a:lnTo>
                <a:lnTo>
                  <a:pt x="67" y="283"/>
                </a:lnTo>
                <a:lnTo>
                  <a:pt x="70" y="279"/>
                </a:lnTo>
                <a:lnTo>
                  <a:pt x="70" y="276"/>
                </a:lnTo>
                <a:lnTo>
                  <a:pt x="70" y="274"/>
                </a:lnTo>
                <a:lnTo>
                  <a:pt x="70" y="273"/>
                </a:lnTo>
                <a:lnTo>
                  <a:pt x="70" y="271"/>
                </a:lnTo>
                <a:lnTo>
                  <a:pt x="69" y="271"/>
                </a:lnTo>
                <a:lnTo>
                  <a:pt x="64" y="268"/>
                </a:lnTo>
                <a:lnTo>
                  <a:pt x="62" y="266"/>
                </a:lnTo>
                <a:lnTo>
                  <a:pt x="60" y="263"/>
                </a:lnTo>
                <a:lnTo>
                  <a:pt x="59" y="263"/>
                </a:lnTo>
                <a:lnTo>
                  <a:pt x="55" y="259"/>
                </a:lnTo>
                <a:lnTo>
                  <a:pt x="55" y="256"/>
                </a:lnTo>
                <a:lnTo>
                  <a:pt x="54" y="251"/>
                </a:lnTo>
                <a:lnTo>
                  <a:pt x="54" y="249"/>
                </a:lnTo>
                <a:lnTo>
                  <a:pt x="54" y="241"/>
                </a:lnTo>
                <a:lnTo>
                  <a:pt x="54" y="239"/>
                </a:lnTo>
                <a:lnTo>
                  <a:pt x="52" y="237"/>
                </a:lnTo>
                <a:lnTo>
                  <a:pt x="50" y="232"/>
                </a:lnTo>
                <a:lnTo>
                  <a:pt x="50" y="229"/>
                </a:lnTo>
                <a:lnTo>
                  <a:pt x="49" y="227"/>
                </a:lnTo>
                <a:lnTo>
                  <a:pt x="47" y="224"/>
                </a:lnTo>
                <a:lnTo>
                  <a:pt x="44" y="224"/>
                </a:lnTo>
                <a:lnTo>
                  <a:pt x="40" y="221"/>
                </a:lnTo>
                <a:lnTo>
                  <a:pt x="40" y="216"/>
                </a:lnTo>
                <a:lnTo>
                  <a:pt x="40" y="214"/>
                </a:lnTo>
                <a:lnTo>
                  <a:pt x="42" y="212"/>
                </a:lnTo>
                <a:lnTo>
                  <a:pt x="45" y="211"/>
                </a:lnTo>
                <a:lnTo>
                  <a:pt x="45" y="209"/>
                </a:lnTo>
                <a:lnTo>
                  <a:pt x="45" y="206"/>
                </a:lnTo>
                <a:lnTo>
                  <a:pt x="42" y="206"/>
                </a:lnTo>
                <a:lnTo>
                  <a:pt x="37" y="202"/>
                </a:lnTo>
                <a:lnTo>
                  <a:pt x="35" y="202"/>
                </a:lnTo>
                <a:lnTo>
                  <a:pt x="35" y="199"/>
                </a:lnTo>
                <a:lnTo>
                  <a:pt x="35" y="197"/>
                </a:lnTo>
                <a:lnTo>
                  <a:pt x="35" y="196"/>
                </a:lnTo>
                <a:lnTo>
                  <a:pt x="34" y="192"/>
                </a:lnTo>
                <a:lnTo>
                  <a:pt x="34" y="191"/>
                </a:lnTo>
                <a:lnTo>
                  <a:pt x="30" y="191"/>
                </a:lnTo>
                <a:lnTo>
                  <a:pt x="30" y="192"/>
                </a:lnTo>
                <a:lnTo>
                  <a:pt x="30" y="194"/>
                </a:lnTo>
                <a:lnTo>
                  <a:pt x="30" y="196"/>
                </a:lnTo>
                <a:lnTo>
                  <a:pt x="29" y="196"/>
                </a:lnTo>
                <a:lnTo>
                  <a:pt x="27" y="196"/>
                </a:lnTo>
                <a:lnTo>
                  <a:pt x="25" y="196"/>
                </a:lnTo>
                <a:lnTo>
                  <a:pt x="24" y="196"/>
                </a:lnTo>
                <a:lnTo>
                  <a:pt x="22" y="196"/>
                </a:lnTo>
                <a:lnTo>
                  <a:pt x="20" y="196"/>
                </a:lnTo>
                <a:lnTo>
                  <a:pt x="19" y="196"/>
                </a:lnTo>
                <a:lnTo>
                  <a:pt x="17" y="196"/>
                </a:lnTo>
                <a:lnTo>
                  <a:pt x="15" y="196"/>
                </a:lnTo>
                <a:lnTo>
                  <a:pt x="14" y="196"/>
                </a:lnTo>
                <a:lnTo>
                  <a:pt x="12" y="196"/>
                </a:lnTo>
                <a:lnTo>
                  <a:pt x="10" y="196"/>
                </a:lnTo>
                <a:lnTo>
                  <a:pt x="10" y="194"/>
                </a:lnTo>
                <a:lnTo>
                  <a:pt x="9" y="194"/>
                </a:lnTo>
                <a:lnTo>
                  <a:pt x="7" y="194"/>
                </a:lnTo>
                <a:lnTo>
                  <a:pt x="5" y="194"/>
                </a:lnTo>
                <a:lnTo>
                  <a:pt x="5" y="196"/>
                </a:lnTo>
                <a:lnTo>
                  <a:pt x="4" y="194"/>
                </a:lnTo>
                <a:lnTo>
                  <a:pt x="4" y="192"/>
                </a:lnTo>
                <a:lnTo>
                  <a:pt x="4" y="191"/>
                </a:lnTo>
                <a:lnTo>
                  <a:pt x="4" y="189"/>
                </a:lnTo>
                <a:lnTo>
                  <a:pt x="4" y="187"/>
                </a:lnTo>
                <a:lnTo>
                  <a:pt x="2" y="187"/>
                </a:lnTo>
                <a:lnTo>
                  <a:pt x="2" y="186"/>
                </a:lnTo>
                <a:lnTo>
                  <a:pt x="0" y="186"/>
                </a:lnTo>
                <a:lnTo>
                  <a:pt x="0" y="184"/>
                </a:lnTo>
                <a:lnTo>
                  <a:pt x="2" y="184"/>
                </a:lnTo>
                <a:lnTo>
                  <a:pt x="4" y="184"/>
                </a:lnTo>
                <a:lnTo>
                  <a:pt x="5" y="184"/>
                </a:lnTo>
                <a:lnTo>
                  <a:pt x="7" y="186"/>
                </a:lnTo>
                <a:lnTo>
                  <a:pt x="9" y="186"/>
                </a:lnTo>
                <a:lnTo>
                  <a:pt x="10" y="184"/>
                </a:lnTo>
                <a:lnTo>
                  <a:pt x="10" y="182"/>
                </a:lnTo>
                <a:lnTo>
                  <a:pt x="10" y="181"/>
                </a:lnTo>
                <a:lnTo>
                  <a:pt x="9" y="181"/>
                </a:lnTo>
                <a:lnTo>
                  <a:pt x="7" y="181"/>
                </a:lnTo>
                <a:lnTo>
                  <a:pt x="5" y="181"/>
                </a:lnTo>
                <a:lnTo>
                  <a:pt x="5" y="179"/>
                </a:lnTo>
                <a:lnTo>
                  <a:pt x="5" y="177"/>
                </a:lnTo>
                <a:lnTo>
                  <a:pt x="4" y="177"/>
                </a:lnTo>
                <a:lnTo>
                  <a:pt x="4" y="176"/>
                </a:lnTo>
                <a:lnTo>
                  <a:pt x="5" y="176"/>
                </a:lnTo>
                <a:lnTo>
                  <a:pt x="5" y="174"/>
                </a:lnTo>
                <a:lnTo>
                  <a:pt x="7" y="174"/>
                </a:lnTo>
                <a:lnTo>
                  <a:pt x="9" y="174"/>
                </a:lnTo>
                <a:lnTo>
                  <a:pt x="10" y="174"/>
                </a:lnTo>
                <a:lnTo>
                  <a:pt x="10" y="172"/>
                </a:lnTo>
                <a:lnTo>
                  <a:pt x="12" y="172"/>
                </a:lnTo>
                <a:lnTo>
                  <a:pt x="14" y="172"/>
                </a:lnTo>
                <a:lnTo>
                  <a:pt x="15" y="172"/>
                </a:lnTo>
                <a:lnTo>
                  <a:pt x="15" y="171"/>
                </a:lnTo>
                <a:lnTo>
                  <a:pt x="17" y="171"/>
                </a:lnTo>
                <a:lnTo>
                  <a:pt x="19" y="171"/>
                </a:lnTo>
                <a:lnTo>
                  <a:pt x="19" y="169"/>
                </a:lnTo>
                <a:lnTo>
                  <a:pt x="19" y="167"/>
                </a:lnTo>
                <a:lnTo>
                  <a:pt x="20" y="167"/>
                </a:lnTo>
                <a:lnTo>
                  <a:pt x="20" y="166"/>
                </a:lnTo>
                <a:lnTo>
                  <a:pt x="20" y="164"/>
                </a:lnTo>
                <a:lnTo>
                  <a:pt x="20" y="162"/>
                </a:lnTo>
                <a:lnTo>
                  <a:pt x="19" y="161"/>
                </a:lnTo>
                <a:lnTo>
                  <a:pt x="19" y="159"/>
                </a:lnTo>
                <a:lnTo>
                  <a:pt x="17" y="159"/>
                </a:lnTo>
                <a:lnTo>
                  <a:pt x="17" y="157"/>
                </a:lnTo>
                <a:lnTo>
                  <a:pt x="19" y="157"/>
                </a:lnTo>
                <a:lnTo>
                  <a:pt x="20" y="159"/>
                </a:lnTo>
                <a:lnTo>
                  <a:pt x="22" y="159"/>
                </a:lnTo>
                <a:lnTo>
                  <a:pt x="24" y="157"/>
                </a:lnTo>
                <a:lnTo>
                  <a:pt x="25" y="157"/>
                </a:lnTo>
                <a:lnTo>
                  <a:pt x="25" y="156"/>
                </a:lnTo>
                <a:lnTo>
                  <a:pt x="27" y="156"/>
                </a:lnTo>
                <a:lnTo>
                  <a:pt x="27" y="154"/>
                </a:lnTo>
                <a:lnTo>
                  <a:pt x="27" y="152"/>
                </a:lnTo>
                <a:lnTo>
                  <a:pt x="29" y="152"/>
                </a:lnTo>
                <a:lnTo>
                  <a:pt x="30" y="151"/>
                </a:lnTo>
                <a:lnTo>
                  <a:pt x="30" y="149"/>
                </a:lnTo>
                <a:lnTo>
                  <a:pt x="32" y="149"/>
                </a:lnTo>
                <a:lnTo>
                  <a:pt x="32" y="147"/>
                </a:lnTo>
                <a:lnTo>
                  <a:pt x="34" y="147"/>
                </a:lnTo>
                <a:lnTo>
                  <a:pt x="35" y="147"/>
                </a:lnTo>
                <a:lnTo>
                  <a:pt x="35" y="146"/>
                </a:lnTo>
                <a:lnTo>
                  <a:pt x="37" y="146"/>
                </a:lnTo>
                <a:lnTo>
                  <a:pt x="37" y="144"/>
                </a:lnTo>
                <a:lnTo>
                  <a:pt x="35" y="144"/>
                </a:lnTo>
                <a:lnTo>
                  <a:pt x="35" y="142"/>
                </a:lnTo>
                <a:lnTo>
                  <a:pt x="34" y="142"/>
                </a:lnTo>
                <a:lnTo>
                  <a:pt x="34" y="141"/>
                </a:lnTo>
                <a:lnTo>
                  <a:pt x="32" y="141"/>
                </a:lnTo>
                <a:lnTo>
                  <a:pt x="32" y="139"/>
                </a:lnTo>
                <a:lnTo>
                  <a:pt x="30" y="139"/>
                </a:lnTo>
                <a:lnTo>
                  <a:pt x="30" y="137"/>
                </a:lnTo>
                <a:lnTo>
                  <a:pt x="30" y="136"/>
                </a:lnTo>
                <a:lnTo>
                  <a:pt x="29" y="136"/>
                </a:lnTo>
                <a:lnTo>
                  <a:pt x="27" y="137"/>
                </a:lnTo>
                <a:lnTo>
                  <a:pt x="25" y="136"/>
                </a:lnTo>
                <a:lnTo>
                  <a:pt x="24" y="136"/>
                </a:lnTo>
                <a:lnTo>
                  <a:pt x="22" y="136"/>
                </a:lnTo>
                <a:lnTo>
                  <a:pt x="20" y="136"/>
                </a:lnTo>
                <a:lnTo>
                  <a:pt x="20" y="134"/>
                </a:lnTo>
                <a:lnTo>
                  <a:pt x="20" y="132"/>
                </a:lnTo>
                <a:lnTo>
                  <a:pt x="22" y="132"/>
                </a:lnTo>
                <a:lnTo>
                  <a:pt x="22" y="134"/>
                </a:lnTo>
                <a:lnTo>
                  <a:pt x="24" y="134"/>
                </a:lnTo>
                <a:lnTo>
                  <a:pt x="25" y="132"/>
                </a:lnTo>
                <a:lnTo>
                  <a:pt x="25" y="131"/>
                </a:lnTo>
                <a:lnTo>
                  <a:pt x="25" y="129"/>
                </a:lnTo>
                <a:lnTo>
                  <a:pt x="25" y="127"/>
                </a:lnTo>
                <a:lnTo>
                  <a:pt x="25" y="126"/>
                </a:lnTo>
                <a:lnTo>
                  <a:pt x="24" y="124"/>
                </a:lnTo>
                <a:lnTo>
                  <a:pt x="24" y="122"/>
                </a:lnTo>
                <a:lnTo>
                  <a:pt x="25" y="122"/>
                </a:lnTo>
                <a:lnTo>
                  <a:pt x="27" y="122"/>
                </a:lnTo>
                <a:lnTo>
                  <a:pt x="29" y="122"/>
                </a:lnTo>
                <a:lnTo>
                  <a:pt x="30" y="122"/>
                </a:lnTo>
                <a:lnTo>
                  <a:pt x="30" y="121"/>
                </a:lnTo>
                <a:lnTo>
                  <a:pt x="30" y="119"/>
                </a:lnTo>
                <a:lnTo>
                  <a:pt x="29" y="119"/>
                </a:lnTo>
                <a:lnTo>
                  <a:pt x="27" y="119"/>
                </a:lnTo>
                <a:lnTo>
                  <a:pt x="27" y="117"/>
                </a:lnTo>
                <a:lnTo>
                  <a:pt x="29" y="117"/>
                </a:lnTo>
                <a:lnTo>
                  <a:pt x="30" y="116"/>
                </a:lnTo>
                <a:lnTo>
                  <a:pt x="30" y="114"/>
                </a:lnTo>
                <a:lnTo>
                  <a:pt x="30" y="112"/>
                </a:lnTo>
                <a:lnTo>
                  <a:pt x="30" y="111"/>
                </a:lnTo>
                <a:lnTo>
                  <a:pt x="30" y="109"/>
                </a:lnTo>
                <a:lnTo>
                  <a:pt x="32" y="107"/>
                </a:lnTo>
                <a:lnTo>
                  <a:pt x="34" y="107"/>
                </a:lnTo>
                <a:lnTo>
                  <a:pt x="35" y="107"/>
                </a:lnTo>
                <a:lnTo>
                  <a:pt x="35" y="106"/>
                </a:lnTo>
                <a:lnTo>
                  <a:pt x="37" y="106"/>
                </a:lnTo>
                <a:lnTo>
                  <a:pt x="39" y="104"/>
                </a:lnTo>
                <a:lnTo>
                  <a:pt x="40" y="104"/>
                </a:lnTo>
                <a:lnTo>
                  <a:pt x="42" y="104"/>
                </a:lnTo>
                <a:lnTo>
                  <a:pt x="44" y="104"/>
                </a:lnTo>
                <a:lnTo>
                  <a:pt x="45" y="104"/>
                </a:lnTo>
                <a:lnTo>
                  <a:pt x="45" y="102"/>
                </a:lnTo>
                <a:lnTo>
                  <a:pt x="47" y="102"/>
                </a:lnTo>
                <a:lnTo>
                  <a:pt x="47" y="101"/>
                </a:lnTo>
                <a:lnTo>
                  <a:pt x="49" y="101"/>
                </a:lnTo>
                <a:lnTo>
                  <a:pt x="49" y="99"/>
                </a:lnTo>
                <a:lnTo>
                  <a:pt x="50" y="99"/>
                </a:lnTo>
                <a:lnTo>
                  <a:pt x="52" y="97"/>
                </a:lnTo>
                <a:lnTo>
                  <a:pt x="54" y="97"/>
                </a:lnTo>
                <a:lnTo>
                  <a:pt x="55" y="96"/>
                </a:lnTo>
                <a:lnTo>
                  <a:pt x="57" y="96"/>
                </a:lnTo>
                <a:lnTo>
                  <a:pt x="59" y="96"/>
                </a:lnTo>
                <a:lnTo>
                  <a:pt x="59" y="94"/>
                </a:lnTo>
                <a:lnTo>
                  <a:pt x="60" y="94"/>
                </a:lnTo>
                <a:lnTo>
                  <a:pt x="60" y="92"/>
                </a:lnTo>
                <a:lnTo>
                  <a:pt x="62" y="92"/>
                </a:lnTo>
                <a:lnTo>
                  <a:pt x="62" y="94"/>
                </a:lnTo>
                <a:lnTo>
                  <a:pt x="62" y="96"/>
                </a:lnTo>
                <a:lnTo>
                  <a:pt x="64" y="96"/>
                </a:lnTo>
                <a:lnTo>
                  <a:pt x="64" y="97"/>
                </a:lnTo>
                <a:lnTo>
                  <a:pt x="65" y="97"/>
                </a:lnTo>
                <a:lnTo>
                  <a:pt x="67" y="97"/>
                </a:lnTo>
                <a:lnTo>
                  <a:pt x="67" y="99"/>
                </a:lnTo>
                <a:lnTo>
                  <a:pt x="69" y="99"/>
                </a:lnTo>
                <a:lnTo>
                  <a:pt x="70" y="99"/>
                </a:lnTo>
                <a:lnTo>
                  <a:pt x="70" y="101"/>
                </a:lnTo>
                <a:lnTo>
                  <a:pt x="72" y="101"/>
                </a:lnTo>
                <a:lnTo>
                  <a:pt x="72" y="102"/>
                </a:lnTo>
                <a:lnTo>
                  <a:pt x="72" y="104"/>
                </a:lnTo>
                <a:lnTo>
                  <a:pt x="74" y="104"/>
                </a:lnTo>
                <a:lnTo>
                  <a:pt x="74" y="106"/>
                </a:lnTo>
                <a:lnTo>
                  <a:pt x="75" y="106"/>
                </a:lnTo>
                <a:lnTo>
                  <a:pt x="75" y="107"/>
                </a:lnTo>
                <a:lnTo>
                  <a:pt x="77" y="107"/>
                </a:lnTo>
                <a:lnTo>
                  <a:pt x="77" y="109"/>
                </a:lnTo>
                <a:lnTo>
                  <a:pt x="79" y="109"/>
                </a:lnTo>
                <a:lnTo>
                  <a:pt x="80" y="109"/>
                </a:lnTo>
                <a:lnTo>
                  <a:pt x="82" y="109"/>
                </a:lnTo>
                <a:lnTo>
                  <a:pt x="84" y="109"/>
                </a:lnTo>
                <a:lnTo>
                  <a:pt x="85" y="109"/>
                </a:lnTo>
                <a:lnTo>
                  <a:pt x="87" y="109"/>
                </a:lnTo>
                <a:lnTo>
                  <a:pt x="87" y="96"/>
                </a:lnTo>
                <a:lnTo>
                  <a:pt x="87" y="94"/>
                </a:lnTo>
                <a:lnTo>
                  <a:pt x="87" y="81"/>
                </a:lnTo>
                <a:lnTo>
                  <a:pt x="87" y="77"/>
                </a:lnTo>
                <a:lnTo>
                  <a:pt x="87" y="74"/>
                </a:lnTo>
                <a:lnTo>
                  <a:pt x="87" y="72"/>
                </a:lnTo>
                <a:lnTo>
                  <a:pt x="87" y="66"/>
                </a:lnTo>
                <a:lnTo>
                  <a:pt x="87" y="49"/>
                </a:lnTo>
                <a:lnTo>
                  <a:pt x="87" y="47"/>
                </a:lnTo>
                <a:lnTo>
                  <a:pt x="87" y="46"/>
                </a:lnTo>
                <a:lnTo>
                  <a:pt x="87" y="40"/>
                </a:lnTo>
                <a:lnTo>
                  <a:pt x="87" y="34"/>
                </a:lnTo>
                <a:lnTo>
                  <a:pt x="87" y="32"/>
                </a:lnTo>
                <a:lnTo>
                  <a:pt x="90" y="34"/>
                </a:lnTo>
                <a:lnTo>
                  <a:pt x="90" y="32"/>
                </a:lnTo>
                <a:lnTo>
                  <a:pt x="90" y="30"/>
                </a:lnTo>
                <a:lnTo>
                  <a:pt x="89" y="30"/>
                </a:lnTo>
                <a:lnTo>
                  <a:pt x="89" y="29"/>
                </a:lnTo>
                <a:lnTo>
                  <a:pt x="90" y="29"/>
                </a:lnTo>
                <a:lnTo>
                  <a:pt x="90" y="27"/>
                </a:lnTo>
                <a:lnTo>
                  <a:pt x="92" y="27"/>
                </a:lnTo>
                <a:lnTo>
                  <a:pt x="90" y="27"/>
                </a:lnTo>
                <a:lnTo>
                  <a:pt x="89" y="27"/>
                </a:lnTo>
                <a:lnTo>
                  <a:pt x="87" y="27"/>
                </a:lnTo>
                <a:lnTo>
                  <a:pt x="87" y="25"/>
                </a:lnTo>
                <a:lnTo>
                  <a:pt x="87" y="24"/>
                </a:lnTo>
                <a:lnTo>
                  <a:pt x="85" y="22"/>
                </a:lnTo>
                <a:lnTo>
                  <a:pt x="85" y="20"/>
                </a:lnTo>
                <a:lnTo>
                  <a:pt x="87" y="19"/>
                </a:lnTo>
                <a:lnTo>
                  <a:pt x="89" y="20"/>
                </a:lnTo>
                <a:lnTo>
                  <a:pt x="90" y="22"/>
                </a:lnTo>
                <a:lnTo>
                  <a:pt x="92" y="22"/>
                </a:lnTo>
                <a:lnTo>
                  <a:pt x="92" y="24"/>
                </a:lnTo>
                <a:lnTo>
                  <a:pt x="92" y="25"/>
                </a:lnTo>
                <a:lnTo>
                  <a:pt x="94" y="25"/>
                </a:lnTo>
                <a:lnTo>
                  <a:pt x="95" y="27"/>
                </a:lnTo>
                <a:lnTo>
                  <a:pt x="97" y="25"/>
                </a:lnTo>
                <a:lnTo>
                  <a:pt x="97" y="24"/>
                </a:lnTo>
                <a:lnTo>
                  <a:pt x="97" y="25"/>
                </a:lnTo>
                <a:lnTo>
                  <a:pt x="99" y="22"/>
                </a:lnTo>
                <a:lnTo>
                  <a:pt x="100" y="22"/>
                </a:lnTo>
                <a:lnTo>
                  <a:pt x="100" y="20"/>
                </a:lnTo>
                <a:lnTo>
                  <a:pt x="102" y="20"/>
                </a:lnTo>
                <a:lnTo>
                  <a:pt x="104" y="22"/>
                </a:lnTo>
                <a:lnTo>
                  <a:pt x="105" y="25"/>
                </a:lnTo>
                <a:lnTo>
                  <a:pt x="105" y="27"/>
                </a:lnTo>
                <a:lnTo>
                  <a:pt x="109" y="27"/>
                </a:lnTo>
                <a:lnTo>
                  <a:pt x="110" y="29"/>
                </a:lnTo>
                <a:lnTo>
                  <a:pt x="110" y="24"/>
                </a:lnTo>
                <a:lnTo>
                  <a:pt x="112" y="22"/>
                </a:lnTo>
                <a:lnTo>
                  <a:pt x="114" y="20"/>
                </a:lnTo>
                <a:lnTo>
                  <a:pt x="117" y="25"/>
                </a:lnTo>
                <a:lnTo>
                  <a:pt x="117" y="27"/>
                </a:lnTo>
                <a:lnTo>
                  <a:pt x="115" y="29"/>
                </a:lnTo>
                <a:lnTo>
                  <a:pt x="117" y="35"/>
                </a:lnTo>
                <a:lnTo>
                  <a:pt x="119" y="35"/>
                </a:lnTo>
                <a:lnTo>
                  <a:pt x="121" y="35"/>
                </a:lnTo>
                <a:lnTo>
                  <a:pt x="122" y="37"/>
                </a:lnTo>
                <a:lnTo>
                  <a:pt x="124" y="37"/>
                </a:lnTo>
                <a:lnTo>
                  <a:pt x="129" y="35"/>
                </a:lnTo>
                <a:lnTo>
                  <a:pt x="131" y="34"/>
                </a:lnTo>
                <a:lnTo>
                  <a:pt x="137" y="37"/>
                </a:lnTo>
                <a:lnTo>
                  <a:pt x="137" y="39"/>
                </a:lnTo>
                <a:lnTo>
                  <a:pt x="141" y="42"/>
                </a:lnTo>
                <a:lnTo>
                  <a:pt x="142" y="44"/>
                </a:lnTo>
                <a:lnTo>
                  <a:pt x="146" y="47"/>
                </a:lnTo>
                <a:lnTo>
                  <a:pt x="151" y="49"/>
                </a:lnTo>
                <a:lnTo>
                  <a:pt x="152" y="49"/>
                </a:lnTo>
                <a:lnTo>
                  <a:pt x="154" y="47"/>
                </a:lnTo>
                <a:lnTo>
                  <a:pt x="152" y="44"/>
                </a:lnTo>
                <a:lnTo>
                  <a:pt x="152" y="39"/>
                </a:lnTo>
                <a:lnTo>
                  <a:pt x="152" y="37"/>
                </a:lnTo>
                <a:lnTo>
                  <a:pt x="154" y="32"/>
                </a:lnTo>
                <a:lnTo>
                  <a:pt x="159" y="34"/>
                </a:lnTo>
                <a:lnTo>
                  <a:pt x="164" y="39"/>
                </a:lnTo>
                <a:lnTo>
                  <a:pt x="171" y="42"/>
                </a:lnTo>
                <a:lnTo>
                  <a:pt x="181" y="46"/>
                </a:lnTo>
                <a:lnTo>
                  <a:pt x="187" y="46"/>
                </a:lnTo>
                <a:lnTo>
                  <a:pt x="189" y="51"/>
                </a:lnTo>
                <a:lnTo>
                  <a:pt x="192" y="51"/>
                </a:lnTo>
                <a:lnTo>
                  <a:pt x="194" y="49"/>
                </a:lnTo>
                <a:lnTo>
                  <a:pt x="194" y="47"/>
                </a:lnTo>
                <a:lnTo>
                  <a:pt x="196" y="44"/>
                </a:lnTo>
                <a:lnTo>
                  <a:pt x="196" y="42"/>
                </a:lnTo>
                <a:lnTo>
                  <a:pt x="197" y="42"/>
                </a:lnTo>
                <a:lnTo>
                  <a:pt x="199" y="42"/>
                </a:lnTo>
                <a:lnTo>
                  <a:pt x="201" y="42"/>
                </a:lnTo>
                <a:lnTo>
                  <a:pt x="202" y="44"/>
                </a:lnTo>
                <a:lnTo>
                  <a:pt x="204" y="44"/>
                </a:lnTo>
                <a:lnTo>
                  <a:pt x="206" y="44"/>
                </a:lnTo>
                <a:lnTo>
                  <a:pt x="206" y="42"/>
                </a:lnTo>
                <a:lnTo>
                  <a:pt x="204" y="37"/>
                </a:lnTo>
                <a:lnTo>
                  <a:pt x="207" y="37"/>
                </a:lnTo>
                <a:lnTo>
                  <a:pt x="216" y="39"/>
                </a:lnTo>
                <a:lnTo>
                  <a:pt x="221" y="40"/>
                </a:lnTo>
                <a:lnTo>
                  <a:pt x="221" y="42"/>
                </a:lnTo>
                <a:lnTo>
                  <a:pt x="222" y="44"/>
                </a:lnTo>
                <a:lnTo>
                  <a:pt x="224" y="46"/>
                </a:lnTo>
                <a:lnTo>
                  <a:pt x="226" y="46"/>
                </a:lnTo>
                <a:lnTo>
                  <a:pt x="227" y="37"/>
                </a:lnTo>
                <a:lnTo>
                  <a:pt x="231" y="34"/>
                </a:lnTo>
                <a:lnTo>
                  <a:pt x="236" y="30"/>
                </a:lnTo>
                <a:lnTo>
                  <a:pt x="236" y="29"/>
                </a:lnTo>
                <a:lnTo>
                  <a:pt x="234" y="27"/>
                </a:lnTo>
                <a:lnTo>
                  <a:pt x="236" y="24"/>
                </a:lnTo>
                <a:lnTo>
                  <a:pt x="236" y="20"/>
                </a:lnTo>
                <a:lnTo>
                  <a:pt x="236" y="19"/>
                </a:lnTo>
                <a:lnTo>
                  <a:pt x="234" y="17"/>
                </a:lnTo>
                <a:lnTo>
                  <a:pt x="232" y="17"/>
                </a:lnTo>
                <a:lnTo>
                  <a:pt x="232" y="14"/>
                </a:lnTo>
                <a:lnTo>
                  <a:pt x="231" y="10"/>
                </a:lnTo>
                <a:lnTo>
                  <a:pt x="234" y="7"/>
                </a:lnTo>
                <a:lnTo>
                  <a:pt x="239" y="5"/>
                </a:lnTo>
                <a:lnTo>
                  <a:pt x="239" y="7"/>
                </a:lnTo>
                <a:lnTo>
                  <a:pt x="241" y="7"/>
                </a:lnTo>
                <a:lnTo>
                  <a:pt x="244" y="5"/>
                </a:lnTo>
                <a:lnTo>
                  <a:pt x="247" y="7"/>
                </a:lnTo>
                <a:lnTo>
                  <a:pt x="249" y="9"/>
                </a:lnTo>
                <a:lnTo>
                  <a:pt x="252" y="10"/>
                </a:lnTo>
                <a:lnTo>
                  <a:pt x="254" y="12"/>
                </a:lnTo>
                <a:lnTo>
                  <a:pt x="254" y="14"/>
                </a:lnTo>
                <a:lnTo>
                  <a:pt x="254" y="12"/>
                </a:lnTo>
                <a:lnTo>
                  <a:pt x="257" y="12"/>
                </a:lnTo>
                <a:lnTo>
                  <a:pt x="259" y="14"/>
                </a:lnTo>
                <a:lnTo>
                  <a:pt x="262" y="12"/>
                </a:lnTo>
                <a:lnTo>
                  <a:pt x="262" y="10"/>
                </a:lnTo>
                <a:lnTo>
                  <a:pt x="264" y="7"/>
                </a:lnTo>
                <a:lnTo>
                  <a:pt x="266" y="4"/>
                </a:lnTo>
                <a:lnTo>
                  <a:pt x="269" y="2"/>
                </a:lnTo>
                <a:lnTo>
                  <a:pt x="271" y="2"/>
                </a:lnTo>
                <a:lnTo>
                  <a:pt x="274" y="2"/>
                </a:lnTo>
                <a:lnTo>
                  <a:pt x="276" y="2"/>
                </a:lnTo>
                <a:lnTo>
                  <a:pt x="277" y="2"/>
                </a:lnTo>
                <a:lnTo>
                  <a:pt x="279" y="2"/>
                </a:lnTo>
                <a:lnTo>
                  <a:pt x="281" y="4"/>
                </a:lnTo>
                <a:lnTo>
                  <a:pt x="282" y="4"/>
                </a:lnTo>
                <a:lnTo>
                  <a:pt x="282" y="2"/>
                </a:lnTo>
                <a:lnTo>
                  <a:pt x="286" y="0"/>
                </a:lnTo>
                <a:lnTo>
                  <a:pt x="286" y="2"/>
                </a:lnTo>
                <a:lnTo>
                  <a:pt x="289" y="2"/>
                </a:lnTo>
                <a:lnTo>
                  <a:pt x="289" y="4"/>
                </a:lnTo>
                <a:close/>
              </a:path>
            </a:pathLst>
          </a:custGeom>
          <a:solidFill>
            <a:srgbClr val="92AD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7"/>
          <p:cNvSpPr>
            <a:spLocks/>
          </p:cNvSpPr>
          <p:nvPr/>
        </p:nvSpPr>
        <p:spPr bwMode="auto">
          <a:xfrm>
            <a:off x="6116638" y="3738563"/>
            <a:ext cx="874713" cy="890588"/>
          </a:xfrm>
          <a:custGeom>
            <a:avLst/>
            <a:gdLst/>
            <a:ahLst/>
            <a:cxnLst>
              <a:cxn ang="0">
                <a:pos x="69" y="25"/>
              </a:cxn>
              <a:cxn ang="0">
                <a:pos x="119" y="50"/>
              </a:cxn>
              <a:cxn ang="0">
                <a:pos x="151" y="70"/>
              </a:cxn>
              <a:cxn ang="0">
                <a:pos x="194" y="70"/>
              </a:cxn>
              <a:cxn ang="0">
                <a:pos x="226" y="62"/>
              </a:cxn>
              <a:cxn ang="0">
                <a:pos x="239" y="87"/>
              </a:cxn>
              <a:cxn ang="0">
                <a:pos x="259" y="91"/>
              </a:cxn>
              <a:cxn ang="0">
                <a:pos x="269" y="112"/>
              </a:cxn>
              <a:cxn ang="0">
                <a:pos x="256" y="122"/>
              </a:cxn>
              <a:cxn ang="0">
                <a:pos x="238" y="124"/>
              </a:cxn>
              <a:cxn ang="0">
                <a:pos x="239" y="149"/>
              </a:cxn>
              <a:cxn ang="0">
                <a:pos x="263" y="159"/>
              </a:cxn>
              <a:cxn ang="0">
                <a:pos x="269" y="182"/>
              </a:cxn>
              <a:cxn ang="0">
                <a:pos x="289" y="196"/>
              </a:cxn>
              <a:cxn ang="0">
                <a:pos x="313" y="196"/>
              </a:cxn>
              <a:cxn ang="0">
                <a:pos x="339" y="212"/>
              </a:cxn>
              <a:cxn ang="0">
                <a:pos x="358" y="251"/>
              </a:cxn>
              <a:cxn ang="0">
                <a:pos x="396" y="262"/>
              </a:cxn>
              <a:cxn ang="0">
                <a:pos x="406" y="234"/>
              </a:cxn>
              <a:cxn ang="0">
                <a:pos x="441" y="257"/>
              </a:cxn>
              <a:cxn ang="0">
                <a:pos x="445" y="293"/>
              </a:cxn>
              <a:cxn ang="0">
                <a:pos x="470" y="308"/>
              </a:cxn>
              <a:cxn ang="0">
                <a:pos x="478" y="343"/>
              </a:cxn>
              <a:cxn ang="0">
                <a:pos x="501" y="338"/>
              </a:cxn>
              <a:cxn ang="0">
                <a:pos x="515" y="353"/>
              </a:cxn>
              <a:cxn ang="0">
                <a:pos x="525" y="429"/>
              </a:cxn>
              <a:cxn ang="0">
                <a:pos x="541" y="483"/>
              </a:cxn>
              <a:cxn ang="0">
                <a:pos x="531" y="498"/>
              </a:cxn>
              <a:cxn ang="0">
                <a:pos x="503" y="510"/>
              </a:cxn>
              <a:cxn ang="0">
                <a:pos x="485" y="535"/>
              </a:cxn>
              <a:cxn ang="0">
                <a:pos x="470" y="555"/>
              </a:cxn>
              <a:cxn ang="0">
                <a:pos x="453" y="555"/>
              </a:cxn>
              <a:cxn ang="0">
                <a:pos x="433" y="541"/>
              </a:cxn>
              <a:cxn ang="0">
                <a:pos x="430" y="525"/>
              </a:cxn>
              <a:cxn ang="0">
                <a:pos x="438" y="510"/>
              </a:cxn>
              <a:cxn ang="0">
                <a:pos x="413" y="490"/>
              </a:cxn>
              <a:cxn ang="0">
                <a:pos x="420" y="466"/>
              </a:cxn>
              <a:cxn ang="0">
                <a:pos x="416" y="443"/>
              </a:cxn>
              <a:cxn ang="0">
                <a:pos x="404" y="428"/>
              </a:cxn>
              <a:cxn ang="0">
                <a:pos x="381" y="418"/>
              </a:cxn>
              <a:cxn ang="0">
                <a:pos x="354" y="418"/>
              </a:cxn>
              <a:cxn ang="0">
                <a:pos x="323" y="416"/>
              </a:cxn>
              <a:cxn ang="0">
                <a:pos x="306" y="413"/>
              </a:cxn>
              <a:cxn ang="0">
                <a:pos x="286" y="396"/>
              </a:cxn>
              <a:cxn ang="0">
                <a:pos x="254" y="404"/>
              </a:cxn>
              <a:cxn ang="0">
                <a:pos x="231" y="393"/>
              </a:cxn>
              <a:cxn ang="0">
                <a:pos x="214" y="371"/>
              </a:cxn>
              <a:cxn ang="0">
                <a:pos x="201" y="348"/>
              </a:cxn>
              <a:cxn ang="0">
                <a:pos x="182" y="331"/>
              </a:cxn>
              <a:cxn ang="0">
                <a:pos x="159" y="326"/>
              </a:cxn>
              <a:cxn ang="0">
                <a:pos x="139" y="308"/>
              </a:cxn>
              <a:cxn ang="0">
                <a:pos x="136" y="261"/>
              </a:cxn>
              <a:cxn ang="0">
                <a:pos x="96" y="229"/>
              </a:cxn>
              <a:cxn ang="0">
                <a:pos x="61" y="217"/>
              </a:cxn>
              <a:cxn ang="0">
                <a:pos x="41" y="209"/>
              </a:cxn>
              <a:cxn ang="0">
                <a:pos x="35" y="156"/>
              </a:cxn>
              <a:cxn ang="0">
                <a:pos x="7" y="119"/>
              </a:cxn>
              <a:cxn ang="0">
                <a:pos x="17" y="72"/>
              </a:cxn>
              <a:cxn ang="0">
                <a:pos x="19" y="7"/>
              </a:cxn>
              <a:cxn ang="0">
                <a:pos x="39" y="30"/>
              </a:cxn>
            </a:cxnLst>
            <a:rect l="0" t="0" r="r" b="b"/>
            <a:pathLst>
              <a:path w="551" h="561">
                <a:moveTo>
                  <a:pt x="39" y="30"/>
                </a:moveTo>
                <a:lnTo>
                  <a:pt x="42" y="30"/>
                </a:lnTo>
                <a:lnTo>
                  <a:pt x="44" y="30"/>
                </a:lnTo>
                <a:lnTo>
                  <a:pt x="46" y="30"/>
                </a:lnTo>
                <a:lnTo>
                  <a:pt x="47" y="30"/>
                </a:lnTo>
                <a:lnTo>
                  <a:pt x="52" y="34"/>
                </a:lnTo>
                <a:lnTo>
                  <a:pt x="54" y="34"/>
                </a:lnTo>
                <a:lnTo>
                  <a:pt x="54" y="29"/>
                </a:lnTo>
                <a:lnTo>
                  <a:pt x="56" y="29"/>
                </a:lnTo>
                <a:lnTo>
                  <a:pt x="59" y="29"/>
                </a:lnTo>
                <a:lnTo>
                  <a:pt x="59" y="27"/>
                </a:lnTo>
                <a:lnTo>
                  <a:pt x="61" y="24"/>
                </a:lnTo>
                <a:lnTo>
                  <a:pt x="62" y="24"/>
                </a:lnTo>
                <a:lnTo>
                  <a:pt x="64" y="22"/>
                </a:lnTo>
                <a:lnTo>
                  <a:pt x="66" y="24"/>
                </a:lnTo>
                <a:lnTo>
                  <a:pt x="69" y="25"/>
                </a:lnTo>
                <a:lnTo>
                  <a:pt x="71" y="29"/>
                </a:lnTo>
                <a:lnTo>
                  <a:pt x="74" y="34"/>
                </a:lnTo>
                <a:lnTo>
                  <a:pt x="77" y="37"/>
                </a:lnTo>
                <a:lnTo>
                  <a:pt x="82" y="34"/>
                </a:lnTo>
                <a:lnTo>
                  <a:pt x="82" y="32"/>
                </a:lnTo>
                <a:lnTo>
                  <a:pt x="84" y="30"/>
                </a:lnTo>
                <a:lnTo>
                  <a:pt x="87" y="30"/>
                </a:lnTo>
                <a:lnTo>
                  <a:pt x="91" y="30"/>
                </a:lnTo>
                <a:lnTo>
                  <a:pt x="91" y="32"/>
                </a:lnTo>
                <a:lnTo>
                  <a:pt x="97" y="32"/>
                </a:lnTo>
                <a:lnTo>
                  <a:pt x="102" y="34"/>
                </a:lnTo>
                <a:lnTo>
                  <a:pt x="106" y="37"/>
                </a:lnTo>
                <a:lnTo>
                  <a:pt x="107" y="42"/>
                </a:lnTo>
                <a:lnTo>
                  <a:pt x="116" y="44"/>
                </a:lnTo>
                <a:lnTo>
                  <a:pt x="119" y="47"/>
                </a:lnTo>
                <a:lnTo>
                  <a:pt x="119" y="50"/>
                </a:lnTo>
                <a:lnTo>
                  <a:pt x="119" y="52"/>
                </a:lnTo>
                <a:lnTo>
                  <a:pt x="117" y="54"/>
                </a:lnTo>
                <a:lnTo>
                  <a:pt x="117" y="55"/>
                </a:lnTo>
                <a:lnTo>
                  <a:pt x="119" y="57"/>
                </a:lnTo>
                <a:lnTo>
                  <a:pt x="121" y="57"/>
                </a:lnTo>
                <a:lnTo>
                  <a:pt x="124" y="57"/>
                </a:lnTo>
                <a:lnTo>
                  <a:pt x="127" y="59"/>
                </a:lnTo>
                <a:lnTo>
                  <a:pt x="131" y="60"/>
                </a:lnTo>
                <a:lnTo>
                  <a:pt x="132" y="62"/>
                </a:lnTo>
                <a:lnTo>
                  <a:pt x="136" y="64"/>
                </a:lnTo>
                <a:lnTo>
                  <a:pt x="141" y="64"/>
                </a:lnTo>
                <a:lnTo>
                  <a:pt x="141" y="65"/>
                </a:lnTo>
                <a:lnTo>
                  <a:pt x="147" y="65"/>
                </a:lnTo>
                <a:lnTo>
                  <a:pt x="149" y="67"/>
                </a:lnTo>
                <a:lnTo>
                  <a:pt x="149" y="69"/>
                </a:lnTo>
                <a:lnTo>
                  <a:pt x="151" y="70"/>
                </a:lnTo>
                <a:lnTo>
                  <a:pt x="154" y="70"/>
                </a:lnTo>
                <a:lnTo>
                  <a:pt x="159" y="67"/>
                </a:lnTo>
                <a:lnTo>
                  <a:pt x="164" y="67"/>
                </a:lnTo>
                <a:lnTo>
                  <a:pt x="166" y="67"/>
                </a:lnTo>
                <a:lnTo>
                  <a:pt x="167" y="69"/>
                </a:lnTo>
                <a:lnTo>
                  <a:pt x="174" y="72"/>
                </a:lnTo>
                <a:lnTo>
                  <a:pt x="174" y="74"/>
                </a:lnTo>
                <a:lnTo>
                  <a:pt x="179" y="76"/>
                </a:lnTo>
                <a:lnTo>
                  <a:pt x="181" y="76"/>
                </a:lnTo>
                <a:lnTo>
                  <a:pt x="182" y="74"/>
                </a:lnTo>
                <a:lnTo>
                  <a:pt x="184" y="72"/>
                </a:lnTo>
                <a:lnTo>
                  <a:pt x="186" y="70"/>
                </a:lnTo>
                <a:lnTo>
                  <a:pt x="187" y="70"/>
                </a:lnTo>
                <a:lnTo>
                  <a:pt x="189" y="70"/>
                </a:lnTo>
                <a:lnTo>
                  <a:pt x="192" y="70"/>
                </a:lnTo>
                <a:lnTo>
                  <a:pt x="194" y="70"/>
                </a:lnTo>
                <a:lnTo>
                  <a:pt x="199" y="70"/>
                </a:lnTo>
                <a:lnTo>
                  <a:pt x="201" y="69"/>
                </a:lnTo>
                <a:lnTo>
                  <a:pt x="204" y="65"/>
                </a:lnTo>
                <a:lnTo>
                  <a:pt x="206" y="65"/>
                </a:lnTo>
                <a:lnTo>
                  <a:pt x="207" y="65"/>
                </a:lnTo>
                <a:lnTo>
                  <a:pt x="211" y="65"/>
                </a:lnTo>
                <a:lnTo>
                  <a:pt x="214" y="64"/>
                </a:lnTo>
                <a:lnTo>
                  <a:pt x="214" y="62"/>
                </a:lnTo>
                <a:lnTo>
                  <a:pt x="217" y="62"/>
                </a:lnTo>
                <a:lnTo>
                  <a:pt x="217" y="64"/>
                </a:lnTo>
                <a:lnTo>
                  <a:pt x="219" y="64"/>
                </a:lnTo>
                <a:lnTo>
                  <a:pt x="221" y="64"/>
                </a:lnTo>
                <a:lnTo>
                  <a:pt x="221" y="62"/>
                </a:lnTo>
                <a:lnTo>
                  <a:pt x="221" y="60"/>
                </a:lnTo>
                <a:lnTo>
                  <a:pt x="226" y="60"/>
                </a:lnTo>
                <a:lnTo>
                  <a:pt x="226" y="62"/>
                </a:lnTo>
                <a:lnTo>
                  <a:pt x="228" y="62"/>
                </a:lnTo>
                <a:lnTo>
                  <a:pt x="224" y="64"/>
                </a:lnTo>
                <a:lnTo>
                  <a:pt x="228" y="67"/>
                </a:lnTo>
                <a:lnTo>
                  <a:pt x="229" y="69"/>
                </a:lnTo>
                <a:lnTo>
                  <a:pt x="233" y="70"/>
                </a:lnTo>
                <a:lnTo>
                  <a:pt x="243" y="69"/>
                </a:lnTo>
                <a:lnTo>
                  <a:pt x="243" y="70"/>
                </a:lnTo>
                <a:lnTo>
                  <a:pt x="243" y="72"/>
                </a:lnTo>
                <a:lnTo>
                  <a:pt x="243" y="74"/>
                </a:lnTo>
                <a:lnTo>
                  <a:pt x="241" y="76"/>
                </a:lnTo>
                <a:lnTo>
                  <a:pt x="243" y="79"/>
                </a:lnTo>
                <a:lnTo>
                  <a:pt x="241" y="81"/>
                </a:lnTo>
                <a:lnTo>
                  <a:pt x="239" y="82"/>
                </a:lnTo>
                <a:lnTo>
                  <a:pt x="241" y="84"/>
                </a:lnTo>
                <a:lnTo>
                  <a:pt x="241" y="86"/>
                </a:lnTo>
                <a:lnTo>
                  <a:pt x="239" y="87"/>
                </a:lnTo>
                <a:lnTo>
                  <a:pt x="238" y="87"/>
                </a:lnTo>
                <a:lnTo>
                  <a:pt x="238" y="89"/>
                </a:lnTo>
                <a:lnTo>
                  <a:pt x="239" y="91"/>
                </a:lnTo>
                <a:lnTo>
                  <a:pt x="243" y="91"/>
                </a:lnTo>
                <a:lnTo>
                  <a:pt x="244" y="89"/>
                </a:lnTo>
                <a:lnTo>
                  <a:pt x="246" y="89"/>
                </a:lnTo>
                <a:lnTo>
                  <a:pt x="248" y="89"/>
                </a:lnTo>
                <a:lnTo>
                  <a:pt x="249" y="89"/>
                </a:lnTo>
                <a:lnTo>
                  <a:pt x="251" y="91"/>
                </a:lnTo>
                <a:lnTo>
                  <a:pt x="249" y="92"/>
                </a:lnTo>
                <a:lnTo>
                  <a:pt x="251" y="94"/>
                </a:lnTo>
                <a:lnTo>
                  <a:pt x="253" y="94"/>
                </a:lnTo>
                <a:lnTo>
                  <a:pt x="254" y="94"/>
                </a:lnTo>
                <a:lnTo>
                  <a:pt x="256" y="92"/>
                </a:lnTo>
                <a:lnTo>
                  <a:pt x="258" y="92"/>
                </a:lnTo>
                <a:lnTo>
                  <a:pt x="259" y="91"/>
                </a:lnTo>
                <a:lnTo>
                  <a:pt x="259" y="92"/>
                </a:lnTo>
                <a:lnTo>
                  <a:pt x="261" y="94"/>
                </a:lnTo>
                <a:lnTo>
                  <a:pt x="261" y="96"/>
                </a:lnTo>
                <a:lnTo>
                  <a:pt x="263" y="96"/>
                </a:lnTo>
                <a:lnTo>
                  <a:pt x="263" y="97"/>
                </a:lnTo>
                <a:lnTo>
                  <a:pt x="263" y="99"/>
                </a:lnTo>
                <a:lnTo>
                  <a:pt x="263" y="101"/>
                </a:lnTo>
                <a:lnTo>
                  <a:pt x="264" y="101"/>
                </a:lnTo>
                <a:lnTo>
                  <a:pt x="266" y="102"/>
                </a:lnTo>
                <a:lnTo>
                  <a:pt x="266" y="104"/>
                </a:lnTo>
                <a:lnTo>
                  <a:pt x="268" y="104"/>
                </a:lnTo>
                <a:lnTo>
                  <a:pt x="269" y="106"/>
                </a:lnTo>
                <a:lnTo>
                  <a:pt x="269" y="107"/>
                </a:lnTo>
                <a:lnTo>
                  <a:pt x="269" y="109"/>
                </a:lnTo>
                <a:lnTo>
                  <a:pt x="269" y="111"/>
                </a:lnTo>
                <a:lnTo>
                  <a:pt x="269" y="112"/>
                </a:lnTo>
                <a:lnTo>
                  <a:pt x="271" y="114"/>
                </a:lnTo>
                <a:lnTo>
                  <a:pt x="271" y="116"/>
                </a:lnTo>
                <a:lnTo>
                  <a:pt x="273" y="117"/>
                </a:lnTo>
                <a:lnTo>
                  <a:pt x="273" y="119"/>
                </a:lnTo>
                <a:lnTo>
                  <a:pt x="274" y="121"/>
                </a:lnTo>
                <a:lnTo>
                  <a:pt x="273" y="122"/>
                </a:lnTo>
                <a:lnTo>
                  <a:pt x="271" y="122"/>
                </a:lnTo>
                <a:lnTo>
                  <a:pt x="269" y="124"/>
                </a:lnTo>
                <a:lnTo>
                  <a:pt x="268" y="126"/>
                </a:lnTo>
                <a:lnTo>
                  <a:pt x="266" y="127"/>
                </a:lnTo>
                <a:lnTo>
                  <a:pt x="263" y="127"/>
                </a:lnTo>
                <a:lnTo>
                  <a:pt x="261" y="126"/>
                </a:lnTo>
                <a:lnTo>
                  <a:pt x="261" y="124"/>
                </a:lnTo>
                <a:lnTo>
                  <a:pt x="259" y="124"/>
                </a:lnTo>
                <a:lnTo>
                  <a:pt x="258" y="122"/>
                </a:lnTo>
                <a:lnTo>
                  <a:pt x="256" y="122"/>
                </a:lnTo>
                <a:lnTo>
                  <a:pt x="253" y="122"/>
                </a:lnTo>
                <a:lnTo>
                  <a:pt x="251" y="122"/>
                </a:lnTo>
                <a:lnTo>
                  <a:pt x="249" y="122"/>
                </a:lnTo>
                <a:lnTo>
                  <a:pt x="248" y="122"/>
                </a:lnTo>
                <a:lnTo>
                  <a:pt x="248" y="121"/>
                </a:lnTo>
                <a:lnTo>
                  <a:pt x="246" y="121"/>
                </a:lnTo>
                <a:lnTo>
                  <a:pt x="244" y="119"/>
                </a:lnTo>
                <a:lnTo>
                  <a:pt x="243" y="119"/>
                </a:lnTo>
                <a:lnTo>
                  <a:pt x="241" y="119"/>
                </a:lnTo>
                <a:lnTo>
                  <a:pt x="239" y="119"/>
                </a:lnTo>
                <a:lnTo>
                  <a:pt x="238" y="119"/>
                </a:lnTo>
                <a:lnTo>
                  <a:pt x="236" y="119"/>
                </a:lnTo>
                <a:lnTo>
                  <a:pt x="236" y="121"/>
                </a:lnTo>
                <a:lnTo>
                  <a:pt x="234" y="121"/>
                </a:lnTo>
                <a:lnTo>
                  <a:pt x="236" y="122"/>
                </a:lnTo>
                <a:lnTo>
                  <a:pt x="238" y="124"/>
                </a:lnTo>
                <a:lnTo>
                  <a:pt x="239" y="126"/>
                </a:lnTo>
                <a:lnTo>
                  <a:pt x="239" y="127"/>
                </a:lnTo>
                <a:lnTo>
                  <a:pt x="239" y="129"/>
                </a:lnTo>
                <a:lnTo>
                  <a:pt x="241" y="131"/>
                </a:lnTo>
                <a:lnTo>
                  <a:pt x="243" y="131"/>
                </a:lnTo>
                <a:lnTo>
                  <a:pt x="243" y="132"/>
                </a:lnTo>
                <a:lnTo>
                  <a:pt x="244" y="132"/>
                </a:lnTo>
                <a:lnTo>
                  <a:pt x="246" y="134"/>
                </a:lnTo>
                <a:lnTo>
                  <a:pt x="246" y="136"/>
                </a:lnTo>
                <a:lnTo>
                  <a:pt x="248" y="137"/>
                </a:lnTo>
                <a:lnTo>
                  <a:pt x="248" y="141"/>
                </a:lnTo>
                <a:lnTo>
                  <a:pt x="246" y="141"/>
                </a:lnTo>
                <a:lnTo>
                  <a:pt x="243" y="142"/>
                </a:lnTo>
                <a:lnTo>
                  <a:pt x="241" y="144"/>
                </a:lnTo>
                <a:lnTo>
                  <a:pt x="239" y="144"/>
                </a:lnTo>
                <a:lnTo>
                  <a:pt x="239" y="149"/>
                </a:lnTo>
                <a:lnTo>
                  <a:pt x="243" y="151"/>
                </a:lnTo>
                <a:lnTo>
                  <a:pt x="243" y="152"/>
                </a:lnTo>
                <a:lnTo>
                  <a:pt x="244" y="152"/>
                </a:lnTo>
                <a:lnTo>
                  <a:pt x="246" y="156"/>
                </a:lnTo>
                <a:lnTo>
                  <a:pt x="248" y="156"/>
                </a:lnTo>
                <a:lnTo>
                  <a:pt x="249" y="152"/>
                </a:lnTo>
                <a:lnTo>
                  <a:pt x="249" y="151"/>
                </a:lnTo>
                <a:lnTo>
                  <a:pt x="251" y="151"/>
                </a:lnTo>
                <a:lnTo>
                  <a:pt x="253" y="149"/>
                </a:lnTo>
                <a:lnTo>
                  <a:pt x="253" y="151"/>
                </a:lnTo>
                <a:lnTo>
                  <a:pt x="254" y="152"/>
                </a:lnTo>
                <a:lnTo>
                  <a:pt x="256" y="156"/>
                </a:lnTo>
                <a:lnTo>
                  <a:pt x="258" y="156"/>
                </a:lnTo>
                <a:lnTo>
                  <a:pt x="259" y="156"/>
                </a:lnTo>
                <a:lnTo>
                  <a:pt x="261" y="157"/>
                </a:lnTo>
                <a:lnTo>
                  <a:pt x="263" y="159"/>
                </a:lnTo>
                <a:lnTo>
                  <a:pt x="261" y="159"/>
                </a:lnTo>
                <a:lnTo>
                  <a:pt x="261" y="161"/>
                </a:lnTo>
                <a:lnTo>
                  <a:pt x="259" y="161"/>
                </a:lnTo>
                <a:lnTo>
                  <a:pt x="259" y="162"/>
                </a:lnTo>
                <a:lnTo>
                  <a:pt x="261" y="164"/>
                </a:lnTo>
                <a:lnTo>
                  <a:pt x="261" y="166"/>
                </a:lnTo>
                <a:lnTo>
                  <a:pt x="263" y="167"/>
                </a:lnTo>
                <a:lnTo>
                  <a:pt x="263" y="169"/>
                </a:lnTo>
                <a:lnTo>
                  <a:pt x="263" y="171"/>
                </a:lnTo>
                <a:lnTo>
                  <a:pt x="264" y="172"/>
                </a:lnTo>
                <a:lnTo>
                  <a:pt x="266" y="172"/>
                </a:lnTo>
                <a:lnTo>
                  <a:pt x="266" y="174"/>
                </a:lnTo>
                <a:lnTo>
                  <a:pt x="266" y="176"/>
                </a:lnTo>
                <a:lnTo>
                  <a:pt x="266" y="177"/>
                </a:lnTo>
                <a:lnTo>
                  <a:pt x="268" y="179"/>
                </a:lnTo>
                <a:lnTo>
                  <a:pt x="269" y="182"/>
                </a:lnTo>
                <a:lnTo>
                  <a:pt x="271" y="184"/>
                </a:lnTo>
                <a:lnTo>
                  <a:pt x="271" y="187"/>
                </a:lnTo>
                <a:lnTo>
                  <a:pt x="271" y="189"/>
                </a:lnTo>
                <a:lnTo>
                  <a:pt x="273" y="189"/>
                </a:lnTo>
                <a:lnTo>
                  <a:pt x="274" y="189"/>
                </a:lnTo>
                <a:lnTo>
                  <a:pt x="276" y="189"/>
                </a:lnTo>
                <a:lnTo>
                  <a:pt x="278" y="189"/>
                </a:lnTo>
                <a:lnTo>
                  <a:pt x="279" y="189"/>
                </a:lnTo>
                <a:lnTo>
                  <a:pt x="279" y="191"/>
                </a:lnTo>
                <a:lnTo>
                  <a:pt x="279" y="192"/>
                </a:lnTo>
                <a:lnTo>
                  <a:pt x="281" y="194"/>
                </a:lnTo>
                <a:lnTo>
                  <a:pt x="283" y="196"/>
                </a:lnTo>
                <a:lnTo>
                  <a:pt x="284" y="196"/>
                </a:lnTo>
                <a:lnTo>
                  <a:pt x="286" y="196"/>
                </a:lnTo>
                <a:lnTo>
                  <a:pt x="288" y="194"/>
                </a:lnTo>
                <a:lnTo>
                  <a:pt x="289" y="196"/>
                </a:lnTo>
                <a:lnTo>
                  <a:pt x="291" y="197"/>
                </a:lnTo>
                <a:lnTo>
                  <a:pt x="291" y="196"/>
                </a:lnTo>
                <a:lnTo>
                  <a:pt x="293" y="196"/>
                </a:lnTo>
                <a:lnTo>
                  <a:pt x="294" y="196"/>
                </a:lnTo>
                <a:lnTo>
                  <a:pt x="294" y="192"/>
                </a:lnTo>
                <a:lnTo>
                  <a:pt x="294" y="191"/>
                </a:lnTo>
                <a:lnTo>
                  <a:pt x="296" y="191"/>
                </a:lnTo>
                <a:lnTo>
                  <a:pt x="298" y="192"/>
                </a:lnTo>
                <a:lnTo>
                  <a:pt x="301" y="194"/>
                </a:lnTo>
                <a:lnTo>
                  <a:pt x="303" y="194"/>
                </a:lnTo>
                <a:lnTo>
                  <a:pt x="304" y="196"/>
                </a:lnTo>
                <a:lnTo>
                  <a:pt x="306" y="196"/>
                </a:lnTo>
                <a:lnTo>
                  <a:pt x="308" y="196"/>
                </a:lnTo>
                <a:lnTo>
                  <a:pt x="309" y="194"/>
                </a:lnTo>
                <a:lnTo>
                  <a:pt x="311" y="194"/>
                </a:lnTo>
                <a:lnTo>
                  <a:pt x="313" y="196"/>
                </a:lnTo>
                <a:lnTo>
                  <a:pt x="313" y="197"/>
                </a:lnTo>
                <a:lnTo>
                  <a:pt x="314" y="196"/>
                </a:lnTo>
                <a:lnTo>
                  <a:pt x="316" y="197"/>
                </a:lnTo>
                <a:lnTo>
                  <a:pt x="318" y="197"/>
                </a:lnTo>
                <a:lnTo>
                  <a:pt x="319" y="197"/>
                </a:lnTo>
                <a:lnTo>
                  <a:pt x="321" y="199"/>
                </a:lnTo>
                <a:lnTo>
                  <a:pt x="323" y="199"/>
                </a:lnTo>
                <a:lnTo>
                  <a:pt x="324" y="199"/>
                </a:lnTo>
                <a:lnTo>
                  <a:pt x="326" y="197"/>
                </a:lnTo>
                <a:lnTo>
                  <a:pt x="328" y="196"/>
                </a:lnTo>
                <a:lnTo>
                  <a:pt x="329" y="196"/>
                </a:lnTo>
                <a:lnTo>
                  <a:pt x="333" y="197"/>
                </a:lnTo>
                <a:lnTo>
                  <a:pt x="336" y="201"/>
                </a:lnTo>
                <a:lnTo>
                  <a:pt x="339" y="204"/>
                </a:lnTo>
                <a:lnTo>
                  <a:pt x="341" y="207"/>
                </a:lnTo>
                <a:lnTo>
                  <a:pt x="339" y="212"/>
                </a:lnTo>
                <a:lnTo>
                  <a:pt x="344" y="217"/>
                </a:lnTo>
                <a:lnTo>
                  <a:pt x="341" y="219"/>
                </a:lnTo>
                <a:lnTo>
                  <a:pt x="343" y="222"/>
                </a:lnTo>
                <a:lnTo>
                  <a:pt x="344" y="226"/>
                </a:lnTo>
                <a:lnTo>
                  <a:pt x="349" y="229"/>
                </a:lnTo>
                <a:lnTo>
                  <a:pt x="349" y="231"/>
                </a:lnTo>
                <a:lnTo>
                  <a:pt x="351" y="231"/>
                </a:lnTo>
                <a:lnTo>
                  <a:pt x="351" y="234"/>
                </a:lnTo>
                <a:lnTo>
                  <a:pt x="353" y="237"/>
                </a:lnTo>
                <a:lnTo>
                  <a:pt x="354" y="239"/>
                </a:lnTo>
                <a:lnTo>
                  <a:pt x="354" y="241"/>
                </a:lnTo>
                <a:lnTo>
                  <a:pt x="356" y="241"/>
                </a:lnTo>
                <a:lnTo>
                  <a:pt x="356" y="242"/>
                </a:lnTo>
                <a:lnTo>
                  <a:pt x="356" y="244"/>
                </a:lnTo>
                <a:lnTo>
                  <a:pt x="358" y="246"/>
                </a:lnTo>
                <a:lnTo>
                  <a:pt x="358" y="251"/>
                </a:lnTo>
                <a:lnTo>
                  <a:pt x="358" y="254"/>
                </a:lnTo>
                <a:lnTo>
                  <a:pt x="359" y="252"/>
                </a:lnTo>
                <a:lnTo>
                  <a:pt x="361" y="252"/>
                </a:lnTo>
                <a:lnTo>
                  <a:pt x="361" y="247"/>
                </a:lnTo>
                <a:lnTo>
                  <a:pt x="364" y="247"/>
                </a:lnTo>
                <a:lnTo>
                  <a:pt x="368" y="251"/>
                </a:lnTo>
                <a:lnTo>
                  <a:pt x="371" y="251"/>
                </a:lnTo>
                <a:lnTo>
                  <a:pt x="378" y="249"/>
                </a:lnTo>
                <a:lnTo>
                  <a:pt x="378" y="252"/>
                </a:lnTo>
                <a:lnTo>
                  <a:pt x="379" y="254"/>
                </a:lnTo>
                <a:lnTo>
                  <a:pt x="381" y="256"/>
                </a:lnTo>
                <a:lnTo>
                  <a:pt x="383" y="257"/>
                </a:lnTo>
                <a:lnTo>
                  <a:pt x="388" y="257"/>
                </a:lnTo>
                <a:lnTo>
                  <a:pt x="391" y="259"/>
                </a:lnTo>
                <a:lnTo>
                  <a:pt x="393" y="261"/>
                </a:lnTo>
                <a:lnTo>
                  <a:pt x="396" y="262"/>
                </a:lnTo>
                <a:lnTo>
                  <a:pt x="394" y="269"/>
                </a:lnTo>
                <a:lnTo>
                  <a:pt x="399" y="269"/>
                </a:lnTo>
                <a:lnTo>
                  <a:pt x="399" y="266"/>
                </a:lnTo>
                <a:lnTo>
                  <a:pt x="404" y="262"/>
                </a:lnTo>
                <a:lnTo>
                  <a:pt x="403" y="261"/>
                </a:lnTo>
                <a:lnTo>
                  <a:pt x="398" y="257"/>
                </a:lnTo>
                <a:lnTo>
                  <a:pt x="399" y="256"/>
                </a:lnTo>
                <a:lnTo>
                  <a:pt x="403" y="251"/>
                </a:lnTo>
                <a:lnTo>
                  <a:pt x="404" y="249"/>
                </a:lnTo>
                <a:lnTo>
                  <a:pt x="404" y="242"/>
                </a:lnTo>
                <a:lnTo>
                  <a:pt x="401" y="241"/>
                </a:lnTo>
                <a:lnTo>
                  <a:pt x="399" y="237"/>
                </a:lnTo>
                <a:lnTo>
                  <a:pt x="399" y="236"/>
                </a:lnTo>
                <a:lnTo>
                  <a:pt x="401" y="236"/>
                </a:lnTo>
                <a:lnTo>
                  <a:pt x="404" y="236"/>
                </a:lnTo>
                <a:lnTo>
                  <a:pt x="406" y="234"/>
                </a:lnTo>
                <a:lnTo>
                  <a:pt x="408" y="234"/>
                </a:lnTo>
                <a:lnTo>
                  <a:pt x="409" y="236"/>
                </a:lnTo>
                <a:lnTo>
                  <a:pt x="411" y="236"/>
                </a:lnTo>
                <a:lnTo>
                  <a:pt x="413" y="234"/>
                </a:lnTo>
                <a:lnTo>
                  <a:pt x="414" y="236"/>
                </a:lnTo>
                <a:lnTo>
                  <a:pt x="418" y="239"/>
                </a:lnTo>
                <a:lnTo>
                  <a:pt x="420" y="242"/>
                </a:lnTo>
                <a:lnTo>
                  <a:pt x="421" y="242"/>
                </a:lnTo>
                <a:lnTo>
                  <a:pt x="426" y="244"/>
                </a:lnTo>
                <a:lnTo>
                  <a:pt x="430" y="249"/>
                </a:lnTo>
                <a:lnTo>
                  <a:pt x="431" y="251"/>
                </a:lnTo>
                <a:lnTo>
                  <a:pt x="435" y="251"/>
                </a:lnTo>
                <a:lnTo>
                  <a:pt x="436" y="254"/>
                </a:lnTo>
                <a:lnTo>
                  <a:pt x="438" y="254"/>
                </a:lnTo>
                <a:lnTo>
                  <a:pt x="440" y="257"/>
                </a:lnTo>
                <a:lnTo>
                  <a:pt x="441" y="257"/>
                </a:lnTo>
                <a:lnTo>
                  <a:pt x="443" y="259"/>
                </a:lnTo>
                <a:lnTo>
                  <a:pt x="443" y="261"/>
                </a:lnTo>
                <a:lnTo>
                  <a:pt x="445" y="261"/>
                </a:lnTo>
                <a:lnTo>
                  <a:pt x="445" y="262"/>
                </a:lnTo>
                <a:lnTo>
                  <a:pt x="443" y="262"/>
                </a:lnTo>
                <a:lnTo>
                  <a:pt x="445" y="264"/>
                </a:lnTo>
                <a:lnTo>
                  <a:pt x="445" y="266"/>
                </a:lnTo>
                <a:lnTo>
                  <a:pt x="453" y="271"/>
                </a:lnTo>
                <a:lnTo>
                  <a:pt x="453" y="272"/>
                </a:lnTo>
                <a:lnTo>
                  <a:pt x="451" y="274"/>
                </a:lnTo>
                <a:lnTo>
                  <a:pt x="450" y="277"/>
                </a:lnTo>
                <a:lnTo>
                  <a:pt x="450" y="281"/>
                </a:lnTo>
                <a:lnTo>
                  <a:pt x="448" y="283"/>
                </a:lnTo>
                <a:lnTo>
                  <a:pt x="446" y="284"/>
                </a:lnTo>
                <a:lnTo>
                  <a:pt x="448" y="288"/>
                </a:lnTo>
                <a:lnTo>
                  <a:pt x="445" y="293"/>
                </a:lnTo>
                <a:lnTo>
                  <a:pt x="448" y="296"/>
                </a:lnTo>
                <a:lnTo>
                  <a:pt x="448" y="294"/>
                </a:lnTo>
                <a:lnTo>
                  <a:pt x="450" y="291"/>
                </a:lnTo>
                <a:lnTo>
                  <a:pt x="453" y="289"/>
                </a:lnTo>
                <a:lnTo>
                  <a:pt x="456" y="291"/>
                </a:lnTo>
                <a:lnTo>
                  <a:pt x="458" y="293"/>
                </a:lnTo>
                <a:lnTo>
                  <a:pt x="460" y="298"/>
                </a:lnTo>
                <a:lnTo>
                  <a:pt x="461" y="296"/>
                </a:lnTo>
                <a:lnTo>
                  <a:pt x="463" y="294"/>
                </a:lnTo>
                <a:lnTo>
                  <a:pt x="465" y="294"/>
                </a:lnTo>
                <a:lnTo>
                  <a:pt x="466" y="296"/>
                </a:lnTo>
                <a:lnTo>
                  <a:pt x="468" y="299"/>
                </a:lnTo>
                <a:lnTo>
                  <a:pt x="468" y="301"/>
                </a:lnTo>
                <a:lnTo>
                  <a:pt x="468" y="303"/>
                </a:lnTo>
                <a:lnTo>
                  <a:pt x="468" y="304"/>
                </a:lnTo>
                <a:lnTo>
                  <a:pt x="470" y="308"/>
                </a:lnTo>
                <a:lnTo>
                  <a:pt x="468" y="308"/>
                </a:lnTo>
                <a:lnTo>
                  <a:pt x="468" y="306"/>
                </a:lnTo>
                <a:lnTo>
                  <a:pt x="468" y="308"/>
                </a:lnTo>
                <a:lnTo>
                  <a:pt x="468" y="309"/>
                </a:lnTo>
                <a:lnTo>
                  <a:pt x="466" y="311"/>
                </a:lnTo>
                <a:lnTo>
                  <a:pt x="465" y="313"/>
                </a:lnTo>
                <a:lnTo>
                  <a:pt x="466" y="314"/>
                </a:lnTo>
                <a:lnTo>
                  <a:pt x="466" y="318"/>
                </a:lnTo>
                <a:lnTo>
                  <a:pt x="468" y="321"/>
                </a:lnTo>
                <a:lnTo>
                  <a:pt x="470" y="321"/>
                </a:lnTo>
                <a:lnTo>
                  <a:pt x="475" y="326"/>
                </a:lnTo>
                <a:lnTo>
                  <a:pt x="473" y="333"/>
                </a:lnTo>
                <a:lnTo>
                  <a:pt x="476" y="336"/>
                </a:lnTo>
                <a:lnTo>
                  <a:pt x="475" y="338"/>
                </a:lnTo>
                <a:lnTo>
                  <a:pt x="475" y="343"/>
                </a:lnTo>
                <a:lnTo>
                  <a:pt x="478" y="343"/>
                </a:lnTo>
                <a:lnTo>
                  <a:pt x="480" y="343"/>
                </a:lnTo>
                <a:lnTo>
                  <a:pt x="481" y="341"/>
                </a:lnTo>
                <a:lnTo>
                  <a:pt x="483" y="341"/>
                </a:lnTo>
                <a:lnTo>
                  <a:pt x="483" y="338"/>
                </a:lnTo>
                <a:lnTo>
                  <a:pt x="483" y="336"/>
                </a:lnTo>
                <a:lnTo>
                  <a:pt x="485" y="336"/>
                </a:lnTo>
                <a:lnTo>
                  <a:pt x="486" y="334"/>
                </a:lnTo>
                <a:lnTo>
                  <a:pt x="488" y="336"/>
                </a:lnTo>
                <a:lnTo>
                  <a:pt x="490" y="338"/>
                </a:lnTo>
                <a:lnTo>
                  <a:pt x="491" y="338"/>
                </a:lnTo>
                <a:lnTo>
                  <a:pt x="493" y="336"/>
                </a:lnTo>
                <a:lnTo>
                  <a:pt x="495" y="334"/>
                </a:lnTo>
                <a:lnTo>
                  <a:pt x="498" y="336"/>
                </a:lnTo>
                <a:lnTo>
                  <a:pt x="500" y="336"/>
                </a:lnTo>
                <a:lnTo>
                  <a:pt x="500" y="338"/>
                </a:lnTo>
                <a:lnTo>
                  <a:pt x="501" y="338"/>
                </a:lnTo>
                <a:lnTo>
                  <a:pt x="501" y="339"/>
                </a:lnTo>
                <a:lnTo>
                  <a:pt x="503" y="339"/>
                </a:lnTo>
                <a:lnTo>
                  <a:pt x="505" y="341"/>
                </a:lnTo>
                <a:lnTo>
                  <a:pt x="505" y="343"/>
                </a:lnTo>
                <a:lnTo>
                  <a:pt x="503" y="346"/>
                </a:lnTo>
                <a:lnTo>
                  <a:pt x="501" y="346"/>
                </a:lnTo>
                <a:lnTo>
                  <a:pt x="501" y="348"/>
                </a:lnTo>
                <a:lnTo>
                  <a:pt x="503" y="349"/>
                </a:lnTo>
                <a:lnTo>
                  <a:pt x="503" y="351"/>
                </a:lnTo>
                <a:lnTo>
                  <a:pt x="505" y="351"/>
                </a:lnTo>
                <a:lnTo>
                  <a:pt x="508" y="351"/>
                </a:lnTo>
                <a:lnTo>
                  <a:pt x="510" y="351"/>
                </a:lnTo>
                <a:lnTo>
                  <a:pt x="513" y="351"/>
                </a:lnTo>
                <a:lnTo>
                  <a:pt x="515" y="353"/>
                </a:lnTo>
                <a:lnTo>
                  <a:pt x="516" y="353"/>
                </a:lnTo>
                <a:lnTo>
                  <a:pt x="515" y="353"/>
                </a:lnTo>
                <a:lnTo>
                  <a:pt x="513" y="354"/>
                </a:lnTo>
                <a:lnTo>
                  <a:pt x="513" y="359"/>
                </a:lnTo>
                <a:lnTo>
                  <a:pt x="511" y="366"/>
                </a:lnTo>
                <a:lnTo>
                  <a:pt x="510" y="369"/>
                </a:lnTo>
                <a:lnTo>
                  <a:pt x="510" y="374"/>
                </a:lnTo>
                <a:lnTo>
                  <a:pt x="515" y="379"/>
                </a:lnTo>
                <a:lnTo>
                  <a:pt x="520" y="383"/>
                </a:lnTo>
                <a:lnTo>
                  <a:pt x="523" y="386"/>
                </a:lnTo>
                <a:lnTo>
                  <a:pt x="523" y="394"/>
                </a:lnTo>
                <a:lnTo>
                  <a:pt x="533" y="404"/>
                </a:lnTo>
                <a:lnTo>
                  <a:pt x="533" y="406"/>
                </a:lnTo>
                <a:lnTo>
                  <a:pt x="531" y="411"/>
                </a:lnTo>
                <a:lnTo>
                  <a:pt x="521" y="418"/>
                </a:lnTo>
                <a:lnTo>
                  <a:pt x="521" y="424"/>
                </a:lnTo>
                <a:lnTo>
                  <a:pt x="525" y="424"/>
                </a:lnTo>
                <a:lnTo>
                  <a:pt x="525" y="429"/>
                </a:lnTo>
                <a:lnTo>
                  <a:pt x="525" y="433"/>
                </a:lnTo>
                <a:lnTo>
                  <a:pt x="536" y="438"/>
                </a:lnTo>
                <a:lnTo>
                  <a:pt x="533" y="446"/>
                </a:lnTo>
                <a:lnTo>
                  <a:pt x="535" y="446"/>
                </a:lnTo>
                <a:lnTo>
                  <a:pt x="536" y="449"/>
                </a:lnTo>
                <a:lnTo>
                  <a:pt x="541" y="456"/>
                </a:lnTo>
                <a:lnTo>
                  <a:pt x="543" y="459"/>
                </a:lnTo>
                <a:lnTo>
                  <a:pt x="551" y="463"/>
                </a:lnTo>
                <a:lnTo>
                  <a:pt x="540" y="471"/>
                </a:lnTo>
                <a:lnTo>
                  <a:pt x="540" y="473"/>
                </a:lnTo>
                <a:lnTo>
                  <a:pt x="540" y="474"/>
                </a:lnTo>
                <a:lnTo>
                  <a:pt x="541" y="476"/>
                </a:lnTo>
                <a:lnTo>
                  <a:pt x="541" y="478"/>
                </a:lnTo>
                <a:lnTo>
                  <a:pt x="543" y="479"/>
                </a:lnTo>
                <a:lnTo>
                  <a:pt x="543" y="481"/>
                </a:lnTo>
                <a:lnTo>
                  <a:pt x="541" y="483"/>
                </a:lnTo>
                <a:lnTo>
                  <a:pt x="541" y="485"/>
                </a:lnTo>
                <a:lnTo>
                  <a:pt x="543" y="486"/>
                </a:lnTo>
                <a:lnTo>
                  <a:pt x="545" y="486"/>
                </a:lnTo>
                <a:lnTo>
                  <a:pt x="546" y="488"/>
                </a:lnTo>
                <a:lnTo>
                  <a:pt x="546" y="490"/>
                </a:lnTo>
                <a:lnTo>
                  <a:pt x="546" y="491"/>
                </a:lnTo>
                <a:lnTo>
                  <a:pt x="545" y="493"/>
                </a:lnTo>
                <a:lnTo>
                  <a:pt x="543" y="495"/>
                </a:lnTo>
                <a:lnTo>
                  <a:pt x="541" y="496"/>
                </a:lnTo>
                <a:lnTo>
                  <a:pt x="541" y="500"/>
                </a:lnTo>
                <a:lnTo>
                  <a:pt x="540" y="503"/>
                </a:lnTo>
                <a:lnTo>
                  <a:pt x="538" y="503"/>
                </a:lnTo>
                <a:lnTo>
                  <a:pt x="536" y="503"/>
                </a:lnTo>
                <a:lnTo>
                  <a:pt x="533" y="505"/>
                </a:lnTo>
                <a:lnTo>
                  <a:pt x="531" y="501"/>
                </a:lnTo>
                <a:lnTo>
                  <a:pt x="531" y="498"/>
                </a:lnTo>
                <a:lnTo>
                  <a:pt x="528" y="496"/>
                </a:lnTo>
                <a:lnTo>
                  <a:pt x="526" y="496"/>
                </a:lnTo>
                <a:lnTo>
                  <a:pt x="523" y="496"/>
                </a:lnTo>
                <a:lnTo>
                  <a:pt x="521" y="496"/>
                </a:lnTo>
                <a:lnTo>
                  <a:pt x="521" y="498"/>
                </a:lnTo>
                <a:lnTo>
                  <a:pt x="520" y="500"/>
                </a:lnTo>
                <a:lnTo>
                  <a:pt x="518" y="501"/>
                </a:lnTo>
                <a:lnTo>
                  <a:pt x="516" y="501"/>
                </a:lnTo>
                <a:lnTo>
                  <a:pt x="516" y="505"/>
                </a:lnTo>
                <a:lnTo>
                  <a:pt x="515" y="506"/>
                </a:lnTo>
                <a:lnTo>
                  <a:pt x="511" y="505"/>
                </a:lnTo>
                <a:lnTo>
                  <a:pt x="508" y="506"/>
                </a:lnTo>
                <a:lnTo>
                  <a:pt x="506" y="508"/>
                </a:lnTo>
                <a:lnTo>
                  <a:pt x="506" y="510"/>
                </a:lnTo>
                <a:lnTo>
                  <a:pt x="505" y="510"/>
                </a:lnTo>
                <a:lnTo>
                  <a:pt x="503" y="510"/>
                </a:lnTo>
                <a:lnTo>
                  <a:pt x="501" y="511"/>
                </a:lnTo>
                <a:lnTo>
                  <a:pt x="500" y="513"/>
                </a:lnTo>
                <a:lnTo>
                  <a:pt x="496" y="513"/>
                </a:lnTo>
                <a:lnTo>
                  <a:pt x="496" y="515"/>
                </a:lnTo>
                <a:lnTo>
                  <a:pt x="496" y="516"/>
                </a:lnTo>
                <a:lnTo>
                  <a:pt x="496" y="518"/>
                </a:lnTo>
                <a:lnTo>
                  <a:pt x="496" y="520"/>
                </a:lnTo>
                <a:lnTo>
                  <a:pt x="495" y="521"/>
                </a:lnTo>
                <a:lnTo>
                  <a:pt x="488" y="525"/>
                </a:lnTo>
                <a:lnTo>
                  <a:pt x="486" y="526"/>
                </a:lnTo>
                <a:lnTo>
                  <a:pt x="485" y="528"/>
                </a:lnTo>
                <a:lnTo>
                  <a:pt x="483" y="530"/>
                </a:lnTo>
                <a:lnTo>
                  <a:pt x="483" y="531"/>
                </a:lnTo>
                <a:lnTo>
                  <a:pt x="485" y="531"/>
                </a:lnTo>
                <a:lnTo>
                  <a:pt x="485" y="533"/>
                </a:lnTo>
                <a:lnTo>
                  <a:pt x="485" y="535"/>
                </a:lnTo>
                <a:lnTo>
                  <a:pt x="485" y="536"/>
                </a:lnTo>
                <a:lnTo>
                  <a:pt x="485" y="538"/>
                </a:lnTo>
                <a:lnTo>
                  <a:pt x="483" y="538"/>
                </a:lnTo>
                <a:lnTo>
                  <a:pt x="483" y="540"/>
                </a:lnTo>
                <a:lnTo>
                  <a:pt x="481" y="540"/>
                </a:lnTo>
                <a:lnTo>
                  <a:pt x="481" y="541"/>
                </a:lnTo>
                <a:lnTo>
                  <a:pt x="481" y="545"/>
                </a:lnTo>
                <a:lnTo>
                  <a:pt x="481" y="546"/>
                </a:lnTo>
                <a:lnTo>
                  <a:pt x="480" y="548"/>
                </a:lnTo>
                <a:lnTo>
                  <a:pt x="478" y="548"/>
                </a:lnTo>
                <a:lnTo>
                  <a:pt x="476" y="550"/>
                </a:lnTo>
                <a:lnTo>
                  <a:pt x="475" y="550"/>
                </a:lnTo>
                <a:lnTo>
                  <a:pt x="473" y="551"/>
                </a:lnTo>
                <a:lnTo>
                  <a:pt x="471" y="551"/>
                </a:lnTo>
                <a:lnTo>
                  <a:pt x="471" y="553"/>
                </a:lnTo>
                <a:lnTo>
                  <a:pt x="470" y="555"/>
                </a:lnTo>
                <a:lnTo>
                  <a:pt x="468" y="556"/>
                </a:lnTo>
                <a:lnTo>
                  <a:pt x="466" y="556"/>
                </a:lnTo>
                <a:lnTo>
                  <a:pt x="465" y="556"/>
                </a:lnTo>
                <a:lnTo>
                  <a:pt x="465" y="558"/>
                </a:lnTo>
                <a:lnTo>
                  <a:pt x="463" y="560"/>
                </a:lnTo>
                <a:lnTo>
                  <a:pt x="463" y="561"/>
                </a:lnTo>
                <a:lnTo>
                  <a:pt x="461" y="561"/>
                </a:lnTo>
                <a:lnTo>
                  <a:pt x="461" y="560"/>
                </a:lnTo>
                <a:lnTo>
                  <a:pt x="460" y="556"/>
                </a:lnTo>
                <a:lnTo>
                  <a:pt x="458" y="556"/>
                </a:lnTo>
                <a:lnTo>
                  <a:pt x="456" y="556"/>
                </a:lnTo>
                <a:lnTo>
                  <a:pt x="456" y="558"/>
                </a:lnTo>
                <a:lnTo>
                  <a:pt x="455" y="558"/>
                </a:lnTo>
                <a:lnTo>
                  <a:pt x="453" y="558"/>
                </a:lnTo>
                <a:lnTo>
                  <a:pt x="453" y="556"/>
                </a:lnTo>
                <a:lnTo>
                  <a:pt x="453" y="555"/>
                </a:lnTo>
                <a:lnTo>
                  <a:pt x="453" y="553"/>
                </a:lnTo>
                <a:lnTo>
                  <a:pt x="450" y="551"/>
                </a:lnTo>
                <a:lnTo>
                  <a:pt x="448" y="551"/>
                </a:lnTo>
                <a:lnTo>
                  <a:pt x="446" y="551"/>
                </a:lnTo>
                <a:lnTo>
                  <a:pt x="445" y="551"/>
                </a:lnTo>
                <a:lnTo>
                  <a:pt x="445" y="553"/>
                </a:lnTo>
                <a:lnTo>
                  <a:pt x="443" y="553"/>
                </a:lnTo>
                <a:lnTo>
                  <a:pt x="441" y="553"/>
                </a:lnTo>
                <a:lnTo>
                  <a:pt x="440" y="553"/>
                </a:lnTo>
                <a:lnTo>
                  <a:pt x="438" y="550"/>
                </a:lnTo>
                <a:lnTo>
                  <a:pt x="435" y="546"/>
                </a:lnTo>
                <a:lnTo>
                  <a:pt x="433" y="545"/>
                </a:lnTo>
                <a:lnTo>
                  <a:pt x="431" y="545"/>
                </a:lnTo>
                <a:lnTo>
                  <a:pt x="431" y="543"/>
                </a:lnTo>
                <a:lnTo>
                  <a:pt x="431" y="541"/>
                </a:lnTo>
                <a:lnTo>
                  <a:pt x="433" y="541"/>
                </a:lnTo>
                <a:lnTo>
                  <a:pt x="435" y="540"/>
                </a:lnTo>
                <a:lnTo>
                  <a:pt x="435" y="538"/>
                </a:lnTo>
                <a:lnTo>
                  <a:pt x="433" y="536"/>
                </a:lnTo>
                <a:lnTo>
                  <a:pt x="431" y="536"/>
                </a:lnTo>
                <a:lnTo>
                  <a:pt x="428" y="535"/>
                </a:lnTo>
                <a:lnTo>
                  <a:pt x="426" y="535"/>
                </a:lnTo>
                <a:lnTo>
                  <a:pt x="425" y="535"/>
                </a:lnTo>
                <a:lnTo>
                  <a:pt x="423" y="536"/>
                </a:lnTo>
                <a:lnTo>
                  <a:pt x="423" y="535"/>
                </a:lnTo>
                <a:lnTo>
                  <a:pt x="425" y="533"/>
                </a:lnTo>
                <a:lnTo>
                  <a:pt x="425" y="531"/>
                </a:lnTo>
                <a:lnTo>
                  <a:pt x="425" y="528"/>
                </a:lnTo>
                <a:lnTo>
                  <a:pt x="426" y="528"/>
                </a:lnTo>
                <a:lnTo>
                  <a:pt x="426" y="526"/>
                </a:lnTo>
                <a:lnTo>
                  <a:pt x="428" y="526"/>
                </a:lnTo>
                <a:lnTo>
                  <a:pt x="430" y="525"/>
                </a:lnTo>
                <a:lnTo>
                  <a:pt x="431" y="523"/>
                </a:lnTo>
                <a:lnTo>
                  <a:pt x="431" y="521"/>
                </a:lnTo>
                <a:lnTo>
                  <a:pt x="433" y="521"/>
                </a:lnTo>
                <a:lnTo>
                  <a:pt x="433" y="520"/>
                </a:lnTo>
                <a:lnTo>
                  <a:pt x="435" y="520"/>
                </a:lnTo>
                <a:lnTo>
                  <a:pt x="436" y="520"/>
                </a:lnTo>
                <a:lnTo>
                  <a:pt x="436" y="518"/>
                </a:lnTo>
                <a:lnTo>
                  <a:pt x="438" y="518"/>
                </a:lnTo>
                <a:lnTo>
                  <a:pt x="438" y="516"/>
                </a:lnTo>
                <a:lnTo>
                  <a:pt x="440" y="516"/>
                </a:lnTo>
                <a:lnTo>
                  <a:pt x="441" y="515"/>
                </a:lnTo>
                <a:lnTo>
                  <a:pt x="443" y="515"/>
                </a:lnTo>
                <a:lnTo>
                  <a:pt x="443" y="513"/>
                </a:lnTo>
                <a:lnTo>
                  <a:pt x="441" y="511"/>
                </a:lnTo>
                <a:lnTo>
                  <a:pt x="440" y="510"/>
                </a:lnTo>
                <a:lnTo>
                  <a:pt x="438" y="510"/>
                </a:lnTo>
                <a:lnTo>
                  <a:pt x="436" y="508"/>
                </a:lnTo>
                <a:lnTo>
                  <a:pt x="435" y="508"/>
                </a:lnTo>
                <a:lnTo>
                  <a:pt x="433" y="506"/>
                </a:lnTo>
                <a:lnTo>
                  <a:pt x="430" y="505"/>
                </a:lnTo>
                <a:lnTo>
                  <a:pt x="430" y="503"/>
                </a:lnTo>
                <a:lnTo>
                  <a:pt x="428" y="503"/>
                </a:lnTo>
                <a:lnTo>
                  <a:pt x="425" y="503"/>
                </a:lnTo>
                <a:lnTo>
                  <a:pt x="421" y="503"/>
                </a:lnTo>
                <a:lnTo>
                  <a:pt x="418" y="501"/>
                </a:lnTo>
                <a:lnTo>
                  <a:pt x="418" y="500"/>
                </a:lnTo>
                <a:lnTo>
                  <a:pt x="416" y="498"/>
                </a:lnTo>
                <a:lnTo>
                  <a:pt x="416" y="496"/>
                </a:lnTo>
                <a:lnTo>
                  <a:pt x="416" y="495"/>
                </a:lnTo>
                <a:lnTo>
                  <a:pt x="414" y="493"/>
                </a:lnTo>
                <a:lnTo>
                  <a:pt x="414" y="491"/>
                </a:lnTo>
                <a:lnTo>
                  <a:pt x="413" y="490"/>
                </a:lnTo>
                <a:lnTo>
                  <a:pt x="414" y="488"/>
                </a:lnTo>
                <a:lnTo>
                  <a:pt x="418" y="486"/>
                </a:lnTo>
                <a:lnTo>
                  <a:pt x="416" y="485"/>
                </a:lnTo>
                <a:lnTo>
                  <a:pt x="416" y="483"/>
                </a:lnTo>
                <a:lnTo>
                  <a:pt x="418" y="481"/>
                </a:lnTo>
                <a:lnTo>
                  <a:pt x="418" y="479"/>
                </a:lnTo>
                <a:lnTo>
                  <a:pt x="418" y="478"/>
                </a:lnTo>
                <a:lnTo>
                  <a:pt x="416" y="476"/>
                </a:lnTo>
                <a:lnTo>
                  <a:pt x="414" y="474"/>
                </a:lnTo>
                <a:lnTo>
                  <a:pt x="414" y="473"/>
                </a:lnTo>
                <a:lnTo>
                  <a:pt x="416" y="471"/>
                </a:lnTo>
                <a:lnTo>
                  <a:pt x="416" y="469"/>
                </a:lnTo>
                <a:lnTo>
                  <a:pt x="418" y="469"/>
                </a:lnTo>
                <a:lnTo>
                  <a:pt x="418" y="468"/>
                </a:lnTo>
                <a:lnTo>
                  <a:pt x="420" y="468"/>
                </a:lnTo>
                <a:lnTo>
                  <a:pt x="420" y="466"/>
                </a:lnTo>
                <a:lnTo>
                  <a:pt x="421" y="466"/>
                </a:lnTo>
                <a:lnTo>
                  <a:pt x="423" y="466"/>
                </a:lnTo>
                <a:lnTo>
                  <a:pt x="425" y="464"/>
                </a:lnTo>
                <a:lnTo>
                  <a:pt x="425" y="463"/>
                </a:lnTo>
                <a:lnTo>
                  <a:pt x="425" y="461"/>
                </a:lnTo>
                <a:lnTo>
                  <a:pt x="423" y="459"/>
                </a:lnTo>
                <a:lnTo>
                  <a:pt x="423" y="458"/>
                </a:lnTo>
                <a:lnTo>
                  <a:pt x="421" y="458"/>
                </a:lnTo>
                <a:lnTo>
                  <a:pt x="421" y="456"/>
                </a:lnTo>
                <a:lnTo>
                  <a:pt x="421" y="454"/>
                </a:lnTo>
                <a:lnTo>
                  <a:pt x="421" y="453"/>
                </a:lnTo>
                <a:lnTo>
                  <a:pt x="421" y="451"/>
                </a:lnTo>
                <a:lnTo>
                  <a:pt x="421" y="449"/>
                </a:lnTo>
                <a:lnTo>
                  <a:pt x="421" y="448"/>
                </a:lnTo>
                <a:lnTo>
                  <a:pt x="420" y="446"/>
                </a:lnTo>
                <a:lnTo>
                  <a:pt x="416" y="443"/>
                </a:lnTo>
                <a:lnTo>
                  <a:pt x="416" y="441"/>
                </a:lnTo>
                <a:lnTo>
                  <a:pt x="416" y="439"/>
                </a:lnTo>
                <a:lnTo>
                  <a:pt x="418" y="438"/>
                </a:lnTo>
                <a:lnTo>
                  <a:pt x="418" y="436"/>
                </a:lnTo>
                <a:lnTo>
                  <a:pt x="416" y="436"/>
                </a:lnTo>
                <a:lnTo>
                  <a:pt x="414" y="436"/>
                </a:lnTo>
                <a:lnTo>
                  <a:pt x="414" y="434"/>
                </a:lnTo>
                <a:lnTo>
                  <a:pt x="413" y="434"/>
                </a:lnTo>
                <a:lnTo>
                  <a:pt x="411" y="434"/>
                </a:lnTo>
                <a:lnTo>
                  <a:pt x="411" y="433"/>
                </a:lnTo>
                <a:lnTo>
                  <a:pt x="409" y="433"/>
                </a:lnTo>
                <a:lnTo>
                  <a:pt x="408" y="433"/>
                </a:lnTo>
                <a:lnTo>
                  <a:pt x="408" y="431"/>
                </a:lnTo>
                <a:lnTo>
                  <a:pt x="406" y="431"/>
                </a:lnTo>
                <a:lnTo>
                  <a:pt x="404" y="429"/>
                </a:lnTo>
                <a:lnTo>
                  <a:pt x="404" y="428"/>
                </a:lnTo>
                <a:lnTo>
                  <a:pt x="403" y="426"/>
                </a:lnTo>
                <a:lnTo>
                  <a:pt x="401" y="428"/>
                </a:lnTo>
                <a:lnTo>
                  <a:pt x="401" y="429"/>
                </a:lnTo>
                <a:lnTo>
                  <a:pt x="399" y="429"/>
                </a:lnTo>
                <a:lnTo>
                  <a:pt x="398" y="429"/>
                </a:lnTo>
                <a:lnTo>
                  <a:pt x="398" y="428"/>
                </a:lnTo>
                <a:lnTo>
                  <a:pt x="396" y="428"/>
                </a:lnTo>
                <a:lnTo>
                  <a:pt x="396" y="426"/>
                </a:lnTo>
                <a:lnTo>
                  <a:pt x="396" y="424"/>
                </a:lnTo>
                <a:lnTo>
                  <a:pt x="396" y="423"/>
                </a:lnTo>
                <a:lnTo>
                  <a:pt x="394" y="421"/>
                </a:lnTo>
                <a:lnTo>
                  <a:pt x="394" y="419"/>
                </a:lnTo>
                <a:lnTo>
                  <a:pt x="394" y="418"/>
                </a:lnTo>
                <a:lnTo>
                  <a:pt x="389" y="418"/>
                </a:lnTo>
                <a:lnTo>
                  <a:pt x="386" y="418"/>
                </a:lnTo>
                <a:lnTo>
                  <a:pt x="381" y="418"/>
                </a:lnTo>
                <a:lnTo>
                  <a:pt x="378" y="418"/>
                </a:lnTo>
                <a:lnTo>
                  <a:pt x="376" y="416"/>
                </a:lnTo>
                <a:lnTo>
                  <a:pt x="374" y="416"/>
                </a:lnTo>
                <a:lnTo>
                  <a:pt x="369" y="416"/>
                </a:lnTo>
                <a:lnTo>
                  <a:pt x="368" y="416"/>
                </a:lnTo>
                <a:lnTo>
                  <a:pt x="366" y="416"/>
                </a:lnTo>
                <a:lnTo>
                  <a:pt x="364" y="418"/>
                </a:lnTo>
                <a:lnTo>
                  <a:pt x="363" y="418"/>
                </a:lnTo>
                <a:lnTo>
                  <a:pt x="361" y="418"/>
                </a:lnTo>
                <a:lnTo>
                  <a:pt x="359" y="418"/>
                </a:lnTo>
                <a:lnTo>
                  <a:pt x="359" y="416"/>
                </a:lnTo>
                <a:lnTo>
                  <a:pt x="358" y="418"/>
                </a:lnTo>
                <a:lnTo>
                  <a:pt x="358" y="416"/>
                </a:lnTo>
                <a:lnTo>
                  <a:pt x="358" y="418"/>
                </a:lnTo>
                <a:lnTo>
                  <a:pt x="356" y="418"/>
                </a:lnTo>
                <a:lnTo>
                  <a:pt x="354" y="418"/>
                </a:lnTo>
                <a:lnTo>
                  <a:pt x="344" y="418"/>
                </a:lnTo>
                <a:lnTo>
                  <a:pt x="338" y="418"/>
                </a:lnTo>
                <a:lnTo>
                  <a:pt x="338" y="414"/>
                </a:lnTo>
                <a:lnTo>
                  <a:pt x="338" y="413"/>
                </a:lnTo>
                <a:lnTo>
                  <a:pt x="338" y="411"/>
                </a:lnTo>
                <a:lnTo>
                  <a:pt x="338" y="409"/>
                </a:lnTo>
                <a:lnTo>
                  <a:pt x="336" y="409"/>
                </a:lnTo>
                <a:lnTo>
                  <a:pt x="336" y="411"/>
                </a:lnTo>
                <a:lnTo>
                  <a:pt x="333" y="411"/>
                </a:lnTo>
                <a:lnTo>
                  <a:pt x="333" y="413"/>
                </a:lnTo>
                <a:lnTo>
                  <a:pt x="331" y="413"/>
                </a:lnTo>
                <a:lnTo>
                  <a:pt x="329" y="413"/>
                </a:lnTo>
                <a:lnTo>
                  <a:pt x="328" y="414"/>
                </a:lnTo>
                <a:lnTo>
                  <a:pt x="326" y="416"/>
                </a:lnTo>
                <a:lnTo>
                  <a:pt x="324" y="416"/>
                </a:lnTo>
                <a:lnTo>
                  <a:pt x="323" y="416"/>
                </a:lnTo>
                <a:lnTo>
                  <a:pt x="323" y="414"/>
                </a:lnTo>
                <a:lnTo>
                  <a:pt x="321" y="413"/>
                </a:lnTo>
                <a:lnTo>
                  <a:pt x="319" y="413"/>
                </a:lnTo>
                <a:lnTo>
                  <a:pt x="318" y="413"/>
                </a:lnTo>
                <a:lnTo>
                  <a:pt x="318" y="414"/>
                </a:lnTo>
                <a:lnTo>
                  <a:pt x="316" y="414"/>
                </a:lnTo>
                <a:lnTo>
                  <a:pt x="314" y="414"/>
                </a:lnTo>
                <a:lnTo>
                  <a:pt x="314" y="416"/>
                </a:lnTo>
                <a:lnTo>
                  <a:pt x="313" y="416"/>
                </a:lnTo>
                <a:lnTo>
                  <a:pt x="311" y="418"/>
                </a:lnTo>
                <a:lnTo>
                  <a:pt x="309" y="419"/>
                </a:lnTo>
                <a:lnTo>
                  <a:pt x="308" y="419"/>
                </a:lnTo>
                <a:lnTo>
                  <a:pt x="308" y="418"/>
                </a:lnTo>
                <a:lnTo>
                  <a:pt x="306" y="416"/>
                </a:lnTo>
                <a:lnTo>
                  <a:pt x="306" y="414"/>
                </a:lnTo>
                <a:lnTo>
                  <a:pt x="306" y="413"/>
                </a:lnTo>
                <a:lnTo>
                  <a:pt x="304" y="411"/>
                </a:lnTo>
                <a:lnTo>
                  <a:pt x="304" y="409"/>
                </a:lnTo>
                <a:lnTo>
                  <a:pt x="304" y="408"/>
                </a:lnTo>
                <a:lnTo>
                  <a:pt x="299" y="413"/>
                </a:lnTo>
                <a:lnTo>
                  <a:pt x="298" y="411"/>
                </a:lnTo>
                <a:lnTo>
                  <a:pt x="298" y="409"/>
                </a:lnTo>
                <a:lnTo>
                  <a:pt x="296" y="408"/>
                </a:lnTo>
                <a:lnTo>
                  <a:pt x="294" y="406"/>
                </a:lnTo>
                <a:lnTo>
                  <a:pt x="293" y="404"/>
                </a:lnTo>
                <a:lnTo>
                  <a:pt x="293" y="403"/>
                </a:lnTo>
                <a:lnTo>
                  <a:pt x="291" y="401"/>
                </a:lnTo>
                <a:lnTo>
                  <a:pt x="291" y="398"/>
                </a:lnTo>
                <a:lnTo>
                  <a:pt x="291" y="396"/>
                </a:lnTo>
                <a:lnTo>
                  <a:pt x="289" y="396"/>
                </a:lnTo>
                <a:lnTo>
                  <a:pt x="288" y="396"/>
                </a:lnTo>
                <a:lnTo>
                  <a:pt x="286" y="396"/>
                </a:lnTo>
                <a:lnTo>
                  <a:pt x="284" y="396"/>
                </a:lnTo>
                <a:lnTo>
                  <a:pt x="283" y="398"/>
                </a:lnTo>
                <a:lnTo>
                  <a:pt x="281" y="398"/>
                </a:lnTo>
                <a:lnTo>
                  <a:pt x="278" y="401"/>
                </a:lnTo>
                <a:lnTo>
                  <a:pt x="276" y="403"/>
                </a:lnTo>
                <a:lnTo>
                  <a:pt x="274" y="404"/>
                </a:lnTo>
                <a:lnTo>
                  <a:pt x="271" y="403"/>
                </a:lnTo>
                <a:lnTo>
                  <a:pt x="269" y="403"/>
                </a:lnTo>
                <a:lnTo>
                  <a:pt x="268" y="403"/>
                </a:lnTo>
                <a:lnTo>
                  <a:pt x="266" y="404"/>
                </a:lnTo>
                <a:lnTo>
                  <a:pt x="264" y="409"/>
                </a:lnTo>
                <a:lnTo>
                  <a:pt x="263" y="408"/>
                </a:lnTo>
                <a:lnTo>
                  <a:pt x="261" y="408"/>
                </a:lnTo>
                <a:lnTo>
                  <a:pt x="258" y="406"/>
                </a:lnTo>
                <a:lnTo>
                  <a:pt x="256" y="406"/>
                </a:lnTo>
                <a:lnTo>
                  <a:pt x="254" y="404"/>
                </a:lnTo>
                <a:lnTo>
                  <a:pt x="254" y="403"/>
                </a:lnTo>
                <a:lnTo>
                  <a:pt x="253" y="403"/>
                </a:lnTo>
                <a:lnTo>
                  <a:pt x="251" y="401"/>
                </a:lnTo>
                <a:lnTo>
                  <a:pt x="251" y="399"/>
                </a:lnTo>
                <a:lnTo>
                  <a:pt x="249" y="399"/>
                </a:lnTo>
                <a:lnTo>
                  <a:pt x="248" y="399"/>
                </a:lnTo>
                <a:lnTo>
                  <a:pt x="246" y="401"/>
                </a:lnTo>
                <a:lnTo>
                  <a:pt x="246" y="403"/>
                </a:lnTo>
                <a:lnTo>
                  <a:pt x="244" y="401"/>
                </a:lnTo>
                <a:lnTo>
                  <a:pt x="244" y="399"/>
                </a:lnTo>
                <a:lnTo>
                  <a:pt x="243" y="398"/>
                </a:lnTo>
                <a:lnTo>
                  <a:pt x="241" y="394"/>
                </a:lnTo>
                <a:lnTo>
                  <a:pt x="239" y="394"/>
                </a:lnTo>
                <a:lnTo>
                  <a:pt x="238" y="393"/>
                </a:lnTo>
                <a:lnTo>
                  <a:pt x="236" y="391"/>
                </a:lnTo>
                <a:lnTo>
                  <a:pt x="231" y="393"/>
                </a:lnTo>
                <a:lnTo>
                  <a:pt x="231" y="394"/>
                </a:lnTo>
                <a:lnTo>
                  <a:pt x="229" y="393"/>
                </a:lnTo>
                <a:lnTo>
                  <a:pt x="228" y="389"/>
                </a:lnTo>
                <a:lnTo>
                  <a:pt x="228" y="388"/>
                </a:lnTo>
                <a:lnTo>
                  <a:pt x="228" y="386"/>
                </a:lnTo>
                <a:lnTo>
                  <a:pt x="226" y="386"/>
                </a:lnTo>
                <a:lnTo>
                  <a:pt x="222" y="384"/>
                </a:lnTo>
                <a:lnTo>
                  <a:pt x="221" y="384"/>
                </a:lnTo>
                <a:lnTo>
                  <a:pt x="219" y="383"/>
                </a:lnTo>
                <a:lnTo>
                  <a:pt x="219" y="381"/>
                </a:lnTo>
                <a:lnTo>
                  <a:pt x="217" y="381"/>
                </a:lnTo>
                <a:lnTo>
                  <a:pt x="217" y="379"/>
                </a:lnTo>
                <a:lnTo>
                  <a:pt x="217" y="378"/>
                </a:lnTo>
                <a:lnTo>
                  <a:pt x="216" y="376"/>
                </a:lnTo>
                <a:lnTo>
                  <a:pt x="216" y="374"/>
                </a:lnTo>
                <a:lnTo>
                  <a:pt x="214" y="371"/>
                </a:lnTo>
                <a:lnTo>
                  <a:pt x="214" y="369"/>
                </a:lnTo>
                <a:lnTo>
                  <a:pt x="212" y="366"/>
                </a:lnTo>
                <a:lnTo>
                  <a:pt x="211" y="364"/>
                </a:lnTo>
                <a:lnTo>
                  <a:pt x="211" y="363"/>
                </a:lnTo>
                <a:lnTo>
                  <a:pt x="211" y="361"/>
                </a:lnTo>
                <a:lnTo>
                  <a:pt x="211" y="359"/>
                </a:lnTo>
                <a:lnTo>
                  <a:pt x="209" y="359"/>
                </a:lnTo>
                <a:lnTo>
                  <a:pt x="207" y="359"/>
                </a:lnTo>
                <a:lnTo>
                  <a:pt x="206" y="358"/>
                </a:lnTo>
                <a:lnTo>
                  <a:pt x="206" y="356"/>
                </a:lnTo>
                <a:lnTo>
                  <a:pt x="204" y="356"/>
                </a:lnTo>
                <a:lnTo>
                  <a:pt x="202" y="356"/>
                </a:lnTo>
                <a:lnTo>
                  <a:pt x="201" y="354"/>
                </a:lnTo>
                <a:lnTo>
                  <a:pt x="201" y="351"/>
                </a:lnTo>
                <a:lnTo>
                  <a:pt x="201" y="349"/>
                </a:lnTo>
                <a:lnTo>
                  <a:pt x="201" y="348"/>
                </a:lnTo>
                <a:lnTo>
                  <a:pt x="197" y="346"/>
                </a:lnTo>
                <a:lnTo>
                  <a:pt x="196" y="344"/>
                </a:lnTo>
                <a:lnTo>
                  <a:pt x="194" y="341"/>
                </a:lnTo>
                <a:lnTo>
                  <a:pt x="192" y="339"/>
                </a:lnTo>
                <a:lnTo>
                  <a:pt x="191" y="338"/>
                </a:lnTo>
                <a:lnTo>
                  <a:pt x="191" y="334"/>
                </a:lnTo>
                <a:lnTo>
                  <a:pt x="191" y="333"/>
                </a:lnTo>
                <a:lnTo>
                  <a:pt x="192" y="331"/>
                </a:lnTo>
                <a:lnTo>
                  <a:pt x="192" y="329"/>
                </a:lnTo>
                <a:lnTo>
                  <a:pt x="191" y="329"/>
                </a:lnTo>
                <a:lnTo>
                  <a:pt x="189" y="331"/>
                </a:lnTo>
                <a:lnTo>
                  <a:pt x="187" y="329"/>
                </a:lnTo>
                <a:lnTo>
                  <a:pt x="186" y="328"/>
                </a:lnTo>
                <a:lnTo>
                  <a:pt x="184" y="328"/>
                </a:lnTo>
                <a:lnTo>
                  <a:pt x="182" y="329"/>
                </a:lnTo>
                <a:lnTo>
                  <a:pt x="182" y="331"/>
                </a:lnTo>
                <a:lnTo>
                  <a:pt x="181" y="331"/>
                </a:lnTo>
                <a:lnTo>
                  <a:pt x="179" y="331"/>
                </a:lnTo>
                <a:lnTo>
                  <a:pt x="176" y="331"/>
                </a:lnTo>
                <a:lnTo>
                  <a:pt x="176" y="329"/>
                </a:lnTo>
                <a:lnTo>
                  <a:pt x="174" y="329"/>
                </a:lnTo>
                <a:lnTo>
                  <a:pt x="172" y="328"/>
                </a:lnTo>
                <a:lnTo>
                  <a:pt x="171" y="329"/>
                </a:lnTo>
                <a:lnTo>
                  <a:pt x="169" y="329"/>
                </a:lnTo>
                <a:lnTo>
                  <a:pt x="167" y="329"/>
                </a:lnTo>
                <a:lnTo>
                  <a:pt x="167" y="331"/>
                </a:lnTo>
                <a:lnTo>
                  <a:pt x="166" y="331"/>
                </a:lnTo>
                <a:lnTo>
                  <a:pt x="164" y="329"/>
                </a:lnTo>
                <a:lnTo>
                  <a:pt x="162" y="329"/>
                </a:lnTo>
                <a:lnTo>
                  <a:pt x="161" y="329"/>
                </a:lnTo>
                <a:lnTo>
                  <a:pt x="159" y="328"/>
                </a:lnTo>
                <a:lnTo>
                  <a:pt x="159" y="326"/>
                </a:lnTo>
                <a:lnTo>
                  <a:pt x="157" y="326"/>
                </a:lnTo>
                <a:lnTo>
                  <a:pt x="157" y="324"/>
                </a:lnTo>
                <a:lnTo>
                  <a:pt x="156" y="323"/>
                </a:lnTo>
                <a:lnTo>
                  <a:pt x="156" y="321"/>
                </a:lnTo>
                <a:lnTo>
                  <a:pt x="154" y="318"/>
                </a:lnTo>
                <a:lnTo>
                  <a:pt x="152" y="318"/>
                </a:lnTo>
                <a:lnTo>
                  <a:pt x="151" y="318"/>
                </a:lnTo>
                <a:lnTo>
                  <a:pt x="149" y="318"/>
                </a:lnTo>
                <a:lnTo>
                  <a:pt x="147" y="318"/>
                </a:lnTo>
                <a:lnTo>
                  <a:pt x="146" y="318"/>
                </a:lnTo>
                <a:lnTo>
                  <a:pt x="144" y="316"/>
                </a:lnTo>
                <a:lnTo>
                  <a:pt x="142" y="314"/>
                </a:lnTo>
                <a:lnTo>
                  <a:pt x="141" y="313"/>
                </a:lnTo>
                <a:lnTo>
                  <a:pt x="141" y="311"/>
                </a:lnTo>
                <a:lnTo>
                  <a:pt x="139" y="309"/>
                </a:lnTo>
                <a:lnTo>
                  <a:pt x="139" y="308"/>
                </a:lnTo>
                <a:lnTo>
                  <a:pt x="132" y="291"/>
                </a:lnTo>
                <a:lnTo>
                  <a:pt x="136" y="288"/>
                </a:lnTo>
                <a:lnTo>
                  <a:pt x="144" y="286"/>
                </a:lnTo>
                <a:lnTo>
                  <a:pt x="146" y="284"/>
                </a:lnTo>
                <a:lnTo>
                  <a:pt x="146" y="283"/>
                </a:lnTo>
                <a:lnTo>
                  <a:pt x="146" y="279"/>
                </a:lnTo>
                <a:lnTo>
                  <a:pt x="146" y="276"/>
                </a:lnTo>
                <a:lnTo>
                  <a:pt x="144" y="274"/>
                </a:lnTo>
                <a:lnTo>
                  <a:pt x="141" y="272"/>
                </a:lnTo>
                <a:lnTo>
                  <a:pt x="139" y="271"/>
                </a:lnTo>
                <a:lnTo>
                  <a:pt x="137" y="269"/>
                </a:lnTo>
                <a:lnTo>
                  <a:pt x="137" y="267"/>
                </a:lnTo>
                <a:lnTo>
                  <a:pt x="137" y="266"/>
                </a:lnTo>
                <a:lnTo>
                  <a:pt x="137" y="264"/>
                </a:lnTo>
                <a:lnTo>
                  <a:pt x="137" y="262"/>
                </a:lnTo>
                <a:lnTo>
                  <a:pt x="136" y="261"/>
                </a:lnTo>
                <a:lnTo>
                  <a:pt x="134" y="259"/>
                </a:lnTo>
                <a:lnTo>
                  <a:pt x="131" y="257"/>
                </a:lnTo>
                <a:lnTo>
                  <a:pt x="129" y="257"/>
                </a:lnTo>
                <a:lnTo>
                  <a:pt x="126" y="256"/>
                </a:lnTo>
                <a:lnTo>
                  <a:pt x="121" y="251"/>
                </a:lnTo>
                <a:lnTo>
                  <a:pt x="117" y="249"/>
                </a:lnTo>
                <a:lnTo>
                  <a:pt x="116" y="249"/>
                </a:lnTo>
                <a:lnTo>
                  <a:pt x="114" y="249"/>
                </a:lnTo>
                <a:lnTo>
                  <a:pt x="112" y="249"/>
                </a:lnTo>
                <a:lnTo>
                  <a:pt x="112" y="247"/>
                </a:lnTo>
                <a:lnTo>
                  <a:pt x="111" y="247"/>
                </a:lnTo>
                <a:lnTo>
                  <a:pt x="109" y="246"/>
                </a:lnTo>
                <a:lnTo>
                  <a:pt x="107" y="242"/>
                </a:lnTo>
                <a:lnTo>
                  <a:pt x="99" y="234"/>
                </a:lnTo>
                <a:lnTo>
                  <a:pt x="97" y="231"/>
                </a:lnTo>
                <a:lnTo>
                  <a:pt x="96" y="229"/>
                </a:lnTo>
                <a:lnTo>
                  <a:pt x="92" y="227"/>
                </a:lnTo>
                <a:lnTo>
                  <a:pt x="91" y="227"/>
                </a:lnTo>
                <a:lnTo>
                  <a:pt x="87" y="227"/>
                </a:lnTo>
                <a:lnTo>
                  <a:pt x="84" y="229"/>
                </a:lnTo>
                <a:lnTo>
                  <a:pt x="82" y="229"/>
                </a:lnTo>
                <a:lnTo>
                  <a:pt x="81" y="229"/>
                </a:lnTo>
                <a:lnTo>
                  <a:pt x="79" y="229"/>
                </a:lnTo>
                <a:lnTo>
                  <a:pt x="77" y="227"/>
                </a:lnTo>
                <a:lnTo>
                  <a:pt x="76" y="226"/>
                </a:lnTo>
                <a:lnTo>
                  <a:pt x="74" y="219"/>
                </a:lnTo>
                <a:lnTo>
                  <a:pt x="72" y="221"/>
                </a:lnTo>
                <a:lnTo>
                  <a:pt x="71" y="221"/>
                </a:lnTo>
                <a:lnTo>
                  <a:pt x="67" y="221"/>
                </a:lnTo>
                <a:lnTo>
                  <a:pt x="66" y="221"/>
                </a:lnTo>
                <a:lnTo>
                  <a:pt x="64" y="221"/>
                </a:lnTo>
                <a:lnTo>
                  <a:pt x="61" y="217"/>
                </a:lnTo>
                <a:lnTo>
                  <a:pt x="61" y="216"/>
                </a:lnTo>
                <a:lnTo>
                  <a:pt x="57" y="216"/>
                </a:lnTo>
                <a:lnTo>
                  <a:pt x="54" y="214"/>
                </a:lnTo>
                <a:lnTo>
                  <a:pt x="52" y="214"/>
                </a:lnTo>
                <a:lnTo>
                  <a:pt x="51" y="216"/>
                </a:lnTo>
                <a:lnTo>
                  <a:pt x="51" y="217"/>
                </a:lnTo>
                <a:lnTo>
                  <a:pt x="51" y="219"/>
                </a:lnTo>
                <a:lnTo>
                  <a:pt x="51" y="221"/>
                </a:lnTo>
                <a:lnTo>
                  <a:pt x="49" y="221"/>
                </a:lnTo>
                <a:lnTo>
                  <a:pt x="46" y="222"/>
                </a:lnTo>
                <a:lnTo>
                  <a:pt x="44" y="222"/>
                </a:lnTo>
                <a:lnTo>
                  <a:pt x="44" y="221"/>
                </a:lnTo>
                <a:lnTo>
                  <a:pt x="44" y="219"/>
                </a:lnTo>
                <a:lnTo>
                  <a:pt x="44" y="214"/>
                </a:lnTo>
                <a:lnTo>
                  <a:pt x="42" y="212"/>
                </a:lnTo>
                <a:lnTo>
                  <a:pt x="41" y="209"/>
                </a:lnTo>
                <a:lnTo>
                  <a:pt x="39" y="209"/>
                </a:lnTo>
                <a:lnTo>
                  <a:pt x="39" y="207"/>
                </a:lnTo>
                <a:lnTo>
                  <a:pt x="35" y="207"/>
                </a:lnTo>
                <a:lnTo>
                  <a:pt x="39" y="192"/>
                </a:lnTo>
                <a:lnTo>
                  <a:pt x="41" y="191"/>
                </a:lnTo>
                <a:lnTo>
                  <a:pt x="41" y="189"/>
                </a:lnTo>
                <a:lnTo>
                  <a:pt x="39" y="186"/>
                </a:lnTo>
                <a:lnTo>
                  <a:pt x="39" y="182"/>
                </a:lnTo>
                <a:lnTo>
                  <a:pt x="37" y="176"/>
                </a:lnTo>
                <a:lnTo>
                  <a:pt x="37" y="172"/>
                </a:lnTo>
                <a:lnTo>
                  <a:pt x="34" y="169"/>
                </a:lnTo>
                <a:lnTo>
                  <a:pt x="35" y="167"/>
                </a:lnTo>
                <a:lnTo>
                  <a:pt x="37" y="164"/>
                </a:lnTo>
                <a:lnTo>
                  <a:pt x="35" y="162"/>
                </a:lnTo>
                <a:lnTo>
                  <a:pt x="37" y="161"/>
                </a:lnTo>
                <a:lnTo>
                  <a:pt x="35" y="156"/>
                </a:lnTo>
                <a:lnTo>
                  <a:pt x="37" y="151"/>
                </a:lnTo>
                <a:lnTo>
                  <a:pt x="37" y="149"/>
                </a:lnTo>
                <a:lnTo>
                  <a:pt x="32" y="144"/>
                </a:lnTo>
                <a:lnTo>
                  <a:pt x="29" y="146"/>
                </a:lnTo>
                <a:lnTo>
                  <a:pt x="22" y="149"/>
                </a:lnTo>
                <a:lnTo>
                  <a:pt x="20" y="151"/>
                </a:lnTo>
                <a:lnTo>
                  <a:pt x="19" y="149"/>
                </a:lnTo>
                <a:lnTo>
                  <a:pt x="17" y="144"/>
                </a:lnTo>
                <a:lnTo>
                  <a:pt x="9" y="137"/>
                </a:lnTo>
                <a:lnTo>
                  <a:pt x="7" y="136"/>
                </a:lnTo>
                <a:lnTo>
                  <a:pt x="0" y="134"/>
                </a:lnTo>
                <a:lnTo>
                  <a:pt x="2" y="129"/>
                </a:lnTo>
                <a:lnTo>
                  <a:pt x="4" y="127"/>
                </a:lnTo>
                <a:lnTo>
                  <a:pt x="5" y="124"/>
                </a:lnTo>
                <a:lnTo>
                  <a:pt x="7" y="121"/>
                </a:lnTo>
                <a:lnTo>
                  <a:pt x="7" y="119"/>
                </a:lnTo>
                <a:lnTo>
                  <a:pt x="9" y="114"/>
                </a:lnTo>
                <a:lnTo>
                  <a:pt x="9" y="112"/>
                </a:lnTo>
                <a:lnTo>
                  <a:pt x="12" y="111"/>
                </a:lnTo>
                <a:lnTo>
                  <a:pt x="14" y="109"/>
                </a:lnTo>
                <a:lnTo>
                  <a:pt x="14" y="101"/>
                </a:lnTo>
                <a:lnTo>
                  <a:pt x="14" y="97"/>
                </a:lnTo>
                <a:lnTo>
                  <a:pt x="17" y="94"/>
                </a:lnTo>
                <a:lnTo>
                  <a:pt x="19" y="92"/>
                </a:lnTo>
                <a:lnTo>
                  <a:pt x="19" y="89"/>
                </a:lnTo>
                <a:lnTo>
                  <a:pt x="17" y="87"/>
                </a:lnTo>
                <a:lnTo>
                  <a:pt x="15" y="86"/>
                </a:lnTo>
                <a:lnTo>
                  <a:pt x="15" y="84"/>
                </a:lnTo>
                <a:lnTo>
                  <a:pt x="15" y="79"/>
                </a:lnTo>
                <a:lnTo>
                  <a:pt x="15" y="74"/>
                </a:lnTo>
                <a:lnTo>
                  <a:pt x="15" y="72"/>
                </a:lnTo>
                <a:lnTo>
                  <a:pt x="17" y="72"/>
                </a:lnTo>
                <a:lnTo>
                  <a:pt x="19" y="70"/>
                </a:lnTo>
                <a:lnTo>
                  <a:pt x="20" y="69"/>
                </a:lnTo>
                <a:lnTo>
                  <a:pt x="20" y="67"/>
                </a:lnTo>
                <a:lnTo>
                  <a:pt x="20" y="65"/>
                </a:lnTo>
                <a:lnTo>
                  <a:pt x="22" y="67"/>
                </a:lnTo>
                <a:lnTo>
                  <a:pt x="22" y="65"/>
                </a:lnTo>
                <a:lnTo>
                  <a:pt x="22" y="64"/>
                </a:lnTo>
                <a:lnTo>
                  <a:pt x="22" y="62"/>
                </a:lnTo>
                <a:lnTo>
                  <a:pt x="22" y="59"/>
                </a:lnTo>
                <a:lnTo>
                  <a:pt x="20" y="49"/>
                </a:lnTo>
                <a:lnTo>
                  <a:pt x="20" y="44"/>
                </a:lnTo>
                <a:lnTo>
                  <a:pt x="20" y="34"/>
                </a:lnTo>
                <a:lnTo>
                  <a:pt x="20" y="32"/>
                </a:lnTo>
                <a:lnTo>
                  <a:pt x="20" y="30"/>
                </a:lnTo>
                <a:lnTo>
                  <a:pt x="19" y="24"/>
                </a:lnTo>
                <a:lnTo>
                  <a:pt x="19" y="7"/>
                </a:lnTo>
                <a:lnTo>
                  <a:pt x="19" y="5"/>
                </a:lnTo>
                <a:lnTo>
                  <a:pt x="19" y="2"/>
                </a:lnTo>
                <a:lnTo>
                  <a:pt x="19" y="0"/>
                </a:lnTo>
                <a:lnTo>
                  <a:pt x="20" y="0"/>
                </a:lnTo>
                <a:lnTo>
                  <a:pt x="24" y="2"/>
                </a:lnTo>
                <a:lnTo>
                  <a:pt x="29" y="4"/>
                </a:lnTo>
                <a:lnTo>
                  <a:pt x="34" y="9"/>
                </a:lnTo>
                <a:lnTo>
                  <a:pt x="39" y="12"/>
                </a:lnTo>
                <a:lnTo>
                  <a:pt x="39" y="15"/>
                </a:lnTo>
                <a:lnTo>
                  <a:pt x="41" y="15"/>
                </a:lnTo>
                <a:lnTo>
                  <a:pt x="41" y="19"/>
                </a:lnTo>
                <a:lnTo>
                  <a:pt x="41" y="20"/>
                </a:lnTo>
                <a:lnTo>
                  <a:pt x="39" y="22"/>
                </a:lnTo>
                <a:lnTo>
                  <a:pt x="37" y="25"/>
                </a:lnTo>
                <a:lnTo>
                  <a:pt x="37" y="29"/>
                </a:lnTo>
                <a:lnTo>
                  <a:pt x="39" y="30"/>
                </a:lnTo>
                <a:close/>
              </a:path>
            </a:pathLst>
          </a:custGeom>
          <a:solidFill>
            <a:srgbClr val="6AF7D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8"/>
          <p:cNvSpPr>
            <a:spLocks/>
          </p:cNvSpPr>
          <p:nvPr/>
        </p:nvSpPr>
        <p:spPr bwMode="auto">
          <a:xfrm>
            <a:off x="6103938" y="2655888"/>
            <a:ext cx="365125" cy="1184275"/>
          </a:xfrm>
          <a:custGeom>
            <a:avLst/>
            <a:gdLst/>
            <a:ahLst/>
            <a:cxnLst>
              <a:cxn ang="0">
                <a:pos x="97" y="6"/>
              </a:cxn>
              <a:cxn ang="0">
                <a:pos x="109" y="5"/>
              </a:cxn>
              <a:cxn ang="0">
                <a:pos x="125" y="8"/>
              </a:cxn>
              <a:cxn ang="0">
                <a:pos x="142" y="11"/>
              </a:cxn>
              <a:cxn ang="0">
                <a:pos x="160" y="18"/>
              </a:cxn>
              <a:cxn ang="0">
                <a:pos x="179" y="16"/>
              </a:cxn>
              <a:cxn ang="0">
                <a:pos x="195" y="20"/>
              </a:cxn>
              <a:cxn ang="0">
                <a:pos x="212" y="15"/>
              </a:cxn>
              <a:cxn ang="0">
                <a:pos x="225" y="6"/>
              </a:cxn>
              <a:cxn ang="0">
                <a:pos x="229" y="56"/>
              </a:cxn>
              <a:cxn ang="0">
                <a:pos x="229" y="110"/>
              </a:cxn>
              <a:cxn ang="0">
                <a:pos x="229" y="143"/>
              </a:cxn>
              <a:cxn ang="0">
                <a:pos x="229" y="195"/>
              </a:cxn>
              <a:cxn ang="0">
                <a:pos x="229" y="235"/>
              </a:cxn>
              <a:cxn ang="0">
                <a:pos x="230" y="323"/>
              </a:cxn>
              <a:cxn ang="0">
                <a:pos x="229" y="420"/>
              </a:cxn>
              <a:cxn ang="0">
                <a:pos x="229" y="709"/>
              </a:cxn>
              <a:cxn ang="0">
                <a:pos x="225" y="746"/>
              </a:cxn>
              <a:cxn ang="0">
                <a:pos x="222" y="721"/>
              </a:cxn>
              <a:cxn ang="0">
                <a:pos x="210" y="689"/>
              </a:cxn>
              <a:cxn ang="0">
                <a:pos x="192" y="692"/>
              </a:cxn>
              <a:cxn ang="0">
                <a:pos x="194" y="672"/>
              </a:cxn>
              <a:cxn ang="0">
                <a:pos x="200" y="652"/>
              </a:cxn>
              <a:cxn ang="0">
                <a:pos x="177" y="647"/>
              </a:cxn>
              <a:cxn ang="0">
                <a:pos x="142" y="641"/>
              </a:cxn>
              <a:cxn ang="0">
                <a:pos x="127" y="619"/>
              </a:cxn>
              <a:cxn ang="0">
                <a:pos x="120" y="596"/>
              </a:cxn>
              <a:cxn ang="0">
                <a:pos x="99" y="592"/>
              </a:cxn>
              <a:cxn ang="0">
                <a:pos x="105" y="574"/>
              </a:cxn>
              <a:cxn ang="0">
                <a:pos x="97" y="556"/>
              </a:cxn>
              <a:cxn ang="0">
                <a:pos x="84" y="550"/>
              </a:cxn>
              <a:cxn ang="0">
                <a:pos x="77" y="530"/>
              </a:cxn>
              <a:cxn ang="0">
                <a:pos x="59" y="540"/>
              </a:cxn>
              <a:cxn ang="0">
                <a:pos x="35" y="537"/>
              </a:cxn>
              <a:cxn ang="0">
                <a:pos x="32" y="534"/>
              </a:cxn>
              <a:cxn ang="0">
                <a:pos x="38" y="527"/>
              </a:cxn>
              <a:cxn ang="0">
                <a:pos x="38" y="517"/>
              </a:cxn>
              <a:cxn ang="0">
                <a:pos x="40" y="502"/>
              </a:cxn>
              <a:cxn ang="0">
                <a:pos x="43" y="492"/>
              </a:cxn>
              <a:cxn ang="0">
                <a:pos x="33" y="480"/>
              </a:cxn>
              <a:cxn ang="0">
                <a:pos x="27" y="469"/>
              </a:cxn>
              <a:cxn ang="0">
                <a:pos x="17" y="457"/>
              </a:cxn>
              <a:cxn ang="0">
                <a:pos x="10" y="444"/>
              </a:cxn>
              <a:cxn ang="0">
                <a:pos x="12" y="439"/>
              </a:cxn>
              <a:cxn ang="0">
                <a:pos x="8" y="427"/>
              </a:cxn>
              <a:cxn ang="0">
                <a:pos x="2" y="417"/>
              </a:cxn>
              <a:cxn ang="0">
                <a:pos x="2" y="404"/>
              </a:cxn>
              <a:cxn ang="0">
                <a:pos x="32" y="432"/>
              </a:cxn>
              <a:cxn ang="0">
                <a:pos x="69" y="415"/>
              </a:cxn>
              <a:cxn ang="0">
                <a:pos x="77" y="345"/>
              </a:cxn>
              <a:cxn ang="0">
                <a:pos x="74" y="305"/>
              </a:cxn>
              <a:cxn ang="0">
                <a:pos x="70" y="283"/>
              </a:cxn>
              <a:cxn ang="0">
                <a:pos x="64" y="270"/>
              </a:cxn>
              <a:cxn ang="0">
                <a:pos x="82" y="252"/>
              </a:cxn>
              <a:cxn ang="0">
                <a:pos x="80" y="230"/>
              </a:cxn>
              <a:cxn ang="0">
                <a:pos x="89" y="207"/>
              </a:cxn>
              <a:cxn ang="0">
                <a:pos x="104" y="193"/>
              </a:cxn>
              <a:cxn ang="0">
                <a:pos x="114" y="162"/>
              </a:cxn>
              <a:cxn ang="0">
                <a:pos x="114" y="113"/>
              </a:cxn>
              <a:cxn ang="0">
                <a:pos x="109" y="95"/>
              </a:cxn>
              <a:cxn ang="0">
                <a:pos x="109" y="73"/>
              </a:cxn>
              <a:cxn ang="0">
                <a:pos x="82" y="53"/>
              </a:cxn>
              <a:cxn ang="0">
                <a:pos x="82" y="20"/>
              </a:cxn>
            </a:cxnLst>
            <a:rect l="0" t="0" r="r" b="b"/>
            <a:pathLst>
              <a:path w="230" h="746">
                <a:moveTo>
                  <a:pt x="82" y="1"/>
                </a:moveTo>
                <a:lnTo>
                  <a:pt x="84" y="1"/>
                </a:lnTo>
                <a:lnTo>
                  <a:pt x="84" y="3"/>
                </a:lnTo>
                <a:lnTo>
                  <a:pt x="84" y="5"/>
                </a:lnTo>
                <a:lnTo>
                  <a:pt x="85" y="5"/>
                </a:lnTo>
                <a:lnTo>
                  <a:pt x="87" y="5"/>
                </a:lnTo>
                <a:lnTo>
                  <a:pt x="89" y="5"/>
                </a:lnTo>
                <a:lnTo>
                  <a:pt x="90" y="6"/>
                </a:lnTo>
                <a:lnTo>
                  <a:pt x="92" y="6"/>
                </a:lnTo>
                <a:lnTo>
                  <a:pt x="94" y="6"/>
                </a:lnTo>
                <a:lnTo>
                  <a:pt x="95" y="6"/>
                </a:lnTo>
                <a:lnTo>
                  <a:pt x="97" y="6"/>
                </a:lnTo>
                <a:lnTo>
                  <a:pt x="97" y="5"/>
                </a:lnTo>
                <a:lnTo>
                  <a:pt x="99" y="5"/>
                </a:lnTo>
                <a:lnTo>
                  <a:pt x="99" y="6"/>
                </a:lnTo>
                <a:lnTo>
                  <a:pt x="100" y="6"/>
                </a:lnTo>
                <a:lnTo>
                  <a:pt x="100" y="5"/>
                </a:lnTo>
                <a:lnTo>
                  <a:pt x="100" y="3"/>
                </a:lnTo>
                <a:lnTo>
                  <a:pt x="102" y="3"/>
                </a:lnTo>
                <a:lnTo>
                  <a:pt x="104" y="3"/>
                </a:lnTo>
                <a:lnTo>
                  <a:pt x="105" y="3"/>
                </a:lnTo>
                <a:lnTo>
                  <a:pt x="105" y="5"/>
                </a:lnTo>
                <a:lnTo>
                  <a:pt x="107" y="5"/>
                </a:lnTo>
                <a:lnTo>
                  <a:pt x="109" y="5"/>
                </a:lnTo>
                <a:lnTo>
                  <a:pt x="110" y="5"/>
                </a:lnTo>
                <a:lnTo>
                  <a:pt x="110" y="6"/>
                </a:lnTo>
                <a:lnTo>
                  <a:pt x="112" y="6"/>
                </a:lnTo>
                <a:lnTo>
                  <a:pt x="114" y="8"/>
                </a:lnTo>
                <a:lnTo>
                  <a:pt x="115" y="8"/>
                </a:lnTo>
                <a:lnTo>
                  <a:pt x="117" y="8"/>
                </a:lnTo>
                <a:lnTo>
                  <a:pt x="119" y="6"/>
                </a:lnTo>
                <a:lnTo>
                  <a:pt x="120" y="6"/>
                </a:lnTo>
                <a:lnTo>
                  <a:pt x="122" y="6"/>
                </a:lnTo>
                <a:lnTo>
                  <a:pt x="122" y="8"/>
                </a:lnTo>
                <a:lnTo>
                  <a:pt x="124" y="8"/>
                </a:lnTo>
                <a:lnTo>
                  <a:pt x="125" y="8"/>
                </a:lnTo>
                <a:lnTo>
                  <a:pt x="127" y="10"/>
                </a:lnTo>
                <a:lnTo>
                  <a:pt x="129" y="10"/>
                </a:lnTo>
                <a:lnTo>
                  <a:pt x="129" y="11"/>
                </a:lnTo>
                <a:lnTo>
                  <a:pt x="130" y="11"/>
                </a:lnTo>
                <a:lnTo>
                  <a:pt x="132" y="11"/>
                </a:lnTo>
                <a:lnTo>
                  <a:pt x="134" y="11"/>
                </a:lnTo>
                <a:lnTo>
                  <a:pt x="135" y="11"/>
                </a:lnTo>
                <a:lnTo>
                  <a:pt x="137" y="11"/>
                </a:lnTo>
                <a:lnTo>
                  <a:pt x="139" y="10"/>
                </a:lnTo>
                <a:lnTo>
                  <a:pt x="140" y="10"/>
                </a:lnTo>
                <a:lnTo>
                  <a:pt x="140" y="11"/>
                </a:lnTo>
                <a:lnTo>
                  <a:pt x="142" y="11"/>
                </a:lnTo>
                <a:lnTo>
                  <a:pt x="144" y="11"/>
                </a:lnTo>
                <a:lnTo>
                  <a:pt x="145" y="11"/>
                </a:lnTo>
                <a:lnTo>
                  <a:pt x="145" y="13"/>
                </a:lnTo>
                <a:lnTo>
                  <a:pt x="147" y="15"/>
                </a:lnTo>
                <a:lnTo>
                  <a:pt x="149" y="15"/>
                </a:lnTo>
                <a:lnTo>
                  <a:pt x="149" y="16"/>
                </a:lnTo>
                <a:lnTo>
                  <a:pt x="152" y="16"/>
                </a:lnTo>
                <a:lnTo>
                  <a:pt x="154" y="16"/>
                </a:lnTo>
                <a:lnTo>
                  <a:pt x="157" y="16"/>
                </a:lnTo>
                <a:lnTo>
                  <a:pt x="159" y="16"/>
                </a:lnTo>
                <a:lnTo>
                  <a:pt x="159" y="18"/>
                </a:lnTo>
                <a:lnTo>
                  <a:pt x="160" y="18"/>
                </a:lnTo>
                <a:lnTo>
                  <a:pt x="162" y="18"/>
                </a:lnTo>
                <a:lnTo>
                  <a:pt x="164" y="18"/>
                </a:lnTo>
                <a:lnTo>
                  <a:pt x="165" y="18"/>
                </a:lnTo>
                <a:lnTo>
                  <a:pt x="165" y="16"/>
                </a:lnTo>
                <a:lnTo>
                  <a:pt x="167" y="16"/>
                </a:lnTo>
                <a:lnTo>
                  <a:pt x="169" y="16"/>
                </a:lnTo>
                <a:lnTo>
                  <a:pt x="170" y="16"/>
                </a:lnTo>
                <a:lnTo>
                  <a:pt x="172" y="16"/>
                </a:lnTo>
                <a:lnTo>
                  <a:pt x="174" y="16"/>
                </a:lnTo>
                <a:lnTo>
                  <a:pt x="175" y="16"/>
                </a:lnTo>
                <a:lnTo>
                  <a:pt x="177" y="16"/>
                </a:lnTo>
                <a:lnTo>
                  <a:pt x="179" y="16"/>
                </a:lnTo>
                <a:lnTo>
                  <a:pt x="180" y="16"/>
                </a:lnTo>
                <a:lnTo>
                  <a:pt x="180" y="15"/>
                </a:lnTo>
                <a:lnTo>
                  <a:pt x="182" y="15"/>
                </a:lnTo>
                <a:lnTo>
                  <a:pt x="184" y="15"/>
                </a:lnTo>
                <a:lnTo>
                  <a:pt x="185" y="15"/>
                </a:lnTo>
                <a:lnTo>
                  <a:pt x="187" y="15"/>
                </a:lnTo>
                <a:lnTo>
                  <a:pt x="187" y="16"/>
                </a:lnTo>
                <a:lnTo>
                  <a:pt x="189" y="16"/>
                </a:lnTo>
                <a:lnTo>
                  <a:pt x="190" y="18"/>
                </a:lnTo>
                <a:lnTo>
                  <a:pt x="192" y="18"/>
                </a:lnTo>
                <a:lnTo>
                  <a:pt x="194" y="20"/>
                </a:lnTo>
                <a:lnTo>
                  <a:pt x="195" y="20"/>
                </a:lnTo>
                <a:lnTo>
                  <a:pt x="197" y="20"/>
                </a:lnTo>
                <a:lnTo>
                  <a:pt x="199" y="20"/>
                </a:lnTo>
                <a:lnTo>
                  <a:pt x="200" y="20"/>
                </a:lnTo>
                <a:lnTo>
                  <a:pt x="200" y="18"/>
                </a:lnTo>
                <a:lnTo>
                  <a:pt x="202" y="18"/>
                </a:lnTo>
                <a:lnTo>
                  <a:pt x="204" y="18"/>
                </a:lnTo>
                <a:lnTo>
                  <a:pt x="204" y="16"/>
                </a:lnTo>
                <a:lnTo>
                  <a:pt x="205" y="16"/>
                </a:lnTo>
                <a:lnTo>
                  <a:pt x="207" y="18"/>
                </a:lnTo>
                <a:lnTo>
                  <a:pt x="209" y="16"/>
                </a:lnTo>
                <a:lnTo>
                  <a:pt x="210" y="16"/>
                </a:lnTo>
                <a:lnTo>
                  <a:pt x="212" y="15"/>
                </a:lnTo>
                <a:lnTo>
                  <a:pt x="214" y="13"/>
                </a:lnTo>
                <a:lnTo>
                  <a:pt x="215" y="13"/>
                </a:lnTo>
                <a:lnTo>
                  <a:pt x="215" y="11"/>
                </a:lnTo>
                <a:lnTo>
                  <a:pt x="217" y="11"/>
                </a:lnTo>
                <a:lnTo>
                  <a:pt x="217" y="10"/>
                </a:lnTo>
                <a:lnTo>
                  <a:pt x="219" y="10"/>
                </a:lnTo>
                <a:lnTo>
                  <a:pt x="219" y="8"/>
                </a:lnTo>
                <a:lnTo>
                  <a:pt x="220" y="8"/>
                </a:lnTo>
                <a:lnTo>
                  <a:pt x="222" y="8"/>
                </a:lnTo>
                <a:lnTo>
                  <a:pt x="224" y="8"/>
                </a:lnTo>
                <a:lnTo>
                  <a:pt x="224" y="6"/>
                </a:lnTo>
                <a:lnTo>
                  <a:pt x="225" y="6"/>
                </a:lnTo>
                <a:lnTo>
                  <a:pt x="227" y="5"/>
                </a:lnTo>
                <a:lnTo>
                  <a:pt x="229" y="3"/>
                </a:lnTo>
                <a:lnTo>
                  <a:pt x="229" y="1"/>
                </a:lnTo>
                <a:lnTo>
                  <a:pt x="229" y="3"/>
                </a:lnTo>
                <a:lnTo>
                  <a:pt x="229" y="25"/>
                </a:lnTo>
                <a:lnTo>
                  <a:pt x="229" y="26"/>
                </a:lnTo>
                <a:lnTo>
                  <a:pt x="229" y="30"/>
                </a:lnTo>
                <a:lnTo>
                  <a:pt x="229" y="45"/>
                </a:lnTo>
                <a:lnTo>
                  <a:pt x="229" y="50"/>
                </a:lnTo>
                <a:lnTo>
                  <a:pt x="229" y="51"/>
                </a:lnTo>
                <a:lnTo>
                  <a:pt x="229" y="55"/>
                </a:lnTo>
                <a:lnTo>
                  <a:pt x="229" y="56"/>
                </a:lnTo>
                <a:lnTo>
                  <a:pt x="229" y="58"/>
                </a:lnTo>
                <a:lnTo>
                  <a:pt x="229" y="60"/>
                </a:lnTo>
                <a:lnTo>
                  <a:pt x="229" y="73"/>
                </a:lnTo>
                <a:lnTo>
                  <a:pt x="229" y="78"/>
                </a:lnTo>
                <a:lnTo>
                  <a:pt x="229" y="80"/>
                </a:lnTo>
                <a:lnTo>
                  <a:pt x="229" y="81"/>
                </a:lnTo>
                <a:lnTo>
                  <a:pt x="229" y="88"/>
                </a:lnTo>
                <a:lnTo>
                  <a:pt x="229" y="95"/>
                </a:lnTo>
                <a:lnTo>
                  <a:pt x="229" y="100"/>
                </a:lnTo>
                <a:lnTo>
                  <a:pt x="229" y="105"/>
                </a:lnTo>
                <a:lnTo>
                  <a:pt x="229" y="108"/>
                </a:lnTo>
                <a:lnTo>
                  <a:pt x="229" y="110"/>
                </a:lnTo>
                <a:lnTo>
                  <a:pt x="229" y="115"/>
                </a:lnTo>
                <a:lnTo>
                  <a:pt x="229" y="120"/>
                </a:lnTo>
                <a:lnTo>
                  <a:pt x="229" y="121"/>
                </a:lnTo>
                <a:lnTo>
                  <a:pt x="229" y="123"/>
                </a:lnTo>
                <a:lnTo>
                  <a:pt x="229" y="125"/>
                </a:lnTo>
                <a:lnTo>
                  <a:pt x="229" y="126"/>
                </a:lnTo>
                <a:lnTo>
                  <a:pt x="229" y="130"/>
                </a:lnTo>
                <a:lnTo>
                  <a:pt x="229" y="136"/>
                </a:lnTo>
                <a:lnTo>
                  <a:pt x="229" y="138"/>
                </a:lnTo>
                <a:lnTo>
                  <a:pt x="229" y="140"/>
                </a:lnTo>
                <a:lnTo>
                  <a:pt x="229" y="141"/>
                </a:lnTo>
                <a:lnTo>
                  <a:pt x="229" y="143"/>
                </a:lnTo>
                <a:lnTo>
                  <a:pt x="229" y="145"/>
                </a:lnTo>
                <a:lnTo>
                  <a:pt x="229" y="153"/>
                </a:lnTo>
                <a:lnTo>
                  <a:pt x="229" y="157"/>
                </a:lnTo>
                <a:lnTo>
                  <a:pt x="229" y="158"/>
                </a:lnTo>
                <a:lnTo>
                  <a:pt x="229" y="167"/>
                </a:lnTo>
                <a:lnTo>
                  <a:pt x="229" y="172"/>
                </a:lnTo>
                <a:lnTo>
                  <a:pt x="229" y="177"/>
                </a:lnTo>
                <a:lnTo>
                  <a:pt x="229" y="183"/>
                </a:lnTo>
                <a:lnTo>
                  <a:pt x="229" y="185"/>
                </a:lnTo>
                <a:lnTo>
                  <a:pt x="229" y="190"/>
                </a:lnTo>
                <a:lnTo>
                  <a:pt x="229" y="193"/>
                </a:lnTo>
                <a:lnTo>
                  <a:pt x="229" y="195"/>
                </a:lnTo>
                <a:lnTo>
                  <a:pt x="229" y="197"/>
                </a:lnTo>
                <a:lnTo>
                  <a:pt x="229" y="198"/>
                </a:lnTo>
                <a:lnTo>
                  <a:pt x="229" y="200"/>
                </a:lnTo>
                <a:lnTo>
                  <a:pt x="229" y="202"/>
                </a:lnTo>
                <a:lnTo>
                  <a:pt x="229" y="207"/>
                </a:lnTo>
                <a:lnTo>
                  <a:pt x="229" y="208"/>
                </a:lnTo>
                <a:lnTo>
                  <a:pt x="229" y="210"/>
                </a:lnTo>
                <a:lnTo>
                  <a:pt x="229" y="213"/>
                </a:lnTo>
                <a:lnTo>
                  <a:pt x="229" y="215"/>
                </a:lnTo>
                <a:lnTo>
                  <a:pt x="229" y="217"/>
                </a:lnTo>
                <a:lnTo>
                  <a:pt x="229" y="230"/>
                </a:lnTo>
                <a:lnTo>
                  <a:pt x="229" y="235"/>
                </a:lnTo>
                <a:lnTo>
                  <a:pt x="229" y="242"/>
                </a:lnTo>
                <a:lnTo>
                  <a:pt x="229" y="252"/>
                </a:lnTo>
                <a:lnTo>
                  <a:pt x="229" y="257"/>
                </a:lnTo>
                <a:lnTo>
                  <a:pt x="229" y="258"/>
                </a:lnTo>
                <a:lnTo>
                  <a:pt x="229" y="262"/>
                </a:lnTo>
                <a:lnTo>
                  <a:pt x="229" y="265"/>
                </a:lnTo>
                <a:lnTo>
                  <a:pt x="229" y="278"/>
                </a:lnTo>
                <a:lnTo>
                  <a:pt x="229" y="288"/>
                </a:lnTo>
                <a:lnTo>
                  <a:pt x="229" y="302"/>
                </a:lnTo>
                <a:lnTo>
                  <a:pt x="229" y="307"/>
                </a:lnTo>
                <a:lnTo>
                  <a:pt x="230" y="315"/>
                </a:lnTo>
                <a:lnTo>
                  <a:pt x="230" y="323"/>
                </a:lnTo>
                <a:lnTo>
                  <a:pt x="229" y="330"/>
                </a:lnTo>
                <a:lnTo>
                  <a:pt x="229" y="332"/>
                </a:lnTo>
                <a:lnTo>
                  <a:pt x="230" y="333"/>
                </a:lnTo>
                <a:lnTo>
                  <a:pt x="229" y="340"/>
                </a:lnTo>
                <a:lnTo>
                  <a:pt x="229" y="345"/>
                </a:lnTo>
                <a:lnTo>
                  <a:pt x="229" y="347"/>
                </a:lnTo>
                <a:lnTo>
                  <a:pt x="230" y="354"/>
                </a:lnTo>
                <a:lnTo>
                  <a:pt x="229" y="370"/>
                </a:lnTo>
                <a:lnTo>
                  <a:pt x="229" y="390"/>
                </a:lnTo>
                <a:lnTo>
                  <a:pt x="229" y="397"/>
                </a:lnTo>
                <a:lnTo>
                  <a:pt x="229" y="399"/>
                </a:lnTo>
                <a:lnTo>
                  <a:pt x="229" y="420"/>
                </a:lnTo>
                <a:lnTo>
                  <a:pt x="229" y="427"/>
                </a:lnTo>
                <a:lnTo>
                  <a:pt x="229" y="432"/>
                </a:lnTo>
                <a:lnTo>
                  <a:pt x="229" y="434"/>
                </a:lnTo>
                <a:lnTo>
                  <a:pt x="229" y="435"/>
                </a:lnTo>
                <a:lnTo>
                  <a:pt x="229" y="447"/>
                </a:lnTo>
                <a:lnTo>
                  <a:pt x="229" y="454"/>
                </a:lnTo>
                <a:lnTo>
                  <a:pt x="229" y="500"/>
                </a:lnTo>
                <a:lnTo>
                  <a:pt x="229" y="527"/>
                </a:lnTo>
                <a:lnTo>
                  <a:pt x="229" y="530"/>
                </a:lnTo>
                <a:lnTo>
                  <a:pt x="229" y="599"/>
                </a:lnTo>
                <a:lnTo>
                  <a:pt x="229" y="702"/>
                </a:lnTo>
                <a:lnTo>
                  <a:pt x="229" y="709"/>
                </a:lnTo>
                <a:lnTo>
                  <a:pt x="229" y="712"/>
                </a:lnTo>
                <a:lnTo>
                  <a:pt x="229" y="714"/>
                </a:lnTo>
                <a:lnTo>
                  <a:pt x="229" y="724"/>
                </a:lnTo>
                <a:lnTo>
                  <a:pt x="229" y="729"/>
                </a:lnTo>
                <a:lnTo>
                  <a:pt x="229" y="732"/>
                </a:lnTo>
                <a:lnTo>
                  <a:pt x="229" y="734"/>
                </a:lnTo>
                <a:lnTo>
                  <a:pt x="229" y="741"/>
                </a:lnTo>
                <a:lnTo>
                  <a:pt x="229" y="742"/>
                </a:lnTo>
                <a:lnTo>
                  <a:pt x="229" y="744"/>
                </a:lnTo>
                <a:lnTo>
                  <a:pt x="229" y="746"/>
                </a:lnTo>
                <a:lnTo>
                  <a:pt x="227" y="746"/>
                </a:lnTo>
                <a:lnTo>
                  <a:pt x="225" y="746"/>
                </a:lnTo>
                <a:lnTo>
                  <a:pt x="225" y="744"/>
                </a:lnTo>
                <a:lnTo>
                  <a:pt x="222" y="744"/>
                </a:lnTo>
                <a:lnTo>
                  <a:pt x="222" y="741"/>
                </a:lnTo>
                <a:lnTo>
                  <a:pt x="220" y="737"/>
                </a:lnTo>
                <a:lnTo>
                  <a:pt x="220" y="736"/>
                </a:lnTo>
                <a:lnTo>
                  <a:pt x="222" y="731"/>
                </a:lnTo>
                <a:lnTo>
                  <a:pt x="224" y="729"/>
                </a:lnTo>
                <a:lnTo>
                  <a:pt x="225" y="729"/>
                </a:lnTo>
                <a:lnTo>
                  <a:pt x="227" y="729"/>
                </a:lnTo>
                <a:lnTo>
                  <a:pt x="227" y="726"/>
                </a:lnTo>
                <a:lnTo>
                  <a:pt x="225" y="724"/>
                </a:lnTo>
                <a:lnTo>
                  <a:pt x="222" y="721"/>
                </a:lnTo>
                <a:lnTo>
                  <a:pt x="220" y="719"/>
                </a:lnTo>
                <a:lnTo>
                  <a:pt x="217" y="712"/>
                </a:lnTo>
                <a:lnTo>
                  <a:pt x="217" y="711"/>
                </a:lnTo>
                <a:lnTo>
                  <a:pt x="219" y="707"/>
                </a:lnTo>
                <a:lnTo>
                  <a:pt x="219" y="706"/>
                </a:lnTo>
                <a:lnTo>
                  <a:pt x="219" y="701"/>
                </a:lnTo>
                <a:lnTo>
                  <a:pt x="217" y="699"/>
                </a:lnTo>
                <a:lnTo>
                  <a:pt x="217" y="697"/>
                </a:lnTo>
                <a:lnTo>
                  <a:pt x="219" y="694"/>
                </a:lnTo>
                <a:lnTo>
                  <a:pt x="215" y="691"/>
                </a:lnTo>
                <a:lnTo>
                  <a:pt x="212" y="687"/>
                </a:lnTo>
                <a:lnTo>
                  <a:pt x="210" y="689"/>
                </a:lnTo>
                <a:lnTo>
                  <a:pt x="207" y="692"/>
                </a:lnTo>
                <a:lnTo>
                  <a:pt x="205" y="696"/>
                </a:lnTo>
                <a:lnTo>
                  <a:pt x="204" y="699"/>
                </a:lnTo>
                <a:lnTo>
                  <a:pt x="202" y="701"/>
                </a:lnTo>
                <a:lnTo>
                  <a:pt x="202" y="702"/>
                </a:lnTo>
                <a:lnTo>
                  <a:pt x="200" y="702"/>
                </a:lnTo>
                <a:lnTo>
                  <a:pt x="199" y="702"/>
                </a:lnTo>
                <a:lnTo>
                  <a:pt x="197" y="702"/>
                </a:lnTo>
                <a:lnTo>
                  <a:pt x="195" y="702"/>
                </a:lnTo>
                <a:lnTo>
                  <a:pt x="192" y="699"/>
                </a:lnTo>
                <a:lnTo>
                  <a:pt x="192" y="697"/>
                </a:lnTo>
                <a:lnTo>
                  <a:pt x="192" y="692"/>
                </a:lnTo>
                <a:lnTo>
                  <a:pt x="192" y="691"/>
                </a:lnTo>
                <a:lnTo>
                  <a:pt x="190" y="691"/>
                </a:lnTo>
                <a:lnTo>
                  <a:pt x="187" y="691"/>
                </a:lnTo>
                <a:lnTo>
                  <a:pt x="185" y="691"/>
                </a:lnTo>
                <a:lnTo>
                  <a:pt x="182" y="691"/>
                </a:lnTo>
                <a:lnTo>
                  <a:pt x="182" y="684"/>
                </a:lnTo>
                <a:lnTo>
                  <a:pt x="182" y="682"/>
                </a:lnTo>
                <a:lnTo>
                  <a:pt x="184" y="677"/>
                </a:lnTo>
                <a:lnTo>
                  <a:pt x="187" y="671"/>
                </a:lnTo>
                <a:lnTo>
                  <a:pt x="192" y="674"/>
                </a:lnTo>
                <a:lnTo>
                  <a:pt x="194" y="674"/>
                </a:lnTo>
                <a:lnTo>
                  <a:pt x="194" y="672"/>
                </a:lnTo>
                <a:lnTo>
                  <a:pt x="194" y="669"/>
                </a:lnTo>
                <a:lnTo>
                  <a:pt x="197" y="671"/>
                </a:lnTo>
                <a:lnTo>
                  <a:pt x="197" y="667"/>
                </a:lnTo>
                <a:lnTo>
                  <a:pt x="197" y="666"/>
                </a:lnTo>
                <a:lnTo>
                  <a:pt x="199" y="667"/>
                </a:lnTo>
                <a:lnTo>
                  <a:pt x="202" y="666"/>
                </a:lnTo>
                <a:lnTo>
                  <a:pt x="204" y="662"/>
                </a:lnTo>
                <a:lnTo>
                  <a:pt x="204" y="661"/>
                </a:lnTo>
                <a:lnTo>
                  <a:pt x="202" y="656"/>
                </a:lnTo>
                <a:lnTo>
                  <a:pt x="200" y="656"/>
                </a:lnTo>
                <a:lnTo>
                  <a:pt x="200" y="654"/>
                </a:lnTo>
                <a:lnTo>
                  <a:pt x="200" y="652"/>
                </a:lnTo>
                <a:lnTo>
                  <a:pt x="202" y="649"/>
                </a:lnTo>
                <a:lnTo>
                  <a:pt x="200" y="649"/>
                </a:lnTo>
                <a:lnTo>
                  <a:pt x="200" y="647"/>
                </a:lnTo>
                <a:lnTo>
                  <a:pt x="199" y="646"/>
                </a:lnTo>
                <a:lnTo>
                  <a:pt x="195" y="647"/>
                </a:lnTo>
                <a:lnTo>
                  <a:pt x="194" y="647"/>
                </a:lnTo>
                <a:lnTo>
                  <a:pt x="187" y="649"/>
                </a:lnTo>
                <a:lnTo>
                  <a:pt x="185" y="647"/>
                </a:lnTo>
                <a:lnTo>
                  <a:pt x="184" y="647"/>
                </a:lnTo>
                <a:lnTo>
                  <a:pt x="182" y="649"/>
                </a:lnTo>
                <a:lnTo>
                  <a:pt x="180" y="647"/>
                </a:lnTo>
                <a:lnTo>
                  <a:pt x="177" y="647"/>
                </a:lnTo>
                <a:lnTo>
                  <a:pt x="174" y="649"/>
                </a:lnTo>
                <a:lnTo>
                  <a:pt x="170" y="651"/>
                </a:lnTo>
                <a:lnTo>
                  <a:pt x="167" y="649"/>
                </a:lnTo>
                <a:lnTo>
                  <a:pt x="164" y="647"/>
                </a:lnTo>
                <a:lnTo>
                  <a:pt x="162" y="647"/>
                </a:lnTo>
                <a:lnTo>
                  <a:pt x="159" y="646"/>
                </a:lnTo>
                <a:lnTo>
                  <a:pt x="154" y="647"/>
                </a:lnTo>
                <a:lnTo>
                  <a:pt x="150" y="647"/>
                </a:lnTo>
                <a:lnTo>
                  <a:pt x="149" y="646"/>
                </a:lnTo>
                <a:lnTo>
                  <a:pt x="149" y="644"/>
                </a:lnTo>
                <a:lnTo>
                  <a:pt x="145" y="642"/>
                </a:lnTo>
                <a:lnTo>
                  <a:pt x="142" y="641"/>
                </a:lnTo>
                <a:lnTo>
                  <a:pt x="140" y="642"/>
                </a:lnTo>
                <a:lnTo>
                  <a:pt x="139" y="642"/>
                </a:lnTo>
                <a:lnTo>
                  <a:pt x="137" y="642"/>
                </a:lnTo>
                <a:lnTo>
                  <a:pt x="132" y="641"/>
                </a:lnTo>
                <a:lnTo>
                  <a:pt x="130" y="639"/>
                </a:lnTo>
                <a:lnTo>
                  <a:pt x="129" y="636"/>
                </a:lnTo>
                <a:lnTo>
                  <a:pt x="129" y="634"/>
                </a:lnTo>
                <a:lnTo>
                  <a:pt x="124" y="629"/>
                </a:lnTo>
                <a:lnTo>
                  <a:pt x="124" y="626"/>
                </a:lnTo>
                <a:lnTo>
                  <a:pt x="127" y="624"/>
                </a:lnTo>
                <a:lnTo>
                  <a:pt x="125" y="621"/>
                </a:lnTo>
                <a:lnTo>
                  <a:pt x="127" y="619"/>
                </a:lnTo>
                <a:lnTo>
                  <a:pt x="127" y="616"/>
                </a:lnTo>
                <a:lnTo>
                  <a:pt x="125" y="614"/>
                </a:lnTo>
                <a:lnTo>
                  <a:pt x="124" y="612"/>
                </a:lnTo>
                <a:lnTo>
                  <a:pt x="124" y="611"/>
                </a:lnTo>
                <a:lnTo>
                  <a:pt x="125" y="609"/>
                </a:lnTo>
                <a:lnTo>
                  <a:pt x="125" y="607"/>
                </a:lnTo>
                <a:lnTo>
                  <a:pt x="124" y="606"/>
                </a:lnTo>
                <a:lnTo>
                  <a:pt x="124" y="604"/>
                </a:lnTo>
                <a:lnTo>
                  <a:pt x="124" y="602"/>
                </a:lnTo>
                <a:lnTo>
                  <a:pt x="122" y="601"/>
                </a:lnTo>
                <a:lnTo>
                  <a:pt x="122" y="597"/>
                </a:lnTo>
                <a:lnTo>
                  <a:pt x="120" y="596"/>
                </a:lnTo>
                <a:lnTo>
                  <a:pt x="119" y="594"/>
                </a:lnTo>
                <a:lnTo>
                  <a:pt x="119" y="592"/>
                </a:lnTo>
                <a:lnTo>
                  <a:pt x="117" y="592"/>
                </a:lnTo>
                <a:lnTo>
                  <a:pt x="115" y="592"/>
                </a:lnTo>
                <a:lnTo>
                  <a:pt x="115" y="596"/>
                </a:lnTo>
                <a:lnTo>
                  <a:pt x="112" y="594"/>
                </a:lnTo>
                <a:lnTo>
                  <a:pt x="110" y="594"/>
                </a:lnTo>
                <a:lnTo>
                  <a:pt x="107" y="596"/>
                </a:lnTo>
                <a:lnTo>
                  <a:pt x="105" y="596"/>
                </a:lnTo>
                <a:lnTo>
                  <a:pt x="102" y="592"/>
                </a:lnTo>
                <a:lnTo>
                  <a:pt x="100" y="591"/>
                </a:lnTo>
                <a:lnTo>
                  <a:pt x="99" y="592"/>
                </a:lnTo>
                <a:lnTo>
                  <a:pt x="97" y="591"/>
                </a:lnTo>
                <a:lnTo>
                  <a:pt x="99" y="589"/>
                </a:lnTo>
                <a:lnTo>
                  <a:pt x="100" y="589"/>
                </a:lnTo>
                <a:lnTo>
                  <a:pt x="102" y="587"/>
                </a:lnTo>
                <a:lnTo>
                  <a:pt x="104" y="584"/>
                </a:lnTo>
                <a:lnTo>
                  <a:pt x="105" y="582"/>
                </a:lnTo>
                <a:lnTo>
                  <a:pt x="104" y="581"/>
                </a:lnTo>
                <a:lnTo>
                  <a:pt x="104" y="579"/>
                </a:lnTo>
                <a:lnTo>
                  <a:pt x="102" y="577"/>
                </a:lnTo>
                <a:lnTo>
                  <a:pt x="102" y="576"/>
                </a:lnTo>
                <a:lnTo>
                  <a:pt x="104" y="574"/>
                </a:lnTo>
                <a:lnTo>
                  <a:pt x="105" y="574"/>
                </a:lnTo>
                <a:lnTo>
                  <a:pt x="107" y="574"/>
                </a:lnTo>
                <a:lnTo>
                  <a:pt x="109" y="574"/>
                </a:lnTo>
                <a:lnTo>
                  <a:pt x="109" y="572"/>
                </a:lnTo>
                <a:lnTo>
                  <a:pt x="110" y="572"/>
                </a:lnTo>
                <a:lnTo>
                  <a:pt x="109" y="571"/>
                </a:lnTo>
                <a:lnTo>
                  <a:pt x="109" y="567"/>
                </a:lnTo>
                <a:lnTo>
                  <a:pt x="105" y="564"/>
                </a:lnTo>
                <a:lnTo>
                  <a:pt x="104" y="562"/>
                </a:lnTo>
                <a:lnTo>
                  <a:pt x="102" y="561"/>
                </a:lnTo>
                <a:lnTo>
                  <a:pt x="102" y="559"/>
                </a:lnTo>
                <a:lnTo>
                  <a:pt x="100" y="559"/>
                </a:lnTo>
                <a:lnTo>
                  <a:pt x="97" y="556"/>
                </a:lnTo>
                <a:lnTo>
                  <a:pt x="95" y="557"/>
                </a:lnTo>
                <a:lnTo>
                  <a:pt x="94" y="557"/>
                </a:lnTo>
                <a:lnTo>
                  <a:pt x="94" y="559"/>
                </a:lnTo>
                <a:lnTo>
                  <a:pt x="92" y="559"/>
                </a:lnTo>
                <a:lnTo>
                  <a:pt x="92" y="561"/>
                </a:lnTo>
                <a:lnTo>
                  <a:pt x="90" y="561"/>
                </a:lnTo>
                <a:lnTo>
                  <a:pt x="89" y="561"/>
                </a:lnTo>
                <a:lnTo>
                  <a:pt x="87" y="559"/>
                </a:lnTo>
                <a:lnTo>
                  <a:pt x="87" y="557"/>
                </a:lnTo>
                <a:lnTo>
                  <a:pt x="87" y="556"/>
                </a:lnTo>
                <a:lnTo>
                  <a:pt x="85" y="554"/>
                </a:lnTo>
                <a:lnTo>
                  <a:pt x="84" y="550"/>
                </a:lnTo>
                <a:lnTo>
                  <a:pt x="84" y="547"/>
                </a:lnTo>
                <a:lnTo>
                  <a:pt x="84" y="545"/>
                </a:lnTo>
                <a:lnTo>
                  <a:pt x="84" y="542"/>
                </a:lnTo>
                <a:lnTo>
                  <a:pt x="84" y="539"/>
                </a:lnTo>
                <a:lnTo>
                  <a:pt x="85" y="537"/>
                </a:lnTo>
                <a:lnTo>
                  <a:pt x="85" y="535"/>
                </a:lnTo>
                <a:lnTo>
                  <a:pt x="84" y="534"/>
                </a:lnTo>
                <a:lnTo>
                  <a:pt x="80" y="532"/>
                </a:lnTo>
                <a:lnTo>
                  <a:pt x="82" y="530"/>
                </a:lnTo>
                <a:lnTo>
                  <a:pt x="80" y="530"/>
                </a:lnTo>
                <a:lnTo>
                  <a:pt x="79" y="529"/>
                </a:lnTo>
                <a:lnTo>
                  <a:pt x="77" y="530"/>
                </a:lnTo>
                <a:lnTo>
                  <a:pt x="75" y="530"/>
                </a:lnTo>
                <a:lnTo>
                  <a:pt x="74" y="530"/>
                </a:lnTo>
                <a:lnTo>
                  <a:pt x="70" y="530"/>
                </a:lnTo>
                <a:lnTo>
                  <a:pt x="70" y="537"/>
                </a:lnTo>
                <a:lnTo>
                  <a:pt x="70" y="539"/>
                </a:lnTo>
                <a:lnTo>
                  <a:pt x="69" y="539"/>
                </a:lnTo>
                <a:lnTo>
                  <a:pt x="69" y="540"/>
                </a:lnTo>
                <a:lnTo>
                  <a:pt x="65" y="540"/>
                </a:lnTo>
                <a:lnTo>
                  <a:pt x="64" y="542"/>
                </a:lnTo>
                <a:lnTo>
                  <a:pt x="62" y="542"/>
                </a:lnTo>
                <a:lnTo>
                  <a:pt x="60" y="542"/>
                </a:lnTo>
                <a:lnTo>
                  <a:pt x="59" y="540"/>
                </a:lnTo>
                <a:lnTo>
                  <a:pt x="57" y="539"/>
                </a:lnTo>
                <a:lnTo>
                  <a:pt x="55" y="539"/>
                </a:lnTo>
                <a:lnTo>
                  <a:pt x="52" y="540"/>
                </a:lnTo>
                <a:lnTo>
                  <a:pt x="50" y="540"/>
                </a:lnTo>
                <a:lnTo>
                  <a:pt x="49" y="539"/>
                </a:lnTo>
                <a:lnTo>
                  <a:pt x="47" y="539"/>
                </a:lnTo>
                <a:lnTo>
                  <a:pt x="43" y="540"/>
                </a:lnTo>
                <a:lnTo>
                  <a:pt x="42" y="540"/>
                </a:lnTo>
                <a:lnTo>
                  <a:pt x="40" y="542"/>
                </a:lnTo>
                <a:lnTo>
                  <a:pt x="38" y="542"/>
                </a:lnTo>
                <a:lnTo>
                  <a:pt x="38" y="540"/>
                </a:lnTo>
                <a:lnTo>
                  <a:pt x="35" y="537"/>
                </a:lnTo>
                <a:lnTo>
                  <a:pt x="35" y="539"/>
                </a:lnTo>
                <a:lnTo>
                  <a:pt x="35" y="540"/>
                </a:lnTo>
                <a:lnTo>
                  <a:pt x="35" y="542"/>
                </a:lnTo>
                <a:lnTo>
                  <a:pt x="33" y="542"/>
                </a:lnTo>
                <a:lnTo>
                  <a:pt x="30" y="540"/>
                </a:lnTo>
                <a:lnTo>
                  <a:pt x="30" y="539"/>
                </a:lnTo>
                <a:lnTo>
                  <a:pt x="28" y="537"/>
                </a:lnTo>
                <a:lnTo>
                  <a:pt x="27" y="537"/>
                </a:lnTo>
                <a:lnTo>
                  <a:pt x="25" y="535"/>
                </a:lnTo>
                <a:lnTo>
                  <a:pt x="28" y="534"/>
                </a:lnTo>
                <a:lnTo>
                  <a:pt x="30" y="534"/>
                </a:lnTo>
                <a:lnTo>
                  <a:pt x="32" y="534"/>
                </a:lnTo>
                <a:lnTo>
                  <a:pt x="33" y="534"/>
                </a:lnTo>
                <a:lnTo>
                  <a:pt x="33" y="532"/>
                </a:lnTo>
                <a:lnTo>
                  <a:pt x="35" y="532"/>
                </a:lnTo>
                <a:lnTo>
                  <a:pt x="35" y="530"/>
                </a:lnTo>
                <a:lnTo>
                  <a:pt x="37" y="530"/>
                </a:lnTo>
                <a:lnTo>
                  <a:pt x="38" y="530"/>
                </a:lnTo>
                <a:lnTo>
                  <a:pt x="38" y="532"/>
                </a:lnTo>
                <a:lnTo>
                  <a:pt x="38" y="530"/>
                </a:lnTo>
                <a:lnTo>
                  <a:pt x="37" y="529"/>
                </a:lnTo>
                <a:lnTo>
                  <a:pt x="38" y="529"/>
                </a:lnTo>
                <a:lnTo>
                  <a:pt x="37" y="529"/>
                </a:lnTo>
                <a:lnTo>
                  <a:pt x="38" y="527"/>
                </a:lnTo>
                <a:lnTo>
                  <a:pt x="38" y="525"/>
                </a:lnTo>
                <a:lnTo>
                  <a:pt x="37" y="525"/>
                </a:lnTo>
                <a:lnTo>
                  <a:pt x="37" y="524"/>
                </a:lnTo>
                <a:lnTo>
                  <a:pt x="38" y="524"/>
                </a:lnTo>
                <a:lnTo>
                  <a:pt x="38" y="522"/>
                </a:lnTo>
                <a:lnTo>
                  <a:pt x="37" y="522"/>
                </a:lnTo>
                <a:lnTo>
                  <a:pt x="37" y="520"/>
                </a:lnTo>
                <a:lnTo>
                  <a:pt x="37" y="519"/>
                </a:lnTo>
                <a:lnTo>
                  <a:pt x="37" y="517"/>
                </a:lnTo>
                <a:lnTo>
                  <a:pt x="38" y="517"/>
                </a:lnTo>
                <a:lnTo>
                  <a:pt x="38" y="515"/>
                </a:lnTo>
                <a:lnTo>
                  <a:pt x="38" y="517"/>
                </a:lnTo>
                <a:lnTo>
                  <a:pt x="38" y="515"/>
                </a:lnTo>
                <a:lnTo>
                  <a:pt x="40" y="515"/>
                </a:lnTo>
                <a:lnTo>
                  <a:pt x="38" y="515"/>
                </a:lnTo>
                <a:lnTo>
                  <a:pt x="38" y="514"/>
                </a:lnTo>
                <a:lnTo>
                  <a:pt x="38" y="512"/>
                </a:lnTo>
                <a:lnTo>
                  <a:pt x="40" y="512"/>
                </a:lnTo>
                <a:lnTo>
                  <a:pt x="40" y="510"/>
                </a:lnTo>
                <a:lnTo>
                  <a:pt x="40" y="509"/>
                </a:lnTo>
                <a:lnTo>
                  <a:pt x="40" y="507"/>
                </a:lnTo>
                <a:lnTo>
                  <a:pt x="40" y="505"/>
                </a:lnTo>
                <a:lnTo>
                  <a:pt x="40" y="504"/>
                </a:lnTo>
                <a:lnTo>
                  <a:pt x="40" y="502"/>
                </a:lnTo>
                <a:lnTo>
                  <a:pt x="42" y="502"/>
                </a:lnTo>
                <a:lnTo>
                  <a:pt x="40" y="502"/>
                </a:lnTo>
                <a:lnTo>
                  <a:pt x="40" y="500"/>
                </a:lnTo>
                <a:lnTo>
                  <a:pt x="42" y="500"/>
                </a:lnTo>
                <a:lnTo>
                  <a:pt x="42" y="499"/>
                </a:lnTo>
                <a:lnTo>
                  <a:pt x="42" y="497"/>
                </a:lnTo>
                <a:lnTo>
                  <a:pt x="42" y="495"/>
                </a:lnTo>
                <a:lnTo>
                  <a:pt x="42" y="497"/>
                </a:lnTo>
                <a:lnTo>
                  <a:pt x="43" y="497"/>
                </a:lnTo>
                <a:lnTo>
                  <a:pt x="43" y="495"/>
                </a:lnTo>
                <a:lnTo>
                  <a:pt x="43" y="494"/>
                </a:lnTo>
                <a:lnTo>
                  <a:pt x="43" y="492"/>
                </a:lnTo>
                <a:lnTo>
                  <a:pt x="42" y="492"/>
                </a:lnTo>
                <a:lnTo>
                  <a:pt x="42" y="490"/>
                </a:lnTo>
                <a:lnTo>
                  <a:pt x="42" y="489"/>
                </a:lnTo>
                <a:lnTo>
                  <a:pt x="42" y="487"/>
                </a:lnTo>
                <a:lnTo>
                  <a:pt x="40" y="487"/>
                </a:lnTo>
                <a:lnTo>
                  <a:pt x="38" y="485"/>
                </a:lnTo>
                <a:lnTo>
                  <a:pt x="38" y="484"/>
                </a:lnTo>
                <a:lnTo>
                  <a:pt x="37" y="484"/>
                </a:lnTo>
                <a:lnTo>
                  <a:pt x="37" y="482"/>
                </a:lnTo>
                <a:lnTo>
                  <a:pt x="37" y="480"/>
                </a:lnTo>
                <a:lnTo>
                  <a:pt x="35" y="480"/>
                </a:lnTo>
                <a:lnTo>
                  <a:pt x="33" y="480"/>
                </a:lnTo>
                <a:lnTo>
                  <a:pt x="33" y="479"/>
                </a:lnTo>
                <a:lnTo>
                  <a:pt x="32" y="479"/>
                </a:lnTo>
                <a:lnTo>
                  <a:pt x="32" y="477"/>
                </a:lnTo>
                <a:lnTo>
                  <a:pt x="30" y="477"/>
                </a:lnTo>
                <a:lnTo>
                  <a:pt x="30" y="475"/>
                </a:lnTo>
                <a:lnTo>
                  <a:pt x="30" y="474"/>
                </a:lnTo>
                <a:lnTo>
                  <a:pt x="30" y="472"/>
                </a:lnTo>
                <a:lnTo>
                  <a:pt x="28" y="472"/>
                </a:lnTo>
                <a:lnTo>
                  <a:pt x="27" y="472"/>
                </a:lnTo>
                <a:lnTo>
                  <a:pt x="28" y="470"/>
                </a:lnTo>
                <a:lnTo>
                  <a:pt x="27" y="470"/>
                </a:lnTo>
                <a:lnTo>
                  <a:pt x="27" y="469"/>
                </a:lnTo>
                <a:lnTo>
                  <a:pt x="25" y="469"/>
                </a:lnTo>
                <a:lnTo>
                  <a:pt x="23" y="467"/>
                </a:lnTo>
                <a:lnTo>
                  <a:pt x="23" y="465"/>
                </a:lnTo>
                <a:lnTo>
                  <a:pt x="22" y="465"/>
                </a:lnTo>
                <a:lnTo>
                  <a:pt x="22" y="464"/>
                </a:lnTo>
                <a:lnTo>
                  <a:pt x="20" y="464"/>
                </a:lnTo>
                <a:lnTo>
                  <a:pt x="20" y="462"/>
                </a:lnTo>
                <a:lnTo>
                  <a:pt x="20" y="460"/>
                </a:lnTo>
                <a:lnTo>
                  <a:pt x="18" y="460"/>
                </a:lnTo>
                <a:lnTo>
                  <a:pt x="17" y="460"/>
                </a:lnTo>
                <a:lnTo>
                  <a:pt x="17" y="459"/>
                </a:lnTo>
                <a:lnTo>
                  <a:pt x="17" y="457"/>
                </a:lnTo>
                <a:lnTo>
                  <a:pt x="15" y="457"/>
                </a:lnTo>
                <a:lnTo>
                  <a:pt x="15" y="455"/>
                </a:lnTo>
                <a:lnTo>
                  <a:pt x="15" y="454"/>
                </a:lnTo>
                <a:lnTo>
                  <a:pt x="15" y="452"/>
                </a:lnTo>
                <a:lnTo>
                  <a:pt x="13" y="452"/>
                </a:lnTo>
                <a:lnTo>
                  <a:pt x="13" y="450"/>
                </a:lnTo>
                <a:lnTo>
                  <a:pt x="13" y="449"/>
                </a:lnTo>
                <a:lnTo>
                  <a:pt x="12" y="449"/>
                </a:lnTo>
                <a:lnTo>
                  <a:pt x="12" y="447"/>
                </a:lnTo>
                <a:lnTo>
                  <a:pt x="10" y="447"/>
                </a:lnTo>
                <a:lnTo>
                  <a:pt x="10" y="445"/>
                </a:lnTo>
                <a:lnTo>
                  <a:pt x="10" y="444"/>
                </a:lnTo>
                <a:lnTo>
                  <a:pt x="8" y="444"/>
                </a:lnTo>
                <a:lnTo>
                  <a:pt x="10" y="444"/>
                </a:lnTo>
                <a:lnTo>
                  <a:pt x="12" y="444"/>
                </a:lnTo>
                <a:lnTo>
                  <a:pt x="12" y="442"/>
                </a:lnTo>
                <a:lnTo>
                  <a:pt x="10" y="442"/>
                </a:lnTo>
                <a:lnTo>
                  <a:pt x="10" y="440"/>
                </a:lnTo>
                <a:lnTo>
                  <a:pt x="12" y="440"/>
                </a:lnTo>
                <a:lnTo>
                  <a:pt x="12" y="442"/>
                </a:lnTo>
                <a:lnTo>
                  <a:pt x="12" y="440"/>
                </a:lnTo>
                <a:lnTo>
                  <a:pt x="13" y="440"/>
                </a:lnTo>
                <a:lnTo>
                  <a:pt x="13" y="439"/>
                </a:lnTo>
                <a:lnTo>
                  <a:pt x="12" y="439"/>
                </a:lnTo>
                <a:lnTo>
                  <a:pt x="13" y="439"/>
                </a:lnTo>
                <a:lnTo>
                  <a:pt x="13" y="437"/>
                </a:lnTo>
                <a:lnTo>
                  <a:pt x="12" y="437"/>
                </a:lnTo>
                <a:lnTo>
                  <a:pt x="12" y="435"/>
                </a:lnTo>
                <a:lnTo>
                  <a:pt x="10" y="434"/>
                </a:lnTo>
                <a:lnTo>
                  <a:pt x="8" y="434"/>
                </a:lnTo>
                <a:lnTo>
                  <a:pt x="8" y="432"/>
                </a:lnTo>
                <a:lnTo>
                  <a:pt x="8" y="430"/>
                </a:lnTo>
                <a:lnTo>
                  <a:pt x="8" y="429"/>
                </a:lnTo>
                <a:lnTo>
                  <a:pt x="8" y="427"/>
                </a:lnTo>
                <a:lnTo>
                  <a:pt x="7" y="427"/>
                </a:lnTo>
                <a:lnTo>
                  <a:pt x="8" y="427"/>
                </a:lnTo>
                <a:lnTo>
                  <a:pt x="8" y="425"/>
                </a:lnTo>
                <a:lnTo>
                  <a:pt x="7" y="425"/>
                </a:lnTo>
                <a:lnTo>
                  <a:pt x="8" y="425"/>
                </a:lnTo>
                <a:lnTo>
                  <a:pt x="8" y="424"/>
                </a:lnTo>
                <a:lnTo>
                  <a:pt x="7" y="424"/>
                </a:lnTo>
                <a:lnTo>
                  <a:pt x="7" y="422"/>
                </a:lnTo>
                <a:lnTo>
                  <a:pt x="5" y="422"/>
                </a:lnTo>
                <a:lnTo>
                  <a:pt x="5" y="420"/>
                </a:lnTo>
                <a:lnTo>
                  <a:pt x="5" y="419"/>
                </a:lnTo>
                <a:lnTo>
                  <a:pt x="5" y="417"/>
                </a:lnTo>
                <a:lnTo>
                  <a:pt x="3" y="417"/>
                </a:lnTo>
                <a:lnTo>
                  <a:pt x="2" y="417"/>
                </a:lnTo>
                <a:lnTo>
                  <a:pt x="2" y="415"/>
                </a:lnTo>
                <a:lnTo>
                  <a:pt x="0" y="415"/>
                </a:lnTo>
                <a:lnTo>
                  <a:pt x="0" y="414"/>
                </a:lnTo>
                <a:lnTo>
                  <a:pt x="2" y="414"/>
                </a:lnTo>
                <a:lnTo>
                  <a:pt x="2" y="412"/>
                </a:lnTo>
                <a:lnTo>
                  <a:pt x="2" y="410"/>
                </a:lnTo>
                <a:lnTo>
                  <a:pt x="3" y="410"/>
                </a:lnTo>
                <a:lnTo>
                  <a:pt x="2" y="410"/>
                </a:lnTo>
                <a:lnTo>
                  <a:pt x="2" y="409"/>
                </a:lnTo>
                <a:lnTo>
                  <a:pt x="2" y="407"/>
                </a:lnTo>
                <a:lnTo>
                  <a:pt x="2" y="405"/>
                </a:lnTo>
                <a:lnTo>
                  <a:pt x="2" y="404"/>
                </a:lnTo>
                <a:lnTo>
                  <a:pt x="3" y="404"/>
                </a:lnTo>
                <a:lnTo>
                  <a:pt x="5" y="404"/>
                </a:lnTo>
                <a:lnTo>
                  <a:pt x="7" y="405"/>
                </a:lnTo>
                <a:lnTo>
                  <a:pt x="15" y="414"/>
                </a:lnTo>
                <a:lnTo>
                  <a:pt x="17" y="415"/>
                </a:lnTo>
                <a:lnTo>
                  <a:pt x="22" y="422"/>
                </a:lnTo>
                <a:lnTo>
                  <a:pt x="23" y="422"/>
                </a:lnTo>
                <a:lnTo>
                  <a:pt x="25" y="425"/>
                </a:lnTo>
                <a:lnTo>
                  <a:pt x="27" y="427"/>
                </a:lnTo>
                <a:lnTo>
                  <a:pt x="30" y="429"/>
                </a:lnTo>
                <a:lnTo>
                  <a:pt x="30" y="430"/>
                </a:lnTo>
                <a:lnTo>
                  <a:pt x="32" y="432"/>
                </a:lnTo>
                <a:lnTo>
                  <a:pt x="33" y="432"/>
                </a:lnTo>
                <a:lnTo>
                  <a:pt x="37" y="430"/>
                </a:lnTo>
                <a:lnTo>
                  <a:pt x="40" y="429"/>
                </a:lnTo>
                <a:lnTo>
                  <a:pt x="42" y="429"/>
                </a:lnTo>
                <a:lnTo>
                  <a:pt x="43" y="427"/>
                </a:lnTo>
                <a:lnTo>
                  <a:pt x="47" y="425"/>
                </a:lnTo>
                <a:lnTo>
                  <a:pt x="50" y="424"/>
                </a:lnTo>
                <a:lnTo>
                  <a:pt x="52" y="424"/>
                </a:lnTo>
                <a:lnTo>
                  <a:pt x="59" y="420"/>
                </a:lnTo>
                <a:lnTo>
                  <a:pt x="60" y="419"/>
                </a:lnTo>
                <a:lnTo>
                  <a:pt x="64" y="417"/>
                </a:lnTo>
                <a:lnTo>
                  <a:pt x="69" y="415"/>
                </a:lnTo>
                <a:lnTo>
                  <a:pt x="70" y="415"/>
                </a:lnTo>
                <a:lnTo>
                  <a:pt x="72" y="400"/>
                </a:lnTo>
                <a:lnTo>
                  <a:pt x="72" y="397"/>
                </a:lnTo>
                <a:lnTo>
                  <a:pt x="72" y="387"/>
                </a:lnTo>
                <a:lnTo>
                  <a:pt x="74" y="380"/>
                </a:lnTo>
                <a:lnTo>
                  <a:pt x="74" y="374"/>
                </a:lnTo>
                <a:lnTo>
                  <a:pt x="74" y="372"/>
                </a:lnTo>
                <a:lnTo>
                  <a:pt x="74" y="370"/>
                </a:lnTo>
                <a:lnTo>
                  <a:pt x="75" y="360"/>
                </a:lnTo>
                <a:lnTo>
                  <a:pt x="75" y="354"/>
                </a:lnTo>
                <a:lnTo>
                  <a:pt x="77" y="347"/>
                </a:lnTo>
                <a:lnTo>
                  <a:pt x="77" y="345"/>
                </a:lnTo>
                <a:lnTo>
                  <a:pt x="77" y="342"/>
                </a:lnTo>
                <a:lnTo>
                  <a:pt x="79" y="327"/>
                </a:lnTo>
                <a:lnTo>
                  <a:pt x="80" y="320"/>
                </a:lnTo>
                <a:lnTo>
                  <a:pt x="80" y="318"/>
                </a:lnTo>
                <a:lnTo>
                  <a:pt x="80" y="317"/>
                </a:lnTo>
                <a:lnTo>
                  <a:pt x="80" y="313"/>
                </a:lnTo>
                <a:lnTo>
                  <a:pt x="80" y="312"/>
                </a:lnTo>
                <a:lnTo>
                  <a:pt x="82" y="308"/>
                </a:lnTo>
                <a:lnTo>
                  <a:pt x="82" y="305"/>
                </a:lnTo>
                <a:lnTo>
                  <a:pt x="75" y="307"/>
                </a:lnTo>
                <a:lnTo>
                  <a:pt x="75" y="305"/>
                </a:lnTo>
                <a:lnTo>
                  <a:pt x="74" y="305"/>
                </a:lnTo>
                <a:lnTo>
                  <a:pt x="75" y="302"/>
                </a:lnTo>
                <a:lnTo>
                  <a:pt x="75" y="300"/>
                </a:lnTo>
                <a:lnTo>
                  <a:pt x="75" y="297"/>
                </a:lnTo>
                <a:lnTo>
                  <a:pt x="75" y="295"/>
                </a:lnTo>
                <a:lnTo>
                  <a:pt x="75" y="293"/>
                </a:lnTo>
                <a:lnTo>
                  <a:pt x="75" y="292"/>
                </a:lnTo>
                <a:lnTo>
                  <a:pt x="75" y="290"/>
                </a:lnTo>
                <a:lnTo>
                  <a:pt x="77" y="290"/>
                </a:lnTo>
                <a:lnTo>
                  <a:pt x="75" y="287"/>
                </a:lnTo>
                <a:lnTo>
                  <a:pt x="74" y="285"/>
                </a:lnTo>
                <a:lnTo>
                  <a:pt x="74" y="283"/>
                </a:lnTo>
                <a:lnTo>
                  <a:pt x="70" y="283"/>
                </a:lnTo>
                <a:lnTo>
                  <a:pt x="70" y="282"/>
                </a:lnTo>
                <a:lnTo>
                  <a:pt x="69" y="282"/>
                </a:lnTo>
                <a:lnTo>
                  <a:pt x="67" y="282"/>
                </a:lnTo>
                <a:lnTo>
                  <a:pt x="67" y="280"/>
                </a:lnTo>
                <a:lnTo>
                  <a:pt x="67" y="278"/>
                </a:lnTo>
                <a:lnTo>
                  <a:pt x="67" y="277"/>
                </a:lnTo>
                <a:lnTo>
                  <a:pt x="65" y="277"/>
                </a:lnTo>
                <a:lnTo>
                  <a:pt x="65" y="275"/>
                </a:lnTo>
                <a:lnTo>
                  <a:pt x="67" y="273"/>
                </a:lnTo>
                <a:lnTo>
                  <a:pt x="65" y="273"/>
                </a:lnTo>
                <a:lnTo>
                  <a:pt x="65" y="272"/>
                </a:lnTo>
                <a:lnTo>
                  <a:pt x="64" y="270"/>
                </a:lnTo>
                <a:lnTo>
                  <a:pt x="64" y="268"/>
                </a:lnTo>
                <a:lnTo>
                  <a:pt x="64" y="265"/>
                </a:lnTo>
                <a:lnTo>
                  <a:pt x="65" y="263"/>
                </a:lnTo>
                <a:lnTo>
                  <a:pt x="69" y="260"/>
                </a:lnTo>
                <a:lnTo>
                  <a:pt x="70" y="258"/>
                </a:lnTo>
                <a:lnTo>
                  <a:pt x="74" y="257"/>
                </a:lnTo>
                <a:lnTo>
                  <a:pt x="75" y="255"/>
                </a:lnTo>
                <a:lnTo>
                  <a:pt x="77" y="253"/>
                </a:lnTo>
                <a:lnTo>
                  <a:pt x="77" y="252"/>
                </a:lnTo>
                <a:lnTo>
                  <a:pt x="79" y="252"/>
                </a:lnTo>
                <a:lnTo>
                  <a:pt x="80" y="252"/>
                </a:lnTo>
                <a:lnTo>
                  <a:pt x="82" y="252"/>
                </a:lnTo>
                <a:lnTo>
                  <a:pt x="82" y="250"/>
                </a:lnTo>
                <a:lnTo>
                  <a:pt x="84" y="250"/>
                </a:lnTo>
                <a:lnTo>
                  <a:pt x="82" y="248"/>
                </a:lnTo>
                <a:lnTo>
                  <a:pt x="80" y="247"/>
                </a:lnTo>
                <a:lnTo>
                  <a:pt x="80" y="243"/>
                </a:lnTo>
                <a:lnTo>
                  <a:pt x="82" y="238"/>
                </a:lnTo>
                <a:lnTo>
                  <a:pt x="82" y="237"/>
                </a:lnTo>
                <a:lnTo>
                  <a:pt x="80" y="237"/>
                </a:lnTo>
                <a:lnTo>
                  <a:pt x="80" y="235"/>
                </a:lnTo>
                <a:lnTo>
                  <a:pt x="80" y="233"/>
                </a:lnTo>
                <a:lnTo>
                  <a:pt x="80" y="232"/>
                </a:lnTo>
                <a:lnTo>
                  <a:pt x="80" y="230"/>
                </a:lnTo>
                <a:lnTo>
                  <a:pt x="79" y="225"/>
                </a:lnTo>
                <a:lnTo>
                  <a:pt x="80" y="223"/>
                </a:lnTo>
                <a:lnTo>
                  <a:pt x="80" y="222"/>
                </a:lnTo>
                <a:lnTo>
                  <a:pt x="82" y="220"/>
                </a:lnTo>
                <a:lnTo>
                  <a:pt x="82" y="218"/>
                </a:lnTo>
                <a:lnTo>
                  <a:pt x="84" y="215"/>
                </a:lnTo>
                <a:lnTo>
                  <a:pt x="84" y="213"/>
                </a:lnTo>
                <a:lnTo>
                  <a:pt x="84" y="212"/>
                </a:lnTo>
                <a:lnTo>
                  <a:pt x="85" y="210"/>
                </a:lnTo>
                <a:lnTo>
                  <a:pt x="85" y="208"/>
                </a:lnTo>
                <a:lnTo>
                  <a:pt x="87" y="208"/>
                </a:lnTo>
                <a:lnTo>
                  <a:pt x="89" y="207"/>
                </a:lnTo>
                <a:lnTo>
                  <a:pt x="90" y="207"/>
                </a:lnTo>
                <a:lnTo>
                  <a:pt x="94" y="205"/>
                </a:lnTo>
                <a:lnTo>
                  <a:pt x="95" y="203"/>
                </a:lnTo>
                <a:lnTo>
                  <a:pt x="97" y="202"/>
                </a:lnTo>
                <a:lnTo>
                  <a:pt x="99" y="200"/>
                </a:lnTo>
                <a:lnTo>
                  <a:pt x="99" y="198"/>
                </a:lnTo>
                <a:lnTo>
                  <a:pt x="100" y="198"/>
                </a:lnTo>
                <a:lnTo>
                  <a:pt x="102" y="198"/>
                </a:lnTo>
                <a:lnTo>
                  <a:pt x="102" y="197"/>
                </a:lnTo>
                <a:lnTo>
                  <a:pt x="104" y="197"/>
                </a:lnTo>
                <a:lnTo>
                  <a:pt x="104" y="195"/>
                </a:lnTo>
                <a:lnTo>
                  <a:pt x="104" y="193"/>
                </a:lnTo>
                <a:lnTo>
                  <a:pt x="105" y="193"/>
                </a:lnTo>
                <a:lnTo>
                  <a:pt x="107" y="192"/>
                </a:lnTo>
                <a:lnTo>
                  <a:pt x="107" y="190"/>
                </a:lnTo>
                <a:lnTo>
                  <a:pt x="109" y="190"/>
                </a:lnTo>
                <a:lnTo>
                  <a:pt x="110" y="190"/>
                </a:lnTo>
                <a:lnTo>
                  <a:pt x="112" y="190"/>
                </a:lnTo>
                <a:lnTo>
                  <a:pt x="112" y="180"/>
                </a:lnTo>
                <a:lnTo>
                  <a:pt x="112" y="175"/>
                </a:lnTo>
                <a:lnTo>
                  <a:pt x="112" y="167"/>
                </a:lnTo>
                <a:lnTo>
                  <a:pt x="114" y="167"/>
                </a:lnTo>
                <a:lnTo>
                  <a:pt x="114" y="165"/>
                </a:lnTo>
                <a:lnTo>
                  <a:pt x="114" y="162"/>
                </a:lnTo>
                <a:lnTo>
                  <a:pt x="114" y="158"/>
                </a:lnTo>
                <a:lnTo>
                  <a:pt x="114" y="155"/>
                </a:lnTo>
                <a:lnTo>
                  <a:pt x="114" y="152"/>
                </a:lnTo>
                <a:lnTo>
                  <a:pt x="114" y="150"/>
                </a:lnTo>
                <a:lnTo>
                  <a:pt x="114" y="148"/>
                </a:lnTo>
                <a:lnTo>
                  <a:pt x="114" y="141"/>
                </a:lnTo>
                <a:lnTo>
                  <a:pt x="114" y="138"/>
                </a:lnTo>
                <a:lnTo>
                  <a:pt x="114" y="130"/>
                </a:lnTo>
                <a:lnTo>
                  <a:pt x="114" y="125"/>
                </a:lnTo>
                <a:lnTo>
                  <a:pt x="114" y="123"/>
                </a:lnTo>
                <a:lnTo>
                  <a:pt x="114" y="118"/>
                </a:lnTo>
                <a:lnTo>
                  <a:pt x="114" y="113"/>
                </a:lnTo>
                <a:lnTo>
                  <a:pt x="114" y="110"/>
                </a:lnTo>
                <a:lnTo>
                  <a:pt x="112" y="110"/>
                </a:lnTo>
                <a:lnTo>
                  <a:pt x="110" y="110"/>
                </a:lnTo>
                <a:lnTo>
                  <a:pt x="109" y="110"/>
                </a:lnTo>
                <a:lnTo>
                  <a:pt x="109" y="106"/>
                </a:lnTo>
                <a:lnTo>
                  <a:pt x="109" y="105"/>
                </a:lnTo>
                <a:lnTo>
                  <a:pt x="109" y="103"/>
                </a:lnTo>
                <a:lnTo>
                  <a:pt x="109" y="101"/>
                </a:lnTo>
                <a:lnTo>
                  <a:pt x="109" y="100"/>
                </a:lnTo>
                <a:lnTo>
                  <a:pt x="109" y="98"/>
                </a:lnTo>
                <a:lnTo>
                  <a:pt x="109" y="96"/>
                </a:lnTo>
                <a:lnTo>
                  <a:pt x="109" y="95"/>
                </a:lnTo>
                <a:lnTo>
                  <a:pt x="109" y="93"/>
                </a:lnTo>
                <a:lnTo>
                  <a:pt x="109" y="91"/>
                </a:lnTo>
                <a:lnTo>
                  <a:pt x="109" y="90"/>
                </a:lnTo>
                <a:lnTo>
                  <a:pt x="109" y="88"/>
                </a:lnTo>
                <a:lnTo>
                  <a:pt x="109" y="86"/>
                </a:lnTo>
                <a:lnTo>
                  <a:pt x="109" y="85"/>
                </a:lnTo>
                <a:lnTo>
                  <a:pt x="109" y="83"/>
                </a:lnTo>
                <a:lnTo>
                  <a:pt x="109" y="81"/>
                </a:lnTo>
                <a:lnTo>
                  <a:pt x="109" y="80"/>
                </a:lnTo>
                <a:lnTo>
                  <a:pt x="109" y="78"/>
                </a:lnTo>
                <a:lnTo>
                  <a:pt x="109" y="75"/>
                </a:lnTo>
                <a:lnTo>
                  <a:pt x="109" y="73"/>
                </a:lnTo>
                <a:lnTo>
                  <a:pt x="109" y="71"/>
                </a:lnTo>
                <a:lnTo>
                  <a:pt x="109" y="70"/>
                </a:lnTo>
                <a:lnTo>
                  <a:pt x="109" y="66"/>
                </a:lnTo>
                <a:lnTo>
                  <a:pt x="109" y="65"/>
                </a:lnTo>
                <a:lnTo>
                  <a:pt x="109" y="63"/>
                </a:lnTo>
                <a:lnTo>
                  <a:pt x="109" y="60"/>
                </a:lnTo>
                <a:lnTo>
                  <a:pt x="109" y="58"/>
                </a:lnTo>
                <a:lnTo>
                  <a:pt x="109" y="56"/>
                </a:lnTo>
                <a:lnTo>
                  <a:pt x="109" y="55"/>
                </a:lnTo>
                <a:lnTo>
                  <a:pt x="109" y="53"/>
                </a:lnTo>
                <a:lnTo>
                  <a:pt x="100" y="53"/>
                </a:lnTo>
                <a:lnTo>
                  <a:pt x="82" y="53"/>
                </a:lnTo>
                <a:lnTo>
                  <a:pt x="80" y="53"/>
                </a:lnTo>
                <a:lnTo>
                  <a:pt x="80" y="50"/>
                </a:lnTo>
                <a:lnTo>
                  <a:pt x="80" y="46"/>
                </a:lnTo>
                <a:lnTo>
                  <a:pt x="80" y="43"/>
                </a:lnTo>
                <a:lnTo>
                  <a:pt x="80" y="41"/>
                </a:lnTo>
                <a:lnTo>
                  <a:pt x="80" y="38"/>
                </a:lnTo>
                <a:lnTo>
                  <a:pt x="80" y="35"/>
                </a:lnTo>
                <a:lnTo>
                  <a:pt x="80" y="33"/>
                </a:lnTo>
                <a:lnTo>
                  <a:pt x="80" y="25"/>
                </a:lnTo>
                <a:lnTo>
                  <a:pt x="80" y="23"/>
                </a:lnTo>
                <a:lnTo>
                  <a:pt x="82" y="21"/>
                </a:lnTo>
                <a:lnTo>
                  <a:pt x="82" y="20"/>
                </a:lnTo>
                <a:lnTo>
                  <a:pt x="80" y="15"/>
                </a:lnTo>
                <a:lnTo>
                  <a:pt x="80" y="11"/>
                </a:lnTo>
                <a:lnTo>
                  <a:pt x="80" y="1"/>
                </a:lnTo>
                <a:lnTo>
                  <a:pt x="82" y="1"/>
                </a:lnTo>
                <a:lnTo>
                  <a:pt x="82" y="0"/>
                </a:lnTo>
                <a:lnTo>
                  <a:pt x="82" y="1"/>
                </a:lnTo>
                <a:close/>
              </a:path>
            </a:pathLst>
          </a:custGeom>
          <a:solidFill>
            <a:srgbClr val="BF9E6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/>
          <p:cNvSpPr>
            <a:spLocks noEditPoints="1"/>
          </p:cNvSpPr>
          <p:nvPr/>
        </p:nvSpPr>
        <p:spPr bwMode="auto">
          <a:xfrm>
            <a:off x="957263" y="550863"/>
            <a:ext cx="7229475" cy="5811838"/>
          </a:xfrm>
          <a:custGeom>
            <a:avLst/>
            <a:gdLst/>
            <a:ahLst/>
            <a:cxnLst>
              <a:cxn ang="0">
                <a:pos x="2507" y="3499"/>
              </a:cxn>
              <a:cxn ang="0">
                <a:pos x="2828" y="3484"/>
              </a:cxn>
              <a:cxn ang="0">
                <a:pos x="2945" y="3411"/>
              </a:cxn>
              <a:cxn ang="0">
                <a:pos x="2748" y="3331"/>
              </a:cxn>
              <a:cxn ang="0">
                <a:pos x="2225" y="3252"/>
              </a:cxn>
              <a:cxn ang="0">
                <a:pos x="2154" y="3205"/>
              </a:cxn>
              <a:cxn ang="0">
                <a:pos x="2569" y="3177"/>
              </a:cxn>
              <a:cxn ang="0">
                <a:pos x="2512" y="3102"/>
              </a:cxn>
              <a:cxn ang="0">
                <a:pos x="2299" y="3028"/>
              </a:cxn>
              <a:cxn ang="0">
                <a:pos x="2184" y="3002"/>
              </a:cxn>
              <a:cxn ang="0">
                <a:pos x="2317" y="3007"/>
              </a:cxn>
              <a:cxn ang="0">
                <a:pos x="2177" y="3017"/>
              </a:cxn>
              <a:cxn ang="0">
                <a:pos x="2786" y="3482"/>
              </a:cxn>
              <a:cxn ang="0">
                <a:pos x="2522" y="3528"/>
              </a:cxn>
              <a:cxn ang="0">
                <a:pos x="2439" y="3414"/>
              </a:cxn>
              <a:cxn ang="0">
                <a:pos x="2305" y="3259"/>
              </a:cxn>
              <a:cxn ang="0">
                <a:pos x="2070" y="3150"/>
              </a:cxn>
              <a:cxn ang="0">
                <a:pos x="1955" y="3007"/>
              </a:cxn>
              <a:cxn ang="0">
                <a:pos x="2097" y="2895"/>
              </a:cxn>
              <a:cxn ang="0">
                <a:pos x="2022" y="2778"/>
              </a:cxn>
              <a:cxn ang="0">
                <a:pos x="1938" y="2618"/>
              </a:cxn>
              <a:cxn ang="0">
                <a:pos x="1454" y="2569"/>
              </a:cxn>
              <a:cxn ang="0">
                <a:pos x="1946" y="2578"/>
              </a:cxn>
              <a:cxn ang="0">
                <a:pos x="2154" y="2504"/>
              </a:cxn>
              <a:cxn ang="0">
                <a:pos x="2003" y="2469"/>
              </a:cxn>
              <a:cxn ang="0">
                <a:pos x="1895" y="2524"/>
              </a:cxn>
              <a:cxn ang="0">
                <a:pos x="1830" y="2414"/>
              </a:cxn>
              <a:cxn ang="0">
                <a:pos x="1364" y="2329"/>
              </a:cxn>
              <a:cxn ang="0">
                <a:pos x="1770" y="2327"/>
              </a:cxn>
              <a:cxn ang="0">
                <a:pos x="1334" y="2379"/>
              </a:cxn>
              <a:cxn ang="0">
                <a:pos x="1345" y="2471"/>
              </a:cxn>
              <a:cxn ang="0">
                <a:pos x="1245" y="2272"/>
              </a:cxn>
              <a:cxn ang="0">
                <a:pos x="1835" y="2327"/>
              </a:cxn>
              <a:cxn ang="0">
                <a:pos x="1115" y="2149"/>
              </a:cxn>
              <a:cxn ang="0">
                <a:pos x="1551" y="2134"/>
              </a:cxn>
              <a:cxn ang="0">
                <a:pos x="1608" y="2095"/>
              </a:cxn>
              <a:cxn ang="0">
                <a:pos x="1729" y="2250"/>
              </a:cxn>
              <a:cxn ang="0">
                <a:pos x="1609" y="2003"/>
              </a:cxn>
              <a:cxn ang="0">
                <a:pos x="1295" y="2210"/>
              </a:cxn>
              <a:cxn ang="0">
                <a:pos x="1100" y="2112"/>
              </a:cxn>
              <a:cxn ang="0">
                <a:pos x="1219" y="2125"/>
              </a:cxn>
              <a:cxn ang="0">
                <a:pos x="1562" y="1913"/>
              </a:cxn>
              <a:cxn ang="0">
                <a:pos x="1471" y="1846"/>
              </a:cxn>
              <a:cxn ang="0">
                <a:pos x="2881" y="3394"/>
              </a:cxn>
              <a:cxn ang="0">
                <a:pos x="2776" y="3285"/>
              </a:cxn>
              <a:cxn ang="0">
                <a:pos x="2643" y="3078"/>
              </a:cxn>
              <a:cxn ang="0">
                <a:pos x="2426" y="3053"/>
              </a:cxn>
              <a:cxn ang="0">
                <a:pos x="2344" y="2967"/>
              </a:cxn>
              <a:cxn ang="0">
                <a:pos x="2149" y="2933"/>
              </a:cxn>
              <a:cxn ang="0">
                <a:pos x="2200" y="2856"/>
              </a:cxn>
              <a:cxn ang="0">
                <a:pos x="2060" y="2796"/>
              </a:cxn>
              <a:cxn ang="0">
                <a:pos x="2078" y="2603"/>
              </a:cxn>
              <a:cxn ang="0">
                <a:pos x="2113" y="2479"/>
              </a:cxn>
              <a:cxn ang="0">
                <a:pos x="1951" y="2529"/>
              </a:cxn>
              <a:cxn ang="0">
                <a:pos x="1925" y="2197"/>
              </a:cxn>
              <a:cxn ang="0">
                <a:pos x="1813" y="2073"/>
              </a:cxn>
              <a:cxn ang="0">
                <a:pos x="1574" y="1907"/>
              </a:cxn>
              <a:cxn ang="0">
                <a:pos x="1654" y="1669"/>
              </a:cxn>
              <a:cxn ang="0">
                <a:pos x="1023" y="569"/>
              </a:cxn>
              <a:cxn ang="0">
                <a:pos x="1349" y="0"/>
              </a:cxn>
              <a:cxn ang="0">
                <a:pos x="3215" y="0"/>
              </a:cxn>
              <a:cxn ang="0">
                <a:pos x="3963" y="2581"/>
              </a:cxn>
              <a:cxn ang="0">
                <a:pos x="4463" y="3366"/>
              </a:cxn>
            </a:cxnLst>
            <a:rect l="0" t="0" r="r" b="b"/>
            <a:pathLst>
              <a:path w="4554" h="3661">
                <a:moveTo>
                  <a:pt x="2815" y="3659"/>
                </a:moveTo>
                <a:lnTo>
                  <a:pt x="2816" y="3659"/>
                </a:lnTo>
                <a:lnTo>
                  <a:pt x="2815" y="3659"/>
                </a:lnTo>
                <a:close/>
                <a:moveTo>
                  <a:pt x="2826" y="3658"/>
                </a:moveTo>
                <a:lnTo>
                  <a:pt x="2826" y="3659"/>
                </a:lnTo>
                <a:lnTo>
                  <a:pt x="2826" y="3661"/>
                </a:lnTo>
                <a:lnTo>
                  <a:pt x="2825" y="3661"/>
                </a:lnTo>
                <a:lnTo>
                  <a:pt x="2825" y="3659"/>
                </a:lnTo>
                <a:lnTo>
                  <a:pt x="2826" y="3659"/>
                </a:lnTo>
                <a:lnTo>
                  <a:pt x="2826" y="3658"/>
                </a:lnTo>
                <a:close/>
                <a:moveTo>
                  <a:pt x="2815" y="3654"/>
                </a:moveTo>
                <a:lnTo>
                  <a:pt x="2815" y="3656"/>
                </a:lnTo>
                <a:lnTo>
                  <a:pt x="2813" y="3656"/>
                </a:lnTo>
                <a:lnTo>
                  <a:pt x="2815" y="3656"/>
                </a:lnTo>
                <a:lnTo>
                  <a:pt x="2815" y="3654"/>
                </a:lnTo>
                <a:close/>
                <a:moveTo>
                  <a:pt x="2811" y="3654"/>
                </a:moveTo>
                <a:lnTo>
                  <a:pt x="2810" y="3654"/>
                </a:lnTo>
                <a:lnTo>
                  <a:pt x="2811" y="3654"/>
                </a:lnTo>
                <a:close/>
                <a:moveTo>
                  <a:pt x="2806" y="3643"/>
                </a:moveTo>
                <a:lnTo>
                  <a:pt x="2808" y="3643"/>
                </a:lnTo>
                <a:lnTo>
                  <a:pt x="2806" y="3644"/>
                </a:lnTo>
                <a:lnTo>
                  <a:pt x="2806" y="3643"/>
                </a:lnTo>
                <a:close/>
                <a:moveTo>
                  <a:pt x="2806" y="3639"/>
                </a:moveTo>
                <a:lnTo>
                  <a:pt x="2805" y="3639"/>
                </a:lnTo>
                <a:lnTo>
                  <a:pt x="2806" y="3639"/>
                </a:lnTo>
                <a:close/>
                <a:moveTo>
                  <a:pt x="2870" y="3638"/>
                </a:moveTo>
                <a:lnTo>
                  <a:pt x="2868" y="3638"/>
                </a:lnTo>
                <a:lnTo>
                  <a:pt x="2868" y="3636"/>
                </a:lnTo>
                <a:lnTo>
                  <a:pt x="2870" y="3636"/>
                </a:lnTo>
                <a:lnTo>
                  <a:pt x="2870" y="3638"/>
                </a:lnTo>
                <a:close/>
                <a:moveTo>
                  <a:pt x="2875" y="3629"/>
                </a:moveTo>
                <a:lnTo>
                  <a:pt x="2875" y="3631"/>
                </a:lnTo>
                <a:lnTo>
                  <a:pt x="2875" y="3629"/>
                </a:lnTo>
                <a:close/>
                <a:moveTo>
                  <a:pt x="2870" y="3628"/>
                </a:moveTo>
                <a:lnTo>
                  <a:pt x="2871" y="3628"/>
                </a:lnTo>
                <a:lnTo>
                  <a:pt x="2871" y="3629"/>
                </a:lnTo>
                <a:lnTo>
                  <a:pt x="2870" y="3629"/>
                </a:lnTo>
                <a:lnTo>
                  <a:pt x="2870" y="3628"/>
                </a:lnTo>
                <a:close/>
                <a:moveTo>
                  <a:pt x="2883" y="3628"/>
                </a:moveTo>
                <a:lnTo>
                  <a:pt x="2883" y="3629"/>
                </a:lnTo>
                <a:lnTo>
                  <a:pt x="2885" y="3629"/>
                </a:lnTo>
                <a:lnTo>
                  <a:pt x="2883" y="3629"/>
                </a:lnTo>
                <a:lnTo>
                  <a:pt x="2881" y="3629"/>
                </a:lnTo>
                <a:lnTo>
                  <a:pt x="2881" y="3631"/>
                </a:lnTo>
                <a:lnTo>
                  <a:pt x="2880" y="3631"/>
                </a:lnTo>
                <a:lnTo>
                  <a:pt x="2880" y="3629"/>
                </a:lnTo>
                <a:lnTo>
                  <a:pt x="2880" y="3628"/>
                </a:lnTo>
                <a:lnTo>
                  <a:pt x="2881" y="3628"/>
                </a:lnTo>
                <a:lnTo>
                  <a:pt x="2883" y="3628"/>
                </a:lnTo>
                <a:close/>
                <a:moveTo>
                  <a:pt x="2881" y="3628"/>
                </a:moveTo>
                <a:lnTo>
                  <a:pt x="2881" y="3626"/>
                </a:lnTo>
                <a:lnTo>
                  <a:pt x="2881" y="3628"/>
                </a:lnTo>
                <a:close/>
                <a:moveTo>
                  <a:pt x="2883" y="3626"/>
                </a:moveTo>
                <a:lnTo>
                  <a:pt x="2881" y="3626"/>
                </a:lnTo>
                <a:lnTo>
                  <a:pt x="2883" y="3626"/>
                </a:lnTo>
                <a:close/>
                <a:moveTo>
                  <a:pt x="2878" y="3628"/>
                </a:moveTo>
                <a:lnTo>
                  <a:pt x="2878" y="3626"/>
                </a:lnTo>
                <a:lnTo>
                  <a:pt x="2880" y="3626"/>
                </a:lnTo>
                <a:lnTo>
                  <a:pt x="2878" y="3628"/>
                </a:lnTo>
                <a:close/>
                <a:moveTo>
                  <a:pt x="2878" y="3626"/>
                </a:moveTo>
                <a:lnTo>
                  <a:pt x="2878" y="3624"/>
                </a:lnTo>
                <a:lnTo>
                  <a:pt x="2880" y="3624"/>
                </a:lnTo>
                <a:lnTo>
                  <a:pt x="2880" y="3626"/>
                </a:lnTo>
                <a:lnTo>
                  <a:pt x="2878" y="3626"/>
                </a:lnTo>
                <a:close/>
                <a:moveTo>
                  <a:pt x="2881" y="3624"/>
                </a:moveTo>
                <a:lnTo>
                  <a:pt x="2880" y="3624"/>
                </a:lnTo>
                <a:lnTo>
                  <a:pt x="2880" y="3626"/>
                </a:lnTo>
                <a:lnTo>
                  <a:pt x="2881" y="3626"/>
                </a:lnTo>
                <a:lnTo>
                  <a:pt x="2880" y="3626"/>
                </a:lnTo>
                <a:lnTo>
                  <a:pt x="2880" y="3628"/>
                </a:lnTo>
                <a:lnTo>
                  <a:pt x="2880" y="3626"/>
                </a:lnTo>
                <a:lnTo>
                  <a:pt x="2880" y="3624"/>
                </a:lnTo>
                <a:lnTo>
                  <a:pt x="2881" y="3624"/>
                </a:lnTo>
                <a:close/>
                <a:moveTo>
                  <a:pt x="2878" y="3624"/>
                </a:moveTo>
                <a:lnTo>
                  <a:pt x="2878" y="3626"/>
                </a:lnTo>
                <a:lnTo>
                  <a:pt x="2878" y="3624"/>
                </a:lnTo>
                <a:lnTo>
                  <a:pt x="2880" y="3624"/>
                </a:lnTo>
                <a:lnTo>
                  <a:pt x="2878" y="3624"/>
                </a:lnTo>
                <a:close/>
                <a:moveTo>
                  <a:pt x="2875" y="3589"/>
                </a:moveTo>
                <a:lnTo>
                  <a:pt x="2875" y="3591"/>
                </a:lnTo>
                <a:lnTo>
                  <a:pt x="2875" y="3593"/>
                </a:lnTo>
                <a:lnTo>
                  <a:pt x="2873" y="3593"/>
                </a:lnTo>
                <a:lnTo>
                  <a:pt x="2873" y="3591"/>
                </a:lnTo>
                <a:lnTo>
                  <a:pt x="2873" y="3589"/>
                </a:lnTo>
                <a:lnTo>
                  <a:pt x="2875" y="3589"/>
                </a:lnTo>
                <a:close/>
                <a:moveTo>
                  <a:pt x="2836" y="3583"/>
                </a:moveTo>
                <a:lnTo>
                  <a:pt x="2836" y="3584"/>
                </a:lnTo>
                <a:lnTo>
                  <a:pt x="2836" y="3583"/>
                </a:lnTo>
                <a:close/>
                <a:moveTo>
                  <a:pt x="2860" y="3583"/>
                </a:moveTo>
                <a:lnTo>
                  <a:pt x="2861" y="3583"/>
                </a:lnTo>
                <a:lnTo>
                  <a:pt x="2860" y="3583"/>
                </a:lnTo>
                <a:lnTo>
                  <a:pt x="2860" y="3581"/>
                </a:lnTo>
                <a:lnTo>
                  <a:pt x="2860" y="3583"/>
                </a:lnTo>
                <a:close/>
                <a:moveTo>
                  <a:pt x="2856" y="3576"/>
                </a:moveTo>
                <a:lnTo>
                  <a:pt x="2858" y="3576"/>
                </a:lnTo>
                <a:lnTo>
                  <a:pt x="2860" y="3576"/>
                </a:lnTo>
                <a:lnTo>
                  <a:pt x="2860" y="3578"/>
                </a:lnTo>
                <a:lnTo>
                  <a:pt x="2861" y="3578"/>
                </a:lnTo>
                <a:lnTo>
                  <a:pt x="2861" y="3579"/>
                </a:lnTo>
                <a:lnTo>
                  <a:pt x="2863" y="3579"/>
                </a:lnTo>
                <a:lnTo>
                  <a:pt x="2863" y="3581"/>
                </a:lnTo>
                <a:lnTo>
                  <a:pt x="2865" y="3581"/>
                </a:lnTo>
                <a:lnTo>
                  <a:pt x="2865" y="3583"/>
                </a:lnTo>
                <a:lnTo>
                  <a:pt x="2863" y="3583"/>
                </a:lnTo>
                <a:lnTo>
                  <a:pt x="2863" y="3584"/>
                </a:lnTo>
                <a:lnTo>
                  <a:pt x="2861" y="3584"/>
                </a:lnTo>
                <a:lnTo>
                  <a:pt x="2861" y="3583"/>
                </a:lnTo>
                <a:lnTo>
                  <a:pt x="2861" y="3581"/>
                </a:lnTo>
                <a:lnTo>
                  <a:pt x="2860" y="3581"/>
                </a:lnTo>
                <a:lnTo>
                  <a:pt x="2860" y="3579"/>
                </a:lnTo>
                <a:lnTo>
                  <a:pt x="2858" y="3579"/>
                </a:lnTo>
                <a:lnTo>
                  <a:pt x="2858" y="3578"/>
                </a:lnTo>
                <a:lnTo>
                  <a:pt x="2856" y="3578"/>
                </a:lnTo>
                <a:lnTo>
                  <a:pt x="2856" y="3576"/>
                </a:lnTo>
                <a:close/>
                <a:moveTo>
                  <a:pt x="2875" y="3576"/>
                </a:moveTo>
                <a:lnTo>
                  <a:pt x="2876" y="3576"/>
                </a:lnTo>
                <a:lnTo>
                  <a:pt x="2875" y="3576"/>
                </a:lnTo>
                <a:lnTo>
                  <a:pt x="2875" y="3574"/>
                </a:lnTo>
                <a:lnTo>
                  <a:pt x="2875" y="3576"/>
                </a:lnTo>
                <a:close/>
                <a:moveTo>
                  <a:pt x="2873" y="3573"/>
                </a:moveTo>
                <a:lnTo>
                  <a:pt x="2871" y="3573"/>
                </a:lnTo>
                <a:lnTo>
                  <a:pt x="2871" y="3571"/>
                </a:lnTo>
                <a:lnTo>
                  <a:pt x="2873" y="3571"/>
                </a:lnTo>
                <a:lnTo>
                  <a:pt x="2873" y="3573"/>
                </a:lnTo>
                <a:close/>
                <a:moveTo>
                  <a:pt x="2865" y="3569"/>
                </a:moveTo>
                <a:lnTo>
                  <a:pt x="2865" y="3571"/>
                </a:lnTo>
                <a:lnTo>
                  <a:pt x="2866" y="3571"/>
                </a:lnTo>
                <a:lnTo>
                  <a:pt x="2866" y="3573"/>
                </a:lnTo>
                <a:lnTo>
                  <a:pt x="2868" y="3573"/>
                </a:lnTo>
                <a:lnTo>
                  <a:pt x="2868" y="3574"/>
                </a:lnTo>
                <a:lnTo>
                  <a:pt x="2868" y="3576"/>
                </a:lnTo>
                <a:lnTo>
                  <a:pt x="2870" y="3576"/>
                </a:lnTo>
                <a:lnTo>
                  <a:pt x="2870" y="3578"/>
                </a:lnTo>
                <a:lnTo>
                  <a:pt x="2871" y="3576"/>
                </a:lnTo>
                <a:lnTo>
                  <a:pt x="2871" y="3578"/>
                </a:lnTo>
                <a:lnTo>
                  <a:pt x="2873" y="3578"/>
                </a:lnTo>
                <a:lnTo>
                  <a:pt x="2875" y="3578"/>
                </a:lnTo>
                <a:lnTo>
                  <a:pt x="2875" y="3579"/>
                </a:lnTo>
                <a:lnTo>
                  <a:pt x="2876" y="3579"/>
                </a:lnTo>
                <a:lnTo>
                  <a:pt x="2876" y="3581"/>
                </a:lnTo>
                <a:lnTo>
                  <a:pt x="2876" y="3583"/>
                </a:lnTo>
                <a:lnTo>
                  <a:pt x="2875" y="3583"/>
                </a:lnTo>
                <a:lnTo>
                  <a:pt x="2876" y="3583"/>
                </a:lnTo>
                <a:lnTo>
                  <a:pt x="2876" y="3584"/>
                </a:lnTo>
                <a:lnTo>
                  <a:pt x="2875" y="3584"/>
                </a:lnTo>
                <a:lnTo>
                  <a:pt x="2875" y="3583"/>
                </a:lnTo>
                <a:lnTo>
                  <a:pt x="2873" y="3583"/>
                </a:lnTo>
                <a:lnTo>
                  <a:pt x="2873" y="3584"/>
                </a:lnTo>
                <a:lnTo>
                  <a:pt x="2871" y="3584"/>
                </a:lnTo>
                <a:lnTo>
                  <a:pt x="2871" y="3583"/>
                </a:lnTo>
                <a:lnTo>
                  <a:pt x="2870" y="3583"/>
                </a:lnTo>
                <a:lnTo>
                  <a:pt x="2870" y="3581"/>
                </a:lnTo>
                <a:lnTo>
                  <a:pt x="2868" y="3581"/>
                </a:lnTo>
                <a:lnTo>
                  <a:pt x="2868" y="3579"/>
                </a:lnTo>
                <a:lnTo>
                  <a:pt x="2868" y="3578"/>
                </a:lnTo>
                <a:lnTo>
                  <a:pt x="2866" y="3578"/>
                </a:lnTo>
                <a:lnTo>
                  <a:pt x="2866" y="3576"/>
                </a:lnTo>
                <a:lnTo>
                  <a:pt x="2865" y="3574"/>
                </a:lnTo>
                <a:lnTo>
                  <a:pt x="2863" y="3574"/>
                </a:lnTo>
                <a:lnTo>
                  <a:pt x="2863" y="3573"/>
                </a:lnTo>
                <a:lnTo>
                  <a:pt x="2863" y="3571"/>
                </a:lnTo>
                <a:lnTo>
                  <a:pt x="2865" y="3571"/>
                </a:lnTo>
                <a:lnTo>
                  <a:pt x="2863" y="3571"/>
                </a:lnTo>
                <a:lnTo>
                  <a:pt x="2863" y="3573"/>
                </a:lnTo>
                <a:lnTo>
                  <a:pt x="2865" y="3574"/>
                </a:lnTo>
                <a:lnTo>
                  <a:pt x="2865" y="3573"/>
                </a:lnTo>
                <a:lnTo>
                  <a:pt x="2865" y="3571"/>
                </a:lnTo>
                <a:lnTo>
                  <a:pt x="2865" y="3569"/>
                </a:lnTo>
                <a:close/>
                <a:moveTo>
                  <a:pt x="2873" y="3563"/>
                </a:moveTo>
                <a:lnTo>
                  <a:pt x="2873" y="3564"/>
                </a:lnTo>
                <a:lnTo>
                  <a:pt x="2875" y="3564"/>
                </a:lnTo>
                <a:lnTo>
                  <a:pt x="2873" y="3564"/>
                </a:lnTo>
                <a:lnTo>
                  <a:pt x="2871" y="3564"/>
                </a:lnTo>
                <a:lnTo>
                  <a:pt x="2870" y="3564"/>
                </a:lnTo>
                <a:lnTo>
                  <a:pt x="2870" y="3563"/>
                </a:lnTo>
                <a:lnTo>
                  <a:pt x="2871" y="3563"/>
                </a:lnTo>
                <a:lnTo>
                  <a:pt x="2873" y="3563"/>
                </a:lnTo>
                <a:close/>
                <a:moveTo>
                  <a:pt x="2863" y="3563"/>
                </a:moveTo>
                <a:lnTo>
                  <a:pt x="2863" y="3564"/>
                </a:lnTo>
                <a:lnTo>
                  <a:pt x="2865" y="3564"/>
                </a:lnTo>
                <a:lnTo>
                  <a:pt x="2865" y="3566"/>
                </a:lnTo>
                <a:lnTo>
                  <a:pt x="2865" y="3564"/>
                </a:lnTo>
                <a:lnTo>
                  <a:pt x="2863" y="3564"/>
                </a:lnTo>
                <a:lnTo>
                  <a:pt x="2863" y="3563"/>
                </a:lnTo>
                <a:close/>
                <a:moveTo>
                  <a:pt x="2870" y="3561"/>
                </a:moveTo>
                <a:lnTo>
                  <a:pt x="2870" y="3563"/>
                </a:lnTo>
                <a:lnTo>
                  <a:pt x="2871" y="3561"/>
                </a:lnTo>
                <a:lnTo>
                  <a:pt x="2871" y="3563"/>
                </a:lnTo>
                <a:lnTo>
                  <a:pt x="2870" y="3563"/>
                </a:lnTo>
                <a:lnTo>
                  <a:pt x="2870" y="3561"/>
                </a:lnTo>
                <a:close/>
                <a:moveTo>
                  <a:pt x="2856" y="3561"/>
                </a:moveTo>
                <a:lnTo>
                  <a:pt x="2858" y="3561"/>
                </a:lnTo>
                <a:lnTo>
                  <a:pt x="2858" y="3563"/>
                </a:lnTo>
                <a:lnTo>
                  <a:pt x="2856" y="3563"/>
                </a:lnTo>
                <a:lnTo>
                  <a:pt x="2856" y="3561"/>
                </a:lnTo>
                <a:close/>
                <a:moveTo>
                  <a:pt x="2865" y="3559"/>
                </a:moveTo>
                <a:lnTo>
                  <a:pt x="2865" y="3561"/>
                </a:lnTo>
                <a:lnTo>
                  <a:pt x="2866" y="3561"/>
                </a:lnTo>
                <a:lnTo>
                  <a:pt x="2866" y="3563"/>
                </a:lnTo>
                <a:lnTo>
                  <a:pt x="2868" y="3563"/>
                </a:lnTo>
                <a:lnTo>
                  <a:pt x="2868" y="3564"/>
                </a:lnTo>
                <a:lnTo>
                  <a:pt x="2868" y="3563"/>
                </a:lnTo>
                <a:lnTo>
                  <a:pt x="2866" y="3563"/>
                </a:lnTo>
                <a:lnTo>
                  <a:pt x="2866" y="3561"/>
                </a:lnTo>
                <a:lnTo>
                  <a:pt x="2865" y="3561"/>
                </a:lnTo>
                <a:lnTo>
                  <a:pt x="2865" y="3559"/>
                </a:lnTo>
                <a:close/>
                <a:moveTo>
                  <a:pt x="2866" y="3559"/>
                </a:moveTo>
                <a:lnTo>
                  <a:pt x="2868" y="3559"/>
                </a:lnTo>
                <a:lnTo>
                  <a:pt x="2868" y="3561"/>
                </a:lnTo>
                <a:lnTo>
                  <a:pt x="2866" y="3561"/>
                </a:lnTo>
                <a:lnTo>
                  <a:pt x="2866" y="3559"/>
                </a:lnTo>
                <a:close/>
                <a:moveTo>
                  <a:pt x="2853" y="3558"/>
                </a:moveTo>
                <a:lnTo>
                  <a:pt x="2855" y="3558"/>
                </a:lnTo>
                <a:lnTo>
                  <a:pt x="2855" y="3559"/>
                </a:lnTo>
                <a:lnTo>
                  <a:pt x="2853" y="3559"/>
                </a:lnTo>
                <a:lnTo>
                  <a:pt x="2853" y="3558"/>
                </a:lnTo>
                <a:close/>
                <a:moveTo>
                  <a:pt x="2855" y="3556"/>
                </a:moveTo>
                <a:lnTo>
                  <a:pt x="2856" y="3556"/>
                </a:lnTo>
                <a:lnTo>
                  <a:pt x="2858" y="3558"/>
                </a:lnTo>
                <a:lnTo>
                  <a:pt x="2858" y="3559"/>
                </a:lnTo>
                <a:lnTo>
                  <a:pt x="2858" y="3558"/>
                </a:lnTo>
                <a:lnTo>
                  <a:pt x="2858" y="3559"/>
                </a:lnTo>
                <a:lnTo>
                  <a:pt x="2856" y="3559"/>
                </a:lnTo>
                <a:lnTo>
                  <a:pt x="2855" y="3559"/>
                </a:lnTo>
                <a:lnTo>
                  <a:pt x="2855" y="3558"/>
                </a:lnTo>
                <a:lnTo>
                  <a:pt x="2855" y="3556"/>
                </a:lnTo>
                <a:close/>
                <a:moveTo>
                  <a:pt x="2853" y="3554"/>
                </a:moveTo>
                <a:lnTo>
                  <a:pt x="2851" y="3554"/>
                </a:lnTo>
                <a:lnTo>
                  <a:pt x="2853" y="3554"/>
                </a:lnTo>
                <a:close/>
                <a:moveTo>
                  <a:pt x="2853" y="3554"/>
                </a:moveTo>
                <a:lnTo>
                  <a:pt x="2851" y="3554"/>
                </a:lnTo>
                <a:lnTo>
                  <a:pt x="2851" y="3553"/>
                </a:lnTo>
                <a:lnTo>
                  <a:pt x="2853" y="3553"/>
                </a:lnTo>
                <a:lnTo>
                  <a:pt x="2853" y="3554"/>
                </a:lnTo>
                <a:close/>
                <a:moveTo>
                  <a:pt x="2855" y="3554"/>
                </a:moveTo>
                <a:lnTo>
                  <a:pt x="2853" y="3554"/>
                </a:lnTo>
                <a:lnTo>
                  <a:pt x="2853" y="3553"/>
                </a:lnTo>
                <a:lnTo>
                  <a:pt x="2855" y="3553"/>
                </a:lnTo>
                <a:lnTo>
                  <a:pt x="2855" y="3554"/>
                </a:lnTo>
                <a:close/>
                <a:moveTo>
                  <a:pt x="2850" y="3551"/>
                </a:moveTo>
                <a:lnTo>
                  <a:pt x="2850" y="3553"/>
                </a:lnTo>
                <a:lnTo>
                  <a:pt x="2851" y="3553"/>
                </a:lnTo>
                <a:lnTo>
                  <a:pt x="2850" y="3553"/>
                </a:lnTo>
                <a:lnTo>
                  <a:pt x="2850" y="3554"/>
                </a:lnTo>
                <a:lnTo>
                  <a:pt x="2850" y="3553"/>
                </a:lnTo>
                <a:lnTo>
                  <a:pt x="2850" y="3554"/>
                </a:lnTo>
                <a:lnTo>
                  <a:pt x="2848" y="3554"/>
                </a:lnTo>
                <a:lnTo>
                  <a:pt x="2848" y="3553"/>
                </a:lnTo>
                <a:lnTo>
                  <a:pt x="2848" y="3551"/>
                </a:lnTo>
                <a:lnTo>
                  <a:pt x="2850" y="3551"/>
                </a:lnTo>
                <a:close/>
                <a:moveTo>
                  <a:pt x="2855" y="3549"/>
                </a:moveTo>
                <a:lnTo>
                  <a:pt x="2855" y="3548"/>
                </a:lnTo>
                <a:lnTo>
                  <a:pt x="2855" y="3549"/>
                </a:lnTo>
                <a:close/>
                <a:moveTo>
                  <a:pt x="2866" y="3544"/>
                </a:moveTo>
                <a:lnTo>
                  <a:pt x="2868" y="3544"/>
                </a:lnTo>
                <a:lnTo>
                  <a:pt x="2868" y="3546"/>
                </a:lnTo>
                <a:lnTo>
                  <a:pt x="2870" y="3546"/>
                </a:lnTo>
                <a:lnTo>
                  <a:pt x="2870" y="3548"/>
                </a:lnTo>
                <a:lnTo>
                  <a:pt x="2870" y="3549"/>
                </a:lnTo>
                <a:lnTo>
                  <a:pt x="2870" y="3548"/>
                </a:lnTo>
                <a:lnTo>
                  <a:pt x="2871" y="3548"/>
                </a:lnTo>
                <a:lnTo>
                  <a:pt x="2871" y="3549"/>
                </a:lnTo>
                <a:lnTo>
                  <a:pt x="2871" y="3551"/>
                </a:lnTo>
                <a:lnTo>
                  <a:pt x="2871" y="3553"/>
                </a:lnTo>
                <a:lnTo>
                  <a:pt x="2870" y="3553"/>
                </a:lnTo>
                <a:lnTo>
                  <a:pt x="2870" y="3554"/>
                </a:lnTo>
                <a:lnTo>
                  <a:pt x="2871" y="3554"/>
                </a:lnTo>
                <a:lnTo>
                  <a:pt x="2870" y="3554"/>
                </a:lnTo>
                <a:lnTo>
                  <a:pt x="2870" y="3553"/>
                </a:lnTo>
                <a:lnTo>
                  <a:pt x="2868" y="3553"/>
                </a:lnTo>
                <a:lnTo>
                  <a:pt x="2866" y="3551"/>
                </a:lnTo>
                <a:lnTo>
                  <a:pt x="2866" y="3549"/>
                </a:lnTo>
                <a:lnTo>
                  <a:pt x="2865" y="3549"/>
                </a:lnTo>
                <a:lnTo>
                  <a:pt x="2865" y="3548"/>
                </a:lnTo>
                <a:lnTo>
                  <a:pt x="2865" y="3546"/>
                </a:lnTo>
                <a:lnTo>
                  <a:pt x="2865" y="3544"/>
                </a:lnTo>
                <a:lnTo>
                  <a:pt x="2865" y="3546"/>
                </a:lnTo>
                <a:lnTo>
                  <a:pt x="2865" y="3544"/>
                </a:lnTo>
                <a:lnTo>
                  <a:pt x="2866" y="3544"/>
                </a:lnTo>
                <a:lnTo>
                  <a:pt x="2866" y="3546"/>
                </a:lnTo>
                <a:lnTo>
                  <a:pt x="2866" y="3544"/>
                </a:lnTo>
                <a:close/>
                <a:moveTo>
                  <a:pt x="2858" y="3544"/>
                </a:moveTo>
                <a:lnTo>
                  <a:pt x="2858" y="3546"/>
                </a:lnTo>
                <a:lnTo>
                  <a:pt x="2860" y="3546"/>
                </a:lnTo>
                <a:lnTo>
                  <a:pt x="2860" y="3544"/>
                </a:lnTo>
                <a:lnTo>
                  <a:pt x="2860" y="3546"/>
                </a:lnTo>
                <a:lnTo>
                  <a:pt x="2858" y="3546"/>
                </a:lnTo>
                <a:lnTo>
                  <a:pt x="2860" y="3546"/>
                </a:lnTo>
                <a:lnTo>
                  <a:pt x="2860" y="3548"/>
                </a:lnTo>
                <a:lnTo>
                  <a:pt x="2858" y="3548"/>
                </a:lnTo>
                <a:lnTo>
                  <a:pt x="2858" y="3549"/>
                </a:lnTo>
                <a:lnTo>
                  <a:pt x="2856" y="3549"/>
                </a:lnTo>
                <a:lnTo>
                  <a:pt x="2855" y="3549"/>
                </a:lnTo>
                <a:lnTo>
                  <a:pt x="2855" y="3548"/>
                </a:lnTo>
                <a:lnTo>
                  <a:pt x="2855" y="3546"/>
                </a:lnTo>
                <a:lnTo>
                  <a:pt x="2856" y="3546"/>
                </a:lnTo>
                <a:lnTo>
                  <a:pt x="2856" y="3544"/>
                </a:lnTo>
                <a:lnTo>
                  <a:pt x="2858" y="3544"/>
                </a:lnTo>
                <a:close/>
                <a:moveTo>
                  <a:pt x="2893" y="3541"/>
                </a:moveTo>
                <a:lnTo>
                  <a:pt x="2895" y="3541"/>
                </a:lnTo>
                <a:lnTo>
                  <a:pt x="2893" y="3541"/>
                </a:lnTo>
                <a:close/>
                <a:moveTo>
                  <a:pt x="2851" y="3539"/>
                </a:moveTo>
                <a:lnTo>
                  <a:pt x="2851" y="3541"/>
                </a:lnTo>
                <a:lnTo>
                  <a:pt x="2850" y="3541"/>
                </a:lnTo>
                <a:lnTo>
                  <a:pt x="2850" y="3539"/>
                </a:lnTo>
                <a:lnTo>
                  <a:pt x="2851" y="3539"/>
                </a:lnTo>
                <a:close/>
                <a:moveTo>
                  <a:pt x="2533" y="3539"/>
                </a:moveTo>
                <a:lnTo>
                  <a:pt x="2533" y="3541"/>
                </a:lnTo>
                <a:lnTo>
                  <a:pt x="2533" y="3539"/>
                </a:lnTo>
                <a:close/>
                <a:moveTo>
                  <a:pt x="2811" y="3538"/>
                </a:moveTo>
                <a:lnTo>
                  <a:pt x="2811" y="3539"/>
                </a:lnTo>
                <a:lnTo>
                  <a:pt x="2811" y="3538"/>
                </a:lnTo>
                <a:close/>
                <a:moveTo>
                  <a:pt x="2529" y="3533"/>
                </a:moveTo>
                <a:lnTo>
                  <a:pt x="2529" y="3534"/>
                </a:lnTo>
                <a:lnTo>
                  <a:pt x="2529" y="3533"/>
                </a:lnTo>
                <a:close/>
                <a:moveTo>
                  <a:pt x="2906" y="3526"/>
                </a:moveTo>
                <a:lnTo>
                  <a:pt x="2906" y="3528"/>
                </a:lnTo>
                <a:lnTo>
                  <a:pt x="2908" y="3528"/>
                </a:lnTo>
                <a:lnTo>
                  <a:pt x="2910" y="3528"/>
                </a:lnTo>
                <a:lnTo>
                  <a:pt x="2912" y="3528"/>
                </a:lnTo>
                <a:lnTo>
                  <a:pt x="2912" y="3526"/>
                </a:lnTo>
                <a:lnTo>
                  <a:pt x="2913" y="3526"/>
                </a:lnTo>
                <a:lnTo>
                  <a:pt x="2913" y="3528"/>
                </a:lnTo>
                <a:lnTo>
                  <a:pt x="2915" y="3528"/>
                </a:lnTo>
                <a:lnTo>
                  <a:pt x="2915" y="3529"/>
                </a:lnTo>
                <a:lnTo>
                  <a:pt x="2913" y="3529"/>
                </a:lnTo>
                <a:lnTo>
                  <a:pt x="2912" y="3529"/>
                </a:lnTo>
                <a:lnTo>
                  <a:pt x="2912" y="3528"/>
                </a:lnTo>
                <a:lnTo>
                  <a:pt x="2910" y="3528"/>
                </a:lnTo>
                <a:lnTo>
                  <a:pt x="2908" y="3528"/>
                </a:lnTo>
                <a:lnTo>
                  <a:pt x="2906" y="3528"/>
                </a:lnTo>
                <a:lnTo>
                  <a:pt x="2906" y="3526"/>
                </a:lnTo>
                <a:close/>
                <a:moveTo>
                  <a:pt x="2908" y="3526"/>
                </a:moveTo>
                <a:lnTo>
                  <a:pt x="2910" y="3526"/>
                </a:lnTo>
                <a:lnTo>
                  <a:pt x="2910" y="3528"/>
                </a:lnTo>
                <a:lnTo>
                  <a:pt x="2908" y="3528"/>
                </a:lnTo>
                <a:lnTo>
                  <a:pt x="2908" y="3526"/>
                </a:lnTo>
                <a:lnTo>
                  <a:pt x="2906" y="3526"/>
                </a:lnTo>
                <a:lnTo>
                  <a:pt x="2908" y="3526"/>
                </a:lnTo>
                <a:close/>
                <a:moveTo>
                  <a:pt x="2876" y="3524"/>
                </a:moveTo>
                <a:lnTo>
                  <a:pt x="2875" y="3524"/>
                </a:lnTo>
                <a:lnTo>
                  <a:pt x="2876" y="3524"/>
                </a:lnTo>
                <a:close/>
                <a:moveTo>
                  <a:pt x="2856" y="3523"/>
                </a:moveTo>
                <a:lnTo>
                  <a:pt x="2856" y="3524"/>
                </a:lnTo>
                <a:lnTo>
                  <a:pt x="2856" y="3523"/>
                </a:lnTo>
                <a:close/>
                <a:moveTo>
                  <a:pt x="2893" y="3523"/>
                </a:moveTo>
                <a:lnTo>
                  <a:pt x="2893" y="3524"/>
                </a:lnTo>
                <a:lnTo>
                  <a:pt x="2893" y="3523"/>
                </a:lnTo>
                <a:lnTo>
                  <a:pt x="2893" y="3524"/>
                </a:lnTo>
                <a:lnTo>
                  <a:pt x="2895" y="3524"/>
                </a:lnTo>
                <a:lnTo>
                  <a:pt x="2896" y="3524"/>
                </a:lnTo>
                <a:lnTo>
                  <a:pt x="2896" y="3526"/>
                </a:lnTo>
                <a:lnTo>
                  <a:pt x="2898" y="3526"/>
                </a:lnTo>
                <a:lnTo>
                  <a:pt x="2900" y="3526"/>
                </a:lnTo>
                <a:lnTo>
                  <a:pt x="2901" y="3526"/>
                </a:lnTo>
                <a:lnTo>
                  <a:pt x="2901" y="3528"/>
                </a:lnTo>
                <a:lnTo>
                  <a:pt x="2903" y="3528"/>
                </a:lnTo>
                <a:lnTo>
                  <a:pt x="2905" y="3528"/>
                </a:lnTo>
                <a:lnTo>
                  <a:pt x="2905" y="3529"/>
                </a:lnTo>
                <a:lnTo>
                  <a:pt x="2906" y="3529"/>
                </a:lnTo>
                <a:lnTo>
                  <a:pt x="2908" y="3529"/>
                </a:lnTo>
                <a:lnTo>
                  <a:pt x="2910" y="3529"/>
                </a:lnTo>
                <a:lnTo>
                  <a:pt x="2912" y="3529"/>
                </a:lnTo>
                <a:lnTo>
                  <a:pt x="2912" y="3531"/>
                </a:lnTo>
                <a:lnTo>
                  <a:pt x="2913" y="3531"/>
                </a:lnTo>
                <a:lnTo>
                  <a:pt x="2915" y="3531"/>
                </a:lnTo>
                <a:lnTo>
                  <a:pt x="2917" y="3531"/>
                </a:lnTo>
                <a:lnTo>
                  <a:pt x="2917" y="3529"/>
                </a:lnTo>
                <a:lnTo>
                  <a:pt x="2917" y="3531"/>
                </a:lnTo>
                <a:lnTo>
                  <a:pt x="2915" y="3531"/>
                </a:lnTo>
                <a:lnTo>
                  <a:pt x="2915" y="3533"/>
                </a:lnTo>
                <a:lnTo>
                  <a:pt x="2913" y="3533"/>
                </a:lnTo>
                <a:lnTo>
                  <a:pt x="2912" y="3533"/>
                </a:lnTo>
                <a:lnTo>
                  <a:pt x="2912" y="3531"/>
                </a:lnTo>
                <a:lnTo>
                  <a:pt x="2910" y="3531"/>
                </a:lnTo>
                <a:lnTo>
                  <a:pt x="2910" y="3533"/>
                </a:lnTo>
                <a:lnTo>
                  <a:pt x="2908" y="3533"/>
                </a:lnTo>
                <a:lnTo>
                  <a:pt x="2906" y="3533"/>
                </a:lnTo>
                <a:lnTo>
                  <a:pt x="2905" y="3533"/>
                </a:lnTo>
                <a:lnTo>
                  <a:pt x="2905" y="3531"/>
                </a:lnTo>
                <a:lnTo>
                  <a:pt x="2905" y="3533"/>
                </a:lnTo>
                <a:lnTo>
                  <a:pt x="2906" y="3533"/>
                </a:lnTo>
                <a:lnTo>
                  <a:pt x="2908" y="3533"/>
                </a:lnTo>
                <a:lnTo>
                  <a:pt x="2908" y="3534"/>
                </a:lnTo>
                <a:lnTo>
                  <a:pt x="2908" y="3536"/>
                </a:lnTo>
                <a:lnTo>
                  <a:pt x="2906" y="3536"/>
                </a:lnTo>
                <a:lnTo>
                  <a:pt x="2905" y="3536"/>
                </a:lnTo>
                <a:lnTo>
                  <a:pt x="2903" y="3536"/>
                </a:lnTo>
                <a:lnTo>
                  <a:pt x="2901" y="3536"/>
                </a:lnTo>
                <a:lnTo>
                  <a:pt x="2900" y="3536"/>
                </a:lnTo>
                <a:lnTo>
                  <a:pt x="2898" y="3536"/>
                </a:lnTo>
                <a:lnTo>
                  <a:pt x="2896" y="3536"/>
                </a:lnTo>
                <a:lnTo>
                  <a:pt x="2895" y="3536"/>
                </a:lnTo>
                <a:lnTo>
                  <a:pt x="2893" y="3536"/>
                </a:lnTo>
                <a:lnTo>
                  <a:pt x="2893" y="3534"/>
                </a:lnTo>
                <a:lnTo>
                  <a:pt x="2891" y="3534"/>
                </a:lnTo>
                <a:lnTo>
                  <a:pt x="2890" y="3534"/>
                </a:lnTo>
                <a:lnTo>
                  <a:pt x="2888" y="3534"/>
                </a:lnTo>
                <a:lnTo>
                  <a:pt x="2888" y="3533"/>
                </a:lnTo>
                <a:lnTo>
                  <a:pt x="2888" y="3531"/>
                </a:lnTo>
                <a:lnTo>
                  <a:pt x="2886" y="3531"/>
                </a:lnTo>
                <a:lnTo>
                  <a:pt x="2886" y="3529"/>
                </a:lnTo>
                <a:lnTo>
                  <a:pt x="2886" y="3528"/>
                </a:lnTo>
                <a:lnTo>
                  <a:pt x="2888" y="3528"/>
                </a:lnTo>
                <a:lnTo>
                  <a:pt x="2888" y="3529"/>
                </a:lnTo>
                <a:lnTo>
                  <a:pt x="2890" y="3528"/>
                </a:lnTo>
                <a:lnTo>
                  <a:pt x="2888" y="3528"/>
                </a:lnTo>
                <a:lnTo>
                  <a:pt x="2888" y="3526"/>
                </a:lnTo>
                <a:lnTo>
                  <a:pt x="2890" y="3526"/>
                </a:lnTo>
                <a:lnTo>
                  <a:pt x="2890" y="3528"/>
                </a:lnTo>
                <a:lnTo>
                  <a:pt x="2891" y="3528"/>
                </a:lnTo>
                <a:lnTo>
                  <a:pt x="2893" y="3528"/>
                </a:lnTo>
                <a:lnTo>
                  <a:pt x="2891" y="3528"/>
                </a:lnTo>
                <a:lnTo>
                  <a:pt x="2891" y="3526"/>
                </a:lnTo>
                <a:lnTo>
                  <a:pt x="2890" y="3526"/>
                </a:lnTo>
                <a:lnTo>
                  <a:pt x="2888" y="3526"/>
                </a:lnTo>
                <a:lnTo>
                  <a:pt x="2888" y="3524"/>
                </a:lnTo>
                <a:lnTo>
                  <a:pt x="2888" y="3523"/>
                </a:lnTo>
                <a:lnTo>
                  <a:pt x="2888" y="3524"/>
                </a:lnTo>
                <a:lnTo>
                  <a:pt x="2890" y="3524"/>
                </a:lnTo>
                <a:lnTo>
                  <a:pt x="2890" y="3523"/>
                </a:lnTo>
                <a:lnTo>
                  <a:pt x="2891" y="3523"/>
                </a:lnTo>
                <a:lnTo>
                  <a:pt x="2893" y="3523"/>
                </a:lnTo>
                <a:close/>
                <a:moveTo>
                  <a:pt x="2856" y="3523"/>
                </a:moveTo>
                <a:lnTo>
                  <a:pt x="2855" y="3523"/>
                </a:lnTo>
                <a:lnTo>
                  <a:pt x="2856" y="3523"/>
                </a:lnTo>
                <a:close/>
                <a:moveTo>
                  <a:pt x="2519" y="3521"/>
                </a:moveTo>
                <a:lnTo>
                  <a:pt x="2517" y="3521"/>
                </a:lnTo>
                <a:lnTo>
                  <a:pt x="2519" y="3521"/>
                </a:lnTo>
                <a:close/>
                <a:moveTo>
                  <a:pt x="2868" y="3519"/>
                </a:moveTo>
                <a:lnTo>
                  <a:pt x="2870" y="3521"/>
                </a:lnTo>
                <a:lnTo>
                  <a:pt x="2871" y="3521"/>
                </a:lnTo>
                <a:lnTo>
                  <a:pt x="2873" y="3521"/>
                </a:lnTo>
                <a:lnTo>
                  <a:pt x="2873" y="3523"/>
                </a:lnTo>
                <a:lnTo>
                  <a:pt x="2875" y="3523"/>
                </a:lnTo>
                <a:lnTo>
                  <a:pt x="2875" y="3524"/>
                </a:lnTo>
                <a:lnTo>
                  <a:pt x="2875" y="3526"/>
                </a:lnTo>
                <a:lnTo>
                  <a:pt x="2876" y="3526"/>
                </a:lnTo>
                <a:lnTo>
                  <a:pt x="2876" y="3528"/>
                </a:lnTo>
                <a:lnTo>
                  <a:pt x="2878" y="3528"/>
                </a:lnTo>
                <a:lnTo>
                  <a:pt x="2878" y="3529"/>
                </a:lnTo>
                <a:lnTo>
                  <a:pt x="2880" y="3529"/>
                </a:lnTo>
                <a:lnTo>
                  <a:pt x="2880" y="3531"/>
                </a:lnTo>
                <a:lnTo>
                  <a:pt x="2880" y="3533"/>
                </a:lnTo>
                <a:lnTo>
                  <a:pt x="2881" y="3534"/>
                </a:lnTo>
                <a:lnTo>
                  <a:pt x="2880" y="3534"/>
                </a:lnTo>
                <a:lnTo>
                  <a:pt x="2878" y="3534"/>
                </a:lnTo>
                <a:lnTo>
                  <a:pt x="2876" y="3534"/>
                </a:lnTo>
                <a:lnTo>
                  <a:pt x="2876" y="3533"/>
                </a:lnTo>
                <a:lnTo>
                  <a:pt x="2875" y="3533"/>
                </a:lnTo>
                <a:lnTo>
                  <a:pt x="2875" y="3534"/>
                </a:lnTo>
                <a:lnTo>
                  <a:pt x="2876" y="3534"/>
                </a:lnTo>
                <a:lnTo>
                  <a:pt x="2878" y="3534"/>
                </a:lnTo>
                <a:lnTo>
                  <a:pt x="2878" y="3536"/>
                </a:lnTo>
                <a:lnTo>
                  <a:pt x="2878" y="3534"/>
                </a:lnTo>
                <a:lnTo>
                  <a:pt x="2880" y="3534"/>
                </a:lnTo>
                <a:lnTo>
                  <a:pt x="2880" y="3536"/>
                </a:lnTo>
                <a:lnTo>
                  <a:pt x="2881" y="3536"/>
                </a:lnTo>
                <a:lnTo>
                  <a:pt x="2883" y="3536"/>
                </a:lnTo>
                <a:lnTo>
                  <a:pt x="2883" y="3538"/>
                </a:lnTo>
                <a:lnTo>
                  <a:pt x="2885" y="3538"/>
                </a:lnTo>
                <a:lnTo>
                  <a:pt x="2886" y="3538"/>
                </a:lnTo>
                <a:lnTo>
                  <a:pt x="2888" y="3538"/>
                </a:lnTo>
                <a:lnTo>
                  <a:pt x="2888" y="3539"/>
                </a:lnTo>
                <a:lnTo>
                  <a:pt x="2890" y="3539"/>
                </a:lnTo>
                <a:lnTo>
                  <a:pt x="2891" y="3539"/>
                </a:lnTo>
                <a:lnTo>
                  <a:pt x="2891" y="3541"/>
                </a:lnTo>
                <a:lnTo>
                  <a:pt x="2893" y="3541"/>
                </a:lnTo>
                <a:lnTo>
                  <a:pt x="2891" y="3541"/>
                </a:lnTo>
                <a:lnTo>
                  <a:pt x="2891" y="3543"/>
                </a:lnTo>
                <a:lnTo>
                  <a:pt x="2891" y="3544"/>
                </a:lnTo>
                <a:lnTo>
                  <a:pt x="2890" y="3544"/>
                </a:lnTo>
                <a:lnTo>
                  <a:pt x="2888" y="3544"/>
                </a:lnTo>
                <a:lnTo>
                  <a:pt x="2886" y="3544"/>
                </a:lnTo>
                <a:lnTo>
                  <a:pt x="2886" y="3543"/>
                </a:lnTo>
                <a:lnTo>
                  <a:pt x="2885" y="3543"/>
                </a:lnTo>
                <a:lnTo>
                  <a:pt x="2883" y="3543"/>
                </a:lnTo>
                <a:lnTo>
                  <a:pt x="2883" y="3541"/>
                </a:lnTo>
                <a:lnTo>
                  <a:pt x="2883" y="3539"/>
                </a:lnTo>
                <a:lnTo>
                  <a:pt x="2881" y="3539"/>
                </a:lnTo>
                <a:lnTo>
                  <a:pt x="2880" y="3539"/>
                </a:lnTo>
                <a:lnTo>
                  <a:pt x="2880" y="3538"/>
                </a:lnTo>
                <a:lnTo>
                  <a:pt x="2878" y="3538"/>
                </a:lnTo>
                <a:lnTo>
                  <a:pt x="2878" y="3536"/>
                </a:lnTo>
                <a:lnTo>
                  <a:pt x="2876" y="3536"/>
                </a:lnTo>
                <a:lnTo>
                  <a:pt x="2876" y="3538"/>
                </a:lnTo>
                <a:lnTo>
                  <a:pt x="2876" y="3539"/>
                </a:lnTo>
                <a:lnTo>
                  <a:pt x="2878" y="3539"/>
                </a:lnTo>
                <a:lnTo>
                  <a:pt x="2880" y="3539"/>
                </a:lnTo>
                <a:lnTo>
                  <a:pt x="2880" y="3541"/>
                </a:lnTo>
                <a:lnTo>
                  <a:pt x="2881" y="3541"/>
                </a:lnTo>
                <a:lnTo>
                  <a:pt x="2881" y="3543"/>
                </a:lnTo>
                <a:lnTo>
                  <a:pt x="2883" y="3543"/>
                </a:lnTo>
                <a:lnTo>
                  <a:pt x="2881" y="3543"/>
                </a:lnTo>
                <a:lnTo>
                  <a:pt x="2883" y="3543"/>
                </a:lnTo>
                <a:lnTo>
                  <a:pt x="2883" y="3544"/>
                </a:lnTo>
                <a:lnTo>
                  <a:pt x="2881" y="3544"/>
                </a:lnTo>
                <a:lnTo>
                  <a:pt x="2881" y="3543"/>
                </a:lnTo>
                <a:lnTo>
                  <a:pt x="2880" y="3543"/>
                </a:lnTo>
                <a:lnTo>
                  <a:pt x="2878" y="3543"/>
                </a:lnTo>
                <a:lnTo>
                  <a:pt x="2878" y="3541"/>
                </a:lnTo>
                <a:lnTo>
                  <a:pt x="2876" y="3541"/>
                </a:lnTo>
                <a:lnTo>
                  <a:pt x="2875" y="3541"/>
                </a:lnTo>
                <a:lnTo>
                  <a:pt x="2875" y="3539"/>
                </a:lnTo>
                <a:lnTo>
                  <a:pt x="2875" y="3538"/>
                </a:lnTo>
                <a:lnTo>
                  <a:pt x="2873" y="3538"/>
                </a:lnTo>
                <a:lnTo>
                  <a:pt x="2871" y="3538"/>
                </a:lnTo>
                <a:lnTo>
                  <a:pt x="2871" y="3536"/>
                </a:lnTo>
                <a:lnTo>
                  <a:pt x="2870" y="3536"/>
                </a:lnTo>
                <a:lnTo>
                  <a:pt x="2870" y="3534"/>
                </a:lnTo>
                <a:lnTo>
                  <a:pt x="2868" y="3534"/>
                </a:lnTo>
                <a:lnTo>
                  <a:pt x="2866" y="3534"/>
                </a:lnTo>
                <a:lnTo>
                  <a:pt x="2866" y="3533"/>
                </a:lnTo>
                <a:lnTo>
                  <a:pt x="2868" y="3533"/>
                </a:lnTo>
                <a:lnTo>
                  <a:pt x="2868" y="3531"/>
                </a:lnTo>
                <a:lnTo>
                  <a:pt x="2868" y="3533"/>
                </a:lnTo>
                <a:lnTo>
                  <a:pt x="2868" y="3531"/>
                </a:lnTo>
                <a:lnTo>
                  <a:pt x="2868" y="3529"/>
                </a:lnTo>
                <a:lnTo>
                  <a:pt x="2866" y="3529"/>
                </a:lnTo>
                <a:lnTo>
                  <a:pt x="2868" y="3529"/>
                </a:lnTo>
                <a:lnTo>
                  <a:pt x="2868" y="3528"/>
                </a:lnTo>
                <a:lnTo>
                  <a:pt x="2870" y="3528"/>
                </a:lnTo>
                <a:lnTo>
                  <a:pt x="2870" y="3526"/>
                </a:lnTo>
                <a:lnTo>
                  <a:pt x="2868" y="3526"/>
                </a:lnTo>
                <a:lnTo>
                  <a:pt x="2866" y="3526"/>
                </a:lnTo>
                <a:lnTo>
                  <a:pt x="2865" y="3524"/>
                </a:lnTo>
                <a:lnTo>
                  <a:pt x="2866" y="3524"/>
                </a:lnTo>
                <a:lnTo>
                  <a:pt x="2866" y="3523"/>
                </a:lnTo>
                <a:lnTo>
                  <a:pt x="2866" y="3521"/>
                </a:lnTo>
                <a:lnTo>
                  <a:pt x="2865" y="3521"/>
                </a:lnTo>
                <a:lnTo>
                  <a:pt x="2866" y="3521"/>
                </a:lnTo>
                <a:lnTo>
                  <a:pt x="2866" y="3519"/>
                </a:lnTo>
                <a:lnTo>
                  <a:pt x="2868" y="3519"/>
                </a:lnTo>
                <a:close/>
                <a:moveTo>
                  <a:pt x="2883" y="3519"/>
                </a:moveTo>
                <a:lnTo>
                  <a:pt x="2883" y="3521"/>
                </a:lnTo>
                <a:lnTo>
                  <a:pt x="2885" y="3521"/>
                </a:lnTo>
                <a:lnTo>
                  <a:pt x="2883" y="3521"/>
                </a:lnTo>
                <a:lnTo>
                  <a:pt x="2883" y="3519"/>
                </a:lnTo>
                <a:close/>
                <a:moveTo>
                  <a:pt x="2855" y="3521"/>
                </a:moveTo>
                <a:lnTo>
                  <a:pt x="2853" y="3521"/>
                </a:lnTo>
                <a:lnTo>
                  <a:pt x="2853" y="3519"/>
                </a:lnTo>
                <a:lnTo>
                  <a:pt x="2855" y="3519"/>
                </a:lnTo>
                <a:lnTo>
                  <a:pt x="2855" y="3521"/>
                </a:lnTo>
                <a:close/>
                <a:moveTo>
                  <a:pt x="2891" y="3519"/>
                </a:moveTo>
                <a:lnTo>
                  <a:pt x="2891" y="3521"/>
                </a:lnTo>
                <a:lnTo>
                  <a:pt x="2891" y="3519"/>
                </a:lnTo>
                <a:lnTo>
                  <a:pt x="2890" y="3519"/>
                </a:lnTo>
                <a:lnTo>
                  <a:pt x="2891" y="3519"/>
                </a:lnTo>
                <a:close/>
                <a:moveTo>
                  <a:pt x="2853" y="3518"/>
                </a:moveTo>
                <a:lnTo>
                  <a:pt x="2853" y="3519"/>
                </a:lnTo>
                <a:lnTo>
                  <a:pt x="2855" y="3519"/>
                </a:lnTo>
                <a:lnTo>
                  <a:pt x="2855" y="3521"/>
                </a:lnTo>
                <a:lnTo>
                  <a:pt x="2855" y="3519"/>
                </a:lnTo>
                <a:lnTo>
                  <a:pt x="2853" y="3519"/>
                </a:lnTo>
                <a:lnTo>
                  <a:pt x="2851" y="3518"/>
                </a:lnTo>
                <a:lnTo>
                  <a:pt x="2853" y="3518"/>
                </a:lnTo>
                <a:close/>
                <a:moveTo>
                  <a:pt x="2886" y="3519"/>
                </a:moveTo>
                <a:lnTo>
                  <a:pt x="2886" y="3518"/>
                </a:lnTo>
                <a:lnTo>
                  <a:pt x="2886" y="3519"/>
                </a:lnTo>
                <a:close/>
                <a:moveTo>
                  <a:pt x="2516" y="3518"/>
                </a:moveTo>
                <a:lnTo>
                  <a:pt x="2517" y="3518"/>
                </a:lnTo>
                <a:lnTo>
                  <a:pt x="2516" y="3518"/>
                </a:lnTo>
                <a:lnTo>
                  <a:pt x="2516" y="3519"/>
                </a:lnTo>
                <a:lnTo>
                  <a:pt x="2514" y="3519"/>
                </a:lnTo>
                <a:lnTo>
                  <a:pt x="2514" y="3518"/>
                </a:lnTo>
                <a:lnTo>
                  <a:pt x="2516" y="3518"/>
                </a:lnTo>
                <a:close/>
                <a:moveTo>
                  <a:pt x="2886" y="3518"/>
                </a:moveTo>
                <a:lnTo>
                  <a:pt x="2888" y="3518"/>
                </a:lnTo>
                <a:lnTo>
                  <a:pt x="2886" y="3518"/>
                </a:lnTo>
                <a:close/>
                <a:moveTo>
                  <a:pt x="2883" y="3518"/>
                </a:moveTo>
                <a:lnTo>
                  <a:pt x="2885" y="3518"/>
                </a:lnTo>
                <a:lnTo>
                  <a:pt x="2886" y="3519"/>
                </a:lnTo>
                <a:lnTo>
                  <a:pt x="2888" y="3519"/>
                </a:lnTo>
                <a:lnTo>
                  <a:pt x="2888" y="3521"/>
                </a:lnTo>
                <a:lnTo>
                  <a:pt x="2890" y="3521"/>
                </a:lnTo>
                <a:lnTo>
                  <a:pt x="2890" y="3523"/>
                </a:lnTo>
                <a:lnTo>
                  <a:pt x="2888" y="3523"/>
                </a:lnTo>
                <a:lnTo>
                  <a:pt x="2886" y="3523"/>
                </a:lnTo>
                <a:lnTo>
                  <a:pt x="2886" y="3521"/>
                </a:lnTo>
                <a:lnTo>
                  <a:pt x="2888" y="3521"/>
                </a:lnTo>
                <a:lnTo>
                  <a:pt x="2886" y="3521"/>
                </a:lnTo>
                <a:lnTo>
                  <a:pt x="2886" y="3519"/>
                </a:lnTo>
                <a:lnTo>
                  <a:pt x="2886" y="3521"/>
                </a:lnTo>
                <a:lnTo>
                  <a:pt x="2885" y="3521"/>
                </a:lnTo>
                <a:lnTo>
                  <a:pt x="2885" y="3519"/>
                </a:lnTo>
                <a:lnTo>
                  <a:pt x="2883" y="3519"/>
                </a:lnTo>
                <a:lnTo>
                  <a:pt x="2883" y="3518"/>
                </a:lnTo>
                <a:lnTo>
                  <a:pt x="2883" y="3516"/>
                </a:lnTo>
                <a:lnTo>
                  <a:pt x="2883" y="3518"/>
                </a:lnTo>
                <a:close/>
                <a:moveTo>
                  <a:pt x="2881" y="3518"/>
                </a:moveTo>
                <a:lnTo>
                  <a:pt x="2881" y="3519"/>
                </a:lnTo>
                <a:lnTo>
                  <a:pt x="2881" y="3518"/>
                </a:lnTo>
                <a:lnTo>
                  <a:pt x="2880" y="3518"/>
                </a:lnTo>
                <a:lnTo>
                  <a:pt x="2881" y="3518"/>
                </a:lnTo>
                <a:lnTo>
                  <a:pt x="2881" y="3516"/>
                </a:lnTo>
                <a:lnTo>
                  <a:pt x="2881" y="3518"/>
                </a:lnTo>
                <a:close/>
                <a:moveTo>
                  <a:pt x="2522" y="3518"/>
                </a:moveTo>
                <a:lnTo>
                  <a:pt x="2524" y="3518"/>
                </a:lnTo>
                <a:lnTo>
                  <a:pt x="2524" y="3516"/>
                </a:lnTo>
                <a:lnTo>
                  <a:pt x="2522" y="3516"/>
                </a:lnTo>
                <a:lnTo>
                  <a:pt x="2524" y="3516"/>
                </a:lnTo>
                <a:lnTo>
                  <a:pt x="2524" y="3518"/>
                </a:lnTo>
                <a:lnTo>
                  <a:pt x="2522" y="3518"/>
                </a:lnTo>
                <a:lnTo>
                  <a:pt x="2522" y="3519"/>
                </a:lnTo>
                <a:lnTo>
                  <a:pt x="2521" y="3519"/>
                </a:lnTo>
                <a:lnTo>
                  <a:pt x="2521" y="3521"/>
                </a:lnTo>
                <a:lnTo>
                  <a:pt x="2521" y="3519"/>
                </a:lnTo>
                <a:lnTo>
                  <a:pt x="2521" y="3521"/>
                </a:lnTo>
                <a:lnTo>
                  <a:pt x="2519" y="3521"/>
                </a:lnTo>
                <a:lnTo>
                  <a:pt x="2519" y="3519"/>
                </a:lnTo>
                <a:lnTo>
                  <a:pt x="2519" y="3518"/>
                </a:lnTo>
                <a:lnTo>
                  <a:pt x="2521" y="3518"/>
                </a:lnTo>
                <a:lnTo>
                  <a:pt x="2521" y="3516"/>
                </a:lnTo>
                <a:lnTo>
                  <a:pt x="2522" y="3516"/>
                </a:lnTo>
                <a:lnTo>
                  <a:pt x="2522" y="3518"/>
                </a:lnTo>
                <a:close/>
                <a:moveTo>
                  <a:pt x="2856" y="3514"/>
                </a:moveTo>
                <a:lnTo>
                  <a:pt x="2858" y="3514"/>
                </a:lnTo>
                <a:lnTo>
                  <a:pt x="2858" y="3516"/>
                </a:lnTo>
                <a:lnTo>
                  <a:pt x="2856" y="3516"/>
                </a:lnTo>
                <a:lnTo>
                  <a:pt x="2856" y="3514"/>
                </a:lnTo>
                <a:close/>
                <a:moveTo>
                  <a:pt x="2522" y="3514"/>
                </a:moveTo>
                <a:lnTo>
                  <a:pt x="2522" y="3516"/>
                </a:lnTo>
                <a:lnTo>
                  <a:pt x="2522" y="3514"/>
                </a:lnTo>
                <a:close/>
                <a:moveTo>
                  <a:pt x="2843" y="3516"/>
                </a:moveTo>
                <a:lnTo>
                  <a:pt x="2841" y="3516"/>
                </a:lnTo>
                <a:lnTo>
                  <a:pt x="2841" y="3514"/>
                </a:lnTo>
                <a:lnTo>
                  <a:pt x="2843" y="3516"/>
                </a:lnTo>
                <a:close/>
                <a:moveTo>
                  <a:pt x="2881" y="3514"/>
                </a:moveTo>
                <a:lnTo>
                  <a:pt x="2883" y="3514"/>
                </a:lnTo>
                <a:lnTo>
                  <a:pt x="2881" y="3514"/>
                </a:lnTo>
                <a:close/>
                <a:moveTo>
                  <a:pt x="2853" y="3514"/>
                </a:moveTo>
                <a:lnTo>
                  <a:pt x="2855" y="3514"/>
                </a:lnTo>
                <a:lnTo>
                  <a:pt x="2856" y="3514"/>
                </a:lnTo>
                <a:lnTo>
                  <a:pt x="2856" y="3516"/>
                </a:lnTo>
                <a:lnTo>
                  <a:pt x="2858" y="3516"/>
                </a:lnTo>
                <a:lnTo>
                  <a:pt x="2858" y="3518"/>
                </a:lnTo>
                <a:lnTo>
                  <a:pt x="2860" y="3518"/>
                </a:lnTo>
                <a:lnTo>
                  <a:pt x="2861" y="3518"/>
                </a:lnTo>
                <a:lnTo>
                  <a:pt x="2861" y="3519"/>
                </a:lnTo>
                <a:lnTo>
                  <a:pt x="2860" y="3518"/>
                </a:lnTo>
                <a:lnTo>
                  <a:pt x="2860" y="3519"/>
                </a:lnTo>
                <a:lnTo>
                  <a:pt x="2861" y="3519"/>
                </a:lnTo>
                <a:lnTo>
                  <a:pt x="2860" y="3519"/>
                </a:lnTo>
                <a:lnTo>
                  <a:pt x="2860" y="3521"/>
                </a:lnTo>
                <a:lnTo>
                  <a:pt x="2860" y="3519"/>
                </a:lnTo>
                <a:lnTo>
                  <a:pt x="2858" y="3519"/>
                </a:lnTo>
                <a:lnTo>
                  <a:pt x="2858" y="3521"/>
                </a:lnTo>
                <a:lnTo>
                  <a:pt x="2860" y="3521"/>
                </a:lnTo>
                <a:lnTo>
                  <a:pt x="2858" y="3521"/>
                </a:lnTo>
                <a:lnTo>
                  <a:pt x="2856" y="3521"/>
                </a:lnTo>
                <a:lnTo>
                  <a:pt x="2856" y="3523"/>
                </a:lnTo>
                <a:lnTo>
                  <a:pt x="2858" y="3523"/>
                </a:lnTo>
                <a:lnTo>
                  <a:pt x="2858" y="3524"/>
                </a:lnTo>
                <a:lnTo>
                  <a:pt x="2858" y="3523"/>
                </a:lnTo>
                <a:lnTo>
                  <a:pt x="2856" y="3523"/>
                </a:lnTo>
                <a:lnTo>
                  <a:pt x="2856" y="3521"/>
                </a:lnTo>
                <a:lnTo>
                  <a:pt x="2855" y="3521"/>
                </a:lnTo>
                <a:lnTo>
                  <a:pt x="2855" y="3519"/>
                </a:lnTo>
                <a:lnTo>
                  <a:pt x="2855" y="3521"/>
                </a:lnTo>
                <a:lnTo>
                  <a:pt x="2856" y="3521"/>
                </a:lnTo>
                <a:lnTo>
                  <a:pt x="2856" y="3519"/>
                </a:lnTo>
                <a:lnTo>
                  <a:pt x="2855" y="3519"/>
                </a:lnTo>
                <a:lnTo>
                  <a:pt x="2853" y="3519"/>
                </a:lnTo>
                <a:lnTo>
                  <a:pt x="2853" y="3518"/>
                </a:lnTo>
                <a:lnTo>
                  <a:pt x="2851" y="3518"/>
                </a:lnTo>
                <a:lnTo>
                  <a:pt x="2853" y="3518"/>
                </a:lnTo>
                <a:lnTo>
                  <a:pt x="2851" y="3518"/>
                </a:lnTo>
                <a:lnTo>
                  <a:pt x="2851" y="3516"/>
                </a:lnTo>
                <a:lnTo>
                  <a:pt x="2851" y="3518"/>
                </a:lnTo>
                <a:lnTo>
                  <a:pt x="2853" y="3518"/>
                </a:lnTo>
                <a:lnTo>
                  <a:pt x="2853" y="3516"/>
                </a:lnTo>
                <a:lnTo>
                  <a:pt x="2851" y="3516"/>
                </a:lnTo>
                <a:lnTo>
                  <a:pt x="2853" y="3516"/>
                </a:lnTo>
                <a:lnTo>
                  <a:pt x="2851" y="3516"/>
                </a:lnTo>
                <a:lnTo>
                  <a:pt x="2851" y="3514"/>
                </a:lnTo>
                <a:lnTo>
                  <a:pt x="2850" y="3514"/>
                </a:lnTo>
                <a:lnTo>
                  <a:pt x="2851" y="3514"/>
                </a:lnTo>
                <a:lnTo>
                  <a:pt x="2851" y="3516"/>
                </a:lnTo>
                <a:lnTo>
                  <a:pt x="2851" y="3514"/>
                </a:lnTo>
                <a:lnTo>
                  <a:pt x="2853" y="3514"/>
                </a:lnTo>
                <a:lnTo>
                  <a:pt x="2853" y="3516"/>
                </a:lnTo>
                <a:lnTo>
                  <a:pt x="2853" y="3514"/>
                </a:lnTo>
                <a:lnTo>
                  <a:pt x="2851" y="3514"/>
                </a:lnTo>
                <a:lnTo>
                  <a:pt x="2851" y="3513"/>
                </a:lnTo>
                <a:lnTo>
                  <a:pt x="2853" y="3513"/>
                </a:lnTo>
                <a:lnTo>
                  <a:pt x="2853" y="3514"/>
                </a:lnTo>
                <a:close/>
                <a:moveTo>
                  <a:pt x="2524" y="3513"/>
                </a:moveTo>
                <a:lnTo>
                  <a:pt x="2526" y="3513"/>
                </a:lnTo>
                <a:lnTo>
                  <a:pt x="2527" y="3513"/>
                </a:lnTo>
                <a:lnTo>
                  <a:pt x="2527" y="3514"/>
                </a:lnTo>
                <a:lnTo>
                  <a:pt x="2527" y="3516"/>
                </a:lnTo>
                <a:lnTo>
                  <a:pt x="2526" y="3516"/>
                </a:lnTo>
                <a:lnTo>
                  <a:pt x="2527" y="3516"/>
                </a:lnTo>
                <a:lnTo>
                  <a:pt x="2526" y="3516"/>
                </a:lnTo>
                <a:lnTo>
                  <a:pt x="2527" y="3516"/>
                </a:lnTo>
                <a:lnTo>
                  <a:pt x="2527" y="3518"/>
                </a:lnTo>
                <a:lnTo>
                  <a:pt x="2526" y="3518"/>
                </a:lnTo>
                <a:lnTo>
                  <a:pt x="2526" y="3516"/>
                </a:lnTo>
                <a:lnTo>
                  <a:pt x="2524" y="3516"/>
                </a:lnTo>
                <a:lnTo>
                  <a:pt x="2524" y="3514"/>
                </a:lnTo>
                <a:lnTo>
                  <a:pt x="2522" y="3514"/>
                </a:lnTo>
                <a:lnTo>
                  <a:pt x="2522" y="3513"/>
                </a:lnTo>
                <a:lnTo>
                  <a:pt x="2524" y="3513"/>
                </a:lnTo>
                <a:close/>
                <a:moveTo>
                  <a:pt x="2836" y="3511"/>
                </a:moveTo>
                <a:lnTo>
                  <a:pt x="2836" y="3513"/>
                </a:lnTo>
                <a:lnTo>
                  <a:pt x="2838" y="3513"/>
                </a:lnTo>
                <a:lnTo>
                  <a:pt x="2836" y="3513"/>
                </a:lnTo>
                <a:lnTo>
                  <a:pt x="2836" y="3511"/>
                </a:lnTo>
                <a:close/>
                <a:moveTo>
                  <a:pt x="2501" y="3511"/>
                </a:moveTo>
                <a:lnTo>
                  <a:pt x="2501" y="3513"/>
                </a:lnTo>
                <a:lnTo>
                  <a:pt x="2499" y="3513"/>
                </a:lnTo>
                <a:lnTo>
                  <a:pt x="2499" y="3511"/>
                </a:lnTo>
                <a:lnTo>
                  <a:pt x="2501" y="3511"/>
                </a:lnTo>
                <a:close/>
                <a:moveTo>
                  <a:pt x="2539" y="3511"/>
                </a:moveTo>
                <a:lnTo>
                  <a:pt x="2539" y="3513"/>
                </a:lnTo>
                <a:lnTo>
                  <a:pt x="2538" y="3513"/>
                </a:lnTo>
                <a:lnTo>
                  <a:pt x="2538" y="3511"/>
                </a:lnTo>
                <a:lnTo>
                  <a:pt x="2539" y="3511"/>
                </a:lnTo>
                <a:close/>
                <a:moveTo>
                  <a:pt x="2529" y="3511"/>
                </a:moveTo>
                <a:lnTo>
                  <a:pt x="2531" y="3511"/>
                </a:lnTo>
                <a:lnTo>
                  <a:pt x="2531" y="3513"/>
                </a:lnTo>
                <a:lnTo>
                  <a:pt x="2529" y="3513"/>
                </a:lnTo>
                <a:lnTo>
                  <a:pt x="2527" y="3513"/>
                </a:lnTo>
                <a:lnTo>
                  <a:pt x="2527" y="3511"/>
                </a:lnTo>
                <a:lnTo>
                  <a:pt x="2529" y="3511"/>
                </a:lnTo>
                <a:close/>
                <a:moveTo>
                  <a:pt x="2501" y="3509"/>
                </a:moveTo>
                <a:lnTo>
                  <a:pt x="2499" y="3509"/>
                </a:lnTo>
                <a:lnTo>
                  <a:pt x="2501" y="3509"/>
                </a:lnTo>
                <a:close/>
                <a:moveTo>
                  <a:pt x="2499" y="3511"/>
                </a:moveTo>
                <a:lnTo>
                  <a:pt x="2497" y="3511"/>
                </a:lnTo>
                <a:lnTo>
                  <a:pt x="2497" y="3509"/>
                </a:lnTo>
                <a:lnTo>
                  <a:pt x="2496" y="3509"/>
                </a:lnTo>
                <a:lnTo>
                  <a:pt x="2497" y="3509"/>
                </a:lnTo>
                <a:lnTo>
                  <a:pt x="2497" y="3511"/>
                </a:lnTo>
                <a:lnTo>
                  <a:pt x="2499" y="3511"/>
                </a:lnTo>
                <a:close/>
                <a:moveTo>
                  <a:pt x="2504" y="3509"/>
                </a:moveTo>
                <a:lnTo>
                  <a:pt x="2502" y="3509"/>
                </a:lnTo>
                <a:lnTo>
                  <a:pt x="2502" y="3507"/>
                </a:lnTo>
                <a:lnTo>
                  <a:pt x="2502" y="3509"/>
                </a:lnTo>
                <a:lnTo>
                  <a:pt x="2504" y="3509"/>
                </a:lnTo>
                <a:close/>
                <a:moveTo>
                  <a:pt x="2492" y="3507"/>
                </a:moveTo>
                <a:lnTo>
                  <a:pt x="2494" y="3507"/>
                </a:lnTo>
                <a:lnTo>
                  <a:pt x="2494" y="3509"/>
                </a:lnTo>
                <a:lnTo>
                  <a:pt x="2494" y="3507"/>
                </a:lnTo>
                <a:lnTo>
                  <a:pt x="2496" y="3507"/>
                </a:lnTo>
                <a:lnTo>
                  <a:pt x="2497" y="3507"/>
                </a:lnTo>
                <a:lnTo>
                  <a:pt x="2497" y="3509"/>
                </a:lnTo>
                <a:lnTo>
                  <a:pt x="2496" y="3509"/>
                </a:lnTo>
                <a:lnTo>
                  <a:pt x="2496" y="3511"/>
                </a:lnTo>
                <a:lnTo>
                  <a:pt x="2494" y="3511"/>
                </a:lnTo>
                <a:lnTo>
                  <a:pt x="2494" y="3509"/>
                </a:lnTo>
                <a:lnTo>
                  <a:pt x="2492" y="3509"/>
                </a:lnTo>
                <a:lnTo>
                  <a:pt x="2492" y="3507"/>
                </a:lnTo>
                <a:close/>
                <a:moveTo>
                  <a:pt x="2501" y="3507"/>
                </a:moveTo>
                <a:lnTo>
                  <a:pt x="2502" y="3507"/>
                </a:lnTo>
                <a:lnTo>
                  <a:pt x="2502" y="3509"/>
                </a:lnTo>
                <a:lnTo>
                  <a:pt x="2501" y="3509"/>
                </a:lnTo>
                <a:lnTo>
                  <a:pt x="2501" y="3507"/>
                </a:lnTo>
                <a:close/>
                <a:moveTo>
                  <a:pt x="2496" y="3507"/>
                </a:moveTo>
                <a:lnTo>
                  <a:pt x="2494" y="3507"/>
                </a:lnTo>
                <a:lnTo>
                  <a:pt x="2496" y="3507"/>
                </a:lnTo>
                <a:close/>
                <a:moveTo>
                  <a:pt x="2531" y="3507"/>
                </a:moveTo>
                <a:lnTo>
                  <a:pt x="2529" y="3507"/>
                </a:lnTo>
                <a:lnTo>
                  <a:pt x="2529" y="3506"/>
                </a:lnTo>
                <a:lnTo>
                  <a:pt x="2531" y="3506"/>
                </a:lnTo>
                <a:lnTo>
                  <a:pt x="2531" y="3507"/>
                </a:lnTo>
                <a:close/>
                <a:moveTo>
                  <a:pt x="2873" y="3506"/>
                </a:moveTo>
                <a:lnTo>
                  <a:pt x="2875" y="3506"/>
                </a:lnTo>
                <a:lnTo>
                  <a:pt x="2875" y="3507"/>
                </a:lnTo>
                <a:lnTo>
                  <a:pt x="2876" y="3507"/>
                </a:lnTo>
                <a:lnTo>
                  <a:pt x="2876" y="3509"/>
                </a:lnTo>
                <a:lnTo>
                  <a:pt x="2878" y="3509"/>
                </a:lnTo>
                <a:lnTo>
                  <a:pt x="2880" y="3511"/>
                </a:lnTo>
                <a:lnTo>
                  <a:pt x="2878" y="3511"/>
                </a:lnTo>
                <a:lnTo>
                  <a:pt x="2878" y="3509"/>
                </a:lnTo>
                <a:lnTo>
                  <a:pt x="2876" y="3509"/>
                </a:lnTo>
                <a:lnTo>
                  <a:pt x="2875" y="3509"/>
                </a:lnTo>
                <a:lnTo>
                  <a:pt x="2875" y="3511"/>
                </a:lnTo>
                <a:lnTo>
                  <a:pt x="2876" y="3511"/>
                </a:lnTo>
                <a:lnTo>
                  <a:pt x="2878" y="3511"/>
                </a:lnTo>
                <a:lnTo>
                  <a:pt x="2878" y="3513"/>
                </a:lnTo>
                <a:lnTo>
                  <a:pt x="2880" y="3513"/>
                </a:lnTo>
                <a:lnTo>
                  <a:pt x="2880" y="3514"/>
                </a:lnTo>
                <a:lnTo>
                  <a:pt x="2880" y="3513"/>
                </a:lnTo>
                <a:lnTo>
                  <a:pt x="2880" y="3514"/>
                </a:lnTo>
                <a:lnTo>
                  <a:pt x="2880" y="3516"/>
                </a:lnTo>
                <a:lnTo>
                  <a:pt x="2880" y="3518"/>
                </a:lnTo>
                <a:lnTo>
                  <a:pt x="2880" y="3519"/>
                </a:lnTo>
                <a:lnTo>
                  <a:pt x="2881" y="3519"/>
                </a:lnTo>
                <a:lnTo>
                  <a:pt x="2883" y="3519"/>
                </a:lnTo>
                <a:lnTo>
                  <a:pt x="2883" y="3521"/>
                </a:lnTo>
                <a:lnTo>
                  <a:pt x="2883" y="3523"/>
                </a:lnTo>
                <a:lnTo>
                  <a:pt x="2881" y="3523"/>
                </a:lnTo>
                <a:lnTo>
                  <a:pt x="2881" y="3521"/>
                </a:lnTo>
                <a:lnTo>
                  <a:pt x="2880" y="3521"/>
                </a:lnTo>
                <a:lnTo>
                  <a:pt x="2878" y="3521"/>
                </a:lnTo>
                <a:lnTo>
                  <a:pt x="2876" y="3521"/>
                </a:lnTo>
                <a:lnTo>
                  <a:pt x="2876" y="3519"/>
                </a:lnTo>
                <a:lnTo>
                  <a:pt x="2875" y="3519"/>
                </a:lnTo>
                <a:lnTo>
                  <a:pt x="2873" y="3519"/>
                </a:lnTo>
                <a:lnTo>
                  <a:pt x="2871" y="3519"/>
                </a:lnTo>
                <a:lnTo>
                  <a:pt x="2870" y="3519"/>
                </a:lnTo>
                <a:lnTo>
                  <a:pt x="2868" y="3518"/>
                </a:lnTo>
                <a:lnTo>
                  <a:pt x="2866" y="3518"/>
                </a:lnTo>
                <a:lnTo>
                  <a:pt x="2865" y="3518"/>
                </a:lnTo>
                <a:lnTo>
                  <a:pt x="2865" y="3516"/>
                </a:lnTo>
                <a:lnTo>
                  <a:pt x="2866" y="3516"/>
                </a:lnTo>
                <a:lnTo>
                  <a:pt x="2865" y="3516"/>
                </a:lnTo>
                <a:lnTo>
                  <a:pt x="2865" y="3514"/>
                </a:lnTo>
                <a:lnTo>
                  <a:pt x="2866" y="3514"/>
                </a:lnTo>
                <a:lnTo>
                  <a:pt x="2865" y="3514"/>
                </a:lnTo>
                <a:lnTo>
                  <a:pt x="2865" y="3513"/>
                </a:lnTo>
                <a:lnTo>
                  <a:pt x="2863" y="3513"/>
                </a:lnTo>
                <a:lnTo>
                  <a:pt x="2863" y="3511"/>
                </a:lnTo>
                <a:lnTo>
                  <a:pt x="2861" y="3511"/>
                </a:lnTo>
                <a:lnTo>
                  <a:pt x="2861" y="3509"/>
                </a:lnTo>
                <a:lnTo>
                  <a:pt x="2863" y="3509"/>
                </a:lnTo>
                <a:lnTo>
                  <a:pt x="2863" y="3511"/>
                </a:lnTo>
                <a:lnTo>
                  <a:pt x="2865" y="3511"/>
                </a:lnTo>
                <a:lnTo>
                  <a:pt x="2866" y="3511"/>
                </a:lnTo>
                <a:lnTo>
                  <a:pt x="2868" y="3511"/>
                </a:lnTo>
                <a:lnTo>
                  <a:pt x="2868" y="3513"/>
                </a:lnTo>
                <a:lnTo>
                  <a:pt x="2868" y="3511"/>
                </a:lnTo>
                <a:lnTo>
                  <a:pt x="2868" y="3513"/>
                </a:lnTo>
                <a:lnTo>
                  <a:pt x="2870" y="3513"/>
                </a:lnTo>
                <a:lnTo>
                  <a:pt x="2870" y="3511"/>
                </a:lnTo>
                <a:lnTo>
                  <a:pt x="2871" y="3511"/>
                </a:lnTo>
                <a:lnTo>
                  <a:pt x="2871" y="3509"/>
                </a:lnTo>
                <a:lnTo>
                  <a:pt x="2870" y="3509"/>
                </a:lnTo>
                <a:lnTo>
                  <a:pt x="2870" y="3507"/>
                </a:lnTo>
                <a:lnTo>
                  <a:pt x="2870" y="3506"/>
                </a:lnTo>
                <a:lnTo>
                  <a:pt x="2871" y="3506"/>
                </a:lnTo>
                <a:lnTo>
                  <a:pt x="2873" y="3506"/>
                </a:lnTo>
                <a:close/>
                <a:moveTo>
                  <a:pt x="2496" y="3504"/>
                </a:moveTo>
                <a:lnTo>
                  <a:pt x="2497" y="3504"/>
                </a:lnTo>
                <a:lnTo>
                  <a:pt x="2499" y="3504"/>
                </a:lnTo>
                <a:lnTo>
                  <a:pt x="2499" y="3506"/>
                </a:lnTo>
                <a:lnTo>
                  <a:pt x="2499" y="3504"/>
                </a:lnTo>
                <a:lnTo>
                  <a:pt x="2501" y="3504"/>
                </a:lnTo>
                <a:lnTo>
                  <a:pt x="2499" y="3506"/>
                </a:lnTo>
                <a:lnTo>
                  <a:pt x="2497" y="3506"/>
                </a:lnTo>
                <a:lnTo>
                  <a:pt x="2496" y="3506"/>
                </a:lnTo>
                <a:lnTo>
                  <a:pt x="2496" y="3504"/>
                </a:lnTo>
                <a:close/>
                <a:moveTo>
                  <a:pt x="2504" y="3504"/>
                </a:moveTo>
                <a:lnTo>
                  <a:pt x="2506" y="3504"/>
                </a:lnTo>
                <a:lnTo>
                  <a:pt x="2507" y="3506"/>
                </a:lnTo>
                <a:lnTo>
                  <a:pt x="2506" y="3506"/>
                </a:lnTo>
                <a:lnTo>
                  <a:pt x="2507" y="3506"/>
                </a:lnTo>
                <a:lnTo>
                  <a:pt x="2507" y="3507"/>
                </a:lnTo>
                <a:lnTo>
                  <a:pt x="2506" y="3507"/>
                </a:lnTo>
                <a:lnTo>
                  <a:pt x="2506" y="3509"/>
                </a:lnTo>
                <a:lnTo>
                  <a:pt x="2504" y="3509"/>
                </a:lnTo>
                <a:lnTo>
                  <a:pt x="2504" y="3507"/>
                </a:lnTo>
                <a:lnTo>
                  <a:pt x="2504" y="3509"/>
                </a:lnTo>
                <a:lnTo>
                  <a:pt x="2504" y="3507"/>
                </a:lnTo>
                <a:lnTo>
                  <a:pt x="2502" y="3507"/>
                </a:lnTo>
                <a:lnTo>
                  <a:pt x="2502" y="3506"/>
                </a:lnTo>
                <a:lnTo>
                  <a:pt x="2501" y="3506"/>
                </a:lnTo>
                <a:lnTo>
                  <a:pt x="2501" y="3504"/>
                </a:lnTo>
                <a:lnTo>
                  <a:pt x="2502" y="3504"/>
                </a:lnTo>
                <a:lnTo>
                  <a:pt x="2502" y="3506"/>
                </a:lnTo>
                <a:lnTo>
                  <a:pt x="2504" y="3506"/>
                </a:lnTo>
                <a:lnTo>
                  <a:pt x="2504" y="3504"/>
                </a:lnTo>
                <a:close/>
                <a:moveTo>
                  <a:pt x="2472" y="3504"/>
                </a:moveTo>
                <a:lnTo>
                  <a:pt x="2472" y="3502"/>
                </a:lnTo>
                <a:lnTo>
                  <a:pt x="2472" y="3504"/>
                </a:lnTo>
                <a:close/>
                <a:moveTo>
                  <a:pt x="2502" y="3502"/>
                </a:moveTo>
                <a:lnTo>
                  <a:pt x="2502" y="3504"/>
                </a:lnTo>
                <a:lnTo>
                  <a:pt x="2502" y="3502"/>
                </a:lnTo>
                <a:close/>
                <a:moveTo>
                  <a:pt x="2491" y="3502"/>
                </a:moveTo>
                <a:lnTo>
                  <a:pt x="2492" y="3502"/>
                </a:lnTo>
                <a:lnTo>
                  <a:pt x="2492" y="3504"/>
                </a:lnTo>
                <a:lnTo>
                  <a:pt x="2491" y="3504"/>
                </a:lnTo>
                <a:lnTo>
                  <a:pt x="2489" y="3504"/>
                </a:lnTo>
                <a:lnTo>
                  <a:pt x="2489" y="3502"/>
                </a:lnTo>
                <a:lnTo>
                  <a:pt x="2491" y="3502"/>
                </a:lnTo>
                <a:lnTo>
                  <a:pt x="2489" y="3502"/>
                </a:lnTo>
                <a:lnTo>
                  <a:pt x="2491" y="3502"/>
                </a:lnTo>
                <a:close/>
                <a:moveTo>
                  <a:pt x="2808" y="3502"/>
                </a:moveTo>
                <a:lnTo>
                  <a:pt x="2810" y="3502"/>
                </a:lnTo>
                <a:lnTo>
                  <a:pt x="2810" y="3504"/>
                </a:lnTo>
                <a:lnTo>
                  <a:pt x="2810" y="3506"/>
                </a:lnTo>
                <a:lnTo>
                  <a:pt x="2810" y="3504"/>
                </a:lnTo>
                <a:lnTo>
                  <a:pt x="2808" y="3504"/>
                </a:lnTo>
                <a:lnTo>
                  <a:pt x="2808" y="3502"/>
                </a:lnTo>
                <a:close/>
                <a:moveTo>
                  <a:pt x="2805" y="3501"/>
                </a:moveTo>
                <a:lnTo>
                  <a:pt x="2806" y="3501"/>
                </a:lnTo>
                <a:lnTo>
                  <a:pt x="2806" y="3502"/>
                </a:lnTo>
                <a:lnTo>
                  <a:pt x="2805" y="3501"/>
                </a:lnTo>
                <a:close/>
                <a:moveTo>
                  <a:pt x="2492" y="3501"/>
                </a:moveTo>
                <a:lnTo>
                  <a:pt x="2492" y="3502"/>
                </a:lnTo>
                <a:lnTo>
                  <a:pt x="2491" y="3502"/>
                </a:lnTo>
                <a:lnTo>
                  <a:pt x="2491" y="3501"/>
                </a:lnTo>
                <a:lnTo>
                  <a:pt x="2492" y="3501"/>
                </a:lnTo>
                <a:close/>
                <a:moveTo>
                  <a:pt x="2491" y="3501"/>
                </a:moveTo>
                <a:lnTo>
                  <a:pt x="2489" y="3501"/>
                </a:lnTo>
                <a:lnTo>
                  <a:pt x="2491" y="3499"/>
                </a:lnTo>
                <a:lnTo>
                  <a:pt x="2491" y="3501"/>
                </a:lnTo>
                <a:close/>
                <a:moveTo>
                  <a:pt x="2866" y="3501"/>
                </a:moveTo>
                <a:lnTo>
                  <a:pt x="2868" y="3501"/>
                </a:lnTo>
                <a:lnTo>
                  <a:pt x="2866" y="3501"/>
                </a:lnTo>
                <a:lnTo>
                  <a:pt x="2868" y="3501"/>
                </a:lnTo>
                <a:lnTo>
                  <a:pt x="2868" y="3502"/>
                </a:lnTo>
                <a:lnTo>
                  <a:pt x="2866" y="3502"/>
                </a:lnTo>
                <a:lnTo>
                  <a:pt x="2866" y="3501"/>
                </a:lnTo>
                <a:lnTo>
                  <a:pt x="2866" y="3502"/>
                </a:lnTo>
                <a:lnTo>
                  <a:pt x="2868" y="3502"/>
                </a:lnTo>
                <a:lnTo>
                  <a:pt x="2866" y="3502"/>
                </a:lnTo>
                <a:lnTo>
                  <a:pt x="2866" y="3501"/>
                </a:lnTo>
                <a:lnTo>
                  <a:pt x="2865" y="3501"/>
                </a:lnTo>
                <a:lnTo>
                  <a:pt x="2866" y="3501"/>
                </a:lnTo>
                <a:lnTo>
                  <a:pt x="2866" y="3499"/>
                </a:lnTo>
                <a:lnTo>
                  <a:pt x="2866" y="3501"/>
                </a:lnTo>
                <a:close/>
                <a:moveTo>
                  <a:pt x="2554" y="3501"/>
                </a:moveTo>
                <a:lnTo>
                  <a:pt x="2556" y="3501"/>
                </a:lnTo>
                <a:lnTo>
                  <a:pt x="2556" y="3499"/>
                </a:lnTo>
                <a:lnTo>
                  <a:pt x="2558" y="3499"/>
                </a:lnTo>
                <a:lnTo>
                  <a:pt x="2556" y="3501"/>
                </a:lnTo>
                <a:lnTo>
                  <a:pt x="2554" y="3501"/>
                </a:lnTo>
                <a:close/>
                <a:moveTo>
                  <a:pt x="2492" y="3501"/>
                </a:moveTo>
                <a:lnTo>
                  <a:pt x="2492" y="3499"/>
                </a:lnTo>
                <a:lnTo>
                  <a:pt x="2492" y="3501"/>
                </a:lnTo>
                <a:close/>
                <a:moveTo>
                  <a:pt x="2850" y="3499"/>
                </a:moveTo>
                <a:lnTo>
                  <a:pt x="2850" y="3501"/>
                </a:lnTo>
                <a:lnTo>
                  <a:pt x="2850" y="3502"/>
                </a:lnTo>
                <a:lnTo>
                  <a:pt x="2851" y="3502"/>
                </a:lnTo>
                <a:lnTo>
                  <a:pt x="2851" y="3504"/>
                </a:lnTo>
                <a:lnTo>
                  <a:pt x="2853" y="3504"/>
                </a:lnTo>
                <a:lnTo>
                  <a:pt x="2851" y="3506"/>
                </a:lnTo>
                <a:lnTo>
                  <a:pt x="2851" y="3504"/>
                </a:lnTo>
                <a:lnTo>
                  <a:pt x="2850" y="3504"/>
                </a:lnTo>
                <a:lnTo>
                  <a:pt x="2850" y="3502"/>
                </a:lnTo>
                <a:lnTo>
                  <a:pt x="2848" y="3502"/>
                </a:lnTo>
                <a:lnTo>
                  <a:pt x="2848" y="3501"/>
                </a:lnTo>
                <a:lnTo>
                  <a:pt x="2846" y="3501"/>
                </a:lnTo>
                <a:lnTo>
                  <a:pt x="2848" y="3501"/>
                </a:lnTo>
                <a:lnTo>
                  <a:pt x="2848" y="3499"/>
                </a:lnTo>
                <a:lnTo>
                  <a:pt x="2848" y="3501"/>
                </a:lnTo>
                <a:lnTo>
                  <a:pt x="2850" y="3501"/>
                </a:lnTo>
                <a:lnTo>
                  <a:pt x="2848" y="3501"/>
                </a:lnTo>
                <a:lnTo>
                  <a:pt x="2848" y="3499"/>
                </a:lnTo>
                <a:lnTo>
                  <a:pt x="2850" y="3499"/>
                </a:lnTo>
                <a:close/>
                <a:moveTo>
                  <a:pt x="2509" y="3499"/>
                </a:moveTo>
                <a:lnTo>
                  <a:pt x="2509" y="3501"/>
                </a:lnTo>
                <a:lnTo>
                  <a:pt x="2509" y="3499"/>
                </a:lnTo>
                <a:lnTo>
                  <a:pt x="2507" y="3499"/>
                </a:lnTo>
                <a:lnTo>
                  <a:pt x="2509" y="3499"/>
                </a:lnTo>
                <a:close/>
                <a:moveTo>
                  <a:pt x="2538" y="3499"/>
                </a:moveTo>
                <a:lnTo>
                  <a:pt x="2539" y="3499"/>
                </a:lnTo>
                <a:lnTo>
                  <a:pt x="2539" y="3501"/>
                </a:lnTo>
                <a:lnTo>
                  <a:pt x="2539" y="3502"/>
                </a:lnTo>
                <a:lnTo>
                  <a:pt x="2538" y="3502"/>
                </a:lnTo>
                <a:lnTo>
                  <a:pt x="2539" y="3502"/>
                </a:lnTo>
                <a:lnTo>
                  <a:pt x="2538" y="3502"/>
                </a:lnTo>
                <a:lnTo>
                  <a:pt x="2538" y="3504"/>
                </a:lnTo>
                <a:lnTo>
                  <a:pt x="2536" y="3504"/>
                </a:lnTo>
                <a:lnTo>
                  <a:pt x="2534" y="3504"/>
                </a:lnTo>
                <a:lnTo>
                  <a:pt x="2533" y="3504"/>
                </a:lnTo>
                <a:lnTo>
                  <a:pt x="2533" y="3506"/>
                </a:lnTo>
                <a:lnTo>
                  <a:pt x="2531" y="3506"/>
                </a:lnTo>
                <a:lnTo>
                  <a:pt x="2531" y="3504"/>
                </a:lnTo>
                <a:lnTo>
                  <a:pt x="2531" y="3502"/>
                </a:lnTo>
                <a:lnTo>
                  <a:pt x="2533" y="3502"/>
                </a:lnTo>
                <a:lnTo>
                  <a:pt x="2533" y="3504"/>
                </a:lnTo>
                <a:lnTo>
                  <a:pt x="2533" y="3502"/>
                </a:lnTo>
                <a:lnTo>
                  <a:pt x="2534" y="3502"/>
                </a:lnTo>
                <a:lnTo>
                  <a:pt x="2534" y="3504"/>
                </a:lnTo>
                <a:lnTo>
                  <a:pt x="2534" y="3502"/>
                </a:lnTo>
                <a:lnTo>
                  <a:pt x="2534" y="3501"/>
                </a:lnTo>
                <a:lnTo>
                  <a:pt x="2536" y="3501"/>
                </a:lnTo>
                <a:lnTo>
                  <a:pt x="2536" y="3499"/>
                </a:lnTo>
                <a:lnTo>
                  <a:pt x="2538" y="3499"/>
                </a:lnTo>
                <a:close/>
                <a:moveTo>
                  <a:pt x="2497" y="3499"/>
                </a:moveTo>
                <a:lnTo>
                  <a:pt x="2496" y="3499"/>
                </a:lnTo>
                <a:lnTo>
                  <a:pt x="2497" y="3499"/>
                </a:lnTo>
                <a:close/>
                <a:moveTo>
                  <a:pt x="2481" y="3499"/>
                </a:moveTo>
                <a:lnTo>
                  <a:pt x="2482" y="3499"/>
                </a:lnTo>
                <a:lnTo>
                  <a:pt x="2481" y="3499"/>
                </a:lnTo>
                <a:close/>
                <a:moveTo>
                  <a:pt x="2496" y="3499"/>
                </a:moveTo>
                <a:lnTo>
                  <a:pt x="2496" y="3497"/>
                </a:lnTo>
                <a:lnTo>
                  <a:pt x="2496" y="3499"/>
                </a:lnTo>
                <a:close/>
                <a:moveTo>
                  <a:pt x="2467" y="3497"/>
                </a:moveTo>
                <a:lnTo>
                  <a:pt x="2467" y="3499"/>
                </a:lnTo>
                <a:lnTo>
                  <a:pt x="2467" y="3497"/>
                </a:lnTo>
                <a:close/>
                <a:moveTo>
                  <a:pt x="2846" y="3497"/>
                </a:moveTo>
                <a:lnTo>
                  <a:pt x="2846" y="3499"/>
                </a:lnTo>
                <a:lnTo>
                  <a:pt x="2846" y="3497"/>
                </a:lnTo>
                <a:lnTo>
                  <a:pt x="2845" y="3497"/>
                </a:lnTo>
                <a:lnTo>
                  <a:pt x="2846" y="3497"/>
                </a:lnTo>
                <a:close/>
                <a:moveTo>
                  <a:pt x="2843" y="3497"/>
                </a:moveTo>
                <a:lnTo>
                  <a:pt x="2845" y="3497"/>
                </a:lnTo>
                <a:lnTo>
                  <a:pt x="2845" y="3499"/>
                </a:lnTo>
                <a:lnTo>
                  <a:pt x="2843" y="3499"/>
                </a:lnTo>
                <a:lnTo>
                  <a:pt x="2843" y="3497"/>
                </a:lnTo>
                <a:close/>
                <a:moveTo>
                  <a:pt x="2507" y="3497"/>
                </a:moveTo>
                <a:lnTo>
                  <a:pt x="2506" y="3497"/>
                </a:lnTo>
                <a:lnTo>
                  <a:pt x="2507" y="3497"/>
                </a:lnTo>
                <a:close/>
                <a:moveTo>
                  <a:pt x="2497" y="3497"/>
                </a:moveTo>
                <a:lnTo>
                  <a:pt x="2497" y="3496"/>
                </a:lnTo>
                <a:lnTo>
                  <a:pt x="2497" y="3497"/>
                </a:lnTo>
                <a:lnTo>
                  <a:pt x="2499" y="3497"/>
                </a:lnTo>
                <a:lnTo>
                  <a:pt x="2501" y="3497"/>
                </a:lnTo>
                <a:lnTo>
                  <a:pt x="2501" y="3499"/>
                </a:lnTo>
                <a:lnTo>
                  <a:pt x="2501" y="3501"/>
                </a:lnTo>
                <a:lnTo>
                  <a:pt x="2499" y="3501"/>
                </a:lnTo>
                <a:lnTo>
                  <a:pt x="2499" y="3499"/>
                </a:lnTo>
                <a:lnTo>
                  <a:pt x="2497" y="3499"/>
                </a:lnTo>
                <a:lnTo>
                  <a:pt x="2497" y="3497"/>
                </a:lnTo>
                <a:lnTo>
                  <a:pt x="2496" y="3497"/>
                </a:lnTo>
                <a:lnTo>
                  <a:pt x="2496" y="3496"/>
                </a:lnTo>
                <a:lnTo>
                  <a:pt x="2497" y="3496"/>
                </a:lnTo>
                <a:lnTo>
                  <a:pt x="2497" y="3497"/>
                </a:lnTo>
                <a:close/>
                <a:moveTo>
                  <a:pt x="2509" y="3496"/>
                </a:moveTo>
                <a:lnTo>
                  <a:pt x="2509" y="3497"/>
                </a:lnTo>
                <a:lnTo>
                  <a:pt x="2507" y="3497"/>
                </a:lnTo>
                <a:lnTo>
                  <a:pt x="2507" y="3496"/>
                </a:lnTo>
                <a:lnTo>
                  <a:pt x="2509" y="3496"/>
                </a:lnTo>
                <a:close/>
                <a:moveTo>
                  <a:pt x="2803" y="3496"/>
                </a:moveTo>
                <a:lnTo>
                  <a:pt x="2803" y="3497"/>
                </a:lnTo>
                <a:lnTo>
                  <a:pt x="2805" y="3499"/>
                </a:lnTo>
                <a:lnTo>
                  <a:pt x="2803" y="3499"/>
                </a:lnTo>
                <a:lnTo>
                  <a:pt x="2803" y="3497"/>
                </a:lnTo>
                <a:lnTo>
                  <a:pt x="2801" y="3497"/>
                </a:lnTo>
                <a:lnTo>
                  <a:pt x="2803" y="3497"/>
                </a:lnTo>
                <a:lnTo>
                  <a:pt x="2801" y="3496"/>
                </a:lnTo>
                <a:lnTo>
                  <a:pt x="2803" y="3496"/>
                </a:lnTo>
                <a:close/>
                <a:moveTo>
                  <a:pt x="2492" y="3497"/>
                </a:moveTo>
                <a:lnTo>
                  <a:pt x="2492" y="3496"/>
                </a:lnTo>
                <a:lnTo>
                  <a:pt x="2492" y="3497"/>
                </a:lnTo>
                <a:close/>
                <a:moveTo>
                  <a:pt x="2507" y="3496"/>
                </a:moveTo>
                <a:lnTo>
                  <a:pt x="2507" y="3497"/>
                </a:lnTo>
                <a:lnTo>
                  <a:pt x="2506" y="3496"/>
                </a:lnTo>
                <a:lnTo>
                  <a:pt x="2507" y="3496"/>
                </a:lnTo>
                <a:close/>
                <a:moveTo>
                  <a:pt x="2496" y="3496"/>
                </a:moveTo>
                <a:lnTo>
                  <a:pt x="2494" y="3496"/>
                </a:lnTo>
                <a:lnTo>
                  <a:pt x="2494" y="3497"/>
                </a:lnTo>
                <a:lnTo>
                  <a:pt x="2494" y="3496"/>
                </a:lnTo>
                <a:lnTo>
                  <a:pt x="2494" y="3497"/>
                </a:lnTo>
                <a:lnTo>
                  <a:pt x="2494" y="3496"/>
                </a:lnTo>
                <a:lnTo>
                  <a:pt x="2496" y="3496"/>
                </a:lnTo>
                <a:close/>
                <a:moveTo>
                  <a:pt x="2554" y="3496"/>
                </a:moveTo>
                <a:lnTo>
                  <a:pt x="2553" y="3496"/>
                </a:lnTo>
                <a:lnTo>
                  <a:pt x="2554" y="3496"/>
                </a:lnTo>
                <a:close/>
                <a:moveTo>
                  <a:pt x="2476" y="3497"/>
                </a:moveTo>
                <a:lnTo>
                  <a:pt x="2474" y="3497"/>
                </a:lnTo>
                <a:lnTo>
                  <a:pt x="2474" y="3496"/>
                </a:lnTo>
                <a:lnTo>
                  <a:pt x="2476" y="3496"/>
                </a:lnTo>
                <a:lnTo>
                  <a:pt x="2476" y="3497"/>
                </a:lnTo>
                <a:close/>
                <a:moveTo>
                  <a:pt x="2511" y="3494"/>
                </a:moveTo>
                <a:lnTo>
                  <a:pt x="2511" y="3496"/>
                </a:lnTo>
                <a:lnTo>
                  <a:pt x="2512" y="3496"/>
                </a:lnTo>
                <a:lnTo>
                  <a:pt x="2512" y="3497"/>
                </a:lnTo>
                <a:lnTo>
                  <a:pt x="2511" y="3497"/>
                </a:lnTo>
                <a:lnTo>
                  <a:pt x="2511" y="3496"/>
                </a:lnTo>
                <a:lnTo>
                  <a:pt x="2511" y="3497"/>
                </a:lnTo>
                <a:lnTo>
                  <a:pt x="2511" y="3496"/>
                </a:lnTo>
                <a:lnTo>
                  <a:pt x="2511" y="3494"/>
                </a:lnTo>
                <a:close/>
                <a:moveTo>
                  <a:pt x="2554" y="3496"/>
                </a:moveTo>
                <a:lnTo>
                  <a:pt x="2554" y="3494"/>
                </a:lnTo>
                <a:lnTo>
                  <a:pt x="2554" y="3496"/>
                </a:lnTo>
                <a:close/>
                <a:moveTo>
                  <a:pt x="2507" y="3496"/>
                </a:moveTo>
                <a:lnTo>
                  <a:pt x="2507" y="3494"/>
                </a:lnTo>
                <a:lnTo>
                  <a:pt x="2509" y="3494"/>
                </a:lnTo>
                <a:lnTo>
                  <a:pt x="2509" y="3496"/>
                </a:lnTo>
                <a:lnTo>
                  <a:pt x="2507" y="3496"/>
                </a:lnTo>
                <a:close/>
                <a:moveTo>
                  <a:pt x="2541" y="3496"/>
                </a:moveTo>
                <a:lnTo>
                  <a:pt x="2539" y="3496"/>
                </a:lnTo>
                <a:lnTo>
                  <a:pt x="2539" y="3494"/>
                </a:lnTo>
                <a:lnTo>
                  <a:pt x="2539" y="3496"/>
                </a:lnTo>
                <a:lnTo>
                  <a:pt x="2541" y="3496"/>
                </a:lnTo>
                <a:close/>
                <a:moveTo>
                  <a:pt x="2800" y="3494"/>
                </a:moveTo>
                <a:lnTo>
                  <a:pt x="2800" y="3496"/>
                </a:lnTo>
                <a:lnTo>
                  <a:pt x="2800" y="3494"/>
                </a:lnTo>
                <a:lnTo>
                  <a:pt x="2800" y="3496"/>
                </a:lnTo>
                <a:lnTo>
                  <a:pt x="2801" y="3496"/>
                </a:lnTo>
                <a:lnTo>
                  <a:pt x="2800" y="3496"/>
                </a:lnTo>
                <a:lnTo>
                  <a:pt x="2800" y="3494"/>
                </a:lnTo>
                <a:close/>
                <a:moveTo>
                  <a:pt x="2466" y="3494"/>
                </a:moveTo>
                <a:lnTo>
                  <a:pt x="2467" y="3494"/>
                </a:lnTo>
                <a:lnTo>
                  <a:pt x="2467" y="3496"/>
                </a:lnTo>
                <a:lnTo>
                  <a:pt x="2467" y="3497"/>
                </a:lnTo>
                <a:lnTo>
                  <a:pt x="2466" y="3497"/>
                </a:lnTo>
                <a:lnTo>
                  <a:pt x="2466" y="3496"/>
                </a:lnTo>
                <a:lnTo>
                  <a:pt x="2466" y="3494"/>
                </a:lnTo>
                <a:close/>
                <a:moveTo>
                  <a:pt x="2501" y="3494"/>
                </a:moveTo>
                <a:lnTo>
                  <a:pt x="2502" y="3494"/>
                </a:lnTo>
                <a:lnTo>
                  <a:pt x="2504" y="3494"/>
                </a:lnTo>
                <a:lnTo>
                  <a:pt x="2504" y="3496"/>
                </a:lnTo>
                <a:lnTo>
                  <a:pt x="2502" y="3496"/>
                </a:lnTo>
                <a:lnTo>
                  <a:pt x="2502" y="3497"/>
                </a:lnTo>
                <a:lnTo>
                  <a:pt x="2501" y="3497"/>
                </a:lnTo>
                <a:lnTo>
                  <a:pt x="2501" y="3496"/>
                </a:lnTo>
                <a:lnTo>
                  <a:pt x="2499" y="3496"/>
                </a:lnTo>
                <a:lnTo>
                  <a:pt x="2501" y="3496"/>
                </a:lnTo>
                <a:lnTo>
                  <a:pt x="2501" y="3494"/>
                </a:lnTo>
                <a:close/>
                <a:moveTo>
                  <a:pt x="2514" y="3494"/>
                </a:moveTo>
                <a:lnTo>
                  <a:pt x="2516" y="3494"/>
                </a:lnTo>
                <a:lnTo>
                  <a:pt x="2516" y="3496"/>
                </a:lnTo>
                <a:lnTo>
                  <a:pt x="2514" y="3496"/>
                </a:lnTo>
                <a:lnTo>
                  <a:pt x="2512" y="3496"/>
                </a:lnTo>
                <a:lnTo>
                  <a:pt x="2514" y="3496"/>
                </a:lnTo>
                <a:lnTo>
                  <a:pt x="2512" y="3496"/>
                </a:lnTo>
                <a:lnTo>
                  <a:pt x="2512" y="3494"/>
                </a:lnTo>
                <a:lnTo>
                  <a:pt x="2514" y="3494"/>
                </a:lnTo>
                <a:close/>
                <a:moveTo>
                  <a:pt x="2504" y="3494"/>
                </a:moveTo>
                <a:lnTo>
                  <a:pt x="2504" y="3492"/>
                </a:lnTo>
                <a:lnTo>
                  <a:pt x="2506" y="3492"/>
                </a:lnTo>
                <a:lnTo>
                  <a:pt x="2506" y="3494"/>
                </a:lnTo>
                <a:lnTo>
                  <a:pt x="2504" y="3494"/>
                </a:lnTo>
                <a:close/>
                <a:moveTo>
                  <a:pt x="2536" y="3494"/>
                </a:moveTo>
                <a:lnTo>
                  <a:pt x="2536" y="3492"/>
                </a:lnTo>
                <a:lnTo>
                  <a:pt x="2538" y="3492"/>
                </a:lnTo>
                <a:lnTo>
                  <a:pt x="2538" y="3494"/>
                </a:lnTo>
                <a:lnTo>
                  <a:pt x="2536" y="3494"/>
                </a:lnTo>
                <a:close/>
                <a:moveTo>
                  <a:pt x="2502" y="3492"/>
                </a:moveTo>
                <a:lnTo>
                  <a:pt x="2502" y="3494"/>
                </a:lnTo>
                <a:lnTo>
                  <a:pt x="2501" y="3494"/>
                </a:lnTo>
                <a:lnTo>
                  <a:pt x="2501" y="3492"/>
                </a:lnTo>
                <a:lnTo>
                  <a:pt x="2502" y="3492"/>
                </a:lnTo>
                <a:close/>
                <a:moveTo>
                  <a:pt x="2469" y="3494"/>
                </a:moveTo>
                <a:lnTo>
                  <a:pt x="2469" y="3492"/>
                </a:lnTo>
                <a:lnTo>
                  <a:pt x="2469" y="3494"/>
                </a:lnTo>
                <a:close/>
                <a:moveTo>
                  <a:pt x="2472" y="3492"/>
                </a:moveTo>
                <a:lnTo>
                  <a:pt x="2472" y="3494"/>
                </a:lnTo>
                <a:lnTo>
                  <a:pt x="2472" y="3492"/>
                </a:lnTo>
                <a:close/>
                <a:moveTo>
                  <a:pt x="2517" y="3492"/>
                </a:moveTo>
                <a:lnTo>
                  <a:pt x="2519" y="3492"/>
                </a:lnTo>
                <a:lnTo>
                  <a:pt x="2517" y="3492"/>
                </a:lnTo>
                <a:lnTo>
                  <a:pt x="2517" y="3494"/>
                </a:lnTo>
                <a:lnTo>
                  <a:pt x="2517" y="3492"/>
                </a:lnTo>
                <a:close/>
                <a:moveTo>
                  <a:pt x="2506" y="3492"/>
                </a:moveTo>
                <a:lnTo>
                  <a:pt x="2504" y="3492"/>
                </a:lnTo>
                <a:lnTo>
                  <a:pt x="2506" y="3492"/>
                </a:lnTo>
                <a:close/>
                <a:moveTo>
                  <a:pt x="2504" y="3494"/>
                </a:moveTo>
                <a:lnTo>
                  <a:pt x="2502" y="3494"/>
                </a:lnTo>
                <a:lnTo>
                  <a:pt x="2502" y="3492"/>
                </a:lnTo>
                <a:lnTo>
                  <a:pt x="2504" y="3492"/>
                </a:lnTo>
                <a:lnTo>
                  <a:pt x="2504" y="3494"/>
                </a:lnTo>
                <a:close/>
                <a:moveTo>
                  <a:pt x="2492" y="3492"/>
                </a:moveTo>
                <a:lnTo>
                  <a:pt x="2494" y="3492"/>
                </a:lnTo>
                <a:lnTo>
                  <a:pt x="2492" y="3492"/>
                </a:lnTo>
                <a:close/>
                <a:moveTo>
                  <a:pt x="2466" y="3492"/>
                </a:moveTo>
                <a:lnTo>
                  <a:pt x="2464" y="3492"/>
                </a:lnTo>
                <a:lnTo>
                  <a:pt x="2466" y="3492"/>
                </a:lnTo>
                <a:close/>
                <a:moveTo>
                  <a:pt x="2517" y="3491"/>
                </a:moveTo>
                <a:lnTo>
                  <a:pt x="2517" y="3492"/>
                </a:lnTo>
                <a:lnTo>
                  <a:pt x="2519" y="3492"/>
                </a:lnTo>
                <a:lnTo>
                  <a:pt x="2517" y="3492"/>
                </a:lnTo>
                <a:lnTo>
                  <a:pt x="2516" y="3492"/>
                </a:lnTo>
                <a:lnTo>
                  <a:pt x="2517" y="3491"/>
                </a:lnTo>
                <a:close/>
                <a:moveTo>
                  <a:pt x="2499" y="3491"/>
                </a:moveTo>
                <a:lnTo>
                  <a:pt x="2501" y="3491"/>
                </a:lnTo>
                <a:lnTo>
                  <a:pt x="2501" y="3492"/>
                </a:lnTo>
                <a:lnTo>
                  <a:pt x="2501" y="3491"/>
                </a:lnTo>
                <a:lnTo>
                  <a:pt x="2501" y="3492"/>
                </a:lnTo>
                <a:lnTo>
                  <a:pt x="2502" y="3492"/>
                </a:lnTo>
                <a:lnTo>
                  <a:pt x="2501" y="3492"/>
                </a:lnTo>
                <a:lnTo>
                  <a:pt x="2501" y="3494"/>
                </a:lnTo>
                <a:lnTo>
                  <a:pt x="2499" y="3494"/>
                </a:lnTo>
                <a:lnTo>
                  <a:pt x="2499" y="3496"/>
                </a:lnTo>
                <a:lnTo>
                  <a:pt x="2497" y="3496"/>
                </a:lnTo>
                <a:lnTo>
                  <a:pt x="2497" y="3494"/>
                </a:lnTo>
                <a:lnTo>
                  <a:pt x="2499" y="3494"/>
                </a:lnTo>
                <a:lnTo>
                  <a:pt x="2499" y="3492"/>
                </a:lnTo>
                <a:lnTo>
                  <a:pt x="2497" y="3492"/>
                </a:lnTo>
                <a:lnTo>
                  <a:pt x="2497" y="3491"/>
                </a:lnTo>
                <a:lnTo>
                  <a:pt x="2499" y="3491"/>
                </a:lnTo>
                <a:close/>
                <a:moveTo>
                  <a:pt x="2539" y="3491"/>
                </a:moveTo>
                <a:lnTo>
                  <a:pt x="2539" y="3492"/>
                </a:lnTo>
                <a:lnTo>
                  <a:pt x="2538" y="3492"/>
                </a:lnTo>
                <a:lnTo>
                  <a:pt x="2538" y="3491"/>
                </a:lnTo>
                <a:lnTo>
                  <a:pt x="2539" y="3491"/>
                </a:lnTo>
                <a:close/>
                <a:moveTo>
                  <a:pt x="2512" y="3491"/>
                </a:moveTo>
                <a:lnTo>
                  <a:pt x="2511" y="3491"/>
                </a:lnTo>
                <a:lnTo>
                  <a:pt x="2512" y="3491"/>
                </a:lnTo>
                <a:close/>
                <a:moveTo>
                  <a:pt x="2514" y="3491"/>
                </a:moveTo>
                <a:lnTo>
                  <a:pt x="2512" y="3491"/>
                </a:lnTo>
                <a:lnTo>
                  <a:pt x="2514" y="3491"/>
                </a:lnTo>
                <a:close/>
                <a:moveTo>
                  <a:pt x="2461" y="3491"/>
                </a:moveTo>
                <a:lnTo>
                  <a:pt x="2461" y="3492"/>
                </a:lnTo>
                <a:lnTo>
                  <a:pt x="2461" y="3491"/>
                </a:lnTo>
                <a:lnTo>
                  <a:pt x="2459" y="3491"/>
                </a:lnTo>
                <a:lnTo>
                  <a:pt x="2461" y="3491"/>
                </a:lnTo>
                <a:close/>
                <a:moveTo>
                  <a:pt x="2554" y="3491"/>
                </a:moveTo>
                <a:lnTo>
                  <a:pt x="2556" y="3491"/>
                </a:lnTo>
                <a:lnTo>
                  <a:pt x="2556" y="3492"/>
                </a:lnTo>
                <a:lnTo>
                  <a:pt x="2554" y="3492"/>
                </a:lnTo>
                <a:lnTo>
                  <a:pt x="2554" y="3491"/>
                </a:lnTo>
                <a:close/>
                <a:moveTo>
                  <a:pt x="2507" y="3491"/>
                </a:moveTo>
                <a:lnTo>
                  <a:pt x="2509" y="3491"/>
                </a:lnTo>
                <a:lnTo>
                  <a:pt x="2511" y="3491"/>
                </a:lnTo>
                <a:lnTo>
                  <a:pt x="2511" y="3492"/>
                </a:lnTo>
                <a:lnTo>
                  <a:pt x="2512" y="3492"/>
                </a:lnTo>
                <a:lnTo>
                  <a:pt x="2512" y="3494"/>
                </a:lnTo>
                <a:lnTo>
                  <a:pt x="2511" y="3494"/>
                </a:lnTo>
                <a:lnTo>
                  <a:pt x="2509" y="3494"/>
                </a:lnTo>
                <a:lnTo>
                  <a:pt x="2507" y="3494"/>
                </a:lnTo>
                <a:lnTo>
                  <a:pt x="2507" y="3492"/>
                </a:lnTo>
                <a:lnTo>
                  <a:pt x="2509" y="3492"/>
                </a:lnTo>
                <a:lnTo>
                  <a:pt x="2507" y="3492"/>
                </a:lnTo>
                <a:lnTo>
                  <a:pt x="2507" y="3491"/>
                </a:lnTo>
                <a:close/>
                <a:moveTo>
                  <a:pt x="2541" y="3491"/>
                </a:moveTo>
                <a:lnTo>
                  <a:pt x="2539" y="3491"/>
                </a:lnTo>
                <a:lnTo>
                  <a:pt x="2541" y="3491"/>
                </a:lnTo>
                <a:close/>
                <a:moveTo>
                  <a:pt x="2810" y="3489"/>
                </a:moveTo>
                <a:lnTo>
                  <a:pt x="2810" y="3491"/>
                </a:lnTo>
                <a:lnTo>
                  <a:pt x="2811" y="3491"/>
                </a:lnTo>
                <a:lnTo>
                  <a:pt x="2811" y="3492"/>
                </a:lnTo>
                <a:lnTo>
                  <a:pt x="2810" y="3492"/>
                </a:lnTo>
                <a:lnTo>
                  <a:pt x="2810" y="3491"/>
                </a:lnTo>
                <a:lnTo>
                  <a:pt x="2810" y="3489"/>
                </a:lnTo>
                <a:close/>
                <a:moveTo>
                  <a:pt x="2541" y="3489"/>
                </a:moveTo>
                <a:lnTo>
                  <a:pt x="2539" y="3489"/>
                </a:lnTo>
                <a:lnTo>
                  <a:pt x="2539" y="3491"/>
                </a:lnTo>
                <a:lnTo>
                  <a:pt x="2539" y="3489"/>
                </a:lnTo>
                <a:lnTo>
                  <a:pt x="2541" y="3489"/>
                </a:lnTo>
                <a:close/>
                <a:moveTo>
                  <a:pt x="2543" y="3489"/>
                </a:moveTo>
                <a:lnTo>
                  <a:pt x="2543" y="3487"/>
                </a:lnTo>
                <a:lnTo>
                  <a:pt x="2543" y="3489"/>
                </a:lnTo>
                <a:close/>
                <a:moveTo>
                  <a:pt x="2514" y="3487"/>
                </a:moveTo>
                <a:lnTo>
                  <a:pt x="2514" y="3489"/>
                </a:lnTo>
                <a:lnTo>
                  <a:pt x="2516" y="3489"/>
                </a:lnTo>
                <a:lnTo>
                  <a:pt x="2517" y="3489"/>
                </a:lnTo>
                <a:lnTo>
                  <a:pt x="2517" y="3491"/>
                </a:lnTo>
                <a:lnTo>
                  <a:pt x="2516" y="3491"/>
                </a:lnTo>
                <a:lnTo>
                  <a:pt x="2516" y="3492"/>
                </a:lnTo>
                <a:lnTo>
                  <a:pt x="2516" y="3491"/>
                </a:lnTo>
                <a:lnTo>
                  <a:pt x="2514" y="3491"/>
                </a:lnTo>
                <a:lnTo>
                  <a:pt x="2514" y="3492"/>
                </a:lnTo>
                <a:lnTo>
                  <a:pt x="2514" y="3491"/>
                </a:lnTo>
                <a:lnTo>
                  <a:pt x="2514" y="3489"/>
                </a:lnTo>
                <a:lnTo>
                  <a:pt x="2512" y="3489"/>
                </a:lnTo>
                <a:lnTo>
                  <a:pt x="2512" y="3491"/>
                </a:lnTo>
                <a:lnTo>
                  <a:pt x="2511" y="3491"/>
                </a:lnTo>
                <a:lnTo>
                  <a:pt x="2511" y="3489"/>
                </a:lnTo>
                <a:lnTo>
                  <a:pt x="2512" y="3489"/>
                </a:lnTo>
                <a:lnTo>
                  <a:pt x="2512" y="3487"/>
                </a:lnTo>
                <a:lnTo>
                  <a:pt x="2514" y="3487"/>
                </a:lnTo>
                <a:close/>
                <a:moveTo>
                  <a:pt x="2504" y="3487"/>
                </a:moveTo>
                <a:lnTo>
                  <a:pt x="2504" y="3489"/>
                </a:lnTo>
                <a:lnTo>
                  <a:pt x="2502" y="3489"/>
                </a:lnTo>
                <a:lnTo>
                  <a:pt x="2502" y="3487"/>
                </a:lnTo>
                <a:lnTo>
                  <a:pt x="2504" y="3487"/>
                </a:lnTo>
                <a:close/>
                <a:moveTo>
                  <a:pt x="2511" y="3486"/>
                </a:moveTo>
                <a:lnTo>
                  <a:pt x="2511" y="3487"/>
                </a:lnTo>
                <a:lnTo>
                  <a:pt x="2512" y="3487"/>
                </a:lnTo>
                <a:lnTo>
                  <a:pt x="2511" y="3487"/>
                </a:lnTo>
                <a:lnTo>
                  <a:pt x="2511" y="3489"/>
                </a:lnTo>
                <a:lnTo>
                  <a:pt x="2511" y="3487"/>
                </a:lnTo>
                <a:lnTo>
                  <a:pt x="2511" y="3486"/>
                </a:lnTo>
                <a:close/>
                <a:moveTo>
                  <a:pt x="2501" y="3487"/>
                </a:moveTo>
                <a:lnTo>
                  <a:pt x="2501" y="3486"/>
                </a:lnTo>
                <a:lnTo>
                  <a:pt x="2502" y="3486"/>
                </a:lnTo>
                <a:lnTo>
                  <a:pt x="2502" y="3487"/>
                </a:lnTo>
                <a:lnTo>
                  <a:pt x="2501" y="3487"/>
                </a:lnTo>
                <a:close/>
                <a:moveTo>
                  <a:pt x="2544" y="3487"/>
                </a:moveTo>
                <a:lnTo>
                  <a:pt x="2543" y="3487"/>
                </a:lnTo>
                <a:lnTo>
                  <a:pt x="2543" y="3486"/>
                </a:lnTo>
                <a:lnTo>
                  <a:pt x="2544" y="3486"/>
                </a:lnTo>
                <a:lnTo>
                  <a:pt x="2544" y="3487"/>
                </a:lnTo>
                <a:close/>
                <a:moveTo>
                  <a:pt x="2816" y="3486"/>
                </a:moveTo>
                <a:lnTo>
                  <a:pt x="2818" y="3486"/>
                </a:lnTo>
                <a:lnTo>
                  <a:pt x="2818" y="3487"/>
                </a:lnTo>
                <a:lnTo>
                  <a:pt x="2820" y="3487"/>
                </a:lnTo>
                <a:lnTo>
                  <a:pt x="2820" y="3489"/>
                </a:lnTo>
                <a:lnTo>
                  <a:pt x="2821" y="3489"/>
                </a:lnTo>
                <a:lnTo>
                  <a:pt x="2821" y="3491"/>
                </a:lnTo>
                <a:lnTo>
                  <a:pt x="2823" y="3491"/>
                </a:lnTo>
                <a:lnTo>
                  <a:pt x="2825" y="3492"/>
                </a:lnTo>
                <a:lnTo>
                  <a:pt x="2826" y="3494"/>
                </a:lnTo>
                <a:lnTo>
                  <a:pt x="2828" y="3494"/>
                </a:lnTo>
                <a:lnTo>
                  <a:pt x="2830" y="3494"/>
                </a:lnTo>
                <a:lnTo>
                  <a:pt x="2830" y="3496"/>
                </a:lnTo>
                <a:lnTo>
                  <a:pt x="2830" y="3497"/>
                </a:lnTo>
                <a:lnTo>
                  <a:pt x="2831" y="3497"/>
                </a:lnTo>
                <a:lnTo>
                  <a:pt x="2831" y="3499"/>
                </a:lnTo>
                <a:lnTo>
                  <a:pt x="2833" y="3499"/>
                </a:lnTo>
                <a:lnTo>
                  <a:pt x="2833" y="3501"/>
                </a:lnTo>
                <a:lnTo>
                  <a:pt x="2835" y="3501"/>
                </a:lnTo>
                <a:lnTo>
                  <a:pt x="2833" y="3501"/>
                </a:lnTo>
                <a:lnTo>
                  <a:pt x="2833" y="3499"/>
                </a:lnTo>
                <a:lnTo>
                  <a:pt x="2835" y="3499"/>
                </a:lnTo>
                <a:lnTo>
                  <a:pt x="2835" y="3501"/>
                </a:lnTo>
                <a:lnTo>
                  <a:pt x="2835" y="3502"/>
                </a:lnTo>
                <a:lnTo>
                  <a:pt x="2836" y="3502"/>
                </a:lnTo>
                <a:lnTo>
                  <a:pt x="2836" y="3504"/>
                </a:lnTo>
                <a:lnTo>
                  <a:pt x="2838" y="3504"/>
                </a:lnTo>
                <a:lnTo>
                  <a:pt x="2840" y="3506"/>
                </a:lnTo>
                <a:lnTo>
                  <a:pt x="2840" y="3507"/>
                </a:lnTo>
                <a:lnTo>
                  <a:pt x="2841" y="3507"/>
                </a:lnTo>
                <a:lnTo>
                  <a:pt x="2843" y="3507"/>
                </a:lnTo>
                <a:lnTo>
                  <a:pt x="2843" y="3509"/>
                </a:lnTo>
                <a:lnTo>
                  <a:pt x="2845" y="3509"/>
                </a:lnTo>
                <a:lnTo>
                  <a:pt x="2845" y="3511"/>
                </a:lnTo>
                <a:lnTo>
                  <a:pt x="2846" y="3511"/>
                </a:lnTo>
                <a:lnTo>
                  <a:pt x="2848" y="3513"/>
                </a:lnTo>
                <a:lnTo>
                  <a:pt x="2848" y="3514"/>
                </a:lnTo>
                <a:lnTo>
                  <a:pt x="2846" y="3514"/>
                </a:lnTo>
                <a:lnTo>
                  <a:pt x="2846" y="3513"/>
                </a:lnTo>
                <a:lnTo>
                  <a:pt x="2845" y="3513"/>
                </a:lnTo>
                <a:lnTo>
                  <a:pt x="2845" y="3511"/>
                </a:lnTo>
                <a:lnTo>
                  <a:pt x="2843" y="3511"/>
                </a:lnTo>
                <a:lnTo>
                  <a:pt x="2843" y="3509"/>
                </a:lnTo>
                <a:lnTo>
                  <a:pt x="2841" y="3509"/>
                </a:lnTo>
                <a:lnTo>
                  <a:pt x="2840" y="3509"/>
                </a:lnTo>
                <a:lnTo>
                  <a:pt x="2840" y="3507"/>
                </a:lnTo>
                <a:lnTo>
                  <a:pt x="2840" y="3509"/>
                </a:lnTo>
                <a:lnTo>
                  <a:pt x="2841" y="3509"/>
                </a:lnTo>
                <a:lnTo>
                  <a:pt x="2841" y="3511"/>
                </a:lnTo>
                <a:lnTo>
                  <a:pt x="2843" y="3511"/>
                </a:lnTo>
                <a:lnTo>
                  <a:pt x="2843" y="3513"/>
                </a:lnTo>
                <a:lnTo>
                  <a:pt x="2845" y="3513"/>
                </a:lnTo>
                <a:lnTo>
                  <a:pt x="2846" y="3513"/>
                </a:lnTo>
                <a:lnTo>
                  <a:pt x="2846" y="3514"/>
                </a:lnTo>
                <a:lnTo>
                  <a:pt x="2848" y="3514"/>
                </a:lnTo>
                <a:lnTo>
                  <a:pt x="2846" y="3514"/>
                </a:lnTo>
                <a:lnTo>
                  <a:pt x="2845" y="3514"/>
                </a:lnTo>
                <a:lnTo>
                  <a:pt x="2845" y="3513"/>
                </a:lnTo>
                <a:lnTo>
                  <a:pt x="2843" y="3513"/>
                </a:lnTo>
                <a:lnTo>
                  <a:pt x="2845" y="3513"/>
                </a:lnTo>
                <a:lnTo>
                  <a:pt x="2845" y="3514"/>
                </a:lnTo>
                <a:lnTo>
                  <a:pt x="2843" y="3514"/>
                </a:lnTo>
                <a:lnTo>
                  <a:pt x="2841" y="3514"/>
                </a:lnTo>
                <a:lnTo>
                  <a:pt x="2841" y="3513"/>
                </a:lnTo>
                <a:lnTo>
                  <a:pt x="2840" y="3513"/>
                </a:lnTo>
                <a:lnTo>
                  <a:pt x="2838" y="3513"/>
                </a:lnTo>
                <a:lnTo>
                  <a:pt x="2838" y="3511"/>
                </a:lnTo>
                <a:lnTo>
                  <a:pt x="2836" y="3511"/>
                </a:lnTo>
                <a:lnTo>
                  <a:pt x="2836" y="3509"/>
                </a:lnTo>
                <a:lnTo>
                  <a:pt x="2836" y="3511"/>
                </a:lnTo>
                <a:lnTo>
                  <a:pt x="2835" y="3511"/>
                </a:lnTo>
                <a:lnTo>
                  <a:pt x="2833" y="3511"/>
                </a:lnTo>
                <a:lnTo>
                  <a:pt x="2835" y="3511"/>
                </a:lnTo>
                <a:lnTo>
                  <a:pt x="2835" y="3513"/>
                </a:lnTo>
                <a:lnTo>
                  <a:pt x="2835" y="3514"/>
                </a:lnTo>
                <a:lnTo>
                  <a:pt x="2836" y="3514"/>
                </a:lnTo>
                <a:lnTo>
                  <a:pt x="2838" y="3514"/>
                </a:lnTo>
                <a:lnTo>
                  <a:pt x="2838" y="3516"/>
                </a:lnTo>
                <a:lnTo>
                  <a:pt x="2840" y="3516"/>
                </a:lnTo>
                <a:lnTo>
                  <a:pt x="2840" y="3518"/>
                </a:lnTo>
                <a:lnTo>
                  <a:pt x="2841" y="3518"/>
                </a:lnTo>
                <a:lnTo>
                  <a:pt x="2841" y="3519"/>
                </a:lnTo>
                <a:lnTo>
                  <a:pt x="2843" y="3519"/>
                </a:lnTo>
                <a:lnTo>
                  <a:pt x="2843" y="3521"/>
                </a:lnTo>
                <a:lnTo>
                  <a:pt x="2845" y="3521"/>
                </a:lnTo>
                <a:lnTo>
                  <a:pt x="2845" y="3523"/>
                </a:lnTo>
                <a:lnTo>
                  <a:pt x="2846" y="3523"/>
                </a:lnTo>
                <a:lnTo>
                  <a:pt x="2848" y="3523"/>
                </a:lnTo>
                <a:lnTo>
                  <a:pt x="2848" y="3524"/>
                </a:lnTo>
                <a:lnTo>
                  <a:pt x="2848" y="3526"/>
                </a:lnTo>
                <a:lnTo>
                  <a:pt x="2850" y="3526"/>
                </a:lnTo>
                <a:lnTo>
                  <a:pt x="2851" y="3526"/>
                </a:lnTo>
                <a:lnTo>
                  <a:pt x="2853" y="3526"/>
                </a:lnTo>
                <a:lnTo>
                  <a:pt x="2853" y="3528"/>
                </a:lnTo>
                <a:lnTo>
                  <a:pt x="2855" y="3528"/>
                </a:lnTo>
                <a:lnTo>
                  <a:pt x="2855" y="3529"/>
                </a:lnTo>
                <a:lnTo>
                  <a:pt x="2856" y="3529"/>
                </a:lnTo>
                <a:lnTo>
                  <a:pt x="2856" y="3531"/>
                </a:lnTo>
                <a:lnTo>
                  <a:pt x="2856" y="3533"/>
                </a:lnTo>
                <a:lnTo>
                  <a:pt x="2858" y="3533"/>
                </a:lnTo>
                <a:lnTo>
                  <a:pt x="2858" y="3534"/>
                </a:lnTo>
                <a:lnTo>
                  <a:pt x="2858" y="3536"/>
                </a:lnTo>
                <a:lnTo>
                  <a:pt x="2856" y="3536"/>
                </a:lnTo>
                <a:lnTo>
                  <a:pt x="2856" y="3538"/>
                </a:lnTo>
                <a:lnTo>
                  <a:pt x="2855" y="3538"/>
                </a:lnTo>
                <a:lnTo>
                  <a:pt x="2855" y="3539"/>
                </a:lnTo>
                <a:lnTo>
                  <a:pt x="2853" y="3539"/>
                </a:lnTo>
                <a:lnTo>
                  <a:pt x="2853" y="3538"/>
                </a:lnTo>
                <a:lnTo>
                  <a:pt x="2851" y="3538"/>
                </a:lnTo>
                <a:lnTo>
                  <a:pt x="2851" y="3539"/>
                </a:lnTo>
                <a:lnTo>
                  <a:pt x="2851" y="3538"/>
                </a:lnTo>
                <a:lnTo>
                  <a:pt x="2850" y="3538"/>
                </a:lnTo>
                <a:lnTo>
                  <a:pt x="2848" y="3538"/>
                </a:lnTo>
                <a:lnTo>
                  <a:pt x="2848" y="3539"/>
                </a:lnTo>
                <a:lnTo>
                  <a:pt x="2846" y="3539"/>
                </a:lnTo>
                <a:lnTo>
                  <a:pt x="2846" y="3538"/>
                </a:lnTo>
                <a:lnTo>
                  <a:pt x="2845" y="3538"/>
                </a:lnTo>
                <a:lnTo>
                  <a:pt x="2845" y="3536"/>
                </a:lnTo>
                <a:lnTo>
                  <a:pt x="2845" y="3534"/>
                </a:lnTo>
                <a:lnTo>
                  <a:pt x="2843" y="3534"/>
                </a:lnTo>
                <a:lnTo>
                  <a:pt x="2841" y="3534"/>
                </a:lnTo>
                <a:lnTo>
                  <a:pt x="2841" y="3536"/>
                </a:lnTo>
                <a:lnTo>
                  <a:pt x="2843" y="3536"/>
                </a:lnTo>
                <a:lnTo>
                  <a:pt x="2843" y="3538"/>
                </a:lnTo>
                <a:lnTo>
                  <a:pt x="2843" y="3539"/>
                </a:lnTo>
                <a:lnTo>
                  <a:pt x="2845" y="3539"/>
                </a:lnTo>
                <a:lnTo>
                  <a:pt x="2845" y="3541"/>
                </a:lnTo>
                <a:lnTo>
                  <a:pt x="2846" y="3541"/>
                </a:lnTo>
                <a:lnTo>
                  <a:pt x="2846" y="3543"/>
                </a:lnTo>
                <a:lnTo>
                  <a:pt x="2846" y="3544"/>
                </a:lnTo>
                <a:lnTo>
                  <a:pt x="2848" y="3544"/>
                </a:lnTo>
                <a:lnTo>
                  <a:pt x="2846" y="3544"/>
                </a:lnTo>
                <a:lnTo>
                  <a:pt x="2846" y="3546"/>
                </a:lnTo>
                <a:lnTo>
                  <a:pt x="2845" y="3546"/>
                </a:lnTo>
                <a:lnTo>
                  <a:pt x="2843" y="3546"/>
                </a:lnTo>
                <a:lnTo>
                  <a:pt x="2841" y="3546"/>
                </a:lnTo>
                <a:lnTo>
                  <a:pt x="2841" y="3548"/>
                </a:lnTo>
                <a:lnTo>
                  <a:pt x="2840" y="3548"/>
                </a:lnTo>
                <a:lnTo>
                  <a:pt x="2840" y="3549"/>
                </a:lnTo>
                <a:lnTo>
                  <a:pt x="2838" y="3549"/>
                </a:lnTo>
                <a:lnTo>
                  <a:pt x="2836" y="3549"/>
                </a:lnTo>
                <a:lnTo>
                  <a:pt x="2835" y="3549"/>
                </a:lnTo>
                <a:lnTo>
                  <a:pt x="2833" y="3549"/>
                </a:lnTo>
                <a:lnTo>
                  <a:pt x="2833" y="3548"/>
                </a:lnTo>
                <a:lnTo>
                  <a:pt x="2831" y="3548"/>
                </a:lnTo>
                <a:lnTo>
                  <a:pt x="2831" y="3546"/>
                </a:lnTo>
                <a:lnTo>
                  <a:pt x="2830" y="3546"/>
                </a:lnTo>
                <a:lnTo>
                  <a:pt x="2830" y="3544"/>
                </a:lnTo>
                <a:lnTo>
                  <a:pt x="2828" y="3544"/>
                </a:lnTo>
                <a:lnTo>
                  <a:pt x="2828" y="3543"/>
                </a:lnTo>
                <a:lnTo>
                  <a:pt x="2826" y="3543"/>
                </a:lnTo>
                <a:lnTo>
                  <a:pt x="2826" y="3541"/>
                </a:lnTo>
                <a:lnTo>
                  <a:pt x="2825" y="3541"/>
                </a:lnTo>
                <a:lnTo>
                  <a:pt x="2825" y="3539"/>
                </a:lnTo>
                <a:lnTo>
                  <a:pt x="2823" y="3539"/>
                </a:lnTo>
                <a:lnTo>
                  <a:pt x="2823" y="3538"/>
                </a:lnTo>
                <a:lnTo>
                  <a:pt x="2823" y="3536"/>
                </a:lnTo>
                <a:lnTo>
                  <a:pt x="2823" y="3534"/>
                </a:lnTo>
                <a:lnTo>
                  <a:pt x="2825" y="3534"/>
                </a:lnTo>
                <a:lnTo>
                  <a:pt x="2825" y="3533"/>
                </a:lnTo>
                <a:lnTo>
                  <a:pt x="2826" y="3533"/>
                </a:lnTo>
                <a:lnTo>
                  <a:pt x="2825" y="3531"/>
                </a:lnTo>
                <a:lnTo>
                  <a:pt x="2825" y="3529"/>
                </a:lnTo>
                <a:lnTo>
                  <a:pt x="2826" y="3529"/>
                </a:lnTo>
                <a:lnTo>
                  <a:pt x="2826" y="3528"/>
                </a:lnTo>
                <a:lnTo>
                  <a:pt x="2828" y="3529"/>
                </a:lnTo>
                <a:lnTo>
                  <a:pt x="2830" y="3529"/>
                </a:lnTo>
                <a:lnTo>
                  <a:pt x="2831" y="3529"/>
                </a:lnTo>
                <a:lnTo>
                  <a:pt x="2830" y="3529"/>
                </a:lnTo>
                <a:lnTo>
                  <a:pt x="2830" y="3528"/>
                </a:lnTo>
                <a:lnTo>
                  <a:pt x="2828" y="3528"/>
                </a:lnTo>
                <a:lnTo>
                  <a:pt x="2828" y="3526"/>
                </a:lnTo>
                <a:lnTo>
                  <a:pt x="2826" y="3526"/>
                </a:lnTo>
                <a:lnTo>
                  <a:pt x="2826" y="3524"/>
                </a:lnTo>
                <a:lnTo>
                  <a:pt x="2825" y="3524"/>
                </a:lnTo>
                <a:lnTo>
                  <a:pt x="2825" y="3523"/>
                </a:lnTo>
                <a:lnTo>
                  <a:pt x="2823" y="3523"/>
                </a:lnTo>
                <a:lnTo>
                  <a:pt x="2823" y="3521"/>
                </a:lnTo>
                <a:lnTo>
                  <a:pt x="2821" y="3521"/>
                </a:lnTo>
                <a:lnTo>
                  <a:pt x="2821" y="3519"/>
                </a:lnTo>
                <a:lnTo>
                  <a:pt x="2821" y="3518"/>
                </a:lnTo>
                <a:lnTo>
                  <a:pt x="2821" y="3516"/>
                </a:lnTo>
                <a:lnTo>
                  <a:pt x="2821" y="3514"/>
                </a:lnTo>
                <a:lnTo>
                  <a:pt x="2821" y="3513"/>
                </a:lnTo>
                <a:lnTo>
                  <a:pt x="2821" y="3511"/>
                </a:lnTo>
                <a:lnTo>
                  <a:pt x="2823" y="3511"/>
                </a:lnTo>
                <a:lnTo>
                  <a:pt x="2823" y="3509"/>
                </a:lnTo>
                <a:lnTo>
                  <a:pt x="2825" y="3509"/>
                </a:lnTo>
                <a:lnTo>
                  <a:pt x="2825" y="3507"/>
                </a:lnTo>
                <a:lnTo>
                  <a:pt x="2823" y="3507"/>
                </a:lnTo>
                <a:lnTo>
                  <a:pt x="2823" y="3506"/>
                </a:lnTo>
                <a:lnTo>
                  <a:pt x="2821" y="3506"/>
                </a:lnTo>
                <a:lnTo>
                  <a:pt x="2821" y="3504"/>
                </a:lnTo>
                <a:lnTo>
                  <a:pt x="2820" y="3504"/>
                </a:lnTo>
                <a:lnTo>
                  <a:pt x="2820" y="3502"/>
                </a:lnTo>
                <a:lnTo>
                  <a:pt x="2820" y="3501"/>
                </a:lnTo>
                <a:lnTo>
                  <a:pt x="2818" y="3501"/>
                </a:lnTo>
                <a:lnTo>
                  <a:pt x="2818" y="3499"/>
                </a:lnTo>
                <a:lnTo>
                  <a:pt x="2816" y="3499"/>
                </a:lnTo>
                <a:lnTo>
                  <a:pt x="2818" y="3499"/>
                </a:lnTo>
                <a:lnTo>
                  <a:pt x="2818" y="3497"/>
                </a:lnTo>
                <a:lnTo>
                  <a:pt x="2818" y="3496"/>
                </a:lnTo>
                <a:lnTo>
                  <a:pt x="2816" y="3496"/>
                </a:lnTo>
                <a:lnTo>
                  <a:pt x="2816" y="3494"/>
                </a:lnTo>
                <a:lnTo>
                  <a:pt x="2818" y="3494"/>
                </a:lnTo>
                <a:lnTo>
                  <a:pt x="2818" y="3492"/>
                </a:lnTo>
                <a:lnTo>
                  <a:pt x="2816" y="3492"/>
                </a:lnTo>
                <a:lnTo>
                  <a:pt x="2816" y="3491"/>
                </a:lnTo>
                <a:lnTo>
                  <a:pt x="2816" y="3489"/>
                </a:lnTo>
                <a:lnTo>
                  <a:pt x="2816" y="3487"/>
                </a:lnTo>
                <a:lnTo>
                  <a:pt x="2816" y="3486"/>
                </a:lnTo>
                <a:close/>
                <a:moveTo>
                  <a:pt x="2543" y="3486"/>
                </a:moveTo>
                <a:lnTo>
                  <a:pt x="2543" y="3487"/>
                </a:lnTo>
                <a:lnTo>
                  <a:pt x="2543" y="3486"/>
                </a:lnTo>
                <a:close/>
                <a:moveTo>
                  <a:pt x="2496" y="3486"/>
                </a:moveTo>
                <a:lnTo>
                  <a:pt x="2494" y="3486"/>
                </a:lnTo>
                <a:lnTo>
                  <a:pt x="2496" y="3486"/>
                </a:lnTo>
                <a:close/>
                <a:moveTo>
                  <a:pt x="2461" y="3486"/>
                </a:moveTo>
                <a:lnTo>
                  <a:pt x="2462" y="3486"/>
                </a:lnTo>
                <a:lnTo>
                  <a:pt x="2461" y="3486"/>
                </a:lnTo>
                <a:close/>
                <a:moveTo>
                  <a:pt x="2533" y="3484"/>
                </a:moveTo>
                <a:lnTo>
                  <a:pt x="2533" y="3486"/>
                </a:lnTo>
                <a:lnTo>
                  <a:pt x="2533" y="3484"/>
                </a:lnTo>
                <a:close/>
                <a:moveTo>
                  <a:pt x="2509" y="3484"/>
                </a:moveTo>
                <a:lnTo>
                  <a:pt x="2507" y="3484"/>
                </a:lnTo>
                <a:lnTo>
                  <a:pt x="2509" y="3484"/>
                </a:lnTo>
                <a:close/>
                <a:moveTo>
                  <a:pt x="2544" y="3486"/>
                </a:moveTo>
                <a:lnTo>
                  <a:pt x="2543" y="3486"/>
                </a:lnTo>
                <a:lnTo>
                  <a:pt x="2543" y="3484"/>
                </a:lnTo>
                <a:lnTo>
                  <a:pt x="2544" y="3484"/>
                </a:lnTo>
                <a:lnTo>
                  <a:pt x="2544" y="3486"/>
                </a:lnTo>
                <a:close/>
                <a:moveTo>
                  <a:pt x="2524" y="3486"/>
                </a:moveTo>
                <a:lnTo>
                  <a:pt x="2522" y="3486"/>
                </a:lnTo>
                <a:lnTo>
                  <a:pt x="2522" y="3484"/>
                </a:lnTo>
                <a:lnTo>
                  <a:pt x="2524" y="3484"/>
                </a:lnTo>
                <a:lnTo>
                  <a:pt x="2524" y="3486"/>
                </a:lnTo>
                <a:close/>
                <a:moveTo>
                  <a:pt x="2514" y="3484"/>
                </a:moveTo>
                <a:lnTo>
                  <a:pt x="2512" y="3484"/>
                </a:lnTo>
                <a:lnTo>
                  <a:pt x="2514" y="3484"/>
                </a:lnTo>
                <a:close/>
                <a:moveTo>
                  <a:pt x="2502" y="3484"/>
                </a:moveTo>
                <a:lnTo>
                  <a:pt x="2504" y="3484"/>
                </a:lnTo>
                <a:lnTo>
                  <a:pt x="2504" y="3486"/>
                </a:lnTo>
                <a:lnTo>
                  <a:pt x="2502" y="3486"/>
                </a:lnTo>
                <a:lnTo>
                  <a:pt x="2502" y="3484"/>
                </a:lnTo>
                <a:lnTo>
                  <a:pt x="2502" y="3486"/>
                </a:lnTo>
                <a:lnTo>
                  <a:pt x="2501" y="3486"/>
                </a:lnTo>
                <a:lnTo>
                  <a:pt x="2501" y="3484"/>
                </a:lnTo>
                <a:lnTo>
                  <a:pt x="2502" y="3484"/>
                </a:lnTo>
                <a:close/>
                <a:moveTo>
                  <a:pt x="2549" y="3484"/>
                </a:moveTo>
                <a:lnTo>
                  <a:pt x="2551" y="3484"/>
                </a:lnTo>
                <a:lnTo>
                  <a:pt x="2553" y="3484"/>
                </a:lnTo>
                <a:lnTo>
                  <a:pt x="2553" y="3486"/>
                </a:lnTo>
                <a:lnTo>
                  <a:pt x="2553" y="3487"/>
                </a:lnTo>
                <a:lnTo>
                  <a:pt x="2551" y="3487"/>
                </a:lnTo>
                <a:lnTo>
                  <a:pt x="2551" y="3489"/>
                </a:lnTo>
                <a:lnTo>
                  <a:pt x="2551" y="3491"/>
                </a:lnTo>
                <a:lnTo>
                  <a:pt x="2549" y="3491"/>
                </a:lnTo>
                <a:lnTo>
                  <a:pt x="2549" y="3492"/>
                </a:lnTo>
                <a:lnTo>
                  <a:pt x="2551" y="3492"/>
                </a:lnTo>
                <a:lnTo>
                  <a:pt x="2549" y="3492"/>
                </a:lnTo>
                <a:lnTo>
                  <a:pt x="2549" y="3494"/>
                </a:lnTo>
                <a:lnTo>
                  <a:pt x="2549" y="3496"/>
                </a:lnTo>
                <a:lnTo>
                  <a:pt x="2548" y="3496"/>
                </a:lnTo>
                <a:lnTo>
                  <a:pt x="2546" y="3496"/>
                </a:lnTo>
                <a:lnTo>
                  <a:pt x="2546" y="3497"/>
                </a:lnTo>
                <a:lnTo>
                  <a:pt x="2546" y="3499"/>
                </a:lnTo>
                <a:lnTo>
                  <a:pt x="2544" y="3499"/>
                </a:lnTo>
                <a:lnTo>
                  <a:pt x="2543" y="3499"/>
                </a:lnTo>
                <a:lnTo>
                  <a:pt x="2541" y="3499"/>
                </a:lnTo>
                <a:lnTo>
                  <a:pt x="2541" y="3501"/>
                </a:lnTo>
                <a:lnTo>
                  <a:pt x="2539" y="3501"/>
                </a:lnTo>
                <a:lnTo>
                  <a:pt x="2539" y="3499"/>
                </a:lnTo>
                <a:lnTo>
                  <a:pt x="2539" y="3497"/>
                </a:lnTo>
                <a:lnTo>
                  <a:pt x="2538" y="3497"/>
                </a:lnTo>
                <a:lnTo>
                  <a:pt x="2539" y="3497"/>
                </a:lnTo>
                <a:lnTo>
                  <a:pt x="2539" y="3496"/>
                </a:lnTo>
                <a:lnTo>
                  <a:pt x="2541" y="3496"/>
                </a:lnTo>
                <a:lnTo>
                  <a:pt x="2541" y="3494"/>
                </a:lnTo>
                <a:lnTo>
                  <a:pt x="2539" y="3494"/>
                </a:lnTo>
                <a:lnTo>
                  <a:pt x="2541" y="3494"/>
                </a:lnTo>
                <a:lnTo>
                  <a:pt x="2541" y="3492"/>
                </a:lnTo>
                <a:lnTo>
                  <a:pt x="2541" y="3494"/>
                </a:lnTo>
                <a:lnTo>
                  <a:pt x="2543" y="3494"/>
                </a:lnTo>
                <a:lnTo>
                  <a:pt x="2543" y="3492"/>
                </a:lnTo>
                <a:lnTo>
                  <a:pt x="2541" y="3492"/>
                </a:lnTo>
                <a:lnTo>
                  <a:pt x="2541" y="3491"/>
                </a:lnTo>
                <a:lnTo>
                  <a:pt x="2543" y="3491"/>
                </a:lnTo>
                <a:lnTo>
                  <a:pt x="2543" y="3489"/>
                </a:lnTo>
                <a:lnTo>
                  <a:pt x="2544" y="3489"/>
                </a:lnTo>
                <a:lnTo>
                  <a:pt x="2544" y="3487"/>
                </a:lnTo>
                <a:lnTo>
                  <a:pt x="2546" y="3486"/>
                </a:lnTo>
                <a:lnTo>
                  <a:pt x="2548" y="3486"/>
                </a:lnTo>
                <a:lnTo>
                  <a:pt x="2548" y="3484"/>
                </a:lnTo>
                <a:lnTo>
                  <a:pt x="2548" y="3486"/>
                </a:lnTo>
                <a:lnTo>
                  <a:pt x="2548" y="3484"/>
                </a:lnTo>
                <a:lnTo>
                  <a:pt x="2549" y="3484"/>
                </a:lnTo>
                <a:close/>
                <a:moveTo>
                  <a:pt x="2818" y="3482"/>
                </a:moveTo>
                <a:lnTo>
                  <a:pt x="2818" y="3484"/>
                </a:lnTo>
                <a:lnTo>
                  <a:pt x="2818" y="3482"/>
                </a:lnTo>
                <a:close/>
                <a:moveTo>
                  <a:pt x="2486" y="3482"/>
                </a:moveTo>
                <a:lnTo>
                  <a:pt x="2486" y="3484"/>
                </a:lnTo>
                <a:lnTo>
                  <a:pt x="2487" y="3484"/>
                </a:lnTo>
                <a:lnTo>
                  <a:pt x="2486" y="3484"/>
                </a:lnTo>
                <a:lnTo>
                  <a:pt x="2486" y="3486"/>
                </a:lnTo>
                <a:lnTo>
                  <a:pt x="2486" y="3484"/>
                </a:lnTo>
                <a:lnTo>
                  <a:pt x="2486" y="3486"/>
                </a:lnTo>
                <a:lnTo>
                  <a:pt x="2486" y="3484"/>
                </a:lnTo>
                <a:lnTo>
                  <a:pt x="2484" y="3484"/>
                </a:lnTo>
                <a:lnTo>
                  <a:pt x="2486" y="3484"/>
                </a:lnTo>
                <a:lnTo>
                  <a:pt x="2486" y="3482"/>
                </a:lnTo>
                <a:close/>
                <a:moveTo>
                  <a:pt x="2820" y="3482"/>
                </a:moveTo>
                <a:lnTo>
                  <a:pt x="2821" y="3482"/>
                </a:lnTo>
                <a:lnTo>
                  <a:pt x="2821" y="3484"/>
                </a:lnTo>
                <a:lnTo>
                  <a:pt x="2823" y="3484"/>
                </a:lnTo>
                <a:lnTo>
                  <a:pt x="2823" y="3486"/>
                </a:lnTo>
                <a:lnTo>
                  <a:pt x="2825" y="3486"/>
                </a:lnTo>
                <a:lnTo>
                  <a:pt x="2825" y="3487"/>
                </a:lnTo>
                <a:lnTo>
                  <a:pt x="2826" y="3487"/>
                </a:lnTo>
                <a:lnTo>
                  <a:pt x="2826" y="3489"/>
                </a:lnTo>
                <a:lnTo>
                  <a:pt x="2828" y="3489"/>
                </a:lnTo>
                <a:lnTo>
                  <a:pt x="2826" y="3489"/>
                </a:lnTo>
                <a:lnTo>
                  <a:pt x="2826" y="3487"/>
                </a:lnTo>
                <a:lnTo>
                  <a:pt x="2825" y="3487"/>
                </a:lnTo>
                <a:lnTo>
                  <a:pt x="2823" y="3487"/>
                </a:lnTo>
                <a:lnTo>
                  <a:pt x="2823" y="3486"/>
                </a:lnTo>
                <a:lnTo>
                  <a:pt x="2821" y="3484"/>
                </a:lnTo>
                <a:lnTo>
                  <a:pt x="2820" y="3482"/>
                </a:lnTo>
                <a:close/>
                <a:moveTo>
                  <a:pt x="2494" y="3482"/>
                </a:moveTo>
                <a:lnTo>
                  <a:pt x="2494" y="3484"/>
                </a:lnTo>
                <a:lnTo>
                  <a:pt x="2494" y="3482"/>
                </a:lnTo>
                <a:close/>
                <a:moveTo>
                  <a:pt x="2509" y="3482"/>
                </a:moveTo>
                <a:lnTo>
                  <a:pt x="2507" y="3482"/>
                </a:lnTo>
                <a:lnTo>
                  <a:pt x="2509" y="3482"/>
                </a:lnTo>
                <a:close/>
                <a:moveTo>
                  <a:pt x="2522" y="3482"/>
                </a:moveTo>
                <a:lnTo>
                  <a:pt x="2522" y="3484"/>
                </a:lnTo>
                <a:lnTo>
                  <a:pt x="2522" y="3486"/>
                </a:lnTo>
                <a:lnTo>
                  <a:pt x="2521" y="3486"/>
                </a:lnTo>
                <a:lnTo>
                  <a:pt x="2519" y="3486"/>
                </a:lnTo>
                <a:lnTo>
                  <a:pt x="2519" y="3484"/>
                </a:lnTo>
                <a:lnTo>
                  <a:pt x="2521" y="3484"/>
                </a:lnTo>
                <a:lnTo>
                  <a:pt x="2522" y="3482"/>
                </a:lnTo>
                <a:close/>
                <a:moveTo>
                  <a:pt x="2546" y="3482"/>
                </a:moveTo>
                <a:lnTo>
                  <a:pt x="2546" y="3484"/>
                </a:lnTo>
                <a:lnTo>
                  <a:pt x="2544" y="3484"/>
                </a:lnTo>
                <a:lnTo>
                  <a:pt x="2544" y="3482"/>
                </a:lnTo>
                <a:lnTo>
                  <a:pt x="2546" y="3482"/>
                </a:lnTo>
                <a:close/>
                <a:moveTo>
                  <a:pt x="2509" y="3481"/>
                </a:moveTo>
                <a:lnTo>
                  <a:pt x="2509" y="3482"/>
                </a:lnTo>
                <a:lnTo>
                  <a:pt x="2509" y="3481"/>
                </a:lnTo>
                <a:close/>
                <a:moveTo>
                  <a:pt x="2820" y="3482"/>
                </a:moveTo>
                <a:lnTo>
                  <a:pt x="2818" y="3482"/>
                </a:lnTo>
                <a:lnTo>
                  <a:pt x="2818" y="3481"/>
                </a:lnTo>
                <a:lnTo>
                  <a:pt x="2818" y="3482"/>
                </a:lnTo>
                <a:lnTo>
                  <a:pt x="2820" y="3482"/>
                </a:lnTo>
                <a:close/>
                <a:moveTo>
                  <a:pt x="2507" y="3481"/>
                </a:moveTo>
                <a:lnTo>
                  <a:pt x="2506" y="3481"/>
                </a:lnTo>
                <a:lnTo>
                  <a:pt x="2507" y="3481"/>
                </a:lnTo>
                <a:close/>
                <a:moveTo>
                  <a:pt x="2451" y="3481"/>
                </a:moveTo>
                <a:lnTo>
                  <a:pt x="2449" y="3481"/>
                </a:lnTo>
                <a:lnTo>
                  <a:pt x="2449" y="3479"/>
                </a:lnTo>
                <a:lnTo>
                  <a:pt x="2449" y="3481"/>
                </a:lnTo>
                <a:lnTo>
                  <a:pt x="2451" y="3481"/>
                </a:lnTo>
                <a:close/>
                <a:moveTo>
                  <a:pt x="2456" y="3481"/>
                </a:moveTo>
                <a:lnTo>
                  <a:pt x="2454" y="3481"/>
                </a:lnTo>
                <a:lnTo>
                  <a:pt x="2454" y="3479"/>
                </a:lnTo>
                <a:lnTo>
                  <a:pt x="2456" y="3479"/>
                </a:lnTo>
                <a:lnTo>
                  <a:pt x="2456" y="3481"/>
                </a:lnTo>
                <a:close/>
                <a:moveTo>
                  <a:pt x="2489" y="3479"/>
                </a:moveTo>
                <a:lnTo>
                  <a:pt x="2491" y="3479"/>
                </a:lnTo>
                <a:lnTo>
                  <a:pt x="2491" y="3481"/>
                </a:lnTo>
                <a:lnTo>
                  <a:pt x="2489" y="3481"/>
                </a:lnTo>
                <a:lnTo>
                  <a:pt x="2489" y="3479"/>
                </a:lnTo>
                <a:close/>
                <a:moveTo>
                  <a:pt x="2815" y="3479"/>
                </a:moveTo>
                <a:lnTo>
                  <a:pt x="2816" y="3479"/>
                </a:lnTo>
                <a:lnTo>
                  <a:pt x="2816" y="3481"/>
                </a:lnTo>
                <a:lnTo>
                  <a:pt x="2818" y="3481"/>
                </a:lnTo>
                <a:lnTo>
                  <a:pt x="2818" y="3482"/>
                </a:lnTo>
                <a:lnTo>
                  <a:pt x="2816" y="3482"/>
                </a:lnTo>
                <a:lnTo>
                  <a:pt x="2816" y="3481"/>
                </a:lnTo>
                <a:lnTo>
                  <a:pt x="2815" y="3481"/>
                </a:lnTo>
                <a:lnTo>
                  <a:pt x="2815" y="3479"/>
                </a:lnTo>
                <a:close/>
                <a:moveTo>
                  <a:pt x="2556" y="3479"/>
                </a:moveTo>
                <a:lnTo>
                  <a:pt x="2554" y="3479"/>
                </a:lnTo>
                <a:lnTo>
                  <a:pt x="2556" y="3479"/>
                </a:lnTo>
                <a:close/>
                <a:moveTo>
                  <a:pt x="2815" y="3477"/>
                </a:moveTo>
                <a:lnTo>
                  <a:pt x="2815" y="3479"/>
                </a:lnTo>
                <a:lnTo>
                  <a:pt x="2813" y="3479"/>
                </a:lnTo>
                <a:lnTo>
                  <a:pt x="2813" y="3477"/>
                </a:lnTo>
                <a:lnTo>
                  <a:pt x="2815" y="3477"/>
                </a:lnTo>
                <a:close/>
                <a:moveTo>
                  <a:pt x="2526" y="3481"/>
                </a:moveTo>
                <a:lnTo>
                  <a:pt x="2526" y="3482"/>
                </a:lnTo>
                <a:lnTo>
                  <a:pt x="2526" y="3484"/>
                </a:lnTo>
                <a:lnTo>
                  <a:pt x="2524" y="3484"/>
                </a:lnTo>
                <a:lnTo>
                  <a:pt x="2524" y="3482"/>
                </a:lnTo>
                <a:lnTo>
                  <a:pt x="2524" y="3484"/>
                </a:lnTo>
                <a:lnTo>
                  <a:pt x="2524" y="3482"/>
                </a:lnTo>
                <a:lnTo>
                  <a:pt x="2522" y="3482"/>
                </a:lnTo>
                <a:lnTo>
                  <a:pt x="2524" y="3482"/>
                </a:lnTo>
                <a:lnTo>
                  <a:pt x="2524" y="3481"/>
                </a:lnTo>
                <a:lnTo>
                  <a:pt x="2524" y="3479"/>
                </a:lnTo>
                <a:lnTo>
                  <a:pt x="2526" y="3477"/>
                </a:lnTo>
                <a:lnTo>
                  <a:pt x="2526" y="3479"/>
                </a:lnTo>
                <a:lnTo>
                  <a:pt x="2526" y="3481"/>
                </a:lnTo>
                <a:close/>
                <a:moveTo>
                  <a:pt x="2798" y="3479"/>
                </a:moveTo>
                <a:lnTo>
                  <a:pt x="2798" y="3477"/>
                </a:lnTo>
                <a:lnTo>
                  <a:pt x="2798" y="3479"/>
                </a:lnTo>
                <a:close/>
                <a:moveTo>
                  <a:pt x="2800" y="3477"/>
                </a:moveTo>
                <a:lnTo>
                  <a:pt x="2800" y="3479"/>
                </a:lnTo>
                <a:lnTo>
                  <a:pt x="2800" y="3477"/>
                </a:lnTo>
                <a:close/>
                <a:moveTo>
                  <a:pt x="2531" y="3477"/>
                </a:moveTo>
                <a:lnTo>
                  <a:pt x="2533" y="3477"/>
                </a:lnTo>
                <a:lnTo>
                  <a:pt x="2531" y="3477"/>
                </a:lnTo>
                <a:lnTo>
                  <a:pt x="2531" y="3479"/>
                </a:lnTo>
                <a:lnTo>
                  <a:pt x="2531" y="3477"/>
                </a:lnTo>
                <a:close/>
                <a:moveTo>
                  <a:pt x="2496" y="3477"/>
                </a:moveTo>
                <a:lnTo>
                  <a:pt x="2496" y="3479"/>
                </a:lnTo>
                <a:lnTo>
                  <a:pt x="2494" y="3479"/>
                </a:lnTo>
                <a:lnTo>
                  <a:pt x="2492" y="3479"/>
                </a:lnTo>
                <a:lnTo>
                  <a:pt x="2494" y="3477"/>
                </a:lnTo>
                <a:lnTo>
                  <a:pt x="2496" y="3477"/>
                </a:lnTo>
                <a:close/>
                <a:moveTo>
                  <a:pt x="2492" y="3476"/>
                </a:moveTo>
                <a:lnTo>
                  <a:pt x="2491" y="3476"/>
                </a:lnTo>
                <a:lnTo>
                  <a:pt x="2492" y="3476"/>
                </a:lnTo>
                <a:close/>
                <a:moveTo>
                  <a:pt x="2444" y="3477"/>
                </a:moveTo>
                <a:lnTo>
                  <a:pt x="2442" y="3477"/>
                </a:lnTo>
                <a:lnTo>
                  <a:pt x="2442" y="3476"/>
                </a:lnTo>
                <a:lnTo>
                  <a:pt x="2444" y="3476"/>
                </a:lnTo>
                <a:lnTo>
                  <a:pt x="2444" y="3477"/>
                </a:lnTo>
                <a:close/>
                <a:moveTo>
                  <a:pt x="2811" y="3476"/>
                </a:moveTo>
                <a:lnTo>
                  <a:pt x="2811" y="3477"/>
                </a:lnTo>
                <a:lnTo>
                  <a:pt x="2813" y="3477"/>
                </a:lnTo>
                <a:lnTo>
                  <a:pt x="2811" y="3477"/>
                </a:lnTo>
                <a:lnTo>
                  <a:pt x="2811" y="3476"/>
                </a:lnTo>
                <a:close/>
                <a:moveTo>
                  <a:pt x="2499" y="3476"/>
                </a:moveTo>
                <a:lnTo>
                  <a:pt x="2499" y="3474"/>
                </a:lnTo>
                <a:lnTo>
                  <a:pt x="2499" y="3476"/>
                </a:lnTo>
                <a:close/>
                <a:moveTo>
                  <a:pt x="2815" y="3474"/>
                </a:moveTo>
                <a:lnTo>
                  <a:pt x="2815" y="3476"/>
                </a:lnTo>
                <a:lnTo>
                  <a:pt x="2816" y="3476"/>
                </a:lnTo>
                <a:lnTo>
                  <a:pt x="2816" y="3477"/>
                </a:lnTo>
                <a:lnTo>
                  <a:pt x="2815" y="3477"/>
                </a:lnTo>
                <a:lnTo>
                  <a:pt x="2815" y="3476"/>
                </a:lnTo>
                <a:lnTo>
                  <a:pt x="2815" y="3474"/>
                </a:lnTo>
                <a:close/>
                <a:moveTo>
                  <a:pt x="2563" y="3472"/>
                </a:moveTo>
                <a:lnTo>
                  <a:pt x="2563" y="3474"/>
                </a:lnTo>
                <a:lnTo>
                  <a:pt x="2561" y="3474"/>
                </a:lnTo>
                <a:lnTo>
                  <a:pt x="2561" y="3472"/>
                </a:lnTo>
                <a:lnTo>
                  <a:pt x="2563" y="3472"/>
                </a:lnTo>
                <a:close/>
                <a:moveTo>
                  <a:pt x="2497" y="3474"/>
                </a:moveTo>
                <a:lnTo>
                  <a:pt x="2499" y="3474"/>
                </a:lnTo>
                <a:lnTo>
                  <a:pt x="2499" y="3476"/>
                </a:lnTo>
                <a:lnTo>
                  <a:pt x="2497" y="3476"/>
                </a:lnTo>
                <a:lnTo>
                  <a:pt x="2497" y="3474"/>
                </a:lnTo>
                <a:lnTo>
                  <a:pt x="2497" y="3476"/>
                </a:lnTo>
                <a:lnTo>
                  <a:pt x="2496" y="3476"/>
                </a:lnTo>
                <a:lnTo>
                  <a:pt x="2496" y="3474"/>
                </a:lnTo>
                <a:lnTo>
                  <a:pt x="2496" y="3472"/>
                </a:lnTo>
                <a:lnTo>
                  <a:pt x="2497" y="3472"/>
                </a:lnTo>
                <a:lnTo>
                  <a:pt x="2497" y="3474"/>
                </a:lnTo>
                <a:close/>
                <a:moveTo>
                  <a:pt x="2496" y="3472"/>
                </a:moveTo>
                <a:lnTo>
                  <a:pt x="2496" y="3474"/>
                </a:lnTo>
                <a:lnTo>
                  <a:pt x="2494" y="3474"/>
                </a:lnTo>
                <a:lnTo>
                  <a:pt x="2496" y="3472"/>
                </a:lnTo>
                <a:close/>
                <a:moveTo>
                  <a:pt x="2781" y="3472"/>
                </a:moveTo>
                <a:lnTo>
                  <a:pt x="2781" y="3474"/>
                </a:lnTo>
                <a:lnTo>
                  <a:pt x="2783" y="3474"/>
                </a:lnTo>
                <a:lnTo>
                  <a:pt x="2781" y="3474"/>
                </a:lnTo>
                <a:lnTo>
                  <a:pt x="2781" y="3472"/>
                </a:lnTo>
                <a:lnTo>
                  <a:pt x="2780" y="3472"/>
                </a:lnTo>
                <a:lnTo>
                  <a:pt x="2781" y="3472"/>
                </a:lnTo>
                <a:close/>
                <a:moveTo>
                  <a:pt x="2806" y="3472"/>
                </a:moveTo>
                <a:lnTo>
                  <a:pt x="2806" y="3474"/>
                </a:lnTo>
                <a:lnTo>
                  <a:pt x="2806" y="3472"/>
                </a:lnTo>
                <a:close/>
                <a:moveTo>
                  <a:pt x="2439" y="3472"/>
                </a:moveTo>
                <a:lnTo>
                  <a:pt x="2439" y="3474"/>
                </a:lnTo>
                <a:lnTo>
                  <a:pt x="2439" y="3472"/>
                </a:lnTo>
                <a:close/>
                <a:moveTo>
                  <a:pt x="2497" y="3472"/>
                </a:moveTo>
                <a:lnTo>
                  <a:pt x="2496" y="3472"/>
                </a:lnTo>
                <a:lnTo>
                  <a:pt x="2497" y="3472"/>
                </a:lnTo>
                <a:close/>
                <a:moveTo>
                  <a:pt x="2780" y="3472"/>
                </a:moveTo>
                <a:lnTo>
                  <a:pt x="2781" y="3472"/>
                </a:lnTo>
                <a:lnTo>
                  <a:pt x="2780" y="3472"/>
                </a:lnTo>
                <a:close/>
                <a:moveTo>
                  <a:pt x="2497" y="3471"/>
                </a:moveTo>
                <a:lnTo>
                  <a:pt x="2499" y="3471"/>
                </a:lnTo>
                <a:lnTo>
                  <a:pt x="2499" y="3472"/>
                </a:lnTo>
                <a:lnTo>
                  <a:pt x="2501" y="3472"/>
                </a:lnTo>
                <a:lnTo>
                  <a:pt x="2499" y="3472"/>
                </a:lnTo>
                <a:lnTo>
                  <a:pt x="2497" y="3472"/>
                </a:lnTo>
                <a:lnTo>
                  <a:pt x="2497" y="3471"/>
                </a:lnTo>
                <a:lnTo>
                  <a:pt x="2497" y="3469"/>
                </a:lnTo>
                <a:lnTo>
                  <a:pt x="2497" y="3471"/>
                </a:lnTo>
                <a:lnTo>
                  <a:pt x="2497" y="3469"/>
                </a:lnTo>
                <a:lnTo>
                  <a:pt x="2497" y="3471"/>
                </a:lnTo>
                <a:close/>
                <a:moveTo>
                  <a:pt x="2526" y="3471"/>
                </a:moveTo>
                <a:lnTo>
                  <a:pt x="2526" y="3469"/>
                </a:lnTo>
                <a:lnTo>
                  <a:pt x="2527" y="3469"/>
                </a:lnTo>
                <a:lnTo>
                  <a:pt x="2527" y="3471"/>
                </a:lnTo>
                <a:lnTo>
                  <a:pt x="2526" y="3471"/>
                </a:lnTo>
                <a:close/>
                <a:moveTo>
                  <a:pt x="2811" y="3469"/>
                </a:moveTo>
                <a:lnTo>
                  <a:pt x="2811" y="3471"/>
                </a:lnTo>
                <a:lnTo>
                  <a:pt x="2813" y="3471"/>
                </a:lnTo>
                <a:lnTo>
                  <a:pt x="2813" y="3472"/>
                </a:lnTo>
                <a:lnTo>
                  <a:pt x="2811" y="3472"/>
                </a:lnTo>
                <a:lnTo>
                  <a:pt x="2811" y="3471"/>
                </a:lnTo>
                <a:lnTo>
                  <a:pt x="2810" y="3471"/>
                </a:lnTo>
                <a:lnTo>
                  <a:pt x="2810" y="3469"/>
                </a:lnTo>
                <a:lnTo>
                  <a:pt x="2811" y="3469"/>
                </a:lnTo>
                <a:close/>
                <a:moveTo>
                  <a:pt x="2776" y="3467"/>
                </a:moveTo>
                <a:lnTo>
                  <a:pt x="2776" y="3469"/>
                </a:lnTo>
                <a:lnTo>
                  <a:pt x="2778" y="3469"/>
                </a:lnTo>
                <a:lnTo>
                  <a:pt x="2778" y="3471"/>
                </a:lnTo>
                <a:lnTo>
                  <a:pt x="2778" y="3472"/>
                </a:lnTo>
                <a:lnTo>
                  <a:pt x="2778" y="3471"/>
                </a:lnTo>
                <a:lnTo>
                  <a:pt x="2776" y="3469"/>
                </a:lnTo>
                <a:lnTo>
                  <a:pt x="2775" y="3467"/>
                </a:lnTo>
                <a:lnTo>
                  <a:pt x="2776" y="3467"/>
                </a:lnTo>
                <a:close/>
                <a:moveTo>
                  <a:pt x="2820" y="3467"/>
                </a:moveTo>
                <a:lnTo>
                  <a:pt x="2821" y="3467"/>
                </a:lnTo>
                <a:lnTo>
                  <a:pt x="2821" y="3469"/>
                </a:lnTo>
                <a:lnTo>
                  <a:pt x="2823" y="3471"/>
                </a:lnTo>
                <a:lnTo>
                  <a:pt x="2823" y="3472"/>
                </a:lnTo>
                <a:lnTo>
                  <a:pt x="2825" y="3472"/>
                </a:lnTo>
                <a:lnTo>
                  <a:pt x="2825" y="3474"/>
                </a:lnTo>
                <a:lnTo>
                  <a:pt x="2826" y="3474"/>
                </a:lnTo>
                <a:lnTo>
                  <a:pt x="2826" y="3476"/>
                </a:lnTo>
                <a:lnTo>
                  <a:pt x="2828" y="3476"/>
                </a:lnTo>
                <a:lnTo>
                  <a:pt x="2828" y="3477"/>
                </a:lnTo>
                <a:lnTo>
                  <a:pt x="2830" y="3479"/>
                </a:lnTo>
                <a:lnTo>
                  <a:pt x="2830" y="3481"/>
                </a:lnTo>
                <a:lnTo>
                  <a:pt x="2831" y="3481"/>
                </a:lnTo>
                <a:lnTo>
                  <a:pt x="2831" y="3482"/>
                </a:lnTo>
                <a:lnTo>
                  <a:pt x="2833" y="3482"/>
                </a:lnTo>
                <a:lnTo>
                  <a:pt x="2835" y="3482"/>
                </a:lnTo>
                <a:lnTo>
                  <a:pt x="2835" y="3484"/>
                </a:lnTo>
                <a:lnTo>
                  <a:pt x="2836" y="3484"/>
                </a:lnTo>
                <a:lnTo>
                  <a:pt x="2838" y="3484"/>
                </a:lnTo>
                <a:lnTo>
                  <a:pt x="2838" y="3486"/>
                </a:lnTo>
                <a:lnTo>
                  <a:pt x="2840" y="3486"/>
                </a:lnTo>
                <a:lnTo>
                  <a:pt x="2841" y="3486"/>
                </a:lnTo>
                <a:lnTo>
                  <a:pt x="2841" y="3487"/>
                </a:lnTo>
                <a:lnTo>
                  <a:pt x="2843" y="3487"/>
                </a:lnTo>
                <a:lnTo>
                  <a:pt x="2845" y="3487"/>
                </a:lnTo>
                <a:lnTo>
                  <a:pt x="2845" y="3489"/>
                </a:lnTo>
                <a:lnTo>
                  <a:pt x="2846" y="3489"/>
                </a:lnTo>
                <a:lnTo>
                  <a:pt x="2846" y="3491"/>
                </a:lnTo>
                <a:lnTo>
                  <a:pt x="2848" y="3491"/>
                </a:lnTo>
                <a:lnTo>
                  <a:pt x="2850" y="3491"/>
                </a:lnTo>
                <a:lnTo>
                  <a:pt x="2850" y="3492"/>
                </a:lnTo>
                <a:lnTo>
                  <a:pt x="2851" y="3492"/>
                </a:lnTo>
                <a:lnTo>
                  <a:pt x="2853" y="3494"/>
                </a:lnTo>
                <a:lnTo>
                  <a:pt x="2855" y="3494"/>
                </a:lnTo>
                <a:lnTo>
                  <a:pt x="2855" y="3496"/>
                </a:lnTo>
                <a:lnTo>
                  <a:pt x="2855" y="3494"/>
                </a:lnTo>
                <a:lnTo>
                  <a:pt x="2855" y="3496"/>
                </a:lnTo>
                <a:lnTo>
                  <a:pt x="2856" y="3496"/>
                </a:lnTo>
                <a:lnTo>
                  <a:pt x="2858" y="3496"/>
                </a:lnTo>
                <a:lnTo>
                  <a:pt x="2860" y="3496"/>
                </a:lnTo>
                <a:lnTo>
                  <a:pt x="2860" y="3497"/>
                </a:lnTo>
                <a:lnTo>
                  <a:pt x="2860" y="3496"/>
                </a:lnTo>
                <a:lnTo>
                  <a:pt x="2861" y="3497"/>
                </a:lnTo>
                <a:lnTo>
                  <a:pt x="2863" y="3497"/>
                </a:lnTo>
                <a:lnTo>
                  <a:pt x="2863" y="3499"/>
                </a:lnTo>
                <a:lnTo>
                  <a:pt x="2863" y="3501"/>
                </a:lnTo>
                <a:lnTo>
                  <a:pt x="2865" y="3501"/>
                </a:lnTo>
                <a:lnTo>
                  <a:pt x="2863" y="3501"/>
                </a:lnTo>
                <a:lnTo>
                  <a:pt x="2863" y="3502"/>
                </a:lnTo>
                <a:lnTo>
                  <a:pt x="2863" y="3501"/>
                </a:lnTo>
                <a:lnTo>
                  <a:pt x="2865" y="3501"/>
                </a:lnTo>
                <a:lnTo>
                  <a:pt x="2865" y="3502"/>
                </a:lnTo>
                <a:lnTo>
                  <a:pt x="2865" y="3504"/>
                </a:lnTo>
                <a:lnTo>
                  <a:pt x="2866" y="3504"/>
                </a:lnTo>
                <a:lnTo>
                  <a:pt x="2866" y="3502"/>
                </a:lnTo>
                <a:lnTo>
                  <a:pt x="2865" y="3502"/>
                </a:lnTo>
                <a:lnTo>
                  <a:pt x="2866" y="3502"/>
                </a:lnTo>
                <a:lnTo>
                  <a:pt x="2868" y="3502"/>
                </a:lnTo>
                <a:lnTo>
                  <a:pt x="2868" y="3504"/>
                </a:lnTo>
                <a:lnTo>
                  <a:pt x="2866" y="3504"/>
                </a:lnTo>
                <a:lnTo>
                  <a:pt x="2866" y="3506"/>
                </a:lnTo>
                <a:lnTo>
                  <a:pt x="2868" y="3506"/>
                </a:lnTo>
                <a:lnTo>
                  <a:pt x="2868" y="3507"/>
                </a:lnTo>
                <a:lnTo>
                  <a:pt x="2868" y="3509"/>
                </a:lnTo>
                <a:lnTo>
                  <a:pt x="2866" y="3509"/>
                </a:lnTo>
                <a:lnTo>
                  <a:pt x="2865" y="3509"/>
                </a:lnTo>
                <a:lnTo>
                  <a:pt x="2865" y="3507"/>
                </a:lnTo>
                <a:lnTo>
                  <a:pt x="2863" y="3507"/>
                </a:lnTo>
                <a:lnTo>
                  <a:pt x="2861" y="3507"/>
                </a:lnTo>
                <a:lnTo>
                  <a:pt x="2861" y="3509"/>
                </a:lnTo>
                <a:lnTo>
                  <a:pt x="2860" y="3509"/>
                </a:lnTo>
                <a:lnTo>
                  <a:pt x="2858" y="3509"/>
                </a:lnTo>
                <a:lnTo>
                  <a:pt x="2856" y="3509"/>
                </a:lnTo>
                <a:lnTo>
                  <a:pt x="2856" y="3507"/>
                </a:lnTo>
                <a:lnTo>
                  <a:pt x="2855" y="3507"/>
                </a:lnTo>
                <a:lnTo>
                  <a:pt x="2853" y="3507"/>
                </a:lnTo>
                <a:lnTo>
                  <a:pt x="2853" y="3506"/>
                </a:lnTo>
                <a:lnTo>
                  <a:pt x="2855" y="3506"/>
                </a:lnTo>
                <a:lnTo>
                  <a:pt x="2855" y="3504"/>
                </a:lnTo>
                <a:lnTo>
                  <a:pt x="2853" y="3504"/>
                </a:lnTo>
                <a:lnTo>
                  <a:pt x="2853" y="3502"/>
                </a:lnTo>
                <a:lnTo>
                  <a:pt x="2851" y="3502"/>
                </a:lnTo>
                <a:lnTo>
                  <a:pt x="2853" y="3502"/>
                </a:lnTo>
                <a:lnTo>
                  <a:pt x="2855" y="3502"/>
                </a:lnTo>
                <a:lnTo>
                  <a:pt x="2855" y="3501"/>
                </a:lnTo>
                <a:lnTo>
                  <a:pt x="2853" y="3501"/>
                </a:lnTo>
                <a:lnTo>
                  <a:pt x="2853" y="3499"/>
                </a:lnTo>
                <a:lnTo>
                  <a:pt x="2851" y="3499"/>
                </a:lnTo>
                <a:lnTo>
                  <a:pt x="2851" y="3501"/>
                </a:lnTo>
                <a:lnTo>
                  <a:pt x="2850" y="3501"/>
                </a:lnTo>
                <a:lnTo>
                  <a:pt x="2850" y="3499"/>
                </a:lnTo>
                <a:lnTo>
                  <a:pt x="2851" y="3499"/>
                </a:lnTo>
                <a:lnTo>
                  <a:pt x="2851" y="3497"/>
                </a:lnTo>
                <a:lnTo>
                  <a:pt x="2850" y="3497"/>
                </a:lnTo>
                <a:lnTo>
                  <a:pt x="2848" y="3497"/>
                </a:lnTo>
                <a:lnTo>
                  <a:pt x="2848" y="3496"/>
                </a:lnTo>
                <a:lnTo>
                  <a:pt x="2846" y="3496"/>
                </a:lnTo>
                <a:lnTo>
                  <a:pt x="2846" y="3494"/>
                </a:lnTo>
                <a:lnTo>
                  <a:pt x="2845" y="3494"/>
                </a:lnTo>
                <a:lnTo>
                  <a:pt x="2843" y="3494"/>
                </a:lnTo>
                <a:lnTo>
                  <a:pt x="2843" y="3492"/>
                </a:lnTo>
                <a:lnTo>
                  <a:pt x="2841" y="3492"/>
                </a:lnTo>
                <a:lnTo>
                  <a:pt x="2840" y="3492"/>
                </a:lnTo>
                <a:lnTo>
                  <a:pt x="2840" y="3491"/>
                </a:lnTo>
                <a:lnTo>
                  <a:pt x="2838" y="3491"/>
                </a:lnTo>
                <a:lnTo>
                  <a:pt x="2836" y="3489"/>
                </a:lnTo>
                <a:lnTo>
                  <a:pt x="2835" y="3489"/>
                </a:lnTo>
                <a:lnTo>
                  <a:pt x="2835" y="3487"/>
                </a:lnTo>
                <a:lnTo>
                  <a:pt x="2833" y="3487"/>
                </a:lnTo>
                <a:lnTo>
                  <a:pt x="2831" y="3486"/>
                </a:lnTo>
                <a:lnTo>
                  <a:pt x="2831" y="3487"/>
                </a:lnTo>
                <a:lnTo>
                  <a:pt x="2831" y="3486"/>
                </a:lnTo>
                <a:lnTo>
                  <a:pt x="2830" y="3486"/>
                </a:lnTo>
                <a:lnTo>
                  <a:pt x="2828" y="3486"/>
                </a:lnTo>
                <a:lnTo>
                  <a:pt x="2828" y="3484"/>
                </a:lnTo>
                <a:lnTo>
                  <a:pt x="2826" y="3484"/>
                </a:lnTo>
                <a:lnTo>
                  <a:pt x="2826" y="3482"/>
                </a:lnTo>
                <a:lnTo>
                  <a:pt x="2825" y="3482"/>
                </a:lnTo>
                <a:lnTo>
                  <a:pt x="2825" y="3481"/>
                </a:lnTo>
                <a:lnTo>
                  <a:pt x="2823" y="3481"/>
                </a:lnTo>
                <a:lnTo>
                  <a:pt x="2823" y="3479"/>
                </a:lnTo>
                <a:lnTo>
                  <a:pt x="2823" y="3477"/>
                </a:lnTo>
                <a:lnTo>
                  <a:pt x="2821" y="3477"/>
                </a:lnTo>
                <a:lnTo>
                  <a:pt x="2821" y="3476"/>
                </a:lnTo>
                <a:lnTo>
                  <a:pt x="2820" y="3476"/>
                </a:lnTo>
                <a:lnTo>
                  <a:pt x="2820" y="3474"/>
                </a:lnTo>
                <a:lnTo>
                  <a:pt x="2818" y="3472"/>
                </a:lnTo>
                <a:lnTo>
                  <a:pt x="2818" y="3471"/>
                </a:lnTo>
                <a:lnTo>
                  <a:pt x="2818" y="3469"/>
                </a:lnTo>
                <a:lnTo>
                  <a:pt x="2818" y="3467"/>
                </a:lnTo>
                <a:lnTo>
                  <a:pt x="2820" y="3467"/>
                </a:lnTo>
                <a:close/>
                <a:moveTo>
                  <a:pt x="2506" y="3466"/>
                </a:moveTo>
                <a:lnTo>
                  <a:pt x="2504" y="3466"/>
                </a:lnTo>
                <a:lnTo>
                  <a:pt x="2506" y="3466"/>
                </a:lnTo>
                <a:close/>
                <a:moveTo>
                  <a:pt x="2801" y="3466"/>
                </a:moveTo>
                <a:lnTo>
                  <a:pt x="2801" y="3467"/>
                </a:lnTo>
                <a:lnTo>
                  <a:pt x="2803" y="3467"/>
                </a:lnTo>
                <a:lnTo>
                  <a:pt x="2803" y="3469"/>
                </a:lnTo>
                <a:lnTo>
                  <a:pt x="2805" y="3469"/>
                </a:lnTo>
                <a:lnTo>
                  <a:pt x="2805" y="3471"/>
                </a:lnTo>
                <a:lnTo>
                  <a:pt x="2805" y="3472"/>
                </a:lnTo>
                <a:lnTo>
                  <a:pt x="2806" y="3472"/>
                </a:lnTo>
                <a:lnTo>
                  <a:pt x="2806" y="3474"/>
                </a:lnTo>
                <a:lnTo>
                  <a:pt x="2805" y="3474"/>
                </a:lnTo>
                <a:lnTo>
                  <a:pt x="2805" y="3476"/>
                </a:lnTo>
                <a:lnTo>
                  <a:pt x="2803" y="3476"/>
                </a:lnTo>
                <a:lnTo>
                  <a:pt x="2805" y="3476"/>
                </a:lnTo>
                <a:lnTo>
                  <a:pt x="2806" y="3476"/>
                </a:lnTo>
                <a:lnTo>
                  <a:pt x="2808" y="3476"/>
                </a:lnTo>
                <a:lnTo>
                  <a:pt x="2810" y="3476"/>
                </a:lnTo>
                <a:lnTo>
                  <a:pt x="2808" y="3476"/>
                </a:lnTo>
                <a:lnTo>
                  <a:pt x="2810" y="3476"/>
                </a:lnTo>
                <a:lnTo>
                  <a:pt x="2810" y="3477"/>
                </a:lnTo>
                <a:lnTo>
                  <a:pt x="2810" y="3479"/>
                </a:lnTo>
                <a:lnTo>
                  <a:pt x="2810" y="3481"/>
                </a:lnTo>
                <a:lnTo>
                  <a:pt x="2810" y="3482"/>
                </a:lnTo>
                <a:lnTo>
                  <a:pt x="2810" y="3484"/>
                </a:lnTo>
                <a:lnTo>
                  <a:pt x="2810" y="3486"/>
                </a:lnTo>
                <a:lnTo>
                  <a:pt x="2811" y="3486"/>
                </a:lnTo>
                <a:lnTo>
                  <a:pt x="2810" y="3486"/>
                </a:lnTo>
                <a:lnTo>
                  <a:pt x="2811" y="3486"/>
                </a:lnTo>
                <a:lnTo>
                  <a:pt x="2811" y="3487"/>
                </a:lnTo>
                <a:lnTo>
                  <a:pt x="2810" y="3487"/>
                </a:lnTo>
                <a:lnTo>
                  <a:pt x="2811" y="3487"/>
                </a:lnTo>
                <a:lnTo>
                  <a:pt x="2810" y="3487"/>
                </a:lnTo>
                <a:lnTo>
                  <a:pt x="2810" y="3489"/>
                </a:lnTo>
                <a:lnTo>
                  <a:pt x="2808" y="3489"/>
                </a:lnTo>
                <a:lnTo>
                  <a:pt x="2808" y="3487"/>
                </a:lnTo>
                <a:lnTo>
                  <a:pt x="2808" y="3486"/>
                </a:lnTo>
                <a:lnTo>
                  <a:pt x="2808" y="3487"/>
                </a:lnTo>
                <a:lnTo>
                  <a:pt x="2808" y="3486"/>
                </a:lnTo>
                <a:lnTo>
                  <a:pt x="2806" y="3486"/>
                </a:lnTo>
                <a:lnTo>
                  <a:pt x="2805" y="3484"/>
                </a:lnTo>
                <a:lnTo>
                  <a:pt x="2805" y="3482"/>
                </a:lnTo>
                <a:lnTo>
                  <a:pt x="2805" y="3481"/>
                </a:lnTo>
                <a:lnTo>
                  <a:pt x="2805" y="3479"/>
                </a:lnTo>
                <a:lnTo>
                  <a:pt x="2805" y="3477"/>
                </a:lnTo>
                <a:lnTo>
                  <a:pt x="2803" y="3477"/>
                </a:lnTo>
                <a:lnTo>
                  <a:pt x="2803" y="3476"/>
                </a:lnTo>
                <a:lnTo>
                  <a:pt x="2801" y="3476"/>
                </a:lnTo>
                <a:lnTo>
                  <a:pt x="2803" y="3476"/>
                </a:lnTo>
                <a:lnTo>
                  <a:pt x="2803" y="3477"/>
                </a:lnTo>
                <a:lnTo>
                  <a:pt x="2803" y="3479"/>
                </a:lnTo>
                <a:lnTo>
                  <a:pt x="2801" y="3479"/>
                </a:lnTo>
                <a:lnTo>
                  <a:pt x="2801" y="3477"/>
                </a:lnTo>
                <a:lnTo>
                  <a:pt x="2801" y="3476"/>
                </a:lnTo>
                <a:lnTo>
                  <a:pt x="2800" y="3476"/>
                </a:lnTo>
                <a:lnTo>
                  <a:pt x="2798" y="3476"/>
                </a:lnTo>
                <a:lnTo>
                  <a:pt x="2798" y="3474"/>
                </a:lnTo>
                <a:lnTo>
                  <a:pt x="2798" y="3472"/>
                </a:lnTo>
                <a:lnTo>
                  <a:pt x="2798" y="3471"/>
                </a:lnTo>
                <a:lnTo>
                  <a:pt x="2796" y="3471"/>
                </a:lnTo>
                <a:lnTo>
                  <a:pt x="2796" y="3469"/>
                </a:lnTo>
                <a:lnTo>
                  <a:pt x="2796" y="3467"/>
                </a:lnTo>
                <a:lnTo>
                  <a:pt x="2796" y="3466"/>
                </a:lnTo>
                <a:lnTo>
                  <a:pt x="2798" y="3466"/>
                </a:lnTo>
                <a:lnTo>
                  <a:pt x="2798" y="3467"/>
                </a:lnTo>
                <a:lnTo>
                  <a:pt x="2800" y="3467"/>
                </a:lnTo>
                <a:lnTo>
                  <a:pt x="2800" y="3466"/>
                </a:lnTo>
                <a:lnTo>
                  <a:pt x="2800" y="3467"/>
                </a:lnTo>
                <a:lnTo>
                  <a:pt x="2801" y="3469"/>
                </a:lnTo>
                <a:lnTo>
                  <a:pt x="2801" y="3467"/>
                </a:lnTo>
                <a:lnTo>
                  <a:pt x="2800" y="3467"/>
                </a:lnTo>
                <a:lnTo>
                  <a:pt x="2800" y="3466"/>
                </a:lnTo>
                <a:lnTo>
                  <a:pt x="2800" y="3464"/>
                </a:lnTo>
                <a:lnTo>
                  <a:pt x="2800" y="3466"/>
                </a:lnTo>
                <a:lnTo>
                  <a:pt x="2801" y="3466"/>
                </a:lnTo>
                <a:close/>
                <a:moveTo>
                  <a:pt x="2502" y="3464"/>
                </a:moveTo>
                <a:lnTo>
                  <a:pt x="2504" y="3464"/>
                </a:lnTo>
                <a:lnTo>
                  <a:pt x="2502" y="3464"/>
                </a:lnTo>
                <a:close/>
                <a:moveTo>
                  <a:pt x="2499" y="3464"/>
                </a:moveTo>
                <a:lnTo>
                  <a:pt x="2501" y="3464"/>
                </a:lnTo>
                <a:lnTo>
                  <a:pt x="2499" y="3464"/>
                </a:lnTo>
                <a:lnTo>
                  <a:pt x="2499" y="3466"/>
                </a:lnTo>
                <a:lnTo>
                  <a:pt x="2499" y="3464"/>
                </a:lnTo>
                <a:close/>
                <a:moveTo>
                  <a:pt x="2429" y="3461"/>
                </a:moveTo>
                <a:lnTo>
                  <a:pt x="2429" y="3459"/>
                </a:lnTo>
                <a:lnTo>
                  <a:pt x="2429" y="3461"/>
                </a:lnTo>
                <a:close/>
                <a:moveTo>
                  <a:pt x="2412" y="3456"/>
                </a:moveTo>
                <a:lnTo>
                  <a:pt x="2412" y="3454"/>
                </a:lnTo>
                <a:lnTo>
                  <a:pt x="2414" y="3454"/>
                </a:lnTo>
                <a:lnTo>
                  <a:pt x="2414" y="3456"/>
                </a:lnTo>
                <a:lnTo>
                  <a:pt x="2412" y="3456"/>
                </a:lnTo>
                <a:close/>
                <a:moveTo>
                  <a:pt x="2407" y="3452"/>
                </a:moveTo>
                <a:lnTo>
                  <a:pt x="2407" y="3451"/>
                </a:lnTo>
                <a:lnTo>
                  <a:pt x="2407" y="3452"/>
                </a:lnTo>
                <a:close/>
                <a:moveTo>
                  <a:pt x="2798" y="3451"/>
                </a:moveTo>
                <a:lnTo>
                  <a:pt x="2800" y="3452"/>
                </a:lnTo>
                <a:lnTo>
                  <a:pt x="2800" y="3451"/>
                </a:lnTo>
                <a:lnTo>
                  <a:pt x="2800" y="3452"/>
                </a:lnTo>
                <a:lnTo>
                  <a:pt x="2800" y="3454"/>
                </a:lnTo>
                <a:lnTo>
                  <a:pt x="2800" y="3452"/>
                </a:lnTo>
                <a:lnTo>
                  <a:pt x="2798" y="3452"/>
                </a:lnTo>
                <a:lnTo>
                  <a:pt x="2798" y="3451"/>
                </a:lnTo>
                <a:close/>
                <a:moveTo>
                  <a:pt x="2404" y="3451"/>
                </a:moveTo>
                <a:lnTo>
                  <a:pt x="2406" y="3451"/>
                </a:lnTo>
                <a:lnTo>
                  <a:pt x="2406" y="3452"/>
                </a:lnTo>
                <a:lnTo>
                  <a:pt x="2404" y="3452"/>
                </a:lnTo>
                <a:lnTo>
                  <a:pt x="2404" y="3451"/>
                </a:lnTo>
                <a:close/>
                <a:moveTo>
                  <a:pt x="2800" y="3451"/>
                </a:moveTo>
                <a:lnTo>
                  <a:pt x="2798" y="3451"/>
                </a:lnTo>
                <a:lnTo>
                  <a:pt x="2800" y="3451"/>
                </a:lnTo>
                <a:close/>
                <a:moveTo>
                  <a:pt x="2795" y="3447"/>
                </a:moveTo>
                <a:lnTo>
                  <a:pt x="2796" y="3447"/>
                </a:lnTo>
                <a:lnTo>
                  <a:pt x="2796" y="3449"/>
                </a:lnTo>
                <a:lnTo>
                  <a:pt x="2798" y="3449"/>
                </a:lnTo>
                <a:lnTo>
                  <a:pt x="2798" y="3451"/>
                </a:lnTo>
                <a:lnTo>
                  <a:pt x="2796" y="3451"/>
                </a:lnTo>
                <a:lnTo>
                  <a:pt x="2796" y="3449"/>
                </a:lnTo>
                <a:lnTo>
                  <a:pt x="2795" y="3449"/>
                </a:lnTo>
                <a:lnTo>
                  <a:pt x="2795" y="3447"/>
                </a:lnTo>
                <a:lnTo>
                  <a:pt x="2795" y="3449"/>
                </a:lnTo>
                <a:lnTo>
                  <a:pt x="2795" y="3447"/>
                </a:lnTo>
                <a:close/>
                <a:moveTo>
                  <a:pt x="2905" y="3447"/>
                </a:moveTo>
                <a:lnTo>
                  <a:pt x="2905" y="3446"/>
                </a:lnTo>
                <a:lnTo>
                  <a:pt x="2906" y="3446"/>
                </a:lnTo>
                <a:lnTo>
                  <a:pt x="2905" y="3446"/>
                </a:lnTo>
                <a:lnTo>
                  <a:pt x="2905" y="3447"/>
                </a:lnTo>
                <a:close/>
                <a:moveTo>
                  <a:pt x="2901" y="3446"/>
                </a:moveTo>
                <a:lnTo>
                  <a:pt x="2900" y="3446"/>
                </a:lnTo>
                <a:lnTo>
                  <a:pt x="2900" y="3444"/>
                </a:lnTo>
                <a:lnTo>
                  <a:pt x="2901" y="3444"/>
                </a:lnTo>
                <a:lnTo>
                  <a:pt x="2901" y="3446"/>
                </a:lnTo>
                <a:close/>
                <a:moveTo>
                  <a:pt x="2427" y="3446"/>
                </a:moveTo>
                <a:lnTo>
                  <a:pt x="2427" y="3444"/>
                </a:lnTo>
                <a:lnTo>
                  <a:pt x="2426" y="3444"/>
                </a:lnTo>
                <a:lnTo>
                  <a:pt x="2427" y="3444"/>
                </a:lnTo>
                <a:lnTo>
                  <a:pt x="2427" y="3446"/>
                </a:lnTo>
                <a:close/>
                <a:moveTo>
                  <a:pt x="2426" y="3444"/>
                </a:moveTo>
                <a:lnTo>
                  <a:pt x="2424" y="3444"/>
                </a:lnTo>
                <a:lnTo>
                  <a:pt x="2426" y="3444"/>
                </a:lnTo>
                <a:close/>
                <a:moveTo>
                  <a:pt x="2906" y="3444"/>
                </a:moveTo>
                <a:lnTo>
                  <a:pt x="2905" y="3444"/>
                </a:lnTo>
                <a:lnTo>
                  <a:pt x="2906" y="3444"/>
                </a:lnTo>
                <a:close/>
                <a:moveTo>
                  <a:pt x="2424" y="3442"/>
                </a:moveTo>
                <a:lnTo>
                  <a:pt x="2424" y="3444"/>
                </a:lnTo>
                <a:lnTo>
                  <a:pt x="2424" y="3442"/>
                </a:lnTo>
                <a:close/>
                <a:moveTo>
                  <a:pt x="2905" y="3442"/>
                </a:moveTo>
                <a:lnTo>
                  <a:pt x="2905" y="3444"/>
                </a:lnTo>
                <a:lnTo>
                  <a:pt x="2903" y="3444"/>
                </a:lnTo>
                <a:lnTo>
                  <a:pt x="2901" y="3444"/>
                </a:lnTo>
                <a:lnTo>
                  <a:pt x="2900" y="3444"/>
                </a:lnTo>
                <a:lnTo>
                  <a:pt x="2901" y="3444"/>
                </a:lnTo>
                <a:lnTo>
                  <a:pt x="2901" y="3442"/>
                </a:lnTo>
                <a:lnTo>
                  <a:pt x="2900" y="3442"/>
                </a:lnTo>
                <a:lnTo>
                  <a:pt x="2901" y="3442"/>
                </a:lnTo>
                <a:lnTo>
                  <a:pt x="2903" y="3442"/>
                </a:lnTo>
                <a:lnTo>
                  <a:pt x="2905" y="3442"/>
                </a:lnTo>
                <a:close/>
                <a:moveTo>
                  <a:pt x="2900" y="3442"/>
                </a:moveTo>
                <a:lnTo>
                  <a:pt x="2901" y="3442"/>
                </a:lnTo>
                <a:lnTo>
                  <a:pt x="2900" y="3442"/>
                </a:lnTo>
                <a:close/>
                <a:moveTo>
                  <a:pt x="2901" y="3442"/>
                </a:moveTo>
                <a:lnTo>
                  <a:pt x="2901" y="3441"/>
                </a:lnTo>
                <a:lnTo>
                  <a:pt x="2901" y="3442"/>
                </a:lnTo>
                <a:close/>
                <a:moveTo>
                  <a:pt x="2901" y="3441"/>
                </a:moveTo>
                <a:lnTo>
                  <a:pt x="2901" y="3442"/>
                </a:lnTo>
                <a:lnTo>
                  <a:pt x="2901" y="3441"/>
                </a:lnTo>
                <a:close/>
                <a:moveTo>
                  <a:pt x="2903" y="3446"/>
                </a:moveTo>
                <a:lnTo>
                  <a:pt x="2901" y="3446"/>
                </a:lnTo>
                <a:lnTo>
                  <a:pt x="2901" y="3444"/>
                </a:lnTo>
                <a:lnTo>
                  <a:pt x="2903" y="3444"/>
                </a:lnTo>
                <a:lnTo>
                  <a:pt x="2905" y="3444"/>
                </a:lnTo>
                <a:lnTo>
                  <a:pt x="2905" y="3442"/>
                </a:lnTo>
                <a:lnTo>
                  <a:pt x="2906" y="3442"/>
                </a:lnTo>
                <a:lnTo>
                  <a:pt x="2906" y="3441"/>
                </a:lnTo>
                <a:lnTo>
                  <a:pt x="2908" y="3441"/>
                </a:lnTo>
                <a:lnTo>
                  <a:pt x="2908" y="3442"/>
                </a:lnTo>
                <a:lnTo>
                  <a:pt x="2906" y="3442"/>
                </a:lnTo>
                <a:lnTo>
                  <a:pt x="2906" y="3444"/>
                </a:lnTo>
                <a:lnTo>
                  <a:pt x="2905" y="3444"/>
                </a:lnTo>
                <a:lnTo>
                  <a:pt x="2905" y="3446"/>
                </a:lnTo>
                <a:lnTo>
                  <a:pt x="2903" y="3446"/>
                </a:lnTo>
                <a:close/>
                <a:moveTo>
                  <a:pt x="2900" y="3441"/>
                </a:moveTo>
                <a:lnTo>
                  <a:pt x="2900" y="3442"/>
                </a:lnTo>
                <a:lnTo>
                  <a:pt x="2898" y="3442"/>
                </a:lnTo>
                <a:lnTo>
                  <a:pt x="2896" y="3442"/>
                </a:lnTo>
                <a:lnTo>
                  <a:pt x="2898" y="3442"/>
                </a:lnTo>
                <a:lnTo>
                  <a:pt x="2898" y="3441"/>
                </a:lnTo>
                <a:lnTo>
                  <a:pt x="2896" y="3441"/>
                </a:lnTo>
                <a:lnTo>
                  <a:pt x="2898" y="3441"/>
                </a:lnTo>
                <a:lnTo>
                  <a:pt x="2900" y="3441"/>
                </a:lnTo>
                <a:close/>
                <a:moveTo>
                  <a:pt x="2790" y="3442"/>
                </a:moveTo>
                <a:lnTo>
                  <a:pt x="2790" y="3441"/>
                </a:lnTo>
                <a:lnTo>
                  <a:pt x="2790" y="3442"/>
                </a:lnTo>
                <a:close/>
                <a:moveTo>
                  <a:pt x="2890" y="3441"/>
                </a:moveTo>
                <a:lnTo>
                  <a:pt x="2888" y="3441"/>
                </a:lnTo>
                <a:lnTo>
                  <a:pt x="2890" y="3441"/>
                </a:lnTo>
                <a:close/>
                <a:moveTo>
                  <a:pt x="2893" y="3442"/>
                </a:moveTo>
                <a:lnTo>
                  <a:pt x="2895" y="3442"/>
                </a:lnTo>
                <a:lnTo>
                  <a:pt x="2896" y="3442"/>
                </a:lnTo>
                <a:lnTo>
                  <a:pt x="2896" y="3444"/>
                </a:lnTo>
                <a:lnTo>
                  <a:pt x="2898" y="3444"/>
                </a:lnTo>
                <a:lnTo>
                  <a:pt x="2900" y="3446"/>
                </a:lnTo>
                <a:lnTo>
                  <a:pt x="2901" y="3446"/>
                </a:lnTo>
                <a:lnTo>
                  <a:pt x="2901" y="3447"/>
                </a:lnTo>
                <a:lnTo>
                  <a:pt x="2901" y="3449"/>
                </a:lnTo>
                <a:lnTo>
                  <a:pt x="2900" y="3449"/>
                </a:lnTo>
                <a:lnTo>
                  <a:pt x="2900" y="3451"/>
                </a:lnTo>
                <a:lnTo>
                  <a:pt x="2898" y="3451"/>
                </a:lnTo>
                <a:lnTo>
                  <a:pt x="2896" y="3451"/>
                </a:lnTo>
                <a:lnTo>
                  <a:pt x="2895" y="3451"/>
                </a:lnTo>
                <a:lnTo>
                  <a:pt x="2893" y="3451"/>
                </a:lnTo>
                <a:lnTo>
                  <a:pt x="2893" y="3449"/>
                </a:lnTo>
                <a:lnTo>
                  <a:pt x="2893" y="3451"/>
                </a:lnTo>
                <a:lnTo>
                  <a:pt x="2891" y="3451"/>
                </a:lnTo>
                <a:lnTo>
                  <a:pt x="2891" y="3449"/>
                </a:lnTo>
                <a:lnTo>
                  <a:pt x="2891" y="3447"/>
                </a:lnTo>
                <a:lnTo>
                  <a:pt x="2891" y="3446"/>
                </a:lnTo>
                <a:lnTo>
                  <a:pt x="2890" y="3446"/>
                </a:lnTo>
                <a:lnTo>
                  <a:pt x="2890" y="3444"/>
                </a:lnTo>
                <a:lnTo>
                  <a:pt x="2888" y="3444"/>
                </a:lnTo>
                <a:lnTo>
                  <a:pt x="2888" y="3442"/>
                </a:lnTo>
                <a:lnTo>
                  <a:pt x="2890" y="3442"/>
                </a:lnTo>
                <a:lnTo>
                  <a:pt x="2890" y="3441"/>
                </a:lnTo>
                <a:lnTo>
                  <a:pt x="2891" y="3439"/>
                </a:lnTo>
                <a:lnTo>
                  <a:pt x="2893" y="3441"/>
                </a:lnTo>
                <a:lnTo>
                  <a:pt x="2895" y="3441"/>
                </a:lnTo>
                <a:lnTo>
                  <a:pt x="2895" y="3442"/>
                </a:lnTo>
                <a:lnTo>
                  <a:pt x="2893" y="3442"/>
                </a:lnTo>
                <a:close/>
                <a:moveTo>
                  <a:pt x="2888" y="3442"/>
                </a:moveTo>
                <a:lnTo>
                  <a:pt x="2888" y="3441"/>
                </a:lnTo>
                <a:lnTo>
                  <a:pt x="2888" y="3439"/>
                </a:lnTo>
                <a:lnTo>
                  <a:pt x="2888" y="3441"/>
                </a:lnTo>
                <a:lnTo>
                  <a:pt x="2888" y="3442"/>
                </a:lnTo>
                <a:close/>
                <a:moveTo>
                  <a:pt x="2791" y="3442"/>
                </a:moveTo>
                <a:lnTo>
                  <a:pt x="2791" y="3444"/>
                </a:lnTo>
                <a:lnTo>
                  <a:pt x="2793" y="3444"/>
                </a:lnTo>
                <a:lnTo>
                  <a:pt x="2791" y="3444"/>
                </a:lnTo>
                <a:lnTo>
                  <a:pt x="2793" y="3444"/>
                </a:lnTo>
                <a:lnTo>
                  <a:pt x="2793" y="3446"/>
                </a:lnTo>
                <a:lnTo>
                  <a:pt x="2793" y="3444"/>
                </a:lnTo>
                <a:lnTo>
                  <a:pt x="2793" y="3446"/>
                </a:lnTo>
                <a:lnTo>
                  <a:pt x="2791" y="3446"/>
                </a:lnTo>
                <a:lnTo>
                  <a:pt x="2790" y="3446"/>
                </a:lnTo>
                <a:lnTo>
                  <a:pt x="2790" y="3444"/>
                </a:lnTo>
                <a:lnTo>
                  <a:pt x="2788" y="3444"/>
                </a:lnTo>
                <a:lnTo>
                  <a:pt x="2788" y="3442"/>
                </a:lnTo>
                <a:lnTo>
                  <a:pt x="2788" y="3441"/>
                </a:lnTo>
                <a:lnTo>
                  <a:pt x="2786" y="3441"/>
                </a:lnTo>
                <a:lnTo>
                  <a:pt x="2788" y="3439"/>
                </a:lnTo>
                <a:lnTo>
                  <a:pt x="2788" y="3441"/>
                </a:lnTo>
                <a:lnTo>
                  <a:pt x="2790" y="3441"/>
                </a:lnTo>
                <a:lnTo>
                  <a:pt x="2790" y="3442"/>
                </a:lnTo>
                <a:lnTo>
                  <a:pt x="2791" y="3442"/>
                </a:lnTo>
                <a:close/>
                <a:moveTo>
                  <a:pt x="2888" y="3439"/>
                </a:moveTo>
                <a:lnTo>
                  <a:pt x="2888" y="3441"/>
                </a:lnTo>
                <a:lnTo>
                  <a:pt x="2886" y="3439"/>
                </a:lnTo>
                <a:lnTo>
                  <a:pt x="2888" y="3439"/>
                </a:lnTo>
                <a:close/>
                <a:moveTo>
                  <a:pt x="2392" y="3439"/>
                </a:moveTo>
                <a:lnTo>
                  <a:pt x="2392" y="3441"/>
                </a:lnTo>
                <a:lnTo>
                  <a:pt x="2391" y="3441"/>
                </a:lnTo>
                <a:lnTo>
                  <a:pt x="2391" y="3439"/>
                </a:lnTo>
                <a:lnTo>
                  <a:pt x="2392" y="3439"/>
                </a:lnTo>
                <a:close/>
                <a:moveTo>
                  <a:pt x="2908" y="3439"/>
                </a:moveTo>
                <a:lnTo>
                  <a:pt x="2908" y="3441"/>
                </a:lnTo>
                <a:lnTo>
                  <a:pt x="2906" y="3441"/>
                </a:lnTo>
                <a:lnTo>
                  <a:pt x="2905" y="3442"/>
                </a:lnTo>
                <a:lnTo>
                  <a:pt x="2903" y="3442"/>
                </a:lnTo>
                <a:lnTo>
                  <a:pt x="2903" y="3441"/>
                </a:lnTo>
                <a:lnTo>
                  <a:pt x="2905" y="3441"/>
                </a:lnTo>
                <a:lnTo>
                  <a:pt x="2906" y="3439"/>
                </a:lnTo>
                <a:lnTo>
                  <a:pt x="2908" y="3439"/>
                </a:lnTo>
                <a:close/>
                <a:moveTo>
                  <a:pt x="2419" y="3439"/>
                </a:moveTo>
                <a:lnTo>
                  <a:pt x="2417" y="3439"/>
                </a:lnTo>
                <a:lnTo>
                  <a:pt x="2417" y="3441"/>
                </a:lnTo>
                <a:lnTo>
                  <a:pt x="2417" y="3439"/>
                </a:lnTo>
                <a:lnTo>
                  <a:pt x="2417" y="3441"/>
                </a:lnTo>
                <a:lnTo>
                  <a:pt x="2417" y="3439"/>
                </a:lnTo>
                <a:lnTo>
                  <a:pt x="2419" y="3439"/>
                </a:lnTo>
                <a:close/>
                <a:moveTo>
                  <a:pt x="3047" y="3439"/>
                </a:moveTo>
                <a:lnTo>
                  <a:pt x="3045" y="3439"/>
                </a:lnTo>
                <a:lnTo>
                  <a:pt x="3043" y="3439"/>
                </a:lnTo>
                <a:lnTo>
                  <a:pt x="3042" y="3439"/>
                </a:lnTo>
                <a:lnTo>
                  <a:pt x="3045" y="3439"/>
                </a:lnTo>
                <a:lnTo>
                  <a:pt x="3047" y="3439"/>
                </a:lnTo>
                <a:close/>
                <a:moveTo>
                  <a:pt x="2886" y="3439"/>
                </a:moveTo>
                <a:lnTo>
                  <a:pt x="2888" y="3439"/>
                </a:lnTo>
                <a:lnTo>
                  <a:pt x="2886" y="3439"/>
                </a:lnTo>
                <a:close/>
                <a:moveTo>
                  <a:pt x="2780" y="3439"/>
                </a:moveTo>
                <a:lnTo>
                  <a:pt x="2780" y="3437"/>
                </a:lnTo>
                <a:lnTo>
                  <a:pt x="2780" y="3439"/>
                </a:lnTo>
                <a:close/>
                <a:moveTo>
                  <a:pt x="2785" y="3437"/>
                </a:moveTo>
                <a:lnTo>
                  <a:pt x="2786" y="3437"/>
                </a:lnTo>
                <a:lnTo>
                  <a:pt x="2786" y="3439"/>
                </a:lnTo>
                <a:lnTo>
                  <a:pt x="2785" y="3439"/>
                </a:lnTo>
                <a:lnTo>
                  <a:pt x="2785" y="3437"/>
                </a:lnTo>
                <a:close/>
                <a:moveTo>
                  <a:pt x="2891" y="3437"/>
                </a:moveTo>
                <a:lnTo>
                  <a:pt x="2893" y="3437"/>
                </a:lnTo>
                <a:lnTo>
                  <a:pt x="2895" y="3437"/>
                </a:lnTo>
                <a:lnTo>
                  <a:pt x="2895" y="3439"/>
                </a:lnTo>
                <a:lnTo>
                  <a:pt x="2896" y="3439"/>
                </a:lnTo>
                <a:lnTo>
                  <a:pt x="2895" y="3439"/>
                </a:lnTo>
                <a:lnTo>
                  <a:pt x="2893" y="3439"/>
                </a:lnTo>
                <a:lnTo>
                  <a:pt x="2893" y="3437"/>
                </a:lnTo>
                <a:lnTo>
                  <a:pt x="2891" y="3437"/>
                </a:lnTo>
                <a:close/>
                <a:moveTo>
                  <a:pt x="2421" y="3437"/>
                </a:moveTo>
                <a:lnTo>
                  <a:pt x="2422" y="3437"/>
                </a:lnTo>
                <a:lnTo>
                  <a:pt x="2424" y="3437"/>
                </a:lnTo>
                <a:lnTo>
                  <a:pt x="2424" y="3439"/>
                </a:lnTo>
                <a:lnTo>
                  <a:pt x="2422" y="3441"/>
                </a:lnTo>
                <a:lnTo>
                  <a:pt x="2421" y="3441"/>
                </a:lnTo>
                <a:lnTo>
                  <a:pt x="2421" y="3439"/>
                </a:lnTo>
                <a:lnTo>
                  <a:pt x="2419" y="3439"/>
                </a:lnTo>
                <a:lnTo>
                  <a:pt x="2421" y="3439"/>
                </a:lnTo>
                <a:lnTo>
                  <a:pt x="2421" y="3441"/>
                </a:lnTo>
                <a:lnTo>
                  <a:pt x="2419" y="3441"/>
                </a:lnTo>
                <a:lnTo>
                  <a:pt x="2419" y="3439"/>
                </a:lnTo>
                <a:lnTo>
                  <a:pt x="2417" y="3439"/>
                </a:lnTo>
                <a:lnTo>
                  <a:pt x="2417" y="3437"/>
                </a:lnTo>
                <a:lnTo>
                  <a:pt x="2419" y="3437"/>
                </a:lnTo>
                <a:lnTo>
                  <a:pt x="2421" y="3437"/>
                </a:lnTo>
                <a:close/>
                <a:moveTo>
                  <a:pt x="2401" y="3437"/>
                </a:moveTo>
                <a:lnTo>
                  <a:pt x="2399" y="3437"/>
                </a:lnTo>
                <a:lnTo>
                  <a:pt x="2399" y="3436"/>
                </a:lnTo>
                <a:lnTo>
                  <a:pt x="2401" y="3436"/>
                </a:lnTo>
                <a:lnTo>
                  <a:pt x="2401" y="3437"/>
                </a:lnTo>
                <a:close/>
                <a:moveTo>
                  <a:pt x="2888" y="3437"/>
                </a:moveTo>
                <a:lnTo>
                  <a:pt x="2888" y="3439"/>
                </a:lnTo>
                <a:lnTo>
                  <a:pt x="2888" y="3437"/>
                </a:lnTo>
                <a:lnTo>
                  <a:pt x="2886" y="3437"/>
                </a:lnTo>
                <a:lnTo>
                  <a:pt x="2886" y="3436"/>
                </a:lnTo>
                <a:lnTo>
                  <a:pt x="2886" y="3437"/>
                </a:lnTo>
                <a:lnTo>
                  <a:pt x="2888" y="3437"/>
                </a:lnTo>
                <a:close/>
                <a:moveTo>
                  <a:pt x="3043" y="3437"/>
                </a:moveTo>
                <a:lnTo>
                  <a:pt x="3042" y="3437"/>
                </a:lnTo>
                <a:lnTo>
                  <a:pt x="3042" y="3436"/>
                </a:lnTo>
                <a:lnTo>
                  <a:pt x="3045" y="3436"/>
                </a:lnTo>
                <a:lnTo>
                  <a:pt x="3045" y="3437"/>
                </a:lnTo>
                <a:lnTo>
                  <a:pt x="3047" y="3437"/>
                </a:lnTo>
                <a:lnTo>
                  <a:pt x="3043" y="3437"/>
                </a:lnTo>
                <a:close/>
                <a:moveTo>
                  <a:pt x="2800" y="3437"/>
                </a:moveTo>
                <a:lnTo>
                  <a:pt x="2800" y="3436"/>
                </a:lnTo>
                <a:lnTo>
                  <a:pt x="2798" y="3436"/>
                </a:lnTo>
                <a:lnTo>
                  <a:pt x="2800" y="3436"/>
                </a:lnTo>
                <a:lnTo>
                  <a:pt x="2800" y="3437"/>
                </a:lnTo>
                <a:close/>
                <a:moveTo>
                  <a:pt x="2409" y="3436"/>
                </a:moveTo>
                <a:lnTo>
                  <a:pt x="2411" y="3436"/>
                </a:lnTo>
                <a:lnTo>
                  <a:pt x="2409" y="3436"/>
                </a:lnTo>
                <a:close/>
                <a:moveTo>
                  <a:pt x="2798" y="3436"/>
                </a:moveTo>
                <a:lnTo>
                  <a:pt x="2798" y="3437"/>
                </a:lnTo>
                <a:lnTo>
                  <a:pt x="2800" y="3437"/>
                </a:lnTo>
                <a:lnTo>
                  <a:pt x="2801" y="3439"/>
                </a:lnTo>
                <a:lnTo>
                  <a:pt x="2801" y="3441"/>
                </a:lnTo>
                <a:lnTo>
                  <a:pt x="2803" y="3441"/>
                </a:lnTo>
                <a:lnTo>
                  <a:pt x="2803" y="3442"/>
                </a:lnTo>
                <a:lnTo>
                  <a:pt x="2803" y="3444"/>
                </a:lnTo>
                <a:lnTo>
                  <a:pt x="2803" y="3446"/>
                </a:lnTo>
                <a:lnTo>
                  <a:pt x="2805" y="3446"/>
                </a:lnTo>
                <a:lnTo>
                  <a:pt x="2805" y="3447"/>
                </a:lnTo>
                <a:lnTo>
                  <a:pt x="2806" y="3447"/>
                </a:lnTo>
                <a:lnTo>
                  <a:pt x="2806" y="3449"/>
                </a:lnTo>
                <a:lnTo>
                  <a:pt x="2808" y="3449"/>
                </a:lnTo>
                <a:lnTo>
                  <a:pt x="2808" y="3451"/>
                </a:lnTo>
                <a:lnTo>
                  <a:pt x="2810" y="3451"/>
                </a:lnTo>
                <a:lnTo>
                  <a:pt x="2810" y="3452"/>
                </a:lnTo>
                <a:lnTo>
                  <a:pt x="2811" y="3452"/>
                </a:lnTo>
                <a:lnTo>
                  <a:pt x="2811" y="3454"/>
                </a:lnTo>
                <a:lnTo>
                  <a:pt x="2813" y="3454"/>
                </a:lnTo>
                <a:lnTo>
                  <a:pt x="2813" y="3456"/>
                </a:lnTo>
                <a:lnTo>
                  <a:pt x="2813" y="3457"/>
                </a:lnTo>
                <a:lnTo>
                  <a:pt x="2815" y="3457"/>
                </a:lnTo>
                <a:lnTo>
                  <a:pt x="2815" y="3459"/>
                </a:lnTo>
                <a:lnTo>
                  <a:pt x="2815" y="3461"/>
                </a:lnTo>
                <a:lnTo>
                  <a:pt x="2816" y="3461"/>
                </a:lnTo>
                <a:lnTo>
                  <a:pt x="2816" y="3462"/>
                </a:lnTo>
                <a:lnTo>
                  <a:pt x="2816" y="3464"/>
                </a:lnTo>
                <a:lnTo>
                  <a:pt x="2816" y="3466"/>
                </a:lnTo>
                <a:lnTo>
                  <a:pt x="2816" y="3467"/>
                </a:lnTo>
                <a:lnTo>
                  <a:pt x="2815" y="3467"/>
                </a:lnTo>
                <a:lnTo>
                  <a:pt x="2815" y="3466"/>
                </a:lnTo>
                <a:lnTo>
                  <a:pt x="2813" y="3466"/>
                </a:lnTo>
                <a:lnTo>
                  <a:pt x="2813" y="3464"/>
                </a:lnTo>
                <a:lnTo>
                  <a:pt x="2811" y="3464"/>
                </a:lnTo>
                <a:lnTo>
                  <a:pt x="2811" y="3462"/>
                </a:lnTo>
                <a:lnTo>
                  <a:pt x="2811" y="3461"/>
                </a:lnTo>
                <a:lnTo>
                  <a:pt x="2810" y="3461"/>
                </a:lnTo>
                <a:lnTo>
                  <a:pt x="2808" y="3461"/>
                </a:lnTo>
                <a:lnTo>
                  <a:pt x="2808" y="3459"/>
                </a:lnTo>
                <a:lnTo>
                  <a:pt x="2808" y="3457"/>
                </a:lnTo>
                <a:lnTo>
                  <a:pt x="2806" y="3457"/>
                </a:lnTo>
                <a:lnTo>
                  <a:pt x="2806" y="3456"/>
                </a:lnTo>
                <a:lnTo>
                  <a:pt x="2805" y="3456"/>
                </a:lnTo>
                <a:lnTo>
                  <a:pt x="2805" y="3454"/>
                </a:lnTo>
                <a:lnTo>
                  <a:pt x="2805" y="3452"/>
                </a:lnTo>
                <a:lnTo>
                  <a:pt x="2806" y="3452"/>
                </a:lnTo>
                <a:lnTo>
                  <a:pt x="2805" y="3452"/>
                </a:lnTo>
                <a:lnTo>
                  <a:pt x="2805" y="3451"/>
                </a:lnTo>
                <a:lnTo>
                  <a:pt x="2803" y="3451"/>
                </a:lnTo>
                <a:lnTo>
                  <a:pt x="2803" y="3449"/>
                </a:lnTo>
                <a:lnTo>
                  <a:pt x="2801" y="3449"/>
                </a:lnTo>
                <a:lnTo>
                  <a:pt x="2801" y="3447"/>
                </a:lnTo>
                <a:lnTo>
                  <a:pt x="2800" y="3446"/>
                </a:lnTo>
                <a:lnTo>
                  <a:pt x="2800" y="3444"/>
                </a:lnTo>
                <a:lnTo>
                  <a:pt x="2798" y="3444"/>
                </a:lnTo>
                <a:lnTo>
                  <a:pt x="2798" y="3442"/>
                </a:lnTo>
                <a:lnTo>
                  <a:pt x="2796" y="3442"/>
                </a:lnTo>
                <a:lnTo>
                  <a:pt x="2796" y="3441"/>
                </a:lnTo>
                <a:lnTo>
                  <a:pt x="2796" y="3439"/>
                </a:lnTo>
                <a:lnTo>
                  <a:pt x="2796" y="3437"/>
                </a:lnTo>
                <a:lnTo>
                  <a:pt x="2795" y="3437"/>
                </a:lnTo>
                <a:lnTo>
                  <a:pt x="2795" y="3436"/>
                </a:lnTo>
                <a:lnTo>
                  <a:pt x="2796" y="3436"/>
                </a:lnTo>
                <a:lnTo>
                  <a:pt x="2798" y="3436"/>
                </a:lnTo>
                <a:close/>
                <a:moveTo>
                  <a:pt x="2402" y="3436"/>
                </a:moveTo>
                <a:lnTo>
                  <a:pt x="2402" y="3434"/>
                </a:lnTo>
                <a:lnTo>
                  <a:pt x="2402" y="3436"/>
                </a:lnTo>
                <a:close/>
                <a:moveTo>
                  <a:pt x="2402" y="3434"/>
                </a:moveTo>
                <a:lnTo>
                  <a:pt x="2402" y="3436"/>
                </a:lnTo>
                <a:lnTo>
                  <a:pt x="2402" y="3434"/>
                </a:lnTo>
                <a:lnTo>
                  <a:pt x="2404" y="3434"/>
                </a:lnTo>
                <a:lnTo>
                  <a:pt x="2402" y="3434"/>
                </a:lnTo>
                <a:close/>
                <a:moveTo>
                  <a:pt x="2776" y="3432"/>
                </a:moveTo>
                <a:lnTo>
                  <a:pt x="2778" y="3432"/>
                </a:lnTo>
                <a:lnTo>
                  <a:pt x="2780" y="3432"/>
                </a:lnTo>
                <a:lnTo>
                  <a:pt x="2781" y="3432"/>
                </a:lnTo>
                <a:lnTo>
                  <a:pt x="2781" y="3434"/>
                </a:lnTo>
                <a:lnTo>
                  <a:pt x="2783" y="3434"/>
                </a:lnTo>
                <a:lnTo>
                  <a:pt x="2785" y="3436"/>
                </a:lnTo>
                <a:lnTo>
                  <a:pt x="2785" y="3437"/>
                </a:lnTo>
                <a:lnTo>
                  <a:pt x="2785" y="3436"/>
                </a:lnTo>
                <a:lnTo>
                  <a:pt x="2783" y="3436"/>
                </a:lnTo>
                <a:lnTo>
                  <a:pt x="2781" y="3436"/>
                </a:lnTo>
                <a:lnTo>
                  <a:pt x="2780" y="3436"/>
                </a:lnTo>
                <a:lnTo>
                  <a:pt x="2780" y="3434"/>
                </a:lnTo>
                <a:lnTo>
                  <a:pt x="2778" y="3434"/>
                </a:lnTo>
                <a:lnTo>
                  <a:pt x="2776" y="3434"/>
                </a:lnTo>
                <a:lnTo>
                  <a:pt x="2776" y="3432"/>
                </a:lnTo>
                <a:close/>
                <a:moveTo>
                  <a:pt x="2801" y="3434"/>
                </a:moveTo>
                <a:lnTo>
                  <a:pt x="2801" y="3436"/>
                </a:lnTo>
                <a:lnTo>
                  <a:pt x="2800" y="3436"/>
                </a:lnTo>
                <a:lnTo>
                  <a:pt x="2800" y="3434"/>
                </a:lnTo>
                <a:lnTo>
                  <a:pt x="2800" y="3432"/>
                </a:lnTo>
                <a:lnTo>
                  <a:pt x="2801" y="3432"/>
                </a:lnTo>
                <a:lnTo>
                  <a:pt x="2801" y="3434"/>
                </a:lnTo>
                <a:close/>
                <a:moveTo>
                  <a:pt x="2426" y="3432"/>
                </a:moveTo>
                <a:lnTo>
                  <a:pt x="2427" y="3432"/>
                </a:lnTo>
                <a:lnTo>
                  <a:pt x="2427" y="3434"/>
                </a:lnTo>
                <a:lnTo>
                  <a:pt x="2427" y="3436"/>
                </a:lnTo>
                <a:lnTo>
                  <a:pt x="2426" y="3436"/>
                </a:lnTo>
                <a:lnTo>
                  <a:pt x="2424" y="3436"/>
                </a:lnTo>
                <a:lnTo>
                  <a:pt x="2424" y="3434"/>
                </a:lnTo>
                <a:lnTo>
                  <a:pt x="2424" y="3432"/>
                </a:lnTo>
                <a:lnTo>
                  <a:pt x="2426" y="3432"/>
                </a:lnTo>
                <a:close/>
                <a:moveTo>
                  <a:pt x="2382" y="3431"/>
                </a:moveTo>
                <a:lnTo>
                  <a:pt x="2382" y="3432"/>
                </a:lnTo>
                <a:lnTo>
                  <a:pt x="2381" y="3432"/>
                </a:lnTo>
                <a:lnTo>
                  <a:pt x="2381" y="3431"/>
                </a:lnTo>
                <a:lnTo>
                  <a:pt x="2382" y="3431"/>
                </a:lnTo>
                <a:close/>
                <a:moveTo>
                  <a:pt x="2422" y="3431"/>
                </a:moveTo>
                <a:lnTo>
                  <a:pt x="2424" y="3431"/>
                </a:lnTo>
                <a:lnTo>
                  <a:pt x="2424" y="3432"/>
                </a:lnTo>
                <a:lnTo>
                  <a:pt x="2422" y="3432"/>
                </a:lnTo>
                <a:lnTo>
                  <a:pt x="2422" y="3431"/>
                </a:lnTo>
                <a:close/>
                <a:moveTo>
                  <a:pt x="2424" y="3431"/>
                </a:moveTo>
                <a:lnTo>
                  <a:pt x="2426" y="3431"/>
                </a:lnTo>
                <a:lnTo>
                  <a:pt x="2424" y="3431"/>
                </a:lnTo>
                <a:close/>
                <a:moveTo>
                  <a:pt x="2756" y="3431"/>
                </a:moveTo>
                <a:lnTo>
                  <a:pt x="2758" y="3431"/>
                </a:lnTo>
                <a:lnTo>
                  <a:pt x="2756" y="3431"/>
                </a:lnTo>
                <a:close/>
                <a:moveTo>
                  <a:pt x="2381" y="3431"/>
                </a:moveTo>
                <a:lnTo>
                  <a:pt x="2382" y="3431"/>
                </a:lnTo>
                <a:lnTo>
                  <a:pt x="2381" y="3431"/>
                </a:lnTo>
                <a:close/>
                <a:moveTo>
                  <a:pt x="2387" y="3429"/>
                </a:moveTo>
                <a:lnTo>
                  <a:pt x="2389" y="3431"/>
                </a:lnTo>
                <a:lnTo>
                  <a:pt x="2391" y="3431"/>
                </a:lnTo>
                <a:lnTo>
                  <a:pt x="2391" y="3432"/>
                </a:lnTo>
                <a:lnTo>
                  <a:pt x="2391" y="3434"/>
                </a:lnTo>
                <a:lnTo>
                  <a:pt x="2391" y="3436"/>
                </a:lnTo>
                <a:lnTo>
                  <a:pt x="2389" y="3436"/>
                </a:lnTo>
                <a:lnTo>
                  <a:pt x="2391" y="3436"/>
                </a:lnTo>
                <a:lnTo>
                  <a:pt x="2391" y="3437"/>
                </a:lnTo>
                <a:lnTo>
                  <a:pt x="2391" y="3436"/>
                </a:lnTo>
                <a:lnTo>
                  <a:pt x="2389" y="3436"/>
                </a:lnTo>
                <a:lnTo>
                  <a:pt x="2389" y="3434"/>
                </a:lnTo>
                <a:lnTo>
                  <a:pt x="2387" y="3434"/>
                </a:lnTo>
                <a:lnTo>
                  <a:pt x="2387" y="3432"/>
                </a:lnTo>
                <a:lnTo>
                  <a:pt x="2387" y="3431"/>
                </a:lnTo>
                <a:lnTo>
                  <a:pt x="2387" y="3429"/>
                </a:lnTo>
                <a:close/>
                <a:moveTo>
                  <a:pt x="2803" y="3431"/>
                </a:moveTo>
                <a:lnTo>
                  <a:pt x="2801" y="3431"/>
                </a:lnTo>
                <a:lnTo>
                  <a:pt x="2801" y="3429"/>
                </a:lnTo>
                <a:lnTo>
                  <a:pt x="2803" y="3429"/>
                </a:lnTo>
                <a:lnTo>
                  <a:pt x="2803" y="3431"/>
                </a:lnTo>
                <a:close/>
                <a:moveTo>
                  <a:pt x="2800" y="3431"/>
                </a:moveTo>
                <a:lnTo>
                  <a:pt x="2798" y="3431"/>
                </a:lnTo>
                <a:lnTo>
                  <a:pt x="2798" y="3429"/>
                </a:lnTo>
                <a:lnTo>
                  <a:pt x="2800" y="3429"/>
                </a:lnTo>
                <a:lnTo>
                  <a:pt x="2800" y="3431"/>
                </a:lnTo>
                <a:close/>
                <a:moveTo>
                  <a:pt x="2758" y="3431"/>
                </a:moveTo>
                <a:lnTo>
                  <a:pt x="2758" y="3429"/>
                </a:lnTo>
                <a:lnTo>
                  <a:pt x="2758" y="3431"/>
                </a:lnTo>
                <a:close/>
                <a:moveTo>
                  <a:pt x="2379" y="3429"/>
                </a:moveTo>
                <a:lnTo>
                  <a:pt x="2377" y="3429"/>
                </a:lnTo>
                <a:lnTo>
                  <a:pt x="2379" y="3429"/>
                </a:lnTo>
                <a:close/>
                <a:moveTo>
                  <a:pt x="2800" y="3429"/>
                </a:moveTo>
                <a:lnTo>
                  <a:pt x="2798" y="3429"/>
                </a:lnTo>
                <a:lnTo>
                  <a:pt x="2800" y="3429"/>
                </a:lnTo>
                <a:close/>
                <a:moveTo>
                  <a:pt x="2431" y="3427"/>
                </a:moveTo>
                <a:lnTo>
                  <a:pt x="2431" y="3429"/>
                </a:lnTo>
                <a:lnTo>
                  <a:pt x="2431" y="3427"/>
                </a:lnTo>
                <a:close/>
                <a:moveTo>
                  <a:pt x="2399" y="3429"/>
                </a:moveTo>
                <a:lnTo>
                  <a:pt x="2399" y="3427"/>
                </a:lnTo>
                <a:lnTo>
                  <a:pt x="2399" y="3429"/>
                </a:lnTo>
                <a:close/>
                <a:moveTo>
                  <a:pt x="2394" y="3427"/>
                </a:moveTo>
                <a:lnTo>
                  <a:pt x="2394" y="3429"/>
                </a:lnTo>
                <a:lnTo>
                  <a:pt x="2392" y="3429"/>
                </a:lnTo>
                <a:lnTo>
                  <a:pt x="2392" y="3427"/>
                </a:lnTo>
                <a:lnTo>
                  <a:pt x="2394" y="3427"/>
                </a:lnTo>
                <a:close/>
                <a:moveTo>
                  <a:pt x="2756" y="3429"/>
                </a:moveTo>
                <a:lnTo>
                  <a:pt x="2756" y="3427"/>
                </a:lnTo>
                <a:lnTo>
                  <a:pt x="2756" y="3429"/>
                </a:lnTo>
                <a:close/>
                <a:moveTo>
                  <a:pt x="2374" y="3427"/>
                </a:moveTo>
                <a:lnTo>
                  <a:pt x="2372" y="3427"/>
                </a:lnTo>
                <a:lnTo>
                  <a:pt x="2372" y="3429"/>
                </a:lnTo>
                <a:lnTo>
                  <a:pt x="2372" y="3427"/>
                </a:lnTo>
                <a:lnTo>
                  <a:pt x="2374" y="3427"/>
                </a:lnTo>
                <a:close/>
                <a:moveTo>
                  <a:pt x="2800" y="3427"/>
                </a:moveTo>
                <a:lnTo>
                  <a:pt x="2801" y="3427"/>
                </a:lnTo>
                <a:lnTo>
                  <a:pt x="2800" y="3427"/>
                </a:lnTo>
                <a:close/>
                <a:moveTo>
                  <a:pt x="2397" y="3427"/>
                </a:moveTo>
                <a:lnTo>
                  <a:pt x="2396" y="3427"/>
                </a:lnTo>
                <a:lnTo>
                  <a:pt x="2397" y="3427"/>
                </a:lnTo>
                <a:close/>
                <a:moveTo>
                  <a:pt x="2800" y="3427"/>
                </a:moveTo>
                <a:lnTo>
                  <a:pt x="2798" y="3427"/>
                </a:lnTo>
                <a:lnTo>
                  <a:pt x="2800" y="3427"/>
                </a:lnTo>
                <a:lnTo>
                  <a:pt x="2798" y="3427"/>
                </a:lnTo>
                <a:lnTo>
                  <a:pt x="2800" y="3427"/>
                </a:lnTo>
                <a:close/>
                <a:moveTo>
                  <a:pt x="2401" y="3426"/>
                </a:moveTo>
                <a:lnTo>
                  <a:pt x="2401" y="3427"/>
                </a:lnTo>
                <a:lnTo>
                  <a:pt x="2401" y="3429"/>
                </a:lnTo>
                <a:lnTo>
                  <a:pt x="2401" y="3427"/>
                </a:lnTo>
                <a:lnTo>
                  <a:pt x="2399" y="3427"/>
                </a:lnTo>
                <a:lnTo>
                  <a:pt x="2401" y="3426"/>
                </a:lnTo>
                <a:close/>
                <a:moveTo>
                  <a:pt x="2800" y="3427"/>
                </a:moveTo>
                <a:lnTo>
                  <a:pt x="2800" y="3426"/>
                </a:lnTo>
                <a:lnTo>
                  <a:pt x="2800" y="3427"/>
                </a:lnTo>
                <a:close/>
                <a:moveTo>
                  <a:pt x="2925" y="3427"/>
                </a:moveTo>
                <a:lnTo>
                  <a:pt x="2925" y="3426"/>
                </a:lnTo>
                <a:lnTo>
                  <a:pt x="2927" y="3426"/>
                </a:lnTo>
                <a:lnTo>
                  <a:pt x="2925" y="3427"/>
                </a:lnTo>
                <a:close/>
                <a:moveTo>
                  <a:pt x="2927" y="3427"/>
                </a:moveTo>
                <a:lnTo>
                  <a:pt x="2927" y="3426"/>
                </a:lnTo>
                <a:lnTo>
                  <a:pt x="2927" y="3427"/>
                </a:lnTo>
                <a:close/>
                <a:moveTo>
                  <a:pt x="2392" y="3426"/>
                </a:moveTo>
                <a:lnTo>
                  <a:pt x="2391" y="3426"/>
                </a:lnTo>
                <a:lnTo>
                  <a:pt x="2391" y="3427"/>
                </a:lnTo>
                <a:lnTo>
                  <a:pt x="2392" y="3427"/>
                </a:lnTo>
                <a:lnTo>
                  <a:pt x="2392" y="3429"/>
                </a:lnTo>
                <a:lnTo>
                  <a:pt x="2391" y="3429"/>
                </a:lnTo>
                <a:lnTo>
                  <a:pt x="2391" y="3427"/>
                </a:lnTo>
                <a:lnTo>
                  <a:pt x="2389" y="3427"/>
                </a:lnTo>
                <a:lnTo>
                  <a:pt x="2389" y="3426"/>
                </a:lnTo>
                <a:lnTo>
                  <a:pt x="2389" y="3427"/>
                </a:lnTo>
                <a:lnTo>
                  <a:pt x="2391" y="3427"/>
                </a:lnTo>
                <a:lnTo>
                  <a:pt x="2391" y="3426"/>
                </a:lnTo>
                <a:lnTo>
                  <a:pt x="2392" y="3426"/>
                </a:lnTo>
                <a:close/>
                <a:moveTo>
                  <a:pt x="2396" y="3426"/>
                </a:moveTo>
                <a:lnTo>
                  <a:pt x="2397" y="3426"/>
                </a:lnTo>
                <a:lnTo>
                  <a:pt x="2396" y="3426"/>
                </a:lnTo>
                <a:close/>
                <a:moveTo>
                  <a:pt x="2397" y="3426"/>
                </a:moveTo>
                <a:lnTo>
                  <a:pt x="2397" y="3427"/>
                </a:lnTo>
                <a:lnTo>
                  <a:pt x="2397" y="3426"/>
                </a:lnTo>
                <a:close/>
                <a:moveTo>
                  <a:pt x="2399" y="3424"/>
                </a:moveTo>
                <a:lnTo>
                  <a:pt x="2401" y="3424"/>
                </a:lnTo>
                <a:lnTo>
                  <a:pt x="2399" y="3424"/>
                </a:lnTo>
                <a:close/>
                <a:moveTo>
                  <a:pt x="2396" y="3422"/>
                </a:moveTo>
                <a:lnTo>
                  <a:pt x="2397" y="3422"/>
                </a:lnTo>
                <a:lnTo>
                  <a:pt x="2397" y="3424"/>
                </a:lnTo>
                <a:lnTo>
                  <a:pt x="2396" y="3424"/>
                </a:lnTo>
                <a:lnTo>
                  <a:pt x="2396" y="3422"/>
                </a:lnTo>
                <a:close/>
                <a:moveTo>
                  <a:pt x="2361" y="3422"/>
                </a:moveTo>
                <a:lnTo>
                  <a:pt x="2362" y="3422"/>
                </a:lnTo>
                <a:lnTo>
                  <a:pt x="2362" y="3424"/>
                </a:lnTo>
                <a:lnTo>
                  <a:pt x="2361" y="3424"/>
                </a:lnTo>
                <a:lnTo>
                  <a:pt x="2361" y="3422"/>
                </a:lnTo>
                <a:close/>
                <a:moveTo>
                  <a:pt x="2401" y="3421"/>
                </a:moveTo>
                <a:lnTo>
                  <a:pt x="2401" y="3422"/>
                </a:lnTo>
                <a:lnTo>
                  <a:pt x="2399" y="3422"/>
                </a:lnTo>
                <a:lnTo>
                  <a:pt x="2399" y="3421"/>
                </a:lnTo>
                <a:lnTo>
                  <a:pt x="2401" y="3421"/>
                </a:lnTo>
                <a:close/>
                <a:moveTo>
                  <a:pt x="2758" y="3422"/>
                </a:moveTo>
                <a:lnTo>
                  <a:pt x="2758" y="3424"/>
                </a:lnTo>
                <a:lnTo>
                  <a:pt x="2758" y="3422"/>
                </a:lnTo>
                <a:lnTo>
                  <a:pt x="2756" y="3422"/>
                </a:lnTo>
                <a:lnTo>
                  <a:pt x="2756" y="3421"/>
                </a:lnTo>
                <a:lnTo>
                  <a:pt x="2758" y="3421"/>
                </a:lnTo>
                <a:lnTo>
                  <a:pt x="2758" y="3419"/>
                </a:lnTo>
                <a:lnTo>
                  <a:pt x="2758" y="3421"/>
                </a:lnTo>
                <a:lnTo>
                  <a:pt x="2758" y="3422"/>
                </a:lnTo>
                <a:close/>
                <a:moveTo>
                  <a:pt x="2888" y="3419"/>
                </a:moveTo>
                <a:lnTo>
                  <a:pt x="2888" y="3421"/>
                </a:lnTo>
                <a:lnTo>
                  <a:pt x="2890" y="3421"/>
                </a:lnTo>
                <a:lnTo>
                  <a:pt x="2891" y="3421"/>
                </a:lnTo>
                <a:lnTo>
                  <a:pt x="2891" y="3422"/>
                </a:lnTo>
                <a:lnTo>
                  <a:pt x="2890" y="3422"/>
                </a:lnTo>
                <a:lnTo>
                  <a:pt x="2890" y="3421"/>
                </a:lnTo>
                <a:lnTo>
                  <a:pt x="2888" y="3421"/>
                </a:lnTo>
                <a:lnTo>
                  <a:pt x="2888" y="3419"/>
                </a:lnTo>
                <a:close/>
                <a:moveTo>
                  <a:pt x="2371" y="3421"/>
                </a:moveTo>
                <a:lnTo>
                  <a:pt x="2369" y="3421"/>
                </a:lnTo>
                <a:lnTo>
                  <a:pt x="2369" y="3419"/>
                </a:lnTo>
                <a:lnTo>
                  <a:pt x="2369" y="3421"/>
                </a:lnTo>
                <a:lnTo>
                  <a:pt x="2371" y="3421"/>
                </a:lnTo>
                <a:close/>
                <a:moveTo>
                  <a:pt x="2419" y="3419"/>
                </a:moveTo>
                <a:lnTo>
                  <a:pt x="2417" y="3419"/>
                </a:lnTo>
                <a:lnTo>
                  <a:pt x="2419" y="3419"/>
                </a:lnTo>
                <a:close/>
                <a:moveTo>
                  <a:pt x="2399" y="3419"/>
                </a:moveTo>
                <a:lnTo>
                  <a:pt x="2401" y="3419"/>
                </a:lnTo>
                <a:lnTo>
                  <a:pt x="2399" y="3419"/>
                </a:lnTo>
                <a:lnTo>
                  <a:pt x="2399" y="3421"/>
                </a:lnTo>
                <a:lnTo>
                  <a:pt x="2399" y="3419"/>
                </a:lnTo>
                <a:close/>
                <a:moveTo>
                  <a:pt x="3110" y="3421"/>
                </a:moveTo>
                <a:lnTo>
                  <a:pt x="3109" y="3421"/>
                </a:lnTo>
                <a:lnTo>
                  <a:pt x="3110" y="3419"/>
                </a:lnTo>
                <a:lnTo>
                  <a:pt x="3110" y="3421"/>
                </a:lnTo>
                <a:close/>
                <a:moveTo>
                  <a:pt x="2367" y="3417"/>
                </a:moveTo>
                <a:lnTo>
                  <a:pt x="2367" y="3419"/>
                </a:lnTo>
                <a:lnTo>
                  <a:pt x="2369" y="3419"/>
                </a:lnTo>
                <a:lnTo>
                  <a:pt x="2369" y="3421"/>
                </a:lnTo>
                <a:lnTo>
                  <a:pt x="2369" y="3422"/>
                </a:lnTo>
                <a:lnTo>
                  <a:pt x="2367" y="3422"/>
                </a:lnTo>
                <a:lnTo>
                  <a:pt x="2367" y="3421"/>
                </a:lnTo>
                <a:lnTo>
                  <a:pt x="2366" y="3421"/>
                </a:lnTo>
                <a:lnTo>
                  <a:pt x="2366" y="3419"/>
                </a:lnTo>
                <a:lnTo>
                  <a:pt x="2366" y="3417"/>
                </a:lnTo>
                <a:lnTo>
                  <a:pt x="2367" y="3417"/>
                </a:lnTo>
                <a:close/>
                <a:moveTo>
                  <a:pt x="2437" y="3419"/>
                </a:moveTo>
                <a:lnTo>
                  <a:pt x="2436" y="3419"/>
                </a:lnTo>
                <a:lnTo>
                  <a:pt x="2436" y="3417"/>
                </a:lnTo>
                <a:lnTo>
                  <a:pt x="2437" y="3417"/>
                </a:lnTo>
                <a:lnTo>
                  <a:pt x="2437" y="3419"/>
                </a:lnTo>
                <a:close/>
                <a:moveTo>
                  <a:pt x="2444" y="3417"/>
                </a:moveTo>
                <a:lnTo>
                  <a:pt x="2442" y="3417"/>
                </a:lnTo>
                <a:lnTo>
                  <a:pt x="2444" y="3417"/>
                </a:lnTo>
                <a:close/>
                <a:moveTo>
                  <a:pt x="2940" y="3419"/>
                </a:moveTo>
                <a:lnTo>
                  <a:pt x="2938" y="3421"/>
                </a:lnTo>
                <a:lnTo>
                  <a:pt x="2938" y="3422"/>
                </a:lnTo>
                <a:lnTo>
                  <a:pt x="2937" y="3424"/>
                </a:lnTo>
                <a:lnTo>
                  <a:pt x="2937" y="3426"/>
                </a:lnTo>
                <a:lnTo>
                  <a:pt x="2935" y="3426"/>
                </a:lnTo>
                <a:lnTo>
                  <a:pt x="2935" y="3427"/>
                </a:lnTo>
                <a:lnTo>
                  <a:pt x="2933" y="3427"/>
                </a:lnTo>
                <a:lnTo>
                  <a:pt x="2932" y="3427"/>
                </a:lnTo>
                <a:lnTo>
                  <a:pt x="2930" y="3427"/>
                </a:lnTo>
                <a:lnTo>
                  <a:pt x="2930" y="3426"/>
                </a:lnTo>
                <a:lnTo>
                  <a:pt x="2928" y="3426"/>
                </a:lnTo>
                <a:lnTo>
                  <a:pt x="2928" y="3427"/>
                </a:lnTo>
                <a:lnTo>
                  <a:pt x="2928" y="3426"/>
                </a:lnTo>
                <a:lnTo>
                  <a:pt x="2930" y="3426"/>
                </a:lnTo>
                <a:lnTo>
                  <a:pt x="2930" y="3424"/>
                </a:lnTo>
                <a:lnTo>
                  <a:pt x="2932" y="3424"/>
                </a:lnTo>
                <a:lnTo>
                  <a:pt x="2932" y="3422"/>
                </a:lnTo>
                <a:lnTo>
                  <a:pt x="2933" y="3422"/>
                </a:lnTo>
                <a:lnTo>
                  <a:pt x="2935" y="3422"/>
                </a:lnTo>
                <a:lnTo>
                  <a:pt x="2935" y="3421"/>
                </a:lnTo>
                <a:lnTo>
                  <a:pt x="2937" y="3421"/>
                </a:lnTo>
                <a:lnTo>
                  <a:pt x="2937" y="3419"/>
                </a:lnTo>
                <a:lnTo>
                  <a:pt x="2938" y="3419"/>
                </a:lnTo>
                <a:lnTo>
                  <a:pt x="2938" y="3417"/>
                </a:lnTo>
                <a:lnTo>
                  <a:pt x="2940" y="3417"/>
                </a:lnTo>
                <a:lnTo>
                  <a:pt x="2940" y="3419"/>
                </a:lnTo>
                <a:close/>
                <a:moveTo>
                  <a:pt x="3107" y="3417"/>
                </a:moveTo>
                <a:lnTo>
                  <a:pt x="3105" y="3417"/>
                </a:lnTo>
                <a:lnTo>
                  <a:pt x="3105" y="3416"/>
                </a:lnTo>
                <a:lnTo>
                  <a:pt x="3107" y="3416"/>
                </a:lnTo>
                <a:lnTo>
                  <a:pt x="3107" y="3417"/>
                </a:lnTo>
                <a:close/>
                <a:moveTo>
                  <a:pt x="2417" y="3416"/>
                </a:moveTo>
                <a:lnTo>
                  <a:pt x="2417" y="3417"/>
                </a:lnTo>
                <a:lnTo>
                  <a:pt x="2417" y="3419"/>
                </a:lnTo>
                <a:lnTo>
                  <a:pt x="2417" y="3417"/>
                </a:lnTo>
                <a:lnTo>
                  <a:pt x="2417" y="3416"/>
                </a:lnTo>
                <a:close/>
                <a:moveTo>
                  <a:pt x="2753" y="3414"/>
                </a:moveTo>
                <a:lnTo>
                  <a:pt x="2755" y="3414"/>
                </a:lnTo>
                <a:lnTo>
                  <a:pt x="2755" y="3416"/>
                </a:lnTo>
                <a:lnTo>
                  <a:pt x="2756" y="3416"/>
                </a:lnTo>
                <a:lnTo>
                  <a:pt x="2756" y="3417"/>
                </a:lnTo>
                <a:lnTo>
                  <a:pt x="2756" y="3419"/>
                </a:lnTo>
                <a:lnTo>
                  <a:pt x="2756" y="3421"/>
                </a:lnTo>
                <a:lnTo>
                  <a:pt x="2755" y="3421"/>
                </a:lnTo>
                <a:lnTo>
                  <a:pt x="2753" y="3421"/>
                </a:lnTo>
                <a:lnTo>
                  <a:pt x="2753" y="3419"/>
                </a:lnTo>
                <a:lnTo>
                  <a:pt x="2753" y="3417"/>
                </a:lnTo>
                <a:lnTo>
                  <a:pt x="2753" y="3416"/>
                </a:lnTo>
                <a:lnTo>
                  <a:pt x="2753" y="3414"/>
                </a:lnTo>
                <a:close/>
                <a:moveTo>
                  <a:pt x="2776" y="3414"/>
                </a:moveTo>
                <a:lnTo>
                  <a:pt x="2776" y="3416"/>
                </a:lnTo>
                <a:lnTo>
                  <a:pt x="2776" y="3417"/>
                </a:lnTo>
                <a:lnTo>
                  <a:pt x="2775" y="3417"/>
                </a:lnTo>
                <a:lnTo>
                  <a:pt x="2775" y="3419"/>
                </a:lnTo>
                <a:lnTo>
                  <a:pt x="2776" y="3419"/>
                </a:lnTo>
                <a:lnTo>
                  <a:pt x="2778" y="3419"/>
                </a:lnTo>
                <a:lnTo>
                  <a:pt x="2778" y="3421"/>
                </a:lnTo>
                <a:lnTo>
                  <a:pt x="2780" y="3421"/>
                </a:lnTo>
                <a:lnTo>
                  <a:pt x="2781" y="3421"/>
                </a:lnTo>
                <a:lnTo>
                  <a:pt x="2781" y="3422"/>
                </a:lnTo>
                <a:lnTo>
                  <a:pt x="2783" y="3422"/>
                </a:lnTo>
                <a:lnTo>
                  <a:pt x="2783" y="3424"/>
                </a:lnTo>
                <a:lnTo>
                  <a:pt x="2785" y="3424"/>
                </a:lnTo>
                <a:lnTo>
                  <a:pt x="2786" y="3424"/>
                </a:lnTo>
                <a:lnTo>
                  <a:pt x="2786" y="3426"/>
                </a:lnTo>
                <a:lnTo>
                  <a:pt x="2788" y="3426"/>
                </a:lnTo>
                <a:lnTo>
                  <a:pt x="2790" y="3426"/>
                </a:lnTo>
                <a:lnTo>
                  <a:pt x="2791" y="3426"/>
                </a:lnTo>
                <a:lnTo>
                  <a:pt x="2793" y="3426"/>
                </a:lnTo>
                <a:lnTo>
                  <a:pt x="2795" y="3426"/>
                </a:lnTo>
                <a:lnTo>
                  <a:pt x="2795" y="3427"/>
                </a:lnTo>
                <a:lnTo>
                  <a:pt x="2795" y="3426"/>
                </a:lnTo>
                <a:lnTo>
                  <a:pt x="2796" y="3426"/>
                </a:lnTo>
                <a:lnTo>
                  <a:pt x="2796" y="3427"/>
                </a:lnTo>
                <a:lnTo>
                  <a:pt x="2796" y="3426"/>
                </a:lnTo>
                <a:lnTo>
                  <a:pt x="2796" y="3427"/>
                </a:lnTo>
                <a:lnTo>
                  <a:pt x="2798" y="3427"/>
                </a:lnTo>
                <a:lnTo>
                  <a:pt x="2798" y="3429"/>
                </a:lnTo>
                <a:lnTo>
                  <a:pt x="2796" y="3429"/>
                </a:lnTo>
                <a:lnTo>
                  <a:pt x="2796" y="3427"/>
                </a:lnTo>
                <a:lnTo>
                  <a:pt x="2796" y="3429"/>
                </a:lnTo>
                <a:lnTo>
                  <a:pt x="2798" y="3429"/>
                </a:lnTo>
                <a:lnTo>
                  <a:pt x="2798" y="3431"/>
                </a:lnTo>
                <a:lnTo>
                  <a:pt x="2800" y="3431"/>
                </a:lnTo>
                <a:lnTo>
                  <a:pt x="2800" y="3432"/>
                </a:lnTo>
                <a:lnTo>
                  <a:pt x="2800" y="3434"/>
                </a:lnTo>
                <a:lnTo>
                  <a:pt x="2798" y="3434"/>
                </a:lnTo>
                <a:lnTo>
                  <a:pt x="2796" y="3434"/>
                </a:lnTo>
                <a:lnTo>
                  <a:pt x="2795" y="3434"/>
                </a:lnTo>
                <a:lnTo>
                  <a:pt x="2795" y="3432"/>
                </a:lnTo>
                <a:lnTo>
                  <a:pt x="2796" y="3432"/>
                </a:lnTo>
                <a:lnTo>
                  <a:pt x="2795" y="3432"/>
                </a:lnTo>
                <a:lnTo>
                  <a:pt x="2793" y="3432"/>
                </a:lnTo>
                <a:lnTo>
                  <a:pt x="2793" y="3434"/>
                </a:lnTo>
                <a:lnTo>
                  <a:pt x="2795" y="3434"/>
                </a:lnTo>
                <a:lnTo>
                  <a:pt x="2795" y="3436"/>
                </a:lnTo>
                <a:lnTo>
                  <a:pt x="2793" y="3436"/>
                </a:lnTo>
                <a:lnTo>
                  <a:pt x="2791" y="3436"/>
                </a:lnTo>
                <a:lnTo>
                  <a:pt x="2790" y="3436"/>
                </a:lnTo>
                <a:lnTo>
                  <a:pt x="2788" y="3436"/>
                </a:lnTo>
                <a:lnTo>
                  <a:pt x="2788" y="3434"/>
                </a:lnTo>
                <a:lnTo>
                  <a:pt x="2786" y="3434"/>
                </a:lnTo>
                <a:lnTo>
                  <a:pt x="2785" y="3434"/>
                </a:lnTo>
                <a:lnTo>
                  <a:pt x="2783" y="3434"/>
                </a:lnTo>
                <a:lnTo>
                  <a:pt x="2783" y="3432"/>
                </a:lnTo>
                <a:lnTo>
                  <a:pt x="2781" y="3432"/>
                </a:lnTo>
                <a:lnTo>
                  <a:pt x="2780" y="3432"/>
                </a:lnTo>
                <a:lnTo>
                  <a:pt x="2780" y="3431"/>
                </a:lnTo>
                <a:lnTo>
                  <a:pt x="2778" y="3431"/>
                </a:lnTo>
                <a:lnTo>
                  <a:pt x="2776" y="3431"/>
                </a:lnTo>
                <a:lnTo>
                  <a:pt x="2775" y="3431"/>
                </a:lnTo>
                <a:lnTo>
                  <a:pt x="2773" y="3431"/>
                </a:lnTo>
                <a:lnTo>
                  <a:pt x="2771" y="3429"/>
                </a:lnTo>
                <a:lnTo>
                  <a:pt x="2770" y="3429"/>
                </a:lnTo>
                <a:lnTo>
                  <a:pt x="2770" y="3427"/>
                </a:lnTo>
                <a:lnTo>
                  <a:pt x="2768" y="3427"/>
                </a:lnTo>
                <a:lnTo>
                  <a:pt x="2768" y="3426"/>
                </a:lnTo>
                <a:lnTo>
                  <a:pt x="2766" y="3426"/>
                </a:lnTo>
                <a:lnTo>
                  <a:pt x="2766" y="3424"/>
                </a:lnTo>
                <a:lnTo>
                  <a:pt x="2766" y="3422"/>
                </a:lnTo>
                <a:lnTo>
                  <a:pt x="2768" y="3422"/>
                </a:lnTo>
                <a:lnTo>
                  <a:pt x="2768" y="3421"/>
                </a:lnTo>
                <a:lnTo>
                  <a:pt x="2768" y="3419"/>
                </a:lnTo>
                <a:lnTo>
                  <a:pt x="2766" y="3419"/>
                </a:lnTo>
                <a:lnTo>
                  <a:pt x="2766" y="3417"/>
                </a:lnTo>
                <a:lnTo>
                  <a:pt x="2768" y="3417"/>
                </a:lnTo>
                <a:lnTo>
                  <a:pt x="2768" y="3416"/>
                </a:lnTo>
                <a:lnTo>
                  <a:pt x="2766" y="3416"/>
                </a:lnTo>
                <a:lnTo>
                  <a:pt x="2768" y="3416"/>
                </a:lnTo>
                <a:lnTo>
                  <a:pt x="2770" y="3416"/>
                </a:lnTo>
                <a:lnTo>
                  <a:pt x="2768" y="3416"/>
                </a:lnTo>
                <a:lnTo>
                  <a:pt x="2768" y="3417"/>
                </a:lnTo>
                <a:lnTo>
                  <a:pt x="2770" y="3417"/>
                </a:lnTo>
                <a:lnTo>
                  <a:pt x="2770" y="3416"/>
                </a:lnTo>
                <a:lnTo>
                  <a:pt x="2771" y="3416"/>
                </a:lnTo>
                <a:lnTo>
                  <a:pt x="2773" y="3416"/>
                </a:lnTo>
                <a:lnTo>
                  <a:pt x="2773" y="3414"/>
                </a:lnTo>
                <a:lnTo>
                  <a:pt x="2773" y="3416"/>
                </a:lnTo>
                <a:lnTo>
                  <a:pt x="2775" y="3416"/>
                </a:lnTo>
                <a:lnTo>
                  <a:pt x="2775" y="3414"/>
                </a:lnTo>
                <a:lnTo>
                  <a:pt x="2776" y="3414"/>
                </a:lnTo>
                <a:close/>
                <a:moveTo>
                  <a:pt x="2900" y="3414"/>
                </a:moveTo>
                <a:lnTo>
                  <a:pt x="2900" y="3416"/>
                </a:lnTo>
                <a:lnTo>
                  <a:pt x="2898" y="3414"/>
                </a:lnTo>
                <a:lnTo>
                  <a:pt x="2900" y="3414"/>
                </a:lnTo>
                <a:close/>
                <a:moveTo>
                  <a:pt x="3083" y="3421"/>
                </a:moveTo>
                <a:lnTo>
                  <a:pt x="3088" y="3422"/>
                </a:lnTo>
                <a:lnTo>
                  <a:pt x="3090" y="3424"/>
                </a:lnTo>
                <a:lnTo>
                  <a:pt x="3092" y="3424"/>
                </a:lnTo>
                <a:lnTo>
                  <a:pt x="3093" y="3422"/>
                </a:lnTo>
                <a:lnTo>
                  <a:pt x="3095" y="3419"/>
                </a:lnTo>
                <a:lnTo>
                  <a:pt x="3097" y="3419"/>
                </a:lnTo>
                <a:lnTo>
                  <a:pt x="3099" y="3419"/>
                </a:lnTo>
                <a:lnTo>
                  <a:pt x="3104" y="3414"/>
                </a:lnTo>
                <a:lnTo>
                  <a:pt x="3105" y="3414"/>
                </a:lnTo>
                <a:lnTo>
                  <a:pt x="3107" y="3416"/>
                </a:lnTo>
                <a:lnTo>
                  <a:pt x="3104" y="3416"/>
                </a:lnTo>
                <a:lnTo>
                  <a:pt x="3104" y="3417"/>
                </a:lnTo>
                <a:lnTo>
                  <a:pt x="3104" y="3419"/>
                </a:lnTo>
                <a:lnTo>
                  <a:pt x="3105" y="3419"/>
                </a:lnTo>
                <a:lnTo>
                  <a:pt x="3104" y="3421"/>
                </a:lnTo>
                <a:lnTo>
                  <a:pt x="3102" y="3421"/>
                </a:lnTo>
                <a:lnTo>
                  <a:pt x="3102" y="3422"/>
                </a:lnTo>
                <a:lnTo>
                  <a:pt x="3100" y="3422"/>
                </a:lnTo>
                <a:lnTo>
                  <a:pt x="3099" y="3424"/>
                </a:lnTo>
                <a:lnTo>
                  <a:pt x="3097" y="3426"/>
                </a:lnTo>
                <a:lnTo>
                  <a:pt x="3095" y="3426"/>
                </a:lnTo>
                <a:lnTo>
                  <a:pt x="3095" y="3427"/>
                </a:lnTo>
                <a:lnTo>
                  <a:pt x="3092" y="3427"/>
                </a:lnTo>
                <a:lnTo>
                  <a:pt x="3092" y="3429"/>
                </a:lnTo>
                <a:lnTo>
                  <a:pt x="3090" y="3429"/>
                </a:lnTo>
                <a:lnTo>
                  <a:pt x="3088" y="3429"/>
                </a:lnTo>
                <a:lnTo>
                  <a:pt x="3087" y="3429"/>
                </a:lnTo>
                <a:lnTo>
                  <a:pt x="3085" y="3429"/>
                </a:lnTo>
                <a:lnTo>
                  <a:pt x="3083" y="3429"/>
                </a:lnTo>
                <a:lnTo>
                  <a:pt x="3083" y="3431"/>
                </a:lnTo>
                <a:lnTo>
                  <a:pt x="3082" y="3431"/>
                </a:lnTo>
                <a:lnTo>
                  <a:pt x="3080" y="3431"/>
                </a:lnTo>
                <a:lnTo>
                  <a:pt x="3077" y="3429"/>
                </a:lnTo>
                <a:lnTo>
                  <a:pt x="3075" y="3429"/>
                </a:lnTo>
                <a:lnTo>
                  <a:pt x="3073" y="3429"/>
                </a:lnTo>
                <a:lnTo>
                  <a:pt x="3072" y="3427"/>
                </a:lnTo>
                <a:lnTo>
                  <a:pt x="3072" y="3426"/>
                </a:lnTo>
                <a:lnTo>
                  <a:pt x="3073" y="3426"/>
                </a:lnTo>
                <a:lnTo>
                  <a:pt x="3075" y="3426"/>
                </a:lnTo>
                <a:lnTo>
                  <a:pt x="3078" y="3427"/>
                </a:lnTo>
                <a:lnTo>
                  <a:pt x="3080" y="3426"/>
                </a:lnTo>
                <a:lnTo>
                  <a:pt x="3082" y="3426"/>
                </a:lnTo>
                <a:lnTo>
                  <a:pt x="3082" y="3424"/>
                </a:lnTo>
                <a:lnTo>
                  <a:pt x="3083" y="3422"/>
                </a:lnTo>
                <a:lnTo>
                  <a:pt x="3083" y="3421"/>
                </a:lnTo>
                <a:close/>
                <a:moveTo>
                  <a:pt x="2447" y="3414"/>
                </a:moveTo>
                <a:lnTo>
                  <a:pt x="2447" y="3412"/>
                </a:lnTo>
                <a:lnTo>
                  <a:pt x="2447" y="3414"/>
                </a:lnTo>
                <a:close/>
                <a:moveTo>
                  <a:pt x="2371" y="3414"/>
                </a:moveTo>
                <a:lnTo>
                  <a:pt x="2371" y="3412"/>
                </a:lnTo>
                <a:lnTo>
                  <a:pt x="2371" y="3414"/>
                </a:lnTo>
                <a:close/>
                <a:moveTo>
                  <a:pt x="2753" y="3412"/>
                </a:moveTo>
                <a:lnTo>
                  <a:pt x="2753" y="3414"/>
                </a:lnTo>
                <a:lnTo>
                  <a:pt x="2753" y="3412"/>
                </a:lnTo>
                <a:close/>
                <a:moveTo>
                  <a:pt x="2449" y="3412"/>
                </a:moveTo>
                <a:lnTo>
                  <a:pt x="2447" y="3412"/>
                </a:lnTo>
                <a:lnTo>
                  <a:pt x="2449" y="3412"/>
                </a:lnTo>
                <a:lnTo>
                  <a:pt x="2447" y="3412"/>
                </a:lnTo>
                <a:lnTo>
                  <a:pt x="2449" y="3412"/>
                </a:lnTo>
                <a:close/>
                <a:moveTo>
                  <a:pt x="2451" y="3412"/>
                </a:moveTo>
                <a:lnTo>
                  <a:pt x="2451" y="3411"/>
                </a:lnTo>
                <a:lnTo>
                  <a:pt x="2451" y="3412"/>
                </a:lnTo>
                <a:close/>
                <a:moveTo>
                  <a:pt x="2366" y="3411"/>
                </a:moveTo>
                <a:lnTo>
                  <a:pt x="2366" y="3412"/>
                </a:lnTo>
                <a:lnTo>
                  <a:pt x="2364" y="3412"/>
                </a:lnTo>
                <a:lnTo>
                  <a:pt x="2364" y="3411"/>
                </a:lnTo>
                <a:lnTo>
                  <a:pt x="2366" y="3411"/>
                </a:lnTo>
                <a:close/>
                <a:moveTo>
                  <a:pt x="2372" y="3412"/>
                </a:moveTo>
                <a:lnTo>
                  <a:pt x="2372" y="3411"/>
                </a:lnTo>
                <a:lnTo>
                  <a:pt x="2372" y="3412"/>
                </a:lnTo>
                <a:close/>
                <a:moveTo>
                  <a:pt x="2376" y="3411"/>
                </a:moveTo>
                <a:lnTo>
                  <a:pt x="2377" y="3411"/>
                </a:lnTo>
                <a:lnTo>
                  <a:pt x="2379" y="3412"/>
                </a:lnTo>
                <a:lnTo>
                  <a:pt x="2381" y="3412"/>
                </a:lnTo>
                <a:lnTo>
                  <a:pt x="2382" y="3412"/>
                </a:lnTo>
                <a:lnTo>
                  <a:pt x="2384" y="3412"/>
                </a:lnTo>
                <a:lnTo>
                  <a:pt x="2386" y="3412"/>
                </a:lnTo>
                <a:lnTo>
                  <a:pt x="2386" y="3414"/>
                </a:lnTo>
                <a:lnTo>
                  <a:pt x="2386" y="3412"/>
                </a:lnTo>
                <a:lnTo>
                  <a:pt x="2387" y="3412"/>
                </a:lnTo>
                <a:lnTo>
                  <a:pt x="2387" y="3414"/>
                </a:lnTo>
                <a:lnTo>
                  <a:pt x="2387" y="3416"/>
                </a:lnTo>
                <a:lnTo>
                  <a:pt x="2389" y="3416"/>
                </a:lnTo>
                <a:lnTo>
                  <a:pt x="2389" y="3417"/>
                </a:lnTo>
                <a:lnTo>
                  <a:pt x="2391" y="3417"/>
                </a:lnTo>
                <a:lnTo>
                  <a:pt x="2391" y="3419"/>
                </a:lnTo>
                <a:lnTo>
                  <a:pt x="2389" y="3419"/>
                </a:lnTo>
                <a:lnTo>
                  <a:pt x="2389" y="3421"/>
                </a:lnTo>
                <a:lnTo>
                  <a:pt x="2387" y="3421"/>
                </a:lnTo>
                <a:lnTo>
                  <a:pt x="2387" y="3419"/>
                </a:lnTo>
                <a:lnTo>
                  <a:pt x="2386" y="3419"/>
                </a:lnTo>
                <a:lnTo>
                  <a:pt x="2386" y="3421"/>
                </a:lnTo>
                <a:lnTo>
                  <a:pt x="2387" y="3421"/>
                </a:lnTo>
                <a:lnTo>
                  <a:pt x="2386" y="3421"/>
                </a:lnTo>
                <a:lnTo>
                  <a:pt x="2386" y="3422"/>
                </a:lnTo>
                <a:lnTo>
                  <a:pt x="2384" y="3422"/>
                </a:lnTo>
                <a:lnTo>
                  <a:pt x="2384" y="3424"/>
                </a:lnTo>
                <a:lnTo>
                  <a:pt x="2386" y="3426"/>
                </a:lnTo>
                <a:lnTo>
                  <a:pt x="2384" y="3426"/>
                </a:lnTo>
                <a:lnTo>
                  <a:pt x="2384" y="3427"/>
                </a:lnTo>
                <a:lnTo>
                  <a:pt x="2386" y="3427"/>
                </a:lnTo>
                <a:lnTo>
                  <a:pt x="2386" y="3429"/>
                </a:lnTo>
                <a:lnTo>
                  <a:pt x="2384" y="3429"/>
                </a:lnTo>
                <a:lnTo>
                  <a:pt x="2384" y="3431"/>
                </a:lnTo>
                <a:lnTo>
                  <a:pt x="2384" y="3429"/>
                </a:lnTo>
                <a:lnTo>
                  <a:pt x="2382" y="3429"/>
                </a:lnTo>
                <a:lnTo>
                  <a:pt x="2381" y="3429"/>
                </a:lnTo>
                <a:lnTo>
                  <a:pt x="2379" y="3429"/>
                </a:lnTo>
                <a:lnTo>
                  <a:pt x="2379" y="3427"/>
                </a:lnTo>
                <a:lnTo>
                  <a:pt x="2377" y="3427"/>
                </a:lnTo>
                <a:lnTo>
                  <a:pt x="2377" y="3426"/>
                </a:lnTo>
                <a:lnTo>
                  <a:pt x="2377" y="3427"/>
                </a:lnTo>
                <a:lnTo>
                  <a:pt x="2376" y="3427"/>
                </a:lnTo>
                <a:lnTo>
                  <a:pt x="2376" y="3426"/>
                </a:lnTo>
                <a:lnTo>
                  <a:pt x="2374" y="3426"/>
                </a:lnTo>
                <a:lnTo>
                  <a:pt x="2374" y="3424"/>
                </a:lnTo>
                <a:lnTo>
                  <a:pt x="2376" y="3424"/>
                </a:lnTo>
                <a:lnTo>
                  <a:pt x="2377" y="3424"/>
                </a:lnTo>
                <a:lnTo>
                  <a:pt x="2377" y="3422"/>
                </a:lnTo>
                <a:lnTo>
                  <a:pt x="2376" y="3421"/>
                </a:lnTo>
                <a:lnTo>
                  <a:pt x="2376" y="3419"/>
                </a:lnTo>
                <a:lnTo>
                  <a:pt x="2374" y="3419"/>
                </a:lnTo>
                <a:lnTo>
                  <a:pt x="2372" y="3419"/>
                </a:lnTo>
                <a:lnTo>
                  <a:pt x="2372" y="3417"/>
                </a:lnTo>
                <a:lnTo>
                  <a:pt x="2372" y="3416"/>
                </a:lnTo>
                <a:lnTo>
                  <a:pt x="2371" y="3416"/>
                </a:lnTo>
                <a:lnTo>
                  <a:pt x="2371" y="3414"/>
                </a:lnTo>
                <a:lnTo>
                  <a:pt x="2372" y="3414"/>
                </a:lnTo>
                <a:lnTo>
                  <a:pt x="2372" y="3412"/>
                </a:lnTo>
                <a:lnTo>
                  <a:pt x="2372" y="3414"/>
                </a:lnTo>
                <a:lnTo>
                  <a:pt x="2372" y="3412"/>
                </a:lnTo>
                <a:lnTo>
                  <a:pt x="2374" y="3412"/>
                </a:lnTo>
                <a:lnTo>
                  <a:pt x="2374" y="3411"/>
                </a:lnTo>
                <a:lnTo>
                  <a:pt x="2376" y="3411"/>
                </a:lnTo>
                <a:close/>
                <a:moveTo>
                  <a:pt x="2389" y="3411"/>
                </a:moveTo>
                <a:lnTo>
                  <a:pt x="2387" y="3411"/>
                </a:lnTo>
                <a:lnTo>
                  <a:pt x="2387" y="3409"/>
                </a:lnTo>
                <a:lnTo>
                  <a:pt x="2389" y="3409"/>
                </a:lnTo>
                <a:lnTo>
                  <a:pt x="2389" y="3411"/>
                </a:lnTo>
                <a:close/>
                <a:moveTo>
                  <a:pt x="2945" y="3411"/>
                </a:moveTo>
                <a:lnTo>
                  <a:pt x="2945" y="3409"/>
                </a:lnTo>
                <a:lnTo>
                  <a:pt x="2947" y="3409"/>
                </a:lnTo>
                <a:lnTo>
                  <a:pt x="2947" y="3411"/>
                </a:lnTo>
                <a:lnTo>
                  <a:pt x="2945" y="3411"/>
                </a:lnTo>
                <a:close/>
                <a:moveTo>
                  <a:pt x="2952" y="3409"/>
                </a:moveTo>
                <a:lnTo>
                  <a:pt x="2950" y="3409"/>
                </a:lnTo>
                <a:lnTo>
                  <a:pt x="2952" y="3409"/>
                </a:lnTo>
                <a:close/>
                <a:moveTo>
                  <a:pt x="2960" y="3409"/>
                </a:moveTo>
                <a:lnTo>
                  <a:pt x="2958" y="3409"/>
                </a:lnTo>
                <a:lnTo>
                  <a:pt x="2960" y="3409"/>
                </a:lnTo>
                <a:close/>
                <a:moveTo>
                  <a:pt x="2386" y="3407"/>
                </a:moveTo>
                <a:lnTo>
                  <a:pt x="2386" y="3409"/>
                </a:lnTo>
                <a:lnTo>
                  <a:pt x="2387" y="3409"/>
                </a:lnTo>
                <a:lnTo>
                  <a:pt x="2387" y="3411"/>
                </a:lnTo>
                <a:lnTo>
                  <a:pt x="2386" y="3411"/>
                </a:lnTo>
                <a:lnTo>
                  <a:pt x="2386" y="3409"/>
                </a:lnTo>
                <a:lnTo>
                  <a:pt x="2386" y="3407"/>
                </a:lnTo>
                <a:close/>
                <a:moveTo>
                  <a:pt x="2967" y="3407"/>
                </a:moveTo>
                <a:lnTo>
                  <a:pt x="2968" y="3407"/>
                </a:lnTo>
                <a:lnTo>
                  <a:pt x="2968" y="3409"/>
                </a:lnTo>
                <a:lnTo>
                  <a:pt x="2968" y="3411"/>
                </a:lnTo>
                <a:lnTo>
                  <a:pt x="2967" y="3411"/>
                </a:lnTo>
                <a:lnTo>
                  <a:pt x="2965" y="3411"/>
                </a:lnTo>
                <a:lnTo>
                  <a:pt x="2963" y="3411"/>
                </a:lnTo>
                <a:lnTo>
                  <a:pt x="2963" y="3409"/>
                </a:lnTo>
                <a:lnTo>
                  <a:pt x="2965" y="3409"/>
                </a:lnTo>
                <a:lnTo>
                  <a:pt x="2965" y="3407"/>
                </a:lnTo>
                <a:lnTo>
                  <a:pt x="2967" y="3407"/>
                </a:lnTo>
                <a:close/>
                <a:moveTo>
                  <a:pt x="2366" y="3407"/>
                </a:moveTo>
                <a:lnTo>
                  <a:pt x="2367" y="3407"/>
                </a:lnTo>
                <a:lnTo>
                  <a:pt x="2367" y="3409"/>
                </a:lnTo>
                <a:lnTo>
                  <a:pt x="2366" y="3409"/>
                </a:lnTo>
                <a:lnTo>
                  <a:pt x="2366" y="3407"/>
                </a:lnTo>
                <a:close/>
                <a:moveTo>
                  <a:pt x="2369" y="3407"/>
                </a:moveTo>
                <a:lnTo>
                  <a:pt x="2371" y="3407"/>
                </a:lnTo>
                <a:lnTo>
                  <a:pt x="2371" y="3409"/>
                </a:lnTo>
                <a:lnTo>
                  <a:pt x="2369" y="3409"/>
                </a:lnTo>
                <a:lnTo>
                  <a:pt x="2369" y="3407"/>
                </a:lnTo>
                <a:close/>
                <a:moveTo>
                  <a:pt x="2361" y="3407"/>
                </a:moveTo>
                <a:lnTo>
                  <a:pt x="2362" y="3407"/>
                </a:lnTo>
                <a:lnTo>
                  <a:pt x="2362" y="3409"/>
                </a:lnTo>
                <a:lnTo>
                  <a:pt x="2364" y="3409"/>
                </a:lnTo>
                <a:lnTo>
                  <a:pt x="2364" y="3411"/>
                </a:lnTo>
                <a:lnTo>
                  <a:pt x="2362" y="3411"/>
                </a:lnTo>
                <a:lnTo>
                  <a:pt x="2362" y="3409"/>
                </a:lnTo>
                <a:lnTo>
                  <a:pt x="2362" y="3411"/>
                </a:lnTo>
                <a:lnTo>
                  <a:pt x="2361" y="3411"/>
                </a:lnTo>
                <a:lnTo>
                  <a:pt x="2362" y="3411"/>
                </a:lnTo>
                <a:lnTo>
                  <a:pt x="2361" y="3411"/>
                </a:lnTo>
                <a:lnTo>
                  <a:pt x="2361" y="3409"/>
                </a:lnTo>
                <a:lnTo>
                  <a:pt x="2359" y="3409"/>
                </a:lnTo>
                <a:lnTo>
                  <a:pt x="2361" y="3409"/>
                </a:lnTo>
                <a:lnTo>
                  <a:pt x="2361" y="3407"/>
                </a:lnTo>
                <a:close/>
                <a:moveTo>
                  <a:pt x="2386" y="3407"/>
                </a:moveTo>
                <a:lnTo>
                  <a:pt x="2384" y="3407"/>
                </a:lnTo>
                <a:lnTo>
                  <a:pt x="2384" y="3409"/>
                </a:lnTo>
                <a:lnTo>
                  <a:pt x="2384" y="3407"/>
                </a:lnTo>
                <a:lnTo>
                  <a:pt x="2386" y="3407"/>
                </a:lnTo>
                <a:close/>
                <a:moveTo>
                  <a:pt x="2753" y="3407"/>
                </a:moveTo>
                <a:lnTo>
                  <a:pt x="2751" y="3407"/>
                </a:lnTo>
                <a:lnTo>
                  <a:pt x="2753" y="3407"/>
                </a:lnTo>
                <a:lnTo>
                  <a:pt x="2751" y="3407"/>
                </a:lnTo>
                <a:lnTo>
                  <a:pt x="2753" y="3407"/>
                </a:lnTo>
                <a:close/>
                <a:moveTo>
                  <a:pt x="2758" y="3407"/>
                </a:moveTo>
                <a:lnTo>
                  <a:pt x="2758" y="3406"/>
                </a:lnTo>
                <a:lnTo>
                  <a:pt x="2758" y="3407"/>
                </a:lnTo>
                <a:close/>
                <a:moveTo>
                  <a:pt x="2593" y="3407"/>
                </a:moveTo>
                <a:lnTo>
                  <a:pt x="2593" y="3406"/>
                </a:lnTo>
                <a:lnTo>
                  <a:pt x="2593" y="3407"/>
                </a:lnTo>
                <a:close/>
                <a:moveTo>
                  <a:pt x="2426" y="3404"/>
                </a:moveTo>
                <a:lnTo>
                  <a:pt x="2424" y="3404"/>
                </a:lnTo>
                <a:lnTo>
                  <a:pt x="2426" y="3404"/>
                </a:lnTo>
                <a:close/>
                <a:moveTo>
                  <a:pt x="3162" y="3409"/>
                </a:moveTo>
                <a:lnTo>
                  <a:pt x="3162" y="3411"/>
                </a:lnTo>
                <a:lnTo>
                  <a:pt x="3160" y="3409"/>
                </a:lnTo>
                <a:lnTo>
                  <a:pt x="3160" y="3407"/>
                </a:lnTo>
                <a:lnTo>
                  <a:pt x="3162" y="3406"/>
                </a:lnTo>
                <a:lnTo>
                  <a:pt x="3164" y="3404"/>
                </a:lnTo>
                <a:lnTo>
                  <a:pt x="3165" y="3404"/>
                </a:lnTo>
                <a:lnTo>
                  <a:pt x="3164" y="3406"/>
                </a:lnTo>
                <a:lnTo>
                  <a:pt x="3164" y="3407"/>
                </a:lnTo>
                <a:lnTo>
                  <a:pt x="3162" y="3409"/>
                </a:lnTo>
                <a:close/>
                <a:moveTo>
                  <a:pt x="2406" y="3404"/>
                </a:moveTo>
                <a:lnTo>
                  <a:pt x="2407" y="3404"/>
                </a:lnTo>
                <a:lnTo>
                  <a:pt x="2409" y="3404"/>
                </a:lnTo>
                <a:lnTo>
                  <a:pt x="2411" y="3404"/>
                </a:lnTo>
                <a:lnTo>
                  <a:pt x="2411" y="3406"/>
                </a:lnTo>
                <a:lnTo>
                  <a:pt x="2412" y="3406"/>
                </a:lnTo>
                <a:lnTo>
                  <a:pt x="2414" y="3406"/>
                </a:lnTo>
                <a:lnTo>
                  <a:pt x="2416" y="3406"/>
                </a:lnTo>
                <a:lnTo>
                  <a:pt x="2416" y="3407"/>
                </a:lnTo>
                <a:lnTo>
                  <a:pt x="2416" y="3406"/>
                </a:lnTo>
                <a:lnTo>
                  <a:pt x="2417" y="3406"/>
                </a:lnTo>
                <a:lnTo>
                  <a:pt x="2419" y="3406"/>
                </a:lnTo>
                <a:lnTo>
                  <a:pt x="2419" y="3407"/>
                </a:lnTo>
                <a:lnTo>
                  <a:pt x="2419" y="3409"/>
                </a:lnTo>
                <a:lnTo>
                  <a:pt x="2421" y="3409"/>
                </a:lnTo>
                <a:lnTo>
                  <a:pt x="2421" y="3411"/>
                </a:lnTo>
                <a:lnTo>
                  <a:pt x="2421" y="3412"/>
                </a:lnTo>
                <a:lnTo>
                  <a:pt x="2421" y="3414"/>
                </a:lnTo>
                <a:lnTo>
                  <a:pt x="2421" y="3416"/>
                </a:lnTo>
                <a:lnTo>
                  <a:pt x="2421" y="3417"/>
                </a:lnTo>
                <a:lnTo>
                  <a:pt x="2419" y="3417"/>
                </a:lnTo>
                <a:lnTo>
                  <a:pt x="2419" y="3416"/>
                </a:lnTo>
                <a:lnTo>
                  <a:pt x="2417" y="3416"/>
                </a:lnTo>
                <a:lnTo>
                  <a:pt x="2417" y="3414"/>
                </a:lnTo>
                <a:lnTo>
                  <a:pt x="2417" y="3412"/>
                </a:lnTo>
                <a:lnTo>
                  <a:pt x="2416" y="3412"/>
                </a:lnTo>
                <a:lnTo>
                  <a:pt x="2417" y="3412"/>
                </a:lnTo>
                <a:lnTo>
                  <a:pt x="2417" y="3411"/>
                </a:lnTo>
                <a:lnTo>
                  <a:pt x="2416" y="3411"/>
                </a:lnTo>
                <a:lnTo>
                  <a:pt x="2416" y="3409"/>
                </a:lnTo>
                <a:lnTo>
                  <a:pt x="2416" y="3407"/>
                </a:lnTo>
                <a:lnTo>
                  <a:pt x="2414" y="3407"/>
                </a:lnTo>
                <a:lnTo>
                  <a:pt x="2414" y="3409"/>
                </a:lnTo>
                <a:lnTo>
                  <a:pt x="2414" y="3411"/>
                </a:lnTo>
                <a:lnTo>
                  <a:pt x="2416" y="3411"/>
                </a:lnTo>
                <a:lnTo>
                  <a:pt x="2416" y="3412"/>
                </a:lnTo>
                <a:lnTo>
                  <a:pt x="2414" y="3412"/>
                </a:lnTo>
                <a:lnTo>
                  <a:pt x="2416" y="3412"/>
                </a:lnTo>
                <a:lnTo>
                  <a:pt x="2416" y="3414"/>
                </a:lnTo>
                <a:lnTo>
                  <a:pt x="2416" y="3416"/>
                </a:lnTo>
                <a:lnTo>
                  <a:pt x="2416" y="3417"/>
                </a:lnTo>
                <a:lnTo>
                  <a:pt x="2416" y="3419"/>
                </a:lnTo>
                <a:lnTo>
                  <a:pt x="2416" y="3421"/>
                </a:lnTo>
                <a:lnTo>
                  <a:pt x="2416" y="3422"/>
                </a:lnTo>
                <a:lnTo>
                  <a:pt x="2416" y="3424"/>
                </a:lnTo>
                <a:lnTo>
                  <a:pt x="2416" y="3426"/>
                </a:lnTo>
                <a:lnTo>
                  <a:pt x="2416" y="3427"/>
                </a:lnTo>
                <a:lnTo>
                  <a:pt x="2416" y="3429"/>
                </a:lnTo>
                <a:lnTo>
                  <a:pt x="2416" y="3427"/>
                </a:lnTo>
                <a:lnTo>
                  <a:pt x="2416" y="3429"/>
                </a:lnTo>
                <a:lnTo>
                  <a:pt x="2414" y="3429"/>
                </a:lnTo>
                <a:lnTo>
                  <a:pt x="2414" y="3431"/>
                </a:lnTo>
                <a:lnTo>
                  <a:pt x="2412" y="3431"/>
                </a:lnTo>
                <a:lnTo>
                  <a:pt x="2412" y="3432"/>
                </a:lnTo>
                <a:lnTo>
                  <a:pt x="2411" y="3432"/>
                </a:lnTo>
                <a:lnTo>
                  <a:pt x="2412" y="3432"/>
                </a:lnTo>
                <a:lnTo>
                  <a:pt x="2414" y="3432"/>
                </a:lnTo>
                <a:lnTo>
                  <a:pt x="2414" y="3431"/>
                </a:lnTo>
                <a:lnTo>
                  <a:pt x="2414" y="3432"/>
                </a:lnTo>
                <a:lnTo>
                  <a:pt x="2416" y="3432"/>
                </a:lnTo>
                <a:lnTo>
                  <a:pt x="2416" y="3434"/>
                </a:lnTo>
                <a:lnTo>
                  <a:pt x="2416" y="3436"/>
                </a:lnTo>
                <a:lnTo>
                  <a:pt x="2416" y="3437"/>
                </a:lnTo>
                <a:lnTo>
                  <a:pt x="2414" y="3437"/>
                </a:lnTo>
                <a:lnTo>
                  <a:pt x="2414" y="3436"/>
                </a:lnTo>
                <a:lnTo>
                  <a:pt x="2412" y="3436"/>
                </a:lnTo>
                <a:lnTo>
                  <a:pt x="2411" y="3436"/>
                </a:lnTo>
                <a:lnTo>
                  <a:pt x="2409" y="3436"/>
                </a:lnTo>
                <a:lnTo>
                  <a:pt x="2409" y="3434"/>
                </a:lnTo>
                <a:lnTo>
                  <a:pt x="2407" y="3434"/>
                </a:lnTo>
                <a:lnTo>
                  <a:pt x="2406" y="3434"/>
                </a:lnTo>
                <a:lnTo>
                  <a:pt x="2404" y="3434"/>
                </a:lnTo>
                <a:lnTo>
                  <a:pt x="2404" y="3432"/>
                </a:lnTo>
                <a:lnTo>
                  <a:pt x="2404" y="3431"/>
                </a:lnTo>
                <a:lnTo>
                  <a:pt x="2404" y="3432"/>
                </a:lnTo>
                <a:lnTo>
                  <a:pt x="2402" y="3431"/>
                </a:lnTo>
                <a:lnTo>
                  <a:pt x="2404" y="3431"/>
                </a:lnTo>
                <a:lnTo>
                  <a:pt x="2404" y="3429"/>
                </a:lnTo>
                <a:lnTo>
                  <a:pt x="2402" y="3429"/>
                </a:lnTo>
                <a:lnTo>
                  <a:pt x="2401" y="3429"/>
                </a:lnTo>
                <a:lnTo>
                  <a:pt x="2401" y="3427"/>
                </a:lnTo>
                <a:lnTo>
                  <a:pt x="2402" y="3427"/>
                </a:lnTo>
                <a:lnTo>
                  <a:pt x="2404" y="3427"/>
                </a:lnTo>
                <a:lnTo>
                  <a:pt x="2404" y="3426"/>
                </a:lnTo>
                <a:lnTo>
                  <a:pt x="2402" y="3424"/>
                </a:lnTo>
                <a:lnTo>
                  <a:pt x="2402" y="3422"/>
                </a:lnTo>
                <a:lnTo>
                  <a:pt x="2402" y="3421"/>
                </a:lnTo>
                <a:lnTo>
                  <a:pt x="2402" y="3419"/>
                </a:lnTo>
                <a:lnTo>
                  <a:pt x="2404" y="3419"/>
                </a:lnTo>
                <a:lnTo>
                  <a:pt x="2404" y="3417"/>
                </a:lnTo>
                <a:lnTo>
                  <a:pt x="2404" y="3416"/>
                </a:lnTo>
                <a:lnTo>
                  <a:pt x="2404" y="3414"/>
                </a:lnTo>
                <a:lnTo>
                  <a:pt x="2404" y="3416"/>
                </a:lnTo>
                <a:lnTo>
                  <a:pt x="2406" y="3416"/>
                </a:lnTo>
                <a:lnTo>
                  <a:pt x="2406" y="3414"/>
                </a:lnTo>
                <a:lnTo>
                  <a:pt x="2406" y="3412"/>
                </a:lnTo>
                <a:lnTo>
                  <a:pt x="2407" y="3412"/>
                </a:lnTo>
                <a:lnTo>
                  <a:pt x="2407" y="3411"/>
                </a:lnTo>
                <a:lnTo>
                  <a:pt x="2407" y="3409"/>
                </a:lnTo>
                <a:lnTo>
                  <a:pt x="2406" y="3409"/>
                </a:lnTo>
                <a:lnTo>
                  <a:pt x="2406" y="3407"/>
                </a:lnTo>
                <a:lnTo>
                  <a:pt x="2407" y="3407"/>
                </a:lnTo>
                <a:lnTo>
                  <a:pt x="2406" y="3407"/>
                </a:lnTo>
                <a:lnTo>
                  <a:pt x="2406" y="3409"/>
                </a:lnTo>
                <a:lnTo>
                  <a:pt x="2404" y="3409"/>
                </a:lnTo>
                <a:lnTo>
                  <a:pt x="2404" y="3411"/>
                </a:lnTo>
                <a:lnTo>
                  <a:pt x="2404" y="3409"/>
                </a:lnTo>
                <a:lnTo>
                  <a:pt x="2404" y="3411"/>
                </a:lnTo>
                <a:lnTo>
                  <a:pt x="2406" y="3411"/>
                </a:lnTo>
                <a:lnTo>
                  <a:pt x="2404" y="3411"/>
                </a:lnTo>
                <a:lnTo>
                  <a:pt x="2404" y="3412"/>
                </a:lnTo>
                <a:lnTo>
                  <a:pt x="2402" y="3412"/>
                </a:lnTo>
                <a:lnTo>
                  <a:pt x="2401" y="3412"/>
                </a:lnTo>
                <a:lnTo>
                  <a:pt x="2401" y="3411"/>
                </a:lnTo>
                <a:lnTo>
                  <a:pt x="2401" y="3412"/>
                </a:lnTo>
                <a:lnTo>
                  <a:pt x="2399" y="3412"/>
                </a:lnTo>
                <a:lnTo>
                  <a:pt x="2399" y="3411"/>
                </a:lnTo>
                <a:lnTo>
                  <a:pt x="2399" y="3412"/>
                </a:lnTo>
                <a:lnTo>
                  <a:pt x="2399" y="3411"/>
                </a:lnTo>
                <a:lnTo>
                  <a:pt x="2399" y="3412"/>
                </a:lnTo>
                <a:lnTo>
                  <a:pt x="2399" y="3414"/>
                </a:lnTo>
                <a:lnTo>
                  <a:pt x="2399" y="3416"/>
                </a:lnTo>
                <a:lnTo>
                  <a:pt x="2399" y="3414"/>
                </a:lnTo>
                <a:lnTo>
                  <a:pt x="2401" y="3414"/>
                </a:lnTo>
                <a:lnTo>
                  <a:pt x="2402" y="3416"/>
                </a:lnTo>
                <a:lnTo>
                  <a:pt x="2402" y="3417"/>
                </a:lnTo>
                <a:lnTo>
                  <a:pt x="2401" y="3417"/>
                </a:lnTo>
                <a:lnTo>
                  <a:pt x="2401" y="3416"/>
                </a:lnTo>
                <a:lnTo>
                  <a:pt x="2399" y="3416"/>
                </a:lnTo>
                <a:lnTo>
                  <a:pt x="2399" y="3417"/>
                </a:lnTo>
                <a:lnTo>
                  <a:pt x="2401" y="3417"/>
                </a:lnTo>
                <a:lnTo>
                  <a:pt x="2399" y="3417"/>
                </a:lnTo>
                <a:lnTo>
                  <a:pt x="2399" y="3419"/>
                </a:lnTo>
                <a:lnTo>
                  <a:pt x="2397" y="3419"/>
                </a:lnTo>
                <a:lnTo>
                  <a:pt x="2397" y="3421"/>
                </a:lnTo>
                <a:lnTo>
                  <a:pt x="2397" y="3422"/>
                </a:lnTo>
                <a:lnTo>
                  <a:pt x="2396" y="3422"/>
                </a:lnTo>
                <a:lnTo>
                  <a:pt x="2394" y="3422"/>
                </a:lnTo>
                <a:lnTo>
                  <a:pt x="2392" y="3422"/>
                </a:lnTo>
                <a:lnTo>
                  <a:pt x="2392" y="3421"/>
                </a:lnTo>
                <a:lnTo>
                  <a:pt x="2392" y="3419"/>
                </a:lnTo>
                <a:lnTo>
                  <a:pt x="2394" y="3419"/>
                </a:lnTo>
                <a:lnTo>
                  <a:pt x="2394" y="3417"/>
                </a:lnTo>
                <a:lnTo>
                  <a:pt x="2392" y="3417"/>
                </a:lnTo>
                <a:lnTo>
                  <a:pt x="2392" y="3416"/>
                </a:lnTo>
                <a:lnTo>
                  <a:pt x="2392" y="3414"/>
                </a:lnTo>
                <a:lnTo>
                  <a:pt x="2391" y="3414"/>
                </a:lnTo>
                <a:lnTo>
                  <a:pt x="2391" y="3412"/>
                </a:lnTo>
                <a:lnTo>
                  <a:pt x="2391" y="3411"/>
                </a:lnTo>
                <a:lnTo>
                  <a:pt x="2391" y="3409"/>
                </a:lnTo>
                <a:lnTo>
                  <a:pt x="2392" y="3409"/>
                </a:lnTo>
                <a:lnTo>
                  <a:pt x="2392" y="3407"/>
                </a:lnTo>
                <a:lnTo>
                  <a:pt x="2392" y="3409"/>
                </a:lnTo>
                <a:lnTo>
                  <a:pt x="2394" y="3409"/>
                </a:lnTo>
                <a:lnTo>
                  <a:pt x="2394" y="3407"/>
                </a:lnTo>
                <a:lnTo>
                  <a:pt x="2396" y="3407"/>
                </a:lnTo>
                <a:lnTo>
                  <a:pt x="2396" y="3409"/>
                </a:lnTo>
                <a:lnTo>
                  <a:pt x="2397" y="3409"/>
                </a:lnTo>
                <a:lnTo>
                  <a:pt x="2397" y="3407"/>
                </a:lnTo>
                <a:lnTo>
                  <a:pt x="2397" y="3406"/>
                </a:lnTo>
                <a:lnTo>
                  <a:pt x="2397" y="3404"/>
                </a:lnTo>
                <a:lnTo>
                  <a:pt x="2399" y="3404"/>
                </a:lnTo>
                <a:lnTo>
                  <a:pt x="2401" y="3404"/>
                </a:lnTo>
                <a:lnTo>
                  <a:pt x="2402" y="3404"/>
                </a:lnTo>
                <a:lnTo>
                  <a:pt x="2404" y="3404"/>
                </a:lnTo>
                <a:lnTo>
                  <a:pt x="2406" y="3404"/>
                </a:lnTo>
                <a:close/>
                <a:moveTo>
                  <a:pt x="2356" y="3402"/>
                </a:moveTo>
                <a:lnTo>
                  <a:pt x="2356" y="3404"/>
                </a:lnTo>
                <a:lnTo>
                  <a:pt x="2356" y="3402"/>
                </a:lnTo>
                <a:close/>
                <a:moveTo>
                  <a:pt x="2394" y="3404"/>
                </a:moveTo>
                <a:lnTo>
                  <a:pt x="2394" y="3402"/>
                </a:lnTo>
                <a:lnTo>
                  <a:pt x="2394" y="3404"/>
                </a:lnTo>
                <a:close/>
                <a:moveTo>
                  <a:pt x="2394" y="3402"/>
                </a:moveTo>
                <a:lnTo>
                  <a:pt x="2396" y="3402"/>
                </a:lnTo>
                <a:lnTo>
                  <a:pt x="2396" y="3404"/>
                </a:lnTo>
                <a:lnTo>
                  <a:pt x="2394" y="3404"/>
                </a:lnTo>
                <a:lnTo>
                  <a:pt x="2394" y="3402"/>
                </a:lnTo>
                <a:close/>
                <a:moveTo>
                  <a:pt x="2880" y="3402"/>
                </a:moveTo>
                <a:lnTo>
                  <a:pt x="2881" y="3402"/>
                </a:lnTo>
                <a:lnTo>
                  <a:pt x="2881" y="3404"/>
                </a:lnTo>
                <a:lnTo>
                  <a:pt x="2883" y="3404"/>
                </a:lnTo>
                <a:lnTo>
                  <a:pt x="2881" y="3404"/>
                </a:lnTo>
                <a:lnTo>
                  <a:pt x="2881" y="3406"/>
                </a:lnTo>
                <a:lnTo>
                  <a:pt x="2881" y="3404"/>
                </a:lnTo>
                <a:lnTo>
                  <a:pt x="2880" y="3404"/>
                </a:lnTo>
                <a:lnTo>
                  <a:pt x="2881" y="3404"/>
                </a:lnTo>
                <a:lnTo>
                  <a:pt x="2880" y="3404"/>
                </a:lnTo>
                <a:lnTo>
                  <a:pt x="2880" y="3402"/>
                </a:lnTo>
                <a:close/>
                <a:moveTo>
                  <a:pt x="2880" y="3404"/>
                </a:moveTo>
                <a:lnTo>
                  <a:pt x="2880" y="3406"/>
                </a:lnTo>
                <a:lnTo>
                  <a:pt x="2881" y="3406"/>
                </a:lnTo>
                <a:lnTo>
                  <a:pt x="2883" y="3406"/>
                </a:lnTo>
                <a:lnTo>
                  <a:pt x="2883" y="3407"/>
                </a:lnTo>
                <a:lnTo>
                  <a:pt x="2885" y="3407"/>
                </a:lnTo>
                <a:lnTo>
                  <a:pt x="2885" y="3409"/>
                </a:lnTo>
                <a:lnTo>
                  <a:pt x="2886" y="3409"/>
                </a:lnTo>
                <a:lnTo>
                  <a:pt x="2888" y="3409"/>
                </a:lnTo>
                <a:lnTo>
                  <a:pt x="2890" y="3409"/>
                </a:lnTo>
                <a:lnTo>
                  <a:pt x="2890" y="3411"/>
                </a:lnTo>
                <a:lnTo>
                  <a:pt x="2891" y="3411"/>
                </a:lnTo>
                <a:lnTo>
                  <a:pt x="2893" y="3411"/>
                </a:lnTo>
                <a:lnTo>
                  <a:pt x="2891" y="3411"/>
                </a:lnTo>
                <a:lnTo>
                  <a:pt x="2891" y="3412"/>
                </a:lnTo>
                <a:lnTo>
                  <a:pt x="2891" y="3411"/>
                </a:lnTo>
                <a:lnTo>
                  <a:pt x="2890" y="3412"/>
                </a:lnTo>
                <a:lnTo>
                  <a:pt x="2890" y="3411"/>
                </a:lnTo>
                <a:lnTo>
                  <a:pt x="2890" y="3412"/>
                </a:lnTo>
                <a:lnTo>
                  <a:pt x="2888" y="3411"/>
                </a:lnTo>
                <a:lnTo>
                  <a:pt x="2888" y="3412"/>
                </a:lnTo>
                <a:lnTo>
                  <a:pt x="2890" y="3412"/>
                </a:lnTo>
                <a:lnTo>
                  <a:pt x="2891" y="3412"/>
                </a:lnTo>
                <a:lnTo>
                  <a:pt x="2893" y="3412"/>
                </a:lnTo>
                <a:lnTo>
                  <a:pt x="2893" y="3411"/>
                </a:lnTo>
                <a:lnTo>
                  <a:pt x="2893" y="3412"/>
                </a:lnTo>
                <a:lnTo>
                  <a:pt x="2895" y="3412"/>
                </a:lnTo>
                <a:lnTo>
                  <a:pt x="2895" y="3411"/>
                </a:lnTo>
                <a:lnTo>
                  <a:pt x="2895" y="3412"/>
                </a:lnTo>
                <a:lnTo>
                  <a:pt x="2896" y="3412"/>
                </a:lnTo>
                <a:lnTo>
                  <a:pt x="2896" y="3414"/>
                </a:lnTo>
                <a:lnTo>
                  <a:pt x="2898" y="3414"/>
                </a:lnTo>
                <a:lnTo>
                  <a:pt x="2898" y="3416"/>
                </a:lnTo>
                <a:lnTo>
                  <a:pt x="2900" y="3416"/>
                </a:lnTo>
                <a:lnTo>
                  <a:pt x="2900" y="3417"/>
                </a:lnTo>
                <a:lnTo>
                  <a:pt x="2900" y="3419"/>
                </a:lnTo>
                <a:lnTo>
                  <a:pt x="2898" y="3419"/>
                </a:lnTo>
                <a:lnTo>
                  <a:pt x="2898" y="3421"/>
                </a:lnTo>
                <a:lnTo>
                  <a:pt x="2896" y="3421"/>
                </a:lnTo>
                <a:lnTo>
                  <a:pt x="2895" y="3421"/>
                </a:lnTo>
                <a:lnTo>
                  <a:pt x="2893" y="3421"/>
                </a:lnTo>
                <a:lnTo>
                  <a:pt x="2891" y="3421"/>
                </a:lnTo>
                <a:lnTo>
                  <a:pt x="2890" y="3421"/>
                </a:lnTo>
                <a:lnTo>
                  <a:pt x="2890" y="3419"/>
                </a:lnTo>
                <a:lnTo>
                  <a:pt x="2888" y="3419"/>
                </a:lnTo>
                <a:lnTo>
                  <a:pt x="2886" y="3419"/>
                </a:lnTo>
                <a:lnTo>
                  <a:pt x="2886" y="3417"/>
                </a:lnTo>
                <a:lnTo>
                  <a:pt x="2885" y="3417"/>
                </a:lnTo>
                <a:lnTo>
                  <a:pt x="2886" y="3417"/>
                </a:lnTo>
                <a:lnTo>
                  <a:pt x="2886" y="3416"/>
                </a:lnTo>
                <a:lnTo>
                  <a:pt x="2886" y="3414"/>
                </a:lnTo>
                <a:lnTo>
                  <a:pt x="2888" y="3414"/>
                </a:lnTo>
                <a:lnTo>
                  <a:pt x="2888" y="3412"/>
                </a:lnTo>
                <a:lnTo>
                  <a:pt x="2888" y="3411"/>
                </a:lnTo>
                <a:lnTo>
                  <a:pt x="2886" y="3411"/>
                </a:lnTo>
                <a:lnTo>
                  <a:pt x="2885" y="3411"/>
                </a:lnTo>
                <a:lnTo>
                  <a:pt x="2885" y="3412"/>
                </a:lnTo>
                <a:lnTo>
                  <a:pt x="2883" y="3412"/>
                </a:lnTo>
                <a:lnTo>
                  <a:pt x="2881" y="3412"/>
                </a:lnTo>
                <a:lnTo>
                  <a:pt x="2878" y="3414"/>
                </a:lnTo>
                <a:lnTo>
                  <a:pt x="2876" y="3414"/>
                </a:lnTo>
                <a:lnTo>
                  <a:pt x="2878" y="3414"/>
                </a:lnTo>
                <a:lnTo>
                  <a:pt x="2878" y="3412"/>
                </a:lnTo>
                <a:lnTo>
                  <a:pt x="2880" y="3412"/>
                </a:lnTo>
                <a:lnTo>
                  <a:pt x="2881" y="3412"/>
                </a:lnTo>
                <a:lnTo>
                  <a:pt x="2883" y="3412"/>
                </a:lnTo>
                <a:lnTo>
                  <a:pt x="2885" y="3411"/>
                </a:lnTo>
                <a:lnTo>
                  <a:pt x="2886" y="3411"/>
                </a:lnTo>
                <a:lnTo>
                  <a:pt x="2886" y="3409"/>
                </a:lnTo>
                <a:lnTo>
                  <a:pt x="2885" y="3409"/>
                </a:lnTo>
                <a:lnTo>
                  <a:pt x="2883" y="3409"/>
                </a:lnTo>
                <a:lnTo>
                  <a:pt x="2881" y="3407"/>
                </a:lnTo>
                <a:lnTo>
                  <a:pt x="2881" y="3406"/>
                </a:lnTo>
                <a:lnTo>
                  <a:pt x="2880" y="3406"/>
                </a:lnTo>
                <a:lnTo>
                  <a:pt x="2880" y="3404"/>
                </a:lnTo>
                <a:lnTo>
                  <a:pt x="2878" y="3404"/>
                </a:lnTo>
                <a:lnTo>
                  <a:pt x="2878" y="3402"/>
                </a:lnTo>
                <a:lnTo>
                  <a:pt x="2876" y="3402"/>
                </a:lnTo>
                <a:lnTo>
                  <a:pt x="2878" y="3402"/>
                </a:lnTo>
                <a:lnTo>
                  <a:pt x="2878" y="3404"/>
                </a:lnTo>
                <a:lnTo>
                  <a:pt x="2880" y="3404"/>
                </a:lnTo>
                <a:close/>
                <a:moveTo>
                  <a:pt x="2878" y="3401"/>
                </a:moveTo>
                <a:lnTo>
                  <a:pt x="2880" y="3401"/>
                </a:lnTo>
                <a:lnTo>
                  <a:pt x="2880" y="3402"/>
                </a:lnTo>
                <a:lnTo>
                  <a:pt x="2878" y="3402"/>
                </a:lnTo>
                <a:lnTo>
                  <a:pt x="2878" y="3401"/>
                </a:lnTo>
                <a:lnTo>
                  <a:pt x="2878" y="3402"/>
                </a:lnTo>
                <a:lnTo>
                  <a:pt x="2878" y="3401"/>
                </a:lnTo>
                <a:close/>
                <a:moveTo>
                  <a:pt x="2397" y="3401"/>
                </a:moveTo>
                <a:lnTo>
                  <a:pt x="2399" y="3401"/>
                </a:lnTo>
                <a:lnTo>
                  <a:pt x="2397" y="3401"/>
                </a:lnTo>
                <a:close/>
                <a:moveTo>
                  <a:pt x="2369" y="3401"/>
                </a:moveTo>
                <a:lnTo>
                  <a:pt x="2367" y="3401"/>
                </a:lnTo>
                <a:lnTo>
                  <a:pt x="2369" y="3399"/>
                </a:lnTo>
                <a:lnTo>
                  <a:pt x="2369" y="3401"/>
                </a:lnTo>
                <a:close/>
                <a:moveTo>
                  <a:pt x="2878" y="3399"/>
                </a:moveTo>
                <a:lnTo>
                  <a:pt x="2878" y="3401"/>
                </a:lnTo>
                <a:lnTo>
                  <a:pt x="2876" y="3401"/>
                </a:lnTo>
                <a:lnTo>
                  <a:pt x="2876" y="3399"/>
                </a:lnTo>
                <a:lnTo>
                  <a:pt x="2878" y="3399"/>
                </a:lnTo>
                <a:lnTo>
                  <a:pt x="2876" y="3399"/>
                </a:lnTo>
                <a:lnTo>
                  <a:pt x="2878" y="3399"/>
                </a:lnTo>
                <a:close/>
                <a:moveTo>
                  <a:pt x="2401" y="3399"/>
                </a:moveTo>
                <a:lnTo>
                  <a:pt x="2402" y="3399"/>
                </a:lnTo>
                <a:lnTo>
                  <a:pt x="2401" y="3399"/>
                </a:lnTo>
                <a:close/>
                <a:moveTo>
                  <a:pt x="2394" y="3399"/>
                </a:moveTo>
                <a:lnTo>
                  <a:pt x="2394" y="3397"/>
                </a:lnTo>
                <a:lnTo>
                  <a:pt x="2394" y="3399"/>
                </a:lnTo>
                <a:close/>
                <a:moveTo>
                  <a:pt x="2725" y="3394"/>
                </a:moveTo>
                <a:lnTo>
                  <a:pt x="2723" y="3394"/>
                </a:lnTo>
                <a:lnTo>
                  <a:pt x="2725" y="3394"/>
                </a:lnTo>
                <a:close/>
                <a:moveTo>
                  <a:pt x="2726" y="3391"/>
                </a:moveTo>
                <a:lnTo>
                  <a:pt x="2726" y="3392"/>
                </a:lnTo>
                <a:lnTo>
                  <a:pt x="2725" y="3392"/>
                </a:lnTo>
                <a:lnTo>
                  <a:pt x="2725" y="3391"/>
                </a:lnTo>
                <a:lnTo>
                  <a:pt x="2726" y="3391"/>
                </a:lnTo>
                <a:close/>
                <a:moveTo>
                  <a:pt x="2952" y="3391"/>
                </a:moveTo>
                <a:lnTo>
                  <a:pt x="2952" y="3392"/>
                </a:lnTo>
                <a:lnTo>
                  <a:pt x="2952" y="3391"/>
                </a:lnTo>
                <a:lnTo>
                  <a:pt x="2950" y="3391"/>
                </a:lnTo>
                <a:lnTo>
                  <a:pt x="2952" y="3391"/>
                </a:lnTo>
                <a:close/>
                <a:moveTo>
                  <a:pt x="2372" y="3392"/>
                </a:moveTo>
                <a:lnTo>
                  <a:pt x="2372" y="3391"/>
                </a:lnTo>
                <a:lnTo>
                  <a:pt x="2372" y="3392"/>
                </a:lnTo>
                <a:close/>
                <a:moveTo>
                  <a:pt x="2728" y="3389"/>
                </a:moveTo>
                <a:lnTo>
                  <a:pt x="2730" y="3389"/>
                </a:lnTo>
                <a:lnTo>
                  <a:pt x="2730" y="3391"/>
                </a:lnTo>
                <a:lnTo>
                  <a:pt x="2728" y="3391"/>
                </a:lnTo>
                <a:lnTo>
                  <a:pt x="2728" y="3389"/>
                </a:lnTo>
                <a:close/>
                <a:moveTo>
                  <a:pt x="2728" y="3389"/>
                </a:moveTo>
                <a:lnTo>
                  <a:pt x="2728" y="3391"/>
                </a:lnTo>
                <a:lnTo>
                  <a:pt x="2726" y="3391"/>
                </a:lnTo>
                <a:lnTo>
                  <a:pt x="2726" y="3389"/>
                </a:lnTo>
                <a:lnTo>
                  <a:pt x="2728" y="3389"/>
                </a:lnTo>
                <a:close/>
                <a:moveTo>
                  <a:pt x="2903" y="3389"/>
                </a:moveTo>
                <a:lnTo>
                  <a:pt x="2901" y="3389"/>
                </a:lnTo>
                <a:lnTo>
                  <a:pt x="2903" y="3389"/>
                </a:lnTo>
                <a:lnTo>
                  <a:pt x="2901" y="3389"/>
                </a:lnTo>
                <a:lnTo>
                  <a:pt x="2903" y="3389"/>
                </a:lnTo>
                <a:close/>
                <a:moveTo>
                  <a:pt x="2714" y="3386"/>
                </a:moveTo>
                <a:lnTo>
                  <a:pt x="2714" y="3387"/>
                </a:lnTo>
                <a:lnTo>
                  <a:pt x="2714" y="3386"/>
                </a:lnTo>
                <a:close/>
                <a:moveTo>
                  <a:pt x="2720" y="3386"/>
                </a:moveTo>
                <a:lnTo>
                  <a:pt x="2718" y="3386"/>
                </a:lnTo>
                <a:lnTo>
                  <a:pt x="2720" y="3386"/>
                </a:lnTo>
                <a:close/>
                <a:moveTo>
                  <a:pt x="2713" y="3384"/>
                </a:moveTo>
                <a:lnTo>
                  <a:pt x="2714" y="3384"/>
                </a:lnTo>
                <a:lnTo>
                  <a:pt x="2713" y="3386"/>
                </a:lnTo>
                <a:lnTo>
                  <a:pt x="2713" y="3384"/>
                </a:lnTo>
                <a:close/>
                <a:moveTo>
                  <a:pt x="2371" y="3382"/>
                </a:moveTo>
                <a:lnTo>
                  <a:pt x="2371" y="3384"/>
                </a:lnTo>
                <a:lnTo>
                  <a:pt x="2372" y="3384"/>
                </a:lnTo>
                <a:lnTo>
                  <a:pt x="2372" y="3386"/>
                </a:lnTo>
                <a:lnTo>
                  <a:pt x="2371" y="3386"/>
                </a:lnTo>
                <a:lnTo>
                  <a:pt x="2369" y="3387"/>
                </a:lnTo>
                <a:lnTo>
                  <a:pt x="2369" y="3386"/>
                </a:lnTo>
                <a:lnTo>
                  <a:pt x="2367" y="3386"/>
                </a:lnTo>
                <a:lnTo>
                  <a:pt x="2367" y="3384"/>
                </a:lnTo>
                <a:lnTo>
                  <a:pt x="2369" y="3384"/>
                </a:lnTo>
                <a:lnTo>
                  <a:pt x="2367" y="3384"/>
                </a:lnTo>
                <a:lnTo>
                  <a:pt x="2367" y="3382"/>
                </a:lnTo>
                <a:lnTo>
                  <a:pt x="2367" y="3381"/>
                </a:lnTo>
                <a:lnTo>
                  <a:pt x="2369" y="3381"/>
                </a:lnTo>
                <a:lnTo>
                  <a:pt x="2369" y="3382"/>
                </a:lnTo>
                <a:lnTo>
                  <a:pt x="2371" y="3382"/>
                </a:lnTo>
                <a:close/>
                <a:moveTo>
                  <a:pt x="2371" y="3381"/>
                </a:moveTo>
                <a:lnTo>
                  <a:pt x="2371" y="3382"/>
                </a:lnTo>
                <a:lnTo>
                  <a:pt x="2369" y="3382"/>
                </a:lnTo>
                <a:lnTo>
                  <a:pt x="2369" y="3381"/>
                </a:lnTo>
                <a:lnTo>
                  <a:pt x="2371" y="3381"/>
                </a:lnTo>
                <a:close/>
                <a:moveTo>
                  <a:pt x="2703" y="3381"/>
                </a:moveTo>
                <a:lnTo>
                  <a:pt x="2704" y="3382"/>
                </a:lnTo>
                <a:lnTo>
                  <a:pt x="2703" y="3382"/>
                </a:lnTo>
                <a:lnTo>
                  <a:pt x="2703" y="3381"/>
                </a:lnTo>
                <a:lnTo>
                  <a:pt x="2703" y="3379"/>
                </a:lnTo>
                <a:lnTo>
                  <a:pt x="2703" y="3381"/>
                </a:lnTo>
                <a:close/>
                <a:moveTo>
                  <a:pt x="2369" y="3381"/>
                </a:moveTo>
                <a:lnTo>
                  <a:pt x="2369" y="3379"/>
                </a:lnTo>
                <a:lnTo>
                  <a:pt x="2369" y="3381"/>
                </a:lnTo>
                <a:close/>
                <a:moveTo>
                  <a:pt x="2386" y="3379"/>
                </a:moveTo>
                <a:lnTo>
                  <a:pt x="2386" y="3377"/>
                </a:lnTo>
                <a:lnTo>
                  <a:pt x="2386" y="3379"/>
                </a:lnTo>
                <a:close/>
                <a:moveTo>
                  <a:pt x="2714" y="3377"/>
                </a:moveTo>
                <a:lnTo>
                  <a:pt x="2716" y="3377"/>
                </a:lnTo>
                <a:lnTo>
                  <a:pt x="2716" y="3376"/>
                </a:lnTo>
                <a:lnTo>
                  <a:pt x="2716" y="3377"/>
                </a:lnTo>
                <a:lnTo>
                  <a:pt x="2714" y="3377"/>
                </a:lnTo>
                <a:lnTo>
                  <a:pt x="2714" y="3376"/>
                </a:lnTo>
                <a:lnTo>
                  <a:pt x="2714" y="3377"/>
                </a:lnTo>
                <a:close/>
                <a:moveTo>
                  <a:pt x="2942" y="3376"/>
                </a:moveTo>
                <a:lnTo>
                  <a:pt x="2943" y="3376"/>
                </a:lnTo>
                <a:lnTo>
                  <a:pt x="2942" y="3376"/>
                </a:lnTo>
                <a:close/>
                <a:moveTo>
                  <a:pt x="2870" y="3377"/>
                </a:moveTo>
                <a:lnTo>
                  <a:pt x="2868" y="3376"/>
                </a:lnTo>
                <a:lnTo>
                  <a:pt x="2870" y="3376"/>
                </a:lnTo>
                <a:lnTo>
                  <a:pt x="2868" y="3376"/>
                </a:lnTo>
                <a:lnTo>
                  <a:pt x="2868" y="3374"/>
                </a:lnTo>
                <a:lnTo>
                  <a:pt x="2870" y="3374"/>
                </a:lnTo>
                <a:lnTo>
                  <a:pt x="2870" y="3376"/>
                </a:lnTo>
                <a:lnTo>
                  <a:pt x="2870" y="3377"/>
                </a:lnTo>
                <a:close/>
                <a:moveTo>
                  <a:pt x="2841" y="3374"/>
                </a:moveTo>
                <a:lnTo>
                  <a:pt x="2843" y="3374"/>
                </a:lnTo>
                <a:lnTo>
                  <a:pt x="2841" y="3374"/>
                </a:lnTo>
                <a:lnTo>
                  <a:pt x="2840" y="3374"/>
                </a:lnTo>
                <a:lnTo>
                  <a:pt x="2841" y="3374"/>
                </a:lnTo>
                <a:close/>
                <a:moveTo>
                  <a:pt x="2714" y="3374"/>
                </a:moveTo>
                <a:lnTo>
                  <a:pt x="2714" y="3376"/>
                </a:lnTo>
                <a:lnTo>
                  <a:pt x="2713" y="3376"/>
                </a:lnTo>
                <a:lnTo>
                  <a:pt x="2713" y="3374"/>
                </a:lnTo>
                <a:lnTo>
                  <a:pt x="2714" y="3374"/>
                </a:lnTo>
                <a:close/>
                <a:moveTo>
                  <a:pt x="2836" y="3369"/>
                </a:moveTo>
                <a:lnTo>
                  <a:pt x="2836" y="3371"/>
                </a:lnTo>
                <a:lnTo>
                  <a:pt x="2835" y="3371"/>
                </a:lnTo>
                <a:lnTo>
                  <a:pt x="2836" y="3369"/>
                </a:lnTo>
                <a:close/>
                <a:moveTo>
                  <a:pt x="2836" y="3369"/>
                </a:moveTo>
                <a:lnTo>
                  <a:pt x="2838" y="3369"/>
                </a:lnTo>
                <a:lnTo>
                  <a:pt x="2836" y="3369"/>
                </a:lnTo>
                <a:close/>
                <a:moveTo>
                  <a:pt x="2335" y="3367"/>
                </a:moveTo>
                <a:lnTo>
                  <a:pt x="2335" y="3369"/>
                </a:lnTo>
                <a:lnTo>
                  <a:pt x="2335" y="3371"/>
                </a:lnTo>
                <a:lnTo>
                  <a:pt x="2335" y="3369"/>
                </a:lnTo>
                <a:lnTo>
                  <a:pt x="2335" y="3367"/>
                </a:lnTo>
                <a:close/>
                <a:moveTo>
                  <a:pt x="2841" y="3367"/>
                </a:moveTo>
                <a:lnTo>
                  <a:pt x="2841" y="3369"/>
                </a:lnTo>
                <a:lnTo>
                  <a:pt x="2841" y="3371"/>
                </a:lnTo>
                <a:lnTo>
                  <a:pt x="2841" y="3372"/>
                </a:lnTo>
                <a:lnTo>
                  <a:pt x="2840" y="3371"/>
                </a:lnTo>
                <a:lnTo>
                  <a:pt x="2840" y="3372"/>
                </a:lnTo>
                <a:lnTo>
                  <a:pt x="2840" y="3371"/>
                </a:lnTo>
                <a:lnTo>
                  <a:pt x="2840" y="3369"/>
                </a:lnTo>
                <a:lnTo>
                  <a:pt x="2840" y="3367"/>
                </a:lnTo>
                <a:lnTo>
                  <a:pt x="2841" y="3367"/>
                </a:lnTo>
                <a:close/>
                <a:moveTo>
                  <a:pt x="2838" y="3367"/>
                </a:moveTo>
                <a:lnTo>
                  <a:pt x="2840" y="3367"/>
                </a:lnTo>
                <a:lnTo>
                  <a:pt x="2840" y="3369"/>
                </a:lnTo>
                <a:lnTo>
                  <a:pt x="2838" y="3369"/>
                </a:lnTo>
                <a:lnTo>
                  <a:pt x="2838" y="3367"/>
                </a:lnTo>
                <a:close/>
                <a:moveTo>
                  <a:pt x="2843" y="3367"/>
                </a:moveTo>
                <a:lnTo>
                  <a:pt x="2841" y="3367"/>
                </a:lnTo>
                <a:lnTo>
                  <a:pt x="2843" y="3367"/>
                </a:lnTo>
                <a:close/>
                <a:moveTo>
                  <a:pt x="2840" y="3367"/>
                </a:moveTo>
                <a:lnTo>
                  <a:pt x="2838" y="3367"/>
                </a:lnTo>
                <a:lnTo>
                  <a:pt x="2840" y="3367"/>
                </a:lnTo>
                <a:close/>
                <a:moveTo>
                  <a:pt x="2841" y="3367"/>
                </a:moveTo>
                <a:lnTo>
                  <a:pt x="2840" y="3367"/>
                </a:lnTo>
                <a:lnTo>
                  <a:pt x="2841" y="3367"/>
                </a:lnTo>
                <a:close/>
                <a:moveTo>
                  <a:pt x="2346" y="3366"/>
                </a:moveTo>
                <a:lnTo>
                  <a:pt x="2344" y="3366"/>
                </a:lnTo>
                <a:lnTo>
                  <a:pt x="2344" y="3364"/>
                </a:lnTo>
                <a:lnTo>
                  <a:pt x="2346" y="3364"/>
                </a:lnTo>
                <a:lnTo>
                  <a:pt x="2346" y="3366"/>
                </a:lnTo>
                <a:close/>
                <a:moveTo>
                  <a:pt x="2357" y="3361"/>
                </a:moveTo>
                <a:lnTo>
                  <a:pt x="2359" y="3361"/>
                </a:lnTo>
                <a:lnTo>
                  <a:pt x="2359" y="3362"/>
                </a:lnTo>
                <a:lnTo>
                  <a:pt x="2361" y="3362"/>
                </a:lnTo>
                <a:lnTo>
                  <a:pt x="2361" y="3364"/>
                </a:lnTo>
                <a:lnTo>
                  <a:pt x="2361" y="3366"/>
                </a:lnTo>
                <a:lnTo>
                  <a:pt x="2361" y="3367"/>
                </a:lnTo>
                <a:lnTo>
                  <a:pt x="2362" y="3367"/>
                </a:lnTo>
                <a:lnTo>
                  <a:pt x="2362" y="3369"/>
                </a:lnTo>
                <a:lnTo>
                  <a:pt x="2364" y="3369"/>
                </a:lnTo>
                <a:lnTo>
                  <a:pt x="2364" y="3371"/>
                </a:lnTo>
                <a:lnTo>
                  <a:pt x="2362" y="3371"/>
                </a:lnTo>
                <a:lnTo>
                  <a:pt x="2362" y="3372"/>
                </a:lnTo>
                <a:lnTo>
                  <a:pt x="2364" y="3372"/>
                </a:lnTo>
                <a:lnTo>
                  <a:pt x="2364" y="3374"/>
                </a:lnTo>
                <a:lnTo>
                  <a:pt x="2364" y="3376"/>
                </a:lnTo>
                <a:lnTo>
                  <a:pt x="2362" y="3376"/>
                </a:lnTo>
                <a:lnTo>
                  <a:pt x="2364" y="3376"/>
                </a:lnTo>
                <a:lnTo>
                  <a:pt x="2364" y="3377"/>
                </a:lnTo>
                <a:lnTo>
                  <a:pt x="2364" y="3379"/>
                </a:lnTo>
                <a:lnTo>
                  <a:pt x="2364" y="3381"/>
                </a:lnTo>
                <a:lnTo>
                  <a:pt x="2364" y="3382"/>
                </a:lnTo>
                <a:lnTo>
                  <a:pt x="2364" y="3384"/>
                </a:lnTo>
                <a:lnTo>
                  <a:pt x="2364" y="3386"/>
                </a:lnTo>
                <a:lnTo>
                  <a:pt x="2364" y="3387"/>
                </a:lnTo>
                <a:lnTo>
                  <a:pt x="2364" y="3389"/>
                </a:lnTo>
                <a:lnTo>
                  <a:pt x="2366" y="3391"/>
                </a:lnTo>
                <a:lnTo>
                  <a:pt x="2366" y="3392"/>
                </a:lnTo>
                <a:lnTo>
                  <a:pt x="2366" y="3394"/>
                </a:lnTo>
                <a:lnTo>
                  <a:pt x="2366" y="3396"/>
                </a:lnTo>
                <a:lnTo>
                  <a:pt x="2364" y="3396"/>
                </a:lnTo>
                <a:lnTo>
                  <a:pt x="2366" y="3396"/>
                </a:lnTo>
                <a:lnTo>
                  <a:pt x="2366" y="3394"/>
                </a:lnTo>
                <a:lnTo>
                  <a:pt x="2366" y="3396"/>
                </a:lnTo>
                <a:lnTo>
                  <a:pt x="2367" y="3396"/>
                </a:lnTo>
                <a:lnTo>
                  <a:pt x="2367" y="3394"/>
                </a:lnTo>
                <a:lnTo>
                  <a:pt x="2366" y="3394"/>
                </a:lnTo>
                <a:lnTo>
                  <a:pt x="2367" y="3394"/>
                </a:lnTo>
                <a:lnTo>
                  <a:pt x="2366" y="3394"/>
                </a:lnTo>
                <a:lnTo>
                  <a:pt x="2366" y="3392"/>
                </a:lnTo>
                <a:lnTo>
                  <a:pt x="2366" y="3391"/>
                </a:lnTo>
                <a:lnTo>
                  <a:pt x="2366" y="3389"/>
                </a:lnTo>
                <a:lnTo>
                  <a:pt x="2366" y="3387"/>
                </a:lnTo>
                <a:lnTo>
                  <a:pt x="2367" y="3387"/>
                </a:lnTo>
                <a:lnTo>
                  <a:pt x="2367" y="3389"/>
                </a:lnTo>
                <a:lnTo>
                  <a:pt x="2367" y="3391"/>
                </a:lnTo>
                <a:lnTo>
                  <a:pt x="2367" y="3392"/>
                </a:lnTo>
                <a:lnTo>
                  <a:pt x="2369" y="3392"/>
                </a:lnTo>
                <a:lnTo>
                  <a:pt x="2369" y="3394"/>
                </a:lnTo>
                <a:lnTo>
                  <a:pt x="2369" y="3396"/>
                </a:lnTo>
                <a:lnTo>
                  <a:pt x="2371" y="3396"/>
                </a:lnTo>
                <a:lnTo>
                  <a:pt x="2369" y="3396"/>
                </a:lnTo>
                <a:lnTo>
                  <a:pt x="2369" y="3397"/>
                </a:lnTo>
                <a:lnTo>
                  <a:pt x="2369" y="3399"/>
                </a:lnTo>
                <a:lnTo>
                  <a:pt x="2367" y="3399"/>
                </a:lnTo>
                <a:lnTo>
                  <a:pt x="2366" y="3399"/>
                </a:lnTo>
                <a:lnTo>
                  <a:pt x="2364" y="3399"/>
                </a:lnTo>
                <a:lnTo>
                  <a:pt x="2364" y="3401"/>
                </a:lnTo>
                <a:lnTo>
                  <a:pt x="2362" y="3401"/>
                </a:lnTo>
                <a:lnTo>
                  <a:pt x="2364" y="3401"/>
                </a:lnTo>
                <a:lnTo>
                  <a:pt x="2364" y="3402"/>
                </a:lnTo>
                <a:lnTo>
                  <a:pt x="2362" y="3402"/>
                </a:lnTo>
                <a:lnTo>
                  <a:pt x="2362" y="3401"/>
                </a:lnTo>
                <a:lnTo>
                  <a:pt x="2361" y="3401"/>
                </a:lnTo>
                <a:lnTo>
                  <a:pt x="2361" y="3402"/>
                </a:lnTo>
                <a:lnTo>
                  <a:pt x="2359" y="3402"/>
                </a:lnTo>
                <a:lnTo>
                  <a:pt x="2361" y="3402"/>
                </a:lnTo>
                <a:lnTo>
                  <a:pt x="2361" y="3401"/>
                </a:lnTo>
                <a:lnTo>
                  <a:pt x="2359" y="3401"/>
                </a:lnTo>
                <a:lnTo>
                  <a:pt x="2357" y="3401"/>
                </a:lnTo>
                <a:lnTo>
                  <a:pt x="2357" y="3399"/>
                </a:lnTo>
                <a:lnTo>
                  <a:pt x="2356" y="3399"/>
                </a:lnTo>
                <a:lnTo>
                  <a:pt x="2356" y="3401"/>
                </a:lnTo>
                <a:lnTo>
                  <a:pt x="2356" y="3399"/>
                </a:lnTo>
                <a:lnTo>
                  <a:pt x="2354" y="3399"/>
                </a:lnTo>
                <a:lnTo>
                  <a:pt x="2354" y="3401"/>
                </a:lnTo>
                <a:lnTo>
                  <a:pt x="2352" y="3399"/>
                </a:lnTo>
                <a:lnTo>
                  <a:pt x="2354" y="3399"/>
                </a:lnTo>
                <a:lnTo>
                  <a:pt x="2354" y="3397"/>
                </a:lnTo>
                <a:lnTo>
                  <a:pt x="2354" y="3396"/>
                </a:lnTo>
                <a:lnTo>
                  <a:pt x="2352" y="3396"/>
                </a:lnTo>
                <a:lnTo>
                  <a:pt x="2351" y="3396"/>
                </a:lnTo>
                <a:lnTo>
                  <a:pt x="2349" y="3396"/>
                </a:lnTo>
                <a:lnTo>
                  <a:pt x="2347" y="3396"/>
                </a:lnTo>
                <a:lnTo>
                  <a:pt x="2347" y="3397"/>
                </a:lnTo>
                <a:lnTo>
                  <a:pt x="2346" y="3397"/>
                </a:lnTo>
                <a:lnTo>
                  <a:pt x="2344" y="3397"/>
                </a:lnTo>
                <a:lnTo>
                  <a:pt x="2344" y="3399"/>
                </a:lnTo>
                <a:lnTo>
                  <a:pt x="2344" y="3397"/>
                </a:lnTo>
                <a:lnTo>
                  <a:pt x="2342" y="3397"/>
                </a:lnTo>
                <a:lnTo>
                  <a:pt x="2342" y="3396"/>
                </a:lnTo>
                <a:lnTo>
                  <a:pt x="2341" y="3396"/>
                </a:lnTo>
                <a:lnTo>
                  <a:pt x="2339" y="3394"/>
                </a:lnTo>
                <a:lnTo>
                  <a:pt x="2339" y="3392"/>
                </a:lnTo>
                <a:lnTo>
                  <a:pt x="2337" y="3392"/>
                </a:lnTo>
                <a:lnTo>
                  <a:pt x="2335" y="3392"/>
                </a:lnTo>
                <a:lnTo>
                  <a:pt x="2335" y="3391"/>
                </a:lnTo>
                <a:lnTo>
                  <a:pt x="2337" y="3391"/>
                </a:lnTo>
                <a:lnTo>
                  <a:pt x="2337" y="3389"/>
                </a:lnTo>
                <a:lnTo>
                  <a:pt x="2339" y="3389"/>
                </a:lnTo>
                <a:lnTo>
                  <a:pt x="2339" y="3387"/>
                </a:lnTo>
                <a:lnTo>
                  <a:pt x="2337" y="3387"/>
                </a:lnTo>
                <a:lnTo>
                  <a:pt x="2337" y="3386"/>
                </a:lnTo>
                <a:lnTo>
                  <a:pt x="2337" y="3384"/>
                </a:lnTo>
                <a:lnTo>
                  <a:pt x="2337" y="3386"/>
                </a:lnTo>
                <a:lnTo>
                  <a:pt x="2337" y="3384"/>
                </a:lnTo>
                <a:lnTo>
                  <a:pt x="2335" y="3384"/>
                </a:lnTo>
                <a:lnTo>
                  <a:pt x="2334" y="3384"/>
                </a:lnTo>
                <a:lnTo>
                  <a:pt x="2334" y="3382"/>
                </a:lnTo>
                <a:lnTo>
                  <a:pt x="2335" y="3382"/>
                </a:lnTo>
                <a:lnTo>
                  <a:pt x="2334" y="3382"/>
                </a:lnTo>
                <a:lnTo>
                  <a:pt x="2335" y="3381"/>
                </a:lnTo>
                <a:lnTo>
                  <a:pt x="2335" y="3379"/>
                </a:lnTo>
                <a:lnTo>
                  <a:pt x="2334" y="3379"/>
                </a:lnTo>
                <a:lnTo>
                  <a:pt x="2334" y="3377"/>
                </a:lnTo>
                <a:lnTo>
                  <a:pt x="2335" y="3377"/>
                </a:lnTo>
                <a:lnTo>
                  <a:pt x="2334" y="3377"/>
                </a:lnTo>
                <a:lnTo>
                  <a:pt x="2335" y="3377"/>
                </a:lnTo>
                <a:lnTo>
                  <a:pt x="2335" y="3376"/>
                </a:lnTo>
                <a:lnTo>
                  <a:pt x="2335" y="3377"/>
                </a:lnTo>
                <a:lnTo>
                  <a:pt x="2334" y="3377"/>
                </a:lnTo>
                <a:lnTo>
                  <a:pt x="2334" y="3376"/>
                </a:lnTo>
                <a:lnTo>
                  <a:pt x="2335" y="3376"/>
                </a:lnTo>
                <a:lnTo>
                  <a:pt x="2335" y="3374"/>
                </a:lnTo>
                <a:lnTo>
                  <a:pt x="2335" y="3372"/>
                </a:lnTo>
                <a:lnTo>
                  <a:pt x="2337" y="3372"/>
                </a:lnTo>
                <a:lnTo>
                  <a:pt x="2335" y="3372"/>
                </a:lnTo>
                <a:lnTo>
                  <a:pt x="2335" y="3371"/>
                </a:lnTo>
                <a:lnTo>
                  <a:pt x="2337" y="3371"/>
                </a:lnTo>
                <a:lnTo>
                  <a:pt x="2337" y="3369"/>
                </a:lnTo>
                <a:lnTo>
                  <a:pt x="2335" y="3369"/>
                </a:lnTo>
                <a:lnTo>
                  <a:pt x="2335" y="3367"/>
                </a:lnTo>
                <a:lnTo>
                  <a:pt x="2337" y="3367"/>
                </a:lnTo>
                <a:lnTo>
                  <a:pt x="2337" y="3366"/>
                </a:lnTo>
                <a:lnTo>
                  <a:pt x="2337" y="3367"/>
                </a:lnTo>
                <a:lnTo>
                  <a:pt x="2335" y="3367"/>
                </a:lnTo>
                <a:lnTo>
                  <a:pt x="2335" y="3366"/>
                </a:lnTo>
                <a:lnTo>
                  <a:pt x="2335" y="3364"/>
                </a:lnTo>
                <a:lnTo>
                  <a:pt x="2335" y="3362"/>
                </a:lnTo>
                <a:lnTo>
                  <a:pt x="2335" y="3361"/>
                </a:lnTo>
                <a:lnTo>
                  <a:pt x="2337" y="3361"/>
                </a:lnTo>
                <a:lnTo>
                  <a:pt x="2337" y="3362"/>
                </a:lnTo>
                <a:lnTo>
                  <a:pt x="2339" y="3362"/>
                </a:lnTo>
                <a:lnTo>
                  <a:pt x="2339" y="3361"/>
                </a:lnTo>
                <a:lnTo>
                  <a:pt x="2341" y="3362"/>
                </a:lnTo>
                <a:lnTo>
                  <a:pt x="2342" y="3362"/>
                </a:lnTo>
                <a:lnTo>
                  <a:pt x="2342" y="3364"/>
                </a:lnTo>
                <a:lnTo>
                  <a:pt x="2344" y="3364"/>
                </a:lnTo>
                <a:lnTo>
                  <a:pt x="2344" y="3366"/>
                </a:lnTo>
                <a:lnTo>
                  <a:pt x="2344" y="3367"/>
                </a:lnTo>
                <a:lnTo>
                  <a:pt x="2346" y="3367"/>
                </a:lnTo>
                <a:lnTo>
                  <a:pt x="2346" y="3366"/>
                </a:lnTo>
                <a:lnTo>
                  <a:pt x="2346" y="3364"/>
                </a:lnTo>
                <a:lnTo>
                  <a:pt x="2347" y="3364"/>
                </a:lnTo>
                <a:lnTo>
                  <a:pt x="2349" y="3362"/>
                </a:lnTo>
                <a:lnTo>
                  <a:pt x="2351" y="3362"/>
                </a:lnTo>
                <a:lnTo>
                  <a:pt x="2351" y="3361"/>
                </a:lnTo>
                <a:lnTo>
                  <a:pt x="2352" y="3361"/>
                </a:lnTo>
                <a:lnTo>
                  <a:pt x="2354" y="3361"/>
                </a:lnTo>
                <a:lnTo>
                  <a:pt x="2356" y="3361"/>
                </a:lnTo>
                <a:lnTo>
                  <a:pt x="2357" y="3361"/>
                </a:lnTo>
                <a:close/>
                <a:moveTo>
                  <a:pt x="2272" y="3359"/>
                </a:moveTo>
                <a:lnTo>
                  <a:pt x="2272" y="3357"/>
                </a:lnTo>
                <a:lnTo>
                  <a:pt x="2272" y="3359"/>
                </a:lnTo>
                <a:close/>
                <a:moveTo>
                  <a:pt x="2274" y="3359"/>
                </a:moveTo>
                <a:lnTo>
                  <a:pt x="2274" y="3357"/>
                </a:lnTo>
                <a:lnTo>
                  <a:pt x="2272" y="3357"/>
                </a:lnTo>
                <a:lnTo>
                  <a:pt x="2274" y="3357"/>
                </a:lnTo>
                <a:lnTo>
                  <a:pt x="2274" y="3359"/>
                </a:lnTo>
                <a:close/>
                <a:moveTo>
                  <a:pt x="2841" y="3357"/>
                </a:moveTo>
                <a:lnTo>
                  <a:pt x="2843" y="3357"/>
                </a:lnTo>
                <a:lnTo>
                  <a:pt x="2845" y="3357"/>
                </a:lnTo>
                <a:lnTo>
                  <a:pt x="2846" y="3359"/>
                </a:lnTo>
                <a:lnTo>
                  <a:pt x="2846" y="3361"/>
                </a:lnTo>
                <a:lnTo>
                  <a:pt x="2846" y="3362"/>
                </a:lnTo>
                <a:lnTo>
                  <a:pt x="2845" y="3362"/>
                </a:lnTo>
                <a:lnTo>
                  <a:pt x="2843" y="3362"/>
                </a:lnTo>
                <a:lnTo>
                  <a:pt x="2843" y="3361"/>
                </a:lnTo>
                <a:lnTo>
                  <a:pt x="2843" y="3362"/>
                </a:lnTo>
                <a:lnTo>
                  <a:pt x="2841" y="3362"/>
                </a:lnTo>
                <a:lnTo>
                  <a:pt x="2840" y="3362"/>
                </a:lnTo>
                <a:lnTo>
                  <a:pt x="2838" y="3362"/>
                </a:lnTo>
                <a:lnTo>
                  <a:pt x="2836" y="3362"/>
                </a:lnTo>
                <a:lnTo>
                  <a:pt x="2836" y="3364"/>
                </a:lnTo>
                <a:lnTo>
                  <a:pt x="2835" y="3364"/>
                </a:lnTo>
                <a:lnTo>
                  <a:pt x="2835" y="3362"/>
                </a:lnTo>
                <a:lnTo>
                  <a:pt x="2836" y="3362"/>
                </a:lnTo>
                <a:lnTo>
                  <a:pt x="2836" y="3361"/>
                </a:lnTo>
                <a:lnTo>
                  <a:pt x="2838" y="3361"/>
                </a:lnTo>
                <a:lnTo>
                  <a:pt x="2838" y="3359"/>
                </a:lnTo>
                <a:lnTo>
                  <a:pt x="2840" y="3359"/>
                </a:lnTo>
                <a:lnTo>
                  <a:pt x="2838" y="3359"/>
                </a:lnTo>
                <a:lnTo>
                  <a:pt x="2838" y="3357"/>
                </a:lnTo>
                <a:lnTo>
                  <a:pt x="2840" y="3357"/>
                </a:lnTo>
                <a:lnTo>
                  <a:pt x="2841" y="3357"/>
                </a:lnTo>
                <a:lnTo>
                  <a:pt x="2841" y="3356"/>
                </a:lnTo>
                <a:lnTo>
                  <a:pt x="2841" y="3357"/>
                </a:lnTo>
                <a:close/>
                <a:moveTo>
                  <a:pt x="2856" y="3356"/>
                </a:moveTo>
                <a:lnTo>
                  <a:pt x="2856" y="3357"/>
                </a:lnTo>
                <a:lnTo>
                  <a:pt x="2855" y="3357"/>
                </a:lnTo>
                <a:lnTo>
                  <a:pt x="2855" y="3356"/>
                </a:lnTo>
                <a:lnTo>
                  <a:pt x="2856" y="3356"/>
                </a:lnTo>
                <a:close/>
                <a:moveTo>
                  <a:pt x="2272" y="3356"/>
                </a:moveTo>
                <a:lnTo>
                  <a:pt x="2270" y="3357"/>
                </a:lnTo>
                <a:lnTo>
                  <a:pt x="2270" y="3356"/>
                </a:lnTo>
                <a:lnTo>
                  <a:pt x="2270" y="3357"/>
                </a:lnTo>
                <a:lnTo>
                  <a:pt x="2270" y="3356"/>
                </a:lnTo>
                <a:lnTo>
                  <a:pt x="2272" y="3356"/>
                </a:lnTo>
                <a:close/>
                <a:moveTo>
                  <a:pt x="2868" y="3354"/>
                </a:moveTo>
                <a:lnTo>
                  <a:pt x="2868" y="3356"/>
                </a:lnTo>
                <a:lnTo>
                  <a:pt x="2868" y="3357"/>
                </a:lnTo>
                <a:lnTo>
                  <a:pt x="2868" y="3359"/>
                </a:lnTo>
                <a:lnTo>
                  <a:pt x="2866" y="3359"/>
                </a:lnTo>
                <a:lnTo>
                  <a:pt x="2866" y="3361"/>
                </a:lnTo>
                <a:lnTo>
                  <a:pt x="2866" y="3362"/>
                </a:lnTo>
                <a:lnTo>
                  <a:pt x="2866" y="3364"/>
                </a:lnTo>
                <a:lnTo>
                  <a:pt x="2865" y="3364"/>
                </a:lnTo>
                <a:lnTo>
                  <a:pt x="2865" y="3366"/>
                </a:lnTo>
                <a:lnTo>
                  <a:pt x="2866" y="3366"/>
                </a:lnTo>
                <a:lnTo>
                  <a:pt x="2865" y="3366"/>
                </a:lnTo>
                <a:lnTo>
                  <a:pt x="2865" y="3367"/>
                </a:lnTo>
                <a:lnTo>
                  <a:pt x="2865" y="3369"/>
                </a:lnTo>
                <a:lnTo>
                  <a:pt x="2865" y="3371"/>
                </a:lnTo>
                <a:lnTo>
                  <a:pt x="2863" y="3371"/>
                </a:lnTo>
                <a:lnTo>
                  <a:pt x="2863" y="3372"/>
                </a:lnTo>
                <a:lnTo>
                  <a:pt x="2863" y="3374"/>
                </a:lnTo>
                <a:lnTo>
                  <a:pt x="2861" y="3374"/>
                </a:lnTo>
                <a:lnTo>
                  <a:pt x="2861" y="3376"/>
                </a:lnTo>
                <a:lnTo>
                  <a:pt x="2860" y="3376"/>
                </a:lnTo>
                <a:lnTo>
                  <a:pt x="2860" y="3377"/>
                </a:lnTo>
                <a:lnTo>
                  <a:pt x="2858" y="3377"/>
                </a:lnTo>
                <a:lnTo>
                  <a:pt x="2856" y="3377"/>
                </a:lnTo>
                <a:lnTo>
                  <a:pt x="2856" y="3379"/>
                </a:lnTo>
                <a:lnTo>
                  <a:pt x="2856" y="3377"/>
                </a:lnTo>
                <a:lnTo>
                  <a:pt x="2855" y="3377"/>
                </a:lnTo>
                <a:lnTo>
                  <a:pt x="2853" y="3377"/>
                </a:lnTo>
                <a:lnTo>
                  <a:pt x="2851" y="3377"/>
                </a:lnTo>
                <a:lnTo>
                  <a:pt x="2850" y="3377"/>
                </a:lnTo>
                <a:lnTo>
                  <a:pt x="2848" y="3377"/>
                </a:lnTo>
                <a:lnTo>
                  <a:pt x="2846" y="3377"/>
                </a:lnTo>
                <a:lnTo>
                  <a:pt x="2846" y="3376"/>
                </a:lnTo>
                <a:lnTo>
                  <a:pt x="2846" y="3374"/>
                </a:lnTo>
                <a:lnTo>
                  <a:pt x="2848" y="3374"/>
                </a:lnTo>
                <a:lnTo>
                  <a:pt x="2848" y="3372"/>
                </a:lnTo>
                <a:lnTo>
                  <a:pt x="2848" y="3371"/>
                </a:lnTo>
                <a:lnTo>
                  <a:pt x="2848" y="3369"/>
                </a:lnTo>
                <a:lnTo>
                  <a:pt x="2846" y="3369"/>
                </a:lnTo>
                <a:lnTo>
                  <a:pt x="2846" y="3367"/>
                </a:lnTo>
                <a:lnTo>
                  <a:pt x="2848" y="3367"/>
                </a:lnTo>
                <a:lnTo>
                  <a:pt x="2848" y="3366"/>
                </a:lnTo>
                <a:lnTo>
                  <a:pt x="2850" y="3366"/>
                </a:lnTo>
                <a:lnTo>
                  <a:pt x="2850" y="3364"/>
                </a:lnTo>
                <a:lnTo>
                  <a:pt x="2851" y="3364"/>
                </a:lnTo>
                <a:lnTo>
                  <a:pt x="2851" y="3362"/>
                </a:lnTo>
                <a:lnTo>
                  <a:pt x="2853" y="3362"/>
                </a:lnTo>
                <a:lnTo>
                  <a:pt x="2853" y="3361"/>
                </a:lnTo>
                <a:lnTo>
                  <a:pt x="2855" y="3361"/>
                </a:lnTo>
                <a:lnTo>
                  <a:pt x="2855" y="3359"/>
                </a:lnTo>
                <a:lnTo>
                  <a:pt x="2856" y="3359"/>
                </a:lnTo>
                <a:lnTo>
                  <a:pt x="2856" y="3357"/>
                </a:lnTo>
                <a:lnTo>
                  <a:pt x="2858" y="3357"/>
                </a:lnTo>
                <a:lnTo>
                  <a:pt x="2858" y="3356"/>
                </a:lnTo>
                <a:lnTo>
                  <a:pt x="2860" y="3356"/>
                </a:lnTo>
                <a:lnTo>
                  <a:pt x="2861" y="3356"/>
                </a:lnTo>
                <a:lnTo>
                  <a:pt x="2863" y="3356"/>
                </a:lnTo>
                <a:lnTo>
                  <a:pt x="2865" y="3356"/>
                </a:lnTo>
                <a:lnTo>
                  <a:pt x="2866" y="3356"/>
                </a:lnTo>
                <a:lnTo>
                  <a:pt x="2866" y="3354"/>
                </a:lnTo>
                <a:lnTo>
                  <a:pt x="2868" y="3354"/>
                </a:lnTo>
                <a:close/>
                <a:moveTo>
                  <a:pt x="2362" y="3354"/>
                </a:moveTo>
                <a:lnTo>
                  <a:pt x="2364" y="3354"/>
                </a:lnTo>
                <a:lnTo>
                  <a:pt x="2366" y="3354"/>
                </a:lnTo>
                <a:lnTo>
                  <a:pt x="2366" y="3356"/>
                </a:lnTo>
                <a:lnTo>
                  <a:pt x="2364" y="3356"/>
                </a:lnTo>
                <a:lnTo>
                  <a:pt x="2364" y="3357"/>
                </a:lnTo>
                <a:lnTo>
                  <a:pt x="2366" y="3357"/>
                </a:lnTo>
                <a:lnTo>
                  <a:pt x="2366" y="3359"/>
                </a:lnTo>
                <a:lnTo>
                  <a:pt x="2364" y="3359"/>
                </a:lnTo>
                <a:lnTo>
                  <a:pt x="2362" y="3359"/>
                </a:lnTo>
                <a:lnTo>
                  <a:pt x="2361" y="3361"/>
                </a:lnTo>
                <a:lnTo>
                  <a:pt x="2362" y="3361"/>
                </a:lnTo>
                <a:lnTo>
                  <a:pt x="2362" y="3359"/>
                </a:lnTo>
                <a:lnTo>
                  <a:pt x="2362" y="3361"/>
                </a:lnTo>
                <a:lnTo>
                  <a:pt x="2362" y="3362"/>
                </a:lnTo>
                <a:lnTo>
                  <a:pt x="2362" y="3361"/>
                </a:lnTo>
                <a:lnTo>
                  <a:pt x="2362" y="3362"/>
                </a:lnTo>
                <a:lnTo>
                  <a:pt x="2361" y="3362"/>
                </a:lnTo>
                <a:lnTo>
                  <a:pt x="2361" y="3361"/>
                </a:lnTo>
                <a:lnTo>
                  <a:pt x="2359" y="3361"/>
                </a:lnTo>
                <a:lnTo>
                  <a:pt x="2357" y="3361"/>
                </a:lnTo>
                <a:lnTo>
                  <a:pt x="2357" y="3359"/>
                </a:lnTo>
                <a:lnTo>
                  <a:pt x="2356" y="3359"/>
                </a:lnTo>
                <a:lnTo>
                  <a:pt x="2356" y="3357"/>
                </a:lnTo>
                <a:lnTo>
                  <a:pt x="2357" y="3357"/>
                </a:lnTo>
                <a:lnTo>
                  <a:pt x="2357" y="3356"/>
                </a:lnTo>
                <a:lnTo>
                  <a:pt x="2359" y="3354"/>
                </a:lnTo>
                <a:lnTo>
                  <a:pt x="2359" y="3356"/>
                </a:lnTo>
                <a:lnTo>
                  <a:pt x="2359" y="3354"/>
                </a:lnTo>
                <a:lnTo>
                  <a:pt x="2361" y="3354"/>
                </a:lnTo>
                <a:lnTo>
                  <a:pt x="2362" y="3354"/>
                </a:lnTo>
                <a:close/>
                <a:moveTo>
                  <a:pt x="2708" y="3352"/>
                </a:moveTo>
                <a:lnTo>
                  <a:pt x="2708" y="3354"/>
                </a:lnTo>
                <a:lnTo>
                  <a:pt x="2708" y="3352"/>
                </a:lnTo>
                <a:lnTo>
                  <a:pt x="2706" y="3352"/>
                </a:lnTo>
                <a:lnTo>
                  <a:pt x="2706" y="3351"/>
                </a:lnTo>
                <a:lnTo>
                  <a:pt x="2704" y="3351"/>
                </a:lnTo>
                <a:lnTo>
                  <a:pt x="2706" y="3351"/>
                </a:lnTo>
                <a:lnTo>
                  <a:pt x="2706" y="3352"/>
                </a:lnTo>
                <a:lnTo>
                  <a:pt x="2708" y="3352"/>
                </a:lnTo>
                <a:close/>
                <a:moveTo>
                  <a:pt x="2843" y="3351"/>
                </a:moveTo>
                <a:lnTo>
                  <a:pt x="2845" y="3351"/>
                </a:lnTo>
                <a:lnTo>
                  <a:pt x="2843" y="3351"/>
                </a:lnTo>
                <a:close/>
                <a:moveTo>
                  <a:pt x="2876" y="3354"/>
                </a:moveTo>
                <a:lnTo>
                  <a:pt x="2875" y="3354"/>
                </a:lnTo>
                <a:lnTo>
                  <a:pt x="2875" y="3352"/>
                </a:lnTo>
                <a:lnTo>
                  <a:pt x="2875" y="3351"/>
                </a:lnTo>
                <a:lnTo>
                  <a:pt x="2876" y="3351"/>
                </a:lnTo>
                <a:lnTo>
                  <a:pt x="2876" y="3352"/>
                </a:lnTo>
                <a:lnTo>
                  <a:pt x="2876" y="3354"/>
                </a:lnTo>
                <a:close/>
                <a:moveTo>
                  <a:pt x="2950" y="3351"/>
                </a:moveTo>
                <a:lnTo>
                  <a:pt x="2948" y="3351"/>
                </a:lnTo>
                <a:lnTo>
                  <a:pt x="2948" y="3349"/>
                </a:lnTo>
                <a:lnTo>
                  <a:pt x="2948" y="3347"/>
                </a:lnTo>
                <a:lnTo>
                  <a:pt x="2948" y="3346"/>
                </a:lnTo>
                <a:lnTo>
                  <a:pt x="2948" y="3347"/>
                </a:lnTo>
                <a:lnTo>
                  <a:pt x="2950" y="3347"/>
                </a:lnTo>
                <a:lnTo>
                  <a:pt x="2950" y="3349"/>
                </a:lnTo>
                <a:lnTo>
                  <a:pt x="2950" y="3351"/>
                </a:lnTo>
                <a:close/>
                <a:moveTo>
                  <a:pt x="2780" y="3346"/>
                </a:moveTo>
                <a:lnTo>
                  <a:pt x="2778" y="3346"/>
                </a:lnTo>
                <a:lnTo>
                  <a:pt x="2780" y="3346"/>
                </a:lnTo>
                <a:close/>
                <a:moveTo>
                  <a:pt x="2688" y="3344"/>
                </a:moveTo>
                <a:lnTo>
                  <a:pt x="2689" y="3344"/>
                </a:lnTo>
                <a:lnTo>
                  <a:pt x="2691" y="3344"/>
                </a:lnTo>
                <a:lnTo>
                  <a:pt x="2691" y="3346"/>
                </a:lnTo>
                <a:lnTo>
                  <a:pt x="2689" y="3346"/>
                </a:lnTo>
                <a:lnTo>
                  <a:pt x="2688" y="3346"/>
                </a:lnTo>
                <a:lnTo>
                  <a:pt x="2688" y="3344"/>
                </a:lnTo>
                <a:close/>
                <a:moveTo>
                  <a:pt x="2783" y="3344"/>
                </a:moveTo>
                <a:lnTo>
                  <a:pt x="2783" y="3346"/>
                </a:lnTo>
                <a:lnTo>
                  <a:pt x="2781" y="3346"/>
                </a:lnTo>
                <a:lnTo>
                  <a:pt x="2781" y="3344"/>
                </a:lnTo>
                <a:lnTo>
                  <a:pt x="2783" y="3344"/>
                </a:lnTo>
                <a:close/>
                <a:moveTo>
                  <a:pt x="2776" y="3344"/>
                </a:moveTo>
                <a:lnTo>
                  <a:pt x="2778" y="3344"/>
                </a:lnTo>
                <a:lnTo>
                  <a:pt x="2776" y="3344"/>
                </a:lnTo>
                <a:lnTo>
                  <a:pt x="2776" y="3346"/>
                </a:lnTo>
                <a:lnTo>
                  <a:pt x="2776" y="3344"/>
                </a:lnTo>
                <a:close/>
                <a:moveTo>
                  <a:pt x="2750" y="3342"/>
                </a:moveTo>
                <a:lnTo>
                  <a:pt x="2750" y="3341"/>
                </a:lnTo>
                <a:lnTo>
                  <a:pt x="2750" y="3342"/>
                </a:lnTo>
                <a:close/>
                <a:moveTo>
                  <a:pt x="2838" y="3341"/>
                </a:moveTo>
                <a:lnTo>
                  <a:pt x="2836" y="3341"/>
                </a:lnTo>
                <a:lnTo>
                  <a:pt x="2838" y="3341"/>
                </a:lnTo>
                <a:lnTo>
                  <a:pt x="2836" y="3341"/>
                </a:lnTo>
                <a:lnTo>
                  <a:pt x="2838" y="3341"/>
                </a:lnTo>
                <a:close/>
                <a:moveTo>
                  <a:pt x="2758" y="3341"/>
                </a:moveTo>
                <a:lnTo>
                  <a:pt x="2760" y="3341"/>
                </a:lnTo>
                <a:lnTo>
                  <a:pt x="2758" y="3341"/>
                </a:lnTo>
                <a:lnTo>
                  <a:pt x="2756" y="3341"/>
                </a:lnTo>
                <a:lnTo>
                  <a:pt x="2756" y="3339"/>
                </a:lnTo>
                <a:lnTo>
                  <a:pt x="2758" y="3339"/>
                </a:lnTo>
                <a:lnTo>
                  <a:pt x="2758" y="3341"/>
                </a:lnTo>
                <a:close/>
                <a:moveTo>
                  <a:pt x="2838" y="3339"/>
                </a:moveTo>
                <a:lnTo>
                  <a:pt x="2838" y="3337"/>
                </a:lnTo>
                <a:lnTo>
                  <a:pt x="2840" y="3337"/>
                </a:lnTo>
                <a:lnTo>
                  <a:pt x="2838" y="3337"/>
                </a:lnTo>
                <a:lnTo>
                  <a:pt x="2838" y="3339"/>
                </a:lnTo>
                <a:close/>
                <a:moveTo>
                  <a:pt x="2711" y="3336"/>
                </a:moveTo>
                <a:lnTo>
                  <a:pt x="2711" y="3337"/>
                </a:lnTo>
                <a:lnTo>
                  <a:pt x="2709" y="3337"/>
                </a:lnTo>
                <a:lnTo>
                  <a:pt x="2709" y="3336"/>
                </a:lnTo>
                <a:lnTo>
                  <a:pt x="2711" y="3336"/>
                </a:lnTo>
                <a:close/>
                <a:moveTo>
                  <a:pt x="2706" y="3336"/>
                </a:moveTo>
                <a:lnTo>
                  <a:pt x="2708" y="3336"/>
                </a:lnTo>
                <a:lnTo>
                  <a:pt x="2709" y="3336"/>
                </a:lnTo>
                <a:lnTo>
                  <a:pt x="2709" y="3337"/>
                </a:lnTo>
                <a:lnTo>
                  <a:pt x="2708" y="3337"/>
                </a:lnTo>
                <a:lnTo>
                  <a:pt x="2706" y="3337"/>
                </a:lnTo>
                <a:lnTo>
                  <a:pt x="2706" y="3336"/>
                </a:lnTo>
                <a:lnTo>
                  <a:pt x="2704" y="3336"/>
                </a:lnTo>
                <a:lnTo>
                  <a:pt x="2706" y="3336"/>
                </a:lnTo>
                <a:close/>
                <a:moveTo>
                  <a:pt x="2274" y="3334"/>
                </a:moveTo>
                <a:lnTo>
                  <a:pt x="2275" y="3334"/>
                </a:lnTo>
                <a:lnTo>
                  <a:pt x="2275" y="3336"/>
                </a:lnTo>
                <a:lnTo>
                  <a:pt x="2274" y="3336"/>
                </a:lnTo>
                <a:lnTo>
                  <a:pt x="2274" y="3334"/>
                </a:lnTo>
                <a:close/>
                <a:moveTo>
                  <a:pt x="2676" y="3334"/>
                </a:moveTo>
                <a:lnTo>
                  <a:pt x="2676" y="3332"/>
                </a:lnTo>
                <a:lnTo>
                  <a:pt x="2676" y="3334"/>
                </a:lnTo>
                <a:close/>
                <a:moveTo>
                  <a:pt x="2671" y="3332"/>
                </a:moveTo>
                <a:lnTo>
                  <a:pt x="2669" y="3332"/>
                </a:lnTo>
                <a:lnTo>
                  <a:pt x="2671" y="3332"/>
                </a:lnTo>
                <a:close/>
                <a:moveTo>
                  <a:pt x="2838" y="3332"/>
                </a:moveTo>
                <a:lnTo>
                  <a:pt x="2838" y="3331"/>
                </a:lnTo>
                <a:lnTo>
                  <a:pt x="2838" y="3332"/>
                </a:lnTo>
                <a:close/>
                <a:moveTo>
                  <a:pt x="2701" y="3331"/>
                </a:moveTo>
                <a:lnTo>
                  <a:pt x="2701" y="3332"/>
                </a:lnTo>
                <a:lnTo>
                  <a:pt x="2699" y="3332"/>
                </a:lnTo>
                <a:lnTo>
                  <a:pt x="2701" y="3332"/>
                </a:lnTo>
                <a:lnTo>
                  <a:pt x="2701" y="3331"/>
                </a:lnTo>
                <a:close/>
                <a:moveTo>
                  <a:pt x="2838" y="3331"/>
                </a:moveTo>
                <a:lnTo>
                  <a:pt x="2838" y="3332"/>
                </a:lnTo>
                <a:lnTo>
                  <a:pt x="2836" y="3331"/>
                </a:lnTo>
                <a:lnTo>
                  <a:pt x="2838" y="3331"/>
                </a:lnTo>
                <a:close/>
                <a:moveTo>
                  <a:pt x="2671" y="3331"/>
                </a:moveTo>
                <a:lnTo>
                  <a:pt x="2673" y="3331"/>
                </a:lnTo>
                <a:lnTo>
                  <a:pt x="2673" y="3332"/>
                </a:lnTo>
                <a:lnTo>
                  <a:pt x="2671" y="3332"/>
                </a:lnTo>
                <a:lnTo>
                  <a:pt x="2671" y="3331"/>
                </a:lnTo>
                <a:close/>
                <a:moveTo>
                  <a:pt x="2743" y="3329"/>
                </a:moveTo>
                <a:lnTo>
                  <a:pt x="2743" y="3331"/>
                </a:lnTo>
                <a:lnTo>
                  <a:pt x="2745" y="3332"/>
                </a:lnTo>
                <a:lnTo>
                  <a:pt x="2745" y="3334"/>
                </a:lnTo>
                <a:lnTo>
                  <a:pt x="2743" y="3334"/>
                </a:lnTo>
                <a:lnTo>
                  <a:pt x="2743" y="3332"/>
                </a:lnTo>
                <a:lnTo>
                  <a:pt x="2741" y="3332"/>
                </a:lnTo>
                <a:lnTo>
                  <a:pt x="2741" y="3331"/>
                </a:lnTo>
                <a:lnTo>
                  <a:pt x="2740" y="3331"/>
                </a:lnTo>
                <a:lnTo>
                  <a:pt x="2740" y="3329"/>
                </a:lnTo>
                <a:lnTo>
                  <a:pt x="2741" y="3329"/>
                </a:lnTo>
                <a:lnTo>
                  <a:pt x="2743" y="3329"/>
                </a:lnTo>
                <a:close/>
                <a:moveTo>
                  <a:pt x="2746" y="3329"/>
                </a:moveTo>
                <a:lnTo>
                  <a:pt x="2748" y="3329"/>
                </a:lnTo>
                <a:lnTo>
                  <a:pt x="2748" y="3331"/>
                </a:lnTo>
                <a:lnTo>
                  <a:pt x="2750" y="3332"/>
                </a:lnTo>
                <a:lnTo>
                  <a:pt x="2751" y="3332"/>
                </a:lnTo>
                <a:lnTo>
                  <a:pt x="2751" y="3334"/>
                </a:lnTo>
                <a:lnTo>
                  <a:pt x="2751" y="3336"/>
                </a:lnTo>
                <a:lnTo>
                  <a:pt x="2751" y="3337"/>
                </a:lnTo>
                <a:lnTo>
                  <a:pt x="2751" y="3339"/>
                </a:lnTo>
                <a:lnTo>
                  <a:pt x="2751" y="3341"/>
                </a:lnTo>
                <a:lnTo>
                  <a:pt x="2750" y="3341"/>
                </a:lnTo>
                <a:lnTo>
                  <a:pt x="2748" y="3341"/>
                </a:lnTo>
                <a:lnTo>
                  <a:pt x="2746" y="3341"/>
                </a:lnTo>
                <a:lnTo>
                  <a:pt x="2746" y="3339"/>
                </a:lnTo>
                <a:lnTo>
                  <a:pt x="2746" y="3337"/>
                </a:lnTo>
                <a:lnTo>
                  <a:pt x="2746" y="3336"/>
                </a:lnTo>
                <a:lnTo>
                  <a:pt x="2745" y="3336"/>
                </a:lnTo>
                <a:lnTo>
                  <a:pt x="2745" y="3334"/>
                </a:lnTo>
                <a:lnTo>
                  <a:pt x="2746" y="3334"/>
                </a:lnTo>
                <a:lnTo>
                  <a:pt x="2746" y="3332"/>
                </a:lnTo>
                <a:lnTo>
                  <a:pt x="2746" y="3331"/>
                </a:lnTo>
                <a:lnTo>
                  <a:pt x="2746" y="3329"/>
                </a:lnTo>
                <a:close/>
                <a:moveTo>
                  <a:pt x="2708" y="3331"/>
                </a:moveTo>
                <a:lnTo>
                  <a:pt x="2708" y="3332"/>
                </a:lnTo>
                <a:lnTo>
                  <a:pt x="2708" y="3334"/>
                </a:lnTo>
                <a:lnTo>
                  <a:pt x="2709" y="3334"/>
                </a:lnTo>
                <a:lnTo>
                  <a:pt x="2709" y="3336"/>
                </a:lnTo>
                <a:lnTo>
                  <a:pt x="2708" y="3336"/>
                </a:lnTo>
                <a:lnTo>
                  <a:pt x="2706" y="3336"/>
                </a:lnTo>
                <a:lnTo>
                  <a:pt x="2706" y="3334"/>
                </a:lnTo>
                <a:lnTo>
                  <a:pt x="2704" y="3334"/>
                </a:lnTo>
                <a:lnTo>
                  <a:pt x="2704" y="3332"/>
                </a:lnTo>
                <a:lnTo>
                  <a:pt x="2704" y="3331"/>
                </a:lnTo>
                <a:lnTo>
                  <a:pt x="2703" y="3331"/>
                </a:lnTo>
                <a:lnTo>
                  <a:pt x="2703" y="3329"/>
                </a:lnTo>
                <a:lnTo>
                  <a:pt x="2704" y="3329"/>
                </a:lnTo>
                <a:lnTo>
                  <a:pt x="2706" y="3329"/>
                </a:lnTo>
                <a:lnTo>
                  <a:pt x="2706" y="3331"/>
                </a:lnTo>
                <a:lnTo>
                  <a:pt x="2708" y="3331"/>
                </a:lnTo>
                <a:close/>
                <a:moveTo>
                  <a:pt x="2703" y="3329"/>
                </a:moveTo>
                <a:lnTo>
                  <a:pt x="2703" y="3331"/>
                </a:lnTo>
                <a:lnTo>
                  <a:pt x="2703" y="3329"/>
                </a:lnTo>
                <a:lnTo>
                  <a:pt x="2701" y="3329"/>
                </a:lnTo>
                <a:lnTo>
                  <a:pt x="2703" y="3329"/>
                </a:lnTo>
                <a:close/>
                <a:moveTo>
                  <a:pt x="2748" y="3329"/>
                </a:moveTo>
                <a:lnTo>
                  <a:pt x="2750" y="3329"/>
                </a:lnTo>
                <a:lnTo>
                  <a:pt x="2748" y="3329"/>
                </a:lnTo>
                <a:close/>
                <a:moveTo>
                  <a:pt x="2696" y="3329"/>
                </a:moveTo>
                <a:lnTo>
                  <a:pt x="2694" y="3329"/>
                </a:lnTo>
                <a:lnTo>
                  <a:pt x="2694" y="3327"/>
                </a:lnTo>
                <a:lnTo>
                  <a:pt x="2696" y="3327"/>
                </a:lnTo>
                <a:lnTo>
                  <a:pt x="2696" y="3329"/>
                </a:lnTo>
                <a:close/>
                <a:moveTo>
                  <a:pt x="2840" y="3329"/>
                </a:moveTo>
                <a:lnTo>
                  <a:pt x="2840" y="3327"/>
                </a:lnTo>
                <a:lnTo>
                  <a:pt x="2840" y="3329"/>
                </a:lnTo>
                <a:close/>
                <a:moveTo>
                  <a:pt x="2836" y="3327"/>
                </a:moveTo>
                <a:lnTo>
                  <a:pt x="2835" y="3327"/>
                </a:lnTo>
                <a:lnTo>
                  <a:pt x="2835" y="3329"/>
                </a:lnTo>
                <a:lnTo>
                  <a:pt x="2835" y="3327"/>
                </a:lnTo>
                <a:lnTo>
                  <a:pt x="2836" y="3327"/>
                </a:lnTo>
                <a:close/>
                <a:moveTo>
                  <a:pt x="2686" y="3327"/>
                </a:moveTo>
                <a:lnTo>
                  <a:pt x="2688" y="3327"/>
                </a:lnTo>
                <a:lnTo>
                  <a:pt x="2688" y="3329"/>
                </a:lnTo>
                <a:lnTo>
                  <a:pt x="2686" y="3329"/>
                </a:lnTo>
                <a:lnTo>
                  <a:pt x="2686" y="3327"/>
                </a:lnTo>
                <a:close/>
                <a:moveTo>
                  <a:pt x="2720" y="3329"/>
                </a:moveTo>
                <a:lnTo>
                  <a:pt x="2718" y="3327"/>
                </a:lnTo>
                <a:lnTo>
                  <a:pt x="2720" y="3327"/>
                </a:lnTo>
                <a:lnTo>
                  <a:pt x="2720" y="3329"/>
                </a:lnTo>
                <a:close/>
                <a:moveTo>
                  <a:pt x="2638" y="3327"/>
                </a:moveTo>
                <a:lnTo>
                  <a:pt x="2638" y="3326"/>
                </a:lnTo>
                <a:lnTo>
                  <a:pt x="2638" y="3327"/>
                </a:lnTo>
                <a:close/>
                <a:moveTo>
                  <a:pt x="2843" y="3327"/>
                </a:moveTo>
                <a:lnTo>
                  <a:pt x="2843" y="3329"/>
                </a:lnTo>
                <a:lnTo>
                  <a:pt x="2841" y="3329"/>
                </a:lnTo>
                <a:lnTo>
                  <a:pt x="2841" y="3331"/>
                </a:lnTo>
                <a:lnTo>
                  <a:pt x="2841" y="3329"/>
                </a:lnTo>
                <a:lnTo>
                  <a:pt x="2840" y="3329"/>
                </a:lnTo>
                <a:lnTo>
                  <a:pt x="2840" y="3327"/>
                </a:lnTo>
                <a:lnTo>
                  <a:pt x="2841" y="3327"/>
                </a:lnTo>
                <a:lnTo>
                  <a:pt x="2843" y="3327"/>
                </a:lnTo>
                <a:lnTo>
                  <a:pt x="2843" y="3326"/>
                </a:lnTo>
                <a:lnTo>
                  <a:pt x="2843" y="3327"/>
                </a:lnTo>
                <a:close/>
                <a:moveTo>
                  <a:pt x="2698" y="3327"/>
                </a:moveTo>
                <a:lnTo>
                  <a:pt x="2698" y="3326"/>
                </a:lnTo>
                <a:lnTo>
                  <a:pt x="2698" y="3327"/>
                </a:lnTo>
                <a:lnTo>
                  <a:pt x="2699" y="3327"/>
                </a:lnTo>
                <a:lnTo>
                  <a:pt x="2699" y="3329"/>
                </a:lnTo>
                <a:lnTo>
                  <a:pt x="2698" y="3329"/>
                </a:lnTo>
                <a:lnTo>
                  <a:pt x="2698" y="3327"/>
                </a:lnTo>
                <a:lnTo>
                  <a:pt x="2696" y="3327"/>
                </a:lnTo>
                <a:lnTo>
                  <a:pt x="2696" y="3326"/>
                </a:lnTo>
                <a:lnTo>
                  <a:pt x="2698" y="3326"/>
                </a:lnTo>
                <a:lnTo>
                  <a:pt x="2698" y="3327"/>
                </a:lnTo>
                <a:close/>
                <a:moveTo>
                  <a:pt x="2694" y="3326"/>
                </a:moveTo>
                <a:lnTo>
                  <a:pt x="2696" y="3326"/>
                </a:lnTo>
                <a:lnTo>
                  <a:pt x="2696" y="3327"/>
                </a:lnTo>
                <a:lnTo>
                  <a:pt x="2694" y="3327"/>
                </a:lnTo>
                <a:lnTo>
                  <a:pt x="2694" y="3326"/>
                </a:lnTo>
                <a:close/>
                <a:moveTo>
                  <a:pt x="2681" y="3326"/>
                </a:moveTo>
                <a:lnTo>
                  <a:pt x="2681" y="3327"/>
                </a:lnTo>
                <a:lnTo>
                  <a:pt x="2681" y="3326"/>
                </a:lnTo>
                <a:lnTo>
                  <a:pt x="2679" y="3326"/>
                </a:lnTo>
                <a:lnTo>
                  <a:pt x="2681" y="3326"/>
                </a:lnTo>
                <a:close/>
                <a:moveTo>
                  <a:pt x="2696" y="3326"/>
                </a:moveTo>
                <a:lnTo>
                  <a:pt x="2696" y="3327"/>
                </a:lnTo>
                <a:lnTo>
                  <a:pt x="2696" y="3326"/>
                </a:lnTo>
                <a:close/>
                <a:moveTo>
                  <a:pt x="2673" y="3326"/>
                </a:moveTo>
                <a:lnTo>
                  <a:pt x="2671" y="3326"/>
                </a:lnTo>
                <a:lnTo>
                  <a:pt x="2673" y="3326"/>
                </a:lnTo>
                <a:close/>
                <a:moveTo>
                  <a:pt x="2673" y="3326"/>
                </a:moveTo>
                <a:lnTo>
                  <a:pt x="2674" y="3326"/>
                </a:lnTo>
                <a:lnTo>
                  <a:pt x="2673" y="3326"/>
                </a:lnTo>
                <a:close/>
                <a:moveTo>
                  <a:pt x="2274" y="3324"/>
                </a:moveTo>
                <a:lnTo>
                  <a:pt x="2274" y="3326"/>
                </a:lnTo>
                <a:lnTo>
                  <a:pt x="2275" y="3326"/>
                </a:lnTo>
                <a:lnTo>
                  <a:pt x="2274" y="3326"/>
                </a:lnTo>
                <a:lnTo>
                  <a:pt x="2274" y="3324"/>
                </a:lnTo>
                <a:close/>
                <a:moveTo>
                  <a:pt x="2679" y="3326"/>
                </a:moveTo>
                <a:lnTo>
                  <a:pt x="2679" y="3327"/>
                </a:lnTo>
                <a:lnTo>
                  <a:pt x="2681" y="3327"/>
                </a:lnTo>
                <a:lnTo>
                  <a:pt x="2679" y="3327"/>
                </a:lnTo>
                <a:lnTo>
                  <a:pt x="2681" y="3327"/>
                </a:lnTo>
                <a:lnTo>
                  <a:pt x="2683" y="3327"/>
                </a:lnTo>
                <a:lnTo>
                  <a:pt x="2683" y="3329"/>
                </a:lnTo>
                <a:lnTo>
                  <a:pt x="2683" y="3327"/>
                </a:lnTo>
                <a:lnTo>
                  <a:pt x="2683" y="3329"/>
                </a:lnTo>
                <a:lnTo>
                  <a:pt x="2684" y="3329"/>
                </a:lnTo>
                <a:lnTo>
                  <a:pt x="2686" y="3329"/>
                </a:lnTo>
                <a:lnTo>
                  <a:pt x="2688" y="3329"/>
                </a:lnTo>
                <a:lnTo>
                  <a:pt x="2689" y="3329"/>
                </a:lnTo>
                <a:lnTo>
                  <a:pt x="2688" y="3327"/>
                </a:lnTo>
                <a:lnTo>
                  <a:pt x="2689" y="3327"/>
                </a:lnTo>
                <a:lnTo>
                  <a:pt x="2689" y="3329"/>
                </a:lnTo>
                <a:lnTo>
                  <a:pt x="2691" y="3329"/>
                </a:lnTo>
                <a:lnTo>
                  <a:pt x="2691" y="3331"/>
                </a:lnTo>
                <a:lnTo>
                  <a:pt x="2693" y="3331"/>
                </a:lnTo>
                <a:lnTo>
                  <a:pt x="2691" y="3331"/>
                </a:lnTo>
                <a:lnTo>
                  <a:pt x="2693" y="3331"/>
                </a:lnTo>
                <a:lnTo>
                  <a:pt x="2693" y="3332"/>
                </a:lnTo>
                <a:lnTo>
                  <a:pt x="2693" y="3331"/>
                </a:lnTo>
                <a:lnTo>
                  <a:pt x="2694" y="3331"/>
                </a:lnTo>
                <a:lnTo>
                  <a:pt x="2694" y="3332"/>
                </a:lnTo>
                <a:lnTo>
                  <a:pt x="2696" y="3332"/>
                </a:lnTo>
                <a:lnTo>
                  <a:pt x="2696" y="3331"/>
                </a:lnTo>
                <a:lnTo>
                  <a:pt x="2696" y="3329"/>
                </a:lnTo>
                <a:lnTo>
                  <a:pt x="2698" y="3329"/>
                </a:lnTo>
                <a:lnTo>
                  <a:pt x="2698" y="3331"/>
                </a:lnTo>
                <a:lnTo>
                  <a:pt x="2699" y="3331"/>
                </a:lnTo>
                <a:lnTo>
                  <a:pt x="2699" y="3332"/>
                </a:lnTo>
                <a:lnTo>
                  <a:pt x="2701" y="3332"/>
                </a:lnTo>
                <a:lnTo>
                  <a:pt x="2701" y="3334"/>
                </a:lnTo>
                <a:lnTo>
                  <a:pt x="2703" y="3334"/>
                </a:lnTo>
                <a:lnTo>
                  <a:pt x="2703" y="3336"/>
                </a:lnTo>
                <a:lnTo>
                  <a:pt x="2703" y="3337"/>
                </a:lnTo>
                <a:lnTo>
                  <a:pt x="2704" y="3337"/>
                </a:lnTo>
                <a:lnTo>
                  <a:pt x="2706" y="3337"/>
                </a:lnTo>
                <a:lnTo>
                  <a:pt x="2708" y="3337"/>
                </a:lnTo>
                <a:lnTo>
                  <a:pt x="2708" y="3339"/>
                </a:lnTo>
                <a:lnTo>
                  <a:pt x="2709" y="3339"/>
                </a:lnTo>
                <a:lnTo>
                  <a:pt x="2711" y="3339"/>
                </a:lnTo>
                <a:lnTo>
                  <a:pt x="2711" y="3341"/>
                </a:lnTo>
                <a:lnTo>
                  <a:pt x="2709" y="3341"/>
                </a:lnTo>
                <a:lnTo>
                  <a:pt x="2709" y="3342"/>
                </a:lnTo>
                <a:lnTo>
                  <a:pt x="2711" y="3342"/>
                </a:lnTo>
                <a:lnTo>
                  <a:pt x="2713" y="3342"/>
                </a:lnTo>
                <a:lnTo>
                  <a:pt x="2713" y="3344"/>
                </a:lnTo>
                <a:lnTo>
                  <a:pt x="2713" y="3346"/>
                </a:lnTo>
                <a:lnTo>
                  <a:pt x="2713" y="3347"/>
                </a:lnTo>
                <a:lnTo>
                  <a:pt x="2713" y="3349"/>
                </a:lnTo>
                <a:lnTo>
                  <a:pt x="2711" y="3349"/>
                </a:lnTo>
                <a:lnTo>
                  <a:pt x="2709" y="3349"/>
                </a:lnTo>
                <a:lnTo>
                  <a:pt x="2708" y="3347"/>
                </a:lnTo>
                <a:lnTo>
                  <a:pt x="2708" y="3346"/>
                </a:lnTo>
                <a:lnTo>
                  <a:pt x="2706" y="3346"/>
                </a:lnTo>
                <a:lnTo>
                  <a:pt x="2704" y="3346"/>
                </a:lnTo>
                <a:lnTo>
                  <a:pt x="2704" y="3344"/>
                </a:lnTo>
                <a:lnTo>
                  <a:pt x="2703" y="3344"/>
                </a:lnTo>
                <a:lnTo>
                  <a:pt x="2701" y="3344"/>
                </a:lnTo>
                <a:lnTo>
                  <a:pt x="2701" y="3342"/>
                </a:lnTo>
                <a:lnTo>
                  <a:pt x="2699" y="3342"/>
                </a:lnTo>
                <a:lnTo>
                  <a:pt x="2699" y="3341"/>
                </a:lnTo>
                <a:lnTo>
                  <a:pt x="2698" y="3341"/>
                </a:lnTo>
                <a:lnTo>
                  <a:pt x="2698" y="3342"/>
                </a:lnTo>
                <a:lnTo>
                  <a:pt x="2698" y="3344"/>
                </a:lnTo>
                <a:lnTo>
                  <a:pt x="2696" y="3344"/>
                </a:lnTo>
                <a:lnTo>
                  <a:pt x="2696" y="3342"/>
                </a:lnTo>
                <a:lnTo>
                  <a:pt x="2694" y="3342"/>
                </a:lnTo>
                <a:lnTo>
                  <a:pt x="2694" y="3344"/>
                </a:lnTo>
                <a:lnTo>
                  <a:pt x="2696" y="3344"/>
                </a:lnTo>
                <a:lnTo>
                  <a:pt x="2694" y="3344"/>
                </a:lnTo>
                <a:lnTo>
                  <a:pt x="2693" y="3344"/>
                </a:lnTo>
                <a:lnTo>
                  <a:pt x="2693" y="3342"/>
                </a:lnTo>
                <a:lnTo>
                  <a:pt x="2693" y="3344"/>
                </a:lnTo>
                <a:lnTo>
                  <a:pt x="2691" y="3344"/>
                </a:lnTo>
                <a:lnTo>
                  <a:pt x="2689" y="3344"/>
                </a:lnTo>
                <a:lnTo>
                  <a:pt x="2688" y="3344"/>
                </a:lnTo>
                <a:lnTo>
                  <a:pt x="2688" y="3342"/>
                </a:lnTo>
                <a:lnTo>
                  <a:pt x="2686" y="3342"/>
                </a:lnTo>
                <a:lnTo>
                  <a:pt x="2686" y="3344"/>
                </a:lnTo>
                <a:lnTo>
                  <a:pt x="2686" y="3342"/>
                </a:lnTo>
                <a:lnTo>
                  <a:pt x="2684" y="3342"/>
                </a:lnTo>
                <a:lnTo>
                  <a:pt x="2683" y="3342"/>
                </a:lnTo>
                <a:lnTo>
                  <a:pt x="2683" y="3341"/>
                </a:lnTo>
                <a:lnTo>
                  <a:pt x="2681" y="3341"/>
                </a:lnTo>
                <a:lnTo>
                  <a:pt x="2679" y="3341"/>
                </a:lnTo>
                <a:lnTo>
                  <a:pt x="2679" y="3339"/>
                </a:lnTo>
                <a:lnTo>
                  <a:pt x="2678" y="3339"/>
                </a:lnTo>
                <a:lnTo>
                  <a:pt x="2676" y="3339"/>
                </a:lnTo>
                <a:lnTo>
                  <a:pt x="2676" y="3337"/>
                </a:lnTo>
                <a:lnTo>
                  <a:pt x="2676" y="3336"/>
                </a:lnTo>
                <a:lnTo>
                  <a:pt x="2678" y="3336"/>
                </a:lnTo>
                <a:lnTo>
                  <a:pt x="2678" y="3334"/>
                </a:lnTo>
                <a:lnTo>
                  <a:pt x="2679" y="3334"/>
                </a:lnTo>
                <a:lnTo>
                  <a:pt x="2678" y="3334"/>
                </a:lnTo>
                <a:lnTo>
                  <a:pt x="2678" y="3332"/>
                </a:lnTo>
                <a:lnTo>
                  <a:pt x="2676" y="3332"/>
                </a:lnTo>
                <a:lnTo>
                  <a:pt x="2674" y="3332"/>
                </a:lnTo>
                <a:lnTo>
                  <a:pt x="2674" y="3334"/>
                </a:lnTo>
                <a:lnTo>
                  <a:pt x="2674" y="3332"/>
                </a:lnTo>
                <a:lnTo>
                  <a:pt x="2674" y="3334"/>
                </a:lnTo>
                <a:lnTo>
                  <a:pt x="2673" y="3332"/>
                </a:lnTo>
                <a:lnTo>
                  <a:pt x="2673" y="3331"/>
                </a:lnTo>
                <a:lnTo>
                  <a:pt x="2673" y="3329"/>
                </a:lnTo>
                <a:lnTo>
                  <a:pt x="2673" y="3327"/>
                </a:lnTo>
                <a:lnTo>
                  <a:pt x="2674" y="3327"/>
                </a:lnTo>
                <a:lnTo>
                  <a:pt x="2674" y="3326"/>
                </a:lnTo>
                <a:lnTo>
                  <a:pt x="2676" y="3326"/>
                </a:lnTo>
                <a:lnTo>
                  <a:pt x="2676" y="3324"/>
                </a:lnTo>
                <a:lnTo>
                  <a:pt x="2678" y="3324"/>
                </a:lnTo>
                <a:lnTo>
                  <a:pt x="2678" y="3326"/>
                </a:lnTo>
                <a:lnTo>
                  <a:pt x="2679" y="3326"/>
                </a:lnTo>
                <a:close/>
                <a:moveTo>
                  <a:pt x="2856" y="3322"/>
                </a:moveTo>
                <a:lnTo>
                  <a:pt x="2858" y="3324"/>
                </a:lnTo>
                <a:lnTo>
                  <a:pt x="2858" y="3322"/>
                </a:lnTo>
                <a:lnTo>
                  <a:pt x="2860" y="3322"/>
                </a:lnTo>
                <a:lnTo>
                  <a:pt x="2860" y="3324"/>
                </a:lnTo>
                <a:lnTo>
                  <a:pt x="2860" y="3326"/>
                </a:lnTo>
                <a:lnTo>
                  <a:pt x="2860" y="3327"/>
                </a:lnTo>
                <a:lnTo>
                  <a:pt x="2861" y="3327"/>
                </a:lnTo>
                <a:lnTo>
                  <a:pt x="2861" y="3329"/>
                </a:lnTo>
                <a:lnTo>
                  <a:pt x="2861" y="3331"/>
                </a:lnTo>
                <a:lnTo>
                  <a:pt x="2863" y="3331"/>
                </a:lnTo>
                <a:lnTo>
                  <a:pt x="2863" y="3332"/>
                </a:lnTo>
                <a:lnTo>
                  <a:pt x="2865" y="3332"/>
                </a:lnTo>
                <a:lnTo>
                  <a:pt x="2865" y="3334"/>
                </a:lnTo>
                <a:lnTo>
                  <a:pt x="2863" y="3334"/>
                </a:lnTo>
                <a:lnTo>
                  <a:pt x="2865" y="3334"/>
                </a:lnTo>
                <a:lnTo>
                  <a:pt x="2865" y="3336"/>
                </a:lnTo>
                <a:lnTo>
                  <a:pt x="2865" y="3337"/>
                </a:lnTo>
                <a:lnTo>
                  <a:pt x="2866" y="3337"/>
                </a:lnTo>
                <a:lnTo>
                  <a:pt x="2866" y="3339"/>
                </a:lnTo>
                <a:lnTo>
                  <a:pt x="2868" y="3339"/>
                </a:lnTo>
                <a:lnTo>
                  <a:pt x="2868" y="3341"/>
                </a:lnTo>
                <a:lnTo>
                  <a:pt x="2868" y="3342"/>
                </a:lnTo>
                <a:lnTo>
                  <a:pt x="2868" y="3344"/>
                </a:lnTo>
                <a:lnTo>
                  <a:pt x="2868" y="3346"/>
                </a:lnTo>
                <a:lnTo>
                  <a:pt x="2866" y="3346"/>
                </a:lnTo>
                <a:lnTo>
                  <a:pt x="2866" y="3347"/>
                </a:lnTo>
                <a:lnTo>
                  <a:pt x="2865" y="3346"/>
                </a:lnTo>
                <a:lnTo>
                  <a:pt x="2866" y="3346"/>
                </a:lnTo>
                <a:lnTo>
                  <a:pt x="2866" y="3344"/>
                </a:lnTo>
                <a:lnTo>
                  <a:pt x="2865" y="3344"/>
                </a:lnTo>
                <a:lnTo>
                  <a:pt x="2865" y="3346"/>
                </a:lnTo>
                <a:lnTo>
                  <a:pt x="2865" y="3347"/>
                </a:lnTo>
                <a:lnTo>
                  <a:pt x="2863" y="3347"/>
                </a:lnTo>
                <a:lnTo>
                  <a:pt x="2863" y="3349"/>
                </a:lnTo>
                <a:lnTo>
                  <a:pt x="2861" y="3349"/>
                </a:lnTo>
                <a:lnTo>
                  <a:pt x="2860" y="3349"/>
                </a:lnTo>
                <a:lnTo>
                  <a:pt x="2860" y="3351"/>
                </a:lnTo>
                <a:lnTo>
                  <a:pt x="2858" y="3351"/>
                </a:lnTo>
                <a:lnTo>
                  <a:pt x="2856" y="3351"/>
                </a:lnTo>
                <a:lnTo>
                  <a:pt x="2856" y="3349"/>
                </a:lnTo>
                <a:lnTo>
                  <a:pt x="2856" y="3347"/>
                </a:lnTo>
                <a:lnTo>
                  <a:pt x="2858" y="3347"/>
                </a:lnTo>
                <a:lnTo>
                  <a:pt x="2858" y="3346"/>
                </a:lnTo>
                <a:lnTo>
                  <a:pt x="2858" y="3344"/>
                </a:lnTo>
                <a:lnTo>
                  <a:pt x="2860" y="3344"/>
                </a:lnTo>
                <a:lnTo>
                  <a:pt x="2860" y="3342"/>
                </a:lnTo>
                <a:lnTo>
                  <a:pt x="2860" y="3341"/>
                </a:lnTo>
                <a:lnTo>
                  <a:pt x="2861" y="3341"/>
                </a:lnTo>
                <a:lnTo>
                  <a:pt x="2861" y="3339"/>
                </a:lnTo>
                <a:lnTo>
                  <a:pt x="2861" y="3337"/>
                </a:lnTo>
                <a:lnTo>
                  <a:pt x="2861" y="3339"/>
                </a:lnTo>
                <a:lnTo>
                  <a:pt x="2860" y="3339"/>
                </a:lnTo>
                <a:lnTo>
                  <a:pt x="2860" y="3341"/>
                </a:lnTo>
                <a:lnTo>
                  <a:pt x="2858" y="3341"/>
                </a:lnTo>
                <a:lnTo>
                  <a:pt x="2858" y="3342"/>
                </a:lnTo>
                <a:lnTo>
                  <a:pt x="2858" y="3344"/>
                </a:lnTo>
                <a:lnTo>
                  <a:pt x="2856" y="3344"/>
                </a:lnTo>
                <a:lnTo>
                  <a:pt x="2855" y="3344"/>
                </a:lnTo>
                <a:lnTo>
                  <a:pt x="2855" y="3342"/>
                </a:lnTo>
                <a:lnTo>
                  <a:pt x="2856" y="3342"/>
                </a:lnTo>
                <a:lnTo>
                  <a:pt x="2856" y="3341"/>
                </a:lnTo>
                <a:lnTo>
                  <a:pt x="2856" y="3339"/>
                </a:lnTo>
                <a:lnTo>
                  <a:pt x="2856" y="3337"/>
                </a:lnTo>
                <a:lnTo>
                  <a:pt x="2855" y="3337"/>
                </a:lnTo>
                <a:lnTo>
                  <a:pt x="2855" y="3339"/>
                </a:lnTo>
                <a:lnTo>
                  <a:pt x="2855" y="3341"/>
                </a:lnTo>
                <a:lnTo>
                  <a:pt x="2855" y="3342"/>
                </a:lnTo>
                <a:lnTo>
                  <a:pt x="2855" y="3344"/>
                </a:lnTo>
                <a:lnTo>
                  <a:pt x="2853" y="3344"/>
                </a:lnTo>
                <a:lnTo>
                  <a:pt x="2853" y="3346"/>
                </a:lnTo>
                <a:lnTo>
                  <a:pt x="2853" y="3344"/>
                </a:lnTo>
                <a:lnTo>
                  <a:pt x="2851" y="3344"/>
                </a:lnTo>
                <a:lnTo>
                  <a:pt x="2851" y="3342"/>
                </a:lnTo>
                <a:lnTo>
                  <a:pt x="2851" y="3341"/>
                </a:lnTo>
                <a:lnTo>
                  <a:pt x="2851" y="3339"/>
                </a:lnTo>
                <a:lnTo>
                  <a:pt x="2851" y="3341"/>
                </a:lnTo>
                <a:lnTo>
                  <a:pt x="2850" y="3341"/>
                </a:lnTo>
                <a:lnTo>
                  <a:pt x="2850" y="3342"/>
                </a:lnTo>
                <a:lnTo>
                  <a:pt x="2848" y="3342"/>
                </a:lnTo>
                <a:lnTo>
                  <a:pt x="2848" y="3344"/>
                </a:lnTo>
                <a:lnTo>
                  <a:pt x="2848" y="3346"/>
                </a:lnTo>
                <a:lnTo>
                  <a:pt x="2848" y="3347"/>
                </a:lnTo>
                <a:lnTo>
                  <a:pt x="2846" y="3347"/>
                </a:lnTo>
                <a:lnTo>
                  <a:pt x="2846" y="3349"/>
                </a:lnTo>
                <a:lnTo>
                  <a:pt x="2845" y="3349"/>
                </a:lnTo>
                <a:lnTo>
                  <a:pt x="2845" y="3351"/>
                </a:lnTo>
                <a:lnTo>
                  <a:pt x="2843" y="3351"/>
                </a:lnTo>
                <a:lnTo>
                  <a:pt x="2843" y="3349"/>
                </a:lnTo>
                <a:lnTo>
                  <a:pt x="2843" y="3347"/>
                </a:lnTo>
                <a:lnTo>
                  <a:pt x="2845" y="3347"/>
                </a:lnTo>
                <a:lnTo>
                  <a:pt x="2845" y="3346"/>
                </a:lnTo>
                <a:lnTo>
                  <a:pt x="2843" y="3346"/>
                </a:lnTo>
                <a:lnTo>
                  <a:pt x="2843" y="3344"/>
                </a:lnTo>
                <a:lnTo>
                  <a:pt x="2843" y="3342"/>
                </a:lnTo>
                <a:lnTo>
                  <a:pt x="2841" y="3342"/>
                </a:lnTo>
                <a:lnTo>
                  <a:pt x="2841" y="3341"/>
                </a:lnTo>
                <a:lnTo>
                  <a:pt x="2841" y="3339"/>
                </a:lnTo>
                <a:lnTo>
                  <a:pt x="2843" y="3339"/>
                </a:lnTo>
                <a:lnTo>
                  <a:pt x="2843" y="3337"/>
                </a:lnTo>
                <a:lnTo>
                  <a:pt x="2843" y="3336"/>
                </a:lnTo>
                <a:lnTo>
                  <a:pt x="2843" y="3337"/>
                </a:lnTo>
                <a:lnTo>
                  <a:pt x="2843" y="3336"/>
                </a:lnTo>
                <a:lnTo>
                  <a:pt x="2845" y="3336"/>
                </a:lnTo>
                <a:lnTo>
                  <a:pt x="2845" y="3334"/>
                </a:lnTo>
                <a:lnTo>
                  <a:pt x="2845" y="3332"/>
                </a:lnTo>
                <a:lnTo>
                  <a:pt x="2843" y="3332"/>
                </a:lnTo>
                <a:lnTo>
                  <a:pt x="2843" y="3331"/>
                </a:lnTo>
                <a:lnTo>
                  <a:pt x="2843" y="3329"/>
                </a:lnTo>
                <a:lnTo>
                  <a:pt x="2845" y="3329"/>
                </a:lnTo>
                <a:lnTo>
                  <a:pt x="2845" y="3327"/>
                </a:lnTo>
                <a:lnTo>
                  <a:pt x="2846" y="3326"/>
                </a:lnTo>
                <a:lnTo>
                  <a:pt x="2846" y="3324"/>
                </a:lnTo>
                <a:lnTo>
                  <a:pt x="2848" y="3324"/>
                </a:lnTo>
                <a:lnTo>
                  <a:pt x="2850" y="3324"/>
                </a:lnTo>
                <a:lnTo>
                  <a:pt x="2851" y="3324"/>
                </a:lnTo>
                <a:lnTo>
                  <a:pt x="2853" y="3324"/>
                </a:lnTo>
                <a:lnTo>
                  <a:pt x="2853" y="3322"/>
                </a:lnTo>
                <a:lnTo>
                  <a:pt x="2855" y="3322"/>
                </a:lnTo>
                <a:lnTo>
                  <a:pt x="2856" y="3322"/>
                </a:lnTo>
                <a:close/>
                <a:moveTo>
                  <a:pt x="2619" y="3317"/>
                </a:moveTo>
                <a:lnTo>
                  <a:pt x="2621" y="3317"/>
                </a:lnTo>
                <a:lnTo>
                  <a:pt x="2621" y="3319"/>
                </a:lnTo>
                <a:lnTo>
                  <a:pt x="2623" y="3319"/>
                </a:lnTo>
                <a:lnTo>
                  <a:pt x="2624" y="3319"/>
                </a:lnTo>
                <a:lnTo>
                  <a:pt x="2624" y="3321"/>
                </a:lnTo>
                <a:lnTo>
                  <a:pt x="2626" y="3321"/>
                </a:lnTo>
                <a:lnTo>
                  <a:pt x="2628" y="3321"/>
                </a:lnTo>
                <a:lnTo>
                  <a:pt x="2629" y="3321"/>
                </a:lnTo>
                <a:lnTo>
                  <a:pt x="2629" y="3322"/>
                </a:lnTo>
                <a:lnTo>
                  <a:pt x="2631" y="3322"/>
                </a:lnTo>
                <a:lnTo>
                  <a:pt x="2631" y="3324"/>
                </a:lnTo>
                <a:lnTo>
                  <a:pt x="2633" y="3324"/>
                </a:lnTo>
                <a:lnTo>
                  <a:pt x="2634" y="3324"/>
                </a:lnTo>
                <a:lnTo>
                  <a:pt x="2633" y="3324"/>
                </a:lnTo>
                <a:lnTo>
                  <a:pt x="2634" y="3324"/>
                </a:lnTo>
                <a:lnTo>
                  <a:pt x="2634" y="3326"/>
                </a:lnTo>
                <a:lnTo>
                  <a:pt x="2636" y="3326"/>
                </a:lnTo>
                <a:lnTo>
                  <a:pt x="2636" y="3327"/>
                </a:lnTo>
                <a:lnTo>
                  <a:pt x="2634" y="3327"/>
                </a:lnTo>
                <a:lnTo>
                  <a:pt x="2633" y="3327"/>
                </a:lnTo>
                <a:lnTo>
                  <a:pt x="2631" y="3327"/>
                </a:lnTo>
                <a:lnTo>
                  <a:pt x="2631" y="3326"/>
                </a:lnTo>
                <a:lnTo>
                  <a:pt x="2629" y="3326"/>
                </a:lnTo>
                <a:lnTo>
                  <a:pt x="2629" y="3324"/>
                </a:lnTo>
                <a:lnTo>
                  <a:pt x="2628" y="3324"/>
                </a:lnTo>
                <a:lnTo>
                  <a:pt x="2626" y="3324"/>
                </a:lnTo>
                <a:lnTo>
                  <a:pt x="2626" y="3326"/>
                </a:lnTo>
                <a:lnTo>
                  <a:pt x="2626" y="3327"/>
                </a:lnTo>
                <a:lnTo>
                  <a:pt x="2626" y="3329"/>
                </a:lnTo>
                <a:lnTo>
                  <a:pt x="2628" y="3329"/>
                </a:lnTo>
                <a:lnTo>
                  <a:pt x="2628" y="3331"/>
                </a:lnTo>
                <a:lnTo>
                  <a:pt x="2626" y="3331"/>
                </a:lnTo>
                <a:lnTo>
                  <a:pt x="2628" y="3331"/>
                </a:lnTo>
                <a:lnTo>
                  <a:pt x="2628" y="3332"/>
                </a:lnTo>
                <a:lnTo>
                  <a:pt x="2626" y="3332"/>
                </a:lnTo>
                <a:lnTo>
                  <a:pt x="2626" y="3331"/>
                </a:lnTo>
                <a:lnTo>
                  <a:pt x="2626" y="3332"/>
                </a:lnTo>
                <a:lnTo>
                  <a:pt x="2624" y="3332"/>
                </a:lnTo>
                <a:lnTo>
                  <a:pt x="2623" y="3332"/>
                </a:lnTo>
                <a:lnTo>
                  <a:pt x="2623" y="3334"/>
                </a:lnTo>
                <a:lnTo>
                  <a:pt x="2621" y="3334"/>
                </a:lnTo>
                <a:lnTo>
                  <a:pt x="2623" y="3334"/>
                </a:lnTo>
                <a:lnTo>
                  <a:pt x="2621" y="3334"/>
                </a:lnTo>
                <a:lnTo>
                  <a:pt x="2619" y="3334"/>
                </a:lnTo>
                <a:lnTo>
                  <a:pt x="2619" y="3332"/>
                </a:lnTo>
                <a:lnTo>
                  <a:pt x="2619" y="3331"/>
                </a:lnTo>
                <a:lnTo>
                  <a:pt x="2618" y="3331"/>
                </a:lnTo>
                <a:lnTo>
                  <a:pt x="2616" y="3331"/>
                </a:lnTo>
                <a:lnTo>
                  <a:pt x="2616" y="3329"/>
                </a:lnTo>
                <a:lnTo>
                  <a:pt x="2614" y="3329"/>
                </a:lnTo>
                <a:lnTo>
                  <a:pt x="2614" y="3327"/>
                </a:lnTo>
                <a:lnTo>
                  <a:pt x="2614" y="3329"/>
                </a:lnTo>
                <a:lnTo>
                  <a:pt x="2614" y="3327"/>
                </a:lnTo>
                <a:lnTo>
                  <a:pt x="2614" y="3326"/>
                </a:lnTo>
                <a:lnTo>
                  <a:pt x="2614" y="3324"/>
                </a:lnTo>
                <a:lnTo>
                  <a:pt x="2613" y="3324"/>
                </a:lnTo>
                <a:lnTo>
                  <a:pt x="2613" y="3322"/>
                </a:lnTo>
                <a:lnTo>
                  <a:pt x="2613" y="3321"/>
                </a:lnTo>
                <a:lnTo>
                  <a:pt x="2614" y="3321"/>
                </a:lnTo>
                <a:lnTo>
                  <a:pt x="2614" y="3319"/>
                </a:lnTo>
                <a:lnTo>
                  <a:pt x="2616" y="3319"/>
                </a:lnTo>
                <a:lnTo>
                  <a:pt x="2616" y="3317"/>
                </a:lnTo>
                <a:lnTo>
                  <a:pt x="2618" y="3317"/>
                </a:lnTo>
                <a:lnTo>
                  <a:pt x="2619" y="3317"/>
                </a:lnTo>
                <a:close/>
                <a:moveTo>
                  <a:pt x="2868" y="3316"/>
                </a:moveTo>
                <a:lnTo>
                  <a:pt x="2868" y="3317"/>
                </a:lnTo>
                <a:lnTo>
                  <a:pt x="2870" y="3317"/>
                </a:lnTo>
                <a:lnTo>
                  <a:pt x="2870" y="3319"/>
                </a:lnTo>
                <a:lnTo>
                  <a:pt x="2871" y="3319"/>
                </a:lnTo>
                <a:lnTo>
                  <a:pt x="2871" y="3321"/>
                </a:lnTo>
                <a:lnTo>
                  <a:pt x="2871" y="3322"/>
                </a:lnTo>
                <a:lnTo>
                  <a:pt x="2871" y="3324"/>
                </a:lnTo>
                <a:lnTo>
                  <a:pt x="2873" y="3324"/>
                </a:lnTo>
                <a:lnTo>
                  <a:pt x="2873" y="3326"/>
                </a:lnTo>
                <a:lnTo>
                  <a:pt x="2871" y="3326"/>
                </a:lnTo>
                <a:lnTo>
                  <a:pt x="2871" y="3327"/>
                </a:lnTo>
                <a:lnTo>
                  <a:pt x="2870" y="3327"/>
                </a:lnTo>
                <a:lnTo>
                  <a:pt x="2870" y="3329"/>
                </a:lnTo>
                <a:lnTo>
                  <a:pt x="2870" y="3327"/>
                </a:lnTo>
                <a:lnTo>
                  <a:pt x="2868" y="3327"/>
                </a:lnTo>
                <a:lnTo>
                  <a:pt x="2866" y="3327"/>
                </a:lnTo>
                <a:lnTo>
                  <a:pt x="2866" y="3326"/>
                </a:lnTo>
                <a:lnTo>
                  <a:pt x="2866" y="3324"/>
                </a:lnTo>
                <a:lnTo>
                  <a:pt x="2865" y="3322"/>
                </a:lnTo>
                <a:lnTo>
                  <a:pt x="2865" y="3321"/>
                </a:lnTo>
                <a:lnTo>
                  <a:pt x="2866" y="3321"/>
                </a:lnTo>
                <a:lnTo>
                  <a:pt x="2866" y="3319"/>
                </a:lnTo>
                <a:lnTo>
                  <a:pt x="2866" y="3317"/>
                </a:lnTo>
                <a:lnTo>
                  <a:pt x="2866" y="3316"/>
                </a:lnTo>
                <a:lnTo>
                  <a:pt x="2868" y="3316"/>
                </a:lnTo>
                <a:close/>
                <a:moveTo>
                  <a:pt x="2873" y="3309"/>
                </a:moveTo>
                <a:lnTo>
                  <a:pt x="2873" y="3311"/>
                </a:lnTo>
                <a:lnTo>
                  <a:pt x="2873" y="3309"/>
                </a:lnTo>
                <a:close/>
                <a:moveTo>
                  <a:pt x="2740" y="3305"/>
                </a:moveTo>
                <a:lnTo>
                  <a:pt x="2738" y="3305"/>
                </a:lnTo>
                <a:lnTo>
                  <a:pt x="2740" y="3305"/>
                </a:lnTo>
                <a:close/>
                <a:moveTo>
                  <a:pt x="2735" y="3304"/>
                </a:moveTo>
                <a:lnTo>
                  <a:pt x="2735" y="3305"/>
                </a:lnTo>
                <a:lnTo>
                  <a:pt x="2735" y="3304"/>
                </a:lnTo>
                <a:close/>
                <a:moveTo>
                  <a:pt x="2673" y="3304"/>
                </a:moveTo>
                <a:lnTo>
                  <a:pt x="2671" y="3304"/>
                </a:lnTo>
                <a:lnTo>
                  <a:pt x="2673" y="3304"/>
                </a:lnTo>
                <a:close/>
                <a:moveTo>
                  <a:pt x="2671" y="3304"/>
                </a:moveTo>
                <a:lnTo>
                  <a:pt x="2669" y="3304"/>
                </a:lnTo>
                <a:lnTo>
                  <a:pt x="2671" y="3304"/>
                </a:lnTo>
                <a:close/>
                <a:moveTo>
                  <a:pt x="2738" y="3302"/>
                </a:moveTo>
                <a:lnTo>
                  <a:pt x="2738" y="3304"/>
                </a:lnTo>
                <a:lnTo>
                  <a:pt x="2736" y="3304"/>
                </a:lnTo>
                <a:lnTo>
                  <a:pt x="2736" y="3302"/>
                </a:lnTo>
                <a:lnTo>
                  <a:pt x="2738" y="3302"/>
                </a:lnTo>
                <a:close/>
                <a:moveTo>
                  <a:pt x="2589" y="3300"/>
                </a:moveTo>
                <a:lnTo>
                  <a:pt x="2591" y="3300"/>
                </a:lnTo>
                <a:lnTo>
                  <a:pt x="2591" y="3302"/>
                </a:lnTo>
                <a:lnTo>
                  <a:pt x="2591" y="3300"/>
                </a:lnTo>
                <a:lnTo>
                  <a:pt x="2591" y="3302"/>
                </a:lnTo>
                <a:lnTo>
                  <a:pt x="2593" y="3302"/>
                </a:lnTo>
                <a:lnTo>
                  <a:pt x="2593" y="3304"/>
                </a:lnTo>
                <a:lnTo>
                  <a:pt x="2593" y="3305"/>
                </a:lnTo>
                <a:lnTo>
                  <a:pt x="2594" y="3305"/>
                </a:lnTo>
                <a:lnTo>
                  <a:pt x="2594" y="3307"/>
                </a:lnTo>
                <a:lnTo>
                  <a:pt x="2596" y="3307"/>
                </a:lnTo>
                <a:lnTo>
                  <a:pt x="2596" y="3309"/>
                </a:lnTo>
                <a:lnTo>
                  <a:pt x="2598" y="3309"/>
                </a:lnTo>
                <a:lnTo>
                  <a:pt x="2599" y="3309"/>
                </a:lnTo>
                <a:lnTo>
                  <a:pt x="2599" y="3311"/>
                </a:lnTo>
                <a:lnTo>
                  <a:pt x="2601" y="3311"/>
                </a:lnTo>
                <a:lnTo>
                  <a:pt x="2601" y="3312"/>
                </a:lnTo>
                <a:lnTo>
                  <a:pt x="2603" y="3314"/>
                </a:lnTo>
                <a:lnTo>
                  <a:pt x="2603" y="3316"/>
                </a:lnTo>
                <a:lnTo>
                  <a:pt x="2603" y="3317"/>
                </a:lnTo>
                <a:lnTo>
                  <a:pt x="2604" y="3317"/>
                </a:lnTo>
                <a:lnTo>
                  <a:pt x="2604" y="3319"/>
                </a:lnTo>
                <a:lnTo>
                  <a:pt x="2604" y="3321"/>
                </a:lnTo>
                <a:lnTo>
                  <a:pt x="2604" y="3322"/>
                </a:lnTo>
                <a:lnTo>
                  <a:pt x="2606" y="3322"/>
                </a:lnTo>
                <a:lnTo>
                  <a:pt x="2606" y="3324"/>
                </a:lnTo>
                <a:lnTo>
                  <a:pt x="2606" y="3326"/>
                </a:lnTo>
                <a:lnTo>
                  <a:pt x="2608" y="3326"/>
                </a:lnTo>
                <a:lnTo>
                  <a:pt x="2608" y="3327"/>
                </a:lnTo>
                <a:lnTo>
                  <a:pt x="2608" y="3329"/>
                </a:lnTo>
                <a:lnTo>
                  <a:pt x="2609" y="3329"/>
                </a:lnTo>
                <a:lnTo>
                  <a:pt x="2609" y="3331"/>
                </a:lnTo>
                <a:lnTo>
                  <a:pt x="2611" y="3331"/>
                </a:lnTo>
                <a:lnTo>
                  <a:pt x="2611" y="3332"/>
                </a:lnTo>
                <a:lnTo>
                  <a:pt x="2613" y="3332"/>
                </a:lnTo>
                <a:lnTo>
                  <a:pt x="2613" y="3334"/>
                </a:lnTo>
                <a:lnTo>
                  <a:pt x="2614" y="3334"/>
                </a:lnTo>
                <a:lnTo>
                  <a:pt x="2616" y="3334"/>
                </a:lnTo>
                <a:lnTo>
                  <a:pt x="2616" y="3336"/>
                </a:lnTo>
                <a:lnTo>
                  <a:pt x="2618" y="3336"/>
                </a:lnTo>
                <a:lnTo>
                  <a:pt x="2616" y="3336"/>
                </a:lnTo>
                <a:lnTo>
                  <a:pt x="2618" y="3336"/>
                </a:lnTo>
                <a:lnTo>
                  <a:pt x="2618" y="3337"/>
                </a:lnTo>
                <a:lnTo>
                  <a:pt x="2618" y="3339"/>
                </a:lnTo>
                <a:lnTo>
                  <a:pt x="2616" y="3339"/>
                </a:lnTo>
                <a:lnTo>
                  <a:pt x="2614" y="3337"/>
                </a:lnTo>
                <a:lnTo>
                  <a:pt x="2613" y="3337"/>
                </a:lnTo>
                <a:lnTo>
                  <a:pt x="2611" y="3337"/>
                </a:lnTo>
                <a:lnTo>
                  <a:pt x="2611" y="3336"/>
                </a:lnTo>
                <a:lnTo>
                  <a:pt x="2611" y="3337"/>
                </a:lnTo>
                <a:lnTo>
                  <a:pt x="2609" y="3337"/>
                </a:lnTo>
                <a:lnTo>
                  <a:pt x="2608" y="3337"/>
                </a:lnTo>
                <a:lnTo>
                  <a:pt x="2608" y="3336"/>
                </a:lnTo>
                <a:lnTo>
                  <a:pt x="2606" y="3336"/>
                </a:lnTo>
                <a:lnTo>
                  <a:pt x="2604" y="3336"/>
                </a:lnTo>
                <a:lnTo>
                  <a:pt x="2604" y="3334"/>
                </a:lnTo>
                <a:lnTo>
                  <a:pt x="2604" y="3332"/>
                </a:lnTo>
                <a:lnTo>
                  <a:pt x="2603" y="3332"/>
                </a:lnTo>
                <a:lnTo>
                  <a:pt x="2603" y="3331"/>
                </a:lnTo>
                <a:lnTo>
                  <a:pt x="2601" y="3331"/>
                </a:lnTo>
                <a:lnTo>
                  <a:pt x="2601" y="3329"/>
                </a:lnTo>
                <a:lnTo>
                  <a:pt x="2599" y="3329"/>
                </a:lnTo>
                <a:lnTo>
                  <a:pt x="2599" y="3327"/>
                </a:lnTo>
                <a:lnTo>
                  <a:pt x="2598" y="3327"/>
                </a:lnTo>
                <a:lnTo>
                  <a:pt x="2598" y="3326"/>
                </a:lnTo>
                <a:lnTo>
                  <a:pt x="2596" y="3326"/>
                </a:lnTo>
                <a:lnTo>
                  <a:pt x="2596" y="3324"/>
                </a:lnTo>
                <a:lnTo>
                  <a:pt x="2594" y="3324"/>
                </a:lnTo>
                <a:lnTo>
                  <a:pt x="2594" y="3322"/>
                </a:lnTo>
                <a:lnTo>
                  <a:pt x="2593" y="3322"/>
                </a:lnTo>
                <a:lnTo>
                  <a:pt x="2593" y="3321"/>
                </a:lnTo>
                <a:lnTo>
                  <a:pt x="2591" y="3321"/>
                </a:lnTo>
                <a:lnTo>
                  <a:pt x="2591" y="3319"/>
                </a:lnTo>
                <a:lnTo>
                  <a:pt x="2589" y="3319"/>
                </a:lnTo>
                <a:lnTo>
                  <a:pt x="2589" y="3317"/>
                </a:lnTo>
                <a:lnTo>
                  <a:pt x="2589" y="3316"/>
                </a:lnTo>
                <a:lnTo>
                  <a:pt x="2589" y="3317"/>
                </a:lnTo>
                <a:lnTo>
                  <a:pt x="2589" y="3316"/>
                </a:lnTo>
                <a:lnTo>
                  <a:pt x="2589" y="3314"/>
                </a:lnTo>
                <a:lnTo>
                  <a:pt x="2589" y="3312"/>
                </a:lnTo>
                <a:lnTo>
                  <a:pt x="2589" y="3311"/>
                </a:lnTo>
                <a:lnTo>
                  <a:pt x="2589" y="3309"/>
                </a:lnTo>
                <a:lnTo>
                  <a:pt x="2589" y="3307"/>
                </a:lnTo>
                <a:lnTo>
                  <a:pt x="2591" y="3307"/>
                </a:lnTo>
                <a:lnTo>
                  <a:pt x="2589" y="3307"/>
                </a:lnTo>
                <a:lnTo>
                  <a:pt x="2589" y="3305"/>
                </a:lnTo>
                <a:lnTo>
                  <a:pt x="2591" y="3305"/>
                </a:lnTo>
                <a:lnTo>
                  <a:pt x="2591" y="3304"/>
                </a:lnTo>
                <a:lnTo>
                  <a:pt x="2591" y="3302"/>
                </a:lnTo>
                <a:lnTo>
                  <a:pt x="2589" y="3302"/>
                </a:lnTo>
                <a:lnTo>
                  <a:pt x="2589" y="3300"/>
                </a:lnTo>
                <a:close/>
                <a:moveTo>
                  <a:pt x="2275" y="3300"/>
                </a:moveTo>
                <a:lnTo>
                  <a:pt x="2274" y="3300"/>
                </a:lnTo>
                <a:lnTo>
                  <a:pt x="2274" y="3302"/>
                </a:lnTo>
                <a:lnTo>
                  <a:pt x="2274" y="3300"/>
                </a:lnTo>
                <a:lnTo>
                  <a:pt x="2274" y="3302"/>
                </a:lnTo>
                <a:lnTo>
                  <a:pt x="2272" y="3302"/>
                </a:lnTo>
                <a:lnTo>
                  <a:pt x="2272" y="3300"/>
                </a:lnTo>
                <a:lnTo>
                  <a:pt x="2274" y="3300"/>
                </a:lnTo>
                <a:lnTo>
                  <a:pt x="2275" y="3300"/>
                </a:lnTo>
                <a:close/>
                <a:moveTo>
                  <a:pt x="2267" y="3300"/>
                </a:moveTo>
                <a:lnTo>
                  <a:pt x="2267" y="3302"/>
                </a:lnTo>
                <a:lnTo>
                  <a:pt x="2267" y="3300"/>
                </a:lnTo>
                <a:lnTo>
                  <a:pt x="2265" y="3300"/>
                </a:lnTo>
                <a:lnTo>
                  <a:pt x="2267" y="3300"/>
                </a:lnTo>
                <a:close/>
                <a:moveTo>
                  <a:pt x="2227" y="3299"/>
                </a:moveTo>
                <a:lnTo>
                  <a:pt x="2225" y="3299"/>
                </a:lnTo>
                <a:lnTo>
                  <a:pt x="2227" y="3299"/>
                </a:lnTo>
                <a:close/>
                <a:moveTo>
                  <a:pt x="2267" y="3299"/>
                </a:moveTo>
                <a:lnTo>
                  <a:pt x="2267" y="3300"/>
                </a:lnTo>
                <a:lnTo>
                  <a:pt x="2267" y="3299"/>
                </a:lnTo>
                <a:lnTo>
                  <a:pt x="2265" y="3299"/>
                </a:lnTo>
                <a:lnTo>
                  <a:pt x="2267" y="3299"/>
                </a:lnTo>
                <a:close/>
                <a:moveTo>
                  <a:pt x="2588" y="3297"/>
                </a:moveTo>
                <a:lnTo>
                  <a:pt x="2588" y="3299"/>
                </a:lnTo>
                <a:lnTo>
                  <a:pt x="2589" y="3299"/>
                </a:lnTo>
                <a:lnTo>
                  <a:pt x="2589" y="3300"/>
                </a:lnTo>
                <a:lnTo>
                  <a:pt x="2589" y="3299"/>
                </a:lnTo>
                <a:lnTo>
                  <a:pt x="2588" y="3299"/>
                </a:lnTo>
                <a:lnTo>
                  <a:pt x="2586" y="3299"/>
                </a:lnTo>
                <a:lnTo>
                  <a:pt x="2588" y="3299"/>
                </a:lnTo>
                <a:lnTo>
                  <a:pt x="2588" y="3297"/>
                </a:lnTo>
                <a:close/>
                <a:moveTo>
                  <a:pt x="2778" y="3297"/>
                </a:moveTo>
                <a:lnTo>
                  <a:pt x="2778" y="3299"/>
                </a:lnTo>
                <a:lnTo>
                  <a:pt x="2778" y="3297"/>
                </a:lnTo>
                <a:close/>
                <a:moveTo>
                  <a:pt x="2265" y="3297"/>
                </a:moveTo>
                <a:lnTo>
                  <a:pt x="2267" y="3297"/>
                </a:lnTo>
                <a:lnTo>
                  <a:pt x="2267" y="3299"/>
                </a:lnTo>
                <a:lnTo>
                  <a:pt x="2267" y="3297"/>
                </a:lnTo>
                <a:lnTo>
                  <a:pt x="2265" y="3297"/>
                </a:lnTo>
                <a:close/>
                <a:moveTo>
                  <a:pt x="2280" y="3297"/>
                </a:moveTo>
                <a:lnTo>
                  <a:pt x="2279" y="3297"/>
                </a:lnTo>
                <a:lnTo>
                  <a:pt x="2279" y="3299"/>
                </a:lnTo>
                <a:lnTo>
                  <a:pt x="2277" y="3299"/>
                </a:lnTo>
                <a:lnTo>
                  <a:pt x="2275" y="3299"/>
                </a:lnTo>
                <a:lnTo>
                  <a:pt x="2275" y="3297"/>
                </a:lnTo>
                <a:lnTo>
                  <a:pt x="2277" y="3297"/>
                </a:lnTo>
                <a:lnTo>
                  <a:pt x="2279" y="3297"/>
                </a:lnTo>
                <a:lnTo>
                  <a:pt x="2280" y="3297"/>
                </a:lnTo>
                <a:close/>
                <a:moveTo>
                  <a:pt x="2730" y="3297"/>
                </a:moveTo>
                <a:lnTo>
                  <a:pt x="2730" y="3295"/>
                </a:lnTo>
                <a:lnTo>
                  <a:pt x="2730" y="3297"/>
                </a:lnTo>
                <a:close/>
                <a:moveTo>
                  <a:pt x="2736" y="3295"/>
                </a:moveTo>
                <a:lnTo>
                  <a:pt x="2736" y="3297"/>
                </a:lnTo>
                <a:lnTo>
                  <a:pt x="2735" y="3297"/>
                </a:lnTo>
                <a:lnTo>
                  <a:pt x="2736" y="3297"/>
                </a:lnTo>
                <a:lnTo>
                  <a:pt x="2736" y="3295"/>
                </a:lnTo>
                <a:close/>
                <a:moveTo>
                  <a:pt x="2736" y="3297"/>
                </a:moveTo>
                <a:lnTo>
                  <a:pt x="2736" y="3295"/>
                </a:lnTo>
                <a:lnTo>
                  <a:pt x="2736" y="3297"/>
                </a:lnTo>
                <a:close/>
                <a:moveTo>
                  <a:pt x="2588" y="3297"/>
                </a:moveTo>
                <a:lnTo>
                  <a:pt x="2589" y="3297"/>
                </a:lnTo>
                <a:lnTo>
                  <a:pt x="2589" y="3299"/>
                </a:lnTo>
                <a:lnTo>
                  <a:pt x="2589" y="3297"/>
                </a:lnTo>
                <a:lnTo>
                  <a:pt x="2588" y="3297"/>
                </a:lnTo>
                <a:lnTo>
                  <a:pt x="2588" y="3295"/>
                </a:lnTo>
                <a:lnTo>
                  <a:pt x="2588" y="3297"/>
                </a:lnTo>
                <a:close/>
                <a:moveTo>
                  <a:pt x="2275" y="3297"/>
                </a:moveTo>
                <a:lnTo>
                  <a:pt x="2274" y="3297"/>
                </a:lnTo>
                <a:lnTo>
                  <a:pt x="2274" y="3299"/>
                </a:lnTo>
                <a:lnTo>
                  <a:pt x="2272" y="3299"/>
                </a:lnTo>
                <a:lnTo>
                  <a:pt x="2272" y="3297"/>
                </a:lnTo>
                <a:lnTo>
                  <a:pt x="2274" y="3297"/>
                </a:lnTo>
                <a:lnTo>
                  <a:pt x="2274" y="3295"/>
                </a:lnTo>
                <a:lnTo>
                  <a:pt x="2275" y="3295"/>
                </a:lnTo>
                <a:lnTo>
                  <a:pt x="2275" y="3297"/>
                </a:lnTo>
                <a:close/>
                <a:moveTo>
                  <a:pt x="2588" y="3295"/>
                </a:moveTo>
                <a:lnTo>
                  <a:pt x="2588" y="3297"/>
                </a:lnTo>
                <a:lnTo>
                  <a:pt x="2586" y="3295"/>
                </a:lnTo>
                <a:lnTo>
                  <a:pt x="2586" y="3297"/>
                </a:lnTo>
                <a:lnTo>
                  <a:pt x="2586" y="3295"/>
                </a:lnTo>
                <a:lnTo>
                  <a:pt x="2588" y="3295"/>
                </a:lnTo>
                <a:close/>
                <a:moveTo>
                  <a:pt x="2274" y="3295"/>
                </a:moveTo>
                <a:lnTo>
                  <a:pt x="2272" y="3295"/>
                </a:lnTo>
                <a:lnTo>
                  <a:pt x="2272" y="3297"/>
                </a:lnTo>
                <a:lnTo>
                  <a:pt x="2272" y="3299"/>
                </a:lnTo>
                <a:lnTo>
                  <a:pt x="2272" y="3297"/>
                </a:lnTo>
                <a:lnTo>
                  <a:pt x="2272" y="3299"/>
                </a:lnTo>
                <a:lnTo>
                  <a:pt x="2270" y="3299"/>
                </a:lnTo>
                <a:lnTo>
                  <a:pt x="2270" y="3297"/>
                </a:lnTo>
                <a:lnTo>
                  <a:pt x="2270" y="3295"/>
                </a:lnTo>
                <a:lnTo>
                  <a:pt x="2272" y="3295"/>
                </a:lnTo>
                <a:lnTo>
                  <a:pt x="2274" y="3295"/>
                </a:lnTo>
                <a:close/>
                <a:moveTo>
                  <a:pt x="2728" y="3295"/>
                </a:moveTo>
                <a:lnTo>
                  <a:pt x="2728" y="3294"/>
                </a:lnTo>
                <a:lnTo>
                  <a:pt x="2728" y="3295"/>
                </a:lnTo>
                <a:close/>
                <a:moveTo>
                  <a:pt x="2726" y="3294"/>
                </a:moveTo>
                <a:lnTo>
                  <a:pt x="2726" y="3292"/>
                </a:lnTo>
                <a:lnTo>
                  <a:pt x="2726" y="3294"/>
                </a:lnTo>
                <a:close/>
                <a:moveTo>
                  <a:pt x="2312" y="3294"/>
                </a:moveTo>
                <a:lnTo>
                  <a:pt x="2312" y="3292"/>
                </a:lnTo>
                <a:lnTo>
                  <a:pt x="2312" y="3294"/>
                </a:lnTo>
                <a:lnTo>
                  <a:pt x="2314" y="3294"/>
                </a:lnTo>
                <a:lnTo>
                  <a:pt x="2312" y="3294"/>
                </a:lnTo>
                <a:close/>
                <a:moveTo>
                  <a:pt x="2272" y="3294"/>
                </a:moveTo>
                <a:lnTo>
                  <a:pt x="2270" y="3294"/>
                </a:lnTo>
                <a:lnTo>
                  <a:pt x="2270" y="3292"/>
                </a:lnTo>
                <a:lnTo>
                  <a:pt x="2272" y="3292"/>
                </a:lnTo>
                <a:lnTo>
                  <a:pt x="2274" y="3294"/>
                </a:lnTo>
                <a:lnTo>
                  <a:pt x="2272" y="3294"/>
                </a:lnTo>
                <a:close/>
                <a:moveTo>
                  <a:pt x="2274" y="3292"/>
                </a:moveTo>
                <a:lnTo>
                  <a:pt x="2274" y="3290"/>
                </a:lnTo>
                <a:lnTo>
                  <a:pt x="2274" y="3292"/>
                </a:lnTo>
                <a:lnTo>
                  <a:pt x="2275" y="3292"/>
                </a:lnTo>
                <a:lnTo>
                  <a:pt x="2275" y="3294"/>
                </a:lnTo>
                <a:lnTo>
                  <a:pt x="2274" y="3294"/>
                </a:lnTo>
                <a:lnTo>
                  <a:pt x="2274" y="3292"/>
                </a:lnTo>
                <a:lnTo>
                  <a:pt x="2272" y="3292"/>
                </a:lnTo>
                <a:lnTo>
                  <a:pt x="2274" y="3292"/>
                </a:lnTo>
                <a:lnTo>
                  <a:pt x="2274" y="3290"/>
                </a:lnTo>
                <a:lnTo>
                  <a:pt x="2274" y="3292"/>
                </a:lnTo>
                <a:close/>
                <a:moveTo>
                  <a:pt x="2656" y="3289"/>
                </a:moveTo>
                <a:lnTo>
                  <a:pt x="2658" y="3289"/>
                </a:lnTo>
                <a:lnTo>
                  <a:pt x="2658" y="3290"/>
                </a:lnTo>
                <a:lnTo>
                  <a:pt x="2656" y="3290"/>
                </a:lnTo>
                <a:lnTo>
                  <a:pt x="2656" y="3289"/>
                </a:lnTo>
                <a:close/>
                <a:moveTo>
                  <a:pt x="2307" y="3289"/>
                </a:moveTo>
                <a:lnTo>
                  <a:pt x="2309" y="3289"/>
                </a:lnTo>
                <a:lnTo>
                  <a:pt x="2309" y="3290"/>
                </a:lnTo>
                <a:lnTo>
                  <a:pt x="2310" y="3290"/>
                </a:lnTo>
                <a:lnTo>
                  <a:pt x="2310" y="3292"/>
                </a:lnTo>
                <a:lnTo>
                  <a:pt x="2312" y="3292"/>
                </a:lnTo>
                <a:lnTo>
                  <a:pt x="2312" y="3290"/>
                </a:lnTo>
                <a:lnTo>
                  <a:pt x="2312" y="3292"/>
                </a:lnTo>
                <a:lnTo>
                  <a:pt x="2310" y="3292"/>
                </a:lnTo>
                <a:lnTo>
                  <a:pt x="2309" y="3292"/>
                </a:lnTo>
                <a:lnTo>
                  <a:pt x="2307" y="3292"/>
                </a:lnTo>
                <a:lnTo>
                  <a:pt x="2305" y="3292"/>
                </a:lnTo>
                <a:lnTo>
                  <a:pt x="2305" y="3290"/>
                </a:lnTo>
                <a:lnTo>
                  <a:pt x="2304" y="3290"/>
                </a:lnTo>
                <a:lnTo>
                  <a:pt x="2302" y="3290"/>
                </a:lnTo>
                <a:lnTo>
                  <a:pt x="2300" y="3290"/>
                </a:lnTo>
                <a:lnTo>
                  <a:pt x="2299" y="3290"/>
                </a:lnTo>
                <a:lnTo>
                  <a:pt x="2299" y="3289"/>
                </a:lnTo>
                <a:lnTo>
                  <a:pt x="2300" y="3289"/>
                </a:lnTo>
                <a:lnTo>
                  <a:pt x="2302" y="3289"/>
                </a:lnTo>
                <a:lnTo>
                  <a:pt x="2304" y="3289"/>
                </a:lnTo>
                <a:lnTo>
                  <a:pt x="2305" y="3289"/>
                </a:lnTo>
                <a:lnTo>
                  <a:pt x="2307" y="3289"/>
                </a:lnTo>
                <a:close/>
                <a:moveTo>
                  <a:pt x="2351" y="3289"/>
                </a:moveTo>
                <a:lnTo>
                  <a:pt x="2349" y="3289"/>
                </a:lnTo>
                <a:lnTo>
                  <a:pt x="2351" y="3289"/>
                </a:lnTo>
                <a:close/>
                <a:moveTo>
                  <a:pt x="2277" y="3287"/>
                </a:moveTo>
                <a:lnTo>
                  <a:pt x="2275" y="3287"/>
                </a:lnTo>
                <a:lnTo>
                  <a:pt x="2277" y="3287"/>
                </a:lnTo>
                <a:close/>
                <a:moveTo>
                  <a:pt x="2265" y="3285"/>
                </a:moveTo>
                <a:lnTo>
                  <a:pt x="2264" y="3287"/>
                </a:lnTo>
                <a:lnTo>
                  <a:pt x="2265" y="3285"/>
                </a:lnTo>
                <a:close/>
                <a:moveTo>
                  <a:pt x="2349" y="3287"/>
                </a:moveTo>
                <a:lnTo>
                  <a:pt x="2349" y="3285"/>
                </a:lnTo>
                <a:lnTo>
                  <a:pt x="2349" y="3287"/>
                </a:lnTo>
                <a:close/>
                <a:moveTo>
                  <a:pt x="2274" y="3287"/>
                </a:moveTo>
                <a:lnTo>
                  <a:pt x="2274" y="3285"/>
                </a:lnTo>
                <a:lnTo>
                  <a:pt x="2275" y="3285"/>
                </a:lnTo>
                <a:lnTo>
                  <a:pt x="2274" y="3285"/>
                </a:lnTo>
                <a:lnTo>
                  <a:pt x="2274" y="3287"/>
                </a:lnTo>
                <a:close/>
                <a:moveTo>
                  <a:pt x="2274" y="3284"/>
                </a:moveTo>
                <a:lnTo>
                  <a:pt x="2274" y="3285"/>
                </a:lnTo>
                <a:lnTo>
                  <a:pt x="2272" y="3285"/>
                </a:lnTo>
                <a:lnTo>
                  <a:pt x="2272" y="3287"/>
                </a:lnTo>
                <a:lnTo>
                  <a:pt x="2272" y="3285"/>
                </a:lnTo>
                <a:lnTo>
                  <a:pt x="2274" y="3284"/>
                </a:lnTo>
                <a:lnTo>
                  <a:pt x="2272" y="3284"/>
                </a:lnTo>
                <a:lnTo>
                  <a:pt x="2274" y="3284"/>
                </a:lnTo>
                <a:close/>
                <a:moveTo>
                  <a:pt x="2895" y="3282"/>
                </a:moveTo>
                <a:lnTo>
                  <a:pt x="2895" y="3280"/>
                </a:lnTo>
                <a:lnTo>
                  <a:pt x="2895" y="3282"/>
                </a:lnTo>
                <a:close/>
                <a:moveTo>
                  <a:pt x="2895" y="3282"/>
                </a:moveTo>
                <a:lnTo>
                  <a:pt x="2895" y="3280"/>
                </a:lnTo>
                <a:lnTo>
                  <a:pt x="2896" y="3280"/>
                </a:lnTo>
                <a:lnTo>
                  <a:pt x="2896" y="3282"/>
                </a:lnTo>
                <a:lnTo>
                  <a:pt x="2895" y="3282"/>
                </a:lnTo>
                <a:close/>
                <a:moveTo>
                  <a:pt x="2290" y="3287"/>
                </a:moveTo>
                <a:lnTo>
                  <a:pt x="2289" y="3287"/>
                </a:lnTo>
                <a:lnTo>
                  <a:pt x="2289" y="3289"/>
                </a:lnTo>
                <a:lnTo>
                  <a:pt x="2290" y="3289"/>
                </a:lnTo>
                <a:lnTo>
                  <a:pt x="2289" y="3289"/>
                </a:lnTo>
                <a:lnTo>
                  <a:pt x="2287" y="3289"/>
                </a:lnTo>
                <a:lnTo>
                  <a:pt x="2287" y="3290"/>
                </a:lnTo>
                <a:lnTo>
                  <a:pt x="2287" y="3292"/>
                </a:lnTo>
                <a:lnTo>
                  <a:pt x="2285" y="3292"/>
                </a:lnTo>
                <a:lnTo>
                  <a:pt x="2285" y="3294"/>
                </a:lnTo>
                <a:lnTo>
                  <a:pt x="2285" y="3295"/>
                </a:lnTo>
                <a:lnTo>
                  <a:pt x="2284" y="3297"/>
                </a:lnTo>
                <a:lnTo>
                  <a:pt x="2284" y="3299"/>
                </a:lnTo>
                <a:lnTo>
                  <a:pt x="2284" y="3300"/>
                </a:lnTo>
                <a:lnTo>
                  <a:pt x="2282" y="3302"/>
                </a:lnTo>
                <a:lnTo>
                  <a:pt x="2280" y="3302"/>
                </a:lnTo>
                <a:lnTo>
                  <a:pt x="2282" y="3302"/>
                </a:lnTo>
                <a:lnTo>
                  <a:pt x="2280" y="3302"/>
                </a:lnTo>
                <a:lnTo>
                  <a:pt x="2280" y="3304"/>
                </a:lnTo>
                <a:lnTo>
                  <a:pt x="2279" y="3304"/>
                </a:lnTo>
                <a:lnTo>
                  <a:pt x="2279" y="3302"/>
                </a:lnTo>
                <a:lnTo>
                  <a:pt x="2279" y="3300"/>
                </a:lnTo>
                <a:lnTo>
                  <a:pt x="2280" y="3300"/>
                </a:lnTo>
                <a:lnTo>
                  <a:pt x="2279" y="3300"/>
                </a:lnTo>
                <a:lnTo>
                  <a:pt x="2280" y="3300"/>
                </a:lnTo>
                <a:lnTo>
                  <a:pt x="2280" y="3299"/>
                </a:lnTo>
                <a:lnTo>
                  <a:pt x="2280" y="3297"/>
                </a:lnTo>
                <a:lnTo>
                  <a:pt x="2282" y="3297"/>
                </a:lnTo>
                <a:lnTo>
                  <a:pt x="2282" y="3295"/>
                </a:lnTo>
                <a:lnTo>
                  <a:pt x="2284" y="3295"/>
                </a:lnTo>
                <a:lnTo>
                  <a:pt x="2284" y="3294"/>
                </a:lnTo>
                <a:lnTo>
                  <a:pt x="2282" y="3294"/>
                </a:lnTo>
                <a:lnTo>
                  <a:pt x="2284" y="3294"/>
                </a:lnTo>
                <a:lnTo>
                  <a:pt x="2284" y="3292"/>
                </a:lnTo>
                <a:lnTo>
                  <a:pt x="2284" y="3290"/>
                </a:lnTo>
                <a:lnTo>
                  <a:pt x="2285" y="3290"/>
                </a:lnTo>
                <a:lnTo>
                  <a:pt x="2285" y="3289"/>
                </a:lnTo>
                <a:lnTo>
                  <a:pt x="2284" y="3289"/>
                </a:lnTo>
                <a:lnTo>
                  <a:pt x="2284" y="3290"/>
                </a:lnTo>
                <a:lnTo>
                  <a:pt x="2284" y="3292"/>
                </a:lnTo>
                <a:lnTo>
                  <a:pt x="2282" y="3292"/>
                </a:lnTo>
                <a:lnTo>
                  <a:pt x="2284" y="3292"/>
                </a:lnTo>
                <a:lnTo>
                  <a:pt x="2282" y="3292"/>
                </a:lnTo>
                <a:lnTo>
                  <a:pt x="2282" y="3294"/>
                </a:lnTo>
                <a:lnTo>
                  <a:pt x="2282" y="3295"/>
                </a:lnTo>
                <a:lnTo>
                  <a:pt x="2280" y="3295"/>
                </a:lnTo>
                <a:lnTo>
                  <a:pt x="2279" y="3295"/>
                </a:lnTo>
                <a:lnTo>
                  <a:pt x="2280" y="3295"/>
                </a:lnTo>
                <a:lnTo>
                  <a:pt x="2280" y="3294"/>
                </a:lnTo>
                <a:lnTo>
                  <a:pt x="2279" y="3294"/>
                </a:lnTo>
                <a:lnTo>
                  <a:pt x="2279" y="3295"/>
                </a:lnTo>
                <a:lnTo>
                  <a:pt x="2277" y="3295"/>
                </a:lnTo>
                <a:lnTo>
                  <a:pt x="2277" y="3297"/>
                </a:lnTo>
                <a:lnTo>
                  <a:pt x="2277" y="3295"/>
                </a:lnTo>
                <a:lnTo>
                  <a:pt x="2279" y="3295"/>
                </a:lnTo>
                <a:lnTo>
                  <a:pt x="2277" y="3295"/>
                </a:lnTo>
                <a:lnTo>
                  <a:pt x="2277" y="3294"/>
                </a:lnTo>
                <a:lnTo>
                  <a:pt x="2275" y="3294"/>
                </a:lnTo>
                <a:lnTo>
                  <a:pt x="2275" y="3292"/>
                </a:lnTo>
                <a:lnTo>
                  <a:pt x="2275" y="3290"/>
                </a:lnTo>
                <a:lnTo>
                  <a:pt x="2277" y="3290"/>
                </a:lnTo>
                <a:lnTo>
                  <a:pt x="2277" y="3289"/>
                </a:lnTo>
                <a:lnTo>
                  <a:pt x="2279" y="3289"/>
                </a:lnTo>
                <a:lnTo>
                  <a:pt x="2277" y="3289"/>
                </a:lnTo>
                <a:lnTo>
                  <a:pt x="2277" y="3287"/>
                </a:lnTo>
                <a:lnTo>
                  <a:pt x="2279" y="3287"/>
                </a:lnTo>
                <a:lnTo>
                  <a:pt x="2280" y="3287"/>
                </a:lnTo>
                <a:lnTo>
                  <a:pt x="2280" y="3285"/>
                </a:lnTo>
                <a:lnTo>
                  <a:pt x="2280" y="3284"/>
                </a:lnTo>
                <a:lnTo>
                  <a:pt x="2280" y="3282"/>
                </a:lnTo>
                <a:lnTo>
                  <a:pt x="2282" y="3282"/>
                </a:lnTo>
                <a:lnTo>
                  <a:pt x="2282" y="3280"/>
                </a:lnTo>
                <a:lnTo>
                  <a:pt x="2284" y="3280"/>
                </a:lnTo>
                <a:lnTo>
                  <a:pt x="2284" y="3279"/>
                </a:lnTo>
                <a:lnTo>
                  <a:pt x="2284" y="3280"/>
                </a:lnTo>
                <a:lnTo>
                  <a:pt x="2285" y="3280"/>
                </a:lnTo>
                <a:lnTo>
                  <a:pt x="2287" y="3280"/>
                </a:lnTo>
                <a:lnTo>
                  <a:pt x="2287" y="3282"/>
                </a:lnTo>
                <a:lnTo>
                  <a:pt x="2289" y="3282"/>
                </a:lnTo>
                <a:lnTo>
                  <a:pt x="2289" y="3284"/>
                </a:lnTo>
                <a:lnTo>
                  <a:pt x="2290" y="3284"/>
                </a:lnTo>
                <a:lnTo>
                  <a:pt x="2290" y="3285"/>
                </a:lnTo>
                <a:lnTo>
                  <a:pt x="2290" y="3287"/>
                </a:lnTo>
                <a:close/>
                <a:moveTo>
                  <a:pt x="2272" y="3279"/>
                </a:moveTo>
                <a:lnTo>
                  <a:pt x="2270" y="3279"/>
                </a:lnTo>
                <a:lnTo>
                  <a:pt x="2272" y="3279"/>
                </a:lnTo>
                <a:close/>
                <a:moveTo>
                  <a:pt x="2282" y="3275"/>
                </a:moveTo>
                <a:lnTo>
                  <a:pt x="2282" y="3274"/>
                </a:lnTo>
                <a:lnTo>
                  <a:pt x="2282" y="3275"/>
                </a:lnTo>
                <a:close/>
                <a:moveTo>
                  <a:pt x="2706" y="3274"/>
                </a:moveTo>
                <a:lnTo>
                  <a:pt x="2704" y="3274"/>
                </a:lnTo>
                <a:lnTo>
                  <a:pt x="2706" y="3274"/>
                </a:lnTo>
                <a:close/>
                <a:moveTo>
                  <a:pt x="2706" y="3272"/>
                </a:moveTo>
                <a:lnTo>
                  <a:pt x="2704" y="3274"/>
                </a:lnTo>
                <a:lnTo>
                  <a:pt x="2703" y="3274"/>
                </a:lnTo>
                <a:lnTo>
                  <a:pt x="2704" y="3274"/>
                </a:lnTo>
                <a:lnTo>
                  <a:pt x="2704" y="3272"/>
                </a:lnTo>
                <a:lnTo>
                  <a:pt x="2706" y="3272"/>
                </a:lnTo>
                <a:close/>
                <a:moveTo>
                  <a:pt x="2706" y="3270"/>
                </a:moveTo>
                <a:lnTo>
                  <a:pt x="2706" y="3272"/>
                </a:lnTo>
                <a:lnTo>
                  <a:pt x="2704" y="3272"/>
                </a:lnTo>
                <a:lnTo>
                  <a:pt x="2704" y="3270"/>
                </a:lnTo>
                <a:lnTo>
                  <a:pt x="2706" y="3270"/>
                </a:lnTo>
                <a:close/>
                <a:moveTo>
                  <a:pt x="2265" y="3270"/>
                </a:moveTo>
                <a:lnTo>
                  <a:pt x="2265" y="3272"/>
                </a:lnTo>
                <a:lnTo>
                  <a:pt x="2267" y="3272"/>
                </a:lnTo>
                <a:lnTo>
                  <a:pt x="2267" y="3274"/>
                </a:lnTo>
                <a:lnTo>
                  <a:pt x="2267" y="3275"/>
                </a:lnTo>
                <a:lnTo>
                  <a:pt x="2269" y="3275"/>
                </a:lnTo>
                <a:lnTo>
                  <a:pt x="2269" y="3277"/>
                </a:lnTo>
                <a:lnTo>
                  <a:pt x="2270" y="3277"/>
                </a:lnTo>
                <a:lnTo>
                  <a:pt x="2270" y="3279"/>
                </a:lnTo>
                <a:lnTo>
                  <a:pt x="2270" y="3280"/>
                </a:lnTo>
                <a:lnTo>
                  <a:pt x="2270" y="3282"/>
                </a:lnTo>
                <a:lnTo>
                  <a:pt x="2269" y="3282"/>
                </a:lnTo>
                <a:lnTo>
                  <a:pt x="2269" y="3280"/>
                </a:lnTo>
                <a:lnTo>
                  <a:pt x="2267" y="3280"/>
                </a:lnTo>
                <a:lnTo>
                  <a:pt x="2267" y="3279"/>
                </a:lnTo>
                <a:lnTo>
                  <a:pt x="2265" y="3279"/>
                </a:lnTo>
                <a:lnTo>
                  <a:pt x="2265" y="3277"/>
                </a:lnTo>
                <a:lnTo>
                  <a:pt x="2265" y="3275"/>
                </a:lnTo>
                <a:lnTo>
                  <a:pt x="2264" y="3274"/>
                </a:lnTo>
                <a:lnTo>
                  <a:pt x="2264" y="3272"/>
                </a:lnTo>
                <a:lnTo>
                  <a:pt x="2264" y="3270"/>
                </a:lnTo>
                <a:lnTo>
                  <a:pt x="2264" y="3269"/>
                </a:lnTo>
                <a:lnTo>
                  <a:pt x="2264" y="3270"/>
                </a:lnTo>
                <a:lnTo>
                  <a:pt x="2265" y="3270"/>
                </a:lnTo>
                <a:lnTo>
                  <a:pt x="2264" y="3270"/>
                </a:lnTo>
                <a:lnTo>
                  <a:pt x="2265" y="3270"/>
                </a:lnTo>
                <a:close/>
                <a:moveTo>
                  <a:pt x="2708" y="3269"/>
                </a:moveTo>
                <a:lnTo>
                  <a:pt x="2709" y="3269"/>
                </a:lnTo>
                <a:lnTo>
                  <a:pt x="2709" y="3270"/>
                </a:lnTo>
                <a:lnTo>
                  <a:pt x="2708" y="3270"/>
                </a:lnTo>
                <a:lnTo>
                  <a:pt x="2706" y="3270"/>
                </a:lnTo>
                <a:lnTo>
                  <a:pt x="2708" y="3270"/>
                </a:lnTo>
                <a:lnTo>
                  <a:pt x="2708" y="3269"/>
                </a:lnTo>
                <a:close/>
                <a:moveTo>
                  <a:pt x="2703" y="3269"/>
                </a:moveTo>
                <a:lnTo>
                  <a:pt x="2703" y="3270"/>
                </a:lnTo>
                <a:lnTo>
                  <a:pt x="2703" y="3269"/>
                </a:lnTo>
                <a:close/>
                <a:moveTo>
                  <a:pt x="2765" y="3269"/>
                </a:moveTo>
                <a:lnTo>
                  <a:pt x="2766" y="3269"/>
                </a:lnTo>
                <a:lnTo>
                  <a:pt x="2765" y="3269"/>
                </a:lnTo>
                <a:close/>
                <a:moveTo>
                  <a:pt x="2706" y="3269"/>
                </a:moveTo>
                <a:lnTo>
                  <a:pt x="2704" y="3269"/>
                </a:lnTo>
                <a:lnTo>
                  <a:pt x="2704" y="3267"/>
                </a:lnTo>
                <a:lnTo>
                  <a:pt x="2706" y="3267"/>
                </a:lnTo>
                <a:lnTo>
                  <a:pt x="2706" y="3269"/>
                </a:lnTo>
                <a:close/>
                <a:moveTo>
                  <a:pt x="2708" y="3260"/>
                </a:moveTo>
                <a:lnTo>
                  <a:pt x="2708" y="3262"/>
                </a:lnTo>
                <a:lnTo>
                  <a:pt x="2706" y="3262"/>
                </a:lnTo>
                <a:lnTo>
                  <a:pt x="2706" y="3260"/>
                </a:lnTo>
                <a:lnTo>
                  <a:pt x="2708" y="3260"/>
                </a:lnTo>
                <a:close/>
                <a:moveTo>
                  <a:pt x="2713" y="3260"/>
                </a:moveTo>
                <a:lnTo>
                  <a:pt x="2714" y="3260"/>
                </a:lnTo>
                <a:lnTo>
                  <a:pt x="2714" y="3262"/>
                </a:lnTo>
                <a:lnTo>
                  <a:pt x="2713" y="3262"/>
                </a:lnTo>
                <a:lnTo>
                  <a:pt x="2713" y="3264"/>
                </a:lnTo>
                <a:lnTo>
                  <a:pt x="2711" y="3264"/>
                </a:lnTo>
                <a:lnTo>
                  <a:pt x="2711" y="3265"/>
                </a:lnTo>
                <a:lnTo>
                  <a:pt x="2709" y="3265"/>
                </a:lnTo>
                <a:lnTo>
                  <a:pt x="2709" y="3264"/>
                </a:lnTo>
                <a:lnTo>
                  <a:pt x="2708" y="3264"/>
                </a:lnTo>
                <a:lnTo>
                  <a:pt x="2708" y="3265"/>
                </a:lnTo>
                <a:lnTo>
                  <a:pt x="2708" y="3264"/>
                </a:lnTo>
                <a:lnTo>
                  <a:pt x="2706" y="3265"/>
                </a:lnTo>
                <a:lnTo>
                  <a:pt x="2706" y="3267"/>
                </a:lnTo>
                <a:lnTo>
                  <a:pt x="2704" y="3267"/>
                </a:lnTo>
                <a:lnTo>
                  <a:pt x="2703" y="3267"/>
                </a:lnTo>
                <a:lnTo>
                  <a:pt x="2704" y="3267"/>
                </a:lnTo>
                <a:lnTo>
                  <a:pt x="2704" y="3269"/>
                </a:lnTo>
                <a:lnTo>
                  <a:pt x="2703" y="3269"/>
                </a:lnTo>
                <a:lnTo>
                  <a:pt x="2701" y="3269"/>
                </a:lnTo>
                <a:lnTo>
                  <a:pt x="2701" y="3267"/>
                </a:lnTo>
                <a:lnTo>
                  <a:pt x="2701" y="3265"/>
                </a:lnTo>
                <a:lnTo>
                  <a:pt x="2703" y="3265"/>
                </a:lnTo>
                <a:lnTo>
                  <a:pt x="2703" y="3264"/>
                </a:lnTo>
                <a:lnTo>
                  <a:pt x="2701" y="3264"/>
                </a:lnTo>
                <a:lnTo>
                  <a:pt x="2703" y="3264"/>
                </a:lnTo>
                <a:lnTo>
                  <a:pt x="2701" y="3262"/>
                </a:lnTo>
                <a:lnTo>
                  <a:pt x="2701" y="3264"/>
                </a:lnTo>
                <a:lnTo>
                  <a:pt x="2701" y="3262"/>
                </a:lnTo>
                <a:lnTo>
                  <a:pt x="2701" y="3260"/>
                </a:lnTo>
                <a:lnTo>
                  <a:pt x="2703" y="3260"/>
                </a:lnTo>
                <a:lnTo>
                  <a:pt x="2703" y="3262"/>
                </a:lnTo>
                <a:lnTo>
                  <a:pt x="2704" y="3262"/>
                </a:lnTo>
                <a:lnTo>
                  <a:pt x="2706" y="3262"/>
                </a:lnTo>
                <a:lnTo>
                  <a:pt x="2706" y="3264"/>
                </a:lnTo>
                <a:lnTo>
                  <a:pt x="2706" y="3262"/>
                </a:lnTo>
                <a:lnTo>
                  <a:pt x="2708" y="3262"/>
                </a:lnTo>
                <a:lnTo>
                  <a:pt x="2709" y="3262"/>
                </a:lnTo>
                <a:lnTo>
                  <a:pt x="2709" y="3260"/>
                </a:lnTo>
                <a:lnTo>
                  <a:pt x="2711" y="3260"/>
                </a:lnTo>
                <a:lnTo>
                  <a:pt x="2713" y="3260"/>
                </a:lnTo>
                <a:close/>
                <a:moveTo>
                  <a:pt x="2714" y="3260"/>
                </a:moveTo>
                <a:lnTo>
                  <a:pt x="2713" y="3260"/>
                </a:lnTo>
                <a:lnTo>
                  <a:pt x="2714" y="3260"/>
                </a:lnTo>
                <a:lnTo>
                  <a:pt x="2714" y="3259"/>
                </a:lnTo>
                <a:lnTo>
                  <a:pt x="2714" y="3260"/>
                </a:lnTo>
                <a:close/>
                <a:moveTo>
                  <a:pt x="2716" y="3259"/>
                </a:moveTo>
                <a:lnTo>
                  <a:pt x="2716" y="3260"/>
                </a:lnTo>
                <a:lnTo>
                  <a:pt x="2714" y="3260"/>
                </a:lnTo>
                <a:lnTo>
                  <a:pt x="2714" y="3259"/>
                </a:lnTo>
                <a:lnTo>
                  <a:pt x="2716" y="3259"/>
                </a:lnTo>
                <a:close/>
                <a:moveTo>
                  <a:pt x="2755" y="3259"/>
                </a:moveTo>
                <a:lnTo>
                  <a:pt x="2755" y="3257"/>
                </a:lnTo>
                <a:lnTo>
                  <a:pt x="2755" y="3259"/>
                </a:lnTo>
                <a:close/>
                <a:moveTo>
                  <a:pt x="2753" y="3257"/>
                </a:moveTo>
                <a:lnTo>
                  <a:pt x="2753" y="3259"/>
                </a:lnTo>
                <a:lnTo>
                  <a:pt x="2753" y="3257"/>
                </a:lnTo>
                <a:close/>
                <a:moveTo>
                  <a:pt x="2214" y="3255"/>
                </a:moveTo>
                <a:lnTo>
                  <a:pt x="2212" y="3255"/>
                </a:lnTo>
                <a:lnTo>
                  <a:pt x="2214" y="3255"/>
                </a:lnTo>
                <a:close/>
                <a:moveTo>
                  <a:pt x="2225" y="3254"/>
                </a:moveTo>
                <a:lnTo>
                  <a:pt x="2225" y="3252"/>
                </a:lnTo>
                <a:lnTo>
                  <a:pt x="2225" y="3254"/>
                </a:lnTo>
                <a:close/>
                <a:moveTo>
                  <a:pt x="2740" y="3252"/>
                </a:moveTo>
                <a:lnTo>
                  <a:pt x="2741" y="3252"/>
                </a:lnTo>
                <a:lnTo>
                  <a:pt x="2743" y="3254"/>
                </a:lnTo>
                <a:lnTo>
                  <a:pt x="2745" y="3254"/>
                </a:lnTo>
                <a:lnTo>
                  <a:pt x="2745" y="3255"/>
                </a:lnTo>
                <a:lnTo>
                  <a:pt x="2745" y="3254"/>
                </a:lnTo>
                <a:lnTo>
                  <a:pt x="2745" y="3255"/>
                </a:lnTo>
                <a:lnTo>
                  <a:pt x="2745" y="3257"/>
                </a:lnTo>
                <a:lnTo>
                  <a:pt x="2743" y="3257"/>
                </a:lnTo>
                <a:lnTo>
                  <a:pt x="2741" y="3257"/>
                </a:lnTo>
                <a:lnTo>
                  <a:pt x="2740" y="3257"/>
                </a:lnTo>
                <a:lnTo>
                  <a:pt x="2738" y="3259"/>
                </a:lnTo>
                <a:lnTo>
                  <a:pt x="2738" y="3260"/>
                </a:lnTo>
                <a:lnTo>
                  <a:pt x="2736" y="3260"/>
                </a:lnTo>
                <a:lnTo>
                  <a:pt x="2736" y="3262"/>
                </a:lnTo>
                <a:lnTo>
                  <a:pt x="2735" y="3262"/>
                </a:lnTo>
                <a:lnTo>
                  <a:pt x="2733" y="3262"/>
                </a:lnTo>
                <a:lnTo>
                  <a:pt x="2733" y="3264"/>
                </a:lnTo>
                <a:lnTo>
                  <a:pt x="2731" y="3264"/>
                </a:lnTo>
                <a:lnTo>
                  <a:pt x="2731" y="3265"/>
                </a:lnTo>
                <a:lnTo>
                  <a:pt x="2733" y="3265"/>
                </a:lnTo>
                <a:lnTo>
                  <a:pt x="2733" y="3267"/>
                </a:lnTo>
                <a:lnTo>
                  <a:pt x="2733" y="3269"/>
                </a:lnTo>
                <a:lnTo>
                  <a:pt x="2733" y="3270"/>
                </a:lnTo>
                <a:lnTo>
                  <a:pt x="2731" y="3270"/>
                </a:lnTo>
                <a:lnTo>
                  <a:pt x="2731" y="3272"/>
                </a:lnTo>
                <a:lnTo>
                  <a:pt x="2731" y="3274"/>
                </a:lnTo>
                <a:lnTo>
                  <a:pt x="2730" y="3274"/>
                </a:lnTo>
                <a:lnTo>
                  <a:pt x="2730" y="3275"/>
                </a:lnTo>
                <a:lnTo>
                  <a:pt x="2730" y="3274"/>
                </a:lnTo>
                <a:lnTo>
                  <a:pt x="2730" y="3272"/>
                </a:lnTo>
                <a:lnTo>
                  <a:pt x="2728" y="3272"/>
                </a:lnTo>
                <a:lnTo>
                  <a:pt x="2728" y="3274"/>
                </a:lnTo>
                <a:lnTo>
                  <a:pt x="2728" y="3275"/>
                </a:lnTo>
                <a:lnTo>
                  <a:pt x="2728" y="3277"/>
                </a:lnTo>
                <a:lnTo>
                  <a:pt x="2728" y="3279"/>
                </a:lnTo>
                <a:lnTo>
                  <a:pt x="2728" y="3280"/>
                </a:lnTo>
                <a:lnTo>
                  <a:pt x="2728" y="3282"/>
                </a:lnTo>
                <a:lnTo>
                  <a:pt x="2726" y="3282"/>
                </a:lnTo>
                <a:lnTo>
                  <a:pt x="2726" y="3284"/>
                </a:lnTo>
                <a:lnTo>
                  <a:pt x="2728" y="3284"/>
                </a:lnTo>
                <a:lnTo>
                  <a:pt x="2728" y="3285"/>
                </a:lnTo>
                <a:lnTo>
                  <a:pt x="2728" y="3287"/>
                </a:lnTo>
                <a:lnTo>
                  <a:pt x="2728" y="3289"/>
                </a:lnTo>
                <a:lnTo>
                  <a:pt x="2726" y="3289"/>
                </a:lnTo>
                <a:lnTo>
                  <a:pt x="2726" y="3290"/>
                </a:lnTo>
                <a:lnTo>
                  <a:pt x="2725" y="3290"/>
                </a:lnTo>
                <a:lnTo>
                  <a:pt x="2725" y="3289"/>
                </a:lnTo>
                <a:lnTo>
                  <a:pt x="2723" y="3289"/>
                </a:lnTo>
                <a:lnTo>
                  <a:pt x="2723" y="3287"/>
                </a:lnTo>
                <a:lnTo>
                  <a:pt x="2723" y="3289"/>
                </a:lnTo>
                <a:lnTo>
                  <a:pt x="2721" y="3289"/>
                </a:lnTo>
                <a:lnTo>
                  <a:pt x="2720" y="3289"/>
                </a:lnTo>
                <a:lnTo>
                  <a:pt x="2718" y="3289"/>
                </a:lnTo>
                <a:lnTo>
                  <a:pt x="2720" y="3289"/>
                </a:lnTo>
                <a:lnTo>
                  <a:pt x="2718" y="3289"/>
                </a:lnTo>
                <a:lnTo>
                  <a:pt x="2720" y="3287"/>
                </a:lnTo>
                <a:lnTo>
                  <a:pt x="2721" y="3287"/>
                </a:lnTo>
                <a:lnTo>
                  <a:pt x="2721" y="3285"/>
                </a:lnTo>
                <a:lnTo>
                  <a:pt x="2720" y="3285"/>
                </a:lnTo>
                <a:lnTo>
                  <a:pt x="2720" y="3284"/>
                </a:lnTo>
                <a:lnTo>
                  <a:pt x="2720" y="3285"/>
                </a:lnTo>
                <a:lnTo>
                  <a:pt x="2718" y="3285"/>
                </a:lnTo>
                <a:lnTo>
                  <a:pt x="2720" y="3285"/>
                </a:lnTo>
                <a:lnTo>
                  <a:pt x="2718" y="3285"/>
                </a:lnTo>
                <a:lnTo>
                  <a:pt x="2718" y="3287"/>
                </a:lnTo>
                <a:lnTo>
                  <a:pt x="2716" y="3287"/>
                </a:lnTo>
                <a:lnTo>
                  <a:pt x="2716" y="3285"/>
                </a:lnTo>
                <a:lnTo>
                  <a:pt x="2716" y="3287"/>
                </a:lnTo>
                <a:lnTo>
                  <a:pt x="2714" y="3287"/>
                </a:lnTo>
                <a:lnTo>
                  <a:pt x="2713" y="3287"/>
                </a:lnTo>
                <a:lnTo>
                  <a:pt x="2713" y="3285"/>
                </a:lnTo>
                <a:lnTo>
                  <a:pt x="2711" y="3285"/>
                </a:lnTo>
                <a:lnTo>
                  <a:pt x="2711" y="3284"/>
                </a:lnTo>
                <a:lnTo>
                  <a:pt x="2709" y="3284"/>
                </a:lnTo>
                <a:lnTo>
                  <a:pt x="2708" y="3284"/>
                </a:lnTo>
                <a:lnTo>
                  <a:pt x="2706" y="3284"/>
                </a:lnTo>
                <a:lnTo>
                  <a:pt x="2704" y="3284"/>
                </a:lnTo>
                <a:lnTo>
                  <a:pt x="2704" y="3282"/>
                </a:lnTo>
                <a:lnTo>
                  <a:pt x="2706" y="3282"/>
                </a:lnTo>
                <a:lnTo>
                  <a:pt x="2706" y="3280"/>
                </a:lnTo>
                <a:lnTo>
                  <a:pt x="2706" y="3279"/>
                </a:lnTo>
                <a:lnTo>
                  <a:pt x="2706" y="3277"/>
                </a:lnTo>
                <a:lnTo>
                  <a:pt x="2706" y="3275"/>
                </a:lnTo>
                <a:lnTo>
                  <a:pt x="2708" y="3275"/>
                </a:lnTo>
                <a:lnTo>
                  <a:pt x="2706" y="3275"/>
                </a:lnTo>
                <a:lnTo>
                  <a:pt x="2706" y="3274"/>
                </a:lnTo>
                <a:lnTo>
                  <a:pt x="2706" y="3272"/>
                </a:lnTo>
                <a:lnTo>
                  <a:pt x="2708" y="3272"/>
                </a:lnTo>
                <a:lnTo>
                  <a:pt x="2708" y="3270"/>
                </a:lnTo>
                <a:lnTo>
                  <a:pt x="2709" y="3270"/>
                </a:lnTo>
                <a:lnTo>
                  <a:pt x="2711" y="3270"/>
                </a:lnTo>
                <a:lnTo>
                  <a:pt x="2711" y="3269"/>
                </a:lnTo>
                <a:lnTo>
                  <a:pt x="2711" y="3270"/>
                </a:lnTo>
                <a:lnTo>
                  <a:pt x="2711" y="3269"/>
                </a:lnTo>
                <a:lnTo>
                  <a:pt x="2713" y="3269"/>
                </a:lnTo>
                <a:lnTo>
                  <a:pt x="2713" y="3267"/>
                </a:lnTo>
                <a:lnTo>
                  <a:pt x="2713" y="3265"/>
                </a:lnTo>
                <a:lnTo>
                  <a:pt x="2714" y="3265"/>
                </a:lnTo>
                <a:lnTo>
                  <a:pt x="2714" y="3264"/>
                </a:lnTo>
                <a:lnTo>
                  <a:pt x="2714" y="3262"/>
                </a:lnTo>
                <a:lnTo>
                  <a:pt x="2714" y="3260"/>
                </a:lnTo>
                <a:lnTo>
                  <a:pt x="2716" y="3260"/>
                </a:lnTo>
                <a:lnTo>
                  <a:pt x="2716" y="3259"/>
                </a:lnTo>
                <a:lnTo>
                  <a:pt x="2718" y="3259"/>
                </a:lnTo>
                <a:lnTo>
                  <a:pt x="2720" y="3259"/>
                </a:lnTo>
                <a:lnTo>
                  <a:pt x="2721" y="3259"/>
                </a:lnTo>
                <a:lnTo>
                  <a:pt x="2721" y="3260"/>
                </a:lnTo>
                <a:lnTo>
                  <a:pt x="2723" y="3260"/>
                </a:lnTo>
                <a:lnTo>
                  <a:pt x="2725" y="3260"/>
                </a:lnTo>
                <a:lnTo>
                  <a:pt x="2725" y="3262"/>
                </a:lnTo>
                <a:lnTo>
                  <a:pt x="2726" y="3262"/>
                </a:lnTo>
                <a:lnTo>
                  <a:pt x="2726" y="3260"/>
                </a:lnTo>
                <a:lnTo>
                  <a:pt x="2726" y="3259"/>
                </a:lnTo>
                <a:lnTo>
                  <a:pt x="2726" y="3260"/>
                </a:lnTo>
                <a:lnTo>
                  <a:pt x="2726" y="3259"/>
                </a:lnTo>
                <a:lnTo>
                  <a:pt x="2726" y="3257"/>
                </a:lnTo>
                <a:lnTo>
                  <a:pt x="2725" y="3257"/>
                </a:lnTo>
                <a:lnTo>
                  <a:pt x="2725" y="3255"/>
                </a:lnTo>
                <a:lnTo>
                  <a:pt x="2726" y="3255"/>
                </a:lnTo>
                <a:lnTo>
                  <a:pt x="2728" y="3255"/>
                </a:lnTo>
                <a:lnTo>
                  <a:pt x="2728" y="3254"/>
                </a:lnTo>
                <a:lnTo>
                  <a:pt x="2730" y="3254"/>
                </a:lnTo>
                <a:lnTo>
                  <a:pt x="2730" y="3255"/>
                </a:lnTo>
                <a:lnTo>
                  <a:pt x="2731" y="3255"/>
                </a:lnTo>
                <a:lnTo>
                  <a:pt x="2731" y="3254"/>
                </a:lnTo>
                <a:lnTo>
                  <a:pt x="2733" y="3254"/>
                </a:lnTo>
                <a:lnTo>
                  <a:pt x="2735" y="3254"/>
                </a:lnTo>
                <a:lnTo>
                  <a:pt x="2735" y="3252"/>
                </a:lnTo>
                <a:lnTo>
                  <a:pt x="2736" y="3252"/>
                </a:lnTo>
                <a:lnTo>
                  <a:pt x="2738" y="3252"/>
                </a:lnTo>
                <a:lnTo>
                  <a:pt x="2740" y="3252"/>
                </a:lnTo>
                <a:close/>
                <a:moveTo>
                  <a:pt x="2224" y="3252"/>
                </a:moveTo>
                <a:lnTo>
                  <a:pt x="2225" y="3252"/>
                </a:lnTo>
                <a:lnTo>
                  <a:pt x="2224" y="3252"/>
                </a:lnTo>
                <a:lnTo>
                  <a:pt x="2224" y="3254"/>
                </a:lnTo>
                <a:lnTo>
                  <a:pt x="2224" y="3252"/>
                </a:lnTo>
                <a:lnTo>
                  <a:pt x="2222" y="3252"/>
                </a:lnTo>
                <a:lnTo>
                  <a:pt x="2222" y="3250"/>
                </a:lnTo>
                <a:lnTo>
                  <a:pt x="2224" y="3250"/>
                </a:lnTo>
                <a:lnTo>
                  <a:pt x="2224" y="3252"/>
                </a:lnTo>
                <a:close/>
                <a:moveTo>
                  <a:pt x="2745" y="3250"/>
                </a:moveTo>
                <a:lnTo>
                  <a:pt x="2746" y="3250"/>
                </a:lnTo>
                <a:lnTo>
                  <a:pt x="2746" y="3252"/>
                </a:lnTo>
                <a:lnTo>
                  <a:pt x="2748" y="3252"/>
                </a:lnTo>
                <a:lnTo>
                  <a:pt x="2748" y="3254"/>
                </a:lnTo>
                <a:lnTo>
                  <a:pt x="2746" y="3254"/>
                </a:lnTo>
                <a:lnTo>
                  <a:pt x="2745" y="3254"/>
                </a:lnTo>
                <a:lnTo>
                  <a:pt x="2745" y="3252"/>
                </a:lnTo>
                <a:lnTo>
                  <a:pt x="2743" y="3252"/>
                </a:lnTo>
                <a:lnTo>
                  <a:pt x="2743" y="3250"/>
                </a:lnTo>
                <a:lnTo>
                  <a:pt x="2745" y="3250"/>
                </a:lnTo>
                <a:close/>
                <a:moveTo>
                  <a:pt x="2204" y="3250"/>
                </a:moveTo>
                <a:lnTo>
                  <a:pt x="2202" y="3250"/>
                </a:lnTo>
                <a:lnTo>
                  <a:pt x="2204" y="3250"/>
                </a:lnTo>
                <a:close/>
                <a:moveTo>
                  <a:pt x="2202" y="3249"/>
                </a:moveTo>
                <a:lnTo>
                  <a:pt x="2202" y="3250"/>
                </a:lnTo>
                <a:lnTo>
                  <a:pt x="2200" y="3250"/>
                </a:lnTo>
                <a:lnTo>
                  <a:pt x="2200" y="3249"/>
                </a:lnTo>
                <a:lnTo>
                  <a:pt x="2202" y="3249"/>
                </a:lnTo>
                <a:close/>
                <a:moveTo>
                  <a:pt x="2227" y="3249"/>
                </a:moveTo>
                <a:lnTo>
                  <a:pt x="2225" y="3249"/>
                </a:lnTo>
                <a:lnTo>
                  <a:pt x="2227" y="3249"/>
                </a:lnTo>
                <a:close/>
                <a:moveTo>
                  <a:pt x="2634" y="3249"/>
                </a:moveTo>
                <a:lnTo>
                  <a:pt x="2634" y="3250"/>
                </a:lnTo>
                <a:lnTo>
                  <a:pt x="2634" y="3252"/>
                </a:lnTo>
                <a:lnTo>
                  <a:pt x="2636" y="3252"/>
                </a:lnTo>
                <a:lnTo>
                  <a:pt x="2636" y="3254"/>
                </a:lnTo>
                <a:lnTo>
                  <a:pt x="2638" y="3254"/>
                </a:lnTo>
                <a:lnTo>
                  <a:pt x="2638" y="3255"/>
                </a:lnTo>
                <a:lnTo>
                  <a:pt x="2639" y="3255"/>
                </a:lnTo>
                <a:lnTo>
                  <a:pt x="2639" y="3257"/>
                </a:lnTo>
                <a:lnTo>
                  <a:pt x="2641" y="3257"/>
                </a:lnTo>
                <a:lnTo>
                  <a:pt x="2639" y="3257"/>
                </a:lnTo>
                <a:lnTo>
                  <a:pt x="2639" y="3259"/>
                </a:lnTo>
                <a:lnTo>
                  <a:pt x="2639" y="3257"/>
                </a:lnTo>
                <a:lnTo>
                  <a:pt x="2639" y="3259"/>
                </a:lnTo>
                <a:lnTo>
                  <a:pt x="2639" y="3257"/>
                </a:lnTo>
                <a:lnTo>
                  <a:pt x="2639" y="3259"/>
                </a:lnTo>
                <a:lnTo>
                  <a:pt x="2641" y="3259"/>
                </a:lnTo>
                <a:lnTo>
                  <a:pt x="2643" y="3259"/>
                </a:lnTo>
                <a:lnTo>
                  <a:pt x="2644" y="3259"/>
                </a:lnTo>
                <a:lnTo>
                  <a:pt x="2646" y="3259"/>
                </a:lnTo>
                <a:lnTo>
                  <a:pt x="2646" y="3260"/>
                </a:lnTo>
                <a:lnTo>
                  <a:pt x="2648" y="3260"/>
                </a:lnTo>
                <a:lnTo>
                  <a:pt x="2649" y="3262"/>
                </a:lnTo>
                <a:lnTo>
                  <a:pt x="2649" y="3264"/>
                </a:lnTo>
                <a:lnTo>
                  <a:pt x="2651" y="3264"/>
                </a:lnTo>
                <a:lnTo>
                  <a:pt x="2651" y="3265"/>
                </a:lnTo>
                <a:lnTo>
                  <a:pt x="2653" y="3265"/>
                </a:lnTo>
                <a:lnTo>
                  <a:pt x="2654" y="3265"/>
                </a:lnTo>
                <a:lnTo>
                  <a:pt x="2656" y="3265"/>
                </a:lnTo>
                <a:lnTo>
                  <a:pt x="2658" y="3265"/>
                </a:lnTo>
                <a:lnTo>
                  <a:pt x="2659" y="3265"/>
                </a:lnTo>
                <a:lnTo>
                  <a:pt x="2659" y="3267"/>
                </a:lnTo>
                <a:lnTo>
                  <a:pt x="2661" y="3267"/>
                </a:lnTo>
                <a:lnTo>
                  <a:pt x="2663" y="3267"/>
                </a:lnTo>
                <a:lnTo>
                  <a:pt x="2663" y="3269"/>
                </a:lnTo>
                <a:lnTo>
                  <a:pt x="2664" y="3269"/>
                </a:lnTo>
                <a:lnTo>
                  <a:pt x="2664" y="3267"/>
                </a:lnTo>
                <a:lnTo>
                  <a:pt x="2666" y="3267"/>
                </a:lnTo>
                <a:lnTo>
                  <a:pt x="2666" y="3269"/>
                </a:lnTo>
                <a:lnTo>
                  <a:pt x="2668" y="3269"/>
                </a:lnTo>
                <a:lnTo>
                  <a:pt x="2669" y="3269"/>
                </a:lnTo>
                <a:lnTo>
                  <a:pt x="2671" y="3269"/>
                </a:lnTo>
                <a:lnTo>
                  <a:pt x="2671" y="3270"/>
                </a:lnTo>
                <a:lnTo>
                  <a:pt x="2673" y="3270"/>
                </a:lnTo>
                <a:lnTo>
                  <a:pt x="2673" y="3272"/>
                </a:lnTo>
                <a:lnTo>
                  <a:pt x="2674" y="3272"/>
                </a:lnTo>
                <a:lnTo>
                  <a:pt x="2676" y="3272"/>
                </a:lnTo>
                <a:lnTo>
                  <a:pt x="2678" y="3272"/>
                </a:lnTo>
                <a:lnTo>
                  <a:pt x="2678" y="3274"/>
                </a:lnTo>
                <a:lnTo>
                  <a:pt x="2678" y="3275"/>
                </a:lnTo>
                <a:lnTo>
                  <a:pt x="2679" y="3275"/>
                </a:lnTo>
                <a:lnTo>
                  <a:pt x="2679" y="3277"/>
                </a:lnTo>
                <a:lnTo>
                  <a:pt x="2679" y="3279"/>
                </a:lnTo>
                <a:lnTo>
                  <a:pt x="2681" y="3279"/>
                </a:lnTo>
                <a:lnTo>
                  <a:pt x="2681" y="3280"/>
                </a:lnTo>
                <a:lnTo>
                  <a:pt x="2683" y="3280"/>
                </a:lnTo>
                <a:lnTo>
                  <a:pt x="2683" y="3282"/>
                </a:lnTo>
                <a:lnTo>
                  <a:pt x="2683" y="3284"/>
                </a:lnTo>
                <a:lnTo>
                  <a:pt x="2683" y="3285"/>
                </a:lnTo>
                <a:lnTo>
                  <a:pt x="2684" y="3285"/>
                </a:lnTo>
                <a:lnTo>
                  <a:pt x="2684" y="3287"/>
                </a:lnTo>
                <a:lnTo>
                  <a:pt x="2686" y="3287"/>
                </a:lnTo>
                <a:lnTo>
                  <a:pt x="2686" y="3289"/>
                </a:lnTo>
                <a:lnTo>
                  <a:pt x="2688" y="3289"/>
                </a:lnTo>
                <a:lnTo>
                  <a:pt x="2688" y="3290"/>
                </a:lnTo>
                <a:lnTo>
                  <a:pt x="2688" y="3292"/>
                </a:lnTo>
                <a:lnTo>
                  <a:pt x="2689" y="3292"/>
                </a:lnTo>
                <a:lnTo>
                  <a:pt x="2689" y="3294"/>
                </a:lnTo>
                <a:lnTo>
                  <a:pt x="2691" y="3294"/>
                </a:lnTo>
                <a:lnTo>
                  <a:pt x="2691" y="3295"/>
                </a:lnTo>
                <a:lnTo>
                  <a:pt x="2693" y="3295"/>
                </a:lnTo>
                <a:lnTo>
                  <a:pt x="2693" y="3297"/>
                </a:lnTo>
                <a:lnTo>
                  <a:pt x="2694" y="3297"/>
                </a:lnTo>
                <a:lnTo>
                  <a:pt x="2694" y="3299"/>
                </a:lnTo>
                <a:lnTo>
                  <a:pt x="2694" y="3300"/>
                </a:lnTo>
                <a:lnTo>
                  <a:pt x="2696" y="3300"/>
                </a:lnTo>
                <a:lnTo>
                  <a:pt x="2696" y="3302"/>
                </a:lnTo>
                <a:lnTo>
                  <a:pt x="2698" y="3302"/>
                </a:lnTo>
                <a:lnTo>
                  <a:pt x="2698" y="3304"/>
                </a:lnTo>
                <a:lnTo>
                  <a:pt x="2699" y="3304"/>
                </a:lnTo>
                <a:lnTo>
                  <a:pt x="2699" y="3305"/>
                </a:lnTo>
                <a:lnTo>
                  <a:pt x="2701" y="3305"/>
                </a:lnTo>
                <a:lnTo>
                  <a:pt x="2703" y="3307"/>
                </a:lnTo>
                <a:lnTo>
                  <a:pt x="2703" y="3309"/>
                </a:lnTo>
                <a:lnTo>
                  <a:pt x="2704" y="3309"/>
                </a:lnTo>
                <a:lnTo>
                  <a:pt x="2704" y="3311"/>
                </a:lnTo>
                <a:lnTo>
                  <a:pt x="2706" y="3311"/>
                </a:lnTo>
                <a:lnTo>
                  <a:pt x="2706" y="3312"/>
                </a:lnTo>
                <a:lnTo>
                  <a:pt x="2708" y="3312"/>
                </a:lnTo>
                <a:lnTo>
                  <a:pt x="2708" y="3314"/>
                </a:lnTo>
                <a:lnTo>
                  <a:pt x="2709" y="3314"/>
                </a:lnTo>
                <a:lnTo>
                  <a:pt x="2709" y="3316"/>
                </a:lnTo>
                <a:lnTo>
                  <a:pt x="2711" y="3316"/>
                </a:lnTo>
                <a:lnTo>
                  <a:pt x="2713" y="3316"/>
                </a:lnTo>
                <a:lnTo>
                  <a:pt x="2713" y="3317"/>
                </a:lnTo>
                <a:lnTo>
                  <a:pt x="2713" y="3319"/>
                </a:lnTo>
                <a:lnTo>
                  <a:pt x="2714" y="3319"/>
                </a:lnTo>
                <a:lnTo>
                  <a:pt x="2714" y="3321"/>
                </a:lnTo>
                <a:lnTo>
                  <a:pt x="2716" y="3321"/>
                </a:lnTo>
                <a:lnTo>
                  <a:pt x="2716" y="3322"/>
                </a:lnTo>
                <a:lnTo>
                  <a:pt x="2716" y="3324"/>
                </a:lnTo>
                <a:lnTo>
                  <a:pt x="2718" y="3324"/>
                </a:lnTo>
                <a:lnTo>
                  <a:pt x="2718" y="3326"/>
                </a:lnTo>
                <a:lnTo>
                  <a:pt x="2718" y="3327"/>
                </a:lnTo>
                <a:lnTo>
                  <a:pt x="2718" y="3326"/>
                </a:lnTo>
                <a:lnTo>
                  <a:pt x="2718" y="3327"/>
                </a:lnTo>
                <a:lnTo>
                  <a:pt x="2718" y="3329"/>
                </a:lnTo>
                <a:lnTo>
                  <a:pt x="2720" y="3329"/>
                </a:lnTo>
                <a:lnTo>
                  <a:pt x="2720" y="3331"/>
                </a:lnTo>
                <a:lnTo>
                  <a:pt x="2720" y="3332"/>
                </a:lnTo>
                <a:lnTo>
                  <a:pt x="2720" y="3334"/>
                </a:lnTo>
                <a:lnTo>
                  <a:pt x="2718" y="3334"/>
                </a:lnTo>
                <a:lnTo>
                  <a:pt x="2718" y="3336"/>
                </a:lnTo>
                <a:lnTo>
                  <a:pt x="2716" y="3336"/>
                </a:lnTo>
                <a:lnTo>
                  <a:pt x="2716" y="3334"/>
                </a:lnTo>
                <a:lnTo>
                  <a:pt x="2714" y="3334"/>
                </a:lnTo>
                <a:lnTo>
                  <a:pt x="2714" y="3332"/>
                </a:lnTo>
                <a:lnTo>
                  <a:pt x="2713" y="3332"/>
                </a:lnTo>
                <a:lnTo>
                  <a:pt x="2711" y="3332"/>
                </a:lnTo>
                <a:lnTo>
                  <a:pt x="2711" y="3331"/>
                </a:lnTo>
                <a:lnTo>
                  <a:pt x="2711" y="3329"/>
                </a:lnTo>
                <a:lnTo>
                  <a:pt x="2709" y="3329"/>
                </a:lnTo>
                <a:lnTo>
                  <a:pt x="2709" y="3327"/>
                </a:lnTo>
                <a:lnTo>
                  <a:pt x="2708" y="3327"/>
                </a:lnTo>
                <a:lnTo>
                  <a:pt x="2708" y="3326"/>
                </a:lnTo>
                <a:lnTo>
                  <a:pt x="2706" y="3326"/>
                </a:lnTo>
                <a:lnTo>
                  <a:pt x="2706" y="3324"/>
                </a:lnTo>
                <a:lnTo>
                  <a:pt x="2704" y="3324"/>
                </a:lnTo>
                <a:lnTo>
                  <a:pt x="2703" y="3324"/>
                </a:lnTo>
                <a:lnTo>
                  <a:pt x="2701" y="3324"/>
                </a:lnTo>
                <a:lnTo>
                  <a:pt x="2701" y="3322"/>
                </a:lnTo>
                <a:lnTo>
                  <a:pt x="2699" y="3322"/>
                </a:lnTo>
                <a:lnTo>
                  <a:pt x="2699" y="3321"/>
                </a:lnTo>
                <a:lnTo>
                  <a:pt x="2699" y="3322"/>
                </a:lnTo>
                <a:lnTo>
                  <a:pt x="2699" y="3321"/>
                </a:lnTo>
                <a:lnTo>
                  <a:pt x="2698" y="3321"/>
                </a:lnTo>
                <a:lnTo>
                  <a:pt x="2696" y="3321"/>
                </a:lnTo>
                <a:lnTo>
                  <a:pt x="2696" y="3319"/>
                </a:lnTo>
                <a:lnTo>
                  <a:pt x="2696" y="3317"/>
                </a:lnTo>
                <a:lnTo>
                  <a:pt x="2694" y="3317"/>
                </a:lnTo>
                <a:lnTo>
                  <a:pt x="2694" y="3319"/>
                </a:lnTo>
                <a:lnTo>
                  <a:pt x="2693" y="3319"/>
                </a:lnTo>
                <a:lnTo>
                  <a:pt x="2693" y="3317"/>
                </a:lnTo>
                <a:lnTo>
                  <a:pt x="2693" y="3319"/>
                </a:lnTo>
                <a:lnTo>
                  <a:pt x="2691" y="3319"/>
                </a:lnTo>
                <a:lnTo>
                  <a:pt x="2691" y="3317"/>
                </a:lnTo>
                <a:lnTo>
                  <a:pt x="2691" y="3316"/>
                </a:lnTo>
                <a:lnTo>
                  <a:pt x="2689" y="3316"/>
                </a:lnTo>
                <a:lnTo>
                  <a:pt x="2689" y="3314"/>
                </a:lnTo>
                <a:lnTo>
                  <a:pt x="2688" y="3314"/>
                </a:lnTo>
                <a:lnTo>
                  <a:pt x="2688" y="3312"/>
                </a:lnTo>
                <a:lnTo>
                  <a:pt x="2686" y="3312"/>
                </a:lnTo>
                <a:lnTo>
                  <a:pt x="2684" y="3312"/>
                </a:lnTo>
                <a:lnTo>
                  <a:pt x="2684" y="3311"/>
                </a:lnTo>
                <a:lnTo>
                  <a:pt x="2683" y="3311"/>
                </a:lnTo>
                <a:lnTo>
                  <a:pt x="2681" y="3311"/>
                </a:lnTo>
                <a:lnTo>
                  <a:pt x="2681" y="3309"/>
                </a:lnTo>
                <a:lnTo>
                  <a:pt x="2679" y="3309"/>
                </a:lnTo>
                <a:lnTo>
                  <a:pt x="2679" y="3307"/>
                </a:lnTo>
                <a:lnTo>
                  <a:pt x="2678" y="3307"/>
                </a:lnTo>
                <a:lnTo>
                  <a:pt x="2678" y="3305"/>
                </a:lnTo>
                <a:lnTo>
                  <a:pt x="2676" y="3305"/>
                </a:lnTo>
                <a:lnTo>
                  <a:pt x="2674" y="3305"/>
                </a:lnTo>
                <a:lnTo>
                  <a:pt x="2674" y="3304"/>
                </a:lnTo>
                <a:lnTo>
                  <a:pt x="2673" y="3304"/>
                </a:lnTo>
                <a:lnTo>
                  <a:pt x="2671" y="3304"/>
                </a:lnTo>
                <a:lnTo>
                  <a:pt x="2671" y="3302"/>
                </a:lnTo>
                <a:lnTo>
                  <a:pt x="2669" y="3302"/>
                </a:lnTo>
                <a:lnTo>
                  <a:pt x="2669" y="3300"/>
                </a:lnTo>
                <a:lnTo>
                  <a:pt x="2668" y="3300"/>
                </a:lnTo>
                <a:lnTo>
                  <a:pt x="2668" y="3299"/>
                </a:lnTo>
                <a:lnTo>
                  <a:pt x="2666" y="3299"/>
                </a:lnTo>
                <a:lnTo>
                  <a:pt x="2664" y="3299"/>
                </a:lnTo>
                <a:lnTo>
                  <a:pt x="2663" y="3299"/>
                </a:lnTo>
                <a:lnTo>
                  <a:pt x="2663" y="3297"/>
                </a:lnTo>
                <a:lnTo>
                  <a:pt x="2663" y="3295"/>
                </a:lnTo>
                <a:lnTo>
                  <a:pt x="2663" y="3294"/>
                </a:lnTo>
                <a:lnTo>
                  <a:pt x="2663" y="3292"/>
                </a:lnTo>
                <a:lnTo>
                  <a:pt x="2661" y="3292"/>
                </a:lnTo>
                <a:lnTo>
                  <a:pt x="2661" y="3290"/>
                </a:lnTo>
                <a:lnTo>
                  <a:pt x="2659" y="3290"/>
                </a:lnTo>
                <a:lnTo>
                  <a:pt x="2659" y="3289"/>
                </a:lnTo>
                <a:lnTo>
                  <a:pt x="2658" y="3289"/>
                </a:lnTo>
                <a:lnTo>
                  <a:pt x="2658" y="3287"/>
                </a:lnTo>
                <a:lnTo>
                  <a:pt x="2658" y="3285"/>
                </a:lnTo>
                <a:lnTo>
                  <a:pt x="2656" y="3284"/>
                </a:lnTo>
                <a:lnTo>
                  <a:pt x="2656" y="3282"/>
                </a:lnTo>
                <a:lnTo>
                  <a:pt x="2654" y="3282"/>
                </a:lnTo>
                <a:lnTo>
                  <a:pt x="2654" y="3284"/>
                </a:lnTo>
                <a:lnTo>
                  <a:pt x="2653" y="3284"/>
                </a:lnTo>
                <a:lnTo>
                  <a:pt x="2651" y="3284"/>
                </a:lnTo>
                <a:lnTo>
                  <a:pt x="2651" y="3282"/>
                </a:lnTo>
                <a:lnTo>
                  <a:pt x="2649" y="3282"/>
                </a:lnTo>
                <a:lnTo>
                  <a:pt x="2649" y="3280"/>
                </a:lnTo>
                <a:lnTo>
                  <a:pt x="2648" y="3280"/>
                </a:lnTo>
                <a:lnTo>
                  <a:pt x="2648" y="3279"/>
                </a:lnTo>
                <a:lnTo>
                  <a:pt x="2648" y="3277"/>
                </a:lnTo>
                <a:lnTo>
                  <a:pt x="2646" y="3277"/>
                </a:lnTo>
                <a:lnTo>
                  <a:pt x="2644" y="3277"/>
                </a:lnTo>
                <a:lnTo>
                  <a:pt x="2643" y="3277"/>
                </a:lnTo>
                <a:lnTo>
                  <a:pt x="2643" y="3275"/>
                </a:lnTo>
                <a:lnTo>
                  <a:pt x="2641" y="3275"/>
                </a:lnTo>
                <a:lnTo>
                  <a:pt x="2641" y="3274"/>
                </a:lnTo>
                <a:lnTo>
                  <a:pt x="2641" y="3275"/>
                </a:lnTo>
                <a:lnTo>
                  <a:pt x="2641" y="3274"/>
                </a:lnTo>
                <a:lnTo>
                  <a:pt x="2639" y="3274"/>
                </a:lnTo>
                <a:lnTo>
                  <a:pt x="2638" y="3274"/>
                </a:lnTo>
                <a:lnTo>
                  <a:pt x="2638" y="3272"/>
                </a:lnTo>
                <a:lnTo>
                  <a:pt x="2636" y="3272"/>
                </a:lnTo>
                <a:lnTo>
                  <a:pt x="2634" y="3272"/>
                </a:lnTo>
                <a:lnTo>
                  <a:pt x="2633" y="3272"/>
                </a:lnTo>
                <a:lnTo>
                  <a:pt x="2633" y="3270"/>
                </a:lnTo>
                <a:lnTo>
                  <a:pt x="2631" y="3270"/>
                </a:lnTo>
                <a:lnTo>
                  <a:pt x="2629" y="3270"/>
                </a:lnTo>
                <a:lnTo>
                  <a:pt x="2629" y="3269"/>
                </a:lnTo>
                <a:lnTo>
                  <a:pt x="2629" y="3267"/>
                </a:lnTo>
                <a:lnTo>
                  <a:pt x="2628" y="3267"/>
                </a:lnTo>
                <a:lnTo>
                  <a:pt x="2628" y="3265"/>
                </a:lnTo>
                <a:lnTo>
                  <a:pt x="2626" y="3265"/>
                </a:lnTo>
                <a:lnTo>
                  <a:pt x="2626" y="3264"/>
                </a:lnTo>
                <a:lnTo>
                  <a:pt x="2628" y="3264"/>
                </a:lnTo>
                <a:lnTo>
                  <a:pt x="2626" y="3264"/>
                </a:lnTo>
                <a:lnTo>
                  <a:pt x="2626" y="3262"/>
                </a:lnTo>
                <a:lnTo>
                  <a:pt x="2626" y="3260"/>
                </a:lnTo>
                <a:lnTo>
                  <a:pt x="2628" y="3260"/>
                </a:lnTo>
                <a:lnTo>
                  <a:pt x="2628" y="3259"/>
                </a:lnTo>
                <a:lnTo>
                  <a:pt x="2628" y="3257"/>
                </a:lnTo>
                <a:lnTo>
                  <a:pt x="2629" y="3257"/>
                </a:lnTo>
                <a:lnTo>
                  <a:pt x="2629" y="3255"/>
                </a:lnTo>
                <a:lnTo>
                  <a:pt x="2628" y="3254"/>
                </a:lnTo>
                <a:lnTo>
                  <a:pt x="2626" y="3254"/>
                </a:lnTo>
                <a:lnTo>
                  <a:pt x="2626" y="3252"/>
                </a:lnTo>
                <a:lnTo>
                  <a:pt x="2628" y="3252"/>
                </a:lnTo>
                <a:lnTo>
                  <a:pt x="2626" y="3252"/>
                </a:lnTo>
                <a:lnTo>
                  <a:pt x="2628" y="3252"/>
                </a:lnTo>
                <a:lnTo>
                  <a:pt x="2628" y="3250"/>
                </a:lnTo>
                <a:lnTo>
                  <a:pt x="2628" y="3249"/>
                </a:lnTo>
                <a:lnTo>
                  <a:pt x="2626" y="3249"/>
                </a:lnTo>
                <a:lnTo>
                  <a:pt x="2626" y="3247"/>
                </a:lnTo>
                <a:lnTo>
                  <a:pt x="2628" y="3247"/>
                </a:lnTo>
                <a:lnTo>
                  <a:pt x="2629" y="3247"/>
                </a:lnTo>
                <a:lnTo>
                  <a:pt x="2629" y="3249"/>
                </a:lnTo>
                <a:lnTo>
                  <a:pt x="2629" y="3247"/>
                </a:lnTo>
                <a:lnTo>
                  <a:pt x="2629" y="3249"/>
                </a:lnTo>
                <a:lnTo>
                  <a:pt x="2631" y="3249"/>
                </a:lnTo>
                <a:lnTo>
                  <a:pt x="2631" y="3247"/>
                </a:lnTo>
                <a:lnTo>
                  <a:pt x="2633" y="3247"/>
                </a:lnTo>
                <a:lnTo>
                  <a:pt x="2634" y="3247"/>
                </a:lnTo>
                <a:lnTo>
                  <a:pt x="2634" y="3249"/>
                </a:lnTo>
                <a:close/>
                <a:moveTo>
                  <a:pt x="2200" y="3245"/>
                </a:moveTo>
                <a:lnTo>
                  <a:pt x="2200" y="3247"/>
                </a:lnTo>
                <a:lnTo>
                  <a:pt x="2200" y="3245"/>
                </a:lnTo>
                <a:close/>
                <a:moveTo>
                  <a:pt x="2202" y="3245"/>
                </a:moveTo>
                <a:lnTo>
                  <a:pt x="2200" y="3245"/>
                </a:lnTo>
                <a:lnTo>
                  <a:pt x="2202" y="3245"/>
                </a:lnTo>
                <a:close/>
                <a:moveTo>
                  <a:pt x="2199" y="3244"/>
                </a:moveTo>
                <a:lnTo>
                  <a:pt x="2200" y="3244"/>
                </a:lnTo>
                <a:lnTo>
                  <a:pt x="2200" y="3245"/>
                </a:lnTo>
                <a:lnTo>
                  <a:pt x="2199" y="3245"/>
                </a:lnTo>
                <a:lnTo>
                  <a:pt x="2199" y="3244"/>
                </a:lnTo>
                <a:close/>
                <a:moveTo>
                  <a:pt x="2751" y="3244"/>
                </a:moveTo>
                <a:lnTo>
                  <a:pt x="2750" y="3244"/>
                </a:lnTo>
                <a:lnTo>
                  <a:pt x="2751" y="3244"/>
                </a:lnTo>
                <a:close/>
                <a:moveTo>
                  <a:pt x="2197" y="3244"/>
                </a:moveTo>
                <a:lnTo>
                  <a:pt x="2199" y="3244"/>
                </a:lnTo>
                <a:lnTo>
                  <a:pt x="2197" y="3244"/>
                </a:lnTo>
                <a:close/>
                <a:moveTo>
                  <a:pt x="2728" y="3244"/>
                </a:moveTo>
                <a:lnTo>
                  <a:pt x="2728" y="3245"/>
                </a:lnTo>
                <a:lnTo>
                  <a:pt x="2728" y="3244"/>
                </a:lnTo>
                <a:lnTo>
                  <a:pt x="2728" y="3242"/>
                </a:lnTo>
                <a:lnTo>
                  <a:pt x="2728" y="3244"/>
                </a:lnTo>
                <a:close/>
                <a:moveTo>
                  <a:pt x="2200" y="3242"/>
                </a:moveTo>
                <a:lnTo>
                  <a:pt x="2200" y="3244"/>
                </a:lnTo>
                <a:lnTo>
                  <a:pt x="2200" y="3242"/>
                </a:lnTo>
                <a:close/>
                <a:moveTo>
                  <a:pt x="2200" y="3242"/>
                </a:moveTo>
                <a:lnTo>
                  <a:pt x="2199" y="3242"/>
                </a:lnTo>
                <a:lnTo>
                  <a:pt x="2199" y="3244"/>
                </a:lnTo>
                <a:lnTo>
                  <a:pt x="2199" y="3242"/>
                </a:lnTo>
                <a:lnTo>
                  <a:pt x="2200" y="3242"/>
                </a:lnTo>
                <a:close/>
                <a:moveTo>
                  <a:pt x="2185" y="3240"/>
                </a:moveTo>
                <a:lnTo>
                  <a:pt x="2187" y="3240"/>
                </a:lnTo>
                <a:lnTo>
                  <a:pt x="2187" y="3242"/>
                </a:lnTo>
                <a:lnTo>
                  <a:pt x="2187" y="3240"/>
                </a:lnTo>
                <a:lnTo>
                  <a:pt x="2185" y="3240"/>
                </a:lnTo>
                <a:lnTo>
                  <a:pt x="2184" y="3240"/>
                </a:lnTo>
                <a:lnTo>
                  <a:pt x="2185" y="3240"/>
                </a:lnTo>
                <a:close/>
                <a:moveTo>
                  <a:pt x="2200" y="3239"/>
                </a:moveTo>
                <a:lnTo>
                  <a:pt x="2202" y="3239"/>
                </a:lnTo>
                <a:lnTo>
                  <a:pt x="2202" y="3240"/>
                </a:lnTo>
                <a:lnTo>
                  <a:pt x="2200" y="3240"/>
                </a:lnTo>
                <a:lnTo>
                  <a:pt x="2200" y="3239"/>
                </a:lnTo>
                <a:close/>
                <a:moveTo>
                  <a:pt x="2735" y="3239"/>
                </a:moveTo>
                <a:lnTo>
                  <a:pt x="2733" y="3239"/>
                </a:lnTo>
                <a:lnTo>
                  <a:pt x="2735" y="3239"/>
                </a:lnTo>
                <a:close/>
                <a:moveTo>
                  <a:pt x="2210" y="3239"/>
                </a:moveTo>
                <a:lnTo>
                  <a:pt x="2210" y="3237"/>
                </a:lnTo>
                <a:lnTo>
                  <a:pt x="2210" y="3239"/>
                </a:lnTo>
                <a:close/>
                <a:moveTo>
                  <a:pt x="2755" y="3237"/>
                </a:moveTo>
                <a:lnTo>
                  <a:pt x="2755" y="3239"/>
                </a:lnTo>
                <a:lnTo>
                  <a:pt x="2755" y="3237"/>
                </a:lnTo>
                <a:lnTo>
                  <a:pt x="2755" y="3239"/>
                </a:lnTo>
                <a:lnTo>
                  <a:pt x="2753" y="3239"/>
                </a:lnTo>
                <a:lnTo>
                  <a:pt x="2753" y="3237"/>
                </a:lnTo>
                <a:lnTo>
                  <a:pt x="2753" y="3239"/>
                </a:lnTo>
                <a:lnTo>
                  <a:pt x="2755" y="3239"/>
                </a:lnTo>
                <a:lnTo>
                  <a:pt x="2755" y="3237"/>
                </a:lnTo>
                <a:close/>
                <a:moveTo>
                  <a:pt x="2614" y="3235"/>
                </a:moveTo>
                <a:lnTo>
                  <a:pt x="2616" y="3235"/>
                </a:lnTo>
                <a:lnTo>
                  <a:pt x="2616" y="3237"/>
                </a:lnTo>
                <a:lnTo>
                  <a:pt x="2614" y="3237"/>
                </a:lnTo>
                <a:lnTo>
                  <a:pt x="2614" y="3235"/>
                </a:lnTo>
                <a:close/>
                <a:moveTo>
                  <a:pt x="2185" y="3234"/>
                </a:moveTo>
                <a:lnTo>
                  <a:pt x="2185" y="3235"/>
                </a:lnTo>
                <a:lnTo>
                  <a:pt x="2187" y="3235"/>
                </a:lnTo>
                <a:lnTo>
                  <a:pt x="2189" y="3235"/>
                </a:lnTo>
                <a:lnTo>
                  <a:pt x="2189" y="3237"/>
                </a:lnTo>
                <a:lnTo>
                  <a:pt x="2190" y="3237"/>
                </a:lnTo>
                <a:lnTo>
                  <a:pt x="2190" y="3239"/>
                </a:lnTo>
                <a:lnTo>
                  <a:pt x="2189" y="3239"/>
                </a:lnTo>
                <a:lnTo>
                  <a:pt x="2187" y="3239"/>
                </a:lnTo>
                <a:lnTo>
                  <a:pt x="2187" y="3240"/>
                </a:lnTo>
                <a:lnTo>
                  <a:pt x="2187" y="3239"/>
                </a:lnTo>
                <a:lnTo>
                  <a:pt x="2185" y="3239"/>
                </a:lnTo>
                <a:lnTo>
                  <a:pt x="2185" y="3240"/>
                </a:lnTo>
                <a:lnTo>
                  <a:pt x="2185" y="3239"/>
                </a:lnTo>
                <a:lnTo>
                  <a:pt x="2185" y="3237"/>
                </a:lnTo>
                <a:lnTo>
                  <a:pt x="2184" y="3237"/>
                </a:lnTo>
                <a:lnTo>
                  <a:pt x="2184" y="3235"/>
                </a:lnTo>
                <a:lnTo>
                  <a:pt x="2184" y="3237"/>
                </a:lnTo>
                <a:lnTo>
                  <a:pt x="2182" y="3237"/>
                </a:lnTo>
                <a:lnTo>
                  <a:pt x="2182" y="3235"/>
                </a:lnTo>
                <a:lnTo>
                  <a:pt x="2184" y="3235"/>
                </a:lnTo>
                <a:lnTo>
                  <a:pt x="2184" y="3234"/>
                </a:lnTo>
                <a:lnTo>
                  <a:pt x="2184" y="3235"/>
                </a:lnTo>
                <a:lnTo>
                  <a:pt x="2185" y="3235"/>
                </a:lnTo>
                <a:lnTo>
                  <a:pt x="2185" y="3234"/>
                </a:lnTo>
                <a:close/>
                <a:moveTo>
                  <a:pt x="2195" y="3235"/>
                </a:moveTo>
                <a:lnTo>
                  <a:pt x="2195" y="3234"/>
                </a:lnTo>
                <a:lnTo>
                  <a:pt x="2195" y="3235"/>
                </a:lnTo>
                <a:close/>
                <a:moveTo>
                  <a:pt x="2210" y="3234"/>
                </a:moveTo>
                <a:lnTo>
                  <a:pt x="2210" y="3235"/>
                </a:lnTo>
                <a:lnTo>
                  <a:pt x="2209" y="3235"/>
                </a:lnTo>
                <a:lnTo>
                  <a:pt x="2209" y="3234"/>
                </a:lnTo>
                <a:lnTo>
                  <a:pt x="2209" y="3235"/>
                </a:lnTo>
                <a:lnTo>
                  <a:pt x="2207" y="3235"/>
                </a:lnTo>
                <a:lnTo>
                  <a:pt x="2207" y="3234"/>
                </a:lnTo>
                <a:lnTo>
                  <a:pt x="2209" y="3234"/>
                </a:lnTo>
                <a:lnTo>
                  <a:pt x="2210" y="3234"/>
                </a:lnTo>
                <a:close/>
                <a:moveTo>
                  <a:pt x="2174" y="3234"/>
                </a:moveTo>
                <a:lnTo>
                  <a:pt x="2175" y="3234"/>
                </a:lnTo>
                <a:lnTo>
                  <a:pt x="2175" y="3235"/>
                </a:lnTo>
                <a:lnTo>
                  <a:pt x="2174" y="3234"/>
                </a:lnTo>
                <a:close/>
                <a:moveTo>
                  <a:pt x="2175" y="3232"/>
                </a:moveTo>
                <a:lnTo>
                  <a:pt x="2175" y="3234"/>
                </a:lnTo>
                <a:lnTo>
                  <a:pt x="2175" y="3232"/>
                </a:lnTo>
                <a:close/>
                <a:moveTo>
                  <a:pt x="2199" y="3230"/>
                </a:moveTo>
                <a:lnTo>
                  <a:pt x="2199" y="3232"/>
                </a:lnTo>
                <a:lnTo>
                  <a:pt x="2197" y="3232"/>
                </a:lnTo>
                <a:lnTo>
                  <a:pt x="2199" y="3232"/>
                </a:lnTo>
                <a:lnTo>
                  <a:pt x="2199" y="3230"/>
                </a:lnTo>
                <a:lnTo>
                  <a:pt x="2197" y="3230"/>
                </a:lnTo>
                <a:lnTo>
                  <a:pt x="2199" y="3230"/>
                </a:lnTo>
                <a:close/>
                <a:moveTo>
                  <a:pt x="2740" y="3229"/>
                </a:moveTo>
                <a:lnTo>
                  <a:pt x="2740" y="3230"/>
                </a:lnTo>
                <a:lnTo>
                  <a:pt x="2740" y="3229"/>
                </a:lnTo>
                <a:close/>
                <a:moveTo>
                  <a:pt x="2624" y="3224"/>
                </a:moveTo>
                <a:lnTo>
                  <a:pt x="2624" y="3225"/>
                </a:lnTo>
                <a:lnTo>
                  <a:pt x="2624" y="3224"/>
                </a:lnTo>
                <a:lnTo>
                  <a:pt x="2624" y="3225"/>
                </a:lnTo>
                <a:lnTo>
                  <a:pt x="2626" y="3225"/>
                </a:lnTo>
                <a:lnTo>
                  <a:pt x="2626" y="3227"/>
                </a:lnTo>
                <a:lnTo>
                  <a:pt x="2628" y="3227"/>
                </a:lnTo>
                <a:lnTo>
                  <a:pt x="2628" y="3229"/>
                </a:lnTo>
                <a:lnTo>
                  <a:pt x="2628" y="3230"/>
                </a:lnTo>
                <a:lnTo>
                  <a:pt x="2628" y="3232"/>
                </a:lnTo>
                <a:lnTo>
                  <a:pt x="2626" y="3232"/>
                </a:lnTo>
                <a:lnTo>
                  <a:pt x="2626" y="3234"/>
                </a:lnTo>
                <a:lnTo>
                  <a:pt x="2624" y="3234"/>
                </a:lnTo>
                <a:lnTo>
                  <a:pt x="2624" y="3235"/>
                </a:lnTo>
                <a:lnTo>
                  <a:pt x="2623" y="3235"/>
                </a:lnTo>
                <a:lnTo>
                  <a:pt x="2623" y="3237"/>
                </a:lnTo>
                <a:lnTo>
                  <a:pt x="2621" y="3237"/>
                </a:lnTo>
                <a:lnTo>
                  <a:pt x="2621" y="3235"/>
                </a:lnTo>
                <a:lnTo>
                  <a:pt x="2621" y="3234"/>
                </a:lnTo>
                <a:lnTo>
                  <a:pt x="2619" y="3234"/>
                </a:lnTo>
                <a:lnTo>
                  <a:pt x="2621" y="3234"/>
                </a:lnTo>
                <a:lnTo>
                  <a:pt x="2619" y="3232"/>
                </a:lnTo>
                <a:lnTo>
                  <a:pt x="2619" y="3230"/>
                </a:lnTo>
                <a:lnTo>
                  <a:pt x="2621" y="3230"/>
                </a:lnTo>
                <a:lnTo>
                  <a:pt x="2621" y="3229"/>
                </a:lnTo>
                <a:lnTo>
                  <a:pt x="2621" y="3227"/>
                </a:lnTo>
                <a:lnTo>
                  <a:pt x="2623" y="3227"/>
                </a:lnTo>
                <a:lnTo>
                  <a:pt x="2623" y="3225"/>
                </a:lnTo>
                <a:lnTo>
                  <a:pt x="2624" y="3225"/>
                </a:lnTo>
                <a:lnTo>
                  <a:pt x="2624" y="3224"/>
                </a:lnTo>
                <a:close/>
                <a:moveTo>
                  <a:pt x="2234" y="3224"/>
                </a:moveTo>
                <a:lnTo>
                  <a:pt x="2235" y="3224"/>
                </a:lnTo>
                <a:lnTo>
                  <a:pt x="2237" y="3224"/>
                </a:lnTo>
                <a:lnTo>
                  <a:pt x="2237" y="3225"/>
                </a:lnTo>
                <a:lnTo>
                  <a:pt x="2239" y="3225"/>
                </a:lnTo>
                <a:lnTo>
                  <a:pt x="2239" y="3227"/>
                </a:lnTo>
                <a:lnTo>
                  <a:pt x="2239" y="3229"/>
                </a:lnTo>
                <a:lnTo>
                  <a:pt x="2240" y="3229"/>
                </a:lnTo>
                <a:lnTo>
                  <a:pt x="2240" y="3230"/>
                </a:lnTo>
                <a:lnTo>
                  <a:pt x="2242" y="3232"/>
                </a:lnTo>
                <a:lnTo>
                  <a:pt x="2244" y="3232"/>
                </a:lnTo>
                <a:lnTo>
                  <a:pt x="2244" y="3234"/>
                </a:lnTo>
                <a:lnTo>
                  <a:pt x="2245" y="3234"/>
                </a:lnTo>
                <a:lnTo>
                  <a:pt x="2245" y="3235"/>
                </a:lnTo>
                <a:lnTo>
                  <a:pt x="2247" y="3235"/>
                </a:lnTo>
                <a:lnTo>
                  <a:pt x="2247" y="3234"/>
                </a:lnTo>
                <a:lnTo>
                  <a:pt x="2249" y="3234"/>
                </a:lnTo>
                <a:lnTo>
                  <a:pt x="2250" y="3234"/>
                </a:lnTo>
                <a:lnTo>
                  <a:pt x="2250" y="3232"/>
                </a:lnTo>
                <a:lnTo>
                  <a:pt x="2249" y="3232"/>
                </a:lnTo>
                <a:lnTo>
                  <a:pt x="2247" y="3232"/>
                </a:lnTo>
                <a:lnTo>
                  <a:pt x="2247" y="3234"/>
                </a:lnTo>
                <a:lnTo>
                  <a:pt x="2247" y="3232"/>
                </a:lnTo>
                <a:lnTo>
                  <a:pt x="2245" y="3232"/>
                </a:lnTo>
                <a:lnTo>
                  <a:pt x="2245" y="3230"/>
                </a:lnTo>
                <a:lnTo>
                  <a:pt x="2247" y="3229"/>
                </a:lnTo>
                <a:lnTo>
                  <a:pt x="2249" y="3229"/>
                </a:lnTo>
                <a:lnTo>
                  <a:pt x="2249" y="3230"/>
                </a:lnTo>
                <a:lnTo>
                  <a:pt x="2249" y="3232"/>
                </a:lnTo>
                <a:lnTo>
                  <a:pt x="2250" y="3230"/>
                </a:lnTo>
                <a:lnTo>
                  <a:pt x="2252" y="3230"/>
                </a:lnTo>
                <a:lnTo>
                  <a:pt x="2254" y="3230"/>
                </a:lnTo>
                <a:lnTo>
                  <a:pt x="2255" y="3230"/>
                </a:lnTo>
                <a:lnTo>
                  <a:pt x="2255" y="3232"/>
                </a:lnTo>
                <a:lnTo>
                  <a:pt x="2257" y="3232"/>
                </a:lnTo>
                <a:lnTo>
                  <a:pt x="2257" y="3234"/>
                </a:lnTo>
                <a:lnTo>
                  <a:pt x="2255" y="3234"/>
                </a:lnTo>
                <a:lnTo>
                  <a:pt x="2255" y="3235"/>
                </a:lnTo>
                <a:lnTo>
                  <a:pt x="2257" y="3235"/>
                </a:lnTo>
                <a:lnTo>
                  <a:pt x="2257" y="3237"/>
                </a:lnTo>
                <a:lnTo>
                  <a:pt x="2257" y="3239"/>
                </a:lnTo>
                <a:lnTo>
                  <a:pt x="2255" y="3239"/>
                </a:lnTo>
                <a:lnTo>
                  <a:pt x="2255" y="3240"/>
                </a:lnTo>
                <a:lnTo>
                  <a:pt x="2257" y="3240"/>
                </a:lnTo>
                <a:lnTo>
                  <a:pt x="2257" y="3242"/>
                </a:lnTo>
                <a:lnTo>
                  <a:pt x="2257" y="3244"/>
                </a:lnTo>
                <a:lnTo>
                  <a:pt x="2257" y="3245"/>
                </a:lnTo>
                <a:lnTo>
                  <a:pt x="2257" y="3247"/>
                </a:lnTo>
                <a:lnTo>
                  <a:pt x="2259" y="3247"/>
                </a:lnTo>
                <a:lnTo>
                  <a:pt x="2257" y="3247"/>
                </a:lnTo>
                <a:lnTo>
                  <a:pt x="2259" y="3247"/>
                </a:lnTo>
                <a:lnTo>
                  <a:pt x="2259" y="3249"/>
                </a:lnTo>
                <a:lnTo>
                  <a:pt x="2259" y="3250"/>
                </a:lnTo>
                <a:lnTo>
                  <a:pt x="2259" y="3252"/>
                </a:lnTo>
                <a:lnTo>
                  <a:pt x="2259" y="3254"/>
                </a:lnTo>
                <a:lnTo>
                  <a:pt x="2260" y="3254"/>
                </a:lnTo>
                <a:lnTo>
                  <a:pt x="2260" y="3255"/>
                </a:lnTo>
                <a:lnTo>
                  <a:pt x="2260" y="3257"/>
                </a:lnTo>
                <a:lnTo>
                  <a:pt x="2262" y="3257"/>
                </a:lnTo>
                <a:lnTo>
                  <a:pt x="2262" y="3259"/>
                </a:lnTo>
                <a:lnTo>
                  <a:pt x="2262" y="3260"/>
                </a:lnTo>
                <a:lnTo>
                  <a:pt x="2262" y="3262"/>
                </a:lnTo>
                <a:lnTo>
                  <a:pt x="2264" y="3262"/>
                </a:lnTo>
                <a:lnTo>
                  <a:pt x="2262" y="3262"/>
                </a:lnTo>
                <a:lnTo>
                  <a:pt x="2262" y="3264"/>
                </a:lnTo>
                <a:lnTo>
                  <a:pt x="2264" y="3264"/>
                </a:lnTo>
                <a:lnTo>
                  <a:pt x="2264" y="3265"/>
                </a:lnTo>
                <a:lnTo>
                  <a:pt x="2264" y="3267"/>
                </a:lnTo>
                <a:lnTo>
                  <a:pt x="2264" y="3269"/>
                </a:lnTo>
                <a:lnTo>
                  <a:pt x="2262" y="3269"/>
                </a:lnTo>
                <a:lnTo>
                  <a:pt x="2262" y="3267"/>
                </a:lnTo>
                <a:lnTo>
                  <a:pt x="2260" y="3267"/>
                </a:lnTo>
                <a:lnTo>
                  <a:pt x="2260" y="3269"/>
                </a:lnTo>
                <a:lnTo>
                  <a:pt x="2260" y="3270"/>
                </a:lnTo>
                <a:lnTo>
                  <a:pt x="2260" y="3272"/>
                </a:lnTo>
                <a:lnTo>
                  <a:pt x="2262" y="3272"/>
                </a:lnTo>
                <a:lnTo>
                  <a:pt x="2262" y="3274"/>
                </a:lnTo>
                <a:lnTo>
                  <a:pt x="2262" y="3275"/>
                </a:lnTo>
                <a:lnTo>
                  <a:pt x="2262" y="3277"/>
                </a:lnTo>
                <a:lnTo>
                  <a:pt x="2262" y="3279"/>
                </a:lnTo>
                <a:lnTo>
                  <a:pt x="2264" y="3279"/>
                </a:lnTo>
                <a:lnTo>
                  <a:pt x="2264" y="3277"/>
                </a:lnTo>
                <a:lnTo>
                  <a:pt x="2264" y="3279"/>
                </a:lnTo>
                <a:lnTo>
                  <a:pt x="2265" y="3279"/>
                </a:lnTo>
                <a:lnTo>
                  <a:pt x="2264" y="3279"/>
                </a:lnTo>
                <a:lnTo>
                  <a:pt x="2264" y="3280"/>
                </a:lnTo>
                <a:lnTo>
                  <a:pt x="2265" y="3280"/>
                </a:lnTo>
                <a:lnTo>
                  <a:pt x="2265" y="3282"/>
                </a:lnTo>
                <a:lnTo>
                  <a:pt x="2265" y="3284"/>
                </a:lnTo>
                <a:lnTo>
                  <a:pt x="2267" y="3284"/>
                </a:lnTo>
                <a:lnTo>
                  <a:pt x="2267" y="3285"/>
                </a:lnTo>
                <a:lnTo>
                  <a:pt x="2267" y="3287"/>
                </a:lnTo>
                <a:lnTo>
                  <a:pt x="2265" y="3287"/>
                </a:lnTo>
                <a:lnTo>
                  <a:pt x="2265" y="3285"/>
                </a:lnTo>
                <a:lnTo>
                  <a:pt x="2264" y="3285"/>
                </a:lnTo>
                <a:lnTo>
                  <a:pt x="2264" y="3287"/>
                </a:lnTo>
                <a:lnTo>
                  <a:pt x="2264" y="3289"/>
                </a:lnTo>
                <a:lnTo>
                  <a:pt x="2265" y="3289"/>
                </a:lnTo>
                <a:lnTo>
                  <a:pt x="2265" y="3290"/>
                </a:lnTo>
                <a:lnTo>
                  <a:pt x="2264" y="3290"/>
                </a:lnTo>
                <a:lnTo>
                  <a:pt x="2264" y="3292"/>
                </a:lnTo>
                <a:lnTo>
                  <a:pt x="2265" y="3292"/>
                </a:lnTo>
                <a:lnTo>
                  <a:pt x="2265" y="3294"/>
                </a:lnTo>
                <a:lnTo>
                  <a:pt x="2265" y="3295"/>
                </a:lnTo>
                <a:lnTo>
                  <a:pt x="2265" y="3297"/>
                </a:lnTo>
                <a:lnTo>
                  <a:pt x="2264" y="3297"/>
                </a:lnTo>
                <a:lnTo>
                  <a:pt x="2265" y="3297"/>
                </a:lnTo>
                <a:lnTo>
                  <a:pt x="2264" y="3297"/>
                </a:lnTo>
                <a:lnTo>
                  <a:pt x="2264" y="3299"/>
                </a:lnTo>
                <a:lnTo>
                  <a:pt x="2265" y="3299"/>
                </a:lnTo>
                <a:lnTo>
                  <a:pt x="2265" y="3297"/>
                </a:lnTo>
                <a:lnTo>
                  <a:pt x="2265" y="3299"/>
                </a:lnTo>
                <a:lnTo>
                  <a:pt x="2265" y="3300"/>
                </a:lnTo>
                <a:lnTo>
                  <a:pt x="2265" y="3302"/>
                </a:lnTo>
                <a:lnTo>
                  <a:pt x="2265" y="3304"/>
                </a:lnTo>
                <a:lnTo>
                  <a:pt x="2267" y="3304"/>
                </a:lnTo>
                <a:lnTo>
                  <a:pt x="2267" y="3305"/>
                </a:lnTo>
                <a:lnTo>
                  <a:pt x="2265" y="3305"/>
                </a:lnTo>
                <a:lnTo>
                  <a:pt x="2267" y="3305"/>
                </a:lnTo>
                <a:lnTo>
                  <a:pt x="2267" y="3307"/>
                </a:lnTo>
                <a:lnTo>
                  <a:pt x="2265" y="3307"/>
                </a:lnTo>
                <a:lnTo>
                  <a:pt x="2265" y="3305"/>
                </a:lnTo>
                <a:lnTo>
                  <a:pt x="2264" y="3305"/>
                </a:lnTo>
                <a:lnTo>
                  <a:pt x="2262" y="3305"/>
                </a:lnTo>
                <a:lnTo>
                  <a:pt x="2260" y="3305"/>
                </a:lnTo>
                <a:lnTo>
                  <a:pt x="2259" y="3305"/>
                </a:lnTo>
                <a:lnTo>
                  <a:pt x="2259" y="3307"/>
                </a:lnTo>
                <a:lnTo>
                  <a:pt x="2259" y="3309"/>
                </a:lnTo>
                <a:lnTo>
                  <a:pt x="2257" y="3309"/>
                </a:lnTo>
                <a:lnTo>
                  <a:pt x="2255" y="3309"/>
                </a:lnTo>
                <a:lnTo>
                  <a:pt x="2254" y="3309"/>
                </a:lnTo>
                <a:lnTo>
                  <a:pt x="2254" y="3307"/>
                </a:lnTo>
                <a:lnTo>
                  <a:pt x="2252" y="3307"/>
                </a:lnTo>
                <a:lnTo>
                  <a:pt x="2250" y="3307"/>
                </a:lnTo>
                <a:lnTo>
                  <a:pt x="2250" y="3305"/>
                </a:lnTo>
                <a:lnTo>
                  <a:pt x="2250" y="3304"/>
                </a:lnTo>
                <a:lnTo>
                  <a:pt x="2249" y="3304"/>
                </a:lnTo>
                <a:lnTo>
                  <a:pt x="2249" y="3302"/>
                </a:lnTo>
                <a:lnTo>
                  <a:pt x="2247" y="3302"/>
                </a:lnTo>
                <a:lnTo>
                  <a:pt x="2245" y="3302"/>
                </a:lnTo>
                <a:lnTo>
                  <a:pt x="2244" y="3302"/>
                </a:lnTo>
                <a:lnTo>
                  <a:pt x="2242" y="3302"/>
                </a:lnTo>
                <a:lnTo>
                  <a:pt x="2242" y="3300"/>
                </a:lnTo>
                <a:lnTo>
                  <a:pt x="2242" y="3302"/>
                </a:lnTo>
                <a:lnTo>
                  <a:pt x="2240" y="3302"/>
                </a:lnTo>
                <a:lnTo>
                  <a:pt x="2239" y="3302"/>
                </a:lnTo>
                <a:lnTo>
                  <a:pt x="2237" y="3302"/>
                </a:lnTo>
                <a:lnTo>
                  <a:pt x="2235" y="3302"/>
                </a:lnTo>
                <a:lnTo>
                  <a:pt x="2235" y="3300"/>
                </a:lnTo>
                <a:lnTo>
                  <a:pt x="2234" y="3300"/>
                </a:lnTo>
                <a:lnTo>
                  <a:pt x="2232" y="3300"/>
                </a:lnTo>
                <a:lnTo>
                  <a:pt x="2232" y="3299"/>
                </a:lnTo>
                <a:lnTo>
                  <a:pt x="2230" y="3299"/>
                </a:lnTo>
                <a:lnTo>
                  <a:pt x="2229" y="3299"/>
                </a:lnTo>
                <a:lnTo>
                  <a:pt x="2227" y="3299"/>
                </a:lnTo>
                <a:lnTo>
                  <a:pt x="2227" y="3297"/>
                </a:lnTo>
                <a:lnTo>
                  <a:pt x="2227" y="3295"/>
                </a:lnTo>
                <a:lnTo>
                  <a:pt x="2225" y="3295"/>
                </a:lnTo>
                <a:lnTo>
                  <a:pt x="2225" y="3294"/>
                </a:lnTo>
                <a:lnTo>
                  <a:pt x="2227" y="3294"/>
                </a:lnTo>
                <a:lnTo>
                  <a:pt x="2227" y="3292"/>
                </a:lnTo>
                <a:lnTo>
                  <a:pt x="2227" y="3290"/>
                </a:lnTo>
                <a:lnTo>
                  <a:pt x="2225" y="3290"/>
                </a:lnTo>
                <a:lnTo>
                  <a:pt x="2225" y="3289"/>
                </a:lnTo>
                <a:lnTo>
                  <a:pt x="2225" y="3287"/>
                </a:lnTo>
                <a:lnTo>
                  <a:pt x="2224" y="3287"/>
                </a:lnTo>
                <a:lnTo>
                  <a:pt x="2222" y="3287"/>
                </a:lnTo>
                <a:lnTo>
                  <a:pt x="2220" y="3287"/>
                </a:lnTo>
                <a:lnTo>
                  <a:pt x="2220" y="3285"/>
                </a:lnTo>
                <a:lnTo>
                  <a:pt x="2220" y="3284"/>
                </a:lnTo>
                <a:lnTo>
                  <a:pt x="2219" y="3284"/>
                </a:lnTo>
                <a:lnTo>
                  <a:pt x="2219" y="3282"/>
                </a:lnTo>
                <a:lnTo>
                  <a:pt x="2219" y="3284"/>
                </a:lnTo>
                <a:lnTo>
                  <a:pt x="2217" y="3284"/>
                </a:lnTo>
                <a:lnTo>
                  <a:pt x="2215" y="3284"/>
                </a:lnTo>
                <a:lnTo>
                  <a:pt x="2215" y="3282"/>
                </a:lnTo>
                <a:lnTo>
                  <a:pt x="2214" y="3282"/>
                </a:lnTo>
                <a:lnTo>
                  <a:pt x="2214" y="3280"/>
                </a:lnTo>
                <a:lnTo>
                  <a:pt x="2212" y="3280"/>
                </a:lnTo>
                <a:lnTo>
                  <a:pt x="2212" y="3279"/>
                </a:lnTo>
                <a:lnTo>
                  <a:pt x="2210" y="3279"/>
                </a:lnTo>
                <a:lnTo>
                  <a:pt x="2210" y="3277"/>
                </a:lnTo>
                <a:lnTo>
                  <a:pt x="2210" y="3275"/>
                </a:lnTo>
                <a:lnTo>
                  <a:pt x="2209" y="3275"/>
                </a:lnTo>
                <a:lnTo>
                  <a:pt x="2209" y="3274"/>
                </a:lnTo>
                <a:lnTo>
                  <a:pt x="2209" y="3272"/>
                </a:lnTo>
                <a:lnTo>
                  <a:pt x="2209" y="3270"/>
                </a:lnTo>
                <a:lnTo>
                  <a:pt x="2207" y="3270"/>
                </a:lnTo>
                <a:lnTo>
                  <a:pt x="2205" y="3270"/>
                </a:lnTo>
                <a:lnTo>
                  <a:pt x="2205" y="3269"/>
                </a:lnTo>
                <a:lnTo>
                  <a:pt x="2204" y="3269"/>
                </a:lnTo>
                <a:lnTo>
                  <a:pt x="2204" y="3267"/>
                </a:lnTo>
                <a:lnTo>
                  <a:pt x="2202" y="3267"/>
                </a:lnTo>
                <a:lnTo>
                  <a:pt x="2202" y="3265"/>
                </a:lnTo>
                <a:lnTo>
                  <a:pt x="2200" y="3265"/>
                </a:lnTo>
                <a:lnTo>
                  <a:pt x="2200" y="3264"/>
                </a:lnTo>
                <a:lnTo>
                  <a:pt x="2200" y="3262"/>
                </a:lnTo>
                <a:lnTo>
                  <a:pt x="2199" y="3262"/>
                </a:lnTo>
                <a:lnTo>
                  <a:pt x="2200" y="3262"/>
                </a:lnTo>
                <a:lnTo>
                  <a:pt x="2202" y="3262"/>
                </a:lnTo>
                <a:lnTo>
                  <a:pt x="2200" y="3260"/>
                </a:lnTo>
                <a:lnTo>
                  <a:pt x="2202" y="3260"/>
                </a:lnTo>
                <a:lnTo>
                  <a:pt x="2204" y="3260"/>
                </a:lnTo>
                <a:lnTo>
                  <a:pt x="2204" y="3262"/>
                </a:lnTo>
                <a:lnTo>
                  <a:pt x="2205" y="3262"/>
                </a:lnTo>
                <a:lnTo>
                  <a:pt x="2207" y="3262"/>
                </a:lnTo>
                <a:lnTo>
                  <a:pt x="2207" y="3264"/>
                </a:lnTo>
                <a:lnTo>
                  <a:pt x="2205" y="3264"/>
                </a:lnTo>
                <a:lnTo>
                  <a:pt x="2205" y="3265"/>
                </a:lnTo>
                <a:lnTo>
                  <a:pt x="2207" y="3265"/>
                </a:lnTo>
                <a:lnTo>
                  <a:pt x="2207" y="3264"/>
                </a:lnTo>
                <a:lnTo>
                  <a:pt x="2209" y="3264"/>
                </a:lnTo>
                <a:lnTo>
                  <a:pt x="2210" y="3264"/>
                </a:lnTo>
                <a:lnTo>
                  <a:pt x="2210" y="3262"/>
                </a:lnTo>
                <a:lnTo>
                  <a:pt x="2210" y="3260"/>
                </a:lnTo>
                <a:lnTo>
                  <a:pt x="2212" y="3260"/>
                </a:lnTo>
                <a:lnTo>
                  <a:pt x="2210" y="3260"/>
                </a:lnTo>
                <a:lnTo>
                  <a:pt x="2210" y="3259"/>
                </a:lnTo>
                <a:lnTo>
                  <a:pt x="2212" y="3259"/>
                </a:lnTo>
                <a:lnTo>
                  <a:pt x="2214" y="3259"/>
                </a:lnTo>
                <a:lnTo>
                  <a:pt x="2215" y="3259"/>
                </a:lnTo>
                <a:lnTo>
                  <a:pt x="2217" y="3259"/>
                </a:lnTo>
                <a:lnTo>
                  <a:pt x="2219" y="3259"/>
                </a:lnTo>
                <a:lnTo>
                  <a:pt x="2220" y="3259"/>
                </a:lnTo>
                <a:lnTo>
                  <a:pt x="2220" y="3257"/>
                </a:lnTo>
                <a:lnTo>
                  <a:pt x="2220" y="3259"/>
                </a:lnTo>
                <a:lnTo>
                  <a:pt x="2220" y="3257"/>
                </a:lnTo>
                <a:lnTo>
                  <a:pt x="2222" y="3257"/>
                </a:lnTo>
                <a:lnTo>
                  <a:pt x="2222" y="3255"/>
                </a:lnTo>
                <a:lnTo>
                  <a:pt x="2222" y="3254"/>
                </a:lnTo>
                <a:lnTo>
                  <a:pt x="2224" y="3254"/>
                </a:lnTo>
                <a:lnTo>
                  <a:pt x="2222" y="3254"/>
                </a:lnTo>
                <a:lnTo>
                  <a:pt x="2224" y="3254"/>
                </a:lnTo>
                <a:lnTo>
                  <a:pt x="2225" y="3254"/>
                </a:lnTo>
                <a:lnTo>
                  <a:pt x="2227" y="3254"/>
                </a:lnTo>
                <a:lnTo>
                  <a:pt x="2227" y="3252"/>
                </a:lnTo>
                <a:lnTo>
                  <a:pt x="2227" y="3250"/>
                </a:lnTo>
                <a:lnTo>
                  <a:pt x="2225" y="3250"/>
                </a:lnTo>
                <a:lnTo>
                  <a:pt x="2227" y="3250"/>
                </a:lnTo>
                <a:lnTo>
                  <a:pt x="2227" y="3249"/>
                </a:lnTo>
                <a:lnTo>
                  <a:pt x="2229" y="3249"/>
                </a:lnTo>
                <a:lnTo>
                  <a:pt x="2229" y="3247"/>
                </a:lnTo>
                <a:lnTo>
                  <a:pt x="2227" y="3247"/>
                </a:lnTo>
                <a:lnTo>
                  <a:pt x="2225" y="3247"/>
                </a:lnTo>
                <a:lnTo>
                  <a:pt x="2224" y="3247"/>
                </a:lnTo>
                <a:lnTo>
                  <a:pt x="2224" y="3249"/>
                </a:lnTo>
                <a:lnTo>
                  <a:pt x="2222" y="3249"/>
                </a:lnTo>
                <a:lnTo>
                  <a:pt x="2222" y="3250"/>
                </a:lnTo>
                <a:lnTo>
                  <a:pt x="2220" y="3250"/>
                </a:lnTo>
                <a:lnTo>
                  <a:pt x="2222" y="3250"/>
                </a:lnTo>
                <a:lnTo>
                  <a:pt x="2220" y="3250"/>
                </a:lnTo>
                <a:lnTo>
                  <a:pt x="2222" y="3250"/>
                </a:lnTo>
                <a:lnTo>
                  <a:pt x="2220" y="3250"/>
                </a:lnTo>
                <a:lnTo>
                  <a:pt x="2220" y="3252"/>
                </a:lnTo>
                <a:lnTo>
                  <a:pt x="2219" y="3252"/>
                </a:lnTo>
                <a:lnTo>
                  <a:pt x="2219" y="3254"/>
                </a:lnTo>
                <a:lnTo>
                  <a:pt x="2217" y="3254"/>
                </a:lnTo>
                <a:lnTo>
                  <a:pt x="2215" y="3254"/>
                </a:lnTo>
                <a:lnTo>
                  <a:pt x="2215" y="3252"/>
                </a:lnTo>
                <a:lnTo>
                  <a:pt x="2214" y="3252"/>
                </a:lnTo>
                <a:lnTo>
                  <a:pt x="2214" y="3250"/>
                </a:lnTo>
                <a:lnTo>
                  <a:pt x="2212" y="3250"/>
                </a:lnTo>
                <a:lnTo>
                  <a:pt x="2212" y="3252"/>
                </a:lnTo>
                <a:lnTo>
                  <a:pt x="2212" y="3250"/>
                </a:lnTo>
                <a:lnTo>
                  <a:pt x="2210" y="3250"/>
                </a:lnTo>
                <a:lnTo>
                  <a:pt x="2210" y="3249"/>
                </a:lnTo>
                <a:lnTo>
                  <a:pt x="2210" y="3250"/>
                </a:lnTo>
                <a:lnTo>
                  <a:pt x="2209" y="3250"/>
                </a:lnTo>
                <a:lnTo>
                  <a:pt x="2209" y="3249"/>
                </a:lnTo>
                <a:lnTo>
                  <a:pt x="2210" y="3249"/>
                </a:lnTo>
                <a:lnTo>
                  <a:pt x="2209" y="3249"/>
                </a:lnTo>
                <a:lnTo>
                  <a:pt x="2210" y="3249"/>
                </a:lnTo>
                <a:lnTo>
                  <a:pt x="2210" y="3247"/>
                </a:lnTo>
                <a:lnTo>
                  <a:pt x="2209" y="3247"/>
                </a:lnTo>
                <a:lnTo>
                  <a:pt x="2209" y="3245"/>
                </a:lnTo>
                <a:lnTo>
                  <a:pt x="2207" y="3245"/>
                </a:lnTo>
                <a:lnTo>
                  <a:pt x="2207" y="3244"/>
                </a:lnTo>
                <a:lnTo>
                  <a:pt x="2205" y="3244"/>
                </a:lnTo>
                <a:lnTo>
                  <a:pt x="2205" y="3245"/>
                </a:lnTo>
                <a:lnTo>
                  <a:pt x="2207" y="3245"/>
                </a:lnTo>
                <a:lnTo>
                  <a:pt x="2207" y="3247"/>
                </a:lnTo>
                <a:lnTo>
                  <a:pt x="2207" y="3249"/>
                </a:lnTo>
                <a:lnTo>
                  <a:pt x="2205" y="3249"/>
                </a:lnTo>
                <a:lnTo>
                  <a:pt x="2205" y="3250"/>
                </a:lnTo>
                <a:lnTo>
                  <a:pt x="2205" y="3249"/>
                </a:lnTo>
                <a:lnTo>
                  <a:pt x="2204" y="3249"/>
                </a:lnTo>
                <a:lnTo>
                  <a:pt x="2202" y="3249"/>
                </a:lnTo>
                <a:lnTo>
                  <a:pt x="2202" y="3247"/>
                </a:lnTo>
                <a:lnTo>
                  <a:pt x="2200" y="3247"/>
                </a:lnTo>
                <a:lnTo>
                  <a:pt x="2200" y="3245"/>
                </a:lnTo>
                <a:lnTo>
                  <a:pt x="2202" y="3245"/>
                </a:lnTo>
                <a:lnTo>
                  <a:pt x="2202" y="3247"/>
                </a:lnTo>
                <a:lnTo>
                  <a:pt x="2202" y="3245"/>
                </a:lnTo>
                <a:lnTo>
                  <a:pt x="2204" y="3245"/>
                </a:lnTo>
                <a:lnTo>
                  <a:pt x="2205" y="3245"/>
                </a:lnTo>
                <a:lnTo>
                  <a:pt x="2205" y="3244"/>
                </a:lnTo>
                <a:lnTo>
                  <a:pt x="2205" y="3245"/>
                </a:lnTo>
                <a:lnTo>
                  <a:pt x="2204" y="3245"/>
                </a:lnTo>
                <a:lnTo>
                  <a:pt x="2204" y="3244"/>
                </a:lnTo>
                <a:lnTo>
                  <a:pt x="2202" y="3244"/>
                </a:lnTo>
                <a:lnTo>
                  <a:pt x="2202" y="3242"/>
                </a:lnTo>
                <a:lnTo>
                  <a:pt x="2200" y="3242"/>
                </a:lnTo>
                <a:lnTo>
                  <a:pt x="2202" y="3242"/>
                </a:lnTo>
                <a:lnTo>
                  <a:pt x="2202" y="3240"/>
                </a:lnTo>
                <a:lnTo>
                  <a:pt x="2204" y="3240"/>
                </a:lnTo>
                <a:lnTo>
                  <a:pt x="2204" y="3239"/>
                </a:lnTo>
                <a:lnTo>
                  <a:pt x="2202" y="3239"/>
                </a:lnTo>
                <a:lnTo>
                  <a:pt x="2202" y="3237"/>
                </a:lnTo>
                <a:lnTo>
                  <a:pt x="2204" y="3237"/>
                </a:lnTo>
                <a:lnTo>
                  <a:pt x="2205" y="3237"/>
                </a:lnTo>
                <a:lnTo>
                  <a:pt x="2207" y="3237"/>
                </a:lnTo>
                <a:lnTo>
                  <a:pt x="2209" y="3237"/>
                </a:lnTo>
                <a:lnTo>
                  <a:pt x="2209" y="3239"/>
                </a:lnTo>
                <a:lnTo>
                  <a:pt x="2210" y="3239"/>
                </a:lnTo>
                <a:lnTo>
                  <a:pt x="2212" y="3239"/>
                </a:lnTo>
                <a:lnTo>
                  <a:pt x="2214" y="3239"/>
                </a:lnTo>
                <a:lnTo>
                  <a:pt x="2214" y="3237"/>
                </a:lnTo>
                <a:lnTo>
                  <a:pt x="2212" y="3237"/>
                </a:lnTo>
                <a:lnTo>
                  <a:pt x="2212" y="3235"/>
                </a:lnTo>
                <a:lnTo>
                  <a:pt x="2214" y="3235"/>
                </a:lnTo>
                <a:lnTo>
                  <a:pt x="2214" y="3234"/>
                </a:lnTo>
                <a:lnTo>
                  <a:pt x="2214" y="3235"/>
                </a:lnTo>
                <a:lnTo>
                  <a:pt x="2214" y="3234"/>
                </a:lnTo>
                <a:lnTo>
                  <a:pt x="2215" y="3234"/>
                </a:lnTo>
                <a:lnTo>
                  <a:pt x="2217" y="3234"/>
                </a:lnTo>
                <a:lnTo>
                  <a:pt x="2217" y="3232"/>
                </a:lnTo>
                <a:lnTo>
                  <a:pt x="2219" y="3232"/>
                </a:lnTo>
                <a:lnTo>
                  <a:pt x="2219" y="3234"/>
                </a:lnTo>
                <a:lnTo>
                  <a:pt x="2220" y="3234"/>
                </a:lnTo>
                <a:lnTo>
                  <a:pt x="2220" y="3232"/>
                </a:lnTo>
                <a:lnTo>
                  <a:pt x="2222" y="3232"/>
                </a:lnTo>
                <a:lnTo>
                  <a:pt x="2222" y="3230"/>
                </a:lnTo>
                <a:lnTo>
                  <a:pt x="2224" y="3230"/>
                </a:lnTo>
                <a:lnTo>
                  <a:pt x="2225" y="3230"/>
                </a:lnTo>
                <a:lnTo>
                  <a:pt x="2225" y="3229"/>
                </a:lnTo>
                <a:lnTo>
                  <a:pt x="2227" y="3229"/>
                </a:lnTo>
                <a:lnTo>
                  <a:pt x="2229" y="3229"/>
                </a:lnTo>
                <a:lnTo>
                  <a:pt x="2230" y="3229"/>
                </a:lnTo>
                <a:lnTo>
                  <a:pt x="2230" y="3230"/>
                </a:lnTo>
                <a:lnTo>
                  <a:pt x="2230" y="3229"/>
                </a:lnTo>
                <a:lnTo>
                  <a:pt x="2230" y="3230"/>
                </a:lnTo>
                <a:lnTo>
                  <a:pt x="2230" y="3229"/>
                </a:lnTo>
                <a:lnTo>
                  <a:pt x="2230" y="3230"/>
                </a:lnTo>
                <a:lnTo>
                  <a:pt x="2232" y="3230"/>
                </a:lnTo>
                <a:lnTo>
                  <a:pt x="2234" y="3230"/>
                </a:lnTo>
                <a:lnTo>
                  <a:pt x="2234" y="3229"/>
                </a:lnTo>
                <a:lnTo>
                  <a:pt x="2232" y="3229"/>
                </a:lnTo>
                <a:lnTo>
                  <a:pt x="2232" y="3227"/>
                </a:lnTo>
                <a:lnTo>
                  <a:pt x="2230" y="3227"/>
                </a:lnTo>
                <a:lnTo>
                  <a:pt x="2230" y="3225"/>
                </a:lnTo>
                <a:lnTo>
                  <a:pt x="2232" y="3225"/>
                </a:lnTo>
                <a:lnTo>
                  <a:pt x="2232" y="3224"/>
                </a:lnTo>
                <a:lnTo>
                  <a:pt x="2234" y="3224"/>
                </a:lnTo>
                <a:close/>
                <a:moveTo>
                  <a:pt x="2160" y="3222"/>
                </a:moveTo>
                <a:lnTo>
                  <a:pt x="2162" y="3222"/>
                </a:lnTo>
                <a:lnTo>
                  <a:pt x="2160" y="3222"/>
                </a:lnTo>
                <a:close/>
                <a:moveTo>
                  <a:pt x="2155" y="3219"/>
                </a:moveTo>
                <a:lnTo>
                  <a:pt x="2155" y="3220"/>
                </a:lnTo>
                <a:lnTo>
                  <a:pt x="2155" y="3219"/>
                </a:lnTo>
                <a:lnTo>
                  <a:pt x="2154" y="3219"/>
                </a:lnTo>
                <a:lnTo>
                  <a:pt x="2155" y="3219"/>
                </a:lnTo>
                <a:close/>
                <a:moveTo>
                  <a:pt x="2152" y="3212"/>
                </a:moveTo>
                <a:lnTo>
                  <a:pt x="2152" y="3214"/>
                </a:lnTo>
                <a:lnTo>
                  <a:pt x="2152" y="3212"/>
                </a:lnTo>
                <a:close/>
                <a:moveTo>
                  <a:pt x="2149" y="3212"/>
                </a:moveTo>
                <a:lnTo>
                  <a:pt x="2150" y="3212"/>
                </a:lnTo>
                <a:lnTo>
                  <a:pt x="2150" y="3214"/>
                </a:lnTo>
                <a:lnTo>
                  <a:pt x="2152" y="3214"/>
                </a:lnTo>
                <a:lnTo>
                  <a:pt x="2150" y="3214"/>
                </a:lnTo>
                <a:lnTo>
                  <a:pt x="2149" y="3214"/>
                </a:lnTo>
                <a:lnTo>
                  <a:pt x="2149" y="3212"/>
                </a:lnTo>
                <a:close/>
                <a:moveTo>
                  <a:pt x="2150" y="3210"/>
                </a:moveTo>
                <a:lnTo>
                  <a:pt x="2150" y="3212"/>
                </a:lnTo>
                <a:lnTo>
                  <a:pt x="2152" y="3212"/>
                </a:lnTo>
                <a:lnTo>
                  <a:pt x="2150" y="3212"/>
                </a:lnTo>
                <a:lnTo>
                  <a:pt x="2150" y="3210"/>
                </a:lnTo>
                <a:close/>
                <a:moveTo>
                  <a:pt x="2147" y="3209"/>
                </a:moveTo>
                <a:lnTo>
                  <a:pt x="2145" y="3209"/>
                </a:lnTo>
                <a:lnTo>
                  <a:pt x="2147" y="3209"/>
                </a:lnTo>
                <a:close/>
                <a:moveTo>
                  <a:pt x="2149" y="3207"/>
                </a:moveTo>
                <a:lnTo>
                  <a:pt x="2149" y="3209"/>
                </a:lnTo>
                <a:lnTo>
                  <a:pt x="2149" y="3207"/>
                </a:lnTo>
                <a:lnTo>
                  <a:pt x="2147" y="3207"/>
                </a:lnTo>
                <a:lnTo>
                  <a:pt x="2149" y="3207"/>
                </a:lnTo>
                <a:close/>
                <a:moveTo>
                  <a:pt x="2154" y="3205"/>
                </a:moveTo>
                <a:lnTo>
                  <a:pt x="2152" y="3205"/>
                </a:lnTo>
                <a:lnTo>
                  <a:pt x="2154" y="3205"/>
                </a:lnTo>
                <a:close/>
                <a:moveTo>
                  <a:pt x="2604" y="3205"/>
                </a:moveTo>
                <a:lnTo>
                  <a:pt x="2603" y="3205"/>
                </a:lnTo>
                <a:lnTo>
                  <a:pt x="2603" y="3207"/>
                </a:lnTo>
                <a:lnTo>
                  <a:pt x="2601" y="3207"/>
                </a:lnTo>
                <a:lnTo>
                  <a:pt x="2601" y="3209"/>
                </a:lnTo>
                <a:lnTo>
                  <a:pt x="2599" y="3209"/>
                </a:lnTo>
                <a:lnTo>
                  <a:pt x="2598" y="3209"/>
                </a:lnTo>
                <a:lnTo>
                  <a:pt x="2596" y="3209"/>
                </a:lnTo>
                <a:lnTo>
                  <a:pt x="2594" y="3209"/>
                </a:lnTo>
                <a:lnTo>
                  <a:pt x="2594" y="3210"/>
                </a:lnTo>
                <a:lnTo>
                  <a:pt x="2594" y="3209"/>
                </a:lnTo>
                <a:lnTo>
                  <a:pt x="2593" y="3209"/>
                </a:lnTo>
                <a:lnTo>
                  <a:pt x="2591" y="3209"/>
                </a:lnTo>
                <a:lnTo>
                  <a:pt x="2589" y="3210"/>
                </a:lnTo>
                <a:lnTo>
                  <a:pt x="2589" y="3209"/>
                </a:lnTo>
                <a:lnTo>
                  <a:pt x="2589" y="3210"/>
                </a:lnTo>
                <a:lnTo>
                  <a:pt x="2588" y="3210"/>
                </a:lnTo>
                <a:lnTo>
                  <a:pt x="2588" y="3209"/>
                </a:lnTo>
                <a:lnTo>
                  <a:pt x="2588" y="3210"/>
                </a:lnTo>
                <a:lnTo>
                  <a:pt x="2588" y="3209"/>
                </a:lnTo>
                <a:lnTo>
                  <a:pt x="2586" y="3209"/>
                </a:lnTo>
                <a:lnTo>
                  <a:pt x="2584" y="3209"/>
                </a:lnTo>
                <a:lnTo>
                  <a:pt x="2584" y="3207"/>
                </a:lnTo>
                <a:lnTo>
                  <a:pt x="2586" y="3205"/>
                </a:lnTo>
                <a:lnTo>
                  <a:pt x="2586" y="3207"/>
                </a:lnTo>
                <a:lnTo>
                  <a:pt x="2588" y="3207"/>
                </a:lnTo>
                <a:lnTo>
                  <a:pt x="2589" y="3209"/>
                </a:lnTo>
                <a:lnTo>
                  <a:pt x="2591" y="3209"/>
                </a:lnTo>
                <a:lnTo>
                  <a:pt x="2593" y="3207"/>
                </a:lnTo>
                <a:lnTo>
                  <a:pt x="2594" y="3207"/>
                </a:lnTo>
                <a:lnTo>
                  <a:pt x="2596" y="3207"/>
                </a:lnTo>
                <a:lnTo>
                  <a:pt x="2598" y="3207"/>
                </a:lnTo>
                <a:lnTo>
                  <a:pt x="2599" y="3207"/>
                </a:lnTo>
                <a:lnTo>
                  <a:pt x="2601" y="3207"/>
                </a:lnTo>
                <a:lnTo>
                  <a:pt x="2601" y="3205"/>
                </a:lnTo>
                <a:lnTo>
                  <a:pt x="2603" y="3205"/>
                </a:lnTo>
                <a:lnTo>
                  <a:pt x="2604" y="3205"/>
                </a:lnTo>
                <a:close/>
                <a:moveTo>
                  <a:pt x="2561" y="3204"/>
                </a:moveTo>
                <a:lnTo>
                  <a:pt x="2561" y="3205"/>
                </a:lnTo>
                <a:lnTo>
                  <a:pt x="2559" y="3205"/>
                </a:lnTo>
                <a:lnTo>
                  <a:pt x="2558" y="3205"/>
                </a:lnTo>
                <a:lnTo>
                  <a:pt x="2559" y="3205"/>
                </a:lnTo>
                <a:lnTo>
                  <a:pt x="2559" y="3204"/>
                </a:lnTo>
                <a:lnTo>
                  <a:pt x="2561" y="3204"/>
                </a:lnTo>
                <a:close/>
                <a:moveTo>
                  <a:pt x="2135" y="3204"/>
                </a:moveTo>
                <a:lnTo>
                  <a:pt x="2133" y="3204"/>
                </a:lnTo>
                <a:lnTo>
                  <a:pt x="2135" y="3204"/>
                </a:lnTo>
                <a:close/>
                <a:moveTo>
                  <a:pt x="2142" y="3202"/>
                </a:moveTo>
                <a:lnTo>
                  <a:pt x="2140" y="3202"/>
                </a:lnTo>
                <a:lnTo>
                  <a:pt x="2142" y="3202"/>
                </a:lnTo>
                <a:close/>
                <a:moveTo>
                  <a:pt x="2138" y="3202"/>
                </a:moveTo>
                <a:lnTo>
                  <a:pt x="2138" y="3204"/>
                </a:lnTo>
                <a:lnTo>
                  <a:pt x="2138" y="3202"/>
                </a:lnTo>
                <a:close/>
                <a:moveTo>
                  <a:pt x="2140" y="3202"/>
                </a:moveTo>
                <a:lnTo>
                  <a:pt x="2140" y="3200"/>
                </a:lnTo>
                <a:lnTo>
                  <a:pt x="2142" y="3200"/>
                </a:lnTo>
                <a:lnTo>
                  <a:pt x="2142" y="3202"/>
                </a:lnTo>
                <a:lnTo>
                  <a:pt x="2140" y="3202"/>
                </a:lnTo>
                <a:close/>
                <a:moveTo>
                  <a:pt x="2137" y="3202"/>
                </a:moveTo>
                <a:lnTo>
                  <a:pt x="2137" y="3200"/>
                </a:lnTo>
                <a:lnTo>
                  <a:pt x="2137" y="3202"/>
                </a:lnTo>
                <a:close/>
                <a:moveTo>
                  <a:pt x="2137" y="3200"/>
                </a:moveTo>
                <a:lnTo>
                  <a:pt x="2135" y="3202"/>
                </a:lnTo>
                <a:lnTo>
                  <a:pt x="2135" y="3200"/>
                </a:lnTo>
                <a:lnTo>
                  <a:pt x="2137" y="3200"/>
                </a:lnTo>
                <a:lnTo>
                  <a:pt x="2135" y="3200"/>
                </a:lnTo>
                <a:lnTo>
                  <a:pt x="2137" y="3200"/>
                </a:lnTo>
                <a:close/>
                <a:moveTo>
                  <a:pt x="2133" y="3200"/>
                </a:moveTo>
                <a:lnTo>
                  <a:pt x="2133" y="3202"/>
                </a:lnTo>
                <a:lnTo>
                  <a:pt x="2133" y="3200"/>
                </a:lnTo>
                <a:lnTo>
                  <a:pt x="2132" y="3202"/>
                </a:lnTo>
                <a:lnTo>
                  <a:pt x="2133" y="3200"/>
                </a:lnTo>
                <a:lnTo>
                  <a:pt x="2133" y="3199"/>
                </a:lnTo>
                <a:lnTo>
                  <a:pt x="2133" y="3200"/>
                </a:lnTo>
                <a:close/>
                <a:moveTo>
                  <a:pt x="2133" y="3199"/>
                </a:moveTo>
                <a:lnTo>
                  <a:pt x="2132" y="3199"/>
                </a:lnTo>
                <a:lnTo>
                  <a:pt x="2133" y="3199"/>
                </a:lnTo>
                <a:close/>
                <a:moveTo>
                  <a:pt x="2138" y="3199"/>
                </a:moveTo>
                <a:lnTo>
                  <a:pt x="2137" y="3199"/>
                </a:lnTo>
                <a:lnTo>
                  <a:pt x="2138" y="3199"/>
                </a:lnTo>
                <a:close/>
                <a:moveTo>
                  <a:pt x="2132" y="3197"/>
                </a:moveTo>
                <a:lnTo>
                  <a:pt x="2133" y="3197"/>
                </a:lnTo>
                <a:lnTo>
                  <a:pt x="2132" y="3197"/>
                </a:lnTo>
                <a:close/>
                <a:moveTo>
                  <a:pt x="2143" y="3195"/>
                </a:moveTo>
                <a:lnTo>
                  <a:pt x="2142" y="3195"/>
                </a:lnTo>
                <a:lnTo>
                  <a:pt x="2142" y="3197"/>
                </a:lnTo>
                <a:lnTo>
                  <a:pt x="2143" y="3197"/>
                </a:lnTo>
                <a:lnTo>
                  <a:pt x="2143" y="3199"/>
                </a:lnTo>
                <a:lnTo>
                  <a:pt x="2143" y="3197"/>
                </a:lnTo>
                <a:lnTo>
                  <a:pt x="2142" y="3197"/>
                </a:lnTo>
                <a:lnTo>
                  <a:pt x="2142" y="3195"/>
                </a:lnTo>
                <a:lnTo>
                  <a:pt x="2143" y="3195"/>
                </a:lnTo>
                <a:close/>
                <a:moveTo>
                  <a:pt x="2594" y="3195"/>
                </a:moveTo>
                <a:lnTo>
                  <a:pt x="2594" y="3194"/>
                </a:lnTo>
                <a:lnTo>
                  <a:pt x="2594" y="3195"/>
                </a:lnTo>
                <a:close/>
                <a:moveTo>
                  <a:pt x="2125" y="3192"/>
                </a:moveTo>
                <a:lnTo>
                  <a:pt x="2127" y="3192"/>
                </a:lnTo>
                <a:lnTo>
                  <a:pt x="2127" y="3194"/>
                </a:lnTo>
                <a:lnTo>
                  <a:pt x="2125" y="3194"/>
                </a:lnTo>
                <a:lnTo>
                  <a:pt x="2125" y="3192"/>
                </a:lnTo>
                <a:close/>
                <a:moveTo>
                  <a:pt x="2123" y="3192"/>
                </a:moveTo>
                <a:lnTo>
                  <a:pt x="2123" y="3194"/>
                </a:lnTo>
                <a:lnTo>
                  <a:pt x="2123" y="3192"/>
                </a:lnTo>
                <a:close/>
                <a:moveTo>
                  <a:pt x="2118" y="3192"/>
                </a:moveTo>
                <a:lnTo>
                  <a:pt x="2117" y="3194"/>
                </a:lnTo>
                <a:lnTo>
                  <a:pt x="2117" y="3192"/>
                </a:lnTo>
                <a:lnTo>
                  <a:pt x="2118" y="3192"/>
                </a:lnTo>
                <a:close/>
                <a:moveTo>
                  <a:pt x="2127" y="3192"/>
                </a:moveTo>
                <a:lnTo>
                  <a:pt x="2125" y="3192"/>
                </a:lnTo>
                <a:lnTo>
                  <a:pt x="2127" y="3192"/>
                </a:lnTo>
                <a:close/>
                <a:moveTo>
                  <a:pt x="2127" y="3192"/>
                </a:moveTo>
                <a:lnTo>
                  <a:pt x="2127" y="3190"/>
                </a:lnTo>
                <a:lnTo>
                  <a:pt x="2127" y="3192"/>
                </a:lnTo>
                <a:close/>
                <a:moveTo>
                  <a:pt x="2596" y="3190"/>
                </a:moveTo>
                <a:lnTo>
                  <a:pt x="2596" y="3192"/>
                </a:lnTo>
                <a:lnTo>
                  <a:pt x="2598" y="3192"/>
                </a:lnTo>
                <a:lnTo>
                  <a:pt x="2598" y="3194"/>
                </a:lnTo>
                <a:lnTo>
                  <a:pt x="2598" y="3192"/>
                </a:lnTo>
                <a:lnTo>
                  <a:pt x="2596" y="3192"/>
                </a:lnTo>
                <a:lnTo>
                  <a:pt x="2594" y="3192"/>
                </a:lnTo>
                <a:lnTo>
                  <a:pt x="2594" y="3190"/>
                </a:lnTo>
                <a:lnTo>
                  <a:pt x="2596" y="3190"/>
                </a:lnTo>
                <a:close/>
                <a:moveTo>
                  <a:pt x="2112" y="3190"/>
                </a:moveTo>
                <a:lnTo>
                  <a:pt x="2113" y="3190"/>
                </a:lnTo>
                <a:lnTo>
                  <a:pt x="2115" y="3190"/>
                </a:lnTo>
                <a:lnTo>
                  <a:pt x="2115" y="3192"/>
                </a:lnTo>
                <a:lnTo>
                  <a:pt x="2113" y="3192"/>
                </a:lnTo>
                <a:lnTo>
                  <a:pt x="2112" y="3190"/>
                </a:lnTo>
                <a:lnTo>
                  <a:pt x="2112" y="3192"/>
                </a:lnTo>
                <a:lnTo>
                  <a:pt x="2112" y="3190"/>
                </a:lnTo>
                <a:close/>
                <a:moveTo>
                  <a:pt x="2122" y="3192"/>
                </a:moveTo>
                <a:lnTo>
                  <a:pt x="2122" y="3190"/>
                </a:lnTo>
                <a:lnTo>
                  <a:pt x="2122" y="3192"/>
                </a:lnTo>
                <a:close/>
                <a:moveTo>
                  <a:pt x="2571" y="3190"/>
                </a:moveTo>
                <a:lnTo>
                  <a:pt x="2571" y="3192"/>
                </a:lnTo>
                <a:lnTo>
                  <a:pt x="2571" y="3190"/>
                </a:lnTo>
                <a:lnTo>
                  <a:pt x="2571" y="3192"/>
                </a:lnTo>
                <a:lnTo>
                  <a:pt x="2573" y="3192"/>
                </a:lnTo>
                <a:lnTo>
                  <a:pt x="2573" y="3190"/>
                </a:lnTo>
                <a:lnTo>
                  <a:pt x="2573" y="3192"/>
                </a:lnTo>
                <a:lnTo>
                  <a:pt x="2574" y="3192"/>
                </a:lnTo>
                <a:lnTo>
                  <a:pt x="2576" y="3192"/>
                </a:lnTo>
                <a:lnTo>
                  <a:pt x="2578" y="3192"/>
                </a:lnTo>
                <a:lnTo>
                  <a:pt x="2578" y="3194"/>
                </a:lnTo>
                <a:lnTo>
                  <a:pt x="2579" y="3194"/>
                </a:lnTo>
                <a:lnTo>
                  <a:pt x="2581" y="3194"/>
                </a:lnTo>
                <a:lnTo>
                  <a:pt x="2581" y="3195"/>
                </a:lnTo>
                <a:lnTo>
                  <a:pt x="2579" y="3195"/>
                </a:lnTo>
                <a:lnTo>
                  <a:pt x="2579" y="3197"/>
                </a:lnTo>
                <a:lnTo>
                  <a:pt x="2579" y="3199"/>
                </a:lnTo>
                <a:lnTo>
                  <a:pt x="2579" y="3200"/>
                </a:lnTo>
                <a:lnTo>
                  <a:pt x="2578" y="3200"/>
                </a:lnTo>
                <a:lnTo>
                  <a:pt x="2578" y="3202"/>
                </a:lnTo>
                <a:lnTo>
                  <a:pt x="2576" y="3202"/>
                </a:lnTo>
                <a:lnTo>
                  <a:pt x="2576" y="3200"/>
                </a:lnTo>
                <a:lnTo>
                  <a:pt x="2574" y="3200"/>
                </a:lnTo>
                <a:lnTo>
                  <a:pt x="2573" y="3200"/>
                </a:lnTo>
                <a:lnTo>
                  <a:pt x="2573" y="3199"/>
                </a:lnTo>
                <a:lnTo>
                  <a:pt x="2573" y="3197"/>
                </a:lnTo>
                <a:lnTo>
                  <a:pt x="2571" y="3197"/>
                </a:lnTo>
                <a:lnTo>
                  <a:pt x="2571" y="3195"/>
                </a:lnTo>
                <a:lnTo>
                  <a:pt x="2569" y="3195"/>
                </a:lnTo>
                <a:lnTo>
                  <a:pt x="2571" y="3195"/>
                </a:lnTo>
                <a:lnTo>
                  <a:pt x="2571" y="3194"/>
                </a:lnTo>
                <a:lnTo>
                  <a:pt x="2571" y="3192"/>
                </a:lnTo>
                <a:lnTo>
                  <a:pt x="2571" y="3190"/>
                </a:lnTo>
                <a:close/>
                <a:moveTo>
                  <a:pt x="2127" y="3189"/>
                </a:moveTo>
                <a:lnTo>
                  <a:pt x="2127" y="3190"/>
                </a:lnTo>
                <a:lnTo>
                  <a:pt x="2125" y="3190"/>
                </a:lnTo>
                <a:lnTo>
                  <a:pt x="2125" y="3189"/>
                </a:lnTo>
                <a:lnTo>
                  <a:pt x="2123" y="3189"/>
                </a:lnTo>
                <a:lnTo>
                  <a:pt x="2125" y="3189"/>
                </a:lnTo>
                <a:lnTo>
                  <a:pt x="2127" y="3189"/>
                </a:lnTo>
                <a:close/>
                <a:moveTo>
                  <a:pt x="2120" y="3190"/>
                </a:moveTo>
                <a:lnTo>
                  <a:pt x="2120" y="3189"/>
                </a:lnTo>
                <a:lnTo>
                  <a:pt x="2122" y="3189"/>
                </a:lnTo>
                <a:lnTo>
                  <a:pt x="2122" y="3190"/>
                </a:lnTo>
                <a:lnTo>
                  <a:pt x="2122" y="3192"/>
                </a:lnTo>
                <a:lnTo>
                  <a:pt x="2120" y="3192"/>
                </a:lnTo>
                <a:lnTo>
                  <a:pt x="2120" y="3190"/>
                </a:lnTo>
                <a:lnTo>
                  <a:pt x="2120" y="3192"/>
                </a:lnTo>
                <a:lnTo>
                  <a:pt x="2120" y="3194"/>
                </a:lnTo>
                <a:lnTo>
                  <a:pt x="2118" y="3194"/>
                </a:lnTo>
                <a:lnTo>
                  <a:pt x="2118" y="3192"/>
                </a:lnTo>
                <a:lnTo>
                  <a:pt x="2118" y="3190"/>
                </a:lnTo>
                <a:lnTo>
                  <a:pt x="2118" y="3189"/>
                </a:lnTo>
                <a:lnTo>
                  <a:pt x="2118" y="3187"/>
                </a:lnTo>
                <a:lnTo>
                  <a:pt x="2120" y="3187"/>
                </a:lnTo>
                <a:lnTo>
                  <a:pt x="2120" y="3189"/>
                </a:lnTo>
                <a:lnTo>
                  <a:pt x="2120" y="3190"/>
                </a:lnTo>
                <a:close/>
                <a:moveTo>
                  <a:pt x="2138" y="3189"/>
                </a:moveTo>
                <a:lnTo>
                  <a:pt x="2137" y="3189"/>
                </a:lnTo>
                <a:lnTo>
                  <a:pt x="2137" y="3187"/>
                </a:lnTo>
                <a:lnTo>
                  <a:pt x="2138" y="3187"/>
                </a:lnTo>
                <a:lnTo>
                  <a:pt x="2138" y="3189"/>
                </a:lnTo>
                <a:close/>
                <a:moveTo>
                  <a:pt x="2594" y="3189"/>
                </a:moveTo>
                <a:lnTo>
                  <a:pt x="2596" y="3189"/>
                </a:lnTo>
                <a:lnTo>
                  <a:pt x="2596" y="3190"/>
                </a:lnTo>
                <a:lnTo>
                  <a:pt x="2594" y="3190"/>
                </a:lnTo>
                <a:lnTo>
                  <a:pt x="2594" y="3189"/>
                </a:lnTo>
                <a:lnTo>
                  <a:pt x="2593" y="3189"/>
                </a:lnTo>
                <a:lnTo>
                  <a:pt x="2593" y="3187"/>
                </a:lnTo>
                <a:lnTo>
                  <a:pt x="2593" y="3189"/>
                </a:lnTo>
                <a:lnTo>
                  <a:pt x="2594" y="3189"/>
                </a:lnTo>
                <a:close/>
                <a:moveTo>
                  <a:pt x="2133" y="3187"/>
                </a:moveTo>
                <a:lnTo>
                  <a:pt x="2133" y="3189"/>
                </a:lnTo>
                <a:lnTo>
                  <a:pt x="2135" y="3189"/>
                </a:lnTo>
                <a:lnTo>
                  <a:pt x="2133" y="3189"/>
                </a:lnTo>
                <a:lnTo>
                  <a:pt x="2133" y="3187"/>
                </a:lnTo>
                <a:close/>
                <a:moveTo>
                  <a:pt x="2127" y="3187"/>
                </a:moveTo>
                <a:lnTo>
                  <a:pt x="2128" y="3189"/>
                </a:lnTo>
                <a:lnTo>
                  <a:pt x="2127" y="3189"/>
                </a:lnTo>
                <a:lnTo>
                  <a:pt x="2125" y="3189"/>
                </a:lnTo>
                <a:lnTo>
                  <a:pt x="2127" y="3187"/>
                </a:lnTo>
                <a:close/>
                <a:moveTo>
                  <a:pt x="2123" y="3187"/>
                </a:moveTo>
                <a:lnTo>
                  <a:pt x="2123" y="3189"/>
                </a:lnTo>
                <a:lnTo>
                  <a:pt x="2122" y="3189"/>
                </a:lnTo>
                <a:lnTo>
                  <a:pt x="2122" y="3187"/>
                </a:lnTo>
                <a:lnTo>
                  <a:pt x="2123" y="3187"/>
                </a:lnTo>
                <a:close/>
                <a:moveTo>
                  <a:pt x="2159" y="3185"/>
                </a:moveTo>
                <a:lnTo>
                  <a:pt x="2160" y="3187"/>
                </a:lnTo>
                <a:lnTo>
                  <a:pt x="2162" y="3187"/>
                </a:lnTo>
                <a:lnTo>
                  <a:pt x="2162" y="3189"/>
                </a:lnTo>
                <a:lnTo>
                  <a:pt x="2160" y="3189"/>
                </a:lnTo>
                <a:lnTo>
                  <a:pt x="2159" y="3189"/>
                </a:lnTo>
                <a:lnTo>
                  <a:pt x="2157" y="3189"/>
                </a:lnTo>
                <a:lnTo>
                  <a:pt x="2157" y="3187"/>
                </a:lnTo>
                <a:lnTo>
                  <a:pt x="2157" y="3185"/>
                </a:lnTo>
                <a:lnTo>
                  <a:pt x="2159" y="3185"/>
                </a:lnTo>
                <a:close/>
                <a:moveTo>
                  <a:pt x="2125" y="3187"/>
                </a:moveTo>
                <a:lnTo>
                  <a:pt x="2125" y="3185"/>
                </a:lnTo>
                <a:lnTo>
                  <a:pt x="2123" y="3185"/>
                </a:lnTo>
                <a:lnTo>
                  <a:pt x="2125" y="3185"/>
                </a:lnTo>
                <a:lnTo>
                  <a:pt x="2125" y="3187"/>
                </a:lnTo>
                <a:close/>
                <a:moveTo>
                  <a:pt x="2594" y="3189"/>
                </a:moveTo>
                <a:lnTo>
                  <a:pt x="2596" y="3189"/>
                </a:lnTo>
                <a:lnTo>
                  <a:pt x="2594" y="3189"/>
                </a:lnTo>
                <a:lnTo>
                  <a:pt x="2594" y="3187"/>
                </a:lnTo>
                <a:lnTo>
                  <a:pt x="2594" y="3185"/>
                </a:lnTo>
                <a:lnTo>
                  <a:pt x="2594" y="3187"/>
                </a:lnTo>
                <a:lnTo>
                  <a:pt x="2594" y="3189"/>
                </a:lnTo>
                <a:close/>
                <a:moveTo>
                  <a:pt x="2132" y="3185"/>
                </a:moveTo>
                <a:lnTo>
                  <a:pt x="2132" y="3187"/>
                </a:lnTo>
                <a:lnTo>
                  <a:pt x="2133" y="3187"/>
                </a:lnTo>
                <a:lnTo>
                  <a:pt x="2132" y="3187"/>
                </a:lnTo>
                <a:lnTo>
                  <a:pt x="2130" y="3185"/>
                </a:lnTo>
                <a:lnTo>
                  <a:pt x="2132" y="3185"/>
                </a:lnTo>
                <a:close/>
                <a:moveTo>
                  <a:pt x="2138" y="3185"/>
                </a:moveTo>
                <a:lnTo>
                  <a:pt x="2138" y="3187"/>
                </a:lnTo>
                <a:lnTo>
                  <a:pt x="2137" y="3187"/>
                </a:lnTo>
                <a:lnTo>
                  <a:pt x="2137" y="3185"/>
                </a:lnTo>
                <a:lnTo>
                  <a:pt x="2138" y="3185"/>
                </a:lnTo>
                <a:close/>
                <a:moveTo>
                  <a:pt x="2130" y="3185"/>
                </a:moveTo>
                <a:lnTo>
                  <a:pt x="2128" y="3185"/>
                </a:lnTo>
                <a:lnTo>
                  <a:pt x="2130" y="3185"/>
                </a:lnTo>
                <a:close/>
                <a:moveTo>
                  <a:pt x="2115" y="3184"/>
                </a:moveTo>
                <a:lnTo>
                  <a:pt x="2113" y="3184"/>
                </a:lnTo>
                <a:lnTo>
                  <a:pt x="2115" y="3184"/>
                </a:lnTo>
                <a:close/>
                <a:moveTo>
                  <a:pt x="2130" y="3184"/>
                </a:moveTo>
                <a:lnTo>
                  <a:pt x="2128" y="3184"/>
                </a:lnTo>
                <a:lnTo>
                  <a:pt x="2130" y="3184"/>
                </a:lnTo>
                <a:close/>
                <a:moveTo>
                  <a:pt x="2589" y="3185"/>
                </a:moveTo>
                <a:lnTo>
                  <a:pt x="2589" y="3184"/>
                </a:lnTo>
                <a:lnTo>
                  <a:pt x="2589" y="3185"/>
                </a:lnTo>
                <a:close/>
                <a:moveTo>
                  <a:pt x="2127" y="3184"/>
                </a:moveTo>
                <a:lnTo>
                  <a:pt x="2128" y="3184"/>
                </a:lnTo>
                <a:lnTo>
                  <a:pt x="2128" y="3185"/>
                </a:lnTo>
                <a:lnTo>
                  <a:pt x="2127" y="3185"/>
                </a:lnTo>
                <a:lnTo>
                  <a:pt x="2127" y="3184"/>
                </a:lnTo>
                <a:close/>
                <a:moveTo>
                  <a:pt x="2593" y="3184"/>
                </a:moveTo>
                <a:lnTo>
                  <a:pt x="2591" y="3184"/>
                </a:lnTo>
                <a:lnTo>
                  <a:pt x="2593" y="3184"/>
                </a:lnTo>
                <a:lnTo>
                  <a:pt x="2593" y="3182"/>
                </a:lnTo>
                <a:lnTo>
                  <a:pt x="2593" y="3184"/>
                </a:lnTo>
                <a:close/>
                <a:moveTo>
                  <a:pt x="2118" y="3182"/>
                </a:moveTo>
                <a:lnTo>
                  <a:pt x="2117" y="3184"/>
                </a:lnTo>
                <a:lnTo>
                  <a:pt x="2117" y="3182"/>
                </a:lnTo>
                <a:lnTo>
                  <a:pt x="2118" y="3182"/>
                </a:lnTo>
                <a:close/>
                <a:moveTo>
                  <a:pt x="2593" y="3182"/>
                </a:moveTo>
                <a:lnTo>
                  <a:pt x="2591" y="3184"/>
                </a:lnTo>
                <a:lnTo>
                  <a:pt x="2591" y="3182"/>
                </a:lnTo>
                <a:lnTo>
                  <a:pt x="2593" y="3182"/>
                </a:lnTo>
                <a:close/>
                <a:moveTo>
                  <a:pt x="2120" y="3180"/>
                </a:moveTo>
                <a:lnTo>
                  <a:pt x="2120" y="3182"/>
                </a:lnTo>
                <a:lnTo>
                  <a:pt x="2120" y="3180"/>
                </a:lnTo>
                <a:lnTo>
                  <a:pt x="2120" y="3182"/>
                </a:lnTo>
                <a:lnTo>
                  <a:pt x="2122" y="3182"/>
                </a:lnTo>
                <a:lnTo>
                  <a:pt x="2122" y="3184"/>
                </a:lnTo>
                <a:lnTo>
                  <a:pt x="2120" y="3184"/>
                </a:lnTo>
                <a:lnTo>
                  <a:pt x="2118" y="3184"/>
                </a:lnTo>
                <a:lnTo>
                  <a:pt x="2118" y="3182"/>
                </a:lnTo>
                <a:lnTo>
                  <a:pt x="2120" y="3182"/>
                </a:lnTo>
                <a:lnTo>
                  <a:pt x="2118" y="3182"/>
                </a:lnTo>
                <a:lnTo>
                  <a:pt x="2118" y="3180"/>
                </a:lnTo>
                <a:lnTo>
                  <a:pt x="2120" y="3182"/>
                </a:lnTo>
                <a:lnTo>
                  <a:pt x="2120" y="3180"/>
                </a:lnTo>
                <a:close/>
                <a:moveTo>
                  <a:pt x="2588" y="3180"/>
                </a:moveTo>
                <a:lnTo>
                  <a:pt x="2586" y="3180"/>
                </a:lnTo>
                <a:lnTo>
                  <a:pt x="2588" y="3180"/>
                </a:lnTo>
                <a:close/>
                <a:moveTo>
                  <a:pt x="2147" y="3179"/>
                </a:moveTo>
                <a:lnTo>
                  <a:pt x="2147" y="3180"/>
                </a:lnTo>
                <a:lnTo>
                  <a:pt x="2149" y="3180"/>
                </a:lnTo>
                <a:lnTo>
                  <a:pt x="2149" y="3182"/>
                </a:lnTo>
                <a:lnTo>
                  <a:pt x="2150" y="3182"/>
                </a:lnTo>
                <a:lnTo>
                  <a:pt x="2152" y="3184"/>
                </a:lnTo>
                <a:lnTo>
                  <a:pt x="2154" y="3184"/>
                </a:lnTo>
                <a:lnTo>
                  <a:pt x="2154" y="3185"/>
                </a:lnTo>
                <a:lnTo>
                  <a:pt x="2154" y="3187"/>
                </a:lnTo>
                <a:lnTo>
                  <a:pt x="2154" y="3189"/>
                </a:lnTo>
                <a:lnTo>
                  <a:pt x="2155" y="3189"/>
                </a:lnTo>
                <a:lnTo>
                  <a:pt x="2154" y="3190"/>
                </a:lnTo>
                <a:lnTo>
                  <a:pt x="2155" y="3190"/>
                </a:lnTo>
                <a:lnTo>
                  <a:pt x="2154" y="3190"/>
                </a:lnTo>
                <a:lnTo>
                  <a:pt x="2154" y="3189"/>
                </a:lnTo>
                <a:lnTo>
                  <a:pt x="2152" y="3190"/>
                </a:lnTo>
                <a:lnTo>
                  <a:pt x="2152" y="3189"/>
                </a:lnTo>
                <a:lnTo>
                  <a:pt x="2152" y="3190"/>
                </a:lnTo>
                <a:lnTo>
                  <a:pt x="2150" y="3190"/>
                </a:lnTo>
                <a:lnTo>
                  <a:pt x="2150" y="3192"/>
                </a:lnTo>
                <a:lnTo>
                  <a:pt x="2149" y="3192"/>
                </a:lnTo>
                <a:lnTo>
                  <a:pt x="2149" y="3194"/>
                </a:lnTo>
                <a:lnTo>
                  <a:pt x="2150" y="3194"/>
                </a:lnTo>
                <a:lnTo>
                  <a:pt x="2149" y="3194"/>
                </a:lnTo>
                <a:lnTo>
                  <a:pt x="2149" y="3195"/>
                </a:lnTo>
                <a:lnTo>
                  <a:pt x="2149" y="3194"/>
                </a:lnTo>
                <a:lnTo>
                  <a:pt x="2149" y="3195"/>
                </a:lnTo>
                <a:lnTo>
                  <a:pt x="2147" y="3195"/>
                </a:lnTo>
                <a:lnTo>
                  <a:pt x="2149" y="3195"/>
                </a:lnTo>
                <a:lnTo>
                  <a:pt x="2147" y="3195"/>
                </a:lnTo>
                <a:lnTo>
                  <a:pt x="2147" y="3197"/>
                </a:lnTo>
                <a:lnTo>
                  <a:pt x="2147" y="3195"/>
                </a:lnTo>
                <a:lnTo>
                  <a:pt x="2147" y="3197"/>
                </a:lnTo>
                <a:lnTo>
                  <a:pt x="2147" y="3199"/>
                </a:lnTo>
                <a:lnTo>
                  <a:pt x="2145" y="3199"/>
                </a:lnTo>
                <a:lnTo>
                  <a:pt x="2143" y="3199"/>
                </a:lnTo>
                <a:lnTo>
                  <a:pt x="2143" y="3197"/>
                </a:lnTo>
                <a:lnTo>
                  <a:pt x="2143" y="3195"/>
                </a:lnTo>
                <a:lnTo>
                  <a:pt x="2143" y="3197"/>
                </a:lnTo>
                <a:lnTo>
                  <a:pt x="2143" y="3195"/>
                </a:lnTo>
                <a:lnTo>
                  <a:pt x="2143" y="3194"/>
                </a:lnTo>
                <a:lnTo>
                  <a:pt x="2142" y="3194"/>
                </a:lnTo>
                <a:lnTo>
                  <a:pt x="2142" y="3192"/>
                </a:lnTo>
                <a:lnTo>
                  <a:pt x="2142" y="3194"/>
                </a:lnTo>
                <a:lnTo>
                  <a:pt x="2140" y="3194"/>
                </a:lnTo>
                <a:lnTo>
                  <a:pt x="2142" y="3194"/>
                </a:lnTo>
                <a:lnTo>
                  <a:pt x="2142" y="3195"/>
                </a:lnTo>
                <a:lnTo>
                  <a:pt x="2140" y="3195"/>
                </a:lnTo>
                <a:lnTo>
                  <a:pt x="2140" y="3194"/>
                </a:lnTo>
                <a:lnTo>
                  <a:pt x="2138" y="3192"/>
                </a:lnTo>
                <a:lnTo>
                  <a:pt x="2138" y="3190"/>
                </a:lnTo>
                <a:lnTo>
                  <a:pt x="2137" y="3190"/>
                </a:lnTo>
                <a:lnTo>
                  <a:pt x="2137" y="3192"/>
                </a:lnTo>
                <a:lnTo>
                  <a:pt x="2137" y="3190"/>
                </a:lnTo>
                <a:lnTo>
                  <a:pt x="2138" y="3190"/>
                </a:lnTo>
                <a:lnTo>
                  <a:pt x="2137" y="3190"/>
                </a:lnTo>
                <a:lnTo>
                  <a:pt x="2137" y="3189"/>
                </a:lnTo>
                <a:lnTo>
                  <a:pt x="2135" y="3187"/>
                </a:lnTo>
                <a:lnTo>
                  <a:pt x="2137" y="3187"/>
                </a:lnTo>
                <a:lnTo>
                  <a:pt x="2137" y="3189"/>
                </a:lnTo>
                <a:lnTo>
                  <a:pt x="2138" y="3189"/>
                </a:lnTo>
                <a:lnTo>
                  <a:pt x="2138" y="3187"/>
                </a:lnTo>
                <a:lnTo>
                  <a:pt x="2138" y="3185"/>
                </a:lnTo>
                <a:lnTo>
                  <a:pt x="2138" y="3184"/>
                </a:lnTo>
                <a:lnTo>
                  <a:pt x="2138" y="3182"/>
                </a:lnTo>
                <a:lnTo>
                  <a:pt x="2140" y="3182"/>
                </a:lnTo>
                <a:lnTo>
                  <a:pt x="2142" y="3182"/>
                </a:lnTo>
                <a:lnTo>
                  <a:pt x="2142" y="3180"/>
                </a:lnTo>
                <a:lnTo>
                  <a:pt x="2143" y="3180"/>
                </a:lnTo>
                <a:lnTo>
                  <a:pt x="2145" y="3180"/>
                </a:lnTo>
                <a:lnTo>
                  <a:pt x="2147" y="3179"/>
                </a:lnTo>
                <a:close/>
                <a:moveTo>
                  <a:pt x="2609" y="3180"/>
                </a:moveTo>
                <a:lnTo>
                  <a:pt x="2609" y="3179"/>
                </a:lnTo>
                <a:lnTo>
                  <a:pt x="2609" y="3180"/>
                </a:lnTo>
                <a:close/>
                <a:moveTo>
                  <a:pt x="2571" y="3179"/>
                </a:moveTo>
                <a:lnTo>
                  <a:pt x="2573" y="3180"/>
                </a:lnTo>
                <a:lnTo>
                  <a:pt x="2573" y="3182"/>
                </a:lnTo>
                <a:lnTo>
                  <a:pt x="2574" y="3182"/>
                </a:lnTo>
                <a:lnTo>
                  <a:pt x="2574" y="3184"/>
                </a:lnTo>
                <a:lnTo>
                  <a:pt x="2576" y="3184"/>
                </a:lnTo>
                <a:lnTo>
                  <a:pt x="2576" y="3185"/>
                </a:lnTo>
                <a:lnTo>
                  <a:pt x="2574" y="3185"/>
                </a:lnTo>
                <a:lnTo>
                  <a:pt x="2574" y="3187"/>
                </a:lnTo>
                <a:lnTo>
                  <a:pt x="2573" y="3187"/>
                </a:lnTo>
                <a:lnTo>
                  <a:pt x="2573" y="3185"/>
                </a:lnTo>
                <a:lnTo>
                  <a:pt x="2571" y="3185"/>
                </a:lnTo>
                <a:lnTo>
                  <a:pt x="2571" y="3184"/>
                </a:lnTo>
                <a:lnTo>
                  <a:pt x="2573" y="3184"/>
                </a:lnTo>
                <a:lnTo>
                  <a:pt x="2573" y="3182"/>
                </a:lnTo>
                <a:lnTo>
                  <a:pt x="2571" y="3182"/>
                </a:lnTo>
                <a:lnTo>
                  <a:pt x="2571" y="3180"/>
                </a:lnTo>
                <a:lnTo>
                  <a:pt x="2569" y="3180"/>
                </a:lnTo>
                <a:lnTo>
                  <a:pt x="2571" y="3180"/>
                </a:lnTo>
                <a:lnTo>
                  <a:pt x="2571" y="3179"/>
                </a:lnTo>
                <a:close/>
                <a:moveTo>
                  <a:pt x="2584" y="3180"/>
                </a:moveTo>
                <a:lnTo>
                  <a:pt x="2584" y="3179"/>
                </a:lnTo>
                <a:lnTo>
                  <a:pt x="2584" y="3180"/>
                </a:lnTo>
                <a:close/>
                <a:moveTo>
                  <a:pt x="2147" y="3179"/>
                </a:moveTo>
                <a:lnTo>
                  <a:pt x="2147" y="3180"/>
                </a:lnTo>
                <a:lnTo>
                  <a:pt x="2147" y="3179"/>
                </a:lnTo>
                <a:lnTo>
                  <a:pt x="2149" y="3179"/>
                </a:lnTo>
                <a:lnTo>
                  <a:pt x="2147" y="3179"/>
                </a:lnTo>
                <a:close/>
                <a:moveTo>
                  <a:pt x="2519" y="3179"/>
                </a:moveTo>
                <a:lnTo>
                  <a:pt x="2519" y="3177"/>
                </a:lnTo>
                <a:lnTo>
                  <a:pt x="2521" y="3177"/>
                </a:lnTo>
                <a:lnTo>
                  <a:pt x="2519" y="3179"/>
                </a:lnTo>
                <a:close/>
                <a:moveTo>
                  <a:pt x="2162" y="3179"/>
                </a:moveTo>
                <a:lnTo>
                  <a:pt x="2160" y="3177"/>
                </a:lnTo>
                <a:lnTo>
                  <a:pt x="2162" y="3177"/>
                </a:lnTo>
                <a:lnTo>
                  <a:pt x="2162" y="3179"/>
                </a:lnTo>
                <a:close/>
                <a:moveTo>
                  <a:pt x="2115" y="3177"/>
                </a:moveTo>
                <a:lnTo>
                  <a:pt x="2115" y="3175"/>
                </a:lnTo>
                <a:lnTo>
                  <a:pt x="2115" y="3177"/>
                </a:lnTo>
                <a:close/>
                <a:moveTo>
                  <a:pt x="2112" y="3175"/>
                </a:moveTo>
                <a:lnTo>
                  <a:pt x="2112" y="3174"/>
                </a:lnTo>
                <a:lnTo>
                  <a:pt x="2113" y="3175"/>
                </a:lnTo>
                <a:lnTo>
                  <a:pt x="2112" y="3175"/>
                </a:lnTo>
                <a:close/>
                <a:moveTo>
                  <a:pt x="2162" y="3175"/>
                </a:moveTo>
                <a:lnTo>
                  <a:pt x="2162" y="3177"/>
                </a:lnTo>
                <a:lnTo>
                  <a:pt x="2160" y="3177"/>
                </a:lnTo>
                <a:lnTo>
                  <a:pt x="2160" y="3175"/>
                </a:lnTo>
                <a:lnTo>
                  <a:pt x="2159" y="3175"/>
                </a:lnTo>
                <a:lnTo>
                  <a:pt x="2159" y="3177"/>
                </a:lnTo>
                <a:lnTo>
                  <a:pt x="2160" y="3177"/>
                </a:lnTo>
                <a:lnTo>
                  <a:pt x="2160" y="3179"/>
                </a:lnTo>
                <a:lnTo>
                  <a:pt x="2162" y="3179"/>
                </a:lnTo>
                <a:lnTo>
                  <a:pt x="2160" y="3179"/>
                </a:lnTo>
                <a:lnTo>
                  <a:pt x="2162" y="3179"/>
                </a:lnTo>
                <a:lnTo>
                  <a:pt x="2162" y="3180"/>
                </a:lnTo>
                <a:lnTo>
                  <a:pt x="2160" y="3180"/>
                </a:lnTo>
                <a:lnTo>
                  <a:pt x="2160" y="3179"/>
                </a:lnTo>
                <a:lnTo>
                  <a:pt x="2160" y="3180"/>
                </a:lnTo>
                <a:lnTo>
                  <a:pt x="2159" y="3180"/>
                </a:lnTo>
                <a:lnTo>
                  <a:pt x="2157" y="3180"/>
                </a:lnTo>
                <a:lnTo>
                  <a:pt x="2157" y="3182"/>
                </a:lnTo>
                <a:lnTo>
                  <a:pt x="2155" y="3182"/>
                </a:lnTo>
                <a:lnTo>
                  <a:pt x="2154" y="3180"/>
                </a:lnTo>
                <a:lnTo>
                  <a:pt x="2152" y="3180"/>
                </a:lnTo>
                <a:lnTo>
                  <a:pt x="2152" y="3179"/>
                </a:lnTo>
                <a:lnTo>
                  <a:pt x="2154" y="3179"/>
                </a:lnTo>
                <a:lnTo>
                  <a:pt x="2154" y="3177"/>
                </a:lnTo>
                <a:lnTo>
                  <a:pt x="2155" y="3177"/>
                </a:lnTo>
                <a:lnTo>
                  <a:pt x="2155" y="3175"/>
                </a:lnTo>
                <a:lnTo>
                  <a:pt x="2157" y="3175"/>
                </a:lnTo>
                <a:lnTo>
                  <a:pt x="2159" y="3175"/>
                </a:lnTo>
                <a:lnTo>
                  <a:pt x="2159" y="3174"/>
                </a:lnTo>
                <a:lnTo>
                  <a:pt x="2160" y="3174"/>
                </a:lnTo>
                <a:lnTo>
                  <a:pt x="2160" y="3175"/>
                </a:lnTo>
                <a:lnTo>
                  <a:pt x="2162" y="3175"/>
                </a:lnTo>
                <a:close/>
                <a:moveTo>
                  <a:pt x="2108" y="3174"/>
                </a:moveTo>
                <a:lnTo>
                  <a:pt x="2108" y="3175"/>
                </a:lnTo>
                <a:lnTo>
                  <a:pt x="2108" y="3174"/>
                </a:lnTo>
                <a:lnTo>
                  <a:pt x="2107" y="3174"/>
                </a:lnTo>
                <a:lnTo>
                  <a:pt x="2108" y="3174"/>
                </a:lnTo>
                <a:lnTo>
                  <a:pt x="2107" y="3174"/>
                </a:lnTo>
                <a:lnTo>
                  <a:pt x="2108" y="3174"/>
                </a:lnTo>
                <a:close/>
                <a:moveTo>
                  <a:pt x="2583" y="3172"/>
                </a:moveTo>
                <a:lnTo>
                  <a:pt x="2583" y="3174"/>
                </a:lnTo>
                <a:lnTo>
                  <a:pt x="2583" y="3172"/>
                </a:lnTo>
                <a:close/>
                <a:moveTo>
                  <a:pt x="2095" y="3172"/>
                </a:moveTo>
                <a:lnTo>
                  <a:pt x="2095" y="3170"/>
                </a:lnTo>
                <a:lnTo>
                  <a:pt x="2095" y="3172"/>
                </a:lnTo>
                <a:close/>
                <a:moveTo>
                  <a:pt x="2601" y="3170"/>
                </a:moveTo>
                <a:lnTo>
                  <a:pt x="2599" y="3170"/>
                </a:lnTo>
                <a:lnTo>
                  <a:pt x="2601" y="3170"/>
                </a:lnTo>
                <a:close/>
                <a:moveTo>
                  <a:pt x="2167" y="3170"/>
                </a:moveTo>
                <a:lnTo>
                  <a:pt x="2167" y="3169"/>
                </a:lnTo>
                <a:lnTo>
                  <a:pt x="2167" y="3170"/>
                </a:lnTo>
                <a:close/>
                <a:moveTo>
                  <a:pt x="2521" y="3170"/>
                </a:moveTo>
                <a:lnTo>
                  <a:pt x="2521" y="3169"/>
                </a:lnTo>
                <a:lnTo>
                  <a:pt x="2521" y="3170"/>
                </a:lnTo>
                <a:close/>
                <a:moveTo>
                  <a:pt x="2514" y="3169"/>
                </a:moveTo>
                <a:lnTo>
                  <a:pt x="2514" y="3167"/>
                </a:lnTo>
                <a:lnTo>
                  <a:pt x="2514" y="3169"/>
                </a:lnTo>
                <a:close/>
                <a:moveTo>
                  <a:pt x="2516" y="3167"/>
                </a:moveTo>
                <a:lnTo>
                  <a:pt x="2516" y="3169"/>
                </a:lnTo>
                <a:lnTo>
                  <a:pt x="2517" y="3169"/>
                </a:lnTo>
                <a:lnTo>
                  <a:pt x="2519" y="3169"/>
                </a:lnTo>
                <a:lnTo>
                  <a:pt x="2519" y="3170"/>
                </a:lnTo>
                <a:lnTo>
                  <a:pt x="2519" y="3172"/>
                </a:lnTo>
                <a:lnTo>
                  <a:pt x="2517" y="3172"/>
                </a:lnTo>
                <a:lnTo>
                  <a:pt x="2517" y="3170"/>
                </a:lnTo>
                <a:lnTo>
                  <a:pt x="2516" y="3170"/>
                </a:lnTo>
                <a:lnTo>
                  <a:pt x="2516" y="3169"/>
                </a:lnTo>
                <a:lnTo>
                  <a:pt x="2516" y="3167"/>
                </a:lnTo>
                <a:close/>
                <a:moveTo>
                  <a:pt x="2100" y="3167"/>
                </a:moveTo>
                <a:lnTo>
                  <a:pt x="2100" y="3169"/>
                </a:lnTo>
                <a:lnTo>
                  <a:pt x="2100" y="3167"/>
                </a:lnTo>
                <a:lnTo>
                  <a:pt x="2100" y="3169"/>
                </a:lnTo>
                <a:lnTo>
                  <a:pt x="2100" y="3167"/>
                </a:lnTo>
                <a:close/>
                <a:moveTo>
                  <a:pt x="2095" y="3167"/>
                </a:moveTo>
                <a:lnTo>
                  <a:pt x="2095" y="3169"/>
                </a:lnTo>
                <a:lnTo>
                  <a:pt x="2095" y="3167"/>
                </a:lnTo>
                <a:close/>
                <a:moveTo>
                  <a:pt x="2554" y="3169"/>
                </a:moveTo>
                <a:lnTo>
                  <a:pt x="2554" y="3170"/>
                </a:lnTo>
                <a:lnTo>
                  <a:pt x="2554" y="3172"/>
                </a:lnTo>
                <a:lnTo>
                  <a:pt x="2556" y="3172"/>
                </a:lnTo>
                <a:lnTo>
                  <a:pt x="2556" y="3174"/>
                </a:lnTo>
                <a:lnTo>
                  <a:pt x="2554" y="3174"/>
                </a:lnTo>
                <a:lnTo>
                  <a:pt x="2554" y="3175"/>
                </a:lnTo>
                <a:lnTo>
                  <a:pt x="2553" y="3175"/>
                </a:lnTo>
                <a:lnTo>
                  <a:pt x="2553" y="3177"/>
                </a:lnTo>
                <a:lnTo>
                  <a:pt x="2551" y="3177"/>
                </a:lnTo>
                <a:lnTo>
                  <a:pt x="2551" y="3175"/>
                </a:lnTo>
                <a:lnTo>
                  <a:pt x="2549" y="3175"/>
                </a:lnTo>
                <a:lnTo>
                  <a:pt x="2548" y="3175"/>
                </a:lnTo>
                <a:lnTo>
                  <a:pt x="2548" y="3174"/>
                </a:lnTo>
                <a:lnTo>
                  <a:pt x="2548" y="3172"/>
                </a:lnTo>
                <a:lnTo>
                  <a:pt x="2548" y="3170"/>
                </a:lnTo>
                <a:lnTo>
                  <a:pt x="2548" y="3169"/>
                </a:lnTo>
                <a:lnTo>
                  <a:pt x="2549" y="3169"/>
                </a:lnTo>
                <a:lnTo>
                  <a:pt x="2549" y="3167"/>
                </a:lnTo>
                <a:lnTo>
                  <a:pt x="2551" y="3167"/>
                </a:lnTo>
                <a:lnTo>
                  <a:pt x="2553" y="3167"/>
                </a:lnTo>
                <a:lnTo>
                  <a:pt x="2554" y="3169"/>
                </a:lnTo>
                <a:close/>
                <a:moveTo>
                  <a:pt x="2589" y="3167"/>
                </a:moveTo>
                <a:lnTo>
                  <a:pt x="2589" y="3169"/>
                </a:lnTo>
                <a:lnTo>
                  <a:pt x="2588" y="3169"/>
                </a:lnTo>
                <a:lnTo>
                  <a:pt x="2588" y="3167"/>
                </a:lnTo>
                <a:lnTo>
                  <a:pt x="2586" y="3167"/>
                </a:lnTo>
                <a:lnTo>
                  <a:pt x="2588" y="3167"/>
                </a:lnTo>
                <a:lnTo>
                  <a:pt x="2588" y="3165"/>
                </a:lnTo>
                <a:lnTo>
                  <a:pt x="2588" y="3167"/>
                </a:lnTo>
                <a:lnTo>
                  <a:pt x="2589" y="3167"/>
                </a:lnTo>
                <a:close/>
                <a:moveTo>
                  <a:pt x="2162" y="3169"/>
                </a:moveTo>
                <a:lnTo>
                  <a:pt x="2160" y="3169"/>
                </a:lnTo>
                <a:lnTo>
                  <a:pt x="2159" y="3169"/>
                </a:lnTo>
                <a:lnTo>
                  <a:pt x="2157" y="3169"/>
                </a:lnTo>
                <a:lnTo>
                  <a:pt x="2157" y="3170"/>
                </a:lnTo>
                <a:lnTo>
                  <a:pt x="2157" y="3172"/>
                </a:lnTo>
                <a:lnTo>
                  <a:pt x="2155" y="3172"/>
                </a:lnTo>
                <a:lnTo>
                  <a:pt x="2154" y="3172"/>
                </a:lnTo>
                <a:lnTo>
                  <a:pt x="2152" y="3172"/>
                </a:lnTo>
                <a:lnTo>
                  <a:pt x="2154" y="3170"/>
                </a:lnTo>
                <a:lnTo>
                  <a:pt x="2152" y="3170"/>
                </a:lnTo>
                <a:lnTo>
                  <a:pt x="2152" y="3169"/>
                </a:lnTo>
                <a:lnTo>
                  <a:pt x="2152" y="3167"/>
                </a:lnTo>
                <a:lnTo>
                  <a:pt x="2154" y="3165"/>
                </a:lnTo>
                <a:lnTo>
                  <a:pt x="2155" y="3165"/>
                </a:lnTo>
                <a:lnTo>
                  <a:pt x="2157" y="3167"/>
                </a:lnTo>
                <a:lnTo>
                  <a:pt x="2160" y="3167"/>
                </a:lnTo>
                <a:lnTo>
                  <a:pt x="2162" y="3169"/>
                </a:lnTo>
                <a:close/>
                <a:moveTo>
                  <a:pt x="2589" y="3167"/>
                </a:moveTo>
                <a:lnTo>
                  <a:pt x="2589" y="3165"/>
                </a:lnTo>
                <a:lnTo>
                  <a:pt x="2589" y="3167"/>
                </a:lnTo>
                <a:close/>
                <a:moveTo>
                  <a:pt x="2103" y="3167"/>
                </a:moveTo>
                <a:lnTo>
                  <a:pt x="2103" y="3165"/>
                </a:lnTo>
                <a:lnTo>
                  <a:pt x="2103" y="3167"/>
                </a:lnTo>
                <a:close/>
                <a:moveTo>
                  <a:pt x="2100" y="3165"/>
                </a:moveTo>
                <a:lnTo>
                  <a:pt x="2100" y="3167"/>
                </a:lnTo>
                <a:lnTo>
                  <a:pt x="2100" y="3165"/>
                </a:lnTo>
                <a:close/>
                <a:moveTo>
                  <a:pt x="2095" y="3165"/>
                </a:moveTo>
                <a:lnTo>
                  <a:pt x="2097" y="3165"/>
                </a:lnTo>
                <a:lnTo>
                  <a:pt x="2095" y="3167"/>
                </a:lnTo>
                <a:lnTo>
                  <a:pt x="2095" y="3165"/>
                </a:lnTo>
                <a:lnTo>
                  <a:pt x="2093" y="3165"/>
                </a:lnTo>
                <a:lnTo>
                  <a:pt x="2093" y="3164"/>
                </a:lnTo>
                <a:lnTo>
                  <a:pt x="2095" y="3165"/>
                </a:lnTo>
                <a:close/>
                <a:moveTo>
                  <a:pt x="2561" y="3164"/>
                </a:moveTo>
                <a:lnTo>
                  <a:pt x="2561" y="3165"/>
                </a:lnTo>
                <a:lnTo>
                  <a:pt x="2561" y="3164"/>
                </a:lnTo>
                <a:close/>
                <a:moveTo>
                  <a:pt x="2102" y="3164"/>
                </a:moveTo>
                <a:lnTo>
                  <a:pt x="2103" y="3164"/>
                </a:lnTo>
                <a:lnTo>
                  <a:pt x="2103" y="3165"/>
                </a:lnTo>
                <a:lnTo>
                  <a:pt x="2102" y="3165"/>
                </a:lnTo>
                <a:lnTo>
                  <a:pt x="2102" y="3164"/>
                </a:lnTo>
                <a:close/>
                <a:moveTo>
                  <a:pt x="2559" y="3164"/>
                </a:moveTo>
                <a:lnTo>
                  <a:pt x="2559" y="3165"/>
                </a:lnTo>
                <a:lnTo>
                  <a:pt x="2559" y="3164"/>
                </a:lnTo>
                <a:close/>
                <a:moveTo>
                  <a:pt x="2087" y="3164"/>
                </a:moveTo>
                <a:lnTo>
                  <a:pt x="2085" y="3164"/>
                </a:lnTo>
                <a:lnTo>
                  <a:pt x="2087" y="3164"/>
                </a:lnTo>
                <a:close/>
                <a:moveTo>
                  <a:pt x="2095" y="3164"/>
                </a:moveTo>
                <a:lnTo>
                  <a:pt x="2093" y="3164"/>
                </a:lnTo>
                <a:lnTo>
                  <a:pt x="2093" y="3162"/>
                </a:lnTo>
                <a:lnTo>
                  <a:pt x="2095" y="3162"/>
                </a:lnTo>
                <a:lnTo>
                  <a:pt x="2095" y="3164"/>
                </a:lnTo>
                <a:close/>
                <a:moveTo>
                  <a:pt x="2085" y="3162"/>
                </a:moveTo>
                <a:lnTo>
                  <a:pt x="2083" y="3162"/>
                </a:lnTo>
                <a:lnTo>
                  <a:pt x="2085" y="3162"/>
                </a:lnTo>
                <a:close/>
                <a:moveTo>
                  <a:pt x="2087" y="3162"/>
                </a:moveTo>
                <a:lnTo>
                  <a:pt x="2085" y="3164"/>
                </a:lnTo>
                <a:lnTo>
                  <a:pt x="2085" y="3162"/>
                </a:lnTo>
                <a:lnTo>
                  <a:pt x="2087" y="3162"/>
                </a:lnTo>
                <a:close/>
                <a:moveTo>
                  <a:pt x="2087" y="3160"/>
                </a:moveTo>
                <a:lnTo>
                  <a:pt x="2087" y="3162"/>
                </a:lnTo>
                <a:lnTo>
                  <a:pt x="2087" y="3160"/>
                </a:lnTo>
                <a:close/>
                <a:moveTo>
                  <a:pt x="2088" y="3162"/>
                </a:moveTo>
                <a:lnTo>
                  <a:pt x="2088" y="3160"/>
                </a:lnTo>
                <a:lnTo>
                  <a:pt x="2090" y="3160"/>
                </a:lnTo>
                <a:lnTo>
                  <a:pt x="2088" y="3162"/>
                </a:lnTo>
                <a:lnTo>
                  <a:pt x="2090" y="3162"/>
                </a:lnTo>
                <a:lnTo>
                  <a:pt x="2088" y="3162"/>
                </a:lnTo>
                <a:close/>
                <a:moveTo>
                  <a:pt x="2526" y="3160"/>
                </a:moveTo>
                <a:lnTo>
                  <a:pt x="2526" y="3162"/>
                </a:lnTo>
                <a:lnTo>
                  <a:pt x="2527" y="3162"/>
                </a:lnTo>
                <a:lnTo>
                  <a:pt x="2527" y="3164"/>
                </a:lnTo>
                <a:lnTo>
                  <a:pt x="2526" y="3164"/>
                </a:lnTo>
                <a:lnTo>
                  <a:pt x="2526" y="3162"/>
                </a:lnTo>
                <a:lnTo>
                  <a:pt x="2526" y="3160"/>
                </a:lnTo>
                <a:lnTo>
                  <a:pt x="2524" y="3160"/>
                </a:lnTo>
                <a:lnTo>
                  <a:pt x="2526" y="3160"/>
                </a:lnTo>
                <a:close/>
                <a:moveTo>
                  <a:pt x="2100" y="3160"/>
                </a:moveTo>
                <a:lnTo>
                  <a:pt x="2100" y="3162"/>
                </a:lnTo>
                <a:lnTo>
                  <a:pt x="2100" y="3164"/>
                </a:lnTo>
                <a:lnTo>
                  <a:pt x="2102" y="3164"/>
                </a:lnTo>
                <a:lnTo>
                  <a:pt x="2100" y="3164"/>
                </a:lnTo>
                <a:lnTo>
                  <a:pt x="2100" y="3165"/>
                </a:lnTo>
                <a:lnTo>
                  <a:pt x="2102" y="3165"/>
                </a:lnTo>
                <a:lnTo>
                  <a:pt x="2100" y="3165"/>
                </a:lnTo>
                <a:lnTo>
                  <a:pt x="2098" y="3165"/>
                </a:lnTo>
                <a:lnTo>
                  <a:pt x="2098" y="3164"/>
                </a:lnTo>
                <a:lnTo>
                  <a:pt x="2097" y="3164"/>
                </a:lnTo>
                <a:lnTo>
                  <a:pt x="2097" y="3162"/>
                </a:lnTo>
                <a:lnTo>
                  <a:pt x="2097" y="3160"/>
                </a:lnTo>
                <a:lnTo>
                  <a:pt x="2098" y="3160"/>
                </a:lnTo>
                <a:lnTo>
                  <a:pt x="2100" y="3160"/>
                </a:lnTo>
                <a:close/>
                <a:moveTo>
                  <a:pt x="2594" y="3160"/>
                </a:moveTo>
                <a:lnTo>
                  <a:pt x="2593" y="3160"/>
                </a:lnTo>
                <a:lnTo>
                  <a:pt x="2593" y="3162"/>
                </a:lnTo>
                <a:lnTo>
                  <a:pt x="2591" y="3162"/>
                </a:lnTo>
                <a:lnTo>
                  <a:pt x="2591" y="3160"/>
                </a:lnTo>
                <a:lnTo>
                  <a:pt x="2593" y="3160"/>
                </a:lnTo>
                <a:lnTo>
                  <a:pt x="2594" y="3160"/>
                </a:lnTo>
                <a:close/>
                <a:moveTo>
                  <a:pt x="2521" y="3160"/>
                </a:moveTo>
                <a:lnTo>
                  <a:pt x="2521" y="3159"/>
                </a:lnTo>
                <a:lnTo>
                  <a:pt x="2521" y="3160"/>
                </a:lnTo>
                <a:close/>
                <a:moveTo>
                  <a:pt x="2025" y="3160"/>
                </a:moveTo>
                <a:lnTo>
                  <a:pt x="2023" y="3160"/>
                </a:lnTo>
                <a:lnTo>
                  <a:pt x="2025" y="3159"/>
                </a:lnTo>
                <a:lnTo>
                  <a:pt x="2025" y="3160"/>
                </a:lnTo>
                <a:close/>
                <a:moveTo>
                  <a:pt x="2105" y="3159"/>
                </a:moveTo>
                <a:lnTo>
                  <a:pt x="2103" y="3159"/>
                </a:lnTo>
                <a:lnTo>
                  <a:pt x="2105" y="3159"/>
                </a:lnTo>
                <a:close/>
                <a:moveTo>
                  <a:pt x="2108" y="3159"/>
                </a:moveTo>
                <a:lnTo>
                  <a:pt x="2107" y="3159"/>
                </a:lnTo>
                <a:lnTo>
                  <a:pt x="2108" y="3159"/>
                </a:lnTo>
                <a:close/>
                <a:moveTo>
                  <a:pt x="2102" y="3159"/>
                </a:moveTo>
                <a:lnTo>
                  <a:pt x="2103" y="3159"/>
                </a:lnTo>
                <a:lnTo>
                  <a:pt x="2105" y="3159"/>
                </a:lnTo>
                <a:lnTo>
                  <a:pt x="2105" y="3160"/>
                </a:lnTo>
                <a:lnTo>
                  <a:pt x="2105" y="3162"/>
                </a:lnTo>
                <a:lnTo>
                  <a:pt x="2105" y="3164"/>
                </a:lnTo>
                <a:lnTo>
                  <a:pt x="2103" y="3164"/>
                </a:lnTo>
                <a:lnTo>
                  <a:pt x="2102" y="3164"/>
                </a:lnTo>
                <a:lnTo>
                  <a:pt x="2102" y="3162"/>
                </a:lnTo>
                <a:lnTo>
                  <a:pt x="2102" y="3160"/>
                </a:lnTo>
                <a:lnTo>
                  <a:pt x="2100" y="3160"/>
                </a:lnTo>
                <a:lnTo>
                  <a:pt x="2100" y="3159"/>
                </a:lnTo>
                <a:lnTo>
                  <a:pt x="2102" y="3159"/>
                </a:lnTo>
                <a:close/>
                <a:moveTo>
                  <a:pt x="2608" y="3159"/>
                </a:moveTo>
                <a:lnTo>
                  <a:pt x="2606" y="3159"/>
                </a:lnTo>
                <a:lnTo>
                  <a:pt x="2606" y="3157"/>
                </a:lnTo>
                <a:lnTo>
                  <a:pt x="2608" y="3157"/>
                </a:lnTo>
                <a:lnTo>
                  <a:pt x="2608" y="3159"/>
                </a:lnTo>
                <a:close/>
                <a:moveTo>
                  <a:pt x="2606" y="3160"/>
                </a:moveTo>
                <a:lnTo>
                  <a:pt x="2604" y="3160"/>
                </a:lnTo>
                <a:lnTo>
                  <a:pt x="2604" y="3162"/>
                </a:lnTo>
                <a:lnTo>
                  <a:pt x="2606" y="3162"/>
                </a:lnTo>
                <a:lnTo>
                  <a:pt x="2604" y="3162"/>
                </a:lnTo>
                <a:lnTo>
                  <a:pt x="2603" y="3162"/>
                </a:lnTo>
                <a:lnTo>
                  <a:pt x="2601" y="3164"/>
                </a:lnTo>
                <a:lnTo>
                  <a:pt x="2599" y="3164"/>
                </a:lnTo>
                <a:lnTo>
                  <a:pt x="2599" y="3162"/>
                </a:lnTo>
                <a:lnTo>
                  <a:pt x="2601" y="3162"/>
                </a:lnTo>
                <a:lnTo>
                  <a:pt x="2601" y="3160"/>
                </a:lnTo>
                <a:lnTo>
                  <a:pt x="2601" y="3159"/>
                </a:lnTo>
                <a:lnTo>
                  <a:pt x="2603" y="3159"/>
                </a:lnTo>
                <a:lnTo>
                  <a:pt x="2604" y="3159"/>
                </a:lnTo>
                <a:lnTo>
                  <a:pt x="2604" y="3157"/>
                </a:lnTo>
                <a:lnTo>
                  <a:pt x="2606" y="3157"/>
                </a:lnTo>
                <a:lnTo>
                  <a:pt x="2606" y="3159"/>
                </a:lnTo>
                <a:lnTo>
                  <a:pt x="2606" y="3160"/>
                </a:lnTo>
                <a:close/>
                <a:moveTo>
                  <a:pt x="2108" y="3159"/>
                </a:moveTo>
                <a:lnTo>
                  <a:pt x="2108" y="3157"/>
                </a:lnTo>
                <a:lnTo>
                  <a:pt x="2108" y="3159"/>
                </a:lnTo>
                <a:close/>
                <a:moveTo>
                  <a:pt x="2103" y="3157"/>
                </a:moveTo>
                <a:lnTo>
                  <a:pt x="2103" y="3159"/>
                </a:lnTo>
                <a:lnTo>
                  <a:pt x="2102" y="3157"/>
                </a:lnTo>
                <a:lnTo>
                  <a:pt x="2103" y="3157"/>
                </a:lnTo>
                <a:close/>
                <a:moveTo>
                  <a:pt x="2548" y="3157"/>
                </a:moveTo>
                <a:lnTo>
                  <a:pt x="2546" y="3157"/>
                </a:lnTo>
                <a:lnTo>
                  <a:pt x="2546" y="3159"/>
                </a:lnTo>
                <a:lnTo>
                  <a:pt x="2546" y="3157"/>
                </a:lnTo>
                <a:lnTo>
                  <a:pt x="2544" y="3157"/>
                </a:lnTo>
                <a:lnTo>
                  <a:pt x="2546" y="3157"/>
                </a:lnTo>
                <a:lnTo>
                  <a:pt x="2546" y="3155"/>
                </a:lnTo>
                <a:lnTo>
                  <a:pt x="2546" y="3157"/>
                </a:lnTo>
                <a:lnTo>
                  <a:pt x="2548" y="3157"/>
                </a:lnTo>
                <a:close/>
                <a:moveTo>
                  <a:pt x="2588" y="3157"/>
                </a:moveTo>
                <a:lnTo>
                  <a:pt x="2588" y="3155"/>
                </a:lnTo>
                <a:lnTo>
                  <a:pt x="2589" y="3155"/>
                </a:lnTo>
                <a:lnTo>
                  <a:pt x="2589" y="3157"/>
                </a:lnTo>
                <a:lnTo>
                  <a:pt x="2588" y="3157"/>
                </a:lnTo>
                <a:close/>
                <a:moveTo>
                  <a:pt x="2609" y="3157"/>
                </a:moveTo>
                <a:lnTo>
                  <a:pt x="2609" y="3155"/>
                </a:lnTo>
                <a:lnTo>
                  <a:pt x="2608" y="3155"/>
                </a:lnTo>
                <a:lnTo>
                  <a:pt x="2609" y="3155"/>
                </a:lnTo>
                <a:lnTo>
                  <a:pt x="2611" y="3155"/>
                </a:lnTo>
                <a:lnTo>
                  <a:pt x="2609" y="3155"/>
                </a:lnTo>
                <a:lnTo>
                  <a:pt x="2609" y="3157"/>
                </a:lnTo>
                <a:close/>
                <a:moveTo>
                  <a:pt x="2080" y="3157"/>
                </a:moveTo>
                <a:lnTo>
                  <a:pt x="2078" y="3157"/>
                </a:lnTo>
                <a:lnTo>
                  <a:pt x="2078" y="3155"/>
                </a:lnTo>
                <a:lnTo>
                  <a:pt x="2078" y="3154"/>
                </a:lnTo>
                <a:lnTo>
                  <a:pt x="2080" y="3154"/>
                </a:lnTo>
                <a:lnTo>
                  <a:pt x="2080" y="3155"/>
                </a:lnTo>
                <a:lnTo>
                  <a:pt x="2080" y="3157"/>
                </a:lnTo>
                <a:close/>
                <a:moveTo>
                  <a:pt x="2497" y="3152"/>
                </a:moveTo>
                <a:lnTo>
                  <a:pt x="2497" y="3154"/>
                </a:lnTo>
                <a:lnTo>
                  <a:pt x="2499" y="3154"/>
                </a:lnTo>
                <a:lnTo>
                  <a:pt x="2499" y="3155"/>
                </a:lnTo>
                <a:lnTo>
                  <a:pt x="2497" y="3155"/>
                </a:lnTo>
                <a:lnTo>
                  <a:pt x="2497" y="3154"/>
                </a:lnTo>
                <a:lnTo>
                  <a:pt x="2497" y="3152"/>
                </a:lnTo>
                <a:close/>
                <a:moveTo>
                  <a:pt x="2576" y="3154"/>
                </a:moveTo>
                <a:lnTo>
                  <a:pt x="2574" y="3154"/>
                </a:lnTo>
                <a:lnTo>
                  <a:pt x="2574" y="3152"/>
                </a:lnTo>
                <a:lnTo>
                  <a:pt x="2574" y="3154"/>
                </a:lnTo>
                <a:lnTo>
                  <a:pt x="2576" y="3154"/>
                </a:lnTo>
                <a:close/>
                <a:moveTo>
                  <a:pt x="2078" y="3154"/>
                </a:moveTo>
                <a:lnTo>
                  <a:pt x="2078" y="3152"/>
                </a:lnTo>
                <a:lnTo>
                  <a:pt x="2078" y="3154"/>
                </a:lnTo>
                <a:close/>
                <a:moveTo>
                  <a:pt x="2078" y="3152"/>
                </a:moveTo>
                <a:lnTo>
                  <a:pt x="2077" y="3152"/>
                </a:lnTo>
                <a:lnTo>
                  <a:pt x="2078" y="3152"/>
                </a:lnTo>
                <a:close/>
                <a:moveTo>
                  <a:pt x="2526" y="3154"/>
                </a:moveTo>
                <a:lnTo>
                  <a:pt x="2526" y="3152"/>
                </a:lnTo>
                <a:lnTo>
                  <a:pt x="2527" y="3152"/>
                </a:lnTo>
                <a:lnTo>
                  <a:pt x="2527" y="3154"/>
                </a:lnTo>
                <a:lnTo>
                  <a:pt x="2526" y="3154"/>
                </a:lnTo>
                <a:close/>
                <a:moveTo>
                  <a:pt x="2613" y="3154"/>
                </a:moveTo>
                <a:lnTo>
                  <a:pt x="2611" y="3154"/>
                </a:lnTo>
                <a:lnTo>
                  <a:pt x="2611" y="3152"/>
                </a:lnTo>
                <a:lnTo>
                  <a:pt x="2613" y="3152"/>
                </a:lnTo>
                <a:lnTo>
                  <a:pt x="2613" y="3154"/>
                </a:lnTo>
                <a:close/>
                <a:moveTo>
                  <a:pt x="2072" y="3152"/>
                </a:moveTo>
                <a:lnTo>
                  <a:pt x="2070" y="3152"/>
                </a:lnTo>
                <a:lnTo>
                  <a:pt x="2072" y="3152"/>
                </a:lnTo>
                <a:close/>
                <a:moveTo>
                  <a:pt x="2077" y="3152"/>
                </a:moveTo>
                <a:lnTo>
                  <a:pt x="2075" y="3152"/>
                </a:lnTo>
                <a:lnTo>
                  <a:pt x="2075" y="3150"/>
                </a:lnTo>
                <a:lnTo>
                  <a:pt x="2077" y="3150"/>
                </a:lnTo>
                <a:lnTo>
                  <a:pt x="2077" y="3152"/>
                </a:lnTo>
                <a:close/>
                <a:moveTo>
                  <a:pt x="2616" y="3150"/>
                </a:moveTo>
                <a:lnTo>
                  <a:pt x="2616" y="3152"/>
                </a:lnTo>
                <a:lnTo>
                  <a:pt x="2614" y="3152"/>
                </a:lnTo>
                <a:lnTo>
                  <a:pt x="2614" y="3150"/>
                </a:lnTo>
                <a:lnTo>
                  <a:pt x="2616" y="3150"/>
                </a:lnTo>
                <a:lnTo>
                  <a:pt x="2618" y="3150"/>
                </a:lnTo>
                <a:lnTo>
                  <a:pt x="2616" y="3150"/>
                </a:lnTo>
                <a:close/>
                <a:moveTo>
                  <a:pt x="2614" y="3150"/>
                </a:moveTo>
                <a:lnTo>
                  <a:pt x="2613" y="3150"/>
                </a:lnTo>
                <a:lnTo>
                  <a:pt x="2611" y="3152"/>
                </a:lnTo>
                <a:lnTo>
                  <a:pt x="2611" y="3150"/>
                </a:lnTo>
                <a:lnTo>
                  <a:pt x="2613" y="3150"/>
                </a:lnTo>
                <a:lnTo>
                  <a:pt x="2614" y="3150"/>
                </a:lnTo>
                <a:close/>
                <a:moveTo>
                  <a:pt x="2559" y="3149"/>
                </a:moveTo>
                <a:lnTo>
                  <a:pt x="2558" y="3149"/>
                </a:lnTo>
                <a:lnTo>
                  <a:pt x="2559" y="3149"/>
                </a:lnTo>
                <a:close/>
                <a:moveTo>
                  <a:pt x="2614" y="3150"/>
                </a:moveTo>
                <a:lnTo>
                  <a:pt x="2614" y="3149"/>
                </a:lnTo>
                <a:lnTo>
                  <a:pt x="2616" y="3149"/>
                </a:lnTo>
                <a:lnTo>
                  <a:pt x="2616" y="3150"/>
                </a:lnTo>
                <a:lnTo>
                  <a:pt x="2614" y="3150"/>
                </a:lnTo>
                <a:close/>
                <a:moveTo>
                  <a:pt x="2544" y="3145"/>
                </a:moveTo>
                <a:lnTo>
                  <a:pt x="2543" y="3145"/>
                </a:lnTo>
                <a:lnTo>
                  <a:pt x="2543" y="3144"/>
                </a:lnTo>
                <a:lnTo>
                  <a:pt x="2544" y="3144"/>
                </a:lnTo>
                <a:lnTo>
                  <a:pt x="2544" y="3145"/>
                </a:lnTo>
                <a:close/>
                <a:moveTo>
                  <a:pt x="2110" y="3144"/>
                </a:moveTo>
                <a:lnTo>
                  <a:pt x="2110" y="3145"/>
                </a:lnTo>
                <a:lnTo>
                  <a:pt x="2108" y="3145"/>
                </a:lnTo>
                <a:lnTo>
                  <a:pt x="2108" y="3144"/>
                </a:lnTo>
                <a:lnTo>
                  <a:pt x="2110" y="3144"/>
                </a:lnTo>
                <a:close/>
                <a:moveTo>
                  <a:pt x="2549" y="3144"/>
                </a:moveTo>
                <a:lnTo>
                  <a:pt x="2549" y="3145"/>
                </a:lnTo>
                <a:lnTo>
                  <a:pt x="2551" y="3145"/>
                </a:lnTo>
                <a:lnTo>
                  <a:pt x="2551" y="3147"/>
                </a:lnTo>
                <a:lnTo>
                  <a:pt x="2549" y="3147"/>
                </a:lnTo>
                <a:lnTo>
                  <a:pt x="2549" y="3145"/>
                </a:lnTo>
                <a:lnTo>
                  <a:pt x="2548" y="3145"/>
                </a:lnTo>
                <a:lnTo>
                  <a:pt x="2548" y="3144"/>
                </a:lnTo>
                <a:lnTo>
                  <a:pt x="2549" y="3144"/>
                </a:lnTo>
                <a:close/>
                <a:moveTo>
                  <a:pt x="2531" y="3145"/>
                </a:moveTo>
                <a:lnTo>
                  <a:pt x="2529" y="3145"/>
                </a:lnTo>
                <a:lnTo>
                  <a:pt x="2529" y="3144"/>
                </a:lnTo>
                <a:lnTo>
                  <a:pt x="2531" y="3144"/>
                </a:lnTo>
                <a:lnTo>
                  <a:pt x="2529" y="3144"/>
                </a:lnTo>
                <a:lnTo>
                  <a:pt x="2531" y="3144"/>
                </a:lnTo>
                <a:lnTo>
                  <a:pt x="2531" y="3145"/>
                </a:lnTo>
                <a:close/>
                <a:moveTo>
                  <a:pt x="2110" y="3144"/>
                </a:moveTo>
                <a:lnTo>
                  <a:pt x="2110" y="3142"/>
                </a:lnTo>
                <a:lnTo>
                  <a:pt x="2110" y="3144"/>
                </a:lnTo>
                <a:close/>
                <a:moveTo>
                  <a:pt x="2040" y="3142"/>
                </a:moveTo>
                <a:lnTo>
                  <a:pt x="2040" y="3140"/>
                </a:lnTo>
                <a:lnTo>
                  <a:pt x="2042" y="3140"/>
                </a:lnTo>
                <a:lnTo>
                  <a:pt x="2040" y="3142"/>
                </a:lnTo>
                <a:close/>
                <a:moveTo>
                  <a:pt x="2112" y="3142"/>
                </a:moveTo>
                <a:lnTo>
                  <a:pt x="2110" y="3142"/>
                </a:lnTo>
                <a:lnTo>
                  <a:pt x="2110" y="3140"/>
                </a:lnTo>
                <a:lnTo>
                  <a:pt x="2112" y="3142"/>
                </a:lnTo>
                <a:close/>
                <a:moveTo>
                  <a:pt x="2554" y="3140"/>
                </a:moveTo>
                <a:lnTo>
                  <a:pt x="2554" y="3139"/>
                </a:lnTo>
                <a:lnTo>
                  <a:pt x="2554" y="3140"/>
                </a:lnTo>
                <a:close/>
                <a:moveTo>
                  <a:pt x="2038" y="3139"/>
                </a:moveTo>
                <a:lnTo>
                  <a:pt x="2040" y="3139"/>
                </a:lnTo>
                <a:lnTo>
                  <a:pt x="2038" y="3139"/>
                </a:lnTo>
                <a:lnTo>
                  <a:pt x="2038" y="3140"/>
                </a:lnTo>
                <a:lnTo>
                  <a:pt x="2038" y="3139"/>
                </a:lnTo>
                <a:close/>
                <a:moveTo>
                  <a:pt x="2556" y="3140"/>
                </a:moveTo>
                <a:lnTo>
                  <a:pt x="2556" y="3139"/>
                </a:lnTo>
                <a:lnTo>
                  <a:pt x="2556" y="3137"/>
                </a:lnTo>
                <a:lnTo>
                  <a:pt x="2558" y="3137"/>
                </a:lnTo>
                <a:lnTo>
                  <a:pt x="2558" y="3139"/>
                </a:lnTo>
                <a:lnTo>
                  <a:pt x="2556" y="3140"/>
                </a:lnTo>
                <a:close/>
                <a:moveTo>
                  <a:pt x="2045" y="3137"/>
                </a:moveTo>
                <a:lnTo>
                  <a:pt x="2043" y="3137"/>
                </a:lnTo>
                <a:lnTo>
                  <a:pt x="2045" y="3137"/>
                </a:lnTo>
                <a:close/>
                <a:moveTo>
                  <a:pt x="2559" y="3140"/>
                </a:moveTo>
                <a:lnTo>
                  <a:pt x="2558" y="3140"/>
                </a:lnTo>
                <a:lnTo>
                  <a:pt x="2558" y="3139"/>
                </a:lnTo>
                <a:lnTo>
                  <a:pt x="2558" y="3137"/>
                </a:lnTo>
                <a:lnTo>
                  <a:pt x="2558" y="3135"/>
                </a:lnTo>
                <a:lnTo>
                  <a:pt x="2558" y="3137"/>
                </a:lnTo>
                <a:lnTo>
                  <a:pt x="2558" y="3139"/>
                </a:lnTo>
                <a:lnTo>
                  <a:pt x="2559" y="3139"/>
                </a:lnTo>
                <a:lnTo>
                  <a:pt x="2559" y="3140"/>
                </a:lnTo>
                <a:close/>
                <a:moveTo>
                  <a:pt x="2556" y="3137"/>
                </a:moveTo>
                <a:lnTo>
                  <a:pt x="2556" y="3135"/>
                </a:lnTo>
                <a:lnTo>
                  <a:pt x="2554" y="3135"/>
                </a:lnTo>
                <a:lnTo>
                  <a:pt x="2556" y="3135"/>
                </a:lnTo>
                <a:lnTo>
                  <a:pt x="2556" y="3134"/>
                </a:lnTo>
                <a:lnTo>
                  <a:pt x="2556" y="3135"/>
                </a:lnTo>
                <a:lnTo>
                  <a:pt x="2556" y="3137"/>
                </a:lnTo>
                <a:close/>
                <a:moveTo>
                  <a:pt x="2596" y="3132"/>
                </a:moveTo>
                <a:lnTo>
                  <a:pt x="2594" y="3132"/>
                </a:lnTo>
                <a:lnTo>
                  <a:pt x="2594" y="3130"/>
                </a:lnTo>
                <a:lnTo>
                  <a:pt x="2596" y="3130"/>
                </a:lnTo>
                <a:lnTo>
                  <a:pt x="2596" y="3132"/>
                </a:lnTo>
                <a:close/>
                <a:moveTo>
                  <a:pt x="2534" y="3127"/>
                </a:moveTo>
                <a:lnTo>
                  <a:pt x="2533" y="3127"/>
                </a:lnTo>
                <a:lnTo>
                  <a:pt x="2534" y="3127"/>
                </a:lnTo>
                <a:close/>
                <a:moveTo>
                  <a:pt x="2052" y="3127"/>
                </a:moveTo>
                <a:lnTo>
                  <a:pt x="2050" y="3127"/>
                </a:lnTo>
                <a:lnTo>
                  <a:pt x="2052" y="3127"/>
                </a:lnTo>
                <a:close/>
                <a:moveTo>
                  <a:pt x="2536" y="3127"/>
                </a:moveTo>
                <a:lnTo>
                  <a:pt x="2534" y="3127"/>
                </a:lnTo>
                <a:lnTo>
                  <a:pt x="2534" y="3125"/>
                </a:lnTo>
                <a:lnTo>
                  <a:pt x="2534" y="3127"/>
                </a:lnTo>
                <a:lnTo>
                  <a:pt x="2536" y="3127"/>
                </a:lnTo>
                <a:lnTo>
                  <a:pt x="2536" y="3125"/>
                </a:lnTo>
                <a:lnTo>
                  <a:pt x="2536" y="3127"/>
                </a:lnTo>
                <a:close/>
                <a:moveTo>
                  <a:pt x="2048" y="3127"/>
                </a:moveTo>
                <a:lnTo>
                  <a:pt x="2048" y="3125"/>
                </a:lnTo>
                <a:lnTo>
                  <a:pt x="2050" y="3125"/>
                </a:lnTo>
                <a:lnTo>
                  <a:pt x="2048" y="3125"/>
                </a:lnTo>
                <a:lnTo>
                  <a:pt x="2048" y="3127"/>
                </a:lnTo>
                <a:close/>
                <a:moveTo>
                  <a:pt x="2538" y="3125"/>
                </a:moveTo>
                <a:lnTo>
                  <a:pt x="2536" y="3125"/>
                </a:lnTo>
                <a:lnTo>
                  <a:pt x="2536" y="3124"/>
                </a:lnTo>
                <a:lnTo>
                  <a:pt x="2538" y="3124"/>
                </a:lnTo>
                <a:lnTo>
                  <a:pt x="2538" y="3125"/>
                </a:lnTo>
                <a:close/>
                <a:moveTo>
                  <a:pt x="2055" y="3124"/>
                </a:moveTo>
                <a:lnTo>
                  <a:pt x="2055" y="3125"/>
                </a:lnTo>
                <a:lnTo>
                  <a:pt x="2053" y="3125"/>
                </a:lnTo>
                <a:lnTo>
                  <a:pt x="2053" y="3124"/>
                </a:lnTo>
                <a:lnTo>
                  <a:pt x="2055" y="3124"/>
                </a:lnTo>
                <a:close/>
                <a:moveTo>
                  <a:pt x="2561" y="3124"/>
                </a:moveTo>
                <a:lnTo>
                  <a:pt x="2563" y="3124"/>
                </a:lnTo>
                <a:lnTo>
                  <a:pt x="2563" y="3125"/>
                </a:lnTo>
                <a:lnTo>
                  <a:pt x="2564" y="3125"/>
                </a:lnTo>
                <a:lnTo>
                  <a:pt x="2564" y="3127"/>
                </a:lnTo>
                <a:lnTo>
                  <a:pt x="2566" y="3127"/>
                </a:lnTo>
                <a:lnTo>
                  <a:pt x="2566" y="3129"/>
                </a:lnTo>
                <a:lnTo>
                  <a:pt x="2566" y="3130"/>
                </a:lnTo>
                <a:lnTo>
                  <a:pt x="2568" y="3130"/>
                </a:lnTo>
                <a:lnTo>
                  <a:pt x="2568" y="3132"/>
                </a:lnTo>
                <a:lnTo>
                  <a:pt x="2568" y="3134"/>
                </a:lnTo>
                <a:lnTo>
                  <a:pt x="2569" y="3134"/>
                </a:lnTo>
                <a:lnTo>
                  <a:pt x="2569" y="3135"/>
                </a:lnTo>
                <a:lnTo>
                  <a:pt x="2571" y="3135"/>
                </a:lnTo>
                <a:lnTo>
                  <a:pt x="2571" y="3137"/>
                </a:lnTo>
                <a:lnTo>
                  <a:pt x="2573" y="3137"/>
                </a:lnTo>
                <a:lnTo>
                  <a:pt x="2573" y="3139"/>
                </a:lnTo>
                <a:lnTo>
                  <a:pt x="2574" y="3139"/>
                </a:lnTo>
                <a:lnTo>
                  <a:pt x="2574" y="3140"/>
                </a:lnTo>
                <a:lnTo>
                  <a:pt x="2574" y="3142"/>
                </a:lnTo>
                <a:lnTo>
                  <a:pt x="2574" y="3144"/>
                </a:lnTo>
                <a:lnTo>
                  <a:pt x="2576" y="3144"/>
                </a:lnTo>
                <a:lnTo>
                  <a:pt x="2576" y="3145"/>
                </a:lnTo>
                <a:lnTo>
                  <a:pt x="2576" y="3147"/>
                </a:lnTo>
                <a:lnTo>
                  <a:pt x="2578" y="3147"/>
                </a:lnTo>
                <a:lnTo>
                  <a:pt x="2578" y="3149"/>
                </a:lnTo>
                <a:lnTo>
                  <a:pt x="2578" y="3150"/>
                </a:lnTo>
                <a:lnTo>
                  <a:pt x="2579" y="3150"/>
                </a:lnTo>
                <a:lnTo>
                  <a:pt x="2579" y="3152"/>
                </a:lnTo>
                <a:lnTo>
                  <a:pt x="2579" y="3154"/>
                </a:lnTo>
                <a:lnTo>
                  <a:pt x="2578" y="3154"/>
                </a:lnTo>
                <a:lnTo>
                  <a:pt x="2578" y="3152"/>
                </a:lnTo>
                <a:lnTo>
                  <a:pt x="2578" y="3154"/>
                </a:lnTo>
                <a:lnTo>
                  <a:pt x="2578" y="3155"/>
                </a:lnTo>
                <a:lnTo>
                  <a:pt x="2576" y="3154"/>
                </a:lnTo>
                <a:lnTo>
                  <a:pt x="2576" y="3152"/>
                </a:lnTo>
                <a:lnTo>
                  <a:pt x="2576" y="3150"/>
                </a:lnTo>
                <a:lnTo>
                  <a:pt x="2574" y="3150"/>
                </a:lnTo>
                <a:lnTo>
                  <a:pt x="2574" y="3152"/>
                </a:lnTo>
                <a:lnTo>
                  <a:pt x="2573" y="3152"/>
                </a:lnTo>
                <a:lnTo>
                  <a:pt x="2574" y="3152"/>
                </a:lnTo>
                <a:lnTo>
                  <a:pt x="2573" y="3152"/>
                </a:lnTo>
                <a:lnTo>
                  <a:pt x="2573" y="3154"/>
                </a:lnTo>
                <a:lnTo>
                  <a:pt x="2574" y="3154"/>
                </a:lnTo>
                <a:lnTo>
                  <a:pt x="2574" y="3155"/>
                </a:lnTo>
                <a:lnTo>
                  <a:pt x="2574" y="3157"/>
                </a:lnTo>
                <a:lnTo>
                  <a:pt x="2576" y="3157"/>
                </a:lnTo>
                <a:lnTo>
                  <a:pt x="2578" y="3157"/>
                </a:lnTo>
                <a:lnTo>
                  <a:pt x="2578" y="3159"/>
                </a:lnTo>
                <a:lnTo>
                  <a:pt x="2578" y="3160"/>
                </a:lnTo>
                <a:lnTo>
                  <a:pt x="2578" y="3162"/>
                </a:lnTo>
                <a:lnTo>
                  <a:pt x="2578" y="3164"/>
                </a:lnTo>
                <a:lnTo>
                  <a:pt x="2579" y="3164"/>
                </a:lnTo>
                <a:lnTo>
                  <a:pt x="2579" y="3165"/>
                </a:lnTo>
                <a:lnTo>
                  <a:pt x="2579" y="3167"/>
                </a:lnTo>
                <a:lnTo>
                  <a:pt x="2581" y="3167"/>
                </a:lnTo>
                <a:lnTo>
                  <a:pt x="2581" y="3169"/>
                </a:lnTo>
                <a:lnTo>
                  <a:pt x="2581" y="3170"/>
                </a:lnTo>
                <a:lnTo>
                  <a:pt x="2581" y="3172"/>
                </a:lnTo>
                <a:lnTo>
                  <a:pt x="2583" y="3172"/>
                </a:lnTo>
                <a:lnTo>
                  <a:pt x="2583" y="3174"/>
                </a:lnTo>
                <a:lnTo>
                  <a:pt x="2581" y="3174"/>
                </a:lnTo>
                <a:lnTo>
                  <a:pt x="2581" y="3175"/>
                </a:lnTo>
                <a:lnTo>
                  <a:pt x="2581" y="3174"/>
                </a:lnTo>
                <a:lnTo>
                  <a:pt x="2579" y="3174"/>
                </a:lnTo>
                <a:lnTo>
                  <a:pt x="2578" y="3174"/>
                </a:lnTo>
                <a:lnTo>
                  <a:pt x="2578" y="3172"/>
                </a:lnTo>
                <a:lnTo>
                  <a:pt x="2576" y="3174"/>
                </a:lnTo>
                <a:lnTo>
                  <a:pt x="2574" y="3174"/>
                </a:lnTo>
                <a:lnTo>
                  <a:pt x="2574" y="3172"/>
                </a:lnTo>
                <a:lnTo>
                  <a:pt x="2574" y="3174"/>
                </a:lnTo>
                <a:lnTo>
                  <a:pt x="2573" y="3172"/>
                </a:lnTo>
                <a:lnTo>
                  <a:pt x="2573" y="3174"/>
                </a:lnTo>
                <a:lnTo>
                  <a:pt x="2574" y="3174"/>
                </a:lnTo>
                <a:lnTo>
                  <a:pt x="2574" y="3175"/>
                </a:lnTo>
                <a:lnTo>
                  <a:pt x="2573" y="3175"/>
                </a:lnTo>
                <a:lnTo>
                  <a:pt x="2573" y="3177"/>
                </a:lnTo>
                <a:lnTo>
                  <a:pt x="2571" y="3177"/>
                </a:lnTo>
                <a:lnTo>
                  <a:pt x="2569" y="3177"/>
                </a:lnTo>
                <a:lnTo>
                  <a:pt x="2569" y="3179"/>
                </a:lnTo>
                <a:lnTo>
                  <a:pt x="2568" y="3179"/>
                </a:lnTo>
                <a:lnTo>
                  <a:pt x="2568" y="3180"/>
                </a:lnTo>
                <a:lnTo>
                  <a:pt x="2566" y="3180"/>
                </a:lnTo>
                <a:lnTo>
                  <a:pt x="2566" y="3182"/>
                </a:lnTo>
                <a:lnTo>
                  <a:pt x="2564" y="3182"/>
                </a:lnTo>
                <a:lnTo>
                  <a:pt x="2564" y="3184"/>
                </a:lnTo>
                <a:lnTo>
                  <a:pt x="2564" y="3185"/>
                </a:lnTo>
                <a:lnTo>
                  <a:pt x="2564" y="3187"/>
                </a:lnTo>
                <a:lnTo>
                  <a:pt x="2563" y="3187"/>
                </a:lnTo>
                <a:lnTo>
                  <a:pt x="2563" y="3189"/>
                </a:lnTo>
                <a:lnTo>
                  <a:pt x="2563" y="3187"/>
                </a:lnTo>
                <a:lnTo>
                  <a:pt x="2561" y="3187"/>
                </a:lnTo>
                <a:lnTo>
                  <a:pt x="2561" y="3185"/>
                </a:lnTo>
                <a:lnTo>
                  <a:pt x="2561" y="3184"/>
                </a:lnTo>
                <a:lnTo>
                  <a:pt x="2561" y="3182"/>
                </a:lnTo>
                <a:lnTo>
                  <a:pt x="2561" y="3180"/>
                </a:lnTo>
                <a:lnTo>
                  <a:pt x="2563" y="3180"/>
                </a:lnTo>
                <a:lnTo>
                  <a:pt x="2561" y="3180"/>
                </a:lnTo>
                <a:lnTo>
                  <a:pt x="2561" y="3179"/>
                </a:lnTo>
                <a:lnTo>
                  <a:pt x="2561" y="3177"/>
                </a:lnTo>
                <a:lnTo>
                  <a:pt x="2561" y="3175"/>
                </a:lnTo>
                <a:lnTo>
                  <a:pt x="2563" y="3175"/>
                </a:lnTo>
                <a:lnTo>
                  <a:pt x="2563" y="3174"/>
                </a:lnTo>
                <a:lnTo>
                  <a:pt x="2563" y="3172"/>
                </a:lnTo>
                <a:lnTo>
                  <a:pt x="2563" y="3170"/>
                </a:lnTo>
                <a:lnTo>
                  <a:pt x="2564" y="3170"/>
                </a:lnTo>
                <a:lnTo>
                  <a:pt x="2564" y="3172"/>
                </a:lnTo>
                <a:lnTo>
                  <a:pt x="2564" y="3170"/>
                </a:lnTo>
                <a:lnTo>
                  <a:pt x="2564" y="3169"/>
                </a:lnTo>
                <a:lnTo>
                  <a:pt x="2563" y="3169"/>
                </a:lnTo>
                <a:lnTo>
                  <a:pt x="2563" y="3170"/>
                </a:lnTo>
                <a:lnTo>
                  <a:pt x="2563" y="3169"/>
                </a:lnTo>
                <a:lnTo>
                  <a:pt x="2561" y="3169"/>
                </a:lnTo>
                <a:lnTo>
                  <a:pt x="2561" y="3170"/>
                </a:lnTo>
                <a:lnTo>
                  <a:pt x="2559" y="3170"/>
                </a:lnTo>
                <a:lnTo>
                  <a:pt x="2559" y="3169"/>
                </a:lnTo>
                <a:lnTo>
                  <a:pt x="2559" y="3167"/>
                </a:lnTo>
                <a:lnTo>
                  <a:pt x="2558" y="3167"/>
                </a:lnTo>
                <a:lnTo>
                  <a:pt x="2558" y="3165"/>
                </a:lnTo>
                <a:lnTo>
                  <a:pt x="2559" y="3165"/>
                </a:lnTo>
                <a:lnTo>
                  <a:pt x="2561" y="3165"/>
                </a:lnTo>
                <a:lnTo>
                  <a:pt x="2563" y="3165"/>
                </a:lnTo>
                <a:lnTo>
                  <a:pt x="2563" y="3164"/>
                </a:lnTo>
                <a:lnTo>
                  <a:pt x="2564" y="3164"/>
                </a:lnTo>
                <a:lnTo>
                  <a:pt x="2563" y="3164"/>
                </a:lnTo>
                <a:lnTo>
                  <a:pt x="2563" y="3162"/>
                </a:lnTo>
                <a:lnTo>
                  <a:pt x="2563" y="3164"/>
                </a:lnTo>
                <a:lnTo>
                  <a:pt x="2561" y="3164"/>
                </a:lnTo>
                <a:lnTo>
                  <a:pt x="2561" y="3162"/>
                </a:lnTo>
                <a:lnTo>
                  <a:pt x="2559" y="3162"/>
                </a:lnTo>
                <a:lnTo>
                  <a:pt x="2558" y="3162"/>
                </a:lnTo>
                <a:lnTo>
                  <a:pt x="2558" y="3164"/>
                </a:lnTo>
                <a:lnTo>
                  <a:pt x="2556" y="3164"/>
                </a:lnTo>
                <a:lnTo>
                  <a:pt x="2556" y="3162"/>
                </a:lnTo>
                <a:lnTo>
                  <a:pt x="2554" y="3162"/>
                </a:lnTo>
                <a:lnTo>
                  <a:pt x="2554" y="3164"/>
                </a:lnTo>
                <a:lnTo>
                  <a:pt x="2556" y="3164"/>
                </a:lnTo>
                <a:lnTo>
                  <a:pt x="2556" y="3165"/>
                </a:lnTo>
                <a:lnTo>
                  <a:pt x="2558" y="3165"/>
                </a:lnTo>
                <a:lnTo>
                  <a:pt x="2558" y="3167"/>
                </a:lnTo>
                <a:lnTo>
                  <a:pt x="2556" y="3167"/>
                </a:lnTo>
                <a:lnTo>
                  <a:pt x="2554" y="3167"/>
                </a:lnTo>
                <a:lnTo>
                  <a:pt x="2554" y="3165"/>
                </a:lnTo>
                <a:lnTo>
                  <a:pt x="2554" y="3164"/>
                </a:lnTo>
                <a:lnTo>
                  <a:pt x="2553" y="3164"/>
                </a:lnTo>
                <a:lnTo>
                  <a:pt x="2551" y="3164"/>
                </a:lnTo>
                <a:lnTo>
                  <a:pt x="2551" y="3162"/>
                </a:lnTo>
                <a:lnTo>
                  <a:pt x="2551" y="3160"/>
                </a:lnTo>
                <a:lnTo>
                  <a:pt x="2549" y="3160"/>
                </a:lnTo>
                <a:lnTo>
                  <a:pt x="2549" y="3159"/>
                </a:lnTo>
                <a:lnTo>
                  <a:pt x="2548" y="3159"/>
                </a:lnTo>
                <a:lnTo>
                  <a:pt x="2548" y="3157"/>
                </a:lnTo>
                <a:lnTo>
                  <a:pt x="2549" y="3157"/>
                </a:lnTo>
                <a:lnTo>
                  <a:pt x="2551" y="3157"/>
                </a:lnTo>
                <a:lnTo>
                  <a:pt x="2549" y="3157"/>
                </a:lnTo>
                <a:lnTo>
                  <a:pt x="2549" y="3155"/>
                </a:lnTo>
                <a:lnTo>
                  <a:pt x="2551" y="3155"/>
                </a:lnTo>
                <a:lnTo>
                  <a:pt x="2551" y="3154"/>
                </a:lnTo>
                <a:lnTo>
                  <a:pt x="2553" y="3154"/>
                </a:lnTo>
                <a:lnTo>
                  <a:pt x="2551" y="3154"/>
                </a:lnTo>
                <a:lnTo>
                  <a:pt x="2551" y="3152"/>
                </a:lnTo>
                <a:lnTo>
                  <a:pt x="2553" y="3152"/>
                </a:lnTo>
                <a:lnTo>
                  <a:pt x="2551" y="3152"/>
                </a:lnTo>
                <a:lnTo>
                  <a:pt x="2553" y="3152"/>
                </a:lnTo>
                <a:lnTo>
                  <a:pt x="2553" y="3154"/>
                </a:lnTo>
                <a:lnTo>
                  <a:pt x="2553" y="3155"/>
                </a:lnTo>
                <a:lnTo>
                  <a:pt x="2553" y="3154"/>
                </a:lnTo>
                <a:lnTo>
                  <a:pt x="2553" y="3152"/>
                </a:lnTo>
                <a:lnTo>
                  <a:pt x="2554" y="3152"/>
                </a:lnTo>
                <a:lnTo>
                  <a:pt x="2554" y="3150"/>
                </a:lnTo>
                <a:lnTo>
                  <a:pt x="2556" y="3150"/>
                </a:lnTo>
                <a:lnTo>
                  <a:pt x="2558" y="3150"/>
                </a:lnTo>
                <a:lnTo>
                  <a:pt x="2559" y="3150"/>
                </a:lnTo>
                <a:lnTo>
                  <a:pt x="2559" y="3152"/>
                </a:lnTo>
                <a:lnTo>
                  <a:pt x="2561" y="3154"/>
                </a:lnTo>
                <a:lnTo>
                  <a:pt x="2561" y="3152"/>
                </a:lnTo>
                <a:lnTo>
                  <a:pt x="2561" y="3150"/>
                </a:lnTo>
                <a:lnTo>
                  <a:pt x="2559" y="3150"/>
                </a:lnTo>
                <a:lnTo>
                  <a:pt x="2559" y="3149"/>
                </a:lnTo>
                <a:lnTo>
                  <a:pt x="2558" y="3147"/>
                </a:lnTo>
                <a:lnTo>
                  <a:pt x="2558" y="3145"/>
                </a:lnTo>
                <a:lnTo>
                  <a:pt x="2559" y="3145"/>
                </a:lnTo>
                <a:lnTo>
                  <a:pt x="2559" y="3147"/>
                </a:lnTo>
                <a:lnTo>
                  <a:pt x="2561" y="3147"/>
                </a:lnTo>
                <a:lnTo>
                  <a:pt x="2561" y="3145"/>
                </a:lnTo>
                <a:lnTo>
                  <a:pt x="2561" y="3144"/>
                </a:lnTo>
                <a:lnTo>
                  <a:pt x="2563" y="3144"/>
                </a:lnTo>
                <a:lnTo>
                  <a:pt x="2563" y="3142"/>
                </a:lnTo>
                <a:lnTo>
                  <a:pt x="2563" y="3140"/>
                </a:lnTo>
                <a:lnTo>
                  <a:pt x="2564" y="3140"/>
                </a:lnTo>
                <a:lnTo>
                  <a:pt x="2566" y="3140"/>
                </a:lnTo>
                <a:lnTo>
                  <a:pt x="2566" y="3142"/>
                </a:lnTo>
                <a:lnTo>
                  <a:pt x="2566" y="3140"/>
                </a:lnTo>
                <a:lnTo>
                  <a:pt x="2564" y="3140"/>
                </a:lnTo>
                <a:lnTo>
                  <a:pt x="2564" y="3139"/>
                </a:lnTo>
                <a:lnTo>
                  <a:pt x="2564" y="3137"/>
                </a:lnTo>
                <a:lnTo>
                  <a:pt x="2564" y="3135"/>
                </a:lnTo>
                <a:lnTo>
                  <a:pt x="2566" y="3135"/>
                </a:lnTo>
                <a:lnTo>
                  <a:pt x="2564" y="3135"/>
                </a:lnTo>
                <a:lnTo>
                  <a:pt x="2564" y="3134"/>
                </a:lnTo>
                <a:lnTo>
                  <a:pt x="2563" y="3134"/>
                </a:lnTo>
                <a:lnTo>
                  <a:pt x="2563" y="3132"/>
                </a:lnTo>
                <a:lnTo>
                  <a:pt x="2561" y="3132"/>
                </a:lnTo>
                <a:lnTo>
                  <a:pt x="2561" y="3130"/>
                </a:lnTo>
                <a:lnTo>
                  <a:pt x="2561" y="3129"/>
                </a:lnTo>
                <a:lnTo>
                  <a:pt x="2559" y="3130"/>
                </a:lnTo>
                <a:lnTo>
                  <a:pt x="2559" y="3129"/>
                </a:lnTo>
                <a:lnTo>
                  <a:pt x="2559" y="3127"/>
                </a:lnTo>
                <a:lnTo>
                  <a:pt x="2559" y="3125"/>
                </a:lnTo>
                <a:lnTo>
                  <a:pt x="2559" y="3124"/>
                </a:lnTo>
                <a:lnTo>
                  <a:pt x="2561" y="3124"/>
                </a:lnTo>
                <a:close/>
                <a:moveTo>
                  <a:pt x="2494" y="3119"/>
                </a:moveTo>
                <a:lnTo>
                  <a:pt x="2494" y="3120"/>
                </a:lnTo>
                <a:lnTo>
                  <a:pt x="2492" y="3120"/>
                </a:lnTo>
                <a:lnTo>
                  <a:pt x="2492" y="3119"/>
                </a:lnTo>
                <a:lnTo>
                  <a:pt x="2494" y="3119"/>
                </a:lnTo>
                <a:close/>
                <a:moveTo>
                  <a:pt x="2556" y="3119"/>
                </a:moveTo>
                <a:lnTo>
                  <a:pt x="2554" y="3119"/>
                </a:lnTo>
                <a:lnTo>
                  <a:pt x="2554" y="3117"/>
                </a:lnTo>
                <a:lnTo>
                  <a:pt x="2553" y="3117"/>
                </a:lnTo>
                <a:lnTo>
                  <a:pt x="2553" y="3115"/>
                </a:lnTo>
                <a:lnTo>
                  <a:pt x="2554" y="3115"/>
                </a:lnTo>
                <a:lnTo>
                  <a:pt x="2554" y="3117"/>
                </a:lnTo>
                <a:lnTo>
                  <a:pt x="2556" y="3117"/>
                </a:lnTo>
                <a:lnTo>
                  <a:pt x="2556" y="3119"/>
                </a:lnTo>
                <a:close/>
                <a:moveTo>
                  <a:pt x="2598" y="3115"/>
                </a:moveTo>
                <a:lnTo>
                  <a:pt x="2596" y="3115"/>
                </a:lnTo>
                <a:lnTo>
                  <a:pt x="2598" y="3115"/>
                </a:lnTo>
                <a:close/>
                <a:moveTo>
                  <a:pt x="2551" y="3120"/>
                </a:moveTo>
                <a:lnTo>
                  <a:pt x="2553" y="3122"/>
                </a:lnTo>
                <a:lnTo>
                  <a:pt x="2553" y="3124"/>
                </a:lnTo>
                <a:lnTo>
                  <a:pt x="2553" y="3125"/>
                </a:lnTo>
                <a:lnTo>
                  <a:pt x="2553" y="3127"/>
                </a:lnTo>
                <a:lnTo>
                  <a:pt x="2554" y="3129"/>
                </a:lnTo>
                <a:lnTo>
                  <a:pt x="2554" y="3130"/>
                </a:lnTo>
                <a:lnTo>
                  <a:pt x="2554" y="3132"/>
                </a:lnTo>
                <a:lnTo>
                  <a:pt x="2554" y="3134"/>
                </a:lnTo>
                <a:lnTo>
                  <a:pt x="2554" y="3135"/>
                </a:lnTo>
                <a:lnTo>
                  <a:pt x="2553" y="3135"/>
                </a:lnTo>
                <a:lnTo>
                  <a:pt x="2553" y="3137"/>
                </a:lnTo>
                <a:lnTo>
                  <a:pt x="2553" y="3139"/>
                </a:lnTo>
                <a:lnTo>
                  <a:pt x="2551" y="3139"/>
                </a:lnTo>
                <a:lnTo>
                  <a:pt x="2553" y="3139"/>
                </a:lnTo>
                <a:lnTo>
                  <a:pt x="2553" y="3137"/>
                </a:lnTo>
                <a:lnTo>
                  <a:pt x="2551" y="3137"/>
                </a:lnTo>
                <a:lnTo>
                  <a:pt x="2549" y="3137"/>
                </a:lnTo>
                <a:lnTo>
                  <a:pt x="2549" y="3135"/>
                </a:lnTo>
                <a:lnTo>
                  <a:pt x="2549" y="3137"/>
                </a:lnTo>
                <a:lnTo>
                  <a:pt x="2548" y="3137"/>
                </a:lnTo>
                <a:lnTo>
                  <a:pt x="2548" y="3135"/>
                </a:lnTo>
                <a:lnTo>
                  <a:pt x="2548" y="3134"/>
                </a:lnTo>
                <a:lnTo>
                  <a:pt x="2546" y="3134"/>
                </a:lnTo>
                <a:lnTo>
                  <a:pt x="2548" y="3134"/>
                </a:lnTo>
                <a:lnTo>
                  <a:pt x="2548" y="3132"/>
                </a:lnTo>
                <a:lnTo>
                  <a:pt x="2548" y="3130"/>
                </a:lnTo>
                <a:lnTo>
                  <a:pt x="2548" y="3129"/>
                </a:lnTo>
                <a:lnTo>
                  <a:pt x="2548" y="3130"/>
                </a:lnTo>
                <a:lnTo>
                  <a:pt x="2546" y="3130"/>
                </a:lnTo>
                <a:lnTo>
                  <a:pt x="2546" y="3129"/>
                </a:lnTo>
                <a:lnTo>
                  <a:pt x="2546" y="3130"/>
                </a:lnTo>
                <a:lnTo>
                  <a:pt x="2546" y="3132"/>
                </a:lnTo>
                <a:lnTo>
                  <a:pt x="2544" y="3132"/>
                </a:lnTo>
                <a:lnTo>
                  <a:pt x="2546" y="3132"/>
                </a:lnTo>
                <a:lnTo>
                  <a:pt x="2546" y="3134"/>
                </a:lnTo>
                <a:lnTo>
                  <a:pt x="2544" y="3134"/>
                </a:lnTo>
                <a:lnTo>
                  <a:pt x="2546" y="3134"/>
                </a:lnTo>
                <a:lnTo>
                  <a:pt x="2546" y="3135"/>
                </a:lnTo>
                <a:lnTo>
                  <a:pt x="2544" y="3134"/>
                </a:lnTo>
                <a:lnTo>
                  <a:pt x="2543" y="3134"/>
                </a:lnTo>
                <a:lnTo>
                  <a:pt x="2544" y="3134"/>
                </a:lnTo>
                <a:lnTo>
                  <a:pt x="2544" y="3135"/>
                </a:lnTo>
                <a:lnTo>
                  <a:pt x="2544" y="3137"/>
                </a:lnTo>
                <a:lnTo>
                  <a:pt x="2544" y="3139"/>
                </a:lnTo>
                <a:lnTo>
                  <a:pt x="2546" y="3139"/>
                </a:lnTo>
                <a:lnTo>
                  <a:pt x="2546" y="3140"/>
                </a:lnTo>
                <a:lnTo>
                  <a:pt x="2546" y="3142"/>
                </a:lnTo>
                <a:lnTo>
                  <a:pt x="2544" y="3142"/>
                </a:lnTo>
                <a:lnTo>
                  <a:pt x="2543" y="3142"/>
                </a:lnTo>
                <a:lnTo>
                  <a:pt x="2543" y="3144"/>
                </a:lnTo>
                <a:lnTo>
                  <a:pt x="2543" y="3145"/>
                </a:lnTo>
                <a:lnTo>
                  <a:pt x="2543" y="3147"/>
                </a:lnTo>
                <a:lnTo>
                  <a:pt x="2543" y="3149"/>
                </a:lnTo>
                <a:lnTo>
                  <a:pt x="2541" y="3149"/>
                </a:lnTo>
                <a:lnTo>
                  <a:pt x="2541" y="3150"/>
                </a:lnTo>
                <a:lnTo>
                  <a:pt x="2539" y="3150"/>
                </a:lnTo>
                <a:lnTo>
                  <a:pt x="2539" y="3152"/>
                </a:lnTo>
                <a:lnTo>
                  <a:pt x="2539" y="3150"/>
                </a:lnTo>
                <a:lnTo>
                  <a:pt x="2539" y="3152"/>
                </a:lnTo>
                <a:lnTo>
                  <a:pt x="2538" y="3154"/>
                </a:lnTo>
                <a:lnTo>
                  <a:pt x="2538" y="3155"/>
                </a:lnTo>
                <a:lnTo>
                  <a:pt x="2536" y="3155"/>
                </a:lnTo>
                <a:lnTo>
                  <a:pt x="2536" y="3154"/>
                </a:lnTo>
                <a:lnTo>
                  <a:pt x="2534" y="3154"/>
                </a:lnTo>
                <a:lnTo>
                  <a:pt x="2534" y="3152"/>
                </a:lnTo>
                <a:lnTo>
                  <a:pt x="2533" y="3152"/>
                </a:lnTo>
                <a:lnTo>
                  <a:pt x="2533" y="3150"/>
                </a:lnTo>
                <a:lnTo>
                  <a:pt x="2534" y="3150"/>
                </a:lnTo>
                <a:lnTo>
                  <a:pt x="2534" y="3149"/>
                </a:lnTo>
                <a:lnTo>
                  <a:pt x="2533" y="3149"/>
                </a:lnTo>
                <a:lnTo>
                  <a:pt x="2534" y="3149"/>
                </a:lnTo>
                <a:lnTo>
                  <a:pt x="2534" y="3147"/>
                </a:lnTo>
                <a:lnTo>
                  <a:pt x="2534" y="3145"/>
                </a:lnTo>
                <a:lnTo>
                  <a:pt x="2536" y="3145"/>
                </a:lnTo>
                <a:lnTo>
                  <a:pt x="2534" y="3145"/>
                </a:lnTo>
                <a:lnTo>
                  <a:pt x="2536" y="3144"/>
                </a:lnTo>
                <a:lnTo>
                  <a:pt x="2536" y="3142"/>
                </a:lnTo>
                <a:lnTo>
                  <a:pt x="2538" y="3142"/>
                </a:lnTo>
                <a:lnTo>
                  <a:pt x="2538" y="3140"/>
                </a:lnTo>
                <a:lnTo>
                  <a:pt x="2538" y="3139"/>
                </a:lnTo>
                <a:lnTo>
                  <a:pt x="2538" y="3137"/>
                </a:lnTo>
                <a:lnTo>
                  <a:pt x="2538" y="3135"/>
                </a:lnTo>
                <a:lnTo>
                  <a:pt x="2538" y="3134"/>
                </a:lnTo>
                <a:lnTo>
                  <a:pt x="2538" y="3135"/>
                </a:lnTo>
                <a:lnTo>
                  <a:pt x="2536" y="3135"/>
                </a:lnTo>
                <a:lnTo>
                  <a:pt x="2538" y="3135"/>
                </a:lnTo>
                <a:lnTo>
                  <a:pt x="2538" y="3134"/>
                </a:lnTo>
                <a:lnTo>
                  <a:pt x="2536" y="3134"/>
                </a:lnTo>
                <a:lnTo>
                  <a:pt x="2536" y="3132"/>
                </a:lnTo>
                <a:lnTo>
                  <a:pt x="2538" y="3132"/>
                </a:lnTo>
                <a:lnTo>
                  <a:pt x="2538" y="3130"/>
                </a:lnTo>
                <a:lnTo>
                  <a:pt x="2538" y="3129"/>
                </a:lnTo>
                <a:lnTo>
                  <a:pt x="2538" y="3127"/>
                </a:lnTo>
                <a:lnTo>
                  <a:pt x="2539" y="3127"/>
                </a:lnTo>
                <a:lnTo>
                  <a:pt x="2539" y="3129"/>
                </a:lnTo>
                <a:lnTo>
                  <a:pt x="2539" y="3127"/>
                </a:lnTo>
                <a:lnTo>
                  <a:pt x="2541" y="3127"/>
                </a:lnTo>
                <a:lnTo>
                  <a:pt x="2541" y="3125"/>
                </a:lnTo>
                <a:lnTo>
                  <a:pt x="2541" y="3124"/>
                </a:lnTo>
                <a:lnTo>
                  <a:pt x="2541" y="3122"/>
                </a:lnTo>
                <a:lnTo>
                  <a:pt x="2541" y="3120"/>
                </a:lnTo>
                <a:lnTo>
                  <a:pt x="2543" y="3120"/>
                </a:lnTo>
                <a:lnTo>
                  <a:pt x="2544" y="3120"/>
                </a:lnTo>
                <a:lnTo>
                  <a:pt x="2544" y="3119"/>
                </a:lnTo>
                <a:lnTo>
                  <a:pt x="2544" y="3117"/>
                </a:lnTo>
                <a:lnTo>
                  <a:pt x="2546" y="3117"/>
                </a:lnTo>
                <a:lnTo>
                  <a:pt x="2546" y="3115"/>
                </a:lnTo>
                <a:lnTo>
                  <a:pt x="2546" y="3114"/>
                </a:lnTo>
                <a:lnTo>
                  <a:pt x="2548" y="3114"/>
                </a:lnTo>
                <a:lnTo>
                  <a:pt x="2549" y="3114"/>
                </a:lnTo>
                <a:lnTo>
                  <a:pt x="2549" y="3115"/>
                </a:lnTo>
                <a:lnTo>
                  <a:pt x="2549" y="3117"/>
                </a:lnTo>
                <a:lnTo>
                  <a:pt x="2551" y="3117"/>
                </a:lnTo>
                <a:lnTo>
                  <a:pt x="2551" y="3119"/>
                </a:lnTo>
                <a:lnTo>
                  <a:pt x="2551" y="3120"/>
                </a:lnTo>
                <a:close/>
                <a:moveTo>
                  <a:pt x="2553" y="3115"/>
                </a:moveTo>
                <a:lnTo>
                  <a:pt x="2551" y="3115"/>
                </a:lnTo>
                <a:lnTo>
                  <a:pt x="2551" y="3114"/>
                </a:lnTo>
                <a:lnTo>
                  <a:pt x="2551" y="3112"/>
                </a:lnTo>
                <a:lnTo>
                  <a:pt x="2551" y="3114"/>
                </a:lnTo>
                <a:lnTo>
                  <a:pt x="2553" y="3114"/>
                </a:lnTo>
                <a:lnTo>
                  <a:pt x="2553" y="3115"/>
                </a:lnTo>
                <a:close/>
                <a:moveTo>
                  <a:pt x="2521" y="3112"/>
                </a:moveTo>
                <a:lnTo>
                  <a:pt x="2519" y="3112"/>
                </a:lnTo>
                <a:lnTo>
                  <a:pt x="2521" y="3112"/>
                </a:lnTo>
                <a:lnTo>
                  <a:pt x="2521" y="3114"/>
                </a:lnTo>
                <a:lnTo>
                  <a:pt x="2519" y="3114"/>
                </a:lnTo>
                <a:lnTo>
                  <a:pt x="2519" y="3112"/>
                </a:lnTo>
                <a:lnTo>
                  <a:pt x="2519" y="3110"/>
                </a:lnTo>
                <a:lnTo>
                  <a:pt x="2521" y="3110"/>
                </a:lnTo>
                <a:lnTo>
                  <a:pt x="2521" y="3112"/>
                </a:lnTo>
                <a:lnTo>
                  <a:pt x="2521" y="3110"/>
                </a:lnTo>
                <a:lnTo>
                  <a:pt x="2521" y="3112"/>
                </a:lnTo>
                <a:close/>
                <a:moveTo>
                  <a:pt x="2494" y="3110"/>
                </a:moveTo>
                <a:lnTo>
                  <a:pt x="2492" y="3110"/>
                </a:lnTo>
                <a:lnTo>
                  <a:pt x="2494" y="3110"/>
                </a:lnTo>
                <a:close/>
                <a:moveTo>
                  <a:pt x="2522" y="3110"/>
                </a:moveTo>
                <a:lnTo>
                  <a:pt x="2522" y="3109"/>
                </a:lnTo>
                <a:lnTo>
                  <a:pt x="2522" y="3110"/>
                </a:lnTo>
                <a:close/>
                <a:moveTo>
                  <a:pt x="2549" y="3112"/>
                </a:moveTo>
                <a:lnTo>
                  <a:pt x="2548" y="3112"/>
                </a:lnTo>
                <a:lnTo>
                  <a:pt x="2548" y="3110"/>
                </a:lnTo>
                <a:lnTo>
                  <a:pt x="2548" y="3109"/>
                </a:lnTo>
                <a:lnTo>
                  <a:pt x="2546" y="3109"/>
                </a:lnTo>
                <a:lnTo>
                  <a:pt x="2546" y="3107"/>
                </a:lnTo>
                <a:lnTo>
                  <a:pt x="2548" y="3107"/>
                </a:lnTo>
                <a:lnTo>
                  <a:pt x="2548" y="3109"/>
                </a:lnTo>
                <a:lnTo>
                  <a:pt x="2549" y="3109"/>
                </a:lnTo>
                <a:lnTo>
                  <a:pt x="2549" y="3110"/>
                </a:lnTo>
                <a:lnTo>
                  <a:pt x="2549" y="3112"/>
                </a:lnTo>
                <a:close/>
                <a:moveTo>
                  <a:pt x="2063" y="3105"/>
                </a:moveTo>
                <a:lnTo>
                  <a:pt x="2063" y="3107"/>
                </a:lnTo>
                <a:lnTo>
                  <a:pt x="2063" y="3105"/>
                </a:lnTo>
                <a:close/>
                <a:moveTo>
                  <a:pt x="2584" y="3109"/>
                </a:moveTo>
                <a:lnTo>
                  <a:pt x="2586" y="3109"/>
                </a:lnTo>
                <a:lnTo>
                  <a:pt x="2586" y="3110"/>
                </a:lnTo>
                <a:lnTo>
                  <a:pt x="2588" y="3110"/>
                </a:lnTo>
                <a:lnTo>
                  <a:pt x="2589" y="3110"/>
                </a:lnTo>
                <a:lnTo>
                  <a:pt x="2591" y="3110"/>
                </a:lnTo>
                <a:lnTo>
                  <a:pt x="2593" y="3110"/>
                </a:lnTo>
                <a:lnTo>
                  <a:pt x="2593" y="3112"/>
                </a:lnTo>
                <a:lnTo>
                  <a:pt x="2593" y="3110"/>
                </a:lnTo>
                <a:lnTo>
                  <a:pt x="2594" y="3110"/>
                </a:lnTo>
                <a:lnTo>
                  <a:pt x="2596" y="3110"/>
                </a:lnTo>
                <a:lnTo>
                  <a:pt x="2598" y="3110"/>
                </a:lnTo>
                <a:lnTo>
                  <a:pt x="2599" y="3110"/>
                </a:lnTo>
                <a:lnTo>
                  <a:pt x="2599" y="3112"/>
                </a:lnTo>
                <a:lnTo>
                  <a:pt x="2598" y="3114"/>
                </a:lnTo>
                <a:lnTo>
                  <a:pt x="2598" y="3115"/>
                </a:lnTo>
                <a:lnTo>
                  <a:pt x="2596" y="3115"/>
                </a:lnTo>
                <a:lnTo>
                  <a:pt x="2596" y="3117"/>
                </a:lnTo>
                <a:lnTo>
                  <a:pt x="2596" y="3119"/>
                </a:lnTo>
                <a:lnTo>
                  <a:pt x="2594" y="3119"/>
                </a:lnTo>
                <a:lnTo>
                  <a:pt x="2594" y="3120"/>
                </a:lnTo>
                <a:lnTo>
                  <a:pt x="2593" y="3120"/>
                </a:lnTo>
                <a:lnTo>
                  <a:pt x="2593" y="3122"/>
                </a:lnTo>
                <a:lnTo>
                  <a:pt x="2593" y="3124"/>
                </a:lnTo>
                <a:lnTo>
                  <a:pt x="2593" y="3125"/>
                </a:lnTo>
                <a:lnTo>
                  <a:pt x="2593" y="3127"/>
                </a:lnTo>
                <a:lnTo>
                  <a:pt x="2593" y="3129"/>
                </a:lnTo>
                <a:lnTo>
                  <a:pt x="2593" y="3130"/>
                </a:lnTo>
                <a:lnTo>
                  <a:pt x="2594" y="3130"/>
                </a:lnTo>
                <a:lnTo>
                  <a:pt x="2594" y="3132"/>
                </a:lnTo>
                <a:lnTo>
                  <a:pt x="2596" y="3132"/>
                </a:lnTo>
                <a:lnTo>
                  <a:pt x="2596" y="3134"/>
                </a:lnTo>
                <a:lnTo>
                  <a:pt x="2598" y="3134"/>
                </a:lnTo>
                <a:lnTo>
                  <a:pt x="2598" y="3135"/>
                </a:lnTo>
                <a:lnTo>
                  <a:pt x="2599" y="3135"/>
                </a:lnTo>
                <a:lnTo>
                  <a:pt x="2601" y="3135"/>
                </a:lnTo>
                <a:lnTo>
                  <a:pt x="2601" y="3137"/>
                </a:lnTo>
                <a:lnTo>
                  <a:pt x="2603" y="3137"/>
                </a:lnTo>
                <a:lnTo>
                  <a:pt x="2604" y="3137"/>
                </a:lnTo>
                <a:lnTo>
                  <a:pt x="2604" y="3139"/>
                </a:lnTo>
                <a:lnTo>
                  <a:pt x="2604" y="3140"/>
                </a:lnTo>
                <a:lnTo>
                  <a:pt x="2606" y="3140"/>
                </a:lnTo>
                <a:lnTo>
                  <a:pt x="2606" y="3142"/>
                </a:lnTo>
                <a:lnTo>
                  <a:pt x="2606" y="3144"/>
                </a:lnTo>
                <a:lnTo>
                  <a:pt x="2606" y="3145"/>
                </a:lnTo>
                <a:lnTo>
                  <a:pt x="2604" y="3145"/>
                </a:lnTo>
                <a:lnTo>
                  <a:pt x="2606" y="3145"/>
                </a:lnTo>
                <a:lnTo>
                  <a:pt x="2606" y="3147"/>
                </a:lnTo>
                <a:lnTo>
                  <a:pt x="2604" y="3147"/>
                </a:lnTo>
                <a:lnTo>
                  <a:pt x="2603" y="3147"/>
                </a:lnTo>
                <a:lnTo>
                  <a:pt x="2603" y="3149"/>
                </a:lnTo>
                <a:lnTo>
                  <a:pt x="2601" y="3149"/>
                </a:lnTo>
                <a:lnTo>
                  <a:pt x="2601" y="3150"/>
                </a:lnTo>
                <a:lnTo>
                  <a:pt x="2599" y="3152"/>
                </a:lnTo>
                <a:lnTo>
                  <a:pt x="2598" y="3152"/>
                </a:lnTo>
                <a:lnTo>
                  <a:pt x="2598" y="3154"/>
                </a:lnTo>
                <a:lnTo>
                  <a:pt x="2596" y="3154"/>
                </a:lnTo>
                <a:lnTo>
                  <a:pt x="2596" y="3155"/>
                </a:lnTo>
                <a:lnTo>
                  <a:pt x="2596" y="3157"/>
                </a:lnTo>
                <a:lnTo>
                  <a:pt x="2596" y="3159"/>
                </a:lnTo>
                <a:lnTo>
                  <a:pt x="2594" y="3159"/>
                </a:lnTo>
                <a:lnTo>
                  <a:pt x="2593" y="3159"/>
                </a:lnTo>
                <a:lnTo>
                  <a:pt x="2591" y="3159"/>
                </a:lnTo>
                <a:lnTo>
                  <a:pt x="2589" y="3159"/>
                </a:lnTo>
                <a:lnTo>
                  <a:pt x="2588" y="3159"/>
                </a:lnTo>
                <a:lnTo>
                  <a:pt x="2588" y="3157"/>
                </a:lnTo>
                <a:lnTo>
                  <a:pt x="2589" y="3157"/>
                </a:lnTo>
                <a:lnTo>
                  <a:pt x="2589" y="3155"/>
                </a:lnTo>
                <a:lnTo>
                  <a:pt x="2588" y="3155"/>
                </a:lnTo>
                <a:lnTo>
                  <a:pt x="2588" y="3157"/>
                </a:lnTo>
                <a:lnTo>
                  <a:pt x="2586" y="3155"/>
                </a:lnTo>
                <a:lnTo>
                  <a:pt x="2586" y="3157"/>
                </a:lnTo>
                <a:lnTo>
                  <a:pt x="2586" y="3155"/>
                </a:lnTo>
                <a:lnTo>
                  <a:pt x="2586" y="3154"/>
                </a:lnTo>
                <a:lnTo>
                  <a:pt x="2584" y="3152"/>
                </a:lnTo>
                <a:lnTo>
                  <a:pt x="2584" y="3150"/>
                </a:lnTo>
                <a:lnTo>
                  <a:pt x="2584" y="3149"/>
                </a:lnTo>
                <a:lnTo>
                  <a:pt x="2584" y="3147"/>
                </a:lnTo>
                <a:lnTo>
                  <a:pt x="2584" y="3149"/>
                </a:lnTo>
                <a:lnTo>
                  <a:pt x="2584" y="3147"/>
                </a:lnTo>
                <a:lnTo>
                  <a:pt x="2583" y="3147"/>
                </a:lnTo>
                <a:lnTo>
                  <a:pt x="2583" y="3145"/>
                </a:lnTo>
                <a:lnTo>
                  <a:pt x="2583" y="3144"/>
                </a:lnTo>
                <a:lnTo>
                  <a:pt x="2581" y="3144"/>
                </a:lnTo>
                <a:lnTo>
                  <a:pt x="2579" y="3144"/>
                </a:lnTo>
                <a:lnTo>
                  <a:pt x="2578" y="3144"/>
                </a:lnTo>
                <a:lnTo>
                  <a:pt x="2579" y="3142"/>
                </a:lnTo>
                <a:lnTo>
                  <a:pt x="2581" y="3142"/>
                </a:lnTo>
                <a:lnTo>
                  <a:pt x="2583" y="3142"/>
                </a:lnTo>
                <a:lnTo>
                  <a:pt x="2583" y="3144"/>
                </a:lnTo>
                <a:lnTo>
                  <a:pt x="2584" y="3142"/>
                </a:lnTo>
                <a:lnTo>
                  <a:pt x="2583" y="3142"/>
                </a:lnTo>
                <a:lnTo>
                  <a:pt x="2584" y="3142"/>
                </a:lnTo>
                <a:lnTo>
                  <a:pt x="2584" y="3140"/>
                </a:lnTo>
                <a:lnTo>
                  <a:pt x="2586" y="3140"/>
                </a:lnTo>
                <a:lnTo>
                  <a:pt x="2588" y="3140"/>
                </a:lnTo>
                <a:lnTo>
                  <a:pt x="2589" y="3140"/>
                </a:lnTo>
                <a:lnTo>
                  <a:pt x="2591" y="3140"/>
                </a:lnTo>
                <a:lnTo>
                  <a:pt x="2593" y="3140"/>
                </a:lnTo>
                <a:lnTo>
                  <a:pt x="2594" y="3140"/>
                </a:lnTo>
                <a:lnTo>
                  <a:pt x="2594" y="3139"/>
                </a:lnTo>
                <a:lnTo>
                  <a:pt x="2593" y="3139"/>
                </a:lnTo>
                <a:lnTo>
                  <a:pt x="2591" y="3139"/>
                </a:lnTo>
                <a:lnTo>
                  <a:pt x="2589" y="3139"/>
                </a:lnTo>
                <a:lnTo>
                  <a:pt x="2589" y="3137"/>
                </a:lnTo>
                <a:lnTo>
                  <a:pt x="2589" y="3135"/>
                </a:lnTo>
                <a:lnTo>
                  <a:pt x="2588" y="3135"/>
                </a:lnTo>
                <a:lnTo>
                  <a:pt x="2586" y="3135"/>
                </a:lnTo>
                <a:lnTo>
                  <a:pt x="2586" y="3137"/>
                </a:lnTo>
                <a:lnTo>
                  <a:pt x="2584" y="3137"/>
                </a:lnTo>
                <a:lnTo>
                  <a:pt x="2584" y="3139"/>
                </a:lnTo>
                <a:lnTo>
                  <a:pt x="2583" y="3139"/>
                </a:lnTo>
                <a:lnTo>
                  <a:pt x="2581" y="3139"/>
                </a:lnTo>
                <a:lnTo>
                  <a:pt x="2579" y="3139"/>
                </a:lnTo>
                <a:lnTo>
                  <a:pt x="2578" y="3139"/>
                </a:lnTo>
                <a:lnTo>
                  <a:pt x="2576" y="3139"/>
                </a:lnTo>
                <a:lnTo>
                  <a:pt x="2576" y="3137"/>
                </a:lnTo>
                <a:lnTo>
                  <a:pt x="2574" y="3137"/>
                </a:lnTo>
                <a:lnTo>
                  <a:pt x="2574" y="3135"/>
                </a:lnTo>
                <a:lnTo>
                  <a:pt x="2573" y="3135"/>
                </a:lnTo>
                <a:lnTo>
                  <a:pt x="2571" y="3134"/>
                </a:lnTo>
                <a:lnTo>
                  <a:pt x="2571" y="3132"/>
                </a:lnTo>
                <a:lnTo>
                  <a:pt x="2569" y="3132"/>
                </a:lnTo>
                <a:lnTo>
                  <a:pt x="2569" y="3130"/>
                </a:lnTo>
                <a:lnTo>
                  <a:pt x="2568" y="3129"/>
                </a:lnTo>
                <a:lnTo>
                  <a:pt x="2569" y="3129"/>
                </a:lnTo>
                <a:lnTo>
                  <a:pt x="2568" y="3129"/>
                </a:lnTo>
                <a:lnTo>
                  <a:pt x="2568" y="3127"/>
                </a:lnTo>
                <a:lnTo>
                  <a:pt x="2566" y="3125"/>
                </a:lnTo>
                <a:lnTo>
                  <a:pt x="2566" y="3124"/>
                </a:lnTo>
                <a:lnTo>
                  <a:pt x="2566" y="3122"/>
                </a:lnTo>
                <a:lnTo>
                  <a:pt x="2564" y="3122"/>
                </a:lnTo>
                <a:lnTo>
                  <a:pt x="2564" y="3120"/>
                </a:lnTo>
                <a:lnTo>
                  <a:pt x="2564" y="3119"/>
                </a:lnTo>
                <a:lnTo>
                  <a:pt x="2564" y="3117"/>
                </a:lnTo>
                <a:lnTo>
                  <a:pt x="2566" y="3117"/>
                </a:lnTo>
                <a:lnTo>
                  <a:pt x="2566" y="3119"/>
                </a:lnTo>
                <a:lnTo>
                  <a:pt x="2568" y="3117"/>
                </a:lnTo>
                <a:lnTo>
                  <a:pt x="2569" y="3117"/>
                </a:lnTo>
                <a:lnTo>
                  <a:pt x="2568" y="3117"/>
                </a:lnTo>
                <a:lnTo>
                  <a:pt x="2568" y="3115"/>
                </a:lnTo>
                <a:lnTo>
                  <a:pt x="2568" y="3114"/>
                </a:lnTo>
                <a:lnTo>
                  <a:pt x="2569" y="3114"/>
                </a:lnTo>
                <a:lnTo>
                  <a:pt x="2569" y="3112"/>
                </a:lnTo>
                <a:lnTo>
                  <a:pt x="2571" y="3112"/>
                </a:lnTo>
                <a:lnTo>
                  <a:pt x="2571" y="3110"/>
                </a:lnTo>
                <a:lnTo>
                  <a:pt x="2573" y="3110"/>
                </a:lnTo>
                <a:lnTo>
                  <a:pt x="2573" y="3109"/>
                </a:lnTo>
                <a:lnTo>
                  <a:pt x="2573" y="3107"/>
                </a:lnTo>
                <a:lnTo>
                  <a:pt x="2574" y="3107"/>
                </a:lnTo>
                <a:lnTo>
                  <a:pt x="2574" y="3105"/>
                </a:lnTo>
                <a:lnTo>
                  <a:pt x="2576" y="3105"/>
                </a:lnTo>
                <a:lnTo>
                  <a:pt x="2578" y="3105"/>
                </a:lnTo>
                <a:lnTo>
                  <a:pt x="2579" y="3105"/>
                </a:lnTo>
                <a:lnTo>
                  <a:pt x="2581" y="3105"/>
                </a:lnTo>
                <a:lnTo>
                  <a:pt x="2583" y="3107"/>
                </a:lnTo>
                <a:lnTo>
                  <a:pt x="2584" y="3107"/>
                </a:lnTo>
                <a:lnTo>
                  <a:pt x="2584" y="3109"/>
                </a:lnTo>
                <a:close/>
                <a:moveTo>
                  <a:pt x="2047" y="3104"/>
                </a:moveTo>
                <a:lnTo>
                  <a:pt x="2047" y="3105"/>
                </a:lnTo>
                <a:lnTo>
                  <a:pt x="2045" y="3105"/>
                </a:lnTo>
                <a:lnTo>
                  <a:pt x="2045" y="3104"/>
                </a:lnTo>
                <a:lnTo>
                  <a:pt x="2047" y="3104"/>
                </a:lnTo>
                <a:close/>
                <a:moveTo>
                  <a:pt x="2514" y="3104"/>
                </a:moveTo>
                <a:lnTo>
                  <a:pt x="2516" y="3104"/>
                </a:lnTo>
                <a:lnTo>
                  <a:pt x="2517" y="3104"/>
                </a:lnTo>
                <a:lnTo>
                  <a:pt x="2517" y="3105"/>
                </a:lnTo>
                <a:lnTo>
                  <a:pt x="2517" y="3107"/>
                </a:lnTo>
                <a:lnTo>
                  <a:pt x="2519" y="3107"/>
                </a:lnTo>
                <a:lnTo>
                  <a:pt x="2519" y="3109"/>
                </a:lnTo>
                <a:lnTo>
                  <a:pt x="2519" y="3110"/>
                </a:lnTo>
                <a:lnTo>
                  <a:pt x="2519" y="3112"/>
                </a:lnTo>
                <a:lnTo>
                  <a:pt x="2517" y="3112"/>
                </a:lnTo>
                <a:lnTo>
                  <a:pt x="2517" y="3114"/>
                </a:lnTo>
                <a:lnTo>
                  <a:pt x="2516" y="3114"/>
                </a:lnTo>
                <a:lnTo>
                  <a:pt x="2516" y="3115"/>
                </a:lnTo>
                <a:lnTo>
                  <a:pt x="2514" y="3115"/>
                </a:lnTo>
                <a:lnTo>
                  <a:pt x="2514" y="3117"/>
                </a:lnTo>
                <a:lnTo>
                  <a:pt x="2516" y="3117"/>
                </a:lnTo>
                <a:lnTo>
                  <a:pt x="2517" y="3117"/>
                </a:lnTo>
                <a:lnTo>
                  <a:pt x="2519" y="3117"/>
                </a:lnTo>
                <a:lnTo>
                  <a:pt x="2519" y="3115"/>
                </a:lnTo>
                <a:lnTo>
                  <a:pt x="2521" y="3115"/>
                </a:lnTo>
                <a:lnTo>
                  <a:pt x="2521" y="3117"/>
                </a:lnTo>
                <a:lnTo>
                  <a:pt x="2521" y="3119"/>
                </a:lnTo>
                <a:lnTo>
                  <a:pt x="2521" y="3120"/>
                </a:lnTo>
                <a:lnTo>
                  <a:pt x="2522" y="3120"/>
                </a:lnTo>
                <a:lnTo>
                  <a:pt x="2524" y="3120"/>
                </a:lnTo>
                <a:lnTo>
                  <a:pt x="2526" y="3120"/>
                </a:lnTo>
                <a:lnTo>
                  <a:pt x="2526" y="3122"/>
                </a:lnTo>
                <a:lnTo>
                  <a:pt x="2526" y="3124"/>
                </a:lnTo>
                <a:lnTo>
                  <a:pt x="2527" y="3124"/>
                </a:lnTo>
                <a:lnTo>
                  <a:pt x="2527" y="3125"/>
                </a:lnTo>
                <a:lnTo>
                  <a:pt x="2529" y="3125"/>
                </a:lnTo>
                <a:lnTo>
                  <a:pt x="2531" y="3125"/>
                </a:lnTo>
                <a:lnTo>
                  <a:pt x="2531" y="3127"/>
                </a:lnTo>
                <a:lnTo>
                  <a:pt x="2533" y="3127"/>
                </a:lnTo>
                <a:lnTo>
                  <a:pt x="2533" y="3129"/>
                </a:lnTo>
                <a:lnTo>
                  <a:pt x="2533" y="3130"/>
                </a:lnTo>
                <a:lnTo>
                  <a:pt x="2534" y="3130"/>
                </a:lnTo>
                <a:lnTo>
                  <a:pt x="2534" y="3132"/>
                </a:lnTo>
                <a:lnTo>
                  <a:pt x="2534" y="3134"/>
                </a:lnTo>
                <a:lnTo>
                  <a:pt x="2534" y="3135"/>
                </a:lnTo>
                <a:lnTo>
                  <a:pt x="2536" y="3137"/>
                </a:lnTo>
                <a:lnTo>
                  <a:pt x="2534" y="3137"/>
                </a:lnTo>
                <a:lnTo>
                  <a:pt x="2534" y="3139"/>
                </a:lnTo>
                <a:lnTo>
                  <a:pt x="2534" y="3140"/>
                </a:lnTo>
                <a:lnTo>
                  <a:pt x="2533" y="3140"/>
                </a:lnTo>
                <a:lnTo>
                  <a:pt x="2533" y="3142"/>
                </a:lnTo>
                <a:lnTo>
                  <a:pt x="2531" y="3142"/>
                </a:lnTo>
                <a:lnTo>
                  <a:pt x="2531" y="3144"/>
                </a:lnTo>
                <a:lnTo>
                  <a:pt x="2531" y="3145"/>
                </a:lnTo>
                <a:lnTo>
                  <a:pt x="2531" y="3144"/>
                </a:lnTo>
                <a:lnTo>
                  <a:pt x="2531" y="3142"/>
                </a:lnTo>
                <a:lnTo>
                  <a:pt x="2529" y="3142"/>
                </a:lnTo>
                <a:lnTo>
                  <a:pt x="2529" y="3144"/>
                </a:lnTo>
                <a:lnTo>
                  <a:pt x="2527" y="3144"/>
                </a:lnTo>
                <a:lnTo>
                  <a:pt x="2529" y="3144"/>
                </a:lnTo>
                <a:lnTo>
                  <a:pt x="2529" y="3145"/>
                </a:lnTo>
                <a:lnTo>
                  <a:pt x="2527" y="3147"/>
                </a:lnTo>
                <a:lnTo>
                  <a:pt x="2527" y="3145"/>
                </a:lnTo>
                <a:lnTo>
                  <a:pt x="2526" y="3145"/>
                </a:lnTo>
                <a:lnTo>
                  <a:pt x="2526" y="3144"/>
                </a:lnTo>
                <a:lnTo>
                  <a:pt x="2526" y="3145"/>
                </a:lnTo>
                <a:lnTo>
                  <a:pt x="2526" y="3147"/>
                </a:lnTo>
                <a:lnTo>
                  <a:pt x="2524" y="3147"/>
                </a:lnTo>
                <a:lnTo>
                  <a:pt x="2526" y="3147"/>
                </a:lnTo>
                <a:lnTo>
                  <a:pt x="2527" y="3147"/>
                </a:lnTo>
                <a:lnTo>
                  <a:pt x="2527" y="3149"/>
                </a:lnTo>
                <a:lnTo>
                  <a:pt x="2526" y="3150"/>
                </a:lnTo>
                <a:lnTo>
                  <a:pt x="2527" y="3150"/>
                </a:lnTo>
                <a:lnTo>
                  <a:pt x="2527" y="3152"/>
                </a:lnTo>
                <a:lnTo>
                  <a:pt x="2526" y="3152"/>
                </a:lnTo>
                <a:lnTo>
                  <a:pt x="2526" y="3150"/>
                </a:lnTo>
                <a:lnTo>
                  <a:pt x="2526" y="3152"/>
                </a:lnTo>
                <a:lnTo>
                  <a:pt x="2526" y="3154"/>
                </a:lnTo>
                <a:lnTo>
                  <a:pt x="2524" y="3154"/>
                </a:lnTo>
                <a:lnTo>
                  <a:pt x="2524" y="3152"/>
                </a:lnTo>
                <a:lnTo>
                  <a:pt x="2522" y="3152"/>
                </a:lnTo>
                <a:lnTo>
                  <a:pt x="2521" y="3152"/>
                </a:lnTo>
                <a:lnTo>
                  <a:pt x="2521" y="3154"/>
                </a:lnTo>
                <a:lnTo>
                  <a:pt x="2521" y="3155"/>
                </a:lnTo>
                <a:lnTo>
                  <a:pt x="2522" y="3155"/>
                </a:lnTo>
                <a:lnTo>
                  <a:pt x="2521" y="3155"/>
                </a:lnTo>
                <a:lnTo>
                  <a:pt x="2519" y="3155"/>
                </a:lnTo>
                <a:lnTo>
                  <a:pt x="2517" y="3155"/>
                </a:lnTo>
                <a:lnTo>
                  <a:pt x="2517" y="3154"/>
                </a:lnTo>
                <a:lnTo>
                  <a:pt x="2517" y="3155"/>
                </a:lnTo>
                <a:lnTo>
                  <a:pt x="2517" y="3157"/>
                </a:lnTo>
                <a:lnTo>
                  <a:pt x="2519" y="3157"/>
                </a:lnTo>
                <a:lnTo>
                  <a:pt x="2519" y="3159"/>
                </a:lnTo>
                <a:lnTo>
                  <a:pt x="2521" y="3159"/>
                </a:lnTo>
                <a:lnTo>
                  <a:pt x="2521" y="3160"/>
                </a:lnTo>
                <a:lnTo>
                  <a:pt x="2521" y="3162"/>
                </a:lnTo>
                <a:lnTo>
                  <a:pt x="2522" y="3162"/>
                </a:lnTo>
                <a:lnTo>
                  <a:pt x="2524" y="3162"/>
                </a:lnTo>
                <a:lnTo>
                  <a:pt x="2524" y="3164"/>
                </a:lnTo>
                <a:lnTo>
                  <a:pt x="2524" y="3165"/>
                </a:lnTo>
                <a:lnTo>
                  <a:pt x="2526" y="3165"/>
                </a:lnTo>
                <a:lnTo>
                  <a:pt x="2527" y="3165"/>
                </a:lnTo>
                <a:lnTo>
                  <a:pt x="2527" y="3164"/>
                </a:lnTo>
                <a:lnTo>
                  <a:pt x="2526" y="3164"/>
                </a:lnTo>
                <a:lnTo>
                  <a:pt x="2527" y="3164"/>
                </a:lnTo>
                <a:lnTo>
                  <a:pt x="2527" y="3165"/>
                </a:lnTo>
                <a:lnTo>
                  <a:pt x="2527" y="3167"/>
                </a:lnTo>
                <a:lnTo>
                  <a:pt x="2527" y="3169"/>
                </a:lnTo>
                <a:lnTo>
                  <a:pt x="2529" y="3169"/>
                </a:lnTo>
                <a:lnTo>
                  <a:pt x="2529" y="3170"/>
                </a:lnTo>
                <a:lnTo>
                  <a:pt x="2529" y="3172"/>
                </a:lnTo>
                <a:lnTo>
                  <a:pt x="2529" y="3174"/>
                </a:lnTo>
                <a:lnTo>
                  <a:pt x="2529" y="3175"/>
                </a:lnTo>
                <a:lnTo>
                  <a:pt x="2529" y="3177"/>
                </a:lnTo>
                <a:lnTo>
                  <a:pt x="2529" y="3179"/>
                </a:lnTo>
                <a:lnTo>
                  <a:pt x="2531" y="3179"/>
                </a:lnTo>
                <a:lnTo>
                  <a:pt x="2531" y="3180"/>
                </a:lnTo>
                <a:lnTo>
                  <a:pt x="2531" y="3182"/>
                </a:lnTo>
                <a:lnTo>
                  <a:pt x="2531" y="3184"/>
                </a:lnTo>
                <a:lnTo>
                  <a:pt x="2533" y="3185"/>
                </a:lnTo>
                <a:lnTo>
                  <a:pt x="2533" y="3187"/>
                </a:lnTo>
                <a:lnTo>
                  <a:pt x="2534" y="3187"/>
                </a:lnTo>
                <a:lnTo>
                  <a:pt x="2534" y="3189"/>
                </a:lnTo>
                <a:lnTo>
                  <a:pt x="2533" y="3189"/>
                </a:lnTo>
                <a:lnTo>
                  <a:pt x="2533" y="3190"/>
                </a:lnTo>
                <a:lnTo>
                  <a:pt x="2531" y="3190"/>
                </a:lnTo>
                <a:lnTo>
                  <a:pt x="2531" y="3192"/>
                </a:lnTo>
                <a:lnTo>
                  <a:pt x="2529" y="3192"/>
                </a:lnTo>
                <a:lnTo>
                  <a:pt x="2527" y="3192"/>
                </a:lnTo>
                <a:lnTo>
                  <a:pt x="2526" y="3192"/>
                </a:lnTo>
                <a:lnTo>
                  <a:pt x="2524" y="3192"/>
                </a:lnTo>
                <a:lnTo>
                  <a:pt x="2524" y="3190"/>
                </a:lnTo>
                <a:lnTo>
                  <a:pt x="2524" y="3189"/>
                </a:lnTo>
                <a:lnTo>
                  <a:pt x="2524" y="3187"/>
                </a:lnTo>
                <a:lnTo>
                  <a:pt x="2524" y="3185"/>
                </a:lnTo>
                <a:lnTo>
                  <a:pt x="2524" y="3184"/>
                </a:lnTo>
                <a:lnTo>
                  <a:pt x="2524" y="3182"/>
                </a:lnTo>
                <a:lnTo>
                  <a:pt x="2522" y="3182"/>
                </a:lnTo>
                <a:lnTo>
                  <a:pt x="2521" y="3182"/>
                </a:lnTo>
                <a:lnTo>
                  <a:pt x="2521" y="3180"/>
                </a:lnTo>
                <a:lnTo>
                  <a:pt x="2521" y="3179"/>
                </a:lnTo>
                <a:lnTo>
                  <a:pt x="2521" y="3177"/>
                </a:lnTo>
                <a:lnTo>
                  <a:pt x="2519" y="3177"/>
                </a:lnTo>
                <a:lnTo>
                  <a:pt x="2517" y="3177"/>
                </a:lnTo>
                <a:lnTo>
                  <a:pt x="2517" y="3175"/>
                </a:lnTo>
                <a:lnTo>
                  <a:pt x="2517" y="3174"/>
                </a:lnTo>
                <a:lnTo>
                  <a:pt x="2517" y="3172"/>
                </a:lnTo>
                <a:lnTo>
                  <a:pt x="2517" y="3174"/>
                </a:lnTo>
                <a:lnTo>
                  <a:pt x="2519" y="3174"/>
                </a:lnTo>
                <a:lnTo>
                  <a:pt x="2519" y="3175"/>
                </a:lnTo>
                <a:lnTo>
                  <a:pt x="2519" y="3174"/>
                </a:lnTo>
                <a:lnTo>
                  <a:pt x="2519" y="3172"/>
                </a:lnTo>
                <a:lnTo>
                  <a:pt x="2521" y="3172"/>
                </a:lnTo>
                <a:lnTo>
                  <a:pt x="2522" y="3172"/>
                </a:lnTo>
                <a:lnTo>
                  <a:pt x="2521" y="3172"/>
                </a:lnTo>
                <a:lnTo>
                  <a:pt x="2521" y="3170"/>
                </a:lnTo>
                <a:lnTo>
                  <a:pt x="2522" y="3170"/>
                </a:lnTo>
                <a:lnTo>
                  <a:pt x="2521" y="3170"/>
                </a:lnTo>
                <a:lnTo>
                  <a:pt x="2521" y="3169"/>
                </a:lnTo>
                <a:lnTo>
                  <a:pt x="2519" y="3169"/>
                </a:lnTo>
                <a:lnTo>
                  <a:pt x="2519" y="3167"/>
                </a:lnTo>
                <a:lnTo>
                  <a:pt x="2517" y="3167"/>
                </a:lnTo>
                <a:lnTo>
                  <a:pt x="2516" y="3167"/>
                </a:lnTo>
                <a:lnTo>
                  <a:pt x="2516" y="3165"/>
                </a:lnTo>
                <a:lnTo>
                  <a:pt x="2516" y="3164"/>
                </a:lnTo>
                <a:lnTo>
                  <a:pt x="2514" y="3164"/>
                </a:lnTo>
                <a:lnTo>
                  <a:pt x="2514" y="3162"/>
                </a:lnTo>
                <a:lnTo>
                  <a:pt x="2514" y="3164"/>
                </a:lnTo>
                <a:lnTo>
                  <a:pt x="2512" y="3164"/>
                </a:lnTo>
                <a:lnTo>
                  <a:pt x="2514" y="3164"/>
                </a:lnTo>
                <a:lnTo>
                  <a:pt x="2514" y="3165"/>
                </a:lnTo>
                <a:lnTo>
                  <a:pt x="2512" y="3165"/>
                </a:lnTo>
                <a:lnTo>
                  <a:pt x="2511" y="3164"/>
                </a:lnTo>
                <a:lnTo>
                  <a:pt x="2511" y="3162"/>
                </a:lnTo>
                <a:lnTo>
                  <a:pt x="2509" y="3162"/>
                </a:lnTo>
                <a:lnTo>
                  <a:pt x="2509" y="3160"/>
                </a:lnTo>
                <a:lnTo>
                  <a:pt x="2507" y="3160"/>
                </a:lnTo>
                <a:lnTo>
                  <a:pt x="2507" y="3159"/>
                </a:lnTo>
                <a:lnTo>
                  <a:pt x="2506" y="3159"/>
                </a:lnTo>
                <a:lnTo>
                  <a:pt x="2506" y="3157"/>
                </a:lnTo>
                <a:lnTo>
                  <a:pt x="2504" y="3157"/>
                </a:lnTo>
                <a:lnTo>
                  <a:pt x="2504" y="3155"/>
                </a:lnTo>
                <a:lnTo>
                  <a:pt x="2504" y="3154"/>
                </a:lnTo>
                <a:lnTo>
                  <a:pt x="2502" y="3154"/>
                </a:lnTo>
                <a:lnTo>
                  <a:pt x="2501" y="3154"/>
                </a:lnTo>
                <a:lnTo>
                  <a:pt x="2499" y="3154"/>
                </a:lnTo>
                <a:lnTo>
                  <a:pt x="2499" y="3152"/>
                </a:lnTo>
                <a:lnTo>
                  <a:pt x="2497" y="3152"/>
                </a:lnTo>
                <a:lnTo>
                  <a:pt x="2496" y="3152"/>
                </a:lnTo>
                <a:lnTo>
                  <a:pt x="2496" y="3150"/>
                </a:lnTo>
                <a:lnTo>
                  <a:pt x="2497" y="3150"/>
                </a:lnTo>
                <a:lnTo>
                  <a:pt x="2496" y="3149"/>
                </a:lnTo>
                <a:lnTo>
                  <a:pt x="2497" y="3149"/>
                </a:lnTo>
                <a:lnTo>
                  <a:pt x="2497" y="3147"/>
                </a:lnTo>
                <a:lnTo>
                  <a:pt x="2496" y="3147"/>
                </a:lnTo>
                <a:lnTo>
                  <a:pt x="2497" y="3147"/>
                </a:lnTo>
                <a:lnTo>
                  <a:pt x="2499" y="3147"/>
                </a:lnTo>
                <a:lnTo>
                  <a:pt x="2499" y="3145"/>
                </a:lnTo>
                <a:lnTo>
                  <a:pt x="2499" y="3144"/>
                </a:lnTo>
                <a:lnTo>
                  <a:pt x="2497" y="3144"/>
                </a:lnTo>
                <a:lnTo>
                  <a:pt x="2497" y="3142"/>
                </a:lnTo>
                <a:lnTo>
                  <a:pt x="2496" y="3142"/>
                </a:lnTo>
                <a:lnTo>
                  <a:pt x="2496" y="3140"/>
                </a:lnTo>
                <a:lnTo>
                  <a:pt x="2497" y="3140"/>
                </a:lnTo>
                <a:lnTo>
                  <a:pt x="2497" y="3142"/>
                </a:lnTo>
                <a:lnTo>
                  <a:pt x="2499" y="3142"/>
                </a:lnTo>
                <a:lnTo>
                  <a:pt x="2499" y="3140"/>
                </a:lnTo>
                <a:lnTo>
                  <a:pt x="2501" y="3140"/>
                </a:lnTo>
                <a:lnTo>
                  <a:pt x="2501" y="3139"/>
                </a:lnTo>
                <a:lnTo>
                  <a:pt x="2499" y="3139"/>
                </a:lnTo>
                <a:lnTo>
                  <a:pt x="2499" y="3137"/>
                </a:lnTo>
                <a:lnTo>
                  <a:pt x="2497" y="3137"/>
                </a:lnTo>
                <a:lnTo>
                  <a:pt x="2497" y="3135"/>
                </a:lnTo>
                <a:lnTo>
                  <a:pt x="2497" y="3134"/>
                </a:lnTo>
                <a:lnTo>
                  <a:pt x="2496" y="3134"/>
                </a:lnTo>
                <a:lnTo>
                  <a:pt x="2496" y="3132"/>
                </a:lnTo>
                <a:lnTo>
                  <a:pt x="2496" y="3130"/>
                </a:lnTo>
                <a:lnTo>
                  <a:pt x="2496" y="3129"/>
                </a:lnTo>
                <a:lnTo>
                  <a:pt x="2494" y="3129"/>
                </a:lnTo>
                <a:lnTo>
                  <a:pt x="2494" y="3127"/>
                </a:lnTo>
                <a:lnTo>
                  <a:pt x="2494" y="3125"/>
                </a:lnTo>
                <a:lnTo>
                  <a:pt x="2494" y="3124"/>
                </a:lnTo>
                <a:lnTo>
                  <a:pt x="2492" y="3124"/>
                </a:lnTo>
                <a:lnTo>
                  <a:pt x="2492" y="3122"/>
                </a:lnTo>
                <a:lnTo>
                  <a:pt x="2494" y="3122"/>
                </a:lnTo>
                <a:lnTo>
                  <a:pt x="2494" y="3120"/>
                </a:lnTo>
                <a:lnTo>
                  <a:pt x="2494" y="3122"/>
                </a:lnTo>
                <a:lnTo>
                  <a:pt x="2496" y="3122"/>
                </a:lnTo>
                <a:lnTo>
                  <a:pt x="2497" y="3122"/>
                </a:lnTo>
                <a:lnTo>
                  <a:pt x="2499" y="3122"/>
                </a:lnTo>
                <a:lnTo>
                  <a:pt x="2501" y="3122"/>
                </a:lnTo>
                <a:lnTo>
                  <a:pt x="2502" y="3122"/>
                </a:lnTo>
                <a:lnTo>
                  <a:pt x="2502" y="3124"/>
                </a:lnTo>
                <a:lnTo>
                  <a:pt x="2504" y="3124"/>
                </a:lnTo>
                <a:lnTo>
                  <a:pt x="2506" y="3124"/>
                </a:lnTo>
                <a:lnTo>
                  <a:pt x="2504" y="3124"/>
                </a:lnTo>
                <a:lnTo>
                  <a:pt x="2504" y="3122"/>
                </a:lnTo>
                <a:lnTo>
                  <a:pt x="2502" y="3122"/>
                </a:lnTo>
                <a:lnTo>
                  <a:pt x="2504" y="3122"/>
                </a:lnTo>
                <a:lnTo>
                  <a:pt x="2504" y="3120"/>
                </a:lnTo>
                <a:lnTo>
                  <a:pt x="2502" y="3120"/>
                </a:lnTo>
                <a:lnTo>
                  <a:pt x="2502" y="3119"/>
                </a:lnTo>
                <a:lnTo>
                  <a:pt x="2504" y="3119"/>
                </a:lnTo>
                <a:lnTo>
                  <a:pt x="2506" y="3119"/>
                </a:lnTo>
                <a:lnTo>
                  <a:pt x="2507" y="3119"/>
                </a:lnTo>
                <a:lnTo>
                  <a:pt x="2509" y="3119"/>
                </a:lnTo>
                <a:lnTo>
                  <a:pt x="2509" y="3117"/>
                </a:lnTo>
                <a:lnTo>
                  <a:pt x="2511" y="3117"/>
                </a:lnTo>
                <a:lnTo>
                  <a:pt x="2509" y="3117"/>
                </a:lnTo>
                <a:lnTo>
                  <a:pt x="2507" y="3117"/>
                </a:lnTo>
                <a:lnTo>
                  <a:pt x="2506" y="3117"/>
                </a:lnTo>
                <a:lnTo>
                  <a:pt x="2506" y="3119"/>
                </a:lnTo>
                <a:lnTo>
                  <a:pt x="2504" y="3119"/>
                </a:lnTo>
                <a:lnTo>
                  <a:pt x="2502" y="3119"/>
                </a:lnTo>
                <a:lnTo>
                  <a:pt x="2502" y="3117"/>
                </a:lnTo>
                <a:lnTo>
                  <a:pt x="2501" y="3117"/>
                </a:lnTo>
                <a:lnTo>
                  <a:pt x="2499" y="3117"/>
                </a:lnTo>
                <a:lnTo>
                  <a:pt x="2497" y="3117"/>
                </a:lnTo>
                <a:lnTo>
                  <a:pt x="2496" y="3115"/>
                </a:lnTo>
                <a:lnTo>
                  <a:pt x="2494" y="3115"/>
                </a:lnTo>
                <a:lnTo>
                  <a:pt x="2494" y="3114"/>
                </a:lnTo>
                <a:lnTo>
                  <a:pt x="2492" y="3114"/>
                </a:lnTo>
                <a:lnTo>
                  <a:pt x="2491" y="3114"/>
                </a:lnTo>
                <a:lnTo>
                  <a:pt x="2491" y="3112"/>
                </a:lnTo>
                <a:lnTo>
                  <a:pt x="2492" y="3112"/>
                </a:lnTo>
                <a:lnTo>
                  <a:pt x="2494" y="3112"/>
                </a:lnTo>
                <a:lnTo>
                  <a:pt x="2494" y="3110"/>
                </a:lnTo>
                <a:lnTo>
                  <a:pt x="2496" y="3110"/>
                </a:lnTo>
                <a:lnTo>
                  <a:pt x="2497" y="3110"/>
                </a:lnTo>
                <a:lnTo>
                  <a:pt x="2499" y="3110"/>
                </a:lnTo>
                <a:lnTo>
                  <a:pt x="2501" y="3110"/>
                </a:lnTo>
                <a:lnTo>
                  <a:pt x="2501" y="3109"/>
                </a:lnTo>
                <a:lnTo>
                  <a:pt x="2502" y="3109"/>
                </a:lnTo>
                <a:lnTo>
                  <a:pt x="2504" y="3109"/>
                </a:lnTo>
                <a:lnTo>
                  <a:pt x="2506" y="3109"/>
                </a:lnTo>
                <a:lnTo>
                  <a:pt x="2506" y="3107"/>
                </a:lnTo>
                <a:lnTo>
                  <a:pt x="2504" y="3107"/>
                </a:lnTo>
                <a:lnTo>
                  <a:pt x="2504" y="3109"/>
                </a:lnTo>
                <a:lnTo>
                  <a:pt x="2502" y="3109"/>
                </a:lnTo>
                <a:lnTo>
                  <a:pt x="2502" y="3107"/>
                </a:lnTo>
                <a:lnTo>
                  <a:pt x="2504" y="3107"/>
                </a:lnTo>
                <a:lnTo>
                  <a:pt x="2504" y="3105"/>
                </a:lnTo>
                <a:lnTo>
                  <a:pt x="2506" y="3105"/>
                </a:lnTo>
                <a:lnTo>
                  <a:pt x="2507" y="3105"/>
                </a:lnTo>
                <a:lnTo>
                  <a:pt x="2509" y="3105"/>
                </a:lnTo>
                <a:lnTo>
                  <a:pt x="2511" y="3105"/>
                </a:lnTo>
                <a:lnTo>
                  <a:pt x="2511" y="3104"/>
                </a:lnTo>
                <a:lnTo>
                  <a:pt x="2512" y="3104"/>
                </a:lnTo>
                <a:lnTo>
                  <a:pt x="2514" y="3104"/>
                </a:lnTo>
                <a:close/>
                <a:moveTo>
                  <a:pt x="2609" y="3104"/>
                </a:moveTo>
                <a:lnTo>
                  <a:pt x="2609" y="3105"/>
                </a:lnTo>
                <a:lnTo>
                  <a:pt x="2611" y="3105"/>
                </a:lnTo>
                <a:lnTo>
                  <a:pt x="2613" y="3105"/>
                </a:lnTo>
                <a:lnTo>
                  <a:pt x="2614" y="3105"/>
                </a:lnTo>
                <a:lnTo>
                  <a:pt x="2614" y="3107"/>
                </a:lnTo>
                <a:lnTo>
                  <a:pt x="2616" y="3107"/>
                </a:lnTo>
                <a:lnTo>
                  <a:pt x="2616" y="3109"/>
                </a:lnTo>
                <a:lnTo>
                  <a:pt x="2618" y="3109"/>
                </a:lnTo>
                <a:lnTo>
                  <a:pt x="2618" y="3110"/>
                </a:lnTo>
                <a:lnTo>
                  <a:pt x="2619" y="3110"/>
                </a:lnTo>
                <a:lnTo>
                  <a:pt x="2619" y="3112"/>
                </a:lnTo>
                <a:lnTo>
                  <a:pt x="2621" y="3112"/>
                </a:lnTo>
                <a:lnTo>
                  <a:pt x="2621" y="3114"/>
                </a:lnTo>
                <a:lnTo>
                  <a:pt x="2623" y="3114"/>
                </a:lnTo>
                <a:lnTo>
                  <a:pt x="2623" y="3115"/>
                </a:lnTo>
                <a:lnTo>
                  <a:pt x="2623" y="3117"/>
                </a:lnTo>
                <a:lnTo>
                  <a:pt x="2623" y="3119"/>
                </a:lnTo>
                <a:lnTo>
                  <a:pt x="2623" y="3120"/>
                </a:lnTo>
                <a:lnTo>
                  <a:pt x="2624" y="3120"/>
                </a:lnTo>
                <a:lnTo>
                  <a:pt x="2623" y="3120"/>
                </a:lnTo>
                <a:lnTo>
                  <a:pt x="2624" y="3122"/>
                </a:lnTo>
                <a:lnTo>
                  <a:pt x="2624" y="3124"/>
                </a:lnTo>
                <a:lnTo>
                  <a:pt x="2626" y="3124"/>
                </a:lnTo>
                <a:lnTo>
                  <a:pt x="2626" y="3125"/>
                </a:lnTo>
                <a:lnTo>
                  <a:pt x="2624" y="3127"/>
                </a:lnTo>
                <a:lnTo>
                  <a:pt x="2624" y="3129"/>
                </a:lnTo>
                <a:lnTo>
                  <a:pt x="2624" y="3130"/>
                </a:lnTo>
                <a:lnTo>
                  <a:pt x="2624" y="3132"/>
                </a:lnTo>
                <a:lnTo>
                  <a:pt x="2624" y="3134"/>
                </a:lnTo>
                <a:lnTo>
                  <a:pt x="2623" y="3134"/>
                </a:lnTo>
                <a:lnTo>
                  <a:pt x="2623" y="3135"/>
                </a:lnTo>
                <a:lnTo>
                  <a:pt x="2623" y="3137"/>
                </a:lnTo>
                <a:lnTo>
                  <a:pt x="2621" y="3137"/>
                </a:lnTo>
                <a:lnTo>
                  <a:pt x="2623" y="3137"/>
                </a:lnTo>
                <a:lnTo>
                  <a:pt x="2621" y="3137"/>
                </a:lnTo>
                <a:lnTo>
                  <a:pt x="2621" y="3139"/>
                </a:lnTo>
                <a:lnTo>
                  <a:pt x="2619" y="3139"/>
                </a:lnTo>
                <a:lnTo>
                  <a:pt x="2619" y="3140"/>
                </a:lnTo>
                <a:lnTo>
                  <a:pt x="2618" y="3140"/>
                </a:lnTo>
                <a:lnTo>
                  <a:pt x="2618" y="3142"/>
                </a:lnTo>
                <a:lnTo>
                  <a:pt x="2616" y="3142"/>
                </a:lnTo>
                <a:lnTo>
                  <a:pt x="2616" y="3144"/>
                </a:lnTo>
                <a:lnTo>
                  <a:pt x="2614" y="3144"/>
                </a:lnTo>
                <a:lnTo>
                  <a:pt x="2614" y="3145"/>
                </a:lnTo>
                <a:lnTo>
                  <a:pt x="2614" y="3144"/>
                </a:lnTo>
                <a:lnTo>
                  <a:pt x="2614" y="3145"/>
                </a:lnTo>
                <a:lnTo>
                  <a:pt x="2613" y="3145"/>
                </a:lnTo>
                <a:lnTo>
                  <a:pt x="2611" y="3145"/>
                </a:lnTo>
                <a:lnTo>
                  <a:pt x="2609" y="3145"/>
                </a:lnTo>
                <a:lnTo>
                  <a:pt x="2609" y="3144"/>
                </a:lnTo>
                <a:lnTo>
                  <a:pt x="2611" y="3144"/>
                </a:lnTo>
                <a:lnTo>
                  <a:pt x="2611" y="3142"/>
                </a:lnTo>
                <a:lnTo>
                  <a:pt x="2611" y="3140"/>
                </a:lnTo>
                <a:lnTo>
                  <a:pt x="2611" y="3139"/>
                </a:lnTo>
                <a:lnTo>
                  <a:pt x="2609" y="3139"/>
                </a:lnTo>
                <a:lnTo>
                  <a:pt x="2609" y="3137"/>
                </a:lnTo>
                <a:lnTo>
                  <a:pt x="2608" y="3137"/>
                </a:lnTo>
                <a:lnTo>
                  <a:pt x="2608" y="3135"/>
                </a:lnTo>
                <a:lnTo>
                  <a:pt x="2608" y="3134"/>
                </a:lnTo>
                <a:lnTo>
                  <a:pt x="2606" y="3134"/>
                </a:lnTo>
                <a:lnTo>
                  <a:pt x="2608" y="3134"/>
                </a:lnTo>
                <a:lnTo>
                  <a:pt x="2606" y="3134"/>
                </a:lnTo>
                <a:lnTo>
                  <a:pt x="2608" y="3134"/>
                </a:lnTo>
                <a:lnTo>
                  <a:pt x="2608" y="3132"/>
                </a:lnTo>
                <a:lnTo>
                  <a:pt x="2608" y="3130"/>
                </a:lnTo>
                <a:lnTo>
                  <a:pt x="2608" y="3129"/>
                </a:lnTo>
                <a:lnTo>
                  <a:pt x="2609" y="3129"/>
                </a:lnTo>
                <a:lnTo>
                  <a:pt x="2609" y="3127"/>
                </a:lnTo>
                <a:lnTo>
                  <a:pt x="2609" y="3125"/>
                </a:lnTo>
                <a:lnTo>
                  <a:pt x="2611" y="3125"/>
                </a:lnTo>
                <a:lnTo>
                  <a:pt x="2609" y="3125"/>
                </a:lnTo>
                <a:lnTo>
                  <a:pt x="2611" y="3125"/>
                </a:lnTo>
                <a:lnTo>
                  <a:pt x="2611" y="3124"/>
                </a:lnTo>
                <a:lnTo>
                  <a:pt x="2609" y="3124"/>
                </a:lnTo>
                <a:lnTo>
                  <a:pt x="2611" y="3124"/>
                </a:lnTo>
                <a:lnTo>
                  <a:pt x="2609" y="3124"/>
                </a:lnTo>
                <a:lnTo>
                  <a:pt x="2611" y="3124"/>
                </a:lnTo>
                <a:lnTo>
                  <a:pt x="2609" y="3124"/>
                </a:lnTo>
                <a:lnTo>
                  <a:pt x="2609" y="3122"/>
                </a:lnTo>
                <a:lnTo>
                  <a:pt x="2611" y="3122"/>
                </a:lnTo>
                <a:lnTo>
                  <a:pt x="2609" y="3122"/>
                </a:lnTo>
                <a:lnTo>
                  <a:pt x="2611" y="3122"/>
                </a:lnTo>
                <a:lnTo>
                  <a:pt x="2613" y="3120"/>
                </a:lnTo>
                <a:lnTo>
                  <a:pt x="2613" y="3122"/>
                </a:lnTo>
                <a:lnTo>
                  <a:pt x="2613" y="3120"/>
                </a:lnTo>
                <a:lnTo>
                  <a:pt x="2613" y="3122"/>
                </a:lnTo>
                <a:lnTo>
                  <a:pt x="2613" y="3120"/>
                </a:lnTo>
                <a:lnTo>
                  <a:pt x="2613" y="3119"/>
                </a:lnTo>
                <a:lnTo>
                  <a:pt x="2614" y="3119"/>
                </a:lnTo>
                <a:lnTo>
                  <a:pt x="2613" y="3119"/>
                </a:lnTo>
                <a:lnTo>
                  <a:pt x="2614" y="3119"/>
                </a:lnTo>
                <a:lnTo>
                  <a:pt x="2613" y="3117"/>
                </a:lnTo>
                <a:lnTo>
                  <a:pt x="2614" y="3117"/>
                </a:lnTo>
                <a:lnTo>
                  <a:pt x="2616" y="3117"/>
                </a:lnTo>
                <a:lnTo>
                  <a:pt x="2616" y="3115"/>
                </a:lnTo>
                <a:lnTo>
                  <a:pt x="2616" y="3114"/>
                </a:lnTo>
                <a:lnTo>
                  <a:pt x="2614" y="3114"/>
                </a:lnTo>
                <a:lnTo>
                  <a:pt x="2614" y="3112"/>
                </a:lnTo>
                <a:lnTo>
                  <a:pt x="2614" y="3110"/>
                </a:lnTo>
                <a:lnTo>
                  <a:pt x="2614" y="3109"/>
                </a:lnTo>
                <a:lnTo>
                  <a:pt x="2613" y="3109"/>
                </a:lnTo>
                <a:lnTo>
                  <a:pt x="2611" y="3109"/>
                </a:lnTo>
                <a:lnTo>
                  <a:pt x="2611" y="3107"/>
                </a:lnTo>
                <a:lnTo>
                  <a:pt x="2611" y="3105"/>
                </a:lnTo>
                <a:lnTo>
                  <a:pt x="2609" y="3105"/>
                </a:lnTo>
                <a:lnTo>
                  <a:pt x="2609" y="3107"/>
                </a:lnTo>
                <a:lnTo>
                  <a:pt x="2609" y="3105"/>
                </a:lnTo>
                <a:lnTo>
                  <a:pt x="2609" y="3107"/>
                </a:lnTo>
                <a:lnTo>
                  <a:pt x="2609" y="3109"/>
                </a:lnTo>
                <a:lnTo>
                  <a:pt x="2609" y="3110"/>
                </a:lnTo>
                <a:lnTo>
                  <a:pt x="2611" y="3110"/>
                </a:lnTo>
                <a:lnTo>
                  <a:pt x="2609" y="3110"/>
                </a:lnTo>
                <a:lnTo>
                  <a:pt x="2611" y="3110"/>
                </a:lnTo>
                <a:lnTo>
                  <a:pt x="2611" y="3112"/>
                </a:lnTo>
                <a:lnTo>
                  <a:pt x="2611" y="3114"/>
                </a:lnTo>
                <a:lnTo>
                  <a:pt x="2609" y="3114"/>
                </a:lnTo>
                <a:lnTo>
                  <a:pt x="2609" y="3115"/>
                </a:lnTo>
                <a:lnTo>
                  <a:pt x="2611" y="3115"/>
                </a:lnTo>
                <a:lnTo>
                  <a:pt x="2611" y="3117"/>
                </a:lnTo>
                <a:lnTo>
                  <a:pt x="2611" y="3119"/>
                </a:lnTo>
                <a:lnTo>
                  <a:pt x="2609" y="3119"/>
                </a:lnTo>
                <a:lnTo>
                  <a:pt x="2609" y="3120"/>
                </a:lnTo>
                <a:lnTo>
                  <a:pt x="2608" y="3120"/>
                </a:lnTo>
                <a:lnTo>
                  <a:pt x="2608" y="3122"/>
                </a:lnTo>
                <a:lnTo>
                  <a:pt x="2606" y="3122"/>
                </a:lnTo>
                <a:lnTo>
                  <a:pt x="2606" y="3124"/>
                </a:lnTo>
                <a:lnTo>
                  <a:pt x="2606" y="3125"/>
                </a:lnTo>
                <a:lnTo>
                  <a:pt x="2606" y="3127"/>
                </a:lnTo>
                <a:lnTo>
                  <a:pt x="2606" y="3129"/>
                </a:lnTo>
                <a:lnTo>
                  <a:pt x="2604" y="3129"/>
                </a:lnTo>
                <a:lnTo>
                  <a:pt x="2606" y="3129"/>
                </a:lnTo>
                <a:lnTo>
                  <a:pt x="2606" y="3130"/>
                </a:lnTo>
                <a:lnTo>
                  <a:pt x="2606" y="3132"/>
                </a:lnTo>
                <a:lnTo>
                  <a:pt x="2604" y="3132"/>
                </a:lnTo>
                <a:lnTo>
                  <a:pt x="2604" y="3130"/>
                </a:lnTo>
                <a:lnTo>
                  <a:pt x="2603" y="3130"/>
                </a:lnTo>
                <a:lnTo>
                  <a:pt x="2601" y="3130"/>
                </a:lnTo>
                <a:lnTo>
                  <a:pt x="2601" y="3129"/>
                </a:lnTo>
                <a:lnTo>
                  <a:pt x="2599" y="3129"/>
                </a:lnTo>
                <a:lnTo>
                  <a:pt x="2599" y="3127"/>
                </a:lnTo>
                <a:lnTo>
                  <a:pt x="2598" y="3127"/>
                </a:lnTo>
                <a:lnTo>
                  <a:pt x="2598" y="3125"/>
                </a:lnTo>
                <a:lnTo>
                  <a:pt x="2596" y="3125"/>
                </a:lnTo>
                <a:lnTo>
                  <a:pt x="2594" y="3125"/>
                </a:lnTo>
                <a:lnTo>
                  <a:pt x="2594" y="3124"/>
                </a:lnTo>
                <a:lnTo>
                  <a:pt x="2594" y="3122"/>
                </a:lnTo>
                <a:lnTo>
                  <a:pt x="2596" y="3122"/>
                </a:lnTo>
                <a:lnTo>
                  <a:pt x="2596" y="3120"/>
                </a:lnTo>
                <a:lnTo>
                  <a:pt x="2598" y="3120"/>
                </a:lnTo>
                <a:lnTo>
                  <a:pt x="2598" y="3119"/>
                </a:lnTo>
                <a:lnTo>
                  <a:pt x="2598" y="3117"/>
                </a:lnTo>
                <a:lnTo>
                  <a:pt x="2599" y="3117"/>
                </a:lnTo>
                <a:lnTo>
                  <a:pt x="2599" y="3115"/>
                </a:lnTo>
                <a:lnTo>
                  <a:pt x="2599" y="3114"/>
                </a:lnTo>
                <a:lnTo>
                  <a:pt x="2599" y="3112"/>
                </a:lnTo>
                <a:lnTo>
                  <a:pt x="2599" y="3110"/>
                </a:lnTo>
                <a:lnTo>
                  <a:pt x="2601" y="3110"/>
                </a:lnTo>
                <a:lnTo>
                  <a:pt x="2601" y="3109"/>
                </a:lnTo>
                <a:lnTo>
                  <a:pt x="2601" y="3110"/>
                </a:lnTo>
                <a:lnTo>
                  <a:pt x="2601" y="3109"/>
                </a:lnTo>
                <a:lnTo>
                  <a:pt x="2603" y="3109"/>
                </a:lnTo>
                <a:lnTo>
                  <a:pt x="2604" y="3109"/>
                </a:lnTo>
                <a:lnTo>
                  <a:pt x="2604" y="3107"/>
                </a:lnTo>
                <a:lnTo>
                  <a:pt x="2606" y="3107"/>
                </a:lnTo>
                <a:lnTo>
                  <a:pt x="2606" y="3105"/>
                </a:lnTo>
                <a:lnTo>
                  <a:pt x="2608" y="3105"/>
                </a:lnTo>
                <a:lnTo>
                  <a:pt x="2608" y="3104"/>
                </a:lnTo>
                <a:lnTo>
                  <a:pt x="2609" y="3104"/>
                </a:lnTo>
                <a:close/>
                <a:moveTo>
                  <a:pt x="2048" y="3104"/>
                </a:moveTo>
                <a:lnTo>
                  <a:pt x="2048" y="3105"/>
                </a:lnTo>
                <a:lnTo>
                  <a:pt x="2048" y="3104"/>
                </a:lnTo>
                <a:lnTo>
                  <a:pt x="2047" y="3104"/>
                </a:lnTo>
                <a:lnTo>
                  <a:pt x="2048" y="3104"/>
                </a:lnTo>
                <a:close/>
                <a:moveTo>
                  <a:pt x="2588" y="3104"/>
                </a:moveTo>
                <a:lnTo>
                  <a:pt x="2586" y="3104"/>
                </a:lnTo>
                <a:lnTo>
                  <a:pt x="2588" y="3104"/>
                </a:lnTo>
                <a:lnTo>
                  <a:pt x="2588" y="3102"/>
                </a:lnTo>
                <a:lnTo>
                  <a:pt x="2588" y="3104"/>
                </a:lnTo>
                <a:close/>
                <a:moveTo>
                  <a:pt x="2512" y="3102"/>
                </a:moveTo>
                <a:lnTo>
                  <a:pt x="2512" y="3104"/>
                </a:lnTo>
                <a:lnTo>
                  <a:pt x="2511" y="3104"/>
                </a:lnTo>
                <a:lnTo>
                  <a:pt x="2512" y="3102"/>
                </a:lnTo>
                <a:close/>
                <a:moveTo>
                  <a:pt x="2048" y="3102"/>
                </a:moveTo>
                <a:lnTo>
                  <a:pt x="2047" y="3102"/>
                </a:lnTo>
                <a:lnTo>
                  <a:pt x="2048" y="3102"/>
                </a:lnTo>
                <a:close/>
                <a:moveTo>
                  <a:pt x="2052" y="3100"/>
                </a:moveTo>
                <a:lnTo>
                  <a:pt x="2052" y="3102"/>
                </a:lnTo>
                <a:lnTo>
                  <a:pt x="2053" y="3102"/>
                </a:lnTo>
                <a:lnTo>
                  <a:pt x="2052" y="3102"/>
                </a:lnTo>
                <a:lnTo>
                  <a:pt x="2052" y="3100"/>
                </a:lnTo>
                <a:close/>
                <a:moveTo>
                  <a:pt x="2512" y="3102"/>
                </a:moveTo>
                <a:lnTo>
                  <a:pt x="2511" y="3102"/>
                </a:lnTo>
                <a:lnTo>
                  <a:pt x="2512" y="3102"/>
                </a:lnTo>
                <a:lnTo>
                  <a:pt x="2512" y="3100"/>
                </a:lnTo>
                <a:lnTo>
                  <a:pt x="2512" y="3102"/>
                </a:lnTo>
                <a:close/>
                <a:moveTo>
                  <a:pt x="2028" y="3102"/>
                </a:moveTo>
                <a:lnTo>
                  <a:pt x="2028" y="3100"/>
                </a:lnTo>
                <a:lnTo>
                  <a:pt x="2030" y="3100"/>
                </a:lnTo>
                <a:lnTo>
                  <a:pt x="2030" y="3102"/>
                </a:lnTo>
                <a:lnTo>
                  <a:pt x="2028" y="3102"/>
                </a:lnTo>
                <a:close/>
                <a:moveTo>
                  <a:pt x="2599" y="3100"/>
                </a:moveTo>
                <a:lnTo>
                  <a:pt x="2599" y="3102"/>
                </a:lnTo>
                <a:lnTo>
                  <a:pt x="2598" y="3102"/>
                </a:lnTo>
                <a:lnTo>
                  <a:pt x="2598" y="3100"/>
                </a:lnTo>
                <a:lnTo>
                  <a:pt x="2599" y="3100"/>
                </a:lnTo>
                <a:close/>
                <a:moveTo>
                  <a:pt x="2606" y="3098"/>
                </a:moveTo>
                <a:lnTo>
                  <a:pt x="2606" y="3100"/>
                </a:lnTo>
                <a:lnTo>
                  <a:pt x="2608" y="3100"/>
                </a:lnTo>
                <a:lnTo>
                  <a:pt x="2606" y="3100"/>
                </a:lnTo>
                <a:lnTo>
                  <a:pt x="2604" y="3100"/>
                </a:lnTo>
                <a:lnTo>
                  <a:pt x="2606" y="3100"/>
                </a:lnTo>
                <a:lnTo>
                  <a:pt x="2606" y="3098"/>
                </a:lnTo>
                <a:close/>
                <a:moveTo>
                  <a:pt x="2563" y="3098"/>
                </a:moveTo>
                <a:lnTo>
                  <a:pt x="2563" y="3100"/>
                </a:lnTo>
                <a:lnTo>
                  <a:pt x="2564" y="3100"/>
                </a:lnTo>
                <a:lnTo>
                  <a:pt x="2564" y="3102"/>
                </a:lnTo>
                <a:lnTo>
                  <a:pt x="2566" y="3102"/>
                </a:lnTo>
                <a:lnTo>
                  <a:pt x="2566" y="3104"/>
                </a:lnTo>
                <a:lnTo>
                  <a:pt x="2566" y="3105"/>
                </a:lnTo>
                <a:lnTo>
                  <a:pt x="2566" y="3107"/>
                </a:lnTo>
                <a:lnTo>
                  <a:pt x="2566" y="3109"/>
                </a:lnTo>
                <a:lnTo>
                  <a:pt x="2564" y="3109"/>
                </a:lnTo>
                <a:lnTo>
                  <a:pt x="2564" y="3110"/>
                </a:lnTo>
                <a:lnTo>
                  <a:pt x="2563" y="3112"/>
                </a:lnTo>
                <a:lnTo>
                  <a:pt x="2561" y="3112"/>
                </a:lnTo>
                <a:lnTo>
                  <a:pt x="2561" y="3114"/>
                </a:lnTo>
                <a:lnTo>
                  <a:pt x="2559" y="3114"/>
                </a:lnTo>
                <a:lnTo>
                  <a:pt x="2559" y="3112"/>
                </a:lnTo>
                <a:lnTo>
                  <a:pt x="2558" y="3112"/>
                </a:lnTo>
                <a:lnTo>
                  <a:pt x="2558" y="3110"/>
                </a:lnTo>
                <a:lnTo>
                  <a:pt x="2558" y="3112"/>
                </a:lnTo>
                <a:lnTo>
                  <a:pt x="2556" y="3110"/>
                </a:lnTo>
                <a:lnTo>
                  <a:pt x="2556" y="3109"/>
                </a:lnTo>
                <a:lnTo>
                  <a:pt x="2554" y="3109"/>
                </a:lnTo>
                <a:lnTo>
                  <a:pt x="2554" y="3107"/>
                </a:lnTo>
                <a:lnTo>
                  <a:pt x="2554" y="3105"/>
                </a:lnTo>
                <a:lnTo>
                  <a:pt x="2556" y="3105"/>
                </a:lnTo>
                <a:lnTo>
                  <a:pt x="2558" y="3104"/>
                </a:lnTo>
                <a:lnTo>
                  <a:pt x="2559" y="3104"/>
                </a:lnTo>
                <a:lnTo>
                  <a:pt x="2559" y="3102"/>
                </a:lnTo>
                <a:lnTo>
                  <a:pt x="2559" y="3100"/>
                </a:lnTo>
                <a:lnTo>
                  <a:pt x="2559" y="3098"/>
                </a:lnTo>
                <a:lnTo>
                  <a:pt x="2561" y="3098"/>
                </a:lnTo>
                <a:lnTo>
                  <a:pt x="2563" y="3098"/>
                </a:lnTo>
                <a:close/>
                <a:moveTo>
                  <a:pt x="2546" y="3098"/>
                </a:moveTo>
                <a:lnTo>
                  <a:pt x="2544" y="3098"/>
                </a:lnTo>
                <a:lnTo>
                  <a:pt x="2546" y="3098"/>
                </a:lnTo>
                <a:close/>
                <a:moveTo>
                  <a:pt x="2538" y="3098"/>
                </a:moveTo>
                <a:lnTo>
                  <a:pt x="2539" y="3098"/>
                </a:lnTo>
                <a:lnTo>
                  <a:pt x="2539" y="3100"/>
                </a:lnTo>
                <a:lnTo>
                  <a:pt x="2541" y="3100"/>
                </a:lnTo>
                <a:lnTo>
                  <a:pt x="2541" y="3102"/>
                </a:lnTo>
                <a:lnTo>
                  <a:pt x="2541" y="3104"/>
                </a:lnTo>
                <a:lnTo>
                  <a:pt x="2541" y="3105"/>
                </a:lnTo>
                <a:lnTo>
                  <a:pt x="2543" y="3105"/>
                </a:lnTo>
                <a:lnTo>
                  <a:pt x="2543" y="3107"/>
                </a:lnTo>
                <a:lnTo>
                  <a:pt x="2544" y="3107"/>
                </a:lnTo>
                <a:lnTo>
                  <a:pt x="2544" y="3109"/>
                </a:lnTo>
                <a:lnTo>
                  <a:pt x="2544" y="3110"/>
                </a:lnTo>
                <a:lnTo>
                  <a:pt x="2544" y="3112"/>
                </a:lnTo>
                <a:lnTo>
                  <a:pt x="2544" y="3114"/>
                </a:lnTo>
                <a:lnTo>
                  <a:pt x="2544" y="3115"/>
                </a:lnTo>
                <a:lnTo>
                  <a:pt x="2543" y="3115"/>
                </a:lnTo>
                <a:lnTo>
                  <a:pt x="2543" y="3117"/>
                </a:lnTo>
                <a:lnTo>
                  <a:pt x="2543" y="3119"/>
                </a:lnTo>
                <a:lnTo>
                  <a:pt x="2543" y="3120"/>
                </a:lnTo>
                <a:lnTo>
                  <a:pt x="2541" y="3120"/>
                </a:lnTo>
                <a:lnTo>
                  <a:pt x="2541" y="3122"/>
                </a:lnTo>
                <a:lnTo>
                  <a:pt x="2539" y="3122"/>
                </a:lnTo>
                <a:lnTo>
                  <a:pt x="2538" y="3122"/>
                </a:lnTo>
                <a:lnTo>
                  <a:pt x="2538" y="3124"/>
                </a:lnTo>
                <a:lnTo>
                  <a:pt x="2536" y="3124"/>
                </a:lnTo>
                <a:lnTo>
                  <a:pt x="2534" y="3124"/>
                </a:lnTo>
                <a:lnTo>
                  <a:pt x="2534" y="3125"/>
                </a:lnTo>
                <a:lnTo>
                  <a:pt x="2533" y="3125"/>
                </a:lnTo>
                <a:lnTo>
                  <a:pt x="2533" y="3124"/>
                </a:lnTo>
                <a:lnTo>
                  <a:pt x="2531" y="3124"/>
                </a:lnTo>
                <a:lnTo>
                  <a:pt x="2531" y="3122"/>
                </a:lnTo>
                <a:lnTo>
                  <a:pt x="2533" y="3122"/>
                </a:lnTo>
                <a:lnTo>
                  <a:pt x="2531" y="3122"/>
                </a:lnTo>
                <a:lnTo>
                  <a:pt x="2529" y="3122"/>
                </a:lnTo>
                <a:lnTo>
                  <a:pt x="2529" y="3120"/>
                </a:lnTo>
                <a:lnTo>
                  <a:pt x="2527" y="3120"/>
                </a:lnTo>
                <a:lnTo>
                  <a:pt x="2527" y="3119"/>
                </a:lnTo>
                <a:lnTo>
                  <a:pt x="2527" y="3117"/>
                </a:lnTo>
                <a:lnTo>
                  <a:pt x="2526" y="3117"/>
                </a:lnTo>
                <a:lnTo>
                  <a:pt x="2526" y="3115"/>
                </a:lnTo>
                <a:lnTo>
                  <a:pt x="2526" y="3114"/>
                </a:lnTo>
                <a:lnTo>
                  <a:pt x="2524" y="3114"/>
                </a:lnTo>
                <a:lnTo>
                  <a:pt x="2526" y="3114"/>
                </a:lnTo>
                <a:lnTo>
                  <a:pt x="2526" y="3112"/>
                </a:lnTo>
                <a:lnTo>
                  <a:pt x="2524" y="3112"/>
                </a:lnTo>
                <a:lnTo>
                  <a:pt x="2524" y="3110"/>
                </a:lnTo>
                <a:lnTo>
                  <a:pt x="2522" y="3109"/>
                </a:lnTo>
                <a:lnTo>
                  <a:pt x="2522" y="3107"/>
                </a:lnTo>
                <a:lnTo>
                  <a:pt x="2522" y="3105"/>
                </a:lnTo>
                <a:lnTo>
                  <a:pt x="2524" y="3105"/>
                </a:lnTo>
                <a:lnTo>
                  <a:pt x="2526" y="3105"/>
                </a:lnTo>
                <a:lnTo>
                  <a:pt x="2527" y="3105"/>
                </a:lnTo>
                <a:lnTo>
                  <a:pt x="2527" y="3104"/>
                </a:lnTo>
                <a:lnTo>
                  <a:pt x="2529" y="3104"/>
                </a:lnTo>
                <a:lnTo>
                  <a:pt x="2531" y="3104"/>
                </a:lnTo>
                <a:lnTo>
                  <a:pt x="2531" y="3102"/>
                </a:lnTo>
                <a:lnTo>
                  <a:pt x="2531" y="3100"/>
                </a:lnTo>
                <a:lnTo>
                  <a:pt x="2533" y="3100"/>
                </a:lnTo>
                <a:lnTo>
                  <a:pt x="2533" y="3098"/>
                </a:lnTo>
                <a:lnTo>
                  <a:pt x="2534" y="3098"/>
                </a:lnTo>
                <a:lnTo>
                  <a:pt x="2536" y="3098"/>
                </a:lnTo>
                <a:lnTo>
                  <a:pt x="2538" y="3098"/>
                </a:lnTo>
                <a:close/>
                <a:moveTo>
                  <a:pt x="2035" y="3095"/>
                </a:moveTo>
                <a:lnTo>
                  <a:pt x="2035" y="3097"/>
                </a:lnTo>
                <a:lnTo>
                  <a:pt x="2037" y="3097"/>
                </a:lnTo>
                <a:lnTo>
                  <a:pt x="2035" y="3097"/>
                </a:lnTo>
                <a:lnTo>
                  <a:pt x="2035" y="3095"/>
                </a:lnTo>
                <a:close/>
                <a:moveTo>
                  <a:pt x="2017" y="3095"/>
                </a:moveTo>
                <a:lnTo>
                  <a:pt x="2015" y="3095"/>
                </a:lnTo>
                <a:lnTo>
                  <a:pt x="2017" y="3095"/>
                </a:lnTo>
                <a:close/>
                <a:moveTo>
                  <a:pt x="2033" y="3095"/>
                </a:moveTo>
                <a:lnTo>
                  <a:pt x="2035" y="3095"/>
                </a:lnTo>
                <a:lnTo>
                  <a:pt x="2033" y="3095"/>
                </a:lnTo>
                <a:close/>
                <a:moveTo>
                  <a:pt x="2487" y="3093"/>
                </a:moveTo>
                <a:lnTo>
                  <a:pt x="2487" y="3095"/>
                </a:lnTo>
                <a:lnTo>
                  <a:pt x="2486" y="3095"/>
                </a:lnTo>
                <a:lnTo>
                  <a:pt x="2486" y="3093"/>
                </a:lnTo>
                <a:lnTo>
                  <a:pt x="2487" y="3093"/>
                </a:lnTo>
                <a:close/>
                <a:moveTo>
                  <a:pt x="2474" y="3092"/>
                </a:moveTo>
                <a:lnTo>
                  <a:pt x="2476" y="3092"/>
                </a:lnTo>
                <a:lnTo>
                  <a:pt x="2477" y="3092"/>
                </a:lnTo>
                <a:lnTo>
                  <a:pt x="2477" y="3093"/>
                </a:lnTo>
                <a:lnTo>
                  <a:pt x="2476" y="3093"/>
                </a:lnTo>
                <a:lnTo>
                  <a:pt x="2474" y="3092"/>
                </a:lnTo>
                <a:close/>
                <a:moveTo>
                  <a:pt x="2496" y="3088"/>
                </a:moveTo>
                <a:lnTo>
                  <a:pt x="2497" y="3088"/>
                </a:lnTo>
                <a:lnTo>
                  <a:pt x="2497" y="3090"/>
                </a:lnTo>
                <a:lnTo>
                  <a:pt x="2496" y="3090"/>
                </a:lnTo>
                <a:lnTo>
                  <a:pt x="2494" y="3090"/>
                </a:lnTo>
                <a:lnTo>
                  <a:pt x="2494" y="3088"/>
                </a:lnTo>
                <a:lnTo>
                  <a:pt x="2496" y="3088"/>
                </a:lnTo>
                <a:close/>
                <a:moveTo>
                  <a:pt x="2015" y="3090"/>
                </a:moveTo>
                <a:lnTo>
                  <a:pt x="2015" y="3088"/>
                </a:lnTo>
                <a:lnTo>
                  <a:pt x="2017" y="3088"/>
                </a:lnTo>
                <a:lnTo>
                  <a:pt x="2017" y="3090"/>
                </a:lnTo>
                <a:lnTo>
                  <a:pt x="2015" y="3090"/>
                </a:lnTo>
                <a:close/>
                <a:moveTo>
                  <a:pt x="2466" y="3087"/>
                </a:moveTo>
                <a:lnTo>
                  <a:pt x="2467" y="3087"/>
                </a:lnTo>
                <a:lnTo>
                  <a:pt x="2467" y="3088"/>
                </a:lnTo>
                <a:lnTo>
                  <a:pt x="2466" y="3088"/>
                </a:lnTo>
                <a:lnTo>
                  <a:pt x="2467" y="3088"/>
                </a:lnTo>
                <a:lnTo>
                  <a:pt x="2466" y="3088"/>
                </a:lnTo>
                <a:lnTo>
                  <a:pt x="2466" y="3090"/>
                </a:lnTo>
                <a:lnTo>
                  <a:pt x="2466" y="3088"/>
                </a:lnTo>
                <a:lnTo>
                  <a:pt x="2466" y="3090"/>
                </a:lnTo>
                <a:lnTo>
                  <a:pt x="2464" y="3088"/>
                </a:lnTo>
                <a:lnTo>
                  <a:pt x="2466" y="3088"/>
                </a:lnTo>
                <a:lnTo>
                  <a:pt x="2464" y="3088"/>
                </a:lnTo>
                <a:lnTo>
                  <a:pt x="2464" y="3087"/>
                </a:lnTo>
                <a:lnTo>
                  <a:pt x="2466" y="3087"/>
                </a:lnTo>
                <a:close/>
                <a:moveTo>
                  <a:pt x="2464" y="3087"/>
                </a:moveTo>
                <a:lnTo>
                  <a:pt x="2464" y="3085"/>
                </a:lnTo>
                <a:lnTo>
                  <a:pt x="2464" y="3087"/>
                </a:lnTo>
                <a:close/>
                <a:moveTo>
                  <a:pt x="2462" y="3085"/>
                </a:moveTo>
                <a:lnTo>
                  <a:pt x="2462" y="3087"/>
                </a:lnTo>
                <a:lnTo>
                  <a:pt x="2462" y="3085"/>
                </a:lnTo>
                <a:close/>
                <a:moveTo>
                  <a:pt x="2501" y="3085"/>
                </a:moveTo>
                <a:lnTo>
                  <a:pt x="2502" y="3085"/>
                </a:lnTo>
                <a:lnTo>
                  <a:pt x="2501" y="3085"/>
                </a:lnTo>
                <a:close/>
                <a:moveTo>
                  <a:pt x="2112" y="3083"/>
                </a:moveTo>
                <a:lnTo>
                  <a:pt x="2113" y="3083"/>
                </a:lnTo>
                <a:lnTo>
                  <a:pt x="2113" y="3085"/>
                </a:lnTo>
                <a:lnTo>
                  <a:pt x="2112" y="3085"/>
                </a:lnTo>
                <a:lnTo>
                  <a:pt x="2112" y="3083"/>
                </a:lnTo>
                <a:close/>
                <a:moveTo>
                  <a:pt x="2496" y="3080"/>
                </a:moveTo>
                <a:lnTo>
                  <a:pt x="2496" y="3082"/>
                </a:lnTo>
                <a:lnTo>
                  <a:pt x="2494" y="3082"/>
                </a:lnTo>
                <a:lnTo>
                  <a:pt x="2494" y="3080"/>
                </a:lnTo>
                <a:lnTo>
                  <a:pt x="2496" y="3080"/>
                </a:lnTo>
                <a:close/>
                <a:moveTo>
                  <a:pt x="2531" y="3080"/>
                </a:moveTo>
                <a:lnTo>
                  <a:pt x="2533" y="3080"/>
                </a:lnTo>
                <a:lnTo>
                  <a:pt x="2531" y="3080"/>
                </a:lnTo>
                <a:lnTo>
                  <a:pt x="2529" y="3080"/>
                </a:lnTo>
                <a:lnTo>
                  <a:pt x="2531" y="3080"/>
                </a:lnTo>
                <a:close/>
                <a:moveTo>
                  <a:pt x="2533" y="3078"/>
                </a:moveTo>
                <a:lnTo>
                  <a:pt x="2531" y="3078"/>
                </a:lnTo>
                <a:lnTo>
                  <a:pt x="2533" y="3078"/>
                </a:lnTo>
                <a:close/>
                <a:moveTo>
                  <a:pt x="2022" y="3078"/>
                </a:moveTo>
                <a:lnTo>
                  <a:pt x="2020" y="3078"/>
                </a:lnTo>
                <a:lnTo>
                  <a:pt x="2022" y="3078"/>
                </a:lnTo>
                <a:close/>
                <a:moveTo>
                  <a:pt x="2022" y="3080"/>
                </a:moveTo>
                <a:lnTo>
                  <a:pt x="2020" y="3080"/>
                </a:lnTo>
                <a:lnTo>
                  <a:pt x="2020" y="3078"/>
                </a:lnTo>
                <a:lnTo>
                  <a:pt x="2022" y="3080"/>
                </a:lnTo>
                <a:close/>
                <a:moveTo>
                  <a:pt x="2401" y="3075"/>
                </a:moveTo>
                <a:lnTo>
                  <a:pt x="2401" y="3077"/>
                </a:lnTo>
                <a:lnTo>
                  <a:pt x="2402" y="3077"/>
                </a:lnTo>
                <a:lnTo>
                  <a:pt x="2402" y="3078"/>
                </a:lnTo>
                <a:lnTo>
                  <a:pt x="2404" y="3078"/>
                </a:lnTo>
                <a:lnTo>
                  <a:pt x="2402" y="3078"/>
                </a:lnTo>
                <a:lnTo>
                  <a:pt x="2402" y="3080"/>
                </a:lnTo>
                <a:lnTo>
                  <a:pt x="2401" y="3078"/>
                </a:lnTo>
                <a:lnTo>
                  <a:pt x="2399" y="3078"/>
                </a:lnTo>
                <a:lnTo>
                  <a:pt x="2399" y="3077"/>
                </a:lnTo>
                <a:lnTo>
                  <a:pt x="2397" y="3077"/>
                </a:lnTo>
                <a:lnTo>
                  <a:pt x="2399" y="3077"/>
                </a:lnTo>
                <a:lnTo>
                  <a:pt x="2399" y="3075"/>
                </a:lnTo>
                <a:lnTo>
                  <a:pt x="2399" y="3077"/>
                </a:lnTo>
                <a:lnTo>
                  <a:pt x="2401" y="3077"/>
                </a:lnTo>
                <a:lnTo>
                  <a:pt x="2401" y="3075"/>
                </a:lnTo>
                <a:close/>
                <a:moveTo>
                  <a:pt x="2524" y="3075"/>
                </a:moveTo>
                <a:lnTo>
                  <a:pt x="2522" y="3075"/>
                </a:lnTo>
                <a:lnTo>
                  <a:pt x="2524" y="3075"/>
                </a:lnTo>
                <a:close/>
                <a:moveTo>
                  <a:pt x="2107" y="3073"/>
                </a:moveTo>
                <a:lnTo>
                  <a:pt x="2107" y="3072"/>
                </a:lnTo>
                <a:lnTo>
                  <a:pt x="2107" y="3073"/>
                </a:lnTo>
                <a:close/>
                <a:moveTo>
                  <a:pt x="2536" y="3072"/>
                </a:moveTo>
                <a:lnTo>
                  <a:pt x="2538" y="3072"/>
                </a:lnTo>
                <a:lnTo>
                  <a:pt x="2539" y="3072"/>
                </a:lnTo>
                <a:lnTo>
                  <a:pt x="2539" y="3073"/>
                </a:lnTo>
                <a:lnTo>
                  <a:pt x="2539" y="3075"/>
                </a:lnTo>
                <a:lnTo>
                  <a:pt x="2539" y="3077"/>
                </a:lnTo>
                <a:lnTo>
                  <a:pt x="2541" y="3078"/>
                </a:lnTo>
                <a:lnTo>
                  <a:pt x="2543" y="3080"/>
                </a:lnTo>
                <a:lnTo>
                  <a:pt x="2544" y="3080"/>
                </a:lnTo>
                <a:lnTo>
                  <a:pt x="2544" y="3082"/>
                </a:lnTo>
                <a:lnTo>
                  <a:pt x="2544" y="3083"/>
                </a:lnTo>
                <a:lnTo>
                  <a:pt x="2546" y="3083"/>
                </a:lnTo>
                <a:lnTo>
                  <a:pt x="2544" y="3083"/>
                </a:lnTo>
                <a:lnTo>
                  <a:pt x="2543" y="3083"/>
                </a:lnTo>
                <a:lnTo>
                  <a:pt x="2543" y="3085"/>
                </a:lnTo>
                <a:lnTo>
                  <a:pt x="2541" y="3085"/>
                </a:lnTo>
                <a:lnTo>
                  <a:pt x="2541" y="3087"/>
                </a:lnTo>
                <a:lnTo>
                  <a:pt x="2539" y="3087"/>
                </a:lnTo>
                <a:lnTo>
                  <a:pt x="2539" y="3088"/>
                </a:lnTo>
                <a:lnTo>
                  <a:pt x="2538" y="3088"/>
                </a:lnTo>
                <a:lnTo>
                  <a:pt x="2536" y="3088"/>
                </a:lnTo>
                <a:lnTo>
                  <a:pt x="2536" y="3087"/>
                </a:lnTo>
                <a:lnTo>
                  <a:pt x="2534" y="3087"/>
                </a:lnTo>
                <a:lnTo>
                  <a:pt x="2534" y="3085"/>
                </a:lnTo>
                <a:lnTo>
                  <a:pt x="2534" y="3083"/>
                </a:lnTo>
                <a:lnTo>
                  <a:pt x="2534" y="3082"/>
                </a:lnTo>
                <a:lnTo>
                  <a:pt x="2534" y="3080"/>
                </a:lnTo>
                <a:lnTo>
                  <a:pt x="2536" y="3080"/>
                </a:lnTo>
                <a:lnTo>
                  <a:pt x="2536" y="3078"/>
                </a:lnTo>
                <a:lnTo>
                  <a:pt x="2534" y="3078"/>
                </a:lnTo>
                <a:lnTo>
                  <a:pt x="2533" y="3078"/>
                </a:lnTo>
                <a:lnTo>
                  <a:pt x="2534" y="3078"/>
                </a:lnTo>
                <a:lnTo>
                  <a:pt x="2534" y="3077"/>
                </a:lnTo>
                <a:lnTo>
                  <a:pt x="2533" y="3077"/>
                </a:lnTo>
                <a:lnTo>
                  <a:pt x="2534" y="3077"/>
                </a:lnTo>
                <a:lnTo>
                  <a:pt x="2534" y="3075"/>
                </a:lnTo>
                <a:lnTo>
                  <a:pt x="2534" y="3073"/>
                </a:lnTo>
                <a:lnTo>
                  <a:pt x="2534" y="3072"/>
                </a:lnTo>
                <a:lnTo>
                  <a:pt x="2536" y="3072"/>
                </a:lnTo>
                <a:close/>
                <a:moveTo>
                  <a:pt x="2427" y="3070"/>
                </a:moveTo>
                <a:lnTo>
                  <a:pt x="2427" y="3068"/>
                </a:lnTo>
                <a:lnTo>
                  <a:pt x="2427" y="3070"/>
                </a:lnTo>
                <a:lnTo>
                  <a:pt x="2429" y="3070"/>
                </a:lnTo>
                <a:lnTo>
                  <a:pt x="2427" y="3070"/>
                </a:lnTo>
                <a:close/>
                <a:moveTo>
                  <a:pt x="2476" y="3068"/>
                </a:moveTo>
                <a:lnTo>
                  <a:pt x="2474" y="3068"/>
                </a:lnTo>
                <a:lnTo>
                  <a:pt x="2476" y="3068"/>
                </a:lnTo>
                <a:close/>
                <a:moveTo>
                  <a:pt x="2476" y="3067"/>
                </a:moveTo>
                <a:lnTo>
                  <a:pt x="2474" y="3067"/>
                </a:lnTo>
                <a:lnTo>
                  <a:pt x="2476" y="3067"/>
                </a:lnTo>
                <a:lnTo>
                  <a:pt x="2477" y="3067"/>
                </a:lnTo>
                <a:lnTo>
                  <a:pt x="2476" y="3067"/>
                </a:lnTo>
                <a:close/>
                <a:moveTo>
                  <a:pt x="2514" y="3067"/>
                </a:moveTo>
                <a:lnTo>
                  <a:pt x="2512" y="3067"/>
                </a:lnTo>
                <a:lnTo>
                  <a:pt x="2514" y="3067"/>
                </a:lnTo>
                <a:close/>
                <a:moveTo>
                  <a:pt x="2020" y="3067"/>
                </a:moveTo>
                <a:lnTo>
                  <a:pt x="2020" y="3065"/>
                </a:lnTo>
                <a:lnTo>
                  <a:pt x="2020" y="3067"/>
                </a:lnTo>
                <a:close/>
                <a:moveTo>
                  <a:pt x="2469" y="3067"/>
                </a:moveTo>
                <a:lnTo>
                  <a:pt x="2469" y="3065"/>
                </a:lnTo>
                <a:lnTo>
                  <a:pt x="2471" y="3065"/>
                </a:lnTo>
                <a:lnTo>
                  <a:pt x="2469" y="3067"/>
                </a:lnTo>
                <a:close/>
                <a:moveTo>
                  <a:pt x="2509" y="3065"/>
                </a:moveTo>
                <a:lnTo>
                  <a:pt x="2511" y="3065"/>
                </a:lnTo>
                <a:lnTo>
                  <a:pt x="2511" y="3067"/>
                </a:lnTo>
                <a:lnTo>
                  <a:pt x="2512" y="3067"/>
                </a:lnTo>
                <a:lnTo>
                  <a:pt x="2512" y="3068"/>
                </a:lnTo>
                <a:lnTo>
                  <a:pt x="2514" y="3068"/>
                </a:lnTo>
                <a:lnTo>
                  <a:pt x="2514" y="3070"/>
                </a:lnTo>
                <a:lnTo>
                  <a:pt x="2516" y="3070"/>
                </a:lnTo>
                <a:lnTo>
                  <a:pt x="2516" y="3072"/>
                </a:lnTo>
                <a:lnTo>
                  <a:pt x="2517" y="3072"/>
                </a:lnTo>
                <a:lnTo>
                  <a:pt x="2519" y="3072"/>
                </a:lnTo>
                <a:lnTo>
                  <a:pt x="2519" y="3073"/>
                </a:lnTo>
                <a:lnTo>
                  <a:pt x="2521" y="3073"/>
                </a:lnTo>
                <a:lnTo>
                  <a:pt x="2521" y="3075"/>
                </a:lnTo>
                <a:lnTo>
                  <a:pt x="2522" y="3075"/>
                </a:lnTo>
                <a:lnTo>
                  <a:pt x="2522" y="3077"/>
                </a:lnTo>
                <a:lnTo>
                  <a:pt x="2522" y="3078"/>
                </a:lnTo>
                <a:lnTo>
                  <a:pt x="2524" y="3078"/>
                </a:lnTo>
                <a:lnTo>
                  <a:pt x="2526" y="3078"/>
                </a:lnTo>
                <a:lnTo>
                  <a:pt x="2526" y="3080"/>
                </a:lnTo>
                <a:lnTo>
                  <a:pt x="2527" y="3080"/>
                </a:lnTo>
                <a:lnTo>
                  <a:pt x="2529" y="3080"/>
                </a:lnTo>
                <a:lnTo>
                  <a:pt x="2529" y="3082"/>
                </a:lnTo>
                <a:lnTo>
                  <a:pt x="2531" y="3082"/>
                </a:lnTo>
                <a:lnTo>
                  <a:pt x="2533" y="3082"/>
                </a:lnTo>
                <a:lnTo>
                  <a:pt x="2533" y="3083"/>
                </a:lnTo>
                <a:lnTo>
                  <a:pt x="2533" y="3085"/>
                </a:lnTo>
                <a:lnTo>
                  <a:pt x="2531" y="3085"/>
                </a:lnTo>
                <a:lnTo>
                  <a:pt x="2531" y="3087"/>
                </a:lnTo>
                <a:lnTo>
                  <a:pt x="2533" y="3088"/>
                </a:lnTo>
                <a:lnTo>
                  <a:pt x="2533" y="3090"/>
                </a:lnTo>
                <a:lnTo>
                  <a:pt x="2534" y="3090"/>
                </a:lnTo>
                <a:lnTo>
                  <a:pt x="2534" y="3092"/>
                </a:lnTo>
                <a:lnTo>
                  <a:pt x="2534" y="3093"/>
                </a:lnTo>
                <a:lnTo>
                  <a:pt x="2536" y="3093"/>
                </a:lnTo>
                <a:lnTo>
                  <a:pt x="2536" y="3095"/>
                </a:lnTo>
                <a:lnTo>
                  <a:pt x="2536" y="3097"/>
                </a:lnTo>
                <a:lnTo>
                  <a:pt x="2538" y="3097"/>
                </a:lnTo>
                <a:lnTo>
                  <a:pt x="2536" y="3097"/>
                </a:lnTo>
                <a:lnTo>
                  <a:pt x="2534" y="3097"/>
                </a:lnTo>
                <a:lnTo>
                  <a:pt x="2533" y="3098"/>
                </a:lnTo>
                <a:lnTo>
                  <a:pt x="2531" y="3098"/>
                </a:lnTo>
                <a:lnTo>
                  <a:pt x="2529" y="3098"/>
                </a:lnTo>
                <a:lnTo>
                  <a:pt x="2529" y="3100"/>
                </a:lnTo>
                <a:lnTo>
                  <a:pt x="2527" y="3100"/>
                </a:lnTo>
                <a:lnTo>
                  <a:pt x="2527" y="3102"/>
                </a:lnTo>
                <a:lnTo>
                  <a:pt x="2526" y="3102"/>
                </a:lnTo>
                <a:lnTo>
                  <a:pt x="2526" y="3104"/>
                </a:lnTo>
                <a:lnTo>
                  <a:pt x="2524" y="3104"/>
                </a:lnTo>
                <a:lnTo>
                  <a:pt x="2524" y="3105"/>
                </a:lnTo>
                <a:lnTo>
                  <a:pt x="2522" y="3105"/>
                </a:lnTo>
                <a:lnTo>
                  <a:pt x="2522" y="3107"/>
                </a:lnTo>
                <a:lnTo>
                  <a:pt x="2521" y="3107"/>
                </a:lnTo>
                <a:lnTo>
                  <a:pt x="2521" y="3105"/>
                </a:lnTo>
                <a:lnTo>
                  <a:pt x="2519" y="3105"/>
                </a:lnTo>
                <a:lnTo>
                  <a:pt x="2517" y="3104"/>
                </a:lnTo>
                <a:lnTo>
                  <a:pt x="2519" y="3104"/>
                </a:lnTo>
                <a:lnTo>
                  <a:pt x="2517" y="3104"/>
                </a:lnTo>
                <a:lnTo>
                  <a:pt x="2517" y="3102"/>
                </a:lnTo>
                <a:lnTo>
                  <a:pt x="2519" y="3102"/>
                </a:lnTo>
                <a:lnTo>
                  <a:pt x="2519" y="3104"/>
                </a:lnTo>
                <a:lnTo>
                  <a:pt x="2519" y="3102"/>
                </a:lnTo>
                <a:lnTo>
                  <a:pt x="2519" y="3100"/>
                </a:lnTo>
                <a:lnTo>
                  <a:pt x="2521" y="3100"/>
                </a:lnTo>
                <a:lnTo>
                  <a:pt x="2521" y="3098"/>
                </a:lnTo>
                <a:lnTo>
                  <a:pt x="2519" y="3098"/>
                </a:lnTo>
                <a:lnTo>
                  <a:pt x="2519" y="3100"/>
                </a:lnTo>
                <a:lnTo>
                  <a:pt x="2517" y="3100"/>
                </a:lnTo>
                <a:lnTo>
                  <a:pt x="2517" y="3102"/>
                </a:lnTo>
                <a:lnTo>
                  <a:pt x="2516" y="3102"/>
                </a:lnTo>
                <a:lnTo>
                  <a:pt x="2516" y="3100"/>
                </a:lnTo>
                <a:lnTo>
                  <a:pt x="2514" y="3100"/>
                </a:lnTo>
                <a:lnTo>
                  <a:pt x="2512" y="3100"/>
                </a:lnTo>
                <a:lnTo>
                  <a:pt x="2514" y="3100"/>
                </a:lnTo>
                <a:lnTo>
                  <a:pt x="2514" y="3098"/>
                </a:lnTo>
                <a:lnTo>
                  <a:pt x="2512" y="3098"/>
                </a:lnTo>
                <a:lnTo>
                  <a:pt x="2511" y="3098"/>
                </a:lnTo>
                <a:lnTo>
                  <a:pt x="2511" y="3100"/>
                </a:lnTo>
                <a:lnTo>
                  <a:pt x="2509" y="3100"/>
                </a:lnTo>
                <a:lnTo>
                  <a:pt x="2509" y="3102"/>
                </a:lnTo>
                <a:lnTo>
                  <a:pt x="2507" y="3102"/>
                </a:lnTo>
                <a:lnTo>
                  <a:pt x="2506" y="3102"/>
                </a:lnTo>
                <a:lnTo>
                  <a:pt x="2504" y="3102"/>
                </a:lnTo>
                <a:lnTo>
                  <a:pt x="2504" y="3104"/>
                </a:lnTo>
                <a:lnTo>
                  <a:pt x="2504" y="3102"/>
                </a:lnTo>
                <a:lnTo>
                  <a:pt x="2502" y="3102"/>
                </a:lnTo>
                <a:lnTo>
                  <a:pt x="2502" y="3104"/>
                </a:lnTo>
                <a:lnTo>
                  <a:pt x="2501" y="3104"/>
                </a:lnTo>
                <a:lnTo>
                  <a:pt x="2499" y="3104"/>
                </a:lnTo>
                <a:lnTo>
                  <a:pt x="2499" y="3105"/>
                </a:lnTo>
                <a:lnTo>
                  <a:pt x="2497" y="3105"/>
                </a:lnTo>
                <a:lnTo>
                  <a:pt x="2497" y="3107"/>
                </a:lnTo>
                <a:lnTo>
                  <a:pt x="2499" y="3107"/>
                </a:lnTo>
                <a:lnTo>
                  <a:pt x="2497" y="3107"/>
                </a:lnTo>
                <a:lnTo>
                  <a:pt x="2497" y="3109"/>
                </a:lnTo>
                <a:lnTo>
                  <a:pt x="2496" y="3109"/>
                </a:lnTo>
                <a:lnTo>
                  <a:pt x="2494" y="3109"/>
                </a:lnTo>
                <a:lnTo>
                  <a:pt x="2492" y="3109"/>
                </a:lnTo>
                <a:lnTo>
                  <a:pt x="2491" y="3109"/>
                </a:lnTo>
                <a:lnTo>
                  <a:pt x="2489" y="3109"/>
                </a:lnTo>
                <a:lnTo>
                  <a:pt x="2489" y="3107"/>
                </a:lnTo>
                <a:lnTo>
                  <a:pt x="2487" y="3107"/>
                </a:lnTo>
                <a:lnTo>
                  <a:pt x="2487" y="3105"/>
                </a:lnTo>
                <a:lnTo>
                  <a:pt x="2487" y="3104"/>
                </a:lnTo>
                <a:lnTo>
                  <a:pt x="2486" y="3104"/>
                </a:lnTo>
                <a:lnTo>
                  <a:pt x="2487" y="3104"/>
                </a:lnTo>
                <a:lnTo>
                  <a:pt x="2487" y="3102"/>
                </a:lnTo>
                <a:lnTo>
                  <a:pt x="2487" y="3100"/>
                </a:lnTo>
                <a:lnTo>
                  <a:pt x="2487" y="3098"/>
                </a:lnTo>
                <a:lnTo>
                  <a:pt x="2486" y="3097"/>
                </a:lnTo>
                <a:lnTo>
                  <a:pt x="2486" y="3095"/>
                </a:lnTo>
                <a:lnTo>
                  <a:pt x="2487" y="3095"/>
                </a:lnTo>
                <a:lnTo>
                  <a:pt x="2487" y="3093"/>
                </a:lnTo>
                <a:lnTo>
                  <a:pt x="2489" y="3093"/>
                </a:lnTo>
                <a:lnTo>
                  <a:pt x="2489" y="3092"/>
                </a:lnTo>
                <a:lnTo>
                  <a:pt x="2491" y="3092"/>
                </a:lnTo>
                <a:lnTo>
                  <a:pt x="2491" y="3090"/>
                </a:lnTo>
                <a:lnTo>
                  <a:pt x="2492" y="3090"/>
                </a:lnTo>
                <a:lnTo>
                  <a:pt x="2494" y="3090"/>
                </a:lnTo>
                <a:lnTo>
                  <a:pt x="2494" y="3092"/>
                </a:lnTo>
                <a:lnTo>
                  <a:pt x="2496" y="3092"/>
                </a:lnTo>
                <a:lnTo>
                  <a:pt x="2497" y="3092"/>
                </a:lnTo>
                <a:lnTo>
                  <a:pt x="2499" y="3093"/>
                </a:lnTo>
                <a:lnTo>
                  <a:pt x="2501" y="3093"/>
                </a:lnTo>
                <a:lnTo>
                  <a:pt x="2502" y="3093"/>
                </a:lnTo>
                <a:lnTo>
                  <a:pt x="2504" y="3093"/>
                </a:lnTo>
                <a:lnTo>
                  <a:pt x="2504" y="3095"/>
                </a:lnTo>
                <a:lnTo>
                  <a:pt x="2506" y="3095"/>
                </a:lnTo>
                <a:lnTo>
                  <a:pt x="2506" y="3097"/>
                </a:lnTo>
                <a:lnTo>
                  <a:pt x="2506" y="3095"/>
                </a:lnTo>
                <a:lnTo>
                  <a:pt x="2506" y="3093"/>
                </a:lnTo>
                <a:lnTo>
                  <a:pt x="2504" y="3093"/>
                </a:lnTo>
                <a:lnTo>
                  <a:pt x="2504" y="3092"/>
                </a:lnTo>
                <a:lnTo>
                  <a:pt x="2502" y="3092"/>
                </a:lnTo>
                <a:lnTo>
                  <a:pt x="2502" y="3093"/>
                </a:lnTo>
                <a:lnTo>
                  <a:pt x="2502" y="3092"/>
                </a:lnTo>
                <a:lnTo>
                  <a:pt x="2501" y="3092"/>
                </a:lnTo>
                <a:lnTo>
                  <a:pt x="2502" y="3092"/>
                </a:lnTo>
                <a:lnTo>
                  <a:pt x="2501" y="3092"/>
                </a:lnTo>
                <a:lnTo>
                  <a:pt x="2501" y="3090"/>
                </a:lnTo>
                <a:lnTo>
                  <a:pt x="2499" y="3090"/>
                </a:lnTo>
                <a:lnTo>
                  <a:pt x="2499" y="3088"/>
                </a:lnTo>
                <a:lnTo>
                  <a:pt x="2501" y="3088"/>
                </a:lnTo>
                <a:lnTo>
                  <a:pt x="2502" y="3088"/>
                </a:lnTo>
                <a:lnTo>
                  <a:pt x="2504" y="3087"/>
                </a:lnTo>
                <a:lnTo>
                  <a:pt x="2502" y="3087"/>
                </a:lnTo>
                <a:lnTo>
                  <a:pt x="2502" y="3085"/>
                </a:lnTo>
                <a:lnTo>
                  <a:pt x="2502" y="3083"/>
                </a:lnTo>
                <a:lnTo>
                  <a:pt x="2501" y="3083"/>
                </a:lnTo>
                <a:lnTo>
                  <a:pt x="2501" y="3085"/>
                </a:lnTo>
                <a:lnTo>
                  <a:pt x="2499" y="3085"/>
                </a:lnTo>
                <a:lnTo>
                  <a:pt x="2499" y="3083"/>
                </a:lnTo>
                <a:lnTo>
                  <a:pt x="2499" y="3082"/>
                </a:lnTo>
                <a:lnTo>
                  <a:pt x="2499" y="3080"/>
                </a:lnTo>
                <a:lnTo>
                  <a:pt x="2501" y="3080"/>
                </a:lnTo>
                <a:lnTo>
                  <a:pt x="2501" y="3078"/>
                </a:lnTo>
                <a:lnTo>
                  <a:pt x="2502" y="3078"/>
                </a:lnTo>
                <a:lnTo>
                  <a:pt x="2502" y="3077"/>
                </a:lnTo>
                <a:lnTo>
                  <a:pt x="2504" y="3075"/>
                </a:lnTo>
                <a:lnTo>
                  <a:pt x="2502" y="3075"/>
                </a:lnTo>
                <a:lnTo>
                  <a:pt x="2504" y="3073"/>
                </a:lnTo>
                <a:lnTo>
                  <a:pt x="2504" y="3072"/>
                </a:lnTo>
                <a:lnTo>
                  <a:pt x="2506" y="3072"/>
                </a:lnTo>
                <a:lnTo>
                  <a:pt x="2506" y="3070"/>
                </a:lnTo>
                <a:lnTo>
                  <a:pt x="2504" y="3070"/>
                </a:lnTo>
                <a:lnTo>
                  <a:pt x="2504" y="3068"/>
                </a:lnTo>
                <a:lnTo>
                  <a:pt x="2506" y="3068"/>
                </a:lnTo>
                <a:lnTo>
                  <a:pt x="2506" y="3067"/>
                </a:lnTo>
                <a:lnTo>
                  <a:pt x="2507" y="3067"/>
                </a:lnTo>
                <a:lnTo>
                  <a:pt x="2507" y="3065"/>
                </a:lnTo>
                <a:lnTo>
                  <a:pt x="2509" y="3065"/>
                </a:lnTo>
                <a:close/>
                <a:moveTo>
                  <a:pt x="2007" y="3065"/>
                </a:moveTo>
                <a:lnTo>
                  <a:pt x="2008" y="3065"/>
                </a:lnTo>
                <a:lnTo>
                  <a:pt x="2008" y="3067"/>
                </a:lnTo>
                <a:lnTo>
                  <a:pt x="2007" y="3067"/>
                </a:lnTo>
                <a:lnTo>
                  <a:pt x="2007" y="3065"/>
                </a:lnTo>
                <a:close/>
                <a:moveTo>
                  <a:pt x="2466" y="3065"/>
                </a:moveTo>
                <a:lnTo>
                  <a:pt x="2467" y="3065"/>
                </a:lnTo>
                <a:lnTo>
                  <a:pt x="2467" y="3067"/>
                </a:lnTo>
                <a:lnTo>
                  <a:pt x="2469" y="3067"/>
                </a:lnTo>
                <a:lnTo>
                  <a:pt x="2469" y="3068"/>
                </a:lnTo>
                <a:lnTo>
                  <a:pt x="2469" y="3070"/>
                </a:lnTo>
                <a:lnTo>
                  <a:pt x="2469" y="3072"/>
                </a:lnTo>
                <a:lnTo>
                  <a:pt x="2469" y="3073"/>
                </a:lnTo>
                <a:lnTo>
                  <a:pt x="2469" y="3075"/>
                </a:lnTo>
                <a:lnTo>
                  <a:pt x="2469" y="3077"/>
                </a:lnTo>
                <a:lnTo>
                  <a:pt x="2467" y="3077"/>
                </a:lnTo>
                <a:lnTo>
                  <a:pt x="2466" y="3077"/>
                </a:lnTo>
                <a:lnTo>
                  <a:pt x="2464" y="3077"/>
                </a:lnTo>
                <a:lnTo>
                  <a:pt x="2464" y="3078"/>
                </a:lnTo>
                <a:lnTo>
                  <a:pt x="2462" y="3078"/>
                </a:lnTo>
                <a:lnTo>
                  <a:pt x="2462" y="3077"/>
                </a:lnTo>
                <a:lnTo>
                  <a:pt x="2462" y="3078"/>
                </a:lnTo>
                <a:lnTo>
                  <a:pt x="2461" y="3078"/>
                </a:lnTo>
                <a:lnTo>
                  <a:pt x="2461" y="3077"/>
                </a:lnTo>
                <a:lnTo>
                  <a:pt x="2459" y="3078"/>
                </a:lnTo>
                <a:lnTo>
                  <a:pt x="2457" y="3078"/>
                </a:lnTo>
                <a:lnTo>
                  <a:pt x="2457" y="3080"/>
                </a:lnTo>
                <a:lnTo>
                  <a:pt x="2456" y="3080"/>
                </a:lnTo>
                <a:lnTo>
                  <a:pt x="2454" y="3080"/>
                </a:lnTo>
                <a:lnTo>
                  <a:pt x="2454" y="3082"/>
                </a:lnTo>
                <a:lnTo>
                  <a:pt x="2452" y="3082"/>
                </a:lnTo>
                <a:lnTo>
                  <a:pt x="2451" y="3082"/>
                </a:lnTo>
                <a:lnTo>
                  <a:pt x="2451" y="3080"/>
                </a:lnTo>
                <a:lnTo>
                  <a:pt x="2451" y="3078"/>
                </a:lnTo>
                <a:lnTo>
                  <a:pt x="2449" y="3078"/>
                </a:lnTo>
                <a:lnTo>
                  <a:pt x="2447" y="3078"/>
                </a:lnTo>
                <a:lnTo>
                  <a:pt x="2447" y="3080"/>
                </a:lnTo>
                <a:lnTo>
                  <a:pt x="2447" y="3082"/>
                </a:lnTo>
                <a:lnTo>
                  <a:pt x="2447" y="3083"/>
                </a:lnTo>
                <a:lnTo>
                  <a:pt x="2446" y="3083"/>
                </a:lnTo>
                <a:lnTo>
                  <a:pt x="2444" y="3083"/>
                </a:lnTo>
                <a:lnTo>
                  <a:pt x="2444" y="3082"/>
                </a:lnTo>
                <a:lnTo>
                  <a:pt x="2442" y="3082"/>
                </a:lnTo>
                <a:lnTo>
                  <a:pt x="2441" y="3082"/>
                </a:lnTo>
                <a:lnTo>
                  <a:pt x="2439" y="3082"/>
                </a:lnTo>
                <a:lnTo>
                  <a:pt x="2437" y="3082"/>
                </a:lnTo>
                <a:lnTo>
                  <a:pt x="2436" y="3082"/>
                </a:lnTo>
                <a:lnTo>
                  <a:pt x="2434" y="3082"/>
                </a:lnTo>
                <a:lnTo>
                  <a:pt x="2434" y="3083"/>
                </a:lnTo>
                <a:lnTo>
                  <a:pt x="2432" y="3083"/>
                </a:lnTo>
                <a:lnTo>
                  <a:pt x="2431" y="3083"/>
                </a:lnTo>
                <a:lnTo>
                  <a:pt x="2429" y="3083"/>
                </a:lnTo>
                <a:lnTo>
                  <a:pt x="2427" y="3083"/>
                </a:lnTo>
                <a:lnTo>
                  <a:pt x="2426" y="3083"/>
                </a:lnTo>
                <a:lnTo>
                  <a:pt x="2424" y="3083"/>
                </a:lnTo>
                <a:lnTo>
                  <a:pt x="2422" y="3083"/>
                </a:lnTo>
                <a:lnTo>
                  <a:pt x="2421" y="3083"/>
                </a:lnTo>
                <a:lnTo>
                  <a:pt x="2419" y="3083"/>
                </a:lnTo>
                <a:lnTo>
                  <a:pt x="2419" y="3082"/>
                </a:lnTo>
                <a:lnTo>
                  <a:pt x="2417" y="3082"/>
                </a:lnTo>
                <a:lnTo>
                  <a:pt x="2417" y="3080"/>
                </a:lnTo>
                <a:lnTo>
                  <a:pt x="2419" y="3080"/>
                </a:lnTo>
                <a:lnTo>
                  <a:pt x="2421" y="3080"/>
                </a:lnTo>
                <a:lnTo>
                  <a:pt x="2419" y="3080"/>
                </a:lnTo>
                <a:lnTo>
                  <a:pt x="2419" y="3078"/>
                </a:lnTo>
                <a:lnTo>
                  <a:pt x="2417" y="3078"/>
                </a:lnTo>
                <a:lnTo>
                  <a:pt x="2417" y="3077"/>
                </a:lnTo>
                <a:lnTo>
                  <a:pt x="2419" y="3077"/>
                </a:lnTo>
                <a:lnTo>
                  <a:pt x="2421" y="3077"/>
                </a:lnTo>
                <a:lnTo>
                  <a:pt x="2422" y="3077"/>
                </a:lnTo>
                <a:lnTo>
                  <a:pt x="2422" y="3075"/>
                </a:lnTo>
                <a:lnTo>
                  <a:pt x="2424" y="3075"/>
                </a:lnTo>
                <a:lnTo>
                  <a:pt x="2426" y="3075"/>
                </a:lnTo>
                <a:lnTo>
                  <a:pt x="2427" y="3075"/>
                </a:lnTo>
                <a:lnTo>
                  <a:pt x="2427" y="3073"/>
                </a:lnTo>
                <a:lnTo>
                  <a:pt x="2429" y="3073"/>
                </a:lnTo>
                <a:lnTo>
                  <a:pt x="2431" y="3073"/>
                </a:lnTo>
                <a:lnTo>
                  <a:pt x="2431" y="3075"/>
                </a:lnTo>
                <a:lnTo>
                  <a:pt x="2432" y="3075"/>
                </a:lnTo>
                <a:lnTo>
                  <a:pt x="2434" y="3075"/>
                </a:lnTo>
                <a:lnTo>
                  <a:pt x="2436" y="3075"/>
                </a:lnTo>
                <a:lnTo>
                  <a:pt x="2436" y="3073"/>
                </a:lnTo>
                <a:lnTo>
                  <a:pt x="2437" y="3073"/>
                </a:lnTo>
                <a:lnTo>
                  <a:pt x="2437" y="3075"/>
                </a:lnTo>
                <a:lnTo>
                  <a:pt x="2439" y="3073"/>
                </a:lnTo>
                <a:lnTo>
                  <a:pt x="2441" y="3073"/>
                </a:lnTo>
                <a:lnTo>
                  <a:pt x="2442" y="3072"/>
                </a:lnTo>
                <a:lnTo>
                  <a:pt x="2444" y="3072"/>
                </a:lnTo>
                <a:lnTo>
                  <a:pt x="2444" y="3070"/>
                </a:lnTo>
                <a:lnTo>
                  <a:pt x="2446" y="3070"/>
                </a:lnTo>
                <a:lnTo>
                  <a:pt x="2447" y="3070"/>
                </a:lnTo>
                <a:lnTo>
                  <a:pt x="2449" y="3070"/>
                </a:lnTo>
                <a:lnTo>
                  <a:pt x="2449" y="3068"/>
                </a:lnTo>
                <a:lnTo>
                  <a:pt x="2451" y="3068"/>
                </a:lnTo>
                <a:lnTo>
                  <a:pt x="2451" y="3067"/>
                </a:lnTo>
                <a:lnTo>
                  <a:pt x="2452" y="3067"/>
                </a:lnTo>
                <a:lnTo>
                  <a:pt x="2454" y="3067"/>
                </a:lnTo>
                <a:lnTo>
                  <a:pt x="2454" y="3065"/>
                </a:lnTo>
                <a:lnTo>
                  <a:pt x="2456" y="3065"/>
                </a:lnTo>
                <a:lnTo>
                  <a:pt x="2457" y="3065"/>
                </a:lnTo>
                <a:lnTo>
                  <a:pt x="2459" y="3065"/>
                </a:lnTo>
                <a:lnTo>
                  <a:pt x="2461" y="3065"/>
                </a:lnTo>
                <a:lnTo>
                  <a:pt x="2462" y="3065"/>
                </a:lnTo>
                <a:lnTo>
                  <a:pt x="2464" y="3065"/>
                </a:lnTo>
                <a:lnTo>
                  <a:pt x="2466" y="3063"/>
                </a:lnTo>
                <a:lnTo>
                  <a:pt x="2466" y="3065"/>
                </a:lnTo>
                <a:close/>
                <a:moveTo>
                  <a:pt x="2382" y="3065"/>
                </a:moveTo>
                <a:lnTo>
                  <a:pt x="2381" y="3065"/>
                </a:lnTo>
                <a:lnTo>
                  <a:pt x="2382" y="3065"/>
                </a:lnTo>
                <a:lnTo>
                  <a:pt x="2382" y="3063"/>
                </a:lnTo>
                <a:lnTo>
                  <a:pt x="2384" y="3063"/>
                </a:lnTo>
                <a:lnTo>
                  <a:pt x="2384" y="3065"/>
                </a:lnTo>
                <a:lnTo>
                  <a:pt x="2382" y="3065"/>
                </a:lnTo>
                <a:close/>
                <a:moveTo>
                  <a:pt x="2018" y="3063"/>
                </a:moveTo>
                <a:lnTo>
                  <a:pt x="2020" y="3063"/>
                </a:lnTo>
                <a:lnTo>
                  <a:pt x="2020" y="3065"/>
                </a:lnTo>
                <a:lnTo>
                  <a:pt x="2018" y="3063"/>
                </a:lnTo>
                <a:close/>
                <a:moveTo>
                  <a:pt x="2008" y="3062"/>
                </a:moveTo>
                <a:lnTo>
                  <a:pt x="2010" y="3062"/>
                </a:lnTo>
                <a:lnTo>
                  <a:pt x="2008" y="3062"/>
                </a:lnTo>
                <a:close/>
                <a:moveTo>
                  <a:pt x="2501" y="3063"/>
                </a:moveTo>
                <a:lnTo>
                  <a:pt x="2501" y="3062"/>
                </a:lnTo>
                <a:lnTo>
                  <a:pt x="2499" y="3062"/>
                </a:lnTo>
                <a:lnTo>
                  <a:pt x="2501" y="3062"/>
                </a:lnTo>
                <a:lnTo>
                  <a:pt x="2501" y="3063"/>
                </a:lnTo>
                <a:close/>
                <a:moveTo>
                  <a:pt x="2033" y="3060"/>
                </a:moveTo>
                <a:lnTo>
                  <a:pt x="2032" y="3060"/>
                </a:lnTo>
                <a:lnTo>
                  <a:pt x="2033" y="3060"/>
                </a:lnTo>
                <a:close/>
                <a:moveTo>
                  <a:pt x="2492" y="3060"/>
                </a:moveTo>
                <a:lnTo>
                  <a:pt x="2494" y="3060"/>
                </a:lnTo>
                <a:lnTo>
                  <a:pt x="2494" y="3062"/>
                </a:lnTo>
                <a:lnTo>
                  <a:pt x="2494" y="3060"/>
                </a:lnTo>
                <a:lnTo>
                  <a:pt x="2496" y="3060"/>
                </a:lnTo>
                <a:lnTo>
                  <a:pt x="2497" y="3060"/>
                </a:lnTo>
                <a:lnTo>
                  <a:pt x="2497" y="3062"/>
                </a:lnTo>
                <a:lnTo>
                  <a:pt x="2499" y="3062"/>
                </a:lnTo>
                <a:lnTo>
                  <a:pt x="2499" y="3063"/>
                </a:lnTo>
                <a:lnTo>
                  <a:pt x="2501" y="3063"/>
                </a:lnTo>
                <a:lnTo>
                  <a:pt x="2501" y="3065"/>
                </a:lnTo>
                <a:lnTo>
                  <a:pt x="2501" y="3063"/>
                </a:lnTo>
                <a:lnTo>
                  <a:pt x="2502" y="3065"/>
                </a:lnTo>
                <a:lnTo>
                  <a:pt x="2501" y="3065"/>
                </a:lnTo>
                <a:lnTo>
                  <a:pt x="2502" y="3065"/>
                </a:lnTo>
                <a:lnTo>
                  <a:pt x="2501" y="3067"/>
                </a:lnTo>
                <a:lnTo>
                  <a:pt x="2501" y="3068"/>
                </a:lnTo>
                <a:lnTo>
                  <a:pt x="2501" y="3070"/>
                </a:lnTo>
                <a:lnTo>
                  <a:pt x="2501" y="3072"/>
                </a:lnTo>
                <a:lnTo>
                  <a:pt x="2501" y="3073"/>
                </a:lnTo>
                <a:lnTo>
                  <a:pt x="2499" y="3073"/>
                </a:lnTo>
                <a:lnTo>
                  <a:pt x="2499" y="3075"/>
                </a:lnTo>
                <a:lnTo>
                  <a:pt x="2497" y="3075"/>
                </a:lnTo>
                <a:lnTo>
                  <a:pt x="2497" y="3077"/>
                </a:lnTo>
                <a:lnTo>
                  <a:pt x="2497" y="3078"/>
                </a:lnTo>
                <a:lnTo>
                  <a:pt x="2496" y="3078"/>
                </a:lnTo>
                <a:lnTo>
                  <a:pt x="2496" y="3080"/>
                </a:lnTo>
                <a:lnTo>
                  <a:pt x="2494" y="3080"/>
                </a:lnTo>
                <a:lnTo>
                  <a:pt x="2494" y="3078"/>
                </a:lnTo>
                <a:lnTo>
                  <a:pt x="2494" y="3080"/>
                </a:lnTo>
                <a:lnTo>
                  <a:pt x="2494" y="3078"/>
                </a:lnTo>
                <a:lnTo>
                  <a:pt x="2492" y="3078"/>
                </a:lnTo>
                <a:lnTo>
                  <a:pt x="2491" y="3078"/>
                </a:lnTo>
                <a:lnTo>
                  <a:pt x="2491" y="3077"/>
                </a:lnTo>
                <a:lnTo>
                  <a:pt x="2491" y="3078"/>
                </a:lnTo>
                <a:lnTo>
                  <a:pt x="2491" y="3080"/>
                </a:lnTo>
                <a:lnTo>
                  <a:pt x="2492" y="3080"/>
                </a:lnTo>
                <a:lnTo>
                  <a:pt x="2492" y="3082"/>
                </a:lnTo>
                <a:lnTo>
                  <a:pt x="2492" y="3083"/>
                </a:lnTo>
                <a:lnTo>
                  <a:pt x="2492" y="3085"/>
                </a:lnTo>
                <a:lnTo>
                  <a:pt x="2491" y="3085"/>
                </a:lnTo>
                <a:lnTo>
                  <a:pt x="2491" y="3087"/>
                </a:lnTo>
                <a:lnTo>
                  <a:pt x="2489" y="3087"/>
                </a:lnTo>
                <a:lnTo>
                  <a:pt x="2489" y="3088"/>
                </a:lnTo>
                <a:lnTo>
                  <a:pt x="2487" y="3088"/>
                </a:lnTo>
                <a:lnTo>
                  <a:pt x="2486" y="3088"/>
                </a:lnTo>
                <a:lnTo>
                  <a:pt x="2484" y="3088"/>
                </a:lnTo>
                <a:lnTo>
                  <a:pt x="2482" y="3088"/>
                </a:lnTo>
                <a:lnTo>
                  <a:pt x="2482" y="3090"/>
                </a:lnTo>
                <a:lnTo>
                  <a:pt x="2481" y="3090"/>
                </a:lnTo>
                <a:lnTo>
                  <a:pt x="2479" y="3090"/>
                </a:lnTo>
                <a:lnTo>
                  <a:pt x="2479" y="3092"/>
                </a:lnTo>
                <a:lnTo>
                  <a:pt x="2477" y="3092"/>
                </a:lnTo>
                <a:lnTo>
                  <a:pt x="2476" y="3092"/>
                </a:lnTo>
                <a:lnTo>
                  <a:pt x="2476" y="3090"/>
                </a:lnTo>
                <a:lnTo>
                  <a:pt x="2474" y="3090"/>
                </a:lnTo>
                <a:lnTo>
                  <a:pt x="2474" y="3092"/>
                </a:lnTo>
                <a:lnTo>
                  <a:pt x="2472" y="3092"/>
                </a:lnTo>
                <a:lnTo>
                  <a:pt x="2471" y="3092"/>
                </a:lnTo>
                <a:lnTo>
                  <a:pt x="2471" y="3090"/>
                </a:lnTo>
                <a:lnTo>
                  <a:pt x="2469" y="3090"/>
                </a:lnTo>
                <a:lnTo>
                  <a:pt x="2469" y="3088"/>
                </a:lnTo>
                <a:lnTo>
                  <a:pt x="2469" y="3087"/>
                </a:lnTo>
                <a:lnTo>
                  <a:pt x="2467" y="3087"/>
                </a:lnTo>
                <a:lnTo>
                  <a:pt x="2467" y="3085"/>
                </a:lnTo>
                <a:lnTo>
                  <a:pt x="2466" y="3085"/>
                </a:lnTo>
                <a:lnTo>
                  <a:pt x="2464" y="3085"/>
                </a:lnTo>
                <a:lnTo>
                  <a:pt x="2462" y="3085"/>
                </a:lnTo>
                <a:lnTo>
                  <a:pt x="2461" y="3085"/>
                </a:lnTo>
                <a:lnTo>
                  <a:pt x="2461" y="3083"/>
                </a:lnTo>
                <a:lnTo>
                  <a:pt x="2461" y="3082"/>
                </a:lnTo>
                <a:lnTo>
                  <a:pt x="2462" y="3080"/>
                </a:lnTo>
                <a:lnTo>
                  <a:pt x="2462" y="3082"/>
                </a:lnTo>
                <a:lnTo>
                  <a:pt x="2464" y="3082"/>
                </a:lnTo>
                <a:lnTo>
                  <a:pt x="2466" y="3082"/>
                </a:lnTo>
                <a:lnTo>
                  <a:pt x="2466" y="3080"/>
                </a:lnTo>
                <a:lnTo>
                  <a:pt x="2467" y="3080"/>
                </a:lnTo>
                <a:lnTo>
                  <a:pt x="2467" y="3078"/>
                </a:lnTo>
                <a:lnTo>
                  <a:pt x="2469" y="3078"/>
                </a:lnTo>
                <a:lnTo>
                  <a:pt x="2471" y="3078"/>
                </a:lnTo>
                <a:lnTo>
                  <a:pt x="2472" y="3078"/>
                </a:lnTo>
                <a:lnTo>
                  <a:pt x="2472" y="3077"/>
                </a:lnTo>
                <a:lnTo>
                  <a:pt x="2471" y="3077"/>
                </a:lnTo>
                <a:lnTo>
                  <a:pt x="2471" y="3075"/>
                </a:lnTo>
                <a:lnTo>
                  <a:pt x="2471" y="3073"/>
                </a:lnTo>
                <a:lnTo>
                  <a:pt x="2471" y="3072"/>
                </a:lnTo>
                <a:lnTo>
                  <a:pt x="2472" y="3072"/>
                </a:lnTo>
                <a:lnTo>
                  <a:pt x="2471" y="3072"/>
                </a:lnTo>
                <a:lnTo>
                  <a:pt x="2471" y="3070"/>
                </a:lnTo>
                <a:lnTo>
                  <a:pt x="2469" y="3070"/>
                </a:lnTo>
                <a:lnTo>
                  <a:pt x="2471" y="3070"/>
                </a:lnTo>
                <a:lnTo>
                  <a:pt x="2472" y="3068"/>
                </a:lnTo>
                <a:lnTo>
                  <a:pt x="2474" y="3068"/>
                </a:lnTo>
                <a:lnTo>
                  <a:pt x="2476" y="3068"/>
                </a:lnTo>
                <a:lnTo>
                  <a:pt x="2477" y="3068"/>
                </a:lnTo>
                <a:lnTo>
                  <a:pt x="2477" y="3067"/>
                </a:lnTo>
                <a:lnTo>
                  <a:pt x="2479" y="3067"/>
                </a:lnTo>
                <a:lnTo>
                  <a:pt x="2481" y="3067"/>
                </a:lnTo>
                <a:lnTo>
                  <a:pt x="2482" y="3067"/>
                </a:lnTo>
                <a:lnTo>
                  <a:pt x="2482" y="3065"/>
                </a:lnTo>
                <a:lnTo>
                  <a:pt x="2484" y="3065"/>
                </a:lnTo>
                <a:lnTo>
                  <a:pt x="2484" y="3063"/>
                </a:lnTo>
                <a:lnTo>
                  <a:pt x="2486" y="3063"/>
                </a:lnTo>
                <a:lnTo>
                  <a:pt x="2487" y="3063"/>
                </a:lnTo>
                <a:lnTo>
                  <a:pt x="2487" y="3065"/>
                </a:lnTo>
                <a:lnTo>
                  <a:pt x="2489" y="3065"/>
                </a:lnTo>
                <a:lnTo>
                  <a:pt x="2489" y="3063"/>
                </a:lnTo>
                <a:lnTo>
                  <a:pt x="2489" y="3062"/>
                </a:lnTo>
                <a:lnTo>
                  <a:pt x="2487" y="3062"/>
                </a:lnTo>
                <a:lnTo>
                  <a:pt x="2487" y="3060"/>
                </a:lnTo>
                <a:lnTo>
                  <a:pt x="2489" y="3060"/>
                </a:lnTo>
                <a:lnTo>
                  <a:pt x="2491" y="3060"/>
                </a:lnTo>
                <a:lnTo>
                  <a:pt x="2492" y="3060"/>
                </a:lnTo>
                <a:close/>
                <a:moveTo>
                  <a:pt x="2048" y="3058"/>
                </a:moveTo>
                <a:lnTo>
                  <a:pt x="2050" y="3058"/>
                </a:lnTo>
                <a:lnTo>
                  <a:pt x="2050" y="3060"/>
                </a:lnTo>
                <a:lnTo>
                  <a:pt x="2048" y="3060"/>
                </a:lnTo>
                <a:lnTo>
                  <a:pt x="2048" y="3058"/>
                </a:lnTo>
                <a:close/>
                <a:moveTo>
                  <a:pt x="2381" y="3057"/>
                </a:moveTo>
                <a:lnTo>
                  <a:pt x="2379" y="3057"/>
                </a:lnTo>
                <a:lnTo>
                  <a:pt x="2381" y="3057"/>
                </a:lnTo>
                <a:close/>
                <a:moveTo>
                  <a:pt x="2372" y="3057"/>
                </a:moveTo>
                <a:lnTo>
                  <a:pt x="2374" y="3057"/>
                </a:lnTo>
                <a:lnTo>
                  <a:pt x="2372" y="3057"/>
                </a:lnTo>
                <a:close/>
                <a:moveTo>
                  <a:pt x="2416" y="3057"/>
                </a:moveTo>
                <a:lnTo>
                  <a:pt x="2416" y="3058"/>
                </a:lnTo>
                <a:lnTo>
                  <a:pt x="2417" y="3058"/>
                </a:lnTo>
                <a:lnTo>
                  <a:pt x="2419" y="3058"/>
                </a:lnTo>
                <a:lnTo>
                  <a:pt x="2419" y="3060"/>
                </a:lnTo>
                <a:lnTo>
                  <a:pt x="2421" y="3060"/>
                </a:lnTo>
                <a:lnTo>
                  <a:pt x="2421" y="3062"/>
                </a:lnTo>
                <a:lnTo>
                  <a:pt x="2422" y="3062"/>
                </a:lnTo>
                <a:lnTo>
                  <a:pt x="2421" y="3062"/>
                </a:lnTo>
                <a:lnTo>
                  <a:pt x="2421" y="3063"/>
                </a:lnTo>
                <a:lnTo>
                  <a:pt x="2422" y="3063"/>
                </a:lnTo>
                <a:lnTo>
                  <a:pt x="2422" y="3065"/>
                </a:lnTo>
                <a:lnTo>
                  <a:pt x="2424" y="3065"/>
                </a:lnTo>
                <a:lnTo>
                  <a:pt x="2424" y="3067"/>
                </a:lnTo>
                <a:lnTo>
                  <a:pt x="2426" y="3067"/>
                </a:lnTo>
                <a:lnTo>
                  <a:pt x="2426" y="3068"/>
                </a:lnTo>
                <a:lnTo>
                  <a:pt x="2427" y="3068"/>
                </a:lnTo>
                <a:lnTo>
                  <a:pt x="2427" y="3070"/>
                </a:lnTo>
                <a:lnTo>
                  <a:pt x="2426" y="3070"/>
                </a:lnTo>
                <a:lnTo>
                  <a:pt x="2426" y="3072"/>
                </a:lnTo>
                <a:lnTo>
                  <a:pt x="2424" y="3072"/>
                </a:lnTo>
                <a:lnTo>
                  <a:pt x="2422" y="3072"/>
                </a:lnTo>
                <a:lnTo>
                  <a:pt x="2421" y="3072"/>
                </a:lnTo>
                <a:lnTo>
                  <a:pt x="2421" y="3073"/>
                </a:lnTo>
                <a:lnTo>
                  <a:pt x="2419" y="3073"/>
                </a:lnTo>
                <a:lnTo>
                  <a:pt x="2417" y="3073"/>
                </a:lnTo>
                <a:lnTo>
                  <a:pt x="2417" y="3075"/>
                </a:lnTo>
                <a:lnTo>
                  <a:pt x="2416" y="3075"/>
                </a:lnTo>
                <a:lnTo>
                  <a:pt x="2414" y="3075"/>
                </a:lnTo>
                <a:lnTo>
                  <a:pt x="2412" y="3075"/>
                </a:lnTo>
                <a:lnTo>
                  <a:pt x="2411" y="3075"/>
                </a:lnTo>
                <a:lnTo>
                  <a:pt x="2409" y="3075"/>
                </a:lnTo>
                <a:lnTo>
                  <a:pt x="2409" y="3073"/>
                </a:lnTo>
                <a:lnTo>
                  <a:pt x="2407" y="3073"/>
                </a:lnTo>
                <a:lnTo>
                  <a:pt x="2406" y="3073"/>
                </a:lnTo>
                <a:lnTo>
                  <a:pt x="2404" y="3073"/>
                </a:lnTo>
                <a:lnTo>
                  <a:pt x="2402" y="3073"/>
                </a:lnTo>
                <a:lnTo>
                  <a:pt x="2402" y="3072"/>
                </a:lnTo>
                <a:lnTo>
                  <a:pt x="2401" y="3072"/>
                </a:lnTo>
                <a:lnTo>
                  <a:pt x="2399" y="3072"/>
                </a:lnTo>
                <a:lnTo>
                  <a:pt x="2397" y="3072"/>
                </a:lnTo>
                <a:lnTo>
                  <a:pt x="2397" y="3073"/>
                </a:lnTo>
                <a:lnTo>
                  <a:pt x="2396" y="3073"/>
                </a:lnTo>
                <a:lnTo>
                  <a:pt x="2394" y="3073"/>
                </a:lnTo>
                <a:lnTo>
                  <a:pt x="2392" y="3073"/>
                </a:lnTo>
                <a:lnTo>
                  <a:pt x="2391" y="3073"/>
                </a:lnTo>
                <a:lnTo>
                  <a:pt x="2391" y="3072"/>
                </a:lnTo>
                <a:lnTo>
                  <a:pt x="2389" y="3072"/>
                </a:lnTo>
                <a:lnTo>
                  <a:pt x="2389" y="3070"/>
                </a:lnTo>
                <a:lnTo>
                  <a:pt x="2387" y="3070"/>
                </a:lnTo>
                <a:lnTo>
                  <a:pt x="2386" y="3070"/>
                </a:lnTo>
                <a:lnTo>
                  <a:pt x="2386" y="3068"/>
                </a:lnTo>
                <a:lnTo>
                  <a:pt x="2384" y="3067"/>
                </a:lnTo>
                <a:lnTo>
                  <a:pt x="2382" y="3067"/>
                </a:lnTo>
                <a:lnTo>
                  <a:pt x="2384" y="3067"/>
                </a:lnTo>
                <a:lnTo>
                  <a:pt x="2384" y="3065"/>
                </a:lnTo>
                <a:lnTo>
                  <a:pt x="2386" y="3065"/>
                </a:lnTo>
                <a:lnTo>
                  <a:pt x="2387" y="3065"/>
                </a:lnTo>
                <a:lnTo>
                  <a:pt x="2389" y="3065"/>
                </a:lnTo>
                <a:lnTo>
                  <a:pt x="2391" y="3065"/>
                </a:lnTo>
                <a:lnTo>
                  <a:pt x="2391" y="3063"/>
                </a:lnTo>
                <a:lnTo>
                  <a:pt x="2392" y="3063"/>
                </a:lnTo>
                <a:lnTo>
                  <a:pt x="2394" y="3063"/>
                </a:lnTo>
                <a:lnTo>
                  <a:pt x="2394" y="3062"/>
                </a:lnTo>
                <a:lnTo>
                  <a:pt x="2394" y="3060"/>
                </a:lnTo>
                <a:lnTo>
                  <a:pt x="2396" y="3060"/>
                </a:lnTo>
                <a:lnTo>
                  <a:pt x="2397" y="3060"/>
                </a:lnTo>
                <a:lnTo>
                  <a:pt x="2399" y="3060"/>
                </a:lnTo>
                <a:lnTo>
                  <a:pt x="2401" y="3060"/>
                </a:lnTo>
                <a:lnTo>
                  <a:pt x="2401" y="3058"/>
                </a:lnTo>
                <a:lnTo>
                  <a:pt x="2402" y="3058"/>
                </a:lnTo>
                <a:lnTo>
                  <a:pt x="2404" y="3058"/>
                </a:lnTo>
                <a:lnTo>
                  <a:pt x="2406" y="3058"/>
                </a:lnTo>
                <a:lnTo>
                  <a:pt x="2406" y="3057"/>
                </a:lnTo>
                <a:lnTo>
                  <a:pt x="2407" y="3057"/>
                </a:lnTo>
                <a:lnTo>
                  <a:pt x="2409" y="3057"/>
                </a:lnTo>
                <a:lnTo>
                  <a:pt x="2411" y="3057"/>
                </a:lnTo>
                <a:lnTo>
                  <a:pt x="2412" y="3057"/>
                </a:lnTo>
                <a:lnTo>
                  <a:pt x="2414" y="3057"/>
                </a:lnTo>
                <a:lnTo>
                  <a:pt x="2414" y="3055"/>
                </a:lnTo>
                <a:lnTo>
                  <a:pt x="2416" y="3055"/>
                </a:lnTo>
                <a:lnTo>
                  <a:pt x="2416" y="3057"/>
                </a:lnTo>
                <a:close/>
                <a:moveTo>
                  <a:pt x="2040" y="3055"/>
                </a:moveTo>
                <a:lnTo>
                  <a:pt x="2042" y="3055"/>
                </a:lnTo>
                <a:lnTo>
                  <a:pt x="2042" y="3057"/>
                </a:lnTo>
                <a:lnTo>
                  <a:pt x="2040" y="3057"/>
                </a:lnTo>
                <a:lnTo>
                  <a:pt x="2040" y="3055"/>
                </a:lnTo>
                <a:close/>
                <a:moveTo>
                  <a:pt x="2033" y="3057"/>
                </a:moveTo>
                <a:lnTo>
                  <a:pt x="2032" y="3057"/>
                </a:lnTo>
                <a:lnTo>
                  <a:pt x="2032" y="3055"/>
                </a:lnTo>
                <a:lnTo>
                  <a:pt x="2033" y="3055"/>
                </a:lnTo>
                <a:lnTo>
                  <a:pt x="2033" y="3057"/>
                </a:lnTo>
                <a:close/>
                <a:moveTo>
                  <a:pt x="2361" y="3055"/>
                </a:moveTo>
                <a:lnTo>
                  <a:pt x="2361" y="3053"/>
                </a:lnTo>
                <a:lnTo>
                  <a:pt x="2361" y="3055"/>
                </a:lnTo>
                <a:close/>
                <a:moveTo>
                  <a:pt x="2407" y="3053"/>
                </a:moveTo>
                <a:lnTo>
                  <a:pt x="2406" y="3053"/>
                </a:lnTo>
                <a:lnTo>
                  <a:pt x="2407" y="3053"/>
                </a:lnTo>
                <a:close/>
                <a:moveTo>
                  <a:pt x="2007" y="3055"/>
                </a:moveTo>
                <a:lnTo>
                  <a:pt x="2005" y="3055"/>
                </a:lnTo>
                <a:lnTo>
                  <a:pt x="2005" y="3053"/>
                </a:lnTo>
                <a:lnTo>
                  <a:pt x="2007" y="3053"/>
                </a:lnTo>
                <a:lnTo>
                  <a:pt x="2007" y="3055"/>
                </a:lnTo>
                <a:close/>
                <a:moveTo>
                  <a:pt x="2057" y="3053"/>
                </a:moveTo>
                <a:lnTo>
                  <a:pt x="2055" y="3053"/>
                </a:lnTo>
                <a:lnTo>
                  <a:pt x="2055" y="3052"/>
                </a:lnTo>
                <a:lnTo>
                  <a:pt x="2057" y="3052"/>
                </a:lnTo>
                <a:lnTo>
                  <a:pt x="2057" y="3053"/>
                </a:lnTo>
                <a:close/>
                <a:moveTo>
                  <a:pt x="2075" y="3052"/>
                </a:moveTo>
                <a:lnTo>
                  <a:pt x="2073" y="3052"/>
                </a:lnTo>
                <a:lnTo>
                  <a:pt x="2073" y="3050"/>
                </a:lnTo>
                <a:lnTo>
                  <a:pt x="2075" y="3050"/>
                </a:lnTo>
                <a:lnTo>
                  <a:pt x="2075" y="3052"/>
                </a:lnTo>
                <a:close/>
                <a:moveTo>
                  <a:pt x="2038" y="3048"/>
                </a:moveTo>
                <a:lnTo>
                  <a:pt x="2040" y="3048"/>
                </a:lnTo>
                <a:lnTo>
                  <a:pt x="2040" y="3050"/>
                </a:lnTo>
                <a:lnTo>
                  <a:pt x="2038" y="3050"/>
                </a:lnTo>
                <a:lnTo>
                  <a:pt x="2038" y="3048"/>
                </a:lnTo>
                <a:close/>
                <a:moveTo>
                  <a:pt x="1988" y="3048"/>
                </a:moveTo>
                <a:lnTo>
                  <a:pt x="1987" y="3048"/>
                </a:lnTo>
                <a:lnTo>
                  <a:pt x="1988" y="3048"/>
                </a:lnTo>
                <a:close/>
                <a:moveTo>
                  <a:pt x="2042" y="3048"/>
                </a:moveTo>
                <a:lnTo>
                  <a:pt x="2040" y="3048"/>
                </a:lnTo>
                <a:lnTo>
                  <a:pt x="2042" y="3048"/>
                </a:lnTo>
                <a:close/>
                <a:moveTo>
                  <a:pt x="2324" y="3045"/>
                </a:moveTo>
                <a:lnTo>
                  <a:pt x="2324" y="3047"/>
                </a:lnTo>
                <a:lnTo>
                  <a:pt x="2324" y="3045"/>
                </a:lnTo>
                <a:lnTo>
                  <a:pt x="2325" y="3045"/>
                </a:lnTo>
                <a:lnTo>
                  <a:pt x="2324" y="3045"/>
                </a:lnTo>
                <a:close/>
                <a:moveTo>
                  <a:pt x="2325" y="3045"/>
                </a:moveTo>
                <a:lnTo>
                  <a:pt x="2325" y="3043"/>
                </a:lnTo>
                <a:lnTo>
                  <a:pt x="2325" y="3045"/>
                </a:lnTo>
                <a:close/>
                <a:moveTo>
                  <a:pt x="2068" y="3045"/>
                </a:moveTo>
                <a:lnTo>
                  <a:pt x="2068" y="3043"/>
                </a:lnTo>
                <a:lnTo>
                  <a:pt x="2068" y="3045"/>
                </a:lnTo>
                <a:close/>
                <a:moveTo>
                  <a:pt x="2304" y="3043"/>
                </a:moveTo>
                <a:lnTo>
                  <a:pt x="2304" y="3045"/>
                </a:lnTo>
                <a:lnTo>
                  <a:pt x="2304" y="3043"/>
                </a:lnTo>
                <a:close/>
                <a:moveTo>
                  <a:pt x="2277" y="3043"/>
                </a:moveTo>
                <a:lnTo>
                  <a:pt x="2275" y="3043"/>
                </a:lnTo>
                <a:lnTo>
                  <a:pt x="2277" y="3042"/>
                </a:lnTo>
                <a:lnTo>
                  <a:pt x="2277" y="3043"/>
                </a:lnTo>
                <a:close/>
                <a:moveTo>
                  <a:pt x="2078" y="3042"/>
                </a:moveTo>
                <a:lnTo>
                  <a:pt x="2080" y="3042"/>
                </a:lnTo>
                <a:lnTo>
                  <a:pt x="2080" y="3043"/>
                </a:lnTo>
                <a:lnTo>
                  <a:pt x="2082" y="3043"/>
                </a:lnTo>
                <a:lnTo>
                  <a:pt x="2082" y="3045"/>
                </a:lnTo>
                <a:lnTo>
                  <a:pt x="2083" y="3045"/>
                </a:lnTo>
                <a:lnTo>
                  <a:pt x="2083" y="3047"/>
                </a:lnTo>
                <a:lnTo>
                  <a:pt x="2085" y="3047"/>
                </a:lnTo>
                <a:lnTo>
                  <a:pt x="2085" y="3048"/>
                </a:lnTo>
                <a:lnTo>
                  <a:pt x="2083" y="3047"/>
                </a:lnTo>
                <a:lnTo>
                  <a:pt x="2082" y="3047"/>
                </a:lnTo>
                <a:lnTo>
                  <a:pt x="2082" y="3048"/>
                </a:lnTo>
                <a:lnTo>
                  <a:pt x="2082" y="3047"/>
                </a:lnTo>
                <a:lnTo>
                  <a:pt x="2080" y="3047"/>
                </a:lnTo>
                <a:lnTo>
                  <a:pt x="2078" y="3045"/>
                </a:lnTo>
                <a:lnTo>
                  <a:pt x="2077" y="3045"/>
                </a:lnTo>
                <a:lnTo>
                  <a:pt x="2077" y="3047"/>
                </a:lnTo>
                <a:lnTo>
                  <a:pt x="2075" y="3047"/>
                </a:lnTo>
                <a:lnTo>
                  <a:pt x="2075" y="3048"/>
                </a:lnTo>
                <a:lnTo>
                  <a:pt x="2073" y="3048"/>
                </a:lnTo>
                <a:lnTo>
                  <a:pt x="2073" y="3050"/>
                </a:lnTo>
                <a:lnTo>
                  <a:pt x="2073" y="3048"/>
                </a:lnTo>
                <a:lnTo>
                  <a:pt x="2073" y="3047"/>
                </a:lnTo>
                <a:lnTo>
                  <a:pt x="2073" y="3045"/>
                </a:lnTo>
                <a:lnTo>
                  <a:pt x="2073" y="3043"/>
                </a:lnTo>
                <a:lnTo>
                  <a:pt x="2075" y="3043"/>
                </a:lnTo>
                <a:lnTo>
                  <a:pt x="2077" y="3043"/>
                </a:lnTo>
                <a:lnTo>
                  <a:pt x="2077" y="3042"/>
                </a:lnTo>
                <a:lnTo>
                  <a:pt x="2078" y="3042"/>
                </a:lnTo>
                <a:close/>
                <a:moveTo>
                  <a:pt x="2013" y="3040"/>
                </a:moveTo>
                <a:lnTo>
                  <a:pt x="2015" y="3040"/>
                </a:lnTo>
                <a:lnTo>
                  <a:pt x="2013" y="3040"/>
                </a:lnTo>
                <a:close/>
                <a:moveTo>
                  <a:pt x="2017" y="3040"/>
                </a:moveTo>
                <a:lnTo>
                  <a:pt x="2015" y="3040"/>
                </a:lnTo>
                <a:lnTo>
                  <a:pt x="2015" y="3038"/>
                </a:lnTo>
                <a:lnTo>
                  <a:pt x="2017" y="3038"/>
                </a:lnTo>
                <a:lnTo>
                  <a:pt x="2017" y="3040"/>
                </a:lnTo>
                <a:close/>
                <a:moveTo>
                  <a:pt x="2262" y="3038"/>
                </a:moveTo>
                <a:lnTo>
                  <a:pt x="2264" y="3038"/>
                </a:lnTo>
                <a:lnTo>
                  <a:pt x="2264" y="3040"/>
                </a:lnTo>
                <a:lnTo>
                  <a:pt x="2262" y="3040"/>
                </a:lnTo>
                <a:lnTo>
                  <a:pt x="2262" y="3038"/>
                </a:lnTo>
                <a:close/>
                <a:moveTo>
                  <a:pt x="2080" y="3038"/>
                </a:moveTo>
                <a:lnTo>
                  <a:pt x="2080" y="3040"/>
                </a:lnTo>
                <a:lnTo>
                  <a:pt x="2080" y="3038"/>
                </a:lnTo>
                <a:close/>
                <a:moveTo>
                  <a:pt x="2335" y="3038"/>
                </a:moveTo>
                <a:lnTo>
                  <a:pt x="2334" y="3038"/>
                </a:lnTo>
                <a:lnTo>
                  <a:pt x="2335" y="3038"/>
                </a:lnTo>
                <a:close/>
                <a:moveTo>
                  <a:pt x="2329" y="3035"/>
                </a:moveTo>
                <a:lnTo>
                  <a:pt x="2327" y="3035"/>
                </a:lnTo>
                <a:lnTo>
                  <a:pt x="2329" y="3035"/>
                </a:lnTo>
                <a:close/>
                <a:moveTo>
                  <a:pt x="2277" y="3033"/>
                </a:moveTo>
                <a:lnTo>
                  <a:pt x="2275" y="3033"/>
                </a:lnTo>
                <a:lnTo>
                  <a:pt x="2277" y="3033"/>
                </a:lnTo>
                <a:close/>
                <a:moveTo>
                  <a:pt x="2342" y="3035"/>
                </a:moveTo>
                <a:lnTo>
                  <a:pt x="2342" y="3037"/>
                </a:lnTo>
                <a:lnTo>
                  <a:pt x="2341" y="3037"/>
                </a:lnTo>
                <a:lnTo>
                  <a:pt x="2341" y="3035"/>
                </a:lnTo>
                <a:lnTo>
                  <a:pt x="2341" y="3037"/>
                </a:lnTo>
                <a:lnTo>
                  <a:pt x="2341" y="3035"/>
                </a:lnTo>
                <a:lnTo>
                  <a:pt x="2339" y="3035"/>
                </a:lnTo>
                <a:lnTo>
                  <a:pt x="2341" y="3035"/>
                </a:lnTo>
                <a:lnTo>
                  <a:pt x="2341" y="3033"/>
                </a:lnTo>
                <a:lnTo>
                  <a:pt x="2339" y="3033"/>
                </a:lnTo>
                <a:lnTo>
                  <a:pt x="2341" y="3033"/>
                </a:lnTo>
                <a:lnTo>
                  <a:pt x="2341" y="3032"/>
                </a:lnTo>
                <a:lnTo>
                  <a:pt x="2341" y="3033"/>
                </a:lnTo>
                <a:lnTo>
                  <a:pt x="2342" y="3033"/>
                </a:lnTo>
                <a:lnTo>
                  <a:pt x="2342" y="3035"/>
                </a:lnTo>
                <a:close/>
                <a:moveTo>
                  <a:pt x="2289" y="3032"/>
                </a:moveTo>
                <a:lnTo>
                  <a:pt x="2287" y="3032"/>
                </a:lnTo>
                <a:lnTo>
                  <a:pt x="2289" y="3032"/>
                </a:lnTo>
                <a:close/>
                <a:moveTo>
                  <a:pt x="2290" y="3032"/>
                </a:moveTo>
                <a:lnTo>
                  <a:pt x="2289" y="3032"/>
                </a:lnTo>
                <a:lnTo>
                  <a:pt x="2290" y="3032"/>
                </a:lnTo>
                <a:close/>
                <a:moveTo>
                  <a:pt x="2252" y="3032"/>
                </a:moveTo>
                <a:lnTo>
                  <a:pt x="2252" y="3030"/>
                </a:lnTo>
                <a:lnTo>
                  <a:pt x="2252" y="3032"/>
                </a:lnTo>
                <a:close/>
                <a:moveTo>
                  <a:pt x="2329" y="3030"/>
                </a:moveTo>
                <a:lnTo>
                  <a:pt x="2329" y="3032"/>
                </a:lnTo>
                <a:lnTo>
                  <a:pt x="2329" y="3030"/>
                </a:lnTo>
                <a:close/>
                <a:moveTo>
                  <a:pt x="2287" y="3030"/>
                </a:moveTo>
                <a:lnTo>
                  <a:pt x="2287" y="3032"/>
                </a:lnTo>
                <a:lnTo>
                  <a:pt x="2285" y="3032"/>
                </a:lnTo>
                <a:lnTo>
                  <a:pt x="2284" y="3032"/>
                </a:lnTo>
                <a:lnTo>
                  <a:pt x="2285" y="3032"/>
                </a:lnTo>
                <a:lnTo>
                  <a:pt x="2285" y="3030"/>
                </a:lnTo>
                <a:lnTo>
                  <a:pt x="2287" y="3030"/>
                </a:lnTo>
                <a:close/>
                <a:moveTo>
                  <a:pt x="2292" y="3030"/>
                </a:moveTo>
                <a:lnTo>
                  <a:pt x="2294" y="3030"/>
                </a:lnTo>
                <a:lnTo>
                  <a:pt x="2292" y="3032"/>
                </a:lnTo>
                <a:lnTo>
                  <a:pt x="2290" y="3032"/>
                </a:lnTo>
                <a:lnTo>
                  <a:pt x="2289" y="3030"/>
                </a:lnTo>
                <a:lnTo>
                  <a:pt x="2290" y="3030"/>
                </a:lnTo>
                <a:lnTo>
                  <a:pt x="2292" y="3030"/>
                </a:lnTo>
                <a:close/>
                <a:moveTo>
                  <a:pt x="2204" y="3028"/>
                </a:moveTo>
                <a:lnTo>
                  <a:pt x="2204" y="3027"/>
                </a:lnTo>
                <a:lnTo>
                  <a:pt x="2205" y="3027"/>
                </a:lnTo>
                <a:lnTo>
                  <a:pt x="2205" y="3028"/>
                </a:lnTo>
                <a:lnTo>
                  <a:pt x="2204" y="3028"/>
                </a:lnTo>
                <a:close/>
                <a:moveTo>
                  <a:pt x="2299" y="3028"/>
                </a:moveTo>
                <a:lnTo>
                  <a:pt x="2299" y="3027"/>
                </a:lnTo>
                <a:lnTo>
                  <a:pt x="2300" y="3027"/>
                </a:lnTo>
                <a:lnTo>
                  <a:pt x="2299" y="3027"/>
                </a:lnTo>
                <a:lnTo>
                  <a:pt x="2299" y="3028"/>
                </a:lnTo>
                <a:close/>
                <a:moveTo>
                  <a:pt x="2344" y="3027"/>
                </a:moveTo>
                <a:lnTo>
                  <a:pt x="2344" y="3025"/>
                </a:lnTo>
                <a:lnTo>
                  <a:pt x="2346" y="3025"/>
                </a:lnTo>
                <a:lnTo>
                  <a:pt x="2346" y="3027"/>
                </a:lnTo>
                <a:lnTo>
                  <a:pt x="2344" y="3027"/>
                </a:lnTo>
                <a:close/>
                <a:moveTo>
                  <a:pt x="2222" y="3025"/>
                </a:moveTo>
                <a:lnTo>
                  <a:pt x="2224" y="3025"/>
                </a:lnTo>
                <a:lnTo>
                  <a:pt x="2224" y="3027"/>
                </a:lnTo>
                <a:lnTo>
                  <a:pt x="2222" y="3027"/>
                </a:lnTo>
                <a:lnTo>
                  <a:pt x="2222" y="3025"/>
                </a:lnTo>
                <a:lnTo>
                  <a:pt x="2220" y="3025"/>
                </a:lnTo>
                <a:lnTo>
                  <a:pt x="2222" y="3025"/>
                </a:lnTo>
                <a:close/>
                <a:moveTo>
                  <a:pt x="2341" y="3025"/>
                </a:moveTo>
                <a:lnTo>
                  <a:pt x="2339" y="3025"/>
                </a:lnTo>
                <a:lnTo>
                  <a:pt x="2341" y="3025"/>
                </a:lnTo>
                <a:close/>
                <a:moveTo>
                  <a:pt x="2337" y="3025"/>
                </a:moveTo>
                <a:lnTo>
                  <a:pt x="2335" y="3025"/>
                </a:lnTo>
                <a:lnTo>
                  <a:pt x="2337" y="3025"/>
                </a:lnTo>
                <a:close/>
                <a:moveTo>
                  <a:pt x="2219" y="3025"/>
                </a:moveTo>
                <a:lnTo>
                  <a:pt x="2220" y="3025"/>
                </a:lnTo>
                <a:lnTo>
                  <a:pt x="2220" y="3027"/>
                </a:lnTo>
                <a:lnTo>
                  <a:pt x="2222" y="3027"/>
                </a:lnTo>
                <a:lnTo>
                  <a:pt x="2220" y="3028"/>
                </a:lnTo>
                <a:lnTo>
                  <a:pt x="2220" y="3027"/>
                </a:lnTo>
                <a:lnTo>
                  <a:pt x="2219" y="3027"/>
                </a:lnTo>
                <a:lnTo>
                  <a:pt x="2217" y="3027"/>
                </a:lnTo>
                <a:lnTo>
                  <a:pt x="2217" y="3025"/>
                </a:lnTo>
                <a:lnTo>
                  <a:pt x="2219" y="3025"/>
                </a:lnTo>
                <a:close/>
                <a:moveTo>
                  <a:pt x="2224" y="3023"/>
                </a:moveTo>
                <a:lnTo>
                  <a:pt x="2224" y="3025"/>
                </a:lnTo>
                <a:lnTo>
                  <a:pt x="2225" y="3025"/>
                </a:lnTo>
                <a:lnTo>
                  <a:pt x="2224" y="3025"/>
                </a:lnTo>
                <a:lnTo>
                  <a:pt x="2222" y="3025"/>
                </a:lnTo>
                <a:lnTo>
                  <a:pt x="2222" y="3023"/>
                </a:lnTo>
                <a:lnTo>
                  <a:pt x="2224" y="3023"/>
                </a:lnTo>
                <a:close/>
                <a:moveTo>
                  <a:pt x="2244" y="3025"/>
                </a:moveTo>
                <a:lnTo>
                  <a:pt x="2244" y="3023"/>
                </a:lnTo>
                <a:lnTo>
                  <a:pt x="2244" y="3025"/>
                </a:lnTo>
                <a:close/>
                <a:moveTo>
                  <a:pt x="2220" y="3023"/>
                </a:moveTo>
                <a:lnTo>
                  <a:pt x="2222" y="3023"/>
                </a:lnTo>
                <a:lnTo>
                  <a:pt x="2222" y="3025"/>
                </a:lnTo>
                <a:lnTo>
                  <a:pt x="2220" y="3025"/>
                </a:lnTo>
                <a:lnTo>
                  <a:pt x="2219" y="3025"/>
                </a:lnTo>
                <a:lnTo>
                  <a:pt x="2219" y="3023"/>
                </a:lnTo>
                <a:lnTo>
                  <a:pt x="2220" y="3023"/>
                </a:lnTo>
                <a:close/>
                <a:moveTo>
                  <a:pt x="2237" y="3023"/>
                </a:moveTo>
                <a:lnTo>
                  <a:pt x="2237" y="3025"/>
                </a:lnTo>
                <a:lnTo>
                  <a:pt x="2237" y="3023"/>
                </a:lnTo>
                <a:close/>
                <a:moveTo>
                  <a:pt x="2235" y="3025"/>
                </a:moveTo>
                <a:lnTo>
                  <a:pt x="2235" y="3023"/>
                </a:lnTo>
                <a:lnTo>
                  <a:pt x="2234" y="3023"/>
                </a:lnTo>
                <a:lnTo>
                  <a:pt x="2235" y="3023"/>
                </a:lnTo>
                <a:lnTo>
                  <a:pt x="2235" y="3025"/>
                </a:lnTo>
                <a:close/>
                <a:moveTo>
                  <a:pt x="2235" y="3025"/>
                </a:moveTo>
                <a:lnTo>
                  <a:pt x="2234" y="3025"/>
                </a:lnTo>
                <a:lnTo>
                  <a:pt x="2234" y="3023"/>
                </a:lnTo>
                <a:lnTo>
                  <a:pt x="2234" y="3025"/>
                </a:lnTo>
                <a:lnTo>
                  <a:pt x="2235" y="3025"/>
                </a:lnTo>
                <a:close/>
                <a:moveTo>
                  <a:pt x="2224" y="3023"/>
                </a:moveTo>
                <a:lnTo>
                  <a:pt x="2225" y="3023"/>
                </a:lnTo>
                <a:lnTo>
                  <a:pt x="2227" y="3023"/>
                </a:lnTo>
                <a:lnTo>
                  <a:pt x="2227" y="3025"/>
                </a:lnTo>
                <a:lnTo>
                  <a:pt x="2225" y="3025"/>
                </a:lnTo>
                <a:lnTo>
                  <a:pt x="2225" y="3023"/>
                </a:lnTo>
                <a:lnTo>
                  <a:pt x="2224" y="3023"/>
                </a:lnTo>
                <a:lnTo>
                  <a:pt x="2222" y="3023"/>
                </a:lnTo>
                <a:lnTo>
                  <a:pt x="2224" y="3023"/>
                </a:lnTo>
                <a:close/>
                <a:moveTo>
                  <a:pt x="2242" y="3023"/>
                </a:moveTo>
                <a:lnTo>
                  <a:pt x="2242" y="3025"/>
                </a:lnTo>
                <a:lnTo>
                  <a:pt x="2244" y="3023"/>
                </a:lnTo>
                <a:lnTo>
                  <a:pt x="2244" y="3025"/>
                </a:lnTo>
                <a:lnTo>
                  <a:pt x="2245" y="3025"/>
                </a:lnTo>
                <a:lnTo>
                  <a:pt x="2245" y="3027"/>
                </a:lnTo>
                <a:lnTo>
                  <a:pt x="2247" y="3027"/>
                </a:lnTo>
                <a:lnTo>
                  <a:pt x="2247" y="3025"/>
                </a:lnTo>
                <a:lnTo>
                  <a:pt x="2249" y="3027"/>
                </a:lnTo>
                <a:lnTo>
                  <a:pt x="2247" y="3027"/>
                </a:lnTo>
                <a:lnTo>
                  <a:pt x="2249" y="3027"/>
                </a:lnTo>
                <a:lnTo>
                  <a:pt x="2250" y="3027"/>
                </a:lnTo>
                <a:lnTo>
                  <a:pt x="2250" y="3028"/>
                </a:lnTo>
                <a:lnTo>
                  <a:pt x="2250" y="3030"/>
                </a:lnTo>
                <a:lnTo>
                  <a:pt x="2252" y="3030"/>
                </a:lnTo>
                <a:lnTo>
                  <a:pt x="2252" y="3032"/>
                </a:lnTo>
                <a:lnTo>
                  <a:pt x="2250" y="3032"/>
                </a:lnTo>
                <a:lnTo>
                  <a:pt x="2250" y="3033"/>
                </a:lnTo>
                <a:lnTo>
                  <a:pt x="2249" y="3033"/>
                </a:lnTo>
                <a:lnTo>
                  <a:pt x="2247" y="3033"/>
                </a:lnTo>
                <a:lnTo>
                  <a:pt x="2245" y="3033"/>
                </a:lnTo>
                <a:lnTo>
                  <a:pt x="2245" y="3032"/>
                </a:lnTo>
                <a:lnTo>
                  <a:pt x="2244" y="3032"/>
                </a:lnTo>
                <a:lnTo>
                  <a:pt x="2242" y="3032"/>
                </a:lnTo>
                <a:lnTo>
                  <a:pt x="2240" y="3032"/>
                </a:lnTo>
                <a:lnTo>
                  <a:pt x="2239" y="3032"/>
                </a:lnTo>
                <a:lnTo>
                  <a:pt x="2237" y="3032"/>
                </a:lnTo>
                <a:lnTo>
                  <a:pt x="2237" y="3030"/>
                </a:lnTo>
                <a:lnTo>
                  <a:pt x="2237" y="3028"/>
                </a:lnTo>
                <a:lnTo>
                  <a:pt x="2235" y="3028"/>
                </a:lnTo>
                <a:lnTo>
                  <a:pt x="2237" y="3028"/>
                </a:lnTo>
                <a:lnTo>
                  <a:pt x="2235" y="3028"/>
                </a:lnTo>
                <a:lnTo>
                  <a:pt x="2235" y="3027"/>
                </a:lnTo>
                <a:lnTo>
                  <a:pt x="2237" y="3027"/>
                </a:lnTo>
                <a:lnTo>
                  <a:pt x="2237" y="3025"/>
                </a:lnTo>
                <a:lnTo>
                  <a:pt x="2237" y="3023"/>
                </a:lnTo>
                <a:lnTo>
                  <a:pt x="2239" y="3023"/>
                </a:lnTo>
                <a:lnTo>
                  <a:pt x="2239" y="3025"/>
                </a:lnTo>
                <a:lnTo>
                  <a:pt x="2239" y="3027"/>
                </a:lnTo>
                <a:lnTo>
                  <a:pt x="2239" y="3025"/>
                </a:lnTo>
                <a:lnTo>
                  <a:pt x="2240" y="3025"/>
                </a:lnTo>
                <a:lnTo>
                  <a:pt x="2240" y="3023"/>
                </a:lnTo>
                <a:lnTo>
                  <a:pt x="2242" y="3023"/>
                </a:lnTo>
                <a:close/>
                <a:moveTo>
                  <a:pt x="2234" y="3023"/>
                </a:moveTo>
                <a:lnTo>
                  <a:pt x="2234" y="3025"/>
                </a:lnTo>
                <a:lnTo>
                  <a:pt x="2234" y="3023"/>
                </a:lnTo>
                <a:lnTo>
                  <a:pt x="2232" y="3023"/>
                </a:lnTo>
                <a:lnTo>
                  <a:pt x="2232" y="3025"/>
                </a:lnTo>
                <a:lnTo>
                  <a:pt x="2232" y="3023"/>
                </a:lnTo>
                <a:lnTo>
                  <a:pt x="2234" y="3023"/>
                </a:lnTo>
                <a:close/>
                <a:moveTo>
                  <a:pt x="2179" y="3023"/>
                </a:moveTo>
                <a:lnTo>
                  <a:pt x="2179" y="3022"/>
                </a:lnTo>
                <a:lnTo>
                  <a:pt x="2179" y="3023"/>
                </a:lnTo>
                <a:close/>
                <a:moveTo>
                  <a:pt x="2279" y="3022"/>
                </a:moveTo>
                <a:lnTo>
                  <a:pt x="2279" y="3023"/>
                </a:lnTo>
                <a:lnTo>
                  <a:pt x="2277" y="3023"/>
                </a:lnTo>
                <a:lnTo>
                  <a:pt x="2277" y="3022"/>
                </a:lnTo>
                <a:lnTo>
                  <a:pt x="2279" y="3022"/>
                </a:lnTo>
                <a:close/>
                <a:moveTo>
                  <a:pt x="2070" y="3022"/>
                </a:moveTo>
                <a:lnTo>
                  <a:pt x="2068" y="3022"/>
                </a:lnTo>
                <a:lnTo>
                  <a:pt x="2070" y="3022"/>
                </a:lnTo>
                <a:close/>
                <a:moveTo>
                  <a:pt x="2260" y="3022"/>
                </a:moveTo>
                <a:lnTo>
                  <a:pt x="2262" y="3022"/>
                </a:lnTo>
                <a:lnTo>
                  <a:pt x="2262" y="3023"/>
                </a:lnTo>
                <a:lnTo>
                  <a:pt x="2260" y="3023"/>
                </a:lnTo>
                <a:lnTo>
                  <a:pt x="2259" y="3023"/>
                </a:lnTo>
                <a:lnTo>
                  <a:pt x="2259" y="3022"/>
                </a:lnTo>
                <a:lnTo>
                  <a:pt x="2260" y="3022"/>
                </a:lnTo>
                <a:close/>
                <a:moveTo>
                  <a:pt x="2257" y="3022"/>
                </a:moveTo>
                <a:lnTo>
                  <a:pt x="2255" y="3022"/>
                </a:lnTo>
                <a:lnTo>
                  <a:pt x="2257" y="3022"/>
                </a:lnTo>
                <a:close/>
                <a:moveTo>
                  <a:pt x="2232" y="3023"/>
                </a:moveTo>
                <a:lnTo>
                  <a:pt x="2230" y="3022"/>
                </a:lnTo>
                <a:lnTo>
                  <a:pt x="2232" y="3022"/>
                </a:lnTo>
                <a:lnTo>
                  <a:pt x="2234" y="3022"/>
                </a:lnTo>
                <a:lnTo>
                  <a:pt x="2232" y="3022"/>
                </a:lnTo>
                <a:lnTo>
                  <a:pt x="2232" y="3023"/>
                </a:lnTo>
                <a:close/>
                <a:moveTo>
                  <a:pt x="2254" y="3020"/>
                </a:moveTo>
                <a:lnTo>
                  <a:pt x="2254" y="3022"/>
                </a:lnTo>
                <a:lnTo>
                  <a:pt x="2255" y="3022"/>
                </a:lnTo>
                <a:lnTo>
                  <a:pt x="2254" y="3022"/>
                </a:lnTo>
                <a:lnTo>
                  <a:pt x="2254" y="3023"/>
                </a:lnTo>
                <a:lnTo>
                  <a:pt x="2252" y="3023"/>
                </a:lnTo>
                <a:lnTo>
                  <a:pt x="2252" y="3022"/>
                </a:lnTo>
                <a:lnTo>
                  <a:pt x="2252" y="3020"/>
                </a:lnTo>
                <a:lnTo>
                  <a:pt x="2252" y="3022"/>
                </a:lnTo>
                <a:lnTo>
                  <a:pt x="2254" y="3022"/>
                </a:lnTo>
                <a:lnTo>
                  <a:pt x="2254" y="3020"/>
                </a:lnTo>
                <a:close/>
                <a:moveTo>
                  <a:pt x="2272" y="3022"/>
                </a:moveTo>
                <a:lnTo>
                  <a:pt x="2270" y="3022"/>
                </a:lnTo>
                <a:lnTo>
                  <a:pt x="2270" y="3023"/>
                </a:lnTo>
                <a:lnTo>
                  <a:pt x="2272" y="3023"/>
                </a:lnTo>
                <a:lnTo>
                  <a:pt x="2274" y="3023"/>
                </a:lnTo>
                <a:lnTo>
                  <a:pt x="2275" y="3023"/>
                </a:lnTo>
                <a:lnTo>
                  <a:pt x="2275" y="3025"/>
                </a:lnTo>
                <a:lnTo>
                  <a:pt x="2275" y="3023"/>
                </a:lnTo>
                <a:lnTo>
                  <a:pt x="2277" y="3023"/>
                </a:lnTo>
                <a:lnTo>
                  <a:pt x="2277" y="3025"/>
                </a:lnTo>
                <a:lnTo>
                  <a:pt x="2279" y="3025"/>
                </a:lnTo>
                <a:lnTo>
                  <a:pt x="2279" y="3027"/>
                </a:lnTo>
                <a:lnTo>
                  <a:pt x="2279" y="3025"/>
                </a:lnTo>
                <a:lnTo>
                  <a:pt x="2280" y="3025"/>
                </a:lnTo>
                <a:lnTo>
                  <a:pt x="2282" y="3025"/>
                </a:lnTo>
                <a:lnTo>
                  <a:pt x="2282" y="3027"/>
                </a:lnTo>
                <a:lnTo>
                  <a:pt x="2284" y="3027"/>
                </a:lnTo>
                <a:lnTo>
                  <a:pt x="2285" y="3027"/>
                </a:lnTo>
                <a:lnTo>
                  <a:pt x="2284" y="3027"/>
                </a:lnTo>
                <a:lnTo>
                  <a:pt x="2284" y="3028"/>
                </a:lnTo>
                <a:lnTo>
                  <a:pt x="2285" y="3028"/>
                </a:lnTo>
                <a:lnTo>
                  <a:pt x="2285" y="3030"/>
                </a:lnTo>
                <a:lnTo>
                  <a:pt x="2284" y="3030"/>
                </a:lnTo>
                <a:lnTo>
                  <a:pt x="2284" y="3032"/>
                </a:lnTo>
                <a:lnTo>
                  <a:pt x="2282" y="3032"/>
                </a:lnTo>
                <a:lnTo>
                  <a:pt x="2280" y="3033"/>
                </a:lnTo>
                <a:lnTo>
                  <a:pt x="2279" y="3033"/>
                </a:lnTo>
                <a:lnTo>
                  <a:pt x="2277" y="3033"/>
                </a:lnTo>
                <a:lnTo>
                  <a:pt x="2275" y="3033"/>
                </a:lnTo>
                <a:lnTo>
                  <a:pt x="2274" y="3033"/>
                </a:lnTo>
                <a:lnTo>
                  <a:pt x="2272" y="3033"/>
                </a:lnTo>
                <a:lnTo>
                  <a:pt x="2270" y="3033"/>
                </a:lnTo>
                <a:lnTo>
                  <a:pt x="2269" y="3033"/>
                </a:lnTo>
                <a:lnTo>
                  <a:pt x="2267" y="3033"/>
                </a:lnTo>
                <a:lnTo>
                  <a:pt x="2265" y="3033"/>
                </a:lnTo>
                <a:lnTo>
                  <a:pt x="2264" y="3033"/>
                </a:lnTo>
                <a:lnTo>
                  <a:pt x="2262" y="3033"/>
                </a:lnTo>
                <a:lnTo>
                  <a:pt x="2260" y="3033"/>
                </a:lnTo>
                <a:lnTo>
                  <a:pt x="2259" y="3033"/>
                </a:lnTo>
                <a:lnTo>
                  <a:pt x="2259" y="3032"/>
                </a:lnTo>
                <a:lnTo>
                  <a:pt x="2257" y="3032"/>
                </a:lnTo>
                <a:lnTo>
                  <a:pt x="2255" y="3032"/>
                </a:lnTo>
                <a:lnTo>
                  <a:pt x="2255" y="3030"/>
                </a:lnTo>
                <a:lnTo>
                  <a:pt x="2254" y="3030"/>
                </a:lnTo>
                <a:lnTo>
                  <a:pt x="2254" y="3028"/>
                </a:lnTo>
                <a:lnTo>
                  <a:pt x="2255" y="3028"/>
                </a:lnTo>
                <a:lnTo>
                  <a:pt x="2257" y="3028"/>
                </a:lnTo>
                <a:lnTo>
                  <a:pt x="2257" y="3030"/>
                </a:lnTo>
                <a:lnTo>
                  <a:pt x="2259" y="3030"/>
                </a:lnTo>
                <a:lnTo>
                  <a:pt x="2260" y="3032"/>
                </a:lnTo>
                <a:lnTo>
                  <a:pt x="2260" y="3030"/>
                </a:lnTo>
                <a:lnTo>
                  <a:pt x="2262" y="3030"/>
                </a:lnTo>
                <a:lnTo>
                  <a:pt x="2260" y="3030"/>
                </a:lnTo>
                <a:lnTo>
                  <a:pt x="2260" y="3028"/>
                </a:lnTo>
                <a:lnTo>
                  <a:pt x="2260" y="3027"/>
                </a:lnTo>
                <a:lnTo>
                  <a:pt x="2262" y="3027"/>
                </a:lnTo>
                <a:lnTo>
                  <a:pt x="2260" y="3027"/>
                </a:lnTo>
                <a:lnTo>
                  <a:pt x="2259" y="3027"/>
                </a:lnTo>
                <a:lnTo>
                  <a:pt x="2259" y="3025"/>
                </a:lnTo>
                <a:lnTo>
                  <a:pt x="2257" y="3025"/>
                </a:lnTo>
                <a:lnTo>
                  <a:pt x="2255" y="3025"/>
                </a:lnTo>
                <a:lnTo>
                  <a:pt x="2254" y="3025"/>
                </a:lnTo>
                <a:lnTo>
                  <a:pt x="2254" y="3023"/>
                </a:lnTo>
                <a:lnTo>
                  <a:pt x="2255" y="3023"/>
                </a:lnTo>
                <a:lnTo>
                  <a:pt x="2255" y="3022"/>
                </a:lnTo>
                <a:lnTo>
                  <a:pt x="2257" y="3022"/>
                </a:lnTo>
                <a:lnTo>
                  <a:pt x="2257" y="3023"/>
                </a:lnTo>
                <a:lnTo>
                  <a:pt x="2257" y="3022"/>
                </a:lnTo>
                <a:lnTo>
                  <a:pt x="2259" y="3022"/>
                </a:lnTo>
                <a:lnTo>
                  <a:pt x="2259" y="3023"/>
                </a:lnTo>
                <a:lnTo>
                  <a:pt x="2257" y="3023"/>
                </a:lnTo>
                <a:lnTo>
                  <a:pt x="2259" y="3023"/>
                </a:lnTo>
                <a:lnTo>
                  <a:pt x="2259" y="3025"/>
                </a:lnTo>
                <a:lnTo>
                  <a:pt x="2260" y="3025"/>
                </a:lnTo>
                <a:lnTo>
                  <a:pt x="2260" y="3023"/>
                </a:lnTo>
                <a:lnTo>
                  <a:pt x="2262" y="3023"/>
                </a:lnTo>
                <a:lnTo>
                  <a:pt x="2264" y="3023"/>
                </a:lnTo>
                <a:lnTo>
                  <a:pt x="2265" y="3023"/>
                </a:lnTo>
                <a:lnTo>
                  <a:pt x="2267" y="3023"/>
                </a:lnTo>
                <a:lnTo>
                  <a:pt x="2269" y="3023"/>
                </a:lnTo>
                <a:lnTo>
                  <a:pt x="2269" y="3025"/>
                </a:lnTo>
                <a:lnTo>
                  <a:pt x="2269" y="3023"/>
                </a:lnTo>
                <a:lnTo>
                  <a:pt x="2267" y="3023"/>
                </a:lnTo>
                <a:lnTo>
                  <a:pt x="2269" y="3023"/>
                </a:lnTo>
                <a:lnTo>
                  <a:pt x="2267" y="3023"/>
                </a:lnTo>
                <a:lnTo>
                  <a:pt x="2269" y="3023"/>
                </a:lnTo>
                <a:lnTo>
                  <a:pt x="2269" y="3022"/>
                </a:lnTo>
                <a:lnTo>
                  <a:pt x="2270" y="3022"/>
                </a:lnTo>
                <a:lnTo>
                  <a:pt x="2272" y="3022"/>
                </a:lnTo>
                <a:lnTo>
                  <a:pt x="2272" y="3020"/>
                </a:lnTo>
                <a:lnTo>
                  <a:pt x="2272" y="3022"/>
                </a:lnTo>
                <a:close/>
                <a:moveTo>
                  <a:pt x="2073" y="3022"/>
                </a:moveTo>
                <a:lnTo>
                  <a:pt x="2073" y="3020"/>
                </a:lnTo>
                <a:lnTo>
                  <a:pt x="2073" y="3022"/>
                </a:lnTo>
                <a:close/>
                <a:moveTo>
                  <a:pt x="2068" y="3020"/>
                </a:moveTo>
                <a:lnTo>
                  <a:pt x="2070" y="3020"/>
                </a:lnTo>
                <a:lnTo>
                  <a:pt x="2068" y="3020"/>
                </a:lnTo>
                <a:close/>
                <a:moveTo>
                  <a:pt x="2250" y="3020"/>
                </a:moveTo>
                <a:lnTo>
                  <a:pt x="2249" y="3020"/>
                </a:lnTo>
                <a:lnTo>
                  <a:pt x="2250" y="3020"/>
                </a:lnTo>
                <a:close/>
                <a:moveTo>
                  <a:pt x="2210" y="3022"/>
                </a:moveTo>
                <a:lnTo>
                  <a:pt x="2210" y="3023"/>
                </a:lnTo>
                <a:lnTo>
                  <a:pt x="2212" y="3023"/>
                </a:lnTo>
                <a:lnTo>
                  <a:pt x="2212" y="3025"/>
                </a:lnTo>
                <a:lnTo>
                  <a:pt x="2214" y="3025"/>
                </a:lnTo>
                <a:lnTo>
                  <a:pt x="2214" y="3027"/>
                </a:lnTo>
                <a:lnTo>
                  <a:pt x="2212" y="3027"/>
                </a:lnTo>
                <a:lnTo>
                  <a:pt x="2210" y="3027"/>
                </a:lnTo>
                <a:lnTo>
                  <a:pt x="2209" y="3027"/>
                </a:lnTo>
                <a:lnTo>
                  <a:pt x="2209" y="3025"/>
                </a:lnTo>
                <a:lnTo>
                  <a:pt x="2209" y="3023"/>
                </a:lnTo>
                <a:lnTo>
                  <a:pt x="2207" y="3023"/>
                </a:lnTo>
                <a:lnTo>
                  <a:pt x="2207" y="3022"/>
                </a:lnTo>
                <a:lnTo>
                  <a:pt x="2207" y="3023"/>
                </a:lnTo>
                <a:lnTo>
                  <a:pt x="2207" y="3022"/>
                </a:lnTo>
                <a:lnTo>
                  <a:pt x="2207" y="3023"/>
                </a:lnTo>
                <a:lnTo>
                  <a:pt x="2205" y="3023"/>
                </a:lnTo>
                <a:lnTo>
                  <a:pt x="2204" y="3023"/>
                </a:lnTo>
                <a:lnTo>
                  <a:pt x="2204" y="3022"/>
                </a:lnTo>
                <a:lnTo>
                  <a:pt x="2204" y="3020"/>
                </a:lnTo>
                <a:lnTo>
                  <a:pt x="2205" y="3020"/>
                </a:lnTo>
                <a:lnTo>
                  <a:pt x="2207" y="3020"/>
                </a:lnTo>
                <a:lnTo>
                  <a:pt x="2209" y="3020"/>
                </a:lnTo>
                <a:lnTo>
                  <a:pt x="2209" y="3022"/>
                </a:lnTo>
                <a:lnTo>
                  <a:pt x="2210" y="3022"/>
                </a:lnTo>
                <a:close/>
                <a:moveTo>
                  <a:pt x="2070" y="3020"/>
                </a:moveTo>
                <a:lnTo>
                  <a:pt x="2068" y="3020"/>
                </a:lnTo>
                <a:lnTo>
                  <a:pt x="2070" y="3020"/>
                </a:lnTo>
                <a:close/>
                <a:moveTo>
                  <a:pt x="2265" y="3020"/>
                </a:moveTo>
                <a:lnTo>
                  <a:pt x="2264" y="3020"/>
                </a:lnTo>
                <a:lnTo>
                  <a:pt x="2265" y="3020"/>
                </a:lnTo>
                <a:close/>
                <a:moveTo>
                  <a:pt x="2317" y="3020"/>
                </a:moveTo>
                <a:lnTo>
                  <a:pt x="2319" y="3020"/>
                </a:lnTo>
                <a:lnTo>
                  <a:pt x="2320" y="3020"/>
                </a:lnTo>
                <a:lnTo>
                  <a:pt x="2320" y="3022"/>
                </a:lnTo>
                <a:lnTo>
                  <a:pt x="2322" y="3022"/>
                </a:lnTo>
                <a:lnTo>
                  <a:pt x="2320" y="3022"/>
                </a:lnTo>
                <a:lnTo>
                  <a:pt x="2319" y="3022"/>
                </a:lnTo>
                <a:lnTo>
                  <a:pt x="2317" y="3022"/>
                </a:lnTo>
                <a:lnTo>
                  <a:pt x="2317" y="3020"/>
                </a:lnTo>
                <a:lnTo>
                  <a:pt x="2315" y="3020"/>
                </a:lnTo>
                <a:lnTo>
                  <a:pt x="2315" y="3018"/>
                </a:lnTo>
                <a:lnTo>
                  <a:pt x="2317" y="3018"/>
                </a:lnTo>
                <a:lnTo>
                  <a:pt x="2317" y="3020"/>
                </a:lnTo>
                <a:close/>
                <a:moveTo>
                  <a:pt x="2230" y="3020"/>
                </a:moveTo>
                <a:lnTo>
                  <a:pt x="2229" y="3020"/>
                </a:lnTo>
                <a:lnTo>
                  <a:pt x="2229" y="3018"/>
                </a:lnTo>
                <a:lnTo>
                  <a:pt x="2230" y="3018"/>
                </a:lnTo>
                <a:lnTo>
                  <a:pt x="2230" y="3020"/>
                </a:lnTo>
                <a:close/>
                <a:moveTo>
                  <a:pt x="2192" y="3018"/>
                </a:moveTo>
                <a:lnTo>
                  <a:pt x="2194" y="3018"/>
                </a:lnTo>
                <a:lnTo>
                  <a:pt x="2194" y="3020"/>
                </a:lnTo>
                <a:lnTo>
                  <a:pt x="2192" y="3020"/>
                </a:lnTo>
                <a:lnTo>
                  <a:pt x="2192" y="3022"/>
                </a:lnTo>
                <a:lnTo>
                  <a:pt x="2192" y="3020"/>
                </a:lnTo>
                <a:lnTo>
                  <a:pt x="2190" y="3020"/>
                </a:lnTo>
                <a:lnTo>
                  <a:pt x="2190" y="3018"/>
                </a:lnTo>
                <a:lnTo>
                  <a:pt x="2192" y="3018"/>
                </a:lnTo>
                <a:close/>
                <a:moveTo>
                  <a:pt x="2259" y="3018"/>
                </a:moveTo>
                <a:lnTo>
                  <a:pt x="2259" y="3020"/>
                </a:lnTo>
                <a:lnTo>
                  <a:pt x="2260" y="3020"/>
                </a:lnTo>
                <a:lnTo>
                  <a:pt x="2259" y="3020"/>
                </a:lnTo>
                <a:lnTo>
                  <a:pt x="2259" y="3022"/>
                </a:lnTo>
                <a:lnTo>
                  <a:pt x="2257" y="3022"/>
                </a:lnTo>
                <a:lnTo>
                  <a:pt x="2255" y="3022"/>
                </a:lnTo>
                <a:lnTo>
                  <a:pt x="2255" y="3020"/>
                </a:lnTo>
                <a:lnTo>
                  <a:pt x="2255" y="3018"/>
                </a:lnTo>
                <a:lnTo>
                  <a:pt x="2257" y="3018"/>
                </a:lnTo>
                <a:lnTo>
                  <a:pt x="2259" y="3018"/>
                </a:lnTo>
                <a:close/>
                <a:moveTo>
                  <a:pt x="2274" y="3018"/>
                </a:moveTo>
                <a:lnTo>
                  <a:pt x="2272" y="3018"/>
                </a:lnTo>
                <a:lnTo>
                  <a:pt x="2274" y="3018"/>
                </a:lnTo>
                <a:close/>
                <a:moveTo>
                  <a:pt x="2267" y="3018"/>
                </a:moveTo>
                <a:lnTo>
                  <a:pt x="2269" y="3018"/>
                </a:lnTo>
                <a:lnTo>
                  <a:pt x="2269" y="3020"/>
                </a:lnTo>
                <a:lnTo>
                  <a:pt x="2267" y="3020"/>
                </a:lnTo>
                <a:lnTo>
                  <a:pt x="2265" y="3020"/>
                </a:lnTo>
                <a:lnTo>
                  <a:pt x="2265" y="3018"/>
                </a:lnTo>
                <a:lnTo>
                  <a:pt x="2267" y="3018"/>
                </a:lnTo>
                <a:close/>
                <a:moveTo>
                  <a:pt x="2262" y="3020"/>
                </a:moveTo>
                <a:lnTo>
                  <a:pt x="2260" y="3020"/>
                </a:lnTo>
                <a:lnTo>
                  <a:pt x="2260" y="3018"/>
                </a:lnTo>
                <a:lnTo>
                  <a:pt x="2259" y="3018"/>
                </a:lnTo>
                <a:lnTo>
                  <a:pt x="2260" y="3018"/>
                </a:lnTo>
                <a:lnTo>
                  <a:pt x="2260" y="3020"/>
                </a:lnTo>
                <a:lnTo>
                  <a:pt x="2262" y="3020"/>
                </a:lnTo>
                <a:close/>
                <a:moveTo>
                  <a:pt x="2262" y="3017"/>
                </a:moveTo>
                <a:lnTo>
                  <a:pt x="2262" y="3018"/>
                </a:lnTo>
                <a:lnTo>
                  <a:pt x="2262" y="3017"/>
                </a:lnTo>
                <a:lnTo>
                  <a:pt x="2264" y="3018"/>
                </a:lnTo>
                <a:lnTo>
                  <a:pt x="2262" y="3018"/>
                </a:lnTo>
                <a:lnTo>
                  <a:pt x="2260" y="3018"/>
                </a:lnTo>
                <a:lnTo>
                  <a:pt x="2260" y="3017"/>
                </a:lnTo>
                <a:lnTo>
                  <a:pt x="2262" y="3017"/>
                </a:lnTo>
                <a:close/>
                <a:moveTo>
                  <a:pt x="2265" y="3018"/>
                </a:moveTo>
                <a:lnTo>
                  <a:pt x="2264" y="3018"/>
                </a:lnTo>
                <a:lnTo>
                  <a:pt x="2264" y="3017"/>
                </a:lnTo>
                <a:lnTo>
                  <a:pt x="2265" y="3017"/>
                </a:lnTo>
                <a:lnTo>
                  <a:pt x="2265" y="3018"/>
                </a:lnTo>
                <a:close/>
                <a:moveTo>
                  <a:pt x="2324" y="3017"/>
                </a:moveTo>
                <a:lnTo>
                  <a:pt x="2325" y="3017"/>
                </a:lnTo>
                <a:lnTo>
                  <a:pt x="2325" y="3018"/>
                </a:lnTo>
                <a:lnTo>
                  <a:pt x="2327" y="3018"/>
                </a:lnTo>
                <a:lnTo>
                  <a:pt x="2327" y="3020"/>
                </a:lnTo>
                <a:lnTo>
                  <a:pt x="2329" y="3020"/>
                </a:lnTo>
                <a:lnTo>
                  <a:pt x="2329" y="3022"/>
                </a:lnTo>
                <a:lnTo>
                  <a:pt x="2329" y="3023"/>
                </a:lnTo>
                <a:lnTo>
                  <a:pt x="2330" y="3023"/>
                </a:lnTo>
                <a:lnTo>
                  <a:pt x="2332" y="3025"/>
                </a:lnTo>
                <a:lnTo>
                  <a:pt x="2334" y="3025"/>
                </a:lnTo>
                <a:lnTo>
                  <a:pt x="2334" y="3027"/>
                </a:lnTo>
                <a:lnTo>
                  <a:pt x="2335" y="3027"/>
                </a:lnTo>
                <a:lnTo>
                  <a:pt x="2337" y="3027"/>
                </a:lnTo>
                <a:lnTo>
                  <a:pt x="2339" y="3027"/>
                </a:lnTo>
                <a:lnTo>
                  <a:pt x="2341" y="3027"/>
                </a:lnTo>
                <a:lnTo>
                  <a:pt x="2341" y="3028"/>
                </a:lnTo>
                <a:lnTo>
                  <a:pt x="2341" y="3030"/>
                </a:lnTo>
                <a:lnTo>
                  <a:pt x="2341" y="3032"/>
                </a:lnTo>
                <a:lnTo>
                  <a:pt x="2339" y="3032"/>
                </a:lnTo>
                <a:lnTo>
                  <a:pt x="2337" y="3032"/>
                </a:lnTo>
                <a:lnTo>
                  <a:pt x="2339" y="3032"/>
                </a:lnTo>
                <a:lnTo>
                  <a:pt x="2337" y="3032"/>
                </a:lnTo>
                <a:lnTo>
                  <a:pt x="2337" y="3033"/>
                </a:lnTo>
                <a:lnTo>
                  <a:pt x="2339" y="3033"/>
                </a:lnTo>
                <a:lnTo>
                  <a:pt x="2339" y="3035"/>
                </a:lnTo>
                <a:lnTo>
                  <a:pt x="2337" y="3035"/>
                </a:lnTo>
                <a:lnTo>
                  <a:pt x="2339" y="3035"/>
                </a:lnTo>
                <a:lnTo>
                  <a:pt x="2337" y="3035"/>
                </a:lnTo>
                <a:lnTo>
                  <a:pt x="2335" y="3035"/>
                </a:lnTo>
                <a:lnTo>
                  <a:pt x="2335" y="3037"/>
                </a:lnTo>
                <a:lnTo>
                  <a:pt x="2334" y="3037"/>
                </a:lnTo>
                <a:lnTo>
                  <a:pt x="2334" y="3038"/>
                </a:lnTo>
                <a:lnTo>
                  <a:pt x="2332" y="3038"/>
                </a:lnTo>
                <a:lnTo>
                  <a:pt x="2330" y="3038"/>
                </a:lnTo>
                <a:lnTo>
                  <a:pt x="2329" y="3038"/>
                </a:lnTo>
                <a:lnTo>
                  <a:pt x="2327" y="3038"/>
                </a:lnTo>
                <a:lnTo>
                  <a:pt x="2329" y="3038"/>
                </a:lnTo>
                <a:lnTo>
                  <a:pt x="2327" y="3038"/>
                </a:lnTo>
                <a:lnTo>
                  <a:pt x="2327" y="3037"/>
                </a:lnTo>
                <a:lnTo>
                  <a:pt x="2329" y="3037"/>
                </a:lnTo>
                <a:lnTo>
                  <a:pt x="2329" y="3035"/>
                </a:lnTo>
                <a:lnTo>
                  <a:pt x="2330" y="3035"/>
                </a:lnTo>
                <a:lnTo>
                  <a:pt x="2329" y="3035"/>
                </a:lnTo>
                <a:lnTo>
                  <a:pt x="2329" y="3033"/>
                </a:lnTo>
                <a:lnTo>
                  <a:pt x="2329" y="3032"/>
                </a:lnTo>
                <a:lnTo>
                  <a:pt x="2330" y="3032"/>
                </a:lnTo>
                <a:lnTo>
                  <a:pt x="2330" y="3030"/>
                </a:lnTo>
                <a:lnTo>
                  <a:pt x="2329" y="3030"/>
                </a:lnTo>
                <a:lnTo>
                  <a:pt x="2329" y="3028"/>
                </a:lnTo>
                <a:lnTo>
                  <a:pt x="2329" y="3030"/>
                </a:lnTo>
                <a:lnTo>
                  <a:pt x="2329" y="3032"/>
                </a:lnTo>
                <a:lnTo>
                  <a:pt x="2327" y="3032"/>
                </a:lnTo>
                <a:lnTo>
                  <a:pt x="2327" y="3033"/>
                </a:lnTo>
                <a:lnTo>
                  <a:pt x="2327" y="3035"/>
                </a:lnTo>
                <a:lnTo>
                  <a:pt x="2325" y="3035"/>
                </a:lnTo>
                <a:lnTo>
                  <a:pt x="2325" y="3037"/>
                </a:lnTo>
                <a:lnTo>
                  <a:pt x="2325" y="3038"/>
                </a:lnTo>
                <a:lnTo>
                  <a:pt x="2324" y="3038"/>
                </a:lnTo>
                <a:lnTo>
                  <a:pt x="2324" y="3040"/>
                </a:lnTo>
                <a:lnTo>
                  <a:pt x="2322" y="3040"/>
                </a:lnTo>
                <a:lnTo>
                  <a:pt x="2320" y="3042"/>
                </a:lnTo>
                <a:lnTo>
                  <a:pt x="2319" y="3042"/>
                </a:lnTo>
                <a:lnTo>
                  <a:pt x="2317" y="3042"/>
                </a:lnTo>
                <a:lnTo>
                  <a:pt x="2317" y="3043"/>
                </a:lnTo>
                <a:lnTo>
                  <a:pt x="2315" y="3043"/>
                </a:lnTo>
                <a:lnTo>
                  <a:pt x="2314" y="3043"/>
                </a:lnTo>
                <a:lnTo>
                  <a:pt x="2312" y="3043"/>
                </a:lnTo>
                <a:lnTo>
                  <a:pt x="2310" y="3043"/>
                </a:lnTo>
                <a:lnTo>
                  <a:pt x="2310" y="3042"/>
                </a:lnTo>
                <a:lnTo>
                  <a:pt x="2309" y="3042"/>
                </a:lnTo>
                <a:lnTo>
                  <a:pt x="2307" y="3042"/>
                </a:lnTo>
                <a:lnTo>
                  <a:pt x="2305" y="3042"/>
                </a:lnTo>
                <a:lnTo>
                  <a:pt x="2305" y="3043"/>
                </a:lnTo>
                <a:lnTo>
                  <a:pt x="2304" y="3043"/>
                </a:lnTo>
                <a:lnTo>
                  <a:pt x="2302" y="3043"/>
                </a:lnTo>
                <a:lnTo>
                  <a:pt x="2302" y="3045"/>
                </a:lnTo>
                <a:lnTo>
                  <a:pt x="2300" y="3045"/>
                </a:lnTo>
                <a:lnTo>
                  <a:pt x="2299" y="3045"/>
                </a:lnTo>
                <a:lnTo>
                  <a:pt x="2297" y="3045"/>
                </a:lnTo>
                <a:lnTo>
                  <a:pt x="2295" y="3045"/>
                </a:lnTo>
                <a:lnTo>
                  <a:pt x="2294" y="3045"/>
                </a:lnTo>
                <a:lnTo>
                  <a:pt x="2292" y="3045"/>
                </a:lnTo>
                <a:lnTo>
                  <a:pt x="2290" y="3045"/>
                </a:lnTo>
                <a:lnTo>
                  <a:pt x="2289" y="3045"/>
                </a:lnTo>
                <a:lnTo>
                  <a:pt x="2289" y="3043"/>
                </a:lnTo>
                <a:lnTo>
                  <a:pt x="2287" y="3043"/>
                </a:lnTo>
                <a:lnTo>
                  <a:pt x="2287" y="3045"/>
                </a:lnTo>
                <a:lnTo>
                  <a:pt x="2285" y="3043"/>
                </a:lnTo>
                <a:lnTo>
                  <a:pt x="2284" y="3043"/>
                </a:lnTo>
                <a:lnTo>
                  <a:pt x="2282" y="3043"/>
                </a:lnTo>
                <a:lnTo>
                  <a:pt x="2280" y="3042"/>
                </a:lnTo>
                <a:lnTo>
                  <a:pt x="2279" y="3042"/>
                </a:lnTo>
                <a:lnTo>
                  <a:pt x="2277" y="3042"/>
                </a:lnTo>
                <a:lnTo>
                  <a:pt x="2275" y="3042"/>
                </a:lnTo>
                <a:lnTo>
                  <a:pt x="2275" y="3043"/>
                </a:lnTo>
                <a:lnTo>
                  <a:pt x="2274" y="3043"/>
                </a:lnTo>
                <a:lnTo>
                  <a:pt x="2272" y="3043"/>
                </a:lnTo>
                <a:lnTo>
                  <a:pt x="2272" y="3042"/>
                </a:lnTo>
                <a:lnTo>
                  <a:pt x="2270" y="3043"/>
                </a:lnTo>
                <a:lnTo>
                  <a:pt x="2270" y="3042"/>
                </a:lnTo>
                <a:lnTo>
                  <a:pt x="2270" y="3043"/>
                </a:lnTo>
                <a:lnTo>
                  <a:pt x="2269" y="3042"/>
                </a:lnTo>
                <a:lnTo>
                  <a:pt x="2267" y="3042"/>
                </a:lnTo>
                <a:lnTo>
                  <a:pt x="2267" y="3040"/>
                </a:lnTo>
                <a:lnTo>
                  <a:pt x="2265" y="3040"/>
                </a:lnTo>
                <a:lnTo>
                  <a:pt x="2265" y="3038"/>
                </a:lnTo>
                <a:lnTo>
                  <a:pt x="2264" y="3038"/>
                </a:lnTo>
                <a:lnTo>
                  <a:pt x="2264" y="3037"/>
                </a:lnTo>
                <a:lnTo>
                  <a:pt x="2265" y="3037"/>
                </a:lnTo>
                <a:lnTo>
                  <a:pt x="2267" y="3037"/>
                </a:lnTo>
                <a:lnTo>
                  <a:pt x="2267" y="3038"/>
                </a:lnTo>
                <a:lnTo>
                  <a:pt x="2267" y="3037"/>
                </a:lnTo>
                <a:lnTo>
                  <a:pt x="2265" y="3037"/>
                </a:lnTo>
                <a:lnTo>
                  <a:pt x="2264" y="3037"/>
                </a:lnTo>
                <a:lnTo>
                  <a:pt x="2262" y="3037"/>
                </a:lnTo>
                <a:lnTo>
                  <a:pt x="2260" y="3037"/>
                </a:lnTo>
                <a:lnTo>
                  <a:pt x="2259" y="3037"/>
                </a:lnTo>
                <a:lnTo>
                  <a:pt x="2259" y="3035"/>
                </a:lnTo>
                <a:lnTo>
                  <a:pt x="2257" y="3035"/>
                </a:lnTo>
                <a:lnTo>
                  <a:pt x="2255" y="3035"/>
                </a:lnTo>
                <a:lnTo>
                  <a:pt x="2254" y="3035"/>
                </a:lnTo>
                <a:lnTo>
                  <a:pt x="2255" y="3035"/>
                </a:lnTo>
                <a:lnTo>
                  <a:pt x="2257" y="3035"/>
                </a:lnTo>
                <a:lnTo>
                  <a:pt x="2259" y="3035"/>
                </a:lnTo>
                <a:lnTo>
                  <a:pt x="2260" y="3035"/>
                </a:lnTo>
                <a:lnTo>
                  <a:pt x="2262" y="3035"/>
                </a:lnTo>
                <a:lnTo>
                  <a:pt x="2264" y="3035"/>
                </a:lnTo>
                <a:lnTo>
                  <a:pt x="2265" y="3035"/>
                </a:lnTo>
                <a:lnTo>
                  <a:pt x="2267" y="3035"/>
                </a:lnTo>
                <a:lnTo>
                  <a:pt x="2269" y="3035"/>
                </a:lnTo>
                <a:lnTo>
                  <a:pt x="2270" y="3035"/>
                </a:lnTo>
                <a:lnTo>
                  <a:pt x="2272" y="3035"/>
                </a:lnTo>
                <a:lnTo>
                  <a:pt x="2274" y="3035"/>
                </a:lnTo>
                <a:lnTo>
                  <a:pt x="2275" y="3035"/>
                </a:lnTo>
                <a:lnTo>
                  <a:pt x="2275" y="3033"/>
                </a:lnTo>
                <a:lnTo>
                  <a:pt x="2277" y="3033"/>
                </a:lnTo>
                <a:lnTo>
                  <a:pt x="2277" y="3035"/>
                </a:lnTo>
                <a:lnTo>
                  <a:pt x="2279" y="3035"/>
                </a:lnTo>
                <a:lnTo>
                  <a:pt x="2279" y="3033"/>
                </a:lnTo>
                <a:lnTo>
                  <a:pt x="2280" y="3033"/>
                </a:lnTo>
                <a:lnTo>
                  <a:pt x="2280" y="3035"/>
                </a:lnTo>
                <a:lnTo>
                  <a:pt x="2280" y="3033"/>
                </a:lnTo>
                <a:lnTo>
                  <a:pt x="2282" y="3033"/>
                </a:lnTo>
                <a:lnTo>
                  <a:pt x="2284" y="3033"/>
                </a:lnTo>
                <a:lnTo>
                  <a:pt x="2285" y="3033"/>
                </a:lnTo>
                <a:lnTo>
                  <a:pt x="2287" y="3033"/>
                </a:lnTo>
                <a:lnTo>
                  <a:pt x="2289" y="3033"/>
                </a:lnTo>
                <a:lnTo>
                  <a:pt x="2290" y="3033"/>
                </a:lnTo>
                <a:lnTo>
                  <a:pt x="2292" y="3033"/>
                </a:lnTo>
                <a:lnTo>
                  <a:pt x="2292" y="3032"/>
                </a:lnTo>
                <a:lnTo>
                  <a:pt x="2294" y="3032"/>
                </a:lnTo>
                <a:lnTo>
                  <a:pt x="2295" y="3032"/>
                </a:lnTo>
                <a:lnTo>
                  <a:pt x="2297" y="3032"/>
                </a:lnTo>
                <a:lnTo>
                  <a:pt x="2295" y="3032"/>
                </a:lnTo>
                <a:lnTo>
                  <a:pt x="2295" y="3030"/>
                </a:lnTo>
                <a:lnTo>
                  <a:pt x="2297" y="3030"/>
                </a:lnTo>
                <a:lnTo>
                  <a:pt x="2295" y="3030"/>
                </a:lnTo>
                <a:lnTo>
                  <a:pt x="2294" y="3030"/>
                </a:lnTo>
                <a:lnTo>
                  <a:pt x="2294" y="3028"/>
                </a:lnTo>
                <a:lnTo>
                  <a:pt x="2295" y="3028"/>
                </a:lnTo>
                <a:lnTo>
                  <a:pt x="2297" y="3028"/>
                </a:lnTo>
                <a:lnTo>
                  <a:pt x="2299" y="3028"/>
                </a:lnTo>
                <a:lnTo>
                  <a:pt x="2300" y="3028"/>
                </a:lnTo>
                <a:lnTo>
                  <a:pt x="2300" y="3027"/>
                </a:lnTo>
                <a:lnTo>
                  <a:pt x="2302" y="3027"/>
                </a:lnTo>
                <a:lnTo>
                  <a:pt x="2302" y="3025"/>
                </a:lnTo>
                <a:lnTo>
                  <a:pt x="2304" y="3025"/>
                </a:lnTo>
                <a:lnTo>
                  <a:pt x="2305" y="3025"/>
                </a:lnTo>
                <a:lnTo>
                  <a:pt x="2307" y="3025"/>
                </a:lnTo>
                <a:lnTo>
                  <a:pt x="2307" y="3023"/>
                </a:lnTo>
                <a:lnTo>
                  <a:pt x="2309" y="3023"/>
                </a:lnTo>
                <a:lnTo>
                  <a:pt x="2309" y="3025"/>
                </a:lnTo>
                <a:lnTo>
                  <a:pt x="2310" y="3025"/>
                </a:lnTo>
                <a:lnTo>
                  <a:pt x="2312" y="3025"/>
                </a:lnTo>
                <a:lnTo>
                  <a:pt x="2314" y="3025"/>
                </a:lnTo>
                <a:lnTo>
                  <a:pt x="2314" y="3023"/>
                </a:lnTo>
                <a:lnTo>
                  <a:pt x="2312" y="3023"/>
                </a:lnTo>
                <a:lnTo>
                  <a:pt x="2314" y="3023"/>
                </a:lnTo>
                <a:lnTo>
                  <a:pt x="2314" y="3022"/>
                </a:lnTo>
                <a:lnTo>
                  <a:pt x="2312" y="3022"/>
                </a:lnTo>
                <a:lnTo>
                  <a:pt x="2312" y="3020"/>
                </a:lnTo>
                <a:lnTo>
                  <a:pt x="2314" y="3020"/>
                </a:lnTo>
                <a:lnTo>
                  <a:pt x="2315" y="3020"/>
                </a:lnTo>
                <a:lnTo>
                  <a:pt x="2315" y="3022"/>
                </a:lnTo>
                <a:lnTo>
                  <a:pt x="2317" y="3022"/>
                </a:lnTo>
                <a:lnTo>
                  <a:pt x="2319" y="3022"/>
                </a:lnTo>
                <a:lnTo>
                  <a:pt x="2320" y="3022"/>
                </a:lnTo>
                <a:lnTo>
                  <a:pt x="2320" y="3023"/>
                </a:lnTo>
                <a:lnTo>
                  <a:pt x="2320" y="3025"/>
                </a:lnTo>
                <a:lnTo>
                  <a:pt x="2322" y="3025"/>
                </a:lnTo>
                <a:lnTo>
                  <a:pt x="2324" y="3027"/>
                </a:lnTo>
                <a:lnTo>
                  <a:pt x="2322" y="3025"/>
                </a:lnTo>
                <a:lnTo>
                  <a:pt x="2322" y="3023"/>
                </a:lnTo>
                <a:lnTo>
                  <a:pt x="2322" y="3022"/>
                </a:lnTo>
                <a:lnTo>
                  <a:pt x="2320" y="3022"/>
                </a:lnTo>
                <a:lnTo>
                  <a:pt x="2320" y="3020"/>
                </a:lnTo>
                <a:lnTo>
                  <a:pt x="2320" y="3018"/>
                </a:lnTo>
                <a:lnTo>
                  <a:pt x="2322" y="3018"/>
                </a:lnTo>
                <a:lnTo>
                  <a:pt x="2324" y="3018"/>
                </a:lnTo>
                <a:lnTo>
                  <a:pt x="2324" y="3017"/>
                </a:lnTo>
                <a:close/>
                <a:moveTo>
                  <a:pt x="2327" y="3017"/>
                </a:moveTo>
                <a:lnTo>
                  <a:pt x="2329" y="3017"/>
                </a:lnTo>
                <a:lnTo>
                  <a:pt x="2327" y="3017"/>
                </a:lnTo>
                <a:close/>
                <a:moveTo>
                  <a:pt x="2262" y="3017"/>
                </a:moveTo>
                <a:lnTo>
                  <a:pt x="2262" y="3015"/>
                </a:lnTo>
                <a:lnTo>
                  <a:pt x="2262" y="3017"/>
                </a:lnTo>
                <a:close/>
                <a:moveTo>
                  <a:pt x="2270" y="3015"/>
                </a:moveTo>
                <a:lnTo>
                  <a:pt x="2269" y="3015"/>
                </a:lnTo>
                <a:lnTo>
                  <a:pt x="2270" y="3015"/>
                </a:lnTo>
                <a:close/>
                <a:moveTo>
                  <a:pt x="2264" y="3015"/>
                </a:moveTo>
                <a:lnTo>
                  <a:pt x="2265" y="3015"/>
                </a:lnTo>
                <a:lnTo>
                  <a:pt x="2265" y="3017"/>
                </a:lnTo>
                <a:lnTo>
                  <a:pt x="2264" y="3015"/>
                </a:lnTo>
                <a:close/>
                <a:moveTo>
                  <a:pt x="2264" y="3013"/>
                </a:moveTo>
                <a:lnTo>
                  <a:pt x="2262" y="3013"/>
                </a:lnTo>
                <a:lnTo>
                  <a:pt x="2264" y="3013"/>
                </a:lnTo>
                <a:close/>
                <a:moveTo>
                  <a:pt x="2267" y="3013"/>
                </a:moveTo>
                <a:lnTo>
                  <a:pt x="2269" y="3013"/>
                </a:lnTo>
                <a:lnTo>
                  <a:pt x="2269" y="3015"/>
                </a:lnTo>
                <a:lnTo>
                  <a:pt x="2267" y="3015"/>
                </a:lnTo>
                <a:lnTo>
                  <a:pt x="2265" y="3015"/>
                </a:lnTo>
                <a:lnTo>
                  <a:pt x="2264" y="3015"/>
                </a:lnTo>
                <a:lnTo>
                  <a:pt x="2264" y="3013"/>
                </a:lnTo>
                <a:lnTo>
                  <a:pt x="2265" y="3013"/>
                </a:lnTo>
                <a:lnTo>
                  <a:pt x="2267" y="3013"/>
                </a:lnTo>
                <a:close/>
                <a:moveTo>
                  <a:pt x="2267" y="3013"/>
                </a:moveTo>
                <a:lnTo>
                  <a:pt x="2269" y="3013"/>
                </a:lnTo>
                <a:lnTo>
                  <a:pt x="2267" y="3013"/>
                </a:lnTo>
                <a:close/>
                <a:moveTo>
                  <a:pt x="2269" y="3013"/>
                </a:moveTo>
                <a:lnTo>
                  <a:pt x="2270" y="3013"/>
                </a:lnTo>
                <a:lnTo>
                  <a:pt x="2270" y="3015"/>
                </a:lnTo>
                <a:lnTo>
                  <a:pt x="2269" y="3015"/>
                </a:lnTo>
                <a:lnTo>
                  <a:pt x="2269" y="3013"/>
                </a:lnTo>
                <a:lnTo>
                  <a:pt x="2267" y="3013"/>
                </a:lnTo>
                <a:lnTo>
                  <a:pt x="2269" y="3013"/>
                </a:lnTo>
                <a:close/>
                <a:moveTo>
                  <a:pt x="2264" y="3013"/>
                </a:moveTo>
                <a:lnTo>
                  <a:pt x="2264" y="3012"/>
                </a:lnTo>
                <a:lnTo>
                  <a:pt x="2264" y="3013"/>
                </a:lnTo>
                <a:close/>
                <a:moveTo>
                  <a:pt x="2252" y="3012"/>
                </a:moveTo>
                <a:lnTo>
                  <a:pt x="2254" y="3012"/>
                </a:lnTo>
                <a:lnTo>
                  <a:pt x="2254" y="3013"/>
                </a:lnTo>
                <a:lnTo>
                  <a:pt x="2252" y="3013"/>
                </a:lnTo>
                <a:lnTo>
                  <a:pt x="2252" y="3012"/>
                </a:lnTo>
                <a:close/>
                <a:moveTo>
                  <a:pt x="2247" y="3013"/>
                </a:moveTo>
                <a:lnTo>
                  <a:pt x="2247" y="3012"/>
                </a:lnTo>
                <a:lnTo>
                  <a:pt x="2249" y="3013"/>
                </a:lnTo>
                <a:lnTo>
                  <a:pt x="2249" y="3015"/>
                </a:lnTo>
                <a:lnTo>
                  <a:pt x="2250" y="3015"/>
                </a:lnTo>
                <a:lnTo>
                  <a:pt x="2250" y="3017"/>
                </a:lnTo>
                <a:lnTo>
                  <a:pt x="2252" y="3017"/>
                </a:lnTo>
                <a:lnTo>
                  <a:pt x="2252" y="3015"/>
                </a:lnTo>
                <a:lnTo>
                  <a:pt x="2254" y="3015"/>
                </a:lnTo>
                <a:lnTo>
                  <a:pt x="2254" y="3017"/>
                </a:lnTo>
                <a:lnTo>
                  <a:pt x="2254" y="3018"/>
                </a:lnTo>
                <a:lnTo>
                  <a:pt x="2254" y="3020"/>
                </a:lnTo>
                <a:lnTo>
                  <a:pt x="2252" y="3020"/>
                </a:lnTo>
                <a:lnTo>
                  <a:pt x="2250" y="3020"/>
                </a:lnTo>
                <a:lnTo>
                  <a:pt x="2249" y="3020"/>
                </a:lnTo>
                <a:lnTo>
                  <a:pt x="2249" y="3018"/>
                </a:lnTo>
                <a:lnTo>
                  <a:pt x="2247" y="3018"/>
                </a:lnTo>
                <a:lnTo>
                  <a:pt x="2245" y="3018"/>
                </a:lnTo>
                <a:lnTo>
                  <a:pt x="2245" y="3017"/>
                </a:lnTo>
                <a:lnTo>
                  <a:pt x="2244" y="3017"/>
                </a:lnTo>
                <a:lnTo>
                  <a:pt x="2244" y="3015"/>
                </a:lnTo>
                <a:lnTo>
                  <a:pt x="2244" y="3013"/>
                </a:lnTo>
                <a:lnTo>
                  <a:pt x="2244" y="3012"/>
                </a:lnTo>
                <a:lnTo>
                  <a:pt x="2244" y="3013"/>
                </a:lnTo>
                <a:lnTo>
                  <a:pt x="2245" y="3013"/>
                </a:lnTo>
                <a:lnTo>
                  <a:pt x="2245" y="3012"/>
                </a:lnTo>
                <a:lnTo>
                  <a:pt x="2247" y="3012"/>
                </a:lnTo>
                <a:lnTo>
                  <a:pt x="2247" y="3013"/>
                </a:lnTo>
                <a:close/>
                <a:moveTo>
                  <a:pt x="2262" y="3012"/>
                </a:moveTo>
                <a:lnTo>
                  <a:pt x="2264" y="3012"/>
                </a:lnTo>
                <a:lnTo>
                  <a:pt x="2264" y="3013"/>
                </a:lnTo>
                <a:lnTo>
                  <a:pt x="2262" y="3013"/>
                </a:lnTo>
                <a:lnTo>
                  <a:pt x="2262" y="3015"/>
                </a:lnTo>
                <a:lnTo>
                  <a:pt x="2260" y="3015"/>
                </a:lnTo>
                <a:lnTo>
                  <a:pt x="2262" y="3015"/>
                </a:lnTo>
                <a:lnTo>
                  <a:pt x="2260" y="3015"/>
                </a:lnTo>
                <a:lnTo>
                  <a:pt x="2260" y="3017"/>
                </a:lnTo>
                <a:lnTo>
                  <a:pt x="2262" y="3017"/>
                </a:lnTo>
                <a:lnTo>
                  <a:pt x="2260" y="3017"/>
                </a:lnTo>
                <a:lnTo>
                  <a:pt x="2259" y="3017"/>
                </a:lnTo>
                <a:lnTo>
                  <a:pt x="2259" y="3018"/>
                </a:lnTo>
                <a:lnTo>
                  <a:pt x="2257" y="3018"/>
                </a:lnTo>
                <a:lnTo>
                  <a:pt x="2255" y="3018"/>
                </a:lnTo>
                <a:lnTo>
                  <a:pt x="2254" y="3018"/>
                </a:lnTo>
                <a:lnTo>
                  <a:pt x="2254" y="3017"/>
                </a:lnTo>
                <a:lnTo>
                  <a:pt x="2255" y="3017"/>
                </a:lnTo>
                <a:lnTo>
                  <a:pt x="2255" y="3015"/>
                </a:lnTo>
                <a:lnTo>
                  <a:pt x="2255" y="3013"/>
                </a:lnTo>
                <a:lnTo>
                  <a:pt x="2257" y="3015"/>
                </a:lnTo>
                <a:lnTo>
                  <a:pt x="2257" y="3013"/>
                </a:lnTo>
                <a:lnTo>
                  <a:pt x="2255" y="3013"/>
                </a:lnTo>
                <a:lnTo>
                  <a:pt x="2257" y="3013"/>
                </a:lnTo>
                <a:lnTo>
                  <a:pt x="2259" y="3013"/>
                </a:lnTo>
                <a:lnTo>
                  <a:pt x="2259" y="3012"/>
                </a:lnTo>
                <a:lnTo>
                  <a:pt x="2259" y="3013"/>
                </a:lnTo>
                <a:lnTo>
                  <a:pt x="2260" y="3013"/>
                </a:lnTo>
                <a:lnTo>
                  <a:pt x="2260" y="3012"/>
                </a:lnTo>
                <a:lnTo>
                  <a:pt x="2262" y="3012"/>
                </a:lnTo>
                <a:close/>
                <a:moveTo>
                  <a:pt x="2252" y="3013"/>
                </a:moveTo>
                <a:lnTo>
                  <a:pt x="2252" y="3012"/>
                </a:lnTo>
                <a:lnTo>
                  <a:pt x="2250" y="3012"/>
                </a:lnTo>
                <a:lnTo>
                  <a:pt x="2252" y="3012"/>
                </a:lnTo>
                <a:lnTo>
                  <a:pt x="2252" y="3013"/>
                </a:lnTo>
                <a:close/>
                <a:moveTo>
                  <a:pt x="2319" y="3012"/>
                </a:moveTo>
                <a:lnTo>
                  <a:pt x="2320" y="3012"/>
                </a:lnTo>
                <a:lnTo>
                  <a:pt x="2320" y="3013"/>
                </a:lnTo>
                <a:lnTo>
                  <a:pt x="2322" y="3013"/>
                </a:lnTo>
                <a:lnTo>
                  <a:pt x="2322" y="3015"/>
                </a:lnTo>
                <a:lnTo>
                  <a:pt x="2322" y="3017"/>
                </a:lnTo>
                <a:lnTo>
                  <a:pt x="2322" y="3018"/>
                </a:lnTo>
                <a:lnTo>
                  <a:pt x="2320" y="3018"/>
                </a:lnTo>
                <a:lnTo>
                  <a:pt x="2319" y="3018"/>
                </a:lnTo>
                <a:lnTo>
                  <a:pt x="2319" y="3017"/>
                </a:lnTo>
                <a:lnTo>
                  <a:pt x="2319" y="3015"/>
                </a:lnTo>
                <a:lnTo>
                  <a:pt x="2317" y="3015"/>
                </a:lnTo>
                <a:lnTo>
                  <a:pt x="2317" y="3013"/>
                </a:lnTo>
                <a:lnTo>
                  <a:pt x="2317" y="3012"/>
                </a:lnTo>
                <a:lnTo>
                  <a:pt x="2319" y="3012"/>
                </a:lnTo>
                <a:close/>
                <a:moveTo>
                  <a:pt x="2312" y="3012"/>
                </a:moveTo>
                <a:lnTo>
                  <a:pt x="2314" y="3012"/>
                </a:lnTo>
                <a:lnTo>
                  <a:pt x="2315" y="3012"/>
                </a:lnTo>
                <a:lnTo>
                  <a:pt x="2315" y="3013"/>
                </a:lnTo>
                <a:lnTo>
                  <a:pt x="2315" y="3015"/>
                </a:lnTo>
                <a:lnTo>
                  <a:pt x="2315" y="3017"/>
                </a:lnTo>
                <a:lnTo>
                  <a:pt x="2314" y="3017"/>
                </a:lnTo>
                <a:lnTo>
                  <a:pt x="2314" y="3018"/>
                </a:lnTo>
                <a:lnTo>
                  <a:pt x="2312" y="3018"/>
                </a:lnTo>
                <a:lnTo>
                  <a:pt x="2312" y="3017"/>
                </a:lnTo>
                <a:lnTo>
                  <a:pt x="2312" y="3018"/>
                </a:lnTo>
                <a:lnTo>
                  <a:pt x="2310" y="3018"/>
                </a:lnTo>
                <a:lnTo>
                  <a:pt x="2309" y="3018"/>
                </a:lnTo>
                <a:lnTo>
                  <a:pt x="2309" y="3020"/>
                </a:lnTo>
                <a:lnTo>
                  <a:pt x="2307" y="3020"/>
                </a:lnTo>
                <a:lnTo>
                  <a:pt x="2307" y="3022"/>
                </a:lnTo>
                <a:lnTo>
                  <a:pt x="2305" y="3022"/>
                </a:lnTo>
                <a:lnTo>
                  <a:pt x="2304" y="3022"/>
                </a:lnTo>
                <a:lnTo>
                  <a:pt x="2302" y="3022"/>
                </a:lnTo>
                <a:lnTo>
                  <a:pt x="2302" y="3023"/>
                </a:lnTo>
                <a:lnTo>
                  <a:pt x="2300" y="3023"/>
                </a:lnTo>
                <a:lnTo>
                  <a:pt x="2299" y="3023"/>
                </a:lnTo>
                <a:lnTo>
                  <a:pt x="2299" y="3025"/>
                </a:lnTo>
                <a:lnTo>
                  <a:pt x="2297" y="3025"/>
                </a:lnTo>
                <a:lnTo>
                  <a:pt x="2295" y="3025"/>
                </a:lnTo>
                <a:lnTo>
                  <a:pt x="2295" y="3023"/>
                </a:lnTo>
                <a:lnTo>
                  <a:pt x="2294" y="3023"/>
                </a:lnTo>
                <a:lnTo>
                  <a:pt x="2294" y="3025"/>
                </a:lnTo>
                <a:lnTo>
                  <a:pt x="2292" y="3025"/>
                </a:lnTo>
                <a:lnTo>
                  <a:pt x="2290" y="3025"/>
                </a:lnTo>
                <a:lnTo>
                  <a:pt x="2290" y="3027"/>
                </a:lnTo>
                <a:lnTo>
                  <a:pt x="2289" y="3027"/>
                </a:lnTo>
                <a:lnTo>
                  <a:pt x="2287" y="3027"/>
                </a:lnTo>
                <a:lnTo>
                  <a:pt x="2287" y="3025"/>
                </a:lnTo>
                <a:lnTo>
                  <a:pt x="2285" y="3025"/>
                </a:lnTo>
                <a:lnTo>
                  <a:pt x="2284" y="3025"/>
                </a:lnTo>
                <a:lnTo>
                  <a:pt x="2284" y="3023"/>
                </a:lnTo>
                <a:lnTo>
                  <a:pt x="2285" y="3023"/>
                </a:lnTo>
                <a:lnTo>
                  <a:pt x="2285" y="3025"/>
                </a:lnTo>
                <a:lnTo>
                  <a:pt x="2287" y="3025"/>
                </a:lnTo>
                <a:lnTo>
                  <a:pt x="2287" y="3023"/>
                </a:lnTo>
                <a:lnTo>
                  <a:pt x="2285" y="3023"/>
                </a:lnTo>
                <a:lnTo>
                  <a:pt x="2284" y="3023"/>
                </a:lnTo>
                <a:lnTo>
                  <a:pt x="2282" y="3023"/>
                </a:lnTo>
                <a:lnTo>
                  <a:pt x="2280" y="3023"/>
                </a:lnTo>
                <a:lnTo>
                  <a:pt x="2280" y="3022"/>
                </a:lnTo>
                <a:lnTo>
                  <a:pt x="2280" y="3020"/>
                </a:lnTo>
                <a:lnTo>
                  <a:pt x="2279" y="3020"/>
                </a:lnTo>
                <a:lnTo>
                  <a:pt x="2279" y="3022"/>
                </a:lnTo>
                <a:lnTo>
                  <a:pt x="2277" y="3022"/>
                </a:lnTo>
                <a:lnTo>
                  <a:pt x="2275" y="3022"/>
                </a:lnTo>
                <a:lnTo>
                  <a:pt x="2275" y="3020"/>
                </a:lnTo>
                <a:lnTo>
                  <a:pt x="2274" y="3020"/>
                </a:lnTo>
                <a:lnTo>
                  <a:pt x="2274" y="3022"/>
                </a:lnTo>
                <a:lnTo>
                  <a:pt x="2274" y="3020"/>
                </a:lnTo>
                <a:lnTo>
                  <a:pt x="2275" y="3020"/>
                </a:lnTo>
                <a:lnTo>
                  <a:pt x="2275" y="3018"/>
                </a:lnTo>
                <a:lnTo>
                  <a:pt x="2277" y="3018"/>
                </a:lnTo>
                <a:lnTo>
                  <a:pt x="2277" y="3017"/>
                </a:lnTo>
                <a:lnTo>
                  <a:pt x="2279" y="3017"/>
                </a:lnTo>
                <a:lnTo>
                  <a:pt x="2280" y="3017"/>
                </a:lnTo>
                <a:lnTo>
                  <a:pt x="2280" y="3015"/>
                </a:lnTo>
                <a:lnTo>
                  <a:pt x="2282" y="3015"/>
                </a:lnTo>
                <a:lnTo>
                  <a:pt x="2284" y="3015"/>
                </a:lnTo>
                <a:lnTo>
                  <a:pt x="2285" y="3015"/>
                </a:lnTo>
                <a:lnTo>
                  <a:pt x="2285" y="3013"/>
                </a:lnTo>
                <a:lnTo>
                  <a:pt x="2287" y="3013"/>
                </a:lnTo>
                <a:lnTo>
                  <a:pt x="2287" y="3015"/>
                </a:lnTo>
                <a:lnTo>
                  <a:pt x="2287" y="3013"/>
                </a:lnTo>
                <a:lnTo>
                  <a:pt x="2289" y="3013"/>
                </a:lnTo>
                <a:lnTo>
                  <a:pt x="2290" y="3013"/>
                </a:lnTo>
                <a:lnTo>
                  <a:pt x="2290" y="3012"/>
                </a:lnTo>
                <a:lnTo>
                  <a:pt x="2290" y="3013"/>
                </a:lnTo>
                <a:lnTo>
                  <a:pt x="2292" y="3013"/>
                </a:lnTo>
                <a:lnTo>
                  <a:pt x="2292" y="3012"/>
                </a:lnTo>
                <a:lnTo>
                  <a:pt x="2294" y="3012"/>
                </a:lnTo>
                <a:lnTo>
                  <a:pt x="2295" y="3012"/>
                </a:lnTo>
                <a:lnTo>
                  <a:pt x="2297" y="3012"/>
                </a:lnTo>
                <a:lnTo>
                  <a:pt x="2299" y="3012"/>
                </a:lnTo>
                <a:lnTo>
                  <a:pt x="2299" y="3013"/>
                </a:lnTo>
                <a:lnTo>
                  <a:pt x="2300" y="3013"/>
                </a:lnTo>
                <a:lnTo>
                  <a:pt x="2302" y="3012"/>
                </a:lnTo>
                <a:lnTo>
                  <a:pt x="2304" y="3012"/>
                </a:lnTo>
                <a:lnTo>
                  <a:pt x="2305" y="3012"/>
                </a:lnTo>
                <a:lnTo>
                  <a:pt x="2307" y="3012"/>
                </a:lnTo>
                <a:lnTo>
                  <a:pt x="2309" y="3012"/>
                </a:lnTo>
                <a:lnTo>
                  <a:pt x="2310" y="3012"/>
                </a:lnTo>
                <a:lnTo>
                  <a:pt x="2312" y="3012"/>
                </a:lnTo>
                <a:close/>
                <a:moveTo>
                  <a:pt x="2282" y="3010"/>
                </a:moveTo>
                <a:lnTo>
                  <a:pt x="2284" y="3010"/>
                </a:lnTo>
                <a:lnTo>
                  <a:pt x="2284" y="3012"/>
                </a:lnTo>
                <a:lnTo>
                  <a:pt x="2285" y="3012"/>
                </a:lnTo>
                <a:lnTo>
                  <a:pt x="2285" y="3013"/>
                </a:lnTo>
                <a:lnTo>
                  <a:pt x="2284" y="3013"/>
                </a:lnTo>
                <a:lnTo>
                  <a:pt x="2284" y="3015"/>
                </a:lnTo>
                <a:lnTo>
                  <a:pt x="2282" y="3015"/>
                </a:lnTo>
                <a:lnTo>
                  <a:pt x="2280" y="3015"/>
                </a:lnTo>
                <a:lnTo>
                  <a:pt x="2279" y="3015"/>
                </a:lnTo>
                <a:lnTo>
                  <a:pt x="2279" y="3017"/>
                </a:lnTo>
                <a:lnTo>
                  <a:pt x="2277" y="3017"/>
                </a:lnTo>
                <a:lnTo>
                  <a:pt x="2275" y="3017"/>
                </a:lnTo>
                <a:lnTo>
                  <a:pt x="2274" y="3017"/>
                </a:lnTo>
                <a:lnTo>
                  <a:pt x="2272" y="3017"/>
                </a:lnTo>
                <a:lnTo>
                  <a:pt x="2274" y="3017"/>
                </a:lnTo>
                <a:lnTo>
                  <a:pt x="2274" y="3015"/>
                </a:lnTo>
                <a:lnTo>
                  <a:pt x="2272" y="3015"/>
                </a:lnTo>
                <a:lnTo>
                  <a:pt x="2272" y="3013"/>
                </a:lnTo>
                <a:lnTo>
                  <a:pt x="2274" y="3013"/>
                </a:lnTo>
                <a:lnTo>
                  <a:pt x="2272" y="3013"/>
                </a:lnTo>
                <a:lnTo>
                  <a:pt x="2274" y="3013"/>
                </a:lnTo>
                <a:lnTo>
                  <a:pt x="2274" y="3012"/>
                </a:lnTo>
                <a:lnTo>
                  <a:pt x="2275" y="3012"/>
                </a:lnTo>
                <a:lnTo>
                  <a:pt x="2275" y="3010"/>
                </a:lnTo>
                <a:lnTo>
                  <a:pt x="2277" y="3010"/>
                </a:lnTo>
                <a:lnTo>
                  <a:pt x="2277" y="3012"/>
                </a:lnTo>
                <a:lnTo>
                  <a:pt x="2279" y="3012"/>
                </a:lnTo>
                <a:lnTo>
                  <a:pt x="2279" y="3010"/>
                </a:lnTo>
                <a:lnTo>
                  <a:pt x="2280" y="3010"/>
                </a:lnTo>
                <a:lnTo>
                  <a:pt x="2282" y="3010"/>
                </a:lnTo>
                <a:close/>
                <a:moveTo>
                  <a:pt x="2247" y="3010"/>
                </a:moveTo>
                <a:lnTo>
                  <a:pt x="2245" y="3010"/>
                </a:lnTo>
                <a:lnTo>
                  <a:pt x="2247" y="3010"/>
                </a:lnTo>
                <a:close/>
                <a:moveTo>
                  <a:pt x="2259" y="3010"/>
                </a:moveTo>
                <a:lnTo>
                  <a:pt x="2257" y="3010"/>
                </a:lnTo>
                <a:lnTo>
                  <a:pt x="2257" y="3012"/>
                </a:lnTo>
                <a:lnTo>
                  <a:pt x="2257" y="3010"/>
                </a:lnTo>
                <a:lnTo>
                  <a:pt x="2255" y="3010"/>
                </a:lnTo>
                <a:lnTo>
                  <a:pt x="2257" y="3010"/>
                </a:lnTo>
                <a:lnTo>
                  <a:pt x="2259" y="3010"/>
                </a:lnTo>
                <a:close/>
                <a:moveTo>
                  <a:pt x="2152" y="3008"/>
                </a:moveTo>
                <a:lnTo>
                  <a:pt x="2150" y="3008"/>
                </a:lnTo>
                <a:lnTo>
                  <a:pt x="2152" y="3008"/>
                </a:lnTo>
                <a:close/>
                <a:moveTo>
                  <a:pt x="2304" y="3008"/>
                </a:moveTo>
                <a:lnTo>
                  <a:pt x="2305" y="3008"/>
                </a:lnTo>
                <a:lnTo>
                  <a:pt x="2304" y="3008"/>
                </a:lnTo>
                <a:lnTo>
                  <a:pt x="2302" y="3008"/>
                </a:lnTo>
                <a:lnTo>
                  <a:pt x="2300" y="3008"/>
                </a:lnTo>
                <a:lnTo>
                  <a:pt x="2302" y="3008"/>
                </a:lnTo>
                <a:lnTo>
                  <a:pt x="2304" y="3007"/>
                </a:lnTo>
                <a:lnTo>
                  <a:pt x="2304" y="3008"/>
                </a:lnTo>
                <a:close/>
                <a:moveTo>
                  <a:pt x="2300" y="3008"/>
                </a:moveTo>
                <a:lnTo>
                  <a:pt x="2299" y="3008"/>
                </a:lnTo>
                <a:lnTo>
                  <a:pt x="2300" y="3008"/>
                </a:lnTo>
                <a:lnTo>
                  <a:pt x="2300" y="3007"/>
                </a:lnTo>
                <a:lnTo>
                  <a:pt x="2300" y="3008"/>
                </a:lnTo>
                <a:close/>
                <a:moveTo>
                  <a:pt x="2270" y="3007"/>
                </a:moveTo>
                <a:lnTo>
                  <a:pt x="2270" y="3008"/>
                </a:lnTo>
                <a:lnTo>
                  <a:pt x="2270" y="3007"/>
                </a:lnTo>
                <a:close/>
                <a:moveTo>
                  <a:pt x="2269" y="3008"/>
                </a:moveTo>
                <a:lnTo>
                  <a:pt x="2269" y="3007"/>
                </a:lnTo>
                <a:lnTo>
                  <a:pt x="2269" y="3008"/>
                </a:lnTo>
                <a:close/>
                <a:moveTo>
                  <a:pt x="2252" y="3007"/>
                </a:moveTo>
                <a:lnTo>
                  <a:pt x="2254" y="3007"/>
                </a:lnTo>
                <a:lnTo>
                  <a:pt x="2255" y="3008"/>
                </a:lnTo>
                <a:lnTo>
                  <a:pt x="2254" y="3008"/>
                </a:lnTo>
                <a:lnTo>
                  <a:pt x="2254" y="3010"/>
                </a:lnTo>
                <a:lnTo>
                  <a:pt x="2254" y="3008"/>
                </a:lnTo>
                <a:lnTo>
                  <a:pt x="2252" y="3008"/>
                </a:lnTo>
                <a:lnTo>
                  <a:pt x="2252" y="3007"/>
                </a:lnTo>
                <a:lnTo>
                  <a:pt x="2250" y="3007"/>
                </a:lnTo>
                <a:lnTo>
                  <a:pt x="2252" y="3007"/>
                </a:lnTo>
                <a:close/>
                <a:moveTo>
                  <a:pt x="2325" y="3007"/>
                </a:moveTo>
                <a:lnTo>
                  <a:pt x="2325" y="3005"/>
                </a:lnTo>
                <a:lnTo>
                  <a:pt x="2325" y="3007"/>
                </a:lnTo>
                <a:lnTo>
                  <a:pt x="2327" y="3007"/>
                </a:lnTo>
                <a:lnTo>
                  <a:pt x="2325" y="3007"/>
                </a:lnTo>
                <a:close/>
                <a:moveTo>
                  <a:pt x="2249" y="3005"/>
                </a:moveTo>
                <a:lnTo>
                  <a:pt x="2250" y="3005"/>
                </a:lnTo>
                <a:lnTo>
                  <a:pt x="2252" y="3005"/>
                </a:lnTo>
                <a:lnTo>
                  <a:pt x="2250" y="3005"/>
                </a:lnTo>
                <a:lnTo>
                  <a:pt x="2249" y="3005"/>
                </a:lnTo>
                <a:close/>
                <a:moveTo>
                  <a:pt x="2260" y="3003"/>
                </a:moveTo>
                <a:lnTo>
                  <a:pt x="2260" y="3005"/>
                </a:lnTo>
                <a:lnTo>
                  <a:pt x="2262" y="3005"/>
                </a:lnTo>
                <a:lnTo>
                  <a:pt x="2264" y="3005"/>
                </a:lnTo>
                <a:lnTo>
                  <a:pt x="2265" y="3005"/>
                </a:lnTo>
                <a:lnTo>
                  <a:pt x="2264" y="3005"/>
                </a:lnTo>
                <a:lnTo>
                  <a:pt x="2264" y="3007"/>
                </a:lnTo>
                <a:lnTo>
                  <a:pt x="2265" y="3007"/>
                </a:lnTo>
                <a:lnTo>
                  <a:pt x="2267" y="3007"/>
                </a:lnTo>
                <a:lnTo>
                  <a:pt x="2267" y="3005"/>
                </a:lnTo>
                <a:lnTo>
                  <a:pt x="2267" y="3007"/>
                </a:lnTo>
                <a:lnTo>
                  <a:pt x="2265" y="3007"/>
                </a:lnTo>
                <a:lnTo>
                  <a:pt x="2265" y="3008"/>
                </a:lnTo>
                <a:lnTo>
                  <a:pt x="2267" y="3008"/>
                </a:lnTo>
                <a:lnTo>
                  <a:pt x="2265" y="3008"/>
                </a:lnTo>
                <a:lnTo>
                  <a:pt x="2264" y="3008"/>
                </a:lnTo>
                <a:lnTo>
                  <a:pt x="2262" y="3008"/>
                </a:lnTo>
                <a:lnTo>
                  <a:pt x="2260" y="3008"/>
                </a:lnTo>
                <a:lnTo>
                  <a:pt x="2259" y="3008"/>
                </a:lnTo>
                <a:lnTo>
                  <a:pt x="2257" y="3008"/>
                </a:lnTo>
                <a:lnTo>
                  <a:pt x="2255" y="3008"/>
                </a:lnTo>
                <a:lnTo>
                  <a:pt x="2255" y="3007"/>
                </a:lnTo>
                <a:lnTo>
                  <a:pt x="2254" y="3007"/>
                </a:lnTo>
                <a:lnTo>
                  <a:pt x="2254" y="3005"/>
                </a:lnTo>
                <a:lnTo>
                  <a:pt x="2255" y="3005"/>
                </a:lnTo>
                <a:lnTo>
                  <a:pt x="2257" y="3005"/>
                </a:lnTo>
                <a:lnTo>
                  <a:pt x="2259" y="3005"/>
                </a:lnTo>
                <a:lnTo>
                  <a:pt x="2259" y="3003"/>
                </a:lnTo>
                <a:lnTo>
                  <a:pt x="2259" y="3005"/>
                </a:lnTo>
                <a:lnTo>
                  <a:pt x="2260" y="3005"/>
                </a:lnTo>
                <a:lnTo>
                  <a:pt x="2260" y="3003"/>
                </a:lnTo>
                <a:close/>
                <a:moveTo>
                  <a:pt x="2252" y="3005"/>
                </a:moveTo>
                <a:lnTo>
                  <a:pt x="2252" y="3003"/>
                </a:lnTo>
                <a:lnTo>
                  <a:pt x="2252" y="3005"/>
                </a:lnTo>
                <a:close/>
                <a:moveTo>
                  <a:pt x="2250" y="3005"/>
                </a:moveTo>
                <a:lnTo>
                  <a:pt x="2250" y="3003"/>
                </a:lnTo>
                <a:lnTo>
                  <a:pt x="2250" y="3005"/>
                </a:lnTo>
                <a:close/>
                <a:moveTo>
                  <a:pt x="2254" y="3003"/>
                </a:moveTo>
                <a:lnTo>
                  <a:pt x="2255" y="3003"/>
                </a:lnTo>
                <a:lnTo>
                  <a:pt x="2255" y="3005"/>
                </a:lnTo>
                <a:lnTo>
                  <a:pt x="2254" y="3005"/>
                </a:lnTo>
                <a:lnTo>
                  <a:pt x="2252" y="3005"/>
                </a:lnTo>
                <a:lnTo>
                  <a:pt x="2254" y="3003"/>
                </a:lnTo>
                <a:close/>
                <a:moveTo>
                  <a:pt x="2335" y="3005"/>
                </a:moveTo>
                <a:lnTo>
                  <a:pt x="2334" y="3005"/>
                </a:lnTo>
                <a:lnTo>
                  <a:pt x="2332" y="3005"/>
                </a:lnTo>
                <a:lnTo>
                  <a:pt x="2332" y="3007"/>
                </a:lnTo>
                <a:lnTo>
                  <a:pt x="2330" y="3007"/>
                </a:lnTo>
                <a:lnTo>
                  <a:pt x="2329" y="3007"/>
                </a:lnTo>
                <a:lnTo>
                  <a:pt x="2330" y="3007"/>
                </a:lnTo>
                <a:lnTo>
                  <a:pt x="2330" y="3005"/>
                </a:lnTo>
                <a:lnTo>
                  <a:pt x="2332" y="3005"/>
                </a:lnTo>
                <a:lnTo>
                  <a:pt x="2334" y="3005"/>
                </a:lnTo>
                <a:lnTo>
                  <a:pt x="2334" y="3003"/>
                </a:lnTo>
                <a:lnTo>
                  <a:pt x="2335" y="3005"/>
                </a:lnTo>
                <a:close/>
                <a:moveTo>
                  <a:pt x="2255" y="3003"/>
                </a:moveTo>
                <a:lnTo>
                  <a:pt x="2254" y="3003"/>
                </a:lnTo>
                <a:lnTo>
                  <a:pt x="2255" y="3003"/>
                </a:lnTo>
                <a:close/>
                <a:moveTo>
                  <a:pt x="1948" y="3003"/>
                </a:moveTo>
                <a:lnTo>
                  <a:pt x="1946" y="3003"/>
                </a:lnTo>
                <a:lnTo>
                  <a:pt x="1948" y="3003"/>
                </a:lnTo>
                <a:close/>
                <a:moveTo>
                  <a:pt x="2265" y="3003"/>
                </a:moveTo>
                <a:lnTo>
                  <a:pt x="2265" y="3002"/>
                </a:lnTo>
                <a:lnTo>
                  <a:pt x="2265" y="3003"/>
                </a:lnTo>
                <a:close/>
                <a:moveTo>
                  <a:pt x="2254" y="3003"/>
                </a:moveTo>
                <a:lnTo>
                  <a:pt x="2252" y="3003"/>
                </a:lnTo>
                <a:lnTo>
                  <a:pt x="2252" y="3002"/>
                </a:lnTo>
                <a:lnTo>
                  <a:pt x="2254" y="3002"/>
                </a:lnTo>
                <a:lnTo>
                  <a:pt x="2254" y="3003"/>
                </a:lnTo>
                <a:close/>
                <a:moveTo>
                  <a:pt x="2285" y="3003"/>
                </a:moveTo>
                <a:lnTo>
                  <a:pt x="2285" y="3002"/>
                </a:lnTo>
                <a:lnTo>
                  <a:pt x="2285" y="3003"/>
                </a:lnTo>
                <a:close/>
                <a:moveTo>
                  <a:pt x="2264" y="3002"/>
                </a:moveTo>
                <a:lnTo>
                  <a:pt x="2264" y="3003"/>
                </a:lnTo>
                <a:lnTo>
                  <a:pt x="2262" y="3003"/>
                </a:lnTo>
                <a:lnTo>
                  <a:pt x="2262" y="3002"/>
                </a:lnTo>
                <a:lnTo>
                  <a:pt x="2264" y="3002"/>
                </a:lnTo>
                <a:close/>
                <a:moveTo>
                  <a:pt x="1950" y="3000"/>
                </a:moveTo>
                <a:lnTo>
                  <a:pt x="1950" y="3002"/>
                </a:lnTo>
                <a:lnTo>
                  <a:pt x="1948" y="3002"/>
                </a:lnTo>
                <a:lnTo>
                  <a:pt x="1948" y="3000"/>
                </a:lnTo>
                <a:lnTo>
                  <a:pt x="1950" y="3000"/>
                </a:lnTo>
                <a:close/>
                <a:moveTo>
                  <a:pt x="2287" y="3000"/>
                </a:moveTo>
                <a:lnTo>
                  <a:pt x="2285" y="3002"/>
                </a:lnTo>
                <a:lnTo>
                  <a:pt x="2285" y="3000"/>
                </a:lnTo>
                <a:lnTo>
                  <a:pt x="2287" y="3000"/>
                </a:lnTo>
                <a:close/>
                <a:moveTo>
                  <a:pt x="2267" y="2998"/>
                </a:moveTo>
                <a:lnTo>
                  <a:pt x="2267" y="3000"/>
                </a:lnTo>
                <a:lnTo>
                  <a:pt x="2265" y="3000"/>
                </a:lnTo>
                <a:lnTo>
                  <a:pt x="2265" y="2998"/>
                </a:lnTo>
                <a:lnTo>
                  <a:pt x="2267" y="2998"/>
                </a:lnTo>
                <a:close/>
                <a:moveTo>
                  <a:pt x="2179" y="3000"/>
                </a:moveTo>
                <a:lnTo>
                  <a:pt x="2180" y="3000"/>
                </a:lnTo>
                <a:lnTo>
                  <a:pt x="2180" y="3002"/>
                </a:lnTo>
                <a:lnTo>
                  <a:pt x="2184" y="3002"/>
                </a:lnTo>
                <a:lnTo>
                  <a:pt x="2185" y="3002"/>
                </a:lnTo>
                <a:lnTo>
                  <a:pt x="2185" y="3000"/>
                </a:lnTo>
                <a:lnTo>
                  <a:pt x="2187" y="3000"/>
                </a:lnTo>
                <a:lnTo>
                  <a:pt x="2187" y="3002"/>
                </a:lnTo>
                <a:lnTo>
                  <a:pt x="2189" y="3002"/>
                </a:lnTo>
                <a:lnTo>
                  <a:pt x="2189" y="3003"/>
                </a:lnTo>
                <a:lnTo>
                  <a:pt x="2190" y="3003"/>
                </a:lnTo>
                <a:lnTo>
                  <a:pt x="2192" y="3003"/>
                </a:lnTo>
                <a:lnTo>
                  <a:pt x="2194" y="3003"/>
                </a:lnTo>
                <a:lnTo>
                  <a:pt x="2195" y="3002"/>
                </a:lnTo>
                <a:lnTo>
                  <a:pt x="2197" y="3002"/>
                </a:lnTo>
                <a:lnTo>
                  <a:pt x="2199" y="3002"/>
                </a:lnTo>
                <a:lnTo>
                  <a:pt x="2199" y="3003"/>
                </a:lnTo>
                <a:lnTo>
                  <a:pt x="2199" y="3002"/>
                </a:lnTo>
                <a:lnTo>
                  <a:pt x="2200" y="3002"/>
                </a:lnTo>
                <a:lnTo>
                  <a:pt x="2200" y="3003"/>
                </a:lnTo>
                <a:lnTo>
                  <a:pt x="2202" y="3002"/>
                </a:lnTo>
                <a:lnTo>
                  <a:pt x="2204" y="3002"/>
                </a:lnTo>
                <a:lnTo>
                  <a:pt x="2204" y="3003"/>
                </a:lnTo>
                <a:lnTo>
                  <a:pt x="2204" y="3002"/>
                </a:lnTo>
                <a:lnTo>
                  <a:pt x="2205" y="3003"/>
                </a:lnTo>
                <a:lnTo>
                  <a:pt x="2207" y="3003"/>
                </a:lnTo>
                <a:lnTo>
                  <a:pt x="2209" y="3003"/>
                </a:lnTo>
                <a:lnTo>
                  <a:pt x="2209" y="3005"/>
                </a:lnTo>
                <a:lnTo>
                  <a:pt x="2210" y="3005"/>
                </a:lnTo>
                <a:lnTo>
                  <a:pt x="2210" y="3003"/>
                </a:lnTo>
                <a:lnTo>
                  <a:pt x="2212" y="3003"/>
                </a:lnTo>
                <a:lnTo>
                  <a:pt x="2214" y="3002"/>
                </a:lnTo>
                <a:lnTo>
                  <a:pt x="2214" y="3000"/>
                </a:lnTo>
                <a:lnTo>
                  <a:pt x="2215" y="3000"/>
                </a:lnTo>
                <a:lnTo>
                  <a:pt x="2215" y="3002"/>
                </a:lnTo>
                <a:lnTo>
                  <a:pt x="2217" y="3002"/>
                </a:lnTo>
                <a:lnTo>
                  <a:pt x="2217" y="3003"/>
                </a:lnTo>
                <a:lnTo>
                  <a:pt x="2219" y="3003"/>
                </a:lnTo>
                <a:lnTo>
                  <a:pt x="2220" y="3003"/>
                </a:lnTo>
                <a:lnTo>
                  <a:pt x="2220" y="3005"/>
                </a:lnTo>
                <a:lnTo>
                  <a:pt x="2220" y="3007"/>
                </a:lnTo>
                <a:lnTo>
                  <a:pt x="2222" y="3007"/>
                </a:lnTo>
                <a:lnTo>
                  <a:pt x="2222" y="3008"/>
                </a:lnTo>
                <a:lnTo>
                  <a:pt x="2224" y="3008"/>
                </a:lnTo>
                <a:lnTo>
                  <a:pt x="2224" y="3010"/>
                </a:lnTo>
                <a:lnTo>
                  <a:pt x="2225" y="3010"/>
                </a:lnTo>
                <a:lnTo>
                  <a:pt x="2227" y="3010"/>
                </a:lnTo>
                <a:lnTo>
                  <a:pt x="2227" y="3012"/>
                </a:lnTo>
                <a:lnTo>
                  <a:pt x="2229" y="3012"/>
                </a:lnTo>
                <a:lnTo>
                  <a:pt x="2229" y="3013"/>
                </a:lnTo>
                <a:lnTo>
                  <a:pt x="2227" y="3015"/>
                </a:lnTo>
                <a:lnTo>
                  <a:pt x="2225" y="3015"/>
                </a:lnTo>
                <a:lnTo>
                  <a:pt x="2225" y="3013"/>
                </a:lnTo>
                <a:lnTo>
                  <a:pt x="2224" y="3013"/>
                </a:lnTo>
                <a:lnTo>
                  <a:pt x="2224" y="3012"/>
                </a:lnTo>
                <a:lnTo>
                  <a:pt x="2222" y="3012"/>
                </a:lnTo>
                <a:lnTo>
                  <a:pt x="2222" y="3010"/>
                </a:lnTo>
                <a:lnTo>
                  <a:pt x="2222" y="3012"/>
                </a:lnTo>
                <a:lnTo>
                  <a:pt x="2220" y="3012"/>
                </a:lnTo>
                <a:lnTo>
                  <a:pt x="2220" y="3013"/>
                </a:lnTo>
                <a:lnTo>
                  <a:pt x="2219" y="3013"/>
                </a:lnTo>
                <a:lnTo>
                  <a:pt x="2217" y="3013"/>
                </a:lnTo>
                <a:lnTo>
                  <a:pt x="2217" y="3015"/>
                </a:lnTo>
                <a:lnTo>
                  <a:pt x="2215" y="3015"/>
                </a:lnTo>
                <a:lnTo>
                  <a:pt x="2214" y="3015"/>
                </a:lnTo>
                <a:lnTo>
                  <a:pt x="2212" y="3015"/>
                </a:lnTo>
                <a:lnTo>
                  <a:pt x="2210" y="3015"/>
                </a:lnTo>
                <a:lnTo>
                  <a:pt x="2209" y="3015"/>
                </a:lnTo>
                <a:lnTo>
                  <a:pt x="2209" y="3013"/>
                </a:lnTo>
                <a:lnTo>
                  <a:pt x="2207" y="3013"/>
                </a:lnTo>
                <a:lnTo>
                  <a:pt x="2205" y="3013"/>
                </a:lnTo>
                <a:lnTo>
                  <a:pt x="2204" y="3013"/>
                </a:lnTo>
                <a:lnTo>
                  <a:pt x="2204" y="3012"/>
                </a:lnTo>
                <a:lnTo>
                  <a:pt x="2204" y="3013"/>
                </a:lnTo>
                <a:lnTo>
                  <a:pt x="2202" y="3013"/>
                </a:lnTo>
                <a:lnTo>
                  <a:pt x="2200" y="3013"/>
                </a:lnTo>
                <a:lnTo>
                  <a:pt x="2199" y="3013"/>
                </a:lnTo>
                <a:lnTo>
                  <a:pt x="2199" y="3012"/>
                </a:lnTo>
                <a:lnTo>
                  <a:pt x="2197" y="3013"/>
                </a:lnTo>
                <a:lnTo>
                  <a:pt x="2195" y="3013"/>
                </a:lnTo>
                <a:lnTo>
                  <a:pt x="2195" y="3015"/>
                </a:lnTo>
                <a:lnTo>
                  <a:pt x="2194" y="3015"/>
                </a:lnTo>
                <a:lnTo>
                  <a:pt x="2194" y="3013"/>
                </a:lnTo>
                <a:lnTo>
                  <a:pt x="2192" y="3013"/>
                </a:lnTo>
                <a:lnTo>
                  <a:pt x="2194" y="3013"/>
                </a:lnTo>
                <a:lnTo>
                  <a:pt x="2192" y="3013"/>
                </a:lnTo>
                <a:lnTo>
                  <a:pt x="2192" y="3012"/>
                </a:lnTo>
                <a:lnTo>
                  <a:pt x="2192" y="3010"/>
                </a:lnTo>
                <a:lnTo>
                  <a:pt x="2190" y="3010"/>
                </a:lnTo>
                <a:lnTo>
                  <a:pt x="2190" y="3008"/>
                </a:lnTo>
                <a:lnTo>
                  <a:pt x="2190" y="3007"/>
                </a:lnTo>
                <a:lnTo>
                  <a:pt x="2189" y="3007"/>
                </a:lnTo>
                <a:lnTo>
                  <a:pt x="2189" y="3008"/>
                </a:lnTo>
                <a:lnTo>
                  <a:pt x="2189" y="3010"/>
                </a:lnTo>
                <a:lnTo>
                  <a:pt x="2187" y="3010"/>
                </a:lnTo>
                <a:lnTo>
                  <a:pt x="2185" y="3010"/>
                </a:lnTo>
                <a:lnTo>
                  <a:pt x="2184" y="3010"/>
                </a:lnTo>
                <a:lnTo>
                  <a:pt x="2184" y="3012"/>
                </a:lnTo>
                <a:lnTo>
                  <a:pt x="2182" y="3012"/>
                </a:lnTo>
                <a:lnTo>
                  <a:pt x="2180" y="3012"/>
                </a:lnTo>
                <a:lnTo>
                  <a:pt x="2179" y="3012"/>
                </a:lnTo>
                <a:lnTo>
                  <a:pt x="2177" y="3012"/>
                </a:lnTo>
                <a:lnTo>
                  <a:pt x="2175" y="3012"/>
                </a:lnTo>
                <a:lnTo>
                  <a:pt x="2174" y="3012"/>
                </a:lnTo>
                <a:lnTo>
                  <a:pt x="2172" y="3012"/>
                </a:lnTo>
                <a:lnTo>
                  <a:pt x="2170" y="3012"/>
                </a:lnTo>
                <a:lnTo>
                  <a:pt x="2169" y="3012"/>
                </a:lnTo>
                <a:lnTo>
                  <a:pt x="2167" y="3012"/>
                </a:lnTo>
                <a:lnTo>
                  <a:pt x="2167" y="3010"/>
                </a:lnTo>
                <a:lnTo>
                  <a:pt x="2167" y="3008"/>
                </a:lnTo>
                <a:lnTo>
                  <a:pt x="2167" y="3007"/>
                </a:lnTo>
                <a:lnTo>
                  <a:pt x="2169" y="3007"/>
                </a:lnTo>
                <a:lnTo>
                  <a:pt x="2169" y="3005"/>
                </a:lnTo>
                <a:lnTo>
                  <a:pt x="2170" y="3005"/>
                </a:lnTo>
                <a:lnTo>
                  <a:pt x="2170" y="3003"/>
                </a:lnTo>
                <a:lnTo>
                  <a:pt x="2172" y="3003"/>
                </a:lnTo>
                <a:lnTo>
                  <a:pt x="2174" y="3002"/>
                </a:lnTo>
                <a:lnTo>
                  <a:pt x="2174" y="3000"/>
                </a:lnTo>
                <a:lnTo>
                  <a:pt x="2175" y="3000"/>
                </a:lnTo>
                <a:lnTo>
                  <a:pt x="2175" y="2998"/>
                </a:lnTo>
                <a:lnTo>
                  <a:pt x="2177" y="2998"/>
                </a:lnTo>
                <a:lnTo>
                  <a:pt x="2177" y="3000"/>
                </a:lnTo>
                <a:lnTo>
                  <a:pt x="2179" y="3000"/>
                </a:lnTo>
                <a:close/>
                <a:moveTo>
                  <a:pt x="2269" y="2998"/>
                </a:moveTo>
                <a:lnTo>
                  <a:pt x="2267" y="2998"/>
                </a:lnTo>
                <a:lnTo>
                  <a:pt x="2269" y="2998"/>
                </a:lnTo>
                <a:close/>
                <a:moveTo>
                  <a:pt x="2265" y="2998"/>
                </a:moveTo>
                <a:lnTo>
                  <a:pt x="2267" y="2998"/>
                </a:lnTo>
                <a:lnTo>
                  <a:pt x="2265" y="2998"/>
                </a:lnTo>
                <a:close/>
                <a:moveTo>
                  <a:pt x="2265" y="3000"/>
                </a:moveTo>
                <a:lnTo>
                  <a:pt x="2264" y="3000"/>
                </a:lnTo>
                <a:lnTo>
                  <a:pt x="2264" y="2998"/>
                </a:lnTo>
                <a:lnTo>
                  <a:pt x="2265" y="2998"/>
                </a:lnTo>
                <a:lnTo>
                  <a:pt x="2265" y="3000"/>
                </a:lnTo>
                <a:close/>
                <a:moveTo>
                  <a:pt x="2252" y="2998"/>
                </a:moveTo>
                <a:lnTo>
                  <a:pt x="2250" y="2998"/>
                </a:lnTo>
                <a:lnTo>
                  <a:pt x="2250" y="2997"/>
                </a:lnTo>
                <a:lnTo>
                  <a:pt x="2252" y="2997"/>
                </a:lnTo>
                <a:lnTo>
                  <a:pt x="2252" y="2998"/>
                </a:lnTo>
                <a:close/>
                <a:moveTo>
                  <a:pt x="2412" y="2997"/>
                </a:moveTo>
                <a:lnTo>
                  <a:pt x="2411" y="2997"/>
                </a:lnTo>
                <a:lnTo>
                  <a:pt x="2412" y="2997"/>
                </a:lnTo>
                <a:close/>
                <a:moveTo>
                  <a:pt x="2254" y="2997"/>
                </a:moveTo>
                <a:lnTo>
                  <a:pt x="2252" y="2997"/>
                </a:lnTo>
                <a:lnTo>
                  <a:pt x="2254" y="2997"/>
                </a:lnTo>
                <a:lnTo>
                  <a:pt x="2254" y="2995"/>
                </a:lnTo>
                <a:lnTo>
                  <a:pt x="2254" y="2997"/>
                </a:lnTo>
                <a:lnTo>
                  <a:pt x="2255" y="2997"/>
                </a:lnTo>
                <a:lnTo>
                  <a:pt x="2254" y="2997"/>
                </a:lnTo>
                <a:close/>
                <a:moveTo>
                  <a:pt x="2255" y="2995"/>
                </a:moveTo>
                <a:lnTo>
                  <a:pt x="2254" y="2995"/>
                </a:lnTo>
                <a:lnTo>
                  <a:pt x="2255" y="2995"/>
                </a:lnTo>
                <a:close/>
                <a:moveTo>
                  <a:pt x="2254" y="2995"/>
                </a:moveTo>
                <a:lnTo>
                  <a:pt x="2252" y="2995"/>
                </a:lnTo>
                <a:lnTo>
                  <a:pt x="2250" y="2995"/>
                </a:lnTo>
                <a:lnTo>
                  <a:pt x="2252" y="2995"/>
                </a:lnTo>
                <a:lnTo>
                  <a:pt x="2254" y="2995"/>
                </a:lnTo>
                <a:lnTo>
                  <a:pt x="2252" y="2995"/>
                </a:lnTo>
                <a:lnTo>
                  <a:pt x="2254" y="2995"/>
                </a:lnTo>
                <a:close/>
                <a:moveTo>
                  <a:pt x="2267" y="2995"/>
                </a:moveTo>
                <a:lnTo>
                  <a:pt x="2267" y="2993"/>
                </a:lnTo>
                <a:lnTo>
                  <a:pt x="2267" y="2995"/>
                </a:lnTo>
                <a:lnTo>
                  <a:pt x="2269" y="2995"/>
                </a:lnTo>
                <a:lnTo>
                  <a:pt x="2267" y="2995"/>
                </a:lnTo>
                <a:close/>
                <a:moveTo>
                  <a:pt x="2255" y="2995"/>
                </a:moveTo>
                <a:lnTo>
                  <a:pt x="2255" y="2993"/>
                </a:lnTo>
                <a:lnTo>
                  <a:pt x="2255" y="2995"/>
                </a:lnTo>
                <a:close/>
                <a:moveTo>
                  <a:pt x="2255" y="2993"/>
                </a:moveTo>
                <a:lnTo>
                  <a:pt x="2255" y="2995"/>
                </a:lnTo>
                <a:lnTo>
                  <a:pt x="2254" y="2995"/>
                </a:lnTo>
                <a:lnTo>
                  <a:pt x="2254" y="2993"/>
                </a:lnTo>
                <a:lnTo>
                  <a:pt x="2255" y="2993"/>
                </a:lnTo>
                <a:close/>
                <a:moveTo>
                  <a:pt x="2255" y="2993"/>
                </a:moveTo>
                <a:lnTo>
                  <a:pt x="2254" y="2993"/>
                </a:lnTo>
                <a:lnTo>
                  <a:pt x="2254" y="2992"/>
                </a:lnTo>
                <a:lnTo>
                  <a:pt x="2255" y="2992"/>
                </a:lnTo>
                <a:lnTo>
                  <a:pt x="2255" y="2993"/>
                </a:lnTo>
                <a:close/>
                <a:moveTo>
                  <a:pt x="2225" y="2990"/>
                </a:moveTo>
                <a:lnTo>
                  <a:pt x="2225" y="2992"/>
                </a:lnTo>
                <a:lnTo>
                  <a:pt x="2224" y="2992"/>
                </a:lnTo>
                <a:lnTo>
                  <a:pt x="2224" y="2990"/>
                </a:lnTo>
                <a:lnTo>
                  <a:pt x="2225" y="2990"/>
                </a:lnTo>
                <a:close/>
                <a:moveTo>
                  <a:pt x="2122" y="2990"/>
                </a:moveTo>
                <a:lnTo>
                  <a:pt x="2122" y="2988"/>
                </a:lnTo>
                <a:lnTo>
                  <a:pt x="2122" y="2990"/>
                </a:lnTo>
                <a:close/>
                <a:moveTo>
                  <a:pt x="2255" y="2990"/>
                </a:moveTo>
                <a:lnTo>
                  <a:pt x="2255" y="2988"/>
                </a:lnTo>
                <a:lnTo>
                  <a:pt x="2257" y="2988"/>
                </a:lnTo>
                <a:lnTo>
                  <a:pt x="2257" y="2990"/>
                </a:lnTo>
                <a:lnTo>
                  <a:pt x="2255" y="2990"/>
                </a:lnTo>
                <a:close/>
                <a:moveTo>
                  <a:pt x="2250" y="2988"/>
                </a:moveTo>
                <a:lnTo>
                  <a:pt x="2252" y="2988"/>
                </a:lnTo>
                <a:lnTo>
                  <a:pt x="2250" y="2988"/>
                </a:lnTo>
                <a:close/>
                <a:moveTo>
                  <a:pt x="2342" y="2988"/>
                </a:moveTo>
                <a:lnTo>
                  <a:pt x="2342" y="2990"/>
                </a:lnTo>
                <a:lnTo>
                  <a:pt x="2342" y="2992"/>
                </a:lnTo>
                <a:lnTo>
                  <a:pt x="2342" y="2993"/>
                </a:lnTo>
                <a:lnTo>
                  <a:pt x="2342" y="2995"/>
                </a:lnTo>
                <a:lnTo>
                  <a:pt x="2342" y="2997"/>
                </a:lnTo>
                <a:lnTo>
                  <a:pt x="2342" y="2998"/>
                </a:lnTo>
                <a:lnTo>
                  <a:pt x="2342" y="3000"/>
                </a:lnTo>
                <a:lnTo>
                  <a:pt x="2342" y="3002"/>
                </a:lnTo>
                <a:lnTo>
                  <a:pt x="2341" y="3002"/>
                </a:lnTo>
                <a:lnTo>
                  <a:pt x="2339" y="3002"/>
                </a:lnTo>
                <a:lnTo>
                  <a:pt x="2339" y="3000"/>
                </a:lnTo>
                <a:lnTo>
                  <a:pt x="2337" y="3000"/>
                </a:lnTo>
                <a:lnTo>
                  <a:pt x="2337" y="2998"/>
                </a:lnTo>
                <a:lnTo>
                  <a:pt x="2337" y="2997"/>
                </a:lnTo>
                <a:lnTo>
                  <a:pt x="2337" y="2995"/>
                </a:lnTo>
                <a:lnTo>
                  <a:pt x="2337" y="2993"/>
                </a:lnTo>
                <a:lnTo>
                  <a:pt x="2335" y="2993"/>
                </a:lnTo>
                <a:lnTo>
                  <a:pt x="2337" y="2993"/>
                </a:lnTo>
                <a:lnTo>
                  <a:pt x="2337" y="2992"/>
                </a:lnTo>
                <a:lnTo>
                  <a:pt x="2339" y="2992"/>
                </a:lnTo>
                <a:lnTo>
                  <a:pt x="2339" y="2990"/>
                </a:lnTo>
                <a:lnTo>
                  <a:pt x="2339" y="2988"/>
                </a:lnTo>
                <a:lnTo>
                  <a:pt x="2341" y="2988"/>
                </a:lnTo>
                <a:lnTo>
                  <a:pt x="2342" y="2988"/>
                </a:lnTo>
                <a:close/>
                <a:moveTo>
                  <a:pt x="2123" y="2988"/>
                </a:moveTo>
                <a:lnTo>
                  <a:pt x="2122" y="2988"/>
                </a:lnTo>
                <a:lnTo>
                  <a:pt x="2122" y="2987"/>
                </a:lnTo>
                <a:lnTo>
                  <a:pt x="2123" y="2987"/>
                </a:lnTo>
                <a:lnTo>
                  <a:pt x="2123" y="2988"/>
                </a:lnTo>
                <a:close/>
                <a:moveTo>
                  <a:pt x="2270" y="2987"/>
                </a:moveTo>
                <a:lnTo>
                  <a:pt x="2269" y="2987"/>
                </a:lnTo>
                <a:lnTo>
                  <a:pt x="2270" y="2987"/>
                </a:lnTo>
                <a:close/>
                <a:moveTo>
                  <a:pt x="2127" y="2987"/>
                </a:moveTo>
                <a:lnTo>
                  <a:pt x="2128" y="2987"/>
                </a:lnTo>
                <a:lnTo>
                  <a:pt x="2127" y="2987"/>
                </a:lnTo>
                <a:lnTo>
                  <a:pt x="2128" y="2987"/>
                </a:lnTo>
                <a:lnTo>
                  <a:pt x="2128" y="2988"/>
                </a:lnTo>
                <a:lnTo>
                  <a:pt x="2128" y="2987"/>
                </a:lnTo>
                <a:lnTo>
                  <a:pt x="2128" y="2988"/>
                </a:lnTo>
                <a:lnTo>
                  <a:pt x="2127" y="2988"/>
                </a:lnTo>
                <a:lnTo>
                  <a:pt x="2128" y="2988"/>
                </a:lnTo>
                <a:lnTo>
                  <a:pt x="2128" y="2990"/>
                </a:lnTo>
                <a:lnTo>
                  <a:pt x="2127" y="2990"/>
                </a:lnTo>
                <a:lnTo>
                  <a:pt x="2127" y="2988"/>
                </a:lnTo>
                <a:lnTo>
                  <a:pt x="2125" y="2988"/>
                </a:lnTo>
                <a:lnTo>
                  <a:pt x="2125" y="2987"/>
                </a:lnTo>
                <a:lnTo>
                  <a:pt x="2127" y="2987"/>
                </a:lnTo>
                <a:close/>
                <a:moveTo>
                  <a:pt x="2267" y="2987"/>
                </a:moveTo>
                <a:lnTo>
                  <a:pt x="2269" y="2987"/>
                </a:lnTo>
                <a:lnTo>
                  <a:pt x="2267" y="2987"/>
                </a:lnTo>
                <a:close/>
                <a:moveTo>
                  <a:pt x="2254" y="2987"/>
                </a:moveTo>
                <a:lnTo>
                  <a:pt x="2255" y="2987"/>
                </a:lnTo>
                <a:lnTo>
                  <a:pt x="2255" y="2988"/>
                </a:lnTo>
                <a:lnTo>
                  <a:pt x="2254" y="2988"/>
                </a:lnTo>
                <a:lnTo>
                  <a:pt x="2252" y="2988"/>
                </a:lnTo>
                <a:lnTo>
                  <a:pt x="2252" y="2987"/>
                </a:lnTo>
                <a:lnTo>
                  <a:pt x="2254" y="2987"/>
                </a:lnTo>
                <a:close/>
                <a:moveTo>
                  <a:pt x="2249" y="2987"/>
                </a:moveTo>
                <a:lnTo>
                  <a:pt x="2249" y="2985"/>
                </a:lnTo>
                <a:lnTo>
                  <a:pt x="2249" y="2987"/>
                </a:lnTo>
                <a:close/>
                <a:moveTo>
                  <a:pt x="2270" y="2987"/>
                </a:moveTo>
                <a:lnTo>
                  <a:pt x="2269" y="2987"/>
                </a:lnTo>
                <a:lnTo>
                  <a:pt x="2270" y="2985"/>
                </a:lnTo>
                <a:lnTo>
                  <a:pt x="2270" y="2987"/>
                </a:lnTo>
                <a:close/>
                <a:moveTo>
                  <a:pt x="2265" y="2985"/>
                </a:moveTo>
                <a:lnTo>
                  <a:pt x="2267" y="2985"/>
                </a:lnTo>
                <a:lnTo>
                  <a:pt x="2267" y="2987"/>
                </a:lnTo>
                <a:lnTo>
                  <a:pt x="2267" y="2985"/>
                </a:lnTo>
                <a:lnTo>
                  <a:pt x="2267" y="2987"/>
                </a:lnTo>
                <a:lnTo>
                  <a:pt x="2265" y="2987"/>
                </a:lnTo>
                <a:lnTo>
                  <a:pt x="2267" y="2987"/>
                </a:lnTo>
                <a:lnTo>
                  <a:pt x="2269" y="2987"/>
                </a:lnTo>
                <a:lnTo>
                  <a:pt x="2267" y="2988"/>
                </a:lnTo>
                <a:lnTo>
                  <a:pt x="2265" y="2988"/>
                </a:lnTo>
                <a:lnTo>
                  <a:pt x="2264" y="2988"/>
                </a:lnTo>
                <a:lnTo>
                  <a:pt x="2262" y="2988"/>
                </a:lnTo>
                <a:lnTo>
                  <a:pt x="2264" y="2988"/>
                </a:lnTo>
                <a:lnTo>
                  <a:pt x="2264" y="2990"/>
                </a:lnTo>
                <a:lnTo>
                  <a:pt x="2265" y="2990"/>
                </a:lnTo>
                <a:lnTo>
                  <a:pt x="2265" y="2988"/>
                </a:lnTo>
                <a:lnTo>
                  <a:pt x="2267" y="2988"/>
                </a:lnTo>
                <a:lnTo>
                  <a:pt x="2267" y="2990"/>
                </a:lnTo>
                <a:lnTo>
                  <a:pt x="2267" y="2992"/>
                </a:lnTo>
                <a:lnTo>
                  <a:pt x="2265" y="2992"/>
                </a:lnTo>
                <a:lnTo>
                  <a:pt x="2265" y="2993"/>
                </a:lnTo>
                <a:lnTo>
                  <a:pt x="2264" y="2993"/>
                </a:lnTo>
                <a:lnTo>
                  <a:pt x="2264" y="2995"/>
                </a:lnTo>
                <a:lnTo>
                  <a:pt x="2264" y="2997"/>
                </a:lnTo>
                <a:lnTo>
                  <a:pt x="2262" y="2997"/>
                </a:lnTo>
                <a:lnTo>
                  <a:pt x="2260" y="2997"/>
                </a:lnTo>
                <a:lnTo>
                  <a:pt x="2259" y="2997"/>
                </a:lnTo>
                <a:lnTo>
                  <a:pt x="2257" y="2997"/>
                </a:lnTo>
                <a:lnTo>
                  <a:pt x="2255" y="2995"/>
                </a:lnTo>
                <a:lnTo>
                  <a:pt x="2257" y="2995"/>
                </a:lnTo>
                <a:lnTo>
                  <a:pt x="2257" y="2993"/>
                </a:lnTo>
                <a:lnTo>
                  <a:pt x="2255" y="2992"/>
                </a:lnTo>
                <a:lnTo>
                  <a:pt x="2255" y="2990"/>
                </a:lnTo>
                <a:lnTo>
                  <a:pt x="2257" y="2990"/>
                </a:lnTo>
                <a:lnTo>
                  <a:pt x="2257" y="2992"/>
                </a:lnTo>
                <a:lnTo>
                  <a:pt x="2257" y="2990"/>
                </a:lnTo>
                <a:lnTo>
                  <a:pt x="2259" y="2988"/>
                </a:lnTo>
                <a:lnTo>
                  <a:pt x="2260" y="2988"/>
                </a:lnTo>
                <a:lnTo>
                  <a:pt x="2259" y="2988"/>
                </a:lnTo>
                <a:lnTo>
                  <a:pt x="2259" y="2987"/>
                </a:lnTo>
                <a:lnTo>
                  <a:pt x="2260" y="2987"/>
                </a:lnTo>
                <a:lnTo>
                  <a:pt x="2262" y="2987"/>
                </a:lnTo>
                <a:lnTo>
                  <a:pt x="2264" y="2987"/>
                </a:lnTo>
                <a:lnTo>
                  <a:pt x="2264" y="2985"/>
                </a:lnTo>
                <a:lnTo>
                  <a:pt x="2265" y="2985"/>
                </a:lnTo>
                <a:close/>
                <a:moveTo>
                  <a:pt x="2247" y="2987"/>
                </a:moveTo>
                <a:lnTo>
                  <a:pt x="2247" y="2985"/>
                </a:lnTo>
                <a:lnTo>
                  <a:pt x="2249" y="2985"/>
                </a:lnTo>
                <a:lnTo>
                  <a:pt x="2249" y="2987"/>
                </a:lnTo>
                <a:lnTo>
                  <a:pt x="2247" y="2987"/>
                </a:lnTo>
                <a:close/>
                <a:moveTo>
                  <a:pt x="2269" y="2985"/>
                </a:moveTo>
                <a:lnTo>
                  <a:pt x="2267" y="2985"/>
                </a:lnTo>
                <a:lnTo>
                  <a:pt x="2269" y="2985"/>
                </a:lnTo>
                <a:close/>
                <a:moveTo>
                  <a:pt x="2252" y="2985"/>
                </a:moveTo>
                <a:lnTo>
                  <a:pt x="2252" y="2987"/>
                </a:lnTo>
                <a:lnTo>
                  <a:pt x="2250" y="2987"/>
                </a:lnTo>
                <a:lnTo>
                  <a:pt x="2249" y="2987"/>
                </a:lnTo>
                <a:lnTo>
                  <a:pt x="2249" y="2985"/>
                </a:lnTo>
                <a:lnTo>
                  <a:pt x="2249" y="2987"/>
                </a:lnTo>
                <a:lnTo>
                  <a:pt x="2250" y="2987"/>
                </a:lnTo>
                <a:lnTo>
                  <a:pt x="2250" y="2985"/>
                </a:lnTo>
                <a:lnTo>
                  <a:pt x="2252" y="2985"/>
                </a:lnTo>
                <a:close/>
                <a:moveTo>
                  <a:pt x="2267" y="2985"/>
                </a:moveTo>
                <a:lnTo>
                  <a:pt x="2265" y="2985"/>
                </a:lnTo>
                <a:lnTo>
                  <a:pt x="2267" y="2985"/>
                </a:lnTo>
                <a:close/>
                <a:moveTo>
                  <a:pt x="2254" y="2985"/>
                </a:moveTo>
                <a:lnTo>
                  <a:pt x="2254" y="2987"/>
                </a:lnTo>
                <a:lnTo>
                  <a:pt x="2254" y="2985"/>
                </a:lnTo>
                <a:close/>
                <a:moveTo>
                  <a:pt x="2272" y="2985"/>
                </a:moveTo>
                <a:lnTo>
                  <a:pt x="2270" y="2985"/>
                </a:lnTo>
                <a:lnTo>
                  <a:pt x="2272" y="2985"/>
                </a:lnTo>
                <a:close/>
                <a:moveTo>
                  <a:pt x="2130" y="2985"/>
                </a:moveTo>
                <a:lnTo>
                  <a:pt x="2128" y="2985"/>
                </a:lnTo>
                <a:lnTo>
                  <a:pt x="2130" y="2985"/>
                </a:lnTo>
                <a:close/>
                <a:moveTo>
                  <a:pt x="2270" y="2983"/>
                </a:moveTo>
                <a:lnTo>
                  <a:pt x="2270" y="2985"/>
                </a:lnTo>
                <a:lnTo>
                  <a:pt x="2270" y="2983"/>
                </a:lnTo>
                <a:close/>
                <a:moveTo>
                  <a:pt x="2269" y="2983"/>
                </a:moveTo>
                <a:lnTo>
                  <a:pt x="2270" y="2983"/>
                </a:lnTo>
                <a:lnTo>
                  <a:pt x="2269" y="2983"/>
                </a:lnTo>
                <a:close/>
                <a:moveTo>
                  <a:pt x="2250" y="2983"/>
                </a:moveTo>
                <a:lnTo>
                  <a:pt x="2252" y="2983"/>
                </a:lnTo>
                <a:lnTo>
                  <a:pt x="2254" y="2983"/>
                </a:lnTo>
                <a:lnTo>
                  <a:pt x="2254" y="2985"/>
                </a:lnTo>
                <a:lnTo>
                  <a:pt x="2252" y="2985"/>
                </a:lnTo>
                <a:lnTo>
                  <a:pt x="2250" y="2985"/>
                </a:lnTo>
                <a:lnTo>
                  <a:pt x="2249" y="2985"/>
                </a:lnTo>
                <a:lnTo>
                  <a:pt x="2247" y="2985"/>
                </a:lnTo>
                <a:lnTo>
                  <a:pt x="2249" y="2983"/>
                </a:lnTo>
                <a:lnTo>
                  <a:pt x="2250" y="2983"/>
                </a:lnTo>
                <a:close/>
                <a:moveTo>
                  <a:pt x="2125" y="2983"/>
                </a:moveTo>
                <a:lnTo>
                  <a:pt x="2125" y="2985"/>
                </a:lnTo>
                <a:lnTo>
                  <a:pt x="2123" y="2985"/>
                </a:lnTo>
                <a:lnTo>
                  <a:pt x="2122" y="2985"/>
                </a:lnTo>
                <a:lnTo>
                  <a:pt x="2122" y="2983"/>
                </a:lnTo>
                <a:lnTo>
                  <a:pt x="2123" y="2983"/>
                </a:lnTo>
                <a:lnTo>
                  <a:pt x="2125" y="2983"/>
                </a:lnTo>
                <a:close/>
                <a:moveTo>
                  <a:pt x="2232" y="2982"/>
                </a:moveTo>
                <a:lnTo>
                  <a:pt x="2230" y="2982"/>
                </a:lnTo>
                <a:lnTo>
                  <a:pt x="2232" y="2982"/>
                </a:lnTo>
                <a:close/>
                <a:moveTo>
                  <a:pt x="2255" y="2982"/>
                </a:moveTo>
                <a:lnTo>
                  <a:pt x="2257" y="2982"/>
                </a:lnTo>
                <a:lnTo>
                  <a:pt x="2255" y="2982"/>
                </a:lnTo>
                <a:lnTo>
                  <a:pt x="2255" y="2983"/>
                </a:lnTo>
                <a:lnTo>
                  <a:pt x="2255" y="2982"/>
                </a:lnTo>
                <a:lnTo>
                  <a:pt x="2255" y="2983"/>
                </a:lnTo>
                <a:lnTo>
                  <a:pt x="2254" y="2983"/>
                </a:lnTo>
                <a:lnTo>
                  <a:pt x="2254" y="2982"/>
                </a:lnTo>
                <a:lnTo>
                  <a:pt x="2254" y="2983"/>
                </a:lnTo>
                <a:lnTo>
                  <a:pt x="2254" y="2982"/>
                </a:lnTo>
                <a:lnTo>
                  <a:pt x="2255" y="2982"/>
                </a:lnTo>
                <a:close/>
                <a:moveTo>
                  <a:pt x="2250" y="2982"/>
                </a:moveTo>
                <a:lnTo>
                  <a:pt x="2249" y="2982"/>
                </a:lnTo>
                <a:lnTo>
                  <a:pt x="2250" y="2982"/>
                </a:lnTo>
                <a:close/>
                <a:moveTo>
                  <a:pt x="2252" y="2982"/>
                </a:moveTo>
                <a:lnTo>
                  <a:pt x="2250" y="2982"/>
                </a:lnTo>
                <a:lnTo>
                  <a:pt x="2252" y="2982"/>
                </a:lnTo>
                <a:close/>
                <a:moveTo>
                  <a:pt x="2262" y="2982"/>
                </a:moveTo>
                <a:lnTo>
                  <a:pt x="2260" y="2982"/>
                </a:lnTo>
                <a:lnTo>
                  <a:pt x="2262" y="2982"/>
                </a:lnTo>
                <a:close/>
                <a:moveTo>
                  <a:pt x="2267" y="2980"/>
                </a:moveTo>
                <a:lnTo>
                  <a:pt x="2269" y="2980"/>
                </a:lnTo>
                <a:lnTo>
                  <a:pt x="2269" y="2982"/>
                </a:lnTo>
                <a:lnTo>
                  <a:pt x="2267" y="2982"/>
                </a:lnTo>
                <a:lnTo>
                  <a:pt x="2265" y="2982"/>
                </a:lnTo>
                <a:lnTo>
                  <a:pt x="2265" y="2980"/>
                </a:lnTo>
                <a:lnTo>
                  <a:pt x="2267" y="2980"/>
                </a:lnTo>
                <a:close/>
                <a:moveTo>
                  <a:pt x="2122" y="2980"/>
                </a:moveTo>
                <a:lnTo>
                  <a:pt x="2123" y="2980"/>
                </a:lnTo>
                <a:lnTo>
                  <a:pt x="2122" y="2980"/>
                </a:lnTo>
                <a:close/>
                <a:moveTo>
                  <a:pt x="2351" y="2980"/>
                </a:moveTo>
                <a:lnTo>
                  <a:pt x="2349" y="2980"/>
                </a:lnTo>
                <a:lnTo>
                  <a:pt x="2347" y="2980"/>
                </a:lnTo>
                <a:lnTo>
                  <a:pt x="2347" y="2982"/>
                </a:lnTo>
                <a:lnTo>
                  <a:pt x="2347" y="2980"/>
                </a:lnTo>
                <a:lnTo>
                  <a:pt x="2349" y="2980"/>
                </a:lnTo>
                <a:lnTo>
                  <a:pt x="2351" y="2980"/>
                </a:lnTo>
                <a:close/>
                <a:moveTo>
                  <a:pt x="2264" y="2978"/>
                </a:moveTo>
                <a:lnTo>
                  <a:pt x="2265" y="2978"/>
                </a:lnTo>
                <a:lnTo>
                  <a:pt x="2265" y="2980"/>
                </a:lnTo>
                <a:lnTo>
                  <a:pt x="2265" y="2982"/>
                </a:lnTo>
                <a:lnTo>
                  <a:pt x="2265" y="2983"/>
                </a:lnTo>
                <a:lnTo>
                  <a:pt x="2264" y="2983"/>
                </a:lnTo>
                <a:lnTo>
                  <a:pt x="2264" y="2985"/>
                </a:lnTo>
                <a:lnTo>
                  <a:pt x="2262" y="2985"/>
                </a:lnTo>
                <a:lnTo>
                  <a:pt x="2260" y="2985"/>
                </a:lnTo>
                <a:lnTo>
                  <a:pt x="2259" y="2985"/>
                </a:lnTo>
                <a:lnTo>
                  <a:pt x="2259" y="2987"/>
                </a:lnTo>
                <a:lnTo>
                  <a:pt x="2257" y="2987"/>
                </a:lnTo>
                <a:lnTo>
                  <a:pt x="2255" y="2987"/>
                </a:lnTo>
                <a:lnTo>
                  <a:pt x="2255" y="2985"/>
                </a:lnTo>
                <a:lnTo>
                  <a:pt x="2255" y="2983"/>
                </a:lnTo>
                <a:lnTo>
                  <a:pt x="2257" y="2983"/>
                </a:lnTo>
                <a:lnTo>
                  <a:pt x="2259" y="2983"/>
                </a:lnTo>
                <a:lnTo>
                  <a:pt x="2260" y="2983"/>
                </a:lnTo>
                <a:lnTo>
                  <a:pt x="2262" y="2983"/>
                </a:lnTo>
                <a:lnTo>
                  <a:pt x="2262" y="2982"/>
                </a:lnTo>
                <a:lnTo>
                  <a:pt x="2264" y="2982"/>
                </a:lnTo>
                <a:lnTo>
                  <a:pt x="2262" y="2982"/>
                </a:lnTo>
                <a:lnTo>
                  <a:pt x="2260" y="2982"/>
                </a:lnTo>
                <a:lnTo>
                  <a:pt x="2259" y="2982"/>
                </a:lnTo>
                <a:lnTo>
                  <a:pt x="2259" y="2980"/>
                </a:lnTo>
                <a:lnTo>
                  <a:pt x="2260" y="2980"/>
                </a:lnTo>
                <a:lnTo>
                  <a:pt x="2262" y="2978"/>
                </a:lnTo>
                <a:lnTo>
                  <a:pt x="2262" y="2980"/>
                </a:lnTo>
                <a:lnTo>
                  <a:pt x="2262" y="2978"/>
                </a:lnTo>
                <a:lnTo>
                  <a:pt x="2262" y="2980"/>
                </a:lnTo>
                <a:lnTo>
                  <a:pt x="2262" y="2978"/>
                </a:lnTo>
                <a:lnTo>
                  <a:pt x="2264" y="2978"/>
                </a:lnTo>
                <a:close/>
                <a:moveTo>
                  <a:pt x="2264" y="2977"/>
                </a:moveTo>
                <a:lnTo>
                  <a:pt x="2264" y="2978"/>
                </a:lnTo>
                <a:lnTo>
                  <a:pt x="2262" y="2978"/>
                </a:lnTo>
                <a:lnTo>
                  <a:pt x="2264" y="2978"/>
                </a:lnTo>
                <a:lnTo>
                  <a:pt x="2264" y="2977"/>
                </a:lnTo>
                <a:close/>
                <a:moveTo>
                  <a:pt x="2247" y="2978"/>
                </a:moveTo>
                <a:lnTo>
                  <a:pt x="2245" y="2978"/>
                </a:lnTo>
                <a:lnTo>
                  <a:pt x="2245" y="2977"/>
                </a:lnTo>
                <a:lnTo>
                  <a:pt x="2247" y="2977"/>
                </a:lnTo>
                <a:lnTo>
                  <a:pt x="2247" y="2978"/>
                </a:lnTo>
                <a:close/>
                <a:moveTo>
                  <a:pt x="2247" y="2975"/>
                </a:moveTo>
                <a:lnTo>
                  <a:pt x="2247" y="2977"/>
                </a:lnTo>
                <a:lnTo>
                  <a:pt x="2247" y="2975"/>
                </a:lnTo>
                <a:close/>
                <a:moveTo>
                  <a:pt x="2118" y="2975"/>
                </a:moveTo>
                <a:lnTo>
                  <a:pt x="2118" y="2977"/>
                </a:lnTo>
                <a:lnTo>
                  <a:pt x="2118" y="2975"/>
                </a:lnTo>
                <a:close/>
                <a:moveTo>
                  <a:pt x="2265" y="2973"/>
                </a:moveTo>
                <a:lnTo>
                  <a:pt x="2267" y="2973"/>
                </a:lnTo>
                <a:lnTo>
                  <a:pt x="2269" y="2973"/>
                </a:lnTo>
                <a:lnTo>
                  <a:pt x="2269" y="2975"/>
                </a:lnTo>
                <a:lnTo>
                  <a:pt x="2267" y="2975"/>
                </a:lnTo>
                <a:lnTo>
                  <a:pt x="2265" y="2977"/>
                </a:lnTo>
                <a:lnTo>
                  <a:pt x="2264" y="2977"/>
                </a:lnTo>
                <a:lnTo>
                  <a:pt x="2264" y="2975"/>
                </a:lnTo>
                <a:lnTo>
                  <a:pt x="2264" y="2973"/>
                </a:lnTo>
                <a:lnTo>
                  <a:pt x="2265" y="2973"/>
                </a:lnTo>
                <a:close/>
                <a:moveTo>
                  <a:pt x="2285" y="2973"/>
                </a:moveTo>
                <a:lnTo>
                  <a:pt x="2285" y="2975"/>
                </a:lnTo>
                <a:lnTo>
                  <a:pt x="2284" y="2975"/>
                </a:lnTo>
                <a:lnTo>
                  <a:pt x="2284" y="2977"/>
                </a:lnTo>
                <a:lnTo>
                  <a:pt x="2284" y="2978"/>
                </a:lnTo>
                <a:lnTo>
                  <a:pt x="2282" y="2978"/>
                </a:lnTo>
                <a:lnTo>
                  <a:pt x="2282" y="2977"/>
                </a:lnTo>
                <a:lnTo>
                  <a:pt x="2282" y="2978"/>
                </a:lnTo>
                <a:lnTo>
                  <a:pt x="2282" y="2977"/>
                </a:lnTo>
                <a:lnTo>
                  <a:pt x="2280" y="2977"/>
                </a:lnTo>
                <a:lnTo>
                  <a:pt x="2279" y="2977"/>
                </a:lnTo>
                <a:lnTo>
                  <a:pt x="2279" y="2978"/>
                </a:lnTo>
                <a:lnTo>
                  <a:pt x="2277" y="2978"/>
                </a:lnTo>
                <a:lnTo>
                  <a:pt x="2275" y="2978"/>
                </a:lnTo>
                <a:lnTo>
                  <a:pt x="2275" y="2980"/>
                </a:lnTo>
                <a:lnTo>
                  <a:pt x="2274" y="2980"/>
                </a:lnTo>
                <a:lnTo>
                  <a:pt x="2272" y="2980"/>
                </a:lnTo>
                <a:lnTo>
                  <a:pt x="2272" y="2982"/>
                </a:lnTo>
                <a:lnTo>
                  <a:pt x="2272" y="2980"/>
                </a:lnTo>
                <a:lnTo>
                  <a:pt x="2270" y="2980"/>
                </a:lnTo>
                <a:lnTo>
                  <a:pt x="2270" y="2978"/>
                </a:lnTo>
                <a:lnTo>
                  <a:pt x="2269" y="2978"/>
                </a:lnTo>
                <a:lnTo>
                  <a:pt x="2269" y="2980"/>
                </a:lnTo>
                <a:lnTo>
                  <a:pt x="2269" y="2978"/>
                </a:lnTo>
                <a:lnTo>
                  <a:pt x="2267" y="2978"/>
                </a:lnTo>
                <a:lnTo>
                  <a:pt x="2265" y="2978"/>
                </a:lnTo>
                <a:lnTo>
                  <a:pt x="2265" y="2977"/>
                </a:lnTo>
                <a:lnTo>
                  <a:pt x="2267" y="2977"/>
                </a:lnTo>
                <a:lnTo>
                  <a:pt x="2267" y="2975"/>
                </a:lnTo>
                <a:lnTo>
                  <a:pt x="2269" y="2975"/>
                </a:lnTo>
                <a:lnTo>
                  <a:pt x="2269" y="2973"/>
                </a:lnTo>
                <a:lnTo>
                  <a:pt x="2270" y="2973"/>
                </a:lnTo>
                <a:lnTo>
                  <a:pt x="2272" y="2973"/>
                </a:lnTo>
                <a:lnTo>
                  <a:pt x="2274" y="2973"/>
                </a:lnTo>
                <a:lnTo>
                  <a:pt x="2275" y="2973"/>
                </a:lnTo>
                <a:lnTo>
                  <a:pt x="2277" y="2973"/>
                </a:lnTo>
                <a:lnTo>
                  <a:pt x="2277" y="2975"/>
                </a:lnTo>
                <a:lnTo>
                  <a:pt x="2277" y="2973"/>
                </a:lnTo>
                <a:lnTo>
                  <a:pt x="2279" y="2973"/>
                </a:lnTo>
                <a:lnTo>
                  <a:pt x="2280" y="2973"/>
                </a:lnTo>
                <a:lnTo>
                  <a:pt x="2282" y="2973"/>
                </a:lnTo>
                <a:lnTo>
                  <a:pt x="2284" y="2973"/>
                </a:lnTo>
                <a:lnTo>
                  <a:pt x="2285" y="2973"/>
                </a:lnTo>
                <a:close/>
                <a:moveTo>
                  <a:pt x="2262" y="2973"/>
                </a:moveTo>
                <a:lnTo>
                  <a:pt x="2264" y="2973"/>
                </a:lnTo>
                <a:lnTo>
                  <a:pt x="2262" y="2973"/>
                </a:lnTo>
                <a:lnTo>
                  <a:pt x="2260" y="2975"/>
                </a:lnTo>
                <a:lnTo>
                  <a:pt x="2260" y="2973"/>
                </a:lnTo>
                <a:lnTo>
                  <a:pt x="2262" y="2973"/>
                </a:lnTo>
                <a:close/>
                <a:moveTo>
                  <a:pt x="2242" y="2972"/>
                </a:moveTo>
                <a:lnTo>
                  <a:pt x="2242" y="2973"/>
                </a:lnTo>
                <a:lnTo>
                  <a:pt x="2240" y="2973"/>
                </a:lnTo>
                <a:lnTo>
                  <a:pt x="2242" y="2972"/>
                </a:lnTo>
                <a:close/>
                <a:moveTo>
                  <a:pt x="2290" y="2972"/>
                </a:moveTo>
                <a:lnTo>
                  <a:pt x="2290" y="2973"/>
                </a:lnTo>
                <a:lnTo>
                  <a:pt x="2290" y="2972"/>
                </a:lnTo>
                <a:close/>
                <a:moveTo>
                  <a:pt x="2182" y="2973"/>
                </a:moveTo>
                <a:lnTo>
                  <a:pt x="2184" y="2973"/>
                </a:lnTo>
                <a:lnTo>
                  <a:pt x="2182" y="2973"/>
                </a:lnTo>
                <a:lnTo>
                  <a:pt x="2180" y="2973"/>
                </a:lnTo>
                <a:lnTo>
                  <a:pt x="2180" y="2972"/>
                </a:lnTo>
                <a:lnTo>
                  <a:pt x="2182" y="2972"/>
                </a:lnTo>
                <a:lnTo>
                  <a:pt x="2182" y="2973"/>
                </a:lnTo>
                <a:close/>
                <a:moveTo>
                  <a:pt x="2255" y="2972"/>
                </a:moveTo>
                <a:lnTo>
                  <a:pt x="2257" y="2972"/>
                </a:lnTo>
                <a:lnTo>
                  <a:pt x="2257" y="2973"/>
                </a:lnTo>
                <a:lnTo>
                  <a:pt x="2259" y="2973"/>
                </a:lnTo>
                <a:lnTo>
                  <a:pt x="2260" y="2973"/>
                </a:lnTo>
                <a:lnTo>
                  <a:pt x="2260" y="2975"/>
                </a:lnTo>
                <a:lnTo>
                  <a:pt x="2259" y="2975"/>
                </a:lnTo>
                <a:lnTo>
                  <a:pt x="2259" y="2977"/>
                </a:lnTo>
                <a:lnTo>
                  <a:pt x="2260" y="2977"/>
                </a:lnTo>
                <a:lnTo>
                  <a:pt x="2260" y="2975"/>
                </a:lnTo>
                <a:lnTo>
                  <a:pt x="2262" y="2975"/>
                </a:lnTo>
                <a:lnTo>
                  <a:pt x="2264" y="2975"/>
                </a:lnTo>
                <a:lnTo>
                  <a:pt x="2264" y="2977"/>
                </a:lnTo>
                <a:lnTo>
                  <a:pt x="2262" y="2977"/>
                </a:lnTo>
                <a:lnTo>
                  <a:pt x="2262" y="2978"/>
                </a:lnTo>
                <a:lnTo>
                  <a:pt x="2260" y="2978"/>
                </a:lnTo>
                <a:lnTo>
                  <a:pt x="2259" y="2978"/>
                </a:lnTo>
                <a:lnTo>
                  <a:pt x="2259" y="2980"/>
                </a:lnTo>
                <a:lnTo>
                  <a:pt x="2257" y="2980"/>
                </a:lnTo>
                <a:lnTo>
                  <a:pt x="2257" y="2978"/>
                </a:lnTo>
                <a:lnTo>
                  <a:pt x="2259" y="2978"/>
                </a:lnTo>
                <a:lnTo>
                  <a:pt x="2259" y="2977"/>
                </a:lnTo>
                <a:lnTo>
                  <a:pt x="2257" y="2977"/>
                </a:lnTo>
                <a:lnTo>
                  <a:pt x="2257" y="2978"/>
                </a:lnTo>
                <a:lnTo>
                  <a:pt x="2257" y="2980"/>
                </a:lnTo>
                <a:lnTo>
                  <a:pt x="2255" y="2980"/>
                </a:lnTo>
                <a:lnTo>
                  <a:pt x="2254" y="2980"/>
                </a:lnTo>
                <a:lnTo>
                  <a:pt x="2252" y="2980"/>
                </a:lnTo>
                <a:lnTo>
                  <a:pt x="2252" y="2982"/>
                </a:lnTo>
                <a:lnTo>
                  <a:pt x="2252" y="2980"/>
                </a:lnTo>
                <a:lnTo>
                  <a:pt x="2250" y="2980"/>
                </a:lnTo>
                <a:lnTo>
                  <a:pt x="2249" y="2980"/>
                </a:lnTo>
                <a:lnTo>
                  <a:pt x="2249" y="2978"/>
                </a:lnTo>
                <a:lnTo>
                  <a:pt x="2249" y="2980"/>
                </a:lnTo>
                <a:lnTo>
                  <a:pt x="2247" y="2980"/>
                </a:lnTo>
                <a:lnTo>
                  <a:pt x="2247" y="2978"/>
                </a:lnTo>
                <a:lnTo>
                  <a:pt x="2249" y="2978"/>
                </a:lnTo>
                <a:lnTo>
                  <a:pt x="2247" y="2978"/>
                </a:lnTo>
                <a:lnTo>
                  <a:pt x="2247" y="2977"/>
                </a:lnTo>
                <a:lnTo>
                  <a:pt x="2249" y="2977"/>
                </a:lnTo>
                <a:lnTo>
                  <a:pt x="2247" y="2977"/>
                </a:lnTo>
                <a:lnTo>
                  <a:pt x="2247" y="2975"/>
                </a:lnTo>
                <a:lnTo>
                  <a:pt x="2249" y="2975"/>
                </a:lnTo>
                <a:lnTo>
                  <a:pt x="2250" y="2975"/>
                </a:lnTo>
                <a:lnTo>
                  <a:pt x="2250" y="2973"/>
                </a:lnTo>
                <a:lnTo>
                  <a:pt x="2252" y="2973"/>
                </a:lnTo>
                <a:lnTo>
                  <a:pt x="2252" y="2972"/>
                </a:lnTo>
                <a:lnTo>
                  <a:pt x="2254" y="2972"/>
                </a:lnTo>
                <a:lnTo>
                  <a:pt x="2255" y="2972"/>
                </a:lnTo>
                <a:close/>
                <a:moveTo>
                  <a:pt x="2282" y="2973"/>
                </a:moveTo>
                <a:lnTo>
                  <a:pt x="2282" y="2972"/>
                </a:lnTo>
                <a:lnTo>
                  <a:pt x="2284" y="2972"/>
                </a:lnTo>
                <a:lnTo>
                  <a:pt x="2282" y="2972"/>
                </a:lnTo>
                <a:lnTo>
                  <a:pt x="2282" y="2973"/>
                </a:lnTo>
                <a:close/>
                <a:moveTo>
                  <a:pt x="2292" y="2972"/>
                </a:moveTo>
                <a:lnTo>
                  <a:pt x="2294" y="2972"/>
                </a:lnTo>
                <a:lnTo>
                  <a:pt x="2292" y="2972"/>
                </a:lnTo>
                <a:close/>
                <a:moveTo>
                  <a:pt x="2265" y="2972"/>
                </a:moveTo>
                <a:lnTo>
                  <a:pt x="2267" y="2972"/>
                </a:lnTo>
                <a:lnTo>
                  <a:pt x="2265" y="2972"/>
                </a:lnTo>
                <a:close/>
                <a:moveTo>
                  <a:pt x="2267" y="2972"/>
                </a:moveTo>
                <a:lnTo>
                  <a:pt x="2269" y="2972"/>
                </a:lnTo>
                <a:lnTo>
                  <a:pt x="2269" y="2973"/>
                </a:lnTo>
                <a:lnTo>
                  <a:pt x="2267" y="2973"/>
                </a:lnTo>
                <a:lnTo>
                  <a:pt x="2267" y="2972"/>
                </a:lnTo>
                <a:lnTo>
                  <a:pt x="2269" y="2972"/>
                </a:lnTo>
                <a:lnTo>
                  <a:pt x="2267" y="2972"/>
                </a:lnTo>
                <a:close/>
                <a:moveTo>
                  <a:pt x="2242" y="2972"/>
                </a:moveTo>
                <a:lnTo>
                  <a:pt x="2240" y="2972"/>
                </a:lnTo>
                <a:lnTo>
                  <a:pt x="2242" y="2972"/>
                </a:lnTo>
                <a:close/>
                <a:moveTo>
                  <a:pt x="2107" y="2970"/>
                </a:moveTo>
                <a:lnTo>
                  <a:pt x="2107" y="2972"/>
                </a:lnTo>
                <a:lnTo>
                  <a:pt x="2105" y="2972"/>
                </a:lnTo>
                <a:lnTo>
                  <a:pt x="2103" y="2972"/>
                </a:lnTo>
                <a:lnTo>
                  <a:pt x="2105" y="2972"/>
                </a:lnTo>
                <a:lnTo>
                  <a:pt x="2105" y="2970"/>
                </a:lnTo>
                <a:lnTo>
                  <a:pt x="2107" y="2970"/>
                </a:lnTo>
                <a:close/>
                <a:moveTo>
                  <a:pt x="2270" y="2970"/>
                </a:moveTo>
                <a:lnTo>
                  <a:pt x="2272" y="2970"/>
                </a:lnTo>
                <a:lnTo>
                  <a:pt x="2272" y="2972"/>
                </a:lnTo>
                <a:lnTo>
                  <a:pt x="2274" y="2972"/>
                </a:lnTo>
                <a:lnTo>
                  <a:pt x="2275" y="2972"/>
                </a:lnTo>
                <a:lnTo>
                  <a:pt x="2274" y="2972"/>
                </a:lnTo>
                <a:lnTo>
                  <a:pt x="2274" y="2973"/>
                </a:lnTo>
                <a:lnTo>
                  <a:pt x="2272" y="2973"/>
                </a:lnTo>
                <a:lnTo>
                  <a:pt x="2270" y="2973"/>
                </a:lnTo>
                <a:lnTo>
                  <a:pt x="2269" y="2973"/>
                </a:lnTo>
                <a:lnTo>
                  <a:pt x="2269" y="2972"/>
                </a:lnTo>
                <a:lnTo>
                  <a:pt x="2269" y="2970"/>
                </a:lnTo>
                <a:lnTo>
                  <a:pt x="2270" y="2970"/>
                </a:lnTo>
                <a:close/>
                <a:moveTo>
                  <a:pt x="2175" y="2970"/>
                </a:moveTo>
                <a:lnTo>
                  <a:pt x="2177" y="2970"/>
                </a:lnTo>
                <a:lnTo>
                  <a:pt x="2177" y="2972"/>
                </a:lnTo>
                <a:lnTo>
                  <a:pt x="2177" y="2970"/>
                </a:lnTo>
                <a:lnTo>
                  <a:pt x="2179" y="2970"/>
                </a:lnTo>
                <a:lnTo>
                  <a:pt x="2179" y="2972"/>
                </a:lnTo>
                <a:lnTo>
                  <a:pt x="2180" y="2972"/>
                </a:lnTo>
                <a:lnTo>
                  <a:pt x="2180" y="2973"/>
                </a:lnTo>
                <a:lnTo>
                  <a:pt x="2179" y="2973"/>
                </a:lnTo>
                <a:lnTo>
                  <a:pt x="2177" y="2973"/>
                </a:lnTo>
                <a:lnTo>
                  <a:pt x="2177" y="2972"/>
                </a:lnTo>
                <a:lnTo>
                  <a:pt x="2175" y="2972"/>
                </a:lnTo>
                <a:lnTo>
                  <a:pt x="2175" y="2970"/>
                </a:lnTo>
                <a:close/>
                <a:moveTo>
                  <a:pt x="2267" y="2970"/>
                </a:moveTo>
                <a:lnTo>
                  <a:pt x="2267" y="2972"/>
                </a:lnTo>
                <a:lnTo>
                  <a:pt x="2265" y="2972"/>
                </a:lnTo>
                <a:lnTo>
                  <a:pt x="2265" y="2970"/>
                </a:lnTo>
                <a:lnTo>
                  <a:pt x="2267" y="2970"/>
                </a:lnTo>
                <a:close/>
                <a:moveTo>
                  <a:pt x="2264" y="2970"/>
                </a:moveTo>
                <a:lnTo>
                  <a:pt x="2265" y="2970"/>
                </a:lnTo>
                <a:lnTo>
                  <a:pt x="2264" y="2970"/>
                </a:lnTo>
                <a:lnTo>
                  <a:pt x="2264" y="2972"/>
                </a:lnTo>
                <a:lnTo>
                  <a:pt x="2265" y="2972"/>
                </a:lnTo>
                <a:lnTo>
                  <a:pt x="2264" y="2972"/>
                </a:lnTo>
                <a:lnTo>
                  <a:pt x="2262" y="2972"/>
                </a:lnTo>
                <a:lnTo>
                  <a:pt x="2260" y="2972"/>
                </a:lnTo>
                <a:lnTo>
                  <a:pt x="2260" y="2970"/>
                </a:lnTo>
                <a:lnTo>
                  <a:pt x="2262" y="2970"/>
                </a:lnTo>
                <a:lnTo>
                  <a:pt x="2264" y="2970"/>
                </a:lnTo>
                <a:close/>
                <a:moveTo>
                  <a:pt x="2242" y="2970"/>
                </a:moveTo>
                <a:lnTo>
                  <a:pt x="2242" y="2972"/>
                </a:lnTo>
                <a:lnTo>
                  <a:pt x="2240" y="2972"/>
                </a:lnTo>
                <a:lnTo>
                  <a:pt x="2239" y="2972"/>
                </a:lnTo>
                <a:lnTo>
                  <a:pt x="2239" y="2973"/>
                </a:lnTo>
                <a:lnTo>
                  <a:pt x="2239" y="2972"/>
                </a:lnTo>
                <a:lnTo>
                  <a:pt x="2240" y="2972"/>
                </a:lnTo>
                <a:lnTo>
                  <a:pt x="2240" y="2970"/>
                </a:lnTo>
                <a:lnTo>
                  <a:pt x="2242" y="2970"/>
                </a:lnTo>
                <a:close/>
                <a:moveTo>
                  <a:pt x="2289" y="2967"/>
                </a:moveTo>
                <a:lnTo>
                  <a:pt x="2290" y="2967"/>
                </a:lnTo>
                <a:lnTo>
                  <a:pt x="2289" y="2967"/>
                </a:lnTo>
                <a:lnTo>
                  <a:pt x="2287" y="2967"/>
                </a:lnTo>
                <a:lnTo>
                  <a:pt x="2289" y="2967"/>
                </a:lnTo>
                <a:close/>
                <a:moveTo>
                  <a:pt x="1873" y="2967"/>
                </a:moveTo>
                <a:lnTo>
                  <a:pt x="1873" y="2965"/>
                </a:lnTo>
                <a:lnTo>
                  <a:pt x="1871" y="2965"/>
                </a:lnTo>
                <a:lnTo>
                  <a:pt x="1873" y="2965"/>
                </a:lnTo>
                <a:lnTo>
                  <a:pt x="1873" y="2967"/>
                </a:lnTo>
                <a:close/>
                <a:moveTo>
                  <a:pt x="2374" y="2967"/>
                </a:moveTo>
                <a:lnTo>
                  <a:pt x="2372" y="2967"/>
                </a:lnTo>
                <a:lnTo>
                  <a:pt x="2374" y="2965"/>
                </a:lnTo>
                <a:lnTo>
                  <a:pt x="2376" y="2965"/>
                </a:lnTo>
                <a:lnTo>
                  <a:pt x="2374" y="2965"/>
                </a:lnTo>
                <a:lnTo>
                  <a:pt x="2374" y="2967"/>
                </a:lnTo>
                <a:close/>
                <a:moveTo>
                  <a:pt x="2290" y="2965"/>
                </a:moveTo>
                <a:lnTo>
                  <a:pt x="2292" y="2965"/>
                </a:lnTo>
                <a:lnTo>
                  <a:pt x="2290" y="2965"/>
                </a:lnTo>
                <a:close/>
                <a:moveTo>
                  <a:pt x="2294" y="2965"/>
                </a:moveTo>
                <a:lnTo>
                  <a:pt x="2292" y="2965"/>
                </a:lnTo>
                <a:lnTo>
                  <a:pt x="2294" y="2965"/>
                </a:lnTo>
                <a:close/>
                <a:moveTo>
                  <a:pt x="2269" y="2965"/>
                </a:moveTo>
                <a:lnTo>
                  <a:pt x="2270" y="2965"/>
                </a:lnTo>
                <a:lnTo>
                  <a:pt x="2269" y="2965"/>
                </a:lnTo>
                <a:close/>
                <a:moveTo>
                  <a:pt x="2290" y="2965"/>
                </a:moveTo>
                <a:lnTo>
                  <a:pt x="2289" y="2965"/>
                </a:lnTo>
                <a:lnTo>
                  <a:pt x="2290" y="2965"/>
                </a:lnTo>
                <a:close/>
                <a:moveTo>
                  <a:pt x="2280" y="2965"/>
                </a:moveTo>
                <a:lnTo>
                  <a:pt x="2280" y="2963"/>
                </a:lnTo>
                <a:lnTo>
                  <a:pt x="2280" y="2965"/>
                </a:lnTo>
                <a:close/>
                <a:moveTo>
                  <a:pt x="2289" y="2963"/>
                </a:moveTo>
                <a:lnTo>
                  <a:pt x="2290" y="2963"/>
                </a:lnTo>
                <a:lnTo>
                  <a:pt x="2290" y="2965"/>
                </a:lnTo>
                <a:lnTo>
                  <a:pt x="2289" y="2965"/>
                </a:lnTo>
                <a:lnTo>
                  <a:pt x="2289" y="2963"/>
                </a:lnTo>
                <a:lnTo>
                  <a:pt x="2287" y="2963"/>
                </a:lnTo>
                <a:lnTo>
                  <a:pt x="2289" y="2963"/>
                </a:lnTo>
                <a:close/>
                <a:moveTo>
                  <a:pt x="2212" y="2965"/>
                </a:moveTo>
                <a:lnTo>
                  <a:pt x="2210" y="2965"/>
                </a:lnTo>
                <a:lnTo>
                  <a:pt x="2210" y="2963"/>
                </a:lnTo>
                <a:lnTo>
                  <a:pt x="2209" y="2963"/>
                </a:lnTo>
                <a:lnTo>
                  <a:pt x="2209" y="2962"/>
                </a:lnTo>
                <a:lnTo>
                  <a:pt x="2209" y="2963"/>
                </a:lnTo>
                <a:lnTo>
                  <a:pt x="2210" y="2963"/>
                </a:lnTo>
                <a:lnTo>
                  <a:pt x="2212" y="2963"/>
                </a:lnTo>
                <a:lnTo>
                  <a:pt x="2212" y="2965"/>
                </a:lnTo>
                <a:close/>
                <a:moveTo>
                  <a:pt x="2210" y="2963"/>
                </a:moveTo>
                <a:lnTo>
                  <a:pt x="2210" y="2962"/>
                </a:lnTo>
                <a:lnTo>
                  <a:pt x="2210" y="2963"/>
                </a:lnTo>
                <a:close/>
                <a:moveTo>
                  <a:pt x="2209" y="2965"/>
                </a:moveTo>
                <a:lnTo>
                  <a:pt x="2209" y="2963"/>
                </a:lnTo>
                <a:lnTo>
                  <a:pt x="2209" y="2965"/>
                </a:lnTo>
                <a:lnTo>
                  <a:pt x="2210" y="2965"/>
                </a:lnTo>
                <a:lnTo>
                  <a:pt x="2212" y="2965"/>
                </a:lnTo>
                <a:lnTo>
                  <a:pt x="2212" y="2967"/>
                </a:lnTo>
                <a:lnTo>
                  <a:pt x="2210" y="2967"/>
                </a:lnTo>
                <a:lnTo>
                  <a:pt x="2209" y="2967"/>
                </a:lnTo>
                <a:lnTo>
                  <a:pt x="2209" y="2965"/>
                </a:lnTo>
                <a:lnTo>
                  <a:pt x="2207" y="2965"/>
                </a:lnTo>
                <a:lnTo>
                  <a:pt x="2207" y="2963"/>
                </a:lnTo>
                <a:lnTo>
                  <a:pt x="2205" y="2963"/>
                </a:lnTo>
                <a:lnTo>
                  <a:pt x="2205" y="2962"/>
                </a:lnTo>
                <a:lnTo>
                  <a:pt x="2207" y="2962"/>
                </a:lnTo>
                <a:lnTo>
                  <a:pt x="2207" y="2963"/>
                </a:lnTo>
                <a:lnTo>
                  <a:pt x="2209" y="2963"/>
                </a:lnTo>
                <a:lnTo>
                  <a:pt x="2209" y="2965"/>
                </a:lnTo>
                <a:close/>
                <a:moveTo>
                  <a:pt x="2295" y="2962"/>
                </a:moveTo>
                <a:lnTo>
                  <a:pt x="2295" y="2963"/>
                </a:lnTo>
                <a:lnTo>
                  <a:pt x="2294" y="2963"/>
                </a:lnTo>
                <a:lnTo>
                  <a:pt x="2292" y="2963"/>
                </a:lnTo>
                <a:lnTo>
                  <a:pt x="2294" y="2963"/>
                </a:lnTo>
                <a:lnTo>
                  <a:pt x="2295" y="2962"/>
                </a:lnTo>
                <a:close/>
                <a:moveTo>
                  <a:pt x="2207" y="2962"/>
                </a:moveTo>
                <a:lnTo>
                  <a:pt x="2209" y="2962"/>
                </a:lnTo>
                <a:lnTo>
                  <a:pt x="2207" y="2962"/>
                </a:lnTo>
                <a:close/>
                <a:moveTo>
                  <a:pt x="2209" y="2958"/>
                </a:moveTo>
                <a:lnTo>
                  <a:pt x="2209" y="2960"/>
                </a:lnTo>
                <a:lnTo>
                  <a:pt x="2209" y="2958"/>
                </a:lnTo>
                <a:lnTo>
                  <a:pt x="2209" y="2960"/>
                </a:lnTo>
                <a:lnTo>
                  <a:pt x="2207" y="2960"/>
                </a:lnTo>
                <a:lnTo>
                  <a:pt x="2207" y="2958"/>
                </a:lnTo>
                <a:lnTo>
                  <a:pt x="2209" y="2958"/>
                </a:lnTo>
                <a:close/>
                <a:moveTo>
                  <a:pt x="2234" y="2960"/>
                </a:moveTo>
                <a:lnTo>
                  <a:pt x="2232" y="2960"/>
                </a:lnTo>
                <a:lnTo>
                  <a:pt x="2232" y="2958"/>
                </a:lnTo>
                <a:lnTo>
                  <a:pt x="2234" y="2958"/>
                </a:lnTo>
                <a:lnTo>
                  <a:pt x="2234" y="2960"/>
                </a:lnTo>
                <a:close/>
                <a:moveTo>
                  <a:pt x="2108" y="2958"/>
                </a:moveTo>
                <a:lnTo>
                  <a:pt x="2110" y="2958"/>
                </a:lnTo>
                <a:lnTo>
                  <a:pt x="2110" y="2960"/>
                </a:lnTo>
                <a:lnTo>
                  <a:pt x="2112" y="2960"/>
                </a:lnTo>
                <a:lnTo>
                  <a:pt x="2112" y="2962"/>
                </a:lnTo>
                <a:lnTo>
                  <a:pt x="2110" y="2962"/>
                </a:lnTo>
                <a:lnTo>
                  <a:pt x="2108" y="2960"/>
                </a:lnTo>
                <a:lnTo>
                  <a:pt x="2108" y="2958"/>
                </a:lnTo>
                <a:close/>
                <a:moveTo>
                  <a:pt x="1905" y="2958"/>
                </a:moveTo>
                <a:lnTo>
                  <a:pt x="1906" y="2958"/>
                </a:lnTo>
                <a:lnTo>
                  <a:pt x="1906" y="2960"/>
                </a:lnTo>
                <a:lnTo>
                  <a:pt x="1908" y="2960"/>
                </a:lnTo>
                <a:lnTo>
                  <a:pt x="1910" y="2962"/>
                </a:lnTo>
                <a:lnTo>
                  <a:pt x="1910" y="2963"/>
                </a:lnTo>
                <a:lnTo>
                  <a:pt x="1910" y="2965"/>
                </a:lnTo>
                <a:lnTo>
                  <a:pt x="1908" y="2965"/>
                </a:lnTo>
                <a:lnTo>
                  <a:pt x="1906" y="2965"/>
                </a:lnTo>
                <a:lnTo>
                  <a:pt x="1905" y="2965"/>
                </a:lnTo>
                <a:lnTo>
                  <a:pt x="1905" y="2967"/>
                </a:lnTo>
                <a:lnTo>
                  <a:pt x="1903" y="2967"/>
                </a:lnTo>
                <a:lnTo>
                  <a:pt x="1903" y="2968"/>
                </a:lnTo>
                <a:lnTo>
                  <a:pt x="1901" y="2968"/>
                </a:lnTo>
                <a:lnTo>
                  <a:pt x="1900" y="2968"/>
                </a:lnTo>
                <a:lnTo>
                  <a:pt x="1900" y="2967"/>
                </a:lnTo>
                <a:lnTo>
                  <a:pt x="1900" y="2965"/>
                </a:lnTo>
                <a:lnTo>
                  <a:pt x="1898" y="2965"/>
                </a:lnTo>
                <a:lnTo>
                  <a:pt x="1898" y="2963"/>
                </a:lnTo>
                <a:lnTo>
                  <a:pt x="1896" y="2963"/>
                </a:lnTo>
                <a:lnTo>
                  <a:pt x="1896" y="2962"/>
                </a:lnTo>
                <a:lnTo>
                  <a:pt x="1898" y="2962"/>
                </a:lnTo>
                <a:lnTo>
                  <a:pt x="1898" y="2960"/>
                </a:lnTo>
                <a:lnTo>
                  <a:pt x="1900" y="2960"/>
                </a:lnTo>
                <a:lnTo>
                  <a:pt x="1898" y="2960"/>
                </a:lnTo>
                <a:lnTo>
                  <a:pt x="1900" y="2960"/>
                </a:lnTo>
                <a:lnTo>
                  <a:pt x="1901" y="2960"/>
                </a:lnTo>
                <a:lnTo>
                  <a:pt x="1903" y="2960"/>
                </a:lnTo>
                <a:lnTo>
                  <a:pt x="1903" y="2958"/>
                </a:lnTo>
                <a:lnTo>
                  <a:pt x="1905" y="2958"/>
                </a:lnTo>
                <a:close/>
                <a:moveTo>
                  <a:pt x="2097" y="2960"/>
                </a:moveTo>
                <a:lnTo>
                  <a:pt x="2095" y="2960"/>
                </a:lnTo>
                <a:lnTo>
                  <a:pt x="2093" y="2960"/>
                </a:lnTo>
                <a:lnTo>
                  <a:pt x="2095" y="2958"/>
                </a:lnTo>
                <a:lnTo>
                  <a:pt x="2093" y="2958"/>
                </a:lnTo>
                <a:lnTo>
                  <a:pt x="2095" y="2958"/>
                </a:lnTo>
                <a:lnTo>
                  <a:pt x="2097" y="2958"/>
                </a:lnTo>
                <a:lnTo>
                  <a:pt x="2097" y="2960"/>
                </a:lnTo>
                <a:close/>
                <a:moveTo>
                  <a:pt x="2093" y="2958"/>
                </a:moveTo>
                <a:lnTo>
                  <a:pt x="2093" y="2957"/>
                </a:lnTo>
                <a:lnTo>
                  <a:pt x="2093" y="2958"/>
                </a:lnTo>
                <a:close/>
                <a:moveTo>
                  <a:pt x="1843" y="2958"/>
                </a:moveTo>
                <a:lnTo>
                  <a:pt x="1841" y="2958"/>
                </a:lnTo>
                <a:lnTo>
                  <a:pt x="1843" y="2957"/>
                </a:lnTo>
                <a:lnTo>
                  <a:pt x="1843" y="2958"/>
                </a:lnTo>
                <a:close/>
                <a:moveTo>
                  <a:pt x="1846" y="2958"/>
                </a:moveTo>
                <a:lnTo>
                  <a:pt x="1845" y="2958"/>
                </a:lnTo>
                <a:lnTo>
                  <a:pt x="1846" y="2957"/>
                </a:lnTo>
                <a:lnTo>
                  <a:pt x="1846" y="2958"/>
                </a:lnTo>
                <a:close/>
                <a:moveTo>
                  <a:pt x="2107" y="2957"/>
                </a:moveTo>
                <a:lnTo>
                  <a:pt x="2108" y="2957"/>
                </a:lnTo>
                <a:lnTo>
                  <a:pt x="2108" y="2958"/>
                </a:lnTo>
                <a:lnTo>
                  <a:pt x="2107" y="2958"/>
                </a:lnTo>
                <a:lnTo>
                  <a:pt x="2105" y="2958"/>
                </a:lnTo>
                <a:lnTo>
                  <a:pt x="2105" y="2957"/>
                </a:lnTo>
                <a:lnTo>
                  <a:pt x="2107" y="2957"/>
                </a:lnTo>
                <a:close/>
                <a:moveTo>
                  <a:pt x="2105" y="2957"/>
                </a:moveTo>
                <a:lnTo>
                  <a:pt x="2103" y="2957"/>
                </a:lnTo>
                <a:lnTo>
                  <a:pt x="2105" y="2957"/>
                </a:lnTo>
                <a:close/>
                <a:moveTo>
                  <a:pt x="2103" y="2957"/>
                </a:moveTo>
                <a:lnTo>
                  <a:pt x="2102" y="2957"/>
                </a:lnTo>
                <a:lnTo>
                  <a:pt x="2103" y="2957"/>
                </a:lnTo>
                <a:close/>
                <a:moveTo>
                  <a:pt x="1848" y="2955"/>
                </a:moveTo>
                <a:lnTo>
                  <a:pt x="1848" y="2957"/>
                </a:lnTo>
                <a:lnTo>
                  <a:pt x="1850" y="2957"/>
                </a:lnTo>
                <a:lnTo>
                  <a:pt x="1850" y="2958"/>
                </a:lnTo>
                <a:lnTo>
                  <a:pt x="1848" y="2958"/>
                </a:lnTo>
                <a:lnTo>
                  <a:pt x="1848" y="2957"/>
                </a:lnTo>
                <a:lnTo>
                  <a:pt x="1848" y="2955"/>
                </a:lnTo>
                <a:close/>
                <a:moveTo>
                  <a:pt x="2105" y="2957"/>
                </a:moveTo>
                <a:lnTo>
                  <a:pt x="2105" y="2955"/>
                </a:lnTo>
                <a:lnTo>
                  <a:pt x="2107" y="2957"/>
                </a:lnTo>
                <a:lnTo>
                  <a:pt x="2105" y="2957"/>
                </a:lnTo>
                <a:close/>
                <a:moveTo>
                  <a:pt x="2082" y="2955"/>
                </a:moveTo>
                <a:lnTo>
                  <a:pt x="2083" y="2955"/>
                </a:lnTo>
                <a:lnTo>
                  <a:pt x="2082" y="2955"/>
                </a:lnTo>
                <a:close/>
                <a:moveTo>
                  <a:pt x="2207" y="2958"/>
                </a:moveTo>
                <a:lnTo>
                  <a:pt x="2205" y="2958"/>
                </a:lnTo>
                <a:lnTo>
                  <a:pt x="2205" y="2957"/>
                </a:lnTo>
                <a:lnTo>
                  <a:pt x="2204" y="2957"/>
                </a:lnTo>
                <a:lnTo>
                  <a:pt x="2204" y="2955"/>
                </a:lnTo>
                <a:lnTo>
                  <a:pt x="2205" y="2955"/>
                </a:lnTo>
                <a:lnTo>
                  <a:pt x="2207" y="2955"/>
                </a:lnTo>
                <a:lnTo>
                  <a:pt x="2207" y="2957"/>
                </a:lnTo>
                <a:lnTo>
                  <a:pt x="2207" y="2958"/>
                </a:lnTo>
                <a:close/>
                <a:moveTo>
                  <a:pt x="2210" y="2955"/>
                </a:moveTo>
                <a:lnTo>
                  <a:pt x="2209" y="2955"/>
                </a:lnTo>
                <a:lnTo>
                  <a:pt x="2210" y="2955"/>
                </a:lnTo>
                <a:close/>
                <a:moveTo>
                  <a:pt x="2082" y="2955"/>
                </a:moveTo>
                <a:lnTo>
                  <a:pt x="2082" y="2953"/>
                </a:lnTo>
                <a:lnTo>
                  <a:pt x="2082" y="2955"/>
                </a:lnTo>
                <a:close/>
                <a:moveTo>
                  <a:pt x="2098" y="2953"/>
                </a:moveTo>
                <a:lnTo>
                  <a:pt x="2100" y="2953"/>
                </a:lnTo>
                <a:lnTo>
                  <a:pt x="2102" y="2955"/>
                </a:lnTo>
                <a:lnTo>
                  <a:pt x="2100" y="2955"/>
                </a:lnTo>
                <a:lnTo>
                  <a:pt x="2100" y="2953"/>
                </a:lnTo>
                <a:lnTo>
                  <a:pt x="2098" y="2953"/>
                </a:lnTo>
                <a:close/>
                <a:moveTo>
                  <a:pt x="2103" y="2953"/>
                </a:moveTo>
                <a:lnTo>
                  <a:pt x="2103" y="2955"/>
                </a:lnTo>
                <a:lnTo>
                  <a:pt x="2103" y="2957"/>
                </a:lnTo>
                <a:lnTo>
                  <a:pt x="2102" y="2957"/>
                </a:lnTo>
                <a:lnTo>
                  <a:pt x="2102" y="2955"/>
                </a:lnTo>
                <a:lnTo>
                  <a:pt x="2102" y="2953"/>
                </a:lnTo>
                <a:lnTo>
                  <a:pt x="2103" y="2953"/>
                </a:lnTo>
                <a:close/>
                <a:moveTo>
                  <a:pt x="2319" y="2953"/>
                </a:moveTo>
                <a:lnTo>
                  <a:pt x="2320" y="2953"/>
                </a:lnTo>
                <a:lnTo>
                  <a:pt x="2322" y="2953"/>
                </a:lnTo>
                <a:lnTo>
                  <a:pt x="2324" y="2953"/>
                </a:lnTo>
                <a:lnTo>
                  <a:pt x="2325" y="2953"/>
                </a:lnTo>
                <a:lnTo>
                  <a:pt x="2327" y="2953"/>
                </a:lnTo>
                <a:lnTo>
                  <a:pt x="2329" y="2953"/>
                </a:lnTo>
                <a:lnTo>
                  <a:pt x="2329" y="2955"/>
                </a:lnTo>
                <a:lnTo>
                  <a:pt x="2330" y="2955"/>
                </a:lnTo>
                <a:lnTo>
                  <a:pt x="2329" y="2955"/>
                </a:lnTo>
                <a:lnTo>
                  <a:pt x="2329" y="2957"/>
                </a:lnTo>
                <a:lnTo>
                  <a:pt x="2327" y="2955"/>
                </a:lnTo>
                <a:lnTo>
                  <a:pt x="2327" y="2957"/>
                </a:lnTo>
                <a:lnTo>
                  <a:pt x="2327" y="2955"/>
                </a:lnTo>
                <a:lnTo>
                  <a:pt x="2327" y="2957"/>
                </a:lnTo>
                <a:lnTo>
                  <a:pt x="2327" y="2955"/>
                </a:lnTo>
                <a:lnTo>
                  <a:pt x="2327" y="2957"/>
                </a:lnTo>
                <a:lnTo>
                  <a:pt x="2325" y="2957"/>
                </a:lnTo>
                <a:lnTo>
                  <a:pt x="2324" y="2957"/>
                </a:lnTo>
                <a:lnTo>
                  <a:pt x="2324" y="2958"/>
                </a:lnTo>
                <a:lnTo>
                  <a:pt x="2325" y="2958"/>
                </a:lnTo>
                <a:lnTo>
                  <a:pt x="2325" y="2957"/>
                </a:lnTo>
                <a:lnTo>
                  <a:pt x="2327" y="2957"/>
                </a:lnTo>
                <a:lnTo>
                  <a:pt x="2329" y="2957"/>
                </a:lnTo>
                <a:lnTo>
                  <a:pt x="2329" y="2958"/>
                </a:lnTo>
                <a:lnTo>
                  <a:pt x="2330" y="2957"/>
                </a:lnTo>
                <a:lnTo>
                  <a:pt x="2332" y="2957"/>
                </a:lnTo>
                <a:lnTo>
                  <a:pt x="2334" y="2957"/>
                </a:lnTo>
                <a:lnTo>
                  <a:pt x="2335" y="2957"/>
                </a:lnTo>
                <a:lnTo>
                  <a:pt x="2337" y="2957"/>
                </a:lnTo>
                <a:lnTo>
                  <a:pt x="2337" y="2958"/>
                </a:lnTo>
                <a:lnTo>
                  <a:pt x="2337" y="2960"/>
                </a:lnTo>
                <a:lnTo>
                  <a:pt x="2335" y="2960"/>
                </a:lnTo>
                <a:lnTo>
                  <a:pt x="2337" y="2960"/>
                </a:lnTo>
                <a:lnTo>
                  <a:pt x="2335" y="2962"/>
                </a:lnTo>
                <a:lnTo>
                  <a:pt x="2337" y="2962"/>
                </a:lnTo>
                <a:lnTo>
                  <a:pt x="2337" y="2963"/>
                </a:lnTo>
                <a:lnTo>
                  <a:pt x="2335" y="2963"/>
                </a:lnTo>
                <a:lnTo>
                  <a:pt x="2335" y="2965"/>
                </a:lnTo>
                <a:lnTo>
                  <a:pt x="2337" y="2965"/>
                </a:lnTo>
                <a:lnTo>
                  <a:pt x="2337" y="2967"/>
                </a:lnTo>
                <a:lnTo>
                  <a:pt x="2337" y="2968"/>
                </a:lnTo>
                <a:lnTo>
                  <a:pt x="2339" y="2968"/>
                </a:lnTo>
                <a:lnTo>
                  <a:pt x="2339" y="2970"/>
                </a:lnTo>
                <a:lnTo>
                  <a:pt x="2339" y="2972"/>
                </a:lnTo>
                <a:lnTo>
                  <a:pt x="2341" y="2972"/>
                </a:lnTo>
                <a:lnTo>
                  <a:pt x="2342" y="2973"/>
                </a:lnTo>
                <a:lnTo>
                  <a:pt x="2344" y="2973"/>
                </a:lnTo>
                <a:lnTo>
                  <a:pt x="2344" y="2975"/>
                </a:lnTo>
                <a:lnTo>
                  <a:pt x="2346" y="2975"/>
                </a:lnTo>
                <a:lnTo>
                  <a:pt x="2347" y="2975"/>
                </a:lnTo>
                <a:lnTo>
                  <a:pt x="2349" y="2975"/>
                </a:lnTo>
                <a:lnTo>
                  <a:pt x="2351" y="2975"/>
                </a:lnTo>
                <a:lnTo>
                  <a:pt x="2351" y="2977"/>
                </a:lnTo>
                <a:lnTo>
                  <a:pt x="2351" y="2978"/>
                </a:lnTo>
                <a:lnTo>
                  <a:pt x="2349" y="2978"/>
                </a:lnTo>
                <a:lnTo>
                  <a:pt x="2347" y="2978"/>
                </a:lnTo>
                <a:lnTo>
                  <a:pt x="2347" y="2980"/>
                </a:lnTo>
                <a:lnTo>
                  <a:pt x="2346" y="2980"/>
                </a:lnTo>
                <a:lnTo>
                  <a:pt x="2346" y="2982"/>
                </a:lnTo>
                <a:lnTo>
                  <a:pt x="2344" y="2982"/>
                </a:lnTo>
                <a:lnTo>
                  <a:pt x="2344" y="2983"/>
                </a:lnTo>
                <a:lnTo>
                  <a:pt x="2342" y="2983"/>
                </a:lnTo>
                <a:lnTo>
                  <a:pt x="2342" y="2985"/>
                </a:lnTo>
                <a:lnTo>
                  <a:pt x="2341" y="2985"/>
                </a:lnTo>
                <a:lnTo>
                  <a:pt x="2341" y="2983"/>
                </a:lnTo>
                <a:lnTo>
                  <a:pt x="2341" y="2985"/>
                </a:lnTo>
                <a:lnTo>
                  <a:pt x="2339" y="2985"/>
                </a:lnTo>
                <a:lnTo>
                  <a:pt x="2339" y="2983"/>
                </a:lnTo>
                <a:lnTo>
                  <a:pt x="2337" y="2985"/>
                </a:lnTo>
                <a:lnTo>
                  <a:pt x="2335" y="2985"/>
                </a:lnTo>
                <a:lnTo>
                  <a:pt x="2335" y="2987"/>
                </a:lnTo>
                <a:lnTo>
                  <a:pt x="2334" y="2987"/>
                </a:lnTo>
                <a:lnTo>
                  <a:pt x="2334" y="2988"/>
                </a:lnTo>
                <a:lnTo>
                  <a:pt x="2335" y="2990"/>
                </a:lnTo>
                <a:lnTo>
                  <a:pt x="2334" y="2990"/>
                </a:lnTo>
                <a:lnTo>
                  <a:pt x="2334" y="2992"/>
                </a:lnTo>
                <a:lnTo>
                  <a:pt x="2332" y="2992"/>
                </a:lnTo>
                <a:lnTo>
                  <a:pt x="2330" y="2992"/>
                </a:lnTo>
                <a:lnTo>
                  <a:pt x="2330" y="2993"/>
                </a:lnTo>
                <a:lnTo>
                  <a:pt x="2330" y="2995"/>
                </a:lnTo>
                <a:lnTo>
                  <a:pt x="2330" y="2997"/>
                </a:lnTo>
                <a:lnTo>
                  <a:pt x="2330" y="2998"/>
                </a:lnTo>
                <a:lnTo>
                  <a:pt x="2332" y="2998"/>
                </a:lnTo>
                <a:lnTo>
                  <a:pt x="2332" y="3000"/>
                </a:lnTo>
                <a:lnTo>
                  <a:pt x="2332" y="2998"/>
                </a:lnTo>
                <a:lnTo>
                  <a:pt x="2332" y="3000"/>
                </a:lnTo>
                <a:lnTo>
                  <a:pt x="2330" y="3000"/>
                </a:lnTo>
                <a:lnTo>
                  <a:pt x="2332" y="3000"/>
                </a:lnTo>
                <a:lnTo>
                  <a:pt x="2330" y="3000"/>
                </a:lnTo>
                <a:lnTo>
                  <a:pt x="2330" y="3002"/>
                </a:lnTo>
                <a:lnTo>
                  <a:pt x="2330" y="3003"/>
                </a:lnTo>
                <a:lnTo>
                  <a:pt x="2329" y="3003"/>
                </a:lnTo>
                <a:lnTo>
                  <a:pt x="2329" y="3005"/>
                </a:lnTo>
                <a:lnTo>
                  <a:pt x="2327" y="3005"/>
                </a:lnTo>
                <a:lnTo>
                  <a:pt x="2325" y="3005"/>
                </a:lnTo>
                <a:lnTo>
                  <a:pt x="2325" y="3003"/>
                </a:lnTo>
                <a:lnTo>
                  <a:pt x="2325" y="3005"/>
                </a:lnTo>
                <a:lnTo>
                  <a:pt x="2324" y="3005"/>
                </a:lnTo>
                <a:lnTo>
                  <a:pt x="2324" y="3007"/>
                </a:lnTo>
                <a:lnTo>
                  <a:pt x="2322" y="3007"/>
                </a:lnTo>
                <a:lnTo>
                  <a:pt x="2320" y="3007"/>
                </a:lnTo>
                <a:lnTo>
                  <a:pt x="2319" y="3007"/>
                </a:lnTo>
                <a:lnTo>
                  <a:pt x="2319" y="3008"/>
                </a:lnTo>
                <a:lnTo>
                  <a:pt x="2317" y="3008"/>
                </a:lnTo>
                <a:lnTo>
                  <a:pt x="2317" y="3007"/>
                </a:lnTo>
                <a:lnTo>
                  <a:pt x="2315" y="3007"/>
                </a:lnTo>
                <a:lnTo>
                  <a:pt x="2315" y="3008"/>
                </a:lnTo>
                <a:lnTo>
                  <a:pt x="2315" y="3007"/>
                </a:lnTo>
                <a:lnTo>
                  <a:pt x="2314" y="3007"/>
                </a:lnTo>
                <a:lnTo>
                  <a:pt x="2312" y="3007"/>
                </a:lnTo>
                <a:lnTo>
                  <a:pt x="2312" y="3005"/>
                </a:lnTo>
                <a:lnTo>
                  <a:pt x="2310" y="3005"/>
                </a:lnTo>
                <a:lnTo>
                  <a:pt x="2310" y="3007"/>
                </a:lnTo>
                <a:lnTo>
                  <a:pt x="2309" y="3005"/>
                </a:lnTo>
                <a:lnTo>
                  <a:pt x="2309" y="3003"/>
                </a:lnTo>
                <a:lnTo>
                  <a:pt x="2307" y="3003"/>
                </a:lnTo>
                <a:lnTo>
                  <a:pt x="2305" y="3003"/>
                </a:lnTo>
                <a:lnTo>
                  <a:pt x="2304" y="3003"/>
                </a:lnTo>
                <a:lnTo>
                  <a:pt x="2302" y="3003"/>
                </a:lnTo>
                <a:lnTo>
                  <a:pt x="2300" y="3002"/>
                </a:lnTo>
                <a:lnTo>
                  <a:pt x="2299" y="3002"/>
                </a:lnTo>
                <a:lnTo>
                  <a:pt x="2299" y="3000"/>
                </a:lnTo>
                <a:lnTo>
                  <a:pt x="2297" y="3002"/>
                </a:lnTo>
                <a:lnTo>
                  <a:pt x="2297" y="3000"/>
                </a:lnTo>
                <a:lnTo>
                  <a:pt x="2295" y="3000"/>
                </a:lnTo>
                <a:lnTo>
                  <a:pt x="2294" y="3000"/>
                </a:lnTo>
                <a:lnTo>
                  <a:pt x="2294" y="2998"/>
                </a:lnTo>
                <a:lnTo>
                  <a:pt x="2295" y="2998"/>
                </a:lnTo>
                <a:lnTo>
                  <a:pt x="2295" y="2997"/>
                </a:lnTo>
                <a:lnTo>
                  <a:pt x="2294" y="2997"/>
                </a:lnTo>
                <a:lnTo>
                  <a:pt x="2292" y="2997"/>
                </a:lnTo>
                <a:lnTo>
                  <a:pt x="2292" y="2998"/>
                </a:lnTo>
                <a:lnTo>
                  <a:pt x="2290" y="2998"/>
                </a:lnTo>
                <a:lnTo>
                  <a:pt x="2289" y="2998"/>
                </a:lnTo>
                <a:lnTo>
                  <a:pt x="2289" y="3000"/>
                </a:lnTo>
                <a:lnTo>
                  <a:pt x="2287" y="3000"/>
                </a:lnTo>
                <a:lnTo>
                  <a:pt x="2287" y="2998"/>
                </a:lnTo>
                <a:lnTo>
                  <a:pt x="2285" y="2998"/>
                </a:lnTo>
                <a:lnTo>
                  <a:pt x="2285" y="3000"/>
                </a:lnTo>
                <a:lnTo>
                  <a:pt x="2285" y="3002"/>
                </a:lnTo>
                <a:lnTo>
                  <a:pt x="2284" y="3002"/>
                </a:lnTo>
                <a:lnTo>
                  <a:pt x="2284" y="3003"/>
                </a:lnTo>
                <a:lnTo>
                  <a:pt x="2285" y="3003"/>
                </a:lnTo>
                <a:lnTo>
                  <a:pt x="2287" y="3003"/>
                </a:lnTo>
                <a:lnTo>
                  <a:pt x="2289" y="3003"/>
                </a:lnTo>
                <a:lnTo>
                  <a:pt x="2290" y="3003"/>
                </a:lnTo>
                <a:lnTo>
                  <a:pt x="2290" y="3002"/>
                </a:lnTo>
                <a:lnTo>
                  <a:pt x="2289" y="3002"/>
                </a:lnTo>
                <a:lnTo>
                  <a:pt x="2290" y="3000"/>
                </a:lnTo>
                <a:lnTo>
                  <a:pt x="2292" y="3000"/>
                </a:lnTo>
                <a:lnTo>
                  <a:pt x="2294" y="3000"/>
                </a:lnTo>
                <a:lnTo>
                  <a:pt x="2294" y="3002"/>
                </a:lnTo>
                <a:lnTo>
                  <a:pt x="2295" y="3002"/>
                </a:lnTo>
                <a:lnTo>
                  <a:pt x="2295" y="3003"/>
                </a:lnTo>
                <a:lnTo>
                  <a:pt x="2297" y="3003"/>
                </a:lnTo>
                <a:lnTo>
                  <a:pt x="2297" y="3005"/>
                </a:lnTo>
                <a:lnTo>
                  <a:pt x="2299" y="3005"/>
                </a:lnTo>
                <a:lnTo>
                  <a:pt x="2297" y="3005"/>
                </a:lnTo>
                <a:lnTo>
                  <a:pt x="2297" y="3007"/>
                </a:lnTo>
                <a:lnTo>
                  <a:pt x="2295" y="3007"/>
                </a:lnTo>
                <a:lnTo>
                  <a:pt x="2295" y="3008"/>
                </a:lnTo>
                <a:lnTo>
                  <a:pt x="2294" y="3008"/>
                </a:lnTo>
                <a:lnTo>
                  <a:pt x="2292" y="3008"/>
                </a:lnTo>
                <a:lnTo>
                  <a:pt x="2292" y="3007"/>
                </a:lnTo>
                <a:lnTo>
                  <a:pt x="2290" y="3007"/>
                </a:lnTo>
                <a:lnTo>
                  <a:pt x="2290" y="3008"/>
                </a:lnTo>
                <a:lnTo>
                  <a:pt x="2290" y="3010"/>
                </a:lnTo>
                <a:lnTo>
                  <a:pt x="2289" y="3010"/>
                </a:lnTo>
                <a:lnTo>
                  <a:pt x="2289" y="3008"/>
                </a:lnTo>
                <a:lnTo>
                  <a:pt x="2287" y="3008"/>
                </a:lnTo>
                <a:lnTo>
                  <a:pt x="2285" y="3008"/>
                </a:lnTo>
                <a:lnTo>
                  <a:pt x="2285" y="3007"/>
                </a:lnTo>
                <a:lnTo>
                  <a:pt x="2287" y="3007"/>
                </a:lnTo>
                <a:lnTo>
                  <a:pt x="2287" y="3005"/>
                </a:lnTo>
                <a:lnTo>
                  <a:pt x="2285" y="3005"/>
                </a:lnTo>
                <a:lnTo>
                  <a:pt x="2285" y="3007"/>
                </a:lnTo>
                <a:lnTo>
                  <a:pt x="2285" y="3005"/>
                </a:lnTo>
                <a:lnTo>
                  <a:pt x="2284" y="3005"/>
                </a:lnTo>
                <a:lnTo>
                  <a:pt x="2284" y="3007"/>
                </a:lnTo>
                <a:lnTo>
                  <a:pt x="2282" y="3007"/>
                </a:lnTo>
                <a:lnTo>
                  <a:pt x="2280" y="3007"/>
                </a:lnTo>
                <a:lnTo>
                  <a:pt x="2279" y="3007"/>
                </a:lnTo>
                <a:lnTo>
                  <a:pt x="2277" y="3007"/>
                </a:lnTo>
                <a:lnTo>
                  <a:pt x="2277" y="3008"/>
                </a:lnTo>
                <a:lnTo>
                  <a:pt x="2275" y="3007"/>
                </a:lnTo>
                <a:lnTo>
                  <a:pt x="2274" y="3007"/>
                </a:lnTo>
                <a:lnTo>
                  <a:pt x="2274" y="3005"/>
                </a:lnTo>
                <a:lnTo>
                  <a:pt x="2272" y="3005"/>
                </a:lnTo>
                <a:lnTo>
                  <a:pt x="2272" y="3007"/>
                </a:lnTo>
                <a:lnTo>
                  <a:pt x="2272" y="3005"/>
                </a:lnTo>
                <a:lnTo>
                  <a:pt x="2270" y="3005"/>
                </a:lnTo>
                <a:lnTo>
                  <a:pt x="2270" y="3003"/>
                </a:lnTo>
                <a:lnTo>
                  <a:pt x="2269" y="3003"/>
                </a:lnTo>
                <a:lnTo>
                  <a:pt x="2270" y="3003"/>
                </a:lnTo>
                <a:lnTo>
                  <a:pt x="2269" y="3003"/>
                </a:lnTo>
                <a:lnTo>
                  <a:pt x="2267" y="3003"/>
                </a:lnTo>
                <a:lnTo>
                  <a:pt x="2265" y="3003"/>
                </a:lnTo>
                <a:lnTo>
                  <a:pt x="2265" y="3002"/>
                </a:lnTo>
                <a:lnTo>
                  <a:pt x="2267" y="3002"/>
                </a:lnTo>
                <a:lnTo>
                  <a:pt x="2265" y="3002"/>
                </a:lnTo>
                <a:lnTo>
                  <a:pt x="2265" y="3000"/>
                </a:lnTo>
                <a:lnTo>
                  <a:pt x="2267" y="3000"/>
                </a:lnTo>
                <a:lnTo>
                  <a:pt x="2269" y="3000"/>
                </a:lnTo>
                <a:lnTo>
                  <a:pt x="2269" y="2998"/>
                </a:lnTo>
                <a:lnTo>
                  <a:pt x="2269" y="3000"/>
                </a:lnTo>
                <a:lnTo>
                  <a:pt x="2269" y="2998"/>
                </a:lnTo>
                <a:lnTo>
                  <a:pt x="2270" y="2998"/>
                </a:lnTo>
                <a:lnTo>
                  <a:pt x="2269" y="2998"/>
                </a:lnTo>
                <a:lnTo>
                  <a:pt x="2269" y="2997"/>
                </a:lnTo>
                <a:lnTo>
                  <a:pt x="2270" y="2997"/>
                </a:lnTo>
                <a:lnTo>
                  <a:pt x="2272" y="2997"/>
                </a:lnTo>
                <a:lnTo>
                  <a:pt x="2272" y="2998"/>
                </a:lnTo>
                <a:lnTo>
                  <a:pt x="2274" y="2998"/>
                </a:lnTo>
                <a:lnTo>
                  <a:pt x="2274" y="2997"/>
                </a:lnTo>
                <a:lnTo>
                  <a:pt x="2272" y="2997"/>
                </a:lnTo>
                <a:lnTo>
                  <a:pt x="2272" y="2995"/>
                </a:lnTo>
                <a:lnTo>
                  <a:pt x="2272" y="2993"/>
                </a:lnTo>
                <a:lnTo>
                  <a:pt x="2274" y="2993"/>
                </a:lnTo>
                <a:lnTo>
                  <a:pt x="2275" y="2993"/>
                </a:lnTo>
                <a:lnTo>
                  <a:pt x="2277" y="2993"/>
                </a:lnTo>
                <a:lnTo>
                  <a:pt x="2277" y="2992"/>
                </a:lnTo>
                <a:lnTo>
                  <a:pt x="2275" y="2992"/>
                </a:lnTo>
                <a:lnTo>
                  <a:pt x="2275" y="2993"/>
                </a:lnTo>
                <a:lnTo>
                  <a:pt x="2274" y="2993"/>
                </a:lnTo>
                <a:lnTo>
                  <a:pt x="2272" y="2993"/>
                </a:lnTo>
                <a:lnTo>
                  <a:pt x="2272" y="2995"/>
                </a:lnTo>
                <a:lnTo>
                  <a:pt x="2270" y="2995"/>
                </a:lnTo>
                <a:lnTo>
                  <a:pt x="2269" y="2995"/>
                </a:lnTo>
                <a:lnTo>
                  <a:pt x="2269" y="2993"/>
                </a:lnTo>
                <a:lnTo>
                  <a:pt x="2269" y="2992"/>
                </a:lnTo>
                <a:lnTo>
                  <a:pt x="2269" y="2990"/>
                </a:lnTo>
                <a:lnTo>
                  <a:pt x="2270" y="2990"/>
                </a:lnTo>
                <a:lnTo>
                  <a:pt x="2272" y="2990"/>
                </a:lnTo>
                <a:lnTo>
                  <a:pt x="2270" y="2990"/>
                </a:lnTo>
                <a:lnTo>
                  <a:pt x="2270" y="2988"/>
                </a:lnTo>
                <a:lnTo>
                  <a:pt x="2272" y="2987"/>
                </a:lnTo>
                <a:lnTo>
                  <a:pt x="2274" y="2987"/>
                </a:lnTo>
                <a:lnTo>
                  <a:pt x="2274" y="2988"/>
                </a:lnTo>
                <a:lnTo>
                  <a:pt x="2274" y="2987"/>
                </a:lnTo>
                <a:lnTo>
                  <a:pt x="2275" y="2987"/>
                </a:lnTo>
                <a:lnTo>
                  <a:pt x="2275" y="2988"/>
                </a:lnTo>
                <a:lnTo>
                  <a:pt x="2275" y="2987"/>
                </a:lnTo>
                <a:lnTo>
                  <a:pt x="2275" y="2985"/>
                </a:lnTo>
                <a:lnTo>
                  <a:pt x="2275" y="2983"/>
                </a:lnTo>
                <a:lnTo>
                  <a:pt x="2277" y="2983"/>
                </a:lnTo>
                <a:lnTo>
                  <a:pt x="2279" y="2983"/>
                </a:lnTo>
                <a:lnTo>
                  <a:pt x="2279" y="2982"/>
                </a:lnTo>
                <a:lnTo>
                  <a:pt x="2277" y="2982"/>
                </a:lnTo>
                <a:lnTo>
                  <a:pt x="2275" y="2982"/>
                </a:lnTo>
                <a:lnTo>
                  <a:pt x="2274" y="2982"/>
                </a:lnTo>
                <a:lnTo>
                  <a:pt x="2275" y="2982"/>
                </a:lnTo>
                <a:lnTo>
                  <a:pt x="2275" y="2980"/>
                </a:lnTo>
                <a:lnTo>
                  <a:pt x="2277" y="2980"/>
                </a:lnTo>
                <a:lnTo>
                  <a:pt x="2279" y="2980"/>
                </a:lnTo>
                <a:lnTo>
                  <a:pt x="2280" y="2980"/>
                </a:lnTo>
                <a:lnTo>
                  <a:pt x="2280" y="2978"/>
                </a:lnTo>
                <a:lnTo>
                  <a:pt x="2282" y="2978"/>
                </a:lnTo>
                <a:lnTo>
                  <a:pt x="2282" y="2980"/>
                </a:lnTo>
                <a:lnTo>
                  <a:pt x="2282" y="2978"/>
                </a:lnTo>
                <a:lnTo>
                  <a:pt x="2284" y="2978"/>
                </a:lnTo>
                <a:lnTo>
                  <a:pt x="2285" y="2978"/>
                </a:lnTo>
                <a:lnTo>
                  <a:pt x="2287" y="2980"/>
                </a:lnTo>
                <a:lnTo>
                  <a:pt x="2285" y="2980"/>
                </a:lnTo>
                <a:lnTo>
                  <a:pt x="2284" y="2980"/>
                </a:lnTo>
                <a:lnTo>
                  <a:pt x="2285" y="2980"/>
                </a:lnTo>
                <a:lnTo>
                  <a:pt x="2285" y="2982"/>
                </a:lnTo>
                <a:lnTo>
                  <a:pt x="2287" y="2982"/>
                </a:lnTo>
                <a:lnTo>
                  <a:pt x="2289" y="2982"/>
                </a:lnTo>
                <a:lnTo>
                  <a:pt x="2289" y="2983"/>
                </a:lnTo>
                <a:lnTo>
                  <a:pt x="2290" y="2983"/>
                </a:lnTo>
                <a:lnTo>
                  <a:pt x="2290" y="2982"/>
                </a:lnTo>
                <a:lnTo>
                  <a:pt x="2289" y="2982"/>
                </a:lnTo>
                <a:lnTo>
                  <a:pt x="2287" y="2982"/>
                </a:lnTo>
                <a:lnTo>
                  <a:pt x="2287" y="2980"/>
                </a:lnTo>
                <a:lnTo>
                  <a:pt x="2287" y="2978"/>
                </a:lnTo>
                <a:lnTo>
                  <a:pt x="2287" y="2977"/>
                </a:lnTo>
                <a:lnTo>
                  <a:pt x="2287" y="2975"/>
                </a:lnTo>
                <a:lnTo>
                  <a:pt x="2289" y="2975"/>
                </a:lnTo>
                <a:lnTo>
                  <a:pt x="2289" y="2973"/>
                </a:lnTo>
                <a:lnTo>
                  <a:pt x="2289" y="2972"/>
                </a:lnTo>
                <a:lnTo>
                  <a:pt x="2290" y="2972"/>
                </a:lnTo>
                <a:lnTo>
                  <a:pt x="2290" y="2973"/>
                </a:lnTo>
                <a:lnTo>
                  <a:pt x="2292" y="2973"/>
                </a:lnTo>
                <a:lnTo>
                  <a:pt x="2292" y="2972"/>
                </a:lnTo>
                <a:lnTo>
                  <a:pt x="2292" y="2973"/>
                </a:lnTo>
                <a:lnTo>
                  <a:pt x="2292" y="2972"/>
                </a:lnTo>
                <a:lnTo>
                  <a:pt x="2294" y="2973"/>
                </a:lnTo>
                <a:lnTo>
                  <a:pt x="2294" y="2972"/>
                </a:lnTo>
                <a:lnTo>
                  <a:pt x="2292" y="2972"/>
                </a:lnTo>
                <a:lnTo>
                  <a:pt x="2292" y="2970"/>
                </a:lnTo>
                <a:lnTo>
                  <a:pt x="2294" y="2970"/>
                </a:lnTo>
                <a:lnTo>
                  <a:pt x="2294" y="2968"/>
                </a:lnTo>
                <a:lnTo>
                  <a:pt x="2295" y="2968"/>
                </a:lnTo>
                <a:lnTo>
                  <a:pt x="2297" y="2968"/>
                </a:lnTo>
                <a:lnTo>
                  <a:pt x="2299" y="2968"/>
                </a:lnTo>
                <a:lnTo>
                  <a:pt x="2300" y="2968"/>
                </a:lnTo>
                <a:lnTo>
                  <a:pt x="2300" y="2967"/>
                </a:lnTo>
                <a:lnTo>
                  <a:pt x="2302" y="2968"/>
                </a:lnTo>
                <a:lnTo>
                  <a:pt x="2304" y="2968"/>
                </a:lnTo>
                <a:lnTo>
                  <a:pt x="2304" y="2967"/>
                </a:lnTo>
                <a:lnTo>
                  <a:pt x="2305" y="2967"/>
                </a:lnTo>
                <a:lnTo>
                  <a:pt x="2307" y="2967"/>
                </a:lnTo>
                <a:lnTo>
                  <a:pt x="2309" y="2967"/>
                </a:lnTo>
                <a:lnTo>
                  <a:pt x="2310" y="2967"/>
                </a:lnTo>
                <a:lnTo>
                  <a:pt x="2309" y="2967"/>
                </a:lnTo>
                <a:lnTo>
                  <a:pt x="2307" y="2967"/>
                </a:lnTo>
                <a:lnTo>
                  <a:pt x="2305" y="2967"/>
                </a:lnTo>
                <a:lnTo>
                  <a:pt x="2305" y="2965"/>
                </a:lnTo>
                <a:lnTo>
                  <a:pt x="2304" y="2965"/>
                </a:lnTo>
                <a:lnTo>
                  <a:pt x="2304" y="2967"/>
                </a:lnTo>
                <a:lnTo>
                  <a:pt x="2304" y="2965"/>
                </a:lnTo>
                <a:lnTo>
                  <a:pt x="2302" y="2965"/>
                </a:lnTo>
                <a:lnTo>
                  <a:pt x="2300" y="2965"/>
                </a:lnTo>
                <a:lnTo>
                  <a:pt x="2299" y="2965"/>
                </a:lnTo>
                <a:lnTo>
                  <a:pt x="2297" y="2965"/>
                </a:lnTo>
                <a:lnTo>
                  <a:pt x="2299" y="2963"/>
                </a:lnTo>
                <a:lnTo>
                  <a:pt x="2300" y="2963"/>
                </a:lnTo>
                <a:lnTo>
                  <a:pt x="2300" y="2962"/>
                </a:lnTo>
                <a:lnTo>
                  <a:pt x="2302" y="2962"/>
                </a:lnTo>
                <a:lnTo>
                  <a:pt x="2302" y="2960"/>
                </a:lnTo>
                <a:lnTo>
                  <a:pt x="2304" y="2960"/>
                </a:lnTo>
                <a:lnTo>
                  <a:pt x="2305" y="2960"/>
                </a:lnTo>
                <a:lnTo>
                  <a:pt x="2305" y="2958"/>
                </a:lnTo>
                <a:lnTo>
                  <a:pt x="2305" y="2960"/>
                </a:lnTo>
                <a:lnTo>
                  <a:pt x="2307" y="2960"/>
                </a:lnTo>
                <a:lnTo>
                  <a:pt x="2307" y="2958"/>
                </a:lnTo>
                <a:lnTo>
                  <a:pt x="2309" y="2958"/>
                </a:lnTo>
                <a:lnTo>
                  <a:pt x="2310" y="2958"/>
                </a:lnTo>
                <a:lnTo>
                  <a:pt x="2312" y="2957"/>
                </a:lnTo>
                <a:lnTo>
                  <a:pt x="2314" y="2957"/>
                </a:lnTo>
                <a:lnTo>
                  <a:pt x="2315" y="2957"/>
                </a:lnTo>
                <a:lnTo>
                  <a:pt x="2315" y="2955"/>
                </a:lnTo>
                <a:lnTo>
                  <a:pt x="2317" y="2955"/>
                </a:lnTo>
                <a:lnTo>
                  <a:pt x="2317" y="2953"/>
                </a:lnTo>
                <a:lnTo>
                  <a:pt x="2319" y="2953"/>
                </a:lnTo>
                <a:close/>
                <a:moveTo>
                  <a:pt x="2080" y="2952"/>
                </a:moveTo>
                <a:lnTo>
                  <a:pt x="2080" y="2953"/>
                </a:lnTo>
                <a:lnTo>
                  <a:pt x="2082" y="2953"/>
                </a:lnTo>
                <a:lnTo>
                  <a:pt x="2080" y="2953"/>
                </a:lnTo>
                <a:lnTo>
                  <a:pt x="2080" y="2952"/>
                </a:lnTo>
                <a:close/>
                <a:moveTo>
                  <a:pt x="1885" y="2953"/>
                </a:moveTo>
                <a:lnTo>
                  <a:pt x="1886" y="2953"/>
                </a:lnTo>
                <a:lnTo>
                  <a:pt x="1888" y="2953"/>
                </a:lnTo>
                <a:lnTo>
                  <a:pt x="1888" y="2955"/>
                </a:lnTo>
                <a:lnTo>
                  <a:pt x="1890" y="2955"/>
                </a:lnTo>
                <a:lnTo>
                  <a:pt x="1891" y="2955"/>
                </a:lnTo>
                <a:lnTo>
                  <a:pt x="1893" y="2955"/>
                </a:lnTo>
                <a:lnTo>
                  <a:pt x="1893" y="2957"/>
                </a:lnTo>
                <a:lnTo>
                  <a:pt x="1893" y="2958"/>
                </a:lnTo>
                <a:lnTo>
                  <a:pt x="1891" y="2958"/>
                </a:lnTo>
                <a:lnTo>
                  <a:pt x="1893" y="2958"/>
                </a:lnTo>
                <a:lnTo>
                  <a:pt x="1891" y="2958"/>
                </a:lnTo>
                <a:lnTo>
                  <a:pt x="1893" y="2958"/>
                </a:lnTo>
                <a:lnTo>
                  <a:pt x="1893" y="2960"/>
                </a:lnTo>
                <a:lnTo>
                  <a:pt x="1895" y="2960"/>
                </a:lnTo>
                <a:lnTo>
                  <a:pt x="1895" y="2962"/>
                </a:lnTo>
                <a:lnTo>
                  <a:pt x="1893" y="2962"/>
                </a:lnTo>
                <a:lnTo>
                  <a:pt x="1891" y="2962"/>
                </a:lnTo>
                <a:lnTo>
                  <a:pt x="1890" y="2962"/>
                </a:lnTo>
                <a:lnTo>
                  <a:pt x="1890" y="2963"/>
                </a:lnTo>
                <a:lnTo>
                  <a:pt x="1888" y="2963"/>
                </a:lnTo>
                <a:lnTo>
                  <a:pt x="1886" y="2963"/>
                </a:lnTo>
                <a:lnTo>
                  <a:pt x="1886" y="2962"/>
                </a:lnTo>
                <a:lnTo>
                  <a:pt x="1888" y="2962"/>
                </a:lnTo>
                <a:lnTo>
                  <a:pt x="1886" y="2962"/>
                </a:lnTo>
                <a:lnTo>
                  <a:pt x="1888" y="2962"/>
                </a:lnTo>
                <a:lnTo>
                  <a:pt x="1886" y="2962"/>
                </a:lnTo>
                <a:lnTo>
                  <a:pt x="1885" y="2962"/>
                </a:lnTo>
                <a:lnTo>
                  <a:pt x="1886" y="2962"/>
                </a:lnTo>
                <a:lnTo>
                  <a:pt x="1885" y="2960"/>
                </a:lnTo>
                <a:lnTo>
                  <a:pt x="1883" y="2960"/>
                </a:lnTo>
                <a:lnTo>
                  <a:pt x="1885" y="2958"/>
                </a:lnTo>
                <a:lnTo>
                  <a:pt x="1883" y="2958"/>
                </a:lnTo>
                <a:lnTo>
                  <a:pt x="1885" y="2958"/>
                </a:lnTo>
                <a:lnTo>
                  <a:pt x="1883" y="2958"/>
                </a:lnTo>
                <a:lnTo>
                  <a:pt x="1883" y="2957"/>
                </a:lnTo>
                <a:lnTo>
                  <a:pt x="1883" y="2955"/>
                </a:lnTo>
                <a:lnTo>
                  <a:pt x="1885" y="2955"/>
                </a:lnTo>
                <a:lnTo>
                  <a:pt x="1883" y="2955"/>
                </a:lnTo>
                <a:lnTo>
                  <a:pt x="1885" y="2955"/>
                </a:lnTo>
                <a:lnTo>
                  <a:pt x="1885" y="2953"/>
                </a:lnTo>
                <a:lnTo>
                  <a:pt x="1885" y="2952"/>
                </a:lnTo>
                <a:lnTo>
                  <a:pt x="1885" y="2953"/>
                </a:lnTo>
                <a:close/>
                <a:moveTo>
                  <a:pt x="2270" y="2953"/>
                </a:moveTo>
                <a:lnTo>
                  <a:pt x="2269" y="2953"/>
                </a:lnTo>
                <a:lnTo>
                  <a:pt x="2269" y="2952"/>
                </a:lnTo>
                <a:lnTo>
                  <a:pt x="2270" y="2952"/>
                </a:lnTo>
                <a:lnTo>
                  <a:pt x="2270" y="2953"/>
                </a:lnTo>
                <a:close/>
                <a:moveTo>
                  <a:pt x="2097" y="2952"/>
                </a:moveTo>
                <a:lnTo>
                  <a:pt x="2098" y="2952"/>
                </a:lnTo>
                <a:lnTo>
                  <a:pt x="2100" y="2952"/>
                </a:lnTo>
                <a:lnTo>
                  <a:pt x="2102" y="2952"/>
                </a:lnTo>
                <a:lnTo>
                  <a:pt x="2102" y="2953"/>
                </a:lnTo>
                <a:lnTo>
                  <a:pt x="2100" y="2953"/>
                </a:lnTo>
                <a:lnTo>
                  <a:pt x="2098" y="2953"/>
                </a:lnTo>
                <a:lnTo>
                  <a:pt x="2097" y="2953"/>
                </a:lnTo>
                <a:lnTo>
                  <a:pt x="2095" y="2953"/>
                </a:lnTo>
                <a:lnTo>
                  <a:pt x="2095" y="2952"/>
                </a:lnTo>
                <a:lnTo>
                  <a:pt x="2097" y="2952"/>
                </a:lnTo>
                <a:close/>
                <a:moveTo>
                  <a:pt x="2093" y="2952"/>
                </a:moveTo>
                <a:lnTo>
                  <a:pt x="2095" y="2952"/>
                </a:lnTo>
                <a:lnTo>
                  <a:pt x="2093" y="2952"/>
                </a:lnTo>
                <a:close/>
                <a:moveTo>
                  <a:pt x="2207" y="2952"/>
                </a:moveTo>
                <a:lnTo>
                  <a:pt x="2209" y="2952"/>
                </a:lnTo>
                <a:lnTo>
                  <a:pt x="2210" y="2952"/>
                </a:lnTo>
                <a:lnTo>
                  <a:pt x="2209" y="2952"/>
                </a:lnTo>
                <a:lnTo>
                  <a:pt x="2210" y="2952"/>
                </a:lnTo>
                <a:lnTo>
                  <a:pt x="2210" y="2953"/>
                </a:lnTo>
                <a:lnTo>
                  <a:pt x="2209" y="2955"/>
                </a:lnTo>
                <a:lnTo>
                  <a:pt x="2209" y="2953"/>
                </a:lnTo>
                <a:lnTo>
                  <a:pt x="2207" y="2953"/>
                </a:lnTo>
                <a:lnTo>
                  <a:pt x="2205" y="2953"/>
                </a:lnTo>
                <a:lnTo>
                  <a:pt x="2205" y="2952"/>
                </a:lnTo>
                <a:lnTo>
                  <a:pt x="2207" y="2950"/>
                </a:lnTo>
                <a:lnTo>
                  <a:pt x="2207" y="2952"/>
                </a:lnTo>
                <a:close/>
                <a:moveTo>
                  <a:pt x="2102" y="2950"/>
                </a:moveTo>
                <a:lnTo>
                  <a:pt x="2102" y="2952"/>
                </a:lnTo>
                <a:lnTo>
                  <a:pt x="2100" y="2952"/>
                </a:lnTo>
                <a:lnTo>
                  <a:pt x="2100" y="2950"/>
                </a:lnTo>
                <a:lnTo>
                  <a:pt x="2102" y="2950"/>
                </a:lnTo>
                <a:close/>
                <a:moveTo>
                  <a:pt x="2247" y="2950"/>
                </a:moveTo>
                <a:lnTo>
                  <a:pt x="2249" y="2948"/>
                </a:lnTo>
                <a:lnTo>
                  <a:pt x="2249" y="2950"/>
                </a:lnTo>
                <a:lnTo>
                  <a:pt x="2247" y="2950"/>
                </a:lnTo>
                <a:close/>
                <a:moveTo>
                  <a:pt x="2090" y="2948"/>
                </a:moveTo>
                <a:lnTo>
                  <a:pt x="2090" y="2950"/>
                </a:lnTo>
                <a:lnTo>
                  <a:pt x="2092" y="2950"/>
                </a:lnTo>
                <a:lnTo>
                  <a:pt x="2093" y="2950"/>
                </a:lnTo>
                <a:lnTo>
                  <a:pt x="2092" y="2950"/>
                </a:lnTo>
                <a:lnTo>
                  <a:pt x="2092" y="2952"/>
                </a:lnTo>
                <a:lnTo>
                  <a:pt x="2092" y="2950"/>
                </a:lnTo>
                <a:lnTo>
                  <a:pt x="2090" y="2950"/>
                </a:lnTo>
                <a:lnTo>
                  <a:pt x="2090" y="2952"/>
                </a:lnTo>
                <a:lnTo>
                  <a:pt x="2092" y="2952"/>
                </a:lnTo>
                <a:lnTo>
                  <a:pt x="2093" y="2952"/>
                </a:lnTo>
                <a:lnTo>
                  <a:pt x="2095" y="2952"/>
                </a:lnTo>
                <a:lnTo>
                  <a:pt x="2095" y="2953"/>
                </a:lnTo>
                <a:lnTo>
                  <a:pt x="2095" y="2955"/>
                </a:lnTo>
                <a:lnTo>
                  <a:pt x="2093" y="2955"/>
                </a:lnTo>
                <a:lnTo>
                  <a:pt x="2092" y="2955"/>
                </a:lnTo>
                <a:lnTo>
                  <a:pt x="2090" y="2955"/>
                </a:lnTo>
                <a:lnTo>
                  <a:pt x="2090" y="2953"/>
                </a:lnTo>
                <a:lnTo>
                  <a:pt x="2088" y="2953"/>
                </a:lnTo>
                <a:lnTo>
                  <a:pt x="2087" y="2953"/>
                </a:lnTo>
                <a:lnTo>
                  <a:pt x="2088" y="2953"/>
                </a:lnTo>
                <a:lnTo>
                  <a:pt x="2087" y="2953"/>
                </a:lnTo>
                <a:lnTo>
                  <a:pt x="2088" y="2952"/>
                </a:lnTo>
                <a:lnTo>
                  <a:pt x="2087" y="2952"/>
                </a:lnTo>
                <a:lnTo>
                  <a:pt x="2087" y="2950"/>
                </a:lnTo>
                <a:lnTo>
                  <a:pt x="2088" y="2950"/>
                </a:lnTo>
                <a:lnTo>
                  <a:pt x="2088" y="2948"/>
                </a:lnTo>
                <a:lnTo>
                  <a:pt x="2090" y="2948"/>
                </a:lnTo>
                <a:close/>
                <a:moveTo>
                  <a:pt x="2095" y="2948"/>
                </a:moveTo>
                <a:lnTo>
                  <a:pt x="2093" y="2948"/>
                </a:lnTo>
                <a:lnTo>
                  <a:pt x="2095" y="2948"/>
                </a:lnTo>
                <a:close/>
                <a:moveTo>
                  <a:pt x="2244" y="2948"/>
                </a:moveTo>
                <a:lnTo>
                  <a:pt x="2245" y="2948"/>
                </a:lnTo>
                <a:lnTo>
                  <a:pt x="2244" y="2948"/>
                </a:lnTo>
                <a:close/>
                <a:moveTo>
                  <a:pt x="2078" y="2947"/>
                </a:moveTo>
                <a:lnTo>
                  <a:pt x="2080" y="2947"/>
                </a:lnTo>
                <a:lnTo>
                  <a:pt x="2080" y="2948"/>
                </a:lnTo>
                <a:lnTo>
                  <a:pt x="2078" y="2948"/>
                </a:lnTo>
                <a:lnTo>
                  <a:pt x="2078" y="2947"/>
                </a:lnTo>
                <a:close/>
                <a:moveTo>
                  <a:pt x="2260" y="2947"/>
                </a:moveTo>
                <a:lnTo>
                  <a:pt x="2262" y="2947"/>
                </a:lnTo>
                <a:lnTo>
                  <a:pt x="2260" y="2947"/>
                </a:lnTo>
                <a:lnTo>
                  <a:pt x="2260" y="2948"/>
                </a:lnTo>
                <a:lnTo>
                  <a:pt x="2259" y="2948"/>
                </a:lnTo>
                <a:lnTo>
                  <a:pt x="2259" y="2947"/>
                </a:lnTo>
                <a:lnTo>
                  <a:pt x="2260" y="2947"/>
                </a:lnTo>
                <a:close/>
                <a:moveTo>
                  <a:pt x="2254" y="2950"/>
                </a:moveTo>
                <a:lnTo>
                  <a:pt x="2255" y="2950"/>
                </a:lnTo>
                <a:lnTo>
                  <a:pt x="2257" y="2950"/>
                </a:lnTo>
                <a:lnTo>
                  <a:pt x="2257" y="2952"/>
                </a:lnTo>
                <a:lnTo>
                  <a:pt x="2255" y="2952"/>
                </a:lnTo>
                <a:lnTo>
                  <a:pt x="2255" y="2953"/>
                </a:lnTo>
                <a:lnTo>
                  <a:pt x="2257" y="2953"/>
                </a:lnTo>
                <a:lnTo>
                  <a:pt x="2257" y="2955"/>
                </a:lnTo>
                <a:lnTo>
                  <a:pt x="2255" y="2955"/>
                </a:lnTo>
                <a:lnTo>
                  <a:pt x="2257" y="2955"/>
                </a:lnTo>
                <a:lnTo>
                  <a:pt x="2257" y="2953"/>
                </a:lnTo>
                <a:lnTo>
                  <a:pt x="2259" y="2953"/>
                </a:lnTo>
                <a:lnTo>
                  <a:pt x="2259" y="2952"/>
                </a:lnTo>
                <a:lnTo>
                  <a:pt x="2260" y="2952"/>
                </a:lnTo>
                <a:lnTo>
                  <a:pt x="2262" y="2952"/>
                </a:lnTo>
                <a:lnTo>
                  <a:pt x="2262" y="2950"/>
                </a:lnTo>
                <a:lnTo>
                  <a:pt x="2264" y="2950"/>
                </a:lnTo>
                <a:lnTo>
                  <a:pt x="2265" y="2950"/>
                </a:lnTo>
                <a:lnTo>
                  <a:pt x="2265" y="2948"/>
                </a:lnTo>
                <a:lnTo>
                  <a:pt x="2265" y="2950"/>
                </a:lnTo>
                <a:lnTo>
                  <a:pt x="2267" y="2950"/>
                </a:lnTo>
                <a:lnTo>
                  <a:pt x="2269" y="2950"/>
                </a:lnTo>
                <a:lnTo>
                  <a:pt x="2269" y="2952"/>
                </a:lnTo>
                <a:lnTo>
                  <a:pt x="2267" y="2952"/>
                </a:lnTo>
                <a:lnTo>
                  <a:pt x="2267" y="2953"/>
                </a:lnTo>
                <a:lnTo>
                  <a:pt x="2269" y="2953"/>
                </a:lnTo>
                <a:lnTo>
                  <a:pt x="2267" y="2953"/>
                </a:lnTo>
                <a:lnTo>
                  <a:pt x="2265" y="2953"/>
                </a:lnTo>
                <a:lnTo>
                  <a:pt x="2267" y="2953"/>
                </a:lnTo>
                <a:lnTo>
                  <a:pt x="2267" y="2955"/>
                </a:lnTo>
                <a:lnTo>
                  <a:pt x="2269" y="2955"/>
                </a:lnTo>
                <a:lnTo>
                  <a:pt x="2270" y="2957"/>
                </a:lnTo>
                <a:lnTo>
                  <a:pt x="2270" y="2955"/>
                </a:lnTo>
                <a:lnTo>
                  <a:pt x="2269" y="2955"/>
                </a:lnTo>
                <a:lnTo>
                  <a:pt x="2270" y="2955"/>
                </a:lnTo>
                <a:lnTo>
                  <a:pt x="2270" y="2953"/>
                </a:lnTo>
                <a:lnTo>
                  <a:pt x="2272" y="2953"/>
                </a:lnTo>
                <a:lnTo>
                  <a:pt x="2274" y="2955"/>
                </a:lnTo>
                <a:lnTo>
                  <a:pt x="2275" y="2955"/>
                </a:lnTo>
                <a:lnTo>
                  <a:pt x="2277" y="2955"/>
                </a:lnTo>
                <a:lnTo>
                  <a:pt x="2277" y="2957"/>
                </a:lnTo>
                <a:lnTo>
                  <a:pt x="2275" y="2957"/>
                </a:lnTo>
                <a:lnTo>
                  <a:pt x="2274" y="2957"/>
                </a:lnTo>
                <a:lnTo>
                  <a:pt x="2272" y="2957"/>
                </a:lnTo>
                <a:lnTo>
                  <a:pt x="2274" y="2957"/>
                </a:lnTo>
                <a:lnTo>
                  <a:pt x="2274" y="2958"/>
                </a:lnTo>
                <a:lnTo>
                  <a:pt x="2275" y="2958"/>
                </a:lnTo>
                <a:lnTo>
                  <a:pt x="2274" y="2958"/>
                </a:lnTo>
                <a:lnTo>
                  <a:pt x="2274" y="2960"/>
                </a:lnTo>
                <a:lnTo>
                  <a:pt x="2275" y="2960"/>
                </a:lnTo>
                <a:lnTo>
                  <a:pt x="2275" y="2962"/>
                </a:lnTo>
                <a:lnTo>
                  <a:pt x="2277" y="2962"/>
                </a:lnTo>
                <a:lnTo>
                  <a:pt x="2279" y="2962"/>
                </a:lnTo>
                <a:lnTo>
                  <a:pt x="2279" y="2963"/>
                </a:lnTo>
                <a:lnTo>
                  <a:pt x="2279" y="2965"/>
                </a:lnTo>
                <a:lnTo>
                  <a:pt x="2280" y="2965"/>
                </a:lnTo>
                <a:lnTo>
                  <a:pt x="2282" y="2965"/>
                </a:lnTo>
                <a:lnTo>
                  <a:pt x="2282" y="2967"/>
                </a:lnTo>
                <a:lnTo>
                  <a:pt x="2280" y="2967"/>
                </a:lnTo>
                <a:lnTo>
                  <a:pt x="2280" y="2968"/>
                </a:lnTo>
                <a:lnTo>
                  <a:pt x="2279" y="2968"/>
                </a:lnTo>
                <a:lnTo>
                  <a:pt x="2277" y="2968"/>
                </a:lnTo>
                <a:lnTo>
                  <a:pt x="2275" y="2968"/>
                </a:lnTo>
                <a:lnTo>
                  <a:pt x="2275" y="2967"/>
                </a:lnTo>
                <a:lnTo>
                  <a:pt x="2275" y="2968"/>
                </a:lnTo>
                <a:lnTo>
                  <a:pt x="2274" y="2968"/>
                </a:lnTo>
                <a:lnTo>
                  <a:pt x="2274" y="2967"/>
                </a:lnTo>
                <a:lnTo>
                  <a:pt x="2272" y="2967"/>
                </a:lnTo>
                <a:lnTo>
                  <a:pt x="2270" y="2967"/>
                </a:lnTo>
                <a:lnTo>
                  <a:pt x="2269" y="2967"/>
                </a:lnTo>
                <a:lnTo>
                  <a:pt x="2269" y="2965"/>
                </a:lnTo>
                <a:lnTo>
                  <a:pt x="2270" y="2965"/>
                </a:lnTo>
                <a:lnTo>
                  <a:pt x="2272" y="2965"/>
                </a:lnTo>
                <a:lnTo>
                  <a:pt x="2274" y="2965"/>
                </a:lnTo>
                <a:lnTo>
                  <a:pt x="2274" y="2963"/>
                </a:lnTo>
                <a:lnTo>
                  <a:pt x="2275" y="2963"/>
                </a:lnTo>
                <a:lnTo>
                  <a:pt x="2274" y="2963"/>
                </a:lnTo>
                <a:lnTo>
                  <a:pt x="2272" y="2963"/>
                </a:lnTo>
                <a:lnTo>
                  <a:pt x="2270" y="2963"/>
                </a:lnTo>
                <a:lnTo>
                  <a:pt x="2269" y="2963"/>
                </a:lnTo>
                <a:lnTo>
                  <a:pt x="2267" y="2963"/>
                </a:lnTo>
                <a:lnTo>
                  <a:pt x="2267" y="2962"/>
                </a:lnTo>
                <a:lnTo>
                  <a:pt x="2267" y="2963"/>
                </a:lnTo>
                <a:lnTo>
                  <a:pt x="2267" y="2962"/>
                </a:lnTo>
                <a:lnTo>
                  <a:pt x="2265" y="2962"/>
                </a:lnTo>
                <a:lnTo>
                  <a:pt x="2265" y="2963"/>
                </a:lnTo>
                <a:lnTo>
                  <a:pt x="2264" y="2963"/>
                </a:lnTo>
                <a:lnTo>
                  <a:pt x="2264" y="2965"/>
                </a:lnTo>
                <a:lnTo>
                  <a:pt x="2264" y="2967"/>
                </a:lnTo>
                <a:lnTo>
                  <a:pt x="2262" y="2967"/>
                </a:lnTo>
                <a:lnTo>
                  <a:pt x="2260" y="2967"/>
                </a:lnTo>
                <a:lnTo>
                  <a:pt x="2259" y="2967"/>
                </a:lnTo>
                <a:lnTo>
                  <a:pt x="2259" y="2965"/>
                </a:lnTo>
                <a:lnTo>
                  <a:pt x="2257" y="2965"/>
                </a:lnTo>
                <a:lnTo>
                  <a:pt x="2255" y="2965"/>
                </a:lnTo>
                <a:lnTo>
                  <a:pt x="2255" y="2963"/>
                </a:lnTo>
                <a:lnTo>
                  <a:pt x="2257" y="2963"/>
                </a:lnTo>
                <a:lnTo>
                  <a:pt x="2255" y="2963"/>
                </a:lnTo>
                <a:lnTo>
                  <a:pt x="2254" y="2963"/>
                </a:lnTo>
                <a:lnTo>
                  <a:pt x="2254" y="2962"/>
                </a:lnTo>
                <a:lnTo>
                  <a:pt x="2252" y="2962"/>
                </a:lnTo>
                <a:lnTo>
                  <a:pt x="2252" y="2963"/>
                </a:lnTo>
                <a:lnTo>
                  <a:pt x="2254" y="2963"/>
                </a:lnTo>
                <a:lnTo>
                  <a:pt x="2255" y="2963"/>
                </a:lnTo>
                <a:lnTo>
                  <a:pt x="2255" y="2965"/>
                </a:lnTo>
                <a:lnTo>
                  <a:pt x="2254" y="2965"/>
                </a:lnTo>
                <a:lnTo>
                  <a:pt x="2255" y="2965"/>
                </a:lnTo>
                <a:lnTo>
                  <a:pt x="2255" y="2967"/>
                </a:lnTo>
                <a:lnTo>
                  <a:pt x="2255" y="2965"/>
                </a:lnTo>
                <a:lnTo>
                  <a:pt x="2257" y="2965"/>
                </a:lnTo>
                <a:lnTo>
                  <a:pt x="2257" y="2967"/>
                </a:lnTo>
                <a:lnTo>
                  <a:pt x="2255" y="2967"/>
                </a:lnTo>
                <a:lnTo>
                  <a:pt x="2254" y="2967"/>
                </a:lnTo>
                <a:lnTo>
                  <a:pt x="2252" y="2967"/>
                </a:lnTo>
                <a:lnTo>
                  <a:pt x="2250" y="2968"/>
                </a:lnTo>
                <a:lnTo>
                  <a:pt x="2249" y="2968"/>
                </a:lnTo>
                <a:lnTo>
                  <a:pt x="2250" y="2968"/>
                </a:lnTo>
                <a:lnTo>
                  <a:pt x="2249" y="2968"/>
                </a:lnTo>
                <a:lnTo>
                  <a:pt x="2250" y="2970"/>
                </a:lnTo>
                <a:lnTo>
                  <a:pt x="2249" y="2970"/>
                </a:lnTo>
                <a:lnTo>
                  <a:pt x="2247" y="2972"/>
                </a:lnTo>
                <a:lnTo>
                  <a:pt x="2245" y="2972"/>
                </a:lnTo>
                <a:lnTo>
                  <a:pt x="2244" y="2972"/>
                </a:lnTo>
                <a:lnTo>
                  <a:pt x="2245" y="2972"/>
                </a:lnTo>
                <a:lnTo>
                  <a:pt x="2245" y="2973"/>
                </a:lnTo>
                <a:lnTo>
                  <a:pt x="2244" y="2973"/>
                </a:lnTo>
                <a:lnTo>
                  <a:pt x="2244" y="2972"/>
                </a:lnTo>
                <a:lnTo>
                  <a:pt x="2244" y="2970"/>
                </a:lnTo>
                <a:lnTo>
                  <a:pt x="2242" y="2970"/>
                </a:lnTo>
                <a:lnTo>
                  <a:pt x="2242" y="2968"/>
                </a:lnTo>
                <a:lnTo>
                  <a:pt x="2244" y="2968"/>
                </a:lnTo>
                <a:lnTo>
                  <a:pt x="2245" y="2968"/>
                </a:lnTo>
                <a:lnTo>
                  <a:pt x="2247" y="2968"/>
                </a:lnTo>
                <a:lnTo>
                  <a:pt x="2245" y="2968"/>
                </a:lnTo>
                <a:lnTo>
                  <a:pt x="2245" y="2967"/>
                </a:lnTo>
                <a:lnTo>
                  <a:pt x="2244" y="2967"/>
                </a:lnTo>
                <a:lnTo>
                  <a:pt x="2242" y="2967"/>
                </a:lnTo>
                <a:lnTo>
                  <a:pt x="2242" y="2965"/>
                </a:lnTo>
                <a:lnTo>
                  <a:pt x="2240" y="2965"/>
                </a:lnTo>
                <a:lnTo>
                  <a:pt x="2239" y="2965"/>
                </a:lnTo>
                <a:lnTo>
                  <a:pt x="2239" y="2967"/>
                </a:lnTo>
                <a:lnTo>
                  <a:pt x="2237" y="2967"/>
                </a:lnTo>
                <a:lnTo>
                  <a:pt x="2235" y="2967"/>
                </a:lnTo>
                <a:lnTo>
                  <a:pt x="2235" y="2968"/>
                </a:lnTo>
                <a:lnTo>
                  <a:pt x="2237" y="2968"/>
                </a:lnTo>
                <a:lnTo>
                  <a:pt x="2239" y="2968"/>
                </a:lnTo>
                <a:lnTo>
                  <a:pt x="2239" y="2967"/>
                </a:lnTo>
                <a:lnTo>
                  <a:pt x="2239" y="2968"/>
                </a:lnTo>
                <a:lnTo>
                  <a:pt x="2239" y="2970"/>
                </a:lnTo>
                <a:lnTo>
                  <a:pt x="2237" y="2970"/>
                </a:lnTo>
                <a:lnTo>
                  <a:pt x="2239" y="2970"/>
                </a:lnTo>
                <a:lnTo>
                  <a:pt x="2240" y="2970"/>
                </a:lnTo>
                <a:lnTo>
                  <a:pt x="2239" y="2970"/>
                </a:lnTo>
                <a:lnTo>
                  <a:pt x="2239" y="2972"/>
                </a:lnTo>
                <a:lnTo>
                  <a:pt x="2237" y="2972"/>
                </a:lnTo>
                <a:lnTo>
                  <a:pt x="2237" y="2973"/>
                </a:lnTo>
                <a:lnTo>
                  <a:pt x="2235" y="2973"/>
                </a:lnTo>
                <a:lnTo>
                  <a:pt x="2235" y="2972"/>
                </a:lnTo>
                <a:lnTo>
                  <a:pt x="2234" y="2972"/>
                </a:lnTo>
                <a:lnTo>
                  <a:pt x="2234" y="2973"/>
                </a:lnTo>
                <a:lnTo>
                  <a:pt x="2234" y="2972"/>
                </a:lnTo>
                <a:lnTo>
                  <a:pt x="2234" y="2973"/>
                </a:lnTo>
                <a:lnTo>
                  <a:pt x="2234" y="2972"/>
                </a:lnTo>
                <a:lnTo>
                  <a:pt x="2232" y="2972"/>
                </a:lnTo>
                <a:lnTo>
                  <a:pt x="2232" y="2970"/>
                </a:lnTo>
                <a:lnTo>
                  <a:pt x="2230" y="2968"/>
                </a:lnTo>
                <a:lnTo>
                  <a:pt x="2232" y="2968"/>
                </a:lnTo>
                <a:lnTo>
                  <a:pt x="2232" y="2967"/>
                </a:lnTo>
                <a:lnTo>
                  <a:pt x="2232" y="2968"/>
                </a:lnTo>
                <a:lnTo>
                  <a:pt x="2230" y="2968"/>
                </a:lnTo>
                <a:lnTo>
                  <a:pt x="2229" y="2970"/>
                </a:lnTo>
                <a:lnTo>
                  <a:pt x="2227" y="2970"/>
                </a:lnTo>
                <a:lnTo>
                  <a:pt x="2225" y="2970"/>
                </a:lnTo>
                <a:lnTo>
                  <a:pt x="2225" y="2968"/>
                </a:lnTo>
                <a:lnTo>
                  <a:pt x="2224" y="2968"/>
                </a:lnTo>
                <a:lnTo>
                  <a:pt x="2224" y="2967"/>
                </a:lnTo>
                <a:lnTo>
                  <a:pt x="2224" y="2965"/>
                </a:lnTo>
                <a:lnTo>
                  <a:pt x="2225" y="2965"/>
                </a:lnTo>
                <a:lnTo>
                  <a:pt x="2225" y="2963"/>
                </a:lnTo>
                <a:lnTo>
                  <a:pt x="2224" y="2963"/>
                </a:lnTo>
                <a:lnTo>
                  <a:pt x="2222" y="2965"/>
                </a:lnTo>
                <a:lnTo>
                  <a:pt x="2222" y="2963"/>
                </a:lnTo>
                <a:lnTo>
                  <a:pt x="2220" y="2963"/>
                </a:lnTo>
                <a:lnTo>
                  <a:pt x="2222" y="2963"/>
                </a:lnTo>
                <a:lnTo>
                  <a:pt x="2220" y="2963"/>
                </a:lnTo>
                <a:lnTo>
                  <a:pt x="2219" y="2962"/>
                </a:lnTo>
                <a:lnTo>
                  <a:pt x="2217" y="2962"/>
                </a:lnTo>
                <a:lnTo>
                  <a:pt x="2217" y="2960"/>
                </a:lnTo>
                <a:lnTo>
                  <a:pt x="2215" y="2960"/>
                </a:lnTo>
                <a:lnTo>
                  <a:pt x="2215" y="2958"/>
                </a:lnTo>
                <a:lnTo>
                  <a:pt x="2214" y="2958"/>
                </a:lnTo>
                <a:lnTo>
                  <a:pt x="2214" y="2957"/>
                </a:lnTo>
                <a:lnTo>
                  <a:pt x="2212" y="2957"/>
                </a:lnTo>
                <a:lnTo>
                  <a:pt x="2210" y="2957"/>
                </a:lnTo>
                <a:lnTo>
                  <a:pt x="2210" y="2955"/>
                </a:lnTo>
                <a:lnTo>
                  <a:pt x="2210" y="2953"/>
                </a:lnTo>
                <a:lnTo>
                  <a:pt x="2212" y="2953"/>
                </a:lnTo>
                <a:lnTo>
                  <a:pt x="2214" y="2953"/>
                </a:lnTo>
                <a:lnTo>
                  <a:pt x="2214" y="2952"/>
                </a:lnTo>
                <a:lnTo>
                  <a:pt x="2214" y="2953"/>
                </a:lnTo>
                <a:lnTo>
                  <a:pt x="2214" y="2952"/>
                </a:lnTo>
                <a:lnTo>
                  <a:pt x="2214" y="2953"/>
                </a:lnTo>
                <a:lnTo>
                  <a:pt x="2215" y="2953"/>
                </a:lnTo>
                <a:lnTo>
                  <a:pt x="2217" y="2953"/>
                </a:lnTo>
                <a:lnTo>
                  <a:pt x="2219" y="2953"/>
                </a:lnTo>
                <a:lnTo>
                  <a:pt x="2220" y="2953"/>
                </a:lnTo>
                <a:lnTo>
                  <a:pt x="2222" y="2953"/>
                </a:lnTo>
                <a:lnTo>
                  <a:pt x="2224" y="2953"/>
                </a:lnTo>
                <a:lnTo>
                  <a:pt x="2225" y="2953"/>
                </a:lnTo>
                <a:lnTo>
                  <a:pt x="2227" y="2953"/>
                </a:lnTo>
                <a:lnTo>
                  <a:pt x="2227" y="2952"/>
                </a:lnTo>
                <a:lnTo>
                  <a:pt x="2229" y="2952"/>
                </a:lnTo>
                <a:lnTo>
                  <a:pt x="2230" y="2952"/>
                </a:lnTo>
                <a:lnTo>
                  <a:pt x="2230" y="2953"/>
                </a:lnTo>
                <a:lnTo>
                  <a:pt x="2230" y="2955"/>
                </a:lnTo>
                <a:lnTo>
                  <a:pt x="2230" y="2957"/>
                </a:lnTo>
                <a:lnTo>
                  <a:pt x="2232" y="2957"/>
                </a:lnTo>
                <a:lnTo>
                  <a:pt x="2232" y="2958"/>
                </a:lnTo>
                <a:lnTo>
                  <a:pt x="2230" y="2958"/>
                </a:lnTo>
                <a:lnTo>
                  <a:pt x="2232" y="2958"/>
                </a:lnTo>
                <a:lnTo>
                  <a:pt x="2232" y="2960"/>
                </a:lnTo>
                <a:lnTo>
                  <a:pt x="2232" y="2962"/>
                </a:lnTo>
                <a:lnTo>
                  <a:pt x="2232" y="2963"/>
                </a:lnTo>
                <a:lnTo>
                  <a:pt x="2232" y="2962"/>
                </a:lnTo>
                <a:lnTo>
                  <a:pt x="2234" y="2962"/>
                </a:lnTo>
                <a:lnTo>
                  <a:pt x="2232" y="2962"/>
                </a:lnTo>
                <a:lnTo>
                  <a:pt x="2234" y="2962"/>
                </a:lnTo>
                <a:lnTo>
                  <a:pt x="2234" y="2960"/>
                </a:lnTo>
                <a:lnTo>
                  <a:pt x="2234" y="2962"/>
                </a:lnTo>
                <a:lnTo>
                  <a:pt x="2235" y="2962"/>
                </a:lnTo>
                <a:lnTo>
                  <a:pt x="2235" y="2960"/>
                </a:lnTo>
                <a:lnTo>
                  <a:pt x="2235" y="2958"/>
                </a:lnTo>
                <a:lnTo>
                  <a:pt x="2234" y="2958"/>
                </a:lnTo>
                <a:lnTo>
                  <a:pt x="2234" y="2957"/>
                </a:lnTo>
                <a:lnTo>
                  <a:pt x="2234" y="2955"/>
                </a:lnTo>
                <a:lnTo>
                  <a:pt x="2232" y="2955"/>
                </a:lnTo>
                <a:lnTo>
                  <a:pt x="2234" y="2955"/>
                </a:lnTo>
                <a:lnTo>
                  <a:pt x="2234" y="2953"/>
                </a:lnTo>
                <a:lnTo>
                  <a:pt x="2234" y="2952"/>
                </a:lnTo>
                <a:lnTo>
                  <a:pt x="2235" y="2952"/>
                </a:lnTo>
                <a:lnTo>
                  <a:pt x="2235" y="2953"/>
                </a:lnTo>
                <a:lnTo>
                  <a:pt x="2237" y="2953"/>
                </a:lnTo>
                <a:lnTo>
                  <a:pt x="2237" y="2952"/>
                </a:lnTo>
                <a:lnTo>
                  <a:pt x="2239" y="2952"/>
                </a:lnTo>
                <a:lnTo>
                  <a:pt x="2237" y="2952"/>
                </a:lnTo>
                <a:lnTo>
                  <a:pt x="2237" y="2950"/>
                </a:lnTo>
                <a:lnTo>
                  <a:pt x="2239" y="2950"/>
                </a:lnTo>
                <a:lnTo>
                  <a:pt x="2240" y="2950"/>
                </a:lnTo>
                <a:lnTo>
                  <a:pt x="2242" y="2950"/>
                </a:lnTo>
                <a:lnTo>
                  <a:pt x="2242" y="2952"/>
                </a:lnTo>
                <a:lnTo>
                  <a:pt x="2244" y="2952"/>
                </a:lnTo>
                <a:lnTo>
                  <a:pt x="2245" y="2952"/>
                </a:lnTo>
                <a:lnTo>
                  <a:pt x="2247" y="2952"/>
                </a:lnTo>
                <a:lnTo>
                  <a:pt x="2247" y="2950"/>
                </a:lnTo>
                <a:lnTo>
                  <a:pt x="2249" y="2952"/>
                </a:lnTo>
                <a:lnTo>
                  <a:pt x="2249" y="2950"/>
                </a:lnTo>
                <a:lnTo>
                  <a:pt x="2250" y="2950"/>
                </a:lnTo>
                <a:lnTo>
                  <a:pt x="2249" y="2950"/>
                </a:lnTo>
                <a:lnTo>
                  <a:pt x="2249" y="2948"/>
                </a:lnTo>
                <a:lnTo>
                  <a:pt x="2249" y="2947"/>
                </a:lnTo>
                <a:lnTo>
                  <a:pt x="2250" y="2947"/>
                </a:lnTo>
                <a:lnTo>
                  <a:pt x="2250" y="2945"/>
                </a:lnTo>
                <a:lnTo>
                  <a:pt x="2250" y="2947"/>
                </a:lnTo>
                <a:lnTo>
                  <a:pt x="2252" y="2947"/>
                </a:lnTo>
                <a:lnTo>
                  <a:pt x="2252" y="2948"/>
                </a:lnTo>
                <a:lnTo>
                  <a:pt x="2254" y="2948"/>
                </a:lnTo>
                <a:lnTo>
                  <a:pt x="2254" y="2950"/>
                </a:lnTo>
                <a:close/>
                <a:moveTo>
                  <a:pt x="2284" y="2947"/>
                </a:moveTo>
                <a:lnTo>
                  <a:pt x="2284" y="2945"/>
                </a:lnTo>
                <a:lnTo>
                  <a:pt x="2284" y="2947"/>
                </a:lnTo>
                <a:close/>
                <a:moveTo>
                  <a:pt x="2215" y="2945"/>
                </a:moveTo>
                <a:lnTo>
                  <a:pt x="2214" y="2945"/>
                </a:lnTo>
                <a:lnTo>
                  <a:pt x="2215" y="2945"/>
                </a:lnTo>
                <a:close/>
                <a:moveTo>
                  <a:pt x="2078" y="2943"/>
                </a:moveTo>
                <a:lnTo>
                  <a:pt x="2080" y="2943"/>
                </a:lnTo>
                <a:lnTo>
                  <a:pt x="2082" y="2943"/>
                </a:lnTo>
                <a:lnTo>
                  <a:pt x="2083" y="2943"/>
                </a:lnTo>
                <a:lnTo>
                  <a:pt x="2083" y="2945"/>
                </a:lnTo>
                <a:lnTo>
                  <a:pt x="2085" y="2945"/>
                </a:lnTo>
                <a:lnTo>
                  <a:pt x="2085" y="2947"/>
                </a:lnTo>
                <a:lnTo>
                  <a:pt x="2085" y="2948"/>
                </a:lnTo>
                <a:lnTo>
                  <a:pt x="2083" y="2948"/>
                </a:lnTo>
                <a:lnTo>
                  <a:pt x="2085" y="2948"/>
                </a:lnTo>
                <a:lnTo>
                  <a:pt x="2083" y="2948"/>
                </a:lnTo>
                <a:lnTo>
                  <a:pt x="2085" y="2948"/>
                </a:lnTo>
                <a:lnTo>
                  <a:pt x="2085" y="2950"/>
                </a:lnTo>
                <a:lnTo>
                  <a:pt x="2083" y="2950"/>
                </a:lnTo>
                <a:lnTo>
                  <a:pt x="2085" y="2950"/>
                </a:lnTo>
                <a:lnTo>
                  <a:pt x="2083" y="2950"/>
                </a:lnTo>
                <a:lnTo>
                  <a:pt x="2083" y="2952"/>
                </a:lnTo>
                <a:lnTo>
                  <a:pt x="2085" y="2952"/>
                </a:lnTo>
                <a:lnTo>
                  <a:pt x="2083" y="2952"/>
                </a:lnTo>
                <a:lnTo>
                  <a:pt x="2085" y="2952"/>
                </a:lnTo>
                <a:lnTo>
                  <a:pt x="2085" y="2953"/>
                </a:lnTo>
                <a:lnTo>
                  <a:pt x="2085" y="2955"/>
                </a:lnTo>
                <a:lnTo>
                  <a:pt x="2083" y="2955"/>
                </a:lnTo>
                <a:lnTo>
                  <a:pt x="2082" y="2955"/>
                </a:lnTo>
                <a:lnTo>
                  <a:pt x="2082" y="2953"/>
                </a:lnTo>
                <a:lnTo>
                  <a:pt x="2082" y="2952"/>
                </a:lnTo>
                <a:lnTo>
                  <a:pt x="2082" y="2950"/>
                </a:lnTo>
                <a:lnTo>
                  <a:pt x="2080" y="2950"/>
                </a:lnTo>
                <a:lnTo>
                  <a:pt x="2080" y="2948"/>
                </a:lnTo>
                <a:lnTo>
                  <a:pt x="2080" y="2947"/>
                </a:lnTo>
                <a:lnTo>
                  <a:pt x="2078" y="2947"/>
                </a:lnTo>
                <a:lnTo>
                  <a:pt x="2078" y="2945"/>
                </a:lnTo>
                <a:lnTo>
                  <a:pt x="2078" y="2943"/>
                </a:lnTo>
                <a:close/>
                <a:moveTo>
                  <a:pt x="2107" y="2942"/>
                </a:moveTo>
                <a:lnTo>
                  <a:pt x="2108" y="2942"/>
                </a:lnTo>
                <a:lnTo>
                  <a:pt x="2108" y="2943"/>
                </a:lnTo>
                <a:lnTo>
                  <a:pt x="2107" y="2943"/>
                </a:lnTo>
                <a:lnTo>
                  <a:pt x="2107" y="2942"/>
                </a:lnTo>
                <a:close/>
                <a:moveTo>
                  <a:pt x="1997" y="2942"/>
                </a:moveTo>
                <a:lnTo>
                  <a:pt x="1998" y="2942"/>
                </a:lnTo>
                <a:lnTo>
                  <a:pt x="1998" y="2943"/>
                </a:lnTo>
                <a:lnTo>
                  <a:pt x="1997" y="2943"/>
                </a:lnTo>
                <a:lnTo>
                  <a:pt x="1997" y="2942"/>
                </a:lnTo>
                <a:close/>
                <a:moveTo>
                  <a:pt x="2115" y="2943"/>
                </a:moveTo>
                <a:lnTo>
                  <a:pt x="2113" y="2943"/>
                </a:lnTo>
                <a:lnTo>
                  <a:pt x="2113" y="2942"/>
                </a:lnTo>
                <a:lnTo>
                  <a:pt x="2113" y="2943"/>
                </a:lnTo>
                <a:lnTo>
                  <a:pt x="2115" y="2943"/>
                </a:lnTo>
                <a:close/>
                <a:moveTo>
                  <a:pt x="2262" y="2942"/>
                </a:moveTo>
                <a:lnTo>
                  <a:pt x="2262" y="2943"/>
                </a:lnTo>
                <a:lnTo>
                  <a:pt x="2262" y="2942"/>
                </a:lnTo>
                <a:close/>
                <a:moveTo>
                  <a:pt x="1818" y="2943"/>
                </a:moveTo>
                <a:lnTo>
                  <a:pt x="1818" y="2945"/>
                </a:lnTo>
                <a:lnTo>
                  <a:pt x="1820" y="2945"/>
                </a:lnTo>
                <a:lnTo>
                  <a:pt x="1818" y="2945"/>
                </a:lnTo>
                <a:lnTo>
                  <a:pt x="1820" y="2945"/>
                </a:lnTo>
                <a:lnTo>
                  <a:pt x="1818" y="2947"/>
                </a:lnTo>
                <a:lnTo>
                  <a:pt x="1820" y="2947"/>
                </a:lnTo>
                <a:lnTo>
                  <a:pt x="1818" y="2947"/>
                </a:lnTo>
                <a:lnTo>
                  <a:pt x="1818" y="2948"/>
                </a:lnTo>
                <a:lnTo>
                  <a:pt x="1818" y="2947"/>
                </a:lnTo>
                <a:lnTo>
                  <a:pt x="1816" y="2947"/>
                </a:lnTo>
                <a:lnTo>
                  <a:pt x="1815" y="2947"/>
                </a:lnTo>
                <a:lnTo>
                  <a:pt x="1815" y="2948"/>
                </a:lnTo>
                <a:lnTo>
                  <a:pt x="1815" y="2947"/>
                </a:lnTo>
                <a:lnTo>
                  <a:pt x="1816" y="2945"/>
                </a:lnTo>
                <a:lnTo>
                  <a:pt x="1815" y="2945"/>
                </a:lnTo>
                <a:lnTo>
                  <a:pt x="1815" y="2943"/>
                </a:lnTo>
                <a:lnTo>
                  <a:pt x="1816" y="2943"/>
                </a:lnTo>
                <a:lnTo>
                  <a:pt x="1815" y="2943"/>
                </a:lnTo>
                <a:lnTo>
                  <a:pt x="1816" y="2943"/>
                </a:lnTo>
                <a:lnTo>
                  <a:pt x="1816" y="2942"/>
                </a:lnTo>
                <a:lnTo>
                  <a:pt x="1816" y="2943"/>
                </a:lnTo>
                <a:lnTo>
                  <a:pt x="1816" y="2942"/>
                </a:lnTo>
                <a:lnTo>
                  <a:pt x="1818" y="2943"/>
                </a:lnTo>
                <a:close/>
                <a:moveTo>
                  <a:pt x="2275" y="2942"/>
                </a:moveTo>
                <a:lnTo>
                  <a:pt x="2277" y="2942"/>
                </a:lnTo>
                <a:lnTo>
                  <a:pt x="2275" y="2942"/>
                </a:lnTo>
                <a:close/>
                <a:moveTo>
                  <a:pt x="2277" y="2940"/>
                </a:moveTo>
                <a:lnTo>
                  <a:pt x="2279" y="2940"/>
                </a:lnTo>
                <a:lnTo>
                  <a:pt x="2279" y="2942"/>
                </a:lnTo>
                <a:lnTo>
                  <a:pt x="2277" y="2942"/>
                </a:lnTo>
                <a:lnTo>
                  <a:pt x="2277" y="2940"/>
                </a:lnTo>
                <a:close/>
                <a:moveTo>
                  <a:pt x="2117" y="2943"/>
                </a:moveTo>
                <a:lnTo>
                  <a:pt x="2117" y="2942"/>
                </a:lnTo>
                <a:lnTo>
                  <a:pt x="2115" y="2942"/>
                </a:lnTo>
                <a:lnTo>
                  <a:pt x="2115" y="2940"/>
                </a:lnTo>
                <a:lnTo>
                  <a:pt x="2117" y="2940"/>
                </a:lnTo>
                <a:lnTo>
                  <a:pt x="2117" y="2942"/>
                </a:lnTo>
                <a:lnTo>
                  <a:pt x="2117" y="2943"/>
                </a:lnTo>
                <a:close/>
                <a:moveTo>
                  <a:pt x="2157" y="2940"/>
                </a:moveTo>
                <a:lnTo>
                  <a:pt x="2159" y="2940"/>
                </a:lnTo>
                <a:lnTo>
                  <a:pt x="2159" y="2942"/>
                </a:lnTo>
                <a:lnTo>
                  <a:pt x="2157" y="2942"/>
                </a:lnTo>
                <a:lnTo>
                  <a:pt x="2157" y="2940"/>
                </a:lnTo>
                <a:close/>
                <a:moveTo>
                  <a:pt x="2005" y="2940"/>
                </a:moveTo>
                <a:lnTo>
                  <a:pt x="2005" y="2942"/>
                </a:lnTo>
                <a:lnTo>
                  <a:pt x="2003" y="2942"/>
                </a:lnTo>
                <a:lnTo>
                  <a:pt x="2005" y="2942"/>
                </a:lnTo>
                <a:lnTo>
                  <a:pt x="2005" y="2943"/>
                </a:lnTo>
                <a:lnTo>
                  <a:pt x="2003" y="2943"/>
                </a:lnTo>
                <a:lnTo>
                  <a:pt x="2005" y="2943"/>
                </a:lnTo>
                <a:lnTo>
                  <a:pt x="2007" y="2943"/>
                </a:lnTo>
                <a:lnTo>
                  <a:pt x="2007" y="2945"/>
                </a:lnTo>
                <a:lnTo>
                  <a:pt x="2008" y="2945"/>
                </a:lnTo>
                <a:lnTo>
                  <a:pt x="2008" y="2943"/>
                </a:lnTo>
                <a:lnTo>
                  <a:pt x="2010" y="2943"/>
                </a:lnTo>
                <a:lnTo>
                  <a:pt x="2012" y="2943"/>
                </a:lnTo>
                <a:lnTo>
                  <a:pt x="2012" y="2945"/>
                </a:lnTo>
                <a:lnTo>
                  <a:pt x="2013" y="2947"/>
                </a:lnTo>
                <a:lnTo>
                  <a:pt x="2013" y="2945"/>
                </a:lnTo>
                <a:lnTo>
                  <a:pt x="2015" y="2945"/>
                </a:lnTo>
                <a:lnTo>
                  <a:pt x="2017" y="2945"/>
                </a:lnTo>
                <a:lnTo>
                  <a:pt x="2018" y="2945"/>
                </a:lnTo>
                <a:lnTo>
                  <a:pt x="2018" y="2943"/>
                </a:lnTo>
                <a:lnTo>
                  <a:pt x="2020" y="2943"/>
                </a:lnTo>
                <a:lnTo>
                  <a:pt x="2022" y="2943"/>
                </a:lnTo>
                <a:lnTo>
                  <a:pt x="2022" y="2942"/>
                </a:lnTo>
                <a:lnTo>
                  <a:pt x="2023" y="2942"/>
                </a:lnTo>
                <a:lnTo>
                  <a:pt x="2025" y="2942"/>
                </a:lnTo>
                <a:lnTo>
                  <a:pt x="2027" y="2942"/>
                </a:lnTo>
                <a:lnTo>
                  <a:pt x="2028" y="2942"/>
                </a:lnTo>
                <a:lnTo>
                  <a:pt x="2030" y="2942"/>
                </a:lnTo>
                <a:lnTo>
                  <a:pt x="2032" y="2942"/>
                </a:lnTo>
                <a:lnTo>
                  <a:pt x="2033" y="2942"/>
                </a:lnTo>
                <a:lnTo>
                  <a:pt x="2033" y="2943"/>
                </a:lnTo>
                <a:lnTo>
                  <a:pt x="2035" y="2943"/>
                </a:lnTo>
                <a:lnTo>
                  <a:pt x="2037" y="2943"/>
                </a:lnTo>
                <a:lnTo>
                  <a:pt x="2037" y="2945"/>
                </a:lnTo>
                <a:lnTo>
                  <a:pt x="2038" y="2945"/>
                </a:lnTo>
                <a:lnTo>
                  <a:pt x="2038" y="2947"/>
                </a:lnTo>
                <a:lnTo>
                  <a:pt x="2038" y="2948"/>
                </a:lnTo>
                <a:lnTo>
                  <a:pt x="2040" y="2948"/>
                </a:lnTo>
                <a:lnTo>
                  <a:pt x="2040" y="2947"/>
                </a:lnTo>
                <a:lnTo>
                  <a:pt x="2042" y="2948"/>
                </a:lnTo>
                <a:lnTo>
                  <a:pt x="2043" y="2948"/>
                </a:lnTo>
                <a:lnTo>
                  <a:pt x="2045" y="2948"/>
                </a:lnTo>
                <a:lnTo>
                  <a:pt x="2045" y="2950"/>
                </a:lnTo>
                <a:lnTo>
                  <a:pt x="2047" y="2950"/>
                </a:lnTo>
                <a:lnTo>
                  <a:pt x="2048" y="2950"/>
                </a:lnTo>
                <a:lnTo>
                  <a:pt x="2050" y="2950"/>
                </a:lnTo>
                <a:lnTo>
                  <a:pt x="2050" y="2952"/>
                </a:lnTo>
                <a:lnTo>
                  <a:pt x="2052" y="2952"/>
                </a:lnTo>
                <a:lnTo>
                  <a:pt x="2053" y="2952"/>
                </a:lnTo>
                <a:lnTo>
                  <a:pt x="2055" y="2952"/>
                </a:lnTo>
                <a:lnTo>
                  <a:pt x="2057" y="2952"/>
                </a:lnTo>
                <a:lnTo>
                  <a:pt x="2058" y="2952"/>
                </a:lnTo>
                <a:lnTo>
                  <a:pt x="2058" y="2953"/>
                </a:lnTo>
                <a:lnTo>
                  <a:pt x="2060" y="2953"/>
                </a:lnTo>
                <a:lnTo>
                  <a:pt x="2062" y="2953"/>
                </a:lnTo>
                <a:lnTo>
                  <a:pt x="2062" y="2955"/>
                </a:lnTo>
                <a:lnTo>
                  <a:pt x="2063" y="2955"/>
                </a:lnTo>
                <a:lnTo>
                  <a:pt x="2065" y="2955"/>
                </a:lnTo>
                <a:lnTo>
                  <a:pt x="2067" y="2955"/>
                </a:lnTo>
                <a:lnTo>
                  <a:pt x="2067" y="2957"/>
                </a:lnTo>
                <a:lnTo>
                  <a:pt x="2068" y="2957"/>
                </a:lnTo>
                <a:lnTo>
                  <a:pt x="2070" y="2958"/>
                </a:lnTo>
                <a:lnTo>
                  <a:pt x="2072" y="2958"/>
                </a:lnTo>
                <a:lnTo>
                  <a:pt x="2073" y="2958"/>
                </a:lnTo>
                <a:lnTo>
                  <a:pt x="2075" y="2958"/>
                </a:lnTo>
                <a:lnTo>
                  <a:pt x="2075" y="2960"/>
                </a:lnTo>
                <a:lnTo>
                  <a:pt x="2077" y="2960"/>
                </a:lnTo>
                <a:lnTo>
                  <a:pt x="2078" y="2960"/>
                </a:lnTo>
                <a:lnTo>
                  <a:pt x="2078" y="2962"/>
                </a:lnTo>
                <a:lnTo>
                  <a:pt x="2080" y="2962"/>
                </a:lnTo>
                <a:lnTo>
                  <a:pt x="2082" y="2962"/>
                </a:lnTo>
                <a:lnTo>
                  <a:pt x="2082" y="2963"/>
                </a:lnTo>
                <a:lnTo>
                  <a:pt x="2082" y="2962"/>
                </a:lnTo>
                <a:lnTo>
                  <a:pt x="2082" y="2963"/>
                </a:lnTo>
                <a:lnTo>
                  <a:pt x="2083" y="2963"/>
                </a:lnTo>
                <a:lnTo>
                  <a:pt x="2085" y="2963"/>
                </a:lnTo>
                <a:lnTo>
                  <a:pt x="2085" y="2965"/>
                </a:lnTo>
                <a:lnTo>
                  <a:pt x="2087" y="2965"/>
                </a:lnTo>
                <a:lnTo>
                  <a:pt x="2088" y="2965"/>
                </a:lnTo>
                <a:lnTo>
                  <a:pt x="2090" y="2965"/>
                </a:lnTo>
                <a:lnTo>
                  <a:pt x="2090" y="2967"/>
                </a:lnTo>
                <a:lnTo>
                  <a:pt x="2092" y="2967"/>
                </a:lnTo>
                <a:lnTo>
                  <a:pt x="2092" y="2968"/>
                </a:lnTo>
                <a:lnTo>
                  <a:pt x="2092" y="2967"/>
                </a:lnTo>
                <a:lnTo>
                  <a:pt x="2093" y="2967"/>
                </a:lnTo>
                <a:lnTo>
                  <a:pt x="2093" y="2968"/>
                </a:lnTo>
                <a:lnTo>
                  <a:pt x="2095" y="2968"/>
                </a:lnTo>
                <a:lnTo>
                  <a:pt x="2097" y="2968"/>
                </a:lnTo>
                <a:lnTo>
                  <a:pt x="2098" y="2968"/>
                </a:lnTo>
                <a:lnTo>
                  <a:pt x="2098" y="2970"/>
                </a:lnTo>
                <a:lnTo>
                  <a:pt x="2098" y="2968"/>
                </a:lnTo>
                <a:lnTo>
                  <a:pt x="2098" y="2970"/>
                </a:lnTo>
                <a:lnTo>
                  <a:pt x="2100" y="2970"/>
                </a:lnTo>
                <a:lnTo>
                  <a:pt x="2102" y="2970"/>
                </a:lnTo>
                <a:lnTo>
                  <a:pt x="2103" y="2970"/>
                </a:lnTo>
                <a:lnTo>
                  <a:pt x="2103" y="2972"/>
                </a:lnTo>
                <a:lnTo>
                  <a:pt x="2105" y="2972"/>
                </a:lnTo>
                <a:lnTo>
                  <a:pt x="2105" y="2973"/>
                </a:lnTo>
                <a:lnTo>
                  <a:pt x="2107" y="2973"/>
                </a:lnTo>
                <a:lnTo>
                  <a:pt x="2107" y="2972"/>
                </a:lnTo>
                <a:lnTo>
                  <a:pt x="2107" y="2973"/>
                </a:lnTo>
                <a:lnTo>
                  <a:pt x="2108" y="2973"/>
                </a:lnTo>
                <a:lnTo>
                  <a:pt x="2107" y="2973"/>
                </a:lnTo>
                <a:lnTo>
                  <a:pt x="2107" y="2975"/>
                </a:lnTo>
                <a:lnTo>
                  <a:pt x="2107" y="2977"/>
                </a:lnTo>
                <a:lnTo>
                  <a:pt x="2107" y="2978"/>
                </a:lnTo>
                <a:lnTo>
                  <a:pt x="2105" y="2978"/>
                </a:lnTo>
                <a:lnTo>
                  <a:pt x="2105" y="2980"/>
                </a:lnTo>
                <a:lnTo>
                  <a:pt x="2107" y="2982"/>
                </a:lnTo>
                <a:lnTo>
                  <a:pt x="2105" y="2982"/>
                </a:lnTo>
                <a:lnTo>
                  <a:pt x="2105" y="2983"/>
                </a:lnTo>
                <a:lnTo>
                  <a:pt x="2107" y="2982"/>
                </a:lnTo>
                <a:lnTo>
                  <a:pt x="2107" y="2983"/>
                </a:lnTo>
                <a:lnTo>
                  <a:pt x="2107" y="2985"/>
                </a:lnTo>
                <a:lnTo>
                  <a:pt x="2107" y="2987"/>
                </a:lnTo>
                <a:lnTo>
                  <a:pt x="2108" y="2987"/>
                </a:lnTo>
                <a:lnTo>
                  <a:pt x="2107" y="2987"/>
                </a:lnTo>
                <a:lnTo>
                  <a:pt x="2107" y="2988"/>
                </a:lnTo>
                <a:lnTo>
                  <a:pt x="2108" y="2990"/>
                </a:lnTo>
                <a:lnTo>
                  <a:pt x="2108" y="2992"/>
                </a:lnTo>
                <a:lnTo>
                  <a:pt x="2110" y="2992"/>
                </a:lnTo>
                <a:lnTo>
                  <a:pt x="2110" y="2990"/>
                </a:lnTo>
                <a:lnTo>
                  <a:pt x="2108" y="2990"/>
                </a:lnTo>
                <a:lnTo>
                  <a:pt x="2108" y="2988"/>
                </a:lnTo>
                <a:lnTo>
                  <a:pt x="2107" y="2988"/>
                </a:lnTo>
                <a:lnTo>
                  <a:pt x="2108" y="2988"/>
                </a:lnTo>
                <a:lnTo>
                  <a:pt x="2108" y="2987"/>
                </a:lnTo>
                <a:lnTo>
                  <a:pt x="2110" y="2987"/>
                </a:lnTo>
                <a:lnTo>
                  <a:pt x="2110" y="2985"/>
                </a:lnTo>
                <a:lnTo>
                  <a:pt x="2112" y="2985"/>
                </a:lnTo>
                <a:lnTo>
                  <a:pt x="2113" y="2985"/>
                </a:lnTo>
                <a:lnTo>
                  <a:pt x="2112" y="2985"/>
                </a:lnTo>
                <a:lnTo>
                  <a:pt x="2113" y="2985"/>
                </a:lnTo>
                <a:lnTo>
                  <a:pt x="2112" y="2985"/>
                </a:lnTo>
                <a:lnTo>
                  <a:pt x="2112" y="2983"/>
                </a:lnTo>
                <a:lnTo>
                  <a:pt x="2113" y="2983"/>
                </a:lnTo>
                <a:lnTo>
                  <a:pt x="2113" y="2982"/>
                </a:lnTo>
                <a:lnTo>
                  <a:pt x="2115" y="2982"/>
                </a:lnTo>
                <a:lnTo>
                  <a:pt x="2115" y="2980"/>
                </a:lnTo>
                <a:lnTo>
                  <a:pt x="2113" y="2980"/>
                </a:lnTo>
                <a:lnTo>
                  <a:pt x="2113" y="2978"/>
                </a:lnTo>
                <a:lnTo>
                  <a:pt x="2115" y="2978"/>
                </a:lnTo>
                <a:lnTo>
                  <a:pt x="2117" y="2978"/>
                </a:lnTo>
                <a:lnTo>
                  <a:pt x="2118" y="2978"/>
                </a:lnTo>
                <a:lnTo>
                  <a:pt x="2120" y="2978"/>
                </a:lnTo>
                <a:lnTo>
                  <a:pt x="2120" y="2977"/>
                </a:lnTo>
                <a:lnTo>
                  <a:pt x="2120" y="2978"/>
                </a:lnTo>
                <a:lnTo>
                  <a:pt x="2122" y="2978"/>
                </a:lnTo>
                <a:lnTo>
                  <a:pt x="2122" y="2980"/>
                </a:lnTo>
                <a:lnTo>
                  <a:pt x="2122" y="2982"/>
                </a:lnTo>
                <a:lnTo>
                  <a:pt x="2122" y="2983"/>
                </a:lnTo>
                <a:lnTo>
                  <a:pt x="2120" y="2983"/>
                </a:lnTo>
                <a:lnTo>
                  <a:pt x="2120" y="2985"/>
                </a:lnTo>
                <a:lnTo>
                  <a:pt x="2120" y="2987"/>
                </a:lnTo>
                <a:lnTo>
                  <a:pt x="2118" y="2987"/>
                </a:lnTo>
                <a:lnTo>
                  <a:pt x="2118" y="2988"/>
                </a:lnTo>
                <a:lnTo>
                  <a:pt x="2118" y="2990"/>
                </a:lnTo>
                <a:lnTo>
                  <a:pt x="2118" y="2992"/>
                </a:lnTo>
                <a:lnTo>
                  <a:pt x="2120" y="2992"/>
                </a:lnTo>
                <a:lnTo>
                  <a:pt x="2120" y="2993"/>
                </a:lnTo>
                <a:lnTo>
                  <a:pt x="2122" y="2993"/>
                </a:lnTo>
                <a:lnTo>
                  <a:pt x="2122" y="2992"/>
                </a:lnTo>
                <a:lnTo>
                  <a:pt x="2123" y="2992"/>
                </a:lnTo>
                <a:lnTo>
                  <a:pt x="2125" y="2992"/>
                </a:lnTo>
                <a:lnTo>
                  <a:pt x="2127" y="2992"/>
                </a:lnTo>
                <a:lnTo>
                  <a:pt x="2127" y="2993"/>
                </a:lnTo>
                <a:lnTo>
                  <a:pt x="2127" y="2995"/>
                </a:lnTo>
                <a:lnTo>
                  <a:pt x="2128" y="2995"/>
                </a:lnTo>
                <a:lnTo>
                  <a:pt x="2130" y="2995"/>
                </a:lnTo>
                <a:lnTo>
                  <a:pt x="2130" y="2997"/>
                </a:lnTo>
                <a:lnTo>
                  <a:pt x="2132" y="2997"/>
                </a:lnTo>
                <a:lnTo>
                  <a:pt x="2132" y="2998"/>
                </a:lnTo>
                <a:lnTo>
                  <a:pt x="2133" y="2998"/>
                </a:lnTo>
                <a:lnTo>
                  <a:pt x="2133" y="3000"/>
                </a:lnTo>
                <a:lnTo>
                  <a:pt x="2135" y="3000"/>
                </a:lnTo>
                <a:lnTo>
                  <a:pt x="2137" y="3000"/>
                </a:lnTo>
                <a:lnTo>
                  <a:pt x="2137" y="3002"/>
                </a:lnTo>
                <a:lnTo>
                  <a:pt x="2138" y="3002"/>
                </a:lnTo>
                <a:lnTo>
                  <a:pt x="2140" y="3003"/>
                </a:lnTo>
                <a:lnTo>
                  <a:pt x="2142" y="3003"/>
                </a:lnTo>
                <a:lnTo>
                  <a:pt x="2143" y="3003"/>
                </a:lnTo>
                <a:lnTo>
                  <a:pt x="2145" y="3003"/>
                </a:lnTo>
                <a:lnTo>
                  <a:pt x="2145" y="3005"/>
                </a:lnTo>
                <a:lnTo>
                  <a:pt x="2147" y="3005"/>
                </a:lnTo>
                <a:lnTo>
                  <a:pt x="2147" y="3007"/>
                </a:lnTo>
                <a:lnTo>
                  <a:pt x="2149" y="3007"/>
                </a:lnTo>
                <a:lnTo>
                  <a:pt x="2150" y="3007"/>
                </a:lnTo>
                <a:lnTo>
                  <a:pt x="2150" y="3008"/>
                </a:lnTo>
                <a:lnTo>
                  <a:pt x="2152" y="3008"/>
                </a:lnTo>
                <a:lnTo>
                  <a:pt x="2152" y="3010"/>
                </a:lnTo>
                <a:lnTo>
                  <a:pt x="2154" y="3010"/>
                </a:lnTo>
                <a:lnTo>
                  <a:pt x="2155" y="3010"/>
                </a:lnTo>
                <a:lnTo>
                  <a:pt x="2155" y="3012"/>
                </a:lnTo>
                <a:lnTo>
                  <a:pt x="2157" y="3012"/>
                </a:lnTo>
                <a:lnTo>
                  <a:pt x="2157" y="3013"/>
                </a:lnTo>
                <a:lnTo>
                  <a:pt x="2159" y="3013"/>
                </a:lnTo>
                <a:lnTo>
                  <a:pt x="2159" y="3015"/>
                </a:lnTo>
                <a:lnTo>
                  <a:pt x="2160" y="3015"/>
                </a:lnTo>
                <a:lnTo>
                  <a:pt x="2160" y="3017"/>
                </a:lnTo>
                <a:lnTo>
                  <a:pt x="2162" y="3017"/>
                </a:lnTo>
                <a:lnTo>
                  <a:pt x="2164" y="3017"/>
                </a:lnTo>
                <a:lnTo>
                  <a:pt x="2164" y="3015"/>
                </a:lnTo>
                <a:lnTo>
                  <a:pt x="2164" y="3017"/>
                </a:lnTo>
                <a:lnTo>
                  <a:pt x="2165" y="3017"/>
                </a:lnTo>
                <a:lnTo>
                  <a:pt x="2167" y="3017"/>
                </a:lnTo>
                <a:lnTo>
                  <a:pt x="2169" y="3017"/>
                </a:lnTo>
                <a:lnTo>
                  <a:pt x="2169" y="3018"/>
                </a:lnTo>
                <a:lnTo>
                  <a:pt x="2170" y="3018"/>
                </a:lnTo>
                <a:lnTo>
                  <a:pt x="2172" y="3018"/>
                </a:lnTo>
                <a:lnTo>
                  <a:pt x="2172" y="3017"/>
                </a:lnTo>
                <a:lnTo>
                  <a:pt x="2174" y="3017"/>
                </a:lnTo>
                <a:lnTo>
                  <a:pt x="2175" y="3017"/>
                </a:lnTo>
                <a:lnTo>
                  <a:pt x="2177" y="3017"/>
                </a:lnTo>
                <a:lnTo>
                  <a:pt x="2179" y="3018"/>
                </a:lnTo>
                <a:lnTo>
                  <a:pt x="2180" y="3018"/>
                </a:lnTo>
                <a:lnTo>
                  <a:pt x="2182" y="3018"/>
                </a:lnTo>
                <a:lnTo>
                  <a:pt x="2182" y="3020"/>
                </a:lnTo>
                <a:lnTo>
                  <a:pt x="2180" y="3020"/>
                </a:lnTo>
                <a:lnTo>
                  <a:pt x="2179" y="3020"/>
                </a:lnTo>
                <a:lnTo>
                  <a:pt x="2177" y="3020"/>
                </a:lnTo>
                <a:lnTo>
                  <a:pt x="2175" y="3020"/>
                </a:lnTo>
                <a:lnTo>
                  <a:pt x="2174" y="3020"/>
                </a:lnTo>
                <a:lnTo>
                  <a:pt x="2172" y="3020"/>
                </a:lnTo>
                <a:lnTo>
                  <a:pt x="2170" y="3020"/>
                </a:lnTo>
                <a:lnTo>
                  <a:pt x="2170" y="3022"/>
                </a:lnTo>
                <a:lnTo>
                  <a:pt x="2172" y="3022"/>
                </a:lnTo>
                <a:lnTo>
                  <a:pt x="2172" y="3023"/>
                </a:lnTo>
                <a:lnTo>
                  <a:pt x="2174" y="3023"/>
                </a:lnTo>
                <a:lnTo>
                  <a:pt x="2175" y="3023"/>
                </a:lnTo>
                <a:lnTo>
                  <a:pt x="2175" y="3022"/>
                </a:lnTo>
                <a:lnTo>
                  <a:pt x="2177" y="3022"/>
                </a:lnTo>
                <a:lnTo>
                  <a:pt x="2177" y="3023"/>
                </a:lnTo>
                <a:lnTo>
                  <a:pt x="2179" y="3023"/>
                </a:lnTo>
                <a:lnTo>
                  <a:pt x="2180" y="3023"/>
                </a:lnTo>
                <a:lnTo>
                  <a:pt x="2180" y="3022"/>
                </a:lnTo>
                <a:lnTo>
                  <a:pt x="2180" y="3023"/>
                </a:lnTo>
                <a:lnTo>
                  <a:pt x="2182" y="3023"/>
                </a:lnTo>
                <a:lnTo>
                  <a:pt x="2184" y="3023"/>
                </a:lnTo>
                <a:lnTo>
                  <a:pt x="2184" y="3025"/>
                </a:lnTo>
                <a:lnTo>
                  <a:pt x="2184" y="3023"/>
                </a:lnTo>
                <a:lnTo>
                  <a:pt x="2185" y="3023"/>
                </a:lnTo>
                <a:lnTo>
                  <a:pt x="2187" y="3023"/>
                </a:lnTo>
                <a:lnTo>
                  <a:pt x="2189" y="3023"/>
                </a:lnTo>
                <a:lnTo>
                  <a:pt x="2190" y="3025"/>
                </a:lnTo>
                <a:lnTo>
                  <a:pt x="2192" y="3025"/>
                </a:lnTo>
                <a:lnTo>
                  <a:pt x="2194" y="3025"/>
                </a:lnTo>
                <a:lnTo>
                  <a:pt x="2194" y="3023"/>
                </a:lnTo>
                <a:lnTo>
                  <a:pt x="2195" y="3023"/>
                </a:lnTo>
                <a:lnTo>
                  <a:pt x="2195" y="3025"/>
                </a:lnTo>
                <a:lnTo>
                  <a:pt x="2197" y="3025"/>
                </a:lnTo>
                <a:lnTo>
                  <a:pt x="2199" y="3025"/>
                </a:lnTo>
                <a:lnTo>
                  <a:pt x="2200" y="3025"/>
                </a:lnTo>
                <a:lnTo>
                  <a:pt x="2200" y="3027"/>
                </a:lnTo>
                <a:lnTo>
                  <a:pt x="2200" y="3028"/>
                </a:lnTo>
                <a:lnTo>
                  <a:pt x="2200" y="3030"/>
                </a:lnTo>
                <a:lnTo>
                  <a:pt x="2199" y="3030"/>
                </a:lnTo>
                <a:lnTo>
                  <a:pt x="2200" y="3030"/>
                </a:lnTo>
                <a:lnTo>
                  <a:pt x="2202" y="3030"/>
                </a:lnTo>
                <a:lnTo>
                  <a:pt x="2200" y="3030"/>
                </a:lnTo>
                <a:lnTo>
                  <a:pt x="2202" y="3032"/>
                </a:lnTo>
                <a:lnTo>
                  <a:pt x="2204" y="3032"/>
                </a:lnTo>
                <a:lnTo>
                  <a:pt x="2205" y="3032"/>
                </a:lnTo>
                <a:lnTo>
                  <a:pt x="2207" y="3032"/>
                </a:lnTo>
                <a:lnTo>
                  <a:pt x="2209" y="3032"/>
                </a:lnTo>
                <a:lnTo>
                  <a:pt x="2210" y="3032"/>
                </a:lnTo>
                <a:lnTo>
                  <a:pt x="2212" y="3032"/>
                </a:lnTo>
                <a:lnTo>
                  <a:pt x="2214" y="3032"/>
                </a:lnTo>
                <a:lnTo>
                  <a:pt x="2215" y="3032"/>
                </a:lnTo>
                <a:lnTo>
                  <a:pt x="2217" y="3032"/>
                </a:lnTo>
                <a:lnTo>
                  <a:pt x="2219" y="3033"/>
                </a:lnTo>
                <a:lnTo>
                  <a:pt x="2220" y="3033"/>
                </a:lnTo>
                <a:lnTo>
                  <a:pt x="2222" y="3033"/>
                </a:lnTo>
                <a:lnTo>
                  <a:pt x="2222" y="3035"/>
                </a:lnTo>
                <a:lnTo>
                  <a:pt x="2222" y="3033"/>
                </a:lnTo>
                <a:lnTo>
                  <a:pt x="2222" y="3035"/>
                </a:lnTo>
                <a:lnTo>
                  <a:pt x="2222" y="3037"/>
                </a:lnTo>
                <a:lnTo>
                  <a:pt x="2220" y="3037"/>
                </a:lnTo>
                <a:lnTo>
                  <a:pt x="2219" y="3037"/>
                </a:lnTo>
                <a:lnTo>
                  <a:pt x="2217" y="3037"/>
                </a:lnTo>
                <a:lnTo>
                  <a:pt x="2217" y="3038"/>
                </a:lnTo>
                <a:lnTo>
                  <a:pt x="2219" y="3038"/>
                </a:lnTo>
                <a:lnTo>
                  <a:pt x="2220" y="3038"/>
                </a:lnTo>
                <a:lnTo>
                  <a:pt x="2220" y="3040"/>
                </a:lnTo>
                <a:lnTo>
                  <a:pt x="2220" y="3038"/>
                </a:lnTo>
                <a:lnTo>
                  <a:pt x="2222" y="3038"/>
                </a:lnTo>
                <a:lnTo>
                  <a:pt x="2224" y="3038"/>
                </a:lnTo>
                <a:lnTo>
                  <a:pt x="2224" y="3037"/>
                </a:lnTo>
                <a:lnTo>
                  <a:pt x="2225" y="3035"/>
                </a:lnTo>
                <a:lnTo>
                  <a:pt x="2227" y="3035"/>
                </a:lnTo>
                <a:lnTo>
                  <a:pt x="2229" y="3035"/>
                </a:lnTo>
                <a:lnTo>
                  <a:pt x="2230" y="3035"/>
                </a:lnTo>
                <a:lnTo>
                  <a:pt x="2229" y="3037"/>
                </a:lnTo>
                <a:lnTo>
                  <a:pt x="2230" y="3037"/>
                </a:lnTo>
                <a:lnTo>
                  <a:pt x="2232" y="3037"/>
                </a:lnTo>
                <a:lnTo>
                  <a:pt x="2234" y="3037"/>
                </a:lnTo>
                <a:lnTo>
                  <a:pt x="2235" y="3037"/>
                </a:lnTo>
                <a:lnTo>
                  <a:pt x="2237" y="3037"/>
                </a:lnTo>
                <a:lnTo>
                  <a:pt x="2235" y="3037"/>
                </a:lnTo>
                <a:lnTo>
                  <a:pt x="2235" y="3038"/>
                </a:lnTo>
                <a:lnTo>
                  <a:pt x="2237" y="3038"/>
                </a:lnTo>
                <a:lnTo>
                  <a:pt x="2239" y="3038"/>
                </a:lnTo>
                <a:lnTo>
                  <a:pt x="2240" y="3038"/>
                </a:lnTo>
                <a:lnTo>
                  <a:pt x="2242" y="3040"/>
                </a:lnTo>
                <a:lnTo>
                  <a:pt x="2244" y="3040"/>
                </a:lnTo>
                <a:lnTo>
                  <a:pt x="2245" y="3040"/>
                </a:lnTo>
                <a:lnTo>
                  <a:pt x="2245" y="3042"/>
                </a:lnTo>
                <a:lnTo>
                  <a:pt x="2247" y="3042"/>
                </a:lnTo>
                <a:lnTo>
                  <a:pt x="2249" y="3042"/>
                </a:lnTo>
                <a:lnTo>
                  <a:pt x="2249" y="3043"/>
                </a:lnTo>
                <a:lnTo>
                  <a:pt x="2250" y="3043"/>
                </a:lnTo>
                <a:lnTo>
                  <a:pt x="2252" y="3043"/>
                </a:lnTo>
                <a:lnTo>
                  <a:pt x="2254" y="3043"/>
                </a:lnTo>
                <a:lnTo>
                  <a:pt x="2254" y="3045"/>
                </a:lnTo>
                <a:lnTo>
                  <a:pt x="2255" y="3045"/>
                </a:lnTo>
                <a:lnTo>
                  <a:pt x="2257" y="3045"/>
                </a:lnTo>
                <a:lnTo>
                  <a:pt x="2257" y="3047"/>
                </a:lnTo>
                <a:lnTo>
                  <a:pt x="2259" y="3047"/>
                </a:lnTo>
                <a:lnTo>
                  <a:pt x="2259" y="3048"/>
                </a:lnTo>
                <a:lnTo>
                  <a:pt x="2260" y="3048"/>
                </a:lnTo>
                <a:lnTo>
                  <a:pt x="2262" y="3048"/>
                </a:lnTo>
                <a:lnTo>
                  <a:pt x="2262" y="3050"/>
                </a:lnTo>
                <a:lnTo>
                  <a:pt x="2264" y="3050"/>
                </a:lnTo>
                <a:lnTo>
                  <a:pt x="2265" y="3050"/>
                </a:lnTo>
                <a:lnTo>
                  <a:pt x="2265" y="3052"/>
                </a:lnTo>
                <a:lnTo>
                  <a:pt x="2267" y="3052"/>
                </a:lnTo>
                <a:lnTo>
                  <a:pt x="2267" y="3053"/>
                </a:lnTo>
                <a:lnTo>
                  <a:pt x="2269" y="3053"/>
                </a:lnTo>
                <a:lnTo>
                  <a:pt x="2270" y="3053"/>
                </a:lnTo>
                <a:lnTo>
                  <a:pt x="2272" y="3053"/>
                </a:lnTo>
                <a:lnTo>
                  <a:pt x="2274" y="3053"/>
                </a:lnTo>
                <a:lnTo>
                  <a:pt x="2274" y="3052"/>
                </a:lnTo>
                <a:lnTo>
                  <a:pt x="2275" y="3052"/>
                </a:lnTo>
                <a:lnTo>
                  <a:pt x="2277" y="3052"/>
                </a:lnTo>
                <a:lnTo>
                  <a:pt x="2279" y="3052"/>
                </a:lnTo>
                <a:lnTo>
                  <a:pt x="2279" y="3053"/>
                </a:lnTo>
                <a:lnTo>
                  <a:pt x="2279" y="3052"/>
                </a:lnTo>
                <a:lnTo>
                  <a:pt x="2280" y="3052"/>
                </a:lnTo>
                <a:lnTo>
                  <a:pt x="2282" y="3052"/>
                </a:lnTo>
                <a:lnTo>
                  <a:pt x="2282" y="3053"/>
                </a:lnTo>
                <a:lnTo>
                  <a:pt x="2284" y="3053"/>
                </a:lnTo>
                <a:lnTo>
                  <a:pt x="2285" y="3053"/>
                </a:lnTo>
                <a:lnTo>
                  <a:pt x="2287" y="3053"/>
                </a:lnTo>
                <a:lnTo>
                  <a:pt x="2289" y="3053"/>
                </a:lnTo>
                <a:lnTo>
                  <a:pt x="2290" y="3053"/>
                </a:lnTo>
                <a:lnTo>
                  <a:pt x="2290" y="3055"/>
                </a:lnTo>
                <a:lnTo>
                  <a:pt x="2292" y="3055"/>
                </a:lnTo>
                <a:lnTo>
                  <a:pt x="2294" y="3055"/>
                </a:lnTo>
                <a:lnTo>
                  <a:pt x="2294" y="3053"/>
                </a:lnTo>
                <a:lnTo>
                  <a:pt x="2295" y="3053"/>
                </a:lnTo>
                <a:lnTo>
                  <a:pt x="2295" y="3055"/>
                </a:lnTo>
                <a:lnTo>
                  <a:pt x="2297" y="3055"/>
                </a:lnTo>
                <a:lnTo>
                  <a:pt x="2299" y="3055"/>
                </a:lnTo>
                <a:lnTo>
                  <a:pt x="2300" y="3055"/>
                </a:lnTo>
                <a:lnTo>
                  <a:pt x="2302" y="3055"/>
                </a:lnTo>
                <a:lnTo>
                  <a:pt x="2304" y="3055"/>
                </a:lnTo>
                <a:lnTo>
                  <a:pt x="2304" y="3053"/>
                </a:lnTo>
                <a:lnTo>
                  <a:pt x="2305" y="3053"/>
                </a:lnTo>
                <a:lnTo>
                  <a:pt x="2307" y="3053"/>
                </a:lnTo>
                <a:lnTo>
                  <a:pt x="2309" y="3053"/>
                </a:lnTo>
                <a:lnTo>
                  <a:pt x="2310" y="3053"/>
                </a:lnTo>
                <a:lnTo>
                  <a:pt x="2312" y="3053"/>
                </a:lnTo>
                <a:lnTo>
                  <a:pt x="2314" y="3053"/>
                </a:lnTo>
                <a:lnTo>
                  <a:pt x="2315" y="3055"/>
                </a:lnTo>
                <a:lnTo>
                  <a:pt x="2317" y="3055"/>
                </a:lnTo>
                <a:lnTo>
                  <a:pt x="2319" y="3055"/>
                </a:lnTo>
                <a:lnTo>
                  <a:pt x="2320" y="3055"/>
                </a:lnTo>
                <a:lnTo>
                  <a:pt x="2322" y="3055"/>
                </a:lnTo>
                <a:lnTo>
                  <a:pt x="2324" y="3055"/>
                </a:lnTo>
                <a:lnTo>
                  <a:pt x="2324" y="3057"/>
                </a:lnTo>
                <a:lnTo>
                  <a:pt x="2325" y="3057"/>
                </a:lnTo>
                <a:lnTo>
                  <a:pt x="2325" y="3058"/>
                </a:lnTo>
                <a:lnTo>
                  <a:pt x="2325" y="3057"/>
                </a:lnTo>
                <a:lnTo>
                  <a:pt x="2327" y="3058"/>
                </a:lnTo>
                <a:lnTo>
                  <a:pt x="2329" y="3058"/>
                </a:lnTo>
                <a:lnTo>
                  <a:pt x="2329" y="3057"/>
                </a:lnTo>
                <a:lnTo>
                  <a:pt x="2330" y="3057"/>
                </a:lnTo>
                <a:lnTo>
                  <a:pt x="2332" y="3057"/>
                </a:lnTo>
                <a:lnTo>
                  <a:pt x="2334" y="3057"/>
                </a:lnTo>
                <a:lnTo>
                  <a:pt x="2335" y="3057"/>
                </a:lnTo>
                <a:lnTo>
                  <a:pt x="2335" y="3058"/>
                </a:lnTo>
                <a:lnTo>
                  <a:pt x="2337" y="3058"/>
                </a:lnTo>
                <a:lnTo>
                  <a:pt x="2339" y="3058"/>
                </a:lnTo>
                <a:lnTo>
                  <a:pt x="2341" y="3058"/>
                </a:lnTo>
                <a:lnTo>
                  <a:pt x="2341" y="3060"/>
                </a:lnTo>
                <a:lnTo>
                  <a:pt x="2341" y="3058"/>
                </a:lnTo>
                <a:lnTo>
                  <a:pt x="2342" y="3060"/>
                </a:lnTo>
                <a:lnTo>
                  <a:pt x="2344" y="3060"/>
                </a:lnTo>
                <a:lnTo>
                  <a:pt x="2346" y="3060"/>
                </a:lnTo>
                <a:lnTo>
                  <a:pt x="2347" y="3060"/>
                </a:lnTo>
                <a:lnTo>
                  <a:pt x="2347" y="3062"/>
                </a:lnTo>
                <a:lnTo>
                  <a:pt x="2349" y="3062"/>
                </a:lnTo>
                <a:lnTo>
                  <a:pt x="2351" y="3062"/>
                </a:lnTo>
                <a:lnTo>
                  <a:pt x="2351" y="3060"/>
                </a:lnTo>
                <a:lnTo>
                  <a:pt x="2352" y="3060"/>
                </a:lnTo>
                <a:lnTo>
                  <a:pt x="2354" y="3060"/>
                </a:lnTo>
                <a:lnTo>
                  <a:pt x="2354" y="3062"/>
                </a:lnTo>
                <a:lnTo>
                  <a:pt x="2356" y="3062"/>
                </a:lnTo>
                <a:lnTo>
                  <a:pt x="2357" y="3062"/>
                </a:lnTo>
                <a:lnTo>
                  <a:pt x="2359" y="3062"/>
                </a:lnTo>
                <a:lnTo>
                  <a:pt x="2361" y="3062"/>
                </a:lnTo>
                <a:lnTo>
                  <a:pt x="2361" y="3063"/>
                </a:lnTo>
                <a:lnTo>
                  <a:pt x="2362" y="3063"/>
                </a:lnTo>
                <a:lnTo>
                  <a:pt x="2364" y="3063"/>
                </a:lnTo>
                <a:lnTo>
                  <a:pt x="2364" y="3065"/>
                </a:lnTo>
                <a:lnTo>
                  <a:pt x="2366" y="3065"/>
                </a:lnTo>
                <a:lnTo>
                  <a:pt x="2367" y="3065"/>
                </a:lnTo>
                <a:lnTo>
                  <a:pt x="2367" y="3067"/>
                </a:lnTo>
                <a:lnTo>
                  <a:pt x="2369" y="3067"/>
                </a:lnTo>
                <a:lnTo>
                  <a:pt x="2371" y="3067"/>
                </a:lnTo>
                <a:lnTo>
                  <a:pt x="2371" y="3068"/>
                </a:lnTo>
                <a:lnTo>
                  <a:pt x="2372" y="3068"/>
                </a:lnTo>
                <a:lnTo>
                  <a:pt x="2374" y="3068"/>
                </a:lnTo>
                <a:lnTo>
                  <a:pt x="2374" y="3070"/>
                </a:lnTo>
                <a:lnTo>
                  <a:pt x="2376" y="3070"/>
                </a:lnTo>
                <a:lnTo>
                  <a:pt x="2376" y="3072"/>
                </a:lnTo>
                <a:lnTo>
                  <a:pt x="2377" y="3072"/>
                </a:lnTo>
                <a:lnTo>
                  <a:pt x="2379" y="3072"/>
                </a:lnTo>
                <a:lnTo>
                  <a:pt x="2379" y="3073"/>
                </a:lnTo>
                <a:lnTo>
                  <a:pt x="2381" y="3073"/>
                </a:lnTo>
                <a:lnTo>
                  <a:pt x="2381" y="3075"/>
                </a:lnTo>
                <a:lnTo>
                  <a:pt x="2382" y="3075"/>
                </a:lnTo>
                <a:lnTo>
                  <a:pt x="2384" y="3075"/>
                </a:lnTo>
                <a:lnTo>
                  <a:pt x="2384" y="3077"/>
                </a:lnTo>
                <a:lnTo>
                  <a:pt x="2386" y="3077"/>
                </a:lnTo>
                <a:lnTo>
                  <a:pt x="2386" y="3078"/>
                </a:lnTo>
                <a:lnTo>
                  <a:pt x="2386" y="3080"/>
                </a:lnTo>
                <a:lnTo>
                  <a:pt x="2386" y="3082"/>
                </a:lnTo>
                <a:lnTo>
                  <a:pt x="2387" y="3082"/>
                </a:lnTo>
                <a:lnTo>
                  <a:pt x="2387" y="3083"/>
                </a:lnTo>
                <a:lnTo>
                  <a:pt x="2389" y="3083"/>
                </a:lnTo>
                <a:lnTo>
                  <a:pt x="2389" y="3082"/>
                </a:lnTo>
                <a:lnTo>
                  <a:pt x="2387" y="3080"/>
                </a:lnTo>
                <a:lnTo>
                  <a:pt x="2389" y="3080"/>
                </a:lnTo>
                <a:lnTo>
                  <a:pt x="2391" y="3080"/>
                </a:lnTo>
                <a:lnTo>
                  <a:pt x="2392" y="3080"/>
                </a:lnTo>
                <a:lnTo>
                  <a:pt x="2392" y="3082"/>
                </a:lnTo>
                <a:lnTo>
                  <a:pt x="2392" y="3080"/>
                </a:lnTo>
                <a:lnTo>
                  <a:pt x="2394" y="3080"/>
                </a:lnTo>
                <a:lnTo>
                  <a:pt x="2396" y="3080"/>
                </a:lnTo>
                <a:lnTo>
                  <a:pt x="2396" y="3082"/>
                </a:lnTo>
                <a:lnTo>
                  <a:pt x="2397" y="3082"/>
                </a:lnTo>
                <a:lnTo>
                  <a:pt x="2397" y="3080"/>
                </a:lnTo>
                <a:lnTo>
                  <a:pt x="2397" y="3082"/>
                </a:lnTo>
                <a:lnTo>
                  <a:pt x="2399" y="3082"/>
                </a:lnTo>
                <a:lnTo>
                  <a:pt x="2401" y="3082"/>
                </a:lnTo>
                <a:lnTo>
                  <a:pt x="2402" y="3083"/>
                </a:lnTo>
                <a:lnTo>
                  <a:pt x="2404" y="3083"/>
                </a:lnTo>
                <a:lnTo>
                  <a:pt x="2406" y="3083"/>
                </a:lnTo>
                <a:lnTo>
                  <a:pt x="2407" y="3082"/>
                </a:lnTo>
                <a:lnTo>
                  <a:pt x="2409" y="3082"/>
                </a:lnTo>
                <a:lnTo>
                  <a:pt x="2411" y="3082"/>
                </a:lnTo>
                <a:lnTo>
                  <a:pt x="2412" y="3082"/>
                </a:lnTo>
                <a:lnTo>
                  <a:pt x="2412" y="3083"/>
                </a:lnTo>
                <a:lnTo>
                  <a:pt x="2414" y="3083"/>
                </a:lnTo>
                <a:lnTo>
                  <a:pt x="2416" y="3085"/>
                </a:lnTo>
                <a:lnTo>
                  <a:pt x="2416" y="3087"/>
                </a:lnTo>
                <a:lnTo>
                  <a:pt x="2417" y="3087"/>
                </a:lnTo>
                <a:lnTo>
                  <a:pt x="2419" y="3087"/>
                </a:lnTo>
                <a:lnTo>
                  <a:pt x="2419" y="3088"/>
                </a:lnTo>
                <a:lnTo>
                  <a:pt x="2421" y="3088"/>
                </a:lnTo>
                <a:lnTo>
                  <a:pt x="2422" y="3088"/>
                </a:lnTo>
                <a:lnTo>
                  <a:pt x="2424" y="3088"/>
                </a:lnTo>
                <a:lnTo>
                  <a:pt x="2426" y="3088"/>
                </a:lnTo>
                <a:lnTo>
                  <a:pt x="2427" y="3088"/>
                </a:lnTo>
                <a:lnTo>
                  <a:pt x="2427" y="3090"/>
                </a:lnTo>
                <a:lnTo>
                  <a:pt x="2429" y="3090"/>
                </a:lnTo>
                <a:lnTo>
                  <a:pt x="2431" y="3090"/>
                </a:lnTo>
                <a:lnTo>
                  <a:pt x="2432" y="3090"/>
                </a:lnTo>
                <a:lnTo>
                  <a:pt x="2432" y="3088"/>
                </a:lnTo>
                <a:lnTo>
                  <a:pt x="2434" y="3088"/>
                </a:lnTo>
                <a:lnTo>
                  <a:pt x="2436" y="3088"/>
                </a:lnTo>
                <a:lnTo>
                  <a:pt x="2436" y="3087"/>
                </a:lnTo>
                <a:lnTo>
                  <a:pt x="2437" y="3087"/>
                </a:lnTo>
                <a:lnTo>
                  <a:pt x="2439" y="3087"/>
                </a:lnTo>
                <a:lnTo>
                  <a:pt x="2439" y="3088"/>
                </a:lnTo>
                <a:lnTo>
                  <a:pt x="2441" y="3088"/>
                </a:lnTo>
                <a:lnTo>
                  <a:pt x="2442" y="3088"/>
                </a:lnTo>
                <a:lnTo>
                  <a:pt x="2444" y="3088"/>
                </a:lnTo>
                <a:lnTo>
                  <a:pt x="2444" y="3087"/>
                </a:lnTo>
                <a:lnTo>
                  <a:pt x="2444" y="3088"/>
                </a:lnTo>
                <a:lnTo>
                  <a:pt x="2446" y="3088"/>
                </a:lnTo>
                <a:lnTo>
                  <a:pt x="2446" y="3087"/>
                </a:lnTo>
                <a:lnTo>
                  <a:pt x="2447" y="3087"/>
                </a:lnTo>
                <a:lnTo>
                  <a:pt x="2449" y="3087"/>
                </a:lnTo>
                <a:lnTo>
                  <a:pt x="2451" y="3087"/>
                </a:lnTo>
                <a:lnTo>
                  <a:pt x="2452" y="3087"/>
                </a:lnTo>
                <a:lnTo>
                  <a:pt x="2454" y="3087"/>
                </a:lnTo>
                <a:lnTo>
                  <a:pt x="2456" y="3087"/>
                </a:lnTo>
                <a:lnTo>
                  <a:pt x="2457" y="3088"/>
                </a:lnTo>
                <a:lnTo>
                  <a:pt x="2457" y="3090"/>
                </a:lnTo>
                <a:lnTo>
                  <a:pt x="2459" y="3090"/>
                </a:lnTo>
                <a:lnTo>
                  <a:pt x="2461" y="3090"/>
                </a:lnTo>
                <a:lnTo>
                  <a:pt x="2462" y="3092"/>
                </a:lnTo>
                <a:lnTo>
                  <a:pt x="2464" y="3092"/>
                </a:lnTo>
                <a:lnTo>
                  <a:pt x="2464" y="3093"/>
                </a:lnTo>
                <a:lnTo>
                  <a:pt x="2466" y="3093"/>
                </a:lnTo>
                <a:lnTo>
                  <a:pt x="2466" y="3095"/>
                </a:lnTo>
                <a:lnTo>
                  <a:pt x="2466" y="3093"/>
                </a:lnTo>
                <a:lnTo>
                  <a:pt x="2467" y="3093"/>
                </a:lnTo>
                <a:lnTo>
                  <a:pt x="2469" y="3093"/>
                </a:lnTo>
                <a:lnTo>
                  <a:pt x="2469" y="3095"/>
                </a:lnTo>
                <a:lnTo>
                  <a:pt x="2471" y="3095"/>
                </a:lnTo>
                <a:lnTo>
                  <a:pt x="2472" y="3095"/>
                </a:lnTo>
                <a:lnTo>
                  <a:pt x="2472" y="3097"/>
                </a:lnTo>
                <a:lnTo>
                  <a:pt x="2472" y="3098"/>
                </a:lnTo>
                <a:lnTo>
                  <a:pt x="2474" y="3097"/>
                </a:lnTo>
                <a:lnTo>
                  <a:pt x="2474" y="3098"/>
                </a:lnTo>
                <a:lnTo>
                  <a:pt x="2474" y="3097"/>
                </a:lnTo>
                <a:lnTo>
                  <a:pt x="2476" y="3097"/>
                </a:lnTo>
                <a:lnTo>
                  <a:pt x="2477" y="3097"/>
                </a:lnTo>
                <a:lnTo>
                  <a:pt x="2479" y="3097"/>
                </a:lnTo>
                <a:lnTo>
                  <a:pt x="2481" y="3097"/>
                </a:lnTo>
                <a:lnTo>
                  <a:pt x="2481" y="3098"/>
                </a:lnTo>
                <a:lnTo>
                  <a:pt x="2479" y="3098"/>
                </a:lnTo>
                <a:lnTo>
                  <a:pt x="2477" y="3098"/>
                </a:lnTo>
                <a:lnTo>
                  <a:pt x="2479" y="3100"/>
                </a:lnTo>
                <a:lnTo>
                  <a:pt x="2481" y="3100"/>
                </a:lnTo>
                <a:lnTo>
                  <a:pt x="2479" y="3100"/>
                </a:lnTo>
                <a:lnTo>
                  <a:pt x="2479" y="3102"/>
                </a:lnTo>
                <a:lnTo>
                  <a:pt x="2481" y="3102"/>
                </a:lnTo>
                <a:lnTo>
                  <a:pt x="2481" y="3104"/>
                </a:lnTo>
                <a:lnTo>
                  <a:pt x="2481" y="3105"/>
                </a:lnTo>
                <a:lnTo>
                  <a:pt x="2481" y="3107"/>
                </a:lnTo>
                <a:lnTo>
                  <a:pt x="2481" y="3109"/>
                </a:lnTo>
                <a:lnTo>
                  <a:pt x="2481" y="3110"/>
                </a:lnTo>
                <a:lnTo>
                  <a:pt x="2481" y="3112"/>
                </a:lnTo>
                <a:lnTo>
                  <a:pt x="2482" y="3112"/>
                </a:lnTo>
                <a:lnTo>
                  <a:pt x="2482" y="3114"/>
                </a:lnTo>
                <a:lnTo>
                  <a:pt x="2484" y="3114"/>
                </a:lnTo>
                <a:lnTo>
                  <a:pt x="2486" y="3114"/>
                </a:lnTo>
                <a:lnTo>
                  <a:pt x="2486" y="3115"/>
                </a:lnTo>
                <a:lnTo>
                  <a:pt x="2486" y="3117"/>
                </a:lnTo>
                <a:lnTo>
                  <a:pt x="2487" y="3117"/>
                </a:lnTo>
                <a:lnTo>
                  <a:pt x="2487" y="3119"/>
                </a:lnTo>
                <a:lnTo>
                  <a:pt x="2487" y="3120"/>
                </a:lnTo>
                <a:lnTo>
                  <a:pt x="2487" y="3122"/>
                </a:lnTo>
                <a:lnTo>
                  <a:pt x="2487" y="3124"/>
                </a:lnTo>
                <a:lnTo>
                  <a:pt x="2487" y="3125"/>
                </a:lnTo>
                <a:lnTo>
                  <a:pt x="2489" y="3125"/>
                </a:lnTo>
                <a:lnTo>
                  <a:pt x="2489" y="3127"/>
                </a:lnTo>
                <a:lnTo>
                  <a:pt x="2489" y="3129"/>
                </a:lnTo>
                <a:lnTo>
                  <a:pt x="2489" y="3130"/>
                </a:lnTo>
                <a:lnTo>
                  <a:pt x="2491" y="3130"/>
                </a:lnTo>
                <a:lnTo>
                  <a:pt x="2491" y="3132"/>
                </a:lnTo>
                <a:lnTo>
                  <a:pt x="2491" y="3134"/>
                </a:lnTo>
                <a:lnTo>
                  <a:pt x="2491" y="3135"/>
                </a:lnTo>
                <a:lnTo>
                  <a:pt x="2491" y="3137"/>
                </a:lnTo>
                <a:lnTo>
                  <a:pt x="2491" y="3139"/>
                </a:lnTo>
                <a:lnTo>
                  <a:pt x="2491" y="3140"/>
                </a:lnTo>
                <a:lnTo>
                  <a:pt x="2491" y="3142"/>
                </a:lnTo>
                <a:lnTo>
                  <a:pt x="2492" y="3142"/>
                </a:lnTo>
                <a:lnTo>
                  <a:pt x="2492" y="3144"/>
                </a:lnTo>
                <a:lnTo>
                  <a:pt x="2492" y="3145"/>
                </a:lnTo>
                <a:lnTo>
                  <a:pt x="2494" y="3145"/>
                </a:lnTo>
                <a:lnTo>
                  <a:pt x="2494" y="3147"/>
                </a:lnTo>
                <a:lnTo>
                  <a:pt x="2494" y="3149"/>
                </a:lnTo>
                <a:lnTo>
                  <a:pt x="2494" y="3150"/>
                </a:lnTo>
                <a:lnTo>
                  <a:pt x="2494" y="3152"/>
                </a:lnTo>
                <a:lnTo>
                  <a:pt x="2496" y="3152"/>
                </a:lnTo>
                <a:lnTo>
                  <a:pt x="2496" y="3154"/>
                </a:lnTo>
                <a:lnTo>
                  <a:pt x="2496" y="3155"/>
                </a:lnTo>
                <a:lnTo>
                  <a:pt x="2494" y="3155"/>
                </a:lnTo>
                <a:lnTo>
                  <a:pt x="2494" y="3154"/>
                </a:lnTo>
                <a:lnTo>
                  <a:pt x="2494" y="3155"/>
                </a:lnTo>
                <a:lnTo>
                  <a:pt x="2492" y="3155"/>
                </a:lnTo>
                <a:lnTo>
                  <a:pt x="2492" y="3154"/>
                </a:lnTo>
                <a:lnTo>
                  <a:pt x="2491" y="3152"/>
                </a:lnTo>
                <a:lnTo>
                  <a:pt x="2489" y="3152"/>
                </a:lnTo>
                <a:lnTo>
                  <a:pt x="2489" y="3154"/>
                </a:lnTo>
                <a:lnTo>
                  <a:pt x="2489" y="3155"/>
                </a:lnTo>
                <a:lnTo>
                  <a:pt x="2491" y="3155"/>
                </a:lnTo>
                <a:lnTo>
                  <a:pt x="2491" y="3157"/>
                </a:lnTo>
                <a:lnTo>
                  <a:pt x="2492" y="3157"/>
                </a:lnTo>
                <a:lnTo>
                  <a:pt x="2492" y="3159"/>
                </a:lnTo>
                <a:lnTo>
                  <a:pt x="2494" y="3159"/>
                </a:lnTo>
                <a:lnTo>
                  <a:pt x="2496" y="3159"/>
                </a:lnTo>
                <a:lnTo>
                  <a:pt x="2497" y="3159"/>
                </a:lnTo>
                <a:lnTo>
                  <a:pt x="2499" y="3159"/>
                </a:lnTo>
                <a:lnTo>
                  <a:pt x="2501" y="3159"/>
                </a:lnTo>
                <a:lnTo>
                  <a:pt x="2501" y="3160"/>
                </a:lnTo>
                <a:lnTo>
                  <a:pt x="2501" y="3162"/>
                </a:lnTo>
                <a:lnTo>
                  <a:pt x="2502" y="3162"/>
                </a:lnTo>
                <a:lnTo>
                  <a:pt x="2502" y="3164"/>
                </a:lnTo>
                <a:lnTo>
                  <a:pt x="2502" y="3165"/>
                </a:lnTo>
                <a:lnTo>
                  <a:pt x="2504" y="3165"/>
                </a:lnTo>
                <a:lnTo>
                  <a:pt x="2504" y="3167"/>
                </a:lnTo>
                <a:lnTo>
                  <a:pt x="2506" y="3167"/>
                </a:lnTo>
                <a:lnTo>
                  <a:pt x="2506" y="3169"/>
                </a:lnTo>
                <a:lnTo>
                  <a:pt x="2506" y="3170"/>
                </a:lnTo>
                <a:lnTo>
                  <a:pt x="2507" y="3170"/>
                </a:lnTo>
                <a:lnTo>
                  <a:pt x="2509" y="3169"/>
                </a:lnTo>
                <a:lnTo>
                  <a:pt x="2509" y="3170"/>
                </a:lnTo>
                <a:lnTo>
                  <a:pt x="2511" y="3170"/>
                </a:lnTo>
                <a:lnTo>
                  <a:pt x="2511" y="3172"/>
                </a:lnTo>
                <a:lnTo>
                  <a:pt x="2512" y="3172"/>
                </a:lnTo>
                <a:lnTo>
                  <a:pt x="2512" y="3174"/>
                </a:lnTo>
                <a:lnTo>
                  <a:pt x="2512" y="3175"/>
                </a:lnTo>
                <a:lnTo>
                  <a:pt x="2512" y="3177"/>
                </a:lnTo>
                <a:lnTo>
                  <a:pt x="2512" y="3179"/>
                </a:lnTo>
                <a:lnTo>
                  <a:pt x="2514" y="3179"/>
                </a:lnTo>
                <a:lnTo>
                  <a:pt x="2512" y="3179"/>
                </a:lnTo>
                <a:lnTo>
                  <a:pt x="2512" y="3180"/>
                </a:lnTo>
                <a:lnTo>
                  <a:pt x="2514" y="3180"/>
                </a:lnTo>
                <a:lnTo>
                  <a:pt x="2514" y="3179"/>
                </a:lnTo>
                <a:lnTo>
                  <a:pt x="2514" y="3177"/>
                </a:lnTo>
                <a:lnTo>
                  <a:pt x="2514" y="3179"/>
                </a:lnTo>
                <a:lnTo>
                  <a:pt x="2516" y="3179"/>
                </a:lnTo>
                <a:lnTo>
                  <a:pt x="2516" y="3180"/>
                </a:lnTo>
                <a:lnTo>
                  <a:pt x="2516" y="3182"/>
                </a:lnTo>
                <a:lnTo>
                  <a:pt x="2516" y="3184"/>
                </a:lnTo>
                <a:lnTo>
                  <a:pt x="2517" y="3184"/>
                </a:lnTo>
                <a:lnTo>
                  <a:pt x="2516" y="3184"/>
                </a:lnTo>
                <a:lnTo>
                  <a:pt x="2517" y="3184"/>
                </a:lnTo>
                <a:lnTo>
                  <a:pt x="2516" y="3184"/>
                </a:lnTo>
                <a:lnTo>
                  <a:pt x="2517" y="3184"/>
                </a:lnTo>
                <a:lnTo>
                  <a:pt x="2517" y="3185"/>
                </a:lnTo>
                <a:lnTo>
                  <a:pt x="2517" y="3187"/>
                </a:lnTo>
                <a:lnTo>
                  <a:pt x="2517" y="3189"/>
                </a:lnTo>
                <a:lnTo>
                  <a:pt x="2519" y="3189"/>
                </a:lnTo>
                <a:lnTo>
                  <a:pt x="2519" y="3190"/>
                </a:lnTo>
                <a:lnTo>
                  <a:pt x="2519" y="3192"/>
                </a:lnTo>
                <a:lnTo>
                  <a:pt x="2519" y="3194"/>
                </a:lnTo>
                <a:lnTo>
                  <a:pt x="2519" y="3195"/>
                </a:lnTo>
                <a:lnTo>
                  <a:pt x="2519" y="3197"/>
                </a:lnTo>
                <a:lnTo>
                  <a:pt x="2521" y="3197"/>
                </a:lnTo>
                <a:lnTo>
                  <a:pt x="2521" y="3199"/>
                </a:lnTo>
                <a:lnTo>
                  <a:pt x="2522" y="3199"/>
                </a:lnTo>
                <a:lnTo>
                  <a:pt x="2522" y="3200"/>
                </a:lnTo>
                <a:lnTo>
                  <a:pt x="2522" y="3202"/>
                </a:lnTo>
                <a:lnTo>
                  <a:pt x="2522" y="3204"/>
                </a:lnTo>
                <a:lnTo>
                  <a:pt x="2524" y="3204"/>
                </a:lnTo>
                <a:lnTo>
                  <a:pt x="2524" y="3205"/>
                </a:lnTo>
                <a:lnTo>
                  <a:pt x="2526" y="3205"/>
                </a:lnTo>
                <a:lnTo>
                  <a:pt x="2526" y="3207"/>
                </a:lnTo>
                <a:lnTo>
                  <a:pt x="2527" y="3207"/>
                </a:lnTo>
                <a:lnTo>
                  <a:pt x="2527" y="3209"/>
                </a:lnTo>
                <a:lnTo>
                  <a:pt x="2526" y="3209"/>
                </a:lnTo>
                <a:lnTo>
                  <a:pt x="2526" y="3210"/>
                </a:lnTo>
                <a:lnTo>
                  <a:pt x="2527" y="3210"/>
                </a:lnTo>
                <a:lnTo>
                  <a:pt x="2527" y="3212"/>
                </a:lnTo>
                <a:lnTo>
                  <a:pt x="2527" y="3214"/>
                </a:lnTo>
                <a:lnTo>
                  <a:pt x="2527" y="3215"/>
                </a:lnTo>
                <a:lnTo>
                  <a:pt x="2527" y="3217"/>
                </a:lnTo>
                <a:lnTo>
                  <a:pt x="2529" y="3217"/>
                </a:lnTo>
                <a:lnTo>
                  <a:pt x="2529" y="3219"/>
                </a:lnTo>
                <a:lnTo>
                  <a:pt x="2531" y="3219"/>
                </a:lnTo>
                <a:lnTo>
                  <a:pt x="2531" y="3220"/>
                </a:lnTo>
                <a:lnTo>
                  <a:pt x="2533" y="3220"/>
                </a:lnTo>
                <a:lnTo>
                  <a:pt x="2534" y="3220"/>
                </a:lnTo>
                <a:lnTo>
                  <a:pt x="2536" y="3220"/>
                </a:lnTo>
                <a:lnTo>
                  <a:pt x="2536" y="3222"/>
                </a:lnTo>
                <a:lnTo>
                  <a:pt x="2538" y="3222"/>
                </a:lnTo>
                <a:lnTo>
                  <a:pt x="2539" y="3222"/>
                </a:lnTo>
                <a:lnTo>
                  <a:pt x="2539" y="3224"/>
                </a:lnTo>
                <a:lnTo>
                  <a:pt x="2539" y="3225"/>
                </a:lnTo>
                <a:lnTo>
                  <a:pt x="2539" y="3227"/>
                </a:lnTo>
                <a:lnTo>
                  <a:pt x="2541" y="3227"/>
                </a:lnTo>
                <a:lnTo>
                  <a:pt x="2539" y="3229"/>
                </a:lnTo>
                <a:lnTo>
                  <a:pt x="2539" y="3230"/>
                </a:lnTo>
                <a:lnTo>
                  <a:pt x="2541" y="3230"/>
                </a:lnTo>
                <a:lnTo>
                  <a:pt x="2541" y="3232"/>
                </a:lnTo>
                <a:lnTo>
                  <a:pt x="2543" y="3232"/>
                </a:lnTo>
                <a:lnTo>
                  <a:pt x="2543" y="3234"/>
                </a:lnTo>
                <a:lnTo>
                  <a:pt x="2544" y="3234"/>
                </a:lnTo>
                <a:lnTo>
                  <a:pt x="2546" y="3234"/>
                </a:lnTo>
                <a:lnTo>
                  <a:pt x="2548" y="3234"/>
                </a:lnTo>
                <a:lnTo>
                  <a:pt x="2548" y="3235"/>
                </a:lnTo>
                <a:lnTo>
                  <a:pt x="2549" y="3235"/>
                </a:lnTo>
                <a:lnTo>
                  <a:pt x="2549" y="3237"/>
                </a:lnTo>
                <a:lnTo>
                  <a:pt x="2551" y="3237"/>
                </a:lnTo>
                <a:lnTo>
                  <a:pt x="2549" y="3239"/>
                </a:lnTo>
                <a:lnTo>
                  <a:pt x="2551" y="3239"/>
                </a:lnTo>
                <a:lnTo>
                  <a:pt x="2551" y="3240"/>
                </a:lnTo>
                <a:lnTo>
                  <a:pt x="2553" y="3240"/>
                </a:lnTo>
                <a:lnTo>
                  <a:pt x="2553" y="3242"/>
                </a:lnTo>
                <a:lnTo>
                  <a:pt x="2553" y="3240"/>
                </a:lnTo>
                <a:lnTo>
                  <a:pt x="2554" y="3242"/>
                </a:lnTo>
                <a:lnTo>
                  <a:pt x="2556" y="3242"/>
                </a:lnTo>
                <a:lnTo>
                  <a:pt x="2556" y="3244"/>
                </a:lnTo>
                <a:lnTo>
                  <a:pt x="2556" y="3245"/>
                </a:lnTo>
                <a:lnTo>
                  <a:pt x="2558" y="3245"/>
                </a:lnTo>
                <a:lnTo>
                  <a:pt x="2558" y="3247"/>
                </a:lnTo>
                <a:lnTo>
                  <a:pt x="2559" y="3247"/>
                </a:lnTo>
                <a:lnTo>
                  <a:pt x="2559" y="3249"/>
                </a:lnTo>
                <a:lnTo>
                  <a:pt x="2561" y="3250"/>
                </a:lnTo>
                <a:lnTo>
                  <a:pt x="2563" y="3250"/>
                </a:lnTo>
                <a:lnTo>
                  <a:pt x="2563" y="3252"/>
                </a:lnTo>
                <a:lnTo>
                  <a:pt x="2564" y="3252"/>
                </a:lnTo>
                <a:lnTo>
                  <a:pt x="2564" y="3254"/>
                </a:lnTo>
                <a:lnTo>
                  <a:pt x="2566" y="3254"/>
                </a:lnTo>
                <a:lnTo>
                  <a:pt x="2566" y="3255"/>
                </a:lnTo>
                <a:lnTo>
                  <a:pt x="2566" y="3257"/>
                </a:lnTo>
                <a:lnTo>
                  <a:pt x="2568" y="3257"/>
                </a:lnTo>
                <a:lnTo>
                  <a:pt x="2568" y="3259"/>
                </a:lnTo>
                <a:lnTo>
                  <a:pt x="2569" y="3259"/>
                </a:lnTo>
                <a:lnTo>
                  <a:pt x="2571" y="3259"/>
                </a:lnTo>
                <a:lnTo>
                  <a:pt x="2571" y="3260"/>
                </a:lnTo>
                <a:lnTo>
                  <a:pt x="2571" y="3262"/>
                </a:lnTo>
                <a:lnTo>
                  <a:pt x="2573" y="3262"/>
                </a:lnTo>
                <a:lnTo>
                  <a:pt x="2573" y="3264"/>
                </a:lnTo>
                <a:lnTo>
                  <a:pt x="2574" y="3264"/>
                </a:lnTo>
                <a:lnTo>
                  <a:pt x="2576" y="3264"/>
                </a:lnTo>
                <a:lnTo>
                  <a:pt x="2576" y="3265"/>
                </a:lnTo>
                <a:lnTo>
                  <a:pt x="2578" y="3265"/>
                </a:lnTo>
                <a:lnTo>
                  <a:pt x="2579" y="3267"/>
                </a:lnTo>
                <a:lnTo>
                  <a:pt x="2581" y="3267"/>
                </a:lnTo>
                <a:lnTo>
                  <a:pt x="2581" y="3269"/>
                </a:lnTo>
                <a:lnTo>
                  <a:pt x="2581" y="3270"/>
                </a:lnTo>
                <a:lnTo>
                  <a:pt x="2583" y="3270"/>
                </a:lnTo>
                <a:lnTo>
                  <a:pt x="2583" y="3272"/>
                </a:lnTo>
                <a:lnTo>
                  <a:pt x="2583" y="3274"/>
                </a:lnTo>
                <a:lnTo>
                  <a:pt x="2584" y="3274"/>
                </a:lnTo>
                <a:lnTo>
                  <a:pt x="2586" y="3274"/>
                </a:lnTo>
                <a:lnTo>
                  <a:pt x="2586" y="3275"/>
                </a:lnTo>
                <a:lnTo>
                  <a:pt x="2586" y="3277"/>
                </a:lnTo>
                <a:lnTo>
                  <a:pt x="2584" y="3277"/>
                </a:lnTo>
                <a:lnTo>
                  <a:pt x="2584" y="3279"/>
                </a:lnTo>
                <a:lnTo>
                  <a:pt x="2583" y="3279"/>
                </a:lnTo>
                <a:lnTo>
                  <a:pt x="2583" y="3280"/>
                </a:lnTo>
                <a:lnTo>
                  <a:pt x="2583" y="3282"/>
                </a:lnTo>
                <a:lnTo>
                  <a:pt x="2581" y="3282"/>
                </a:lnTo>
                <a:lnTo>
                  <a:pt x="2581" y="3284"/>
                </a:lnTo>
                <a:lnTo>
                  <a:pt x="2579" y="3284"/>
                </a:lnTo>
                <a:lnTo>
                  <a:pt x="2579" y="3285"/>
                </a:lnTo>
                <a:lnTo>
                  <a:pt x="2578" y="3285"/>
                </a:lnTo>
                <a:lnTo>
                  <a:pt x="2578" y="3287"/>
                </a:lnTo>
                <a:lnTo>
                  <a:pt x="2576" y="3287"/>
                </a:lnTo>
                <a:lnTo>
                  <a:pt x="2574" y="3287"/>
                </a:lnTo>
                <a:lnTo>
                  <a:pt x="2574" y="3285"/>
                </a:lnTo>
                <a:lnTo>
                  <a:pt x="2576" y="3285"/>
                </a:lnTo>
                <a:lnTo>
                  <a:pt x="2578" y="3285"/>
                </a:lnTo>
                <a:lnTo>
                  <a:pt x="2579" y="3285"/>
                </a:lnTo>
                <a:lnTo>
                  <a:pt x="2578" y="3285"/>
                </a:lnTo>
                <a:lnTo>
                  <a:pt x="2578" y="3284"/>
                </a:lnTo>
                <a:lnTo>
                  <a:pt x="2576" y="3284"/>
                </a:lnTo>
                <a:lnTo>
                  <a:pt x="2574" y="3284"/>
                </a:lnTo>
                <a:lnTo>
                  <a:pt x="2573" y="3284"/>
                </a:lnTo>
                <a:lnTo>
                  <a:pt x="2571" y="3284"/>
                </a:lnTo>
                <a:lnTo>
                  <a:pt x="2569" y="3284"/>
                </a:lnTo>
                <a:lnTo>
                  <a:pt x="2569" y="3282"/>
                </a:lnTo>
                <a:lnTo>
                  <a:pt x="2568" y="3282"/>
                </a:lnTo>
                <a:lnTo>
                  <a:pt x="2566" y="3282"/>
                </a:lnTo>
                <a:lnTo>
                  <a:pt x="2566" y="3280"/>
                </a:lnTo>
                <a:lnTo>
                  <a:pt x="2566" y="3282"/>
                </a:lnTo>
                <a:lnTo>
                  <a:pt x="2564" y="3282"/>
                </a:lnTo>
                <a:lnTo>
                  <a:pt x="2564" y="3284"/>
                </a:lnTo>
                <a:lnTo>
                  <a:pt x="2566" y="3284"/>
                </a:lnTo>
                <a:lnTo>
                  <a:pt x="2566" y="3285"/>
                </a:lnTo>
                <a:lnTo>
                  <a:pt x="2566" y="3287"/>
                </a:lnTo>
                <a:lnTo>
                  <a:pt x="2568" y="3287"/>
                </a:lnTo>
                <a:lnTo>
                  <a:pt x="2568" y="3289"/>
                </a:lnTo>
                <a:lnTo>
                  <a:pt x="2569" y="3289"/>
                </a:lnTo>
                <a:lnTo>
                  <a:pt x="2569" y="3290"/>
                </a:lnTo>
                <a:lnTo>
                  <a:pt x="2571" y="3290"/>
                </a:lnTo>
                <a:lnTo>
                  <a:pt x="2573" y="3290"/>
                </a:lnTo>
                <a:lnTo>
                  <a:pt x="2574" y="3290"/>
                </a:lnTo>
                <a:lnTo>
                  <a:pt x="2574" y="3292"/>
                </a:lnTo>
                <a:lnTo>
                  <a:pt x="2574" y="3294"/>
                </a:lnTo>
                <a:lnTo>
                  <a:pt x="2576" y="3294"/>
                </a:lnTo>
                <a:lnTo>
                  <a:pt x="2576" y="3295"/>
                </a:lnTo>
                <a:lnTo>
                  <a:pt x="2578" y="3295"/>
                </a:lnTo>
                <a:lnTo>
                  <a:pt x="2578" y="3297"/>
                </a:lnTo>
                <a:lnTo>
                  <a:pt x="2578" y="3299"/>
                </a:lnTo>
                <a:lnTo>
                  <a:pt x="2578" y="3300"/>
                </a:lnTo>
                <a:lnTo>
                  <a:pt x="2579" y="3300"/>
                </a:lnTo>
                <a:lnTo>
                  <a:pt x="2579" y="3302"/>
                </a:lnTo>
                <a:lnTo>
                  <a:pt x="2581" y="3304"/>
                </a:lnTo>
                <a:lnTo>
                  <a:pt x="2581" y="3305"/>
                </a:lnTo>
                <a:lnTo>
                  <a:pt x="2583" y="3305"/>
                </a:lnTo>
                <a:lnTo>
                  <a:pt x="2583" y="3307"/>
                </a:lnTo>
                <a:lnTo>
                  <a:pt x="2581" y="3307"/>
                </a:lnTo>
                <a:lnTo>
                  <a:pt x="2581" y="3309"/>
                </a:lnTo>
                <a:lnTo>
                  <a:pt x="2583" y="3309"/>
                </a:lnTo>
                <a:lnTo>
                  <a:pt x="2583" y="3311"/>
                </a:lnTo>
                <a:lnTo>
                  <a:pt x="2583" y="3312"/>
                </a:lnTo>
                <a:lnTo>
                  <a:pt x="2583" y="3314"/>
                </a:lnTo>
                <a:lnTo>
                  <a:pt x="2584" y="3314"/>
                </a:lnTo>
                <a:lnTo>
                  <a:pt x="2584" y="3316"/>
                </a:lnTo>
                <a:lnTo>
                  <a:pt x="2584" y="3317"/>
                </a:lnTo>
                <a:lnTo>
                  <a:pt x="2584" y="3319"/>
                </a:lnTo>
                <a:lnTo>
                  <a:pt x="2586" y="3319"/>
                </a:lnTo>
                <a:lnTo>
                  <a:pt x="2586" y="3321"/>
                </a:lnTo>
                <a:lnTo>
                  <a:pt x="2586" y="3322"/>
                </a:lnTo>
                <a:lnTo>
                  <a:pt x="2588" y="3322"/>
                </a:lnTo>
                <a:lnTo>
                  <a:pt x="2588" y="3324"/>
                </a:lnTo>
                <a:lnTo>
                  <a:pt x="2589" y="3326"/>
                </a:lnTo>
                <a:lnTo>
                  <a:pt x="2591" y="3326"/>
                </a:lnTo>
                <a:lnTo>
                  <a:pt x="2591" y="3327"/>
                </a:lnTo>
                <a:lnTo>
                  <a:pt x="2591" y="3329"/>
                </a:lnTo>
                <a:lnTo>
                  <a:pt x="2593" y="3329"/>
                </a:lnTo>
                <a:lnTo>
                  <a:pt x="2593" y="3331"/>
                </a:lnTo>
                <a:lnTo>
                  <a:pt x="2594" y="3331"/>
                </a:lnTo>
                <a:lnTo>
                  <a:pt x="2594" y="3332"/>
                </a:lnTo>
                <a:lnTo>
                  <a:pt x="2596" y="3332"/>
                </a:lnTo>
                <a:lnTo>
                  <a:pt x="2596" y="3331"/>
                </a:lnTo>
                <a:lnTo>
                  <a:pt x="2598" y="3331"/>
                </a:lnTo>
                <a:lnTo>
                  <a:pt x="2598" y="3332"/>
                </a:lnTo>
                <a:lnTo>
                  <a:pt x="2599" y="3332"/>
                </a:lnTo>
                <a:lnTo>
                  <a:pt x="2599" y="3334"/>
                </a:lnTo>
                <a:lnTo>
                  <a:pt x="2598" y="3334"/>
                </a:lnTo>
                <a:lnTo>
                  <a:pt x="2598" y="3336"/>
                </a:lnTo>
                <a:lnTo>
                  <a:pt x="2598" y="3337"/>
                </a:lnTo>
                <a:lnTo>
                  <a:pt x="2598" y="3339"/>
                </a:lnTo>
                <a:lnTo>
                  <a:pt x="2599" y="3339"/>
                </a:lnTo>
                <a:lnTo>
                  <a:pt x="2598" y="3339"/>
                </a:lnTo>
                <a:lnTo>
                  <a:pt x="2598" y="3341"/>
                </a:lnTo>
                <a:lnTo>
                  <a:pt x="2598" y="3342"/>
                </a:lnTo>
                <a:lnTo>
                  <a:pt x="2599" y="3342"/>
                </a:lnTo>
                <a:lnTo>
                  <a:pt x="2601" y="3342"/>
                </a:lnTo>
                <a:lnTo>
                  <a:pt x="2599" y="3342"/>
                </a:lnTo>
                <a:lnTo>
                  <a:pt x="2599" y="3341"/>
                </a:lnTo>
                <a:lnTo>
                  <a:pt x="2601" y="3341"/>
                </a:lnTo>
                <a:lnTo>
                  <a:pt x="2603" y="3341"/>
                </a:lnTo>
                <a:lnTo>
                  <a:pt x="2604" y="3341"/>
                </a:lnTo>
                <a:lnTo>
                  <a:pt x="2604" y="3342"/>
                </a:lnTo>
                <a:lnTo>
                  <a:pt x="2604" y="3344"/>
                </a:lnTo>
                <a:lnTo>
                  <a:pt x="2606" y="3344"/>
                </a:lnTo>
                <a:lnTo>
                  <a:pt x="2608" y="3344"/>
                </a:lnTo>
                <a:lnTo>
                  <a:pt x="2609" y="3344"/>
                </a:lnTo>
                <a:lnTo>
                  <a:pt x="2609" y="3342"/>
                </a:lnTo>
                <a:lnTo>
                  <a:pt x="2611" y="3342"/>
                </a:lnTo>
                <a:lnTo>
                  <a:pt x="2611" y="3341"/>
                </a:lnTo>
                <a:lnTo>
                  <a:pt x="2609" y="3341"/>
                </a:lnTo>
                <a:lnTo>
                  <a:pt x="2611" y="3341"/>
                </a:lnTo>
                <a:lnTo>
                  <a:pt x="2611" y="3342"/>
                </a:lnTo>
                <a:lnTo>
                  <a:pt x="2611" y="3344"/>
                </a:lnTo>
                <a:lnTo>
                  <a:pt x="2613" y="3344"/>
                </a:lnTo>
                <a:lnTo>
                  <a:pt x="2614" y="3344"/>
                </a:lnTo>
                <a:lnTo>
                  <a:pt x="2614" y="3346"/>
                </a:lnTo>
                <a:lnTo>
                  <a:pt x="2616" y="3346"/>
                </a:lnTo>
                <a:lnTo>
                  <a:pt x="2618" y="3346"/>
                </a:lnTo>
                <a:lnTo>
                  <a:pt x="2618" y="3347"/>
                </a:lnTo>
                <a:lnTo>
                  <a:pt x="2619" y="3347"/>
                </a:lnTo>
                <a:lnTo>
                  <a:pt x="2619" y="3349"/>
                </a:lnTo>
                <a:lnTo>
                  <a:pt x="2621" y="3349"/>
                </a:lnTo>
                <a:lnTo>
                  <a:pt x="2623" y="3351"/>
                </a:lnTo>
                <a:lnTo>
                  <a:pt x="2623" y="3352"/>
                </a:lnTo>
                <a:lnTo>
                  <a:pt x="2624" y="3352"/>
                </a:lnTo>
                <a:lnTo>
                  <a:pt x="2626" y="3352"/>
                </a:lnTo>
                <a:lnTo>
                  <a:pt x="2626" y="3354"/>
                </a:lnTo>
                <a:lnTo>
                  <a:pt x="2626" y="3356"/>
                </a:lnTo>
                <a:lnTo>
                  <a:pt x="2628" y="3356"/>
                </a:lnTo>
                <a:lnTo>
                  <a:pt x="2628" y="3357"/>
                </a:lnTo>
                <a:lnTo>
                  <a:pt x="2628" y="3359"/>
                </a:lnTo>
                <a:lnTo>
                  <a:pt x="2629" y="3359"/>
                </a:lnTo>
                <a:lnTo>
                  <a:pt x="2631" y="3359"/>
                </a:lnTo>
                <a:lnTo>
                  <a:pt x="2633" y="3359"/>
                </a:lnTo>
                <a:lnTo>
                  <a:pt x="2631" y="3359"/>
                </a:lnTo>
                <a:lnTo>
                  <a:pt x="2633" y="3361"/>
                </a:lnTo>
                <a:lnTo>
                  <a:pt x="2633" y="3359"/>
                </a:lnTo>
                <a:lnTo>
                  <a:pt x="2633" y="3361"/>
                </a:lnTo>
                <a:lnTo>
                  <a:pt x="2633" y="3362"/>
                </a:lnTo>
                <a:lnTo>
                  <a:pt x="2634" y="3362"/>
                </a:lnTo>
                <a:lnTo>
                  <a:pt x="2636" y="3362"/>
                </a:lnTo>
                <a:lnTo>
                  <a:pt x="2636" y="3364"/>
                </a:lnTo>
                <a:lnTo>
                  <a:pt x="2638" y="3364"/>
                </a:lnTo>
                <a:lnTo>
                  <a:pt x="2638" y="3366"/>
                </a:lnTo>
                <a:lnTo>
                  <a:pt x="2639" y="3366"/>
                </a:lnTo>
                <a:lnTo>
                  <a:pt x="2641" y="3366"/>
                </a:lnTo>
                <a:lnTo>
                  <a:pt x="2643" y="3366"/>
                </a:lnTo>
                <a:lnTo>
                  <a:pt x="2644" y="3366"/>
                </a:lnTo>
                <a:lnTo>
                  <a:pt x="2646" y="3366"/>
                </a:lnTo>
                <a:lnTo>
                  <a:pt x="2646" y="3367"/>
                </a:lnTo>
                <a:lnTo>
                  <a:pt x="2648" y="3367"/>
                </a:lnTo>
                <a:lnTo>
                  <a:pt x="2648" y="3369"/>
                </a:lnTo>
                <a:lnTo>
                  <a:pt x="2649" y="3369"/>
                </a:lnTo>
                <a:lnTo>
                  <a:pt x="2651" y="3369"/>
                </a:lnTo>
                <a:lnTo>
                  <a:pt x="2653" y="3369"/>
                </a:lnTo>
                <a:lnTo>
                  <a:pt x="2654" y="3369"/>
                </a:lnTo>
                <a:lnTo>
                  <a:pt x="2654" y="3367"/>
                </a:lnTo>
                <a:lnTo>
                  <a:pt x="2654" y="3369"/>
                </a:lnTo>
                <a:lnTo>
                  <a:pt x="2656" y="3369"/>
                </a:lnTo>
                <a:lnTo>
                  <a:pt x="2656" y="3371"/>
                </a:lnTo>
                <a:lnTo>
                  <a:pt x="2658" y="3371"/>
                </a:lnTo>
                <a:lnTo>
                  <a:pt x="2658" y="3372"/>
                </a:lnTo>
                <a:lnTo>
                  <a:pt x="2659" y="3372"/>
                </a:lnTo>
                <a:lnTo>
                  <a:pt x="2661" y="3372"/>
                </a:lnTo>
                <a:lnTo>
                  <a:pt x="2663" y="3372"/>
                </a:lnTo>
                <a:lnTo>
                  <a:pt x="2663" y="3371"/>
                </a:lnTo>
                <a:lnTo>
                  <a:pt x="2664" y="3371"/>
                </a:lnTo>
                <a:lnTo>
                  <a:pt x="2666" y="3371"/>
                </a:lnTo>
                <a:lnTo>
                  <a:pt x="2668" y="3371"/>
                </a:lnTo>
                <a:lnTo>
                  <a:pt x="2669" y="3371"/>
                </a:lnTo>
                <a:lnTo>
                  <a:pt x="2671" y="3371"/>
                </a:lnTo>
                <a:lnTo>
                  <a:pt x="2671" y="3372"/>
                </a:lnTo>
                <a:lnTo>
                  <a:pt x="2673" y="3372"/>
                </a:lnTo>
                <a:lnTo>
                  <a:pt x="2674" y="3372"/>
                </a:lnTo>
                <a:lnTo>
                  <a:pt x="2676" y="3372"/>
                </a:lnTo>
                <a:lnTo>
                  <a:pt x="2678" y="3372"/>
                </a:lnTo>
                <a:lnTo>
                  <a:pt x="2678" y="3374"/>
                </a:lnTo>
                <a:lnTo>
                  <a:pt x="2678" y="3376"/>
                </a:lnTo>
                <a:lnTo>
                  <a:pt x="2679" y="3376"/>
                </a:lnTo>
                <a:lnTo>
                  <a:pt x="2681" y="3376"/>
                </a:lnTo>
                <a:lnTo>
                  <a:pt x="2681" y="3377"/>
                </a:lnTo>
                <a:lnTo>
                  <a:pt x="2683" y="3377"/>
                </a:lnTo>
                <a:lnTo>
                  <a:pt x="2683" y="3379"/>
                </a:lnTo>
                <a:lnTo>
                  <a:pt x="2684" y="3379"/>
                </a:lnTo>
                <a:lnTo>
                  <a:pt x="2684" y="3381"/>
                </a:lnTo>
                <a:lnTo>
                  <a:pt x="2686" y="3381"/>
                </a:lnTo>
                <a:lnTo>
                  <a:pt x="2686" y="3379"/>
                </a:lnTo>
                <a:lnTo>
                  <a:pt x="2688" y="3379"/>
                </a:lnTo>
                <a:lnTo>
                  <a:pt x="2689" y="3379"/>
                </a:lnTo>
                <a:lnTo>
                  <a:pt x="2691" y="3379"/>
                </a:lnTo>
                <a:lnTo>
                  <a:pt x="2693" y="3379"/>
                </a:lnTo>
                <a:lnTo>
                  <a:pt x="2693" y="3381"/>
                </a:lnTo>
                <a:lnTo>
                  <a:pt x="2694" y="3381"/>
                </a:lnTo>
                <a:lnTo>
                  <a:pt x="2694" y="3382"/>
                </a:lnTo>
                <a:lnTo>
                  <a:pt x="2694" y="3384"/>
                </a:lnTo>
                <a:lnTo>
                  <a:pt x="2696" y="3384"/>
                </a:lnTo>
                <a:lnTo>
                  <a:pt x="2696" y="3386"/>
                </a:lnTo>
                <a:lnTo>
                  <a:pt x="2698" y="3386"/>
                </a:lnTo>
                <a:lnTo>
                  <a:pt x="2699" y="3386"/>
                </a:lnTo>
                <a:lnTo>
                  <a:pt x="2699" y="3384"/>
                </a:lnTo>
                <a:lnTo>
                  <a:pt x="2698" y="3384"/>
                </a:lnTo>
                <a:lnTo>
                  <a:pt x="2699" y="3384"/>
                </a:lnTo>
                <a:lnTo>
                  <a:pt x="2699" y="3386"/>
                </a:lnTo>
                <a:lnTo>
                  <a:pt x="2701" y="3386"/>
                </a:lnTo>
                <a:lnTo>
                  <a:pt x="2701" y="3387"/>
                </a:lnTo>
                <a:lnTo>
                  <a:pt x="2703" y="3387"/>
                </a:lnTo>
                <a:lnTo>
                  <a:pt x="2703" y="3386"/>
                </a:lnTo>
                <a:lnTo>
                  <a:pt x="2703" y="3387"/>
                </a:lnTo>
                <a:lnTo>
                  <a:pt x="2704" y="3387"/>
                </a:lnTo>
                <a:lnTo>
                  <a:pt x="2704" y="3389"/>
                </a:lnTo>
                <a:lnTo>
                  <a:pt x="2706" y="3389"/>
                </a:lnTo>
                <a:lnTo>
                  <a:pt x="2706" y="3387"/>
                </a:lnTo>
                <a:lnTo>
                  <a:pt x="2706" y="3386"/>
                </a:lnTo>
                <a:lnTo>
                  <a:pt x="2704" y="3386"/>
                </a:lnTo>
                <a:lnTo>
                  <a:pt x="2704" y="3384"/>
                </a:lnTo>
                <a:lnTo>
                  <a:pt x="2703" y="3384"/>
                </a:lnTo>
                <a:lnTo>
                  <a:pt x="2704" y="3384"/>
                </a:lnTo>
                <a:lnTo>
                  <a:pt x="2704" y="3382"/>
                </a:lnTo>
                <a:lnTo>
                  <a:pt x="2704" y="3384"/>
                </a:lnTo>
                <a:lnTo>
                  <a:pt x="2706" y="3384"/>
                </a:lnTo>
                <a:lnTo>
                  <a:pt x="2706" y="3386"/>
                </a:lnTo>
                <a:lnTo>
                  <a:pt x="2708" y="3386"/>
                </a:lnTo>
                <a:lnTo>
                  <a:pt x="2709" y="3386"/>
                </a:lnTo>
                <a:lnTo>
                  <a:pt x="2708" y="3386"/>
                </a:lnTo>
                <a:lnTo>
                  <a:pt x="2708" y="3384"/>
                </a:lnTo>
                <a:lnTo>
                  <a:pt x="2709" y="3384"/>
                </a:lnTo>
                <a:lnTo>
                  <a:pt x="2709" y="3386"/>
                </a:lnTo>
                <a:lnTo>
                  <a:pt x="2711" y="3386"/>
                </a:lnTo>
                <a:lnTo>
                  <a:pt x="2709" y="3386"/>
                </a:lnTo>
                <a:lnTo>
                  <a:pt x="2711" y="3386"/>
                </a:lnTo>
                <a:lnTo>
                  <a:pt x="2711" y="3387"/>
                </a:lnTo>
                <a:lnTo>
                  <a:pt x="2713" y="3387"/>
                </a:lnTo>
                <a:lnTo>
                  <a:pt x="2713" y="3389"/>
                </a:lnTo>
                <a:lnTo>
                  <a:pt x="2714" y="3389"/>
                </a:lnTo>
                <a:lnTo>
                  <a:pt x="2714" y="3391"/>
                </a:lnTo>
                <a:lnTo>
                  <a:pt x="2714" y="3389"/>
                </a:lnTo>
                <a:lnTo>
                  <a:pt x="2716" y="3389"/>
                </a:lnTo>
                <a:lnTo>
                  <a:pt x="2716" y="3391"/>
                </a:lnTo>
                <a:lnTo>
                  <a:pt x="2718" y="3391"/>
                </a:lnTo>
                <a:lnTo>
                  <a:pt x="2718" y="3392"/>
                </a:lnTo>
                <a:lnTo>
                  <a:pt x="2720" y="3392"/>
                </a:lnTo>
                <a:lnTo>
                  <a:pt x="2721" y="3392"/>
                </a:lnTo>
                <a:lnTo>
                  <a:pt x="2721" y="3394"/>
                </a:lnTo>
                <a:lnTo>
                  <a:pt x="2721" y="3396"/>
                </a:lnTo>
                <a:lnTo>
                  <a:pt x="2723" y="3396"/>
                </a:lnTo>
                <a:lnTo>
                  <a:pt x="2721" y="3396"/>
                </a:lnTo>
                <a:lnTo>
                  <a:pt x="2721" y="3397"/>
                </a:lnTo>
                <a:lnTo>
                  <a:pt x="2720" y="3397"/>
                </a:lnTo>
                <a:lnTo>
                  <a:pt x="2718" y="3397"/>
                </a:lnTo>
                <a:lnTo>
                  <a:pt x="2716" y="3397"/>
                </a:lnTo>
                <a:lnTo>
                  <a:pt x="2714" y="3397"/>
                </a:lnTo>
                <a:lnTo>
                  <a:pt x="2714" y="3396"/>
                </a:lnTo>
                <a:lnTo>
                  <a:pt x="2713" y="3396"/>
                </a:lnTo>
                <a:lnTo>
                  <a:pt x="2711" y="3396"/>
                </a:lnTo>
                <a:lnTo>
                  <a:pt x="2709" y="3396"/>
                </a:lnTo>
                <a:lnTo>
                  <a:pt x="2708" y="3396"/>
                </a:lnTo>
                <a:lnTo>
                  <a:pt x="2708" y="3397"/>
                </a:lnTo>
                <a:lnTo>
                  <a:pt x="2708" y="3399"/>
                </a:lnTo>
                <a:lnTo>
                  <a:pt x="2709" y="3399"/>
                </a:lnTo>
                <a:lnTo>
                  <a:pt x="2711" y="3399"/>
                </a:lnTo>
                <a:lnTo>
                  <a:pt x="2711" y="3401"/>
                </a:lnTo>
                <a:lnTo>
                  <a:pt x="2713" y="3401"/>
                </a:lnTo>
                <a:lnTo>
                  <a:pt x="2714" y="3401"/>
                </a:lnTo>
                <a:lnTo>
                  <a:pt x="2716" y="3401"/>
                </a:lnTo>
                <a:lnTo>
                  <a:pt x="2718" y="3401"/>
                </a:lnTo>
                <a:lnTo>
                  <a:pt x="2720" y="3401"/>
                </a:lnTo>
                <a:lnTo>
                  <a:pt x="2721" y="3401"/>
                </a:lnTo>
                <a:lnTo>
                  <a:pt x="2721" y="3399"/>
                </a:lnTo>
                <a:lnTo>
                  <a:pt x="2723" y="3399"/>
                </a:lnTo>
                <a:lnTo>
                  <a:pt x="2725" y="3399"/>
                </a:lnTo>
                <a:lnTo>
                  <a:pt x="2725" y="3401"/>
                </a:lnTo>
                <a:lnTo>
                  <a:pt x="2725" y="3399"/>
                </a:lnTo>
                <a:lnTo>
                  <a:pt x="2725" y="3401"/>
                </a:lnTo>
                <a:lnTo>
                  <a:pt x="2726" y="3401"/>
                </a:lnTo>
                <a:lnTo>
                  <a:pt x="2726" y="3399"/>
                </a:lnTo>
                <a:lnTo>
                  <a:pt x="2728" y="3399"/>
                </a:lnTo>
                <a:lnTo>
                  <a:pt x="2728" y="3401"/>
                </a:lnTo>
                <a:lnTo>
                  <a:pt x="2730" y="3401"/>
                </a:lnTo>
                <a:lnTo>
                  <a:pt x="2731" y="3401"/>
                </a:lnTo>
                <a:lnTo>
                  <a:pt x="2733" y="3401"/>
                </a:lnTo>
                <a:lnTo>
                  <a:pt x="2733" y="3402"/>
                </a:lnTo>
                <a:lnTo>
                  <a:pt x="2735" y="3402"/>
                </a:lnTo>
                <a:lnTo>
                  <a:pt x="2736" y="3402"/>
                </a:lnTo>
                <a:lnTo>
                  <a:pt x="2736" y="3401"/>
                </a:lnTo>
                <a:lnTo>
                  <a:pt x="2736" y="3402"/>
                </a:lnTo>
                <a:lnTo>
                  <a:pt x="2738" y="3402"/>
                </a:lnTo>
                <a:lnTo>
                  <a:pt x="2738" y="3404"/>
                </a:lnTo>
                <a:lnTo>
                  <a:pt x="2740" y="3404"/>
                </a:lnTo>
                <a:lnTo>
                  <a:pt x="2741" y="3404"/>
                </a:lnTo>
                <a:lnTo>
                  <a:pt x="2743" y="3404"/>
                </a:lnTo>
                <a:lnTo>
                  <a:pt x="2745" y="3404"/>
                </a:lnTo>
                <a:lnTo>
                  <a:pt x="2746" y="3404"/>
                </a:lnTo>
                <a:lnTo>
                  <a:pt x="2746" y="3406"/>
                </a:lnTo>
                <a:lnTo>
                  <a:pt x="2748" y="3406"/>
                </a:lnTo>
                <a:lnTo>
                  <a:pt x="2750" y="3406"/>
                </a:lnTo>
                <a:lnTo>
                  <a:pt x="2750" y="3407"/>
                </a:lnTo>
                <a:lnTo>
                  <a:pt x="2751" y="3407"/>
                </a:lnTo>
                <a:lnTo>
                  <a:pt x="2751" y="3409"/>
                </a:lnTo>
                <a:lnTo>
                  <a:pt x="2753" y="3409"/>
                </a:lnTo>
                <a:lnTo>
                  <a:pt x="2753" y="3411"/>
                </a:lnTo>
                <a:lnTo>
                  <a:pt x="2753" y="3412"/>
                </a:lnTo>
                <a:lnTo>
                  <a:pt x="2751" y="3412"/>
                </a:lnTo>
                <a:lnTo>
                  <a:pt x="2750" y="3412"/>
                </a:lnTo>
                <a:lnTo>
                  <a:pt x="2750" y="3414"/>
                </a:lnTo>
                <a:lnTo>
                  <a:pt x="2748" y="3414"/>
                </a:lnTo>
                <a:lnTo>
                  <a:pt x="2748" y="3416"/>
                </a:lnTo>
                <a:lnTo>
                  <a:pt x="2750" y="3416"/>
                </a:lnTo>
                <a:lnTo>
                  <a:pt x="2750" y="3417"/>
                </a:lnTo>
                <a:lnTo>
                  <a:pt x="2751" y="3417"/>
                </a:lnTo>
                <a:lnTo>
                  <a:pt x="2753" y="3417"/>
                </a:lnTo>
                <a:lnTo>
                  <a:pt x="2753" y="3419"/>
                </a:lnTo>
                <a:lnTo>
                  <a:pt x="2753" y="3421"/>
                </a:lnTo>
                <a:lnTo>
                  <a:pt x="2755" y="3422"/>
                </a:lnTo>
                <a:lnTo>
                  <a:pt x="2753" y="3422"/>
                </a:lnTo>
                <a:lnTo>
                  <a:pt x="2755" y="3422"/>
                </a:lnTo>
                <a:lnTo>
                  <a:pt x="2755" y="3424"/>
                </a:lnTo>
                <a:lnTo>
                  <a:pt x="2756" y="3424"/>
                </a:lnTo>
                <a:lnTo>
                  <a:pt x="2756" y="3426"/>
                </a:lnTo>
                <a:lnTo>
                  <a:pt x="2758" y="3426"/>
                </a:lnTo>
                <a:lnTo>
                  <a:pt x="2758" y="3427"/>
                </a:lnTo>
                <a:lnTo>
                  <a:pt x="2756" y="3427"/>
                </a:lnTo>
                <a:lnTo>
                  <a:pt x="2756" y="3429"/>
                </a:lnTo>
                <a:lnTo>
                  <a:pt x="2756" y="3431"/>
                </a:lnTo>
                <a:lnTo>
                  <a:pt x="2756" y="3432"/>
                </a:lnTo>
                <a:lnTo>
                  <a:pt x="2758" y="3432"/>
                </a:lnTo>
                <a:lnTo>
                  <a:pt x="2758" y="3434"/>
                </a:lnTo>
                <a:lnTo>
                  <a:pt x="2758" y="3432"/>
                </a:lnTo>
                <a:lnTo>
                  <a:pt x="2760" y="3432"/>
                </a:lnTo>
                <a:lnTo>
                  <a:pt x="2760" y="3434"/>
                </a:lnTo>
                <a:lnTo>
                  <a:pt x="2760" y="3432"/>
                </a:lnTo>
                <a:lnTo>
                  <a:pt x="2761" y="3432"/>
                </a:lnTo>
                <a:lnTo>
                  <a:pt x="2761" y="3434"/>
                </a:lnTo>
                <a:lnTo>
                  <a:pt x="2761" y="3432"/>
                </a:lnTo>
                <a:lnTo>
                  <a:pt x="2763" y="3432"/>
                </a:lnTo>
                <a:lnTo>
                  <a:pt x="2765" y="3432"/>
                </a:lnTo>
                <a:lnTo>
                  <a:pt x="2765" y="3431"/>
                </a:lnTo>
                <a:lnTo>
                  <a:pt x="2763" y="3431"/>
                </a:lnTo>
                <a:lnTo>
                  <a:pt x="2763" y="3429"/>
                </a:lnTo>
                <a:lnTo>
                  <a:pt x="2763" y="3427"/>
                </a:lnTo>
                <a:lnTo>
                  <a:pt x="2761" y="3426"/>
                </a:lnTo>
                <a:lnTo>
                  <a:pt x="2761" y="3424"/>
                </a:lnTo>
                <a:lnTo>
                  <a:pt x="2763" y="3424"/>
                </a:lnTo>
                <a:lnTo>
                  <a:pt x="2763" y="3426"/>
                </a:lnTo>
                <a:lnTo>
                  <a:pt x="2763" y="3427"/>
                </a:lnTo>
                <a:lnTo>
                  <a:pt x="2763" y="3429"/>
                </a:lnTo>
                <a:lnTo>
                  <a:pt x="2763" y="3427"/>
                </a:lnTo>
                <a:lnTo>
                  <a:pt x="2765" y="3427"/>
                </a:lnTo>
                <a:lnTo>
                  <a:pt x="2765" y="3429"/>
                </a:lnTo>
                <a:lnTo>
                  <a:pt x="2765" y="3431"/>
                </a:lnTo>
                <a:lnTo>
                  <a:pt x="2766" y="3431"/>
                </a:lnTo>
                <a:lnTo>
                  <a:pt x="2766" y="3432"/>
                </a:lnTo>
                <a:lnTo>
                  <a:pt x="2768" y="3432"/>
                </a:lnTo>
                <a:lnTo>
                  <a:pt x="2770" y="3432"/>
                </a:lnTo>
                <a:lnTo>
                  <a:pt x="2771" y="3432"/>
                </a:lnTo>
                <a:lnTo>
                  <a:pt x="2773" y="3432"/>
                </a:lnTo>
                <a:lnTo>
                  <a:pt x="2775" y="3432"/>
                </a:lnTo>
                <a:lnTo>
                  <a:pt x="2775" y="3434"/>
                </a:lnTo>
                <a:lnTo>
                  <a:pt x="2775" y="3432"/>
                </a:lnTo>
                <a:lnTo>
                  <a:pt x="2776" y="3432"/>
                </a:lnTo>
                <a:lnTo>
                  <a:pt x="2776" y="3434"/>
                </a:lnTo>
                <a:lnTo>
                  <a:pt x="2778" y="3436"/>
                </a:lnTo>
                <a:lnTo>
                  <a:pt x="2778" y="3437"/>
                </a:lnTo>
                <a:lnTo>
                  <a:pt x="2778" y="3439"/>
                </a:lnTo>
                <a:lnTo>
                  <a:pt x="2778" y="3441"/>
                </a:lnTo>
                <a:lnTo>
                  <a:pt x="2780" y="3442"/>
                </a:lnTo>
                <a:lnTo>
                  <a:pt x="2778" y="3442"/>
                </a:lnTo>
                <a:lnTo>
                  <a:pt x="2780" y="3442"/>
                </a:lnTo>
                <a:lnTo>
                  <a:pt x="2780" y="3444"/>
                </a:lnTo>
                <a:lnTo>
                  <a:pt x="2778" y="3444"/>
                </a:lnTo>
                <a:lnTo>
                  <a:pt x="2778" y="3446"/>
                </a:lnTo>
                <a:lnTo>
                  <a:pt x="2780" y="3446"/>
                </a:lnTo>
                <a:lnTo>
                  <a:pt x="2781" y="3446"/>
                </a:lnTo>
                <a:lnTo>
                  <a:pt x="2781" y="3447"/>
                </a:lnTo>
                <a:lnTo>
                  <a:pt x="2781" y="3449"/>
                </a:lnTo>
                <a:lnTo>
                  <a:pt x="2783" y="3449"/>
                </a:lnTo>
                <a:lnTo>
                  <a:pt x="2781" y="3449"/>
                </a:lnTo>
                <a:lnTo>
                  <a:pt x="2783" y="3451"/>
                </a:lnTo>
                <a:lnTo>
                  <a:pt x="2783" y="3452"/>
                </a:lnTo>
                <a:lnTo>
                  <a:pt x="2785" y="3452"/>
                </a:lnTo>
                <a:lnTo>
                  <a:pt x="2785" y="3454"/>
                </a:lnTo>
                <a:lnTo>
                  <a:pt x="2785" y="3456"/>
                </a:lnTo>
                <a:lnTo>
                  <a:pt x="2786" y="3456"/>
                </a:lnTo>
                <a:lnTo>
                  <a:pt x="2786" y="3457"/>
                </a:lnTo>
                <a:lnTo>
                  <a:pt x="2788" y="3457"/>
                </a:lnTo>
                <a:lnTo>
                  <a:pt x="2788" y="3459"/>
                </a:lnTo>
                <a:lnTo>
                  <a:pt x="2790" y="3459"/>
                </a:lnTo>
                <a:lnTo>
                  <a:pt x="2788" y="3461"/>
                </a:lnTo>
                <a:lnTo>
                  <a:pt x="2790" y="3461"/>
                </a:lnTo>
                <a:lnTo>
                  <a:pt x="2788" y="3461"/>
                </a:lnTo>
                <a:lnTo>
                  <a:pt x="2786" y="3461"/>
                </a:lnTo>
                <a:lnTo>
                  <a:pt x="2786" y="3462"/>
                </a:lnTo>
                <a:lnTo>
                  <a:pt x="2785" y="3462"/>
                </a:lnTo>
                <a:lnTo>
                  <a:pt x="2783" y="3462"/>
                </a:lnTo>
                <a:lnTo>
                  <a:pt x="2781" y="3462"/>
                </a:lnTo>
                <a:lnTo>
                  <a:pt x="2781" y="3464"/>
                </a:lnTo>
                <a:lnTo>
                  <a:pt x="2781" y="3466"/>
                </a:lnTo>
                <a:lnTo>
                  <a:pt x="2783" y="3466"/>
                </a:lnTo>
                <a:lnTo>
                  <a:pt x="2785" y="3466"/>
                </a:lnTo>
                <a:lnTo>
                  <a:pt x="2785" y="3467"/>
                </a:lnTo>
                <a:lnTo>
                  <a:pt x="2786" y="3467"/>
                </a:lnTo>
                <a:lnTo>
                  <a:pt x="2786" y="3469"/>
                </a:lnTo>
                <a:lnTo>
                  <a:pt x="2786" y="3471"/>
                </a:lnTo>
                <a:lnTo>
                  <a:pt x="2786" y="3472"/>
                </a:lnTo>
                <a:lnTo>
                  <a:pt x="2786" y="3474"/>
                </a:lnTo>
                <a:lnTo>
                  <a:pt x="2785" y="3474"/>
                </a:lnTo>
                <a:lnTo>
                  <a:pt x="2785" y="3476"/>
                </a:lnTo>
                <a:lnTo>
                  <a:pt x="2783" y="3474"/>
                </a:lnTo>
                <a:lnTo>
                  <a:pt x="2783" y="3472"/>
                </a:lnTo>
                <a:lnTo>
                  <a:pt x="2781" y="3472"/>
                </a:lnTo>
                <a:lnTo>
                  <a:pt x="2781" y="3471"/>
                </a:lnTo>
                <a:lnTo>
                  <a:pt x="2780" y="3471"/>
                </a:lnTo>
                <a:lnTo>
                  <a:pt x="2780" y="3472"/>
                </a:lnTo>
                <a:lnTo>
                  <a:pt x="2780" y="3471"/>
                </a:lnTo>
                <a:lnTo>
                  <a:pt x="2778" y="3469"/>
                </a:lnTo>
                <a:lnTo>
                  <a:pt x="2776" y="3469"/>
                </a:lnTo>
                <a:lnTo>
                  <a:pt x="2776" y="3467"/>
                </a:lnTo>
                <a:lnTo>
                  <a:pt x="2775" y="3467"/>
                </a:lnTo>
                <a:lnTo>
                  <a:pt x="2773" y="3467"/>
                </a:lnTo>
                <a:lnTo>
                  <a:pt x="2773" y="3466"/>
                </a:lnTo>
                <a:lnTo>
                  <a:pt x="2771" y="3466"/>
                </a:lnTo>
                <a:lnTo>
                  <a:pt x="2771" y="3464"/>
                </a:lnTo>
                <a:lnTo>
                  <a:pt x="2770" y="3464"/>
                </a:lnTo>
                <a:lnTo>
                  <a:pt x="2770" y="3462"/>
                </a:lnTo>
                <a:lnTo>
                  <a:pt x="2770" y="3464"/>
                </a:lnTo>
                <a:lnTo>
                  <a:pt x="2768" y="3464"/>
                </a:lnTo>
                <a:lnTo>
                  <a:pt x="2770" y="3464"/>
                </a:lnTo>
                <a:lnTo>
                  <a:pt x="2770" y="3466"/>
                </a:lnTo>
                <a:lnTo>
                  <a:pt x="2771" y="3466"/>
                </a:lnTo>
                <a:lnTo>
                  <a:pt x="2771" y="3467"/>
                </a:lnTo>
                <a:lnTo>
                  <a:pt x="2773" y="3467"/>
                </a:lnTo>
                <a:lnTo>
                  <a:pt x="2773" y="3469"/>
                </a:lnTo>
                <a:lnTo>
                  <a:pt x="2775" y="3469"/>
                </a:lnTo>
                <a:lnTo>
                  <a:pt x="2775" y="3471"/>
                </a:lnTo>
                <a:lnTo>
                  <a:pt x="2776" y="3471"/>
                </a:lnTo>
                <a:lnTo>
                  <a:pt x="2776" y="3472"/>
                </a:lnTo>
                <a:lnTo>
                  <a:pt x="2778" y="3472"/>
                </a:lnTo>
                <a:lnTo>
                  <a:pt x="2778" y="3474"/>
                </a:lnTo>
                <a:lnTo>
                  <a:pt x="2778" y="3476"/>
                </a:lnTo>
                <a:lnTo>
                  <a:pt x="2780" y="3476"/>
                </a:lnTo>
                <a:lnTo>
                  <a:pt x="2780" y="3477"/>
                </a:lnTo>
                <a:lnTo>
                  <a:pt x="2781" y="3479"/>
                </a:lnTo>
                <a:lnTo>
                  <a:pt x="2783" y="3479"/>
                </a:lnTo>
                <a:lnTo>
                  <a:pt x="2783" y="3481"/>
                </a:lnTo>
                <a:lnTo>
                  <a:pt x="2785" y="3481"/>
                </a:lnTo>
                <a:lnTo>
                  <a:pt x="2786" y="3481"/>
                </a:lnTo>
                <a:lnTo>
                  <a:pt x="2786" y="3482"/>
                </a:lnTo>
                <a:lnTo>
                  <a:pt x="2788" y="3482"/>
                </a:lnTo>
                <a:lnTo>
                  <a:pt x="2788" y="3484"/>
                </a:lnTo>
                <a:lnTo>
                  <a:pt x="2790" y="3484"/>
                </a:lnTo>
                <a:lnTo>
                  <a:pt x="2790" y="3486"/>
                </a:lnTo>
                <a:lnTo>
                  <a:pt x="2790" y="3487"/>
                </a:lnTo>
                <a:lnTo>
                  <a:pt x="2791" y="3487"/>
                </a:lnTo>
                <a:lnTo>
                  <a:pt x="2791" y="3489"/>
                </a:lnTo>
                <a:lnTo>
                  <a:pt x="2793" y="3489"/>
                </a:lnTo>
                <a:lnTo>
                  <a:pt x="2793" y="3491"/>
                </a:lnTo>
                <a:lnTo>
                  <a:pt x="2795" y="3491"/>
                </a:lnTo>
                <a:lnTo>
                  <a:pt x="2795" y="3492"/>
                </a:lnTo>
                <a:lnTo>
                  <a:pt x="2796" y="3494"/>
                </a:lnTo>
                <a:lnTo>
                  <a:pt x="2796" y="3492"/>
                </a:lnTo>
                <a:lnTo>
                  <a:pt x="2796" y="3494"/>
                </a:lnTo>
                <a:lnTo>
                  <a:pt x="2796" y="3492"/>
                </a:lnTo>
                <a:lnTo>
                  <a:pt x="2796" y="3491"/>
                </a:lnTo>
                <a:lnTo>
                  <a:pt x="2796" y="3492"/>
                </a:lnTo>
                <a:lnTo>
                  <a:pt x="2798" y="3492"/>
                </a:lnTo>
                <a:lnTo>
                  <a:pt x="2798" y="3494"/>
                </a:lnTo>
                <a:lnTo>
                  <a:pt x="2798" y="3496"/>
                </a:lnTo>
                <a:lnTo>
                  <a:pt x="2800" y="3496"/>
                </a:lnTo>
                <a:lnTo>
                  <a:pt x="2800" y="3497"/>
                </a:lnTo>
                <a:lnTo>
                  <a:pt x="2801" y="3497"/>
                </a:lnTo>
                <a:lnTo>
                  <a:pt x="2801" y="3499"/>
                </a:lnTo>
                <a:lnTo>
                  <a:pt x="2803" y="3499"/>
                </a:lnTo>
                <a:lnTo>
                  <a:pt x="2801" y="3499"/>
                </a:lnTo>
                <a:lnTo>
                  <a:pt x="2801" y="3501"/>
                </a:lnTo>
                <a:lnTo>
                  <a:pt x="2803" y="3501"/>
                </a:lnTo>
                <a:lnTo>
                  <a:pt x="2805" y="3501"/>
                </a:lnTo>
                <a:lnTo>
                  <a:pt x="2805" y="3502"/>
                </a:lnTo>
                <a:lnTo>
                  <a:pt x="2805" y="3504"/>
                </a:lnTo>
                <a:lnTo>
                  <a:pt x="2806" y="3504"/>
                </a:lnTo>
                <a:lnTo>
                  <a:pt x="2805" y="3504"/>
                </a:lnTo>
                <a:lnTo>
                  <a:pt x="2806" y="3504"/>
                </a:lnTo>
                <a:lnTo>
                  <a:pt x="2806" y="3502"/>
                </a:lnTo>
                <a:lnTo>
                  <a:pt x="2808" y="3502"/>
                </a:lnTo>
                <a:lnTo>
                  <a:pt x="2808" y="3504"/>
                </a:lnTo>
                <a:lnTo>
                  <a:pt x="2808" y="3506"/>
                </a:lnTo>
                <a:lnTo>
                  <a:pt x="2808" y="3507"/>
                </a:lnTo>
                <a:lnTo>
                  <a:pt x="2808" y="3509"/>
                </a:lnTo>
                <a:lnTo>
                  <a:pt x="2810" y="3509"/>
                </a:lnTo>
                <a:lnTo>
                  <a:pt x="2811" y="3509"/>
                </a:lnTo>
                <a:lnTo>
                  <a:pt x="2813" y="3509"/>
                </a:lnTo>
                <a:lnTo>
                  <a:pt x="2813" y="3511"/>
                </a:lnTo>
                <a:lnTo>
                  <a:pt x="2815" y="3511"/>
                </a:lnTo>
                <a:lnTo>
                  <a:pt x="2815" y="3513"/>
                </a:lnTo>
                <a:lnTo>
                  <a:pt x="2816" y="3513"/>
                </a:lnTo>
                <a:lnTo>
                  <a:pt x="2816" y="3514"/>
                </a:lnTo>
                <a:lnTo>
                  <a:pt x="2818" y="3514"/>
                </a:lnTo>
                <a:lnTo>
                  <a:pt x="2818" y="3516"/>
                </a:lnTo>
                <a:lnTo>
                  <a:pt x="2818" y="3518"/>
                </a:lnTo>
                <a:lnTo>
                  <a:pt x="2818" y="3519"/>
                </a:lnTo>
                <a:lnTo>
                  <a:pt x="2818" y="3521"/>
                </a:lnTo>
                <a:lnTo>
                  <a:pt x="2816" y="3521"/>
                </a:lnTo>
                <a:lnTo>
                  <a:pt x="2816" y="3519"/>
                </a:lnTo>
                <a:lnTo>
                  <a:pt x="2816" y="3521"/>
                </a:lnTo>
                <a:lnTo>
                  <a:pt x="2815" y="3521"/>
                </a:lnTo>
                <a:lnTo>
                  <a:pt x="2815" y="3523"/>
                </a:lnTo>
                <a:lnTo>
                  <a:pt x="2815" y="3524"/>
                </a:lnTo>
                <a:lnTo>
                  <a:pt x="2815" y="3526"/>
                </a:lnTo>
                <a:lnTo>
                  <a:pt x="2816" y="3526"/>
                </a:lnTo>
                <a:lnTo>
                  <a:pt x="2815" y="3526"/>
                </a:lnTo>
                <a:lnTo>
                  <a:pt x="2815" y="3528"/>
                </a:lnTo>
                <a:lnTo>
                  <a:pt x="2816" y="3528"/>
                </a:lnTo>
                <a:lnTo>
                  <a:pt x="2815" y="3528"/>
                </a:lnTo>
                <a:lnTo>
                  <a:pt x="2816" y="3529"/>
                </a:lnTo>
                <a:lnTo>
                  <a:pt x="2816" y="3528"/>
                </a:lnTo>
                <a:lnTo>
                  <a:pt x="2816" y="3526"/>
                </a:lnTo>
                <a:lnTo>
                  <a:pt x="2816" y="3524"/>
                </a:lnTo>
                <a:lnTo>
                  <a:pt x="2818" y="3524"/>
                </a:lnTo>
                <a:lnTo>
                  <a:pt x="2820" y="3524"/>
                </a:lnTo>
                <a:lnTo>
                  <a:pt x="2820" y="3526"/>
                </a:lnTo>
                <a:lnTo>
                  <a:pt x="2821" y="3526"/>
                </a:lnTo>
                <a:lnTo>
                  <a:pt x="2823" y="3526"/>
                </a:lnTo>
                <a:lnTo>
                  <a:pt x="2823" y="3528"/>
                </a:lnTo>
                <a:lnTo>
                  <a:pt x="2823" y="3529"/>
                </a:lnTo>
                <a:lnTo>
                  <a:pt x="2821" y="3529"/>
                </a:lnTo>
                <a:lnTo>
                  <a:pt x="2823" y="3529"/>
                </a:lnTo>
                <a:lnTo>
                  <a:pt x="2823" y="3531"/>
                </a:lnTo>
                <a:lnTo>
                  <a:pt x="2821" y="3531"/>
                </a:lnTo>
                <a:lnTo>
                  <a:pt x="2821" y="3533"/>
                </a:lnTo>
                <a:lnTo>
                  <a:pt x="2821" y="3534"/>
                </a:lnTo>
                <a:lnTo>
                  <a:pt x="2820" y="3534"/>
                </a:lnTo>
                <a:lnTo>
                  <a:pt x="2820" y="3536"/>
                </a:lnTo>
                <a:lnTo>
                  <a:pt x="2820" y="3538"/>
                </a:lnTo>
                <a:lnTo>
                  <a:pt x="2820" y="3539"/>
                </a:lnTo>
                <a:lnTo>
                  <a:pt x="2821" y="3539"/>
                </a:lnTo>
                <a:lnTo>
                  <a:pt x="2821" y="3541"/>
                </a:lnTo>
                <a:lnTo>
                  <a:pt x="2821" y="3543"/>
                </a:lnTo>
                <a:lnTo>
                  <a:pt x="2821" y="3541"/>
                </a:lnTo>
                <a:lnTo>
                  <a:pt x="2820" y="3541"/>
                </a:lnTo>
                <a:lnTo>
                  <a:pt x="2820" y="3539"/>
                </a:lnTo>
                <a:lnTo>
                  <a:pt x="2818" y="3539"/>
                </a:lnTo>
                <a:lnTo>
                  <a:pt x="2818" y="3538"/>
                </a:lnTo>
                <a:lnTo>
                  <a:pt x="2816" y="3538"/>
                </a:lnTo>
                <a:lnTo>
                  <a:pt x="2816" y="3536"/>
                </a:lnTo>
                <a:lnTo>
                  <a:pt x="2816" y="3538"/>
                </a:lnTo>
                <a:lnTo>
                  <a:pt x="2815" y="3538"/>
                </a:lnTo>
                <a:lnTo>
                  <a:pt x="2815" y="3539"/>
                </a:lnTo>
                <a:lnTo>
                  <a:pt x="2815" y="3538"/>
                </a:lnTo>
                <a:lnTo>
                  <a:pt x="2813" y="3538"/>
                </a:lnTo>
                <a:lnTo>
                  <a:pt x="2813" y="3536"/>
                </a:lnTo>
                <a:lnTo>
                  <a:pt x="2811" y="3536"/>
                </a:lnTo>
                <a:lnTo>
                  <a:pt x="2810" y="3536"/>
                </a:lnTo>
                <a:lnTo>
                  <a:pt x="2810" y="3538"/>
                </a:lnTo>
                <a:lnTo>
                  <a:pt x="2808" y="3538"/>
                </a:lnTo>
                <a:lnTo>
                  <a:pt x="2810" y="3539"/>
                </a:lnTo>
                <a:lnTo>
                  <a:pt x="2811" y="3539"/>
                </a:lnTo>
                <a:lnTo>
                  <a:pt x="2811" y="3541"/>
                </a:lnTo>
                <a:lnTo>
                  <a:pt x="2810" y="3539"/>
                </a:lnTo>
                <a:lnTo>
                  <a:pt x="2808" y="3539"/>
                </a:lnTo>
                <a:lnTo>
                  <a:pt x="2808" y="3541"/>
                </a:lnTo>
                <a:lnTo>
                  <a:pt x="2810" y="3541"/>
                </a:lnTo>
                <a:lnTo>
                  <a:pt x="2808" y="3541"/>
                </a:lnTo>
                <a:lnTo>
                  <a:pt x="2810" y="3541"/>
                </a:lnTo>
                <a:lnTo>
                  <a:pt x="2811" y="3541"/>
                </a:lnTo>
                <a:lnTo>
                  <a:pt x="2811" y="3543"/>
                </a:lnTo>
                <a:lnTo>
                  <a:pt x="2813" y="3543"/>
                </a:lnTo>
                <a:lnTo>
                  <a:pt x="2815" y="3543"/>
                </a:lnTo>
                <a:lnTo>
                  <a:pt x="2816" y="3543"/>
                </a:lnTo>
                <a:lnTo>
                  <a:pt x="2816" y="3544"/>
                </a:lnTo>
                <a:lnTo>
                  <a:pt x="2818" y="3544"/>
                </a:lnTo>
                <a:lnTo>
                  <a:pt x="2820" y="3544"/>
                </a:lnTo>
                <a:lnTo>
                  <a:pt x="2820" y="3546"/>
                </a:lnTo>
                <a:lnTo>
                  <a:pt x="2821" y="3546"/>
                </a:lnTo>
                <a:lnTo>
                  <a:pt x="2821" y="3548"/>
                </a:lnTo>
                <a:lnTo>
                  <a:pt x="2823" y="3548"/>
                </a:lnTo>
                <a:lnTo>
                  <a:pt x="2823" y="3549"/>
                </a:lnTo>
                <a:lnTo>
                  <a:pt x="2825" y="3549"/>
                </a:lnTo>
                <a:lnTo>
                  <a:pt x="2823" y="3549"/>
                </a:lnTo>
                <a:lnTo>
                  <a:pt x="2823" y="3551"/>
                </a:lnTo>
                <a:lnTo>
                  <a:pt x="2823" y="3553"/>
                </a:lnTo>
                <a:lnTo>
                  <a:pt x="2825" y="3553"/>
                </a:lnTo>
                <a:lnTo>
                  <a:pt x="2825" y="3554"/>
                </a:lnTo>
                <a:lnTo>
                  <a:pt x="2826" y="3554"/>
                </a:lnTo>
                <a:lnTo>
                  <a:pt x="2828" y="3554"/>
                </a:lnTo>
                <a:lnTo>
                  <a:pt x="2828" y="3556"/>
                </a:lnTo>
                <a:lnTo>
                  <a:pt x="2828" y="3558"/>
                </a:lnTo>
                <a:lnTo>
                  <a:pt x="2828" y="3559"/>
                </a:lnTo>
                <a:lnTo>
                  <a:pt x="2828" y="3561"/>
                </a:lnTo>
                <a:lnTo>
                  <a:pt x="2828" y="3563"/>
                </a:lnTo>
                <a:lnTo>
                  <a:pt x="2828" y="3564"/>
                </a:lnTo>
                <a:lnTo>
                  <a:pt x="2828" y="3566"/>
                </a:lnTo>
                <a:lnTo>
                  <a:pt x="2826" y="3566"/>
                </a:lnTo>
                <a:lnTo>
                  <a:pt x="2825" y="3566"/>
                </a:lnTo>
                <a:lnTo>
                  <a:pt x="2825" y="3564"/>
                </a:lnTo>
                <a:lnTo>
                  <a:pt x="2823" y="3566"/>
                </a:lnTo>
                <a:lnTo>
                  <a:pt x="2825" y="3566"/>
                </a:lnTo>
                <a:lnTo>
                  <a:pt x="2825" y="3568"/>
                </a:lnTo>
                <a:lnTo>
                  <a:pt x="2825" y="3569"/>
                </a:lnTo>
                <a:lnTo>
                  <a:pt x="2826" y="3569"/>
                </a:lnTo>
                <a:lnTo>
                  <a:pt x="2826" y="3571"/>
                </a:lnTo>
                <a:lnTo>
                  <a:pt x="2828" y="3571"/>
                </a:lnTo>
                <a:lnTo>
                  <a:pt x="2828" y="3573"/>
                </a:lnTo>
                <a:lnTo>
                  <a:pt x="2830" y="3573"/>
                </a:lnTo>
                <a:lnTo>
                  <a:pt x="2830" y="3574"/>
                </a:lnTo>
                <a:lnTo>
                  <a:pt x="2828" y="3574"/>
                </a:lnTo>
                <a:lnTo>
                  <a:pt x="2830" y="3574"/>
                </a:lnTo>
                <a:lnTo>
                  <a:pt x="2830" y="3576"/>
                </a:lnTo>
                <a:lnTo>
                  <a:pt x="2830" y="3578"/>
                </a:lnTo>
                <a:lnTo>
                  <a:pt x="2830" y="3579"/>
                </a:lnTo>
                <a:lnTo>
                  <a:pt x="2830" y="3581"/>
                </a:lnTo>
                <a:lnTo>
                  <a:pt x="2830" y="3583"/>
                </a:lnTo>
                <a:lnTo>
                  <a:pt x="2830" y="3584"/>
                </a:lnTo>
                <a:lnTo>
                  <a:pt x="2830" y="3586"/>
                </a:lnTo>
                <a:lnTo>
                  <a:pt x="2830" y="3588"/>
                </a:lnTo>
                <a:lnTo>
                  <a:pt x="2831" y="3588"/>
                </a:lnTo>
                <a:lnTo>
                  <a:pt x="2831" y="3589"/>
                </a:lnTo>
                <a:lnTo>
                  <a:pt x="2831" y="3591"/>
                </a:lnTo>
                <a:lnTo>
                  <a:pt x="2830" y="3591"/>
                </a:lnTo>
                <a:lnTo>
                  <a:pt x="2830" y="3593"/>
                </a:lnTo>
                <a:lnTo>
                  <a:pt x="2830" y="3591"/>
                </a:lnTo>
                <a:lnTo>
                  <a:pt x="2828" y="3591"/>
                </a:lnTo>
                <a:lnTo>
                  <a:pt x="2828" y="3593"/>
                </a:lnTo>
                <a:lnTo>
                  <a:pt x="2826" y="3593"/>
                </a:lnTo>
                <a:lnTo>
                  <a:pt x="2825" y="3593"/>
                </a:lnTo>
                <a:lnTo>
                  <a:pt x="2825" y="3594"/>
                </a:lnTo>
                <a:lnTo>
                  <a:pt x="2823" y="3594"/>
                </a:lnTo>
                <a:lnTo>
                  <a:pt x="2823" y="3596"/>
                </a:lnTo>
                <a:lnTo>
                  <a:pt x="2823" y="3598"/>
                </a:lnTo>
                <a:lnTo>
                  <a:pt x="2823" y="3599"/>
                </a:lnTo>
                <a:lnTo>
                  <a:pt x="2825" y="3599"/>
                </a:lnTo>
                <a:lnTo>
                  <a:pt x="2825" y="3601"/>
                </a:lnTo>
                <a:lnTo>
                  <a:pt x="2826" y="3601"/>
                </a:lnTo>
                <a:lnTo>
                  <a:pt x="2826" y="3603"/>
                </a:lnTo>
                <a:lnTo>
                  <a:pt x="2826" y="3604"/>
                </a:lnTo>
                <a:lnTo>
                  <a:pt x="2825" y="3604"/>
                </a:lnTo>
                <a:lnTo>
                  <a:pt x="2825" y="3606"/>
                </a:lnTo>
                <a:lnTo>
                  <a:pt x="2825" y="3608"/>
                </a:lnTo>
                <a:lnTo>
                  <a:pt x="2825" y="3609"/>
                </a:lnTo>
                <a:lnTo>
                  <a:pt x="2825" y="3611"/>
                </a:lnTo>
                <a:lnTo>
                  <a:pt x="2825" y="3609"/>
                </a:lnTo>
                <a:lnTo>
                  <a:pt x="2825" y="3608"/>
                </a:lnTo>
                <a:lnTo>
                  <a:pt x="2826" y="3608"/>
                </a:lnTo>
                <a:lnTo>
                  <a:pt x="2826" y="3606"/>
                </a:lnTo>
                <a:lnTo>
                  <a:pt x="2826" y="3604"/>
                </a:lnTo>
                <a:lnTo>
                  <a:pt x="2828" y="3604"/>
                </a:lnTo>
                <a:lnTo>
                  <a:pt x="2828" y="3603"/>
                </a:lnTo>
                <a:lnTo>
                  <a:pt x="2828" y="3601"/>
                </a:lnTo>
                <a:lnTo>
                  <a:pt x="2826" y="3601"/>
                </a:lnTo>
                <a:lnTo>
                  <a:pt x="2826" y="3599"/>
                </a:lnTo>
                <a:lnTo>
                  <a:pt x="2826" y="3598"/>
                </a:lnTo>
                <a:lnTo>
                  <a:pt x="2826" y="3596"/>
                </a:lnTo>
                <a:lnTo>
                  <a:pt x="2828" y="3596"/>
                </a:lnTo>
                <a:lnTo>
                  <a:pt x="2830" y="3596"/>
                </a:lnTo>
                <a:lnTo>
                  <a:pt x="2830" y="3594"/>
                </a:lnTo>
                <a:lnTo>
                  <a:pt x="2831" y="3594"/>
                </a:lnTo>
                <a:lnTo>
                  <a:pt x="2833" y="3594"/>
                </a:lnTo>
                <a:lnTo>
                  <a:pt x="2833" y="3593"/>
                </a:lnTo>
                <a:lnTo>
                  <a:pt x="2833" y="3591"/>
                </a:lnTo>
                <a:lnTo>
                  <a:pt x="2835" y="3591"/>
                </a:lnTo>
                <a:lnTo>
                  <a:pt x="2835" y="3589"/>
                </a:lnTo>
                <a:lnTo>
                  <a:pt x="2835" y="3588"/>
                </a:lnTo>
                <a:lnTo>
                  <a:pt x="2836" y="3588"/>
                </a:lnTo>
                <a:lnTo>
                  <a:pt x="2838" y="3588"/>
                </a:lnTo>
                <a:lnTo>
                  <a:pt x="2838" y="3589"/>
                </a:lnTo>
                <a:lnTo>
                  <a:pt x="2840" y="3589"/>
                </a:lnTo>
                <a:lnTo>
                  <a:pt x="2840" y="3588"/>
                </a:lnTo>
                <a:lnTo>
                  <a:pt x="2840" y="3586"/>
                </a:lnTo>
                <a:lnTo>
                  <a:pt x="2840" y="3584"/>
                </a:lnTo>
                <a:lnTo>
                  <a:pt x="2840" y="3583"/>
                </a:lnTo>
                <a:lnTo>
                  <a:pt x="2838" y="3583"/>
                </a:lnTo>
                <a:lnTo>
                  <a:pt x="2838" y="3581"/>
                </a:lnTo>
                <a:lnTo>
                  <a:pt x="2838" y="3579"/>
                </a:lnTo>
                <a:lnTo>
                  <a:pt x="2836" y="3579"/>
                </a:lnTo>
                <a:lnTo>
                  <a:pt x="2838" y="3579"/>
                </a:lnTo>
                <a:lnTo>
                  <a:pt x="2838" y="3578"/>
                </a:lnTo>
                <a:lnTo>
                  <a:pt x="2838" y="3576"/>
                </a:lnTo>
                <a:lnTo>
                  <a:pt x="2840" y="3576"/>
                </a:lnTo>
                <a:lnTo>
                  <a:pt x="2840" y="3574"/>
                </a:lnTo>
                <a:lnTo>
                  <a:pt x="2840" y="3573"/>
                </a:lnTo>
                <a:lnTo>
                  <a:pt x="2838" y="3573"/>
                </a:lnTo>
                <a:lnTo>
                  <a:pt x="2838" y="3574"/>
                </a:lnTo>
                <a:lnTo>
                  <a:pt x="2838" y="3573"/>
                </a:lnTo>
                <a:lnTo>
                  <a:pt x="2838" y="3571"/>
                </a:lnTo>
                <a:lnTo>
                  <a:pt x="2838" y="3569"/>
                </a:lnTo>
                <a:lnTo>
                  <a:pt x="2840" y="3569"/>
                </a:lnTo>
                <a:lnTo>
                  <a:pt x="2840" y="3568"/>
                </a:lnTo>
                <a:lnTo>
                  <a:pt x="2841" y="3568"/>
                </a:lnTo>
                <a:lnTo>
                  <a:pt x="2843" y="3568"/>
                </a:lnTo>
                <a:lnTo>
                  <a:pt x="2843" y="3566"/>
                </a:lnTo>
                <a:lnTo>
                  <a:pt x="2843" y="3564"/>
                </a:lnTo>
                <a:lnTo>
                  <a:pt x="2841" y="3564"/>
                </a:lnTo>
                <a:lnTo>
                  <a:pt x="2841" y="3563"/>
                </a:lnTo>
                <a:lnTo>
                  <a:pt x="2840" y="3563"/>
                </a:lnTo>
                <a:lnTo>
                  <a:pt x="2840" y="3564"/>
                </a:lnTo>
                <a:lnTo>
                  <a:pt x="2840" y="3563"/>
                </a:lnTo>
                <a:lnTo>
                  <a:pt x="2838" y="3563"/>
                </a:lnTo>
                <a:lnTo>
                  <a:pt x="2838" y="3561"/>
                </a:lnTo>
                <a:lnTo>
                  <a:pt x="2836" y="3561"/>
                </a:lnTo>
                <a:lnTo>
                  <a:pt x="2838" y="3561"/>
                </a:lnTo>
                <a:lnTo>
                  <a:pt x="2836" y="3561"/>
                </a:lnTo>
                <a:lnTo>
                  <a:pt x="2836" y="3559"/>
                </a:lnTo>
                <a:lnTo>
                  <a:pt x="2838" y="3559"/>
                </a:lnTo>
                <a:lnTo>
                  <a:pt x="2838" y="3558"/>
                </a:lnTo>
                <a:lnTo>
                  <a:pt x="2838" y="3556"/>
                </a:lnTo>
                <a:lnTo>
                  <a:pt x="2836" y="3556"/>
                </a:lnTo>
                <a:lnTo>
                  <a:pt x="2836" y="3558"/>
                </a:lnTo>
                <a:lnTo>
                  <a:pt x="2836" y="3556"/>
                </a:lnTo>
                <a:lnTo>
                  <a:pt x="2838" y="3556"/>
                </a:lnTo>
                <a:lnTo>
                  <a:pt x="2838" y="3554"/>
                </a:lnTo>
                <a:lnTo>
                  <a:pt x="2840" y="3554"/>
                </a:lnTo>
                <a:lnTo>
                  <a:pt x="2841" y="3554"/>
                </a:lnTo>
                <a:lnTo>
                  <a:pt x="2843" y="3554"/>
                </a:lnTo>
                <a:lnTo>
                  <a:pt x="2845" y="3554"/>
                </a:lnTo>
                <a:lnTo>
                  <a:pt x="2846" y="3554"/>
                </a:lnTo>
                <a:lnTo>
                  <a:pt x="2848" y="3554"/>
                </a:lnTo>
                <a:lnTo>
                  <a:pt x="2848" y="3556"/>
                </a:lnTo>
                <a:lnTo>
                  <a:pt x="2850" y="3556"/>
                </a:lnTo>
                <a:lnTo>
                  <a:pt x="2850" y="3558"/>
                </a:lnTo>
                <a:lnTo>
                  <a:pt x="2851" y="3558"/>
                </a:lnTo>
                <a:lnTo>
                  <a:pt x="2851" y="3559"/>
                </a:lnTo>
                <a:lnTo>
                  <a:pt x="2853" y="3559"/>
                </a:lnTo>
                <a:lnTo>
                  <a:pt x="2853" y="3561"/>
                </a:lnTo>
                <a:lnTo>
                  <a:pt x="2851" y="3561"/>
                </a:lnTo>
                <a:lnTo>
                  <a:pt x="2850" y="3561"/>
                </a:lnTo>
                <a:lnTo>
                  <a:pt x="2850" y="3559"/>
                </a:lnTo>
                <a:lnTo>
                  <a:pt x="2850" y="3561"/>
                </a:lnTo>
                <a:lnTo>
                  <a:pt x="2848" y="3561"/>
                </a:lnTo>
                <a:lnTo>
                  <a:pt x="2850" y="3561"/>
                </a:lnTo>
                <a:lnTo>
                  <a:pt x="2850" y="3563"/>
                </a:lnTo>
                <a:lnTo>
                  <a:pt x="2851" y="3563"/>
                </a:lnTo>
                <a:lnTo>
                  <a:pt x="2851" y="3561"/>
                </a:lnTo>
                <a:lnTo>
                  <a:pt x="2851" y="3563"/>
                </a:lnTo>
                <a:lnTo>
                  <a:pt x="2853" y="3563"/>
                </a:lnTo>
                <a:lnTo>
                  <a:pt x="2851" y="3563"/>
                </a:lnTo>
                <a:lnTo>
                  <a:pt x="2851" y="3564"/>
                </a:lnTo>
                <a:lnTo>
                  <a:pt x="2853" y="3564"/>
                </a:lnTo>
                <a:lnTo>
                  <a:pt x="2853" y="3566"/>
                </a:lnTo>
                <a:lnTo>
                  <a:pt x="2853" y="3568"/>
                </a:lnTo>
                <a:lnTo>
                  <a:pt x="2853" y="3569"/>
                </a:lnTo>
                <a:lnTo>
                  <a:pt x="2851" y="3569"/>
                </a:lnTo>
                <a:lnTo>
                  <a:pt x="2851" y="3571"/>
                </a:lnTo>
                <a:lnTo>
                  <a:pt x="2851" y="3573"/>
                </a:lnTo>
                <a:lnTo>
                  <a:pt x="2850" y="3573"/>
                </a:lnTo>
                <a:lnTo>
                  <a:pt x="2850" y="3574"/>
                </a:lnTo>
                <a:lnTo>
                  <a:pt x="2851" y="3574"/>
                </a:lnTo>
                <a:lnTo>
                  <a:pt x="2851" y="3576"/>
                </a:lnTo>
                <a:lnTo>
                  <a:pt x="2851" y="3578"/>
                </a:lnTo>
                <a:lnTo>
                  <a:pt x="2853" y="3578"/>
                </a:lnTo>
                <a:lnTo>
                  <a:pt x="2853" y="3579"/>
                </a:lnTo>
                <a:lnTo>
                  <a:pt x="2853" y="3581"/>
                </a:lnTo>
                <a:lnTo>
                  <a:pt x="2855" y="3581"/>
                </a:lnTo>
                <a:lnTo>
                  <a:pt x="2855" y="3583"/>
                </a:lnTo>
                <a:lnTo>
                  <a:pt x="2853" y="3583"/>
                </a:lnTo>
                <a:lnTo>
                  <a:pt x="2855" y="3583"/>
                </a:lnTo>
                <a:lnTo>
                  <a:pt x="2856" y="3583"/>
                </a:lnTo>
                <a:lnTo>
                  <a:pt x="2856" y="3584"/>
                </a:lnTo>
                <a:lnTo>
                  <a:pt x="2856" y="3583"/>
                </a:lnTo>
                <a:lnTo>
                  <a:pt x="2856" y="3581"/>
                </a:lnTo>
                <a:lnTo>
                  <a:pt x="2858" y="3583"/>
                </a:lnTo>
                <a:lnTo>
                  <a:pt x="2856" y="3583"/>
                </a:lnTo>
                <a:lnTo>
                  <a:pt x="2856" y="3584"/>
                </a:lnTo>
                <a:lnTo>
                  <a:pt x="2858" y="3584"/>
                </a:lnTo>
                <a:lnTo>
                  <a:pt x="2858" y="3586"/>
                </a:lnTo>
                <a:lnTo>
                  <a:pt x="2858" y="3588"/>
                </a:lnTo>
                <a:lnTo>
                  <a:pt x="2858" y="3589"/>
                </a:lnTo>
                <a:lnTo>
                  <a:pt x="2858" y="3591"/>
                </a:lnTo>
                <a:lnTo>
                  <a:pt x="2858" y="3593"/>
                </a:lnTo>
                <a:lnTo>
                  <a:pt x="2860" y="3593"/>
                </a:lnTo>
                <a:lnTo>
                  <a:pt x="2858" y="3593"/>
                </a:lnTo>
                <a:lnTo>
                  <a:pt x="2858" y="3594"/>
                </a:lnTo>
                <a:lnTo>
                  <a:pt x="2858" y="3596"/>
                </a:lnTo>
                <a:lnTo>
                  <a:pt x="2860" y="3596"/>
                </a:lnTo>
                <a:lnTo>
                  <a:pt x="2860" y="3598"/>
                </a:lnTo>
                <a:lnTo>
                  <a:pt x="2858" y="3598"/>
                </a:lnTo>
                <a:lnTo>
                  <a:pt x="2858" y="3599"/>
                </a:lnTo>
                <a:lnTo>
                  <a:pt x="2858" y="3601"/>
                </a:lnTo>
                <a:lnTo>
                  <a:pt x="2858" y="3603"/>
                </a:lnTo>
                <a:lnTo>
                  <a:pt x="2858" y="3604"/>
                </a:lnTo>
                <a:lnTo>
                  <a:pt x="2860" y="3604"/>
                </a:lnTo>
                <a:lnTo>
                  <a:pt x="2860" y="3606"/>
                </a:lnTo>
                <a:lnTo>
                  <a:pt x="2861" y="3606"/>
                </a:lnTo>
                <a:lnTo>
                  <a:pt x="2861" y="3608"/>
                </a:lnTo>
                <a:lnTo>
                  <a:pt x="2863" y="3608"/>
                </a:lnTo>
                <a:lnTo>
                  <a:pt x="2863" y="3609"/>
                </a:lnTo>
                <a:lnTo>
                  <a:pt x="2865" y="3609"/>
                </a:lnTo>
                <a:lnTo>
                  <a:pt x="2866" y="3609"/>
                </a:lnTo>
                <a:lnTo>
                  <a:pt x="2866" y="3611"/>
                </a:lnTo>
                <a:lnTo>
                  <a:pt x="2866" y="3609"/>
                </a:lnTo>
                <a:lnTo>
                  <a:pt x="2868" y="3609"/>
                </a:lnTo>
                <a:lnTo>
                  <a:pt x="2870" y="3609"/>
                </a:lnTo>
                <a:lnTo>
                  <a:pt x="2870" y="3611"/>
                </a:lnTo>
                <a:lnTo>
                  <a:pt x="2870" y="3613"/>
                </a:lnTo>
                <a:lnTo>
                  <a:pt x="2870" y="3614"/>
                </a:lnTo>
                <a:lnTo>
                  <a:pt x="2870" y="3616"/>
                </a:lnTo>
                <a:lnTo>
                  <a:pt x="2871" y="3616"/>
                </a:lnTo>
                <a:lnTo>
                  <a:pt x="2873" y="3616"/>
                </a:lnTo>
                <a:lnTo>
                  <a:pt x="2873" y="3618"/>
                </a:lnTo>
                <a:lnTo>
                  <a:pt x="2875" y="3618"/>
                </a:lnTo>
                <a:lnTo>
                  <a:pt x="2875" y="3619"/>
                </a:lnTo>
                <a:lnTo>
                  <a:pt x="2876" y="3619"/>
                </a:lnTo>
                <a:lnTo>
                  <a:pt x="2876" y="3621"/>
                </a:lnTo>
                <a:lnTo>
                  <a:pt x="2876" y="3623"/>
                </a:lnTo>
                <a:lnTo>
                  <a:pt x="2875" y="3623"/>
                </a:lnTo>
                <a:lnTo>
                  <a:pt x="2873" y="3623"/>
                </a:lnTo>
                <a:lnTo>
                  <a:pt x="2873" y="3621"/>
                </a:lnTo>
                <a:lnTo>
                  <a:pt x="2873" y="3619"/>
                </a:lnTo>
                <a:lnTo>
                  <a:pt x="2871" y="3619"/>
                </a:lnTo>
                <a:lnTo>
                  <a:pt x="2871" y="3621"/>
                </a:lnTo>
                <a:lnTo>
                  <a:pt x="2870" y="3621"/>
                </a:lnTo>
                <a:lnTo>
                  <a:pt x="2871" y="3621"/>
                </a:lnTo>
                <a:lnTo>
                  <a:pt x="2871" y="3623"/>
                </a:lnTo>
                <a:lnTo>
                  <a:pt x="2871" y="3624"/>
                </a:lnTo>
                <a:lnTo>
                  <a:pt x="2873" y="3624"/>
                </a:lnTo>
                <a:lnTo>
                  <a:pt x="2871" y="3624"/>
                </a:lnTo>
                <a:lnTo>
                  <a:pt x="2871" y="3626"/>
                </a:lnTo>
                <a:lnTo>
                  <a:pt x="2870" y="3626"/>
                </a:lnTo>
                <a:lnTo>
                  <a:pt x="2870" y="3628"/>
                </a:lnTo>
                <a:lnTo>
                  <a:pt x="2868" y="3628"/>
                </a:lnTo>
                <a:lnTo>
                  <a:pt x="2868" y="3629"/>
                </a:lnTo>
                <a:lnTo>
                  <a:pt x="2870" y="3629"/>
                </a:lnTo>
                <a:lnTo>
                  <a:pt x="2868" y="3629"/>
                </a:lnTo>
                <a:lnTo>
                  <a:pt x="2870" y="3629"/>
                </a:lnTo>
                <a:lnTo>
                  <a:pt x="2871" y="3629"/>
                </a:lnTo>
                <a:lnTo>
                  <a:pt x="2871" y="3631"/>
                </a:lnTo>
                <a:lnTo>
                  <a:pt x="2871" y="3633"/>
                </a:lnTo>
                <a:lnTo>
                  <a:pt x="2870" y="3633"/>
                </a:lnTo>
                <a:lnTo>
                  <a:pt x="2868" y="3633"/>
                </a:lnTo>
                <a:lnTo>
                  <a:pt x="2866" y="3633"/>
                </a:lnTo>
                <a:lnTo>
                  <a:pt x="2868" y="3633"/>
                </a:lnTo>
                <a:lnTo>
                  <a:pt x="2868" y="3634"/>
                </a:lnTo>
                <a:lnTo>
                  <a:pt x="2866" y="3634"/>
                </a:lnTo>
                <a:lnTo>
                  <a:pt x="2865" y="3634"/>
                </a:lnTo>
                <a:lnTo>
                  <a:pt x="2866" y="3633"/>
                </a:lnTo>
                <a:lnTo>
                  <a:pt x="2865" y="3633"/>
                </a:lnTo>
                <a:lnTo>
                  <a:pt x="2865" y="3634"/>
                </a:lnTo>
                <a:lnTo>
                  <a:pt x="2863" y="3634"/>
                </a:lnTo>
                <a:lnTo>
                  <a:pt x="2863" y="3633"/>
                </a:lnTo>
                <a:lnTo>
                  <a:pt x="2863" y="3634"/>
                </a:lnTo>
                <a:lnTo>
                  <a:pt x="2863" y="3633"/>
                </a:lnTo>
                <a:lnTo>
                  <a:pt x="2863" y="3634"/>
                </a:lnTo>
                <a:lnTo>
                  <a:pt x="2861" y="3634"/>
                </a:lnTo>
                <a:lnTo>
                  <a:pt x="2861" y="3636"/>
                </a:lnTo>
                <a:lnTo>
                  <a:pt x="2861" y="3634"/>
                </a:lnTo>
                <a:lnTo>
                  <a:pt x="2860" y="3634"/>
                </a:lnTo>
                <a:lnTo>
                  <a:pt x="2858" y="3634"/>
                </a:lnTo>
                <a:lnTo>
                  <a:pt x="2856" y="3634"/>
                </a:lnTo>
                <a:lnTo>
                  <a:pt x="2856" y="3633"/>
                </a:lnTo>
                <a:lnTo>
                  <a:pt x="2855" y="3633"/>
                </a:lnTo>
                <a:lnTo>
                  <a:pt x="2853" y="3633"/>
                </a:lnTo>
                <a:lnTo>
                  <a:pt x="2853" y="3631"/>
                </a:lnTo>
                <a:lnTo>
                  <a:pt x="2855" y="3631"/>
                </a:lnTo>
                <a:lnTo>
                  <a:pt x="2855" y="3629"/>
                </a:lnTo>
                <a:lnTo>
                  <a:pt x="2856" y="3629"/>
                </a:lnTo>
                <a:lnTo>
                  <a:pt x="2858" y="3629"/>
                </a:lnTo>
                <a:lnTo>
                  <a:pt x="2858" y="3628"/>
                </a:lnTo>
                <a:lnTo>
                  <a:pt x="2856" y="3628"/>
                </a:lnTo>
                <a:lnTo>
                  <a:pt x="2856" y="3626"/>
                </a:lnTo>
                <a:lnTo>
                  <a:pt x="2856" y="3624"/>
                </a:lnTo>
                <a:lnTo>
                  <a:pt x="2855" y="3624"/>
                </a:lnTo>
                <a:lnTo>
                  <a:pt x="2855" y="3626"/>
                </a:lnTo>
                <a:lnTo>
                  <a:pt x="2856" y="3626"/>
                </a:lnTo>
                <a:lnTo>
                  <a:pt x="2856" y="3628"/>
                </a:lnTo>
                <a:lnTo>
                  <a:pt x="2856" y="3629"/>
                </a:lnTo>
                <a:lnTo>
                  <a:pt x="2855" y="3629"/>
                </a:lnTo>
                <a:lnTo>
                  <a:pt x="2855" y="3628"/>
                </a:lnTo>
                <a:lnTo>
                  <a:pt x="2853" y="3628"/>
                </a:lnTo>
                <a:lnTo>
                  <a:pt x="2853" y="3629"/>
                </a:lnTo>
                <a:lnTo>
                  <a:pt x="2853" y="3631"/>
                </a:lnTo>
                <a:lnTo>
                  <a:pt x="2851" y="3631"/>
                </a:lnTo>
                <a:lnTo>
                  <a:pt x="2850" y="3631"/>
                </a:lnTo>
                <a:lnTo>
                  <a:pt x="2850" y="3629"/>
                </a:lnTo>
                <a:lnTo>
                  <a:pt x="2848" y="3629"/>
                </a:lnTo>
                <a:lnTo>
                  <a:pt x="2848" y="3631"/>
                </a:lnTo>
                <a:lnTo>
                  <a:pt x="2848" y="3629"/>
                </a:lnTo>
                <a:lnTo>
                  <a:pt x="2846" y="3629"/>
                </a:lnTo>
                <a:lnTo>
                  <a:pt x="2846" y="3628"/>
                </a:lnTo>
                <a:lnTo>
                  <a:pt x="2846" y="3629"/>
                </a:lnTo>
                <a:lnTo>
                  <a:pt x="2846" y="3628"/>
                </a:lnTo>
                <a:lnTo>
                  <a:pt x="2845" y="3628"/>
                </a:lnTo>
                <a:lnTo>
                  <a:pt x="2845" y="3626"/>
                </a:lnTo>
                <a:lnTo>
                  <a:pt x="2846" y="3626"/>
                </a:lnTo>
                <a:lnTo>
                  <a:pt x="2846" y="3628"/>
                </a:lnTo>
                <a:lnTo>
                  <a:pt x="2848" y="3628"/>
                </a:lnTo>
                <a:lnTo>
                  <a:pt x="2848" y="3626"/>
                </a:lnTo>
                <a:lnTo>
                  <a:pt x="2848" y="3628"/>
                </a:lnTo>
                <a:lnTo>
                  <a:pt x="2848" y="3626"/>
                </a:lnTo>
                <a:lnTo>
                  <a:pt x="2846" y="3626"/>
                </a:lnTo>
                <a:lnTo>
                  <a:pt x="2846" y="3624"/>
                </a:lnTo>
                <a:lnTo>
                  <a:pt x="2845" y="3624"/>
                </a:lnTo>
                <a:lnTo>
                  <a:pt x="2846" y="3624"/>
                </a:lnTo>
                <a:lnTo>
                  <a:pt x="2845" y="3623"/>
                </a:lnTo>
                <a:lnTo>
                  <a:pt x="2846" y="3623"/>
                </a:lnTo>
                <a:lnTo>
                  <a:pt x="2845" y="3623"/>
                </a:lnTo>
                <a:lnTo>
                  <a:pt x="2845" y="3621"/>
                </a:lnTo>
                <a:lnTo>
                  <a:pt x="2843" y="3621"/>
                </a:lnTo>
                <a:lnTo>
                  <a:pt x="2843" y="3619"/>
                </a:lnTo>
                <a:lnTo>
                  <a:pt x="2841" y="3619"/>
                </a:lnTo>
                <a:lnTo>
                  <a:pt x="2841" y="3621"/>
                </a:lnTo>
                <a:lnTo>
                  <a:pt x="2843" y="3621"/>
                </a:lnTo>
                <a:lnTo>
                  <a:pt x="2843" y="3623"/>
                </a:lnTo>
                <a:lnTo>
                  <a:pt x="2843" y="3624"/>
                </a:lnTo>
                <a:lnTo>
                  <a:pt x="2843" y="3626"/>
                </a:lnTo>
                <a:lnTo>
                  <a:pt x="2843" y="3628"/>
                </a:lnTo>
                <a:lnTo>
                  <a:pt x="2841" y="3628"/>
                </a:lnTo>
                <a:lnTo>
                  <a:pt x="2840" y="3628"/>
                </a:lnTo>
                <a:lnTo>
                  <a:pt x="2838" y="3628"/>
                </a:lnTo>
                <a:lnTo>
                  <a:pt x="2838" y="3629"/>
                </a:lnTo>
                <a:lnTo>
                  <a:pt x="2840" y="3629"/>
                </a:lnTo>
                <a:lnTo>
                  <a:pt x="2840" y="3631"/>
                </a:lnTo>
                <a:lnTo>
                  <a:pt x="2840" y="3629"/>
                </a:lnTo>
                <a:lnTo>
                  <a:pt x="2841" y="3628"/>
                </a:lnTo>
                <a:lnTo>
                  <a:pt x="2840" y="3629"/>
                </a:lnTo>
                <a:lnTo>
                  <a:pt x="2840" y="3631"/>
                </a:lnTo>
                <a:lnTo>
                  <a:pt x="2838" y="3631"/>
                </a:lnTo>
                <a:lnTo>
                  <a:pt x="2838" y="3633"/>
                </a:lnTo>
                <a:lnTo>
                  <a:pt x="2838" y="3634"/>
                </a:lnTo>
                <a:lnTo>
                  <a:pt x="2836" y="3634"/>
                </a:lnTo>
                <a:lnTo>
                  <a:pt x="2838" y="3634"/>
                </a:lnTo>
                <a:lnTo>
                  <a:pt x="2836" y="3634"/>
                </a:lnTo>
                <a:lnTo>
                  <a:pt x="2836" y="3636"/>
                </a:lnTo>
                <a:lnTo>
                  <a:pt x="2836" y="3638"/>
                </a:lnTo>
                <a:lnTo>
                  <a:pt x="2836" y="3639"/>
                </a:lnTo>
                <a:lnTo>
                  <a:pt x="2838" y="3638"/>
                </a:lnTo>
                <a:lnTo>
                  <a:pt x="2838" y="3639"/>
                </a:lnTo>
                <a:lnTo>
                  <a:pt x="2838" y="3641"/>
                </a:lnTo>
                <a:lnTo>
                  <a:pt x="2836" y="3641"/>
                </a:lnTo>
                <a:lnTo>
                  <a:pt x="2836" y="3639"/>
                </a:lnTo>
                <a:lnTo>
                  <a:pt x="2835" y="3639"/>
                </a:lnTo>
                <a:lnTo>
                  <a:pt x="2833" y="3639"/>
                </a:lnTo>
                <a:lnTo>
                  <a:pt x="2833" y="3641"/>
                </a:lnTo>
                <a:lnTo>
                  <a:pt x="2831" y="3641"/>
                </a:lnTo>
                <a:lnTo>
                  <a:pt x="2831" y="3639"/>
                </a:lnTo>
                <a:lnTo>
                  <a:pt x="2831" y="3641"/>
                </a:lnTo>
                <a:lnTo>
                  <a:pt x="2830" y="3641"/>
                </a:lnTo>
                <a:lnTo>
                  <a:pt x="2830" y="3643"/>
                </a:lnTo>
                <a:lnTo>
                  <a:pt x="2830" y="3644"/>
                </a:lnTo>
                <a:lnTo>
                  <a:pt x="2828" y="3644"/>
                </a:lnTo>
                <a:lnTo>
                  <a:pt x="2828" y="3646"/>
                </a:lnTo>
                <a:lnTo>
                  <a:pt x="2826" y="3648"/>
                </a:lnTo>
                <a:lnTo>
                  <a:pt x="2826" y="3649"/>
                </a:lnTo>
                <a:lnTo>
                  <a:pt x="2826" y="3651"/>
                </a:lnTo>
                <a:lnTo>
                  <a:pt x="2826" y="3653"/>
                </a:lnTo>
                <a:lnTo>
                  <a:pt x="2828" y="3653"/>
                </a:lnTo>
                <a:lnTo>
                  <a:pt x="2828" y="3651"/>
                </a:lnTo>
                <a:lnTo>
                  <a:pt x="2830" y="3651"/>
                </a:lnTo>
                <a:lnTo>
                  <a:pt x="2828" y="3651"/>
                </a:lnTo>
                <a:lnTo>
                  <a:pt x="2828" y="3653"/>
                </a:lnTo>
                <a:lnTo>
                  <a:pt x="2826" y="3653"/>
                </a:lnTo>
                <a:lnTo>
                  <a:pt x="2825" y="3653"/>
                </a:lnTo>
                <a:lnTo>
                  <a:pt x="2823" y="3653"/>
                </a:lnTo>
                <a:lnTo>
                  <a:pt x="2823" y="3651"/>
                </a:lnTo>
                <a:lnTo>
                  <a:pt x="2821" y="3651"/>
                </a:lnTo>
                <a:lnTo>
                  <a:pt x="2823" y="3651"/>
                </a:lnTo>
                <a:lnTo>
                  <a:pt x="2823" y="3653"/>
                </a:lnTo>
                <a:lnTo>
                  <a:pt x="2825" y="3653"/>
                </a:lnTo>
                <a:lnTo>
                  <a:pt x="2825" y="3654"/>
                </a:lnTo>
                <a:lnTo>
                  <a:pt x="2826" y="3654"/>
                </a:lnTo>
                <a:lnTo>
                  <a:pt x="2826" y="3656"/>
                </a:lnTo>
                <a:lnTo>
                  <a:pt x="2826" y="3658"/>
                </a:lnTo>
                <a:lnTo>
                  <a:pt x="2825" y="3658"/>
                </a:lnTo>
                <a:lnTo>
                  <a:pt x="2825" y="3659"/>
                </a:lnTo>
                <a:lnTo>
                  <a:pt x="2823" y="3659"/>
                </a:lnTo>
                <a:lnTo>
                  <a:pt x="2823" y="3661"/>
                </a:lnTo>
                <a:lnTo>
                  <a:pt x="2821" y="3661"/>
                </a:lnTo>
                <a:lnTo>
                  <a:pt x="2821" y="3659"/>
                </a:lnTo>
                <a:lnTo>
                  <a:pt x="2820" y="3659"/>
                </a:lnTo>
                <a:lnTo>
                  <a:pt x="2820" y="3661"/>
                </a:lnTo>
                <a:lnTo>
                  <a:pt x="2818" y="3661"/>
                </a:lnTo>
                <a:lnTo>
                  <a:pt x="2818" y="3659"/>
                </a:lnTo>
                <a:lnTo>
                  <a:pt x="2816" y="3659"/>
                </a:lnTo>
                <a:lnTo>
                  <a:pt x="2815" y="3658"/>
                </a:lnTo>
                <a:lnTo>
                  <a:pt x="2816" y="3658"/>
                </a:lnTo>
                <a:lnTo>
                  <a:pt x="2816" y="3656"/>
                </a:lnTo>
                <a:lnTo>
                  <a:pt x="2816" y="3654"/>
                </a:lnTo>
                <a:lnTo>
                  <a:pt x="2818" y="3654"/>
                </a:lnTo>
                <a:lnTo>
                  <a:pt x="2818" y="3653"/>
                </a:lnTo>
                <a:lnTo>
                  <a:pt x="2818" y="3651"/>
                </a:lnTo>
                <a:lnTo>
                  <a:pt x="2818" y="3653"/>
                </a:lnTo>
                <a:lnTo>
                  <a:pt x="2816" y="3653"/>
                </a:lnTo>
                <a:lnTo>
                  <a:pt x="2815" y="3653"/>
                </a:lnTo>
                <a:lnTo>
                  <a:pt x="2815" y="3654"/>
                </a:lnTo>
                <a:lnTo>
                  <a:pt x="2813" y="3654"/>
                </a:lnTo>
                <a:lnTo>
                  <a:pt x="2813" y="3653"/>
                </a:lnTo>
                <a:lnTo>
                  <a:pt x="2811" y="3653"/>
                </a:lnTo>
                <a:lnTo>
                  <a:pt x="2811" y="3654"/>
                </a:lnTo>
                <a:lnTo>
                  <a:pt x="2811" y="3653"/>
                </a:lnTo>
                <a:lnTo>
                  <a:pt x="2810" y="3654"/>
                </a:lnTo>
                <a:lnTo>
                  <a:pt x="2810" y="3656"/>
                </a:lnTo>
                <a:lnTo>
                  <a:pt x="2810" y="3658"/>
                </a:lnTo>
                <a:lnTo>
                  <a:pt x="2808" y="3658"/>
                </a:lnTo>
                <a:lnTo>
                  <a:pt x="2808" y="3659"/>
                </a:lnTo>
                <a:lnTo>
                  <a:pt x="2806" y="3659"/>
                </a:lnTo>
                <a:lnTo>
                  <a:pt x="2805" y="3659"/>
                </a:lnTo>
                <a:lnTo>
                  <a:pt x="2805" y="3658"/>
                </a:lnTo>
                <a:lnTo>
                  <a:pt x="2805" y="3659"/>
                </a:lnTo>
                <a:lnTo>
                  <a:pt x="2805" y="3658"/>
                </a:lnTo>
                <a:lnTo>
                  <a:pt x="2803" y="3658"/>
                </a:lnTo>
                <a:lnTo>
                  <a:pt x="2803" y="3656"/>
                </a:lnTo>
                <a:lnTo>
                  <a:pt x="2801" y="3656"/>
                </a:lnTo>
                <a:lnTo>
                  <a:pt x="2801" y="3654"/>
                </a:lnTo>
                <a:lnTo>
                  <a:pt x="2800" y="3654"/>
                </a:lnTo>
                <a:lnTo>
                  <a:pt x="2800" y="3653"/>
                </a:lnTo>
                <a:lnTo>
                  <a:pt x="2800" y="3654"/>
                </a:lnTo>
                <a:lnTo>
                  <a:pt x="2800" y="3653"/>
                </a:lnTo>
                <a:lnTo>
                  <a:pt x="2800" y="3654"/>
                </a:lnTo>
                <a:lnTo>
                  <a:pt x="2800" y="3653"/>
                </a:lnTo>
                <a:lnTo>
                  <a:pt x="2798" y="3653"/>
                </a:lnTo>
                <a:lnTo>
                  <a:pt x="2796" y="3653"/>
                </a:lnTo>
                <a:lnTo>
                  <a:pt x="2795" y="3653"/>
                </a:lnTo>
                <a:lnTo>
                  <a:pt x="2795" y="3651"/>
                </a:lnTo>
                <a:lnTo>
                  <a:pt x="2795" y="3649"/>
                </a:lnTo>
                <a:lnTo>
                  <a:pt x="2795" y="3648"/>
                </a:lnTo>
                <a:lnTo>
                  <a:pt x="2796" y="3648"/>
                </a:lnTo>
                <a:lnTo>
                  <a:pt x="2796" y="3646"/>
                </a:lnTo>
                <a:lnTo>
                  <a:pt x="2795" y="3646"/>
                </a:lnTo>
                <a:lnTo>
                  <a:pt x="2795" y="3644"/>
                </a:lnTo>
                <a:lnTo>
                  <a:pt x="2796" y="3644"/>
                </a:lnTo>
                <a:lnTo>
                  <a:pt x="2796" y="3643"/>
                </a:lnTo>
                <a:lnTo>
                  <a:pt x="2798" y="3643"/>
                </a:lnTo>
                <a:lnTo>
                  <a:pt x="2800" y="3643"/>
                </a:lnTo>
                <a:lnTo>
                  <a:pt x="2801" y="3643"/>
                </a:lnTo>
                <a:lnTo>
                  <a:pt x="2801" y="3644"/>
                </a:lnTo>
                <a:lnTo>
                  <a:pt x="2803" y="3644"/>
                </a:lnTo>
                <a:lnTo>
                  <a:pt x="2803" y="3646"/>
                </a:lnTo>
                <a:lnTo>
                  <a:pt x="2805" y="3646"/>
                </a:lnTo>
                <a:lnTo>
                  <a:pt x="2805" y="3644"/>
                </a:lnTo>
                <a:lnTo>
                  <a:pt x="2806" y="3644"/>
                </a:lnTo>
                <a:lnTo>
                  <a:pt x="2806" y="3646"/>
                </a:lnTo>
                <a:lnTo>
                  <a:pt x="2808" y="3646"/>
                </a:lnTo>
                <a:lnTo>
                  <a:pt x="2810" y="3646"/>
                </a:lnTo>
                <a:lnTo>
                  <a:pt x="2810" y="3644"/>
                </a:lnTo>
                <a:lnTo>
                  <a:pt x="2808" y="3644"/>
                </a:lnTo>
                <a:lnTo>
                  <a:pt x="2810" y="3644"/>
                </a:lnTo>
                <a:lnTo>
                  <a:pt x="2810" y="3643"/>
                </a:lnTo>
                <a:lnTo>
                  <a:pt x="2808" y="3643"/>
                </a:lnTo>
                <a:lnTo>
                  <a:pt x="2810" y="3643"/>
                </a:lnTo>
                <a:lnTo>
                  <a:pt x="2810" y="3641"/>
                </a:lnTo>
                <a:lnTo>
                  <a:pt x="2808" y="3641"/>
                </a:lnTo>
                <a:lnTo>
                  <a:pt x="2810" y="3641"/>
                </a:lnTo>
                <a:lnTo>
                  <a:pt x="2810" y="3639"/>
                </a:lnTo>
                <a:lnTo>
                  <a:pt x="2808" y="3639"/>
                </a:lnTo>
                <a:lnTo>
                  <a:pt x="2806" y="3639"/>
                </a:lnTo>
                <a:lnTo>
                  <a:pt x="2806" y="3638"/>
                </a:lnTo>
                <a:lnTo>
                  <a:pt x="2805" y="3638"/>
                </a:lnTo>
                <a:lnTo>
                  <a:pt x="2805" y="3639"/>
                </a:lnTo>
                <a:lnTo>
                  <a:pt x="2803" y="3639"/>
                </a:lnTo>
                <a:lnTo>
                  <a:pt x="2801" y="3639"/>
                </a:lnTo>
                <a:lnTo>
                  <a:pt x="2800" y="3639"/>
                </a:lnTo>
                <a:lnTo>
                  <a:pt x="2800" y="3641"/>
                </a:lnTo>
                <a:lnTo>
                  <a:pt x="2800" y="3643"/>
                </a:lnTo>
                <a:lnTo>
                  <a:pt x="2798" y="3643"/>
                </a:lnTo>
                <a:lnTo>
                  <a:pt x="2798" y="3641"/>
                </a:lnTo>
                <a:lnTo>
                  <a:pt x="2798" y="3639"/>
                </a:lnTo>
                <a:lnTo>
                  <a:pt x="2798" y="3641"/>
                </a:lnTo>
                <a:lnTo>
                  <a:pt x="2796" y="3641"/>
                </a:lnTo>
                <a:lnTo>
                  <a:pt x="2795" y="3641"/>
                </a:lnTo>
                <a:lnTo>
                  <a:pt x="2795" y="3643"/>
                </a:lnTo>
                <a:lnTo>
                  <a:pt x="2793" y="3643"/>
                </a:lnTo>
                <a:lnTo>
                  <a:pt x="2793" y="3644"/>
                </a:lnTo>
                <a:lnTo>
                  <a:pt x="2791" y="3644"/>
                </a:lnTo>
                <a:lnTo>
                  <a:pt x="2791" y="3646"/>
                </a:lnTo>
                <a:lnTo>
                  <a:pt x="2793" y="3646"/>
                </a:lnTo>
                <a:lnTo>
                  <a:pt x="2793" y="3648"/>
                </a:lnTo>
                <a:lnTo>
                  <a:pt x="2795" y="3648"/>
                </a:lnTo>
                <a:lnTo>
                  <a:pt x="2795" y="3646"/>
                </a:lnTo>
                <a:lnTo>
                  <a:pt x="2795" y="3648"/>
                </a:lnTo>
                <a:lnTo>
                  <a:pt x="2793" y="3648"/>
                </a:lnTo>
                <a:lnTo>
                  <a:pt x="2791" y="3648"/>
                </a:lnTo>
                <a:lnTo>
                  <a:pt x="2791" y="3649"/>
                </a:lnTo>
                <a:lnTo>
                  <a:pt x="2791" y="3648"/>
                </a:lnTo>
                <a:lnTo>
                  <a:pt x="2790" y="3648"/>
                </a:lnTo>
                <a:lnTo>
                  <a:pt x="2788" y="3648"/>
                </a:lnTo>
                <a:lnTo>
                  <a:pt x="2788" y="3646"/>
                </a:lnTo>
                <a:lnTo>
                  <a:pt x="2786" y="3646"/>
                </a:lnTo>
                <a:lnTo>
                  <a:pt x="2786" y="3644"/>
                </a:lnTo>
                <a:lnTo>
                  <a:pt x="2785" y="3644"/>
                </a:lnTo>
                <a:lnTo>
                  <a:pt x="2783" y="3644"/>
                </a:lnTo>
                <a:lnTo>
                  <a:pt x="2781" y="3646"/>
                </a:lnTo>
                <a:lnTo>
                  <a:pt x="2780" y="3646"/>
                </a:lnTo>
                <a:lnTo>
                  <a:pt x="2778" y="3646"/>
                </a:lnTo>
                <a:lnTo>
                  <a:pt x="2778" y="3648"/>
                </a:lnTo>
                <a:lnTo>
                  <a:pt x="2776" y="3648"/>
                </a:lnTo>
                <a:lnTo>
                  <a:pt x="2775" y="3648"/>
                </a:lnTo>
                <a:lnTo>
                  <a:pt x="2775" y="3646"/>
                </a:lnTo>
                <a:lnTo>
                  <a:pt x="2773" y="3646"/>
                </a:lnTo>
                <a:lnTo>
                  <a:pt x="2773" y="3644"/>
                </a:lnTo>
                <a:lnTo>
                  <a:pt x="2771" y="3644"/>
                </a:lnTo>
                <a:lnTo>
                  <a:pt x="2771" y="3643"/>
                </a:lnTo>
                <a:lnTo>
                  <a:pt x="2771" y="3644"/>
                </a:lnTo>
                <a:lnTo>
                  <a:pt x="2771" y="3643"/>
                </a:lnTo>
                <a:lnTo>
                  <a:pt x="2770" y="3643"/>
                </a:lnTo>
                <a:lnTo>
                  <a:pt x="2768" y="3643"/>
                </a:lnTo>
                <a:lnTo>
                  <a:pt x="2768" y="3641"/>
                </a:lnTo>
                <a:lnTo>
                  <a:pt x="2766" y="3641"/>
                </a:lnTo>
                <a:lnTo>
                  <a:pt x="2765" y="3641"/>
                </a:lnTo>
                <a:lnTo>
                  <a:pt x="2763" y="3641"/>
                </a:lnTo>
                <a:lnTo>
                  <a:pt x="2761" y="3641"/>
                </a:lnTo>
                <a:lnTo>
                  <a:pt x="2760" y="3641"/>
                </a:lnTo>
                <a:lnTo>
                  <a:pt x="2758" y="3641"/>
                </a:lnTo>
                <a:lnTo>
                  <a:pt x="2758" y="3643"/>
                </a:lnTo>
                <a:lnTo>
                  <a:pt x="2756" y="3643"/>
                </a:lnTo>
                <a:lnTo>
                  <a:pt x="2756" y="3641"/>
                </a:lnTo>
                <a:lnTo>
                  <a:pt x="2755" y="3641"/>
                </a:lnTo>
                <a:lnTo>
                  <a:pt x="2755" y="3639"/>
                </a:lnTo>
                <a:lnTo>
                  <a:pt x="2753" y="3639"/>
                </a:lnTo>
                <a:lnTo>
                  <a:pt x="2753" y="3638"/>
                </a:lnTo>
                <a:lnTo>
                  <a:pt x="2751" y="3638"/>
                </a:lnTo>
                <a:lnTo>
                  <a:pt x="2750" y="3638"/>
                </a:lnTo>
                <a:lnTo>
                  <a:pt x="2748" y="3638"/>
                </a:lnTo>
                <a:lnTo>
                  <a:pt x="2746" y="3638"/>
                </a:lnTo>
                <a:lnTo>
                  <a:pt x="2745" y="3638"/>
                </a:lnTo>
                <a:lnTo>
                  <a:pt x="2745" y="3636"/>
                </a:lnTo>
                <a:lnTo>
                  <a:pt x="2745" y="3634"/>
                </a:lnTo>
                <a:lnTo>
                  <a:pt x="2743" y="3634"/>
                </a:lnTo>
                <a:lnTo>
                  <a:pt x="2743" y="3633"/>
                </a:lnTo>
                <a:lnTo>
                  <a:pt x="2741" y="3633"/>
                </a:lnTo>
                <a:lnTo>
                  <a:pt x="2740" y="3633"/>
                </a:lnTo>
                <a:lnTo>
                  <a:pt x="2740" y="3631"/>
                </a:lnTo>
                <a:lnTo>
                  <a:pt x="2738" y="3631"/>
                </a:lnTo>
                <a:lnTo>
                  <a:pt x="2736" y="3631"/>
                </a:lnTo>
                <a:lnTo>
                  <a:pt x="2735" y="3631"/>
                </a:lnTo>
                <a:lnTo>
                  <a:pt x="2735" y="3629"/>
                </a:lnTo>
                <a:lnTo>
                  <a:pt x="2735" y="3631"/>
                </a:lnTo>
                <a:lnTo>
                  <a:pt x="2733" y="3631"/>
                </a:lnTo>
                <a:lnTo>
                  <a:pt x="2733" y="3629"/>
                </a:lnTo>
                <a:lnTo>
                  <a:pt x="2733" y="3631"/>
                </a:lnTo>
                <a:lnTo>
                  <a:pt x="2733" y="3629"/>
                </a:lnTo>
                <a:lnTo>
                  <a:pt x="2731" y="3629"/>
                </a:lnTo>
                <a:lnTo>
                  <a:pt x="2730" y="3629"/>
                </a:lnTo>
                <a:lnTo>
                  <a:pt x="2728" y="3629"/>
                </a:lnTo>
                <a:lnTo>
                  <a:pt x="2728" y="3628"/>
                </a:lnTo>
                <a:lnTo>
                  <a:pt x="2726" y="3628"/>
                </a:lnTo>
                <a:lnTo>
                  <a:pt x="2726" y="3626"/>
                </a:lnTo>
                <a:lnTo>
                  <a:pt x="2725" y="3626"/>
                </a:lnTo>
                <a:lnTo>
                  <a:pt x="2725" y="3628"/>
                </a:lnTo>
                <a:lnTo>
                  <a:pt x="2723" y="3628"/>
                </a:lnTo>
                <a:lnTo>
                  <a:pt x="2723" y="3626"/>
                </a:lnTo>
                <a:lnTo>
                  <a:pt x="2721" y="3626"/>
                </a:lnTo>
                <a:lnTo>
                  <a:pt x="2721" y="3624"/>
                </a:lnTo>
                <a:lnTo>
                  <a:pt x="2721" y="3626"/>
                </a:lnTo>
                <a:lnTo>
                  <a:pt x="2721" y="3624"/>
                </a:lnTo>
                <a:lnTo>
                  <a:pt x="2720" y="3624"/>
                </a:lnTo>
                <a:lnTo>
                  <a:pt x="2718" y="3624"/>
                </a:lnTo>
                <a:lnTo>
                  <a:pt x="2716" y="3624"/>
                </a:lnTo>
                <a:lnTo>
                  <a:pt x="2716" y="3623"/>
                </a:lnTo>
                <a:lnTo>
                  <a:pt x="2716" y="3624"/>
                </a:lnTo>
                <a:lnTo>
                  <a:pt x="2714" y="3624"/>
                </a:lnTo>
                <a:lnTo>
                  <a:pt x="2714" y="3623"/>
                </a:lnTo>
                <a:lnTo>
                  <a:pt x="2714" y="3624"/>
                </a:lnTo>
                <a:lnTo>
                  <a:pt x="2714" y="3623"/>
                </a:lnTo>
                <a:lnTo>
                  <a:pt x="2713" y="3623"/>
                </a:lnTo>
                <a:lnTo>
                  <a:pt x="2711" y="3623"/>
                </a:lnTo>
                <a:lnTo>
                  <a:pt x="2711" y="3621"/>
                </a:lnTo>
                <a:lnTo>
                  <a:pt x="2709" y="3621"/>
                </a:lnTo>
                <a:lnTo>
                  <a:pt x="2708" y="3621"/>
                </a:lnTo>
                <a:lnTo>
                  <a:pt x="2706" y="3621"/>
                </a:lnTo>
                <a:lnTo>
                  <a:pt x="2704" y="3621"/>
                </a:lnTo>
                <a:lnTo>
                  <a:pt x="2704" y="3619"/>
                </a:lnTo>
                <a:lnTo>
                  <a:pt x="2703" y="3619"/>
                </a:lnTo>
                <a:lnTo>
                  <a:pt x="2701" y="3619"/>
                </a:lnTo>
                <a:lnTo>
                  <a:pt x="2701" y="3618"/>
                </a:lnTo>
                <a:lnTo>
                  <a:pt x="2699" y="3618"/>
                </a:lnTo>
                <a:lnTo>
                  <a:pt x="2698" y="3618"/>
                </a:lnTo>
                <a:lnTo>
                  <a:pt x="2698" y="3616"/>
                </a:lnTo>
                <a:lnTo>
                  <a:pt x="2696" y="3616"/>
                </a:lnTo>
                <a:lnTo>
                  <a:pt x="2694" y="3616"/>
                </a:lnTo>
                <a:lnTo>
                  <a:pt x="2694" y="3614"/>
                </a:lnTo>
                <a:lnTo>
                  <a:pt x="2693" y="3614"/>
                </a:lnTo>
                <a:lnTo>
                  <a:pt x="2691" y="3614"/>
                </a:lnTo>
                <a:lnTo>
                  <a:pt x="2691" y="3613"/>
                </a:lnTo>
                <a:lnTo>
                  <a:pt x="2689" y="3613"/>
                </a:lnTo>
                <a:lnTo>
                  <a:pt x="2689" y="3611"/>
                </a:lnTo>
                <a:lnTo>
                  <a:pt x="2689" y="3609"/>
                </a:lnTo>
                <a:lnTo>
                  <a:pt x="2688" y="3609"/>
                </a:lnTo>
                <a:lnTo>
                  <a:pt x="2688" y="3608"/>
                </a:lnTo>
                <a:lnTo>
                  <a:pt x="2686" y="3608"/>
                </a:lnTo>
                <a:lnTo>
                  <a:pt x="2684" y="3608"/>
                </a:lnTo>
                <a:lnTo>
                  <a:pt x="2683" y="3608"/>
                </a:lnTo>
                <a:lnTo>
                  <a:pt x="2681" y="3608"/>
                </a:lnTo>
                <a:lnTo>
                  <a:pt x="2681" y="3606"/>
                </a:lnTo>
                <a:lnTo>
                  <a:pt x="2679" y="3606"/>
                </a:lnTo>
                <a:lnTo>
                  <a:pt x="2678" y="3606"/>
                </a:lnTo>
                <a:lnTo>
                  <a:pt x="2676" y="3606"/>
                </a:lnTo>
                <a:lnTo>
                  <a:pt x="2674" y="3606"/>
                </a:lnTo>
                <a:lnTo>
                  <a:pt x="2673" y="3606"/>
                </a:lnTo>
                <a:lnTo>
                  <a:pt x="2673" y="3604"/>
                </a:lnTo>
                <a:lnTo>
                  <a:pt x="2671" y="3604"/>
                </a:lnTo>
                <a:lnTo>
                  <a:pt x="2669" y="3604"/>
                </a:lnTo>
                <a:lnTo>
                  <a:pt x="2669" y="3603"/>
                </a:lnTo>
                <a:lnTo>
                  <a:pt x="2669" y="3604"/>
                </a:lnTo>
                <a:lnTo>
                  <a:pt x="2668" y="3604"/>
                </a:lnTo>
                <a:lnTo>
                  <a:pt x="2668" y="3603"/>
                </a:lnTo>
                <a:lnTo>
                  <a:pt x="2666" y="3603"/>
                </a:lnTo>
                <a:lnTo>
                  <a:pt x="2664" y="3603"/>
                </a:lnTo>
                <a:lnTo>
                  <a:pt x="2663" y="3603"/>
                </a:lnTo>
                <a:lnTo>
                  <a:pt x="2663" y="3601"/>
                </a:lnTo>
                <a:lnTo>
                  <a:pt x="2663" y="3603"/>
                </a:lnTo>
                <a:lnTo>
                  <a:pt x="2663" y="3601"/>
                </a:lnTo>
                <a:lnTo>
                  <a:pt x="2661" y="3601"/>
                </a:lnTo>
                <a:lnTo>
                  <a:pt x="2661" y="3603"/>
                </a:lnTo>
                <a:lnTo>
                  <a:pt x="2661" y="3601"/>
                </a:lnTo>
                <a:lnTo>
                  <a:pt x="2659" y="3601"/>
                </a:lnTo>
                <a:lnTo>
                  <a:pt x="2659" y="3599"/>
                </a:lnTo>
                <a:lnTo>
                  <a:pt x="2659" y="3598"/>
                </a:lnTo>
                <a:lnTo>
                  <a:pt x="2661" y="3598"/>
                </a:lnTo>
                <a:lnTo>
                  <a:pt x="2661" y="3596"/>
                </a:lnTo>
                <a:lnTo>
                  <a:pt x="2663" y="3596"/>
                </a:lnTo>
                <a:lnTo>
                  <a:pt x="2663" y="3594"/>
                </a:lnTo>
                <a:lnTo>
                  <a:pt x="2664" y="3594"/>
                </a:lnTo>
                <a:lnTo>
                  <a:pt x="2666" y="3594"/>
                </a:lnTo>
                <a:lnTo>
                  <a:pt x="2666" y="3593"/>
                </a:lnTo>
                <a:lnTo>
                  <a:pt x="2668" y="3593"/>
                </a:lnTo>
                <a:lnTo>
                  <a:pt x="2669" y="3593"/>
                </a:lnTo>
                <a:lnTo>
                  <a:pt x="2669" y="3591"/>
                </a:lnTo>
                <a:lnTo>
                  <a:pt x="2669" y="3589"/>
                </a:lnTo>
                <a:lnTo>
                  <a:pt x="2668" y="3589"/>
                </a:lnTo>
                <a:lnTo>
                  <a:pt x="2668" y="3588"/>
                </a:lnTo>
                <a:lnTo>
                  <a:pt x="2666" y="3588"/>
                </a:lnTo>
                <a:lnTo>
                  <a:pt x="2666" y="3589"/>
                </a:lnTo>
                <a:lnTo>
                  <a:pt x="2664" y="3589"/>
                </a:lnTo>
                <a:lnTo>
                  <a:pt x="2663" y="3589"/>
                </a:lnTo>
                <a:lnTo>
                  <a:pt x="2663" y="3591"/>
                </a:lnTo>
                <a:lnTo>
                  <a:pt x="2661" y="3591"/>
                </a:lnTo>
                <a:lnTo>
                  <a:pt x="2659" y="3591"/>
                </a:lnTo>
                <a:lnTo>
                  <a:pt x="2658" y="3591"/>
                </a:lnTo>
                <a:lnTo>
                  <a:pt x="2658" y="3593"/>
                </a:lnTo>
                <a:lnTo>
                  <a:pt x="2656" y="3593"/>
                </a:lnTo>
                <a:lnTo>
                  <a:pt x="2656" y="3594"/>
                </a:lnTo>
                <a:lnTo>
                  <a:pt x="2654" y="3594"/>
                </a:lnTo>
                <a:lnTo>
                  <a:pt x="2654" y="3596"/>
                </a:lnTo>
                <a:lnTo>
                  <a:pt x="2653" y="3596"/>
                </a:lnTo>
                <a:lnTo>
                  <a:pt x="2653" y="3598"/>
                </a:lnTo>
                <a:lnTo>
                  <a:pt x="2651" y="3598"/>
                </a:lnTo>
                <a:lnTo>
                  <a:pt x="2651" y="3596"/>
                </a:lnTo>
                <a:lnTo>
                  <a:pt x="2649" y="3596"/>
                </a:lnTo>
                <a:lnTo>
                  <a:pt x="2648" y="3596"/>
                </a:lnTo>
                <a:lnTo>
                  <a:pt x="2648" y="3594"/>
                </a:lnTo>
                <a:lnTo>
                  <a:pt x="2646" y="3594"/>
                </a:lnTo>
                <a:lnTo>
                  <a:pt x="2644" y="3594"/>
                </a:lnTo>
                <a:lnTo>
                  <a:pt x="2643" y="3594"/>
                </a:lnTo>
                <a:lnTo>
                  <a:pt x="2643" y="3593"/>
                </a:lnTo>
                <a:lnTo>
                  <a:pt x="2641" y="3593"/>
                </a:lnTo>
                <a:lnTo>
                  <a:pt x="2639" y="3593"/>
                </a:lnTo>
                <a:lnTo>
                  <a:pt x="2638" y="3593"/>
                </a:lnTo>
                <a:lnTo>
                  <a:pt x="2636" y="3593"/>
                </a:lnTo>
                <a:lnTo>
                  <a:pt x="2636" y="3591"/>
                </a:lnTo>
                <a:lnTo>
                  <a:pt x="2634" y="3591"/>
                </a:lnTo>
                <a:lnTo>
                  <a:pt x="2633" y="3591"/>
                </a:lnTo>
                <a:lnTo>
                  <a:pt x="2631" y="3591"/>
                </a:lnTo>
                <a:lnTo>
                  <a:pt x="2631" y="3589"/>
                </a:lnTo>
                <a:lnTo>
                  <a:pt x="2629" y="3589"/>
                </a:lnTo>
                <a:lnTo>
                  <a:pt x="2628" y="3589"/>
                </a:lnTo>
                <a:lnTo>
                  <a:pt x="2626" y="3589"/>
                </a:lnTo>
                <a:lnTo>
                  <a:pt x="2626" y="3588"/>
                </a:lnTo>
                <a:lnTo>
                  <a:pt x="2624" y="3588"/>
                </a:lnTo>
                <a:lnTo>
                  <a:pt x="2623" y="3588"/>
                </a:lnTo>
                <a:lnTo>
                  <a:pt x="2623" y="3586"/>
                </a:lnTo>
                <a:lnTo>
                  <a:pt x="2623" y="3588"/>
                </a:lnTo>
                <a:lnTo>
                  <a:pt x="2623" y="3586"/>
                </a:lnTo>
                <a:lnTo>
                  <a:pt x="2621" y="3586"/>
                </a:lnTo>
                <a:lnTo>
                  <a:pt x="2619" y="3586"/>
                </a:lnTo>
                <a:lnTo>
                  <a:pt x="2619" y="3584"/>
                </a:lnTo>
                <a:lnTo>
                  <a:pt x="2618" y="3584"/>
                </a:lnTo>
                <a:lnTo>
                  <a:pt x="2616" y="3584"/>
                </a:lnTo>
                <a:lnTo>
                  <a:pt x="2614" y="3584"/>
                </a:lnTo>
                <a:lnTo>
                  <a:pt x="2614" y="3583"/>
                </a:lnTo>
                <a:lnTo>
                  <a:pt x="2613" y="3583"/>
                </a:lnTo>
                <a:lnTo>
                  <a:pt x="2611" y="3583"/>
                </a:lnTo>
                <a:lnTo>
                  <a:pt x="2611" y="3581"/>
                </a:lnTo>
                <a:lnTo>
                  <a:pt x="2609" y="3581"/>
                </a:lnTo>
                <a:lnTo>
                  <a:pt x="2609" y="3579"/>
                </a:lnTo>
                <a:lnTo>
                  <a:pt x="2609" y="3578"/>
                </a:lnTo>
                <a:lnTo>
                  <a:pt x="2608" y="3578"/>
                </a:lnTo>
                <a:lnTo>
                  <a:pt x="2606" y="3578"/>
                </a:lnTo>
                <a:lnTo>
                  <a:pt x="2604" y="3578"/>
                </a:lnTo>
                <a:lnTo>
                  <a:pt x="2604" y="3576"/>
                </a:lnTo>
                <a:lnTo>
                  <a:pt x="2604" y="3578"/>
                </a:lnTo>
                <a:lnTo>
                  <a:pt x="2603" y="3578"/>
                </a:lnTo>
                <a:lnTo>
                  <a:pt x="2603" y="3576"/>
                </a:lnTo>
                <a:lnTo>
                  <a:pt x="2604" y="3576"/>
                </a:lnTo>
                <a:lnTo>
                  <a:pt x="2604" y="3574"/>
                </a:lnTo>
                <a:lnTo>
                  <a:pt x="2603" y="3574"/>
                </a:lnTo>
                <a:lnTo>
                  <a:pt x="2603" y="3573"/>
                </a:lnTo>
                <a:lnTo>
                  <a:pt x="2601" y="3573"/>
                </a:lnTo>
                <a:lnTo>
                  <a:pt x="2601" y="3571"/>
                </a:lnTo>
                <a:lnTo>
                  <a:pt x="2601" y="3573"/>
                </a:lnTo>
                <a:lnTo>
                  <a:pt x="2601" y="3571"/>
                </a:lnTo>
                <a:lnTo>
                  <a:pt x="2599" y="3571"/>
                </a:lnTo>
                <a:lnTo>
                  <a:pt x="2598" y="3571"/>
                </a:lnTo>
                <a:lnTo>
                  <a:pt x="2598" y="3569"/>
                </a:lnTo>
                <a:lnTo>
                  <a:pt x="2596" y="3569"/>
                </a:lnTo>
                <a:lnTo>
                  <a:pt x="2596" y="3568"/>
                </a:lnTo>
                <a:lnTo>
                  <a:pt x="2596" y="3566"/>
                </a:lnTo>
                <a:lnTo>
                  <a:pt x="2594" y="3566"/>
                </a:lnTo>
                <a:lnTo>
                  <a:pt x="2594" y="3564"/>
                </a:lnTo>
                <a:lnTo>
                  <a:pt x="2593" y="3564"/>
                </a:lnTo>
                <a:lnTo>
                  <a:pt x="2591" y="3564"/>
                </a:lnTo>
                <a:lnTo>
                  <a:pt x="2589" y="3564"/>
                </a:lnTo>
                <a:lnTo>
                  <a:pt x="2589" y="3563"/>
                </a:lnTo>
                <a:lnTo>
                  <a:pt x="2588" y="3563"/>
                </a:lnTo>
                <a:lnTo>
                  <a:pt x="2588" y="3561"/>
                </a:lnTo>
                <a:lnTo>
                  <a:pt x="2588" y="3563"/>
                </a:lnTo>
                <a:lnTo>
                  <a:pt x="2586" y="3563"/>
                </a:lnTo>
                <a:lnTo>
                  <a:pt x="2586" y="3561"/>
                </a:lnTo>
                <a:lnTo>
                  <a:pt x="2586" y="3563"/>
                </a:lnTo>
                <a:lnTo>
                  <a:pt x="2584" y="3561"/>
                </a:lnTo>
                <a:lnTo>
                  <a:pt x="2583" y="3561"/>
                </a:lnTo>
                <a:lnTo>
                  <a:pt x="2583" y="3559"/>
                </a:lnTo>
                <a:lnTo>
                  <a:pt x="2583" y="3561"/>
                </a:lnTo>
                <a:lnTo>
                  <a:pt x="2581" y="3561"/>
                </a:lnTo>
                <a:lnTo>
                  <a:pt x="2581" y="3559"/>
                </a:lnTo>
                <a:lnTo>
                  <a:pt x="2579" y="3559"/>
                </a:lnTo>
                <a:lnTo>
                  <a:pt x="2578" y="3559"/>
                </a:lnTo>
                <a:lnTo>
                  <a:pt x="2576" y="3559"/>
                </a:lnTo>
                <a:lnTo>
                  <a:pt x="2576" y="3558"/>
                </a:lnTo>
                <a:lnTo>
                  <a:pt x="2574" y="3558"/>
                </a:lnTo>
                <a:lnTo>
                  <a:pt x="2574" y="3556"/>
                </a:lnTo>
                <a:lnTo>
                  <a:pt x="2573" y="3556"/>
                </a:lnTo>
                <a:lnTo>
                  <a:pt x="2571" y="3556"/>
                </a:lnTo>
                <a:lnTo>
                  <a:pt x="2571" y="3554"/>
                </a:lnTo>
                <a:lnTo>
                  <a:pt x="2569" y="3554"/>
                </a:lnTo>
                <a:lnTo>
                  <a:pt x="2568" y="3554"/>
                </a:lnTo>
                <a:lnTo>
                  <a:pt x="2568" y="3553"/>
                </a:lnTo>
                <a:lnTo>
                  <a:pt x="2566" y="3553"/>
                </a:lnTo>
                <a:lnTo>
                  <a:pt x="2566" y="3554"/>
                </a:lnTo>
                <a:lnTo>
                  <a:pt x="2566" y="3553"/>
                </a:lnTo>
                <a:lnTo>
                  <a:pt x="2564" y="3553"/>
                </a:lnTo>
                <a:lnTo>
                  <a:pt x="2563" y="3553"/>
                </a:lnTo>
                <a:lnTo>
                  <a:pt x="2561" y="3553"/>
                </a:lnTo>
                <a:lnTo>
                  <a:pt x="2559" y="3553"/>
                </a:lnTo>
                <a:lnTo>
                  <a:pt x="2559" y="3551"/>
                </a:lnTo>
                <a:lnTo>
                  <a:pt x="2558" y="3551"/>
                </a:lnTo>
                <a:lnTo>
                  <a:pt x="2556" y="3549"/>
                </a:lnTo>
                <a:lnTo>
                  <a:pt x="2554" y="3549"/>
                </a:lnTo>
                <a:lnTo>
                  <a:pt x="2553" y="3549"/>
                </a:lnTo>
                <a:lnTo>
                  <a:pt x="2551" y="3549"/>
                </a:lnTo>
                <a:lnTo>
                  <a:pt x="2551" y="3548"/>
                </a:lnTo>
                <a:lnTo>
                  <a:pt x="2549" y="3548"/>
                </a:lnTo>
                <a:lnTo>
                  <a:pt x="2548" y="3548"/>
                </a:lnTo>
                <a:lnTo>
                  <a:pt x="2546" y="3548"/>
                </a:lnTo>
                <a:lnTo>
                  <a:pt x="2544" y="3548"/>
                </a:lnTo>
                <a:lnTo>
                  <a:pt x="2544" y="3549"/>
                </a:lnTo>
                <a:lnTo>
                  <a:pt x="2544" y="3548"/>
                </a:lnTo>
                <a:lnTo>
                  <a:pt x="2543" y="3548"/>
                </a:lnTo>
                <a:lnTo>
                  <a:pt x="2541" y="3548"/>
                </a:lnTo>
                <a:lnTo>
                  <a:pt x="2541" y="3546"/>
                </a:lnTo>
                <a:lnTo>
                  <a:pt x="2539" y="3546"/>
                </a:lnTo>
                <a:lnTo>
                  <a:pt x="2539" y="3544"/>
                </a:lnTo>
                <a:lnTo>
                  <a:pt x="2539" y="3543"/>
                </a:lnTo>
                <a:lnTo>
                  <a:pt x="2538" y="3543"/>
                </a:lnTo>
                <a:lnTo>
                  <a:pt x="2538" y="3541"/>
                </a:lnTo>
                <a:lnTo>
                  <a:pt x="2536" y="3541"/>
                </a:lnTo>
                <a:lnTo>
                  <a:pt x="2538" y="3539"/>
                </a:lnTo>
                <a:lnTo>
                  <a:pt x="2536" y="3539"/>
                </a:lnTo>
                <a:lnTo>
                  <a:pt x="2538" y="3539"/>
                </a:lnTo>
                <a:lnTo>
                  <a:pt x="2536" y="3538"/>
                </a:lnTo>
                <a:lnTo>
                  <a:pt x="2538" y="3538"/>
                </a:lnTo>
                <a:lnTo>
                  <a:pt x="2538" y="3536"/>
                </a:lnTo>
                <a:lnTo>
                  <a:pt x="2536" y="3536"/>
                </a:lnTo>
                <a:lnTo>
                  <a:pt x="2536" y="3538"/>
                </a:lnTo>
                <a:lnTo>
                  <a:pt x="2536" y="3536"/>
                </a:lnTo>
                <a:lnTo>
                  <a:pt x="2536" y="3534"/>
                </a:lnTo>
                <a:lnTo>
                  <a:pt x="2536" y="3533"/>
                </a:lnTo>
                <a:lnTo>
                  <a:pt x="2538" y="3533"/>
                </a:lnTo>
                <a:lnTo>
                  <a:pt x="2538" y="3531"/>
                </a:lnTo>
                <a:lnTo>
                  <a:pt x="2539" y="3531"/>
                </a:lnTo>
                <a:lnTo>
                  <a:pt x="2539" y="3529"/>
                </a:lnTo>
                <a:lnTo>
                  <a:pt x="2539" y="3528"/>
                </a:lnTo>
                <a:lnTo>
                  <a:pt x="2538" y="3528"/>
                </a:lnTo>
                <a:lnTo>
                  <a:pt x="2536" y="3528"/>
                </a:lnTo>
                <a:lnTo>
                  <a:pt x="2536" y="3529"/>
                </a:lnTo>
                <a:lnTo>
                  <a:pt x="2534" y="3529"/>
                </a:lnTo>
                <a:lnTo>
                  <a:pt x="2534" y="3531"/>
                </a:lnTo>
                <a:lnTo>
                  <a:pt x="2534" y="3533"/>
                </a:lnTo>
                <a:lnTo>
                  <a:pt x="2533" y="3533"/>
                </a:lnTo>
                <a:lnTo>
                  <a:pt x="2533" y="3534"/>
                </a:lnTo>
                <a:lnTo>
                  <a:pt x="2531" y="3534"/>
                </a:lnTo>
                <a:lnTo>
                  <a:pt x="2531" y="3533"/>
                </a:lnTo>
                <a:lnTo>
                  <a:pt x="2531" y="3531"/>
                </a:lnTo>
                <a:lnTo>
                  <a:pt x="2529" y="3531"/>
                </a:lnTo>
                <a:lnTo>
                  <a:pt x="2529" y="3529"/>
                </a:lnTo>
                <a:lnTo>
                  <a:pt x="2527" y="3529"/>
                </a:lnTo>
                <a:lnTo>
                  <a:pt x="2527" y="3531"/>
                </a:lnTo>
                <a:lnTo>
                  <a:pt x="2526" y="3531"/>
                </a:lnTo>
                <a:lnTo>
                  <a:pt x="2524" y="3531"/>
                </a:lnTo>
                <a:lnTo>
                  <a:pt x="2522" y="3531"/>
                </a:lnTo>
                <a:lnTo>
                  <a:pt x="2521" y="3531"/>
                </a:lnTo>
                <a:lnTo>
                  <a:pt x="2521" y="3529"/>
                </a:lnTo>
                <a:lnTo>
                  <a:pt x="2521" y="3528"/>
                </a:lnTo>
                <a:lnTo>
                  <a:pt x="2522" y="3528"/>
                </a:lnTo>
                <a:lnTo>
                  <a:pt x="2521" y="3528"/>
                </a:lnTo>
                <a:lnTo>
                  <a:pt x="2522" y="3528"/>
                </a:lnTo>
                <a:lnTo>
                  <a:pt x="2521" y="3528"/>
                </a:lnTo>
                <a:lnTo>
                  <a:pt x="2522" y="3528"/>
                </a:lnTo>
                <a:lnTo>
                  <a:pt x="2522" y="3526"/>
                </a:lnTo>
                <a:lnTo>
                  <a:pt x="2522" y="3528"/>
                </a:lnTo>
                <a:lnTo>
                  <a:pt x="2522" y="3526"/>
                </a:lnTo>
                <a:lnTo>
                  <a:pt x="2524" y="3526"/>
                </a:lnTo>
                <a:lnTo>
                  <a:pt x="2526" y="3528"/>
                </a:lnTo>
                <a:lnTo>
                  <a:pt x="2526" y="3526"/>
                </a:lnTo>
                <a:lnTo>
                  <a:pt x="2527" y="3526"/>
                </a:lnTo>
                <a:lnTo>
                  <a:pt x="2527" y="3524"/>
                </a:lnTo>
                <a:lnTo>
                  <a:pt x="2526" y="3524"/>
                </a:lnTo>
                <a:lnTo>
                  <a:pt x="2526" y="3523"/>
                </a:lnTo>
                <a:lnTo>
                  <a:pt x="2527" y="3523"/>
                </a:lnTo>
                <a:lnTo>
                  <a:pt x="2529" y="3521"/>
                </a:lnTo>
                <a:lnTo>
                  <a:pt x="2529" y="3523"/>
                </a:lnTo>
                <a:lnTo>
                  <a:pt x="2529" y="3521"/>
                </a:lnTo>
                <a:lnTo>
                  <a:pt x="2531" y="3521"/>
                </a:lnTo>
                <a:lnTo>
                  <a:pt x="2531" y="3519"/>
                </a:lnTo>
                <a:lnTo>
                  <a:pt x="2533" y="3519"/>
                </a:lnTo>
                <a:lnTo>
                  <a:pt x="2533" y="3518"/>
                </a:lnTo>
                <a:lnTo>
                  <a:pt x="2534" y="3516"/>
                </a:lnTo>
                <a:lnTo>
                  <a:pt x="2534" y="3518"/>
                </a:lnTo>
                <a:lnTo>
                  <a:pt x="2534" y="3516"/>
                </a:lnTo>
                <a:lnTo>
                  <a:pt x="2536" y="3516"/>
                </a:lnTo>
                <a:lnTo>
                  <a:pt x="2536" y="3518"/>
                </a:lnTo>
                <a:lnTo>
                  <a:pt x="2534" y="3518"/>
                </a:lnTo>
                <a:lnTo>
                  <a:pt x="2534" y="3519"/>
                </a:lnTo>
                <a:lnTo>
                  <a:pt x="2536" y="3519"/>
                </a:lnTo>
                <a:lnTo>
                  <a:pt x="2536" y="3518"/>
                </a:lnTo>
                <a:lnTo>
                  <a:pt x="2536" y="3516"/>
                </a:lnTo>
                <a:lnTo>
                  <a:pt x="2536" y="3514"/>
                </a:lnTo>
                <a:lnTo>
                  <a:pt x="2538" y="3514"/>
                </a:lnTo>
                <a:lnTo>
                  <a:pt x="2538" y="3513"/>
                </a:lnTo>
                <a:lnTo>
                  <a:pt x="2539" y="3513"/>
                </a:lnTo>
                <a:lnTo>
                  <a:pt x="2541" y="3511"/>
                </a:lnTo>
                <a:lnTo>
                  <a:pt x="2541" y="3509"/>
                </a:lnTo>
                <a:lnTo>
                  <a:pt x="2541" y="3511"/>
                </a:lnTo>
                <a:lnTo>
                  <a:pt x="2541" y="3509"/>
                </a:lnTo>
                <a:lnTo>
                  <a:pt x="2541" y="3507"/>
                </a:lnTo>
                <a:lnTo>
                  <a:pt x="2543" y="3507"/>
                </a:lnTo>
                <a:lnTo>
                  <a:pt x="2543" y="3506"/>
                </a:lnTo>
                <a:lnTo>
                  <a:pt x="2544" y="3506"/>
                </a:lnTo>
                <a:lnTo>
                  <a:pt x="2544" y="3504"/>
                </a:lnTo>
                <a:lnTo>
                  <a:pt x="2546" y="3504"/>
                </a:lnTo>
                <a:lnTo>
                  <a:pt x="2548" y="3504"/>
                </a:lnTo>
                <a:lnTo>
                  <a:pt x="2548" y="3502"/>
                </a:lnTo>
                <a:lnTo>
                  <a:pt x="2549" y="3502"/>
                </a:lnTo>
                <a:lnTo>
                  <a:pt x="2551" y="3502"/>
                </a:lnTo>
                <a:lnTo>
                  <a:pt x="2551" y="3504"/>
                </a:lnTo>
                <a:lnTo>
                  <a:pt x="2553" y="3504"/>
                </a:lnTo>
                <a:lnTo>
                  <a:pt x="2551" y="3504"/>
                </a:lnTo>
                <a:lnTo>
                  <a:pt x="2551" y="3502"/>
                </a:lnTo>
                <a:lnTo>
                  <a:pt x="2553" y="3502"/>
                </a:lnTo>
                <a:lnTo>
                  <a:pt x="2554" y="3502"/>
                </a:lnTo>
                <a:lnTo>
                  <a:pt x="2556" y="3502"/>
                </a:lnTo>
                <a:lnTo>
                  <a:pt x="2556" y="3501"/>
                </a:lnTo>
                <a:lnTo>
                  <a:pt x="2558" y="3501"/>
                </a:lnTo>
                <a:lnTo>
                  <a:pt x="2558" y="3499"/>
                </a:lnTo>
                <a:lnTo>
                  <a:pt x="2559" y="3499"/>
                </a:lnTo>
                <a:lnTo>
                  <a:pt x="2559" y="3497"/>
                </a:lnTo>
                <a:lnTo>
                  <a:pt x="2558" y="3497"/>
                </a:lnTo>
                <a:lnTo>
                  <a:pt x="2559" y="3497"/>
                </a:lnTo>
                <a:lnTo>
                  <a:pt x="2559" y="3496"/>
                </a:lnTo>
                <a:lnTo>
                  <a:pt x="2559" y="3494"/>
                </a:lnTo>
                <a:lnTo>
                  <a:pt x="2559" y="3492"/>
                </a:lnTo>
                <a:lnTo>
                  <a:pt x="2559" y="3494"/>
                </a:lnTo>
                <a:lnTo>
                  <a:pt x="2558" y="3494"/>
                </a:lnTo>
                <a:lnTo>
                  <a:pt x="2558" y="3492"/>
                </a:lnTo>
                <a:lnTo>
                  <a:pt x="2556" y="3492"/>
                </a:lnTo>
                <a:lnTo>
                  <a:pt x="2556" y="3491"/>
                </a:lnTo>
                <a:lnTo>
                  <a:pt x="2556" y="3489"/>
                </a:lnTo>
                <a:lnTo>
                  <a:pt x="2554" y="3489"/>
                </a:lnTo>
                <a:lnTo>
                  <a:pt x="2556" y="3489"/>
                </a:lnTo>
                <a:lnTo>
                  <a:pt x="2554" y="3489"/>
                </a:lnTo>
                <a:lnTo>
                  <a:pt x="2554" y="3487"/>
                </a:lnTo>
                <a:lnTo>
                  <a:pt x="2556" y="3487"/>
                </a:lnTo>
                <a:lnTo>
                  <a:pt x="2558" y="3487"/>
                </a:lnTo>
                <a:lnTo>
                  <a:pt x="2558" y="3486"/>
                </a:lnTo>
                <a:lnTo>
                  <a:pt x="2559" y="3486"/>
                </a:lnTo>
                <a:lnTo>
                  <a:pt x="2561" y="3486"/>
                </a:lnTo>
                <a:lnTo>
                  <a:pt x="2561" y="3487"/>
                </a:lnTo>
                <a:lnTo>
                  <a:pt x="2563" y="3487"/>
                </a:lnTo>
                <a:lnTo>
                  <a:pt x="2563" y="3489"/>
                </a:lnTo>
                <a:lnTo>
                  <a:pt x="2564" y="3489"/>
                </a:lnTo>
                <a:lnTo>
                  <a:pt x="2564" y="3487"/>
                </a:lnTo>
                <a:lnTo>
                  <a:pt x="2563" y="3487"/>
                </a:lnTo>
                <a:lnTo>
                  <a:pt x="2563" y="3486"/>
                </a:lnTo>
                <a:lnTo>
                  <a:pt x="2563" y="3484"/>
                </a:lnTo>
                <a:lnTo>
                  <a:pt x="2564" y="3484"/>
                </a:lnTo>
                <a:lnTo>
                  <a:pt x="2563" y="3482"/>
                </a:lnTo>
                <a:lnTo>
                  <a:pt x="2564" y="3482"/>
                </a:lnTo>
                <a:lnTo>
                  <a:pt x="2564" y="3481"/>
                </a:lnTo>
                <a:lnTo>
                  <a:pt x="2564" y="3479"/>
                </a:lnTo>
                <a:lnTo>
                  <a:pt x="2566" y="3479"/>
                </a:lnTo>
                <a:lnTo>
                  <a:pt x="2568" y="3479"/>
                </a:lnTo>
                <a:lnTo>
                  <a:pt x="2568" y="3477"/>
                </a:lnTo>
                <a:lnTo>
                  <a:pt x="2569" y="3477"/>
                </a:lnTo>
                <a:lnTo>
                  <a:pt x="2571" y="3477"/>
                </a:lnTo>
                <a:lnTo>
                  <a:pt x="2573" y="3477"/>
                </a:lnTo>
                <a:lnTo>
                  <a:pt x="2574" y="3477"/>
                </a:lnTo>
                <a:lnTo>
                  <a:pt x="2576" y="3477"/>
                </a:lnTo>
                <a:lnTo>
                  <a:pt x="2578" y="3477"/>
                </a:lnTo>
                <a:lnTo>
                  <a:pt x="2579" y="3477"/>
                </a:lnTo>
                <a:lnTo>
                  <a:pt x="2579" y="3476"/>
                </a:lnTo>
                <a:lnTo>
                  <a:pt x="2579" y="3474"/>
                </a:lnTo>
                <a:lnTo>
                  <a:pt x="2581" y="3474"/>
                </a:lnTo>
                <a:lnTo>
                  <a:pt x="2581" y="3472"/>
                </a:lnTo>
                <a:lnTo>
                  <a:pt x="2583" y="3472"/>
                </a:lnTo>
                <a:lnTo>
                  <a:pt x="2583" y="3471"/>
                </a:lnTo>
                <a:lnTo>
                  <a:pt x="2584" y="3471"/>
                </a:lnTo>
                <a:lnTo>
                  <a:pt x="2586" y="3471"/>
                </a:lnTo>
                <a:lnTo>
                  <a:pt x="2586" y="3469"/>
                </a:lnTo>
                <a:lnTo>
                  <a:pt x="2586" y="3467"/>
                </a:lnTo>
                <a:lnTo>
                  <a:pt x="2586" y="3466"/>
                </a:lnTo>
                <a:lnTo>
                  <a:pt x="2588" y="3466"/>
                </a:lnTo>
                <a:lnTo>
                  <a:pt x="2588" y="3464"/>
                </a:lnTo>
                <a:lnTo>
                  <a:pt x="2588" y="3462"/>
                </a:lnTo>
                <a:lnTo>
                  <a:pt x="2588" y="3461"/>
                </a:lnTo>
                <a:lnTo>
                  <a:pt x="2589" y="3461"/>
                </a:lnTo>
                <a:lnTo>
                  <a:pt x="2589" y="3459"/>
                </a:lnTo>
                <a:lnTo>
                  <a:pt x="2589" y="3457"/>
                </a:lnTo>
                <a:lnTo>
                  <a:pt x="2589" y="3456"/>
                </a:lnTo>
                <a:lnTo>
                  <a:pt x="2589" y="3454"/>
                </a:lnTo>
                <a:lnTo>
                  <a:pt x="2591" y="3452"/>
                </a:lnTo>
                <a:lnTo>
                  <a:pt x="2591" y="3451"/>
                </a:lnTo>
                <a:lnTo>
                  <a:pt x="2591" y="3449"/>
                </a:lnTo>
                <a:lnTo>
                  <a:pt x="2593" y="3449"/>
                </a:lnTo>
                <a:lnTo>
                  <a:pt x="2593" y="3447"/>
                </a:lnTo>
                <a:lnTo>
                  <a:pt x="2593" y="3446"/>
                </a:lnTo>
                <a:lnTo>
                  <a:pt x="2594" y="3444"/>
                </a:lnTo>
                <a:lnTo>
                  <a:pt x="2593" y="3442"/>
                </a:lnTo>
                <a:lnTo>
                  <a:pt x="2594" y="3442"/>
                </a:lnTo>
                <a:lnTo>
                  <a:pt x="2594" y="3441"/>
                </a:lnTo>
                <a:lnTo>
                  <a:pt x="2594" y="3439"/>
                </a:lnTo>
                <a:lnTo>
                  <a:pt x="2594" y="3437"/>
                </a:lnTo>
                <a:lnTo>
                  <a:pt x="2596" y="3437"/>
                </a:lnTo>
                <a:lnTo>
                  <a:pt x="2596" y="3436"/>
                </a:lnTo>
                <a:lnTo>
                  <a:pt x="2596" y="3434"/>
                </a:lnTo>
                <a:lnTo>
                  <a:pt x="2598" y="3434"/>
                </a:lnTo>
                <a:lnTo>
                  <a:pt x="2598" y="3432"/>
                </a:lnTo>
                <a:lnTo>
                  <a:pt x="2598" y="3431"/>
                </a:lnTo>
                <a:lnTo>
                  <a:pt x="2599" y="3431"/>
                </a:lnTo>
                <a:lnTo>
                  <a:pt x="2599" y="3429"/>
                </a:lnTo>
                <a:lnTo>
                  <a:pt x="2598" y="3429"/>
                </a:lnTo>
                <a:lnTo>
                  <a:pt x="2598" y="3427"/>
                </a:lnTo>
                <a:lnTo>
                  <a:pt x="2598" y="3426"/>
                </a:lnTo>
                <a:lnTo>
                  <a:pt x="2596" y="3426"/>
                </a:lnTo>
                <a:lnTo>
                  <a:pt x="2596" y="3424"/>
                </a:lnTo>
                <a:lnTo>
                  <a:pt x="2596" y="3422"/>
                </a:lnTo>
                <a:lnTo>
                  <a:pt x="2594" y="3422"/>
                </a:lnTo>
                <a:lnTo>
                  <a:pt x="2594" y="3421"/>
                </a:lnTo>
                <a:lnTo>
                  <a:pt x="2594" y="3419"/>
                </a:lnTo>
                <a:lnTo>
                  <a:pt x="2594" y="3417"/>
                </a:lnTo>
                <a:lnTo>
                  <a:pt x="2594" y="3416"/>
                </a:lnTo>
                <a:lnTo>
                  <a:pt x="2594" y="3414"/>
                </a:lnTo>
                <a:lnTo>
                  <a:pt x="2594" y="3412"/>
                </a:lnTo>
                <a:lnTo>
                  <a:pt x="2594" y="3411"/>
                </a:lnTo>
                <a:lnTo>
                  <a:pt x="2594" y="3409"/>
                </a:lnTo>
                <a:lnTo>
                  <a:pt x="2594" y="3407"/>
                </a:lnTo>
                <a:lnTo>
                  <a:pt x="2594" y="3406"/>
                </a:lnTo>
                <a:lnTo>
                  <a:pt x="2594" y="3404"/>
                </a:lnTo>
                <a:lnTo>
                  <a:pt x="2594" y="3402"/>
                </a:lnTo>
                <a:lnTo>
                  <a:pt x="2594" y="3401"/>
                </a:lnTo>
                <a:lnTo>
                  <a:pt x="2594" y="3399"/>
                </a:lnTo>
                <a:lnTo>
                  <a:pt x="2594" y="3401"/>
                </a:lnTo>
                <a:lnTo>
                  <a:pt x="2594" y="3402"/>
                </a:lnTo>
                <a:lnTo>
                  <a:pt x="2593" y="3402"/>
                </a:lnTo>
                <a:lnTo>
                  <a:pt x="2591" y="3402"/>
                </a:lnTo>
                <a:lnTo>
                  <a:pt x="2591" y="3404"/>
                </a:lnTo>
                <a:lnTo>
                  <a:pt x="2591" y="3402"/>
                </a:lnTo>
                <a:lnTo>
                  <a:pt x="2589" y="3402"/>
                </a:lnTo>
                <a:lnTo>
                  <a:pt x="2589" y="3401"/>
                </a:lnTo>
                <a:lnTo>
                  <a:pt x="2591" y="3401"/>
                </a:lnTo>
                <a:lnTo>
                  <a:pt x="2589" y="3401"/>
                </a:lnTo>
                <a:lnTo>
                  <a:pt x="2589" y="3402"/>
                </a:lnTo>
                <a:lnTo>
                  <a:pt x="2589" y="3404"/>
                </a:lnTo>
                <a:lnTo>
                  <a:pt x="2591" y="3404"/>
                </a:lnTo>
                <a:lnTo>
                  <a:pt x="2591" y="3406"/>
                </a:lnTo>
                <a:lnTo>
                  <a:pt x="2589" y="3406"/>
                </a:lnTo>
                <a:lnTo>
                  <a:pt x="2589" y="3407"/>
                </a:lnTo>
                <a:lnTo>
                  <a:pt x="2591" y="3407"/>
                </a:lnTo>
                <a:lnTo>
                  <a:pt x="2591" y="3409"/>
                </a:lnTo>
                <a:lnTo>
                  <a:pt x="2591" y="3411"/>
                </a:lnTo>
                <a:lnTo>
                  <a:pt x="2593" y="3411"/>
                </a:lnTo>
                <a:lnTo>
                  <a:pt x="2591" y="3411"/>
                </a:lnTo>
                <a:lnTo>
                  <a:pt x="2593" y="3411"/>
                </a:lnTo>
                <a:lnTo>
                  <a:pt x="2593" y="3412"/>
                </a:lnTo>
                <a:lnTo>
                  <a:pt x="2593" y="3414"/>
                </a:lnTo>
                <a:lnTo>
                  <a:pt x="2593" y="3416"/>
                </a:lnTo>
                <a:lnTo>
                  <a:pt x="2593" y="3417"/>
                </a:lnTo>
                <a:lnTo>
                  <a:pt x="2593" y="3419"/>
                </a:lnTo>
                <a:lnTo>
                  <a:pt x="2593" y="3421"/>
                </a:lnTo>
                <a:lnTo>
                  <a:pt x="2591" y="3421"/>
                </a:lnTo>
                <a:lnTo>
                  <a:pt x="2591" y="3422"/>
                </a:lnTo>
                <a:lnTo>
                  <a:pt x="2591" y="3424"/>
                </a:lnTo>
                <a:lnTo>
                  <a:pt x="2593" y="3424"/>
                </a:lnTo>
                <a:lnTo>
                  <a:pt x="2591" y="3424"/>
                </a:lnTo>
                <a:lnTo>
                  <a:pt x="2593" y="3424"/>
                </a:lnTo>
                <a:lnTo>
                  <a:pt x="2593" y="3426"/>
                </a:lnTo>
                <a:lnTo>
                  <a:pt x="2594" y="3426"/>
                </a:lnTo>
                <a:lnTo>
                  <a:pt x="2594" y="3427"/>
                </a:lnTo>
                <a:lnTo>
                  <a:pt x="2596" y="3427"/>
                </a:lnTo>
                <a:lnTo>
                  <a:pt x="2596" y="3429"/>
                </a:lnTo>
                <a:lnTo>
                  <a:pt x="2594" y="3429"/>
                </a:lnTo>
                <a:lnTo>
                  <a:pt x="2594" y="3431"/>
                </a:lnTo>
                <a:lnTo>
                  <a:pt x="2594" y="3432"/>
                </a:lnTo>
                <a:lnTo>
                  <a:pt x="2594" y="3434"/>
                </a:lnTo>
                <a:lnTo>
                  <a:pt x="2594" y="3436"/>
                </a:lnTo>
                <a:lnTo>
                  <a:pt x="2594" y="3437"/>
                </a:lnTo>
                <a:lnTo>
                  <a:pt x="2593" y="3437"/>
                </a:lnTo>
                <a:lnTo>
                  <a:pt x="2593" y="3439"/>
                </a:lnTo>
                <a:lnTo>
                  <a:pt x="2593" y="3441"/>
                </a:lnTo>
                <a:lnTo>
                  <a:pt x="2593" y="3442"/>
                </a:lnTo>
                <a:lnTo>
                  <a:pt x="2591" y="3442"/>
                </a:lnTo>
                <a:lnTo>
                  <a:pt x="2591" y="3444"/>
                </a:lnTo>
                <a:lnTo>
                  <a:pt x="2591" y="3446"/>
                </a:lnTo>
                <a:lnTo>
                  <a:pt x="2591" y="3447"/>
                </a:lnTo>
                <a:lnTo>
                  <a:pt x="2589" y="3447"/>
                </a:lnTo>
                <a:lnTo>
                  <a:pt x="2589" y="3449"/>
                </a:lnTo>
                <a:lnTo>
                  <a:pt x="2588" y="3449"/>
                </a:lnTo>
                <a:lnTo>
                  <a:pt x="2586" y="3451"/>
                </a:lnTo>
                <a:lnTo>
                  <a:pt x="2588" y="3451"/>
                </a:lnTo>
                <a:lnTo>
                  <a:pt x="2586" y="3451"/>
                </a:lnTo>
                <a:lnTo>
                  <a:pt x="2586" y="3452"/>
                </a:lnTo>
                <a:lnTo>
                  <a:pt x="2584" y="3452"/>
                </a:lnTo>
                <a:lnTo>
                  <a:pt x="2583" y="3452"/>
                </a:lnTo>
                <a:lnTo>
                  <a:pt x="2583" y="3454"/>
                </a:lnTo>
                <a:lnTo>
                  <a:pt x="2584" y="3454"/>
                </a:lnTo>
                <a:lnTo>
                  <a:pt x="2584" y="3456"/>
                </a:lnTo>
                <a:lnTo>
                  <a:pt x="2586" y="3456"/>
                </a:lnTo>
                <a:lnTo>
                  <a:pt x="2586" y="3457"/>
                </a:lnTo>
                <a:lnTo>
                  <a:pt x="2586" y="3459"/>
                </a:lnTo>
                <a:lnTo>
                  <a:pt x="2586" y="3461"/>
                </a:lnTo>
                <a:lnTo>
                  <a:pt x="2584" y="3461"/>
                </a:lnTo>
                <a:lnTo>
                  <a:pt x="2584" y="3462"/>
                </a:lnTo>
                <a:lnTo>
                  <a:pt x="2584" y="3464"/>
                </a:lnTo>
                <a:lnTo>
                  <a:pt x="2584" y="3466"/>
                </a:lnTo>
                <a:lnTo>
                  <a:pt x="2584" y="3467"/>
                </a:lnTo>
                <a:lnTo>
                  <a:pt x="2583" y="3467"/>
                </a:lnTo>
                <a:lnTo>
                  <a:pt x="2583" y="3469"/>
                </a:lnTo>
                <a:lnTo>
                  <a:pt x="2581" y="3469"/>
                </a:lnTo>
                <a:lnTo>
                  <a:pt x="2579" y="3469"/>
                </a:lnTo>
                <a:lnTo>
                  <a:pt x="2579" y="3471"/>
                </a:lnTo>
                <a:lnTo>
                  <a:pt x="2579" y="3472"/>
                </a:lnTo>
                <a:lnTo>
                  <a:pt x="2578" y="3472"/>
                </a:lnTo>
                <a:lnTo>
                  <a:pt x="2578" y="3474"/>
                </a:lnTo>
                <a:lnTo>
                  <a:pt x="2576" y="3474"/>
                </a:lnTo>
                <a:lnTo>
                  <a:pt x="2576" y="3476"/>
                </a:lnTo>
                <a:lnTo>
                  <a:pt x="2574" y="3476"/>
                </a:lnTo>
                <a:lnTo>
                  <a:pt x="2573" y="3476"/>
                </a:lnTo>
                <a:lnTo>
                  <a:pt x="2571" y="3476"/>
                </a:lnTo>
                <a:lnTo>
                  <a:pt x="2571" y="3474"/>
                </a:lnTo>
                <a:lnTo>
                  <a:pt x="2569" y="3474"/>
                </a:lnTo>
                <a:lnTo>
                  <a:pt x="2568" y="3474"/>
                </a:lnTo>
                <a:lnTo>
                  <a:pt x="2568" y="3476"/>
                </a:lnTo>
                <a:lnTo>
                  <a:pt x="2566" y="3476"/>
                </a:lnTo>
                <a:lnTo>
                  <a:pt x="2566" y="3474"/>
                </a:lnTo>
                <a:lnTo>
                  <a:pt x="2564" y="3474"/>
                </a:lnTo>
                <a:lnTo>
                  <a:pt x="2566" y="3476"/>
                </a:lnTo>
                <a:lnTo>
                  <a:pt x="2564" y="3476"/>
                </a:lnTo>
                <a:lnTo>
                  <a:pt x="2563" y="3476"/>
                </a:lnTo>
                <a:lnTo>
                  <a:pt x="2563" y="3474"/>
                </a:lnTo>
                <a:lnTo>
                  <a:pt x="2564" y="3474"/>
                </a:lnTo>
                <a:lnTo>
                  <a:pt x="2564" y="3472"/>
                </a:lnTo>
                <a:lnTo>
                  <a:pt x="2563" y="3472"/>
                </a:lnTo>
                <a:lnTo>
                  <a:pt x="2563" y="3471"/>
                </a:lnTo>
                <a:lnTo>
                  <a:pt x="2561" y="3471"/>
                </a:lnTo>
                <a:lnTo>
                  <a:pt x="2559" y="3471"/>
                </a:lnTo>
                <a:lnTo>
                  <a:pt x="2559" y="3469"/>
                </a:lnTo>
                <a:lnTo>
                  <a:pt x="2558" y="3469"/>
                </a:lnTo>
                <a:lnTo>
                  <a:pt x="2558" y="3467"/>
                </a:lnTo>
                <a:lnTo>
                  <a:pt x="2556" y="3467"/>
                </a:lnTo>
                <a:lnTo>
                  <a:pt x="2554" y="3467"/>
                </a:lnTo>
                <a:lnTo>
                  <a:pt x="2554" y="3466"/>
                </a:lnTo>
                <a:lnTo>
                  <a:pt x="2556" y="3466"/>
                </a:lnTo>
                <a:lnTo>
                  <a:pt x="2556" y="3464"/>
                </a:lnTo>
                <a:lnTo>
                  <a:pt x="2556" y="3462"/>
                </a:lnTo>
                <a:lnTo>
                  <a:pt x="2556" y="3464"/>
                </a:lnTo>
                <a:lnTo>
                  <a:pt x="2554" y="3464"/>
                </a:lnTo>
                <a:lnTo>
                  <a:pt x="2554" y="3466"/>
                </a:lnTo>
                <a:lnTo>
                  <a:pt x="2553" y="3466"/>
                </a:lnTo>
                <a:lnTo>
                  <a:pt x="2551" y="3466"/>
                </a:lnTo>
                <a:lnTo>
                  <a:pt x="2553" y="3466"/>
                </a:lnTo>
                <a:lnTo>
                  <a:pt x="2553" y="3467"/>
                </a:lnTo>
                <a:lnTo>
                  <a:pt x="2553" y="3469"/>
                </a:lnTo>
                <a:lnTo>
                  <a:pt x="2554" y="3469"/>
                </a:lnTo>
                <a:lnTo>
                  <a:pt x="2556" y="3469"/>
                </a:lnTo>
                <a:lnTo>
                  <a:pt x="2556" y="3471"/>
                </a:lnTo>
                <a:lnTo>
                  <a:pt x="2558" y="3471"/>
                </a:lnTo>
                <a:lnTo>
                  <a:pt x="2559" y="3472"/>
                </a:lnTo>
                <a:lnTo>
                  <a:pt x="2559" y="3474"/>
                </a:lnTo>
                <a:lnTo>
                  <a:pt x="2561" y="3474"/>
                </a:lnTo>
                <a:lnTo>
                  <a:pt x="2561" y="3476"/>
                </a:lnTo>
                <a:lnTo>
                  <a:pt x="2561" y="3477"/>
                </a:lnTo>
                <a:lnTo>
                  <a:pt x="2561" y="3479"/>
                </a:lnTo>
                <a:lnTo>
                  <a:pt x="2561" y="3481"/>
                </a:lnTo>
                <a:lnTo>
                  <a:pt x="2559" y="3481"/>
                </a:lnTo>
                <a:lnTo>
                  <a:pt x="2558" y="3481"/>
                </a:lnTo>
                <a:lnTo>
                  <a:pt x="2556" y="3481"/>
                </a:lnTo>
                <a:lnTo>
                  <a:pt x="2556" y="3482"/>
                </a:lnTo>
                <a:lnTo>
                  <a:pt x="2554" y="3482"/>
                </a:lnTo>
                <a:lnTo>
                  <a:pt x="2554" y="3484"/>
                </a:lnTo>
                <a:lnTo>
                  <a:pt x="2554" y="3482"/>
                </a:lnTo>
                <a:lnTo>
                  <a:pt x="2554" y="3481"/>
                </a:lnTo>
                <a:lnTo>
                  <a:pt x="2556" y="3481"/>
                </a:lnTo>
                <a:lnTo>
                  <a:pt x="2556" y="3479"/>
                </a:lnTo>
                <a:lnTo>
                  <a:pt x="2558" y="3479"/>
                </a:lnTo>
                <a:lnTo>
                  <a:pt x="2558" y="3477"/>
                </a:lnTo>
                <a:lnTo>
                  <a:pt x="2556" y="3477"/>
                </a:lnTo>
                <a:lnTo>
                  <a:pt x="2556" y="3476"/>
                </a:lnTo>
                <a:lnTo>
                  <a:pt x="2556" y="3477"/>
                </a:lnTo>
                <a:lnTo>
                  <a:pt x="2554" y="3477"/>
                </a:lnTo>
                <a:lnTo>
                  <a:pt x="2554" y="3476"/>
                </a:lnTo>
                <a:lnTo>
                  <a:pt x="2554" y="3477"/>
                </a:lnTo>
                <a:lnTo>
                  <a:pt x="2553" y="3477"/>
                </a:lnTo>
                <a:lnTo>
                  <a:pt x="2553" y="3476"/>
                </a:lnTo>
                <a:lnTo>
                  <a:pt x="2553" y="3477"/>
                </a:lnTo>
                <a:lnTo>
                  <a:pt x="2553" y="3479"/>
                </a:lnTo>
                <a:lnTo>
                  <a:pt x="2551" y="3479"/>
                </a:lnTo>
                <a:lnTo>
                  <a:pt x="2549" y="3479"/>
                </a:lnTo>
                <a:lnTo>
                  <a:pt x="2549" y="3481"/>
                </a:lnTo>
                <a:lnTo>
                  <a:pt x="2548" y="3481"/>
                </a:lnTo>
                <a:lnTo>
                  <a:pt x="2546" y="3481"/>
                </a:lnTo>
                <a:lnTo>
                  <a:pt x="2544" y="3481"/>
                </a:lnTo>
                <a:lnTo>
                  <a:pt x="2546" y="3479"/>
                </a:lnTo>
                <a:lnTo>
                  <a:pt x="2544" y="3479"/>
                </a:lnTo>
                <a:lnTo>
                  <a:pt x="2544" y="3477"/>
                </a:lnTo>
                <a:lnTo>
                  <a:pt x="2546" y="3477"/>
                </a:lnTo>
                <a:lnTo>
                  <a:pt x="2548" y="3477"/>
                </a:lnTo>
                <a:lnTo>
                  <a:pt x="2546" y="3477"/>
                </a:lnTo>
                <a:lnTo>
                  <a:pt x="2548" y="3476"/>
                </a:lnTo>
                <a:lnTo>
                  <a:pt x="2548" y="3474"/>
                </a:lnTo>
                <a:lnTo>
                  <a:pt x="2549" y="3474"/>
                </a:lnTo>
                <a:lnTo>
                  <a:pt x="2551" y="3474"/>
                </a:lnTo>
                <a:lnTo>
                  <a:pt x="2553" y="3474"/>
                </a:lnTo>
                <a:lnTo>
                  <a:pt x="2554" y="3474"/>
                </a:lnTo>
                <a:lnTo>
                  <a:pt x="2556" y="3472"/>
                </a:lnTo>
                <a:lnTo>
                  <a:pt x="2554" y="3472"/>
                </a:lnTo>
                <a:lnTo>
                  <a:pt x="2554" y="3474"/>
                </a:lnTo>
                <a:lnTo>
                  <a:pt x="2554" y="3472"/>
                </a:lnTo>
                <a:lnTo>
                  <a:pt x="2554" y="3474"/>
                </a:lnTo>
                <a:lnTo>
                  <a:pt x="2553" y="3474"/>
                </a:lnTo>
                <a:lnTo>
                  <a:pt x="2553" y="3472"/>
                </a:lnTo>
                <a:lnTo>
                  <a:pt x="2553" y="3474"/>
                </a:lnTo>
                <a:lnTo>
                  <a:pt x="2553" y="3472"/>
                </a:lnTo>
                <a:lnTo>
                  <a:pt x="2551" y="3472"/>
                </a:lnTo>
                <a:lnTo>
                  <a:pt x="2551" y="3471"/>
                </a:lnTo>
                <a:lnTo>
                  <a:pt x="2551" y="3472"/>
                </a:lnTo>
                <a:lnTo>
                  <a:pt x="2549" y="3472"/>
                </a:lnTo>
                <a:lnTo>
                  <a:pt x="2549" y="3474"/>
                </a:lnTo>
                <a:lnTo>
                  <a:pt x="2548" y="3474"/>
                </a:lnTo>
                <a:lnTo>
                  <a:pt x="2548" y="3476"/>
                </a:lnTo>
                <a:lnTo>
                  <a:pt x="2546" y="3476"/>
                </a:lnTo>
                <a:lnTo>
                  <a:pt x="2546" y="3477"/>
                </a:lnTo>
                <a:lnTo>
                  <a:pt x="2544" y="3477"/>
                </a:lnTo>
                <a:lnTo>
                  <a:pt x="2543" y="3477"/>
                </a:lnTo>
                <a:lnTo>
                  <a:pt x="2543" y="3479"/>
                </a:lnTo>
                <a:lnTo>
                  <a:pt x="2543" y="3477"/>
                </a:lnTo>
                <a:lnTo>
                  <a:pt x="2541" y="3477"/>
                </a:lnTo>
                <a:lnTo>
                  <a:pt x="2541" y="3479"/>
                </a:lnTo>
                <a:lnTo>
                  <a:pt x="2541" y="3477"/>
                </a:lnTo>
                <a:lnTo>
                  <a:pt x="2539" y="3477"/>
                </a:lnTo>
                <a:lnTo>
                  <a:pt x="2539" y="3476"/>
                </a:lnTo>
                <a:lnTo>
                  <a:pt x="2538" y="3476"/>
                </a:lnTo>
                <a:lnTo>
                  <a:pt x="2538" y="3477"/>
                </a:lnTo>
                <a:lnTo>
                  <a:pt x="2538" y="3476"/>
                </a:lnTo>
                <a:lnTo>
                  <a:pt x="2538" y="3474"/>
                </a:lnTo>
                <a:lnTo>
                  <a:pt x="2536" y="3474"/>
                </a:lnTo>
                <a:lnTo>
                  <a:pt x="2536" y="3472"/>
                </a:lnTo>
                <a:lnTo>
                  <a:pt x="2536" y="3471"/>
                </a:lnTo>
                <a:lnTo>
                  <a:pt x="2534" y="3471"/>
                </a:lnTo>
                <a:lnTo>
                  <a:pt x="2534" y="3472"/>
                </a:lnTo>
                <a:lnTo>
                  <a:pt x="2534" y="3471"/>
                </a:lnTo>
                <a:lnTo>
                  <a:pt x="2533" y="3471"/>
                </a:lnTo>
                <a:lnTo>
                  <a:pt x="2533" y="3469"/>
                </a:lnTo>
                <a:lnTo>
                  <a:pt x="2534" y="3469"/>
                </a:lnTo>
                <a:lnTo>
                  <a:pt x="2534" y="3467"/>
                </a:lnTo>
                <a:lnTo>
                  <a:pt x="2533" y="3467"/>
                </a:lnTo>
                <a:lnTo>
                  <a:pt x="2533" y="3469"/>
                </a:lnTo>
                <a:lnTo>
                  <a:pt x="2531" y="3469"/>
                </a:lnTo>
                <a:lnTo>
                  <a:pt x="2531" y="3471"/>
                </a:lnTo>
                <a:lnTo>
                  <a:pt x="2533" y="3471"/>
                </a:lnTo>
                <a:lnTo>
                  <a:pt x="2533" y="3472"/>
                </a:lnTo>
                <a:lnTo>
                  <a:pt x="2531" y="3472"/>
                </a:lnTo>
                <a:lnTo>
                  <a:pt x="2531" y="3474"/>
                </a:lnTo>
                <a:lnTo>
                  <a:pt x="2531" y="3476"/>
                </a:lnTo>
                <a:lnTo>
                  <a:pt x="2531" y="3474"/>
                </a:lnTo>
                <a:lnTo>
                  <a:pt x="2529" y="3474"/>
                </a:lnTo>
                <a:lnTo>
                  <a:pt x="2527" y="3474"/>
                </a:lnTo>
                <a:lnTo>
                  <a:pt x="2526" y="3474"/>
                </a:lnTo>
                <a:lnTo>
                  <a:pt x="2526" y="3472"/>
                </a:lnTo>
                <a:lnTo>
                  <a:pt x="2527" y="3472"/>
                </a:lnTo>
                <a:lnTo>
                  <a:pt x="2527" y="3471"/>
                </a:lnTo>
                <a:lnTo>
                  <a:pt x="2529" y="3471"/>
                </a:lnTo>
                <a:lnTo>
                  <a:pt x="2529" y="3469"/>
                </a:lnTo>
                <a:lnTo>
                  <a:pt x="2531" y="3469"/>
                </a:lnTo>
                <a:lnTo>
                  <a:pt x="2531" y="3467"/>
                </a:lnTo>
                <a:lnTo>
                  <a:pt x="2531" y="3466"/>
                </a:lnTo>
                <a:lnTo>
                  <a:pt x="2533" y="3466"/>
                </a:lnTo>
                <a:lnTo>
                  <a:pt x="2533" y="3464"/>
                </a:lnTo>
                <a:lnTo>
                  <a:pt x="2534" y="3464"/>
                </a:lnTo>
                <a:lnTo>
                  <a:pt x="2533" y="3464"/>
                </a:lnTo>
                <a:lnTo>
                  <a:pt x="2533" y="3462"/>
                </a:lnTo>
                <a:lnTo>
                  <a:pt x="2534" y="3462"/>
                </a:lnTo>
                <a:lnTo>
                  <a:pt x="2534" y="3461"/>
                </a:lnTo>
                <a:lnTo>
                  <a:pt x="2536" y="3459"/>
                </a:lnTo>
                <a:lnTo>
                  <a:pt x="2534" y="3459"/>
                </a:lnTo>
                <a:lnTo>
                  <a:pt x="2534" y="3457"/>
                </a:lnTo>
                <a:lnTo>
                  <a:pt x="2536" y="3457"/>
                </a:lnTo>
                <a:lnTo>
                  <a:pt x="2534" y="3456"/>
                </a:lnTo>
                <a:lnTo>
                  <a:pt x="2534" y="3454"/>
                </a:lnTo>
                <a:lnTo>
                  <a:pt x="2534" y="3452"/>
                </a:lnTo>
                <a:lnTo>
                  <a:pt x="2533" y="3452"/>
                </a:lnTo>
                <a:lnTo>
                  <a:pt x="2533" y="3451"/>
                </a:lnTo>
                <a:lnTo>
                  <a:pt x="2533" y="3449"/>
                </a:lnTo>
                <a:lnTo>
                  <a:pt x="2531" y="3449"/>
                </a:lnTo>
                <a:lnTo>
                  <a:pt x="2531" y="3447"/>
                </a:lnTo>
                <a:lnTo>
                  <a:pt x="2529" y="3447"/>
                </a:lnTo>
                <a:lnTo>
                  <a:pt x="2529" y="3446"/>
                </a:lnTo>
                <a:lnTo>
                  <a:pt x="2527" y="3446"/>
                </a:lnTo>
                <a:lnTo>
                  <a:pt x="2526" y="3446"/>
                </a:lnTo>
                <a:lnTo>
                  <a:pt x="2526" y="3444"/>
                </a:lnTo>
                <a:lnTo>
                  <a:pt x="2524" y="3444"/>
                </a:lnTo>
                <a:lnTo>
                  <a:pt x="2524" y="3446"/>
                </a:lnTo>
                <a:lnTo>
                  <a:pt x="2526" y="3446"/>
                </a:lnTo>
                <a:lnTo>
                  <a:pt x="2527" y="3446"/>
                </a:lnTo>
                <a:lnTo>
                  <a:pt x="2527" y="3447"/>
                </a:lnTo>
                <a:lnTo>
                  <a:pt x="2529" y="3447"/>
                </a:lnTo>
                <a:lnTo>
                  <a:pt x="2529" y="3449"/>
                </a:lnTo>
                <a:lnTo>
                  <a:pt x="2529" y="3451"/>
                </a:lnTo>
                <a:lnTo>
                  <a:pt x="2531" y="3451"/>
                </a:lnTo>
                <a:lnTo>
                  <a:pt x="2531" y="3452"/>
                </a:lnTo>
                <a:lnTo>
                  <a:pt x="2533" y="3452"/>
                </a:lnTo>
                <a:lnTo>
                  <a:pt x="2533" y="3454"/>
                </a:lnTo>
                <a:lnTo>
                  <a:pt x="2533" y="3456"/>
                </a:lnTo>
                <a:lnTo>
                  <a:pt x="2534" y="3456"/>
                </a:lnTo>
                <a:lnTo>
                  <a:pt x="2533" y="3456"/>
                </a:lnTo>
                <a:lnTo>
                  <a:pt x="2533" y="3457"/>
                </a:lnTo>
                <a:lnTo>
                  <a:pt x="2531" y="3456"/>
                </a:lnTo>
                <a:lnTo>
                  <a:pt x="2529" y="3456"/>
                </a:lnTo>
                <a:lnTo>
                  <a:pt x="2531" y="3457"/>
                </a:lnTo>
                <a:lnTo>
                  <a:pt x="2531" y="3459"/>
                </a:lnTo>
                <a:lnTo>
                  <a:pt x="2531" y="3461"/>
                </a:lnTo>
                <a:lnTo>
                  <a:pt x="2533" y="3461"/>
                </a:lnTo>
                <a:lnTo>
                  <a:pt x="2533" y="3462"/>
                </a:lnTo>
                <a:lnTo>
                  <a:pt x="2533" y="3464"/>
                </a:lnTo>
                <a:lnTo>
                  <a:pt x="2531" y="3464"/>
                </a:lnTo>
                <a:lnTo>
                  <a:pt x="2531" y="3466"/>
                </a:lnTo>
                <a:lnTo>
                  <a:pt x="2529" y="3466"/>
                </a:lnTo>
                <a:lnTo>
                  <a:pt x="2529" y="3467"/>
                </a:lnTo>
                <a:lnTo>
                  <a:pt x="2529" y="3466"/>
                </a:lnTo>
                <a:lnTo>
                  <a:pt x="2529" y="3467"/>
                </a:lnTo>
                <a:lnTo>
                  <a:pt x="2529" y="3466"/>
                </a:lnTo>
                <a:lnTo>
                  <a:pt x="2527" y="3466"/>
                </a:lnTo>
                <a:lnTo>
                  <a:pt x="2527" y="3467"/>
                </a:lnTo>
                <a:lnTo>
                  <a:pt x="2527" y="3469"/>
                </a:lnTo>
                <a:lnTo>
                  <a:pt x="2527" y="3467"/>
                </a:lnTo>
                <a:lnTo>
                  <a:pt x="2526" y="3467"/>
                </a:lnTo>
                <a:lnTo>
                  <a:pt x="2526" y="3469"/>
                </a:lnTo>
                <a:lnTo>
                  <a:pt x="2526" y="3471"/>
                </a:lnTo>
                <a:lnTo>
                  <a:pt x="2526" y="3472"/>
                </a:lnTo>
                <a:lnTo>
                  <a:pt x="2524" y="3472"/>
                </a:lnTo>
                <a:lnTo>
                  <a:pt x="2524" y="3474"/>
                </a:lnTo>
                <a:lnTo>
                  <a:pt x="2526" y="3474"/>
                </a:lnTo>
                <a:lnTo>
                  <a:pt x="2524" y="3474"/>
                </a:lnTo>
                <a:lnTo>
                  <a:pt x="2526" y="3474"/>
                </a:lnTo>
                <a:lnTo>
                  <a:pt x="2526" y="3476"/>
                </a:lnTo>
                <a:lnTo>
                  <a:pt x="2527" y="3476"/>
                </a:lnTo>
                <a:lnTo>
                  <a:pt x="2527" y="3477"/>
                </a:lnTo>
                <a:lnTo>
                  <a:pt x="2526" y="3477"/>
                </a:lnTo>
                <a:lnTo>
                  <a:pt x="2524" y="3477"/>
                </a:lnTo>
                <a:lnTo>
                  <a:pt x="2524" y="3479"/>
                </a:lnTo>
                <a:lnTo>
                  <a:pt x="2524" y="3481"/>
                </a:lnTo>
                <a:lnTo>
                  <a:pt x="2522" y="3481"/>
                </a:lnTo>
                <a:lnTo>
                  <a:pt x="2522" y="3482"/>
                </a:lnTo>
                <a:lnTo>
                  <a:pt x="2521" y="3482"/>
                </a:lnTo>
                <a:lnTo>
                  <a:pt x="2521" y="3484"/>
                </a:lnTo>
                <a:lnTo>
                  <a:pt x="2519" y="3484"/>
                </a:lnTo>
                <a:lnTo>
                  <a:pt x="2519" y="3486"/>
                </a:lnTo>
                <a:lnTo>
                  <a:pt x="2517" y="3486"/>
                </a:lnTo>
                <a:lnTo>
                  <a:pt x="2516" y="3486"/>
                </a:lnTo>
                <a:lnTo>
                  <a:pt x="2514" y="3486"/>
                </a:lnTo>
                <a:lnTo>
                  <a:pt x="2514" y="3484"/>
                </a:lnTo>
                <a:lnTo>
                  <a:pt x="2516" y="3484"/>
                </a:lnTo>
                <a:lnTo>
                  <a:pt x="2514" y="3484"/>
                </a:lnTo>
                <a:lnTo>
                  <a:pt x="2514" y="3482"/>
                </a:lnTo>
                <a:lnTo>
                  <a:pt x="2512" y="3482"/>
                </a:lnTo>
                <a:lnTo>
                  <a:pt x="2511" y="3482"/>
                </a:lnTo>
                <a:lnTo>
                  <a:pt x="2511" y="3484"/>
                </a:lnTo>
                <a:lnTo>
                  <a:pt x="2509" y="3482"/>
                </a:lnTo>
                <a:lnTo>
                  <a:pt x="2511" y="3482"/>
                </a:lnTo>
                <a:lnTo>
                  <a:pt x="2509" y="3482"/>
                </a:lnTo>
                <a:lnTo>
                  <a:pt x="2511" y="3482"/>
                </a:lnTo>
                <a:lnTo>
                  <a:pt x="2509" y="3482"/>
                </a:lnTo>
                <a:lnTo>
                  <a:pt x="2509" y="3481"/>
                </a:lnTo>
                <a:lnTo>
                  <a:pt x="2511" y="3481"/>
                </a:lnTo>
                <a:lnTo>
                  <a:pt x="2511" y="3479"/>
                </a:lnTo>
                <a:lnTo>
                  <a:pt x="2509" y="3481"/>
                </a:lnTo>
                <a:lnTo>
                  <a:pt x="2507" y="3481"/>
                </a:lnTo>
                <a:lnTo>
                  <a:pt x="2507" y="3479"/>
                </a:lnTo>
                <a:lnTo>
                  <a:pt x="2507" y="3481"/>
                </a:lnTo>
                <a:lnTo>
                  <a:pt x="2506" y="3481"/>
                </a:lnTo>
                <a:lnTo>
                  <a:pt x="2506" y="3479"/>
                </a:lnTo>
                <a:lnTo>
                  <a:pt x="2506" y="3481"/>
                </a:lnTo>
                <a:lnTo>
                  <a:pt x="2504" y="3481"/>
                </a:lnTo>
                <a:lnTo>
                  <a:pt x="2504" y="3479"/>
                </a:lnTo>
                <a:lnTo>
                  <a:pt x="2502" y="3479"/>
                </a:lnTo>
                <a:lnTo>
                  <a:pt x="2501" y="3479"/>
                </a:lnTo>
                <a:lnTo>
                  <a:pt x="2502" y="3479"/>
                </a:lnTo>
                <a:lnTo>
                  <a:pt x="2502" y="3477"/>
                </a:lnTo>
                <a:lnTo>
                  <a:pt x="2504" y="3477"/>
                </a:lnTo>
                <a:lnTo>
                  <a:pt x="2506" y="3477"/>
                </a:lnTo>
                <a:lnTo>
                  <a:pt x="2507" y="3477"/>
                </a:lnTo>
                <a:lnTo>
                  <a:pt x="2507" y="3476"/>
                </a:lnTo>
                <a:lnTo>
                  <a:pt x="2507" y="3474"/>
                </a:lnTo>
                <a:lnTo>
                  <a:pt x="2506" y="3474"/>
                </a:lnTo>
                <a:lnTo>
                  <a:pt x="2506" y="3472"/>
                </a:lnTo>
                <a:lnTo>
                  <a:pt x="2506" y="3471"/>
                </a:lnTo>
                <a:lnTo>
                  <a:pt x="2507" y="3471"/>
                </a:lnTo>
                <a:lnTo>
                  <a:pt x="2507" y="3469"/>
                </a:lnTo>
                <a:lnTo>
                  <a:pt x="2507" y="3471"/>
                </a:lnTo>
                <a:lnTo>
                  <a:pt x="2507" y="3469"/>
                </a:lnTo>
                <a:lnTo>
                  <a:pt x="2507" y="3471"/>
                </a:lnTo>
                <a:lnTo>
                  <a:pt x="2506" y="3471"/>
                </a:lnTo>
                <a:lnTo>
                  <a:pt x="2504" y="3471"/>
                </a:lnTo>
                <a:lnTo>
                  <a:pt x="2502" y="3471"/>
                </a:lnTo>
                <a:lnTo>
                  <a:pt x="2502" y="3469"/>
                </a:lnTo>
                <a:lnTo>
                  <a:pt x="2502" y="3471"/>
                </a:lnTo>
                <a:lnTo>
                  <a:pt x="2502" y="3469"/>
                </a:lnTo>
                <a:lnTo>
                  <a:pt x="2501" y="3469"/>
                </a:lnTo>
                <a:lnTo>
                  <a:pt x="2501" y="3467"/>
                </a:lnTo>
                <a:lnTo>
                  <a:pt x="2502" y="3467"/>
                </a:lnTo>
                <a:lnTo>
                  <a:pt x="2502" y="3466"/>
                </a:lnTo>
                <a:lnTo>
                  <a:pt x="2504" y="3466"/>
                </a:lnTo>
                <a:lnTo>
                  <a:pt x="2504" y="3467"/>
                </a:lnTo>
                <a:lnTo>
                  <a:pt x="2504" y="3466"/>
                </a:lnTo>
                <a:lnTo>
                  <a:pt x="2506" y="3466"/>
                </a:lnTo>
                <a:lnTo>
                  <a:pt x="2507" y="3466"/>
                </a:lnTo>
                <a:lnTo>
                  <a:pt x="2509" y="3466"/>
                </a:lnTo>
                <a:lnTo>
                  <a:pt x="2509" y="3464"/>
                </a:lnTo>
                <a:lnTo>
                  <a:pt x="2511" y="3464"/>
                </a:lnTo>
                <a:lnTo>
                  <a:pt x="2512" y="3464"/>
                </a:lnTo>
                <a:lnTo>
                  <a:pt x="2514" y="3464"/>
                </a:lnTo>
                <a:lnTo>
                  <a:pt x="2514" y="3462"/>
                </a:lnTo>
                <a:lnTo>
                  <a:pt x="2516" y="3462"/>
                </a:lnTo>
                <a:lnTo>
                  <a:pt x="2517" y="3462"/>
                </a:lnTo>
                <a:lnTo>
                  <a:pt x="2519" y="3462"/>
                </a:lnTo>
                <a:lnTo>
                  <a:pt x="2519" y="3461"/>
                </a:lnTo>
                <a:lnTo>
                  <a:pt x="2521" y="3461"/>
                </a:lnTo>
                <a:lnTo>
                  <a:pt x="2521" y="3462"/>
                </a:lnTo>
                <a:lnTo>
                  <a:pt x="2521" y="3461"/>
                </a:lnTo>
                <a:lnTo>
                  <a:pt x="2522" y="3461"/>
                </a:lnTo>
                <a:lnTo>
                  <a:pt x="2524" y="3461"/>
                </a:lnTo>
                <a:lnTo>
                  <a:pt x="2524" y="3459"/>
                </a:lnTo>
                <a:lnTo>
                  <a:pt x="2522" y="3461"/>
                </a:lnTo>
                <a:lnTo>
                  <a:pt x="2521" y="3461"/>
                </a:lnTo>
                <a:lnTo>
                  <a:pt x="2519" y="3461"/>
                </a:lnTo>
                <a:lnTo>
                  <a:pt x="2517" y="3461"/>
                </a:lnTo>
                <a:lnTo>
                  <a:pt x="2517" y="3462"/>
                </a:lnTo>
                <a:lnTo>
                  <a:pt x="2516" y="3462"/>
                </a:lnTo>
                <a:lnTo>
                  <a:pt x="2514" y="3462"/>
                </a:lnTo>
                <a:lnTo>
                  <a:pt x="2512" y="3462"/>
                </a:lnTo>
                <a:lnTo>
                  <a:pt x="2512" y="3464"/>
                </a:lnTo>
                <a:lnTo>
                  <a:pt x="2511" y="3464"/>
                </a:lnTo>
                <a:lnTo>
                  <a:pt x="2509" y="3464"/>
                </a:lnTo>
                <a:lnTo>
                  <a:pt x="2507" y="3464"/>
                </a:lnTo>
                <a:lnTo>
                  <a:pt x="2506" y="3464"/>
                </a:lnTo>
                <a:lnTo>
                  <a:pt x="2504" y="3462"/>
                </a:lnTo>
                <a:lnTo>
                  <a:pt x="2504" y="3464"/>
                </a:lnTo>
                <a:lnTo>
                  <a:pt x="2504" y="3462"/>
                </a:lnTo>
                <a:lnTo>
                  <a:pt x="2502" y="3462"/>
                </a:lnTo>
                <a:lnTo>
                  <a:pt x="2501" y="3462"/>
                </a:lnTo>
                <a:lnTo>
                  <a:pt x="2499" y="3462"/>
                </a:lnTo>
                <a:lnTo>
                  <a:pt x="2499" y="3461"/>
                </a:lnTo>
                <a:lnTo>
                  <a:pt x="2497" y="3461"/>
                </a:lnTo>
                <a:lnTo>
                  <a:pt x="2497" y="3459"/>
                </a:lnTo>
                <a:lnTo>
                  <a:pt x="2497" y="3461"/>
                </a:lnTo>
                <a:lnTo>
                  <a:pt x="2496" y="3461"/>
                </a:lnTo>
                <a:lnTo>
                  <a:pt x="2496" y="3462"/>
                </a:lnTo>
                <a:lnTo>
                  <a:pt x="2494" y="3462"/>
                </a:lnTo>
                <a:lnTo>
                  <a:pt x="2494" y="3464"/>
                </a:lnTo>
                <a:lnTo>
                  <a:pt x="2494" y="3466"/>
                </a:lnTo>
                <a:lnTo>
                  <a:pt x="2496" y="3466"/>
                </a:lnTo>
                <a:lnTo>
                  <a:pt x="2494" y="3466"/>
                </a:lnTo>
                <a:lnTo>
                  <a:pt x="2494" y="3467"/>
                </a:lnTo>
                <a:lnTo>
                  <a:pt x="2494" y="3469"/>
                </a:lnTo>
                <a:lnTo>
                  <a:pt x="2492" y="3469"/>
                </a:lnTo>
                <a:lnTo>
                  <a:pt x="2492" y="3471"/>
                </a:lnTo>
                <a:lnTo>
                  <a:pt x="2492" y="3472"/>
                </a:lnTo>
                <a:lnTo>
                  <a:pt x="2491" y="3472"/>
                </a:lnTo>
                <a:lnTo>
                  <a:pt x="2491" y="3474"/>
                </a:lnTo>
                <a:lnTo>
                  <a:pt x="2489" y="3474"/>
                </a:lnTo>
                <a:lnTo>
                  <a:pt x="2489" y="3476"/>
                </a:lnTo>
                <a:lnTo>
                  <a:pt x="2489" y="3477"/>
                </a:lnTo>
                <a:lnTo>
                  <a:pt x="2487" y="3477"/>
                </a:lnTo>
                <a:lnTo>
                  <a:pt x="2487" y="3479"/>
                </a:lnTo>
                <a:lnTo>
                  <a:pt x="2486" y="3479"/>
                </a:lnTo>
                <a:lnTo>
                  <a:pt x="2486" y="3481"/>
                </a:lnTo>
                <a:lnTo>
                  <a:pt x="2484" y="3481"/>
                </a:lnTo>
                <a:lnTo>
                  <a:pt x="2482" y="3481"/>
                </a:lnTo>
                <a:lnTo>
                  <a:pt x="2482" y="3482"/>
                </a:lnTo>
                <a:lnTo>
                  <a:pt x="2482" y="3484"/>
                </a:lnTo>
                <a:lnTo>
                  <a:pt x="2481" y="3484"/>
                </a:lnTo>
                <a:lnTo>
                  <a:pt x="2479" y="3484"/>
                </a:lnTo>
                <a:lnTo>
                  <a:pt x="2479" y="3486"/>
                </a:lnTo>
                <a:lnTo>
                  <a:pt x="2479" y="3487"/>
                </a:lnTo>
                <a:lnTo>
                  <a:pt x="2477" y="3487"/>
                </a:lnTo>
                <a:lnTo>
                  <a:pt x="2476" y="3487"/>
                </a:lnTo>
                <a:lnTo>
                  <a:pt x="2477" y="3487"/>
                </a:lnTo>
                <a:lnTo>
                  <a:pt x="2476" y="3487"/>
                </a:lnTo>
                <a:lnTo>
                  <a:pt x="2476" y="3489"/>
                </a:lnTo>
                <a:lnTo>
                  <a:pt x="2476" y="3491"/>
                </a:lnTo>
                <a:lnTo>
                  <a:pt x="2474" y="3491"/>
                </a:lnTo>
                <a:lnTo>
                  <a:pt x="2474" y="3492"/>
                </a:lnTo>
                <a:lnTo>
                  <a:pt x="2474" y="3491"/>
                </a:lnTo>
                <a:lnTo>
                  <a:pt x="2474" y="3492"/>
                </a:lnTo>
                <a:lnTo>
                  <a:pt x="2472" y="3492"/>
                </a:lnTo>
                <a:lnTo>
                  <a:pt x="2471" y="3492"/>
                </a:lnTo>
                <a:lnTo>
                  <a:pt x="2469" y="3492"/>
                </a:lnTo>
                <a:lnTo>
                  <a:pt x="2469" y="3491"/>
                </a:lnTo>
                <a:lnTo>
                  <a:pt x="2469" y="3492"/>
                </a:lnTo>
                <a:lnTo>
                  <a:pt x="2467" y="3492"/>
                </a:lnTo>
                <a:lnTo>
                  <a:pt x="2467" y="3491"/>
                </a:lnTo>
                <a:lnTo>
                  <a:pt x="2466" y="3491"/>
                </a:lnTo>
                <a:lnTo>
                  <a:pt x="2467" y="3491"/>
                </a:lnTo>
                <a:lnTo>
                  <a:pt x="2466" y="3489"/>
                </a:lnTo>
                <a:lnTo>
                  <a:pt x="2464" y="3489"/>
                </a:lnTo>
                <a:lnTo>
                  <a:pt x="2464" y="3487"/>
                </a:lnTo>
                <a:lnTo>
                  <a:pt x="2462" y="3487"/>
                </a:lnTo>
                <a:lnTo>
                  <a:pt x="2462" y="3486"/>
                </a:lnTo>
                <a:lnTo>
                  <a:pt x="2461" y="3486"/>
                </a:lnTo>
                <a:lnTo>
                  <a:pt x="2461" y="3484"/>
                </a:lnTo>
                <a:lnTo>
                  <a:pt x="2461" y="3482"/>
                </a:lnTo>
                <a:lnTo>
                  <a:pt x="2459" y="3482"/>
                </a:lnTo>
                <a:lnTo>
                  <a:pt x="2459" y="3481"/>
                </a:lnTo>
                <a:lnTo>
                  <a:pt x="2457" y="3481"/>
                </a:lnTo>
                <a:lnTo>
                  <a:pt x="2457" y="3479"/>
                </a:lnTo>
                <a:lnTo>
                  <a:pt x="2456" y="3479"/>
                </a:lnTo>
                <a:lnTo>
                  <a:pt x="2456" y="3477"/>
                </a:lnTo>
                <a:lnTo>
                  <a:pt x="2454" y="3477"/>
                </a:lnTo>
                <a:lnTo>
                  <a:pt x="2454" y="3479"/>
                </a:lnTo>
                <a:lnTo>
                  <a:pt x="2452" y="3479"/>
                </a:lnTo>
                <a:lnTo>
                  <a:pt x="2452" y="3481"/>
                </a:lnTo>
                <a:lnTo>
                  <a:pt x="2454" y="3481"/>
                </a:lnTo>
                <a:lnTo>
                  <a:pt x="2456" y="3481"/>
                </a:lnTo>
                <a:lnTo>
                  <a:pt x="2456" y="3482"/>
                </a:lnTo>
                <a:lnTo>
                  <a:pt x="2457" y="3482"/>
                </a:lnTo>
                <a:lnTo>
                  <a:pt x="2457" y="3484"/>
                </a:lnTo>
                <a:lnTo>
                  <a:pt x="2456" y="3484"/>
                </a:lnTo>
                <a:lnTo>
                  <a:pt x="2456" y="3486"/>
                </a:lnTo>
                <a:lnTo>
                  <a:pt x="2456" y="3484"/>
                </a:lnTo>
                <a:lnTo>
                  <a:pt x="2457" y="3484"/>
                </a:lnTo>
                <a:lnTo>
                  <a:pt x="2457" y="3486"/>
                </a:lnTo>
                <a:lnTo>
                  <a:pt x="2457" y="3484"/>
                </a:lnTo>
                <a:lnTo>
                  <a:pt x="2459" y="3484"/>
                </a:lnTo>
                <a:lnTo>
                  <a:pt x="2459" y="3486"/>
                </a:lnTo>
                <a:lnTo>
                  <a:pt x="2461" y="3486"/>
                </a:lnTo>
                <a:lnTo>
                  <a:pt x="2461" y="3487"/>
                </a:lnTo>
                <a:lnTo>
                  <a:pt x="2462" y="3487"/>
                </a:lnTo>
                <a:lnTo>
                  <a:pt x="2462" y="3489"/>
                </a:lnTo>
                <a:lnTo>
                  <a:pt x="2464" y="3489"/>
                </a:lnTo>
                <a:lnTo>
                  <a:pt x="2464" y="3491"/>
                </a:lnTo>
                <a:lnTo>
                  <a:pt x="2462" y="3491"/>
                </a:lnTo>
                <a:lnTo>
                  <a:pt x="2464" y="3491"/>
                </a:lnTo>
                <a:lnTo>
                  <a:pt x="2464" y="3492"/>
                </a:lnTo>
                <a:lnTo>
                  <a:pt x="2462" y="3492"/>
                </a:lnTo>
                <a:lnTo>
                  <a:pt x="2461" y="3492"/>
                </a:lnTo>
                <a:lnTo>
                  <a:pt x="2461" y="3491"/>
                </a:lnTo>
                <a:lnTo>
                  <a:pt x="2462" y="3491"/>
                </a:lnTo>
                <a:lnTo>
                  <a:pt x="2461" y="3491"/>
                </a:lnTo>
                <a:lnTo>
                  <a:pt x="2461" y="3489"/>
                </a:lnTo>
                <a:lnTo>
                  <a:pt x="2462" y="3489"/>
                </a:lnTo>
                <a:lnTo>
                  <a:pt x="2461" y="3489"/>
                </a:lnTo>
                <a:lnTo>
                  <a:pt x="2461" y="3491"/>
                </a:lnTo>
                <a:lnTo>
                  <a:pt x="2459" y="3489"/>
                </a:lnTo>
                <a:lnTo>
                  <a:pt x="2459" y="3487"/>
                </a:lnTo>
                <a:lnTo>
                  <a:pt x="2459" y="3489"/>
                </a:lnTo>
                <a:lnTo>
                  <a:pt x="2457" y="3489"/>
                </a:lnTo>
                <a:lnTo>
                  <a:pt x="2457" y="3487"/>
                </a:lnTo>
                <a:lnTo>
                  <a:pt x="2456" y="3487"/>
                </a:lnTo>
                <a:lnTo>
                  <a:pt x="2456" y="3486"/>
                </a:lnTo>
                <a:lnTo>
                  <a:pt x="2454" y="3486"/>
                </a:lnTo>
                <a:lnTo>
                  <a:pt x="2454" y="3484"/>
                </a:lnTo>
                <a:lnTo>
                  <a:pt x="2454" y="3486"/>
                </a:lnTo>
                <a:lnTo>
                  <a:pt x="2452" y="3486"/>
                </a:lnTo>
                <a:lnTo>
                  <a:pt x="2452" y="3484"/>
                </a:lnTo>
                <a:lnTo>
                  <a:pt x="2452" y="3482"/>
                </a:lnTo>
                <a:lnTo>
                  <a:pt x="2451" y="3482"/>
                </a:lnTo>
                <a:lnTo>
                  <a:pt x="2451" y="3481"/>
                </a:lnTo>
                <a:lnTo>
                  <a:pt x="2449" y="3481"/>
                </a:lnTo>
                <a:lnTo>
                  <a:pt x="2451" y="3481"/>
                </a:lnTo>
                <a:lnTo>
                  <a:pt x="2449" y="3479"/>
                </a:lnTo>
                <a:lnTo>
                  <a:pt x="2447" y="3479"/>
                </a:lnTo>
                <a:lnTo>
                  <a:pt x="2447" y="3477"/>
                </a:lnTo>
                <a:lnTo>
                  <a:pt x="2449" y="3477"/>
                </a:lnTo>
                <a:lnTo>
                  <a:pt x="2449" y="3476"/>
                </a:lnTo>
                <a:lnTo>
                  <a:pt x="2449" y="3474"/>
                </a:lnTo>
                <a:lnTo>
                  <a:pt x="2447" y="3474"/>
                </a:lnTo>
                <a:lnTo>
                  <a:pt x="2447" y="3472"/>
                </a:lnTo>
                <a:lnTo>
                  <a:pt x="2446" y="3472"/>
                </a:lnTo>
                <a:lnTo>
                  <a:pt x="2446" y="3471"/>
                </a:lnTo>
                <a:lnTo>
                  <a:pt x="2444" y="3471"/>
                </a:lnTo>
                <a:lnTo>
                  <a:pt x="2442" y="3469"/>
                </a:lnTo>
                <a:lnTo>
                  <a:pt x="2442" y="3471"/>
                </a:lnTo>
                <a:lnTo>
                  <a:pt x="2442" y="3469"/>
                </a:lnTo>
                <a:lnTo>
                  <a:pt x="2442" y="3471"/>
                </a:lnTo>
                <a:lnTo>
                  <a:pt x="2441" y="3471"/>
                </a:lnTo>
                <a:lnTo>
                  <a:pt x="2441" y="3472"/>
                </a:lnTo>
                <a:lnTo>
                  <a:pt x="2439" y="3472"/>
                </a:lnTo>
                <a:lnTo>
                  <a:pt x="2437" y="3472"/>
                </a:lnTo>
                <a:lnTo>
                  <a:pt x="2437" y="3471"/>
                </a:lnTo>
                <a:lnTo>
                  <a:pt x="2437" y="3469"/>
                </a:lnTo>
                <a:lnTo>
                  <a:pt x="2436" y="3469"/>
                </a:lnTo>
                <a:lnTo>
                  <a:pt x="2437" y="3467"/>
                </a:lnTo>
                <a:lnTo>
                  <a:pt x="2436" y="3467"/>
                </a:lnTo>
                <a:lnTo>
                  <a:pt x="2437" y="3467"/>
                </a:lnTo>
                <a:lnTo>
                  <a:pt x="2437" y="3466"/>
                </a:lnTo>
                <a:lnTo>
                  <a:pt x="2437" y="3464"/>
                </a:lnTo>
                <a:lnTo>
                  <a:pt x="2436" y="3464"/>
                </a:lnTo>
                <a:lnTo>
                  <a:pt x="2436" y="3462"/>
                </a:lnTo>
                <a:lnTo>
                  <a:pt x="2434" y="3461"/>
                </a:lnTo>
                <a:lnTo>
                  <a:pt x="2434" y="3459"/>
                </a:lnTo>
                <a:lnTo>
                  <a:pt x="2432" y="3459"/>
                </a:lnTo>
                <a:lnTo>
                  <a:pt x="2431" y="3459"/>
                </a:lnTo>
                <a:lnTo>
                  <a:pt x="2431" y="3457"/>
                </a:lnTo>
                <a:lnTo>
                  <a:pt x="2429" y="3457"/>
                </a:lnTo>
                <a:lnTo>
                  <a:pt x="2429" y="3456"/>
                </a:lnTo>
                <a:lnTo>
                  <a:pt x="2427" y="3456"/>
                </a:lnTo>
                <a:lnTo>
                  <a:pt x="2427" y="3454"/>
                </a:lnTo>
                <a:lnTo>
                  <a:pt x="2426" y="3454"/>
                </a:lnTo>
                <a:lnTo>
                  <a:pt x="2426" y="3452"/>
                </a:lnTo>
                <a:lnTo>
                  <a:pt x="2424" y="3452"/>
                </a:lnTo>
                <a:lnTo>
                  <a:pt x="2424" y="3451"/>
                </a:lnTo>
                <a:lnTo>
                  <a:pt x="2422" y="3451"/>
                </a:lnTo>
                <a:lnTo>
                  <a:pt x="2421" y="3451"/>
                </a:lnTo>
                <a:lnTo>
                  <a:pt x="2419" y="3451"/>
                </a:lnTo>
                <a:lnTo>
                  <a:pt x="2417" y="3451"/>
                </a:lnTo>
                <a:lnTo>
                  <a:pt x="2417" y="3452"/>
                </a:lnTo>
                <a:lnTo>
                  <a:pt x="2419" y="3452"/>
                </a:lnTo>
                <a:lnTo>
                  <a:pt x="2417" y="3452"/>
                </a:lnTo>
                <a:lnTo>
                  <a:pt x="2417" y="3454"/>
                </a:lnTo>
                <a:lnTo>
                  <a:pt x="2416" y="3454"/>
                </a:lnTo>
                <a:lnTo>
                  <a:pt x="2416" y="3452"/>
                </a:lnTo>
                <a:lnTo>
                  <a:pt x="2417" y="3452"/>
                </a:lnTo>
                <a:lnTo>
                  <a:pt x="2416" y="3452"/>
                </a:lnTo>
                <a:lnTo>
                  <a:pt x="2414" y="3452"/>
                </a:lnTo>
                <a:lnTo>
                  <a:pt x="2414" y="3451"/>
                </a:lnTo>
                <a:lnTo>
                  <a:pt x="2412" y="3451"/>
                </a:lnTo>
                <a:lnTo>
                  <a:pt x="2412" y="3452"/>
                </a:lnTo>
                <a:lnTo>
                  <a:pt x="2412" y="3454"/>
                </a:lnTo>
                <a:lnTo>
                  <a:pt x="2411" y="3454"/>
                </a:lnTo>
                <a:lnTo>
                  <a:pt x="2411" y="3452"/>
                </a:lnTo>
                <a:lnTo>
                  <a:pt x="2409" y="3454"/>
                </a:lnTo>
                <a:lnTo>
                  <a:pt x="2409" y="3452"/>
                </a:lnTo>
                <a:lnTo>
                  <a:pt x="2409" y="3451"/>
                </a:lnTo>
                <a:lnTo>
                  <a:pt x="2409" y="3452"/>
                </a:lnTo>
                <a:lnTo>
                  <a:pt x="2409" y="3451"/>
                </a:lnTo>
                <a:lnTo>
                  <a:pt x="2407" y="3451"/>
                </a:lnTo>
                <a:lnTo>
                  <a:pt x="2406" y="3451"/>
                </a:lnTo>
                <a:lnTo>
                  <a:pt x="2407" y="3451"/>
                </a:lnTo>
                <a:lnTo>
                  <a:pt x="2406" y="3451"/>
                </a:lnTo>
                <a:lnTo>
                  <a:pt x="2406" y="3449"/>
                </a:lnTo>
                <a:lnTo>
                  <a:pt x="2404" y="3449"/>
                </a:lnTo>
                <a:lnTo>
                  <a:pt x="2406" y="3449"/>
                </a:lnTo>
                <a:lnTo>
                  <a:pt x="2404" y="3449"/>
                </a:lnTo>
                <a:lnTo>
                  <a:pt x="2402" y="3449"/>
                </a:lnTo>
                <a:lnTo>
                  <a:pt x="2402" y="3447"/>
                </a:lnTo>
                <a:lnTo>
                  <a:pt x="2402" y="3449"/>
                </a:lnTo>
                <a:lnTo>
                  <a:pt x="2402" y="3447"/>
                </a:lnTo>
                <a:lnTo>
                  <a:pt x="2401" y="3447"/>
                </a:lnTo>
                <a:lnTo>
                  <a:pt x="2401" y="3446"/>
                </a:lnTo>
                <a:lnTo>
                  <a:pt x="2399" y="3446"/>
                </a:lnTo>
                <a:lnTo>
                  <a:pt x="2399" y="3444"/>
                </a:lnTo>
                <a:lnTo>
                  <a:pt x="2401" y="3444"/>
                </a:lnTo>
                <a:lnTo>
                  <a:pt x="2401" y="3442"/>
                </a:lnTo>
                <a:lnTo>
                  <a:pt x="2401" y="3441"/>
                </a:lnTo>
                <a:lnTo>
                  <a:pt x="2399" y="3441"/>
                </a:lnTo>
                <a:lnTo>
                  <a:pt x="2397" y="3441"/>
                </a:lnTo>
                <a:lnTo>
                  <a:pt x="2396" y="3441"/>
                </a:lnTo>
                <a:lnTo>
                  <a:pt x="2397" y="3441"/>
                </a:lnTo>
                <a:lnTo>
                  <a:pt x="2397" y="3439"/>
                </a:lnTo>
                <a:lnTo>
                  <a:pt x="2397" y="3437"/>
                </a:lnTo>
                <a:lnTo>
                  <a:pt x="2396" y="3437"/>
                </a:lnTo>
                <a:lnTo>
                  <a:pt x="2396" y="3436"/>
                </a:lnTo>
                <a:lnTo>
                  <a:pt x="2396" y="3434"/>
                </a:lnTo>
                <a:lnTo>
                  <a:pt x="2394" y="3434"/>
                </a:lnTo>
                <a:lnTo>
                  <a:pt x="2394" y="3432"/>
                </a:lnTo>
                <a:lnTo>
                  <a:pt x="2394" y="3431"/>
                </a:lnTo>
                <a:lnTo>
                  <a:pt x="2394" y="3429"/>
                </a:lnTo>
                <a:lnTo>
                  <a:pt x="2394" y="3427"/>
                </a:lnTo>
                <a:lnTo>
                  <a:pt x="2396" y="3427"/>
                </a:lnTo>
                <a:lnTo>
                  <a:pt x="2397" y="3427"/>
                </a:lnTo>
                <a:lnTo>
                  <a:pt x="2397" y="3429"/>
                </a:lnTo>
                <a:lnTo>
                  <a:pt x="2399" y="3429"/>
                </a:lnTo>
                <a:lnTo>
                  <a:pt x="2399" y="3431"/>
                </a:lnTo>
                <a:lnTo>
                  <a:pt x="2399" y="3432"/>
                </a:lnTo>
                <a:lnTo>
                  <a:pt x="2399" y="3434"/>
                </a:lnTo>
                <a:lnTo>
                  <a:pt x="2399" y="3436"/>
                </a:lnTo>
                <a:lnTo>
                  <a:pt x="2399" y="3437"/>
                </a:lnTo>
                <a:lnTo>
                  <a:pt x="2399" y="3436"/>
                </a:lnTo>
                <a:lnTo>
                  <a:pt x="2399" y="3437"/>
                </a:lnTo>
                <a:lnTo>
                  <a:pt x="2401" y="3437"/>
                </a:lnTo>
                <a:lnTo>
                  <a:pt x="2401" y="3439"/>
                </a:lnTo>
                <a:lnTo>
                  <a:pt x="2401" y="3437"/>
                </a:lnTo>
                <a:lnTo>
                  <a:pt x="2402" y="3437"/>
                </a:lnTo>
                <a:lnTo>
                  <a:pt x="2402" y="3436"/>
                </a:lnTo>
                <a:lnTo>
                  <a:pt x="2404" y="3436"/>
                </a:lnTo>
                <a:lnTo>
                  <a:pt x="2406" y="3436"/>
                </a:lnTo>
                <a:lnTo>
                  <a:pt x="2406" y="3437"/>
                </a:lnTo>
                <a:lnTo>
                  <a:pt x="2406" y="3439"/>
                </a:lnTo>
                <a:lnTo>
                  <a:pt x="2404" y="3439"/>
                </a:lnTo>
                <a:lnTo>
                  <a:pt x="2404" y="3441"/>
                </a:lnTo>
                <a:lnTo>
                  <a:pt x="2404" y="3442"/>
                </a:lnTo>
                <a:lnTo>
                  <a:pt x="2406" y="3442"/>
                </a:lnTo>
                <a:lnTo>
                  <a:pt x="2404" y="3442"/>
                </a:lnTo>
                <a:lnTo>
                  <a:pt x="2404" y="3441"/>
                </a:lnTo>
                <a:lnTo>
                  <a:pt x="2404" y="3439"/>
                </a:lnTo>
                <a:lnTo>
                  <a:pt x="2406" y="3439"/>
                </a:lnTo>
                <a:lnTo>
                  <a:pt x="2407" y="3439"/>
                </a:lnTo>
                <a:lnTo>
                  <a:pt x="2407" y="3441"/>
                </a:lnTo>
                <a:lnTo>
                  <a:pt x="2409" y="3441"/>
                </a:lnTo>
                <a:lnTo>
                  <a:pt x="2409" y="3442"/>
                </a:lnTo>
                <a:lnTo>
                  <a:pt x="2409" y="3444"/>
                </a:lnTo>
                <a:lnTo>
                  <a:pt x="2409" y="3442"/>
                </a:lnTo>
                <a:lnTo>
                  <a:pt x="2411" y="3442"/>
                </a:lnTo>
                <a:lnTo>
                  <a:pt x="2411" y="3441"/>
                </a:lnTo>
                <a:lnTo>
                  <a:pt x="2409" y="3441"/>
                </a:lnTo>
                <a:lnTo>
                  <a:pt x="2409" y="3439"/>
                </a:lnTo>
                <a:lnTo>
                  <a:pt x="2407" y="3439"/>
                </a:lnTo>
                <a:lnTo>
                  <a:pt x="2407" y="3437"/>
                </a:lnTo>
                <a:lnTo>
                  <a:pt x="2409" y="3437"/>
                </a:lnTo>
                <a:lnTo>
                  <a:pt x="2411" y="3437"/>
                </a:lnTo>
                <a:lnTo>
                  <a:pt x="2412" y="3437"/>
                </a:lnTo>
                <a:lnTo>
                  <a:pt x="2414" y="3437"/>
                </a:lnTo>
                <a:lnTo>
                  <a:pt x="2414" y="3439"/>
                </a:lnTo>
                <a:lnTo>
                  <a:pt x="2416" y="3439"/>
                </a:lnTo>
                <a:lnTo>
                  <a:pt x="2417" y="3441"/>
                </a:lnTo>
                <a:lnTo>
                  <a:pt x="2419" y="3441"/>
                </a:lnTo>
                <a:lnTo>
                  <a:pt x="2419" y="3442"/>
                </a:lnTo>
                <a:lnTo>
                  <a:pt x="2417" y="3442"/>
                </a:lnTo>
                <a:lnTo>
                  <a:pt x="2419" y="3442"/>
                </a:lnTo>
                <a:lnTo>
                  <a:pt x="2421" y="3442"/>
                </a:lnTo>
                <a:lnTo>
                  <a:pt x="2421" y="3444"/>
                </a:lnTo>
                <a:lnTo>
                  <a:pt x="2422" y="3444"/>
                </a:lnTo>
                <a:lnTo>
                  <a:pt x="2424" y="3444"/>
                </a:lnTo>
                <a:lnTo>
                  <a:pt x="2424" y="3446"/>
                </a:lnTo>
                <a:lnTo>
                  <a:pt x="2424" y="3447"/>
                </a:lnTo>
                <a:lnTo>
                  <a:pt x="2426" y="3447"/>
                </a:lnTo>
                <a:lnTo>
                  <a:pt x="2426" y="3446"/>
                </a:lnTo>
                <a:lnTo>
                  <a:pt x="2427" y="3446"/>
                </a:lnTo>
                <a:lnTo>
                  <a:pt x="2427" y="3444"/>
                </a:lnTo>
                <a:lnTo>
                  <a:pt x="2426" y="3444"/>
                </a:lnTo>
                <a:lnTo>
                  <a:pt x="2426" y="3442"/>
                </a:lnTo>
                <a:lnTo>
                  <a:pt x="2424" y="3442"/>
                </a:lnTo>
                <a:lnTo>
                  <a:pt x="2422" y="3441"/>
                </a:lnTo>
                <a:lnTo>
                  <a:pt x="2424" y="3441"/>
                </a:lnTo>
                <a:lnTo>
                  <a:pt x="2426" y="3441"/>
                </a:lnTo>
                <a:lnTo>
                  <a:pt x="2427" y="3441"/>
                </a:lnTo>
                <a:lnTo>
                  <a:pt x="2427" y="3439"/>
                </a:lnTo>
                <a:lnTo>
                  <a:pt x="2427" y="3441"/>
                </a:lnTo>
                <a:lnTo>
                  <a:pt x="2429" y="3441"/>
                </a:lnTo>
                <a:lnTo>
                  <a:pt x="2429" y="3439"/>
                </a:lnTo>
                <a:lnTo>
                  <a:pt x="2429" y="3437"/>
                </a:lnTo>
                <a:lnTo>
                  <a:pt x="2429" y="3436"/>
                </a:lnTo>
                <a:lnTo>
                  <a:pt x="2431" y="3436"/>
                </a:lnTo>
                <a:lnTo>
                  <a:pt x="2431" y="3434"/>
                </a:lnTo>
                <a:lnTo>
                  <a:pt x="2432" y="3434"/>
                </a:lnTo>
                <a:lnTo>
                  <a:pt x="2434" y="3434"/>
                </a:lnTo>
                <a:lnTo>
                  <a:pt x="2434" y="3432"/>
                </a:lnTo>
                <a:lnTo>
                  <a:pt x="2436" y="3432"/>
                </a:lnTo>
                <a:lnTo>
                  <a:pt x="2437" y="3432"/>
                </a:lnTo>
                <a:lnTo>
                  <a:pt x="2439" y="3432"/>
                </a:lnTo>
                <a:lnTo>
                  <a:pt x="2437" y="3432"/>
                </a:lnTo>
                <a:lnTo>
                  <a:pt x="2437" y="3431"/>
                </a:lnTo>
                <a:lnTo>
                  <a:pt x="2439" y="3431"/>
                </a:lnTo>
                <a:lnTo>
                  <a:pt x="2437" y="3431"/>
                </a:lnTo>
                <a:lnTo>
                  <a:pt x="2437" y="3429"/>
                </a:lnTo>
                <a:lnTo>
                  <a:pt x="2436" y="3429"/>
                </a:lnTo>
                <a:lnTo>
                  <a:pt x="2437" y="3427"/>
                </a:lnTo>
                <a:lnTo>
                  <a:pt x="2437" y="3429"/>
                </a:lnTo>
                <a:lnTo>
                  <a:pt x="2439" y="3429"/>
                </a:lnTo>
                <a:lnTo>
                  <a:pt x="2441" y="3429"/>
                </a:lnTo>
                <a:lnTo>
                  <a:pt x="2441" y="3427"/>
                </a:lnTo>
                <a:lnTo>
                  <a:pt x="2442" y="3427"/>
                </a:lnTo>
                <a:lnTo>
                  <a:pt x="2442" y="3426"/>
                </a:lnTo>
                <a:lnTo>
                  <a:pt x="2444" y="3426"/>
                </a:lnTo>
                <a:lnTo>
                  <a:pt x="2444" y="3424"/>
                </a:lnTo>
                <a:lnTo>
                  <a:pt x="2444" y="3422"/>
                </a:lnTo>
                <a:lnTo>
                  <a:pt x="2444" y="3421"/>
                </a:lnTo>
                <a:lnTo>
                  <a:pt x="2446" y="3421"/>
                </a:lnTo>
                <a:lnTo>
                  <a:pt x="2446" y="3419"/>
                </a:lnTo>
                <a:lnTo>
                  <a:pt x="2446" y="3417"/>
                </a:lnTo>
                <a:lnTo>
                  <a:pt x="2446" y="3419"/>
                </a:lnTo>
                <a:lnTo>
                  <a:pt x="2444" y="3419"/>
                </a:lnTo>
                <a:lnTo>
                  <a:pt x="2444" y="3417"/>
                </a:lnTo>
                <a:lnTo>
                  <a:pt x="2444" y="3419"/>
                </a:lnTo>
                <a:lnTo>
                  <a:pt x="2444" y="3417"/>
                </a:lnTo>
                <a:lnTo>
                  <a:pt x="2444" y="3416"/>
                </a:lnTo>
                <a:lnTo>
                  <a:pt x="2446" y="3416"/>
                </a:lnTo>
                <a:lnTo>
                  <a:pt x="2447" y="3416"/>
                </a:lnTo>
                <a:lnTo>
                  <a:pt x="2447" y="3414"/>
                </a:lnTo>
                <a:lnTo>
                  <a:pt x="2449" y="3414"/>
                </a:lnTo>
                <a:lnTo>
                  <a:pt x="2451" y="3414"/>
                </a:lnTo>
                <a:lnTo>
                  <a:pt x="2451" y="3412"/>
                </a:lnTo>
                <a:lnTo>
                  <a:pt x="2451" y="3411"/>
                </a:lnTo>
                <a:lnTo>
                  <a:pt x="2451" y="3409"/>
                </a:lnTo>
                <a:lnTo>
                  <a:pt x="2452" y="3409"/>
                </a:lnTo>
                <a:lnTo>
                  <a:pt x="2452" y="3407"/>
                </a:lnTo>
                <a:lnTo>
                  <a:pt x="2452" y="3406"/>
                </a:lnTo>
                <a:lnTo>
                  <a:pt x="2451" y="3406"/>
                </a:lnTo>
                <a:lnTo>
                  <a:pt x="2451" y="3407"/>
                </a:lnTo>
                <a:lnTo>
                  <a:pt x="2451" y="3409"/>
                </a:lnTo>
                <a:lnTo>
                  <a:pt x="2451" y="3411"/>
                </a:lnTo>
                <a:lnTo>
                  <a:pt x="2449" y="3411"/>
                </a:lnTo>
                <a:lnTo>
                  <a:pt x="2449" y="3412"/>
                </a:lnTo>
                <a:lnTo>
                  <a:pt x="2449" y="3411"/>
                </a:lnTo>
                <a:lnTo>
                  <a:pt x="2447" y="3411"/>
                </a:lnTo>
                <a:lnTo>
                  <a:pt x="2447" y="3412"/>
                </a:lnTo>
                <a:lnTo>
                  <a:pt x="2446" y="3412"/>
                </a:lnTo>
                <a:lnTo>
                  <a:pt x="2444" y="3412"/>
                </a:lnTo>
                <a:lnTo>
                  <a:pt x="2444" y="3414"/>
                </a:lnTo>
                <a:lnTo>
                  <a:pt x="2444" y="3412"/>
                </a:lnTo>
                <a:lnTo>
                  <a:pt x="2444" y="3414"/>
                </a:lnTo>
                <a:lnTo>
                  <a:pt x="2442" y="3414"/>
                </a:lnTo>
                <a:lnTo>
                  <a:pt x="2441" y="3414"/>
                </a:lnTo>
                <a:lnTo>
                  <a:pt x="2441" y="3416"/>
                </a:lnTo>
                <a:lnTo>
                  <a:pt x="2441" y="3417"/>
                </a:lnTo>
                <a:lnTo>
                  <a:pt x="2441" y="3419"/>
                </a:lnTo>
                <a:lnTo>
                  <a:pt x="2441" y="3421"/>
                </a:lnTo>
                <a:lnTo>
                  <a:pt x="2441" y="3422"/>
                </a:lnTo>
                <a:lnTo>
                  <a:pt x="2442" y="3422"/>
                </a:lnTo>
                <a:lnTo>
                  <a:pt x="2441" y="3424"/>
                </a:lnTo>
                <a:lnTo>
                  <a:pt x="2441" y="3422"/>
                </a:lnTo>
                <a:lnTo>
                  <a:pt x="2441" y="3424"/>
                </a:lnTo>
                <a:lnTo>
                  <a:pt x="2441" y="3422"/>
                </a:lnTo>
                <a:lnTo>
                  <a:pt x="2439" y="3422"/>
                </a:lnTo>
                <a:lnTo>
                  <a:pt x="2439" y="3424"/>
                </a:lnTo>
                <a:lnTo>
                  <a:pt x="2437" y="3424"/>
                </a:lnTo>
                <a:lnTo>
                  <a:pt x="2437" y="3422"/>
                </a:lnTo>
                <a:lnTo>
                  <a:pt x="2439" y="3422"/>
                </a:lnTo>
                <a:lnTo>
                  <a:pt x="2439" y="3421"/>
                </a:lnTo>
                <a:lnTo>
                  <a:pt x="2437" y="3421"/>
                </a:lnTo>
                <a:lnTo>
                  <a:pt x="2439" y="3419"/>
                </a:lnTo>
                <a:lnTo>
                  <a:pt x="2437" y="3419"/>
                </a:lnTo>
                <a:lnTo>
                  <a:pt x="2437" y="3417"/>
                </a:lnTo>
                <a:lnTo>
                  <a:pt x="2439" y="3417"/>
                </a:lnTo>
                <a:lnTo>
                  <a:pt x="2439" y="3416"/>
                </a:lnTo>
                <a:lnTo>
                  <a:pt x="2439" y="3414"/>
                </a:lnTo>
                <a:lnTo>
                  <a:pt x="2439" y="3412"/>
                </a:lnTo>
                <a:lnTo>
                  <a:pt x="2437" y="3412"/>
                </a:lnTo>
                <a:lnTo>
                  <a:pt x="2437" y="3414"/>
                </a:lnTo>
                <a:lnTo>
                  <a:pt x="2436" y="3414"/>
                </a:lnTo>
                <a:lnTo>
                  <a:pt x="2436" y="3416"/>
                </a:lnTo>
                <a:lnTo>
                  <a:pt x="2437" y="3416"/>
                </a:lnTo>
                <a:lnTo>
                  <a:pt x="2437" y="3417"/>
                </a:lnTo>
                <a:lnTo>
                  <a:pt x="2436" y="3417"/>
                </a:lnTo>
                <a:lnTo>
                  <a:pt x="2436" y="3416"/>
                </a:lnTo>
                <a:lnTo>
                  <a:pt x="2436" y="3417"/>
                </a:lnTo>
                <a:lnTo>
                  <a:pt x="2436" y="3419"/>
                </a:lnTo>
                <a:lnTo>
                  <a:pt x="2436" y="3421"/>
                </a:lnTo>
                <a:lnTo>
                  <a:pt x="2434" y="3421"/>
                </a:lnTo>
                <a:lnTo>
                  <a:pt x="2434" y="3422"/>
                </a:lnTo>
                <a:lnTo>
                  <a:pt x="2432" y="3422"/>
                </a:lnTo>
                <a:lnTo>
                  <a:pt x="2431" y="3422"/>
                </a:lnTo>
                <a:lnTo>
                  <a:pt x="2432" y="3422"/>
                </a:lnTo>
                <a:lnTo>
                  <a:pt x="2432" y="3424"/>
                </a:lnTo>
                <a:lnTo>
                  <a:pt x="2431" y="3424"/>
                </a:lnTo>
                <a:lnTo>
                  <a:pt x="2431" y="3426"/>
                </a:lnTo>
                <a:lnTo>
                  <a:pt x="2431" y="3427"/>
                </a:lnTo>
                <a:lnTo>
                  <a:pt x="2429" y="3427"/>
                </a:lnTo>
                <a:lnTo>
                  <a:pt x="2429" y="3429"/>
                </a:lnTo>
                <a:lnTo>
                  <a:pt x="2429" y="3431"/>
                </a:lnTo>
                <a:lnTo>
                  <a:pt x="2427" y="3431"/>
                </a:lnTo>
                <a:lnTo>
                  <a:pt x="2426" y="3431"/>
                </a:lnTo>
                <a:lnTo>
                  <a:pt x="2426" y="3429"/>
                </a:lnTo>
                <a:lnTo>
                  <a:pt x="2427" y="3429"/>
                </a:lnTo>
                <a:lnTo>
                  <a:pt x="2426" y="3429"/>
                </a:lnTo>
                <a:lnTo>
                  <a:pt x="2427" y="3429"/>
                </a:lnTo>
                <a:lnTo>
                  <a:pt x="2427" y="3427"/>
                </a:lnTo>
                <a:lnTo>
                  <a:pt x="2426" y="3427"/>
                </a:lnTo>
                <a:lnTo>
                  <a:pt x="2426" y="3426"/>
                </a:lnTo>
                <a:lnTo>
                  <a:pt x="2426" y="3424"/>
                </a:lnTo>
                <a:lnTo>
                  <a:pt x="2424" y="3424"/>
                </a:lnTo>
                <a:lnTo>
                  <a:pt x="2426" y="3424"/>
                </a:lnTo>
                <a:lnTo>
                  <a:pt x="2426" y="3426"/>
                </a:lnTo>
                <a:lnTo>
                  <a:pt x="2426" y="3427"/>
                </a:lnTo>
                <a:lnTo>
                  <a:pt x="2426" y="3429"/>
                </a:lnTo>
                <a:lnTo>
                  <a:pt x="2424" y="3429"/>
                </a:lnTo>
                <a:lnTo>
                  <a:pt x="2424" y="3431"/>
                </a:lnTo>
                <a:lnTo>
                  <a:pt x="2422" y="3431"/>
                </a:lnTo>
                <a:lnTo>
                  <a:pt x="2422" y="3429"/>
                </a:lnTo>
                <a:lnTo>
                  <a:pt x="2421" y="3429"/>
                </a:lnTo>
                <a:lnTo>
                  <a:pt x="2421" y="3431"/>
                </a:lnTo>
                <a:lnTo>
                  <a:pt x="2421" y="3432"/>
                </a:lnTo>
                <a:lnTo>
                  <a:pt x="2422" y="3432"/>
                </a:lnTo>
                <a:lnTo>
                  <a:pt x="2422" y="3434"/>
                </a:lnTo>
                <a:lnTo>
                  <a:pt x="2421" y="3434"/>
                </a:lnTo>
                <a:lnTo>
                  <a:pt x="2421" y="3436"/>
                </a:lnTo>
                <a:lnTo>
                  <a:pt x="2421" y="3434"/>
                </a:lnTo>
                <a:lnTo>
                  <a:pt x="2419" y="3434"/>
                </a:lnTo>
                <a:lnTo>
                  <a:pt x="2417" y="3434"/>
                </a:lnTo>
                <a:lnTo>
                  <a:pt x="2417" y="3432"/>
                </a:lnTo>
                <a:lnTo>
                  <a:pt x="2416" y="3432"/>
                </a:lnTo>
                <a:lnTo>
                  <a:pt x="2416" y="3431"/>
                </a:lnTo>
                <a:lnTo>
                  <a:pt x="2417" y="3431"/>
                </a:lnTo>
                <a:lnTo>
                  <a:pt x="2417" y="3429"/>
                </a:lnTo>
                <a:lnTo>
                  <a:pt x="2419" y="3429"/>
                </a:lnTo>
                <a:lnTo>
                  <a:pt x="2421" y="3429"/>
                </a:lnTo>
                <a:lnTo>
                  <a:pt x="2421" y="3427"/>
                </a:lnTo>
                <a:lnTo>
                  <a:pt x="2419" y="3427"/>
                </a:lnTo>
                <a:lnTo>
                  <a:pt x="2421" y="3427"/>
                </a:lnTo>
                <a:lnTo>
                  <a:pt x="2421" y="3426"/>
                </a:lnTo>
                <a:lnTo>
                  <a:pt x="2421" y="3424"/>
                </a:lnTo>
                <a:lnTo>
                  <a:pt x="2422" y="3424"/>
                </a:lnTo>
                <a:lnTo>
                  <a:pt x="2422" y="3422"/>
                </a:lnTo>
                <a:lnTo>
                  <a:pt x="2424" y="3422"/>
                </a:lnTo>
                <a:lnTo>
                  <a:pt x="2424" y="3421"/>
                </a:lnTo>
                <a:lnTo>
                  <a:pt x="2424" y="3419"/>
                </a:lnTo>
                <a:lnTo>
                  <a:pt x="2424" y="3417"/>
                </a:lnTo>
                <a:lnTo>
                  <a:pt x="2424" y="3416"/>
                </a:lnTo>
                <a:lnTo>
                  <a:pt x="2424" y="3414"/>
                </a:lnTo>
                <a:lnTo>
                  <a:pt x="2422" y="3414"/>
                </a:lnTo>
                <a:lnTo>
                  <a:pt x="2422" y="3412"/>
                </a:lnTo>
                <a:lnTo>
                  <a:pt x="2424" y="3412"/>
                </a:lnTo>
                <a:lnTo>
                  <a:pt x="2424" y="3411"/>
                </a:lnTo>
                <a:lnTo>
                  <a:pt x="2424" y="3409"/>
                </a:lnTo>
                <a:lnTo>
                  <a:pt x="2422" y="3409"/>
                </a:lnTo>
                <a:lnTo>
                  <a:pt x="2424" y="3409"/>
                </a:lnTo>
                <a:lnTo>
                  <a:pt x="2424" y="3407"/>
                </a:lnTo>
                <a:lnTo>
                  <a:pt x="2422" y="3407"/>
                </a:lnTo>
                <a:lnTo>
                  <a:pt x="2424" y="3407"/>
                </a:lnTo>
                <a:lnTo>
                  <a:pt x="2424" y="3406"/>
                </a:lnTo>
                <a:lnTo>
                  <a:pt x="2426" y="3404"/>
                </a:lnTo>
                <a:lnTo>
                  <a:pt x="2426" y="3402"/>
                </a:lnTo>
                <a:lnTo>
                  <a:pt x="2426" y="3401"/>
                </a:lnTo>
                <a:lnTo>
                  <a:pt x="2427" y="3401"/>
                </a:lnTo>
                <a:lnTo>
                  <a:pt x="2427" y="3399"/>
                </a:lnTo>
                <a:lnTo>
                  <a:pt x="2427" y="3397"/>
                </a:lnTo>
                <a:lnTo>
                  <a:pt x="2426" y="3397"/>
                </a:lnTo>
                <a:lnTo>
                  <a:pt x="2426" y="3399"/>
                </a:lnTo>
                <a:lnTo>
                  <a:pt x="2424" y="3399"/>
                </a:lnTo>
                <a:lnTo>
                  <a:pt x="2422" y="3401"/>
                </a:lnTo>
                <a:lnTo>
                  <a:pt x="2422" y="3402"/>
                </a:lnTo>
                <a:lnTo>
                  <a:pt x="2421" y="3402"/>
                </a:lnTo>
                <a:lnTo>
                  <a:pt x="2421" y="3404"/>
                </a:lnTo>
                <a:lnTo>
                  <a:pt x="2421" y="3402"/>
                </a:lnTo>
                <a:lnTo>
                  <a:pt x="2419" y="3402"/>
                </a:lnTo>
                <a:lnTo>
                  <a:pt x="2419" y="3404"/>
                </a:lnTo>
                <a:lnTo>
                  <a:pt x="2417" y="3404"/>
                </a:lnTo>
                <a:lnTo>
                  <a:pt x="2416" y="3404"/>
                </a:lnTo>
                <a:lnTo>
                  <a:pt x="2414" y="3404"/>
                </a:lnTo>
                <a:lnTo>
                  <a:pt x="2412" y="3404"/>
                </a:lnTo>
                <a:lnTo>
                  <a:pt x="2412" y="3402"/>
                </a:lnTo>
                <a:lnTo>
                  <a:pt x="2412" y="3401"/>
                </a:lnTo>
                <a:lnTo>
                  <a:pt x="2412" y="3399"/>
                </a:lnTo>
                <a:lnTo>
                  <a:pt x="2412" y="3397"/>
                </a:lnTo>
                <a:lnTo>
                  <a:pt x="2414" y="3397"/>
                </a:lnTo>
                <a:lnTo>
                  <a:pt x="2412" y="3397"/>
                </a:lnTo>
                <a:lnTo>
                  <a:pt x="2414" y="3396"/>
                </a:lnTo>
                <a:lnTo>
                  <a:pt x="2412" y="3396"/>
                </a:lnTo>
                <a:lnTo>
                  <a:pt x="2414" y="3396"/>
                </a:lnTo>
                <a:lnTo>
                  <a:pt x="2414" y="3394"/>
                </a:lnTo>
                <a:lnTo>
                  <a:pt x="2414" y="3392"/>
                </a:lnTo>
                <a:lnTo>
                  <a:pt x="2414" y="3391"/>
                </a:lnTo>
                <a:lnTo>
                  <a:pt x="2414" y="3389"/>
                </a:lnTo>
                <a:lnTo>
                  <a:pt x="2414" y="3387"/>
                </a:lnTo>
                <a:lnTo>
                  <a:pt x="2416" y="3387"/>
                </a:lnTo>
                <a:lnTo>
                  <a:pt x="2416" y="3386"/>
                </a:lnTo>
                <a:lnTo>
                  <a:pt x="2416" y="3384"/>
                </a:lnTo>
                <a:lnTo>
                  <a:pt x="2416" y="3382"/>
                </a:lnTo>
                <a:lnTo>
                  <a:pt x="2416" y="3381"/>
                </a:lnTo>
                <a:lnTo>
                  <a:pt x="2416" y="3379"/>
                </a:lnTo>
                <a:lnTo>
                  <a:pt x="2414" y="3379"/>
                </a:lnTo>
                <a:lnTo>
                  <a:pt x="2414" y="3377"/>
                </a:lnTo>
                <a:lnTo>
                  <a:pt x="2416" y="3377"/>
                </a:lnTo>
                <a:lnTo>
                  <a:pt x="2416" y="3376"/>
                </a:lnTo>
                <a:lnTo>
                  <a:pt x="2417" y="3376"/>
                </a:lnTo>
                <a:lnTo>
                  <a:pt x="2417" y="3374"/>
                </a:lnTo>
                <a:lnTo>
                  <a:pt x="2417" y="3372"/>
                </a:lnTo>
                <a:lnTo>
                  <a:pt x="2419" y="3372"/>
                </a:lnTo>
                <a:lnTo>
                  <a:pt x="2421" y="3372"/>
                </a:lnTo>
                <a:lnTo>
                  <a:pt x="2421" y="3371"/>
                </a:lnTo>
                <a:lnTo>
                  <a:pt x="2419" y="3371"/>
                </a:lnTo>
                <a:lnTo>
                  <a:pt x="2417" y="3371"/>
                </a:lnTo>
                <a:lnTo>
                  <a:pt x="2417" y="3372"/>
                </a:lnTo>
                <a:lnTo>
                  <a:pt x="2416" y="3372"/>
                </a:lnTo>
                <a:lnTo>
                  <a:pt x="2416" y="3374"/>
                </a:lnTo>
                <a:lnTo>
                  <a:pt x="2414" y="3376"/>
                </a:lnTo>
                <a:lnTo>
                  <a:pt x="2414" y="3377"/>
                </a:lnTo>
                <a:lnTo>
                  <a:pt x="2412" y="3377"/>
                </a:lnTo>
                <a:lnTo>
                  <a:pt x="2412" y="3379"/>
                </a:lnTo>
                <a:lnTo>
                  <a:pt x="2412" y="3381"/>
                </a:lnTo>
                <a:lnTo>
                  <a:pt x="2412" y="3382"/>
                </a:lnTo>
                <a:lnTo>
                  <a:pt x="2412" y="3384"/>
                </a:lnTo>
                <a:lnTo>
                  <a:pt x="2411" y="3384"/>
                </a:lnTo>
                <a:lnTo>
                  <a:pt x="2411" y="3386"/>
                </a:lnTo>
                <a:lnTo>
                  <a:pt x="2411" y="3387"/>
                </a:lnTo>
                <a:lnTo>
                  <a:pt x="2411" y="3389"/>
                </a:lnTo>
                <a:lnTo>
                  <a:pt x="2411" y="3387"/>
                </a:lnTo>
                <a:lnTo>
                  <a:pt x="2409" y="3387"/>
                </a:lnTo>
                <a:lnTo>
                  <a:pt x="2409" y="3389"/>
                </a:lnTo>
                <a:lnTo>
                  <a:pt x="2409" y="3391"/>
                </a:lnTo>
                <a:lnTo>
                  <a:pt x="2407" y="3391"/>
                </a:lnTo>
                <a:lnTo>
                  <a:pt x="2407" y="3392"/>
                </a:lnTo>
                <a:lnTo>
                  <a:pt x="2409" y="3392"/>
                </a:lnTo>
                <a:lnTo>
                  <a:pt x="2409" y="3394"/>
                </a:lnTo>
                <a:lnTo>
                  <a:pt x="2409" y="3396"/>
                </a:lnTo>
                <a:lnTo>
                  <a:pt x="2407" y="3396"/>
                </a:lnTo>
                <a:lnTo>
                  <a:pt x="2409" y="3396"/>
                </a:lnTo>
                <a:lnTo>
                  <a:pt x="2407" y="3396"/>
                </a:lnTo>
                <a:lnTo>
                  <a:pt x="2409" y="3396"/>
                </a:lnTo>
                <a:lnTo>
                  <a:pt x="2409" y="3397"/>
                </a:lnTo>
                <a:lnTo>
                  <a:pt x="2409" y="3399"/>
                </a:lnTo>
                <a:lnTo>
                  <a:pt x="2407" y="3399"/>
                </a:lnTo>
                <a:lnTo>
                  <a:pt x="2407" y="3397"/>
                </a:lnTo>
                <a:lnTo>
                  <a:pt x="2407" y="3399"/>
                </a:lnTo>
                <a:lnTo>
                  <a:pt x="2406" y="3399"/>
                </a:lnTo>
                <a:lnTo>
                  <a:pt x="2404" y="3399"/>
                </a:lnTo>
                <a:lnTo>
                  <a:pt x="2404" y="3401"/>
                </a:lnTo>
                <a:lnTo>
                  <a:pt x="2404" y="3399"/>
                </a:lnTo>
                <a:lnTo>
                  <a:pt x="2402" y="3399"/>
                </a:lnTo>
                <a:lnTo>
                  <a:pt x="2404" y="3399"/>
                </a:lnTo>
                <a:lnTo>
                  <a:pt x="2404" y="3397"/>
                </a:lnTo>
                <a:lnTo>
                  <a:pt x="2404" y="3396"/>
                </a:lnTo>
                <a:lnTo>
                  <a:pt x="2402" y="3396"/>
                </a:lnTo>
                <a:lnTo>
                  <a:pt x="2404" y="3396"/>
                </a:lnTo>
                <a:lnTo>
                  <a:pt x="2404" y="3394"/>
                </a:lnTo>
                <a:lnTo>
                  <a:pt x="2406" y="3396"/>
                </a:lnTo>
                <a:lnTo>
                  <a:pt x="2406" y="3394"/>
                </a:lnTo>
                <a:lnTo>
                  <a:pt x="2404" y="3394"/>
                </a:lnTo>
                <a:lnTo>
                  <a:pt x="2402" y="3394"/>
                </a:lnTo>
                <a:lnTo>
                  <a:pt x="2402" y="3396"/>
                </a:lnTo>
                <a:lnTo>
                  <a:pt x="2402" y="3394"/>
                </a:lnTo>
                <a:lnTo>
                  <a:pt x="2401" y="3394"/>
                </a:lnTo>
                <a:lnTo>
                  <a:pt x="2401" y="3392"/>
                </a:lnTo>
                <a:lnTo>
                  <a:pt x="2399" y="3392"/>
                </a:lnTo>
                <a:lnTo>
                  <a:pt x="2399" y="3394"/>
                </a:lnTo>
                <a:lnTo>
                  <a:pt x="2397" y="3394"/>
                </a:lnTo>
                <a:lnTo>
                  <a:pt x="2397" y="3392"/>
                </a:lnTo>
                <a:lnTo>
                  <a:pt x="2397" y="3394"/>
                </a:lnTo>
                <a:lnTo>
                  <a:pt x="2396" y="3394"/>
                </a:lnTo>
                <a:lnTo>
                  <a:pt x="2394" y="3394"/>
                </a:lnTo>
                <a:lnTo>
                  <a:pt x="2396" y="3396"/>
                </a:lnTo>
                <a:lnTo>
                  <a:pt x="2394" y="3396"/>
                </a:lnTo>
                <a:lnTo>
                  <a:pt x="2394" y="3397"/>
                </a:lnTo>
                <a:lnTo>
                  <a:pt x="2392" y="3397"/>
                </a:lnTo>
                <a:lnTo>
                  <a:pt x="2392" y="3399"/>
                </a:lnTo>
                <a:lnTo>
                  <a:pt x="2391" y="3399"/>
                </a:lnTo>
                <a:lnTo>
                  <a:pt x="2389" y="3399"/>
                </a:lnTo>
                <a:lnTo>
                  <a:pt x="2389" y="3401"/>
                </a:lnTo>
                <a:lnTo>
                  <a:pt x="2389" y="3402"/>
                </a:lnTo>
                <a:lnTo>
                  <a:pt x="2391" y="3402"/>
                </a:lnTo>
                <a:lnTo>
                  <a:pt x="2389" y="3402"/>
                </a:lnTo>
                <a:lnTo>
                  <a:pt x="2389" y="3404"/>
                </a:lnTo>
                <a:lnTo>
                  <a:pt x="2389" y="3402"/>
                </a:lnTo>
                <a:lnTo>
                  <a:pt x="2389" y="3404"/>
                </a:lnTo>
                <a:lnTo>
                  <a:pt x="2387" y="3404"/>
                </a:lnTo>
                <a:lnTo>
                  <a:pt x="2386" y="3404"/>
                </a:lnTo>
                <a:lnTo>
                  <a:pt x="2386" y="3406"/>
                </a:lnTo>
                <a:lnTo>
                  <a:pt x="2386" y="3407"/>
                </a:lnTo>
                <a:lnTo>
                  <a:pt x="2384" y="3407"/>
                </a:lnTo>
                <a:lnTo>
                  <a:pt x="2384" y="3409"/>
                </a:lnTo>
                <a:lnTo>
                  <a:pt x="2384" y="3407"/>
                </a:lnTo>
                <a:lnTo>
                  <a:pt x="2382" y="3407"/>
                </a:lnTo>
                <a:lnTo>
                  <a:pt x="2381" y="3407"/>
                </a:lnTo>
                <a:lnTo>
                  <a:pt x="2382" y="3406"/>
                </a:lnTo>
                <a:lnTo>
                  <a:pt x="2381" y="3406"/>
                </a:lnTo>
                <a:lnTo>
                  <a:pt x="2379" y="3406"/>
                </a:lnTo>
                <a:lnTo>
                  <a:pt x="2379" y="3404"/>
                </a:lnTo>
                <a:lnTo>
                  <a:pt x="2377" y="3404"/>
                </a:lnTo>
                <a:lnTo>
                  <a:pt x="2376" y="3404"/>
                </a:lnTo>
                <a:lnTo>
                  <a:pt x="2376" y="3402"/>
                </a:lnTo>
                <a:lnTo>
                  <a:pt x="2376" y="3401"/>
                </a:lnTo>
                <a:lnTo>
                  <a:pt x="2376" y="3399"/>
                </a:lnTo>
                <a:lnTo>
                  <a:pt x="2376" y="3401"/>
                </a:lnTo>
                <a:lnTo>
                  <a:pt x="2376" y="3399"/>
                </a:lnTo>
                <a:lnTo>
                  <a:pt x="2374" y="3399"/>
                </a:lnTo>
                <a:lnTo>
                  <a:pt x="2374" y="3397"/>
                </a:lnTo>
                <a:lnTo>
                  <a:pt x="2374" y="3396"/>
                </a:lnTo>
                <a:lnTo>
                  <a:pt x="2374" y="3394"/>
                </a:lnTo>
                <a:lnTo>
                  <a:pt x="2372" y="3392"/>
                </a:lnTo>
                <a:lnTo>
                  <a:pt x="2372" y="3391"/>
                </a:lnTo>
                <a:lnTo>
                  <a:pt x="2374" y="3391"/>
                </a:lnTo>
                <a:lnTo>
                  <a:pt x="2374" y="3392"/>
                </a:lnTo>
                <a:lnTo>
                  <a:pt x="2376" y="3392"/>
                </a:lnTo>
                <a:lnTo>
                  <a:pt x="2377" y="3392"/>
                </a:lnTo>
                <a:lnTo>
                  <a:pt x="2376" y="3392"/>
                </a:lnTo>
                <a:lnTo>
                  <a:pt x="2377" y="3392"/>
                </a:lnTo>
                <a:lnTo>
                  <a:pt x="2376" y="3391"/>
                </a:lnTo>
                <a:lnTo>
                  <a:pt x="2377" y="3391"/>
                </a:lnTo>
                <a:lnTo>
                  <a:pt x="2377" y="3389"/>
                </a:lnTo>
                <a:lnTo>
                  <a:pt x="2377" y="3391"/>
                </a:lnTo>
                <a:lnTo>
                  <a:pt x="2377" y="3389"/>
                </a:lnTo>
                <a:lnTo>
                  <a:pt x="2376" y="3389"/>
                </a:lnTo>
                <a:lnTo>
                  <a:pt x="2376" y="3387"/>
                </a:lnTo>
                <a:lnTo>
                  <a:pt x="2376" y="3386"/>
                </a:lnTo>
                <a:lnTo>
                  <a:pt x="2377" y="3386"/>
                </a:lnTo>
                <a:lnTo>
                  <a:pt x="2379" y="3386"/>
                </a:lnTo>
                <a:lnTo>
                  <a:pt x="2379" y="3387"/>
                </a:lnTo>
                <a:lnTo>
                  <a:pt x="2381" y="3387"/>
                </a:lnTo>
                <a:lnTo>
                  <a:pt x="2381" y="3389"/>
                </a:lnTo>
                <a:lnTo>
                  <a:pt x="2382" y="3389"/>
                </a:lnTo>
                <a:lnTo>
                  <a:pt x="2384" y="3389"/>
                </a:lnTo>
                <a:lnTo>
                  <a:pt x="2384" y="3387"/>
                </a:lnTo>
                <a:lnTo>
                  <a:pt x="2382" y="3387"/>
                </a:lnTo>
                <a:lnTo>
                  <a:pt x="2382" y="3389"/>
                </a:lnTo>
                <a:lnTo>
                  <a:pt x="2382" y="3387"/>
                </a:lnTo>
                <a:lnTo>
                  <a:pt x="2381" y="3387"/>
                </a:lnTo>
                <a:lnTo>
                  <a:pt x="2382" y="3387"/>
                </a:lnTo>
                <a:lnTo>
                  <a:pt x="2382" y="3386"/>
                </a:lnTo>
                <a:lnTo>
                  <a:pt x="2382" y="3387"/>
                </a:lnTo>
                <a:lnTo>
                  <a:pt x="2384" y="3387"/>
                </a:lnTo>
                <a:lnTo>
                  <a:pt x="2386" y="3387"/>
                </a:lnTo>
                <a:lnTo>
                  <a:pt x="2387" y="3387"/>
                </a:lnTo>
                <a:lnTo>
                  <a:pt x="2387" y="3386"/>
                </a:lnTo>
                <a:lnTo>
                  <a:pt x="2386" y="3386"/>
                </a:lnTo>
                <a:lnTo>
                  <a:pt x="2386" y="3384"/>
                </a:lnTo>
                <a:lnTo>
                  <a:pt x="2387" y="3384"/>
                </a:lnTo>
                <a:lnTo>
                  <a:pt x="2387" y="3382"/>
                </a:lnTo>
                <a:lnTo>
                  <a:pt x="2387" y="3381"/>
                </a:lnTo>
                <a:lnTo>
                  <a:pt x="2387" y="3379"/>
                </a:lnTo>
                <a:lnTo>
                  <a:pt x="2387" y="3377"/>
                </a:lnTo>
                <a:lnTo>
                  <a:pt x="2389" y="3377"/>
                </a:lnTo>
                <a:lnTo>
                  <a:pt x="2389" y="3376"/>
                </a:lnTo>
                <a:lnTo>
                  <a:pt x="2389" y="3374"/>
                </a:lnTo>
                <a:lnTo>
                  <a:pt x="2389" y="3372"/>
                </a:lnTo>
                <a:lnTo>
                  <a:pt x="2391" y="3372"/>
                </a:lnTo>
                <a:lnTo>
                  <a:pt x="2391" y="3371"/>
                </a:lnTo>
                <a:lnTo>
                  <a:pt x="2391" y="3369"/>
                </a:lnTo>
                <a:lnTo>
                  <a:pt x="2391" y="3367"/>
                </a:lnTo>
                <a:lnTo>
                  <a:pt x="2391" y="3366"/>
                </a:lnTo>
                <a:lnTo>
                  <a:pt x="2392" y="3366"/>
                </a:lnTo>
                <a:lnTo>
                  <a:pt x="2392" y="3364"/>
                </a:lnTo>
                <a:lnTo>
                  <a:pt x="2391" y="3364"/>
                </a:lnTo>
                <a:lnTo>
                  <a:pt x="2391" y="3366"/>
                </a:lnTo>
                <a:lnTo>
                  <a:pt x="2391" y="3364"/>
                </a:lnTo>
                <a:lnTo>
                  <a:pt x="2391" y="3362"/>
                </a:lnTo>
                <a:lnTo>
                  <a:pt x="2392" y="3362"/>
                </a:lnTo>
                <a:lnTo>
                  <a:pt x="2394" y="3362"/>
                </a:lnTo>
                <a:lnTo>
                  <a:pt x="2394" y="3361"/>
                </a:lnTo>
                <a:lnTo>
                  <a:pt x="2396" y="3361"/>
                </a:lnTo>
                <a:lnTo>
                  <a:pt x="2396" y="3359"/>
                </a:lnTo>
                <a:lnTo>
                  <a:pt x="2396" y="3357"/>
                </a:lnTo>
                <a:lnTo>
                  <a:pt x="2397" y="3357"/>
                </a:lnTo>
                <a:lnTo>
                  <a:pt x="2397" y="3356"/>
                </a:lnTo>
                <a:lnTo>
                  <a:pt x="2397" y="3354"/>
                </a:lnTo>
                <a:lnTo>
                  <a:pt x="2396" y="3354"/>
                </a:lnTo>
                <a:lnTo>
                  <a:pt x="2394" y="3354"/>
                </a:lnTo>
                <a:lnTo>
                  <a:pt x="2394" y="3356"/>
                </a:lnTo>
                <a:lnTo>
                  <a:pt x="2394" y="3357"/>
                </a:lnTo>
                <a:lnTo>
                  <a:pt x="2394" y="3359"/>
                </a:lnTo>
                <a:lnTo>
                  <a:pt x="2392" y="3359"/>
                </a:lnTo>
                <a:lnTo>
                  <a:pt x="2391" y="3359"/>
                </a:lnTo>
                <a:lnTo>
                  <a:pt x="2389" y="3359"/>
                </a:lnTo>
                <a:lnTo>
                  <a:pt x="2389" y="3361"/>
                </a:lnTo>
                <a:lnTo>
                  <a:pt x="2387" y="3361"/>
                </a:lnTo>
                <a:lnTo>
                  <a:pt x="2387" y="3362"/>
                </a:lnTo>
                <a:lnTo>
                  <a:pt x="2387" y="3364"/>
                </a:lnTo>
                <a:lnTo>
                  <a:pt x="2387" y="3366"/>
                </a:lnTo>
                <a:lnTo>
                  <a:pt x="2386" y="3366"/>
                </a:lnTo>
                <a:lnTo>
                  <a:pt x="2386" y="3367"/>
                </a:lnTo>
                <a:lnTo>
                  <a:pt x="2386" y="3369"/>
                </a:lnTo>
                <a:lnTo>
                  <a:pt x="2386" y="3371"/>
                </a:lnTo>
                <a:lnTo>
                  <a:pt x="2386" y="3372"/>
                </a:lnTo>
                <a:lnTo>
                  <a:pt x="2384" y="3372"/>
                </a:lnTo>
                <a:lnTo>
                  <a:pt x="2384" y="3374"/>
                </a:lnTo>
                <a:lnTo>
                  <a:pt x="2382" y="3374"/>
                </a:lnTo>
                <a:lnTo>
                  <a:pt x="2382" y="3376"/>
                </a:lnTo>
                <a:lnTo>
                  <a:pt x="2381" y="3376"/>
                </a:lnTo>
                <a:lnTo>
                  <a:pt x="2381" y="3374"/>
                </a:lnTo>
                <a:lnTo>
                  <a:pt x="2381" y="3372"/>
                </a:lnTo>
                <a:lnTo>
                  <a:pt x="2381" y="3374"/>
                </a:lnTo>
                <a:lnTo>
                  <a:pt x="2381" y="3376"/>
                </a:lnTo>
                <a:lnTo>
                  <a:pt x="2381" y="3377"/>
                </a:lnTo>
                <a:lnTo>
                  <a:pt x="2381" y="3379"/>
                </a:lnTo>
                <a:lnTo>
                  <a:pt x="2379" y="3379"/>
                </a:lnTo>
                <a:lnTo>
                  <a:pt x="2379" y="3381"/>
                </a:lnTo>
                <a:lnTo>
                  <a:pt x="2379" y="3382"/>
                </a:lnTo>
                <a:lnTo>
                  <a:pt x="2377" y="3382"/>
                </a:lnTo>
                <a:lnTo>
                  <a:pt x="2376" y="3382"/>
                </a:lnTo>
                <a:lnTo>
                  <a:pt x="2374" y="3382"/>
                </a:lnTo>
                <a:lnTo>
                  <a:pt x="2374" y="3381"/>
                </a:lnTo>
                <a:lnTo>
                  <a:pt x="2372" y="3381"/>
                </a:lnTo>
                <a:lnTo>
                  <a:pt x="2372" y="3379"/>
                </a:lnTo>
                <a:lnTo>
                  <a:pt x="2371" y="3379"/>
                </a:lnTo>
                <a:lnTo>
                  <a:pt x="2371" y="3377"/>
                </a:lnTo>
                <a:lnTo>
                  <a:pt x="2369" y="3377"/>
                </a:lnTo>
                <a:lnTo>
                  <a:pt x="2369" y="3379"/>
                </a:lnTo>
                <a:lnTo>
                  <a:pt x="2369" y="3377"/>
                </a:lnTo>
                <a:lnTo>
                  <a:pt x="2367" y="3377"/>
                </a:lnTo>
                <a:lnTo>
                  <a:pt x="2367" y="3376"/>
                </a:lnTo>
                <a:lnTo>
                  <a:pt x="2367" y="3374"/>
                </a:lnTo>
                <a:lnTo>
                  <a:pt x="2367" y="3372"/>
                </a:lnTo>
                <a:lnTo>
                  <a:pt x="2367" y="3371"/>
                </a:lnTo>
                <a:lnTo>
                  <a:pt x="2367" y="3369"/>
                </a:lnTo>
                <a:lnTo>
                  <a:pt x="2367" y="3367"/>
                </a:lnTo>
                <a:lnTo>
                  <a:pt x="2367" y="3366"/>
                </a:lnTo>
                <a:lnTo>
                  <a:pt x="2366" y="3366"/>
                </a:lnTo>
                <a:lnTo>
                  <a:pt x="2366" y="3364"/>
                </a:lnTo>
                <a:lnTo>
                  <a:pt x="2366" y="3362"/>
                </a:lnTo>
                <a:lnTo>
                  <a:pt x="2366" y="3361"/>
                </a:lnTo>
                <a:lnTo>
                  <a:pt x="2364" y="3361"/>
                </a:lnTo>
                <a:lnTo>
                  <a:pt x="2364" y="3362"/>
                </a:lnTo>
                <a:lnTo>
                  <a:pt x="2364" y="3361"/>
                </a:lnTo>
                <a:lnTo>
                  <a:pt x="2364" y="3359"/>
                </a:lnTo>
                <a:lnTo>
                  <a:pt x="2366" y="3359"/>
                </a:lnTo>
                <a:lnTo>
                  <a:pt x="2367" y="3359"/>
                </a:lnTo>
                <a:lnTo>
                  <a:pt x="2367" y="3357"/>
                </a:lnTo>
                <a:lnTo>
                  <a:pt x="2367" y="3356"/>
                </a:lnTo>
                <a:lnTo>
                  <a:pt x="2366" y="3356"/>
                </a:lnTo>
                <a:lnTo>
                  <a:pt x="2367" y="3356"/>
                </a:lnTo>
                <a:lnTo>
                  <a:pt x="2367" y="3354"/>
                </a:lnTo>
                <a:lnTo>
                  <a:pt x="2366" y="3354"/>
                </a:lnTo>
                <a:lnTo>
                  <a:pt x="2367" y="3354"/>
                </a:lnTo>
                <a:lnTo>
                  <a:pt x="2369" y="3354"/>
                </a:lnTo>
                <a:lnTo>
                  <a:pt x="2369" y="3352"/>
                </a:lnTo>
                <a:lnTo>
                  <a:pt x="2371" y="3352"/>
                </a:lnTo>
                <a:lnTo>
                  <a:pt x="2372" y="3351"/>
                </a:lnTo>
                <a:lnTo>
                  <a:pt x="2372" y="3349"/>
                </a:lnTo>
                <a:lnTo>
                  <a:pt x="2371" y="3349"/>
                </a:lnTo>
                <a:lnTo>
                  <a:pt x="2371" y="3347"/>
                </a:lnTo>
                <a:lnTo>
                  <a:pt x="2371" y="3346"/>
                </a:lnTo>
                <a:lnTo>
                  <a:pt x="2372" y="3346"/>
                </a:lnTo>
                <a:lnTo>
                  <a:pt x="2372" y="3344"/>
                </a:lnTo>
                <a:lnTo>
                  <a:pt x="2371" y="3346"/>
                </a:lnTo>
                <a:lnTo>
                  <a:pt x="2371" y="3347"/>
                </a:lnTo>
                <a:lnTo>
                  <a:pt x="2369" y="3347"/>
                </a:lnTo>
                <a:lnTo>
                  <a:pt x="2369" y="3349"/>
                </a:lnTo>
                <a:lnTo>
                  <a:pt x="2369" y="3351"/>
                </a:lnTo>
                <a:lnTo>
                  <a:pt x="2367" y="3351"/>
                </a:lnTo>
                <a:lnTo>
                  <a:pt x="2366" y="3351"/>
                </a:lnTo>
                <a:lnTo>
                  <a:pt x="2364" y="3351"/>
                </a:lnTo>
                <a:lnTo>
                  <a:pt x="2364" y="3349"/>
                </a:lnTo>
                <a:lnTo>
                  <a:pt x="2362" y="3349"/>
                </a:lnTo>
                <a:lnTo>
                  <a:pt x="2362" y="3351"/>
                </a:lnTo>
                <a:lnTo>
                  <a:pt x="2361" y="3351"/>
                </a:lnTo>
                <a:lnTo>
                  <a:pt x="2359" y="3351"/>
                </a:lnTo>
                <a:lnTo>
                  <a:pt x="2357" y="3351"/>
                </a:lnTo>
                <a:lnTo>
                  <a:pt x="2357" y="3352"/>
                </a:lnTo>
                <a:lnTo>
                  <a:pt x="2357" y="3351"/>
                </a:lnTo>
                <a:lnTo>
                  <a:pt x="2356" y="3351"/>
                </a:lnTo>
                <a:lnTo>
                  <a:pt x="2356" y="3352"/>
                </a:lnTo>
                <a:lnTo>
                  <a:pt x="2356" y="3354"/>
                </a:lnTo>
                <a:lnTo>
                  <a:pt x="2354" y="3354"/>
                </a:lnTo>
                <a:lnTo>
                  <a:pt x="2354" y="3356"/>
                </a:lnTo>
                <a:lnTo>
                  <a:pt x="2352" y="3356"/>
                </a:lnTo>
                <a:lnTo>
                  <a:pt x="2352" y="3357"/>
                </a:lnTo>
                <a:lnTo>
                  <a:pt x="2351" y="3357"/>
                </a:lnTo>
                <a:lnTo>
                  <a:pt x="2349" y="3357"/>
                </a:lnTo>
                <a:lnTo>
                  <a:pt x="2347" y="3357"/>
                </a:lnTo>
                <a:lnTo>
                  <a:pt x="2347" y="3359"/>
                </a:lnTo>
                <a:lnTo>
                  <a:pt x="2349" y="3359"/>
                </a:lnTo>
                <a:lnTo>
                  <a:pt x="2351" y="3359"/>
                </a:lnTo>
                <a:lnTo>
                  <a:pt x="2349" y="3359"/>
                </a:lnTo>
                <a:lnTo>
                  <a:pt x="2349" y="3361"/>
                </a:lnTo>
                <a:lnTo>
                  <a:pt x="2347" y="3361"/>
                </a:lnTo>
                <a:lnTo>
                  <a:pt x="2346" y="3361"/>
                </a:lnTo>
                <a:lnTo>
                  <a:pt x="2346" y="3359"/>
                </a:lnTo>
                <a:lnTo>
                  <a:pt x="2344" y="3359"/>
                </a:lnTo>
                <a:lnTo>
                  <a:pt x="2344" y="3361"/>
                </a:lnTo>
                <a:lnTo>
                  <a:pt x="2342" y="3361"/>
                </a:lnTo>
                <a:lnTo>
                  <a:pt x="2342" y="3359"/>
                </a:lnTo>
                <a:lnTo>
                  <a:pt x="2341" y="3359"/>
                </a:lnTo>
                <a:lnTo>
                  <a:pt x="2339" y="3359"/>
                </a:lnTo>
                <a:lnTo>
                  <a:pt x="2337" y="3359"/>
                </a:lnTo>
                <a:lnTo>
                  <a:pt x="2337" y="3357"/>
                </a:lnTo>
                <a:lnTo>
                  <a:pt x="2335" y="3357"/>
                </a:lnTo>
                <a:lnTo>
                  <a:pt x="2335" y="3356"/>
                </a:lnTo>
                <a:lnTo>
                  <a:pt x="2335" y="3354"/>
                </a:lnTo>
                <a:lnTo>
                  <a:pt x="2335" y="3352"/>
                </a:lnTo>
                <a:lnTo>
                  <a:pt x="2337" y="3352"/>
                </a:lnTo>
                <a:lnTo>
                  <a:pt x="2339" y="3352"/>
                </a:lnTo>
                <a:lnTo>
                  <a:pt x="2337" y="3352"/>
                </a:lnTo>
                <a:lnTo>
                  <a:pt x="2337" y="3351"/>
                </a:lnTo>
                <a:lnTo>
                  <a:pt x="2335" y="3351"/>
                </a:lnTo>
                <a:lnTo>
                  <a:pt x="2337" y="3351"/>
                </a:lnTo>
                <a:lnTo>
                  <a:pt x="2337" y="3349"/>
                </a:lnTo>
                <a:lnTo>
                  <a:pt x="2337" y="3347"/>
                </a:lnTo>
                <a:lnTo>
                  <a:pt x="2337" y="3349"/>
                </a:lnTo>
                <a:lnTo>
                  <a:pt x="2335" y="3349"/>
                </a:lnTo>
                <a:lnTo>
                  <a:pt x="2335" y="3347"/>
                </a:lnTo>
                <a:lnTo>
                  <a:pt x="2335" y="3346"/>
                </a:lnTo>
                <a:lnTo>
                  <a:pt x="2335" y="3344"/>
                </a:lnTo>
                <a:lnTo>
                  <a:pt x="2335" y="3342"/>
                </a:lnTo>
                <a:lnTo>
                  <a:pt x="2335" y="3344"/>
                </a:lnTo>
                <a:lnTo>
                  <a:pt x="2335" y="3346"/>
                </a:lnTo>
                <a:lnTo>
                  <a:pt x="2334" y="3346"/>
                </a:lnTo>
                <a:lnTo>
                  <a:pt x="2334" y="3344"/>
                </a:lnTo>
                <a:lnTo>
                  <a:pt x="2334" y="3342"/>
                </a:lnTo>
                <a:lnTo>
                  <a:pt x="2334" y="3341"/>
                </a:lnTo>
                <a:lnTo>
                  <a:pt x="2335" y="3341"/>
                </a:lnTo>
                <a:lnTo>
                  <a:pt x="2335" y="3339"/>
                </a:lnTo>
                <a:lnTo>
                  <a:pt x="2334" y="3339"/>
                </a:lnTo>
                <a:lnTo>
                  <a:pt x="2334" y="3341"/>
                </a:lnTo>
                <a:lnTo>
                  <a:pt x="2334" y="3342"/>
                </a:lnTo>
                <a:lnTo>
                  <a:pt x="2334" y="3344"/>
                </a:lnTo>
                <a:lnTo>
                  <a:pt x="2334" y="3346"/>
                </a:lnTo>
                <a:lnTo>
                  <a:pt x="2334" y="3347"/>
                </a:lnTo>
                <a:lnTo>
                  <a:pt x="2334" y="3349"/>
                </a:lnTo>
                <a:lnTo>
                  <a:pt x="2334" y="3351"/>
                </a:lnTo>
                <a:lnTo>
                  <a:pt x="2332" y="3351"/>
                </a:lnTo>
                <a:lnTo>
                  <a:pt x="2332" y="3349"/>
                </a:lnTo>
                <a:lnTo>
                  <a:pt x="2330" y="3347"/>
                </a:lnTo>
                <a:lnTo>
                  <a:pt x="2330" y="3346"/>
                </a:lnTo>
                <a:lnTo>
                  <a:pt x="2330" y="3344"/>
                </a:lnTo>
                <a:lnTo>
                  <a:pt x="2330" y="3342"/>
                </a:lnTo>
                <a:lnTo>
                  <a:pt x="2329" y="3342"/>
                </a:lnTo>
                <a:lnTo>
                  <a:pt x="2329" y="3341"/>
                </a:lnTo>
                <a:lnTo>
                  <a:pt x="2329" y="3339"/>
                </a:lnTo>
                <a:lnTo>
                  <a:pt x="2329" y="3337"/>
                </a:lnTo>
                <a:lnTo>
                  <a:pt x="2327" y="3337"/>
                </a:lnTo>
                <a:lnTo>
                  <a:pt x="2327" y="3336"/>
                </a:lnTo>
                <a:lnTo>
                  <a:pt x="2327" y="3334"/>
                </a:lnTo>
                <a:lnTo>
                  <a:pt x="2327" y="3332"/>
                </a:lnTo>
                <a:lnTo>
                  <a:pt x="2325" y="3332"/>
                </a:lnTo>
                <a:lnTo>
                  <a:pt x="2325" y="3331"/>
                </a:lnTo>
                <a:lnTo>
                  <a:pt x="2325" y="3329"/>
                </a:lnTo>
                <a:lnTo>
                  <a:pt x="2324" y="3329"/>
                </a:lnTo>
                <a:lnTo>
                  <a:pt x="2324" y="3331"/>
                </a:lnTo>
                <a:lnTo>
                  <a:pt x="2324" y="3332"/>
                </a:lnTo>
                <a:lnTo>
                  <a:pt x="2325" y="3334"/>
                </a:lnTo>
                <a:lnTo>
                  <a:pt x="2325" y="3336"/>
                </a:lnTo>
                <a:lnTo>
                  <a:pt x="2325" y="3337"/>
                </a:lnTo>
                <a:lnTo>
                  <a:pt x="2327" y="3337"/>
                </a:lnTo>
                <a:lnTo>
                  <a:pt x="2327" y="3339"/>
                </a:lnTo>
                <a:lnTo>
                  <a:pt x="2327" y="3341"/>
                </a:lnTo>
                <a:lnTo>
                  <a:pt x="2327" y="3342"/>
                </a:lnTo>
                <a:lnTo>
                  <a:pt x="2327" y="3344"/>
                </a:lnTo>
                <a:lnTo>
                  <a:pt x="2327" y="3346"/>
                </a:lnTo>
                <a:lnTo>
                  <a:pt x="2327" y="3347"/>
                </a:lnTo>
                <a:lnTo>
                  <a:pt x="2327" y="3346"/>
                </a:lnTo>
                <a:lnTo>
                  <a:pt x="2325" y="3346"/>
                </a:lnTo>
                <a:lnTo>
                  <a:pt x="2327" y="3346"/>
                </a:lnTo>
                <a:lnTo>
                  <a:pt x="2325" y="3346"/>
                </a:lnTo>
                <a:lnTo>
                  <a:pt x="2325" y="3347"/>
                </a:lnTo>
                <a:lnTo>
                  <a:pt x="2324" y="3347"/>
                </a:lnTo>
                <a:lnTo>
                  <a:pt x="2324" y="3349"/>
                </a:lnTo>
                <a:lnTo>
                  <a:pt x="2324" y="3351"/>
                </a:lnTo>
                <a:lnTo>
                  <a:pt x="2322" y="3351"/>
                </a:lnTo>
                <a:lnTo>
                  <a:pt x="2324" y="3351"/>
                </a:lnTo>
                <a:lnTo>
                  <a:pt x="2322" y="3351"/>
                </a:lnTo>
                <a:lnTo>
                  <a:pt x="2322" y="3352"/>
                </a:lnTo>
                <a:lnTo>
                  <a:pt x="2322" y="3354"/>
                </a:lnTo>
                <a:lnTo>
                  <a:pt x="2320" y="3354"/>
                </a:lnTo>
                <a:lnTo>
                  <a:pt x="2322" y="3354"/>
                </a:lnTo>
                <a:lnTo>
                  <a:pt x="2324" y="3354"/>
                </a:lnTo>
                <a:lnTo>
                  <a:pt x="2324" y="3352"/>
                </a:lnTo>
                <a:lnTo>
                  <a:pt x="2325" y="3352"/>
                </a:lnTo>
                <a:lnTo>
                  <a:pt x="2325" y="3351"/>
                </a:lnTo>
                <a:lnTo>
                  <a:pt x="2325" y="3349"/>
                </a:lnTo>
                <a:lnTo>
                  <a:pt x="2327" y="3349"/>
                </a:lnTo>
                <a:lnTo>
                  <a:pt x="2327" y="3347"/>
                </a:lnTo>
                <a:lnTo>
                  <a:pt x="2329" y="3347"/>
                </a:lnTo>
                <a:lnTo>
                  <a:pt x="2330" y="3347"/>
                </a:lnTo>
                <a:lnTo>
                  <a:pt x="2330" y="3349"/>
                </a:lnTo>
                <a:lnTo>
                  <a:pt x="2330" y="3351"/>
                </a:lnTo>
                <a:lnTo>
                  <a:pt x="2332" y="3351"/>
                </a:lnTo>
                <a:lnTo>
                  <a:pt x="2332" y="3352"/>
                </a:lnTo>
                <a:lnTo>
                  <a:pt x="2332" y="3354"/>
                </a:lnTo>
                <a:lnTo>
                  <a:pt x="2332" y="3356"/>
                </a:lnTo>
                <a:lnTo>
                  <a:pt x="2332" y="3357"/>
                </a:lnTo>
                <a:lnTo>
                  <a:pt x="2332" y="3359"/>
                </a:lnTo>
                <a:lnTo>
                  <a:pt x="2332" y="3357"/>
                </a:lnTo>
                <a:lnTo>
                  <a:pt x="2330" y="3357"/>
                </a:lnTo>
                <a:lnTo>
                  <a:pt x="2330" y="3359"/>
                </a:lnTo>
                <a:lnTo>
                  <a:pt x="2330" y="3361"/>
                </a:lnTo>
                <a:lnTo>
                  <a:pt x="2330" y="3362"/>
                </a:lnTo>
                <a:lnTo>
                  <a:pt x="2330" y="3364"/>
                </a:lnTo>
                <a:lnTo>
                  <a:pt x="2330" y="3366"/>
                </a:lnTo>
                <a:lnTo>
                  <a:pt x="2330" y="3367"/>
                </a:lnTo>
                <a:lnTo>
                  <a:pt x="2332" y="3367"/>
                </a:lnTo>
                <a:lnTo>
                  <a:pt x="2330" y="3369"/>
                </a:lnTo>
                <a:lnTo>
                  <a:pt x="2332" y="3369"/>
                </a:lnTo>
                <a:lnTo>
                  <a:pt x="2332" y="3371"/>
                </a:lnTo>
                <a:lnTo>
                  <a:pt x="2332" y="3372"/>
                </a:lnTo>
                <a:lnTo>
                  <a:pt x="2332" y="3371"/>
                </a:lnTo>
                <a:lnTo>
                  <a:pt x="2332" y="3372"/>
                </a:lnTo>
                <a:lnTo>
                  <a:pt x="2332" y="3374"/>
                </a:lnTo>
                <a:lnTo>
                  <a:pt x="2330" y="3374"/>
                </a:lnTo>
                <a:lnTo>
                  <a:pt x="2330" y="3372"/>
                </a:lnTo>
                <a:lnTo>
                  <a:pt x="2330" y="3371"/>
                </a:lnTo>
                <a:lnTo>
                  <a:pt x="2330" y="3369"/>
                </a:lnTo>
                <a:lnTo>
                  <a:pt x="2329" y="3369"/>
                </a:lnTo>
                <a:lnTo>
                  <a:pt x="2329" y="3367"/>
                </a:lnTo>
                <a:lnTo>
                  <a:pt x="2330" y="3367"/>
                </a:lnTo>
                <a:lnTo>
                  <a:pt x="2330" y="3366"/>
                </a:lnTo>
                <a:lnTo>
                  <a:pt x="2329" y="3366"/>
                </a:lnTo>
                <a:lnTo>
                  <a:pt x="2329" y="3367"/>
                </a:lnTo>
                <a:lnTo>
                  <a:pt x="2329" y="3369"/>
                </a:lnTo>
                <a:lnTo>
                  <a:pt x="2329" y="3371"/>
                </a:lnTo>
                <a:lnTo>
                  <a:pt x="2329" y="3372"/>
                </a:lnTo>
                <a:lnTo>
                  <a:pt x="2329" y="3374"/>
                </a:lnTo>
                <a:lnTo>
                  <a:pt x="2330" y="3374"/>
                </a:lnTo>
                <a:lnTo>
                  <a:pt x="2329" y="3374"/>
                </a:lnTo>
                <a:lnTo>
                  <a:pt x="2327" y="3374"/>
                </a:lnTo>
                <a:lnTo>
                  <a:pt x="2327" y="3372"/>
                </a:lnTo>
                <a:lnTo>
                  <a:pt x="2327" y="3374"/>
                </a:lnTo>
                <a:lnTo>
                  <a:pt x="2325" y="3374"/>
                </a:lnTo>
                <a:lnTo>
                  <a:pt x="2325" y="3372"/>
                </a:lnTo>
                <a:lnTo>
                  <a:pt x="2325" y="3371"/>
                </a:lnTo>
                <a:lnTo>
                  <a:pt x="2324" y="3371"/>
                </a:lnTo>
                <a:lnTo>
                  <a:pt x="2324" y="3369"/>
                </a:lnTo>
                <a:lnTo>
                  <a:pt x="2322" y="3369"/>
                </a:lnTo>
                <a:lnTo>
                  <a:pt x="2324" y="3369"/>
                </a:lnTo>
                <a:lnTo>
                  <a:pt x="2322" y="3369"/>
                </a:lnTo>
                <a:lnTo>
                  <a:pt x="2322" y="3367"/>
                </a:lnTo>
                <a:lnTo>
                  <a:pt x="2322" y="3369"/>
                </a:lnTo>
                <a:lnTo>
                  <a:pt x="2322" y="3367"/>
                </a:lnTo>
                <a:lnTo>
                  <a:pt x="2320" y="3367"/>
                </a:lnTo>
                <a:lnTo>
                  <a:pt x="2319" y="3367"/>
                </a:lnTo>
                <a:lnTo>
                  <a:pt x="2319" y="3366"/>
                </a:lnTo>
                <a:lnTo>
                  <a:pt x="2317" y="3366"/>
                </a:lnTo>
                <a:lnTo>
                  <a:pt x="2317" y="3364"/>
                </a:lnTo>
                <a:lnTo>
                  <a:pt x="2317" y="3362"/>
                </a:lnTo>
                <a:lnTo>
                  <a:pt x="2315" y="3362"/>
                </a:lnTo>
                <a:lnTo>
                  <a:pt x="2315" y="3361"/>
                </a:lnTo>
                <a:lnTo>
                  <a:pt x="2314" y="3361"/>
                </a:lnTo>
                <a:lnTo>
                  <a:pt x="2314" y="3359"/>
                </a:lnTo>
                <a:lnTo>
                  <a:pt x="2312" y="3359"/>
                </a:lnTo>
                <a:lnTo>
                  <a:pt x="2312" y="3357"/>
                </a:lnTo>
                <a:lnTo>
                  <a:pt x="2310" y="3357"/>
                </a:lnTo>
                <a:lnTo>
                  <a:pt x="2309" y="3357"/>
                </a:lnTo>
                <a:lnTo>
                  <a:pt x="2307" y="3357"/>
                </a:lnTo>
                <a:lnTo>
                  <a:pt x="2305" y="3357"/>
                </a:lnTo>
                <a:lnTo>
                  <a:pt x="2305" y="3356"/>
                </a:lnTo>
                <a:lnTo>
                  <a:pt x="2304" y="3356"/>
                </a:lnTo>
                <a:lnTo>
                  <a:pt x="2305" y="3356"/>
                </a:lnTo>
                <a:lnTo>
                  <a:pt x="2305" y="3354"/>
                </a:lnTo>
                <a:lnTo>
                  <a:pt x="2305" y="3352"/>
                </a:lnTo>
                <a:lnTo>
                  <a:pt x="2304" y="3352"/>
                </a:lnTo>
                <a:lnTo>
                  <a:pt x="2304" y="3351"/>
                </a:lnTo>
                <a:lnTo>
                  <a:pt x="2302" y="3351"/>
                </a:lnTo>
                <a:lnTo>
                  <a:pt x="2302" y="3349"/>
                </a:lnTo>
                <a:lnTo>
                  <a:pt x="2302" y="3347"/>
                </a:lnTo>
                <a:lnTo>
                  <a:pt x="2300" y="3347"/>
                </a:lnTo>
                <a:lnTo>
                  <a:pt x="2299" y="3347"/>
                </a:lnTo>
                <a:lnTo>
                  <a:pt x="2299" y="3346"/>
                </a:lnTo>
                <a:lnTo>
                  <a:pt x="2300" y="3346"/>
                </a:lnTo>
                <a:lnTo>
                  <a:pt x="2300" y="3344"/>
                </a:lnTo>
                <a:lnTo>
                  <a:pt x="2302" y="3344"/>
                </a:lnTo>
                <a:lnTo>
                  <a:pt x="2302" y="3342"/>
                </a:lnTo>
                <a:lnTo>
                  <a:pt x="2302" y="3341"/>
                </a:lnTo>
                <a:lnTo>
                  <a:pt x="2304" y="3341"/>
                </a:lnTo>
                <a:lnTo>
                  <a:pt x="2304" y="3339"/>
                </a:lnTo>
                <a:lnTo>
                  <a:pt x="2304" y="3341"/>
                </a:lnTo>
                <a:lnTo>
                  <a:pt x="2305" y="3339"/>
                </a:lnTo>
                <a:lnTo>
                  <a:pt x="2304" y="3339"/>
                </a:lnTo>
                <a:lnTo>
                  <a:pt x="2302" y="3339"/>
                </a:lnTo>
                <a:lnTo>
                  <a:pt x="2300" y="3339"/>
                </a:lnTo>
                <a:lnTo>
                  <a:pt x="2299" y="3339"/>
                </a:lnTo>
                <a:lnTo>
                  <a:pt x="2297" y="3339"/>
                </a:lnTo>
                <a:lnTo>
                  <a:pt x="2297" y="3341"/>
                </a:lnTo>
                <a:lnTo>
                  <a:pt x="2295" y="3341"/>
                </a:lnTo>
                <a:lnTo>
                  <a:pt x="2295" y="3342"/>
                </a:lnTo>
                <a:lnTo>
                  <a:pt x="2295" y="3344"/>
                </a:lnTo>
                <a:lnTo>
                  <a:pt x="2295" y="3346"/>
                </a:lnTo>
                <a:lnTo>
                  <a:pt x="2294" y="3346"/>
                </a:lnTo>
                <a:lnTo>
                  <a:pt x="2294" y="3347"/>
                </a:lnTo>
                <a:lnTo>
                  <a:pt x="2292" y="3347"/>
                </a:lnTo>
                <a:lnTo>
                  <a:pt x="2290" y="3349"/>
                </a:lnTo>
                <a:lnTo>
                  <a:pt x="2290" y="3351"/>
                </a:lnTo>
                <a:lnTo>
                  <a:pt x="2289" y="3351"/>
                </a:lnTo>
                <a:lnTo>
                  <a:pt x="2289" y="3352"/>
                </a:lnTo>
                <a:lnTo>
                  <a:pt x="2289" y="3354"/>
                </a:lnTo>
                <a:lnTo>
                  <a:pt x="2290" y="3354"/>
                </a:lnTo>
                <a:lnTo>
                  <a:pt x="2290" y="3356"/>
                </a:lnTo>
                <a:lnTo>
                  <a:pt x="2290" y="3354"/>
                </a:lnTo>
                <a:lnTo>
                  <a:pt x="2292" y="3354"/>
                </a:lnTo>
                <a:lnTo>
                  <a:pt x="2294" y="3354"/>
                </a:lnTo>
                <a:lnTo>
                  <a:pt x="2294" y="3356"/>
                </a:lnTo>
                <a:lnTo>
                  <a:pt x="2292" y="3356"/>
                </a:lnTo>
                <a:lnTo>
                  <a:pt x="2292" y="3357"/>
                </a:lnTo>
                <a:lnTo>
                  <a:pt x="2294" y="3357"/>
                </a:lnTo>
                <a:lnTo>
                  <a:pt x="2294" y="3359"/>
                </a:lnTo>
                <a:lnTo>
                  <a:pt x="2294" y="3361"/>
                </a:lnTo>
                <a:lnTo>
                  <a:pt x="2294" y="3362"/>
                </a:lnTo>
                <a:lnTo>
                  <a:pt x="2294" y="3364"/>
                </a:lnTo>
                <a:lnTo>
                  <a:pt x="2292" y="3364"/>
                </a:lnTo>
                <a:lnTo>
                  <a:pt x="2292" y="3366"/>
                </a:lnTo>
                <a:lnTo>
                  <a:pt x="2292" y="3367"/>
                </a:lnTo>
                <a:lnTo>
                  <a:pt x="2290" y="3367"/>
                </a:lnTo>
                <a:lnTo>
                  <a:pt x="2290" y="3366"/>
                </a:lnTo>
                <a:lnTo>
                  <a:pt x="2289" y="3366"/>
                </a:lnTo>
                <a:lnTo>
                  <a:pt x="2287" y="3366"/>
                </a:lnTo>
                <a:lnTo>
                  <a:pt x="2285" y="3366"/>
                </a:lnTo>
                <a:lnTo>
                  <a:pt x="2284" y="3366"/>
                </a:lnTo>
                <a:lnTo>
                  <a:pt x="2282" y="3366"/>
                </a:lnTo>
                <a:lnTo>
                  <a:pt x="2280" y="3366"/>
                </a:lnTo>
                <a:lnTo>
                  <a:pt x="2280" y="3367"/>
                </a:lnTo>
                <a:lnTo>
                  <a:pt x="2280" y="3366"/>
                </a:lnTo>
                <a:lnTo>
                  <a:pt x="2279" y="3366"/>
                </a:lnTo>
                <a:lnTo>
                  <a:pt x="2279" y="3364"/>
                </a:lnTo>
                <a:lnTo>
                  <a:pt x="2279" y="3362"/>
                </a:lnTo>
                <a:lnTo>
                  <a:pt x="2279" y="3361"/>
                </a:lnTo>
                <a:lnTo>
                  <a:pt x="2277" y="3361"/>
                </a:lnTo>
                <a:lnTo>
                  <a:pt x="2277" y="3359"/>
                </a:lnTo>
                <a:lnTo>
                  <a:pt x="2277" y="3361"/>
                </a:lnTo>
                <a:lnTo>
                  <a:pt x="2277" y="3359"/>
                </a:lnTo>
                <a:lnTo>
                  <a:pt x="2275" y="3359"/>
                </a:lnTo>
                <a:lnTo>
                  <a:pt x="2274" y="3359"/>
                </a:lnTo>
                <a:lnTo>
                  <a:pt x="2275" y="3359"/>
                </a:lnTo>
                <a:lnTo>
                  <a:pt x="2275" y="3357"/>
                </a:lnTo>
                <a:lnTo>
                  <a:pt x="2274" y="3357"/>
                </a:lnTo>
                <a:lnTo>
                  <a:pt x="2274" y="3356"/>
                </a:lnTo>
                <a:lnTo>
                  <a:pt x="2272" y="3356"/>
                </a:lnTo>
                <a:lnTo>
                  <a:pt x="2272" y="3354"/>
                </a:lnTo>
                <a:lnTo>
                  <a:pt x="2272" y="3352"/>
                </a:lnTo>
                <a:lnTo>
                  <a:pt x="2274" y="3352"/>
                </a:lnTo>
                <a:lnTo>
                  <a:pt x="2275" y="3352"/>
                </a:lnTo>
                <a:lnTo>
                  <a:pt x="2275" y="3351"/>
                </a:lnTo>
                <a:lnTo>
                  <a:pt x="2274" y="3351"/>
                </a:lnTo>
                <a:lnTo>
                  <a:pt x="2274" y="3349"/>
                </a:lnTo>
                <a:lnTo>
                  <a:pt x="2275" y="3349"/>
                </a:lnTo>
                <a:lnTo>
                  <a:pt x="2275" y="3347"/>
                </a:lnTo>
                <a:lnTo>
                  <a:pt x="2277" y="3347"/>
                </a:lnTo>
                <a:lnTo>
                  <a:pt x="2279" y="3347"/>
                </a:lnTo>
                <a:lnTo>
                  <a:pt x="2279" y="3346"/>
                </a:lnTo>
                <a:lnTo>
                  <a:pt x="2277" y="3346"/>
                </a:lnTo>
                <a:lnTo>
                  <a:pt x="2275" y="3346"/>
                </a:lnTo>
                <a:lnTo>
                  <a:pt x="2275" y="3344"/>
                </a:lnTo>
                <a:lnTo>
                  <a:pt x="2274" y="3344"/>
                </a:lnTo>
                <a:lnTo>
                  <a:pt x="2274" y="3342"/>
                </a:lnTo>
                <a:lnTo>
                  <a:pt x="2272" y="3342"/>
                </a:lnTo>
                <a:lnTo>
                  <a:pt x="2274" y="3342"/>
                </a:lnTo>
                <a:lnTo>
                  <a:pt x="2274" y="3341"/>
                </a:lnTo>
                <a:lnTo>
                  <a:pt x="2275" y="3341"/>
                </a:lnTo>
                <a:lnTo>
                  <a:pt x="2274" y="3341"/>
                </a:lnTo>
                <a:lnTo>
                  <a:pt x="2274" y="3339"/>
                </a:lnTo>
                <a:lnTo>
                  <a:pt x="2274" y="3337"/>
                </a:lnTo>
                <a:lnTo>
                  <a:pt x="2275" y="3336"/>
                </a:lnTo>
                <a:lnTo>
                  <a:pt x="2275" y="3334"/>
                </a:lnTo>
                <a:lnTo>
                  <a:pt x="2275" y="3332"/>
                </a:lnTo>
                <a:lnTo>
                  <a:pt x="2275" y="3331"/>
                </a:lnTo>
                <a:lnTo>
                  <a:pt x="2277" y="3331"/>
                </a:lnTo>
                <a:lnTo>
                  <a:pt x="2277" y="3329"/>
                </a:lnTo>
                <a:lnTo>
                  <a:pt x="2279" y="3329"/>
                </a:lnTo>
                <a:lnTo>
                  <a:pt x="2277" y="3329"/>
                </a:lnTo>
                <a:lnTo>
                  <a:pt x="2277" y="3327"/>
                </a:lnTo>
                <a:lnTo>
                  <a:pt x="2279" y="3327"/>
                </a:lnTo>
                <a:lnTo>
                  <a:pt x="2277" y="3327"/>
                </a:lnTo>
                <a:lnTo>
                  <a:pt x="2277" y="3326"/>
                </a:lnTo>
                <a:lnTo>
                  <a:pt x="2277" y="3324"/>
                </a:lnTo>
                <a:lnTo>
                  <a:pt x="2275" y="3324"/>
                </a:lnTo>
                <a:lnTo>
                  <a:pt x="2275" y="3326"/>
                </a:lnTo>
                <a:lnTo>
                  <a:pt x="2275" y="3324"/>
                </a:lnTo>
                <a:lnTo>
                  <a:pt x="2274" y="3324"/>
                </a:lnTo>
                <a:lnTo>
                  <a:pt x="2275" y="3324"/>
                </a:lnTo>
                <a:lnTo>
                  <a:pt x="2275" y="3322"/>
                </a:lnTo>
                <a:lnTo>
                  <a:pt x="2274" y="3322"/>
                </a:lnTo>
                <a:lnTo>
                  <a:pt x="2275" y="3322"/>
                </a:lnTo>
                <a:lnTo>
                  <a:pt x="2275" y="3321"/>
                </a:lnTo>
                <a:lnTo>
                  <a:pt x="2275" y="3319"/>
                </a:lnTo>
                <a:lnTo>
                  <a:pt x="2275" y="3317"/>
                </a:lnTo>
                <a:lnTo>
                  <a:pt x="2275" y="3316"/>
                </a:lnTo>
                <a:lnTo>
                  <a:pt x="2275" y="3314"/>
                </a:lnTo>
                <a:lnTo>
                  <a:pt x="2275" y="3312"/>
                </a:lnTo>
                <a:lnTo>
                  <a:pt x="2275" y="3311"/>
                </a:lnTo>
                <a:lnTo>
                  <a:pt x="2274" y="3311"/>
                </a:lnTo>
                <a:lnTo>
                  <a:pt x="2274" y="3309"/>
                </a:lnTo>
                <a:lnTo>
                  <a:pt x="2275" y="3309"/>
                </a:lnTo>
                <a:lnTo>
                  <a:pt x="2277" y="3309"/>
                </a:lnTo>
                <a:lnTo>
                  <a:pt x="2277" y="3311"/>
                </a:lnTo>
                <a:lnTo>
                  <a:pt x="2277" y="3309"/>
                </a:lnTo>
                <a:lnTo>
                  <a:pt x="2277" y="3307"/>
                </a:lnTo>
                <a:lnTo>
                  <a:pt x="2279" y="3307"/>
                </a:lnTo>
                <a:lnTo>
                  <a:pt x="2280" y="3307"/>
                </a:lnTo>
                <a:lnTo>
                  <a:pt x="2280" y="3305"/>
                </a:lnTo>
                <a:lnTo>
                  <a:pt x="2280" y="3307"/>
                </a:lnTo>
                <a:lnTo>
                  <a:pt x="2280" y="3305"/>
                </a:lnTo>
                <a:lnTo>
                  <a:pt x="2282" y="3305"/>
                </a:lnTo>
                <a:lnTo>
                  <a:pt x="2284" y="3305"/>
                </a:lnTo>
                <a:lnTo>
                  <a:pt x="2284" y="3304"/>
                </a:lnTo>
                <a:lnTo>
                  <a:pt x="2285" y="3304"/>
                </a:lnTo>
                <a:lnTo>
                  <a:pt x="2285" y="3302"/>
                </a:lnTo>
                <a:lnTo>
                  <a:pt x="2287" y="3302"/>
                </a:lnTo>
                <a:lnTo>
                  <a:pt x="2287" y="3300"/>
                </a:lnTo>
                <a:lnTo>
                  <a:pt x="2289" y="3300"/>
                </a:lnTo>
                <a:lnTo>
                  <a:pt x="2289" y="3299"/>
                </a:lnTo>
                <a:lnTo>
                  <a:pt x="2289" y="3297"/>
                </a:lnTo>
                <a:lnTo>
                  <a:pt x="2290" y="3297"/>
                </a:lnTo>
                <a:lnTo>
                  <a:pt x="2290" y="3295"/>
                </a:lnTo>
                <a:lnTo>
                  <a:pt x="2290" y="3294"/>
                </a:lnTo>
                <a:lnTo>
                  <a:pt x="2290" y="3292"/>
                </a:lnTo>
                <a:lnTo>
                  <a:pt x="2290" y="3290"/>
                </a:lnTo>
                <a:lnTo>
                  <a:pt x="2292" y="3290"/>
                </a:lnTo>
                <a:lnTo>
                  <a:pt x="2294" y="3290"/>
                </a:lnTo>
                <a:lnTo>
                  <a:pt x="2294" y="3292"/>
                </a:lnTo>
                <a:lnTo>
                  <a:pt x="2294" y="3294"/>
                </a:lnTo>
                <a:lnTo>
                  <a:pt x="2295" y="3294"/>
                </a:lnTo>
                <a:lnTo>
                  <a:pt x="2295" y="3295"/>
                </a:lnTo>
                <a:lnTo>
                  <a:pt x="2297" y="3295"/>
                </a:lnTo>
                <a:lnTo>
                  <a:pt x="2297" y="3294"/>
                </a:lnTo>
                <a:lnTo>
                  <a:pt x="2299" y="3294"/>
                </a:lnTo>
                <a:lnTo>
                  <a:pt x="2300" y="3294"/>
                </a:lnTo>
                <a:lnTo>
                  <a:pt x="2300" y="3292"/>
                </a:lnTo>
                <a:lnTo>
                  <a:pt x="2302" y="3292"/>
                </a:lnTo>
                <a:lnTo>
                  <a:pt x="2304" y="3292"/>
                </a:lnTo>
                <a:lnTo>
                  <a:pt x="2305" y="3292"/>
                </a:lnTo>
                <a:lnTo>
                  <a:pt x="2305" y="3294"/>
                </a:lnTo>
                <a:lnTo>
                  <a:pt x="2307" y="3294"/>
                </a:lnTo>
                <a:lnTo>
                  <a:pt x="2309" y="3294"/>
                </a:lnTo>
                <a:lnTo>
                  <a:pt x="2309" y="3295"/>
                </a:lnTo>
                <a:lnTo>
                  <a:pt x="2310" y="3295"/>
                </a:lnTo>
                <a:lnTo>
                  <a:pt x="2312" y="3295"/>
                </a:lnTo>
                <a:lnTo>
                  <a:pt x="2312" y="3294"/>
                </a:lnTo>
                <a:lnTo>
                  <a:pt x="2312" y="3295"/>
                </a:lnTo>
                <a:lnTo>
                  <a:pt x="2314" y="3295"/>
                </a:lnTo>
                <a:lnTo>
                  <a:pt x="2315" y="3295"/>
                </a:lnTo>
                <a:lnTo>
                  <a:pt x="2315" y="3294"/>
                </a:lnTo>
                <a:lnTo>
                  <a:pt x="2314" y="3294"/>
                </a:lnTo>
                <a:lnTo>
                  <a:pt x="2315" y="3294"/>
                </a:lnTo>
                <a:lnTo>
                  <a:pt x="2317" y="3294"/>
                </a:lnTo>
                <a:lnTo>
                  <a:pt x="2317" y="3292"/>
                </a:lnTo>
                <a:lnTo>
                  <a:pt x="2317" y="3294"/>
                </a:lnTo>
                <a:lnTo>
                  <a:pt x="2319" y="3294"/>
                </a:lnTo>
                <a:lnTo>
                  <a:pt x="2320" y="3294"/>
                </a:lnTo>
                <a:lnTo>
                  <a:pt x="2320" y="3292"/>
                </a:lnTo>
                <a:lnTo>
                  <a:pt x="2320" y="3294"/>
                </a:lnTo>
                <a:lnTo>
                  <a:pt x="2322" y="3294"/>
                </a:lnTo>
                <a:lnTo>
                  <a:pt x="2322" y="3292"/>
                </a:lnTo>
                <a:lnTo>
                  <a:pt x="2322" y="3294"/>
                </a:lnTo>
                <a:lnTo>
                  <a:pt x="2322" y="3292"/>
                </a:lnTo>
                <a:lnTo>
                  <a:pt x="2322" y="3294"/>
                </a:lnTo>
                <a:lnTo>
                  <a:pt x="2324" y="3294"/>
                </a:lnTo>
                <a:lnTo>
                  <a:pt x="2324" y="3292"/>
                </a:lnTo>
                <a:lnTo>
                  <a:pt x="2325" y="3292"/>
                </a:lnTo>
                <a:lnTo>
                  <a:pt x="2327" y="3292"/>
                </a:lnTo>
                <a:lnTo>
                  <a:pt x="2329" y="3292"/>
                </a:lnTo>
                <a:lnTo>
                  <a:pt x="2330" y="3292"/>
                </a:lnTo>
                <a:lnTo>
                  <a:pt x="2332" y="3292"/>
                </a:lnTo>
                <a:lnTo>
                  <a:pt x="2334" y="3292"/>
                </a:lnTo>
                <a:lnTo>
                  <a:pt x="2334" y="3290"/>
                </a:lnTo>
                <a:lnTo>
                  <a:pt x="2335" y="3290"/>
                </a:lnTo>
                <a:lnTo>
                  <a:pt x="2337" y="3290"/>
                </a:lnTo>
                <a:lnTo>
                  <a:pt x="2337" y="3289"/>
                </a:lnTo>
                <a:lnTo>
                  <a:pt x="2339" y="3289"/>
                </a:lnTo>
                <a:lnTo>
                  <a:pt x="2341" y="3289"/>
                </a:lnTo>
                <a:lnTo>
                  <a:pt x="2342" y="3289"/>
                </a:lnTo>
                <a:lnTo>
                  <a:pt x="2342" y="3287"/>
                </a:lnTo>
                <a:lnTo>
                  <a:pt x="2344" y="3287"/>
                </a:lnTo>
                <a:lnTo>
                  <a:pt x="2346" y="3287"/>
                </a:lnTo>
                <a:lnTo>
                  <a:pt x="2346" y="3289"/>
                </a:lnTo>
                <a:lnTo>
                  <a:pt x="2347" y="3289"/>
                </a:lnTo>
                <a:lnTo>
                  <a:pt x="2347" y="3290"/>
                </a:lnTo>
                <a:lnTo>
                  <a:pt x="2349" y="3290"/>
                </a:lnTo>
                <a:lnTo>
                  <a:pt x="2349" y="3289"/>
                </a:lnTo>
                <a:lnTo>
                  <a:pt x="2349" y="3290"/>
                </a:lnTo>
                <a:lnTo>
                  <a:pt x="2349" y="3289"/>
                </a:lnTo>
                <a:lnTo>
                  <a:pt x="2351" y="3289"/>
                </a:lnTo>
                <a:lnTo>
                  <a:pt x="2351" y="3287"/>
                </a:lnTo>
                <a:lnTo>
                  <a:pt x="2352" y="3287"/>
                </a:lnTo>
                <a:lnTo>
                  <a:pt x="2354" y="3287"/>
                </a:lnTo>
                <a:lnTo>
                  <a:pt x="2356" y="3287"/>
                </a:lnTo>
                <a:lnTo>
                  <a:pt x="2357" y="3287"/>
                </a:lnTo>
                <a:lnTo>
                  <a:pt x="2359" y="3287"/>
                </a:lnTo>
                <a:lnTo>
                  <a:pt x="2361" y="3287"/>
                </a:lnTo>
                <a:lnTo>
                  <a:pt x="2361" y="3289"/>
                </a:lnTo>
                <a:lnTo>
                  <a:pt x="2361" y="3290"/>
                </a:lnTo>
                <a:lnTo>
                  <a:pt x="2361" y="3292"/>
                </a:lnTo>
                <a:lnTo>
                  <a:pt x="2362" y="3292"/>
                </a:lnTo>
                <a:lnTo>
                  <a:pt x="2362" y="3294"/>
                </a:lnTo>
                <a:lnTo>
                  <a:pt x="2364" y="3294"/>
                </a:lnTo>
                <a:lnTo>
                  <a:pt x="2364" y="3295"/>
                </a:lnTo>
                <a:lnTo>
                  <a:pt x="2366" y="3295"/>
                </a:lnTo>
                <a:lnTo>
                  <a:pt x="2366" y="3297"/>
                </a:lnTo>
                <a:lnTo>
                  <a:pt x="2367" y="3297"/>
                </a:lnTo>
                <a:lnTo>
                  <a:pt x="2367" y="3299"/>
                </a:lnTo>
                <a:lnTo>
                  <a:pt x="2367" y="3300"/>
                </a:lnTo>
                <a:lnTo>
                  <a:pt x="2369" y="3300"/>
                </a:lnTo>
                <a:lnTo>
                  <a:pt x="2369" y="3299"/>
                </a:lnTo>
                <a:lnTo>
                  <a:pt x="2369" y="3297"/>
                </a:lnTo>
                <a:lnTo>
                  <a:pt x="2369" y="3295"/>
                </a:lnTo>
                <a:lnTo>
                  <a:pt x="2367" y="3295"/>
                </a:lnTo>
                <a:lnTo>
                  <a:pt x="2367" y="3294"/>
                </a:lnTo>
                <a:lnTo>
                  <a:pt x="2366" y="3294"/>
                </a:lnTo>
                <a:lnTo>
                  <a:pt x="2364" y="3294"/>
                </a:lnTo>
                <a:lnTo>
                  <a:pt x="2364" y="3292"/>
                </a:lnTo>
                <a:lnTo>
                  <a:pt x="2362" y="3292"/>
                </a:lnTo>
                <a:lnTo>
                  <a:pt x="2362" y="3290"/>
                </a:lnTo>
                <a:lnTo>
                  <a:pt x="2362" y="3289"/>
                </a:lnTo>
                <a:lnTo>
                  <a:pt x="2362" y="3287"/>
                </a:lnTo>
                <a:lnTo>
                  <a:pt x="2362" y="3285"/>
                </a:lnTo>
                <a:lnTo>
                  <a:pt x="2361" y="3285"/>
                </a:lnTo>
                <a:lnTo>
                  <a:pt x="2361" y="3284"/>
                </a:lnTo>
                <a:lnTo>
                  <a:pt x="2361" y="3282"/>
                </a:lnTo>
                <a:lnTo>
                  <a:pt x="2359" y="3282"/>
                </a:lnTo>
                <a:lnTo>
                  <a:pt x="2359" y="3280"/>
                </a:lnTo>
                <a:lnTo>
                  <a:pt x="2357" y="3280"/>
                </a:lnTo>
                <a:lnTo>
                  <a:pt x="2357" y="3282"/>
                </a:lnTo>
                <a:lnTo>
                  <a:pt x="2357" y="3280"/>
                </a:lnTo>
                <a:lnTo>
                  <a:pt x="2357" y="3282"/>
                </a:lnTo>
                <a:lnTo>
                  <a:pt x="2356" y="3282"/>
                </a:lnTo>
                <a:lnTo>
                  <a:pt x="2356" y="3280"/>
                </a:lnTo>
                <a:lnTo>
                  <a:pt x="2356" y="3282"/>
                </a:lnTo>
                <a:lnTo>
                  <a:pt x="2354" y="3282"/>
                </a:lnTo>
                <a:lnTo>
                  <a:pt x="2352" y="3282"/>
                </a:lnTo>
                <a:lnTo>
                  <a:pt x="2351" y="3282"/>
                </a:lnTo>
                <a:lnTo>
                  <a:pt x="2349" y="3282"/>
                </a:lnTo>
                <a:lnTo>
                  <a:pt x="2347" y="3282"/>
                </a:lnTo>
                <a:lnTo>
                  <a:pt x="2346" y="3282"/>
                </a:lnTo>
                <a:lnTo>
                  <a:pt x="2346" y="3284"/>
                </a:lnTo>
                <a:lnTo>
                  <a:pt x="2346" y="3282"/>
                </a:lnTo>
                <a:lnTo>
                  <a:pt x="2346" y="3284"/>
                </a:lnTo>
                <a:lnTo>
                  <a:pt x="2344" y="3284"/>
                </a:lnTo>
                <a:lnTo>
                  <a:pt x="2342" y="3284"/>
                </a:lnTo>
                <a:lnTo>
                  <a:pt x="2341" y="3284"/>
                </a:lnTo>
                <a:lnTo>
                  <a:pt x="2339" y="3284"/>
                </a:lnTo>
                <a:lnTo>
                  <a:pt x="2339" y="3285"/>
                </a:lnTo>
                <a:lnTo>
                  <a:pt x="2337" y="3285"/>
                </a:lnTo>
                <a:lnTo>
                  <a:pt x="2335" y="3285"/>
                </a:lnTo>
                <a:lnTo>
                  <a:pt x="2335" y="3287"/>
                </a:lnTo>
                <a:lnTo>
                  <a:pt x="2334" y="3287"/>
                </a:lnTo>
                <a:lnTo>
                  <a:pt x="2334" y="3289"/>
                </a:lnTo>
                <a:lnTo>
                  <a:pt x="2332" y="3289"/>
                </a:lnTo>
                <a:lnTo>
                  <a:pt x="2330" y="3289"/>
                </a:lnTo>
                <a:lnTo>
                  <a:pt x="2329" y="3289"/>
                </a:lnTo>
                <a:lnTo>
                  <a:pt x="2327" y="3289"/>
                </a:lnTo>
                <a:lnTo>
                  <a:pt x="2327" y="3290"/>
                </a:lnTo>
                <a:lnTo>
                  <a:pt x="2327" y="3289"/>
                </a:lnTo>
                <a:lnTo>
                  <a:pt x="2325" y="3289"/>
                </a:lnTo>
                <a:lnTo>
                  <a:pt x="2325" y="3290"/>
                </a:lnTo>
                <a:lnTo>
                  <a:pt x="2324" y="3290"/>
                </a:lnTo>
                <a:lnTo>
                  <a:pt x="2322" y="3290"/>
                </a:lnTo>
                <a:lnTo>
                  <a:pt x="2320" y="3290"/>
                </a:lnTo>
                <a:lnTo>
                  <a:pt x="2319" y="3290"/>
                </a:lnTo>
                <a:lnTo>
                  <a:pt x="2317" y="3290"/>
                </a:lnTo>
                <a:lnTo>
                  <a:pt x="2315" y="3290"/>
                </a:lnTo>
                <a:lnTo>
                  <a:pt x="2314" y="3290"/>
                </a:lnTo>
                <a:lnTo>
                  <a:pt x="2314" y="3289"/>
                </a:lnTo>
                <a:lnTo>
                  <a:pt x="2312" y="3289"/>
                </a:lnTo>
                <a:lnTo>
                  <a:pt x="2310" y="3289"/>
                </a:lnTo>
                <a:lnTo>
                  <a:pt x="2309" y="3289"/>
                </a:lnTo>
                <a:lnTo>
                  <a:pt x="2309" y="3287"/>
                </a:lnTo>
                <a:lnTo>
                  <a:pt x="2310" y="3287"/>
                </a:lnTo>
                <a:lnTo>
                  <a:pt x="2310" y="3285"/>
                </a:lnTo>
                <a:lnTo>
                  <a:pt x="2309" y="3285"/>
                </a:lnTo>
                <a:lnTo>
                  <a:pt x="2307" y="3285"/>
                </a:lnTo>
                <a:lnTo>
                  <a:pt x="2307" y="3287"/>
                </a:lnTo>
                <a:lnTo>
                  <a:pt x="2307" y="3285"/>
                </a:lnTo>
                <a:lnTo>
                  <a:pt x="2305" y="3285"/>
                </a:lnTo>
                <a:lnTo>
                  <a:pt x="2304" y="3285"/>
                </a:lnTo>
                <a:lnTo>
                  <a:pt x="2302" y="3285"/>
                </a:lnTo>
                <a:lnTo>
                  <a:pt x="2302" y="3287"/>
                </a:lnTo>
                <a:lnTo>
                  <a:pt x="2300" y="3287"/>
                </a:lnTo>
                <a:lnTo>
                  <a:pt x="2300" y="3285"/>
                </a:lnTo>
                <a:lnTo>
                  <a:pt x="2300" y="3287"/>
                </a:lnTo>
                <a:lnTo>
                  <a:pt x="2299" y="3287"/>
                </a:lnTo>
                <a:lnTo>
                  <a:pt x="2299" y="3289"/>
                </a:lnTo>
                <a:lnTo>
                  <a:pt x="2297" y="3289"/>
                </a:lnTo>
                <a:lnTo>
                  <a:pt x="2297" y="3287"/>
                </a:lnTo>
                <a:lnTo>
                  <a:pt x="2295" y="3287"/>
                </a:lnTo>
                <a:lnTo>
                  <a:pt x="2295" y="3285"/>
                </a:lnTo>
                <a:lnTo>
                  <a:pt x="2294" y="3285"/>
                </a:lnTo>
                <a:lnTo>
                  <a:pt x="2294" y="3284"/>
                </a:lnTo>
                <a:lnTo>
                  <a:pt x="2292" y="3284"/>
                </a:lnTo>
                <a:lnTo>
                  <a:pt x="2294" y="3284"/>
                </a:lnTo>
                <a:lnTo>
                  <a:pt x="2294" y="3282"/>
                </a:lnTo>
                <a:lnTo>
                  <a:pt x="2292" y="3282"/>
                </a:lnTo>
                <a:lnTo>
                  <a:pt x="2292" y="3280"/>
                </a:lnTo>
                <a:lnTo>
                  <a:pt x="2290" y="3280"/>
                </a:lnTo>
                <a:lnTo>
                  <a:pt x="2289" y="3280"/>
                </a:lnTo>
                <a:lnTo>
                  <a:pt x="2287" y="3280"/>
                </a:lnTo>
                <a:lnTo>
                  <a:pt x="2287" y="3279"/>
                </a:lnTo>
                <a:lnTo>
                  <a:pt x="2287" y="3277"/>
                </a:lnTo>
                <a:lnTo>
                  <a:pt x="2289" y="3277"/>
                </a:lnTo>
                <a:lnTo>
                  <a:pt x="2289" y="3275"/>
                </a:lnTo>
                <a:lnTo>
                  <a:pt x="2289" y="3274"/>
                </a:lnTo>
                <a:lnTo>
                  <a:pt x="2290" y="3274"/>
                </a:lnTo>
                <a:lnTo>
                  <a:pt x="2290" y="3272"/>
                </a:lnTo>
                <a:lnTo>
                  <a:pt x="2292" y="3272"/>
                </a:lnTo>
                <a:lnTo>
                  <a:pt x="2292" y="3274"/>
                </a:lnTo>
                <a:lnTo>
                  <a:pt x="2294" y="3274"/>
                </a:lnTo>
                <a:lnTo>
                  <a:pt x="2292" y="3274"/>
                </a:lnTo>
                <a:lnTo>
                  <a:pt x="2292" y="3272"/>
                </a:lnTo>
                <a:lnTo>
                  <a:pt x="2294" y="3272"/>
                </a:lnTo>
                <a:lnTo>
                  <a:pt x="2294" y="3270"/>
                </a:lnTo>
                <a:lnTo>
                  <a:pt x="2294" y="3269"/>
                </a:lnTo>
                <a:lnTo>
                  <a:pt x="2295" y="3269"/>
                </a:lnTo>
                <a:lnTo>
                  <a:pt x="2295" y="3267"/>
                </a:lnTo>
                <a:lnTo>
                  <a:pt x="2295" y="3265"/>
                </a:lnTo>
                <a:lnTo>
                  <a:pt x="2297" y="3265"/>
                </a:lnTo>
                <a:lnTo>
                  <a:pt x="2297" y="3264"/>
                </a:lnTo>
                <a:lnTo>
                  <a:pt x="2297" y="3262"/>
                </a:lnTo>
                <a:lnTo>
                  <a:pt x="2299" y="3262"/>
                </a:lnTo>
                <a:lnTo>
                  <a:pt x="2299" y="3260"/>
                </a:lnTo>
                <a:lnTo>
                  <a:pt x="2299" y="3259"/>
                </a:lnTo>
                <a:lnTo>
                  <a:pt x="2300" y="3259"/>
                </a:lnTo>
                <a:lnTo>
                  <a:pt x="2300" y="3260"/>
                </a:lnTo>
                <a:lnTo>
                  <a:pt x="2302" y="3260"/>
                </a:lnTo>
                <a:lnTo>
                  <a:pt x="2302" y="3259"/>
                </a:lnTo>
                <a:lnTo>
                  <a:pt x="2304" y="3259"/>
                </a:lnTo>
                <a:lnTo>
                  <a:pt x="2304" y="3260"/>
                </a:lnTo>
                <a:lnTo>
                  <a:pt x="2305" y="3260"/>
                </a:lnTo>
                <a:lnTo>
                  <a:pt x="2305" y="3259"/>
                </a:lnTo>
                <a:lnTo>
                  <a:pt x="2307" y="3259"/>
                </a:lnTo>
                <a:lnTo>
                  <a:pt x="2305" y="3259"/>
                </a:lnTo>
                <a:lnTo>
                  <a:pt x="2305" y="3257"/>
                </a:lnTo>
                <a:lnTo>
                  <a:pt x="2305" y="3255"/>
                </a:lnTo>
                <a:lnTo>
                  <a:pt x="2304" y="3255"/>
                </a:lnTo>
                <a:lnTo>
                  <a:pt x="2302" y="3255"/>
                </a:lnTo>
                <a:lnTo>
                  <a:pt x="2302" y="3257"/>
                </a:lnTo>
                <a:lnTo>
                  <a:pt x="2300" y="3257"/>
                </a:lnTo>
                <a:lnTo>
                  <a:pt x="2299" y="3257"/>
                </a:lnTo>
                <a:lnTo>
                  <a:pt x="2297" y="3257"/>
                </a:lnTo>
                <a:lnTo>
                  <a:pt x="2297" y="3259"/>
                </a:lnTo>
                <a:lnTo>
                  <a:pt x="2295" y="3259"/>
                </a:lnTo>
                <a:lnTo>
                  <a:pt x="2295" y="3257"/>
                </a:lnTo>
                <a:lnTo>
                  <a:pt x="2294" y="3255"/>
                </a:lnTo>
                <a:lnTo>
                  <a:pt x="2295" y="3255"/>
                </a:lnTo>
                <a:lnTo>
                  <a:pt x="2295" y="3254"/>
                </a:lnTo>
                <a:lnTo>
                  <a:pt x="2295" y="3252"/>
                </a:lnTo>
                <a:lnTo>
                  <a:pt x="2297" y="3252"/>
                </a:lnTo>
                <a:lnTo>
                  <a:pt x="2297" y="3250"/>
                </a:lnTo>
                <a:lnTo>
                  <a:pt x="2299" y="3250"/>
                </a:lnTo>
                <a:lnTo>
                  <a:pt x="2297" y="3250"/>
                </a:lnTo>
                <a:lnTo>
                  <a:pt x="2297" y="3249"/>
                </a:lnTo>
                <a:lnTo>
                  <a:pt x="2297" y="3250"/>
                </a:lnTo>
                <a:lnTo>
                  <a:pt x="2295" y="3250"/>
                </a:lnTo>
                <a:lnTo>
                  <a:pt x="2294" y="3250"/>
                </a:lnTo>
                <a:lnTo>
                  <a:pt x="2292" y="3250"/>
                </a:lnTo>
                <a:lnTo>
                  <a:pt x="2292" y="3249"/>
                </a:lnTo>
                <a:lnTo>
                  <a:pt x="2290" y="3249"/>
                </a:lnTo>
                <a:lnTo>
                  <a:pt x="2290" y="3247"/>
                </a:lnTo>
                <a:lnTo>
                  <a:pt x="2289" y="3247"/>
                </a:lnTo>
                <a:lnTo>
                  <a:pt x="2287" y="3247"/>
                </a:lnTo>
                <a:lnTo>
                  <a:pt x="2289" y="3249"/>
                </a:lnTo>
                <a:lnTo>
                  <a:pt x="2289" y="3250"/>
                </a:lnTo>
                <a:lnTo>
                  <a:pt x="2290" y="3252"/>
                </a:lnTo>
                <a:lnTo>
                  <a:pt x="2290" y="3254"/>
                </a:lnTo>
                <a:lnTo>
                  <a:pt x="2292" y="3255"/>
                </a:lnTo>
                <a:lnTo>
                  <a:pt x="2290" y="3255"/>
                </a:lnTo>
                <a:lnTo>
                  <a:pt x="2292" y="3257"/>
                </a:lnTo>
                <a:lnTo>
                  <a:pt x="2292" y="3259"/>
                </a:lnTo>
                <a:lnTo>
                  <a:pt x="2294" y="3259"/>
                </a:lnTo>
                <a:lnTo>
                  <a:pt x="2294" y="3260"/>
                </a:lnTo>
                <a:lnTo>
                  <a:pt x="2295" y="3260"/>
                </a:lnTo>
                <a:lnTo>
                  <a:pt x="2295" y="3262"/>
                </a:lnTo>
                <a:lnTo>
                  <a:pt x="2294" y="3262"/>
                </a:lnTo>
                <a:lnTo>
                  <a:pt x="2294" y="3264"/>
                </a:lnTo>
                <a:lnTo>
                  <a:pt x="2294" y="3265"/>
                </a:lnTo>
                <a:lnTo>
                  <a:pt x="2292" y="3265"/>
                </a:lnTo>
                <a:lnTo>
                  <a:pt x="2292" y="3267"/>
                </a:lnTo>
                <a:lnTo>
                  <a:pt x="2290" y="3267"/>
                </a:lnTo>
                <a:lnTo>
                  <a:pt x="2289" y="3267"/>
                </a:lnTo>
                <a:lnTo>
                  <a:pt x="2290" y="3267"/>
                </a:lnTo>
                <a:lnTo>
                  <a:pt x="2289" y="3267"/>
                </a:lnTo>
                <a:lnTo>
                  <a:pt x="2290" y="3267"/>
                </a:lnTo>
                <a:lnTo>
                  <a:pt x="2290" y="3265"/>
                </a:lnTo>
                <a:lnTo>
                  <a:pt x="2289" y="3265"/>
                </a:lnTo>
                <a:lnTo>
                  <a:pt x="2289" y="3267"/>
                </a:lnTo>
                <a:lnTo>
                  <a:pt x="2289" y="3265"/>
                </a:lnTo>
                <a:lnTo>
                  <a:pt x="2287" y="3265"/>
                </a:lnTo>
                <a:lnTo>
                  <a:pt x="2285" y="3265"/>
                </a:lnTo>
                <a:lnTo>
                  <a:pt x="2285" y="3264"/>
                </a:lnTo>
                <a:lnTo>
                  <a:pt x="2284" y="3262"/>
                </a:lnTo>
                <a:lnTo>
                  <a:pt x="2285" y="3262"/>
                </a:lnTo>
                <a:lnTo>
                  <a:pt x="2285" y="3260"/>
                </a:lnTo>
                <a:lnTo>
                  <a:pt x="2284" y="3260"/>
                </a:lnTo>
                <a:lnTo>
                  <a:pt x="2284" y="3262"/>
                </a:lnTo>
                <a:lnTo>
                  <a:pt x="2284" y="3264"/>
                </a:lnTo>
                <a:lnTo>
                  <a:pt x="2284" y="3265"/>
                </a:lnTo>
                <a:lnTo>
                  <a:pt x="2285" y="3265"/>
                </a:lnTo>
                <a:lnTo>
                  <a:pt x="2285" y="3267"/>
                </a:lnTo>
                <a:lnTo>
                  <a:pt x="2287" y="3267"/>
                </a:lnTo>
                <a:lnTo>
                  <a:pt x="2287" y="3269"/>
                </a:lnTo>
                <a:lnTo>
                  <a:pt x="2289" y="3269"/>
                </a:lnTo>
                <a:lnTo>
                  <a:pt x="2289" y="3270"/>
                </a:lnTo>
                <a:lnTo>
                  <a:pt x="2289" y="3272"/>
                </a:lnTo>
                <a:lnTo>
                  <a:pt x="2287" y="3272"/>
                </a:lnTo>
                <a:lnTo>
                  <a:pt x="2285" y="3272"/>
                </a:lnTo>
                <a:lnTo>
                  <a:pt x="2285" y="3274"/>
                </a:lnTo>
                <a:lnTo>
                  <a:pt x="2284" y="3274"/>
                </a:lnTo>
                <a:lnTo>
                  <a:pt x="2282" y="3274"/>
                </a:lnTo>
                <a:lnTo>
                  <a:pt x="2282" y="3275"/>
                </a:lnTo>
                <a:lnTo>
                  <a:pt x="2280" y="3275"/>
                </a:lnTo>
                <a:lnTo>
                  <a:pt x="2279" y="3275"/>
                </a:lnTo>
                <a:lnTo>
                  <a:pt x="2279" y="3277"/>
                </a:lnTo>
                <a:lnTo>
                  <a:pt x="2277" y="3277"/>
                </a:lnTo>
                <a:lnTo>
                  <a:pt x="2275" y="3277"/>
                </a:lnTo>
                <a:lnTo>
                  <a:pt x="2274" y="3277"/>
                </a:lnTo>
                <a:lnTo>
                  <a:pt x="2272" y="3277"/>
                </a:lnTo>
                <a:lnTo>
                  <a:pt x="2270" y="3277"/>
                </a:lnTo>
                <a:lnTo>
                  <a:pt x="2270" y="3275"/>
                </a:lnTo>
                <a:lnTo>
                  <a:pt x="2269" y="3274"/>
                </a:lnTo>
                <a:lnTo>
                  <a:pt x="2269" y="3272"/>
                </a:lnTo>
                <a:lnTo>
                  <a:pt x="2267" y="3272"/>
                </a:lnTo>
                <a:lnTo>
                  <a:pt x="2267" y="3270"/>
                </a:lnTo>
                <a:lnTo>
                  <a:pt x="2267" y="3269"/>
                </a:lnTo>
                <a:lnTo>
                  <a:pt x="2265" y="3267"/>
                </a:lnTo>
                <a:lnTo>
                  <a:pt x="2265" y="3265"/>
                </a:lnTo>
                <a:lnTo>
                  <a:pt x="2265" y="3264"/>
                </a:lnTo>
                <a:lnTo>
                  <a:pt x="2264" y="3264"/>
                </a:lnTo>
                <a:lnTo>
                  <a:pt x="2264" y="3262"/>
                </a:lnTo>
                <a:lnTo>
                  <a:pt x="2264" y="3260"/>
                </a:lnTo>
                <a:lnTo>
                  <a:pt x="2264" y="3259"/>
                </a:lnTo>
                <a:lnTo>
                  <a:pt x="2264" y="3257"/>
                </a:lnTo>
                <a:lnTo>
                  <a:pt x="2262" y="3255"/>
                </a:lnTo>
                <a:lnTo>
                  <a:pt x="2264" y="3255"/>
                </a:lnTo>
                <a:lnTo>
                  <a:pt x="2262" y="3255"/>
                </a:lnTo>
                <a:lnTo>
                  <a:pt x="2262" y="3254"/>
                </a:lnTo>
                <a:lnTo>
                  <a:pt x="2262" y="3252"/>
                </a:lnTo>
                <a:lnTo>
                  <a:pt x="2262" y="3250"/>
                </a:lnTo>
                <a:lnTo>
                  <a:pt x="2260" y="3250"/>
                </a:lnTo>
                <a:lnTo>
                  <a:pt x="2260" y="3249"/>
                </a:lnTo>
                <a:lnTo>
                  <a:pt x="2260" y="3247"/>
                </a:lnTo>
                <a:lnTo>
                  <a:pt x="2260" y="3245"/>
                </a:lnTo>
                <a:lnTo>
                  <a:pt x="2259" y="3245"/>
                </a:lnTo>
                <a:lnTo>
                  <a:pt x="2259" y="3244"/>
                </a:lnTo>
                <a:lnTo>
                  <a:pt x="2259" y="3242"/>
                </a:lnTo>
                <a:lnTo>
                  <a:pt x="2259" y="3240"/>
                </a:lnTo>
                <a:lnTo>
                  <a:pt x="2259" y="3239"/>
                </a:lnTo>
                <a:lnTo>
                  <a:pt x="2259" y="3237"/>
                </a:lnTo>
                <a:lnTo>
                  <a:pt x="2259" y="3235"/>
                </a:lnTo>
                <a:lnTo>
                  <a:pt x="2259" y="3234"/>
                </a:lnTo>
                <a:lnTo>
                  <a:pt x="2259" y="3232"/>
                </a:lnTo>
                <a:lnTo>
                  <a:pt x="2260" y="3230"/>
                </a:lnTo>
                <a:lnTo>
                  <a:pt x="2259" y="3230"/>
                </a:lnTo>
                <a:lnTo>
                  <a:pt x="2260" y="3230"/>
                </a:lnTo>
                <a:lnTo>
                  <a:pt x="2260" y="3229"/>
                </a:lnTo>
                <a:lnTo>
                  <a:pt x="2259" y="3229"/>
                </a:lnTo>
                <a:lnTo>
                  <a:pt x="2259" y="3227"/>
                </a:lnTo>
                <a:lnTo>
                  <a:pt x="2259" y="3225"/>
                </a:lnTo>
                <a:lnTo>
                  <a:pt x="2260" y="3225"/>
                </a:lnTo>
                <a:lnTo>
                  <a:pt x="2260" y="3224"/>
                </a:lnTo>
                <a:lnTo>
                  <a:pt x="2260" y="3222"/>
                </a:lnTo>
                <a:lnTo>
                  <a:pt x="2260" y="3220"/>
                </a:lnTo>
                <a:lnTo>
                  <a:pt x="2260" y="3219"/>
                </a:lnTo>
                <a:lnTo>
                  <a:pt x="2260" y="3217"/>
                </a:lnTo>
                <a:lnTo>
                  <a:pt x="2259" y="3217"/>
                </a:lnTo>
                <a:lnTo>
                  <a:pt x="2259" y="3215"/>
                </a:lnTo>
                <a:lnTo>
                  <a:pt x="2259" y="3214"/>
                </a:lnTo>
                <a:lnTo>
                  <a:pt x="2260" y="3214"/>
                </a:lnTo>
                <a:lnTo>
                  <a:pt x="2259" y="3214"/>
                </a:lnTo>
                <a:lnTo>
                  <a:pt x="2259" y="3212"/>
                </a:lnTo>
                <a:lnTo>
                  <a:pt x="2259" y="3214"/>
                </a:lnTo>
                <a:lnTo>
                  <a:pt x="2257" y="3214"/>
                </a:lnTo>
                <a:lnTo>
                  <a:pt x="2257" y="3215"/>
                </a:lnTo>
                <a:lnTo>
                  <a:pt x="2257" y="3217"/>
                </a:lnTo>
                <a:lnTo>
                  <a:pt x="2257" y="3219"/>
                </a:lnTo>
                <a:lnTo>
                  <a:pt x="2257" y="3220"/>
                </a:lnTo>
                <a:lnTo>
                  <a:pt x="2257" y="3222"/>
                </a:lnTo>
                <a:lnTo>
                  <a:pt x="2257" y="3224"/>
                </a:lnTo>
                <a:lnTo>
                  <a:pt x="2257" y="3225"/>
                </a:lnTo>
                <a:lnTo>
                  <a:pt x="2255" y="3225"/>
                </a:lnTo>
                <a:lnTo>
                  <a:pt x="2255" y="3227"/>
                </a:lnTo>
                <a:lnTo>
                  <a:pt x="2255" y="3229"/>
                </a:lnTo>
                <a:lnTo>
                  <a:pt x="2255" y="3230"/>
                </a:lnTo>
                <a:lnTo>
                  <a:pt x="2255" y="3229"/>
                </a:lnTo>
                <a:lnTo>
                  <a:pt x="2255" y="3230"/>
                </a:lnTo>
                <a:lnTo>
                  <a:pt x="2255" y="3229"/>
                </a:lnTo>
                <a:lnTo>
                  <a:pt x="2254" y="3229"/>
                </a:lnTo>
                <a:lnTo>
                  <a:pt x="2254" y="3230"/>
                </a:lnTo>
                <a:lnTo>
                  <a:pt x="2252" y="3230"/>
                </a:lnTo>
                <a:lnTo>
                  <a:pt x="2252" y="3229"/>
                </a:lnTo>
                <a:lnTo>
                  <a:pt x="2252" y="3230"/>
                </a:lnTo>
                <a:lnTo>
                  <a:pt x="2250" y="3230"/>
                </a:lnTo>
                <a:lnTo>
                  <a:pt x="2250" y="3229"/>
                </a:lnTo>
                <a:lnTo>
                  <a:pt x="2249" y="3229"/>
                </a:lnTo>
                <a:lnTo>
                  <a:pt x="2249" y="3227"/>
                </a:lnTo>
                <a:lnTo>
                  <a:pt x="2247" y="3227"/>
                </a:lnTo>
                <a:lnTo>
                  <a:pt x="2245" y="3227"/>
                </a:lnTo>
                <a:lnTo>
                  <a:pt x="2245" y="3229"/>
                </a:lnTo>
                <a:lnTo>
                  <a:pt x="2244" y="3229"/>
                </a:lnTo>
                <a:lnTo>
                  <a:pt x="2244" y="3227"/>
                </a:lnTo>
                <a:lnTo>
                  <a:pt x="2242" y="3227"/>
                </a:lnTo>
                <a:lnTo>
                  <a:pt x="2240" y="3227"/>
                </a:lnTo>
                <a:lnTo>
                  <a:pt x="2240" y="3225"/>
                </a:lnTo>
                <a:lnTo>
                  <a:pt x="2240" y="3224"/>
                </a:lnTo>
                <a:lnTo>
                  <a:pt x="2239" y="3224"/>
                </a:lnTo>
                <a:lnTo>
                  <a:pt x="2239" y="3222"/>
                </a:lnTo>
                <a:lnTo>
                  <a:pt x="2237" y="3222"/>
                </a:lnTo>
                <a:lnTo>
                  <a:pt x="2237" y="3220"/>
                </a:lnTo>
                <a:lnTo>
                  <a:pt x="2235" y="3220"/>
                </a:lnTo>
                <a:lnTo>
                  <a:pt x="2235" y="3219"/>
                </a:lnTo>
                <a:lnTo>
                  <a:pt x="2235" y="3217"/>
                </a:lnTo>
                <a:lnTo>
                  <a:pt x="2235" y="3215"/>
                </a:lnTo>
                <a:lnTo>
                  <a:pt x="2235" y="3214"/>
                </a:lnTo>
                <a:lnTo>
                  <a:pt x="2234" y="3212"/>
                </a:lnTo>
                <a:lnTo>
                  <a:pt x="2234" y="3210"/>
                </a:lnTo>
                <a:lnTo>
                  <a:pt x="2234" y="3209"/>
                </a:lnTo>
                <a:lnTo>
                  <a:pt x="2232" y="3209"/>
                </a:lnTo>
                <a:lnTo>
                  <a:pt x="2232" y="3207"/>
                </a:lnTo>
                <a:lnTo>
                  <a:pt x="2232" y="3205"/>
                </a:lnTo>
                <a:lnTo>
                  <a:pt x="2230" y="3205"/>
                </a:lnTo>
                <a:lnTo>
                  <a:pt x="2230" y="3204"/>
                </a:lnTo>
                <a:lnTo>
                  <a:pt x="2229" y="3204"/>
                </a:lnTo>
                <a:lnTo>
                  <a:pt x="2227" y="3204"/>
                </a:lnTo>
                <a:lnTo>
                  <a:pt x="2225" y="3204"/>
                </a:lnTo>
                <a:lnTo>
                  <a:pt x="2225" y="3202"/>
                </a:lnTo>
                <a:lnTo>
                  <a:pt x="2224" y="3202"/>
                </a:lnTo>
                <a:lnTo>
                  <a:pt x="2224" y="3200"/>
                </a:lnTo>
                <a:lnTo>
                  <a:pt x="2224" y="3199"/>
                </a:lnTo>
                <a:lnTo>
                  <a:pt x="2225" y="3199"/>
                </a:lnTo>
                <a:lnTo>
                  <a:pt x="2224" y="3199"/>
                </a:lnTo>
                <a:lnTo>
                  <a:pt x="2225" y="3199"/>
                </a:lnTo>
                <a:lnTo>
                  <a:pt x="2225" y="3197"/>
                </a:lnTo>
                <a:lnTo>
                  <a:pt x="2224" y="3197"/>
                </a:lnTo>
                <a:lnTo>
                  <a:pt x="2224" y="3195"/>
                </a:lnTo>
                <a:lnTo>
                  <a:pt x="2224" y="3197"/>
                </a:lnTo>
                <a:lnTo>
                  <a:pt x="2224" y="3195"/>
                </a:lnTo>
                <a:lnTo>
                  <a:pt x="2222" y="3195"/>
                </a:lnTo>
                <a:lnTo>
                  <a:pt x="2222" y="3197"/>
                </a:lnTo>
                <a:lnTo>
                  <a:pt x="2222" y="3199"/>
                </a:lnTo>
                <a:lnTo>
                  <a:pt x="2222" y="3200"/>
                </a:lnTo>
                <a:lnTo>
                  <a:pt x="2222" y="3202"/>
                </a:lnTo>
                <a:lnTo>
                  <a:pt x="2222" y="3204"/>
                </a:lnTo>
                <a:lnTo>
                  <a:pt x="2222" y="3205"/>
                </a:lnTo>
                <a:lnTo>
                  <a:pt x="2224" y="3205"/>
                </a:lnTo>
                <a:lnTo>
                  <a:pt x="2225" y="3205"/>
                </a:lnTo>
                <a:lnTo>
                  <a:pt x="2227" y="3205"/>
                </a:lnTo>
                <a:lnTo>
                  <a:pt x="2229" y="3205"/>
                </a:lnTo>
                <a:lnTo>
                  <a:pt x="2229" y="3207"/>
                </a:lnTo>
                <a:lnTo>
                  <a:pt x="2230" y="3207"/>
                </a:lnTo>
                <a:lnTo>
                  <a:pt x="2230" y="3209"/>
                </a:lnTo>
                <a:lnTo>
                  <a:pt x="2230" y="3210"/>
                </a:lnTo>
                <a:lnTo>
                  <a:pt x="2230" y="3212"/>
                </a:lnTo>
                <a:lnTo>
                  <a:pt x="2230" y="3214"/>
                </a:lnTo>
                <a:lnTo>
                  <a:pt x="2232" y="3214"/>
                </a:lnTo>
                <a:lnTo>
                  <a:pt x="2232" y="3215"/>
                </a:lnTo>
                <a:lnTo>
                  <a:pt x="2232" y="3217"/>
                </a:lnTo>
                <a:lnTo>
                  <a:pt x="2232" y="3219"/>
                </a:lnTo>
                <a:lnTo>
                  <a:pt x="2230" y="3220"/>
                </a:lnTo>
                <a:lnTo>
                  <a:pt x="2229" y="3220"/>
                </a:lnTo>
                <a:lnTo>
                  <a:pt x="2229" y="3222"/>
                </a:lnTo>
                <a:lnTo>
                  <a:pt x="2230" y="3222"/>
                </a:lnTo>
                <a:lnTo>
                  <a:pt x="2229" y="3224"/>
                </a:lnTo>
                <a:lnTo>
                  <a:pt x="2227" y="3225"/>
                </a:lnTo>
                <a:lnTo>
                  <a:pt x="2227" y="3224"/>
                </a:lnTo>
                <a:lnTo>
                  <a:pt x="2227" y="3225"/>
                </a:lnTo>
                <a:lnTo>
                  <a:pt x="2225" y="3225"/>
                </a:lnTo>
                <a:lnTo>
                  <a:pt x="2224" y="3225"/>
                </a:lnTo>
                <a:lnTo>
                  <a:pt x="2224" y="3227"/>
                </a:lnTo>
                <a:lnTo>
                  <a:pt x="2222" y="3227"/>
                </a:lnTo>
                <a:lnTo>
                  <a:pt x="2220" y="3227"/>
                </a:lnTo>
                <a:lnTo>
                  <a:pt x="2219" y="3227"/>
                </a:lnTo>
                <a:lnTo>
                  <a:pt x="2219" y="3229"/>
                </a:lnTo>
                <a:lnTo>
                  <a:pt x="2217" y="3227"/>
                </a:lnTo>
                <a:lnTo>
                  <a:pt x="2215" y="3227"/>
                </a:lnTo>
                <a:lnTo>
                  <a:pt x="2215" y="3229"/>
                </a:lnTo>
                <a:lnTo>
                  <a:pt x="2214" y="3229"/>
                </a:lnTo>
                <a:lnTo>
                  <a:pt x="2212" y="3229"/>
                </a:lnTo>
                <a:lnTo>
                  <a:pt x="2212" y="3227"/>
                </a:lnTo>
                <a:lnTo>
                  <a:pt x="2212" y="3225"/>
                </a:lnTo>
                <a:lnTo>
                  <a:pt x="2212" y="3224"/>
                </a:lnTo>
                <a:lnTo>
                  <a:pt x="2212" y="3222"/>
                </a:lnTo>
                <a:lnTo>
                  <a:pt x="2210" y="3222"/>
                </a:lnTo>
                <a:lnTo>
                  <a:pt x="2212" y="3222"/>
                </a:lnTo>
                <a:lnTo>
                  <a:pt x="2212" y="3220"/>
                </a:lnTo>
                <a:lnTo>
                  <a:pt x="2210" y="3220"/>
                </a:lnTo>
                <a:lnTo>
                  <a:pt x="2210" y="3219"/>
                </a:lnTo>
                <a:lnTo>
                  <a:pt x="2210" y="3217"/>
                </a:lnTo>
                <a:lnTo>
                  <a:pt x="2210" y="3215"/>
                </a:lnTo>
                <a:lnTo>
                  <a:pt x="2210" y="3214"/>
                </a:lnTo>
                <a:lnTo>
                  <a:pt x="2210" y="3212"/>
                </a:lnTo>
                <a:lnTo>
                  <a:pt x="2212" y="3212"/>
                </a:lnTo>
                <a:lnTo>
                  <a:pt x="2212" y="3210"/>
                </a:lnTo>
                <a:lnTo>
                  <a:pt x="2214" y="3210"/>
                </a:lnTo>
                <a:lnTo>
                  <a:pt x="2214" y="3209"/>
                </a:lnTo>
                <a:lnTo>
                  <a:pt x="2212" y="3209"/>
                </a:lnTo>
                <a:lnTo>
                  <a:pt x="2214" y="3209"/>
                </a:lnTo>
                <a:lnTo>
                  <a:pt x="2214" y="3207"/>
                </a:lnTo>
                <a:lnTo>
                  <a:pt x="2214" y="3205"/>
                </a:lnTo>
                <a:lnTo>
                  <a:pt x="2214" y="3204"/>
                </a:lnTo>
                <a:lnTo>
                  <a:pt x="2212" y="3204"/>
                </a:lnTo>
                <a:lnTo>
                  <a:pt x="2212" y="3205"/>
                </a:lnTo>
                <a:lnTo>
                  <a:pt x="2212" y="3207"/>
                </a:lnTo>
                <a:lnTo>
                  <a:pt x="2212" y="3209"/>
                </a:lnTo>
                <a:lnTo>
                  <a:pt x="2212" y="3210"/>
                </a:lnTo>
                <a:lnTo>
                  <a:pt x="2210" y="3210"/>
                </a:lnTo>
                <a:lnTo>
                  <a:pt x="2210" y="3209"/>
                </a:lnTo>
                <a:lnTo>
                  <a:pt x="2212" y="3209"/>
                </a:lnTo>
                <a:lnTo>
                  <a:pt x="2212" y="3207"/>
                </a:lnTo>
                <a:lnTo>
                  <a:pt x="2210" y="3207"/>
                </a:lnTo>
                <a:lnTo>
                  <a:pt x="2209" y="3205"/>
                </a:lnTo>
                <a:lnTo>
                  <a:pt x="2209" y="3204"/>
                </a:lnTo>
                <a:lnTo>
                  <a:pt x="2209" y="3202"/>
                </a:lnTo>
                <a:lnTo>
                  <a:pt x="2209" y="3200"/>
                </a:lnTo>
                <a:lnTo>
                  <a:pt x="2209" y="3199"/>
                </a:lnTo>
                <a:lnTo>
                  <a:pt x="2210" y="3199"/>
                </a:lnTo>
                <a:lnTo>
                  <a:pt x="2209" y="3199"/>
                </a:lnTo>
                <a:lnTo>
                  <a:pt x="2209" y="3197"/>
                </a:lnTo>
                <a:lnTo>
                  <a:pt x="2209" y="3195"/>
                </a:lnTo>
                <a:lnTo>
                  <a:pt x="2207" y="3195"/>
                </a:lnTo>
                <a:lnTo>
                  <a:pt x="2205" y="3195"/>
                </a:lnTo>
                <a:lnTo>
                  <a:pt x="2207" y="3195"/>
                </a:lnTo>
                <a:lnTo>
                  <a:pt x="2207" y="3197"/>
                </a:lnTo>
                <a:lnTo>
                  <a:pt x="2207" y="3199"/>
                </a:lnTo>
                <a:lnTo>
                  <a:pt x="2207" y="3200"/>
                </a:lnTo>
                <a:lnTo>
                  <a:pt x="2207" y="3202"/>
                </a:lnTo>
                <a:lnTo>
                  <a:pt x="2207" y="3204"/>
                </a:lnTo>
                <a:lnTo>
                  <a:pt x="2207" y="3205"/>
                </a:lnTo>
                <a:lnTo>
                  <a:pt x="2207" y="3207"/>
                </a:lnTo>
                <a:lnTo>
                  <a:pt x="2209" y="3209"/>
                </a:lnTo>
                <a:lnTo>
                  <a:pt x="2207" y="3209"/>
                </a:lnTo>
                <a:lnTo>
                  <a:pt x="2209" y="3209"/>
                </a:lnTo>
                <a:lnTo>
                  <a:pt x="2209" y="3210"/>
                </a:lnTo>
                <a:lnTo>
                  <a:pt x="2207" y="3210"/>
                </a:lnTo>
                <a:lnTo>
                  <a:pt x="2207" y="3212"/>
                </a:lnTo>
                <a:lnTo>
                  <a:pt x="2207" y="3214"/>
                </a:lnTo>
                <a:lnTo>
                  <a:pt x="2209" y="3215"/>
                </a:lnTo>
                <a:lnTo>
                  <a:pt x="2207" y="3215"/>
                </a:lnTo>
                <a:lnTo>
                  <a:pt x="2207" y="3217"/>
                </a:lnTo>
                <a:lnTo>
                  <a:pt x="2207" y="3219"/>
                </a:lnTo>
                <a:lnTo>
                  <a:pt x="2207" y="3220"/>
                </a:lnTo>
                <a:lnTo>
                  <a:pt x="2207" y="3222"/>
                </a:lnTo>
                <a:lnTo>
                  <a:pt x="2209" y="3222"/>
                </a:lnTo>
                <a:lnTo>
                  <a:pt x="2207" y="3222"/>
                </a:lnTo>
                <a:lnTo>
                  <a:pt x="2207" y="3224"/>
                </a:lnTo>
                <a:lnTo>
                  <a:pt x="2207" y="3225"/>
                </a:lnTo>
                <a:lnTo>
                  <a:pt x="2207" y="3227"/>
                </a:lnTo>
                <a:lnTo>
                  <a:pt x="2209" y="3227"/>
                </a:lnTo>
                <a:lnTo>
                  <a:pt x="2209" y="3229"/>
                </a:lnTo>
                <a:lnTo>
                  <a:pt x="2207" y="3229"/>
                </a:lnTo>
                <a:lnTo>
                  <a:pt x="2207" y="3230"/>
                </a:lnTo>
                <a:lnTo>
                  <a:pt x="2205" y="3230"/>
                </a:lnTo>
                <a:lnTo>
                  <a:pt x="2205" y="3232"/>
                </a:lnTo>
                <a:lnTo>
                  <a:pt x="2204" y="3232"/>
                </a:lnTo>
                <a:lnTo>
                  <a:pt x="2202" y="3232"/>
                </a:lnTo>
                <a:lnTo>
                  <a:pt x="2202" y="3230"/>
                </a:lnTo>
                <a:lnTo>
                  <a:pt x="2200" y="3230"/>
                </a:lnTo>
                <a:lnTo>
                  <a:pt x="2200" y="3229"/>
                </a:lnTo>
                <a:lnTo>
                  <a:pt x="2200" y="3227"/>
                </a:lnTo>
                <a:lnTo>
                  <a:pt x="2199" y="3227"/>
                </a:lnTo>
                <a:lnTo>
                  <a:pt x="2200" y="3227"/>
                </a:lnTo>
                <a:lnTo>
                  <a:pt x="2200" y="3225"/>
                </a:lnTo>
                <a:lnTo>
                  <a:pt x="2200" y="3224"/>
                </a:lnTo>
                <a:lnTo>
                  <a:pt x="2199" y="3224"/>
                </a:lnTo>
                <a:lnTo>
                  <a:pt x="2199" y="3225"/>
                </a:lnTo>
                <a:lnTo>
                  <a:pt x="2199" y="3227"/>
                </a:lnTo>
                <a:lnTo>
                  <a:pt x="2197" y="3227"/>
                </a:lnTo>
                <a:lnTo>
                  <a:pt x="2197" y="3225"/>
                </a:lnTo>
                <a:lnTo>
                  <a:pt x="2195" y="3225"/>
                </a:lnTo>
                <a:lnTo>
                  <a:pt x="2195" y="3224"/>
                </a:lnTo>
                <a:lnTo>
                  <a:pt x="2195" y="3225"/>
                </a:lnTo>
                <a:lnTo>
                  <a:pt x="2195" y="3224"/>
                </a:lnTo>
                <a:lnTo>
                  <a:pt x="2195" y="3225"/>
                </a:lnTo>
                <a:lnTo>
                  <a:pt x="2195" y="3224"/>
                </a:lnTo>
                <a:lnTo>
                  <a:pt x="2194" y="3224"/>
                </a:lnTo>
                <a:lnTo>
                  <a:pt x="2194" y="3222"/>
                </a:lnTo>
                <a:lnTo>
                  <a:pt x="2194" y="3220"/>
                </a:lnTo>
                <a:lnTo>
                  <a:pt x="2194" y="3219"/>
                </a:lnTo>
                <a:lnTo>
                  <a:pt x="2192" y="3219"/>
                </a:lnTo>
                <a:lnTo>
                  <a:pt x="2192" y="3217"/>
                </a:lnTo>
                <a:lnTo>
                  <a:pt x="2194" y="3217"/>
                </a:lnTo>
                <a:lnTo>
                  <a:pt x="2192" y="3217"/>
                </a:lnTo>
                <a:lnTo>
                  <a:pt x="2192" y="3215"/>
                </a:lnTo>
                <a:lnTo>
                  <a:pt x="2192" y="3214"/>
                </a:lnTo>
                <a:lnTo>
                  <a:pt x="2190" y="3214"/>
                </a:lnTo>
                <a:lnTo>
                  <a:pt x="2190" y="3212"/>
                </a:lnTo>
                <a:lnTo>
                  <a:pt x="2189" y="3212"/>
                </a:lnTo>
                <a:lnTo>
                  <a:pt x="2189" y="3210"/>
                </a:lnTo>
                <a:lnTo>
                  <a:pt x="2189" y="3209"/>
                </a:lnTo>
                <a:lnTo>
                  <a:pt x="2189" y="3207"/>
                </a:lnTo>
                <a:lnTo>
                  <a:pt x="2187" y="3207"/>
                </a:lnTo>
                <a:lnTo>
                  <a:pt x="2187" y="3209"/>
                </a:lnTo>
                <a:lnTo>
                  <a:pt x="2187" y="3210"/>
                </a:lnTo>
                <a:lnTo>
                  <a:pt x="2189" y="3210"/>
                </a:lnTo>
                <a:lnTo>
                  <a:pt x="2189" y="3212"/>
                </a:lnTo>
                <a:lnTo>
                  <a:pt x="2189" y="3214"/>
                </a:lnTo>
                <a:lnTo>
                  <a:pt x="2189" y="3215"/>
                </a:lnTo>
                <a:lnTo>
                  <a:pt x="2190" y="3215"/>
                </a:lnTo>
                <a:lnTo>
                  <a:pt x="2190" y="3217"/>
                </a:lnTo>
                <a:lnTo>
                  <a:pt x="2190" y="3219"/>
                </a:lnTo>
                <a:lnTo>
                  <a:pt x="2192" y="3220"/>
                </a:lnTo>
                <a:lnTo>
                  <a:pt x="2192" y="3222"/>
                </a:lnTo>
                <a:lnTo>
                  <a:pt x="2192" y="3224"/>
                </a:lnTo>
                <a:lnTo>
                  <a:pt x="2192" y="3225"/>
                </a:lnTo>
                <a:lnTo>
                  <a:pt x="2194" y="3225"/>
                </a:lnTo>
                <a:lnTo>
                  <a:pt x="2194" y="3227"/>
                </a:lnTo>
                <a:lnTo>
                  <a:pt x="2195" y="3227"/>
                </a:lnTo>
                <a:lnTo>
                  <a:pt x="2195" y="3229"/>
                </a:lnTo>
                <a:lnTo>
                  <a:pt x="2197" y="3229"/>
                </a:lnTo>
                <a:lnTo>
                  <a:pt x="2197" y="3230"/>
                </a:lnTo>
                <a:lnTo>
                  <a:pt x="2195" y="3230"/>
                </a:lnTo>
                <a:lnTo>
                  <a:pt x="2197" y="3230"/>
                </a:lnTo>
                <a:lnTo>
                  <a:pt x="2197" y="3232"/>
                </a:lnTo>
                <a:lnTo>
                  <a:pt x="2195" y="3232"/>
                </a:lnTo>
                <a:lnTo>
                  <a:pt x="2195" y="3234"/>
                </a:lnTo>
                <a:lnTo>
                  <a:pt x="2194" y="3234"/>
                </a:lnTo>
                <a:lnTo>
                  <a:pt x="2192" y="3234"/>
                </a:lnTo>
                <a:lnTo>
                  <a:pt x="2192" y="3232"/>
                </a:lnTo>
                <a:lnTo>
                  <a:pt x="2190" y="3232"/>
                </a:lnTo>
                <a:lnTo>
                  <a:pt x="2190" y="3234"/>
                </a:lnTo>
                <a:lnTo>
                  <a:pt x="2190" y="3232"/>
                </a:lnTo>
                <a:lnTo>
                  <a:pt x="2190" y="3234"/>
                </a:lnTo>
                <a:lnTo>
                  <a:pt x="2190" y="3232"/>
                </a:lnTo>
                <a:lnTo>
                  <a:pt x="2189" y="3232"/>
                </a:lnTo>
                <a:lnTo>
                  <a:pt x="2189" y="3234"/>
                </a:lnTo>
                <a:lnTo>
                  <a:pt x="2189" y="3232"/>
                </a:lnTo>
                <a:lnTo>
                  <a:pt x="2187" y="3232"/>
                </a:lnTo>
                <a:lnTo>
                  <a:pt x="2185" y="3232"/>
                </a:lnTo>
                <a:lnTo>
                  <a:pt x="2184" y="3232"/>
                </a:lnTo>
                <a:lnTo>
                  <a:pt x="2184" y="3230"/>
                </a:lnTo>
                <a:lnTo>
                  <a:pt x="2182" y="3230"/>
                </a:lnTo>
                <a:lnTo>
                  <a:pt x="2180" y="3230"/>
                </a:lnTo>
                <a:lnTo>
                  <a:pt x="2182" y="3230"/>
                </a:lnTo>
                <a:lnTo>
                  <a:pt x="2180" y="3230"/>
                </a:lnTo>
                <a:lnTo>
                  <a:pt x="2179" y="3230"/>
                </a:lnTo>
                <a:lnTo>
                  <a:pt x="2180" y="3230"/>
                </a:lnTo>
                <a:lnTo>
                  <a:pt x="2179" y="3230"/>
                </a:lnTo>
                <a:lnTo>
                  <a:pt x="2179" y="3229"/>
                </a:lnTo>
                <a:lnTo>
                  <a:pt x="2177" y="3229"/>
                </a:lnTo>
                <a:lnTo>
                  <a:pt x="2175" y="3229"/>
                </a:lnTo>
                <a:lnTo>
                  <a:pt x="2175" y="3230"/>
                </a:lnTo>
                <a:lnTo>
                  <a:pt x="2174" y="3230"/>
                </a:lnTo>
                <a:lnTo>
                  <a:pt x="2174" y="3232"/>
                </a:lnTo>
                <a:lnTo>
                  <a:pt x="2175" y="3232"/>
                </a:lnTo>
                <a:lnTo>
                  <a:pt x="2174" y="3232"/>
                </a:lnTo>
                <a:lnTo>
                  <a:pt x="2174" y="3230"/>
                </a:lnTo>
                <a:lnTo>
                  <a:pt x="2172" y="3230"/>
                </a:lnTo>
                <a:lnTo>
                  <a:pt x="2172" y="3232"/>
                </a:lnTo>
                <a:lnTo>
                  <a:pt x="2170" y="3232"/>
                </a:lnTo>
                <a:lnTo>
                  <a:pt x="2170" y="3230"/>
                </a:lnTo>
                <a:lnTo>
                  <a:pt x="2170" y="3232"/>
                </a:lnTo>
                <a:lnTo>
                  <a:pt x="2170" y="3230"/>
                </a:lnTo>
                <a:lnTo>
                  <a:pt x="2169" y="3230"/>
                </a:lnTo>
                <a:lnTo>
                  <a:pt x="2167" y="3230"/>
                </a:lnTo>
                <a:lnTo>
                  <a:pt x="2167" y="3229"/>
                </a:lnTo>
                <a:lnTo>
                  <a:pt x="2165" y="3229"/>
                </a:lnTo>
                <a:lnTo>
                  <a:pt x="2165" y="3227"/>
                </a:lnTo>
                <a:lnTo>
                  <a:pt x="2165" y="3225"/>
                </a:lnTo>
                <a:lnTo>
                  <a:pt x="2164" y="3225"/>
                </a:lnTo>
                <a:lnTo>
                  <a:pt x="2164" y="3224"/>
                </a:lnTo>
                <a:lnTo>
                  <a:pt x="2164" y="3222"/>
                </a:lnTo>
                <a:lnTo>
                  <a:pt x="2164" y="3220"/>
                </a:lnTo>
                <a:lnTo>
                  <a:pt x="2162" y="3220"/>
                </a:lnTo>
                <a:lnTo>
                  <a:pt x="2162" y="3219"/>
                </a:lnTo>
                <a:lnTo>
                  <a:pt x="2162" y="3220"/>
                </a:lnTo>
                <a:lnTo>
                  <a:pt x="2162" y="3219"/>
                </a:lnTo>
                <a:lnTo>
                  <a:pt x="2160" y="3219"/>
                </a:lnTo>
                <a:lnTo>
                  <a:pt x="2160" y="3217"/>
                </a:lnTo>
                <a:lnTo>
                  <a:pt x="2160" y="3219"/>
                </a:lnTo>
                <a:lnTo>
                  <a:pt x="2160" y="3217"/>
                </a:lnTo>
                <a:lnTo>
                  <a:pt x="2160" y="3215"/>
                </a:lnTo>
                <a:lnTo>
                  <a:pt x="2159" y="3215"/>
                </a:lnTo>
                <a:lnTo>
                  <a:pt x="2160" y="3215"/>
                </a:lnTo>
                <a:lnTo>
                  <a:pt x="2160" y="3214"/>
                </a:lnTo>
                <a:lnTo>
                  <a:pt x="2159" y="3214"/>
                </a:lnTo>
                <a:lnTo>
                  <a:pt x="2159" y="3212"/>
                </a:lnTo>
                <a:lnTo>
                  <a:pt x="2157" y="3212"/>
                </a:lnTo>
                <a:lnTo>
                  <a:pt x="2155" y="3212"/>
                </a:lnTo>
                <a:lnTo>
                  <a:pt x="2157" y="3210"/>
                </a:lnTo>
                <a:lnTo>
                  <a:pt x="2155" y="3210"/>
                </a:lnTo>
                <a:lnTo>
                  <a:pt x="2155" y="3209"/>
                </a:lnTo>
                <a:lnTo>
                  <a:pt x="2155" y="3207"/>
                </a:lnTo>
                <a:lnTo>
                  <a:pt x="2154" y="3207"/>
                </a:lnTo>
                <a:lnTo>
                  <a:pt x="2155" y="3207"/>
                </a:lnTo>
                <a:lnTo>
                  <a:pt x="2155" y="3205"/>
                </a:lnTo>
                <a:lnTo>
                  <a:pt x="2154" y="3205"/>
                </a:lnTo>
                <a:lnTo>
                  <a:pt x="2155" y="3205"/>
                </a:lnTo>
                <a:lnTo>
                  <a:pt x="2154" y="3205"/>
                </a:lnTo>
                <a:lnTo>
                  <a:pt x="2154" y="3204"/>
                </a:lnTo>
                <a:lnTo>
                  <a:pt x="2154" y="3202"/>
                </a:lnTo>
                <a:lnTo>
                  <a:pt x="2152" y="3202"/>
                </a:lnTo>
                <a:lnTo>
                  <a:pt x="2152" y="3200"/>
                </a:lnTo>
                <a:lnTo>
                  <a:pt x="2150" y="3202"/>
                </a:lnTo>
                <a:lnTo>
                  <a:pt x="2150" y="3200"/>
                </a:lnTo>
                <a:lnTo>
                  <a:pt x="2150" y="3202"/>
                </a:lnTo>
                <a:lnTo>
                  <a:pt x="2149" y="3202"/>
                </a:lnTo>
                <a:lnTo>
                  <a:pt x="2149" y="3200"/>
                </a:lnTo>
                <a:lnTo>
                  <a:pt x="2150" y="3200"/>
                </a:lnTo>
                <a:lnTo>
                  <a:pt x="2149" y="3200"/>
                </a:lnTo>
                <a:lnTo>
                  <a:pt x="2150" y="3200"/>
                </a:lnTo>
                <a:lnTo>
                  <a:pt x="2150" y="3199"/>
                </a:lnTo>
                <a:lnTo>
                  <a:pt x="2150" y="3200"/>
                </a:lnTo>
                <a:lnTo>
                  <a:pt x="2152" y="3200"/>
                </a:lnTo>
                <a:lnTo>
                  <a:pt x="2152" y="3199"/>
                </a:lnTo>
                <a:lnTo>
                  <a:pt x="2154" y="3199"/>
                </a:lnTo>
                <a:lnTo>
                  <a:pt x="2154" y="3197"/>
                </a:lnTo>
                <a:lnTo>
                  <a:pt x="2154" y="3199"/>
                </a:lnTo>
                <a:lnTo>
                  <a:pt x="2154" y="3197"/>
                </a:lnTo>
                <a:lnTo>
                  <a:pt x="2155" y="3197"/>
                </a:lnTo>
                <a:lnTo>
                  <a:pt x="2155" y="3195"/>
                </a:lnTo>
                <a:lnTo>
                  <a:pt x="2157" y="3195"/>
                </a:lnTo>
                <a:lnTo>
                  <a:pt x="2157" y="3194"/>
                </a:lnTo>
                <a:lnTo>
                  <a:pt x="2159" y="3194"/>
                </a:lnTo>
                <a:lnTo>
                  <a:pt x="2159" y="3192"/>
                </a:lnTo>
                <a:lnTo>
                  <a:pt x="2160" y="3192"/>
                </a:lnTo>
                <a:lnTo>
                  <a:pt x="2162" y="3192"/>
                </a:lnTo>
                <a:lnTo>
                  <a:pt x="2162" y="3190"/>
                </a:lnTo>
                <a:lnTo>
                  <a:pt x="2164" y="3190"/>
                </a:lnTo>
                <a:lnTo>
                  <a:pt x="2165" y="3190"/>
                </a:lnTo>
                <a:lnTo>
                  <a:pt x="2165" y="3192"/>
                </a:lnTo>
                <a:lnTo>
                  <a:pt x="2167" y="3192"/>
                </a:lnTo>
                <a:lnTo>
                  <a:pt x="2169" y="3192"/>
                </a:lnTo>
                <a:lnTo>
                  <a:pt x="2170" y="3192"/>
                </a:lnTo>
                <a:lnTo>
                  <a:pt x="2172" y="3192"/>
                </a:lnTo>
                <a:lnTo>
                  <a:pt x="2170" y="3192"/>
                </a:lnTo>
                <a:lnTo>
                  <a:pt x="2169" y="3192"/>
                </a:lnTo>
                <a:lnTo>
                  <a:pt x="2169" y="3190"/>
                </a:lnTo>
                <a:lnTo>
                  <a:pt x="2169" y="3189"/>
                </a:lnTo>
                <a:lnTo>
                  <a:pt x="2169" y="3187"/>
                </a:lnTo>
                <a:lnTo>
                  <a:pt x="2167" y="3187"/>
                </a:lnTo>
                <a:lnTo>
                  <a:pt x="2167" y="3185"/>
                </a:lnTo>
                <a:lnTo>
                  <a:pt x="2169" y="3185"/>
                </a:lnTo>
                <a:lnTo>
                  <a:pt x="2170" y="3184"/>
                </a:lnTo>
                <a:lnTo>
                  <a:pt x="2170" y="3185"/>
                </a:lnTo>
                <a:lnTo>
                  <a:pt x="2172" y="3185"/>
                </a:lnTo>
                <a:lnTo>
                  <a:pt x="2174" y="3185"/>
                </a:lnTo>
                <a:lnTo>
                  <a:pt x="2175" y="3185"/>
                </a:lnTo>
                <a:lnTo>
                  <a:pt x="2177" y="3185"/>
                </a:lnTo>
                <a:lnTo>
                  <a:pt x="2177" y="3184"/>
                </a:lnTo>
                <a:lnTo>
                  <a:pt x="2179" y="3184"/>
                </a:lnTo>
                <a:lnTo>
                  <a:pt x="2180" y="3184"/>
                </a:lnTo>
                <a:lnTo>
                  <a:pt x="2182" y="3184"/>
                </a:lnTo>
                <a:lnTo>
                  <a:pt x="2180" y="3182"/>
                </a:lnTo>
                <a:lnTo>
                  <a:pt x="2179" y="3182"/>
                </a:lnTo>
                <a:lnTo>
                  <a:pt x="2179" y="3184"/>
                </a:lnTo>
                <a:lnTo>
                  <a:pt x="2177" y="3184"/>
                </a:lnTo>
                <a:lnTo>
                  <a:pt x="2175" y="3184"/>
                </a:lnTo>
                <a:lnTo>
                  <a:pt x="2174" y="3184"/>
                </a:lnTo>
                <a:lnTo>
                  <a:pt x="2172" y="3184"/>
                </a:lnTo>
                <a:lnTo>
                  <a:pt x="2170" y="3184"/>
                </a:lnTo>
                <a:lnTo>
                  <a:pt x="2169" y="3184"/>
                </a:lnTo>
                <a:lnTo>
                  <a:pt x="2167" y="3184"/>
                </a:lnTo>
                <a:lnTo>
                  <a:pt x="2165" y="3184"/>
                </a:lnTo>
                <a:lnTo>
                  <a:pt x="2165" y="3185"/>
                </a:lnTo>
                <a:lnTo>
                  <a:pt x="2164" y="3185"/>
                </a:lnTo>
                <a:lnTo>
                  <a:pt x="2164" y="3187"/>
                </a:lnTo>
                <a:lnTo>
                  <a:pt x="2162" y="3187"/>
                </a:lnTo>
                <a:lnTo>
                  <a:pt x="2162" y="3185"/>
                </a:lnTo>
                <a:lnTo>
                  <a:pt x="2160" y="3185"/>
                </a:lnTo>
                <a:lnTo>
                  <a:pt x="2160" y="3184"/>
                </a:lnTo>
                <a:lnTo>
                  <a:pt x="2162" y="3184"/>
                </a:lnTo>
                <a:lnTo>
                  <a:pt x="2162" y="3182"/>
                </a:lnTo>
                <a:lnTo>
                  <a:pt x="2164" y="3182"/>
                </a:lnTo>
                <a:lnTo>
                  <a:pt x="2164" y="3180"/>
                </a:lnTo>
                <a:lnTo>
                  <a:pt x="2164" y="3182"/>
                </a:lnTo>
                <a:lnTo>
                  <a:pt x="2164" y="3180"/>
                </a:lnTo>
                <a:lnTo>
                  <a:pt x="2165" y="3180"/>
                </a:lnTo>
                <a:lnTo>
                  <a:pt x="2165" y="3179"/>
                </a:lnTo>
                <a:lnTo>
                  <a:pt x="2165" y="3177"/>
                </a:lnTo>
                <a:lnTo>
                  <a:pt x="2164" y="3177"/>
                </a:lnTo>
                <a:lnTo>
                  <a:pt x="2164" y="3175"/>
                </a:lnTo>
                <a:lnTo>
                  <a:pt x="2164" y="3174"/>
                </a:lnTo>
                <a:lnTo>
                  <a:pt x="2162" y="3174"/>
                </a:lnTo>
                <a:lnTo>
                  <a:pt x="2162" y="3172"/>
                </a:lnTo>
                <a:lnTo>
                  <a:pt x="2164" y="3172"/>
                </a:lnTo>
                <a:lnTo>
                  <a:pt x="2164" y="3170"/>
                </a:lnTo>
                <a:lnTo>
                  <a:pt x="2165" y="3170"/>
                </a:lnTo>
                <a:lnTo>
                  <a:pt x="2167" y="3170"/>
                </a:lnTo>
                <a:lnTo>
                  <a:pt x="2169" y="3170"/>
                </a:lnTo>
                <a:lnTo>
                  <a:pt x="2169" y="3172"/>
                </a:lnTo>
                <a:lnTo>
                  <a:pt x="2167" y="3172"/>
                </a:lnTo>
                <a:lnTo>
                  <a:pt x="2165" y="3174"/>
                </a:lnTo>
                <a:lnTo>
                  <a:pt x="2164" y="3174"/>
                </a:lnTo>
                <a:lnTo>
                  <a:pt x="2165" y="3174"/>
                </a:lnTo>
                <a:lnTo>
                  <a:pt x="2167" y="3174"/>
                </a:lnTo>
                <a:lnTo>
                  <a:pt x="2169" y="3174"/>
                </a:lnTo>
                <a:lnTo>
                  <a:pt x="2170" y="3174"/>
                </a:lnTo>
                <a:lnTo>
                  <a:pt x="2172" y="3174"/>
                </a:lnTo>
                <a:lnTo>
                  <a:pt x="2174" y="3174"/>
                </a:lnTo>
                <a:lnTo>
                  <a:pt x="2175" y="3174"/>
                </a:lnTo>
                <a:lnTo>
                  <a:pt x="2177" y="3174"/>
                </a:lnTo>
                <a:lnTo>
                  <a:pt x="2177" y="3172"/>
                </a:lnTo>
                <a:lnTo>
                  <a:pt x="2175" y="3172"/>
                </a:lnTo>
                <a:lnTo>
                  <a:pt x="2174" y="3172"/>
                </a:lnTo>
                <a:lnTo>
                  <a:pt x="2172" y="3172"/>
                </a:lnTo>
                <a:lnTo>
                  <a:pt x="2170" y="3172"/>
                </a:lnTo>
                <a:lnTo>
                  <a:pt x="2169" y="3170"/>
                </a:lnTo>
                <a:lnTo>
                  <a:pt x="2169" y="3169"/>
                </a:lnTo>
                <a:lnTo>
                  <a:pt x="2167" y="3169"/>
                </a:lnTo>
                <a:lnTo>
                  <a:pt x="2169" y="3169"/>
                </a:lnTo>
                <a:lnTo>
                  <a:pt x="2169" y="3167"/>
                </a:lnTo>
                <a:lnTo>
                  <a:pt x="2170" y="3167"/>
                </a:lnTo>
                <a:lnTo>
                  <a:pt x="2170" y="3165"/>
                </a:lnTo>
                <a:lnTo>
                  <a:pt x="2172" y="3165"/>
                </a:lnTo>
                <a:lnTo>
                  <a:pt x="2172" y="3164"/>
                </a:lnTo>
                <a:lnTo>
                  <a:pt x="2174" y="3164"/>
                </a:lnTo>
                <a:lnTo>
                  <a:pt x="2175" y="3164"/>
                </a:lnTo>
                <a:lnTo>
                  <a:pt x="2175" y="3162"/>
                </a:lnTo>
                <a:lnTo>
                  <a:pt x="2177" y="3162"/>
                </a:lnTo>
                <a:lnTo>
                  <a:pt x="2179" y="3162"/>
                </a:lnTo>
                <a:lnTo>
                  <a:pt x="2179" y="3160"/>
                </a:lnTo>
                <a:lnTo>
                  <a:pt x="2180" y="3160"/>
                </a:lnTo>
                <a:lnTo>
                  <a:pt x="2180" y="3159"/>
                </a:lnTo>
                <a:lnTo>
                  <a:pt x="2179" y="3159"/>
                </a:lnTo>
                <a:lnTo>
                  <a:pt x="2179" y="3157"/>
                </a:lnTo>
                <a:lnTo>
                  <a:pt x="2180" y="3157"/>
                </a:lnTo>
                <a:lnTo>
                  <a:pt x="2180" y="3155"/>
                </a:lnTo>
                <a:lnTo>
                  <a:pt x="2180" y="3154"/>
                </a:lnTo>
                <a:lnTo>
                  <a:pt x="2180" y="3152"/>
                </a:lnTo>
                <a:lnTo>
                  <a:pt x="2180" y="3150"/>
                </a:lnTo>
                <a:lnTo>
                  <a:pt x="2179" y="3150"/>
                </a:lnTo>
                <a:lnTo>
                  <a:pt x="2177" y="3150"/>
                </a:lnTo>
                <a:lnTo>
                  <a:pt x="2175" y="3150"/>
                </a:lnTo>
                <a:lnTo>
                  <a:pt x="2175" y="3152"/>
                </a:lnTo>
                <a:lnTo>
                  <a:pt x="2177" y="3152"/>
                </a:lnTo>
                <a:lnTo>
                  <a:pt x="2177" y="3154"/>
                </a:lnTo>
                <a:lnTo>
                  <a:pt x="2179" y="3155"/>
                </a:lnTo>
                <a:lnTo>
                  <a:pt x="2177" y="3155"/>
                </a:lnTo>
                <a:lnTo>
                  <a:pt x="2177" y="3157"/>
                </a:lnTo>
                <a:lnTo>
                  <a:pt x="2177" y="3159"/>
                </a:lnTo>
                <a:lnTo>
                  <a:pt x="2175" y="3159"/>
                </a:lnTo>
                <a:lnTo>
                  <a:pt x="2174" y="3159"/>
                </a:lnTo>
                <a:lnTo>
                  <a:pt x="2174" y="3160"/>
                </a:lnTo>
                <a:lnTo>
                  <a:pt x="2172" y="3160"/>
                </a:lnTo>
                <a:lnTo>
                  <a:pt x="2172" y="3162"/>
                </a:lnTo>
                <a:lnTo>
                  <a:pt x="2170" y="3162"/>
                </a:lnTo>
                <a:lnTo>
                  <a:pt x="2169" y="3160"/>
                </a:lnTo>
                <a:lnTo>
                  <a:pt x="2169" y="3162"/>
                </a:lnTo>
                <a:lnTo>
                  <a:pt x="2170" y="3162"/>
                </a:lnTo>
                <a:lnTo>
                  <a:pt x="2169" y="3162"/>
                </a:lnTo>
                <a:lnTo>
                  <a:pt x="2167" y="3162"/>
                </a:lnTo>
                <a:lnTo>
                  <a:pt x="2165" y="3162"/>
                </a:lnTo>
                <a:lnTo>
                  <a:pt x="2164" y="3162"/>
                </a:lnTo>
                <a:lnTo>
                  <a:pt x="2164" y="3164"/>
                </a:lnTo>
                <a:lnTo>
                  <a:pt x="2165" y="3164"/>
                </a:lnTo>
                <a:lnTo>
                  <a:pt x="2164" y="3164"/>
                </a:lnTo>
                <a:lnTo>
                  <a:pt x="2162" y="3164"/>
                </a:lnTo>
                <a:lnTo>
                  <a:pt x="2162" y="3165"/>
                </a:lnTo>
                <a:lnTo>
                  <a:pt x="2160" y="3165"/>
                </a:lnTo>
                <a:lnTo>
                  <a:pt x="2159" y="3165"/>
                </a:lnTo>
                <a:lnTo>
                  <a:pt x="2157" y="3165"/>
                </a:lnTo>
                <a:lnTo>
                  <a:pt x="2157" y="3164"/>
                </a:lnTo>
                <a:lnTo>
                  <a:pt x="2155" y="3164"/>
                </a:lnTo>
                <a:lnTo>
                  <a:pt x="2154" y="3162"/>
                </a:lnTo>
                <a:lnTo>
                  <a:pt x="2155" y="3162"/>
                </a:lnTo>
                <a:lnTo>
                  <a:pt x="2154" y="3162"/>
                </a:lnTo>
                <a:lnTo>
                  <a:pt x="2154" y="3160"/>
                </a:lnTo>
                <a:lnTo>
                  <a:pt x="2155" y="3160"/>
                </a:lnTo>
                <a:lnTo>
                  <a:pt x="2155" y="3162"/>
                </a:lnTo>
                <a:lnTo>
                  <a:pt x="2157" y="3162"/>
                </a:lnTo>
                <a:lnTo>
                  <a:pt x="2155" y="3160"/>
                </a:lnTo>
                <a:lnTo>
                  <a:pt x="2154" y="3160"/>
                </a:lnTo>
                <a:lnTo>
                  <a:pt x="2155" y="3160"/>
                </a:lnTo>
                <a:lnTo>
                  <a:pt x="2154" y="3160"/>
                </a:lnTo>
                <a:lnTo>
                  <a:pt x="2154" y="3159"/>
                </a:lnTo>
                <a:lnTo>
                  <a:pt x="2155" y="3159"/>
                </a:lnTo>
                <a:lnTo>
                  <a:pt x="2154" y="3159"/>
                </a:lnTo>
                <a:lnTo>
                  <a:pt x="2154" y="3157"/>
                </a:lnTo>
                <a:lnTo>
                  <a:pt x="2152" y="3157"/>
                </a:lnTo>
                <a:lnTo>
                  <a:pt x="2152" y="3155"/>
                </a:lnTo>
                <a:lnTo>
                  <a:pt x="2150" y="3155"/>
                </a:lnTo>
                <a:lnTo>
                  <a:pt x="2150" y="3154"/>
                </a:lnTo>
                <a:lnTo>
                  <a:pt x="2149" y="3154"/>
                </a:lnTo>
                <a:lnTo>
                  <a:pt x="2149" y="3152"/>
                </a:lnTo>
                <a:lnTo>
                  <a:pt x="2147" y="3152"/>
                </a:lnTo>
                <a:lnTo>
                  <a:pt x="2149" y="3152"/>
                </a:lnTo>
                <a:lnTo>
                  <a:pt x="2147" y="3152"/>
                </a:lnTo>
                <a:lnTo>
                  <a:pt x="2147" y="3150"/>
                </a:lnTo>
                <a:lnTo>
                  <a:pt x="2145" y="3150"/>
                </a:lnTo>
                <a:lnTo>
                  <a:pt x="2147" y="3150"/>
                </a:lnTo>
                <a:lnTo>
                  <a:pt x="2145" y="3150"/>
                </a:lnTo>
                <a:lnTo>
                  <a:pt x="2143" y="3149"/>
                </a:lnTo>
                <a:lnTo>
                  <a:pt x="2143" y="3147"/>
                </a:lnTo>
                <a:lnTo>
                  <a:pt x="2142" y="3147"/>
                </a:lnTo>
                <a:lnTo>
                  <a:pt x="2140" y="3147"/>
                </a:lnTo>
                <a:lnTo>
                  <a:pt x="2140" y="3145"/>
                </a:lnTo>
                <a:lnTo>
                  <a:pt x="2140" y="3144"/>
                </a:lnTo>
                <a:lnTo>
                  <a:pt x="2142" y="3144"/>
                </a:lnTo>
                <a:lnTo>
                  <a:pt x="2142" y="3142"/>
                </a:lnTo>
                <a:lnTo>
                  <a:pt x="2140" y="3142"/>
                </a:lnTo>
                <a:lnTo>
                  <a:pt x="2140" y="3140"/>
                </a:lnTo>
                <a:lnTo>
                  <a:pt x="2142" y="3140"/>
                </a:lnTo>
                <a:lnTo>
                  <a:pt x="2142" y="3139"/>
                </a:lnTo>
                <a:lnTo>
                  <a:pt x="2140" y="3139"/>
                </a:lnTo>
                <a:lnTo>
                  <a:pt x="2140" y="3137"/>
                </a:lnTo>
                <a:lnTo>
                  <a:pt x="2140" y="3139"/>
                </a:lnTo>
                <a:lnTo>
                  <a:pt x="2140" y="3140"/>
                </a:lnTo>
                <a:lnTo>
                  <a:pt x="2138" y="3140"/>
                </a:lnTo>
                <a:lnTo>
                  <a:pt x="2138" y="3142"/>
                </a:lnTo>
                <a:lnTo>
                  <a:pt x="2140" y="3142"/>
                </a:lnTo>
                <a:lnTo>
                  <a:pt x="2140" y="3144"/>
                </a:lnTo>
                <a:lnTo>
                  <a:pt x="2140" y="3145"/>
                </a:lnTo>
                <a:lnTo>
                  <a:pt x="2140" y="3147"/>
                </a:lnTo>
                <a:lnTo>
                  <a:pt x="2140" y="3149"/>
                </a:lnTo>
                <a:lnTo>
                  <a:pt x="2140" y="3150"/>
                </a:lnTo>
                <a:lnTo>
                  <a:pt x="2140" y="3149"/>
                </a:lnTo>
                <a:lnTo>
                  <a:pt x="2140" y="3150"/>
                </a:lnTo>
                <a:lnTo>
                  <a:pt x="2142" y="3150"/>
                </a:lnTo>
                <a:lnTo>
                  <a:pt x="2140" y="3150"/>
                </a:lnTo>
                <a:lnTo>
                  <a:pt x="2140" y="3152"/>
                </a:lnTo>
                <a:lnTo>
                  <a:pt x="2140" y="3154"/>
                </a:lnTo>
                <a:lnTo>
                  <a:pt x="2140" y="3155"/>
                </a:lnTo>
                <a:lnTo>
                  <a:pt x="2142" y="3157"/>
                </a:lnTo>
                <a:lnTo>
                  <a:pt x="2143" y="3157"/>
                </a:lnTo>
                <a:lnTo>
                  <a:pt x="2143" y="3159"/>
                </a:lnTo>
                <a:lnTo>
                  <a:pt x="2145" y="3159"/>
                </a:lnTo>
                <a:lnTo>
                  <a:pt x="2145" y="3157"/>
                </a:lnTo>
                <a:lnTo>
                  <a:pt x="2143" y="3157"/>
                </a:lnTo>
                <a:lnTo>
                  <a:pt x="2142" y="3155"/>
                </a:lnTo>
                <a:lnTo>
                  <a:pt x="2142" y="3154"/>
                </a:lnTo>
                <a:lnTo>
                  <a:pt x="2140" y="3154"/>
                </a:lnTo>
                <a:lnTo>
                  <a:pt x="2142" y="3154"/>
                </a:lnTo>
                <a:lnTo>
                  <a:pt x="2142" y="3152"/>
                </a:lnTo>
                <a:lnTo>
                  <a:pt x="2143" y="3152"/>
                </a:lnTo>
                <a:lnTo>
                  <a:pt x="2143" y="3154"/>
                </a:lnTo>
                <a:lnTo>
                  <a:pt x="2143" y="3155"/>
                </a:lnTo>
                <a:lnTo>
                  <a:pt x="2145" y="3155"/>
                </a:lnTo>
                <a:lnTo>
                  <a:pt x="2147" y="3155"/>
                </a:lnTo>
                <a:lnTo>
                  <a:pt x="2145" y="3155"/>
                </a:lnTo>
                <a:lnTo>
                  <a:pt x="2147" y="3155"/>
                </a:lnTo>
                <a:lnTo>
                  <a:pt x="2147" y="3157"/>
                </a:lnTo>
                <a:lnTo>
                  <a:pt x="2147" y="3159"/>
                </a:lnTo>
                <a:lnTo>
                  <a:pt x="2149" y="3159"/>
                </a:lnTo>
                <a:lnTo>
                  <a:pt x="2147" y="3159"/>
                </a:lnTo>
                <a:lnTo>
                  <a:pt x="2147" y="3160"/>
                </a:lnTo>
                <a:lnTo>
                  <a:pt x="2149" y="3160"/>
                </a:lnTo>
                <a:lnTo>
                  <a:pt x="2149" y="3162"/>
                </a:lnTo>
                <a:lnTo>
                  <a:pt x="2147" y="3162"/>
                </a:lnTo>
                <a:lnTo>
                  <a:pt x="2145" y="3162"/>
                </a:lnTo>
                <a:lnTo>
                  <a:pt x="2145" y="3164"/>
                </a:lnTo>
                <a:lnTo>
                  <a:pt x="2145" y="3165"/>
                </a:lnTo>
                <a:lnTo>
                  <a:pt x="2145" y="3167"/>
                </a:lnTo>
                <a:lnTo>
                  <a:pt x="2147" y="3167"/>
                </a:lnTo>
                <a:lnTo>
                  <a:pt x="2147" y="3169"/>
                </a:lnTo>
                <a:lnTo>
                  <a:pt x="2145" y="3169"/>
                </a:lnTo>
                <a:lnTo>
                  <a:pt x="2145" y="3170"/>
                </a:lnTo>
                <a:lnTo>
                  <a:pt x="2143" y="3170"/>
                </a:lnTo>
                <a:lnTo>
                  <a:pt x="2143" y="3172"/>
                </a:lnTo>
                <a:lnTo>
                  <a:pt x="2145" y="3172"/>
                </a:lnTo>
                <a:lnTo>
                  <a:pt x="2145" y="3174"/>
                </a:lnTo>
                <a:lnTo>
                  <a:pt x="2147" y="3174"/>
                </a:lnTo>
                <a:lnTo>
                  <a:pt x="2147" y="3175"/>
                </a:lnTo>
                <a:lnTo>
                  <a:pt x="2145" y="3175"/>
                </a:lnTo>
                <a:lnTo>
                  <a:pt x="2143" y="3175"/>
                </a:lnTo>
                <a:lnTo>
                  <a:pt x="2143" y="3177"/>
                </a:lnTo>
                <a:lnTo>
                  <a:pt x="2142" y="3177"/>
                </a:lnTo>
                <a:lnTo>
                  <a:pt x="2142" y="3179"/>
                </a:lnTo>
                <a:lnTo>
                  <a:pt x="2143" y="3179"/>
                </a:lnTo>
                <a:lnTo>
                  <a:pt x="2143" y="3177"/>
                </a:lnTo>
                <a:lnTo>
                  <a:pt x="2145" y="3177"/>
                </a:lnTo>
                <a:lnTo>
                  <a:pt x="2145" y="3179"/>
                </a:lnTo>
                <a:lnTo>
                  <a:pt x="2143" y="3179"/>
                </a:lnTo>
                <a:lnTo>
                  <a:pt x="2142" y="3179"/>
                </a:lnTo>
                <a:lnTo>
                  <a:pt x="2142" y="3180"/>
                </a:lnTo>
                <a:lnTo>
                  <a:pt x="2140" y="3180"/>
                </a:lnTo>
                <a:lnTo>
                  <a:pt x="2140" y="3179"/>
                </a:lnTo>
                <a:lnTo>
                  <a:pt x="2138" y="3179"/>
                </a:lnTo>
                <a:lnTo>
                  <a:pt x="2138" y="3180"/>
                </a:lnTo>
                <a:lnTo>
                  <a:pt x="2138" y="3179"/>
                </a:lnTo>
                <a:lnTo>
                  <a:pt x="2138" y="3180"/>
                </a:lnTo>
                <a:lnTo>
                  <a:pt x="2137" y="3180"/>
                </a:lnTo>
                <a:lnTo>
                  <a:pt x="2138" y="3180"/>
                </a:lnTo>
                <a:lnTo>
                  <a:pt x="2138" y="3182"/>
                </a:lnTo>
                <a:lnTo>
                  <a:pt x="2137" y="3182"/>
                </a:lnTo>
                <a:lnTo>
                  <a:pt x="2137" y="3180"/>
                </a:lnTo>
                <a:lnTo>
                  <a:pt x="2137" y="3182"/>
                </a:lnTo>
                <a:lnTo>
                  <a:pt x="2135" y="3182"/>
                </a:lnTo>
                <a:lnTo>
                  <a:pt x="2135" y="3184"/>
                </a:lnTo>
                <a:lnTo>
                  <a:pt x="2133" y="3184"/>
                </a:lnTo>
                <a:lnTo>
                  <a:pt x="2133" y="3185"/>
                </a:lnTo>
                <a:lnTo>
                  <a:pt x="2135" y="3185"/>
                </a:lnTo>
                <a:lnTo>
                  <a:pt x="2133" y="3185"/>
                </a:lnTo>
                <a:lnTo>
                  <a:pt x="2132" y="3185"/>
                </a:lnTo>
                <a:lnTo>
                  <a:pt x="2130" y="3185"/>
                </a:lnTo>
                <a:lnTo>
                  <a:pt x="2130" y="3184"/>
                </a:lnTo>
                <a:lnTo>
                  <a:pt x="2130" y="3182"/>
                </a:lnTo>
                <a:lnTo>
                  <a:pt x="2132" y="3184"/>
                </a:lnTo>
                <a:lnTo>
                  <a:pt x="2132" y="3182"/>
                </a:lnTo>
                <a:lnTo>
                  <a:pt x="2132" y="3180"/>
                </a:lnTo>
                <a:lnTo>
                  <a:pt x="2132" y="3179"/>
                </a:lnTo>
                <a:lnTo>
                  <a:pt x="2130" y="3179"/>
                </a:lnTo>
                <a:lnTo>
                  <a:pt x="2130" y="3180"/>
                </a:lnTo>
                <a:lnTo>
                  <a:pt x="2130" y="3182"/>
                </a:lnTo>
                <a:lnTo>
                  <a:pt x="2130" y="3184"/>
                </a:lnTo>
                <a:lnTo>
                  <a:pt x="2128" y="3184"/>
                </a:lnTo>
                <a:lnTo>
                  <a:pt x="2130" y="3184"/>
                </a:lnTo>
                <a:lnTo>
                  <a:pt x="2128" y="3184"/>
                </a:lnTo>
                <a:lnTo>
                  <a:pt x="2128" y="3182"/>
                </a:lnTo>
                <a:lnTo>
                  <a:pt x="2127" y="3182"/>
                </a:lnTo>
                <a:lnTo>
                  <a:pt x="2125" y="3182"/>
                </a:lnTo>
                <a:lnTo>
                  <a:pt x="2125" y="3184"/>
                </a:lnTo>
                <a:lnTo>
                  <a:pt x="2123" y="3184"/>
                </a:lnTo>
                <a:lnTo>
                  <a:pt x="2123" y="3182"/>
                </a:lnTo>
                <a:lnTo>
                  <a:pt x="2123" y="3180"/>
                </a:lnTo>
                <a:lnTo>
                  <a:pt x="2122" y="3180"/>
                </a:lnTo>
                <a:lnTo>
                  <a:pt x="2120" y="3180"/>
                </a:lnTo>
                <a:lnTo>
                  <a:pt x="2118" y="3180"/>
                </a:lnTo>
                <a:lnTo>
                  <a:pt x="2118" y="3182"/>
                </a:lnTo>
                <a:lnTo>
                  <a:pt x="2118" y="3180"/>
                </a:lnTo>
                <a:lnTo>
                  <a:pt x="2117" y="3180"/>
                </a:lnTo>
                <a:lnTo>
                  <a:pt x="2118" y="3180"/>
                </a:lnTo>
                <a:lnTo>
                  <a:pt x="2118" y="3179"/>
                </a:lnTo>
                <a:lnTo>
                  <a:pt x="2117" y="3179"/>
                </a:lnTo>
                <a:lnTo>
                  <a:pt x="2115" y="3179"/>
                </a:lnTo>
                <a:lnTo>
                  <a:pt x="2115" y="3177"/>
                </a:lnTo>
                <a:lnTo>
                  <a:pt x="2117" y="3177"/>
                </a:lnTo>
                <a:lnTo>
                  <a:pt x="2115" y="3177"/>
                </a:lnTo>
                <a:lnTo>
                  <a:pt x="2115" y="3175"/>
                </a:lnTo>
                <a:lnTo>
                  <a:pt x="2115" y="3174"/>
                </a:lnTo>
                <a:lnTo>
                  <a:pt x="2115" y="3172"/>
                </a:lnTo>
                <a:lnTo>
                  <a:pt x="2113" y="3172"/>
                </a:lnTo>
                <a:lnTo>
                  <a:pt x="2113" y="3170"/>
                </a:lnTo>
                <a:lnTo>
                  <a:pt x="2112" y="3170"/>
                </a:lnTo>
                <a:lnTo>
                  <a:pt x="2112" y="3169"/>
                </a:lnTo>
                <a:lnTo>
                  <a:pt x="2110" y="3169"/>
                </a:lnTo>
                <a:lnTo>
                  <a:pt x="2110" y="3167"/>
                </a:lnTo>
                <a:lnTo>
                  <a:pt x="2108" y="3167"/>
                </a:lnTo>
                <a:lnTo>
                  <a:pt x="2108" y="3165"/>
                </a:lnTo>
                <a:lnTo>
                  <a:pt x="2107" y="3165"/>
                </a:lnTo>
                <a:lnTo>
                  <a:pt x="2107" y="3164"/>
                </a:lnTo>
                <a:lnTo>
                  <a:pt x="2108" y="3164"/>
                </a:lnTo>
                <a:lnTo>
                  <a:pt x="2108" y="3162"/>
                </a:lnTo>
                <a:lnTo>
                  <a:pt x="2108" y="3160"/>
                </a:lnTo>
                <a:lnTo>
                  <a:pt x="2108" y="3159"/>
                </a:lnTo>
                <a:lnTo>
                  <a:pt x="2110" y="3159"/>
                </a:lnTo>
                <a:lnTo>
                  <a:pt x="2110" y="3157"/>
                </a:lnTo>
                <a:lnTo>
                  <a:pt x="2112" y="3157"/>
                </a:lnTo>
                <a:lnTo>
                  <a:pt x="2112" y="3155"/>
                </a:lnTo>
                <a:lnTo>
                  <a:pt x="2113" y="3155"/>
                </a:lnTo>
                <a:lnTo>
                  <a:pt x="2115" y="3155"/>
                </a:lnTo>
                <a:lnTo>
                  <a:pt x="2117" y="3155"/>
                </a:lnTo>
                <a:lnTo>
                  <a:pt x="2118" y="3154"/>
                </a:lnTo>
                <a:lnTo>
                  <a:pt x="2117" y="3154"/>
                </a:lnTo>
                <a:lnTo>
                  <a:pt x="2115" y="3154"/>
                </a:lnTo>
                <a:lnTo>
                  <a:pt x="2113" y="3154"/>
                </a:lnTo>
                <a:lnTo>
                  <a:pt x="2112" y="3154"/>
                </a:lnTo>
                <a:lnTo>
                  <a:pt x="2110" y="3154"/>
                </a:lnTo>
                <a:lnTo>
                  <a:pt x="2110" y="3155"/>
                </a:lnTo>
                <a:lnTo>
                  <a:pt x="2108" y="3155"/>
                </a:lnTo>
                <a:lnTo>
                  <a:pt x="2108" y="3157"/>
                </a:lnTo>
                <a:lnTo>
                  <a:pt x="2107" y="3157"/>
                </a:lnTo>
                <a:lnTo>
                  <a:pt x="2107" y="3159"/>
                </a:lnTo>
                <a:lnTo>
                  <a:pt x="2105" y="3159"/>
                </a:lnTo>
                <a:lnTo>
                  <a:pt x="2103" y="3157"/>
                </a:lnTo>
                <a:lnTo>
                  <a:pt x="2102" y="3157"/>
                </a:lnTo>
                <a:lnTo>
                  <a:pt x="2102" y="3155"/>
                </a:lnTo>
                <a:lnTo>
                  <a:pt x="2103" y="3155"/>
                </a:lnTo>
                <a:lnTo>
                  <a:pt x="2103" y="3154"/>
                </a:lnTo>
                <a:lnTo>
                  <a:pt x="2102" y="3154"/>
                </a:lnTo>
                <a:lnTo>
                  <a:pt x="2103" y="3154"/>
                </a:lnTo>
                <a:lnTo>
                  <a:pt x="2103" y="3155"/>
                </a:lnTo>
                <a:lnTo>
                  <a:pt x="2102" y="3155"/>
                </a:lnTo>
                <a:lnTo>
                  <a:pt x="2102" y="3154"/>
                </a:lnTo>
                <a:lnTo>
                  <a:pt x="2103" y="3152"/>
                </a:lnTo>
                <a:lnTo>
                  <a:pt x="2103" y="3150"/>
                </a:lnTo>
                <a:lnTo>
                  <a:pt x="2105" y="3150"/>
                </a:lnTo>
                <a:lnTo>
                  <a:pt x="2107" y="3150"/>
                </a:lnTo>
                <a:lnTo>
                  <a:pt x="2107" y="3149"/>
                </a:lnTo>
                <a:lnTo>
                  <a:pt x="2108" y="3149"/>
                </a:lnTo>
                <a:lnTo>
                  <a:pt x="2108" y="3147"/>
                </a:lnTo>
                <a:lnTo>
                  <a:pt x="2108" y="3149"/>
                </a:lnTo>
                <a:lnTo>
                  <a:pt x="2108" y="3147"/>
                </a:lnTo>
                <a:lnTo>
                  <a:pt x="2110" y="3147"/>
                </a:lnTo>
                <a:lnTo>
                  <a:pt x="2110" y="3145"/>
                </a:lnTo>
                <a:lnTo>
                  <a:pt x="2112" y="3145"/>
                </a:lnTo>
                <a:lnTo>
                  <a:pt x="2112" y="3144"/>
                </a:lnTo>
                <a:lnTo>
                  <a:pt x="2113" y="3144"/>
                </a:lnTo>
                <a:lnTo>
                  <a:pt x="2113" y="3142"/>
                </a:lnTo>
                <a:lnTo>
                  <a:pt x="2113" y="3140"/>
                </a:lnTo>
                <a:lnTo>
                  <a:pt x="2115" y="3140"/>
                </a:lnTo>
                <a:lnTo>
                  <a:pt x="2115" y="3139"/>
                </a:lnTo>
                <a:lnTo>
                  <a:pt x="2117" y="3139"/>
                </a:lnTo>
                <a:lnTo>
                  <a:pt x="2115" y="3139"/>
                </a:lnTo>
                <a:lnTo>
                  <a:pt x="2113" y="3139"/>
                </a:lnTo>
                <a:lnTo>
                  <a:pt x="2112" y="3139"/>
                </a:lnTo>
                <a:lnTo>
                  <a:pt x="2112" y="3140"/>
                </a:lnTo>
                <a:lnTo>
                  <a:pt x="2110" y="3140"/>
                </a:lnTo>
                <a:lnTo>
                  <a:pt x="2108" y="3140"/>
                </a:lnTo>
                <a:lnTo>
                  <a:pt x="2108" y="3142"/>
                </a:lnTo>
                <a:lnTo>
                  <a:pt x="2108" y="3144"/>
                </a:lnTo>
                <a:lnTo>
                  <a:pt x="2108" y="3142"/>
                </a:lnTo>
                <a:lnTo>
                  <a:pt x="2107" y="3142"/>
                </a:lnTo>
                <a:lnTo>
                  <a:pt x="2107" y="3144"/>
                </a:lnTo>
                <a:lnTo>
                  <a:pt x="2105" y="3144"/>
                </a:lnTo>
                <a:lnTo>
                  <a:pt x="2107" y="3144"/>
                </a:lnTo>
                <a:lnTo>
                  <a:pt x="2107" y="3145"/>
                </a:lnTo>
                <a:lnTo>
                  <a:pt x="2105" y="3145"/>
                </a:lnTo>
                <a:lnTo>
                  <a:pt x="2103" y="3145"/>
                </a:lnTo>
                <a:lnTo>
                  <a:pt x="2103" y="3147"/>
                </a:lnTo>
                <a:lnTo>
                  <a:pt x="2103" y="3149"/>
                </a:lnTo>
                <a:lnTo>
                  <a:pt x="2103" y="3150"/>
                </a:lnTo>
                <a:lnTo>
                  <a:pt x="2102" y="3150"/>
                </a:lnTo>
                <a:lnTo>
                  <a:pt x="2100" y="3152"/>
                </a:lnTo>
                <a:lnTo>
                  <a:pt x="2100" y="3154"/>
                </a:lnTo>
                <a:lnTo>
                  <a:pt x="2098" y="3154"/>
                </a:lnTo>
                <a:lnTo>
                  <a:pt x="2098" y="3155"/>
                </a:lnTo>
                <a:lnTo>
                  <a:pt x="2097" y="3155"/>
                </a:lnTo>
                <a:lnTo>
                  <a:pt x="2095" y="3155"/>
                </a:lnTo>
                <a:lnTo>
                  <a:pt x="2095" y="3157"/>
                </a:lnTo>
                <a:lnTo>
                  <a:pt x="2093" y="3157"/>
                </a:lnTo>
                <a:lnTo>
                  <a:pt x="2093" y="3155"/>
                </a:lnTo>
                <a:lnTo>
                  <a:pt x="2092" y="3155"/>
                </a:lnTo>
                <a:lnTo>
                  <a:pt x="2090" y="3155"/>
                </a:lnTo>
                <a:lnTo>
                  <a:pt x="2090" y="3157"/>
                </a:lnTo>
                <a:lnTo>
                  <a:pt x="2088" y="3157"/>
                </a:lnTo>
                <a:lnTo>
                  <a:pt x="2088" y="3159"/>
                </a:lnTo>
                <a:lnTo>
                  <a:pt x="2087" y="3159"/>
                </a:lnTo>
                <a:lnTo>
                  <a:pt x="2088" y="3159"/>
                </a:lnTo>
                <a:lnTo>
                  <a:pt x="2088" y="3160"/>
                </a:lnTo>
                <a:lnTo>
                  <a:pt x="2087" y="3160"/>
                </a:lnTo>
                <a:lnTo>
                  <a:pt x="2085" y="3160"/>
                </a:lnTo>
                <a:lnTo>
                  <a:pt x="2085" y="3159"/>
                </a:lnTo>
                <a:lnTo>
                  <a:pt x="2087" y="3159"/>
                </a:lnTo>
                <a:lnTo>
                  <a:pt x="2087" y="3157"/>
                </a:lnTo>
                <a:lnTo>
                  <a:pt x="2085" y="3157"/>
                </a:lnTo>
                <a:lnTo>
                  <a:pt x="2083" y="3157"/>
                </a:lnTo>
                <a:lnTo>
                  <a:pt x="2083" y="3159"/>
                </a:lnTo>
                <a:lnTo>
                  <a:pt x="2082" y="3159"/>
                </a:lnTo>
                <a:lnTo>
                  <a:pt x="2082" y="3157"/>
                </a:lnTo>
                <a:lnTo>
                  <a:pt x="2082" y="3155"/>
                </a:lnTo>
                <a:lnTo>
                  <a:pt x="2080" y="3155"/>
                </a:lnTo>
                <a:lnTo>
                  <a:pt x="2082" y="3155"/>
                </a:lnTo>
                <a:lnTo>
                  <a:pt x="2080" y="3155"/>
                </a:lnTo>
                <a:lnTo>
                  <a:pt x="2080" y="3154"/>
                </a:lnTo>
                <a:lnTo>
                  <a:pt x="2082" y="3154"/>
                </a:lnTo>
                <a:lnTo>
                  <a:pt x="2080" y="3154"/>
                </a:lnTo>
                <a:lnTo>
                  <a:pt x="2080" y="3152"/>
                </a:lnTo>
                <a:lnTo>
                  <a:pt x="2080" y="3150"/>
                </a:lnTo>
                <a:lnTo>
                  <a:pt x="2078" y="3150"/>
                </a:lnTo>
                <a:lnTo>
                  <a:pt x="2078" y="3149"/>
                </a:lnTo>
                <a:lnTo>
                  <a:pt x="2080" y="3149"/>
                </a:lnTo>
                <a:lnTo>
                  <a:pt x="2080" y="3147"/>
                </a:lnTo>
                <a:lnTo>
                  <a:pt x="2082" y="3147"/>
                </a:lnTo>
                <a:lnTo>
                  <a:pt x="2080" y="3147"/>
                </a:lnTo>
                <a:lnTo>
                  <a:pt x="2080" y="3145"/>
                </a:lnTo>
                <a:lnTo>
                  <a:pt x="2082" y="3145"/>
                </a:lnTo>
                <a:lnTo>
                  <a:pt x="2082" y="3144"/>
                </a:lnTo>
                <a:lnTo>
                  <a:pt x="2083" y="3144"/>
                </a:lnTo>
                <a:lnTo>
                  <a:pt x="2082" y="3144"/>
                </a:lnTo>
                <a:lnTo>
                  <a:pt x="2082" y="3142"/>
                </a:lnTo>
                <a:lnTo>
                  <a:pt x="2083" y="3142"/>
                </a:lnTo>
                <a:lnTo>
                  <a:pt x="2083" y="3140"/>
                </a:lnTo>
                <a:lnTo>
                  <a:pt x="2083" y="3139"/>
                </a:lnTo>
                <a:lnTo>
                  <a:pt x="2085" y="3139"/>
                </a:lnTo>
                <a:lnTo>
                  <a:pt x="2085" y="3137"/>
                </a:lnTo>
                <a:lnTo>
                  <a:pt x="2083" y="3137"/>
                </a:lnTo>
                <a:lnTo>
                  <a:pt x="2083" y="3139"/>
                </a:lnTo>
                <a:lnTo>
                  <a:pt x="2082" y="3139"/>
                </a:lnTo>
                <a:lnTo>
                  <a:pt x="2082" y="3140"/>
                </a:lnTo>
                <a:lnTo>
                  <a:pt x="2082" y="3142"/>
                </a:lnTo>
                <a:lnTo>
                  <a:pt x="2080" y="3142"/>
                </a:lnTo>
                <a:lnTo>
                  <a:pt x="2080" y="3144"/>
                </a:lnTo>
                <a:lnTo>
                  <a:pt x="2078" y="3144"/>
                </a:lnTo>
                <a:lnTo>
                  <a:pt x="2078" y="3142"/>
                </a:lnTo>
                <a:lnTo>
                  <a:pt x="2077" y="3144"/>
                </a:lnTo>
                <a:lnTo>
                  <a:pt x="2077" y="3145"/>
                </a:lnTo>
                <a:lnTo>
                  <a:pt x="2075" y="3145"/>
                </a:lnTo>
                <a:lnTo>
                  <a:pt x="2077" y="3147"/>
                </a:lnTo>
                <a:lnTo>
                  <a:pt x="2075" y="3147"/>
                </a:lnTo>
                <a:lnTo>
                  <a:pt x="2077" y="3149"/>
                </a:lnTo>
                <a:lnTo>
                  <a:pt x="2075" y="3149"/>
                </a:lnTo>
                <a:lnTo>
                  <a:pt x="2075" y="3150"/>
                </a:lnTo>
                <a:lnTo>
                  <a:pt x="2073" y="3150"/>
                </a:lnTo>
                <a:lnTo>
                  <a:pt x="2073" y="3149"/>
                </a:lnTo>
                <a:lnTo>
                  <a:pt x="2072" y="3150"/>
                </a:lnTo>
                <a:lnTo>
                  <a:pt x="2072" y="3149"/>
                </a:lnTo>
                <a:lnTo>
                  <a:pt x="2070" y="3150"/>
                </a:lnTo>
                <a:lnTo>
                  <a:pt x="2072" y="3150"/>
                </a:lnTo>
                <a:lnTo>
                  <a:pt x="2072" y="3152"/>
                </a:lnTo>
                <a:lnTo>
                  <a:pt x="2070" y="3152"/>
                </a:lnTo>
                <a:lnTo>
                  <a:pt x="2068" y="3152"/>
                </a:lnTo>
                <a:lnTo>
                  <a:pt x="2070" y="3152"/>
                </a:lnTo>
                <a:lnTo>
                  <a:pt x="2072" y="3154"/>
                </a:lnTo>
                <a:lnTo>
                  <a:pt x="2072" y="3155"/>
                </a:lnTo>
                <a:lnTo>
                  <a:pt x="2070" y="3154"/>
                </a:lnTo>
                <a:lnTo>
                  <a:pt x="2068" y="3154"/>
                </a:lnTo>
                <a:lnTo>
                  <a:pt x="2067" y="3154"/>
                </a:lnTo>
                <a:lnTo>
                  <a:pt x="2067" y="3155"/>
                </a:lnTo>
                <a:lnTo>
                  <a:pt x="2065" y="3155"/>
                </a:lnTo>
                <a:lnTo>
                  <a:pt x="2065" y="3157"/>
                </a:lnTo>
                <a:lnTo>
                  <a:pt x="2065" y="3155"/>
                </a:lnTo>
                <a:lnTo>
                  <a:pt x="2065" y="3157"/>
                </a:lnTo>
                <a:lnTo>
                  <a:pt x="2063" y="3157"/>
                </a:lnTo>
                <a:lnTo>
                  <a:pt x="2062" y="3157"/>
                </a:lnTo>
                <a:lnTo>
                  <a:pt x="2062" y="3159"/>
                </a:lnTo>
                <a:lnTo>
                  <a:pt x="2060" y="3159"/>
                </a:lnTo>
                <a:lnTo>
                  <a:pt x="2060" y="3160"/>
                </a:lnTo>
                <a:lnTo>
                  <a:pt x="2058" y="3160"/>
                </a:lnTo>
                <a:lnTo>
                  <a:pt x="2058" y="3162"/>
                </a:lnTo>
                <a:lnTo>
                  <a:pt x="2057" y="3162"/>
                </a:lnTo>
                <a:lnTo>
                  <a:pt x="2057" y="3164"/>
                </a:lnTo>
                <a:lnTo>
                  <a:pt x="2055" y="3164"/>
                </a:lnTo>
                <a:lnTo>
                  <a:pt x="2055" y="3165"/>
                </a:lnTo>
                <a:lnTo>
                  <a:pt x="2053" y="3165"/>
                </a:lnTo>
                <a:lnTo>
                  <a:pt x="2055" y="3165"/>
                </a:lnTo>
                <a:lnTo>
                  <a:pt x="2053" y="3165"/>
                </a:lnTo>
                <a:lnTo>
                  <a:pt x="2053" y="3167"/>
                </a:lnTo>
                <a:lnTo>
                  <a:pt x="2052" y="3167"/>
                </a:lnTo>
                <a:lnTo>
                  <a:pt x="2052" y="3169"/>
                </a:lnTo>
                <a:lnTo>
                  <a:pt x="2050" y="3169"/>
                </a:lnTo>
                <a:lnTo>
                  <a:pt x="2048" y="3169"/>
                </a:lnTo>
                <a:lnTo>
                  <a:pt x="2047" y="3169"/>
                </a:lnTo>
                <a:lnTo>
                  <a:pt x="2047" y="3167"/>
                </a:lnTo>
                <a:lnTo>
                  <a:pt x="2045" y="3167"/>
                </a:lnTo>
                <a:lnTo>
                  <a:pt x="2043" y="3167"/>
                </a:lnTo>
                <a:lnTo>
                  <a:pt x="2043" y="3165"/>
                </a:lnTo>
                <a:lnTo>
                  <a:pt x="2042" y="3165"/>
                </a:lnTo>
                <a:lnTo>
                  <a:pt x="2040" y="3165"/>
                </a:lnTo>
                <a:lnTo>
                  <a:pt x="2040" y="3164"/>
                </a:lnTo>
                <a:lnTo>
                  <a:pt x="2040" y="3165"/>
                </a:lnTo>
                <a:lnTo>
                  <a:pt x="2038" y="3165"/>
                </a:lnTo>
                <a:lnTo>
                  <a:pt x="2037" y="3165"/>
                </a:lnTo>
                <a:lnTo>
                  <a:pt x="2037" y="3164"/>
                </a:lnTo>
                <a:lnTo>
                  <a:pt x="2035" y="3164"/>
                </a:lnTo>
                <a:lnTo>
                  <a:pt x="2035" y="3162"/>
                </a:lnTo>
                <a:lnTo>
                  <a:pt x="2033" y="3160"/>
                </a:lnTo>
                <a:lnTo>
                  <a:pt x="2032" y="3160"/>
                </a:lnTo>
                <a:lnTo>
                  <a:pt x="2030" y="3159"/>
                </a:lnTo>
                <a:lnTo>
                  <a:pt x="2028" y="3159"/>
                </a:lnTo>
                <a:lnTo>
                  <a:pt x="2028" y="3157"/>
                </a:lnTo>
                <a:lnTo>
                  <a:pt x="2028" y="3155"/>
                </a:lnTo>
                <a:lnTo>
                  <a:pt x="2028" y="3154"/>
                </a:lnTo>
                <a:lnTo>
                  <a:pt x="2030" y="3154"/>
                </a:lnTo>
                <a:lnTo>
                  <a:pt x="2030" y="3152"/>
                </a:lnTo>
                <a:lnTo>
                  <a:pt x="2032" y="3152"/>
                </a:lnTo>
                <a:lnTo>
                  <a:pt x="2032" y="3150"/>
                </a:lnTo>
                <a:lnTo>
                  <a:pt x="2033" y="3150"/>
                </a:lnTo>
                <a:lnTo>
                  <a:pt x="2035" y="3150"/>
                </a:lnTo>
                <a:lnTo>
                  <a:pt x="2035" y="3149"/>
                </a:lnTo>
                <a:lnTo>
                  <a:pt x="2037" y="3149"/>
                </a:lnTo>
                <a:lnTo>
                  <a:pt x="2037" y="3147"/>
                </a:lnTo>
                <a:lnTo>
                  <a:pt x="2038" y="3147"/>
                </a:lnTo>
                <a:lnTo>
                  <a:pt x="2040" y="3147"/>
                </a:lnTo>
                <a:lnTo>
                  <a:pt x="2040" y="3145"/>
                </a:lnTo>
                <a:lnTo>
                  <a:pt x="2042" y="3144"/>
                </a:lnTo>
                <a:lnTo>
                  <a:pt x="2043" y="3144"/>
                </a:lnTo>
                <a:lnTo>
                  <a:pt x="2043" y="3142"/>
                </a:lnTo>
                <a:lnTo>
                  <a:pt x="2043" y="3140"/>
                </a:lnTo>
                <a:lnTo>
                  <a:pt x="2045" y="3140"/>
                </a:lnTo>
                <a:lnTo>
                  <a:pt x="2045" y="3139"/>
                </a:lnTo>
                <a:lnTo>
                  <a:pt x="2043" y="3139"/>
                </a:lnTo>
                <a:lnTo>
                  <a:pt x="2045" y="3139"/>
                </a:lnTo>
                <a:lnTo>
                  <a:pt x="2047" y="3139"/>
                </a:lnTo>
                <a:lnTo>
                  <a:pt x="2047" y="3137"/>
                </a:lnTo>
                <a:lnTo>
                  <a:pt x="2047" y="3135"/>
                </a:lnTo>
                <a:lnTo>
                  <a:pt x="2048" y="3135"/>
                </a:lnTo>
                <a:lnTo>
                  <a:pt x="2047" y="3135"/>
                </a:lnTo>
                <a:lnTo>
                  <a:pt x="2048" y="3135"/>
                </a:lnTo>
                <a:lnTo>
                  <a:pt x="2048" y="3134"/>
                </a:lnTo>
                <a:lnTo>
                  <a:pt x="2048" y="3135"/>
                </a:lnTo>
                <a:lnTo>
                  <a:pt x="2050" y="3135"/>
                </a:lnTo>
                <a:lnTo>
                  <a:pt x="2052" y="3135"/>
                </a:lnTo>
                <a:lnTo>
                  <a:pt x="2052" y="3134"/>
                </a:lnTo>
                <a:lnTo>
                  <a:pt x="2050" y="3135"/>
                </a:lnTo>
                <a:lnTo>
                  <a:pt x="2050" y="3134"/>
                </a:lnTo>
                <a:lnTo>
                  <a:pt x="2052" y="3134"/>
                </a:lnTo>
                <a:lnTo>
                  <a:pt x="2052" y="3132"/>
                </a:lnTo>
                <a:lnTo>
                  <a:pt x="2050" y="3132"/>
                </a:lnTo>
                <a:lnTo>
                  <a:pt x="2050" y="3130"/>
                </a:lnTo>
                <a:lnTo>
                  <a:pt x="2050" y="3129"/>
                </a:lnTo>
                <a:lnTo>
                  <a:pt x="2052" y="3129"/>
                </a:lnTo>
                <a:lnTo>
                  <a:pt x="2053" y="3127"/>
                </a:lnTo>
                <a:lnTo>
                  <a:pt x="2053" y="3129"/>
                </a:lnTo>
                <a:lnTo>
                  <a:pt x="2055" y="3129"/>
                </a:lnTo>
                <a:lnTo>
                  <a:pt x="2055" y="3127"/>
                </a:lnTo>
                <a:lnTo>
                  <a:pt x="2057" y="3127"/>
                </a:lnTo>
                <a:lnTo>
                  <a:pt x="2057" y="3125"/>
                </a:lnTo>
                <a:lnTo>
                  <a:pt x="2058" y="3125"/>
                </a:lnTo>
                <a:lnTo>
                  <a:pt x="2057" y="3125"/>
                </a:lnTo>
                <a:lnTo>
                  <a:pt x="2057" y="3124"/>
                </a:lnTo>
                <a:lnTo>
                  <a:pt x="2058" y="3124"/>
                </a:lnTo>
                <a:lnTo>
                  <a:pt x="2060" y="3124"/>
                </a:lnTo>
                <a:lnTo>
                  <a:pt x="2062" y="3124"/>
                </a:lnTo>
                <a:lnTo>
                  <a:pt x="2063" y="3124"/>
                </a:lnTo>
                <a:lnTo>
                  <a:pt x="2063" y="3122"/>
                </a:lnTo>
                <a:lnTo>
                  <a:pt x="2062" y="3120"/>
                </a:lnTo>
                <a:lnTo>
                  <a:pt x="2062" y="3122"/>
                </a:lnTo>
                <a:lnTo>
                  <a:pt x="2060" y="3122"/>
                </a:lnTo>
                <a:lnTo>
                  <a:pt x="2060" y="3120"/>
                </a:lnTo>
                <a:lnTo>
                  <a:pt x="2062" y="3120"/>
                </a:lnTo>
                <a:lnTo>
                  <a:pt x="2060" y="3120"/>
                </a:lnTo>
                <a:lnTo>
                  <a:pt x="2058" y="3120"/>
                </a:lnTo>
                <a:lnTo>
                  <a:pt x="2057" y="3120"/>
                </a:lnTo>
                <a:lnTo>
                  <a:pt x="2055" y="3122"/>
                </a:lnTo>
                <a:lnTo>
                  <a:pt x="2053" y="3122"/>
                </a:lnTo>
                <a:lnTo>
                  <a:pt x="2052" y="3122"/>
                </a:lnTo>
                <a:lnTo>
                  <a:pt x="2052" y="3120"/>
                </a:lnTo>
                <a:lnTo>
                  <a:pt x="2050" y="3122"/>
                </a:lnTo>
                <a:lnTo>
                  <a:pt x="2050" y="3120"/>
                </a:lnTo>
                <a:lnTo>
                  <a:pt x="2048" y="3120"/>
                </a:lnTo>
                <a:lnTo>
                  <a:pt x="2048" y="3119"/>
                </a:lnTo>
                <a:lnTo>
                  <a:pt x="2047" y="3119"/>
                </a:lnTo>
                <a:lnTo>
                  <a:pt x="2045" y="3117"/>
                </a:lnTo>
                <a:lnTo>
                  <a:pt x="2043" y="3117"/>
                </a:lnTo>
                <a:lnTo>
                  <a:pt x="2043" y="3115"/>
                </a:lnTo>
                <a:lnTo>
                  <a:pt x="2042" y="3115"/>
                </a:lnTo>
                <a:lnTo>
                  <a:pt x="2042" y="3114"/>
                </a:lnTo>
                <a:lnTo>
                  <a:pt x="2042" y="3112"/>
                </a:lnTo>
                <a:lnTo>
                  <a:pt x="2040" y="3112"/>
                </a:lnTo>
                <a:lnTo>
                  <a:pt x="2040" y="3110"/>
                </a:lnTo>
                <a:lnTo>
                  <a:pt x="2038" y="3110"/>
                </a:lnTo>
                <a:lnTo>
                  <a:pt x="2038" y="3109"/>
                </a:lnTo>
                <a:lnTo>
                  <a:pt x="2040" y="3109"/>
                </a:lnTo>
                <a:lnTo>
                  <a:pt x="2042" y="3109"/>
                </a:lnTo>
                <a:lnTo>
                  <a:pt x="2043" y="3109"/>
                </a:lnTo>
                <a:lnTo>
                  <a:pt x="2043" y="3107"/>
                </a:lnTo>
                <a:lnTo>
                  <a:pt x="2045" y="3107"/>
                </a:lnTo>
                <a:lnTo>
                  <a:pt x="2047" y="3107"/>
                </a:lnTo>
                <a:lnTo>
                  <a:pt x="2048" y="3107"/>
                </a:lnTo>
                <a:lnTo>
                  <a:pt x="2048" y="3105"/>
                </a:lnTo>
                <a:lnTo>
                  <a:pt x="2050" y="3105"/>
                </a:lnTo>
                <a:lnTo>
                  <a:pt x="2050" y="3104"/>
                </a:lnTo>
                <a:lnTo>
                  <a:pt x="2050" y="3102"/>
                </a:lnTo>
                <a:lnTo>
                  <a:pt x="2050" y="3100"/>
                </a:lnTo>
                <a:lnTo>
                  <a:pt x="2052" y="3102"/>
                </a:lnTo>
                <a:lnTo>
                  <a:pt x="2053" y="3102"/>
                </a:lnTo>
                <a:lnTo>
                  <a:pt x="2055" y="3102"/>
                </a:lnTo>
                <a:lnTo>
                  <a:pt x="2055" y="3104"/>
                </a:lnTo>
                <a:lnTo>
                  <a:pt x="2057" y="3104"/>
                </a:lnTo>
                <a:lnTo>
                  <a:pt x="2058" y="3105"/>
                </a:lnTo>
                <a:lnTo>
                  <a:pt x="2060" y="3105"/>
                </a:lnTo>
                <a:lnTo>
                  <a:pt x="2062" y="3105"/>
                </a:lnTo>
                <a:lnTo>
                  <a:pt x="2062" y="3107"/>
                </a:lnTo>
                <a:lnTo>
                  <a:pt x="2063" y="3107"/>
                </a:lnTo>
                <a:lnTo>
                  <a:pt x="2065" y="3107"/>
                </a:lnTo>
                <a:lnTo>
                  <a:pt x="2063" y="3107"/>
                </a:lnTo>
                <a:lnTo>
                  <a:pt x="2063" y="3105"/>
                </a:lnTo>
                <a:lnTo>
                  <a:pt x="2062" y="3105"/>
                </a:lnTo>
                <a:lnTo>
                  <a:pt x="2060" y="3104"/>
                </a:lnTo>
                <a:lnTo>
                  <a:pt x="2058" y="3102"/>
                </a:lnTo>
                <a:lnTo>
                  <a:pt x="2057" y="3102"/>
                </a:lnTo>
                <a:lnTo>
                  <a:pt x="2057" y="3100"/>
                </a:lnTo>
                <a:lnTo>
                  <a:pt x="2055" y="3100"/>
                </a:lnTo>
                <a:lnTo>
                  <a:pt x="2053" y="3100"/>
                </a:lnTo>
                <a:lnTo>
                  <a:pt x="2053" y="3098"/>
                </a:lnTo>
                <a:lnTo>
                  <a:pt x="2052" y="3098"/>
                </a:lnTo>
                <a:lnTo>
                  <a:pt x="2050" y="3098"/>
                </a:lnTo>
                <a:lnTo>
                  <a:pt x="2048" y="3100"/>
                </a:lnTo>
                <a:lnTo>
                  <a:pt x="2047" y="3100"/>
                </a:lnTo>
                <a:lnTo>
                  <a:pt x="2047" y="3102"/>
                </a:lnTo>
                <a:lnTo>
                  <a:pt x="2047" y="3104"/>
                </a:lnTo>
                <a:lnTo>
                  <a:pt x="2045" y="3104"/>
                </a:lnTo>
                <a:lnTo>
                  <a:pt x="2043" y="3104"/>
                </a:lnTo>
                <a:lnTo>
                  <a:pt x="2042" y="3104"/>
                </a:lnTo>
                <a:lnTo>
                  <a:pt x="2040" y="3104"/>
                </a:lnTo>
                <a:lnTo>
                  <a:pt x="2040" y="3102"/>
                </a:lnTo>
                <a:lnTo>
                  <a:pt x="2038" y="3102"/>
                </a:lnTo>
                <a:lnTo>
                  <a:pt x="2040" y="3102"/>
                </a:lnTo>
                <a:lnTo>
                  <a:pt x="2038" y="3102"/>
                </a:lnTo>
                <a:lnTo>
                  <a:pt x="2038" y="3100"/>
                </a:lnTo>
                <a:lnTo>
                  <a:pt x="2038" y="3098"/>
                </a:lnTo>
                <a:lnTo>
                  <a:pt x="2038" y="3097"/>
                </a:lnTo>
                <a:lnTo>
                  <a:pt x="2037" y="3097"/>
                </a:lnTo>
                <a:lnTo>
                  <a:pt x="2037" y="3095"/>
                </a:lnTo>
                <a:lnTo>
                  <a:pt x="2037" y="3093"/>
                </a:lnTo>
                <a:lnTo>
                  <a:pt x="2035" y="3093"/>
                </a:lnTo>
                <a:lnTo>
                  <a:pt x="2033" y="3093"/>
                </a:lnTo>
                <a:lnTo>
                  <a:pt x="2033" y="3095"/>
                </a:lnTo>
                <a:lnTo>
                  <a:pt x="2032" y="3095"/>
                </a:lnTo>
                <a:lnTo>
                  <a:pt x="2030" y="3095"/>
                </a:lnTo>
                <a:lnTo>
                  <a:pt x="2030" y="3097"/>
                </a:lnTo>
                <a:lnTo>
                  <a:pt x="2030" y="3098"/>
                </a:lnTo>
                <a:lnTo>
                  <a:pt x="2028" y="3098"/>
                </a:lnTo>
                <a:lnTo>
                  <a:pt x="2027" y="3098"/>
                </a:lnTo>
                <a:lnTo>
                  <a:pt x="2025" y="3098"/>
                </a:lnTo>
                <a:lnTo>
                  <a:pt x="2025" y="3100"/>
                </a:lnTo>
                <a:lnTo>
                  <a:pt x="2023" y="3100"/>
                </a:lnTo>
                <a:lnTo>
                  <a:pt x="2025" y="3100"/>
                </a:lnTo>
                <a:lnTo>
                  <a:pt x="2023" y="3100"/>
                </a:lnTo>
                <a:lnTo>
                  <a:pt x="2022" y="3100"/>
                </a:lnTo>
                <a:lnTo>
                  <a:pt x="2022" y="3098"/>
                </a:lnTo>
                <a:lnTo>
                  <a:pt x="2022" y="3100"/>
                </a:lnTo>
                <a:lnTo>
                  <a:pt x="2020" y="3098"/>
                </a:lnTo>
                <a:lnTo>
                  <a:pt x="2018" y="3098"/>
                </a:lnTo>
                <a:lnTo>
                  <a:pt x="2018" y="3097"/>
                </a:lnTo>
                <a:lnTo>
                  <a:pt x="2018" y="3095"/>
                </a:lnTo>
                <a:lnTo>
                  <a:pt x="2017" y="3095"/>
                </a:lnTo>
                <a:lnTo>
                  <a:pt x="2017" y="3093"/>
                </a:lnTo>
                <a:lnTo>
                  <a:pt x="2015" y="3093"/>
                </a:lnTo>
                <a:lnTo>
                  <a:pt x="2017" y="3092"/>
                </a:lnTo>
                <a:lnTo>
                  <a:pt x="2015" y="3092"/>
                </a:lnTo>
                <a:lnTo>
                  <a:pt x="2015" y="3090"/>
                </a:lnTo>
                <a:lnTo>
                  <a:pt x="2017" y="3090"/>
                </a:lnTo>
                <a:lnTo>
                  <a:pt x="2018" y="3090"/>
                </a:lnTo>
                <a:lnTo>
                  <a:pt x="2017" y="3090"/>
                </a:lnTo>
                <a:lnTo>
                  <a:pt x="2018" y="3092"/>
                </a:lnTo>
                <a:lnTo>
                  <a:pt x="2020" y="3092"/>
                </a:lnTo>
                <a:lnTo>
                  <a:pt x="2020" y="3090"/>
                </a:lnTo>
                <a:lnTo>
                  <a:pt x="2018" y="3090"/>
                </a:lnTo>
                <a:lnTo>
                  <a:pt x="2018" y="3088"/>
                </a:lnTo>
                <a:lnTo>
                  <a:pt x="2020" y="3088"/>
                </a:lnTo>
                <a:lnTo>
                  <a:pt x="2020" y="3087"/>
                </a:lnTo>
                <a:lnTo>
                  <a:pt x="2020" y="3085"/>
                </a:lnTo>
                <a:lnTo>
                  <a:pt x="2022" y="3083"/>
                </a:lnTo>
                <a:lnTo>
                  <a:pt x="2020" y="3083"/>
                </a:lnTo>
                <a:lnTo>
                  <a:pt x="2020" y="3082"/>
                </a:lnTo>
                <a:lnTo>
                  <a:pt x="2018" y="3082"/>
                </a:lnTo>
                <a:lnTo>
                  <a:pt x="2018" y="3080"/>
                </a:lnTo>
                <a:lnTo>
                  <a:pt x="2020" y="3080"/>
                </a:lnTo>
                <a:lnTo>
                  <a:pt x="2022" y="3080"/>
                </a:lnTo>
                <a:lnTo>
                  <a:pt x="2022" y="3078"/>
                </a:lnTo>
                <a:lnTo>
                  <a:pt x="2022" y="3077"/>
                </a:lnTo>
                <a:lnTo>
                  <a:pt x="2022" y="3078"/>
                </a:lnTo>
                <a:lnTo>
                  <a:pt x="2023" y="3078"/>
                </a:lnTo>
                <a:lnTo>
                  <a:pt x="2023" y="3077"/>
                </a:lnTo>
                <a:lnTo>
                  <a:pt x="2023" y="3075"/>
                </a:lnTo>
                <a:lnTo>
                  <a:pt x="2023" y="3073"/>
                </a:lnTo>
                <a:lnTo>
                  <a:pt x="2025" y="3072"/>
                </a:lnTo>
                <a:lnTo>
                  <a:pt x="2027" y="3072"/>
                </a:lnTo>
                <a:lnTo>
                  <a:pt x="2027" y="3070"/>
                </a:lnTo>
                <a:lnTo>
                  <a:pt x="2028" y="3070"/>
                </a:lnTo>
                <a:lnTo>
                  <a:pt x="2028" y="3068"/>
                </a:lnTo>
                <a:lnTo>
                  <a:pt x="2027" y="3068"/>
                </a:lnTo>
                <a:lnTo>
                  <a:pt x="2025" y="3068"/>
                </a:lnTo>
                <a:lnTo>
                  <a:pt x="2025" y="3067"/>
                </a:lnTo>
                <a:lnTo>
                  <a:pt x="2025" y="3065"/>
                </a:lnTo>
                <a:lnTo>
                  <a:pt x="2025" y="3063"/>
                </a:lnTo>
                <a:lnTo>
                  <a:pt x="2025" y="3062"/>
                </a:lnTo>
                <a:lnTo>
                  <a:pt x="2025" y="3060"/>
                </a:lnTo>
                <a:lnTo>
                  <a:pt x="2025" y="3058"/>
                </a:lnTo>
                <a:lnTo>
                  <a:pt x="2027" y="3058"/>
                </a:lnTo>
                <a:lnTo>
                  <a:pt x="2028" y="3058"/>
                </a:lnTo>
                <a:lnTo>
                  <a:pt x="2030" y="3058"/>
                </a:lnTo>
                <a:lnTo>
                  <a:pt x="2030" y="3060"/>
                </a:lnTo>
                <a:lnTo>
                  <a:pt x="2032" y="3060"/>
                </a:lnTo>
                <a:lnTo>
                  <a:pt x="2033" y="3060"/>
                </a:lnTo>
                <a:lnTo>
                  <a:pt x="2033" y="3062"/>
                </a:lnTo>
                <a:lnTo>
                  <a:pt x="2035" y="3062"/>
                </a:lnTo>
                <a:lnTo>
                  <a:pt x="2035" y="3060"/>
                </a:lnTo>
                <a:lnTo>
                  <a:pt x="2037" y="3060"/>
                </a:lnTo>
                <a:lnTo>
                  <a:pt x="2038" y="3060"/>
                </a:lnTo>
                <a:lnTo>
                  <a:pt x="2040" y="3060"/>
                </a:lnTo>
                <a:lnTo>
                  <a:pt x="2040" y="3058"/>
                </a:lnTo>
                <a:lnTo>
                  <a:pt x="2042" y="3058"/>
                </a:lnTo>
                <a:lnTo>
                  <a:pt x="2042" y="3057"/>
                </a:lnTo>
                <a:lnTo>
                  <a:pt x="2043" y="3057"/>
                </a:lnTo>
                <a:lnTo>
                  <a:pt x="2043" y="3058"/>
                </a:lnTo>
                <a:lnTo>
                  <a:pt x="2045" y="3058"/>
                </a:lnTo>
                <a:lnTo>
                  <a:pt x="2047" y="3060"/>
                </a:lnTo>
                <a:lnTo>
                  <a:pt x="2048" y="3060"/>
                </a:lnTo>
                <a:lnTo>
                  <a:pt x="2048" y="3062"/>
                </a:lnTo>
                <a:lnTo>
                  <a:pt x="2048" y="3060"/>
                </a:lnTo>
                <a:lnTo>
                  <a:pt x="2050" y="3060"/>
                </a:lnTo>
                <a:lnTo>
                  <a:pt x="2050" y="3058"/>
                </a:lnTo>
                <a:lnTo>
                  <a:pt x="2052" y="3058"/>
                </a:lnTo>
                <a:lnTo>
                  <a:pt x="2052" y="3057"/>
                </a:lnTo>
                <a:lnTo>
                  <a:pt x="2053" y="3057"/>
                </a:lnTo>
                <a:lnTo>
                  <a:pt x="2053" y="3055"/>
                </a:lnTo>
                <a:lnTo>
                  <a:pt x="2055" y="3055"/>
                </a:lnTo>
                <a:lnTo>
                  <a:pt x="2055" y="3053"/>
                </a:lnTo>
                <a:lnTo>
                  <a:pt x="2057" y="3053"/>
                </a:lnTo>
                <a:lnTo>
                  <a:pt x="2057" y="3055"/>
                </a:lnTo>
                <a:lnTo>
                  <a:pt x="2058" y="3055"/>
                </a:lnTo>
                <a:lnTo>
                  <a:pt x="2060" y="3055"/>
                </a:lnTo>
                <a:lnTo>
                  <a:pt x="2060" y="3053"/>
                </a:lnTo>
                <a:lnTo>
                  <a:pt x="2062" y="3055"/>
                </a:lnTo>
                <a:lnTo>
                  <a:pt x="2063" y="3055"/>
                </a:lnTo>
                <a:lnTo>
                  <a:pt x="2063" y="3053"/>
                </a:lnTo>
                <a:lnTo>
                  <a:pt x="2065" y="3053"/>
                </a:lnTo>
                <a:lnTo>
                  <a:pt x="2067" y="3053"/>
                </a:lnTo>
                <a:lnTo>
                  <a:pt x="2068" y="3053"/>
                </a:lnTo>
                <a:lnTo>
                  <a:pt x="2068" y="3052"/>
                </a:lnTo>
                <a:lnTo>
                  <a:pt x="2070" y="3052"/>
                </a:lnTo>
                <a:lnTo>
                  <a:pt x="2072" y="3052"/>
                </a:lnTo>
                <a:lnTo>
                  <a:pt x="2073" y="3052"/>
                </a:lnTo>
                <a:lnTo>
                  <a:pt x="2075" y="3052"/>
                </a:lnTo>
                <a:lnTo>
                  <a:pt x="2075" y="3053"/>
                </a:lnTo>
                <a:lnTo>
                  <a:pt x="2077" y="3053"/>
                </a:lnTo>
                <a:lnTo>
                  <a:pt x="2077" y="3052"/>
                </a:lnTo>
                <a:lnTo>
                  <a:pt x="2077" y="3053"/>
                </a:lnTo>
                <a:lnTo>
                  <a:pt x="2078" y="3053"/>
                </a:lnTo>
                <a:lnTo>
                  <a:pt x="2080" y="3053"/>
                </a:lnTo>
                <a:lnTo>
                  <a:pt x="2082" y="3053"/>
                </a:lnTo>
                <a:lnTo>
                  <a:pt x="2082" y="3055"/>
                </a:lnTo>
                <a:lnTo>
                  <a:pt x="2082" y="3053"/>
                </a:lnTo>
                <a:lnTo>
                  <a:pt x="2083" y="3053"/>
                </a:lnTo>
                <a:lnTo>
                  <a:pt x="2082" y="3052"/>
                </a:lnTo>
                <a:lnTo>
                  <a:pt x="2082" y="3050"/>
                </a:lnTo>
                <a:lnTo>
                  <a:pt x="2083" y="3052"/>
                </a:lnTo>
                <a:lnTo>
                  <a:pt x="2085" y="3052"/>
                </a:lnTo>
                <a:lnTo>
                  <a:pt x="2085" y="3053"/>
                </a:lnTo>
                <a:lnTo>
                  <a:pt x="2085" y="3052"/>
                </a:lnTo>
                <a:lnTo>
                  <a:pt x="2087" y="3052"/>
                </a:lnTo>
                <a:lnTo>
                  <a:pt x="2087" y="3053"/>
                </a:lnTo>
                <a:lnTo>
                  <a:pt x="2087" y="3052"/>
                </a:lnTo>
                <a:lnTo>
                  <a:pt x="2088" y="3052"/>
                </a:lnTo>
                <a:lnTo>
                  <a:pt x="2088" y="3053"/>
                </a:lnTo>
                <a:lnTo>
                  <a:pt x="2090" y="3053"/>
                </a:lnTo>
                <a:lnTo>
                  <a:pt x="2088" y="3053"/>
                </a:lnTo>
                <a:lnTo>
                  <a:pt x="2088" y="3052"/>
                </a:lnTo>
                <a:lnTo>
                  <a:pt x="2090" y="3052"/>
                </a:lnTo>
                <a:lnTo>
                  <a:pt x="2090" y="3053"/>
                </a:lnTo>
                <a:lnTo>
                  <a:pt x="2092" y="3053"/>
                </a:lnTo>
                <a:lnTo>
                  <a:pt x="2092" y="3055"/>
                </a:lnTo>
                <a:lnTo>
                  <a:pt x="2093" y="3055"/>
                </a:lnTo>
                <a:lnTo>
                  <a:pt x="2093" y="3057"/>
                </a:lnTo>
                <a:lnTo>
                  <a:pt x="2093" y="3058"/>
                </a:lnTo>
                <a:lnTo>
                  <a:pt x="2095" y="3058"/>
                </a:lnTo>
                <a:lnTo>
                  <a:pt x="2095" y="3060"/>
                </a:lnTo>
                <a:lnTo>
                  <a:pt x="2097" y="3060"/>
                </a:lnTo>
                <a:lnTo>
                  <a:pt x="2097" y="3062"/>
                </a:lnTo>
                <a:lnTo>
                  <a:pt x="2098" y="3063"/>
                </a:lnTo>
                <a:lnTo>
                  <a:pt x="2098" y="3065"/>
                </a:lnTo>
                <a:lnTo>
                  <a:pt x="2100" y="3065"/>
                </a:lnTo>
                <a:lnTo>
                  <a:pt x="2100" y="3067"/>
                </a:lnTo>
                <a:lnTo>
                  <a:pt x="2100" y="3068"/>
                </a:lnTo>
                <a:lnTo>
                  <a:pt x="2100" y="3070"/>
                </a:lnTo>
                <a:lnTo>
                  <a:pt x="2102" y="3070"/>
                </a:lnTo>
                <a:lnTo>
                  <a:pt x="2102" y="3072"/>
                </a:lnTo>
                <a:lnTo>
                  <a:pt x="2102" y="3073"/>
                </a:lnTo>
                <a:lnTo>
                  <a:pt x="2103" y="3073"/>
                </a:lnTo>
                <a:lnTo>
                  <a:pt x="2103" y="3075"/>
                </a:lnTo>
                <a:lnTo>
                  <a:pt x="2105" y="3077"/>
                </a:lnTo>
                <a:lnTo>
                  <a:pt x="2105" y="3078"/>
                </a:lnTo>
                <a:lnTo>
                  <a:pt x="2105" y="3080"/>
                </a:lnTo>
                <a:lnTo>
                  <a:pt x="2107" y="3080"/>
                </a:lnTo>
                <a:lnTo>
                  <a:pt x="2107" y="3082"/>
                </a:lnTo>
                <a:lnTo>
                  <a:pt x="2108" y="3082"/>
                </a:lnTo>
                <a:lnTo>
                  <a:pt x="2110" y="3082"/>
                </a:lnTo>
                <a:lnTo>
                  <a:pt x="2108" y="3082"/>
                </a:lnTo>
                <a:lnTo>
                  <a:pt x="2108" y="3080"/>
                </a:lnTo>
                <a:lnTo>
                  <a:pt x="2110" y="3080"/>
                </a:lnTo>
                <a:lnTo>
                  <a:pt x="2110" y="3082"/>
                </a:lnTo>
                <a:lnTo>
                  <a:pt x="2112" y="3082"/>
                </a:lnTo>
                <a:lnTo>
                  <a:pt x="2112" y="3083"/>
                </a:lnTo>
                <a:lnTo>
                  <a:pt x="2112" y="3085"/>
                </a:lnTo>
                <a:lnTo>
                  <a:pt x="2112" y="3083"/>
                </a:lnTo>
                <a:lnTo>
                  <a:pt x="2112" y="3085"/>
                </a:lnTo>
                <a:lnTo>
                  <a:pt x="2113" y="3085"/>
                </a:lnTo>
                <a:lnTo>
                  <a:pt x="2113" y="3087"/>
                </a:lnTo>
                <a:lnTo>
                  <a:pt x="2115" y="3087"/>
                </a:lnTo>
                <a:lnTo>
                  <a:pt x="2115" y="3088"/>
                </a:lnTo>
                <a:lnTo>
                  <a:pt x="2113" y="3088"/>
                </a:lnTo>
                <a:lnTo>
                  <a:pt x="2113" y="3090"/>
                </a:lnTo>
                <a:lnTo>
                  <a:pt x="2115" y="3090"/>
                </a:lnTo>
                <a:lnTo>
                  <a:pt x="2115" y="3092"/>
                </a:lnTo>
                <a:lnTo>
                  <a:pt x="2115" y="3093"/>
                </a:lnTo>
                <a:lnTo>
                  <a:pt x="2117" y="3093"/>
                </a:lnTo>
                <a:lnTo>
                  <a:pt x="2117" y="3092"/>
                </a:lnTo>
                <a:lnTo>
                  <a:pt x="2117" y="3090"/>
                </a:lnTo>
                <a:lnTo>
                  <a:pt x="2115" y="3090"/>
                </a:lnTo>
                <a:lnTo>
                  <a:pt x="2115" y="3088"/>
                </a:lnTo>
                <a:lnTo>
                  <a:pt x="2117" y="3087"/>
                </a:lnTo>
                <a:lnTo>
                  <a:pt x="2115" y="3087"/>
                </a:lnTo>
                <a:lnTo>
                  <a:pt x="2115" y="3085"/>
                </a:lnTo>
                <a:lnTo>
                  <a:pt x="2115" y="3083"/>
                </a:lnTo>
                <a:lnTo>
                  <a:pt x="2113" y="3083"/>
                </a:lnTo>
                <a:lnTo>
                  <a:pt x="2113" y="3082"/>
                </a:lnTo>
                <a:lnTo>
                  <a:pt x="2112" y="3082"/>
                </a:lnTo>
                <a:lnTo>
                  <a:pt x="2113" y="3082"/>
                </a:lnTo>
                <a:lnTo>
                  <a:pt x="2112" y="3082"/>
                </a:lnTo>
                <a:lnTo>
                  <a:pt x="2112" y="3080"/>
                </a:lnTo>
                <a:lnTo>
                  <a:pt x="2110" y="3080"/>
                </a:lnTo>
                <a:lnTo>
                  <a:pt x="2110" y="3078"/>
                </a:lnTo>
                <a:lnTo>
                  <a:pt x="2108" y="3078"/>
                </a:lnTo>
                <a:lnTo>
                  <a:pt x="2108" y="3077"/>
                </a:lnTo>
                <a:lnTo>
                  <a:pt x="2108" y="3075"/>
                </a:lnTo>
                <a:lnTo>
                  <a:pt x="2107" y="3075"/>
                </a:lnTo>
                <a:lnTo>
                  <a:pt x="2107" y="3073"/>
                </a:lnTo>
                <a:lnTo>
                  <a:pt x="2108" y="3073"/>
                </a:lnTo>
                <a:lnTo>
                  <a:pt x="2108" y="3072"/>
                </a:lnTo>
                <a:lnTo>
                  <a:pt x="2107" y="3070"/>
                </a:lnTo>
                <a:lnTo>
                  <a:pt x="2107" y="3068"/>
                </a:lnTo>
                <a:lnTo>
                  <a:pt x="2107" y="3067"/>
                </a:lnTo>
                <a:lnTo>
                  <a:pt x="2105" y="3067"/>
                </a:lnTo>
                <a:lnTo>
                  <a:pt x="2105" y="3065"/>
                </a:lnTo>
                <a:lnTo>
                  <a:pt x="2103" y="3063"/>
                </a:lnTo>
                <a:lnTo>
                  <a:pt x="2103" y="3062"/>
                </a:lnTo>
                <a:lnTo>
                  <a:pt x="2102" y="3062"/>
                </a:lnTo>
                <a:lnTo>
                  <a:pt x="2100" y="3062"/>
                </a:lnTo>
                <a:lnTo>
                  <a:pt x="2100" y="3060"/>
                </a:lnTo>
                <a:lnTo>
                  <a:pt x="2100" y="3058"/>
                </a:lnTo>
                <a:lnTo>
                  <a:pt x="2098" y="3058"/>
                </a:lnTo>
                <a:lnTo>
                  <a:pt x="2098" y="3057"/>
                </a:lnTo>
                <a:lnTo>
                  <a:pt x="2098" y="3055"/>
                </a:lnTo>
                <a:lnTo>
                  <a:pt x="2097" y="3055"/>
                </a:lnTo>
                <a:lnTo>
                  <a:pt x="2097" y="3053"/>
                </a:lnTo>
                <a:lnTo>
                  <a:pt x="2095" y="3053"/>
                </a:lnTo>
                <a:lnTo>
                  <a:pt x="2095" y="3052"/>
                </a:lnTo>
                <a:lnTo>
                  <a:pt x="2093" y="3052"/>
                </a:lnTo>
                <a:lnTo>
                  <a:pt x="2093" y="3050"/>
                </a:lnTo>
                <a:lnTo>
                  <a:pt x="2092" y="3048"/>
                </a:lnTo>
                <a:lnTo>
                  <a:pt x="2092" y="3047"/>
                </a:lnTo>
                <a:lnTo>
                  <a:pt x="2090" y="3047"/>
                </a:lnTo>
                <a:lnTo>
                  <a:pt x="2092" y="3047"/>
                </a:lnTo>
                <a:lnTo>
                  <a:pt x="2090" y="3047"/>
                </a:lnTo>
                <a:lnTo>
                  <a:pt x="2092" y="3047"/>
                </a:lnTo>
                <a:lnTo>
                  <a:pt x="2090" y="3045"/>
                </a:lnTo>
                <a:lnTo>
                  <a:pt x="2090" y="3047"/>
                </a:lnTo>
                <a:lnTo>
                  <a:pt x="2090" y="3048"/>
                </a:lnTo>
                <a:lnTo>
                  <a:pt x="2090" y="3047"/>
                </a:lnTo>
                <a:lnTo>
                  <a:pt x="2088" y="3047"/>
                </a:lnTo>
                <a:lnTo>
                  <a:pt x="2088" y="3045"/>
                </a:lnTo>
                <a:lnTo>
                  <a:pt x="2087" y="3045"/>
                </a:lnTo>
                <a:lnTo>
                  <a:pt x="2087" y="3043"/>
                </a:lnTo>
                <a:lnTo>
                  <a:pt x="2085" y="3043"/>
                </a:lnTo>
                <a:lnTo>
                  <a:pt x="2085" y="3042"/>
                </a:lnTo>
                <a:lnTo>
                  <a:pt x="2087" y="3042"/>
                </a:lnTo>
                <a:lnTo>
                  <a:pt x="2087" y="3040"/>
                </a:lnTo>
                <a:lnTo>
                  <a:pt x="2088" y="3040"/>
                </a:lnTo>
                <a:lnTo>
                  <a:pt x="2088" y="3042"/>
                </a:lnTo>
                <a:lnTo>
                  <a:pt x="2090" y="3040"/>
                </a:lnTo>
                <a:lnTo>
                  <a:pt x="2090" y="3042"/>
                </a:lnTo>
                <a:lnTo>
                  <a:pt x="2090" y="3043"/>
                </a:lnTo>
                <a:lnTo>
                  <a:pt x="2092" y="3043"/>
                </a:lnTo>
                <a:lnTo>
                  <a:pt x="2092" y="3042"/>
                </a:lnTo>
                <a:lnTo>
                  <a:pt x="2093" y="3042"/>
                </a:lnTo>
                <a:lnTo>
                  <a:pt x="2093" y="3040"/>
                </a:lnTo>
                <a:lnTo>
                  <a:pt x="2093" y="3038"/>
                </a:lnTo>
                <a:lnTo>
                  <a:pt x="2093" y="3037"/>
                </a:lnTo>
                <a:lnTo>
                  <a:pt x="2093" y="3035"/>
                </a:lnTo>
                <a:lnTo>
                  <a:pt x="2095" y="3035"/>
                </a:lnTo>
                <a:lnTo>
                  <a:pt x="2095" y="3033"/>
                </a:lnTo>
                <a:lnTo>
                  <a:pt x="2097" y="3033"/>
                </a:lnTo>
                <a:lnTo>
                  <a:pt x="2098" y="3033"/>
                </a:lnTo>
                <a:lnTo>
                  <a:pt x="2100" y="3035"/>
                </a:lnTo>
                <a:lnTo>
                  <a:pt x="2100" y="3037"/>
                </a:lnTo>
                <a:lnTo>
                  <a:pt x="2102" y="3037"/>
                </a:lnTo>
                <a:lnTo>
                  <a:pt x="2102" y="3035"/>
                </a:lnTo>
                <a:lnTo>
                  <a:pt x="2100" y="3035"/>
                </a:lnTo>
                <a:lnTo>
                  <a:pt x="2100" y="3033"/>
                </a:lnTo>
                <a:lnTo>
                  <a:pt x="2100" y="3032"/>
                </a:lnTo>
                <a:lnTo>
                  <a:pt x="2100" y="3033"/>
                </a:lnTo>
                <a:lnTo>
                  <a:pt x="2098" y="3033"/>
                </a:lnTo>
                <a:lnTo>
                  <a:pt x="2098" y="3032"/>
                </a:lnTo>
                <a:lnTo>
                  <a:pt x="2100" y="3032"/>
                </a:lnTo>
                <a:lnTo>
                  <a:pt x="2100" y="3030"/>
                </a:lnTo>
                <a:lnTo>
                  <a:pt x="2100" y="3028"/>
                </a:lnTo>
                <a:lnTo>
                  <a:pt x="2102" y="3028"/>
                </a:lnTo>
                <a:lnTo>
                  <a:pt x="2103" y="3028"/>
                </a:lnTo>
                <a:lnTo>
                  <a:pt x="2105" y="3028"/>
                </a:lnTo>
                <a:lnTo>
                  <a:pt x="2105" y="3027"/>
                </a:lnTo>
                <a:lnTo>
                  <a:pt x="2107" y="3027"/>
                </a:lnTo>
                <a:lnTo>
                  <a:pt x="2108" y="3027"/>
                </a:lnTo>
                <a:lnTo>
                  <a:pt x="2110" y="3027"/>
                </a:lnTo>
                <a:lnTo>
                  <a:pt x="2112" y="3027"/>
                </a:lnTo>
                <a:lnTo>
                  <a:pt x="2113" y="3027"/>
                </a:lnTo>
                <a:lnTo>
                  <a:pt x="2115" y="3027"/>
                </a:lnTo>
                <a:lnTo>
                  <a:pt x="2115" y="3025"/>
                </a:lnTo>
                <a:lnTo>
                  <a:pt x="2117" y="3025"/>
                </a:lnTo>
                <a:lnTo>
                  <a:pt x="2118" y="3025"/>
                </a:lnTo>
                <a:lnTo>
                  <a:pt x="2120" y="3025"/>
                </a:lnTo>
                <a:lnTo>
                  <a:pt x="2120" y="3023"/>
                </a:lnTo>
                <a:lnTo>
                  <a:pt x="2120" y="3022"/>
                </a:lnTo>
                <a:lnTo>
                  <a:pt x="2118" y="3022"/>
                </a:lnTo>
                <a:lnTo>
                  <a:pt x="2118" y="3020"/>
                </a:lnTo>
                <a:lnTo>
                  <a:pt x="2118" y="3022"/>
                </a:lnTo>
                <a:lnTo>
                  <a:pt x="2117" y="3022"/>
                </a:lnTo>
                <a:lnTo>
                  <a:pt x="2115" y="3022"/>
                </a:lnTo>
                <a:lnTo>
                  <a:pt x="2115" y="3023"/>
                </a:lnTo>
                <a:lnTo>
                  <a:pt x="2113" y="3023"/>
                </a:lnTo>
                <a:lnTo>
                  <a:pt x="2112" y="3023"/>
                </a:lnTo>
                <a:lnTo>
                  <a:pt x="2112" y="3025"/>
                </a:lnTo>
                <a:lnTo>
                  <a:pt x="2110" y="3025"/>
                </a:lnTo>
                <a:lnTo>
                  <a:pt x="2108" y="3023"/>
                </a:lnTo>
                <a:lnTo>
                  <a:pt x="2107" y="3023"/>
                </a:lnTo>
                <a:lnTo>
                  <a:pt x="2107" y="3022"/>
                </a:lnTo>
                <a:lnTo>
                  <a:pt x="2105" y="3022"/>
                </a:lnTo>
                <a:lnTo>
                  <a:pt x="2103" y="3022"/>
                </a:lnTo>
                <a:lnTo>
                  <a:pt x="2102" y="3023"/>
                </a:lnTo>
                <a:lnTo>
                  <a:pt x="2100" y="3023"/>
                </a:lnTo>
                <a:lnTo>
                  <a:pt x="2100" y="3025"/>
                </a:lnTo>
                <a:lnTo>
                  <a:pt x="2098" y="3025"/>
                </a:lnTo>
                <a:lnTo>
                  <a:pt x="2098" y="3027"/>
                </a:lnTo>
                <a:lnTo>
                  <a:pt x="2098" y="3028"/>
                </a:lnTo>
                <a:lnTo>
                  <a:pt x="2097" y="3028"/>
                </a:lnTo>
                <a:lnTo>
                  <a:pt x="2095" y="3028"/>
                </a:lnTo>
                <a:lnTo>
                  <a:pt x="2095" y="3030"/>
                </a:lnTo>
                <a:lnTo>
                  <a:pt x="2095" y="3028"/>
                </a:lnTo>
                <a:lnTo>
                  <a:pt x="2093" y="3028"/>
                </a:lnTo>
                <a:lnTo>
                  <a:pt x="2093" y="3027"/>
                </a:lnTo>
                <a:lnTo>
                  <a:pt x="2092" y="3027"/>
                </a:lnTo>
                <a:lnTo>
                  <a:pt x="2092" y="3025"/>
                </a:lnTo>
                <a:lnTo>
                  <a:pt x="2090" y="3025"/>
                </a:lnTo>
                <a:lnTo>
                  <a:pt x="2090" y="3023"/>
                </a:lnTo>
                <a:lnTo>
                  <a:pt x="2090" y="3022"/>
                </a:lnTo>
                <a:lnTo>
                  <a:pt x="2092" y="3022"/>
                </a:lnTo>
                <a:lnTo>
                  <a:pt x="2092" y="3020"/>
                </a:lnTo>
                <a:lnTo>
                  <a:pt x="2090" y="3020"/>
                </a:lnTo>
                <a:lnTo>
                  <a:pt x="2090" y="3022"/>
                </a:lnTo>
                <a:lnTo>
                  <a:pt x="2088" y="3022"/>
                </a:lnTo>
                <a:lnTo>
                  <a:pt x="2087" y="3022"/>
                </a:lnTo>
                <a:lnTo>
                  <a:pt x="2085" y="3022"/>
                </a:lnTo>
                <a:lnTo>
                  <a:pt x="2083" y="3022"/>
                </a:lnTo>
                <a:lnTo>
                  <a:pt x="2082" y="3022"/>
                </a:lnTo>
                <a:lnTo>
                  <a:pt x="2080" y="3022"/>
                </a:lnTo>
                <a:lnTo>
                  <a:pt x="2080" y="3020"/>
                </a:lnTo>
                <a:lnTo>
                  <a:pt x="2078" y="3020"/>
                </a:lnTo>
                <a:lnTo>
                  <a:pt x="2077" y="3020"/>
                </a:lnTo>
                <a:lnTo>
                  <a:pt x="2077" y="3018"/>
                </a:lnTo>
                <a:lnTo>
                  <a:pt x="2075" y="3018"/>
                </a:lnTo>
                <a:lnTo>
                  <a:pt x="2073" y="3018"/>
                </a:lnTo>
                <a:lnTo>
                  <a:pt x="2072" y="3018"/>
                </a:lnTo>
                <a:lnTo>
                  <a:pt x="2070" y="3018"/>
                </a:lnTo>
                <a:lnTo>
                  <a:pt x="2068" y="3018"/>
                </a:lnTo>
                <a:lnTo>
                  <a:pt x="2068" y="3020"/>
                </a:lnTo>
                <a:lnTo>
                  <a:pt x="2067" y="3020"/>
                </a:lnTo>
                <a:lnTo>
                  <a:pt x="2065" y="3020"/>
                </a:lnTo>
                <a:lnTo>
                  <a:pt x="2065" y="3018"/>
                </a:lnTo>
                <a:lnTo>
                  <a:pt x="2063" y="3018"/>
                </a:lnTo>
                <a:lnTo>
                  <a:pt x="2062" y="3018"/>
                </a:lnTo>
                <a:lnTo>
                  <a:pt x="2060" y="3018"/>
                </a:lnTo>
                <a:lnTo>
                  <a:pt x="2060" y="3020"/>
                </a:lnTo>
                <a:lnTo>
                  <a:pt x="2058" y="3020"/>
                </a:lnTo>
                <a:lnTo>
                  <a:pt x="2058" y="3018"/>
                </a:lnTo>
                <a:lnTo>
                  <a:pt x="2057" y="3018"/>
                </a:lnTo>
                <a:lnTo>
                  <a:pt x="2058" y="3018"/>
                </a:lnTo>
                <a:lnTo>
                  <a:pt x="2057" y="3018"/>
                </a:lnTo>
                <a:lnTo>
                  <a:pt x="2055" y="3018"/>
                </a:lnTo>
                <a:lnTo>
                  <a:pt x="2053" y="3018"/>
                </a:lnTo>
                <a:lnTo>
                  <a:pt x="2052" y="3018"/>
                </a:lnTo>
                <a:lnTo>
                  <a:pt x="2050" y="3018"/>
                </a:lnTo>
                <a:lnTo>
                  <a:pt x="2048" y="3018"/>
                </a:lnTo>
                <a:lnTo>
                  <a:pt x="2048" y="3017"/>
                </a:lnTo>
                <a:lnTo>
                  <a:pt x="2047" y="3017"/>
                </a:lnTo>
                <a:lnTo>
                  <a:pt x="2045" y="3017"/>
                </a:lnTo>
                <a:lnTo>
                  <a:pt x="2043" y="3017"/>
                </a:lnTo>
                <a:lnTo>
                  <a:pt x="2043" y="3015"/>
                </a:lnTo>
                <a:lnTo>
                  <a:pt x="2042" y="3015"/>
                </a:lnTo>
                <a:lnTo>
                  <a:pt x="2040" y="3015"/>
                </a:lnTo>
                <a:lnTo>
                  <a:pt x="2038" y="3015"/>
                </a:lnTo>
                <a:lnTo>
                  <a:pt x="2037" y="3015"/>
                </a:lnTo>
                <a:lnTo>
                  <a:pt x="2037" y="3013"/>
                </a:lnTo>
                <a:lnTo>
                  <a:pt x="2035" y="3013"/>
                </a:lnTo>
                <a:lnTo>
                  <a:pt x="2033" y="3013"/>
                </a:lnTo>
                <a:lnTo>
                  <a:pt x="2033" y="3012"/>
                </a:lnTo>
                <a:lnTo>
                  <a:pt x="2032" y="3012"/>
                </a:lnTo>
                <a:lnTo>
                  <a:pt x="2032" y="3010"/>
                </a:lnTo>
                <a:lnTo>
                  <a:pt x="2030" y="3010"/>
                </a:lnTo>
                <a:lnTo>
                  <a:pt x="2028" y="3010"/>
                </a:lnTo>
                <a:lnTo>
                  <a:pt x="2027" y="3010"/>
                </a:lnTo>
                <a:lnTo>
                  <a:pt x="2027" y="3008"/>
                </a:lnTo>
                <a:lnTo>
                  <a:pt x="2025" y="3008"/>
                </a:lnTo>
                <a:lnTo>
                  <a:pt x="2023" y="3008"/>
                </a:lnTo>
                <a:lnTo>
                  <a:pt x="2022" y="3008"/>
                </a:lnTo>
                <a:lnTo>
                  <a:pt x="2022" y="3007"/>
                </a:lnTo>
                <a:lnTo>
                  <a:pt x="2020" y="3007"/>
                </a:lnTo>
                <a:lnTo>
                  <a:pt x="2022" y="3008"/>
                </a:lnTo>
                <a:lnTo>
                  <a:pt x="2020" y="3008"/>
                </a:lnTo>
                <a:lnTo>
                  <a:pt x="2018" y="3007"/>
                </a:lnTo>
                <a:lnTo>
                  <a:pt x="2017" y="3007"/>
                </a:lnTo>
                <a:lnTo>
                  <a:pt x="2015" y="3007"/>
                </a:lnTo>
                <a:lnTo>
                  <a:pt x="2013" y="3007"/>
                </a:lnTo>
                <a:lnTo>
                  <a:pt x="2013" y="3005"/>
                </a:lnTo>
                <a:lnTo>
                  <a:pt x="2013" y="3007"/>
                </a:lnTo>
                <a:lnTo>
                  <a:pt x="2013" y="3008"/>
                </a:lnTo>
                <a:lnTo>
                  <a:pt x="2015" y="3008"/>
                </a:lnTo>
                <a:lnTo>
                  <a:pt x="2017" y="3008"/>
                </a:lnTo>
                <a:lnTo>
                  <a:pt x="2017" y="3010"/>
                </a:lnTo>
                <a:lnTo>
                  <a:pt x="2018" y="3010"/>
                </a:lnTo>
                <a:lnTo>
                  <a:pt x="2020" y="3010"/>
                </a:lnTo>
                <a:lnTo>
                  <a:pt x="2020" y="3012"/>
                </a:lnTo>
                <a:lnTo>
                  <a:pt x="2022" y="3012"/>
                </a:lnTo>
                <a:lnTo>
                  <a:pt x="2023" y="3012"/>
                </a:lnTo>
                <a:lnTo>
                  <a:pt x="2023" y="3010"/>
                </a:lnTo>
                <a:lnTo>
                  <a:pt x="2023" y="3012"/>
                </a:lnTo>
                <a:lnTo>
                  <a:pt x="2025" y="3012"/>
                </a:lnTo>
                <a:lnTo>
                  <a:pt x="2027" y="3012"/>
                </a:lnTo>
                <a:lnTo>
                  <a:pt x="2028" y="3012"/>
                </a:lnTo>
                <a:lnTo>
                  <a:pt x="2030" y="3012"/>
                </a:lnTo>
                <a:lnTo>
                  <a:pt x="2030" y="3013"/>
                </a:lnTo>
                <a:lnTo>
                  <a:pt x="2032" y="3013"/>
                </a:lnTo>
                <a:lnTo>
                  <a:pt x="2033" y="3015"/>
                </a:lnTo>
                <a:lnTo>
                  <a:pt x="2035" y="3015"/>
                </a:lnTo>
                <a:lnTo>
                  <a:pt x="2037" y="3015"/>
                </a:lnTo>
                <a:lnTo>
                  <a:pt x="2038" y="3017"/>
                </a:lnTo>
                <a:lnTo>
                  <a:pt x="2040" y="3017"/>
                </a:lnTo>
                <a:lnTo>
                  <a:pt x="2042" y="3017"/>
                </a:lnTo>
                <a:lnTo>
                  <a:pt x="2043" y="3017"/>
                </a:lnTo>
                <a:lnTo>
                  <a:pt x="2043" y="3018"/>
                </a:lnTo>
                <a:lnTo>
                  <a:pt x="2045" y="3018"/>
                </a:lnTo>
                <a:lnTo>
                  <a:pt x="2047" y="3018"/>
                </a:lnTo>
                <a:lnTo>
                  <a:pt x="2048" y="3020"/>
                </a:lnTo>
                <a:lnTo>
                  <a:pt x="2050" y="3020"/>
                </a:lnTo>
                <a:lnTo>
                  <a:pt x="2052" y="3020"/>
                </a:lnTo>
                <a:lnTo>
                  <a:pt x="2052" y="3022"/>
                </a:lnTo>
                <a:lnTo>
                  <a:pt x="2053" y="3022"/>
                </a:lnTo>
                <a:lnTo>
                  <a:pt x="2055" y="3022"/>
                </a:lnTo>
                <a:lnTo>
                  <a:pt x="2057" y="3022"/>
                </a:lnTo>
                <a:lnTo>
                  <a:pt x="2058" y="3022"/>
                </a:lnTo>
                <a:lnTo>
                  <a:pt x="2058" y="3023"/>
                </a:lnTo>
                <a:lnTo>
                  <a:pt x="2057" y="3023"/>
                </a:lnTo>
                <a:lnTo>
                  <a:pt x="2058" y="3023"/>
                </a:lnTo>
                <a:lnTo>
                  <a:pt x="2058" y="3025"/>
                </a:lnTo>
                <a:lnTo>
                  <a:pt x="2058" y="3023"/>
                </a:lnTo>
                <a:lnTo>
                  <a:pt x="2060" y="3023"/>
                </a:lnTo>
                <a:lnTo>
                  <a:pt x="2062" y="3023"/>
                </a:lnTo>
                <a:lnTo>
                  <a:pt x="2063" y="3023"/>
                </a:lnTo>
                <a:lnTo>
                  <a:pt x="2063" y="3025"/>
                </a:lnTo>
                <a:lnTo>
                  <a:pt x="2065" y="3025"/>
                </a:lnTo>
                <a:lnTo>
                  <a:pt x="2067" y="3025"/>
                </a:lnTo>
                <a:lnTo>
                  <a:pt x="2068" y="3025"/>
                </a:lnTo>
                <a:lnTo>
                  <a:pt x="2068" y="3023"/>
                </a:lnTo>
                <a:lnTo>
                  <a:pt x="2068" y="3025"/>
                </a:lnTo>
                <a:lnTo>
                  <a:pt x="2070" y="3025"/>
                </a:lnTo>
                <a:lnTo>
                  <a:pt x="2072" y="3025"/>
                </a:lnTo>
                <a:lnTo>
                  <a:pt x="2073" y="3025"/>
                </a:lnTo>
                <a:lnTo>
                  <a:pt x="2075" y="3025"/>
                </a:lnTo>
                <a:lnTo>
                  <a:pt x="2077" y="3025"/>
                </a:lnTo>
                <a:lnTo>
                  <a:pt x="2078" y="3025"/>
                </a:lnTo>
                <a:lnTo>
                  <a:pt x="2078" y="3027"/>
                </a:lnTo>
                <a:lnTo>
                  <a:pt x="2080" y="3027"/>
                </a:lnTo>
                <a:lnTo>
                  <a:pt x="2082" y="3027"/>
                </a:lnTo>
                <a:lnTo>
                  <a:pt x="2083" y="3027"/>
                </a:lnTo>
                <a:lnTo>
                  <a:pt x="2083" y="3025"/>
                </a:lnTo>
                <a:lnTo>
                  <a:pt x="2083" y="3027"/>
                </a:lnTo>
                <a:lnTo>
                  <a:pt x="2085" y="3027"/>
                </a:lnTo>
                <a:lnTo>
                  <a:pt x="2087" y="3027"/>
                </a:lnTo>
                <a:lnTo>
                  <a:pt x="2087" y="3028"/>
                </a:lnTo>
                <a:lnTo>
                  <a:pt x="2088" y="3028"/>
                </a:lnTo>
                <a:lnTo>
                  <a:pt x="2090" y="3030"/>
                </a:lnTo>
                <a:lnTo>
                  <a:pt x="2092" y="3032"/>
                </a:lnTo>
                <a:lnTo>
                  <a:pt x="2093" y="3032"/>
                </a:lnTo>
                <a:lnTo>
                  <a:pt x="2093" y="3033"/>
                </a:lnTo>
                <a:lnTo>
                  <a:pt x="2093" y="3035"/>
                </a:lnTo>
                <a:lnTo>
                  <a:pt x="2093" y="3037"/>
                </a:lnTo>
                <a:lnTo>
                  <a:pt x="2093" y="3038"/>
                </a:lnTo>
                <a:lnTo>
                  <a:pt x="2092" y="3038"/>
                </a:lnTo>
                <a:lnTo>
                  <a:pt x="2090" y="3038"/>
                </a:lnTo>
                <a:lnTo>
                  <a:pt x="2088" y="3038"/>
                </a:lnTo>
                <a:lnTo>
                  <a:pt x="2090" y="3038"/>
                </a:lnTo>
                <a:lnTo>
                  <a:pt x="2088" y="3038"/>
                </a:lnTo>
                <a:lnTo>
                  <a:pt x="2088" y="3037"/>
                </a:lnTo>
                <a:lnTo>
                  <a:pt x="2088" y="3035"/>
                </a:lnTo>
                <a:lnTo>
                  <a:pt x="2087" y="3035"/>
                </a:lnTo>
                <a:lnTo>
                  <a:pt x="2088" y="3035"/>
                </a:lnTo>
                <a:lnTo>
                  <a:pt x="2087" y="3035"/>
                </a:lnTo>
                <a:lnTo>
                  <a:pt x="2087" y="3033"/>
                </a:lnTo>
                <a:lnTo>
                  <a:pt x="2087" y="3035"/>
                </a:lnTo>
                <a:lnTo>
                  <a:pt x="2087" y="3037"/>
                </a:lnTo>
                <a:lnTo>
                  <a:pt x="2087" y="3038"/>
                </a:lnTo>
                <a:lnTo>
                  <a:pt x="2085" y="3038"/>
                </a:lnTo>
                <a:lnTo>
                  <a:pt x="2085" y="3040"/>
                </a:lnTo>
                <a:lnTo>
                  <a:pt x="2083" y="3040"/>
                </a:lnTo>
                <a:lnTo>
                  <a:pt x="2083" y="3038"/>
                </a:lnTo>
                <a:lnTo>
                  <a:pt x="2082" y="3038"/>
                </a:lnTo>
                <a:lnTo>
                  <a:pt x="2080" y="3038"/>
                </a:lnTo>
                <a:lnTo>
                  <a:pt x="2078" y="3038"/>
                </a:lnTo>
                <a:lnTo>
                  <a:pt x="2077" y="3040"/>
                </a:lnTo>
                <a:lnTo>
                  <a:pt x="2075" y="3040"/>
                </a:lnTo>
                <a:lnTo>
                  <a:pt x="2073" y="3040"/>
                </a:lnTo>
                <a:lnTo>
                  <a:pt x="2073" y="3042"/>
                </a:lnTo>
                <a:lnTo>
                  <a:pt x="2072" y="3042"/>
                </a:lnTo>
                <a:lnTo>
                  <a:pt x="2070" y="3043"/>
                </a:lnTo>
                <a:lnTo>
                  <a:pt x="2068" y="3043"/>
                </a:lnTo>
                <a:lnTo>
                  <a:pt x="2067" y="3043"/>
                </a:lnTo>
                <a:lnTo>
                  <a:pt x="2067" y="3045"/>
                </a:lnTo>
                <a:lnTo>
                  <a:pt x="2065" y="3045"/>
                </a:lnTo>
                <a:lnTo>
                  <a:pt x="2063" y="3045"/>
                </a:lnTo>
                <a:lnTo>
                  <a:pt x="2062" y="3045"/>
                </a:lnTo>
                <a:lnTo>
                  <a:pt x="2060" y="3047"/>
                </a:lnTo>
                <a:lnTo>
                  <a:pt x="2058" y="3047"/>
                </a:lnTo>
                <a:lnTo>
                  <a:pt x="2058" y="3048"/>
                </a:lnTo>
                <a:lnTo>
                  <a:pt x="2057" y="3048"/>
                </a:lnTo>
                <a:lnTo>
                  <a:pt x="2055" y="3048"/>
                </a:lnTo>
                <a:lnTo>
                  <a:pt x="2053" y="3050"/>
                </a:lnTo>
                <a:lnTo>
                  <a:pt x="2052" y="3050"/>
                </a:lnTo>
                <a:lnTo>
                  <a:pt x="2050" y="3050"/>
                </a:lnTo>
                <a:lnTo>
                  <a:pt x="2050" y="3052"/>
                </a:lnTo>
                <a:lnTo>
                  <a:pt x="2052" y="3052"/>
                </a:lnTo>
                <a:lnTo>
                  <a:pt x="2050" y="3053"/>
                </a:lnTo>
                <a:lnTo>
                  <a:pt x="2048" y="3053"/>
                </a:lnTo>
                <a:lnTo>
                  <a:pt x="2047" y="3053"/>
                </a:lnTo>
                <a:lnTo>
                  <a:pt x="2045" y="3053"/>
                </a:lnTo>
                <a:lnTo>
                  <a:pt x="2043" y="3053"/>
                </a:lnTo>
                <a:lnTo>
                  <a:pt x="2043" y="3052"/>
                </a:lnTo>
                <a:lnTo>
                  <a:pt x="2042" y="3052"/>
                </a:lnTo>
                <a:lnTo>
                  <a:pt x="2042" y="3050"/>
                </a:lnTo>
                <a:lnTo>
                  <a:pt x="2043" y="3050"/>
                </a:lnTo>
                <a:lnTo>
                  <a:pt x="2043" y="3048"/>
                </a:lnTo>
                <a:lnTo>
                  <a:pt x="2042" y="3048"/>
                </a:lnTo>
                <a:lnTo>
                  <a:pt x="2043" y="3048"/>
                </a:lnTo>
                <a:lnTo>
                  <a:pt x="2045" y="3048"/>
                </a:lnTo>
                <a:lnTo>
                  <a:pt x="2043" y="3048"/>
                </a:lnTo>
                <a:lnTo>
                  <a:pt x="2043" y="3047"/>
                </a:lnTo>
                <a:lnTo>
                  <a:pt x="2042" y="3047"/>
                </a:lnTo>
                <a:lnTo>
                  <a:pt x="2042" y="3048"/>
                </a:lnTo>
                <a:lnTo>
                  <a:pt x="2040" y="3047"/>
                </a:lnTo>
                <a:lnTo>
                  <a:pt x="2038" y="3047"/>
                </a:lnTo>
                <a:lnTo>
                  <a:pt x="2040" y="3048"/>
                </a:lnTo>
                <a:lnTo>
                  <a:pt x="2038" y="3048"/>
                </a:lnTo>
                <a:lnTo>
                  <a:pt x="2037" y="3048"/>
                </a:lnTo>
                <a:lnTo>
                  <a:pt x="2037" y="3050"/>
                </a:lnTo>
                <a:lnTo>
                  <a:pt x="2037" y="3052"/>
                </a:lnTo>
                <a:lnTo>
                  <a:pt x="2037" y="3053"/>
                </a:lnTo>
                <a:lnTo>
                  <a:pt x="2035" y="3053"/>
                </a:lnTo>
                <a:lnTo>
                  <a:pt x="2033" y="3055"/>
                </a:lnTo>
                <a:lnTo>
                  <a:pt x="2032" y="3055"/>
                </a:lnTo>
                <a:lnTo>
                  <a:pt x="2030" y="3055"/>
                </a:lnTo>
                <a:lnTo>
                  <a:pt x="2030" y="3053"/>
                </a:lnTo>
                <a:lnTo>
                  <a:pt x="2030" y="3055"/>
                </a:lnTo>
                <a:lnTo>
                  <a:pt x="2030" y="3053"/>
                </a:lnTo>
                <a:lnTo>
                  <a:pt x="2028" y="3053"/>
                </a:lnTo>
                <a:lnTo>
                  <a:pt x="2027" y="3052"/>
                </a:lnTo>
                <a:lnTo>
                  <a:pt x="2027" y="3053"/>
                </a:lnTo>
                <a:lnTo>
                  <a:pt x="2027" y="3055"/>
                </a:lnTo>
                <a:lnTo>
                  <a:pt x="2025" y="3055"/>
                </a:lnTo>
                <a:lnTo>
                  <a:pt x="2023" y="3055"/>
                </a:lnTo>
                <a:lnTo>
                  <a:pt x="2022" y="3055"/>
                </a:lnTo>
                <a:lnTo>
                  <a:pt x="2022" y="3057"/>
                </a:lnTo>
                <a:lnTo>
                  <a:pt x="2020" y="3057"/>
                </a:lnTo>
                <a:lnTo>
                  <a:pt x="2020" y="3058"/>
                </a:lnTo>
                <a:lnTo>
                  <a:pt x="2020" y="3057"/>
                </a:lnTo>
                <a:lnTo>
                  <a:pt x="2018" y="3057"/>
                </a:lnTo>
                <a:lnTo>
                  <a:pt x="2018" y="3058"/>
                </a:lnTo>
                <a:lnTo>
                  <a:pt x="2017" y="3058"/>
                </a:lnTo>
                <a:lnTo>
                  <a:pt x="2017" y="3057"/>
                </a:lnTo>
                <a:lnTo>
                  <a:pt x="2015" y="3058"/>
                </a:lnTo>
                <a:lnTo>
                  <a:pt x="2017" y="3058"/>
                </a:lnTo>
                <a:lnTo>
                  <a:pt x="2015" y="3058"/>
                </a:lnTo>
                <a:lnTo>
                  <a:pt x="2013" y="3058"/>
                </a:lnTo>
                <a:lnTo>
                  <a:pt x="2012" y="3058"/>
                </a:lnTo>
                <a:lnTo>
                  <a:pt x="2012" y="3057"/>
                </a:lnTo>
                <a:lnTo>
                  <a:pt x="2012" y="3055"/>
                </a:lnTo>
                <a:lnTo>
                  <a:pt x="2012" y="3053"/>
                </a:lnTo>
                <a:lnTo>
                  <a:pt x="2010" y="3053"/>
                </a:lnTo>
                <a:lnTo>
                  <a:pt x="2010" y="3052"/>
                </a:lnTo>
                <a:lnTo>
                  <a:pt x="2010" y="3050"/>
                </a:lnTo>
                <a:lnTo>
                  <a:pt x="2008" y="3050"/>
                </a:lnTo>
                <a:lnTo>
                  <a:pt x="2008" y="3048"/>
                </a:lnTo>
                <a:lnTo>
                  <a:pt x="2008" y="3047"/>
                </a:lnTo>
                <a:lnTo>
                  <a:pt x="2010" y="3047"/>
                </a:lnTo>
                <a:lnTo>
                  <a:pt x="2010" y="3045"/>
                </a:lnTo>
                <a:lnTo>
                  <a:pt x="2012" y="3045"/>
                </a:lnTo>
                <a:lnTo>
                  <a:pt x="2012" y="3043"/>
                </a:lnTo>
                <a:lnTo>
                  <a:pt x="2012" y="3042"/>
                </a:lnTo>
                <a:lnTo>
                  <a:pt x="2013" y="3042"/>
                </a:lnTo>
                <a:lnTo>
                  <a:pt x="2013" y="3040"/>
                </a:lnTo>
                <a:lnTo>
                  <a:pt x="2015" y="3040"/>
                </a:lnTo>
                <a:lnTo>
                  <a:pt x="2017" y="3040"/>
                </a:lnTo>
                <a:lnTo>
                  <a:pt x="2017" y="3038"/>
                </a:lnTo>
                <a:lnTo>
                  <a:pt x="2018" y="3038"/>
                </a:lnTo>
                <a:lnTo>
                  <a:pt x="2020" y="3037"/>
                </a:lnTo>
                <a:lnTo>
                  <a:pt x="2022" y="3037"/>
                </a:lnTo>
                <a:lnTo>
                  <a:pt x="2023" y="3037"/>
                </a:lnTo>
                <a:lnTo>
                  <a:pt x="2025" y="3037"/>
                </a:lnTo>
                <a:lnTo>
                  <a:pt x="2025" y="3038"/>
                </a:lnTo>
                <a:lnTo>
                  <a:pt x="2027" y="3038"/>
                </a:lnTo>
                <a:lnTo>
                  <a:pt x="2028" y="3038"/>
                </a:lnTo>
                <a:lnTo>
                  <a:pt x="2028" y="3040"/>
                </a:lnTo>
                <a:lnTo>
                  <a:pt x="2030" y="3040"/>
                </a:lnTo>
                <a:lnTo>
                  <a:pt x="2030" y="3042"/>
                </a:lnTo>
                <a:lnTo>
                  <a:pt x="2032" y="3042"/>
                </a:lnTo>
                <a:lnTo>
                  <a:pt x="2032" y="3043"/>
                </a:lnTo>
                <a:lnTo>
                  <a:pt x="2033" y="3043"/>
                </a:lnTo>
                <a:lnTo>
                  <a:pt x="2032" y="3043"/>
                </a:lnTo>
                <a:lnTo>
                  <a:pt x="2032" y="3042"/>
                </a:lnTo>
                <a:lnTo>
                  <a:pt x="2030" y="3040"/>
                </a:lnTo>
                <a:lnTo>
                  <a:pt x="2028" y="3040"/>
                </a:lnTo>
                <a:lnTo>
                  <a:pt x="2028" y="3038"/>
                </a:lnTo>
                <a:lnTo>
                  <a:pt x="2027" y="3038"/>
                </a:lnTo>
                <a:lnTo>
                  <a:pt x="2027" y="3037"/>
                </a:lnTo>
                <a:lnTo>
                  <a:pt x="2025" y="3037"/>
                </a:lnTo>
                <a:lnTo>
                  <a:pt x="2023" y="3037"/>
                </a:lnTo>
                <a:lnTo>
                  <a:pt x="2023" y="3035"/>
                </a:lnTo>
                <a:lnTo>
                  <a:pt x="2023" y="3037"/>
                </a:lnTo>
                <a:lnTo>
                  <a:pt x="2022" y="3037"/>
                </a:lnTo>
                <a:lnTo>
                  <a:pt x="2020" y="3037"/>
                </a:lnTo>
                <a:lnTo>
                  <a:pt x="2018" y="3037"/>
                </a:lnTo>
                <a:lnTo>
                  <a:pt x="2017" y="3037"/>
                </a:lnTo>
                <a:lnTo>
                  <a:pt x="2015" y="3037"/>
                </a:lnTo>
                <a:lnTo>
                  <a:pt x="2013" y="3037"/>
                </a:lnTo>
                <a:lnTo>
                  <a:pt x="2013" y="3038"/>
                </a:lnTo>
                <a:lnTo>
                  <a:pt x="2012" y="3038"/>
                </a:lnTo>
                <a:lnTo>
                  <a:pt x="2012" y="3040"/>
                </a:lnTo>
                <a:lnTo>
                  <a:pt x="2010" y="3040"/>
                </a:lnTo>
                <a:lnTo>
                  <a:pt x="2012" y="3042"/>
                </a:lnTo>
                <a:lnTo>
                  <a:pt x="2010" y="3042"/>
                </a:lnTo>
                <a:lnTo>
                  <a:pt x="2008" y="3042"/>
                </a:lnTo>
                <a:lnTo>
                  <a:pt x="2008" y="3043"/>
                </a:lnTo>
                <a:lnTo>
                  <a:pt x="2008" y="3045"/>
                </a:lnTo>
                <a:lnTo>
                  <a:pt x="2008" y="3047"/>
                </a:lnTo>
                <a:lnTo>
                  <a:pt x="2007" y="3047"/>
                </a:lnTo>
                <a:lnTo>
                  <a:pt x="2007" y="3048"/>
                </a:lnTo>
                <a:lnTo>
                  <a:pt x="2007" y="3050"/>
                </a:lnTo>
                <a:lnTo>
                  <a:pt x="2007" y="3052"/>
                </a:lnTo>
                <a:lnTo>
                  <a:pt x="2005" y="3052"/>
                </a:lnTo>
                <a:lnTo>
                  <a:pt x="2003" y="3052"/>
                </a:lnTo>
                <a:lnTo>
                  <a:pt x="2002" y="3052"/>
                </a:lnTo>
                <a:lnTo>
                  <a:pt x="2002" y="3050"/>
                </a:lnTo>
                <a:lnTo>
                  <a:pt x="2000" y="3050"/>
                </a:lnTo>
                <a:lnTo>
                  <a:pt x="2000" y="3048"/>
                </a:lnTo>
                <a:lnTo>
                  <a:pt x="1998" y="3048"/>
                </a:lnTo>
                <a:lnTo>
                  <a:pt x="1998" y="3047"/>
                </a:lnTo>
                <a:lnTo>
                  <a:pt x="1997" y="3047"/>
                </a:lnTo>
                <a:lnTo>
                  <a:pt x="1997" y="3048"/>
                </a:lnTo>
                <a:lnTo>
                  <a:pt x="1998" y="3048"/>
                </a:lnTo>
                <a:lnTo>
                  <a:pt x="1997" y="3048"/>
                </a:lnTo>
                <a:lnTo>
                  <a:pt x="1998" y="3048"/>
                </a:lnTo>
                <a:lnTo>
                  <a:pt x="1998" y="3050"/>
                </a:lnTo>
                <a:lnTo>
                  <a:pt x="1997" y="3050"/>
                </a:lnTo>
                <a:lnTo>
                  <a:pt x="1998" y="3050"/>
                </a:lnTo>
                <a:lnTo>
                  <a:pt x="1998" y="3048"/>
                </a:lnTo>
                <a:lnTo>
                  <a:pt x="2000" y="3048"/>
                </a:lnTo>
                <a:lnTo>
                  <a:pt x="2000" y="3050"/>
                </a:lnTo>
                <a:lnTo>
                  <a:pt x="2002" y="3050"/>
                </a:lnTo>
                <a:lnTo>
                  <a:pt x="2002" y="3052"/>
                </a:lnTo>
                <a:lnTo>
                  <a:pt x="2003" y="3053"/>
                </a:lnTo>
                <a:lnTo>
                  <a:pt x="2003" y="3055"/>
                </a:lnTo>
                <a:lnTo>
                  <a:pt x="2005" y="3055"/>
                </a:lnTo>
                <a:lnTo>
                  <a:pt x="2005" y="3057"/>
                </a:lnTo>
                <a:lnTo>
                  <a:pt x="2007" y="3057"/>
                </a:lnTo>
                <a:lnTo>
                  <a:pt x="2005" y="3057"/>
                </a:lnTo>
                <a:lnTo>
                  <a:pt x="2007" y="3057"/>
                </a:lnTo>
                <a:lnTo>
                  <a:pt x="2007" y="3058"/>
                </a:lnTo>
                <a:lnTo>
                  <a:pt x="2008" y="3058"/>
                </a:lnTo>
                <a:lnTo>
                  <a:pt x="2008" y="3060"/>
                </a:lnTo>
                <a:lnTo>
                  <a:pt x="2008" y="3062"/>
                </a:lnTo>
                <a:lnTo>
                  <a:pt x="2007" y="3062"/>
                </a:lnTo>
                <a:lnTo>
                  <a:pt x="2007" y="3063"/>
                </a:lnTo>
                <a:lnTo>
                  <a:pt x="2007" y="3065"/>
                </a:lnTo>
                <a:lnTo>
                  <a:pt x="2005" y="3065"/>
                </a:lnTo>
                <a:lnTo>
                  <a:pt x="2005" y="3063"/>
                </a:lnTo>
                <a:lnTo>
                  <a:pt x="2003" y="3063"/>
                </a:lnTo>
                <a:lnTo>
                  <a:pt x="2003" y="3062"/>
                </a:lnTo>
                <a:lnTo>
                  <a:pt x="2002" y="3062"/>
                </a:lnTo>
                <a:lnTo>
                  <a:pt x="2002" y="3060"/>
                </a:lnTo>
                <a:lnTo>
                  <a:pt x="2002" y="3058"/>
                </a:lnTo>
                <a:lnTo>
                  <a:pt x="2000" y="3058"/>
                </a:lnTo>
                <a:lnTo>
                  <a:pt x="2000" y="3057"/>
                </a:lnTo>
                <a:lnTo>
                  <a:pt x="1998" y="3057"/>
                </a:lnTo>
                <a:lnTo>
                  <a:pt x="1998" y="3055"/>
                </a:lnTo>
                <a:lnTo>
                  <a:pt x="1997" y="3055"/>
                </a:lnTo>
                <a:lnTo>
                  <a:pt x="1995" y="3055"/>
                </a:lnTo>
                <a:lnTo>
                  <a:pt x="1997" y="3055"/>
                </a:lnTo>
                <a:lnTo>
                  <a:pt x="1997" y="3057"/>
                </a:lnTo>
                <a:lnTo>
                  <a:pt x="1995" y="3057"/>
                </a:lnTo>
                <a:lnTo>
                  <a:pt x="1995" y="3058"/>
                </a:lnTo>
                <a:lnTo>
                  <a:pt x="1995" y="3057"/>
                </a:lnTo>
                <a:lnTo>
                  <a:pt x="1995" y="3058"/>
                </a:lnTo>
                <a:lnTo>
                  <a:pt x="1995" y="3057"/>
                </a:lnTo>
                <a:lnTo>
                  <a:pt x="1993" y="3057"/>
                </a:lnTo>
                <a:lnTo>
                  <a:pt x="1993" y="3055"/>
                </a:lnTo>
                <a:lnTo>
                  <a:pt x="1992" y="3055"/>
                </a:lnTo>
                <a:lnTo>
                  <a:pt x="1992" y="3053"/>
                </a:lnTo>
                <a:lnTo>
                  <a:pt x="1992" y="3052"/>
                </a:lnTo>
                <a:lnTo>
                  <a:pt x="1990" y="3052"/>
                </a:lnTo>
                <a:lnTo>
                  <a:pt x="1990" y="3050"/>
                </a:lnTo>
                <a:lnTo>
                  <a:pt x="1990" y="3048"/>
                </a:lnTo>
                <a:lnTo>
                  <a:pt x="1988" y="3048"/>
                </a:lnTo>
                <a:lnTo>
                  <a:pt x="1988" y="3047"/>
                </a:lnTo>
                <a:lnTo>
                  <a:pt x="1987" y="3047"/>
                </a:lnTo>
                <a:lnTo>
                  <a:pt x="1987" y="3048"/>
                </a:lnTo>
                <a:lnTo>
                  <a:pt x="1985" y="3047"/>
                </a:lnTo>
                <a:lnTo>
                  <a:pt x="1983" y="3047"/>
                </a:lnTo>
                <a:lnTo>
                  <a:pt x="1983" y="3045"/>
                </a:lnTo>
                <a:lnTo>
                  <a:pt x="1982" y="3045"/>
                </a:lnTo>
                <a:lnTo>
                  <a:pt x="1982" y="3043"/>
                </a:lnTo>
                <a:lnTo>
                  <a:pt x="1982" y="3042"/>
                </a:lnTo>
                <a:lnTo>
                  <a:pt x="1980" y="3042"/>
                </a:lnTo>
                <a:lnTo>
                  <a:pt x="1978" y="3042"/>
                </a:lnTo>
                <a:lnTo>
                  <a:pt x="1977" y="3042"/>
                </a:lnTo>
                <a:lnTo>
                  <a:pt x="1975" y="3040"/>
                </a:lnTo>
                <a:lnTo>
                  <a:pt x="1975" y="3038"/>
                </a:lnTo>
                <a:lnTo>
                  <a:pt x="1973" y="3038"/>
                </a:lnTo>
                <a:lnTo>
                  <a:pt x="1973" y="3037"/>
                </a:lnTo>
                <a:lnTo>
                  <a:pt x="1975" y="3037"/>
                </a:lnTo>
                <a:lnTo>
                  <a:pt x="1975" y="3035"/>
                </a:lnTo>
                <a:lnTo>
                  <a:pt x="1975" y="3033"/>
                </a:lnTo>
                <a:lnTo>
                  <a:pt x="1973" y="3033"/>
                </a:lnTo>
                <a:lnTo>
                  <a:pt x="1972" y="3033"/>
                </a:lnTo>
                <a:lnTo>
                  <a:pt x="1972" y="3032"/>
                </a:lnTo>
                <a:lnTo>
                  <a:pt x="1972" y="3030"/>
                </a:lnTo>
                <a:lnTo>
                  <a:pt x="1970" y="3030"/>
                </a:lnTo>
                <a:lnTo>
                  <a:pt x="1970" y="3028"/>
                </a:lnTo>
                <a:lnTo>
                  <a:pt x="1968" y="3028"/>
                </a:lnTo>
                <a:lnTo>
                  <a:pt x="1970" y="3028"/>
                </a:lnTo>
                <a:lnTo>
                  <a:pt x="1970" y="3027"/>
                </a:lnTo>
                <a:lnTo>
                  <a:pt x="1970" y="3025"/>
                </a:lnTo>
                <a:lnTo>
                  <a:pt x="1972" y="3025"/>
                </a:lnTo>
                <a:lnTo>
                  <a:pt x="1973" y="3025"/>
                </a:lnTo>
                <a:lnTo>
                  <a:pt x="1972" y="3025"/>
                </a:lnTo>
                <a:lnTo>
                  <a:pt x="1972" y="3023"/>
                </a:lnTo>
                <a:lnTo>
                  <a:pt x="1973" y="3023"/>
                </a:lnTo>
                <a:lnTo>
                  <a:pt x="1972" y="3023"/>
                </a:lnTo>
                <a:lnTo>
                  <a:pt x="1972" y="3025"/>
                </a:lnTo>
                <a:lnTo>
                  <a:pt x="1972" y="3023"/>
                </a:lnTo>
                <a:lnTo>
                  <a:pt x="1970" y="3023"/>
                </a:lnTo>
                <a:lnTo>
                  <a:pt x="1968" y="3023"/>
                </a:lnTo>
                <a:lnTo>
                  <a:pt x="1967" y="3023"/>
                </a:lnTo>
                <a:lnTo>
                  <a:pt x="1968" y="3023"/>
                </a:lnTo>
                <a:lnTo>
                  <a:pt x="1967" y="3023"/>
                </a:lnTo>
                <a:lnTo>
                  <a:pt x="1967" y="3022"/>
                </a:lnTo>
                <a:lnTo>
                  <a:pt x="1965" y="3022"/>
                </a:lnTo>
                <a:lnTo>
                  <a:pt x="1965" y="3020"/>
                </a:lnTo>
                <a:lnTo>
                  <a:pt x="1963" y="3020"/>
                </a:lnTo>
                <a:lnTo>
                  <a:pt x="1963" y="3018"/>
                </a:lnTo>
                <a:lnTo>
                  <a:pt x="1963" y="3020"/>
                </a:lnTo>
                <a:lnTo>
                  <a:pt x="1962" y="3020"/>
                </a:lnTo>
                <a:lnTo>
                  <a:pt x="1962" y="3018"/>
                </a:lnTo>
                <a:lnTo>
                  <a:pt x="1960" y="3018"/>
                </a:lnTo>
                <a:lnTo>
                  <a:pt x="1958" y="3018"/>
                </a:lnTo>
                <a:lnTo>
                  <a:pt x="1958" y="3017"/>
                </a:lnTo>
                <a:lnTo>
                  <a:pt x="1956" y="3017"/>
                </a:lnTo>
                <a:lnTo>
                  <a:pt x="1956" y="3015"/>
                </a:lnTo>
                <a:lnTo>
                  <a:pt x="1955" y="3015"/>
                </a:lnTo>
                <a:lnTo>
                  <a:pt x="1956" y="3015"/>
                </a:lnTo>
                <a:lnTo>
                  <a:pt x="1956" y="3013"/>
                </a:lnTo>
                <a:lnTo>
                  <a:pt x="1955" y="3013"/>
                </a:lnTo>
                <a:lnTo>
                  <a:pt x="1955" y="3012"/>
                </a:lnTo>
                <a:lnTo>
                  <a:pt x="1955" y="3013"/>
                </a:lnTo>
                <a:lnTo>
                  <a:pt x="1955" y="3012"/>
                </a:lnTo>
                <a:lnTo>
                  <a:pt x="1953" y="3012"/>
                </a:lnTo>
                <a:lnTo>
                  <a:pt x="1955" y="3012"/>
                </a:lnTo>
                <a:lnTo>
                  <a:pt x="1955" y="3010"/>
                </a:lnTo>
                <a:lnTo>
                  <a:pt x="1953" y="3010"/>
                </a:lnTo>
                <a:lnTo>
                  <a:pt x="1955" y="3010"/>
                </a:lnTo>
                <a:lnTo>
                  <a:pt x="1953" y="3010"/>
                </a:lnTo>
                <a:lnTo>
                  <a:pt x="1953" y="3008"/>
                </a:lnTo>
                <a:lnTo>
                  <a:pt x="1955" y="3008"/>
                </a:lnTo>
                <a:lnTo>
                  <a:pt x="1956" y="3008"/>
                </a:lnTo>
                <a:lnTo>
                  <a:pt x="1956" y="3007"/>
                </a:lnTo>
                <a:lnTo>
                  <a:pt x="1955" y="3007"/>
                </a:lnTo>
                <a:lnTo>
                  <a:pt x="1956" y="3007"/>
                </a:lnTo>
                <a:lnTo>
                  <a:pt x="1958" y="3007"/>
                </a:lnTo>
                <a:lnTo>
                  <a:pt x="1960" y="3007"/>
                </a:lnTo>
                <a:lnTo>
                  <a:pt x="1960" y="3005"/>
                </a:lnTo>
                <a:lnTo>
                  <a:pt x="1962" y="3005"/>
                </a:lnTo>
                <a:lnTo>
                  <a:pt x="1962" y="3003"/>
                </a:lnTo>
                <a:lnTo>
                  <a:pt x="1962" y="3005"/>
                </a:lnTo>
                <a:lnTo>
                  <a:pt x="1962" y="3003"/>
                </a:lnTo>
                <a:lnTo>
                  <a:pt x="1962" y="3002"/>
                </a:lnTo>
                <a:lnTo>
                  <a:pt x="1963" y="3002"/>
                </a:lnTo>
                <a:lnTo>
                  <a:pt x="1963" y="3000"/>
                </a:lnTo>
                <a:lnTo>
                  <a:pt x="1963" y="2998"/>
                </a:lnTo>
                <a:lnTo>
                  <a:pt x="1962" y="3000"/>
                </a:lnTo>
                <a:lnTo>
                  <a:pt x="1962" y="2998"/>
                </a:lnTo>
                <a:lnTo>
                  <a:pt x="1960" y="2998"/>
                </a:lnTo>
                <a:lnTo>
                  <a:pt x="1960" y="3000"/>
                </a:lnTo>
                <a:lnTo>
                  <a:pt x="1958" y="3000"/>
                </a:lnTo>
                <a:lnTo>
                  <a:pt x="1958" y="3002"/>
                </a:lnTo>
                <a:lnTo>
                  <a:pt x="1956" y="3002"/>
                </a:lnTo>
                <a:lnTo>
                  <a:pt x="1955" y="3002"/>
                </a:lnTo>
                <a:lnTo>
                  <a:pt x="1955" y="3000"/>
                </a:lnTo>
                <a:lnTo>
                  <a:pt x="1953" y="3000"/>
                </a:lnTo>
                <a:lnTo>
                  <a:pt x="1951" y="3000"/>
                </a:lnTo>
                <a:lnTo>
                  <a:pt x="1951" y="3002"/>
                </a:lnTo>
                <a:lnTo>
                  <a:pt x="1950" y="3002"/>
                </a:lnTo>
                <a:lnTo>
                  <a:pt x="1950" y="3000"/>
                </a:lnTo>
                <a:lnTo>
                  <a:pt x="1951" y="3000"/>
                </a:lnTo>
                <a:lnTo>
                  <a:pt x="1951" y="2998"/>
                </a:lnTo>
                <a:lnTo>
                  <a:pt x="1951" y="2997"/>
                </a:lnTo>
                <a:lnTo>
                  <a:pt x="1951" y="2995"/>
                </a:lnTo>
                <a:lnTo>
                  <a:pt x="1950" y="2995"/>
                </a:lnTo>
                <a:lnTo>
                  <a:pt x="1950" y="2997"/>
                </a:lnTo>
                <a:lnTo>
                  <a:pt x="1948" y="2997"/>
                </a:lnTo>
                <a:lnTo>
                  <a:pt x="1950" y="2997"/>
                </a:lnTo>
                <a:lnTo>
                  <a:pt x="1948" y="2997"/>
                </a:lnTo>
                <a:lnTo>
                  <a:pt x="1948" y="2998"/>
                </a:lnTo>
                <a:lnTo>
                  <a:pt x="1950" y="2998"/>
                </a:lnTo>
                <a:lnTo>
                  <a:pt x="1948" y="2998"/>
                </a:lnTo>
                <a:lnTo>
                  <a:pt x="1948" y="3000"/>
                </a:lnTo>
                <a:lnTo>
                  <a:pt x="1946" y="3000"/>
                </a:lnTo>
                <a:lnTo>
                  <a:pt x="1945" y="3000"/>
                </a:lnTo>
                <a:lnTo>
                  <a:pt x="1945" y="2998"/>
                </a:lnTo>
                <a:lnTo>
                  <a:pt x="1946" y="2998"/>
                </a:lnTo>
                <a:lnTo>
                  <a:pt x="1945" y="2998"/>
                </a:lnTo>
                <a:lnTo>
                  <a:pt x="1945" y="2997"/>
                </a:lnTo>
                <a:lnTo>
                  <a:pt x="1945" y="2995"/>
                </a:lnTo>
                <a:lnTo>
                  <a:pt x="1945" y="2993"/>
                </a:lnTo>
                <a:lnTo>
                  <a:pt x="1946" y="2993"/>
                </a:lnTo>
                <a:lnTo>
                  <a:pt x="1948" y="2993"/>
                </a:lnTo>
                <a:lnTo>
                  <a:pt x="1948" y="2992"/>
                </a:lnTo>
                <a:lnTo>
                  <a:pt x="1946" y="2992"/>
                </a:lnTo>
                <a:lnTo>
                  <a:pt x="1948" y="2992"/>
                </a:lnTo>
                <a:lnTo>
                  <a:pt x="1946" y="2990"/>
                </a:lnTo>
                <a:lnTo>
                  <a:pt x="1946" y="2988"/>
                </a:lnTo>
                <a:lnTo>
                  <a:pt x="1945" y="2988"/>
                </a:lnTo>
                <a:lnTo>
                  <a:pt x="1945" y="2987"/>
                </a:lnTo>
                <a:lnTo>
                  <a:pt x="1943" y="2987"/>
                </a:lnTo>
                <a:lnTo>
                  <a:pt x="1943" y="2985"/>
                </a:lnTo>
                <a:lnTo>
                  <a:pt x="1943" y="2983"/>
                </a:lnTo>
                <a:lnTo>
                  <a:pt x="1943" y="2982"/>
                </a:lnTo>
                <a:lnTo>
                  <a:pt x="1945" y="2982"/>
                </a:lnTo>
                <a:lnTo>
                  <a:pt x="1945" y="2983"/>
                </a:lnTo>
                <a:lnTo>
                  <a:pt x="1945" y="2982"/>
                </a:lnTo>
                <a:lnTo>
                  <a:pt x="1946" y="2982"/>
                </a:lnTo>
                <a:lnTo>
                  <a:pt x="1946" y="2980"/>
                </a:lnTo>
                <a:lnTo>
                  <a:pt x="1946" y="2978"/>
                </a:lnTo>
                <a:lnTo>
                  <a:pt x="1946" y="2977"/>
                </a:lnTo>
                <a:lnTo>
                  <a:pt x="1948" y="2977"/>
                </a:lnTo>
                <a:lnTo>
                  <a:pt x="1948" y="2975"/>
                </a:lnTo>
                <a:lnTo>
                  <a:pt x="1950" y="2975"/>
                </a:lnTo>
                <a:lnTo>
                  <a:pt x="1950" y="2973"/>
                </a:lnTo>
                <a:lnTo>
                  <a:pt x="1950" y="2972"/>
                </a:lnTo>
                <a:lnTo>
                  <a:pt x="1950" y="2970"/>
                </a:lnTo>
                <a:lnTo>
                  <a:pt x="1950" y="2968"/>
                </a:lnTo>
                <a:lnTo>
                  <a:pt x="1950" y="2970"/>
                </a:lnTo>
                <a:lnTo>
                  <a:pt x="1950" y="2972"/>
                </a:lnTo>
                <a:lnTo>
                  <a:pt x="1948" y="2972"/>
                </a:lnTo>
                <a:lnTo>
                  <a:pt x="1948" y="2973"/>
                </a:lnTo>
                <a:lnTo>
                  <a:pt x="1948" y="2975"/>
                </a:lnTo>
                <a:lnTo>
                  <a:pt x="1946" y="2975"/>
                </a:lnTo>
                <a:lnTo>
                  <a:pt x="1946" y="2977"/>
                </a:lnTo>
                <a:lnTo>
                  <a:pt x="1946" y="2978"/>
                </a:lnTo>
                <a:lnTo>
                  <a:pt x="1946" y="2980"/>
                </a:lnTo>
                <a:lnTo>
                  <a:pt x="1945" y="2980"/>
                </a:lnTo>
                <a:lnTo>
                  <a:pt x="1945" y="2982"/>
                </a:lnTo>
                <a:lnTo>
                  <a:pt x="1943" y="2982"/>
                </a:lnTo>
                <a:lnTo>
                  <a:pt x="1941" y="2982"/>
                </a:lnTo>
                <a:lnTo>
                  <a:pt x="1941" y="2980"/>
                </a:lnTo>
                <a:lnTo>
                  <a:pt x="1940" y="2980"/>
                </a:lnTo>
                <a:lnTo>
                  <a:pt x="1938" y="2980"/>
                </a:lnTo>
                <a:lnTo>
                  <a:pt x="1938" y="2978"/>
                </a:lnTo>
                <a:lnTo>
                  <a:pt x="1940" y="2978"/>
                </a:lnTo>
                <a:lnTo>
                  <a:pt x="1940" y="2977"/>
                </a:lnTo>
                <a:lnTo>
                  <a:pt x="1941" y="2977"/>
                </a:lnTo>
                <a:lnTo>
                  <a:pt x="1940" y="2977"/>
                </a:lnTo>
                <a:lnTo>
                  <a:pt x="1940" y="2975"/>
                </a:lnTo>
                <a:lnTo>
                  <a:pt x="1940" y="2973"/>
                </a:lnTo>
                <a:lnTo>
                  <a:pt x="1940" y="2972"/>
                </a:lnTo>
                <a:lnTo>
                  <a:pt x="1940" y="2970"/>
                </a:lnTo>
                <a:lnTo>
                  <a:pt x="1938" y="2972"/>
                </a:lnTo>
                <a:lnTo>
                  <a:pt x="1938" y="2973"/>
                </a:lnTo>
                <a:lnTo>
                  <a:pt x="1936" y="2973"/>
                </a:lnTo>
                <a:lnTo>
                  <a:pt x="1936" y="2972"/>
                </a:lnTo>
                <a:lnTo>
                  <a:pt x="1935" y="2972"/>
                </a:lnTo>
                <a:lnTo>
                  <a:pt x="1935" y="2970"/>
                </a:lnTo>
                <a:lnTo>
                  <a:pt x="1935" y="2968"/>
                </a:lnTo>
                <a:lnTo>
                  <a:pt x="1935" y="2967"/>
                </a:lnTo>
                <a:lnTo>
                  <a:pt x="1936" y="2967"/>
                </a:lnTo>
                <a:lnTo>
                  <a:pt x="1936" y="2968"/>
                </a:lnTo>
                <a:lnTo>
                  <a:pt x="1938" y="2968"/>
                </a:lnTo>
                <a:lnTo>
                  <a:pt x="1938" y="2970"/>
                </a:lnTo>
                <a:lnTo>
                  <a:pt x="1940" y="2970"/>
                </a:lnTo>
                <a:lnTo>
                  <a:pt x="1940" y="2968"/>
                </a:lnTo>
                <a:lnTo>
                  <a:pt x="1941" y="2968"/>
                </a:lnTo>
                <a:lnTo>
                  <a:pt x="1943" y="2968"/>
                </a:lnTo>
                <a:lnTo>
                  <a:pt x="1943" y="2967"/>
                </a:lnTo>
                <a:lnTo>
                  <a:pt x="1945" y="2967"/>
                </a:lnTo>
                <a:lnTo>
                  <a:pt x="1946" y="2967"/>
                </a:lnTo>
                <a:lnTo>
                  <a:pt x="1946" y="2968"/>
                </a:lnTo>
                <a:lnTo>
                  <a:pt x="1948" y="2968"/>
                </a:lnTo>
                <a:lnTo>
                  <a:pt x="1948" y="2967"/>
                </a:lnTo>
                <a:lnTo>
                  <a:pt x="1950" y="2967"/>
                </a:lnTo>
                <a:lnTo>
                  <a:pt x="1950" y="2965"/>
                </a:lnTo>
                <a:lnTo>
                  <a:pt x="1950" y="2963"/>
                </a:lnTo>
                <a:lnTo>
                  <a:pt x="1948" y="2963"/>
                </a:lnTo>
                <a:lnTo>
                  <a:pt x="1948" y="2962"/>
                </a:lnTo>
                <a:lnTo>
                  <a:pt x="1950" y="2962"/>
                </a:lnTo>
                <a:lnTo>
                  <a:pt x="1951" y="2962"/>
                </a:lnTo>
                <a:lnTo>
                  <a:pt x="1953" y="2962"/>
                </a:lnTo>
                <a:lnTo>
                  <a:pt x="1955" y="2962"/>
                </a:lnTo>
                <a:lnTo>
                  <a:pt x="1956" y="2962"/>
                </a:lnTo>
                <a:lnTo>
                  <a:pt x="1956" y="2963"/>
                </a:lnTo>
                <a:lnTo>
                  <a:pt x="1956" y="2965"/>
                </a:lnTo>
                <a:lnTo>
                  <a:pt x="1956" y="2963"/>
                </a:lnTo>
                <a:lnTo>
                  <a:pt x="1958" y="2963"/>
                </a:lnTo>
                <a:lnTo>
                  <a:pt x="1958" y="2965"/>
                </a:lnTo>
                <a:lnTo>
                  <a:pt x="1960" y="2965"/>
                </a:lnTo>
                <a:lnTo>
                  <a:pt x="1960" y="2963"/>
                </a:lnTo>
                <a:lnTo>
                  <a:pt x="1960" y="2962"/>
                </a:lnTo>
                <a:lnTo>
                  <a:pt x="1962" y="2962"/>
                </a:lnTo>
                <a:lnTo>
                  <a:pt x="1963" y="2962"/>
                </a:lnTo>
                <a:lnTo>
                  <a:pt x="1963" y="2960"/>
                </a:lnTo>
                <a:lnTo>
                  <a:pt x="1965" y="2960"/>
                </a:lnTo>
                <a:lnTo>
                  <a:pt x="1965" y="2962"/>
                </a:lnTo>
                <a:lnTo>
                  <a:pt x="1965" y="2963"/>
                </a:lnTo>
                <a:lnTo>
                  <a:pt x="1967" y="2963"/>
                </a:lnTo>
                <a:lnTo>
                  <a:pt x="1967" y="2962"/>
                </a:lnTo>
                <a:lnTo>
                  <a:pt x="1968" y="2962"/>
                </a:lnTo>
                <a:lnTo>
                  <a:pt x="1970" y="2962"/>
                </a:lnTo>
                <a:lnTo>
                  <a:pt x="1970" y="2960"/>
                </a:lnTo>
                <a:lnTo>
                  <a:pt x="1972" y="2960"/>
                </a:lnTo>
                <a:lnTo>
                  <a:pt x="1972" y="2958"/>
                </a:lnTo>
                <a:lnTo>
                  <a:pt x="1973" y="2958"/>
                </a:lnTo>
                <a:lnTo>
                  <a:pt x="1973" y="2957"/>
                </a:lnTo>
                <a:lnTo>
                  <a:pt x="1975" y="2955"/>
                </a:lnTo>
                <a:lnTo>
                  <a:pt x="1975" y="2953"/>
                </a:lnTo>
                <a:lnTo>
                  <a:pt x="1977" y="2953"/>
                </a:lnTo>
                <a:lnTo>
                  <a:pt x="1978" y="2953"/>
                </a:lnTo>
                <a:lnTo>
                  <a:pt x="1980" y="2953"/>
                </a:lnTo>
                <a:lnTo>
                  <a:pt x="1980" y="2952"/>
                </a:lnTo>
                <a:lnTo>
                  <a:pt x="1982" y="2952"/>
                </a:lnTo>
                <a:lnTo>
                  <a:pt x="1980" y="2952"/>
                </a:lnTo>
                <a:lnTo>
                  <a:pt x="1982" y="2952"/>
                </a:lnTo>
                <a:lnTo>
                  <a:pt x="1982" y="2950"/>
                </a:lnTo>
                <a:lnTo>
                  <a:pt x="1983" y="2950"/>
                </a:lnTo>
                <a:lnTo>
                  <a:pt x="1985" y="2950"/>
                </a:lnTo>
                <a:lnTo>
                  <a:pt x="1987" y="2950"/>
                </a:lnTo>
                <a:lnTo>
                  <a:pt x="1987" y="2952"/>
                </a:lnTo>
                <a:lnTo>
                  <a:pt x="1988" y="2952"/>
                </a:lnTo>
                <a:lnTo>
                  <a:pt x="1990" y="2952"/>
                </a:lnTo>
                <a:lnTo>
                  <a:pt x="1992" y="2952"/>
                </a:lnTo>
                <a:lnTo>
                  <a:pt x="1992" y="2950"/>
                </a:lnTo>
                <a:lnTo>
                  <a:pt x="1992" y="2948"/>
                </a:lnTo>
                <a:lnTo>
                  <a:pt x="1992" y="2947"/>
                </a:lnTo>
                <a:lnTo>
                  <a:pt x="1993" y="2947"/>
                </a:lnTo>
                <a:lnTo>
                  <a:pt x="1993" y="2945"/>
                </a:lnTo>
                <a:lnTo>
                  <a:pt x="1995" y="2945"/>
                </a:lnTo>
                <a:lnTo>
                  <a:pt x="1995" y="2943"/>
                </a:lnTo>
                <a:lnTo>
                  <a:pt x="1997" y="2943"/>
                </a:lnTo>
                <a:lnTo>
                  <a:pt x="1998" y="2943"/>
                </a:lnTo>
                <a:lnTo>
                  <a:pt x="2000" y="2943"/>
                </a:lnTo>
                <a:lnTo>
                  <a:pt x="2000" y="2942"/>
                </a:lnTo>
                <a:lnTo>
                  <a:pt x="2002" y="2942"/>
                </a:lnTo>
                <a:lnTo>
                  <a:pt x="2003" y="2942"/>
                </a:lnTo>
                <a:lnTo>
                  <a:pt x="2002" y="2942"/>
                </a:lnTo>
                <a:lnTo>
                  <a:pt x="2002" y="2940"/>
                </a:lnTo>
                <a:lnTo>
                  <a:pt x="2003" y="2940"/>
                </a:lnTo>
                <a:lnTo>
                  <a:pt x="2003" y="2942"/>
                </a:lnTo>
                <a:lnTo>
                  <a:pt x="2003" y="2940"/>
                </a:lnTo>
                <a:lnTo>
                  <a:pt x="2005" y="2940"/>
                </a:lnTo>
                <a:close/>
                <a:moveTo>
                  <a:pt x="2102" y="2940"/>
                </a:moveTo>
                <a:lnTo>
                  <a:pt x="2100" y="2940"/>
                </a:lnTo>
                <a:lnTo>
                  <a:pt x="2102" y="2940"/>
                </a:lnTo>
                <a:close/>
                <a:moveTo>
                  <a:pt x="2103" y="2940"/>
                </a:moveTo>
                <a:lnTo>
                  <a:pt x="2105" y="2940"/>
                </a:lnTo>
                <a:lnTo>
                  <a:pt x="2103" y="2942"/>
                </a:lnTo>
                <a:lnTo>
                  <a:pt x="2103" y="2940"/>
                </a:lnTo>
                <a:close/>
                <a:moveTo>
                  <a:pt x="2105" y="2940"/>
                </a:moveTo>
                <a:lnTo>
                  <a:pt x="2107" y="2940"/>
                </a:lnTo>
                <a:lnTo>
                  <a:pt x="2107" y="2942"/>
                </a:lnTo>
                <a:lnTo>
                  <a:pt x="2107" y="2940"/>
                </a:lnTo>
                <a:lnTo>
                  <a:pt x="2105" y="2940"/>
                </a:lnTo>
                <a:lnTo>
                  <a:pt x="2105" y="2942"/>
                </a:lnTo>
                <a:lnTo>
                  <a:pt x="2105" y="2940"/>
                </a:lnTo>
                <a:close/>
                <a:moveTo>
                  <a:pt x="2073" y="2940"/>
                </a:moveTo>
                <a:lnTo>
                  <a:pt x="2073" y="2938"/>
                </a:lnTo>
                <a:lnTo>
                  <a:pt x="2073" y="2940"/>
                </a:lnTo>
                <a:lnTo>
                  <a:pt x="2075" y="2940"/>
                </a:lnTo>
                <a:lnTo>
                  <a:pt x="2073" y="2940"/>
                </a:lnTo>
                <a:close/>
                <a:moveTo>
                  <a:pt x="2042" y="2938"/>
                </a:moveTo>
                <a:lnTo>
                  <a:pt x="2042" y="2940"/>
                </a:lnTo>
                <a:lnTo>
                  <a:pt x="2042" y="2938"/>
                </a:lnTo>
                <a:close/>
                <a:moveTo>
                  <a:pt x="2155" y="2938"/>
                </a:moveTo>
                <a:lnTo>
                  <a:pt x="2155" y="2940"/>
                </a:lnTo>
                <a:lnTo>
                  <a:pt x="2154" y="2940"/>
                </a:lnTo>
                <a:lnTo>
                  <a:pt x="2154" y="2938"/>
                </a:lnTo>
                <a:lnTo>
                  <a:pt x="2155" y="2938"/>
                </a:lnTo>
                <a:close/>
                <a:moveTo>
                  <a:pt x="2152" y="2938"/>
                </a:moveTo>
                <a:lnTo>
                  <a:pt x="2154" y="2938"/>
                </a:lnTo>
                <a:lnTo>
                  <a:pt x="2152" y="2938"/>
                </a:lnTo>
                <a:lnTo>
                  <a:pt x="2154" y="2938"/>
                </a:lnTo>
                <a:lnTo>
                  <a:pt x="2152" y="2938"/>
                </a:lnTo>
                <a:lnTo>
                  <a:pt x="2152" y="2940"/>
                </a:lnTo>
                <a:lnTo>
                  <a:pt x="2154" y="2940"/>
                </a:lnTo>
                <a:lnTo>
                  <a:pt x="2152" y="2940"/>
                </a:lnTo>
                <a:lnTo>
                  <a:pt x="2152" y="2938"/>
                </a:lnTo>
                <a:lnTo>
                  <a:pt x="2150" y="2938"/>
                </a:lnTo>
                <a:lnTo>
                  <a:pt x="2152" y="2938"/>
                </a:lnTo>
                <a:close/>
                <a:moveTo>
                  <a:pt x="2107" y="2938"/>
                </a:moveTo>
                <a:lnTo>
                  <a:pt x="2107" y="2940"/>
                </a:lnTo>
                <a:lnTo>
                  <a:pt x="2108" y="2940"/>
                </a:lnTo>
                <a:lnTo>
                  <a:pt x="2108" y="2938"/>
                </a:lnTo>
                <a:lnTo>
                  <a:pt x="2107" y="2938"/>
                </a:lnTo>
                <a:lnTo>
                  <a:pt x="2108" y="2938"/>
                </a:lnTo>
                <a:lnTo>
                  <a:pt x="2110" y="2938"/>
                </a:lnTo>
                <a:lnTo>
                  <a:pt x="2110" y="2940"/>
                </a:lnTo>
                <a:lnTo>
                  <a:pt x="2112" y="2940"/>
                </a:lnTo>
                <a:lnTo>
                  <a:pt x="2112" y="2942"/>
                </a:lnTo>
                <a:lnTo>
                  <a:pt x="2113" y="2942"/>
                </a:lnTo>
                <a:lnTo>
                  <a:pt x="2113" y="2943"/>
                </a:lnTo>
                <a:lnTo>
                  <a:pt x="2112" y="2943"/>
                </a:lnTo>
                <a:lnTo>
                  <a:pt x="2110" y="2943"/>
                </a:lnTo>
                <a:lnTo>
                  <a:pt x="2110" y="2942"/>
                </a:lnTo>
                <a:lnTo>
                  <a:pt x="2108" y="2942"/>
                </a:lnTo>
                <a:lnTo>
                  <a:pt x="2108" y="2943"/>
                </a:lnTo>
                <a:lnTo>
                  <a:pt x="2108" y="2942"/>
                </a:lnTo>
                <a:lnTo>
                  <a:pt x="2107" y="2942"/>
                </a:lnTo>
                <a:lnTo>
                  <a:pt x="2107" y="2940"/>
                </a:lnTo>
                <a:lnTo>
                  <a:pt x="2105" y="2938"/>
                </a:lnTo>
                <a:lnTo>
                  <a:pt x="2105" y="2937"/>
                </a:lnTo>
                <a:lnTo>
                  <a:pt x="2105" y="2938"/>
                </a:lnTo>
                <a:lnTo>
                  <a:pt x="2107" y="2938"/>
                </a:lnTo>
                <a:close/>
                <a:moveTo>
                  <a:pt x="2194" y="2937"/>
                </a:moveTo>
                <a:lnTo>
                  <a:pt x="2194" y="2938"/>
                </a:lnTo>
                <a:lnTo>
                  <a:pt x="2192" y="2938"/>
                </a:lnTo>
                <a:lnTo>
                  <a:pt x="2192" y="2937"/>
                </a:lnTo>
                <a:lnTo>
                  <a:pt x="2194" y="2937"/>
                </a:lnTo>
                <a:close/>
                <a:moveTo>
                  <a:pt x="2232" y="2937"/>
                </a:moveTo>
                <a:lnTo>
                  <a:pt x="2232" y="2938"/>
                </a:lnTo>
                <a:lnTo>
                  <a:pt x="2234" y="2938"/>
                </a:lnTo>
                <a:lnTo>
                  <a:pt x="2235" y="2938"/>
                </a:lnTo>
                <a:lnTo>
                  <a:pt x="2237" y="2938"/>
                </a:lnTo>
                <a:lnTo>
                  <a:pt x="2237" y="2940"/>
                </a:lnTo>
                <a:lnTo>
                  <a:pt x="2239" y="2940"/>
                </a:lnTo>
                <a:lnTo>
                  <a:pt x="2239" y="2938"/>
                </a:lnTo>
                <a:lnTo>
                  <a:pt x="2240" y="2940"/>
                </a:lnTo>
                <a:lnTo>
                  <a:pt x="2240" y="2942"/>
                </a:lnTo>
                <a:lnTo>
                  <a:pt x="2242" y="2942"/>
                </a:lnTo>
                <a:lnTo>
                  <a:pt x="2242" y="2943"/>
                </a:lnTo>
                <a:lnTo>
                  <a:pt x="2244" y="2943"/>
                </a:lnTo>
                <a:lnTo>
                  <a:pt x="2244" y="2945"/>
                </a:lnTo>
                <a:lnTo>
                  <a:pt x="2245" y="2945"/>
                </a:lnTo>
                <a:lnTo>
                  <a:pt x="2244" y="2945"/>
                </a:lnTo>
                <a:lnTo>
                  <a:pt x="2242" y="2945"/>
                </a:lnTo>
                <a:lnTo>
                  <a:pt x="2244" y="2947"/>
                </a:lnTo>
                <a:lnTo>
                  <a:pt x="2244" y="2948"/>
                </a:lnTo>
                <a:lnTo>
                  <a:pt x="2242" y="2948"/>
                </a:lnTo>
                <a:lnTo>
                  <a:pt x="2242" y="2947"/>
                </a:lnTo>
                <a:lnTo>
                  <a:pt x="2240" y="2947"/>
                </a:lnTo>
                <a:lnTo>
                  <a:pt x="2239" y="2947"/>
                </a:lnTo>
                <a:lnTo>
                  <a:pt x="2239" y="2948"/>
                </a:lnTo>
                <a:lnTo>
                  <a:pt x="2237" y="2948"/>
                </a:lnTo>
                <a:lnTo>
                  <a:pt x="2235" y="2948"/>
                </a:lnTo>
                <a:lnTo>
                  <a:pt x="2235" y="2950"/>
                </a:lnTo>
                <a:lnTo>
                  <a:pt x="2235" y="2948"/>
                </a:lnTo>
                <a:lnTo>
                  <a:pt x="2234" y="2948"/>
                </a:lnTo>
                <a:lnTo>
                  <a:pt x="2234" y="2950"/>
                </a:lnTo>
                <a:lnTo>
                  <a:pt x="2232" y="2950"/>
                </a:lnTo>
                <a:lnTo>
                  <a:pt x="2230" y="2950"/>
                </a:lnTo>
                <a:lnTo>
                  <a:pt x="2230" y="2952"/>
                </a:lnTo>
                <a:lnTo>
                  <a:pt x="2229" y="2952"/>
                </a:lnTo>
                <a:lnTo>
                  <a:pt x="2227" y="2952"/>
                </a:lnTo>
                <a:lnTo>
                  <a:pt x="2225" y="2952"/>
                </a:lnTo>
                <a:lnTo>
                  <a:pt x="2225" y="2953"/>
                </a:lnTo>
                <a:lnTo>
                  <a:pt x="2224" y="2953"/>
                </a:lnTo>
                <a:lnTo>
                  <a:pt x="2224" y="2952"/>
                </a:lnTo>
                <a:lnTo>
                  <a:pt x="2222" y="2952"/>
                </a:lnTo>
                <a:lnTo>
                  <a:pt x="2220" y="2952"/>
                </a:lnTo>
                <a:lnTo>
                  <a:pt x="2222" y="2952"/>
                </a:lnTo>
                <a:lnTo>
                  <a:pt x="2220" y="2952"/>
                </a:lnTo>
                <a:lnTo>
                  <a:pt x="2219" y="2952"/>
                </a:lnTo>
                <a:lnTo>
                  <a:pt x="2217" y="2952"/>
                </a:lnTo>
                <a:lnTo>
                  <a:pt x="2215" y="2952"/>
                </a:lnTo>
                <a:lnTo>
                  <a:pt x="2214" y="2952"/>
                </a:lnTo>
                <a:lnTo>
                  <a:pt x="2212" y="2952"/>
                </a:lnTo>
                <a:lnTo>
                  <a:pt x="2212" y="2950"/>
                </a:lnTo>
                <a:lnTo>
                  <a:pt x="2210" y="2950"/>
                </a:lnTo>
                <a:lnTo>
                  <a:pt x="2209" y="2950"/>
                </a:lnTo>
                <a:lnTo>
                  <a:pt x="2210" y="2950"/>
                </a:lnTo>
                <a:lnTo>
                  <a:pt x="2210" y="2948"/>
                </a:lnTo>
                <a:lnTo>
                  <a:pt x="2212" y="2948"/>
                </a:lnTo>
                <a:lnTo>
                  <a:pt x="2214" y="2948"/>
                </a:lnTo>
                <a:lnTo>
                  <a:pt x="2215" y="2948"/>
                </a:lnTo>
                <a:lnTo>
                  <a:pt x="2215" y="2947"/>
                </a:lnTo>
                <a:lnTo>
                  <a:pt x="2217" y="2947"/>
                </a:lnTo>
                <a:lnTo>
                  <a:pt x="2217" y="2948"/>
                </a:lnTo>
                <a:lnTo>
                  <a:pt x="2219" y="2948"/>
                </a:lnTo>
                <a:lnTo>
                  <a:pt x="2220" y="2948"/>
                </a:lnTo>
                <a:lnTo>
                  <a:pt x="2220" y="2950"/>
                </a:lnTo>
                <a:lnTo>
                  <a:pt x="2222" y="2950"/>
                </a:lnTo>
                <a:lnTo>
                  <a:pt x="2222" y="2948"/>
                </a:lnTo>
                <a:lnTo>
                  <a:pt x="2224" y="2948"/>
                </a:lnTo>
                <a:lnTo>
                  <a:pt x="2222" y="2948"/>
                </a:lnTo>
                <a:lnTo>
                  <a:pt x="2220" y="2948"/>
                </a:lnTo>
                <a:lnTo>
                  <a:pt x="2219" y="2948"/>
                </a:lnTo>
                <a:lnTo>
                  <a:pt x="2219" y="2947"/>
                </a:lnTo>
                <a:lnTo>
                  <a:pt x="2217" y="2947"/>
                </a:lnTo>
                <a:lnTo>
                  <a:pt x="2217" y="2945"/>
                </a:lnTo>
                <a:lnTo>
                  <a:pt x="2215" y="2945"/>
                </a:lnTo>
                <a:lnTo>
                  <a:pt x="2215" y="2943"/>
                </a:lnTo>
                <a:lnTo>
                  <a:pt x="2217" y="2943"/>
                </a:lnTo>
                <a:lnTo>
                  <a:pt x="2219" y="2943"/>
                </a:lnTo>
                <a:lnTo>
                  <a:pt x="2219" y="2942"/>
                </a:lnTo>
                <a:lnTo>
                  <a:pt x="2220" y="2942"/>
                </a:lnTo>
                <a:lnTo>
                  <a:pt x="2220" y="2940"/>
                </a:lnTo>
                <a:lnTo>
                  <a:pt x="2222" y="2940"/>
                </a:lnTo>
                <a:lnTo>
                  <a:pt x="2222" y="2938"/>
                </a:lnTo>
                <a:lnTo>
                  <a:pt x="2224" y="2938"/>
                </a:lnTo>
                <a:lnTo>
                  <a:pt x="2225" y="2938"/>
                </a:lnTo>
                <a:lnTo>
                  <a:pt x="2227" y="2938"/>
                </a:lnTo>
                <a:lnTo>
                  <a:pt x="2227" y="2940"/>
                </a:lnTo>
                <a:lnTo>
                  <a:pt x="2227" y="2938"/>
                </a:lnTo>
                <a:lnTo>
                  <a:pt x="2229" y="2938"/>
                </a:lnTo>
                <a:lnTo>
                  <a:pt x="2229" y="2937"/>
                </a:lnTo>
                <a:lnTo>
                  <a:pt x="2229" y="2938"/>
                </a:lnTo>
                <a:lnTo>
                  <a:pt x="2230" y="2937"/>
                </a:lnTo>
                <a:lnTo>
                  <a:pt x="2232" y="2937"/>
                </a:lnTo>
                <a:close/>
                <a:moveTo>
                  <a:pt x="2102" y="2938"/>
                </a:moveTo>
                <a:lnTo>
                  <a:pt x="2102" y="2937"/>
                </a:lnTo>
                <a:lnTo>
                  <a:pt x="2103" y="2937"/>
                </a:lnTo>
                <a:lnTo>
                  <a:pt x="2102" y="2937"/>
                </a:lnTo>
                <a:lnTo>
                  <a:pt x="2103" y="2937"/>
                </a:lnTo>
                <a:lnTo>
                  <a:pt x="2103" y="2938"/>
                </a:lnTo>
                <a:lnTo>
                  <a:pt x="2102" y="2938"/>
                </a:lnTo>
                <a:close/>
                <a:moveTo>
                  <a:pt x="2152" y="2937"/>
                </a:moveTo>
                <a:lnTo>
                  <a:pt x="2154" y="2937"/>
                </a:lnTo>
                <a:lnTo>
                  <a:pt x="2152" y="2937"/>
                </a:lnTo>
                <a:close/>
                <a:moveTo>
                  <a:pt x="2224" y="2937"/>
                </a:moveTo>
                <a:lnTo>
                  <a:pt x="2225" y="2937"/>
                </a:lnTo>
                <a:lnTo>
                  <a:pt x="2225" y="2938"/>
                </a:lnTo>
                <a:lnTo>
                  <a:pt x="2224" y="2938"/>
                </a:lnTo>
                <a:lnTo>
                  <a:pt x="2222" y="2938"/>
                </a:lnTo>
                <a:lnTo>
                  <a:pt x="2222" y="2937"/>
                </a:lnTo>
                <a:lnTo>
                  <a:pt x="2224" y="2937"/>
                </a:lnTo>
                <a:close/>
                <a:moveTo>
                  <a:pt x="2189" y="2937"/>
                </a:moveTo>
                <a:lnTo>
                  <a:pt x="2190" y="2937"/>
                </a:lnTo>
                <a:lnTo>
                  <a:pt x="2189" y="2937"/>
                </a:lnTo>
                <a:close/>
                <a:moveTo>
                  <a:pt x="2207" y="2937"/>
                </a:moveTo>
                <a:lnTo>
                  <a:pt x="2207" y="2935"/>
                </a:lnTo>
                <a:lnTo>
                  <a:pt x="2207" y="2937"/>
                </a:lnTo>
                <a:close/>
                <a:moveTo>
                  <a:pt x="2150" y="2935"/>
                </a:moveTo>
                <a:lnTo>
                  <a:pt x="2152" y="2935"/>
                </a:lnTo>
                <a:lnTo>
                  <a:pt x="2152" y="2937"/>
                </a:lnTo>
                <a:lnTo>
                  <a:pt x="2150" y="2937"/>
                </a:lnTo>
                <a:lnTo>
                  <a:pt x="2150" y="2935"/>
                </a:lnTo>
                <a:close/>
                <a:moveTo>
                  <a:pt x="2107" y="2935"/>
                </a:moveTo>
                <a:lnTo>
                  <a:pt x="2107" y="2937"/>
                </a:lnTo>
                <a:lnTo>
                  <a:pt x="2108" y="2937"/>
                </a:lnTo>
                <a:lnTo>
                  <a:pt x="2110" y="2937"/>
                </a:lnTo>
                <a:lnTo>
                  <a:pt x="2110" y="2938"/>
                </a:lnTo>
                <a:lnTo>
                  <a:pt x="2108" y="2938"/>
                </a:lnTo>
                <a:lnTo>
                  <a:pt x="2108" y="2937"/>
                </a:lnTo>
                <a:lnTo>
                  <a:pt x="2107" y="2937"/>
                </a:lnTo>
                <a:lnTo>
                  <a:pt x="2107" y="2935"/>
                </a:lnTo>
                <a:lnTo>
                  <a:pt x="2105" y="2935"/>
                </a:lnTo>
                <a:lnTo>
                  <a:pt x="2107" y="2935"/>
                </a:lnTo>
                <a:close/>
                <a:moveTo>
                  <a:pt x="2042" y="2935"/>
                </a:moveTo>
                <a:lnTo>
                  <a:pt x="2040" y="2935"/>
                </a:lnTo>
                <a:lnTo>
                  <a:pt x="2042" y="2935"/>
                </a:lnTo>
                <a:close/>
                <a:moveTo>
                  <a:pt x="2135" y="2935"/>
                </a:moveTo>
                <a:lnTo>
                  <a:pt x="2137" y="2935"/>
                </a:lnTo>
                <a:lnTo>
                  <a:pt x="2137" y="2937"/>
                </a:lnTo>
                <a:lnTo>
                  <a:pt x="2135" y="2937"/>
                </a:lnTo>
                <a:lnTo>
                  <a:pt x="2135" y="2935"/>
                </a:lnTo>
                <a:close/>
                <a:moveTo>
                  <a:pt x="2140" y="2935"/>
                </a:moveTo>
                <a:lnTo>
                  <a:pt x="2140" y="2933"/>
                </a:lnTo>
                <a:lnTo>
                  <a:pt x="2140" y="2935"/>
                </a:lnTo>
                <a:close/>
                <a:moveTo>
                  <a:pt x="2135" y="2933"/>
                </a:moveTo>
                <a:lnTo>
                  <a:pt x="2135" y="2935"/>
                </a:lnTo>
                <a:lnTo>
                  <a:pt x="2135" y="2933"/>
                </a:lnTo>
                <a:close/>
                <a:moveTo>
                  <a:pt x="2100" y="2933"/>
                </a:moveTo>
                <a:lnTo>
                  <a:pt x="2102" y="2933"/>
                </a:lnTo>
                <a:lnTo>
                  <a:pt x="2100" y="2933"/>
                </a:lnTo>
                <a:lnTo>
                  <a:pt x="2100" y="2935"/>
                </a:lnTo>
                <a:lnTo>
                  <a:pt x="2098" y="2935"/>
                </a:lnTo>
                <a:lnTo>
                  <a:pt x="2098" y="2933"/>
                </a:lnTo>
                <a:lnTo>
                  <a:pt x="2100" y="2933"/>
                </a:lnTo>
                <a:close/>
                <a:moveTo>
                  <a:pt x="2093" y="2933"/>
                </a:moveTo>
                <a:lnTo>
                  <a:pt x="2092" y="2933"/>
                </a:lnTo>
                <a:lnTo>
                  <a:pt x="2093" y="2933"/>
                </a:lnTo>
                <a:close/>
                <a:moveTo>
                  <a:pt x="2102" y="2933"/>
                </a:moveTo>
                <a:lnTo>
                  <a:pt x="2100" y="2933"/>
                </a:lnTo>
                <a:lnTo>
                  <a:pt x="2102" y="2933"/>
                </a:lnTo>
                <a:close/>
                <a:moveTo>
                  <a:pt x="2088" y="2932"/>
                </a:moveTo>
                <a:lnTo>
                  <a:pt x="2088" y="2933"/>
                </a:lnTo>
                <a:lnTo>
                  <a:pt x="2090" y="2933"/>
                </a:lnTo>
                <a:lnTo>
                  <a:pt x="2090" y="2935"/>
                </a:lnTo>
                <a:lnTo>
                  <a:pt x="2088" y="2935"/>
                </a:lnTo>
                <a:lnTo>
                  <a:pt x="2088" y="2933"/>
                </a:lnTo>
                <a:lnTo>
                  <a:pt x="2087" y="2933"/>
                </a:lnTo>
                <a:lnTo>
                  <a:pt x="2087" y="2932"/>
                </a:lnTo>
                <a:lnTo>
                  <a:pt x="2088" y="2932"/>
                </a:lnTo>
                <a:close/>
                <a:moveTo>
                  <a:pt x="2100" y="2932"/>
                </a:moveTo>
                <a:lnTo>
                  <a:pt x="2100" y="2933"/>
                </a:lnTo>
                <a:lnTo>
                  <a:pt x="2100" y="2932"/>
                </a:lnTo>
                <a:close/>
                <a:moveTo>
                  <a:pt x="2190" y="2932"/>
                </a:moveTo>
                <a:lnTo>
                  <a:pt x="2192" y="2932"/>
                </a:lnTo>
                <a:lnTo>
                  <a:pt x="2192" y="2933"/>
                </a:lnTo>
                <a:lnTo>
                  <a:pt x="2190" y="2933"/>
                </a:lnTo>
                <a:lnTo>
                  <a:pt x="2190" y="2932"/>
                </a:lnTo>
                <a:close/>
                <a:moveTo>
                  <a:pt x="2145" y="2932"/>
                </a:moveTo>
                <a:lnTo>
                  <a:pt x="2145" y="2933"/>
                </a:lnTo>
                <a:lnTo>
                  <a:pt x="2143" y="2933"/>
                </a:lnTo>
                <a:lnTo>
                  <a:pt x="2143" y="2932"/>
                </a:lnTo>
                <a:lnTo>
                  <a:pt x="2145" y="2932"/>
                </a:lnTo>
                <a:close/>
                <a:moveTo>
                  <a:pt x="2092" y="2932"/>
                </a:moveTo>
                <a:lnTo>
                  <a:pt x="2090" y="2932"/>
                </a:lnTo>
                <a:lnTo>
                  <a:pt x="2092" y="2932"/>
                </a:lnTo>
                <a:close/>
                <a:moveTo>
                  <a:pt x="2115" y="2932"/>
                </a:moveTo>
                <a:lnTo>
                  <a:pt x="2117" y="2932"/>
                </a:lnTo>
                <a:lnTo>
                  <a:pt x="2115" y="2932"/>
                </a:lnTo>
                <a:close/>
                <a:moveTo>
                  <a:pt x="2088" y="2932"/>
                </a:moveTo>
                <a:lnTo>
                  <a:pt x="2087" y="2932"/>
                </a:lnTo>
                <a:lnTo>
                  <a:pt x="2088" y="2932"/>
                </a:lnTo>
                <a:close/>
                <a:moveTo>
                  <a:pt x="2027" y="2932"/>
                </a:moveTo>
                <a:lnTo>
                  <a:pt x="2025" y="2932"/>
                </a:lnTo>
                <a:lnTo>
                  <a:pt x="2025" y="2930"/>
                </a:lnTo>
                <a:lnTo>
                  <a:pt x="2027" y="2930"/>
                </a:lnTo>
                <a:lnTo>
                  <a:pt x="2027" y="2932"/>
                </a:lnTo>
                <a:close/>
                <a:moveTo>
                  <a:pt x="2098" y="2932"/>
                </a:moveTo>
                <a:lnTo>
                  <a:pt x="2098" y="2930"/>
                </a:lnTo>
                <a:lnTo>
                  <a:pt x="2098" y="2932"/>
                </a:lnTo>
                <a:close/>
                <a:moveTo>
                  <a:pt x="2115" y="2930"/>
                </a:moveTo>
                <a:lnTo>
                  <a:pt x="2115" y="2932"/>
                </a:lnTo>
                <a:lnTo>
                  <a:pt x="2113" y="2932"/>
                </a:lnTo>
                <a:lnTo>
                  <a:pt x="2113" y="2930"/>
                </a:lnTo>
                <a:lnTo>
                  <a:pt x="2113" y="2932"/>
                </a:lnTo>
                <a:lnTo>
                  <a:pt x="2113" y="2930"/>
                </a:lnTo>
                <a:lnTo>
                  <a:pt x="2115" y="2930"/>
                </a:lnTo>
                <a:close/>
                <a:moveTo>
                  <a:pt x="2117" y="2930"/>
                </a:moveTo>
                <a:lnTo>
                  <a:pt x="2117" y="2932"/>
                </a:lnTo>
                <a:lnTo>
                  <a:pt x="2118" y="2932"/>
                </a:lnTo>
                <a:lnTo>
                  <a:pt x="2118" y="2933"/>
                </a:lnTo>
                <a:lnTo>
                  <a:pt x="2120" y="2933"/>
                </a:lnTo>
                <a:lnTo>
                  <a:pt x="2118" y="2933"/>
                </a:lnTo>
                <a:lnTo>
                  <a:pt x="2118" y="2932"/>
                </a:lnTo>
                <a:lnTo>
                  <a:pt x="2118" y="2933"/>
                </a:lnTo>
                <a:lnTo>
                  <a:pt x="2117" y="2933"/>
                </a:lnTo>
                <a:lnTo>
                  <a:pt x="2117" y="2932"/>
                </a:lnTo>
                <a:lnTo>
                  <a:pt x="2115" y="2930"/>
                </a:lnTo>
                <a:lnTo>
                  <a:pt x="2117" y="2930"/>
                </a:lnTo>
                <a:close/>
                <a:moveTo>
                  <a:pt x="2222" y="2930"/>
                </a:moveTo>
                <a:lnTo>
                  <a:pt x="2224" y="2930"/>
                </a:lnTo>
                <a:lnTo>
                  <a:pt x="2224" y="2932"/>
                </a:lnTo>
                <a:lnTo>
                  <a:pt x="2224" y="2930"/>
                </a:lnTo>
                <a:lnTo>
                  <a:pt x="2224" y="2932"/>
                </a:lnTo>
                <a:lnTo>
                  <a:pt x="2225" y="2932"/>
                </a:lnTo>
                <a:lnTo>
                  <a:pt x="2224" y="2932"/>
                </a:lnTo>
                <a:lnTo>
                  <a:pt x="2224" y="2933"/>
                </a:lnTo>
                <a:lnTo>
                  <a:pt x="2224" y="2935"/>
                </a:lnTo>
                <a:lnTo>
                  <a:pt x="2222" y="2935"/>
                </a:lnTo>
                <a:lnTo>
                  <a:pt x="2222" y="2933"/>
                </a:lnTo>
                <a:lnTo>
                  <a:pt x="2220" y="2933"/>
                </a:lnTo>
                <a:lnTo>
                  <a:pt x="2220" y="2935"/>
                </a:lnTo>
                <a:lnTo>
                  <a:pt x="2219" y="2935"/>
                </a:lnTo>
                <a:lnTo>
                  <a:pt x="2219" y="2933"/>
                </a:lnTo>
                <a:lnTo>
                  <a:pt x="2219" y="2932"/>
                </a:lnTo>
                <a:lnTo>
                  <a:pt x="2220" y="2932"/>
                </a:lnTo>
                <a:lnTo>
                  <a:pt x="2220" y="2930"/>
                </a:lnTo>
                <a:lnTo>
                  <a:pt x="2222" y="2930"/>
                </a:lnTo>
                <a:close/>
                <a:moveTo>
                  <a:pt x="2090" y="2932"/>
                </a:moveTo>
                <a:lnTo>
                  <a:pt x="2090" y="2930"/>
                </a:lnTo>
                <a:lnTo>
                  <a:pt x="2092" y="2930"/>
                </a:lnTo>
                <a:lnTo>
                  <a:pt x="2092" y="2932"/>
                </a:lnTo>
                <a:lnTo>
                  <a:pt x="2090" y="2932"/>
                </a:lnTo>
                <a:close/>
                <a:moveTo>
                  <a:pt x="2174" y="2930"/>
                </a:moveTo>
                <a:lnTo>
                  <a:pt x="2172" y="2930"/>
                </a:lnTo>
                <a:lnTo>
                  <a:pt x="2174" y="2930"/>
                </a:lnTo>
                <a:close/>
                <a:moveTo>
                  <a:pt x="2065" y="2930"/>
                </a:moveTo>
                <a:lnTo>
                  <a:pt x="2065" y="2932"/>
                </a:lnTo>
                <a:lnTo>
                  <a:pt x="2067" y="2932"/>
                </a:lnTo>
                <a:lnTo>
                  <a:pt x="2067" y="2933"/>
                </a:lnTo>
                <a:lnTo>
                  <a:pt x="2068" y="2933"/>
                </a:lnTo>
                <a:lnTo>
                  <a:pt x="2070" y="2933"/>
                </a:lnTo>
                <a:lnTo>
                  <a:pt x="2070" y="2935"/>
                </a:lnTo>
                <a:lnTo>
                  <a:pt x="2072" y="2935"/>
                </a:lnTo>
                <a:lnTo>
                  <a:pt x="2072" y="2937"/>
                </a:lnTo>
                <a:lnTo>
                  <a:pt x="2073" y="2937"/>
                </a:lnTo>
                <a:lnTo>
                  <a:pt x="2073" y="2938"/>
                </a:lnTo>
                <a:lnTo>
                  <a:pt x="2072" y="2938"/>
                </a:lnTo>
                <a:lnTo>
                  <a:pt x="2073" y="2938"/>
                </a:lnTo>
                <a:lnTo>
                  <a:pt x="2072" y="2938"/>
                </a:lnTo>
                <a:lnTo>
                  <a:pt x="2073" y="2938"/>
                </a:lnTo>
                <a:lnTo>
                  <a:pt x="2073" y="2940"/>
                </a:lnTo>
                <a:lnTo>
                  <a:pt x="2075" y="2942"/>
                </a:lnTo>
                <a:lnTo>
                  <a:pt x="2075" y="2943"/>
                </a:lnTo>
                <a:lnTo>
                  <a:pt x="2077" y="2943"/>
                </a:lnTo>
                <a:lnTo>
                  <a:pt x="2077" y="2945"/>
                </a:lnTo>
                <a:lnTo>
                  <a:pt x="2077" y="2947"/>
                </a:lnTo>
                <a:lnTo>
                  <a:pt x="2077" y="2948"/>
                </a:lnTo>
                <a:lnTo>
                  <a:pt x="2078" y="2948"/>
                </a:lnTo>
                <a:lnTo>
                  <a:pt x="2078" y="2950"/>
                </a:lnTo>
                <a:lnTo>
                  <a:pt x="2078" y="2952"/>
                </a:lnTo>
                <a:lnTo>
                  <a:pt x="2078" y="2950"/>
                </a:lnTo>
                <a:lnTo>
                  <a:pt x="2077" y="2952"/>
                </a:lnTo>
                <a:lnTo>
                  <a:pt x="2077" y="2950"/>
                </a:lnTo>
                <a:lnTo>
                  <a:pt x="2077" y="2948"/>
                </a:lnTo>
                <a:lnTo>
                  <a:pt x="2075" y="2948"/>
                </a:lnTo>
                <a:lnTo>
                  <a:pt x="2075" y="2947"/>
                </a:lnTo>
                <a:lnTo>
                  <a:pt x="2075" y="2948"/>
                </a:lnTo>
                <a:lnTo>
                  <a:pt x="2075" y="2950"/>
                </a:lnTo>
                <a:lnTo>
                  <a:pt x="2075" y="2952"/>
                </a:lnTo>
                <a:lnTo>
                  <a:pt x="2077" y="2952"/>
                </a:lnTo>
                <a:lnTo>
                  <a:pt x="2077" y="2953"/>
                </a:lnTo>
                <a:lnTo>
                  <a:pt x="2075" y="2953"/>
                </a:lnTo>
                <a:lnTo>
                  <a:pt x="2073" y="2953"/>
                </a:lnTo>
                <a:lnTo>
                  <a:pt x="2073" y="2952"/>
                </a:lnTo>
                <a:lnTo>
                  <a:pt x="2072" y="2952"/>
                </a:lnTo>
                <a:lnTo>
                  <a:pt x="2070" y="2952"/>
                </a:lnTo>
                <a:lnTo>
                  <a:pt x="2070" y="2950"/>
                </a:lnTo>
                <a:lnTo>
                  <a:pt x="2068" y="2950"/>
                </a:lnTo>
                <a:lnTo>
                  <a:pt x="2067" y="2950"/>
                </a:lnTo>
                <a:lnTo>
                  <a:pt x="2067" y="2948"/>
                </a:lnTo>
                <a:lnTo>
                  <a:pt x="2065" y="2948"/>
                </a:lnTo>
                <a:lnTo>
                  <a:pt x="2063" y="2948"/>
                </a:lnTo>
                <a:lnTo>
                  <a:pt x="2062" y="2948"/>
                </a:lnTo>
                <a:lnTo>
                  <a:pt x="2062" y="2947"/>
                </a:lnTo>
                <a:lnTo>
                  <a:pt x="2060" y="2947"/>
                </a:lnTo>
                <a:lnTo>
                  <a:pt x="2058" y="2947"/>
                </a:lnTo>
                <a:lnTo>
                  <a:pt x="2058" y="2945"/>
                </a:lnTo>
                <a:lnTo>
                  <a:pt x="2058" y="2947"/>
                </a:lnTo>
                <a:lnTo>
                  <a:pt x="2057" y="2947"/>
                </a:lnTo>
                <a:lnTo>
                  <a:pt x="2055" y="2947"/>
                </a:lnTo>
                <a:lnTo>
                  <a:pt x="2053" y="2947"/>
                </a:lnTo>
                <a:lnTo>
                  <a:pt x="2053" y="2945"/>
                </a:lnTo>
                <a:lnTo>
                  <a:pt x="2055" y="2945"/>
                </a:lnTo>
                <a:lnTo>
                  <a:pt x="2055" y="2947"/>
                </a:lnTo>
                <a:lnTo>
                  <a:pt x="2055" y="2945"/>
                </a:lnTo>
                <a:lnTo>
                  <a:pt x="2053" y="2945"/>
                </a:lnTo>
                <a:lnTo>
                  <a:pt x="2052" y="2945"/>
                </a:lnTo>
                <a:lnTo>
                  <a:pt x="2050" y="2945"/>
                </a:lnTo>
                <a:lnTo>
                  <a:pt x="2048" y="2943"/>
                </a:lnTo>
                <a:lnTo>
                  <a:pt x="2047" y="2943"/>
                </a:lnTo>
                <a:lnTo>
                  <a:pt x="2047" y="2942"/>
                </a:lnTo>
                <a:lnTo>
                  <a:pt x="2045" y="2942"/>
                </a:lnTo>
                <a:lnTo>
                  <a:pt x="2043" y="2942"/>
                </a:lnTo>
                <a:lnTo>
                  <a:pt x="2043" y="2940"/>
                </a:lnTo>
                <a:lnTo>
                  <a:pt x="2042" y="2940"/>
                </a:lnTo>
                <a:lnTo>
                  <a:pt x="2043" y="2940"/>
                </a:lnTo>
                <a:lnTo>
                  <a:pt x="2043" y="2938"/>
                </a:lnTo>
                <a:lnTo>
                  <a:pt x="2043" y="2937"/>
                </a:lnTo>
                <a:lnTo>
                  <a:pt x="2045" y="2937"/>
                </a:lnTo>
                <a:lnTo>
                  <a:pt x="2047" y="2937"/>
                </a:lnTo>
                <a:lnTo>
                  <a:pt x="2047" y="2935"/>
                </a:lnTo>
                <a:lnTo>
                  <a:pt x="2048" y="2935"/>
                </a:lnTo>
                <a:lnTo>
                  <a:pt x="2050" y="2935"/>
                </a:lnTo>
                <a:lnTo>
                  <a:pt x="2050" y="2933"/>
                </a:lnTo>
                <a:lnTo>
                  <a:pt x="2052" y="2933"/>
                </a:lnTo>
                <a:lnTo>
                  <a:pt x="2053" y="2933"/>
                </a:lnTo>
                <a:lnTo>
                  <a:pt x="2055" y="2933"/>
                </a:lnTo>
                <a:lnTo>
                  <a:pt x="2055" y="2932"/>
                </a:lnTo>
                <a:lnTo>
                  <a:pt x="2057" y="2932"/>
                </a:lnTo>
                <a:lnTo>
                  <a:pt x="2058" y="2932"/>
                </a:lnTo>
                <a:lnTo>
                  <a:pt x="2060" y="2932"/>
                </a:lnTo>
                <a:lnTo>
                  <a:pt x="2060" y="2930"/>
                </a:lnTo>
                <a:lnTo>
                  <a:pt x="2062" y="2930"/>
                </a:lnTo>
                <a:lnTo>
                  <a:pt x="2062" y="2932"/>
                </a:lnTo>
                <a:lnTo>
                  <a:pt x="2062" y="2933"/>
                </a:lnTo>
                <a:lnTo>
                  <a:pt x="2062" y="2932"/>
                </a:lnTo>
                <a:lnTo>
                  <a:pt x="2062" y="2930"/>
                </a:lnTo>
                <a:lnTo>
                  <a:pt x="2063" y="2930"/>
                </a:lnTo>
                <a:lnTo>
                  <a:pt x="2065" y="2930"/>
                </a:lnTo>
                <a:close/>
                <a:moveTo>
                  <a:pt x="2047" y="2930"/>
                </a:moveTo>
                <a:lnTo>
                  <a:pt x="2047" y="2928"/>
                </a:lnTo>
                <a:lnTo>
                  <a:pt x="2047" y="2930"/>
                </a:lnTo>
                <a:close/>
                <a:moveTo>
                  <a:pt x="2172" y="2928"/>
                </a:moveTo>
                <a:lnTo>
                  <a:pt x="2172" y="2930"/>
                </a:lnTo>
                <a:lnTo>
                  <a:pt x="2172" y="2928"/>
                </a:lnTo>
                <a:close/>
                <a:moveTo>
                  <a:pt x="2220" y="2930"/>
                </a:moveTo>
                <a:lnTo>
                  <a:pt x="2219" y="2930"/>
                </a:lnTo>
                <a:lnTo>
                  <a:pt x="2220" y="2930"/>
                </a:lnTo>
                <a:lnTo>
                  <a:pt x="2220" y="2928"/>
                </a:lnTo>
                <a:lnTo>
                  <a:pt x="2220" y="2930"/>
                </a:lnTo>
                <a:close/>
                <a:moveTo>
                  <a:pt x="2090" y="2930"/>
                </a:moveTo>
                <a:lnTo>
                  <a:pt x="2090" y="2928"/>
                </a:lnTo>
                <a:lnTo>
                  <a:pt x="2090" y="2930"/>
                </a:lnTo>
                <a:close/>
                <a:moveTo>
                  <a:pt x="2095" y="2928"/>
                </a:moveTo>
                <a:lnTo>
                  <a:pt x="2097" y="2928"/>
                </a:lnTo>
                <a:lnTo>
                  <a:pt x="2097" y="2930"/>
                </a:lnTo>
                <a:lnTo>
                  <a:pt x="2097" y="2932"/>
                </a:lnTo>
                <a:lnTo>
                  <a:pt x="2097" y="2930"/>
                </a:lnTo>
                <a:lnTo>
                  <a:pt x="2098" y="2930"/>
                </a:lnTo>
                <a:lnTo>
                  <a:pt x="2098" y="2932"/>
                </a:lnTo>
                <a:lnTo>
                  <a:pt x="2100" y="2932"/>
                </a:lnTo>
                <a:lnTo>
                  <a:pt x="2098" y="2932"/>
                </a:lnTo>
                <a:lnTo>
                  <a:pt x="2098" y="2933"/>
                </a:lnTo>
                <a:lnTo>
                  <a:pt x="2098" y="2935"/>
                </a:lnTo>
                <a:lnTo>
                  <a:pt x="2100" y="2935"/>
                </a:lnTo>
                <a:lnTo>
                  <a:pt x="2102" y="2935"/>
                </a:lnTo>
                <a:lnTo>
                  <a:pt x="2103" y="2935"/>
                </a:lnTo>
                <a:lnTo>
                  <a:pt x="2103" y="2937"/>
                </a:lnTo>
                <a:lnTo>
                  <a:pt x="2102" y="2937"/>
                </a:lnTo>
                <a:lnTo>
                  <a:pt x="2102" y="2938"/>
                </a:lnTo>
                <a:lnTo>
                  <a:pt x="2103" y="2940"/>
                </a:lnTo>
                <a:lnTo>
                  <a:pt x="2102" y="2940"/>
                </a:lnTo>
                <a:lnTo>
                  <a:pt x="2100" y="2940"/>
                </a:lnTo>
                <a:lnTo>
                  <a:pt x="2100" y="2938"/>
                </a:lnTo>
                <a:lnTo>
                  <a:pt x="2098" y="2938"/>
                </a:lnTo>
                <a:lnTo>
                  <a:pt x="2098" y="2937"/>
                </a:lnTo>
                <a:lnTo>
                  <a:pt x="2098" y="2935"/>
                </a:lnTo>
                <a:lnTo>
                  <a:pt x="2097" y="2933"/>
                </a:lnTo>
                <a:lnTo>
                  <a:pt x="2097" y="2932"/>
                </a:lnTo>
                <a:lnTo>
                  <a:pt x="2095" y="2932"/>
                </a:lnTo>
                <a:lnTo>
                  <a:pt x="2095" y="2930"/>
                </a:lnTo>
                <a:lnTo>
                  <a:pt x="2095" y="2928"/>
                </a:lnTo>
                <a:close/>
                <a:moveTo>
                  <a:pt x="2113" y="2928"/>
                </a:moveTo>
                <a:lnTo>
                  <a:pt x="2115" y="2928"/>
                </a:lnTo>
                <a:lnTo>
                  <a:pt x="2115" y="2930"/>
                </a:lnTo>
                <a:lnTo>
                  <a:pt x="2113" y="2930"/>
                </a:lnTo>
                <a:lnTo>
                  <a:pt x="2113" y="2928"/>
                </a:lnTo>
                <a:lnTo>
                  <a:pt x="2112" y="2928"/>
                </a:lnTo>
                <a:lnTo>
                  <a:pt x="2113" y="2928"/>
                </a:lnTo>
                <a:close/>
                <a:moveTo>
                  <a:pt x="2098" y="2928"/>
                </a:moveTo>
                <a:lnTo>
                  <a:pt x="2098" y="2930"/>
                </a:lnTo>
                <a:lnTo>
                  <a:pt x="2097" y="2930"/>
                </a:lnTo>
                <a:lnTo>
                  <a:pt x="2097" y="2928"/>
                </a:lnTo>
                <a:lnTo>
                  <a:pt x="2098" y="2928"/>
                </a:lnTo>
                <a:close/>
                <a:moveTo>
                  <a:pt x="2169" y="2928"/>
                </a:moveTo>
                <a:lnTo>
                  <a:pt x="2170" y="2928"/>
                </a:lnTo>
                <a:lnTo>
                  <a:pt x="2169" y="2928"/>
                </a:lnTo>
                <a:close/>
                <a:moveTo>
                  <a:pt x="2170" y="2928"/>
                </a:moveTo>
                <a:lnTo>
                  <a:pt x="2172" y="2928"/>
                </a:lnTo>
                <a:lnTo>
                  <a:pt x="2170" y="2928"/>
                </a:lnTo>
                <a:close/>
                <a:moveTo>
                  <a:pt x="2174" y="2928"/>
                </a:moveTo>
                <a:lnTo>
                  <a:pt x="2174" y="2927"/>
                </a:lnTo>
                <a:lnTo>
                  <a:pt x="2174" y="2928"/>
                </a:lnTo>
                <a:close/>
                <a:moveTo>
                  <a:pt x="2112" y="2928"/>
                </a:moveTo>
                <a:lnTo>
                  <a:pt x="2112" y="2927"/>
                </a:lnTo>
                <a:lnTo>
                  <a:pt x="2112" y="2928"/>
                </a:lnTo>
                <a:close/>
                <a:moveTo>
                  <a:pt x="2122" y="2927"/>
                </a:moveTo>
                <a:lnTo>
                  <a:pt x="2122" y="2928"/>
                </a:lnTo>
                <a:lnTo>
                  <a:pt x="2120" y="2928"/>
                </a:lnTo>
                <a:lnTo>
                  <a:pt x="2120" y="2927"/>
                </a:lnTo>
                <a:lnTo>
                  <a:pt x="2122" y="2927"/>
                </a:lnTo>
                <a:close/>
                <a:moveTo>
                  <a:pt x="2174" y="2927"/>
                </a:moveTo>
                <a:lnTo>
                  <a:pt x="2172" y="2927"/>
                </a:lnTo>
                <a:lnTo>
                  <a:pt x="2174" y="2927"/>
                </a:lnTo>
                <a:close/>
                <a:moveTo>
                  <a:pt x="2120" y="2927"/>
                </a:moveTo>
                <a:lnTo>
                  <a:pt x="2118" y="2927"/>
                </a:lnTo>
                <a:lnTo>
                  <a:pt x="2120" y="2927"/>
                </a:lnTo>
                <a:close/>
                <a:moveTo>
                  <a:pt x="2169" y="2927"/>
                </a:moveTo>
                <a:lnTo>
                  <a:pt x="2170" y="2927"/>
                </a:lnTo>
                <a:lnTo>
                  <a:pt x="2170" y="2928"/>
                </a:lnTo>
                <a:lnTo>
                  <a:pt x="2169" y="2927"/>
                </a:lnTo>
                <a:close/>
                <a:moveTo>
                  <a:pt x="2022" y="2927"/>
                </a:moveTo>
                <a:lnTo>
                  <a:pt x="2022" y="2925"/>
                </a:lnTo>
                <a:lnTo>
                  <a:pt x="2022" y="2927"/>
                </a:lnTo>
                <a:close/>
                <a:moveTo>
                  <a:pt x="2588" y="2927"/>
                </a:moveTo>
                <a:lnTo>
                  <a:pt x="2586" y="2925"/>
                </a:lnTo>
                <a:lnTo>
                  <a:pt x="2588" y="2925"/>
                </a:lnTo>
                <a:lnTo>
                  <a:pt x="2588" y="2927"/>
                </a:lnTo>
                <a:close/>
                <a:moveTo>
                  <a:pt x="2050" y="2925"/>
                </a:moveTo>
                <a:lnTo>
                  <a:pt x="2050" y="2927"/>
                </a:lnTo>
                <a:lnTo>
                  <a:pt x="2050" y="2928"/>
                </a:lnTo>
                <a:lnTo>
                  <a:pt x="2052" y="2928"/>
                </a:lnTo>
                <a:lnTo>
                  <a:pt x="2052" y="2930"/>
                </a:lnTo>
                <a:lnTo>
                  <a:pt x="2052" y="2928"/>
                </a:lnTo>
                <a:lnTo>
                  <a:pt x="2052" y="2930"/>
                </a:lnTo>
                <a:lnTo>
                  <a:pt x="2050" y="2930"/>
                </a:lnTo>
                <a:lnTo>
                  <a:pt x="2050" y="2932"/>
                </a:lnTo>
                <a:lnTo>
                  <a:pt x="2048" y="2932"/>
                </a:lnTo>
                <a:lnTo>
                  <a:pt x="2048" y="2930"/>
                </a:lnTo>
                <a:lnTo>
                  <a:pt x="2048" y="2928"/>
                </a:lnTo>
                <a:lnTo>
                  <a:pt x="2048" y="2930"/>
                </a:lnTo>
                <a:lnTo>
                  <a:pt x="2048" y="2928"/>
                </a:lnTo>
                <a:lnTo>
                  <a:pt x="2048" y="2927"/>
                </a:lnTo>
                <a:lnTo>
                  <a:pt x="2048" y="2928"/>
                </a:lnTo>
                <a:lnTo>
                  <a:pt x="2050" y="2928"/>
                </a:lnTo>
                <a:lnTo>
                  <a:pt x="2050" y="2927"/>
                </a:lnTo>
                <a:lnTo>
                  <a:pt x="2050" y="2925"/>
                </a:lnTo>
                <a:close/>
                <a:moveTo>
                  <a:pt x="2122" y="2927"/>
                </a:moveTo>
                <a:lnTo>
                  <a:pt x="2120" y="2927"/>
                </a:lnTo>
                <a:lnTo>
                  <a:pt x="2120" y="2925"/>
                </a:lnTo>
                <a:lnTo>
                  <a:pt x="2122" y="2925"/>
                </a:lnTo>
                <a:lnTo>
                  <a:pt x="2122" y="2927"/>
                </a:lnTo>
                <a:close/>
                <a:moveTo>
                  <a:pt x="2344" y="2927"/>
                </a:moveTo>
                <a:lnTo>
                  <a:pt x="2344" y="2925"/>
                </a:lnTo>
                <a:lnTo>
                  <a:pt x="2344" y="2927"/>
                </a:lnTo>
                <a:close/>
                <a:moveTo>
                  <a:pt x="2252" y="2925"/>
                </a:moveTo>
                <a:lnTo>
                  <a:pt x="2250" y="2925"/>
                </a:lnTo>
                <a:lnTo>
                  <a:pt x="2252" y="2925"/>
                </a:lnTo>
                <a:close/>
                <a:moveTo>
                  <a:pt x="2170" y="2925"/>
                </a:moveTo>
                <a:lnTo>
                  <a:pt x="2169" y="2925"/>
                </a:lnTo>
                <a:lnTo>
                  <a:pt x="2170" y="2925"/>
                </a:lnTo>
                <a:close/>
                <a:moveTo>
                  <a:pt x="2234" y="2923"/>
                </a:moveTo>
                <a:lnTo>
                  <a:pt x="2232" y="2923"/>
                </a:lnTo>
                <a:lnTo>
                  <a:pt x="2232" y="2922"/>
                </a:lnTo>
                <a:lnTo>
                  <a:pt x="2232" y="2923"/>
                </a:lnTo>
                <a:lnTo>
                  <a:pt x="2234" y="2923"/>
                </a:lnTo>
                <a:close/>
                <a:moveTo>
                  <a:pt x="2077" y="2922"/>
                </a:moveTo>
                <a:lnTo>
                  <a:pt x="2077" y="2923"/>
                </a:lnTo>
                <a:lnTo>
                  <a:pt x="2077" y="2922"/>
                </a:lnTo>
                <a:close/>
                <a:moveTo>
                  <a:pt x="2033" y="2923"/>
                </a:moveTo>
                <a:lnTo>
                  <a:pt x="2035" y="2923"/>
                </a:lnTo>
                <a:lnTo>
                  <a:pt x="2037" y="2923"/>
                </a:lnTo>
                <a:lnTo>
                  <a:pt x="2037" y="2925"/>
                </a:lnTo>
                <a:lnTo>
                  <a:pt x="2038" y="2925"/>
                </a:lnTo>
                <a:lnTo>
                  <a:pt x="2038" y="2923"/>
                </a:lnTo>
                <a:lnTo>
                  <a:pt x="2040" y="2923"/>
                </a:lnTo>
                <a:lnTo>
                  <a:pt x="2040" y="2925"/>
                </a:lnTo>
                <a:lnTo>
                  <a:pt x="2042" y="2925"/>
                </a:lnTo>
                <a:lnTo>
                  <a:pt x="2042" y="2923"/>
                </a:lnTo>
                <a:lnTo>
                  <a:pt x="2043" y="2923"/>
                </a:lnTo>
                <a:lnTo>
                  <a:pt x="2043" y="2925"/>
                </a:lnTo>
                <a:lnTo>
                  <a:pt x="2043" y="2927"/>
                </a:lnTo>
                <a:lnTo>
                  <a:pt x="2042" y="2927"/>
                </a:lnTo>
                <a:lnTo>
                  <a:pt x="2042" y="2928"/>
                </a:lnTo>
                <a:lnTo>
                  <a:pt x="2042" y="2930"/>
                </a:lnTo>
                <a:lnTo>
                  <a:pt x="2043" y="2930"/>
                </a:lnTo>
                <a:lnTo>
                  <a:pt x="2043" y="2932"/>
                </a:lnTo>
                <a:lnTo>
                  <a:pt x="2045" y="2932"/>
                </a:lnTo>
                <a:lnTo>
                  <a:pt x="2045" y="2933"/>
                </a:lnTo>
                <a:lnTo>
                  <a:pt x="2043" y="2933"/>
                </a:lnTo>
                <a:lnTo>
                  <a:pt x="2043" y="2935"/>
                </a:lnTo>
                <a:lnTo>
                  <a:pt x="2042" y="2935"/>
                </a:lnTo>
                <a:lnTo>
                  <a:pt x="2040" y="2933"/>
                </a:lnTo>
                <a:lnTo>
                  <a:pt x="2040" y="2935"/>
                </a:lnTo>
                <a:lnTo>
                  <a:pt x="2040" y="2937"/>
                </a:lnTo>
                <a:lnTo>
                  <a:pt x="2038" y="2937"/>
                </a:lnTo>
                <a:lnTo>
                  <a:pt x="2037" y="2937"/>
                </a:lnTo>
                <a:lnTo>
                  <a:pt x="2037" y="2938"/>
                </a:lnTo>
                <a:lnTo>
                  <a:pt x="2035" y="2938"/>
                </a:lnTo>
                <a:lnTo>
                  <a:pt x="2035" y="2937"/>
                </a:lnTo>
                <a:lnTo>
                  <a:pt x="2033" y="2937"/>
                </a:lnTo>
                <a:lnTo>
                  <a:pt x="2033" y="2935"/>
                </a:lnTo>
                <a:lnTo>
                  <a:pt x="2033" y="2933"/>
                </a:lnTo>
                <a:lnTo>
                  <a:pt x="2032" y="2933"/>
                </a:lnTo>
                <a:lnTo>
                  <a:pt x="2032" y="2935"/>
                </a:lnTo>
                <a:lnTo>
                  <a:pt x="2032" y="2937"/>
                </a:lnTo>
                <a:lnTo>
                  <a:pt x="2032" y="2935"/>
                </a:lnTo>
                <a:lnTo>
                  <a:pt x="2030" y="2935"/>
                </a:lnTo>
                <a:lnTo>
                  <a:pt x="2028" y="2935"/>
                </a:lnTo>
                <a:lnTo>
                  <a:pt x="2027" y="2935"/>
                </a:lnTo>
                <a:lnTo>
                  <a:pt x="2027" y="2933"/>
                </a:lnTo>
                <a:lnTo>
                  <a:pt x="2027" y="2932"/>
                </a:lnTo>
                <a:lnTo>
                  <a:pt x="2027" y="2930"/>
                </a:lnTo>
                <a:lnTo>
                  <a:pt x="2025" y="2930"/>
                </a:lnTo>
                <a:lnTo>
                  <a:pt x="2025" y="2928"/>
                </a:lnTo>
                <a:lnTo>
                  <a:pt x="2025" y="2930"/>
                </a:lnTo>
                <a:lnTo>
                  <a:pt x="2025" y="2932"/>
                </a:lnTo>
                <a:lnTo>
                  <a:pt x="2025" y="2933"/>
                </a:lnTo>
                <a:lnTo>
                  <a:pt x="2025" y="2935"/>
                </a:lnTo>
                <a:lnTo>
                  <a:pt x="2023" y="2935"/>
                </a:lnTo>
                <a:lnTo>
                  <a:pt x="2022" y="2935"/>
                </a:lnTo>
                <a:lnTo>
                  <a:pt x="2022" y="2933"/>
                </a:lnTo>
                <a:lnTo>
                  <a:pt x="2020" y="2933"/>
                </a:lnTo>
                <a:lnTo>
                  <a:pt x="2018" y="2933"/>
                </a:lnTo>
                <a:lnTo>
                  <a:pt x="2017" y="2933"/>
                </a:lnTo>
                <a:lnTo>
                  <a:pt x="2017" y="2932"/>
                </a:lnTo>
                <a:lnTo>
                  <a:pt x="2015" y="2932"/>
                </a:lnTo>
                <a:lnTo>
                  <a:pt x="2015" y="2930"/>
                </a:lnTo>
                <a:lnTo>
                  <a:pt x="2013" y="2930"/>
                </a:lnTo>
                <a:lnTo>
                  <a:pt x="2015" y="2930"/>
                </a:lnTo>
                <a:lnTo>
                  <a:pt x="2015" y="2928"/>
                </a:lnTo>
                <a:lnTo>
                  <a:pt x="2017" y="2930"/>
                </a:lnTo>
                <a:lnTo>
                  <a:pt x="2017" y="2928"/>
                </a:lnTo>
                <a:lnTo>
                  <a:pt x="2018" y="2928"/>
                </a:lnTo>
                <a:lnTo>
                  <a:pt x="2020" y="2928"/>
                </a:lnTo>
                <a:lnTo>
                  <a:pt x="2022" y="2928"/>
                </a:lnTo>
                <a:lnTo>
                  <a:pt x="2022" y="2927"/>
                </a:lnTo>
                <a:lnTo>
                  <a:pt x="2023" y="2927"/>
                </a:lnTo>
                <a:lnTo>
                  <a:pt x="2023" y="2928"/>
                </a:lnTo>
                <a:lnTo>
                  <a:pt x="2025" y="2928"/>
                </a:lnTo>
                <a:lnTo>
                  <a:pt x="2025" y="2927"/>
                </a:lnTo>
                <a:lnTo>
                  <a:pt x="2027" y="2927"/>
                </a:lnTo>
                <a:lnTo>
                  <a:pt x="2027" y="2925"/>
                </a:lnTo>
                <a:lnTo>
                  <a:pt x="2028" y="2925"/>
                </a:lnTo>
                <a:lnTo>
                  <a:pt x="2028" y="2923"/>
                </a:lnTo>
                <a:lnTo>
                  <a:pt x="2027" y="2923"/>
                </a:lnTo>
                <a:lnTo>
                  <a:pt x="2028" y="2923"/>
                </a:lnTo>
                <a:lnTo>
                  <a:pt x="2027" y="2923"/>
                </a:lnTo>
                <a:lnTo>
                  <a:pt x="2027" y="2922"/>
                </a:lnTo>
                <a:lnTo>
                  <a:pt x="2028" y="2922"/>
                </a:lnTo>
                <a:lnTo>
                  <a:pt x="2028" y="2923"/>
                </a:lnTo>
                <a:lnTo>
                  <a:pt x="2030" y="2923"/>
                </a:lnTo>
                <a:lnTo>
                  <a:pt x="2032" y="2923"/>
                </a:lnTo>
                <a:lnTo>
                  <a:pt x="2032" y="2922"/>
                </a:lnTo>
                <a:lnTo>
                  <a:pt x="2033" y="2922"/>
                </a:lnTo>
                <a:lnTo>
                  <a:pt x="2033" y="2923"/>
                </a:lnTo>
                <a:close/>
                <a:moveTo>
                  <a:pt x="2229" y="2920"/>
                </a:moveTo>
                <a:lnTo>
                  <a:pt x="2229" y="2922"/>
                </a:lnTo>
                <a:lnTo>
                  <a:pt x="2230" y="2922"/>
                </a:lnTo>
                <a:lnTo>
                  <a:pt x="2230" y="2923"/>
                </a:lnTo>
                <a:lnTo>
                  <a:pt x="2232" y="2923"/>
                </a:lnTo>
                <a:lnTo>
                  <a:pt x="2234" y="2923"/>
                </a:lnTo>
                <a:lnTo>
                  <a:pt x="2235" y="2923"/>
                </a:lnTo>
                <a:lnTo>
                  <a:pt x="2235" y="2925"/>
                </a:lnTo>
                <a:lnTo>
                  <a:pt x="2237" y="2925"/>
                </a:lnTo>
                <a:lnTo>
                  <a:pt x="2237" y="2927"/>
                </a:lnTo>
                <a:lnTo>
                  <a:pt x="2235" y="2927"/>
                </a:lnTo>
                <a:lnTo>
                  <a:pt x="2234" y="2927"/>
                </a:lnTo>
                <a:lnTo>
                  <a:pt x="2234" y="2928"/>
                </a:lnTo>
                <a:lnTo>
                  <a:pt x="2232" y="2928"/>
                </a:lnTo>
                <a:lnTo>
                  <a:pt x="2230" y="2928"/>
                </a:lnTo>
                <a:lnTo>
                  <a:pt x="2229" y="2928"/>
                </a:lnTo>
                <a:lnTo>
                  <a:pt x="2227" y="2928"/>
                </a:lnTo>
                <a:lnTo>
                  <a:pt x="2229" y="2928"/>
                </a:lnTo>
                <a:lnTo>
                  <a:pt x="2229" y="2927"/>
                </a:lnTo>
                <a:lnTo>
                  <a:pt x="2227" y="2927"/>
                </a:lnTo>
                <a:lnTo>
                  <a:pt x="2227" y="2928"/>
                </a:lnTo>
                <a:lnTo>
                  <a:pt x="2227" y="2927"/>
                </a:lnTo>
                <a:lnTo>
                  <a:pt x="2227" y="2928"/>
                </a:lnTo>
                <a:lnTo>
                  <a:pt x="2227" y="2927"/>
                </a:lnTo>
                <a:lnTo>
                  <a:pt x="2225" y="2927"/>
                </a:lnTo>
                <a:lnTo>
                  <a:pt x="2225" y="2928"/>
                </a:lnTo>
                <a:lnTo>
                  <a:pt x="2224" y="2928"/>
                </a:lnTo>
                <a:lnTo>
                  <a:pt x="2222" y="2928"/>
                </a:lnTo>
                <a:lnTo>
                  <a:pt x="2222" y="2927"/>
                </a:lnTo>
                <a:lnTo>
                  <a:pt x="2222" y="2925"/>
                </a:lnTo>
                <a:lnTo>
                  <a:pt x="2224" y="2925"/>
                </a:lnTo>
                <a:lnTo>
                  <a:pt x="2222" y="2925"/>
                </a:lnTo>
                <a:lnTo>
                  <a:pt x="2222" y="2923"/>
                </a:lnTo>
                <a:lnTo>
                  <a:pt x="2222" y="2922"/>
                </a:lnTo>
                <a:lnTo>
                  <a:pt x="2224" y="2922"/>
                </a:lnTo>
                <a:lnTo>
                  <a:pt x="2225" y="2922"/>
                </a:lnTo>
                <a:lnTo>
                  <a:pt x="2227" y="2922"/>
                </a:lnTo>
                <a:lnTo>
                  <a:pt x="2229" y="2922"/>
                </a:lnTo>
                <a:lnTo>
                  <a:pt x="2229" y="2920"/>
                </a:lnTo>
                <a:close/>
                <a:moveTo>
                  <a:pt x="2113" y="2918"/>
                </a:moveTo>
                <a:lnTo>
                  <a:pt x="2112" y="2918"/>
                </a:lnTo>
                <a:lnTo>
                  <a:pt x="2113" y="2918"/>
                </a:lnTo>
                <a:close/>
                <a:moveTo>
                  <a:pt x="2110" y="2917"/>
                </a:moveTo>
                <a:lnTo>
                  <a:pt x="2110" y="2915"/>
                </a:lnTo>
                <a:lnTo>
                  <a:pt x="2112" y="2915"/>
                </a:lnTo>
                <a:lnTo>
                  <a:pt x="2112" y="2917"/>
                </a:lnTo>
                <a:lnTo>
                  <a:pt x="2110" y="2917"/>
                </a:lnTo>
                <a:close/>
                <a:moveTo>
                  <a:pt x="2115" y="2913"/>
                </a:moveTo>
                <a:lnTo>
                  <a:pt x="2113" y="2913"/>
                </a:lnTo>
                <a:lnTo>
                  <a:pt x="2115" y="2913"/>
                </a:lnTo>
                <a:close/>
                <a:moveTo>
                  <a:pt x="2063" y="2912"/>
                </a:moveTo>
                <a:lnTo>
                  <a:pt x="2065" y="2912"/>
                </a:lnTo>
                <a:lnTo>
                  <a:pt x="2065" y="2913"/>
                </a:lnTo>
                <a:lnTo>
                  <a:pt x="2063" y="2913"/>
                </a:lnTo>
                <a:lnTo>
                  <a:pt x="2063" y="2912"/>
                </a:lnTo>
                <a:close/>
                <a:moveTo>
                  <a:pt x="2067" y="2910"/>
                </a:moveTo>
                <a:lnTo>
                  <a:pt x="2065" y="2910"/>
                </a:lnTo>
                <a:lnTo>
                  <a:pt x="2067" y="2910"/>
                </a:lnTo>
                <a:close/>
                <a:moveTo>
                  <a:pt x="2100" y="2908"/>
                </a:moveTo>
                <a:lnTo>
                  <a:pt x="2100" y="2907"/>
                </a:lnTo>
                <a:lnTo>
                  <a:pt x="2100" y="2908"/>
                </a:lnTo>
                <a:close/>
                <a:moveTo>
                  <a:pt x="2100" y="2907"/>
                </a:moveTo>
                <a:lnTo>
                  <a:pt x="2100" y="2908"/>
                </a:lnTo>
                <a:lnTo>
                  <a:pt x="2098" y="2908"/>
                </a:lnTo>
                <a:lnTo>
                  <a:pt x="2098" y="2907"/>
                </a:lnTo>
                <a:lnTo>
                  <a:pt x="2100" y="2907"/>
                </a:lnTo>
                <a:close/>
                <a:moveTo>
                  <a:pt x="2150" y="2907"/>
                </a:moveTo>
                <a:lnTo>
                  <a:pt x="2149" y="2907"/>
                </a:lnTo>
                <a:lnTo>
                  <a:pt x="2150" y="2907"/>
                </a:lnTo>
                <a:close/>
                <a:moveTo>
                  <a:pt x="2147" y="2907"/>
                </a:moveTo>
                <a:lnTo>
                  <a:pt x="2149" y="2907"/>
                </a:lnTo>
                <a:lnTo>
                  <a:pt x="2147" y="2907"/>
                </a:lnTo>
                <a:close/>
                <a:moveTo>
                  <a:pt x="2098" y="2905"/>
                </a:moveTo>
                <a:lnTo>
                  <a:pt x="2097" y="2905"/>
                </a:lnTo>
                <a:lnTo>
                  <a:pt x="2097" y="2903"/>
                </a:lnTo>
                <a:lnTo>
                  <a:pt x="2098" y="2905"/>
                </a:lnTo>
                <a:close/>
                <a:moveTo>
                  <a:pt x="2100" y="2903"/>
                </a:moveTo>
                <a:lnTo>
                  <a:pt x="2100" y="2905"/>
                </a:lnTo>
                <a:lnTo>
                  <a:pt x="2100" y="2907"/>
                </a:lnTo>
                <a:lnTo>
                  <a:pt x="2098" y="2907"/>
                </a:lnTo>
                <a:lnTo>
                  <a:pt x="2098" y="2905"/>
                </a:lnTo>
                <a:lnTo>
                  <a:pt x="2100" y="2903"/>
                </a:lnTo>
                <a:lnTo>
                  <a:pt x="2100" y="2905"/>
                </a:lnTo>
                <a:lnTo>
                  <a:pt x="2100" y="2903"/>
                </a:lnTo>
                <a:close/>
                <a:moveTo>
                  <a:pt x="2100" y="2900"/>
                </a:moveTo>
                <a:lnTo>
                  <a:pt x="2100" y="2902"/>
                </a:lnTo>
                <a:lnTo>
                  <a:pt x="2098" y="2903"/>
                </a:lnTo>
                <a:lnTo>
                  <a:pt x="2097" y="2903"/>
                </a:lnTo>
                <a:lnTo>
                  <a:pt x="2097" y="2902"/>
                </a:lnTo>
                <a:lnTo>
                  <a:pt x="2098" y="2902"/>
                </a:lnTo>
                <a:lnTo>
                  <a:pt x="2100" y="2902"/>
                </a:lnTo>
                <a:lnTo>
                  <a:pt x="2100" y="2900"/>
                </a:lnTo>
                <a:close/>
                <a:moveTo>
                  <a:pt x="2070" y="2900"/>
                </a:moveTo>
                <a:lnTo>
                  <a:pt x="2068" y="2900"/>
                </a:lnTo>
                <a:lnTo>
                  <a:pt x="2070" y="2900"/>
                </a:lnTo>
                <a:close/>
                <a:moveTo>
                  <a:pt x="2072" y="2898"/>
                </a:moveTo>
                <a:lnTo>
                  <a:pt x="2070" y="2898"/>
                </a:lnTo>
                <a:lnTo>
                  <a:pt x="2072" y="2898"/>
                </a:lnTo>
                <a:close/>
                <a:moveTo>
                  <a:pt x="2092" y="2896"/>
                </a:moveTo>
                <a:lnTo>
                  <a:pt x="2093" y="2896"/>
                </a:lnTo>
                <a:lnTo>
                  <a:pt x="2093" y="2898"/>
                </a:lnTo>
                <a:lnTo>
                  <a:pt x="2092" y="2898"/>
                </a:lnTo>
                <a:lnTo>
                  <a:pt x="2092" y="2896"/>
                </a:lnTo>
                <a:lnTo>
                  <a:pt x="2092" y="2898"/>
                </a:lnTo>
                <a:lnTo>
                  <a:pt x="2090" y="2898"/>
                </a:lnTo>
                <a:lnTo>
                  <a:pt x="2090" y="2896"/>
                </a:lnTo>
                <a:lnTo>
                  <a:pt x="2092" y="2896"/>
                </a:lnTo>
                <a:close/>
                <a:moveTo>
                  <a:pt x="2098" y="2896"/>
                </a:moveTo>
                <a:lnTo>
                  <a:pt x="2097" y="2896"/>
                </a:lnTo>
                <a:lnTo>
                  <a:pt x="2098" y="2895"/>
                </a:lnTo>
                <a:lnTo>
                  <a:pt x="2098" y="2896"/>
                </a:lnTo>
                <a:close/>
                <a:moveTo>
                  <a:pt x="2060" y="2895"/>
                </a:moveTo>
                <a:lnTo>
                  <a:pt x="2062" y="2896"/>
                </a:lnTo>
                <a:lnTo>
                  <a:pt x="2063" y="2896"/>
                </a:lnTo>
                <a:lnTo>
                  <a:pt x="2065" y="2898"/>
                </a:lnTo>
                <a:lnTo>
                  <a:pt x="2065" y="2896"/>
                </a:lnTo>
                <a:lnTo>
                  <a:pt x="2065" y="2898"/>
                </a:lnTo>
                <a:lnTo>
                  <a:pt x="2067" y="2898"/>
                </a:lnTo>
                <a:lnTo>
                  <a:pt x="2068" y="2898"/>
                </a:lnTo>
                <a:lnTo>
                  <a:pt x="2068" y="2900"/>
                </a:lnTo>
                <a:lnTo>
                  <a:pt x="2067" y="2900"/>
                </a:lnTo>
                <a:lnTo>
                  <a:pt x="2067" y="2898"/>
                </a:lnTo>
                <a:lnTo>
                  <a:pt x="2067" y="2900"/>
                </a:lnTo>
                <a:lnTo>
                  <a:pt x="2065" y="2900"/>
                </a:lnTo>
                <a:lnTo>
                  <a:pt x="2065" y="2898"/>
                </a:lnTo>
                <a:lnTo>
                  <a:pt x="2063" y="2898"/>
                </a:lnTo>
                <a:lnTo>
                  <a:pt x="2062" y="2898"/>
                </a:lnTo>
                <a:lnTo>
                  <a:pt x="2062" y="2896"/>
                </a:lnTo>
                <a:lnTo>
                  <a:pt x="2060" y="2896"/>
                </a:lnTo>
                <a:lnTo>
                  <a:pt x="2060" y="2895"/>
                </a:lnTo>
                <a:close/>
                <a:moveTo>
                  <a:pt x="2095" y="2896"/>
                </a:moveTo>
                <a:lnTo>
                  <a:pt x="2093" y="2895"/>
                </a:lnTo>
                <a:lnTo>
                  <a:pt x="2095" y="2895"/>
                </a:lnTo>
                <a:lnTo>
                  <a:pt x="2095" y="2896"/>
                </a:lnTo>
                <a:close/>
                <a:moveTo>
                  <a:pt x="2097" y="2895"/>
                </a:moveTo>
                <a:lnTo>
                  <a:pt x="2095" y="2895"/>
                </a:lnTo>
                <a:lnTo>
                  <a:pt x="2097" y="2895"/>
                </a:lnTo>
                <a:lnTo>
                  <a:pt x="2098" y="2895"/>
                </a:lnTo>
                <a:lnTo>
                  <a:pt x="2097" y="2895"/>
                </a:lnTo>
                <a:close/>
                <a:moveTo>
                  <a:pt x="2097" y="2893"/>
                </a:moveTo>
                <a:lnTo>
                  <a:pt x="2095" y="2893"/>
                </a:lnTo>
                <a:lnTo>
                  <a:pt x="2097" y="2893"/>
                </a:lnTo>
                <a:close/>
                <a:moveTo>
                  <a:pt x="2088" y="2893"/>
                </a:moveTo>
                <a:lnTo>
                  <a:pt x="2087" y="2893"/>
                </a:lnTo>
                <a:lnTo>
                  <a:pt x="2088" y="2893"/>
                </a:lnTo>
                <a:close/>
                <a:moveTo>
                  <a:pt x="2095" y="2891"/>
                </a:moveTo>
                <a:lnTo>
                  <a:pt x="2095" y="2893"/>
                </a:lnTo>
                <a:lnTo>
                  <a:pt x="2095" y="2891"/>
                </a:lnTo>
                <a:close/>
                <a:moveTo>
                  <a:pt x="2137" y="2891"/>
                </a:moveTo>
                <a:lnTo>
                  <a:pt x="2135" y="2891"/>
                </a:lnTo>
                <a:lnTo>
                  <a:pt x="2137" y="2891"/>
                </a:lnTo>
                <a:close/>
                <a:moveTo>
                  <a:pt x="2137" y="2891"/>
                </a:moveTo>
                <a:lnTo>
                  <a:pt x="2137" y="2893"/>
                </a:lnTo>
                <a:lnTo>
                  <a:pt x="2137" y="2891"/>
                </a:lnTo>
                <a:close/>
                <a:moveTo>
                  <a:pt x="2122" y="2891"/>
                </a:moveTo>
                <a:lnTo>
                  <a:pt x="2122" y="2890"/>
                </a:lnTo>
                <a:lnTo>
                  <a:pt x="2122" y="2891"/>
                </a:lnTo>
                <a:lnTo>
                  <a:pt x="2123" y="2891"/>
                </a:lnTo>
                <a:lnTo>
                  <a:pt x="2122" y="2891"/>
                </a:lnTo>
                <a:close/>
                <a:moveTo>
                  <a:pt x="2100" y="2890"/>
                </a:moveTo>
                <a:lnTo>
                  <a:pt x="2100" y="2891"/>
                </a:lnTo>
                <a:lnTo>
                  <a:pt x="2100" y="2893"/>
                </a:lnTo>
                <a:lnTo>
                  <a:pt x="2098" y="2893"/>
                </a:lnTo>
                <a:lnTo>
                  <a:pt x="2097" y="2893"/>
                </a:lnTo>
                <a:lnTo>
                  <a:pt x="2097" y="2891"/>
                </a:lnTo>
                <a:lnTo>
                  <a:pt x="2095" y="2891"/>
                </a:lnTo>
                <a:lnTo>
                  <a:pt x="2097" y="2891"/>
                </a:lnTo>
                <a:lnTo>
                  <a:pt x="2098" y="2891"/>
                </a:lnTo>
                <a:lnTo>
                  <a:pt x="2098" y="2890"/>
                </a:lnTo>
                <a:lnTo>
                  <a:pt x="2100" y="2890"/>
                </a:lnTo>
                <a:close/>
                <a:moveTo>
                  <a:pt x="2082" y="2888"/>
                </a:moveTo>
                <a:lnTo>
                  <a:pt x="2080" y="2888"/>
                </a:lnTo>
                <a:lnTo>
                  <a:pt x="2082" y="2888"/>
                </a:lnTo>
                <a:close/>
                <a:moveTo>
                  <a:pt x="2085" y="2886"/>
                </a:moveTo>
                <a:lnTo>
                  <a:pt x="2085" y="2885"/>
                </a:lnTo>
                <a:lnTo>
                  <a:pt x="2085" y="2886"/>
                </a:lnTo>
                <a:close/>
                <a:moveTo>
                  <a:pt x="2083" y="2880"/>
                </a:moveTo>
                <a:lnTo>
                  <a:pt x="2083" y="2881"/>
                </a:lnTo>
                <a:lnTo>
                  <a:pt x="2085" y="2880"/>
                </a:lnTo>
                <a:lnTo>
                  <a:pt x="2085" y="2881"/>
                </a:lnTo>
                <a:lnTo>
                  <a:pt x="2085" y="2880"/>
                </a:lnTo>
                <a:lnTo>
                  <a:pt x="2087" y="2880"/>
                </a:lnTo>
                <a:lnTo>
                  <a:pt x="2088" y="2880"/>
                </a:lnTo>
                <a:lnTo>
                  <a:pt x="2088" y="2881"/>
                </a:lnTo>
                <a:lnTo>
                  <a:pt x="2087" y="2881"/>
                </a:lnTo>
                <a:lnTo>
                  <a:pt x="2085" y="2881"/>
                </a:lnTo>
                <a:lnTo>
                  <a:pt x="2085" y="2883"/>
                </a:lnTo>
                <a:lnTo>
                  <a:pt x="2085" y="2881"/>
                </a:lnTo>
                <a:lnTo>
                  <a:pt x="2083" y="2881"/>
                </a:lnTo>
                <a:lnTo>
                  <a:pt x="2083" y="2883"/>
                </a:lnTo>
                <a:lnTo>
                  <a:pt x="2083" y="2881"/>
                </a:lnTo>
                <a:lnTo>
                  <a:pt x="2082" y="2881"/>
                </a:lnTo>
                <a:lnTo>
                  <a:pt x="2080" y="2881"/>
                </a:lnTo>
                <a:lnTo>
                  <a:pt x="2080" y="2883"/>
                </a:lnTo>
                <a:lnTo>
                  <a:pt x="2078" y="2883"/>
                </a:lnTo>
                <a:lnTo>
                  <a:pt x="2078" y="2881"/>
                </a:lnTo>
                <a:lnTo>
                  <a:pt x="2080" y="2881"/>
                </a:lnTo>
                <a:lnTo>
                  <a:pt x="2080" y="2880"/>
                </a:lnTo>
                <a:lnTo>
                  <a:pt x="2082" y="2880"/>
                </a:lnTo>
                <a:lnTo>
                  <a:pt x="2083" y="2880"/>
                </a:lnTo>
                <a:close/>
                <a:moveTo>
                  <a:pt x="2147" y="2880"/>
                </a:moveTo>
                <a:lnTo>
                  <a:pt x="2147" y="2881"/>
                </a:lnTo>
                <a:lnTo>
                  <a:pt x="2147" y="2880"/>
                </a:lnTo>
                <a:lnTo>
                  <a:pt x="2145" y="2880"/>
                </a:lnTo>
                <a:lnTo>
                  <a:pt x="2147" y="2880"/>
                </a:lnTo>
                <a:close/>
                <a:moveTo>
                  <a:pt x="2097" y="2880"/>
                </a:moveTo>
                <a:lnTo>
                  <a:pt x="2098" y="2880"/>
                </a:lnTo>
                <a:lnTo>
                  <a:pt x="2100" y="2880"/>
                </a:lnTo>
                <a:lnTo>
                  <a:pt x="2102" y="2880"/>
                </a:lnTo>
                <a:lnTo>
                  <a:pt x="2102" y="2881"/>
                </a:lnTo>
                <a:lnTo>
                  <a:pt x="2102" y="2883"/>
                </a:lnTo>
                <a:lnTo>
                  <a:pt x="2102" y="2885"/>
                </a:lnTo>
                <a:lnTo>
                  <a:pt x="2102" y="2886"/>
                </a:lnTo>
                <a:lnTo>
                  <a:pt x="2100" y="2888"/>
                </a:lnTo>
                <a:lnTo>
                  <a:pt x="2100" y="2890"/>
                </a:lnTo>
                <a:lnTo>
                  <a:pt x="2098" y="2890"/>
                </a:lnTo>
                <a:lnTo>
                  <a:pt x="2097" y="2890"/>
                </a:lnTo>
                <a:lnTo>
                  <a:pt x="2097" y="2891"/>
                </a:lnTo>
                <a:lnTo>
                  <a:pt x="2095" y="2891"/>
                </a:lnTo>
                <a:lnTo>
                  <a:pt x="2093" y="2891"/>
                </a:lnTo>
                <a:lnTo>
                  <a:pt x="2092" y="2891"/>
                </a:lnTo>
                <a:lnTo>
                  <a:pt x="2090" y="2891"/>
                </a:lnTo>
                <a:lnTo>
                  <a:pt x="2088" y="2891"/>
                </a:lnTo>
                <a:lnTo>
                  <a:pt x="2087" y="2891"/>
                </a:lnTo>
                <a:lnTo>
                  <a:pt x="2087" y="2890"/>
                </a:lnTo>
                <a:lnTo>
                  <a:pt x="2087" y="2888"/>
                </a:lnTo>
                <a:lnTo>
                  <a:pt x="2088" y="2888"/>
                </a:lnTo>
                <a:lnTo>
                  <a:pt x="2088" y="2886"/>
                </a:lnTo>
                <a:lnTo>
                  <a:pt x="2087" y="2886"/>
                </a:lnTo>
                <a:lnTo>
                  <a:pt x="2085" y="2886"/>
                </a:lnTo>
                <a:lnTo>
                  <a:pt x="2085" y="2885"/>
                </a:lnTo>
                <a:lnTo>
                  <a:pt x="2085" y="2883"/>
                </a:lnTo>
                <a:lnTo>
                  <a:pt x="2087" y="2883"/>
                </a:lnTo>
                <a:lnTo>
                  <a:pt x="2087" y="2881"/>
                </a:lnTo>
                <a:lnTo>
                  <a:pt x="2088" y="2881"/>
                </a:lnTo>
                <a:lnTo>
                  <a:pt x="2087" y="2881"/>
                </a:lnTo>
                <a:lnTo>
                  <a:pt x="2088" y="2881"/>
                </a:lnTo>
                <a:lnTo>
                  <a:pt x="2090" y="2881"/>
                </a:lnTo>
                <a:lnTo>
                  <a:pt x="2090" y="2880"/>
                </a:lnTo>
                <a:lnTo>
                  <a:pt x="2092" y="2880"/>
                </a:lnTo>
                <a:lnTo>
                  <a:pt x="2093" y="2880"/>
                </a:lnTo>
                <a:lnTo>
                  <a:pt x="2095" y="2880"/>
                </a:lnTo>
                <a:lnTo>
                  <a:pt x="2097" y="2880"/>
                </a:lnTo>
                <a:close/>
                <a:moveTo>
                  <a:pt x="2125" y="2880"/>
                </a:moveTo>
                <a:lnTo>
                  <a:pt x="2127" y="2880"/>
                </a:lnTo>
                <a:lnTo>
                  <a:pt x="2125" y="2880"/>
                </a:lnTo>
                <a:close/>
                <a:moveTo>
                  <a:pt x="2102" y="2880"/>
                </a:moveTo>
                <a:lnTo>
                  <a:pt x="2102" y="2878"/>
                </a:lnTo>
                <a:lnTo>
                  <a:pt x="2103" y="2880"/>
                </a:lnTo>
                <a:lnTo>
                  <a:pt x="2102" y="2880"/>
                </a:lnTo>
                <a:close/>
                <a:moveTo>
                  <a:pt x="2070" y="2878"/>
                </a:moveTo>
                <a:lnTo>
                  <a:pt x="2070" y="2876"/>
                </a:lnTo>
                <a:lnTo>
                  <a:pt x="2070" y="2878"/>
                </a:lnTo>
                <a:close/>
                <a:moveTo>
                  <a:pt x="2097" y="2876"/>
                </a:moveTo>
                <a:lnTo>
                  <a:pt x="2098" y="2876"/>
                </a:lnTo>
                <a:lnTo>
                  <a:pt x="2098" y="2878"/>
                </a:lnTo>
                <a:lnTo>
                  <a:pt x="2097" y="2878"/>
                </a:lnTo>
                <a:lnTo>
                  <a:pt x="2097" y="2876"/>
                </a:lnTo>
                <a:lnTo>
                  <a:pt x="2095" y="2876"/>
                </a:lnTo>
                <a:lnTo>
                  <a:pt x="2097" y="2876"/>
                </a:lnTo>
                <a:close/>
                <a:moveTo>
                  <a:pt x="2088" y="2868"/>
                </a:moveTo>
                <a:lnTo>
                  <a:pt x="2088" y="2866"/>
                </a:lnTo>
                <a:lnTo>
                  <a:pt x="2088" y="2868"/>
                </a:lnTo>
                <a:close/>
                <a:moveTo>
                  <a:pt x="2115" y="2858"/>
                </a:moveTo>
                <a:lnTo>
                  <a:pt x="2115" y="2856"/>
                </a:lnTo>
                <a:lnTo>
                  <a:pt x="2115" y="2858"/>
                </a:lnTo>
                <a:close/>
                <a:moveTo>
                  <a:pt x="2120" y="2855"/>
                </a:moveTo>
                <a:lnTo>
                  <a:pt x="2122" y="2855"/>
                </a:lnTo>
                <a:lnTo>
                  <a:pt x="2120" y="2855"/>
                </a:lnTo>
                <a:close/>
                <a:moveTo>
                  <a:pt x="2133" y="2850"/>
                </a:moveTo>
                <a:lnTo>
                  <a:pt x="2135" y="2850"/>
                </a:lnTo>
                <a:lnTo>
                  <a:pt x="2137" y="2850"/>
                </a:lnTo>
                <a:lnTo>
                  <a:pt x="2135" y="2850"/>
                </a:lnTo>
                <a:lnTo>
                  <a:pt x="2133" y="2850"/>
                </a:lnTo>
                <a:close/>
                <a:moveTo>
                  <a:pt x="2053" y="2843"/>
                </a:moveTo>
                <a:lnTo>
                  <a:pt x="2053" y="2845"/>
                </a:lnTo>
                <a:lnTo>
                  <a:pt x="2053" y="2843"/>
                </a:lnTo>
                <a:close/>
                <a:moveTo>
                  <a:pt x="2052" y="2843"/>
                </a:moveTo>
                <a:lnTo>
                  <a:pt x="2052" y="2841"/>
                </a:lnTo>
                <a:lnTo>
                  <a:pt x="2052" y="2843"/>
                </a:lnTo>
                <a:close/>
                <a:moveTo>
                  <a:pt x="2053" y="2840"/>
                </a:moveTo>
                <a:lnTo>
                  <a:pt x="2053" y="2841"/>
                </a:lnTo>
                <a:lnTo>
                  <a:pt x="2053" y="2840"/>
                </a:lnTo>
                <a:close/>
                <a:moveTo>
                  <a:pt x="2043" y="2831"/>
                </a:moveTo>
                <a:lnTo>
                  <a:pt x="2045" y="2833"/>
                </a:lnTo>
                <a:lnTo>
                  <a:pt x="2043" y="2833"/>
                </a:lnTo>
                <a:lnTo>
                  <a:pt x="2043" y="2835"/>
                </a:lnTo>
                <a:lnTo>
                  <a:pt x="2043" y="2833"/>
                </a:lnTo>
                <a:lnTo>
                  <a:pt x="2043" y="2831"/>
                </a:lnTo>
                <a:close/>
                <a:moveTo>
                  <a:pt x="2058" y="2831"/>
                </a:moveTo>
                <a:lnTo>
                  <a:pt x="2057" y="2831"/>
                </a:lnTo>
                <a:lnTo>
                  <a:pt x="2058" y="2831"/>
                </a:lnTo>
                <a:close/>
                <a:moveTo>
                  <a:pt x="2063" y="2830"/>
                </a:moveTo>
                <a:lnTo>
                  <a:pt x="2062" y="2830"/>
                </a:lnTo>
                <a:lnTo>
                  <a:pt x="2063" y="2830"/>
                </a:lnTo>
                <a:close/>
                <a:moveTo>
                  <a:pt x="2068" y="2828"/>
                </a:moveTo>
                <a:lnTo>
                  <a:pt x="2068" y="2826"/>
                </a:lnTo>
                <a:lnTo>
                  <a:pt x="2070" y="2826"/>
                </a:lnTo>
                <a:lnTo>
                  <a:pt x="2068" y="2826"/>
                </a:lnTo>
                <a:lnTo>
                  <a:pt x="2068" y="2828"/>
                </a:lnTo>
                <a:close/>
                <a:moveTo>
                  <a:pt x="2108" y="2826"/>
                </a:moveTo>
                <a:lnTo>
                  <a:pt x="2107" y="2826"/>
                </a:lnTo>
                <a:lnTo>
                  <a:pt x="2108" y="2826"/>
                </a:lnTo>
                <a:close/>
                <a:moveTo>
                  <a:pt x="2098" y="2826"/>
                </a:moveTo>
                <a:lnTo>
                  <a:pt x="2100" y="2826"/>
                </a:lnTo>
                <a:lnTo>
                  <a:pt x="2098" y="2826"/>
                </a:lnTo>
                <a:close/>
                <a:moveTo>
                  <a:pt x="2110" y="2825"/>
                </a:moveTo>
                <a:lnTo>
                  <a:pt x="2112" y="2825"/>
                </a:lnTo>
                <a:lnTo>
                  <a:pt x="2112" y="2826"/>
                </a:lnTo>
                <a:lnTo>
                  <a:pt x="2110" y="2826"/>
                </a:lnTo>
                <a:lnTo>
                  <a:pt x="2108" y="2826"/>
                </a:lnTo>
                <a:lnTo>
                  <a:pt x="2110" y="2826"/>
                </a:lnTo>
                <a:lnTo>
                  <a:pt x="2110" y="2825"/>
                </a:lnTo>
                <a:close/>
                <a:moveTo>
                  <a:pt x="2050" y="2826"/>
                </a:moveTo>
                <a:lnTo>
                  <a:pt x="2050" y="2828"/>
                </a:lnTo>
                <a:lnTo>
                  <a:pt x="2050" y="2830"/>
                </a:lnTo>
                <a:lnTo>
                  <a:pt x="2050" y="2831"/>
                </a:lnTo>
                <a:lnTo>
                  <a:pt x="2048" y="2830"/>
                </a:lnTo>
                <a:lnTo>
                  <a:pt x="2048" y="2828"/>
                </a:lnTo>
                <a:lnTo>
                  <a:pt x="2047" y="2828"/>
                </a:lnTo>
                <a:lnTo>
                  <a:pt x="2047" y="2826"/>
                </a:lnTo>
                <a:lnTo>
                  <a:pt x="2048" y="2826"/>
                </a:lnTo>
                <a:lnTo>
                  <a:pt x="2047" y="2826"/>
                </a:lnTo>
                <a:lnTo>
                  <a:pt x="2048" y="2826"/>
                </a:lnTo>
                <a:lnTo>
                  <a:pt x="2048" y="2825"/>
                </a:lnTo>
                <a:lnTo>
                  <a:pt x="2050" y="2825"/>
                </a:lnTo>
                <a:lnTo>
                  <a:pt x="2050" y="2826"/>
                </a:lnTo>
                <a:lnTo>
                  <a:pt x="2048" y="2826"/>
                </a:lnTo>
                <a:lnTo>
                  <a:pt x="2050" y="2826"/>
                </a:lnTo>
                <a:close/>
                <a:moveTo>
                  <a:pt x="2072" y="2820"/>
                </a:moveTo>
                <a:lnTo>
                  <a:pt x="2073" y="2820"/>
                </a:lnTo>
                <a:lnTo>
                  <a:pt x="2072" y="2820"/>
                </a:lnTo>
                <a:lnTo>
                  <a:pt x="2072" y="2821"/>
                </a:lnTo>
                <a:lnTo>
                  <a:pt x="2070" y="2821"/>
                </a:lnTo>
                <a:lnTo>
                  <a:pt x="2070" y="2820"/>
                </a:lnTo>
                <a:lnTo>
                  <a:pt x="2072" y="2820"/>
                </a:lnTo>
                <a:close/>
                <a:moveTo>
                  <a:pt x="2068" y="2820"/>
                </a:moveTo>
                <a:lnTo>
                  <a:pt x="2068" y="2818"/>
                </a:lnTo>
                <a:lnTo>
                  <a:pt x="2070" y="2820"/>
                </a:lnTo>
                <a:lnTo>
                  <a:pt x="2068" y="2820"/>
                </a:lnTo>
                <a:close/>
                <a:moveTo>
                  <a:pt x="2077" y="2818"/>
                </a:moveTo>
                <a:lnTo>
                  <a:pt x="2075" y="2818"/>
                </a:lnTo>
                <a:lnTo>
                  <a:pt x="2073" y="2818"/>
                </a:lnTo>
                <a:lnTo>
                  <a:pt x="2072" y="2818"/>
                </a:lnTo>
                <a:lnTo>
                  <a:pt x="2070" y="2820"/>
                </a:lnTo>
                <a:lnTo>
                  <a:pt x="2070" y="2818"/>
                </a:lnTo>
                <a:lnTo>
                  <a:pt x="2072" y="2818"/>
                </a:lnTo>
                <a:lnTo>
                  <a:pt x="2072" y="2816"/>
                </a:lnTo>
                <a:lnTo>
                  <a:pt x="2073" y="2816"/>
                </a:lnTo>
                <a:lnTo>
                  <a:pt x="2075" y="2816"/>
                </a:lnTo>
                <a:lnTo>
                  <a:pt x="2077" y="2816"/>
                </a:lnTo>
                <a:lnTo>
                  <a:pt x="2077" y="2818"/>
                </a:lnTo>
                <a:close/>
                <a:moveTo>
                  <a:pt x="2047" y="2816"/>
                </a:moveTo>
                <a:lnTo>
                  <a:pt x="2045" y="2816"/>
                </a:lnTo>
                <a:lnTo>
                  <a:pt x="2047" y="2816"/>
                </a:lnTo>
                <a:close/>
                <a:moveTo>
                  <a:pt x="2098" y="2816"/>
                </a:moveTo>
                <a:lnTo>
                  <a:pt x="2098" y="2815"/>
                </a:lnTo>
                <a:lnTo>
                  <a:pt x="2098" y="2816"/>
                </a:lnTo>
                <a:close/>
                <a:moveTo>
                  <a:pt x="2070" y="2815"/>
                </a:moveTo>
                <a:lnTo>
                  <a:pt x="2072" y="2815"/>
                </a:lnTo>
                <a:lnTo>
                  <a:pt x="2070" y="2815"/>
                </a:lnTo>
                <a:close/>
                <a:moveTo>
                  <a:pt x="2055" y="2815"/>
                </a:moveTo>
                <a:lnTo>
                  <a:pt x="2057" y="2815"/>
                </a:lnTo>
                <a:lnTo>
                  <a:pt x="2055" y="2815"/>
                </a:lnTo>
                <a:lnTo>
                  <a:pt x="2055" y="2816"/>
                </a:lnTo>
                <a:lnTo>
                  <a:pt x="2055" y="2815"/>
                </a:lnTo>
                <a:close/>
                <a:moveTo>
                  <a:pt x="2082" y="2813"/>
                </a:moveTo>
                <a:lnTo>
                  <a:pt x="2082" y="2815"/>
                </a:lnTo>
                <a:lnTo>
                  <a:pt x="2080" y="2815"/>
                </a:lnTo>
                <a:lnTo>
                  <a:pt x="2080" y="2813"/>
                </a:lnTo>
                <a:lnTo>
                  <a:pt x="2082" y="2813"/>
                </a:lnTo>
                <a:close/>
                <a:moveTo>
                  <a:pt x="2060" y="2813"/>
                </a:moveTo>
                <a:lnTo>
                  <a:pt x="2062" y="2813"/>
                </a:lnTo>
                <a:lnTo>
                  <a:pt x="2062" y="2815"/>
                </a:lnTo>
                <a:lnTo>
                  <a:pt x="2060" y="2815"/>
                </a:lnTo>
                <a:lnTo>
                  <a:pt x="2058" y="2815"/>
                </a:lnTo>
                <a:lnTo>
                  <a:pt x="2058" y="2813"/>
                </a:lnTo>
                <a:lnTo>
                  <a:pt x="2060" y="2813"/>
                </a:lnTo>
                <a:close/>
                <a:moveTo>
                  <a:pt x="2057" y="2815"/>
                </a:moveTo>
                <a:lnTo>
                  <a:pt x="2057" y="2813"/>
                </a:lnTo>
                <a:lnTo>
                  <a:pt x="2057" y="2815"/>
                </a:lnTo>
                <a:close/>
                <a:moveTo>
                  <a:pt x="2087" y="2813"/>
                </a:moveTo>
                <a:lnTo>
                  <a:pt x="2088" y="2813"/>
                </a:lnTo>
                <a:lnTo>
                  <a:pt x="2088" y="2815"/>
                </a:lnTo>
                <a:lnTo>
                  <a:pt x="2087" y="2815"/>
                </a:lnTo>
                <a:lnTo>
                  <a:pt x="2087" y="2813"/>
                </a:lnTo>
                <a:lnTo>
                  <a:pt x="2087" y="2815"/>
                </a:lnTo>
                <a:lnTo>
                  <a:pt x="2085" y="2815"/>
                </a:lnTo>
                <a:lnTo>
                  <a:pt x="2085" y="2813"/>
                </a:lnTo>
                <a:lnTo>
                  <a:pt x="2083" y="2813"/>
                </a:lnTo>
                <a:lnTo>
                  <a:pt x="2085" y="2813"/>
                </a:lnTo>
                <a:lnTo>
                  <a:pt x="2087" y="2813"/>
                </a:lnTo>
                <a:close/>
                <a:moveTo>
                  <a:pt x="2090" y="2811"/>
                </a:moveTo>
                <a:lnTo>
                  <a:pt x="2092" y="2811"/>
                </a:lnTo>
                <a:lnTo>
                  <a:pt x="2090" y="2811"/>
                </a:lnTo>
                <a:close/>
                <a:moveTo>
                  <a:pt x="2053" y="2811"/>
                </a:moveTo>
                <a:lnTo>
                  <a:pt x="2053" y="2813"/>
                </a:lnTo>
                <a:lnTo>
                  <a:pt x="2052" y="2813"/>
                </a:lnTo>
                <a:lnTo>
                  <a:pt x="2052" y="2811"/>
                </a:lnTo>
                <a:lnTo>
                  <a:pt x="2053" y="2811"/>
                </a:lnTo>
                <a:close/>
                <a:moveTo>
                  <a:pt x="2062" y="2811"/>
                </a:moveTo>
                <a:lnTo>
                  <a:pt x="2063" y="2811"/>
                </a:lnTo>
                <a:lnTo>
                  <a:pt x="2062" y="2811"/>
                </a:lnTo>
                <a:close/>
                <a:moveTo>
                  <a:pt x="2050" y="2811"/>
                </a:moveTo>
                <a:lnTo>
                  <a:pt x="2048" y="2811"/>
                </a:lnTo>
                <a:lnTo>
                  <a:pt x="2050" y="2811"/>
                </a:lnTo>
                <a:close/>
                <a:moveTo>
                  <a:pt x="2092" y="2810"/>
                </a:moveTo>
                <a:lnTo>
                  <a:pt x="2093" y="2810"/>
                </a:lnTo>
                <a:lnTo>
                  <a:pt x="2093" y="2811"/>
                </a:lnTo>
                <a:lnTo>
                  <a:pt x="2092" y="2811"/>
                </a:lnTo>
                <a:lnTo>
                  <a:pt x="2090" y="2810"/>
                </a:lnTo>
                <a:lnTo>
                  <a:pt x="2092" y="2810"/>
                </a:lnTo>
                <a:close/>
                <a:moveTo>
                  <a:pt x="2165" y="2810"/>
                </a:moveTo>
                <a:lnTo>
                  <a:pt x="2165" y="2808"/>
                </a:lnTo>
                <a:lnTo>
                  <a:pt x="2165" y="2810"/>
                </a:lnTo>
                <a:close/>
                <a:moveTo>
                  <a:pt x="2073" y="2808"/>
                </a:moveTo>
                <a:lnTo>
                  <a:pt x="2072" y="2808"/>
                </a:lnTo>
                <a:lnTo>
                  <a:pt x="2072" y="2806"/>
                </a:lnTo>
                <a:lnTo>
                  <a:pt x="2073" y="2806"/>
                </a:lnTo>
                <a:lnTo>
                  <a:pt x="2073" y="2808"/>
                </a:lnTo>
                <a:close/>
                <a:moveTo>
                  <a:pt x="2097" y="2808"/>
                </a:moveTo>
                <a:lnTo>
                  <a:pt x="2095" y="2810"/>
                </a:lnTo>
                <a:lnTo>
                  <a:pt x="2093" y="2810"/>
                </a:lnTo>
                <a:lnTo>
                  <a:pt x="2092" y="2810"/>
                </a:lnTo>
                <a:lnTo>
                  <a:pt x="2092" y="2808"/>
                </a:lnTo>
                <a:lnTo>
                  <a:pt x="2093" y="2808"/>
                </a:lnTo>
                <a:lnTo>
                  <a:pt x="2095" y="2808"/>
                </a:lnTo>
                <a:lnTo>
                  <a:pt x="2097" y="2808"/>
                </a:lnTo>
                <a:lnTo>
                  <a:pt x="2097" y="2806"/>
                </a:lnTo>
                <a:lnTo>
                  <a:pt x="2097" y="2808"/>
                </a:lnTo>
                <a:close/>
                <a:moveTo>
                  <a:pt x="2048" y="2800"/>
                </a:moveTo>
                <a:lnTo>
                  <a:pt x="2048" y="2798"/>
                </a:lnTo>
                <a:lnTo>
                  <a:pt x="2050" y="2800"/>
                </a:lnTo>
                <a:lnTo>
                  <a:pt x="2048" y="2800"/>
                </a:lnTo>
                <a:close/>
                <a:moveTo>
                  <a:pt x="2013" y="2798"/>
                </a:moveTo>
                <a:lnTo>
                  <a:pt x="2013" y="2800"/>
                </a:lnTo>
                <a:lnTo>
                  <a:pt x="2012" y="2800"/>
                </a:lnTo>
                <a:lnTo>
                  <a:pt x="2013" y="2800"/>
                </a:lnTo>
                <a:lnTo>
                  <a:pt x="2013" y="2798"/>
                </a:lnTo>
                <a:lnTo>
                  <a:pt x="2012" y="2798"/>
                </a:lnTo>
                <a:lnTo>
                  <a:pt x="2013" y="2798"/>
                </a:lnTo>
                <a:close/>
                <a:moveTo>
                  <a:pt x="2010" y="2798"/>
                </a:moveTo>
                <a:lnTo>
                  <a:pt x="2012" y="2798"/>
                </a:lnTo>
                <a:lnTo>
                  <a:pt x="2010" y="2798"/>
                </a:lnTo>
                <a:close/>
                <a:moveTo>
                  <a:pt x="2072" y="2786"/>
                </a:moveTo>
                <a:lnTo>
                  <a:pt x="2072" y="2788"/>
                </a:lnTo>
                <a:lnTo>
                  <a:pt x="2070" y="2788"/>
                </a:lnTo>
                <a:lnTo>
                  <a:pt x="2072" y="2786"/>
                </a:lnTo>
                <a:lnTo>
                  <a:pt x="2070" y="2786"/>
                </a:lnTo>
                <a:lnTo>
                  <a:pt x="2072" y="2786"/>
                </a:lnTo>
                <a:close/>
                <a:moveTo>
                  <a:pt x="2028" y="2786"/>
                </a:moveTo>
                <a:lnTo>
                  <a:pt x="2027" y="2786"/>
                </a:lnTo>
                <a:lnTo>
                  <a:pt x="2028" y="2786"/>
                </a:lnTo>
                <a:close/>
                <a:moveTo>
                  <a:pt x="2067" y="2786"/>
                </a:moveTo>
                <a:lnTo>
                  <a:pt x="2067" y="2785"/>
                </a:lnTo>
                <a:lnTo>
                  <a:pt x="2067" y="2786"/>
                </a:lnTo>
                <a:close/>
                <a:moveTo>
                  <a:pt x="2030" y="2785"/>
                </a:moveTo>
                <a:lnTo>
                  <a:pt x="2030" y="2786"/>
                </a:lnTo>
                <a:lnTo>
                  <a:pt x="2030" y="2785"/>
                </a:lnTo>
                <a:close/>
                <a:moveTo>
                  <a:pt x="2077" y="2785"/>
                </a:moveTo>
                <a:lnTo>
                  <a:pt x="2078" y="2785"/>
                </a:lnTo>
                <a:lnTo>
                  <a:pt x="2078" y="2786"/>
                </a:lnTo>
                <a:lnTo>
                  <a:pt x="2077" y="2786"/>
                </a:lnTo>
                <a:lnTo>
                  <a:pt x="2077" y="2785"/>
                </a:lnTo>
                <a:close/>
                <a:moveTo>
                  <a:pt x="2072" y="2785"/>
                </a:moveTo>
                <a:lnTo>
                  <a:pt x="2070" y="2785"/>
                </a:lnTo>
                <a:lnTo>
                  <a:pt x="2072" y="2785"/>
                </a:lnTo>
                <a:close/>
                <a:moveTo>
                  <a:pt x="2073" y="2785"/>
                </a:moveTo>
                <a:lnTo>
                  <a:pt x="2073" y="2786"/>
                </a:lnTo>
                <a:lnTo>
                  <a:pt x="2075" y="2786"/>
                </a:lnTo>
                <a:lnTo>
                  <a:pt x="2073" y="2786"/>
                </a:lnTo>
                <a:lnTo>
                  <a:pt x="2073" y="2788"/>
                </a:lnTo>
                <a:lnTo>
                  <a:pt x="2073" y="2786"/>
                </a:lnTo>
                <a:lnTo>
                  <a:pt x="2075" y="2786"/>
                </a:lnTo>
                <a:lnTo>
                  <a:pt x="2075" y="2788"/>
                </a:lnTo>
                <a:lnTo>
                  <a:pt x="2073" y="2788"/>
                </a:lnTo>
                <a:lnTo>
                  <a:pt x="2073" y="2786"/>
                </a:lnTo>
                <a:lnTo>
                  <a:pt x="2072" y="2786"/>
                </a:lnTo>
                <a:lnTo>
                  <a:pt x="2072" y="2785"/>
                </a:lnTo>
                <a:lnTo>
                  <a:pt x="2073" y="2785"/>
                </a:lnTo>
                <a:lnTo>
                  <a:pt x="2072" y="2785"/>
                </a:lnTo>
                <a:lnTo>
                  <a:pt x="2073" y="2785"/>
                </a:lnTo>
                <a:close/>
                <a:moveTo>
                  <a:pt x="2027" y="2783"/>
                </a:moveTo>
                <a:lnTo>
                  <a:pt x="2027" y="2785"/>
                </a:lnTo>
                <a:lnTo>
                  <a:pt x="2028" y="2785"/>
                </a:lnTo>
                <a:lnTo>
                  <a:pt x="2030" y="2785"/>
                </a:lnTo>
                <a:lnTo>
                  <a:pt x="2028" y="2785"/>
                </a:lnTo>
                <a:lnTo>
                  <a:pt x="2028" y="2786"/>
                </a:lnTo>
                <a:lnTo>
                  <a:pt x="2027" y="2786"/>
                </a:lnTo>
                <a:lnTo>
                  <a:pt x="2027" y="2785"/>
                </a:lnTo>
                <a:lnTo>
                  <a:pt x="2027" y="2783"/>
                </a:lnTo>
                <a:close/>
                <a:moveTo>
                  <a:pt x="2027" y="2783"/>
                </a:moveTo>
                <a:lnTo>
                  <a:pt x="2025" y="2783"/>
                </a:lnTo>
                <a:lnTo>
                  <a:pt x="2027" y="2783"/>
                </a:lnTo>
                <a:close/>
                <a:moveTo>
                  <a:pt x="2068" y="2783"/>
                </a:moveTo>
                <a:lnTo>
                  <a:pt x="2068" y="2781"/>
                </a:lnTo>
                <a:lnTo>
                  <a:pt x="2068" y="2783"/>
                </a:lnTo>
                <a:close/>
                <a:moveTo>
                  <a:pt x="2077" y="2781"/>
                </a:moveTo>
                <a:lnTo>
                  <a:pt x="2077" y="2783"/>
                </a:lnTo>
                <a:lnTo>
                  <a:pt x="2075" y="2783"/>
                </a:lnTo>
                <a:lnTo>
                  <a:pt x="2075" y="2781"/>
                </a:lnTo>
                <a:lnTo>
                  <a:pt x="2077" y="2781"/>
                </a:lnTo>
                <a:close/>
                <a:moveTo>
                  <a:pt x="2023" y="2780"/>
                </a:moveTo>
                <a:lnTo>
                  <a:pt x="2022" y="2780"/>
                </a:lnTo>
                <a:lnTo>
                  <a:pt x="2022" y="2778"/>
                </a:lnTo>
                <a:lnTo>
                  <a:pt x="2023" y="2778"/>
                </a:lnTo>
                <a:lnTo>
                  <a:pt x="2023" y="2780"/>
                </a:lnTo>
                <a:lnTo>
                  <a:pt x="2022" y="2780"/>
                </a:lnTo>
                <a:lnTo>
                  <a:pt x="2023" y="2780"/>
                </a:lnTo>
                <a:close/>
                <a:moveTo>
                  <a:pt x="2020" y="2778"/>
                </a:moveTo>
                <a:lnTo>
                  <a:pt x="2018" y="2778"/>
                </a:lnTo>
                <a:lnTo>
                  <a:pt x="2018" y="2776"/>
                </a:lnTo>
                <a:lnTo>
                  <a:pt x="2020" y="2776"/>
                </a:lnTo>
                <a:lnTo>
                  <a:pt x="2020" y="2778"/>
                </a:lnTo>
                <a:close/>
                <a:moveTo>
                  <a:pt x="2012" y="2775"/>
                </a:moveTo>
                <a:lnTo>
                  <a:pt x="2010" y="2775"/>
                </a:lnTo>
                <a:lnTo>
                  <a:pt x="2012" y="2775"/>
                </a:lnTo>
                <a:close/>
                <a:moveTo>
                  <a:pt x="2075" y="2775"/>
                </a:moveTo>
                <a:lnTo>
                  <a:pt x="2073" y="2775"/>
                </a:lnTo>
                <a:lnTo>
                  <a:pt x="2073" y="2776"/>
                </a:lnTo>
                <a:lnTo>
                  <a:pt x="2073" y="2775"/>
                </a:lnTo>
                <a:lnTo>
                  <a:pt x="2075" y="2775"/>
                </a:lnTo>
                <a:lnTo>
                  <a:pt x="2075" y="2773"/>
                </a:lnTo>
                <a:lnTo>
                  <a:pt x="2075" y="2775"/>
                </a:lnTo>
                <a:close/>
                <a:moveTo>
                  <a:pt x="2067" y="2773"/>
                </a:moveTo>
                <a:lnTo>
                  <a:pt x="2067" y="2775"/>
                </a:lnTo>
                <a:lnTo>
                  <a:pt x="2065" y="2775"/>
                </a:lnTo>
                <a:lnTo>
                  <a:pt x="2065" y="2773"/>
                </a:lnTo>
                <a:lnTo>
                  <a:pt x="2067" y="2773"/>
                </a:lnTo>
                <a:close/>
                <a:moveTo>
                  <a:pt x="2070" y="2773"/>
                </a:moveTo>
                <a:lnTo>
                  <a:pt x="2070" y="2775"/>
                </a:lnTo>
                <a:lnTo>
                  <a:pt x="2068" y="2775"/>
                </a:lnTo>
                <a:lnTo>
                  <a:pt x="2068" y="2776"/>
                </a:lnTo>
                <a:lnTo>
                  <a:pt x="2068" y="2775"/>
                </a:lnTo>
                <a:lnTo>
                  <a:pt x="2070" y="2773"/>
                </a:lnTo>
                <a:lnTo>
                  <a:pt x="2072" y="2773"/>
                </a:lnTo>
                <a:lnTo>
                  <a:pt x="2070" y="2773"/>
                </a:lnTo>
                <a:close/>
                <a:moveTo>
                  <a:pt x="2073" y="2771"/>
                </a:moveTo>
                <a:lnTo>
                  <a:pt x="2075" y="2771"/>
                </a:lnTo>
                <a:lnTo>
                  <a:pt x="2075" y="2773"/>
                </a:lnTo>
                <a:lnTo>
                  <a:pt x="2075" y="2775"/>
                </a:lnTo>
                <a:lnTo>
                  <a:pt x="2073" y="2775"/>
                </a:lnTo>
                <a:lnTo>
                  <a:pt x="2072" y="2776"/>
                </a:lnTo>
                <a:lnTo>
                  <a:pt x="2072" y="2775"/>
                </a:lnTo>
                <a:lnTo>
                  <a:pt x="2072" y="2773"/>
                </a:lnTo>
                <a:lnTo>
                  <a:pt x="2073" y="2773"/>
                </a:lnTo>
                <a:lnTo>
                  <a:pt x="2073" y="2771"/>
                </a:lnTo>
                <a:close/>
                <a:moveTo>
                  <a:pt x="2072" y="2771"/>
                </a:moveTo>
                <a:lnTo>
                  <a:pt x="2073" y="2771"/>
                </a:lnTo>
                <a:lnTo>
                  <a:pt x="2072" y="2771"/>
                </a:lnTo>
                <a:close/>
                <a:moveTo>
                  <a:pt x="2068" y="2771"/>
                </a:moveTo>
                <a:lnTo>
                  <a:pt x="2068" y="2773"/>
                </a:lnTo>
                <a:lnTo>
                  <a:pt x="2067" y="2773"/>
                </a:lnTo>
                <a:lnTo>
                  <a:pt x="2067" y="2771"/>
                </a:lnTo>
                <a:lnTo>
                  <a:pt x="2068" y="2771"/>
                </a:lnTo>
                <a:close/>
                <a:moveTo>
                  <a:pt x="2065" y="2770"/>
                </a:moveTo>
                <a:lnTo>
                  <a:pt x="2067" y="2770"/>
                </a:lnTo>
                <a:lnTo>
                  <a:pt x="2067" y="2771"/>
                </a:lnTo>
                <a:lnTo>
                  <a:pt x="2065" y="2771"/>
                </a:lnTo>
                <a:lnTo>
                  <a:pt x="2065" y="2773"/>
                </a:lnTo>
                <a:lnTo>
                  <a:pt x="2067" y="2773"/>
                </a:lnTo>
                <a:lnTo>
                  <a:pt x="2065" y="2773"/>
                </a:lnTo>
                <a:lnTo>
                  <a:pt x="2063" y="2773"/>
                </a:lnTo>
                <a:lnTo>
                  <a:pt x="2065" y="2773"/>
                </a:lnTo>
                <a:lnTo>
                  <a:pt x="2065" y="2771"/>
                </a:lnTo>
                <a:lnTo>
                  <a:pt x="2065" y="2770"/>
                </a:lnTo>
                <a:close/>
                <a:moveTo>
                  <a:pt x="2072" y="2770"/>
                </a:moveTo>
                <a:lnTo>
                  <a:pt x="2070" y="2770"/>
                </a:lnTo>
                <a:lnTo>
                  <a:pt x="2072" y="2770"/>
                </a:lnTo>
                <a:close/>
                <a:moveTo>
                  <a:pt x="2072" y="2768"/>
                </a:moveTo>
                <a:lnTo>
                  <a:pt x="2070" y="2768"/>
                </a:lnTo>
                <a:lnTo>
                  <a:pt x="2072" y="2768"/>
                </a:lnTo>
                <a:close/>
                <a:moveTo>
                  <a:pt x="2068" y="2765"/>
                </a:moveTo>
                <a:lnTo>
                  <a:pt x="2070" y="2765"/>
                </a:lnTo>
                <a:lnTo>
                  <a:pt x="2068" y="2765"/>
                </a:lnTo>
                <a:close/>
                <a:moveTo>
                  <a:pt x="2070" y="2761"/>
                </a:moveTo>
                <a:lnTo>
                  <a:pt x="2068" y="2761"/>
                </a:lnTo>
                <a:lnTo>
                  <a:pt x="2068" y="2760"/>
                </a:lnTo>
                <a:lnTo>
                  <a:pt x="2070" y="2760"/>
                </a:lnTo>
                <a:lnTo>
                  <a:pt x="2070" y="2761"/>
                </a:lnTo>
                <a:close/>
                <a:moveTo>
                  <a:pt x="1995" y="2763"/>
                </a:moveTo>
                <a:lnTo>
                  <a:pt x="1993" y="2763"/>
                </a:lnTo>
                <a:lnTo>
                  <a:pt x="1993" y="2761"/>
                </a:lnTo>
                <a:lnTo>
                  <a:pt x="1995" y="2761"/>
                </a:lnTo>
                <a:lnTo>
                  <a:pt x="1995" y="2760"/>
                </a:lnTo>
                <a:lnTo>
                  <a:pt x="1995" y="2761"/>
                </a:lnTo>
                <a:lnTo>
                  <a:pt x="1995" y="2763"/>
                </a:lnTo>
                <a:close/>
                <a:moveTo>
                  <a:pt x="2088" y="2760"/>
                </a:moveTo>
                <a:lnTo>
                  <a:pt x="2087" y="2760"/>
                </a:lnTo>
                <a:lnTo>
                  <a:pt x="2088" y="2760"/>
                </a:lnTo>
                <a:lnTo>
                  <a:pt x="2088" y="2758"/>
                </a:lnTo>
                <a:lnTo>
                  <a:pt x="2088" y="2760"/>
                </a:lnTo>
                <a:close/>
                <a:moveTo>
                  <a:pt x="2062" y="2756"/>
                </a:moveTo>
                <a:lnTo>
                  <a:pt x="2063" y="2758"/>
                </a:lnTo>
                <a:lnTo>
                  <a:pt x="2063" y="2760"/>
                </a:lnTo>
                <a:lnTo>
                  <a:pt x="2062" y="2760"/>
                </a:lnTo>
                <a:lnTo>
                  <a:pt x="2063" y="2760"/>
                </a:lnTo>
                <a:lnTo>
                  <a:pt x="2065" y="2758"/>
                </a:lnTo>
                <a:lnTo>
                  <a:pt x="2067" y="2758"/>
                </a:lnTo>
                <a:lnTo>
                  <a:pt x="2068" y="2758"/>
                </a:lnTo>
                <a:lnTo>
                  <a:pt x="2070" y="2758"/>
                </a:lnTo>
                <a:lnTo>
                  <a:pt x="2068" y="2758"/>
                </a:lnTo>
                <a:lnTo>
                  <a:pt x="2068" y="2760"/>
                </a:lnTo>
                <a:lnTo>
                  <a:pt x="2068" y="2761"/>
                </a:lnTo>
                <a:lnTo>
                  <a:pt x="2067" y="2761"/>
                </a:lnTo>
                <a:lnTo>
                  <a:pt x="2067" y="2760"/>
                </a:lnTo>
                <a:lnTo>
                  <a:pt x="2065" y="2760"/>
                </a:lnTo>
                <a:lnTo>
                  <a:pt x="2065" y="2761"/>
                </a:lnTo>
                <a:lnTo>
                  <a:pt x="2067" y="2761"/>
                </a:lnTo>
                <a:lnTo>
                  <a:pt x="2068" y="2761"/>
                </a:lnTo>
                <a:lnTo>
                  <a:pt x="2068" y="2763"/>
                </a:lnTo>
                <a:lnTo>
                  <a:pt x="2068" y="2765"/>
                </a:lnTo>
                <a:lnTo>
                  <a:pt x="2067" y="2765"/>
                </a:lnTo>
                <a:lnTo>
                  <a:pt x="2067" y="2763"/>
                </a:lnTo>
                <a:lnTo>
                  <a:pt x="2065" y="2763"/>
                </a:lnTo>
                <a:lnTo>
                  <a:pt x="2065" y="2765"/>
                </a:lnTo>
                <a:lnTo>
                  <a:pt x="2067" y="2765"/>
                </a:lnTo>
                <a:lnTo>
                  <a:pt x="2067" y="2766"/>
                </a:lnTo>
                <a:lnTo>
                  <a:pt x="2068" y="2766"/>
                </a:lnTo>
                <a:lnTo>
                  <a:pt x="2068" y="2768"/>
                </a:lnTo>
                <a:lnTo>
                  <a:pt x="2067" y="2768"/>
                </a:lnTo>
                <a:lnTo>
                  <a:pt x="2065" y="2768"/>
                </a:lnTo>
                <a:lnTo>
                  <a:pt x="2065" y="2770"/>
                </a:lnTo>
                <a:lnTo>
                  <a:pt x="2063" y="2770"/>
                </a:lnTo>
                <a:lnTo>
                  <a:pt x="2063" y="2771"/>
                </a:lnTo>
                <a:lnTo>
                  <a:pt x="2062" y="2771"/>
                </a:lnTo>
                <a:lnTo>
                  <a:pt x="2062" y="2773"/>
                </a:lnTo>
                <a:lnTo>
                  <a:pt x="2060" y="2773"/>
                </a:lnTo>
                <a:lnTo>
                  <a:pt x="2060" y="2775"/>
                </a:lnTo>
                <a:lnTo>
                  <a:pt x="2060" y="2773"/>
                </a:lnTo>
                <a:lnTo>
                  <a:pt x="2058" y="2773"/>
                </a:lnTo>
                <a:lnTo>
                  <a:pt x="2058" y="2771"/>
                </a:lnTo>
                <a:lnTo>
                  <a:pt x="2060" y="2771"/>
                </a:lnTo>
                <a:lnTo>
                  <a:pt x="2060" y="2770"/>
                </a:lnTo>
                <a:lnTo>
                  <a:pt x="2062" y="2770"/>
                </a:lnTo>
                <a:lnTo>
                  <a:pt x="2063" y="2770"/>
                </a:lnTo>
                <a:lnTo>
                  <a:pt x="2063" y="2768"/>
                </a:lnTo>
                <a:lnTo>
                  <a:pt x="2062" y="2768"/>
                </a:lnTo>
                <a:lnTo>
                  <a:pt x="2060" y="2768"/>
                </a:lnTo>
                <a:lnTo>
                  <a:pt x="2062" y="2768"/>
                </a:lnTo>
                <a:lnTo>
                  <a:pt x="2060" y="2770"/>
                </a:lnTo>
                <a:lnTo>
                  <a:pt x="2058" y="2770"/>
                </a:lnTo>
                <a:lnTo>
                  <a:pt x="2057" y="2768"/>
                </a:lnTo>
                <a:lnTo>
                  <a:pt x="2058" y="2768"/>
                </a:lnTo>
                <a:lnTo>
                  <a:pt x="2058" y="2766"/>
                </a:lnTo>
                <a:lnTo>
                  <a:pt x="2058" y="2768"/>
                </a:lnTo>
                <a:lnTo>
                  <a:pt x="2058" y="2766"/>
                </a:lnTo>
                <a:lnTo>
                  <a:pt x="2060" y="2766"/>
                </a:lnTo>
                <a:lnTo>
                  <a:pt x="2062" y="2766"/>
                </a:lnTo>
                <a:lnTo>
                  <a:pt x="2060" y="2766"/>
                </a:lnTo>
                <a:lnTo>
                  <a:pt x="2060" y="2765"/>
                </a:lnTo>
                <a:lnTo>
                  <a:pt x="2060" y="2763"/>
                </a:lnTo>
                <a:lnTo>
                  <a:pt x="2058" y="2763"/>
                </a:lnTo>
                <a:lnTo>
                  <a:pt x="2058" y="2765"/>
                </a:lnTo>
                <a:lnTo>
                  <a:pt x="2058" y="2763"/>
                </a:lnTo>
                <a:lnTo>
                  <a:pt x="2057" y="2763"/>
                </a:lnTo>
                <a:lnTo>
                  <a:pt x="2058" y="2765"/>
                </a:lnTo>
                <a:lnTo>
                  <a:pt x="2058" y="2766"/>
                </a:lnTo>
                <a:lnTo>
                  <a:pt x="2057" y="2766"/>
                </a:lnTo>
                <a:lnTo>
                  <a:pt x="2055" y="2766"/>
                </a:lnTo>
                <a:lnTo>
                  <a:pt x="2057" y="2766"/>
                </a:lnTo>
                <a:lnTo>
                  <a:pt x="2057" y="2765"/>
                </a:lnTo>
                <a:lnTo>
                  <a:pt x="2057" y="2763"/>
                </a:lnTo>
                <a:lnTo>
                  <a:pt x="2057" y="2761"/>
                </a:lnTo>
                <a:lnTo>
                  <a:pt x="2058" y="2761"/>
                </a:lnTo>
                <a:lnTo>
                  <a:pt x="2058" y="2760"/>
                </a:lnTo>
                <a:lnTo>
                  <a:pt x="2060" y="2760"/>
                </a:lnTo>
                <a:lnTo>
                  <a:pt x="2060" y="2758"/>
                </a:lnTo>
                <a:lnTo>
                  <a:pt x="2062" y="2758"/>
                </a:lnTo>
                <a:lnTo>
                  <a:pt x="2062" y="2756"/>
                </a:lnTo>
                <a:close/>
                <a:moveTo>
                  <a:pt x="2057" y="2755"/>
                </a:moveTo>
                <a:lnTo>
                  <a:pt x="2055" y="2755"/>
                </a:lnTo>
                <a:lnTo>
                  <a:pt x="2057" y="2755"/>
                </a:lnTo>
                <a:close/>
                <a:moveTo>
                  <a:pt x="2070" y="2755"/>
                </a:moveTo>
                <a:lnTo>
                  <a:pt x="2070" y="2756"/>
                </a:lnTo>
                <a:lnTo>
                  <a:pt x="2070" y="2755"/>
                </a:lnTo>
                <a:lnTo>
                  <a:pt x="2068" y="2755"/>
                </a:lnTo>
                <a:lnTo>
                  <a:pt x="2068" y="2756"/>
                </a:lnTo>
                <a:lnTo>
                  <a:pt x="2067" y="2756"/>
                </a:lnTo>
                <a:lnTo>
                  <a:pt x="2065" y="2756"/>
                </a:lnTo>
                <a:lnTo>
                  <a:pt x="2065" y="2755"/>
                </a:lnTo>
                <a:lnTo>
                  <a:pt x="2065" y="2753"/>
                </a:lnTo>
                <a:lnTo>
                  <a:pt x="2067" y="2753"/>
                </a:lnTo>
                <a:lnTo>
                  <a:pt x="2067" y="2751"/>
                </a:lnTo>
                <a:lnTo>
                  <a:pt x="2068" y="2751"/>
                </a:lnTo>
                <a:lnTo>
                  <a:pt x="2068" y="2753"/>
                </a:lnTo>
                <a:lnTo>
                  <a:pt x="2070" y="2753"/>
                </a:lnTo>
                <a:lnTo>
                  <a:pt x="2070" y="2755"/>
                </a:lnTo>
                <a:close/>
                <a:moveTo>
                  <a:pt x="2098" y="2751"/>
                </a:moveTo>
                <a:lnTo>
                  <a:pt x="2098" y="2753"/>
                </a:lnTo>
                <a:lnTo>
                  <a:pt x="2098" y="2751"/>
                </a:lnTo>
                <a:close/>
                <a:moveTo>
                  <a:pt x="2058" y="2750"/>
                </a:moveTo>
                <a:lnTo>
                  <a:pt x="2057" y="2750"/>
                </a:lnTo>
                <a:lnTo>
                  <a:pt x="2057" y="2751"/>
                </a:lnTo>
                <a:lnTo>
                  <a:pt x="2058" y="2751"/>
                </a:lnTo>
                <a:lnTo>
                  <a:pt x="2057" y="2751"/>
                </a:lnTo>
                <a:lnTo>
                  <a:pt x="2057" y="2753"/>
                </a:lnTo>
                <a:lnTo>
                  <a:pt x="2057" y="2751"/>
                </a:lnTo>
                <a:lnTo>
                  <a:pt x="2057" y="2750"/>
                </a:lnTo>
                <a:lnTo>
                  <a:pt x="2058" y="2750"/>
                </a:lnTo>
                <a:close/>
                <a:moveTo>
                  <a:pt x="2093" y="2750"/>
                </a:moveTo>
                <a:lnTo>
                  <a:pt x="2093" y="2748"/>
                </a:lnTo>
                <a:lnTo>
                  <a:pt x="2093" y="2750"/>
                </a:lnTo>
                <a:close/>
                <a:moveTo>
                  <a:pt x="2100" y="2746"/>
                </a:moveTo>
                <a:lnTo>
                  <a:pt x="2098" y="2745"/>
                </a:lnTo>
                <a:lnTo>
                  <a:pt x="2100" y="2745"/>
                </a:lnTo>
                <a:lnTo>
                  <a:pt x="2100" y="2743"/>
                </a:lnTo>
                <a:lnTo>
                  <a:pt x="2100" y="2745"/>
                </a:lnTo>
                <a:lnTo>
                  <a:pt x="2100" y="2746"/>
                </a:lnTo>
                <a:close/>
                <a:moveTo>
                  <a:pt x="2100" y="2741"/>
                </a:moveTo>
                <a:lnTo>
                  <a:pt x="2100" y="2740"/>
                </a:lnTo>
                <a:lnTo>
                  <a:pt x="2100" y="2741"/>
                </a:lnTo>
                <a:close/>
                <a:moveTo>
                  <a:pt x="2092" y="2740"/>
                </a:moveTo>
                <a:lnTo>
                  <a:pt x="2092" y="2738"/>
                </a:lnTo>
                <a:lnTo>
                  <a:pt x="2092" y="2740"/>
                </a:lnTo>
                <a:lnTo>
                  <a:pt x="2092" y="2741"/>
                </a:lnTo>
                <a:lnTo>
                  <a:pt x="2092" y="2743"/>
                </a:lnTo>
                <a:lnTo>
                  <a:pt x="2093" y="2743"/>
                </a:lnTo>
                <a:lnTo>
                  <a:pt x="2093" y="2745"/>
                </a:lnTo>
                <a:lnTo>
                  <a:pt x="2093" y="2746"/>
                </a:lnTo>
                <a:lnTo>
                  <a:pt x="2093" y="2748"/>
                </a:lnTo>
                <a:lnTo>
                  <a:pt x="2093" y="2750"/>
                </a:lnTo>
                <a:lnTo>
                  <a:pt x="2093" y="2751"/>
                </a:lnTo>
                <a:lnTo>
                  <a:pt x="2092" y="2751"/>
                </a:lnTo>
                <a:lnTo>
                  <a:pt x="2092" y="2753"/>
                </a:lnTo>
                <a:lnTo>
                  <a:pt x="2090" y="2753"/>
                </a:lnTo>
                <a:lnTo>
                  <a:pt x="2090" y="2755"/>
                </a:lnTo>
                <a:lnTo>
                  <a:pt x="2090" y="2753"/>
                </a:lnTo>
                <a:lnTo>
                  <a:pt x="2090" y="2751"/>
                </a:lnTo>
                <a:lnTo>
                  <a:pt x="2090" y="2750"/>
                </a:lnTo>
                <a:lnTo>
                  <a:pt x="2090" y="2748"/>
                </a:lnTo>
                <a:lnTo>
                  <a:pt x="2090" y="2746"/>
                </a:lnTo>
                <a:lnTo>
                  <a:pt x="2090" y="2748"/>
                </a:lnTo>
                <a:lnTo>
                  <a:pt x="2090" y="2750"/>
                </a:lnTo>
                <a:lnTo>
                  <a:pt x="2090" y="2751"/>
                </a:lnTo>
                <a:lnTo>
                  <a:pt x="2088" y="2751"/>
                </a:lnTo>
                <a:lnTo>
                  <a:pt x="2088" y="2753"/>
                </a:lnTo>
                <a:lnTo>
                  <a:pt x="2088" y="2755"/>
                </a:lnTo>
                <a:lnTo>
                  <a:pt x="2088" y="2756"/>
                </a:lnTo>
                <a:lnTo>
                  <a:pt x="2088" y="2758"/>
                </a:lnTo>
                <a:lnTo>
                  <a:pt x="2087" y="2758"/>
                </a:lnTo>
                <a:lnTo>
                  <a:pt x="2087" y="2756"/>
                </a:lnTo>
                <a:lnTo>
                  <a:pt x="2085" y="2756"/>
                </a:lnTo>
                <a:lnTo>
                  <a:pt x="2087" y="2758"/>
                </a:lnTo>
                <a:lnTo>
                  <a:pt x="2087" y="2760"/>
                </a:lnTo>
                <a:lnTo>
                  <a:pt x="2087" y="2761"/>
                </a:lnTo>
                <a:lnTo>
                  <a:pt x="2088" y="2761"/>
                </a:lnTo>
                <a:lnTo>
                  <a:pt x="2088" y="2763"/>
                </a:lnTo>
                <a:lnTo>
                  <a:pt x="2087" y="2763"/>
                </a:lnTo>
                <a:lnTo>
                  <a:pt x="2085" y="2763"/>
                </a:lnTo>
                <a:lnTo>
                  <a:pt x="2085" y="2765"/>
                </a:lnTo>
                <a:lnTo>
                  <a:pt x="2083" y="2765"/>
                </a:lnTo>
                <a:lnTo>
                  <a:pt x="2083" y="2763"/>
                </a:lnTo>
                <a:lnTo>
                  <a:pt x="2082" y="2763"/>
                </a:lnTo>
                <a:lnTo>
                  <a:pt x="2083" y="2763"/>
                </a:lnTo>
                <a:lnTo>
                  <a:pt x="2082" y="2761"/>
                </a:lnTo>
                <a:lnTo>
                  <a:pt x="2083" y="2761"/>
                </a:lnTo>
                <a:lnTo>
                  <a:pt x="2082" y="2761"/>
                </a:lnTo>
                <a:lnTo>
                  <a:pt x="2082" y="2763"/>
                </a:lnTo>
                <a:lnTo>
                  <a:pt x="2082" y="2765"/>
                </a:lnTo>
                <a:lnTo>
                  <a:pt x="2082" y="2766"/>
                </a:lnTo>
                <a:lnTo>
                  <a:pt x="2083" y="2766"/>
                </a:lnTo>
                <a:lnTo>
                  <a:pt x="2083" y="2768"/>
                </a:lnTo>
                <a:lnTo>
                  <a:pt x="2082" y="2768"/>
                </a:lnTo>
                <a:lnTo>
                  <a:pt x="2082" y="2770"/>
                </a:lnTo>
                <a:lnTo>
                  <a:pt x="2083" y="2770"/>
                </a:lnTo>
                <a:lnTo>
                  <a:pt x="2082" y="2770"/>
                </a:lnTo>
                <a:lnTo>
                  <a:pt x="2082" y="2771"/>
                </a:lnTo>
                <a:lnTo>
                  <a:pt x="2080" y="2771"/>
                </a:lnTo>
                <a:lnTo>
                  <a:pt x="2080" y="2773"/>
                </a:lnTo>
                <a:lnTo>
                  <a:pt x="2078" y="2773"/>
                </a:lnTo>
                <a:lnTo>
                  <a:pt x="2078" y="2771"/>
                </a:lnTo>
                <a:lnTo>
                  <a:pt x="2078" y="2770"/>
                </a:lnTo>
                <a:lnTo>
                  <a:pt x="2078" y="2768"/>
                </a:lnTo>
                <a:lnTo>
                  <a:pt x="2078" y="2770"/>
                </a:lnTo>
                <a:lnTo>
                  <a:pt x="2077" y="2770"/>
                </a:lnTo>
                <a:lnTo>
                  <a:pt x="2077" y="2771"/>
                </a:lnTo>
                <a:lnTo>
                  <a:pt x="2075" y="2771"/>
                </a:lnTo>
                <a:lnTo>
                  <a:pt x="2073" y="2771"/>
                </a:lnTo>
                <a:lnTo>
                  <a:pt x="2073" y="2770"/>
                </a:lnTo>
                <a:lnTo>
                  <a:pt x="2073" y="2771"/>
                </a:lnTo>
                <a:lnTo>
                  <a:pt x="2072" y="2771"/>
                </a:lnTo>
                <a:lnTo>
                  <a:pt x="2072" y="2770"/>
                </a:lnTo>
                <a:lnTo>
                  <a:pt x="2073" y="2770"/>
                </a:lnTo>
                <a:lnTo>
                  <a:pt x="2072" y="2770"/>
                </a:lnTo>
                <a:lnTo>
                  <a:pt x="2072" y="2768"/>
                </a:lnTo>
                <a:lnTo>
                  <a:pt x="2073" y="2768"/>
                </a:lnTo>
                <a:lnTo>
                  <a:pt x="2072" y="2768"/>
                </a:lnTo>
                <a:lnTo>
                  <a:pt x="2072" y="2766"/>
                </a:lnTo>
                <a:lnTo>
                  <a:pt x="2072" y="2765"/>
                </a:lnTo>
                <a:lnTo>
                  <a:pt x="2072" y="2763"/>
                </a:lnTo>
                <a:lnTo>
                  <a:pt x="2073" y="2763"/>
                </a:lnTo>
                <a:lnTo>
                  <a:pt x="2075" y="2763"/>
                </a:lnTo>
                <a:lnTo>
                  <a:pt x="2077" y="2765"/>
                </a:lnTo>
                <a:lnTo>
                  <a:pt x="2077" y="2763"/>
                </a:lnTo>
                <a:lnTo>
                  <a:pt x="2075" y="2763"/>
                </a:lnTo>
                <a:lnTo>
                  <a:pt x="2073" y="2761"/>
                </a:lnTo>
                <a:lnTo>
                  <a:pt x="2073" y="2763"/>
                </a:lnTo>
                <a:lnTo>
                  <a:pt x="2072" y="2763"/>
                </a:lnTo>
                <a:lnTo>
                  <a:pt x="2072" y="2761"/>
                </a:lnTo>
                <a:lnTo>
                  <a:pt x="2072" y="2760"/>
                </a:lnTo>
                <a:lnTo>
                  <a:pt x="2070" y="2760"/>
                </a:lnTo>
                <a:lnTo>
                  <a:pt x="2070" y="2758"/>
                </a:lnTo>
                <a:lnTo>
                  <a:pt x="2072" y="2758"/>
                </a:lnTo>
                <a:lnTo>
                  <a:pt x="2073" y="2758"/>
                </a:lnTo>
                <a:lnTo>
                  <a:pt x="2073" y="2760"/>
                </a:lnTo>
                <a:lnTo>
                  <a:pt x="2075" y="2760"/>
                </a:lnTo>
                <a:lnTo>
                  <a:pt x="2075" y="2758"/>
                </a:lnTo>
                <a:lnTo>
                  <a:pt x="2077" y="2758"/>
                </a:lnTo>
                <a:lnTo>
                  <a:pt x="2078" y="2756"/>
                </a:lnTo>
                <a:lnTo>
                  <a:pt x="2077" y="2756"/>
                </a:lnTo>
                <a:lnTo>
                  <a:pt x="2077" y="2755"/>
                </a:lnTo>
                <a:lnTo>
                  <a:pt x="2078" y="2755"/>
                </a:lnTo>
                <a:lnTo>
                  <a:pt x="2078" y="2753"/>
                </a:lnTo>
                <a:lnTo>
                  <a:pt x="2080" y="2753"/>
                </a:lnTo>
                <a:lnTo>
                  <a:pt x="2078" y="2755"/>
                </a:lnTo>
                <a:lnTo>
                  <a:pt x="2080" y="2755"/>
                </a:lnTo>
                <a:lnTo>
                  <a:pt x="2080" y="2753"/>
                </a:lnTo>
                <a:lnTo>
                  <a:pt x="2080" y="2751"/>
                </a:lnTo>
                <a:lnTo>
                  <a:pt x="2082" y="2751"/>
                </a:lnTo>
                <a:lnTo>
                  <a:pt x="2082" y="2750"/>
                </a:lnTo>
                <a:lnTo>
                  <a:pt x="2082" y="2748"/>
                </a:lnTo>
                <a:lnTo>
                  <a:pt x="2083" y="2748"/>
                </a:lnTo>
                <a:lnTo>
                  <a:pt x="2083" y="2746"/>
                </a:lnTo>
                <a:lnTo>
                  <a:pt x="2085" y="2746"/>
                </a:lnTo>
                <a:lnTo>
                  <a:pt x="2085" y="2745"/>
                </a:lnTo>
                <a:lnTo>
                  <a:pt x="2085" y="2743"/>
                </a:lnTo>
                <a:lnTo>
                  <a:pt x="2087" y="2743"/>
                </a:lnTo>
                <a:lnTo>
                  <a:pt x="2087" y="2745"/>
                </a:lnTo>
                <a:lnTo>
                  <a:pt x="2087" y="2746"/>
                </a:lnTo>
                <a:lnTo>
                  <a:pt x="2087" y="2745"/>
                </a:lnTo>
                <a:lnTo>
                  <a:pt x="2088" y="2743"/>
                </a:lnTo>
                <a:lnTo>
                  <a:pt x="2088" y="2741"/>
                </a:lnTo>
                <a:lnTo>
                  <a:pt x="2090" y="2740"/>
                </a:lnTo>
                <a:lnTo>
                  <a:pt x="2090" y="2738"/>
                </a:lnTo>
                <a:lnTo>
                  <a:pt x="2090" y="2740"/>
                </a:lnTo>
                <a:lnTo>
                  <a:pt x="2092" y="2740"/>
                </a:lnTo>
                <a:close/>
                <a:moveTo>
                  <a:pt x="2092" y="2738"/>
                </a:moveTo>
                <a:lnTo>
                  <a:pt x="2093" y="2736"/>
                </a:lnTo>
                <a:lnTo>
                  <a:pt x="2093" y="2738"/>
                </a:lnTo>
                <a:lnTo>
                  <a:pt x="2092" y="2738"/>
                </a:lnTo>
                <a:close/>
                <a:moveTo>
                  <a:pt x="2058" y="2731"/>
                </a:moveTo>
                <a:lnTo>
                  <a:pt x="2058" y="2730"/>
                </a:lnTo>
                <a:lnTo>
                  <a:pt x="2058" y="2731"/>
                </a:lnTo>
                <a:close/>
                <a:moveTo>
                  <a:pt x="2095" y="2730"/>
                </a:moveTo>
                <a:lnTo>
                  <a:pt x="2095" y="2731"/>
                </a:lnTo>
                <a:lnTo>
                  <a:pt x="2095" y="2733"/>
                </a:lnTo>
                <a:lnTo>
                  <a:pt x="2095" y="2735"/>
                </a:lnTo>
                <a:lnTo>
                  <a:pt x="2093" y="2735"/>
                </a:lnTo>
                <a:lnTo>
                  <a:pt x="2093" y="2736"/>
                </a:lnTo>
                <a:lnTo>
                  <a:pt x="2092" y="2735"/>
                </a:lnTo>
                <a:lnTo>
                  <a:pt x="2093" y="2735"/>
                </a:lnTo>
                <a:lnTo>
                  <a:pt x="2093" y="2733"/>
                </a:lnTo>
                <a:lnTo>
                  <a:pt x="2093" y="2731"/>
                </a:lnTo>
                <a:lnTo>
                  <a:pt x="2093" y="2730"/>
                </a:lnTo>
                <a:lnTo>
                  <a:pt x="2095" y="2730"/>
                </a:lnTo>
                <a:close/>
                <a:moveTo>
                  <a:pt x="2057" y="2730"/>
                </a:moveTo>
                <a:lnTo>
                  <a:pt x="2057" y="2728"/>
                </a:lnTo>
                <a:lnTo>
                  <a:pt x="2057" y="2730"/>
                </a:lnTo>
                <a:close/>
                <a:moveTo>
                  <a:pt x="2040" y="2728"/>
                </a:moveTo>
                <a:lnTo>
                  <a:pt x="2042" y="2728"/>
                </a:lnTo>
                <a:lnTo>
                  <a:pt x="2043" y="2728"/>
                </a:lnTo>
                <a:lnTo>
                  <a:pt x="2045" y="2728"/>
                </a:lnTo>
                <a:lnTo>
                  <a:pt x="2045" y="2730"/>
                </a:lnTo>
                <a:lnTo>
                  <a:pt x="2047" y="2730"/>
                </a:lnTo>
                <a:lnTo>
                  <a:pt x="2047" y="2728"/>
                </a:lnTo>
                <a:lnTo>
                  <a:pt x="2047" y="2730"/>
                </a:lnTo>
                <a:lnTo>
                  <a:pt x="2048" y="2730"/>
                </a:lnTo>
                <a:lnTo>
                  <a:pt x="2050" y="2730"/>
                </a:lnTo>
                <a:lnTo>
                  <a:pt x="2050" y="2731"/>
                </a:lnTo>
                <a:lnTo>
                  <a:pt x="2048" y="2731"/>
                </a:lnTo>
                <a:lnTo>
                  <a:pt x="2048" y="2733"/>
                </a:lnTo>
                <a:lnTo>
                  <a:pt x="2050" y="2733"/>
                </a:lnTo>
                <a:lnTo>
                  <a:pt x="2048" y="2733"/>
                </a:lnTo>
                <a:lnTo>
                  <a:pt x="2048" y="2735"/>
                </a:lnTo>
                <a:lnTo>
                  <a:pt x="2048" y="2736"/>
                </a:lnTo>
                <a:lnTo>
                  <a:pt x="2047" y="2736"/>
                </a:lnTo>
                <a:lnTo>
                  <a:pt x="2047" y="2735"/>
                </a:lnTo>
                <a:lnTo>
                  <a:pt x="2045" y="2735"/>
                </a:lnTo>
                <a:lnTo>
                  <a:pt x="2045" y="2733"/>
                </a:lnTo>
                <a:lnTo>
                  <a:pt x="2047" y="2733"/>
                </a:lnTo>
                <a:lnTo>
                  <a:pt x="2047" y="2731"/>
                </a:lnTo>
                <a:lnTo>
                  <a:pt x="2045" y="2731"/>
                </a:lnTo>
                <a:lnTo>
                  <a:pt x="2043" y="2731"/>
                </a:lnTo>
                <a:lnTo>
                  <a:pt x="2045" y="2731"/>
                </a:lnTo>
                <a:lnTo>
                  <a:pt x="2045" y="2730"/>
                </a:lnTo>
                <a:lnTo>
                  <a:pt x="2043" y="2730"/>
                </a:lnTo>
                <a:lnTo>
                  <a:pt x="2043" y="2731"/>
                </a:lnTo>
                <a:lnTo>
                  <a:pt x="2042" y="2731"/>
                </a:lnTo>
                <a:lnTo>
                  <a:pt x="2040" y="2731"/>
                </a:lnTo>
                <a:lnTo>
                  <a:pt x="2038" y="2731"/>
                </a:lnTo>
                <a:lnTo>
                  <a:pt x="2038" y="2730"/>
                </a:lnTo>
                <a:lnTo>
                  <a:pt x="2038" y="2728"/>
                </a:lnTo>
                <a:lnTo>
                  <a:pt x="2040" y="2728"/>
                </a:lnTo>
                <a:close/>
                <a:moveTo>
                  <a:pt x="2070" y="2728"/>
                </a:moveTo>
                <a:lnTo>
                  <a:pt x="2068" y="2728"/>
                </a:lnTo>
                <a:lnTo>
                  <a:pt x="2068" y="2726"/>
                </a:lnTo>
                <a:lnTo>
                  <a:pt x="2068" y="2725"/>
                </a:lnTo>
                <a:lnTo>
                  <a:pt x="2068" y="2726"/>
                </a:lnTo>
                <a:lnTo>
                  <a:pt x="2070" y="2726"/>
                </a:lnTo>
                <a:lnTo>
                  <a:pt x="2070" y="2728"/>
                </a:lnTo>
                <a:close/>
                <a:moveTo>
                  <a:pt x="2070" y="2726"/>
                </a:moveTo>
                <a:lnTo>
                  <a:pt x="2070" y="2725"/>
                </a:lnTo>
                <a:lnTo>
                  <a:pt x="2070" y="2726"/>
                </a:lnTo>
                <a:close/>
                <a:moveTo>
                  <a:pt x="2052" y="2725"/>
                </a:moveTo>
                <a:lnTo>
                  <a:pt x="2052" y="2726"/>
                </a:lnTo>
                <a:lnTo>
                  <a:pt x="2050" y="2726"/>
                </a:lnTo>
                <a:lnTo>
                  <a:pt x="2050" y="2728"/>
                </a:lnTo>
                <a:lnTo>
                  <a:pt x="2048" y="2728"/>
                </a:lnTo>
                <a:lnTo>
                  <a:pt x="2048" y="2726"/>
                </a:lnTo>
                <a:lnTo>
                  <a:pt x="2048" y="2725"/>
                </a:lnTo>
                <a:lnTo>
                  <a:pt x="2050" y="2725"/>
                </a:lnTo>
                <a:lnTo>
                  <a:pt x="2052" y="2725"/>
                </a:lnTo>
                <a:close/>
                <a:moveTo>
                  <a:pt x="2045" y="2726"/>
                </a:moveTo>
                <a:lnTo>
                  <a:pt x="2043" y="2726"/>
                </a:lnTo>
                <a:lnTo>
                  <a:pt x="2042" y="2726"/>
                </a:lnTo>
                <a:lnTo>
                  <a:pt x="2042" y="2725"/>
                </a:lnTo>
                <a:lnTo>
                  <a:pt x="2042" y="2726"/>
                </a:lnTo>
                <a:lnTo>
                  <a:pt x="2043" y="2726"/>
                </a:lnTo>
                <a:lnTo>
                  <a:pt x="2043" y="2725"/>
                </a:lnTo>
                <a:lnTo>
                  <a:pt x="2043" y="2723"/>
                </a:lnTo>
                <a:lnTo>
                  <a:pt x="2045" y="2723"/>
                </a:lnTo>
                <a:lnTo>
                  <a:pt x="2045" y="2725"/>
                </a:lnTo>
                <a:lnTo>
                  <a:pt x="2045" y="2726"/>
                </a:lnTo>
                <a:close/>
                <a:moveTo>
                  <a:pt x="2063" y="2725"/>
                </a:moveTo>
                <a:lnTo>
                  <a:pt x="2063" y="2726"/>
                </a:lnTo>
                <a:lnTo>
                  <a:pt x="2063" y="2728"/>
                </a:lnTo>
                <a:lnTo>
                  <a:pt x="2062" y="2728"/>
                </a:lnTo>
                <a:lnTo>
                  <a:pt x="2062" y="2726"/>
                </a:lnTo>
                <a:lnTo>
                  <a:pt x="2063" y="2726"/>
                </a:lnTo>
                <a:lnTo>
                  <a:pt x="2062" y="2725"/>
                </a:lnTo>
                <a:lnTo>
                  <a:pt x="2063" y="2725"/>
                </a:lnTo>
                <a:lnTo>
                  <a:pt x="2063" y="2723"/>
                </a:lnTo>
                <a:lnTo>
                  <a:pt x="2063" y="2725"/>
                </a:lnTo>
                <a:close/>
                <a:moveTo>
                  <a:pt x="2062" y="2723"/>
                </a:moveTo>
                <a:lnTo>
                  <a:pt x="2063" y="2723"/>
                </a:lnTo>
                <a:lnTo>
                  <a:pt x="2062" y="2723"/>
                </a:lnTo>
                <a:close/>
                <a:moveTo>
                  <a:pt x="2045" y="2723"/>
                </a:moveTo>
                <a:lnTo>
                  <a:pt x="2045" y="2721"/>
                </a:lnTo>
                <a:lnTo>
                  <a:pt x="2045" y="2723"/>
                </a:lnTo>
                <a:close/>
                <a:moveTo>
                  <a:pt x="2057" y="2726"/>
                </a:moveTo>
                <a:lnTo>
                  <a:pt x="2057" y="2725"/>
                </a:lnTo>
                <a:lnTo>
                  <a:pt x="2057" y="2723"/>
                </a:lnTo>
                <a:lnTo>
                  <a:pt x="2057" y="2721"/>
                </a:lnTo>
                <a:lnTo>
                  <a:pt x="2058" y="2721"/>
                </a:lnTo>
                <a:lnTo>
                  <a:pt x="2058" y="2723"/>
                </a:lnTo>
                <a:lnTo>
                  <a:pt x="2057" y="2723"/>
                </a:lnTo>
                <a:lnTo>
                  <a:pt x="2058" y="2723"/>
                </a:lnTo>
                <a:lnTo>
                  <a:pt x="2057" y="2723"/>
                </a:lnTo>
                <a:lnTo>
                  <a:pt x="2058" y="2723"/>
                </a:lnTo>
                <a:lnTo>
                  <a:pt x="2058" y="2725"/>
                </a:lnTo>
                <a:lnTo>
                  <a:pt x="2057" y="2726"/>
                </a:lnTo>
                <a:close/>
                <a:moveTo>
                  <a:pt x="2040" y="2718"/>
                </a:moveTo>
                <a:lnTo>
                  <a:pt x="2040" y="2716"/>
                </a:lnTo>
                <a:lnTo>
                  <a:pt x="2040" y="2718"/>
                </a:lnTo>
                <a:close/>
                <a:moveTo>
                  <a:pt x="1983" y="2718"/>
                </a:moveTo>
                <a:lnTo>
                  <a:pt x="1983" y="2716"/>
                </a:lnTo>
                <a:lnTo>
                  <a:pt x="1985" y="2716"/>
                </a:lnTo>
                <a:lnTo>
                  <a:pt x="1983" y="2718"/>
                </a:lnTo>
                <a:close/>
                <a:moveTo>
                  <a:pt x="1985" y="2716"/>
                </a:moveTo>
                <a:lnTo>
                  <a:pt x="1987" y="2716"/>
                </a:lnTo>
                <a:lnTo>
                  <a:pt x="1985" y="2716"/>
                </a:lnTo>
                <a:close/>
                <a:moveTo>
                  <a:pt x="1995" y="2706"/>
                </a:moveTo>
                <a:lnTo>
                  <a:pt x="1993" y="2706"/>
                </a:lnTo>
                <a:lnTo>
                  <a:pt x="1995" y="2705"/>
                </a:lnTo>
                <a:lnTo>
                  <a:pt x="1995" y="2706"/>
                </a:lnTo>
                <a:close/>
                <a:moveTo>
                  <a:pt x="1997" y="2705"/>
                </a:moveTo>
                <a:lnTo>
                  <a:pt x="1997" y="2706"/>
                </a:lnTo>
                <a:lnTo>
                  <a:pt x="1997" y="2708"/>
                </a:lnTo>
                <a:lnTo>
                  <a:pt x="1997" y="2710"/>
                </a:lnTo>
                <a:lnTo>
                  <a:pt x="1997" y="2711"/>
                </a:lnTo>
                <a:lnTo>
                  <a:pt x="1997" y="2713"/>
                </a:lnTo>
                <a:lnTo>
                  <a:pt x="1997" y="2715"/>
                </a:lnTo>
                <a:lnTo>
                  <a:pt x="1995" y="2715"/>
                </a:lnTo>
                <a:lnTo>
                  <a:pt x="1993" y="2715"/>
                </a:lnTo>
                <a:lnTo>
                  <a:pt x="1993" y="2713"/>
                </a:lnTo>
                <a:lnTo>
                  <a:pt x="1992" y="2715"/>
                </a:lnTo>
                <a:lnTo>
                  <a:pt x="1990" y="2715"/>
                </a:lnTo>
                <a:lnTo>
                  <a:pt x="1992" y="2715"/>
                </a:lnTo>
                <a:lnTo>
                  <a:pt x="1992" y="2716"/>
                </a:lnTo>
                <a:lnTo>
                  <a:pt x="1993" y="2716"/>
                </a:lnTo>
                <a:lnTo>
                  <a:pt x="1992" y="2716"/>
                </a:lnTo>
                <a:lnTo>
                  <a:pt x="1992" y="2718"/>
                </a:lnTo>
                <a:lnTo>
                  <a:pt x="1992" y="2716"/>
                </a:lnTo>
                <a:lnTo>
                  <a:pt x="1993" y="2716"/>
                </a:lnTo>
                <a:lnTo>
                  <a:pt x="1995" y="2716"/>
                </a:lnTo>
                <a:lnTo>
                  <a:pt x="1997" y="2716"/>
                </a:lnTo>
                <a:lnTo>
                  <a:pt x="1997" y="2718"/>
                </a:lnTo>
                <a:lnTo>
                  <a:pt x="1995" y="2718"/>
                </a:lnTo>
                <a:lnTo>
                  <a:pt x="1997" y="2718"/>
                </a:lnTo>
                <a:lnTo>
                  <a:pt x="1998" y="2718"/>
                </a:lnTo>
                <a:lnTo>
                  <a:pt x="1998" y="2720"/>
                </a:lnTo>
                <a:lnTo>
                  <a:pt x="1998" y="2718"/>
                </a:lnTo>
                <a:lnTo>
                  <a:pt x="1998" y="2716"/>
                </a:lnTo>
                <a:lnTo>
                  <a:pt x="2000" y="2716"/>
                </a:lnTo>
                <a:lnTo>
                  <a:pt x="2002" y="2716"/>
                </a:lnTo>
                <a:lnTo>
                  <a:pt x="2003" y="2716"/>
                </a:lnTo>
                <a:lnTo>
                  <a:pt x="2005" y="2716"/>
                </a:lnTo>
                <a:lnTo>
                  <a:pt x="2007" y="2716"/>
                </a:lnTo>
                <a:lnTo>
                  <a:pt x="2008" y="2716"/>
                </a:lnTo>
                <a:lnTo>
                  <a:pt x="2010" y="2716"/>
                </a:lnTo>
                <a:lnTo>
                  <a:pt x="2012" y="2716"/>
                </a:lnTo>
                <a:lnTo>
                  <a:pt x="2013" y="2716"/>
                </a:lnTo>
                <a:lnTo>
                  <a:pt x="2015" y="2716"/>
                </a:lnTo>
                <a:lnTo>
                  <a:pt x="2017" y="2716"/>
                </a:lnTo>
                <a:lnTo>
                  <a:pt x="2018" y="2716"/>
                </a:lnTo>
                <a:lnTo>
                  <a:pt x="2018" y="2718"/>
                </a:lnTo>
                <a:lnTo>
                  <a:pt x="2020" y="2718"/>
                </a:lnTo>
                <a:lnTo>
                  <a:pt x="2022" y="2718"/>
                </a:lnTo>
                <a:lnTo>
                  <a:pt x="2023" y="2720"/>
                </a:lnTo>
                <a:lnTo>
                  <a:pt x="2023" y="2721"/>
                </a:lnTo>
                <a:lnTo>
                  <a:pt x="2025" y="2721"/>
                </a:lnTo>
                <a:lnTo>
                  <a:pt x="2025" y="2723"/>
                </a:lnTo>
                <a:lnTo>
                  <a:pt x="2027" y="2725"/>
                </a:lnTo>
                <a:lnTo>
                  <a:pt x="2027" y="2726"/>
                </a:lnTo>
                <a:lnTo>
                  <a:pt x="2028" y="2726"/>
                </a:lnTo>
                <a:lnTo>
                  <a:pt x="2028" y="2728"/>
                </a:lnTo>
                <a:lnTo>
                  <a:pt x="2030" y="2728"/>
                </a:lnTo>
                <a:lnTo>
                  <a:pt x="2030" y="2730"/>
                </a:lnTo>
                <a:lnTo>
                  <a:pt x="2030" y="2731"/>
                </a:lnTo>
                <a:lnTo>
                  <a:pt x="2030" y="2733"/>
                </a:lnTo>
                <a:lnTo>
                  <a:pt x="2032" y="2733"/>
                </a:lnTo>
                <a:lnTo>
                  <a:pt x="2032" y="2735"/>
                </a:lnTo>
                <a:lnTo>
                  <a:pt x="2032" y="2736"/>
                </a:lnTo>
                <a:lnTo>
                  <a:pt x="2032" y="2738"/>
                </a:lnTo>
                <a:lnTo>
                  <a:pt x="2033" y="2738"/>
                </a:lnTo>
                <a:lnTo>
                  <a:pt x="2033" y="2740"/>
                </a:lnTo>
                <a:lnTo>
                  <a:pt x="2033" y="2741"/>
                </a:lnTo>
                <a:lnTo>
                  <a:pt x="2033" y="2743"/>
                </a:lnTo>
                <a:lnTo>
                  <a:pt x="2033" y="2745"/>
                </a:lnTo>
                <a:lnTo>
                  <a:pt x="2032" y="2745"/>
                </a:lnTo>
                <a:lnTo>
                  <a:pt x="2032" y="2746"/>
                </a:lnTo>
                <a:lnTo>
                  <a:pt x="2032" y="2748"/>
                </a:lnTo>
                <a:lnTo>
                  <a:pt x="2030" y="2750"/>
                </a:lnTo>
                <a:lnTo>
                  <a:pt x="2030" y="2751"/>
                </a:lnTo>
                <a:lnTo>
                  <a:pt x="2028" y="2751"/>
                </a:lnTo>
                <a:lnTo>
                  <a:pt x="2027" y="2751"/>
                </a:lnTo>
                <a:lnTo>
                  <a:pt x="2025" y="2751"/>
                </a:lnTo>
                <a:lnTo>
                  <a:pt x="2027" y="2751"/>
                </a:lnTo>
                <a:lnTo>
                  <a:pt x="2028" y="2751"/>
                </a:lnTo>
                <a:lnTo>
                  <a:pt x="2028" y="2753"/>
                </a:lnTo>
                <a:lnTo>
                  <a:pt x="2030" y="2753"/>
                </a:lnTo>
                <a:lnTo>
                  <a:pt x="2032" y="2753"/>
                </a:lnTo>
                <a:lnTo>
                  <a:pt x="2032" y="2755"/>
                </a:lnTo>
                <a:lnTo>
                  <a:pt x="2032" y="2756"/>
                </a:lnTo>
                <a:lnTo>
                  <a:pt x="2033" y="2758"/>
                </a:lnTo>
                <a:lnTo>
                  <a:pt x="2033" y="2760"/>
                </a:lnTo>
                <a:lnTo>
                  <a:pt x="2035" y="2761"/>
                </a:lnTo>
                <a:lnTo>
                  <a:pt x="2035" y="2763"/>
                </a:lnTo>
                <a:lnTo>
                  <a:pt x="2035" y="2765"/>
                </a:lnTo>
                <a:lnTo>
                  <a:pt x="2035" y="2766"/>
                </a:lnTo>
                <a:lnTo>
                  <a:pt x="2035" y="2768"/>
                </a:lnTo>
                <a:lnTo>
                  <a:pt x="2037" y="2768"/>
                </a:lnTo>
                <a:lnTo>
                  <a:pt x="2037" y="2770"/>
                </a:lnTo>
                <a:lnTo>
                  <a:pt x="2037" y="2771"/>
                </a:lnTo>
                <a:lnTo>
                  <a:pt x="2037" y="2773"/>
                </a:lnTo>
                <a:lnTo>
                  <a:pt x="2037" y="2775"/>
                </a:lnTo>
                <a:lnTo>
                  <a:pt x="2037" y="2776"/>
                </a:lnTo>
                <a:lnTo>
                  <a:pt x="2035" y="2776"/>
                </a:lnTo>
                <a:lnTo>
                  <a:pt x="2035" y="2778"/>
                </a:lnTo>
                <a:lnTo>
                  <a:pt x="2033" y="2780"/>
                </a:lnTo>
                <a:lnTo>
                  <a:pt x="2035" y="2780"/>
                </a:lnTo>
                <a:lnTo>
                  <a:pt x="2035" y="2781"/>
                </a:lnTo>
                <a:lnTo>
                  <a:pt x="2033" y="2781"/>
                </a:lnTo>
                <a:lnTo>
                  <a:pt x="2033" y="2783"/>
                </a:lnTo>
                <a:lnTo>
                  <a:pt x="2032" y="2783"/>
                </a:lnTo>
                <a:lnTo>
                  <a:pt x="2032" y="2785"/>
                </a:lnTo>
                <a:lnTo>
                  <a:pt x="2030" y="2785"/>
                </a:lnTo>
                <a:lnTo>
                  <a:pt x="2030" y="2783"/>
                </a:lnTo>
                <a:lnTo>
                  <a:pt x="2030" y="2781"/>
                </a:lnTo>
                <a:lnTo>
                  <a:pt x="2030" y="2783"/>
                </a:lnTo>
                <a:lnTo>
                  <a:pt x="2028" y="2783"/>
                </a:lnTo>
                <a:lnTo>
                  <a:pt x="2028" y="2781"/>
                </a:lnTo>
                <a:lnTo>
                  <a:pt x="2027" y="2781"/>
                </a:lnTo>
                <a:lnTo>
                  <a:pt x="2027" y="2783"/>
                </a:lnTo>
                <a:lnTo>
                  <a:pt x="2027" y="2781"/>
                </a:lnTo>
                <a:lnTo>
                  <a:pt x="2027" y="2783"/>
                </a:lnTo>
                <a:lnTo>
                  <a:pt x="2025" y="2783"/>
                </a:lnTo>
                <a:lnTo>
                  <a:pt x="2025" y="2781"/>
                </a:lnTo>
                <a:lnTo>
                  <a:pt x="2025" y="2780"/>
                </a:lnTo>
                <a:lnTo>
                  <a:pt x="2023" y="2780"/>
                </a:lnTo>
                <a:lnTo>
                  <a:pt x="2023" y="2778"/>
                </a:lnTo>
                <a:lnTo>
                  <a:pt x="2022" y="2778"/>
                </a:lnTo>
                <a:lnTo>
                  <a:pt x="2022" y="2776"/>
                </a:lnTo>
                <a:lnTo>
                  <a:pt x="2023" y="2776"/>
                </a:lnTo>
                <a:lnTo>
                  <a:pt x="2023" y="2775"/>
                </a:lnTo>
                <a:lnTo>
                  <a:pt x="2022" y="2775"/>
                </a:lnTo>
                <a:lnTo>
                  <a:pt x="2022" y="2776"/>
                </a:lnTo>
                <a:lnTo>
                  <a:pt x="2020" y="2776"/>
                </a:lnTo>
                <a:lnTo>
                  <a:pt x="2020" y="2775"/>
                </a:lnTo>
                <a:lnTo>
                  <a:pt x="2020" y="2773"/>
                </a:lnTo>
                <a:lnTo>
                  <a:pt x="2022" y="2773"/>
                </a:lnTo>
                <a:lnTo>
                  <a:pt x="2020" y="2773"/>
                </a:lnTo>
                <a:lnTo>
                  <a:pt x="2020" y="2771"/>
                </a:lnTo>
                <a:lnTo>
                  <a:pt x="2018" y="2771"/>
                </a:lnTo>
                <a:lnTo>
                  <a:pt x="2018" y="2773"/>
                </a:lnTo>
                <a:lnTo>
                  <a:pt x="2017" y="2773"/>
                </a:lnTo>
                <a:lnTo>
                  <a:pt x="2017" y="2771"/>
                </a:lnTo>
                <a:lnTo>
                  <a:pt x="2017" y="2770"/>
                </a:lnTo>
                <a:lnTo>
                  <a:pt x="2015" y="2770"/>
                </a:lnTo>
                <a:lnTo>
                  <a:pt x="2013" y="2770"/>
                </a:lnTo>
                <a:lnTo>
                  <a:pt x="2013" y="2768"/>
                </a:lnTo>
                <a:lnTo>
                  <a:pt x="2012" y="2768"/>
                </a:lnTo>
                <a:lnTo>
                  <a:pt x="2010" y="2770"/>
                </a:lnTo>
                <a:lnTo>
                  <a:pt x="2010" y="2771"/>
                </a:lnTo>
                <a:lnTo>
                  <a:pt x="2008" y="2771"/>
                </a:lnTo>
                <a:lnTo>
                  <a:pt x="2007" y="2771"/>
                </a:lnTo>
                <a:lnTo>
                  <a:pt x="2007" y="2770"/>
                </a:lnTo>
                <a:lnTo>
                  <a:pt x="2005" y="2770"/>
                </a:lnTo>
                <a:lnTo>
                  <a:pt x="2005" y="2768"/>
                </a:lnTo>
                <a:lnTo>
                  <a:pt x="2003" y="2768"/>
                </a:lnTo>
                <a:lnTo>
                  <a:pt x="2003" y="2770"/>
                </a:lnTo>
                <a:lnTo>
                  <a:pt x="2003" y="2768"/>
                </a:lnTo>
                <a:lnTo>
                  <a:pt x="2002" y="2768"/>
                </a:lnTo>
                <a:lnTo>
                  <a:pt x="2002" y="2770"/>
                </a:lnTo>
                <a:lnTo>
                  <a:pt x="2002" y="2768"/>
                </a:lnTo>
                <a:lnTo>
                  <a:pt x="2000" y="2768"/>
                </a:lnTo>
                <a:lnTo>
                  <a:pt x="2000" y="2766"/>
                </a:lnTo>
                <a:lnTo>
                  <a:pt x="2000" y="2768"/>
                </a:lnTo>
                <a:lnTo>
                  <a:pt x="2000" y="2766"/>
                </a:lnTo>
                <a:lnTo>
                  <a:pt x="1998" y="2766"/>
                </a:lnTo>
                <a:lnTo>
                  <a:pt x="1997" y="2766"/>
                </a:lnTo>
                <a:lnTo>
                  <a:pt x="1998" y="2766"/>
                </a:lnTo>
                <a:lnTo>
                  <a:pt x="1998" y="2765"/>
                </a:lnTo>
                <a:lnTo>
                  <a:pt x="1997" y="2765"/>
                </a:lnTo>
                <a:lnTo>
                  <a:pt x="1997" y="2763"/>
                </a:lnTo>
                <a:lnTo>
                  <a:pt x="1997" y="2761"/>
                </a:lnTo>
                <a:lnTo>
                  <a:pt x="1997" y="2760"/>
                </a:lnTo>
                <a:lnTo>
                  <a:pt x="1997" y="2758"/>
                </a:lnTo>
                <a:lnTo>
                  <a:pt x="1995" y="2756"/>
                </a:lnTo>
                <a:lnTo>
                  <a:pt x="1995" y="2755"/>
                </a:lnTo>
                <a:lnTo>
                  <a:pt x="1993" y="2755"/>
                </a:lnTo>
                <a:lnTo>
                  <a:pt x="1995" y="2755"/>
                </a:lnTo>
                <a:lnTo>
                  <a:pt x="1993" y="2755"/>
                </a:lnTo>
                <a:lnTo>
                  <a:pt x="1993" y="2753"/>
                </a:lnTo>
                <a:lnTo>
                  <a:pt x="1993" y="2751"/>
                </a:lnTo>
                <a:lnTo>
                  <a:pt x="1993" y="2750"/>
                </a:lnTo>
                <a:lnTo>
                  <a:pt x="1993" y="2748"/>
                </a:lnTo>
                <a:lnTo>
                  <a:pt x="1993" y="2746"/>
                </a:lnTo>
                <a:lnTo>
                  <a:pt x="1993" y="2745"/>
                </a:lnTo>
                <a:lnTo>
                  <a:pt x="1993" y="2743"/>
                </a:lnTo>
                <a:lnTo>
                  <a:pt x="1992" y="2743"/>
                </a:lnTo>
                <a:lnTo>
                  <a:pt x="1993" y="2743"/>
                </a:lnTo>
                <a:lnTo>
                  <a:pt x="1992" y="2743"/>
                </a:lnTo>
                <a:lnTo>
                  <a:pt x="1992" y="2740"/>
                </a:lnTo>
                <a:lnTo>
                  <a:pt x="1992" y="2738"/>
                </a:lnTo>
                <a:lnTo>
                  <a:pt x="1992" y="2736"/>
                </a:lnTo>
                <a:lnTo>
                  <a:pt x="1990" y="2736"/>
                </a:lnTo>
                <a:lnTo>
                  <a:pt x="1990" y="2735"/>
                </a:lnTo>
                <a:lnTo>
                  <a:pt x="1988" y="2735"/>
                </a:lnTo>
                <a:lnTo>
                  <a:pt x="1988" y="2733"/>
                </a:lnTo>
                <a:lnTo>
                  <a:pt x="1987" y="2733"/>
                </a:lnTo>
                <a:lnTo>
                  <a:pt x="1987" y="2731"/>
                </a:lnTo>
                <a:lnTo>
                  <a:pt x="1987" y="2730"/>
                </a:lnTo>
                <a:lnTo>
                  <a:pt x="1987" y="2728"/>
                </a:lnTo>
                <a:lnTo>
                  <a:pt x="1988" y="2728"/>
                </a:lnTo>
                <a:lnTo>
                  <a:pt x="1987" y="2728"/>
                </a:lnTo>
                <a:lnTo>
                  <a:pt x="1987" y="2726"/>
                </a:lnTo>
                <a:lnTo>
                  <a:pt x="1987" y="2725"/>
                </a:lnTo>
                <a:lnTo>
                  <a:pt x="1987" y="2723"/>
                </a:lnTo>
                <a:lnTo>
                  <a:pt x="1987" y="2721"/>
                </a:lnTo>
                <a:lnTo>
                  <a:pt x="1987" y="2720"/>
                </a:lnTo>
                <a:lnTo>
                  <a:pt x="1985" y="2720"/>
                </a:lnTo>
                <a:lnTo>
                  <a:pt x="1983" y="2720"/>
                </a:lnTo>
                <a:lnTo>
                  <a:pt x="1983" y="2718"/>
                </a:lnTo>
                <a:lnTo>
                  <a:pt x="1985" y="2718"/>
                </a:lnTo>
                <a:lnTo>
                  <a:pt x="1985" y="2720"/>
                </a:lnTo>
                <a:lnTo>
                  <a:pt x="1987" y="2718"/>
                </a:lnTo>
                <a:lnTo>
                  <a:pt x="1987" y="2716"/>
                </a:lnTo>
                <a:lnTo>
                  <a:pt x="1988" y="2716"/>
                </a:lnTo>
                <a:lnTo>
                  <a:pt x="1988" y="2715"/>
                </a:lnTo>
                <a:lnTo>
                  <a:pt x="1987" y="2715"/>
                </a:lnTo>
                <a:lnTo>
                  <a:pt x="1985" y="2715"/>
                </a:lnTo>
                <a:lnTo>
                  <a:pt x="1985" y="2713"/>
                </a:lnTo>
                <a:lnTo>
                  <a:pt x="1985" y="2711"/>
                </a:lnTo>
                <a:lnTo>
                  <a:pt x="1987" y="2711"/>
                </a:lnTo>
                <a:lnTo>
                  <a:pt x="1987" y="2710"/>
                </a:lnTo>
                <a:lnTo>
                  <a:pt x="1987" y="2711"/>
                </a:lnTo>
                <a:lnTo>
                  <a:pt x="1987" y="2713"/>
                </a:lnTo>
                <a:lnTo>
                  <a:pt x="1988" y="2713"/>
                </a:lnTo>
                <a:lnTo>
                  <a:pt x="1990" y="2713"/>
                </a:lnTo>
                <a:lnTo>
                  <a:pt x="1988" y="2713"/>
                </a:lnTo>
                <a:lnTo>
                  <a:pt x="1990" y="2711"/>
                </a:lnTo>
                <a:lnTo>
                  <a:pt x="1988" y="2711"/>
                </a:lnTo>
                <a:lnTo>
                  <a:pt x="1990" y="2711"/>
                </a:lnTo>
                <a:lnTo>
                  <a:pt x="1992" y="2711"/>
                </a:lnTo>
                <a:lnTo>
                  <a:pt x="1993" y="2711"/>
                </a:lnTo>
                <a:lnTo>
                  <a:pt x="1992" y="2711"/>
                </a:lnTo>
                <a:lnTo>
                  <a:pt x="1993" y="2711"/>
                </a:lnTo>
                <a:lnTo>
                  <a:pt x="1993" y="2710"/>
                </a:lnTo>
                <a:lnTo>
                  <a:pt x="1993" y="2708"/>
                </a:lnTo>
                <a:lnTo>
                  <a:pt x="1993" y="2706"/>
                </a:lnTo>
                <a:lnTo>
                  <a:pt x="1995" y="2706"/>
                </a:lnTo>
                <a:lnTo>
                  <a:pt x="1995" y="2705"/>
                </a:lnTo>
                <a:lnTo>
                  <a:pt x="1997" y="2705"/>
                </a:lnTo>
                <a:close/>
                <a:moveTo>
                  <a:pt x="1993" y="2705"/>
                </a:moveTo>
                <a:lnTo>
                  <a:pt x="1995" y="2705"/>
                </a:lnTo>
                <a:lnTo>
                  <a:pt x="1993" y="2705"/>
                </a:lnTo>
                <a:close/>
                <a:moveTo>
                  <a:pt x="1992" y="2706"/>
                </a:moveTo>
                <a:lnTo>
                  <a:pt x="1992" y="2708"/>
                </a:lnTo>
                <a:lnTo>
                  <a:pt x="1990" y="2708"/>
                </a:lnTo>
                <a:lnTo>
                  <a:pt x="1992" y="2708"/>
                </a:lnTo>
                <a:lnTo>
                  <a:pt x="1990" y="2708"/>
                </a:lnTo>
                <a:lnTo>
                  <a:pt x="1990" y="2706"/>
                </a:lnTo>
                <a:lnTo>
                  <a:pt x="1990" y="2705"/>
                </a:lnTo>
                <a:lnTo>
                  <a:pt x="1992" y="2705"/>
                </a:lnTo>
                <a:lnTo>
                  <a:pt x="1992" y="2703"/>
                </a:lnTo>
                <a:lnTo>
                  <a:pt x="1993" y="2703"/>
                </a:lnTo>
                <a:lnTo>
                  <a:pt x="1993" y="2705"/>
                </a:lnTo>
                <a:lnTo>
                  <a:pt x="1992" y="2705"/>
                </a:lnTo>
                <a:lnTo>
                  <a:pt x="1992" y="2706"/>
                </a:lnTo>
                <a:close/>
                <a:moveTo>
                  <a:pt x="2000" y="2705"/>
                </a:moveTo>
                <a:lnTo>
                  <a:pt x="2000" y="2703"/>
                </a:lnTo>
                <a:lnTo>
                  <a:pt x="2002" y="2703"/>
                </a:lnTo>
                <a:lnTo>
                  <a:pt x="2002" y="2705"/>
                </a:lnTo>
                <a:lnTo>
                  <a:pt x="2000" y="2705"/>
                </a:lnTo>
                <a:close/>
                <a:moveTo>
                  <a:pt x="2000" y="2701"/>
                </a:moveTo>
                <a:lnTo>
                  <a:pt x="2002" y="2701"/>
                </a:lnTo>
                <a:lnTo>
                  <a:pt x="2002" y="2703"/>
                </a:lnTo>
                <a:lnTo>
                  <a:pt x="2000" y="2703"/>
                </a:lnTo>
                <a:lnTo>
                  <a:pt x="2000" y="2705"/>
                </a:lnTo>
                <a:lnTo>
                  <a:pt x="1998" y="2705"/>
                </a:lnTo>
                <a:lnTo>
                  <a:pt x="1997" y="2703"/>
                </a:lnTo>
                <a:lnTo>
                  <a:pt x="1998" y="2703"/>
                </a:lnTo>
                <a:lnTo>
                  <a:pt x="1998" y="2701"/>
                </a:lnTo>
                <a:lnTo>
                  <a:pt x="2000" y="2701"/>
                </a:lnTo>
                <a:close/>
                <a:moveTo>
                  <a:pt x="1997" y="2695"/>
                </a:moveTo>
                <a:lnTo>
                  <a:pt x="1995" y="2695"/>
                </a:lnTo>
                <a:lnTo>
                  <a:pt x="1997" y="2695"/>
                </a:lnTo>
                <a:lnTo>
                  <a:pt x="1997" y="2693"/>
                </a:lnTo>
                <a:lnTo>
                  <a:pt x="1997" y="2695"/>
                </a:lnTo>
                <a:close/>
                <a:moveTo>
                  <a:pt x="2013" y="2691"/>
                </a:moveTo>
                <a:lnTo>
                  <a:pt x="2015" y="2691"/>
                </a:lnTo>
                <a:lnTo>
                  <a:pt x="2015" y="2693"/>
                </a:lnTo>
                <a:lnTo>
                  <a:pt x="2013" y="2693"/>
                </a:lnTo>
                <a:lnTo>
                  <a:pt x="2013" y="2695"/>
                </a:lnTo>
                <a:lnTo>
                  <a:pt x="2013" y="2693"/>
                </a:lnTo>
                <a:lnTo>
                  <a:pt x="2013" y="2695"/>
                </a:lnTo>
                <a:lnTo>
                  <a:pt x="2015" y="2695"/>
                </a:lnTo>
                <a:lnTo>
                  <a:pt x="2015" y="2693"/>
                </a:lnTo>
                <a:lnTo>
                  <a:pt x="2015" y="2695"/>
                </a:lnTo>
                <a:lnTo>
                  <a:pt x="2015" y="2696"/>
                </a:lnTo>
                <a:lnTo>
                  <a:pt x="2017" y="2696"/>
                </a:lnTo>
                <a:lnTo>
                  <a:pt x="2017" y="2698"/>
                </a:lnTo>
                <a:lnTo>
                  <a:pt x="2017" y="2700"/>
                </a:lnTo>
                <a:lnTo>
                  <a:pt x="2017" y="2701"/>
                </a:lnTo>
                <a:lnTo>
                  <a:pt x="2017" y="2703"/>
                </a:lnTo>
                <a:lnTo>
                  <a:pt x="2017" y="2705"/>
                </a:lnTo>
                <a:lnTo>
                  <a:pt x="2017" y="2706"/>
                </a:lnTo>
                <a:lnTo>
                  <a:pt x="2018" y="2706"/>
                </a:lnTo>
                <a:lnTo>
                  <a:pt x="2018" y="2708"/>
                </a:lnTo>
                <a:lnTo>
                  <a:pt x="2020" y="2710"/>
                </a:lnTo>
                <a:lnTo>
                  <a:pt x="2020" y="2711"/>
                </a:lnTo>
                <a:lnTo>
                  <a:pt x="2020" y="2713"/>
                </a:lnTo>
                <a:lnTo>
                  <a:pt x="2020" y="2715"/>
                </a:lnTo>
                <a:lnTo>
                  <a:pt x="2022" y="2715"/>
                </a:lnTo>
                <a:lnTo>
                  <a:pt x="2020" y="2715"/>
                </a:lnTo>
                <a:lnTo>
                  <a:pt x="2018" y="2715"/>
                </a:lnTo>
                <a:lnTo>
                  <a:pt x="2017" y="2715"/>
                </a:lnTo>
                <a:lnTo>
                  <a:pt x="2015" y="2715"/>
                </a:lnTo>
                <a:lnTo>
                  <a:pt x="2013" y="2715"/>
                </a:lnTo>
                <a:lnTo>
                  <a:pt x="2012" y="2715"/>
                </a:lnTo>
                <a:lnTo>
                  <a:pt x="2010" y="2715"/>
                </a:lnTo>
                <a:lnTo>
                  <a:pt x="2008" y="2715"/>
                </a:lnTo>
                <a:lnTo>
                  <a:pt x="2007" y="2715"/>
                </a:lnTo>
                <a:lnTo>
                  <a:pt x="2005" y="2715"/>
                </a:lnTo>
                <a:lnTo>
                  <a:pt x="2003" y="2713"/>
                </a:lnTo>
                <a:lnTo>
                  <a:pt x="2003" y="2715"/>
                </a:lnTo>
                <a:lnTo>
                  <a:pt x="2002" y="2715"/>
                </a:lnTo>
                <a:lnTo>
                  <a:pt x="2002" y="2713"/>
                </a:lnTo>
                <a:lnTo>
                  <a:pt x="2000" y="2715"/>
                </a:lnTo>
                <a:lnTo>
                  <a:pt x="2000" y="2713"/>
                </a:lnTo>
                <a:lnTo>
                  <a:pt x="2000" y="2715"/>
                </a:lnTo>
                <a:lnTo>
                  <a:pt x="1998" y="2715"/>
                </a:lnTo>
                <a:lnTo>
                  <a:pt x="1998" y="2713"/>
                </a:lnTo>
                <a:lnTo>
                  <a:pt x="2000" y="2713"/>
                </a:lnTo>
                <a:lnTo>
                  <a:pt x="2000" y="2711"/>
                </a:lnTo>
                <a:lnTo>
                  <a:pt x="1998" y="2711"/>
                </a:lnTo>
                <a:lnTo>
                  <a:pt x="1998" y="2710"/>
                </a:lnTo>
                <a:lnTo>
                  <a:pt x="2000" y="2710"/>
                </a:lnTo>
                <a:lnTo>
                  <a:pt x="2000" y="2708"/>
                </a:lnTo>
                <a:lnTo>
                  <a:pt x="1998" y="2708"/>
                </a:lnTo>
                <a:lnTo>
                  <a:pt x="1998" y="2706"/>
                </a:lnTo>
                <a:lnTo>
                  <a:pt x="2000" y="2706"/>
                </a:lnTo>
                <a:lnTo>
                  <a:pt x="1998" y="2706"/>
                </a:lnTo>
                <a:lnTo>
                  <a:pt x="2000" y="2706"/>
                </a:lnTo>
                <a:lnTo>
                  <a:pt x="2000" y="2705"/>
                </a:lnTo>
                <a:lnTo>
                  <a:pt x="2002" y="2705"/>
                </a:lnTo>
                <a:lnTo>
                  <a:pt x="2002" y="2703"/>
                </a:lnTo>
                <a:lnTo>
                  <a:pt x="2002" y="2701"/>
                </a:lnTo>
                <a:lnTo>
                  <a:pt x="2002" y="2700"/>
                </a:lnTo>
                <a:lnTo>
                  <a:pt x="2003" y="2700"/>
                </a:lnTo>
                <a:lnTo>
                  <a:pt x="2003" y="2698"/>
                </a:lnTo>
                <a:lnTo>
                  <a:pt x="2003" y="2700"/>
                </a:lnTo>
                <a:lnTo>
                  <a:pt x="2003" y="2701"/>
                </a:lnTo>
                <a:lnTo>
                  <a:pt x="2005" y="2701"/>
                </a:lnTo>
                <a:lnTo>
                  <a:pt x="2005" y="2700"/>
                </a:lnTo>
                <a:lnTo>
                  <a:pt x="2007" y="2700"/>
                </a:lnTo>
                <a:lnTo>
                  <a:pt x="2005" y="2698"/>
                </a:lnTo>
                <a:lnTo>
                  <a:pt x="2007" y="2698"/>
                </a:lnTo>
                <a:lnTo>
                  <a:pt x="2007" y="2696"/>
                </a:lnTo>
                <a:lnTo>
                  <a:pt x="2008" y="2696"/>
                </a:lnTo>
                <a:lnTo>
                  <a:pt x="2010" y="2695"/>
                </a:lnTo>
                <a:lnTo>
                  <a:pt x="2012" y="2693"/>
                </a:lnTo>
                <a:lnTo>
                  <a:pt x="2013" y="2693"/>
                </a:lnTo>
                <a:lnTo>
                  <a:pt x="2013" y="2691"/>
                </a:lnTo>
                <a:close/>
                <a:moveTo>
                  <a:pt x="1998" y="2691"/>
                </a:moveTo>
                <a:lnTo>
                  <a:pt x="1998" y="2693"/>
                </a:lnTo>
                <a:lnTo>
                  <a:pt x="1997" y="2693"/>
                </a:lnTo>
                <a:lnTo>
                  <a:pt x="1997" y="2695"/>
                </a:lnTo>
                <a:lnTo>
                  <a:pt x="1997" y="2693"/>
                </a:lnTo>
                <a:lnTo>
                  <a:pt x="1997" y="2691"/>
                </a:lnTo>
                <a:lnTo>
                  <a:pt x="1998" y="2691"/>
                </a:lnTo>
                <a:close/>
                <a:moveTo>
                  <a:pt x="1990" y="2691"/>
                </a:moveTo>
                <a:lnTo>
                  <a:pt x="1988" y="2691"/>
                </a:lnTo>
                <a:lnTo>
                  <a:pt x="1990" y="2691"/>
                </a:lnTo>
                <a:close/>
                <a:moveTo>
                  <a:pt x="1990" y="2689"/>
                </a:moveTo>
                <a:lnTo>
                  <a:pt x="1990" y="2691"/>
                </a:lnTo>
                <a:lnTo>
                  <a:pt x="1992" y="2691"/>
                </a:lnTo>
                <a:lnTo>
                  <a:pt x="1990" y="2691"/>
                </a:lnTo>
                <a:lnTo>
                  <a:pt x="1990" y="2689"/>
                </a:lnTo>
                <a:close/>
                <a:moveTo>
                  <a:pt x="2002" y="2688"/>
                </a:moveTo>
                <a:lnTo>
                  <a:pt x="2000" y="2688"/>
                </a:lnTo>
                <a:lnTo>
                  <a:pt x="2002" y="2688"/>
                </a:lnTo>
                <a:close/>
                <a:moveTo>
                  <a:pt x="2002" y="2688"/>
                </a:moveTo>
                <a:lnTo>
                  <a:pt x="2003" y="2688"/>
                </a:lnTo>
                <a:lnTo>
                  <a:pt x="2002" y="2688"/>
                </a:lnTo>
                <a:close/>
                <a:moveTo>
                  <a:pt x="1988" y="2688"/>
                </a:moveTo>
                <a:lnTo>
                  <a:pt x="1987" y="2688"/>
                </a:lnTo>
                <a:lnTo>
                  <a:pt x="1988" y="2686"/>
                </a:lnTo>
                <a:lnTo>
                  <a:pt x="1987" y="2686"/>
                </a:lnTo>
                <a:lnTo>
                  <a:pt x="1987" y="2684"/>
                </a:lnTo>
                <a:lnTo>
                  <a:pt x="1988" y="2684"/>
                </a:lnTo>
                <a:lnTo>
                  <a:pt x="1988" y="2686"/>
                </a:lnTo>
                <a:lnTo>
                  <a:pt x="1988" y="2688"/>
                </a:lnTo>
                <a:close/>
                <a:moveTo>
                  <a:pt x="1992" y="2683"/>
                </a:moveTo>
                <a:lnTo>
                  <a:pt x="1990" y="2683"/>
                </a:lnTo>
                <a:lnTo>
                  <a:pt x="1990" y="2681"/>
                </a:lnTo>
                <a:lnTo>
                  <a:pt x="1992" y="2681"/>
                </a:lnTo>
                <a:lnTo>
                  <a:pt x="1992" y="2683"/>
                </a:lnTo>
                <a:close/>
                <a:moveTo>
                  <a:pt x="1968" y="2678"/>
                </a:moveTo>
                <a:lnTo>
                  <a:pt x="1967" y="2678"/>
                </a:lnTo>
                <a:lnTo>
                  <a:pt x="1968" y="2678"/>
                </a:lnTo>
                <a:close/>
                <a:moveTo>
                  <a:pt x="1998" y="2676"/>
                </a:moveTo>
                <a:lnTo>
                  <a:pt x="1998" y="2678"/>
                </a:lnTo>
                <a:lnTo>
                  <a:pt x="2000" y="2678"/>
                </a:lnTo>
                <a:lnTo>
                  <a:pt x="2000" y="2679"/>
                </a:lnTo>
                <a:lnTo>
                  <a:pt x="2000" y="2681"/>
                </a:lnTo>
                <a:lnTo>
                  <a:pt x="2000" y="2683"/>
                </a:lnTo>
                <a:lnTo>
                  <a:pt x="1998" y="2683"/>
                </a:lnTo>
                <a:lnTo>
                  <a:pt x="1998" y="2684"/>
                </a:lnTo>
                <a:lnTo>
                  <a:pt x="1998" y="2686"/>
                </a:lnTo>
                <a:lnTo>
                  <a:pt x="2000" y="2686"/>
                </a:lnTo>
                <a:lnTo>
                  <a:pt x="1998" y="2686"/>
                </a:lnTo>
                <a:lnTo>
                  <a:pt x="1998" y="2688"/>
                </a:lnTo>
                <a:lnTo>
                  <a:pt x="1997" y="2688"/>
                </a:lnTo>
                <a:lnTo>
                  <a:pt x="1997" y="2689"/>
                </a:lnTo>
                <a:lnTo>
                  <a:pt x="1995" y="2689"/>
                </a:lnTo>
                <a:lnTo>
                  <a:pt x="1995" y="2688"/>
                </a:lnTo>
                <a:lnTo>
                  <a:pt x="1993" y="2689"/>
                </a:lnTo>
                <a:lnTo>
                  <a:pt x="1993" y="2691"/>
                </a:lnTo>
                <a:lnTo>
                  <a:pt x="1992" y="2691"/>
                </a:lnTo>
                <a:lnTo>
                  <a:pt x="1992" y="2689"/>
                </a:lnTo>
                <a:lnTo>
                  <a:pt x="1990" y="2689"/>
                </a:lnTo>
                <a:lnTo>
                  <a:pt x="1990" y="2688"/>
                </a:lnTo>
                <a:lnTo>
                  <a:pt x="1990" y="2689"/>
                </a:lnTo>
                <a:lnTo>
                  <a:pt x="1990" y="2688"/>
                </a:lnTo>
                <a:lnTo>
                  <a:pt x="1988" y="2688"/>
                </a:lnTo>
                <a:lnTo>
                  <a:pt x="1990" y="2688"/>
                </a:lnTo>
                <a:lnTo>
                  <a:pt x="1990" y="2686"/>
                </a:lnTo>
                <a:lnTo>
                  <a:pt x="1990" y="2688"/>
                </a:lnTo>
                <a:lnTo>
                  <a:pt x="1988" y="2688"/>
                </a:lnTo>
                <a:lnTo>
                  <a:pt x="1988" y="2686"/>
                </a:lnTo>
                <a:lnTo>
                  <a:pt x="1990" y="2686"/>
                </a:lnTo>
                <a:lnTo>
                  <a:pt x="1988" y="2686"/>
                </a:lnTo>
                <a:lnTo>
                  <a:pt x="1988" y="2684"/>
                </a:lnTo>
                <a:lnTo>
                  <a:pt x="1990" y="2684"/>
                </a:lnTo>
                <a:lnTo>
                  <a:pt x="1990" y="2686"/>
                </a:lnTo>
                <a:lnTo>
                  <a:pt x="1990" y="2684"/>
                </a:lnTo>
                <a:lnTo>
                  <a:pt x="1992" y="2684"/>
                </a:lnTo>
                <a:lnTo>
                  <a:pt x="1990" y="2684"/>
                </a:lnTo>
                <a:lnTo>
                  <a:pt x="1990" y="2683"/>
                </a:lnTo>
                <a:lnTo>
                  <a:pt x="1992" y="2683"/>
                </a:lnTo>
                <a:lnTo>
                  <a:pt x="1992" y="2681"/>
                </a:lnTo>
                <a:lnTo>
                  <a:pt x="1993" y="2681"/>
                </a:lnTo>
                <a:lnTo>
                  <a:pt x="1992" y="2681"/>
                </a:lnTo>
                <a:lnTo>
                  <a:pt x="1992" y="2679"/>
                </a:lnTo>
                <a:lnTo>
                  <a:pt x="1993" y="2679"/>
                </a:lnTo>
                <a:lnTo>
                  <a:pt x="1992" y="2679"/>
                </a:lnTo>
                <a:lnTo>
                  <a:pt x="1992" y="2678"/>
                </a:lnTo>
                <a:lnTo>
                  <a:pt x="1993" y="2678"/>
                </a:lnTo>
                <a:lnTo>
                  <a:pt x="1993" y="2676"/>
                </a:lnTo>
                <a:lnTo>
                  <a:pt x="1993" y="2678"/>
                </a:lnTo>
                <a:lnTo>
                  <a:pt x="1993" y="2676"/>
                </a:lnTo>
                <a:lnTo>
                  <a:pt x="1993" y="2678"/>
                </a:lnTo>
                <a:lnTo>
                  <a:pt x="1995" y="2678"/>
                </a:lnTo>
                <a:lnTo>
                  <a:pt x="1995" y="2676"/>
                </a:lnTo>
                <a:lnTo>
                  <a:pt x="1997" y="2676"/>
                </a:lnTo>
                <a:lnTo>
                  <a:pt x="1998" y="2676"/>
                </a:lnTo>
                <a:close/>
                <a:moveTo>
                  <a:pt x="2005" y="2676"/>
                </a:moveTo>
                <a:lnTo>
                  <a:pt x="2005" y="2678"/>
                </a:lnTo>
                <a:lnTo>
                  <a:pt x="2005" y="2679"/>
                </a:lnTo>
                <a:lnTo>
                  <a:pt x="2003" y="2679"/>
                </a:lnTo>
                <a:lnTo>
                  <a:pt x="2003" y="2681"/>
                </a:lnTo>
                <a:lnTo>
                  <a:pt x="2003" y="2683"/>
                </a:lnTo>
                <a:lnTo>
                  <a:pt x="2003" y="2684"/>
                </a:lnTo>
                <a:lnTo>
                  <a:pt x="2002" y="2684"/>
                </a:lnTo>
                <a:lnTo>
                  <a:pt x="2002" y="2686"/>
                </a:lnTo>
                <a:lnTo>
                  <a:pt x="2000" y="2686"/>
                </a:lnTo>
                <a:lnTo>
                  <a:pt x="2000" y="2684"/>
                </a:lnTo>
                <a:lnTo>
                  <a:pt x="2000" y="2683"/>
                </a:lnTo>
                <a:lnTo>
                  <a:pt x="2002" y="2683"/>
                </a:lnTo>
                <a:lnTo>
                  <a:pt x="2002" y="2681"/>
                </a:lnTo>
                <a:lnTo>
                  <a:pt x="2000" y="2681"/>
                </a:lnTo>
                <a:lnTo>
                  <a:pt x="2000" y="2679"/>
                </a:lnTo>
                <a:lnTo>
                  <a:pt x="2002" y="2679"/>
                </a:lnTo>
                <a:lnTo>
                  <a:pt x="2000" y="2679"/>
                </a:lnTo>
                <a:lnTo>
                  <a:pt x="2002" y="2679"/>
                </a:lnTo>
                <a:lnTo>
                  <a:pt x="2002" y="2678"/>
                </a:lnTo>
                <a:lnTo>
                  <a:pt x="2000" y="2678"/>
                </a:lnTo>
                <a:lnTo>
                  <a:pt x="2000" y="2679"/>
                </a:lnTo>
                <a:lnTo>
                  <a:pt x="2000" y="2678"/>
                </a:lnTo>
                <a:lnTo>
                  <a:pt x="2002" y="2678"/>
                </a:lnTo>
                <a:lnTo>
                  <a:pt x="2002" y="2676"/>
                </a:lnTo>
                <a:lnTo>
                  <a:pt x="2003" y="2676"/>
                </a:lnTo>
                <a:lnTo>
                  <a:pt x="2003" y="2678"/>
                </a:lnTo>
                <a:lnTo>
                  <a:pt x="2003" y="2676"/>
                </a:lnTo>
                <a:lnTo>
                  <a:pt x="2005" y="2676"/>
                </a:lnTo>
                <a:close/>
                <a:moveTo>
                  <a:pt x="2008" y="2676"/>
                </a:moveTo>
                <a:lnTo>
                  <a:pt x="2008" y="2674"/>
                </a:lnTo>
                <a:lnTo>
                  <a:pt x="2010" y="2674"/>
                </a:lnTo>
                <a:lnTo>
                  <a:pt x="2008" y="2676"/>
                </a:lnTo>
                <a:close/>
                <a:moveTo>
                  <a:pt x="2010" y="2676"/>
                </a:moveTo>
                <a:lnTo>
                  <a:pt x="2010" y="2674"/>
                </a:lnTo>
                <a:lnTo>
                  <a:pt x="2010" y="2676"/>
                </a:lnTo>
                <a:close/>
                <a:moveTo>
                  <a:pt x="1983" y="2676"/>
                </a:moveTo>
                <a:lnTo>
                  <a:pt x="1983" y="2674"/>
                </a:lnTo>
                <a:lnTo>
                  <a:pt x="1985" y="2674"/>
                </a:lnTo>
                <a:lnTo>
                  <a:pt x="1983" y="2676"/>
                </a:lnTo>
                <a:close/>
                <a:moveTo>
                  <a:pt x="1970" y="2674"/>
                </a:moveTo>
                <a:lnTo>
                  <a:pt x="1970" y="2673"/>
                </a:lnTo>
                <a:lnTo>
                  <a:pt x="1970" y="2674"/>
                </a:lnTo>
                <a:close/>
                <a:moveTo>
                  <a:pt x="2013" y="2676"/>
                </a:moveTo>
                <a:lnTo>
                  <a:pt x="2013" y="2678"/>
                </a:lnTo>
                <a:lnTo>
                  <a:pt x="2013" y="2679"/>
                </a:lnTo>
                <a:lnTo>
                  <a:pt x="2013" y="2681"/>
                </a:lnTo>
                <a:lnTo>
                  <a:pt x="2012" y="2681"/>
                </a:lnTo>
                <a:lnTo>
                  <a:pt x="2012" y="2683"/>
                </a:lnTo>
                <a:lnTo>
                  <a:pt x="2013" y="2683"/>
                </a:lnTo>
                <a:lnTo>
                  <a:pt x="2013" y="2684"/>
                </a:lnTo>
                <a:lnTo>
                  <a:pt x="2012" y="2684"/>
                </a:lnTo>
                <a:lnTo>
                  <a:pt x="2012" y="2686"/>
                </a:lnTo>
                <a:lnTo>
                  <a:pt x="2010" y="2686"/>
                </a:lnTo>
                <a:lnTo>
                  <a:pt x="2010" y="2688"/>
                </a:lnTo>
                <a:lnTo>
                  <a:pt x="2008" y="2688"/>
                </a:lnTo>
                <a:lnTo>
                  <a:pt x="2008" y="2689"/>
                </a:lnTo>
                <a:lnTo>
                  <a:pt x="2007" y="2689"/>
                </a:lnTo>
                <a:lnTo>
                  <a:pt x="2007" y="2688"/>
                </a:lnTo>
                <a:lnTo>
                  <a:pt x="2005" y="2688"/>
                </a:lnTo>
                <a:lnTo>
                  <a:pt x="2005" y="2689"/>
                </a:lnTo>
                <a:lnTo>
                  <a:pt x="2005" y="2688"/>
                </a:lnTo>
                <a:lnTo>
                  <a:pt x="2003" y="2686"/>
                </a:lnTo>
                <a:lnTo>
                  <a:pt x="2005" y="2686"/>
                </a:lnTo>
                <a:lnTo>
                  <a:pt x="2005" y="2684"/>
                </a:lnTo>
                <a:lnTo>
                  <a:pt x="2003" y="2684"/>
                </a:lnTo>
                <a:lnTo>
                  <a:pt x="2003" y="2683"/>
                </a:lnTo>
                <a:lnTo>
                  <a:pt x="2005" y="2683"/>
                </a:lnTo>
                <a:lnTo>
                  <a:pt x="2003" y="2683"/>
                </a:lnTo>
                <a:lnTo>
                  <a:pt x="2003" y="2681"/>
                </a:lnTo>
                <a:lnTo>
                  <a:pt x="2005" y="2681"/>
                </a:lnTo>
                <a:lnTo>
                  <a:pt x="2005" y="2679"/>
                </a:lnTo>
                <a:lnTo>
                  <a:pt x="2005" y="2678"/>
                </a:lnTo>
                <a:lnTo>
                  <a:pt x="2007" y="2678"/>
                </a:lnTo>
                <a:lnTo>
                  <a:pt x="2007" y="2676"/>
                </a:lnTo>
                <a:lnTo>
                  <a:pt x="2008" y="2676"/>
                </a:lnTo>
                <a:lnTo>
                  <a:pt x="2010" y="2676"/>
                </a:lnTo>
                <a:lnTo>
                  <a:pt x="2012" y="2676"/>
                </a:lnTo>
                <a:lnTo>
                  <a:pt x="2012" y="2674"/>
                </a:lnTo>
                <a:lnTo>
                  <a:pt x="2012" y="2673"/>
                </a:lnTo>
                <a:lnTo>
                  <a:pt x="2013" y="2673"/>
                </a:lnTo>
                <a:lnTo>
                  <a:pt x="2013" y="2674"/>
                </a:lnTo>
                <a:lnTo>
                  <a:pt x="2013" y="2676"/>
                </a:lnTo>
                <a:close/>
                <a:moveTo>
                  <a:pt x="1977" y="2673"/>
                </a:moveTo>
                <a:lnTo>
                  <a:pt x="1977" y="2674"/>
                </a:lnTo>
                <a:lnTo>
                  <a:pt x="1975" y="2674"/>
                </a:lnTo>
                <a:lnTo>
                  <a:pt x="1975" y="2673"/>
                </a:lnTo>
                <a:lnTo>
                  <a:pt x="1977" y="2673"/>
                </a:lnTo>
                <a:close/>
                <a:moveTo>
                  <a:pt x="1983" y="2674"/>
                </a:moveTo>
                <a:lnTo>
                  <a:pt x="1982" y="2674"/>
                </a:lnTo>
                <a:lnTo>
                  <a:pt x="1982" y="2673"/>
                </a:lnTo>
                <a:lnTo>
                  <a:pt x="1983" y="2673"/>
                </a:lnTo>
                <a:lnTo>
                  <a:pt x="1983" y="2674"/>
                </a:lnTo>
                <a:close/>
                <a:moveTo>
                  <a:pt x="2008" y="2674"/>
                </a:moveTo>
                <a:lnTo>
                  <a:pt x="2008" y="2673"/>
                </a:lnTo>
                <a:lnTo>
                  <a:pt x="2010" y="2673"/>
                </a:lnTo>
                <a:lnTo>
                  <a:pt x="2010" y="2671"/>
                </a:lnTo>
                <a:lnTo>
                  <a:pt x="2010" y="2673"/>
                </a:lnTo>
                <a:lnTo>
                  <a:pt x="2010" y="2674"/>
                </a:lnTo>
                <a:lnTo>
                  <a:pt x="2008" y="2674"/>
                </a:lnTo>
                <a:close/>
                <a:moveTo>
                  <a:pt x="1990" y="2671"/>
                </a:moveTo>
                <a:lnTo>
                  <a:pt x="1992" y="2671"/>
                </a:lnTo>
                <a:lnTo>
                  <a:pt x="1990" y="2671"/>
                </a:lnTo>
                <a:lnTo>
                  <a:pt x="1990" y="2673"/>
                </a:lnTo>
                <a:lnTo>
                  <a:pt x="1990" y="2671"/>
                </a:lnTo>
                <a:close/>
                <a:moveTo>
                  <a:pt x="1983" y="2669"/>
                </a:moveTo>
                <a:lnTo>
                  <a:pt x="1982" y="2671"/>
                </a:lnTo>
                <a:lnTo>
                  <a:pt x="1982" y="2669"/>
                </a:lnTo>
                <a:lnTo>
                  <a:pt x="1983" y="2669"/>
                </a:lnTo>
                <a:close/>
                <a:moveTo>
                  <a:pt x="1973" y="2669"/>
                </a:moveTo>
                <a:lnTo>
                  <a:pt x="1972" y="2669"/>
                </a:lnTo>
                <a:lnTo>
                  <a:pt x="1973" y="2669"/>
                </a:lnTo>
                <a:close/>
                <a:moveTo>
                  <a:pt x="1968" y="2669"/>
                </a:moveTo>
                <a:lnTo>
                  <a:pt x="1970" y="2669"/>
                </a:lnTo>
                <a:lnTo>
                  <a:pt x="1972" y="2669"/>
                </a:lnTo>
                <a:lnTo>
                  <a:pt x="1970" y="2669"/>
                </a:lnTo>
                <a:lnTo>
                  <a:pt x="1972" y="2669"/>
                </a:lnTo>
                <a:lnTo>
                  <a:pt x="1972" y="2671"/>
                </a:lnTo>
                <a:lnTo>
                  <a:pt x="1972" y="2673"/>
                </a:lnTo>
                <a:lnTo>
                  <a:pt x="1970" y="2673"/>
                </a:lnTo>
                <a:lnTo>
                  <a:pt x="1970" y="2674"/>
                </a:lnTo>
                <a:lnTo>
                  <a:pt x="1968" y="2674"/>
                </a:lnTo>
                <a:lnTo>
                  <a:pt x="1968" y="2673"/>
                </a:lnTo>
                <a:lnTo>
                  <a:pt x="1967" y="2673"/>
                </a:lnTo>
                <a:lnTo>
                  <a:pt x="1967" y="2671"/>
                </a:lnTo>
                <a:lnTo>
                  <a:pt x="1967" y="2673"/>
                </a:lnTo>
                <a:lnTo>
                  <a:pt x="1965" y="2673"/>
                </a:lnTo>
                <a:lnTo>
                  <a:pt x="1967" y="2671"/>
                </a:lnTo>
                <a:lnTo>
                  <a:pt x="1968" y="2671"/>
                </a:lnTo>
                <a:lnTo>
                  <a:pt x="1967" y="2671"/>
                </a:lnTo>
                <a:lnTo>
                  <a:pt x="1968" y="2671"/>
                </a:lnTo>
                <a:lnTo>
                  <a:pt x="1968" y="2669"/>
                </a:lnTo>
                <a:lnTo>
                  <a:pt x="1967" y="2669"/>
                </a:lnTo>
                <a:lnTo>
                  <a:pt x="1968" y="2669"/>
                </a:lnTo>
                <a:close/>
                <a:moveTo>
                  <a:pt x="1973" y="2669"/>
                </a:moveTo>
                <a:lnTo>
                  <a:pt x="1973" y="2668"/>
                </a:lnTo>
                <a:lnTo>
                  <a:pt x="1973" y="2669"/>
                </a:lnTo>
                <a:close/>
                <a:moveTo>
                  <a:pt x="2010" y="2669"/>
                </a:moveTo>
                <a:lnTo>
                  <a:pt x="2010" y="2668"/>
                </a:lnTo>
                <a:lnTo>
                  <a:pt x="2010" y="2669"/>
                </a:lnTo>
                <a:close/>
                <a:moveTo>
                  <a:pt x="2007" y="2668"/>
                </a:moveTo>
                <a:lnTo>
                  <a:pt x="2007" y="2669"/>
                </a:lnTo>
                <a:lnTo>
                  <a:pt x="2005" y="2668"/>
                </a:lnTo>
                <a:lnTo>
                  <a:pt x="2007" y="2668"/>
                </a:lnTo>
                <a:close/>
                <a:moveTo>
                  <a:pt x="1970" y="2668"/>
                </a:moveTo>
                <a:lnTo>
                  <a:pt x="1970" y="2669"/>
                </a:lnTo>
                <a:lnTo>
                  <a:pt x="1970" y="2668"/>
                </a:lnTo>
                <a:lnTo>
                  <a:pt x="1968" y="2668"/>
                </a:lnTo>
                <a:lnTo>
                  <a:pt x="1970" y="2668"/>
                </a:lnTo>
                <a:lnTo>
                  <a:pt x="1970" y="2666"/>
                </a:lnTo>
                <a:lnTo>
                  <a:pt x="1970" y="2668"/>
                </a:lnTo>
                <a:close/>
                <a:moveTo>
                  <a:pt x="1972" y="2668"/>
                </a:moveTo>
                <a:lnTo>
                  <a:pt x="1972" y="2666"/>
                </a:lnTo>
                <a:lnTo>
                  <a:pt x="1972" y="2668"/>
                </a:lnTo>
                <a:close/>
                <a:moveTo>
                  <a:pt x="1972" y="2664"/>
                </a:moveTo>
                <a:lnTo>
                  <a:pt x="1972" y="2666"/>
                </a:lnTo>
                <a:lnTo>
                  <a:pt x="1972" y="2664"/>
                </a:lnTo>
                <a:close/>
                <a:moveTo>
                  <a:pt x="1967" y="2664"/>
                </a:moveTo>
                <a:lnTo>
                  <a:pt x="1967" y="2666"/>
                </a:lnTo>
                <a:lnTo>
                  <a:pt x="1965" y="2664"/>
                </a:lnTo>
                <a:lnTo>
                  <a:pt x="1965" y="2663"/>
                </a:lnTo>
                <a:lnTo>
                  <a:pt x="1967" y="2663"/>
                </a:lnTo>
                <a:lnTo>
                  <a:pt x="1967" y="2664"/>
                </a:lnTo>
                <a:close/>
                <a:moveTo>
                  <a:pt x="1977" y="2664"/>
                </a:moveTo>
                <a:lnTo>
                  <a:pt x="1977" y="2663"/>
                </a:lnTo>
                <a:lnTo>
                  <a:pt x="1977" y="2664"/>
                </a:lnTo>
                <a:close/>
                <a:moveTo>
                  <a:pt x="1970" y="2663"/>
                </a:moveTo>
                <a:lnTo>
                  <a:pt x="1970" y="2664"/>
                </a:lnTo>
                <a:lnTo>
                  <a:pt x="1968" y="2664"/>
                </a:lnTo>
                <a:lnTo>
                  <a:pt x="1970" y="2664"/>
                </a:lnTo>
                <a:lnTo>
                  <a:pt x="1970" y="2666"/>
                </a:lnTo>
                <a:lnTo>
                  <a:pt x="1968" y="2666"/>
                </a:lnTo>
                <a:lnTo>
                  <a:pt x="1968" y="2668"/>
                </a:lnTo>
                <a:lnTo>
                  <a:pt x="1967" y="2668"/>
                </a:lnTo>
                <a:lnTo>
                  <a:pt x="1967" y="2666"/>
                </a:lnTo>
                <a:lnTo>
                  <a:pt x="1968" y="2666"/>
                </a:lnTo>
                <a:lnTo>
                  <a:pt x="1967" y="2666"/>
                </a:lnTo>
                <a:lnTo>
                  <a:pt x="1967" y="2664"/>
                </a:lnTo>
                <a:lnTo>
                  <a:pt x="1968" y="2664"/>
                </a:lnTo>
                <a:lnTo>
                  <a:pt x="1967" y="2664"/>
                </a:lnTo>
                <a:lnTo>
                  <a:pt x="1967" y="2663"/>
                </a:lnTo>
                <a:lnTo>
                  <a:pt x="1968" y="2663"/>
                </a:lnTo>
                <a:lnTo>
                  <a:pt x="1968" y="2664"/>
                </a:lnTo>
                <a:lnTo>
                  <a:pt x="1968" y="2663"/>
                </a:lnTo>
                <a:lnTo>
                  <a:pt x="1968" y="2664"/>
                </a:lnTo>
                <a:lnTo>
                  <a:pt x="1970" y="2663"/>
                </a:lnTo>
                <a:close/>
                <a:moveTo>
                  <a:pt x="1977" y="2663"/>
                </a:moveTo>
                <a:lnTo>
                  <a:pt x="1978" y="2663"/>
                </a:lnTo>
                <a:lnTo>
                  <a:pt x="1980" y="2663"/>
                </a:lnTo>
                <a:lnTo>
                  <a:pt x="1980" y="2664"/>
                </a:lnTo>
                <a:lnTo>
                  <a:pt x="1980" y="2666"/>
                </a:lnTo>
                <a:lnTo>
                  <a:pt x="1980" y="2664"/>
                </a:lnTo>
                <a:lnTo>
                  <a:pt x="1978" y="2664"/>
                </a:lnTo>
                <a:lnTo>
                  <a:pt x="1978" y="2666"/>
                </a:lnTo>
                <a:lnTo>
                  <a:pt x="1980" y="2666"/>
                </a:lnTo>
                <a:lnTo>
                  <a:pt x="1980" y="2668"/>
                </a:lnTo>
                <a:lnTo>
                  <a:pt x="1980" y="2669"/>
                </a:lnTo>
                <a:lnTo>
                  <a:pt x="1978" y="2669"/>
                </a:lnTo>
                <a:lnTo>
                  <a:pt x="1978" y="2671"/>
                </a:lnTo>
                <a:lnTo>
                  <a:pt x="1977" y="2671"/>
                </a:lnTo>
                <a:lnTo>
                  <a:pt x="1978" y="2671"/>
                </a:lnTo>
                <a:lnTo>
                  <a:pt x="1977" y="2673"/>
                </a:lnTo>
                <a:lnTo>
                  <a:pt x="1977" y="2671"/>
                </a:lnTo>
                <a:lnTo>
                  <a:pt x="1975" y="2671"/>
                </a:lnTo>
                <a:lnTo>
                  <a:pt x="1975" y="2669"/>
                </a:lnTo>
                <a:lnTo>
                  <a:pt x="1975" y="2668"/>
                </a:lnTo>
                <a:lnTo>
                  <a:pt x="1975" y="2666"/>
                </a:lnTo>
                <a:lnTo>
                  <a:pt x="1975" y="2668"/>
                </a:lnTo>
                <a:lnTo>
                  <a:pt x="1973" y="2668"/>
                </a:lnTo>
                <a:lnTo>
                  <a:pt x="1973" y="2666"/>
                </a:lnTo>
                <a:lnTo>
                  <a:pt x="1975" y="2666"/>
                </a:lnTo>
                <a:lnTo>
                  <a:pt x="1975" y="2668"/>
                </a:lnTo>
                <a:lnTo>
                  <a:pt x="1977" y="2668"/>
                </a:lnTo>
                <a:lnTo>
                  <a:pt x="1977" y="2666"/>
                </a:lnTo>
                <a:lnTo>
                  <a:pt x="1975" y="2666"/>
                </a:lnTo>
                <a:lnTo>
                  <a:pt x="1977" y="2666"/>
                </a:lnTo>
                <a:lnTo>
                  <a:pt x="1977" y="2664"/>
                </a:lnTo>
                <a:lnTo>
                  <a:pt x="1978" y="2664"/>
                </a:lnTo>
                <a:lnTo>
                  <a:pt x="1977" y="2663"/>
                </a:lnTo>
                <a:close/>
                <a:moveTo>
                  <a:pt x="1980" y="2663"/>
                </a:moveTo>
                <a:lnTo>
                  <a:pt x="1982" y="2663"/>
                </a:lnTo>
                <a:lnTo>
                  <a:pt x="1982" y="2664"/>
                </a:lnTo>
                <a:lnTo>
                  <a:pt x="1982" y="2666"/>
                </a:lnTo>
                <a:lnTo>
                  <a:pt x="1980" y="2666"/>
                </a:lnTo>
                <a:lnTo>
                  <a:pt x="1980" y="2664"/>
                </a:lnTo>
                <a:lnTo>
                  <a:pt x="1980" y="2663"/>
                </a:lnTo>
                <a:lnTo>
                  <a:pt x="1978" y="2663"/>
                </a:lnTo>
                <a:lnTo>
                  <a:pt x="1980" y="2663"/>
                </a:lnTo>
                <a:lnTo>
                  <a:pt x="1980" y="2661"/>
                </a:lnTo>
                <a:lnTo>
                  <a:pt x="1980" y="2663"/>
                </a:lnTo>
                <a:close/>
                <a:moveTo>
                  <a:pt x="2035" y="2661"/>
                </a:moveTo>
                <a:lnTo>
                  <a:pt x="2035" y="2663"/>
                </a:lnTo>
                <a:lnTo>
                  <a:pt x="2033" y="2663"/>
                </a:lnTo>
                <a:lnTo>
                  <a:pt x="2033" y="2661"/>
                </a:lnTo>
                <a:lnTo>
                  <a:pt x="2035" y="2661"/>
                </a:lnTo>
                <a:close/>
                <a:moveTo>
                  <a:pt x="2012" y="2661"/>
                </a:moveTo>
                <a:lnTo>
                  <a:pt x="2010" y="2661"/>
                </a:lnTo>
                <a:lnTo>
                  <a:pt x="2012" y="2661"/>
                </a:lnTo>
                <a:close/>
                <a:moveTo>
                  <a:pt x="1972" y="2659"/>
                </a:moveTo>
                <a:lnTo>
                  <a:pt x="1973" y="2659"/>
                </a:lnTo>
                <a:lnTo>
                  <a:pt x="1973" y="2661"/>
                </a:lnTo>
                <a:lnTo>
                  <a:pt x="1972" y="2661"/>
                </a:lnTo>
                <a:lnTo>
                  <a:pt x="1972" y="2659"/>
                </a:lnTo>
                <a:close/>
                <a:moveTo>
                  <a:pt x="1992" y="2659"/>
                </a:moveTo>
                <a:lnTo>
                  <a:pt x="1992" y="2661"/>
                </a:lnTo>
                <a:lnTo>
                  <a:pt x="1992" y="2659"/>
                </a:lnTo>
                <a:close/>
                <a:moveTo>
                  <a:pt x="1975" y="2659"/>
                </a:moveTo>
                <a:lnTo>
                  <a:pt x="1973" y="2659"/>
                </a:lnTo>
                <a:lnTo>
                  <a:pt x="1973" y="2658"/>
                </a:lnTo>
                <a:lnTo>
                  <a:pt x="1975" y="2658"/>
                </a:lnTo>
                <a:lnTo>
                  <a:pt x="1975" y="2659"/>
                </a:lnTo>
                <a:close/>
                <a:moveTo>
                  <a:pt x="1990" y="2658"/>
                </a:moveTo>
                <a:lnTo>
                  <a:pt x="1988" y="2658"/>
                </a:lnTo>
                <a:lnTo>
                  <a:pt x="1990" y="2658"/>
                </a:lnTo>
                <a:close/>
                <a:moveTo>
                  <a:pt x="1985" y="2658"/>
                </a:moveTo>
                <a:lnTo>
                  <a:pt x="1985" y="2656"/>
                </a:lnTo>
                <a:lnTo>
                  <a:pt x="1985" y="2658"/>
                </a:lnTo>
                <a:close/>
                <a:moveTo>
                  <a:pt x="2035" y="2656"/>
                </a:moveTo>
                <a:lnTo>
                  <a:pt x="2037" y="2656"/>
                </a:lnTo>
                <a:lnTo>
                  <a:pt x="2035" y="2656"/>
                </a:lnTo>
                <a:close/>
                <a:moveTo>
                  <a:pt x="1990" y="2654"/>
                </a:moveTo>
                <a:lnTo>
                  <a:pt x="1990" y="2656"/>
                </a:lnTo>
                <a:lnTo>
                  <a:pt x="1990" y="2658"/>
                </a:lnTo>
                <a:lnTo>
                  <a:pt x="1988" y="2658"/>
                </a:lnTo>
                <a:lnTo>
                  <a:pt x="1988" y="2656"/>
                </a:lnTo>
                <a:lnTo>
                  <a:pt x="1990" y="2656"/>
                </a:lnTo>
                <a:lnTo>
                  <a:pt x="1990" y="2654"/>
                </a:lnTo>
                <a:lnTo>
                  <a:pt x="1988" y="2654"/>
                </a:lnTo>
                <a:lnTo>
                  <a:pt x="1990" y="2654"/>
                </a:lnTo>
                <a:close/>
                <a:moveTo>
                  <a:pt x="1967" y="2653"/>
                </a:moveTo>
                <a:lnTo>
                  <a:pt x="1967" y="2654"/>
                </a:lnTo>
                <a:lnTo>
                  <a:pt x="1968" y="2654"/>
                </a:lnTo>
                <a:lnTo>
                  <a:pt x="1970" y="2654"/>
                </a:lnTo>
                <a:lnTo>
                  <a:pt x="1970" y="2656"/>
                </a:lnTo>
                <a:lnTo>
                  <a:pt x="1970" y="2658"/>
                </a:lnTo>
                <a:lnTo>
                  <a:pt x="1970" y="2659"/>
                </a:lnTo>
                <a:lnTo>
                  <a:pt x="1972" y="2661"/>
                </a:lnTo>
                <a:lnTo>
                  <a:pt x="1970" y="2661"/>
                </a:lnTo>
                <a:lnTo>
                  <a:pt x="1970" y="2663"/>
                </a:lnTo>
                <a:lnTo>
                  <a:pt x="1970" y="2661"/>
                </a:lnTo>
                <a:lnTo>
                  <a:pt x="1970" y="2663"/>
                </a:lnTo>
                <a:lnTo>
                  <a:pt x="1968" y="2663"/>
                </a:lnTo>
                <a:lnTo>
                  <a:pt x="1967" y="2663"/>
                </a:lnTo>
                <a:lnTo>
                  <a:pt x="1967" y="2661"/>
                </a:lnTo>
                <a:lnTo>
                  <a:pt x="1968" y="2661"/>
                </a:lnTo>
                <a:lnTo>
                  <a:pt x="1967" y="2661"/>
                </a:lnTo>
                <a:lnTo>
                  <a:pt x="1967" y="2659"/>
                </a:lnTo>
                <a:lnTo>
                  <a:pt x="1967" y="2661"/>
                </a:lnTo>
                <a:lnTo>
                  <a:pt x="1965" y="2661"/>
                </a:lnTo>
                <a:lnTo>
                  <a:pt x="1967" y="2659"/>
                </a:lnTo>
                <a:lnTo>
                  <a:pt x="1965" y="2659"/>
                </a:lnTo>
                <a:lnTo>
                  <a:pt x="1965" y="2661"/>
                </a:lnTo>
                <a:lnTo>
                  <a:pt x="1963" y="2661"/>
                </a:lnTo>
                <a:lnTo>
                  <a:pt x="1963" y="2659"/>
                </a:lnTo>
                <a:lnTo>
                  <a:pt x="1963" y="2658"/>
                </a:lnTo>
                <a:lnTo>
                  <a:pt x="1965" y="2658"/>
                </a:lnTo>
                <a:lnTo>
                  <a:pt x="1965" y="2659"/>
                </a:lnTo>
                <a:lnTo>
                  <a:pt x="1965" y="2658"/>
                </a:lnTo>
                <a:lnTo>
                  <a:pt x="1965" y="2656"/>
                </a:lnTo>
                <a:lnTo>
                  <a:pt x="1965" y="2654"/>
                </a:lnTo>
                <a:lnTo>
                  <a:pt x="1967" y="2654"/>
                </a:lnTo>
                <a:lnTo>
                  <a:pt x="1967" y="2653"/>
                </a:lnTo>
                <a:close/>
                <a:moveTo>
                  <a:pt x="2033" y="2654"/>
                </a:moveTo>
                <a:lnTo>
                  <a:pt x="2033" y="2653"/>
                </a:lnTo>
                <a:lnTo>
                  <a:pt x="2035" y="2653"/>
                </a:lnTo>
                <a:lnTo>
                  <a:pt x="2033" y="2653"/>
                </a:lnTo>
                <a:lnTo>
                  <a:pt x="2033" y="2654"/>
                </a:lnTo>
                <a:close/>
                <a:moveTo>
                  <a:pt x="2035" y="2651"/>
                </a:moveTo>
                <a:lnTo>
                  <a:pt x="2035" y="2653"/>
                </a:lnTo>
                <a:lnTo>
                  <a:pt x="2035" y="2651"/>
                </a:lnTo>
                <a:close/>
                <a:moveTo>
                  <a:pt x="1931" y="2653"/>
                </a:moveTo>
                <a:lnTo>
                  <a:pt x="1931" y="2651"/>
                </a:lnTo>
                <a:lnTo>
                  <a:pt x="1931" y="2653"/>
                </a:lnTo>
                <a:close/>
                <a:moveTo>
                  <a:pt x="1970" y="2653"/>
                </a:moveTo>
                <a:lnTo>
                  <a:pt x="1968" y="2653"/>
                </a:lnTo>
                <a:lnTo>
                  <a:pt x="1968" y="2651"/>
                </a:lnTo>
                <a:lnTo>
                  <a:pt x="1970" y="2651"/>
                </a:lnTo>
                <a:lnTo>
                  <a:pt x="1970" y="2653"/>
                </a:lnTo>
                <a:close/>
                <a:moveTo>
                  <a:pt x="1992" y="2651"/>
                </a:moveTo>
                <a:lnTo>
                  <a:pt x="1992" y="2653"/>
                </a:lnTo>
                <a:lnTo>
                  <a:pt x="1990" y="2653"/>
                </a:lnTo>
                <a:lnTo>
                  <a:pt x="1992" y="2653"/>
                </a:lnTo>
                <a:lnTo>
                  <a:pt x="1992" y="2651"/>
                </a:lnTo>
                <a:close/>
                <a:moveTo>
                  <a:pt x="1930" y="2651"/>
                </a:moveTo>
                <a:lnTo>
                  <a:pt x="1931" y="2651"/>
                </a:lnTo>
                <a:lnTo>
                  <a:pt x="1930" y="2651"/>
                </a:lnTo>
                <a:lnTo>
                  <a:pt x="1930" y="2653"/>
                </a:lnTo>
                <a:lnTo>
                  <a:pt x="1928" y="2653"/>
                </a:lnTo>
                <a:lnTo>
                  <a:pt x="1930" y="2653"/>
                </a:lnTo>
                <a:lnTo>
                  <a:pt x="1930" y="2651"/>
                </a:lnTo>
                <a:close/>
                <a:moveTo>
                  <a:pt x="1931" y="2649"/>
                </a:moveTo>
                <a:lnTo>
                  <a:pt x="1931" y="2651"/>
                </a:lnTo>
                <a:lnTo>
                  <a:pt x="1930" y="2651"/>
                </a:lnTo>
                <a:lnTo>
                  <a:pt x="1930" y="2649"/>
                </a:lnTo>
                <a:lnTo>
                  <a:pt x="1931" y="2649"/>
                </a:lnTo>
                <a:close/>
                <a:moveTo>
                  <a:pt x="2035" y="2644"/>
                </a:moveTo>
                <a:lnTo>
                  <a:pt x="2033" y="2644"/>
                </a:lnTo>
                <a:lnTo>
                  <a:pt x="2035" y="2644"/>
                </a:lnTo>
                <a:close/>
                <a:moveTo>
                  <a:pt x="2038" y="2641"/>
                </a:moveTo>
                <a:lnTo>
                  <a:pt x="2038" y="2639"/>
                </a:lnTo>
                <a:lnTo>
                  <a:pt x="2038" y="2641"/>
                </a:lnTo>
                <a:close/>
                <a:moveTo>
                  <a:pt x="1936" y="2641"/>
                </a:moveTo>
                <a:lnTo>
                  <a:pt x="1935" y="2641"/>
                </a:lnTo>
                <a:lnTo>
                  <a:pt x="1935" y="2639"/>
                </a:lnTo>
                <a:lnTo>
                  <a:pt x="1936" y="2639"/>
                </a:lnTo>
                <a:lnTo>
                  <a:pt x="1936" y="2641"/>
                </a:lnTo>
                <a:close/>
                <a:moveTo>
                  <a:pt x="1469" y="2639"/>
                </a:moveTo>
                <a:lnTo>
                  <a:pt x="1471" y="2639"/>
                </a:lnTo>
                <a:lnTo>
                  <a:pt x="1472" y="2639"/>
                </a:lnTo>
                <a:lnTo>
                  <a:pt x="1471" y="2641"/>
                </a:lnTo>
                <a:lnTo>
                  <a:pt x="1471" y="2639"/>
                </a:lnTo>
                <a:lnTo>
                  <a:pt x="1469" y="2639"/>
                </a:lnTo>
                <a:close/>
                <a:moveTo>
                  <a:pt x="2042" y="2639"/>
                </a:moveTo>
                <a:lnTo>
                  <a:pt x="2040" y="2639"/>
                </a:lnTo>
                <a:lnTo>
                  <a:pt x="2040" y="2638"/>
                </a:lnTo>
                <a:lnTo>
                  <a:pt x="2042" y="2638"/>
                </a:lnTo>
                <a:lnTo>
                  <a:pt x="2042" y="2639"/>
                </a:lnTo>
                <a:close/>
                <a:moveTo>
                  <a:pt x="1467" y="2636"/>
                </a:moveTo>
                <a:lnTo>
                  <a:pt x="1466" y="2636"/>
                </a:lnTo>
                <a:lnTo>
                  <a:pt x="1467" y="2636"/>
                </a:lnTo>
                <a:close/>
                <a:moveTo>
                  <a:pt x="1965" y="2636"/>
                </a:moveTo>
                <a:lnTo>
                  <a:pt x="1963" y="2636"/>
                </a:lnTo>
                <a:lnTo>
                  <a:pt x="1965" y="2636"/>
                </a:lnTo>
                <a:close/>
                <a:moveTo>
                  <a:pt x="2035" y="2634"/>
                </a:moveTo>
                <a:lnTo>
                  <a:pt x="2033" y="2636"/>
                </a:lnTo>
                <a:lnTo>
                  <a:pt x="2033" y="2634"/>
                </a:lnTo>
                <a:lnTo>
                  <a:pt x="2035" y="2634"/>
                </a:lnTo>
                <a:close/>
                <a:moveTo>
                  <a:pt x="1936" y="2634"/>
                </a:moveTo>
                <a:lnTo>
                  <a:pt x="1936" y="2636"/>
                </a:lnTo>
                <a:lnTo>
                  <a:pt x="1935" y="2636"/>
                </a:lnTo>
                <a:lnTo>
                  <a:pt x="1935" y="2634"/>
                </a:lnTo>
                <a:lnTo>
                  <a:pt x="1936" y="2634"/>
                </a:lnTo>
                <a:close/>
                <a:moveTo>
                  <a:pt x="1466" y="2634"/>
                </a:moveTo>
                <a:lnTo>
                  <a:pt x="1467" y="2634"/>
                </a:lnTo>
                <a:lnTo>
                  <a:pt x="1467" y="2636"/>
                </a:lnTo>
                <a:lnTo>
                  <a:pt x="1466" y="2634"/>
                </a:lnTo>
                <a:close/>
                <a:moveTo>
                  <a:pt x="1962" y="2633"/>
                </a:moveTo>
                <a:lnTo>
                  <a:pt x="1963" y="2633"/>
                </a:lnTo>
                <a:lnTo>
                  <a:pt x="1963" y="2634"/>
                </a:lnTo>
                <a:lnTo>
                  <a:pt x="1962" y="2634"/>
                </a:lnTo>
                <a:lnTo>
                  <a:pt x="1962" y="2633"/>
                </a:lnTo>
                <a:lnTo>
                  <a:pt x="1962" y="2634"/>
                </a:lnTo>
                <a:lnTo>
                  <a:pt x="1960" y="2634"/>
                </a:lnTo>
                <a:lnTo>
                  <a:pt x="1960" y="2633"/>
                </a:lnTo>
                <a:lnTo>
                  <a:pt x="1962" y="2633"/>
                </a:lnTo>
                <a:close/>
                <a:moveTo>
                  <a:pt x="1963" y="2633"/>
                </a:moveTo>
                <a:lnTo>
                  <a:pt x="1962" y="2633"/>
                </a:lnTo>
                <a:lnTo>
                  <a:pt x="1962" y="2631"/>
                </a:lnTo>
                <a:lnTo>
                  <a:pt x="1963" y="2631"/>
                </a:lnTo>
                <a:lnTo>
                  <a:pt x="1963" y="2633"/>
                </a:lnTo>
                <a:close/>
                <a:moveTo>
                  <a:pt x="1466" y="2633"/>
                </a:moveTo>
                <a:lnTo>
                  <a:pt x="1464" y="2633"/>
                </a:lnTo>
                <a:lnTo>
                  <a:pt x="1462" y="2633"/>
                </a:lnTo>
                <a:lnTo>
                  <a:pt x="1462" y="2631"/>
                </a:lnTo>
                <a:lnTo>
                  <a:pt x="1464" y="2631"/>
                </a:lnTo>
                <a:lnTo>
                  <a:pt x="1464" y="2633"/>
                </a:lnTo>
                <a:lnTo>
                  <a:pt x="1466" y="2633"/>
                </a:lnTo>
                <a:close/>
                <a:moveTo>
                  <a:pt x="2033" y="2631"/>
                </a:moveTo>
                <a:lnTo>
                  <a:pt x="2032" y="2631"/>
                </a:lnTo>
                <a:lnTo>
                  <a:pt x="2032" y="2629"/>
                </a:lnTo>
                <a:lnTo>
                  <a:pt x="2033" y="2629"/>
                </a:lnTo>
                <a:lnTo>
                  <a:pt x="2033" y="2631"/>
                </a:lnTo>
                <a:close/>
                <a:moveTo>
                  <a:pt x="1926" y="2629"/>
                </a:moveTo>
                <a:lnTo>
                  <a:pt x="1925" y="2629"/>
                </a:lnTo>
                <a:lnTo>
                  <a:pt x="1926" y="2629"/>
                </a:lnTo>
                <a:close/>
                <a:moveTo>
                  <a:pt x="1963" y="2631"/>
                </a:moveTo>
                <a:lnTo>
                  <a:pt x="1965" y="2631"/>
                </a:lnTo>
                <a:lnTo>
                  <a:pt x="1965" y="2629"/>
                </a:lnTo>
                <a:lnTo>
                  <a:pt x="1965" y="2631"/>
                </a:lnTo>
                <a:lnTo>
                  <a:pt x="1963" y="2631"/>
                </a:lnTo>
                <a:close/>
                <a:moveTo>
                  <a:pt x="1970" y="2628"/>
                </a:moveTo>
                <a:lnTo>
                  <a:pt x="1970" y="2626"/>
                </a:lnTo>
                <a:lnTo>
                  <a:pt x="1970" y="2628"/>
                </a:lnTo>
                <a:close/>
                <a:moveTo>
                  <a:pt x="1965" y="2626"/>
                </a:moveTo>
                <a:lnTo>
                  <a:pt x="1965" y="2628"/>
                </a:lnTo>
                <a:lnTo>
                  <a:pt x="1963" y="2628"/>
                </a:lnTo>
                <a:lnTo>
                  <a:pt x="1965" y="2626"/>
                </a:lnTo>
                <a:close/>
                <a:moveTo>
                  <a:pt x="1926" y="2626"/>
                </a:moveTo>
                <a:lnTo>
                  <a:pt x="1926" y="2628"/>
                </a:lnTo>
                <a:lnTo>
                  <a:pt x="1925" y="2628"/>
                </a:lnTo>
                <a:lnTo>
                  <a:pt x="1926" y="2628"/>
                </a:lnTo>
                <a:lnTo>
                  <a:pt x="1926" y="2626"/>
                </a:lnTo>
                <a:close/>
                <a:moveTo>
                  <a:pt x="2032" y="2629"/>
                </a:moveTo>
                <a:lnTo>
                  <a:pt x="2032" y="2628"/>
                </a:lnTo>
                <a:lnTo>
                  <a:pt x="2030" y="2628"/>
                </a:lnTo>
                <a:lnTo>
                  <a:pt x="2030" y="2626"/>
                </a:lnTo>
                <a:lnTo>
                  <a:pt x="2032" y="2626"/>
                </a:lnTo>
                <a:lnTo>
                  <a:pt x="2032" y="2628"/>
                </a:lnTo>
                <a:lnTo>
                  <a:pt x="2032" y="2629"/>
                </a:lnTo>
                <a:close/>
                <a:moveTo>
                  <a:pt x="1968" y="2626"/>
                </a:moveTo>
                <a:lnTo>
                  <a:pt x="1968" y="2624"/>
                </a:lnTo>
                <a:lnTo>
                  <a:pt x="1968" y="2626"/>
                </a:lnTo>
                <a:close/>
                <a:moveTo>
                  <a:pt x="1965" y="2626"/>
                </a:moveTo>
                <a:lnTo>
                  <a:pt x="1965" y="2624"/>
                </a:lnTo>
                <a:lnTo>
                  <a:pt x="1965" y="2626"/>
                </a:lnTo>
                <a:close/>
                <a:moveTo>
                  <a:pt x="1960" y="2624"/>
                </a:moveTo>
                <a:lnTo>
                  <a:pt x="1962" y="2624"/>
                </a:lnTo>
                <a:lnTo>
                  <a:pt x="1960" y="2624"/>
                </a:lnTo>
                <a:close/>
                <a:moveTo>
                  <a:pt x="1962" y="2628"/>
                </a:moveTo>
                <a:lnTo>
                  <a:pt x="1962" y="2629"/>
                </a:lnTo>
                <a:lnTo>
                  <a:pt x="1962" y="2631"/>
                </a:lnTo>
                <a:lnTo>
                  <a:pt x="1963" y="2631"/>
                </a:lnTo>
                <a:lnTo>
                  <a:pt x="1962" y="2631"/>
                </a:lnTo>
                <a:lnTo>
                  <a:pt x="1962" y="2633"/>
                </a:lnTo>
                <a:lnTo>
                  <a:pt x="1960" y="2633"/>
                </a:lnTo>
                <a:lnTo>
                  <a:pt x="1960" y="2631"/>
                </a:lnTo>
                <a:lnTo>
                  <a:pt x="1958" y="2631"/>
                </a:lnTo>
                <a:lnTo>
                  <a:pt x="1958" y="2629"/>
                </a:lnTo>
                <a:lnTo>
                  <a:pt x="1960" y="2629"/>
                </a:lnTo>
                <a:lnTo>
                  <a:pt x="1962" y="2629"/>
                </a:lnTo>
                <a:lnTo>
                  <a:pt x="1962" y="2628"/>
                </a:lnTo>
                <a:lnTo>
                  <a:pt x="1962" y="2626"/>
                </a:lnTo>
                <a:lnTo>
                  <a:pt x="1962" y="2624"/>
                </a:lnTo>
                <a:lnTo>
                  <a:pt x="1963" y="2624"/>
                </a:lnTo>
                <a:lnTo>
                  <a:pt x="1963" y="2626"/>
                </a:lnTo>
                <a:lnTo>
                  <a:pt x="1963" y="2628"/>
                </a:lnTo>
                <a:lnTo>
                  <a:pt x="1962" y="2628"/>
                </a:lnTo>
                <a:close/>
                <a:moveTo>
                  <a:pt x="1965" y="2624"/>
                </a:moveTo>
                <a:lnTo>
                  <a:pt x="1963" y="2624"/>
                </a:lnTo>
                <a:lnTo>
                  <a:pt x="1965" y="2624"/>
                </a:lnTo>
                <a:close/>
                <a:moveTo>
                  <a:pt x="1968" y="2623"/>
                </a:moveTo>
                <a:lnTo>
                  <a:pt x="1970" y="2623"/>
                </a:lnTo>
                <a:lnTo>
                  <a:pt x="1968" y="2624"/>
                </a:lnTo>
                <a:lnTo>
                  <a:pt x="1968" y="2623"/>
                </a:lnTo>
                <a:lnTo>
                  <a:pt x="1968" y="2624"/>
                </a:lnTo>
                <a:lnTo>
                  <a:pt x="1968" y="2623"/>
                </a:lnTo>
                <a:close/>
                <a:moveTo>
                  <a:pt x="2033" y="2623"/>
                </a:moveTo>
                <a:lnTo>
                  <a:pt x="2035" y="2623"/>
                </a:lnTo>
                <a:lnTo>
                  <a:pt x="2033" y="2623"/>
                </a:lnTo>
                <a:lnTo>
                  <a:pt x="2033" y="2624"/>
                </a:lnTo>
                <a:lnTo>
                  <a:pt x="2032" y="2624"/>
                </a:lnTo>
                <a:lnTo>
                  <a:pt x="2033" y="2624"/>
                </a:lnTo>
                <a:lnTo>
                  <a:pt x="2033" y="2623"/>
                </a:lnTo>
                <a:close/>
                <a:moveTo>
                  <a:pt x="2030" y="2621"/>
                </a:moveTo>
                <a:lnTo>
                  <a:pt x="2028" y="2621"/>
                </a:lnTo>
                <a:lnTo>
                  <a:pt x="2028" y="2623"/>
                </a:lnTo>
                <a:lnTo>
                  <a:pt x="2028" y="2621"/>
                </a:lnTo>
                <a:lnTo>
                  <a:pt x="2030" y="2621"/>
                </a:lnTo>
                <a:close/>
                <a:moveTo>
                  <a:pt x="1967" y="2623"/>
                </a:moveTo>
                <a:lnTo>
                  <a:pt x="1965" y="2623"/>
                </a:lnTo>
                <a:lnTo>
                  <a:pt x="1965" y="2621"/>
                </a:lnTo>
                <a:lnTo>
                  <a:pt x="1967" y="2621"/>
                </a:lnTo>
                <a:lnTo>
                  <a:pt x="1967" y="2623"/>
                </a:lnTo>
                <a:close/>
                <a:moveTo>
                  <a:pt x="1931" y="2619"/>
                </a:moveTo>
                <a:lnTo>
                  <a:pt x="1931" y="2621"/>
                </a:lnTo>
                <a:lnTo>
                  <a:pt x="1930" y="2621"/>
                </a:lnTo>
                <a:lnTo>
                  <a:pt x="1931" y="2619"/>
                </a:lnTo>
                <a:close/>
                <a:moveTo>
                  <a:pt x="1973" y="2619"/>
                </a:moveTo>
                <a:lnTo>
                  <a:pt x="1973" y="2621"/>
                </a:lnTo>
                <a:lnTo>
                  <a:pt x="1975" y="2621"/>
                </a:lnTo>
                <a:lnTo>
                  <a:pt x="1975" y="2623"/>
                </a:lnTo>
                <a:lnTo>
                  <a:pt x="1975" y="2624"/>
                </a:lnTo>
                <a:lnTo>
                  <a:pt x="1975" y="2626"/>
                </a:lnTo>
                <a:lnTo>
                  <a:pt x="1973" y="2626"/>
                </a:lnTo>
                <a:lnTo>
                  <a:pt x="1973" y="2628"/>
                </a:lnTo>
                <a:lnTo>
                  <a:pt x="1975" y="2628"/>
                </a:lnTo>
                <a:lnTo>
                  <a:pt x="1973" y="2628"/>
                </a:lnTo>
                <a:lnTo>
                  <a:pt x="1973" y="2629"/>
                </a:lnTo>
                <a:lnTo>
                  <a:pt x="1975" y="2629"/>
                </a:lnTo>
                <a:lnTo>
                  <a:pt x="1973" y="2629"/>
                </a:lnTo>
                <a:lnTo>
                  <a:pt x="1973" y="2631"/>
                </a:lnTo>
                <a:lnTo>
                  <a:pt x="1973" y="2633"/>
                </a:lnTo>
                <a:lnTo>
                  <a:pt x="1973" y="2634"/>
                </a:lnTo>
                <a:lnTo>
                  <a:pt x="1973" y="2633"/>
                </a:lnTo>
                <a:lnTo>
                  <a:pt x="1972" y="2633"/>
                </a:lnTo>
                <a:lnTo>
                  <a:pt x="1972" y="2634"/>
                </a:lnTo>
                <a:lnTo>
                  <a:pt x="1972" y="2636"/>
                </a:lnTo>
                <a:lnTo>
                  <a:pt x="1973" y="2636"/>
                </a:lnTo>
                <a:lnTo>
                  <a:pt x="1975" y="2636"/>
                </a:lnTo>
                <a:lnTo>
                  <a:pt x="1975" y="2634"/>
                </a:lnTo>
                <a:lnTo>
                  <a:pt x="1975" y="2633"/>
                </a:lnTo>
                <a:lnTo>
                  <a:pt x="1973" y="2633"/>
                </a:lnTo>
                <a:lnTo>
                  <a:pt x="1973" y="2631"/>
                </a:lnTo>
                <a:lnTo>
                  <a:pt x="1975" y="2631"/>
                </a:lnTo>
                <a:lnTo>
                  <a:pt x="1973" y="2631"/>
                </a:lnTo>
                <a:lnTo>
                  <a:pt x="1975" y="2631"/>
                </a:lnTo>
                <a:lnTo>
                  <a:pt x="1975" y="2629"/>
                </a:lnTo>
                <a:lnTo>
                  <a:pt x="1977" y="2629"/>
                </a:lnTo>
                <a:lnTo>
                  <a:pt x="1975" y="2629"/>
                </a:lnTo>
                <a:lnTo>
                  <a:pt x="1975" y="2628"/>
                </a:lnTo>
                <a:lnTo>
                  <a:pt x="1975" y="2626"/>
                </a:lnTo>
                <a:lnTo>
                  <a:pt x="1977" y="2626"/>
                </a:lnTo>
                <a:lnTo>
                  <a:pt x="1977" y="2628"/>
                </a:lnTo>
                <a:lnTo>
                  <a:pt x="1977" y="2629"/>
                </a:lnTo>
                <a:lnTo>
                  <a:pt x="1977" y="2631"/>
                </a:lnTo>
                <a:lnTo>
                  <a:pt x="1977" y="2633"/>
                </a:lnTo>
                <a:lnTo>
                  <a:pt x="1977" y="2631"/>
                </a:lnTo>
                <a:lnTo>
                  <a:pt x="1975" y="2631"/>
                </a:lnTo>
                <a:lnTo>
                  <a:pt x="1975" y="2633"/>
                </a:lnTo>
                <a:lnTo>
                  <a:pt x="1975" y="2634"/>
                </a:lnTo>
                <a:lnTo>
                  <a:pt x="1975" y="2636"/>
                </a:lnTo>
                <a:lnTo>
                  <a:pt x="1977" y="2636"/>
                </a:lnTo>
                <a:lnTo>
                  <a:pt x="1975" y="2636"/>
                </a:lnTo>
                <a:lnTo>
                  <a:pt x="1977" y="2636"/>
                </a:lnTo>
                <a:lnTo>
                  <a:pt x="1978" y="2638"/>
                </a:lnTo>
                <a:lnTo>
                  <a:pt x="1977" y="2638"/>
                </a:lnTo>
                <a:lnTo>
                  <a:pt x="1977" y="2639"/>
                </a:lnTo>
                <a:lnTo>
                  <a:pt x="1975" y="2639"/>
                </a:lnTo>
                <a:lnTo>
                  <a:pt x="1975" y="2638"/>
                </a:lnTo>
                <a:lnTo>
                  <a:pt x="1977" y="2638"/>
                </a:lnTo>
                <a:lnTo>
                  <a:pt x="1975" y="2638"/>
                </a:lnTo>
                <a:lnTo>
                  <a:pt x="1975" y="2639"/>
                </a:lnTo>
                <a:lnTo>
                  <a:pt x="1973" y="2639"/>
                </a:lnTo>
                <a:lnTo>
                  <a:pt x="1973" y="2638"/>
                </a:lnTo>
                <a:lnTo>
                  <a:pt x="1973" y="2636"/>
                </a:lnTo>
                <a:lnTo>
                  <a:pt x="1972" y="2636"/>
                </a:lnTo>
                <a:lnTo>
                  <a:pt x="1972" y="2638"/>
                </a:lnTo>
                <a:lnTo>
                  <a:pt x="1972" y="2639"/>
                </a:lnTo>
                <a:lnTo>
                  <a:pt x="1972" y="2641"/>
                </a:lnTo>
                <a:lnTo>
                  <a:pt x="1970" y="2641"/>
                </a:lnTo>
                <a:lnTo>
                  <a:pt x="1968" y="2639"/>
                </a:lnTo>
                <a:lnTo>
                  <a:pt x="1968" y="2638"/>
                </a:lnTo>
                <a:lnTo>
                  <a:pt x="1967" y="2638"/>
                </a:lnTo>
                <a:lnTo>
                  <a:pt x="1968" y="2638"/>
                </a:lnTo>
                <a:lnTo>
                  <a:pt x="1968" y="2636"/>
                </a:lnTo>
                <a:lnTo>
                  <a:pt x="1967" y="2636"/>
                </a:lnTo>
                <a:lnTo>
                  <a:pt x="1967" y="2634"/>
                </a:lnTo>
                <a:lnTo>
                  <a:pt x="1968" y="2634"/>
                </a:lnTo>
                <a:lnTo>
                  <a:pt x="1968" y="2633"/>
                </a:lnTo>
                <a:lnTo>
                  <a:pt x="1968" y="2631"/>
                </a:lnTo>
                <a:lnTo>
                  <a:pt x="1968" y="2629"/>
                </a:lnTo>
                <a:lnTo>
                  <a:pt x="1970" y="2629"/>
                </a:lnTo>
                <a:lnTo>
                  <a:pt x="1968" y="2629"/>
                </a:lnTo>
                <a:lnTo>
                  <a:pt x="1968" y="2628"/>
                </a:lnTo>
                <a:lnTo>
                  <a:pt x="1970" y="2628"/>
                </a:lnTo>
                <a:lnTo>
                  <a:pt x="1970" y="2629"/>
                </a:lnTo>
                <a:lnTo>
                  <a:pt x="1972" y="2629"/>
                </a:lnTo>
                <a:lnTo>
                  <a:pt x="1972" y="2628"/>
                </a:lnTo>
                <a:lnTo>
                  <a:pt x="1970" y="2628"/>
                </a:lnTo>
                <a:lnTo>
                  <a:pt x="1972" y="2626"/>
                </a:lnTo>
                <a:lnTo>
                  <a:pt x="1970" y="2626"/>
                </a:lnTo>
                <a:lnTo>
                  <a:pt x="1970" y="2624"/>
                </a:lnTo>
                <a:lnTo>
                  <a:pt x="1970" y="2623"/>
                </a:lnTo>
                <a:lnTo>
                  <a:pt x="1972" y="2623"/>
                </a:lnTo>
                <a:lnTo>
                  <a:pt x="1970" y="2623"/>
                </a:lnTo>
                <a:lnTo>
                  <a:pt x="1970" y="2621"/>
                </a:lnTo>
                <a:lnTo>
                  <a:pt x="1972" y="2621"/>
                </a:lnTo>
                <a:lnTo>
                  <a:pt x="1972" y="2619"/>
                </a:lnTo>
                <a:lnTo>
                  <a:pt x="1973" y="2619"/>
                </a:lnTo>
                <a:close/>
                <a:moveTo>
                  <a:pt x="1977" y="2621"/>
                </a:moveTo>
                <a:lnTo>
                  <a:pt x="1975" y="2621"/>
                </a:lnTo>
                <a:lnTo>
                  <a:pt x="1975" y="2619"/>
                </a:lnTo>
                <a:lnTo>
                  <a:pt x="1977" y="2619"/>
                </a:lnTo>
                <a:lnTo>
                  <a:pt x="1977" y="2621"/>
                </a:lnTo>
                <a:close/>
                <a:moveTo>
                  <a:pt x="1975" y="2621"/>
                </a:moveTo>
                <a:lnTo>
                  <a:pt x="1975" y="2619"/>
                </a:lnTo>
                <a:lnTo>
                  <a:pt x="1975" y="2621"/>
                </a:lnTo>
                <a:close/>
                <a:moveTo>
                  <a:pt x="1977" y="2616"/>
                </a:moveTo>
                <a:lnTo>
                  <a:pt x="1977" y="2618"/>
                </a:lnTo>
                <a:lnTo>
                  <a:pt x="1977" y="2619"/>
                </a:lnTo>
                <a:lnTo>
                  <a:pt x="1975" y="2619"/>
                </a:lnTo>
                <a:lnTo>
                  <a:pt x="1975" y="2618"/>
                </a:lnTo>
                <a:lnTo>
                  <a:pt x="1975" y="2619"/>
                </a:lnTo>
                <a:lnTo>
                  <a:pt x="1973" y="2618"/>
                </a:lnTo>
                <a:lnTo>
                  <a:pt x="1973" y="2616"/>
                </a:lnTo>
                <a:lnTo>
                  <a:pt x="1975" y="2616"/>
                </a:lnTo>
                <a:lnTo>
                  <a:pt x="1977" y="2616"/>
                </a:lnTo>
                <a:close/>
                <a:moveTo>
                  <a:pt x="1965" y="2616"/>
                </a:moveTo>
                <a:lnTo>
                  <a:pt x="1963" y="2616"/>
                </a:lnTo>
                <a:lnTo>
                  <a:pt x="1965" y="2616"/>
                </a:lnTo>
                <a:close/>
                <a:moveTo>
                  <a:pt x="1968" y="2614"/>
                </a:moveTo>
                <a:lnTo>
                  <a:pt x="1968" y="2616"/>
                </a:lnTo>
                <a:lnTo>
                  <a:pt x="1968" y="2618"/>
                </a:lnTo>
                <a:lnTo>
                  <a:pt x="1967" y="2618"/>
                </a:lnTo>
                <a:lnTo>
                  <a:pt x="1967" y="2616"/>
                </a:lnTo>
                <a:lnTo>
                  <a:pt x="1968" y="2616"/>
                </a:lnTo>
                <a:lnTo>
                  <a:pt x="1967" y="2616"/>
                </a:lnTo>
                <a:lnTo>
                  <a:pt x="1967" y="2614"/>
                </a:lnTo>
                <a:lnTo>
                  <a:pt x="1968" y="2614"/>
                </a:lnTo>
                <a:close/>
                <a:moveTo>
                  <a:pt x="1970" y="2614"/>
                </a:moveTo>
                <a:lnTo>
                  <a:pt x="1968" y="2614"/>
                </a:lnTo>
                <a:lnTo>
                  <a:pt x="1968" y="2613"/>
                </a:lnTo>
                <a:lnTo>
                  <a:pt x="1970" y="2613"/>
                </a:lnTo>
                <a:lnTo>
                  <a:pt x="1970" y="2614"/>
                </a:lnTo>
                <a:close/>
                <a:moveTo>
                  <a:pt x="1967" y="2613"/>
                </a:moveTo>
                <a:lnTo>
                  <a:pt x="1967" y="2614"/>
                </a:lnTo>
                <a:lnTo>
                  <a:pt x="1967" y="2613"/>
                </a:lnTo>
                <a:close/>
                <a:moveTo>
                  <a:pt x="1980" y="2613"/>
                </a:moveTo>
                <a:lnTo>
                  <a:pt x="1978" y="2613"/>
                </a:lnTo>
                <a:lnTo>
                  <a:pt x="1980" y="2613"/>
                </a:lnTo>
                <a:close/>
                <a:moveTo>
                  <a:pt x="1936" y="2613"/>
                </a:moveTo>
                <a:lnTo>
                  <a:pt x="1936" y="2611"/>
                </a:lnTo>
                <a:lnTo>
                  <a:pt x="1938" y="2613"/>
                </a:lnTo>
                <a:lnTo>
                  <a:pt x="1938" y="2614"/>
                </a:lnTo>
                <a:lnTo>
                  <a:pt x="1940" y="2614"/>
                </a:lnTo>
                <a:lnTo>
                  <a:pt x="1940" y="2616"/>
                </a:lnTo>
                <a:lnTo>
                  <a:pt x="1938" y="2616"/>
                </a:lnTo>
                <a:lnTo>
                  <a:pt x="1940" y="2616"/>
                </a:lnTo>
                <a:lnTo>
                  <a:pt x="1940" y="2618"/>
                </a:lnTo>
                <a:lnTo>
                  <a:pt x="1938" y="2618"/>
                </a:lnTo>
                <a:lnTo>
                  <a:pt x="1938" y="2619"/>
                </a:lnTo>
                <a:lnTo>
                  <a:pt x="1938" y="2621"/>
                </a:lnTo>
                <a:lnTo>
                  <a:pt x="1936" y="2621"/>
                </a:lnTo>
                <a:lnTo>
                  <a:pt x="1938" y="2623"/>
                </a:lnTo>
                <a:lnTo>
                  <a:pt x="1938" y="2624"/>
                </a:lnTo>
                <a:lnTo>
                  <a:pt x="1938" y="2626"/>
                </a:lnTo>
                <a:lnTo>
                  <a:pt x="1938" y="2628"/>
                </a:lnTo>
                <a:lnTo>
                  <a:pt x="1936" y="2628"/>
                </a:lnTo>
                <a:lnTo>
                  <a:pt x="1936" y="2629"/>
                </a:lnTo>
                <a:lnTo>
                  <a:pt x="1936" y="2631"/>
                </a:lnTo>
                <a:lnTo>
                  <a:pt x="1935" y="2631"/>
                </a:lnTo>
                <a:lnTo>
                  <a:pt x="1935" y="2633"/>
                </a:lnTo>
                <a:lnTo>
                  <a:pt x="1933" y="2633"/>
                </a:lnTo>
                <a:lnTo>
                  <a:pt x="1933" y="2634"/>
                </a:lnTo>
                <a:lnTo>
                  <a:pt x="1935" y="2634"/>
                </a:lnTo>
                <a:lnTo>
                  <a:pt x="1935" y="2636"/>
                </a:lnTo>
                <a:lnTo>
                  <a:pt x="1935" y="2638"/>
                </a:lnTo>
                <a:lnTo>
                  <a:pt x="1936" y="2638"/>
                </a:lnTo>
                <a:lnTo>
                  <a:pt x="1936" y="2639"/>
                </a:lnTo>
                <a:lnTo>
                  <a:pt x="1935" y="2638"/>
                </a:lnTo>
                <a:lnTo>
                  <a:pt x="1935" y="2639"/>
                </a:lnTo>
                <a:lnTo>
                  <a:pt x="1935" y="2641"/>
                </a:lnTo>
                <a:lnTo>
                  <a:pt x="1935" y="2643"/>
                </a:lnTo>
                <a:lnTo>
                  <a:pt x="1933" y="2643"/>
                </a:lnTo>
                <a:lnTo>
                  <a:pt x="1933" y="2641"/>
                </a:lnTo>
                <a:lnTo>
                  <a:pt x="1933" y="2643"/>
                </a:lnTo>
                <a:lnTo>
                  <a:pt x="1933" y="2644"/>
                </a:lnTo>
                <a:lnTo>
                  <a:pt x="1933" y="2643"/>
                </a:lnTo>
                <a:lnTo>
                  <a:pt x="1931" y="2643"/>
                </a:lnTo>
                <a:lnTo>
                  <a:pt x="1931" y="2641"/>
                </a:lnTo>
                <a:lnTo>
                  <a:pt x="1931" y="2639"/>
                </a:lnTo>
                <a:lnTo>
                  <a:pt x="1931" y="2638"/>
                </a:lnTo>
                <a:lnTo>
                  <a:pt x="1931" y="2636"/>
                </a:lnTo>
                <a:lnTo>
                  <a:pt x="1933" y="2636"/>
                </a:lnTo>
                <a:lnTo>
                  <a:pt x="1933" y="2634"/>
                </a:lnTo>
                <a:lnTo>
                  <a:pt x="1931" y="2634"/>
                </a:lnTo>
                <a:lnTo>
                  <a:pt x="1930" y="2634"/>
                </a:lnTo>
                <a:lnTo>
                  <a:pt x="1930" y="2636"/>
                </a:lnTo>
                <a:lnTo>
                  <a:pt x="1930" y="2634"/>
                </a:lnTo>
                <a:lnTo>
                  <a:pt x="1928" y="2634"/>
                </a:lnTo>
                <a:lnTo>
                  <a:pt x="1928" y="2633"/>
                </a:lnTo>
                <a:lnTo>
                  <a:pt x="1928" y="2634"/>
                </a:lnTo>
                <a:lnTo>
                  <a:pt x="1928" y="2636"/>
                </a:lnTo>
                <a:lnTo>
                  <a:pt x="1928" y="2634"/>
                </a:lnTo>
                <a:lnTo>
                  <a:pt x="1928" y="2636"/>
                </a:lnTo>
                <a:lnTo>
                  <a:pt x="1928" y="2638"/>
                </a:lnTo>
                <a:lnTo>
                  <a:pt x="1928" y="2639"/>
                </a:lnTo>
                <a:lnTo>
                  <a:pt x="1928" y="2641"/>
                </a:lnTo>
                <a:lnTo>
                  <a:pt x="1926" y="2641"/>
                </a:lnTo>
                <a:lnTo>
                  <a:pt x="1926" y="2639"/>
                </a:lnTo>
                <a:lnTo>
                  <a:pt x="1925" y="2639"/>
                </a:lnTo>
                <a:lnTo>
                  <a:pt x="1925" y="2638"/>
                </a:lnTo>
                <a:lnTo>
                  <a:pt x="1925" y="2636"/>
                </a:lnTo>
                <a:lnTo>
                  <a:pt x="1926" y="2636"/>
                </a:lnTo>
                <a:lnTo>
                  <a:pt x="1926" y="2634"/>
                </a:lnTo>
                <a:lnTo>
                  <a:pt x="1926" y="2633"/>
                </a:lnTo>
                <a:lnTo>
                  <a:pt x="1926" y="2631"/>
                </a:lnTo>
                <a:lnTo>
                  <a:pt x="1926" y="2629"/>
                </a:lnTo>
                <a:lnTo>
                  <a:pt x="1926" y="2628"/>
                </a:lnTo>
                <a:lnTo>
                  <a:pt x="1926" y="2626"/>
                </a:lnTo>
                <a:lnTo>
                  <a:pt x="1926" y="2624"/>
                </a:lnTo>
                <a:lnTo>
                  <a:pt x="1928" y="2624"/>
                </a:lnTo>
                <a:lnTo>
                  <a:pt x="1928" y="2623"/>
                </a:lnTo>
                <a:lnTo>
                  <a:pt x="1930" y="2623"/>
                </a:lnTo>
                <a:lnTo>
                  <a:pt x="1931" y="2623"/>
                </a:lnTo>
                <a:lnTo>
                  <a:pt x="1931" y="2621"/>
                </a:lnTo>
                <a:lnTo>
                  <a:pt x="1933" y="2619"/>
                </a:lnTo>
                <a:lnTo>
                  <a:pt x="1933" y="2618"/>
                </a:lnTo>
                <a:lnTo>
                  <a:pt x="1935" y="2618"/>
                </a:lnTo>
                <a:lnTo>
                  <a:pt x="1935" y="2616"/>
                </a:lnTo>
                <a:lnTo>
                  <a:pt x="1935" y="2614"/>
                </a:lnTo>
                <a:lnTo>
                  <a:pt x="1933" y="2614"/>
                </a:lnTo>
                <a:lnTo>
                  <a:pt x="1935" y="2614"/>
                </a:lnTo>
                <a:lnTo>
                  <a:pt x="1933" y="2614"/>
                </a:lnTo>
                <a:lnTo>
                  <a:pt x="1933" y="2613"/>
                </a:lnTo>
                <a:lnTo>
                  <a:pt x="1933" y="2611"/>
                </a:lnTo>
                <a:lnTo>
                  <a:pt x="1935" y="2611"/>
                </a:lnTo>
                <a:lnTo>
                  <a:pt x="1935" y="2613"/>
                </a:lnTo>
                <a:lnTo>
                  <a:pt x="1936" y="2613"/>
                </a:lnTo>
                <a:close/>
                <a:moveTo>
                  <a:pt x="1968" y="2611"/>
                </a:moveTo>
                <a:lnTo>
                  <a:pt x="1968" y="2613"/>
                </a:lnTo>
                <a:lnTo>
                  <a:pt x="1968" y="2611"/>
                </a:lnTo>
                <a:close/>
                <a:moveTo>
                  <a:pt x="1977" y="2613"/>
                </a:moveTo>
                <a:lnTo>
                  <a:pt x="1975" y="2613"/>
                </a:lnTo>
                <a:lnTo>
                  <a:pt x="1975" y="2611"/>
                </a:lnTo>
                <a:lnTo>
                  <a:pt x="1977" y="2611"/>
                </a:lnTo>
                <a:lnTo>
                  <a:pt x="1977" y="2613"/>
                </a:lnTo>
                <a:close/>
                <a:moveTo>
                  <a:pt x="1978" y="2609"/>
                </a:moveTo>
                <a:lnTo>
                  <a:pt x="1978" y="2611"/>
                </a:lnTo>
                <a:lnTo>
                  <a:pt x="1980" y="2611"/>
                </a:lnTo>
                <a:lnTo>
                  <a:pt x="1980" y="2613"/>
                </a:lnTo>
                <a:lnTo>
                  <a:pt x="1978" y="2611"/>
                </a:lnTo>
                <a:lnTo>
                  <a:pt x="1977" y="2611"/>
                </a:lnTo>
                <a:lnTo>
                  <a:pt x="1978" y="2611"/>
                </a:lnTo>
                <a:lnTo>
                  <a:pt x="1978" y="2609"/>
                </a:lnTo>
                <a:close/>
                <a:moveTo>
                  <a:pt x="1975" y="2611"/>
                </a:moveTo>
                <a:lnTo>
                  <a:pt x="1975" y="2613"/>
                </a:lnTo>
                <a:lnTo>
                  <a:pt x="1975" y="2614"/>
                </a:lnTo>
                <a:lnTo>
                  <a:pt x="1973" y="2614"/>
                </a:lnTo>
                <a:lnTo>
                  <a:pt x="1972" y="2614"/>
                </a:lnTo>
                <a:lnTo>
                  <a:pt x="1972" y="2613"/>
                </a:lnTo>
                <a:lnTo>
                  <a:pt x="1972" y="2611"/>
                </a:lnTo>
                <a:lnTo>
                  <a:pt x="1973" y="2611"/>
                </a:lnTo>
                <a:lnTo>
                  <a:pt x="1973" y="2609"/>
                </a:lnTo>
                <a:lnTo>
                  <a:pt x="1975" y="2609"/>
                </a:lnTo>
                <a:lnTo>
                  <a:pt x="1975" y="2611"/>
                </a:lnTo>
                <a:close/>
                <a:moveTo>
                  <a:pt x="1967" y="2609"/>
                </a:moveTo>
                <a:lnTo>
                  <a:pt x="1968" y="2609"/>
                </a:lnTo>
                <a:lnTo>
                  <a:pt x="1968" y="2611"/>
                </a:lnTo>
                <a:lnTo>
                  <a:pt x="1967" y="2611"/>
                </a:lnTo>
                <a:lnTo>
                  <a:pt x="1967" y="2609"/>
                </a:lnTo>
                <a:close/>
                <a:moveTo>
                  <a:pt x="1972" y="2611"/>
                </a:moveTo>
                <a:lnTo>
                  <a:pt x="1972" y="2609"/>
                </a:lnTo>
                <a:lnTo>
                  <a:pt x="1972" y="2611"/>
                </a:lnTo>
                <a:close/>
                <a:moveTo>
                  <a:pt x="1965" y="2609"/>
                </a:moveTo>
                <a:lnTo>
                  <a:pt x="1963" y="2609"/>
                </a:lnTo>
                <a:lnTo>
                  <a:pt x="1965" y="2609"/>
                </a:lnTo>
                <a:close/>
                <a:moveTo>
                  <a:pt x="1977" y="2609"/>
                </a:moveTo>
                <a:lnTo>
                  <a:pt x="1977" y="2611"/>
                </a:lnTo>
                <a:lnTo>
                  <a:pt x="1977" y="2609"/>
                </a:lnTo>
                <a:lnTo>
                  <a:pt x="1975" y="2609"/>
                </a:lnTo>
                <a:lnTo>
                  <a:pt x="1975" y="2608"/>
                </a:lnTo>
                <a:lnTo>
                  <a:pt x="1977" y="2609"/>
                </a:lnTo>
                <a:close/>
                <a:moveTo>
                  <a:pt x="1970" y="2608"/>
                </a:moveTo>
                <a:lnTo>
                  <a:pt x="1968" y="2608"/>
                </a:lnTo>
                <a:lnTo>
                  <a:pt x="1970" y="2606"/>
                </a:lnTo>
                <a:lnTo>
                  <a:pt x="1970" y="2608"/>
                </a:lnTo>
                <a:close/>
                <a:moveTo>
                  <a:pt x="1963" y="2608"/>
                </a:moveTo>
                <a:lnTo>
                  <a:pt x="1965" y="2608"/>
                </a:lnTo>
                <a:lnTo>
                  <a:pt x="1963" y="2608"/>
                </a:lnTo>
                <a:lnTo>
                  <a:pt x="1963" y="2609"/>
                </a:lnTo>
                <a:lnTo>
                  <a:pt x="1962" y="2611"/>
                </a:lnTo>
                <a:lnTo>
                  <a:pt x="1962" y="2609"/>
                </a:lnTo>
                <a:lnTo>
                  <a:pt x="1962" y="2608"/>
                </a:lnTo>
                <a:lnTo>
                  <a:pt x="1960" y="2608"/>
                </a:lnTo>
                <a:lnTo>
                  <a:pt x="1962" y="2608"/>
                </a:lnTo>
                <a:lnTo>
                  <a:pt x="1962" y="2606"/>
                </a:lnTo>
                <a:lnTo>
                  <a:pt x="1962" y="2608"/>
                </a:lnTo>
                <a:lnTo>
                  <a:pt x="1963" y="2608"/>
                </a:lnTo>
                <a:lnTo>
                  <a:pt x="1963" y="2606"/>
                </a:lnTo>
                <a:lnTo>
                  <a:pt x="1962" y="2606"/>
                </a:lnTo>
                <a:lnTo>
                  <a:pt x="1963" y="2606"/>
                </a:lnTo>
                <a:lnTo>
                  <a:pt x="1963" y="2608"/>
                </a:lnTo>
                <a:close/>
                <a:moveTo>
                  <a:pt x="1965" y="2608"/>
                </a:moveTo>
                <a:lnTo>
                  <a:pt x="1963" y="2608"/>
                </a:lnTo>
                <a:lnTo>
                  <a:pt x="1965" y="2606"/>
                </a:lnTo>
                <a:lnTo>
                  <a:pt x="1963" y="2606"/>
                </a:lnTo>
                <a:lnTo>
                  <a:pt x="1965" y="2606"/>
                </a:lnTo>
                <a:lnTo>
                  <a:pt x="1965" y="2608"/>
                </a:lnTo>
                <a:close/>
                <a:moveTo>
                  <a:pt x="1953" y="2608"/>
                </a:moveTo>
                <a:lnTo>
                  <a:pt x="1951" y="2606"/>
                </a:lnTo>
                <a:lnTo>
                  <a:pt x="1953" y="2604"/>
                </a:lnTo>
                <a:lnTo>
                  <a:pt x="1951" y="2604"/>
                </a:lnTo>
                <a:lnTo>
                  <a:pt x="1953" y="2604"/>
                </a:lnTo>
                <a:lnTo>
                  <a:pt x="1953" y="2606"/>
                </a:lnTo>
                <a:lnTo>
                  <a:pt x="1953" y="2608"/>
                </a:lnTo>
                <a:close/>
                <a:moveTo>
                  <a:pt x="1953" y="2603"/>
                </a:moveTo>
                <a:lnTo>
                  <a:pt x="1953" y="2604"/>
                </a:lnTo>
                <a:lnTo>
                  <a:pt x="1955" y="2604"/>
                </a:lnTo>
                <a:lnTo>
                  <a:pt x="1955" y="2606"/>
                </a:lnTo>
                <a:lnTo>
                  <a:pt x="1953" y="2604"/>
                </a:lnTo>
                <a:lnTo>
                  <a:pt x="1953" y="2603"/>
                </a:lnTo>
                <a:close/>
                <a:moveTo>
                  <a:pt x="1967" y="2603"/>
                </a:moveTo>
                <a:lnTo>
                  <a:pt x="1967" y="2604"/>
                </a:lnTo>
                <a:lnTo>
                  <a:pt x="1968" y="2604"/>
                </a:lnTo>
                <a:lnTo>
                  <a:pt x="1968" y="2606"/>
                </a:lnTo>
                <a:lnTo>
                  <a:pt x="1967" y="2606"/>
                </a:lnTo>
                <a:lnTo>
                  <a:pt x="1967" y="2604"/>
                </a:lnTo>
                <a:lnTo>
                  <a:pt x="1965" y="2604"/>
                </a:lnTo>
                <a:lnTo>
                  <a:pt x="1965" y="2603"/>
                </a:lnTo>
                <a:lnTo>
                  <a:pt x="1967" y="2603"/>
                </a:lnTo>
                <a:close/>
                <a:moveTo>
                  <a:pt x="2023" y="2604"/>
                </a:moveTo>
                <a:lnTo>
                  <a:pt x="2023" y="2606"/>
                </a:lnTo>
                <a:lnTo>
                  <a:pt x="2023" y="2608"/>
                </a:lnTo>
                <a:lnTo>
                  <a:pt x="2022" y="2608"/>
                </a:lnTo>
                <a:lnTo>
                  <a:pt x="2022" y="2606"/>
                </a:lnTo>
                <a:lnTo>
                  <a:pt x="2022" y="2604"/>
                </a:lnTo>
                <a:lnTo>
                  <a:pt x="2022" y="2603"/>
                </a:lnTo>
                <a:lnTo>
                  <a:pt x="2023" y="2603"/>
                </a:lnTo>
                <a:lnTo>
                  <a:pt x="2023" y="2604"/>
                </a:lnTo>
                <a:close/>
                <a:moveTo>
                  <a:pt x="1951" y="2601"/>
                </a:moveTo>
                <a:lnTo>
                  <a:pt x="1951" y="2603"/>
                </a:lnTo>
                <a:lnTo>
                  <a:pt x="1950" y="2603"/>
                </a:lnTo>
                <a:lnTo>
                  <a:pt x="1951" y="2603"/>
                </a:lnTo>
                <a:lnTo>
                  <a:pt x="1951" y="2601"/>
                </a:lnTo>
                <a:lnTo>
                  <a:pt x="1951" y="2603"/>
                </a:lnTo>
                <a:lnTo>
                  <a:pt x="1951" y="2601"/>
                </a:lnTo>
                <a:close/>
                <a:moveTo>
                  <a:pt x="1965" y="2603"/>
                </a:moveTo>
                <a:lnTo>
                  <a:pt x="1963" y="2603"/>
                </a:lnTo>
                <a:lnTo>
                  <a:pt x="1965" y="2601"/>
                </a:lnTo>
                <a:lnTo>
                  <a:pt x="1965" y="2603"/>
                </a:lnTo>
                <a:close/>
                <a:moveTo>
                  <a:pt x="1938" y="2601"/>
                </a:moveTo>
                <a:lnTo>
                  <a:pt x="1938" y="2603"/>
                </a:lnTo>
                <a:lnTo>
                  <a:pt x="1940" y="2603"/>
                </a:lnTo>
                <a:lnTo>
                  <a:pt x="1938" y="2603"/>
                </a:lnTo>
                <a:lnTo>
                  <a:pt x="1938" y="2601"/>
                </a:lnTo>
                <a:close/>
                <a:moveTo>
                  <a:pt x="1936" y="2603"/>
                </a:moveTo>
                <a:lnTo>
                  <a:pt x="1936" y="2601"/>
                </a:lnTo>
                <a:lnTo>
                  <a:pt x="1938" y="2601"/>
                </a:lnTo>
                <a:lnTo>
                  <a:pt x="1938" y="2603"/>
                </a:lnTo>
                <a:lnTo>
                  <a:pt x="1936" y="2603"/>
                </a:lnTo>
                <a:close/>
                <a:moveTo>
                  <a:pt x="1955" y="2599"/>
                </a:moveTo>
                <a:lnTo>
                  <a:pt x="1956" y="2599"/>
                </a:lnTo>
                <a:lnTo>
                  <a:pt x="1956" y="2601"/>
                </a:lnTo>
                <a:lnTo>
                  <a:pt x="1956" y="2603"/>
                </a:lnTo>
                <a:lnTo>
                  <a:pt x="1956" y="2604"/>
                </a:lnTo>
                <a:lnTo>
                  <a:pt x="1956" y="2606"/>
                </a:lnTo>
                <a:lnTo>
                  <a:pt x="1955" y="2606"/>
                </a:lnTo>
                <a:lnTo>
                  <a:pt x="1955" y="2604"/>
                </a:lnTo>
                <a:lnTo>
                  <a:pt x="1955" y="2603"/>
                </a:lnTo>
                <a:lnTo>
                  <a:pt x="1953" y="2603"/>
                </a:lnTo>
                <a:lnTo>
                  <a:pt x="1953" y="2601"/>
                </a:lnTo>
                <a:lnTo>
                  <a:pt x="1955" y="2599"/>
                </a:lnTo>
                <a:close/>
                <a:moveTo>
                  <a:pt x="1968" y="2601"/>
                </a:moveTo>
                <a:lnTo>
                  <a:pt x="1967" y="2601"/>
                </a:lnTo>
                <a:lnTo>
                  <a:pt x="1967" y="2599"/>
                </a:lnTo>
                <a:lnTo>
                  <a:pt x="1968" y="2599"/>
                </a:lnTo>
                <a:lnTo>
                  <a:pt x="1968" y="2601"/>
                </a:lnTo>
                <a:close/>
                <a:moveTo>
                  <a:pt x="1940" y="2601"/>
                </a:moveTo>
                <a:lnTo>
                  <a:pt x="1938" y="2601"/>
                </a:lnTo>
                <a:lnTo>
                  <a:pt x="1938" y="2599"/>
                </a:lnTo>
                <a:lnTo>
                  <a:pt x="1940" y="2599"/>
                </a:lnTo>
                <a:lnTo>
                  <a:pt x="1938" y="2601"/>
                </a:lnTo>
                <a:lnTo>
                  <a:pt x="1940" y="2601"/>
                </a:lnTo>
                <a:close/>
                <a:moveTo>
                  <a:pt x="1968" y="2599"/>
                </a:moveTo>
                <a:lnTo>
                  <a:pt x="1967" y="2599"/>
                </a:lnTo>
                <a:lnTo>
                  <a:pt x="1968" y="2599"/>
                </a:lnTo>
                <a:close/>
                <a:moveTo>
                  <a:pt x="1960" y="2598"/>
                </a:moveTo>
                <a:lnTo>
                  <a:pt x="1960" y="2599"/>
                </a:lnTo>
                <a:lnTo>
                  <a:pt x="1960" y="2601"/>
                </a:lnTo>
                <a:lnTo>
                  <a:pt x="1960" y="2603"/>
                </a:lnTo>
                <a:lnTo>
                  <a:pt x="1960" y="2604"/>
                </a:lnTo>
                <a:lnTo>
                  <a:pt x="1960" y="2606"/>
                </a:lnTo>
                <a:lnTo>
                  <a:pt x="1958" y="2606"/>
                </a:lnTo>
                <a:lnTo>
                  <a:pt x="1958" y="2608"/>
                </a:lnTo>
                <a:lnTo>
                  <a:pt x="1956" y="2606"/>
                </a:lnTo>
                <a:lnTo>
                  <a:pt x="1958" y="2606"/>
                </a:lnTo>
                <a:lnTo>
                  <a:pt x="1958" y="2604"/>
                </a:lnTo>
                <a:lnTo>
                  <a:pt x="1958" y="2603"/>
                </a:lnTo>
                <a:lnTo>
                  <a:pt x="1958" y="2601"/>
                </a:lnTo>
                <a:lnTo>
                  <a:pt x="1958" y="2599"/>
                </a:lnTo>
                <a:lnTo>
                  <a:pt x="1958" y="2598"/>
                </a:lnTo>
                <a:lnTo>
                  <a:pt x="1958" y="2599"/>
                </a:lnTo>
                <a:lnTo>
                  <a:pt x="1956" y="2598"/>
                </a:lnTo>
                <a:lnTo>
                  <a:pt x="1958" y="2598"/>
                </a:lnTo>
                <a:lnTo>
                  <a:pt x="1960" y="2598"/>
                </a:lnTo>
                <a:close/>
                <a:moveTo>
                  <a:pt x="1955" y="2598"/>
                </a:moveTo>
                <a:lnTo>
                  <a:pt x="1956" y="2598"/>
                </a:lnTo>
                <a:lnTo>
                  <a:pt x="1955" y="2599"/>
                </a:lnTo>
                <a:lnTo>
                  <a:pt x="1955" y="2598"/>
                </a:lnTo>
                <a:close/>
                <a:moveTo>
                  <a:pt x="1958" y="2598"/>
                </a:moveTo>
                <a:lnTo>
                  <a:pt x="1958" y="2596"/>
                </a:lnTo>
                <a:lnTo>
                  <a:pt x="1958" y="2598"/>
                </a:lnTo>
                <a:close/>
                <a:moveTo>
                  <a:pt x="1967" y="2596"/>
                </a:moveTo>
                <a:lnTo>
                  <a:pt x="1965" y="2596"/>
                </a:lnTo>
                <a:lnTo>
                  <a:pt x="1967" y="2596"/>
                </a:lnTo>
                <a:close/>
                <a:moveTo>
                  <a:pt x="2040" y="2598"/>
                </a:moveTo>
                <a:lnTo>
                  <a:pt x="2040" y="2596"/>
                </a:lnTo>
                <a:lnTo>
                  <a:pt x="2040" y="2594"/>
                </a:lnTo>
                <a:lnTo>
                  <a:pt x="2038" y="2594"/>
                </a:lnTo>
                <a:lnTo>
                  <a:pt x="2040" y="2594"/>
                </a:lnTo>
                <a:lnTo>
                  <a:pt x="2040" y="2596"/>
                </a:lnTo>
                <a:lnTo>
                  <a:pt x="2042" y="2596"/>
                </a:lnTo>
                <a:lnTo>
                  <a:pt x="2040" y="2598"/>
                </a:lnTo>
                <a:close/>
                <a:moveTo>
                  <a:pt x="1960" y="2596"/>
                </a:moveTo>
                <a:lnTo>
                  <a:pt x="1958" y="2596"/>
                </a:lnTo>
                <a:lnTo>
                  <a:pt x="1958" y="2594"/>
                </a:lnTo>
                <a:lnTo>
                  <a:pt x="1958" y="2596"/>
                </a:lnTo>
                <a:lnTo>
                  <a:pt x="1960" y="2596"/>
                </a:lnTo>
                <a:close/>
                <a:moveTo>
                  <a:pt x="1938" y="2594"/>
                </a:moveTo>
                <a:lnTo>
                  <a:pt x="1940" y="2594"/>
                </a:lnTo>
                <a:lnTo>
                  <a:pt x="1940" y="2596"/>
                </a:lnTo>
                <a:lnTo>
                  <a:pt x="1941" y="2596"/>
                </a:lnTo>
                <a:lnTo>
                  <a:pt x="1941" y="2598"/>
                </a:lnTo>
                <a:lnTo>
                  <a:pt x="1941" y="2599"/>
                </a:lnTo>
                <a:lnTo>
                  <a:pt x="1940" y="2599"/>
                </a:lnTo>
                <a:lnTo>
                  <a:pt x="1940" y="2598"/>
                </a:lnTo>
                <a:lnTo>
                  <a:pt x="1940" y="2596"/>
                </a:lnTo>
                <a:lnTo>
                  <a:pt x="1938" y="2596"/>
                </a:lnTo>
                <a:lnTo>
                  <a:pt x="1938" y="2598"/>
                </a:lnTo>
                <a:lnTo>
                  <a:pt x="1938" y="2596"/>
                </a:lnTo>
                <a:lnTo>
                  <a:pt x="1936" y="2596"/>
                </a:lnTo>
                <a:lnTo>
                  <a:pt x="1936" y="2594"/>
                </a:lnTo>
                <a:lnTo>
                  <a:pt x="1938" y="2594"/>
                </a:lnTo>
                <a:close/>
                <a:moveTo>
                  <a:pt x="1946" y="2593"/>
                </a:moveTo>
                <a:lnTo>
                  <a:pt x="1945" y="2593"/>
                </a:lnTo>
                <a:lnTo>
                  <a:pt x="1945" y="2591"/>
                </a:lnTo>
                <a:lnTo>
                  <a:pt x="1946" y="2593"/>
                </a:lnTo>
                <a:close/>
                <a:moveTo>
                  <a:pt x="1958" y="2594"/>
                </a:moveTo>
                <a:lnTo>
                  <a:pt x="1956" y="2594"/>
                </a:lnTo>
                <a:lnTo>
                  <a:pt x="1956" y="2593"/>
                </a:lnTo>
                <a:lnTo>
                  <a:pt x="1958" y="2593"/>
                </a:lnTo>
                <a:lnTo>
                  <a:pt x="1958" y="2591"/>
                </a:lnTo>
                <a:lnTo>
                  <a:pt x="1958" y="2593"/>
                </a:lnTo>
                <a:lnTo>
                  <a:pt x="1958" y="2594"/>
                </a:lnTo>
                <a:close/>
                <a:moveTo>
                  <a:pt x="2017" y="2591"/>
                </a:moveTo>
                <a:lnTo>
                  <a:pt x="2018" y="2591"/>
                </a:lnTo>
                <a:lnTo>
                  <a:pt x="2018" y="2593"/>
                </a:lnTo>
                <a:lnTo>
                  <a:pt x="2020" y="2593"/>
                </a:lnTo>
                <a:lnTo>
                  <a:pt x="2022" y="2594"/>
                </a:lnTo>
                <a:lnTo>
                  <a:pt x="2023" y="2594"/>
                </a:lnTo>
                <a:lnTo>
                  <a:pt x="2023" y="2596"/>
                </a:lnTo>
                <a:lnTo>
                  <a:pt x="2022" y="2596"/>
                </a:lnTo>
                <a:lnTo>
                  <a:pt x="2022" y="2598"/>
                </a:lnTo>
                <a:lnTo>
                  <a:pt x="2023" y="2598"/>
                </a:lnTo>
                <a:lnTo>
                  <a:pt x="2022" y="2598"/>
                </a:lnTo>
                <a:lnTo>
                  <a:pt x="2022" y="2599"/>
                </a:lnTo>
                <a:lnTo>
                  <a:pt x="2023" y="2599"/>
                </a:lnTo>
                <a:lnTo>
                  <a:pt x="2023" y="2598"/>
                </a:lnTo>
                <a:lnTo>
                  <a:pt x="2023" y="2599"/>
                </a:lnTo>
                <a:lnTo>
                  <a:pt x="2023" y="2601"/>
                </a:lnTo>
                <a:lnTo>
                  <a:pt x="2022" y="2601"/>
                </a:lnTo>
                <a:lnTo>
                  <a:pt x="2022" y="2603"/>
                </a:lnTo>
                <a:lnTo>
                  <a:pt x="2022" y="2604"/>
                </a:lnTo>
                <a:lnTo>
                  <a:pt x="2022" y="2606"/>
                </a:lnTo>
                <a:lnTo>
                  <a:pt x="2022" y="2608"/>
                </a:lnTo>
                <a:lnTo>
                  <a:pt x="2023" y="2608"/>
                </a:lnTo>
                <a:lnTo>
                  <a:pt x="2023" y="2609"/>
                </a:lnTo>
                <a:lnTo>
                  <a:pt x="2023" y="2611"/>
                </a:lnTo>
                <a:lnTo>
                  <a:pt x="2023" y="2613"/>
                </a:lnTo>
                <a:lnTo>
                  <a:pt x="2023" y="2614"/>
                </a:lnTo>
                <a:lnTo>
                  <a:pt x="2023" y="2616"/>
                </a:lnTo>
                <a:lnTo>
                  <a:pt x="2023" y="2618"/>
                </a:lnTo>
                <a:lnTo>
                  <a:pt x="2022" y="2619"/>
                </a:lnTo>
                <a:lnTo>
                  <a:pt x="2023" y="2619"/>
                </a:lnTo>
                <a:lnTo>
                  <a:pt x="2022" y="2619"/>
                </a:lnTo>
                <a:lnTo>
                  <a:pt x="2022" y="2621"/>
                </a:lnTo>
                <a:lnTo>
                  <a:pt x="2022" y="2623"/>
                </a:lnTo>
                <a:lnTo>
                  <a:pt x="2022" y="2624"/>
                </a:lnTo>
                <a:lnTo>
                  <a:pt x="2022" y="2626"/>
                </a:lnTo>
                <a:lnTo>
                  <a:pt x="2022" y="2628"/>
                </a:lnTo>
                <a:lnTo>
                  <a:pt x="2022" y="2629"/>
                </a:lnTo>
                <a:lnTo>
                  <a:pt x="2020" y="2629"/>
                </a:lnTo>
                <a:lnTo>
                  <a:pt x="2020" y="2631"/>
                </a:lnTo>
                <a:lnTo>
                  <a:pt x="2020" y="2633"/>
                </a:lnTo>
                <a:lnTo>
                  <a:pt x="2020" y="2634"/>
                </a:lnTo>
                <a:lnTo>
                  <a:pt x="2020" y="2636"/>
                </a:lnTo>
                <a:lnTo>
                  <a:pt x="2018" y="2636"/>
                </a:lnTo>
                <a:lnTo>
                  <a:pt x="2018" y="2638"/>
                </a:lnTo>
                <a:lnTo>
                  <a:pt x="2018" y="2639"/>
                </a:lnTo>
                <a:lnTo>
                  <a:pt x="2017" y="2639"/>
                </a:lnTo>
                <a:lnTo>
                  <a:pt x="2017" y="2638"/>
                </a:lnTo>
                <a:lnTo>
                  <a:pt x="2017" y="2639"/>
                </a:lnTo>
                <a:lnTo>
                  <a:pt x="2017" y="2641"/>
                </a:lnTo>
                <a:lnTo>
                  <a:pt x="2015" y="2641"/>
                </a:lnTo>
                <a:lnTo>
                  <a:pt x="2015" y="2643"/>
                </a:lnTo>
                <a:lnTo>
                  <a:pt x="2013" y="2643"/>
                </a:lnTo>
                <a:lnTo>
                  <a:pt x="2012" y="2643"/>
                </a:lnTo>
                <a:lnTo>
                  <a:pt x="2010" y="2643"/>
                </a:lnTo>
                <a:lnTo>
                  <a:pt x="2010" y="2644"/>
                </a:lnTo>
                <a:lnTo>
                  <a:pt x="2012" y="2643"/>
                </a:lnTo>
                <a:lnTo>
                  <a:pt x="2012" y="2644"/>
                </a:lnTo>
                <a:lnTo>
                  <a:pt x="2013" y="2644"/>
                </a:lnTo>
                <a:lnTo>
                  <a:pt x="2013" y="2646"/>
                </a:lnTo>
                <a:lnTo>
                  <a:pt x="2013" y="2648"/>
                </a:lnTo>
                <a:lnTo>
                  <a:pt x="2012" y="2648"/>
                </a:lnTo>
                <a:lnTo>
                  <a:pt x="2012" y="2649"/>
                </a:lnTo>
                <a:lnTo>
                  <a:pt x="2012" y="2651"/>
                </a:lnTo>
                <a:lnTo>
                  <a:pt x="2012" y="2653"/>
                </a:lnTo>
                <a:lnTo>
                  <a:pt x="2012" y="2654"/>
                </a:lnTo>
                <a:lnTo>
                  <a:pt x="2010" y="2656"/>
                </a:lnTo>
                <a:lnTo>
                  <a:pt x="2012" y="2656"/>
                </a:lnTo>
                <a:lnTo>
                  <a:pt x="2012" y="2658"/>
                </a:lnTo>
                <a:lnTo>
                  <a:pt x="2010" y="2658"/>
                </a:lnTo>
                <a:lnTo>
                  <a:pt x="2012" y="2658"/>
                </a:lnTo>
                <a:lnTo>
                  <a:pt x="2012" y="2659"/>
                </a:lnTo>
                <a:lnTo>
                  <a:pt x="2010" y="2659"/>
                </a:lnTo>
                <a:lnTo>
                  <a:pt x="2010" y="2658"/>
                </a:lnTo>
                <a:lnTo>
                  <a:pt x="2010" y="2659"/>
                </a:lnTo>
                <a:lnTo>
                  <a:pt x="2008" y="2659"/>
                </a:lnTo>
                <a:lnTo>
                  <a:pt x="2008" y="2661"/>
                </a:lnTo>
                <a:lnTo>
                  <a:pt x="2007" y="2661"/>
                </a:lnTo>
                <a:lnTo>
                  <a:pt x="2005" y="2661"/>
                </a:lnTo>
                <a:lnTo>
                  <a:pt x="2003" y="2661"/>
                </a:lnTo>
                <a:lnTo>
                  <a:pt x="2005" y="2661"/>
                </a:lnTo>
                <a:lnTo>
                  <a:pt x="2007" y="2661"/>
                </a:lnTo>
                <a:lnTo>
                  <a:pt x="2008" y="2661"/>
                </a:lnTo>
                <a:lnTo>
                  <a:pt x="2008" y="2663"/>
                </a:lnTo>
                <a:lnTo>
                  <a:pt x="2010" y="2663"/>
                </a:lnTo>
                <a:lnTo>
                  <a:pt x="2010" y="2664"/>
                </a:lnTo>
                <a:lnTo>
                  <a:pt x="2010" y="2666"/>
                </a:lnTo>
                <a:lnTo>
                  <a:pt x="2010" y="2668"/>
                </a:lnTo>
                <a:lnTo>
                  <a:pt x="2008" y="2668"/>
                </a:lnTo>
                <a:lnTo>
                  <a:pt x="2008" y="2666"/>
                </a:lnTo>
                <a:lnTo>
                  <a:pt x="2007" y="2666"/>
                </a:lnTo>
                <a:lnTo>
                  <a:pt x="2007" y="2668"/>
                </a:lnTo>
                <a:lnTo>
                  <a:pt x="2007" y="2666"/>
                </a:lnTo>
                <a:lnTo>
                  <a:pt x="2007" y="2664"/>
                </a:lnTo>
                <a:lnTo>
                  <a:pt x="2005" y="2664"/>
                </a:lnTo>
                <a:lnTo>
                  <a:pt x="2005" y="2666"/>
                </a:lnTo>
                <a:lnTo>
                  <a:pt x="2003" y="2666"/>
                </a:lnTo>
                <a:lnTo>
                  <a:pt x="2003" y="2668"/>
                </a:lnTo>
                <a:lnTo>
                  <a:pt x="2005" y="2668"/>
                </a:lnTo>
                <a:lnTo>
                  <a:pt x="2005" y="2669"/>
                </a:lnTo>
                <a:lnTo>
                  <a:pt x="2005" y="2671"/>
                </a:lnTo>
                <a:lnTo>
                  <a:pt x="2005" y="2673"/>
                </a:lnTo>
                <a:lnTo>
                  <a:pt x="2003" y="2673"/>
                </a:lnTo>
                <a:lnTo>
                  <a:pt x="2003" y="2674"/>
                </a:lnTo>
                <a:lnTo>
                  <a:pt x="2002" y="2674"/>
                </a:lnTo>
                <a:lnTo>
                  <a:pt x="2002" y="2676"/>
                </a:lnTo>
                <a:lnTo>
                  <a:pt x="2000" y="2676"/>
                </a:lnTo>
                <a:lnTo>
                  <a:pt x="1998" y="2676"/>
                </a:lnTo>
                <a:lnTo>
                  <a:pt x="2000" y="2676"/>
                </a:lnTo>
                <a:lnTo>
                  <a:pt x="2000" y="2674"/>
                </a:lnTo>
                <a:lnTo>
                  <a:pt x="1998" y="2674"/>
                </a:lnTo>
                <a:lnTo>
                  <a:pt x="1998" y="2676"/>
                </a:lnTo>
                <a:lnTo>
                  <a:pt x="1997" y="2676"/>
                </a:lnTo>
                <a:lnTo>
                  <a:pt x="1995" y="2676"/>
                </a:lnTo>
                <a:lnTo>
                  <a:pt x="1993" y="2676"/>
                </a:lnTo>
                <a:lnTo>
                  <a:pt x="1993" y="2674"/>
                </a:lnTo>
                <a:lnTo>
                  <a:pt x="1993" y="2673"/>
                </a:lnTo>
                <a:lnTo>
                  <a:pt x="1995" y="2673"/>
                </a:lnTo>
                <a:lnTo>
                  <a:pt x="1995" y="2671"/>
                </a:lnTo>
                <a:lnTo>
                  <a:pt x="1995" y="2669"/>
                </a:lnTo>
                <a:lnTo>
                  <a:pt x="1997" y="2669"/>
                </a:lnTo>
                <a:lnTo>
                  <a:pt x="1995" y="2668"/>
                </a:lnTo>
                <a:lnTo>
                  <a:pt x="1995" y="2669"/>
                </a:lnTo>
                <a:lnTo>
                  <a:pt x="1995" y="2668"/>
                </a:lnTo>
                <a:lnTo>
                  <a:pt x="1995" y="2669"/>
                </a:lnTo>
                <a:lnTo>
                  <a:pt x="1993" y="2669"/>
                </a:lnTo>
                <a:lnTo>
                  <a:pt x="1993" y="2668"/>
                </a:lnTo>
                <a:lnTo>
                  <a:pt x="1993" y="2669"/>
                </a:lnTo>
                <a:lnTo>
                  <a:pt x="1992" y="2669"/>
                </a:lnTo>
                <a:lnTo>
                  <a:pt x="1992" y="2671"/>
                </a:lnTo>
                <a:lnTo>
                  <a:pt x="1990" y="2671"/>
                </a:lnTo>
                <a:lnTo>
                  <a:pt x="1990" y="2669"/>
                </a:lnTo>
                <a:lnTo>
                  <a:pt x="1990" y="2668"/>
                </a:lnTo>
                <a:lnTo>
                  <a:pt x="1990" y="2666"/>
                </a:lnTo>
                <a:lnTo>
                  <a:pt x="1988" y="2666"/>
                </a:lnTo>
                <a:lnTo>
                  <a:pt x="1990" y="2666"/>
                </a:lnTo>
                <a:lnTo>
                  <a:pt x="1988" y="2666"/>
                </a:lnTo>
                <a:lnTo>
                  <a:pt x="1990" y="2666"/>
                </a:lnTo>
                <a:lnTo>
                  <a:pt x="1988" y="2668"/>
                </a:lnTo>
                <a:lnTo>
                  <a:pt x="1987" y="2668"/>
                </a:lnTo>
                <a:lnTo>
                  <a:pt x="1987" y="2666"/>
                </a:lnTo>
                <a:lnTo>
                  <a:pt x="1988" y="2666"/>
                </a:lnTo>
                <a:lnTo>
                  <a:pt x="1988" y="2664"/>
                </a:lnTo>
                <a:lnTo>
                  <a:pt x="1988" y="2663"/>
                </a:lnTo>
                <a:lnTo>
                  <a:pt x="1988" y="2661"/>
                </a:lnTo>
                <a:lnTo>
                  <a:pt x="1990" y="2661"/>
                </a:lnTo>
                <a:lnTo>
                  <a:pt x="1990" y="2663"/>
                </a:lnTo>
                <a:lnTo>
                  <a:pt x="1992" y="2663"/>
                </a:lnTo>
                <a:lnTo>
                  <a:pt x="1992" y="2664"/>
                </a:lnTo>
                <a:lnTo>
                  <a:pt x="1992" y="2666"/>
                </a:lnTo>
                <a:lnTo>
                  <a:pt x="1990" y="2666"/>
                </a:lnTo>
                <a:lnTo>
                  <a:pt x="1992" y="2666"/>
                </a:lnTo>
                <a:lnTo>
                  <a:pt x="1992" y="2664"/>
                </a:lnTo>
                <a:lnTo>
                  <a:pt x="1992" y="2663"/>
                </a:lnTo>
                <a:lnTo>
                  <a:pt x="1993" y="2663"/>
                </a:lnTo>
                <a:lnTo>
                  <a:pt x="1993" y="2661"/>
                </a:lnTo>
                <a:lnTo>
                  <a:pt x="1992" y="2661"/>
                </a:lnTo>
                <a:lnTo>
                  <a:pt x="1992" y="2659"/>
                </a:lnTo>
                <a:lnTo>
                  <a:pt x="1992" y="2658"/>
                </a:lnTo>
                <a:lnTo>
                  <a:pt x="1993" y="2658"/>
                </a:lnTo>
                <a:lnTo>
                  <a:pt x="1993" y="2659"/>
                </a:lnTo>
                <a:lnTo>
                  <a:pt x="1993" y="2658"/>
                </a:lnTo>
                <a:lnTo>
                  <a:pt x="1992" y="2658"/>
                </a:lnTo>
                <a:lnTo>
                  <a:pt x="1992" y="2656"/>
                </a:lnTo>
                <a:lnTo>
                  <a:pt x="1990" y="2656"/>
                </a:lnTo>
                <a:lnTo>
                  <a:pt x="1990" y="2654"/>
                </a:lnTo>
                <a:lnTo>
                  <a:pt x="1992" y="2654"/>
                </a:lnTo>
                <a:lnTo>
                  <a:pt x="1992" y="2656"/>
                </a:lnTo>
                <a:lnTo>
                  <a:pt x="1992" y="2654"/>
                </a:lnTo>
                <a:lnTo>
                  <a:pt x="1993" y="2654"/>
                </a:lnTo>
                <a:lnTo>
                  <a:pt x="1993" y="2653"/>
                </a:lnTo>
                <a:lnTo>
                  <a:pt x="1993" y="2651"/>
                </a:lnTo>
                <a:lnTo>
                  <a:pt x="1993" y="2649"/>
                </a:lnTo>
                <a:lnTo>
                  <a:pt x="1993" y="2648"/>
                </a:lnTo>
                <a:lnTo>
                  <a:pt x="1993" y="2649"/>
                </a:lnTo>
                <a:lnTo>
                  <a:pt x="1993" y="2651"/>
                </a:lnTo>
                <a:lnTo>
                  <a:pt x="1992" y="2649"/>
                </a:lnTo>
                <a:lnTo>
                  <a:pt x="1992" y="2651"/>
                </a:lnTo>
                <a:lnTo>
                  <a:pt x="1990" y="2651"/>
                </a:lnTo>
                <a:lnTo>
                  <a:pt x="1990" y="2649"/>
                </a:lnTo>
                <a:lnTo>
                  <a:pt x="1992" y="2649"/>
                </a:lnTo>
                <a:lnTo>
                  <a:pt x="1992" y="2648"/>
                </a:lnTo>
                <a:lnTo>
                  <a:pt x="1990" y="2646"/>
                </a:lnTo>
                <a:lnTo>
                  <a:pt x="1992" y="2646"/>
                </a:lnTo>
                <a:lnTo>
                  <a:pt x="1992" y="2644"/>
                </a:lnTo>
                <a:lnTo>
                  <a:pt x="1990" y="2646"/>
                </a:lnTo>
                <a:lnTo>
                  <a:pt x="1992" y="2646"/>
                </a:lnTo>
                <a:lnTo>
                  <a:pt x="1990" y="2646"/>
                </a:lnTo>
                <a:lnTo>
                  <a:pt x="1990" y="2648"/>
                </a:lnTo>
                <a:lnTo>
                  <a:pt x="1990" y="2649"/>
                </a:lnTo>
                <a:lnTo>
                  <a:pt x="1990" y="2651"/>
                </a:lnTo>
                <a:lnTo>
                  <a:pt x="1988" y="2651"/>
                </a:lnTo>
                <a:lnTo>
                  <a:pt x="1988" y="2649"/>
                </a:lnTo>
                <a:lnTo>
                  <a:pt x="1988" y="2651"/>
                </a:lnTo>
                <a:lnTo>
                  <a:pt x="1987" y="2651"/>
                </a:lnTo>
                <a:lnTo>
                  <a:pt x="1987" y="2649"/>
                </a:lnTo>
                <a:lnTo>
                  <a:pt x="1985" y="2649"/>
                </a:lnTo>
                <a:lnTo>
                  <a:pt x="1987" y="2649"/>
                </a:lnTo>
                <a:lnTo>
                  <a:pt x="1985" y="2649"/>
                </a:lnTo>
                <a:lnTo>
                  <a:pt x="1985" y="2651"/>
                </a:lnTo>
                <a:lnTo>
                  <a:pt x="1985" y="2653"/>
                </a:lnTo>
                <a:lnTo>
                  <a:pt x="1985" y="2654"/>
                </a:lnTo>
                <a:lnTo>
                  <a:pt x="1983" y="2654"/>
                </a:lnTo>
                <a:lnTo>
                  <a:pt x="1985" y="2654"/>
                </a:lnTo>
                <a:lnTo>
                  <a:pt x="1985" y="2656"/>
                </a:lnTo>
                <a:lnTo>
                  <a:pt x="1983" y="2656"/>
                </a:lnTo>
                <a:lnTo>
                  <a:pt x="1985" y="2656"/>
                </a:lnTo>
                <a:lnTo>
                  <a:pt x="1985" y="2658"/>
                </a:lnTo>
                <a:lnTo>
                  <a:pt x="1983" y="2658"/>
                </a:lnTo>
                <a:lnTo>
                  <a:pt x="1983" y="2659"/>
                </a:lnTo>
                <a:lnTo>
                  <a:pt x="1983" y="2658"/>
                </a:lnTo>
                <a:lnTo>
                  <a:pt x="1982" y="2658"/>
                </a:lnTo>
                <a:lnTo>
                  <a:pt x="1982" y="2656"/>
                </a:lnTo>
                <a:lnTo>
                  <a:pt x="1982" y="2654"/>
                </a:lnTo>
                <a:lnTo>
                  <a:pt x="1983" y="2654"/>
                </a:lnTo>
                <a:lnTo>
                  <a:pt x="1983" y="2653"/>
                </a:lnTo>
                <a:lnTo>
                  <a:pt x="1982" y="2653"/>
                </a:lnTo>
                <a:lnTo>
                  <a:pt x="1982" y="2654"/>
                </a:lnTo>
                <a:lnTo>
                  <a:pt x="1982" y="2653"/>
                </a:lnTo>
                <a:lnTo>
                  <a:pt x="1982" y="2654"/>
                </a:lnTo>
                <a:lnTo>
                  <a:pt x="1980" y="2654"/>
                </a:lnTo>
                <a:lnTo>
                  <a:pt x="1980" y="2653"/>
                </a:lnTo>
                <a:lnTo>
                  <a:pt x="1980" y="2654"/>
                </a:lnTo>
                <a:lnTo>
                  <a:pt x="1982" y="2654"/>
                </a:lnTo>
                <a:lnTo>
                  <a:pt x="1982" y="2656"/>
                </a:lnTo>
                <a:lnTo>
                  <a:pt x="1982" y="2658"/>
                </a:lnTo>
                <a:lnTo>
                  <a:pt x="1982" y="2659"/>
                </a:lnTo>
                <a:lnTo>
                  <a:pt x="1980" y="2661"/>
                </a:lnTo>
                <a:lnTo>
                  <a:pt x="1980" y="2659"/>
                </a:lnTo>
                <a:lnTo>
                  <a:pt x="1978" y="2659"/>
                </a:lnTo>
                <a:lnTo>
                  <a:pt x="1978" y="2661"/>
                </a:lnTo>
                <a:lnTo>
                  <a:pt x="1978" y="2663"/>
                </a:lnTo>
                <a:lnTo>
                  <a:pt x="1978" y="2661"/>
                </a:lnTo>
                <a:lnTo>
                  <a:pt x="1977" y="2661"/>
                </a:lnTo>
                <a:lnTo>
                  <a:pt x="1978" y="2659"/>
                </a:lnTo>
                <a:lnTo>
                  <a:pt x="1977" y="2659"/>
                </a:lnTo>
                <a:lnTo>
                  <a:pt x="1977" y="2661"/>
                </a:lnTo>
                <a:lnTo>
                  <a:pt x="1977" y="2663"/>
                </a:lnTo>
                <a:lnTo>
                  <a:pt x="1975" y="2664"/>
                </a:lnTo>
                <a:lnTo>
                  <a:pt x="1975" y="2663"/>
                </a:lnTo>
                <a:lnTo>
                  <a:pt x="1975" y="2661"/>
                </a:lnTo>
                <a:lnTo>
                  <a:pt x="1975" y="2663"/>
                </a:lnTo>
                <a:lnTo>
                  <a:pt x="1975" y="2661"/>
                </a:lnTo>
                <a:lnTo>
                  <a:pt x="1975" y="2659"/>
                </a:lnTo>
                <a:lnTo>
                  <a:pt x="1975" y="2661"/>
                </a:lnTo>
                <a:lnTo>
                  <a:pt x="1975" y="2659"/>
                </a:lnTo>
                <a:lnTo>
                  <a:pt x="1975" y="2658"/>
                </a:lnTo>
                <a:lnTo>
                  <a:pt x="1975" y="2656"/>
                </a:lnTo>
                <a:lnTo>
                  <a:pt x="1975" y="2658"/>
                </a:lnTo>
                <a:lnTo>
                  <a:pt x="1973" y="2658"/>
                </a:lnTo>
                <a:lnTo>
                  <a:pt x="1973" y="2659"/>
                </a:lnTo>
                <a:lnTo>
                  <a:pt x="1973" y="2661"/>
                </a:lnTo>
                <a:lnTo>
                  <a:pt x="1973" y="2659"/>
                </a:lnTo>
                <a:lnTo>
                  <a:pt x="1972" y="2659"/>
                </a:lnTo>
                <a:lnTo>
                  <a:pt x="1972" y="2658"/>
                </a:lnTo>
                <a:lnTo>
                  <a:pt x="1972" y="2656"/>
                </a:lnTo>
                <a:lnTo>
                  <a:pt x="1972" y="2654"/>
                </a:lnTo>
                <a:lnTo>
                  <a:pt x="1972" y="2653"/>
                </a:lnTo>
                <a:lnTo>
                  <a:pt x="1972" y="2651"/>
                </a:lnTo>
                <a:lnTo>
                  <a:pt x="1970" y="2651"/>
                </a:lnTo>
                <a:lnTo>
                  <a:pt x="1970" y="2649"/>
                </a:lnTo>
                <a:lnTo>
                  <a:pt x="1972" y="2649"/>
                </a:lnTo>
                <a:lnTo>
                  <a:pt x="1972" y="2648"/>
                </a:lnTo>
                <a:lnTo>
                  <a:pt x="1970" y="2648"/>
                </a:lnTo>
                <a:lnTo>
                  <a:pt x="1970" y="2649"/>
                </a:lnTo>
                <a:lnTo>
                  <a:pt x="1968" y="2649"/>
                </a:lnTo>
                <a:lnTo>
                  <a:pt x="1968" y="2648"/>
                </a:lnTo>
                <a:lnTo>
                  <a:pt x="1970" y="2648"/>
                </a:lnTo>
                <a:lnTo>
                  <a:pt x="1968" y="2648"/>
                </a:lnTo>
                <a:lnTo>
                  <a:pt x="1970" y="2648"/>
                </a:lnTo>
                <a:lnTo>
                  <a:pt x="1968" y="2648"/>
                </a:lnTo>
                <a:lnTo>
                  <a:pt x="1970" y="2648"/>
                </a:lnTo>
                <a:lnTo>
                  <a:pt x="1970" y="2646"/>
                </a:lnTo>
                <a:lnTo>
                  <a:pt x="1968" y="2646"/>
                </a:lnTo>
                <a:lnTo>
                  <a:pt x="1968" y="2648"/>
                </a:lnTo>
                <a:lnTo>
                  <a:pt x="1968" y="2646"/>
                </a:lnTo>
                <a:lnTo>
                  <a:pt x="1967" y="2646"/>
                </a:lnTo>
                <a:lnTo>
                  <a:pt x="1968" y="2646"/>
                </a:lnTo>
                <a:lnTo>
                  <a:pt x="1968" y="2644"/>
                </a:lnTo>
                <a:lnTo>
                  <a:pt x="1970" y="2644"/>
                </a:lnTo>
                <a:lnTo>
                  <a:pt x="1970" y="2646"/>
                </a:lnTo>
                <a:lnTo>
                  <a:pt x="1970" y="2644"/>
                </a:lnTo>
                <a:lnTo>
                  <a:pt x="1972" y="2644"/>
                </a:lnTo>
                <a:lnTo>
                  <a:pt x="1970" y="2644"/>
                </a:lnTo>
                <a:lnTo>
                  <a:pt x="1968" y="2644"/>
                </a:lnTo>
                <a:lnTo>
                  <a:pt x="1970" y="2643"/>
                </a:lnTo>
                <a:lnTo>
                  <a:pt x="1972" y="2643"/>
                </a:lnTo>
                <a:lnTo>
                  <a:pt x="1972" y="2644"/>
                </a:lnTo>
                <a:lnTo>
                  <a:pt x="1972" y="2643"/>
                </a:lnTo>
                <a:lnTo>
                  <a:pt x="1973" y="2643"/>
                </a:lnTo>
                <a:lnTo>
                  <a:pt x="1975" y="2643"/>
                </a:lnTo>
                <a:lnTo>
                  <a:pt x="1975" y="2644"/>
                </a:lnTo>
                <a:lnTo>
                  <a:pt x="1975" y="2643"/>
                </a:lnTo>
                <a:lnTo>
                  <a:pt x="1977" y="2643"/>
                </a:lnTo>
                <a:lnTo>
                  <a:pt x="1977" y="2641"/>
                </a:lnTo>
                <a:lnTo>
                  <a:pt x="1978" y="2641"/>
                </a:lnTo>
                <a:lnTo>
                  <a:pt x="1977" y="2639"/>
                </a:lnTo>
                <a:lnTo>
                  <a:pt x="1978" y="2639"/>
                </a:lnTo>
                <a:lnTo>
                  <a:pt x="1978" y="2641"/>
                </a:lnTo>
                <a:lnTo>
                  <a:pt x="1978" y="2639"/>
                </a:lnTo>
                <a:lnTo>
                  <a:pt x="1980" y="2639"/>
                </a:lnTo>
                <a:lnTo>
                  <a:pt x="1978" y="2639"/>
                </a:lnTo>
                <a:lnTo>
                  <a:pt x="1978" y="2638"/>
                </a:lnTo>
                <a:lnTo>
                  <a:pt x="1978" y="2636"/>
                </a:lnTo>
                <a:lnTo>
                  <a:pt x="1980" y="2636"/>
                </a:lnTo>
                <a:lnTo>
                  <a:pt x="1978" y="2636"/>
                </a:lnTo>
                <a:lnTo>
                  <a:pt x="1978" y="2634"/>
                </a:lnTo>
                <a:lnTo>
                  <a:pt x="1980" y="2634"/>
                </a:lnTo>
                <a:lnTo>
                  <a:pt x="1982" y="2634"/>
                </a:lnTo>
                <a:lnTo>
                  <a:pt x="1982" y="2633"/>
                </a:lnTo>
                <a:lnTo>
                  <a:pt x="1980" y="2633"/>
                </a:lnTo>
                <a:lnTo>
                  <a:pt x="1978" y="2633"/>
                </a:lnTo>
                <a:lnTo>
                  <a:pt x="1978" y="2631"/>
                </a:lnTo>
                <a:lnTo>
                  <a:pt x="1978" y="2633"/>
                </a:lnTo>
                <a:lnTo>
                  <a:pt x="1978" y="2631"/>
                </a:lnTo>
                <a:lnTo>
                  <a:pt x="1977" y="2631"/>
                </a:lnTo>
                <a:lnTo>
                  <a:pt x="1977" y="2629"/>
                </a:lnTo>
                <a:lnTo>
                  <a:pt x="1977" y="2628"/>
                </a:lnTo>
                <a:lnTo>
                  <a:pt x="1978" y="2628"/>
                </a:lnTo>
                <a:lnTo>
                  <a:pt x="1977" y="2626"/>
                </a:lnTo>
                <a:lnTo>
                  <a:pt x="1977" y="2624"/>
                </a:lnTo>
                <a:lnTo>
                  <a:pt x="1977" y="2623"/>
                </a:lnTo>
                <a:lnTo>
                  <a:pt x="1978" y="2623"/>
                </a:lnTo>
                <a:lnTo>
                  <a:pt x="1978" y="2621"/>
                </a:lnTo>
                <a:lnTo>
                  <a:pt x="1980" y="2621"/>
                </a:lnTo>
                <a:lnTo>
                  <a:pt x="1980" y="2619"/>
                </a:lnTo>
                <a:lnTo>
                  <a:pt x="1978" y="2619"/>
                </a:lnTo>
                <a:lnTo>
                  <a:pt x="1980" y="2618"/>
                </a:lnTo>
                <a:lnTo>
                  <a:pt x="1980" y="2616"/>
                </a:lnTo>
                <a:lnTo>
                  <a:pt x="1982" y="2616"/>
                </a:lnTo>
                <a:lnTo>
                  <a:pt x="1982" y="2614"/>
                </a:lnTo>
                <a:lnTo>
                  <a:pt x="1983" y="2614"/>
                </a:lnTo>
                <a:lnTo>
                  <a:pt x="1983" y="2613"/>
                </a:lnTo>
                <a:lnTo>
                  <a:pt x="1983" y="2611"/>
                </a:lnTo>
                <a:lnTo>
                  <a:pt x="1983" y="2609"/>
                </a:lnTo>
                <a:lnTo>
                  <a:pt x="1983" y="2608"/>
                </a:lnTo>
                <a:lnTo>
                  <a:pt x="1983" y="2606"/>
                </a:lnTo>
                <a:lnTo>
                  <a:pt x="1985" y="2606"/>
                </a:lnTo>
                <a:lnTo>
                  <a:pt x="1985" y="2604"/>
                </a:lnTo>
                <a:lnTo>
                  <a:pt x="1985" y="2603"/>
                </a:lnTo>
                <a:lnTo>
                  <a:pt x="1985" y="2601"/>
                </a:lnTo>
                <a:lnTo>
                  <a:pt x="1987" y="2601"/>
                </a:lnTo>
                <a:lnTo>
                  <a:pt x="1987" y="2599"/>
                </a:lnTo>
                <a:lnTo>
                  <a:pt x="1988" y="2599"/>
                </a:lnTo>
                <a:lnTo>
                  <a:pt x="1988" y="2598"/>
                </a:lnTo>
                <a:lnTo>
                  <a:pt x="1988" y="2599"/>
                </a:lnTo>
                <a:lnTo>
                  <a:pt x="1987" y="2599"/>
                </a:lnTo>
                <a:lnTo>
                  <a:pt x="1987" y="2601"/>
                </a:lnTo>
                <a:lnTo>
                  <a:pt x="1985" y="2601"/>
                </a:lnTo>
                <a:lnTo>
                  <a:pt x="1985" y="2599"/>
                </a:lnTo>
                <a:lnTo>
                  <a:pt x="1987" y="2598"/>
                </a:lnTo>
                <a:lnTo>
                  <a:pt x="1988" y="2598"/>
                </a:lnTo>
                <a:lnTo>
                  <a:pt x="1988" y="2596"/>
                </a:lnTo>
                <a:lnTo>
                  <a:pt x="1990" y="2596"/>
                </a:lnTo>
                <a:lnTo>
                  <a:pt x="1990" y="2598"/>
                </a:lnTo>
                <a:lnTo>
                  <a:pt x="1990" y="2596"/>
                </a:lnTo>
                <a:lnTo>
                  <a:pt x="1992" y="2596"/>
                </a:lnTo>
                <a:lnTo>
                  <a:pt x="1990" y="2596"/>
                </a:lnTo>
                <a:lnTo>
                  <a:pt x="1992" y="2596"/>
                </a:lnTo>
                <a:lnTo>
                  <a:pt x="1992" y="2594"/>
                </a:lnTo>
                <a:lnTo>
                  <a:pt x="1993" y="2594"/>
                </a:lnTo>
                <a:lnTo>
                  <a:pt x="1993" y="2596"/>
                </a:lnTo>
                <a:lnTo>
                  <a:pt x="1993" y="2598"/>
                </a:lnTo>
                <a:lnTo>
                  <a:pt x="1993" y="2596"/>
                </a:lnTo>
                <a:lnTo>
                  <a:pt x="1993" y="2594"/>
                </a:lnTo>
                <a:lnTo>
                  <a:pt x="1993" y="2593"/>
                </a:lnTo>
                <a:lnTo>
                  <a:pt x="1993" y="2591"/>
                </a:lnTo>
                <a:lnTo>
                  <a:pt x="1993" y="2593"/>
                </a:lnTo>
                <a:lnTo>
                  <a:pt x="1995" y="2593"/>
                </a:lnTo>
                <a:lnTo>
                  <a:pt x="1997" y="2593"/>
                </a:lnTo>
                <a:lnTo>
                  <a:pt x="1997" y="2594"/>
                </a:lnTo>
                <a:lnTo>
                  <a:pt x="1998" y="2594"/>
                </a:lnTo>
                <a:lnTo>
                  <a:pt x="1997" y="2594"/>
                </a:lnTo>
                <a:lnTo>
                  <a:pt x="1997" y="2596"/>
                </a:lnTo>
                <a:lnTo>
                  <a:pt x="1997" y="2598"/>
                </a:lnTo>
                <a:lnTo>
                  <a:pt x="1998" y="2599"/>
                </a:lnTo>
                <a:lnTo>
                  <a:pt x="1998" y="2598"/>
                </a:lnTo>
                <a:lnTo>
                  <a:pt x="2000" y="2598"/>
                </a:lnTo>
                <a:lnTo>
                  <a:pt x="1998" y="2598"/>
                </a:lnTo>
                <a:lnTo>
                  <a:pt x="2000" y="2598"/>
                </a:lnTo>
                <a:lnTo>
                  <a:pt x="1998" y="2596"/>
                </a:lnTo>
                <a:lnTo>
                  <a:pt x="2000" y="2596"/>
                </a:lnTo>
                <a:lnTo>
                  <a:pt x="2000" y="2598"/>
                </a:lnTo>
                <a:lnTo>
                  <a:pt x="2000" y="2599"/>
                </a:lnTo>
                <a:lnTo>
                  <a:pt x="2002" y="2599"/>
                </a:lnTo>
                <a:lnTo>
                  <a:pt x="2002" y="2598"/>
                </a:lnTo>
                <a:lnTo>
                  <a:pt x="2000" y="2598"/>
                </a:lnTo>
                <a:lnTo>
                  <a:pt x="2000" y="2596"/>
                </a:lnTo>
                <a:lnTo>
                  <a:pt x="2002" y="2596"/>
                </a:lnTo>
                <a:lnTo>
                  <a:pt x="2002" y="2598"/>
                </a:lnTo>
                <a:lnTo>
                  <a:pt x="2003" y="2598"/>
                </a:lnTo>
                <a:lnTo>
                  <a:pt x="2002" y="2598"/>
                </a:lnTo>
                <a:lnTo>
                  <a:pt x="2003" y="2598"/>
                </a:lnTo>
                <a:lnTo>
                  <a:pt x="2003" y="2596"/>
                </a:lnTo>
                <a:lnTo>
                  <a:pt x="2002" y="2596"/>
                </a:lnTo>
                <a:lnTo>
                  <a:pt x="2002" y="2594"/>
                </a:lnTo>
                <a:lnTo>
                  <a:pt x="2003" y="2594"/>
                </a:lnTo>
                <a:lnTo>
                  <a:pt x="2003" y="2596"/>
                </a:lnTo>
                <a:lnTo>
                  <a:pt x="2005" y="2596"/>
                </a:lnTo>
                <a:lnTo>
                  <a:pt x="2003" y="2596"/>
                </a:lnTo>
                <a:lnTo>
                  <a:pt x="2003" y="2594"/>
                </a:lnTo>
                <a:lnTo>
                  <a:pt x="2005" y="2594"/>
                </a:lnTo>
                <a:lnTo>
                  <a:pt x="2007" y="2594"/>
                </a:lnTo>
                <a:lnTo>
                  <a:pt x="2008" y="2594"/>
                </a:lnTo>
                <a:lnTo>
                  <a:pt x="2010" y="2594"/>
                </a:lnTo>
                <a:lnTo>
                  <a:pt x="2012" y="2596"/>
                </a:lnTo>
                <a:lnTo>
                  <a:pt x="2012" y="2594"/>
                </a:lnTo>
                <a:lnTo>
                  <a:pt x="2010" y="2594"/>
                </a:lnTo>
                <a:lnTo>
                  <a:pt x="2010" y="2593"/>
                </a:lnTo>
                <a:lnTo>
                  <a:pt x="2012" y="2593"/>
                </a:lnTo>
                <a:lnTo>
                  <a:pt x="2010" y="2593"/>
                </a:lnTo>
                <a:lnTo>
                  <a:pt x="2012" y="2593"/>
                </a:lnTo>
                <a:lnTo>
                  <a:pt x="2012" y="2591"/>
                </a:lnTo>
                <a:lnTo>
                  <a:pt x="2013" y="2591"/>
                </a:lnTo>
                <a:lnTo>
                  <a:pt x="2015" y="2591"/>
                </a:lnTo>
                <a:lnTo>
                  <a:pt x="2017" y="2591"/>
                </a:lnTo>
                <a:close/>
                <a:moveTo>
                  <a:pt x="1953" y="2591"/>
                </a:moveTo>
                <a:lnTo>
                  <a:pt x="1951" y="2591"/>
                </a:lnTo>
                <a:lnTo>
                  <a:pt x="1953" y="2591"/>
                </a:lnTo>
                <a:close/>
                <a:moveTo>
                  <a:pt x="1933" y="2591"/>
                </a:moveTo>
                <a:lnTo>
                  <a:pt x="1931" y="2591"/>
                </a:lnTo>
                <a:lnTo>
                  <a:pt x="1931" y="2589"/>
                </a:lnTo>
                <a:lnTo>
                  <a:pt x="1933" y="2589"/>
                </a:lnTo>
                <a:lnTo>
                  <a:pt x="1933" y="2591"/>
                </a:lnTo>
                <a:close/>
                <a:moveTo>
                  <a:pt x="1956" y="2591"/>
                </a:moveTo>
                <a:lnTo>
                  <a:pt x="1956" y="2593"/>
                </a:lnTo>
                <a:lnTo>
                  <a:pt x="1955" y="2593"/>
                </a:lnTo>
                <a:lnTo>
                  <a:pt x="1956" y="2593"/>
                </a:lnTo>
                <a:lnTo>
                  <a:pt x="1956" y="2594"/>
                </a:lnTo>
                <a:lnTo>
                  <a:pt x="1955" y="2594"/>
                </a:lnTo>
                <a:lnTo>
                  <a:pt x="1953" y="2594"/>
                </a:lnTo>
                <a:lnTo>
                  <a:pt x="1953" y="2593"/>
                </a:lnTo>
                <a:lnTo>
                  <a:pt x="1955" y="2593"/>
                </a:lnTo>
                <a:lnTo>
                  <a:pt x="1955" y="2591"/>
                </a:lnTo>
                <a:lnTo>
                  <a:pt x="1955" y="2589"/>
                </a:lnTo>
                <a:lnTo>
                  <a:pt x="1955" y="2588"/>
                </a:lnTo>
                <a:lnTo>
                  <a:pt x="1956" y="2588"/>
                </a:lnTo>
                <a:lnTo>
                  <a:pt x="1956" y="2589"/>
                </a:lnTo>
                <a:lnTo>
                  <a:pt x="1956" y="2591"/>
                </a:lnTo>
                <a:close/>
                <a:moveTo>
                  <a:pt x="1953" y="2589"/>
                </a:moveTo>
                <a:lnTo>
                  <a:pt x="1953" y="2588"/>
                </a:lnTo>
                <a:lnTo>
                  <a:pt x="1953" y="2589"/>
                </a:lnTo>
                <a:close/>
                <a:moveTo>
                  <a:pt x="1965" y="2586"/>
                </a:moveTo>
                <a:lnTo>
                  <a:pt x="1967" y="2586"/>
                </a:lnTo>
                <a:lnTo>
                  <a:pt x="1967" y="2588"/>
                </a:lnTo>
                <a:lnTo>
                  <a:pt x="1965" y="2588"/>
                </a:lnTo>
                <a:lnTo>
                  <a:pt x="1967" y="2588"/>
                </a:lnTo>
                <a:lnTo>
                  <a:pt x="1968" y="2588"/>
                </a:lnTo>
                <a:lnTo>
                  <a:pt x="1968" y="2589"/>
                </a:lnTo>
                <a:lnTo>
                  <a:pt x="1968" y="2591"/>
                </a:lnTo>
                <a:lnTo>
                  <a:pt x="1967" y="2591"/>
                </a:lnTo>
                <a:lnTo>
                  <a:pt x="1965" y="2593"/>
                </a:lnTo>
                <a:lnTo>
                  <a:pt x="1967" y="2593"/>
                </a:lnTo>
                <a:lnTo>
                  <a:pt x="1967" y="2594"/>
                </a:lnTo>
                <a:lnTo>
                  <a:pt x="1968" y="2594"/>
                </a:lnTo>
                <a:lnTo>
                  <a:pt x="1968" y="2596"/>
                </a:lnTo>
                <a:lnTo>
                  <a:pt x="1967" y="2596"/>
                </a:lnTo>
                <a:lnTo>
                  <a:pt x="1967" y="2594"/>
                </a:lnTo>
                <a:lnTo>
                  <a:pt x="1965" y="2594"/>
                </a:lnTo>
                <a:lnTo>
                  <a:pt x="1965" y="2596"/>
                </a:lnTo>
                <a:lnTo>
                  <a:pt x="1963" y="2596"/>
                </a:lnTo>
                <a:lnTo>
                  <a:pt x="1963" y="2594"/>
                </a:lnTo>
                <a:lnTo>
                  <a:pt x="1963" y="2593"/>
                </a:lnTo>
                <a:lnTo>
                  <a:pt x="1962" y="2593"/>
                </a:lnTo>
                <a:lnTo>
                  <a:pt x="1962" y="2594"/>
                </a:lnTo>
                <a:lnTo>
                  <a:pt x="1960" y="2594"/>
                </a:lnTo>
                <a:lnTo>
                  <a:pt x="1960" y="2593"/>
                </a:lnTo>
                <a:lnTo>
                  <a:pt x="1960" y="2591"/>
                </a:lnTo>
                <a:lnTo>
                  <a:pt x="1958" y="2591"/>
                </a:lnTo>
                <a:lnTo>
                  <a:pt x="1960" y="2589"/>
                </a:lnTo>
                <a:lnTo>
                  <a:pt x="1958" y="2589"/>
                </a:lnTo>
                <a:lnTo>
                  <a:pt x="1958" y="2588"/>
                </a:lnTo>
                <a:lnTo>
                  <a:pt x="1958" y="2586"/>
                </a:lnTo>
                <a:lnTo>
                  <a:pt x="1960" y="2586"/>
                </a:lnTo>
                <a:lnTo>
                  <a:pt x="1960" y="2588"/>
                </a:lnTo>
                <a:lnTo>
                  <a:pt x="1962" y="2588"/>
                </a:lnTo>
                <a:lnTo>
                  <a:pt x="1962" y="2589"/>
                </a:lnTo>
                <a:lnTo>
                  <a:pt x="1962" y="2591"/>
                </a:lnTo>
                <a:lnTo>
                  <a:pt x="1962" y="2589"/>
                </a:lnTo>
                <a:lnTo>
                  <a:pt x="1963" y="2589"/>
                </a:lnTo>
                <a:lnTo>
                  <a:pt x="1963" y="2588"/>
                </a:lnTo>
                <a:lnTo>
                  <a:pt x="1962" y="2588"/>
                </a:lnTo>
                <a:lnTo>
                  <a:pt x="1963" y="2588"/>
                </a:lnTo>
                <a:lnTo>
                  <a:pt x="1965" y="2588"/>
                </a:lnTo>
                <a:lnTo>
                  <a:pt x="1965" y="2586"/>
                </a:lnTo>
                <a:close/>
                <a:moveTo>
                  <a:pt x="1943" y="2586"/>
                </a:moveTo>
                <a:lnTo>
                  <a:pt x="1943" y="2584"/>
                </a:lnTo>
                <a:lnTo>
                  <a:pt x="1943" y="2586"/>
                </a:lnTo>
                <a:close/>
                <a:moveTo>
                  <a:pt x="1962" y="2586"/>
                </a:moveTo>
                <a:lnTo>
                  <a:pt x="1960" y="2586"/>
                </a:lnTo>
                <a:lnTo>
                  <a:pt x="1960" y="2584"/>
                </a:lnTo>
                <a:lnTo>
                  <a:pt x="1962" y="2584"/>
                </a:lnTo>
                <a:lnTo>
                  <a:pt x="1962" y="2586"/>
                </a:lnTo>
                <a:close/>
                <a:moveTo>
                  <a:pt x="1441" y="2584"/>
                </a:moveTo>
                <a:lnTo>
                  <a:pt x="1442" y="2586"/>
                </a:lnTo>
                <a:lnTo>
                  <a:pt x="1441" y="2586"/>
                </a:lnTo>
                <a:lnTo>
                  <a:pt x="1439" y="2584"/>
                </a:lnTo>
                <a:lnTo>
                  <a:pt x="1439" y="2583"/>
                </a:lnTo>
                <a:lnTo>
                  <a:pt x="1441" y="2583"/>
                </a:lnTo>
                <a:lnTo>
                  <a:pt x="1441" y="2584"/>
                </a:lnTo>
                <a:close/>
                <a:moveTo>
                  <a:pt x="1943" y="2583"/>
                </a:moveTo>
                <a:lnTo>
                  <a:pt x="1945" y="2583"/>
                </a:lnTo>
                <a:lnTo>
                  <a:pt x="1943" y="2583"/>
                </a:lnTo>
                <a:lnTo>
                  <a:pt x="1943" y="2584"/>
                </a:lnTo>
                <a:lnTo>
                  <a:pt x="1941" y="2583"/>
                </a:lnTo>
                <a:lnTo>
                  <a:pt x="1943" y="2583"/>
                </a:lnTo>
                <a:close/>
                <a:moveTo>
                  <a:pt x="1962" y="2583"/>
                </a:moveTo>
                <a:lnTo>
                  <a:pt x="1963" y="2584"/>
                </a:lnTo>
                <a:lnTo>
                  <a:pt x="1962" y="2584"/>
                </a:lnTo>
                <a:lnTo>
                  <a:pt x="1960" y="2583"/>
                </a:lnTo>
                <a:lnTo>
                  <a:pt x="1962" y="2583"/>
                </a:lnTo>
                <a:close/>
                <a:moveTo>
                  <a:pt x="1426" y="2583"/>
                </a:moveTo>
                <a:lnTo>
                  <a:pt x="1427" y="2583"/>
                </a:lnTo>
                <a:lnTo>
                  <a:pt x="1427" y="2584"/>
                </a:lnTo>
                <a:lnTo>
                  <a:pt x="1429" y="2584"/>
                </a:lnTo>
                <a:lnTo>
                  <a:pt x="1427" y="2584"/>
                </a:lnTo>
                <a:lnTo>
                  <a:pt x="1427" y="2586"/>
                </a:lnTo>
                <a:lnTo>
                  <a:pt x="1429" y="2586"/>
                </a:lnTo>
                <a:lnTo>
                  <a:pt x="1429" y="2588"/>
                </a:lnTo>
                <a:lnTo>
                  <a:pt x="1427" y="2588"/>
                </a:lnTo>
                <a:lnTo>
                  <a:pt x="1427" y="2586"/>
                </a:lnTo>
                <a:lnTo>
                  <a:pt x="1426" y="2586"/>
                </a:lnTo>
                <a:lnTo>
                  <a:pt x="1424" y="2586"/>
                </a:lnTo>
                <a:lnTo>
                  <a:pt x="1424" y="2584"/>
                </a:lnTo>
                <a:lnTo>
                  <a:pt x="1426" y="2584"/>
                </a:lnTo>
                <a:lnTo>
                  <a:pt x="1426" y="2583"/>
                </a:lnTo>
                <a:lnTo>
                  <a:pt x="1426" y="2581"/>
                </a:lnTo>
                <a:lnTo>
                  <a:pt x="1426" y="2583"/>
                </a:lnTo>
                <a:close/>
                <a:moveTo>
                  <a:pt x="1426" y="2583"/>
                </a:moveTo>
                <a:lnTo>
                  <a:pt x="1426" y="2581"/>
                </a:lnTo>
                <a:lnTo>
                  <a:pt x="1426" y="2583"/>
                </a:lnTo>
                <a:close/>
                <a:moveTo>
                  <a:pt x="1943" y="2581"/>
                </a:moveTo>
                <a:lnTo>
                  <a:pt x="1943" y="2583"/>
                </a:lnTo>
                <a:lnTo>
                  <a:pt x="1943" y="2581"/>
                </a:lnTo>
                <a:close/>
                <a:moveTo>
                  <a:pt x="1436" y="2581"/>
                </a:moveTo>
                <a:lnTo>
                  <a:pt x="1437" y="2581"/>
                </a:lnTo>
                <a:lnTo>
                  <a:pt x="1437" y="2583"/>
                </a:lnTo>
                <a:lnTo>
                  <a:pt x="1436" y="2583"/>
                </a:lnTo>
                <a:lnTo>
                  <a:pt x="1436" y="2581"/>
                </a:lnTo>
                <a:close/>
                <a:moveTo>
                  <a:pt x="1424" y="2583"/>
                </a:moveTo>
                <a:lnTo>
                  <a:pt x="1426" y="2583"/>
                </a:lnTo>
                <a:lnTo>
                  <a:pt x="1426" y="2584"/>
                </a:lnTo>
                <a:lnTo>
                  <a:pt x="1426" y="2583"/>
                </a:lnTo>
                <a:lnTo>
                  <a:pt x="1424" y="2583"/>
                </a:lnTo>
                <a:lnTo>
                  <a:pt x="1422" y="2583"/>
                </a:lnTo>
                <a:lnTo>
                  <a:pt x="1424" y="2583"/>
                </a:lnTo>
                <a:lnTo>
                  <a:pt x="1424" y="2581"/>
                </a:lnTo>
                <a:lnTo>
                  <a:pt x="1424" y="2583"/>
                </a:lnTo>
                <a:close/>
                <a:moveTo>
                  <a:pt x="2035" y="2583"/>
                </a:moveTo>
                <a:lnTo>
                  <a:pt x="2035" y="2581"/>
                </a:lnTo>
                <a:lnTo>
                  <a:pt x="2037" y="2581"/>
                </a:lnTo>
                <a:lnTo>
                  <a:pt x="2037" y="2583"/>
                </a:lnTo>
                <a:lnTo>
                  <a:pt x="2035" y="2583"/>
                </a:lnTo>
                <a:close/>
                <a:moveTo>
                  <a:pt x="2040" y="2583"/>
                </a:moveTo>
                <a:lnTo>
                  <a:pt x="2038" y="2583"/>
                </a:lnTo>
                <a:lnTo>
                  <a:pt x="2038" y="2581"/>
                </a:lnTo>
                <a:lnTo>
                  <a:pt x="2040" y="2579"/>
                </a:lnTo>
                <a:lnTo>
                  <a:pt x="2040" y="2581"/>
                </a:lnTo>
                <a:lnTo>
                  <a:pt x="2042" y="2581"/>
                </a:lnTo>
                <a:lnTo>
                  <a:pt x="2042" y="2583"/>
                </a:lnTo>
                <a:lnTo>
                  <a:pt x="2040" y="2583"/>
                </a:lnTo>
                <a:close/>
                <a:moveTo>
                  <a:pt x="1935" y="2579"/>
                </a:moveTo>
                <a:lnTo>
                  <a:pt x="1935" y="2581"/>
                </a:lnTo>
                <a:lnTo>
                  <a:pt x="1935" y="2583"/>
                </a:lnTo>
                <a:lnTo>
                  <a:pt x="1933" y="2583"/>
                </a:lnTo>
                <a:lnTo>
                  <a:pt x="1935" y="2583"/>
                </a:lnTo>
                <a:lnTo>
                  <a:pt x="1935" y="2581"/>
                </a:lnTo>
                <a:lnTo>
                  <a:pt x="1935" y="2579"/>
                </a:lnTo>
                <a:close/>
                <a:moveTo>
                  <a:pt x="1926" y="2578"/>
                </a:moveTo>
                <a:lnTo>
                  <a:pt x="1928" y="2579"/>
                </a:lnTo>
                <a:lnTo>
                  <a:pt x="1926" y="2579"/>
                </a:lnTo>
                <a:lnTo>
                  <a:pt x="1926" y="2581"/>
                </a:lnTo>
                <a:lnTo>
                  <a:pt x="1925" y="2581"/>
                </a:lnTo>
                <a:lnTo>
                  <a:pt x="1925" y="2579"/>
                </a:lnTo>
                <a:lnTo>
                  <a:pt x="1926" y="2579"/>
                </a:lnTo>
                <a:lnTo>
                  <a:pt x="1926" y="2578"/>
                </a:lnTo>
                <a:close/>
                <a:moveTo>
                  <a:pt x="1958" y="2579"/>
                </a:moveTo>
                <a:lnTo>
                  <a:pt x="1958" y="2578"/>
                </a:lnTo>
                <a:lnTo>
                  <a:pt x="1958" y="2579"/>
                </a:lnTo>
                <a:close/>
                <a:moveTo>
                  <a:pt x="1960" y="2579"/>
                </a:moveTo>
                <a:lnTo>
                  <a:pt x="1958" y="2579"/>
                </a:lnTo>
                <a:lnTo>
                  <a:pt x="1960" y="2579"/>
                </a:lnTo>
                <a:lnTo>
                  <a:pt x="1960" y="2578"/>
                </a:lnTo>
                <a:lnTo>
                  <a:pt x="1960" y="2579"/>
                </a:lnTo>
                <a:close/>
                <a:moveTo>
                  <a:pt x="1426" y="2578"/>
                </a:moveTo>
                <a:lnTo>
                  <a:pt x="1426" y="2579"/>
                </a:lnTo>
                <a:lnTo>
                  <a:pt x="1426" y="2578"/>
                </a:lnTo>
                <a:lnTo>
                  <a:pt x="1424" y="2578"/>
                </a:lnTo>
                <a:lnTo>
                  <a:pt x="1426" y="2578"/>
                </a:lnTo>
                <a:close/>
                <a:moveTo>
                  <a:pt x="1956" y="2579"/>
                </a:moveTo>
                <a:lnTo>
                  <a:pt x="1955" y="2579"/>
                </a:lnTo>
                <a:lnTo>
                  <a:pt x="1955" y="2578"/>
                </a:lnTo>
                <a:lnTo>
                  <a:pt x="1956" y="2578"/>
                </a:lnTo>
                <a:lnTo>
                  <a:pt x="1956" y="2579"/>
                </a:lnTo>
                <a:close/>
                <a:moveTo>
                  <a:pt x="1935" y="2578"/>
                </a:moveTo>
                <a:lnTo>
                  <a:pt x="1935" y="2579"/>
                </a:lnTo>
                <a:lnTo>
                  <a:pt x="1933" y="2578"/>
                </a:lnTo>
                <a:lnTo>
                  <a:pt x="1935" y="2578"/>
                </a:lnTo>
                <a:close/>
                <a:moveTo>
                  <a:pt x="1955" y="2578"/>
                </a:moveTo>
                <a:lnTo>
                  <a:pt x="1955" y="2576"/>
                </a:lnTo>
                <a:lnTo>
                  <a:pt x="1955" y="2578"/>
                </a:lnTo>
                <a:close/>
                <a:moveTo>
                  <a:pt x="1464" y="2574"/>
                </a:moveTo>
                <a:lnTo>
                  <a:pt x="1466" y="2574"/>
                </a:lnTo>
                <a:lnTo>
                  <a:pt x="1466" y="2576"/>
                </a:lnTo>
                <a:lnTo>
                  <a:pt x="1464" y="2576"/>
                </a:lnTo>
                <a:lnTo>
                  <a:pt x="1464" y="2574"/>
                </a:lnTo>
                <a:close/>
                <a:moveTo>
                  <a:pt x="1417" y="2574"/>
                </a:moveTo>
                <a:lnTo>
                  <a:pt x="1416" y="2574"/>
                </a:lnTo>
                <a:lnTo>
                  <a:pt x="1416" y="2573"/>
                </a:lnTo>
                <a:lnTo>
                  <a:pt x="1417" y="2573"/>
                </a:lnTo>
                <a:lnTo>
                  <a:pt x="1417" y="2574"/>
                </a:lnTo>
                <a:close/>
                <a:moveTo>
                  <a:pt x="1923" y="2573"/>
                </a:moveTo>
                <a:lnTo>
                  <a:pt x="1923" y="2571"/>
                </a:lnTo>
                <a:lnTo>
                  <a:pt x="1925" y="2571"/>
                </a:lnTo>
                <a:lnTo>
                  <a:pt x="1923" y="2571"/>
                </a:lnTo>
                <a:lnTo>
                  <a:pt x="1925" y="2571"/>
                </a:lnTo>
                <a:lnTo>
                  <a:pt x="1925" y="2573"/>
                </a:lnTo>
                <a:lnTo>
                  <a:pt x="1923" y="2573"/>
                </a:lnTo>
                <a:close/>
                <a:moveTo>
                  <a:pt x="1920" y="2571"/>
                </a:moveTo>
                <a:lnTo>
                  <a:pt x="1920" y="2569"/>
                </a:lnTo>
                <a:lnTo>
                  <a:pt x="1921" y="2569"/>
                </a:lnTo>
                <a:lnTo>
                  <a:pt x="1921" y="2571"/>
                </a:lnTo>
                <a:lnTo>
                  <a:pt x="1920" y="2571"/>
                </a:lnTo>
                <a:close/>
                <a:moveTo>
                  <a:pt x="1923" y="2571"/>
                </a:moveTo>
                <a:lnTo>
                  <a:pt x="1923" y="2569"/>
                </a:lnTo>
                <a:lnTo>
                  <a:pt x="1925" y="2569"/>
                </a:lnTo>
                <a:lnTo>
                  <a:pt x="1923" y="2569"/>
                </a:lnTo>
                <a:lnTo>
                  <a:pt x="1923" y="2571"/>
                </a:lnTo>
                <a:close/>
                <a:moveTo>
                  <a:pt x="1930" y="2569"/>
                </a:moveTo>
                <a:lnTo>
                  <a:pt x="1931" y="2569"/>
                </a:lnTo>
                <a:lnTo>
                  <a:pt x="1930" y="2569"/>
                </a:lnTo>
                <a:lnTo>
                  <a:pt x="1930" y="2571"/>
                </a:lnTo>
                <a:lnTo>
                  <a:pt x="1930" y="2569"/>
                </a:lnTo>
                <a:close/>
                <a:moveTo>
                  <a:pt x="1946" y="2571"/>
                </a:moveTo>
                <a:lnTo>
                  <a:pt x="1946" y="2569"/>
                </a:lnTo>
                <a:lnTo>
                  <a:pt x="1948" y="2569"/>
                </a:lnTo>
                <a:lnTo>
                  <a:pt x="1946" y="2571"/>
                </a:lnTo>
                <a:close/>
                <a:moveTo>
                  <a:pt x="1946" y="2569"/>
                </a:moveTo>
                <a:lnTo>
                  <a:pt x="1945" y="2569"/>
                </a:lnTo>
                <a:lnTo>
                  <a:pt x="1946" y="2569"/>
                </a:lnTo>
                <a:close/>
                <a:moveTo>
                  <a:pt x="1998" y="2568"/>
                </a:moveTo>
                <a:lnTo>
                  <a:pt x="1998" y="2569"/>
                </a:lnTo>
                <a:lnTo>
                  <a:pt x="1998" y="2568"/>
                </a:lnTo>
                <a:close/>
                <a:moveTo>
                  <a:pt x="1452" y="2568"/>
                </a:moveTo>
                <a:lnTo>
                  <a:pt x="1452" y="2569"/>
                </a:lnTo>
                <a:lnTo>
                  <a:pt x="1452" y="2568"/>
                </a:lnTo>
                <a:close/>
                <a:moveTo>
                  <a:pt x="1449" y="2569"/>
                </a:moveTo>
                <a:lnTo>
                  <a:pt x="1451" y="2569"/>
                </a:lnTo>
                <a:lnTo>
                  <a:pt x="1452" y="2569"/>
                </a:lnTo>
                <a:lnTo>
                  <a:pt x="1452" y="2568"/>
                </a:lnTo>
                <a:lnTo>
                  <a:pt x="1454" y="2568"/>
                </a:lnTo>
                <a:lnTo>
                  <a:pt x="1454" y="2569"/>
                </a:lnTo>
                <a:lnTo>
                  <a:pt x="1454" y="2568"/>
                </a:lnTo>
                <a:lnTo>
                  <a:pt x="1456" y="2569"/>
                </a:lnTo>
                <a:lnTo>
                  <a:pt x="1457" y="2569"/>
                </a:lnTo>
                <a:lnTo>
                  <a:pt x="1457" y="2571"/>
                </a:lnTo>
                <a:lnTo>
                  <a:pt x="1459" y="2571"/>
                </a:lnTo>
                <a:lnTo>
                  <a:pt x="1459" y="2573"/>
                </a:lnTo>
                <a:lnTo>
                  <a:pt x="1461" y="2574"/>
                </a:lnTo>
                <a:lnTo>
                  <a:pt x="1461" y="2576"/>
                </a:lnTo>
                <a:lnTo>
                  <a:pt x="1462" y="2576"/>
                </a:lnTo>
                <a:lnTo>
                  <a:pt x="1462" y="2578"/>
                </a:lnTo>
                <a:lnTo>
                  <a:pt x="1461" y="2578"/>
                </a:lnTo>
                <a:lnTo>
                  <a:pt x="1461" y="2576"/>
                </a:lnTo>
                <a:lnTo>
                  <a:pt x="1459" y="2576"/>
                </a:lnTo>
                <a:lnTo>
                  <a:pt x="1459" y="2574"/>
                </a:lnTo>
                <a:lnTo>
                  <a:pt x="1457" y="2574"/>
                </a:lnTo>
                <a:lnTo>
                  <a:pt x="1457" y="2576"/>
                </a:lnTo>
                <a:lnTo>
                  <a:pt x="1456" y="2576"/>
                </a:lnTo>
                <a:lnTo>
                  <a:pt x="1457" y="2576"/>
                </a:lnTo>
                <a:lnTo>
                  <a:pt x="1457" y="2578"/>
                </a:lnTo>
                <a:lnTo>
                  <a:pt x="1457" y="2576"/>
                </a:lnTo>
                <a:lnTo>
                  <a:pt x="1457" y="2578"/>
                </a:lnTo>
                <a:lnTo>
                  <a:pt x="1459" y="2578"/>
                </a:lnTo>
                <a:lnTo>
                  <a:pt x="1461" y="2578"/>
                </a:lnTo>
                <a:lnTo>
                  <a:pt x="1462" y="2578"/>
                </a:lnTo>
                <a:lnTo>
                  <a:pt x="1462" y="2579"/>
                </a:lnTo>
                <a:lnTo>
                  <a:pt x="1464" y="2579"/>
                </a:lnTo>
                <a:lnTo>
                  <a:pt x="1464" y="2581"/>
                </a:lnTo>
                <a:lnTo>
                  <a:pt x="1464" y="2583"/>
                </a:lnTo>
                <a:lnTo>
                  <a:pt x="1464" y="2584"/>
                </a:lnTo>
                <a:lnTo>
                  <a:pt x="1462" y="2584"/>
                </a:lnTo>
                <a:lnTo>
                  <a:pt x="1464" y="2584"/>
                </a:lnTo>
                <a:lnTo>
                  <a:pt x="1466" y="2584"/>
                </a:lnTo>
                <a:lnTo>
                  <a:pt x="1466" y="2583"/>
                </a:lnTo>
                <a:lnTo>
                  <a:pt x="1466" y="2584"/>
                </a:lnTo>
                <a:lnTo>
                  <a:pt x="1466" y="2586"/>
                </a:lnTo>
                <a:lnTo>
                  <a:pt x="1467" y="2586"/>
                </a:lnTo>
                <a:lnTo>
                  <a:pt x="1467" y="2584"/>
                </a:lnTo>
                <a:lnTo>
                  <a:pt x="1466" y="2584"/>
                </a:lnTo>
                <a:lnTo>
                  <a:pt x="1466" y="2583"/>
                </a:lnTo>
                <a:lnTo>
                  <a:pt x="1466" y="2581"/>
                </a:lnTo>
                <a:lnTo>
                  <a:pt x="1467" y="2581"/>
                </a:lnTo>
                <a:lnTo>
                  <a:pt x="1467" y="2579"/>
                </a:lnTo>
                <a:lnTo>
                  <a:pt x="1467" y="2581"/>
                </a:lnTo>
                <a:lnTo>
                  <a:pt x="1467" y="2583"/>
                </a:lnTo>
                <a:lnTo>
                  <a:pt x="1469" y="2583"/>
                </a:lnTo>
                <a:lnTo>
                  <a:pt x="1471" y="2581"/>
                </a:lnTo>
                <a:lnTo>
                  <a:pt x="1472" y="2581"/>
                </a:lnTo>
                <a:lnTo>
                  <a:pt x="1472" y="2583"/>
                </a:lnTo>
                <a:lnTo>
                  <a:pt x="1472" y="2584"/>
                </a:lnTo>
                <a:lnTo>
                  <a:pt x="1474" y="2584"/>
                </a:lnTo>
                <a:lnTo>
                  <a:pt x="1474" y="2583"/>
                </a:lnTo>
                <a:lnTo>
                  <a:pt x="1476" y="2583"/>
                </a:lnTo>
                <a:lnTo>
                  <a:pt x="1477" y="2583"/>
                </a:lnTo>
                <a:lnTo>
                  <a:pt x="1477" y="2584"/>
                </a:lnTo>
                <a:lnTo>
                  <a:pt x="1479" y="2586"/>
                </a:lnTo>
                <a:lnTo>
                  <a:pt x="1479" y="2588"/>
                </a:lnTo>
                <a:lnTo>
                  <a:pt x="1479" y="2589"/>
                </a:lnTo>
                <a:lnTo>
                  <a:pt x="1479" y="2591"/>
                </a:lnTo>
                <a:lnTo>
                  <a:pt x="1477" y="2591"/>
                </a:lnTo>
                <a:lnTo>
                  <a:pt x="1476" y="2591"/>
                </a:lnTo>
                <a:lnTo>
                  <a:pt x="1476" y="2593"/>
                </a:lnTo>
                <a:lnTo>
                  <a:pt x="1474" y="2593"/>
                </a:lnTo>
                <a:lnTo>
                  <a:pt x="1472" y="2594"/>
                </a:lnTo>
                <a:lnTo>
                  <a:pt x="1472" y="2593"/>
                </a:lnTo>
                <a:lnTo>
                  <a:pt x="1471" y="2593"/>
                </a:lnTo>
                <a:lnTo>
                  <a:pt x="1471" y="2594"/>
                </a:lnTo>
                <a:lnTo>
                  <a:pt x="1471" y="2596"/>
                </a:lnTo>
                <a:lnTo>
                  <a:pt x="1469" y="2596"/>
                </a:lnTo>
                <a:lnTo>
                  <a:pt x="1467" y="2596"/>
                </a:lnTo>
                <a:lnTo>
                  <a:pt x="1466" y="2594"/>
                </a:lnTo>
                <a:lnTo>
                  <a:pt x="1466" y="2593"/>
                </a:lnTo>
                <a:lnTo>
                  <a:pt x="1464" y="2593"/>
                </a:lnTo>
                <a:lnTo>
                  <a:pt x="1462" y="2593"/>
                </a:lnTo>
                <a:lnTo>
                  <a:pt x="1462" y="2594"/>
                </a:lnTo>
                <a:lnTo>
                  <a:pt x="1462" y="2596"/>
                </a:lnTo>
                <a:lnTo>
                  <a:pt x="1462" y="2598"/>
                </a:lnTo>
                <a:lnTo>
                  <a:pt x="1461" y="2598"/>
                </a:lnTo>
                <a:lnTo>
                  <a:pt x="1459" y="2598"/>
                </a:lnTo>
                <a:lnTo>
                  <a:pt x="1459" y="2596"/>
                </a:lnTo>
                <a:lnTo>
                  <a:pt x="1459" y="2594"/>
                </a:lnTo>
                <a:lnTo>
                  <a:pt x="1457" y="2594"/>
                </a:lnTo>
                <a:lnTo>
                  <a:pt x="1457" y="2593"/>
                </a:lnTo>
                <a:lnTo>
                  <a:pt x="1457" y="2591"/>
                </a:lnTo>
                <a:lnTo>
                  <a:pt x="1456" y="2591"/>
                </a:lnTo>
                <a:lnTo>
                  <a:pt x="1454" y="2591"/>
                </a:lnTo>
                <a:lnTo>
                  <a:pt x="1454" y="2593"/>
                </a:lnTo>
                <a:lnTo>
                  <a:pt x="1454" y="2594"/>
                </a:lnTo>
                <a:lnTo>
                  <a:pt x="1454" y="2596"/>
                </a:lnTo>
                <a:lnTo>
                  <a:pt x="1456" y="2596"/>
                </a:lnTo>
                <a:lnTo>
                  <a:pt x="1454" y="2596"/>
                </a:lnTo>
                <a:lnTo>
                  <a:pt x="1456" y="2598"/>
                </a:lnTo>
                <a:lnTo>
                  <a:pt x="1456" y="2599"/>
                </a:lnTo>
                <a:lnTo>
                  <a:pt x="1457" y="2599"/>
                </a:lnTo>
                <a:lnTo>
                  <a:pt x="1457" y="2601"/>
                </a:lnTo>
                <a:lnTo>
                  <a:pt x="1457" y="2603"/>
                </a:lnTo>
                <a:lnTo>
                  <a:pt x="1459" y="2603"/>
                </a:lnTo>
                <a:lnTo>
                  <a:pt x="1461" y="2603"/>
                </a:lnTo>
                <a:lnTo>
                  <a:pt x="1462" y="2604"/>
                </a:lnTo>
                <a:lnTo>
                  <a:pt x="1464" y="2604"/>
                </a:lnTo>
                <a:lnTo>
                  <a:pt x="1464" y="2606"/>
                </a:lnTo>
                <a:lnTo>
                  <a:pt x="1466" y="2606"/>
                </a:lnTo>
                <a:lnTo>
                  <a:pt x="1467" y="2606"/>
                </a:lnTo>
                <a:lnTo>
                  <a:pt x="1469" y="2608"/>
                </a:lnTo>
                <a:lnTo>
                  <a:pt x="1469" y="2609"/>
                </a:lnTo>
                <a:lnTo>
                  <a:pt x="1471" y="2609"/>
                </a:lnTo>
                <a:lnTo>
                  <a:pt x="1471" y="2611"/>
                </a:lnTo>
                <a:lnTo>
                  <a:pt x="1472" y="2611"/>
                </a:lnTo>
                <a:lnTo>
                  <a:pt x="1471" y="2611"/>
                </a:lnTo>
                <a:lnTo>
                  <a:pt x="1471" y="2613"/>
                </a:lnTo>
                <a:lnTo>
                  <a:pt x="1469" y="2611"/>
                </a:lnTo>
                <a:lnTo>
                  <a:pt x="1467" y="2611"/>
                </a:lnTo>
                <a:lnTo>
                  <a:pt x="1466" y="2611"/>
                </a:lnTo>
                <a:lnTo>
                  <a:pt x="1466" y="2609"/>
                </a:lnTo>
                <a:lnTo>
                  <a:pt x="1464" y="2609"/>
                </a:lnTo>
                <a:lnTo>
                  <a:pt x="1464" y="2608"/>
                </a:lnTo>
                <a:lnTo>
                  <a:pt x="1462" y="2608"/>
                </a:lnTo>
                <a:lnTo>
                  <a:pt x="1462" y="2606"/>
                </a:lnTo>
                <a:lnTo>
                  <a:pt x="1461" y="2606"/>
                </a:lnTo>
                <a:lnTo>
                  <a:pt x="1459" y="2606"/>
                </a:lnTo>
                <a:lnTo>
                  <a:pt x="1457" y="2606"/>
                </a:lnTo>
                <a:lnTo>
                  <a:pt x="1457" y="2608"/>
                </a:lnTo>
                <a:lnTo>
                  <a:pt x="1457" y="2609"/>
                </a:lnTo>
                <a:lnTo>
                  <a:pt x="1459" y="2609"/>
                </a:lnTo>
                <a:lnTo>
                  <a:pt x="1461" y="2611"/>
                </a:lnTo>
                <a:lnTo>
                  <a:pt x="1461" y="2613"/>
                </a:lnTo>
                <a:lnTo>
                  <a:pt x="1461" y="2614"/>
                </a:lnTo>
                <a:lnTo>
                  <a:pt x="1462" y="2614"/>
                </a:lnTo>
                <a:lnTo>
                  <a:pt x="1464" y="2616"/>
                </a:lnTo>
                <a:lnTo>
                  <a:pt x="1464" y="2618"/>
                </a:lnTo>
                <a:lnTo>
                  <a:pt x="1466" y="2618"/>
                </a:lnTo>
                <a:lnTo>
                  <a:pt x="1466" y="2619"/>
                </a:lnTo>
                <a:lnTo>
                  <a:pt x="1466" y="2621"/>
                </a:lnTo>
                <a:lnTo>
                  <a:pt x="1464" y="2621"/>
                </a:lnTo>
                <a:lnTo>
                  <a:pt x="1466" y="2621"/>
                </a:lnTo>
                <a:lnTo>
                  <a:pt x="1466" y="2623"/>
                </a:lnTo>
                <a:lnTo>
                  <a:pt x="1464" y="2623"/>
                </a:lnTo>
                <a:lnTo>
                  <a:pt x="1464" y="2621"/>
                </a:lnTo>
                <a:lnTo>
                  <a:pt x="1462" y="2621"/>
                </a:lnTo>
                <a:lnTo>
                  <a:pt x="1461" y="2621"/>
                </a:lnTo>
                <a:lnTo>
                  <a:pt x="1459" y="2623"/>
                </a:lnTo>
                <a:lnTo>
                  <a:pt x="1459" y="2624"/>
                </a:lnTo>
                <a:lnTo>
                  <a:pt x="1461" y="2624"/>
                </a:lnTo>
                <a:lnTo>
                  <a:pt x="1461" y="2626"/>
                </a:lnTo>
                <a:lnTo>
                  <a:pt x="1462" y="2626"/>
                </a:lnTo>
                <a:lnTo>
                  <a:pt x="1462" y="2628"/>
                </a:lnTo>
                <a:lnTo>
                  <a:pt x="1464" y="2628"/>
                </a:lnTo>
                <a:lnTo>
                  <a:pt x="1464" y="2629"/>
                </a:lnTo>
                <a:lnTo>
                  <a:pt x="1466" y="2629"/>
                </a:lnTo>
                <a:lnTo>
                  <a:pt x="1464" y="2629"/>
                </a:lnTo>
                <a:lnTo>
                  <a:pt x="1462" y="2629"/>
                </a:lnTo>
                <a:lnTo>
                  <a:pt x="1462" y="2631"/>
                </a:lnTo>
                <a:lnTo>
                  <a:pt x="1461" y="2631"/>
                </a:lnTo>
                <a:lnTo>
                  <a:pt x="1461" y="2629"/>
                </a:lnTo>
                <a:lnTo>
                  <a:pt x="1461" y="2628"/>
                </a:lnTo>
                <a:lnTo>
                  <a:pt x="1459" y="2628"/>
                </a:lnTo>
                <a:lnTo>
                  <a:pt x="1457" y="2628"/>
                </a:lnTo>
                <a:lnTo>
                  <a:pt x="1457" y="2626"/>
                </a:lnTo>
                <a:lnTo>
                  <a:pt x="1457" y="2624"/>
                </a:lnTo>
                <a:lnTo>
                  <a:pt x="1456" y="2624"/>
                </a:lnTo>
                <a:lnTo>
                  <a:pt x="1454" y="2624"/>
                </a:lnTo>
                <a:lnTo>
                  <a:pt x="1454" y="2623"/>
                </a:lnTo>
                <a:lnTo>
                  <a:pt x="1452" y="2623"/>
                </a:lnTo>
                <a:lnTo>
                  <a:pt x="1452" y="2621"/>
                </a:lnTo>
                <a:lnTo>
                  <a:pt x="1451" y="2619"/>
                </a:lnTo>
                <a:lnTo>
                  <a:pt x="1451" y="2618"/>
                </a:lnTo>
                <a:lnTo>
                  <a:pt x="1451" y="2616"/>
                </a:lnTo>
                <a:lnTo>
                  <a:pt x="1451" y="2614"/>
                </a:lnTo>
                <a:lnTo>
                  <a:pt x="1449" y="2614"/>
                </a:lnTo>
                <a:lnTo>
                  <a:pt x="1447" y="2614"/>
                </a:lnTo>
                <a:lnTo>
                  <a:pt x="1447" y="2613"/>
                </a:lnTo>
                <a:lnTo>
                  <a:pt x="1447" y="2611"/>
                </a:lnTo>
                <a:lnTo>
                  <a:pt x="1449" y="2611"/>
                </a:lnTo>
                <a:lnTo>
                  <a:pt x="1451" y="2611"/>
                </a:lnTo>
                <a:lnTo>
                  <a:pt x="1451" y="2609"/>
                </a:lnTo>
                <a:lnTo>
                  <a:pt x="1452" y="2609"/>
                </a:lnTo>
                <a:lnTo>
                  <a:pt x="1452" y="2608"/>
                </a:lnTo>
                <a:lnTo>
                  <a:pt x="1452" y="2606"/>
                </a:lnTo>
                <a:lnTo>
                  <a:pt x="1452" y="2604"/>
                </a:lnTo>
                <a:lnTo>
                  <a:pt x="1452" y="2603"/>
                </a:lnTo>
                <a:lnTo>
                  <a:pt x="1452" y="2601"/>
                </a:lnTo>
                <a:lnTo>
                  <a:pt x="1451" y="2601"/>
                </a:lnTo>
                <a:lnTo>
                  <a:pt x="1451" y="2603"/>
                </a:lnTo>
                <a:lnTo>
                  <a:pt x="1449" y="2603"/>
                </a:lnTo>
                <a:lnTo>
                  <a:pt x="1449" y="2601"/>
                </a:lnTo>
                <a:lnTo>
                  <a:pt x="1447" y="2601"/>
                </a:lnTo>
                <a:lnTo>
                  <a:pt x="1447" y="2599"/>
                </a:lnTo>
                <a:lnTo>
                  <a:pt x="1447" y="2598"/>
                </a:lnTo>
                <a:lnTo>
                  <a:pt x="1446" y="2598"/>
                </a:lnTo>
                <a:lnTo>
                  <a:pt x="1446" y="2596"/>
                </a:lnTo>
                <a:lnTo>
                  <a:pt x="1447" y="2596"/>
                </a:lnTo>
                <a:lnTo>
                  <a:pt x="1447" y="2594"/>
                </a:lnTo>
                <a:lnTo>
                  <a:pt x="1447" y="2593"/>
                </a:lnTo>
                <a:lnTo>
                  <a:pt x="1446" y="2593"/>
                </a:lnTo>
                <a:lnTo>
                  <a:pt x="1446" y="2594"/>
                </a:lnTo>
                <a:lnTo>
                  <a:pt x="1444" y="2594"/>
                </a:lnTo>
                <a:lnTo>
                  <a:pt x="1444" y="2593"/>
                </a:lnTo>
                <a:lnTo>
                  <a:pt x="1444" y="2591"/>
                </a:lnTo>
                <a:lnTo>
                  <a:pt x="1446" y="2591"/>
                </a:lnTo>
                <a:lnTo>
                  <a:pt x="1446" y="2593"/>
                </a:lnTo>
                <a:lnTo>
                  <a:pt x="1446" y="2591"/>
                </a:lnTo>
                <a:lnTo>
                  <a:pt x="1446" y="2589"/>
                </a:lnTo>
                <a:lnTo>
                  <a:pt x="1447" y="2589"/>
                </a:lnTo>
                <a:lnTo>
                  <a:pt x="1446" y="2589"/>
                </a:lnTo>
                <a:lnTo>
                  <a:pt x="1446" y="2588"/>
                </a:lnTo>
                <a:lnTo>
                  <a:pt x="1447" y="2588"/>
                </a:lnTo>
                <a:lnTo>
                  <a:pt x="1446" y="2588"/>
                </a:lnTo>
                <a:lnTo>
                  <a:pt x="1446" y="2586"/>
                </a:lnTo>
                <a:lnTo>
                  <a:pt x="1446" y="2584"/>
                </a:lnTo>
                <a:lnTo>
                  <a:pt x="1444" y="2584"/>
                </a:lnTo>
                <a:lnTo>
                  <a:pt x="1442" y="2584"/>
                </a:lnTo>
                <a:lnTo>
                  <a:pt x="1442" y="2583"/>
                </a:lnTo>
                <a:lnTo>
                  <a:pt x="1442" y="2581"/>
                </a:lnTo>
                <a:lnTo>
                  <a:pt x="1444" y="2581"/>
                </a:lnTo>
                <a:lnTo>
                  <a:pt x="1442" y="2581"/>
                </a:lnTo>
                <a:lnTo>
                  <a:pt x="1444" y="2581"/>
                </a:lnTo>
                <a:lnTo>
                  <a:pt x="1442" y="2581"/>
                </a:lnTo>
                <a:lnTo>
                  <a:pt x="1442" y="2579"/>
                </a:lnTo>
                <a:lnTo>
                  <a:pt x="1442" y="2578"/>
                </a:lnTo>
                <a:lnTo>
                  <a:pt x="1444" y="2578"/>
                </a:lnTo>
                <a:lnTo>
                  <a:pt x="1444" y="2576"/>
                </a:lnTo>
                <a:lnTo>
                  <a:pt x="1444" y="2574"/>
                </a:lnTo>
                <a:lnTo>
                  <a:pt x="1444" y="2573"/>
                </a:lnTo>
                <a:lnTo>
                  <a:pt x="1444" y="2571"/>
                </a:lnTo>
                <a:lnTo>
                  <a:pt x="1446" y="2571"/>
                </a:lnTo>
                <a:lnTo>
                  <a:pt x="1446" y="2569"/>
                </a:lnTo>
                <a:lnTo>
                  <a:pt x="1446" y="2568"/>
                </a:lnTo>
                <a:lnTo>
                  <a:pt x="1446" y="2569"/>
                </a:lnTo>
                <a:lnTo>
                  <a:pt x="1447" y="2569"/>
                </a:lnTo>
                <a:lnTo>
                  <a:pt x="1447" y="2568"/>
                </a:lnTo>
                <a:lnTo>
                  <a:pt x="1449" y="2568"/>
                </a:lnTo>
                <a:lnTo>
                  <a:pt x="1449" y="2569"/>
                </a:lnTo>
                <a:close/>
                <a:moveTo>
                  <a:pt x="1931" y="2568"/>
                </a:moveTo>
                <a:lnTo>
                  <a:pt x="1933" y="2568"/>
                </a:lnTo>
                <a:lnTo>
                  <a:pt x="1933" y="2569"/>
                </a:lnTo>
                <a:lnTo>
                  <a:pt x="1931" y="2569"/>
                </a:lnTo>
                <a:lnTo>
                  <a:pt x="1931" y="2568"/>
                </a:lnTo>
                <a:close/>
                <a:moveTo>
                  <a:pt x="1931" y="2568"/>
                </a:moveTo>
                <a:lnTo>
                  <a:pt x="1931" y="2569"/>
                </a:lnTo>
                <a:lnTo>
                  <a:pt x="1930" y="2569"/>
                </a:lnTo>
                <a:lnTo>
                  <a:pt x="1931" y="2569"/>
                </a:lnTo>
                <a:lnTo>
                  <a:pt x="1930" y="2569"/>
                </a:lnTo>
                <a:lnTo>
                  <a:pt x="1930" y="2568"/>
                </a:lnTo>
                <a:lnTo>
                  <a:pt x="1931" y="2568"/>
                </a:lnTo>
                <a:close/>
                <a:moveTo>
                  <a:pt x="1948" y="2568"/>
                </a:moveTo>
                <a:lnTo>
                  <a:pt x="1946" y="2569"/>
                </a:lnTo>
                <a:lnTo>
                  <a:pt x="1946" y="2568"/>
                </a:lnTo>
                <a:lnTo>
                  <a:pt x="1948" y="2568"/>
                </a:lnTo>
                <a:close/>
                <a:moveTo>
                  <a:pt x="1940" y="2571"/>
                </a:moveTo>
                <a:lnTo>
                  <a:pt x="1940" y="2573"/>
                </a:lnTo>
                <a:lnTo>
                  <a:pt x="1938" y="2573"/>
                </a:lnTo>
                <a:lnTo>
                  <a:pt x="1936" y="2573"/>
                </a:lnTo>
                <a:lnTo>
                  <a:pt x="1936" y="2574"/>
                </a:lnTo>
                <a:lnTo>
                  <a:pt x="1936" y="2576"/>
                </a:lnTo>
                <a:lnTo>
                  <a:pt x="1935" y="2576"/>
                </a:lnTo>
                <a:lnTo>
                  <a:pt x="1933" y="2576"/>
                </a:lnTo>
                <a:lnTo>
                  <a:pt x="1933" y="2578"/>
                </a:lnTo>
                <a:lnTo>
                  <a:pt x="1931" y="2578"/>
                </a:lnTo>
                <a:lnTo>
                  <a:pt x="1931" y="2576"/>
                </a:lnTo>
                <a:lnTo>
                  <a:pt x="1931" y="2574"/>
                </a:lnTo>
                <a:lnTo>
                  <a:pt x="1931" y="2576"/>
                </a:lnTo>
                <a:lnTo>
                  <a:pt x="1931" y="2574"/>
                </a:lnTo>
                <a:lnTo>
                  <a:pt x="1930" y="2574"/>
                </a:lnTo>
                <a:lnTo>
                  <a:pt x="1930" y="2573"/>
                </a:lnTo>
                <a:lnTo>
                  <a:pt x="1931" y="2573"/>
                </a:lnTo>
                <a:lnTo>
                  <a:pt x="1931" y="2571"/>
                </a:lnTo>
                <a:lnTo>
                  <a:pt x="1933" y="2571"/>
                </a:lnTo>
                <a:lnTo>
                  <a:pt x="1935" y="2571"/>
                </a:lnTo>
                <a:lnTo>
                  <a:pt x="1935" y="2569"/>
                </a:lnTo>
                <a:lnTo>
                  <a:pt x="1936" y="2569"/>
                </a:lnTo>
                <a:lnTo>
                  <a:pt x="1936" y="2568"/>
                </a:lnTo>
                <a:lnTo>
                  <a:pt x="1938" y="2568"/>
                </a:lnTo>
                <a:lnTo>
                  <a:pt x="1940" y="2568"/>
                </a:lnTo>
                <a:lnTo>
                  <a:pt x="1941" y="2568"/>
                </a:lnTo>
                <a:lnTo>
                  <a:pt x="1941" y="2569"/>
                </a:lnTo>
                <a:lnTo>
                  <a:pt x="1940" y="2569"/>
                </a:lnTo>
                <a:lnTo>
                  <a:pt x="1941" y="2569"/>
                </a:lnTo>
                <a:lnTo>
                  <a:pt x="1941" y="2571"/>
                </a:lnTo>
                <a:lnTo>
                  <a:pt x="1940" y="2571"/>
                </a:lnTo>
                <a:close/>
                <a:moveTo>
                  <a:pt x="1916" y="2568"/>
                </a:moveTo>
                <a:lnTo>
                  <a:pt x="1918" y="2568"/>
                </a:lnTo>
                <a:lnTo>
                  <a:pt x="1918" y="2569"/>
                </a:lnTo>
                <a:lnTo>
                  <a:pt x="1918" y="2571"/>
                </a:lnTo>
                <a:lnTo>
                  <a:pt x="1916" y="2571"/>
                </a:lnTo>
                <a:lnTo>
                  <a:pt x="1916" y="2573"/>
                </a:lnTo>
                <a:lnTo>
                  <a:pt x="1916" y="2571"/>
                </a:lnTo>
                <a:lnTo>
                  <a:pt x="1915" y="2569"/>
                </a:lnTo>
                <a:lnTo>
                  <a:pt x="1915" y="2568"/>
                </a:lnTo>
                <a:lnTo>
                  <a:pt x="1916" y="2568"/>
                </a:lnTo>
                <a:close/>
                <a:moveTo>
                  <a:pt x="1451" y="2568"/>
                </a:moveTo>
                <a:lnTo>
                  <a:pt x="1449" y="2568"/>
                </a:lnTo>
                <a:lnTo>
                  <a:pt x="1451" y="2566"/>
                </a:lnTo>
                <a:lnTo>
                  <a:pt x="1451" y="2568"/>
                </a:lnTo>
                <a:close/>
                <a:moveTo>
                  <a:pt x="1454" y="2568"/>
                </a:moveTo>
                <a:lnTo>
                  <a:pt x="1454" y="2566"/>
                </a:lnTo>
                <a:lnTo>
                  <a:pt x="1454" y="2568"/>
                </a:lnTo>
                <a:close/>
                <a:moveTo>
                  <a:pt x="1920" y="2569"/>
                </a:moveTo>
                <a:lnTo>
                  <a:pt x="1920" y="2568"/>
                </a:lnTo>
                <a:lnTo>
                  <a:pt x="1920" y="2566"/>
                </a:lnTo>
                <a:lnTo>
                  <a:pt x="1920" y="2568"/>
                </a:lnTo>
                <a:lnTo>
                  <a:pt x="1920" y="2569"/>
                </a:lnTo>
                <a:close/>
                <a:moveTo>
                  <a:pt x="1950" y="2566"/>
                </a:moveTo>
                <a:lnTo>
                  <a:pt x="1950" y="2568"/>
                </a:lnTo>
                <a:lnTo>
                  <a:pt x="1950" y="2566"/>
                </a:lnTo>
                <a:close/>
                <a:moveTo>
                  <a:pt x="1918" y="2568"/>
                </a:moveTo>
                <a:lnTo>
                  <a:pt x="1918" y="2566"/>
                </a:lnTo>
                <a:lnTo>
                  <a:pt x="1920" y="2566"/>
                </a:lnTo>
                <a:lnTo>
                  <a:pt x="1918" y="2566"/>
                </a:lnTo>
                <a:lnTo>
                  <a:pt x="1918" y="2568"/>
                </a:lnTo>
                <a:close/>
                <a:moveTo>
                  <a:pt x="1955" y="2566"/>
                </a:moveTo>
                <a:lnTo>
                  <a:pt x="1953" y="2566"/>
                </a:lnTo>
                <a:lnTo>
                  <a:pt x="1955" y="2566"/>
                </a:lnTo>
                <a:lnTo>
                  <a:pt x="1955" y="2564"/>
                </a:lnTo>
                <a:lnTo>
                  <a:pt x="1955" y="2566"/>
                </a:lnTo>
                <a:close/>
                <a:moveTo>
                  <a:pt x="1444" y="2564"/>
                </a:moveTo>
                <a:lnTo>
                  <a:pt x="1446" y="2564"/>
                </a:lnTo>
                <a:lnTo>
                  <a:pt x="1446" y="2566"/>
                </a:lnTo>
                <a:lnTo>
                  <a:pt x="1444" y="2566"/>
                </a:lnTo>
                <a:lnTo>
                  <a:pt x="1444" y="2564"/>
                </a:lnTo>
                <a:close/>
                <a:moveTo>
                  <a:pt x="1921" y="2566"/>
                </a:moveTo>
                <a:lnTo>
                  <a:pt x="1921" y="2564"/>
                </a:lnTo>
                <a:lnTo>
                  <a:pt x="1921" y="2566"/>
                </a:lnTo>
                <a:close/>
                <a:moveTo>
                  <a:pt x="1943" y="2566"/>
                </a:moveTo>
                <a:lnTo>
                  <a:pt x="1943" y="2564"/>
                </a:lnTo>
                <a:lnTo>
                  <a:pt x="1945" y="2564"/>
                </a:lnTo>
                <a:lnTo>
                  <a:pt x="1945" y="2566"/>
                </a:lnTo>
                <a:lnTo>
                  <a:pt x="1943" y="2566"/>
                </a:lnTo>
                <a:close/>
                <a:moveTo>
                  <a:pt x="1427" y="2564"/>
                </a:moveTo>
                <a:lnTo>
                  <a:pt x="1427" y="2563"/>
                </a:lnTo>
                <a:lnTo>
                  <a:pt x="1427" y="2564"/>
                </a:lnTo>
                <a:close/>
                <a:moveTo>
                  <a:pt x="1998" y="2563"/>
                </a:moveTo>
                <a:lnTo>
                  <a:pt x="1998" y="2564"/>
                </a:lnTo>
                <a:lnTo>
                  <a:pt x="1997" y="2564"/>
                </a:lnTo>
                <a:lnTo>
                  <a:pt x="1997" y="2563"/>
                </a:lnTo>
                <a:lnTo>
                  <a:pt x="1998" y="2563"/>
                </a:lnTo>
                <a:close/>
                <a:moveTo>
                  <a:pt x="1953" y="2564"/>
                </a:moveTo>
                <a:lnTo>
                  <a:pt x="1953" y="2563"/>
                </a:lnTo>
                <a:lnTo>
                  <a:pt x="1955" y="2563"/>
                </a:lnTo>
                <a:lnTo>
                  <a:pt x="1955" y="2564"/>
                </a:lnTo>
                <a:lnTo>
                  <a:pt x="1953" y="2564"/>
                </a:lnTo>
                <a:close/>
                <a:moveTo>
                  <a:pt x="1997" y="2563"/>
                </a:moveTo>
                <a:lnTo>
                  <a:pt x="1997" y="2561"/>
                </a:lnTo>
                <a:lnTo>
                  <a:pt x="1997" y="2563"/>
                </a:lnTo>
                <a:close/>
                <a:moveTo>
                  <a:pt x="2224" y="2561"/>
                </a:moveTo>
                <a:lnTo>
                  <a:pt x="2224" y="2563"/>
                </a:lnTo>
                <a:lnTo>
                  <a:pt x="2222" y="2561"/>
                </a:lnTo>
                <a:lnTo>
                  <a:pt x="2224" y="2561"/>
                </a:lnTo>
                <a:close/>
                <a:moveTo>
                  <a:pt x="2000" y="2561"/>
                </a:moveTo>
                <a:lnTo>
                  <a:pt x="2002" y="2561"/>
                </a:lnTo>
                <a:lnTo>
                  <a:pt x="2000" y="2561"/>
                </a:lnTo>
                <a:lnTo>
                  <a:pt x="2000" y="2563"/>
                </a:lnTo>
                <a:lnTo>
                  <a:pt x="2002" y="2563"/>
                </a:lnTo>
                <a:lnTo>
                  <a:pt x="2002" y="2564"/>
                </a:lnTo>
                <a:lnTo>
                  <a:pt x="2003" y="2564"/>
                </a:lnTo>
                <a:lnTo>
                  <a:pt x="2005" y="2564"/>
                </a:lnTo>
                <a:lnTo>
                  <a:pt x="2005" y="2566"/>
                </a:lnTo>
                <a:lnTo>
                  <a:pt x="2003" y="2566"/>
                </a:lnTo>
                <a:lnTo>
                  <a:pt x="2002" y="2566"/>
                </a:lnTo>
                <a:lnTo>
                  <a:pt x="2000" y="2566"/>
                </a:lnTo>
                <a:lnTo>
                  <a:pt x="1998" y="2564"/>
                </a:lnTo>
                <a:lnTo>
                  <a:pt x="2000" y="2564"/>
                </a:lnTo>
                <a:lnTo>
                  <a:pt x="2000" y="2563"/>
                </a:lnTo>
                <a:lnTo>
                  <a:pt x="2000" y="2564"/>
                </a:lnTo>
                <a:lnTo>
                  <a:pt x="2002" y="2564"/>
                </a:lnTo>
                <a:lnTo>
                  <a:pt x="2002" y="2563"/>
                </a:lnTo>
                <a:lnTo>
                  <a:pt x="2000" y="2563"/>
                </a:lnTo>
                <a:lnTo>
                  <a:pt x="2000" y="2561"/>
                </a:lnTo>
                <a:close/>
                <a:moveTo>
                  <a:pt x="1995" y="2563"/>
                </a:moveTo>
                <a:lnTo>
                  <a:pt x="1993" y="2563"/>
                </a:lnTo>
                <a:lnTo>
                  <a:pt x="1992" y="2563"/>
                </a:lnTo>
                <a:lnTo>
                  <a:pt x="1992" y="2561"/>
                </a:lnTo>
                <a:lnTo>
                  <a:pt x="1993" y="2561"/>
                </a:lnTo>
                <a:lnTo>
                  <a:pt x="1995" y="2561"/>
                </a:lnTo>
                <a:lnTo>
                  <a:pt x="1997" y="2561"/>
                </a:lnTo>
                <a:lnTo>
                  <a:pt x="1995" y="2561"/>
                </a:lnTo>
                <a:lnTo>
                  <a:pt x="1995" y="2563"/>
                </a:lnTo>
                <a:close/>
                <a:moveTo>
                  <a:pt x="2035" y="2563"/>
                </a:moveTo>
                <a:lnTo>
                  <a:pt x="2035" y="2564"/>
                </a:lnTo>
                <a:lnTo>
                  <a:pt x="2035" y="2566"/>
                </a:lnTo>
                <a:lnTo>
                  <a:pt x="2035" y="2568"/>
                </a:lnTo>
                <a:lnTo>
                  <a:pt x="2035" y="2569"/>
                </a:lnTo>
                <a:lnTo>
                  <a:pt x="2035" y="2571"/>
                </a:lnTo>
                <a:lnTo>
                  <a:pt x="2033" y="2571"/>
                </a:lnTo>
                <a:lnTo>
                  <a:pt x="2033" y="2573"/>
                </a:lnTo>
                <a:lnTo>
                  <a:pt x="2033" y="2574"/>
                </a:lnTo>
                <a:lnTo>
                  <a:pt x="2033" y="2576"/>
                </a:lnTo>
                <a:lnTo>
                  <a:pt x="2032" y="2576"/>
                </a:lnTo>
                <a:lnTo>
                  <a:pt x="2030" y="2576"/>
                </a:lnTo>
                <a:lnTo>
                  <a:pt x="2030" y="2578"/>
                </a:lnTo>
                <a:lnTo>
                  <a:pt x="2028" y="2578"/>
                </a:lnTo>
                <a:lnTo>
                  <a:pt x="2028" y="2579"/>
                </a:lnTo>
                <a:lnTo>
                  <a:pt x="2028" y="2581"/>
                </a:lnTo>
                <a:lnTo>
                  <a:pt x="2028" y="2583"/>
                </a:lnTo>
                <a:lnTo>
                  <a:pt x="2027" y="2583"/>
                </a:lnTo>
                <a:lnTo>
                  <a:pt x="2027" y="2584"/>
                </a:lnTo>
                <a:lnTo>
                  <a:pt x="2027" y="2586"/>
                </a:lnTo>
                <a:lnTo>
                  <a:pt x="2027" y="2588"/>
                </a:lnTo>
                <a:lnTo>
                  <a:pt x="2025" y="2588"/>
                </a:lnTo>
                <a:lnTo>
                  <a:pt x="2025" y="2589"/>
                </a:lnTo>
                <a:lnTo>
                  <a:pt x="2025" y="2591"/>
                </a:lnTo>
                <a:lnTo>
                  <a:pt x="2023" y="2591"/>
                </a:lnTo>
                <a:lnTo>
                  <a:pt x="2022" y="2591"/>
                </a:lnTo>
                <a:lnTo>
                  <a:pt x="2020" y="2591"/>
                </a:lnTo>
                <a:lnTo>
                  <a:pt x="2020" y="2589"/>
                </a:lnTo>
                <a:lnTo>
                  <a:pt x="2018" y="2589"/>
                </a:lnTo>
                <a:lnTo>
                  <a:pt x="2017" y="2589"/>
                </a:lnTo>
                <a:lnTo>
                  <a:pt x="2015" y="2589"/>
                </a:lnTo>
                <a:lnTo>
                  <a:pt x="2015" y="2588"/>
                </a:lnTo>
                <a:lnTo>
                  <a:pt x="2013" y="2588"/>
                </a:lnTo>
                <a:lnTo>
                  <a:pt x="2013" y="2589"/>
                </a:lnTo>
                <a:lnTo>
                  <a:pt x="2012" y="2589"/>
                </a:lnTo>
                <a:lnTo>
                  <a:pt x="2010" y="2589"/>
                </a:lnTo>
                <a:lnTo>
                  <a:pt x="2010" y="2588"/>
                </a:lnTo>
                <a:lnTo>
                  <a:pt x="2010" y="2589"/>
                </a:lnTo>
                <a:lnTo>
                  <a:pt x="2010" y="2588"/>
                </a:lnTo>
                <a:lnTo>
                  <a:pt x="2010" y="2589"/>
                </a:lnTo>
                <a:lnTo>
                  <a:pt x="2008" y="2589"/>
                </a:lnTo>
                <a:lnTo>
                  <a:pt x="2007" y="2589"/>
                </a:lnTo>
                <a:lnTo>
                  <a:pt x="2005" y="2589"/>
                </a:lnTo>
                <a:lnTo>
                  <a:pt x="2003" y="2589"/>
                </a:lnTo>
                <a:lnTo>
                  <a:pt x="2002" y="2589"/>
                </a:lnTo>
                <a:lnTo>
                  <a:pt x="2000" y="2589"/>
                </a:lnTo>
                <a:lnTo>
                  <a:pt x="2000" y="2588"/>
                </a:lnTo>
                <a:lnTo>
                  <a:pt x="1998" y="2588"/>
                </a:lnTo>
                <a:lnTo>
                  <a:pt x="1998" y="2586"/>
                </a:lnTo>
                <a:lnTo>
                  <a:pt x="1998" y="2588"/>
                </a:lnTo>
                <a:lnTo>
                  <a:pt x="1997" y="2588"/>
                </a:lnTo>
                <a:lnTo>
                  <a:pt x="1995" y="2588"/>
                </a:lnTo>
                <a:lnTo>
                  <a:pt x="1995" y="2586"/>
                </a:lnTo>
                <a:lnTo>
                  <a:pt x="1995" y="2584"/>
                </a:lnTo>
                <a:lnTo>
                  <a:pt x="1993" y="2584"/>
                </a:lnTo>
                <a:lnTo>
                  <a:pt x="1992" y="2584"/>
                </a:lnTo>
                <a:lnTo>
                  <a:pt x="1993" y="2584"/>
                </a:lnTo>
                <a:lnTo>
                  <a:pt x="1993" y="2583"/>
                </a:lnTo>
                <a:lnTo>
                  <a:pt x="1992" y="2583"/>
                </a:lnTo>
                <a:lnTo>
                  <a:pt x="1993" y="2583"/>
                </a:lnTo>
                <a:lnTo>
                  <a:pt x="1993" y="2581"/>
                </a:lnTo>
                <a:lnTo>
                  <a:pt x="1992" y="2581"/>
                </a:lnTo>
                <a:lnTo>
                  <a:pt x="1993" y="2581"/>
                </a:lnTo>
                <a:lnTo>
                  <a:pt x="1992" y="2581"/>
                </a:lnTo>
                <a:lnTo>
                  <a:pt x="1993" y="2579"/>
                </a:lnTo>
                <a:lnTo>
                  <a:pt x="1993" y="2578"/>
                </a:lnTo>
                <a:lnTo>
                  <a:pt x="1992" y="2578"/>
                </a:lnTo>
                <a:lnTo>
                  <a:pt x="1992" y="2576"/>
                </a:lnTo>
                <a:lnTo>
                  <a:pt x="1990" y="2576"/>
                </a:lnTo>
                <a:lnTo>
                  <a:pt x="1992" y="2576"/>
                </a:lnTo>
                <a:lnTo>
                  <a:pt x="1992" y="2574"/>
                </a:lnTo>
                <a:lnTo>
                  <a:pt x="1990" y="2574"/>
                </a:lnTo>
                <a:lnTo>
                  <a:pt x="1990" y="2573"/>
                </a:lnTo>
                <a:lnTo>
                  <a:pt x="1990" y="2571"/>
                </a:lnTo>
                <a:lnTo>
                  <a:pt x="1990" y="2569"/>
                </a:lnTo>
                <a:lnTo>
                  <a:pt x="1990" y="2568"/>
                </a:lnTo>
                <a:lnTo>
                  <a:pt x="1992" y="2568"/>
                </a:lnTo>
                <a:lnTo>
                  <a:pt x="1992" y="2566"/>
                </a:lnTo>
                <a:lnTo>
                  <a:pt x="1993" y="2566"/>
                </a:lnTo>
                <a:lnTo>
                  <a:pt x="1995" y="2566"/>
                </a:lnTo>
                <a:lnTo>
                  <a:pt x="1995" y="2568"/>
                </a:lnTo>
                <a:lnTo>
                  <a:pt x="1997" y="2568"/>
                </a:lnTo>
                <a:lnTo>
                  <a:pt x="1997" y="2569"/>
                </a:lnTo>
                <a:lnTo>
                  <a:pt x="1998" y="2569"/>
                </a:lnTo>
                <a:lnTo>
                  <a:pt x="1997" y="2569"/>
                </a:lnTo>
                <a:lnTo>
                  <a:pt x="1998" y="2569"/>
                </a:lnTo>
                <a:lnTo>
                  <a:pt x="1998" y="2571"/>
                </a:lnTo>
                <a:lnTo>
                  <a:pt x="2000" y="2571"/>
                </a:lnTo>
                <a:lnTo>
                  <a:pt x="2000" y="2569"/>
                </a:lnTo>
                <a:lnTo>
                  <a:pt x="2002" y="2569"/>
                </a:lnTo>
                <a:lnTo>
                  <a:pt x="2000" y="2569"/>
                </a:lnTo>
                <a:lnTo>
                  <a:pt x="2002" y="2569"/>
                </a:lnTo>
                <a:lnTo>
                  <a:pt x="2002" y="2568"/>
                </a:lnTo>
                <a:lnTo>
                  <a:pt x="2000" y="2568"/>
                </a:lnTo>
                <a:lnTo>
                  <a:pt x="2002" y="2568"/>
                </a:lnTo>
                <a:lnTo>
                  <a:pt x="2002" y="2566"/>
                </a:lnTo>
                <a:lnTo>
                  <a:pt x="2003" y="2566"/>
                </a:lnTo>
                <a:lnTo>
                  <a:pt x="2003" y="2568"/>
                </a:lnTo>
                <a:lnTo>
                  <a:pt x="2005" y="2568"/>
                </a:lnTo>
                <a:lnTo>
                  <a:pt x="2007" y="2568"/>
                </a:lnTo>
                <a:lnTo>
                  <a:pt x="2008" y="2568"/>
                </a:lnTo>
                <a:lnTo>
                  <a:pt x="2010" y="2568"/>
                </a:lnTo>
                <a:lnTo>
                  <a:pt x="2010" y="2569"/>
                </a:lnTo>
                <a:lnTo>
                  <a:pt x="2012" y="2569"/>
                </a:lnTo>
                <a:lnTo>
                  <a:pt x="2012" y="2568"/>
                </a:lnTo>
                <a:lnTo>
                  <a:pt x="2010" y="2568"/>
                </a:lnTo>
                <a:lnTo>
                  <a:pt x="2008" y="2568"/>
                </a:lnTo>
                <a:lnTo>
                  <a:pt x="2007" y="2568"/>
                </a:lnTo>
                <a:lnTo>
                  <a:pt x="2007" y="2566"/>
                </a:lnTo>
                <a:lnTo>
                  <a:pt x="2005" y="2566"/>
                </a:lnTo>
                <a:lnTo>
                  <a:pt x="2007" y="2566"/>
                </a:lnTo>
                <a:lnTo>
                  <a:pt x="2007" y="2564"/>
                </a:lnTo>
                <a:lnTo>
                  <a:pt x="2008" y="2564"/>
                </a:lnTo>
                <a:lnTo>
                  <a:pt x="2010" y="2564"/>
                </a:lnTo>
                <a:lnTo>
                  <a:pt x="2012" y="2564"/>
                </a:lnTo>
                <a:lnTo>
                  <a:pt x="2012" y="2563"/>
                </a:lnTo>
                <a:lnTo>
                  <a:pt x="2012" y="2564"/>
                </a:lnTo>
                <a:lnTo>
                  <a:pt x="2012" y="2563"/>
                </a:lnTo>
                <a:lnTo>
                  <a:pt x="2013" y="2563"/>
                </a:lnTo>
                <a:lnTo>
                  <a:pt x="2015" y="2564"/>
                </a:lnTo>
                <a:lnTo>
                  <a:pt x="2017" y="2564"/>
                </a:lnTo>
                <a:lnTo>
                  <a:pt x="2018" y="2564"/>
                </a:lnTo>
                <a:lnTo>
                  <a:pt x="2020" y="2564"/>
                </a:lnTo>
                <a:lnTo>
                  <a:pt x="2022" y="2564"/>
                </a:lnTo>
                <a:lnTo>
                  <a:pt x="2022" y="2566"/>
                </a:lnTo>
                <a:lnTo>
                  <a:pt x="2023" y="2566"/>
                </a:lnTo>
                <a:lnTo>
                  <a:pt x="2025" y="2566"/>
                </a:lnTo>
                <a:lnTo>
                  <a:pt x="2027" y="2566"/>
                </a:lnTo>
                <a:lnTo>
                  <a:pt x="2028" y="2566"/>
                </a:lnTo>
                <a:lnTo>
                  <a:pt x="2028" y="2568"/>
                </a:lnTo>
                <a:lnTo>
                  <a:pt x="2028" y="2566"/>
                </a:lnTo>
                <a:lnTo>
                  <a:pt x="2028" y="2568"/>
                </a:lnTo>
                <a:lnTo>
                  <a:pt x="2030" y="2568"/>
                </a:lnTo>
                <a:lnTo>
                  <a:pt x="2030" y="2569"/>
                </a:lnTo>
                <a:lnTo>
                  <a:pt x="2030" y="2568"/>
                </a:lnTo>
                <a:lnTo>
                  <a:pt x="2030" y="2566"/>
                </a:lnTo>
                <a:lnTo>
                  <a:pt x="2032" y="2566"/>
                </a:lnTo>
                <a:lnTo>
                  <a:pt x="2032" y="2564"/>
                </a:lnTo>
                <a:lnTo>
                  <a:pt x="2032" y="2563"/>
                </a:lnTo>
                <a:lnTo>
                  <a:pt x="2032" y="2561"/>
                </a:lnTo>
                <a:lnTo>
                  <a:pt x="2033" y="2561"/>
                </a:lnTo>
                <a:lnTo>
                  <a:pt x="2033" y="2559"/>
                </a:lnTo>
                <a:lnTo>
                  <a:pt x="2035" y="2559"/>
                </a:lnTo>
                <a:lnTo>
                  <a:pt x="2035" y="2558"/>
                </a:lnTo>
                <a:lnTo>
                  <a:pt x="2035" y="2559"/>
                </a:lnTo>
                <a:lnTo>
                  <a:pt x="2035" y="2561"/>
                </a:lnTo>
                <a:lnTo>
                  <a:pt x="2035" y="2563"/>
                </a:lnTo>
                <a:close/>
                <a:moveTo>
                  <a:pt x="2037" y="2556"/>
                </a:moveTo>
                <a:lnTo>
                  <a:pt x="2038" y="2556"/>
                </a:lnTo>
                <a:lnTo>
                  <a:pt x="2038" y="2558"/>
                </a:lnTo>
                <a:lnTo>
                  <a:pt x="2037" y="2558"/>
                </a:lnTo>
                <a:lnTo>
                  <a:pt x="2037" y="2556"/>
                </a:lnTo>
                <a:close/>
                <a:moveTo>
                  <a:pt x="1926" y="2556"/>
                </a:moveTo>
                <a:lnTo>
                  <a:pt x="1926" y="2558"/>
                </a:lnTo>
                <a:lnTo>
                  <a:pt x="1926" y="2556"/>
                </a:lnTo>
                <a:close/>
                <a:moveTo>
                  <a:pt x="1424" y="2556"/>
                </a:moveTo>
                <a:lnTo>
                  <a:pt x="1424" y="2558"/>
                </a:lnTo>
                <a:lnTo>
                  <a:pt x="1422" y="2558"/>
                </a:lnTo>
                <a:lnTo>
                  <a:pt x="1422" y="2556"/>
                </a:lnTo>
                <a:lnTo>
                  <a:pt x="1424" y="2556"/>
                </a:lnTo>
                <a:close/>
                <a:moveTo>
                  <a:pt x="1987" y="2554"/>
                </a:moveTo>
                <a:lnTo>
                  <a:pt x="1987" y="2553"/>
                </a:lnTo>
                <a:lnTo>
                  <a:pt x="1988" y="2553"/>
                </a:lnTo>
                <a:lnTo>
                  <a:pt x="1988" y="2554"/>
                </a:lnTo>
                <a:lnTo>
                  <a:pt x="1987" y="2554"/>
                </a:lnTo>
                <a:close/>
                <a:moveTo>
                  <a:pt x="1995" y="2553"/>
                </a:moveTo>
                <a:lnTo>
                  <a:pt x="1995" y="2551"/>
                </a:lnTo>
                <a:lnTo>
                  <a:pt x="1997" y="2551"/>
                </a:lnTo>
                <a:lnTo>
                  <a:pt x="1995" y="2553"/>
                </a:lnTo>
                <a:close/>
                <a:moveTo>
                  <a:pt x="1983" y="2551"/>
                </a:moveTo>
                <a:lnTo>
                  <a:pt x="1983" y="2553"/>
                </a:lnTo>
                <a:lnTo>
                  <a:pt x="1983" y="2554"/>
                </a:lnTo>
                <a:lnTo>
                  <a:pt x="1983" y="2553"/>
                </a:lnTo>
                <a:lnTo>
                  <a:pt x="1983" y="2551"/>
                </a:lnTo>
                <a:lnTo>
                  <a:pt x="1985" y="2551"/>
                </a:lnTo>
                <a:lnTo>
                  <a:pt x="1985" y="2553"/>
                </a:lnTo>
                <a:lnTo>
                  <a:pt x="1987" y="2553"/>
                </a:lnTo>
                <a:lnTo>
                  <a:pt x="1987" y="2554"/>
                </a:lnTo>
                <a:lnTo>
                  <a:pt x="1987" y="2556"/>
                </a:lnTo>
                <a:lnTo>
                  <a:pt x="1988" y="2556"/>
                </a:lnTo>
                <a:lnTo>
                  <a:pt x="1988" y="2554"/>
                </a:lnTo>
                <a:lnTo>
                  <a:pt x="1988" y="2553"/>
                </a:lnTo>
                <a:lnTo>
                  <a:pt x="1990" y="2553"/>
                </a:lnTo>
                <a:lnTo>
                  <a:pt x="1990" y="2554"/>
                </a:lnTo>
                <a:lnTo>
                  <a:pt x="1990" y="2556"/>
                </a:lnTo>
                <a:lnTo>
                  <a:pt x="1990" y="2558"/>
                </a:lnTo>
                <a:lnTo>
                  <a:pt x="1992" y="2558"/>
                </a:lnTo>
                <a:lnTo>
                  <a:pt x="1992" y="2556"/>
                </a:lnTo>
                <a:lnTo>
                  <a:pt x="1992" y="2558"/>
                </a:lnTo>
                <a:lnTo>
                  <a:pt x="1993" y="2558"/>
                </a:lnTo>
                <a:lnTo>
                  <a:pt x="1993" y="2559"/>
                </a:lnTo>
                <a:lnTo>
                  <a:pt x="1992" y="2559"/>
                </a:lnTo>
                <a:lnTo>
                  <a:pt x="1992" y="2561"/>
                </a:lnTo>
                <a:lnTo>
                  <a:pt x="1990" y="2561"/>
                </a:lnTo>
                <a:lnTo>
                  <a:pt x="1988" y="2559"/>
                </a:lnTo>
                <a:lnTo>
                  <a:pt x="1988" y="2558"/>
                </a:lnTo>
                <a:lnTo>
                  <a:pt x="1988" y="2559"/>
                </a:lnTo>
                <a:lnTo>
                  <a:pt x="1988" y="2561"/>
                </a:lnTo>
                <a:lnTo>
                  <a:pt x="1988" y="2563"/>
                </a:lnTo>
                <a:lnTo>
                  <a:pt x="1988" y="2564"/>
                </a:lnTo>
                <a:lnTo>
                  <a:pt x="1988" y="2566"/>
                </a:lnTo>
                <a:lnTo>
                  <a:pt x="1988" y="2568"/>
                </a:lnTo>
                <a:lnTo>
                  <a:pt x="1988" y="2569"/>
                </a:lnTo>
                <a:lnTo>
                  <a:pt x="1988" y="2571"/>
                </a:lnTo>
                <a:lnTo>
                  <a:pt x="1988" y="2573"/>
                </a:lnTo>
                <a:lnTo>
                  <a:pt x="1988" y="2574"/>
                </a:lnTo>
                <a:lnTo>
                  <a:pt x="1990" y="2574"/>
                </a:lnTo>
                <a:lnTo>
                  <a:pt x="1990" y="2576"/>
                </a:lnTo>
                <a:lnTo>
                  <a:pt x="1988" y="2576"/>
                </a:lnTo>
                <a:lnTo>
                  <a:pt x="1988" y="2578"/>
                </a:lnTo>
                <a:lnTo>
                  <a:pt x="1987" y="2579"/>
                </a:lnTo>
                <a:lnTo>
                  <a:pt x="1988" y="2579"/>
                </a:lnTo>
                <a:lnTo>
                  <a:pt x="1988" y="2581"/>
                </a:lnTo>
                <a:lnTo>
                  <a:pt x="1988" y="2583"/>
                </a:lnTo>
                <a:lnTo>
                  <a:pt x="1987" y="2583"/>
                </a:lnTo>
                <a:lnTo>
                  <a:pt x="1988" y="2583"/>
                </a:lnTo>
                <a:lnTo>
                  <a:pt x="1988" y="2584"/>
                </a:lnTo>
                <a:lnTo>
                  <a:pt x="1990" y="2584"/>
                </a:lnTo>
                <a:lnTo>
                  <a:pt x="1988" y="2586"/>
                </a:lnTo>
                <a:lnTo>
                  <a:pt x="1990" y="2586"/>
                </a:lnTo>
                <a:lnTo>
                  <a:pt x="1990" y="2588"/>
                </a:lnTo>
                <a:lnTo>
                  <a:pt x="1988" y="2588"/>
                </a:lnTo>
                <a:lnTo>
                  <a:pt x="1988" y="2589"/>
                </a:lnTo>
                <a:lnTo>
                  <a:pt x="1987" y="2589"/>
                </a:lnTo>
                <a:lnTo>
                  <a:pt x="1987" y="2591"/>
                </a:lnTo>
                <a:lnTo>
                  <a:pt x="1987" y="2593"/>
                </a:lnTo>
                <a:lnTo>
                  <a:pt x="1985" y="2593"/>
                </a:lnTo>
                <a:lnTo>
                  <a:pt x="1985" y="2594"/>
                </a:lnTo>
                <a:lnTo>
                  <a:pt x="1983" y="2594"/>
                </a:lnTo>
                <a:lnTo>
                  <a:pt x="1985" y="2594"/>
                </a:lnTo>
                <a:lnTo>
                  <a:pt x="1983" y="2594"/>
                </a:lnTo>
                <a:lnTo>
                  <a:pt x="1983" y="2596"/>
                </a:lnTo>
                <a:lnTo>
                  <a:pt x="1982" y="2596"/>
                </a:lnTo>
                <a:lnTo>
                  <a:pt x="1980" y="2596"/>
                </a:lnTo>
                <a:lnTo>
                  <a:pt x="1982" y="2596"/>
                </a:lnTo>
                <a:lnTo>
                  <a:pt x="1982" y="2598"/>
                </a:lnTo>
                <a:lnTo>
                  <a:pt x="1980" y="2598"/>
                </a:lnTo>
                <a:lnTo>
                  <a:pt x="1978" y="2598"/>
                </a:lnTo>
                <a:lnTo>
                  <a:pt x="1978" y="2599"/>
                </a:lnTo>
                <a:lnTo>
                  <a:pt x="1980" y="2599"/>
                </a:lnTo>
                <a:lnTo>
                  <a:pt x="1980" y="2601"/>
                </a:lnTo>
                <a:lnTo>
                  <a:pt x="1982" y="2601"/>
                </a:lnTo>
                <a:lnTo>
                  <a:pt x="1980" y="2601"/>
                </a:lnTo>
                <a:lnTo>
                  <a:pt x="1980" y="2603"/>
                </a:lnTo>
                <a:lnTo>
                  <a:pt x="1982" y="2603"/>
                </a:lnTo>
                <a:lnTo>
                  <a:pt x="1982" y="2604"/>
                </a:lnTo>
                <a:lnTo>
                  <a:pt x="1980" y="2604"/>
                </a:lnTo>
                <a:lnTo>
                  <a:pt x="1980" y="2606"/>
                </a:lnTo>
                <a:lnTo>
                  <a:pt x="1980" y="2608"/>
                </a:lnTo>
                <a:lnTo>
                  <a:pt x="1980" y="2609"/>
                </a:lnTo>
                <a:lnTo>
                  <a:pt x="1982" y="2609"/>
                </a:lnTo>
                <a:lnTo>
                  <a:pt x="1980" y="2611"/>
                </a:lnTo>
                <a:lnTo>
                  <a:pt x="1978" y="2609"/>
                </a:lnTo>
                <a:lnTo>
                  <a:pt x="1977" y="2609"/>
                </a:lnTo>
                <a:lnTo>
                  <a:pt x="1977" y="2608"/>
                </a:lnTo>
                <a:lnTo>
                  <a:pt x="1975" y="2608"/>
                </a:lnTo>
                <a:lnTo>
                  <a:pt x="1973" y="2609"/>
                </a:lnTo>
                <a:lnTo>
                  <a:pt x="1972" y="2609"/>
                </a:lnTo>
                <a:lnTo>
                  <a:pt x="1970" y="2609"/>
                </a:lnTo>
                <a:lnTo>
                  <a:pt x="1970" y="2608"/>
                </a:lnTo>
                <a:lnTo>
                  <a:pt x="1970" y="2606"/>
                </a:lnTo>
                <a:lnTo>
                  <a:pt x="1968" y="2606"/>
                </a:lnTo>
                <a:lnTo>
                  <a:pt x="1968" y="2604"/>
                </a:lnTo>
                <a:lnTo>
                  <a:pt x="1968" y="2603"/>
                </a:lnTo>
                <a:lnTo>
                  <a:pt x="1968" y="2601"/>
                </a:lnTo>
                <a:lnTo>
                  <a:pt x="1968" y="2599"/>
                </a:lnTo>
                <a:lnTo>
                  <a:pt x="1970" y="2599"/>
                </a:lnTo>
                <a:lnTo>
                  <a:pt x="1970" y="2598"/>
                </a:lnTo>
                <a:lnTo>
                  <a:pt x="1970" y="2596"/>
                </a:lnTo>
                <a:lnTo>
                  <a:pt x="1970" y="2594"/>
                </a:lnTo>
                <a:lnTo>
                  <a:pt x="1968" y="2594"/>
                </a:lnTo>
                <a:lnTo>
                  <a:pt x="1968" y="2593"/>
                </a:lnTo>
                <a:lnTo>
                  <a:pt x="1968" y="2594"/>
                </a:lnTo>
                <a:lnTo>
                  <a:pt x="1968" y="2593"/>
                </a:lnTo>
                <a:lnTo>
                  <a:pt x="1968" y="2591"/>
                </a:lnTo>
                <a:lnTo>
                  <a:pt x="1968" y="2589"/>
                </a:lnTo>
                <a:lnTo>
                  <a:pt x="1970" y="2589"/>
                </a:lnTo>
                <a:lnTo>
                  <a:pt x="1970" y="2591"/>
                </a:lnTo>
                <a:lnTo>
                  <a:pt x="1972" y="2591"/>
                </a:lnTo>
                <a:lnTo>
                  <a:pt x="1972" y="2589"/>
                </a:lnTo>
                <a:lnTo>
                  <a:pt x="1970" y="2589"/>
                </a:lnTo>
                <a:lnTo>
                  <a:pt x="1970" y="2588"/>
                </a:lnTo>
                <a:lnTo>
                  <a:pt x="1968" y="2588"/>
                </a:lnTo>
                <a:lnTo>
                  <a:pt x="1968" y="2586"/>
                </a:lnTo>
                <a:lnTo>
                  <a:pt x="1967" y="2586"/>
                </a:lnTo>
                <a:lnTo>
                  <a:pt x="1967" y="2584"/>
                </a:lnTo>
                <a:lnTo>
                  <a:pt x="1965" y="2584"/>
                </a:lnTo>
                <a:lnTo>
                  <a:pt x="1963" y="2584"/>
                </a:lnTo>
                <a:lnTo>
                  <a:pt x="1963" y="2583"/>
                </a:lnTo>
                <a:lnTo>
                  <a:pt x="1962" y="2583"/>
                </a:lnTo>
                <a:lnTo>
                  <a:pt x="1963" y="2583"/>
                </a:lnTo>
                <a:lnTo>
                  <a:pt x="1963" y="2581"/>
                </a:lnTo>
                <a:lnTo>
                  <a:pt x="1963" y="2583"/>
                </a:lnTo>
                <a:lnTo>
                  <a:pt x="1965" y="2581"/>
                </a:lnTo>
                <a:lnTo>
                  <a:pt x="1963" y="2581"/>
                </a:lnTo>
                <a:lnTo>
                  <a:pt x="1963" y="2579"/>
                </a:lnTo>
                <a:lnTo>
                  <a:pt x="1965" y="2579"/>
                </a:lnTo>
                <a:lnTo>
                  <a:pt x="1967" y="2579"/>
                </a:lnTo>
                <a:lnTo>
                  <a:pt x="1967" y="2578"/>
                </a:lnTo>
                <a:lnTo>
                  <a:pt x="1965" y="2578"/>
                </a:lnTo>
                <a:lnTo>
                  <a:pt x="1965" y="2579"/>
                </a:lnTo>
                <a:lnTo>
                  <a:pt x="1963" y="2579"/>
                </a:lnTo>
                <a:lnTo>
                  <a:pt x="1962" y="2579"/>
                </a:lnTo>
                <a:lnTo>
                  <a:pt x="1962" y="2581"/>
                </a:lnTo>
                <a:lnTo>
                  <a:pt x="1963" y="2581"/>
                </a:lnTo>
                <a:lnTo>
                  <a:pt x="1962" y="2581"/>
                </a:lnTo>
                <a:lnTo>
                  <a:pt x="1960" y="2581"/>
                </a:lnTo>
                <a:lnTo>
                  <a:pt x="1960" y="2579"/>
                </a:lnTo>
                <a:lnTo>
                  <a:pt x="1962" y="2579"/>
                </a:lnTo>
                <a:lnTo>
                  <a:pt x="1962" y="2578"/>
                </a:lnTo>
                <a:lnTo>
                  <a:pt x="1962" y="2576"/>
                </a:lnTo>
                <a:lnTo>
                  <a:pt x="1963" y="2576"/>
                </a:lnTo>
                <a:lnTo>
                  <a:pt x="1965" y="2574"/>
                </a:lnTo>
                <a:lnTo>
                  <a:pt x="1965" y="2573"/>
                </a:lnTo>
                <a:lnTo>
                  <a:pt x="1965" y="2571"/>
                </a:lnTo>
                <a:lnTo>
                  <a:pt x="1965" y="2569"/>
                </a:lnTo>
                <a:lnTo>
                  <a:pt x="1967" y="2569"/>
                </a:lnTo>
                <a:lnTo>
                  <a:pt x="1967" y="2571"/>
                </a:lnTo>
                <a:lnTo>
                  <a:pt x="1967" y="2569"/>
                </a:lnTo>
                <a:lnTo>
                  <a:pt x="1967" y="2568"/>
                </a:lnTo>
                <a:lnTo>
                  <a:pt x="1967" y="2566"/>
                </a:lnTo>
                <a:lnTo>
                  <a:pt x="1967" y="2564"/>
                </a:lnTo>
                <a:lnTo>
                  <a:pt x="1968" y="2564"/>
                </a:lnTo>
                <a:lnTo>
                  <a:pt x="1968" y="2563"/>
                </a:lnTo>
                <a:lnTo>
                  <a:pt x="1968" y="2561"/>
                </a:lnTo>
                <a:lnTo>
                  <a:pt x="1970" y="2561"/>
                </a:lnTo>
                <a:lnTo>
                  <a:pt x="1970" y="2559"/>
                </a:lnTo>
                <a:lnTo>
                  <a:pt x="1972" y="2559"/>
                </a:lnTo>
                <a:lnTo>
                  <a:pt x="1972" y="2558"/>
                </a:lnTo>
                <a:lnTo>
                  <a:pt x="1973" y="2558"/>
                </a:lnTo>
                <a:lnTo>
                  <a:pt x="1975" y="2558"/>
                </a:lnTo>
                <a:lnTo>
                  <a:pt x="1975" y="2556"/>
                </a:lnTo>
                <a:lnTo>
                  <a:pt x="1977" y="2556"/>
                </a:lnTo>
                <a:lnTo>
                  <a:pt x="1978" y="2556"/>
                </a:lnTo>
                <a:lnTo>
                  <a:pt x="1978" y="2558"/>
                </a:lnTo>
                <a:lnTo>
                  <a:pt x="1980" y="2556"/>
                </a:lnTo>
                <a:lnTo>
                  <a:pt x="1982" y="2556"/>
                </a:lnTo>
                <a:lnTo>
                  <a:pt x="1982" y="2558"/>
                </a:lnTo>
                <a:lnTo>
                  <a:pt x="1982" y="2556"/>
                </a:lnTo>
                <a:lnTo>
                  <a:pt x="1983" y="2556"/>
                </a:lnTo>
                <a:lnTo>
                  <a:pt x="1983" y="2554"/>
                </a:lnTo>
                <a:lnTo>
                  <a:pt x="1982" y="2554"/>
                </a:lnTo>
                <a:lnTo>
                  <a:pt x="1982" y="2553"/>
                </a:lnTo>
                <a:lnTo>
                  <a:pt x="1980" y="2553"/>
                </a:lnTo>
                <a:lnTo>
                  <a:pt x="1978" y="2553"/>
                </a:lnTo>
                <a:lnTo>
                  <a:pt x="1978" y="2551"/>
                </a:lnTo>
                <a:lnTo>
                  <a:pt x="1980" y="2551"/>
                </a:lnTo>
                <a:lnTo>
                  <a:pt x="1982" y="2551"/>
                </a:lnTo>
                <a:lnTo>
                  <a:pt x="1983" y="2551"/>
                </a:lnTo>
                <a:close/>
                <a:moveTo>
                  <a:pt x="1997" y="2549"/>
                </a:moveTo>
                <a:lnTo>
                  <a:pt x="1998" y="2549"/>
                </a:lnTo>
                <a:lnTo>
                  <a:pt x="1997" y="2551"/>
                </a:lnTo>
                <a:lnTo>
                  <a:pt x="1995" y="2551"/>
                </a:lnTo>
                <a:lnTo>
                  <a:pt x="1995" y="2549"/>
                </a:lnTo>
                <a:lnTo>
                  <a:pt x="1997" y="2549"/>
                </a:lnTo>
                <a:close/>
                <a:moveTo>
                  <a:pt x="2210" y="2548"/>
                </a:moveTo>
                <a:lnTo>
                  <a:pt x="2210" y="2549"/>
                </a:lnTo>
                <a:lnTo>
                  <a:pt x="2212" y="2549"/>
                </a:lnTo>
                <a:lnTo>
                  <a:pt x="2210" y="2549"/>
                </a:lnTo>
                <a:lnTo>
                  <a:pt x="2209" y="2549"/>
                </a:lnTo>
                <a:lnTo>
                  <a:pt x="2210" y="2549"/>
                </a:lnTo>
                <a:lnTo>
                  <a:pt x="2210" y="2548"/>
                </a:lnTo>
                <a:close/>
                <a:moveTo>
                  <a:pt x="1995" y="2548"/>
                </a:moveTo>
                <a:lnTo>
                  <a:pt x="1993" y="2549"/>
                </a:lnTo>
                <a:lnTo>
                  <a:pt x="1993" y="2548"/>
                </a:lnTo>
                <a:lnTo>
                  <a:pt x="1995" y="2548"/>
                </a:lnTo>
                <a:close/>
                <a:moveTo>
                  <a:pt x="1997" y="2546"/>
                </a:moveTo>
                <a:lnTo>
                  <a:pt x="1998" y="2546"/>
                </a:lnTo>
                <a:lnTo>
                  <a:pt x="1997" y="2546"/>
                </a:lnTo>
                <a:close/>
                <a:moveTo>
                  <a:pt x="1436" y="2546"/>
                </a:moveTo>
                <a:lnTo>
                  <a:pt x="1434" y="2546"/>
                </a:lnTo>
                <a:lnTo>
                  <a:pt x="1436" y="2546"/>
                </a:lnTo>
                <a:close/>
                <a:moveTo>
                  <a:pt x="1437" y="2546"/>
                </a:moveTo>
                <a:lnTo>
                  <a:pt x="1436" y="2546"/>
                </a:lnTo>
                <a:lnTo>
                  <a:pt x="1436" y="2544"/>
                </a:lnTo>
                <a:lnTo>
                  <a:pt x="1437" y="2544"/>
                </a:lnTo>
                <a:lnTo>
                  <a:pt x="1437" y="2546"/>
                </a:lnTo>
                <a:close/>
                <a:moveTo>
                  <a:pt x="1466" y="2546"/>
                </a:moveTo>
                <a:lnTo>
                  <a:pt x="1466" y="2544"/>
                </a:lnTo>
                <a:lnTo>
                  <a:pt x="1466" y="2546"/>
                </a:lnTo>
                <a:close/>
                <a:moveTo>
                  <a:pt x="1439" y="2544"/>
                </a:moveTo>
                <a:lnTo>
                  <a:pt x="1439" y="2546"/>
                </a:lnTo>
                <a:lnTo>
                  <a:pt x="1437" y="2546"/>
                </a:lnTo>
                <a:lnTo>
                  <a:pt x="1437" y="2544"/>
                </a:lnTo>
                <a:lnTo>
                  <a:pt x="1439" y="2544"/>
                </a:lnTo>
                <a:close/>
                <a:moveTo>
                  <a:pt x="1977" y="2544"/>
                </a:moveTo>
                <a:lnTo>
                  <a:pt x="1977" y="2543"/>
                </a:lnTo>
                <a:lnTo>
                  <a:pt x="1978" y="2543"/>
                </a:lnTo>
                <a:lnTo>
                  <a:pt x="1977" y="2544"/>
                </a:lnTo>
                <a:close/>
                <a:moveTo>
                  <a:pt x="1941" y="2543"/>
                </a:moveTo>
                <a:lnTo>
                  <a:pt x="1943" y="2543"/>
                </a:lnTo>
                <a:lnTo>
                  <a:pt x="1945" y="2543"/>
                </a:lnTo>
                <a:lnTo>
                  <a:pt x="1945" y="2544"/>
                </a:lnTo>
                <a:lnTo>
                  <a:pt x="1946" y="2544"/>
                </a:lnTo>
                <a:lnTo>
                  <a:pt x="1946" y="2543"/>
                </a:lnTo>
                <a:lnTo>
                  <a:pt x="1948" y="2543"/>
                </a:lnTo>
                <a:lnTo>
                  <a:pt x="1950" y="2543"/>
                </a:lnTo>
                <a:lnTo>
                  <a:pt x="1951" y="2543"/>
                </a:lnTo>
                <a:lnTo>
                  <a:pt x="1951" y="2544"/>
                </a:lnTo>
                <a:lnTo>
                  <a:pt x="1953" y="2544"/>
                </a:lnTo>
                <a:lnTo>
                  <a:pt x="1955" y="2544"/>
                </a:lnTo>
                <a:lnTo>
                  <a:pt x="1955" y="2543"/>
                </a:lnTo>
                <a:lnTo>
                  <a:pt x="1955" y="2544"/>
                </a:lnTo>
                <a:lnTo>
                  <a:pt x="1956" y="2544"/>
                </a:lnTo>
                <a:lnTo>
                  <a:pt x="1958" y="2544"/>
                </a:lnTo>
                <a:lnTo>
                  <a:pt x="1960" y="2544"/>
                </a:lnTo>
                <a:lnTo>
                  <a:pt x="1960" y="2543"/>
                </a:lnTo>
                <a:lnTo>
                  <a:pt x="1962" y="2543"/>
                </a:lnTo>
                <a:lnTo>
                  <a:pt x="1963" y="2543"/>
                </a:lnTo>
                <a:lnTo>
                  <a:pt x="1963" y="2544"/>
                </a:lnTo>
                <a:lnTo>
                  <a:pt x="1965" y="2544"/>
                </a:lnTo>
                <a:lnTo>
                  <a:pt x="1967" y="2546"/>
                </a:lnTo>
                <a:lnTo>
                  <a:pt x="1965" y="2546"/>
                </a:lnTo>
                <a:lnTo>
                  <a:pt x="1965" y="2548"/>
                </a:lnTo>
                <a:lnTo>
                  <a:pt x="1963" y="2548"/>
                </a:lnTo>
                <a:lnTo>
                  <a:pt x="1963" y="2549"/>
                </a:lnTo>
                <a:lnTo>
                  <a:pt x="1965" y="2549"/>
                </a:lnTo>
                <a:lnTo>
                  <a:pt x="1965" y="2551"/>
                </a:lnTo>
                <a:lnTo>
                  <a:pt x="1965" y="2549"/>
                </a:lnTo>
                <a:lnTo>
                  <a:pt x="1967" y="2549"/>
                </a:lnTo>
                <a:lnTo>
                  <a:pt x="1967" y="2551"/>
                </a:lnTo>
                <a:lnTo>
                  <a:pt x="1965" y="2553"/>
                </a:lnTo>
                <a:lnTo>
                  <a:pt x="1967" y="2553"/>
                </a:lnTo>
                <a:lnTo>
                  <a:pt x="1967" y="2551"/>
                </a:lnTo>
                <a:lnTo>
                  <a:pt x="1967" y="2553"/>
                </a:lnTo>
                <a:lnTo>
                  <a:pt x="1967" y="2554"/>
                </a:lnTo>
                <a:lnTo>
                  <a:pt x="1968" y="2554"/>
                </a:lnTo>
                <a:lnTo>
                  <a:pt x="1968" y="2553"/>
                </a:lnTo>
                <a:lnTo>
                  <a:pt x="1967" y="2553"/>
                </a:lnTo>
                <a:lnTo>
                  <a:pt x="1967" y="2551"/>
                </a:lnTo>
                <a:lnTo>
                  <a:pt x="1968" y="2551"/>
                </a:lnTo>
                <a:lnTo>
                  <a:pt x="1968" y="2549"/>
                </a:lnTo>
                <a:lnTo>
                  <a:pt x="1967" y="2548"/>
                </a:lnTo>
                <a:lnTo>
                  <a:pt x="1968" y="2548"/>
                </a:lnTo>
                <a:lnTo>
                  <a:pt x="1968" y="2546"/>
                </a:lnTo>
                <a:lnTo>
                  <a:pt x="1968" y="2548"/>
                </a:lnTo>
                <a:lnTo>
                  <a:pt x="1968" y="2546"/>
                </a:lnTo>
                <a:lnTo>
                  <a:pt x="1970" y="2546"/>
                </a:lnTo>
                <a:lnTo>
                  <a:pt x="1970" y="2548"/>
                </a:lnTo>
                <a:lnTo>
                  <a:pt x="1972" y="2548"/>
                </a:lnTo>
                <a:lnTo>
                  <a:pt x="1973" y="2548"/>
                </a:lnTo>
                <a:lnTo>
                  <a:pt x="1973" y="2549"/>
                </a:lnTo>
                <a:lnTo>
                  <a:pt x="1975" y="2549"/>
                </a:lnTo>
                <a:lnTo>
                  <a:pt x="1977" y="2549"/>
                </a:lnTo>
                <a:lnTo>
                  <a:pt x="1977" y="2551"/>
                </a:lnTo>
                <a:lnTo>
                  <a:pt x="1975" y="2553"/>
                </a:lnTo>
                <a:lnTo>
                  <a:pt x="1973" y="2553"/>
                </a:lnTo>
                <a:lnTo>
                  <a:pt x="1973" y="2554"/>
                </a:lnTo>
                <a:lnTo>
                  <a:pt x="1972" y="2554"/>
                </a:lnTo>
                <a:lnTo>
                  <a:pt x="1970" y="2554"/>
                </a:lnTo>
                <a:lnTo>
                  <a:pt x="1970" y="2556"/>
                </a:lnTo>
                <a:lnTo>
                  <a:pt x="1968" y="2556"/>
                </a:lnTo>
                <a:lnTo>
                  <a:pt x="1968" y="2558"/>
                </a:lnTo>
                <a:lnTo>
                  <a:pt x="1967" y="2558"/>
                </a:lnTo>
                <a:lnTo>
                  <a:pt x="1967" y="2559"/>
                </a:lnTo>
                <a:lnTo>
                  <a:pt x="1965" y="2559"/>
                </a:lnTo>
                <a:lnTo>
                  <a:pt x="1965" y="2561"/>
                </a:lnTo>
                <a:lnTo>
                  <a:pt x="1965" y="2563"/>
                </a:lnTo>
                <a:lnTo>
                  <a:pt x="1963" y="2563"/>
                </a:lnTo>
                <a:lnTo>
                  <a:pt x="1963" y="2564"/>
                </a:lnTo>
                <a:lnTo>
                  <a:pt x="1963" y="2566"/>
                </a:lnTo>
                <a:lnTo>
                  <a:pt x="1963" y="2568"/>
                </a:lnTo>
                <a:lnTo>
                  <a:pt x="1962" y="2568"/>
                </a:lnTo>
                <a:lnTo>
                  <a:pt x="1962" y="2569"/>
                </a:lnTo>
                <a:lnTo>
                  <a:pt x="1962" y="2571"/>
                </a:lnTo>
                <a:lnTo>
                  <a:pt x="1960" y="2571"/>
                </a:lnTo>
                <a:lnTo>
                  <a:pt x="1960" y="2573"/>
                </a:lnTo>
                <a:lnTo>
                  <a:pt x="1960" y="2574"/>
                </a:lnTo>
                <a:lnTo>
                  <a:pt x="1958" y="2574"/>
                </a:lnTo>
                <a:lnTo>
                  <a:pt x="1958" y="2576"/>
                </a:lnTo>
                <a:lnTo>
                  <a:pt x="1956" y="2576"/>
                </a:lnTo>
                <a:lnTo>
                  <a:pt x="1958" y="2576"/>
                </a:lnTo>
                <a:lnTo>
                  <a:pt x="1956" y="2576"/>
                </a:lnTo>
                <a:lnTo>
                  <a:pt x="1956" y="2578"/>
                </a:lnTo>
                <a:lnTo>
                  <a:pt x="1956" y="2576"/>
                </a:lnTo>
                <a:lnTo>
                  <a:pt x="1955" y="2576"/>
                </a:lnTo>
                <a:lnTo>
                  <a:pt x="1955" y="2574"/>
                </a:lnTo>
                <a:lnTo>
                  <a:pt x="1956" y="2574"/>
                </a:lnTo>
                <a:lnTo>
                  <a:pt x="1955" y="2574"/>
                </a:lnTo>
                <a:lnTo>
                  <a:pt x="1955" y="2573"/>
                </a:lnTo>
                <a:lnTo>
                  <a:pt x="1955" y="2571"/>
                </a:lnTo>
                <a:lnTo>
                  <a:pt x="1956" y="2571"/>
                </a:lnTo>
                <a:lnTo>
                  <a:pt x="1955" y="2571"/>
                </a:lnTo>
                <a:lnTo>
                  <a:pt x="1955" y="2569"/>
                </a:lnTo>
                <a:lnTo>
                  <a:pt x="1953" y="2569"/>
                </a:lnTo>
                <a:lnTo>
                  <a:pt x="1955" y="2566"/>
                </a:lnTo>
                <a:lnTo>
                  <a:pt x="1955" y="2564"/>
                </a:lnTo>
                <a:lnTo>
                  <a:pt x="1955" y="2563"/>
                </a:lnTo>
                <a:lnTo>
                  <a:pt x="1956" y="2561"/>
                </a:lnTo>
                <a:lnTo>
                  <a:pt x="1956" y="2559"/>
                </a:lnTo>
                <a:lnTo>
                  <a:pt x="1956" y="2558"/>
                </a:lnTo>
                <a:lnTo>
                  <a:pt x="1956" y="2556"/>
                </a:lnTo>
                <a:lnTo>
                  <a:pt x="1956" y="2558"/>
                </a:lnTo>
                <a:lnTo>
                  <a:pt x="1955" y="2559"/>
                </a:lnTo>
                <a:lnTo>
                  <a:pt x="1953" y="2559"/>
                </a:lnTo>
                <a:lnTo>
                  <a:pt x="1955" y="2559"/>
                </a:lnTo>
                <a:lnTo>
                  <a:pt x="1955" y="2558"/>
                </a:lnTo>
                <a:lnTo>
                  <a:pt x="1953" y="2558"/>
                </a:lnTo>
                <a:lnTo>
                  <a:pt x="1953" y="2559"/>
                </a:lnTo>
                <a:lnTo>
                  <a:pt x="1953" y="2561"/>
                </a:lnTo>
                <a:lnTo>
                  <a:pt x="1951" y="2561"/>
                </a:lnTo>
                <a:lnTo>
                  <a:pt x="1951" y="2563"/>
                </a:lnTo>
                <a:lnTo>
                  <a:pt x="1951" y="2564"/>
                </a:lnTo>
                <a:lnTo>
                  <a:pt x="1951" y="2566"/>
                </a:lnTo>
                <a:lnTo>
                  <a:pt x="1951" y="2568"/>
                </a:lnTo>
                <a:lnTo>
                  <a:pt x="1953" y="2568"/>
                </a:lnTo>
                <a:lnTo>
                  <a:pt x="1953" y="2569"/>
                </a:lnTo>
                <a:lnTo>
                  <a:pt x="1953" y="2571"/>
                </a:lnTo>
                <a:lnTo>
                  <a:pt x="1951" y="2571"/>
                </a:lnTo>
                <a:lnTo>
                  <a:pt x="1951" y="2573"/>
                </a:lnTo>
                <a:lnTo>
                  <a:pt x="1951" y="2574"/>
                </a:lnTo>
                <a:lnTo>
                  <a:pt x="1950" y="2574"/>
                </a:lnTo>
                <a:lnTo>
                  <a:pt x="1950" y="2576"/>
                </a:lnTo>
                <a:lnTo>
                  <a:pt x="1951" y="2576"/>
                </a:lnTo>
                <a:lnTo>
                  <a:pt x="1950" y="2576"/>
                </a:lnTo>
                <a:lnTo>
                  <a:pt x="1950" y="2578"/>
                </a:lnTo>
                <a:lnTo>
                  <a:pt x="1951" y="2578"/>
                </a:lnTo>
                <a:lnTo>
                  <a:pt x="1951" y="2576"/>
                </a:lnTo>
                <a:lnTo>
                  <a:pt x="1951" y="2574"/>
                </a:lnTo>
                <a:lnTo>
                  <a:pt x="1953" y="2573"/>
                </a:lnTo>
                <a:lnTo>
                  <a:pt x="1953" y="2571"/>
                </a:lnTo>
                <a:lnTo>
                  <a:pt x="1953" y="2573"/>
                </a:lnTo>
                <a:lnTo>
                  <a:pt x="1953" y="2574"/>
                </a:lnTo>
                <a:lnTo>
                  <a:pt x="1953" y="2576"/>
                </a:lnTo>
                <a:lnTo>
                  <a:pt x="1953" y="2578"/>
                </a:lnTo>
                <a:lnTo>
                  <a:pt x="1953" y="2579"/>
                </a:lnTo>
                <a:lnTo>
                  <a:pt x="1953" y="2581"/>
                </a:lnTo>
                <a:lnTo>
                  <a:pt x="1955" y="2581"/>
                </a:lnTo>
                <a:lnTo>
                  <a:pt x="1955" y="2583"/>
                </a:lnTo>
                <a:lnTo>
                  <a:pt x="1955" y="2584"/>
                </a:lnTo>
                <a:lnTo>
                  <a:pt x="1955" y="2586"/>
                </a:lnTo>
                <a:lnTo>
                  <a:pt x="1955" y="2588"/>
                </a:lnTo>
                <a:lnTo>
                  <a:pt x="1955" y="2589"/>
                </a:lnTo>
                <a:lnTo>
                  <a:pt x="1953" y="2589"/>
                </a:lnTo>
                <a:lnTo>
                  <a:pt x="1953" y="2588"/>
                </a:lnTo>
                <a:lnTo>
                  <a:pt x="1953" y="2589"/>
                </a:lnTo>
                <a:lnTo>
                  <a:pt x="1953" y="2591"/>
                </a:lnTo>
                <a:lnTo>
                  <a:pt x="1951" y="2591"/>
                </a:lnTo>
                <a:lnTo>
                  <a:pt x="1951" y="2589"/>
                </a:lnTo>
                <a:lnTo>
                  <a:pt x="1951" y="2588"/>
                </a:lnTo>
                <a:lnTo>
                  <a:pt x="1953" y="2588"/>
                </a:lnTo>
                <a:lnTo>
                  <a:pt x="1953" y="2586"/>
                </a:lnTo>
                <a:lnTo>
                  <a:pt x="1951" y="2586"/>
                </a:lnTo>
                <a:lnTo>
                  <a:pt x="1951" y="2584"/>
                </a:lnTo>
                <a:lnTo>
                  <a:pt x="1950" y="2584"/>
                </a:lnTo>
                <a:lnTo>
                  <a:pt x="1950" y="2583"/>
                </a:lnTo>
                <a:lnTo>
                  <a:pt x="1950" y="2584"/>
                </a:lnTo>
                <a:lnTo>
                  <a:pt x="1950" y="2586"/>
                </a:lnTo>
                <a:lnTo>
                  <a:pt x="1950" y="2588"/>
                </a:lnTo>
                <a:lnTo>
                  <a:pt x="1950" y="2589"/>
                </a:lnTo>
                <a:lnTo>
                  <a:pt x="1951" y="2589"/>
                </a:lnTo>
                <a:lnTo>
                  <a:pt x="1950" y="2591"/>
                </a:lnTo>
                <a:lnTo>
                  <a:pt x="1948" y="2591"/>
                </a:lnTo>
                <a:lnTo>
                  <a:pt x="1950" y="2591"/>
                </a:lnTo>
                <a:lnTo>
                  <a:pt x="1950" y="2589"/>
                </a:lnTo>
                <a:lnTo>
                  <a:pt x="1948" y="2589"/>
                </a:lnTo>
                <a:lnTo>
                  <a:pt x="1950" y="2589"/>
                </a:lnTo>
                <a:lnTo>
                  <a:pt x="1950" y="2588"/>
                </a:lnTo>
                <a:lnTo>
                  <a:pt x="1948" y="2588"/>
                </a:lnTo>
                <a:lnTo>
                  <a:pt x="1948" y="2589"/>
                </a:lnTo>
                <a:lnTo>
                  <a:pt x="1946" y="2589"/>
                </a:lnTo>
                <a:lnTo>
                  <a:pt x="1946" y="2588"/>
                </a:lnTo>
                <a:lnTo>
                  <a:pt x="1945" y="2588"/>
                </a:lnTo>
                <a:lnTo>
                  <a:pt x="1945" y="2586"/>
                </a:lnTo>
                <a:lnTo>
                  <a:pt x="1945" y="2584"/>
                </a:lnTo>
                <a:lnTo>
                  <a:pt x="1945" y="2583"/>
                </a:lnTo>
                <a:lnTo>
                  <a:pt x="1943" y="2583"/>
                </a:lnTo>
                <a:lnTo>
                  <a:pt x="1943" y="2581"/>
                </a:lnTo>
                <a:lnTo>
                  <a:pt x="1945" y="2579"/>
                </a:lnTo>
                <a:lnTo>
                  <a:pt x="1945" y="2578"/>
                </a:lnTo>
                <a:lnTo>
                  <a:pt x="1946" y="2578"/>
                </a:lnTo>
                <a:lnTo>
                  <a:pt x="1946" y="2576"/>
                </a:lnTo>
                <a:lnTo>
                  <a:pt x="1948" y="2574"/>
                </a:lnTo>
                <a:lnTo>
                  <a:pt x="1948" y="2573"/>
                </a:lnTo>
                <a:lnTo>
                  <a:pt x="1948" y="2571"/>
                </a:lnTo>
                <a:lnTo>
                  <a:pt x="1950" y="2571"/>
                </a:lnTo>
                <a:lnTo>
                  <a:pt x="1948" y="2571"/>
                </a:lnTo>
                <a:lnTo>
                  <a:pt x="1948" y="2569"/>
                </a:lnTo>
                <a:lnTo>
                  <a:pt x="1948" y="2568"/>
                </a:lnTo>
                <a:lnTo>
                  <a:pt x="1950" y="2568"/>
                </a:lnTo>
                <a:lnTo>
                  <a:pt x="1950" y="2566"/>
                </a:lnTo>
                <a:lnTo>
                  <a:pt x="1950" y="2568"/>
                </a:lnTo>
                <a:lnTo>
                  <a:pt x="1951" y="2568"/>
                </a:lnTo>
                <a:lnTo>
                  <a:pt x="1950" y="2568"/>
                </a:lnTo>
                <a:lnTo>
                  <a:pt x="1950" y="2566"/>
                </a:lnTo>
                <a:lnTo>
                  <a:pt x="1951" y="2566"/>
                </a:lnTo>
                <a:lnTo>
                  <a:pt x="1951" y="2564"/>
                </a:lnTo>
                <a:lnTo>
                  <a:pt x="1951" y="2563"/>
                </a:lnTo>
                <a:lnTo>
                  <a:pt x="1951" y="2564"/>
                </a:lnTo>
                <a:lnTo>
                  <a:pt x="1950" y="2564"/>
                </a:lnTo>
                <a:lnTo>
                  <a:pt x="1950" y="2566"/>
                </a:lnTo>
                <a:lnTo>
                  <a:pt x="1948" y="2566"/>
                </a:lnTo>
                <a:lnTo>
                  <a:pt x="1946" y="2568"/>
                </a:lnTo>
                <a:lnTo>
                  <a:pt x="1945" y="2569"/>
                </a:lnTo>
                <a:lnTo>
                  <a:pt x="1945" y="2568"/>
                </a:lnTo>
                <a:lnTo>
                  <a:pt x="1945" y="2566"/>
                </a:lnTo>
                <a:lnTo>
                  <a:pt x="1945" y="2564"/>
                </a:lnTo>
                <a:lnTo>
                  <a:pt x="1946" y="2564"/>
                </a:lnTo>
                <a:lnTo>
                  <a:pt x="1945" y="2564"/>
                </a:lnTo>
                <a:lnTo>
                  <a:pt x="1945" y="2563"/>
                </a:lnTo>
                <a:lnTo>
                  <a:pt x="1943" y="2563"/>
                </a:lnTo>
                <a:lnTo>
                  <a:pt x="1943" y="2564"/>
                </a:lnTo>
                <a:lnTo>
                  <a:pt x="1941" y="2564"/>
                </a:lnTo>
                <a:lnTo>
                  <a:pt x="1941" y="2566"/>
                </a:lnTo>
                <a:lnTo>
                  <a:pt x="1940" y="2566"/>
                </a:lnTo>
                <a:lnTo>
                  <a:pt x="1940" y="2568"/>
                </a:lnTo>
                <a:lnTo>
                  <a:pt x="1938" y="2568"/>
                </a:lnTo>
                <a:lnTo>
                  <a:pt x="1936" y="2568"/>
                </a:lnTo>
                <a:lnTo>
                  <a:pt x="1935" y="2568"/>
                </a:lnTo>
                <a:lnTo>
                  <a:pt x="1935" y="2566"/>
                </a:lnTo>
                <a:lnTo>
                  <a:pt x="1935" y="2564"/>
                </a:lnTo>
                <a:lnTo>
                  <a:pt x="1933" y="2564"/>
                </a:lnTo>
                <a:lnTo>
                  <a:pt x="1933" y="2566"/>
                </a:lnTo>
                <a:lnTo>
                  <a:pt x="1931" y="2566"/>
                </a:lnTo>
                <a:lnTo>
                  <a:pt x="1931" y="2568"/>
                </a:lnTo>
                <a:lnTo>
                  <a:pt x="1930" y="2566"/>
                </a:lnTo>
                <a:lnTo>
                  <a:pt x="1930" y="2568"/>
                </a:lnTo>
                <a:lnTo>
                  <a:pt x="1930" y="2566"/>
                </a:lnTo>
                <a:lnTo>
                  <a:pt x="1928" y="2566"/>
                </a:lnTo>
                <a:lnTo>
                  <a:pt x="1928" y="2568"/>
                </a:lnTo>
                <a:lnTo>
                  <a:pt x="1926" y="2568"/>
                </a:lnTo>
                <a:lnTo>
                  <a:pt x="1926" y="2569"/>
                </a:lnTo>
                <a:lnTo>
                  <a:pt x="1925" y="2569"/>
                </a:lnTo>
                <a:lnTo>
                  <a:pt x="1923" y="2569"/>
                </a:lnTo>
                <a:lnTo>
                  <a:pt x="1925" y="2568"/>
                </a:lnTo>
                <a:lnTo>
                  <a:pt x="1925" y="2566"/>
                </a:lnTo>
                <a:lnTo>
                  <a:pt x="1925" y="2568"/>
                </a:lnTo>
                <a:lnTo>
                  <a:pt x="1923" y="2568"/>
                </a:lnTo>
                <a:lnTo>
                  <a:pt x="1923" y="2569"/>
                </a:lnTo>
                <a:lnTo>
                  <a:pt x="1921" y="2569"/>
                </a:lnTo>
                <a:lnTo>
                  <a:pt x="1921" y="2568"/>
                </a:lnTo>
                <a:lnTo>
                  <a:pt x="1921" y="2566"/>
                </a:lnTo>
                <a:lnTo>
                  <a:pt x="1923" y="2566"/>
                </a:lnTo>
                <a:lnTo>
                  <a:pt x="1923" y="2564"/>
                </a:lnTo>
                <a:lnTo>
                  <a:pt x="1921" y="2564"/>
                </a:lnTo>
                <a:lnTo>
                  <a:pt x="1921" y="2563"/>
                </a:lnTo>
                <a:lnTo>
                  <a:pt x="1923" y="2563"/>
                </a:lnTo>
                <a:lnTo>
                  <a:pt x="1923" y="2561"/>
                </a:lnTo>
                <a:lnTo>
                  <a:pt x="1925" y="2561"/>
                </a:lnTo>
                <a:lnTo>
                  <a:pt x="1923" y="2561"/>
                </a:lnTo>
                <a:lnTo>
                  <a:pt x="1923" y="2563"/>
                </a:lnTo>
                <a:lnTo>
                  <a:pt x="1921" y="2563"/>
                </a:lnTo>
                <a:lnTo>
                  <a:pt x="1921" y="2564"/>
                </a:lnTo>
                <a:lnTo>
                  <a:pt x="1920" y="2564"/>
                </a:lnTo>
                <a:lnTo>
                  <a:pt x="1920" y="2566"/>
                </a:lnTo>
                <a:lnTo>
                  <a:pt x="1920" y="2564"/>
                </a:lnTo>
                <a:lnTo>
                  <a:pt x="1918" y="2564"/>
                </a:lnTo>
                <a:lnTo>
                  <a:pt x="1920" y="2564"/>
                </a:lnTo>
                <a:lnTo>
                  <a:pt x="1920" y="2563"/>
                </a:lnTo>
                <a:lnTo>
                  <a:pt x="1920" y="2561"/>
                </a:lnTo>
                <a:lnTo>
                  <a:pt x="1921" y="2561"/>
                </a:lnTo>
                <a:lnTo>
                  <a:pt x="1921" y="2559"/>
                </a:lnTo>
                <a:lnTo>
                  <a:pt x="1923" y="2559"/>
                </a:lnTo>
                <a:lnTo>
                  <a:pt x="1921" y="2559"/>
                </a:lnTo>
                <a:lnTo>
                  <a:pt x="1923" y="2558"/>
                </a:lnTo>
                <a:lnTo>
                  <a:pt x="1923" y="2556"/>
                </a:lnTo>
                <a:lnTo>
                  <a:pt x="1925" y="2556"/>
                </a:lnTo>
                <a:lnTo>
                  <a:pt x="1925" y="2558"/>
                </a:lnTo>
                <a:lnTo>
                  <a:pt x="1925" y="2559"/>
                </a:lnTo>
                <a:lnTo>
                  <a:pt x="1923" y="2559"/>
                </a:lnTo>
                <a:lnTo>
                  <a:pt x="1925" y="2559"/>
                </a:lnTo>
                <a:lnTo>
                  <a:pt x="1925" y="2561"/>
                </a:lnTo>
                <a:lnTo>
                  <a:pt x="1925" y="2559"/>
                </a:lnTo>
                <a:lnTo>
                  <a:pt x="1925" y="2558"/>
                </a:lnTo>
                <a:lnTo>
                  <a:pt x="1926" y="2558"/>
                </a:lnTo>
                <a:lnTo>
                  <a:pt x="1928" y="2558"/>
                </a:lnTo>
                <a:lnTo>
                  <a:pt x="1928" y="2559"/>
                </a:lnTo>
                <a:lnTo>
                  <a:pt x="1928" y="2558"/>
                </a:lnTo>
                <a:lnTo>
                  <a:pt x="1928" y="2556"/>
                </a:lnTo>
                <a:lnTo>
                  <a:pt x="1928" y="2554"/>
                </a:lnTo>
                <a:lnTo>
                  <a:pt x="1928" y="2553"/>
                </a:lnTo>
                <a:lnTo>
                  <a:pt x="1930" y="2553"/>
                </a:lnTo>
                <a:lnTo>
                  <a:pt x="1930" y="2551"/>
                </a:lnTo>
                <a:lnTo>
                  <a:pt x="1931" y="2551"/>
                </a:lnTo>
                <a:lnTo>
                  <a:pt x="1930" y="2551"/>
                </a:lnTo>
                <a:lnTo>
                  <a:pt x="1931" y="2551"/>
                </a:lnTo>
                <a:lnTo>
                  <a:pt x="1931" y="2549"/>
                </a:lnTo>
                <a:lnTo>
                  <a:pt x="1931" y="2548"/>
                </a:lnTo>
                <a:lnTo>
                  <a:pt x="1933" y="2548"/>
                </a:lnTo>
                <a:lnTo>
                  <a:pt x="1933" y="2546"/>
                </a:lnTo>
                <a:lnTo>
                  <a:pt x="1935" y="2546"/>
                </a:lnTo>
                <a:lnTo>
                  <a:pt x="1933" y="2546"/>
                </a:lnTo>
                <a:lnTo>
                  <a:pt x="1933" y="2544"/>
                </a:lnTo>
                <a:lnTo>
                  <a:pt x="1933" y="2543"/>
                </a:lnTo>
                <a:lnTo>
                  <a:pt x="1935" y="2543"/>
                </a:lnTo>
                <a:lnTo>
                  <a:pt x="1936" y="2543"/>
                </a:lnTo>
                <a:lnTo>
                  <a:pt x="1938" y="2543"/>
                </a:lnTo>
                <a:lnTo>
                  <a:pt x="1940" y="2543"/>
                </a:lnTo>
                <a:lnTo>
                  <a:pt x="1938" y="2544"/>
                </a:lnTo>
                <a:lnTo>
                  <a:pt x="1940" y="2544"/>
                </a:lnTo>
                <a:lnTo>
                  <a:pt x="1940" y="2543"/>
                </a:lnTo>
                <a:lnTo>
                  <a:pt x="1941" y="2543"/>
                </a:lnTo>
                <a:close/>
                <a:moveTo>
                  <a:pt x="1978" y="2543"/>
                </a:moveTo>
                <a:lnTo>
                  <a:pt x="1978" y="2541"/>
                </a:lnTo>
                <a:lnTo>
                  <a:pt x="1978" y="2543"/>
                </a:lnTo>
                <a:close/>
                <a:moveTo>
                  <a:pt x="1973" y="2541"/>
                </a:moveTo>
                <a:lnTo>
                  <a:pt x="1972" y="2541"/>
                </a:lnTo>
                <a:lnTo>
                  <a:pt x="1973" y="2541"/>
                </a:lnTo>
                <a:close/>
                <a:moveTo>
                  <a:pt x="1978" y="2541"/>
                </a:moveTo>
                <a:lnTo>
                  <a:pt x="1977" y="2541"/>
                </a:lnTo>
                <a:lnTo>
                  <a:pt x="1977" y="2543"/>
                </a:lnTo>
                <a:lnTo>
                  <a:pt x="1975" y="2543"/>
                </a:lnTo>
                <a:lnTo>
                  <a:pt x="1975" y="2541"/>
                </a:lnTo>
                <a:lnTo>
                  <a:pt x="1977" y="2541"/>
                </a:lnTo>
                <a:lnTo>
                  <a:pt x="1978" y="2541"/>
                </a:lnTo>
                <a:lnTo>
                  <a:pt x="1978" y="2539"/>
                </a:lnTo>
                <a:lnTo>
                  <a:pt x="1978" y="2541"/>
                </a:lnTo>
                <a:close/>
                <a:moveTo>
                  <a:pt x="1885" y="2539"/>
                </a:moveTo>
                <a:lnTo>
                  <a:pt x="1885" y="2538"/>
                </a:lnTo>
                <a:lnTo>
                  <a:pt x="1885" y="2539"/>
                </a:lnTo>
                <a:close/>
                <a:moveTo>
                  <a:pt x="1885" y="2538"/>
                </a:moveTo>
                <a:lnTo>
                  <a:pt x="1885" y="2536"/>
                </a:lnTo>
                <a:lnTo>
                  <a:pt x="1885" y="2538"/>
                </a:lnTo>
                <a:close/>
                <a:moveTo>
                  <a:pt x="1457" y="2538"/>
                </a:moveTo>
                <a:lnTo>
                  <a:pt x="1456" y="2538"/>
                </a:lnTo>
                <a:lnTo>
                  <a:pt x="1454" y="2538"/>
                </a:lnTo>
                <a:lnTo>
                  <a:pt x="1456" y="2538"/>
                </a:lnTo>
                <a:lnTo>
                  <a:pt x="1456" y="2536"/>
                </a:lnTo>
                <a:lnTo>
                  <a:pt x="1457" y="2536"/>
                </a:lnTo>
                <a:lnTo>
                  <a:pt x="1457" y="2538"/>
                </a:lnTo>
                <a:close/>
                <a:moveTo>
                  <a:pt x="1459" y="2538"/>
                </a:moveTo>
                <a:lnTo>
                  <a:pt x="1459" y="2536"/>
                </a:lnTo>
                <a:lnTo>
                  <a:pt x="1459" y="2538"/>
                </a:lnTo>
                <a:close/>
                <a:moveTo>
                  <a:pt x="1885" y="2536"/>
                </a:moveTo>
                <a:lnTo>
                  <a:pt x="1886" y="2536"/>
                </a:lnTo>
                <a:lnTo>
                  <a:pt x="1885" y="2536"/>
                </a:lnTo>
                <a:close/>
                <a:moveTo>
                  <a:pt x="1955" y="2536"/>
                </a:moveTo>
                <a:lnTo>
                  <a:pt x="1953" y="2536"/>
                </a:lnTo>
                <a:lnTo>
                  <a:pt x="1955" y="2536"/>
                </a:lnTo>
                <a:close/>
                <a:moveTo>
                  <a:pt x="1883" y="2536"/>
                </a:moveTo>
                <a:lnTo>
                  <a:pt x="1881" y="2536"/>
                </a:lnTo>
                <a:lnTo>
                  <a:pt x="1883" y="2536"/>
                </a:lnTo>
                <a:close/>
                <a:moveTo>
                  <a:pt x="1975" y="2536"/>
                </a:moveTo>
                <a:lnTo>
                  <a:pt x="1977" y="2536"/>
                </a:lnTo>
                <a:lnTo>
                  <a:pt x="1978" y="2536"/>
                </a:lnTo>
                <a:lnTo>
                  <a:pt x="1980" y="2536"/>
                </a:lnTo>
                <a:lnTo>
                  <a:pt x="1980" y="2538"/>
                </a:lnTo>
                <a:lnTo>
                  <a:pt x="1980" y="2539"/>
                </a:lnTo>
                <a:lnTo>
                  <a:pt x="1978" y="2539"/>
                </a:lnTo>
                <a:lnTo>
                  <a:pt x="1977" y="2539"/>
                </a:lnTo>
                <a:lnTo>
                  <a:pt x="1977" y="2541"/>
                </a:lnTo>
                <a:lnTo>
                  <a:pt x="1977" y="2539"/>
                </a:lnTo>
                <a:lnTo>
                  <a:pt x="1975" y="2539"/>
                </a:lnTo>
                <a:lnTo>
                  <a:pt x="1973" y="2539"/>
                </a:lnTo>
                <a:lnTo>
                  <a:pt x="1973" y="2538"/>
                </a:lnTo>
                <a:lnTo>
                  <a:pt x="1973" y="2536"/>
                </a:lnTo>
                <a:lnTo>
                  <a:pt x="1975" y="2536"/>
                </a:lnTo>
                <a:close/>
                <a:moveTo>
                  <a:pt x="1983" y="2536"/>
                </a:moveTo>
                <a:lnTo>
                  <a:pt x="1982" y="2536"/>
                </a:lnTo>
                <a:lnTo>
                  <a:pt x="1982" y="2534"/>
                </a:lnTo>
                <a:lnTo>
                  <a:pt x="1983" y="2534"/>
                </a:lnTo>
                <a:lnTo>
                  <a:pt x="1983" y="2536"/>
                </a:lnTo>
                <a:close/>
                <a:moveTo>
                  <a:pt x="1963" y="2534"/>
                </a:moveTo>
                <a:lnTo>
                  <a:pt x="1963" y="2536"/>
                </a:lnTo>
                <a:lnTo>
                  <a:pt x="1963" y="2534"/>
                </a:lnTo>
                <a:close/>
                <a:moveTo>
                  <a:pt x="2027" y="2534"/>
                </a:moveTo>
                <a:lnTo>
                  <a:pt x="2027" y="2533"/>
                </a:lnTo>
                <a:lnTo>
                  <a:pt x="2027" y="2534"/>
                </a:lnTo>
                <a:close/>
                <a:moveTo>
                  <a:pt x="1886" y="2534"/>
                </a:moveTo>
                <a:lnTo>
                  <a:pt x="1885" y="2534"/>
                </a:lnTo>
                <a:lnTo>
                  <a:pt x="1885" y="2533"/>
                </a:lnTo>
                <a:lnTo>
                  <a:pt x="1886" y="2533"/>
                </a:lnTo>
                <a:lnTo>
                  <a:pt x="1886" y="2534"/>
                </a:lnTo>
                <a:close/>
                <a:moveTo>
                  <a:pt x="1965" y="2533"/>
                </a:moveTo>
                <a:lnTo>
                  <a:pt x="1963" y="2533"/>
                </a:lnTo>
                <a:lnTo>
                  <a:pt x="1965" y="2533"/>
                </a:lnTo>
                <a:close/>
                <a:moveTo>
                  <a:pt x="1941" y="2531"/>
                </a:moveTo>
                <a:lnTo>
                  <a:pt x="1943" y="2531"/>
                </a:lnTo>
                <a:lnTo>
                  <a:pt x="1943" y="2533"/>
                </a:lnTo>
                <a:lnTo>
                  <a:pt x="1941" y="2533"/>
                </a:lnTo>
                <a:lnTo>
                  <a:pt x="1941" y="2534"/>
                </a:lnTo>
                <a:lnTo>
                  <a:pt x="1940" y="2534"/>
                </a:lnTo>
                <a:lnTo>
                  <a:pt x="1940" y="2533"/>
                </a:lnTo>
                <a:lnTo>
                  <a:pt x="1938" y="2531"/>
                </a:lnTo>
                <a:lnTo>
                  <a:pt x="1940" y="2531"/>
                </a:lnTo>
                <a:lnTo>
                  <a:pt x="1941" y="2531"/>
                </a:lnTo>
                <a:close/>
                <a:moveTo>
                  <a:pt x="1886" y="2531"/>
                </a:moveTo>
                <a:lnTo>
                  <a:pt x="1886" y="2529"/>
                </a:lnTo>
                <a:lnTo>
                  <a:pt x="1886" y="2531"/>
                </a:lnTo>
                <a:close/>
                <a:moveTo>
                  <a:pt x="1943" y="2529"/>
                </a:moveTo>
                <a:lnTo>
                  <a:pt x="1945" y="2529"/>
                </a:lnTo>
                <a:lnTo>
                  <a:pt x="1943" y="2529"/>
                </a:lnTo>
                <a:lnTo>
                  <a:pt x="1943" y="2531"/>
                </a:lnTo>
                <a:lnTo>
                  <a:pt x="1941" y="2531"/>
                </a:lnTo>
                <a:lnTo>
                  <a:pt x="1943" y="2531"/>
                </a:lnTo>
                <a:lnTo>
                  <a:pt x="1943" y="2529"/>
                </a:lnTo>
                <a:close/>
                <a:moveTo>
                  <a:pt x="1886" y="2529"/>
                </a:moveTo>
                <a:lnTo>
                  <a:pt x="1886" y="2531"/>
                </a:lnTo>
                <a:lnTo>
                  <a:pt x="1886" y="2529"/>
                </a:lnTo>
                <a:lnTo>
                  <a:pt x="1885" y="2529"/>
                </a:lnTo>
                <a:lnTo>
                  <a:pt x="1886" y="2529"/>
                </a:lnTo>
                <a:close/>
                <a:moveTo>
                  <a:pt x="1441" y="2529"/>
                </a:moveTo>
                <a:lnTo>
                  <a:pt x="1439" y="2529"/>
                </a:lnTo>
                <a:lnTo>
                  <a:pt x="1441" y="2529"/>
                </a:lnTo>
                <a:close/>
                <a:moveTo>
                  <a:pt x="1977" y="2531"/>
                </a:moveTo>
                <a:lnTo>
                  <a:pt x="1975" y="2531"/>
                </a:lnTo>
                <a:lnTo>
                  <a:pt x="1975" y="2529"/>
                </a:lnTo>
                <a:lnTo>
                  <a:pt x="1977" y="2529"/>
                </a:lnTo>
                <a:lnTo>
                  <a:pt x="1977" y="2531"/>
                </a:lnTo>
                <a:close/>
                <a:moveTo>
                  <a:pt x="1885" y="2531"/>
                </a:moveTo>
                <a:lnTo>
                  <a:pt x="1883" y="2531"/>
                </a:lnTo>
                <a:lnTo>
                  <a:pt x="1883" y="2529"/>
                </a:lnTo>
                <a:lnTo>
                  <a:pt x="1885" y="2529"/>
                </a:lnTo>
                <a:lnTo>
                  <a:pt x="1885" y="2531"/>
                </a:lnTo>
                <a:close/>
                <a:moveTo>
                  <a:pt x="1416" y="2529"/>
                </a:moveTo>
                <a:lnTo>
                  <a:pt x="1414" y="2529"/>
                </a:lnTo>
                <a:lnTo>
                  <a:pt x="1416" y="2529"/>
                </a:lnTo>
                <a:close/>
                <a:moveTo>
                  <a:pt x="1442" y="2528"/>
                </a:moveTo>
                <a:lnTo>
                  <a:pt x="1442" y="2526"/>
                </a:lnTo>
                <a:lnTo>
                  <a:pt x="1442" y="2528"/>
                </a:lnTo>
                <a:close/>
                <a:moveTo>
                  <a:pt x="1412" y="2528"/>
                </a:moveTo>
                <a:lnTo>
                  <a:pt x="1412" y="2526"/>
                </a:lnTo>
                <a:lnTo>
                  <a:pt x="1414" y="2526"/>
                </a:lnTo>
                <a:lnTo>
                  <a:pt x="1414" y="2528"/>
                </a:lnTo>
                <a:lnTo>
                  <a:pt x="1412" y="2528"/>
                </a:lnTo>
                <a:close/>
                <a:moveTo>
                  <a:pt x="1417" y="2528"/>
                </a:moveTo>
                <a:lnTo>
                  <a:pt x="1417" y="2526"/>
                </a:lnTo>
                <a:lnTo>
                  <a:pt x="1419" y="2526"/>
                </a:lnTo>
                <a:lnTo>
                  <a:pt x="1419" y="2528"/>
                </a:lnTo>
                <a:lnTo>
                  <a:pt x="1417" y="2528"/>
                </a:lnTo>
                <a:close/>
                <a:moveTo>
                  <a:pt x="2025" y="2526"/>
                </a:moveTo>
                <a:lnTo>
                  <a:pt x="2025" y="2528"/>
                </a:lnTo>
                <a:lnTo>
                  <a:pt x="2023" y="2528"/>
                </a:lnTo>
                <a:lnTo>
                  <a:pt x="2023" y="2526"/>
                </a:lnTo>
                <a:lnTo>
                  <a:pt x="2025" y="2526"/>
                </a:lnTo>
                <a:close/>
                <a:moveTo>
                  <a:pt x="1896" y="2526"/>
                </a:moveTo>
                <a:lnTo>
                  <a:pt x="1896" y="2524"/>
                </a:lnTo>
                <a:lnTo>
                  <a:pt x="1896" y="2526"/>
                </a:lnTo>
                <a:close/>
                <a:moveTo>
                  <a:pt x="1417" y="2524"/>
                </a:moveTo>
                <a:lnTo>
                  <a:pt x="1417" y="2526"/>
                </a:lnTo>
                <a:lnTo>
                  <a:pt x="1417" y="2524"/>
                </a:lnTo>
                <a:close/>
                <a:moveTo>
                  <a:pt x="1881" y="2524"/>
                </a:moveTo>
                <a:lnTo>
                  <a:pt x="1881" y="2523"/>
                </a:lnTo>
                <a:lnTo>
                  <a:pt x="1881" y="2524"/>
                </a:lnTo>
                <a:close/>
                <a:moveTo>
                  <a:pt x="1426" y="2524"/>
                </a:moveTo>
                <a:lnTo>
                  <a:pt x="1426" y="2523"/>
                </a:lnTo>
                <a:lnTo>
                  <a:pt x="1426" y="2524"/>
                </a:lnTo>
                <a:close/>
                <a:moveTo>
                  <a:pt x="1881" y="2523"/>
                </a:moveTo>
                <a:lnTo>
                  <a:pt x="1883" y="2523"/>
                </a:lnTo>
                <a:lnTo>
                  <a:pt x="1881" y="2523"/>
                </a:lnTo>
                <a:close/>
                <a:moveTo>
                  <a:pt x="2005" y="2523"/>
                </a:moveTo>
                <a:lnTo>
                  <a:pt x="2007" y="2523"/>
                </a:lnTo>
                <a:lnTo>
                  <a:pt x="2008" y="2523"/>
                </a:lnTo>
                <a:lnTo>
                  <a:pt x="2010" y="2523"/>
                </a:lnTo>
                <a:lnTo>
                  <a:pt x="2010" y="2524"/>
                </a:lnTo>
                <a:lnTo>
                  <a:pt x="2012" y="2524"/>
                </a:lnTo>
                <a:lnTo>
                  <a:pt x="2012" y="2523"/>
                </a:lnTo>
                <a:lnTo>
                  <a:pt x="2012" y="2524"/>
                </a:lnTo>
                <a:lnTo>
                  <a:pt x="2013" y="2524"/>
                </a:lnTo>
                <a:lnTo>
                  <a:pt x="2012" y="2524"/>
                </a:lnTo>
                <a:lnTo>
                  <a:pt x="2013" y="2524"/>
                </a:lnTo>
                <a:lnTo>
                  <a:pt x="2015" y="2524"/>
                </a:lnTo>
                <a:lnTo>
                  <a:pt x="2015" y="2526"/>
                </a:lnTo>
                <a:lnTo>
                  <a:pt x="2015" y="2528"/>
                </a:lnTo>
                <a:lnTo>
                  <a:pt x="2013" y="2528"/>
                </a:lnTo>
                <a:lnTo>
                  <a:pt x="2013" y="2526"/>
                </a:lnTo>
                <a:lnTo>
                  <a:pt x="2013" y="2528"/>
                </a:lnTo>
                <a:lnTo>
                  <a:pt x="2013" y="2529"/>
                </a:lnTo>
                <a:lnTo>
                  <a:pt x="2015" y="2529"/>
                </a:lnTo>
                <a:lnTo>
                  <a:pt x="2015" y="2531"/>
                </a:lnTo>
                <a:lnTo>
                  <a:pt x="2015" y="2529"/>
                </a:lnTo>
                <a:lnTo>
                  <a:pt x="2015" y="2528"/>
                </a:lnTo>
                <a:lnTo>
                  <a:pt x="2015" y="2526"/>
                </a:lnTo>
                <a:lnTo>
                  <a:pt x="2017" y="2526"/>
                </a:lnTo>
                <a:lnTo>
                  <a:pt x="2015" y="2526"/>
                </a:lnTo>
                <a:lnTo>
                  <a:pt x="2017" y="2526"/>
                </a:lnTo>
                <a:lnTo>
                  <a:pt x="2017" y="2524"/>
                </a:lnTo>
                <a:lnTo>
                  <a:pt x="2018" y="2524"/>
                </a:lnTo>
                <a:lnTo>
                  <a:pt x="2018" y="2523"/>
                </a:lnTo>
                <a:lnTo>
                  <a:pt x="2020" y="2523"/>
                </a:lnTo>
                <a:lnTo>
                  <a:pt x="2020" y="2524"/>
                </a:lnTo>
                <a:lnTo>
                  <a:pt x="2020" y="2526"/>
                </a:lnTo>
                <a:lnTo>
                  <a:pt x="2022" y="2526"/>
                </a:lnTo>
                <a:lnTo>
                  <a:pt x="2023" y="2526"/>
                </a:lnTo>
                <a:lnTo>
                  <a:pt x="2023" y="2528"/>
                </a:lnTo>
                <a:lnTo>
                  <a:pt x="2025" y="2528"/>
                </a:lnTo>
                <a:lnTo>
                  <a:pt x="2025" y="2529"/>
                </a:lnTo>
                <a:lnTo>
                  <a:pt x="2023" y="2529"/>
                </a:lnTo>
                <a:lnTo>
                  <a:pt x="2023" y="2531"/>
                </a:lnTo>
                <a:lnTo>
                  <a:pt x="2025" y="2531"/>
                </a:lnTo>
                <a:lnTo>
                  <a:pt x="2025" y="2533"/>
                </a:lnTo>
                <a:lnTo>
                  <a:pt x="2025" y="2534"/>
                </a:lnTo>
                <a:lnTo>
                  <a:pt x="2027" y="2534"/>
                </a:lnTo>
                <a:lnTo>
                  <a:pt x="2027" y="2536"/>
                </a:lnTo>
                <a:lnTo>
                  <a:pt x="2028" y="2536"/>
                </a:lnTo>
                <a:lnTo>
                  <a:pt x="2028" y="2538"/>
                </a:lnTo>
                <a:lnTo>
                  <a:pt x="2028" y="2539"/>
                </a:lnTo>
                <a:lnTo>
                  <a:pt x="2028" y="2541"/>
                </a:lnTo>
                <a:lnTo>
                  <a:pt x="2030" y="2541"/>
                </a:lnTo>
                <a:lnTo>
                  <a:pt x="2028" y="2541"/>
                </a:lnTo>
                <a:lnTo>
                  <a:pt x="2028" y="2543"/>
                </a:lnTo>
                <a:lnTo>
                  <a:pt x="2030" y="2543"/>
                </a:lnTo>
                <a:lnTo>
                  <a:pt x="2030" y="2544"/>
                </a:lnTo>
                <a:lnTo>
                  <a:pt x="2030" y="2546"/>
                </a:lnTo>
                <a:lnTo>
                  <a:pt x="2030" y="2548"/>
                </a:lnTo>
                <a:lnTo>
                  <a:pt x="2030" y="2549"/>
                </a:lnTo>
                <a:lnTo>
                  <a:pt x="2030" y="2551"/>
                </a:lnTo>
                <a:lnTo>
                  <a:pt x="2030" y="2553"/>
                </a:lnTo>
                <a:lnTo>
                  <a:pt x="2030" y="2554"/>
                </a:lnTo>
                <a:lnTo>
                  <a:pt x="2032" y="2554"/>
                </a:lnTo>
                <a:lnTo>
                  <a:pt x="2032" y="2556"/>
                </a:lnTo>
                <a:lnTo>
                  <a:pt x="2030" y="2556"/>
                </a:lnTo>
                <a:lnTo>
                  <a:pt x="2030" y="2554"/>
                </a:lnTo>
                <a:lnTo>
                  <a:pt x="2030" y="2556"/>
                </a:lnTo>
                <a:lnTo>
                  <a:pt x="2032" y="2556"/>
                </a:lnTo>
                <a:lnTo>
                  <a:pt x="2032" y="2558"/>
                </a:lnTo>
                <a:lnTo>
                  <a:pt x="2033" y="2558"/>
                </a:lnTo>
                <a:lnTo>
                  <a:pt x="2033" y="2559"/>
                </a:lnTo>
                <a:lnTo>
                  <a:pt x="2032" y="2559"/>
                </a:lnTo>
                <a:lnTo>
                  <a:pt x="2032" y="2561"/>
                </a:lnTo>
                <a:lnTo>
                  <a:pt x="2030" y="2561"/>
                </a:lnTo>
                <a:lnTo>
                  <a:pt x="2030" y="2563"/>
                </a:lnTo>
                <a:lnTo>
                  <a:pt x="2030" y="2564"/>
                </a:lnTo>
                <a:lnTo>
                  <a:pt x="2028" y="2564"/>
                </a:lnTo>
                <a:lnTo>
                  <a:pt x="2028" y="2566"/>
                </a:lnTo>
                <a:lnTo>
                  <a:pt x="2028" y="2564"/>
                </a:lnTo>
                <a:lnTo>
                  <a:pt x="2027" y="2564"/>
                </a:lnTo>
                <a:lnTo>
                  <a:pt x="2027" y="2566"/>
                </a:lnTo>
                <a:lnTo>
                  <a:pt x="2027" y="2564"/>
                </a:lnTo>
                <a:lnTo>
                  <a:pt x="2025" y="2564"/>
                </a:lnTo>
                <a:lnTo>
                  <a:pt x="2023" y="2564"/>
                </a:lnTo>
                <a:lnTo>
                  <a:pt x="2023" y="2566"/>
                </a:lnTo>
                <a:lnTo>
                  <a:pt x="2023" y="2564"/>
                </a:lnTo>
                <a:lnTo>
                  <a:pt x="2022" y="2564"/>
                </a:lnTo>
                <a:lnTo>
                  <a:pt x="2020" y="2564"/>
                </a:lnTo>
                <a:lnTo>
                  <a:pt x="2020" y="2563"/>
                </a:lnTo>
                <a:lnTo>
                  <a:pt x="2018" y="2563"/>
                </a:lnTo>
                <a:lnTo>
                  <a:pt x="2017" y="2563"/>
                </a:lnTo>
                <a:lnTo>
                  <a:pt x="2018" y="2563"/>
                </a:lnTo>
                <a:lnTo>
                  <a:pt x="2018" y="2561"/>
                </a:lnTo>
                <a:lnTo>
                  <a:pt x="2017" y="2561"/>
                </a:lnTo>
                <a:lnTo>
                  <a:pt x="2015" y="2561"/>
                </a:lnTo>
                <a:lnTo>
                  <a:pt x="2015" y="2563"/>
                </a:lnTo>
                <a:lnTo>
                  <a:pt x="2015" y="2561"/>
                </a:lnTo>
                <a:lnTo>
                  <a:pt x="2013" y="2561"/>
                </a:lnTo>
                <a:lnTo>
                  <a:pt x="2012" y="2561"/>
                </a:lnTo>
                <a:lnTo>
                  <a:pt x="2010" y="2561"/>
                </a:lnTo>
                <a:lnTo>
                  <a:pt x="2010" y="2563"/>
                </a:lnTo>
                <a:lnTo>
                  <a:pt x="2010" y="2561"/>
                </a:lnTo>
                <a:lnTo>
                  <a:pt x="2008" y="2561"/>
                </a:lnTo>
                <a:lnTo>
                  <a:pt x="2007" y="2561"/>
                </a:lnTo>
                <a:lnTo>
                  <a:pt x="2005" y="2561"/>
                </a:lnTo>
                <a:lnTo>
                  <a:pt x="2003" y="2559"/>
                </a:lnTo>
                <a:lnTo>
                  <a:pt x="2002" y="2558"/>
                </a:lnTo>
                <a:lnTo>
                  <a:pt x="2000" y="2558"/>
                </a:lnTo>
                <a:lnTo>
                  <a:pt x="2000" y="2556"/>
                </a:lnTo>
                <a:lnTo>
                  <a:pt x="1998" y="2556"/>
                </a:lnTo>
                <a:lnTo>
                  <a:pt x="2000" y="2556"/>
                </a:lnTo>
                <a:lnTo>
                  <a:pt x="1998" y="2556"/>
                </a:lnTo>
                <a:lnTo>
                  <a:pt x="1998" y="2554"/>
                </a:lnTo>
                <a:lnTo>
                  <a:pt x="1997" y="2554"/>
                </a:lnTo>
                <a:lnTo>
                  <a:pt x="1997" y="2553"/>
                </a:lnTo>
                <a:lnTo>
                  <a:pt x="1998" y="2553"/>
                </a:lnTo>
                <a:lnTo>
                  <a:pt x="1998" y="2551"/>
                </a:lnTo>
                <a:lnTo>
                  <a:pt x="2000" y="2549"/>
                </a:lnTo>
                <a:lnTo>
                  <a:pt x="2000" y="2548"/>
                </a:lnTo>
                <a:lnTo>
                  <a:pt x="2002" y="2548"/>
                </a:lnTo>
                <a:lnTo>
                  <a:pt x="2002" y="2546"/>
                </a:lnTo>
                <a:lnTo>
                  <a:pt x="2003" y="2546"/>
                </a:lnTo>
                <a:lnTo>
                  <a:pt x="2005" y="2544"/>
                </a:lnTo>
                <a:lnTo>
                  <a:pt x="2005" y="2546"/>
                </a:lnTo>
                <a:lnTo>
                  <a:pt x="2005" y="2544"/>
                </a:lnTo>
                <a:lnTo>
                  <a:pt x="2007" y="2544"/>
                </a:lnTo>
                <a:lnTo>
                  <a:pt x="2008" y="2544"/>
                </a:lnTo>
                <a:lnTo>
                  <a:pt x="2008" y="2543"/>
                </a:lnTo>
                <a:lnTo>
                  <a:pt x="2010" y="2544"/>
                </a:lnTo>
                <a:lnTo>
                  <a:pt x="2012" y="2544"/>
                </a:lnTo>
                <a:lnTo>
                  <a:pt x="2012" y="2546"/>
                </a:lnTo>
                <a:lnTo>
                  <a:pt x="2010" y="2546"/>
                </a:lnTo>
                <a:lnTo>
                  <a:pt x="2010" y="2548"/>
                </a:lnTo>
                <a:lnTo>
                  <a:pt x="2012" y="2548"/>
                </a:lnTo>
                <a:lnTo>
                  <a:pt x="2013" y="2548"/>
                </a:lnTo>
                <a:lnTo>
                  <a:pt x="2015" y="2548"/>
                </a:lnTo>
                <a:lnTo>
                  <a:pt x="2013" y="2548"/>
                </a:lnTo>
                <a:lnTo>
                  <a:pt x="2013" y="2546"/>
                </a:lnTo>
                <a:lnTo>
                  <a:pt x="2013" y="2548"/>
                </a:lnTo>
                <a:lnTo>
                  <a:pt x="2013" y="2546"/>
                </a:lnTo>
                <a:lnTo>
                  <a:pt x="2012" y="2546"/>
                </a:lnTo>
                <a:lnTo>
                  <a:pt x="2012" y="2544"/>
                </a:lnTo>
                <a:lnTo>
                  <a:pt x="2010" y="2544"/>
                </a:lnTo>
                <a:lnTo>
                  <a:pt x="2010" y="2543"/>
                </a:lnTo>
                <a:lnTo>
                  <a:pt x="2012" y="2543"/>
                </a:lnTo>
                <a:lnTo>
                  <a:pt x="2010" y="2543"/>
                </a:lnTo>
                <a:lnTo>
                  <a:pt x="2012" y="2543"/>
                </a:lnTo>
                <a:lnTo>
                  <a:pt x="2010" y="2541"/>
                </a:lnTo>
                <a:lnTo>
                  <a:pt x="2010" y="2539"/>
                </a:lnTo>
                <a:lnTo>
                  <a:pt x="2010" y="2538"/>
                </a:lnTo>
                <a:lnTo>
                  <a:pt x="2012" y="2538"/>
                </a:lnTo>
                <a:lnTo>
                  <a:pt x="2010" y="2536"/>
                </a:lnTo>
                <a:lnTo>
                  <a:pt x="2010" y="2538"/>
                </a:lnTo>
                <a:lnTo>
                  <a:pt x="2008" y="2538"/>
                </a:lnTo>
                <a:lnTo>
                  <a:pt x="2008" y="2539"/>
                </a:lnTo>
                <a:lnTo>
                  <a:pt x="2008" y="2538"/>
                </a:lnTo>
                <a:lnTo>
                  <a:pt x="2008" y="2539"/>
                </a:lnTo>
                <a:lnTo>
                  <a:pt x="2007" y="2539"/>
                </a:lnTo>
                <a:lnTo>
                  <a:pt x="2007" y="2538"/>
                </a:lnTo>
                <a:lnTo>
                  <a:pt x="2007" y="2536"/>
                </a:lnTo>
                <a:lnTo>
                  <a:pt x="2008" y="2536"/>
                </a:lnTo>
                <a:lnTo>
                  <a:pt x="2008" y="2534"/>
                </a:lnTo>
                <a:lnTo>
                  <a:pt x="2008" y="2536"/>
                </a:lnTo>
                <a:lnTo>
                  <a:pt x="2010" y="2536"/>
                </a:lnTo>
                <a:lnTo>
                  <a:pt x="2010" y="2534"/>
                </a:lnTo>
                <a:lnTo>
                  <a:pt x="2010" y="2533"/>
                </a:lnTo>
                <a:lnTo>
                  <a:pt x="2012" y="2533"/>
                </a:lnTo>
                <a:lnTo>
                  <a:pt x="2012" y="2534"/>
                </a:lnTo>
                <a:lnTo>
                  <a:pt x="2012" y="2536"/>
                </a:lnTo>
                <a:lnTo>
                  <a:pt x="2010" y="2536"/>
                </a:lnTo>
                <a:lnTo>
                  <a:pt x="2012" y="2536"/>
                </a:lnTo>
                <a:lnTo>
                  <a:pt x="2010" y="2536"/>
                </a:lnTo>
                <a:lnTo>
                  <a:pt x="2012" y="2536"/>
                </a:lnTo>
                <a:lnTo>
                  <a:pt x="2012" y="2534"/>
                </a:lnTo>
                <a:lnTo>
                  <a:pt x="2013" y="2534"/>
                </a:lnTo>
                <a:lnTo>
                  <a:pt x="2013" y="2533"/>
                </a:lnTo>
                <a:lnTo>
                  <a:pt x="2013" y="2531"/>
                </a:lnTo>
                <a:lnTo>
                  <a:pt x="2013" y="2529"/>
                </a:lnTo>
                <a:lnTo>
                  <a:pt x="2012" y="2529"/>
                </a:lnTo>
                <a:lnTo>
                  <a:pt x="2012" y="2528"/>
                </a:lnTo>
                <a:lnTo>
                  <a:pt x="2012" y="2529"/>
                </a:lnTo>
                <a:lnTo>
                  <a:pt x="2010" y="2529"/>
                </a:lnTo>
                <a:lnTo>
                  <a:pt x="2010" y="2531"/>
                </a:lnTo>
                <a:lnTo>
                  <a:pt x="2010" y="2529"/>
                </a:lnTo>
                <a:lnTo>
                  <a:pt x="2008" y="2528"/>
                </a:lnTo>
                <a:lnTo>
                  <a:pt x="2008" y="2529"/>
                </a:lnTo>
                <a:lnTo>
                  <a:pt x="2010" y="2529"/>
                </a:lnTo>
                <a:lnTo>
                  <a:pt x="2010" y="2531"/>
                </a:lnTo>
                <a:lnTo>
                  <a:pt x="2008" y="2531"/>
                </a:lnTo>
                <a:lnTo>
                  <a:pt x="2010" y="2531"/>
                </a:lnTo>
                <a:lnTo>
                  <a:pt x="2010" y="2533"/>
                </a:lnTo>
                <a:lnTo>
                  <a:pt x="2008" y="2533"/>
                </a:lnTo>
                <a:lnTo>
                  <a:pt x="2007" y="2533"/>
                </a:lnTo>
                <a:lnTo>
                  <a:pt x="2007" y="2531"/>
                </a:lnTo>
                <a:lnTo>
                  <a:pt x="2005" y="2531"/>
                </a:lnTo>
                <a:lnTo>
                  <a:pt x="2005" y="2533"/>
                </a:lnTo>
                <a:lnTo>
                  <a:pt x="2005" y="2534"/>
                </a:lnTo>
                <a:lnTo>
                  <a:pt x="2005" y="2536"/>
                </a:lnTo>
                <a:lnTo>
                  <a:pt x="2005" y="2538"/>
                </a:lnTo>
                <a:lnTo>
                  <a:pt x="2005" y="2539"/>
                </a:lnTo>
                <a:lnTo>
                  <a:pt x="2003" y="2539"/>
                </a:lnTo>
                <a:lnTo>
                  <a:pt x="2003" y="2541"/>
                </a:lnTo>
                <a:lnTo>
                  <a:pt x="2002" y="2541"/>
                </a:lnTo>
                <a:lnTo>
                  <a:pt x="2002" y="2543"/>
                </a:lnTo>
                <a:lnTo>
                  <a:pt x="2000" y="2543"/>
                </a:lnTo>
                <a:lnTo>
                  <a:pt x="2000" y="2544"/>
                </a:lnTo>
                <a:lnTo>
                  <a:pt x="1998" y="2544"/>
                </a:lnTo>
                <a:lnTo>
                  <a:pt x="1998" y="2546"/>
                </a:lnTo>
                <a:lnTo>
                  <a:pt x="1997" y="2546"/>
                </a:lnTo>
                <a:lnTo>
                  <a:pt x="1997" y="2544"/>
                </a:lnTo>
                <a:lnTo>
                  <a:pt x="1995" y="2544"/>
                </a:lnTo>
                <a:lnTo>
                  <a:pt x="1997" y="2546"/>
                </a:lnTo>
                <a:lnTo>
                  <a:pt x="1995" y="2546"/>
                </a:lnTo>
                <a:lnTo>
                  <a:pt x="1993" y="2546"/>
                </a:lnTo>
                <a:lnTo>
                  <a:pt x="1992" y="2548"/>
                </a:lnTo>
                <a:lnTo>
                  <a:pt x="1992" y="2546"/>
                </a:lnTo>
                <a:lnTo>
                  <a:pt x="1992" y="2544"/>
                </a:lnTo>
                <a:lnTo>
                  <a:pt x="1990" y="2544"/>
                </a:lnTo>
                <a:lnTo>
                  <a:pt x="1988" y="2546"/>
                </a:lnTo>
                <a:lnTo>
                  <a:pt x="1988" y="2544"/>
                </a:lnTo>
                <a:lnTo>
                  <a:pt x="1988" y="2543"/>
                </a:lnTo>
                <a:lnTo>
                  <a:pt x="1987" y="2543"/>
                </a:lnTo>
                <a:lnTo>
                  <a:pt x="1985" y="2543"/>
                </a:lnTo>
                <a:lnTo>
                  <a:pt x="1983" y="2543"/>
                </a:lnTo>
                <a:lnTo>
                  <a:pt x="1982" y="2543"/>
                </a:lnTo>
                <a:lnTo>
                  <a:pt x="1982" y="2544"/>
                </a:lnTo>
                <a:lnTo>
                  <a:pt x="1980" y="2543"/>
                </a:lnTo>
                <a:lnTo>
                  <a:pt x="1980" y="2541"/>
                </a:lnTo>
                <a:lnTo>
                  <a:pt x="1982" y="2541"/>
                </a:lnTo>
                <a:lnTo>
                  <a:pt x="1982" y="2539"/>
                </a:lnTo>
                <a:lnTo>
                  <a:pt x="1983" y="2539"/>
                </a:lnTo>
                <a:lnTo>
                  <a:pt x="1985" y="2539"/>
                </a:lnTo>
                <a:lnTo>
                  <a:pt x="1987" y="2539"/>
                </a:lnTo>
                <a:lnTo>
                  <a:pt x="1985" y="2538"/>
                </a:lnTo>
                <a:lnTo>
                  <a:pt x="1987" y="2538"/>
                </a:lnTo>
                <a:lnTo>
                  <a:pt x="1987" y="2536"/>
                </a:lnTo>
                <a:lnTo>
                  <a:pt x="1987" y="2534"/>
                </a:lnTo>
                <a:lnTo>
                  <a:pt x="1988" y="2534"/>
                </a:lnTo>
                <a:lnTo>
                  <a:pt x="1990" y="2534"/>
                </a:lnTo>
                <a:lnTo>
                  <a:pt x="1990" y="2533"/>
                </a:lnTo>
                <a:lnTo>
                  <a:pt x="1992" y="2533"/>
                </a:lnTo>
                <a:lnTo>
                  <a:pt x="1992" y="2534"/>
                </a:lnTo>
                <a:lnTo>
                  <a:pt x="1993" y="2534"/>
                </a:lnTo>
                <a:lnTo>
                  <a:pt x="1993" y="2533"/>
                </a:lnTo>
                <a:lnTo>
                  <a:pt x="1995" y="2533"/>
                </a:lnTo>
                <a:lnTo>
                  <a:pt x="1997" y="2533"/>
                </a:lnTo>
                <a:lnTo>
                  <a:pt x="1997" y="2534"/>
                </a:lnTo>
                <a:lnTo>
                  <a:pt x="1997" y="2533"/>
                </a:lnTo>
                <a:lnTo>
                  <a:pt x="1998" y="2533"/>
                </a:lnTo>
                <a:lnTo>
                  <a:pt x="1998" y="2531"/>
                </a:lnTo>
                <a:lnTo>
                  <a:pt x="1997" y="2531"/>
                </a:lnTo>
                <a:lnTo>
                  <a:pt x="1997" y="2533"/>
                </a:lnTo>
                <a:lnTo>
                  <a:pt x="1997" y="2531"/>
                </a:lnTo>
                <a:lnTo>
                  <a:pt x="1997" y="2529"/>
                </a:lnTo>
                <a:lnTo>
                  <a:pt x="1995" y="2529"/>
                </a:lnTo>
                <a:lnTo>
                  <a:pt x="1995" y="2528"/>
                </a:lnTo>
                <a:lnTo>
                  <a:pt x="1995" y="2526"/>
                </a:lnTo>
                <a:lnTo>
                  <a:pt x="1997" y="2526"/>
                </a:lnTo>
                <a:lnTo>
                  <a:pt x="1998" y="2524"/>
                </a:lnTo>
                <a:lnTo>
                  <a:pt x="2000" y="2524"/>
                </a:lnTo>
                <a:lnTo>
                  <a:pt x="2002" y="2524"/>
                </a:lnTo>
                <a:lnTo>
                  <a:pt x="2003" y="2523"/>
                </a:lnTo>
                <a:lnTo>
                  <a:pt x="2005" y="2523"/>
                </a:lnTo>
                <a:close/>
                <a:moveTo>
                  <a:pt x="2023" y="2521"/>
                </a:moveTo>
                <a:lnTo>
                  <a:pt x="2025" y="2521"/>
                </a:lnTo>
                <a:lnTo>
                  <a:pt x="2025" y="2523"/>
                </a:lnTo>
                <a:lnTo>
                  <a:pt x="2023" y="2523"/>
                </a:lnTo>
                <a:lnTo>
                  <a:pt x="2023" y="2521"/>
                </a:lnTo>
                <a:close/>
                <a:moveTo>
                  <a:pt x="1948" y="2519"/>
                </a:moveTo>
                <a:lnTo>
                  <a:pt x="1948" y="2521"/>
                </a:lnTo>
                <a:lnTo>
                  <a:pt x="1948" y="2523"/>
                </a:lnTo>
                <a:lnTo>
                  <a:pt x="1946" y="2524"/>
                </a:lnTo>
                <a:lnTo>
                  <a:pt x="1946" y="2526"/>
                </a:lnTo>
                <a:lnTo>
                  <a:pt x="1945" y="2526"/>
                </a:lnTo>
                <a:lnTo>
                  <a:pt x="1945" y="2528"/>
                </a:lnTo>
                <a:lnTo>
                  <a:pt x="1943" y="2528"/>
                </a:lnTo>
                <a:lnTo>
                  <a:pt x="1945" y="2529"/>
                </a:lnTo>
                <a:lnTo>
                  <a:pt x="1943" y="2529"/>
                </a:lnTo>
                <a:lnTo>
                  <a:pt x="1941" y="2529"/>
                </a:lnTo>
                <a:lnTo>
                  <a:pt x="1940" y="2529"/>
                </a:lnTo>
                <a:lnTo>
                  <a:pt x="1938" y="2529"/>
                </a:lnTo>
                <a:lnTo>
                  <a:pt x="1938" y="2528"/>
                </a:lnTo>
                <a:lnTo>
                  <a:pt x="1940" y="2528"/>
                </a:lnTo>
                <a:lnTo>
                  <a:pt x="1938" y="2528"/>
                </a:lnTo>
                <a:lnTo>
                  <a:pt x="1938" y="2526"/>
                </a:lnTo>
                <a:lnTo>
                  <a:pt x="1940" y="2526"/>
                </a:lnTo>
                <a:lnTo>
                  <a:pt x="1940" y="2524"/>
                </a:lnTo>
                <a:lnTo>
                  <a:pt x="1941" y="2526"/>
                </a:lnTo>
                <a:lnTo>
                  <a:pt x="1941" y="2524"/>
                </a:lnTo>
                <a:lnTo>
                  <a:pt x="1940" y="2524"/>
                </a:lnTo>
                <a:lnTo>
                  <a:pt x="1941" y="2524"/>
                </a:lnTo>
                <a:lnTo>
                  <a:pt x="1941" y="2523"/>
                </a:lnTo>
                <a:lnTo>
                  <a:pt x="1943" y="2523"/>
                </a:lnTo>
                <a:lnTo>
                  <a:pt x="1943" y="2521"/>
                </a:lnTo>
                <a:lnTo>
                  <a:pt x="1945" y="2521"/>
                </a:lnTo>
                <a:lnTo>
                  <a:pt x="1945" y="2519"/>
                </a:lnTo>
                <a:lnTo>
                  <a:pt x="1946" y="2519"/>
                </a:lnTo>
                <a:lnTo>
                  <a:pt x="1948" y="2519"/>
                </a:lnTo>
                <a:lnTo>
                  <a:pt x="1948" y="2518"/>
                </a:lnTo>
                <a:lnTo>
                  <a:pt x="1948" y="2519"/>
                </a:lnTo>
                <a:close/>
                <a:moveTo>
                  <a:pt x="1421" y="2518"/>
                </a:moveTo>
                <a:lnTo>
                  <a:pt x="1419" y="2518"/>
                </a:lnTo>
                <a:lnTo>
                  <a:pt x="1421" y="2518"/>
                </a:lnTo>
                <a:close/>
                <a:moveTo>
                  <a:pt x="1422" y="2518"/>
                </a:moveTo>
                <a:lnTo>
                  <a:pt x="1421" y="2518"/>
                </a:lnTo>
                <a:lnTo>
                  <a:pt x="1422" y="2518"/>
                </a:lnTo>
                <a:close/>
                <a:moveTo>
                  <a:pt x="1417" y="2516"/>
                </a:moveTo>
                <a:lnTo>
                  <a:pt x="1417" y="2518"/>
                </a:lnTo>
                <a:lnTo>
                  <a:pt x="1416" y="2518"/>
                </a:lnTo>
                <a:lnTo>
                  <a:pt x="1414" y="2518"/>
                </a:lnTo>
                <a:lnTo>
                  <a:pt x="1414" y="2516"/>
                </a:lnTo>
                <a:lnTo>
                  <a:pt x="1416" y="2518"/>
                </a:lnTo>
                <a:lnTo>
                  <a:pt x="1416" y="2516"/>
                </a:lnTo>
                <a:lnTo>
                  <a:pt x="1417" y="2516"/>
                </a:lnTo>
                <a:close/>
                <a:moveTo>
                  <a:pt x="1950" y="2516"/>
                </a:moveTo>
                <a:lnTo>
                  <a:pt x="1950" y="2514"/>
                </a:lnTo>
                <a:lnTo>
                  <a:pt x="1950" y="2516"/>
                </a:lnTo>
                <a:close/>
                <a:moveTo>
                  <a:pt x="1411" y="2516"/>
                </a:moveTo>
                <a:lnTo>
                  <a:pt x="1411" y="2514"/>
                </a:lnTo>
                <a:lnTo>
                  <a:pt x="1412" y="2514"/>
                </a:lnTo>
                <a:lnTo>
                  <a:pt x="1412" y="2516"/>
                </a:lnTo>
                <a:lnTo>
                  <a:pt x="1411" y="2516"/>
                </a:lnTo>
                <a:close/>
                <a:moveTo>
                  <a:pt x="1945" y="2514"/>
                </a:moveTo>
                <a:lnTo>
                  <a:pt x="1943" y="2514"/>
                </a:lnTo>
                <a:lnTo>
                  <a:pt x="1945" y="2514"/>
                </a:lnTo>
                <a:close/>
                <a:moveTo>
                  <a:pt x="1412" y="2513"/>
                </a:moveTo>
                <a:lnTo>
                  <a:pt x="1412" y="2514"/>
                </a:lnTo>
                <a:lnTo>
                  <a:pt x="1414" y="2514"/>
                </a:lnTo>
                <a:lnTo>
                  <a:pt x="1412" y="2514"/>
                </a:lnTo>
                <a:lnTo>
                  <a:pt x="1412" y="2513"/>
                </a:lnTo>
                <a:close/>
                <a:moveTo>
                  <a:pt x="1878" y="2513"/>
                </a:moveTo>
                <a:lnTo>
                  <a:pt x="1878" y="2514"/>
                </a:lnTo>
                <a:lnTo>
                  <a:pt x="1878" y="2516"/>
                </a:lnTo>
                <a:lnTo>
                  <a:pt x="1876" y="2516"/>
                </a:lnTo>
                <a:lnTo>
                  <a:pt x="1876" y="2514"/>
                </a:lnTo>
                <a:lnTo>
                  <a:pt x="1876" y="2513"/>
                </a:lnTo>
                <a:lnTo>
                  <a:pt x="1878" y="2513"/>
                </a:lnTo>
                <a:close/>
                <a:moveTo>
                  <a:pt x="1950" y="2513"/>
                </a:moveTo>
                <a:lnTo>
                  <a:pt x="1948" y="2513"/>
                </a:lnTo>
                <a:lnTo>
                  <a:pt x="1950" y="2513"/>
                </a:lnTo>
                <a:close/>
                <a:moveTo>
                  <a:pt x="1426" y="2513"/>
                </a:moveTo>
                <a:lnTo>
                  <a:pt x="1424" y="2513"/>
                </a:lnTo>
                <a:lnTo>
                  <a:pt x="1424" y="2511"/>
                </a:lnTo>
                <a:lnTo>
                  <a:pt x="1426" y="2513"/>
                </a:lnTo>
                <a:close/>
                <a:moveTo>
                  <a:pt x="1362" y="2513"/>
                </a:moveTo>
                <a:lnTo>
                  <a:pt x="1360" y="2513"/>
                </a:lnTo>
                <a:lnTo>
                  <a:pt x="1360" y="2511"/>
                </a:lnTo>
                <a:lnTo>
                  <a:pt x="1362" y="2511"/>
                </a:lnTo>
                <a:lnTo>
                  <a:pt x="1362" y="2513"/>
                </a:lnTo>
                <a:close/>
                <a:moveTo>
                  <a:pt x="1364" y="2513"/>
                </a:moveTo>
                <a:lnTo>
                  <a:pt x="1364" y="2511"/>
                </a:lnTo>
                <a:lnTo>
                  <a:pt x="1364" y="2513"/>
                </a:lnTo>
                <a:close/>
                <a:moveTo>
                  <a:pt x="1878" y="2513"/>
                </a:moveTo>
                <a:lnTo>
                  <a:pt x="1878" y="2511"/>
                </a:lnTo>
                <a:lnTo>
                  <a:pt x="1878" y="2513"/>
                </a:lnTo>
                <a:close/>
                <a:moveTo>
                  <a:pt x="1424" y="2513"/>
                </a:moveTo>
                <a:lnTo>
                  <a:pt x="1424" y="2511"/>
                </a:lnTo>
                <a:lnTo>
                  <a:pt x="1424" y="2513"/>
                </a:lnTo>
                <a:close/>
                <a:moveTo>
                  <a:pt x="1427" y="2511"/>
                </a:moveTo>
                <a:lnTo>
                  <a:pt x="1426" y="2511"/>
                </a:lnTo>
                <a:lnTo>
                  <a:pt x="1426" y="2509"/>
                </a:lnTo>
                <a:lnTo>
                  <a:pt x="1427" y="2509"/>
                </a:lnTo>
                <a:lnTo>
                  <a:pt x="1427" y="2511"/>
                </a:lnTo>
                <a:close/>
                <a:moveTo>
                  <a:pt x="1878" y="2511"/>
                </a:moveTo>
                <a:lnTo>
                  <a:pt x="1878" y="2509"/>
                </a:lnTo>
                <a:lnTo>
                  <a:pt x="1878" y="2511"/>
                </a:lnTo>
                <a:close/>
                <a:moveTo>
                  <a:pt x="1429" y="2509"/>
                </a:moveTo>
                <a:lnTo>
                  <a:pt x="1431" y="2509"/>
                </a:lnTo>
                <a:lnTo>
                  <a:pt x="1431" y="2511"/>
                </a:lnTo>
                <a:lnTo>
                  <a:pt x="1429" y="2511"/>
                </a:lnTo>
                <a:lnTo>
                  <a:pt x="1427" y="2511"/>
                </a:lnTo>
                <a:lnTo>
                  <a:pt x="1427" y="2509"/>
                </a:lnTo>
                <a:lnTo>
                  <a:pt x="1429" y="2509"/>
                </a:lnTo>
                <a:close/>
                <a:moveTo>
                  <a:pt x="1876" y="2509"/>
                </a:moveTo>
                <a:lnTo>
                  <a:pt x="1876" y="2508"/>
                </a:lnTo>
                <a:lnTo>
                  <a:pt x="1878" y="2508"/>
                </a:lnTo>
                <a:lnTo>
                  <a:pt x="1878" y="2509"/>
                </a:lnTo>
                <a:lnTo>
                  <a:pt x="1876" y="2509"/>
                </a:lnTo>
                <a:close/>
                <a:moveTo>
                  <a:pt x="1394" y="2508"/>
                </a:moveTo>
                <a:lnTo>
                  <a:pt x="1392" y="2508"/>
                </a:lnTo>
                <a:lnTo>
                  <a:pt x="1394" y="2508"/>
                </a:lnTo>
                <a:close/>
                <a:moveTo>
                  <a:pt x="1396" y="2508"/>
                </a:moveTo>
                <a:lnTo>
                  <a:pt x="1394" y="2508"/>
                </a:lnTo>
                <a:lnTo>
                  <a:pt x="1396" y="2508"/>
                </a:lnTo>
                <a:close/>
                <a:moveTo>
                  <a:pt x="1434" y="2506"/>
                </a:moveTo>
                <a:lnTo>
                  <a:pt x="1434" y="2508"/>
                </a:lnTo>
                <a:lnTo>
                  <a:pt x="1436" y="2508"/>
                </a:lnTo>
                <a:lnTo>
                  <a:pt x="1434" y="2508"/>
                </a:lnTo>
                <a:lnTo>
                  <a:pt x="1432" y="2508"/>
                </a:lnTo>
                <a:lnTo>
                  <a:pt x="1434" y="2508"/>
                </a:lnTo>
                <a:lnTo>
                  <a:pt x="1434" y="2506"/>
                </a:lnTo>
                <a:lnTo>
                  <a:pt x="1434" y="2508"/>
                </a:lnTo>
                <a:lnTo>
                  <a:pt x="1434" y="2506"/>
                </a:lnTo>
                <a:close/>
                <a:moveTo>
                  <a:pt x="1945" y="2506"/>
                </a:moveTo>
                <a:lnTo>
                  <a:pt x="1945" y="2508"/>
                </a:lnTo>
                <a:lnTo>
                  <a:pt x="1943" y="2508"/>
                </a:lnTo>
                <a:lnTo>
                  <a:pt x="1943" y="2509"/>
                </a:lnTo>
                <a:lnTo>
                  <a:pt x="1943" y="2511"/>
                </a:lnTo>
                <a:lnTo>
                  <a:pt x="1941" y="2511"/>
                </a:lnTo>
                <a:lnTo>
                  <a:pt x="1943" y="2511"/>
                </a:lnTo>
                <a:lnTo>
                  <a:pt x="1943" y="2513"/>
                </a:lnTo>
                <a:lnTo>
                  <a:pt x="1943" y="2514"/>
                </a:lnTo>
                <a:lnTo>
                  <a:pt x="1943" y="2516"/>
                </a:lnTo>
                <a:lnTo>
                  <a:pt x="1941" y="2516"/>
                </a:lnTo>
                <a:lnTo>
                  <a:pt x="1941" y="2518"/>
                </a:lnTo>
                <a:lnTo>
                  <a:pt x="1941" y="2519"/>
                </a:lnTo>
                <a:lnTo>
                  <a:pt x="1940" y="2519"/>
                </a:lnTo>
                <a:lnTo>
                  <a:pt x="1940" y="2518"/>
                </a:lnTo>
                <a:lnTo>
                  <a:pt x="1940" y="2519"/>
                </a:lnTo>
                <a:lnTo>
                  <a:pt x="1938" y="2519"/>
                </a:lnTo>
                <a:lnTo>
                  <a:pt x="1936" y="2519"/>
                </a:lnTo>
                <a:lnTo>
                  <a:pt x="1936" y="2521"/>
                </a:lnTo>
                <a:lnTo>
                  <a:pt x="1935" y="2521"/>
                </a:lnTo>
                <a:lnTo>
                  <a:pt x="1933" y="2521"/>
                </a:lnTo>
                <a:lnTo>
                  <a:pt x="1931" y="2521"/>
                </a:lnTo>
                <a:lnTo>
                  <a:pt x="1931" y="2519"/>
                </a:lnTo>
                <a:lnTo>
                  <a:pt x="1933" y="2519"/>
                </a:lnTo>
                <a:lnTo>
                  <a:pt x="1931" y="2519"/>
                </a:lnTo>
                <a:lnTo>
                  <a:pt x="1931" y="2518"/>
                </a:lnTo>
                <a:lnTo>
                  <a:pt x="1931" y="2516"/>
                </a:lnTo>
                <a:lnTo>
                  <a:pt x="1931" y="2514"/>
                </a:lnTo>
                <a:lnTo>
                  <a:pt x="1930" y="2514"/>
                </a:lnTo>
                <a:lnTo>
                  <a:pt x="1930" y="2513"/>
                </a:lnTo>
                <a:lnTo>
                  <a:pt x="1930" y="2511"/>
                </a:lnTo>
                <a:lnTo>
                  <a:pt x="1930" y="2513"/>
                </a:lnTo>
                <a:lnTo>
                  <a:pt x="1928" y="2513"/>
                </a:lnTo>
                <a:lnTo>
                  <a:pt x="1928" y="2514"/>
                </a:lnTo>
                <a:lnTo>
                  <a:pt x="1930" y="2514"/>
                </a:lnTo>
                <a:lnTo>
                  <a:pt x="1928" y="2514"/>
                </a:lnTo>
                <a:lnTo>
                  <a:pt x="1928" y="2516"/>
                </a:lnTo>
                <a:lnTo>
                  <a:pt x="1926" y="2516"/>
                </a:lnTo>
                <a:lnTo>
                  <a:pt x="1926" y="2514"/>
                </a:lnTo>
                <a:lnTo>
                  <a:pt x="1926" y="2513"/>
                </a:lnTo>
                <a:lnTo>
                  <a:pt x="1926" y="2511"/>
                </a:lnTo>
                <a:lnTo>
                  <a:pt x="1926" y="2509"/>
                </a:lnTo>
                <a:lnTo>
                  <a:pt x="1928" y="2509"/>
                </a:lnTo>
                <a:lnTo>
                  <a:pt x="1930" y="2509"/>
                </a:lnTo>
                <a:lnTo>
                  <a:pt x="1930" y="2511"/>
                </a:lnTo>
                <a:lnTo>
                  <a:pt x="1930" y="2509"/>
                </a:lnTo>
                <a:lnTo>
                  <a:pt x="1931" y="2509"/>
                </a:lnTo>
                <a:lnTo>
                  <a:pt x="1931" y="2511"/>
                </a:lnTo>
                <a:lnTo>
                  <a:pt x="1933" y="2511"/>
                </a:lnTo>
                <a:lnTo>
                  <a:pt x="1933" y="2509"/>
                </a:lnTo>
                <a:lnTo>
                  <a:pt x="1935" y="2509"/>
                </a:lnTo>
                <a:lnTo>
                  <a:pt x="1935" y="2508"/>
                </a:lnTo>
                <a:lnTo>
                  <a:pt x="1936" y="2508"/>
                </a:lnTo>
                <a:lnTo>
                  <a:pt x="1938" y="2508"/>
                </a:lnTo>
                <a:lnTo>
                  <a:pt x="1940" y="2508"/>
                </a:lnTo>
                <a:lnTo>
                  <a:pt x="1941" y="2508"/>
                </a:lnTo>
                <a:lnTo>
                  <a:pt x="1941" y="2506"/>
                </a:lnTo>
                <a:lnTo>
                  <a:pt x="1943" y="2506"/>
                </a:lnTo>
                <a:lnTo>
                  <a:pt x="1945" y="2506"/>
                </a:lnTo>
                <a:close/>
                <a:moveTo>
                  <a:pt x="1399" y="2504"/>
                </a:moveTo>
                <a:lnTo>
                  <a:pt x="1397" y="2504"/>
                </a:lnTo>
                <a:lnTo>
                  <a:pt x="1399" y="2504"/>
                </a:lnTo>
                <a:close/>
                <a:moveTo>
                  <a:pt x="1926" y="2506"/>
                </a:moveTo>
                <a:lnTo>
                  <a:pt x="1926" y="2504"/>
                </a:lnTo>
                <a:lnTo>
                  <a:pt x="1928" y="2504"/>
                </a:lnTo>
                <a:lnTo>
                  <a:pt x="1928" y="2506"/>
                </a:lnTo>
                <a:lnTo>
                  <a:pt x="1926" y="2506"/>
                </a:lnTo>
                <a:close/>
                <a:moveTo>
                  <a:pt x="1875" y="2504"/>
                </a:moveTo>
                <a:lnTo>
                  <a:pt x="1875" y="2503"/>
                </a:lnTo>
                <a:lnTo>
                  <a:pt x="1875" y="2504"/>
                </a:lnTo>
                <a:close/>
                <a:moveTo>
                  <a:pt x="1397" y="2504"/>
                </a:moveTo>
                <a:lnTo>
                  <a:pt x="1397" y="2503"/>
                </a:lnTo>
                <a:lnTo>
                  <a:pt x="1397" y="2504"/>
                </a:lnTo>
                <a:close/>
                <a:moveTo>
                  <a:pt x="1923" y="2503"/>
                </a:moveTo>
                <a:lnTo>
                  <a:pt x="1925" y="2503"/>
                </a:lnTo>
                <a:lnTo>
                  <a:pt x="1923" y="2503"/>
                </a:lnTo>
                <a:lnTo>
                  <a:pt x="1923" y="2504"/>
                </a:lnTo>
                <a:lnTo>
                  <a:pt x="1923" y="2503"/>
                </a:lnTo>
                <a:close/>
                <a:moveTo>
                  <a:pt x="1399" y="2503"/>
                </a:moveTo>
                <a:lnTo>
                  <a:pt x="1401" y="2503"/>
                </a:lnTo>
                <a:lnTo>
                  <a:pt x="1399" y="2503"/>
                </a:lnTo>
                <a:close/>
                <a:moveTo>
                  <a:pt x="1930" y="2503"/>
                </a:moveTo>
                <a:lnTo>
                  <a:pt x="1928" y="2504"/>
                </a:lnTo>
                <a:lnTo>
                  <a:pt x="1926" y="2504"/>
                </a:lnTo>
                <a:lnTo>
                  <a:pt x="1926" y="2503"/>
                </a:lnTo>
                <a:lnTo>
                  <a:pt x="1928" y="2503"/>
                </a:lnTo>
                <a:lnTo>
                  <a:pt x="1930" y="2503"/>
                </a:lnTo>
                <a:lnTo>
                  <a:pt x="1930" y="2501"/>
                </a:lnTo>
                <a:lnTo>
                  <a:pt x="1930" y="2503"/>
                </a:lnTo>
                <a:close/>
                <a:moveTo>
                  <a:pt x="1397" y="2498"/>
                </a:moveTo>
                <a:lnTo>
                  <a:pt x="1399" y="2498"/>
                </a:lnTo>
                <a:lnTo>
                  <a:pt x="1399" y="2499"/>
                </a:lnTo>
                <a:lnTo>
                  <a:pt x="1399" y="2501"/>
                </a:lnTo>
                <a:lnTo>
                  <a:pt x="1397" y="2499"/>
                </a:lnTo>
                <a:lnTo>
                  <a:pt x="1397" y="2498"/>
                </a:lnTo>
                <a:close/>
                <a:moveTo>
                  <a:pt x="1417" y="2499"/>
                </a:moveTo>
                <a:lnTo>
                  <a:pt x="1417" y="2498"/>
                </a:lnTo>
                <a:lnTo>
                  <a:pt x="1419" y="2498"/>
                </a:lnTo>
                <a:lnTo>
                  <a:pt x="1421" y="2498"/>
                </a:lnTo>
                <a:lnTo>
                  <a:pt x="1419" y="2498"/>
                </a:lnTo>
                <a:lnTo>
                  <a:pt x="1419" y="2499"/>
                </a:lnTo>
                <a:lnTo>
                  <a:pt x="1417" y="2499"/>
                </a:lnTo>
                <a:close/>
                <a:moveTo>
                  <a:pt x="1875" y="2496"/>
                </a:moveTo>
                <a:lnTo>
                  <a:pt x="1873" y="2496"/>
                </a:lnTo>
                <a:lnTo>
                  <a:pt x="1875" y="2496"/>
                </a:lnTo>
                <a:close/>
                <a:moveTo>
                  <a:pt x="1873" y="2496"/>
                </a:moveTo>
                <a:lnTo>
                  <a:pt x="1873" y="2494"/>
                </a:lnTo>
                <a:lnTo>
                  <a:pt x="1875" y="2494"/>
                </a:lnTo>
                <a:lnTo>
                  <a:pt x="1875" y="2496"/>
                </a:lnTo>
                <a:lnTo>
                  <a:pt x="1873" y="2496"/>
                </a:lnTo>
                <a:close/>
                <a:moveTo>
                  <a:pt x="1357" y="2493"/>
                </a:moveTo>
                <a:lnTo>
                  <a:pt x="1355" y="2493"/>
                </a:lnTo>
                <a:lnTo>
                  <a:pt x="1357" y="2493"/>
                </a:lnTo>
                <a:close/>
                <a:moveTo>
                  <a:pt x="1392" y="2493"/>
                </a:moveTo>
                <a:lnTo>
                  <a:pt x="1392" y="2491"/>
                </a:lnTo>
                <a:lnTo>
                  <a:pt x="1392" y="2493"/>
                </a:lnTo>
                <a:close/>
                <a:moveTo>
                  <a:pt x="1359" y="2491"/>
                </a:moveTo>
                <a:lnTo>
                  <a:pt x="1357" y="2491"/>
                </a:lnTo>
                <a:lnTo>
                  <a:pt x="1359" y="2491"/>
                </a:lnTo>
                <a:close/>
                <a:moveTo>
                  <a:pt x="1935" y="2491"/>
                </a:moveTo>
                <a:lnTo>
                  <a:pt x="1935" y="2489"/>
                </a:lnTo>
                <a:lnTo>
                  <a:pt x="1935" y="2491"/>
                </a:lnTo>
                <a:close/>
                <a:moveTo>
                  <a:pt x="1873" y="2491"/>
                </a:moveTo>
                <a:lnTo>
                  <a:pt x="1871" y="2491"/>
                </a:lnTo>
                <a:lnTo>
                  <a:pt x="1871" y="2489"/>
                </a:lnTo>
                <a:lnTo>
                  <a:pt x="1873" y="2489"/>
                </a:lnTo>
                <a:lnTo>
                  <a:pt x="1873" y="2491"/>
                </a:lnTo>
                <a:close/>
                <a:moveTo>
                  <a:pt x="1399" y="2487"/>
                </a:moveTo>
                <a:lnTo>
                  <a:pt x="1399" y="2489"/>
                </a:lnTo>
                <a:lnTo>
                  <a:pt x="1399" y="2487"/>
                </a:lnTo>
                <a:close/>
                <a:moveTo>
                  <a:pt x="1998" y="2487"/>
                </a:moveTo>
                <a:lnTo>
                  <a:pt x="1997" y="2487"/>
                </a:lnTo>
                <a:lnTo>
                  <a:pt x="1998" y="2487"/>
                </a:lnTo>
                <a:close/>
                <a:moveTo>
                  <a:pt x="1871" y="2489"/>
                </a:moveTo>
                <a:lnTo>
                  <a:pt x="1871" y="2487"/>
                </a:lnTo>
                <a:lnTo>
                  <a:pt x="1871" y="2486"/>
                </a:lnTo>
                <a:lnTo>
                  <a:pt x="1873" y="2487"/>
                </a:lnTo>
                <a:lnTo>
                  <a:pt x="1873" y="2489"/>
                </a:lnTo>
                <a:lnTo>
                  <a:pt x="1871" y="2489"/>
                </a:lnTo>
                <a:close/>
                <a:moveTo>
                  <a:pt x="1392" y="2491"/>
                </a:moveTo>
                <a:lnTo>
                  <a:pt x="1392" y="2489"/>
                </a:lnTo>
                <a:lnTo>
                  <a:pt x="1392" y="2487"/>
                </a:lnTo>
                <a:lnTo>
                  <a:pt x="1394" y="2486"/>
                </a:lnTo>
                <a:lnTo>
                  <a:pt x="1394" y="2487"/>
                </a:lnTo>
                <a:lnTo>
                  <a:pt x="1394" y="2489"/>
                </a:lnTo>
                <a:lnTo>
                  <a:pt x="1394" y="2491"/>
                </a:lnTo>
                <a:lnTo>
                  <a:pt x="1392" y="2491"/>
                </a:lnTo>
                <a:close/>
                <a:moveTo>
                  <a:pt x="1968" y="2487"/>
                </a:moveTo>
                <a:lnTo>
                  <a:pt x="1967" y="2487"/>
                </a:lnTo>
                <a:lnTo>
                  <a:pt x="1967" y="2486"/>
                </a:lnTo>
                <a:lnTo>
                  <a:pt x="1968" y="2486"/>
                </a:lnTo>
                <a:lnTo>
                  <a:pt x="1968" y="2487"/>
                </a:lnTo>
                <a:close/>
                <a:moveTo>
                  <a:pt x="1399" y="2486"/>
                </a:moveTo>
                <a:lnTo>
                  <a:pt x="1397" y="2486"/>
                </a:lnTo>
                <a:lnTo>
                  <a:pt x="1399" y="2486"/>
                </a:lnTo>
                <a:close/>
                <a:moveTo>
                  <a:pt x="1402" y="2484"/>
                </a:moveTo>
                <a:lnTo>
                  <a:pt x="1402" y="2486"/>
                </a:lnTo>
                <a:lnTo>
                  <a:pt x="1402" y="2484"/>
                </a:lnTo>
                <a:close/>
                <a:moveTo>
                  <a:pt x="1392" y="2484"/>
                </a:moveTo>
                <a:lnTo>
                  <a:pt x="1392" y="2482"/>
                </a:lnTo>
                <a:lnTo>
                  <a:pt x="1392" y="2484"/>
                </a:lnTo>
                <a:close/>
                <a:moveTo>
                  <a:pt x="1995" y="2482"/>
                </a:moveTo>
                <a:lnTo>
                  <a:pt x="1997" y="2484"/>
                </a:lnTo>
                <a:lnTo>
                  <a:pt x="1997" y="2486"/>
                </a:lnTo>
                <a:lnTo>
                  <a:pt x="1997" y="2487"/>
                </a:lnTo>
                <a:lnTo>
                  <a:pt x="1998" y="2487"/>
                </a:lnTo>
                <a:lnTo>
                  <a:pt x="1998" y="2489"/>
                </a:lnTo>
                <a:lnTo>
                  <a:pt x="1998" y="2491"/>
                </a:lnTo>
                <a:lnTo>
                  <a:pt x="1998" y="2489"/>
                </a:lnTo>
                <a:lnTo>
                  <a:pt x="2000" y="2489"/>
                </a:lnTo>
                <a:lnTo>
                  <a:pt x="2000" y="2491"/>
                </a:lnTo>
                <a:lnTo>
                  <a:pt x="2000" y="2493"/>
                </a:lnTo>
                <a:lnTo>
                  <a:pt x="2000" y="2494"/>
                </a:lnTo>
                <a:lnTo>
                  <a:pt x="2000" y="2496"/>
                </a:lnTo>
                <a:lnTo>
                  <a:pt x="2000" y="2498"/>
                </a:lnTo>
                <a:lnTo>
                  <a:pt x="2000" y="2499"/>
                </a:lnTo>
                <a:lnTo>
                  <a:pt x="2002" y="2499"/>
                </a:lnTo>
                <a:lnTo>
                  <a:pt x="2002" y="2501"/>
                </a:lnTo>
                <a:lnTo>
                  <a:pt x="2002" y="2503"/>
                </a:lnTo>
                <a:lnTo>
                  <a:pt x="2002" y="2504"/>
                </a:lnTo>
                <a:lnTo>
                  <a:pt x="2002" y="2506"/>
                </a:lnTo>
                <a:lnTo>
                  <a:pt x="2003" y="2506"/>
                </a:lnTo>
                <a:lnTo>
                  <a:pt x="2003" y="2508"/>
                </a:lnTo>
                <a:lnTo>
                  <a:pt x="2003" y="2509"/>
                </a:lnTo>
                <a:lnTo>
                  <a:pt x="2003" y="2511"/>
                </a:lnTo>
                <a:lnTo>
                  <a:pt x="2003" y="2513"/>
                </a:lnTo>
                <a:lnTo>
                  <a:pt x="2005" y="2513"/>
                </a:lnTo>
                <a:lnTo>
                  <a:pt x="2005" y="2514"/>
                </a:lnTo>
                <a:lnTo>
                  <a:pt x="2005" y="2516"/>
                </a:lnTo>
                <a:lnTo>
                  <a:pt x="2005" y="2518"/>
                </a:lnTo>
                <a:lnTo>
                  <a:pt x="2005" y="2519"/>
                </a:lnTo>
                <a:lnTo>
                  <a:pt x="2003" y="2519"/>
                </a:lnTo>
                <a:lnTo>
                  <a:pt x="2002" y="2519"/>
                </a:lnTo>
                <a:lnTo>
                  <a:pt x="2000" y="2519"/>
                </a:lnTo>
                <a:lnTo>
                  <a:pt x="2000" y="2521"/>
                </a:lnTo>
                <a:lnTo>
                  <a:pt x="1998" y="2523"/>
                </a:lnTo>
                <a:lnTo>
                  <a:pt x="1997" y="2523"/>
                </a:lnTo>
                <a:lnTo>
                  <a:pt x="1995" y="2524"/>
                </a:lnTo>
                <a:lnTo>
                  <a:pt x="1995" y="2523"/>
                </a:lnTo>
                <a:lnTo>
                  <a:pt x="1995" y="2524"/>
                </a:lnTo>
                <a:lnTo>
                  <a:pt x="1993" y="2524"/>
                </a:lnTo>
                <a:lnTo>
                  <a:pt x="1992" y="2524"/>
                </a:lnTo>
                <a:lnTo>
                  <a:pt x="1992" y="2526"/>
                </a:lnTo>
                <a:lnTo>
                  <a:pt x="1992" y="2528"/>
                </a:lnTo>
                <a:lnTo>
                  <a:pt x="1992" y="2529"/>
                </a:lnTo>
                <a:lnTo>
                  <a:pt x="1990" y="2531"/>
                </a:lnTo>
                <a:lnTo>
                  <a:pt x="1988" y="2531"/>
                </a:lnTo>
                <a:lnTo>
                  <a:pt x="1987" y="2531"/>
                </a:lnTo>
                <a:lnTo>
                  <a:pt x="1987" y="2533"/>
                </a:lnTo>
                <a:lnTo>
                  <a:pt x="1985" y="2533"/>
                </a:lnTo>
                <a:lnTo>
                  <a:pt x="1983" y="2533"/>
                </a:lnTo>
                <a:lnTo>
                  <a:pt x="1982" y="2533"/>
                </a:lnTo>
                <a:lnTo>
                  <a:pt x="1982" y="2531"/>
                </a:lnTo>
                <a:lnTo>
                  <a:pt x="1982" y="2533"/>
                </a:lnTo>
                <a:lnTo>
                  <a:pt x="1980" y="2533"/>
                </a:lnTo>
                <a:lnTo>
                  <a:pt x="1978" y="2533"/>
                </a:lnTo>
                <a:lnTo>
                  <a:pt x="1980" y="2533"/>
                </a:lnTo>
                <a:lnTo>
                  <a:pt x="1978" y="2533"/>
                </a:lnTo>
                <a:lnTo>
                  <a:pt x="1978" y="2531"/>
                </a:lnTo>
                <a:lnTo>
                  <a:pt x="1977" y="2531"/>
                </a:lnTo>
                <a:lnTo>
                  <a:pt x="1977" y="2529"/>
                </a:lnTo>
                <a:lnTo>
                  <a:pt x="1977" y="2528"/>
                </a:lnTo>
                <a:lnTo>
                  <a:pt x="1978" y="2528"/>
                </a:lnTo>
                <a:lnTo>
                  <a:pt x="1978" y="2526"/>
                </a:lnTo>
                <a:lnTo>
                  <a:pt x="1977" y="2526"/>
                </a:lnTo>
                <a:lnTo>
                  <a:pt x="1977" y="2524"/>
                </a:lnTo>
                <a:lnTo>
                  <a:pt x="1977" y="2523"/>
                </a:lnTo>
                <a:lnTo>
                  <a:pt x="1978" y="2523"/>
                </a:lnTo>
                <a:lnTo>
                  <a:pt x="1980" y="2523"/>
                </a:lnTo>
                <a:lnTo>
                  <a:pt x="1980" y="2524"/>
                </a:lnTo>
                <a:lnTo>
                  <a:pt x="1980" y="2526"/>
                </a:lnTo>
                <a:lnTo>
                  <a:pt x="1982" y="2526"/>
                </a:lnTo>
                <a:lnTo>
                  <a:pt x="1982" y="2524"/>
                </a:lnTo>
                <a:lnTo>
                  <a:pt x="1982" y="2523"/>
                </a:lnTo>
                <a:lnTo>
                  <a:pt x="1980" y="2523"/>
                </a:lnTo>
                <a:lnTo>
                  <a:pt x="1978" y="2523"/>
                </a:lnTo>
                <a:lnTo>
                  <a:pt x="1980" y="2521"/>
                </a:lnTo>
                <a:lnTo>
                  <a:pt x="1978" y="2521"/>
                </a:lnTo>
                <a:lnTo>
                  <a:pt x="1978" y="2519"/>
                </a:lnTo>
                <a:lnTo>
                  <a:pt x="1980" y="2519"/>
                </a:lnTo>
                <a:lnTo>
                  <a:pt x="1978" y="2519"/>
                </a:lnTo>
                <a:lnTo>
                  <a:pt x="1980" y="2518"/>
                </a:lnTo>
                <a:lnTo>
                  <a:pt x="1982" y="2516"/>
                </a:lnTo>
                <a:lnTo>
                  <a:pt x="1982" y="2514"/>
                </a:lnTo>
                <a:lnTo>
                  <a:pt x="1982" y="2513"/>
                </a:lnTo>
                <a:lnTo>
                  <a:pt x="1983" y="2513"/>
                </a:lnTo>
                <a:lnTo>
                  <a:pt x="1983" y="2511"/>
                </a:lnTo>
                <a:lnTo>
                  <a:pt x="1983" y="2509"/>
                </a:lnTo>
                <a:lnTo>
                  <a:pt x="1985" y="2509"/>
                </a:lnTo>
                <a:lnTo>
                  <a:pt x="1985" y="2508"/>
                </a:lnTo>
                <a:lnTo>
                  <a:pt x="1985" y="2506"/>
                </a:lnTo>
                <a:lnTo>
                  <a:pt x="1985" y="2504"/>
                </a:lnTo>
                <a:lnTo>
                  <a:pt x="1987" y="2504"/>
                </a:lnTo>
                <a:lnTo>
                  <a:pt x="1987" y="2503"/>
                </a:lnTo>
                <a:lnTo>
                  <a:pt x="1988" y="2501"/>
                </a:lnTo>
                <a:lnTo>
                  <a:pt x="1988" y="2499"/>
                </a:lnTo>
                <a:lnTo>
                  <a:pt x="1988" y="2498"/>
                </a:lnTo>
                <a:lnTo>
                  <a:pt x="1990" y="2498"/>
                </a:lnTo>
                <a:lnTo>
                  <a:pt x="1990" y="2496"/>
                </a:lnTo>
                <a:lnTo>
                  <a:pt x="1992" y="2494"/>
                </a:lnTo>
                <a:lnTo>
                  <a:pt x="1992" y="2493"/>
                </a:lnTo>
                <a:lnTo>
                  <a:pt x="1992" y="2491"/>
                </a:lnTo>
                <a:lnTo>
                  <a:pt x="1992" y="2489"/>
                </a:lnTo>
                <a:lnTo>
                  <a:pt x="1993" y="2489"/>
                </a:lnTo>
                <a:lnTo>
                  <a:pt x="1993" y="2487"/>
                </a:lnTo>
                <a:lnTo>
                  <a:pt x="1993" y="2486"/>
                </a:lnTo>
                <a:lnTo>
                  <a:pt x="1993" y="2484"/>
                </a:lnTo>
                <a:lnTo>
                  <a:pt x="1993" y="2482"/>
                </a:lnTo>
                <a:lnTo>
                  <a:pt x="1995" y="2482"/>
                </a:lnTo>
                <a:close/>
                <a:moveTo>
                  <a:pt x="2149" y="2487"/>
                </a:moveTo>
                <a:lnTo>
                  <a:pt x="2150" y="2487"/>
                </a:lnTo>
                <a:lnTo>
                  <a:pt x="2152" y="2487"/>
                </a:lnTo>
                <a:lnTo>
                  <a:pt x="2154" y="2487"/>
                </a:lnTo>
                <a:lnTo>
                  <a:pt x="2154" y="2489"/>
                </a:lnTo>
                <a:lnTo>
                  <a:pt x="2154" y="2491"/>
                </a:lnTo>
                <a:lnTo>
                  <a:pt x="2154" y="2493"/>
                </a:lnTo>
                <a:lnTo>
                  <a:pt x="2152" y="2493"/>
                </a:lnTo>
                <a:lnTo>
                  <a:pt x="2152" y="2494"/>
                </a:lnTo>
                <a:lnTo>
                  <a:pt x="2152" y="2496"/>
                </a:lnTo>
                <a:lnTo>
                  <a:pt x="2150" y="2496"/>
                </a:lnTo>
                <a:lnTo>
                  <a:pt x="2150" y="2498"/>
                </a:lnTo>
                <a:lnTo>
                  <a:pt x="2150" y="2499"/>
                </a:lnTo>
                <a:lnTo>
                  <a:pt x="2150" y="2501"/>
                </a:lnTo>
                <a:lnTo>
                  <a:pt x="2152" y="2501"/>
                </a:lnTo>
                <a:lnTo>
                  <a:pt x="2152" y="2503"/>
                </a:lnTo>
                <a:lnTo>
                  <a:pt x="2152" y="2504"/>
                </a:lnTo>
                <a:lnTo>
                  <a:pt x="2154" y="2504"/>
                </a:lnTo>
                <a:lnTo>
                  <a:pt x="2155" y="2506"/>
                </a:lnTo>
                <a:lnTo>
                  <a:pt x="2157" y="2506"/>
                </a:lnTo>
                <a:lnTo>
                  <a:pt x="2159" y="2506"/>
                </a:lnTo>
                <a:lnTo>
                  <a:pt x="2159" y="2508"/>
                </a:lnTo>
                <a:lnTo>
                  <a:pt x="2160" y="2508"/>
                </a:lnTo>
                <a:lnTo>
                  <a:pt x="2160" y="2509"/>
                </a:lnTo>
                <a:lnTo>
                  <a:pt x="2159" y="2509"/>
                </a:lnTo>
                <a:lnTo>
                  <a:pt x="2159" y="2511"/>
                </a:lnTo>
                <a:lnTo>
                  <a:pt x="2157" y="2511"/>
                </a:lnTo>
                <a:lnTo>
                  <a:pt x="2157" y="2513"/>
                </a:lnTo>
                <a:lnTo>
                  <a:pt x="2157" y="2511"/>
                </a:lnTo>
                <a:lnTo>
                  <a:pt x="2157" y="2513"/>
                </a:lnTo>
                <a:lnTo>
                  <a:pt x="2157" y="2514"/>
                </a:lnTo>
                <a:lnTo>
                  <a:pt x="2157" y="2516"/>
                </a:lnTo>
                <a:lnTo>
                  <a:pt x="2157" y="2518"/>
                </a:lnTo>
                <a:lnTo>
                  <a:pt x="2157" y="2519"/>
                </a:lnTo>
                <a:lnTo>
                  <a:pt x="2155" y="2519"/>
                </a:lnTo>
                <a:lnTo>
                  <a:pt x="2154" y="2519"/>
                </a:lnTo>
                <a:lnTo>
                  <a:pt x="2154" y="2521"/>
                </a:lnTo>
                <a:lnTo>
                  <a:pt x="2152" y="2521"/>
                </a:lnTo>
                <a:lnTo>
                  <a:pt x="2152" y="2523"/>
                </a:lnTo>
                <a:lnTo>
                  <a:pt x="2152" y="2524"/>
                </a:lnTo>
                <a:lnTo>
                  <a:pt x="2150" y="2524"/>
                </a:lnTo>
                <a:lnTo>
                  <a:pt x="2150" y="2526"/>
                </a:lnTo>
                <a:lnTo>
                  <a:pt x="2149" y="2526"/>
                </a:lnTo>
                <a:lnTo>
                  <a:pt x="2149" y="2528"/>
                </a:lnTo>
                <a:lnTo>
                  <a:pt x="2149" y="2529"/>
                </a:lnTo>
                <a:lnTo>
                  <a:pt x="2147" y="2529"/>
                </a:lnTo>
                <a:lnTo>
                  <a:pt x="2147" y="2528"/>
                </a:lnTo>
                <a:lnTo>
                  <a:pt x="2145" y="2528"/>
                </a:lnTo>
                <a:lnTo>
                  <a:pt x="2143" y="2528"/>
                </a:lnTo>
                <a:lnTo>
                  <a:pt x="2143" y="2529"/>
                </a:lnTo>
                <a:lnTo>
                  <a:pt x="2143" y="2531"/>
                </a:lnTo>
                <a:lnTo>
                  <a:pt x="2142" y="2531"/>
                </a:lnTo>
                <a:lnTo>
                  <a:pt x="2142" y="2533"/>
                </a:lnTo>
                <a:lnTo>
                  <a:pt x="2140" y="2533"/>
                </a:lnTo>
                <a:lnTo>
                  <a:pt x="2140" y="2534"/>
                </a:lnTo>
                <a:lnTo>
                  <a:pt x="2140" y="2536"/>
                </a:lnTo>
                <a:lnTo>
                  <a:pt x="2138" y="2536"/>
                </a:lnTo>
                <a:lnTo>
                  <a:pt x="2137" y="2536"/>
                </a:lnTo>
                <a:lnTo>
                  <a:pt x="2135" y="2536"/>
                </a:lnTo>
                <a:lnTo>
                  <a:pt x="2135" y="2534"/>
                </a:lnTo>
                <a:lnTo>
                  <a:pt x="2133" y="2534"/>
                </a:lnTo>
                <a:lnTo>
                  <a:pt x="2132" y="2536"/>
                </a:lnTo>
                <a:lnTo>
                  <a:pt x="2130" y="2536"/>
                </a:lnTo>
                <a:lnTo>
                  <a:pt x="2130" y="2538"/>
                </a:lnTo>
                <a:lnTo>
                  <a:pt x="2130" y="2539"/>
                </a:lnTo>
                <a:lnTo>
                  <a:pt x="2128" y="2539"/>
                </a:lnTo>
                <a:lnTo>
                  <a:pt x="2127" y="2539"/>
                </a:lnTo>
                <a:lnTo>
                  <a:pt x="2125" y="2539"/>
                </a:lnTo>
                <a:lnTo>
                  <a:pt x="2123" y="2539"/>
                </a:lnTo>
                <a:lnTo>
                  <a:pt x="2122" y="2539"/>
                </a:lnTo>
                <a:lnTo>
                  <a:pt x="2120" y="2539"/>
                </a:lnTo>
                <a:lnTo>
                  <a:pt x="2122" y="2539"/>
                </a:lnTo>
                <a:lnTo>
                  <a:pt x="2120" y="2539"/>
                </a:lnTo>
                <a:lnTo>
                  <a:pt x="2120" y="2541"/>
                </a:lnTo>
                <a:lnTo>
                  <a:pt x="2118" y="2541"/>
                </a:lnTo>
                <a:lnTo>
                  <a:pt x="2117" y="2541"/>
                </a:lnTo>
                <a:lnTo>
                  <a:pt x="2117" y="2543"/>
                </a:lnTo>
                <a:lnTo>
                  <a:pt x="2117" y="2544"/>
                </a:lnTo>
                <a:lnTo>
                  <a:pt x="2115" y="2544"/>
                </a:lnTo>
                <a:lnTo>
                  <a:pt x="2115" y="2546"/>
                </a:lnTo>
                <a:lnTo>
                  <a:pt x="2113" y="2546"/>
                </a:lnTo>
                <a:lnTo>
                  <a:pt x="2113" y="2548"/>
                </a:lnTo>
                <a:lnTo>
                  <a:pt x="2113" y="2549"/>
                </a:lnTo>
                <a:lnTo>
                  <a:pt x="2112" y="2549"/>
                </a:lnTo>
                <a:lnTo>
                  <a:pt x="2112" y="2551"/>
                </a:lnTo>
                <a:lnTo>
                  <a:pt x="2110" y="2551"/>
                </a:lnTo>
                <a:lnTo>
                  <a:pt x="2108" y="2551"/>
                </a:lnTo>
                <a:lnTo>
                  <a:pt x="2108" y="2549"/>
                </a:lnTo>
                <a:lnTo>
                  <a:pt x="2108" y="2551"/>
                </a:lnTo>
                <a:lnTo>
                  <a:pt x="2107" y="2551"/>
                </a:lnTo>
                <a:lnTo>
                  <a:pt x="2105" y="2551"/>
                </a:lnTo>
                <a:lnTo>
                  <a:pt x="2107" y="2551"/>
                </a:lnTo>
                <a:lnTo>
                  <a:pt x="2105" y="2551"/>
                </a:lnTo>
                <a:lnTo>
                  <a:pt x="2105" y="2553"/>
                </a:lnTo>
                <a:lnTo>
                  <a:pt x="2103" y="2553"/>
                </a:lnTo>
                <a:lnTo>
                  <a:pt x="2103" y="2554"/>
                </a:lnTo>
                <a:lnTo>
                  <a:pt x="2102" y="2554"/>
                </a:lnTo>
                <a:lnTo>
                  <a:pt x="2102" y="2556"/>
                </a:lnTo>
                <a:lnTo>
                  <a:pt x="2103" y="2556"/>
                </a:lnTo>
                <a:lnTo>
                  <a:pt x="2103" y="2558"/>
                </a:lnTo>
                <a:lnTo>
                  <a:pt x="2102" y="2558"/>
                </a:lnTo>
                <a:lnTo>
                  <a:pt x="2102" y="2559"/>
                </a:lnTo>
                <a:lnTo>
                  <a:pt x="2100" y="2559"/>
                </a:lnTo>
                <a:lnTo>
                  <a:pt x="2098" y="2559"/>
                </a:lnTo>
                <a:lnTo>
                  <a:pt x="2097" y="2559"/>
                </a:lnTo>
                <a:lnTo>
                  <a:pt x="2095" y="2559"/>
                </a:lnTo>
                <a:lnTo>
                  <a:pt x="2093" y="2559"/>
                </a:lnTo>
                <a:lnTo>
                  <a:pt x="2092" y="2559"/>
                </a:lnTo>
                <a:lnTo>
                  <a:pt x="2092" y="2561"/>
                </a:lnTo>
                <a:lnTo>
                  <a:pt x="2090" y="2561"/>
                </a:lnTo>
                <a:lnTo>
                  <a:pt x="2090" y="2563"/>
                </a:lnTo>
                <a:lnTo>
                  <a:pt x="2090" y="2564"/>
                </a:lnTo>
                <a:lnTo>
                  <a:pt x="2090" y="2566"/>
                </a:lnTo>
                <a:lnTo>
                  <a:pt x="2092" y="2566"/>
                </a:lnTo>
                <a:lnTo>
                  <a:pt x="2092" y="2568"/>
                </a:lnTo>
                <a:lnTo>
                  <a:pt x="2092" y="2569"/>
                </a:lnTo>
                <a:lnTo>
                  <a:pt x="2090" y="2569"/>
                </a:lnTo>
                <a:lnTo>
                  <a:pt x="2088" y="2569"/>
                </a:lnTo>
                <a:lnTo>
                  <a:pt x="2088" y="2571"/>
                </a:lnTo>
                <a:lnTo>
                  <a:pt x="2087" y="2571"/>
                </a:lnTo>
                <a:lnTo>
                  <a:pt x="2087" y="2569"/>
                </a:lnTo>
                <a:lnTo>
                  <a:pt x="2085" y="2569"/>
                </a:lnTo>
                <a:lnTo>
                  <a:pt x="2085" y="2571"/>
                </a:lnTo>
                <a:lnTo>
                  <a:pt x="2083" y="2573"/>
                </a:lnTo>
                <a:lnTo>
                  <a:pt x="2083" y="2571"/>
                </a:lnTo>
                <a:lnTo>
                  <a:pt x="2082" y="2571"/>
                </a:lnTo>
                <a:lnTo>
                  <a:pt x="2082" y="2573"/>
                </a:lnTo>
                <a:lnTo>
                  <a:pt x="2080" y="2573"/>
                </a:lnTo>
                <a:lnTo>
                  <a:pt x="2080" y="2574"/>
                </a:lnTo>
                <a:lnTo>
                  <a:pt x="2078" y="2574"/>
                </a:lnTo>
                <a:lnTo>
                  <a:pt x="2078" y="2576"/>
                </a:lnTo>
                <a:lnTo>
                  <a:pt x="2078" y="2578"/>
                </a:lnTo>
                <a:lnTo>
                  <a:pt x="2077" y="2578"/>
                </a:lnTo>
                <a:lnTo>
                  <a:pt x="2077" y="2579"/>
                </a:lnTo>
                <a:lnTo>
                  <a:pt x="2075" y="2579"/>
                </a:lnTo>
                <a:lnTo>
                  <a:pt x="2075" y="2581"/>
                </a:lnTo>
                <a:lnTo>
                  <a:pt x="2075" y="2583"/>
                </a:lnTo>
                <a:lnTo>
                  <a:pt x="2075" y="2584"/>
                </a:lnTo>
                <a:lnTo>
                  <a:pt x="2075" y="2586"/>
                </a:lnTo>
                <a:lnTo>
                  <a:pt x="2075" y="2588"/>
                </a:lnTo>
                <a:lnTo>
                  <a:pt x="2075" y="2589"/>
                </a:lnTo>
                <a:lnTo>
                  <a:pt x="2075" y="2591"/>
                </a:lnTo>
                <a:lnTo>
                  <a:pt x="2073" y="2591"/>
                </a:lnTo>
                <a:lnTo>
                  <a:pt x="2073" y="2593"/>
                </a:lnTo>
                <a:lnTo>
                  <a:pt x="2073" y="2594"/>
                </a:lnTo>
                <a:lnTo>
                  <a:pt x="2072" y="2594"/>
                </a:lnTo>
                <a:lnTo>
                  <a:pt x="2072" y="2596"/>
                </a:lnTo>
                <a:lnTo>
                  <a:pt x="2072" y="2598"/>
                </a:lnTo>
                <a:lnTo>
                  <a:pt x="2072" y="2599"/>
                </a:lnTo>
                <a:lnTo>
                  <a:pt x="2070" y="2599"/>
                </a:lnTo>
                <a:lnTo>
                  <a:pt x="2070" y="2601"/>
                </a:lnTo>
                <a:lnTo>
                  <a:pt x="2070" y="2603"/>
                </a:lnTo>
                <a:lnTo>
                  <a:pt x="2070" y="2604"/>
                </a:lnTo>
                <a:lnTo>
                  <a:pt x="2070" y="2606"/>
                </a:lnTo>
                <a:lnTo>
                  <a:pt x="2070" y="2608"/>
                </a:lnTo>
                <a:lnTo>
                  <a:pt x="2070" y="2609"/>
                </a:lnTo>
                <a:lnTo>
                  <a:pt x="2070" y="2611"/>
                </a:lnTo>
                <a:lnTo>
                  <a:pt x="2070" y="2613"/>
                </a:lnTo>
                <a:lnTo>
                  <a:pt x="2070" y="2614"/>
                </a:lnTo>
                <a:lnTo>
                  <a:pt x="2070" y="2616"/>
                </a:lnTo>
                <a:lnTo>
                  <a:pt x="2070" y="2618"/>
                </a:lnTo>
                <a:lnTo>
                  <a:pt x="2068" y="2618"/>
                </a:lnTo>
                <a:lnTo>
                  <a:pt x="2068" y="2619"/>
                </a:lnTo>
                <a:lnTo>
                  <a:pt x="2067" y="2619"/>
                </a:lnTo>
                <a:lnTo>
                  <a:pt x="2067" y="2621"/>
                </a:lnTo>
                <a:lnTo>
                  <a:pt x="2067" y="2623"/>
                </a:lnTo>
                <a:lnTo>
                  <a:pt x="2067" y="2624"/>
                </a:lnTo>
                <a:lnTo>
                  <a:pt x="2065" y="2624"/>
                </a:lnTo>
                <a:lnTo>
                  <a:pt x="2063" y="2624"/>
                </a:lnTo>
                <a:lnTo>
                  <a:pt x="2063" y="2623"/>
                </a:lnTo>
                <a:lnTo>
                  <a:pt x="2062" y="2623"/>
                </a:lnTo>
                <a:lnTo>
                  <a:pt x="2060" y="2623"/>
                </a:lnTo>
                <a:lnTo>
                  <a:pt x="2058" y="2623"/>
                </a:lnTo>
                <a:lnTo>
                  <a:pt x="2057" y="2623"/>
                </a:lnTo>
                <a:lnTo>
                  <a:pt x="2055" y="2623"/>
                </a:lnTo>
                <a:lnTo>
                  <a:pt x="2055" y="2624"/>
                </a:lnTo>
                <a:lnTo>
                  <a:pt x="2055" y="2626"/>
                </a:lnTo>
                <a:lnTo>
                  <a:pt x="2053" y="2626"/>
                </a:lnTo>
                <a:lnTo>
                  <a:pt x="2052" y="2626"/>
                </a:lnTo>
                <a:lnTo>
                  <a:pt x="2050" y="2626"/>
                </a:lnTo>
                <a:lnTo>
                  <a:pt x="2048" y="2626"/>
                </a:lnTo>
                <a:lnTo>
                  <a:pt x="2047" y="2626"/>
                </a:lnTo>
                <a:lnTo>
                  <a:pt x="2047" y="2628"/>
                </a:lnTo>
                <a:lnTo>
                  <a:pt x="2045" y="2629"/>
                </a:lnTo>
                <a:lnTo>
                  <a:pt x="2045" y="2631"/>
                </a:lnTo>
                <a:lnTo>
                  <a:pt x="2043" y="2631"/>
                </a:lnTo>
                <a:lnTo>
                  <a:pt x="2042" y="2631"/>
                </a:lnTo>
                <a:lnTo>
                  <a:pt x="2040" y="2631"/>
                </a:lnTo>
                <a:lnTo>
                  <a:pt x="2038" y="2631"/>
                </a:lnTo>
                <a:lnTo>
                  <a:pt x="2038" y="2633"/>
                </a:lnTo>
                <a:lnTo>
                  <a:pt x="2037" y="2633"/>
                </a:lnTo>
                <a:lnTo>
                  <a:pt x="2035" y="2633"/>
                </a:lnTo>
                <a:lnTo>
                  <a:pt x="2035" y="2631"/>
                </a:lnTo>
                <a:lnTo>
                  <a:pt x="2035" y="2633"/>
                </a:lnTo>
                <a:lnTo>
                  <a:pt x="2033" y="2633"/>
                </a:lnTo>
                <a:lnTo>
                  <a:pt x="2033" y="2634"/>
                </a:lnTo>
                <a:lnTo>
                  <a:pt x="2033" y="2636"/>
                </a:lnTo>
                <a:lnTo>
                  <a:pt x="2032" y="2636"/>
                </a:lnTo>
                <a:lnTo>
                  <a:pt x="2032" y="2634"/>
                </a:lnTo>
                <a:lnTo>
                  <a:pt x="2030" y="2634"/>
                </a:lnTo>
                <a:lnTo>
                  <a:pt x="2030" y="2633"/>
                </a:lnTo>
                <a:lnTo>
                  <a:pt x="2032" y="2633"/>
                </a:lnTo>
                <a:lnTo>
                  <a:pt x="2033" y="2634"/>
                </a:lnTo>
                <a:lnTo>
                  <a:pt x="2033" y="2633"/>
                </a:lnTo>
                <a:lnTo>
                  <a:pt x="2032" y="2633"/>
                </a:lnTo>
                <a:lnTo>
                  <a:pt x="2032" y="2631"/>
                </a:lnTo>
                <a:lnTo>
                  <a:pt x="2033" y="2631"/>
                </a:lnTo>
                <a:lnTo>
                  <a:pt x="2033" y="2629"/>
                </a:lnTo>
                <a:lnTo>
                  <a:pt x="2033" y="2628"/>
                </a:lnTo>
                <a:lnTo>
                  <a:pt x="2033" y="2626"/>
                </a:lnTo>
                <a:lnTo>
                  <a:pt x="2035" y="2626"/>
                </a:lnTo>
                <a:lnTo>
                  <a:pt x="2033" y="2626"/>
                </a:lnTo>
                <a:lnTo>
                  <a:pt x="2033" y="2624"/>
                </a:lnTo>
                <a:lnTo>
                  <a:pt x="2035" y="2624"/>
                </a:lnTo>
                <a:lnTo>
                  <a:pt x="2035" y="2623"/>
                </a:lnTo>
                <a:lnTo>
                  <a:pt x="2037" y="2623"/>
                </a:lnTo>
                <a:lnTo>
                  <a:pt x="2035" y="2623"/>
                </a:lnTo>
                <a:lnTo>
                  <a:pt x="2033" y="2623"/>
                </a:lnTo>
                <a:lnTo>
                  <a:pt x="2033" y="2621"/>
                </a:lnTo>
                <a:lnTo>
                  <a:pt x="2033" y="2623"/>
                </a:lnTo>
                <a:lnTo>
                  <a:pt x="2033" y="2621"/>
                </a:lnTo>
                <a:lnTo>
                  <a:pt x="2032" y="2621"/>
                </a:lnTo>
                <a:lnTo>
                  <a:pt x="2032" y="2619"/>
                </a:lnTo>
                <a:lnTo>
                  <a:pt x="2033" y="2619"/>
                </a:lnTo>
                <a:lnTo>
                  <a:pt x="2033" y="2618"/>
                </a:lnTo>
                <a:lnTo>
                  <a:pt x="2033" y="2616"/>
                </a:lnTo>
                <a:lnTo>
                  <a:pt x="2032" y="2616"/>
                </a:lnTo>
                <a:lnTo>
                  <a:pt x="2033" y="2616"/>
                </a:lnTo>
                <a:lnTo>
                  <a:pt x="2033" y="2614"/>
                </a:lnTo>
                <a:lnTo>
                  <a:pt x="2032" y="2614"/>
                </a:lnTo>
                <a:lnTo>
                  <a:pt x="2032" y="2613"/>
                </a:lnTo>
                <a:lnTo>
                  <a:pt x="2032" y="2611"/>
                </a:lnTo>
                <a:lnTo>
                  <a:pt x="2032" y="2609"/>
                </a:lnTo>
                <a:lnTo>
                  <a:pt x="2032" y="2608"/>
                </a:lnTo>
                <a:lnTo>
                  <a:pt x="2033" y="2608"/>
                </a:lnTo>
                <a:lnTo>
                  <a:pt x="2033" y="2606"/>
                </a:lnTo>
                <a:lnTo>
                  <a:pt x="2033" y="2604"/>
                </a:lnTo>
                <a:lnTo>
                  <a:pt x="2033" y="2603"/>
                </a:lnTo>
                <a:lnTo>
                  <a:pt x="2033" y="2601"/>
                </a:lnTo>
                <a:lnTo>
                  <a:pt x="2033" y="2599"/>
                </a:lnTo>
                <a:lnTo>
                  <a:pt x="2035" y="2599"/>
                </a:lnTo>
                <a:lnTo>
                  <a:pt x="2037" y="2599"/>
                </a:lnTo>
                <a:lnTo>
                  <a:pt x="2037" y="2598"/>
                </a:lnTo>
                <a:lnTo>
                  <a:pt x="2038" y="2598"/>
                </a:lnTo>
                <a:lnTo>
                  <a:pt x="2038" y="2599"/>
                </a:lnTo>
                <a:lnTo>
                  <a:pt x="2038" y="2601"/>
                </a:lnTo>
                <a:lnTo>
                  <a:pt x="2038" y="2599"/>
                </a:lnTo>
                <a:lnTo>
                  <a:pt x="2040" y="2599"/>
                </a:lnTo>
                <a:lnTo>
                  <a:pt x="2040" y="2598"/>
                </a:lnTo>
                <a:lnTo>
                  <a:pt x="2042" y="2598"/>
                </a:lnTo>
                <a:lnTo>
                  <a:pt x="2042" y="2596"/>
                </a:lnTo>
                <a:lnTo>
                  <a:pt x="2043" y="2596"/>
                </a:lnTo>
                <a:lnTo>
                  <a:pt x="2042" y="2596"/>
                </a:lnTo>
                <a:lnTo>
                  <a:pt x="2043" y="2596"/>
                </a:lnTo>
                <a:lnTo>
                  <a:pt x="2043" y="2594"/>
                </a:lnTo>
                <a:lnTo>
                  <a:pt x="2043" y="2596"/>
                </a:lnTo>
                <a:lnTo>
                  <a:pt x="2042" y="2596"/>
                </a:lnTo>
                <a:lnTo>
                  <a:pt x="2042" y="2594"/>
                </a:lnTo>
                <a:lnTo>
                  <a:pt x="2040" y="2594"/>
                </a:lnTo>
                <a:lnTo>
                  <a:pt x="2040" y="2593"/>
                </a:lnTo>
                <a:lnTo>
                  <a:pt x="2040" y="2591"/>
                </a:lnTo>
                <a:lnTo>
                  <a:pt x="2038" y="2591"/>
                </a:lnTo>
                <a:lnTo>
                  <a:pt x="2038" y="2593"/>
                </a:lnTo>
                <a:lnTo>
                  <a:pt x="2038" y="2594"/>
                </a:lnTo>
                <a:lnTo>
                  <a:pt x="2038" y="2596"/>
                </a:lnTo>
                <a:lnTo>
                  <a:pt x="2038" y="2598"/>
                </a:lnTo>
                <a:lnTo>
                  <a:pt x="2037" y="2598"/>
                </a:lnTo>
                <a:lnTo>
                  <a:pt x="2037" y="2596"/>
                </a:lnTo>
                <a:lnTo>
                  <a:pt x="2037" y="2594"/>
                </a:lnTo>
                <a:lnTo>
                  <a:pt x="2035" y="2594"/>
                </a:lnTo>
                <a:lnTo>
                  <a:pt x="2033" y="2594"/>
                </a:lnTo>
                <a:lnTo>
                  <a:pt x="2033" y="2593"/>
                </a:lnTo>
                <a:lnTo>
                  <a:pt x="2035" y="2593"/>
                </a:lnTo>
                <a:lnTo>
                  <a:pt x="2035" y="2591"/>
                </a:lnTo>
                <a:lnTo>
                  <a:pt x="2035" y="2589"/>
                </a:lnTo>
                <a:lnTo>
                  <a:pt x="2035" y="2588"/>
                </a:lnTo>
                <a:lnTo>
                  <a:pt x="2035" y="2586"/>
                </a:lnTo>
                <a:lnTo>
                  <a:pt x="2035" y="2584"/>
                </a:lnTo>
                <a:lnTo>
                  <a:pt x="2037" y="2584"/>
                </a:lnTo>
                <a:lnTo>
                  <a:pt x="2038" y="2584"/>
                </a:lnTo>
                <a:lnTo>
                  <a:pt x="2038" y="2586"/>
                </a:lnTo>
                <a:lnTo>
                  <a:pt x="2040" y="2586"/>
                </a:lnTo>
                <a:lnTo>
                  <a:pt x="2040" y="2584"/>
                </a:lnTo>
                <a:lnTo>
                  <a:pt x="2042" y="2584"/>
                </a:lnTo>
                <a:lnTo>
                  <a:pt x="2043" y="2584"/>
                </a:lnTo>
                <a:lnTo>
                  <a:pt x="2045" y="2584"/>
                </a:lnTo>
                <a:lnTo>
                  <a:pt x="2047" y="2584"/>
                </a:lnTo>
                <a:lnTo>
                  <a:pt x="2048" y="2584"/>
                </a:lnTo>
                <a:lnTo>
                  <a:pt x="2050" y="2583"/>
                </a:lnTo>
                <a:lnTo>
                  <a:pt x="2052" y="2583"/>
                </a:lnTo>
                <a:lnTo>
                  <a:pt x="2053" y="2583"/>
                </a:lnTo>
                <a:lnTo>
                  <a:pt x="2055" y="2583"/>
                </a:lnTo>
                <a:lnTo>
                  <a:pt x="2055" y="2581"/>
                </a:lnTo>
                <a:lnTo>
                  <a:pt x="2057" y="2581"/>
                </a:lnTo>
                <a:lnTo>
                  <a:pt x="2057" y="2583"/>
                </a:lnTo>
                <a:lnTo>
                  <a:pt x="2058" y="2583"/>
                </a:lnTo>
                <a:lnTo>
                  <a:pt x="2058" y="2581"/>
                </a:lnTo>
                <a:lnTo>
                  <a:pt x="2057" y="2581"/>
                </a:lnTo>
                <a:lnTo>
                  <a:pt x="2055" y="2581"/>
                </a:lnTo>
                <a:lnTo>
                  <a:pt x="2053" y="2581"/>
                </a:lnTo>
                <a:lnTo>
                  <a:pt x="2052" y="2581"/>
                </a:lnTo>
                <a:lnTo>
                  <a:pt x="2050" y="2581"/>
                </a:lnTo>
                <a:lnTo>
                  <a:pt x="2048" y="2581"/>
                </a:lnTo>
                <a:lnTo>
                  <a:pt x="2048" y="2583"/>
                </a:lnTo>
                <a:lnTo>
                  <a:pt x="2047" y="2583"/>
                </a:lnTo>
                <a:lnTo>
                  <a:pt x="2045" y="2583"/>
                </a:lnTo>
                <a:lnTo>
                  <a:pt x="2045" y="2581"/>
                </a:lnTo>
                <a:lnTo>
                  <a:pt x="2043" y="2581"/>
                </a:lnTo>
                <a:lnTo>
                  <a:pt x="2043" y="2579"/>
                </a:lnTo>
                <a:lnTo>
                  <a:pt x="2042" y="2579"/>
                </a:lnTo>
                <a:lnTo>
                  <a:pt x="2042" y="2578"/>
                </a:lnTo>
                <a:lnTo>
                  <a:pt x="2043" y="2578"/>
                </a:lnTo>
                <a:lnTo>
                  <a:pt x="2043" y="2576"/>
                </a:lnTo>
                <a:lnTo>
                  <a:pt x="2042" y="2576"/>
                </a:lnTo>
                <a:lnTo>
                  <a:pt x="2040" y="2576"/>
                </a:lnTo>
                <a:lnTo>
                  <a:pt x="2040" y="2578"/>
                </a:lnTo>
                <a:lnTo>
                  <a:pt x="2040" y="2576"/>
                </a:lnTo>
                <a:lnTo>
                  <a:pt x="2038" y="2576"/>
                </a:lnTo>
                <a:lnTo>
                  <a:pt x="2040" y="2576"/>
                </a:lnTo>
                <a:lnTo>
                  <a:pt x="2040" y="2574"/>
                </a:lnTo>
                <a:lnTo>
                  <a:pt x="2040" y="2573"/>
                </a:lnTo>
                <a:lnTo>
                  <a:pt x="2040" y="2571"/>
                </a:lnTo>
                <a:lnTo>
                  <a:pt x="2040" y="2569"/>
                </a:lnTo>
                <a:lnTo>
                  <a:pt x="2042" y="2568"/>
                </a:lnTo>
                <a:lnTo>
                  <a:pt x="2040" y="2568"/>
                </a:lnTo>
                <a:lnTo>
                  <a:pt x="2042" y="2568"/>
                </a:lnTo>
                <a:lnTo>
                  <a:pt x="2042" y="2566"/>
                </a:lnTo>
                <a:lnTo>
                  <a:pt x="2042" y="2564"/>
                </a:lnTo>
                <a:lnTo>
                  <a:pt x="2042" y="2563"/>
                </a:lnTo>
                <a:lnTo>
                  <a:pt x="2043" y="2563"/>
                </a:lnTo>
                <a:lnTo>
                  <a:pt x="2043" y="2561"/>
                </a:lnTo>
                <a:lnTo>
                  <a:pt x="2045" y="2561"/>
                </a:lnTo>
                <a:lnTo>
                  <a:pt x="2045" y="2559"/>
                </a:lnTo>
                <a:lnTo>
                  <a:pt x="2047" y="2559"/>
                </a:lnTo>
                <a:lnTo>
                  <a:pt x="2047" y="2558"/>
                </a:lnTo>
                <a:lnTo>
                  <a:pt x="2047" y="2556"/>
                </a:lnTo>
                <a:lnTo>
                  <a:pt x="2047" y="2554"/>
                </a:lnTo>
                <a:lnTo>
                  <a:pt x="2048" y="2554"/>
                </a:lnTo>
                <a:lnTo>
                  <a:pt x="2050" y="2554"/>
                </a:lnTo>
                <a:lnTo>
                  <a:pt x="2050" y="2553"/>
                </a:lnTo>
                <a:lnTo>
                  <a:pt x="2050" y="2551"/>
                </a:lnTo>
                <a:lnTo>
                  <a:pt x="2052" y="2551"/>
                </a:lnTo>
                <a:lnTo>
                  <a:pt x="2052" y="2549"/>
                </a:lnTo>
                <a:lnTo>
                  <a:pt x="2053" y="2549"/>
                </a:lnTo>
                <a:lnTo>
                  <a:pt x="2053" y="2548"/>
                </a:lnTo>
                <a:lnTo>
                  <a:pt x="2053" y="2546"/>
                </a:lnTo>
                <a:lnTo>
                  <a:pt x="2055" y="2546"/>
                </a:lnTo>
                <a:lnTo>
                  <a:pt x="2055" y="2544"/>
                </a:lnTo>
                <a:lnTo>
                  <a:pt x="2055" y="2543"/>
                </a:lnTo>
                <a:lnTo>
                  <a:pt x="2055" y="2541"/>
                </a:lnTo>
                <a:lnTo>
                  <a:pt x="2057" y="2541"/>
                </a:lnTo>
                <a:lnTo>
                  <a:pt x="2058" y="2541"/>
                </a:lnTo>
                <a:lnTo>
                  <a:pt x="2060" y="2541"/>
                </a:lnTo>
                <a:lnTo>
                  <a:pt x="2060" y="2539"/>
                </a:lnTo>
                <a:lnTo>
                  <a:pt x="2062" y="2539"/>
                </a:lnTo>
                <a:lnTo>
                  <a:pt x="2063" y="2539"/>
                </a:lnTo>
                <a:lnTo>
                  <a:pt x="2065" y="2539"/>
                </a:lnTo>
                <a:lnTo>
                  <a:pt x="2067" y="2539"/>
                </a:lnTo>
                <a:lnTo>
                  <a:pt x="2068" y="2539"/>
                </a:lnTo>
                <a:lnTo>
                  <a:pt x="2068" y="2538"/>
                </a:lnTo>
                <a:lnTo>
                  <a:pt x="2070" y="2538"/>
                </a:lnTo>
                <a:lnTo>
                  <a:pt x="2070" y="2536"/>
                </a:lnTo>
                <a:lnTo>
                  <a:pt x="2072" y="2536"/>
                </a:lnTo>
                <a:lnTo>
                  <a:pt x="2073" y="2536"/>
                </a:lnTo>
                <a:lnTo>
                  <a:pt x="2073" y="2534"/>
                </a:lnTo>
                <a:lnTo>
                  <a:pt x="2075" y="2534"/>
                </a:lnTo>
                <a:lnTo>
                  <a:pt x="2077" y="2534"/>
                </a:lnTo>
                <a:lnTo>
                  <a:pt x="2078" y="2534"/>
                </a:lnTo>
                <a:lnTo>
                  <a:pt x="2080" y="2534"/>
                </a:lnTo>
                <a:lnTo>
                  <a:pt x="2080" y="2536"/>
                </a:lnTo>
                <a:lnTo>
                  <a:pt x="2082" y="2536"/>
                </a:lnTo>
                <a:lnTo>
                  <a:pt x="2082" y="2538"/>
                </a:lnTo>
                <a:lnTo>
                  <a:pt x="2083" y="2538"/>
                </a:lnTo>
                <a:lnTo>
                  <a:pt x="2083" y="2539"/>
                </a:lnTo>
                <a:lnTo>
                  <a:pt x="2083" y="2541"/>
                </a:lnTo>
                <a:lnTo>
                  <a:pt x="2085" y="2541"/>
                </a:lnTo>
                <a:lnTo>
                  <a:pt x="2085" y="2543"/>
                </a:lnTo>
                <a:lnTo>
                  <a:pt x="2087" y="2543"/>
                </a:lnTo>
                <a:lnTo>
                  <a:pt x="2087" y="2544"/>
                </a:lnTo>
                <a:lnTo>
                  <a:pt x="2087" y="2546"/>
                </a:lnTo>
                <a:lnTo>
                  <a:pt x="2088" y="2546"/>
                </a:lnTo>
                <a:lnTo>
                  <a:pt x="2088" y="2544"/>
                </a:lnTo>
                <a:lnTo>
                  <a:pt x="2087" y="2544"/>
                </a:lnTo>
                <a:lnTo>
                  <a:pt x="2087" y="2543"/>
                </a:lnTo>
                <a:lnTo>
                  <a:pt x="2088" y="2543"/>
                </a:lnTo>
                <a:lnTo>
                  <a:pt x="2087" y="2543"/>
                </a:lnTo>
                <a:lnTo>
                  <a:pt x="2087" y="2541"/>
                </a:lnTo>
                <a:lnTo>
                  <a:pt x="2087" y="2539"/>
                </a:lnTo>
                <a:lnTo>
                  <a:pt x="2085" y="2539"/>
                </a:lnTo>
                <a:lnTo>
                  <a:pt x="2085" y="2538"/>
                </a:lnTo>
                <a:lnTo>
                  <a:pt x="2085" y="2536"/>
                </a:lnTo>
                <a:lnTo>
                  <a:pt x="2083" y="2536"/>
                </a:lnTo>
                <a:lnTo>
                  <a:pt x="2083" y="2534"/>
                </a:lnTo>
                <a:lnTo>
                  <a:pt x="2085" y="2534"/>
                </a:lnTo>
                <a:lnTo>
                  <a:pt x="2085" y="2533"/>
                </a:lnTo>
                <a:lnTo>
                  <a:pt x="2087" y="2533"/>
                </a:lnTo>
                <a:lnTo>
                  <a:pt x="2087" y="2531"/>
                </a:lnTo>
                <a:lnTo>
                  <a:pt x="2088" y="2531"/>
                </a:lnTo>
                <a:lnTo>
                  <a:pt x="2090" y="2531"/>
                </a:lnTo>
                <a:lnTo>
                  <a:pt x="2090" y="2529"/>
                </a:lnTo>
                <a:lnTo>
                  <a:pt x="2092" y="2529"/>
                </a:lnTo>
                <a:lnTo>
                  <a:pt x="2092" y="2528"/>
                </a:lnTo>
                <a:lnTo>
                  <a:pt x="2093" y="2526"/>
                </a:lnTo>
                <a:lnTo>
                  <a:pt x="2093" y="2524"/>
                </a:lnTo>
                <a:lnTo>
                  <a:pt x="2093" y="2526"/>
                </a:lnTo>
                <a:lnTo>
                  <a:pt x="2093" y="2524"/>
                </a:lnTo>
                <a:lnTo>
                  <a:pt x="2095" y="2524"/>
                </a:lnTo>
                <a:lnTo>
                  <a:pt x="2095" y="2526"/>
                </a:lnTo>
                <a:lnTo>
                  <a:pt x="2095" y="2524"/>
                </a:lnTo>
                <a:lnTo>
                  <a:pt x="2097" y="2524"/>
                </a:lnTo>
                <a:lnTo>
                  <a:pt x="2098" y="2524"/>
                </a:lnTo>
                <a:lnTo>
                  <a:pt x="2098" y="2523"/>
                </a:lnTo>
                <a:lnTo>
                  <a:pt x="2100" y="2523"/>
                </a:lnTo>
                <a:lnTo>
                  <a:pt x="2100" y="2521"/>
                </a:lnTo>
                <a:lnTo>
                  <a:pt x="2102" y="2521"/>
                </a:lnTo>
                <a:lnTo>
                  <a:pt x="2103" y="2521"/>
                </a:lnTo>
                <a:lnTo>
                  <a:pt x="2105" y="2521"/>
                </a:lnTo>
                <a:lnTo>
                  <a:pt x="2107" y="2521"/>
                </a:lnTo>
                <a:lnTo>
                  <a:pt x="2107" y="2519"/>
                </a:lnTo>
                <a:lnTo>
                  <a:pt x="2108" y="2519"/>
                </a:lnTo>
                <a:lnTo>
                  <a:pt x="2110" y="2519"/>
                </a:lnTo>
                <a:lnTo>
                  <a:pt x="2110" y="2518"/>
                </a:lnTo>
                <a:lnTo>
                  <a:pt x="2112" y="2518"/>
                </a:lnTo>
                <a:lnTo>
                  <a:pt x="2112" y="2516"/>
                </a:lnTo>
                <a:lnTo>
                  <a:pt x="2112" y="2514"/>
                </a:lnTo>
                <a:lnTo>
                  <a:pt x="2113" y="2514"/>
                </a:lnTo>
                <a:lnTo>
                  <a:pt x="2113" y="2513"/>
                </a:lnTo>
                <a:lnTo>
                  <a:pt x="2115" y="2513"/>
                </a:lnTo>
                <a:lnTo>
                  <a:pt x="2115" y="2511"/>
                </a:lnTo>
                <a:lnTo>
                  <a:pt x="2113" y="2511"/>
                </a:lnTo>
                <a:lnTo>
                  <a:pt x="2113" y="2509"/>
                </a:lnTo>
                <a:lnTo>
                  <a:pt x="2115" y="2509"/>
                </a:lnTo>
                <a:lnTo>
                  <a:pt x="2115" y="2508"/>
                </a:lnTo>
                <a:lnTo>
                  <a:pt x="2115" y="2506"/>
                </a:lnTo>
                <a:lnTo>
                  <a:pt x="2115" y="2503"/>
                </a:lnTo>
                <a:lnTo>
                  <a:pt x="2115" y="2501"/>
                </a:lnTo>
                <a:lnTo>
                  <a:pt x="2117" y="2501"/>
                </a:lnTo>
                <a:lnTo>
                  <a:pt x="2117" y="2499"/>
                </a:lnTo>
                <a:lnTo>
                  <a:pt x="2118" y="2499"/>
                </a:lnTo>
                <a:lnTo>
                  <a:pt x="2120" y="2499"/>
                </a:lnTo>
                <a:lnTo>
                  <a:pt x="2122" y="2499"/>
                </a:lnTo>
                <a:lnTo>
                  <a:pt x="2123" y="2499"/>
                </a:lnTo>
                <a:lnTo>
                  <a:pt x="2125" y="2499"/>
                </a:lnTo>
                <a:lnTo>
                  <a:pt x="2125" y="2498"/>
                </a:lnTo>
                <a:lnTo>
                  <a:pt x="2127" y="2498"/>
                </a:lnTo>
                <a:lnTo>
                  <a:pt x="2127" y="2496"/>
                </a:lnTo>
                <a:lnTo>
                  <a:pt x="2127" y="2494"/>
                </a:lnTo>
                <a:lnTo>
                  <a:pt x="2127" y="2493"/>
                </a:lnTo>
                <a:lnTo>
                  <a:pt x="2128" y="2493"/>
                </a:lnTo>
                <a:lnTo>
                  <a:pt x="2128" y="2494"/>
                </a:lnTo>
                <a:lnTo>
                  <a:pt x="2130" y="2494"/>
                </a:lnTo>
                <a:lnTo>
                  <a:pt x="2132" y="2494"/>
                </a:lnTo>
                <a:lnTo>
                  <a:pt x="2133" y="2494"/>
                </a:lnTo>
                <a:lnTo>
                  <a:pt x="2135" y="2494"/>
                </a:lnTo>
                <a:lnTo>
                  <a:pt x="2137" y="2494"/>
                </a:lnTo>
                <a:lnTo>
                  <a:pt x="2137" y="2493"/>
                </a:lnTo>
                <a:lnTo>
                  <a:pt x="2138" y="2493"/>
                </a:lnTo>
                <a:lnTo>
                  <a:pt x="2140" y="2493"/>
                </a:lnTo>
                <a:lnTo>
                  <a:pt x="2140" y="2491"/>
                </a:lnTo>
                <a:lnTo>
                  <a:pt x="2142" y="2491"/>
                </a:lnTo>
                <a:lnTo>
                  <a:pt x="2142" y="2489"/>
                </a:lnTo>
                <a:lnTo>
                  <a:pt x="2143" y="2489"/>
                </a:lnTo>
                <a:lnTo>
                  <a:pt x="2143" y="2487"/>
                </a:lnTo>
                <a:lnTo>
                  <a:pt x="2143" y="2486"/>
                </a:lnTo>
                <a:lnTo>
                  <a:pt x="2145" y="2486"/>
                </a:lnTo>
                <a:lnTo>
                  <a:pt x="2145" y="2484"/>
                </a:lnTo>
                <a:lnTo>
                  <a:pt x="2145" y="2482"/>
                </a:lnTo>
                <a:lnTo>
                  <a:pt x="2147" y="2482"/>
                </a:lnTo>
                <a:lnTo>
                  <a:pt x="2147" y="2484"/>
                </a:lnTo>
                <a:lnTo>
                  <a:pt x="2147" y="2486"/>
                </a:lnTo>
                <a:lnTo>
                  <a:pt x="2149" y="2486"/>
                </a:lnTo>
                <a:lnTo>
                  <a:pt x="2149" y="2487"/>
                </a:lnTo>
                <a:close/>
                <a:moveTo>
                  <a:pt x="1831" y="2482"/>
                </a:moveTo>
                <a:lnTo>
                  <a:pt x="1831" y="2484"/>
                </a:lnTo>
                <a:lnTo>
                  <a:pt x="1831" y="2486"/>
                </a:lnTo>
                <a:lnTo>
                  <a:pt x="1831" y="2487"/>
                </a:lnTo>
                <a:lnTo>
                  <a:pt x="1831" y="2486"/>
                </a:lnTo>
                <a:lnTo>
                  <a:pt x="1830" y="2487"/>
                </a:lnTo>
                <a:lnTo>
                  <a:pt x="1830" y="2486"/>
                </a:lnTo>
                <a:lnTo>
                  <a:pt x="1830" y="2484"/>
                </a:lnTo>
                <a:lnTo>
                  <a:pt x="1830" y="2482"/>
                </a:lnTo>
                <a:lnTo>
                  <a:pt x="1831" y="2482"/>
                </a:lnTo>
                <a:close/>
                <a:moveTo>
                  <a:pt x="1911" y="2482"/>
                </a:moveTo>
                <a:lnTo>
                  <a:pt x="1913" y="2482"/>
                </a:lnTo>
                <a:lnTo>
                  <a:pt x="1911" y="2484"/>
                </a:lnTo>
                <a:lnTo>
                  <a:pt x="1911" y="2482"/>
                </a:lnTo>
                <a:close/>
                <a:moveTo>
                  <a:pt x="1908" y="2482"/>
                </a:moveTo>
                <a:lnTo>
                  <a:pt x="1910" y="2482"/>
                </a:lnTo>
                <a:lnTo>
                  <a:pt x="1911" y="2482"/>
                </a:lnTo>
                <a:lnTo>
                  <a:pt x="1910" y="2482"/>
                </a:lnTo>
                <a:lnTo>
                  <a:pt x="1908" y="2482"/>
                </a:lnTo>
                <a:close/>
                <a:moveTo>
                  <a:pt x="1830" y="2481"/>
                </a:moveTo>
                <a:lnTo>
                  <a:pt x="1831" y="2481"/>
                </a:lnTo>
                <a:lnTo>
                  <a:pt x="1830" y="2481"/>
                </a:lnTo>
                <a:close/>
                <a:moveTo>
                  <a:pt x="1873" y="2481"/>
                </a:moveTo>
                <a:lnTo>
                  <a:pt x="1873" y="2482"/>
                </a:lnTo>
                <a:lnTo>
                  <a:pt x="1873" y="2484"/>
                </a:lnTo>
                <a:lnTo>
                  <a:pt x="1873" y="2482"/>
                </a:lnTo>
                <a:lnTo>
                  <a:pt x="1871" y="2482"/>
                </a:lnTo>
                <a:lnTo>
                  <a:pt x="1871" y="2481"/>
                </a:lnTo>
                <a:lnTo>
                  <a:pt x="1873" y="2481"/>
                </a:lnTo>
                <a:close/>
                <a:moveTo>
                  <a:pt x="1419" y="2479"/>
                </a:moveTo>
                <a:lnTo>
                  <a:pt x="1419" y="2481"/>
                </a:lnTo>
                <a:lnTo>
                  <a:pt x="1419" y="2479"/>
                </a:lnTo>
                <a:lnTo>
                  <a:pt x="1419" y="2481"/>
                </a:lnTo>
                <a:lnTo>
                  <a:pt x="1421" y="2481"/>
                </a:lnTo>
                <a:lnTo>
                  <a:pt x="1422" y="2481"/>
                </a:lnTo>
                <a:lnTo>
                  <a:pt x="1424" y="2481"/>
                </a:lnTo>
                <a:lnTo>
                  <a:pt x="1424" y="2482"/>
                </a:lnTo>
                <a:lnTo>
                  <a:pt x="1424" y="2484"/>
                </a:lnTo>
                <a:lnTo>
                  <a:pt x="1424" y="2486"/>
                </a:lnTo>
                <a:lnTo>
                  <a:pt x="1422" y="2486"/>
                </a:lnTo>
                <a:lnTo>
                  <a:pt x="1422" y="2487"/>
                </a:lnTo>
                <a:lnTo>
                  <a:pt x="1421" y="2489"/>
                </a:lnTo>
                <a:lnTo>
                  <a:pt x="1419" y="2491"/>
                </a:lnTo>
                <a:lnTo>
                  <a:pt x="1419" y="2493"/>
                </a:lnTo>
                <a:lnTo>
                  <a:pt x="1419" y="2494"/>
                </a:lnTo>
                <a:lnTo>
                  <a:pt x="1417" y="2494"/>
                </a:lnTo>
                <a:lnTo>
                  <a:pt x="1416" y="2494"/>
                </a:lnTo>
                <a:lnTo>
                  <a:pt x="1416" y="2496"/>
                </a:lnTo>
                <a:lnTo>
                  <a:pt x="1414" y="2496"/>
                </a:lnTo>
                <a:lnTo>
                  <a:pt x="1414" y="2498"/>
                </a:lnTo>
                <a:lnTo>
                  <a:pt x="1412" y="2498"/>
                </a:lnTo>
                <a:lnTo>
                  <a:pt x="1412" y="2499"/>
                </a:lnTo>
                <a:lnTo>
                  <a:pt x="1412" y="2501"/>
                </a:lnTo>
                <a:lnTo>
                  <a:pt x="1412" y="2503"/>
                </a:lnTo>
                <a:lnTo>
                  <a:pt x="1412" y="2504"/>
                </a:lnTo>
                <a:lnTo>
                  <a:pt x="1411" y="2504"/>
                </a:lnTo>
                <a:lnTo>
                  <a:pt x="1411" y="2506"/>
                </a:lnTo>
                <a:lnTo>
                  <a:pt x="1409" y="2508"/>
                </a:lnTo>
                <a:lnTo>
                  <a:pt x="1407" y="2508"/>
                </a:lnTo>
                <a:lnTo>
                  <a:pt x="1407" y="2509"/>
                </a:lnTo>
                <a:lnTo>
                  <a:pt x="1409" y="2509"/>
                </a:lnTo>
                <a:lnTo>
                  <a:pt x="1409" y="2508"/>
                </a:lnTo>
                <a:lnTo>
                  <a:pt x="1411" y="2508"/>
                </a:lnTo>
                <a:lnTo>
                  <a:pt x="1412" y="2508"/>
                </a:lnTo>
                <a:lnTo>
                  <a:pt x="1414" y="2506"/>
                </a:lnTo>
                <a:lnTo>
                  <a:pt x="1414" y="2504"/>
                </a:lnTo>
                <a:lnTo>
                  <a:pt x="1414" y="2506"/>
                </a:lnTo>
                <a:lnTo>
                  <a:pt x="1414" y="2504"/>
                </a:lnTo>
                <a:lnTo>
                  <a:pt x="1414" y="2503"/>
                </a:lnTo>
                <a:lnTo>
                  <a:pt x="1414" y="2501"/>
                </a:lnTo>
                <a:lnTo>
                  <a:pt x="1416" y="2501"/>
                </a:lnTo>
                <a:lnTo>
                  <a:pt x="1417" y="2501"/>
                </a:lnTo>
                <a:lnTo>
                  <a:pt x="1417" y="2503"/>
                </a:lnTo>
                <a:lnTo>
                  <a:pt x="1416" y="2503"/>
                </a:lnTo>
                <a:lnTo>
                  <a:pt x="1416" y="2504"/>
                </a:lnTo>
                <a:lnTo>
                  <a:pt x="1416" y="2506"/>
                </a:lnTo>
                <a:lnTo>
                  <a:pt x="1417" y="2504"/>
                </a:lnTo>
                <a:lnTo>
                  <a:pt x="1419" y="2504"/>
                </a:lnTo>
                <a:lnTo>
                  <a:pt x="1421" y="2503"/>
                </a:lnTo>
                <a:lnTo>
                  <a:pt x="1422" y="2503"/>
                </a:lnTo>
                <a:lnTo>
                  <a:pt x="1422" y="2504"/>
                </a:lnTo>
                <a:lnTo>
                  <a:pt x="1421" y="2504"/>
                </a:lnTo>
                <a:lnTo>
                  <a:pt x="1421" y="2506"/>
                </a:lnTo>
                <a:lnTo>
                  <a:pt x="1419" y="2506"/>
                </a:lnTo>
                <a:lnTo>
                  <a:pt x="1421" y="2508"/>
                </a:lnTo>
                <a:lnTo>
                  <a:pt x="1419" y="2508"/>
                </a:lnTo>
                <a:lnTo>
                  <a:pt x="1419" y="2509"/>
                </a:lnTo>
                <a:lnTo>
                  <a:pt x="1421" y="2509"/>
                </a:lnTo>
                <a:lnTo>
                  <a:pt x="1421" y="2511"/>
                </a:lnTo>
                <a:lnTo>
                  <a:pt x="1419" y="2511"/>
                </a:lnTo>
                <a:lnTo>
                  <a:pt x="1417" y="2511"/>
                </a:lnTo>
                <a:lnTo>
                  <a:pt x="1416" y="2511"/>
                </a:lnTo>
                <a:lnTo>
                  <a:pt x="1414" y="2511"/>
                </a:lnTo>
                <a:lnTo>
                  <a:pt x="1412" y="2511"/>
                </a:lnTo>
                <a:lnTo>
                  <a:pt x="1412" y="2509"/>
                </a:lnTo>
                <a:lnTo>
                  <a:pt x="1411" y="2509"/>
                </a:lnTo>
                <a:lnTo>
                  <a:pt x="1411" y="2511"/>
                </a:lnTo>
                <a:lnTo>
                  <a:pt x="1411" y="2513"/>
                </a:lnTo>
                <a:lnTo>
                  <a:pt x="1411" y="2514"/>
                </a:lnTo>
                <a:lnTo>
                  <a:pt x="1411" y="2516"/>
                </a:lnTo>
                <a:lnTo>
                  <a:pt x="1409" y="2516"/>
                </a:lnTo>
                <a:lnTo>
                  <a:pt x="1409" y="2518"/>
                </a:lnTo>
                <a:lnTo>
                  <a:pt x="1407" y="2518"/>
                </a:lnTo>
                <a:lnTo>
                  <a:pt x="1407" y="2516"/>
                </a:lnTo>
                <a:lnTo>
                  <a:pt x="1406" y="2516"/>
                </a:lnTo>
                <a:lnTo>
                  <a:pt x="1406" y="2514"/>
                </a:lnTo>
                <a:lnTo>
                  <a:pt x="1406" y="2513"/>
                </a:lnTo>
                <a:lnTo>
                  <a:pt x="1406" y="2511"/>
                </a:lnTo>
                <a:lnTo>
                  <a:pt x="1406" y="2509"/>
                </a:lnTo>
                <a:lnTo>
                  <a:pt x="1404" y="2509"/>
                </a:lnTo>
                <a:lnTo>
                  <a:pt x="1402" y="2508"/>
                </a:lnTo>
                <a:lnTo>
                  <a:pt x="1402" y="2506"/>
                </a:lnTo>
                <a:lnTo>
                  <a:pt x="1404" y="2506"/>
                </a:lnTo>
                <a:lnTo>
                  <a:pt x="1402" y="2504"/>
                </a:lnTo>
                <a:lnTo>
                  <a:pt x="1402" y="2503"/>
                </a:lnTo>
                <a:lnTo>
                  <a:pt x="1402" y="2501"/>
                </a:lnTo>
                <a:lnTo>
                  <a:pt x="1402" y="2499"/>
                </a:lnTo>
                <a:lnTo>
                  <a:pt x="1402" y="2498"/>
                </a:lnTo>
                <a:lnTo>
                  <a:pt x="1402" y="2496"/>
                </a:lnTo>
                <a:lnTo>
                  <a:pt x="1401" y="2496"/>
                </a:lnTo>
                <a:lnTo>
                  <a:pt x="1401" y="2494"/>
                </a:lnTo>
                <a:lnTo>
                  <a:pt x="1401" y="2493"/>
                </a:lnTo>
                <a:lnTo>
                  <a:pt x="1401" y="2491"/>
                </a:lnTo>
                <a:lnTo>
                  <a:pt x="1399" y="2491"/>
                </a:lnTo>
                <a:lnTo>
                  <a:pt x="1399" y="2489"/>
                </a:lnTo>
                <a:lnTo>
                  <a:pt x="1401" y="2489"/>
                </a:lnTo>
                <a:lnTo>
                  <a:pt x="1402" y="2489"/>
                </a:lnTo>
                <a:lnTo>
                  <a:pt x="1402" y="2487"/>
                </a:lnTo>
                <a:lnTo>
                  <a:pt x="1402" y="2486"/>
                </a:lnTo>
                <a:lnTo>
                  <a:pt x="1404" y="2486"/>
                </a:lnTo>
                <a:lnTo>
                  <a:pt x="1404" y="2487"/>
                </a:lnTo>
                <a:lnTo>
                  <a:pt x="1406" y="2487"/>
                </a:lnTo>
                <a:lnTo>
                  <a:pt x="1406" y="2486"/>
                </a:lnTo>
                <a:lnTo>
                  <a:pt x="1407" y="2486"/>
                </a:lnTo>
                <a:lnTo>
                  <a:pt x="1407" y="2484"/>
                </a:lnTo>
                <a:lnTo>
                  <a:pt x="1409" y="2484"/>
                </a:lnTo>
                <a:lnTo>
                  <a:pt x="1411" y="2484"/>
                </a:lnTo>
                <a:lnTo>
                  <a:pt x="1411" y="2482"/>
                </a:lnTo>
                <a:lnTo>
                  <a:pt x="1412" y="2482"/>
                </a:lnTo>
                <a:lnTo>
                  <a:pt x="1412" y="2481"/>
                </a:lnTo>
                <a:lnTo>
                  <a:pt x="1414" y="2481"/>
                </a:lnTo>
                <a:lnTo>
                  <a:pt x="1416" y="2481"/>
                </a:lnTo>
                <a:lnTo>
                  <a:pt x="1416" y="2479"/>
                </a:lnTo>
                <a:lnTo>
                  <a:pt x="1416" y="2481"/>
                </a:lnTo>
                <a:lnTo>
                  <a:pt x="1417" y="2481"/>
                </a:lnTo>
                <a:lnTo>
                  <a:pt x="1419" y="2481"/>
                </a:lnTo>
                <a:lnTo>
                  <a:pt x="1419" y="2479"/>
                </a:lnTo>
                <a:close/>
                <a:moveTo>
                  <a:pt x="1835" y="2481"/>
                </a:moveTo>
                <a:lnTo>
                  <a:pt x="1835" y="2479"/>
                </a:lnTo>
                <a:lnTo>
                  <a:pt x="1835" y="2481"/>
                </a:lnTo>
                <a:close/>
                <a:moveTo>
                  <a:pt x="1414" y="2481"/>
                </a:moveTo>
                <a:lnTo>
                  <a:pt x="1414" y="2479"/>
                </a:lnTo>
                <a:lnTo>
                  <a:pt x="1414" y="2481"/>
                </a:lnTo>
                <a:close/>
                <a:moveTo>
                  <a:pt x="1873" y="2479"/>
                </a:moveTo>
                <a:lnTo>
                  <a:pt x="1871" y="2479"/>
                </a:lnTo>
                <a:lnTo>
                  <a:pt x="1873" y="2479"/>
                </a:lnTo>
                <a:close/>
                <a:moveTo>
                  <a:pt x="1835" y="2482"/>
                </a:moveTo>
                <a:lnTo>
                  <a:pt x="1833" y="2482"/>
                </a:lnTo>
                <a:lnTo>
                  <a:pt x="1833" y="2481"/>
                </a:lnTo>
                <a:lnTo>
                  <a:pt x="1833" y="2479"/>
                </a:lnTo>
                <a:lnTo>
                  <a:pt x="1835" y="2479"/>
                </a:lnTo>
                <a:lnTo>
                  <a:pt x="1833" y="2479"/>
                </a:lnTo>
                <a:lnTo>
                  <a:pt x="1833" y="2481"/>
                </a:lnTo>
                <a:lnTo>
                  <a:pt x="1835" y="2481"/>
                </a:lnTo>
                <a:lnTo>
                  <a:pt x="1835" y="2482"/>
                </a:lnTo>
                <a:close/>
                <a:moveTo>
                  <a:pt x="1830" y="2481"/>
                </a:moveTo>
                <a:lnTo>
                  <a:pt x="1830" y="2479"/>
                </a:lnTo>
                <a:lnTo>
                  <a:pt x="1830" y="2481"/>
                </a:lnTo>
                <a:close/>
                <a:moveTo>
                  <a:pt x="1965" y="2479"/>
                </a:moveTo>
                <a:lnTo>
                  <a:pt x="1965" y="2481"/>
                </a:lnTo>
                <a:lnTo>
                  <a:pt x="1963" y="2481"/>
                </a:lnTo>
                <a:lnTo>
                  <a:pt x="1963" y="2479"/>
                </a:lnTo>
                <a:lnTo>
                  <a:pt x="1965" y="2479"/>
                </a:lnTo>
                <a:lnTo>
                  <a:pt x="1963" y="2479"/>
                </a:lnTo>
                <a:lnTo>
                  <a:pt x="1965" y="2479"/>
                </a:lnTo>
                <a:close/>
                <a:moveTo>
                  <a:pt x="1409" y="2479"/>
                </a:moveTo>
                <a:lnTo>
                  <a:pt x="1409" y="2481"/>
                </a:lnTo>
                <a:lnTo>
                  <a:pt x="1411" y="2481"/>
                </a:lnTo>
                <a:lnTo>
                  <a:pt x="1411" y="2482"/>
                </a:lnTo>
                <a:lnTo>
                  <a:pt x="1409" y="2482"/>
                </a:lnTo>
                <a:lnTo>
                  <a:pt x="1409" y="2481"/>
                </a:lnTo>
                <a:lnTo>
                  <a:pt x="1407" y="2481"/>
                </a:lnTo>
                <a:lnTo>
                  <a:pt x="1407" y="2479"/>
                </a:lnTo>
                <a:lnTo>
                  <a:pt x="1409" y="2479"/>
                </a:lnTo>
                <a:lnTo>
                  <a:pt x="1407" y="2479"/>
                </a:lnTo>
                <a:lnTo>
                  <a:pt x="1409" y="2479"/>
                </a:lnTo>
                <a:lnTo>
                  <a:pt x="1409" y="2477"/>
                </a:lnTo>
                <a:lnTo>
                  <a:pt x="1409" y="2479"/>
                </a:lnTo>
                <a:close/>
                <a:moveTo>
                  <a:pt x="1828" y="2479"/>
                </a:moveTo>
                <a:lnTo>
                  <a:pt x="1828" y="2477"/>
                </a:lnTo>
                <a:lnTo>
                  <a:pt x="1830" y="2477"/>
                </a:lnTo>
                <a:lnTo>
                  <a:pt x="1830" y="2479"/>
                </a:lnTo>
                <a:lnTo>
                  <a:pt x="1828" y="2479"/>
                </a:lnTo>
                <a:close/>
                <a:moveTo>
                  <a:pt x="1831" y="2479"/>
                </a:moveTo>
                <a:lnTo>
                  <a:pt x="1831" y="2477"/>
                </a:lnTo>
                <a:lnTo>
                  <a:pt x="1831" y="2479"/>
                </a:lnTo>
                <a:close/>
                <a:moveTo>
                  <a:pt x="1838" y="2479"/>
                </a:moveTo>
                <a:lnTo>
                  <a:pt x="1838" y="2477"/>
                </a:lnTo>
                <a:lnTo>
                  <a:pt x="1840" y="2477"/>
                </a:lnTo>
                <a:lnTo>
                  <a:pt x="1838" y="2477"/>
                </a:lnTo>
                <a:lnTo>
                  <a:pt x="1838" y="2479"/>
                </a:lnTo>
                <a:close/>
                <a:moveTo>
                  <a:pt x="1828" y="2476"/>
                </a:moveTo>
                <a:lnTo>
                  <a:pt x="1830" y="2476"/>
                </a:lnTo>
                <a:lnTo>
                  <a:pt x="1828" y="2477"/>
                </a:lnTo>
                <a:lnTo>
                  <a:pt x="1828" y="2476"/>
                </a:lnTo>
                <a:lnTo>
                  <a:pt x="1828" y="2474"/>
                </a:lnTo>
                <a:lnTo>
                  <a:pt x="1830" y="2474"/>
                </a:lnTo>
                <a:lnTo>
                  <a:pt x="1830" y="2476"/>
                </a:lnTo>
                <a:lnTo>
                  <a:pt x="1828" y="2476"/>
                </a:lnTo>
                <a:close/>
                <a:moveTo>
                  <a:pt x="1402" y="2474"/>
                </a:moveTo>
                <a:lnTo>
                  <a:pt x="1402" y="2476"/>
                </a:lnTo>
                <a:lnTo>
                  <a:pt x="1402" y="2477"/>
                </a:lnTo>
                <a:lnTo>
                  <a:pt x="1401" y="2479"/>
                </a:lnTo>
                <a:lnTo>
                  <a:pt x="1401" y="2481"/>
                </a:lnTo>
                <a:lnTo>
                  <a:pt x="1401" y="2482"/>
                </a:lnTo>
                <a:lnTo>
                  <a:pt x="1401" y="2484"/>
                </a:lnTo>
                <a:lnTo>
                  <a:pt x="1402" y="2484"/>
                </a:lnTo>
                <a:lnTo>
                  <a:pt x="1401" y="2484"/>
                </a:lnTo>
                <a:lnTo>
                  <a:pt x="1401" y="2486"/>
                </a:lnTo>
                <a:lnTo>
                  <a:pt x="1401" y="2484"/>
                </a:lnTo>
                <a:lnTo>
                  <a:pt x="1399" y="2484"/>
                </a:lnTo>
                <a:lnTo>
                  <a:pt x="1397" y="2484"/>
                </a:lnTo>
                <a:lnTo>
                  <a:pt x="1397" y="2482"/>
                </a:lnTo>
                <a:lnTo>
                  <a:pt x="1396" y="2482"/>
                </a:lnTo>
                <a:lnTo>
                  <a:pt x="1396" y="2481"/>
                </a:lnTo>
                <a:lnTo>
                  <a:pt x="1396" y="2479"/>
                </a:lnTo>
                <a:lnTo>
                  <a:pt x="1397" y="2479"/>
                </a:lnTo>
                <a:lnTo>
                  <a:pt x="1396" y="2477"/>
                </a:lnTo>
                <a:lnTo>
                  <a:pt x="1397" y="2477"/>
                </a:lnTo>
                <a:lnTo>
                  <a:pt x="1397" y="2476"/>
                </a:lnTo>
                <a:lnTo>
                  <a:pt x="1399" y="2476"/>
                </a:lnTo>
                <a:lnTo>
                  <a:pt x="1401" y="2476"/>
                </a:lnTo>
                <a:lnTo>
                  <a:pt x="1401" y="2474"/>
                </a:lnTo>
                <a:lnTo>
                  <a:pt x="1402" y="2474"/>
                </a:lnTo>
                <a:close/>
                <a:moveTo>
                  <a:pt x="1406" y="2474"/>
                </a:moveTo>
                <a:lnTo>
                  <a:pt x="1404" y="2474"/>
                </a:lnTo>
                <a:lnTo>
                  <a:pt x="1404" y="2472"/>
                </a:lnTo>
                <a:lnTo>
                  <a:pt x="1406" y="2472"/>
                </a:lnTo>
                <a:lnTo>
                  <a:pt x="1406" y="2474"/>
                </a:lnTo>
                <a:close/>
                <a:moveTo>
                  <a:pt x="1345" y="2474"/>
                </a:moveTo>
                <a:lnTo>
                  <a:pt x="1345" y="2472"/>
                </a:lnTo>
                <a:lnTo>
                  <a:pt x="1345" y="2474"/>
                </a:lnTo>
                <a:close/>
                <a:moveTo>
                  <a:pt x="1828" y="2474"/>
                </a:moveTo>
                <a:lnTo>
                  <a:pt x="1826" y="2474"/>
                </a:lnTo>
                <a:lnTo>
                  <a:pt x="1826" y="2472"/>
                </a:lnTo>
                <a:lnTo>
                  <a:pt x="1828" y="2472"/>
                </a:lnTo>
                <a:lnTo>
                  <a:pt x="1828" y="2474"/>
                </a:lnTo>
                <a:close/>
                <a:moveTo>
                  <a:pt x="1875" y="2472"/>
                </a:moveTo>
                <a:lnTo>
                  <a:pt x="1873" y="2472"/>
                </a:lnTo>
                <a:lnTo>
                  <a:pt x="1875" y="2472"/>
                </a:lnTo>
                <a:lnTo>
                  <a:pt x="1875" y="2471"/>
                </a:lnTo>
                <a:lnTo>
                  <a:pt x="1875" y="2472"/>
                </a:lnTo>
                <a:close/>
                <a:moveTo>
                  <a:pt x="1962" y="2471"/>
                </a:moveTo>
                <a:lnTo>
                  <a:pt x="1963" y="2471"/>
                </a:lnTo>
                <a:lnTo>
                  <a:pt x="1963" y="2472"/>
                </a:lnTo>
                <a:lnTo>
                  <a:pt x="1965" y="2472"/>
                </a:lnTo>
                <a:lnTo>
                  <a:pt x="1965" y="2474"/>
                </a:lnTo>
                <a:lnTo>
                  <a:pt x="1965" y="2476"/>
                </a:lnTo>
                <a:lnTo>
                  <a:pt x="1965" y="2477"/>
                </a:lnTo>
                <a:lnTo>
                  <a:pt x="1963" y="2477"/>
                </a:lnTo>
                <a:lnTo>
                  <a:pt x="1962" y="2477"/>
                </a:lnTo>
                <a:lnTo>
                  <a:pt x="1963" y="2477"/>
                </a:lnTo>
                <a:lnTo>
                  <a:pt x="1963" y="2479"/>
                </a:lnTo>
                <a:lnTo>
                  <a:pt x="1963" y="2481"/>
                </a:lnTo>
                <a:lnTo>
                  <a:pt x="1963" y="2482"/>
                </a:lnTo>
                <a:lnTo>
                  <a:pt x="1962" y="2482"/>
                </a:lnTo>
                <a:lnTo>
                  <a:pt x="1962" y="2481"/>
                </a:lnTo>
                <a:lnTo>
                  <a:pt x="1960" y="2481"/>
                </a:lnTo>
                <a:lnTo>
                  <a:pt x="1960" y="2482"/>
                </a:lnTo>
                <a:lnTo>
                  <a:pt x="1960" y="2484"/>
                </a:lnTo>
                <a:lnTo>
                  <a:pt x="1962" y="2484"/>
                </a:lnTo>
                <a:lnTo>
                  <a:pt x="1962" y="2486"/>
                </a:lnTo>
                <a:lnTo>
                  <a:pt x="1962" y="2487"/>
                </a:lnTo>
                <a:lnTo>
                  <a:pt x="1962" y="2489"/>
                </a:lnTo>
                <a:lnTo>
                  <a:pt x="1962" y="2491"/>
                </a:lnTo>
                <a:lnTo>
                  <a:pt x="1960" y="2491"/>
                </a:lnTo>
                <a:lnTo>
                  <a:pt x="1960" y="2489"/>
                </a:lnTo>
                <a:lnTo>
                  <a:pt x="1960" y="2491"/>
                </a:lnTo>
                <a:lnTo>
                  <a:pt x="1958" y="2491"/>
                </a:lnTo>
                <a:lnTo>
                  <a:pt x="1956" y="2491"/>
                </a:lnTo>
                <a:lnTo>
                  <a:pt x="1955" y="2491"/>
                </a:lnTo>
                <a:lnTo>
                  <a:pt x="1955" y="2493"/>
                </a:lnTo>
                <a:lnTo>
                  <a:pt x="1953" y="2493"/>
                </a:lnTo>
                <a:lnTo>
                  <a:pt x="1953" y="2494"/>
                </a:lnTo>
                <a:lnTo>
                  <a:pt x="1951" y="2494"/>
                </a:lnTo>
                <a:lnTo>
                  <a:pt x="1951" y="2496"/>
                </a:lnTo>
                <a:lnTo>
                  <a:pt x="1951" y="2498"/>
                </a:lnTo>
                <a:lnTo>
                  <a:pt x="1950" y="2498"/>
                </a:lnTo>
                <a:lnTo>
                  <a:pt x="1950" y="2499"/>
                </a:lnTo>
                <a:lnTo>
                  <a:pt x="1950" y="2501"/>
                </a:lnTo>
                <a:lnTo>
                  <a:pt x="1948" y="2501"/>
                </a:lnTo>
                <a:lnTo>
                  <a:pt x="1948" y="2503"/>
                </a:lnTo>
                <a:lnTo>
                  <a:pt x="1948" y="2504"/>
                </a:lnTo>
                <a:lnTo>
                  <a:pt x="1946" y="2504"/>
                </a:lnTo>
                <a:lnTo>
                  <a:pt x="1946" y="2503"/>
                </a:lnTo>
                <a:lnTo>
                  <a:pt x="1945" y="2503"/>
                </a:lnTo>
                <a:lnTo>
                  <a:pt x="1945" y="2504"/>
                </a:lnTo>
                <a:lnTo>
                  <a:pt x="1945" y="2506"/>
                </a:lnTo>
                <a:lnTo>
                  <a:pt x="1943" y="2506"/>
                </a:lnTo>
                <a:lnTo>
                  <a:pt x="1941" y="2506"/>
                </a:lnTo>
                <a:lnTo>
                  <a:pt x="1940" y="2506"/>
                </a:lnTo>
                <a:lnTo>
                  <a:pt x="1938" y="2506"/>
                </a:lnTo>
                <a:lnTo>
                  <a:pt x="1936" y="2506"/>
                </a:lnTo>
                <a:lnTo>
                  <a:pt x="1935" y="2506"/>
                </a:lnTo>
                <a:lnTo>
                  <a:pt x="1933" y="2506"/>
                </a:lnTo>
                <a:lnTo>
                  <a:pt x="1931" y="2506"/>
                </a:lnTo>
                <a:lnTo>
                  <a:pt x="1930" y="2506"/>
                </a:lnTo>
                <a:lnTo>
                  <a:pt x="1930" y="2504"/>
                </a:lnTo>
                <a:lnTo>
                  <a:pt x="1931" y="2504"/>
                </a:lnTo>
                <a:lnTo>
                  <a:pt x="1930" y="2504"/>
                </a:lnTo>
                <a:lnTo>
                  <a:pt x="1930" y="2503"/>
                </a:lnTo>
                <a:lnTo>
                  <a:pt x="1931" y="2501"/>
                </a:lnTo>
                <a:lnTo>
                  <a:pt x="1931" y="2499"/>
                </a:lnTo>
                <a:lnTo>
                  <a:pt x="1930" y="2499"/>
                </a:lnTo>
                <a:lnTo>
                  <a:pt x="1928" y="2499"/>
                </a:lnTo>
                <a:lnTo>
                  <a:pt x="1926" y="2498"/>
                </a:lnTo>
                <a:lnTo>
                  <a:pt x="1926" y="2496"/>
                </a:lnTo>
                <a:lnTo>
                  <a:pt x="1928" y="2494"/>
                </a:lnTo>
                <a:lnTo>
                  <a:pt x="1930" y="2494"/>
                </a:lnTo>
                <a:lnTo>
                  <a:pt x="1930" y="2493"/>
                </a:lnTo>
                <a:lnTo>
                  <a:pt x="1931" y="2493"/>
                </a:lnTo>
                <a:lnTo>
                  <a:pt x="1931" y="2494"/>
                </a:lnTo>
                <a:lnTo>
                  <a:pt x="1933" y="2494"/>
                </a:lnTo>
                <a:lnTo>
                  <a:pt x="1935" y="2494"/>
                </a:lnTo>
                <a:lnTo>
                  <a:pt x="1935" y="2493"/>
                </a:lnTo>
                <a:lnTo>
                  <a:pt x="1936" y="2493"/>
                </a:lnTo>
                <a:lnTo>
                  <a:pt x="1935" y="2493"/>
                </a:lnTo>
                <a:lnTo>
                  <a:pt x="1936" y="2493"/>
                </a:lnTo>
                <a:lnTo>
                  <a:pt x="1936" y="2491"/>
                </a:lnTo>
                <a:lnTo>
                  <a:pt x="1938" y="2491"/>
                </a:lnTo>
                <a:lnTo>
                  <a:pt x="1936" y="2489"/>
                </a:lnTo>
                <a:lnTo>
                  <a:pt x="1938" y="2489"/>
                </a:lnTo>
                <a:lnTo>
                  <a:pt x="1936" y="2489"/>
                </a:lnTo>
                <a:lnTo>
                  <a:pt x="1936" y="2487"/>
                </a:lnTo>
                <a:lnTo>
                  <a:pt x="1936" y="2486"/>
                </a:lnTo>
                <a:lnTo>
                  <a:pt x="1938" y="2486"/>
                </a:lnTo>
                <a:lnTo>
                  <a:pt x="1938" y="2484"/>
                </a:lnTo>
                <a:lnTo>
                  <a:pt x="1936" y="2484"/>
                </a:lnTo>
                <a:lnTo>
                  <a:pt x="1938" y="2484"/>
                </a:lnTo>
                <a:lnTo>
                  <a:pt x="1938" y="2482"/>
                </a:lnTo>
                <a:lnTo>
                  <a:pt x="1938" y="2481"/>
                </a:lnTo>
                <a:lnTo>
                  <a:pt x="1940" y="2479"/>
                </a:lnTo>
                <a:lnTo>
                  <a:pt x="1940" y="2477"/>
                </a:lnTo>
                <a:lnTo>
                  <a:pt x="1941" y="2477"/>
                </a:lnTo>
                <a:lnTo>
                  <a:pt x="1943" y="2477"/>
                </a:lnTo>
                <a:lnTo>
                  <a:pt x="1943" y="2476"/>
                </a:lnTo>
                <a:lnTo>
                  <a:pt x="1945" y="2476"/>
                </a:lnTo>
                <a:lnTo>
                  <a:pt x="1946" y="2474"/>
                </a:lnTo>
                <a:lnTo>
                  <a:pt x="1948" y="2474"/>
                </a:lnTo>
                <a:lnTo>
                  <a:pt x="1950" y="2474"/>
                </a:lnTo>
                <a:lnTo>
                  <a:pt x="1950" y="2472"/>
                </a:lnTo>
                <a:lnTo>
                  <a:pt x="1951" y="2472"/>
                </a:lnTo>
                <a:lnTo>
                  <a:pt x="1953" y="2472"/>
                </a:lnTo>
                <a:lnTo>
                  <a:pt x="1955" y="2472"/>
                </a:lnTo>
                <a:lnTo>
                  <a:pt x="1955" y="2474"/>
                </a:lnTo>
                <a:lnTo>
                  <a:pt x="1956" y="2474"/>
                </a:lnTo>
                <a:lnTo>
                  <a:pt x="1956" y="2472"/>
                </a:lnTo>
                <a:lnTo>
                  <a:pt x="1958" y="2474"/>
                </a:lnTo>
                <a:lnTo>
                  <a:pt x="1958" y="2472"/>
                </a:lnTo>
                <a:lnTo>
                  <a:pt x="1960" y="2472"/>
                </a:lnTo>
                <a:lnTo>
                  <a:pt x="1962" y="2472"/>
                </a:lnTo>
                <a:lnTo>
                  <a:pt x="1962" y="2471"/>
                </a:lnTo>
                <a:close/>
                <a:moveTo>
                  <a:pt x="1831" y="2471"/>
                </a:moveTo>
                <a:lnTo>
                  <a:pt x="1831" y="2472"/>
                </a:lnTo>
                <a:lnTo>
                  <a:pt x="1830" y="2472"/>
                </a:lnTo>
                <a:lnTo>
                  <a:pt x="1830" y="2474"/>
                </a:lnTo>
                <a:lnTo>
                  <a:pt x="1830" y="2472"/>
                </a:lnTo>
                <a:lnTo>
                  <a:pt x="1830" y="2471"/>
                </a:lnTo>
                <a:lnTo>
                  <a:pt x="1831" y="2471"/>
                </a:lnTo>
                <a:close/>
                <a:moveTo>
                  <a:pt x="1871" y="2472"/>
                </a:moveTo>
                <a:lnTo>
                  <a:pt x="1870" y="2472"/>
                </a:lnTo>
                <a:lnTo>
                  <a:pt x="1870" y="2471"/>
                </a:lnTo>
                <a:lnTo>
                  <a:pt x="1871" y="2471"/>
                </a:lnTo>
                <a:lnTo>
                  <a:pt x="1871" y="2472"/>
                </a:lnTo>
                <a:close/>
                <a:moveTo>
                  <a:pt x="1873" y="2472"/>
                </a:moveTo>
                <a:lnTo>
                  <a:pt x="1873" y="2474"/>
                </a:lnTo>
                <a:lnTo>
                  <a:pt x="1873" y="2476"/>
                </a:lnTo>
                <a:lnTo>
                  <a:pt x="1871" y="2476"/>
                </a:lnTo>
                <a:lnTo>
                  <a:pt x="1871" y="2474"/>
                </a:lnTo>
                <a:lnTo>
                  <a:pt x="1871" y="2472"/>
                </a:lnTo>
                <a:lnTo>
                  <a:pt x="1871" y="2471"/>
                </a:lnTo>
                <a:lnTo>
                  <a:pt x="1873" y="2471"/>
                </a:lnTo>
                <a:lnTo>
                  <a:pt x="1873" y="2472"/>
                </a:lnTo>
                <a:close/>
                <a:moveTo>
                  <a:pt x="1883" y="2469"/>
                </a:moveTo>
                <a:lnTo>
                  <a:pt x="1883" y="2471"/>
                </a:lnTo>
                <a:lnTo>
                  <a:pt x="1883" y="2472"/>
                </a:lnTo>
                <a:lnTo>
                  <a:pt x="1883" y="2471"/>
                </a:lnTo>
                <a:lnTo>
                  <a:pt x="1881" y="2471"/>
                </a:lnTo>
                <a:lnTo>
                  <a:pt x="1881" y="2469"/>
                </a:lnTo>
                <a:lnTo>
                  <a:pt x="1883" y="2469"/>
                </a:lnTo>
                <a:close/>
                <a:moveTo>
                  <a:pt x="1833" y="2469"/>
                </a:moveTo>
                <a:lnTo>
                  <a:pt x="1833" y="2471"/>
                </a:lnTo>
                <a:lnTo>
                  <a:pt x="1831" y="2471"/>
                </a:lnTo>
                <a:lnTo>
                  <a:pt x="1831" y="2472"/>
                </a:lnTo>
                <a:lnTo>
                  <a:pt x="1831" y="2471"/>
                </a:lnTo>
                <a:lnTo>
                  <a:pt x="1831" y="2469"/>
                </a:lnTo>
                <a:lnTo>
                  <a:pt x="1833" y="2469"/>
                </a:lnTo>
                <a:close/>
                <a:moveTo>
                  <a:pt x="1871" y="2471"/>
                </a:moveTo>
                <a:lnTo>
                  <a:pt x="1870" y="2471"/>
                </a:lnTo>
                <a:lnTo>
                  <a:pt x="1870" y="2469"/>
                </a:lnTo>
                <a:lnTo>
                  <a:pt x="1871" y="2469"/>
                </a:lnTo>
                <a:lnTo>
                  <a:pt x="1871" y="2471"/>
                </a:lnTo>
                <a:close/>
                <a:moveTo>
                  <a:pt x="1873" y="2469"/>
                </a:moveTo>
                <a:lnTo>
                  <a:pt x="1875" y="2469"/>
                </a:lnTo>
                <a:lnTo>
                  <a:pt x="1873" y="2469"/>
                </a:lnTo>
                <a:close/>
                <a:moveTo>
                  <a:pt x="1815" y="2469"/>
                </a:moveTo>
                <a:lnTo>
                  <a:pt x="1815" y="2467"/>
                </a:lnTo>
                <a:lnTo>
                  <a:pt x="1815" y="2469"/>
                </a:lnTo>
                <a:close/>
                <a:moveTo>
                  <a:pt x="1826" y="2467"/>
                </a:moveTo>
                <a:lnTo>
                  <a:pt x="1828" y="2467"/>
                </a:lnTo>
                <a:lnTo>
                  <a:pt x="1826" y="2467"/>
                </a:lnTo>
                <a:close/>
                <a:moveTo>
                  <a:pt x="1826" y="2466"/>
                </a:moveTo>
                <a:lnTo>
                  <a:pt x="1826" y="2467"/>
                </a:lnTo>
                <a:lnTo>
                  <a:pt x="1826" y="2466"/>
                </a:lnTo>
                <a:close/>
                <a:moveTo>
                  <a:pt x="1828" y="2466"/>
                </a:moveTo>
                <a:lnTo>
                  <a:pt x="1830" y="2466"/>
                </a:lnTo>
                <a:lnTo>
                  <a:pt x="1831" y="2466"/>
                </a:lnTo>
                <a:lnTo>
                  <a:pt x="1831" y="2467"/>
                </a:lnTo>
                <a:lnTo>
                  <a:pt x="1830" y="2467"/>
                </a:lnTo>
                <a:lnTo>
                  <a:pt x="1831" y="2467"/>
                </a:lnTo>
                <a:lnTo>
                  <a:pt x="1830" y="2467"/>
                </a:lnTo>
                <a:lnTo>
                  <a:pt x="1830" y="2469"/>
                </a:lnTo>
                <a:lnTo>
                  <a:pt x="1828" y="2469"/>
                </a:lnTo>
                <a:lnTo>
                  <a:pt x="1826" y="2469"/>
                </a:lnTo>
                <a:lnTo>
                  <a:pt x="1828" y="2469"/>
                </a:lnTo>
                <a:lnTo>
                  <a:pt x="1826" y="2469"/>
                </a:lnTo>
                <a:lnTo>
                  <a:pt x="1828" y="2469"/>
                </a:lnTo>
                <a:lnTo>
                  <a:pt x="1828" y="2467"/>
                </a:lnTo>
                <a:lnTo>
                  <a:pt x="1828" y="2469"/>
                </a:lnTo>
                <a:lnTo>
                  <a:pt x="1828" y="2467"/>
                </a:lnTo>
                <a:lnTo>
                  <a:pt x="1830" y="2467"/>
                </a:lnTo>
                <a:lnTo>
                  <a:pt x="1830" y="2466"/>
                </a:lnTo>
                <a:lnTo>
                  <a:pt x="1830" y="2467"/>
                </a:lnTo>
                <a:lnTo>
                  <a:pt x="1828" y="2467"/>
                </a:lnTo>
                <a:lnTo>
                  <a:pt x="1828" y="2466"/>
                </a:lnTo>
                <a:close/>
                <a:moveTo>
                  <a:pt x="1831" y="2466"/>
                </a:moveTo>
                <a:lnTo>
                  <a:pt x="1830" y="2466"/>
                </a:lnTo>
                <a:lnTo>
                  <a:pt x="1831" y="2466"/>
                </a:lnTo>
                <a:close/>
                <a:moveTo>
                  <a:pt x="1825" y="2466"/>
                </a:moveTo>
                <a:lnTo>
                  <a:pt x="1823" y="2466"/>
                </a:lnTo>
                <a:lnTo>
                  <a:pt x="1825" y="2466"/>
                </a:lnTo>
                <a:close/>
                <a:moveTo>
                  <a:pt x="1826" y="2464"/>
                </a:moveTo>
                <a:lnTo>
                  <a:pt x="1828" y="2464"/>
                </a:lnTo>
                <a:lnTo>
                  <a:pt x="1826" y="2464"/>
                </a:lnTo>
                <a:close/>
                <a:moveTo>
                  <a:pt x="1866" y="2466"/>
                </a:moveTo>
                <a:lnTo>
                  <a:pt x="1866" y="2464"/>
                </a:lnTo>
                <a:lnTo>
                  <a:pt x="1868" y="2464"/>
                </a:lnTo>
                <a:lnTo>
                  <a:pt x="1868" y="2466"/>
                </a:lnTo>
                <a:lnTo>
                  <a:pt x="1866" y="2466"/>
                </a:lnTo>
                <a:close/>
                <a:moveTo>
                  <a:pt x="1868" y="2464"/>
                </a:moveTo>
                <a:lnTo>
                  <a:pt x="1868" y="2466"/>
                </a:lnTo>
                <a:lnTo>
                  <a:pt x="1868" y="2464"/>
                </a:lnTo>
                <a:lnTo>
                  <a:pt x="1868" y="2466"/>
                </a:lnTo>
                <a:lnTo>
                  <a:pt x="1868" y="2464"/>
                </a:lnTo>
                <a:lnTo>
                  <a:pt x="1868" y="2462"/>
                </a:lnTo>
                <a:lnTo>
                  <a:pt x="1868" y="2464"/>
                </a:lnTo>
                <a:close/>
                <a:moveTo>
                  <a:pt x="1823" y="2462"/>
                </a:moveTo>
                <a:lnTo>
                  <a:pt x="1825" y="2462"/>
                </a:lnTo>
                <a:lnTo>
                  <a:pt x="1825" y="2464"/>
                </a:lnTo>
                <a:lnTo>
                  <a:pt x="1823" y="2464"/>
                </a:lnTo>
                <a:lnTo>
                  <a:pt x="1823" y="2466"/>
                </a:lnTo>
                <a:lnTo>
                  <a:pt x="1821" y="2466"/>
                </a:lnTo>
                <a:lnTo>
                  <a:pt x="1821" y="2464"/>
                </a:lnTo>
                <a:lnTo>
                  <a:pt x="1821" y="2462"/>
                </a:lnTo>
                <a:lnTo>
                  <a:pt x="1823" y="2462"/>
                </a:lnTo>
                <a:close/>
                <a:moveTo>
                  <a:pt x="1866" y="2464"/>
                </a:moveTo>
                <a:lnTo>
                  <a:pt x="1866" y="2462"/>
                </a:lnTo>
                <a:lnTo>
                  <a:pt x="1866" y="2464"/>
                </a:lnTo>
                <a:close/>
                <a:moveTo>
                  <a:pt x="1815" y="2462"/>
                </a:moveTo>
                <a:lnTo>
                  <a:pt x="1816" y="2462"/>
                </a:lnTo>
                <a:lnTo>
                  <a:pt x="1815" y="2462"/>
                </a:lnTo>
                <a:lnTo>
                  <a:pt x="1815" y="2464"/>
                </a:lnTo>
                <a:lnTo>
                  <a:pt x="1815" y="2462"/>
                </a:lnTo>
                <a:close/>
                <a:moveTo>
                  <a:pt x="1828" y="2462"/>
                </a:moveTo>
                <a:lnTo>
                  <a:pt x="1828" y="2464"/>
                </a:lnTo>
                <a:lnTo>
                  <a:pt x="1828" y="2462"/>
                </a:lnTo>
                <a:lnTo>
                  <a:pt x="1826" y="2462"/>
                </a:lnTo>
                <a:lnTo>
                  <a:pt x="1828" y="2462"/>
                </a:lnTo>
                <a:close/>
                <a:moveTo>
                  <a:pt x="1813" y="2464"/>
                </a:moveTo>
                <a:lnTo>
                  <a:pt x="1811" y="2464"/>
                </a:lnTo>
                <a:lnTo>
                  <a:pt x="1811" y="2462"/>
                </a:lnTo>
                <a:lnTo>
                  <a:pt x="1813" y="2462"/>
                </a:lnTo>
                <a:lnTo>
                  <a:pt x="1813" y="2464"/>
                </a:lnTo>
                <a:close/>
                <a:moveTo>
                  <a:pt x="2008" y="2462"/>
                </a:moveTo>
                <a:lnTo>
                  <a:pt x="2008" y="2464"/>
                </a:lnTo>
                <a:lnTo>
                  <a:pt x="2007" y="2464"/>
                </a:lnTo>
                <a:lnTo>
                  <a:pt x="2007" y="2466"/>
                </a:lnTo>
                <a:lnTo>
                  <a:pt x="2007" y="2467"/>
                </a:lnTo>
                <a:lnTo>
                  <a:pt x="2005" y="2469"/>
                </a:lnTo>
                <a:lnTo>
                  <a:pt x="2005" y="2467"/>
                </a:lnTo>
                <a:lnTo>
                  <a:pt x="2003" y="2467"/>
                </a:lnTo>
                <a:lnTo>
                  <a:pt x="2003" y="2469"/>
                </a:lnTo>
                <a:lnTo>
                  <a:pt x="2003" y="2471"/>
                </a:lnTo>
                <a:lnTo>
                  <a:pt x="2003" y="2472"/>
                </a:lnTo>
                <a:lnTo>
                  <a:pt x="2002" y="2472"/>
                </a:lnTo>
                <a:lnTo>
                  <a:pt x="2002" y="2474"/>
                </a:lnTo>
                <a:lnTo>
                  <a:pt x="2002" y="2472"/>
                </a:lnTo>
                <a:lnTo>
                  <a:pt x="2002" y="2471"/>
                </a:lnTo>
                <a:lnTo>
                  <a:pt x="2002" y="2469"/>
                </a:lnTo>
                <a:lnTo>
                  <a:pt x="2002" y="2467"/>
                </a:lnTo>
                <a:lnTo>
                  <a:pt x="2000" y="2467"/>
                </a:lnTo>
                <a:lnTo>
                  <a:pt x="2000" y="2466"/>
                </a:lnTo>
                <a:lnTo>
                  <a:pt x="2002" y="2466"/>
                </a:lnTo>
                <a:lnTo>
                  <a:pt x="2003" y="2466"/>
                </a:lnTo>
                <a:lnTo>
                  <a:pt x="2003" y="2464"/>
                </a:lnTo>
                <a:lnTo>
                  <a:pt x="2005" y="2464"/>
                </a:lnTo>
                <a:lnTo>
                  <a:pt x="2007" y="2464"/>
                </a:lnTo>
                <a:lnTo>
                  <a:pt x="2007" y="2462"/>
                </a:lnTo>
                <a:lnTo>
                  <a:pt x="2008" y="2462"/>
                </a:lnTo>
                <a:close/>
                <a:moveTo>
                  <a:pt x="1885" y="2461"/>
                </a:moveTo>
                <a:lnTo>
                  <a:pt x="1886" y="2462"/>
                </a:lnTo>
                <a:lnTo>
                  <a:pt x="1885" y="2462"/>
                </a:lnTo>
                <a:lnTo>
                  <a:pt x="1885" y="2461"/>
                </a:lnTo>
                <a:close/>
                <a:moveTo>
                  <a:pt x="1821" y="2461"/>
                </a:moveTo>
                <a:lnTo>
                  <a:pt x="1823" y="2461"/>
                </a:lnTo>
                <a:lnTo>
                  <a:pt x="1823" y="2462"/>
                </a:lnTo>
                <a:lnTo>
                  <a:pt x="1821" y="2462"/>
                </a:lnTo>
                <a:lnTo>
                  <a:pt x="1821" y="2461"/>
                </a:lnTo>
                <a:close/>
                <a:moveTo>
                  <a:pt x="1823" y="2461"/>
                </a:moveTo>
                <a:lnTo>
                  <a:pt x="1825" y="2461"/>
                </a:lnTo>
                <a:lnTo>
                  <a:pt x="1823" y="2461"/>
                </a:lnTo>
                <a:close/>
                <a:moveTo>
                  <a:pt x="2152" y="2461"/>
                </a:moveTo>
                <a:lnTo>
                  <a:pt x="2152" y="2462"/>
                </a:lnTo>
                <a:lnTo>
                  <a:pt x="2152" y="2461"/>
                </a:lnTo>
                <a:close/>
                <a:moveTo>
                  <a:pt x="1759" y="2459"/>
                </a:moveTo>
                <a:lnTo>
                  <a:pt x="1761" y="2459"/>
                </a:lnTo>
                <a:lnTo>
                  <a:pt x="1761" y="2461"/>
                </a:lnTo>
                <a:lnTo>
                  <a:pt x="1759" y="2461"/>
                </a:lnTo>
                <a:lnTo>
                  <a:pt x="1759" y="2459"/>
                </a:lnTo>
                <a:close/>
                <a:moveTo>
                  <a:pt x="1828" y="2462"/>
                </a:moveTo>
                <a:lnTo>
                  <a:pt x="1826" y="2462"/>
                </a:lnTo>
                <a:lnTo>
                  <a:pt x="1826" y="2461"/>
                </a:lnTo>
                <a:lnTo>
                  <a:pt x="1828" y="2461"/>
                </a:lnTo>
                <a:lnTo>
                  <a:pt x="1828" y="2459"/>
                </a:lnTo>
                <a:lnTo>
                  <a:pt x="1828" y="2461"/>
                </a:lnTo>
                <a:lnTo>
                  <a:pt x="1828" y="2462"/>
                </a:lnTo>
                <a:close/>
                <a:moveTo>
                  <a:pt x="1821" y="2461"/>
                </a:moveTo>
                <a:lnTo>
                  <a:pt x="1820" y="2461"/>
                </a:lnTo>
                <a:lnTo>
                  <a:pt x="1821" y="2459"/>
                </a:lnTo>
                <a:lnTo>
                  <a:pt x="1821" y="2461"/>
                </a:lnTo>
                <a:lnTo>
                  <a:pt x="1821" y="2459"/>
                </a:lnTo>
                <a:lnTo>
                  <a:pt x="1821" y="2461"/>
                </a:lnTo>
                <a:close/>
                <a:moveTo>
                  <a:pt x="1372" y="2461"/>
                </a:moveTo>
                <a:lnTo>
                  <a:pt x="1372" y="2459"/>
                </a:lnTo>
                <a:lnTo>
                  <a:pt x="1372" y="2461"/>
                </a:lnTo>
                <a:close/>
                <a:moveTo>
                  <a:pt x="1813" y="2461"/>
                </a:moveTo>
                <a:lnTo>
                  <a:pt x="1811" y="2461"/>
                </a:lnTo>
                <a:lnTo>
                  <a:pt x="1811" y="2459"/>
                </a:lnTo>
                <a:lnTo>
                  <a:pt x="1813" y="2459"/>
                </a:lnTo>
                <a:lnTo>
                  <a:pt x="1813" y="2461"/>
                </a:lnTo>
                <a:close/>
                <a:moveTo>
                  <a:pt x="1370" y="2459"/>
                </a:moveTo>
                <a:lnTo>
                  <a:pt x="1369" y="2459"/>
                </a:lnTo>
                <a:lnTo>
                  <a:pt x="1370" y="2459"/>
                </a:lnTo>
                <a:close/>
                <a:moveTo>
                  <a:pt x="1826" y="2459"/>
                </a:moveTo>
                <a:lnTo>
                  <a:pt x="1826" y="2457"/>
                </a:lnTo>
                <a:lnTo>
                  <a:pt x="1826" y="2459"/>
                </a:lnTo>
                <a:close/>
                <a:moveTo>
                  <a:pt x="1375" y="2457"/>
                </a:moveTo>
                <a:lnTo>
                  <a:pt x="1375" y="2459"/>
                </a:lnTo>
                <a:lnTo>
                  <a:pt x="1374" y="2459"/>
                </a:lnTo>
                <a:lnTo>
                  <a:pt x="1374" y="2457"/>
                </a:lnTo>
                <a:lnTo>
                  <a:pt x="1375" y="2457"/>
                </a:lnTo>
                <a:close/>
                <a:moveTo>
                  <a:pt x="1773" y="2457"/>
                </a:moveTo>
                <a:lnTo>
                  <a:pt x="1775" y="2457"/>
                </a:lnTo>
                <a:lnTo>
                  <a:pt x="1775" y="2459"/>
                </a:lnTo>
                <a:lnTo>
                  <a:pt x="1775" y="2461"/>
                </a:lnTo>
                <a:lnTo>
                  <a:pt x="1775" y="2462"/>
                </a:lnTo>
                <a:lnTo>
                  <a:pt x="1775" y="2461"/>
                </a:lnTo>
                <a:lnTo>
                  <a:pt x="1773" y="2461"/>
                </a:lnTo>
                <a:lnTo>
                  <a:pt x="1771" y="2461"/>
                </a:lnTo>
                <a:lnTo>
                  <a:pt x="1771" y="2459"/>
                </a:lnTo>
                <a:lnTo>
                  <a:pt x="1773" y="2459"/>
                </a:lnTo>
                <a:lnTo>
                  <a:pt x="1773" y="2457"/>
                </a:lnTo>
                <a:close/>
                <a:moveTo>
                  <a:pt x="1813" y="2457"/>
                </a:moveTo>
                <a:lnTo>
                  <a:pt x="1815" y="2457"/>
                </a:lnTo>
                <a:lnTo>
                  <a:pt x="1815" y="2459"/>
                </a:lnTo>
                <a:lnTo>
                  <a:pt x="1816" y="2459"/>
                </a:lnTo>
                <a:lnTo>
                  <a:pt x="1816" y="2461"/>
                </a:lnTo>
                <a:lnTo>
                  <a:pt x="1816" y="2462"/>
                </a:lnTo>
                <a:lnTo>
                  <a:pt x="1815" y="2462"/>
                </a:lnTo>
                <a:lnTo>
                  <a:pt x="1815" y="2461"/>
                </a:lnTo>
                <a:lnTo>
                  <a:pt x="1813" y="2461"/>
                </a:lnTo>
                <a:lnTo>
                  <a:pt x="1815" y="2461"/>
                </a:lnTo>
                <a:lnTo>
                  <a:pt x="1813" y="2461"/>
                </a:lnTo>
                <a:lnTo>
                  <a:pt x="1813" y="2459"/>
                </a:lnTo>
                <a:lnTo>
                  <a:pt x="1813" y="2457"/>
                </a:lnTo>
                <a:close/>
                <a:moveTo>
                  <a:pt x="1357" y="2456"/>
                </a:moveTo>
                <a:lnTo>
                  <a:pt x="1355" y="2456"/>
                </a:lnTo>
                <a:lnTo>
                  <a:pt x="1357" y="2456"/>
                </a:lnTo>
                <a:close/>
                <a:moveTo>
                  <a:pt x="1878" y="2456"/>
                </a:moveTo>
                <a:lnTo>
                  <a:pt x="1880" y="2456"/>
                </a:lnTo>
                <a:lnTo>
                  <a:pt x="1878" y="2456"/>
                </a:lnTo>
                <a:close/>
                <a:moveTo>
                  <a:pt x="1758" y="2454"/>
                </a:moveTo>
                <a:lnTo>
                  <a:pt x="1758" y="2456"/>
                </a:lnTo>
                <a:lnTo>
                  <a:pt x="1758" y="2457"/>
                </a:lnTo>
                <a:lnTo>
                  <a:pt x="1758" y="2459"/>
                </a:lnTo>
                <a:lnTo>
                  <a:pt x="1756" y="2459"/>
                </a:lnTo>
                <a:lnTo>
                  <a:pt x="1756" y="2461"/>
                </a:lnTo>
                <a:lnTo>
                  <a:pt x="1756" y="2459"/>
                </a:lnTo>
                <a:lnTo>
                  <a:pt x="1754" y="2459"/>
                </a:lnTo>
                <a:lnTo>
                  <a:pt x="1754" y="2457"/>
                </a:lnTo>
                <a:lnTo>
                  <a:pt x="1756" y="2457"/>
                </a:lnTo>
                <a:lnTo>
                  <a:pt x="1756" y="2456"/>
                </a:lnTo>
                <a:lnTo>
                  <a:pt x="1758" y="2456"/>
                </a:lnTo>
                <a:lnTo>
                  <a:pt x="1758" y="2454"/>
                </a:lnTo>
                <a:close/>
                <a:moveTo>
                  <a:pt x="1359" y="2454"/>
                </a:moveTo>
                <a:lnTo>
                  <a:pt x="1359" y="2452"/>
                </a:lnTo>
                <a:lnTo>
                  <a:pt x="1360" y="2454"/>
                </a:lnTo>
                <a:lnTo>
                  <a:pt x="1359" y="2454"/>
                </a:lnTo>
                <a:close/>
                <a:moveTo>
                  <a:pt x="1770" y="2454"/>
                </a:moveTo>
                <a:lnTo>
                  <a:pt x="1770" y="2452"/>
                </a:lnTo>
                <a:lnTo>
                  <a:pt x="1770" y="2454"/>
                </a:lnTo>
                <a:close/>
                <a:moveTo>
                  <a:pt x="1367" y="2454"/>
                </a:moveTo>
                <a:lnTo>
                  <a:pt x="1367" y="2452"/>
                </a:lnTo>
                <a:lnTo>
                  <a:pt x="1367" y="2454"/>
                </a:lnTo>
                <a:close/>
                <a:moveTo>
                  <a:pt x="1771" y="2454"/>
                </a:moveTo>
                <a:lnTo>
                  <a:pt x="1770" y="2452"/>
                </a:lnTo>
                <a:lnTo>
                  <a:pt x="1771" y="2452"/>
                </a:lnTo>
                <a:lnTo>
                  <a:pt x="1771" y="2454"/>
                </a:lnTo>
                <a:close/>
                <a:moveTo>
                  <a:pt x="1352" y="2452"/>
                </a:moveTo>
                <a:lnTo>
                  <a:pt x="1354" y="2452"/>
                </a:lnTo>
                <a:lnTo>
                  <a:pt x="1354" y="2454"/>
                </a:lnTo>
                <a:lnTo>
                  <a:pt x="1352" y="2454"/>
                </a:lnTo>
                <a:lnTo>
                  <a:pt x="1350" y="2452"/>
                </a:lnTo>
                <a:lnTo>
                  <a:pt x="1352" y="2452"/>
                </a:lnTo>
                <a:close/>
                <a:moveTo>
                  <a:pt x="1806" y="2452"/>
                </a:moveTo>
                <a:lnTo>
                  <a:pt x="1805" y="2452"/>
                </a:lnTo>
                <a:lnTo>
                  <a:pt x="1806" y="2452"/>
                </a:lnTo>
                <a:close/>
                <a:moveTo>
                  <a:pt x="1770" y="2451"/>
                </a:moveTo>
                <a:lnTo>
                  <a:pt x="1770" y="2452"/>
                </a:lnTo>
                <a:lnTo>
                  <a:pt x="1770" y="2451"/>
                </a:lnTo>
                <a:close/>
                <a:moveTo>
                  <a:pt x="1935" y="2451"/>
                </a:moveTo>
                <a:lnTo>
                  <a:pt x="1935" y="2452"/>
                </a:lnTo>
                <a:lnTo>
                  <a:pt x="1936" y="2452"/>
                </a:lnTo>
                <a:lnTo>
                  <a:pt x="1938" y="2452"/>
                </a:lnTo>
                <a:lnTo>
                  <a:pt x="1940" y="2454"/>
                </a:lnTo>
                <a:lnTo>
                  <a:pt x="1941" y="2454"/>
                </a:lnTo>
                <a:lnTo>
                  <a:pt x="1943" y="2454"/>
                </a:lnTo>
                <a:lnTo>
                  <a:pt x="1945" y="2454"/>
                </a:lnTo>
                <a:lnTo>
                  <a:pt x="1945" y="2456"/>
                </a:lnTo>
                <a:lnTo>
                  <a:pt x="1946" y="2456"/>
                </a:lnTo>
                <a:lnTo>
                  <a:pt x="1948" y="2456"/>
                </a:lnTo>
                <a:lnTo>
                  <a:pt x="1948" y="2457"/>
                </a:lnTo>
                <a:lnTo>
                  <a:pt x="1950" y="2457"/>
                </a:lnTo>
                <a:lnTo>
                  <a:pt x="1951" y="2457"/>
                </a:lnTo>
                <a:lnTo>
                  <a:pt x="1953" y="2457"/>
                </a:lnTo>
                <a:lnTo>
                  <a:pt x="1955" y="2457"/>
                </a:lnTo>
                <a:lnTo>
                  <a:pt x="1956" y="2457"/>
                </a:lnTo>
                <a:lnTo>
                  <a:pt x="1958" y="2457"/>
                </a:lnTo>
                <a:lnTo>
                  <a:pt x="1960" y="2457"/>
                </a:lnTo>
                <a:lnTo>
                  <a:pt x="1960" y="2459"/>
                </a:lnTo>
                <a:lnTo>
                  <a:pt x="1962" y="2459"/>
                </a:lnTo>
                <a:lnTo>
                  <a:pt x="1960" y="2459"/>
                </a:lnTo>
                <a:lnTo>
                  <a:pt x="1960" y="2461"/>
                </a:lnTo>
                <a:lnTo>
                  <a:pt x="1962" y="2461"/>
                </a:lnTo>
                <a:lnTo>
                  <a:pt x="1962" y="2459"/>
                </a:lnTo>
                <a:lnTo>
                  <a:pt x="1963" y="2459"/>
                </a:lnTo>
                <a:lnTo>
                  <a:pt x="1963" y="2461"/>
                </a:lnTo>
                <a:lnTo>
                  <a:pt x="1963" y="2462"/>
                </a:lnTo>
                <a:lnTo>
                  <a:pt x="1963" y="2464"/>
                </a:lnTo>
                <a:lnTo>
                  <a:pt x="1965" y="2464"/>
                </a:lnTo>
                <a:lnTo>
                  <a:pt x="1965" y="2466"/>
                </a:lnTo>
                <a:lnTo>
                  <a:pt x="1965" y="2467"/>
                </a:lnTo>
                <a:lnTo>
                  <a:pt x="1963" y="2467"/>
                </a:lnTo>
                <a:lnTo>
                  <a:pt x="1963" y="2469"/>
                </a:lnTo>
                <a:lnTo>
                  <a:pt x="1962" y="2469"/>
                </a:lnTo>
                <a:lnTo>
                  <a:pt x="1960" y="2469"/>
                </a:lnTo>
                <a:lnTo>
                  <a:pt x="1958" y="2471"/>
                </a:lnTo>
                <a:lnTo>
                  <a:pt x="1956" y="2471"/>
                </a:lnTo>
                <a:lnTo>
                  <a:pt x="1955" y="2471"/>
                </a:lnTo>
                <a:lnTo>
                  <a:pt x="1953" y="2471"/>
                </a:lnTo>
                <a:lnTo>
                  <a:pt x="1951" y="2469"/>
                </a:lnTo>
                <a:lnTo>
                  <a:pt x="1950" y="2471"/>
                </a:lnTo>
                <a:lnTo>
                  <a:pt x="1948" y="2471"/>
                </a:lnTo>
                <a:lnTo>
                  <a:pt x="1946" y="2471"/>
                </a:lnTo>
                <a:lnTo>
                  <a:pt x="1946" y="2472"/>
                </a:lnTo>
                <a:lnTo>
                  <a:pt x="1945" y="2472"/>
                </a:lnTo>
                <a:lnTo>
                  <a:pt x="1943" y="2472"/>
                </a:lnTo>
                <a:lnTo>
                  <a:pt x="1943" y="2474"/>
                </a:lnTo>
                <a:lnTo>
                  <a:pt x="1941" y="2474"/>
                </a:lnTo>
                <a:lnTo>
                  <a:pt x="1940" y="2474"/>
                </a:lnTo>
                <a:lnTo>
                  <a:pt x="1938" y="2476"/>
                </a:lnTo>
                <a:lnTo>
                  <a:pt x="1936" y="2476"/>
                </a:lnTo>
                <a:lnTo>
                  <a:pt x="1936" y="2474"/>
                </a:lnTo>
                <a:lnTo>
                  <a:pt x="1936" y="2472"/>
                </a:lnTo>
                <a:lnTo>
                  <a:pt x="1936" y="2471"/>
                </a:lnTo>
                <a:lnTo>
                  <a:pt x="1936" y="2469"/>
                </a:lnTo>
                <a:lnTo>
                  <a:pt x="1936" y="2467"/>
                </a:lnTo>
                <a:lnTo>
                  <a:pt x="1936" y="2466"/>
                </a:lnTo>
                <a:lnTo>
                  <a:pt x="1936" y="2464"/>
                </a:lnTo>
                <a:lnTo>
                  <a:pt x="1938" y="2464"/>
                </a:lnTo>
                <a:lnTo>
                  <a:pt x="1938" y="2462"/>
                </a:lnTo>
                <a:lnTo>
                  <a:pt x="1936" y="2462"/>
                </a:lnTo>
                <a:lnTo>
                  <a:pt x="1936" y="2461"/>
                </a:lnTo>
                <a:lnTo>
                  <a:pt x="1938" y="2461"/>
                </a:lnTo>
                <a:lnTo>
                  <a:pt x="1938" y="2462"/>
                </a:lnTo>
                <a:lnTo>
                  <a:pt x="1940" y="2462"/>
                </a:lnTo>
                <a:lnTo>
                  <a:pt x="1940" y="2464"/>
                </a:lnTo>
                <a:lnTo>
                  <a:pt x="1941" y="2464"/>
                </a:lnTo>
                <a:lnTo>
                  <a:pt x="1943" y="2464"/>
                </a:lnTo>
                <a:lnTo>
                  <a:pt x="1943" y="2466"/>
                </a:lnTo>
                <a:lnTo>
                  <a:pt x="1945" y="2466"/>
                </a:lnTo>
                <a:lnTo>
                  <a:pt x="1946" y="2466"/>
                </a:lnTo>
                <a:lnTo>
                  <a:pt x="1948" y="2466"/>
                </a:lnTo>
                <a:lnTo>
                  <a:pt x="1950" y="2466"/>
                </a:lnTo>
                <a:lnTo>
                  <a:pt x="1951" y="2466"/>
                </a:lnTo>
                <a:lnTo>
                  <a:pt x="1953" y="2466"/>
                </a:lnTo>
                <a:lnTo>
                  <a:pt x="1955" y="2466"/>
                </a:lnTo>
                <a:lnTo>
                  <a:pt x="1956" y="2466"/>
                </a:lnTo>
                <a:lnTo>
                  <a:pt x="1956" y="2467"/>
                </a:lnTo>
                <a:lnTo>
                  <a:pt x="1958" y="2467"/>
                </a:lnTo>
                <a:lnTo>
                  <a:pt x="1958" y="2466"/>
                </a:lnTo>
                <a:lnTo>
                  <a:pt x="1956" y="2466"/>
                </a:lnTo>
                <a:lnTo>
                  <a:pt x="1956" y="2464"/>
                </a:lnTo>
                <a:lnTo>
                  <a:pt x="1956" y="2462"/>
                </a:lnTo>
                <a:lnTo>
                  <a:pt x="1955" y="2462"/>
                </a:lnTo>
                <a:lnTo>
                  <a:pt x="1955" y="2464"/>
                </a:lnTo>
                <a:lnTo>
                  <a:pt x="1953" y="2464"/>
                </a:lnTo>
                <a:lnTo>
                  <a:pt x="1951" y="2464"/>
                </a:lnTo>
                <a:lnTo>
                  <a:pt x="1950" y="2462"/>
                </a:lnTo>
                <a:lnTo>
                  <a:pt x="1948" y="2462"/>
                </a:lnTo>
                <a:lnTo>
                  <a:pt x="1946" y="2462"/>
                </a:lnTo>
                <a:lnTo>
                  <a:pt x="1946" y="2464"/>
                </a:lnTo>
                <a:lnTo>
                  <a:pt x="1945" y="2464"/>
                </a:lnTo>
                <a:lnTo>
                  <a:pt x="1943" y="2462"/>
                </a:lnTo>
                <a:lnTo>
                  <a:pt x="1941" y="2462"/>
                </a:lnTo>
                <a:lnTo>
                  <a:pt x="1940" y="2462"/>
                </a:lnTo>
                <a:lnTo>
                  <a:pt x="1938" y="2462"/>
                </a:lnTo>
                <a:lnTo>
                  <a:pt x="1938" y="2461"/>
                </a:lnTo>
                <a:lnTo>
                  <a:pt x="1938" y="2459"/>
                </a:lnTo>
                <a:lnTo>
                  <a:pt x="1936" y="2461"/>
                </a:lnTo>
                <a:lnTo>
                  <a:pt x="1935" y="2461"/>
                </a:lnTo>
                <a:lnTo>
                  <a:pt x="1935" y="2459"/>
                </a:lnTo>
                <a:lnTo>
                  <a:pt x="1933" y="2459"/>
                </a:lnTo>
                <a:lnTo>
                  <a:pt x="1933" y="2457"/>
                </a:lnTo>
                <a:lnTo>
                  <a:pt x="1935" y="2457"/>
                </a:lnTo>
                <a:lnTo>
                  <a:pt x="1935" y="2459"/>
                </a:lnTo>
                <a:lnTo>
                  <a:pt x="1936" y="2459"/>
                </a:lnTo>
                <a:lnTo>
                  <a:pt x="1936" y="2457"/>
                </a:lnTo>
                <a:lnTo>
                  <a:pt x="1935" y="2457"/>
                </a:lnTo>
                <a:lnTo>
                  <a:pt x="1935" y="2456"/>
                </a:lnTo>
                <a:lnTo>
                  <a:pt x="1933" y="2456"/>
                </a:lnTo>
                <a:lnTo>
                  <a:pt x="1933" y="2452"/>
                </a:lnTo>
                <a:lnTo>
                  <a:pt x="1933" y="2451"/>
                </a:lnTo>
                <a:lnTo>
                  <a:pt x="1935" y="2451"/>
                </a:lnTo>
                <a:close/>
                <a:moveTo>
                  <a:pt x="1803" y="2451"/>
                </a:moveTo>
                <a:lnTo>
                  <a:pt x="1801" y="2451"/>
                </a:lnTo>
                <a:lnTo>
                  <a:pt x="1801" y="2449"/>
                </a:lnTo>
                <a:lnTo>
                  <a:pt x="1801" y="2451"/>
                </a:lnTo>
                <a:lnTo>
                  <a:pt x="1803" y="2451"/>
                </a:lnTo>
                <a:close/>
                <a:moveTo>
                  <a:pt x="1880" y="2449"/>
                </a:moveTo>
                <a:lnTo>
                  <a:pt x="1881" y="2449"/>
                </a:lnTo>
                <a:lnTo>
                  <a:pt x="1880" y="2449"/>
                </a:lnTo>
                <a:lnTo>
                  <a:pt x="1880" y="2451"/>
                </a:lnTo>
                <a:lnTo>
                  <a:pt x="1880" y="2449"/>
                </a:lnTo>
                <a:close/>
                <a:moveTo>
                  <a:pt x="1880" y="2449"/>
                </a:moveTo>
                <a:lnTo>
                  <a:pt x="1878" y="2449"/>
                </a:lnTo>
                <a:lnTo>
                  <a:pt x="1880" y="2449"/>
                </a:lnTo>
                <a:close/>
                <a:moveTo>
                  <a:pt x="1800" y="2447"/>
                </a:moveTo>
                <a:lnTo>
                  <a:pt x="1800" y="2449"/>
                </a:lnTo>
                <a:lnTo>
                  <a:pt x="1801" y="2449"/>
                </a:lnTo>
                <a:lnTo>
                  <a:pt x="1800" y="2449"/>
                </a:lnTo>
                <a:lnTo>
                  <a:pt x="1801" y="2449"/>
                </a:lnTo>
                <a:lnTo>
                  <a:pt x="1800" y="2449"/>
                </a:lnTo>
                <a:lnTo>
                  <a:pt x="1800" y="2447"/>
                </a:lnTo>
                <a:close/>
                <a:moveTo>
                  <a:pt x="1805" y="2447"/>
                </a:moveTo>
                <a:lnTo>
                  <a:pt x="1805" y="2449"/>
                </a:lnTo>
                <a:lnTo>
                  <a:pt x="1806" y="2449"/>
                </a:lnTo>
                <a:lnTo>
                  <a:pt x="1806" y="2451"/>
                </a:lnTo>
                <a:lnTo>
                  <a:pt x="1806" y="2452"/>
                </a:lnTo>
                <a:lnTo>
                  <a:pt x="1805" y="2452"/>
                </a:lnTo>
                <a:lnTo>
                  <a:pt x="1805" y="2451"/>
                </a:lnTo>
                <a:lnTo>
                  <a:pt x="1805" y="2449"/>
                </a:lnTo>
                <a:lnTo>
                  <a:pt x="1803" y="2449"/>
                </a:lnTo>
                <a:lnTo>
                  <a:pt x="1803" y="2447"/>
                </a:lnTo>
                <a:lnTo>
                  <a:pt x="1805" y="2447"/>
                </a:lnTo>
                <a:close/>
                <a:moveTo>
                  <a:pt x="1758" y="2447"/>
                </a:moveTo>
                <a:lnTo>
                  <a:pt x="1756" y="2447"/>
                </a:lnTo>
                <a:lnTo>
                  <a:pt x="1756" y="2446"/>
                </a:lnTo>
                <a:lnTo>
                  <a:pt x="1758" y="2446"/>
                </a:lnTo>
                <a:lnTo>
                  <a:pt x="1758" y="2447"/>
                </a:lnTo>
                <a:close/>
                <a:moveTo>
                  <a:pt x="1791" y="2447"/>
                </a:moveTo>
                <a:lnTo>
                  <a:pt x="1791" y="2446"/>
                </a:lnTo>
                <a:lnTo>
                  <a:pt x="1793" y="2444"/>
                </a:lnTo>
                <a:lnTo>
                  <a:pt x="1793" y="2446"/>
                </a:lnTo>
                <a:lnTo>
                  <a:pt x="1793" y="2447"/>
                </a:lnTo>
                <a:lnTo>
                  <a:pt x="1791" y="2447"/>
                </a:lnTo>
                <a:close/>
                <a:moveTo>
                  <a:pt x="1759" y="2447"/>
                </a:moveTo>
                <a:lnTo>
                  <a:pt x="1758" y="2446"/>
                </a:lnTo>
                <a:lnTo>
                  <a:pt x="1759" y="2446"/>
                </a:lnTo>
                <a:lnTo>
                  <a:pt x="1759" y="2444"/>
                </a:lnTo>
                <a:lnTo>
                  <a:pt x="1759" y="2446"/>
                </a:lnTo>
                <a:lnTo>
                  <a:pt x="1759" y="2447"/>
                </a:lnTo>
                <a:close/>
                <a:moveTo>
                  <a:pt x="1758" y="2446"/>
                </a:moveTo>
                <a:lnTo>
                  <a:pt x="1758" y="2444"/>
                </a:lnTo>
                <a:lnTo>
                  <a:pt x="1758" y="2446"/>
                </a:lnTo>
                <a:close/>
                <a:moveTo>
                  <a:pt x="1801" y="2444"/>
                </a:moveTo>
                <a:lnTo>
                  <a:pt x="1801" y="2446"/>
                </a:lnTo>
                <a:lnTo>
                  <a:pt x="1803" y="2446"/>
                </a:lnTo>
                <a:lnTo>
                  <a:pt x="1803" y="2447"/>
                </a:lnTo>
                <a:lnTo>
                  <a:pt x="1801" y="2447"/>
                </a:lnTo>
                <a:lnTo>
                  <a:pt x="1803" y="2447"/>
                </a:lnTo>
                <a:lnTo>
                  <a:pt x="1803" y="2449"/>
                </a:lnTo>
                <a:lnTo>
                  <a:pt x="1801" y="2449"/>
                </a:lnTo>
                <a:lnTo>
                  <a:pt x="1801" y="2447"/>
                </a:lnTo>
                <a:lnTo>
                  <a:pt x="1800" y="2447"/>
                </a:lnTo>
                <a:lnTo>
                  <a:pt x="1800" y="2446"/>
                </a:lnTo>
                <a:lnTo>
                  <a:pt x="1801" y="2444"/>
                </a:lnTo>
                <a:close/>
                <a:moveTo>
                  <a:pt x="1800" y="2444"/>
                </a:moveTo>
                <a:lnTo>
                  <a:pt x="1800" y="2446"/>
                </a:lnTo>
                <a:lnTo>
                  <a:pt x="1798" y="2446"/>
                </a:lnTo>
                <a:lnTo>
                  <a:pt x="1798" y="2444"/>
                </a:lnTo>
                <a:lnTo>
                  <a:pt x="1800" y="2444"/>
                </a:lnTo>
                <a:close/>
                <a:moveTo>
                  <a:pt x="1396" y="2442"/>
                </a:moveTo>
                <a:lnTo>
                  <a:pt x="1394" y="2442"/>
                </a:lnTo>
                <a:lnTo>
                  <a:pt x="1396" y="2442"/>
                </a:lnTo>
                <a:close/>
                <a:moveTo>
                  <a:pt x="1367" y="2442"/>
                </a:moveTo>
                <a:lnTo>
                  <a:pt x="1365" y="2442"/>
                </a:lnTo>
                <a:lnTo>
                  <a:pt x="1365" y="2444"/>
                </a:lnTo>
                <a:lnTo>
                  <a:pt x="1367" y="2442"/>
                </a:lnTo>
                <a:lnTo>
                  <a:pt x="1367" y="2444"/>
                </a:lnTo>
                <a:lnTo>
                  <a:pt x="1365" y="2444"/>
                </a:lnTo>
                <a:lnTo>
                  <a:pt x="1364" y="2444"/>
                </a:lnTo>
                <a:lnTo>
                  <a:pt x="1364" y="2442"/>
                </a:lnTo>
                <a:lnTo>
                  <a:pt x="1365" y="2442"/>
                </a:lnTo>
                <a:lnTo>
                  <a:pt x="1367" y="2442"/>
                </a:lnTo>
                <a:close/>
                <a:moveTo>
                  <a:pt x="1801" y="2442"/>
                </a:moveTo>
                <a:lnTo>
                  <a:pt x="1800" y="2442"/>
                </a:lnTo>
                <a:lnTo>
                  <a:pt x="1800" y="2441"/>
                </a:lnTo>
                <a:lnTo>
                  <a:pt x="1800" y="2442"/>
                </a:lnTo>
                <a:lnTo>
                  <a:pt x="1801" y="2442"/>
                </a:lnTo>
                <a:close/>
                <a:moveTo>
                  <a:pt x="1801" y="2441"/>
                </a:moveTo>
                <a:lnTo>
                  <a:pt x="1803" y="2441"/>
                </a:lnTo>
                <a:lnTo>
                  <a:pt x="1801" y="2441"/>
                </a:lnTo>
                <a:close/>
                <a:moveTo>
                  <a:pt x="1365" y="2441"/>
                </a:moveTo>
                <a:lnTo>
                  <a:pt x="1365" y="2442"/>
                </a:lnTo>
                <a:lnTo>
                  <a:pt x="1364" y="2442"/>
                </a:lnTo>
                <a:lnTo>
                  <a:pt x="1362" y="2442"/>
                </a:lnTo>
                <a:lnTo>
                  <a:pt x="1362" y="2441"/>
                </a:lnTo>
                <a:lnTo>
                  <a:pt x="1364" y="2441"/>
                </a:lnTo>
                <a:lnTo>
                  <a:pt x="1365" y="2441"/>
                </a:lnTo>
                <a:close/>
                <a:moveTo>
                  <a:pt x="1391" y="2441"/>
                </a:moveTo>
                <a:lnTo>
                  <a:pt x="1392" y="2441"/>
                </a:lnTo>
                <a:lnTo>
                  <a:pt x="1391" y="2441"/>
                </a:lnTo>
                <a:lnTo>
                  <a:pt x="1391" y="2442"/>
                </a:lnTo>
                <a:lnTo>
                  <a:pt x="1389" y="2442"/>
                </a:lnTo>
                <a:lnTo>
                  <a:pt x="1389" y="2441"/>
                </a:lnTo>
                <a:lnTo>
                  <a:pt x="1391" y="2441"/>
                </a:lnTo>
                <a:lnTo>
                  <a:pt x="1389" y="2441"/>
                </a:lnTo>
                <a:lnTo>
                  <a:pt x="1391" y="2441"/>
                </a:lnTo>
                <a:lnTo>
                  <a:pt x="1391" y="2439"/>
                </a:lnTo>
                <a:lnTo>
                  <a:pt x="1391" y="2441"/>
                </a:lnTo>
                <a:close/>
                <a:moveTo>
                  <a:pt x="1389" y="2441"/>
                </a:moveTo>
                <a:lnTo>
                  <a:pt x="1387" y="2441"/>
                </a:lnTo>
                <a:lnTo>
                  <a:pt x="1387" y="2442"/>
                </a:lnTo>
                <a:lnTo>
                  <a:pt x="1385" y="2442"/>
                </a:lnTo>
                <a:lnTo>
                  <a:pt x="1387" y="2442"/>
                </a:lnTo>
                <a:lnTo>
                  <a:pt x="1387" y="2441"/>
                </a:lnTo>
                <a:lnTo>
                  <a:pt x="1389" y="2441"/>
                </a:lnTo>
                <a:lnTo>
                  <a:pt x="1389" y="2439"/>
                </a:lnTo>
                <a:lnTo>
                  <a:pt x="1389" y="2441"/>
                </a:lnTo>
                <a:close/>
                <a:moveTo>
                  <a:pt x="1803" y="2444"/>
                </a:moveTo>
                <a:lnTo>
                  <a:pt x="1801" y="2444"/>
                </a:lnTo>
                <a:lnTo>
                  <a:pt x="1801" y="2442"/>
                </a:lnTo>
                <a:lnTo>
                  <a:pt x="1803" y="2442"/>
                </a:lnTo>
                <a:lnTo>
                  <a:pt x="1803" y="2441"/>
                </a:lnTo>
                <a:lnTo>
                  <a:pt x="1803" y="2439"/>
                </a:lnTo>
                <a:lnTo>
                  <a:pt x="1803" y="2441"/>
                </a:lnTo>
                <a:lnTo>
                  <a:pt x="1805" y="2441"/>
                </a:lnTo>
                <a:lnTo>
                  <a:pt x="1805" y="2442"/>
                </a:lnTo>
                <a:lnTo>
                  <a:pt x="1805" y="2444"/>
                </a:lnTo>
                <a:lnTo>
                  <a:pt x="1803" y="2444"/>
                </a:lnTo>
                <a:close/>
                <a:moveTo>
                  <a:pt x="1399" y="2439"/>
                </a:moveTo>
                <a:lnTo>
                  <a:pt x="1401" y="2439"/>
                </a:lnTo>
                <a:lnTo>
                  <a:pt x="1401" y="2441"/>
                </a:lnTo>
                <a:lnTo>
                  <a:pt x="1401" y="2442"/>
                </a:lnTo>
                <a:lnTo>
                  <a:pt x="1402" y="2442"/>
                </a:lnTo>
                <a:lnTo>
                  <a:pt x="1402" y="2444"/>
                </a:lnTo>
                <a:lnTo>
                  <a:pt x="1404" y="2444"/>
                </a:lnTo>
                <a:lnTo>
                  <a:pt x="1404" y="2446"/>
                </a:lnTo>
                <a:lnTo>
                  <a:pt x="1404" y="2447"/>
                </a:lnTo>
                <a:lnTo>
                  <a:pt x="1404" y="2449"/>
                </a:lnTo>
                <a:lnTo>
                  <a:pt x="1402" y="2449"/>
                </a:lnTo>
                <a:lnTo>
                  <a:pt x="1402" y="2451"/>
                </a:lnTo>
                <a:lnTo>
                  <a:pt x="1401" y="2451"/>
                </a:lnTo>
                <a:lnTo>
                  <a:pt x="1399" y="2452"/>
                </a:lnTo>
                <a:lnTo>
                  <a:pt x="1397" y="2452"/>
                </a:lnTo>
                <a:lnTo>
                  <a:pt x="1396" y="2452"/>
                </a:lnTo>
                <a:lnTo>
                  <a:pt x="1396" y="2451"/>
                </a:lnTo>
                <a:lnTo>
                  <a:pt x="1394" y="2451"/>
                </a:lnTo>
                <a:lnTo>
                  <a:pt x="1392" y="2451"/>
                </a:lnTo>
                <a:lnTo>
                  <a:pt x="1391" y="2449"/>
                </a:lnTo>
                <a:lnTo>
                  <a:pt x="1389" y="2449"/>
                </a:lnTo>
                <a:lnTo>
                  <a:pt x="1387" y="2449"/>
                </a:lnTo>
                <a:lnTo>
                  <a:pt x="1387" y="2447"/>
                </a:lnTo>
                <a:lnTo>
                  <a:pt x="1387" y="2446"/>
                </a:lnTo>
                <a:lnTo>
                  <a:pt x="1389" y="2446"/>
                </a:lnTo>
                <a:lnTo>
                  <a:pt x="1389" y="2444"/>
                </a:lnTo>
                <a:lnTo>
                  <a:pt x="1391" y="2444"/>
                </a:lnTo>
                <a:lnTo>
                  <a:pt x="1391" y="2446"/>
                </a:lnTo>
                <a:lnTo>
                  <a:pt x="1391" y="2444"/>
                </a:lnTo>
                <a:lnTo>
                  <a:pt x="1392" y="2444"/>
                </a:lnTo>
                <a:lnTo>
                  <a:pt x="1392" y="2446"/>
                </a:lnTo>
                <a:lnTo>
                  <a:pt x="1392" y="2444"/>
                </a:lnTo>
                <a:lnTo>
                  <a:pt x="1394" y="2444"/>
                </a:lnTo>
                <a:lnTo>
                  <a:pt x="1394" y="2442"/>
                </a:lnTo>
                <a:lnTo>
                  <a:pt x="1394" y="2444"/>
                </a:lnTo>
                <a:lnTo>
                  <a:pt x="1396" y="2444"/>
                </a:lnTo>
                <a:lnTo>
                  <a:pt x="1396" y="2442"/>
                </a:lnTo>
                <a:lnTo>
                  <a:pt x="1397" y="2442"/>
                </a:lnTo>
                <a:lnTo>
                  <a:pt x="1396" y="2442"/>
                </a:lnTo>
                <a:lnTo>
                  <a:pt x="1397" y="2442"/>
                </a:lnTo>
                <a:lnTo>
                  <a:pt x="1397" y="2441"/>
                </a:lnTo>
                <a:lnTo>
                  <a:pt x="1397" y="2439"/>
                </a:lnTo>
                <a:lnTo>
                  <a:pt x="1399" y="2439"/>
                </a:lnTo>
                <a:close/>
                <a:moveTo>
                  <a:pt x="1399" y="2439"/>
                </a:moveTo>
                <a:lnTo>
                  <a:pt x="1401" y="2439"/>
                </a:lnTo>
                <a:lnTo>
                  <a:pt x="1399" y="2439"/>
                </a:lnTo>
                <a:close/>
                <a:moveTo>
                  <a:pt x="1803" y="2439"/>
                </a:moveTo>
                <a:lnTo>
                  <a:pt x="1801" y="2439"/>
                </a:lnTo>
                <a:lnTo>
                  <a:pt x="1803" y="2439"/>
                </a:lnTo>
                <a:close/>
                <a:moveTo>
                  <a:pt x="1806" y="2437"/>
                </a:moveTo>
                <a:lnTo>
                  <a:pt x="1805" y="2437"/>
                </a:lnTo>
                <a:lnTo>
                  <a:pt x="1806" y="2437"/>
                </a:lnTo>
                <a:close/>
                <a:moveTo>
                  <a:pt x="1803" y="2437"/>
                </a:moveTo>
                <a:lnTo>
                  <a:pt x="1803" y="2439"/>
                </a:lnTo>
                <a:lnTo>
                  <a:pt x="1803" y="2437"/>
                </a:lnTo>
                <a:close/>
                <a:moveTo>
                  <a:pt x="1389" y="2436"/>
                </a:moveTo>
                <a:lnTo>
                  <a:pt x="1391" y="2436"/>
                </a:lnTo>
                <a:lnTo>
                  <a:pt x="1389" y="2436"/>
                </a:lnTo>
                <a:close/>
                <a:moveTo>
                  <a:pt x="1382" y="2436"/>
                </a:moveTo>
                <a:lnTo>
                  <a:pt x="1380" y="2436"/>
                </a:lnTo>
                <a:lnTo>
                  <a:pt x="1382" y="2436"/>
                </a:lnTo>
                <a:close/>
                <a:moveTo>
                  <a:pt x="1800" y="2436"/>
                </a:moveTo>
                <a:lnTo>
                  <a:pt x="1800" y="2434"/>
                </a:lnTo>
                <a:lnTo>
                  <a:pt x="1800" y="2436"/>
                </a:lnTo>
                <a:close/>
                <a:moveTo>
                  <a:pt x="1798" y="2434"/>
                </a:moveTo>
                <a:lnTo>
                  <a:pt x="1798" y="2432"/>
                </a:lnTo>
                <a:lnTo>
                  <a:pt x="1798" y="2434"/>
                </a:lnTo>
                <a:close/>
                <a:moveTo>
                  <a:pt x="1920" y="2432"/>
                </a:moveTo>
                <a:lnTo>
                  <a:pt x="1920" y="2434"/>
                </a:lnTo>
                <a:lnTo>
                  <a:pt x="1921" y="2434"/>
                </a:lnTo>
                <a:lnTo>
                  <a:pt x="1921" y="2436"/>
                </a:lnTo>
                <a:lnTo>
                  <a:pt x="1921" y="2437"/>
                </a:lnTo>
                <a:lnTo>
                  <a:pt x="1923" y="2439"/>
                </a:lnTo>
                <a:lnTo>
                  <a:pt x="1923" y="2441"/>
                </a:lnTo>
                <a:lnTo>
                  <a:pt x="1923" y="2442"/>
                </a:lnTo>
                <a:lnTo>
                  <a:pt x="1925" y="2442"/>
                </a:lnTo>
                <a:lnTo>
                  <a:pt x="1925" y="2444"/>
                </a:lnTo>
                <a:lnTo>
                  <a:pt x="1925" y="2446"/>
                </a:lnTo>
                <a:lnTo>
                  <a:pt x="1925" y="2447"/>
                </a:lnTo>
                <a:lnTo>
                  <a:pt x="1925" y="2449"/>
                </a:lnTo>
                <a:lnTo>
                  <a:pt x="1923" y="2449"/>
                </a:lnTo>
                <a:lnTo>
                  <a:pt x="1923" y="2447"/>
                </a:lnTo>
                <a:lnTo>
                  <a:pt x="1921" y="2446"/>
                </a:lnTo>
                <a:lnTo>
                  <a:pt x="1921" y="2444"/>
                </a:lnTo>
                <a:lnTo>
                  <a:pt x="1921" y="2442"/>
                </a:lnTo>
                <a:lnTo>
                  <a:pt x="1920" y="2442"/>
                </a:lnTo>
                <a:lnTo>
                  <a:pt x="1921" y="2442"/>
                </a:lnTo>
                <a:lnTo>
                  <a:pt x="1920" y="2442"/>
                </a:lnTo>
                <a:lnTo>
                  <a:pt x="1920" y="2441"/>
                </a:lnTo>
                <a:lnTo>
                  <a:pt x="1920" y="2439"/>
                </a:lnTo>
                <a:lnTo>
                  <a:pt x="1920" y="2437"/>
                </a:lnTo>
                <a:lnTo>
                  <a:pt x="1920" y="2436"/>
                </a:lnTo>
                <a:lnTo>
                  <a:pt x="1920" y="2434"/>
                </a:lnTo>
                <a:lnTo>
                  <a:pt x="1918" y="2434"/>
                </a:lnTo>
                <a:lnTo>
                  <a:pt x="1920" y="2434"/>
                </a:lnTo>
                <a:lnTo>
                  <a:pt x="1918" y="2432"/>
                </a:lnTo>
                <a:lnTo>
                  <a:pt x="1920" y="2432"/>
                </a:lnTo>
                <a:close/>
                <a:moveTo>
                  <a:pt x="1796" y="2432"/>
                </a:moveTo>
                <a:lnTo>
                  <a:pt x="1795" y="2432"/>
                </a:lnTo>
                <a:lnTo>
                  <a:pt x="1796" y="2432"/>
                </a:lnTo>
                <a:close/>
                <a:moveTo>
                  <a:pt x="1382" y="2431"/>
                </a:moveTo>
                <a:lnTo>
                  <a:pt x="1382" y="2432"/>
                </a:lnTo>
                <a:lnTo>
                  <a:pt x="1382" y="2431"/>
                </a:lnTo>
                <a:lnTo>
                  <a:pt x="1382" y="2432"/>
                </a:lnTo>
                <a:lnTo>
                  <a:pt x="1382" y="2434"/>
                </a:lnTo>
                <a:lnTo>
                  <a:pt x="1380" y="2434"/>
                </a:lnTo>
                <a:lnTo>
                  <a:pt x="1380" y="2436"/>
                </a:lnTo>
                <a:lnTo>
                  <a:pt x="1379" y="2436"/>
                </a:lnTo>
                <a:lnTo>
                  <a:pt x="1377" y="2436"/>
                </a:lnTo>
                <a:lnTo>
                  <a:pt x="1375" y="2436"/>
                </a:lnTo>
                <a:lnTo>
                  <a:pt x="1375" y="2434"/>
                </a:lnTo>
                <a:lnTo>
                  <a:pt x="1374" y="2434"/>
                </a:lnTo>
                <a:lnTo>
                  <a:pt x="1374" y="2432"/>
                </a:lnTo>
                <a:lnTo>
                  <a:pt x="1375" y="2432"/>
                </a:lnTo>
                <a:lnTo>
                  <a:pt x="1377" y="2432"/>
                </a:lnTo>
                <a:lnTo>
                  <a:pt x="1377" y="2431"/>
                </a:lnTo>
                <a:lnTo>
                  <a:pt x="1377" y="2432"/>
                </a:lnTo>
                <a:lnTo>
                  <a:pt x="1379" y="2432"/>
                </a:lnTo>
                <a:lnTo>
                  <a:pt x="1380" y="2431"/>
                </a:lnTo>
                <a:lnTo>
                  <a:pt x="1382" y="2431"/>
                </a:lnTo>
                <a:close/>
                <a:moveTo>
                  <a:pt x="1873" y="2431"/>
                </a:moveTo>
                <a:lnTo>
                  <a:pt x="1875" y="2431"/>
                </a:lnTo>
                <a:lnTo>
                  <a:pt x="1873" y="2432"/>
                </a:lnTo>
                <a:lnTo>
                  <a:pt x="1873" y="2434"/>
                </a:lnTo>
                <a:lnTo>
                  <a:pt x="1873" y="2432"/>
                </a:lnTo>
                <a:lnTo>
                  <a:pt x="1871" y="2432"/>
                </a:lnTo>
                <a:lnTo>
                  <a:pt x="1873" y="2432"/>
                </a:lnTo>
                <a:lnTo>
                  <a:pt x="1871" y="2432"/>
                </a:lnTo>
                <a:lnTo>
                  <a:pt x="1871" y="2431"/>
                </a:lnTo>
                <a:lnTo>
                  <a:pt x="1873" y="2431"/>
                </a:lnTo>
                <a:close/>
                <a:moveTo>
                  <a:pt x="1387" y="2431"/>
                </a:moveTo>
                <a:lnTo>
                  <a:pt x="1387" y="2432"/>
                </a:lnTo>
                <a:lnTo>
                  <a:pt x="1387" y="2431"/>
                </a:lnTo>
                <a:lnTo>
                  <a:pt x="1385" y="2431"/>
                </a:lnTo>
                <a:lnTo>
                  <a:pt x="1385" y="2432"/>
                </a:lnTo>
                <a:lnTo>
                  <a:pt x="1387" y="2432"/>
                </a:lnTo>
                <a:lnTo>
                  <a:pt x="1387" y="2434"/>
                </a:lnTo>
                <a:lnTo>
                  <a:pt x="1389" y="2434"/>
                </a:lnTo>
                <a:lnTo>
                  <a:pt x="1389" y="2432"/>
                </a:lnTo>
                <a:lnTo>
                  <a:pt x="1389" y="2434"/>
                </a:lnTo>
                <a:lnTo>
                  <a:pt x="1389" y="2436"/>
                </a:lnTo>
                <a:lnTo>
                  <a:pt x="1387" y="2436"/>
                </a:lnTo>
                <a:lnTo>
                  <a:pt x="1387" y="2437"/>
                </a:lnTo>
                <a:lnTo>
                  <a:pt x="1385" y="2437"/>
                </a:lnTo>
                <a:lnTo>
                  <a:pt x="1385" y="2436"/>
                </a:lnTo>
                <a:lnTo>
                  <a:pt x="1385" y="2437"/>
                </a:lnTo>
                <a:lnTo>
                  <a:pt x="1384" y="2437"/>
                </a:lnTo>
                <a:lnTo>
                  <a:pt x="1384" y="2439"/>
                </a:lnTo>
                <a:lnTo>
                  <a:pt x="1382" y="2439"/>
                </a:lnTo>
                <a:lnTo>
                  <a:pt x="1384" y="2441"/>
                </a:lnTo>
                <a:lnTo>
                  <a:pt x="1382" y="2441"/>
                </a:lnTo>
                <a:lnTo>
                  <a:pt x="1382" y="2442"/>
                </a:lnTo>
                <a:lnTo>
                  <a:pt x="1380" y="2442"/>
                </a:lnTo>
                <a:lnTo>
                  <a:pt x="1380" y="2441"/>
                </a:lnTo>
                <a:lnTo>
                  <a:pt x="1379" y="2441"/>
                </a:lnTo>
                <a:lnTo>
                  <a:pt x="1379" y="2439"/>
                </a:lnTo>
                <a:lnTo>
                  <a:pt x="1379" y="2437"/>
                </a:lnTo>
                <a:lnTo>
                  <a:pt x="1380" y="2437"/>
                </a:lnTo>
                <a:lnTo>
                  <a:pt x="1380" y="2436"/>
                </a:lnTo>
                <a:lnTo>
                  <a:pt x="1380" y="2437"/>
                </a:lnTo>
                <a:lnTo>
                  <a:pt x="1382" y="2437"/>
                </a:lnTo>
                <a:lnTo>
                  <a:pt x="1384" y="2436"/>
                </a:lnTo>
                <a:lnTo>
                  <a:pt x="1385" y="2434"/>
                </a:lnTo>
                <a:lnTo>
                  <a:pt x="1385" y="2432"/>
                </a:lnTo>
                <a:lnTo>
                  <a:pt x="1385" y="2431"/>
                </a:lnTo>
                <a:lnTo>
                  <a:pt x="1387" y="2431"/>
                </a:lnTo>
                <a:lnTo>
                  <a:pt x="1387" y="2429"/>
                </a:lnTo>
                <a:lnTo>
                  <a:pt x="1387" y="2431"/>
                </a:lnTo>
                <a:close/>
                <a:moveTo>
                  <a:pt x="1868" y="2431"/>
                </a:moveTo>
                <a:lnTo>
                  <a:pt x="1866" y="2431"/>
                </a:lnTo>
                <a:lnTo>
                  <a:pt x="1868" y="2431"/>
                </a:lnTo>
                <a:lnTo>
                  <a:pt x="1868" y="2429"/>
                </a:lnTo>
                <a:lnTo>
                  <a:pt x="1868" y="2431"/>
                </a:lnTo>
                <a:close/>
                <a:moveTo>
                  <a:pt x="1796" y="2429"/>
                </a:moveTo>
                <a:lnTo>
                  <a:pt x="1795" y="2429"/>
                </a:lnTo>
                <a:lnTo>
                  <a:pt x="1795" y="2431"/>
                </a:lnTo>
                <a:lnTo>
                  <a:pt x="1795" y="2429"/>
                </a:lnTo>
                <a:lnTo>
                  <a:pt x="1796" y="2429"/>
                </a:lnTo>
                <a:close/>
                <a:moveTo>
                  <a:pt x="1873" y="2429"/>
                </a:moveTo>
                <a:lnTo>
                  <a:pt x="1873" y="2427"/>
                </a:lnTo>
                <a:lnTo>
                  <a:pt x="1873" y="2429"/>
                </a:lnTo>
                <a:close/>
                <a:moveTo>
                  <a:pt x="1391" y="2427"/>
                </a:moveTo>
                <a:lnTo>
                  <a:pt x="1391" y="2429"/>
                </a:lnTo>
                <a:lnTo>
                  <a:pt x="1391" y="2427"/>
                </a:lnTo>
                <a:lnTo>
                  <a:pt x="1389" y="2427"/>
                </a:lnTo>
                <a:lnTo>
                  <a:pt x="1389" y="2426"/>
                </a:lnTo>
                <a:lnTo>
                  <a:pt x="1391" y="2426"/>
                </a:lnTo>
                <a:lnTo>
                  <a:pt x="1391" y="2427"/>
                </a:lnTo>
                <a:close/>
                <a:moveTo>
                  <a:pt x="1918" y="2424"/>
                </a:moveTo>
                <a:lnTo>
                  <a:pt x="1920" y="2424"/>
                </a:lnTo>
                <a:lnTo>
                  <a:pt x="1920" y="2426"/>
                </a:lnTo>
                <a:lnTo>
                  <a:pt x="1920" y="2427"/>
                </a:lnTo>
                <a:lnTo>
                  <a:pt x="1921" y="2427"/>
                </a:lnTo>
                <a:lnTo>
                  <a:pt x="1920" y="2427"/>
                </a:lnTo>
                <a:lnTo>
                  <a:pt x="1920" y="2429"/>
                </a:lnTo>
                <a:lnTo>
                  <a:pt x="1918" y="2429"/>
                </a:lnTo>
                <a:lnTo>
                  <a:pt x="1918" y="2427"/>
                </a:lnTo>
                <a:lnTo>
                  <a:pt x="1918" y="2426"/>
                </a:lnTo>
                <a:lnTo>
                  <a:pt x="1918" y="2424"/>
                </a:lnTo>
                <a:close/>
                <a:moveTo>
                  <a:pt x="1360" y="2424"/>
                </a:moveTo>
                <a:lnTo>
                  <a:pt x="1359" y="2424"/>
                </a:lnTo>
                <a:lnTo>
                  <a:pt x="1360" y="2424"/>
                </a:lnTo>
                <a:close/>
                <a:moveTo>
                  <a:pt x="1753" y="2424"/>
                </a:moveTo>
                <a:lnTo>
                  <a:pt x="1751" y="2424"/>
                </a:lnTo>
                <a:lnTo>
                  <a:pt x="1751" y="2422"/>
                </a:lnTo>
                <a:lnTo>
                  <a:pt x="1753" y="2422"/>
                </a:lnTo>
                <a:lnTo>
                  <a:pt x="1753" y="2424"/>
                </a:lnTo>
                <a:close/>
                <a:moveTo>
                  <a:pt x="1908" y="2422"/>
                </a:moveTo>
                <a:lnTo>
                  <a:pt x="1906" y="2422"/>
                </a:lnTo>
                <a:lnTo>
                  <a:pt x="1908" y="2422"/>
                </a:lnTo>
                <a:close/>
                <a:moveTo>
                  <a:pt x="1863" y="2422"/>
                </a:moveTo>
                <a:lnTo>
                  <a:pt x="1865" y="2422"/>
                </a:lnTo>
                <a:lnTo>
                  <a:pt x="1865" y="2424"/>
                </a:lnTo>
                <a:lnTo>
                  <a:pt x="1863" y="2426"/>
                </a:lnTo>
                <a:lnTo>
                  <a:pt x="1863" y="2424"/>
                </a:lnTo>
                <a:lnTo>
                  <a:pt x="1863" y="2422"/>
                </a:lnTo>
                <a:lnTo>
                  <a:pt x="1861" y="2422"/>
                </a:lnTo>
                <a:lnTo>
                  <a:pt x="1863" y="2422"/>
                </a:lnTo>
                <a:close/>
                <a:moveTo>
                  <a:pt x="1870" y="2424"/>
                </a:moveTo>
                <a:lnTo>
                  <a:pt x="1868" y="2424"/>
                </a:lnTo>
                <a:lnTo>
                  <a:pt x="1868" y="2422"/>
                </a:lnTo>
                <a:lnTo>
                  <a:pt x="1868" y="2421"/>
                </a:lnTo>
                <a:lnTo>
                  <a:pt x="1870" y="2421"/>
                </a:lnTo>
                <a:lnTo>
                  <a:pt x="1870" y="2422"/>
                </a:lnTo>
                <a:lnTo>
                  <a:pt x="1870" y="2424"/>
                </a:lnTo>
                <a:close/>
                <a:moveTo>
                  <a:pt x="1392" y="2421"/>
                </a:moveTo>
                <a:lnTo>
                  <a:pt x="1394" y="2421"/>
                </a:lnTo>
                <a:lnTo>
                  <a:pt x="1392" y="2422"/>
                </a:lnTo>
                <a:lnTo>
                  <a:pt x="1392" y="2424"/>
                </a:lnTo>
                <a:lnTo>
                  <a:pt x="1391" y="2424"/>
                </a:lnTo>
                <a:lnTo>
                  <a:pt x="1391" y="2422"/>
                </a:lnTo>
                <a:lnTo>
                  <a:pt x="1392" y="2422"/>
                </a:lnTo>
                <a:lnTo>
                  <a:pt x="1392" y="2421"/>
                </a:lnTo>
                <a:close/>
                <a:moveTo>
                  <a:pt x="1744" y="2424"/>
                </a:moveTo>
                <a:lnTo>
                  <a:pt x="1743" y="2424"/>
                </a:lnTo>
                <a:lnTo>
                  <a:pt x="1743" y="2422"/>
                </a:lnTo>
                <a:lnTo>
                  <a:pt x="1743" y="2421"/>
                </a:lnTo>
                <a:lnTo>
                  <a:pt x="1744" y="2421"/>
                </a:lnTo>
                <a:lnTo>
                  <a:pt x="1744" y="2422"/>
                </a:lnTo>
                <a:lnTo>
                  <a:pt x="1744" y="2424"/>
                </a:lnTo>
                <a:close/>
                <a:moveTo>
                  <a:pt x="1753" y="2421"/>
                </a:moveTo>
                <a:lnTo>
                  <a:pt x="1753" y="2422"/>
                </a:lnTo>
                <a:lnTo>
                  <a:pt x="1751" y="2422"/>
                </a:lnTo>
                <a:lnTo>
                  <a:pt x="1751" y="2421"/>
                </a:lnTo>
                <a:lnTo>
                  <a:pt x="1751" y="2422"/>
                </a:lnTo>
                <a:lnTo>
                  <a:pt x="1751" y="2424"/>
                </a:lnTo>
                <a:lnTo>
                  <a:pt x="1751" y="2422"/>
                </a:lnTo>
                <a:lnTo>
                  <a:pt x="1751" y="2421"/>
                </a:lnTo>
                <a:lnTo>
                  <a:pt x="1749" y="2421"/>
                </a:lnTo>
                <a:lnTo>
                  <a:pt x="1751" y="2421"/>
                </a:lnTo>
                <a:lnTo>
                  <a:pt x="1749" y="2421"/>
                </a:lnTo>
                <a:lnTo>
                  <a:pt x="1751" y="2419"/>
                </a:lnTo>
                <a:lnTo>
                  <a:pt x="1751" y="2421"/>
                </a:lnTo>
                <a:lnTo>
                  <a:pt x="1751" y="2419"/>
                </a:lnTo>
                <a:lnTo>
                  <a:pt x="1753" y="2421"/>
                </a:lnTo>
                <a:close/>
                <a:moveTo>
                  <a:pt x="1746" y="2421"/>
                </a:moveTo>
                <a:lnTo>
                  <a:pt x="1746" y="2419"/>
                </a:lnTo>
                <a:lnTo>
                  <a:pt x="1746" y="2421"/>
                </a:lnTo>
                <a:close/>
                <a:moveTo>
                  <a:pt x="1744" y="2419"/>
                </a:moveTo>
                <a:lnTo>
                  <a:pt x="1744" y="2421"/>
                </a:lnTo>
                <a:lnTo>
                  <a:pt x="1743" y="2421"/>
                </a:lnTo>
                <a:lnTo>
                  <a:pt x="1743" y="2419"/>
                </a:lnTo>
                <a:lnTo>
                  <a:pt x="1744" y="2419"/>
                </a:lnTo>
                <a:close/>
                <a:moveTo>
                  <a:pt x="1856" y="2419"/>
                </a:moveTo>
                <a:lnTo>
                  <a:pt x="1856" y="2417"/>
                </a:lnTo>
                <a:lnTo>
                  <a:pt x="1856" y="2419"/>
                </a:lnTo>
                <a:close/>
                <a:moveTo>
                  <a:pt x="1876" y="2419"/>
                </a:moveTo>
                <a:lnTo>
                  <a:pt x="1876" y="2417"/>
                </a:lnTo>
                <a:lnTo>
                  <a:pt x="1878" y="2417"/>
                </a:lnTo>
                <a:lnTo>
                  <a:pt x="1878" y="2419"/>
                </a:lnTo>
                <a:lnTo>
                  <a:pt x="1876" y="2419"/>
                </a:lnTo>
                <a:close/>
                <a:moveTo>
                  <a:pt x="1875" y="2417"/>
                </a:moveTo>
                <a:lnTo>
                  <a:pt x="1876" y="2417"/>
                </a:lnTo>
                <a:lnTo>
                  <a:pt x="1876" y="2419"/>
                </a:lnTo>
                <a:lnTo>
                  <a:pt x="1876" y="2421"/>
                </a:lnTo>
                <a:lnTo>
                  <a:pt x="1876" y="2422"/>
                </a:lnTo>
                <a:lnTo>
                  <a:pt x="1876" y="2424"/>
                </a:lnTo>
                <a:lnTo>
                  <a:pt x="1876" y="2426"/>
                </a:lnTo>
                <a:lnTo>
                  <a:pt x="1876" y="2427"/>
                </a:lnTo>
                <a:lnTo>
                  <a:pt x="1875" y="2427"/>
                </a:lnTo>
                <a:lnTo>
                  <a:pt x="1875" y="2429"/>
                </a:lnTo>
                <a:lnTo>
                  <a:pt x="1875" y="2431"/>
                </a:lnTo>
                <a:lnTo>
                  <a:pt x="1875" y="2429"/>
                </a:lnTo>
                <a:lnTo>
                  <a:pt x="1873" y="2429"/>
                </a:lnTo>
                <a:lnTo>
                  <a:pt x="1873" y="2427"/>
                </a:lnTo>
                <a:lnTo>
                  <a:pt x="1873" y="2426"/>
                </a:lnTo>
                <a:lnTo>
                  <a:pt x="1871" y="2426"/>
                </a:lnTo>
                <a:lnTo>
                  <a:pt x="1873" y="2426"/>
                </a:lnTo>
                <a:lnTo>
                  <a:pt x="1871" y="2426"/>
                </a:lnTo>
                <a:lnTo>
                  <a:pt x="1871" y="2424"/>
                </a:lnTo>
                <a:lnTo>
                  <a:pt x="1871" y="2422"/>
                </a:lnTo>
                <a:lnTo>
                  <a:pt x="1870" y="2422"/>
                </a:lnTo>
                <a:lnTo>
                  <a:pt x="1870" y="2421"/>
                </a:lnTo>
                <a:lnTo>
                  <a:pt x="1870" y="2419"/>
                </a:lnTo>
                <a:lnTo>
                  <a:pt x="1871" y="2417"/>
                </a:lnTo>
                <a:lnTo>
                  <a:pt x="1873" y="2417"/>
                </a:lnTo>
                <a:lnTo>
                  <a:pt x="1875" y="2417"/>
                </a:lnTo>
                <a:close/>
                <a:moveTo>
                  <a:pt x="1391" y="2417"/>
                </a:moveTo>
                <a:lnTo>
                  <a:pt x="1391" y="2416"/>
                </a:lnTo>
                <a:lnTo>
                  <a:pt x="1391" y="2417"/>
                </a:lnTo>
                <a:close/>
                <a:moveTo>
                  <a:pt x="1345" y="2417"/>
                </a:moveTo>
                <a:lnTo>
                  <a:pt x="1345" y="2416"/>
                </a:lnTo>
                <a:lnTo>
                  <a:pt x="1345" y="2417"/>
                </a:lnTo>
                <a:close/>
                <a:moveTo>
                  <a:pt x="1344" y="2417"/>
                </a:moveTo>
                <a:lnTo>
                  <a:pt x="1342" y="2417"/>
                </a:lnTo>
                <a:lnTo>
                  <a:pt x="1342" y="2416"/>
                </a:lnTo>
                <a:lnTo>
                  <a:pt x="1344" y="2416"/>
                </a:lnTo>
                <a:lnTo>
                  <a:pt x="1344" y="2417"/>
                </a:lnTo>
                <a:close/>
                <a:moveTo>
                  <a:pt x="1744" y="2417"/>
                </a:moveTo>
                <a:lnTo>
                  <a:pt x="1743" y="2417"/>
                </a:lnTo>
                <a:lnTo>
                  <a:pt x="1743" y="2416"/>
                </a:lnTo>
                <a:lnTo>
                  <a:pt x="1744" y="2416"/>
                </a:lnTo>
                <a:lnTo>
                  <a:pt x="1744" y="2417"/>
                </a:lnTo>
                <a:close/>
                <a:moveTo>
                  <a:pt x="1753" y="2416"/>
                </a:moveTo>
                <a:lnTo>
                  <a:pt x="1751" y="2416"/>
                </a:lnTo>
                <a:lnTo>
                  <a:pt x="1753" y="2416"/>
                </a:lnTo>
                <a:close/>
                <a:moveTo>
                  <a:pt x="1754" y="2416"/>
                </a:moveTo>
                <a:lnTo>
                  <a:pt x="1756" y="2416"/>
                </a:lnTo>
                <a:lnTo>
                  <a:pt x="1758" y="2416"/>
                </a:lnTo>
                <a:lnTo>
                  <a:pt x="1758" y="2417"/>
                </a:lnTo>
                <a:lnTo>
                  <a:pt x="1758" y="2419"/>
                </a:lnTo>
                <a:lnTo>
                  <a:pt x="1756" y="2419"/>
                </a:lnTo>
                <a:lnTo>
                  <a:pt x="1758" y="2419"/>
                </a:lnTo>
                <a:lnTo>
                  <a:pt x="1756" y="2419"/>
                </a:lnTo>
                <a:lnTo>
                  <a:pt x="1756" y="2421"/>
                </a:lnTo>
                <a:lnTo>
                  <a:pt x="1754" y="2421"/>
                </a:lnTo>
                <a:lnTo>
                  <a:pt x="1754" y="2419"/>
                </a:lnTo>
                <a:lnTo>
                  <a:pt x="1756" y="2419"/>
                </a:lnTo>
                <a:lnTo>
                  <a:pt x="1756" y="2417"/>
                </a:lnTo>
                <a:lnTo>
                  <a:pt x="1754" y="2417"/>
                </a:lnTo>
                <a:lnTo>
                  <a:pt x="1754" y="2416"/>
                </a:lnTo>
                <a:lnTo>
                  <a:pt x="1753" y="2416"/>
                </a:lnTo>
                <a:lnTo>
                  <a:pt x="1754" y="2416"/>
                </a:lnTo>
                <a:close/>
                <a:moveTo>
                  <a:pt x="1786" y="2414"/>
                </a:moveTo>
                <a:lnTo>
                  <a:pt x="1786" y="2416"/>
                </a:lnTo>
                <a:lnTo>
                  <a:pt x="1786" y="2414"/>
                </a:lnTo>
                <a:close/>
                <a:moveTo>
                  <a:pt x="1392" y="2414"/>
                </a:moveTo>
                <a:lnTo>
                  <a:pt x="1392" y="2416"/>
                </a:lnTo>
                <a:lnTo>
                  <a:pt x="1391" y="2416"/>
                </a:lnTo>
                <a:lnTo>
                  <a:pt x="1391" y="2414"/>
                </a:lnTo>
                <a:lnTo>
                  <a:pt x="1392" y="2414"/>
                </a:lnTo>
                <a:close/>
                <a:moveTo>
                  <a:pt x="1843" y="2414"/>
                </a:moveTo>
                <a:lnTo>
                  <a:pt x="1843" y="2416"/>
                </a:lnTo>
                <a:lnTo>
                  <a:pt x="1843" y="2414"/>
                </a:lnTo>
                <a:close/>
                <a:moveTo>
                  <a:pt x="1790" y="2416"/>
                </a:moveTo>
                <a:lnTo>
                  <a:pt x="1788" y="2416"/>
                </a:lnTo>
                <a:lnTo>
                  <a:pt x="1788" y="2414"/>
                </a:lnTo>
                <a:lnTo>
                  <a:pt x="1790" y="2414"/>
                </a:lnTo>
                <a:lnTo>
                  <a:pt x="1790" y="2416"/>
                </a:lnTo>
                <a:close/>
                <a:moveTo>
                  <a:pt x="1758" y="2416"/>
                </a:moveTo>
                <a:lnTo>
                  <a:pt x="1756" y="2416"/>
                </a:lnTo>
                <a:lnTo>
                  <a:pt x="1756" y="2414"/>
                </a:lnTo>
                <a:lnTo>
                  <a:pt x="1758" y="2414"/>
                </a:lnTo>
                <a:lnTo>
                  <a:pt x="1758" y="2416"/>
                </a:lnTo>
                <a:close/>
                <a:moveTo>
                  <a:pt x="1342" y="2414"/>
                </a:moveTo>
                <a:lnTo>
                  <a:pt x="1342" y="2412"/>
                </a:lnTo>
                <a:lnTo>
                  <a:pt x="1342" y="2414"/>
                </a:lnTo>
                <a:close/>
                <a:moveTo>
                  <a:pt x="1392" y="2414"/>
                </a:moveTo>
                <a:lnTo>
                  <a:pt x="1391" y="2414"/>
                </a:lnTo>
                <a:lnTo>
                  <a:pt x="1391" y="2412"/>
                </a:lnTo>
                <a:lnTo>
                  <a:pt x="1392" y="2412"/>
                </a:lnTo>
                <a:lnTo>
                  <a:pt x="1392" y="2414"/>
                </a:lnTo>
                <a:close/>
                <a:moveTo>
                  <a:pt x="1342" y="2422"/>
                </a:moveTo>
                <a:lnTo>
                  <a:pt x="1340" y="2422"/>
                </a:lnTo>
                <a:lnTo>
                  <a:pt x="1340" y="2421"/>
                </a:lnTo>
                <a:lnTo>
                  <a:pt x="1340" y="2419"/>
                </a:lnTo>
                <a:lnTo>
                  <a:pt x="1339" y="2419"/>
                </a:lnTo>
                <a:lnTo>
                  <a:pt x="1339" y="2417"/>
                </a:lnTo>
                <a:lnTo>
                  <a:pt x="1339" y="2416"/>
                </a:lnTo>
                <a:lnTo>
                  <a:pt x="1337" y="2416"/>
                </a:lnTo>
                <a:lnTo>
                  <a:pt x="1337" y="2414"/>
                </a:lnTo>
                <a:lnTo>
                  <a:pt x="1335" y="2414"/>
                </a:lnTo>
                <a:lnTo>
                  <a:pt x="1335" y="2412"/>
                </a:lnTo>
                <a:lnTo>
                  <a:pt x="1337" y="2412"/>
                </a:lnTo>
                <a:lnTo>
                  <a:pt x="1337" y="2414"/>
                </a:lnTo>
                <a:lnTo>
                  <a:pt x="1339" y="2414"/>
                </a:lnTo>
                <a:lnTo>
                  <a:pt x="1339" y="2416"/>
                </a:lnTo>
                <a:lnTo>
                  <a:pt x="1340" y="2416"/>
                </a:lnTo>
                <a:lnTo>
                  <a:pt x="1340" y="2417"/>
                </a:lnTo>
                <a:lnTo>
                  <a:pt x="1342" y="2417"/>
                </a:lnTo>
                <a:lnTo>
                  <a:pt x="1342" y="2419"/>
                </a:lnTo>
                <a:lnTo>
                  <a:pt x="1342" y="2421"/>
                </a:lnTo>
                <a:lnTo>
                  <a:pt x="1342" y="2422"/>
                </a:lnTo>
                <a:close/>
                <a:moveTo>
                  <a:pt x="1918" y="2436"/>
                </a:moveTo>
                <a:lnTo>
                  <a:pt x="1920" y="2437"/>
                </a:lnTo>
                <a:lnTo>
                  <a:pt x="1918" y="2437"/>
                </a:lnTo>
                <a:lnTo>
                  <a:pt x="1920" y="2437"/>
                </a:lnTo>
                <a:lnTo>
                  <a:pt x="1920" y="2439"/>
                </a:lnTo>
                <a:lnTo>
                  <a:pt x="1920" y="2441"/>
                </a:lnTo>
                <a:lnTo>
                  <a:pt x="1920" y="2442"/>
                </a:lnTo>
                <a:lnTo>
                  <a:pt x="1920" y="2444"/>
                </a:lnTo>
                <a:lnTo>
                  <a:pt x="1921" y="2444"/>
                </a:lnTo>
                <a:lnTo>
                  <a:pt x="1920" y="2444"/>
                </a:lnTo>
                <a:lnTo>
                  <a:pt x="1920" y="2446"/>
                </a:lnTo>
                <a:lnTo>
                  <a:pt x="1921" y="2446"/>
                </a:lnTo>
                <a:lnTo>
                  <a:pt x="1921" y="2447"/>
                </a:lnTo>
                <a:lnTo>
                  <a:pt x="1923" y="2447"/>
                </a:lnTo>
                <a:lnTo>
                  <a:pt x="1923" y="2449"/>
                </a:lnTo>
                <a:lnTo>
                  <a:pt x="1923" y="2451"/>
                </a:lnTo>
                <a:lnTo>
                  <a:pt x="1923" y="2452"/>
                </a:lnTo>
                <a:lnTo>
                  <a:pt x="1923" y="2454"/>
                </a:lnTo>
                <a:lnTo>
                  <a:pt x="1923" y="2456"/>
                </a:lnTo>
                <a:lnTo>
                  <a:pt x="1925" y="2457"/>
                </a:lnTo>
                <a:lnTo>
                  <a:pt x="1925" y="2459"/>
                </a:lnTo>
                <a:lnTo>
                  <a:pt x="1925" y="2461"/>
                </a:lnTo>
                <a:lnTo>
                  <a:pt x="1926" y="2461"/>
                </a:lnTo>
                <a:lnTo>
                  <a:pt x="1926" y="2462"/>
                </a:lnTo>
                <a:lnTo>
                  <a:pt x="1926" y="2464"/>
                </a:lnTo>
                <a:lnTo>
                  <a:pt x="1926" y="2466"/>
                </a:lnTo>
                <a:lnTo>
                  <a:pt x="1928" y="2469"/>
                </a:lnTo>
                <a:lnTo>
                  <a:pt x="1928" y="2471"/>
                </a:lnTo>
                <a:lnTo>
                  <a:pt x="1928" y="2472"/>
                </a:lnTo>
                <a:lnTo>
                  <a:pt x="1928" y="2474"/>
                </a:lnTo>
                <a:lnTo>
                  <a:pt x="1928" y="2476"/>
                </a:lnTo>
                <a:lnTo>
                  <a:pt x="1926" y="2477"/>
                </a:lnTo>
                <a:lnTo>
                  <a:pt x="1926" y="2479"/>
                </a:lnTo>
                <a:lnTo>
                  <a:pt x="1926" y="2481"/>
                </a:lnTo>
                <a:lnTo>
                  <a:pt x="1925" y="2481"/>
                </a:lnTo>
                <a:lnTo>
                  <a:pt x="1925" y="2482"/>
                </a:lnTo>
                <a:lnTo>
                  <a:pt x="1925" y="2484"/>
                </a:lnTo>
                <a:lnTo>
                  <a:pt x="1923" y="2484"/>
                </a:lnTo>
                <a:lnTo>
                  <a:pt x="1923" y="2486"/>
                </a:lnTo>
                <a:lnTo>
                  <a:pt x="1921" y="2486"/>
                </a:lnTo>
                <a:lnTo>
                  <a:pt x="1920" y="2486"/>
                </a:lnTo>
                <a:lnTo>
                  <a:pt x="1918" y="2486"/>
                </a:lnTo>
                <a:lnTo>
                  <a:pt x="1918" y="2484"/>
                </a:lnTo>
                <a:lnTo>
                  <a:pt x="1916" y="2484"/>
                </a:lnTo>
                <a:lnTo>
                  <a:pt x="1915" y="2482"/>
                </a:lnTo>
                <a:lnTo>
                  <a:pt x="1913" y="2482"/>
                </a:lnTo>
                <a:lnTo>
                  <a:pt x="1913" y="2481"/>
                </a:lnTo>
                <a:lnTo>
                  <a:pt x="1911" y="2481"/>
                </a:lnTo>
                <a:lnTo>
                  <a:pt x="1911" y="2479"/>
                </a:lnTo>
                <a:lnTo>
                  <a:pt x="1910" y="2479"/>
                </a:lnTo>
                <a:lnTo>
                  <a:pt x="1908" y="2479"/>
                </a:lnTo>
                <a:lnTo>
                  <a:pt x="1906" y="2479"/>
                </a:lnTo>
                <a:lnTo>
                  <a:pt x="1906" y="2477"/>
                </a:lnTo>
                <a:lnTo>
                  <a:pt x="1905" y="2477"/>
                </a:lnTo>
                <a:lnTo>
                  <a:pt x="1903" y="2476"/>
                </a:lnTo>
                <a:lnTo>
                  <a:pt x="1901" y="2476"/>
                </a:lnTo>
                <a:lnTo>
                  <a:pt x="1901" y="2474"/>
                </a:lnTo>
                <a:lnTo>
                  <a:pt x="1900" y="2474"/>
                </a:lnTo>
                <a:lnTo>
                  <a:pt x="1898" y="2474"/>
                </a:lnTo>
                <a:lnTo>
                  <a:pt x="1898" y="2472"/>
                </a:lnTo>
                <a:lnTo>
                  <a:pt x="1896" y="2471"/>
                </a:lnTo>
                <a:lnTo>
                  <a:pt x="1895" y="2471"/>
                </a:lnTo>
                <a:lnTo>
                  <a:pt x="1895" y="2469"/>
                </a:lnTo>
                <a:lnTo>
                  <a:pt x="1893" y="2469"/>
                </a:lnTo>
                <a:lnTo>
                  <a:pt x="1891" y="2469"/>
                </a:lnTo>
                <a:lnTo>
                  <a:pt x="1891" y="2467"/>
                </a:lnTo>
                <a:lnTo>
                  <a:pt x="1890" y="2466"/>
                </a:lnTo>
                <a:lnTo>
                  <a:pt x="1890" y="2467"/>
                </a:lnTo>
                <a:lnTo>
                  <a:pt x="1890" y="2466"/>
                </a:lnTo>
                <a:lnTo>
                  <a:pt x="1888" y="2466"/>
                </a:lnTo>
                <a:lnTo>
                  <a:pt x="1886" y="2466"/>
                </a:lnTo>
                <a:lnTo>
                  <a:pt x="1886" y="2464"/>
                </a:lnTo>
                <a:lnTo>
                  <a:pt x="1886" y="2462"/>
                </a:lnTo>
                <a:lnTo>
                  <a:pt x="1888" y="2462"/>
                </a:lnTo>
                <a:lnTo>
                  <a:pt x="1888" y="2461"/>
                </a:lnTo>
                <a:lnTo>
                  <a:pt x="1888" y="2459"/>
                </a:lnTo>
                <a:lnTo>
                  <a:pt x="1886" y="2459"/>
                </a:lnTo>
                <a:lnTo>
                  <a:pt x="1886" y="2461"/>
                </a:lnTo>
                <a:lnTo>
                  <a:pt x="1886" y="2462"/>
                </a:lnTo>
                <a:lnTo>
                  <a:pt x="1886" y="2461"/>
                </a:lnTo>
                <a:lnTo>
                  <a:pt x="1885" y="2461"/>
                </a:lnTo>
                <a:lnTo>
                  <a:pt x="1886" y="2461"/>
                </a:lnTo>
                <a:lnTo>
                  <a:pt x="1885" y="2461"/>
                </a:lnTo>
                <a:lnTo>
                  <a:pt x="1885" y="2459"/>
                </a:lnTo>
                <a:lnTo>
                  <a:pt x="1885" y="2461"/>
                </a:lnTo>
                <a:lnTo>
                  <a:pt x="1883" y="2461"/>
                </a:lnTo>
                <a:lnTo>
                  <a:pt x="1883" y="2462"/>
                </a:lnTo>
                <a:lnTo>
                  <a:pt x="1881" y="2462"/>
                </a:lnTo>
                <a:lnTo>
                  <a:pt x="1883" y="2462"/>
                </a:lnTo>
                <a:lnTo>
                  <a:pt x="1885" y="2462"/>
                </a:lnTo>
                <a:lnTo>
                  <a:pt x="1885" y="2464"/>
                </a:lnTo>
                <a:lnTo>
                  <a:pt x="1885" y="2466"/>
                </a:lnTo>
                <a:lnTo>
                  <a:pt x="1886" y="2466"/>
                </a:lnTo>
                <a:lnTo>
                  <a:pt x="1885" y="2466"/>
                </a:lnTo>
                <a:lnTo>
                  <a:pt x="1885" y="2467"/>
                </a:lnTo>
                <a:lnTo>
                  <a:pt x="1885" y="2469"/>
                </a:lnTo>
                <a:lnTo>
                  <a:pt x="1885" y="2471"/>
                </a:lnTo>
                <a:lnTo>
                  <a:pt x="1883" y="2469"/>
                </a:lnTo>
                <a:lnTo>
                  <a:pt x="1881" y="2469"/>
                </a:lnTo>
                <a:lnTo>
                  <a:pt x="1881" y="2471"/>
                </a:lnTo>
                <a:lnTo>
                  <a:pt x="1881" y="2472"/>
                </a:lnTo>
                <a:lnTo>
                  <a:pt x="1883" y="2472"/>
                </a:lnTo>
                <a:lnTo>
                  <a:pt x="1883" y="2474"/>
                </a:lnTo>
                <a:lnTo>
                  <a:pt x="1885" y="2474"/>
                </a:lnTo>
                <a:lnTo>
                  <a:pt x="1885" y="2472"/>
                </a:lnTo>
                <a:lnTo>
                  <a:pt x="1886" y="2472"/>
                </a:lnTo>
                <a:lnTo>
                  <a:pt x="1885" y="2472"/>
                </a:lnTo>
                <a:lnTo>
                  <a:pt x="1885" y="2471"/>
                </a:lnTo>
                <a:lnTo>
                  <a:pt x="1886" y="2469"/>
                </a:lnTo>
                <a:lnTo>
                  <a:pt x="1888" y="2469"/>
                </a:lnTo>
                <a:lnTo>
                  <a:pt x="1890" y="2469"/>
                </a:lnTo>
                <a:lnTo>
                  <a:pt x="1891" y="2469"/>
                </a:lnTo>
                <a:lnTo>
                  <a:pt x="1891" y="2471"/>
                </a:lnTo>
                <a:lnTo>
                  <a:pt x="1891" y="2472"/>
                </a:lnTo>
                <a:lnTo>
                  <a:pt x="1890" y="2472"/>
                </a:lnTo>
                <a:lnTo>
                  <a:pt x="1888" y="2472"/>
                </a:lnTo>
                <a:lnTo>
                  <a:pt x="1890" y="2472"/>
                </a:lnTo>
                <a:lnTo>
                  <a:pt x="1888" y="2472"/>
                </a:lnTo>
                <a:lnTo>
                  <a:pt x="1888" y="2474"/>
                </a:lnTo>
                <a:lnTo>
                  <a:pt x="1888" y="2476"/>
                </a:lnTo>
                <a:lnTo>
                  <a:pt x="1888" y="2474"/>
                </a:lnTo>
                <a:lnTo>
                  <a:pt x="1890" y="2474"/>
                </a:lnTo>
                <a:lnTo>
                  <a:pt x="1890" y="2472"/>
                </a:lnTo>
                <a:lnTo>
                  <a:pt x="1891" y="2472"/>
                </a:lnTo>
                <a:lnTo>
                  <a:pt x="1891" y="2474"/>
                </a:lnTo>
                <a:lnTo>
                  <a:pt x="1891" y="2472"/>
                </a:lnTo>
                <a:lnTo>
                  <a:pt x="1891" y="2471"/>
                </a:lnTo>
                <a:lnTo>
                  <a:pt x="1893" y="2471"/>
                </a:lnTo>
                <a:lnTo>
                  <a:pt x="1895" y="2471"/>
                </a:lnTo>
                <a:lnTo>
                  <a:pt x="1895" y="2472"/>
                </a:lnTo>
                <a:lnTo>
                  <a:pt x="1895" y="2474"/>
                </a:lnTo>
                <a:lnTo>
                  <a:pt x="1896" y="2474"/>
                </a:lnTo>
                <a:lnTo>
                  <a:pt x="1896" y="2476"/>
                </a:lnTo>
                <a:lnTo>
                  <a:pt x="1898" y="2476"/>
                </a:lnTo>
                <a:lnTo>
                  <a:pt x="1900" y="2476"/>
                </a:lnTo>
                <a:lnTo>
                  <a:pt x="1900" y="2477"/>
                </a:lnTo>
                <a:lnTo>
                  <a:pt x="1900" y="2479"/>
                </a:lnTo>
                <a:lnTo>
                  <a:pt x="1901" y="2479"/>
                </a:lnTo>
                <a:lnTo>
                  <a:pt x="1901" y="2481"/>
                </a:lnTo>
                <a:lnTo>
                  <a:pt x="1901" y="2482"/>
                </a:lnTo>
                <a:lnTo>
                  <a:pt x="1900" y="2482"/>
                </a:lnTo>
                <a:lnTo>
                  <a:pt x="1900" y="2484"/>
                </a:lnTo>
                <a:lnTo>
                  <a:pt x="1900" y="2486"/>
                </a:lnTo>
                <a:lnTo>
                  <a:pt x="1900" y="2487"/>
                </a:lnTo>
                <a:lnTo>
                  <a:pt x="1900" y="2489"/>
                </a:lnTo>
                <a:lnTo>
                  <a:pt x="1900" y="2491"/>
                </a:lnTo>
                <a:lnTo>
                  <a:pt x="1900" y="2493"/>
                </a:lnTo>
                <a:lnTo>
                  <a:pt x="1900" y="2494"/>
                </a:lnTo>
                <a:lnTo>
                  <a:pt x="1901" y="2494"/>
                </a:lnTo>
                <a:lnTo>
                  <a:pt x="1900" y="2494"/>
                </a:lnTo>
                <a:lnTo>
                  <a:pt x="1900" y="2496"/>
                </a:lnTo>
                <a:lnTo>
                  <a:pt x="1900" y="2498"/>
                </a:lnTo>
                <a:lnTo>
                  <a:pt x="1900" y="2499"/>
                </a:lnTo>
                <a:lnTo>
                  <a:pt x="1900" y="2501"/>
                </a:lnTo>
                <a:lnTo>
                  <a:pt x="1901" y="2501"/>
                </a:lnTo>
                <a:lnTo>
                  <a:pt x="1901" y="2503"/>
                </a:lnTo>
                <a:lnTo>
                  <a:pt x="1901" y="2504"/>
                </a:lnTo>
                <a:lnTo>
                  <a:pt x="1901" y="2506"/>
                </a:lnTo>
                <a:lnTo>
                  <a:pt x="1901" y="2508"/>
                </a:lnTo>
                <a:lnTo>
                  <a:pt x="1901" y="2509"/>
                </a:lnTo>
                <a:lnTo>
                  <a:pt x="1901" y="2511"/>
                </a:lnTo>
                <a:lnTo>
                  <a:pt x="1901" y="2513"/>
                </a:lnTo>
                <a:lnTo>
                  <a:pt x="1900" y="2513"/>
                </a:lnTo>
                <a:lnTo>
                  <a:pt x="1900" y="2514"/>
                </a:lnTo>
                <a:lnTo>
                  <a:pt x="1900" y="2513"/>
                </a:lnTo>
                <a:lnTo>
                  <a:pt x="1901" y="2513"/>
                </a:lnTo>
                <a:lnTo>
                  <a:pt x="1901" y="2514"/>
                </a:lnTo>
                <a:lnTo>
                  <a:pt x="1901" y="2516"/>
                </a:lnTo>
                <a:lnTo>
                  <a:pt x="1901" y="2518"/>
                </a:lnTo>
                <a:lnTo>
                  <a:pt x="1900" y="2518"/>
                </a:lnTo>
                <a:lnTo>
                  <a:pt x="1901" y="2519"/>
                </a:lnTo>
                <a:lnTo>
                  <a:pt x="1900" y="2519"/>
                </a:lnTo>
                <a:lnTo>
                  <a:pt x="1900" y="2521"/>
                </a:lnTo>
                <a:lnTo>
                  <a:pt x="1900" y="2523"/>
                </a:lnTo>
                <a:lnTo>
                  <a:pt x="1898" y="2523"/>
                </a:lnTo>
                <a:lnTo>
                  <a:pt x="1898" y="2521"/>
                </a:lnTo>
                <a:lnTo>
                  <a:pt x="1898" y="2523"/>
                </a:lnTo>
                <a:lnTo>
                  <a:pt x="1896" y="2523"/>
                </a:lnTo>
                <a:lnTo>
                  <a:pt x="1898" y="2523"/>
                </a:lnTo>
                <a:lnTo>
                  <a:pt x="1898" y="2524"/>
                </a:lnTo>
                <a:lnTo>
                  <a:pt x="1896" y="2524"/>
                </a:lnTo>
                <a:lnTo>
                  <a:pt x="1895" y="2524"/>
                </a:lnTo>
                <a:lnTo>
                  <a:pt x="1896" y="2524"/>
                </a:lnTo>
                <a:lnTo>
                  <a:pt x="1895" y="2524"/>
                </a:lnTo>
                <a:lnTo>
                  <a:pt x="1895" y="2526"/>
                </a:lnTo>
                <a:lnTo>
                  <a:pt x="1893" y="2526"/>
                </a:lnTo>
                <a:lnTo>
                  <a:pt x="1893" y="2528"/>
                </a:lnTo>
                <a:lnTo>
                  <a:pt x="1895" y="2528"/>
                </a:lnTo>
                <a:lnTo>
                  <a:pt x="1893" y="2528"/>
                </a:lnTo>
                <a:lnTo>
                  <a:pt x="1893" y="2529"/>
                </a:lnTo>
                <a:lnTo>
                  <a:pt x="1893" y="2531"/>
                </a:lnTo>
                <a:lnTo>
                  <a:pt x="1891" y="2531"/>
                </a:lnTo>
                <a:lnTo>
                  <a:pt x="1891" y="2533"/>
                </a:lnTo>
                <a:lnTo>
                  <a:pt x="1890" y="2533"/>
                </a:lnTo>
                <a:lnTo>
                  <a:pt x="1890" y="2531"/>
                </a:lnTo>
                <a:lnTo>
                  <a:pt x="1888" y="2531"/>
                </a:lnTo>
                <a:lnTo>
                  <a:pt x="1888" y="2529"/>
                </a:lnTo>
                <a:lnTo>
                  <a:pt x="1888" y="2528"/>
                </a:lnTo>
                <a:lnTo>
                  <a:pt x="1886" y="2528"/>
                </a:lnTo>
                <a:lnTo>
                  <a:pt x="1886" y="2526"/>
                </a:lnTo>
                <a:lnTo>
                  <a:pt x="1888" y="2526"/>
                </a:lnTo>
                <a:lnTo>
                  <a:pt x="1886" y="2526"/>
                </a:lnTo>
                <a:lnTo>
                  <a:pt x="1886" y="2524"/>
                </a:lnTo>
                <a:lnTo>
                  <a:pt x="1886" y="2526"/>
                </a:lnTo>
                <a:lnTo>
                  <a:pt x="1885" y="2526"/>
                </a:lnTo>
                <a:lnTo>
                  <a:pt x="1885" y="2524"/>
                </a:lnTo>
                <a:lnTo>
                  <a:pt x="1885" y="2523"/>
                </a:lnTo>
                <a:lnTo>
                  <a:pt x="1883" y="2523"/>
                </a:lnTo>
                <a:lnTo>
                  <a:pt x="1881" y="2523"/>
                </a:lnTo>
                <a:lnTo>
                  <a:pt x="1880" y="2523"/>
                </a:lnTo>
                <a:lnTo>
                  <a:pt x="1880" y="2521"/>
                </a:lnTo>
                <a:lnTo>
                  <a:pt x="1880" y="2519"/>
                </a:lnTo>
                <a:lnTo>
                  <a:pt x="1881" y="2519"/>
                </a:lnTo>
                <a:lnTo>
                  <a:pt x="1880" y="2519"/>
                </a:lnTo>
                <a:lnTo>
                  <a:pt x="1880" y="2518"/>
                </a:lnTo>
                <a:lnTo>
                  <a:pt x="1880" y="2516"/>
                </a:lnTo>
                <a:lnTo>
                  <a:pt x="1878" y="2516"/>
                </a:lnTo>
                <a:lnTo>
                  <a:pt x="1878" y="2514"/>
                </a:lnTo>
                <a:lnTo>
                  <a:pt x="1880" y="2514"/>
                </a:lnTo>
                <a:lnTo>
                  <a:pt x="1880" y="2513"/>
                </a:lnTo>
                <a:lnTo>
                  <a:pt x="1880" y="2511"/>
                </a:lnTo>
                <a:lnTo>
                  <a:pt x="1878" y="2511"/>
                </a:lnTo>
                <a:lnTo>
                  <a:pt x="1880" y="2511"/>
                </a:lnTo>
                <a:lnTo>
                  <a:pt x="1878" y="2511"/>
                </a:lnTo>
                <a:lnTo>
                  <a:pt x="1878" y="2509"/>
                </a:lnTo>
                <a:lnTo>
                  <a:pt x="1878" y="2508"/>
                </a:lnTo>
                <a:lnTo>
                  <a:pt x="1880" y="2508"/>
                </a:lnTo>
                <a:lnTo>
                  <a:pt x="1880" y="2506"/>
                </a:lnTo>
                <a:lnTo>
                  <a:pt x="1878" y="2506"/>
                </a:lnTo>
                <a:lnTo>
                  <a:pt x="1878" y="2508"/>
                </a:lnTo>
                <a:lnTo>
                  <a:pt x="1878" y="2506"/>
                </a:lnTo>
                <a:lnTo>
                  <a:pt x="1878" y="2504"/>
                </a:lnTo>
                <a:lnTo>
                  <a:pt x="1878" y="2503"/>
                </a:lnTo>
                <a:lnTo>
                  <a:pt x="1878" y="2504"/>
                </a:lnTo>
                <a:lnTo>
                  <a:pt x="1878" y="2506"/>
                </a:lnTo>
                <a:lnTo>
                  <a:pt x="1876" y="2506"/>
                </a:lnTo>
                <a:lnTo>
                  <a:pt x="1876" y="2504"/>
                </a:lnTo>
                <a:lnTo>
                  <a:pt x="1876" y="2506"/>
                </a:lnTo>
                <a:lnTo>
                  <a:pt x="1876" y="2508"/>
                </a:lnTo>
                <a:lnTo>
                  <a:pt x="1876" y="2506"/>
                </a:lnTo>
                <a:lnTo>
                  <a:pt x="1875" y="2506"/>
                </a:lnTo>
                <a:lnTo>
                  <a:pt x="1875" y="2504"/>
                </a:lnTo>
                <a:lnTo>
                  <a:pt x="1876" y="2504"/>
                </a:lnTo>
                <a:lnTo>
                  <a:pt x="1875" y="2503"/>
                </a:lnTo>
                <a:lnTo>
                  <a:pt x="1875" y="2501"/>
                </a:lnTo>
                <a:lnTo>
                  <a:pt x="1875" y="2499"/>
                </a:lnTo>
                <a:lnTo>
                  <a:pt x="1875" y="2501"/>
                </a:lnTo>
                <a:lnTo>
                  <a:pt x="1876" y="2501"/>
                </a:lnTo>
                <a:lnTo>
                  <a:pt x="1875" y="2499"/>
                </a:lnTo>
                <a:lnTo>
                  <a:pt x="1876" y="2499"/>
                </a:lnTo>
                <a:lnTo>
                  <a:pt x="1875" y="2499"/>
                </a:lnTo>
                <a:lnTo>
                  <a:pt x="1876" y="2498"/>
                </a:lnTo>
                <a:lnTo>
                  <a:pt x="1875" y="2498"/>
                </a:lnTo>
                <a:lnTo>
                  <a:pt x="1875" y="2496"/>
                </a:lnTo>
                <a:lnTo>
                  <a:pt x="1875" y="2498"/>
                </a:lnTo>
                <a:lnTo>
                  <a:pt x="1875" y="2496"/>
                </a:lnTo>
                <a:lnTo>
                  <a:pt x="1875" y="2494"/>
                </a:lnTo>
                <a:lnTo>
                  <a:pt x="1873" y="2494"/>
                </a:lnTo>
                <a:lnTo>
                  <a:pt x="1873" y="2493"/>
                </a:lnTo>
                <a:lnTo>
                  <a:pt x="1875" y="2493"/>
                </a:lnTo>
                <a:lnTo>
                  <a:pt x="1875" y="2491"/>
                </a:lnTo>
                <a:lnTo>
                  <a:pt x="1876" y="2491"/>
                </a:lnTo>
                <a:lnTo>
                  <a:pt x="1876" y="2489"/>
                </a:lnTo>
                <a:lnTo>
                  <a:pt x="1876" y="2491"/>
                </a:lnTo>
                <a:lnTo>
                  <a:pt x="1875" y="2491"/>
                </a:lnTo>
                <a:lnTo>
                  <a:pt x="1873" y="2491"/>
                </a:lnTo>
                <a:lnTo>
                  <a:pt x="1875" y="2491"/>
                </a:lnTo>
                <a:lnTo>
                  <a:pt x="1873" y="2491"/>
                </a:lnTo>
                <a:lnTo>
                  <a:pt x="1873" y="2489"/>
                </a:lnTo>
                <a:lnTo>
                  <a:pt x="1873" y="2487"/>
                </a:lnTo>
                <a:lnTo>
                  <a:pt x="1873" y="2486"/>
                </a:lnTo>
                <a:lnTo>
                  <a:pt x="1873" y="2484"/>
                </a:lnTo>
                <a:lnTo>
                  <a:pt x="1873" y="2482"/>
                </a:lnTo>
                <a:lnTo>
                  <a:pt x="1873" y="2481"/>
                </a:lnTo>
                <a:lnTo>
                  <a:pt x="1875" y="2479"/>
                </a:lnTo>
                <a:lnTo>
                  <a:pt x="1873" y="2479"/>
                </a:lnTo>
                <a:lnTo>
                  <a:pt x="1873" y="2477"/>
                </a:lnTo>
                <a:lnTo>
                  <a:pt x="1875" y="2477"/>
                </a:lnTo>
                <a:lnTo>
                  <a:pt x="1875" y="2476"/>
                </a:lnTo>
                <a:lnTo>
                  <a:pt x="1875" y="2474"/>
                </a:lnTo>
                <a:lnTo>
                  <a:pt x="1875" y="2472"/>
                </a:lnTo>
                <a:lnTo>
                  <a:pt x="1876" y="2472"/>
                </a:lnTo>
                <a:lnTo>
                  <a:pt x="1878" y="2472"/>
                </a:lnTo>
                <a:lnTo>
                  <a:pt x="1880" y="2472"/>
                </a:lnTo>
                <a:lnTo>
                  <a:pt x="1880" y="2471"/>
                </a:lnTo>
                <a:lnTo>
                  <a:pt x="1878" y="2471"/>
                </a:lnTo>
                <a:lnTo>
                  <a:pt x="1878" y="2472"/>
                </a:lnTo>
                <a:lnTo>
                  <a:pt x="1878" y="2471"/>
                </a:lnTo>
                <a:lnTo>
                  <a:pt x="1876" y="2471"/>
                </a:lnTo>
                <a:lnTo>
                  <a:pt x="1876" y="2469"/>
                </a:lnTo>
                <a:lnTo>
                  <a:pt x="1878" y="2469"/>
                </a:lnTo>
                <a:lnTo>
                  <a:pt x="1876" y="2469"/>
                </a:lnTo>
                <a:lnTo>
                  <a:pt x="1876" y="2471"/>
                </a:lnTo>
                <a:lnTo>
                  <a:pt x="1875" y="2471"/>
                </a:lnTo>
                <a:lnTo>
                  <a:pt x="1875" y="2469"/>
                </a:lnTo>
                <a:lnTo>
                  <a:pt x="1875" y="2467"/>
                </a:lnTo>
                <a:lnTo>
                  <a:pt x="1873" y="2467"/>
                </a:lnTo>
                <a:lnTo>
                  <a:pt x="1873" y="2466"/>
                </a:lnTo>
                <a:lnTo>
                  <a:pt x="1873" y="2467"/>
                </a:lnTo>
                <a:lnTo>
                  <a:pt x="1871" y="2467"/>
                </a:lnTo>
                <a:lnTo>
                  <a:pt x="1871" y="2466"/>
                </a:lnTo>
                <a:lnTo>
                  <a:pt x="1871" y="2467"/>
                </a:lnTo>
                <a:lnTo>
                  <a:pt x="1871" y="2469"/>
                </a:lnTo>
                <a:lnTo>
                  <a:pt x="1871" y="2467"/>
                </a:lnTo>
                <a:lnTo>
                  <a:pt x="1870" y="2467"/>
                </a:lnTo>
                <a:lnTo>
                  <a:pt x="1868" y="2467"/>
                </a:lnTo>
                <a:lnTo>
                  <a:pt x="1868" y="2466"/>
                </a:lnTo>
                <a:lnTo>
                  <a:pt x="1868" y="2464"/>
                </a:lnTo>
                <a:lnTo>
                  <a:pt x="1870" y="2464"/>
                </a:lnTo>
                <a:lnTo>
                  <a:pt x="1870" y="2462"/>
                </a:lnTo>
                <a:lnTo>
                  <a:pt x="1868" y="2462"/>
                </a:lnTo>
                <a:lnTo>
                  <a:pt x="1866" y="2462"/>
                </a:lnTo>
                <a:lnTo>
                  <a:pt x="1868" y="2462"/>
                </a:lnTo>
                <a:lnTo>
                  <a:pt x="1866" y="2462"/>
                </a:lnTo>
                <a:lnTo>
                  <a:pt x="1866" y="2461"/>
                </a:lnTo>
                <a:lnTo>
                  <a:pt x="1866" y="2459"/>
                </a:lnTo>
                <a:lnTo>
                  <a:pt x="1865" y="2459"/>
                </a:lnTo>
                <a:lnTo>
                  <a:pt x="1865" y="2461"/>
                </a:lnTo>
                <a:lnTo>
                  <a:pt x="1865" y="2462"/>
                </a:lnTo>
                <a:lnTo>
                  <a:pt x="1863" y="2462"/>
                </a:lnTo>
                <a:lnTo>
                  <a:pt x="1863" y="2461"/>
                </a:lnTo>
                <a:lnTo>
                  <a:pt x="1863" y="2459"/>
                </a:lnTo>
                <a:lnTo>
                  <a:pt x="1863" y="2457"/>
                </a:lnTo>
                <a:lnTo>
                  <a:pt x="1863" y="2456"/>
                </a:lnTo>
                <a:lnTo>
                  <a:pt x="1863" y="2454"/>
                </a:lnTo>
                <a:lnTo>
                  <a:pt x="1863" y="2456"/>
                </a:lnTo>
                <a:lnTo>
                  <a:pt x="1863" y="2454"/>
                </a:lnTo>
                <a:lnTo>
                  <a:pt x="1861" y="2454"/>
                </a:lnTo>
                <a:lnTo>
                  <a:pt x="1863" y="2454"/>
                </a:lnTo>
                <a:lnTo>
                  <a:pt x="1863" y="2452"/>
                </a:lnTo>
                <a:lnTo>
                  <a:pt x="1865" y="2452"/>
                </a:lnTo>
                <a:lnTo>
                  <a:pt x="1865" y="2451"/>
                </a:lnTo>
                <a:lnTo>
                  <a:pt x="1865" y="2449"/>
                </a:lnTo>
                <a:lnTo>
                  <a:pt x="1865" y="2447"/>
                </a:lnTo>
                <a:lnTo>
                  <a:pt x="1865" y="2446"/>
                </a:lnTo>
                <a:lnTo>
                  <a:pt x="1866" y="2447"/>
                </a:lnTo>
                <a:lnTo>
                  <a:pt x="1866" y="2449"/>
                </a:lnTo>
                <a:lnTo>
                  <a:pt x="1868" y="2449"/>
                </a:lnTo>
                <a:lnTo>
                  <a:pt x="1868" y="2451"/>
                </a:lnTo>
                <a:lnTo>
                  <a:pt x="1870" y="2452"/>
                </a:lnTo>
                <a:lnTo>
                  <a:pt x="1870" y="2454"/>
                </a:lnTo>
                <a:lnTo>
                  <a:pt x="1871" y="2454"/>
                </a:lnTo>
                <a:lnTo>
                  <a:pt x="1873" y="2456"/>
                </a:lnTo>
                <a:lnTo>
                  <a:pt x="1875" y="2457"/>
                </a:lnTo>
                <a:lnTo>
                  <a:pt x="1876" y="2457"/>
                </a:lnTo>
                <a:lnTo>
                  <a:pt x="1876" y="2459"/>
                </a:lnTo>
                <a:lnTo>
                  <a:pt x="1878" y="2459"/>
                </a:lnTo>
                <a:lnTo>
                  <a:pt x="1878" y="2461"/>
                </a:lnTo>
                <a:lnTo>
                  <a:pt x="1880" y="2461"/>
                </a:lnTo>
                <a:lnTo>
                  <a:pt x="1880" y="2459"/>
                </a:lnTo>
                <a:lnTo>
                  <a:pt x="1878" y="2459"/>
                </a:lnTo>
                <a:lnTo>
                  <a:pt x="1878" y="2457"/>
                </a:lnTo>
                <a:lnTo>
                  <a:pt x="1880" y="2457"/>
                </a:lnTo>
                <a:lnTo>
                  <a:pt x="1881" y="2457"/>
                </a:lnTo>
                <a:lnTo>
                  <a:pt x="1881" y="2456"/>
                </a:lnTo>
                <a:lnTo>
                  <a:pt x="1883" y="2456"/>
                </a:lnTo>
                <a:lnTo>
                  <a:pt x="1885" y="2456"/>
                </a:lnTo>
                <a:lnTo>
                  <a:pt x="1885" y="2454"/>
                </a:lnTo>
                <a:lnTo>
                  <a:pt x="1883" y="2454"/>
                </a:lnTo>
                <a:lnTo>
                  <a:pt x="1883" y="2452"/>
                </a:lnTo>
                <a:lnTo>
                  <a:pt x="1881" y="2452"/>
                </a:lnTo>
                <a:lnTo>
                  <a:pt x="1881" y="2454"/>
                </a:lnTo>
                <a:lnTo>
                  <a:pt x="1881" y="2452"/>
                </a:lnTo>
                <a:lnTo>
                  <a:pt x="1881" y="2451"/>
                </a:lnTo>
                <a:lnTo>
                  <a:pt x="1880" y="2451"/>
                </a:lnTo>
                <a:lnTo>
                  <a:pt x="1881" y="2451"/>
                </a:lnTo>
                <a:lnTo>
                  <a:pt x="1880" y="2451"/>
                </a:lnTo>
                <a:lnTo>
                  <a:pt x="1881" y="2451"/>
                </a:lnTo>
                <a:lnTo>
                  <a:pt x="1881" y="2449"/>
                </a:lnTo>
                <a:lnTo>
                  <a:pt x="1883" y="2449"/>
                </a:lnTo>
                <a:lnTo>
                  <a:pt x="1885" y="2449"/>
                </a:lnTo>
                <a:lnTo>
                  <a:pt x="1883" y="2449"/>
                </a:lnTo>
                <a:lnTo>
                  <a:pt x="1881" y="2449"/>
                </a:lnTo>
                <a:lnTo>
                  <a:pt x="1881" y="2447"/>
                </a:lnTo>
                <a:lnTo>
                  <a:pt x="1883" y="2447"/>
                </a:lnTo>
                <a:lnTo>
                  <a:pt x="1881" y="2447"/>
                </a:lnTo>
                <a:lnTo>
                  <a:pt x="1880" y="2447"/>
                </a:lnTo>
                <a:lnTo>
                  <a:pt x="1878" y="2447"/>
                </a:lnTo>
                <a:lnTo>
                  <a:pt x="1876" y="2447"/>
                </a:lnTo>
                <a:lnTo>
                  <a:pt x="1876" y="2446"/>
                </a:lnTo>
                <a:lnTo>
                  <a:pt x="1876" y="2444"/>
                </a:lnTo>
                <a:lnTo>
                  <a:pt x="1876" y="2442"/>
                </a:lnTo>
                <a:lnTo>
                  <a:pt x="1878" y="2441"/>
                </a:lnTo>
                <a:lnTo>
                  <a:pt x="1878" y="2439"/>
                </a:lnTo>
                <a:lnTo>
                  <a:pt x="1876" y="2439"/>
                </a:lnTo>
                <a:lnTo>
                  <a:pt x="1876" y="2437"/>
                </a:lnTo>
                <a:lnTo>
                  <a:pt x="1876" y="2436"/>
                </a:lnTo>
                <a:lnTo>
                  <a:pt x="1878" y="2436"/>
                </a:lnTo>
                <a:lnTo>
                  <a:pt x="1880" y="2436"/>
                </a:lnTo>
                <a:lnTo>
                  <a:pt x="1883" y="2436"/>
                </a:lnTo>
                <a:lnTo>
                  <a:pt x="1885" y="2436"/>
                </a:lnTo>
                <a:lnTo>
                  <a:pt x="1885" y="2434"/>
                </a:lnTo>
                <a:lnTo>
                  <a:pt x="1885" y="2436"/>
                </a:lnTo>
                <a:lnTo>
                  <a:pt x="1885" y="2434"/>
                </a:lnTo>
                <a:lnTo>
                  <a:pt x="1886" y="2434"/>
                </a:lnTo>
                <a:lnTo>
                  <a:pt x="1888" y="2434"/>
                </a:lnTo>
                <a:lnTo>
                  <a:pt x="1890" y="2434"/>
                </a:lnTo>
                <a:lnTo>
                  <a:pt x="1891" y="2432"/>
                </a:lnTo>
                <a:lnTo>
                  <a:pt x="1893" y="2432"/>
                </a:lnTo>
                <a:lnTo>
                  <a:pt x="1895" y="2432"/>
                </a:lnTo>
                <a:lnTo>
                  <a:pt x="1896" y="2432"/>
                </a:lnTo>
                <a:lnTo>
                  <a:pt x="1898" y="2432"/>
                </a:lnTo>
                <a:lnTo>
                  <a:pt x="1900" y="2432"/>
                </a:lnTo>
                <a:lnTo>
                  <a:pt x="1900" y="2434"/>
                </a:lnTo>
                <a:lnTo>
                  <a:pt x="1901" y="2434"/>
                </a:lnTo>
                <a:lnTo>
                  <a:pt x="1903" y="2434"/>
                </a:lnTo>
                <a:lnTo>
                  <a:pt x="1905" y="2434"/>
                </a:lnTo>
                <a:lnTo>
                  <a:pt x="1906" y="2434"/>
                </a:lnTo>
                <a:lnTo>
                  <a:pt x="1906" y="2436"/>
                </a:lnTo>
                <a:lnTo>
                  <a:pt x="1908" y="2436"/>
                </a:lnTo>
                <a:lnTo>
                  <a:pt x="1908" y="2434"/>
                </a:lnTo>
                <a:lnTo>
                  <a:pt x="1908" y="2432"/>
                </a:lnTo>
                <a:lnTo>
                  <a:pt x="1908" y="2431"/>
                </a:lnTo>
                <a:lnTo>
                  <a:pt x="1908" y="2429"/>
                </a:lnTo>
                <a:lnTo>
                  <a:pt x="1908" y="2427"/>
                </a:lnTo>
                <a:lnTo>
                  <a:pt x="1908" y="2426"/>
                </a:lnTo>
                <a:lnTo>
                  <a:pt x="1908" y="2424"/>
                </a:lnTo>
                <a:lnTo>
                  <a:pt x="1910" y="2424"/>
                </a:lnTo>
                <a:lnTo>
                  <a:pt x="1910" y="2422"/>
                </a:lnTo>
                <a:lnTo>
                  <a:pt x="1910" y="2421"/>
                </a:lnTo>
                <a:lnTo>
                  <a:pt x="1910" y="2419"/>
                </a:lnTo>
                <a:lnTo>
                  <a:pt x="1911" y="2419"/>
                </a:lnTo>
                <a:lnTo>
                  <a:pt x="1910" y="2419"/>
                </a:lnTo>
                <a:lnTo>
                  <a:pt x="1910" y="2417"/>
                </a:lnTo>
                <a:lnTo>
                  <a:pt x="1911" y="2417"/>
                </a:lnTo>
                <a:lnTo>
                  <a:pt x="1911" y="2416"/>
                </a:lnTo>
                <a:lnTo>
                  <a:pt x="1911" y="2414"/>
                </a:lnTo>
                <a:lnTo>
                  <a:pt x="1913" y="2414"/>
                </a:lnTo>
                <a:lnTo>
                  <a:pt x="1913" y="2412"/>
                </a:lnTo>
                <a:lnTo>
                  <a:pt x="1915" y="2412"/>
                </a:lnTo>
                <a:lnTo>
                  <a:pt x="1915" y="2414"/>
                </a:lnTo>
                <a:lnTo>
                  <a:pt x="1915" y="2416"/>
                </a:lnTo>
                <a:lnTo>
                  <a:pt x="1915" y="2417"/>
                </a:lnTo>
                <a:lnTo>
                  <a:pt x="1915" y="2419"/>
                </a:lnTo>
                <a:lnTo>
                  <a:pt x="1916" y="2419"/>
                </a:lnTo>
                <a:lnTo>
                  <a:pt x="1916" y="2421"/>
                </a:lnTo>
                <a:lnTo>
                  <a:pt x="1916" y="2422"/>
                </a:lnTo>
                <a:lnTo>
                  <a:pt x="1916" y="2424"/>
                </a:lnTo>
                <a:lnTo>
                  <a:pt x="1916" y="2426"/>
                </a:lnTo>
                <a:lnTo>
                  <a:pt x="1916" y="2427"/>
                </a:lnTo>
                <a:lnTo>
                  <a:pt x="1918" y="2427"/>
                </a:lnTo>
                <a:lnTo>
                  <a:pt x="1918" y="2429"/>
                </a:lnTo>
                <a:lnTo>
                  <a:pt x="1918" y="2431"/>
                </a:lnTo>
                <a:lnTo>
                  <a:pt x="1918" y="2432"/>
                </a:lnTo>
                <a:lnTo>
                  <a:pt x="1918" y="2434"/>
                </a:lnTo>
                <a:lnTo>
                  <a:pt x="1918" y="2436"/>
                </a:lnTo>
                <a:close/>
                <a:moveTo>
                  <a:pt x="1392" y="2412"/>
                </a:moveTo>
                <a:lnTo>
                  <a:pt x="1392" y="2411"/>
                </a:lnTo>
                <a:lnTo>
                  <a:pt x="1392" y="2412"/>
                </a:lnTo>
                <a:close/>
                <a:moveTo>
                  <a:pt x="1753" y="2412"/>
                </a:moveTo>
                <a:lnTo>
                  <a:pt x="1753" y="2414"/>
                </a:lnTo>
                <a:lnTo>
                  <a:pt x="1753" y="2412"/>
                </a:lnTo>
                <a:lnTo>
                  <a:pt x="1753" y="2411"/>
                </a:lnTo>
                <a:lnTo>
                  <a:pt x="1753" y="2412"/>
                </a:lnTo>
                <a:close/>
                <a:moveTo>
                  <a:pt x="1868" y="2417"/>
                </a:moveTo>
                <a:lnTo>
                  <a:pt x="1868" y="2419"/>
                </a:lnTo>
                <a:lnTo>
                  <a:pt x="1866" y="2419"/>
                </a:lnTo>
                <a:lnTo>
                  <a:pt x="1866" y="2421"/>
                </a:lnTo>
                <a:lnTo>
                  <a:pt x="1866" y="2419"/>
                </a:lnTo>
                <a:lnTo>
                  <a:pt x="1866" y="2417"/>
                </a:lnTo>
                <a:lnTo>
                  <a:pt x="1865" y="2417"/>
                </a:lnTo>
                <a:lnTo>
                  <a:pt x="1865" y="2416"/>
                </a:lnTo>
                <a:lnTo>
                  <a:pt x="1866" y="2416"/>
                </a:lnTo>
                <a:lnTo>
                  <a:pt x="1866" y="2414"/>
                </a:lnTo>
                <a:lnTo>
                  <a:pt x="1866" y="2412"/>
                </a:lnTo>
                <a:lnTo>
                  <a:pt x="1866" y="2411"/>
                </a:lnTo>
                <a:lnTo>
                  <a:pt x="1868" y="2409"/>
                </a:lnTo>
                <a:lnTo>
                  <a:pt x="1868" y="2411"/>
                </a:lnTo>
                <a:lnTo>
                  <a:pt x="1868" y="2412"/>
                </a:lnTo>
                <a:lnTo>
                  <a:pt x="1868" y="2414"/>
                </a:lnTo>
                <a:lnTo>
                  <a:pt x="1868" y="2416"/>
                </a:lnTo>
                <a:lnTo>
                  <a:pt x="1868" y="2417"/>
                </a:lnTo>
                <a:close/>
                <a:moveTo>
                  <a:pt x="1756" y="2407"/>
                </a:moveTo>
                <a:lnTo>
                  <a:pt x="1756" y="2409"/>
                </a:lnTo>
                <a:lnTo>
                  <a:pt x="1756" y="2411"/>
                </a:lnTo>
                <a:lnTo>
                  <a:pt x="1758" y="2411"/>
                </a:lnTo>
                <a:lnTo>
                  <a:pt x="1758" y="2409"/>
                </a:lnTo>
                <a:lnTo>
                  <a:pt x="1758" y="2411"/>
                </a:lnTo>
                <a:lnTo>
                  <a:pt x="1758" y="2412"/>
                </a:lnTo>
                <a:lnTo>
                  <a:pt x="1758" y="2414"/>
                </a:lnTo>
                <a:lnTo>
                  <a:pt x="1756" y="2412"/>
                </a:lnTo>
                <a:lnTo>
                  <a:pt x="1756" y="2414"/>
                </a:lnTo>
                <a:lnTo>
                  <a:pt x="1756" y="2416"/>
                </a:lnTo>
                <a:lnTo>
                  <a:pt x="1754" y="2416"/>
                </a:lnTo>
                <a:lnTo>
                  <a:pt x="1754" y="2414"/>
                </a:lnTo>
                <a:lnTo>
                  <a:pt x="1753" y="2414"/>
                </a:lnTo>
                <a:lnTo>
                  <a:pt x="1754" y="2414"/>
                </a:lnTo>
                <a:lnTo>
                  <a:pt x="1754" y="2412"/>
                </a:lnTo>
                <a:lnTo>
                  <a:pt x="1753" y="2412"/>
                </a:lnTo>
                <a:lnTo>
                  <a:pt x="1754" y="2412"/>
                </a:lnTo>
                <a:lnTo>
                  <a:pt x="1754" y="2411"/>
                </a:lnTo>
                <a:lnTo>
                  <a:pt x="1754" y="2409"/>
                </a:lnTo>
                <a:lnTo>
                  <a:pt x="1754" y="2407"/>
                </a:lnTo>
                <a:lnTo>
                  <a:pt x="1756" y="2407"/>
                </a:lnTo>
                <a:close/>
                <a:moveTo>
                  <a:pt x="1396" y="2409"/>
                </a:moveTo>
                <a:lnTo>
                  <a:pt x="1396" y="2407"/>
                </a:lnTo>
                <a:lnTo>
                  <a:pt x="1396" y="2409"/>
                </a:lnTo>
                <a:close/>
                <a:moveTo>
                  <a:pt x="1785" y="2406"/>
                </a:moveTo>
                <a:lnTo>
                  <a:pt x="1785" y="2407"/>
                </a:lnTo>
                <a:lnTo>
                  <a:pt x="1783" y="2407"/>
                </a:lnTo>
                <a:lnTo>
                  <a:pt x="1783" y="2406"/>
                </a:lnTo>
                <a:lnTo>
                  <a:pt x="1783" y="2404"/>
                </a:lnTo>
                <a:lnTo>
                  <a:pt x="1783" y="2406"/>
                </a:lnTo>
                <a:lnTo>
                  <a:pt x="1785" y="2406"/>
                </a:lnTo>
                <a:close/>
                <a:moveTo>
                  <a:pt x="1785" y="2404"/>
                </a:moveTo>
                <a:lnTo>
                  <a:pt x="1786" y="2404"/>
                </a:lnTo>
                <a:lnTo>
                  <a:pt x="1786" y="2406"/>
                </a:lnTo>
                <a:lnTo>
                  <a:pt x="1785" y="2406"/>
                </a:lnTo>
                <a:lnTo>
                  <a:pt x="1785" y="2404"/>
                </a:lnTo>
                <a:lnTo>
                  <a:pt x="1783" y="2404"/>
                </a:lnTo>
                <a:lnTo>
                  <a:pt x="1785" y="2404"/>
                </a:lnTo>
                <a:close/>
                <a:moveTo>
                  <a:pt x="1392" y="2406"/>
                </a:moveTo>
                <a:lnTo>
                  <a:pt x="1392" y="2404"/>
                </a:lnTo>
                <a:lnTo>
                  <a:pt x="1392" y="2406"/>
                </a:lnTo>
                <a:close/>
                <a:moveTo>
                  <a:pt x="1823" y="2404"/>
                </a:moveTo>
                <a:lnTo>
                  <a:pt x="1823" y="2406"/>
                </a:lnTo>
                <a:lnTo>
                  <a:pt x="1825" y="2406"/>
                </a:lnTo>
                <a:lnTo>
                  <a:pt x="1825" y="2407"/>
                </a:lnTo>
                <a:lnTo>
                  <a:pt x="1823" y="2407"/>
                </a:lnTo>
                <a:lnTo>
                  <a:pt x="1823" y="2406"/>
                </a:lnTo>
                <a:lnTo>
                  <a:pt x="1823" y="2404"/>
                </a:lnTo>
                <a:lnTo>
                  <a:pt x="1821" y="2406"/>
                </a:lnTo>
                <a:lnTo>
                  <a:pt x="1821" y="2404"/>
                </a:lnTo>
                <a:lnTo>
                  <a:pt x="1823" y="2404"/>
                </a:lnTo>
                <a:close/>
                <a:moveTo>
                  <a:pt x="1781" y="2402"/>
                </a:moveTo>
                <a:lnTo>
                  <a:pt x="1781" y="2404"/>
                </a:lnTo>
                <a:lnTo>
                  <a:pt x="1783" y="2404"/>
                </a:lnTo>
                <a:lnTo>
                  <a:pt x="1781" y="2404"/>
                </a:lnTo>
                <a:lnTo>
                  <a:pt x="1781" y="2402"/>
                </a:lnTo>
                <a:close/>
                <a:moveTo>
                  <a:pt x="1320" y="2402"/>
                </a:moveTo>
                <a:lnTo>
                  <a:pt x="1320" y="2404"/>
                </a:lnTo>
                <a:lnTo>
                  <a:pt x="1319" y="2404"/>
                </a:lnTo>
                <a:lnTo>
                  <a:pt x="1319" y="2402"/>
                </a:lnTo>
                <a:lnTo>
                  <a:pt x="1320" y="2402"/>
                </a:lnTo>
                <a:close/>
                <a:moveTo>
                  <a:pt x="1818" y="2401"/>
                </a:moveTo>
                <a:lnTo>
                  <a:pt x="1818" y="2399"/>
                </a:lnTo>
                <a:lnTo>
                  <a:pt x="1818" y="2401"/>
                </a:lnTo>
                <a:close/>
                <a:moveTo>
                  <a:pt x="1816" y="2399"/>
                </a:moveTo>
                <a:lnTo>
                  <a:pt x="1816" y="2397"/>
                </a:lnTo>
                <a:lnTo>
                  <a:pt x="1816" y="2399"/>
                </a:lnTo>
                <a:close/>
                <a:moveTo>
                  <a:pt x="1764" y="2394"/>
                </a:moveTo>
                <a:lnTo>
                  <a:pt x="1764" y="2396"/>
                </a:lnTo>
                <a:lnTo>
                  <a:pt x="1763" y="2396"/>
                </a:lnTo>
                <a:lnTo>
                  <a:pt x="1763" y="2394"/>
                </a:lnTo>
                <a:lnTo>
                  <a:pt x="1763" y="2396"/>
                </a:lnTo>
                <a:lnTo>
                  <a:pt x="1763" y="2394"/>
                </a:lnTo>
                <a:lnTo>
                  <a:pt x="1764" y="2394"/>
                </a:lnTo>
                <a:close/>
                <a:moveTo>
                  <a:pt x="1780" y="2394"/>
                </a:moveTo>
                <a:lnTo>
                  <a:pt x="1780" y="2396"/>
                </a:lnTo>
                <a:lnTo>
                  <a:pt x="1781" y="2394"/>
                </a:lnTo>
                <a:lnTo>
                  <a:pt x="1781" y="2396"/>
                </a:lnTo>
                <a:lnTo>
                  <a:pt x="1780" y="2396"/>
                </a:lnTo>
                <a:lnTo>
                  <a:pt x="1778" y="2396"/>
                </a:lnTo>
                <a:lnTo>
                  <a:pt x="1778" y="2394"/>
                </a:lnTo>
                <a:lnTo>
                  <a:pt x="1780" y="2394"/>
                </a:lnTo>
                <a:lnTo>
                  <a:pt x="1781" y="2394"/>
                </a:lnTo>
                <a:lnTo>
                  <a:pt x="1780" y="2394"/>
                </a:lnTo>
                <a:close/>
                <a:moveTo>
                  <a:pt x="1352" y="2394"/>
                </a:moveTo>
                <a:lnTo>
                  <a:pt x="1354" y="2394"/>
                </a:lnTo>
                <a:lnTo>
                  <a:pt x="1352" y="2394"/>
                </a:lnTo>
                <a:close/>
                <a:moveTo>
                  <a:pt x="1764" y="2394"/>
                </a:moveTo>
                <a:lnTo>
                  <a:pt x="1763" y="2394"/>
                </a:lnTo>
                <a:lnTo>
                  <a:pt x="1764" y="2394"/>
                </a:lnTo>
                <a:close/>
                <a:moveTo>
                  <a:pt x="1379" y="2394"/>
                </a:moveTo>
                <a:lnTo>
                  <a:pt x="1380" y="2394"/>
                </a:lnTo>
                <a:lnTo>
                  <a:pt x="1380" y="2396"/>
                </a:lnTo>
                <a:lnTo>
                  <a:pt x="1379" y="2396"/>
                </a:lnTo>
                <a:lnTo>
                  <a:pt x="1380" y="2396"/>
                </a:lnTo>
                <a:lnTo>
                  <a:pt x="1380" y="2397"/>
                </a:lnTo>
                <a:lnTo>
                  <a:pt x="1382" y="2399"/>
                </a:lnTo>
                <a:lnTo>
                  <a:pt x="1384" y="2399"/>
                </a:lnTo>
                <a:lnTo>
                  <a:pt x="1384" y="2401"/>
                </a:lnTo>
                <a:lnTo>
                  <a:pt x="1385" y="2401"/>
                </a:lnTo>
                <a:lnTo>
                  <a:pt x="1385" y="2402"/>
                </a:lnTo>
                <a:lnTo>
                  <a:pt x="1387" y="2402"/>
                </a:lnTo>
                <a:lnTo>
                  <a:pt x="1387" y="2404"/>
                </a:lnTo>
                <a:lnTo>
                  <a:pt x="1387" y="2406"/>
                </a:lnTo>
                <a:lnTo>
                  <a:pt x="1385" y="2406"/>
                </a:lnTo>
                <a:lnTo>
                  <a:pt x="1385" y="2407"/>
                </a:lnTo>
                <a:lnTo>
                  <a:pt x="1384" y="2407"/>
                </a:lnTo>
                <a:lnTo>
                  <a:pt x="1385" y="2407"/>
                </a:lnTo>
                <a:lnTo>
                  <a:pt x="1385" y="2409"/>
                </a:lnTo>
                <a:lnTo>
                  <a:pt x="1385" y="2407"/>
                </a:lnTo>
                <a:lnTo>
                  <a:pt x="1385" y="2409"/>
                </a:lnTo>
                <a:lnTo>
                  <a:pt x="1387" y="2409"/>
                </a:lnTo>
                <a:lnTo>
                  <a:pt x="1385" y="2411"/>
                </a:lnTo>
                <a:lnTo>
                  <a:pt x="1385" y="2412"/>
                </a:lnTo>
                <a:lnTo>
                  <a:pt x="1385" y="2411"/>
                </a:lnTo>
                <a:lnTo>
                  <a:pt x="1385" y="2412"/>
                </a:lnTo>
                <a:lnTo>
                  <a:pt x="1385" y="2411"/>
                </a:lnTo>
                <a:lnTo>
                  <a:pt x="1384" y="2412"/>
                </a:lnTo>
                <a:lnTo>
                  <a:pt x="1385" y="2412"/>
                </a:lnTo>
                <a:lnTo>
                  <a:pt x="1384" y="2412"/>
                </a:lnTo>
                <a:lnTo>
                  <a:pt x="1382" y="2412"/>
                </a:lnTo>
                <a:lnTo>
                  <a:pt x="1382" y="2414"/>
                </a:lnTo>
                <a:lnTo>
                  <a:pt x="1382" y="2416"/>
                </a:lnTo>
                <a:lnTo>
                  <a:pt x="1382" y="2417"/>
                </a:lnTo>
                <a:lnTo>
                  <a:pt x="1384" y="2417"/>
                </a:lnTo>
                <a:lnTo>
                  <a:pt x="1384" y="2419"/>
                </a:lnTo>
                <a:lnTo>
                  <a:pt x="1384" y="2421"/>
                </a:lnTo>
                <a:lnTo>
                  <a:pt x="1384" y="2422"/>
                </a:lnTo>
                <a:lnTo>
                  <a:pt x="1384" y="2424"/>
                </a:lnTo>
                <a:lnTo>
                  <a:pt x="1384" y="2426"/>
                </a:lnTo>
                <a:lnTo>
                  <a:pt x="1382" y="2426"/>
                </a:lnTo>
                <a:lnTo>
                  <a:pt x="1382" y="2427"/>
                </a:lnTo>
                <a:lnTo>
                  <a:pt x="1382" y="2429"/>
                </a:lnTo>
                <a:lnTo>
                  <a:pt x="1380" y="2429"/>
                </a:lnTo>
                <a:lnTo>
                  <a:pt x="1379" y="2429"/>
                </a:lnTo>
                <a:lnTo>
                  <a:pt x="1377" y="2429"/>
                </a:lnTo>
                <a:lnTo>
                  <a:pt x="1375" y="2429"/>
                </a:lnTo>
                <a:lnTo>
                  <a:pt x="1374" y="2429"/>
                </a:lnTo>
                <a:lnTo>
                  <a:pt x="1374" y="2431"/>
                </a:lnTo>
                <a:lnTo>
                  <a:pt x="1374" y="2429"/>
                </a:lnTo>
                <a:lnTo>
                  <a:pt x="1374" y="2431"/>
                </a:lnTo>
                <a:lnTo>
                  <a:pt x="1372" y="2431"/>
                </a:lnTo>
                <a:lnTo>
                  <a:pt x="1372" y="2429"/>
                </a:lnTo>
                <a:lnTo>
                  <a:pt x="1370" y="2429"/>
                </a:lnTo>
                <a:lnTo>
                  <a:pt x="1370" y="2427"/>
                </a:lnTo>
                <a:lnTo>
                  <a:pt x="1369" y="2427"/>
                </a:lnTo>
                <a:lnTo>
                  <a:pt x="1369" y="2426"/>
                </a:lnTo>
                <a:lnTo>
                  <a:pt x="1367" y="2424"/>
                </a:lnTo>
                <a:lnTo>
                  <a:pt x="1365" y="2422"/>
                </a:lnTo>
                <a:lnTo>
                  <a:pt x="1364" y="2421"/>
                </a:lnTo>
                <a:lnTo>
                  <a:pt x="1362" y="2421"/>
                </a:lnTo>
                <a:lnTo>
                  <a:pt x="1362" y="2419"/>
                </a:lnTo>
                <a:lnTo>
                  <a:pt x="1360" y="2419"/>
                </a:lnTo>
                <a:lnTo>
                  <a:pt x="1359" y="2419"/>
                </a:lnTo>
                <a:lnTo>
                  <a:pt x="1359" y="2417"/>
                </a:lnTo>
                <a:lnTo>
                  <a:pt x="1357" y="2417"/>
                </a:lnTo>
                <a:lnTo>
                  <a:pt x="1357" y="2419"/>
                </a:lnTo>
                <a:lnTo>
                  <a:pt x="1359" y="2419"/>
                </a:lnTo>
                <a:lnTo>
                  <a:pt x="1359" y="2421"/>
                </a:lnTo>
                <a:lnTo>
                  <a:pt x="1359" y="2422"/>
                </a:lnTo>
                <a:lnTo>
                  <a:pt x="1357" y="2422"/>
                </a:lnTo>
                <a:lnTo>
                  <a:pt x="1355" y="2422"/>
                </a:lnTo>
                <a:lnTo>
                  <a:pt x="1357" y="2422"/>
                </a:lnTo>
                <a:lnTo>
                  <a:pt x="1357" y="2424"/>
                </a:lnTo>
                <a:lnTo>
                  <a:pt x="1357" y="2422"/>
                </a:lnTo>
                <a:lnTo>
                  <a:pt x="1355" y="2422"/>
                </a:lnTo>
                <a:lnTo>
                  <a:pt x="1355" y="2424"/>
                </a:lnTo>
                <a:lnTo>
                  <a:pt x="1357" y="2424"/>
                </a:lnTo>
                <a:lnTo>
                  <a:pt x="1357" y="2426"/>
                </a:lnTo>
                <a:lnTo>
                  <a:pt x="1359" y="2426"/>
                </a:lnTo>
                <a:lnTo>
                  <a:pt x="1360" y="2426"/>
                </a:lnTo>
                <a:lnTo>
                  <a:pt x="1360" y="2427"/>
                </a:lnTo>
                <a:lnTo>
                  <a:pt x="1362" y="2427"/>
                </a:lnTo>
                <a:lnTo>
                  <a:pt x="1362" y="2429"/>
                </a:lnTo>
                <a:lnTo>
                  <a:pt x="1364" y="2429"/>
                </a:lnTo>
                <a:lnTo>
                  <a:pt x="1364" y="2431"/>
                </a:lnTo>
                <a:lnTo>
                  <a:pt x="1365" y="2431"/>
                </a:lnTo>
                <a:lnTo>
                  <a:pt x="1365" y="2432"/>
                </a:lnTo>
                <a:lnTo>
                  <a:pt x="1365" y="2434"/>
                </a:lnTo>
                <a:lnTo>
                  <a:pt x="1367" y="2434"/>
                </a:lnTo>
                <a:lnTo>
                  <a:pt x="1367" y="2436"/>
                </a:lnTo>
                <a:lnTo>
                  <a:pt x="1365" y="2436"/>
                </a:lnTo>
                <a:lnTo>
                  <a:pt x="1365" y="2437"/>
                </a:lnTo>
                <a:lnTo>
                  <a:pt x="1364" y="2437"/>
                </a:lnTo>
                <a:lnTo>
                  <a:pt x="1364" y="2436"/>
                </a:lnTo>
                <a:lnTo>
                  <a:pt x="1362" y="2436"/>
                </a:lnTo>
                <a:lnTo>
                  <a:pt x="1362" y="2434"/>
                </a:lnTo>
                <a:lnTo>
                  <a:pt x="1360" y="2434"/>
                </a:lnTo>
                <a:lnTo>
                  <a:pt x="1360" y="2436"/>
                </a:lnTo>
                <a:lnTo>
                  <a:pt x="1362" y="2436"/>
                </a:lnTo>
                <a:lnTo>
                  <a:pt x="1362" y="2437"/>
                </a:lnTo>
                <a:lnTo>
                  <a:pt x="1362" y="2439"/>
                </a:lnTo>
                <a:lnTo>
                  <a:pt x="1362" y="2441"/>
                </a:lnTo>
                <a:lnTo>
                  <a:pt x="1360" y="2441"/>
                </a:lnTo>
                <a:lnTo>
                  <a:pt x="1359" y="2441"/>
                </a:lnTo>
                <a:lnTo>
                  <a:pt x="1357" y="2441"/>
                </a:lnTo>
                <a:lnTo>
                  <a:pt x="1357" y="2439"/>
                </a:lnTo>
                <a:lnTo>
                  <a:pt x="1355" y="2439"/>
                </a:lnTo>
                <a:lnTo>
                  <a:pt x="1355" y="2437"/>
                </a:lnTo>
                <a:lnTo>
                  <a:pt x="1354" y="2437"/>
                </a:lnTo>
                <a:lnTo>
                  <a:pt x="1354" y="2436"/>
                </a:lnTo>
                <a:lnTo>
                  <a:pt x="1354" y="2434"/>
                </a:lnTo>
                <a:lnTo>
                  <a:pt x="1352" y="2434"/>
                </a:lnTo>
                <a:lnTo>
                  <a:pt x="1352" y="2432"/>
                </a:lnTo>
                <a:lnTo>
                  <a:pt x="1352" y="2431"/>
                </a:lnTo>
                <a:lnTo>
                  <a:pt x="1350" y="2431"/>
                </a:lnTo>
                <a:lnTo>
                  <a:pt x="1350" y="2429"/>
                </a:lnTo>
                <a:lnTo>
                  <a:pt x="1349" y="2429"/>
                </a:lnTo>
                <a:lnTo>
                  <a:pt x="1349" y="2427"/>
                </a:lnTo>
                <a:lnTo>
                  <a:pt x="1347" y="2426"/>
                </a:lnTo>
                <a:lnTo>
                  <a:pt x="1347" y="2424"/>
                </a:lnTo>
                <a:lnTo>
                  <a:pt x="1347" y="2422"/>
                </a:lnTo>
                <a:lnTo>
                  <a:pt x="1345" y="2422"/>
                </a:lnTo>
                <a:lnTo>
                  <a:pt x="1345" y="2421"/>
                </a:lnTo>
                <a:lnTo>
                  <a:pt x="1345" y="2419"/>
                </a:lnTo>
                <a:lnTo>
                  <a:pt x="1347" y="2419"/>
                </a:lnTo>
                <a:lnTo>
                  <a:pt x="1349" y="2419"/>
                </a:lnTo>
                <a:lnTo>
                  <a:pt x="1349" y="2421"/>
                </a:lnTo>
                <a:lnTo>
                  <a:pt x="1350" y="2421"/>
                </a:lnTo>
                <a:lnTo>
                  <a:pt x="1350" y="2419"/>
                </a:lnTo>
                <a:lnTo>
                  <a:pt x="1349" y="2419"/>
                </a:lnTo>
                <a:lnTo>
                  <a:pt x="1347" y="2419"/>
                </a:lnTo>
                <a:lnTo>
                  <a:pt x="1347" y="2417"/>
                </a:lnTo>
                <a:lnTo>
                  <a:pt x="1347" y="2416"/>
                </a:lnTo>
                <a:lnTo>
                  <a:pt x="1345" y="2416"/>
                </a:lnTo>
                <a:lnTo>
                  <a:pt x="1345" y="2414"/>
                </a:lnTo>
                <a:lnTo>
                  <a:pt x="1344" y="2414"/>
                </a:lnTo>
                <a:lnTo>
                  <a:pt x="1342" y="2414"/>
                </a:lnTo>
                <a:lnTo>
                  <a:pt x="1342" y="2412"/>
                </a:lnTo>
                <a:lnTo>
                  <a:pt x="1340" y="2411"/>
                </a:lnTo>
                <a:lnTo>
                  <a:pt x="1339" y="2409"/>
                </a:lnTo>
                <a:lnTo>
                  <a:pt x="1339" y="2407"/>
                </a:lnTo>
                <a:lnTo>
                  <a:pt x="1337" y="2407"/>
                </a:lnTo>
                <a:lnTo>
                  <a:pt x="1337" y="2406"/>
                </a:lnTo>
                <a:lnTo>
                  <a:pt x="1335" y="2406"/>
                </a:lnTo>
                <a:lnTo>
                  <a:pt x="1335" y="2404"/>
                </a:lnTo>
                <a:lnTo>
                  <a:pt x="1334" y="2404"/>
                </a:lnTo>
                <a:lnTo>
                  <a:pt x="1334" y="2402"/>
                </a:lnTo>
                <a:lnTo>
                  <a:pt x="1335" y="2402"/>
                </a:lnTo>
                <a:lnTo>
                  <a:pt x="1335" y="2401"/>
                </a:lnTo>
                <a:lnTo>
                  <a:pt x="1337" y="2401"/>
                </a:lnTo>
                <a:lnTo>
                  <a:pt x="1337" y="2399"/>
                </a:lnTo>
                <a:lnTo>
                  <a:pt x="1339" y="2399"/>
                </a:lnTo>
                <a:lnTo>
                  <a:pt x="1339" y="2397"/>
                </a:lnTo>
                <a:lnTo>
                  <a:pt x="1340" y="2397"/>
                </a:lnTo>
                <a:lnTo>
                  <a:pt x="1340" y="2396"/>
                </a:lnTo>
                <a:lnTo>
                  <a:pt x="1342" y="2396"/>
                </a:lnTo>
                <a:lnTo>
                  <a:pt x="1344" y="2396"/>
                </a:lnTo>
                <a:lnTo>
                  <a:pt x="1345" y="2396"/>
                </a:lnTo>
                <a:lnTo>
                  <a:pt x="1347" y="2396"/>
                </a:lnTo>
                <a:lnTo>
                  <a:pt x="1349" y="2396"/>
                </a:lnTo>
                <a:lnTo>
                  <a:pt x="1349" y="2397"/>
                </a:lnTo>
                <a:lnTo>
                  <a:pt x="1350" y="2397"/>
                </a:lnTo>
                <a:lnTo>
                  <a:pt x="1350" y="2396"/>
                </a:lnTo>
                <a:lnTo>
                  <a:pt x="1352" y="2396"/>
                </a:lnTo>
                <a:lnTo>
                  <a:pt x="1352" y="2397"/>
                </a:lnTo>
                <a:lnTo>
                  <a:pt x="1354" y="2397"/>
                </a:lnTo>
                <a:lnTo>
                  <a:pt x="1355" y="2397"/>
                </a:lnTo>
                <a:lnTo>
                  <a:pt x="1355" y="2396"/>
                </a:lnTo>
                <a:lnTo>
                  <a:pt x="1357" y="2396"/>
                </a:lnTo>
                <a:lnTo>
                  <a:pt x="1357" y="2397"/>
                </a:lnTo>
                <a:lnTo>
                  <a:pt x="1359" y="2397"/>
                </a:lnTo>
                <a:lnTo>
                  <a:pt x="1360" y="2397"/>
                </a:lnTo>
                <a:lnTo>
                  <a:pt x="1362" y="2397"/>
                </a:lnTo>
                <a:lnTo>
                  <a:pt x="1362" y="2399"/>
                </a:lnTo>
                <a:lnTo>
                  <a:pt x="1362" y="2401"/>
                </a:lnTo>
                <a:lnTo>
                  <a:pt x="1360" y="2401"/>
                </a:lnTo>
                <a:lnTo>
                  <a:pt x="1359" y="2401"/>
                </a:lnTo>
                <a:lnTo>
                  <a:pt x="1357" y="2401"/>
                </a:lnTo>
                <a:lnTo>
                  <a:pt x="1355" y="2401"/>
                </a:lnTo>
                <a:lnTo>
                  <a:pt x="1354" y="2401"/>
                </a:lnTo>
                <a:lnTo>
                  <a:pt x="1352" y="2401"/>
                </a:lnTo>
                <a:lnTo>
                  <a:pt x="1350" y="2401"/>
                </a:lnTo>
                <a:lnTo>
                  <a:pt x="1349" y="2401"/>
                </a:lnTo>
                <a:lnTo>
                  <a:pt x="1347" y="2401"/>
                </a:lnTo>
                <a:lnTo>
                  <a:pt x="1345" y="2401"/>
                </a:lnTo>
                <a:lnTo>
                  <a:pt x="1344" y="2401"/>
                </a:lnTo>
                <a:lnTo>
                  <a:pt x="1344" y="2402"/>
                </a:lnTo>
                <a:lnTo>
                  <a:pt x="1342" y="2404"/>
                </a:lnTo>
                <a:lnTo>
                  <a:pt x="1342" y="2406"/>
                </a:lnTo>
                <a:lnTo>
                  <a:pt x="1344" y="2406"/>
                </a:lnTo>
                <a:lnTo>
                  <a:pt x="1344" y="2404"/>
                </a:lnTo>
                <a:lnTo>
                  <a:pt x="1345" y="2404"/>
                </a:lnTo>
                <a:lnTo>
                  <a:pt x="1347" y="2404"/>
                </a:lnTo>
                <a:lnTo>
                  <a:pt x="1347" y="2402"/>
                </a:lnTo>
                <a:lnTo>
                  <a:pt x="1347" y="2404"/>
                </a:lnTo>
                <a:lnTo>
                  <a:pt x="1349" y="2402"/>
                </a:lnTo>
                <a:lnTo>
                  <a:pt x="1349" y="2404"/>
                </a:lnTo>
                <a:lnTo>
                  <a:pt x="1350" y="2402"/>
                </a:lnTo>
                <a:lnTo>
                  <a:pt x="1352" y="2402"/>
                </a:lnTo>
                <a:lnTo>
                  <a:pt x="1352" y="2404"/>
                </a:lnTo>
                <a:lnTo>
                  <a:pt x="1352" y="2406"/>
                </a:lnTo>
                <a:lnTo>
                  <a:pt x="1350" y="2406"/>
                </a:lnTo>
                <a:lnTo>
                  <a:pt x="1350" y="2407"/>
                </a:lnTo>
                <a:lnTo>
                  <a:pt x="1350" y="2409"/>
                </a:lnTo>
                <a:lnTo>
                  <a:pt x="1352" y="2409"/>
                </a:lnTo>
                <a:lnTo>
                  <a:pt x="1354" y="2409"/>
                </a:lnTo>
                <a:lnTo>
                  <a:pt x="1354" y="2407"/>
                </a:lnTo>
                <a:lnTo>
                  <a:pt x="1354" y="2406"/>
                </a:lnTo>
                <a:lnTo>
                  <a:pt x="1355" y="2406"/>
                </a:lnTo>
                <a:lnTo>
                  <a:pt x="1355" y="2404"/>
                </a:lnTo>
                <a:lnTo>
                  <a:pt x="1357" y="2404"/>
                </a:lnTo>
                <a:lnTo>
                  <a:pt x="1359" y="2404"/>
                </a:lnTo>
                <a:lnTo>
                  <a:pt x="1359" y="2402"/>
                </a:lnTo>
                <a:lnTo>
                  <a:pt x="1360" y="2402"/>
                </a:lnTo>
                <a:lnTo>
                  <a:pt x="1360" y="2404"/>
                </a:lnTo>
                <a:lnTo>
                  <a:pt x="1362" y="2404"/>
                </a:lnTo>
                <a:lnTo>
                  <a:pt x="1362" y="2406"/>
                </a:lnTo>
                <a:lnTo>
                  <a:pt x="1364" y="2406"/>
                </a:lnTo>
                <a:lnTo>
                  <a:pt x="1364" y="2407"/>
                </a:lnTo>
                <a:lnTo>
                  <a:pt x="1365" y="2407"/>
                </a:lnTo>
                <a:lnTo>
                  <a:pt x="1365" y="2409"/>
                </a:lnTo>
                <a:lnTo>
                  <a:pt x="1364" y="2409"/>
                </a:lnTo>
                <a:lnTo>
                  <a:pt x="1364" y="2411"/>
                </a:lnTo>
                <a:lnTo>
                  <a:pt x="1365" y="2411"/>
                </a:lnTo>
                <a:lnTo>
                  <a:pt x="1367" y="2411"/>
                </a:lnTo>
                <a:lnTo>
                  <a:pt x="1367" y="2409"/>
                </a:lnTo>
                <a:lnTo>
                  <a:pt x="1367" y="2407"/>
                </a:lnTo>
                <a:lnTo>
                  <a:pt x="1365" y="2407"/>
                </a:lnTo>
                <a:lnTo>
                  <a:pt x="1365" y="2406"/>
                </a:lnTo>
                <a:lnTo>
                  <a:pt x="1365" y="2404"/>
                </a:lnTo>
                <a:lnTo>
                  <a:pt x="1367" y="2404"/>
                </a:lnTo>
                <a:lnTo>
                  <a:pt x="1367" y="2402"/>
                </a:lnTo>
                <a:lnTo>
                  <a:pt x="1367" y="2401"/>
                </a:lnTo>
                <a:lnTo>
                  <a:pt x="1369" y="2401"/>
                </a:lnTo>
                <a:lnTo>
                  <a:pt x="1369" y="2399"/>
                </a:lnTo>
                <a:lnTo>
                  <a:pt x="1370" y="2399"/>
                </a:lnTo>
                <a:lnTo>
                  <a:pt x="1369" y="2399"/>
                </a:lnTo>
                <a:lnTo>
                  <a:pt x="1369" y="2397"/>
                </a:lnTo>
                <a:lnTo>
                  <a:pt x="1370" y="2397"/>
                </a:lnTo>
                <a:lnTo>
                  <a:pt x="1372" y="2397"/>
                </a:lnTo>
                <a:lnTo>
                  <a:pt x="1372" y="2396"/>
                </a:lnTo>
                <a:lnTo>
                  <a:pt x="1374" y="2396"/>
                </a:lnTo>
                <a:lnTo>
                  <a:pt x="1375" y="2396"/>
                </a:lnTo>
                <a:lnTo>
                  <a:pt x="1375" y="2394"/>
                </a:lnTo>
                <a:lnTo>
                  <a:pt x="1377" y="2394"/>
                </a:lnTo>
                <a:lnTo>
                  <a:pt x="1379" y="2394"/>
                </a:lnTo>
                <a:close/>
                <a:moveTo>
                  <a:pt x="1763" y="2394"/>
                </a:moveTo>
                <a:lnTo>
                  <a:pt x="1761" y="2394"/>
                </a:lnTo>
                <a:lnTo>
                  <a:pt x="1761" y="2392"/>
                </a:lnTo>
                <a:lnTo>
                  <a:pt x="1763" y="2392"/>
                </a:lnTo>
                <a:lnTo>
                  <a:pt x="1763" y="2394"/>
                </a:lnTo>
                <a:close/>
                <a:moveTo>
                  <a:pt x="1761" y="2392"/>
                </a:moveTo>
                <a:lnTo>
                  <a:pt x="1763" y="2392"/>
                </a:lnTo>
                <a:lnTo>
                  <a:pt x="1761" y="2392"/>
                </a:lnTo>
                <a:close/>
                <a:moveTo>
                  <a:pt x="1743" y="2392"/>
                </a:moveTo>
                <a:lnTo>
                  <a:pt x="1741" y="2392"/>
                </a:lnTo>
                <a:lnTo>
                  <a:pt x="1743" y="2392"/>
                </a:lnTo>
                <a:close/>
                <a:moveTo>
                  <a:pt x="1761" y="2391"/>
                </a:moveTo>
                <a:lnTo>
                  <a:pt x="1761" y="2392"/>
                </a:lnTo>
                <a:lnTo>
                  <a:pt x="1759" y="2391"/>
                </a:lnTo>
                <a:lnTo>
                  <a:pt x="1761" y="2391"/>
                </a:lnTo>
                <a:close/>
                <a:moveTo>
                  <a:pt x="1764" y="2389"/>
                </a:moveTo>
                <a:lnTo>
                  <a:pt x="1764" y="2391"/>
                </a:lnTo>
                <a:lnTo>
                  <a:pt x="1763" y="2391"/>
                </a:lnTo>
                <a:lnTo>
                  <a:pt x="1763" y="2392"/>
                </a:lnTo>
                <a:lnTo>
                  <a:pt x="1761" y="2392"/>
                </a:lnTo>
                <a:lnTo>
                  <a:pt x="1761" y="2391"/>
                </a:lnTo>
                <a:lnTo>
                  <a:pt x="1761" y="2389"/>
                </a:lnTo>
                <a:lnTo>
                  <a:pt x="1763" y="2389"/>
                </a:lnTo>
                <a:lnTo>
                  <a:pt x="1764" y="2389"/>
                </a:lnTo>
                <a:close/>
                <a:moveTo>
                  <a:pt x="1746" y="2391"/>
                </a:moveTo>
                <a:lnTo>
                  <a:pt x="1746" y="2389"/>
                </a:lnTo>
                <a:lnTo>
                  <a:pt x="1746" y="2391"/>
                </a:lnTo>
                <a:close/>
                <a:moveTo>
                  <a:pt x="1761" y="2391"/>
                </a:moveTo>
                <a:lnTo>
                  <a:pt x="1759" y="2391"/>
                </a:lnTo>
                <a:lnTo>
                  <a:pt x="1759" y="2389"/>
                </a:lnTo>
                <a:lnTo>
                  <a:pt x="1759" y="2387"/>
                </a:lnTo>
                <a:lnTo>
                  <a:pt x="1761" y="2387"/>
                </a:lnTo>
                <a:lnTo>
                  <a:pt x="1761" y="2389"/>
                </a:lnTo>
                <a:lnTo>
                  <a:pt x="1761" y="2391"/>
                </a:lnTo>
                <a:close/>
                <a:moveTo>
                  <a:pt x="1329" y="2387"/>
                </a:moveTo>
                <a:lnTo>
                  <a:pt x="1330" y="2389"/>
                </a:lnTo>
                <a:lnTo>
                  <a:pt x="1332" y="2389"/>
                </a:lnTo>
                <a:lnTo>
                  <a:pt x="1332" y="2391"/>
                </a:lnTo>
                <a:lnTo>
                  <a:pt x="1332" y="2392"/>
                </a:lnTo>
                <a:lnTo>
                  <a:pt x="1334" y="2392"/>
                </a:lnTo>
                <a:lnTo>
                  <a:pt x="1334" y="2394"/>
                </a:lnTo>
                <a:lnTo>
                  <a:pt x="1334" y="2396"/>
                </a:lnTo>
                <a:lnTo>
                  <a:pt x="1335" y="2396"/>
                </a:lnTo>
                <a:lnTo>
                  <a:pt x="1335" y="2397"/>
                </a:lnTo>
                <a:lnTo>
                  <a:pt x="1334" y="2401"/>
                </a:lnTo>
                <a:lnTo>
                  <a:pt x="1334" y="2402"/>
                </a:lnTo>
                <a:lnTo>
                  <a:pt x="1332" y="2401"/>
                </a:lnTo>
                <a:lnTo>
                  <a:pt x="1330" y="2399"/>
                </a:lnTo>
                <a:lnTo>
                  <a:pt x="1329" y="2397"/>
                </a:lnTo>
                <a:lnTo>
                  <a:pt x="1327" y="2396"/>
                </a:lnTo>
                <a:lnTo>
                  <a:pt x="1327" y="2394"/>
                </a:lnTo>
                <a:lnTo>
                  <a:pt x="1327" y="2392"/>
                </a:lnTo>
                <a:lnTo>
                  <a:pt x="1327" y="2391"/>
                </a:lnTo>
                <a:lnTo>
                  <a:pt x="1327" y="2389"/>
                </a:lnTo>
                <a:lnTo>
                  <a:pt x="1327" y="2387"/>
                </a:lnTo>
                <a:lnTo>
                  <a:pt x="1329" y="2387"/>
                </a:lnTo>
                <a:lnTo>
                  <a:pt x="1329" y="2386"/>
                </a:lnTo>
                <a:lnTo>
                  <a:pt x="1329" y="2387"/>
                </a:lnTo>
                <a:close/>
                <a:moveTo>
                  <a:pt x="1764" y="2387"/>
                </a:moveTo>
                <a:lnTo>
                  <a:pt x="1763" y="2387"/>
                </a:lnTo>
                <a:lnTo>
                  <a:pt x="1763" y="2386"/>
                </a:lnTo>
                <a:lnTo>
                  <a:pt x="1764" y="2386"/>
                </a:lnTo>
                <a:lnTo>
                  <a:pt x="1764" y="2387"/>
                </a:lnTo>
                <a:close/>
                <a:moveTo>
                  <a:pt x="1818" y="2386"/>
                </a:moveTo>
                <a:lnTo>
                  <a:pt x="1820" y="2386"/>
                </a:lnTo>
                <a:lnTo>
                  <a:pt x="1820" y="2387"/>
                </a:lnTo>
                <a:lnTo>
                  <a:pt x="1821" y="2387"/>
                </a:lnTo>
                <a:lnTo>
                  <a:pt x="1820" y="2387"/>
                </a:lnTo>
                <a:lnTo>
                  <a:pt x="1818" y="2387"/>
                </a:lnTo>
                <a:lnTo>
                  <a:pt x="1820" y="2387"/>
                </a:lnTo>
                <a:lnTo>
                  <a:pt x="1818" y="2387"/>
                </a:lnTo>
                <a:lnTo>
                  <a:pt x="1816" y="2387"/>
                </a:lnTo>
                <a:lnTo>
                  <a:pt x="1816" y="2386"/>
                </a:lnTo>
                <a:lnTo>
                  <a:pt x="1818" y="2386"/>
                </a:lnTo>
                <a:close/>
                <a:moveTo>
                  <a:pt x="1763" y="2386"/>
                </a:moveTo>
                <a:lnTo>
                  <a:pt x="1763" y="2387"/>
                </a:lnTo>
                <a:lnTo>
                  <a:pt x="1761" y="2387"/>
                </a:lnTo>
                <a:lnTo>
                  <a:pt x="1761" y="2386"/>
                </a:lnTo>
                <a:lnTo>
                  <a:pt x="1763" y="2386"/>
                </a:lnTo>
                <a:close/>
                <a:moveTo>
                  <a:pt x="1342" y="2382"/>
                </a:moveTo>
                <a:lnTo>
                  <a:pt x="1340" y="2382"/>
                </a:lnTo>
                <a:lnTo>
                  <a:pt x="1342" y="2382"/>
                </a:lnTo>
                <a:close/>
                <a:moveTo>
                  <a:pt x="1775" y="2382"/>
                </a:moveTo>
                <a:lnTo>
                  <a:pt x="1776" y="2382"/>
                </a:lnTo>
                <a:lnTo>
                  <a:pt x="1776" y="2384"/>
                </a:lnTo>
                <a:lnTo>
                  <a:pt x="1776" y="2386"/>
                </a:lnTo>
                <a:lnTo>
                  <a:pt x="1775" y="2386"/>
                </a:lnTo>
                <a:lnTo>
                  <a:pt x="1775" y="2384"/>
                </a:lnTo>
                <a:lnTo>
                  <a:pt x="1775" y="2382"/>
                </a:lnTo>
                <a:close/>
                <a:moveTo>
                  <a:pt x="1364" y="2384"/>
                </a:moveTo>
                <a:lnTo>
                  <a:pt x="1365" y="2384"/>
                </a:lnTo>
                <a:lnTo>
                  <a:pt x="1367" y="2384"/>
                </a:lnTo>
                <a:lnTo>
                  <a:pt x="1367" y="2386"/>
                </a:lnTo>
                <a:lnTo>
                  <a:pt x="1365" y="2386"/>
                </a:lnTo>
                <a:lnTo>
                  <a:pt x="1365" y="2387"/>
                </a:lnTo>
                <a:lnTo>
                  <a:pt x="1364" y="2387"/>
                </a:lnTo>
                <a:lnTo>
                  <a:pt x="1364" y="2389"/>
                </a:lnTo>
                <a:lnTo>
                  <a:pt x="1362" y="2389"/>
                </a:lnTo>
                <a:lnTo>
                  <a:pt x="1360" y="2389"/>
                </a:lnTo>
                <a:lnTo>
                  <a:pt x="1360" y="2391"/>
                </a:lnTo>
                <a:lnTo>
                  <a:pt x="1360" y="2389"/>
                </a:lnTo>
                <a:lnTo>
                  <a:pt x="1360" y="2391"/>
                </a:lnTo>
                <a:lnTo>
                  <a:pt x="1359" y="2389"/>
                </a:lnTo>
                <a:lnTo>
                  <a:pt x="1359" y="2387"/>
                </a:lnTo>
                <a:lnTo>
                  <a:pt x="1360" y="2387"/>
                </a:lnTo>
                <a:lnTo>
                  <a:pt x="1360" y="2386"/>
                </a:lnTo>
                <a:lnTo>
                  <a:pt x="1360" y="2384"/>
                </a:lnTo>
                <a:lnTo>
                  <a:pt x="1362" y="2382"/>
                </a:lnTo>
                <a:lnTo>
                  <a:pt x="1364" y="2382"/>
                </a:lnTo>
                <a:lnTo>
                  <a:pt x="1364" y="2384"/>
                </a:lnTo>
                <a:close/>
                <a:moveTo>
                  <a:pt x="1764" y="2384"/>
                </a:moveTo>
                <a:lnTo>
                  <a:pt x="1764" y="2382"/>
                </a:lnTo>
                <a:lnTo>
                  <a:pt x="1764" y="2384"/>
                </a:lnTo>
                <a:close/>
                <a:moveTo>
                  <a:pt x="1349" y="2381"/>
                </a:moveTo>
                <a:lnTo>
                  <a:pt x="1350" y="2382"/>
                </a:lnTo>
                <a:lnTo>
                  <a:pt x="1350" y="2381"/>
                </a:lnTo>
                <a:lnTo>
                  <a:pt x="1350" y="2382"/>
                </a:lnTo>
                <a:lnTo>
                  <a:pt x="1352" y="2382"/>
                </a:lnTo>
                <a:lnTo>
                  <a:pt x="1354" y="2384"/>
                </a:lnTo>
                <a:lnTo>
                  <a:pt x="1355" y="2384"/>
                </a:lnTo>
                <a:lnTo>
                  <a:pt x="1355" y="2386"/>
                </a:lnTo>
                <a:lnTo>
                  <a:pt x="1355" y="2387"/>
                </a:lnTo>
                <a:lnTo>
                  <a:pt x="1355" y="2389"/>
                </a:lnTo>
                <a:lnTo>
                  <a:pt x="1355" y="2391"/>
                </a:lnTo>
                <a:lnTo>
                  <a:pt x="1354" y="2391"/>
                </a:lnTo>
                <a:lnTo>
                  <a:pt x="1352" y="2391"/>
                </a:lnTo>
                <a:lnTo>
                  <a:pt x="1350" y="2391"/>
                </a:lnTo>
                <a:lnTo>
                  <a:pt x="1349" y="2391"/>
                </a:lnTo>
                <a:lnTo>
                  <a:pt x="1347" y="2391"/>
                </a:lnTo>
                <a:lnTo>
                  <a:pt x="1345" y="2391"/>
                </a:lnTo>
                <a:lnTo>
                  <a:pt x="1345" y="2389"/>
                </a:lnTo>
                <a:lnTo>
                  <a:pt x="1345" y="2391"/>
                </a:lnTo>
                <a:lnTo>
                  <a:pt x="1344" y="2391"/>
                </a:lnTo>
                <a:lnTo>
                  <a:pt x="1342" y="2391"/>
                </a:lnTo>
                <a:lnTo>
                  <a:pt x="1340" y="2391"/>
                </a:lnTo>
                <a:lnTo>
                  <a:pt x="1339" y="2391"/>
                </a:lnTo>
                <a:lnTo>
                  <a:pt x="1337" y="2391"/>
                </a:lnTo>
                <a:lnTo>
                  <a:pt x="1337" y="2392"/>
                </a:lnTo>
                <a:lnTo>
                  <a:pt x="1337" y="2391"/>
                </a:lnTo>
                <a:lnTo>
                  <a:pt x="1335" y="2391"/>
                </a:lnTo>
                <a:lnTo>
                  <a:pt x="1335" y="2389"/>
                </a:lnTo>
                <a:lnTo>
                  <a:pt x="1334" y="2389"/>
                </a:lnTo>
                <a:lnTo>
                  <a:pt x="1334" y="2387"/>
                </a:lnTo>
                <a:lnTo>
                  <a:pt x="1332" y="2387"/>
                </a:lnTo>
                <a:lnTo>
                  <a:pt x="1332" y="2386"/>
                </a:lnTo>
                <a:lnTo>
                  <a:pt x="1330" y="2386"/>
                </a:lnTo>
                <a:lnTo>
                  <a:pt x="1329" y="2386"/>
                </a:lnTo>
                <a:lnTo>
                  <a:pt x="1329" y="2384"/>
                </a:lnTo>
                <a:lnTo>
                  <a:pt x="1330" y="2384"/>
                </a:lnTo>
                <a:lnTo>
                  <a:pt x="1332" y="2384"/>
                </a:lnTo>
                <a:lnTo>
                  <a:pt x="1334" y="2384"/>
                </a:lnTo>
                <a:lnTo>
                  <a:pt x="1335" y="2384"/>
                </a:lnTo>
                <a:lnTo>
                  <a:pt x="1337" y="2384"/>
                </a:lnTo>
                <a:lnTo>
                  <a:pt x="1339" y="2384"/>
                </a:lnTo>
                <a:lnTo>
                  <a:pt x="1340" y="2384"/>
                </a:lnTo>
                <a:lnTo>
                  <a:pt x="1342" y="2384"/>
                </a:lnTo>
                <a:lnTo>
                  <a:pt x="1342" y="2382"/>
                </a:lnTo>
                <a:lnTo>
                  <a:pt x="1344" y="2382"/>
                </a:lnTo>
                <a:lnTo>
                  <a:pt x="1345" y="2382"/>
                </a:lnTo>
                <a:lnTo>
                  <a:pt x="1347" y="2382"/>
                </a:lnTo>
                <a:lnTo>
                  <a:pt x="1349" y="2382"/>
                </a:lnTo>
                <a:lnTo>
                  <a:pt x="1349" y="2381"/>
                </a:lnTo>
                <a:close/>
                <a:moveTo>
                  <a:pt x="1761" y="2382"/>
                </a:moveTo>
                <a:lnTo>
                  <a:pt x="1761" y="2384"/>
                </a:lnTo>
                <a:lnTo>
                  <a:pt x="1761" y="2382"/>
                </a:lnTo>
                <a:lnTo>
                  <a:pt x="1759" y="2382"/>
                </a:lnTo>
                <a:lnTo>
                  <a:pt x="1761" y="2381"/>
                </a:lnTo>
                <a:lnTo>
                  <a:pt x="1761" y="2382"/>
                </a:lnTo>
                <a:close/>
                <a:moveTo>
                  <a:pt x="1763" y="2382"/>
                </a:moveTo>
                <a:lnTo>
                  <a:pt x="1763" y="2384"/>
                </a:lnTo>
                <a:lnTo>
                  <a:pt x="1763" y="2382"/>
                </a:lnTo>
                <a:lnTo>
                  <a:pt x="1761" y="2382"/>
                </a:lnTo>
                <a:lnTo>
                  <a:pt x="1761" y="2381"/>
                </a:lnTo>
                <a:lnTo>
                  <a:pt x="1763" y="2381"/>
                </a:lnTo>
                <a:lnTo>
                  <a:pt x="1763" y="2382"/>
                </a:lnTo>
                <a:close/>
                <a:moveTo>
                  <a:pt x="1764" y="2384"/>
                </a:moveTo>
                <a:lnTo>
                  <a:pt x="1763" y="2382"/>
                </a:lnTo>
                <a:lnTo>
                  <a:pt x="1763" y="2381"/>
                </a:lnTo>
                <a:lnTo>
                  <a:pt x="1764" y="2381"/>
                </a:lnTo>
                <a:lnTo>
                  <a:pt x="1764" y="2382"/>
                </a:lnTo>
                <a:lnTo>
                  <a:pt x="1764" y="2384"/>
                </a:lnTo>
                <a:close/>
                <a:moveTo>
                  <a:pt x="1766" y="2381"/>
                </a:moveTo>
                <a:lnTo>
                  <a:pt x="1766" y="2382"/>
                </a:lnTo>
                <a:lnTo>
                  <a:pt x="1766" y="2384"/>
                </a:lnTo>
                <a:lnTo>
                  <a:pt x="1766" y="2382"/>
                </a:lnTo>
                <a:lnTo>
                  <a:pt x="1764" y="2382"/>
                </a:lnTo>
                <a:lnTo>
                  <a:pt x="1764" y="2381"/>
                </a:lnTo>
                <a:lnTo>
                  <a:pt x="1766" y="2381"/>
                </a:lnTo>
                <a:close/>
                <a:moveTo>
                  <a:pt x="1362" y="2381"/>
                </a:moveTo>
                <a:lnTo>
                  <a:pt x="1362" y="2379"/>
                </a:lnTo>
                <a:lnTo>
                  <a:pt x="1362" y="2381"/>
                </a:lnTo>
                <a:close/>
                <a:moveTo>
                  <a:pt x="1349" y="2379"/>
                </a:moveTo>
                <a:lnTo>
                  <a:pt x="1349" y="2381"/>
                </a:lnTo>
                <a:lnTo>
                  <a:pt x="1349" y="2379"/>
                </a:lnTo>
                <a:close/>
                <a:moveTo>
                  <a:pt x="1763" y="2379"/>
                </a:moveTo>
                <a:lnTo>
                  <a:pt x="1763" y="2381"/>
                </a:lnTo>
                <a:lnTo>
                  <a:pt x="1761" y="2381"/>
                </a:lnTo>
                <a:lnTo>
                  <a:pt x="1763" y="2379"/>
                </a:lnTo>
                <a:close/>
                <a:moveTo>
                  <a:pt x="1761" y="2381"/>
                </a:moveTo>
                <a:lnTo>
                  <a:pt x="1759" y="2381"/>
                </a:lnTo>
                <a:lnTo>
                  <a:pt x="1759" y="2379"/>
                </a:lnTo>
                <a:lnTo>
                  <a:pt x="1761" y="2379"/>
                </a:lnTo>
                <a:lnTo>
                  <a:pt x="1761" y="2381"/>
                </a:lnTo>
                <a:close/>
                <a:moveTo>
                  <a:pt x="1771" y="2379"/>
                </a:moveTo>
                <a:lnTo>
                  <a:pt x="1773" y="2379"/>
                </a:lnTo>
                <a:lnTo>
                  <a:pt x="1771" y="2379"/>
                </a:lnTo>
                <a:close/>
                <a:moveTo>
                  <a:pt x="1773" y="2379"/>
                </a:moveTo>
                <a:lnTo>
                  <a:pt x="1773" y="2377"/>
                </a:lnTo>
                <a:lnTo>
                  <a:pt x="1773" y="2379"/>
                </a:lnTo>
                <a:close/>
                <a:moveTo>
                  <a:pt x="1761" y="2379"/>
                </a:moveTo>
                <a:lnTo>
                  <a:pt x="1761" y="2377"/>
                </a:lnTo>
                <a:lnTo>
                  <a:pt x="1761" y="2379"/>
                </a:lnTo>
                <a:close/>
                <a:moveTo>
                  <a:pt x="1761" y="2377"/>
                </a:moveTo>
                <a:lnTo>
                  <a:pt x="1759" y="2377"/>
                </a:lnTo>
                <a:lnTo>
                  <a:pt x="1761" y="2377"/>
                </a:lnTo>
                <a:close/>
                <a:moveTo>
                  <a:pt x="1873" y="2376"/>
                </a:moveTo>
                <a:lnTo>
                  <a:pt x="1875" y="2377"/>
                </a:lnTo>
                <a:lnTo>
                  <a:pt x="1873" y="2377"/>
                </a:lnTo>
                <a:lnTo>
                  <a:pt x="1873" y="2376"/>
                </a:lnTo>
                <a:close/>
                <a:moveTo>
                  <a:pt x="1766" y="2376"/>
                </a:moveTo>
                <a:lnTo>
                  <a:pt x="1766" y="2377"/>
                </a:lnTo>
                <a:lnTo>
                  <a:pt x="1768" y="2377"/>
                </a:lnTo>
                <a:lnTo>
                  <a:pt x="1766" y="2377"/>
                </a:lnTo>
                <a:lnTo>
                  <a:pt x="1768" y="2379"/>
                </a:lnTo>
                <a:lnTo>
                  <a:pt x="1770" y="2379"/>
                </a:lnTo>
                <a:lnTo>
                  <a:pt x="1770" y="2381"/>
                </a:lnTo>
                <a:lnTo>
                  <a:pt x="1770" y="2382"/>
                </a:lnTo>
                <a:lnTo>
                  <a:pt x="1770" y="2384"/>
                </a:lnTo>
                <a:lnTo>
                  <a:pt x="1768" y="2384"/>
                </a:lnTo>
                <a:lnTo>
                  <a:pt x="1768" y="2382"/>
                </a:lnTo>
                <a:lnTo>
                  <a:pt x="1768" y="2381"/>
                </a:lnTo>
                <a:lnTo>
                  <a:pt x="1766" y="2381"/>
                </a:lnTo>
                <a:lnTo>
                  <a:pt x="1766" y="2379"/>
                </a:lnTo>
                <a:lnTo>
                  <a:pt x="1766" y="2377"/>
                </a:lnTo>
                <a:lnTo>
                  <a:pt x="1764" y="2377"/>
                </a:lnTo>
                <a:lnTo>
                  <a:pt x="1764" y="2376"/>
                </a:lnTo>
                <a:lnTo>
                  <a:pt x="1766" y="2376"/>
                </a:lnTo>
                <a:close/>
                <a:moveTo>
                  <a:pt x="1876" y="2374"/>
                </a:moveTo>
                <a:lnTo>
                  <a:pt x="1876" y="2376"/>
                </a:lnTo>
                <a:lnTo>
                  <a:pt x="1875" y="2376"/>
                </a:lnTo>
                <a:lnTo>
                  <a:pt x="1875" y="2377"/>
                </a:lnTo>
                <a:lnTo>
                  <a:pt x="1875" y="2376"/>
                </a:lnTo>
                <a:lnTo>
                  <a:pt x="1873" y="2376"/>
                </a:lnTo>
                <a:lnTo>
                  <a:pt x="1873" y="2374"/>
                </a:lnTo>
                <a:lnTo>
                  <a:pt x="1875" y="2374"/>
                </a:lnTo>
                <a:lnTo>
                  <a:pt x="1876" y="2374"/>
                </a:lnTo>
                <a:close/>
                <a:moveTo>
                  <a:pt x="1379" y="2374"/>
                </a:moveTo>
                <a:lnTo>
                  <a:pt x="1377" y="2374"/>
                </a:lnTo>
                <a:lnTo>
                  <a:pt x="1377" y="2372"/>
                </a:lnTo>
                <a:lnTo>
                  <a:pt x="1379" y="2374"/>
                </a:lnTo>
                <a:close/>
                <a:moveTo>
                  <a:pt x="1764" y="2372"/>
                </a:moveTo>
                <a:lnTo>
                  <a:pt x="1766" y="2372"/>
                </a:lnTo>
                <a:lnTo>
                  <a:pt x="1768" y="2372"/>
                </a:lnTo>
                <a:lnTo>
                  <a:pt x="1768" y="2374"/>
                </a:lnTo>
                <a:lnTo>
                  <a:pt x="1768" y="2376"/>
                </a:lnTo>
                <a:lnTo>
                  <a:pt x="1766" y="2376"/>
                </a:lnTo>
                <a:lnTo>
                  <a:pt x="1766" y="2374"/>
                </a:lnTo>
                <a:lnTo>
                  <a:pt x="1764" y="2372"/>
                </a:lnTo>
                <a:close/>
                <a:moveTo>
                  <a:pt x="1347" y="2371"/>
                </a:moveTo>
                <a:lnTo>
                  <a:pt x="1345" y="2371"/>
                </a:lnTo>
                <a:lnTo>
                  <a:pt x="1347" y="2369"/>
                </a:lnTo>
                <a:lnTo>
                  <a:pt x="1347" y="2371"/>
                </a:lnTo>
                <a:close/>
                <a:moveTo>
                  <a:pt x="1781" y="2367"/>
                </a:moveTo>
                <a:lnTo>
                  <a:pt x="1783" y="2367"/>
                </a:lnTo>
                <a:lnTo>
                  <a:pt x="1785" y="2367"/>
                </a:lnTo>
                <a:lnTo>
                  <a:pt x="1785" y="2369"/>
                </a:lnTo>
                <a:lnTo>
                  <a:pt x="1786" y="2369"/>
                </a:lnTo>
                <a:lnTo>
                  <a:pt x="1788" y="2371"/>
                </a:lnTo>
                <a:lnTo>
                  <a:pt x="1790" y="2372"/>
                </a:lnTo>
                <a:lnTo>
                  <a:pt x="1791" y="2372"/>
                </a:lnTo>
                <a:lnTo>
                  <a:pt x="1791" y="2374"/>
                </a:lnTo>
                <a:lnTo>
                  <a:pt x="1793" y="2374"/>
                </a:lnTo>
                <a:lnTo>
                  <a:pt x="1793" y="2376"/>
                </a:lnTo>
                <a:lnTo>
                  <a:pt x="1795" y="2376"/>
                </a:lnTo>
                <a:lnTo>
                  <a:pt x="1795" y="2377"/>
                </a:lnTo>
                <a:lnTo>
                  <a:pt x="1796" y="2379"/>
                </a:lnTo>
                <a:lnTo>
                  <a:pt x="1798" y="2381"/>
                </a:lnTo>
                <a:lnTo>
                  <a:pt x="1798" y="2382"/>
                </a:lnTo>
                <a:lnTo>
                  <a:pt x="1800" y="2382"/>
                </a:lnTo>
                <a:lnTo>
                  <a:pt x="1800" y="2384"/>
                </a:lnTo>
                <a:lnTo>
                  <a:pt x="1801" y="2384"/>
                </a:lnTo>
                <a:lnTo>
                  <a:pt x="1800" y="2384"/>
                </a:lnTo>
                <a:lnTo>
                  <a:pt x="1801" y="2384"/>
                </a:lnTo>
                <a:lnTo>
                  <a:pt x="1803" y="2384"/>
                </a:lnTo>
                <a:lnTo>
                  <a:pt x="1803" y="2386"/>
                </a:lnTo>
                <a:lnTo>
                  <a:pt x="1803" y="2387"/>
                </a:lnTo>
                <a:lnTo>
                  <a:pt x="1805" y="2387"/>
                </a:lnTo>
                <a:lnTo>
                  <a:pt x="1806" y="2389"/>
                </a:lnTo>
                <a:lnTo>
                  <a:pt x="1808" y="2389"/>
                </a:lnTo>
                <a:lnTo>
                  <a:pt x="1808" y="2391"/>
                </a:lnTo>
                <a:lnTo>
                  <a:pt x="1810" y="2391"/>
                </a:lnTo>
                <a:lnTo>
                  <a:pt x="1810" y="2392"/>
                </a:lnTo>
                <a:lnTo>
                  <a:pt x="1811" y="2392"/>
                </a:lnTo>
                <a:lnTo>
                  <a:pt x="1811" y="2394"/>
                </a:lnTo>
                <a:lnTo>
                  <a:pt x="1813" y="2394"/>
                </a:lnTo>
                <a:lnTo>
                  <a:pt x="1813" y="2396"/>
                </a:lnTo>
                <a:lnTo>
                  <a:pt x="1813" y="2397"/>
                </a:lnTo>
                <a:lnTo>
                  <a:pt x="1815" y="2397"/>
                </a:lnTo>
                <a:lnTo>
                  <a:pt x="1815" y="2399"/>
                </a:lnTo>
                <a:lnTo>
                  <a:pt x="1816" y="2399"/>
                </a:lnTo>
                <a:lnTo>
                  <a:pt x="1816" y="2401"/>
                </a:lnTo>
                <a:lnTo>
                  <a:pt x="1818" y="2401"/>
                </a:lnTo>
                <a:lnTo>
                  <a:pt x="1818" y="2402"/>
                </a:lnTo>
                <a:lnTo>
                  <a:pt x="1818" y="2404"/>
                </a:lnTo>
                <a:lnTo>
                  <a:pt x="1820" y="2404"/>
                </a:lnTo>
                <a:lnTo>
                  <a:pt x="1820" y="2406"/>
                </a:lnTo>
                <a:lnTo>
                  <a:pt x="1821" y="2406"/>
                </a:lnTo>
                <a:lnTo>
                  <a:pt x="1821" y="2407"/>
                </a:lnTo>
                <a:lnTo>
                  <a:pt x="1821" y="2409"/>
                </a:lnTo>
                <a:lnTo>
                  <a:pt x="1821" y="2407"/>
                </a:lnTo>
                <a:lnTo>
                  <a:pt x="1823" y="2409"/>
                </a:lnTo>
                <a:lnTo>
                  <a:pt x="1823" y="2411"/>
                </a:lnTo>
                <a:lnTo>
                  <a:pt x="1825" y="2411"/>
                </a:lnTo>
                <a:lnTo>
                  <a:pt x="1826" y="2411"/>
                </a:lnTo>
                <a:lnTo>
                  <a:pt x="1826" y="2412"/>
                </a:lnTo>
                <a:lnTo>
                  <a:pt x="1828" y="2412"/>
                </a:lnTo>
                <a:lnTo>
                  <a:pt x="1830" y="2412"/>
                </a:lnTo>
                <a:lnTo>
                  <a:pt x="1830" y="2414"/>
                </a:lnTo>
                <a:lnTo>
                  <a:pt x="1828" y="2414"/>
                </a:lnTo>
                <a:lnTo>
                  <a:pt x="1830" y="2414"/>
                </a:lnTo>
                <a:lnTo>
                  <a:pt x="1831" y="2414"/>
                </a:lnTo>
                <a:lnTo>
                  <a:pt x="1831" y="2416"/>
                </a:lnTo>
                <a:lnTo>
                  <a:pt x="1831" y="2417"/>
                </a:lnTo>
                <a:lnTo>
                  <a:pt x="1833" y="2417"/>
                </a:lnTo>
                <a:lnTo>
                  <a:pt x="1833" y="2419"/>
                </a:lnTo>
                <a:lnTo>
                  <a:pt x="1833" y="2421"/>
                </a:lnTo>
                <a:lnTo>
                  <a:pt x="1835" y="2421"/>
                </a:lnTo>
                <a:lnTo>
                  <a:pt x="1836" y="2422"/>
                </a:lnTo>
                <a:lnTo>
                  <a:pt x="1838" y="2424"/>
                </a:lnTo>
                <a:lnTo>
                  <a:pt x="1840" y="2426"/>
                </a:lnTo>
                <a:lnTo>
                  <a:pt x="1840" y="2427"/>
                </a:lnTo>
                <a:lnTo>
                  <a:pt x="1841" y="2427"/>
                </a:lnTo>
                <a:lnTo>
                  <a:pt x="1841" y="2429"/>
                </a:lnTo>
                <a:lnTo>
                  <a:pt x="1843" y="2429"/>
                </a:lnTo>
                <a:lnTo>
                  <a:pt x="1843" y="2431"/>
                </a:lnTo>
                <a:lnTo>
                  <a:pt x="1845" y="2431"/>
                </a:lnTo>
                <a:lnTo>
                  <a:pt x="1845" y="2432"/>
                </a:lnTo>
                <a:lnTo>
                  <a:pt x="1845" y="2434"/>
                </a:lnTo>
                <a:lnTo>
                  <a:pt x="1845" y="2436"/>
                </a:lnTo>
                <a:lnTo>
                  <a:pt x="1845" y="2437"/>
                </a:lnTo>
                <a:lnTo>
                  <a:pt x="1845" y="2439"/>
                </a:lnTo>
                <a:lnTo>
                  <a:pt x="1845" y="2441"/>
                </a:lnTo>
                <a:lnTo>
                  <a:pt x="1843" y="2441"/>
                </a:lnTo>
                <a:lnTo>
                  <a:pt x="1843" y="2442"/>
                </a:lnTo>
                <a:lnTo>
                  <a:pt x="1843" y="2444"/>
                </a:lnTo>
                <a:lnTo>
                  <a:pt x="1843" y="2446"/>
                </a:lnTo>
                <a:lnTo>
                  <a:pt x="1843" y="2447"/>
                </a:lnTo>
                <a:lnTo>
                  <a:pt x="1843" y="2449"/>
                </a:lnTo>
                <a:lnTo>
                  <a:pt x="1843" y="2451"/>
                </a:lnTo>
                <a:lnTo>
                  <a:pt x="1843" y="2452"/>
                </a:lnTo>
                <a:lnTo>
                  <a:pt x="1843" y="2454"/>
                </a:lnTo>
                <a:lnTo>
                  <a:pt x="1843" y="2456"/>
                </a:lnTo>
                <a:lnTo>
                  <a:pt x="1843" y="2457"/>
                </a:lnTo>
                <a:lnTo>
                  <a:pt x="1843" y="2459"/>
                </a:lnTo>
                <a:lnTo>
                  <a:pt x="1843" y="2461"/>
                </a:lnTo>
                <a:lnTo>
                  <a:pt x="1843" y="2462"/>
                </a:lnTo>
                <a:lnTo>
                  <a:pt x="1843" y="2464"/>
                </a:lnTo>
                <a:lnTo>
                  <a:pt x="1843" y="2466"/>
                </a:lnTo>
                <a:lnTo>
                  <a:pt x="1843" y="2467"/>
                </a:lnTo>
                <a:lnTo>
                  <a:pt x="1841" y="2467"/>
                </a:lnTo>
                <a:lnTo>
                  <a:pt x="1843" y="2467"/>
                </a:lnTo>
                <a:lnTo>
                  <a:pt x="1843" y="2469"/>
                </a:lnTo>
                <a:lnTo>
                  <a:pt x="1841" y="2469"/>
                </a:lnTo>
                <a:lnTo>
                  <a:pt x="1841" y="2471"/>
                </a:lnTo>
                <a:lnTo>
                  <a:pt x="1841" y="2472"/>
                </a:lnTo>
                <a:lnTo>
                  <a:pt x="1841" y="2474"/>
                </a:lnTo>
                <a:lnTo>
                  <a:pt x="1840" y="2474"/>
                </a:lnTo>
                <a:lnTo>
                  <a:pt x="1840" y="2476"/>
                </a:lnTo>
                <a:lnTo>
                  <a:pt x="1838" y="2476"/>
                </a:lnTo>
                <a:lnTo>
                  <a:pt x="1838" y="2477"/>
                </a:lnTo>
                <a:lnTo>
                  <a:pt x="1836" y="2477"/>
                </a:lnTo>
                <a:lnTo>
                  <a:pt x="1836" y="2479"/>
                </a:lnTo>
                <a:lnTo>
                  <a:pt x="1835" y="2477"/>
                </a:lnTo>
                <a:lnTo>
                  <a:pt x="1835" y="2479"/>
                </a:lnTo>
                <a:lnTo>
                  <a:pt x="1833" y="2479"/>
                </a:lnTo>
                <a:lnTo>
                  <a:pt x="1833" y="2477"/>
                </a:lnTo>
                <a:lnTo>
                  <a:pt x="1831" y="2477"/>
                </a:lnTo>
                <a:lnTo>
                  <a:pt x="1831" y="2476"/>
                </a:lnTo>
                <a:lnTo>
                  <a:pt x="1833" y="2476"/>
                </a:lnTo>
                <a:lnTo>
                  <a:pt x="1833" y="2474"/>
                </a:lnTo>
                <a:lnTo>
                  <a:pt x="1831" y="2474"/>
                </a:lnTo>
                <a:lnTo>
                  <a:pt x="1831" y="2476"/>
                </a:lnTo>
                <a:lnTo>
                  <a:pt x="1831" y="2474"/>
                </a:lnTo>
                <a:lnTo>
                  <a:pt x="1831" y="2472"/>
                </a:lnTo>
                <a:lnTo>
                  <a:pt x="1833" y="2472"/>
                </a:lnTo>
                <a:lnTo>
                  <a:pt x="1831" y="2472"/>
                </a:lnTo>
                <a:lnTo>
                  <a:pt x="1831" y="2471"/>
                </a:lnTo>
                <a:lnTo>
                  <a:pt x="1833" y="2471"/>
                </a:lnTo>
                <a:lnTo>
                  <a:pt x="1833" y="2469"/>
                </a:lnTo>
                <a:lnTo>
                  <a:pt x="1831" y="2469"/>
                </a:lnTo>
                <a:lnTo>
                  <a:pt x="1831" y="2471"/>
                </a:lnTo>
                <a:lnTo>
                  <a:pt x="1831" y="2469"/>
                </a:lnTo>
                <a:lnTo>
                  <a:pt x="1831" y="2471"/>
                </a:lnTo>
                <a:lnTo>
                  <a:pt x="1831" y="2469"/>
                </a:lnTo>
                <a:lnTo>
                  <a:pt x="1831" y="2471"/>
                </a:lnTo>
                <a:lnTo>
                  <a:pt x="1830" y="2471"/>
                </a:lnTo>
                <a:lnTo>
                  <a:pt x="1828" y="2471"/>
                </a:lnTo>
                <a:lnTo>
                  <a:pt x="1830" y="2469"/>
                </a:lnTo>
                <a:lnTo>
                  <a:pt x="1831" y="2467"/>
                </a:lnTo>
                <a:lnTo>
                  <a:pt x="1831" y="2466"/>
                </a:lnTo>
                <a:lnTo>
                  <a:pt x="1831" y="2464"/>
                </a:lnTo>
                <a:lnTo>
                  <a:pt x="1830" y="2464"/>
                </a:lnTo>
                <a:lnTo>
                  <a:pt x="1830" y="2466"/>
                </a:lnTo>
                <a:lnTo>
                  <a:pt x="1828" y="2466"/>
                </a:lnTo>
                <a:lnTo>
                  <a:pt x="1828" y="2464"/>
                </a:lnTo>
                <a:lnTo>
                  <a:pt x="1828" y="2462"/>
                </a:lnTo>
                <a:lnTo>
                  <a:pt x="1830" y="2464"/>
                </a:lnTo>
                <a:lnTo>
                  <a:pt x="1830" y="2462"/>
                </a:lnTo>
                <a:lnTo>
                  <a:pt x="1828" y="2462"/>
                </a:lnTo>
                <a:lnTo>
                  <a:pt x="1830" y="2462"/>
                </a:lnTo>
                <a:lnTo>
                  <a:pt x="1830" y="2461"/>
                </a:lnTo>
                <a:lnTo>
                  <a:pt x="1828" y="2461"/>
                </a:lnTo>
                <a:lnTo>
                  <a:pt x="1828" y="2459"/>
                </a:lnTo>
                <a:lnTo>
                  <a:pt x="1828" y="2457"/>
                </a:lnTo>
                <a:lnTo>
                  <a:pt x="1828" y="2456"/>
                </a:lnTo>
                <a:lnTo>
                  <a:pt x="1826" y="2456"/>
                </a:lnTo>
                <a:lnTo>
                  <a:pt x="1826" y="2457"/>
                </a:lnTo>
                <a:lnTo>
                  <a:pt x="1825" y="2457"/>
                </a:lnTo>
                <a:lnTo>
                  <a:pt x="1825" y="2456"/>
                </a:lnTo>
                <a:lnTo>
                  <a:pt x="1823" y="2456"/>
                </a:lnTo>
                <a:lnTo>
                  <a:pt x="1823" y="2457"/>
                </a:lnTo>
                <a:lnTo>
                  <a:pt x="1825" y="2457"/>
                </a:lnTo>
                <a:lnTo>
                  <a:pt x="1825" y="2459"/>
                </a:lnTo>
                <a:lnTo>
                  <a:pt x="1825" y="2461"/>
                </a:lnTo>
                <a:lnTo>
                  <a:pt x="1823" y="2461"/>
                </a:lnTo>
                <a:lnTo>
                  <a:pt x="1821" y="2461"/>
                </a:lnTo>
                <a:lnTo>
                  <a:pt x="1821" y="2459"/>
                </a:lnTo>
                <a:lnTo>
                  <a:pt x="1820" y="2459"/>
                </a:lnTo>
                <a:lnTo>
                  <a:pt x="1820" y="2461"/>
                </a:lnTo>
                <a:lnTo>
                  <a:pt x="1818" y="2459"/>
                </a:lnTo>
                <a:lnTo>
                  <a:pt x="1816" y="2457"/>
                </a:lnTo>
                <a:lnTo>
                  <a:pt x="1815" y="2456"/>
                </a:lnTo>
                <a:lnTo>
                  <a:pt x="1816" y="2456"/>
                </a:lnTo>
                <a:lnTo>
                  <a:pt x="1815" y="2456"/>
                </a:lnTo>
                <a:lnTo>
                  <a:pt x="1815" y="2454"/>
                </a:lnTo>
                <a:lnTo>
                  <a:pt x="1815" y="2452"/>
                </a:lnTo>
                <a:lnTo>
                  <a:pt x="1813" y="2452"/>
                </a:lnTo>
                <a:lnTo>
                  <a:pt x="1813" y="2451"/>
                </a:lnTo>
                <a:lnTo>
                  <a:pt x="1813" y="2452"/>
                </a:lnTo>
                <a:lnTo>
                  <a:pt x="1811" y="2452"/>
                </a:lnTo>
                <a:lnTo>
                  <a:pt x="1811" y="2451"/>
                </a:lnTo>
                <a:lnTo>
                  <a:pt x="1811" y="2452"/>
                </a:lnTo>
                <a:lnTo>
                  <a:pt x="1810" y="2452"/>
                </a:lnTo>
                <a:lnTo>
                  <a:pt x="1810" y="2451"/>
                </a:lnTo>
                <a:lnTo>
                  <a:pt x="1808" y="2451"/>
                </a:lnTo>
                <a:lnTo>
                  <a:pt x="1808" y="2449"/>
                </a:lnTo>
                <a:lnTo>
                  <a:pt x="1808" y="2447"/>
                </a:lnTo>
                <a:lnTo>
                  <a:pt x="1806" y="2447"/>
                </a:lnTo>
                <a:lnTo>
                  <a:pt x="1806" y="2446"/>
                </a:lnTo>
                <a:lnTo>
                  <a:pt x="1806" y="2447"/>
                </a:lnTo>
                <a:lnTo>
                  <a:pt x="1805" y="2447"/>
                </a:lnTo>
                <a:lnTo>
                  <a:pt x="1803" y="2446"/>
                </a:lnTo>
                <a:lnTo>
                  <a:pt x="1803" y="2444"/>
                </a:lnTo>
                <a:lnTo>
                  <a:pt x="1805" y="2444"/>
                </a:lnTo>
                <a:lnTo>
                  <a:pt x="1806" y="2444"/>
                </a:lnTo>
                <a:lnTo>
                  <a:pt x="1805" y="2442"/>
                </a:lnTo>
                <a:lnTo>
                  <a:pt x="1806" y="2442"/>
                </a:lnTo>
                <a:lnTo>
                  <a:pt x="1806" y="2441"/>
                </a:lnTo>
                <a:lnTo>
                  <a:pt x="1805" y="2441"/>
                </a:lnTo>
                <a:lnTo>
                  <a:pt x="1805" y="2442"/>
                </a:lnTo>
                <a:lnTo>
                  <a:pt x="1805" y="2441"/>
                </a:lnTo>
                <a:lnTo>
                  <a:pt x="1805" y="2439"/>
                </a:lnTo>
                <a:lnTo>
                  <a:pt x="1806" y="2439"/>
                </a:lnTo>
                <a:lnTo>
                  <a:pt x="1806" y="2437"/>
                </a:lnTo>
                <a:lnTo>
                  <a:pt x="1806" y="2436"/>
                </a:lnTo>
                <a:lnTo>
                  <a:pt x="1808" y="2436"/>
                </a:lnTo>
                <a:lnTo>
                  <a:pt x="1808" y="2434"/>
                </a:lnTo>
                <a:lnTo>
                  <a:pt x="1806" y="2434"/>
                </a:lnTo>
                <a:lnTo>
                  <a:pt x="1806" y="2436"/>
                </a:lnTo>
                <a:lnTo>
                  <a:pt x="1805" y="2436"/>
                </a:lnTo>
                <a:lnTo>
                  <a:pt x="1803" y="2436"/>
                </a:lnTo>
                <a:lnTo>
                  <a:pt x="1803" y="2434"/>
                </a:lnTo>
                <a:lnTo>
                  <a:pt x="1801" y="2434"/>
                </a:lnTo>
                <a:lnTo>
                  <a:pt x="1800" y="2434"/>
                </a:lnTo>
                <a:lnTo>
                  <a:pt x="1800" y="2432"/>
                </a:lnTo>
                <a:lnTo>
                  <a:pt x="1800" y="2431"/>
                </a:lnTo>
                <a:lnTo>
                  <a:pt x="1798" y="2431"/>
                </a:lnTo>
                <a:lnTo>
                  <a:pt x="1798" y="2432"/>
                </a:lnTo>
                <a:lnTo>
                  <a:pt x="1798" y="2431"/>
                </a:lnTo>
                <a:lnTo>
                  <a:pt x="1796" y="2431"/>
                </a:lnTo>
                <a:lnTo>
                  <a:pt x="1798" y="2431"/>
                </a:lnTo>
                <a:lnTo>
                  <a:pt x="1798" y="2429"/>
                </a:lnTo>
                <a:lnTo>
                  <a:pt x="1796" y="2429"/>
                </a:lnTo>
                <a:lnTo>
                  <a:pt x="1796" y="2427"/>
                </a:lnTo>
                <a:lnTo>
                  <a:pt x="1795" y="2427"/>
                </a:lnTo>
                <a:lnTo>
                  <a:pt x="1793" y="2427"/>
                </a:lnTo>
                <a:lnTo>
                  <a:pt x="1793" y="2426"/>
                </a:lnTo>
                <a:lnTo>
                  <a:pt x="1793" y="2427"/>
                </a:lnTo>
                <a:lnTo>
                  <a:pt x="1793" y="2426"/>
                </a:lnTo>
                <a:lnTo>
                  <a:pt x="1793" y="2424"/>
                </a:lnTo>
                <a:lnTo>
                  <a:pt x="1795" y="2424"/>
                </a:lnTo>
                <a:lnTo>
                  <a:pt x="1793" y="2424"/>
                </a:lnTo>
                <a:lnTo>
                  <a:pt x="1793" y="2422"/>
                </a:lnTo>
                <a:lnTo>
                  <a:pt x="1793" y="2424"/>
                </a:lnTo>
                <a:lnTo>
                  <a:pt x="1791" y="2424"/>
                </a:lnTo>
                <a:lnTo>
                  <a:pt x="1791" y="2422"/>
                </a:lnTo>
                <a:lnTo>
                  <a:pt x="1793" y="2422"/>
                </a:lnTo>
                <a:lnTo>
                  <a:pt x="1791" y="2422"/>
                </a:lnTo>
                <a:lnTo>
                  <a:pt x="1791" y="2424"/>
                </a:lnTo>
                <a:lnTo>
                  <a:pt x="1791" y="2422"/>
                </a:lnTo>
                <a:lnTo>
                  <a:pt x="1791" y="2421"/>
                </a:lnTo>
                <a:lnTo>
                  <a:pt x="1790" y="2421"/>
                </a:lnTo>
                <a:lnTo>
                  <a:pt x="1790" y="2419"/>
                </a:lnTo>
                <a:lnTo>
                  <a:pt x="1790" y="2417"/>
                </a:lnTo>
                <a:lnTo>
                  <a:pt x="1790" y="2416"/>
                </a:lnTo>
                <a:lnTo>
                  <a:pt x="1790" y="2414"/>
                </a:lnTo>
                <a:lnTo>
                  <a:pt x="1790" y="2412"/>
                </a:lnTo>
                <a:lnTo>
                  <a:pt x="1788" y="2412"/>
                </a:lnTo>
                <a:lnTo>
                  <a:pt x="1788" y="2411"/>
                </a:lnTo>
                <a:lnTo>
                  <a:pt x="1788" y="2409"/>
                </a:lnTo>
                <a:lnTo>
                  <a:pt x="1788" y="2407"/>
                </a:lnTo>
                <a:lnTo>
                  <a:pt x="1786" y="2406"/>
                </a:lnTo>
                <a:lnTo>
                  <a:pt x="1788" y="2406"/>
                </a:lnTo>
                <a:lnTo>
                  <a:pt x="1788" y="2407"/>
                </a:lnTo>
                <a:lnTo>
                  <a:pt x="1790" y="2407"/>
                </a:lnTo>
                <a:lnTo>
                  <a:pt x="1790" y="2409"/>
                </a:lnTo>
                <a:lnTo>
                  <a:pt x="1791" y="2409"/>
                </a:lnTo>
                <a:lnTo>
                  <a:pt x="1793" y="2409"/>
                </a:lnTo>
                <a:lnTo>
                  <a:pt x="1793" y="2411"/>
                </a:lnTo>
                <a:lnTo>
                  <a:pt x="1795" y="2411"/>
                </a:lnTo>
                <a:lnTo>
                  <a:pt x="1796" y="2411"/>
                </a:lnTo>
                <a:lnTo>
                  <a:pt x="1796" y="2412"/>
                </a:lnTo>
                <a:lnTo>
                  <a:pt x="1798" y="2412"/>
                </a:lnTo>
                <a:lnTo>
                  <a:pt x="1798" y="2411"/>
                </a:lnTo>
                <a:lnTo>
                  <a:pt x="1796" y="2411"/>
                </a:lnTo>
                <a:lnTo>
                  <a:pt x="1795" y="2411"/>
                </a:lnTo>
                <a:lnTo>
                  <a:pt x="1795" y="2409"/>
                </a:lnTo>
                <a:lnTo>
                  <a:pt x="1793" y="2409"/>
                </a:lnTo>
                <a:lnTo>
                  <a:pt x="1791" y="2409"/>
                </a:lnTo>
                <a:lnTo>
                  <a:pt x="1791" y="2407"/>
                </a:lnTo>
                <a:lnTo>
                  <a:pt x="1790" y="2407"/>
                </a:lnTo>
                <a:lnTo>
                  <a:pt x="1788" y="2407"/>
                </a:lnTo>
                <a:lnTo>
                  <a:pt x="1788" y="2406"/>
                </a:lnTo>
                <a:lnTo>
                  <a:pt x="1790" y="2406"/>
                </a:lnTo>
                <a:lnTo>
                  <a:pt x="1788" y="2406"/>
                </a:lnTo>
                <a:lnTo>
                  <a:pt x="1786" y="2404"/>
                </a:lnTo>
                <a:lnTo>
                  <a:pt x="1785" y="2404"/>
                </a:lnTo>
                <a:lnTo>
                  <a:pt x="1785" y="2402"/>
                </a:lnTo>
                <a:lnTo>
                  <a:pt x="1783" y="2402"/>
                </a:lnTo>
                <a:lnTo>
                  <a:pt x="1781" y="2402"/>
                </a:lnTo>
                <a:lnTo>
                  <a:pt x="1781" y="2401"/>
                </a:lnTo>
                <a:lnTo>
                  <a:pt x="1781" y="2399"/>
                </a:lnTo>
                <a:lnTo>
                  <a:pt x="1780" y="2399"/>
                </a:lnTo>
                <a:lnTo>
                  <a:pt x="1780" y="2397"/>
                </a:lnTo>
                <a:lnTo>
                  <a:pt x="1780" y="2399"/>
                </a:lnTo>
                <a:lnTo>
                  <a:pt x="1780" y="2401"/>
                </a:lnTo>
                <a:lnTo>
                  <a:pt x="1778" y="2401"/>
                </a:lnTo>
                <a:lnTo>
                  <a:pt x="1778" y="2399"/>
                </a:lnTo>
                <a:lnTo>
                  <a:pt x="1778" y="2397"/>
                </a:lnTo>
                <a:lnTo>
                  <a:pt x="1776" y="2397"/>
                </a:lnTo>
                <a:lnTo>
                  <a:pt x="1776" y="2399"/>
                </a:lnTo>
                <a:lnTo>
                  <a:pt x="1776" y="2397"/>
                </a:lnTo>
                <a:lnTo>
                  <a:pt x="1776" y="2396"/>
                </a:lnTo>
                <a:lnTo>
                  <a:pt x="1778" y="2396"/>
                </a:lnTo>
                <a:lnTo>
                  <a:pt x="1778" y="2397"/>
                </a:lnTo>
                <a:lnTo>
                  <a:pt x="1780" y="2397"/>
                </a:lnTo>
                <a:lnTo>
                  <a:pt x="1780" y="2396"/>
                </a:lnTo>
                <a:lnTo>
                  <a:pt x="1781" y="2396"/>
                </a:lnTo>
                <a:lnTo>
                  <a:pt x="1781" y="2394"/>
                </a:lnTo>
                <a:lnTo>
                  <a:pt x="1781" y="2396"/>
                </a:lnTo>
                <a:lnTo>
                  <a:pt x="1781" y="2394"/>
                </a:lnTo>
                <a:lnTo>
                  <a:pt x="1780" y="2394"/>
                </a:lnTo>
                <a:lnTo>
                  <a:pt x="1780" y="2392"/>
                </a:lnTo>
                <a:lnTo>
                  <a:pt x="1778" y="2392"/>
                </a:lnTo>
                <a:lnTo>
                  <a:pt x="1778" y="2391"/>
                </a:lnTo>
                <a:lnTo>
                  <a:pt x="1778" y="2389"/>
                </a:lnTo>
                <a:lnTo>
                  <a:pt x="1776" y="2389"/>
                </a:lnTo>
                <a:lnTo>
                  <a:pt x="1776" y="2387"/>
                </a:lnTo>
                <a:lnTo>
                  <a:pt x="1776" y="2386"/>
                </a:lnTo>
                <a:lnTo>
                  <a:pt x="1776" y="2384"/>
                </a:lnTo>
                <a:lnTo>
                  <a:pt x="1776" y="2382"/>
                </a:lnTo>
                <a:lnTo>
                  <a:pt x="1776" y="2381"/>
                </a:lnTo>
                <a:lnTo>
                  <a:pt x="1778" y="2381"/>
                </a:lnTo>
                <a:lnTo>
                  <a:pt x="1780" y="2381"/>
                </a:lnTo>
                <a:lnTo>
                  <a:pt x="1780" y="2379"/>
                </a:lnTo>
                <a:lnTo>
                  <a:pt x="1781" y="2379"/>
                </a:lnTo>
                <a:lnTo>
                  <a:pt x="1781" y="2377"/>
                </a:lnTo>
                <a:lnTo>
                  <a:pt x="1780" y="2377"/>
                </a:lnTo>
                <a:lnTo>
                  <a:pt x="1781" y="2377"/>
                </a:lnTo>
                <a:lnTo>
                  <a:pt x="1780" y="2377"/>
                </a:lnTo>
                <a:lnTo>
                  <a:pt x="1780" y="2376"/>
                </a:lnTo>
                <a:lnTo>
                  <a:pt x="1780" y="2374"/>
                </a:lnTo>
                <a:lnTo>
                  <a:pt x="1778" y="2374"/>
                </a:lnTo>
                <a:lnTo>
                  <a:pt x="1778" y="2372"/>
                </a:lnTo>
                <a:lnTo>
                  <a:pt x="1778" y="2371"/>
                </a:lnTo>
                <a:lnTo>
                  <a:pt x="1778" y="2369"/>
                </a:lnTo>
                <a:lnTo>
                  <a:pt x="1780" y="2369"/>
                </a:lnTo>
                <a:lnTo>
                  <a:pt x="1780" y="2367"/>
                </a:lnTo>
                <a:lnTo>
                  <a:pt x="1781" y="2367"/>
                </a:lnTo>
                <a:close/>
                <a:moveTo>
                  <a:pt x="1876" y="2366"/>
                </a:moveTo>
                <a:lnTo>
                  <a:pt x="1876" y="2364"/>
                </a:lnTo>
                <a:lnTo>
                  <a:pt x="1875" y="2364"/>
                </a:lnTo>
                <a:lnTo>
                  <a:pt x="1876" y="2364"/>
                </a:lnTo>
                <a:lnTo>
                  <a:pt x="1876" y="2366"/>
                </a:lnTo>
                <a:close/>
                <a:moveTo>
                  <a:pt x="1764" y="2362"/>
                </a:moveTo>
                <a:lnTo>
                  <a:pt x="1764" y="2364"/>
                </a:lnTo>
                <a:lnTo>
                  <a:pt x="1763" y="2364"/>
                </a:lnTo>
                <a:lnTo>
                  <a:pt x="1763" y="2362"/>
                </a:lnTo>
                <a:lnTo>
                  <a:pt x="1764" y="2362"/>
                </a:lnTo>
                <a:close/>
                <a:moveTo>
                  <a:pt x="1987" y="2379"/>
                </a:moveTo>
                <a:lnTo>
                  <a:pt x="1987" y="2381"/>
                </a:lnTo>
                <a:lnTo>
                  <a:pt x="1985" y="2382"/>
                </a:lnTo>
                <a:lnTo>
                  <a:pt x="1985" y="2384"/>
                </a:lnTo>
                <a:lnTo>
                  <a:pt x="1987" y="2384"/>
                </a:lnTo>
                <a:lnTo>
                  <a:pt x="1985" y="2384"/>
                </a:lnTo>
                <a:lnTo>
                  <a:pt x="1985" y="2386"/>
                </a:lnTo>
                <a:lnTo>
                  <a:pt x="1985" y="2387"/>
                </a:lnTo>
                <a:lnTo>
                  <a:pt x="1985" y="2389"/>
                </a:lnTo>
                <a:lnTo>
                  <a:pt x="1985" y="2391"/>
                </a:lnTo>
                <a:lnTo>
                  <a:pt x="1985" y="2392"/>
                </a:lnTo>
                <a:lnTo>
                  <a:pt x="1983" y="2392"/>
                </a:lnTo>
                <a:lnTo>
                  <a:pt x="1983" y="2394"/>
                </a:lnTo>
                <a:lnTo>
                  <a:pt x="1983" y="2396"/>
                </a:lnTo>
                <a:lnTo>
                  <a:pt x="1983" y="2397"/>
                </a:lnTo>
                <a:lnTo>
                  <a:pt x="1982" y="2397"/>
                </a:lnTo>
                <a:lnTo>
                  <a:pt x="1982" y="2399"/>
                </a:lnTo>
                <a:lnTo>
                  <a:pt x="1980" y="2401"/>
                </a:lnTo>
                <a:lnTo>
                  <a:pt x="1980" y="2402"/>
                </a:lnTo>
                <a:lnTo>
                  <a:pt x="1980" y="2404"/>
                </a:lnTo>
                <a:lnTo>
                  <a:pt x="1978" y="2404"/>
                </a:lnTo>
                <a:lnTo>
                  <a:pt x="1978" y="2406"/>
                </a:lnTo>
                <a:lnTo>
                  <a:pt x="1978" y="2407"/>
                </a:lnTo>
                <a:lnTo>
                  <a:pt x="1977" y="2407"/>
                </a:lnTo>
                <a:lnTo>
                  <a:pt x="1977" y="2406"/>
                </a:lnTo>
                <a:lnTo>
                  <a:pt x="1977" y="2404"/>
                </a:lnTo>
                <a:lnTo>
                  <a:pt x="1975" y="2404"/>
                </a:lnTo>
                <a:lnTo>
                  <a:pt x="1975" y="2402"/>
                </a:lnTo>
                <a:lnTo>
                  <a:pt x="1975" y="2401"/>
                </a:lnTo>
                <a:lnTo>
                  <a:pt x="1975" y="2402"/>
                </a:lnTo>
                <a:lnTo>
                  <a:pt x="1975" y="2404"/>
                </a:lnTo>
                <a:lnTo>
                  <a:pt x="1977" y="2409"/>
                </a:lnTo>
                <a:lnTo>
                  <a:pt x="1975" y="2409"/>
                </a:lnTo>
                <a:lnTo>
                  <a:pt x="1975" y="2411"/>
                </a:lnTo>
                <a:lnTo>
                  <a:pt x="1975" y="2412"/>
                </a:lnTo>
                <a:lnTo>
                  <a:pt x="1975" y="2414"/>
                </a:lnTo>
                <a:lnTo>
                  <a:pt x="1975" y="2416"/>
                </a:lnTo>
                <a:lnTo>
                  <a:pt x="1975" y="2417"/>
                </a:lnTo>
                <a:lnTo>
                  <a:pt x="1975" y="2419"/>
                </a:lnTo>
                <a:lnTo>
                  <a:pt x="1975" y="2421"/>
                </a:lnTo>
                <a:lnTo>
                  <a:pt x="1973" y="2421"/>
                </a:lnTo>
                <a:lnTo>
                  <a:pt x="1973" y="2422"/>
                </a:lnTo>
                <a:lnTo>
                  <a:pt x="1973" y="2424"/>
                </a:lnTo>
                <a:lnTo>
                  <a:pt x="1972" y="2424"/>
                </a:lnTo>
                <a:lnTo>
                  <a:pt x="1972" y="2426"/>
                </a:lnTo>
                <a:lnTo>
                  <a:pt x="1972" y="2427"/>
                </a:lnTo>
                <a:lnTo>
                  <a:pt x="1970" y="2427"/>
                </a:lnTo>
                <a:lnTo>
                  <a:pt x="1970" y="2429"/>
                </a:lnTo>
                <a:lnTo>
                  <a:pt x="1970" y="2431"/>
                </a:lnTo>
                <a:lnTo>
                  <a:pt x="1970" y="2432"/>
                </a:lnTo>
                <a:lnTo>
                  <a:pt x="1968" y="2434"/>
                </a:lnTo>
                <a:lnTo>
                  <a:pt x="1968" y="2436"/>
                </a:lnTo>
                <a:lnTo>
                  <a:pt x="1967" y="2436"/>
                </a:lnTo>
                <a:lnTo>
                  <a:pt x="1965" y="2437"/>
                </a:lnTo>
                <a:lnTo>
                  <a:pt x="1963" y="2437"/>
                </a:lnTo>
                <a:lnTo>
                  <a:pt x="1962" y="2437"/>
                </a:lnTo>
                <a:lnTo>
                  <a:pt x="1962" y="2439"/>
                </a:lnTo>
                <a:lnTo>
                  <a:pt x="1960" y="2439"/>
                </a:lnTo>
                <a:lnTo>
                  <a:pt x="1960" y="2437"/>
                </a:lnTo>
                <a:lnTo>
                  <a:pt x="1960" y="2436"/>
                </a:lnTo>
                <a:lnTo>
                  <a:pt x="1962" y="2436"/>
                </a:lnTo>
                <a:lnTo>
                  <a:pt x="1960" y="2436"/>
                </a:lnTo>
                <a:lnTo>
                  <a:pt x="1962" y="2434"/>
                </a:lnTo>
                <a:lnTo>
                  <a:pt x="1960" y="2434"/>
                </a:lnTo>
                <a:lnTo>
                  <a:pt x="1962" y="2434"/>
                </a:lnTo>
                <a:lnTo>
                  <a:pt x="1962" y="2432"/>
                </a:lnTo>
                <a:lnTo>
                  <a:pt x="1962" y="2431"/>
                </a:lnTo>
                <a:lnTo>
                  <a:pt x="1960" y="2431"/>
                </a:lnTo>
                <a:lnTo>
                  <a:pt x="1960" y="2432"/>
                </a:lnTo>
                <a:lnTo>
                  <a:pt x="1960" y="2434"/>
                </a:lnTo>
                <a:lnTo>
                  <a:pt x="1960" y="2436"/>
                </a:lnTo>
                <a:lnTo>
                  <a:pt x="1960" y="2437"/>
                </a:lnTo>
                <a:lnTo>
                  <a:pt x="1960" y="2439"/>
                </a:lnTo>
                <a:lnTo>
                  <a:pt x="1960" y="2441"/>
                </a:lnTo>
                <a:lnTo>
                  <a:pt x="1960" y="2442"/>
                </a:lnTo>
                <a:lnTo>
                  <a:pt x="1960" y="2444"/>
                </a:lnTo>
                <a:lnTo>
                  <a:pt x="1960" y="2446"/>
                </a:lnTo>
                <a:lnTo>
                  <a:pt x="1962" y="2446"/>
                </a:lnTo>
                <a:lnTo>
                  <a:pt x="1960" y="2446"/>
                </a:lnTo>
                <a:lnTo>
                  <a:pt x="1962" y="2447"/>
                </a:lnTo>
                <a:lnTo>
                  <a:pt x="1962" y="2449"/>
                </a:lnTo>
                <a:lnTo>
                  <a:pt x="1962" y="2451"/>
                </a:lnTo>
                <a:lnTo>
                  <a:pt x="1962" y="2452"/>
                </a:lnTo>
                <a:lnTo>
                  <a:pt x="1962" y="2454"/>
                </a:lnTo>
                <a:lnTo>
                  <a:pt x="1962" y="2456"/>
                </a:lnTo>
                <a:lnTo>
                  <a:pt x="1962" y="2457"/>
                </a:lnTo>
                <a:lnTo>
                  <a:pt x="1960" y="2457"/>
                </a:lnTo>
                <a:lnTo>
                  <a:pt x="1958" y="2457"/>
                </a:lnTo>
                <a:lnTo>
                  <a:pt x="1956" y="2457"/>
                </a:lnTo>
                <a:lnTo>
                  <a:pt x="1955" y="2457"/>
                </a:lnTo>
                <a:lnTo>
                  <a:pt x="1955" y="2456"/>
                </a:lnTo>
                <a:lnTo>
                  <a:pt x="1953" y="2456"/>
                </a:lnTo>
                <a:lnTo>
                  <a:pt x="1951" y="2456"/>
                </a:lnTo>
                <a:lnTo>
                  <a:pt x="1950" y="2456"/>
                </a:lnTo>
                <a:lnTo>
                  <a:pt x="1948" y="2456"/>
                </a:lnTo>
                <a:lnTo>
                  <a:pt x="1950" y="2456"/>
                </a:lnTo>
                <a:lnTo>
                  <a:pt x="1950" y="2454"/>
                </a:lnTo>
                <a:lnTo>
                  <a:pt x="1948" y="2454"/>
                </a:lnTo>
                <a:lnTo>
                  <a:pt x="1948" y="2456"/>
                </a:lnTo>
                <a:lnTo>
                  <a:pt x="1946" y="2456"/>
                </a:lnTo>
                <a:lnTo>
                  <a:pt x="1946" y="2454"/>
                </a:lnTo>
                <a:lnTo>
                  <a:pt x="1945" y="2454"/>
                </a:lnTo>
                <a:lnTo>
                  <a:pt x="1943" y="2454"/>
                </a:lnTo>
                <a:lnTo>
                  <a:pt x="1943" y="2452"/>
                </a:lnTo>
                <a:lnTo>
                  <a:pt x="1941" y="2452"/>
                </a:lnTo>
                <a:lnTo>
                  <a:pt x="1940" y="2452"/>
                </a:lnTo>
                <a:lnTo>
                  <a:pt x="1938" y="2452"/>
                </a:lnTo>
                <a:lnTo>
                  <a:pt x="1936" y="2451"/>
                </a:lnTo>
                <a:lnTo>
                  <a:pt x="1935" y="2451"/>
                </a:lnTo>
                <a:lnTo>
                  <a:pt x="1933" y="2451"/>
                </a:lnTo>
                <a:lnTo>
                  <a:pt x="1933" y="2449"/>
                </a:lnTo>
                <a:lnTo>
                  <a:pt x="1935" y="2449"/>
                </a:lnTo>
                <a:lnTo>
                  <a:pt x="1935" y="2447"/>
                </a:lnTo>
                <a:lnTo>
                  <a:pt x="1935" y="2446"/>
                </a:lnTo>
                <a:lnTo>
                  <a:pt x="1935" y="2444"/>
                </a:lnTo>
                <a:lnTo>
                  <a:pt x="1933" y="2444"/>
                </a:lnTo>
                <a:lnTo>
                  <a:pt x="1933" y="2442"/>
                </a:lnTo>
                <a:lnTo>
                  <a:pt x="1933" y="2441"/>
                </a:lnTo>
                <a:lnTo>
                  <a:pt x="1933" y="2439"/>
                </a:lnTo>
                <a:lnTo>
                  <a:pt x="1933" y="2437"/>
                </a:lnTo>
                <a:lnTo>
                  <a:pt x="1933" y="2434"/>
                </a:lnTo>
                <a:lnTo>
                  <a:pt x="1933" y="2432"/>
                </a:lnTo>
                <a:lnTo>
                  <a:pt x="1933" y="2431"/>
                </a:lnTo>
                <a:lnTo>
                  <a:pt x="1933" y="2429"/>
                </a:lnTo>
                <a:lnTo>
                  <a:pt x="1933" y="2427"/>
                </a:lnTo>
                <a:lnTo>
                  <a:pt x="1931" y="2427"/>
                </a:lnTo>
                <a:lnTo>
                  <a:pt x="1931" y="2426"/>
                </a:lnTo>
                <a:lnTo>
                  <a:pt x="1931" y="2424"/>
                </a:lnTo>
                <a:lnTo>
                  <a:pt x="1931" y="2422"/>
                </a:lnTo>
                <a:lnTo>
                  <a:pt x="1933" y="2422"/>
                </a:lnTo>
                <a:lnTo>
                  <a:pt x="1933" y="2421"/>
                </a:lnTo>
                <a:lnTo>
                  <a:pt x="1933" y="2419"/>
                </a:lnTo>
                <a:lnTo>
                  <a:pt x="1933" y="2417"/>
                </a:lnTo>
                <a:lnTo>
                  <a:pt x="1933" y="2416"/>
                </a:lnTo>
                <a:lnTo>
                  <a:pt x="1933" y="2414"/>
                </a:lnTo>
                <a:lnTo>
                  <a:pt x="1933" y="2412"/>
                </a:lnTo>
                <a:lnTo>
                  <a:pt x="1935" y="2412"/>
                </a:lnTo>
                <a:lnTo>
                  <a:pt x="1935" y="2411"/>
                </a:lnTo>
                <a:lnTo>
                  <a:pt x="1936" y="2411"/>
                </a:lnTo>
                <a:lnTo>
                  <a:pt x="1938" y="2411"/>
                </a:lnTo>
                <a:lnTo>
                  <a:pt x="1938" y="2412"/>
                </a:lnTo>
                <a:lnTo>
                  <a:pt x="1940" y="2412"/>
                </a:lnTo>
                <a:lnTo>
                  <a:pt x="1941" y="2412"/>
                </a:lnTo>
                <a:lnTo>
                  <a:pt x="1943" y="2412"/>
                </a:lnTo>
                <a:lnTo>
                  <a:pt x="1946" y="2412"/>
                </a:lnTo>
                <a:lnTo>
                  <a:pt x="1948" y="2414"/>
                </a:lnTo>
                <a:lnTo>
                  <a:pt x="1950" y="2414"/>
                </a:lnTo>
                <a:lnTo>
                  <a:pt x="1950" y="2412"/>
                </a:lnTo>
                <a:lnTo>
                  <a:pt x="1950" y="2411"/>
                </a:lnTo>
                <a:lnTo>
                  <a:pt x="1950" y="2409"/>
                </a:lnTo>
                <a:lnTo>
                  <a:pt x="1948" y="2409"/>
                </a:lnTo>
                <a:lnTo>
                  <a:pt x="1948" y="2411"/>
                </a:lnTo>
                <a:lnTo>
                  <a:pt x="1946" y="2411"/>
                </a:lnTo>
                <a:lnTo>
                  <a:pt x="1946" y="2409"/>
                </a:lnTo>
                <a:lnTo>
                  <a:pt x="1945" y="2409"/>
                </a:lnTo>
                <a:lnTo>
                  <a:pt x="1943" y="2409"/>
                </a:lnTo>
                <a:lnTo>
                  <a:pt x="1941" y="2409"/>
                </a:lnTo>
                <a:lnTo>
                  <a:pt x="1940" y="2409"/>
                </a:lnTo>
                <a:lnTo>
                  <a:pt x="1938" y="2407"/>
                </a:lnTo>
                <a:lnTo>
                  <a:pt x="1936" y="2407"/>
                </a:lnTo>
                <a:lnTo>
                  <a:pt x="1935" y="2407"/>
                </a:lnTo>
                <a:lnTo>
                  <a:pt x="1935" y="2406"/>
                </a:lnTo>
                <a:lnTo>
                  <a:pt x="1935" y="2404"/>
                </a:lnTo>
                <a:lnTo>
                  <a:pt x="1935" y="2402"/>
                </a:lnTo>
                <a:lnTo>
                  <a:pt x="1935" y="2401"/>
                </a:lnTo>
                <a:lnTo>
                  <a:pt x="1936" y="2401"/>
                </a:lnTo>
                <a:lnTo>
                  <a:pt x="1936" y="2399"/>
                </a:lnTo>
                <a:lnTo>
                  <a:pt x="1935" y="2399"/>
                </a:lnTo>
                <a:lnTo>
                  <a:pt x="1935" y="2397"/>
                </a:lnTo>
                <a:lnTo>
                  <a:pt x="1936" y="2397"/>
                </a:lnTo>
                <a:lnTo>
                  <a:pt x="1938" y="2397"/>
                </a:lnTo>
                <a:lnTo>
                  <a:pt x="1936" y="2397"/>
                </a:lnTo>
                <a:lnTo>
                  <a:pt x="1936" y="2396"/>
                </a:lnTo>
                <a:lnTo>
                  <a:pt x="1938" y="2396"/>
                </a:lnTo>
                <a:lnTo>
                  <a:pt x="1938" y="2394"/>
                </a:lnTo>
                <a:lnTo>
                  <a:pt x="1936" y="2394"/>
                </a:lnTo>
                <a:lnTo>
                  <a:pt x="1936" y="2392"/>
                </a:lnTo>
                <a:lnTo>
                  <a:pt x="1936" y="2394"/>
                </a:lnTo>
                <a:lnTo>
                  <a:pt x="1935" y="2394"/>
                </a:lnTo>
                <a:lnTo>
                  <a:pt x="1935" y="2396"/>
                </a:lnTo>
                <a:lnTo>
                  <a:pt x="1933" y="2396"/>
                </a:lnTo>
                <a:lnTo>
                  <a:pt x="1933" y="2394"/>
                </a:lnTo>
                <a:lnTo>
                  <a:pt x="1931" y="2394"/>
                </a:lnTo>
                <a:lnTo>
                  <a:pt x="1931" y="2392"/>
                </a:lnTo>
                <a:lnTo>
                  <a:pt x="1931" y="2391"/>
                </a:lnTo>
                <a:lnTo>
                  <a:pt x="1931" y="2389"/>
                </a:lnTo>
                <a:lnTo>
                  <a:pt x="1933" y="2387"/>
                </a:lnTo>
                <a:lnTo>
                  <a:pt x="1933" y="2386"/>
                </a:lnTo>
                <a:lnTo>
                  <a:pt x="1935" y="2386"/>
                </a:lnTo>
                <a:lnTo>
                  <a:pt x="1935" y="2384"/>
                </a:lnTo>
                <a:lnTo>
                  <a:pt x="1935" y="2382"/>
                </a:lnTo>
                <a:lnTo>
                  <a:pt x="1936" y="2382"/>
                </a:lnTo>
                <a:lnTo>
                  <a:pt x="1936" y="2381"/>
                </a:lnTo>
                <a:lnTo>
                  <a:pt x="1938" y="2381"/>
                </a:lnTo>
                <a:lnTo>
                  <a:pt x="1940" y="2381"/>
                </a:lnTo>
                <a:lnTo>
                  <a:pt x="1941" y="2381"/>
                </a:lnTo>
                <a:lnTo>
                  <a:pt x="1941" y="2379"/>
                </a:lnTo>
                <a:lnTo>
                  <a:pt x="1940" y="2379"/>
                </a:lnTo>
                <a:lnTo>
                  <a:pt x="1938" y="2377"/>
                </a:lnTo>
                <a:lnTo>
                  <a:pt x="1940" y="2377"/>
                </a:lnTo>
                <a:lnTo>
                  <a:pt x="1940" y="2376"/>
                </a:lnTo>
                <a:lnTo>
                  <a:pt x="1941" y="2376"/>
                </a:lnTo>
                <a:lnTo>
                  <a:pt x="1943" y="2376"/>
                </a:lnTo>
                <a:lnTo>
                  <a:pt x="1943" y="2374"/>
                </a:lnTo>
                <a:lnTo>
                  <a:pt x="1941" y="2374"/>
                </a:lnTo>
                <a:lnTo>
                  <a:pt x="1943" y="2374"/>
                </a:lnTo>
                <a:lnTo>
                  <a:pt x="1945" y="2374"/>
                </a:lnTo>
                <a:lnTo>
                  <a:pt x="1945" y="2376"/>
                </a:lnTo>
                <a:lnTo>
                  <a:pt x="1946" y="2376"/>
                </a:lnTo>
                <a:lnTo>
                  <a:pt x="1946" y="2377"/>
                </a:lnTo>
                <a:lnTo>
                  <a:pt x="1948" y="2377"/>
                </a:lnTo>
                <a:lnTo>
                  <a:pt x="1950" y="2379"/>
                </a:lnTo>
                <a:lnTo>
                  <a:pt x="1950" y="2381"/>
                </a:lnTo>
                <a:lnTo>
                  <a:pt x="1950" y="2382"/>
                </a:lnTo>
                <a:lnTo>
                  <a:pt x="1951" y="2384"/>
                </a:lnTo>
                <a:lnTo>
                  <a:pt x="1950" y="2384"/>
                </a:lnTo>
                <a:lnTo>
                  <a:pt x="1950" y="2386"/>
                </a:lnTo>
                <a:lnTo>
                  <a:pt x="1950" y="2387"/>
                </a:lnTo>
                <a:lnTo>
                  <a:pt x="1948" y="2389"/>
                </a:lnTo>
                <a:lnTo>
                  <a:pt x="1950" y="2389"/>
                </a:lnTo>
                <a:lnTo>
                  <a:pt x="1950" y="2391"/>
                </a:lnTo>
                <a:lnTo>
                  <a:pt x="1950" y="2392"/>
                </a:lnTo>
                <a:lnTo>
                  <a:pt x="1951" y="2392"/>
                </a:lnTo>
                <a:lnTo>
                  <a:pt x="1951" y="2394"/>
                </a:lnTo>
                <a:lnTo>
                  <a:pt x="1950" y="2394"/>
                </a:lnTo>
                <a:lnTo>
                  <a:pt x="1951" y="2394"/>
                </a:lnTo>
                <a:lnTo>
                  <a:pt x="1953" y="2396"/>
                </a:lnTo>
                <a:lnTo>
                  <a:pt x="1953" y="2397"/>
                </a:lnTo>
                <a:lnTo>
                  <a:pt x="1955" y="2397"/>
                </a:lnTo>
                <a:lnTo>
                  <a:pt x="1955" y="2399"/>
                </a:lnTo>
                <a:lnTo>
                  <a:pt x="1956" y="2399"/>
                </a:lnTo>
                <a:lnTo>
                  <a:pt x="1955" y="2397"/>
                </a:lnTo>
                <a:lnTo>
                  <a:pt x="1953" y="2396"/>
                </a:lnTo>
                <a:lnTo>
                  <a:pt x="1953" y="2394"/>
                </a:lnTo>
                <a:lnTo>
                  <a:pt x="1953" y="2392"/>
                </a:lnTo>
                <a:lnTo>
                  <a:pt x="1953" y="2391"/>
                </a:lnTo>
                <a:lnTo>
                  <a:pt x="1953" y="2389"/>
                </a:lnTo>
                <a:lnTo>
                  <a:pt x="1953" y="2387"/>
                </a:lnTo>
                <a:lnTo>
                  <a:pt x="1953" y="2386"/>
                </a:lnTo>
                <a:lnTo>
                  <a:pt x="1953" y="2384"/>
                </a:lnTo>
                <a:lnTo>
                  <a:pt x="1953" y="2382"/>
                </a:lnTo>
                <a:lnTo>
                  <a:pt x="1951" y="2381"/>
                </a:lnTo>
                <a:lnTo>
                  <a:pt x="1950" y="2381"/>
                </a:lnTo>
                <a:lnTo>
                  <a:pt x="1951" y="2381"/>
                </a:lnTo>
                <a:lnTo>
                  <a:pt x="1951" y="2379"/>
                </a:lnTo>
                <a:lnTo>
                  <a:pt x="1951" y="2381"/>
                </a:lnTo>
                <a:lnTo>
                  <a:pt x="1953" y="2381"/>
                </a:lnTo>
                <a:lnTo>
                  <a:pt x="1955" y="2381"/>
                </a:lnTo>
                <a:lnTo>
                  <a:pt x="1956" y="2381"/>
                </a:lnTo>
                <a:lnTo>
                  <a:pt x="1958" y="2381"/>
                </a:lnTo>
                <a:lnTo>
                  <a:pt x="1960" y="2381"/>
                </a:lnTo>
                <a:lnTo>
                  <a:pt x="1962" y="2381"/>
                </a:lnTo>
                <a:lnTo>
                  <a:pt x="1963" y="2381"/>
                </a:lnTo>
                <a:lnTo>
                  <a:pt x="1965" y="2381"/>
                </a:lnTo>
                <a:lnTo>
                  <a:pt x="1965" y="2379"/>
                </a:lnTo>
                <a:lnTo>
                  <a:pt x="1967" y="2379"/>
                </a:lnTo>
                <a:lnTo>
                  <a:pt x="1967" y="2381"/>
                </a:lnTo>
                <a:lnTo>
                  <a:pt x="1968" y="2381"/>
                </a:lnTo>
                <a:lnTo>
                  <a:pt x="1968" y="2379"/>
                </a:lnTo>
                <a:lnTo>
                  <a:pt x="1970" y="2379"/>
                </a:lnTo>
                <a:lnTo>
                  <a:pt x="1972" y="2381"/>
                </a:lnTo>
                <a:lnTo>
                  <a:pt x="1972" y="2382"/>
                </a:lnTo>
                <a:lnTo>
                  <a:pt x="1973" y="2382"/>
                </a:lnTo>
                <a:lnTo>
                  <a:pt x="1975" y="2382"/>
                </a:lnTo>
                <a:lnTo>
                  <a:pt x="1977" y="2382"/>
                </a:lnTo>
                <a:lnTo>
                  <a:pt x="1977" y="2381"/>
                </a:lnTo>
                <a:lnTo>
                  <a:pt x="1977" y="2379"/>
                </a:lnTo>
                <a:lnTo>
                  <a:pt x="1975" y="2379"/>
                </a:lnTo>
                <a:lnTo>
                  <a:pt x="1973" y="2379"/>
                </a:lnTo>
                <a:lnTo>
                  <a:pt x="1973" y="2377"/>
                </a:lnTo>
                <a:lnTo>
                  <a:pt x="1975" y="2377"/>
                </a:lnTo>
                <a:lnTo>
                  <a:pt x="1975" y="2376"/>
                </a:lnTo>
                <a:lnTo>
                  <a:pt x="1977" y="2374"/>
                </a:lnTo>
                <a:lnTo>
                  <a:pt x="1977" y="2372"/>
                </a:lnTo>
                <a:lnTo>
                  <a:pt x="1978" y="2372"/>
                </a:lnTo>
                <a:lnTo>
                  <a:pt x="1978" y="2371"/>
                </a:lnTo>
                <a:lnTo>
                  <a:pt x="1980" y="2371"/>
                </a:lnTo>
                <a:lnTo>
                  <a:pt x="1980" y="2369"/>
                </a:lnTo>
                <a:lnTo>
                  <a:pt x="1980" y="2367"/>
                </a:lnTo>
                <a:lnTo>
                  <a:pt x="1982" y="2366"/>
                </a:lnTo>
                <a:lnTo>
                  <a:pt x="1983" y="2366"/>
                </a:lnTo>
                <a:lnTo>
                  <a:pt x="1983" y="2364"/>
                </a:lnTo>
                <a:lnTo>
                  <a:pt x="1985" y="2364"/>
                </a:lnTo>
                <a:lnTo>
                  <a:pt x="1985" y="2362"/>
                </a:lnTo>
                <a:lnTo>
                  <a:pt x="1987" y="2362"/>
                </a:lnTo>
                <a:lnTo>
                  <a:pt x="1987" y="2364"/>
                </a:lnTo>
                <a:lnTo>
                  <a:pt x="1987" y="2366"/>
                </a:lnTo>
                <a:lnTo>
                  <a:pt x="1987" y="2367"/>
                </a:lnTo>
                <a:lnTo>
                  <a:pt x="1988" y="2367"/>
                </a:lnTo>
                <a:lnTo>
                  <a:pt x="1987" y="2367"/>
                </a:lnTo>
                <a:lnTo>
                  <a:pt x="1987" y="2369"/>
                </a:lnTo>
                <a:lnTo>
                  <a:pt x="1987" y="2371"/>
                </a:lnTo>
                <a:lnTo>
                  <a:pt x="1987" y="2374"/>
                </a:lnTo>
                <a:lnTo>
                  <a:pt x="1987" y="2376"/>
                </a:lnTo>
                <a:lnTo>
                  <a:pt x="1987" y="2377"/>
                </a:lnTo>
                <a:lnTo>
                  <a:pt x="1987" y="2379"/>
                </a:lnTo>
                <a:close/>
                <a:moveTo>
                  <a:pt x="1768" y="2357"/>
                </a:moveTo>
                <a:lnTo>
                  <a:pt x="1768" y="2359"/>
                </a:lnTo>
                <a:lnTo>
                  <a:pt x="1770" y="2359"/>
                </a:lnTo>
                <a:lnTo>
                  <a:pt x="1770" y="2361"/>
                </a:lnTo>
                <a:lnTo>
                  <a:pt x="1768" y="2361"/>
                </a:lnTo>
                <a:lnTo>
                  <a:pt x="1770" y="2361"/>
                </a:lnTo>
                <a:lnTo>
                  <a:pt x="1771" y="2361"/>
                </a:lnTo>
                <a:lnTo>
                  <a:pt x="1773" y="2361"/>
                </a:lnTo>
                <a:lnTo>
                  <a:pt x="1773" y="2362"/>
                </a:lnTo>
                <a:lnTo>
                  <a:pt x="1775" y="2362"/>
                </a:lnTo>
                <a:lnTo>
                  <a:pt x="1775" y="2364"/>
                </a:lnTo>
                <a:lnTo>
                  <a:pt x="1775" y="2366"/>
                </a:lnTo>
                <a:lnTo>
                  <a:pt x="1773" y="2366"/>
                </a:lnTo>
                <a:lnTo>
                  <a:pt x="1775" y="2367"/>
                </a:lnTo>
                <a:lnTo>
                  <a:pt x="1775" y="2366"/>
                </a:lnTo>
                <a:lnTo>
                  <a:pt x="1775" y="2367"/>
                </a:lnTo>
                <a:lnTo>
                  <a:pt x="1773" y="2367"/>
                </a:lnTo>
                <a:lnTo>
                  <a:pt x="1775" y="2367"/>
                </a:lnTo>
                <a:lnTo>
                  <a:pt x="1775" y="2369"/>
                </a:lnTo>
                <a:lnTo>
                  <a:pt x="1773" y="2369"/>
                </a:lnTo>
                <a:lnTo>
                  <a:pt x="1773" y="2371"/>
                </a:lnTo>
                <a:lnTo>
                  <a:pt x="1773" y="2372"/>
                </a:lnTo>
                <a:lnTo>
                  <a:pt x="1773" y="2374"/>
                </a:lnTo>
                <a:lnTo>
                  <a:pt x="1773" y="2376"/>
                </a:lnTo>
                <a:lnTo>
                  <a:pt x="1771" y="2376"/>
                </a:lnTo>
                <a:lnTo>
                  <a:pt x="1771" y="2374"/>
                </a:lnTo>
                <a:lnTo>
                  <a:pt x="1771" y="2376"/>
                </a:lnTo>
                <a:lnTo>
                  <a:pt x="1770" y="2376"/>
                </a:lnTo>
                <a:lnTo>
                  <a:pt x="1770" y="2374"/>
                </a:lnTo>
                <a:lnTo>
                  <a:pt x="1768" y="2374"/>
                </a:lnTo>
                <a:lnTo>
                  <a:pt x="1768" y="2372"/>
                </a:lnTo>
                <a:lnTo>
                  <a:pt x="1766" y="2372"/>
                </a:lnTo>
                <a:lnTo>
                  <a:pt x="1766" y="2371"/>
                </a:lnTo>
                <a:lnTo>
                  <a:pt x="1768" y="2371"/>
                </a:lnTo>
                <a:lnTo>
                  <a:pt x="1766" y="2371"/>
                </a:lnTo>
                <a:lnTo>
                  <a:pt x="1764" y="2371"/>
                </a:lnTo>
                <a:lnTo>
                  <a:pt x="1764" y="2372"/>
                </a:lnTo>
                <a:lnTo>
                  <a:pt x="1764" y="2371"/>
                </a:lnTo>
                <a:lnTo>
                  <a:pt x="1764" y="2369"/>
                </a:lnTo>
                <a:lnTo>
                  <a:pt x="1763" y="2369"/>
                </a:lnTo>
                <a:lnTo>
                  <a:pt x="1763" y="2367"/>
                </a:lnTo>
                <a:lnTo>
                  <a:pt x="1764" y="2367"/>
                </a:lnTo>
                <a:lnTo>
                  <a:pt x="1764" y="2366"/>
                </a:lnTo>
                <a:lnTo>
                  <a:pt x="1766" y="2366"/>
                </a:lnTo>
                <a:lnTo>
                  <a:pt x="1766" y="2364"/>
                </a:lnTo>
                <a:lnTo>
                  <a:pt x="1766" y="2362"/>
                </a:lnTo>
                <a:lnTo>
                  <a:pt x="1766" y="2361"/>
                </a:lnTo>
                <a:lnTo>
                  <a:pt x="1766" y="2359"/>
                </a:lnTo>
                <a:lnTo>
                  <a:pt x="1766" y="2357"/>
                </a:lnTo>
                <a:lnTo>
                  <a:pt x="1768" y="2357"/>
                </a:lnTo>
                <a:close/>
                <a:moveTo>
                  <a:pt x="1330" y="2357"/>
                </a:moveTo>
                <a:lnTo>
                  <a:pt x="1332" y="2357"/>
                </a:lnTo>
                <a:lnTo>
                  <a:pt x="1334" y="2359"/>
                </a:lnTo>
                <a:lnTo>
                  <a:pt x="1335" y="2359"/>
                </a:lnTo>
                <a:lnTo>
                  <a:pt x="1335" y="2361"/>
                </a:lnTo>
                <a:lnTo>
                  <a:pt x="1335" y="2362"/>
                </a:lnTo>
                <a:lnTo>
                  <a:pt x="1334" y="2362"/>
                </a:lnTo>
                <a:lnTo>
                  <a:pt x="1332" y="2362"/>
                </a:lnTo>
                <a:lnTo>
                  <a:pt x="1330" y="2362"/>
                </a:lnTo>
                <a:lnTo>
                  <a:pt x="1329" y="2362"/>
                </a:lnTo>
                <a:lnTo>
                  <a:pt x="1330" y="2362"/>
                </a:lnTo>
                <a:lnTo>
                  <a:pt x="1330" y="2364"/>
                </a:lnTo>
                <a:lnTo>
                  <a:pt x="1332" y="2364"/>
                </a:lnTo>
                <a:lnTo>
                  <a:pt x="1334" y="2364"/>
                </a:lnTo>
                <a:lnTo>
                  <a:pt x="1335" y="2364"/>
                </a:lnTo>
                <a:lnTo>
                  <a:pt x="1337" y="2364"/>
                </a:lnTo>
                <a:lnTo>
                  <a:pt x="1339" y="2362"/>
                </a:lnTo>
                <a:lnTo>
                  <a:pt x="1340" y="2362"/>
                </a:lnTo>
                <a:lnTo>
                  <a:pt x="1342" y="2362"/>
                </a:lnTo>
                <a:lnTo>
                  <a:pt x="1344" y="2362"/>
                </a:lnTo>
                <a:lnTo>
                  <a:pt x="1345" y="2362"/>
                </a:lnTo>
                <a:lnTo>
                  <a:pt x="1347" y="2362"/>
                </a:lnTo>
                <a:lnTo>
                  <a:pt x="1349" y="2362"/>
                </a:lnTo>
                <a:lnTo>
                  <a:pt x="1349" y="2364"/>
                </a:lnTo>
                <a:lnTo>
                  <a:pt x="1350" y="2366"/>
                </a:lnTo>
                <a:lnTo>
                  <a:pt x="1349" y="2366"/>
                </a:lnTo>
                <a:lnTo>
                  <a:pt x="1347" y="2366"/>
                </a:lnTo>
                <a:lnTo>
                  <a:pt x="1345" y="2366"/>
                </a:lnTo>
                <a:lnTo>
                  <a:pt x="1345" y="2367"/>
                </a:lnTo>
                <a:lnTo>
                  <a:pt x="1344" y="2367"/>
                </a:lnTo>
                <a:lnTo>
                  <a:pt x="1344" y="2369"/>
                </a:lnTo>
                <a:lnTo>
                  <a:pt x="1342" y="2369"/>
                </a:lnTo>
                <a:lnTo>
                  <a:pt x="1340" y="2371"/>
                </a:lnTo>
                <a:lnTo>
                  <a:pt x="1339" y="2371"/>
                </a:lnTo>
                <a:lnTo>
                  <a:pt x="1337" y="2371"/>
                </a:lnTo>
                <a:lnTo>
                  <a:pt x="1337" y="2372"/>
                </a:lnTo>
                <a:lnTo>
                  <a:pt x="1335" y="2372"/>
                </a:lnTo>
                <a:lnTo>
                  <a:pt x="1334" y="2372"/>
                </a:lnTo>
                <a:lnTo>
                  <a:pt x="1332" y="2372"/>
                </a:lnTo>
                <a:lnTo>
                  <a:pt x="1330" y="2372"/>
                </a:lnTo>
                <a:lnTo>
                  <a:pt x="1329" y="2372"/>
                </a:lnTo>
                <a:lnTo>
                  <a:pt x="1329" y="2371"/>
                </a:lnTo>
                <a:lnTo>
                  <a:pt x="1327" y="2371"/>
                </a:lnTo>
                <a:lnTo>
                  <a:pt x="1325" y="2371"/>
                </a:lnTo>
                <a:lnTo>
                  <a:pt x="1324" y="2371"/>
                </a:lnTo>
                <a:lnTo>
                  <a:pt x="1322" y="2371"/>
                </a:lnTo>
                <a:lnTo>
                  <a:pt x="1320" y="2371"/>
                </a:lnTo>
                <a:lnTo>
                  <a:pt x="1319" y="2371"/>
                </a:lnTo>
                <a:lnTo>
                  <a:pt x="1317" y="2371"/>
                </a:lnTo>
                <a:lnTo>
                  <a:pt x="1315" y="2369"/>
                </a:lnTo>
                <a:lnTo>
                  <a:pt x="1315" y="2367"/>
                </a:lnTo>
                <a:lnTo>
                  <a:pt x="1314" y="2367"/>
                </a:lnTo>
                <a:lnTo>
                  <a:pt x="1314" y="2366"/>
                </a:lnTo>
                <a:lnTo>
                  <a:pt x="1314" y="2364"/>
                </a:lnTo>
                <a:lnTo>
                  <a:pt x="1312" y="2364"/>
                </a:lnTo>
                <a:lnTo>
                  <a:pt x="1312" y="2362"/>
                </a:lnTo>
                <a:lnTo>
                  <a:pt x="1314" y="2362"/>
                </a:lnTo>
                <a:lnTo>
                  <a:pt x="1314" y="2361"/>
                </a:lnTo>
                <a:lnTo>
                  <a:pt x="1315" y="2361"/>
                </a:lnTo>
                <a:lnTo>
                  <a:pt x="1317" y="2361"/>
                </a:lnTo>
                <a:lnTo>
                  <a:pt x="1319" y="2361"/>
                </a:lnTo>
                <a:lnTo>
                  <a:pt x="1320" y="2362"/>
                </a:lnTo>
                <a:lnTo>
                  <a:pt x="1322" y="2361"/>
                </a:lnTo>
                <a:lnTo>
                  <a:pt x="1324" y="2361"/>
                </a:lnTo>
                <a:lnTo>
                  <a:pt x="1325" y="2359"/>
                </a:lnTo>
                <a:lnTo>
                  <a:pt x="1327" y="2359"/>
                </a:lnTo>
                <a:lnTo>
                  <a:pt x="1327" y="2357"/>
                </a:lnTo>
                <a:lnTo>
                  <a:pt x="1329" y="2357"/>
                </a:lnTo>
                <a:lnTo>
                  <a:pt x="1330" y="2357"/>
                </a:lnTo>
                <a:close/>
                <a:moveTo>
                  <a:pt x="1768" y="2357"/>
                </a:moveTo>
                <a:lnTo>
                  <a:pt x="1770" y="2357"/>
                </a:lnTo>
                <a:lnTo>
                  <a:pt x="1768" y="2357"/>
                </a:lnTo>
                <a:close/>
                <a:moveTo>
                  <a:pt x="1342" y="2356"/>
                </a:moveTo>
                <a:lnTo>
                  <a:pt x="1342" y="2357"/>
                </a:lnTo>
                <a:lnTo>
                  <a:pt x="1340" y="2357"/>
                </a:lnTo>
                <a:lnTo>
                  <a:pt x="1340" y="2356"/>
                </a:lnTo>
                <a:lnTo>
                  <a:pt x="1342" y="2356"/>
                </a:lnTo>
                <a:close/>
                <a:moveTo>
                  <a:pt x="1375" y="2354"/>
                </a:moveTo>
                <a:lnTo>
                  <a:pt x="1375" y="2356"/>
                </a:lnTo>
                <a:lnTo>
                  <a:pt x="1375" y="2354"/>
                </a:lnTo>
                <a:close/>
                <a:moveTo>
                  <a:pt x="1923" y="2354"/>
                </a:moveTo>
                <a:lnTo>
                  <a:pt x="1921" y="2352"/>
                </a:lnTo>
                <a:lnTo>
                  <a:pt x="1923" y="2352"/>
                </a:lnTo>
                <a:lnTo>
                  <a:pt x="1923" y="2354"/>
                </a:lnTo>
                <a:close/>
                <a:moveTo>
                  <a:pt x="1377" y="2352"/>
                </a:moveTo>
                <a:lnTo>
                  <a:pt x="1375" y="2352"/>
                </a:lnTo>
                <a:lnTo>
                  <a:pt x="1375" y="2354"/>
                </a:lnTo>
                <a:lnTo>
                  <a:pt x="1374" y="2354"/>
                </a:lnTo>
                <a:lnTo>
                  <a:pt x="1374" y="2356"/>
                </a:lnTo>
                <a:lnTo>
                  <a:pt x="1374" y="2354"/>
                </a:lnTo>
                <a:lnTo>
                  <a:pt x="1372" y="2354"/>
                </a:lnTo>
                <a:lnTo>
                  <a:pt x="1372" y="2356"/>
                </a:lnTo>
                <a:lnTo>
                  <a:pt x="1374" y="2356"/>
                </a:lnTo>
                <a:lnTo>
                  <a:pt x="1374" y="2357"/>
                </a:lnTo>
                <a:lnTo>
                  <a:pt x="1372" y="2357"/>
                </a:lnTo>
                <a:lnTo>
                  <a:pt x="1372" y="2356"/>
                </a:lnTo>
                <a:lnTo>
                  <a:pt x="1370" y="2356"/>
                </a:lnTo>
                <a:lnTo>
                  <a:pt x="1369" y="2356"/>
                </a:lnTo>
                <a:lnTo>
                  <a:pt x="1369" y="2354"/>
                </a:lnTo>
                <a:lnTo>
                  <a:pt x="1367" y="2354"/>
                </a:lnTo>
                <a:lnTo>
                  <a:pt x="1369" y="2354"/>
                </a:lnTo>
                <a:lnTo>
                  <a:pt x="1370" y="2354"/>
                </a:lnTo>
                <a:lnTo>
                  <a:pt x="1370" y="2352"/>
                </a:lnTo>
                <a:lnTo>
                  <a:pt x="1372" y="2352"/>
                </a:lnTo>
                <a:lnTo>
                  <a:pt x="1374" y="2352"/>
                </a:lnTo>
                <a:lnTo>
                  <a:pt x="1375" y="2352"/>
                </a:lnTo>
                <a:lnTo>
                  <a:pt x="1377" y="2352"/>
                </a:lnTo>
                <a:close/>
                <a:moveTo>
                  <a:pt x="1923" y="2356"/>
                </a:moveTo>
                <a:lnTo>
                  <a:pt x="1925" y="2356"/>
                </a:lnTo>
                <a:lnTo>
                  <a:pt x="1925" y="2357"/>
                </a:lnTo>
                <a:lnTo>
                  <a:pt x="1926" y="2357"/>
                </a:lnTo>
                <a:lnTo>
                  <a:pt x="1926" y="2359"/>
                </a:lnTo>
                <a:lnTo>
                  <a:pt x="1928" y="2359"/>
                </a:lnTo>
                <a:lnTo>
                  <a:pt x="1928" y="2361"/>
                </a:lnTo>
                <a:lnTo>
                  <a:pt x="1928" y="2362"/>
                </a:lnTo>
                <a:lnTo>
                  <a:pt x="1930" y="2362"/>
                </a:lnTo>
                <a:lnTo>
                  <a:pt x="1928" y="2362"/>
                </a:lnTo>
                <a:lnTo>
                  <a:pt x="1928" y="2364"/>
                </a:lnTo>
                <a:lnTo>
                  <a:pt x="1928" y="2366"/>
                </a:lnTo>
                <a:lnTo>
                  <a:pt x="1928" y="2367"/>
                </a:lnTo>
                <a:lnTo>
                  <a:pt x="1928" y="2369"/>
                </a:lnTo>
                <a:lnTo>
                  <a:pt x="1930" y="2369"/>
                </a:lnTo>
                <a:lnTo>
                  <a:pt x="1930" y="2371"/>
                </a:lnTo>
                <a:lnTo>
                  <a:pt x="1931" y="2372"/>
                </a:lnTo>
                <a:lnTo>
                  <a:pt x="1930" y="2372"/>
                </a:lnTo>
                <a:lnTo>
                  <a:pt x="1930" y="2374"/>
                </a:lnTo>
                <a:lnTo>
                  <a:pt x="1931" y="2374"/>
                </a:lnTo>
                <a:lnTo>
                  <a:pt x="1931" y="2376"/>
                </a:lnTo>
                <a:lnTo>
                  <a:pt x="1931" y="2377"/>
                </a:lnTo>
                <a:lnTo>
                  <a:pt x="1930" y="2379"/>
                </a:lnTo>
                <a:lnTo>
                  <a:pt x="1930" y="2381"/>
                </a:lnTo>
                <a:lnTo>
                  <a:pt x="1930" y="2382"/>
                </a:lnTo>
                <a:lnTo>
                  <a:pt x="1928" y="2382"/>
                </a:lnTo>
                <a:lnTo>
                  <a:pt x="1928" y="2384"/>
                </a:lnTo>
                <a:lnTo>
                  <a:pt x="1926" y="2386"/>
                </a:lnTo>
                <a:lnTo>
                  <a:pt x="1926" y="2384"/>
                </a:lnTo>
                <a:lnTo>
                  <a:pt x="1926" y="2382"/>
                </a:lnTo>
                <a:lnTo>
                  <a:pt x="1926" y="2381"/>
                </a:lnTo>
                <a:lnTo>
                  <a:pt x="1925" y="2381"/>
                </a:lnTo>
                <a:lnTo>
                  <a:pt x="1925" y="2382"/>
                </a:lnTo>
                <a:lnTo>
                  <a:pt x="1925" y="2384"/>
                </a:lnTo>
                <a:lnTo>
                  <a:pt x="1925" y="2386"/>
                </a:lnTo>
                <a:lnTo>
                  <a:pt x="1925" y="2387"/>
                </a:lnTo>
                <a:lnTo>
                  <a:pt x="1926" y="2389"/>
                </a:lnTo>
                <a:lnTo>
                  <a:pt x="1926" y="2392"/>
                </a:lnTo>
                <a:lnTo>
                  <a:pt x="1926" y="2396"/>
                </a:lnTo>
                <a:lnTo>
                  <a:pt x="1926" y="2397"/>
                </a:lnTo>
                <a:lnTo>
                  <a:pt x="1926" y="2399"/>
                </a:lnTo>
                <a:lnTo>
                  <a:pt x="1926" y="2401"/>
                </a:lnTo>
                <a:lnTo>
                  <a:pt x="1926" y="2402"/>
                </a:lnTo>
                <a:lnTo>
                  <a:pt x="1926" y="2404"/>
                </a:lnTo>
                <a:lnTo>
                  <a:pt x="1926" y="2406"/>
                </a:lnTo>
                <a:lnTo>
                  <a:pt x="1926" y="2407"/>
                </a:lnTo>
                <a:lnTo>
                  <a:pt x="1925" y="2407"/>
                </a:lnTo>
                <a:lnTo>
                  <a:pt x="1925" y="2409"/>
                </a:lnTo>
                <a:lnTo>
                  <a:pt x="1925" y="2411"/>
                </a:lnTo>
                <a:lnTo>
                  <a:pt x="1923" y="2416"/>
                </a:lnTo>
                <a:lnTo>
                  <a:pt x="1923" y="2417"/>
                </a:lnTo>
                <a:lnTo>
                  <a:pt x="1923" y="2419"/>
                </a:lnTo>
                <a:lnTo>
                  <a:pt x="1921" y="2421"/>
                </a:lnTo>
                <a:lnTo>
                  <a:pt x="1921" y="2422"/>
                </a:lnTo>
                <a:lnTo>
                  <a:pt x="1920" y="2422"/>
                </a:lnTo>
                <a:lnTo>
                  <a:pt x="1918" y="2422"/>
                </a:lnTo>
                <a:lnTo>
                  <a:pt x="1918" y="2421"/>
                </a:lnTo>
                <a:lnTo>
                  <a:pt x="1918" y="2419"/>
                </a:lnTo>
                <a:lnTo>
                  <a:pt x="1918" y="2417"/>
                </a:lnTo>
                <a:lnTo>
                  <a:pt x="1916" y="2417"/>
                </a:lnTo>
                <a:lnTo>
                  <a:pt x="1916" y="2416"/>
                </a:lnTo>
                <a:lnTo>
                  <a:pt x="1916" y="2414"/>
                </a:lnTo>
                <a:lnTo>
                  <a:pt x="1916" y="2412"/>
                </a:lnTo>
                <a:lnTo>
                  <a:pt x="1916" y="2411"/>
                </a:lnTo>
                <a:lnTo>
                  <a:pt x="1916" y="2409"/>
                </a:lnTo>
                <a:lnTo>
                  <a:pt x="1915" y="2409"/>
                </a:lnTo>
                <a:lnTo>
                  <a:pt x="1915" y="2407"/>
                </a:lnTo>
                <a:lnTo>
                  <a:pt x="1913" y="2407"/>
                </a:lnTo>
                <a:lnTo>
                  <a:pt x="1913" y="2406"/>
                </a:lnTo>
                <a:lnTo>
                  <a:pt x="1913" y="2404"/>
                </a:lnTo>
                <a:lnTo>
                  <a:pt x="1913" y="2402"/>
                </a:lnTo>
                <a:lnTo>
                  <a:pt x="1915" y="2402"/>
                </a:lnTo>
                <a:lnTo>
                  <a:pt x="1915" y="2401"/>
                </a:lnTo>
                <a:lnTo>
                  <a:pt x="1915" y="2399"/>
                </a:lnTo>
                <a:lnTo>
                  <a:pt x="1915" y="2397"/>
                </a:lnTo>
                <a:lnTo>
                  <a:pt x="1915" y="2396"/>
                </a:lnTo>
                <a:lnTo>
                  <a:pt x="1915" y="2394"/>
                </a:lnTo>
                <a:lnTo>
                  <a:pt x="1915" y="2392"/>
                </a:lnTo>
                <a:lnTo>
                  <a:pt x="1915" y="2391"/>
                </a:lnTo>
                <a:lnTo>
                  <a:pt x="1915" y="2389"/>
                </a:lnTo>
                <a:lnTo>
                  <a:pt x="1915" y="2387"/>
                </a:lnTo>
                <a:lnTo>
                  <a:pt x="1915" y="2386"/>
                </a:lnTo>
                <a:lnTo>
                  <a:pt x="1916" y="2384"/>
                </a:lnTo>
                <a:lnTo>
                  <a:pt x="1916" y="2382"/>
                </a:lnTo>
                <a:lnTo>
                  <a:pt x="1916" y="2381"/>
                </a:lnTo>
                <a:lnTo>
                  <a:pt x="1916" y="2379"/>
                </a:lnTo>
                <a:lnTo>
                  <a:pt x="1918" y="2379"/>
                </a:lnTo>
                <a:lnTo>
                  <a:pt x="1918" y="2377"/>
                </a:lnTo>
                <a:lnTo>
                  <a:pt x="1918" y="2376"/>
                </a:lnTo>
                <a:lnTo>
                  <a:pt x="1918" y="2374"/>
                </a:lnTo>
                <a:lnTo>
                  <a:pt x="1918" y="2372"/>
                </a:lnTo>
                <a:lnTo>
                  <a:pt x="1918" y="2371"/>
                </a:lnTo>
                <a:lnTo>
                  <a:pt x="1918" y="2369"/>
                </a:lnTo>
                <a:lnTo>
                  <a:pt x="1918" y="2367"/>
                </a:lnTo>
                <a:lnTo>
                  <a:pt x="1918" y="2362"/>
                </a:lnTo>
                <a:lnTo>
                  <a:pt x="1920" y="2361"/>
                </a:lnTo>
                <a:lnTo>
                  <a:pt x="1918" y="2361"/>
                </a:lnTo>
                <a:lnTo>
                  <a:pt x="1918" y="2359"/>
                </a:lnTo>
                <a:lnTo>
                  <a:pt x="1918" y="2357"/>
                </a:lnTo>
                <a:lnTo>
                  <a:pt x="1920" y="2357"/>
                </a:lnTo>
                <a:lnTo>
                  <a:pt x="1918" y="2357"/>
                </a:lnTo>
                <a:lnTo>
                  <a:pt x="1920" y="2357"/>
                </a:lnTo>
                <a:lnTo>
                  <a:pt x="1920" y="2356"/>
                </a:lnTo>
                <a:lnTo>
                  <a:pt x="1920" y="2354"/>
                </a:lnTo>
                <a:lnTo>
                  <a:pt x="1920" y="2352"/>
                </a:lnTo>
                <a:lnTo>
                  <a:pt x="1920" y="2351"/>
                </a:lnTo>
                <a:lnTo>
                  <a:pt x="1921" y="2351"/>
                </a:lnTo>
                <a:lnTo>
                  <a:pt x="1921" y="2349"/>
                </a:lnTo>
                <a:lnTo>
                  <a:pt x="1921" y="2351"/>
                </a:lnTo>
                <a:lnTo>
                  <a:pt x="1921" y="2352"/>
                </a:lnTo>
                <a:lnTo>
                  <a:pt x="1921" y="2354"/>
                </a:lnTo>
                <a:lnTo>
                  <a:pt x="1923" y="2354"/>
                </a:lnTo>
                <a:lnTo>
                  <a:pt x="1923" y="2356"/>
                </a:lnTo>
                <a:close/>
                <a:moveTo>
                  <a:pt x="1362" y="2346"/>
                </a:moveTo>
                <a:lnTo>
                  <a:pt x="1364" y="2346"/>
                </a:lnTo>
                <a:lnTo>
                  <a:pt x="1364" y="2347"/>
                </a:lnTo>
                <a:lnTo>
                  <a:pt x="1362" y="2347"/>
                </a:lnTo>
                <a:lnTo>
                  <a:pt x="1362" y="2346"/>
                </a:lnTo>
                <a:close/>
                <a:moveTo>
                  <a:pt x="1888" y="2346"/>
                </a:moveTo>
                <a:lnTo>
                  <a:pt x="1888" y="2344"/>
                </a:lnTo>
                <a:lnTo>
                  <a:pt x="1890" y="2344"/>
                </a:lnTo>
                <a:lnTo>
                  <a:pt x="1890" y="2346"/>
                </a:lnTo>
                <a:lnTo>
                  <a:pt x="1888" y="2346"/>
                </a:lnTo>
                <a:close/>
                <a:moveTo>
                  <a:pt x="1805" y="2346"/>
                </a:moveTo>
                <a:lnTo>
                  <a:pt x="1803" y="2346"/>
                </a:lnTo>
                <a:lnTo>
                  <a:pt x="1803" y="2344"/>
                </a:lnTo>
                <a:lnTo>
                  <a:pt x="1805" y="2344"/>
                </a:lnTo>
                <a:lnTo>
                  <a:pt x="1805" y="2346"/>
                </a:lnTo>
                <a:close/>
                <a:moveTo>
                  <a:pt x="1805" y="2344"/>
                </a:moveTo>
                <a:lnTo>
                  <a:pt x="1805" y="2342"/>
                </a:lnTo>
                <a:lnTo>
                  <a:pt x="1805" y="2344"/>
                </a:lnTo>
                <a:close/>
                <a:moveTo>
                  <a:pt x="1803" y="2344"/>
                </a:moveTo>
                <a:lnTo>
                  <a:pt x="1803" y="2342"/>
                </a:lnTo>
                <a:lnTo>
                  <a:pt x="1803" y="2344"/>
                </a:lnTo>
                <a:close/>
                <a:moveTo>
                  <a:pt x="1355" y="2342"/>
                </a:moveTo>
                <a:lnTo>
                  <a:pt x="1357" y="2342"/>
                </a:lnTo>
                <a:lnTo>
                  <a:pt x="1357" y="2344"/>
                </a:lnTo>
                <a:lnTo>
                  <a:pt x="1355" y="2344"/>
                </a:lnTo>
                <a:lnTo>
                  <a:pt x="1354" y="2344"/>
                </a:lnTo>
                <a:lnTo>
                  <a:pt x="1354" y="2342"/>
                </a:lnTo>
                <a:lnTo>
                  <a:pt x="1355" y="2342"/>
                </a:lnTo>
                <a:lnTo>
                  <a:pt x="1355" y="2341"/>
                </a:lnTo>
                <a:lnTo>
                  <a:pt x="1355" y="2342"/>
                </a:lnTo>
                <a:lnTo>
                  <a:pt x="1357" y="2342"/>
                </a:lnTo>
                <a:lnTo>
                  <a:pt x="1355" y="2342"/>
                </a:lnTo>
                <a:close/>
                <a:moveTo>
                  <a:pt x="1369" y="2342"/>
                </a:moveTo>
                <a:lnTo>
                  <a:pt x="1370" y="2342"/>
                </a:lnTo>
                <a:lnTo>
                  <a:pt x="1369" y="2342"/>
                </a:lnTo>
                <a:lnTo>
                  <a:pt x="1369" y="2341"/>
                </a:lnTo>
                <a:lnTo>
                  <a:pt x="1369" y="2342"/>
                </a:lnTo>
                <a:close/>
                <a:moveTo>
                  <a:pt x="1801" y="2342"/>
                </a:moveTo>
                <a:lnTo>
                  <a:pt x="1801" y="2341"/>
                </a:lnTo>
                <a:lnTo>
                  <a:pt x="1801" y="2342"/>
                </a:lnTo>
                <a:close/>
                <a:moveTo>
                  <a:pt x="1354" y="2342"/>
                </a:moveTo>
                <a:lnTo>
                  <a:pt x="1354" y="2341"/>
                </a:lnTo>
                <a:lnTo>
                  <a:pt x="1354" y="2342"/>
                </a:lnTo>
                <a:close/>
                <a:moveTo>
                  <a:pt x="1805" y="2339"/>
                </a:moveTo>
                <a:lnTo>
                  <a:pt x="1803" y="2339"/>
                </a:lnTo>
                <a:lnTo>
                  <a:pt x="1805" y="2339"/>
                </a:lnTo>
                <a:close/>
                <a:moveTo>
                  <a:pt x="1806" y="2341"/>
                </a:moveTo>
                <a:lnTo>
                  <a:pt x="1808" y="2341"/>
                </a:lnTo>
                <a:lnTo>
                  <a:pt x="1806" y="2341"/>
                </a:lnTo>
                <a:lnTo>
                  <a:pt x="1808" y="2342"/>
                </a:lnTo>
                <a:lnTo>
                  <a:pt x="1806" y="2342"/>
                </a:lnTo>
                <a:lnTo>
                  <a:pt x="1806" y="2341"/>
                </a:lnTo>
                <a:lnTo>
                  <a:pt x="1806" y="2339"/>
                </a:lnTo>
                <a:lnTo>
                  <a:pt x="1806" y="2337"/>
                </a:lnTo>
                <a:lnTo>
                  <a:pt x="1806" y="2339"/>
                </a:lnTo>
                <a:lnTo>
                  <a:pt x="1806" y="2341"/>
                </a:lnTo>
                <a:close/>
                <a:moveTo>
                  <a:pt x="1798" y="2337"/>
                </a:moveTo>
                <a:lnTo>
                  <a:pt x="1796" y="2337"/>
                </a:lnTo>
                <a:lnTo>
                  <a:pt x="1798" y="2337"/>
                </a:lnTo>
                <a:close/>
                <a:moveTo>
                  <a:pt x="1796" y="2336"/>
                </a:moveTo>
                <a:lnTo>
                  <a:pt x="1798" y="2336"/>
                </a:lnTo>
                <a:lnTo>
                  <a:pt x="1796" y="2336"/>
                </a:lnTo>
                <a:close/>
                <a:moveTo>
                  <a:pt x="1796" y="2336"/>
                </a:moveTo>
                <a:lnTo>
                  <a:pt x="1796" y="2334"/>
                </a:lnTo>
                <a:lnTo>
                  <a:pt x="1795" y="2334"/>
                </a:lnTo>
                <a:lnTo>
                  <a:pt x="1796" y="2334"/>
                </a:lnTo>
                <a:lnTo>
                  <a:pt x="1796" y="2336"/>
                </a:lnTo>
                <a:close/>
                <a:moveTo>
                  <a:pt x="1352" y="2332"/>
                </a:moveTo>
                <a:lnTo>
                  <a:pt x="1350" y="2332"/>
                </a:lnTo>
                <a:lnTo>
                  <a:pt x="1352" y="2332"/>
                </a:lnTo>
                <a:close/>
                <a:moveTo>
                  <a:pt x="1751" y="2334"/>
                </a:moveTo>
                <a:lnTo>
                  <a:pt x="1751" y="2332"/>
                </a:lnTo>
                <a:lnTo>
                  <a:pt x="1751" y="2334"/>
                </a:lnTo>
                <a:close/>
                <a:moveTo>
                  <a:pt x="1719" y="2332"/>
                </a:moveTo>
                <a:lnTo>
                  <a:pt x="1721" y="2332"/>
                </a:lnTo>
                <a:lnTo>
                  <a:pt x="1719" y="2332"/>
                </a:lnTo>
                <a:close/>
                <a:moveTo>
                  <a:pt x="1718" y="2332"/>
                </a:moveTo>
                <a:lnTo>
                  <a:pt x="1718" y="2331"/>
                </a:lnTo>
                <a:lnTo>
                  <a:pt x="1718" y="2332"/>
                </a:lnTo>
                <a:close/>
                <a:moveTo>
                  <a:pt x="1728" y="2332"/>
                </a:moveTo>
                <a:lnTo>
                  <a:pt x="1726" y="2332"/>
                </a:lnTo>
                <a:lnTo>
                  <a:pt x="1726" y="2331"/>
                </a:lnTo>
                <a:lnTo>
                  <a:pt x="1728" y="2331"/>
                </a:lnTo>
                <a:lnTo>
                  <a:pt x="1728" y="2332"/>
                </a:lnTo>
                <a:close/>
                <a:moveTo>
                  <a:pt x="1798" y="2332"/>
                </a:moveTo>
                <a:lnTo>
                  <a:pt x="1796" y="2332"/>
                </a:lnTo>
                <a:lnTo>
                  <a:pt x="1796" y="2331"/>
                </a:lnTo>
                <a:lnTo>
                  <a:pt x="1798" y="2331"/>
                </a:lnTo>
                <a:lnTo>
                  <a:pt x="1798" y="2332"/>
                </a:lnTo>
                <a:close/>
                <a:moveTo>
                  <a:pt x="1718" y="2331"/>
                </a:moveTo>
                <a:lnTo>
                  <a:pt x="1716" y="2331"/>
                </a:lnTo>
                <a:lnTo>
                  <a:pt x="1718" y="2331"/>
                </a:lnTo>
                <a:close/>
                <a:moveTo>
                  <a:pt x="1728" y="2331"/>
                </a:moveTo>
                <a:lnTo>
                  <a:pt x="1729" y="2331"/>
                </a:lnTo>
                <a:lnTo>
                  <a:pt x="1728" y="2331"/>
                </a:lnTo>
                <a:close/>
                <a:moveTo>
                  <a:pt x="1716" y="2331"/>
                </a:moveTo>
                <a:lnTo>
                  <a:pt x="1716" y="2329"/>
                </a:lnTo>
                <a:lnTo>
                  <a:pt x="1716" y="2331"/>
                </a:lnTo>
                <a:close/>
                <a:moveTo>
                  <a:pt x="1364" y="2329"/>
                </a:moveTo>
                <a:lnTo>
                  <a:pt x="1362" y="2329"/>
                </a:lnTo>
                <a:lnTo>
                  <a:pt x="1364" y="2329"/>
                </a:lnTo>
                <a:close/>
                <a:moveTo>
                  <a:pt x="1365" y="2329"/>
                </a:moveTo>
                <a:lnTo>
                  <a:pt x="1367" y="2329"/>
                </a:lnTo>
                <a:lnTo>
                  <a:pt x="1365" y="2329"/>
                </a:lnTo>
                <a:close/>
                <a:moveTo>
                  <a:pt x="1776" y="2329"/>
                </a:moveTo>
                <a:lnTo>
                  <a:pt x="1775" y="2329"/>
                </a:lnTo>
                <a:lnTo>
                  <a:pt x="1775" y="2327"/>
                </a:lnTo>
                <a:lnTo>
                  <a:pt x="1776" y="2327"/>
                </a:lnTo>
                <a:lnTo>
                  <a:pt x="1776" y="2329"/>
                </a:lnTo>
                <a:close/>
                <a:moveTo>
                  <a:pt x="1360" y="2327"/>
                </a:moveTo>
                <a:lnTo>
                  <a:pt x="1362" y="2327"/>
                </a:lnTo>
                <a:lnTo>
                  <a:pt x="1362" y="2329"/>
                </a:lnTo>
                <a:lnTo>
                  <a:pt x="1360" y="2329"/>
                </a:lnTo>
                <a:lnTo>
                  <a:pt x="1360" y="2327"/>
                </a:lnTo>
                <a:close/>
                <a:moveTo>
                  <a:pt x="1806" y="2329"/>
                </a:moveTo>
                <a:lnTo>
                  <a:pt x="1806" y="2327"/>
                </a:lnTo>
                <a:lnTo>
                  <a:pt x="1806" y="2329"/>
                </a:lnTo>
                <a:close/>
                <a:moveTo>
                  <a:pt x="1893" y="2336"/>
                </a:moveTo>
                <a:lnTo>
                  <a:pt x="1893" y="2334"/>
                </a:lnTo>
                <a:lnTo>
                  <a:pt x="1891" y="2334"/>
                </a:lnTo>
                <a:lnTo>
                  <a:pt x="1891" y="2332"/>
                </a:lnTo>
                <a:lnTo>
                  <a:pt x="1891" y="2331"/>
                </a:lnTo>
                <a:lnTo>
                  <a:pt x="1891" y="2329"/>
                </a:lnTo>
                <a:lnTo>
                  <a:pt x="1891" y="2327"/>
                </a:lnTo>
                <a:lnTo>
                  <a:pt x="1891" y="2326"/>
                </a:lnTo>
                <a:lnTo>
                  <a:pt x="1893" y="2326"/>
                </a:lnTo>
                <a:lnTo>
                  <a:pt x="1893" y="2327"/>
                </a:lnTo>
                <a:lnTo>
                  <a:pt x="1893" y="2329"/>
                </a:lnTo>
                <a:lnTo>
                  <a:pt x="1893" y="2331"/>
                </a:lnTo>
                <a:lnTo>
                  <a:pt x="1893" y="2332"/>
                </a:lnTo>
                <a:lnTo>
                  <a:pt x="1893" y="2334"/>
                </a:lnTo>
                <a:lnTo>
                  <a:pt x="1893" y="2336"/>
                </a:lnTo>
                <a:close/>
                <a:moveTo>
                  <a:pt x="1723" y="2326"/>
                </a:moveTo>
                <a:lnTo>
                  <a:pt x="1724" y="2326"/>
                </a:lnTo>
                <a:lnTo>
                  <a:pt x="1723" y="2326"/>
                </a:lnTo>
                <a:close/>
                <a:moveTo>
                  <a:pt x="1744" y="2326"/>
                </a:moveTo>
                <a:lnTo>
                  <a:pt x="1743" y="2326"/>
                </a:lnTo>
                <a:lnTo>
                  <a:pt x="1743" y="2324"/>
                </a:lnTo>
                <a:lnTo>
                  <a:pt x="1744" y="2326"/>
                </a:lnTo>
                <a:close/>
                <a:moveTo>
                  <a:pt x="1220" y="2324"/>
                </a:moveTo>
                <a:lnTo>
                  <a:pt x="1220" y="2326"/>
                </a:lnTo>
                <a:lnTo>
                  <a:pt x="1220" y="2324"/>
                </a:lnTo>
                <a:close/>
                <a:moveTo>
                  <a:pt x="1714" y="2326"/>
                </a:moveTo>
                <a:lnTo>
                  <a:pt x="1714" y="2324"/>
                </a:lnTo>
                <a:lnTo>
                  <a:pt x="1714" y="2326"/>
                </a:lnTo>
                <a:close/>
                <a:moveTo>
                  <a:pt x="1220" y="2324"/>
                </a:moveTo>
                <a:lnTo>
                  <a:pt x="1219" y="2324"/>
                </a:lnTo>
                <a:lnTo>
                  <a:pt x="1220" y="2324"/>
                </a:lnTo>
                <a:close/>
                <a:moveTo>
                  <a:pt x="1741" y="2322"/>
                </a:moveTo>
                <a:lnTo>
                  <a:pt x="1743" y="2322"/>
                </a:lnTo>
                <a:lnTo>
                  <a:pt x="1741" y="2322"/>
                </a:lnTo>
                <a:close/>
                <a:moveTo>
                  <a:pt x="1224" y="2322"/>
                </a:moveTo>
                <a:lnTo>
                  <a:pt x="1225" y="2322"/>
                </a:lnTo>
                <a:lnTo>
                  <a:pt x="1224" y="2322"/>
                </a:lnTo>
                <a:close/>
                <a:moveTo>
                  <a:pt x="1222" y="2322"/>
                </a:moveTo>
                <a:lnTo>
                  <a:pt x="1220" y="2322"/>
                </a:lnTo>
                <a:lnTo>
                  <a:pt x="1220" y="2321"/>
                </a:lnTo>
                <a:lnTo>
                  <a:pt x="1222" y="2321"/>
                </a:lnTo>
                <a:lnTo>
                  <a:pt x="1222" y="2322"/>
                </a:lnTo>
                <a:close/>
                <a:moveTo>
                  <a:pt x="1706" y="2322"/>
                </a:moveTo>
                <a:lnTo>
                  <a:pt x="1704" y="2322"/>
                </a:lnTo>
                <a:lnTo>
                  <a:pt x="1704" y="2321"/>
                </a:lnTo>
                <a:lnTo>
                  <a:pt x="1706" y="2321"/>
                </a:lnTo>
                <a:lnTo>
                  <a:pt x="1706" y="2322"/>
                </a:lnTo>
                <a:close/>
                <a:moveTo>
                  <a:pt x="1729" y="2321"/>
                </a:moveTo>
                <a:lnTo>
                  <a:pt x="1731" y="2321"/>
                </a:lnTo>
                <a:lnTo>
                  <a:pt x="1729" y="2321"/>
                </a:lnTo>
                <a:close/>
                <a:moveTo>
                  <a:pt x="1709" y="2319"/>
                </a:moveTo>
                <a:lnTo>
                  <a:pt x="1708" y="2319"/>
                </a:lnTo>
                <a:lnTo>
                  <a:pt x="1709" y="2319"/>
                </a:lnTo>
                <a:close/>
                <a:moveTo>
                  <a:pt x="1736" y="2317"/>
                </a:moveTo>
                <a:lnTo>
                  <a:pt x="1736" y="2319"/>
                </a:lnTo>
                <a:lnTo>
                  <a:pt x="1736" y="2317"/>
                </a:lnTo>
                <a:lnTo>
                  <a:pt x="1734" y="2317"/>
                </a:lnTo>
                <a:lnTo>
                  <a:pt x="1736" y="2316"/>
                </a:lnTo>
                <a:lnTo>
                  <a:pt x="1736" y="2317"/>
                </a:lnTo>
                <a:close/>
                <a:moveTo>
                  <a:pt x="1729" y="2316"/>
                </a:moveTo>
                <a:lnTo>
                  <a:pt x="1731" y="2316"/>
                </a:lnTo>
                <a:lnTo>
                  <a:pt x="1729" y="2316"/>
                </a:lnTo>
                <a:lnTo>
                  <a:pt x="1729" y="2317"/>
                </a:lnTo>
                <a:lnTo>
                  <a:pt x="1729" y="2316"/>
                </a:lnTo>
                <a:close/>
                <a:moveTo>
                  <a:pt x="1738" y="2314"/>
                </a:moveTo>
                <a:lnTo>
                  <a:pt x="1738" y="2316"/>
                </a:lnTo>
                <a:lnTo>
                  <a:pt x="1738" y="2317"/>
                </a:lnTo>
                <a:lnTo>
                  <a:pt x="1739" y="2317"/>
                </a:lnTo>
                <a:lnTo>
                  <a:pt x="1739" y="2319"/>
                </a:lnTo>
                <a:lnTo>
                  <a:pt x="1738" y="2319"/>
                </a:lnTo>
                <a:lnTo>
                  <a:pt x="1738" y="2317"/>
                </a:lnTo>
                <a:lnTo>
                  <a:pt x="1736" y="2317"/>
                </a:lnTo>
                <a:lnTo>
                  <a:pt x="1736" y="2316"/>
                </a:lnTo>
                <a:lnTo>
                  <a:pt x="1736" y="2314"/>
                </a:lnTo>
                <a:lnTo>
                  <a:pt x="1738" y="2314"/>
                </a:lnTo>
                <a:close/>
                <a:moveTo>
                  <a:pt x="1736" y="2314"/>
                </a:moveTo>
                <a:lnTo>
                  <a:pt x="1736" y="2312"/>
                </a:lnTo>
                <a:lnTo>
                  <a:pt x="1736" y="2314"/>
                </a:lnTo>
                <a:close/>
                <a:moveTo>
                  <a:pt x="1728" y="2314"/>
                </a:moveTo>
                <a:lnTo>
                  <a:pt x="1728" y="2312"/>
                </a:lnTo>
                <a:lnTo>
                  <a:pt x="1728" y="2314"/>
                </a:lnTo>
                <a:close/>
                <a:moveTo>
                  <a:pt x="1731" y="2312"/>
                </a:moveTo>
                <a:lnTo>
                  <a:pt x="1731" y="2314"/>
                </a:lnTo>
                <a:lnTo>
                  <a:pt x="1731" y="2312"/>
                </a:lnTo>
                <a:close/>
                <a:moveTo>
                  <a:pt x="1225" y="2312"/>
                </a:moveTo>
                <a:lnTo>
                  <a:pt x="1227" y="2312"/>
                </a:lnTo>
                <a:lnTo>
                  <a:pt x="1229" y="2314"/>
                </a:lnTo>
                <a:lnTo>
                  <a:pt x="1230" y="2314"/>
                </a:lnTo>
                <a:lnTo>
                  <a:pt x="1232" y="2314"/>
                </a:lnTo>
                <a:lnTo>
                  <a:pt x="1234" y="2314"/>
                </a:lnTo>
                <a:lnTo>
                  <a:pt x="1235" y="2314"/>
                </a:lnTo>
                <a:lnTo>
                  <a:pt x="1235" y="2316"/>
                </a:lnTo>
                <a:lnTo>
                  <a:pt x="1237" y="2316"/>
                </a:lnTo>
                <a:lnTo>
                  <a:pt x="1239" y="2316"/>
                </a:lnTo>
                <a:lnTo>
                  <a:pt x="1240" y="2316"/>
                </a:lnTo>
                <a:lnTo>
                  <a:pt x="1242" y="2316"/>
                </a:lnTo>
                <a:lnTo>
                  <a:pt x="1244" y="2316"/>
                </a:lnTo>
                <a:lnTo>
                  <a:pt x="1244" y="2317"/>
                </a:lnTo>
                <a:lnTo>
                  <a:pt x="1245" y="2317"/>
                </a:lnTo>
                <a:lnTo>
                  <a:pt x="1247" y="2317"/>
                </a:lnTo>
                <a:lnTo>
                  <a:pt x="1247" y="2319"/>
                </a:lnTo>
                <a:lnTo>
                  <a:pt x="1249" y="2319"/>
                </a:lnTo>
                <a:lnTo>
                  <a:pt x="1249" y="2321"/>
                </a:lnTo>
                <a:lnTo>
                  <a:pt x="1250" y="2321"/>
                </a:lnTo>
                <a:lnTo>
                  <a:pt x="1250" y="2322"/>
                </a:lnTo>
                <a:lnTo>
                  <a:pt x="1249" y="2322"/>
                </a:lnTo>
                <a:lnTo>
                  <a:pt x="1247" y="2322"/>
                </a:lnTo>
                <a:lnTo>
                  <a:pt x="1245" y="2322"/>
                </a:lnTo>
                <a:lnTo>
                  <a:pt x="1244" y="2322"/>
                </a:lnTo>
                <a:lnTo>
                  <a:pt x="1242" y="2322"/>
                </a:lnTo>
                <a:lnTo>
                  <a:pt x="1240" y="2324"/>
                </a:lnTo>
                <a:lnTo>
                  <a:pt x="1239" y="2324"/>
                </a:lnTo>
                <a:lnTo>
                  <a:pt x="1237" y="2324"/>
                </a:lnTo>
                <a:lnTo>
                  <a:pt x="1235" y="2324"/>
                </a:lnTo>
                <a:lnTo>
                  <a:pt x="1234" y="2324"/>
                </a:lnTo>
                <a:lnTo>
                  <a:pt x="1232" y="2324"/>
                </a:lnTo>
                <a:lnTo>
                  <a:pt x="1230" y="2324"/>
                </a:lnTo>
                <a:lnTo>
                  <a:pt x="1229" y="2326"/>
                </a:lnTo>
                <a:lnTo>
                  <a:pt x="1227" y="2326"/>
                </a:lnTo>
                <a:lnTo>
                  <a:pt x="1225" y="2326"/>
                </a:lnTo>
                <a:lnTo>
                  <a:pt x="1224" y="2324"/>
                </a:lnTo>
                <a:lnTo>
                  <a:pt x="1222" y="2324"/>
                </a:lnTo>
                <a:lnTo>
                  <a:pt x="1222" y="2322"/>
                </a:lnTo>
                <a:lnTo>
                  <a:pt x="1224" y="2322"/>
                </a:lnTo>
                <a:lnTo>
                  <a:pt x="1224" y="2324"/>
                </a:lnTo>
                <a:lnTo>
                  <a:pt x="1225" y="2324"/>
                </a:lnTo>
                <a:lnTo>
                  <a:pt x="1224" y="2324"/>
                </a:lnTo>
                <a:lnTo>
                  <a:pt x="1224" y="2322"/>
                </a:lnTo>
                <a:lnTo>
                  <a:pt x="1225" y="2322"/>
                </a:lnTo>
                <a:lnTo>
                  <a:pt x="1225" y="2324"/>
                </a:lnTo>
                <a:lnTo>
                  <a:pt x="1225" y="2322"/>
                </a:lnTo>
                <a:lnTo>
                  <a:pt x="1225" y="2321"/>
                </a:lnTo>
                <a:lnTo>
                  <a:pt x="1224" y="2319"/>
                </a:lnTo>
                <a:lnTo>
                  <a:pt x="1222" y="2319"/>
                </a:lnTo>
                <a:lnTo>
                  <a:pt x="1224" y="2319"/>
                </a:lnTo>
                <a:lnTo>
                  <a:pt x="1224" y="2317"/>
                </a:lnTo>
                <a:lnTo>
                  <a:pt x="1222" y="2317"/>
                </a:lnTo>
                <a:lnTo>
                  <a:pt x="1222" y="2319"/>
                </a:lnTo>
                <a:lnTo>
                  <a:pt x="1220" y="2319"/>
                </a:lnTo>
                <a:lnTo>
                  <a:pt x="1219" y="2317"/>
                </a:lnTo>
                <a:lnTo>
                  <a:pt x="1219" y="2316"/>
                </a:lnTo>
                <a:lnTo>
                  <a:pt x="1217" y="2316"/>
                </a:lnTo>
                <a:lnTo>
                  <a:pt x="1217" y="2314"/>
                </a:lnTo>
                <a:lnTo>
                  <a:pt x="1215" y="2314"/>
                </a:lnTo>
                <a:lnTo>
                  <a:pt x="1214" y="2314"/>
                </a:lnTo>
                <a:lnTo>
                  <a:pt x="1215" y="2314"/>
                </a:lnTo>
                <a:lnTo>
                  <a:pt x="1217" y="2312"/>
                </a:lnTo>
                <a:lnTo>
                  <a:pt x="1219" y="2312"/>
                </a:lnTo>
                <a:lnTo>
                  <a:pt x="1220" y="2312"/>
                </a:lnTo>
                <a:lnTo>
                  <a:pt x="1222" y="2312"/>
                </a:lnTo>
                <a:lnTo>
                  <a:pt x="1224" y="2312"/>
                </a:lnTo>
                <a:lnTo>
                  <a:pt x="1224" y="2314"/>
                </a:lnTo>
                <a:lnTo>
                  <a:pt x="1224" y="2312"/>
                </a:lnTo>
                <a:lnTo>
                  <a:pt x="1225" y="2312"/>
                </a:lnTo>
                <a:close/>
                <a:moveTo>
                  <a:pt x="1205" y="2312"/>
                </a:moveTo>
                <a:lnTo>
                  <a:pt x="1207" y="2312"/>
                </a:lnTo>
                <a:lnTo>
                  <a:pt x="1209" y="2312"/>
                </a:lnTo>
                <a:lnTo>
                  <a:pt x="1210" y="2312"/>
                </a:lnTo>
                <a:lnTo>
                  <a:pt x="1212" y="2312"/>
                </a:lnTo>
                <a:lnTo>
                  <a:pt x="1212" y="2314"/>
                </a:lnTo>
                <a:lnTo>
                  <a:pt x="1210" y="2314"/>
                </a:lnTo>
                <a:lnTo>
                  <a:pt x="1210" y="2312"/>
                </a:lnTo>
                <a:lnTo>
                  <a:pt x="1210" y="2314"/>
                </a:lnTo>
                <a:lnTo>
                  <a:pt x="1209" y="2314"/>
                </a:lnTo>
                <a:lnTo>
                  <a:pt x="1207" y="2314"/>
                </a:lnTo>
                <a:lnTo>
                  <a:pt x="1207" y="2312"/>
                </a:lnTo>
                <a:lnTo>
                  <a:pt x="1205" y="2312"/>
                </a:lnTo>
                <a:close/>
                <a:moveTo>
                  <a:pt x="1736" y="2311"/>
                </a:moveTo>
                <a:lnTo>
                  <a:pt x="1736" y="2312"/>
                </a:lnTo>
                <a:lnTo>
                  <a:pt x="1734" y="2312"/>
                </a:lnTo>
                <a:lnTo>
                  <a:pt x="1734" y="2311"/>
                </a:lnTo>
                <a:lnTo>
                  <a:pt x="1736" y="2311"/>
                </a:lnTo>
                <a:close/>
                <a:moveTo>
                  <a:pt x="1225" y="2309"/>
                </a:moveTo>
                <a:lnTo>
                  <a:pt x="1225" y="2307"/>
                </a:lnTo>
                <a:lnTo>
                  <a:pt x="1227" y="2307"/>
                </a:lnTo>
                <a:lnTo>
                  <a:pt x="1225" y="2309"/>
                </a:lnTo>
                <a:close/>
                <a:moveTo>
                  <a:pt x="1207" y="2307"/>
                </a:moveTo>
                <a:lnTo>
                  <a:pt x="1209" y="2307"/>
                </a:lnTo>
                <a:lnTo>
                  <a:pt x="1209" y="2309"/>
                </a:lnTo>
                <a:lnTo>
                  <a:pt x="1209" y="2307"/>
                </a:lnTo>
                <a:lnTo>
                  <a:pt x="1209" y="2309"/>
                </a:lnTo>
                <a:lnTo>
                  <a:pt x="1209" y="2307"/>
                </a:lnTo>
                <a:lnTo>
                  <a:pt x="1209" y="2309"/>
                </a:lnTo>
                <a:lnTo>
                  <a:pt x="1207" y="2309"/>
                </a:lnTo>
                <a:lnTo>
                  <a:pt x="1207" y="2307"/>
                </a:lnTo>
                <a:close/>
                <a:moveTo>
                  <a:pt x="1352" y="2307"/>
                </a:moveTo>
                <a:lnTo>
                  <a:pt x="1354" y="2307"/>
                </a:lnTo>
                <a:lnTo>
                  <a:pt x="1352" y="2307"/>
                </a:lnTo>
                <a:close/>
                <a:moveTo>
                  <a:pt x="1294" y="2306"/>
                </a:moveTo>
                <a:lnTo>
                  <a:pt x="1295" y="2307"/>
                </a:lnTo>
                <a:lnTo>
                  <a:pt x="1294" y="2307"/>
                </a:lnTo>
                <a:lnTo>
                  <a:pt x="1294" y="2306"/>
                </a:lnTo>
                <a:close/>
                <a:moveTo>
                  <a:pt x="1749" y="2306"/>
                </a:moveTo>
                <a:lnTo>
                  <a:pt x="1748" y="2306"/>
                </a:lnTo>
                <a:lnTo>
                  <a:pt x="1749" y="2306"/>
                </a:lnTo>
                <a:close/>
                <a:moveTo>
                  <a:pt x="1202" y="2306"/>
                </a:moveTo>
                <a:lnTo>
                  <a:pt x="1202" y="2307"/>
                </a:lnTo>
                <a:lnTo>
                  <a:pt x="1200" y="2307"/>
                </a:lnTo>
                <a:lnTo>
                  <a:pt x="1200" y="2306"/>
                </a:lnTo>
                <a:lnTo>
                  <a:pt x="1200" y="2307"/>
                </a:lnTo>
                <a:lnTo>
                  <a:pt x="1198" y="2307"/>
                </a:lnTo>
                <a:lnTo>
                  <a:pt x="1198" y="2306"/>
                </a:lnTo>
                <a:lnTo>
                  <a:pt x="1200" y="2306"/>
                </a:lnTo>
                <a:lnTo>
                  <a:pt x="1202" y="2306"/>
                </a:lnTo>
                <a:close/>
                <a:moveTo>
                  <a:pt x="1204" y="2304"/>
                </a:moveTo>
                <a:lnTo>
                  <a:pt x="1205" y="2304"/>
                </a:lnTo>
                <a:lnTo>
                  <a:pt x="1205" y="2306"/>
                </a:lnTo>
                <a:lnTo>
                  <a:pt x="1205" y="2307"/>
                </a:lnTo>
                <a:lnTo>
                  <a:pt x="1207" y="2307"/>
                </a:lnTo>
                <a:lnTo>
                  <a:pt x="1207" y="2309"/>
                </a:lnTo>
                <a:lnTo>
                  <a:pt x="1205" y="2309"/>
                </a:lnTo>
                <a:lnTo>
                  <a:pt x="1205" y="2307"/>
                </a:lnTo>
                <a:lnTo>
                  <a:pt x="1205" y="2309"/>
                </a:lnTo>
                <a:lnTo>
                  <a:pt x="1205" y="2307"/>
                </a:lnTo>
                <a:lnTo>
                  <a:pt x="1204" y="2307"/>
                </a:lnTo>
                <a:lnTo>
                  <a:pt x="1205" y="2307"/>
                </a:lnTo>
                <a:lnTo>
                  <a:pt x="1204" y="2306"/>
                </a:lnTo>
                <a:lnTo>
                  <a:pt x="1202" y="2306"/>
                </a:lnTo>
                <a:lnTo>
                  <a:pt x="1204" y="2304"/>
                </a:lnTo>
                <a:lnTo>
                  <a:pt x="1204" y="2306"/>
                </a:lnTo>
                <a:lnTo>
                  <a:pt x="1204" y="2304"/>
                </a:lnTo>
                <a:close/>
                <a:moveTo>
                  <a:pt x="1297" y="2304"/>
                </a:moveTo>
                <a:lnTo>
                  <a:pt x="1295" y="2304"/>
                </a:lnTo>
                <a:lnTo>
                  <a:pt x="1297" y="2304"/>
                </a:lnTo>
                <a:close/>
                <a:moveTo>
                  <a:pt x="1709" y="2302"/>
                </a:moveTo>
                <a:lnTo>
                  <a:pt x="1709" y="2304"/>
                </a:lnTo>
                <a:lnTo>
                  <a:pt x="1708" y="2304"/>
                </a:lnTo>
                <a:lnTo>
                  <a:pt x="1709" y="2304"/>
                </a:lnTo>
                <a:lnTo>
                  <a:pt x="1709" y="2302"/>
                </a:lnTo>
                <a:close/>
                <a:moveTo>
                  <a:pt x="1342" y="2302"/>
                </a:moveTo>
                <a:lnTo>
                  <a:pt x="1342" y="2304"/>
                </a:lnTo>
                <a:lnTo>
                  <a:pt x="1342" y="2302"/>
                </a:lnTo>
                <a:close/>
                <a:moveTo>
                  <a:pt x="1704" y="2304"/>
                </a:moveTo>
                <a:lnTo>
                  <a:pt x="1703" y="2304"/>
                </a:lnTo>
                <a:lnTo>
                  <a:pt x="1703" y="2302"/>
                </a:lnTo>
                <a:lnTo>
                  <a:pt x="1704" y="2302"/>
                </a:lnTo>
                <a:lnTo>
                  <a:pt x="1704" y="2304"/>
                </a:lnTo>
                <a:close/>
                <a:moveTo>
                  <a:pt x="1751" y="2302"/>
                </a:moveTo>
                <a:lnTo>
                  <a:pt x="1751" y="2304"/>
                </a:lnTo>
                <a:lnTo>
                  <a:pt x="1751" y="2302"/>
                </a:lnTo>
                <a:lnTo>
                  <a:pt x="1751" y="2304"/>
                </a:lnTo>
                <a:lnTo>
                  <a:pt x="1749" y="2302"/>
                </a:lnTo>
                <a:lnTo>
                  <a:pt x="1751" y="2302"/>
                </a:lnTo>
                <a:lnTo>
                  <a:pt x="1749" y="2302"/>
                </a:lnTo>
                <a:lnTo>
                  <a:pt x="1751" y="2302"/>
                </a:lnTo>
                <a:close/>
                <a:moveTo>
                  <a:pt x="1798" y="2302"/>
                </a:moveTo>
                <a:lnTo>
                  <a:pt x="1798" y="2301"/>
                </a:lnTo>
                <a:lnTo>
                  <a:pt x="1798" y="2302"/>
                </a:lnTo>
                <a:close/>
                <a:moveTo>
                  <a:pt x="1330" y="2301"/>
                </a:moveTo>
                <a:lnTo>
                  <a:pt x="1332" y="2301"/>
                </a:lnTo>
                <a:lnTo>
                  <a:pt x="1332" y="2302"/>
                </a:lnTo>
                <a:lnTo>
                  <a:pt x="1330" y="2302"/>
                </a:lnTo>
                <a:lnTo>
                  <a:pt x="1330" y="2301"/>
                </a:lnTo>
                <a:lnTo>
                  <a:pt x="1329" y="2301"/>
                </a:lnTo>
                <a:lnTo>
                  <a:pt x="1330" y="2301"/>
                </a:lnTo>
                <a:close/>
                <a:moveTo>
                  <a:pt x="1748" y="2301"/>
                </a:moveTo>
                <a:lnTo>
                  <a:pt x="1748" y="2299"/>
                </a:lnTo>
                <a:lnTo>
                  <a:pt x="1748" y="2301"/>
                </a:lnTo>
                <a:close/>
                <a:moveTo>
                  <a:pt x="1285" y="2297"/>
                </a:moveTo>
                <a:lnTo>
                  <a:pt x="1285" y="2299"/>
                </a:lnTo>
                <a:lnTo>
                  <a:pt x="1287" y="2297"/>
                </a:lnTo>
                <a:lnTo>
                  <a:pt x="1287" y="2299"/>
                </a:lnTo>
                <a:lnTo>
                  <a:pt x="1285" y="2299"/>
                </a:lnTo>
                <a:lnTo>
                  <a:pt x="1285" y="2297"/>
                </a:lnTo>
                <a:close/>
                <a:moveTo>
                  <a:pt x="1746" y="2297"/>
                </a:moveTo>
                <a:lnTo>
                  <a:pt x="1744" y="2297"/>
                </a:lnTo>
                <a:lnTo>
                  <a:pt x="1746" y="2297"/>
                </a:lnTo>
                <a:close/>
                <a:moveTo>
                  <a:pt x="1724" y="2297"/>
                </a:moveTo>
                <a:lnTo>
                  <a:pt x="1726" y="2297"/>
                </a:lnTo>
                <a:lnTo>
                  <a:pt x="1726" y="2299"/>
                </a:lnTo>
                <a:lnTo>
                  <a:pt x="1728" y="2299"/>
                </a:lnTo>
                <a:lnTo>
                  <a:pt x="1728" y="2301"/>
                </a:lnTo>
                <a:lnTo>
                  <a:pt x="1728" y="2299"/>
                </a:lnTo>
                <a:lnTo>
                  <a:pt x="1729" y="2301"/>
                </a:lnTo>
                <a:lnTo>
                  <a:pt x="1731" y="2301"/>
                </a:lnTo>
                <a:lnTo>
                  <a:pt x="1731" y="2302"/>
                </a:lnTo>
                <a:lnTo>
                  <a:pt x="1731" y="2304"/>
                </a:lnTo>
                <a:lnTo>
                  <a:pt x="1729" y="2304"/>
                </a:lnTo>
                <a:lnTo>
                  <a:pt x="1729" y="2306"/>
                </a:lnTo>
                <a:lnTo>
                  <a:pt x="1729" y="2304"/>
                </a:lnTo>
                <a:lnTo>
                  <a:pt x="1731" y="2304"/>
                </a:lnTo>
                <a:lnTo>
                  <a:pt x="1731" y="2306"/>
                </a:lnTo>
                <a:lnTo>
                  <a:pt x="1733" y="2306"/>
                </a:lnTo>
                <a:lnTo>
                  <a:pt x="1733" y="2304"/>
                </a:lnTo>
                <a:lnTo>
                  <a:pt x="1733" y="2306"/>
                </a:lnTo>
                <a:lnTo>
                  <a:pt x="1734" y="2306"/>
                </a:lnTo>
                <a:lnTo>
                  <a:pt x="1734" y="2307"/>
                </a:lnTo>
                <a:lnTo>
                  <a:pt x="1734" y="2309"/>
                </a:lnTo>
                <a:lnTo>
                  <a:pt x="1736" y="2309"/>
                </a:lnTo>
                <a:lnTo>
                  <a:pt x="1734" y="2309"/>
                </a:lnTo>
                <a:lnTo>
                  <a:pt x="1734" y="2307"/>
                </a:lnTo>
                <a:lnTo>
                  <a:pt x="1734" y="2309"/>
                </a:lnTo>
                <a:lnTo>
                  <a:pt x="1734" y="2311"/>
                </a:lnTo>
                <a:lnTo>
                  <a:pt x="1733" y="2311"/>
                </a:lnTo>
                <a:lnTo>
                  <a:pt x="1734" y="2311"/>
                </a:lnTo>
                <a:lnTo>
                  <a:pt x="1734" y="2312"/>
                </a:lnTo>
                <a:lnTo>
                  <a:pt x="1734" y="2314"/>
                </a:lnTo>
                <a:lnTo>
                  <a:pt x="1734" y="2316"/>
                </a:lnTo>
                <a:lnTo>
                  <a:pt x="1733" y="2316"/>
                </a:lnTo>
                <a:lnTo>
                  <a:pt x="1733" y="2314"/>
                </a:lnTo>
                <a:lnTo>
                  <a:pt x="1733" y="2312"/>
                </a:lnTo>
                <a:lnTo>
                  <a:pt x="1733" y="2314"/>
                </a:lnTo>
                <a:lnTo>
                  <a:pt x="1731" y="2314"/>
                </a:lnTo>
                <a:lnTo>
                  <a:pt x="1731" y="2312"/>
                </a:lnTo>
                <a:lnTo>
                  <a:pt x="1729" y="2314"/>
                </a:lnTo>
                <a:lnTo>
                  <a:pt x="1729" y="2316"/>
                </a:lnTo>
                <a:lnTo>
                  <a:pt x="1728" y="2316"/>
                </a:lnTo>
                <a:lnTo>
                  <a:pt x="1728" y="2314"/>
                </a:lnTo>
                <a:lnTo>
                  <a:pt x="1728" y="2312"/>
                </a:lnTo>
                <a:lnTo>
                  <a:pt x="1728" y="2311"/>
                </a:lnTo>
                <a:lnTo>
                  <a:pt x="1728" y="2312"/>
                </a:lnTo>
                <a:lnTo>
                  <a:pt x="1726" y="2312"/>
                </a:lnTo>
                <a:lnTo>
                  <a:pt x="1726" y="2311"/>
                </a:lnTo>
                <a:lnTo>
                  <a:pt x="1728" y="2311"/>
                </a:lnTo>
                <a:lnTo>
                  <a:pt x="1726" y="2311"/>
                </a:lnTo>
                <a:lnTo>
                  <a:pt x="1726" y="2309"/>
                </a:lnTo>
                <a:lnTo>
                  <a:pt x="1724" y="2309"/>
                </a:lnTo>
                <a:lnTo>
                  <a:pt x="1723" y="2309"/>
                </a:lnTo>
                <a:lnTo>
                  <a:pt x="1723" y="2307"/>
                </a:lnTo>
                <a:lnTo>
                  <a:pt x="1723" y="2306"/>
                </a:lnTo>
                <a:lnTo>
                  <a:pt x="1721" y="2306"/>
                </a:lnTo>
                <a:lnTo>
                  <a:pt x="1723" y="2306"/>
                </a:lnTo>
                <a:lnTo>
                  <a:pt x="1723" y="2304"/>
                </a:lnTo>
                <a:lnTo>
                  <a:pt x="1721" y="2304"/>
                </a:lnTo>
                <a:lnTo>
                  <a:pt x="1721" y="2302"/>
                </a:lnTo>
                <a:lnTo>
                  <a:pt x="1719" y="2302"/>
                </a:lnTo>
                <a:lnTo>
                  <a:pt x="1719" y="2301"/>
                </a:lnTo>
                <a:lnTo>
                  <a:pt x="1718" y="2301"/>
                </a:lnTo>
                <a:lnTo>
                  <a:pt x="1719" y="2301"/>
                </a:lnTo>
                <a:lnTo>
                  <a:pt x="1719" y="2299"/>
                </a:lnTo>
                <a:lnTo>
                  <a:pt x="1721" y="2299"/>
                </a:lnTo>
                <a:lnTo>
                  <a:pt x="1721" y="2297"/>
                </a:lnTo>
                <a:lnTo>
                  <a:pt x="1723" y="2297"/>
                </a:lnTo>
                <a:lnTo>
                  <a:pt x="1724" y="2297"/>
                </a:lnTo>
                <a:close/>
                <a:moveTo>
                  <a:pt x="1708" y="2297"/>
                </a:moveTo>
                <a:lnTo>
                  <a:pt x="1708" y="2299"/>
                </a:lnTo>
                <a:lnTo>
                  <a:pt x="1708" y="2297"/>
                </a:lnTo>
                <a:lnTo>
                  <a:pt x="1709" y="2297"/>
                </a:lnTo>
                <a:lnTo>
                  <a:pt x="1709" y="2299"/>
                </a:lnTo>
                <a:lnTo>
                  <a:pt x="1709" y="2297"/>
                </a:lnTo>
                <a:lnTo>
                  <a:pt x="1711" y="2296"/>
                </a:lnTo>
                <a:lnTo>
                  <a:pt x="1711" y="2297"/>
                </a:lnTo>
                <a:lnTo>
                  <a:pt x="1711" y="2296"/>
                </a:lnTo>
                <a:lnTo>
                  <a:pt x="1711" y="2297"/>
                </a:lnTo>
                <a:lnTo>
                  <a:pt x="1713" y="2297"/>
                </a:lnTo>
                <a:lnTo>
                  <a:pt x="1711" y="2297"/>
                </a:lnTo>
                <a:lnTo>
                  <a:pt x="1711" y="2299"/>
                </a:lnTo>
                <a:lnTo>
                  <a:pt x="1713" y="2299"/>
                </a:lnTo>
                <a:lnTo>
                  <a:pt x="1714" y="2299"/>
                </a:lnTo>
                <a:lnTo>
                  <a:pt x="1716" y="2299"/>
                </a:lnTo>
                <a:lnTo>
                  <a:pt x="1716" y="2301"/>
                </a:lnTo>
                <a:lnTo>
                  <a:pt x="1718" y="2301"/>
                </a:lnTo>
                <a:lnTo>
                  <a:pt x="1719" y="2302"/>
                </a:lnTo>
                <a:lnTo>
                  <a:pt x="1719" y="2304"/>
                </a:lnTo>
                <a:lnTo>
                  <a:pt x="1721" y="2304"/>
                </a:lnTo>
                <a:lnTo>
                  <a:pt x="1721" y="2306"/>
                </a:lnTo>
                <a:lnTo>
                  <a:pt x="1721" y="2307"/>
                </a:lnTo>
                <a:lnTo>
                  <a:pt x="1723" y="2309"/>
                </a:lnTo>
                <a:lnTo>
                  <a:pt x="1721" y="2309"/>
                </a:lnTo>
                <a:lnTo>
                  <a:pt x="1723" y="2309"/>
                </a:lnTo>
                <a:lnTo>
                  <a:pt x="1724" y="2309"/>
                </a:lnTo>
                <a:lnTo>
                  <a:pt x="1724" y="2311"/>
                </a:lnTo>
                <a:lnTo>
                  <a:pt x="1726" y="2311"/>
                </a:lnTo>
                <a:lnTo>
                  <a:pt x="1726" y="2312"/>
                </a:lnTo>
                <a:lnTo>
                  <a:pt x="1728" y="2312"/>
                </a:lnTo>
                <a:lnTo>
                  <a:pt x="1726" y="2312"/>
                </a:lnTo>
                <a:lnTo>
                  <a:pt x="1726" y="2314"/>
                </a:lnTo>
                <a:lnTo>
                  <a:pt x="1724" y="2314"/>
                </a:lnTo>
                <a:lnTo>
                  <a:pt x="1724" y="2312"/>
                </a:lnTo>
                <a:lnTo>
                  <a:pt x="1723" y="2312"/>
                </a:lnTo>
                <a:lnTo>
                  <a:pt x="1723" y="2311"/>
                </a:lnTo>
                <a:lnTo>
                  <a:pt x="1723" y="2312"/>
                </a:lnTo>
                <a:lnTo>
                  <a:pt x="1721" y="2312"/>
                </a:lnTo>
                <a:lnTo>
                  <a:pt x="1723" y="2312"/>
                </a:lnTo>
                <a:lnTo>
                  <a:pt x="1723" y="2314"/>
                </a:lnTo>
                <a:lnTo>
                  <a:pt x="1724" y="2314"/>
                </a:lnTo>
                <a:lnTo>
                  <a:pt x="1726" y="2314"/>
                </a:lnTo>
                <a:lnTo>
                  <a:pt x="1726" y="2316"/>
                </a:lnTo>
                <a:lnTo>
                  <a:pt x="1728" y="2316"/>
                </a:lnTo>
                <a:lnTo>
                  <a:pt x="1728" y="2317"/>
                </a:lnTo>
                <a:lnTo>
                  <a:pt x="1728" y="2319"/>
                </a:lnTo>
                <a:lnTo>
                  <a:pt x="1726" y="2319"/>
                </a:lnTo>
                <a:lnTo>
                  <a:pt x="1728" y="2319"/>
                </a:lnTo>
                <a:lnTo>
                  <a:pt x="1729" y="2319"/>
                </a:lnTo>
                <a:lnTo>
                  <a:pt x="1729" y="2321"/>
                </a:lnTo>
                <a:lnTo>
                  <a:pt x="1731" y="2321"/>
                </a:lnTo>
                <a:lnTo>
                  <a:pt x="1731" y="2322"/>
                </a:lnTo>
                <a:lnTo>
                  <a:pt x="1733" y="2322"/>
                </a:lnTo>
                <a:lnTo>
                  <a:pt x="1733" y="2324"/>
                </a:lnTo>
                <a:lnTo>
                  <a:pt x="1734" y="2324"/>
                </a:lnTo>
                <a:lnTo>
                  <a:pt x="1734" y="2326"/>
                </a:lnTo>
                <a:lnTo>
                  <a:pt x="1734" y="2327"/>
                </a:lnTo>
                <a:lnTo>
                  <a:pt x="1733" y="2327"/>
                </a:lnTo>
                <a:lnTo>
                  <a:pt x="1733" y="2329"/>
                </a:lnTo>
                <a:lnTo>
                  <a:pt x="1731" y="2329"/>
                </a:lnTo>
                <a:lnTo>
                  <a:pt x="1729" y="2329"/>
                </a:lnTo>
                <a:lnTo>
                  <a:pt x="1729" y="2331"/>
                </a:lnTo>
                <a:lnTo>
                  <a:pt x="1728" y="2331"/>
                </a:lnTo>
                <a:lnTo>
                  <a:pt x="1728" y="2329"/>
                </a:lnTo>
                <a:lnTo>
                  <a:pt x="1728" y="2327"/>
                </a:lnTo>
                <a:lnTo>
                  <a:pt x="1728" y="2329"/>
                </a:lnTo>
                <a:lnTo>
                  <a:pt x="1728" y="2327"/>
                </a:lnTo>
                <a:lnTo>
                  <a:pt x="1726" y="2326"/>
                </a:lnTo>
                <a:lnTo>
                  <a:pt x="1726" y="2327"/>
                </a:lnTo>
                <a:lnTo>
                  <a:pt x="1726" y="2326"/>
                </a:lnTo>
                <a:lnTo>
                  <a:pt x="1728" y="2326"/>
                </a:lnTo>
                <a:lnTo>
                  <a:pt x="1726" y="2326"/>
                </a:lnTo>
                <a:lnTo>
                  <a:pt x="1724" y="2326"/>
                </a:lnTo>
                <a:lnTo>
                  <a:pt x="1724" y="2324"/>
                </a:lnTo>
                <a:lnTo>
                  <a:pt x="1724" y="2326"/>
                </a:lnTo>
                <a:lnTo>
                  <a:pt x="1724" y="2324"/>
                </a:lnTo>
                <a:lnTo>
                  <a:pt x="1723" y="2324"/>
                </a:lnTo>
                <a:lnTo>
                  <a:pt x="1723" y="2326"/>
                </a:lnTo>
                <a:lnTo>
                  <a:pt x="1724" y="2326"/>
                </a:lnTo>
                <a:lnTo>
                  <a:pt x="1723" y="2326"/>
                </a:lnTo>
                <a:lnTo>
                  <a:pt x="1723" y="2324"/>
                </a:lnTo>
                <a:lnTo>
                  <a:pt x="1721" y="2324"/>
                </a:lnTo>
                <a:lnTo>
                  <a:pt x="1721" y="2322"/>
                </a:lnTo>
                <a:lnTo>
                  <a:pt x="1721" y="2321"/>
                </a:lnTo>
                <a:lnTo>
                  <a:pt x="1723" y="2321"/>
                </a:lnTo>
                <a:lnTo>
                  <a:pt x="1724" y="2321"/>
                </a:lnTo>
                <a:lnTo>
                  <a:pt x="1723" y="2319"/>
                </a:lnTo>
                <a:lnTo>
                  <a:pt x="1723" y="2321"/>
                </a:lnTo>
                <a:lnTo>
                  <a:pt x="1723" y="2319"/>
                </a:lnTo>
                <a:lnTo>
                  <a:pt x="1723" y="2321"/>
                </a:lnTo>
                <a:lnTo>
                  <a:pt x="1721" y="2321"/>
                </a:lnTo>
                <a:lnTo>
                  <a:pt x="1721" y="2322"/>
                </a:lnTo>
                <a:lnTo>
                  <a:pt x="1721" y="2324"/>
                </a:lnTo>
                <a:lnTo>
                  <a:pt x="1721" y="2326"/>
                </a:lnTo>
                <a:lnTo>
                  <a:pt x="1723" y="2326"/>
                </a:lnTo>
                <a:lnTo>
                  <a:pt x="1721" y="2327"/>
                </a:lnTo>
                <a:lnTo>
                  <a:pt x="1723" y="2327"/>
                </a:lnTo>
                <a:lnTo>
                  <a:pt x="1723" y="2329"/>
                </a:lnTo>
                <a:lnTo>
                  <a:pt x="1721" y="2329"/>
                </a:lnTo>
                <a:lnTo>
                  <a:pt x="1719" y="2329"/>
                </a:lnTo>
                <a:lnTo>
                  <a:pt x="1719" y="2331"/>
                </a:lnTo>
                <a:lnTo>
                  <a:pt x="1719" y="2329"/>
                </a:lnTo>
                <a:lnTo>
                  <a:pt x="1719" y="2331"/>
                </a:lnTo>
                <a:lnTo>
                  <a:pt x="1718" y="2331"/>
                </a:lnTo>
                <a:lnTo>
                  <a:pt x="1719" y="2331"/>
                </a:lnTo>
                <a:lnTo>
                  <a:pt x="1718" y="2331"/>
                </a:lnTo>
                <a:lnTo>
                  <a:pt x="1719" y="2331"/>
                </a:lnTo>
                <a:lnTo>
                  <a:pt x="1718" y="2331"/>
                </a:lnTo>
                <a:lnTo>
                  <a:pt x="1716" y="2331"/>
                </a:lnTo>
                <a:lnTo>
                  <a:pt x="1716" y="2329"/>
                </a:lnTo>
                <a:lnTo>
                  <a:pt x="1718" y="2329"/>
                </a:lnTo>
                <a:lnTo>
                  <a:pt x="1718" y="2327"/>
                </a:lnTo>
                <a:lnTo>
                  <a:pt x="1718" y="2329"/>
                </a:lnTo>
                <a:lnTo>
                  <a:pt x="1716" y="2329"/>
                </a:lnTo>
                <a:lnTo>
                  <a:pt x="1714" y="2329"/>
                </a:lnTo>
                <a:lnTo>
                  <a:pt x="1714" y="2327"/>
                </a:lnTo>
                <a:lnTo>
                  <a:pt x="1714" y="2329"/>
                </a:lnTo>
                <a:lnTo>
                  <a:pt x="1716" y="2329"/>
                </a:lnTo>
                <a:lnTo>
                  <a:pt x="1716" y="2327"/>
                </a:lnTo>
                <a:lnTo>
                  <a:pt x="1716" y="2326"/>
                </a:lnTo>
                <a:lnTo>
                  <a:pt x="1716" y="2324"/>
                </a:lnTo>
                <a:lnTo>
                  <a:pt x="1714" y="2324"/>
                </a:lnTo>
                <a:lnTo>
                  <a:pt x="1716" y="2324"/>
                </a:lnTo>
                <a:lnTo>
                  <a:pt x="1714" y="2322"/>
                </a:lnTo>
                <a:lnTo>
                  <a:pt x="1716" y="2322"/>
                </a:lnTo>
                <a:lnTo>
                  <a:pt x="1714" y="2322"/>
                </a:lnTo>
                <a:lnTo>
                  <a:pt x="1716" y="2322"/>
                </a:lnTo>
                <a:lnTo>
                  <a:pt x="1714" y="2322"/>
                </a:lnTo>
                <a:lnTo>
                  <a:pt x="1714" y="2321"/>
                </a:lnTo>
                <a:lnTo>
                  <a:pt x="1714" y="2322"/>
                </a:lnTo>
                <a:lnTo>
                  <a:pt x="1713" y="2322"/>
                </a:lnTo>
                <a:lnTo>
                  <a:pt x="1713" y="2321"/>
                </a:lnTo>
                <a:lnTo>
                  <a:pt x="1714" y="2321"/>
                </a:lnTo>
                <a:lnTo>
                  <a:pt x="1713" y="2321"/>
                </a:lnTo>
                <a:lnTo>
                  <a:pt x="1714" y="2321"/>
                </a:lnTo>
                <a:lnTo>
                  <a:pt x="1714" y="2319"/>
                </a:lnTo>
                <a:lnTo>
                  <a:pt x="1713" y="2319"/>
                </a:lnTo>
                <a:lnTo>
                  <a:pt x="1714" y="2319"/>
                </a:lnTo>
                <a:lnTo>
                  <a:pt x="1713" y="2319"/>
                </a:lnTo>
                <a:lnTo>
                  <a:pt x="1713" y="2317"/>
                </a:lnTo>
                <a:lnTo>
                  <a:pt x="1713" y="2319"/>
                </a:lnTo>
                <a:lnTo>
                  <a:pt x="1713" y="2321"/>
                </a:lnTo>
                <a:lnTo>
                  <a:pt x="1711" y="2321"/>
                </a:lnTo>
                <a:lnTo>
                  <a:pt x="1711" y="2319"/>
                </a:lnTo>
                <a:lnTo>
                  <a:pt x="1709" y="2319"/>
                </a:lnTo>
                <a:lnTo>
                  <a:pt x="1709" y="2317"/>
                </a:lnTo>
                <a:lnTo>
                  <a:pt x="1708" y="2317"/>
                </a:lnTo>
                <a:lnTo>
                  <a:pt x="1708" y="2316"/>
                </a:lnTo>
                <a:lnTo>
                  <a:pt x="1706" y="2316"/>
                </a:lnTo>
                <a:lnTo>
                  <a:pt x="1708" y="2316"/>
                </a:lnTo>
                <a:lnTo>
                  <a:pt x="1708" y="2314"/>
                </a:lnTo>
                <a:lnTo>
                  <a:pt x="1709" y="2314"/>
                </a:lnTo>
                <a:lnTo>
                  <a:pt x="1708" y="2314"/>
                </a:lnTo>
                <a:lnTo>
                  <a:pt x="1708" y="2312"/>
                </a:lnTo>
                <a:lnTo>
                  <a:pt x="1709" y="2312"/>
                </a:lnTo>
                <a:lnTo>
                  <a:pt x="1708" y="2312"/>
                </a:lnTo>
                <a:lnTo>
                  <a:pt x="1708" y="2311"/>
                </a:lnTo>
                <a:lnTo>
                  <a:pt x="1709" y="2311"/>
                </a:lnTo>
                <a:lnTo>
                  <a:pt x="1711" y="2311"/>
                </a:lnTo>
                <a:lnTo>
                  <a:pt x="1711" y="2312"/>
                </a:lnTo>
                <a:lnTo>
                  <a:pt x="1713" y="2312"/>
                </a:lnTo>
                <a:lnTo>
                  <a:pt x="1714" y="2312"/>
                </a:lnTo>
                <a:lnTo>
                  <a:pt x="1714" y="2311"/>
                </a:lnTo>
                <a:lnTo>
                  <a:pt x="1713" y="2311"/>
                </a:lnTo>
                <a:lnTo>
                  <a:pt x="1713" y="2309"/>
                </a:lnTo>
                <a:lnTo>
                  <a:pt x="1714" y="2309"/>
                </a:lnTo>
                <a:lnTo>
                  <a:pt x="1713" y="2309"/>
                </a:lnTo>
                <a:lnTo>
                  <a:pt x="1714" y="2309"/>
                </a:lnTo>
                <a:lnTo>
                  <a:pt x="1714" y="2307"/>
                </a:lnTo>
                <a:lnTo>
                  <a:pt x="1713" y="2307"/>
                </a:lnTo>
                <a:lnTo>
                  <a:pt x="1714" y="2307"/>
                </a:lnTo>
                <a:lnTo>
                  <a:pt x="1716" y="2307"/>
                </a:lnTo>
                <a:lnTo>
                  <a:pt x="1714" y="2307"/>
                </a:lnTo>
                <a:lnTo>
                  <a:pt x="1714" y="2306"/>
                </a:lnTo>
                <a:lnTo>
                  <a:pt x="1713" y="2306"/>
                </a:lnTo>
                <a:lnTo>
                  <a:pt x="1711" y="2304"/>
                </a:lnTo>
                <a:lnTo>
                  <a:pt x="1711" y="2302"/>
                </a:lnTo>
                <a:lnTo>
                  <a:pt x="1709" y="2302"/>
                </a:lnTo>
                <a:lnTo>
                  <a:pt x="1709" y="2301"/>
                </a:lnTo>
                <a:lnTo>
                  <a:pt x="1709" y="2302"/>
                </a:lnTo>
                <a:lnTo>
                  <a:pt x="1708" y="2302"/>
                </a:lnTo>
                <a:lnTo>
                  <a:pt x="1708" y="2301"/>
                </a:lnTo>
                <a:lnTo>
                  <a:pt x="1706" y="2301"/>
                </a:lnTo>
                <a:lnTo>
                  <a:pt x="1706" y="2302"/>
                </a:lnTo>
                <a:lnTo>
                  <a:pt x="1706" y="2301"/>
                </a:lnTo>
                <a:lnTo>
                  <a:pt x="1704" y="2301"/>
                </a:lnTo>
                <a:lnTo>
                  <a:pt x="1703" y="2301"/>
                </a:lnTo>
                <a:lnTo>
                  <a:pt x="1703" y="2299"/>
                </a:lnTo>
                <a:lnTo>
                  <a:pt x="1703" y="2297"/>
                </a:lnTo>
                <a:lnTo>
                  <a:pt x="1704" y="2297"/>
                </a:lnTo>
                <a:lnTo>
                  <a:pt x="1704" y="2296"/>
                </a:lnTo>
                <a:lnTo>
                  <a:pt x="1706" y="2296"/>
                </a:lnTo>
                <a:lnTo>
                  <a:pt x="1708" y="2296"/>
                </a:lnTo>
                <a:lnTo>
                  <a:pt x="1708" y="2297"/>
                </a:lnTo>
                <a:close/>
                <a:moveTo>
                  <a:pt x="1704" y="2296"/>
                </a:moveTo>
                <a:lnTo>
                  <a:pt x="1703" y="2296"/>
                </a:lnTo>
                <a:lnTo>
                  <a:pt x="1703" y="2294"/>
                </a:lnTo>
                <a:lnTo>
                  <a:pt x="1704" y="2296"/>
                </a:lnTo>
                <a:close/>
                <a:moveTo>
                  <a:pt x="1696" y="2292"/>
                </a:moveTo>
                <a:lnTo>
                  <a:pt x="1698" y="2292"/>
                </a:lnTo>
                <a:lnTo>
                  <a:pt x="1699" y="2292"/>
                </a:lnTo>
                <a:lnTo>
                  <a:pt x="1699" y="2294"/>
                </a:lnTo>
                <a:lnTo>
                  <a:pt x="1701" y="2294"/>
                </a:lnTo>
                <a:lnTo>
                  <a:pt x="1703" y="2294"/>
                </a:lnTo>
                <a:lnTo>
                  <a:pt x="1703" y="2296"/>
                </a:lnTo>
                <a:lnTo>
                  <a:pt x="1704" y="2296"/>
                </a:lnTo>
                <a:lnTo>
                  <a:pt x="1704" y="2297"/>
                </a:lnTo>
                <a:lnTo>
                  <a:pt x="1703" y="2297"/>
                </a:lnTo>
                <a:lnTo>
                  <a:pt x="1703" y="2296"/>
                </a:lnTo>
                <a:lnTo>
                  <a:pt x="1701" y="2296"/>
                </a:lnTo>
                <a:lnTo>
                  <a:pt x="1701" y="2297"/>
                </a:lnTo>
                <a:lnTo>
                  <a:pt x="1701" y="2296"/>
                </a:lnTo>
                <a:lnTo>
                  <a:pt x="1699" y="2296"/>
                </a:lnTo>
                <a:lnTo>
                  <a:pt x="1698" y="2296"/>
                </a:lnTo>
                <a:lnTo>
                  <a:pt x="1698" y="2294"/>
                </a:lnTo>
                <a:lnTo>
                  <a:pt x="1696" y="2294"/>
                </a:lnTo>
                <a:lnTo>
                  <a:pt x="1696" y="2292"/>
                </a:lnTo>
                <a:close/>
                <a:moveTo>
                  <a:pt x="1796" y="2297"/>
                </a:moveTo>
                <a:lnTo>
                  <a:pt x="1796" y="2299"/>
                </a:lnTo>
                <a:lnTo>
                  <a:pt x="1795" y="2299"/>
                </a:lnTo>
                <a:lnTo>
                  <a:pt x="1793" y="2299"/>
                </a:lnTo>
                <a:lnTo>
                  <a:pt x="1793" y="2301"/>
                </a:lnTo>
                <a:lnTo>
                  <a:pt x="1791" y="2301"/>
                </a:lnTo>
                <a:lnTo>
                  <a:pt x="1791" y="2299"/>
                </a:lnTo>
                <a:lnTo>
                  <a:pt x="1791" y="2297"/>
                </a:lnTo>
                <a:lnTo>
                  <a:pt x="1790" y="2297"/>
                </a:lnTo>
                <a:lnTo>
                  <a:pt x="1790" y="2296"/>
                </a:lnTo>
                <a:lnTo>
                  <a:pt x="1790" y="2294"/>
                </a:lnTo>
                <a:lnTo>
                  <a:pt x="1791" y="2294"/>
                </a:lnTo>
                <a:lnTo>
                  <a:pt x="1793" y="2294"/>
                </a:lnTo>
                <a:lnTo>
                  <a:pt x="1793" y="2292"/>
                </a:lnTo>
                <a:lnTo>
                  <a:pt x="1795" y="2292"/>
                </a:lnTo>
                <a:lnTo>
                  <a:pt x="1795" y="2291"/>
                </a:lnTo>
                <a:lnTo>
                  <a:pt x="1795" y="2292"/>
                </a:lnTo>
                <a:lnTo>
                  <a:pt x="1796" y="2292"/>
                </a:lnTo>
                <a:lnTo>
                  <a:pt x="1796" y="2294"/>
                </a:lnTo>
                <a:lnTo>
                  <a:pt x="1795" y="2294"/>
                </a:lnTo>
                <a:lnTo>
                  <a:pt x="1795" y="2296"/>
                </a:lnTo>
                <a:lnTo>
                  <a:pt x="1795" y="2297"/>
                </a:lnTo>
                <a:lnTo>
                  <a:pt x="1796" y="2297"/>
                </a:lnTo>
                <a:close/>
                <a:moveTo>
                  <a:pt x="1741" y="2291"/>
                </a:moveTo>
                <a:lnTo>
                  <a:pt x="1741" y="2289"/>
                </a:lnTo>
                <a:lnTo>
                  <a:pt x="1741" y="2291"/>
                </a:lnTo>
                <a:close/>
                <a:moveTo>
                  <a:pt x="1810" y="2289"/>
                </a:moveTo>
                <a:lnTo>
                  <a:pt x="1811" y="2289"/>
                </a:lnTo>
                <a:lnTo>
                  <a:pt x="1811" y="2291"/>
                </a:lnTo>
                <a:lnTo>
                  <a:pt x="1810" y="2291"/>
                </a:lnTo>
                <a:lnTo>
                  <a:pt x="1808" y="2291"/>
                </a:lnTo>
                <a:lnTo>
                  <a:pt x="1808" y="2289"/>
                </a:lnTo>
                <a:lnTo>
                  <a:pt x="1810" y="2289"/>
                </a:lnTo>
                <a:close/>
                <a:moveTo>
                  <a:pt x="1739" y="2289"/>
                </a:moveTo>
                <a:lnTo>
                  <a:pt x="1738" y="2289"/>
                </a:lnTo>
                <a:lnTo>
                  <a:pt x="1739" y="2289"/>
                </a:lnTo>
                <a:close/>
                <a:moveTo>
                  <a:pt x="1793" y="2287"/>
                </a:moveTo>
                <a:lnTo>
                  <a:pt x="1791" y="2285"/>
                </a:lnTo>
                <a:lnTo>
                  <a:pt x="1793" y="2285"/>
                </a:lnTo>
                <a:lnTo>
                  <a:pt x="1793" y="2287"/>
                </a:lnTo>
                <a:close/>
                <a:moveTo>
                  <a:pt x="1776" y="2285"/>
                </a:moveTo>
                <a:lnTo>
                  <a:pt x="1775" y="2285"/>
                </a:lnTo>
                <a:lnTo>
                  <a:pt x="1775" y="2284"/>
                </a:lnTo>
                <a:lnTo>
                  <a:pt x="1775" y="2285"/>
                </a:lnTo>
                <a:lnTo>
                  <a:pt x="1776" y="2285"/>
                </a:lnTo>
                <a:close/>
                <a:moveTo>
                  <a:pt x="1185" y="2284"/>
                </a:moveTo>
                <a:lnTo>
                  <a:pt x="1183" y="2284"/>
                </a:lnTo>
                <a:lnTo>
                  <a:pt x="1183" y="2282"/>
                </a:lnTo>
                <a:lnTo>
                  <a:pt x="1185" y="2282"/>
                </a:lnTo>
                <a:lnTo>
                  <a:pt x="1185" y="2284"/>
                </a:lnTo>
                <a:close/>
                <a:moveTo>
                  <a:pt x="1733" y="2279"/>
                </a:moveTo>
                <a:lnTo>
                  <a:pt x="1731" y="2279"/>
                </a:lnTo>
                <a:lnTo>
                  <a:pt x="1733" y="2279"/>
                </a:lnTo>
                <a:close/>
                <a:moveTo>
                  <a:pt x="1736" y="2277"/>
                </a:moveTo>
                <a:lnTo>
                  <a:pt x="1738" y="2277"/>
                </a:lnTo>
                <a:lnTo>
                  <a:pt x="1738" y="2279"/>
                </a:lnTo>
                <a:lnTo>
                  <a:pt x="1736" y="2279"/>
                </a:lnTo>
                <a:lnTo>
                  <a:pt x="1734" y="2277"/>
                </a:lnTo>
                <a:lnTo>
                  <a:pt x="1736" y="2277"/>
                </a:lnTo>
                <a:close/>
                <a:moveTo>
                  <a:pt x="1688" y="2275"/>
                </a:moveTo>
                <a:lnTo>
                  <a:pt x="1688" y="2277"/>
                </a:lnTo>
                <a:lnTo>
                  <a:pt x="1688" y="2275"/>
                </a:lnTo>
                <a:close/>
                <a:moveTo>
                  <a:pt x="1691" y="2275"/>
                </a:moveTo>
                <a:lnTo>
                  <a:pt x="1689" y="2275"/>
                </a:lnTo>
                <a:lnTo>
                  <a:pt x="1689" y="2274"/>
                </a:lnTo>
                <a:lnTo>
                  <a:pt x="1691" y="2274"/>
                </a:lnTo>
                <a:lnTo>
                  <a:pt x="1691" y="2275"/>
                </a:lnTo>
                <a:close/>
                <a:moveTo>
                  <a:pt x="1708" y="2274"/>
                </a:moveTo>
                <a:lnTo>
                  <a:pt x="1709" y="2274"/>
                </a:lnTo>
                <a:lnTo>
                  <a:pt x="1709" y="2275"/>
                </a:lnTo>
                <a:lnTo>
                  <a:pt x="1709" y="2277"/>
                </a:lnTo>
                <a:lnTo>
                  <a:pt x="1711" y="2275"/>
                </a:lnTo>
                <a:lnTo>
                  <a:pt x="1711" y="2277"/>
                </a:lnTo>
                <a:lnTo>
                  <a:pt x="1713" y="2277"/>
                </a:lnTo>
                <a:lnTo>
                  <a:pt x="1713" y="2279"/>
                </a:lnTo>
                <a:lnTo>
                  <a:pt x="1714" y="2280"/>
                </a:lnTo>
                <a:lnTo>
                  <a:pt x="1716" y="2282"/>
                </a:lnTo>
                <a:lnTo>
                  <a:pt x="1716" y="2284"/>
                </a:lnTo>
                <a:lnTo>
                  <a:pt x="1718" y="2284"/>
                </a:lnTo>
                <a:lnTo>
                  <a:pt x="1718" y="2285"/>
                </a:lnTo>
                <a:lnTo>
                  <a:pt x="1718" y="2284"/>
                </a:lnTo>
                <a:lnTo>
                  <a:pt x="1718" y="2285"/>
                </a:lnTo>
                <a:lnTo>
                  <a:pt x="1719" y="2285"/>
                </a:lnTo>
                <a:lnTo>
                  <a:pt x="1719" y="2287"/>
                </a:lnTo>
                <a:lnTo>
                  <a:pt x="1721" y="2287"/>
                </a:lnTo>
                <a:lnTo>
                  <a:pt x="1721" y="2289"/>
                </a:lnTo>
                <a:lnTo>
                  <a:pt x="1721" y="2291"/>
                </a:lnTo>
                <a:lnTo>
                  <a:pt x="1723" y="2291"/>
                </a:lnTo>
                <a:lnTo>
                  <a:pt x="1723" y="2292"/>
                </a:lnTo>
                <a:lnTo>
                  <a:pt x="1723" y="2294"/>
                </a:lnTo>
                <a:lnTo>
                  <a:pt x="1723" y="2296"/>
                </a:lnTo>
                <a:lnTo>
                  <a:pt x="1721" y="2296"/>
                </a:lnTo>
                <a:lnTo>
                  <a:pt x="1719" y="2297"/>
                </a:lnTo>
                <a:lnTo>
                  <a:pt x="1721" y="2297"/>
                </a:lnTo>
                <a:lnTo>
                  <a:pt x="1719" y="2297"/>
                </a:lnTo>
                <a:lnTo>
                  <a:pt x="1719" y="2299"/>
                </a:lnTo>
                <a:lnTo>
                  <a:pt x="1718" y="2299"/>
                </a:lnTo>
                <a:lnTo>
                  <a:pt x="1718" y="2301"/>
                </a:lnTo>
                <a:lnTo>
                  <a:pt x="1718" y="2299"/>
                </a:lnTo>
                <a:lnTo>
                  <a:pt x="1716" y="2299"/>
                </a:lnTo>
                <a:lnTo>
                  <a:pt x="1716" y="2297"/>
                </a:lnTo>
                <a:lnTo>
                  <a:pt x="1714" y="2297"/>
                </a:lnTo>
                <a:lnTo>
                  <a:pt x="1713" y="2297"/>
                </a:lnTo>
                <a:lnTo>
                  <a:pt x="1713" y="2296"/>
                </a:lnTo>
                <a:lnTo>
                  <a:pt x="1711" y="2296"/>
                </a:lnTo>
                <a:lnTo>
                  <a:pt x="1709" y="2296"/>
                </a:lnTo>
                <a:lnTo>
                  <a:pt x="1708" y="2296"/>
                </a:lnTo>
                <a:lnTo>
                  <a:pt x="1708" y="2294"/>
                </a:lnTo>
                <a:lnTo>
                  <a:pt x="1706" y="2294"/>
                </a:lnTo>
                <a:lnTo>
                  <a:pt x="1704" y="2294"/>
                </a:lnTo>
                <a:lnTo>
                  <a:pt x="1703" y="2294"/>
                </a:lnTo>
                <a:lnTo>
                  <a:pt x="1701" y="2294"/>
                </a:lnTo>
                <a:lnTo>
                  <a:pt x="1701" y="2292"/>
                </a:lnTo>
                <a:lnTo>
                  <a:pt x="1701" y="2294"/>
                </a:lnTo>
                <a:lnTo>
                  <a:pt x="1701" y="2292"/>
                </a:lnTo>
                <a:lnTo>
                  <a:pt x="1699" y="2292"/>
                </a:lnTo>
                <a:lnTo>
                  <a:pt x="1698" y="2292"/>
                </a:lnTo>
                <a:lnTo>
                  <a:pt x="1698" y="2291"/>
                </a:lnTo>
                <a:lnTo>
                  <a:pt x="1696" y="2291"/>
                </a:lnTo>
                <a:lnTo>
                  <a:pt x="1698" y="2291"/>
                </a:lnTo>
                <a:lnTo>
                  <a:pt x="1696" y="2291"/>
                </a:lnTo>
                <a:lnTo>
                  <a:pt x="1696" y="2289"/>
                </a:lnTo>
                <a:lnTo>
                  <a:pt x="1696" y="2287"/>
                </a:lnTo>
                <a:lnTo>
                  <a:pt x="1694" y="2287"/>
                </a:lnTo>
                <a:lnTo>
                  <a:pt x="1696" y="2287"/>
                </a:lnTo>
                <a:lnTo>
                  <a:pt x="1694" y="2287"/>
                </a:lnTo>
                <a:lnTo>
                  <a:pt x="1694" y="2285"/>
                </a:lnTo>
                <a:lnTo>
                  <a:pt x="1694" y="2284"/>
                </a:lnTo>
                <a:lnTo>
                  <a:pt x="1694" y="2282"/>
                </a:lnTo>
                <a:lnTo>
                  <a:pt x="1694" y="2280"/>
                </a:lnTo>
                <a:lnTo>
                  <a:pt x="1693" y="2280"/>
                </a:lnTo>
                <a:lnTo>
                  <a:pt x="1693" y="2279"/>
                </a:lnTo>
                <a:lnTo>
                  <a:pt x="1693" y="2277"/>
                </a:lnTo>
                <a:lnTo>
                  <a:pt x="1694" y="2277"/>
                </a:lnTo>
                <a:lnTo>
                  <a:pt x="1693" y="2277"/>
                </a:lnTo>
                <a:lnTo>
                  <a:pt x="1693" y="2275"/>
                </a:lnTo>
                <a:lnTo>
                  <a:pt x="1694" y="2275"/>
                </a:lnTo>
                <a:lnTo>
                  <a:pt x="1694" y="2274"/>
                </a:lnTo>
                <a:lnTo>
                  <a:pt x="1696" y="2274"/>
                </a:lnTo>
                <a:lnTo>
                  <a:pt x="1698" y="2274"/>
                </a:lnTo>
                <a:lnTo>
                  <a:pt x="1699" y="2274"/>
                </a:lnTo>
                <a:lnTo>
                  <a:pt x="1701" y="2274"/>
                </a:lnTo>
                <a:lnTo>
                  <a:pt x="1703" y="2274"/>
                </a:lnTo>
                <a:lnTo>
                  <a:pt x="1704" y="2274"/>
                </a:lnTo>
                <a:lnTo>
                  <a:pt x="1706" y="2274"/>
                </a:lnTo>
                <a:lnTo>
                  <a:pt x="1708" y="2274"/>
                </a:lnTo>
                <a:close/>
                <a:moveTo>
                  <a:pt x="1704" y="2274"/>
                </a:moveTo>
                <a:lnTo>
                  <a:pt x="1703" y="2274"/>
                </a:lnTo>
                <a:lnTo>
                  <a:pt x="1703" y="2272"/>
                </a:lnTo>
                <a:lnTo>
                  <a:pt x="1704" y="2272"/>
                </a:lnTo>
                <a:lnTo>
                  <a:pt x="1704" y="2274"/>
                </a:lnTo>
                <a:close/>
                <a:moveTo>
                  <a:pt x="1698" y="2272"/>
                </a:moveTo>
                <a:lnTo>
                  <a:pt x="1699" y="2272"/>
                </a:lnTo>
                <a:lnTo>
                  <a:pt x="1701" y="2272"/>
                </a:lnTo>
                <a:lnTo>
                  <a:pt x="1701" y="2274"/>
                </a:lnTo>
                <a:lnTo>
                  <a:pt x="1699" y="2274"/>
                </a:lnTo>
                <a:lnTo>
                  <a:pt x="1699" y="2272"/>
                </a:lnTo>
                <a:lnTo>
                  <a:pt x="1698" y="2272"/>
                </a:lnTo>
                <a:lnTo>
                  <a:pt x="1698" y="2274"/>
                </a:lnTo>
                <a:lnTo>
                  <a:pt x="1696" y="2274"/>
                </a:lnTo>
                <a:lnTo>
                  <a:pt x="1696" y="2272"/>
                </a:lnTo>
                <a:lnTo>
                  <a:pt x="1698" y="2272"/>
                </a:lnTo>
                <a:close/>
                <a:moveTo>
                  <a:pt x="1643" y="2270"/>
                </a:moveTo>
                <a:lnTo>
                  <a:pt x="1643" y="2272"/>
                </a:lnTo>
                <a:lnTo>
                  <a:pt x="1641" y="2272"/>
                </a:lnTo>
                <a:lnTo>
                  <a:pt x="1641" y="2270"/>
                </a:lnTo>
                <a:lnTo>
                  <a:pt x="1641" y="2272"/>
                </a:lnTo>
                <a:lnTo>
                  <a:pt x="1641" y="2270"/>
                </a:lnTo>
                <a:lnTo>
                  <a:pt x="1643" y="2270"/>
                </a:lnTo>
                <a:close/>
                <a:moveTo>
                  <a:pt x="1694" y="2272"/>
                </a:moveTo>
                <a:lnTo>
                  <a:pt x="1694" y="2270"/>
                </a:lnTo>
                <a:lnTo>
                  <a:pt x="1693" y="2270"/>
                </a:lnTo>
                <a:lnTo>
                  <a:pt x="1694" y="2270"/>
                </a:lnTo>
                <a:lnTo>
                  <a:pt x="1694" y="2272"/>
                </a:lnTo>
                <a:close/>
                <a:moveTo>
                  <a:pt x="1698" y="2269"/>
                </a:moveTo>
                <a:lnTo>
                  <a:pt x="1698" y="2270"/>
                </a:lnTo>
                <a:lnTo>
                  <a:pt x="1696" y="2270"/>
                </a:lnTo>
                <a:lnTo>
                  <a:pt x="1696" y="2269"/>
                </a:lnTo>
                <a:lnTo>
                  <a:pt x="1698" y="2269"/>
                </a:lnTo>
                <a:close/>
                <a:moveTo>
                  <a:pt x="1698" y="2269"/>
                </a:moveTo>
                <a:lnTo>
                  <a:pt x="1698" y="2267"/>
                </a:lnTo>
                <a:lnTo>
                  <a:pt x="1699" y="2269"/>
                </a:lnTo>
                <a:lnTo>
                  <a:pt x="1698" y="2269"/>
                </a:lnTo>
                <a:close/>
                <a:moveTo>
                  <a:pt x="1249" y="2269"/>
                </a:moveTo>
                <a:lnTo>
                  <a:pt x="1249" y="2267"/>
                </a:lnTo>
                <a:lnTo>
                  <a:pt x="1249" y="2269"/>
                </a:lnTo>
                <a:close/>
                <a:moveTo>
                  <a:pt x="1689" y="2267"/>
                </a:moveTo>
                <a:lnTo>
                  <a:pt x="1689" y="2269"/>
                </a:lnTo>
                <a:lnTo>
                  <a:pt x="1688" y="2269"/>
                </a:lnTo>
                <a:lnTo>
                  <a:pt x="1688" y="2267"/>
                </a:lnTo>
                <a:lnTo>
                  <a:pt x="1689" y="2267"/>
                </a:lnTo>
                <a:close/>
                <a:moveTo>
                  <a:pt x="1696" y="2267"/>
                </a:moveTo>
                <a:lnTo>
                  <a:pt x="1698" y="2269"/>
                </a:lnTo>
                <a:lnTo>
                  <a:pt x="1696" y="2269"/>
                </a:lnTo>
                <a:lnTo>
                  <a:pt x="1696" y="2267"/>
                </a:lnTo>
                <a:close/>
                <a:moveTo>
                  <a:pt x="1669" y="2267"/>
                </a:moveTo>
                <a:lnTo>
                  <a:pt x="1669" y="2265"/>
                </a:lnTo>
                <a:lnTo>
                  <a:pt x="1669" y="2267"/>
                </a:lnTo>
                <a:close/>
                <a:moveTo>
                  <a:pt x="1694" y="2267"/>
                </a:moveTo>
                <a:lnTo>
                  <a:pt x="1694" y="2265"/>
                </a:lnTo>
                <a:lnTo>
                  <a:pt x="1696" y="2265"/>
                </a:lnTo>
                <a:lnTo>
                  <a:pt x="1696" y="2267"/>
                </a:lnTo>
                <a:lnTo>
                  <a:pt x="1694" y="2267"/>
                </a:lnTo>
                <a:close/>
                <a:moveTo>
                  <a:pt x="1684" y="2265"/>
                </a:moveTo>
                <a:lnTo>
                  <a:pt x="1686" y="2267"/>
                </a:lnTo>
                <a:lnTo>
                  <a:pt x="1684" y="2267"/>
                </a:lnTo>
                <a:lnTo>
                  <a:pt x="1684" y="2265"/>
                </a:lnTo>
                <a:close/>
                <a:moveTo>
                  <a:pt x="1681" y="2265"/>
                </a:moveTo>
                <a:lnTo>
                  <a:pt x="1681" y="2267"/>
                </a:lnTo>
                <a:lnTo>
                  <a:pt x="1679" y="2267"/>
                </a:lnTo>
                <a:lnTo>
                  <a:pt x="1679" y="2265"/>
                </a:lnTo>
                <a:lnTo>
                  <a:pt x="1681" y="2265"/>
                </a:lnTo>
                <a:close/>
                <a:moveTo>
                  <a:pt x="1684" y="2267"/>
                </a:moveTo>
                <a:lnTo>
                  <a:pt x="1683" y="2265"/>
                </a:lnTo>
                <a:lnTo>
                  <a:pt x="1684" y="2265"/>
                </a:lnTo>
                <a:lnTo>
                  <a:pt x="1684" y="2267"/>
                </a:lnTo>
                <a:close/>
                <a:moveTo>
                  <a:pt x="1688" y="2267"/>
                </a:moveTo>
                <a:lnTo>
                  <a:pt x="1688" y="2265"/>
                </a:lnTo>
                <a:lnTo>
                  <a:pt x="1688" y="2267"/>
                </a:lnTo>
                <a:close/>
                <a:moveTo>
                  <a:pt x="1699" y="2265"/>
                </a:moveTo>
                <a:lnTo>
                  <a:pt x="1699" y="2267"/>
                </a:lnTo>
                <a:lnTo>
                  <a:pt x="1698" y="2267"/>
                </a:lnTo>
                <a:lnTo>
                  <a:pt x="1696" y="2267"/>
                </a:lnTo>
                <a:lnTo>
                  <a:pt x="1696" y="2265"/>
                </a:lnTo>
                <a:lnTo>
                  <a:pt x="1698" y="2265"/>
                </a:lnTo>
                <a:lnTo>
                  <a:pt x="1699" y="2265"/>
                </a:lnTo>
                <a:close/>
                <a:moveTo>
                  <a:pt x="1668" y="2265"/>
                </a:moveTo>
                <a:lnTo>
                  <a:pt x="1668" y="2267"/>
                </a:lnTo>
                <a:lnTo>
                  <a:pt x="1668" y="2265"/>
                </a:lnTo>
                <a:lnTo>
                  <a:pt x="1666" y="2265"/>
                </a:lnTo>
                <a:lnTo>
                  <a:pt x="1668" y="2265"/>
                </a:lnTo>
                <a:close/>
                <a:moveTo>
                  <a:pt x="1729" y="2267"/>
                </a:moveTo>
                <a:lnTo>
                  <a:pt x="1728" y="2267"/>
                </a:lnTo>
                <a:lnTo>
                  <a:pt x="1728" y="2265"/>
                </a:lnTo>
                <a:lnTo>
                  <a:pt x="1729" y="2265"/>
                </a:lnTo>
                <a:lnTo>
                  <a:pt x="1729" y="2267"/>
                </a:lnTo>
                <a:close/>
                <a:moveTo>
                  <a:pt x="1272" y="2265"/>
                </a:moveTo>
                <a:lnTo>
                  <a:pt x="1274" y="2265"/>
                </a:lnTo>
                <a:lnTo>
                  <a:pt x="1272" y="2265"/>
                </a:lnTo>
                <a:close/>
                <a:moveTo>
                  <a:pt x="1658" y="2264"/>
                </a:moveTo>
                <a:lnTo>
                  <a:pt x="1659" y="2265"/>
                </a:lnTo>
                <a:lnTo>
                  <a:pt x="1658" y="2265"/>
                </a:lnTo>
                <a:lnTo>
                  <a:pt x="1656" y="2265"/>
                </a:lnTo>
                <a:lnTo>
                  <a:pt x="1658" y="2265"/>
                </a:lnTo>
                <a:lnTo>
                  <a:pt x="1658" y="2264"/>
                </a:lnTo>
                <a:close/>
                <a:moveTo>
                  <a:pt x="1681" y="2264"/>
                </a:moveTo>
                <a:lnTo>
                  <a:pt x="1681" y="2262"/>
                </a:lnTo>
                <a:lnTo>
                  <a:pt x="1681" y="2264"/>
                </a:lnTo>
                <a:close/>
                <a:moveTo>
                  <a:pt x="1693" y="2264"/>
                </a:moveTo>
                <a:lnTo>
                  <a:pt x="1693" y="2262"/>
                </a:lnTo>
                <a:lnTo>
                  <a:pt x="1693" y="2264"/>
                </a:lnTo>
                <a:close/>
                <a:moveTo>
                  <a:pt x="1888" y="2260"/>
                </a:moveTo>
                <a:lnTo>
                  <a:pt x="1890" y="2260"/>
                </a:lnTo>
                <a:lnTo>
                  <a:pt x="1891" y="2260"/>
                </a:lnTo>
                <a:lnTo>
                  <a:pt x="1893" y="2260"/>
                </a:lnTo>
                <a:lnTo>
                  <a:pt x="1893" y="2262"/>
                </a:lnTo>
                <a:lnTo>
                  <a:pt x="1895" y="2262"/>
                </a:lnTo>
                <a:lnTo>
                  <a:pt x="1896" y="2262"/>
                </a:lnTo>
                <a:lnTo>
                  <a:pt x="1896" y="2264"/>
                </a:lnTo>
                <a:lnTo>
                  <a:pt x="1895" y="2264"/>
                </a:lnTo>
                <a:lnTo>
                  <a:pt x="1893" y="2264"/>
                </a:lnTo>
                <a:lnTo>
                  <a:pt x="1893" y="2262"/>
                </a:lnTo>
                <a:lnTo>
                  <a:pt x="1891" y="2262"/>
                </a:lnTo>
                <a:lnTo>
                  <a:pt x="1890" y="2262"/>
                </a:lnTo>
                <a:lnTo>
                  <a:pt x="1888" y="2262"/>
                </a:lnTo>
                <a:lnTo>
                  <a:pt x="1888" y="2260"/>
                </a:lnTo>
                <a:lnTo>
                  <a:pt x="1886" y="2260"/>
                </a:lnTo>
                <a:lnTo>
                  <a:pt x="1888" y="2260"/>
                </a:lnTo>
                <a:close/>
                <a:moveTo>
                  <a:pt x="1267" y="2260"/>
                </a:moveTo>
                <a:lnTo>
                  <a:pt x="1267" y="2259"/>
                </a:lnTo>
                <a:lnTo>
                  <a:pt x="1267" y="2260"/>
                </a:lnTo>
                <a:close/>
                <a:moveTo>
                  <a:pt x="1264" y="2259"/>
                </a:moveTo>
                <a:lnTo>
                  <a:pt x="1265" y="2260"/>
                </a:lnTo>
                <a:lnTo>
                  <a:pt x="1265" y="2259"/>
                </a:lnTo>
                <a:lnTo>
                  <a:pt x="1267" y="2259"/>
                </a:lnTo>
                <a:lnTo>
                  <a:pt x="1267" y="2260"/>
                </a:lnTo>
                <a:lnTo>
                  <a:pt x="1267" y="2262"/>
                </a:lnTo>
                <a:lnTo>
                  <a:pt x="1269" y="2262"/>
                </a:lnTo>
                <a:lnTo>
                  <a:pt x="1269" y="2264"/>
                </a:lnTo>
                <a:lnTo>
                  <a:pt x="1270" y="2264"/>
                </a:lnTo>
                <a:lnTo>
                  <a:pt x="1269" y="2264"/>
                </a:lnTo>
                <a:lnTo>
                  <a:pt x="1267" y="2264"/>
                </a:lnTo>
                <a:lnTo>
                  <a:pt x="1265" y="2264"/>
                </a:lnTo>
                <a:lnTo>
                  <a:pt x="1264" y="2264"/>
                </a:lnTo>
                <a:lnTo>
                  <a:pt x="1262" y="2264"/>
                </a:lnTo>
                <a:lnTo>
                  <a:pt x="1262" y="2262"/>
                </a:lnTo>
                <a:lnTo>
                  <a:pt x="1264" y="2262"/>
                </a:lnTo>
                <a:lnTo>
                  <a:pt x="1262" y="2260"/>
                </a:lnTo>
                <a:lnTo>
                  <a:pt x="1264" y="2260"/>
                </a:lnTo>
                <a:lnTo>
                  <a:pt x="1264" y="2259"/>
                </a:lnTo>
                <a:lnTo>
                  <a:pt x="1262" y="2259"/>
                </a:lnTo>
                <a:lnTo>
                  <a:pt x="1264" y="2259"/>
                </a:lnTo>
                <a:close/>
                <a:moveTo>
                  <a:pt x="1743" y="2257"/>
                </a:moveTo>
                <a:lnTo>
                  <a:pt x="1743" y="2259"/>
                </a:lnTo>
                <a:lnTo>
                  <a:pt x="1744" y="2259"/>
                </a:lnTo>
                <a:lnTo>
                  <a:pt x="1743" y="2259"/>
                </a:lnTo>
                <a:lnTo>
                  <a:pt x="1744" y="2260"/>
                </a:lnTo>
                <a:lnTo>
                  <a:pt x="1744" y="2262"/>
                </a:lnTo>
                <a:lnTo>
                  <a:pt x="1744" y="2264"/>
                </a:lnTo>
                <a:lnTo>
                  <a:pt x="1746" y="2264"/>
                </a:lnTo>
                <a:lnTo>
                  <a:pt x="1746" y="2265"/>
                </a:lnTo>
                <a:lnTo>
                  <a:pt x="1748" y="2265"/>
                </a:lnTo>
                <a:lnTo>
                  <a:pt x="1748" y="2267"/>
                </a:lnTo>
                <a:lnTo>
                  <a:pt x="1748" y="2269"/>
                </a:lnTo>
                <a:lnTo>
                  <a:pt x="1749" y="2269"/>
                </a:lnTo>
                <a:lnTo>
                  <a:pt x="1748" y="2269"/>
                </a:lnTo>
                <a:lnTo>
                  <a:pt x="1749" y="2270"/>
                </a:lnTo>
                <a:lnTo>
                  <a:pt x="1751" y="2270"/>
                </a:lnTo>
                <a:lnTo>
                  <a:pt x="1751" y="2272"/>
                </a:lnTo>
                <a:lnTo>
                  <a:pt x="1751" y="2274"/>
                </a:lnTo>
                <a:lnTo>
                  <a:pt x="1753" y="2274"/>
                </a:lnTo>
                <a:lnTo>
                  <a:pt x="1754" y="2274"/>
                </a:lnTo>
                <a:lnTo>
                  <a:pt x="1754" y="2275"/>
                </a:lnTo>
                <a:lnTo>
                  <a:pt x="1756" y="2277"/>
                </a:lnTo>
                <a:lnTo>
                  <a:pt x="1756" y="2279"/>
                </a:lnTo>
                <a:lnTo>
                  <a:pt x="1756" y="2280"/>
                </a:lnTo>
                <a:lnTo>
                  <a:pt x="1758" y="2280"/>
                </a:lnTo>
                <a:lnTo>
                  <a:pt x="1758" y="2282"/>
                </a:lnTo>
                <a:lnTo>
                  <a:pt x="1758" y="2284"/>
                </a:lnTo>
                <a:lnTo>
                  <a:pt x="1759" y="2284"/>
                </a:lnTo>
                <a:lnTo>
                  <a:pt x="1758" y="2284"/>
                </a:lnTo>
                <a:lnTo>
                  <a:pt x="1759" y="2284"/>
                </a:lnTo>
                <a:lnTo>
                  <a:pt x="1759" y="2285"/>
                </a:lnTo>
                <a:lnTo>
                  <a:pt x="1758" y="2285"/>
                </a:lnTo>
                <a:lnTo>
                  <a:pt x="1759" y="2285"/>
                </a:lnTo>
                <a:lnTo>
                  <a:pt x="1759" y="2287"/>
                </a:lnTo>
                <a:lnTo>
                  <a:pt x="1759" y="2289"/>
                </a:lnTo>
                <a:lnTo>
                  <a:pt x="1761" y="2289"/>
                </a:lnTo>
                <a:lnTo>
                  <a:pt x="1761" y="2287"/>
                </a:lnTo>
                <a:lnTo>
                  <a:pt x="1761" y="2289"/>
                </a:lnTo>
                <a:lnTo>
                  <a:pt x="1761" y="2291"/>
                </a:lnTo>
                <a:lnTo>
                  <a:pt x="1763" y="2291"/>
                </a:lnTo>
                <a:lnTo>
                  <a:pt x="1764" y="2291"/>
                </a:lnTo>
                <a:lnTo>
                  <a:pt x="1764" y="2292"/>
                </a:lnTo>
                <a:lnTo>
                  <a:pt x="1766" y="2292"/>
                </a:lnTo>
                <a:lnTo>
                  <a:pt x="1766" y="2294"/>
                </a:lnTo>
                <a:lnTo>
                  <a:pt x="1766" y="2296"/>
                </a:lnTo>
                <a:lnTo>
                  <a:pt x="1766" y="2294"/>
                </a:lnTo>
                <a:lnTo>
                  <a:pt x="1768" y="2296"/>
                </a:lnTo>
                <a:lnTo>
                  <a:pt x="1770" y="2297"/>
                </a:lnTo>
                <a:lnTo>
                  <a:pt x="1771" y="2299"/>
                </a:lnTo>
                <a:lnTo>
                  <a:pt x="1773" y="2299"/>
                </a:lnTo>
                <a:lnTo>
                  <a:pt x="1773" y="2301"/>
                </a:lnTo>
                <a:lnTo>
                  <a:pt x="1775" y="2301"/>
                </a:lnTo>
                <a:lnTo>
                  <a:pt x="1775" y="2302"/>
                </a:lnTo>
                <a:lnTo>
                  <a:pt x="1775" y="2304"/>
                </a:lnTo>
                <a:lnTo>
                  <a:pt x="1775" y="2306"/>
                </a:lnTo>
                <a:lnTo>
                  <a:pt x="1776" y="2306"/>
                </a:lnTo>
                <a:lnTo>
                  <a:pt x="1776" y="2307"/>
                </a:lnTo>
                <a:lnTo>
                  <a:pt x="1775" y="2307"/>
                </a:lnTo>
                <a:lnTo>
                  <a:pt x="1775" y="2309"/>
                </a:lnTo>
                <a:lnTo>
                  <a:pt x="1776" y="2309"/>
                </a:lnTo>
                <a:lnTo>
                  <a:pt x="1775" y="2309"/>
                </a:lnTo>
                <a:lnTo>
                  <a:pt x="1775" y="2311"/>
                </a:lnTo>
                <a:lnTo>
                  <a:pt x="1776" y="2311"/>
                </a:lnTo>
                <a:lnTo>
                  <a:pt x="1775" y="2311"/>
                </a:lnTo>
                <a:lnTo>
                  <a:pt x="1776" y="2311"/>
                </a:lnTo>
                <a:lnTo>
                  <a:pt x="1776" y="2312"/>
                </a:lnTo>
                <a:lnTo>
                  <a:pt x="1776" y="2314"/>
                </a:lnTo>
                <a:lnTo>
                  <a:pt x="1776" y="2316"/>
                </a:lnTo>
                <a:lnTo>
                  <a:pt x="1776" y="2317"/>
                </a:lnTo>
                <a:lnTo>
                  <a:pt x="1776" y="2319"/>
                </a:lnTo>
                <a:lnTo>
                  <a:pt x="1776" y="2321"/>
                </a:lnTo>
                <a:lnTo>
                  <a:pt x="1776" y="2322"/>
                </a:lnTo>
                <a:lnTo>
                  <a:pt x="1778" y="2322"/>
                </a:lnTo>
                <a:lnTo>
                  <a:pt x="1778" y="2324"/>
                </a:lnTo>
                <a:lnTo>
                  <a:pt x="1776" y="2324"/>
                </a:lnTo>
                <a:lnTo>
                  <a:pt x="1776" y="2326"/>
                </a:lnTo>
                <a:lnTo>
                  <a:pt x="1775" y="2326"/>
                </a:lnTo>
                <a:lnTo>
                  <a:pt x="1775" y="2327"/>
                </a:lnTo>
                <a:lnTo>
                  <a:pt x="1773" y="2326"/>
                </a:lnTo>
                <a:lnTo>
                  <a:pt x="1775" y="2326"/>
                </a:lnTo>
                <a:lnTo>
                  <a:pt x="1773" y="2326"/>
                </a:lnTo>
                <a:lnTo>
                  <a:pt x="1773" y="2327"/>
                </a:lnTo>
                <a:lnTo>
                  <a:pt x="1771" y="2327"/>
                </a:lnTo>
                <a:lnTo>
                  <a:pt x="1771" y="2326"/>
                </a:lnTo>
                <a:lnTo>
                  <a:pt x="1771" y="2327"/>
                </a:lnTo>
                <a:lnTo>
                  <a:pt x="1770" y="2327"/>
                </a:lnTo>
                <a:lnTo>
                  <a:pt x="1770" y="2326"/>
                </a:lnTo>
                <a:lnTo>
                  <a:pt x="1768" y="2326"/>
                </a:lnTo>
                <a:lnTo>
                  <a:pt x="1770" y="2326"/>
                </a:lnTo>
                <a:lnTo>
                  <a:pt x="1768" y="2326"/>
                </a:lnTo>
                <a:lnTo>
                  <a:pt x="1768" y="2324"/>
                </a:lnTo>
                <a:lnTo>
                  <a:pt x="1768" y="2326"/>
                </a:lnTo>
                <a:lnTo>
                  <a:pt x="1766" y="2326"/>
                </a:lnTo>
                <a:lnTo>
                  <a:pt x="1766" y="2324"/>
                </a:lnTo>
                <a:lnTo>
                  <a:pt x="1764" y="2324"/>
                </a:lnTo>
                <a:lnTo>
                  <a:pt x="1766" y="2322"/>
                </a:lnTo>
                <a:lnTo>
                  <a:pt x="1764" y="2322"/>
                </a:lnTo>
                <a:lnTo>
                  <a:pt x="1763" y="2322"/>
                </a:lnTo>
                <a:lnTo>
                  <a:pt x="1764" y="2321"/>
                </a:lnTo>
                <a:lnTo>
                  <a:pt x="1763" y="2321"/>
                </a:lnTo>
                <a:lnTo>
                  <a:pt x="1763" y="2322"/>
                </a:lnTo>
                <a:lnTo>
                  <a:pt x="1763" y="2321"/>
                </a:lnTo>
                <a:lnTo>
                  <a:pt x="1761" y="2321"/>
                </a:lnTo>
                <a:lnTo>
                  <a:pt x="1761" y="2319"/>
                </a:lnTo>
                <a:lnTo>
                  <a:pt x="1761" y="2317"/>
                </a:lnTo>
                <a:lnTo>
                  <a:pt x="1761" y="2319"/>
                </a:lnTo>
                <a:lnTo>
                  <a:pt x="1759" y="2319"/>
                </a:lnTo>
                <a:lnTo>
                  <a:pt x="1759" y="2317"/>
                </a:lnTo>
                <a:lnTo>
                  <a:pt x="1759" y="2319"/>
                </a:lnTo>
                <a:lnTo>
                  <a:pt x="1759" y="2317"/>
                </a:lnTo>
                <a:lnTo>
                  <a:pt x="1758" y="2317"/>
                </a:lnTo>
                <a:lnTo>
                  <a:pt x="1758" y="2316"/>
                </a:lnTo>
                <a:lnTo>
                  <a:pt x="1758" y="2314"/>
                </a:lnTo>
                <a:lnTo>
                  <a:pt x="1756" y="2314"/>
                </a:lnTo>
                <a:lnTo>
                  <a:pt x="1754" y="2312"/>
                </a:lnTo>
                <a:lnTo>
                  <a:pt x="1753" y="2312"/>
                </a:lnTo>
                <a:lnTo>
                  <a:pt x="1753" y="2311"/>
                </a:lnTo>
                <a:lnTo>
                  <a:pt x="1753" y="2309"/>
                </a:lnTo>
                <a:lnTo>
                  <a:pt x="1753" y="2307"/>
                </a:lnTo>
                <a:lnTo>
                  <a:pt x="1753" y="2306"/>
                </a:lnTo>
                <a:lnTo>
                  <a:pt x="1753" y="2304"/>
                </a:lnTo>
                <a:lnTo>
                  <a:pt x="1751" y="2304"/>
                </a:lnTo>
                <a:lnTo>
                  <a:pt x="1751" y="2302"/>
                </a:lnTo>
                <a:lnTo>
                  <a:pt x="1753" y="2302"/>
                </a:lnTo>
                <a:lnTo>
                  <a:pt x="1751" y="2302"/>
                </a:lnTo>
                <a:lnTo>
                  <a:pt x="1751" y="2301"/>
                </a:lnTo>
                <a:lnTo>
                  <a:pt x="1749" y="2301"/>
                </a:lnTo>
                <a:lnTo>
                  <a:pt x="1749" y="2299"/>
                </a:lnTo>
                <a:lnTo>
                  <a:pt x="1749" y="2297"/>
                </a:lnTo>
                <a:lnTo>
                  <a:pt x="1748" y="2297"/>
                </a:lnTo>
                <a:lnTo>
                  <a:pt x="1748" y="2296"/>
                </a:lnTo>
                <a:lnTo>
                  <a:pt x="1748" y="2294"/>
                </a:lnTo>
                <a:lnTo>
                  <a:pt x="1746" y="2294"/>
                </a:lnTo>
                <a:lnTo>
                  <a:pt x="1748" y="2294"/>
                </a:lnTo>
                <a:lnTo>
                  <a:pt x="1746" y="2294"/>
                </a:lnTo>
                <a:lnTo>
                  <a:pt x="1746" y="2292"/>
                </a:lnTo>
                <a:lnTo>
                  <a:pt x="1746" y="2291"/>
                </a:lnTo>
                <a:lnTo>
                  <a:pt x="1744" y="2291"/>
                </a:lnTo>
                <a:lnTo>
                  <a:pt x="1744" y="2289"/>
                </a:lnTo>
                <a:lnTo>
                  <a:pt x="1744" y="2287"/>
                </a:lnTo>
                <a:lnTo>
                  <a:pt x="1744" y="2289"/>
                </a:lnTo>
                <a:lnTo>
                  <a:pt x="1744" y="2291"/>
                </a:lnTo>
                <a:lnTo>
                  <a:pt x="1744" y="2292"/>
                </a:lnTo>
                <a:lnTo>
                  <a:pt x="1746" y="2292"/>
                </a:lnTo>
                <a:lnTo>
                  <a:pt x="1746" y="2294"/>
                </a:lnTo>
                <a:lnTo>
                  <a:pt x="1746" y="2296"/>
                </a:lnTo>
                <a:lnTo>
                  <a:pt x="1748" y="2296"/>
                </a:lnTo>
                <a:lnTo>
                  <a:pt x="1748" y="2297"/>
                </a:lnTo>
                <a:lnTo>
                  <a:pt x="1748" y="2299"/>
                </a:lnTo>
                <a:lnTo>
                  <a:pt x="1746" y="2299"/>
                </a:lnTo>
                <a:lnTo>
                  <a:pt x="1746" y="2297"/>
                </a:lnTo>
                <a:lnTo>
                  <a:pt x="1744" y="2296"/>
                </a:lnTo>
                <a:lnTo>
                  <a:pt x="1744" y="2297"/>
                </a:lnTo>
                <a:lnTo>
                  <a:pt x="1744" y="2296"/>
                </a:lnTo>
                <a:lnTo>
                  <a:pt x="1744" y="2294"/>
                </a:lnTo>
                <a:lnTo>
                  <a:pt x="1743" y="2294"/>
                </a:lnTo>
                <a:lnTo>
                  <a:pt x="1743" y="2292"/>
                </a:lnTo>
                <a:lnTo>
                  <a:pt x="1743" y="2291"/>
                </a:lnTo>
                <a:lnTo>
                  <a:pt x="1741" y="2291"/>
                </a:lnTo>
                <a:lnTo>
                  <a:pt x="1741" y="2289"/>
                </a:lnTo>
                <a:lnTo>
                  <a:pt x="1741" y="2287"/>
                </a:lnTo>
                <a:lnTo>
                  <a:pt x="1739" y="2287"/>
                </a:lnTo>
                <a:lnTo>
                  <a:pt x="1739" y="2285"/>
                </a:lnTo>
                <a:lnTo>
                  <a:pt x="1741" y="2285"/>
                </a:lnTo>
                <a:lnTo>
                  <a:pt x="1739" y="2285"/>
                </a:lnTo>
                <a:lnTo>
                  <a:pt x="1739" y="2284"/>
                </a:lnTo>
                <a:lnTo>
                  <a:pt x="1739" y="2285"/>
                </a:lnTo>
                <a:lnTo>
                  <a:pt x="1739" y="2284"/>
                </a:lnTo>
                <a:lnTo>
                  <a:pt x="1741" y="2284"/>
                </a:lnTo>
                <a:lnTo>
                  <a:pt x="1741" y="2285"/>
                </a:lnTo>
                <a:lnTo>
                  <a:pt x="1741" y="2284"/>
                </a:lnTo>
                <a:lnTo>
                  <a:pt x="1741" y="2285"/>
                </a:lnTo>
                <a:lnTo>
                  <a:pt x="1743" y="2285"/>
                </a:lnTo>
                <a:lnTo>
                  <a:pt x="1741" y="2285"/>
                </a:lnTo>
                <a:lnTo>
                  <a:pt x="1741" y="2284"/>
                </a:lnTo>
                <a:lnTo>
                  <a:pt x="1743" y="2284"/>
                </a:lnTo>
                <a:lnTo>
                  <a:pt x="1743" y="2285"/>
                </a:lnTo>
                <a:lnTo>
                  <a:pt x="1743" y="2284"/>
                </a:lnTo>
                <a:lnTo>
                  <a:pt x="1741" y="2284"/>
                </a:lnTo>
                <a:lnTo>
                  <a:pt x="1741" y="2282"/>
                </a:lnTo>
                <a:lnTo>
                  <a:pt x="1741" y="2284"/>
                </a:lnTo>
                <a:lnTo>
                  <a:pt x="1739" y="2284"/>
                </a:lnTo>
                <a:lnTo>
                  <a:pt x="1739" y="2282"/>
                </a:lnTo>
                <a:lnTo>
                  <a:pt x="1738" y="2282"/>
                </a:lnTo>
                <a:lnTo>
                  <a:pt x="1738" y="2280"/>
                </a:lnTo>
                <a:lnTo>
                  <a:pt x="1738" y="2282"/>
                </a:lnTo>
                <a:lnTo>
                  <a:pt x="1738" y="2284"/>
                </a:lnTo>
                <a:lnTo>
                  <a:pt x="1738" y="2285"/>
                </a:lnTo>
                <a:lnTo>
                  <a:pt x="1739" y="2285"/>
                </a:lnTo>
                <a:lnTo>
                  <a:pt x="1738" y="2285"/>
                </a:lnTo>
                <a:lnTo>
                  <a:pt x="1738" y="2287"/>
                </a:lnTo>
                <a:lnTo>
                  <a:pt x="1739" y="2287"/>
                </a:lnTo>
                <a:lnTo>
                  <a:pt x="1739" y="2289"/>
                </a:lnTo>
                <a:lnTo>
                  <a:pt x="1738" y="2289"/>
                </a:lnTo>
                <a:lnTo>
                  <a:pt x="1738" y="2287"/>
                </a:lnTo>
                <a:lnTo>
                  <a:pt x="1736" y="2287"/>
                </a:lnTo>
                <a:lnTo>
                  <a:pt x="1736" y="2285"/>
                </a:lnTo>
                <a:lnTo>
                  <a:pt x="1736" y="2284"/>
                </a:lnTo>
                <a:lnTo>
                  <a:pt x="1734" y="2285"/>
                </a:lnTo>
                <a:lnTo>
                  <a:pt x="1734" y="2284"/>
                </a:lnTo>
                <a:lnTo>
                  <a:pt x="1733" y="2284"/>
                </a:lnTo>
                <a:lnTo>
                  <a:pt x="1733" y="2282"/>
                </a:lnTo>
                <a:lnTo>
                  <a:pt x="1733" y="2280"/>
                </a:lnTo>
                <a:lnTo>
                  <a:pt x="1734" y="2280"/>
                </a:lnTo>
                <a:lnTo>
                  <a:pt x="1734" y="2279"/>
                </a:lnTo>
                <a:lnTo>
                  <a:pt x="1733" y="2279"/>
                </a:lnTo>
                <a:lnTo>
                  <a:pt x="1734" y="2279"/>
                </a:lnTo>
                <a:lnTo>
                  <a:pt x="1736" y="2279"/>
                </a:lnTo>
                <a:lnTo>
                  <a:pt x="1738" y="2279"/>
                </a:lnTo>
                <a:lnTo>
                  <a:pt x="1738" y="2280"/>
                </a:lnTo>
                <a:lnTo>
                  <a:pt x="1739" y="2280"/>
                </a:lnTo>
                <a:lnTo>
                  <a:pt x="1739" y="2279"/>
                </a:lnTo>
                <a:lnTo>
                  <a:pt x="1741" y="2279"/>
                </a:lnTo>
                <a:lnTo>
                  <a:pt x="1743" y="2279"/>
                </a:lnTo>
                <a:lnTo>
                  <a:pt x="1743" y="2277"/>
                </a:lnTo>
                <a:lnTo>
                  <a:pt x="1744" y="2277"/>
                </a:lnTo>
                <a:lnTo>
                  <a:pt x="1743" y="2277"/>
                </a:lnTo>
                <a:lnTo>
                  <a:pt x="1741" y="2277"/>
                </a:lnTo>
                <a:lnTo>
                  <a:pt x="1741" y="2279"/>
                </a:lnTo>
                <a:lnTo>
                  <a:pt x="1741" y="2277"/>
                </a:lnTo>
                <a:lnTo>
                  <a:pt x="1741" y="2279"/>
                </a:lnTo>
                <a:lnTo>
                  <a:pt x="1739" y="2279"/>
                </a:lnTo>
                <a:lnTo>
                  <a:pt x="1738" y="2279"/>
                </a:lnTo>
                <a:lnTo>
                  <a:pt x="1738" y="2277"/>
                </a:lnTo>
                <a:lnTo>
                  <a:pt x="1736" y="2277"/>
                </a:lnTo>
                <a:lnTo>
                  <a:pt x="1734" y="2277"/>
                </a:lnTo>
                <a:lnTo>
                  <a:pt x="1734" y="2275"/>
                </a:lnTo>
                <a:lnTo>
                  <a:pt x="1734" y="2277"/>
                </a:lnTo>
                <a:lnTo>
                  <a:pt x="1734" y="2279"/>
                </a:lnTo>
                <a:lnTo>
                  <a:pt x="1733" y="2279"/>
                </a:lnTo>
                <a:lnTo>
                  <a:pt x="1731" y="2279"/>
                </a:lnTo>
                <a:lnTo>
                  <a:pt x="1733" y="2279"/>
                </a:lnTo>
                <a:lnTo>
                  <a:pt x="1731" y="2279"/>
                </a:lnTo>
                <a:lnTo>
                  <a:pt x="1731" y="2277"/>
                </a:lnTo>
                <a:lnTo>
                  <a:pt x="1731" y="2279"/>
                </a:lnTo>
                <a:lnTo>
                  <a:pt x="1731" y="2277"/>
                </a:lnTo>
                <a:lnTo>
                  <a:pt x="1729" y="2277"/>
                </a:lnTo>
                <a:lnTo>
                  <a:pt x="1731" y="2277"/>
                </a:lnTo>
                <a:lnTo>
                  <a:pt x="1733" y="2275"/>
                </a:lnTo>
                <a:lnTo>
                  <a:pt x="1734" y="2275"/>
                </a:lnTo>
                <a:lnTo>
                  <a:pt x="1734" y="2274"/>
                </a:lnTo>
                <a:lnTo>
                  <a:pt x="1734" y="2272"/>
                </a:lnTo>
                <a:lnTo>
                  <a:pt x="1734" y="2274"/>
                </a:lnTo>
                <a:lnTo>
                  <a:pt x="1733" y="2274"/>
                </a:lnTo>
                <a:lnTo>
                  <a:pt x="1733" y="2275"/>
                </a:lnTo>
                <a:lnTo>
                  <a:pt x="1731" y="2275"/>
                </a:lnTo>
                <a:lnTo>
                  <a:pt x="1731" y="2277"/>
                </a:lnTo>
                <a:lnTo>
                  <a:pt x="1731" y="2275"/>
                </a:lnTo>
                <a:lnTo>
                  <a:pt x="1729" y="2275"/>
                </a:lnTo>
                <a:lnTo>
                  <a:pt x="1729" y="2274"/>
                </a:lnTo>
                <a:lnTo>
                  <a:pt x="1728" y="2272"/>
                </a:lnTo>
                <a:lnTo>
                  <a:pt x="1729" y="2272"/>
                </a:lnTo>
                <a:lnTo>
                  <a:pt x="1728" y="2272"/>
                </a:lnTo>
                <a:lnTo>
                  <a:pt x="1729" y="2272"/>
                </a:lnTo>
                <a:lnTo>
                  <a:pt x="1729" y="2270"/>
                </a:lnTo>
                <a:lnTo>
                  <a:pt x="1731" y="2270"/>
                </a:lnTo>
                <a:lnTo>
                  <a:pt x="1729" y="2270"/>
                </a:lnTo>
                <a:lnTo>
                  <a:pt x="1729" y="2269"/>
                </a:lnTo>
                <a:lnTo>
                  <a:pt x="1729" y="2270"/>
                </a:lnTo>
                <a:lnTo>
                  <a:pt x="1728" y="2270"/>
                </a:lnTo>
                <a:lnTo>
                  <a:pt x="1728" y="2269"/>
                </a:lnTo>
                <a:lnTo>
                  <a:pt x="1729" y="2269"/>
                </a:lnTo>
                <a:lnTo>
                  <a:pt x="1729" y="2267"/>
                </a:lnTo>
                <a:lnTo>
                  <a:pt x="1731" y="2267"/>
                </a:lnTo>
                <a:lnTo>
                  <a:pt x="1731" y="2265"/>
                </a:lnTo>
                <a:lnTo>
                  <a:pt x="1729" y="2265"/>
                </a:lnTo>
                <a:lnTo>
                  <a:pt x="1729" y="2267"/>
                </a:lnTo>
                <a:lnTo>
                  <a:pt x="1729" y="2265"/>
                </a:lnTo>
                <a:lnTo>
                  <a:pt x="1729" y="2264"/>
                </a:lnTo>
                <a:lnTo>
                  <a:pt x="1729" y="2262"/>
                </a:lnTo>
                <a:lnTo>
                  <a:pt x="1731" y="2262"/>
                </a:lnTo>
                <a:lnTo>
                  <a:pt x="1733" y="2264"/>
                </a:lnTo>
                <a:lnTo>
                  <a:pt x="1733" y="2262"/>
                </a:lnTo>
                <a:lnTo>
                  <a:pt x="1733" y="2260"/>
                </a:lnTo>
                <a:lnTo>
                  <a:pt x="1734" y="2260"/>
                </a:lnTo>
                <a:lnTo>
                  <a:pt x="1733" y="2260"/>
                </a:lnTo>
                <a:lnTo>
                  <a:pt x="1734" y="2260"/>
                </a:lnTo>
                <a:lnTo>
                  <a:pt x="1734" y="2259"/>
                </a:lnTo>
                <a:lnTo>
                  <a:pt x="1733" y="2259"/>
                </a:lnTo>
                <a:lnTo>
                  <a:pt x="1734" y="2259"/>
                </a:lnTo>
                <a:lnTo>
                  <a:pt x="1736" y="2259"/>
                </a:lnTo>
                <a:lnTo>
                  <a:pt x="1738" y="2259"/>
                </a:lnTo>
                <a:lnTo>
                  <a:pt x="1738" y="2257"/>
                </a:lnTo>
                <a:lnTo>
                  <a:pt x="1739" y="2257"/>
                </a:lnTo>
                <a:lnTo>
                  <a:pt x="1741" y="2257"/>
                </a:lnTo>
                <a:lnTo>
                  <a:pt x="1743" y="2257"/>
                </a:lnTo>
                <a:close/>
                <a:moveTo>
                  <a:pt x="1240" y="2257"/>
                </a:moveTo>
                <a:lnTo>
                  <a:pt x="1239" y="2257"/>
                </a:lnTo>
                <a:lnTo>
                  <a:pt x="1240" y="2257"/>
                </a:lnTo>
                <a:close/>
                <a:moveTo>
                  <a:pt x="1242" y="2257"/>
                </a:moveTo>
                <a:lnTo>
                  <a:pt x="1240" y="2257"/>
                </a:lnTo>
                <a:lnTo>
                  <a:pt x="1240" y="2255"/>
                </a:lnTo>
                <a:lnTo>
                  <a:pt x="1240" y="2257"/>
                </a:lnTo>
                <a:lnTo>
                  <a:pt x="1242" y="2257"/>
                </a:lnTo>
                <a:close/>
                <a:moveTo>
                  <a:pt x="1239" y="2255"/>
                </a:moveTo>
                <a:lnTo>
                  <a:pt x="1237" y="2255"/>
                </a:lnTo>
                <a:lnTo>
                  <a:pt x="1239" y="2255"/>
                </a:lnTo>
                <a:close/>
                <a:moveTo>
                  <a:pt x="1244" y="2254"/>
                </a:moveTo>
                <a:lnTo>
                  <a:pt x="1245" y="2254"/>
                </a:lnTo>
                <a:lnTo>
                  <a:pt x="1244" y="2254"/>
                </a:lnTo>
                <a:close/>
                <a:moveTo>
                  <a:pt x="1648" y="2254"/>
                </a:moveTo>
                <a:lnTo>
                  <a:pt x="1646" y="2254"/>
                </a:lnTo>
                <a:lnTo>
                  <a:pt x="1648" y="2252"/>
                </a:lnTo>
                <a:lnTo>
                  <a:pt x="1648" y="2254"/>
                </a:lnTo>
                <a:close/>
                <a:moveTo>
                  <a:pt x="1167" y="2252"/>
                </a:moveTo>
                <a:lnTo>
                  <a:pt x="1167" y="2254"/>
                </a:lnTo>
                <a:lnTo>
                  <a:pt x="1165" y="2254"/>
                </a:lnTo>
                <a:lnTo>
                  <a:pt x="1165" y="2255"/>
                </a:lnTo>
                <a:lnTo>
                  <a:pt x="1163" y="2255"/>
                </a:lnTo>
                <a:lnTo>
                  <a:pt x="1163" y="2254"/>
                </a:lnTo>
                <a:lnTo>
                  <a:pt x="1162" y="2254"/>
                </a:lnTo>
                <a:lnTo>
                  <a:pt x="1163" y="2254"/>
                </a:lnTo>
                <a:lnTo>
                  <a:pt x="1163" y="2252"/>
                </a:lnTo>
                <a:lnTo>
                  <a:pt x="1165" y="2252"/>
                </a:lnTo>
                <a:lnTo>
                  <a:pt x="1167" y="2252"/>
                </a:lnTo>
                <a:close/>
                <a:moveTo>
                  <a:pt x="1651" y="2254"/>
                </a:moveTo>
                <a:lnTo>
                  <a:pt x="1649" y="2254"/>
                </a:lnTo>
                <a:lnTo>
                  <a:pt x="1649" y="2252"/>
                </a:lnTo>
                <a:lnTo>
                  <a:pt x="1651" y="2252"/>
                </a:lnTo>
                <a:lnTo>
                  <a:pt x="1651" y="2254"/>
                </a:lnTo>
                <a:close/>
                <a:moveTo>
                  <a:pt x="1168" y="2252"/>
                </a:moveTo>
                <a:lnTo>
                  <a:pt x="1167" y="2252"/>
                </a:lnTo>
                <a:lnTo>
                  <a:pt x="1168" y="2252"/>
                </a:lnTo>
                <a:lnTo>
                  <a:pt x="1168" y="2250"/>
                </a:lnTo>
                <a:lnTo>
                  <a:pt x="1168" y="2252"/>
                </a:lnTo>
                <a:close/>
                <a:moveTo>
                  <a:pt x="1245" y="2252"/>
                </a:moveTo>
                <a:lnTo>
                  <a:pt x="1245" y="2250"/>
                </a:lnTo>
                <a:lnTo>
                  <a:pt x="1245" y="2252"/>
                </a:lnTo>
                <a:close/>
                <a:moveTo>
                  <a:pt x="1244" y="2252"/>
                </a:moveTo>
                <a:lnTo>
                  <a:pt x="1244" y="2250"/>
                </a:lnTo>
                <a:lnTo>
                  <a:pt x="1245" y="2252"/>
                </a:lnTo>
                <a:lnTo>
                  <a:pt x="1244" y="2252"/>
                </a:lnTo>
                <a:close/>
                <a:moveTo>
                  <a:pt x="1257" y="2250"/>
                </a:moveTo>
                <a:lnTo>
                  <a:pt x="1257" y="2252"/>
                </a:lnTo>
                <a:lnTo>
                  <a:pt x="1257" y="2250"/>
                </a:lnTo>
                <a:lnTo>
                  <a:pt x="1255" y="2250"/>
                </a:lnTo>
                <a:lnTo>
                  <a:pt x="1257" y="2250"/>
                </a:lnTo>
                <a:close/>
                <a:moveTo>
                  <a:pt x="1284" y="2250"/>
                </a:moveTo>
                <a:lnTo>
                  <a:pt x="1284" y="2249"/>
                </a:lnTo>
                <a:lnTo>
                  <a:pt x="1284" y="2250"/>
                </a:lnTo>
                <a:close/>
                <a:moveTo>
                  <a:pt x="1257" y="2249"/>
                </a:moveTo>
                <a:lnTo>
                  <a:pt x="1259" y="2250"/>
                </a:lnTo>
                <a:lnTo>
                  <a:pt x="1257" y="2250"/>
                </a:lnTo>
                <a:lnTo>
                  <a:pt x="1257" y="2249"/>
                </a:lnTo>
                <a:close/>
                <a:moveTo>
                  <a:pt x="1249" y="2250"/>
                </a:moveTo>
                <a:lnTo>
                  <a:pt x="1247" y="2250"/>
                </a:lnTo>
                <a:lnTo>
                  <a:pt x="1249" y="2249"/>
                </a:lnTo>
                <a:lnTo>
                  <a:pt x="1249" y="2250"/>
                </a:lnTo>
                <a:close/>
                <a:moveTo>
                  <a:pt x="1646" y="2249"/>
                </a:moveTo>
                <a:lnTo>
                  <a:pt x="1644" y="2249"/>
                </a:lnTo>
                <a:lnTo>
                  <a:pt x="1646" y="2249"/>
                </a:lnTo>
                <a:close/>
                <a:moveTo>
                  <a:pt x="1173" y="2249"/>
                </a:moveTo>
                <a:lnTo>
                  <a:pt x="1175" y="2249"/>
                </a:lnTo>
                <a:lnTo>
                  <a:pt x="1173" y="2249"/>
                </a:lnTo>
                <a:close/>
                <a:moveTo>
                  <a:pt x="1245" y="2249"/>
                </a:moveTo>
                <a:lnTo>
                  <a:pt x="1244" y="2249"/>
                </a:lnTo>
                <a:lnTo>
                  <a:pt x="1245" y="2249"/>
                </a:lnTo>
                <a:close/>
                <a:moveTo>
                  <a:pt x="1254" y="2247"/>
                </a:moveTo>
                <a:lnTo>
                  <a:pt x="1255" y="2247"/>
                </a:lnTo>
                <a:lnTo>
                  <a:pt x="1255" y="2249"/>
                </a:lnTo>
                <a:lnTo>
                  <a:pt x="1255" y="2250"/>
                </a:lnTo>
                <a:lnTo>
                  <a:pt x="1255" y="2249"/>
                </a:lnTo>
                <a:lnTo>
                  <a:pt x="1254" y="2249"/>
                </a:lnTo>
                <a:lnTo>
                  <a:pt x="1254" y="2247"/>
                </a:lnTo>
                <a:close/>
                <a:moveTo>
                  <a:pt x="1259" y="2247"/>
                </a:moveTo>
                <a:lnTo>
                  <a:pt x="1259" y="2249"/>
                </a:lnTo>
                <a:lnTo>
                  <a:pt x="1260" y="2249"/>
                </a:lnTo>
                <a:lnTo>
                  <a:pt x="1259" y="2249"/>
                </a:lnTo>
                <a:lnTo>
                  <a:pt x="1259" y="2247"/>
                </a:lnTo>
                <a:close/>
                <a:moveTo>
                  <a:pt x="1275" y="2247"/>
                </a:moveTo>
                <a:lnTo>
                  <a:pt x="1277" y="2247"/>
                </a:lnTo>
                <a:lnTo>
                  <a:pt x="1277" y="2249"/>
                </a:lnTo>
                <a:lnTo>
                  <a:pt x="1277" y="2247"/>
                </a:lnTo>
                <a:lnTo>
                  <a:pt x="1279" y="2247"/>
                </a:lnTo>
                <a:lnTo>
                  <a:pt x="1279" y="2249"/>
                </a:lnTo>
                <a:lnTo>
                  <a:pt x="1280" y="2249"/>
                </a:lnTo>
                <a:lnTo>
                  <a:pt x="1279" y="2250"/>
                </a:lnTo>
                <a:lnTo>
                  <a:pt x="1279" y="2252"/>
                </a:lnTo>
                <a:lnTo>
                  <a:pt x="1279" y="2254"/>
                </a:lnTo>
                <a:lnTo>
                  <a:pt x="1277" y="2254"/>
                </a:lnTo>
                <a:lnTo>
                  <a:pt x="1275" y="2254"/>
                </a:lnTo>
                <a:lnTo>
                  <a:pt x="1275" y="2255"/>
                </a:lnTo>
                <a:lnTo>
                  <a:pt x="1274" y="2255"/>
                </a:lnTo>
                <a:lnTo>
                  <a:pt x="1272" y="2255"/>
                </a:lnTo>
                <a:lnTo>
                  <a:pt x="1272" y="2257"/>
                </a:lnTo>
                <a:lnTo>
                  <a:pt x="1270" y="2257"/>
                </a:lnTo>
                <a:lnTo>
                  <a:pt x="1269" y="2257"/>
                </a:lnTo>
                <a:lnTo>
                  <a:pt x="1267" y="2257"/>
                </a:lnTo>
                <a:lnTo>
                  <a:pt x="1265" y="2257"/>
                </a:lnTo>
                <a:lnTo>
                  <a:pt x="1264" y="2257"/>
                </a:lnTo>
                <a:lnTo>
                  <a:pt x="1264" y="2259"/>
                </a:lnTo>
                <a:lnTo>
                  <a:pt x="1264" y="2257"/>
                </a:lnTo>
                <a:lnTo>
                  <a:pt x="1262" y="2257"/>
                </a:lnTo>
                <a:lnTo>
                  <a:pt x="1262" y="2255"/>
                </a:lnTo>
                <a:lnTo>
                  <a:pt x="1262" y="2257"/>
                </a:lnTo>
                <a:lnTo>
                  <a:pt x="1262" y="2255"/>
                </a:lnTo>
                <a:lnTo>
                  <a:pt x="1262" y="2257"/>
                </a:lnTo>
                <a:lnTo>
                  <a:pt x="1262" y="2255"/>
                </a:lnTo>
                <a:lnTo>
                  <a:pt x="1260" y="2255"/>
                </a:lnTo>
                <a:lnTo>
                  <a:pt x="1260" y="2254"/>
                </a:lnTo>
                <a:lnTo>
                  <a:pt x="1262" y="2254"/>
                </a:lnTo>
                <a:lnTo>
                  <a:pt x="1262" y="2252"/>
                </a:lnTo>
                <a:lnTo>
                  <a:pt x="1264" y="2252"/>
                </a:lnTo>
                <a:lnTo>
                  <a:pt x="1265" y="2252"/>
                </a:lnTo>
                <a:lnTo>
                  <a:pt x="1267" y="2252"/>
                </a:lnTo>
                <a:lnTo>
                  <a:pt x="1267" y="2250"/>
                </a:lnTo>
                <a:lnTo>
                  <a:pt x="1269" y="2250"/>
                </a:lnTo>
                <a:lnTo>
                  <a:pt x="1270" y="2250"/>
                </a:lnTo>
                <a:lnTo>
                  <a:pt x="1270" y="2249"/>
                </a:lnTo>
                <a:lnTo>
                  <a:pt x="1272" y="2249"/>
                </a:lnTo>
                <a:lnTo>
                  <a:pt x="1272" y="2247"/>
                </a:lnTo>
                <a:lnTo>
                  <a:pt x="1274" y="2249"/>
                </a:lnTo>
                <a:lnTo>
                  <a:pt x="1274" y="2247"/>
                </a:lnTo>
                <a:lnTo>
                  <a:pt x="1275" y="2247"/>
                </a:lnTo>
                <a:close/>
                <a:moveTo>
                  <a:pt x="1265" y="2247"/>
                </a:moveTo>
                <a:lnTo>
                  <a:pt x="1264" y="2247"/>
                </a:lnTo>
                <a:lnTo>
                  <a:pt x="1265" y="2247"/>
                </a:lnTo>
                <a:close/>
                <a:moveTo>
                  <a:pt x="2042" y="2250"/>
                </a:moveTo>
                <a:lnTo>
                  <a:pt x="2040" y="2250"/>
                </a:lnTo>
                <a:lnTo>
                  <a:pt x="2038" y="2250"/>
                </a:lnTo>
                <a:lnTo>
                  <a:pt x="2038" y="2249"/>
                </a:lnTo>
                <a:lnTo>
                  <a:pt x="2038" y="2247"/>
                </a:lnTo>
                <a:lnTo>
                  <a:pt x="2040" y="2247"/>
                </a:lnTo>
                <a:lnTo>
                  <a:pt x="2040" y="2249"/>
                </a:lnTo>
                <a:lnTo>
                  <a:pt x="2042" y="2250"/>
                </a:lnTo>
                <a:close/>
                <a:moveTo>
                  <a:pt x="1270" y="2245"/>
                </a:moveTo>
                <a:lnTo>
                  <a:pt x="1270" y="2247"/>
                </a:lnTo>
                <a:lnTo>
                  <a:pt x="1269" y="2245"/>
                </a:lnTo>
                <a:lnTo>
                  <a:pt x="1270" y="2245"/>
                </a:lnTo>
                <a:close/>
                <a:moveTo>
                  <a:pt x="1269" y="2245"/>
                </a:moveTo>
                <a:lnTo>
                  <a:pt x="1267" y="2245"/>
                </a:lnTo>
                <a:lnTo>
                  <a:pt x="1269" y="2245"/>
                </a:lnTo>
                <a:close/>
                <a:moveTo>
                  <a:pt x="1252" y="2245"/>
                </a:moveTo>
                <a:lnTo>
                  <a:pt x="1252" y="2244"/>
                </a:lnTo>
                <a:lnTo>
                  <a:pt x="1252" y="2245"/>
                </a:lnTo>
                <a:close/>
                <a:moveTo>
                  <a:pt x="1721" y="2244"/>
                </a:moveTo>
                <a:lnTo>
                  <a:pt x="1719" y="2244"/>
                </a:lnTo>
                <a:lnTo>
                  <a:pt x="1721" y="2244"/>
                </a:lnTo>
                <a:close/>
                <a:moveTo>
                  <a:pt x="1775" y="2244"/>
                </a:moveTo>
                <a:lnTo>
                  <a:pt x="1776" y="2244"/>
                </a:lnTo>
                <a:lnTo>
                  <a:pt x="1775" y="2242"/>
                </a:lnTo>
                <a:lnTo>
                  <a:pt x="1776" y="2242"/>
                </a:lnTo>
                <a:lnTo>
                  <a:pt x="1776" y="2244"/>
                </a:lnTo>
                <a:lnTo>
                  <a:pt x="1775" y="2244"/>
                </a:lnTo>
                <a:close/>
                <a:moveTo>
                  <a:pt x="1262" y="2242"/>
                </a:moveTo>
                <a:lnTo>
                  <a:pt x="1262" y="2244"/>
                </a:lnTo>
                <a:lnTo>
                  <a:pt x="1264" y="2244"/>
                </a:lnTo>
                <a:lnTo>
                  <a:pt x="1265" y="2244"/>
                </a:lnTo>
                <a:lnTo>
                  <a:pt x="1267" y="2244"/>
                </a:lnTo>
                <a:lnTo>
                  <a:pt x="1269" y="2245"/>
                </a:lnTo>
                <a:lnTo>
                  <a:pt x="1267" y="2245"/>
                </a:lnTo>
                <a:lnTo>
                  <a:pt x="1267" y="2247"/>
                </a:lnTo>
                <a:lnTo>
                  <a:pt x="1265" y="2247"/>
                </a:lnTo>
                <a:lnTo>
                  <a:pt x="1264" y="2247"/>
                </a:lnTo>
                <a:lnTo>
                  <a:pt x="1262" y="2247"/>
                </a:lnTo>
                <a:lnTo>
                  <a:pt x="1260" y="2247"/>
                </a:lnTo>
                <a:lnTo>
                  <a:pt x="1259" y="2247"/>
                </a:lnTo>
                <a:lnTo>
                  <a:pt x="1257" y="2247"/>
                </a:lnTo>
                <a:lnTo>
                  <a:pt x="1257" y="2245"/>
                </a:lnTo>
                <a:lnTo>
                  <a:pt x="1259" y="2245"/>
                </a:lnTo>
                <a:lnTo>
                  <a:pt x="1259" y="2244"/>
                </a:lnTo>
                <a:lnTo>
                  <a:pt x="1259" y="2242"/>
                </a:lnTo>
                <a:lnTo>
                  <a:pt x="1260" y="2242"/>
                </a:lnTo>
                <a:lnTo>
                  <a:pt x="1262" y="2242"/>
                </a:lnTo>
                <a:close/>
                <a:moveTo>
                  <a:pt x="1643" y="2242"/>
                </a:moveTo>
                <a:lnTo>
                  <a:pt x="1644" y="2242"/>
                </a:lnTo>
                <a:lnTo>
                  <a:pt x="1643" y="2242"/>
                </a:lnTo>
                <a:lnTo>
                  <a:pt x="1643" y="2244"/>
                </a:lnTo>
                <a:lnTo>
                  <a:pt x="1643" y="2242"/>
                </a:lnTo>
                <a:close/>
                <a:moveTo>
                  <a:pt x="1260" y="2242"/>
                </a:moveTo>
                <a:lnTo>
                  <a:pt x="1260" y="2240"/>
                </a:lnTo>
                <a:lnTo>
                  <a:pt x="1262" y="2240"/>
                </a:lnTo>
                <a:lnTo>
                  <a:pt x="1262" y="2242"/>
                </a:lnTo>
                <a:lnTo>
                  <a:pt x="1260" y="2242"/>
                </a:lnTo>
                <a:lnTo>
                  <a:pt x="1260" y="2240"/>
                </a:lnTo>
                <a:lnTo>
                  <a:pt x="1260" y="2242"/>
                </a:lnTo>
                <a:close/>
                <a:moveTo>
                  <a:pt x="1641" y="2242"/>
                </a:moveTo>
                <a:lnTo>
                  <a:pt x="1639" y="2242"/>
                </a:lnTo>
                <a:lnTo>
                  <a:pt x="1641" y="2242"/>
                </a:lnTo>
                <a:lnTo>
                  <a:pt x="1641" y="2240"/>
                </a:lnTo>
                <a:lnTo>
                  <a:pt x="1641" y="2242"/>
                </a:lnTo>
                <a:close/>
                <a:moveTo>
                  <a:pt x="2033" y="2240"/>
                </a:moveTo>
                <a:lnTo>
                  <a:pt x="2033" y="2242"/>
                </a:lnTo>
                <a:lnTo>
                  <a:pt x="2035" y="2242"/>
                </a:lnTo>
                <a:lnTo>
                  <a:pt x="2033" y="2242"/>
                </a:lnTo>
                <a:lnTo>
                  <a:pt x="2033" y="2240"/>
                </a:lnTo>
                <a:close/>
                <a:moveTo>
                  <a:pt x="1272" y="2240"/>
                </a:moveTo>
                <a:lnTo>
                  <a:pt x="1272" y="2242"/>
                </a:lnTo>
                <a:lnTo>
                  <a:pt x="1272" y="2240"/>
                </a:lnTo>
                <a:close/>
                <a:moveTo>
                  <a:pt x="1269" y="2240"/>
                </a:moveTo>
                <a:lnTo>
                  <a:pt x="1269" y="2242"/>
                </a:lnTo>
                <a:lnTo>
                  <a:pt x="1269" y="2240"/>
                </a:lnTo>
                <a:close/>
                <a:moveTo>
                  <a:pt x="1718" y="2240"/>
                </a:moveTo>
                <a:lnTo>
                  <a:pt x="1718" y="2242"/>
                </a:lnTo>
                <a:lnTo>
                  <a:pt x="1716" y="2242"/>
                </a:lnTo>
                <a:lnTo>
                  <a:pt x="1716" y="2240"/>
                </a:lnTo>
                <a:lnTo>
                  <a:pt x="1718" y="2240"/>
                </a:lnTo>
                <a:close/>
                <a:moveTo>
                  <a:pt x="1275" y="2240"/>
                </a:moveTo>
                <a:lnTo>
                  <a:pt x="1274" y="2240"/>
                </a:lnTo>
                <a:lnTo>
                  <a:pt x="1275" y="2240"/>
                </a:lnTo>
                <a:close/>
                <a:moveTo>
                  <a:pt x="1643" y="2240"/>
                </a:moveTo>
                <a:lnTo>
                  <a:pt x="1643" y="2242"/>
                </a:lnTo>
                <a:lnTo>
                  <a:pt x="1643" y="2240"/>
                </a:lnTo>
                <a:lnTo>
                  <a:pt x="1644" y="2240"/>
                </a:lnTo>
                <a:lnTo>
                  <a:pt x="1643" y="2240"/>
                </a:lnTo>
                <a:close/>
                <a:moveTo>
                  <a:pt x="2035" y="2240"/>
                </a:moveTo>
                <a:lnTo>
                  <a:pt x="2033" y="2240"/>
                </a:lnTo>
                <a:lnTo>
                  <a:pt x="2035" y="2240"/>
                </a:lnTo>
                <a:close/>
                <a:moveTo>
                  <a:pt x="1287" y="2240"/>
                </a:moveTo>
                <a:lnTo>
                  <a:pt x="1287" y="2239"/>
                </a:lnTo>
                <a:lnTo>
                  <a:pt x="1287" y="2240"/>
                </a:lnTo>
                <a:close/>
                <a:moveTo>
                  <a:pt x="1269" y="2239"/>
                </a:moveTo>
                <a:lnTo>
                  <a:pt x="1270" y="2239"/>
                </a:lnTo>
                <a:lnTo>
                  <a:pt x="1270" y="2240"/>
                </a:lnTo>
                <a:lnTo>
                  <a:pt x="1269" y="2240"/>
                </a:lnTo>
                <a:lnTo>
                  <a:pt x="1269" y="2239"/>
                </a:lnTo>
                <a:close/>
                <a:moveTo>
                  <a:pt x="1317" y="2235"/>
                </a:moveTo>
                <a:lnTo>
                  <a:pt x="1319" y="2237"/>
                </a:lnTo>
                <a:lnTo>
                  <a:pt x="1320" y="2237"/>
                </a:lnTo>
                <a:lnTo>
                  <a:pt x="1322" y="2237"/>
                </a:lnTo>
                <a:lnTo>
                  <a:pt x="1322" y="2239"/>
                </a:lnTo>
                <a:lnTo>
                  <a:pt x="1320" y="2239"/>
                </a:lnTo>
                <a:lnTo>
                  <a:pt x="1320" y="2240"/>
                </a:lnTo>
                <a:lnTo>
                  <a:pt x="1320" y="2242"/>
                </a:lnTo>
                <a:lnTo>
                  <a:pt x="1320" y="2244"/>
                </a:lnTo>
                <a:lnTo>
                  <a:pt x="1320" y="2245"/>
                </a:lnTo>
                <a:lnTo>
                  <a:pt x="1322" y="2245"/>
                </a:lnTo>
                <a:lnTo>
                  <a:pt x="1324" y="2245"/>
                </a:lnTo>
                <a:lnTo>
                  <a:pt x="1324" y="2247"/>
                </a:lnTo>
                <a:lnTo>
                  <a:pt x="1324" y="2249"/>
                </a:lnTo>
                <a:lnTo>
                  <a:pt x="1324" y="2250"/>
                </a:lnTo>
                <a:lnTo>
                  <a:pt x="1324" y="2252"/>
                </a:lnTo>
                <a:lnTo>
                  <a:pt x="1324" y="2254"/>
                </a:lnTo>
                <a:lnTo>
                  <a:pt x="1325" y="2254"/>
                </a:lnTo>
                <a:lnTo>
                  <a:pt x="1325" y="2255"/>
                </a:lnTo>
                <a:lnTo>
                  <a:pt x="1327" y="2255"/>
                </a:lnTo>
                <a:lnTo>
                  <a:pt x="1325" y="2255"/>
                </a:lnTo>
                <a:lnTo>
                  <a:pt x="1325" y="2257"/>
                </a:lnTo>
                <a:lnTo>
                  <a:pt x="1325" y="2259"/>
                </a:lnTo>
                <a:lnTo>
                  <a:pt x="1325" y="2260"/>
                </a:lnTo>
                <a:lnTo>
                  <a:pt x="1325" y="2262"/>
                </a:lnTo>
                <a:lnTo>
                  <a:pt x="1324" y="2262"/>
                </a:lnTo>
                <a:lnTo>
                  <a:pt x="1324" y="2264"/>
                </a:lnTo>
                <a:lnTo>
                  <a:pt x="1322" y="2264"/>
                </a:lnTo>
                <a:lnTo>
                  <a:pt x="1324" y="2264"/>
                </a:lnTo>
                <a:lnTo>
                  <a:pt x="1325" y="2264"/>
                </a:lnTo>
                <a:lnTo>
                  <a:pt x="1325" y="2265"/>
                </a:lnTo>
                <a:lnTo>
                  <a:pt x="1324" y="2265"/>
                </a:lnTo>
                <a:lnTo>
                  <a:pt x="1325" y="2265"/>
                </a:lnTo>
                <a:lnTo>
                  <a:pt x="1324" y="2265"/>
                </a:lnTo>
                <a:lnTo>
                  <a:pt x="1325" y="2265"/>
                </a:lnTo>
                <a:lnTo>
                  <a:pt x="1325" y="2267"/>
                </a:lnTo>
                <a:lnTo>
                  <a:pt x="1327" y="2267"/>
                </a:lnTo>
                <a:lnTo>
                  <a:pt x="1327" y="2265"/>
                </a:lnTo>
                <a:lnTo>
                  <a:pt x="1329" y="2267"/>
                </a:lnTo>
                <a:lnTo>
                  <a:pt x="1329" y="2269"/>
                </a:lnTo>
                <a:lnTo>
                  <a:pt x="1330" y="2269"/>
                </a:lnTo>
                <a:lnTo>
                  <a:pt x="1332" y="2269"/>
                </a:lnTo>
                <a:lnTo>
                  <a:pt x="1334" y="2269"/>
                </a:lnTo>
                <a:lnTo>
                  <a:pt x="1335" y="2269"/>
                </a:lnTo>
                <a:lnTo>
                  <a:pt x="1337" y="2269"/>
                </a:lnTo>
                <a:lnTo>
                  <a:pt x="1339" y="2269"/>
                </a:lnTo>
                <a:lnTo>
                  <a:pt x="1339" y="2270"/>
                </a:lnTo>
                <a:lnTo>
                  <a:pt x="1337" y="2270"/>
                </a:lnTo>
                <a:lnTo>
                  <a:pt x="1337" y="2272"/>
                </a:lnTo>
                <a:lnTo>
                  <a:pt x="1339" y="2272"/>
                </a:lnTo>
                <a:lnTo>
                  <a:pt x="1339" y="2274"/>
                </a:lnTo>
                <a:lnTo>
                  <a:pt x="1340" y="2275"/>
                </a:lnTo>
                <a:lnTo>
                  <a:pt x="1339" y="2275"/>
                </a:lnTo>
                <a:lnTo>
                  <a:pt x="1339" y="2277"/>
                </a:lnTo>
                <a:lnTo>
                  <a:pt x="1339" y="2279"/>
                </a:lnTo>
                <a:lnTo>
                  <a:pt x="1340" y="2280"/>
                </a:lnTo>
                <a:lnTo>
                  <a:pt x="1342" y="2280"/>
                </a:lnTo>
                <a:lnTo>
                  <a:pt x="1342" y="2282"/>
                </a:lnTo>
                <a:lnTo>
                  <a:pt x="1344" y="2282"/>
                </a:lnTo>
                <a:lnTo>
                  <a:pt x="1345" y="2282"/>
                </a:lnTo>
                <a:lnTo>
                  <a:pt x="1347" y="2280"/>
                </a:lnTo>
                <a:lnTo>
                  <a:pt x="1349" y="2280"/>
                </a:lnTo>
                <a:lnTo>
                  <a:pt x="1349" y="2282"/>
                </a:lnTo>
                <a:lnTo>
                  <a:pt x="1350" y="2282"/>
                </a:lnTo>
                <a:lnTo>
                  <a:pt x="1350" y="2284"/>
                </a:lnTo>
                <a:lnTo>
                  <a:pt x="1350" y="2285"/>
                </a:lnTo>
                <a:lnTo>
                  <a:pt x="1350" y="2287"/>
                </a:lnTo>
                <a:lnTo>
                  <a:pt x="1350" y="2289"/>
                </a:lnTo>
                <a:lnTo>
                  <a:pt x="1350" y="2291"/>
                </a:lnTo>
                <a:lnTo>
                  <a:pt x="1350" y="2292"/>
                </a:lnTo>
                <a:lnTo>
                  <a:pt x="1350" y="2294"/>
                </a:lnTo>
                <a:lnTo>
                  <a:pt x="1350" y="2296"/>
                </a:lnTo>
                <a:lnTo>
                  <a:pt x="1352" y="2296"/>
                </a:lnTo>
                <a:lnTo>
                  <a:pt x="1352" y="2297"/>
                </a:lnTo>
                <a:lnTo>
                  <a:pt x="1354" y="2297"/>
                </a:lnTo>
                <a:lnTo>
                  <a:pt x="1352" y="2297"/>
                </a:lnTo>
                <a:lnTo>
                  <a:pt x="1352" y="2299"/>
                </a:lnTo>
                <a:lnTo>
                  <a:pt x="1354" y="2299"/>
                </a:lnTo>
                <a:lnTo>
                  <a:pt x="1354" y="2301"/>
                </a:lnTo>
                <a:lnTo>
                  <a:pt x="1352" y="2301"/>
                </a:lnTo>
                <a:lnTo>
                  <a:pt x="1352" y="2302"/>
                </a:lnTo>
                <a:lnTo>
                  <a:pt x="1354" y="2302"/>
                </a:lnTo>
                <a:lnTo>
                  <a:pt x="1355" y="2302"/>
                </a:lnTo>
                <a:lnTo>
                  <a:pt x="1357" y="2302"/>
                </a:lnTo>
                <a:lnTo>
                  <a:pt x="1357" y="2304"/>
                </a:lnTo>
                <a:lnTo>
                  <a:pt x="1357" y="2306"/>
                </a:lnTo>
                <a:lnTo>
                  <a:pt x="1355" y="2306"/>
                </a:lnTo>
                <a:lnTo>
                  <a:pt x="1355" y="2307"/>
                </a:lnTo>
                <a:lnTo>
                  <a:pt x="1354" y="2307"/>
                </a:lnTo>
                <a:lnTo>
                  <a:pt x="1354" y="2306"/>
                </a:lnTo>
                <a:lnTo>
                  <a:pt x="1352" y="2306"/>
                </a:lnTo>
                <a:lnTo>
                  <a:pt x="1350" y="2306"/>
                </a:lnTo>
                <a:lnTo>
                  <a:pt x="1349" y="2306"/>
                </a:lnTo>
                <a:lnTo>
                  <a:pt x="1347" y="2306"/>
                </a:lnTo>
                <a:lnTo>
                  <a:pt x="1347" y="2304"/>
                </a:lnTo>
                <a:lnTo>
                  <a:pt x="1347" y="2302"/>
                </a:lnTo>
                <a:lnTo>
                  <a:pt x="1345" y="2302"/>
                </a:lnTo>
                <a:lnTo>
                  <a:pt x="1344" y="2302"/>
                </a:lnTo>
                <a:lnTo>
                  <a:pt x="1342" y="2302"/>
                </a:lnTo>
                <a:lnTo>
                  <a:pt x="1340" y="2302"/>
                </a:lnTo>
                <a:lnTo>
                  <a:pt x="1339" y="2302"/>
                </a:lnTo>
                <a:lnTo>
                  <a:pt x="1337" y="2302"/>
                </a:lnTo>
                <a:lnTo>
                  <a:pt x="1335" y="2301"/>
                </a:lnTo>
                <a:lnTo>
                  <a:pt x="1334" y="2301"/>
                </a:lnTo>
                <a:lnTo>
                  <a:pt x="1332" y="2301"/>
                </a:lnTo>
                <a:lnTo>
                  <a:pt x="1332" y="2299"/>
                </a:lnTo>
                <a:lnTo>
                  <a:pt x="1330" y="2299"/>
                </a:lnTo>
                <a:lnTo>
                  <a:pt x="1329" y="2299"/>
                </a:lnTo>
                <a:lnTo>
                  <a:pt x="1329" y="2301"/>
                </a:lnTo>
                <a:lnTo>
                  <a:pt x="1327" y="2299"/>
                </a:lnTo>
                <a:lnTo>
                  <a:pt x="1325" y="2299"/>
                </a:lnTo>
                <a:lnTo>
                  <a:pt x="1325" y="2297"/>
                </a:lnTo>
                <a:lnTo>
                  <a:pt x="1325" y="2299"/>
                </a:lnTo>
                <a:lnTo>
                  <a:pt x="1324" y="2297"/>
                </a:lnTo>
                <a:lnTo>
                  <a:pt x="1324" y="2296"/>
                </a:lnTo>
                <a:lnTo>
                  <a:pt x="1322" y="2296"/>
                </a:lnTo>
                <a:lnTo>
                  <a:pt x="1320" y="2294"/>
                </a:lnTo>
                <a:lnTo>
                  <a:pt x="1320" y="2296"/>
                </a:lnTo>
                <a:lnTo>
                  <a:pt x="1319" y="2296"/>
                </a:lnTo>
                <a:lnTo>
                  <a:pt x="1317" y="2296"/>
                </a:lnTo>
                <a:lnTo>
                  <a:pt x="1317" y="2294"/>
                </a:lnTo>
                <a:lnTo>
                  <a:pt x="1315" y="2294"/>
                </a:lnTo>
                <a:lnTo>
                  <a:pt x="1314" y="2294"/>
                </a:lnTo>
                <a:lnTo>
                  <a:pt x="1314" y="2296"/>
                </a:lnTo>
                <a:lnTo>
                  <a:pt x="1314" y="2297"/>
                </a:lnTo>
                <a:lnTo>
                  <a:pt x="1312" y="2297"/>
                </a:lnTo>
                <a:lnTo>
                  <a:pt x="1314" y="2297"/>
                </a:lnTo>
                <a:lnTo>
                  <a:pt x="1312" y="2297"/>
                </a:lnTo>
                <a:lnTo>
                  <a:pt x="1312" y="2296"/>
                </a:lnTo>
                <a:lnTo>
                  <a:pt x="1310" y="2296"/>
                </a:lnTo>
                <a:lnTo>
                  <a:pt x="1310" y="2297"/>
                </a:lnTo>
                <a:lnTo>
                  <a:pt x="1312" y="2297"/>
                </a:lnTo>
                <a:lnTo>
                  <a:pt x="1310" y="2297"/>
                </a:lnTo>
                <a:lnTo>
                  <a:pt x="1310" y="2296"/>
                </a:lnTo>
                <a:lnTo>
                  <a:pt x="1309" y="2296"/>
                </a:lnTo>
                <a:lnTo>
                  <a:pt x="1307" y="2296"/>
                </a:lnTo>
                <a:lnTo>
                  <a:pt x="1305" y="2296"/>
                </a:lnTo>
                <a:lnTo>
                  <a:pt x="1305" y="2297"/>
                </a:lnTo>
                <a:lnTo>
                  <a:pt x="1304" y="2297"/>
                </a:lnTo>
                <a:lnTo>
                  <a:pt x="1304" y="2299"/>
                </a:lnTo>
                <a:lnTo>
                  <a:pt x="1302" y="2299"/>
                </a:lnTo>
                <a:lnTo>
                  <a:pt x="1300" y="2299"/>
                </a:lnTo>
                <a:lnTo>
                  <a:pt x="1300" y="2301"/>
                </a:lnTo>
                <a:lnTo>
                  <a:pt x="1299" y="2301"/>
                </a:lnTo>
                <a:lnTo>
                  <a:pt x="1297" y="2301"/>
                </a:lnTo>
                <a:lnTo>
                  <a:pt x="1295" y="2301"/>
                </a:lnTo>
                <a:lnTo>
                  <a:pt x="1294" y="2301"/>
                </a:lnTo>
                <a:lnTo>
                  <a:pt x="1292" y="2301"/>
                </a:lnTo>
                <a:lnTo>
                  <a:pt x="1292" y="2299"/>
                </a:lnTo>
                <a:lnTo>
                  <a:pt x="1290" y="2299"/>
                </a:lnTo>
                <a:lnTo>
                  <a:pt x="1289" y="2299"/>
                </a:lnTo>
                <a:lnTo>
                  <a:pt x="1287" y="2299"/>
                </a:lnTo>
                <a:lnTo>
                  <a:pt x="1287" y="2297"/>
                </a:lnTo>
                <a:lnTo>
                  <a:pt x="1285" y="2297"/>
                </a:lnTo>
                <a:lnTo>
                  <a:pt x="1284" y="2297"/>
                </a:lnTo>
                <a:lnTo>
                  <a:pt x="1282" y="2297"/>
                </a:lnTo>
                <a:lnTo>
                  <a:pt x="1284" y="2299"/>
                </a:lnTo>
                <a:lnTo>
                  <a:pt x="1282" y="2299"/>
                </a:lnTo>
                <a:lnTo>
                  <a:pt x="1280" y="2299"/>
                </a:lnTo>
                <a:lnTo>
                  <a:pt x="1280" y="2297"/>
                </a:lnTo>
                <a:lnTo>
                  <a:pt x="1280" y="2299"/>
                </a:lnTo>
                <a:lnTo>
                  <a:pt x="1279" y="2299"/>
                </a:lnTo>
                <a:lnTo>
                  <a:pt x="1280" y="2301"/>
                </a:lnTo>
                <a:lnTo>
                  <a:pt x="1280" y="2302"/>
                </a:lnTo>
                <a:lnTo>
                  <a:pt x="1279" y="2302"/>
                </a:lnTo>
                <a:lnTo>
                  <a:pt x="1280" y="2302"/>
                </a:lnTo>
                <a:lnTo>
                  <a:pt x="1280" y="2301"/>
                </a:lnTo>
                <a:lnTo>
                  <a:pt x="1282" y="2301"/>
                </a:lnTo>
                <a:lnTo>
                  <a:pt x="1282" y="2302"/>
                </a:lnTo>
                <a:lnTo>
                  <a:pt x="1284" y="2302"/>
                </a:lnTo>
                <a:lnTo>
                  <a:pt x="1284" y="2301"/>
                </a:lnTo>
                <a:lnTo>
                  <a:pt x="1284" y="2302"/>
                </a:lnTo>
                <a:lnTo>
                  <a:pt x="1285" y="2302"/>
                </a:lnTo>
                <a:lnTo>
                  <a:pt x="1287" y="2302"/>
                </a:lnTo>
                <a:lnTo>
                  <a:pt x="1289" y="2302"/>
                </a:lnTo>
                <a:lnTo>
                  <a:pt x="1290" y="2302"/>
                </a:lnTo>
                <a:lnTo>
                  <a:pt x="1292" y="2302"/>
                </a:lnTo>
                <a:lnTo>
                  <a:pt x="1292" y="2304"/>
                </a:lnTo>
                <a:lnTo>
                  <a:pt x="1294" y="2304"/>
                </a:lnTo>
                <a:lnTo>
                  <a:pt x="1292" y="2304"/>
                </a:lnTo>
                <a:lnTo>
                  <a:pt x="1292" y="2306"/>
                </a:lnTo>
                <a:lnTo>
                  <a:pt x="1292" y="2307"/>
                </a:lnTo>
                <a:lnTo>
                  <a:pt x="1292" y="2309"/>
                </a:lnTo>
                <a:lnTo>
                  <a:pt x="1292" y="2311"/>
                </a:lnTo>
                <a:lnTo>
                  <a:pt x="1292" y="2312"/>
                </a:lnTo>
                <a:lnTo>
                  <a:pt x="1294" y="2312"/>
                </a:lnTo>
                <a:lnTo>
                  <a:pt x="1294" y="2314"/>
                </a:lnTo>
                <a:lnTo>
                  <a:pt x="1295" y="2314"/>
                </a:lnTo>
                <a:lnTo>
                  <a:pt x="1295" y="2316"/>
                </a:lnTo>
                <a:lnTo>
                  <a:pt x="1295" y="2317"/>
                </a:lnTo>
                <a:lnTo>
                  <a:pt x="1297" y="2317"/>
                </a:lnTo>
                <a:lnTo>
                  <a:pt x="1295" y="2317"/>
                </a:lnTo>
                <a:lnTo>
                  <a:pt x="1297" y="2317"/>
                </a:lnTo>
                <a:lnTo>
                  <a:pt x="1297" y="2319"/>
                </a:lnTo>
                <a:lnTo>
                  <a:pt x="1299" y="2319"/>
                </a:lnTo>
                <a:lnTo>
                  <a:pt x="1299" y="2321"/>
                </a:lnTo>
                <a:lnTo>
                  <a:pt x="1299" y="2322"/>
                </a:lnTo>
                <a:lnTo>
                  <a:pt x="1300" y="2322"/>
                </a:lnTo>
                <a:lnTo>
                  <a:pt x="1300" y="2324"/>
                </a:lnTo>
                <a:lnTo>
                  <a:pt x="1300" y="2326"/>
                </a:lnTo>
                <a:lnTo>
                  <a:pt x="1302" y="2326"/>
                </a:lnTo>
                <a:lnTo>
                  <a:pt x="1302" y="2324"/>
                </a:lnTo>
                <a:lnTo>
                  <a:pt x="1302" y="2322"/>
                </a:lnTo>
                <a:lnTo>
                  <a:pt x="1300" y="2322"/>
                </a:lnTo>
                <a:lnTo>
                  <a:pt x="1300" y="2321"/>
                </a:lnTo>
                <a:lnTo>
                  <a:pt x="1299" y="2321"/>
                </a:lnTo>
                <a:lnTo>
                  <a:pt x="1299" y="2319"/>
                </a:lnTo>
                <a:lnTo>
                  <a:pt x="1299" y="2317"/>
                </a:lnTo>
                <a:lnTo>
                  <a:pt x="1297" y="2317"/>
                </a:lnTo>
                <a:lnTo>
                  <a:pt x="1297" y="2316"/>
                </a:lnTo>
                <a:lnTo>
                  <a:pt x="1299" y="2316"/>
                </a:lnTo>
                <a:lnTo>
                  <a:pt x="1299" y="2314"/>
                </a:lnTo>
                <a:lnTo>
                  <a:pt x="1299" y="2312"/>
                </a:lnTo>
                <a:lnTo>
                  <a:pt x="1297" y="2312"/>
                </a:lnTo>
                <a:lnTo>
                  <a:pt x="1297" y="2311"/>
                </a:lnTo>
                <a:lnTo>
                  <a:pt x="1299" y="2311"/>
                </a:lnTo>
                <a:lnTo>
                  <a:pt x="1300" y="2311"/>
                </a:lnTo>
                <a:lnTo>
                  <a:pt x="1300" y="2309"/>
                </a:lnTo>
                <a:lnTo>
                  <a:pt x="1300" y="2307"/>
                </a:lnTo>
                <a:lnTo>
                  <a:pt x="1302" y="2309"/>
                </a:lnTo>
                <a:lnTo>
                  <a:pt x="1302" y="2307"/>
                </a:lnTo>
                <a:lnTo>
                  <a:pt x="1304" y="2307"/>
                </a:lnTo>
                <a:lnTo>
                  <a:pt x="1304" y="2306"/>
                </a:lnTo>
                <a:lnTo>
                  <a:pt x="1305" y="2306"/>
                </a:lnTo>
                <a:lnTo>
                  <a:pt x="1305" y="2304"/>
                </a:lnTo>
                <a:lnTo>
                  <a:pt x="1307" y="2304"/>
                </a:lnTo>
                <a:lnTo>
                  <a:pt x="1307" y="2302"/>
                </a:lnTo>
                <a:lnTo>
                  <a:pt x="1307" y="2304"/>
                </a:lnTo>
                <a:lnTo>
                  <a:pt x="1309" y="2304"/>
                </a:lnTo>
                <a:lnTo>
                  <a:pt x="1309" y="2302"/>
                </a:lnTo>
                <a:lnTo>
                  <a:pt x="1309" y="2304"/>
                </a:lnTo>
                <a:lnTo>
                  <a:pt x="1309" y="2302"/>
                </a:lnTo>
                <a:lnTo>
                  <a:pt x="1310" y="2302"/>
                </a:lnTo>
                <a:lnTo>
                  <a:pt x="1310" y="2304"/>
                </a:lnTo>
                <a:lnTo>
                  <a:pt x="1310" y="2302"/>
                </a:lnTo>
                <a:lnTo>
                  <a:pt x="1312" y="2302"/>
                </a:lnTo>
                <a:lnTo>
                  <a:pt x="1314" y="2302"/>
                </a:lnTo>
                <a:lnTo>
                  <a:pt x="1315" y="2302"/>
                </a:lnTo>
                <a:lnTo>
                  <a:pt x="1317" y="2304"/>
                </a:lnTo>
                <a:lnTo>
                  <a:pt x="1319" y="2304"/>
                </a:lnTo>
                <a:lnTo>
                  <a:pt x="1320" y="2304"/>
                </a:lnTo>
                <a:lnTo>
                  <a:pt x="1322" y="2304"/>
                </a:lnTo>
                <a:lnTo>
                  <a:pt x="1322" y="2306"/>
                </a:lnTo>
                <a:lnTo>
                  <a:pt x="1324" y="2306"/>
                </a:lnTo>
                <a:lnTo>
                  <a:pt x="1325" y="2306"/>
                </a:lnTo>
                <a:lnTo>
                  <a:pt x="1325" y="2307"/>
                </a:lnTo>
                <a:lnTo>
                  <a:pt x="1327" y="2309"/>
                </a:lnTo>
                <a:lnTo>
                  <a:pt x="1327" y="2311"/>
                </a:lnTo>
                <a:lnTo>
                  <a:pt x="1329" y="2311"/>
                </a:lnTo>
                <a:lnTo>
                  <a:pt x="1330" y="2312"/>
                </a:lnTo>
                <a:lnTo>
                  <a:pt x="1332" y="2312"/>
                </a:lnTo>
                <a:lnTo>
                  <a:pt x="1334" y="2312"/>
                </a:lnTo>
                <a:lnTo>
                  <a:pt x="1335" y="2312"/>
                </a:lnTo>
                <a:lnTo>
                  <a:pt x="1337" y="2312"/>
                </a:lnTo>
                <a:lnTo>
                  <a:pt x="1339" y="2312"/>
                </a:lnTo>
                <a:lnTo>
                  <a:pt x="1339" y="2314"/>
                </a:lnTo>
                <a:lnTo>
                  <a:pt x="1340" y="2314"/>
                </a:lnTo>
                <a:lnTo>
                  <a:pt x="1342" y="2314"/>
                </a:lnTo>
                <a:lnTo>
                  <a:pt x="1342" y="2316"/>
                </a:lnTo>
                <a:lnTo>
                  <a:pt x="1344" y="2316"/>
                </a:lnTo>
                <a:lnTo>
                  <a:pt x="1345" y="2316"/>
                </a:lnTo>
                <a:lnTo>
                  <a:pt x="1345" y="2314"/>
                </a:lnTo>
                <a:lnTo>
                  <a:pt x="1347" y="2314"/>
                </a:lnTo>
                <a:lnTo>
                  <a:pt x="1347" y="2316"/>
                </a:lnTo>
                <a:lnTo>
                  <a:pt x="1349" y="2317"/>
                </a:lnTo>
                <a:lnTo>
                  <a:pt x="1350" y="2319"/>
                </a:lnTo>
                <a:lnTo>
                  <a:pt x="1352" y="2319"/>
                </a:lnTo>
                <a:lnTo>
                  <a:pt x="1352" y="2321"/>
                </a:lnTo>
                <a:lnTo>
                  <a:pt x="1354" y="2321"/>
                </a:lnTo>
                <a:lnTo>
                  <a:pt x="1354" y="2322"/>
                </a:lnTo>
                <a:lnTo>
                  <a:pt x="1355" y="2322"/>
                </a:lnTo>
                <a:lnTo>
                  <a:pt x="1355" y="2324"/>
                </a:lnTo>
                <a:lnTo>
                  <a:pt x="1357" y="2324"/>
                </a:lnTo>
                <a:lnTo>
                  <a:pt x="1357" y="2326"/>
                </a:lnTo>
                <a:lnTo>
                  <a:pt x="1355" y="2326"/>
                </a:lnTo>
                <a:lnTo>
                  <a:pt x="1355" y="2327"/>
                </a:lnTo>
                <a:lnTo>
                  <a:pt x="1354" y="2329"/>
                </a:lnTo>
                <a:lnTo>
                  <a:pt x="1352" y="2329"/>
                </a:lnTo>
                <a:lnTo>
                  <a:pt x="1350" y="2329"/>
                </a:lnTo>
                <a:lnTo>
                  <a:pt x="1350" y="2331"/>
                </a:lnTo>
                <a:lnTo>
                  <a:pt x="1350" y="2332"/>
                </a:lnTo>
                <a:lnTo>
                  <a:pt x="1352" y="2334"/>
                </a:lnTo>
                <a:lnTo>
                  <a:pt x="1352" y="2336"/>
                </a:lnTo>
                <a:lnTo>
                  <a:pt x="1354" y="2336"/>
                </a:lnTo>
                <a:lnTo>
                  <a:pt x="1355" y="2336"/>
                </a:lnTo>
                <a:lnTo>
                  <a:pt x="1354" y="2336"/>
                </a:lnTo>
                <a:lnTo>
                  <a:pt x="1354" y="2337"/>
                </a:lnTo>
                <a:lnTo>
                  <a:pt x="1354" y="2339"/>
                </a:lnTo>
                <a:lnTo>
                  <a:pt x="1354" y="2337"/>
                </a:lnTo>
                <a:lnTo>
                  <a:pt x="1354" y="2339"/>
                </a:lnTo>
                <a:lnTo>
                  <a:pt x="1354" y="2341"/>
                </a:lnTo>
                <a:lnTo>
                  <a:pt x="1352" y="2341"/>
                </a:lnTo>
                <a:lnTo>
                  <a:pt x="1350" y="2341"/>
                </a:lnTo>
                <a:lnTo>
                  <a:pt x="1350" y="2342"/>
                </a:lnTo>
                <a:lnTo>
                  <a:pt x="1352" y="2342"/>
                </a:lnTo>
                <a:lnTo>
                  <a:pt x="1352" y="2344"/>
                </a:lnTo>
                <a:lnTo>
                  <a:pt x="1354" y="2344"/>
                </a:lnTo>
                <a:lnTo>
                  <a:pt x="1354" y="2346"/>
                </a:lnTo>
                <a:lnTo>
                  <a:pt x="1352" y="2346"/>
                </a:lnTo>
                <a:lnTo>
                  <a:pt x="1352" y="2344"/>
                </a:lnTo>
                <a:lnTo>
                  <a:pt x="1350" y="2344"/>
                </a:lnTo>
                <a:lnTo>
                  <a:pt x="1349" y="2344"/>
                </a:lnTo>
                <a:lnTo>
                  <a:pt x="1347" y="2344"/>
                </a:lnTo>
                <a:lnTo>
                  <a:pt x="1349" y="2344"/>
                </a:lnTo>
                <a:lnTo>
                  <a:pt x="1349" y="2346"/>
                </a:lnTo>
                <a:lnTo>
                  <a:pt x="1347" y="2346"/>
                </a:lnTo>
                <a:lnTo>
                  <a:pt x="1347" y="2347"/>
                </a:lnTo>
                <a:lnTo>
                  <a:pt x="1347" y="2349"/>
                </a:lnTo>
                <a:lnTo>
                  <a:pt x="1345" y="2349"/>
                </a:lnTo>
                <a:lnTo>
                  <a:pt x="1344" y="2349"/>
                </a:lnTo>
                <a:lnTo>
                  <a:pt x="1344" y="2351"/>
                </a:lnTo>
                <a:lnTo>
                  <a:pt x="1345" y="2351"/>
                </a:lnTo>
                <a:lnTo>
                  <a:pt x="1345" y="2352"/>
                </a:lnTo>
                <a:lnTo>
                  <a:pt x="1344" y="2352"/>
                </a:lnTo>
                <a:lnTo>
                  <a:pt x="1344" y="2351"/>
                </a:lnTo>
                <a:lnTo>
                  <a:pt x="1342" y="2351"/>
                </a:lnTo>
                <a:lnTo>
                  <a:pt x="1342" y="2352"/>
                </a:lnTo>
                <a:lnTo>
                  <a:pt x="1340" y="2352"/>
                </a:lnTo>
                <a:lnTo>
                  <a:pt x="1340" y="2354"/>
                </a:lnTo>
                <a:lnTo>
                  <a:pt x="1342" y="2354"/>
                </a:lnTo>
                <a:lnTo>
                  <a:pt x="1340" y="2354"/>
                </a:lnTo>
                <a:lnTo>
                  <a:pt x="1342" y="2354"/>
                </a:lnTo>
                <a:lnTo>
                  <a:pt x="1342" y="2356"/>
                </a:lnTo>
                <a:lnTo>
                  <a:pt x="1340" y="2356"/>
                </a:lnTo>
                <a:lnTo>
                  <a:pt x="1340" y="2354"/>
                </a:lnTo>
                <a:lnTo>
                  <a:pt x="1339" y="2354"/>
                </a:lnTo>
                <a:lnTo>
                  <a:pt x="1339" y="2352"/>
                </a:lnTo>
                <a:lnTo>
                  <a:pt x="1337" y="2352"/>
                </a:lnTo>
                <a:lnTo>
                  <a:pt x="1335" y="2352"/>
                </a:lnTo>
                <a:lnTo>
                  <a:pt x="1334" y="2352"/>
                </a:lnTo>
                <a:lnTo>
                  <a:pt x="1332" y="2352"/>
                </a:lnTo>
                <a:lnTo>
                  <a:pt x="1332" y="2351"/>
                </a:lnTo>
                <a:lnTo>
                  <a:pt x="1330" y="2351"/>
                </a:lnTo>
                <a:lnTo>
                  <a:pt x="1329" y="2351"/>
                </a:lnTo>
                <a:lnTo>
                  <a:pt x="1327" y="2351"/>
                </a:lnTo>
                <a:lnTo>
                  <a:pt x="1325" y="2351"/>
                </a:lnTo>
                <a:lnTo>
                  <a:pt x="1325" y="2349"/>
                </a:lnTo>
                <a:lnTo>
                  <a:pt x="1324" y="2349"/>
                </a:lnTo>
                <a:lnTo>
                  <a:pt x="1322" y="2349"/>
                </a:lnTo>
                <a:lnTo>
                  <a:pt x="1320" y="2349"/>
                </a:lnTo>
                <a:lnTo>
                  <a:pt x="1319" y="2349"/>
                </a:lnTo>
                <a:lnTo>
                  <a:pt x="1317" y="2349"/>
                </a:lnTo>
                <a:lnTo>
                  <a:pt x="1317" y="2351"/>
                </a:lnTo>
                <a:lnTo>
                  <a:pt x="1319" y="2351"/>
                </a:lnTo>
                <a:lnTo>
                  <a:pt x="1320" y="2351"/>
                </a:lnTo>
                <a:lnTo>
                  <a:pt x="1322" y="2351"/>
                </a:lnTo>
                <a:lnTo>
                  <a:pt x="1324" y="2351"/>
                </a:lnTo>
                <a:lnTo>
                  <a:pt x="1324" y="2352"/>
                </a:lnTo>
                <a:lnTo>
                  <a:pt x="1322" y="2352"/>
                </a:lnTo>
                <a:lnTo>
                  <a:pt x="1320" y="2352"/>
                </a:lnTo>
                <a:lnTo>
                  <a:pt x="1320" y="2354"/>
                </a:lnTo>
                <a:lnTo>
                  <a:pt x="1319" y="2354"/>
                </a:lnTo>
                <a:lnTo>
                  <a:pt x="1319" y="2356"/>
                </a:lnTo>
                <a:lnTo>
                  <a:pt x="1317" y="2356"/>
                </a:lnTo>
                <a:lnTo>
                  <a:pt x="1317" y="2354"/>
                </a:lnTo>
                <a:lnTo>
                  <a:pt x="1317" y="2352"/>
                </a:lnTo>
                <a:lnTo>
                  <a:pt x="1315" y="2352"/>
                </a:lnTo>
                <a:lnTo>
                  <a:pt x="1315" y="2351"/>
                </a:lnTo>
                <a:lnTo>
                  <a:pt x="1314" y="2351"/>
                </a:lnTo>
                <a:lnTo>
                  <a:pt x="1314" y="2349"/>
                </a:lnTo>
                <a:lnTo>
                  <a:pt x="1312" y="2349"/>
                </a:lnTo>
                <a:lnTo>
                  <a:pt x="1312" y="2347"/>
                </a:lnTo>
                <a:lnTo>
                  <a:pt x="1314" y="2347"/>
                </a:lnTo>
                <a:lnTo>
                  <a:pt x="1314" y="2346"/>
                </a:lnTo>
                <a:lnTo>
                  <a:pt x="1312" y="2346"/>
                </a:lnTo>
                <a:lnTo>
                  <a:pt x="1312" y="2344"/>
                </a:lnTo>
                <a:lnTo>
                  <a:pt x="1310" y="2344"/>
                </a:lnTo>
                <a:lnTo>
                  <a:pt x="1310" y="2342"/>
                </a:lnTo>
                <a:lnTo>
                  <a:pt x="1309" y="2342"/>
                </a:lnTo>
                <a:lnTo>
                  <a:pt x="1309" y="2341"/>
                </a:lnTo>
                <a:lnTo>
                  <a:pt x="1307" y="2341"/>
                </a:lnTo>
                <a:lnTo>
                  <a:pt x="1307" y="2339"/>
                </a:lnTo>
                <a:lnTo>
                  <a:pt x="1305" y="2339"/>
                </a:lnTo>
                <a:lnTo>
                  <a:pt x="1305" y="2337"/>
                </a:lnTo>
                <a:lnTo>
                  <a:pt x="1305" y="2336"/>
                </a:lnTo>
                <a:lnTo>
                  <a:pt x="1304" y="2336"/>
                </a:lnTo>
                <a:lnTo>
                  <a:pt x="1304" y="2334"/>
                </a:lnTo>
                <a:lnTo>
                  <a:pt x="1304" y="2332"/>
                </a:lnTo>
                <a:lnTo>
                  <a:pt x="1304" y="2331"/>
                </a:lnTo>
                <a:lnTo>
                  <a:pt x="1302" y="2331"/>
                </a:lnTo>
                <a:lnTo>
                  <a:pt x="1302" y="2332"/>
                </a:lnTo>
                <a:lnTo>
                  <a:pt x="1302" y="2334"/>
                </a:lnTo>
                <a:lnTo>
                  <a:pt x="1300" y="2334"/>
                </a:lnTo>
                <a:lnTo>
                  <a:pt x="1300" y="2336"/>
                </a:lnTo>
                <a:lnTo>
                  <a:pt x="1299" y="2336"/>
                </a:lnTo>
                <a:lnTo>
                  <a:pt x="1297" y="2336"/>
                </a:lnTo>
                <a:lnTo>
                  <a:pt x="1295" y="2336"/>
                </a:lnTo>
                <a:lnTo>
                  <a:pt x="1295" y="2334"/>
                </a:lnTo>
                <a:lnTo>
                  <a:pt x="1295" y="2336"/>
                </a:lnTo>
                <a:lnTo>
                  <a:pt x="1295" y="2334"/>
                </a:lnTo>
                <a:lnTo>
                  <a:pt x="1294" y="2334"/>
                </a:lnTo>
                <a:lnTo>
                  <a:pt x="1294" y="2336"/>
                </a:lnTo>
                <a:lnTo>
                  <a:pt x="1295" y="2336"/>
                </a:lnTo>
                <a:lnTo>
                  <a:pt x="1294" y="2336"/>
                </a:lnTo>
                <a:lnTo>
                  <a:pt x="1294" y="2337"/>
                </a:lnTo>
                <a:lnTo>
                  <a:pt x="1295" y="2337"/>
                </a:lnTo>
                <a:lnTo>
                  <a:pt x="1297" y="2337"/>
                </a:lnTo>
                <a:lnTo>
                  <a:pt x="1299" y="2337"/>
                </a:lnTo>
                <a:lnTo>
                  <a:pt x="1299" y="2339"/>
                </a:lnTo>
                <a:lnTo>
                  <a:pt x="1299" y="2337"/>
                </a:lnTo>
                <a:lnTo>
                  <a:pt x="1300" y="2337"/>
                </a:lnTo>
                <a:lnTo>
                  <a:pt x="1302" y="2337"/>
                </a:lnTo>
                <a:lnTo>
                  <a:pt x="1302" y="2339"/>
                </a:lnTo>
                <a:lnTo>
                  <a:pt x="1304" y="2339"/>
                </a:lnTo>
                <a:lnTo>
                  <a:pt x="1304" y="2341"/>
                </a:lnTo>
                <a:lnTo>
                  <a:pt x="1304" y="2342"/>
                </a:lnTo>
                <a:lnTo>
                  <a:pt x="1302" y="2342"/>
                </a:lnTo>
                <a:lnTo>
                  <a:pt x="1300" y="2342"/>
                </a:lnTo>
                <a:lnTo>
                  <a:pt x="1299" y="2342"/>
                </a:lnTo>
                <a:lnTo>
                  <a:pt x="1299" y="2344"/>
                </a:lnTo>
                <a:lnTo>
                  <a:pt x="1297" y="2344"/>
                </a:lnTo>
                <a:lnTo>
                  <a:pt x="1297" y="2346"/>
                </a:lnTo>
                <a:lnTo>
                  <a:pt x="1297" y="2347"/>
                </a:lnTo>
                <a:lnTo>
                  <a:pt x="1295" y="2347"/>
                </a:lnTo>
                <a:lnTo>
                  <a:pt x="1294" y="2347"/>
                </a:lnTo>
                <a:lnTo>
                  <a:pt x="1292" y="2347"/>
                </a:lnTo>
                <a:lnTo>
                  <a:pt x="1292" y="2349"/>
                </a:lnTo>
                <a:lnTo>
                  <a:pt x="1290" y="2349"/>
                </a:lnTo>
                <a:lnTo>
                  <a:pt x="1289" y="2349"/>
                </a:lnTo>
                <a:lnTo>
                  <a:pt x="1289" y="2351"/>
                </a:lnTo>
                <a:lnTo>
                  <a:pt x="1287" y="2351"/>
                </a:lnTo>
                <a:lnTo>
                  <a:pt x="1285" y="2351"/>
                </a:lnTo>
                <a:lnTo>
                  <a:pt x="1285" y="2352"/>
                </a:lnTo>
                <a:lnTo>
                  <a:pt x="1287" y="2352"/>
                </a:lnTo>
                <a:lnTo>
                  <a:pt x="1289" y="2352"/>
                </a:lnTo>
                <a:lnTo>
                  <a:pt x="1289" y="2351"/>
                </a:lnTo>
                <a:lnTo>
                  <a:pt x="1290" y="2351"/>
                </a:lnTo>
                <a:lnTo>
                  <a:pt x="1292" y="2352"/>
                </a:lnTo>
                <a:lnTo>
                  <a:pt x="1294" y="2352"/>
                </a:lnTo>
                <a:lnTo>
                  <a:pt x="1294" y="2351"/>
                </a:lnTo>
                <a:lnTo>
                  <a:pt x="1295" y="2351"/>
                </a:lnTo>
                <a:lnTo>
                  <a:pt x="1297" y="2351"/>
                </a:lnTo>
                <a:lnTo>
                  <a:pt x="1297" y="2349"/>
                </a:lnTo>
                <a:lnTo>
                  <a:pt x="1299" y="2349"/>
                </a:lnTo>
                <a:lnTo>
                  <a:pt x="1299" y="2347"/>
                </a:lnTo>
                <a:lnTo>
                  <a:pt x="1300" y="2347"/>
                </a:lnTo>
                <a:lnTo>
                  <a:pt x="1300" y="2346"/>
                </a:lnTo>
                <a:lnTo>
                  <a:pt x="1302" y="2346"/>
                </a:lnTo>
                <a:lnTo>
                  <a:pt x="1304" y="2346"/>
                </a:lnTo>
                <a:lnTo>
                  <a:pt x="1304" y="2347"/>
                </a:lnTo>
                <a:lnTo>
                  <a:pt x="1305" y="2347"/>
                </a:lnTo>
                <a:lnTo>
                  <a:pt x="1305" y="2349"/>
                </a:lnTo>
                <a:lnTo>
                  <a:pt x="1307" y="2349"/>
                </a:lnTo>
                <a:lnTo>
                  <a:pt x="1305" y="2349"/>
                </a:lnTo>
                <a:lnTo>
                  <a:pt x="1305" y="2351"/>
                </a:lnTo>
                <a:lnTo>
                  <a:pt x="1307" y="2351"/>
                </a:lnTo>
                <a:lnTo>
                  <a:pt x="1309" y="2352"/>
                </a:lnTo>
                <a:lnTo>
                  <a:pt x="1310" y="2352"/>
                </a:lnTo>
                <a:lnTo>
                  <a:pt x="1310" y="2354"/>
                </a:lnTo>
                <a:lnTo>
                  <a:pt x="1312" y="2354"/>
                </a:lnTo>
                <a:lnTo>
                  <a:pt x="1312" y="2356"/>
                </a:lnTo>
                <a:lnTo>
                  <a:pt x="1312" y="2357"/>
                </a:lnTo>
                <a:lnTo>
                  <a:pt x="1310" y="2357"/>
                </a:lnTo>
                <a:lnTo>
                  <a:pt x="1309" y="2357"/>
                </a:lnTo>
                <a:lnTo>
                  <a:pt x="1309" y="2356"/>
                </a:lnTo>
                <a:lnTo>
                  <a:pt x="1307" y="2356"/>
                </a:lnTo>
                <a:lnTo>
                  <a:pt x="1307" y="2357"/>
                </a:lnTo>
                <a:lnTo>
                  <a:pt x="1309" y="2357"/>
                </a:lnTo>
                <a:lnTo>
                  <a:pt x="1309" y="2359"/>
                </a:lnTo>
                <a:lnTo>
                  <a:pt x="1310" y="2359"/>
                </a:lnTo>
                <a:lnTo>
                  <a:pt x="1310" y="2361"/>
                </a:lnTo>
                <a:lnTo>
                  <a:pt x="1309" y="2361"/>
                </a:lnTo>
                <a:lnTo>
                  <a:pt x="1309" y="2362"/>
                </a:lnTo>
                <a:lnTo>
                  <a:pt x="1307" y="2362"/>
                </a:lnTo>
                <a:lnTo>
                  <a:pt x="1307" y="2364"/>
                </a:lnTo>
                <a:lnTo>
                  <a:pt x="1305" y="2364"/>
                </a:lnTo>
                <a:lnTo>
                  <a:pt x="1305" y="2366"/>
                </a:lnTo>
                <a:lnTo>
                  <a:pt x="1307" y="2366"/>
                </a:lnTo>
                <a:lnTo>
                  <a:pt x="1309" y="2366"/>
                </a:lnTo>
                <a:lnTo>
                  <a:pt x="1309" y="2364"/>
                </a:lnTo>
                <a:lnTo>
                  <a:pt x="1310" y="2364"/>
                </a:lnTo>
                <a:lnTo>
                  <a:pt x="1312" y="2364"/>
                </a:lnTo>
                <a:lnTo>
                  <a:pt x="1312" y="2366"/>
                </a:lnTo>
                <a:lnTo>
                  <a:pt x="1314" y="2366"/>
                </a:lnTo>
                <a:lnTo>
                  <a:pt x="1314" y="2367"/>
                </a:lnTo>
                <a:lnTo>
                  <a:pt x="1314" y="2369"/>
                </a:lnTo>
                <a:lnTo>
                  <a:pt x="1315" y="2369"/>
                </a:lnTo>
                <a:lnTo>
                  <a:pt x="1315" y="2371"/>
                </a:lnTo>
                <a:lnTo>
                  <a:pt x="1314" y="2371"/>
                </a:lnTo>
                <a:lnTo>
                  <a:pt x="1314" y="2372"/>
                </a:lnTo>
                <a:lnTo>
                  <a:pt x="1315" y="2372"/>
                </a:lnTo>
                <a:lnTo>
                  <a:pt x="1315" y="2374"/>
                </a:lnTo>
                <a:lnTo>
                  <a:pt x="1317" y="2374"/>
                </a:lnTo>
                <a:lnTo>
                  <a:pt x="1319" y="2376"/>
                </a:lnTo>
                <a:lnTo>
                  <a:pt x="1320" y="2376"/>
                </a:lnTo>
                <a:lnTo>
                  <a:pt x="1322" y="2376"/>
                </a:lnTo>
                <a:lnTo>
                  <a:pt x="1324" y="2376"/>
                </a:lnTo>
                <a:lnTo>
                  <a:pt x="1324" y="2374"/>
                </a:lnTo>
                <a:lnTo>
                  <a:pt x="1325" y="2374"/>
                </a:lnTo>
                <a:lnTo>
                  <a:pt x="1327" y="2374"/>
                </a:lnTo>
                <a:lnTo>
                  <a:pt x="1327" y="2376"/>
                </a:lnTo>
                <a:lnTo>
                  <a:pt x="1329" y="2376"/>
                </a:lnTo>
                <a:lnTo>
                  <a:pt x="1330" y="2376"/>
                </a:lnTo>
                <a:lnTo>
                  <a:pt x="1332" y="2376"/>
                </a:lnTo>
                <a:lnTo>
                  <a:pt x="1332" y="2377"/>
                </a:lnTo>
                <a:lnTo>
                  <a:pt x="1334" y="2377"/>
                </a:lnTo>
                <a:lnTo>
                  <a:pt x="1335" y="2376"/>
                </a:lnTo>
                <a:lnTo>
                  <a:pt x="1337" y="2376"/>
                </a:lnTo>
                <a:lnTo>
                  <a:pt x="1339" y="2376"/>
                </a:lnTo>
                <a:lnTo>
                  <a:pt x="1340" y="2376"/>
                </a:lnTo>
                <a:lnTo>
                  <a:pt x="1342" y="2376"/>
                </a:lnTo>
                <a:lnTo>
                  <a:pt x="1344" y="2374"/>
                </a:lnTo>
                <a:lnTo>
                  <a:pt x="1344" y="2372"/>
                </a:lnTo>
                <a:lnTo>
                  <a:pt x="1345" y="2372"/>
                </a:lnTo>
                <a:lnTo>
                  <a:pt x="1347" y="2372"/>
                </a:lnTo>
                <a:lnTo>
                  <a:pt x="1347" y="2374"/>
                </a:lnTo>
                <a:lnTo>
                  <a:pt x="1347" y="2376"/>
                </a:lnTo>
                <a:lnTo>
                  <a:pt x="1345" y="2376"/>
                </a:lnTo>
                <a:lnTo>
                  <a:pt x="1345" y="2377"/>
                </a:lnTo>
                <a:lnTo>
                  <a:pt x="1344" y="2377"/>
                </a:lnTo>
                <a:lnTo>
                  <a:pt x="1342" y="2377"/>
                </a:lnTo>
                <a:lnTo>
                  <a:pt x="1340" y="2379"/>
                </a:lnTo>
                <a:lnTo>
                  <a:pt x="1339" y="2379"/>
                </a:lnTo>
                <a:lnTo>
                  <a:pt x="1337" y="2379"/>
                </a:lnTo>
                <a:lnTo>
                  <a:pt x="1335" y="2379"/>
                </a:lnTo>
                <a:lnTo>
                  <a:pt x="1334" y="2379"/>
                </a:lnTo>
                <a:lnTo>
                  <a:pt x="1332" y="2379"/>
                </a:lnTo>
                <a:lnTo>
                  <a:pt x="1330" y="2379"/>
                </a:lnTo>
                <a:lnTo>
                  <a:pt x="1329" y="2379"/>
                </a:lnTo>
                <a:lnTo>
                  <a:pt x="1327" y="2379"/>
                </a:lnTo>
                <a:lnTo>
                  <a:pt x="1327" y="2381"/>
                </a:lnTo>
                <a:lnTo>
                  <a:pt x="1325" y="2381"/>
                </a:lnTo>
                <a:lnTo>
                  <a:pt x="1325" y="2382"/>
                </a:lnTo>
                <a:lnTo>
                  <a:pt x="1324" y="2382"/>
                </a:lnTo>
                <a:lnTo>
                  <a:pt x="1324" y="2384"/>
                </a:lnTo>
                <a:lnTo>
                  <a:pt x="1324" y="2386"/>
                </a:lnTo>
                <a:lnTo>
                  <a:pt x="1322" y="2386"/>
                </a:lnTo>
                <a:lnTo>
                  <a:pt x="1322" y="2387"/>
                </a:lnTo>
                <a:lnTo>
                  <a:pt x="1320" y="2389"/>
                </a:lnTo>
                <a:lnTo>
                  <a:pt x="1320" y="2387"/>
                </a:lnTo>
                <a:lnTo>
                  <a:pt x="1319" y="2387"/>
                </a:lnTo>
                <a:lnTo>
                  <a:pt x="1319" y="2386"/>
                </a:lnTo>
                <a:lnTo>
                  <a:pt x="1317" y="2386"/>
                </a:lnTo>
                <a:lnTo>
                  <a:pt x="1317" y="2384"/>
                </a:lnTo>
                <a:lnTo>
                  <a:pt x="1315" y="2384"/>
                </a:lnTo>
                <a:lnTo>
                  <a:pt x="1314" y="2384"/>
                </a:lnTo>
                <a:lnTo>
                  <a:pt x="1312" y="2384"/>
                </a:lnTo>
                <a:lnTo>
                  <a:pt x="1312" y="2386"/>
                </a:lnTo>
                <a:lnTo>
                  <a:pt x="1310" y="2386"/>
                </a:lnTo>
                <a:lnTo>
                  <a:pt x="1309" y="2386"/>
                </a:lnTo>
                <a:lnTo>
                  <a:pt x="1309" y="2387"/>
                </a:lnTo>
                <a:lnTo>
                  <a:pt x="1307" y="2387"/>
                </a:lnTo>
                <a:lnTo>
                  <a:pt x="1305" y="2387"/>
                </a:lnTo>
                <a:lnTo>
                  <a:pt x="1305" y="2389"/>
                </a:lnTo>
                <a:lnTo>
                  <a:pt x="1305" y="2391"/>
                </a:lnTo>
                <a:lnTo>
                  <a:pt x="1307" y="2391"/>
                </a:lnTo>
                <a:lnTo>
                  <a:pt x="1307" y="2392"/>
                </a:lnTo>
                <a:lnTo>
                  <a:pt x="1309" y="2392"/>
                </a:lnTo>
                <a:lnTo>
                  <a:pt x="1307" y="2392"/>
                </a:lnTo>
                <a:lnTo>
                  <a:pt x="1307" y="2391"/>
                </a:lnTo>
                <a:lnTo>
                  <a:pt x="1305" y="2391"/>
                </a:lnTo>
                <a:lnTo>
                  <a:pt x="1305" y="2389"/>
                </a:lnTo>
                <a:lnTo>
                  <a:pt x="1307" y="2389"/>
                </a:lnTo>
                <a:lnTo>
                  <a:pt x="1309" y="2389"/>
                </a:lnTo>
                <a:lnTo>
                  <a:pt x="1309" y="2387"/>
                </a:lnTo>
                <a:lnTo>
                  <a:pt x="1310" y="2387"/>
                </a:lnTo>
                <a:lnTo>
                  <a:pt x="1312" y="2387"/>
                </a:lnTo>
                <a:lnTo>
                  <a:pt x="1312" y="2386"/>
                </a:lnTo>
                <a:lnTo>
                  <a:pt x="1314" y="2386"/>
                </a:lnTo>
                <a:lnTo>
                  <a:pt x="1314" y="2387"/>
                </a:lnTo>
                <a:lnTo>
                  <a:pt x="1315" y="2387"/>
                </a:lnTo>
                <a:lnTo>
                  <a:pt x="1317" y="2387"/>
                </a:lnTo>
                <a:lnTo>
                  <a:pt x="1317" y="2389"/>
                </a:lnTo>
                <a:lnTo>
                  <a:pt x="1319" y="2389"/>
                </a:lnTo>
                <a:lnTo>
                  <a:pt x="1319" y="2391"/>
                </a:lnTo>
                <a:lnTo>
                  <a:pt x="1320" y="2391"/>
                </a:lnTo>
                <a:lnTo>
                  <a:pt x="1320" y="2392"/>
                </a:lnTo>
                <a:lnTo>
                  <a:pt x="1320" y="2394"/>
                </a:lnTo>
                <a:lnTo>
                  <a:pt x="1319" y="2394"/>
                </a:lnTo>
                <a:lnTo>
                  <a:pt x="1319" y="2396"/>
                </a:lnTo>
                <a:lnTo>
                  <a:pt x="1317" y="2396"/>
                </a:lnTo>
                <a:lnTo>
                  <a:pt x="1317" y="2397"/>
                </a:lnTo>
                <a:lnTo>
                  <a:pt x="1317" y="2399"/>
                </a:lnTo>
                <a:lnTo>
                  <a:pt x="1315" y="2399"/>
                </a:lnTo>
                <a:lnTo>
                  <a:pt x="1315" y="2401"/>
                </a:lnTo>
                <a:lnTo>
                  <a:pt x="1317" y="2401"/>
                </a:lnTo>
                <a:lnTo>
                  <a:pt x="1319" y="2401"/>
                </a:lnTo>
                <a:lnTo>
                  <a:pt x="1319" y="2402"/>
                </a:lnTo>
                <a:lnTo>
                  <a:pt x="1319" y="2404"/>
                </a:lnTo>
                <a:lnTo>
                  <a:pt x="1320" y="2404"/>
                </a:lnTo>
                <a:lnTo>
                  <a:pt x="1320" y="2402"/>
                </a:lnTo>
                <a:lnTo>
                  <a:pt x="1320" y="2401"/>
                </a:lnTo>
                <a:lnTo>
                  <a:pt x="1320" y="2399"/>
                </a:lnTo>
                <a:lnTo>
                  <a:pt x="1320" y="2401"/>
                </a:lnTo>
                <a:lnTo>
                  <a:pt x="1322" y="2401"/>
                </a:lnTo>
                <a:lnTo>
                  <a:pt x="1324" y="2401"/>
                </a:lnTo>
                <a:lnTo>
                  <a:pt x="1325" y="2401"/>
                </a:lnTo>
                <a:lnTo>
                  <a:pt x="1325" y="2402"/>
                </a:lnTo>
                <a:lnTo>
                  <a:pt x="1327" y="2402"/>
                </a:lnTo>
                <a:lnTo>
                  <a:pt x="1327" y="2404"/>
                </a:lnTo>
                <a:lnTo>
                  <a:pt x="1327" y="2406"/>
                </a:lnTo>
                <a:lnTo>
                  <a:pt x="1329" y="2406"/>
                </a:lnTo>
                <a:lnTo>
                  <a:pt x="1330" y="2406"/>
                </a:lnTo>
                <a:lnTo>
                  <a:pt x="1330" y="2407"/>
                </a:lnTo>
                <a:lnTo>
                  <a:pt x="1332" y="2407"/>
                </a:lnTo>
                <a:lnTo>
                  <a:pt x="1332" y="2409"/>
                </a:lnTo>
                <a:lnTo>
                  <a:pt x="1334" y="2409"/>
                </a:lnTo>
                <a:lnTo>
                  <a:pt x="1334" y="2411"/>
                </a:lnTo>
                <a:lnTo>
                  <a:pt x="1334" y="2412"/>
                </a:lnTo>
                <a:lnTo>
                  <a:pt x="1335" y="2412"/>
                </a:lnTo>
                <a:lnTo>
                  <a:pt x="1334" y="2414"/>
                </a:lnTo>
                <a:lnTo>
                  <a:pt x="1335" y="2414"/>
                </a:lnTo>
                <a:lnTo>
                  <a:pt x="1334" y="2414"/>
                </a:lnTo>
                <a:lnTo>
                  <a:pt x="1334" y="2416"/>
                </a:lnTo>
                <a:lnTo>
                  <a:pt x="1335" y="2416"/>
                </a:lnTo>
                <a:lnTo>
                  <a:pt x="1335" y="2417"/>
                </a:lnTo>
                <a:lnTo>
                  <a:pt x="1337" y="2417"/>
                </a:lnTo>
                <a:lnTo>
                  <a:pt x="1337" y="2419"/>
                </a:lnTo>
                <a:lnTo>
                  <a:pt x="1337" y="2421"/>
                </a:lnTo>
                <a:lnTo>
                  <a:pt x="1337" y="2422"/>
                </a:lnTo>
                <a:lnTo>
                  <a:pt x="1339" y="2422"/>
                </a:lnTo>
                <a:lnTo>
                  <a:pt x="1340" y="2422"/>
                </a:lnTo>
                <a:lnTo>
                  <a:pt x="1340" y="2424"/>
                </a:lnTo>
                <a:lnTo>
                  <a:pt x="1339" y="2424"/>
                </a:lnTo>
                <a:lnTo>
                  <a:pt x="1340" y="2424"/>
                </a:lnTo>
                <a:lnTo>
                  <a:pt x="1340" y="2426"/>
                </a:lnTo>
                <a:lnTo>
                  <a:pt x="1340" y="2427"/>
                </a:lnTo>
                <a:lnTo>
                  <a:pt x="1342" y="2427"/>
                </a:lnTo>
                <a:lnTo>
                  <a:pt x="1342" y="2429"/>
                </a:lnTo>
                <a:lnTo>
                  <a:pt x="1340" y="2429"/>
                </a:lnTo>
                <a:lnTo>
                  <a:pt x="1339" y="2429"/>
                </a:lnTo>
                <a:lnTo>
                  <a:pt x="1339" y="2427"/>
                </a:lnTo>
                <a:lnTo>
                  <a:pt x="1337" y="2427"/>
                </a:lnTo>
                <a:lnTo>
                  <a:pt x="1335" y="2427"/>
                </a:lnTo>
                <a:lnTo>
                  <a:pt x="1334" y="2426"/>
                </a:lnTo>
                <a:lnTo>
                  <a:pt x="1332" y="2426"/>
                </a:lnTo>
                <a:lnTo>
                  <a:pt x="1330" y="2426"/>
                </a:lnTo>
                <a:lnTo>
                  <a:pt x="1330" y="2424"/>
                </a:lnTo>
                <a:lnTo>
                  <a:pt x="1329" y="2424"/>
                </a:lnTo>
                <a:lnTo>
                  <a:pt x="1329" y="2426"/>
                </a:lnTo>
                <a:lnTo>
                  <a:pt x="1330" y="2426"/>
                </a:lnTo>
                <a:lnTo>
                  <a:pt x="1330" y="2427"/>
                </a:lnTo>
                <a:lnTo>
                  <a:pt x="1332" y="2427"/>
                </a:lnTo>
                <a:lnTo>
                  <a:pt x="1334" y="2427"/>
                </a:lnTo>
                <a:lnTo>
                  <a:pt x="1334" y="2429"/>
                </a:lnTo>
                <a:lnTo>
                  <a:pt x="1335" y="2429"/>
                </a:lnTo>
                <a:lnTo>
                  <a:pt x="1337" y="2431"/>
                </a:lnTo>
                <a:lnTo>
                  <a:pt x="1339" y="2431"/>
                </a:lnTo>
                <a:lnTo>
                  <a:pt x="1339" y="2432"/>
                </a:lnTo>
                <a:lnTo>
                  <a:pt x="1340" y="2432"/>
                </a:lnTo>
                <a:lnTo>
                  <a:pt x="1340" y="2434"/>
                </a:lnTo>
                <a:lnTo>
                  <a:pt x="1342" y="2434"/>
                </a:lnTo>
                <a:lnTo>
                  <a:pt x="1342" y="2436"/>
                </a:lnTo>
                <a:lnTo>
                  <a:pt x="1344" y="2436"/>
                </a:lnTo>
                <a:lnTo>
                  <a:pt x="1344" y="2437"/>
                </a:lnTo>
                <a:lnTo>
                  <a:pt x="1342" y="2437"/>
                </a:lnTo>
                <a:lnTo>
                  <a:pt x="1340" y="2439"/>
                </a:lnTo>
                <a:lnTo>
                  <a:pt x="1342" y="2439"/>
                </a:lnTo>
                <a:lnTo>
                  <a:pt x="1344" y="2439"/>
                </a:lnTo>
                <a:lnTo>
                  <a:pt x="1344" y="2441"/>
                </a:lnTo>
                <a:lnTo>
                  <a:pt x="1345" y="2441"/>
                </a:lnTo>
                <a:lnTo>
                  <a:pt x="1345" y="2439"/>
                </a:lnTo>
                <a:lnTo>
                  <a:pt x="1345" y="2441"/>
                </a:lnTo>
                <a:lnTo>
                  <a:pt x="1347" y="2441"/>
                </a:lnTo>
                <a:lnTo>
                  <a:pt x="1347" y="2442"/>
                </a:lnTo>
                <a:lnTo>
                  <a:pt x="1349" y="2442"/>
                </a:lnTo>
                <a:lnTo>
                  <a:pt x="1349" y="2444"/>
                </a:lnTo>
                <a:lnTo>
                  <a:pt x="1349" y="2442"/>
                </a:lnTo>
                <a:lnTo>
                  <a:pt x="1350" y="2442"/>
                </a:lnTo>
                <a:lnTo>
                  <a:pt x="1352" y="2442"/>
                </a:lnTo>
                <a:lnTo>
                  <a:pt x="1352" y="2444"/>
                </a:lnTo>
                <a:lnTo>
                  <a:pt x="1354" y="2444"/>
                </a:lnTo>
                <a:lnTo>
                  <a:pt x="1354" y="2446"/>
                </a:lnTo>
                <a:lnTo>
                  <a:pt x="1354" y="2447"/>
                </a:lnTo>
                <a:lnTo>
                  <a:pt x="1352" y="2447"/>
                </a:lnTo>
                <a:lnTo>
                  <a:pt x="1352" y="2449"/>
                </a:lnTo>
                <a:lnTo>
                  <a:pt x="1350" y="2449"/>
                </a:lnTo>
                <a:lnTo>
                  <a:pt x="1352" y="2449"/>
                </a:lnTo>
                <a:lnTo>
                  <a:pt x="1352" y="2451"/>
                </a:lnTo>
                <a:lnTo>
                  <a:pt x="1352" y="2449"/>
                </a:lnTo>
                <a:lnTo>
                  <a:pt x="1350" y="2449"/>
                </a:lnTo>
                <a:lnTo>
                  <a:pt x="1350" y="2451"/>
                </a:lnTo>
                <a:lnTo>
                  <a:pt x="1349" y="2451"/>
                </a:lnTo>
                <a:lnTo>
                  <a:pt x="1350" y="2451"/>
                </a:lnTo>
                <a:lnTo>
                  <a:pt x="1349" y="2451"/>
                </a:lnTo>
                <a:lnTo>
                  <a:pt x="1349" y="2452"/>
                </a:lnTo>
                <a:lnTo>
                  <a:pt x="1347" y="2452"/>
                </a:lnTo>
                <a:lnTo>
                  <a:pt x="1345" y="2452"/>
                </a:lnTo>
                <a:lnTo>
                  <a:pt x="1345" y="2451"/>
                </a:lnTo>
                <a:lnTo>
                  <a:pt x="1344" y="2451"/>
                </a:lnTo>
                <a:lnTo>
                  <a:pt x="1342" y="2451"/>
                </a:lnTo>
                <a:lnTo>
                  <a:pt x="1342" y="2449"/>
                </a:lnTo>
                <a:lnTo>
                  <a:pt x="1340" y="2449"/>
                </a:lnTo>
                <a:lnTo>
                  <a:pt x="1342" y="2449"/>
                </a:lnTo>
                <a:lnTo>
                  <a:pt x="1342" y="2451"/>
                </a:lnTo>
                <a:lnTo>
                  <a:pt x="1342" y="2452"/>
                </a:lnTo>
                <a:lnTo>
                  <a:pt x="1344" y="2452"/>
                </a:lnTo>
                <a:lnTo>
                  <a:pt x="1345" y="2452"/>
                </a:lnTo>
                <a:lnTo>
                  <a:pt x="1344" y="2452"/>
                </a:lnTo>
                <a:lnTo>
                  <a:pt x="1344" y="2454"/>
                </a:lnTo>
                <a:lnTo>
                  <a:pt x="1344" y="2456"/>
                </a:lnTo>
                <a:lnTo>
                  <a:pt x="1345" y="2454"/>
                </a:lnTo>
                <a:lnTo>
                  <a:pt x="1345" y="2452"/>
                </a:lnTo>
                <a:lnTo>
                  <a:pt x="1347" y="2454"/>
                </a:lnTo>
                <a:lnTo>
                  <a:pt x="1349" y="2454"/>
                </a:lnTo>
                <a:lnTo>
                  <a:pt x="1350" y="2454"/>
                </a:lnTo>
                <a:lnTo>
                  <a:pt x="1350" y="2452"/>
                </a:lnTo>
                <a:lnTo>
                  <a:pt x="1350" y="2454"/>
                </a:lnTo>
                <a:lnTo>
                  <a:pt x="1352" y="2454"/>
                </a:lnTo>
                <a:lnTo>
                  <a:pt x="1352" y="2456"/>
                </a:lnTo>
                <a:lnTo>
                  <a:pt x="1354" y="2456"/>
                </a:lnTo>
                <a:lnTo>
                  <a:pt x="1355" y="2456"/>
                </a:lnTo>
                <a:lnTo>
                  <a:pt x="1355" y="2457"/>
                </a:lnTo>
                <a:lnTo>
                  <a:pt x="1355" y="2459"/>
                </a:lnTo>
                <a:lnTo>
                  <a:pt x="1355" y="2461"/>
                </a:lnTo>
                <a:lnTo>
                  <a:pt x="1354" y="2461"/>
                </a:lnTo>
                <a:lnTo>
                  <a:pt x="1354" y="2462"/>
                </a:lnTo>
                <a:lnTo>
                  <a:pt x="1355" y="2462"/>
                </a:lnTo>
                <a:lnTo>
                  <a:pt x="1357" y="2461"/>
                </a:lnTo>
                <a:lnTo>
                  <a:pt x="1357" y="2459"/>
                </a:lnTo>
                <a:lnTo>
                  <a:pt x="1359" y="2459"/>
                </a:lnTo>
                <a:lnTo>
                  <a:pt x="1359" y="2457"/>
                </a:lnTo>
                <a:lnTo>
                  <a:pt x="1360" y="2457"/>
                </a:lnTo>
                <a:lnTo>
                  <a:pt x="1362" y="2456"/>
                </a:lnTo>
                <a:lnTo>
                  <a:pt x="1362" y="2454"/>
                </a:lnTo>
                <a:lnTo>
                  <a:pt x="1364" y="2454"/>
                </a:lnTo>
                <a:lnTo>
                  <a:pt x="1365" y="2454"/>
                </a:lnTo>
                <a:lnTo>
                  <a:pt x="1365" y="2456"/>
                </a:lnTo>
                <a:lnTo>
                  <a:pt x="1367" y="2456"/>
                </a:lnTo>
                <a:lnTo>
                  <a:pt x="1369" y="2456"/>
                </a:lnTo>
                <a:lnTo>
                  <a:pt x="1369" y="2457"/>
                </a:lnTo>
                <a:lnTo>
                  <a:pt x="1369" y="2459"/>
                </a:lnTo>
                <a:lnTo>
                  <a:pt x="1367" y="2459"/>
                </a:lnTo>
                <a:lnTo>
                  <a:pt x="1367" y="2461"/>
                </a:lnTo>
                <a:lnTo>
                  <a:pt x="1369" y="2461"/>
                </a:lnTo>
                <a:lnTo>
                  <a:pt x="1367" y="2461"/>
                </a:lnTo>
                <a:lnTo>
                  <a:pt x="1367" y="2462"/>
                </a:lnTo>
                <a:lnTo>
                  <a:pt x="1365" y="2462"/>
                </a:lnTo>
                <a:lnTo>
                  <a:pt x="1364" y="2462"/>
                </a:lnTo>
                <a:lnTo>
                  <a:pt x="1364" y="2464"/>
                </a:lnTo>
                <a:lnTo>
                  <a:pt x="1362" y="2464"/>
                </a:lnTo>
                <a:lnTo>
                  <a:pt x="1362" y="2466"/>
                </a:lnTo>
                <a:lnTo>
                  <a:pt x="1362" y="2467"/>
                </a:lnTo>
                <a:lnTo>
                  <a:pt x="1362" y="2466"/>
                </a:lnTo>
                <a:lnTo>
                  <a:pt x="1364" y="2466"/>
                </a:lnTo>
                <a:lnTo>
                  <a:pt x="1364" y="2464"/>
                </a:lnTo>
                <a:lnTo>
                  <a:pt x="1365" y="2464"/>
                </a:lnTo>
                <a:lnTo>
                  <a:pt x="1367" y="2464"/>
                </a:lnTo>
                <a:lnTo>
                  <a:pt x="1367" y="2462"/>
                </a:lnTo>
                <a:lnTo>
                  <a:pt x="1369" y="2462"/>
                </a:lnTo>
                <a:lnTo>
                  <a:pt x="1369" y="2461"/>
                </a:lnTo>
                <a:lnTo>
                  <a:pt x="1370" y="2461"/>
                </a:lnTo>
                <a:lnTo>
                  <a:pt x="1372" y="2461"/>
                </a:lnTo>
                <a:lnTo>
                  <a:pt x="1372" y="2459"/>
                </a:lnTo>
                <a:lnTo>
                  <a:pt x="1374" y="2459"/>
                </a:lnTo>
                <a:lnTo>
                  <a:pt x="1375" y="2459"/>
                </a:lnTo>
                <a:lnTo>
                  <a:pt x="1375" y="2461"/>
                </a:lnTo>
                <a:lnTo>
                  <a:pt x="1375" y="2462"/>
                </a:lnTo>
                <a:lnTo>
                  <a:pt x="1377" y="2462"/>
                </a:lnTo>
                <a:lnTo>
                  <a:pt x="1379" y="2462"/>
                </a:lnTo>
                <a:lnTo>
                  <a:pt x="1380" y="2464"/>
                </a:lnTo>
                <a:lnTo>
                  <a:pt x="1382" y="2464"/>
                </a:lnTo>
                <a:lnTo>
                  <a:pt x="1382" y="2466"/>
                </a:lnTo>
                <a:lnTo>
                  <a:pt x="1380" y="2466"/>
                </a:lnTo>
                <a:lnTo>
                  <a:pt x="1380" y="2467"/>
                </a:lnTo>
                <a:lnTo>
                  <a:pt x="1380" y="2469"/>
                </a:lnTo>
                <a:lnTo>
                  <a:pt x="1379" y="2469"/>
                </a:lnTo>
                <a:lnTo>
                  <a:pt x="1380" y="2469"/>
                </a:lnTo>
                <a:lnTo>
                  <a:pt x="1380" y="2471"/>
                </a:lnTo>
                <a:lnTo>
                  <a:pt x="1380" y="2472"/>
                </a:lnTo>
                <a:lnTo>
                  <a:pt x="1380" y="2471"/>
                </a:lnTo>
                <a:lnTo>
                  <a:pt x="1379" y="2471"/>
                </a:lnTo>
                <a:lnTo>
                  <a:pt x="1379" y="2472"/>
                </a:lnTo>
                <a:lnTo>
                  <a:pt x="1377" y="2472"/>
                </a:lnTo>
                <a:lnTo>
                  <a:pt x="1375" y="2474"/>
                </a:lnTo>
                <a:lnTo>
                  <a:pt x="1374" y="2474"/>
                </a:lnTo>
                <a:lnTo>
                  <a:pt x="1374" y="2476"/>
                </a:lnTo>
                <a:lnTo>
                  <a:pt x="1375" y="2476"/>
                </a:lnTo>
                <a:lnTo>
                  <a:pt x="1375" y="2474"/>
                </a:lnTo>
                <a:lnTo>
                  <a:pt x="1377" y="2474"/>
                </a:lnTo>
                <a:lnTo>
                  <a:pt x="1379" y="2474"/>
                </a:lnTo>
                <a:lnTo>
                  <a:pt x="1379" y="2472"/>
                </a:lnTo>
                <a:lnTo>
                  <a:pt x="1380" y="2472"/>
                </a:lnTo>
                <a:lnTo>
                  <a:pt x="1382" y="2472"/>
                </a:lnTo>
                <a:lnTo>
                  <a:pt x="1382" y="2474"/>
                </a:lnTo>
                <a:lnTo>
                  <a:pt x="1382" y="2476"/>
                </a:lnTo>
                <a:lnTo>
                  <a:pt x="1380" y="2476"/>
                </a:lnTo>
                <a:lnTo>
                  <a:pt x="1380" y="2477"/>
                </a:lnTo>
                <a:lnTo>
                  <a:pt x="1380" y="2479"/>
                </a:lnTo>
                <a:lnTo>
                  <a:pt x="1379" y="2479"/>
                </a:lnTo>
                <a:lnTo>
                  <a:pt x="1379" y="2481"/>
                </a:lnTo>
                <a:lnTo>
                  <a:pt x="1380" y="2481"/>
                </a:lnTo>
                <a:lnTo>
                  <a:pt x="1380" y="2479"/>
                </a:lnTo>
                <a:lnTo>
                  <a:pt x="1382" y="2479"/>
                </a:lnTo>
                <a:lnTo>
                  <a:pt x="1382" y="2477"/>
                </a:lnTo>
                <a:lnTo>
                  <a:pt x="1382" y="2476"/>
                </a:lnTo>
                <a:lnTo>
                  <a:pt x="1384" y="2476"/>
                </a:lnTo>
                <a:lnTo>
                  <a:pt x="1384" y="2474"/>
                </a:lnTo>
                <a:lnTo>
                  <a:pt x="1385" y="2474"/>
                </a:lnTo>
                <a:lnTo>
                  <a:pt x="1385" y="2476"/>
                </a:lnTo>
                <a:lnTo>
                  <a:pt x="1384" y="2476"/>
                </a:lnTo>
                <a:lnTo>
                  <a:pt x="1385" y="2476"/>
                </a:lnTo>
                <a:lnTo>
                  <a:pt x="1387" y="2476"/>
                </a:lnTo>
                <a:lnTo>
                  <a:pt x="1387" y="2474"/>
                </a:lnTo>
                <a:lnTo>
                  <a:pt x="1389" y="2474"/>
                </a:lnTo>
                <a:lnTo>
                  <a:pt x="1391" y="2476"/>
                </a:lnTo>
                <a:lnTo>
                  <a:pt x="1391" y="2477"/>
                </a:lnTo>
                <a:lnTo>
                  <a:pt x="1391" y="2479"/>
                </a:lnTo>
                <a:lnTo>
                  <a:pt x="1391" y="2481"/>
                </a:lnTo>
                <a:lnTo>
                  <a:pt x="1391" y="2482"/>
                </a:lnTo>
                <a:lnTo>
                  <a:pt x="1391" y="2484"/>
                </a:lnTo>
                <a:lnTo>
                  <a:pt x="1391" y="2486"/>
                </a:lnTo>
                <a:lnTo>
                  <a:pt x="1389" y="2486"/>
                </a:lnTo>
                <a:lnTo>
                  <a:pt x="1389" y="2487"/>
                </a:lnTo>
                <a:lnTo>
                  <a:pt x="1389" y="2489"/>
                </a:lnTo>
                <a:lnTo>
                  <a:pt x="1389" y="2491"/>
                </a:lnTo>
                <a:lnTo>
                  <a:pt x="1389" y="2493"/>
                </a:lnTo>
                <a:lnTo>
                  <a:pt x="1387" y="2493"/>
                </a:lnTo>
                <a:lnTo>
                  <a:pt x="1387" y="2494"/>
                </a:lnTo>
                <a:lnTo>
                  <a:pt x="1387" y="2496"/>
                </a:lnTo>
                <a:lnTo>
                  <a:pt x="1385" y="2496"/>
                </a:lnTo>
                <a:lnTo>
                  <a:pt x="1385" y="2498"/>
                </a:lnTo>
                <a:lnTo>
                  <a:pt x="1385" y="2499"/>
                </a:lnTo>
                <a:lnTo>
                  <a:pt x="1387" y="2499"/>
                </a:lnTo>
                <a:lnTo>
                  <a:pt x="1387" y="2501"/>
                </a:lnTo>
                <a:lnTo>
                  <a:pt x="1387" y="2499"/>
                </a:lnTo>
                <a:lnTo>
                  <a:pt x="1387" y="2498"/>
                </a:lnTo>
                <a:lnTo>
                  <a:pt x="1389" y="2498"/>
                </a:lnTo>
                <a:lnTo>
                  <a:pt x="1389" y="2496"/>
                </a:lnTo>
                <a:lnTo>
                  <a:pt x="1391" y="2496"/>
                </a:lnTo>
                <a:lnTo>
                  <a:pt x="1391" y="2494"/>
                </a:lnTo>
                <a:lnTo>
                  <a:pt x="1392" y="2494"/>
                </a:lnTo>
                <a:lnTo>
                  <a:pt x="1392" y="2493"/>
                </a:lnTo>
                <a:lnTo>
                  <a:pt x="1394" y="2493"/>
                </a:lnTo>
                <a:lnTo>
                  <a:pt x="1394" y="2494"/>
                </a:lnTo>
                <a:lnTo>
                  <a:pt x="1394" y="2493"/>
                </a:lnTo>
                <a:lnTo>
                  <a:pt x="1394" y="2494"/>
                </a:lnTo>
                <a:lnTo>
                  <a:pt x="1396" y="2494"/>
                </a:lnTo>
                <a:lnTo>
                  <a:pt x="1396" y="2496"/>
                </a:lnTo>
                <a:lnTo>
                  <a:pt x="1396" y="2498"/>
                </a:lnTo>
                <a:lnTo>
                  <a:pt x="1396" y="2499"/>
                </a:lnTo>
                <a:lnTo>
                  <a:pt x="1396" y="2501"/>
                </a:lnTo>
                <a:lnTo>
                  <a:pt x="1397" y="2501"/>
                </a:lnTo>
                <a:lnTo>
                  <a:pt x="1397" y="2503"/>
                </a:lnTo>
                <a:lnTo>
                  <a:pt x="1397" y="2504"/>
                </a:lnTo>
                <a:lnTo>
                  <a:pt x="1396" y="2504"/>
                </a:lnTo>
                <a:lnTo>
                  <a:pt x="1394" y="2504"/>
                </a:lnTo>
                <a:lnTo>
                  <a:pt x="1394" y="2506"/>
                </a:lnTo>
                <a:lnTo>
                  <a:pt x="1392" y="2506"/>
                </a:lnTo>
                <a:lnTo>
                  <a:pt x="1394" y="2506"/>
                </a:lnTo>
                <a:lnTo>
                  <a:pt x="1392" y="2508"/>
                </a:lnTo>
                <a:lnTo>
                  <a:pt x="1392" y="2509"/>
                </a:lnTo>
                <a:lnTo>
                  <a:pt x="1394" y="2509"/>
                </a:lnTo>
                <a:lnTo>
                  <a:pt x="1396" y="2508"/>
                </a:lnTo>
                <a:lnTo>
                  <a:pt x="1397" y="2508"/>
                </a:lnTo>
                <a:lnTo>
                  <a:pt x="1397" y="2506"/>
                </a:lnTo>
                <a:lnTo>
                  <a:pt x="1399" y="2506"/>
                </a:lnTo>
                <a:lnTo>
                  <a:pt x="1399" y="2504"/>
                </a:lnTo>
                <a:lnTo>
                  <a:pt x="1401" y="2504"/>
                </a:lnTo>
                <a:lnTo>
                  <a:pt x="1401" y="2503"/>
                </a:lnTo>
                <a:lnTo>
                  <a:pt x="1402" y="2503"/>
                </a:lnTo>
                <a:lnTo>
                  <a:pt x="1402" y="2504"/>
                </a:lnTo>
                <a:lnTo>
                  <a:pt x="1402" y="2506"/>
                </a:lnTo>
                <a:lnTo>
                  <a:pt x="1402" y="2508"/>
                </a:lnTo>
                <a:lnTo>
                  <a:pt x="1402" y="2509"/>
                </a:lnTo>
                <a:lnTo>
                  <a:pt x="1401" y="2509"/>
                </a:lnTo>
                <a:lnTo>
                  <a:pt x="1401" y="2511"/>
                </a:lnTo>
                <a:lnTo>
                  <a:pt x="1399" y="2511"/>
                </a:lnTo>
                <a:lnTo>
                  <a:pt x="1401" y="2511"/>
                </a:lnTo>
                <a:lnTo>
                  <a:pt x="1402" y="2511"/>
                </a:lnTo>
                <a:lnTo>
                  <a:pt x="1404" y="2511"/>
                </a:lnTo>
                <a:lnTo>
                  <a:pt x="1404" y="2513"/>
                </a:lnTo>
                <a:lnTo>
                  <a:pt x="1404" y="2514"/>
                </a:lnTo>
                <a:lnTo>
                  <a:pt x="1404" y="2516"/>
                </a:lnTo>
                <a:lnTo>
                  <a:pt x="1404" y="2518"/>
                </a:lnTo>
                <a:lnTo>
                  <a:pt x="1402" y="2518"/>
                </a:lnTo>
                <a:lnTo>
                  <a:pt x="1404" y="2518"/>
                </a:lnTo>
                <a:lnTo>
                  <a:pt x="1406" y="2518"/>
                </a:lnTo>
                <a:lnTo>
                  <a:pt x="1406" y="2519"/>
                </a:lnTo>
                <a:lnTo>
                  <a:pt x="1406" y="2521"/>
                </a:lnTo>
                <a:lnTo>
                  <a:pt x="1406" y="2523"/>
                </a:lnTo>
                <a:lnTo>
                  <a:pt x="1404" y="2523"/>
                </a:lnTo>
                <a:lnTo>
                  <a:pt x="1406" y="2523"/>
                </a:lnTo>
                <a:lnTo>
                  <a:pt x="1406" y="2524"/>
                </a:lnTo>
                <a:lnTo>
                  <a:pt x="1407" y="2524"/>
                </a:lnTo>
                <a:lnTo>
                  <a:pt x="1406" y="2524"/>
                </a:lnTo>
                <a:lnTo>
                  <a:pt x="1407" y="2524"/>
                </a:lnTo>
                <a:lnTo>
                  <a:pt x="1407" y="2526"/>
                </a:lnTo>
                <a:lnTo>
                  <a:pt x="1407" y="2528"/>
                </a:lnTo>
                <a:lnTo>
                  <a:pt x="1407" y="2529"/>
                </a:lnTo>
                <a:lnTo>
                  <a:pt x="1407" y="2531"/>
                </a:lnTo>
                <a:lnTo>
                  <a:pt x="1409" y="2531"/>
                </a:lnTo>
                <a:lnTo>
                  <a:pt x="1409" y="2529"/>
                </a:lnTo>
                <a:lnTo>
                  <a:pt x="1409" y="2528"/>
                </a:lnTo>
                <a:lnTo>
                  <a:pt x="1409" y="2526"/>
                </a:lnTo>
                <a:lnTo>
                  <a:pt x="1409" y="2524"/>
                </a:lnTo>
                <a:lnTo>
                  <a:pt x="1411" y="2524"/>
                </a:lnTo>
                <a:lnTo>
                  <a:pt x="1412" y="2524"/>
                </a:lnTo>
                <a:lnTo>
                  <a:pt x="1411" y="2524"/>
                </a:lnTo>
                <a:lnTo>
                  <a:pt x="1412" y="2526"/>
                </a:lnTo>
                <a:lnTo>
                  <a:pt x="1412" y="2528"/>
                </a:lnTo>
                <a:lnTo>
                  <a:pt x="1412" y="2529"/>
                </a:lnTo>
                <a:lnTo>
                  <a:pt x="1414" y="2529"/>
                </a:lnTo>
                <a:lnTo>
                  <a:pt x="1416" y="2531"/>
                </a:lnTo>
                <a:lnTo>
                  <a:pt x="1417" y="2533"/>
                </a:lnTo>
                <a:lnTo>
                  <a:pt x="1417" y="2534"/>
                </a:lnTo>
                <a:lnTo>
                  <a:pt x="1419" y="2534"/>
                </a:lnTo>
                <a:lnTo>
                  <a:pt x="1419" y="2536"/>
                </a:lnTo>
                <a:lnTo>
                  <a:pt x="1421" y="2536"/>
                </a:lnTo>
                <a:lnTo>
                  <a:pt x="1421" y="2538"/>
                </a:lnTo>
                <a:lnTo>
                  <a:pt x="1421" y="2539"/>
                </a:lnTo>
                <a:lnTo>
                  <a:pt x="1422" y="2539"/>
                </a:lnTo>
                <a:lnTo>
                  <a:pt x="1422" y="2541"/>
                </a:lnTo>
                <a:lnTo>
                  <a:pt x="1424" y="2541"/>
                </a:lnTo>
                <a:lnTo>
                  <a:pt x="1424" y="2539"/>
                </a:lnTo>
                <a:lnTo>
                  <a:pt x="1426" y="2538"/>
                </a:lnTo>
                <a:lnTo>
                  <a:pt x="1426" y="2536"/>
                </a:lnTo>
                <a:lnTo>
                  <a:pt x="1427" y="2536"/>
                </a:lnTo>
                <a:lnTo>
                  <a:pt x="1426" y="2536"/>
                </a:lnTo>
                <a:lnTo>
                  <a:pt x="1426" y="2534"/>
                </a:lnTo>
                <a:lnTo>
                  <a:pt x="1424" y="2534"/>
                </a:lnTo>
                <a:lnTo>
                  <a:pt x="1422" y="2534"/>
                </a:lnTo>
                <a:lnTo>
                  <a:pt x="1422" y="2533"/>
                </a:lnTo>
                <a:lnTo>
                  <a:pt x="1421" y="2533"/>
                </a:lnTo>
                <a:lnTo>
                  <a:pt x="1421" y="2531"/>
                </a:lnTo>
                <a:lnTo>
                  <a:pt x="1421" y="2529"/>
                </a:lnTo>
                <a:lnTo>
                  <a:pt x="1419" y="2529"/>
                </a:lnTo>
                <a:lnTo>
                  <a:pt x="1419" y="2528"/>
                </a:lnTo>
                <a:lnTo>
                  <a:pt x="1421" y="2529"/>
                </a:lnTo>
                <a:lnTo>
                  <a:pt x="1421" y="2528"/>
                </a:lnTo>
                <a:lnTo>
                  <a:pt x="1421" y="2526"/>
                </a:lnTo>
                <a:lnTo>
                  <a:pt x="1421" y="2524"/>
                </a:lnTo>
                <a:lnTo>
                  <a:pt x="1422" y="2524"/>
                </a:lnTo>
                <a:lnTo>
                  <a:pt x="1422" y="2523"/>
                </a:lnTo>
                <a:lnTo>
                  <a:pt x="1424" y="2523"/>
                </a:lnTo>
                <a:lnTo>
                  <a:pt x="1424" y="2524"/>
                </a:lnTo>
                <a:lnTo>
                  <a:pt x="1426" y="2524"/>
                </a:lnTo>
                <a:lnTo>
                  <a:pt x="1426" y="2526"/>
                </a:lnTo>
                <a:lnTo>
                  <a:pt x="1426" y="2528"/>
                </a:lnTo>
                <a:lnTo>
                  <a:pt x="1427" y="2528"/>
                </a:lnTo>
                <a:lnTo>
                  <a:pt x="1427" y="2526"/>
                </a:lnTo>
                <a:lnTo>
                  <a:pt x="1427" y="2524"/>
                </a:lnTo>
                <a:lnTo>
                  <a:pt x="1427" y="2523"/>
                </a:lnTo>
                <a:lnTo>
                  <a:pt x="1426" y="2523"/>
                </a:lnTo>
                <a:lnTo>
                  <a:pt x="1427" y="2523"/>
                </a:lnTo>
                <a:lnTo>
                  <a:pt x="1427" y="2521"/>
                </a:lnTo>
                <a:lnTo>
                  <a:pt x="1429" y="2521"/>
                </a:lnTo>
                <a:lnTo>
                  <a:pt x="1429" y="2519"/>
                </a:lnTo>
                <a:lnTo>
                  <a:pt x="1431" y="2519"/>
                </a:lnTo>
                <a:lnTo>
                  <a:pt x="1432" y="2519"/>
                </a:lnTo>
                <a:lnTo>
                  <a:pt x="1434" y="2519"/>
                </a:lnTo>
                <a:lnTo>
                  <a:pt x="1434" y="2518"/>
                </a:lnTo>
                <a:lnTo>
                  <a:pt x="1436" y="2518"/>
                </a:lnTo>
                <a:lnTo>
                  <a:pt x="1436" y="2519"/>
                </a:lnTo>
                <a:lnTo>
                  <a:pt x="1437" y="2519"/>
                </a:lnTo>
                <a:lnTo>
                  <a:pt x="1439" y="2519"/>
                </a:lnTo>
                <a:lnTo>
                  <a:pt x="1441" y="2519"/>
                </a:lnTo>
                <a:lnTo>
                  <a:pt x="1442" y="2519"/>
                </a:lnTo>
                <a:lnTo>
                  <a:pt x="1442" y="2521"/>
                </a:lnTo>
                <a:lnTo>
                  <a:pt x="1441" y="2521"/>
                </a:lnTo>
                <a:lnTo>
                  <a:pt x="1441" y="2523"/>
                </a:lnTo>
                <a:lnTo>
                  <a:pt x="1439" y="2523"/>
                </a:lnTo>
                <a:lnTo>
                  <a:pt x="1439" y="2524"/>
                </a:lnTo>
                <a:lnTo>
                  <a:pt x="1437" y="2526"/>
                </a:lnTo>
                <a:lnTo>
                  <a:pt x="1439" y="2526"/>
                </a:lnTo>
                <a:lnTo>
                  <a:pt x="1439" y="2524"/>
                </a:lnTo>
                <a:lnTo>
                  <a:pt x="1441" y="2524"/>
                </a:lnTo>
                <a:lnTo>
                  <a:pt x="1441" y="2523"/>
                </a:lnTo>
                <a:lnTo>
                  <a:pt x="1442" y="2523"/>
                </a:lnTo>
                <a:lnTo>
                  <a:pt x="1442" y="2521"/>
                </a:lnTo>
                <a:lnTo>
                  <a:pt x="1442" y="2523"/>
                </a:lnTo>
                <a:lnTo>
                  <a:pt x="1442" y="2524"/>
                </a:lnTo>
                <a:lnTo>
                  <a:pt x="1442" y="2526"/>
                </a:lnTo>
                <a:lnTo>
                  <a:pt x="1442" y="2528"/>
                </a:lnTo>
                <a:lnTo>
                  <a:pt x="1441" y="2528"/>
                </a:lnTo>
                <a:lnTo>
                  <a:pt x="1441" y="2529"/>
                </a:lnTo>
                <a:lnTo>
                  <a:pt x="1439" y="2529"/>
                </a:lnTo>
                <a:lnTo>
                  <a:pt x="1439" y="2531"/>
                </a:lnTo>
                <a:lnTo>
                  <a:pt x="1439" y="2533"/>
                </a:lnTo>
                <a:lnTo>
                  <a:pt x="1441" y="2531"/>
                </a:lnTo>
                <a:lnTo>
                  <a:pt x="1441" y="2529"/>
                </a:lnTo>
                <a:lnTo>
                  <a:pt x="1442" y="2529"/>
                </a:lnTo>
                <a:lnTo>
                  <a:pt x="1444" y="2531"/>
                </a:lnTo>
                <a:lnTo>
                  <a:pt x="1444" y="2529"/>
                </a:lnTo>
                <a:lnTo>
                  <a:pt x="1446" y="2529"/>
                </a:lnTo>
                <a:lnTo>
                  <a:pt x="1447" y="2529"/>
                </a:lnTo>
                <a:lnTo>
                  <a:pt x="1447" y="2528"/>
                </a:lnTo>
                <a:lnTo>
                  <a:pt x="1449" y="2528"/>
                </a:lnTo>
                <a:lnTo>
                  <a:pt x="1451" y="2528"/>
                </a:lnTo>
                <a:lnTo>
                  <a:pt x="1451" y="2529"/>
                </a:lnTo>
                <a:lnTo>
                  <a:pt x="1451" y="2531"/>
                </a:lnTo>
                <a:lnTo>
                  <a:pt x="1452" y="2531"/>
                </a:lnTo>
                <a:lnTo>
                  <a:pt x="1451" y="2531"/>
                </a:lnTo>
                <a:lnTo>
                  <a:pt x="1452" y="2531"/>
                </a:lnTo>
                <a:lnTo>
                  <a:pt x="1452" y="2533"/>
                </a:lnTo>
                <a:lnTo>
                  <a:pt x="1452" y="2534"/>
                </a:lnTo>
                <a:lnTo>
                  <a:pt x="1452" y="2536"/>
                </a:lnTo>
                <a:lnTo>
                  <a:pt x="1451" y="2536"/>
                </a:lnTo>
                <a:lnTo>
                  <a:pt x="1449" y="2538"/>
                </a:lnTo>
                <a:lnTo>
                  <a:pt x="1451" y="2538"/>
                </a:lnTo>
                <a:lnTo>
                  <a:pt x="1451" y="2539"/>
                </a:lnTo>
                <a:lnTo>
                  <a:pt x="1452" y="2539"/>
                </a:lnTo>
                <a:lnTo>
                  <a:pt x="1451" y="2541"/>
                </a:lnTo>
                <a:lnTo>
                  <a:pt x="1449" y="2541"/>
                </a:lnTo>
                <a:lnTo>
                  <a:pt x="1447" y="2541"/>
                </a:lnTo>
                <a:lnTo>
                  <a:pt x="1446" y="2541"/>
                </a:lnTo>
                <a:lnTo>
                  <a:pt x="1444" y="2541"/>
                </a:lnTo>
                <a:lnTo>
                  <a:pt x="1442" y="2541"/>
                </a:lnTo>
                <a:lnTo>
                  <a:pt x="1441" y="2541"/>
                </a:lnTo>
                <a:lnTo>
                  <a:pt x="1441" y="2543"/>
                </a:lnTo>
                <a:lnTo>
                  <a:pt x="1439" y="2543"/>
                </a:lnTo>
                <a:lnTo>
                  <a:pt x="1437" y="2543"/>
                </a:lnTo>
                <a:lnTo>
                  <a:pt x="1437" y="2544"/>
                </a:lnTo>
                <a:lnTo>
                  <a:pt x="1436" y="2544"/>
                </a:lnTo>
                <a:lnTo>
                  <a:pt x="1434" y="2544"/>
                </a:lnTo>
                <a:lnTo>
                  <a:pt x="1434" y="2546"/>
                </a:lnTo>
                <a:lnTo>
                  <a:pt x="1432" y="2546"/>
                </a:lnTo>
                <a:lnTo>
                  <a:pt x="1432" y="2548"/>
                </a:lnTo>
                <a:lnTo>
                  <a:pt x="1434" y="2548"/>
                </a:lnTo>
                <a:lnTo>
                  <a:pt x="1436" y="2548"/>
                </a:lnTo>
                <a:lnTo>
                  <a:pt x="1436" y="2546"/>
                </a:lnTo>
                <a:lnTo>
                  <a:pt x="1437" y="2546"/>
                </a:lnTo>
                <a:lnTo>
                  <a:pt x="1439" y="2546"/>
                </a:lnTo>
                <a:lnTo>
                  <a:pt x="1439" y="2544"/>
                </a:lnTo>
                <a:lnTo>
                  <a:pt x="1441" y="2544"/>
                </a:lnTo>
                <a:lnTo>
                  <a:pt x="1442" y="2544"/>
                </a:lnTo>
                <a:lnTo>
                  <a:pt x="1442" y="2546"/>
                </a:lnTo>
                <a:lnTo>
                  <a:pt x="1444" y="2546"/>
                </a:lnTo>
                <a:lnTo>
                  <a:pt x="1444" y="2548"/>
                </a:lnTo>
                <a:lnTo>
                  <a:pt x="1444" y="2549"/>
                </a:lnTo>
                <a:lnTo>
                  <a:pt x="1444" y="2551"/>
                </a:lnTo>
                <a:lnTo>
                  <a:pt x="1446" y="2551"/>
                </a:lnTo>
                <a:lnTo>
                  <a:pt x="1446" y="2549"/>
                </a:lnTo>
                <a:lnTo>
                  <a:pt x="1447" y="2549"/>
                </a:lnTo>
                <a:lnTo>
                  <a:pt x="1447" y="2548"/>
                </a:lnTo>
                <a:lnTo>
                  <a:pt x="1449" y="2548"/>
                </a:lnTo>
                <a:lnTo>
                  <a:pt x="1449" y="2546"/>
                </a:lnTo>
                <a:lnTo>
                  <a:pt x="1451" y="2546"/>
                </a:lnTo>
                <a:lnTo>
                  <a:pt x="1451" y="2548"/>
                </a:lnTo>
                <a:lnTo>
                  <a:pt x="1452" y="2548"/>
                </a:lnTo>
                <a:lnTo>
                  <a:pt x="1452" y="2549"/>
                </a:lnTo>
                <a:lnTo>
                  <a:pt x="1454" y="2549"/>
                </a:lnTo>
                <a:lnTo>
                  <a:pt x="1456" y="2548"/>
                </a:lnTo>
                <a:lnTo>
                  <a:pt x="1457" y="2546"/>
                </a:lnTo>
                <a:lnTo>
                  <a:pt x="1457" y="2548"/>
                </a:lnTo>
                <a:lnTo>
                  <a:pt x="1459" y="2548"/>
                </a:lnTo>
                <a:lnTo>
                  <a:pt x="1459" y="2546"/>
                </a:lnTo>
                <a:lnTo>
                  <a:pt x="1461" y="2546"/>
                </a:lnTo>
                <a:lnTo>
                  <a:pt x="1461" y="2544"/>
                </a:lnTo>
                <a:lnTo>
                  <a:pt x="1462" y="2544"/>
                </a:lnTo>
                <a:lnTo>
                  <a:pt x="1462" y="2546"/>
                </a:lnTo>
                <a:lnTo>
                  <a:pt x="1464" y="2546"/>
                </a:lnTo>
                <a:lnTo>
                  <a:pt x="1464" y="2548"/>
                </a:lnTo>
                <a:lnTo>
                  <a:pt x="1466" y="2549"/>
                </a:lnTo>
                <a:lnTo>
                  <a:pt x="1467" y="2549"/>
                </a:lnTo>
                <a:lnTo>
                  <a:pt x="1467" y="2551"/>
                </a:lnTo>
                <a:lnTo>
                  <a:pt x="1466" y="2551"/>
                </a:lnTo>
                <a:lnTo>
                  <a:pt x="1466" y="2549"/>
                </a:lnTo>
                <a:lnTo>
                  <a:pt x="1466" y="2551"/>
                </a:lnTo>
                <a:lnTo>
                  <a:pt x="1464" y="2553"/>
                </a:lnTo>
                <a:lnTo>
                  <a:pt x="1466" y="2553"/>
                </a:lnTo>
                <a:lnTo>
                  <a:pt x="1464" y="2553"/>
                </a:lnTo>
                <a:lnTo>
                  <a:pt x="1466" y="2553"/>
                </a:lnTo>
                <a:lnTo>
                  <a:pt x="1466" y="2554"/>
                </a:lnTo>
                <a:lnTo>
                  <a:pt x="1466" y="2556"/>
                </a:lnTo>
                <a:lnTo>
                  <a:pt x="1464" y="2558"/>
                </a:lnTo>
                <a:lnTo>
                  <a:pt x="1464" y="2559"/>
                </a:lnTo>
                <a:lnTo>
                  <a:pt x="1464" y="2561"/>
                </a:lnTo>
                <a:lnTo>
                  <a:pt x="1462" y="2561"/>
                </a:lnTo>
                <a:lnTo>
                  <a:pt x="1462" y="2563"/>
                </a:lnTo>
                <a:lnTo>
                  <a:pt x="1461" y="2563"/>
                </a:lnTo>
                <a:lnTo>
                  <a:pt x="1459" y="2563"/>
                </a:lnTo>
                <a:lnTo>
                  <a:pt x="1459" y="2564"/>
                </a:lnTo>
                <a:lnTo>
                  <a:pt x="1459" y="2566"/>
                </a:lnTo>
                <a:lnTo>
                  <a:pt x="1459" y="2564"/>
                </a:lnTo>
                <a:lnTo>
                  <a:pt x="1457" y="2564"/>
                </a:lnTo>
                <a:lnTo>
                  <a:pt x="1456" y="2564"/>
                </a:lnTo>
                <a:lnTo>
                  <a:pt x="1456" y="2566"/>
                </a:lnTo>
                <a:lnTo>
                  <a:pt x="1454" y="2566"/>
                </a:lnTo>
                <a:lnTo>
                  <a:pt x="1454" y="2564"/>
                </a:lnTo>
                <a:lnTo>
                  <a:pt x="1452" y="2564"/>
                </a:lnTo>
                <a:lnTo>
                  <a:pt x="1451" y="2564"/>
                </a:lnTo>
                <a:lnTo>
                  <a:pt x="1449" y="2564"/>
                </a:lnTo>
                <a:lnTo>
                  <a:pt x="1447" y="2564"/>
                </a:lnTo>
                <a:lnTo>
                  <a:pt x="1447" y="2566"/>
                </a:lnTo>
                <a:lnTo>
                  <a:pt x="1447" y="2564"/>
                </a:lnTo>
                <a:lnTo>
                  <a:pt x="1446" y="2566"/>
                </a:lnTo>
                <a:lnTo>
                  <a:pt x="1446" y="2564"/>
                </a:lnTo>
                <a:lnTo>
                  <a:pt x="1446" y="2563"/>
                </a:lnTo>
                <a:lnTo>
                  <a:pt x="1446" y="2561"/>
                </a:lnTo>
                <a:lnTo>
                  <a:pt x="1446" y="2559"/>
                </a:lnTo>
                <a:lnTo>
                  <a:pt x="1446" y="2558"/>
                </a:lnTo>
                <a:lnTo>
                  <a:pt x="1446" y="2556"/>
                </a:lnTo>
                <a:lnTo>
                  <a:pt x="1444" y="2556"/>
                </a:lnTo>
                <a:lnTo>
                  <a:pt x="1442" y="2556"/>
                </a:lnTo>
                <a:lnTo>
                  <a:pt x="1442" y="2554"/>
                </a:lnTo>
                <a:lnTo>
                  <a:pt x="1442" y="2553"/>
                </a:lnTo>
                <a:lnTo>
                  <a:pt x="1441" y="2553"/>
                </a:lnTo>
                <a:lnTo>
                  <a:pt x="1439" y="2553"/>
                </a:lnTo>
                <a:lnTo>
                  <a:pt x="1439" y="2554"/>
                </a:lnTo>
                <a:lnTo>
                  <a:pt x="1441" y="2554"/>
                </a:lnTo>
                <a:lnTo>
                  <a:pt x="1441" y="2556"/>
                </a:lnTo>
                <a:lnTo>
                  <a:pt x="1442" y="2556"/>
                </a:lnTo>
                <a:lnTo>
                  <a:pt x="1442" y="2558"/>
                </a:lnTo>
                <a:lnTo>
                  <a:pt x="1442" y="2559"/>
                </a:lnTo>
                <a:lnTo>
                  <a:pt x="1442" y="2561"/>
                </a:lnTo>
                <a:lnTo>
                  <a:pt x="1442" y="2563"/>
                </a:lnTo>
                <a:lnTo>
                  <a:pt x="1441" y="2563"/>
                </a:lnTo>
                <a:lnTo>
                  <a:pt x="1441" y="2564"/>
                </a:lnTo>
                <a:lnTo>
                  <a:pt x="1442" y="2564"/>
                </a:lnTo>
                <a:lnTo>
                  <a:pt x="1441" y="2564"/>
                </a:lnTo>
                <a:lnTo>
                  <a:pt x="1441" y="2566"/>
                </a:lnTo>
                <a:lnTo>
                  <a:pt x="1442" y="2568"/>
                </a:lnTo>
                <a:lnTo>
                  <a:pt x="1442" y="2569"/>
                </a:lnTo>
                <a:lnTo>
                  <a:pt x="1441" y="2571"/>
                </a:lnTo>
                <a:lnTo>
                  <a:pt x="1441" y="2573"/>
                </a:lnTo>
                <a:lnTo>
                  <a:pt x="1441" y="2574"/>
                </a:lnTo>
                <a:lnTo>
                  <a:pt x="1439" y="2574"/>
                </a:lnTo>
                <a:lnTo>
                  <a:pt x="1439" y="2576"/>
                </a:lnTo>
                <a:lnTo>
                  <a:pt x="1437" y="2576"/>
                </a:lnTo>
                <a:lnTo>
                  <a:pt x="1437" y="2578"/>
                </a:lnTo>
                <a:lnTo>
                  <a:pt x="1436" y="2576"/>
                </a:lnTo>
                <a:lnTo>
                  <a:pt x="1436" y="2578"/>
                </a:lnTo>
                <a:lnTo>
                  <a:pt x="1434" y="2578"/>
                </a:lnTo>
                <a:lnTo>
                  <a:pt x="1434" y="2579"/>
                </a:lnTo>
                <a:lnTo>
                  <a:pt x="1434" y="2578"/>
                </a:lnTo>
                <a:lnTo>
                  <a:pt x="1432" y="2578"/>
                </a:lnTo>
                <a:lnTo>
                  <a:pt x="1432" y="2576"/>
                </a:lnTo>
                <a:lnTo>
                  <a:pt x="1431" y="2576"/>
                </a:lnTo>
                <a:lnTo>
                  <a:pt x="1431" y="2574"/>
                </a:lnTo>
                <a:lnTo>
                  <a:pt x="1429" y="2574"/>
                </a:lnTo>
                <a:lnTo>
                  <a:pt x="1429" y="2573"/>
                </a:lnTo>
                <a:lnTo>
                  <a:pt x="1429" y="2571"/>
                </a:lnTo>
                <a:lnTo>
                  <a:pt x="1429" y="2573"/>
                </a:lnTo>
                <a:lnTo>
                  <a:pt x="1431" y="2573"/>
                </a:lnTo>
                <a:lnTo>
                  <a:pt x="1429" y="2571"/>
                </a:lnTo>
                <a:lnTo>
                  <a:pt x="1429" y="2569"/>
                </a:lnTo>
                <a:lnTo>
                  <a:pt x="1429" y="2568"/>
                </a:lnTo>
                <a:lnTo>
                  <a:pt x="1427" y="2568"/>
                </a:lnTo>
                <a:lnTo>
                  <a:pt x="1427" y="2566"/>
                </a:lnTo>
                <a:lnTo>
                  <a:pt x="1429" y="2566"/>
                </a:lnTo>
                <a:lnTo>
                  <a:pt x="1429" y="2564"/>
                </a:lnTo>
                <a:lnTo>
                  <a:pt x="1427" y="2564"/>
                </a:lnTo>
                <a:lnTo>
                  <a:pt x="1427" y="2566"/>
                </a:lnTo>
                <a:lnTo>
                  <a:pt x="1427" y="2564"/>
                </a:lnTo>
                <a:lnTo>
                  <a:pt x="1429" y="2564"/>
                </a:lnTo>
                <a:lnTo>
                  <a:pt x="1429" y="2563"/>
                </a:lnTo>
                <a:lnTo>
                  <a:pt x="1427" y="2563"/>
                </a:lnTo>
                <a:lnTo>
                  <a:pt x="1427" y="2561"/>
                </a:lnTo>
                <a:lnTo>
                  <a:pt x="1427" y="2559"/>
                </a:lnTo>
                <a:lnTo>
                  <a:pt x="1427" y="2561"/>
                </a:lnTo>
                <a:lnTo>
                  <a:pt x="1427" y="2559"/>
                </a:lnTo>
                <a:lnTo>
                  <a:pt x="1426" y="2559"/>
                </a:lnTo>
                <a:lnTo>
                  <a:pt x="1426" y="2558"/>
                </a:lnTo>
                <a:lnTo>
                  <a:pt x="1426" y="2556"/>
                </a:lnTo>
                <a:lnTo>
                  <a:pt x="1424" y="2556"/>
                </a:lnTo>
                <a:lnTo>
                  <a:pt x="1424" y="2554"/>
                </a:lnTo>
                <a:lnTo>
                  <a:pt x="1422" y="2554"/>
                </a:lnTo>
                <a:lnTo>
                  <a:pt x="1422" y="2553"/>
                </a:lnTo>
                <a:lnTo>
                  <a:pt x="1422" y="2551"/>
                </a:lnTo>
                <a:lnTo>
                  <a:pt x="1421" y="2551"/>
                </a:lnTo>
                <a:lnTo>
                  <a:pt x="1421" y="2549"/>
                </a:lnTo>
                <a:lnTo>
                  <a:pt x="1419" y="2549"/>
                </a:lnTo>
                <a:lnTo>
                  <a:pt x="1419" y="2548"/>
                </a:lnTo>
                <a:lnTo>
                  <a:pt x="1417" y="2548"/>
                </a:lnTo>
                <a:lnTo>
                  <a:pt x="1417" y="2546"/>
                </a:lnTo>
                <a:lnTo>
                  <a:pt x="1417" y="2544"/>
                </a:lnTo>
                <a:lnTo>
                  <a:pt x="1416" y="2544"/>
                </a:lnTo>
                <a:lnTo>
                  <a:pt x="1416" y="2543"/>
                </a:lnTo>
                <a:lnTo>
                  <a:pt x="1414" y="2543"/>
                </a:lnTo>
                <a:lnTo>
                  <a:pt x="1416" y="2544"/>
                </a:lnTo>
                <a:lnTo>
                  <a:pt x="1416" y="2546"/>
                </a:lnTo>
                <a:lnTo>
                  <a:pt x="1416" y="2548"/>
                </a:lnTo>
                <a:lnTo>
                  <a:pt x="1416" y="2549"/>
                </a:lnTo>
                <a:lnTo>
                  <a:pt x="1417" y="2549"/>
                </a:lnTo>
                <a:lnTo>
                  <a:pt x="1417" y="2551"/>
                </a:lnTo>
                <a:lnTo>
                  <a:pt x="1419" y="2553"/>
                </a:lnTo>
                <a:lnTo>
                  <a:pt x="1417" y="2553"/>
                </a:lnTo>
                <a:lnTo>
                  <a:pt x="1419" y="2553"/>
                </a:lnTo>
                <a:lnTo>
                  <a:pt x="1419" y="2554"/>
                </a:lnTo>
                <a:lnTo>
                  <a:pt x="1421" y="2556"/>
                </a:lnTo>
                <a:lnTo>
                  <a:pt x="1421" y="2558"/>
                </a:lnTo>
                <a:lnTo>
                  <a:pt x="1422" y="2559"/>
                </a:lnTo>
                <a:lnTo>
                  <a:pt x="1422" y="2561"/>
                </a:lnTo>
                <a:lnTo>
                  <a:pt x="1422" y="2563"/>
                </a:lnTo>
                <a:lnTo>
                  <a:pt x="1424" y="2563"/>
                </a:lnTo>
                <a:lnTo>
                  <a:pt x="1424" y="2564"/>
                </a:lnTo>
                <a:lnTo>
                  <a:pt x="1424" y="2566"/>
                </a:lnTo>
                <a:lnTo>
                  <a:pt x="1424" y="2568"/>
                </a:lnTo>
                <a:lnTo>
                  <a:pt x="1422" y="2568"/>
                </a:lnTo>
                <a:lnTo>
                  <a:pt x="1422" y="2569"/>
                </a:lnTo>
                <a:lnTo>
                  <a:pt x="1424" y="2569"/>
                </a:lnTo>
                <a:lnTo>
                  <a:pt x="1422" y="2569"/>
                </a:lnTo>
                <a:lnTo>
                  <a:pt x="1422" y="2571"/>
                </a:lnTo>
                <a:lnTo>
                  <a:pt x="1424" y="2573"/>
                </a:lnTo>
                <a:lnTo>
                  <a:pt x="1424" y="2574"/>
                </a:lnTo>
                <a:lnTo>
                  <a:pt x="1426" y="2576"/>
                </a:lnTo>
                <a:lnTo>
                  <a:pt x="1424" y="2576"/>
                </a:lnTo>
                <a:lnTo>
                  <a:pt x="1424" y="2578"/>
                </a:lnTo>
                <a:lnTo>
                  <a:pt x="1422" y="2578"/>
                </a:lnTo>
                <a:lnTo>
                  <a:pt x="1422" y="2576"/>
                </a:lnTo>
                <a:lnTo>
                  <a:pt x="1421" y="2576"/>
                </a:lnTo>
                <a:lnTo>
                  <a:pt x="1421" y="2578"/>
                </a:lnTo>
                <a:lnTo>
                  <a:pt x="1419" y="2578"/>
                </a:lnTo>
                <a:lnTo>
                  <a:pt x="1419" y="2576"/>
                </a:lnTo>
                <a:lnTo>
                  <a:pt x="1417" y="2576"/>
                </a:lnTo>
                <a:lnTo>
                  <a:pt x="1417" y="2574"/>
                </a:lnTo>
                <a:lnTo>
                  <a:pt x="1417" y="2573"/>
                </a:lnTo>
                <a:lnTo>
                  <a:pt x="1417" y="2571"/>
                </a:lnTo>
                <a:lnTo>
                  <a:pt x="1416" y="2571"/>
                </a:lnTo>
                <a:lnTo>
                  <a:pt x="1416" y="2569"/>
                </a:lnTo>
                <a:lnTo>
                  <a:pt x="1416" y="2571"/>
                </a:lnTo>
                <a:lnTo>
                  <a:pt x="1414" y="2571"/>
                </a:lnTo>
                <a:lnTo>
                  <a:pt x="1414" y="2569"/>
                </a:lnTo>
                <a:lnTo>
                  <a:pt x="1414" y="2571"/>
                </a:lnTo>
                <a:lnTo>
                  <a:pt x="1412" y="2571"/>
                </a:lnTo>
                <a:lnTo>
                  <a:pt x="1412" y="2569"/>
                </a:lnTo>
                <a:lnTo>
                  <a:pt x="1411" y="2569"/>
                </a:lnTo>
                <a:lnTo>
                  <a:pt x="1411" y="2568"/>
                </a:lnTo>
                <a:lnTo>
                  <a:pt x="1412" y="2568"/>
                </a:lnTo>
                <a:lnTo>
                  <a:pt x="1412" y="2566"/>
                </a:lnTo>
                <a:lnTo>
                  <a:pt x="1412" y="2564"/>
                </a:lnTo>
                <a:lnTo>
                  <a:pt x="1411" y="2564"/>
                </a:lnTo>
                <a:lnTo>
                  <a:pt x="1412" y="2563"/>
                </a:lnTo>
                <a:lnTo>
                  <a:pt x="1411" y="2563"/>
                </a:lnTo>
                <a:lnTo>
                  <a:pt x="1411" y="2561"/>
                </a:lnTo>
                <a:lnTo>
                  <a:pt x="1409" y="2561"/>
                </a:lnTo>
                <a:lnTo>
                  <a:pt x="1409" y="2559"/>
                </a:lnTo>
                <a:lnTo>
                  <a:pt x="1407" y="2561"/>
                </a:lnTo>
                <a:lnTo>
                  <a:pt x="1407" y="2559"/>
                </a:lnTo>
                <a:lnTo>
                  <a:pt x="1409" y="2559"/>
                </a:lnTo>
                <a:lnTo>
                  <a:pt x="1407" y="2559"/>
                </a:lnTo>
                <a:lnTo>
                  <a:pt x="1407" y="2558"/>
                </a:lnTo>
                <a:lnTo>
                  <a:pt x="1407" y="2556"/>
                </a:lnTo>
                <a:lnTo>
                  <a:pt x="1406" y="2556"/>
                </a:lnTo>
                <a:lnTo>
                  <a:pt x="1406" y="2554"/>
                </a:lnTo>
                <a:lnTo>
                  <a:pt x="1406" y="2553"/>
                </a:lnTo>
                <a:lnTo>
                  <a:pt x="1404" y="2553"/>
                </a:lnTo>
                <a:lnTo>
                  <a:pt x="1404" y="2554"/>
                </a:lnTo>
                <a:lnTo>
                  <a:pt x="1404" y="2553"/>
                </a:lnTo>
                <a:lnTo>
                  <a:pt x="1404" y="2551"/>
                </a:lnTo>
                <a:lnTo>
                  <a:pt x="1402" y="2551"/>
                </a:lnTo>
                <a:lnTo>
                  <a:pt x="1404" y="2551"/>
                </a:lnTo>
                <a:lnTo>
                  <a:pt x="1404" y="2549"/>
                </a:lnTo>
                <a:lnTo>
                  <a:pt x="1406" y="2549"/>
                </a:lnTo>
                <a:lnTo>
                  <a:pt x="1404" y="2549"/>
                </a:lnTo>
                <a:lnTo>
                  <a:pt x="1404" y="2548"/>
                </a:lnTo>
                <a:lnTo>
                  <a:pt x="1404" y="2549"/>
                </a:lnTo>
                <a:lnTo>
                  <a:pt x="1402" y="2549"/>
                </a:lnTo>
                <a:lnTo>
                  <a:pt x="1402" y="2548"/>
                </a:lnTo>
                <a:lnTo>
                  <a:pt x="1402" y="2546"/>
                </a:lnTo>
                <a:lnTo>
                  <a:pt x="1402" y="2544"/>
                </a:lnTo>
                <a:lnTo>
                  <a:pt x="1401" y="2544"/>
                </a:lnTo>
                <a:lnTo>
                  <a:pt x="1402" y="2544"/>
                </a:lnTo>
                <a:lnTo>
                  <a:pt x="1402" y="2543"/>
                </a:lnTo>
                <a:lnTo>
                  <a:pt x="1404" y="2543"/>
                </a:lnTo>
                <a:lnTo>
                  <a:pt x="1402" y="2543"/>
                </a:lnTo>
                <a:lnTo>
                  <a:pt x="1402" y="2541"/>
                </a:lnTo>
                <a:lnTo>
                  <a:pt x="1402" y="2539"/>
                </a:lnTo>
                <a:lnTo>
                  <a:pt x="1402" y="2538"/>
                </a:lnTo>
                <a:lnTo>
                  <a:pt x="1401" y="2538"/>
                </a:lnTo>
                <a:lnTo>
                  <a:pt x="1401" y="2536"/>
                </a:lnTo>
                <a:lnTo>
                  <a:pt x="1401" y="2534"/>
                </a:lnTo>
                <a:lnTo>
                  <a:pt x="1399" y="2534"/>
                </a:lnTo>
                <a:lnTo>
                  <a:pt x="1399" y="2533"/>
                </a:lnTo>
                <a:lnTo>
                  <a:pt x="1397" y="2533"/>
                </a:lnTo>
                <a:lnTo>
                  <a:pt x="1399" y="2534"/>
                </a:lnTo>
                <a:lnTo>
                  <a:pt x="1399" y="2536"/>
                </a:lnTo>
                <a:lnTo>
                  <a:pt x="1399" y="2538"/>
                </a:lnTo>
                <a:lnTo>
                  <a:pt x="1399" y="2539"/>
                </a:lnTo>
                <a:lnTo>
                  <a:pt x="1399" y="2541"/>
                </a:lnTo>
                <a:lnTo>
                  <a:pt x="1399" y="2543"/>
                </a:lnTo>
                <a:lnTo>
                  <a:pt x="1401" y="2543"/>
                </a:lnTo>
                <a:lnTo>
                  <a:pt x="1401" y="2544"/>
                </a:lnTo>
                <a:lnTo>
                  <a:pt x="1401" y="2546"/>
                </a:lnTo>
                <a:lnTo>
                  <a:pt x="1401" y="2548"/>
                </a:lnTo>
                <a:lnTo>
                  <a:pt x="1402" y="2548"/>
                </a:lnTo>
                <a:lnTo>
                  <a:pt x="1401" y="2549"/>
                </a:lnTo>
                <a:lnTo>
                  <a:pt x="1401" y="2551"/>
                </a:lnTo>
                <a:lnTo>
                  <a:pt x="1402" y="2553"/>
                </a:lnTo>
                <a:lnTo>
                  <a:pt x="1402" y="2554"/>
                </a:lnTo>
                <a:lnTo>
                  <a:pt x="1401" y="2554"/>
                </a:lnTo>
                <a:lnTo>
                  <a:pt x="1401" y="2556"/>
                </a:lnTo>
                <a:lnTo>
                  <a:pt x="1402" y="2556"/>
                </a:lnTo>
                <a:lnTo>
                  <a:pt x="1402" y="2558"/>
                </a:lnTo>
                <a:lnTo>
                  <a:pt x="1401" y="2558"/>
                </a:lnTo>
                <a:lnTo>
                  <a:pt x="1402" y="2558"/>
                </a:lnTo>
                <a:lnTo>
                  <a:pt x="1401" y="2558"/>
                </a:lnTo>
                <a:lnTo>
                  <a:pt x="1401" y="2559"/>
                </a:lnTo>
                <a:lnTo>
                  <a:pt x="1399" y="2558"/>
                </a:lnTo>
                <a:lnTo>
                  <a:pt x="1401" y="2558"/>
                </a:lnTo>
                <a:lnTo>
                  <a:pt x="1399" y="2556"/>
                </a:lnTo>
                <a:lnTo>
                  <a:pt x="1397" y="2556"/>
                </a:lnTo>
                <a:lnTo>
                  <a:pt x="1396" y="2556"/>
                </a:lnTo>
                <a:lnTo>
                  <a:pt x="1396" y="2554"/>
                </a:lnTo>
                <a:lnTo>
                  <a:pt x="1394" y="2554"/>
                </a:lnTo>
                <a:lnTo>
                  <a:pt x="1396" y="2554"/>
                </a:lnTo>
                <a:lnTo>
                  <a:pt x="1394" y="2553"/>
                </a:lnTo>
                <a:lnTo>
                  <a:pt x="1394" y="2551"/>
                </a:lnTo>
                <a:lnTo>
                  <a:pt x="1392" y="2551"/>
                </a:lnTo>
                <a:lnTo>
                  <a:pt x="1391" y="2551"/>
                </a:lnTo>
                <a:lnTo>
                  <a:pt x="1391" y="2549"/>
                </a:lnTo>
                <a:lnTo>
                  <a:pt x="1391" y="2548"/>
                </a:lnTo>
                <a:lnTo>
                  <a:pt x="1389" y="2549"/>
                </a:lnTo>
                <a:lnTo>
                  <a:pt x="1389" y="2548"/>
                </a:lnTo>
                <a:lnTo>
                  <a:pt x="1389" y="2546"/>
                </a:lnTo>
                <a:lnTo>
                  <a:pt x="1389" y="2544"/>
                </a:lnTo>
                <a:lnTo>
                  <a:pt x="1387" y="2544"/>
                </a:lnTo>
                <a:lnTo>
                  <a:pt x="1387" y="2543"/>
                </a:lnTo>
                <a:lnTo>
                  <a:pt x="1387" y="2541"/>
                </a:lnTo>
                <a:lnTo>
                  <a:pt x="1385" y="2541"/>
                </a:lnTo>
                <a:lnTo>
                  <a:pt x="1385" y="2539"/>
                </a:lnTo>
                <a:lnTo>
                  <a:pt x="1387" y="2538"/>
                </a:lnTo>
                <a:lnTo>
                  <a:pt x="1385" y="2538"/>
                </a:lnTo>
                <a:lnTo>
                  <a:pt x="1385" y="2536"/>
                </a:lnTo>
                <a:lnTo>
                  <a:pt x="1384" y="2536"/>
                </a:lnTo>
                <a:lnTo>
                  <a:pt x="1384" y="2534"/>
                </a:lnTo>
                <a:lnTo>
                  <a:pt x="1384" y="2533"/>
                </a:lnTo>
                <a:lnTo>
                  <a:pt x="1382" y="2533"/>
                </a:lnTo>
                <a:lnTo>
                  <a:pt x="1382" y="2531"/>
                </a:lnTo>
                <a:lnTo>
                  <a:pt x="1382" y="2533"/>
                </a:lnTo>
                <a:lnTo>
                  <a:pt x="1380" y="2533"/>
                </a:lnTo>
                <a:lnTo>
                  <a:pt x="1380" y="2531"/>
                </a:lnTo>
                <a:lnTo>
                  <a:pt x="1380" y="2533"/>
                </a:lnTo>
                <a:lnTo>
                  <a:pt x="1379" y="2533"/>
                </a:lnTo>
                <a:lnTo>
                  <a:pt x="1379" y="2531"/>
                </a:lnTo>
                <a:lnTo>
                  <a:pt x="1379" y="2529"/>
                </a:lnTo>
                <a:lnTo>
                  <a:pt x="1377" y="2529"/>
                </a:lnTo>
                <a:lnTo>
                  <a:pt x="1377" y="2528"/>
                </a:lnTo>
                <a:lnTo>
                  <a:pt x="1375" y="2528"/>
                </a:lnTo>
                <a:lnTo>
                  <a:pt x="1374" y="2526"/>
                </a:lnTo>
                <a:lnTo>
                  <a:pt x="1375" y="2526"/>
                </a:lnTo>
                <a:lnTo>
                  <a:pt x="1374" y="2526"/>
                </a:lnTo>
                <a:lnTo>
                  <a:pt x="1374" y="2524"/>
                </a:lnTo>
                <a:lnTo>
                  <a:pt x="1375" y="2524"/>
                </a:lnTo>
                <a:lnTo>
                  <a:pt x="1374" y="2524"/>
                </a:lnTo>
                <a:lnTo>
                  <a:pt x="1374" y="2523"/>
                </a:lnTo>
                <a:lnTo>
                  <a:pt x="1374" y="2521"/>
                </a:lnTo>
                <a:lnTo>
                  <a:pt x="1374" y="2519"/>
                </a:lnTo>
                <a:lnTo>
                  <a:pt x="1374" y="2518"/>
                </a:lnTo>
                <a:lnTo>
                  <a:pt x="1372" y="2518"/>
                </a:lnTo>
                <a:lnTo>
                  <a:pt x="1372" y="2519"/>
                </a:lnTo>
                <a:lnTo>
                  <a:pt x="1370" y="2519"/>
                </a:lnTo>
                <a:lnTo>
                  <a:pt x="1369" y="2519"/>
                </a:lnTo>
                <a:lnTo>
                  <a:pt x="1367" y="2519"/>
                </a:lnTo>
                <a:lnTo>
                  <a:pt x="1367" y="2518"/>
                </a:lnTo>
                <a:lnTo>
                  <a:pt x="1365" y="2518"/>
                </a:lnTo>
                <a:lnTo>
                  <a:pt x="1365" y="2516"/>
                </a:lnTo>
                <a:lnTo>
                  <a:pt x="1365" y="2514"/>
                </a:lnTo>
                <a:lnTo>
                  <a:pt x="1367" y="2514"/>
                </a:lnTo>
                <a:lnTo>
                  <a:pt x="1367" y="2513"/>
                </a:lnTo>
                <a:lnTo>
                  <a:pt x="1369" y="2513"/>
                </a:lnTo>
                <a:lnTo>
                  <a:pt x="1369" y="2511"/>
                </a:lnTo>
                <a:lnTo>
                  <a:pt x="1370" y="2511"/>
                </a:lnTo>
                <a:lnTo>
                  <a:pt x="1370" y="2509"/>
                </a:lnTo>
                <a:lnTo>
                  <a:pt x="1370" y="2511"/>
                </a:lnTo>
                <a:lnTo>
                  <a:pt x="1369" y="2511"/>
                </a:lnTo>
                <a:lnTo>
                  <a:pt x="1369" y="2509"/>
                </a:lnTo>
                <a:lnTo>
                  <a:pt x="1369" y="2511"/>
                </a:lnTo>
                <a:lnTo>
                  <a:pt x="1369" y="2509"/>
                </a:lnTo>
                <a:lnTo>
                  <a:pt x="1367" y="2511"/>
                </a:lnTo>
                <a:lnTo>
                  <a:pt x="1367" y="2513"/>
                </a:lnTo>
                <a:lnTo>
                  <a:pt x="1365" y="2513"/>
                </a:lnTo>
                <a:lnTo>
                  <a:pt x="1365" y="2511"/>
                </a:lnTo>
                <a:lnTo>
                  <a:pt x="1367" y="2511"/>
                </a:lnTo>
                <a:lnTo>
                  <a:pt x="1365" y="2509"/>
                </a:lnTo>
                <a:lnTo>
                  <a:pt x="1365" y="2511"/>
                </a:lnTo>
                <a:lnTo>
                  <a:pt x="1364" y="2511"/>
                </a:lnTo>
                <a:lnTo>
                  <a:pt x="1362" y="2511"/>
                </a:lnTo>
                <a:lnTo>
                  <a:pt x="1362" y="2509"/>
                </a:lnTo>
                <a:lnTo>
                  <a:pt x="1360" y="2509"/>
                </a:lnTo>
                <a:lnTo>
                  <a:pt x="1360" y="2508"/>
                </a:lnTo>
                <a:lnTo>
                  <a:pt x="1360" y="2506"/>
                </a:lnTo>
                <a:lnTo>
                  <a:pt x="1362" y="2506"/>
                </a:lnTo>
                <a:lnTo>
                  <a:pt x="1360" y="2504"/>
                </a:lnTo>
                <a:lnTo>
                  <a:pt x="1360" y="2503"/>
                </a:lnTo>
                <a:lnTo>
                  <a:pt x="1359" y="2503"/>
                </a:lnTo>
                <a:lnTo>
                  <a:pt x="1359" y="2504"/>
                </a:lnTo>
                <a:lnTo>
                  <a:pt x="1359" y="2503"/>
                </a:lnTo>
                <a:lnTo>
                  <a:pt x="1359" y="2501"/>
                </a:lnTo>
                <a:lnTo>
                  <a:pt x="1359" y="2503"/>
                </a:lnTo>
                <a:lnTo>
                  <a:pt x="1357" y="2503"/>
                </a:lnTo>
                <a:lnTo>
                  <a:pt x="1357" y="2501"/>
                </a:lnTo>
                <a:lnTo>
                  <a:pt x="1357" y="2503"/>
                </a:lnTo>
                <a:lnTo>
                  <a:pt x="1357" y="2501"/>
                </a:lnTo>
                <a:lnTo>
                  <a:pt x="1357" y="2499"/>
                </a:lnTo>
                <a:lnTo>
                  <a:pt x="1359" y="2499"/>
                </a:lnTo>
                <a:lnTo>
                  <a:pt x="1359" y="2498"/>
                </a:lnTo>
                <a:lnTo>
                  <a:pt x="1357" y="2498"/>
                </a:lnTo>
                <a:lnTo>
                  <a:pt x="1359" y="2498"/>
                </a:lnTo>
                <a:lnTo>
                  <a:pt x="1359" y="2496"/>
                </a:lnTo>
                <a:lnTo>
                  <a:pt x="1360" y="2498"/>
                </a:lnTo>
                <a:lnTo>
                  <a:pt x="1360" y="2496"/>
                </a:lnTo>
                <a:lnTo>
                  <a:pt x="1359" y="2496"/>
                </a:lnTo>
                <a:lnTo>
                  <a:pt x="1359" y="2494"/>
                </a:lnTo>
                <a:lnTo>
                  <a:pt x="1360" y="2494"/>
                </a:lnTo>
                <a:lnTo>
                  <a:pt x="1360" y="2493"/>
                </a:lnTo>
                <a:lnTo>
                  <a:pt x="1362" y="2493"/>
                </a:lnTo>
                <a:lnTo>
                  <a:pt x="1364" y="2493"/>
                </a:lnTo>
                <a:lnTo>
                  <a:pt x="1365" y="2493"/>
                </a:lnTo>
                <a:lnTo>
                  <a:pt x="1367" y="2493"/>
                </a:lnTo>
                <a:lnTo>
                  <a:pt x="1369" y="2493"/>
                </a:lnTo>
                <a:lnTo>
                  <a:pt x="1370" y="2494"/>
                </a:lnTo>
                <a:lnTo>
                  <a:pt x="1372" y="2494"/>
                </a:lnTo>
                <a:lnTo>
                  <a:pt x="1372" y="2496"/>
                </a:lnTo>
                <a:lnTo>
                  <a:pt x="1374" y="2496"/>
                </a:lnTo>
                <a:lnTo>
                  <a:pt x="1374" y="2498"/>
                </a:lnTo>
                <a:lnTo>
                  <a:pt x="1375" y="2496"/>
                </a:lnTo>
                <a:lnTo>
                  <a:pt x="1375" y="2494"/>
                </a:lnTo>
                <a:lnTo>
                  <a:pt x="1375" y="2493"/>
                </a:lnTo>
                <a:lnTo>
                  <a:pt x="1374" y="2493"/>
                </a:lnTo>
                <a:lnTo>
                  <a:pt x="1374" y="2491"/>
                </a:lnTo>
                <a:lnTo>
                  <a:pt x="1372" y="2491"/>
                </a:lnTo>
                <a:lnTo>
                  <a:pt x="1372" y="2489"/>
                </a:lnTo>
                <a:lnTo>
                  <a:pt x="1372" y="2491"/>
                </a:lnTo>
                <a:lnTo>
                  <a:pt x="1370" y="2489"/>
                </a:lnTo>
                <a:lnTo>
                  <a:pt x="1369" y="2491"/>
                </a:lnTo>
                <a:lnTo>
                  <a:pt x="1369" y="2489"/>
                </a:lnTo>
                <a:lnTo>
                  <a:pt x="1367" y="2489"/>
                </a:lnTo>
                <a:lnTo>
                  <a:pt x="1367" y="2487"/>
                </a:lnTo>
                <a:lnTo>
                  <a:pt x="1365" y="2487"/>
                </a:lnTo>
                <a:lnTo>
                  <a:pt x="1367" y="2486"/>
                </a:lnTo>
                <a:lnTo>
                  <a:pt x="1367" y="2484"/>
                </a:lnTo>
                <a:lnTo>
                  <a:pt x="1367" y="2482"/>
                </a:lnTo>
                <a:lnTo>
                  <a:pt x="1367" y="2484"/>
                </a:lnTo>
                <a:lnTo>
                  <a:pt x="1365" y="2484"/>
                </a:lnTo>
                <a:lnTo>
                  <a:pt x="1365" y="2486"/>
                </a:lnTo>
                <a:lnTo>
                  <a:pt x="1365" y="2484"/>
                </a:lnTo>
                <a:lnTo>
                  <a:pt x="1364" y="2484"/>
                </a:lnTo>
                <a:lnTo>
                  <a:pt x="1362" y="2484"/>
                </a:lnTo>
                <a:lnTo>
                  <a:pt x="1362" y="2486"/>
                </a:lnTo>
                <a:lnTo>
                  <a:pt x="1364" y="2486"/>
                </a:lnTo>
                <a:lnTo>
                  <a:pt x="1362" y="2486"/>
                </a:lnTo>
                <a:lnTo>
                  <a:pt x="1362" y="2487"/>
                </a:lnTo>
                <a:lnTo>
                  <a:pt x="1360" y="2487"/>
                </a:lnTo>
                <a:lnTo>
                  <a:pt x="1360" y="2489"/>
                </a:lnTo>
                <a:lnTo>
                  <a:pt x="1359" y="2489"/>
                </a:lnTo>
                <a:lnTo>
                  <a:pt x="1357" y="2489"/>
                </a:lnTo>
                <a:lnTo>
                  <a:pt x="1357" y="2491"/>
                </a:lnTo>
                <a:lnTo>
                  <a:pt x="1355" y="2491"/>
                </a:lnTo>
                <a:lnTo>
                  <a:pt x="1355" y="2489"/>
                </a:lnTo>
                <a:lnTo>
                  <a:pt x="1355" y="2487"/>
                </a:lnTo>
                <a:lnTo>
                  <a:pt x="1354" y="2487"/>
                </a:lnTo>
                <a:lnTo>
                  <a:pt x="1354" y="2486"/>
                </a:lnTo>
                <a:lnTo>
                  <a:pt x="1352" y="2486"/>
                </a:lnTo>
                <a:lnTo>
                  <a:pt x="1352" y="2484"/>
                </a:lnTo>
                <a:lnTo>
                  <a:pt x="1352" y="2482"/>
                </a:lnTo>
                <a:lnTo>
                  <a:pt x="1352" y="2481"/>
                </a:lnTo>
                <a:lnTo>
                  <a:pt x="1354" y="2481"/>
                </a:lnTo>
                <a:lnTo>
                  <a:pt x="1354" y="2479"/>
                </a:lnTo>
                <a:lnTo>
                  <a:pt x="1354" y="2477"/>
                </a:lnTo>
                <a:lnTo>
                  <a:pt x="1352" y="2477"/>
                </a:lnTo>
                <a:lnTo>
                  <a:pt x="1352" y="2479"/>
                </a:lnTo>
                <a:lnTo>
                  <a:pt x="1350" y="2479"/>
                </a:lnTo>
                <a:lnTo>
                  <a:pt x="1352" y="2479"/>
                </a:lnTo>
                <a:lnTo>
                  <a:pt x="1352" y="2481"/>
                </a:lnTo>
                <a:lnTo>
                  <a:pt x="1350" y="2481"/>
                </a:lnTo>
                <a:lnTo>
                  <a:pt x="1349" y="2481"/>
                </a:lnTo>
                <a:lnTo>
                  <a:pt x="1349" y="2479"/>
                </a:lnTo>
                <a:lnTo>
                  <a:pt x="1349" y="2477"/>
                </a:lnTo>
                <a:lnTo>
                  <a:pt x="1349" y="2479"/>
                </a:lnTo>
                <a:lnTo>
                  <a:pt x="1347" y="2479"/>
                </a:lnTo>
                <a:lnTo>
                  <a:pt x="1347" y="2477"/>
                </a:lnTo>
                <a:lnTo>
                  <a:pt x="1347" y="2476"/>
                </a:lnTo>
                <a:lnTo>
                  <a:pt x="1349" y="2476"/>
                </a:lnTo>
                <a:lnTo>
                  <a:pt x="1349" y="2474"/>
                </a:lnTo>
                <a:lnTo>
                  <a:pt x="1347" y="2474"/>
                </a:lnTo>
                <a:lnTo>
                  <a:pt x="1347" y="2472"/>
                </a:lnTo>
                <a:lnTo>
                  <a:pt x="1345" y="2472"/>
                </a:lnTo>
                <a:lnTo>
                  <a:pt x="1345" y="2471"/>
                </a:lnTo>
                <a:lnTo>
                  <a:pt x="1347" y="2471"/>
                </a:lnTo>
                <a:lnTo>
                  <a:pt x="1345" y="2471"/>
                </a:lnTo>
                <a:lnTo>
                  <a:pt x="1345" y="2472"/>
                </a:lnTo>
                <a:lnTo>
                  <a:pt x="1344" y="2472"/>
                </a:lnTo>
                <a:lnTo>
                  <a:pt x="1344" y="2471"/>
                </a:lnTo>
                <a:lnTo>
                  <a:pt x="1344" y="2472"/>
                </a:lnTo>
                <a:lnTo>
                  <a:pt x="1344" y="2471"/>
                </a:lnTo>
                <a:lnTo>
                  <a:pt x="1342" y="2471"/>
                </a:lnTo>
                <a:lnTo>
                  <a:pt x="1340" y="2471"/>
                </a:lnTo>
                <a:lnTo>
                  <a:pt x="1340" y="2469"/>
                </a:lnTo>
                <a:lnTo>
                  <a:pt x="1339" y="2469"/>
                </a:lnTo>
                <a:lnTo>
                  <a:pt x="1337" y="2469"/>
                </a:lnTo>
                <a:lnTo>
                  <a:pt x="1337" y="2467"/>
                </a:lnTo>
                <a:lnTo>
                  <a:pt x="1337" y="2469"/>
                </a:lnTo>
                <a:lnTo>
                  <a:pt x="1337" y="2467"/>
                </a:lnTo>
                <a:lnTo>
                  <a:pt x="1335" y="2467"/>
                </a:lnTo>
                <a:lnTo>
                  <a:pt x="1335" y="2466"/>
                </a:lnTo>
                <a:lnTo>
                  <a:pt x="1334" y="2466"/>
                </a:lnTo>
                <a:lnTo>
                  <a:pt x="1332" y="2466"/>
                </a:lnTo>
                <a:lnTo>
                  <a:pt x="1332" y="2467"/>
                </a:lnTo>
                <a:lnTo>
                  <a:pt x="1332" y="2466"/>
                </a:lnTo>
                <a:lnTo>
                  <a:pt x="1330" y="2466"/>
                </a:lnTo>
                <a:lnTo>
                  <a:pt x="1330" y="2464"/>
                </a:lnTo>
                <a:lnTo>
                  <a:pt x="1329" y="2464"/>
                </a:lnTo>
                <a:lnTo>
                  <a:pt x="1327" y="2464"/>
                </a:lnTo>
                <a:lnTo>
                  <a:pt x="1327" y="2462"/>
                </a:lnTo>
                <a:lnTo>
                  <a:pt x="1325" y="2462"/>
                </a:lnTo>
                <a:lnTo>
                  <a:pt x="1324" y="2462"/>
                </a:lnTo>
                <a:lnTo>
                  <a:pt x="1324" y="2461"/>
                </a:lnTo>
                <a:lnTo>
                  <a:pt x="1324" y="2459"/>
                </a:lnTo>
                <a:lnTo>
                  <a:pt x="1322" y="2457"/>
                </a:lnTo>
                <a:lnTo>
                  <a:pt x="1324" y="2457"/>
                </a:lnTo>
                <a:lnTo>
                  <a:pt x="1324" y="2456"/>
                </a:lnTo>
                <a:lnTo>
                  <a:pt x="1325" y="2456"/>
                </a:lnTo>
                <a:lnTo>
                  <a:pt x="1327" y="2456"/>
                </a:lnTo>
                <a:lnTo>
                  <a:pt x="1329" y="2456"/>
                </a:lnTo>
                <a:lnTo>
                  <a:pt x="1330" y="2456"/>
                </a:lnTo>
                <a:lnTo>
                  <a:pt x="1330" y="2454"/>
                </a:lnTo>
                <a:lnTo>
                  <a:pt x="1329" y="2454"/>
                </a:lnTo>
                <a:lnTo>
                  <a:pt x="1327" y="2454"/>
                </a:lnTo>
                <a:lnTo>
                  <a:pt x="1327" y="2456"/>
                </a:lnTo>
                <a:lnTo>
                  <a:pt x="1325" y="2456"/>
                </a:lnTo>
                <a:lnTo>
                  <a:pt x="1325" y="2454"/>
                </a:lnTo>
                <a:lnTo>
                  <a:pt x="1325" y="2456"/>
                </a:lnTo>
                <a:lnTo>
                  <a:pt x="1324" y="2454"/>
                </a:lnTo>
                <a:lnTo>
                  <a:pt x="1322" y="2456"/>
                </a:lnTo>
                <a:lnTo>
                  <a:pt x="1320" y="2456"/>
                </a:lnTo>
                <a:lnTo>
                  <a:pt x="1319" y="2456"/>
                </a:lnTo>
                <a:lnTo>
                  <a:pt x="1319" y="2454"/>
                </a:lnTo>
                <a:lnTo>
                  <a:pt x="1319" y="2452"/>
                </a:lnTo>
                <a:lnTo>
                  <a:pt x="1319" y="2451"/>
                </a:lnTo>
                <a:lnTo>
                  <a:pt x="1317" y="2451"/>
                </a:lnTo>
                <a:lnTo>
                  <a:pt x="1315" y="2451"/>
                </a:lnTo>
                <a:lnTo>
                  <a:pt x="1315" y="2449"/>
                </a:lnTo>
                <a:lnTo>
                  <a:pt x="1314" y="2449"/>
                </a:lnTo>
                <a:lnTo>
                  <a:pt x="1314" y="2447"/>
                </a:lnTo>
                <a:lnTo>
                  <a:pt x="1315" y="2447"/>
                </a:lnTo>
                <a:lnTo>
                  <a:pt x="1315" y="2446"/>
                </a:lnTo>
                <a:lnTo>
                  <a:pt x="1314" y="2446"/>
                </a:lnTo>
                <a:lnTo>
                  <a:pt x="1315" y="2446"/>
                </a:lnTo>
                <a:lnTo>
                  <a:pt x="1315" y="2444"/>
                </a:lnTo>
                <a:lnTo>
                  <a:pt x="1317" y="2444"/>
                </a:lnTo>
                <a:lnTo>
                  <a:pt x="1319" y="2444"/>
                </a:lnTo>
                <a:lnTo>
                  <a:pt x="1320" y="2444"/>
                </a:lnTo>
                <a:lnTo>
                  <a:pt x="1320" y="2442"/>
                </a:lnTo>
                <a:lnTo>
                  <a:pt x="1322" y="2442"/>
                </a:lnTo>
                <a:lnTo>
                  <a:pt x="1324" y="2442"/>
                </a:lnTo>
                <a:lnTo>
                  <a:pt x="1324" y="2441"/>
                </a:lnTo>
                <a:lnTo>
                  <a:pt x="1322" y="2441"/>
                </a:lnTo>
                <a:lnTo>
                  <a:pt x="1320" y="2441"/>
                </a:lnTo>
                <a:lnTo>
                  <a:pt x="1320" y="2442"/>
                </a:lnTo>
                <a:lnTo>
                  <a:pt x="1319" y="2442"/>
                </a:lnTo>
                <a:lnTo>
                  <a:pt x="1319" y="2444"/>
                </a:lnTo>
                <a:lnTo>
                  <a:pt x="1317" y="2444"/>
                </a:lnTo>
                <a:lnTo>
                  <a:pt x="1315" y="2444"/>
                </a:lnTo>
                <a:lnTo>
                  <a:pt x="1314" y="2444"/>
                </a:lnTo>
                <a:lnTo>
                  <a:pt x="1314" y="2446"/>
                </a:lnTo>
                <a:lnTo>
                  <a:pt x="1314" y="2447"/>
                </a:lnTo>
                <a:lnTo>
                  <a:pt x="1312" y="2447"/>
                </a:lnTo>
                <a:lnTo>
                  <a:pt x="1314" y="2447"/>
                </a:lnTo>
                <a:lnTo>
                  <a:pt x="1312" y="2447"/>
                </a:lnTo>
                <a:lnTo>
                  <a:pt x="1312" y="2446"/>
                </a:lnTo>
                <a:lnTo>
                  <a:pt x="1310" y="2446"/>
                </a:lnTo>
                <a:lnTo>
                  <a:pt x="1310" y="2444"/>
                </a:lnTo>
                <a:lnTo>
                  <a:pt x="1310" y="2442"/>
                </a:lnTo>
                <a:lnTo>
                  <a:pt x="1309" y="2442"/>
                </a:lnTo>
                <a:lnTo>
                  <a:pt x="1307" y="2442"/>
                </a:lnTo>
                <a:lnTo>
                  <a:pt x="1305" y="2442"/>
                </a:lnTo>
                <a:lnTo>
                  <a:pt x="1304" y="2442"/>
                </a:lnTo>
                <a:lnTo>
                  <a:pt x="1304" y="2441"/>
                </a:lnTo>
                <a:lnTo>
                  <a:pt x="1304" y="2439"/>
                </a:lnTo>
                <a:lnTo>
                  <a:pt x="1304" y="2441"/>
                </a:lnTo>
                <a:lnTo>
                  <a:pt x="1305" y="2441"/>
                </a:lnTo>
                <a:lnTo>
                  <a:pt x="1305" y="2439"/>
                </a:lnTo>
                <a:lnTo>
                  <a:pt x="1307" y="2439"/>
                </a:lnTo>
                <a:lnTo>
                  <a:pt x="1305" y="2439"/>
                </a:lnTo>
                <a:lnTo>
                  <a:pt x="1304" y="2439"/>
                </a:lnTo>
                <a:lnTo>
                  <a:pt x="1302" y="2439"/>
                </a:lnTo>
                <a:lnTo>
                  <a:pt x="1302" y="2437"/>
                </a:lnTo>
                <a:lnTo>
                  <a:pt x="1300" y="2437"/>
                </a:lnTo>
                <a:lnTo>
                  <a:pt x="1300" y="2436"/>
                </a:lnTo>
                <a:lnTo>
                  <a:pt x="1300" y="2434"/>
                </a:lnTo>
                <a:lnTo>
                  <a:pt x="1302" y="2434"/>
                </a:lnTo>
                <a:lnTo>
                  <a:pt x="1302" y="2436"/>
                </a:lnTo>
                <a:lnTo>
                  <a:pt x="1302" y="2434"/>
                </a:lnTo>
                <a:lnTo>
                  <a:pt x="1302" y="2432"/>
                </a:lnTo>
                <a:lnTo>
                  <a:pt x="1304" y="2432"/>
                </a:lnTo>
                <a:lnTo>
                  <a:pt x="1304" y="2434"/>
                </a:lnTo>
                <a:lnTo>
                  <a:pt x="1305" y="2434"/>
                </a:lnTo>
                <a:lnTo>
                  <a:pt x="1307" y="2434"/>
                </a:lnTo>
                <a:lnTo>
                  <a:pt x="1309" y="2434"/>
                </a:lnTo>
                <a:lnTo>
                  <a:pt x="1309" y="2432"/>
                </a:lnTo>
                <a:lnTo>
                  <a:pt x="1310" y="2432"/>
                </a:lnTo>
                <a:lnTo>
                  <a:pt x="1310" y="2431"/>
                </a:lnTo>
                <a:lnTo>
                  <a:pt x="1309" y="2431"/>
                </a:lnTo>
                <a:lnTo>
                  <a:pt x="1307" y="2431"/>
                </a:lnTo>
                <a:lnTo>
                  <a:pt x="1307" y="2432"/>
                </a:lnTo>
                <a:lnTo>
                  <a:pt x="1305" y="2432"/>
                </a:lnTo>
                <a:lnTo>
                  <a:pt x="1305" y="2431"/>
                </a:lnTo>
                <a:lnTo>
                  <a:pt x="1304" y="2431"/>
                </a:lnTo>
                <a:lnTo>
                  <a:pt x="1302" y="2431"/>
                </a:lnTo>
                <a:lnTo>
                  <a:pt x="1302" y="2432"/>
                </a:lnTo>
                <a:lnTo>
                  <a:pt x="1302" y="2431"/>
                </a:lnTo>
                <a:lnTo>
                  <a:pt x="1300" y="2432"/>
                </a:lnTo>
                <a:lnTo>
                  <a:pt x="1300" y="2431"/>
                </a:lnTo>
                <a:lnTo>
                  <a:pt x="1300" y="2429"/>
                </a:lnTo>
                <a:lnTo>
                  <a:pt x="1299" y="2429"/>
                </a:lnTo>
                <a:lnTo>
                  <a:pt x="1299" y="2431"/>
                </a:lnTo>
                <a:lnTo>
                  <a:pt x="1297" y="2431"/>
                </a:lnTo>
                <a:lnTo>
                  <a:pt x="1297" y="2429"/>
                </a:lnTo>
                <a:lnTo>
                  <a:pt x="1297" y="2427"/>
                </a:lnTo>
                <a:lnTo>
                  <a:pt x="1295" y="2427"/>
                </a:lnTo>
                <a:lnTo>
                  <a:pt x="1297" y="2427"/>
                </a:lnTo>
                <a:lnTo>
                  <a:pt x="1295" y="2427"/>
                </a:lnTo>
                <a:lnTo>
                  <a:pt x="1297" y="2426"/>
                </a:lnTo>
                <a:lnTo>
                  <a:pt x="1295" y="2426"/>
                </a:lnTo>
                <a:lnTo>
                  <a:pt x="1297" y="2426"/>
                </a:lnTo>
                <a:lnTo>
                  <a:pt x="1299" y="2426"/>
                </a:lnTo>
                <a:lnTo>
                  <a:pt x="1297" y="2426"/>
                </a:lnTo>
                <a:lnTo>
                  <a:pt x="1297" y="2424"/>
                </a:lnTo>
                <a:lnTo>
                  <a:pt x="1295" y="2424"/>
                </a:lnTo>
                <a:lnTo>
                  <a:pt x="1295" y="2422"/>
                </a:lnTo>
                <a:lnTo>
                  <a:pt x="1297" y="2422"/>
                </a:lnTo>
                <a:lnTo>
                  <a:pt x="1299" y="2421"/>
                </a:lnTo>
                <a:lnTo>
                  <a:pt x="1300" y="2421"/>
                </a:lnTo>
                <a:lnTo>
                  <a:pt x="1300" y="2419"/>
                </a:lnTo>
                <a:lnTo>
                  <a:pt x="1300" y="2421"/>
                </a:lnTo>
                <a:lnTo>
                  <a:pt x="1302" y="2421"/>
                </a:lnTo>
                <a:lnTo>
                  <a:pt x="1304" y="2421"/>
                </a:lnTo>
                <a:lnTo>
                  <a:pt x="1304" y="2419"/>
                </a:lnTo>
                <a:lnTo>
                  <a:pt x="1305" y="2421"/>
                </a:lnTo>
                <a:lnTo>
                  <a:pt x="1307" y="2421"/>
                </a:lnTo>
                <a:lnTo>
                  <a:pt x="1307" y="2419"/>
                </a:lnTo>
                <a:lnTo>
                  <a:pt x="1305" y="2419"/>
                </a:lnTo>
                <a:lnTo>
                  <a:pt x="1304" y="2419"/>
                </a:lnTo>
                <a:lnTo>
                  <a:pt x="1302" y="2419"/>
                </a:lnTo>
                <a:lnTo>
                  <a:pt x="1300" y="2417"/>
                </a:lnTo>
                <a:lnTo>
                  <a:pt x="1300" y="2419"/>
                </a:lnTo>
                <a:lnTo>
                  <a:pt x="1299" y="2419"/>
                </a:lnTo>
                <a:lnTo>
                  <a:pt x="1297" y="2419"/>
                </a:lnTo>
                <a:lnTo>
                  <a:pt x="1297" y="2421"/>
                </a:lnTo>
                <a:lnTo>
                  <a:pt x="1295" y="2421"/>
                </a:lnTo>
                <a:lnTo>
                  <a:pt x="1295" y="2419"/>
                </a:lnTo>
                <a:lnTo>
                  <a:pt x="1295" y="2417"/>
                </a:lnTo>
                <a:lnTo>
                  <a:pt x="1295" y="2416"/>
                </a:lnTo>
                <a:lnTo>
                  <a:pt x="1294" y="2416"/>
                </a:lnTo>
                <a:lnTo>
                  <a:pt x="1294" y="2417"/>
                </a:lnTo>
                <a:lnTo>
                  <a:pt x="1294" y="2419"/>
                </a:lnTo>
                <a:lnTo>
                  <a:pt x="1294" y="2421"/>
                </a:lnTo>
                <a:lnTo>
                  <a:pt x="1292" y="2421"/>
                </a:lnTo>
                <a:lnTo>
                  <a:pt x="1290" y="2421"/>
                </a:lnTo>
                <a:lnTo>
                  <a:pt x="1289" y="2421"/>
                </a:lnTo>
                <a:lnTo>
                  <a:pt x="1289" y="2419"/>
                </a:lnTo>
                <a:lnTo>
                  <a:pt x="1287" y="2419"/>
                </a:lnTo>
                <a:lnTo>
                  <a:pt x="1287" y="2417"/>
                </a:lnTo>
                <a:lnTo>
                  <a:pt x="1285" y="2417"/>
                </a:lnTo>
                <a:lnTo>
                  <a:pt x="1285" y="2416"/>
                </a:lnTo>
                <a:lnTo>
                  <a:pt x="1285" y="2414"/>
                </a:lnTo>
                <a:lnTo>
                  <a:pt x="1285" y="2412"/>
                </a:lnTo>
                <a:lnTo>
                  <a:pt x="1284" y="2412"/>
                </a:lnTo>
                <a:lnTo>
                  <a:pt x="1284" y="2414"/>
                </a:lnTo>
                <a:lnTo>
                  <a:pt x="1282" y="2414"/>
                </a:lnTo>
                <a:lnTo>
                  <a:pt x="1280" y="2414"/>
                </a:lnTo>
                <a:lnTo>
                  <a:pt x="1280" y="2412"/>
                </a:lnTo>
                <a:lnTo>
                  <a:pt x="1279" y="2412"/>
                </a:lnTo>
                <a:lnTo>
                  <a:pt x="1279" y="2411"/>
                </a:lnTo>
                <a:lnTo>
                  <a:pt x="1280" y="2411"/>
                </a:lnTo>
                <a:lnTo>
                  <a:pt x="1280" y="2409"/>
                </a:lnTo>
                <a:lnTo>
                  <a:pt x="1279" y="2409"/>
                </a:lnTo>
                <a:lnTo>
                  <a:pt x="1279" y="2411"/>
                </a:lnTo>
                <a:lnTo>
                  <a:pt x="1277" y="2411"/>
                </a:lnTo>
                <a:lnTo>
                  <a:pt x="1277" y="2409"/>
                </a:lnTo>
                <a:lnTo>
                  <a:pt x="1277" y="2411"/>
                </a:lnTo>
                <a:lnTo>
                  <a:pt x="1277" y="2409"/>
                </a:lnTo>
                <a:lnTo>
                  <a:pt x="1275" y="2409"/>
                </a:lnTo>
                <a:lnTo>
                  <a:pt x="1275" y="2407"/>
                </a:lnTo>
                <a:lnTo>
                  <a:pt x="1274" y="2407"/>
                </a:lnTo>
                <a:lnTo>
                  <a:pt x="1274" y="2406"/>
                </a:lnTo>
                <a:lnTo>
                  <a:pt x="1272" y="2406"/>
                </a:lnTo>
                <a:lnTo>
                  <a:pt x="1272" y="2404"/>
                </a:lnTo>
                <a:lnTo>
                  <a:pt x="1272" y="2402"/>
                </a:lnTo>
                <a:lnTo>
                  <a:pt x="1270" y="2402"/>
                </a:lnTo>
                <a:lnTo>
                  <a:pt x="1270" y="2401"/>
                </a:lnTo>
                <a:lnTo>
                  <a:pt x="1269" y="2401"/>
                </a:lnTo>
                <a:lnTo>
                  <a:pt x="1269" y="2399"/>
                </a:lnTo>
                <a:lnTo>
                  <a:pt x="1267" y="2399"/>
                </a:lnTo>
                <a:lnTo>
                  <a:pt x="1267" y="2397"/>
                </a:lnTo>
                <a:lnTo>
                  <a:pt x="1265" y="2397"/>
                </a:lnTo>
                <a:lnTo>
                  <a:pt x="1265" y="2396"/>
                </a:lnTo>
                <a:lnTo>
                  <a:pt x="1265" y="2394"/>
                </a:lnTo>
                <a:lnTo>
                  <a:pt x="1265" y="2392"/>
                </a:lnTo>
                <a:lnTo>
                  <a:pt x="1267" y="2392"/>
                </a:lnTo>
                <a:lnTo>
                  <a:pt x="1267" y="2391"/>
                </a:lnTo>
                <a:lnTo>
                  <a:pt x="1269" y="2391"/>
                </a:lnTo>
                <a:lnTo>
                  <a:pt x="1270" y="2391"/>
                </a:lnTo>
                <a:lnTo>
                  <a:pt x="1272" y="2389"/>
                </a:lnTo>
                <a:lnTo>
                  <a:pt x="1272" y="2387"/>
                </a:lnTo>
                <a:lnTo>
                  <a:pt x="1274" y="2387"/>
                </a:lnTo>
                <a:lnTo>
                  <a:pt x="1274" y="2386"/>
                </a:lnTo>
                <a:lnTo>
                  <a:pt x="1274" y="2384"/>
                </a:lnTo>
                <a:lnTo>
                  <a:pt x="1275" y="2384"/>
                </a:lnTo>
                <a:lnTo>
                  <a:pt x="1275" y="2386"/>
                </a:lnTo>
                <a:lnTo>
                  <a:pt x="1277" y="2386"/>
                </a:lnTo>
                <a:lnTo>
                  <a:pt x="1277" y="2384"/>
                </a:lnTo>
                <a:lnTo>
                  <a:pt x="1279" y="2384"/>
                </a:lnTo>
                <a:lnTo>
                  <a:pt x="1279" y="2386"/>
                </a:lnTo>
                <a:lnTo>
                  <a:pt x="1280" y="2386"/>
                </a:lnTo>
                <a:lnTo>
                  <a:pt x="1280" y="2387"/>
                </a:lnTo>
                <a:lnTo>
                  <a:pt x="1279" y="2387"/>
                </a:lnTo>
                <a:lnTo>
                  <a:pt x="1279" y="2386"/>
                </a:lnTo>
                <a:lnTo>
                  <a:pt x="1277" y="2386"/>
                </a:lnTo>
                <a:lnTo>
                  <a:pt x="1279" y="2387"/>
                </a:lnTo>
                <a:lnTo>
                  <a:pt x="1279" y="2389"/>
                </a:lnTo>
                <a:lnTo>
                  <a:pt x="1280" y="2389"/>
                </a:lnTo>
                <a:lnTo>
                  <a:pt x="1282" y="2389"/>
                </a:lnTo>
                <a:lnTo>
                  <a:pt x="1284" y="2391"/>
                </a:lnTo>
                <a:lnTo>
                  <a:pt x="1284" y="2392"/>
                </a:lnTo>
                <a:lnTo>
                  <a:pt x="1284" y="2394"/>
                </a:lnTo>
                <a:lnTo>
                  <a:pt x="1285" y="2394"/>
                </a:lnTo>
                <a:lnTo>
                  <a:pt x="1287" y="2394"/>
                </a:lnTo>
                <a:lnTo>
                  <a:pt x="1287" y="2396"/>
                </a:lnTo>
                <a:lnTo>
                  <a:pt x="1285" y="2396"/>
                </a:lnTo>
                <a:lnTo>
                  <a:pt x="1285" y="2397"/>
                </a:lnTo>
                <a:lnTo>
                  <a:pt x="1285" y="2399"/>
                </a:lnTo>
                <a:lnTo>
                  <a:pt x="1287" y="2399"/>
                </a:lnTo>
                <a:lnTo>
                  <a:pt x="1287" y="2397"/>
                </a:lnTo>
                <a:lnTo>
                  <a:pt x="1287" y="2399"/>
                </a:lnTo>
                <a:lnTo>
                  <a:pt x="1289" y="2397"/>
                </a:lnTo>
                <a:lnTo>
                  <a:pt x="1287" y="2397"/>
                </a:lnTo>
                <a:lnTo>
                  <a:pt x="1287" y="2396"/>
                </a:lnTo>
                <a:lnTo>
                  <a:pt x="1289" y="2396"/>
                </a:lnTo>
                <a:lnTo>
                  <a:pt x="1289" y="2394"/>
                </a:lnTo>
                <a:lnTo>
                  <a:pt x="1287" y="2394"/>
                </a:lnTo>
                <a:lnTo>
                  <a:pt x="1287" y="2392"/>
                </a:lnTo>
                <a:lnTo>
                  <a:pt x="1285" y="2392"/>
                </a:lnTo>
                <a:lnTo>
                  <a:pt x="1285" y="2391"/>
                </a:lnTo>
                <a:lnTo>
                  <a:pt x="1285" y="2389"/>
                </a:lnTo>
                <a:lnTo>
                  <a:pt x="1284" y="2389"/>
                </a:lnTo>
                <a:lnTo>
                  <a:pt x="1284" y="2387"/>
                </a:lnTo>
                <a:lnTo>
                  <a:pt x="1282" y="2387"/>
                </a:lnTo>
                <a:lnTo>
                  <a:pt x="1282" y="2386"/>
                </a:lnTo>
                <a:lnTo>
                  <a:pt x="1280" y="2386"/>
                </a:lnTo>
                <a:lnTo>
                  <a:pt x="1280" y="2384"/>
                </a:lnTo>
                <a:lnTo>
                  <a:pt x="1280" y="2382"/>
                </a:lnTo>
                <a:lnTo>
                  <a:pt x="1282" y="2382"/>
                </a:lnTo>
                <a:lnTo>
                  <a:pt x="1282" y="2381"/>
                </a:lnTo>
                <a:lnTo>
                  <a:pt x="1284" y="2381"/>
                </a:lnTo>
                <a:lnTo>
                  <a:pt x="1284" y="2382"/>
                </a:lnTo>
                <a:lnTo>
                  <a:pt x="1285" y="2382"/>
                </a:lnTo>
                <a:lnTo>
                  <a:pt x="1285" y="2384"/>
                </a:lnTo>
                <a:lnTo>
                  <a:pt x="1287" y="2384"/>
                </a:lnTo>
                <a:lnTo>
                  <a:pt x="1287" y="2386"/>
                </a:lnTo>
                <a:lnTo>
                  <a:pt x="1289" y="2386"/>
                </a:lnTo>
                <a:lnTo>
                  <a:pt x="1289" y="2387"/>
                </a:lnTo>
                <a:lnTo>
                  <a:pt x="1289" y="2389"/>
                </a:lnTo>
                <a:lnTo>
                  <a:pt x="1290" y="2389"/>
                </a:lnTo>
                <a:lnTo>
                  <a:pt x="1290" y="2391"/>
                </a:lnTo>
                <a:lnTo>
                  <a:pt x="1292" y="2391"/>
                </a:lnTo>
                <a:lnTo>
                  <a:pt x="1290" y="2391"/>
                </a:lnTo>
                <a:lnTo>
                  <a:pt x="1292" y="2391"/>
                </a:lnTo>
                <a:lnTo>
                  <a:pt x="1292" y="2392"/>
                </a:lnTo>
                <a:lnTo>
                  <a:pt x="1292" y="2394"/>
                </a:lnTo>
                <a:lnTo>
                  <a:pt x="1294" y="2394"/>
                </a:lnTo>
                <a:lnTo>
                  <a:pt x="1295" y="2394"/>
                </a:lnTo>
                <a:lnTo>
                  <a:pt x="1295" y="2396"/>
                </a:lnTo>
                <a:lnTo>
                  <a:pt x="1297" y="2397"/>
                </a:lnTo>
                <a:lnTo>
                  <a:pt x="1297" y="2399"/>
                </a:lnTo>
                <a:lnTo>
                  <a:pt x="1299" y="2399"/>
                </a:lnTo>
                <a:lnTo>
                  <a:pt x="1299" y="2401"/>
                </a:lnTo>
                <a:lnTo>
                  <a:pt x="1300" y="2401"/>
                </a:lnTo>
                <a:lnTo>
                  <a:pt x="1300" y="2399"/>
                </a:lnTo>
                <a:lnTo>
                  <a:pt x="1299" y="2399"/>
                </a:lnTo>
                <a:lnTo>
                  <a:pt x="1299" y="2397"/>
                </a:lnTo>
                <a:lnTo>
                  <a:pt x="1297" y="2397"/>
                </a:lnTo>
                <a:lnTo>
                  <a:pt x="1297" y="2396"/>
                </a:lnTo>
                <a:lnTo>
                  <a:pt x="1297" y="2394"/>
                </a:lnTo>
                <a:lnTo>
                  <a:pt x="1295" y="2394"/>
                </a:lnTo>
                <a:lnTo>
                  <a:pt x="1295" y="2392"/>
                </a:lnTo>
                <a:lnTo>
                  <a:pt x="1294" y="2392"/>
                </a:lnTo>
                <a:lnTo>
                  <a:pt x="1294" y="2391"/>
                </a:lnTo>
                <a:lnTo>
                  <a:pt x="1292" y="2391"/>
                </a:lnTo>
                <a:lnTo>
                  <a:pt x="1292" y="2389"/>
                </a:lnTo>
                <a:lnTo>
                  <a:pt x="1290" y="2389"/>
                </a:lnTo>
                <a:lnTo>
                  <a:pt x="1289" y="2389"/>
                </a:lnTo>
                <a:lnTo>
                  <a:pt x="1289" y="2387"/>
                </a:lnTo>
                <a:lnTo>
                  <a:pt x="1290" y="2387"/>
                </a:lnTo>
                <a:lnTo>
                  <a:pt x="1289" y="2387"/>
                </a:lnTo>
                <a:lnTo>
                  <a:pt x="1289" y="2386"/>
                </a:lnTo>
                <a:lnTo>
                  <a:pt x="1287" y="2384"/>
                </a:lnTo>
                <a:lnTo>
                  <a:pt x="1289" y="2384"/>
                </a:lnTo>
                <a:lnTo>
                  <a:pt x="1289" y="2386"/>
                </a:lnTo>
                <a:lnTo>
                  <a:pt x="1290" y="2386"/>
                </a:lnTo>
                <a:lnTo>
                  <a:pt x="1292" y="2386"/>
                </a:lnTo>
                <a:lnTo>
                  <a:pt x="1292" y="2387"/>
                </a:lnTo>
                <a:lnTo>
                  <a:pt x="1290" y="2387"/>
                </a:lnTo>
                <a:lnTo>
                  <a:pt x="1292" y="2389"/>
                </a:lnTo>
                <a:lnTo>
                  <a:pt x="1292" y="2387"/>
                </a:lnTo>
                <a:lnTo>
                  <a:pt x="1292" y="2389"/>
                </a:lnTo>
                <a:lnTo>
                  <a:pt x="1292" y="2387"/>
                </a:lnTo>
                <a:lnTo>
                  <a:pt x="1294" y="2387"/>
                </a:lnTo>
                <a:lnTo>
                  <a:pt x="1294" y="2389"/>
                </a:lnTo>
                <a:lnTo>
                  <a:pt x="1295" y="2389"/>
                </a:lnTo>
                <a:lnTo>
                  <a:pt x="1295" y="2387"/>
                </a:lnTo>
                <a:lnTo>
                  <a:pt x="1294" y="2387"/>
                </a:lnTo>
                <a:lnTo>
                  <a:pt x="1294" y="2386"/>
                </a:lnTo>
                <a:lnTo>
                  <a:pt x="1294" y="2384"/>
                </a:lnTo>
                <a:lnTo>
                  <a:pt x="1294" y="2382"/>
                </a:lnTo>
                <a:lnTo>
                  <a:pt x="1292" y="2382"/>
                </a:lnTo>
                <a:lnTo>
                  <a:pt x="1292" y="2381"/>
                </a:lnTo>
                <a:lnTo>
                  <a:pt x="1292" y="2379"/>
                </a:lnTo>
                <a:lnTo>
                  <a:pt x="1290" y="2379"/>
                </a:lnTo>
                <a:lnTo>
                  <a:pt x="1290" y="2377"/>
                </a:lnTo>
                <a:lnTo>
                  <a:pt x="1289" y="2377"/>
                </a:lnTo>
                <a:lnTo>
                  <a:pt x="1287" y="2377"/>
                </a:lnTo>
                <a:lnTo>
                  <a:pt x="1287" y="2376"/>
                </a:lnTo>
                <a:lnTo>
                  <a:pt x="1285" y="2376"/>
                </a:lnTo>
                <a:lnTo>
                  <a:pt x="1284" y="2376"/>
                </a:lnTo>
                <a:lnTo>
                  <a:pt x="1285" y="2376"/>
                </a:lnTo>
                <a:lnTo>
                  <a:pt x="1285" y="2377"/>
                </a:lnTo>
                <a:lnTo>
                  <a:pt x="1287" y="2377"/>
                </a:lnTo>
                <a:lnTo>
                  <a:pt x="1285" y="2379"/>
                </a:lnTo>
                <a:lnTo>
                  <a:pt x="1285" y="2377"/>
                </a:lnTo>
                <a:lnTo>
                  <a:pt x="1284" y="2377"/>
                </a:lnTo>
                <a:lnTo>
                  <a:pt x="1284" y="2376"/>
                </a:lnTo>
                <a:lnTo>
                  <a:pt x="1282" y="2376"/>
                </a:lnTo>
                <a:lnTo>
                  <a:pt x="1280" y="2376"/>
                </a:lnTo>
                <a:lnTo>
                  <a:pt x="1279" y="2376"/>
                </a:lnTo>
                <a:lnTo>
                  <a:pt x="1279" y="2374"/>
                </a:lnTo>
                <a:lnTo>
                  <a:pt x="1277" y="2374"/>
                </a:lnTo>
                <a:lnTo>
                  <a:pt x="1277" y="2372"/>
                </a:lnTo>
                <a:lnTo>
                  <a:pt x="1277" y="2371"/>
                </a:lnTo>
                <a:lnTo>
                  <a:pt x="1275" y="2371"/>
                </a:lnTo>
                <a:lnTo>
                  <a:pt x="1275" y="2369"/>
                </a:lnTo>
                <a:lnTo>
                  <a:pt x="1275" y="2367"/>
                </a:lnTo>
                <a:lnTo>
                  <a:pt x="1275" y="2366"/>
                </a:lnTo>
                <a:lnTo>
                  <a:pt x="1274" y="2366"/>
                </a:lnTo>
                <a:lnTo>
                  <a:pt x="1274" y="2364"/>
                </a:lnTo>
                <a:lnTo>
                  <a:pt x="1274" y="2362"/>
                </a:lnTo>
                <a:lnTo>
                  <a:pt x="1272" y="2362"/>
                </a:lnTo>
                <a:lnTo>
                  <a:pt x="1272" y="2361"/>
                </a:lnTo>
                <a:lnTo>
                  <a:pt x="1272" y="2359"/>
                </a:lnTo>
                <a:lnTo>
                  <a:pt x="1270" y="2359"/>
                </a:lnTo>
                <a:lnTo>
                  <a:pt x="1270" y="2361"/>
                </a:lnTo>
                <a:lnTo>
                  <a:pt x="1269" y="2361"/>
                </a:lnTo>
                <a:lnTo>
                  <a:pt x="1269" y="2362"/>
                </a:lnTo>
                <a:lnTo>
                  <a:pt x="1269" y="2364"/>
                </a:lnTo>
                <a:lnTo>
                  <a:pt x="1270" y="2364"/>
                </a:lnTo>
                <a:lnTo>
                  <a:pt x="1270" y="2366"/>
                </a:lnTo>
                <a:lnTo>
                  <a:pt x="1270" y="2367"/>
                </a:lnTo>
                <a:lnTo>
                  <a:pt x="1272" y="2367"/>
                </a:lnTo>
                <a:lnTo>
                  <a:pt x="1272" y="2369"/>
                </a:lnTo>
                <a:lnTo>
                  <a:pt x="1274" y="2369"/>
                </a:lnTo>
                <a:lnTo>
                  <a:pt x="1274" y="2371"/>
                </a:lnTo>
                <a:lnTo>
                  <a:pt x="1274" y="2372"/>
                </a:lnTo>
                <a:lnTo>
                  <a:pt x="1274" y="2374"/>
                </a:lnTo>
                <a:lnTo>
                  <a:pt x="1272" y="2374"/>
                </a:lnTo>
                <a:lnTo>
                  <a:pt x="1272" y="2376"/>
                </a:lnTo>
                <a:lnTo>
                  <a:pt x="1274" y="2376"/>
                </a:lnTo>
                <a:lnTo>
                  <a:pt x="1272" y="2376"/>
                </a:lnTo>
                <a:lnTo>
                  <a:pt x="1274" y="2377"/>
                </a:lnTo>
                <a:lnTo>
                  <a:pt x="1274" y="2379"/>
                </a:lnTo>
                <a:lnTo>
                  <a:pt x="1272" y="2379"/>
                </a:lnTo>
                <a:lnTo>
                  <a:pt x="1270" y="2379"/>
                </a:lnTo>
                <a:lnTo>
                  <a:pt x="1269" y="2379"/>
                </a:lnTo>
                <a:lnTo>
                  <a:pt x="1267" y="2379"/>
                </a:lnTo>
                <a:lnTo>
                  <a:pt x="1267" y="2381"/>
                </a:lnTo>
                <a:lnTo>
                  <a:pt x="1265" y="2381"/>
                </a:lnTo>
                <a:lnTo>
                  <a:pt x="1265" y="2382"/>
                </a:lnTo>
                <a:lnTo>
                  <a:pt x="1265" y="2384"/>
                </a:lnTo>
                <a:lnTo>
                  <a:pt x="1265" y="2386"/>
                </a:lnTo>
                <a:lnTo>
                  <a:pt x="1267" y="2386"/>
                </a:lnTo>
                <a:lnTo>
                  <a:pt x="1265" y="2386"/>
                </a:lnTo>
                <a:lnTo>
                  <a:pt x="1267" y="2386"/>
                </a:lnTo>
                <a:lnTo>
                  <a:pt x="1267" y="2387"/>
                </a:lnTo>
                <a:lnTo>
                  <a:pt x="1265" y="2387"/>
                </a:lnTo>
                <a:lnTo>
                  <a:pt x="1265" y="2389"/>
                </a:lnTo>
                <a:lnTo>
                  <a:pt x="1265" y="2391"/>
                </a:lnTo>
                <a:lnTo>
                  <a:pt x="1265" y="2392"/>
                </a:lnTo>
                <a:lnTo>
                  <a:pt x="1264" y="2392"/>
                </a:lnTo>
                <a:lnTo>
                  <a:pt x="1262" y="2392"/>
                </a:lnTo>
                <a:lnTo>
                  <a:pt x="1262" y="2391"/>
                </a:lnTo>
                <a:lnTo>
                  <a:pt x="1260" y="2391"/>
                </a:lnTo>
                <a:lnTo>
                  <a:pt x="1260" y="2392"/>
                </a:lnTo>
                <a:lnTo>
                  <a:pt x="1259" y="2391"/>
                </a:lnTo>
                <a:lnTo>
                  <a:pt x="1259" y="2389"/>
                </a:lnTo>
                <a:lnTo>
                  <a:pt x="1257" y="2389"/>
                </a:lnTo>
                <a:lnTo>
                  <a:pt x="1257" y="2387"/>
                </a:lnTo>
                <a:lnTo>
                  <a:pt x="1257" y="2386"/>
                </a:lnTo>
                <a:lnTo>
                  <a:pt x="1255" y="2386"/>
                </a:lnTo>
                <a:lnTo>
                  <a:pt x="1255" y="2384"/>
                </a:lnTo>
                <a:lnTo>
                  <a:pt x="1254" y="2384"/>
                </a:lnTo>
                <a:lnTo>
                  <a:pt x="1255" y="2384"/>
                </a:lnTo>
                <a:lnTo>
                  <a:pt x="1255" y="2382"/>
                </a:lnTo>
                <a:lnTo>
                  <a:pt x="1254" y="2382"/>
                </a:lnTo>
                <a:lnTo>
                  <a:pt x="1254" y="2384"/>
                </a:lnTo>
                <a:lnTo>
                  <a:pt x="1254" y="2382"/>
                </a:lnTo>
                <a:lnTo>
                  <a:pt x="1252" y="2382"/>
                </a:lnTo>
                <a:lnTo>
                  <a:pt x="1254" y="2382"/>
                </a:lnTo>
                <a:lnTo>
                  <a:pt x="1254" y="2381"/>
                </a:lnTo>
                <a:lnTo>
                  <a:pt x="1252" y="2381"/>
                </a:lnTo>
                <a:lnTo>
                  <a:pt x="1250" y="2381"/>
                </a:lnTo>
                <a:lnTo>
                  <a:pt x="1250" y="2379"/>
                </a:lnTo>
                <a:lnTo>
                  <a:pt x="1252" y="2377"/>
                </a:lnTo>
                <a:lnTo>
                  <a:pt x="1250" y="2376"/>
                </a:lnTo>
                <a:lnTo>
                  <a:pt x="1250" y="2377"/>
                </a:lnTo>
                <a:lnTo>
                  <a:pt x="1249" y="2377"/>
                </a:lnTo>
                <a:lnTo>
                  <a:pt x="1247" y="2377"/>
                </a:lnTo>
                <a:lnTo>
                  <a:pt x="1247" y="2376"/>
                </a:lnTo>
                <a:lnTo>
                  <a:pt x="1245" y="2376"/>
                </a:lnTo>
                <a:lnTo>
                  <a:pt x="1244" y="2376"/>
                </a:lnTo>
                <a:lnTo>
                  <a:pt x="1242" y="2376"/>
                </a:lnTo>
                <a:lnTo>
                  <a:pt x="1242" y="2374"/>
                </a:lnTo>
                <a:lnTo>
                  <a:pt x="1240" y="2374"/>
                </a:lnTo>
                <a:lnTo>
                  <a:pt x="1240" y="2372"/>
                </a:lnTo>
                <a:lnTo>
                  <a:pt x="1240" y="2371"/>
                </a:lnTo>
                <a:lnTo>
                  <a:pt x="1239" y="2371"/>
                </a:lnTo>
                <a:lnTo>
                  <a:pt x="1240" y="2371"/>
                </a:lnTo>
                <a:lnTo>
                  <a:pt x="1240" y="2369"/>
                </a:lnTo>
                <a:lnTo>
                  <a:pt x="1239" y="2369"/>
                </a:lnTo>
                <a:lnTo>
                  <a:pt x="1239" y="2367"/>
                </a:lnTo>
                <a:lnTo>
                  <a:pt x="1237" y="2367"/>
                </a:lnTo>
                <a:lnTo>
                  <a:pt x="1239" y="2367"/>
                </a:lnTo>
                <a:lnTo>
                  <a:pt x="1239" y="2366"/>
                </a:lnTo>
                <a:lnTo>
                  <a:pt x="1237" y="2366"/>
                </a:lnTo>
                <a:lnTo>
                  <a:pt x="1237" y="2364"/>
                </a:lnTo>
                <a:lnTo>
                  <a:pt x="1237" y="2362"/>
                </a:lnTo>
                <a:lnTo>
                  <a:pt x="1237" y="2361"/>
                </a:lnTo>
                <a:lnTo>
                  <a:pt x="1237" y="2359"/>
                </a:lnTo>
                <a:lnTo>
                  <a:pt x="1239" y="2359"/>
                </a:lnTo>
                <a:lnTo>
                  <a:pt x="1239" y="2361"/>
                </a:lnTo>
                <a:lnTo>
                  <a:pt x="1239" y="2359"/>
                </a:lnTo>
                <a:lnTo>
                  <a:pt x="1240" y="2359"/>
                </a:lnTo>
                <a:lnTo>
                  <a:pt x="1240" y="2357"/>
                </a:lnTo>
                <a:lnTo>
                  <a:pt x="1240" y="2356"/>
                </a:lnTo>
                <a:lnTo>
                  <a:pt x="1240" y="2357"/>
                </a:lnTo>
                <a:lnTo>
                  <a:pt x="1242" y="2357"/>
                </a:lnTo>
                <a:lnTo>
                  <a:pt x="1244" y="2357"/>
                </a:lnTo>
                <a:lnTo>
                  <a:pt x="1242" y="2357"/>
                </a:lnTo>
                <a:lnTo>
                  <a:pt x="1244" y="2357"/>
                </a:lnTo>
                <a:lnTo>
                  <a:pt x="1244" y="2356"/>
                </a:lnTo>
                <a:lnTo>
                  <a:pt x="1242" y="2356"/>
                </a:lnTo>
                <a:lnTo>
                  <a:pt x="1240" y="2356"/>
                </a:lnTo>
                <a:lnTo>
                  <a:pt x="1239" y="2356"/>
                </a:lnTo>
                <a:lnTo>
                  <a:pt x="1237" y="2356"/>
                </a:lnTo>
                <a:lnTo>
                  <a:pt x="1237" y="2354"/>
                </a:lnTo>
                <a:lnTo>
                  <a:pt x="1235" y="2354"/>
                </a:lnTo>
                <a:lnTo>
                  <a:pt x="1234" y="2354"/>
                </a:lnTo>
                <a:lnTo>
                  <a:pt x="1234" y="2352"/>
                </a:lnTo>
                <a:lnTo>
                  <a:pt x="1232" y="2352"/>
                </a:lnTo>
                <a:lnTo>
                  <a:pt x="1230" y="2352"/>
                </a:lnTo>
                <a:lnTo>
                  <a:pt x="1230" y="2351"/>
                </a:lnTo>
                <a:lnTo>
                  <a:pt x="1229" y="2351"/>
                </a:lnTo>
                <a:lnTo>
                  <a:pt x="1230" y="2351"/>
                </a:lnTo>
                <a:lnTo>
                  <a:pt x="1229" y="2349"/>
                </a:lnTo>
                <a:lnTo>
                  <a:pt x="1227" y="2349"/>
                </a:lnTo>
                <a:lnTo>
                  <a:pt x="1227" y="2347"/>
                </a:lnTo>
                <a:lnTo>
                  <a:pt x="1225" y="2347"/>
                </a:lnTo>
                <a:lnTo>
                  <a:pt x="1225" y="2346"/>
                </a:lnTo>
                <a:lnTo>
                  <a:pt x="1227" y="2346"/>
                </a:lnTo>
                <a:lnTo>
                  <a:pt x="1227" y="2344"/>
                </a:lnTo>
                <a:lnTo>
                  <a:pt x="1229" y="2344"/>
                </a:lnTo>
                <a:lnTo>
                  <a:pt x="1229" y="2342"/>
                </a:lnTo>
                <a:lnTo>
                  <a:pt x="1230" y="2342"/>
                </a:lnTo>
                <a:lnTo>
                  <a:pt x="1230" y="2344"/>
                </a:lnTo>
                <a:lnTo>
                  <a:pt x="1232" y="2344"/>
                </a:lnTo>
                <a:lnTo>
                  <a:pt x="1234" y="2344"/>
                </a:lnTo>
                <a:lnTo>
                  <a:pt x="1234" y="2342"/>
                </a:lnTo>
                <a:lnTo>
                  <a:pt x="1234" y="2344"/>
                </a:lnTo>
                <a:lnTo>
                  <a:pt x="1234" y="2342"/>
                </a:lnTo>
                <a:lnTo>
                  <a:pt x="1235" y="2342"/>
                </a:lnTo>
                <a:lnTo>
                  <a:pt x="1237" y="2341"/>
                </a:lnTo>
                <a:lnTo>
                  <a:pt x="1237" y="2339"/>
                </a:lnTo>
                <a:lnTo>
                  <a:pt x="1237" y="2341"/>
                </a:lnTo>
                <a:lnTo>
                  <a:pt x="1235" y="2341"/>
                </a:lnTo>
                <a:lnTo>
                  <a:pt x="1234" y="2341"/>
                </a:lnTo>
                <a:lnTo>
                  <a:pt x="1232" y="2342"/>
                </a:lnTo>
                <a:lnTo>
                  <a:pt x="1230" y="2342"/>
                </a:lnTo>
                <a:lnTo>
                  <a:pt x="1230" y="2341"/>
                </a:lnTo>
                <a:lnTo>
                  <a:pt x="1230" y="2342"/>
                </a:lnTo>
                <a:lnTo>
                  <a:pt x="1229" y="2342"/>
                </a:lnTo>
                <a:lnTo>
                  <a:pt x="1229" y="2344"/>
                </a:lnTo>
                <a:lnTo>
                  <a:pt x="1227" y="2344"/>
                </a:lnTo>
                <a:lnTo>
                  <a:pt x="1227" y="2342"/>
                </a:lnTo>
                <a:lnTo>
                  <a:pt x="1227" y="2344"/>
                </a:lnTo>
                <a:lnTo>
                  <a:pt x="1225" y="2344"/>
                </a:lnTo>
                <a:lnTo>
                  <a:pt x="1225" y="2342"/>
                </a:lnTo>
                <a:lnTo>
                  <a:pt x="1224" y="2342"/>
                </a:lnTo>
                <a:lnTo>
                  <a:pt x="1225" y="2342"/>
                </a:lnTo>
                <a:lnTo>
                  <a:pt x="1225" y="2341"/>
                </a:lnTo>
                <a:lnTo>
                  <a:pt x="1224" y="2341"/>
                </a:lnTo>
                <a:lnTo>
                  <a:pt x="1222" y="2341"/>
                </a:lnTo>
                <a:lnTo>
                  <a:pt x="1222" y="2339"/>
                </a:lnTo>
                <a:lnTo>
                  <a:pt x="1224" y="2339"/>
                </a:lnTo>
                <a:lnTo>
                  <a:pt x="1224" y="2337"/>
                </a:lnTo>
                <a:lnTo>
                  <a:pt x="1222" y="2337"/>
                </a:lnTo>
                <a:lnTo>
                  <a:pt x="1222" y="2339"/>
                </a:lnTo>
                <a:lnTo>
                  <a:pt x="1220" y="2339"/>
                </a:lnTo>
                <a:lnTo>
                  <a:pt x="1220" y="2337"/>
                </a:lnTo>
                <a:lnTo>
                  <a:pt x="1219" y="2337"/>
                </a:lnTo>
                <a:lnTo>
                  <a:pt x="1219" y="2336"/>
                </a:lnTo>
                <a:lnTo>
                  <a:pt x="1219" y="2334"/>
                </a:lnTo>
                <a:lnTo>
                  <a:pt x="1220" y="2334"/>
                </a:lnTo>
                <a:lnTo>
                  <a:pt x="1220" y="2332"/>
                </a:lnTo>
                <a:lnTo>
                  <a:pt x="1219" y="2332"/>
                </a:lnTo>
                <a:lnTo>
                  <a:pt x="1219" y="2331"/>
                </a:lnTo>
                <a:lnTo>
                  <a:pt x="1220" y="2331"/>
                </a:lnTo>
                <a:lnTo>
                  <a:pt x="1222" y="2331"/>
                </a:lnTo>
                <a:lnTo>
                  <a:pt x="1220" y="2331"/>
                </a:lnTo>
                <a:lnTo>
                  <a:pt x="1222" y="2331"/>
                </a:lnTo>
                <a:lnTo>
                  <a:pt x="1222" y="2329"/>
                </a:lnTo>
                <a:lnTo>
                  <a:pt x="1224" y="2329"/>
                </a:lnTo>
                <a:lnTo>
                  <a:pt x="1225" y="2329"/>
                </a:lnTo>
                <a:lnTo>
                  <a:pt x="1227" y="2329"/>
                </a:lnTo>
                <a:lnTo>
                  <a:pt x="1229" y="2329"/>
                </a:lnTo>
                <a:lnTo>
                  <a:pt x="1230" y="2329"/>
                </a:lnTo>
                <a:lnTo>
                  <a:pt x="1232" y="2329"/>
                </a:lnTo>
                <a:lnTo>
                  <a:pt x="1232" y="2327"/>
                </a:lnTo>
                <a:lnTo>
                  <a:pt x="1234" y="2327"/>
                </a:lnTo>
                <a:lnTo>
                  <a:pt x="1235" y="2327"/>
                </a:lnTo>
                <a:lnTo>
                  <a:pt x="1237" y="2327"/>
                </a:lnTo>
                <a:lnTo>
                  <a:pt x="1239" y="2327"/>
                </a:lnTo>
                <a:lnTo>
                  <a:pt x="1240" y="2327"/>
                </a:lnTo>
                <a:lnTo>
                  <a:pt x="1240" y="2329"/>
                </a:lnTo>
                <a:lnTo>
                  <a:pt x="1242" y="2329"/>
                </a:lnTo>
                <a:lnTo>
                  <a:pt x="1242" y="2331"/>
                </a:lnTo>
                <a:lnTo>
                  <a:pt x="1244" y="2331"/>
                </a:lnTo>
                <a:lnTo>
                  <a:pt x="1245" y="2331"/>
                </a:lnTo>
                <a:lnTo>
                  <a:pt x="1247" y="2331"/>
                </a:lnTo>
                <a:lnTo>
                  <a:pt x="1247" y="2332"/>
                </a:lnTo>
                <a:lnTo>
                  <a:pt x="1247" y="2334"/>
                </a:lnTo>
                <a:lnTo>
                  <a:pt x="1249" y="2334"/>
                </a:lnTo>
                <a:lnTo>
                  <a:pt x="1249" y="2336"/>
                </a:lnTo>
                <a:lnTo>
                  <a:pt x="1250" y="2336"/>
                </a:lnTo>
                <a:lnTo>
                  <a:pt x="1252" y="2336"/>
                </a:lnTo>
                <a:lnTo>
                  <a:pt x="1252" y="2337"/>
                </a:lnTo>
                <a:lnTo>
                  <a:pt x="1254" y="2337"/>
                </a:lnTo>
                <a:lnTo>
                  <a:pt x="1254" y="2336"/>
                </a:lnTo>
                <a:lnTo>
                  <a:pt x="1252" y="2336"/>
                </a:lnTo>
                <a:lnTo>
                  <a:pt x="1252" y="2334"/>
                </a:lnTo>
                <a:lnTo>
                  <a:pt x="1252" y="2336"/>
                </a:lnTo>
                <a:lnTo>
                  <a:pt x="1250" y="2334"/>
                </a:lnTo>
                <a:lnTo>
                  <a:pt x="1249" y="2334"/>
                </a:lnTo>
                <a:lnTo>
                  <a:pt x="1249" y="2332"/>
                </a:lnTo>
                <a:lnTo>
                  <a:pt x="1249" y="2331"/>
                </a:lnTo>
                <a:lnTo>
                  <a:pt x="1247" y="2331"/>
                </a:lnTo>
                <a:lnTo>
                  <a:pt x="1247" y="2329"/>
                </a:lnTo>
                <a:lnTo>
                  <a:pt x="1245" y="2329"/>
                </a:lnTo>
                <a:lnTo>
                  <a:pt x="1245" y="2327"/>
                </a:lnTo>
                <a:lnTo>
                  <a:pt x="1244" y="2327"/>
                </a:lnTo>
                <a:lnTo>
                  <a:pt x="1244" y="2326"/>
                </a:lnTo>
                <a:lnTo>
                  <a:pt x="1245" y="2326"/>
                </a:lnTo>
                <a:lnTo>
                  <a:pt x="1245" y="2324"/>
                </a:lnTo>
                <a:lnTo>
                  <a:pt x="1247" y="2324"/>
                </a:lnTo>
                <a:lnTo>
                  <a:pt x="1247" y="2326"/>
                </a:lnTo>
                <a:lnTo>
                  <a:pt x="1249" y="2326"/>
                </a:lnTo>
                <a:lnTo>
                  <a:pt x="1249" y="2327"/>
                </a:lnTo>
                <a:lnTo>
                  <a:pt x="1250" y="2327"/>
                </a:lnTo>
                <a:lnTo>
                  <a:pt x="1252" y="2327"/>
                </a:lnTo>
                <a:lnTo>
                  <a:pt x="1252" y="2329"/>
                </a:lnTo>
                <a:lnTo>
                  <a:pt x="1252" y="2327"/>
                </a:lnTo>
                <a:lnTo>
                  <a:pt x="1252" y="2329"/>
                </a:lnTo>
                <a:lnTo>
                  <a:pt x="1254" y="2329"/>
                </a:lnTo>
                <a:lnTo>
                  <a:pt x="1254" y="2331"/>
                </a:lnTo>
                <a:lnTo>
                  <a:pt x="1254" y="2332"/>
                </a:lnTo>
                <a:lnTo>
                  <a:pt x="1255" y="2332"/>
                </a:lnTo>
                <a:lnTo>
                  <a:pt x="1255" y="2331"/>
                </a:lnTo>
                <a:lnTo>
                  <a:pt x="1255" y="2332"/>
                </a:lnTo>
                <a:lnTo>
                  <a:pt x="1257" y="2332"/>
                </a:lnTo>
                <a:lnTo>
                  <a:pt x="1257" y="2334"/>
                </a:lnTo>
                <a:lnTo>
                  <a:pt x="1259" y="2334"/>
                </a:lnTo>
                <a:lnTo>
                  <a:pt x="1260" y="2334"/>
                </a:lnTo>
                <a:lnTo>
                  <a:pt x="1259" y="2334"/>
                </a:lnTo>
                <a:lnTo>
                  <a:pt x="1259" y="2332"/>
                </a:lnTo>
                <a:lnTo>
                  <a:pt x="1257" y="2332"/>
                </a:lnTo>
                <a:lnTo>
                  <a:pt x="1257" y="2331"/>
                </a:lnTo>
                <a:lnTo>
                  <a:pt x="1257" y="2329"/>
                </a:lnTo>
                <a:lnTo>
                  <a:pt x="1255" y="2329"/>
                </a:lnTo>
                <a:lnTo>
                  <a:pt x="1255" y="2327"/>
                </a:lnTo>
                <a:lnTo>
                  <a:pt x="1254" y="2327"/>
                </a:lnTo>
                <a:lnTo>
                  <a:pt x="1252" y="2326"/>
                </a:lnTo>
                <a:lnTo>
                  <a:pt x="1250" y="2326"/>
                </a:lnTo>
                <a:lnTo>
                  <a:pt x="1250" y="2324"/>
                </a:lnTo>
                <a:lnTo>
                  <a:pt x="1252" y="2324"/>
                </a:lnTo>
                <a:lnTo>
                  <a:pt x="1252" y="2322"/>
                </a:lnTo>
                <a:lnTo>
                  <a:pt x="1254" y="2322"/>
                </a:lnTo>
                <a:lnTo>
                  <a:pt x="1255" y="2322"/>
                </a:lnTo>
                <a:lnTo>
                  <a:pt x="1257" y="2322"/>
                </a:lnTo>
                <a:lnTo>
                  <a:pt x="1257" y="2324"/>
                </a:lnTo>
                <a:lnTo>
                  <a:pt x="1257" y="2326"/>
                </a:lnTo>
                <a:lnTo>
                  <a:pt x="1259" y="2326"/>
                </a:lnTo>
                <a:lnTo>
                  <a:pt x="1259" y="2327"/>
                </a:lnTo>
                <a:lnTo>
                  <a:pt x="1260" y="2327"/>
                </a:lnTo>
                <a:lnTo>
                  <a:pt x="1260" y="2329"/>
                </a:lnTo>
                <a:lnTo>
                  <a:pt x="1262" y="2329"/>
                </a:lnTo>
                <a:lnTo>
                  <a:pt x="1262" y="2327"/>
                </a:lnTo>
                <a:lnTo>
                  <a:pt x="1264" y="2327"/>
                </a:lnTo>
                <a:lnTo>
                  <a:pt x="1264" y="2326"/>
                </a:lnTo>
                <a:lnTo>
                  <a:pt x="1262" y="2327"/>
                </a:lnTo>
                <a:lnTo>
                  <a:pt x="1260" y="2327"/>
                </a:lnTo>
                <a:lnTo>
                  <a:pt x="1260" y="2326"/>
                </a:lnTo>
                <a:lnTo>
                  <a:pt x="1259" y="2326"/>
                </a:lnTo>
                <a:lnTo>
                  <a:pt x="1259" y="2324"/>
                </a:lnTo>
                <a:lnTo>
                  <a:pt x="1259" y="2322"/>
                </a:lnTo>
                <a:lnTo>
                  <a:pt x="1257" y="2322"/>
                </a:lnTo>
                <a:lnTo>
                  <a:pt x="1257" y="2321"/>
                </a:lnTo>
                <a:lnTo>
                  <a:pt x="1257" y="2319"/>
                </a:lnTo>
                <a:lnTo>
                  <a:pt x="1257" y="2317"/>
                </a:lnTo>
                <a:lnTo>
                  <a:pt x="1259" y="2317"/>
                </a:lnTo>
                <a:lnTo>
                  <a:pt x="1260" y="2317"/>
                </a:lnTo>
                <a:lnTo>
                  <a:pt x="1262" y="2317"/>
                </a:lnTo>
                <a:lnTo>
                  <a:pt x="1262" y="2319"/>
                </a:lnTo>
                <a:lnTo>
                  <a:pt x="1264" y="2319"/>
                </a:lnTo>
                <a:lnTo>
                  <a:pt x="1265" y="2319"/>
                </a:lnTo>
                <a:lnTo>
                  <a:pt x="1265" y="2321"/>
                </a:lnTo>
                <a:lnTo>
                  <a:pt x="1265" y="2322"/>
                </a:lnTo>
                <a:lnTo>
                  <a:pt x="1267" y="2322"/>
                </a:lnTo>
                <a:lnTo>
                  <a:pt x="1267" y="2324"/>
                </a:lnTo>
                <a:lnTo>
                  <a:pt x="1269" y="2324"/>
                </a:lnTo>
                <a:lnTo>
                  <a:pt x="1269" y="2326"/>
                </a:lnTo>
                <a:lnTo>
                  <a:pt x="1270" y="2326"/>
                </a:lnTo>
                <a:lnTo>
                  <a:pt x="1270" y="2324"/>
                </a:lnTo>
                <a:lnTo>
                  <a:pt x="1269" y="2324"/>
                </a:lnTo>
                <a:lnTo>
                  <a:pt x="1269" y="2322"/>
                </a:lnTo>
                <a:lnTo>
                  <a:pt x="1267" y="2322"/>
                </a:lnTo>
                <a:lnTo>
                  <a:pt x="1267" y="2321"/>
                </a:lnTo>
                <a:lnTo>
                  <a:pt x="1265" y="2321"/>
                </a:lnTo>
                <a:lnTo>
                  <a:pt x="1267" y="2321"/>
                </a:lnTo>
                <a:lnTo>
                  <a:pt x="1265" y="2319"/>
                </a:lnTo>
                <a:lnTo>
                  <a:pt x="1264" y="2319"/>
                </a:lnTo>
                <a:lnTo>
                  <a:pt x="1264" y="2317"/>
                </a:lnTo>
                <a:lnTo>
                  <a:pt x="1262" y="2316"/>
                </a:lnTo>
                <a:lnTo>
                  <a:pt x="1260" y="2316"/>
                </a:lnTo>
                <a:lnTo>
                  <a:pt x="1259" y="2316"/>
                </a:lnTo>
                <a:lnTo>
                  <a:pt x="1257" y="2316"/>
                </a:lnTo>
                <a:lnTo>
                  <a:pt x="1255" y="2316"/>
                </a:lnTo>
                <a:lnTo>
                  <a:pt x="1255" y="2317"/>
                </a:lnTo>
                <a:lnTo>
                  <a:pt x="1254" y="2317"/>
                </a:lnTo>
                <a:lnTo>
                  <a:pt x="1252" y="2317"/>
                </a:lnTo>
                <a:lnTo>
                  <a:pt x="1250" y="2317"/>
                </a:lnTo>
                <a:lnTo>
                  <a:pt x="1250" y="2316"/>
                </a:lnTo>
                <a:lnTo>
                  <a:pt x="1249" y="2316"/>
                </a:lnTo>
                <a:lnTo>
                  <a:pt x="1249" y="2317"/>
                </a:lnTo>
                <a:lnTo>
                  <a:pt x="1249" y="2316"/>
                </a:lnTo>
                <a:lnTo>
                  <a:pt x="1247" y="2316"/>
                </a:lnTo>
                <a:lnTo>
                  <a:pt x="1245" y="2316"/>
                </a:lnTo>
                <a:lnTo>
                  <a:pt x="1245" y="2314"/>
                </a:lnTo>
                <a:lnTo>
                  <a:pt x="1244" y="2314"/>
                </a:lnTo>
                <a:lnTo>
                  <a:pt x="1244" y="2312"/>
                </a:lnTo>
                <a:lnTo>
                  <a:pt x="1242" y="2312"/>
                </a:lnTo>
                <a:lnTo>
                  <a:pt x="1240" y="2312"/>
                </a:lnTo>
                <a:lnTo>
                  <a:pt x="1239" y="2312"/>
                </a:lnTo>
                <a:lnTo>
                  <a:pt x="1239" y="2311"/>
                </a:lnTo>
                <a:lnTo>
                  <a:pt x="1240" y="2311"/>
                </a:lnTo>
                <a:lnTo>
                  <a:pt x="1239" y="2311"/>
                </a:lnTo>
                <a:lnTo>
                  <a:pt x="1239" y="2309"/>
                </a:lnTo>
                <a:lnTo>
                  <a:pt x="1239" y="2311"/>
                </a:lnTo>
                <a:lnTo>
                  <a:pt x="1239" y="2309"/>
                </a:lnTo>
                <a:lnTo>
                  <a:pt x="1237" y="2309"/>
                </a:lnTo>
                <a:lnTo>
                  <a:pt x="1235" y="2309"/>
                </a:lnTo>
                <a:lnTo>
                  <a:pt x="1234" y="2309"/>
                </a:lnTo>
                <a:lnTo>
                  <a:pt x="1232" y="2309"/>
                </a:lnTo>
                <a:lnTo>
                  <a:pt x="1230" y="2309"/>
                </a:lnTo>
                <a:lnTo>
                  <a:pt x="1229" y="2309"/>
                </a:lnTo>
                <a:lnTo>
                  <a:pt x="1227" y="2309"/>
                </a:lnTo>
                <a:lnTo>
                  <a:pt x="1227" y="2307"/>
                </a:lnTo>
                <a:lnTo>
                  <a:pt x="1225" y="2307"/>
                </a:lnTo>
                <a:lnTo>
                  <a:pt x="1224" y="2307"/>
                </a:lnTo>
                <a:lnTo>
                  <a:pt x="1224" y="2309"/>
                </a:lnTo>
                <a:lnTo>
                  <a:pt x="1222" y="2309"/>
                </a:lnTo>
                <a:lnTo>
                  <a:pt x="1220" y="2309"/>
                </a:lnTo>
                <a:lnTo>
                  <a:pt x="1220" y="2307"/>
                </a:lnTo>
                <a:lnTo>
                  <a:pt x="1219" y="2307"/>
                </a:lnTo>
                <a:lnTo>
                  <a:pt x="1220" y="2307"/>
                </a:lnTo>
                <a:lnTo>
                  <a:pt x="1220" y="2306"/>
                </a:lnTo>
                <a:lnTo>
                  <a:pt x="1222" y="2306"/>
                </a:lnTo>
                <a:lnTo>
                  <a:pt x="1224" y="2306"/>
                </a:lnTo>
                <a:lnTo>
                  <a:pt x="1225" y="2304"/>
                </a:lnTo>
                <a:lnTo>
                  <a:pt x="1225" y="2302"/>
                </a:lnTo>
                <a:lnTo>
                  <a:pt x="1227" y="2302"/>
                </a:lnTo>
                <a:lnTo>
                  <a:pt x="1229" y="2302"/>
                </a:lnTo>
                <a:lnTo>
                  <a:pt x="1230" y="2302"/>
                </a:lnTo>
                <a:lnTo>
                  <a:pt x="1230" y="2301"/>
                </a:lnTo>
                <a:lnTo>
                  <a:pt x="1232" y="2301"/>
                </a:lnTo>
                <a:lnTo>
                  <a:pt x="1232" y="2299"/>
                </a:lnTo>
                <a:lnTo>
                  <a:pt x="1234" y="2299"/>
                </a:lnTo>
                <a:lnTo>
                  <a:pt x="1235" y="2299"/>
                </a:lnTo>
                <a:lnTo>
                  <a:pt x="1237" y="2299"/>
                </a:lnTo>
                <a:lnTo>
                  <a:pt x="1237" y="2297"/>
                </a:lnTo>
                <a:lnTo>
                  <a:pt x="1235" y="2297"/>
                </a:lnTo>
                <a:lnTo>
                  <a:pt x="1234" y="2297"/>
                </a:lnTo>
                <a:lnTo>
                  <a:pt x="1232" y="2297"/>
                </a:lnTo>
                <a:lnTo>
                  <a:pt x="1232" y="2299"/>
                </a:lnTo>
                <a:lnTo>
                  <a:pt x="1230" y="2299"/>
                </a:lnTo>
                <a:lnTo>
                  <a:pt x="1230" y="2301"/>
                </a:lnTo>
                <a:lnTo>
                  <a:pt x="1229" y="2301"/>
                </a:lnTo>
                <a:lnTo>
                  <a:pt x="1227" y="2301"/>
                </a:lnTo>
                <a:lnTo>
                  <a:pt x="1227" y="2302"/>
                </a:lnTo>
                <a:lnTo>
                  <a:pt x="1227" y="2301"/>
                </a:lnTo>
                <a:lnTo>
                  <a:pt x="1225" y="2301"/>
                </a:lnTo>
                <a:lnTo>
                  <a:pt x="1225" y="2302"/>
                </a:lnTo>
                <a:lnTo>
                  <a:pt x="1224" y="2302"/>
                </a:lnTo>
                <a:lnTo>
                  <a:pt x="1224" y="2304"/>
                </a:lnTo>
                <a:lnTo>
                  <a:pt x="1222" y="2304"/>
                </a:lnTo>
                <a:lnTo>
                  <a:pt x="1222" y="2302"/>
                </a:lnTo>
                <a:lnTo>
                  <a:pt x="1224" y="2302"/>
                </a:lnTo>
                <a:lnTo>
                  <a:pt x="1224" y="2301"/>
                </a:lnTo>
                <a:lnTo>
                  <a:pt x="1222" y="2301"/>
                </a:lnTo>
                <a:lnTo>
                  <a:pt x="1222" y="2302"/>
                </a:lnTo>
                <a:lnTo>
                  <a:pt x="1220" y="2302"/>
                </a:lnTo>
                <a:lnTo>
                  <a:pt x="1220" y="2304"/>
                </a:lnTo>
                <a:lnTo>
                  <a:pt x="1219" y="2304"/>
                </a:lnTo>
                <a:lnTo>
                  <a:pt x="1219" y="2306"/>
                </a:lnTo>
                <a:lnTo>
                  <a:pt x="1217" y="2306"/>
                </a:lnTo>
                <a:lnTo>
                  <a:pt x="1215" y="2306"/>
                </a:lnTo>
                <a:lnTo>
                  <a:pt x="1215" y="2307"/>
                </a:lnTo>
                <a:lnTo>
                  <a:pt x="1214" y="2307"/>
                </a:lnTo>
                <a:lnTo>
                  <a:pt x="1212" y="2307"/>
                </a:lnTo>
                <a:lnTo>
                  <a:pt x="1210" y="2307"/>
                </a:lnTo>
                <a:lnTo>
                  <a:pt x="1209" y="2307"/>
                </a:lnTo>
                <a:lnTo>
                  <a:pt x="1209" y="2306"/>
                </a:lnTo>
                <a:lnTo>
                  <a:pt x="1207" y="2304"/>
                </a:lnTo>
                <a:lnTo>
                  <a:pt x="1207" y="2302"/>
                </a:lnTo>
                <a:lnTo>
                  <a:pt x="1207" y="2304"/>
                </a:lnTo>
                <a:lnTo>
                  <a:pt x="1205" y="2304"/>
                </a:lnTo>
                <a:lnTo>
                  <a:pt x="1205" y="2302"/>
                </a:lnTo>
                <a:lnTo>
                  <a:pt x="1204" y="2302"/>
                </a:lnTo>
                <a:lnTo>
                  <a:pt x="1205" y="2302"/>
                </a:lnTo>
                <a:lnTo>
                  <a:pt x="1205" y="2304"/>
                </a:lnTo>
                <a:lnTo>
                  <a:pt x="1204" y="2304"/>
                </a:lnTo>
                <a:lnTo>
                  <a:pt x="1202" y="2304"/>
                </a:lnTo>
                <a:lnTo>
                  <a:pt x="1202" y="2306"/>
                </a:lnTo>
                <a:lnTo>
                  <a:pt x="1202" y="2304"/>
                </a:lnTo>
                <a:lnTo>
                  <a:pt x="1200" y="2304"/>
                </a:lnTo>
                <a:lnTo>
                  <a:pt x="1198" y="2304"/>
                </a:lnTo>
                <a:lnTo>
                  <a:pt x="1198" y="2306"/>
                </a:lnTo>
                <a:lnTo>
                  <a:pt x="1197" y="2306"/>
                </a:lnTo>
                <a:lnTo>
                  <a:pt x="1195" y="2306"/>
                </a:lnTo>
                <a:lnTo>
                  <a:pt x="1195" y="2307"/>
                </a:lnTo>
                <a:lnTo>
                  <a:pt x="1193" y="2307"/>
                </a:lnTo>
                <a:lnTo>
                  <a:pt x="1193" y="2306"/>
                </a:lnTo>
                <a:lnTo>
                  <a:pt x="1192" y="2306"/>
                </a:lnTo>
                <a:lnTo>
                  <a:pt x="1193" y="2304"/>
                </a:lnTo>
                <a:lnTo>
                  <a:pt x="1192" y="2304"/>
                </a:lnTo>
                <a:lnTo>
                  <a:pt x="1190" y="2304"/>
                </a:lnTo>
                <a:lnTo>
                  <a:pt x="1190" y="2302"/>
                </a:lnTo>
                <a:lnTo>
                  <a:pt x="1188" y="2302"/>
                </a:lnTo>
                <a:lnTo>
                  <a:pt x="1190" y="2302"/>
                </a:lnTo>
                <a:lnTo>
                  <a:pt x="1188" y="2302"/>
                </a:lnTo>
                <a:lnTo>
                  <a:pt x="1188" y="2301"/>
                </a:lnTo>
                <a:lnTo>
                  <a:pt x="1187" y="2301"/>
                </a:lnTo>
                <a:lnTo>
                  <a:pt x="1188" y="2301"/>
                </a:lnTo>
                <a:lnTo>
                  <a:pt x="1188" y="2299"/>
                </a:lnTo>
                <a:lnTo>
                  <a:pt x="1188" y="2301"/>
                </a:lnTo>
                <a:lnTo>
                  <a:pt x="1190" y="2301"/>
                </a:lnTo>
                <a:lnTo>
                  <a:pt x="1188" y="2301"/>
                </a:lnTo>
                <a:lnTo>
                  <a:pt x="1188" y="2299"/>
                </a:lnTo>
                <a:lnTo>
                  <a:pt x="1190" y="2299"/>
                </a:lnTo>
                <a:lnTo>
                  <a:pt x="1188" y="2299"/>
                </a:lnTo>
                <a:lnTo>
                  <a:pt x="1188" y="2297"/>
                </a:lnTo>
                <a:lnTo>
                  <a:pt x="1190" y="2297"/>
                </a:lnTo>
                <a:lnTo>
                  <a:pt x="1190" y="2296"/>
                </a:lnTo>
                <a:lnTo>
                  <a:pt x="1188" y="2296"/>
                </a:lnTo>
                <a:lnTo>
                  <a:pt x="1188" y="2294"/>
                </a:lnTo>
                <a:lnTo>
                  <a:pt x="1190" y="2294"/>
                </a:lnTo>
                <a:lnTo>
                  <a:pt x="1192" y="2294"/>
                </a:lnTo>
                <a:lnTo>
                  <a:pt x="1193" y="2294"/>
                </a:lnTo>
                <a:lnTo>
                  <a:pt x="1193" y="2292"/>
                </a:lnTo>
                <a:lnTo>
                  <a:pt x="1192" y="2292"/>
                </a:lnTo>
                <a:lnTo>
                  <a:pt x="1192" y="2294"/>
                </a:lnTo>
                <a:lnTo>
                  <a:pt x="1190" y="2294"/>
                </a:lnTo>
                <a:lnTo>
                  <a:pt x="1188" y="2294"/>
                </a:lnTo>
                <a:lnTo>
                  <a:pt x="1187" y="2294"/>
                </a:lnTo>
                <a:lnTo>
                  <a:pt x="1185" y="2294"/>
                </a:lnTo>
                <a:lnTo>
                  <a:pt x="1183" y="2294"/>
                </a:lnTo>
                <a:lnTo>
                  <a:pt x="1183" y="2292"/>
                </a:lnTo>
                <a:lnTo>
                  <a:pt x="1182" y="2292"/>
                </a:lnTo>
                <a:lnTo>
                  <a:pt x="1182" y="2291"/>
                </a:lnTo>
                <a:lnTo>
                  <a:pt x="1180" y="2291"/>
                </a:lnTo>
                <a:lnTo>
                  <a:pt x="1180" y="2289"/>
                </a:lnTo>
                <a:lnTo>
                  <a:pt x="1178" y="2289"/>
                </a:lnTo>
                <a:lnTo>
                  <a:pt x="1180" y="2289"/>
                </a:lnTo>
                <a:lnTo>
                  <a:pt x="1180" y="2287"/>
                </a:lnTo>
                <a:lnTo>
                  <a:pt x="1180" y="2285"/>
                </a:lnTo>
                <a:lnTo>
                  <a:pt x="1182" y="2285"/>
                </a:lnTo>
                <a:lnTo>
                  <a:pt x="1183" y="2285"/>
                </a:lnTo>
                <a:lnTo>
                  <a:pt x="1185" y="2285"/>
                </a:lnTo>
                <a:lnTo>
                  <a:pt x="1185" y="2284"/>
                </a:lnTo>
                <a:lnTo>
                  <a:pt x="1187" y="2284"/>
                </a:lnTo>
                <a:lnTo>
                  <a:pt x="1187" y="2285"/>
                </a:lnTo>
                <a:lnTo>
                  <a:pt x="1188" y="2285"/>
                </a:lnTo>
                <a:lnTo>
                  <a:pt x="1190" y="2285"/>
                </a:lnTo>
                <a:lnTo>
                  <a:pt x="1192" y="2285"/>
                </a:lnTo>
                <a:lnTo>
                  <a:pt x="1193" y="2285"/>
                </a:lnTo>
                <a:lnTo>
                  <a:pt x="1195" y="2285"/>
                </a:lnTo>
                <a:lnTo>
                  <a:pt x="1197" y="2285"/>
                </a:lnTo>
                <a:lnTo>
                  <a:pt x="1198" y="2285"/>
                </a:lnTo>
                <a:lnTo>
                  <a:pt x="1200" y="2285"/>
                </a:lnTo>
                <a:lnTo>
                  <a:pt x="1202" y="2285"/>
                </a:lnTo>
                <a:lnTo>
                  <a:pt x="1204" y="2285"/>
                </a:lnTo>
                <a:lnTo>
                  <a:pt x="1205" y="2285"/>
                </a:lnTo>
                <a:lnTo>
                  <a:pt x="1207" y="2285"/>
                </a:lnTo>
                <a:lnTo>
                  <a:pt x="1207" y="2284"/>
                </a:lnTo>
                <a:lnTo>
                  <a:pt x="1207" y="2285"/>
                </a:lnTo>
                <a:lnTo>
                  <a:pt x="1209" y="2285"/>
                </a:lnTo>
                <a:lnTo>
                  <a:pt x="1209" y="2284"/>
                </a:lnTo>
                <a:lnTo>
                  <a:pt x="1210" y="2284"/>
                </a:lnTo>
                <a:lnTo>
                  <a:pt x="1212" y="2284"/>
                </a:lnTo>
                <a:lnTo>
                  <a:pt x="1214" y="2284"/>
                </a:lnTo>
                <a:lnTo>
                  <a:pt x="1214" y="2282"/>
                </a:lnTo>
                <a:lnTo>
                  <a:pt x="1212" y="2282"/>
                </a:lnTo>
                <a:lnTo>
                  <a:pt x="1212" y="2284"/>
                </a:lnTo>
                <a:lnTo>
                  <a:pt x="1210" y="2284"/>
                </a:lnTo>
                <a:lnTo>
                  <a:pt x="1209" y="2284"/>
                </a:lnTo>
                <a:lnTo>
                  <a:pt x="1207" y="2284"/>
                </a:lnTo>
                <a:lnTo>
                  <a:pt x="1205" y="2284"/>
                </a:lnTo>
                <a:lnTo>
                  <a:pt x="1205" y="2282"/>
                </a:lnTo>
                <a:lnTo>
                  <a:pt x="1205" y="2284"/>
                </a:lnTo>
                <a:lnTo>
                  <a:pt x="1204" y="2284"/>
                </a:lnTo>
                <a:lnTo>
                  <a:pt x="1204" y="2282"/>
                </a:lnTo>
                <a:lnTo>
                  <a:pt x="1204" y="2284"/>
                </a:lnTo>
                <a:lnTo>
                  <a:pt x="1202" y="2284"/>
                </a:lnTo>
                <a:lnTo>
                  <a:pt x="1200" y="2284"/>
                </a:lnTo>
                <a:lnTo>
                  <a:pt x="1198" y="2284"/>
                </a:lnTo>
                <a:lnTo>
                  <a:pt x="1195" y="2284"/>
                </a:lnTo>
                <a:lnTo>
                  <a:pt x="1193" y="2284"/>
                </a:lnTo>
                <a:lnTo>
                  <a:pt x="1193" y="2282"/>
                </a:lnTo>
                <a:lnTo>
                  <a:pt x="1192" y="2284"/>
                </a:lnTo>
                <a:lnTo>
                  <a:pt x="1192" y="2282"/>
                </a:lnTo>
                <a:lnTo>
                  <a:pt x="1192" y="2284"/>
                </a:lnTo>
                <a:lnTo>
                  <a:pt x="1192" y="2282"/>
                </a:lnTo>
                <a:lnTo>
                  <a:pt x="1190" y="2282"/>
                </a:lnTo>
                <a:lnTo>
                  <a:pt x="1188" y="2282"/>
                </a:lnTo>
                <a:lnTo>
                  <a:pt x="1188" y="2284"/>
                </a:lnTo>
                <a:lnTo>
                  <a:pt x="1188" y="2282"/>
                </a:lnTo>
                <a:lnTo>
                  <a:pt x="1187" y="2282"/>
                </a:lnTo>
                <a:lnTo>
                  <a:pt x="1187" y="2284"/>
                </a:lnTo>
                <a:lnTo>
                  <a:pt x="1185" y="2284"/>
                </a:lnTo>
                <a:lnTo>
                  <a:pt x="1185" y="2282"/>
                </a:lnTo>
                <a:lnTo>
                  <a:pt x="1185" y="2280"/>
                </a:lnTo>
                <a:lnTo>
                  <a:pt x="1183" y="2280"/>
                </a:lnTo>
                <a:lnTo>
                  <a:pt x="1183" y="2279"/>
                </a:lnTo>
                <a:lnTo>
                  <a:pt x="1182" y="2279"/>
                </a:lnTo>
                <a:lnTo>
                  <a:pt x="1180" y="2279"/>
                </a:lnTo>
                <a:lnTo>
                  <a:pt x="1178" y="2279"/>
                </a:lnTo>
                <a:lnTo>
                  <a:pt x="1178" y="2277"/>
                </a:lnTo>
                <a:lnTo>
                  <a:pt x="1177" y="2277"/>
                </a:lnTo>
                <a:lnTo>
                  <a:pt x="1177" y="2275"/>
                </a:lnTo>
                <a:lnTo>
                  <a:pt x="1177" y="2274"/>
                </a:lnTo>
                <a:lnTo>
                  <a:pt x="1177" y="2272"/>
                </a:lnTo>
                <a:lnTo>
                  <a:pt x="1178" y="2272"/>
                </a:lnTo>
                <a:lnTo>
                  <a:pt x="1177" y="2270"/>
                </a:lnTo>
                <a:lnTo>
                  <a:pt x="1178" y="2270"/>
                </a:lnTo>
                <a:lnTo>
                  <a:pt x="1178" y="2269"/>
                </a:lnTo>
                <a:lnTo>
                  <a:pt x="1177" y="2269"/>
                </a:lnTo>
                <a:lnTo>
                  <a:pt x="1178" y="2269"/>
                </a:lnTo>
                <a:lnTo>
                  <a:pt x="1180" y="2269"/>
                </a:lnTo>
                <a:lnTo>
                  <a:pt x="1178" y="2269"/>
                </a:lnTo>
                <a:lnTo>
                  <a:pt x="1180" y="2269"/>
                </a:lnTo>
                <a:lnTo>
                  <a:pt x="1180" y="2270"/>
                </a:lnTo>
                <a:lnTo>
                  <a:pt x="1180" y="2269"/>
                </a:lnTo>
                <a:lnTo>
                  <a:pt x="1182" y="2269"/>
                </a:lnTo>
                <a:lnTo>
                  <a:pt x="1182" y="2270"/>
                </a:lnTo>
                <a:lnTo>
                  <a:pt x="1183" y="2270"/>
                </a:lnTo>
                <a:lnTo>
                  <a:pt x="1183" y="2272"/>
                </a:lnTo>
                <a:lnTo>
                  <a:pt x="1185" y="2272"/>
                </a:lnTo>
                <a:lnTo>
                  <a:pt x="1185" y="2274"/>
                </a:lnTo>
                <a:lnTo>
                  <a:pt x="1187" y="2274"/>
                </a:lnTo>
                <a:lnTo>
                  <a:pt x="1188" y="2274"/>
                </a:lnTo>
                <a:lnTo>
                  <a:pt x="1190" y="2274"/>
                </a:lnTo>
                <a:lnTo>
                  <a:pt x="1190" y="2275"/>
                </a:lnTo>
                <a:lnTo>
                  <a:pt x="1192" y="2275"/>
                </a:lnTo>
                <a:lnTo>
                  <a:pt x="1193" y="2275"/>
                </a:lnTo>
                <a:lnTo>
                  <a:pt x="1195" y="2275"/>
                </a:lnTo>
                <a:lnTo>
                  <a:pt x="1195" y="2277"/>
                </a:lnTo>
                <a:lnTo>
                  <a:pt x="1197" y="2277"/>
                </a:lnTo>
                <a:lnTo>
                  <a:pt x="1198" y="2277"/>
                </a:lnTo>
                <a:lnTo>
                  <a:pt x="1200" y="2277"/>
                </a:lnTo>
                <a:lnTo>
                  <a:pt x="1202" y="2277"/>
                </a:lnTo>
                <a:lnTo>
                  <a:pt x="1202" y="2275"/>
                </a:lnTo>
                <a:lnTo>
                  <a:pt x="1204" y="2275"/>
                </a:lnTo>
                <a:lnTo>
                  <a:pt x="1205" y="2275"/>
                </a:lnTo>
                <a:lnTo>
                  <a:pt x="1207" y="2275"/>
                </a:lnTo>
                <a:lnTo>
                  <a:pt x="1209" y="2275"/>
                </a:lnTo>
                <a:lnTo>
                  <a:pt x="1210" y="2275"/>
                </a:lnTo>
                <a:lnTo>
                  <a:pt x="1212" y="2275"/>
                </a:lnTo>
                <a:lnTo>
                  <a:pt x="1212" y="2277"/>
                </a:lnTo>
                <a:lnTo>
                  <a:pt x="1212" y="2279"/>
                </a:lnTo>
                <a:lnTo>
                  <a:pt x="1214" y="2279"/>
                </a:lnTo>
                <a:lnTo>
                  <a:pt x="1214" y="2280"/>
                </a:lnTo>
                <a:lnTo>
                  <a:pt x="1214" y="2282"/>
                </a:lnTo>
                <a:lnTo>
                  <a:pt x="1214" y="2280"/>
                </a:lnTo>
                <a:lnTo>
                  <a:pt x="1214" y="2279"/>
                </a:lnTo>
                <a:lnTo>
                  <a:pt x="1214" y="2277"/>
                </a:lnTo>
                <a:lnTo>
                  <a:pt x="1214" y="2275"/>
                </a:lnTo>
                <a:lnTo>
                  <a:pt x="1215" y="2275"/>
                </a:lnTo>
                <a:lnTo>
                  <a:pt x="1217" y="2275"/>
                </a:lnTo>
                <a:lnTo>
                  <a:pt x="1217" y="2274"/>
                </a:lnTo>
                <a:lnTo>
                  <a:pt x="1219" y="2274"/>
                </a:lnTo>
                <a:lnTo>
                  <a:pt x="1220" y="2275"/>
                </a:lnTo>
                <a:lnTo>
                  <a:pt x="1220" y="2274"/>
                </a:lnTo>
                <a:lnTo>
                  <a:pt x="1220" y="2272"/>
                </a:lnTo>
                <a:lnTo>
                  <a:pt x="1220" y="2274"/>
                </a:lnTo>
                <a:lnTo>
                  <a:pt x="1220" y="2272"/>
                </a:lnTo>
                <a:lnTo>
                  <a:pt x="1220" y="2270"/>
                </a:lnTo>
                <a:lnTo>
                  <a:pt x="1219" y="2270"/>
                </a:lnTo>
                <a:lnTo>
                  <a:pt x="1219" y="2272"/>
                </a:lnTo>
                <a:lnTo>
                  <a:pt x="1219" y="2270"/>
                </a:lnTo>
                <a:lnTo>
                  <a:pt x="1220" y="2269"/>
                </a:lnTo>
                <a:lnTo>
                  <a:pt x="1222" y="2270"/>
                </a:lnTo>
                <a:lnTo>
                  <a:pt x="1224" y="2270"/>
                </a:lnTo>
                <a:lnTo>
                  <a:pt x="1225" y="2270"/>
                </a:lnTo>
                <a:lnTo>
                  <a:pt x="1227" y="2270"/>
                </a:lnTo>
                <a:lnTo>
                  <a:pt x="1227" y="2269"/>
                </a:lnTo>
                <a:lnTo>
                  <a:pt x="1229" y="2269"/>
                </a:lnTo>
                <a:lnTo>
                  <a:pt x="1230" y="2269"/>
                </a:lnTo>
                <a:lnTo>
                  <a:pt x="1232" y="2269"/>
                </a:lnTo>
                <a:lnTo>
                  <a:pt x="1234" y="2269"/>
                </a:lnTo>
                <a:lnTo>
                  <a:pt x="1235" y="2269"/>
                </a:lnTo>
                <a:lnTo>
                  <a:pt x="1235" y="2270"/>
                </a:lnTo>
                <a:lnTo>
                  <a:pt x="1237" y="2270"/>
                </a:lnTo>
                <a:lnTo>
                  <a:pt x="1239" y="2270"/>
                </a:lnTo>
                <a:lnTo>
                  <a:pt x="1240" y="2270"/>
                </a:lnTo>
                <a:lnTo>
                  <a:pt x="1240" y="2272"/>
                </a:lnTo>
                <a:lnTo>
                  <a:pt x="1240" y="2270"/>
                </a:lnTo>
                <a:lnTo>
                  <a:pt x="1242" y="2270"/>
                </a:lnTo>
                <a:lnTo>
                  <a:pt x="1242" y="2272"/>
                </a:lnTo>
                <a:lnTo>
                  <a:pt x="1244" y="2272"/>
                </a:lnTo>
                <a:lnTo>
                  <a:pt x="1245" y="2272"/>
                </a:lnTo>
                <a:lnTo>
                  <a:pt x="1247" y="2270"/>
                </a:lnTo>
                <a:lnTo>
                  <a:pt x="1249" y="2270"/>
                </a:lnTo>
                <a:lnTo>
                  <a:pt x="1250" y="2270"/>
                </a:lnTo>
                <a:lnTo>
                  <a:pt x="1252" y="2270"/>
                </a:lnTo>
                <a:lnTo>
                  <a:pt x="1252" y="2269"/>
                </a:lnTo>
                <a:lnTo>
                  <a:pt x="1254" y="2269"/>
                </a:lnTo>
                <a:lnTo>
                  <a:pt x="1255" y="2269"/>
                </a:lnTo>
                <a:lnTo>
                  <a:pt x="1255" y="2267"/>
                </a:lnTo>
                <a:lnTo>
                  <a:pt x="1257" y="2267"/>
                </a:lnTo>
                <a:lnTo>
                  <a:pt x="1259" y="2267"/>
                </a:lnTo>
                <a:lnTo>
                  <a:pt x="1260" y="2267"/>
                </a:lnTo>
                <a:lnTo>
                  <a:pt x="1260" y="2265"/>
                </a:lnTo>
                <a:lnTo>
                  <a:pt x="1260" y="2267"/>
                </a:lnTo>
                <a:lnTo>
                  <a:pt x="1262" y="2267"/>
                </a:lnTo>
                <a:lnTo>
                  <a:pt x="1264" y="2267"/>
                </a:lnTo>
                <a:lnTo>
                  <a:pt x="1264" y="2269"/>
                </a:lnTo>
                <a:lnTo>
                  <a:pt x="1262" y="2269"/>
                </a:lnTo>
                <a:lnTo>
                  <a:pt x="1262" y="2270"/>
                </a:lnTo>
                <a:lnTo>
                  <a:pt x="1260" y="2270"/>
                </a:lnTo>
                <a:lnTo>
                  <a:pt x="1262" y="2270"/>
                </a:lnTo>
                <a:lnTo>
                  <a:pt x="1264" y="2269"/>
                </a:lnTo>
                <a:lnTo>
                  <a:pt x="1265" y="2269"/>
                </a:lnTo>
                <a:lnTo>
                  <a:pt x="1267" y="2269"/>
                </a:lnTo>
                <a:lnTo>
                  <a:pt x="1269" y="2269"/>
                </a:lnTo>
                <a:lnTo>
                  <a:pt x="1269" y="2270"/>
                </a:lnTo>
                <a:lnTo>
                  <a:pt x="1270" y="2270"/>
                </a:lnTo>
                <a:lnTo>
                  <a:pt x="1270" y="2269"/>
                </a:lnTo>
                <a:lnTo>
                  <a:pt x="1270" y="2267"/>
                </a:lnTo>
                <a:lnTo>
                  <a:pt x="1272" y="2267"/>
                </a:lnTo>
                <a:lnTo>
                  <a:pt x="1272" y="2265"/>
                </a:lnTo>
                <a:lnTo>
                  <a:pt x="1274" y="2265"/>
                </a:lnTo>
                <a:lnTo>
                  <a:pt x="1275" y="2265"/>
                </a:lnTo>
                <a:lnTo>
                  <a:pt x="1274" y="2265"/>
                </a:lnTo>
                <a:lnTo>
                  <a:pt x="1274" y="2264"/>
                </a:lnTo>
                <a:lnTo>
                  <a:pt x="1275" y="2264"/>
                </a:lnTo>
                <a:lnTo>
                  <a:pt x="1277" y="2264"/>
                </a:lnTo>
                <a:lnTo>
                  <a:pt x="1277" y="2262"/>
                </a:lnTo>
                <a:lnTo>
                  <a:pt x="1279" y="2262"/>
                </a:lnTo>
                <a:lnTo>
                  <a:pt x="1279" y="2260"/>
                </a:lnTo>
                <a:lnTo>
                  <a:pt x="1279" y="2259"/>
                </a:lnTo>
                <a:lnTo>
                  <a:pt x="1280" y="2259"/>
                </a:lnTo>
                <a:lnTo>
                  <a:pt x="1280" y="2257"/>
                </a:lnTo>
                <a:lnTo>
                  <a:pt x="1282" y="2257"/>
                </a:lnTo>
                <a:lnTo>
                  <a:pt x="1280" y="2255"/>
                </a:lnTo>
                <a:lnTo>
                  <a:pt x="1282" y="2255"/>
                </a:lnTo>
                <a:lnTo>
                  <a:pt x="1280" y="2255"/>
                </a:lnTo>
                <a:lnTo>
                  <a:pt x="1280" y="2254"/>
                </a:lnTo>
                <a:lnTo>
                  <a:pt x="1282" y="2254"/>
                </a:lnTo>
                <a:lnTo>
                  <a:pt x="1282" y="2252"/>
                </a:lnTo>
                <a:lnTo>
                  <a:pt x="1282" y="2254"/>
                </a:lnTo>
                <a:lnTo>
                  <a:pt x="1282" y="2255"/>
                </a:lnTo>
                <a:lnTo>
                  <a:pt x="1282" y="2254"/>
                </a:lnTo>
                <a:lnTo>
                  <a:pt x="1282" y="2255"/>
                </a:lnTo>
                <a:lnTo>
                  <a:pt x="1284" y="2255"/>
                </a:lnTo>
                <a:lnTo>
                  <a:pt x="1284" y="2254"/>
                </a:lnTo>
                <a:lnTo>
                  <a:pt x="1285" y="2254"/>
                </a:lnTo>
                <a:lnTo>
                  <a:pt x="1287" y="2254"/>
                </a:lnTo>
                <a:lnTo>
                  <a:pt x="1289" y="2254"/>
                </a:lnTo>
                <a:lnTo>
                  <a:pt x="1289" y="2252"/>
                </a:lnTo>
                <a:lnTo>
                  <a:pt x="1287" y="2252"/>
                </a:lnTo>
                <a:lnTo>
                  <a:pt x="1287" y="2250"/>
                </a:lnTo>
                <a:lnTo>
                  <a:pt x="1285" y="2250"/>
                </a:lnTo>
                <a:lnTo>
                  <a:pt x="1285" y="2249"/>
                </a:lnTo>
                <a:lnTo>
                  <a:pt x="1287" y="2249"/>
                </a:lnTo>
                <a:lnTo>
                  <a:pt x="1287" y="2250"/>
                </a:lnTo>
                <a:lnTo>
                  <a:pt x="1287" y="2249"/>
                </a:lnTo>
                <a:lnTo>
                  <a:pt x="1289" y="2249"/>
                </a:lnTo>
                <a:lnTo>
                  <a:pt x="1289" y="2250"/>
                </a:lnTo>
                <a:lnTo>
                  <a:pt x="1290" y="2250"/>
                </a:lnTo>
                <a:lnTo>
                  <a:pt x="1292" y="2250"/>
                </a:lnTo>
                <a:lnTo>
                  <a:pt x="1294" y="2249"/>
                </a:lnTo>
                <a:lnTo>
                  <a:pt x="1295" y="2247"/>
                </a:lnTo>
                <a:lnTo>
                  <a:pt x="1295" y="2245"/>
                </a:lnTo>
                <a:lnTo>
                  <a:pt x="1297" y="2245"/>
                </a:lnTo>
                <a:lnTo>
                  <a:pt x="1297" y="2244"/>
                </a:lnTo>
                <a:lnTo>
                  <a:pt x="1299" y="2244"/>
                </a:lnTo>
                <a:lnTo>
                  <a:pt x="1299" y="2242"/>
                </a:lnTo>
                <a:lnTo>
                  <a:pt x="1300" y="2242"/>
                </a:lnTo>
                <a:lnTo>
                  <a:pt x="1302" y="2242"/>
                </a:lnTo>
                <a:lnTo>
                  <a:pt x="1302" y="2244"/>
                </a:lnTo>
                <a:lnTo>
                  <a:pt x="1302" y="2242"/>
                </a:lnTo>
                <a:lnTo>
                  <a:pt x="1304" y="2242"/>
                </a:lnTo>
                <a:lnTo>
                  <a:pt x="1304" y="2244"/>
                </a:lnTo>
                <a:lnTo>
                  <a:pt x="1305" y="2244"/>
                </a:lnTo>
                <a:lnTo>
                  <a:pt x="1307" y="2244"/>
                </a:lnTo>
                <a:lnTo>
                  <a:pt x="1307" y="2242"/>
                </a:lnTo>
                <a:lnTo>
                  <a:pt x="1309" y="2242"/>
                </a:lnTo>
                <a:lnTo>
                  <a:pt x="1310" y="2242"/>
                </a:lnTo>
                <a:lnTo>
                  <a:pt x="1310" y="2244"/>
                </a:lnTo>
                <a:lnTo>
                  <a:pt x="1312" y="2244"/>
                </a:lnTo>
                <a:lnTo>
                  <a:pt x="1314" y="2244"/>
                </a:lnTo>
                <a:lnTo>
                  <a:pt x="1314" y="2242"/>
                </a:lnTo>
                <a:lnTo>
                  <a:pt x="1315" y="2242"/>
                </a:lnTo>
                <a:lnTo>
                  <a:pt x="1315" y="2240"/>
                </a:lnTo>
                <a:lnTo>
                  <a:pt x="1317" y="2240"/>
                </a:lnTo>
                <a:lnTo>
                  <a:pt x="1317" y="2239"/>
                </a:lnTo>
                <a:lnTo>
                  <a:pt x="1317" y="2237"/>
                </a:lnTo>
                <a:lnTo>
                  <a:pt x="1317" y="2235"/>
                </a:lnTo>
                <a:close/>
                <a:moveTo>
                  <a:pt x="1771" y="2229"/>
                </a:moveTo>
                <a:lnTo>
                  <a:pt x="1770" y="2229"/>
                </a:lnTo>
                <a:lnTo>
                  <a:pt x="1771" y="2229"/>
                </a:lnTo>
                <a:close/>
                <a:moveTo>
                  <a:pt x="1773" y="2229"/>
                </a:moveTo>
                <a:lnTo>
                  <a:pt x="1773" y="2230"/>
                </a:lnTo>
                <a:lnTo>
                  <a:pt x="1771" y="2230"/>
                </a:lnTo>
                <a:lnTo>
                  <a:pt x="1770" y="2232"/>
                </a:lnTo>
                <a:lnTo>
                  <a:pt x="1771" y="2232"/>
                </a:lnTo>
                <a:lnTo>
                  <a:pt x="1773" y="2232"/>
                </a:lnTo>
                <a:lnTo>
                  <a:pt x="1773" y="2230"/>
                </a:lnTo>
                <a:lnTo>
                  <a:pt x="1775" y="2230"/>
                </a:lnTo>
                <a:lnTo>
                  <a:pt x="1775" y="2229"/>
                </a:lnTo>
                <a:lnTo>
                  <a:pt x="1776" y="2229"/>
                </a:lnTo>
                <a:lnTo>
                  <a:pt x="1776" y="2230"/>
                </a:lnTo>
                <a:lnTo>
                  <a:pt x="1775" y="2230"/>
                </a:lnTo>
                <a:lnTo>
                  <a:pt x="1775" y="2232"/>
                </a:lnTo>
                <a:lnTo>
                  <a:pt x="1773" y="2232"/>
                </a:lnTo>
                <a:lnTo>
                  <a:pt x="1773" y="2234"/>
                </a:lnTo>
                <a:lnTo>
                  <a:pt x="1771" y="2234"/>
                </a:lnTo>
                <a:lnTo>
                  <a:pt x="1771" y="2235"/>
                </a:lnTo>
                <a:lnTo>
                  <a:pt x="1770" y="2235"/>
                </a:lnTo>
                <a:lnTo>
                  <a:pt x="1770" y="2237"/>
                </a:lnTo>
                <a:lnTo>
                  <a:pt x="1770" y="2239"/>
                </a:lnTo>
                <a:lnTo>
                  <a:pt x="1768" y="2239"/>
                </a:lnTo>
                <a:lnTo>
                  <a:pt x="1768" y="2240"/>
                </a:lnTo>
                <a:lnTo>
                  <a:pt x="1768" y="2242"/>
                </a:lnTo>
                <a:lnTo>
                  <a:pt x="1766" y="2242"/>
                </a:lnTo>
                <a:lnTo>
                  <a:pt x="1766" y="2244"/>
                </a:lnTo>
                <a:lnTo>
                  <a:pt x="1764" y="2244"/>
                </a:lnTo>
                <a:lnTo>
                  <a:pt x="1763" y="2242"/>
                </a:lnTo>
                <a:lnTo>
                  <a:pt x="1764" y="2242"/>
                </a:lnTo>
                <a:lnTo>
                  <a:pt x="1763" y="2242"/>
                </a:lnTo>
                <a:lnTo>
                  <a:pt x="1764" y="2242"/>
                </a:lnTo>
                <a:lnTo>
                  <a:pt x="1764" y="2240"/>
                </a:lnTo>
                <a:lnTo>
                  <a:pt x="1763" y="2240"/>
                </a:lnTo>
                <a:lnTo>
                  <a:pt x="1764" y="2240"/>
                </a:lnTo>
                <a:lnTo>
                  <a:pt x="1764" y="2239"/>
                </a:lnTo>
                <a:lnTo>
                  <a:pt x="1763" y="2239"/>
                </a:lnTo>
                <a:lnTo>
                  <a:pt x="1764" y="2239"/>
                </a:lnTo>
                <a:lnTo>
                  <a:pt x="1764" y="2237"/>
                </a:lnTo>
                <a:lnTo>
                  <a:pt x="1764" y="2235"/>
                </a:lnTo>
                <a:lnTo>
                  <a:pt x="1766" y="2235"/>
                </a:lnTo>
                <a:lnTo>
                  <a:pt x="1764" y="2235"/>
                </a:lnTo>
                <a:lnTo>
                  <a:pt x="1764" y="2237"/>
                </a:lnTo>
                <a:lnTo>
                  <a:pt x="1763" y="2237"/>
                </a:lnTo>
                <a:lnTo>
                  <a:pt x="1763" y="2235"/>
                </a:lnTo>
                <a:lnTo>
                  <a:pt x="1763" y="2234"/>
                </a:lnTo>
                <a:lnTo>
                  <a:pt x="1764" y="2234"/>
                </a:lnTo>
                <a:lnTo>
                  <a:pt x="1766" y="2234"/>
                </a:lnTo>
                <a:lnTo>
                  <a:pt x="1768" y="2234"/>
                </a:lnTo>
                <a:lnTo>
                  <a:pt x="1768" y="2232"/>
                </a:lnTo>
                <a:lnTo>
                  <a:pt x="1766" y="2232"/>
                </a:lnTo>
                <a:lnTo>
                  <a:pt x="1764" y="2232"/>
                </a:lnTo>
                <a:lnTo>
                  <a:pt x="1763" y="2232"/>
                </a:lnTo>
                <a:lnTo>
                  <a:pt x="1763" y="2230"/>
                </a:lnTo>
                <a:lnTo>
                  <a:pt x="1764" y="2230"/>
                </a:lnTo>
                <a:lnTo>
                  <a:pt x="1764" y="2229"/>
                </a:lnTo>
                <a:lnTo>
                  <a:pt x="1766" y="2229"/>
                </a:lnTo>
                <a:lnTo>
                  <a:pt x="1768" y="2229"/>
                </a:lnTo>
                <a:lnTo>
                  <a:pt x="1770" y="2229"/>
                </a:lnTo>
                <a:lnTo>
                  <a:pt x="1771" y="2229"/>
                </a:lnTo>
                <a:lnTo>
                  <a:pt x="1773" y="2227"/>
                </a:lnTo>
                <a:lnTo>
                  <a:pt x="1773" y="2229"/>
                </a:lnTo>
                <a:close/>
                <a:moveTo>
                  <a:pt x="1768" y="2229"/>
                </a:moveTo>
                <a:lnTo>
                  <a:pt x="1768" y="2227"/>
                </a:lnTo>
                <a:lnTo>
                  <a:pt x="1768" y="2229"/>
                </a:lnTo>
                <a:close/>
                <a:moveTo>
                  <a:pt x="1631" y="2229"/>
                </a:moveTo>
                <a:lnTo>
                  <a:pt x="1631" y="2227"/>
                </a:lnTo>
                <a:lnTo>
                  <a:pt x="1631" y="2229"/>
                </a:lnTo>
                <a:close/>
                <a:moveTo>
                  <a:pt x="1768" y="2229"/>
                </a:moveTo>
                <a:lnTo>
                  <a:pt x="1768" y="2227"/>
                </a:lnTo>
                <a:lnTo>
                  <a:pt x="1768" y="2229"/>
                </a:lnTo>
                <a:close/>
                <a:moveTo>
                  <a:pt x="1775" y="2229"/>
                </a:moveTo>
                <a:lnTo>
                  <a:pt x="1773" y="2229"/>
                </a:lnTo>
                <a:lnTo>
                  <a:pt x="1773" y="2227"/>
                </a:lnTo>
                <a:lnTo>
                  <a:pt x="1775" y="2227"/>
                </a:lnTo>
                <a:lnTo>
                  <a:pt x="1775" y="2229"/>
                </a:lnTo>
                <a:close/>
                <a:moveTo>
                  <a:pt x="1738" y="2227"/>
                </a:moveTo>
                <a:lnTo>
                  <a:pt x="1736" y="2227"/>
                </a:lnTo>
                <a:lnTo>
                  <a:pt x="1736" y="2225"/>
                </a:lnTo>
                <a:lnTo>
                  <a:pt x="1738" y="2225"/>
                </a:lnTo>
                <a:lnTo>
                  <a:pt x="1738" y="2227"/>
                </a:lnTo>
                <a:close/>
                <a:moveTo>
                  <a:pt x="1736" y="2225"/>
                </a:moveTo>
                <a:lnTo>
                  <a:pt x="1736" y="2224"/>
                </a:lnTo>
                <a:lnTo>
                  <a:pt x="1736" y="2225"/>
                </a:lnTo>
                <a:close/>
                <a:moveTo>
                  <a:pt x="1165" y="2224"/>
                </a:moveTo>
                <a:lnTo>
                  <a:pt x="1167" y="2225"/>
                </a:lnTo>
                <a:lnTo>
                  <a:pt x="1167" y="2227"/>
                </a:lnTo>
                <a:lnTo>
                  <a:pt x="1165" y="2227"/>
                </a:lnTo>
                <a:lnTo>
                  <a:pt x="1165" y="2225"/>
                </a:lnTo>
                <a:lnTo>
                  <a:pt x="1163" y="2225"/>
                </a:lnTo>
                <a:lnTo>
                  <a:pt x="1165" y="2225"/>
                </a:lnTo>
                <a:lnTo>
                  <a:pt x="1165" y="2224"/>
                </a:lnTo>
                <a:close/>
                <a:moveTo>
                  <a:pt x="1830" y="2222"/>
                </a:moveTo>
                <a:lnTo>
                  <a:pt x="1830" y="2224"/>
                </a:lnTo>
                <a:lnTo>
                  <a:pt x="1831" y="2224"/>
                </a:lnTo>
                <a:lnTo>
                  <a:pt x="1831" y="2225"/>
                </a:lnTo>
                <a:lnTo>
                  <a:pt x="1833" y="2225"/>
                </a:lnTo>
                <a:lnTo>
                  <a:pt x="1835" y="2225"/>
                </a:lnTo>
                <a:lnTo>
                  <a:pt x="1835" y="2227"/>
                </a:lnTo>
                <a:lnTo>
                  <a:pt x="1836" y="2227"/>
                </a:lnTo>
                <a:lnTo>
                  <a:pt x="1836" y="2229"/>
                </a:lnTo>
                <a:lnTo>
                  <a:pt x="1838" y="2229"/>
                </a:lnTo>
                <a:lnTo>
                  <a:pt x="1838" y="2227"/>
                </a:lnTo>
                <a:lnTo>
                  <a:pt x="1840" y="2227"/>
                </a:lnTo>
                <a:lnTo>
                  <a:pt x="1841" y="2227"/>
                </a:lnTo>
                <a:lnTo>
                  <a:pt x="1843" y="2227"/>
                </a:lnTo>
                <a:lnTo>
                  <a:pt x="1845" y="2227"/>
                </a:lnTo>
                <a:lnTo>
                  <a:pt x="1846" y="2227"/>
                </a:lnTo>
                <a:lnTo>
                  <a:pt x="1846" y="2225"/>
                </a:lnTo>
                <a:lnTo>
                  <a:pt x="1848" y="2225"/>
                </a:lnTo>
                <a:lnTo>
                  <a:pt x="1848" y="2224"/>
                </a:lnTo>
                <a:lnTo>
                  <a:pt x="1850" y="2225"/>
                </a:lnTo>
                <a:lnTo>
                  <a:pt x="1850" y="2227"/>
                </a:lnTo>
                <a:lnTo>
                  <a:pt x="1851" y="2227"/>
                </a:lnTo>
                <a:lnTo>
                  <a:pt x="1851" y="2229"/>
                </a:lnTo>
                <a:lnTo>
                  <a:pt x="1851" y="2230"/>
                </a:lnTo>
                <a:lnTo>
                  <a:pt x="1851" y="2232"/>
                </a:lnTo>
                <a:lnTo>
                  <a:pt x="1853" y="2232"/>
                </a:lnTo>
                <a:lnTo>
                  <a:pt x="1853" y="2234"/>
                </a:lnTo>
                <a:lnTo>
                  <a:pt x="1853" y="2235"/>
                </a:lnTo>
                <a:lnTo>
                  <a:pt x="1855" y="2235"/>
                </a:lnTo>
                <a:lnTo>
                  <a:pt x="1856" y="2237"/>
                </a:lnTo>
                <a:lnTo>
                  <a:pt x="1858" y="2237"/>
                </a:lnTo>
                <a:lnTo>
                  <a:pt x="1858" y="2239"/>
                </a:lnTo>
                <a:lnTo>
                  <a:pt x="1860" y="2239"/>
                </a:lnTo>
                <a:lnTo>
                  <a:pt x="1860" y="2240"/>
                </a:lnTo>
                <a:lnTo>
                  <a:pt x="1861" y="2240"/>
                </a:lnTo>
                <a:lnTo>
                  <a:pt x="1861" y="2242"/>
                </a:lnTo>
                <a:lnTo>
                  <a:pt x="1863" y="2242"/>
                </a:lnTo>
                <a:lnTo>
                  <a:pt x="1863" y="2244"/>
                </a:lnTo>
                <a:lnTo>
                  <a:pt x="1865" y="2244"/>
                </a:lnTo>
                <a:lnTo>
                  <a:pt x="1865" y="2245"/>
                </a:lnTo>
                <a:lnTo>
                  <a:pt x="1866" y="2245"/>
                </a:lnTo>
                <a:lnTo>
                  <a:pt x="1866" y="2247"/>
                </a:lnTo>
                <a:lnTo>
                  <a:pt x="1868" y="2247"/>
                </a:lnTo>
                <a:lnTo>
                  <a:pt x="1868" y="2249"/>
                </a:lnTo>
                <a:lnTo>
                  <a:pt x="1870" y="2249"/>
                </a:lnTo>
                <a:lnTo>
                  <a:pt x="1870" y="2250"/>
                </a:lnTo>
                <a:lnTo>
                  <a:pt x="1871" y="2250"/>
                </a:lnTo>
                <a:lnTo>
                  <a:pt x="1873" y="2252"/>
                </a:lnTo>
                <a:lnTo>
                  <a:pt x="1875" y="2252"/>
                </a:lnTo>
                <a:lnTo>
                  <a:pt x="1875" y="2254"/>
                </a:lnTo>
                <a:lnTo>
                  <a:pt x="1876" y="2254"/>
                </a:lnTo>
                <a:lnTo>
                  <a:pt x="1876" y="2255"/>
                </a:lnTo>
                <a:lnTo>
                  <a:pt x="1878" y="2255"/>
                </a:lnTo>
                <a:lnTo>
                  <a:pt x="1878" y="2257"/>
                </a:lnTo>
                <a:lnTo>
                  <a:pt x="1880" y="2257"/>
                </a:lnTo>
                <a:lnTo>
                  <a:pt x="1880" y="2259"/>
                </a:lnTo>
                <a:lnTo>
                  <a:pt x="1881" y="2259"/>
                </a:lnTo>
                <a:lnTo>
                  <a:pt x="1881" y="2260"/>
                </a:lnTo>
                <a:lnTo>
                  <a:pt x="1883" y="2260"/>
                </a:lnTo>
                <a:lnTo>
                  <a:pt x="1883" y="2262"/>
                </a:lnTo>
                <a:lnTo>
                  <a:pt x="1885" y="2262"/>
                </a:lnTo>
                <a:lnTo>
                  <a:pt x="1885" y="2264"/>
                </a:lnTo>
                <a:lnTo>
                  <a:pt x="1886" y="2264"/>
                </a:lnTo>
                <a:lnTo>
                  <a:pt x="1886" y="2265"/>
                </a:lnTo>
                <a:lnTo>
                  <a:pt x="1888" y="2265"/>
                </a:lnTo>
                <a:lnTo>
                  <a:pt x="1890" y="2265"/>
                </a:lnTo>
                <a:lnTo>
                  <a:pt x="1891" y="2265"/>
                </a:lnTo>
                <a:lnTo>
                  <a:pt x="1893" y="2265"/>
                </a:lnTo>
                <a:lnTo>
                  <a:pt x="1893" y="2267"/>
                </a:lnTo>
                <a:lnTo>
                  <a:pt x="1895" y="2267"/>
                </a:lnTo>
                <a:lnTo>
                  <a:pt x="1896" y="2267"/>
                </a:lnTo>
                <a:lnTo>
                  <a:pt x="1898" y="2267"/>
                </a:lnTo>
                <a:lnTo>
                  <a:pt x="1898" y="2269"/>
                </a:lnTo>
                <a:lnTo>
                  <a:pt x="1900" y="2269"/>
                </a:lnTo>
                <a:lnTo>
                  <a:pt x="1900" y="2270"/>
                </a:lnTo>
                <a:lnTo>
                  <a:pt x="1900" y="2272"/>
                </a:lnTo>
                <a:lnTo>
                  <a:pt x="1901" y="2272"/>
                </a:lnTo>
                <a:lnTo>
                  <a:pt x="1901" y="2274"/>
                </a:lnTo>
                <a:lnTo>
                  <a:pt x="1903" y="2274"/>
                </a:lnTo>
                <a:lnTo>
                  <a:pt x="1903" y="2275"/>
                </a:lnTo>
                <a:lnTo>
                  <a:pt x="1903" y="2277"/>
                </a:lnTo>
                <a:lnTo>
                  <a:pt x="1905" y="2277"/>
                </a:lnTo>
                <a:lnTo>
                  <a:pt x="1905" y="2279"/>
                </a:lnTo>
                <a:lnTo>
                  <a:pt x="1905" y="2280"/>
                </a:lnTo>
                <a:lnTo>
                  <a:pt x="1906" y="2280"/>
                </a:lnTo>
                <a:lnTo>
                  <a:pt x="1906" y="2282"/>
                </a:lnTo>
                <a:lnTo>
                  <a:pt x="1908" y="2284"/>
                </a:lnTo>
                <a:lnTo>
                  <a:pt x="1908" y="2285"/>
                </a:lnTo>
                <a:lnTo>
                  <a:pt x="1910" y="2285"/>
                </a:lnTo>
                <a:lnTo>
                  <a:pt x="1910" y="2287"/>
                </a:lnTo>
                <a:lnTo>
                  <a:pt x="1908" y="2287"/>
                </a:lnTo>
                <a:lnTo>
                  <a:pt x="1910" y="2287"/>
                </a:lnTo>
                <a:lnTo>
                  <a:pt x="1910" y="2289"/>
                </a:lnTo>
                <a:lnTo>
                  <a:pt x="1910" y="2291"/>
                </a:lnTo>
                <a:lnTo>
                  <a:pt x="1910" y="2292"/>
                </a:lnTo>
                <a:lnTo>
                  <a:pt x="1910" y="2294"/>
                </a:lnTo>
                <a:lnTo>
                  <a:pt x="1911" y="2294"/>
                </a:lnTo>
                <a:lnTo>
                  <a:pt x="1911" y="2296"/>
                </a:lnTo>
                <a:lnTo>
                  <a:pt x="1911" y="2297"/>
                </a:lnTo>
                <a:lnTo>
                  <a:pt x="1911" y="2299"/>
                </a:lnTo>
                <a:lnTo>
                  <a:pt x="1913" y="2299"/>
                </a:lnTo>
                <a:lnTo>
                  <a:pt x="1913" y="2301"/>
                </a:lnTo>
                <a:lnTo>
                  <a:pt x="1913" y="2302"/>
                </a:lnTo>
                <a:lnTo>
                  <a:pt x="1913" y="2304"/>
                </a:lnTo>
                <a:lnTo>
                  <a:pt x="1915" y="2304"/>
                </a:lnTo>
                <a:lnTo>
                  <a:pt x="1915" y="2306"/>
                </a:lnTo>
                <a:lnTo>
                  <a:pt x="1915" y="2307"/>
                </a:lnTo>
                <a:lnTo>
                  <a:pt x="1916" y="2307"/>
                </a:lnTo>
                <a:lnTo>
                  <a:pt x="1916" y="2309"/>
                </a:lnTo>
                <a:lnTo>
                  <a:pt x="1916" y="2311"/>
                </a:lnTo>
                <a:lnTo>
                  <a:pt x="1916" y="2312"/>
                </a:lnTo>
                <a:lnTo>
                  <a:pt x="1916" y="2314"/>
                </a:lnTo>
                <a:lnTo>
                  <a:pt x="1916" y="2316"/>
                </a:lnTo>
                <a:lnTo>
                  <a:pt x="1916" y="2317"/>
                </a:lnTo>
                <a:lnTo>
                  <a:pt x="1916" y="2321"/>
                </a:lnTo>
                <a:lnTo>
                  <a:pt x="1918" y="2321"/>
                </a:lnTo>
                <a:lnTo>
                  <a:pt x="1918" y="2322"/>
                </a:lnTo>
                <a:lnTo>
                  <a:pt x="1918" y="2324"/>
                </a:lnTo>
                <a:lnTo>
                  <a:pt x="1918" y="2326"/>
                </a:lnTo>
                <a:lnTo>
                  <a:pt x="1918" y="2327"/>
                </a:lnTo>
                <a:lnTo>
                  <a:pt x="1918" y="2331"/>
                </a:lnTo>
                <a:lnTo>
                  <a:pt x="1918" y="2332"/>
                </a:lnTo>
                <a:lnTo>
                  <a:pt x="1918" y="2334"/>
                </a:lnTo>
                <a:lnTo>
                  <a:pt x="1918" y="2336"/>
                </a:lnTo>
                <a:lnTo>
                  <a:pt x="1918" y="2337"/>
                </a:lnTo>
                <a:lnTo>
                  <a:pt x="1918" y="2339"/>
                </a:lnTo>
                <a:lnTo>
                  <a:pt x="1918" y="2341"/>
                </a:lnTo>
                <a:lnTo>
                  <a:pt x="1918" y="2342"/>
                </a:lnTo>
                <a:lnTo>
                  <a:pt x="1918" y="2344"/>
                </a:lnTo>
                <a:lnTo>
                  <a:pt x="1918" y="2346"/>
                </a:lnTo>
                <a:lnTo>
                  <a:pt x="1918" y="2347"/>
                </a:lnTo>
                <a:lnTo>
                  <a:pt x="1918" y="2349"/>
                </a:lnTo>
                <a:lnTo>
                  <a:pt x="1916" y="2351"/>
                </a:lnTo>
                <a:lnTo>
                  <a:pt x="1915" y="2351"/>
                </a:lnTo>
                <a:lnTo>
                  <a:pt x="1915" y="2352"/>
                </a:lnTo>
                <a:lnTo>
                  <a:pt x="1915" y="2356"/>
                </a:lnTo>
                <a:lnTo>
                  <a:pt x="1915" y="2357"/>
                </a:lnTo>
                <a:lnTo>
                  <a:pt x="1915" y="2359"/>
                </a:lnTo>
                <a:lnTo>
                  <a:pt x="1915" y="2361"/>
                </a:lnTo>
                <a:lnTo>
                  <a:pt x="1915" y="2362"/>
                </a:lnTo>
                <a:lnTo>
                  <a:pt x="1915" y="2364"/>
                </a:lnTo>
                <a:lnTo>
                  <a:pt x="1915" y="2366"/>
                </a:lnTo>
                <a:lnTo>
                  <a:pt x="1915" y="2367"/>
                </a:lnTo>
                <a:lnTo>
                  <a:pt x="1915" y="2372"/>
                </a:lnTo>
                <a:lnTo>
                  <a:pt x="1915" y="2374"/>
                </a:lnTo>
                <a:lnTo>
                  <a:pt x="1915" y="2376"/>
                </a:lnTo>
                <a:lnTo>
                  <a:pt x="1913" y="2377"/>
                </a:lnTo>
                <a:lnTo>
                  <a:pt x="1913" y="2379"/>
                </a:lnTo>
                <a:lnTo>
                  <a:pt x="1913" y="2381"/>
                </a:lnTo>
                <a:lnTo>
                  <a:pt x="1913" y="2382"/>
                </a:lnTo>
                <a:lnTo>
                  <a:pt x="1913" y="2384"/>
                </a:lnTo>
                <a:lnTo>
                  <a:pt x="1911" y="2384"/>
                </a:lnTo>
                <a:lnTo>
                  <a:pt x="1911" y="2386"/>
                </a:lnTo>
                <a:lnTo>
                  <a:pt x="1911" y="2387"/>
                </a:lnTo>
                <a:lnTo>
                  <a:pt x="1911" y="2389"/>
                </a:lnTo>
                <a:lnTo>
                  <a:pt x="1911" y="2391"/>
                </a:lnTo>
                <a:lnTo>
                  <a:pt x="1911" y="2392"/>
                </a:lnTo>
                <a:lnTo>
                  <a:pt x="1911" y="2394"/>
                </a:lnTo>
                <a:lnTo>
                  <a:pt x="1911" y="2396"/>
                </a:lnTo>
                <a:lnTo>
                  <a:pt x="1910" y="2396"/>
                </a:lnTo>
                <a:lnTo>
                  <a:pt x="1908" y="2396"/>
                </a:lnTo>
                <a:lnTo>
                  <a:pt x="1908" y="2394"/>
                </a:lnTo>
                <a:lnTo>
                  <a:pt x="1908" y="2392"/>
                </a:lnTo>
                <a:lnTo>
                  <a:pt x="1908" y="2391"/>
                </a:lnTo>
                <a:lnTo>
                  <a:pt x="1906" y="2391"/>
                </a:lnTo>
                <a:lnTo>
                  <a:pt x="1906" y="2392"/>
                </a:lnTo>
                <a:lnTo>
                  <a:pt x="1906" y="2394"/>
                </a:lnTo>
                <a:lnTo>
                  <a:pt x="1906" y="2396"/>
                </a:lnTo>
                <a:lnTo>
                  <a:pt x="1908" y="2397"/>
                </a:lnTo>
                <a:lnTo>
                  <a:pt x="1908" y="2399"/>
                </a:lnTo>
                <a:lnTo>
                  <a:pt x="1908" y="2401"/>
                </a:lnTo>
                <a:lnTo>
                  <a:pt x="1908" y="2402"/>
                </a:lnTo>
                <a:lnTo>
                  <a:pt x="1908" y="2404"/>
                </a:lnTo>
                <a:lnTo>
                  <a:pt x="1910" y="2404"/>
                </a:lnTo>
                <a:lnTo>
                  <a:pt x="1908" y="2404"/>
                </a:lnTo>
                <a:lnTo>
                  <a:pt x="1908" y="2406"/>
                </a:lnTo>
                <a:lnTo>
                  <a:pt x="1910" y="2406"/>
                </a:lnTo>
                <a:lnTo>
                  <a:pt x="1910" y="2407"/>
                </a:lnTo>
                <a:lnTo>
                  <a:pt x="1910" y="2409"/>
                </a:lnTo>
                <a:lnTo>
                  <a:pt x="1910" y="2411"/>
                </a:lnTo>
                <a:lnTo>
                  <a:pt x="1910" y="2409"/>
                </a:lnTo>
                <a:lnTo>
                  <a:pt x="1908" y="2409"/>
                </a:lnTo>
                <a:lnTo>
                  <a:pt x="1908" y="2411"/>
                </a:lnTo>
                <a:lnTo>
                  <a:pt x="1908" y="2412"/>
                </a:lnTo>
                <a:lnTo>
                  <a:pt x="1906" y="2412"/>
                </a:lnTo>
                <a:lnTo>
                  <a:pt x="1906" y="2414"/>
                </a:lnTo>
                <a:lnTo>
                  <a:pt x="1905" y="2414"/>
                </a:lnTo>
                <a:lnTo>
                  <a:pt x="1905" y="2412"/>
                </a:lnTo>
                <a:lnTo>
                  <a:pt x="1903" y="2414"/>
                </a:lnTo>
                <a:lnTo>
                  <a:pt x="1903" y="2416"/>
                </a:lnTo>
                <a:lnTo>
                  <a:pt x="1901" y="2416"/>
                </a:lnTo>
                <a:lnTo>
                  <a:pt x="1900" y="2417"/>
                </a:lnTo>
                <a:lnTo>
                  <a:pt x="1900" y="2421"/>
                </a:lnTo>
                <a:lnTo>
                  <a:pt x="1900" y="2422"/>
                </a:lnTo>
                <a:lnTo>
                  <a:pt x="1898" y="2422"/>
                </a:lnTo>
                <a:lnTo>
                  <a:pt x="1898" y="2424"/>
                </a:lnTo>
                <a:lnTo>
                  <a:pt x="1896" y="2424"/>
                </a:lnTo>
                <a:lnTo>
                  <a:pt x="1896" y="2426"/>
                </a:lnTo>
                <a:lnTo>
                  <a:pt x="1895" y="2426"/>
                </a:lnTo>
                <a:lnTo>
                  <a:pt x="1895" y="2424"/>
                </a:lnTo>
                <a:lnTo>
                  <a:pt x="1893" y="2424"/>
                </a:lnTo>
                <a:lnTo>
                  <a:pt x="1891" y="2424"/>
                </a:lnTo>
                <a:lnTo>
                  <a:pt x="1891" y="2422"/>
                </a:lnTo>
                <a:lnTo>
                  <a:pt x="1890" y="2422"/>
                </a:lnTo>
                <a:lnTo>
                  <a:pt x="1890" y="2424"/>
                </a:lnTo>
                <a:lnTo>
                  <a:pt x="1891" y="2424"/>
                </a:lnTo>
                <a:lnTo>
                  <a:pt x="1893" y="2426"/>
                </a:lnTo>
                <a:lnTo>
                  <a:pt x="1895" y="2426"/>
                </a:lnTo>
                <a:lnTo>
                  <a:pt x="1895" y="2427"/>
                </a:lnTo>
                <a:lnTo>
                  <a:pt x="1896" y="2427"/>
                </a:lnTo>
                <a:lnTo>
                  <a:pt x="1896" y="2426"/>
                </a:lnTo>
                <a:lnTo>
                  <a:pt x="1898" y="2426"/>
                </a:lnTo>
                <a:lnTo>
                  <a:pt x="1898" y="2424"/>
                </a:lnTo>
                <a:lnTo>
                  <a:pt x="1900" y="2424"/>
                </a:lnTo>
                <a:lnTo>
                  <a:pt x="1898" y="2424"/>
                </a:lnTo>
                <a:lnTo>
                  <a:pt x="1900" y="2422"/>
                </a:lnTo>
                <a:lnTo>
                  <a:pt x="1900" y="2421"/>
                </a:lnTo>
                <a:lnTo>
                  <a:pt x="1900" y="2419"/>
                </a:lnTo>
                <a:lnTo>
                  <a:pt x="1901" y="2419"/>
                </a:lnTo>
                <a:lnTo>
                  <a:pt x="1901" y="2417"/>
                </a:lnTo>
                <a:lnTo>
                  <a:pt x="1903" y="2417"/>
                </a:lnTo>
                <a:lnTo>
                  <a:pt x="1903" y="2416"/>
                </a:lnTo>
                <a:lnTo>
                  <a:pt x="1903" y="2414"/>
                </a:lnTo>
                <a:lnTo>
                  <a:pt x="1905" y="2414"/>
                </a:lnTo>
                <a:lnTo>
                  <a:pt x="1906" y="2414"/>
                </a:lnTo>
                <a:lnTo>
                  <a:pt x="1906" y="2416"/>
                </a:lnTo>
                <a:lnTo>
                  <a:pt x="1906" y="2414"/>
                </a:lnTo>
                <a:lnTo>
                  <a:pt x="1908" y="2414"/>
                </a:lnTo>
                <a:lnTo>
                  <a:pt x="1910" y="2414"/>
                </a:lnTo>
                <a:lnTo>
                  <a:pt x="1910" y="2416"/>
                </a:lnTo>
                <a:lnTo>
                  <a:pt x="1908" y="2417"/>
                </a:lnTo>
                <a:lnTo>
                  <a:pt x="1908" y="2419"/>
                </a:lnTo>
                <a:lnTo>
                  <a:pt x="1908" y="2421"/>
                </a:lnTo>
                <a:lnTo>
                  <a:pt x="1908" y="2422"/>
                </a:lnTo>
                <a:lnTo>
                  <a:pt x="1906" y="2422"/>
                </a:lnTo>
                <a:lnTo>
                  <a:pt x="1906" y="2424"/>
                </a:lnTo>
                <a:lnTo>
                  <a:pt x="1908" y="2426"/>
                </a:lnTo>
                <a:lnTo>
                  <a:pt x="1906" y="2426"/>
                </a:lnTo>
                <a:lnTo>
                  <a:pt x="1906" y="2427"/>
                </a:lnTo>
                <a:lnTo>
                  <a:pt x="1905" y="2427"/>
                </a:lnTo>
                <a:lnTo>
                  <a:pt x="1906" y="2427"/>
                </a:lnTo>
                <a:lnTo>
                  <a:pt x="1906" y="2429"/>
                </a:lnTo>
                <a:lnTo>
                  <a:pt x="1906" y="2431"/>
                </a:lnTo>
                <a:lnTo>
                  <a:pt x="1906" y="2432"/>
                </a:lnTo>
                <a:lnTo>
                  <a:pt x="1905" y="2432"/>
                </a:lnTo>
                <a:lnTo>
                  <a:pt x="1905" y="2434"/>
                </a:lnTo>
                <a:lnTo>
                  <a:pt x="1903" y="2434"/>
                </a:lnTo>
                <a:lnTo>
                  <a:pt x="1901" y="2434"/>
                </a:lnTo>
                <a:lnTo>
                  <a:pt x="1901" y="2432"/>
                </a:lnTo>
                <a:lnTo>
                  <a:pt x="1900" y="2432"/>
                </a:lnTo>
                <a:lnTo>
                  <a:pt x="1898" y="2432"/>
                </a:lnTo>
                <a:lnTo>
                  <a:pt x="1898" y="2431"/>
                </a:lnTo>
                <a:lnTo>
                  <a:pt x="1898" y="2432"/>
                </a:lnTo>
                <a:lnTo>
                  <a:pt x="1896" y="2432"/>
                </a:lnTo>
                <a:lnTo>
                  <a:pt x="1896" y="2431"/>
                </a:lnTo>
                <a:lnTo>
                  <a:pt x="1895" y="2431"/>
                </a:lnTo>
                <a:lnTo>
                  <a:pt x="1895" y="2432"/>
                </a:lnTo>
                <a:lnTo>
                  <a:pt x="1893" y="2432"/>
                </a:lnTo>
                <a:lnTo>
                  <a:pt x="1891" y="2432"/>
                </a:lnTo>
                <a:lnTo>
                  <a:pt x="1890" y="2432"/>
                </a:lnTo>
                <a:lnTo>
                  <a:pt x="1888" y="2432"/>
                </a:lnTo>
                <a:lnTo>
                  <a:pt x="1886" y="2432"/>
                </a:lnTo>
                <a:lnTo>
                  <a:pt x="1885" y="2432"/>
                </a:lnTo>
                <a:lnTo>
                  <a:pt x="1885" y="2431"/>
                </a:lnTo>
                <a:lnTo>
                  <a:pt x="1883" y="2431"/>
                </a:lnTo>
                <a:lnTo>
                  <a:pt x="1883" y="2432"/>
                </a:lnTo>
                <a:lnTo>
                  <a:pt x="1883" y="2434"/>
                </a:lnTo>
                <a:lnTo>
                  <a:pt x="1881" y="2434"/>
                </a:lnTo>
                <a:lnTo>
                  <a:pt x="1880" y="2434"/>
                </a:lnTo>
                <a:lnTo>
                  <a:pt x="1878" y="2434"/>
                </a:lnTo>
                <a:lnTo>
                  <a:pt x="1878" y="2436"/>
                </a:lnTo>
                <a:lnTo>
                  <a:pt x="1878" y="2434"/>
                </a:lnTo>
                <a:lnTo>
                  <a:pt x="1876" y="2434"/>
                </a:lnTo>
                <a:lnTo>
                  <a:pt x="1876" y="2436"/>
                </a:lnTo>
                <a:lnTo>
                  <a:pt x="1876" y="2434"/>
                </a:lnTo>
                <a:lnTo>
                  <a:pt x="1875" y="2434"/>
                </a:lnTo>
                <a:lnTo>
                  <a:pt x="1875" y="2432"/>
                </a:lnTo>
                <a:lnTo>
                  <a:pt x="1875" y="2431"/>
                </a:lnTo>
                <a:lnTo>
                  <a:pt x="1876" y="2431"/>
                </a:lnTo>
                <a:lnTo>
                  <a:pt x="1875" y="2431"/>
                </a:lnTo>
                <a:lnTo>
                  <a:pt x="1875" y="2429"/>
                </a:lnTo>
                <a:lnTo>
                  <a:pt x="1876" y="2429"/>
                </a:lnTo>
                <a:lnTo>
                  <a:pt x="1876" y="2427"/>
                </a:lnTo>
                <a:lnTo>
                  <a:pt x="1876" y="2426"/>
                </a:lnTo>
                <a:lnTo>
                  <a:pt x="1876" y="2424"/>
                </a:lnTo>
                <a:lnTo>
                  <a:pt x="1876" y="2422"/>
                </a:lnTo>
                <a:lnTo>
                  <a:pt x="1876" y="2421"/>
                </a:lnTo>
                <a:lnTo>
                  <a:pt x="1876" y="2419"/>
                </a:lnTo>
                <a:lnTo>
                  <a:pt x="1878" y="2419"/>
                </a:lnTo>
                <a:lnTo>
                  <a:pt x="1878" y="2417"/>
                </a:lnTo>
                <a:lnTo>
                  <a:pt x="1878" y="2416"/>
                </a:lnTo>
                <a:lnTo>
                  <a:pt x="1878" y="2414"/>
                </a:lnTo>
                <a:lnTo>
                  <a:pt x="1880" y="2414"/>
                </a:lnTo>
                <a:lnTo>
                  <a:pt x="1880" y="2412"/>
                </a:lnTo>
                <a:lnTo>
                  <a:pt x="1878" y="2412"/>
                </a:lnTo>
                <a:lnTo>
                  <a:pt x="1878" y="2411"/>
                </a:lnTo>
                <a:lnTo>
                  <a:pt x="1878" y="2409"/>
                </a:lnTo>
                <a:lnTo>
                  <a:pt x="1878" y="2407"/>
                </a:lnTo>
                <a:lnTo>
                  <a:pt x="1878" y="2406"/>
                </a:lnTo>
                <a:lnTo>
                  <a:pt x="1878" y="2404"/>
                </a:lnTo>
                <a:lnTo>
                  <a:pt x="1878" y="2402"/>
                </a:lnTo>
                <a:lnTo>
                  <a:pt x="1878" y="2401"/>
                </a:lnTo>
                <a:lnTo>
                  <a:pt x="1876" y="2401"/>
                </a:lnTo>
                <a:lnTo>
                  <a:pt x="1876" y="2399"/>
                </a:lnTo>
                <a:lnTo>
                  <a:pt x="1876" y="2397"/>
                </a:lnTo>
                <a:lnTo>
                  <a:pt x="1876" y="2396"/>
                </a:lnTo>
                <a:lnTo>
                  <a:pt x="1876" y="2394"/>
                </a:lnTo>
                <a:lnTo>
                  <a:pt x="1875" y="2394"/>
                </a:lnTo>
                <a:lnTo>
                  <a:pt x="1875" y="2392"/>
                </a:lnTo>
                <a:lnTo>
                  <a:pt x="1875" y="2391"/>
                </a:lnTo>
                <a:lnTo>
                  <a:pt x="1876" y="2391"/>
                </a:lnTo>
                <a:lnTo>
                  <a:pt x="1876" y="2389"/>
                </a:lnTo>
                <a:lnTo>
                  <a:pt x="1875" y="2389"/>
                </a:lnTo>
                <a:lnTo>
                  <a:pt x="1876" y="2389"/>
                </a:lnTo>
                <a:lnTo>
                  <a:pt x="1875" y="2387"/>
                </a:lnTo>
                <a:lnTo>
                  <a:pt x="1876" y="2387"/>
                </a:lnTo>
                <a:lnTo>
                  <a:pt x="1876" y="2386"/>
                </a:lnTo>
                <a:lnTo>
                  <a:pt x="1876" y="2384"/>
                </a:lnTo>
                <a:lnTo>
                  <a:pt x="1878" y="2384"/>
                </a:lnTo>
                <a:lnTo>
                  <a:pt x="1876" y="2384"/>
                </a:lnTo>
                <a:lnTo>
                  <a:pt x="1876" y="2382"/>
                </a:lnTo>
                <a:lnTo>
                  <a:pt x="1878" y="2382"/>
                </a:lnTo>
                <a:lnTo>
                  <a:pt x="1878" y="2384"/>
                </a:lnTo>
                <a:lnTo>
                  <a:pt x="1878" y="2382"/>
                </a:lnTo>
                <a:lnTo>
                  <a:pt x="1878" y="2381"/>
                </a:lnTo>
                <a:lnTo>
                  <a:pt x="1880" y="2381"/>
                </a:lnTo>
                <a:lnTo>
                  <a:pt x="1880" y="2379"/>
                </a:lnTo>
                <a:lnTo>
                  <a:pt x="1880" y="2377"/>
                </a:lnTo>
                <a:lnTo>
                  <a:pt x="1880" y="2376"/>
                </a:lnTo>
                <a:lnTo>
                  <a:pt x="1881" y="2376"/>
                </a:lnTo>
                <a:lnTo>
                  <a:pt x="1881" y="2374"/>
                </a:lnTo>
                <a:lnTo>
                  <a:pt x="1881" y="2372"/>
                </a:lnTo>
                <a:lnTo>
                  <a:pt x="1881" y="2371"/>
                </a:lnTo>
                <a:lnTo>
                  <a:pt x="1880" y="2369"/>
                </a:lnTo>
                <a:lnTo>
                  <a:pt x="1881" y="2367"/>
                </a:lnTo>
                <a:lnTo>
                  <a:pt x="1881" y="2366"/>
                </a:lnTo>
                <a:lnTo>
                  <a:pt x="1881" y="2364"/>
                </a:lnTo>
                <a:lnTo>
                  <a:pt x="1883" y="2364"/>
                </a:lnTo>
                <a:lnTo>
                  <a:pt x="1883" y="2362"/>
                </a:lnTo>
                <a:lnTo>
                  <a:pt x="1883" y="2361"/>
                </a:lnTo>
                <a:lnTo>
                  <a:pt x="1883" y="2359"/>
                </a:lnTo>
                <a:lnTo>
                  <a:pt x="1885" y="2359"/>
                </a:lnTo>
                <a:lnTo>
                  <a:pt x="1885" y="2357"/>
                </a:lnTo>
                <a:lnTo>
                  <a:pt x="1885" y="2356"/>
                </a:lnTo>
                <a:lnTo>
                  <a:pt x="1886" y="2356"/>
                </a:lnTo>
                <a:lnTo>
                  <a:pt x="1886" y="2354"/>
                </a:lnTo>
                <a:lnTo>
                  <a:pt x="1888" y="2354"/>
                </a:lnTo>
                <a:lnTo>
                  <a:pt x="1888" y="2356"/>
                </a:lnTo>
                <a:lnTo>
                  <a:pt x="1888" y="2357"/>
                </a:lnTo>
                <a:lnTo>
                  <a:pt x="1890" y="2357"/>
                </a:lnTo>
                <a:lnTo>
                  <a:pt x="1890" y="2356"/>
                </a:lnTo>
                <a:lnTo>
                  <a:pt x="1888" y="2356"/>
                </a:lnTo>
                <a:lnTo>
                  <a:pt x="1888" y="2354"/>
                </a:lnTo>
                <a:lnTo>
                  <a:pt x="1888" y="2352"/>
                </a:lnTo>
                <a:lnTo>
                  <a:pt x="1890" y="2351"/>
                </a:lnTo>
                <a:lnTo>
                  <a:pt x="1890" y="2349"/>
                </a:lnTo>
                <a:lnTo>
                  <a:pt x="1891" y="2349"/>
                </a:lnTo>
                <a:lnTo>
                  <a:pt x="1893" y="2347"/>
                </a:lnTo>
                <a:lnTo>
                  <a:pt x="1893" y="2346"/>
                </a:lnTo>
                <a:lnTo>
                  <a:pt x="1895" y="2346"/>
                </a:lnTo>
                <a:lnTo>
                  <a:pt x="1895" y="2344"/>
                </a:lnTo>
                <a:lnTo>
                  <a:pt x="1895" y="2342"/>
                </a:lnTo>
                <a:lnTo>
                  <a:pt x="1895" y="2341"/>
                </a:lnTo>
                <a:lnTo>
                  <a:pt x="1895" y="2339"/>
                </a:lnTo>
                <a:lnTo>
                  <a:pt x="1895" y="2337"/>
                </a:lnTo>
                <a:lnTo>
                  <a:pt x="1895" y="2336"/>
                </a:lnTo>
                <a:lnTo>
                  <a:pt x="1895" y="2334"/>
                </a:lnTo>
                <a:lnTo>
                  <a:pt x="1895" y="2332"/>
                </a:lnTo>
                <a:lnTo>
                  <a:pt x="1895" y="2331"/>
                </a:lnTo>
                <a:lnTo>
                  <a:pt x="1895" y="2329"/>
                </a:lnTo>
                <a:lnTo>
                  <a:pt x="1895" y="2327"/>
                </a:lnTo>
                <a:lnTo>
                  <a:pt x="1893" y="2326"/>
                </a:lnTo>
                <a:lnTo>
                  <a:pt x="1893" y="2324"/>
                </a:lnTo>
                <a:lnTo>
                  <a:pt x="1891" y="2324"/>
                </a:lnTo>
                <a:lnTo>
                  <a:pt x="1891" y="2326"/>
                </a:lnTo>
                <a:lnTo>
                  <a:pt x="1891" y="2324"/>
                </a:lnTo>
                <a:lnTo>
                  <a:pt x="1890" y="2324"/>
                </a:lnTo>
                <a:lnTo>
                  <a:pt x="1890" y="2326"/>
                </a:lnTo>
                <a:lnTo>
                  <a:pt x="1888" y="2327"/>
                </a:lnTo>
                <a:lnTo>
                  <a:pt x="1890" y="2327"/>
                </a:lnTo>
                <a:lnTo>
                  <a:pt x="1890" y="2329"/>
                </a:lnTo>
                <a:lnTo>
                  <a:pt x="1890" y="2331"/>
                </a:lnTo>
                <a:lnTo>
                  <a:pt x="1890" y="2332"/>
                </a:lnTo>
                <a:lnTo>
                  <a:pt x="1890" y="2334"/>
                </a:lnTo>
                <a:lnTo>
                  <a:pt x="1890" y="2336"/>
                </a:lnTo>
                <a:lnTo>
                  <a:pt x="1891" y="2336"/>
                </a:lnTo>
                <a:lnTo>
                  <a:pt x="1891" y="2337"/>
                </a:lnTo>
                <a:lnTo>
                  <a:pt x="1891" y="2341"/>
                </a:lnTo>
                <a:lnTo>
                  <a:pt x="1890" y="2342"/>
                </a:lnTo>
                <a:lnTo>
                  <a:pt x="1890" y="2344"/>
                </a:lnTo>
                <a:lnTo>
                  <a:pt x="1888" y="2344"/>
                </a:lnTo>
                <a:lnTo>
                  <a:pt x="1888" y="2346"/>
                </a:lnTo>
                <a:lnTo>
                  <a:pt x="1886" y="2347"/>
                </a:lnTo>
                <a:lnTo>
                  <a:pt x="1885" y="2347"/>
                </a:lnTo>
                <a:lnTo>
                  <a:pt x="1883" y="2347"/>
                </a:lnTo>
                <a:lnTo>
                  <a:pt x="1883" y="2346"/>
                </a:lnTo>
                <a:lnTo>
                  <a:pt x="1883" y="2344"/>
                </a:lnTo>
                <a:lnTo>
                  <a:pt x="1881" y="2344"/>
                </a:lnTo>
                <a:lnTo>
                  <a:pt x="1881" y="2342"/>
                </a:lnTo>
                <a:lnTo>
                  <a:pt x="1881" y="2341"/>
                </a:lnTo>
                <a:lnTo>
                  <a:pt x="1880" y="2341"/>
                </a:lnTo>
                <a:lnTo>
                  <a:pt x="1880" y="2339"/>
                </a:lnTo>
                <a:lnTo>
                  <a:pt x="1878" y="2337"/>
                </a:lnTo>
                <a:lnTo>
                  <a:pt x="1878" y="2339"/>
                </a:lnTo>
                <a:lnTo>
                  <a:pt x="1880" y="2339"/>
                </a:lnTo>
                <a:lnTo>
                  <a:pt x="1880" y="2341"/>
                </a:lnTo>
                <a:lnTo>
                  <a:pt x="1878" y="2341"/>
                </a:lnTo>
                <a:lnTo>
                  <a:pt x="1880" y="2341"/>
                </a:lnTo>
                <a:lnTo>
                  <a:pt x="1880" y="2342"/>
                </a:lnTo>
                <a:lnTo>
                  <a:pt x="1880" y="2344"/>
                </a:lnTo>
                <a:lnTo>
                  <a:pt x="1881" y="2346"/>
                </a:lnTo>
                <a:lnTo>
                  <a:pt x="1881" y="2347"/>
                </a:lnTo>
                <a:lnTo>
                  <a:pt x="1881" y="2349"/>
                </a:lnTo>
                <a:lnTo>
                  <a:pt x="1883" y="2349"/>
                </a:lnTo>
                <a:lnTo>
                  <a:pt x="1883" y="2351"/>
                </a:lnTo>
                <a:lnTo>
                  <a:pt x="1881" y="2351"/>
                </a:lnTo>
                <a:lnTo>
                  <a:pt x="1881" y="2352"/>
                </a:lnTo>
                <a:lnTo>
                  <a:pt x="1881" y="2354"/>
                </a:lnTo>
                <a:lnTo>
                  <a:pt x="1881" y="2356"/>
                </a:lnTo>
                <a:lnTo>
                  <a:pt x="1881" y="2357"/>
                </a:lnTo>
                <a:lnTo>
                  <a:pt x="1880" y="2357"/>
                </a:lnTo>
                <a:lnTo>
                  <a:pt x="1880" y="2359"/>
                </a:lnTo>
                <a:lnTo>
                  <a:pt x="1880" y="2361"/>
                </a:lnTo>
                <a:lnTo>
                  <a:pt x="1878" y="2361"/>
                </a:lnTo>
                <a:lnTo>
                  <a:pt x="1878" y="2362"/>
                </a:lnTo>
                <a:lnTo>
                  <a:pt x="1878" y="2364"/>
                </a:lnTo>
                <a:lnTo>
                  <a:pt x="1876" y="2364"/>
                </a:lnTo>
                <a:lnTo>
                  <a:pt x="1875" y="2364"/>
                </a:lnTo>
                <a:lnTo>
                  <a:pt x="1875" y="2362"/>
                </a:lnTo>
                <a:lnTo>
                  <a:pt x="1873" y="2362"/>
                </a:lnTo>
                <a:lnTo>
                  <a:pt x="1871" y="2362"/>
                </a:lnTo>
                <a:lnTo>
                  <a:pt x="1871" y="2361"/>
                </a:lnTo>
                <a:lnTo>
                  <a:pt x="1871" y="2362"/>
                </a:lnTo>
                <a:lnTo>
                  <a:pt x="1873" y="2362"/>
                </a:lnTo>
                <a:lnTo>
                  <a:pt x="1875" y="2364"/>
                </a:lnTo>
                <a:lnTo>
                  <a:pt x="1876" y="2366"/>
                </a:lnTo>
                <a:lnTo>
                  <a:pt x="1876" y="2367"/>
                </a:lnTo>
                <a:lnTo>
                  <a:pt x="1876" y="2369"/>
                </a:lnTo>
                <a:lnTo>
                  <a:pt x="1876" y="2371"/>
                </a:lnTo>
                <a:lnTo>
                  <a:pt x="1876" y="2372"/>
                </a:lnTo>
                <a:lnTo>
                  <a:pt x="1876" y="2374"/>
                </a:lnTo>
                <a:lnTo>
                  <a:pt x="1875" y="2374"/>
                </a:lnTo>
                <a:lnTo>
                  <a:pt x="1875" y="2372"/>
                </a:lnTo>
                <a:lnTo>
                  <a:pt x="1875" y="2371"/>
                </a:lnTo>
                <a:lnTo>
                  <a:pt x="1873" y="2371"/>
                </a:lnTo>
                <a:lnTo>
                  <a:pt x="1873" y="2372"/>
                </a:lnTo>
                <a:lnTo>
                  <a:pt x="1875" y="2372"/>
                </a:lnTo>
                <a:lnTo>
                  <a:pt x="1875" y="2374"/>
                </a:lnTo>
                <a:lnTo>
                  <a:pt x="1873" y="2374"/>
                </a:lnTo>
                <a:lnTo>
                  <a:pt x="1873" y="2376"/>
                </a:lnTo>
                <a:lnTo>
                  <a:pt x="1873" y="2377"/>
                </a:lnTo>
                <a:lnTo>
                  <a:pt x="1873" y="2379"/>
                </a:lnTo>
                <a:lnTo>
                  <a:pt x="1873" y="2381"/>
                </a:lnTo>
                <a:lnTo>
                  <a:pt x="1873" y="2382"/>
                </a:lnTo>
                <a:lnTo>
                  <a:pt x="1873" y="2384"/>
                </a:lnTo>
                <a:lnTo>
                  <a:pt x="1871" y="2384"/>
                </a:lnTo>
                <a:lnTo>
                  <a:pt x="1871" y="2386"/>
                </a:lnTo>
                <a:lnTo>
                  <a:pt x="1871" y="2387"/>
                </a:lnTo>
                <a:lnTo>
                  <a:pt x="1871" y="2389"/>
                </a:lnTo>
                <a:lnTo>
                  <a:pt x="1870" y="2389"/>
                </a:lnTo>
                <a:lnTo>
                  <a:pt x="1870" y="2391"/>
                </a:lnTo>
                <a:lnTo>
                  <a:pt x="1870" y="2392"/>
                </a:lnTo>
                <a:lnTo>
                  <a:pt x="1870" y="2394"/>
                </a:lnTo>
                <a:lnTo>
                  <a:pt x="1870" y="2396"/>
                </a:lnTo>
                <a:lnTo>
                  <a:pt x="1870" y="2397"/>
                </a:lnTo>
                <a:lnTo>
                  <a:pt x="1871" y="2397"/>
                </a:lnTo>
                <a:lnTo>
                  <a:pt x="1871" y="2399"/>
                </a:lnTo>
                <a:lnTo>
                  <a:pt x="1873" y="2399"/>
                </a:lnTo>
                <a:lnTo>
                  <a:pt x="1873" y="2401"/>
                </a:lnTo>
                <a:lnTo>
                  <a:pt x="1873" y="2402"/>
                </a:lnTo>
                <a:lnTo>
                  <a:pt x="1875" y="2402"/>
                </a:lnTo>
                <a:lnTo>
                  <a:pt x="1875" y="2404"/>
                </a:lnTo>
                <a:lnTo>
                  <a:pt x="1875" y="2406"/>
                </a:lnTo>
                <a:lnTo>
                  <a:pt x="1875" y="2407"/>
                </a:lnTo>
                <a:lnTo>
                  <a:pt x="1875" y="2409"/>
                </a:lnTo>
                <a:lnTo>
                  <a:pt x="1875" y="2411"/>
                </a:lnTo>
                <a:lnTo>
                  <a:pt x="1875" y="2412"/>
                </a:lnTo>
                <a:lnTo>
                  <a:pt x="1875" y="2414"/>
                </a:lnTo>
                <a:lnTo>
                  <a:pt x="1875" y="2416"/>
                </a:lnTo>
                <a:lnTo>
                  <a:pt x="1873" y="2416"/>
                </a:lnTo>
                <a:lnTo>
                  <a:pt x="1871" y="2416"/>
                </a:lnTo>
                <a:lnTo>
                  <a:pt x="1870" y="2416"/>
                </a:lnTo>
                <a:lnTo>
                  <a:pt x="1870" y="2414"/>
                </a:lnTo>
                <a:lnTo>
                  <a:pt x="1871" y="2412"/>
                </a:lnTo>
                <a:lnTo>
                  <a:pt x="1870" y="2412"/>
                </a:lnTo>
                <a:lnTo>
                  <a:pt x="1870" y="2411"/>
                </a:lnTo>
                <a:lnTo>
                  <a:pt x="1868" y="2411"/>
                </a:lnTo>
                <a:lnTo>
                  <a:pt x="1868" y="2409"/>
                </a:lnTo>
                <a:lnTo>
                  <a:pt x="1868" y="2407"/>
                </a:lnTo>
                <a:lnTo>
                  <a:pt x="1868" y="2406"/>
                </a:lnTo>
                <a:lnTo>
                  <a:pt x="1870" y="2406"/>
                </a:lnTo>
                <a:lnTo>
                  <a:pt x="1870" y="2404"/>
                </a:lnTo>
                <a:lnTo>
                  <a:pt x="1868" y="2404"/>
                </a:lnTo>
                <a:lnTo>
                  <a:pt x="1868" y="2406"/>
                </a:lnTo>
                <a:lnTo>
                  <a:pt x="1868" y="2407"/>
                </a:lnTo>
                <a:lnTo>
                  <a:pt x="1868" y="2406"/>
                </a:lnTo>
                <a:lnTo>
                  <a:pt x="1866" y="2406"/>
                </a:lnTo>
                <a:lnTo>
                  <a:pt x="1866" y="2407"/>
                </a:lnTo>
                <a:lnTo>
                  <a:pt x="1868" y="2407"/>
                </a:lnTo>
                <a:lnTo>
                  <a:pt x="1866" y="2407"/>
                </a:lnTo>
                <a:lnTo>
                  <a:pt x="1868" y="2407"/>
                </a:lnTo>
                <a:lnTo>
                  <a:pt x="1866" y="2407"/>
                </a:lnTo>
                <a:lnTo>
                  <a:pt x="1866" y="2409"/>
                </a:lnTo>
                <a:lnTo>
                  <a:pt x="1866" y="2411"/>
                </a:lnTo>
                <a:lnTo>
                  <a:pt x="1865" y="2412"/>
                </a:lnTo>
                <a:lnTo>
                  <a:pt x="1865" y="2414"/>
                </a:lnTo>
                <a:lnTo>
                  <a:pt x="1863" y="2414"/>
                </a:lnTo>
                <a:lnTo>
                  <a:pt x="1863" y="2412"/>
                </a:lnTo>
                <a:lnTo>
                  <a:pt x="1863" y="2411"/>
                </a:lnTo>
                <a:lnTo>
                  <a:pt x="1863" y="2412"/>
                </a:lnTo>
                <a:lnTo>
                  <a:pt x="1861" y="2412"/>
                </a:lnTo>
                <a:lnTo>
                  <a:pt x="1861" y="2414"/>
                </a:lnTo>
                <a:lnTo>
                  <a:pt x="1860" y="2414"/>
                </a:lnTo>
                <a:lnTo>
                  <a:pt x="1858" y="2414"/>
                </a:lnTo>
                <a:lnTo>
                  <a:pt x="1860" y="2414"/>
                </a:lnTo>
                <a:lnTo>
                  <a:pt x="1858" y="2414"/>
                </a:lnTo>
                <a:lnTo>
                  <a:pt x="1860" y="2414"/>
                </a:lnTo>
                <a:lnTo>
                  <a:pt x="1858" y="2416"/>
                </a:lnTo>
                <a:lnTo>
                  <a:pt x="1860" y="2416"/>
                </a:lnTo>
                <a:lnTo>
                  <a:pt x="1861" y="2416"/>
                </a:lnTo>
                <a:lnTo>
                  <a:pt x="1861" y="2417"/>
                </a:lnTo>
                <a:lnTo>
                  <a:pt x="1860" y="2417"/>
                </a:lnTo>
                <a:lnTo>
                  <a:pt x="1860" y="2419"/>
                </a:lnTo>
                <a:lnTo>
                  <a:pt x="1858" y="2419"/>
                </a:lnTo>
                <a:lnTo>
                  <a:pt x="1856" y="2417"/>
                </a:lnTo>
                <a:lnTo>
                  <a:pt x="1856" y="2416"/>
                </a:lnTo>
                <a:lnTo>
                  <a:pt x="1855" y="2416"/>
                </a:lnTo>
                <a:lnTo>
                  <a:pt x="1855" y="2417"/>
                </a:lnTo>
                <a:lnTo>
                  <a:pt x="1853" y="2417"/>
                </a:lnTo>
                <a:lnTo>
                  <a:pt x="1853" y="2419"/>
                </a:lnTo>
                <a:lnTo>
                  <a:pt x="1853" y="2421"/>
                </a:lnTo>
                <a:lnTo>
                  <a:pt x="1851" y="2421"/>
                </a:lnTo>
                <a:lnTo>
                  <a:pt x="1851" y="2419"/>
                </a:lnTo>
                <a:lnTo>
                  <a:pt x="1850" y="2419"/>
                </a:lnTo>
                <a:lnTo>
                  <a:pt x="1850" y="2417"/>
                </a:lnTo>
                <a:lnTo>
                  <a:pt x="1848" y="2417"/>
                </a:lnTo>
                <a:lnTo>
                  <a:pt x="1846" y="2417"/>
                </a:lnTo>
                <a:lnTo>
                  <a:pt x="1845" y="2417"/>
                </a:lnTo>
                <a:lnTo>
                  <a:pt x="1845" y="2416"/>
                </a:lnTo>
                <a:lnTo>
                  <a:pt x="1845" y="2414"/>
                </a:lnTo>
                <a:lnTo>
                  <a:pt x="1843" y="2414"/>
                </a:lnTo>
                <a:lnTo>
                  <a:pt x="1843" y="2412"/>
                </a:lnTo>
                <a:lnTo>
                  <a:pt x="1841" y="2412"/>
                </a:lnTo>
                <a:lnTo>
                  <a:pt x="1841" y="2411"/>
                </a:lnTo>
                <a:lnTo>
                  <a:pt x="1841" y="2412"/>
                </a:lnTo>
                <a:lnTo>
                  <a:pt x="1840" y="2412"/>
                </a:lnTo>
                <a:lnTo>
                  <a:pt x="1840" y="2411"/>
                </a:lnTo>
                <a:lnTo>
                  <a:pt x="1840" y="2409"/>
                </a:lnTo>
                <a:lnTo>
                  <a:pt x="1838" y="2409"/>
                </a:lnTo>
                <a:lnTo>
                  <a:pt x="1836" y="2409"/>
                </a:lnTo>
                <a:lnTo>
                  <a:pt x="1835" y="2407"/>
                </a:lnTo>
                <a:lnTo>
                  <a:pt x="1833" y="2407"/>
                </a:lnTo>
                <a:lnTo>
                  <a:pt x="1833" y="2406"/>
                </a:lnTo>
                <a:lnTo>
                  <a:pt x="1831" y="2406"/>
                </a:lnTo>
                <a:lnTo>
                  <a:pt x="1830" y="2404"/>
                </a:lnTo>
                <a:lnTo>
                  <a:pt x="1830" y="2402"/>
                </a:lnTo>
                <a:lnTo>
                  <a:pt x="1831" y="2402"/>
                </a:lnTo>
                <a:lnTo>
                  <a:pt x="1830" y="2402"/>
                </a:lnTo>
                <a:lnTo>
                  <a:pt x="1828" y="2402"/>
                </a:lnTo>
                <a:lnTo>
                  <a:pt x="1828" y="2401"/>
                </a:lnTo>
                <a:lnTo>
                  <a:pt x="1826" y="2401"/>
                </a:lnTo>
                <a:lnTo>
                  <a:pt x="1826" y="2399"/>
                </a:lnTo>
                <a:lnTo>
                  <a:pt x="1825" y="2399"/>
                </a:lnTo>
                <a:lnTo>
                  <a:pt x="1825" y="2397"/>
                </a:lnTo>
                <a:lnTo>
                  <a:pt x="1823" y="2397"/>
                </a:lnTo>
                <a:lnTo>
                  <a:pt x="1823" y="2396"/>
                </a:lnTo>
                <a:lnTo>
                  <a:pt x="1821" y="2396"/>
                </a:lnTo>
                <a:lnTo>
                  <a:pt x="1821" y="2394"/>
                </a:lnTo>
                <a:lnTo>
                  <a:pt x="1820" y="2394"/>
                </a:lnTo>
                <a:lnTo>
                  <a:pt x="1820" y="2392"/>
                </a:lnTo>
                <a:lnTo>
                  <a:pt x="1820" y="2391"/>
                </a:lnTo>
                <a:lnTo>
                  <a:pt x="1820" y="2389"/>
                </a:lnTo>
                <a:lnTo>
                  <a:pt x="1820" y="2391"/>
                </a:lnTo>
                <a:lnTo>
                  <a:pt x="1818" y="2391"/>
                </a:lnTo>
                <a:lnTo>
                  <a:pt x="1818" y="2389"/>
                </a:lnTo>
                <a:lnTo>
                  <a:pt x="1820" y="2389"/>
                </a:lnTo>
                <a:lnTo>
                  <a:pt x="1820" y="2387"/>
                </a:lnTo>
                <a:lnTo>
                  <a:pt x="1821" y="2387"/>
                </a:lnTo>
                <a:lnTo>
                  <a:pt x="1823" y="2387"/>
                </a:lnTo>
                <a:lnTo>
                  <a:pt x="1825" y="2387"/>
                </a:lnTo>
                <a:lnTo>
                  <a:pt x="1826" y="2387"/>
                </a:lnTo>
                <a:lnTo>
                  <a:pt x="1826" y="2386"/>
                </a:lnTo>
                <a:lnTo>
                  <a:pt x="1825" y="2386"/>
                </a:lnTo>
                <a:lnTo>
                  <a:pt x="1823" y="2386"/>
                </a:lnTo>
                <a:lnTo>
                  <a:pt x="1821" y="2386"/>
                </a:lnTo>
                <a:lnTo>
                  <a:pt x="1820" y="2386"/>
                </a:lnTo>
                <a:lnTo>
                  <a:pt x="1818" y="2386"/>
                </a:lnTo>
                <a:lnTo>
                  <a:pt x="1816" y="2386"/>
                </a:lnTo>
                <a:lnTo>
                  <a:pt x="1816" y="2384"/>
                </a:lnTo>
                <a:lnTo>
                  <a:pt x="1815" y="2384"/>
                </a:lnTo>
                <a:lnTo>
                  <a:pt x="1815" y="2382"/>
                </a:lnTo>
                <a:lnTo>
                  <a:pt x="1815" y="2381"/>
                </a:lnTo>
                <a:lnTo>
                  <a:pt x="1813" y="2381"/>
                </a:lnTo>
                <a:lnTo>
                  <a:pt x="1815" y="2381"/>
                </a:lnTo>
                <a:lnTo>
                  <a:pt x="1813" y="2381"/>
                </a:lnTo>
                <a:lnTo>
                  <a:pt x="1813" y="2379"/>
                </a:lnTo>
                <a:lnTo>
                  <a:pt x="1813" y="2377"/>
                </a:lnTo>
                <a:lnTo>
                  <a:pt x="1815" y="2377"/>
                </a:lnTo>
                <a:lnTo>
                  <a:pt x="1815" y="2376"/>
                </a:lnTo>
                <a:lnTo>
                  <a:pt x="1816" y="2376"/>
                </a:lnTo>
                <a:lnTo>
                  <a:pt x="1818" y="2376"/>
                </a:lnTo>
                <a:lnTo>
                  <a:pt x="1816" y="2374"/>
                </a:lnTo>
                <a:lnTo>
                  <a:pt x="1816" y="2376"/>
                </a:lnTo>
                <a:lnTo>
                  <a:pt x="1815" y="2376"/>
                </a:lnTo>
                <a:lnTo>
                  <a:pt x="1815" y="2377"/>
                </a:lnTo>
                <a:lnTo>
                  <a:pt x="1813" y="2377"/>
                </a:lnTo>
                <a:lnTo>
                  <a:pt x="1811" y="2377"/>
                </a:lnTo>
                <a:lnTo>
                  <a:pt x="1811" y="2376"/>
                </a:lnTo>
                <a:lnTo>
                  <a:pt x="1811" y="2374"/>
                </a:lnTo>
                <a:lnTo>
                  <a:pt x="1810" y="2374"/>
                </a:lnTo>
                <a:lnTo>
                  <a:pt x="1810" y="2372"/>
                </a:lnTo>
                <a:lnTo>
                  <a:pt x="1810" y="2371"/>
                </a:lnTo>
                <a:lnTo>
                  <a:pt x="1810" y="2369"/>
                </a:lnTo>
                <a:lnTo>
                  <a:pt x="1810" y="2367"/>
                </a:lnTo>
                <a:lnTo>
                  <a:pt x="1808" y="2367"/>
                </a:lnTo>
                <a:lnTo>
                  <a:pt x="1808" y="2366"/>
                </a:lnTo>
                <a:lnTo>
                  <a:pt x="1808" y="2364"/>
                </a:lnTo>
                <a:lnTo>
                  <a:pt x="1808" y="2362"/>
                </a:lnTo>
                <a:lnTo>
                  <a:pt x="1806" y="2362"/>
                </a:lnTo>
                <a:lnTo>
                  <a:pt x="1808" y="2362"/>
                </a:lnTo>
                <a:lnTo>
                  <a:pt x="1806" y="2362"/>
                </a:lnTo>
                <a:lnTo>
                  <a:pt x="1806" y="2361"/>
                </a:lnTo>
                <a:lnTo>
                  <a:pt x="1806" y="2359"/>
                </a:lnTo>
                <a:lnTo>
                  <a:pt x="1808" y="2359"/>
                </a:lnTo>
                <a:lnTo>
                  <a:pt x="1806" y="2359"/>
                </a:lnTo>
                <a:lnTo>
                  <a:pt x="1806" y="2357"/>
                </a:lnTo>
                <a:lnTo>
                  <a:pt x="1808" y="2357"/>
                </a:lnTo>
                <a:lnTo>
                  <a:pt x="1808" y="2356"/>
                </a:lnTo>
                <a:lnTo>
                  <a:pt x="1806" y="2356"/>
                </a:lnTo>
                <a:lnTo>
                  <a:pt x="1806" y="2354"/>
                </a:lnTo>
                <a:lnTo>
                  <a:pt x="1808" y="2354"/>
                </a:lnTo>
                <a:lnTo>
                  <a:pt x="1806" y="2354"/>
                </a:lnTo>
                <a:lnTo>
                  <a:pt x="1806" y="2352"/>
                </a:lnTo>
                <a:lnTo>
                  <a:pt x="1808" y="2352"/>
                </a:lnTo>
                <a:lnTo>
                  <a:pt x="1808" y="2351"/>
                </a:lnTo>
                <a:lnTo>
                  <a:pt x="1810" y="2351"/>
                </a:lnTo>
                <a:lnTo>
                  <a:pt x="1811" y="2351"/>
                </a:lnTo>
                <a:lnTo>
                  <a:pt x="1813" y="2351"/>
                </a:lnTo>
                <a:lnTo>
                  <a:pt x="1813" y="2352"/>
                </a:lnTo>
                <a:lnTo>
                  <a:pt x="1815" y="2352"/>
                </a:lnTo>
                <a:lnTo>
                  <a:pt x="1816" y="2352"/>
                </a:lnTo>
                <a:lnTo>
                  <a:pt x="1816" y="2354"/>
                </a:lnTo>
                <a:lnTo>
                  <a:pt x="1818" y="2354"/>
                </a:lnTo>
                <a:lnTo>
                  <a:pt x="1820" y="2354"/>
                </a:lnTo>
                <a:lnTo>
                  <a:pt x="1820" y="2356"/>
                </a:lnTo>
                <a:lnTo>
                  <a:pt x="1821" y="2357"/>
                </a:lnTo>
                <a:lnTo>
                  <a:pt x="1823" y="2357"/>
                </a:lnTo>
                <a:lnTo>
                  <a:pt x="1825" y="2357"/>
                </a:lnTo>
                <a:lnTo>
                  <a:pt x="1825" y="2359"/>
                </a:lnTo>
                <a:lnTo>
                  <a:pt x="1826" y="2359"/>
                </a:lnTo>
                <a:lnTo>
                  <a:pt x="1826" y="2361"/>
                </a:lnTo>
                <a:lnTo>
                  <a:pt x="1826" y="2362"/>
                </a:lnTo>
                <a:lnTo>
                  <a:pt x="1828" y="2362"/>
                </a:lnTo>
                <a:lnTo>
                  <a:pt x="1830" y="2362"/>
                </a:lnTo>
                <a:lnTo>
                  <a:pt x="1830" y="2364"/>
                </a:lnTo>
                <a:lnTo>
                  <a:pt x="1830" y="2362"/>
                </a:lnTo>
                <a:lnTo>
                  <a:pt x="1828" y="2362"/>
                </a:lnTo>
                <a:lnTo>
                  <a:pt x="1828" y="2361"/>
                </a:lnTo>
                <a:lnTo>
                  <a:pt x="1826" y="2361"/>
                </a:lnTo>
                <a:lnTo>
                  <a:pt x="1826" y="2359"/>
                </a:lnTo>
                <a:lnTo>
                  <a:pt x="1825" y="2359"/>
                </a:lnTo>
                <a:lnTo>
                  <a:pt x="1825" y="2357"/>
                </a:lnTo>
                <a:lnTo>
                  <a:pt x="1826" y="2357"/>
                </a:lnTo>
                <a:lnTo>
                  <a:pt x="1825" y="2357"/>
                </a:lnTo>
                <a:lnTo>
                  <a:pt x="1825" y="2356"/>
                </a:lnTo>
                <a:lnTo>
                  <a:pt x="1826" y="2356"/>
                </a:lnTo>
                <a:lnTo>
                  <a:pt x="1825" y="2356"/>
                </a:lnTo>
                <a:lnTo>
                  <a:pt x="1825" y="2354"/>
                </a:lnTo>
                <a:lnTo>
                  <a:pt x="1823" y="2354"/>
                </a:lnTo>
                <a:lnTo>
                  <a:pt x="1821" y="2354"/>
                </a:lnTo>
                <a:lnTo>
                  <a:pt x="1820" y="2354"/>
                </a:lnTo>
                <a:lnTo>
                  <a:pt x="1820" y="2352"/>
                </a:lnTo>
                <a:lnTo>
                  <a:pt x="1818" y="2352"/>
                </a:lnTo>
                <a:lnTo>
                  <a:pt x="1818" y="2351"/>
                </a:lnTo>
                <a:lnTo>
                  <a:pt x="1816" y="2351"/>
                </a:lnTo>
                <a:lnTo>
                  <a:pt x="1815" y="2351"/>
                </a:lnTo>
                <a:lnTo>
                  <a:pt x="1815" y="2349"/>
                </a:lnTo>
                <a:lnTo>
                  <a:pt x="1815" y="2347"/>
                </a:lnTo>
                <a:lnTo>
                  <a:pt x="1816" y="2347"/>
                </a:lnTo>
                <a:lnTo>
                  <a:pt x="1818" y="2346"/>
                </a:lnTo>
                <a:lnTo>
                  <a:pt x="1820" y="2346"/>
                </a:lnTo>
                <a:lnTo>
                  <a:pt x="1820" y="2344"/>
                </a:lnTo>
                <a:lnTo>
                  <a:pt x="1821" y="2344"/>
                </a:lnTo>
                <a:lnTo>
                  <a:pt x="1823" y="2344"/>
                </a:lnTo>
                <a:lnTo>
                  <a:pt x="1825" y="2344"/>
                </a:lnTo>
                <a:lnTo>
                  <a:pt x="1825" y="2342"/>
                </a:lnTo>
                <a:lnTo>
                  <a:pt x="1826" y="2342"/>
                </a:lnTo>
                <a:lnTo>
                  <a:pt x="1826" y="2344"/>
                </a:lnTo>
                <a:lnTo>
                  <a:pt x="1826" y="2342"/>
                </a:lnTo>
                <a:lnTo>
                  <a:pt x="1825" y="2342"/>
                </a:lnTo>
                <a:lnTo>
                  <a:pt x="1826" y="2342"/>
                </a:lnTo>
                <a:lnTo>
                  <a:pt x="1826" y="2341"/>
                </a:lnTo>
                <a:lnTo>
                  <a:pt x="1828" y="2341"/>
                </a:lnTo>
                <a:lnTo>
                  <a:pt x="1828" y="2339"/>
                </a:lnTo>
                <a:lnTo>
                  <a:pt x="1830" y="2339"/>
                </a:lnTo>
                <a:lnTo>
                  <a:pt x="1830" y="2337"/>
                </a:lnTo>
                <a:lnTo>
                  <a:pt x="1831" y="2337"/>
                </a:lnTo>
                <a:lnTo>
                  <a:pt x="1831" y="2336"/>
                </a:lnTo>
                <a:lnTo>
                  <a:pt x="1831" y="2337"/>
                </a:lnTo>
                <a:lnTo>
                  <a:pt x="1833" y="2336"/>
                </a:lnTo>
                <a:lnTo>
                  <a:pt x="1835" y="2336"/>
                </a:lnTo>
                <a:lnTo>
                  <a:pt x="1835" y="2334"/>
                </a:lnTo>
                <a:lnTo>
                  <a:pt x="1836" y="2334"/>
                </a:lnTo>
                <a:lnTo>
                  <a:pt x="1835" y="2332"/>
                </a:lnTo>
                <a:lnTo>
                  <a:pt x="1833" y="2332"/>
                </a:lnTo>
                <a:lnTo>
                  <a:pt x="1835" y="2332"/>
                </a:lnTo>
                <a:lnTo>
                  <a:pt x="1835" y="2331"/>
                </a:lnTo>
                <a:lnTo>
                  <a:pt x="1835" y="2329"/>
                </a:lnTo>
                <a:lnTo>
                  <a:pt x="1836" y="2329"/>
                </a:lnTo>
                <a:lnTo>
                  <a:pt x="1836" y="2327"/>
                </a:lnTo>
                <a:lnTo>
                  <a:pt x="1836" y="2326"/>
                </a:lnTo>
                <a:lnTo>
                  <a:pt x="1838" y="2326"/>
                </a:lnTo>
                <a:lnTo>
                  <a:pt x="1838" y="2324"/>
                </a:lnTo>
                <a:lnTo>
                  <a:pt x="1836" y="2324"/>
                </a:lnTo>
                <a:lnTo>
                  <a:pt x="1836" y="2322"/>
                </a:lnTo>
                <a:lnTo>
                  <a:pt x="1836" y="2321"/>
                </a:lnTo>
                <a:lnTo>
                  <a:pt x="1836" y="2319"/>
                </a:lnTo>
                <a:lnTo>
                  <a:pt x="1838" y="2319"/>
                </a:lnTo>
                <a:lnTo>
                  <a:pt x="1838" y="2317"/>
                </a:lnTo>
                <a:lnTo>
                  <a:pt x="1840" y="2317"/>
                </a:lnTo>
                <a:lnTo>
                  <a:pt x="1840" y="2316"/>
                </a:lnTo>
                <a:lnTo>
                  <a:pt x="1841" y="2316"/>
                </a:lnTo>
                <a:lnTo>
                  <a:pt x="1841" y="2314"/>
                </a:lnTo>
                <a:lnTo>
                  <a:pt x="1841" y="2312"/>
                </a:lnTo>
                <a:lnTo>
                  <a:pt x="1843" y="2312"/>
                </a:lnTo>
                <a:lnTo>
                  <a:pt x="1843" y="2311"/>
                </a:lnTo>
                <a:lnTo>
                  <a:pt x="1845" y="2311"/>
                </a:lnTo>
                <a:lnTo>
                  <a:pt x="1845" y="2309"/>
                </a:lnTo>
                <a:lnTo>
                  <a:pt x="1845" y="2307"/>
                </a:lnTo>
                <a:lnTo>
                  <a:pt x="1846" y="2307"/>
                </a:lnTo>
                <a:lnTo>
                  <a:pt x="1848" y="2307"/>
                </a:lnTo>
                <a:lnTo>
                  <a:pt x="1850" y="2307"/>
                </a:lnTo>
                <a:lnTo>
                  <a:pt x="1850" y="2306"/>
                </a:lnTo>
                <a:lnTo>
                  <a:pt x="1848" y="2306"/>
                </a:lnTo>
                <a:lnTo>
                  <a:pt x="1846" y="2306"/>
                </a:lnTo>
                <a:lnTo>
                  <a:pt x="1845" y="2306"/>
                </a:lnTo>
                <a:lnTo>
                  <a:pt x="1845" y="2307"/>
                </a:lnTo>
                <a:lnTo>
                  <a:pt x="1843" y="2307"/>
                </a:lnTo>
                <a:lnTo>
                  <a:pt x="1843" y="2309"/>
                </a:lnTo>
                <a:lnTo>
                  <a:pt x="1843" y="2311"/>
                </a:lnTo>
                <a:lnTo>
                  <a:pt x="1841" y="2311"/>
                </a:lnTo>
                <a:lnTo>
                  <a:pt x="1840" y="2311"/>
                </a:lnTo>
                <a:lnTo>
                  <a:pt x="1840" y="2312"/>
                </a:lnTo>
                <a:lnTo>
                  <a:pt x="1840" y="2314"/>
                </a:lnTo>
                <a:lnTo>
                  <a:pt x="1838" y="2314"/>
                </a:lnTo>
                <a:lnTo>
                  <a:pt x="1838" y="2316"/>
                </a:lnTo>
                <a:lnTo>
                  <a:pt x="1836" y="2316"/>
                </a:lnTo>
                <a:lnTo>
                  <a:pt x="1836" y="2317"/>
                </a:lnTo>
                <a:lnTo>
                  <a:pt x="1836" y="2319"/>
                </a:lnTo>
                <a:lnTo>
                  <a:pt x="1835" y="2319"/>
                </a:lnTo>
                <a:lnTo>
                  <a:pt x="1835" y="2321"/>
                </a:lnTo>
                <a:lnTo>
                  <a:pt x="1835" y="2322"/>
                </a:lnTo>
                <a:lnTo>
                  <a:pt x="1835" y="2324"/>
                </a:lnTo>
                <a:lnTo>
                  <a:pt x="1835" y="2326"/>
                </a:lnTo>
                <a:lnTo>
                  <a:pt x="1835" y="2327"/>
                </a:lnTo>
                <a:lnTo>
                  <a:pt x="1833" y="2327"/>
                </a:lnTo>
                <a:lnTo>
                  <a:pt x="1833" y="2329"/>
                </a:lnTo>
                <a:lnTo>
                  <a:pt x="1833" y="2331"/>
                </a:lnTo>
                <a:lnTo>
                  <a:pt x="1831" y="2331"/>
                </a:lnTo>
                <a:lnTo>
                  <a:pt x="1831" y="2332"/>
                </a:lnTo>
                <a:lnTo>
                  <a:pt x="1830" y="2332"/>
                </a:lnTo>
                <a:lnTo>
                  <a:pt x="1830" y="2334"/>
                </a:lnTo>
                <a:lnTo>
                  <a:pt x="1828" y="2334"/>
                </a:lnTo>
                <a:lnTo>
                  <a:pt x="1828" y="2336"/>
                </a:lnTo>
                <a:lnTo>
                  <a:pt x="1826" y="2336"/>
                </a:lnTo>
                <a:lnTo>
                  <a:pt x="1826" y="2337"/>
                </a:lnTo>
                <a:lnTo>
                  <a:pt x="1825" y="2337"/>
                </a:lnTo>
                <a:lnTo>
                  <a:pt x="1825" y="2339"/>
                </a:lnTo>
                <a:lnTo>
                  <a:pt x="1823" y="2339"/>
                </a:lnTo>
                <a:lnTo>
                  <a:pt x="1823" y="2341"/>
                </a:lnTo>
                <a:lnTo>
                  <a:pt x="1821" y="2341"/>
                </a:lnTo>
                <a:lnTo>
                  <a:pt x="1821" y="2342"/>
                </a:lnTo>
                <a:lnTo>
                  <a:pt x="1820" y="2342"/>
                </a:lnTo>
                <a:lnTo>
                  <a:pt x="1818" y="2342"/>
                </a:lnTo>
                <a:lnTo>
                  <a:pt x="1818" y="2344"/>
                </a:lnTo>
                <a:lnTo>
                  <a:pt x="1816" y="2344"/>
                </a:lnTo>
                <a:lnTo>
                  <a:pt x="1815" y="2344"/>
                </a:lnTo>
                <a:lnTo>
                  <a:pt x="1815" y="2346"/>
                </a:lnTo>
                <a:lnTo>
                  <a:pt x="1813" y="2346"/>
                </a:lnTo>
                <a:lnTo>
                  <a:pt x="1811" y="2346"/>
                </a:lnTo>
                <a:lnTo>
                  <a:pt x="1810" y="2346"/>
                </a:lnTo>
                <a:lnTo>
                  <a:pt x="1808" y="2346"/>
                </a:lnTo>
                <a:lnTo>
                  <a:pt x="1808" y="2344"/>
                </a:lnTo>
                <a:lnTo>
                  <a:pt x="1808" y="2342"/>
                </a:lnTo>
                <a:lnTo>
                  <a:pt x="1808" y="2341"/>
                </a:lnTo>
                <a:lnTo>
                  <a:pt x="1808" y="2339"/>
                </a:lnTo>
                <a:lnTo>
                  <a:pt x="1808" y="2337"/>
                </a:lnTo>
                <a:lnTo>
                  <a:pt x="1808" y="2336"/>
                </a:lnTo>
                <a:lnTo>
                  <a:pt x="1806" y="2334"/>
                </a:lnTo>
                <a:lnTo>
                  <a:pt x="1808" y="2334"/>
                </a:lnTo>
                <a:lnTo>
                  <a:pt x="1806" y="2334"/>
                </a:lnTo>
                <a:lnTo>
                  <a:pt x="1806" y="2332"/>
                </a:lnTo>
                <a:lnTo>
                  <a:pt x="1808" y="2332"/>
                </a:lnTo>
                <a:lnTo>
                  <a:pt x="1806" y="2331"/>
                </a:lnTo>
                <a:lnTo>
                  <a:pt x="1806" y="2329"/>
                </a:lnTo>
                <a:lnTo>
                  <a:pt x="1808" y="2329"/>
                </a:lnTo>
                <a:lnTo>
                  <a:pt x="1808" y="2327"/>
                </a:lnTo>
                <a:lnTo>
                  <a:pt x="1806" y="2327"/>
                </a:lnTo>
                <a:lnTo>
                  <a:pt x="1806" y="2326"/>
                </a:lnTo>
                <a:lnTo>
                  <a:pt x="1808" y="2326"/>
                </a:lnTo>
                <a:lnTo>
                  <a:pt x="1806" y="2326"/>
                </a:lnTo>
                <a:lnTo>
                  <a:pt x="1806" y="2324"/>
                </a:lnTo>
                <a:lnTo>
                  <a:pt x="1808" y="2324"/>
                </a:lnTo>
                <a:lnTo>
                  <a:pt x="1808" y="2322"/>
                </a:lnTo>
                <a:lnTo>
                  <a:pt x="1808" y="2321"/>
                </a:lnTo>
                <a:lnTo>
                  <a:pt x="1806" y="2321"/>
                </a:lnTo>
                <a:lnTo>
                  <a:pt x="1806" y="2322"/>
                </a:lnTo>
                <a:lnTo>
                  <a:pt x="1806" y="2324"/>
                </a:lnTo>
                <a:lnTo>
                  <a:pt x="1806" y="2326"/>
                </a:lnTo>
                <a:lnTo>
                  <a:pt x="1805" y="2326"/>
                </a:lnTo>
                <a:lnTo>
                  <a:pt x="1805" y="2324"/>
                </a:lnTo>
                <a:lnTo>
                  <a:pt x="1805" y="2326"/>
                </a:lnTo>
                <a:lnTo>
                  <a:pt x="1805" y="2327"/>
                </a:lnTo>
                <a:lnTo>
                  <a:pt x="1805" y="2329"/>
                </a:lnTo>
                <a:lnTo>
                  <a:pt x="1805" y="2331"/>
                </a:lnTo>
                <a:lnTo>
                  <a:pt x="1805" y="2332"/>
                </a:lnTo>
                <a:lnTo>
                  <a:pt x="1806" y="2332"/>
                </a:lnTo>
                <a:lnTo>
                  <a:pt x="1806" y="2334"/>
                </a:lnTo>
                <a:lnTo>
                  <a:pt x="1806" y="2336"/>
                </a:lnTo>
                <a:lnTo>
                  <a:pt x="1806" y="2337"/>
                </a:lnTo>
                <a:lnTo>
                  <a:pt x="1805" y="2337"/>
                </a:lnTo>
                <a:lnTo>
                  <a:pt x="1805" y="2336"/>
                </a:lnTo>
                <a:lnTo>
                  <a:pt x="1805" y="2337"/>
                </a:lnTo>
                <a:lnTo>
                  <a:pt x="1805" y="2339"/>
                </a:lnTo>
                <a:lnTo>
                  <a:pt x="1805" y="2337"/>
                </a:lnTo>
                <a:lnTo>
                  <a:pt x="1803" y="2337"/>
                </a:lnTo>
                <a:lnTo>
                  <a:pt x="1803" y="2339"/>
                </a:lnTo>
                <a:lnTo>
                  <a:pt x="1803" y="2337"/>
                </a:lnTo>
                <a:lnTo>
                  <a:pt x="1801" y="2337"/>
                </a:lnTo>
                <a:lnTo>
                  <a:pt x="1801" y="2339"/>
                </a:lnTo>
                <a:lnTo>
                  <a:pt x="1803" y="2339"/>
                </a:lnTo>
                <a:lnTo>
                  <a:pt x="1803" y="2341"/>
                </a:lnTo>
                <a:lnTo>
                  <a:pt x="1803" y="2339"/>
                </a:lnTo>
                <a:lnTo>
                  <a:pt x="1801" y="2339"/>
                </a:lnTo>
                <a:lnTo>
                  <a:pt x="1800" y="2339"/>
                </a:lnTo>
                <a:lnTo>
                  <a:pt x="1800" y="2337"/>
                </a:lnTo>
                <a:lnTo>
                  <a:pt x="1801" y="2337"/>
                </a:lnTo>
                <a:lnTo>
                  <a:pt x="1800" y="2337"/>
                </a:lnTo>
                <a:lnTo>
                  <a:pt x="1800" y="2336"/>
                </a:lnTo>
                <a:lnTo>
                  <a:pt x="1800" y="2334"/>
                </a:lnTo>
                <a:lnTo>
                  <a:pt x="1800" y="2336"/>
                </a:lnTo>
                <a:lnTo>
                  <a:pt x="1798" y="2336"/>
                </a:lnTo>
                <a:lnTo>
                  <a:pt x="1798" y="2334"/>
                </a:lnTo>
                <a:lnTo>
                  <a:pt x="1798" y="2332"/>
                </a:lnTo>
                <a:lnTo>
                  <a:pt x="1798" y="2331"/>
                </a:lnTo>
                <a:lnTo>
                  <a:pt x="1796" y="2331"/>
                </a:lnTo>
                <a:lnTo>
                  <a:pt x="1798" y="2331"/>
                </a:lnTo>
                <a:lnTo>
                  <a:pt x="1798" y="2329"/>
                </a:lnTo>
                <a:lnTo>
                  <a:pt x="1798" y="2331"/>
                </a:lnTo>
                <a:lnTo>
                  <a:pt x="1796" y="2331"/>
                </a:lnTo>
                <a:lnTo>
                  <a:pt x="1796" y="2329"/>
                </a:lnTo>
                <a:lnTo>
                  <a:pt x="1796" y="2331"/>
                </a:lnTo>
                <a:lnTo>
                  <a:pt x="1796" y="2329"/>
                </a:lnTo>
                <a:lnTo>
                  <a:pt x="1795" y="2329"/>
                </a:lnTo>
                <a:lnTo>
                  <a:pt x="1796" y="2329"/>
                </a:lnTo>
                <a:lnTo>
                  <a:pt x="1796" y="2327"/>
                </a:lnTo>
                <a:lnTo>
                  <a:pt x="1795" y="2327"/>
                </a:lnTo>
                <a:lnTo>
                  <a:pt x="1795" y="2326"/>
                </a:lnTo>
                <a:lnTo>
                  <a:pt x="1796" y="2326"/>
                </a:lnTo>
                <a:lnTo>
                  <a:pt x="1795" y="2326"/>
                </a:lnTo>
                <a:lnTo>
                  <a:pt x="1795" y="2324"/>
                </a:lnTo>
                <a:lnTo>
                  <a:pt x="1796" y="2324"/>
                </a:lnTo>
                <a:lnTo>
                  <a:pt x="1796" y="2322"/>
                </a:lnTo>
                <a:lnTo>
                  <a:pt x="1795" y="2321"/>
                </a:lnTo>
                <a:lnTo>
                  <a:pt x="1795" y="2319"/>
                </a:lnTo>
                <a:lnTo>
                  <a:pt x="1796" y="2319"/>
                </a:lnTo>
                <a:lnTo>
                  <a:pt x="1795" y="2319"/>
                </a:lnTo>
                <a:lnTo>
                  <a:pt x="1796" y="2319"/>
                </a:lnTo>
                <a:lnTo>
                  <a:pt x="1796" y="2317"/>
                </a:lnTo>
                <a:lnTo>
                  <a:pt x="1795" y="2317"/>
                </a:lnTo>
                <a:lnTo>
                  <a:pt x="1795" y="2316"/>
                </a:lnTo>
                <a:lnTo>
                  <a:pt x="1795" y="2314"/>
                </a:lnTo>
                <a:lnTo>
                  <a:pt x="1796" y="2314"/>
                </a:lnTo>
                <a:lnTo>
                  <a:pt x="1796" y="2312"/>
                </a:lnTo>
                <a:lnTo>
                  <a:pt x="1795" y="2312"/>
                </a:lnTo>
                <a:lnTo>
                  <a:pt x="1796" y="2312"/>
                </a:lnTo>
                <a:lnTo>
                  <a:pt x="1796" y="2311"/>
                </a:lnTo>
                <a:lnTo>
                  <a:pt x="1796" y="2309"/>
                </a:lnTo>
                <a:lnTo>
                  <a:pt x="1796" y="2307"/>
                </a:lnTo>
                <a:lnTo>
                  <a:pt x="1798" y="2307"/>
                </a:lnTo>
                <a:lnTo>
                  <a:pt x="1798" y="2306"/>
                </a:lnTo>
                <a:lnTo>
                  <a:pt x="1798" y="2304"/>
                </a:lnTo>
                <a:lnTo>
                  <a:pt x="1800" y="2304"/>
                </a:lnTo>
                <a:lnTo>
                  <a:pt x="1800" y="2302"/>
                </a:lnTo>
                <a:lnTo>
                  <a:pt x="1800" y="2301"/>
                </a:lnTo>
                <a:lnTo>
                  <a:pt x="1800" y="2299"/>
                </a:lnTo>
                <a:lnTo>
                  <a:pt x="1801" y="2299"/>
                </a:lnTo>
                <a:lnTo>
                  <a:pt x="1801" y="2297"/>
                </a:lnTo>
                <a:lnTo>
                  <a:pt x="1800" y="2297"/>
                </a:lnTo>
                <a:lnTo>
                  <a:pt x="1800" y="2296"/>
                </a:lnTo>
                <a:lnTo>
                  <a:pt x="1798" y="2296"/>
                </a:lnTo>
                <a:lnTo>
                  <a:pt x="1798" y="2294"/>
                </a:lnTo>
                <a:lnTo>
                  <a:pt x="1800" y="2294"/>
                </a:lnTo>
                <a:lnTo>
                  <a:pt x="1800" y="2292"/>
                </a:lnTo>
                <a:lnTo>
                  <a:pt x="1801" y="2292"/>
                </a:lnTo>
                <a:lnTo>
                  <a:pt x="1803" y="2292"/>
                </a:lnTo>
                <a:lnTo>
                  <a:pt x="1805" y="2292"/>
                </a:lnTo>
                <a:lnTo>
                  <a:pt x="1806" y="2292"/>
                </a:lnTo>
                <a:lnTo>
                  <a:pt x="1808" y="2292"/>
                </a:lnTo>
                <a:lnTo>
                  <a:pt x="1808" y="2291"/>
                </a:lnTo>
                <a:lnTo>
                  <a:pt x="1810" y="2291"/>
                </a:lnTo>
                <a:lnTo>
                  <a:pt x="1810" y="2292"/>
                </a:lnTo>
                <a:lnTo>
                  <a:pt x="1810" y="2294"/>
                </a:lnTo>
                <a:lnTo>
                  <a:pt x="1810" y="2296"/>
                </a:lnTo>
                <a:lnTo>
                  <a:pt x="1810" y="2297"/>
                </a:lnTo>
                <a:lnTo>
                  <a:pt x="1810" y="2296"/>
                </a:lnTo>
                <a:lnTo>
                  <a:pt x="1810" y="2297"/>
                </a:lnTo>
                <a:lnTo>
                  <a:pt x="1811" y="2296"/>
                </a:lnTo>
                <a:lnTo>
                  <a:pt x="1811" y="2294"/>
                </a:lnTo>
                <a:lnTo>
                  <a:pt x="1813" y="2294"/>
                </a:lnTo>
                <a:lnTo>
                  <a:pt x="1813" y="2296"/>
                </a:lnTo>
                <a:lnTo>
                  <a:pt x="1813" y="2294"/>
                </a:lnTo>
                <a:lnTo>
                  <a:pt x="1815" y="2294"/>
                </a:lnTo>
                <a:lnTo>
                  <a:pt x="1813" y="2294"/>
                </a:lnTo>
                <a:lnTo>
                  <a:pt x="1813" y="2292"/>
                </a:lnTo>
                <a:lnTo>
                  <a:pt x="1811" y="2291"/>
                </a:lnTo>
                <a:lnTo>
                  <a:pt x="1811" y="2289"/>
                </a:lnTo>
                <a:lnTo>
                  <a:pt x="1813" y="2291"/>
                </a:lnTo>
                <a:lnTo>
                  <a:pt x="1815" y="2289"/>
                </a:lnTo>
                <a:lnTo>
                  <a:pt x="1815" y="2287"/>
                </a:lnTo>
                <a:lnTo>
                  <a:pt x="1816" y="2287"/>
                </a:lnTo>
                <a:lnTo>
                  <a:pt x="1816" y="2285"/>
                </a:lnTo>
                <a:lnTo>
                  <a:pt x="1816" y="2284"/>
                </a:lnTo>
                <a:lnTo>
                  <a:pt x="1816" y="2282"/>
                </a:lnTo>
                <a:lnTo>
                  <a:pt x="1816" y="2280"/>
                </a:lnTo>
                <a:lnTo>
                  <a:pt x="1815" y="2280"/>
                </a:lnTo>
                <a:lnTo>
                  <a:pt x="1815" y="2279"/>
                </a:lnTo>
                <a:lnTo>
                  <a:pt x="1816" y="2279"/>
                </a:lnTo>
                <a:lnTo>
                  <a:pt x="1816" y="2277"/>
                </a:lnTo>
                <a:lnTo>
                  <a:pt x="1816" y="2275"/>
                </a:lnTo>
                <a:lnTo>
                  <a:pt x="1816" y="2274"/>
                </a:lnTo>
                <a:lnTo>
                  <a:pt x="1816" y="2272"/>
                </a:lnTo>
                <a:lnTo>
                  <a:pt x="1816" y="2270"/>
                </a:lnTo>
                <a:lnTo>
                  <a:pt x="1816" y="2269"/>
                </a:lnTo>
                <a:lnTo>
                  <a:pt x="1816" y="2267"/>
                </a:lnTo>
                <a:lnTo>
                  <a:pt x="1815" y="2267"/>
                </a:lnTo>
                <a:lnTo>
                  <a:pt x="1815" y="2265"/>
                </a:lnTo>
                <a:lnTo>
                  <a:pt x="1816" y="2265"/>
                </a:lnTo>
                <a:lnTo>
                  <a:pt x="1815" y="2265"/>
                </a:lnTo>
                <a:lnTo>
                  <a:pt x="1816" y="2265"/>
                </a:lnTo>
                <a:lnTo>
                  <a:pt x="1816" y="2264"/>
                </a:lnTo>
                <a:lnTo>
                  <a:pt x="1815" y="2264"/>
                </a:lnTo>
                <a:lnTo>
                  <a:pt x="1815" y="2262"/>
                </a:lnTo>
                <a:lnTo>
                  <a:pt x="1815" y="2260"/>
                </a:lnTo>
                <a:lnTo>
                  <a:pt x="1815" y="2259"/>
                </a:lnTo>
                <a:lnTo>
                  <a:pt x="1813" y="2259"/>
                </a:lnTo>
                <a:lnTo>
                  <a:pt x="1815" y="2259"/>
                </a:lnTo>
                <a:lnTo>
                  <a:pt x="1815" y="2257"/>
                </a:lnTo>
                <a:lnTo>
                  <a:pt x="1816" y="2257"/>
                </a:lnTo>
                <a:lnTo>
                  <a:pt x="1816" y="2255"/>
                </a:lnTo>
                <a:lnTo>
                  <a:pt x="1818" y="2255"/>
                </a:lnTo>
                <a:lnTo>
                  <a:pt x="1820" y="2255"/>
                </a:lnTo>
                <a:lnTo>
                  <a:pt x="1820" y="2254"/>
                </a:lnTo>
                <a:lnTo>
                  <a:pt x="1821" y="2252"/>
                </a:lnTo>
                <a:lnTo>
                  <a:pt x="1821" y="2250"/>
                </a:lnTo>
                <a:lnTo>
                  <a:pt x="1821" y="2252"/>
                </a:lnTo>
                <a:lnTo>
                  <a:pt x="1823" y="2252"/>
                </a:lnTo>
                <a:lnTo>
                  <a:pt x="1825" y="2252"/>
                </a:lnTo>
                <a:lnTo>
                  <a:pt x="1823" y="2252"/>
                </a:lnTo>
                <a:lnTo>
                  <a:pt x="1823" y="2250"/>
                </a:lnTo>
                <a:lnTo>
                  <a:pt x="1821" y="2250"/>
                </a:lnTo>
                <a:lnTo>
                  <a:pt x="1821" y="2249"/>
                </a:lnTo>
                <a:lnTo>
                  <a:pt x="1821" y="2247"/>
                </a:lnTo>
                <a:lnTo>
                  <a:pt x="1820" y="2247"/>
                </a:lnTo>
                <a:lnTo>
                  <a:pt x="1820" y="2245"/>
                </a:lnTo>
                <a:lnTo>
                  <a:pt x="1820" y="2244"/>
                </a:lnTo>
                <a:lnTo>
                  <a:pt x="1820" y="2242"/>
                </a:lnTo>
                <a:lnTo>
                  <a:pt x="1820" y="2240"/>
                </a:lnTo>
                <a:lnTo>
                  <a:pt x="1818" y="2240"/>
                </a:lnTo>
                <a:lnTo>
                  <a:pt x="1816" y="2237"/>
                </a:lnTo>
                <a:lnTo>
                  <a:pt x="1816" y="2235"/>
                </a:lnTo>
                <a:lnTo>
                  <a:pt x="1816" y="2234"/>
                </a:lnTo>
                <a:lnTo>
                  <a:pt x="1815" y="2234"/>
                </a:lnTo>
                <a:lnTo>
                  <a:pt x="1815" y="2232"/>
                </a:lnTo>
                <a:lnTo>
                  <a:pt x="1816" y="2232"/>
                </a:lnTo>
                <a:lnTo>
                  <a:pt x="1816" y="2234"/>
                </a:lnTo>
                <a:lnTo>
                  <a:pt x="1818" y="2234"/>
                </a:lnTo>
                <a:lnTo>
                  <a:pt x="1818" y="2232"/>
                </a:lnTo>
                <a:lnTo>
                  <a:pt x="1816" y="2230"/>
                </a:lnTo>
                <a:lnTo>
                  <a:pt x="1815" y="2230"/>
                </a:lnTo>
                <a:lnTo>
                  <a:pt x="1815" y="2229"/>
                </a:lnTo>
                <a:lnTo>
                  <a:pt x="1815" y="2227"/>
                </a:lnTo>
                <a:lnTo>
                  <a:pt x="1816" y="2225"/>
                </a:lnTo>
                <a:lnTo>
                  <a:pt x="1818" y="2225"/>
                </a:lnTo>
                <a:lnTo>
                  <a:pt x="1820" y="2225"/>
                </a:lnTo>
                <a:lnTo>
                  <a:pt x="1820" y="2224"/>
                </a:lnTo>
                <a:lnTo>
                  <a:pt x="1821" y="2224"/>
                </a:lnTo>
                <a:lnTo>
                  <a:pt x="1823" y="2222"/>
                </a:lnTo>
                <a:lnTo>
                  <a:pt x="1825" y="2222"/>
                </a:lnTo>
                <a:lnTo>
                  <a:pt x="1826" y="2222"/>
                </a:lnTo>
                <a:lnTo>
                  <a:pt x="1828" y="2222"/>
                </a:lnTo>
                <a:lnTo>
                  <a:pt x="1830" y="2222"/>
                </a:lnTo>
                <a:close/>
                <a:moveTo>
                  <a:pt x="1629" y="2222"/>
                </a:moveTo>
                <a:lnTo>
                  <a:pt x="1629" y="2220"/>
                </a:lnTo>
                <a:lnTo>
                  <a:pt x="1629" y="2222"/>
                </a:lnTo>
                <a:close/>
                <a:moveTo>
                  <a:pt x="1756" y="2222"/>
                </a:moveTo>
                <a:lnTo>
                  <a:pt x="1756" y="2220"/>
                </a:lnTo>
                <a:lnTo>
                  <a:pt x="1756" y="2222"/>
                </a:lnTo>
                <a:close/>
                <a:moveTo>
                  <a:pt x="1182" y="2219"/>
                </a:moveTo>
                <a:lnTo>
                  <a:pt x="1183" y="2219"/>
                </a:lnTo>
                <a:lnTo>
                  <a:pt x="1182" y="2219"/>
                </a:lnTo>
                <a:close/>
                <a:moveTo>
                  <a:pt x="1207" y="2219"/>
                </a:moveTo>
                <a:lnTo>
                  <a:pt x="1209" y="2219"/>
                </a:lnTo>
                <a:lnTo>
                  <a:pt x="1209" y="2220"/>
                </a:lnTo>
                <a:lnTo>
                  <a:pt x="1207" y="2220"/>
                </a:lnTo>
                <a:lnTo>
                  <a:pt x="1205" y="2220"/>
                </a:lnTo>
                <a:lnTo>
                  <a:pt x="1205" y="2219"/>
                </a:lnTo>
                <a:lnTo>
                  <a:pt x="1207" y="2219"/>
                </a:lnTo>
                <a:close/>
                <a:moveTo>
                  <a:pt x="1704" y="2219"/>
                </a:moveTo>
                <a:lnTo>
                  <a:pt x="1703" y="2219"/>
                </a:lnTo>
                <a:lnTo>
                  <a:pt x="1704" y="2219"/>
                </a:lnTo>
                <a:close/>
                <a:moveTo>
                  <a:pt x="1758" y="2219"/>
                </a:moveTo>
                <a:lnTo>
                  <a:pt x="1756" y="2219"/>
                </a:lnTo>
                <a:lnTo>
                  <a:pt x="1758" y="2219"/>
                </a:lnTo>
                <a:lnTo>
                  <a:pt x="1758" y="2217"/>
                </a:lnTo>
                <a:lnTo>
                  <a:pt x="1759" y="2219"/>
                </a:lnTo>
                <a:lnTo>
                  <a:pt x="1758" y="2219"/>
                </a:lnTo>
                <a:close/>
                <a:moveTo>
                  <a:pt x="1182" y="2217"/>
                </a:moveTo>
                <a:lnTo>
                  <a:pt x="1182" y="2219"/>
                </a:lnTo>
                <a:lnTo>
                  <a:pt x="1180" y="2217"/>
                </a:lnTo>
                <a:lnTo>
                  <a:pt x="1182" y="2217"/>
                </a:lnTo>
                <a:close/>
                <a:moveTo>
                  <a:pt x="1758" y="2217"/>
                </a:moveTo>
                <a:lnTo>
                  <a:pt x="1759" y="2215"/>
                </a:lnTo>
                <a:lnTo>
                  <a:pt x="1759" y="2217"/>
                </a:lnTo>
                <a:lnTo>
                  <a:pt x="1758" y="2217"/>
                </a:lnTo>
                <a:close/>
                <a:moveTo>
                  <a:pt x="1788" y="2217"/>
                </a:moveTo>
                <a:lnTo>
                  <a:pt x="1788" y="2219"/>
                </a:lnTo>
                <a:lnTo>
                  <a:pt x="1790" y="2219"/>
                </a:lnTo>
                <a:lnTo>
                  <a:pt x="1791" y="2219"/>
                </a:lnTo>
                <a:lnTo>
                  <a:pt x="1791" y="2220"/>
                </a:lnTo>
                <a:lnTo>
                  <a:pt x="1793" y="2220"/>
                </a:lnTo>
                <a:lnTo>
                  <a:pt x="1793" y="2222"/>
                </a:lnTo>
                <a:lnTo>
                  <a:pt x="1795" y="2222"/>
                </a:lnTo>
                <a:lnTo>
                  <a:pt x="1795" y="2224"/>
                </a:lnTo>
                <a:lnTo>
                  <a:pt x="1796" y="2224"/>
                </a:lnTo>
                <a:lnTo>
                  <a:pt x="1796" y="2225"/>
                </a:lnTo>
                <a:lnTo>
                  <a:pt x="1798" y="2225"/>
                </a:lnTo>
                <a:lnTo>
                  <a:pt x="1798" y="2227"/>
                </a:lnTo>
                <a:lnTo>
                  <a:pt x="1800" y="2227"/>
                </a:lnTo>
                <a:lnTo>
                  <a:pt x="1800" y="2229"/>
                </a:lnTo>
                <a:lnTo>
                  <a:pt x="1800" y="2230"/>
                </a:lnTo>
                <a:lnTo>
                  <a:pt x="1800" y="2232"/>
                </a:lnTo>
                <a:lnTo>
                  <a:pt x="1800" y="2234"/>
                </a:lnTo>
                <a:lnTo>
                  <a:pt x="1800" y="2235"/>
                </a:lnTo>
                <a:lnTo>
                  <a:pt x="1801" y="2235"/>
                </a:lnTo>
                <a:lnTo>
                  <a:pt x="1800" y="2235"/>
                </a:lnTo>
                <a:lnTo>
                  <a:pt x="1800" y="2237"/>
                </a:lnTo>
                <a:lnTo>
                  <a:pt x="1801" y="2237"/>
                </a:lnTo>
                <a:lnTo>
                  <a:pt x="1800" y="2237"/>
                </a:lnTo>
                <a:lnTo>
                  <a:pt x="1800" y="2239"/>
                </a:lnTo>
                <a:lnTo>
                  <a:pt x="1800" y="2240"/>
                </a:lnTo>
                <a:lnTo>
                  <a:pt x="1800" y="2242"/>
                </a:lnTo>
                <a:lnTo>
                  <a:pt x="1801" y="2242"/>
                </a:lnTo>
                <a:lnTo>
                  <a:pt x="1801" y="2244"/>
                </a:lnTo>
                <a:lnTo>
                  <a:pt x="1803" y="2244"/>
                </a:lnTo>
                <a:lnTo>
                  <a:pt x="1803" y="2245"/>
                </a:lnTo>
                <a:lnTo>
                  <a:pt x="1803" y="2247"/>
                </a:lnTo>
                <a:lnTo>
                  <a:pt x="1803" y="2249"/>
                </a:lnTo>
                <a:lnTo>
                  <a:pt x="1803" y="2250"/>
                </a:lnTo>
                <a:lnTo>
                  <a:pt x="1803" y="2252"/>
                </a:lnTo>
                <a:lnTo>
                  <a:pt x="1805" y="2252"/>
                </a:lnTo>
                <a:lnTo>
                  <a:pt x="1805" y="2254"/>
                </a:lnTo>
                <a:lnTo>
                  <a:pt x="1803" y="2254"/>
                </a:lnTo>
                <a:lnTo>
                  <a:pt x="1801" y="2254"/>
                </a:lnTo>
                <a:lnTo>
                  <a:pt x="1801" y="2255"/>
                </a:lnTo>
                <a:lnTo>
                  <a:pt x="1801" y="2257"/>
                </a:lnTo>
                <a:lnTo>
                  <a:pt x="1801" y="2259"/>
                </a:lnTo>
                <a:lnTo>
                  <a:pt x="1800" y="2259"/>
                </a:lnTo>
                <a:lnTo>
                  <a:pt x="1800" y="2260"/>
                </a:lnTo>
                <a:lnTo>
                  <a:pt x="1800" y="2262"/>
                </a:lnTo>
                <a:lnTo>
                  <a:pt x="1801" y="2262"/>
                </a:lnTo>
                <a:lnTo>
                  <a:pt x="1801" y="2264"/>
                </a:lnTo>
                <a:lnTo>
                  <a:pt x="1801" y="2265"/>
                </a:lnTo>
                <a:lnTo>
                  <a:pt x="1801" y="2267"/>
                </a:lnTo>
                <a:lnTo>
                  <a:pt x="1800" y="2267"/>
                </a:lnTo>
                <a:lnTo>
                  <a:pt x="1801" y="2269"/>
                </a:lnTo>
                <a:lnTo>
                  <a:pt x="1800" y="2269"/>
                </a:lnTo>
                <a:lnTo>
                  <a:pt x="1801" y="2269"/>
                </a:lnTo>
                <a:lnTo>
                  <a:pt x="1801" y="2270"/>
                </a:lnTo>
                <a:lnTo>
                  <a:pt x="1801" y="2272"/>
                </a:lnTo>
                <a:lnTo>
                  <a:pt x="1803" y="2272"/>
                </a:lnTo>
                <a:lnTo>
                  <a:pt x="1803" y="2274"/>
                </a:lnTo>
                <a:lnTo>
                  <a:pt x="1805" y="2274"/>
                </a:lnTo>
                <a:lnTo>
                  <a:pt x="1805" y="2275"/>
                </a:lnTo>
                <a:lnTo>
                  <a:pt x="1805" y="2277"/>
                </a:lnTo>
                <a:lnTo>
                  <a:pt x="1806" y="2277"/>
                </a:lnTo>
                <a:lnTo>
                  <a:pt x="1806" y="2279"/>
                </a:lnTo>
                <a:lnTo>
                  <a:pt x="1806" y="2280"/>
                </a:lnTo>
                <a:lnTo>
                  <a:pt x="1806" y="2282"/>
                </a:lnTo>
                <a:lnTo>
                  <a:pt x="1805" y="2282"/>
                </a:lnTo>
                <a:lnTo>
                  <a:pt x="1805" y="2284"/>
                </a:lnTo>
                <a:lnTo>
                  <a:pt x="1805" y="2285"/>
                </a:lnTo>
                <a:lnTo>
                  <a:pt x="1803" y="2285"/>
                </a:lnTo>
                <a:lnTo>
                  <a:pt x="1801" y="2285"/>
                </a:lnTo>
                <a:lnTo>
                  <a:pt x="1800" y="2285"/>
                </a:lnTo>
                <a:lnTo>
                  <a:pt x="1800" y="2287"/>
                </a:lnTo>
                <a:lnTo>
                  <a:pt x="1800" y="2285"/>
                </a:lnTo>
                <a:lnTo>
                  <a:pt x="1798" y="2285"/>
                </a:lnTo>
                <a:lnTo>
                  <a:pt x="1800" y="2285"/>
                </a:lnTo>
                <a:lnTo>
                  <a:pt x="1800" y="2284"/>
                </a:lnTo>
                <a:lnTo>
                  <a:pt x="1798" y="2284"/>
                </a:lnTo>
                <a:lnTo>
                  <a:pt x="1798" y="2282"/>
                </a:lnTo>
                <a:lnTo>
                  <a:pt x="1796" y="2282"/>
                </a:lnTo>
                <a:lnTo>
                  <a:pt x="1796" y="2284"/>
                </a:lnTo>
                <a:lnTo>
                  <a:pt x="1795" y="2284"/>
                </a:lnTo>
                <a:lnTo>
                  <a:pt x="1793" y="2284"/>
                </a:lnTo>
                <a:lnTo>
                  <a:pt x="1793" y="2285"/>
                </a:lnTo>
                <a:lnTo>
                  <a:pt x="1791" y="2285"/>
                </a:lnTo>
                <a:lnTo>
                  <a:pt x="1791" y="2287"/>
                </a:lnTo>
                <a:lnTo>
                  <a:pt x="1790" y="2287"/>
                </a:lnTo>
                <a:lnTo>
                  <a:pt x="1788" y="2287"/>
                </a:lnTo>
                <a:lnTo>
                  <a:pt x="1786" y="2287"/>
                </a:lnTo>
                <a:lnTo>
                  <a:pt x="1785" y="2289"/>
                </a:lnTo>
                <a:lnTo>
                  <a:pt x="1785" y="2287"/>
                </a:lnTo>
                <a:lnTo>
                  <a:pt x="1785" y="2289"/>
                </a:lnTo>
                <a:lnTo>
                  <a:pt x="1783" y="2289"/>
                </a:lnTo>
                <a:lnTo>
                  <a:pt x="1783" y="2287"/>
                </a:lnTo>
                <a:lnTo>
                  <a:pt x="1785" y="2287"/>
                </a:lnTo>
                <a:lnTo>
                  <a:pt x="1783" y="2287"/>
                </a:lnTo>
                <a:lnTo>
                  <a:pt x="1783" y="2285"/>
                </a:lnTo>
                <a:lnTo>
                  <a:pt x="1783" y="2284"/>
                </a:lnTo>
                <a:lnTo>
                  <a:pt x="1783" y="2285"/>
                </a:lnTo>
                <a:lnTo>
                  <a:pt x="1783" y="2287"/>
                </a:lnTo>
                <a:lnTo>
                  <a:pt x="1783" y="2289"/>
                </a:lnTo>
                <a:lnTo>
                  <a:pt x="1781" y="2289"/>
                </a:lnTo>
                <a:lnTo>
                  <a:pt x="1781" y="2291"/>
                </a:lnTo>
                <a:lnTo>
                  <a:pt x="1780" y="2291"/>
                </a:lnTo>
                <a:lnTo>
                  <a:pt x="1780" y="2289"/>
                </a:lnTo>
                <a:lnTo>
                  <a:pt x="1780" y="2287"/>
                </a:lnTo>
                <a:lnTo>
                  <a:pt x="1780" y="2285"/>
                </a:lnTo>
                <a:lnTo>
                  <a:pt x="1778" y="2285"/>
                </a:lnTo>
                <a:lnTo>
                  <a:pt x="1778" y="2284"/>
                </a:lnTo>
                <a:lnTo>
                  <a:pt x="1776" y="2284"/>
                </a:lnTo>
                <a:lnTo>
                  <a:pt x="1776" y="2282"/>
                </a:lnTo>
                <a:lnTo>
                  <a:pt x="1776" y="2284"/>
                </a:lnTo>
                <a:lnTo>
                  <a:pt x="1775" y="2284"/>
                </a:lnTo>
                <a:lnTo>
                  <a:pt x="1775" y="2282"/>
                </a:lnTo>
                <a:lnTo>
                  <a:pt x="1773" y="2282"/>
                </a:lnTo>
                <a:lnTo>
                  <a:pt x="1773" y="2280"/>
                </a:lnTo>
                <a:lnTo>
                  <a:pt x="1771" y="2280"/>
                </a:lnTo>
                <a:lnTo>
                  <a:pt x="1771" y="2279"/>
                </a:lnTo>
                <a:lnTo>
                  <a:pt x="1771" y="2277"/>
                </a:lnTo>
                <a:lnTo>
                  <a:pt x="1771" y="2275"/>
                </a:lnTo>
                <a:lnTo>
                  <a:pt x="1770" y="2275"/>
                </a:lnTo>
                <a:lnTo>
                  <a:pt x="1770" y="2274"/>
                </a:lnTo>
                <a:lnTo>
                  <a:pt x="1770" y="2272"/>
                </a:lnTo>
                <a:lnTo>
                  <a:pt x="1770" y="2270"/>
                </a:lnTo>
                <a:lnTo>
                  <a:pt x="1768" y="2270"/>
                </a:lnTo>
                <a:lnTo>
                  <a:pt x="1770" y="2270"/>
                </a:lnTo>
                <a:lnTo>
                  <a:pt x="1770" y="2269"/>
                </a:lnTo>
                <a:lnTo>
                  <a:pt x="1768" y="2269"/>
                </a:lnTo>
                <a:lnTo>
                  <a:pt x="1770" y="2269"/>
                </a:lnTo>
                <a:lnTo>
                  <a:pt x="1768" y="2269"/>
                </a:lnTo>
                <a:lnTo>
                  <a:pt x="1768" y="2267"/>
                </a:lnTo>
                <a:lnTo>
                  <a:pt x="1768" y="2265"/>
                </a:lnTo>
                <a:lnTo>
                  <a:pt x="1768" y="2264"/>
                </a:lnTo>
                <a:lnTo>
                  <a:pt x="1768" y="2262"/>
                </a:lnTo>
                <a:lnTo>
                  <a:pt x="1768" y="2260"/>
                </a:lnTo>
                <a:lnTo>
                  <a:pt x="1770" y="2260"/>
                </a:lnTo>
                <a:lnTo>
                  <a:pt x="1768" y="2260"/>
                </a:lnTo>
                <a:lnTo>
                  <a:pt x="1770" y="2260"/>
                </a:lnTo>
                <a:lnTo>
                  <a:pt x="1770" y="2259"/>
                </a:lnTo>
                <a:lnTo>
                  <a:pt x="1770" y="2257"/>
                </a:lnTo>
                <a:lnTo>
                  <a:pt x="1770" y="2255"/>
                </a:lnTo>
                <a:lnTo>
                  <a:pt x="1768" y="2255"/>
                </a:lnTo>
                <a:lnTo>
                  <a:pt x="1768" y="2254"/>
                </a:lnTo>
                <a:lnTo>
                  <a:pt x="1768" y="2252"/>
                </a:lnTo>
                <a:lnTo>
                  <a:pt x="1770" y="2252"/>
                </a:lnTo>
                <a:lnTo>
                  <a:pt x="1770" y="2250"/>
                </a:lnTo>
                <a:lnTo>
                  <a:pt x="1771" y="2250"/>
                </a:lnTo>
                <a:lnTo>
                  <a:pt x="1771" y="2249"/>
                </a:lnTo>
                <a:lnTo>
                  <a:pt x="1773" y="2249"/>
                </a:lnTo>
                <a:lnTo>
                  <a:pt x="1773" y="2247"/>
                </a:lnTo>
                <a:lnTo>
                  <a:pt x="1775" y="2247"/>
                </a:lnTo>
                <a:lnTo>
                  <a:pt x="1776" y="2247"/>
                </a:lnTo>
                <a:lnTo>
                  <a:pt x="1776" y="2245"/>
                </a:lnTo>
                <a:lnTo>
                  <a:pt x="1778" y="2245"/>
                </a:lnTo>
                <a:lnTo>
                  <a:pt x="1778" y="2244"/>
                </a:lnTo>
                <a:lnTo>
                  <a:pt x="1776" y="2244"/>
                </a:lnTo>
                <a:lnTo>
                  <a:pt x="1776" y="2242"/>
                </a:lnTo>
                <a:lnTo>
                  <a:pt x="1778" y="2242"/>
                </a:lnTo>
                <a:lnTo>
                  <a:pt x="1778" y="2240"/>
                </a:lnTo>
                <a:lnTo>
                  <a:pt x="1780" y="2240"/>
                </a:lnTo>
                <a:lnTo>
                  <a:pt x="1780" y="2239"/>
                </a:lnTo>
                <a:lnTo>
                  <a:pt x="1781" y="2239"/>
                </a:lnTo>
                <a:lnTo>
                  <a:pt x="1781" y="2237"/>
                </a:lnTo>
                <a:lnTo>
                  <a:pt x="1781" y="2235"/>
                </a:lnTo>
                <a:lnTo>
                  <a:pt x="1783" y="2235"/>
                </a:lnTo>
                <a:lnTo>
                  <a:pt x="1783" y="2234"/>
                </a:lnTo>
                <a:lnTo>
                  <a:pt x="1785" y="2234"/>
                </a:lnTo>
                <a:lnTo>
                  <a:pt x="1785" y="2232"/>
                </a:lnTo>
                <a:lnTo>
                  <a:pt x="1785" y="2230"/>
                </a:lnTo>
                <a:lnTo>
                  <a:pt x="1783" y="2230"/>
                </a:lnTo>
                <a:lnTo>
                  <a:pt x="1783" y="2229"/>
                </a:lnTo>
                <a:lnTo>
                  <a:pt x="1783" y="2227"/>
                </a:lnTo>
                <a:lnTo>
                  <a:pt x="1781" y="2225"/>
                </a:lnTo>
                <a:lnTo>
                  <a:pt x="1783" y="2224"/>
                </a:lnTo>
                <a:lnTo>
                  <a:pt x="1781" y="2224"/>
                </a:lnTo>
                <a:lnTo>
                  <a:pt x="1781" y="2222"/>
                </a:lnTo>
                <a:lnTo>
                  <a:pt x="1780" y="2220"/>
                </a:lnTo>
                <a:lnTo>
                  <a:pt x="1780" y="2219"/>
                </a:lnTo>
                <a:lnTo>
                  <a:pt x="1780" y="2217"/>
                </a:lnTo>
                <a:lnTo>
                  <a:pt x="1781" y="2217"/>
                </a:lnTo>
                <a:lnTo>
                  <a:pt x="1781" y="2215"/>
                </a:lnTo>
                <a:lnTo>
                  <a:pt x="1783" y="2215"/>
                </a:lnTo>
                <a:lnTo>
                  <a:pt x="1785" y="2215"/>
                </a:lnTo>
                <a:lnTo>
                  <a:pt x="1785" y="2217"/>
                </a:lnTo>
                <a:lnTo>
                  <a:pt x="1786" y="2217"/>
                </a:lnTo>
                <a:lnTo>
                  <a:pt x="1788" y="2217"/>
                </a:lnTo>
                <a:close/>
                <a:moveTo>
                  <a:pt x="1616" y="2212"/>
                </a:moveTo>
                <a:lnTo>
                  <a:pt x="1614" y="2212"/>
                </a:lnTo>
                <a:lnTo>
                  <a:pt x="1616" y="2212"/>
                </a:lnTo>
                <a:lnTo>
                  <a:pt x="1614" y="2212"/>
                </a:lnTo>
                <a:lnTo>
                  <a:pt x="1614" y="2210"/>
                </a:lnTo>
                <a:lnTo>
                  <a:pt x="1616" y="2210"/>
                </a:lnTo>
                <a:lnTo>
                  <a:pt x="1616" y="2212"/>
                </a:lnTo>
                <a:close/>
                <a:moveTo>
                  <a:pt x="1614" y="2212"/>
                </a:moveTo>
                <a:lnTo>
                  <a:pt x="1614" y="2210"/>
                </a:lnTo>
                <a:lnTo>
                  <a:pt x="1614" y="2212"/>
                </a:lnTo>
                <a:close/>
                <a:moveTo>
                  <a:pt x="1613" y="2209"/>
                </a:moveTo>
                <a:lnTo>
                  <a:pt x="1614" y="2209"/>
                </a:lnTo>
                <a:lnTo>
                  <a:pt x="1614" y="2210"/>
                </a:lnTo>
                <a:lnTo>
                  <a:pt x="1614" y="2212"/>
                </a:lnTo>
                <a:lnTo>
                  <a:pt x="1614" y="2214"/>
                </a:lnTo>
                <a:lnTo>
                  <a:pt x="1614" y="2212"/>
                </a:lnTo>
                <a:lnTo>
                  <a:pt x="1614" y="2214"/>
                </a:lnTo>
                <a:lnTo>
                  <a:pt x="1613" y="2214"/>
                </a:lnTo>
                <a:lnTo>
                  <a:pt x="1613" y="2212"/>
                </a:lnTo>
                <a:lnTo>
                  <a:pt x="1613" y="2210"/>
                </a:lnTo>
                <a:lnTo>
                  <a:pt x="1613" y="2209"/>
                </a:lnTo>
                <a:close/>
                <a:moveTo>
                  <a:pt x="1674" y="2210"/>
                </a:moveTo>
                <a:lnTo>
                  <a:pt x="1674" y="2209"/>
                </a:lnTo>
                <a:lnTo>
                  <a:pt x="1673" y="2209"/>
                </a:lnTo>
                <a:lnTo>
                  <a:pt x="1674" y="2209"/>
                </a:lnTo>
                <a:lnTo>
                  <a:pt x="1674" y="2210"/>
                </a:lnTo>
                <a:close/>
                <a:moveTo>
                  <a:pt x="1611" y="2209"/>
                </a:moveTo>
                <a:lnTo>
                  <a:pt x="1613" y="2209"/>
                </a:lnTo>
                <a:lnTo>
                  <a:pt x="1611" y="2209"/>
                </a:lnTo>
                <a:lnTo>
                  <a:pt x="1613" y="2209"/>
                </a:lnTo>
                <a:lnTo>
                  <a:pt x="1611" y="2209"/>
                </a:lnTo>
                <a:lnTo>
                  <a:pt x="1609" y="2209"/>
                </a:lnTo>
                <a:lnTo>
                  <a:pt x="1609" y="2207"/>
                </a:lnTo>
                <a:lnTo>
                  <a:pt x="1611" y="2207"/>
                </a:lnTo>
                <a:lnTo>
                  <a:pt x="1611" y="2209"/>
                </a:lnTo>
                <a:close/>
                <a:moveTo>
                  <a:pt x="1608" y="2207"/>
                </a:moveTo>
                <a:lnTo>
                  <a:pt x="1608" y="2209"/>
                </a:lnTo>
                <a:lnTo>
                  <a:pt x="1608" y="2207"/>
                </a:lnTo>
                <a:close/>
                <a:moveTo>
                  <a:pt x="1751" y="2212"/>
                </a:moveTo>
                <a:lnTo>
                  <a:pt x="1751" y="2214"/>
                </a:lnTo>
                <a:lnTo>
                  <a:pt x="1751" y="2215"/>
                </a:lnTo>
                <a:lnTo>
                  <a:pt x="1749" y="2217"/>
                </a:lnTo>
                <a:lnTo>
                  <a:pt x="1748" y="2215"/>
                </a:lnTo>
                <a:lnTo>
                  <a:pt x="1748" y="2214"/>
                </a:lnTo>
                <a:lnTo>
                  <a:pt x="1748" y="2212"/>
                </a:lnTo>
                <a:lnTo>
                  <a:pt x="1746" y="2212"/>
                </a:lnTo>
                <a:lnTo>
                  <a:pt x="1746" y="2214"/>
                </a:lnTo>
                <a:lnTo>
                  <a:pt x="1748" y="2214"/>
                </a:lnTo>
                <a:lnTo>
                  <a:pt x="1748" y="2215"/>
                </a:lnTo>
                <a:lnTo>
                  <a:pt x="1748" y="2217"/>
                </a:lnTo>
                <a:lnTo>
                  <a:pt x="1746" y="2215"/>
                </a:lnTo>
                <a:lnTo>
                  <a:pt x="1746" y="2214"/>
                </a:lnTo>
                <a:lnTo>
                  <a:pt x="1746" y="2212"/>
                </a:lnTo>
                <a:lnTo>
                  <a:pt x="1746" y="2210"/>
                </a:lnTo>
                <a:lnTo>
                  <a:pt x="1746" y="2209"/>
                </a:lnTo>
                <a:lnTo>
                  <a:pt x="1746" y="2207"/>
                </a:lnTo>
                <a:lnTo>
                  <a:pt x="1746" y="2205"/>
                </a:lnTo>
                <a:lnTo>
                  <a:pt x="1748" y="2205"/>
                </a:lnTo>
                <a:lnTo>
                  <a:pt x="1749" y="2207"/>
                </a:lnTo>
                <a:lnTo>
                  <a:pt x="1751" y="2207"/>
                </a:lnTo>
                <a:lnTo>
                  <a:pt x="1751" y="2209"/>
                </a:lnTo>
                <a:lnTo>
                  <a:pt x="1753" y="2209"/>
                </a:lnTo>
                <a:lnTo>
                  <a:pt x="1753" y="2210"/>
                </a:lnTo>
                <a:lnTo>
                  <a:pt x="1751" y="2210"/>
                </a:lnTo>
                <a:lnTo>
                  <a:pt x="1751" y="2212"/>
                </a:lnTo>
                <a:close/>
                <a:moveTo>
                  <a:pt x="1609" y="2205"/>
                </a:moveTo>
                <a:lnTo>
                  <a:pt x="1608" y="2205"/>
                </a:lnTo>
                <a:lnTo>
                  <a:pt x="1609" y="2205"/>
                </a:lnTo>
                <a:close/>
                <a:moveTo>
                  <a:pt x="1608" y="2202"/>
                </a:moveTo>
                <a:lnTo>
                  <a:pt x="1608" y="2204"/>
                </a:lnTo>
                <a:lnTo>
                  <a:pt x="1609" y="2204"/>
                </a:lnTo>
                <a:lnTo>
                  <a:pt x="1608" y="2204"/>
                </a:lnTo>
                <a:lnTo>
                  <a:pt x="1608" y="2205"/>
                </a:lnTo>
                <a:lnTo>
                  <a:pt x="1608" y="2204"/>
                </a:lnTo>
                <a:lnTo>
                  <a:pt x="1608" y="2202"/>
                </a:lnTo>
                <a:close/>
                <a:moveTo>
                  <a:pt x="1608" y="2202"/>
                </a:moveTo>
                <a:lnTo>
                  <a:pt x="1606" y="2202"/>
                </a:lnTo>
                <a:lnTo>
                  <a:pt x="1608" y="2202"/>
                </a:lnTo>
                <a:close/>
                <a:moveTo>
                  <a:pt x="1609" y="2202"/>
                </a:moveTo>
                <a:lnTo>
                  <a:pt x="1608" y="2202"/>
                </a:lnTo>
                <a:lnTo>
                  <a:pt x="1608" y="2200"/>
                </a:lnTo>
                <a:lnTo>
                  <a:pt x="1608" y="2202"/>
                </a:lnTo>
                <a:lnTo>
                  <a:pt x="1609" y="2202"/>
                </a:lnTo>
                <a:close/>
                <a:moveTo>
                  <a:pt x="1178" y="2197"/>
                </a:moveTo>
                <a:lnTo>
                  <a:pt x="1177" y="2197"/>
                </a:lnTo>
                <a:lnTo>
                  <a:pt x="1175" y="2197"/>
                </a:lnTo>
                <a:lnTo>
                  <a:pt x="1177" y="2197"/>
                </a:lnTo>
                <a:lnTo>
                  <a:pt x="1178" y="2197"/>
                </a:lnTo>
                <a:close/>
                <a:moveTo>
                  <a:pt x="1790" y="2195"/>
                </a:moveTo>
                <a:lnTo>
                  <a:pt x="1791" y="2195"/>
                </a:lnTo>
                <a:lnTo>
                  <a:pt x="1791" y="2197"/>
                </a:lnTo>
                <a:lnTo>
                  <a:pt x="1791" y="2200"/>
                </a:lnTo>
                <a:lnTo>
                  <a:pt x="1791" y="2202"/>
                </a:lnTo>
                <a:lnTo>
                  <a:pt x="1791" y="2204"/>
                </a:lnTo>
                <a:lnTo>
                  <a:pt x="1790" y="2204"/>
                </a:lnTo>
                <a:lnTo>
                  <a:pt x="1790" y="2205"/>
                </a:lnTo>
                <a:lnTo>
                  <a:pt x="1790" y="2207"/>
                </a:lnTo>
                <a:lnTo>
                  <a:pt x="1788" y="2205"/>
                </a:lnTo>
                <a:lnTo>
                  <a:pt x="1786" y="2205"/>
                </a:lnTo>
                <a:lnTo>
                  <a:pt x="1786" y="2204"/>
                </a:lnTo>
                <a:lnTo>
                  <a:pt x="1785" y="2204"/>
                </a:lnTo>
                <a:lnTo>
                  <a:pt x="1785" y="2202"/>
                </a:lnTo>
                <a:lnTo>
                  <a:pt x="1783" y="2202"/>
                </a:lnTo>
                <a:lnTo>
                  <a:pt x="1785" y="2202"/>
                </a:lnTo>
                <a:lnTo>
                  <a:pt x="1783" y="2200"/>
                </a:lnTo>
                <a:lnTo>
                  <a:pt x="1783" y="2199"/>
                </a:lnTo>
                <a:lnTo>
                  <a:pt x="1783" y="2197"/>
                </a:lnTo>
                <a:lnTo>
                  <a:pt x="1781" y="2197"/>
                </a:lnTo>
                <a:lnTo>
                  <a:pt x="1781" y="2195"/>
                </a:lnTo>
                <a:lnTo>
                  <a:pt x="1781" y="2194"/>
                </a:lnTo>
                <a:lnTo>
                  <a:pt x="1783" y="2194"/>
                </a:lnTo>
                <a:lnTo>
                  <a:pt x="1783" y="2192"/>
                </a:lnTo>
                <a:lnTo>
                  <a:pt x="1785" y="2192"/>
                </a:lnTo>
                <a:lnTo>
                  <a:pt x="1786" y="2192"/>
                </a:lnTo>
                <a:lnTo>
                  <a:pt x="1786" y="2190"/>
                </a:lnTo>
                <a:lnTo>
                  <a:pt x="1788" y="2190"/>
                </a:lnTo>
                <a:lnTo>
                  <a:pt x="1790" y="2190"/>
                </a:lnTo>
                <a:lnTo>
                  <a:pt x="1790" y="2192"/>
                </a:lnTo>
                <a:lnTo>
                  <a:pt x="1790" y="2194"/>
                </a:lnTo>
                <a:lnTo>
                  <a:pt x="1790" y="2195"/>
                </a:lnTo>
                <a:close/>
                <a:moveTo>
                  <a:pt x="1671" y="2187"/>
                </a:moveTo>
                <a:lnTo>
                  <a:pt x="1671" y="2185"/>
                </a:lnTo>
                <a:lnTo>
                  <a:pt x="1671" y="2187"/>
                </a:lnTo>
                <a:close/>
                <a:moveTo>
                  <a:pt x="1676" y="2182"/>
                </a:moveTo>
                <a:lnTo>
                  <a:pt x="1678" y="2182"/>
                </a:lnTo>
                <a:lnTo>
                  <a:pt x="1676" y="2182"/>
                </a:lnTo>
                <a:close/>
                <a:moveTo>
                  <a:pt x="1658" y="2175"/>
                </a:moveTo>
                <a:lnTo>
                  <a:pt x="1659" y="2175"/>
                </a:lnTo>
                <a:lnTo>
                  <a:pt x="1658" y="2175"/>
                </a:lnTo>
                <a:lnTo>
                  <a:pt x="1658" y="2174"/>
                </a:lnTo>
                <a:lnTo>
                  <a:pt x="1658" y="2175"/>
                </a:lnTo>
                <a:close/>
                <a:moveTo>
                  <a:pt x="1664" y="2175"/>
                </a:moveTo>
                <a:lnTo>
                  <a:pt x="1663" y="2175"/>
                </a:lnTo>
                <a:lnTo>
                  <a:pt x="1663" y="2174"/>
                </a:lnTo>
                <a:lnTo>
                  <a:pt x="1664" y="2174"/>
                </a:lnTo>
                <a:lnTo>
                  <a:pt x="1664" y="2175"/>
                </a:lnTo>
                <a:close/>
                <a:moveTo>
                  <a:pt x="1658" y="2174"/>
                </a:moveTo>
                <a:lnTo>
                  <a:pt x="1656" y="2174"/>
                </a:lnTo>
                <a:lnTo>
                  <a:pt x="1658" y="2174"/>
                </a:lnTo>
                <a:close/>
                <a:moveTo>
                  <a:pt x="1539" y="2174"/>
                </a:moveTo>
                <a:lnTo>
                  <a:pt x="1541" y="2174"/>
                </a:lnTo>
                <a:lnTo>
                  <a:pt x="1539" y="2174"/>
                </a:lnTo>
                <a:lnTo>
                  <a:pt x="1541" y="2174"/>
                </a:lnTo>
                <a:lnTo>
                  <a:pt x="1539" y="2174"/>
                </a:lnTo>
                <a:close/>
                <a:moveTo>
                  <a:pt x="1145" y="2172"/>
                </a:moveTo>
                <a:lnTo>
                  <a:pt x="1143" y="2172"/>
                </a:lnTo>
                <a:lnTo>
                  <a:pt x="1145" y="2172"/>
                </a:lnTo>
                <a:close/>
                <a:moveTo>
                  <a:pt x="1658" y="2174"/>
                </a:moveTo>
                <a:lnTo>
                  <a:pt x="1656" y="2174"/>
                </a:lnTo>
                <a:lnTo>
                  <a:pt x="1654" y="2174"/>
                </a:lnTo>
                <a:lnTo>
                  <a:pt x="1654" y="2172"/>
                </a:lnTo>
                <a:lnTo>
                  <a:pt x="1656" y="2172"/>
                </a:lnTo>
                <a:lnTo>
                  <a:pt x="1658" y="2172"/>
                </a:lnTo>
                <a:lnTo>
                  <a:pt x="1658" y="2174"/>
                </a:lnTo>
                <a:close/>
                <a:moveTo>
                  <a:pt x="1654" y="2172"/>
                </a:moveTo>
                <a:lnTo>
                  <a:pt x="1656" y="2172"/>
                </a:lnTo>
                <a:lnTo>
                  <a:pt x="1654" y="2172"/>
                </a:lnTo>
                <a:close/>
                <a:moveTo>
                  <a:pt x="1572" y="2172"/>
                </a:moveTo>
                <a:lnTo>
                  <a:pt x="1572" y="2170"/>
                </a:lnTo>
                <a:lnTo>
                  <a:pt x="1574" y="2170"/>
                </a:lnTo>
                <a:lnTo>
                  <a:pt x="1572" y="2170"/>
                </a:lnTo>
                <a:lnTo>
                  <a:pt x="1572" y="2172"/>
                </a:lnTo>
                <a:close/>
                <a:moveTo>
                  <a:pt x="1571" y="2170"/>
                </a:moveTo>
                <a:lnTo>
                  <a:pt x="1569" y="2170"/>
                </a:lnTo>
                <a:lnTo>
                  <a:pt x="1569" y="2172"/>
                </a:lnTo>
                <a:lnTo>
                  <a:pt x="1569" y="2170"/>
                </a:lnTo>
                <a:lnTo>
                  <a:pt x="1567" y="2170"/>
                </a:lnTo>
                <a:lnTo>
                  <a:pt x="1567" y="2169"/>
                </a:lnTo>
                <a:lnTo>
                  <a:pt x="1567" y="2167"/>
                </a:lnTo>
                <a:lnTo>
                  <a:pt x="1569" y="2167"/>
                </a:lnTo>
                <a:lnTo>
                  <a:pt x="1567" y="2167"/>
                </a:lnTo>
                <a:lnTo>
                  <a:pt x="1569" y="2167"/>
                </a:lnTo>
                <a:lnTo>
                  <a:pt x="1569" y="2165"/>
                </a:lnTo>
                <a:lnTo>
                  <a:pt x="1569" y="2167"/>
                </a:lnTo>
                <a:lnTo>
                  <a:pt x="1571" y="2167"/>
                </a:lnTo>
                <a:lnTo>
                  <a:pt x="1571" y="2169"/>
                </a:lnTo>
                <a:lnTo>
                  <a:pt x="1571" y="2170"/>
                </a:lnTo>
                <a:close/>
                <a:moveTo>
                  <a:pt x="1534" y="2165"/>
                </a:moveTo>
                <a:lnTo>
                  <a:pt x="1532" y="2165"/>
                </a:lnTo>
                <a:lnTo>
                  <a:pt x="1534" y="2165"/>
                </a:lnTo>
                <a:close/>
                <a:moveTo>
                  <a:pt x="1567" y="2165"/>
                </a:moveTo>
                <a:lnTo>
                  <a:pt x="1569" y="2165"/>
                </a:lnTo>
                <a:lnTo>
                  <a:pt x="1569" y="2167"/>
                </a:lnTo>
                <a:lnTo>
                  <a:pt x="1567" y="2167"/>
                </a:lnTo>
                <a:lnTo>
                  <a:pt x="1567" y="2169"/>
                </a:lnTo>
                <a:lnTo>
                  <a:pt x="1567" y="2167"/>
                </a:lnTo>
                <a:lnTo>
                  <a:pt x="1567" y="2169"/>
                </a:lnTo>
                <a:lnTo>
                  <a:pt x="1566" y="2169"/>
                </a:lnTo>
                <a:lnTo>
                  <a:pt x="1566" y="2167"/>
                </a:lnTo>
                <a:lnTo>
                  <a:pt x="1567" y="2167"/>
                </a:lnTo>
                <a:lnTo>
                  <a:pt x="1566" y="2165"/>
                </a:lnTo>
                <a:lnTo>
                  <a:pt x="1566" y="2164"/>
                </a:lnTo>
                <a:lnTo>
                  <a:pt x="1566" y="2165"/>
                </a:lnTo>
                <a:lnTo>
                  <a:pt x="1567" y="2165"/>
                </a:lnTo>
                <a:close/>
                <a:moveTo>
                  <a:pt x="1569" y="2164"/>
                </a:moveTo>
                <a:lnTo>
                  <a:pt x="1569" y="2162"/>
                </a:lnTo>
                <a:lnTo>
                  <a:pt x="1569" y="2164"/>
                </a:lnTo>
                <a:close/>
                <a:moveTo>
                  <a:pt x="1120" y="2162"/>
                </a:moveTo>
                <a:lnTo>
                  <a:pt x="1122" y="2162"/>
                </a:lnTo>
                <a:lnTo>
                  <a:pt x="1122" y="2164"/>
                </a:lnTo>
                <a:lnTo>
                  <a:pt x="1120" y="2164"/>
                </a:lnTo>
                <a:lnTo>
                  <a:pt x="1120" y="2162"/>
                </a:lnTo>
                <a:close/>
                <a:moveTo>
                  <a:pt x="1572" y="2162"/>
                </a:moveTo>
                <a:lnTo>
                  <a:pt x="1574" y="2162"/>
                </a:lnTo>
                <a:lnTo>
                  <a:pt x="1572" y="2164"/>
                </a:lnTo>
                <a:lnTo>
                  <a:pt x="1572" y="2165"/>
                </a:lnTo>
                <a:lnTo>
                  <a:pt x="1572" y="2167"/>
                </a:lnTo>
                <a:lnTo>
                  <a:pt x="1572" y="2169"/>
                </a:lnTo>
                <a:lnTo>
                  <a:pt x="1572" y="2167"/>
                </a:lnTo>
                <a:lnTo>
                  <a:pt x="1571" y="2167"/>
                </a:lnTo>
                <a:lnTo>
                  <a:pt x="1571" y="2169"/>
                </a:lnTo>
                <a:lnTo>
                  <a:pt x="1571" y="2167"/>
                </a:lnTo>
                <a:lnTo>
                  <a:pt x="1571" y="2165"/>
                </a:lnTo>
                <a:lnTo>
                  <a:pt x="1569" y="2165"/>
                </a:lnTo>
                <a:lnTo>
                  <a:pt x="1569" y="2164"/>
                </a:lnTo>
                <a:lnTo>
                  <a:pt x="1571" y="2164"/>
                </a:lnTo>
                <a:lnTo>
                  <a:pt x="1569" y="2164"/>
                </a:lnTo>
                <a:lnTo>
                  <a:pt x="1571" y="2164"/>
                </a:lnTo>
                <a:lnTo>
                  <a:pt x="1571" y="2162"/>
                </a:lnTo>
                <a:lnTo>
                  <a:pt x="1572" y="2162"/>
                </a:lnTo>
                <a:close/>
                <a:moveTo>
                  <a:pt x="1537" y="2162"/>
                </a:moveTo>
                <a:lnTo>
                  <a:pt x="1539" y="2162"/>
                </a:lnTo>
                <a:lnTo>
                  <a:pt x="1539" y="2164"/>
                </a:lnTo>
                <a:lnTo>
                  <a:pt x="1541" y="2164"/>
                </a:lnTo>
                <a:lnTo>
                  <a:pt x="1541" y="2165"/>
                </a:lnTo>
                <a:lnTo>
                  <a:pt x="1541" y="2167"/>
                </a:lnTo>
                <a:lnTo>
                  <a:pt x="1542" y="2167"/>
                </a:lnTo>
                <a:lnTo>
                  <a:pt x="1542" y="2169"/>
                </a:lnTo>
                <a:lnTo>
                  <a:pt x="1541" y="2169"/>
                </a:lnTo>
                <a:lnTo>
                  <a:pt x="1542" y="2169"/>
                </a:lnTo>
                <a:lnTo>
                  <a:pt x="1542" y="2170"/>
                </a:lnTo>
                <a:lnTo>
                  <a:pt x="1542" y="2172"/>
                </a:lnTo>
                <a:lnTo>
                  <a:pt x="1544" y="2172"/>
                </a:lnTo>
                <a:lnTo>
                  <a:pt x="1544" y="2174"/>
                </a:lnTo>
                <a:lnTo>
                  <a:pt x="1542" y="2174"/>
                </a:lnTo>
                <a:lnTo>
                  <a:pt x="1542" y="2172"/>
                </a:lnTo>
                <a:lnTo>
                  <a:pt x="1542" y="2174"/>
                </a:lnTo>
                <a:lnTo>
                  <a:pt x="1541" y="2174"/>
                </a:lnTo>
                <a:lnTo>
                  <a:pt x="1541" y="2172"/>
                </a:lnTo>
                <a:lnTo>
                  <a:pt x="1542" y="2172"/>
                </a:lnTo>
                <a:lnTo>
                  <a:pt x="1541" y="2172"/>
                </a:lnTo>
                <a:lnTo>
                  <a:pt x="1539" y="2172"/>
                </a:lnTo>
                <a:lnTo>
                  <a:pt x="1539" y="2170"/>
                </a:lnTo>
                <a:lnTo>
                  <a:pt x="1537" y="2170"/>
                </a:lnTo>
                <a:lnTo>
                  <a:pt x="1536" y="2170"/>
                </a:lnTo>
                <a:lnTo>
                  <a:pt x="1537" y="2170"/>
                </a:lnTo>
                <a:lnTo>
                  <a:pt x="1536" y="2170"/>
                </a:lnTo>
                <a:lnTo>
                  <a:pt x="1536" y="2169"/>
                </a:lnTo>
                <a:lnTo>
                  <a:pt x="1536" y="2167"/>
                </a:lnTo>
                <a:lnTo>
                  <a:pt x="1534" y="2167"/>
                </a:lnTo>
                <a:lnTo>
                  <a:pt x="1534" y="2165"/>
                </a:lnTo>
                <a:lnTo>
                  <a:pt x="1534" y="2164"/>
                </a:lnTo>
                <a:lnTo>
                  <a:pt x="1534" y="2162"/>
                </a:lnTo>
                <a:lnTo>
                  <a:pt x="1536" y="2162"/>
                </a:lnTo>
                <a:lnTo>
                  <a:pt x="1534" y="2162"/>
                </a:lnTo>
                <a:lnTo>
                  <a:pt x="1536" y="2162"/>
                </a:lnTo>
                <a:lnTo>
                  <a:pt x="1537" y="2162"/>
                </a:lnTo>
                <a:close/>
                <a:moveTo>
                  <a:pt x="1567" y="2160"/>
                </a:moveTo>
                <a:lnTo>
                  <a:pt x="1567" y="2162"/>
                </a:lnTo>
                <a:lnTo>
                  <a:pt x="1566" y="2162"/>
                </a:lnTo>
                <a:lnTo>
                  <a:pt x="1566" y="2160"/>
                </a:lnTo>
                <a:lnTo>
                  <a:pt x="1567" y="2160"/>
                </a:lnTo>
                <a:close/>
                <a:moveTo>
                  <a:pt x="1576" y="2160"/>
                </a:moveTo>
                <a:lnTo>
                  <a:pt x="1574" y="2162"/>
                </a:lnTo>
                <a:lnTo>
                  <a:pt x="1574" y="2160"/>
                </a:lnTo>
                <a:lnTo>
                  <a:pt x="1576" y="2160"/>
                </a:lnTo>
                <a:close/>
                <a:moveTo>
                  <a:pt x="1581" y="2160"/>
                </a:moveTo>
                <a:lnTo>
                  <a:pt x="1581" y="2159"/>
                </a:lnTo>
                <a:lnTo>
                  <a:pt x="1581" y="2160"/>
                </a:lnTo>
                <a:close/>
                <a:moveTo>
                  <a:pt x="1562" y="2159"/>
                </a:moveTo>
                <a:lnTo>
                  <a:pt x="1562" y="2160"/>
                </a:lnTo>
                <a:lnTo>
                  <a:pt x="1562" y="2159"/>
                </a:lnTo>
                <a:close/>
                <a:moveTo>
                  <a:pt x="1581" y="2159"/>
                </a:moveTo>
                <a:lnTo>
                  <a:pt x="1583" y="2159"/>
                </a:lnTo>
                <a:lnTo>
                  <a:pt x="1581" y="2159"/>
                </a:lnTo>
                <a:close/>
                <a:moveTo>
                  <a:pt x="1669" y="2155"/>
                </a:moveTo>
                <a:lnTo>
                  <a:pt x="1671" y="2155"/>
                </a:lnTo>
                <a:lnTo>
                  <a:pt x="1671" y="2157"/>
                </a:lnTo>
                <a:lnTo>
                  <a:pt x="1669" y="2157"/>
                </a:lnTo>
                <a:lnTo>
                  <a:pt x="1669" y="2155"/>
                </a:lnTo>
                <a:close/>
                <a:moveTo>
                  <a:pt x="1649" y="2155"/>
                </a:moveTo>
                <a:lnTo>
                  <a:pt x="1651" y="2155"/>
                </a:lnTo>
                <a:lnTo>
                  <a:pt x="1649" y="2155"/>
                </a:lnTo>
                <a:close/>
                <a:moveTo>
                  <a:pt x="1881" y="2160"/>
                </a:moveTo>
                <a:lnTo>
                  <a:pt x="1881" y="2162"/>
                </a:lnTo>
                <a:lnTo>
                  <a:pt x="1883" y="2162"/>
                </a:lnTo>
                <a:lnTo>
                  <a:pt x="1881" y="2162"/>
                </a:lnTo>
                <a:lnTo>
                  <a:pt x="1880" y="2162"/>
                </a:lnTo>
                <a:lnTo>
                  <a:pt x="1880" y="2160"/>
                </a:lnTo>
                <a:lnTo>
                  <a:pt x="1878" y="2160"/>
                </a:lnTo>
                <a:lnTo>
                  <a:pt x="1878" y="2159"/>
                </a:lnTo>
                <a:lnTo>
                  <a:pt x="1876" y="2159"/>
                </a:lnTo>
                <a:lnTo>
                  <a:pt x="1876" y="2157"/>
                </a:lnTo>
                <a:lnTo>
                  <a:pt x="1876" y="2155"/>
                </a:lnTo>
                <a:lnTo>
                  <a:pt x="1878" y="2155"/>
                </a:lnTo>
                <a:lnTo>
                  <a:pt x="1880" y="2155"/>
                </a:lnTo>
                <a:lnTo>
                  <a:pt x="1880" y="2157"/>
                </a:lnTo>
                <a:lnTo>
                  <a:pt x="1880" y="2159"/>
                </a:lnTo>
                <a:lnTo>
                  <a:pt x="1881" y="2159"/>
                </a:lnTo>
                <a:lnTo>
                  <a:pt x="1881" y="2160"/>
                </a:lnTo>
                <a:close/>
                <a:moveTo>
                  <a:pt x="1830" y="2154"/>
                </a:moveTo>
                <a:lnTo>
                  <a:pt x="1831" y="2154"/>
                </a:lnTo>
                <a:lnTo>
                  <a:pt x="1831" y="2155"/>
                </a:lnTo>
                <a:lnTo>
                  <a:pt x="1831" y="2157"/>
                </a:lnTo>
                <a:lnTo>
                  <a:pt x="1831" y="2159"/>
                </a:lnTo>
                <a:lnTo>
                  <a:pt x="1833" y="2159"/>
                </a:lnTo>
                <a:lnTo>
                  <a:pt x="1831" y="2159"/>
                </a:lnTo>
                <a:lnTo>
                  <a:pt x="1831" y="2160"/>
                </a:lnTo>
                <a:lnTo>
                  <a:pt x="1833" y="2160"/>
                </a:lnTo>
                <a:lnTo>
                  <a:pt x="1833" y="2162"/>
                </a:lnTo>
                <a:lnTo>
                  <a:pt x="1831" y="2162"/>
                </a:lnTo>
                <a:lnTo>
                  <a:pt x="1831" y="2164"/>
                </a:lnTo>
                <a:lnTo>
                  <a:pt x="1831" y="2165"/>
                </a:lnTo>
                <a:lnTo>
                  <a:pt x="1833" y="2165"/>
                </a:lnTo>
                <a:lnTo>
                  <a:pt x="1831" y="2165"/>
                </a:lnTo>
                <a:lnTo>
                  <a:pt x="1833" y="2165"/>
                </a:lnTo>
                <a:lnTo>
                  <a:pt x="1833" y="2167"/>
                </a:lnTo>
                <a:lnTo>
                  <a:pt x="1833" y="2169"/>
                </a:lnTo>
                <a:lnTo>
                  <a:pt x="1835" y="2169"/>
                </a:lnTo>
                <a:lnTo>
                  <a:pt x="1835" y="2170"/>
                </a:lnTo>
                <a:lnTo>
                  <a:pt x="1835" y="2172"/>
                </a:lnTo>
                <a:lnTo>
                  <a:pt x="1833" y="2172"/>
                </a:lnTo>
                <a:lnTo>
                  <a:pt x="1833" y="2174"/>
                </a:lnTo>
                <a:lnTo>
                  <a:pt x="1835" y="2174"/>
                </a:lnTo>
                <a:lnTo>
                  <a:pt x="1835" y="2175"/>
                </a:lnTo>
                <a:lnTo>
                  <a:pt x="1835" y="2177"/>
                </a:lnTo>
                <a:lnTo>
                  <a:pt x="1836" y="2177"/>
                </a:lnTo>
                <a:lnTo>
                  <a:pt x="1836" y="2179"/>
                </a:lnTo>
                <a:lnTo>
                  <a:pt x="1838" y="2180"/>
                </a:lnTo>
                <a:lnTo>
                  <a:pt x="1838" y="2182"/>
                </a:lnTo>
                <a:lnTo>
                  <a:pt x="1840" y="2182"/>
                </a:lnTo>
                <a:lnTo>
                  <a:pt x="1840" y="2184"/>
                </a:lnTo>
                <a:lnTo>
                  <a:pt x="1841" y="2184"/>
                </a:lnTo>
                <a:lnTo>
                  <a:pt x="1841" y="2185"/>
                </a:lnTo>
                <a:lnTo>
                  <a:pt x="1843" y="2185"/>
                </a:lnTo>
                <a:lnTo>
                  <a:pt x="1843" y="2187"/>
                </a:lnTo>
                <a:lnTo>
                  <a:pt x="1843" y="2189"/>
                </a:lnTo>
                <a:lnTo>
                  <a:pt x="1845" y="2189"/>
                </a:lnTo>
                <a:lnTo>
                  <a:pt x="1845" y="2190"/>
                </a:lnTo>
                <a:lnTo>
                  <a:pt x="1845" y="2192"/>
                </a:lnTo>
                <a:lnTo>
                  <a:pt x="1845" y="2194"/>
                </a:lnTo>
                <a:lnTo>
                  <a:pt x="1846" y="2194"/>
                </a:lnTo>
                <a:lnTo>
                  <a:pt x="1846" y="2195"/>
                </a:lnTo>
                <a:lnTo>
                  <a:pt x="1846" y="2197"/>
                </a:lnTo>
                <a:lnTo>
                  <a:pt x="1846" y="2199"/>
                </a:lnTo>
                <a:lnTo>
                  <a:pt x="1846" y="2200"/>
                </a:lnTo>
                <a:lnTo>
                  <a:pt x="1846" y="2202"/>
                </a:lnTo>
                <a:lnTo>
                  <a:pt x="1846" y="2204"/>
                </a:lnTo>
                <a:lnTo>
                  <a:pt x="1846" y="2205"/>
                </a:lnTo>
                <a:lnTo>
                  <a:pt x="1846" y="2207"/>
                </a:lnTo>
                <a:lnTo>
                  <a:pt x="1845" y="2207"/>
                </a:lnTo>
                <a:lnTo>
                  <a:pt x="1845" y="2209"/>
                </a:lnTo>
                <a:lnTo>
                  <a:pt x="1845" y="2210"/>
                </a:lnTo>
                <a:lnTo>
                  <a:pt x="1845" y="2212"/>
                </a:lnTo>
                <a:lnTo>
                  <a:pt x="1845" y="2214"/>
                </a:lnTo>
                <a:lnTo>
                  <a:pt x="1845" y="2215"/>
                </a:lnTo>
                <a:lnTo>
                  <a:pt x="1845" y="2217"/>
                </a:lnTo>
                <a:lnTo>
                  <a:pt x="1843" y="2217"/>
                </a:lnTo>
                <a:lnTo>
                  <a:pt x="1843" y="2219"/>
                </a:lnTo>
                <a:lnTo>
                  <a:pt x="1841" y="2219"/>
                </a:lnTo>
                <a:lnTo>
                  <a:pt x="1841" y="2220"/>
                </a:lnTo>
                <a:lnTo>
                  <a:pt x="1840" y="2220"/>
                </a:lnTo>
                <a:lnTo>
                  <a:pt x="1838" y="2220"/>
                </a:lnTo>
                <a:lnTo>
                  <a:pt x="1838" y="2219"/>
                </a:lnTo>
                <a:lnTo>
                  <a:pt x="1836" y="2219"/>
                </a:lnTo>
                <a:lnTo>
                  <a:pt x="1836" y="2217"/>
                </a:lnTo>
                <a:lnTo>
                  <a:pt x="1835" y="2217"/>
                </a:lnTo>
                <a:lnTo>
                  <a:pt x="1833" y="2215"/>
                </a:lnTo>
                <a:lnTo>
                  <a:pt x="1833" y="2214"/>
                </a:lnTo>
                <a:lnTo>
                  <a:pt x="1833" y="2212"/>
                </a:lnTo>
                <a:lnTo>
                  <a:pt x="1831" y="2212"/>
                </a:lnTo>
                <a:lnTo>
                  <a:pt x="1831" y="2214"/>
                </a:lnTo>
                <a:lnTo>
                  <a:pt x="1830" y="2214"/>
                </a:lnTo>
                <a:lnTo>
                  <a:pt x="1828" y="2214"/>
                </a:lnTo>
                <a:lnTo>
                  <a:pt x="1828" y="2212"/>
                </a:lnTo>
                <a:lnTo>
                  <a:pt x="1828" y="2214"/>
                </a:lnTo>
                <a:lnTo>
                  <a:pt x="1826" y="2214"/>
                </a:lnTo>
                <a:lnTo>
                  <a:pt x="1826" y="2212"/>
                </a:lnTo>
                <a:lnTo>
                  <a:pt x="1825" y="2214"/>
                </a:lnTo>
                <a:lnTo>
                  <a:pt x="1823" y="2214"/>
                </a:lnTo>
                <a:lnTo>
                  <a:pt x="1821" y="2214"/>
                </a:lnTo>
                <a:lnTo>
                  <a:pt x="1820" y="2214"/>
                </a:lnTo>
                <a:lnTo>
                  <a:pt x="1820" y="2215"/>
                </a:lnTo>
                <a:lnTo>
                  <a:pt x="1818" y="2217"/>
                </a:lnTo>
                <a:lnTo>
                  <a:pt x="1816" y="2217"/>
                </a:lnTo>
                <a:lnTo>
                  <a:pt x="1816" y="2219"/>
                </a:lnTo>
                <a:lnTo>
                  <a:pt x="1815" y="2219"/>
                </a:lnTo>
                <a:lnTo>
                  <a:pt x="1813" y="2219"/>
                </a:lnTo>
                <a:lnTo>
                  <a:pt x="1813" y="2220"/>
                </a:lnTo>
                <a:lnTo>
                  <a:pt x="1811" y="2220"/>
                </a:lnTo>
                <a:lnTo>
                  <a:pt x="1810" y="2220"/>
                </a:lnTo>
                <a:lnTo>
                  <a:pt x="1808" y="2220"/>
                </a:lnTo>
                <a:lnTo>
                  <a:pt x="1808" y="2219"/>
                </a:lnTo>
                <a:lnTo>
                  <a:pt x="1806" y="2219"/>
                </a:lnTo>
                <a:lnTo>
                  <a:pt x="1806" y="2217"/>
                </a:lnTo>
                <a:lnTo>
                  <a:pt x="1805" y="2217"/>
                </a:lnTo>
                <a:lnTo>
                  <a:pt x="1805" y="2215"/>
                </a:lnTo>
                <a:lnTo>
                  <a:pt x="1805" y="2214"/>
                </a:lnTo>
                <a:lnTo>
                  <a:pt x="1803" y="2214"/>
                </a:lnTo>
                <a:lnTo>
                  <a:pt x="1805" y="2214"/>
                </a:lnTo>
                <a:lnTo>
                  <a:pt x="1803" y="2214"/>
                </a:lnTo>
                <a:lnTo>
                  <a:pt x="1803" y="2212"/>
                </a:lnTo>
                <a:lnTo>
                  <a:pt x="1805" y="2212"/>
                </a:lnTo>
                <a:lnTo>
                  <a:pt x="1805" y="2210"/>
                </a:lnTo>
                <a:lnTo>
                  <a:pt x="1805" y="2209"/>
                </a:lnTo>
                <a:lnTo>
                  <a:pt x="1805" y="2207"/>
                </a:lnTo>
                <a:lnTo>
                  <a:pt x="1806" y="2207"/>
                </a:lnTo>
                <a:lnTo>
                  <a:pt x="1806" y="2205"/>
                </a:lnTo>
                <a:lnTo>
                  <a:pt x="1806" y="2204"/>
                </a:lnTo>
                <a:lnTo>
                  <a:pt x="1806" y="2202"/>
                </a:lnTo>
                <a:lnTo>
                  <a:pt x="1808" y="2202"/>
                </a:lnTo>
                <a:lnTo>
                  <a:pt x="1808" y="2200"/>
                </a:lnTo>
                <a:lnTo>
                  <a:pt x="1810" y="2199"/>
                </a:lnTo>
                <a:lnTo>
                  <a:pt x="1810" y="2197"/>
                </a:lnTo>
                <a:lnTo>
                  <a:pt x="1810" y="2195"/>
                </a:lnTo>
                <a:lnTo>
                  <a:pt x="1811" y="2195"/>
                </a:lnTo>
                <a:lnTo>
                  <a:pt x="1811" y="2194"/>
                </a:lnTo>
                <a:lnTo>
                  <a:pt x="1810" y="2194"/>
                </a:lnTo>
                <a:lnTo>
                  <a:pt x="1811" y="2194"/>
                </a:lnTo>
                <a:lnTo>
                  <a:pt x="1811" y="2192"/>
                </a:lnTo>
                <a:lnTo>
                  <a:pt x="1811" y="2190"/>
                </a:lnTo>
                <a:lnTo>
                  <a:pt x="1813" y="2190"/>
                </a:lnTo>
                <a:lnTo>
                  <a:pt x="1813" y="2189"/>
                </a:lnTo>
                <a:lnTo>
                  <a:pt x="1815" y="2189"/>
                </a:lnTo>
                <a:lnTo>
                  <a:pt x="1815" y="2187"/>
                </a:lnTo>
                <a:lnTo>
                  <a:pt x="1815" y="2185"/>
                </a:lnTo>
                <a:lnTo>
                  <a:pt x="1816" y="2185"/>
                </a:lnTo>
                <a:lnTo>
                  <a:pt x="1818" y="2185"/>
                </a:lnTo>
                <a:lnTo>
                  <a:pt x="1818" y="2184"/>
                </a:lnTo>
                <a:lnTo>
                  <a:pt x="1820" y="2184"/>
                </a:lnTo>
                <a:lnTo>
                  <a:pt x="1820" y="2182"/>
                </a:lnTo>
                <a:lnTo>
                  <a:pt x="1821" y="2182"/>
                </a:lnTo>
                <a:lnTo>
                  <a:pt x="1821" y="2180"/>
                </a:lnTo>
                <a:lnTo>
                  <a:pt x="1821" y="2179"/>
                </a:lnTo>
                <a:lnTo>
                  <a:pt x="1821" y="2177"/>
                </a:lnTo>
                <a:lnTo>
                  <a:pt x="1821" y="2175"/>
                </a:lnTo>
                <a:lnTo>
                  <a:pt x="1821" y="2174"/>
                </a:lnTo>
                <a:lnTo>
                  <a:pt x="1821" y="2172"/>
                </a:lnTo>
                <a:lnTo>
                  <a:pt x="1821" y="2170"/>
                </a:lnTo>
                <a:lnTo>
                  <a:pt x="1820" y="2170"/>
                </a:lnTo>
                <a:lnTo>
                  <a:pt x="1820" y="2169"/>
                </a:lnTo>
                <a:lnTo>
                  <a:pt x="1820" y="2167"/>
                </a:lnTo>
                <a:lnTo>
                  <a:pt x="1820" y="2165"/>
                </a:lnTo>
                <a:lnTo>
                  <a:pt x="1820" y="2164"/>
                </a:lnTo>
                <a:lnTo>
                  <a:pt x="1821" y="2164"/>
                </a:lnTo>
                <a:lnTo>
                  <a:pt x="1821" y="2162"/>
                </a:lnTo>
                <a:lnTo>
                  <a:pt x="1823" y="2160"/>
                </a:lnTo>
                <a:lnTo>
                  <a:pt x="1823" y="2159"/>
                </a:lnTo>
                <a:lnTo>
                  <a:pt x="1825" y="2159"/>
                </a:lnTo>
                <a:lnTo>
                  <a:pt x="1825" y="2157"/>
                </a:lnTo>
                <a:lnTo>
                  <a:pt x="1825" y="2155"/>
                </a:lnTo>
                <a:lnTo>
                  <a:pt x="1826" y="2155"/>
                </a:lnTo>
                <a:lnTo>
                  <a:pt x="1826" y="2154"/>
                </a:lnTo>
                <a:lnTo>
                  <a:pt x="1828" y="2154"/>
                </a:lnTo>
                <a:lnTo>
                  <a:pt x="1830" y="2154"/>
                </a:lnTo>
                <a:lnTo>
                  <a:pt x="1830" y="2152"/>
                </a:lnTo>
                <a:lnTo>
                  <a:pt x="1830" y="2154"/>
                </a:lnTo>
                <a:close/>
                <a:moveTo>
                  <a:pt x="1651" y="2155"/>
                </a:moveTo>
                <a:lnTo>
                  <a:pt x="1649" y="2154"/>
                </a:lnTo>
                <a:lnTo>
                  <a:pt x="1651" y="2154"/>
                </a:lnTo>
                <a:lnTo>
                  <a:pt x="1651" y="2152"/>
                </a:lnTo>
                <a:lnTo>
                  <a:pt x="1653" y="2152"/>
                </a:lnTo>
                <a:lnTo>
                  <a:pt x="1653" y="2154"/>
                </a:lnTo>
                <a:lnTo>
                  <a:pt x="1651" y="2154"/>
                </a:lnTo>
                <a:lnTo>
                  <a:pt x="1651" y="2155"/>
                </a:lnTo>
                <a:close/>
                <a:moveTo>
                  <a:pt x="1557" y="2152"/>
                </a:moveTo>
                <a:lnTo>
                  <a:pt x="1557" y="2154"/>
                </a:lnTo>
                <a:lnTo>
                  <a:pt x="1556" y="2154"/>
                </a:lnTo>
                <a:lnTo>
                  <a:pt x="1556" y="2152"/>
                </a:lnTo>
                <a:lnTo>
                  <a:pt x="1557" y="2152"/>
                </a:lnTo>
                <a:lnTo>
                  <a:pt x="1556" y="2152"/>
                </a:lnTo>
                <a:lnTo>
                  <a:pt x="1557" y="2152"/>
                </a:lnTo>
                <a:lnTo>
                  <a:pt x="1557" y="2150"/>
                </a:lnTo>
                <a:lnTo>
                  <a:pt x="1557" y="2152"/>
                </a:lnTo>
                <a:close/>
                <a:moveTo>
                  <a:pt x="1554" y="2154"/>
                </a:moveTo>
                <a:lnTo>
                  <a:pt x="1554" y="2152"/>
                </a:lnTo>
                <a:lnTo>
                  <a:pt x="1554" y="2150"/>
                </a:lnTo>
                <a:lnTo>
                  <a:pt x="1556" y="2150"/>
                </a:lnTo>
                <a:lnTo>
                  <a:pt x="1556" y="2152"/>
                </a:lnTo>
                <a:lnTo>
                  <a:pt x="1554" y="2152"/>
                </a:lnTo>
                <a:lnTo>
                  <a:pt x="1554" y="2154"/>
                </a:lnTo>
                <a:close/>
                <a:moveTo>
                  <a:pt x="1552" y="2150"/>
                </a:moveTo>
                <a:lnTo>
                  <a:pt x="1554" y="2150"/>
                </a:lnTo>
                <a:lnTo>
                  <a:pt x="1554" y="2152"/>
                </a:lnTo>
                <a:lnTo>
                  <a:pt x="1552" y="2152"/>
                </a:lnTo>
                <a:lnTo>
                  <a:pt x="1552" y="2150"/>
                </a:lnTo>
                <a:lnTo>
                  <a:pt x="1552" y="2152"/>
                </a:lnTo>
                <a:lnTo>
                  <a:pt x="1552" y="2150"/>
                </a:lnTo>
                <a:lnTo>
                  <a:pt x="1551" y="2150"/>
                </a:lnTo>
                <a:lnTo>
                  <a:pt x="1552" y="2150"/>
                </a:lnTo>
                <a:close/>
                <a:moveTo>
                  <a:pt x="1115" y="2150"/>
                </a:moveTo>
                <a:lnTo>
                  <a:pt x="1115" y="2149"/>
                </a:lnTo>
                <a:lnTo>
                  <a:pt x="1115" y="2150"/>
                </a:lnTo>
                <a:close/>
                <a:moveTo>
                  <a:pt x="1551" y="2150"/>
                </a:moveTo>
                <a:lnTo>
                  <a:pt x="1549" y="2150"/>
                </a:lnTo>
                <a:lnTo>
                  <a:pt x="1549" y="2149"/>
                </a:lnTo>
                <a:lnTo>
                  <a:pt x="1551" y="2149"/>
                </a:lnTo>
                <a:lnTo>
                  <a:pt x="1551" y="2150"/>
                </a:lnTo>
                <a:close/>
                <a:moveTo>
                  <a:pt x="1659" y="2149"/>
                </a:moveTo>
                <a:lnTo>
                  <a:pt x="1661" y="2149"/>
                </a:lnTo>
                <a:lnTo>
                  <a:pt x="1663" y="2149"/>
                </a:lnTo>
                <a:lnTo>
                  <a:pt x="1664" y="2149"/>
                </a:lnTo>
                <a:lnTo>
                  <a:pt x="1664" y="2150"/>
                </a:lnTo>
                <a:lnTo>
                  <a:pt x="1666" y="2150"/>
                </a:lnTo>
                <a:lnTo>
                  <a:pt x="1666" y="2149"/>
                </a:lnTo>
                <a:lnTo>
                  <a:pt x="1666" y="2150"/>
                </a:lnTo>
                <a:lnTo>
                  <a:pt x="1668" y="2150"/>
                </a:lnTo>
                <a:lnTo>
                  <a:pt x="1669" y="2150"/>
                </a:lnTo>
                <a:lnTo>
                  <a:pt x="1668" y="2150"/>
                </a:lnTo>
                <a:lnTo>
                  <a:pt x="1668" y="2152"/>
                </a:lnTo>
                <a:lnTo>
                  <a:pt x="1669" y="2152"/>
                </a:lnTo>
                <a:lnTo>
                  <a:pt x="1669" y="2154"/>
                </a:lnTo>
                <a:lnTo>
                  <a:pt x="1668" y="2154"/>
                </a:lnTo>
                <a:lnTo>
                  <a:pt x="1669" y="2154"/>
                </a:lnTo>
                <a:lnTo>
                  <a:pt x="1668" y="2154"/>
                </a:lnTo>
                <a:lnTo>
                  <a:pt x="1668" y="2155"/>
                </a:lnTo>
                <a:lnTo>
                  <a:pt x="1669" y="2155"/>
                </a:lnTo>
                <a:lnTo>
                  <a:pt x="1669" y="2157"/>
                </a:lnTo>
                <a:lnTo>
                  <a:pt x="1668" y="2157"/>
                </a:lnTo>
                <a:lnTo>
                  <a:pt x="1668" y="2159"/>
                </a:lnTo>
                <a:lnTo>
                  <a:pt x="1668" y="2160"/>
                </a:lnTo>
                <a:lnTo>
                  <a:pt x="1666" y="2160"/>
                </a:lnTo>
                <a:lnTo>
                  <a:pt x="1666" y="2162"/>
                </a:lnTo>
                <a:lnTo>
                  <a:pt x="1666" y="2164"/>
                </a:lnTo>
                <a:lnTo>
                  <a:pt x="1666" y="2165"/>
                </a:lnTo>
                <a:lnTo>
                  <a:pt x="1664" y="2165"/>
                </a:lnTo>
                <a:lnTo>
                  <a:pt x="1664" y="2167"/>
                </a:lnTo>
                <a:lnTo>
                  <a:pt x="1664" y="2169"/>
                </a:lnTo>
                <a:lnTo>
                  <a:pt x="1663" y="2169"/>
                </a:lnTo>
                <a:lnTo>
                  <a:pt x="1663" y="2170"/>
                </a:lnTo>
                <a:lnTo>
                  <a:pt x="1663" y="2172"/>
                </a:lnTo>
                <a:lnTo>
                  <a:pt x="1661" y="2172"/>
                </a:lnTo>
                <a:lnTo>
                  <a:pt x="1661" y="2174"/>
                </a:lnTo>
                <a:lnTo>
                  <a:pt x="1659" y="2174"/>
                </a:lnTo>
                <a:lnTo>
                  <a:pt x="1658" y="2174"/>
                </a:lnTo>
                <a:lnTo>
                  <a:pt x="1658" y="2172"/>
                </a:lnTo>
                <a:lnTo>
                  <a:pt x="1656" y="2172"/>
                </a:lnTo>
                <a:lnTo>
                  <a:pt x="1656" y="2170"/>
                </a:lnTo>
                <a:lnTo>
                  <a:pt x="1654" y="2170"/>
                </a:lnTo>
                <a:lnTo>
                  <a:pt x="1653" y="2170"/>
                </a:lnTo>
                <a:lnTo>
                  <a:pt x="1653" y="2169"/>
                </a:lnTo>
                <a:lnTo>
                  <a:pt x="1653" y="2167"/>
                </a:lnTo>
                <a:lnTo>
                  <a:pt x="1651" y="2167"/>
                </a:lnTo>
                <a:lnTo>
                  <a:pt x="1651" y="2165"/>
                </a:lnTo>
                <a:lnTo>
                  <a:pt x="1651" y="2167"/>
                </a:lnTo>
                <a:lnTo>
                  <a:pt x="1651" y="2165"/>
                </a:lnTo>
                <a:lnTo>
                  <a:pt x="1649" y="2165"/>
                </a:lnTo>
                <a:lnTo>
                  <a:pt x="1649" y="2164"/>
                </a:lnTo>
                <a:lnTo>
                  <a:pt x="1648" y="2164"/>
                </a:lnTo>
                <a:lnTo>
                  <a:pt x="1648" y="2165"/>
                </a:lnTo>
                <a:lnTo>
                  <a:pt x="1649" y="2165"/>
                </a:lnTo>
                <a:lnTo>
                  <a:pt x="1648" y="2165"/>
                </a:lnTo>
                <a:lnTo>
                  <a:pt x="1648" y="2164"/>
                </a:lnTo>
                <a:lnTo>
                  <a:pt x="1646" y="2164"/>
                </a:lnTo>
                <a:lnTo>
                  <a:pt x="1646" y="2162"/>
                </a:lnTo>
                <a:lnTo>
                  <a:pt x="1644" y="2162"/>
                </a:lnTo>
                <a:lnTo>
                  <a:pt x="1644" y="2160"/>
                </a:lnTo>
                <a:lnTo>
                  <a:pt x="1644" y="2159"/>
                </a:lnTo>
                <a:lnTo>
                  <a:pt x="1646" y="2159"/>
                </a:lnTo>
                <a:lnTo>
                  <a:pt x="1648" y="2159"/>
                </a:lnTo>
                <a:lnTo>
                  <a:pt x="1648" y="2157"/>
                </a:lnTo>
                <a:lnTo>
                  <a:pt x="1649" y="2157"/>
                </a:lnTo>
                <a:lnTo>
                  <a:pt x="1651" y="2155"/>
                </a:lnTo>
                <a:lnTo>
                  <a:pt x="1653" y="2155"/>
                </a:lnTo>
                <a:lnTo>
                  <a:pt x="1653" y="2154"/>
                </a:lnTo>
                <a:lnTo>
                  <a:pt x="1653" y="2155"/>
                </a:lnTo>
                <a:lnTo>
                  <a:pt x="1654" y="2157"/>
                </a:lnTo>
                <a:lnTo>
                  <a:pt x="1653" y="2157"/>
                </a:lnTo>
                <a:lnTo>
                  <a:pt x="1653" y="2159"/>
                </a:lnTo>
                <a:lnTo>
                  <a:pt x="1654" y="2160"/>
                </a:lnTo>
                <a:lnTo>
                  <a:pt x="1654" y="2159"/>
                </a:lnTo>
                <a:lnTo>
                  <a:pt x="1654" y="2157"/>
                </a:lnTo>
                <a:lnTo>
                  <a:pt x="1654" y="2155"/>
                </a:lnTo>
                <a:lnTo>
                  <a:pt x="1656" y="2155"/>
                </a:lnTo>
                <a:lnTo>
                  <a:pt x="1654" y="2155"/>
                </a:lnTo>
                <a:lnTo>
                  <a:pt x="1656" y="2155"/>
                </a:lnTo>
                <a:lnTo>
                  <a:pt x="1656" y="2157"/>
                </a:lnTo>
                <a:lnTo>
                  <a:pt x="1656" y="2155"/>
                </a:lnTo>
                <a:lnTo>
                  <a:pt x="1658" y="2155"/>
                </a:lnTo>
                <a:lnTo>
                  <a:pt x="1656" y="2154"/>
                </a:lnTo>
                <a:lnTo>
                  <a:pt x="1658" y="2152"/>
                </a:lnTo>
                <a:lnTo>
                  <a:pt x="1658" y="2150"/>
                </a:lnTo>
                <a:lnTo>
                  <a:pt x="1659" y="2150"/>
                </a:lnTo>
                <a:lnTo>
                  <a:pt x="1659" y="2149"/>
                </a:lnTo>
                <a:close/>
                <a:moveTo>
                  <a:pt x="1102" y="2149"/>
                </a:moveTo>
                <a:lnTo>
                  <a:pt x="1103" y="2149"/>
                </a:lnTo>
                <a:lnTo>
                  <a:pt x="1105" y="2149"/>
                </a:lnTo>
                <a:lnTo>
                  <a:pt x="1105" y="2150"/>
                </a:lnTo>
                <a:lnTo>
                  <a:pt x="1107" y="2150"/>
                </a:lnTo>
                <a:lnTo>
                  <a:pt x="1108" y="2150"/>
                </a:lnTo>
                <a:lnTo>
                  <a:pt x="1108" y="2152"/>
                </a:lnTo>
                <a:lnTo>
                  <a:pt x="1110" y="2152"/>
                </a:lnTo>
                <a:lnTo>
                  <a:pt x="1112" y="2152"/>
                </a:lnTo>
                <a:lnTo>
                  <a:pt x="1110" y="2152"/>
                </a:lnTo>
                <a:lnTo>
                  <a:pt x="1110" y="2154"/>
                </a:lnTo>
                <a:lnTo>
                  <a:pt x="1112" y="2154"/>
                </a:lnTo>
                <a:lnTo>
                  <a:pt x="1112" y="2155"/>
                </a:lnTo>
                <a:lnTo>
                  <a:pt x="1110" y="2155"/>
                </a:lnTo>
                <a:lnTo>
                  <a:pt x="1110" y="2157"/>
                </a:lnTo>
                <a:lnTo>
                  <a:pt x="1108" y="2155"/>
                </a:lnTo>
                <a:lnTo>
                  <a:pt x="1107" y="2157"/>
                </a:lnTo>
                <a:lnTo>
                  <a:pt x="1107" y="2155"/>
                </a:lnTo>
                <a:lnTo>
                  <a:pt x="1107" y="2157"/>
                </a:lnTo>
                <a:lnTo>
                  <a:pt x="1107" y="2155"/>
                </a:lnTo>
                <a:lnTo>
                  <a:pt x="1105" y="2155"/>
                </a:lnTo>
                <a:lnTo>
                  <a:pt x="1105" y="2154"/>
                </a:lnTo>
                <a:lnTo>
                  <a:pt x="1103" y="2154"/>
                </a:lnTo>
                <a:lnTo>
                  <a:pt x="1105" y="2154"/>
                </a:lnTo>
                <a:lnTo>
                  <a:pt x="1103" y="2154"/>
                </a:lnTo>
                <a:lnTo>
                  <a:pt x="1105" y="2152"/>
                </a:lnTo>
                <a:lnTo>
                  <a:pt x="1103" y="2152"/>
                </a:lnTo>
                <a:lnTo>
                  <a:pt x="1103" y="2150"/>
                </a:lnTo>
                <a:lnTo>
                  <a:pt x="1102" y="2150"/>
                </a:lnTo>
                <a:lnTo>
                  <a:pt x="1102" y="2149"/>
                </a:lnTo>
                <a:lnTo>
                  <a:pt x="1102" y="2150"/>
                </a:lnTo>
                <a:lnTo>
                  <a:pt x="1100" y="2150"/>
                </a:lnTo>
                <a:lnTo>
                  <a:pt x="1100" y="2149"/>
                </a:lnTo>
                <a:lnTo>
                  <a:pt x="1102" y="2149"/>
                </a:lnTo>
                <a:close/>
                <a:moveTo>
                  <a:pt x="1102" y="2147"/>
                </a:moveTo>
                <a:lnTo>
                  <a:pt x="1102" y="2149"/>
                </a:lnTo>
                <a:lnTo>
                  <a:pt x="1100" y="2149"/>
                </a:lnTo>
                <a:lnTo>
                  <a:pt x="1100" y="2147"/>
                </a:lnTo>
                <a:lnTo>
                  <a:pt x="1102" y="2147"/>
                </a:lnTo>
                <a:close/>
                <a:moveTo>
                  <a:pt x="1629" y="2147"/>
                </a:moveTo>
                <a:lnTo>
                  <a:pt x="1628" y="2147"/>
                </a:lnTo>
                <a:lnTo>
                  <a:pt x="1629" y="2147"/>
                </a:lnTo>
                <a:close/>
                <a:moveTo>
                  <a:pt x="1651" y="2147"/>
                </a:moveTo>
                <a:lnTo>
                  <a:pt x="1653" y="2147"/>
                </a:lnTo>
                <a:lnTo>
                  <a:pt x="1654" y="2147"/>
                </a:lnTo>
                <a:lnTo>
                  <a:pt x="1656" y="2147"/>
                </a:lnTo>
                <a:lnTo>
                  <a:pt x="1656" y="2149"/>
                </a:lnTo>
                <a:lnTo>
                  <a:pt x="1656" y="2150"/>
                </a:lnTo>
                <a:lnTo>
                  <a:pt x="1656" y="2152"/>
                </a:lnTo>
                <a:lnTo>
                  <a:pt x="1656" y="2154"/>
                </a:lnTo>
                <a:lnTo>
                  <a:pt x="1654" y="2154"/>
                </a:lnTo>
                <a:lnTo>
                  <a:pt x="1653" y="2152"/>
                </a:lnTo>
                <a:lnTo>
                  <a:pt x="1654" y="2152"/>
                </a:lnTo>
                <a:lnTo>
                  <a:pt x="1653" y="2152"/>
                </a:lnTo>
                <a:lnTo>
                  <a:pt x="1653" y="2150"/>
                </a:lnTo>
                <a:lnTo>
                  <a:pt x="1654" y="2150"/>
                </a:lnTo>
                <a:lnTo>
                  <a:pt x="1654" y="2149"/>
                </a:lnTo>
                <a:lnTo>
                  <a:pt x="1654" y="2147"/>
                </a:lnTo>
                <a:lnTo>
                  <a:pt x="1654" y="2149"/>
                </a:lnTo>
                <a:lnTo>
                  <a:pt x="1653" y="2149"/>
                </a:lnTo>
                <a:lnTo>
                  <a:pt x="1651" y="2149"/>
                </a:lnTo>
                <a:lnTo>
                  <a:pt x="1651" y="2150"/>
                </a:lnTo>
                <a:lnTo>
                  <a:pt x="1649" y="2150"/>
                </a:lnTo>
                <a:lnTo>
                  <a:pt x="1649" y="2149"/>
                </a:lnTo>
                <a:lnTo>
                  <a:pt x="1651" y="2149"/>
                </a:lnTo>
                <a:lnTo>
                  <a:pt x="1649" y="2149"/>
                </a:lnTo>
                <a:lnTo>
                  <a:pt x="1649" y="2147"/>
                </a:lnTo>
                <a:lnTo>
                  <a:pt x="1651" y="2147"/>
                </a:lnTo>
                <a:close/>
                <a:moveTo>
                  <a:pt x="1623" y="2147"/>
                </a:moveTo>
                <a:lnTo>
                  <a:pt x="1624" y="2147"/>
                </a:lnTo>
                <a:lnTo>
                  <a:pt x="1624" y="2145"/>
                </a:lnTo>
                <a:lnTo>
                  <a:pt x="1624" y="2147"/>
                </a:lnTo>
                <a:lnTo>
                  <a:pt x="1623" y="2147"/>
                </a:lnTo>
                <a:close/>
                <a:moveTo>
                  <a:pt x="1636" y="2144"/>
                </a:moveTo>
                <a:lnTo>
                  <a:pt x="1638" y="2144"/>
                </a:lnTo>
                <a:lnTo>
                  <a:pt x="1638" y="2145"/>
                </a:lnTo>
                <a:lnTo>
                  <a:pt x="1638" y="2147"/>
                </a:lnTo>
                <a:lnTo>
                  <a:pt x="1636" y="2147"/>
                </a:lnTo>
                <a:lnTo>
                  <a:pt x="1634" y="2147"/>
                </a:lnTo>
                <a:lnTo>
                  <a:pt x="1634" y="2149"/>
                </a:lnTo>
                <a:lnTo>
                  <a:pt x="1633" y="2147"/>
                </a:lnTo>
                <a:lnTo>
                  <a:pt x="1633" y="2149"/>
                </a:lnTo>
                <a:lnTo>
                  <a:pt x="1631" y="2149"/>
                </a:lnTo>
                <a:lnTo>
                  <a:pt x="1631" y="2147"/>
                </a:lnTo>
                <a:lnTo>
                  <a:pt x="1631" y="2145"/>
                </a:lnTo>
                <a:lnTo>
                  <a:pt x="1631" y="2144"/>
                </a:lnTo>
                <a:lnTo>
                  <a:pt x="1633" y="2144"/>
                </a:lnTo>
                <a:lnTo>
                  <a:pt x="1633" y="2145"/>
                </a:lnTo>
                <a:lnTo>
                  <a:pt x="1634" y="2145"/>
                </a:lnTo>
                <a:lnTo>
                  <a:pt x="1634" y="2144"/>
                </a:lnTo>
                <a:lnTo>
                  <a:pt x="1636" y="2144"/>
                </a:lnTo>
                <a:close/>
                <a:moveTo>
                  <a:pt x="1547" y="2145"/>
                </a:moveTo>
                <a:lnTo>
                  <a:pt x="1547" y="2144"/>
                </a:lnTo>
                <a:lnTo>
                  <a:pt x="1549" y="2144"/>
                </a:lnTo>
                <a:lnTo>
                  <a:pt x="1549" y="2145"/>
                </a:lnTo>
                <a:lnTo>
                  <a:pt x="1547" y="2145"/>
                </a:lnTo>
                <a:close/>
                <a:moveTo>
                  <a:pt x="1656" y="2144"/>
                </a:moveTo>
                <a:lnTo>
                  <a:pt x="1658" y="2144"/>
                </a:lnTo>
                <a:lnTo>
                  <a:pt x="1658" y="2145"/>
                </a:lnTo>
                <a:lnTo>
                  <a:pt x="1656" y="2145"/>
                </a:lnTo>
                <a:lnTo>
                  <a:pt x="1656" y="2147"/>
                </a:lnTo>
                <a:lnTo>
                  <a:pt x="1654" y="2147"/>
                </a:lnTo>
                <a:lnTo>
                  <a:pt x="1653" y="2147"/>
                </a:lnTo>
                <a:lnTo>
                  <a:pt x="1651" y="2145"/>
                </a:lnTo>
                <a:lnTo>
                  <a:pt x="1653" y="2145"/>
                </a:lnTo>
                <a:lnTo>
                  <a:pt x="1653" y="2144"/>
                </a:lnTo>
                <a:lnTo>
                  <a:pt x="1653" y="2145"/>
                </a:lnTo>
                <a:lnTo>
                  <a:pt x="1653" y="2144"/>
                </a:lnTo>
                <a:lnTo>
                  <a:pt x="1654" y="2144"/>
                </a:lnTo>
                <a:lnTo>
                  <a:pt x="1656" y="2144"/>
                </a:lnTo>
                <a:close/>
                <a:moveTo>
                  <a:pt x="1628" y="2144"/>
                </a:moveTo>
                <a:lnTo>
                  <a:pt x="1628" y="2142"/>
                </a:lnTo>
                <a:lnTo>
                  <a:pt x="1628" y="2144"/>
                </a:lnTo>
                <a:close/>
                <a:moveTo>
                  <a:pt x="1623" y="2142"/>
                </a:moveTo>
                <a:lnTo>
                  <a:pt x="1624" y="2142"/>
                </a:lnTo>
                <a:lnTo>
                  <a:pt x="1624" y="2144"/>
                </a:lnTo>
                <a:lnTo>
                  <a:pt x="1624" y="2142"/>
                </a:lnTo>
                <a:lnTo>
                  <a:pt x="1626" y="2142"/>
                </a:lnTo>
                <a:lnTo>
                  <a:pt x="1628" y="2144"/>
                </a:lnTo>
                <a:lnTo>
                  <a:pt x="1628" y="2145"/>
                </a:lnTo>
                <a:lnTo>
                  <a:pt x="1626" y="2145"/>
                </a:lnTo>
                <a:lnTo>
                  <a:pt x="1624" y="2145"/>
                </a:lnTo>
                <a:lnTo>
                  <a:pt x="1623" y="2145"/>
                </a:lnTo>
                <a:lnTo>
                  <a:pt x="1623" y="2144"/>
                </a:lnTo>
                <a:lnTo>
                  <a:pt x="1621" y="2144"/>
                </a:lnTo>
                <a:lnTo>
                  <a:pt x="1623" y="2144"/>
                </a:lnTo>
                <a:lnTo>
                  <a:pt x="1623" y="2142"/>
                </a:lnTo>
                <a:close/>
                <a:moveTo>
                  <a:pt x="1653" y="2142"/>
                </a:moveTo>
                <a:lnTo>
                  <a:pt x="1654" y="2142"/>
                </a:lnTo>
                <a:lnTo>
                  <a:pt x="1653" y="2142"/>
                </a:lnTo>
                <a:close/>
                <a:moveTo>
                  <a:pt x="1613" y="2140"/>
                </a:moveTo>
                <a:lnTo>
                  <a:pt x="1613" y="2139"/>
                </a:lnTo>
                <a:lnTo>
                  <a:pt x="1613" y="2140"/>
                </a:lnTo>
                <a:close/>
                <a:moveTo>
                  <a:pt x="1658" y="2140"/>
                </a:moveTo>
                <a:lnTo>
                  <a:pt x="1658" y="2139"/>
                </a:lnTo>
                <a:lnTo>
                  <a:pt x="1658" y="2140"/>
                </a:lnTo>
                <a:close/>
                <a:moveTo>
                  <a:pt x="1666" y="2139"/>
                </a:moveTo>
                <a:lnTo>
                  <a:pt x="1668" y="2139"/>
                </a:lnTo>
                <a:lnTo>
                  <a:pt x="1666" y="2139"/>
                </a:lnTo>
                <a:close/>
                <a:moveTo>
                  <a:pt x="1619" y="2139"/>
                </a:moveTo>
                <a:lnTo>
                  <a:pt x="1619" y="2140"/>
                </a:lnTo>
                <a:lnTo>
                  <a:pt x="1619" y="2142"/>
                </a:lnTo>
                <a:lnTo>
                  <a:pt x="1618" y="2142"/>
                </a:lnTo>
                <a:lnTo>
                  <a:pt x="1616" y="2142"/>
                </a:lnTo>
                <a:lnTo>
                  <a:pt x="1614" y="2142"/>
                </a:lnTo>
                <a:lnTo>
                  <a:pt x="1614" y="2140"/>
                </a:lnTo>
                <a:lnTo>
                  <a:pt x="1614" y="2139"/>
                </a:lnTo>
                <a:lnTo>
                  <a:pt x="1616" y="2139"/>
                </a:lnTo>
                <a:lnTo>
                  <a:pt x="1618" y="2139"/>
                </a:lnTo>
                <a:lnTo>
                  <a:pt x="1618" y="2137"/>
                </a:lnTo>
                <a:lnTo>
                  <a:pt x="1619" y="2137"/>
                </a:lnTo>
                <a:lnTo>
                  <a:pt x="1619" y="2139"/>
                </a:lnTo>
                <a:close/>
                <a:moveTo>
                  <a:pt x="1549" y="2135"/>
                </a:moveTo>
                <a:lnTo>
                  <a:pt x="1547" y="2135"/>
                </a:lnTo>
                <a:lnTo>
                  <a:pt x="1549" y="2135"/>
                </a:lnTo>
                <a:close/>
                <a:moveTo>
                  <a:pt x="1551" y="2135"/>
                </a:moveTo>
                <a:lnTo>
                  <a:pt x="1551" y="2134"/>
                </a:lnTo>
                <a:lnTo>
                  <a:pt x="1551" y="2135"/>
                </a:lnTo>
                <a:close/>
                <a:moveTo>
                  <a:pt x="1546" y="2134"/>
                </a:moveTo>
                <a:lnTo>
                  <a:pt x="1547" y="2134"/>
                </a:lnTo>
                <a:lnTo>
                  <a:pt x="1546" y="2134"/>
                </a:lnTo>
                <a:close/>
                <a:moveTo>
                  <a:pt x="1546" y="2132"/>
                </a:moveTo>
                <a:lnTo>
                  <a:pt x="1547" y="2132"/>
                </a:lnTo>
                <a:lnTo>
                  <a:pt x="1546" y="2132"/>
                </a:lnTo>
                <a:close/>
                <a:moveTo>
                  <a:pt x="1202" y="2132"/>
                </a:moveTo>
                <a:lnTo>
                  <a:pt x="1200" y="2132"/>
                </a:lnTo>
                <a:lnTo>
                  <a:pt x="1202" y="2132"/>
                </a:lnTo>
                <a:close/>
                <a:moveTo>
                  <a:pt x="1103" y="2132"/>
                </a:moveTo>
                <a:lnTo>
                  <a:pt x="1105" y="2132"/>
                </a:lnTo>
                <a:lnTo>
                  <a:pt x="1103" y="2132"/>
                </a:lnTo>
                <a:lnTo>
                  <a:pt x="1103" y="2134"/>
                </a:lnTo>
                <a:lnTo>
                  <a:pt x="1103" y="2132"/>
                </a:lnTo>
                <a:close/>
                <a:moveTo>
                  <a:pt x="1549" y="2130"/>
                </a:moveTo>
                <a:lnTo>
                  <a:pt x="1549" y="2132"/>
                </a:lnTo>
                <a:lnTo>
                  <a:pt x="1551" y="2132"/>
                </a:lnTo>
                <a:lnTo>
                  <a:pt x="1549" y="2132"/>
                </a:lnTo>
                <a:lnTo>
                  <a:pt x="1547" y="2132"/>
                </a:lnTo>
                <a:lnTo>
                  <a:pt x="1549" y="2132"/>
                </a:lnTo>
                <a:lnTo>
                  <a:pt x="1549" y="2130"/>
                </a:lnTo>
                <a:close/>
                <a:moveTo>
                  <a:pt x="1544" y="2130"/>
                </a:moveTo>
                <a:lnTo>
                  <a:pt x="1544" y="2132"/>
                </a:lnTo>
                <a:lnTo>
                  <a:pt x="1544" y="2134"/>
                </a:lnTo>
                <a:lnTo>
                  <a:pt x="1542" y="2134"/>
                </a:lnTo>
                <a:lnTo>
                  <a:pt x="1542" y="2132"/>
                </a:lnTo>
                <a:lnTo>
                  <a:pt x="1544" y="2132"/>
                </a:lnTo>
                <a:lnTo>
                  <a:pt x="1544" y="2130"/>
                </a:lnTo>
                <a:close/>
                <a:moveTo>
                  <a:pt x="1547" y="2130"/>
                </a:moveTo>
                <a:lnTo>
                  <a:pt x="1547" y="2132"/>
                </a:lnTo>
                <a:lnTo>
                  <a:pt x="1546" y="2132"/>
                </a:lnTo>
                <a:lnTo>
                  <a:pt x="1546" y="2130"/>
                </a:lnTo>
                <a:lnTo>
                  <a:pt x="1547" y="2130"/>
                </a:lnTo>
                <a:close/>
                <a:moveTo>
                  <a:pt x="1544" y="2130"/>
                </a:moveTo>
                <a:lnTo>
                  <a:pt x="1542" y="2130"/>
                </a:lnTo>
                <a:lnTo>
                  <a:pt x="1544" y="2130"/>
                </a:lnTo>
                <a:close/>
                <a:moveTo>
                  <a:pt x="1547" y="2130"/>
                </a:moveTo>
                <a:lnTo>
                  <a:pt x="1549" y="2130"/>
                </a:lnTo>
                <a:lnTo>
                  <a:pt x="1547" y="2130"/>
                </a:lnTo>
                <a:close/>
                <a:moveTo>
                  <a:pt x="1112" y="2129"/>
                </a:moveTo>
                <a:lnTo>
                  <a:pt x="1113" y="2129"/>
                </a:lnTo>
                <a:lnTo>
                  <a:pt x="1113" y="2130"/>
                </a:lnTo>
                <a:lnTo>
                  <a:pt x="1115" y="2130"/>
                </a:lnTo>
                <a:lnTo>
                  <a:pt x="1115" y="2132"/>
                </a:lnTo>
                <a:lnTo>
                  <a:pt x="1117" y="2132"/>
                </a:lnTo>
                <a:lnTo>
                  <a:pt x="1117" y="2134"/>
                </a:lnTo>
                <a:lnTo>
                  <a:pt x="1115" y="2134"/>
                </a:lnTo>
                <a:lnTo>
                  <a:pt x="1113" y="2134"/>
                </a:lnTo>
                <a:lnTo>
                  <a:pt x="1113" y="2132"/>
                </a:lnTo>
                <a:lnTo>
                  <a:pt x="1115" y="2132"/>
                </a:lnTo>
                <a:lnTo>
                  <a:pt x="1113" y="2130"/>
                </a:lnTo>
                <a:lnTo>
                  <a:pt x="1112" y="2130"/>
                </a:lnTo>
                <a:lnTo>
                  <a:pt x="1112" y="2129"/>
                </a:lnTo>
                <a:close/>
                <a:moveTo>
                  <a:pt x="1546" y="2127"/>
                </a:moveTo>
                <a:lnTo>
                  <a:pt x="1546" y="2129"/>
                </a:lnTo>
                <a:lnTo>
                  <a:pt x="1544" y="2129"/>
                </a:lnTo>
                <a:lnTo>
                  <a:pt x="1542" y="2129"/>
                </a:lnTo>
                <a:lnTo>
                  <a:pt x="1544" y="2129"/>
                </a:lnTo>
                <a:lnTo>
                  <a:pt x="1544" y="2127"/>
                </a:lnTo>
                <a:lnTo>
                  <a:pt x="1544" y="2129"/>
                </a:lnTo>
                <a:lnTo>
                  <a:pt x="1544" y="2127"/>
                </a:lnTo>
                <a:lnTo>
                  <a:pt x="1546" y="2127"/>
                </a:lnTo>
                <a:close/>
                <a:moveTo>
                  <a:pt x="1546" y="2127"/>
                </a:moveTo>
                <a:lnTo>
                  <a:pt x="1544" y="2127"/>
                </a:lnTo>
                <a:lnTo>
                  <a:pt x="1546" y="2127"/>
                </a:lnTo>
                <a:close/>
                <a:moveTo>
                  <a:pt x="1544" y="2127"/>
                </a:moveTo>
                <a:lnTo>
                  <a:pt x="1544" y="2125"/>
                </a:lnTo>
                <a:lnTo>
                  <a:pt x="1544" y="2127"/>
                </a:lnTo>
                <a:close/>
                <a:moveTo>
                  <a:pt x="1209" y="2125"/>
                </a:moveTo>
                <a:lnTo>
                  <a:pt x="1210" y="2125"/>
                </a:lnTo>
                <a:lnTo>
                  <a:pt x="1209" y="2125"/>
                </a:lnTo>
                <a:lnTo>
                  <a:pt x="1210" y="2125"/>
                </a:lnTo>
                <a:lnTo>
                  <a:pt x="1209" y="2125"/>
                </a:lnTo>
                <a:close/>
                <a:moveTo>
                  <a:pt x="1222" y="2125"/>
                </a:moveTo>
                <a:lnTo>
                  <a:pt x="1220" y="2125"/>
                </a:lnTo>
                <a:lnTo>
                  <a:pt x="1222" y="2125"/>
                </a:lnTo>
                <a:close/>
                <a:moveTo>
                  <a:pt x="1224" y="2124"/>
                </a:moveTo>
                <a:lnTo>
                  <a:pt x="1224" y="2125"/>
                </a:lnTo>
                <a:lnTo>
                  <a:pt x="1222" y="2125"/>
                </a:lnTo>
                <a:lnTo>
                  <a:pt x="1222" y="2124"/>
                </a:lnTo>
                <a:lnTo>
                  <a:pt x="1224" y="2124"/>
                </a:lnTo>
                <a:close/>
                <a:moveTo>
                  <a:pt x="1222" y="2124"/>
                </a:moveTo>
                <a:lnTo>
                  <a:pt x="1222" y="2125"/>
                </a:lnTo>
                <a:lnTo>
                  <a:pt x="1222" y="2124"/>
                </a:lnTo>
                <a:close/>
                <a:moveTo>
                  <a:pt x="1549" y="2125"/>
                </a:moveTo>
                <a:lnTo>
                  <a:pt x="1549" y="2124"/>
                </a:lnTo>
                <a:lnTo>
                  <a:pt x="1549" y="2125"/>
                </a:lnTo>
                <a:close/>
                <a:moveTo>
                  <a:pt x="1113" y="2127"/>
                </a:moveTo>
                <a:lnTo>
                  <a:pt x="1113" y="2125"/>
                </a:lnTo>
                <a:lnTo>
                  <a:pt x="1112" y="2125"/>
                </a:lnTo>
                <a:lnTo>
                  <a:pt x="1113" y="2125"/>
                </a:lnTo>
                <a:lnTo>
                  <a:pt x="1113" y="2124"/>
                </a:lnTo>
                <a:lnTo>
                  <a:pt x="1113" y="2125"/>
                </a:lnTo>
                <a:lnTo>
                  <a:pt x="1113" y="2127"/>
                </a:lnTo>
                <a:close/>
                <a:moveTo>
                  <a:pt x="1546" y="2125"/>
                </a:moveTo>
                <a:lnTo>
                  <a:pt x="1546" y="2124"/>
                </a:lnTo>
                <a:lnTo>
                  <a:pt x="1546" y="2125"/>
                </a:lnTo>
                <a:close/>
                <a:moveTo>
                  <a:pt x="1546" y="2122"/>
                </a:moveTo>
                <a:lnTo>
                  <a:pt x="1547" y="2122"/>
                </a:lnTo>
                <a:lnTo>
                  <a:pt x="1546" y="2122"/>
                </a:lnTo>
                <a:lnTo>
                  <a:pt x="1546" y="2124"/>
                </a:lnTo>
                <a:lnTo>
                  <a:pt x="1546" y="2122"/>
                </a:lnTo>
                <a:close/>
                <a:moveTo>
                  <a:pt x="1212" y="2122"/>
                </a:moveTo>
                <a:lnTo>
                  <a:pt x="1214" y="2120"/>
                </a:lnTo>
                <a:lnTo>
                  <a:pt x="1214" y="2122"/>
                </a:lnTo>
                <a:lnTo>
                  <a:pt x="1212" y="2122"/>
                </a:lnTo>
                <a:close/>
                <a:moveTo>
                  <a:pt x="1564" y="2120"/>
                </a:moveTo>
                <a:lnTo>
                  <a:pt x="1566" y="2122"/>
                </a:lnTo>
                <a:lnTo>
                  <a:pt x="1564" y="2122"/>
                </a:lnTo>
                <a:lnTo>
                  <a:pt x="1566" y="2122"/>
                </a:lnTo>
                <a:lnTo>
                  <a:pt x="1567" y="2122"/>
                </a:lnTo>
                <a:lnTo>
                  <a:pt x="1567" y="2124"/>
                </a:lnTo>
                <a:lnTo>
                  <a:pt x="1569" y="2124"/>
                </a:lnTo>
                <a:lnTo>
                  <a:pt x="1569" y="2125"/>
                </a:lnTo>
                <a:lnTo>
                  <a:pt x="1571" y="2125"/>
                </a:lnTo>
                <a:lnTo>
                  <a:pt x="1572" y="2125"/>
                </a:lnTo>
                <a:lnTo>
                  <a:pt x="1574" y="2125"/>
                </a:lnTo>
                <a:lnTo>
                  <a:pt x="1576" y="2125"/>
                </a:lnTo>
                <a:lnTo>
                  <a:pt x="1576" y="2127"/>
                </a:lnTo>
                <a:lnTo>
                  <a:pt x="1577" y="2127"/>
                </a:lnTo>
                <a:lnTo>
                  <a:pt x="1577" y="2129"/>
                </a:lnTo>
                <a:lnTo>
                  <a:pt x="1579" y="2129"/>
                </a:lnTo>
                <a:lnTo>
                  <a:pt x="1581" y="2129"/>
                </a:lnTo>
                <a:lnTo>
                  <a:pt x="1581" y="2130"/>
                </a:lnTo>
                <a:lnTo>
                  <a:pt x="1583" y="2130"/>
                </a:lnTo>
                <a:lnTo>
                  <a:pt x="1584" y="2130"/>
                </a:lnTo>
                <a:lnTo>
                  <a:pt x="1584" y="2132"/>
                </a:lnTo>
                <a:lnTo>
                  <a:pt x="1586" y="2132"/>
                </a:lnTo>
                <a:lnTo>
                  <a:pt x="1586" y="2134"/>
                </a:lnTo>
                <a:lnTo>
                  <a:pt x="1588" y="2134"/>
                </a:lnTo>
                <a:lnTo>
                  <a:pt x="1588" y="2135"/>
                </a:lnTo>
                <a:lnTo>
                  <a:pt x="1589" y="2135"/>
                </a:lnTo>
                <a:lnTo>
                  <a:pt x="1589" y="2134"/>
                </a:lnTo>
                <a:lnTo>
                  <a:pt x="1589" y="2135"/>
                </a:lnTo>
                <a:lnTo>
                  <a:pt x="1591" y="2135"/>
                </a:lnTo>
                <a:lnTo>
                  <a:pt x="1593" y="2135"/>
                </a:lnTo>
                <a:lnTo>
                  <a:pt x="1593" y="2137"/>
                </a:lnTo>
                <a:lnTo>
                  <a:pt x="1593" y="2135"/>
                </a:lnTo>
                <a:lnTo>
                  <a:pt x="1593" y="2137"/>
                </a:lnTo>
                <a:lnTo>
                  <a:pt x="1594" y="2137"/>
                </a:lnTo>
                <a:lnTo>
                  <a:pt x="1596" y="2137"/>
                </a:lnTo>
                <a:lnTo>
                  <a:pt x="1596" y="2139"/>
                </a:lnTo>
                <a:lnTo>
                  <a:pt x="1598" y="2139"/>
                </a:lnTo>
                <a:lnTo>
                  <a:pt x="1599" y="2140"/>
                </a:lnTo>
                <a:lnTo>
                  <a:pt x="1599" y="2139"/>
                </a:lnTo>
                <a:lnTo>
                  <a:pt x="1599" y="2140"/>
                </a:lnTo>
                <a:lnTo>
                  <a:pt x="1601" y="2140"/>
                </a:lnTo>
                <a:lnTo>
                  <a:pt x="1603" y="2140"/>
                </a:lnTo>
                <a:lnTo>
                  <a:pt x="1603" y="2142"/>
                </a:lnTo>
                <a:lnTo>
                  <a:pt x="1604" y="2142"/>
                </a:lnTo>
                <a:lnTo>
                  <a:pt x="1606" y="2142"/>
                </a:lnTo>
                <a:lnTo>
                  <a:pt x="1606" y="2144"/>
                </a:lnTo>
                <a:lnTo>
                  <a:pt x="1608" y="2144"/>
                </a:lnTo>
                <a:lnTo>
                  <a:pt x="1609" y="2144"/>
                </a:lnTo>
                <a:lnTo>
                  <a:pt x="1609" y="2145"/>
                </a:lnTo>
                <a:lnTo>
                  <a:pt x="1611" y="2145"/>
                </a:lnTo>
                <a:lnTo>
                  <a:pt x="1611" y="2147"/>
                </a:lnTo>
                <a:lnTo>
                  <a:pt x="1613" y="2147"/>
                </a:lnTo>
                <a:lnTo>
                  <a:pt x="1614" y="2149"/>
                </a:lnTo>
                <a:lnTo>
                  <a:pt x="1616" y="2149"/>
                </a:lnTo>
                <a:lnTo>
                  <a:pt x="1616" y="2150"/>
                </a:lnTo>
                <a:lnTo>
                  <a:pt x="1618" y="2150"/>
                </a:lnTo>
                <a:lnTo>
                  <a:pt x="1618" y="2152"/>
                </a:lnTo>
                <a:lnTo>
                  <a:pt x="1618" y="2154"/>
                </a:lnTo>
                <a:lnTo>
                  <a:pt x="1619" y="2152"/>
                </a:lnTo>
                <a:lnTo>
                  <a:pt x="1621" y="2154"/>
                </a:lnTo>
                <a:lnTo>
                  <a:pt x="1623" y="2154"/>
                </a:lnTo>
                <a:lnTo>
                  <a:pt x="1623" y="2155"/>
                </a:lnTo>
                <a:lnTo>
                  <a:pt x="1624" y="2155"/>
                </a:lnTo>
                <a:lnTo>
                  <a:pt x="1626" y="2157"/>
                </a:lnTo>
                <a:lnTo>
                  <a:pt x="1628" y="2157"/>
                </a:lnTo>
                <a:lnTo>
                  <a:pt x="1629" y="2157"/>
                </a:lnTo>
                <a:lnTo>
                  <a:pt x="1629" y="2159"/>
                </a:lnTo>
                <a:lnTo>
                  <a:pt x="1631" y="2159"/>
                </a:lnTo>
                <a:lnTo>
                  <a:pt x="1631" y="2160"/>
                </a:lnTo>
                <a:lnTo>
                  <a:pt x="1633" y="2160"/>
                </a:lnTo>
                <a:lnTo>
                  <a:pt x="1633" y="2162"/>
                </a:lnTo>
                <a:lnTo>
                  <a:pt x="1634" y="2162"/>
                </a:lnTo>
                <a:lnTo>
                  <a:pt x="1634" y="2164"/>
                </a:lnTo>
                <a:lnTo>
                  <a:pt x="1634" y="2165"/>
                </a:lnTo>
                <a:lnTo>
                  <a:pt x="1636" y="2165"/>
                </a:lnTo>
                <a:lnTo>
                  <a:pt x="1636" y="2167"/>
                </a:lnTo>
                <a:lnTo>
                  <a:pt x="1638" y="2167"/>
                </a:lnTo>
                <a:lnTo>
                  <a:pt x="1639" y="2167"/>
                </a:lnTo>
                <a:lnTo>
                  <a:pt x="1639" y="2169"/>
                </a:lnTo>
                <a:lnTo>
                  <a:pt x="1641" y="2170"/>
                </a:lnTo>
                <a:lnTo>
                  <a:pt x="1643" y="2170"/>
                </a:lnTo>
                <a:lnTo>
                  <a:pt x="1643" y="2172"/>
                </a:lnTo>
                <a:lnTo>
                  <a:pt x="1644" y="2172"/>
                </a:lnTo>
                <a:lnTo>
                  <a:pt x="1644" y="2174"/>
                </a:lnTo>
                <a:lnTo>
                  <a:pt x="1646" y="2174"/>
                </a:lnTo>
                <a:lnTo>
                  <a:pt x="1648" y="2175"/>
                </a:lnTo>
                <a:lnTo>
                  <a:pt x="1649" y="2175"/>
                </a:lnTo>
                <a:lnTo>
                  <a:pt x="1649" y="2177"/>
                </a:lnTo>
                <a:lnTo>
                  <a:pt x="1651" y="2177"/>
                </a:lnTo>
                <a:lnTo>
                  <a:pt x="1651" y="2179"/>
                </a:lnTo>
                <a:lnTo>
                  <a:pt x="1653" y="2179"/>
                </a:lnTo>
                <a:lnTo>
                  <a:pt x="1653" y="2180"/>
                </a:lnTo>
                <a:lnTo>
                  <a:pt x="1654" y="2180"/>
                </a:lnTo>
                <a:lnTo>
                  <a:pt x="1653" y="2180"/>
                </a:lnTo>
                <a:lnTo>
                  <a:pt x="1653" y="2182"/>
                </a:lnTo>
                <a:lnTo>
                  <a:pt x="1654" y="2182"/>
                </a:lnTo>
                <a:lnTo>
                  <a:pt x="1654" y="2184"/>
                </a:lnTo>
                <a:lnTo>
                  <a:pt x="1656" y="2184"/>
                </a:lnTo>
                <a:lnTo>
                  <a:pt x="1658" y="2184"/>
                </a:lnTo>
                <a:lnTo>
                  <a:pt x="1658" y="2185"/>
                </a:lnTo>
                <a:lnTo>
                  <a:pt x="1659" y="2185"/>
                </a:lnTo>
                <a:lnTo>
                  <a:pt x="1659" y="2187"/>
                </a:lnTo>
                <a:lnTo>
                  <a:pt x="1659" y="2189"/>
                </a:lnTo>
                <a:lnTo>
                  <a:pt x="1661" y="2189"/>
                </a:lnTo>
                <a:lnTo>
                  <a:pt x="1661" y="2190"/>
                </a:lnTo>
                <a:lnTo>
                  <a:pt x="1663" y="2190"/>
                </a:lnTo>
                <a:lnTo>
                  <a:pt x="1661" y="2190"/>
                </a:lnTo>
                <a:lnTo>
                  <a:pt x="1661" y="2192"/>
                </a:lnTo>
                <a:lnTo>
                  <a:pt x="1661" y="2190"/>
                </a:lnTo>
                <a:lnTo>
                  <a:pt x="1663" y="2190"/>
                </a:lnTo>
                <a:lnTo>
                  <a:pt x="1663" y="2192"/>
                </a:lnTo>
                <a:lnTo>
                  <a:pt x="1664" y="2192"/>
                </a:lnTo>
                <a:lnTo>
                  <a:pt x="1664" y="2194"/>
                </a:lnTo>
                <a:lnTo>
                  <a:pt x="1666" y="2194"/>
                </a:lnTo>
                <a:lnTo>
                  <a:pt x="1666" y="2195"/>
                </a:lnTo>
                <a:lnTo>
                  <a:pt x="1666" y="2197"/>
                </a:lnTo>
                <a:lnTo>
                  <a:pt x="1668" y="2197"/>
                </a:lnTo>
                <a:lnTo>
                  <a:pt x="1668" y="2199"/>
                </a:lnTo>
                <a:lnTo>
                  <a:pt x="1668" y="2200"/>
                </a:lnTo>
                <a:lnTo>
                  <a:pt x="1669" y="2200"/>
                </a:lnTo>
                <a:lnTo>
                  <a:pt x="1669" y="2202"/>
                </a:lnTo>
                <a:lnTo>
                  <a:pt x="1669" y="2204"/>
                </a:lnTo>
                <a:lnTo>
                  <a:pt x="1671" y="2204"/>
                </a:lnTo>
                <a:lnTo>
                  <a:pt x="1671" y="2205"/>
                </a:lnTo>
                <a:lnTo>
                  <a:pt x="1669" y="2205"/>
                </a:lnTo>
                <a:lnTo>
                  <a:pt x="1669" y="2207"/>
                </a:lnTo>
                <a:lnTo>
                  <a:pt x="1671" y="2207"/>
                </a:lnTo>
                <a:lnTo>
                  <a:pt x="1671" y="2205"/>
                </a:lnTo>
                <a:lnTo>
                  <a:pt x="1673" y="2205"/>
                </a:lnTo>
                <a:lnTo>
                  <a:pt x="1673" y="2207"/>
                </a:lnTo>
                <a:lnTo>
                  <a:pt x="1673" y="2209"/>
                </a:lnTo>
                <a:lnTo>
                  <a:pt x="1673" y="2210"/>
                </a:lnTo>
                <a:lnTo>
                  <a:pt x="1673" y="2212"/>
                </a:lnTo>
                <a:lnTo>
                  <a:pt x="1674" y="2212"/>
                </a:lnTo>
                <a:lnTo>
                  <a:pt x="1674" y="2214"/>
                </a:lnTo>
                <a:lnTo>
                  <a:pt x="1676" y="2214"/>
                </a:lnTo>
                <a:lnTo>
                  <a:pt x="1676" y="2212"/>
                </a:lnTo>
                <a:lnTo>
                  <a:pt x="1676" y="2214"/>
                </a:lnTo>
                <a:lnTo>
                  <a:pt x="1676" y="2215"/>
                </a:lnTo>
                <a:lnTo>
                  <a:pt x="1676" y="2217"/>
                </a:lnTo>
                <a:lnTo>
                  <a:pt x="1678" y="2217"/>
                </a:lnTo>
                <a:lnTo>
                  <a:pt x="1678" y="2219"/>
                </a:lnTo>
                <a:lnTo>
                  <a:pt x="1679" y="2219"/>
                </a:lnTo>
                <a:lnTo>
                  <a:pt x="1679" y="2220"/>
                </a:lnTo>
                <a:lnTo>
                  <a:pt x="1681" y="2220"/>
                </a:lnTo>
                <a:lnTo>
                  <a:pt x="1681" y="2222"/>
                </a:lnTo>
                <a:lnTo>
                  <a:pt x="1681" y="2224"/>
                </a:lnTo>
                <a:lnTo>
                  <a:pt x="1683" y="2224"/>
                </a:lnTo>
                <a:lnTo>
                  <a:pt x="1683" y="2225"/>
                </a:lnTo>
                <a:lnTo>
                  <a:pt x="1684" y="2225"/>
                </a:lnTo>
                <a:lnTo>
                  <a:pt x="1684" y="2227"/>
                </a:lnTo>
                <a:lnTo>
                  <a:pt x="1686" y="2227"/>
                </a:lnTo>
                <a:lnTo>
                  <a:pt x="1686" y="2229"/>
                </a:lnTo>
                <a:lnTo>
                  <a:pt x="1686" y="2230"/>
                </a:lnTo>
                <a:lnTo>
                  <a:pt x="1686" y="2232"/>
                </a:lnTo>
                <a:lnTo>
                  <a:pt x="1686" y="2234"/>
                </a:lnTo>
                <a:lnTo>
                  <a:pt x="1686" y="2235"/>
                </a:lnTo>
                <a:lnTo>
                  <a:pt x="1688" y="2235"/>
                </a:lnTo>
                <a:lnTo>
                  <a:pt x="1688" y="2237"/>
                </a:lnTo>
                <a:lnTo>
                  <a:pt x="1688" y="2239"/>
                </a:lnTo>
                <a:lnTo>
                  <a:pt x="1689" y="2239"/>
                </a:lnTo>
                <a:lnTo>
                  <a:pt x="1689" y="2240"/>
                </a:lnTo>
                <a:lnTo>
                  <a:pt x="1689" y="2242"/>
                </a:lnTo>
                <a:lnTo>
                  <a:pt x="1691" y="2242"/>
                </a:lnTo>
                <a:lnTo>
                  <a:pt x="1691" y="2244"/>
                </a:lnTo>
                <a:lnTo>
                  <a:pt x="1693" y="2244"/>
                </a:lnTo>
                <a:lnTo>
                  <a:pt x="1693" y="2245"/>
                </a:lnTo>
                <a:lnTo>
                  <a:pt x="1693" y="2247"/>
                </a:lnTo>
                <a:lnTo>
                  <a:pt x="1693" y="2249"/>
                </a:lnTo>
                <a:lnTo>
                  <a:pt x="1694" y="2249"/>
                </a:lnTo>
                <a:lnTo>
                  <a:pt x="1694" y="2250"/>
                </a:lnTo>
                <a:lnTo>
                  <a:pt x="1694" y="2252"/>
                </a:lnTo>
                <a:lnTo>
                  <a:pt x="1694" y="2254"/>
                </a:lnTo>
                <a:lnTo>
                  <a:pt x="1693" y="2255"/>
                </a:lnTo>
                <a:lnTo>
                  <a:pt x="1694" y="2255"/>
                </a:lnTo>
                <a:lnTo>
                  <a:pt x="1693" y="2255"/>
                </a:lnTo>
                <a:lnTo>
                  <a:pt x="1693" y="2257"/>
                </a:lnTo>
                <a:lnTo>
                  <a:pt x="1693" y="2259"/>
                </a:lnTo>
                <a:lnTo>
                  <a:pt x="1693" y="2260"/>
                </a:lnTo>
                <a:lnTo>
                  <a:pt x="1691" y="2260"/>
                </a:lnTo>
                <a:lnTo>
                  <a:pt x="1689" y="2262"/>
                </a:lnTo>
                <a:lnTo>
                  <a:pt x="1689" y="2260"/>
                </a:lnTo>
                <a:lnTo>
                  <a:pt x="1691" y="2260"/>
                </a:lnTo>
                <a:lnTo>
                  <a:pt x="1689" y="2260"/>
                </a:lnTo>
                <a:lnTo>
                  <a:pt x="1691" y="2260"/>
                </a:lnTo>
                <a:lnTo>
                  <a:pt x="1689" y="2260"/>
                </a:lnTo>
                <a:lnTo>
                  <a:pt x="1689" y="2262"/>
                </a:lnTo>
                <a:lnTo>
                  <a:pt x="1691" y="2262"/>
                </a:lnTo>
                <a:lnTo>
                  <a:pt x="1691" y="2260"/>
                </a:lnTo>
                <a:lnTo>
                  <a:pt x="1693" y="2260"/>
                </a:lnTo>
                <a:lnTo>
                  <a:pt x="1693" y="2262"/>
                </a:lnTo>
                <a:lnTo>
                  <a:pt x="1691" y="2262"/>
                </a:lnTo>
                <a:lnTo>
                  <a:pt x="1691" y="2264"/>
                </a:lnTo>
                <a:lnTo>
                  <a:pt x="1691" y="2262"/>
                </a:lnTo>
                <a:lnTo>
                  <a:pt x="1693" y="2262"/>
                </a:lnTo>
                <a:lnTo>
                  <a:pt x="1691" y="2262"/>
                </a:lnTo>
                <a:lnTo>
                  <a:pt x="1691" y="2264"/>
                </a:lnTo>
                <a:lnTo>
                  <a:pt x="1693" y="2264"/>
                </a:lnTo>
                <a:lnTo>
                  <a:pt x="1691" y="2265"/>
                </a:lnTo>
                <a:lnTo>
                  <a:pt x="1693" y="2265"/>
                </a:lnTo>
                <a:lnTo>
                  <a:pt x="1691" y="2265"/>
                </a:lnTo>
                <a:lnTo>
                  <a:pt x="1689" y="2265"/>
                </a:lnTo>
                <a:lnTo>
                  <a:pt x="1688" y="2264"/>
                </a:lnTo>
                <a:lnTo>
                  <a:pt x="1688" y="2265"/>
                </a:lnTo>
                <a:lnTo>
                  <a:pt x="1686" y="2265"/>
                </a:lnTo>
                <a:lnTo>
                  <a:pt x="1686" y="2264"/>
                </a:lnTo>
                <a:lnTo>
                  <a:pt x="1686" y="2265"/>
                </a:lnTo>
                <a:lnTo>
                  <a:pt x="1684" y="2265"/>
                </a:lnTo>
                <a:lnTo>
                  <a:pt x="1683" y="2265"/>
                </a:lnTo>
                <a:lnTo>
                  <a:pt x="1684" y="2265"/>
                </a:lnTo>
                <a:lnTo>
                  <a:pt x="1683" y="2265"/>
                </a:lnTo>
                <a:lnTo>
                  <a:pt x="1683" y="2264"/>
                </a:lnTo>
                <a:lnTo>
                  <a:pt x="1681" y="2264"/>
                </a:lnTo>
                <a:lnTo>
                  <a:pt x="1683" y="2264"/>
                </a:lnTo>
                <a:lnTo>
                  <a:pt x="1683" y="2262"/>
                </a:lnTo>
                <a:lnTo>
                  <a:pt x="1681" y="2262"/>
                </a:lnTo>
                <a:lnTo>
                  <a:pt x="1679" y="2262"/>
                </a:lnTo>
                <a:lnTo>
                  <a:pt x="1679" y="2260"/>
                </a:lnTo>
                <a:lnTo>
                  <a:pt x="1679" y="2259"/>
                </a:lnTo>
                <a:lnTo>
                  <a:pt x="1678" y="2259"/>
                </a:lnTo>
                <a:lnTo>
                  <a:pt x="1676" y="2259"/>
                </a:lnTo>
                <a:lnTo>
                  <a:pt x="1674" y="2259"/>
                </a:lnTo>
                <a:lnTo>
                  <a:pt x="1673" y="2259"/>
                </a:lnTo>
                <a:lnTo>
                  <a:pt x="1674" y="2259"/>
                </a:lnTo>
                <a:lnTo>
                  <a:pt x="1674" y="2260"/>
                </a:lnTo>
                <a:lnTo>
                  <a:pt x="1673" y="2260"/>
                </a:lnTo>
                <a:lnTo>
                  <a:pt x="1673" y="2259"/>
                </a:lnTo>
                <a:lnTo>
                  <a:pt x="1673" y="2260"/>
                </a:lnTo>
                <a:lnTo>
                  <a:pt x="1673" y="2262"/>
                </a:lnTo>
                <a:lnTo>
                  <a:pt x="1671" y="2262"/>
                </a:lnTo>
                <a:lnTo>
                  <a:pt x="1673" y="2262"/>
                </a:lnTo>
                <a:lnTo>
                  <a:pt x="1671" y="2262"/>
                </a:lnTo>
                <a:lnTo>
                  <a:pt x="1671" y="2264"/>
                </a:lnTo>
                <a:lnTo>
                  <a:pt x="1671" y="2265"/>
                </a:lnTo>
                <a:lnTo>
                  <a:pt x="1669" y="2265"/>
                </a:lnTo>
                <a:lnTo>
                  <a:pt x="1669" y="2264"/>
                </a:lnTo>
                <a:lnTo>
                  <a:pt x="1668" y="2264"/>
                </a:lnTo>
                <a:lnTo>
                  <a:pt x="1668" y="2265"/>
                </a:lnTo>
                <a:lnTo>
                  <a:pt x="1666" y="2265"/>
                </a:lnTo>
                <a:lnTo>
                  <a:pt x="1666" y="2264"/>
                </a:lnTo>
                <a:lnTo>
                  <a:pt x="1664" y="2264"/>
                </a:lnTo>
                <a:lnTo>
                  <a:pt x="1663" y="2264"/>
                </a:lnTo>
                <a:lnTo>
                  <a:pt x="1661" y="2264"/>
                </a:lnTo>
                <a:lnTo>
                  <a:pt x="1663" y="2264"/>
                </a:lnTo>
                <a:lnTo>
                  <a:pt x="1663" y="2265"/>
                </a:lnTo>
                <a:lnTo>
                  <a:pt x="1661" y="2265"/>
                </a:lnTo>
                <a:lnTo>
                  <a:pt x="1659" y="2265"/>
                </a:lnTo>
                <a:lnTo>
                  <a:pt x="1658" y="2264"/>
                </a:lnTo>
                <a:lnTo>
                  <a:pt x="1656" y="2264"/>
                </a:lnTo>
                <a:lnTo>
                  <a:pt x="1656" y="2262"/>
                </a:lnTo>
                <a:lnTo>
                  <a:pt x="1656" y="2260"/>
                </a:lnTo>
                <a:lnTo>
                  <a:pt x="1654" y="2260"/>
                </a:lnTo>
                <a:lnTo>
                  <a:pt x="1656" y="2260"/>
                </a:lnTo>
                <a:lnTo>
                  <a:pt x="1654" y="2260"/>
                </a:lnTo>
                <a:lnTo>
                  <a:pt x="1656" y="2260"/>
                </a:lnTo>
                <a:lnTo>
                  <a:pt x="1656" y="2259"/>
                </a:lnTo>
                <a:lnTo>
                  <a:pt x="1654" y="2259"/>
                </a:lnTo>
                <a:lnTo>
                  <a:pt x="1654" y="2257"/>
                </a:lnTo>
                <a:lnTo>
                  <a:pt x="1654" y="2255"/>
                </a:lnTo>
                <a:lnTo>
                  <a:pt x="1653" y="2255"/>
                </a:lnTo>
                <a:lnTo>
                  <a:pt x="1653" y="2257"/>
                </a:lnTo>
                <a:lnTo>
                  <a:pt x="1654" y="2257"/>
                </a:lnTo>
                <a:lnTo>
                  <a:pt x="1653" y="2257"/>
                </a:lnTo>
                <a:lnTo>
                  <a:pt x="1653" y="2255"/>
                </a:lnTo>
                <a:lnTo>
                  <a:pt x="1653" y="2257"/>
                </a:lnTo>
                <a:lnTo>
                  <a:pt x="1651" y="2257"/>
                </a:lnTo>
                <a:lnTo>
                  <a:pt x="1651" y="2255"/>
                </a:lnTo>
                <a:lnTo>
                  <a:pt x="1653" y="2255"/>
                </a:lnTo>
                <a:lnTo>
                  <a:pt x="1653" y="2254"/>
                </a:lnTo>
                <a:lnTo>
                  <a:pt x="1651" y="2254"/>
                </a:lnTo>
                <a:lnTo>
                  <a:pt x="1651" y="2252"/>
                </a:lnTo>
                <a:lnTo>
                  <a:pt x="1649" y="2252"/>
                </a:lnTo>
                <a:lnTo>
                  <a:pt x="1651" y="2252"/>
                </a:lnTo>
                <a:lnTo>
                  <a:pt x="1649" y="2252"/>
                </a:lnTo>
                <a:lnTo>
                  <a:pt x="1649" y="2250"/>
                </a:lnTo>
                <a:lnTo>
                  <a:pt x="1649" y="2249"/>
                </a:lnTo>
                <a:lnTo>
                  <a:pt x="1649" y="2250"/>
                </a:lnTo>
                <a:lnTo>
                  <a:pt x="1648" y="2250"/>
                </a:lnTo>
                <a:lnTo>
                  <a:pt x="1648" y="2249"/>
                </a:lnTo>
                <a:lnTo>
                  <a:pt x="1648" y="2250"/>
                </a:lnTo>
                <a:lnTo>
                  <a:pt x="1648" y="2252"/>
                </a:lnTo>
                <a:lnTo>
                  <a:pt x="1646" y="2252"/>
                </a:lnTo>
                <a:lnTo>
                  <a:pt x="1646" y="2250"/>
                </a:lnTo>
                <a:lnTo>
                  <a:pt x="1648" y="2250"/>
                </a:lnTo>
                <a:lnTo>
                  <a:pt x="1648" y="2249"/>
                </a:lnTo>
                <a:lnTo>
                  <a:pt x="1648" y="2250"/>
                </a:lnTo>
                <a:lnTo>
                  <a:pt x="1646" y="2250"/>
                </a:lnTo>
                <a:lnTo>
                  <a:pt x="1646" y="2249"/>
                </a:lnTo>
                <a:lnTo>
                  <a:pt x="1648" y="2249"/>
                </a:lnTo>
                <a:lnTo>
                  <a:pt x="1646" y="2249"/>
                </a:lnTo>
                <a:lnTo>
                  <a:pt x="1646" y="2247"/>
                </a:lnTo>
                <a:lnTo>
                  <a:pt x="1644" y="2247"/>
                </a:lnTo>
                <a:lnTo>
                  <a:pt x="1644" y="2245"/>
                </a:lnTo>
                <a:lnTo>
                  <a:pt x="1646" y="2245"/>
                </a:lnTo>
                <a:lnTo>
                  <a:pt x="1644" y="2245"/>
                </a:lnTo>
                <a:lnTo>
                  <a:pt x="1644" y="2244"/>
                </a:lnTo>
                <a:lnTo>
                  <a:pt x="1644" y="2245"/>
                </a:lnTo>
                <a:lnTo>
                  <a:pt x="1643" y="2245"/>
                </a:lnTo>
                <a:lnTo>
                  <a:pt x="1643" y="2244"/>
                </a:lnTo>
                <a:lnTo>
                  <a:pt x="1644" y="2244"/>
                </a:lnTo>
                <a:lnTo>
                  <a:pt x="1644" y="2242"/>
                </a:lnTo>
                <a:lnTo>
                  <a:pt x="1644" y="2240"/>
                </a:lnTo>
                <a:lnTo>
                  <a:pt x="1643" y="2240"/>
                </a:lnTo>
                <a:lnTo>
                  <a:pt x="1643" y="2239"/>
                </a:lnTo>
                <a:lnTo>
                  <a:pt x="1641" y="2239"/>
                </a:lnTo>
                <a:lnTo>
                  <a:pt x="1641" y="2240"/>
                </a:lnTo>
                <a:lnTo>
                  <a:pt x="1639" y="2240"/>
                </a:lnTo>
                <a:lnTo>
                  <a:pt x="1641" y="2240"/>
                </a:lnTo>
                <a:lnTo>
                  <a:pt x="1639" y="2240"/>
                </a:lnTo>
                <a:lnTo>
                  <a:pt x="1639" y="2242"/>
                </a:lnTo>
                <a:lnTo>
                  <a:pt x="1639" y="2240"/>
                </a:lnTo>
                <a:lnTo>
                  <a:pt x="1639" y="2239"/>
                </a:lnTo>
                <a:lnTo>
                  <a:pt x="1638" y="2239"/>
                </a:lnTo>
                <a:lnTo>
                  <a:pt x="1639" y="2239"/>
                </a:lnTo>
                <a:lnTo>
                  <a:pt x="1638" y="2239"/>
                </a:lnTo>
                <a:lnTo>
                  <a:pt x="1638" y="2237"/>
                </a:lnTo>
                <a:lnTo>
                  <a:pt x="1638" y="2235"/>
                </a:lnTo>
                <a:lnTo>
                  <a:pt x="1639" y="2235"/>
                </a:lnTo>
                <a:lnTo>
                  <a:pt x="1639" y="2234"/>
                </a:lnTo>
                <a:lnTo>
                  <a:pt x="1638" y="2234"/>
                </a:lnTo>
                <a:lnTo>
                  <a:pt x="1638" y="2235"/>
                </a:lnTo>
                <a:lnTo>
                  <a:pt x="1636" y="2235"/>
                </a:lnTo>
                <a:lnTo>
                  <a:pt x="1636" y="2237"/>
                </a:lnTo>
                <a:lnTo>
                  <a:pt x="1636" y="2239"/>
                </a:lnTo>
                <a:lnTo>
                  <a:pt x="1634" y="2237"/>
                </a:lnTo>
                <a:lnTo>
                  <a:pt x="1636" y="2237"/>
                </a:lnTo>
                <a:lnTo>
                  <a:pt x="1634" y="2237"/>
                </a:lnTo>
                <a:lnTo>
                  <a:pt x="1634" y="2235"/>
                </a:lnTo>
                <a:lnTo>
                  <a:pt x="1633" y="2235"/>
                </a:lnTo>
                <a:lnTo>
                  <a:pt x="1633" y="2234"/>
                </a:lnTo>
                <a:lnTo>
                  <a:pt x="1631" y="2234"/>
                </a:lnTo>
                <a:lnTo>
                  <a:pt x="1633" y="2234"/>
                </a:lnTo>
                <a:lnTo>
                  <a:pt x="1631" y="2232"/>
                </a:lnTo>
                <a:lnTo>
                  <a:pt x="1633" y="2232"/>
                </a:lnTo>
                <a:lnTo>
                  <a:pt x="1631" y="2230"/>
                </a:lnTo>
                <a:lnTo>
                  <a:pt x="1631" y="2229"/>
                </a:lnTo>
                <a:lnTo>
                  <a:pt x="1633" y="2229"/>
                </a:lnTo>
                <a:lnTo>
                  <a:pt x="1633" y="2227"/>
                </a:lnTo>
                <a:lnTo>
                  <a:pt x="1631" y="2227"/>
                </a:lnTo>
                <a:lnTo>
                  <a:pt x="1629" y="2225"/>
                </a:lnTo>
                <a:lnTo>
                  <a:pt x="1631" y="2225"/>
                </a:lnTo>
                <a:lnTo>
                  <a:pt x="1631" y="2224"/>
                </a:lnTo>
                <a:lnTo>
                  <a:pt x="1631" y="2222"/>
                </a:lnTo>
                <a:lnTo>
                  <a:pt x="1629" y="2222"/>
                </a:lnTo>
                <a:lnTo>
                  <a:pt x="1629" y="2220"/>
                </a:lnTo>
                <a:lnTo>
                  <a:pt x="1631" y="2220"/>
                </a:lnTo>
                <a:lnTo>
                  <a:pt x="1629" y="2220"/>
                </a:lnTo>
                <a:lnTo>
                  <a:pt x="1629" y="2219"/>
                </a:lnTo>
                <a:lnTo>
                  <a:pt x="1628" y="2217"/>
                </a:lnTo>
                <a:lnTo>
                  <a:pt x="1628" y="2215"/>
                </a:lnTo>
                <a:lnTo>
                  <a:pt x="1626" y="2215"/>
                </a:lnTo>
                <a:lnTo>
                  <a:pt x="1628" y="2215"/>
                </a:lnTo>
                <a:lnTo>
                  <a:pt x="1628" y="2217"/>
                </a:lnTo>
                <a:lnTo>
                  <a:pt x="1628" y="2219"/>
                </a:lnTo>
                <a:lnTo>
                  <a:pt x="1628" y="2220"/>
                </a:lnTo>
                <a:lnTo>
                  <a:pt x="1626" y="2220"/>
                </a:lnTo>
                <a:lnTo>
                  <a:pt x="1626" y="2219"/>
                </a:lnTo>
                <a:lnTo>
                  <a:pt x="1624" y="2219"/>
                </a:lnTo>
                <a:lnTo>
                  <a:pt x="1623" y="2219"/>
                </a:lnTo>
                <a:lnTo>
                  <a:pt x="1623" y="2217"/>
                </a:lnTo>
                <a:lnTo>
                  <a:pt x="1621" y="2217"/>
                </a:lnTo>
                <a:lnTo>
                  <a:pt x="1621" y="2215"/>
                </a:lnTo>
                <a:lnTo>
                  <a:pt x="1621" y="2217"/>
                </a:lnTo>
                <a:lnTo>
                  <a:pt x="1621" y="2215"/>
                </a:lnTo>
                <a:lnTo>
                  <a:pt x="1619" y="2215"/>
                </a:lnTo>
                <a:lnTo>
                  <a:pt x="1621" y="2215"/>
                </a:lnTo>
                <a:lnTo>
                  <a:pt x="1621" y="2214"/>
                </a:lnTo>
                <a:lnTo>
                  <a:pt x="1619" y="2214"/>
                </a:lnTo>
                <a:lnTo>
                  <a:pt x="1621" y="2214"/>
                </a:lnTo>
                <a:lnTo>
                  <a:pt x="1621" y="2212"/>
                </a:lnTo>
                <a:lnTo>
                  <a:pt x="1621" y="2210"/>
                </a:lnTo>
                <a:lnTo>
                  <a:pt x="1619" y="2210"/>
                </a:lnTo>
                <a:lnTo>
                  <a:pt x="1618" y="2210"/>
                </a:lnTo>
                <a:lnTo>
                  <a:pt x="1618" y="2209"/>
                </a:lnTo>
                <a:lnTo>
                  <a:pt x="1618" y="2210"/>
                </a:lnTo>
                <a:lnTo>
                  <a:pt x="1616" y="2210"/>
                </a:lnTo>
                <a:lnTo>
                  <a:pt x="1616" y="2209"/>
                </a:lnTo>
                <a:lnTo>
                  <a:pt x="1618" y="2209"/>
                </a:lnTo>
                <a:lnTo>
                  <a:pt x="1619" y="2209"/>
                </a:lnTo>
                <a:lnTo>
                  <a:pt x="1618" y="2207"/>
                </a:lnTo>
                <a:lnTo>
                  <a:pt x="1618" y="2209"/>
                </a:lnTo>
                <a:lnTo>
                  <a:pt x="1616" y="2209"/>
                </a:lnTo>
                <a:lnTo>
                  <a:pt x="1614" y="2209"/>
                </a:lnTo>
                <a:lnTo>
                  <a:pt x="1616" y="2209"/>
                </a:lnTo>
                <a:lnTo>
                  <a:pt x="1616" y="2207"/>
                </a:lnTo>
                <a:lnTo>
                  <a:pt x="1614" y="2207"/>
                </a:lnTo>
                <a:lnTo>
                  <a:pt x="1614" y="2209"/>
                </a:lnTo>
                <a:lnTo>
                  <a:pt x="1614" y="2207"/>
                </a:lnTo>
                <a:lnTo>
                  <a:pt x="1613" y="2207"/>
                </a:lnTo>
                <a:lnTo>
                  <a:pt x="1613" y="2209"/>
                </a:lnTo>
                <a:lnTo>
                  <a:pt x="1613" y="2207"/>
                </a:lnTo>
                <a:lnTo>
                  <a:pt x="1611" y="2207"/>
                </a:lnTo>
                <a:lnTo>
                  <a:pt x="1609" y="2207"/>
                </a:lnTo>
                <a:lnTo>
                  <a:pt x="1609" y="2205"/>
                </a:lnTo>
                <a:lnTo>
                  <a:pt x="1609" y="2207"/>
                </a:lnTo>
                <a:lnTo>
                  <a:pt x="1609" y="2205"/>
                </a:lnTo>
                <a:lnTo>
                  <a:pt x="1609" y="2204"/>
                </a:lnTo>
                <a:lnTo>
                  <a:pt x="1609" y="2202"/>
                </a:lnTo>
                <a:lnTo>
                  <a:pt x="1609" y="2200"/>
                </a:lnTo>
                <a:lnTo>
                  <a:pt x="1611" y="2200"/>
                </a:lnTo>
                <a:lnTo>
                  <a:pt x="1609" y="2200"/>
                </a:lnTo>
                <a:lnTo>
                  <a:pt x="1608" y="2200"/>
                </a:lnTo>
                <a:lnTo>
                  <a:pt x="1606" y="2200"/>
                </a:lnTo>
                <a:lnTo>
                  <a:pt x="1604" y="2200"/>
                </a:lnTo>
                <a:lnTo>
                  <a:pt x="1603" y="2200"/>
                </a:lnTo>
                <a:lnTo>
                  <a:pt x="1601" y="2200"/>
                </a:lnTo>
                <a:lnTo>
                  <a:pt x="1601" y="2199"/>
                </a:lnTo>
                <a:lnTo>
                  <a:pt x="1601" y="2200"/>
                </a:lnTo>
                <a:lnTo>
                  <a:pt x="1599" y="2200"/>
                </a:lnTo>
                <a:lnTo>
                  <a:pt x="1598" y="2200"/>
                </a:lnTo>
                <a:lnTo>
                  <a:pt x="1596" y="2200"/>
                </a:lnTo>
                <a:lnTo>
                  <a:pt x="1596" y="2199"/>
                </a:lnTo>
                <a:lnTo>
                  <a:pt x="1594" y="2199"/>
                </a:lnTo>
                <a:lnTo>
                  <a:pt x="1596" y="2199"/>
                </a:lnTo>
                <a:lnTo>
                  <a:pt x="1594" y="2199"/>
                </a:lnTo>
                <a:lnTo>
                  <a:pt x="1594" y="2197"/>
                </a:lnTo>
                <a:lnTo>
                  <a:pt x="1594" y="2195"/>
                </a:lnTo>
                <a:lnTo>
                  <a:pt x="1593" y="2195"/>
                </a:lnTo>
                <a:lnTo>
                  <a:pt x="1593" y="2197"/>
                </a:lnTo>
                <a:lnTo>
                  <a:pt x="1591" y="2197"/>
                </a:lnTo>
                <a:lnTo>
                  <a:pt x="1591" y="2195"/>
                </a:lnTo>
                <a:lnTo>
                  <a:pt x="1591" y="2194"/>
                </a:lnTo>
                <a:lnTo>
                  <a:pt x="1589" y="2194"/>
                </a:lnTo>
                <a:lnTo>
                  <a:pt x="1591" y="2194"/>
                </a:lnTo>
                <a:lnTo>
                  <a:pt x="1589" y="2194"/>
                </a:lnTo>
                <a:lnTo>
                  <a:pt x="1589" y="2192"/>
                </a:lnTo>
                <a:lnTo>
                  <a:pt x="1589" y="2190"/>
                </a:lnTo>
                <a:lnTo>
                  <a:pt x="1588" y="2190"/>
                </a:lnTo>
                <a:lnTo>
                  <a:pt x="1589" y="2190"/>
                </a:lnTo>
                <a:lnTo>
                  <a:pt x="1588" y="2190"/>
                </a:lnTo>
                <a:lnTo>
                  <a:pt x="1588" y="2189"/>
                </a:lnTo>
                <a:lnTo>
                  <a:pt x="1588" y="2187"/>
                </a:lnTo>
                <a:lnTo>
                  <a:pt x="1586" y="2187"/>
                </a:lnTo>
                <a:lnTo>
                  <a:pt x="1584" y="2185"/>
                </a:lnTo>
                <a:lnTo>
                  <a:pt x="1584" y="2184"/>
                </a:lnTo>
                <a:lnTo>
                  <a:pt x="1583" y="2184"/>
                </a:lnTo>
                <a:lnTo>
                  <a:pt x="1583" y="2182"/>
                </a:lnTo>
                <a:lnTo>
                  <a:pt x="1581" y="2182"/>
                </a:lnTo>
                <a:lnTo>
                  <a:pt x="1581" y="2180"/>
                </a:lnTo>
                <a:lnTo>
                  <a:pt x="1581" y="2182"/>
                </a:lnTo>
                <a:lnTo>
                  <a:pt x="1579" y="2182"/>
                </a:lnTo>
                <a:lnTo>
                  <a:pt x="1579" y="2180"/>
                </a:lnTo>
                <a:lnTo>
                  <a:pt x="1579" y="2179"/>
                </a:lnTo>
                <a:lnTo>
                  <a:pt x="1577" y="2179"/>
                </a:lnTo>
                <a:lnTo>
                  <a:pt x="1577" y="2177"/>
                </a:lnTo>
                <a:lnTo>
                  <a:pt x="1577" y="2179"/>
                </a:lnTo>
                <a:lnTo>
                  <a:pt x="1576" y="2179"/>
                </a:lnTo>
                <a:lnTo>
                  <a:pt x="1576" y="2177"/>
                </a:lnTo>
                <a:lnTo>
                  <a:pt x="1576" y="2175"/>
                </a:lnTo>
                <a:lnTo>
                  <a:pt x="1574" y="2175"/>
                </a:lnTo>
                <a:lnTo>
                  <a:pt x="1574" y="2174"/>
                </a:lnTo>
                <a:lnTo>
                  <a:pt x="1576" y="2174"/>
                </a:lnTo>
                <a:lnTo>
                  <a:pt x="1576" y="2172"/>
                </a:lnTo>
                <a:lnTo>
                  <a:pt x="1577" y="2170"/>
                </a:lnTo>
                <a:lnTo>
                  <a:pt x="1576" y="2170"/>
                </a:lnTo>
                <a:lnTo>
                  <a:pt x="1576" y="2172"/>
                </a:lnTo>
                <a:lnTo>
                  <a:pt x="1574" y="2174"/>
                </a:lnTo>
                <a:lnTo>
                  <a:pt x="1574" y="2172"/>
                </a:lnTo>
                <a:lnTo>
                  <a:pt x="1574" y="2170"/>
                </a:lnTo>
                <a:lnTo>
                  <a:pt x="1574" y="2169"/>
                </a:lnTo>
                <a:lnTo>
                  <a:pt x="1574" y="2167"/>
                </a:lnTo>
                <a:lnTo>
                  <a:pt x="1574" y="2169"/>
                </a:lnTo>
                <a:lnTo>
                  <a:pt x="1572" y="2169"/>
                </a:lnTo>
                <a:lnTo>
                  <a:pt x="1572" y="2170"/>
                </a:lnTo>
                <a:lnTo>
                  <a:pt x="1572" y="2169"/>
                </a:lnTo>
                <a:lnTo>
                  <a:pt x="1572" y="2167"/>
                </a:lnTo>
                <a:lnTo>
                  <a:pt x="1574" y="2167"/>
                </a:lnTo>
                <a:lnTo>
                  <a:pt x="1572" y="2167"/>
                </a:lnTo>
                <a:lnTo>
                  <a:pt x="1574" y="2167"/>
                </a:lnTo>
                <a:lnTo>
                  <a:pt x="1574" y="2165"/>
                </a:lnTo>
                <a:lnTo>
                  <a:pt x="1574" y="2167"/>
                </a:lnTo>
                <a:lnTo>
                  <a:pt x="1574" y="2165"/>
                </a:lnTo>
                <a:lnTo>
                  <a:pt x="1572" y="2165"/>
                </a:lnTo>
                <a:lnTo>
                  <a:pt x="1574" y="2165"/>
                </a:lnTo>
                <a:lnTo>
                  <a:pt x="1574" y="2164"/>
                </a:lnTo>
                <a:lnTo>
                  <a:pt x="1574" y="2165"/>
                </a:lnTo>
                <a:lnTo>
                  <a:pt x="1574" y="2164"/>
                </a:lnTo>
                <a:lnTo>
                  <a:pt x="1576" y="2162"/>
                </a:lnTo>
                <a:lnTo>
                  <a:pt x="1576" y="2160"/>
                </a:lnTo>
                <a:lnTo>
                  <a:pt x="1577" y="2160"/>
                </a:lnTo>
                <a:lnTo>
                  <a:pt x="1577" y="2162"/>
                </a:lnTo>
                <a:lnTo>
                  <a:pt x="1576" y="2164"/>
                </a:lnTo>
                <a:lnTo>
                  <a:pt x="1576" y="2165"/>
                </a:lnTo>
                <a:lnTo>
                  <a:pt x="1574" y="2165"/>
                </a:lnTo>
                <a:lnTo>
                  <a:pt x="1576" y="2165"/>
                </a:lnTo>
                <a:lnTo>
                  <a:pt x="1576" y="2164"/>
                </a:lnTo>
                <a:lnTo>
                  <a:pt x="1577" y="2164"/>
                </a:lnTo>
                <a:lnTo>
                  <a:pt x="1577" y="2162"/>
                </a:lnTo>
                <a:lnTo>
                  <a:pt x="1579" y="2162"/>
                </a:lnTo>
                <a:lnTo>
                  <a:pt x="1579" y="2160"/>
                </a:lnTo>
                <a:lnTo>
                  <a:pt x="1581" y="2160"/>
                </a:lnTo>
                <a:lnTo>
                  <a:pt x="1583" y="2160"/>
                </a:lnTo>
                <a:lnTo>
                  <a:pt x="1584" y="2160"/>
                </a:lnTo>
                <a:lnTo>
                  <a:pt x="1586" y="2160"/>
                </a:lnTo>
                <a:lnTo>
                  <a:pt x="1588" y="2160"/>
                </a:lnTo>
                <a:lnTo>
                  <a:pt x="1586" y="2160"/>
                </a:lnTo>
                <a:lnTo>
                  <a:pt x="1586" y="2159"/>
                </a:lnTo>
                <a:lnTo>
                  <a:pt x="1586" y="2160"/>
                </a:lnTo>
                <a:lnTo>
                  <a:pt x="1584" y="2160"/>
                </a:lnTo>
                <a:lnTo>
                  <a:pt x="1584" y="2159"/>
                </a:lnTo>
                <a:lnTo>
                  <a:pt x="1583" y="2159"/>
                </a:lnTo>
                <a:lnTo>
                  <a:pt x="1581" y="2159"/>
                </a:lnTo>
                <a:lnTo>
                  <a:pt x="1583" y="2157"/>
                </a:lnTo>
                <a:lnTo>
                  <a:pt x="1583" y="2155"/>
                </a:lnTo>
                <a:lnTo>
                  <a:pt x="1581" y="2155"/>
                </a:lnTo>
                <a:lnTo>
                  <a:pt x="1581" y="2157"/>
                </a:lnTo>
                <a:lnTo>
                  <a:pt x="1581" y="2155"/>
                </a:lnTo>
                <a:lnTo>
                  <a:pt x="1579" y="2155"/>
                </a:lnTo>
                <a:lnTo>
                  <a:pt x="1581" y="2155"/>
                </a:lnTo>
                <a:lnTo>
                  <a:pt x="1581" y="2154"/>
                </a:lnTo>
                <a:lnTo>
                  <a:pt x="1579" y="2154"/>
                </a:lnTo>
                <a:lnTo>
                  <a:pt x="1579" y="2155"/>
                </a:lnTo>
                <a:lnTo>
                  <a:pt x="1579" y="2157"/>
                </a:lnTo>
                <a:lnTo>
                  <a:pt x="1577" y="2157"/>
                </a:lnTo>
                <a:lnTo>
                  <a:pt x="1577" y="2159"/>
                </a:lnTo>
                <a:lnTo>
                  <a:pt x="1577" y="2160"/>
                </a:lnTo>
                <a:lnTo>
                  <a:pt x="1577" y="2159"/>
                </a:lnTo>
                <a:lnTo>
                  <a:pt x="1576" y="2159"/>
                </a:lnTo>
                <a:lnTo>
                  <a:pt x="1574" y="2159"/>
                </a:lnTo>
                <a:lnTo>
                  <a:pt x="1574" y="2160"/>
                </a:lnTo>
                <a:lnTo>
                  <a:pt x="1572" y="2160"/>
                </a:lnTo>
                <a:lnTo>
                  <a:pt x="1572" y="2162"/>
                </a:lnTo>
                <a:lnTo>
                  <a:pt x="1571" y="2162"/>
                </a:lnTo>
                <a:lnTo>
                  <a:pt x="1571" y="2160"/>
                </a:lnTo>
                <a:lnTo>
                  <a:pt x="1571" y="2162"/>
                </a:lnTo>
                <a:lnTo>
                  <a:pt x="1571" y="2160"/>
                </a:lnTo>
                <a:lnTo>
                  <a:pt x="1571" y="2162"/>
                </a:lnTo>
                <a:lnTo>
                  <a:pt x="1569" y="2162"/>
                </a:lnTo>
                <a:lnTo>
                  <a:pt x="1569" y="2160"/>
                </a:lnTo>
                <a:lnTo>
                  <a:pt x="1567" y="2160"/>
                </a:lnTo>
                <a:lnTo>
                  <a:pt x="1566" y="2160"/>
                </a:lnTo>
                <a:lnTo>
                  <a:pt x="1564" y="2160"/>
                </a:lnTo>
                <a:lnTo>
                  <a:pt x="1564" y="2159"/>
                </a:lnTo>
                <a:lnTo>
                  <a:pt x="1562" y="2159"/>
                </a:lnTo>
                <a:lnTo>
                  <a:pt x="1562" y="2157"/>
                </a:lnTo>
                <a:lnTo>
                  <a:pt x="1562" y="2159"/>
                </a:lnTo>
                <a:lnTo>
                  <a:pt x="1561" y="2159"/>
                </a:lnTo>
                <a:lnTo>
                  <a:pt x="1561" y="2157"/>
                </a:lnTo>
                <a:lnTo>
                  <a:pt x="1559" y="2157"/>
                </a:lnTo>
                <a:lnTo>
                  <a:pt x="1561" y="2157"/>
                </a:lnTo>
                <a:lnTo>
                  <a:pt x="1561" y="2155"/>
                </a:lnTo>
                <a:lnTo>
                  <a:pt x="1559" y="2155"/>
                </a:lnTo>
                <a:lnTo>
                  <a:pt x="1561" y="2155"/>
                </a:lnTo>
                <a:lnTo>
                  <a:pt x="1561" y="2154"/>
                </a:lnTo>
                <a:lnTo>
                  <a:pt x="1559" y="2154"/>
                </a:lnTo>
                <a:lnTo>
                  <a:pt x="1559" y="2152"/>
                </a:lnTo>
                <a:lnTo>
                  <a:pt x="1561" y="2152"/>
                </a:lnTo>
                <a:lnTo>
                  <a:pt x="1559" y="2152"/>
                </a:lnTo>
                <a:lnTo>
                  <a:pt x="1559" y="2150"/>
                </a:lnTo>
                <a:lnTo>
                  <a:pt x="1557" y="2150"/>
                </a:lnTo>
                <a:lnTo>
                  <a:pt x="1557" y="2152"/>
                </a:lnTo>
                <a:lnTo>
                  <a:pt x="1559" y="2152"/>
                </a:lnTo>
                <a:lnTo>
                  <a:pt x="1557" y="2152"/>
                </a:lnTo>
                <a:lnTo>
                  <a:pt x="1557" y="2150"/>
                </a:lnTo>
                <a:lnTo>
                  <a:pt x="1556" y="2150"/>
                </a:lnTo>
                <a:lnTo>
                  <a:pt x="1556" y="2149"/>
                </a:lnTo>
                <a:lnTo>
                  <a:pt x="1554" y="2150"/>
                </a:lnTo>
                <a:lnTo>
                  <a:pt x="1554" y="2149"/>
                </a:lnTo>
                <a:lnTo>
                  <a:pt x="1554" y="2150"/>
                </a:lnTo>
                <a:lnTo>
                  <a:pt x="1552" y="2150"/>
                </a:lnTo>
                <a:lnTo>
                  <a:pt x="1552" y="2149"/>
                </a:lnTo>
                <a:lnTo>
                  <a:pt x="1551" y="2149"/>
                </a:lnTo>
                <a:lnTo>
                  <a:pt x="1551" y="2147"/>
                </a:lnTo>
                <a:lnTo>
                  <a:pt x="1549" y="2147"/>
                </a:lnTo>
                <a:lnTo>
                  <a:pt x="1549" y="2145"/>
                </a:lnTo>
                <a:lnTo>
                  <a:pt x="1551" y="2145"/>
                </a:lnTo>
                <a:lnTo>
                  <a:pt x="1551" y="2144"/>
                </a:lnTo>
                <a:lnTo>
                  <a:pt x="1549" y="2144"/>
                </a:lnTo>
                <a:lnTo>
                  <a:pt x="1549" y="2142"/>
                </a:lnTo>
                <a:lnTo>
                  <a:pt x="1549" y="2140"/>
                </a:lnTo>
                <a:lnTo>
                  <a:pt x="1551" y="2140"/>
                </a:lnTo>
                <a:lnTo>
                  <a:pt x="1552" y="2140"/>
                </a:lnTo>
                <a:lnTo>
                  <a:pt x="1551" y="2140"/>
                </a:lnTo>
                <a:lnTo>
                  <a:pt x="1551" y="2139"/>
                </a:lnTo>
                <a:lnTo>
                  <a:pt x="1549" y="2139"/>
                </a:lnTo>
                <a:lnTo>
                  <a:pt x="1551" y="2139"/>
                </a:lnTo>
                <a:lnTo>
                  <a:pt x="1549" y="2139"/>
                </a:lnTo>
                <a:lnTo>
                  <a:pt x="1549" y="2137"/>
                </a:lnTo>
                <a:lnTo>
                  <a:pt x="1551" y="2137"/>
                </a:lnTo>
                <a:lnTo>
                  <a:pt x="1549" y="2137"/>
                </a:lnTo>
                <a:lnTo>
                  <a:pt x="1551" y="2137"/>
                </a:lnTo>
                <a:lnTo>
                  <a:pt x="1551" y="2135"/>
                </a:lnTo>
                <a:lnTo>
                  <a:pt x="1552" y="2135"/>
                </a:lnTo>
                <a:lnTo>
                  <a:pt x="1551" y="2135"/>
                </a:lnTo>
                <a:lnTo>
                  <a:pt x="1552" y="2134"/>
                </a:lnTo>
                <a:lnTo>
                  <a:pt x="1551" y="2134"/>
                </a:lnTo>
                <a:lnTo>
                  <a:pt x="1551" y="2135"/>
                </a:lnTo>
                <a:lnTo>
                  <a:pt x="1549" y="2135"/>
                </a:lnTo>
                <a:lnTo>
                  <a:pt x="1549" y="2134"/>
                </a:lnTo>
                <a:lnTo>
                  <a:pt x="1551" y="2134"/>
                </a:lnTo>
                <a:lnTo>
                  <a:pt x="1551" y="2132"/>
                </a:lnTo>
                <a:lnTo>
                  <a:pt x="1551" y="2130"/>
                </a:lnTo>
                <a:lnTo>
                  <a:pt x="1552" y="2130"/>
                </a:lnTo>
                <a:lnTo>
                  <a:pt x="1551" y="2130"/>
                </a:lnTo>
                <a:lnTo>
                  <a:pt x="1551" y="2132"/>
                </a:lnTo>
                <a:lnTo>
                  <a:pt x="1549" y="2130"/>
                </a:lnTo>
                <a:lnTo>
                  <a:pt x="1551" y="2130"/>
                </a:lnTo>
                <a:lnTo>
                  <a:pt x="1551" y="2129"/>
                </a:lnTo>
                <a:lnTo>
                  <a:pt x="1549" y="2129"/>
                </a:lnTo>
                <a:lnTo>
                  <a:pt x="1551" y="2129"/>
                </a:lnTo>
                <a:lnTo>
                  <a:pt x="1551" y="2127"/>
                </a:lnTo>
                <a:lnTo>
                  <a:pt x="1549" y="2127"/>
                </a:lnTo>
                <a:lnTo>
                  <a:pt x="1549" y="2129"/>
                </a:lnTo>
                <a:lnTo>
                  <a:pt x="1547" y="2129"/>
                </a:lnTo>
                <a:lnTo>
                  <a:pt x="1547" y="2130"/>
                </a:lnTo>
                <a:lnTo>
                  <a:pt x="1546" y="2130"/>
                </a:lnTo>
                <a:lnTo>
                  <a:pt x="1544" y="2130"/>
                </a:lnTo>
                <a:lnTo>
                  <a:pt x="1544" y="2129"/>
                </a:lnTo>
                <a:lnTo>
                  <a:pt x="1546" y="2129"/>
                </a:lnTo>
                <a:lnTo>
                  <a:pt x="1546" y="2127"/>
                </a:lnTo>
                <a:lnTo>
                  <a:pt x="1547" y="2127"/>
                </a:lnTo>
                <a:lnTo>
                  <a:pt x="1547" y="2125"/>
                </a:lnTo>
                <a:lnTo>
                  <a:pt x="1546" y="2125"/>
                </a:lnTo>
                <a:lnTo>
                  <a:pt x="1547" y="2125"/>
                </a:lnTo>
                <a:lnTo>
                  <a:pt x="1547" y="2124"/>
                </a:lnTo>
                <a:lnTo>
                  <a:pt x="1547" y="2125"/>
                </a:lnTo>
                <a:lnTo>
                  <a:pt x="1547" y="2127"/>
                </a:lnTo>
                <a:lnTo>
                  <a:pt x="1549" y="2127"/>
                </a:lnTo>
                <a:lnTo>
                  <a:pt x="1549" y="2125"/>
                </a:lnTo>
                <a:lnTo>
                  <a:pt x="1549" y="2124"/>
                </a:lnTo>
                <a:lnTo>
                  <a:pt x="1551" y="2125"/>
                </a:lnTo>
                <a:lnTo>
                  <a:pt x="1551" y="2124"/>
                </a:lnTo>
                <a:lnTo>
                  <a:pt x="1552" y="2124"/>
                </a:lnTo>
                <a:lnTo>
                  <a:pt x="1554" y="2124"/>
                </a:lnTo>
                <a:lnTo>
                  <a:pt x="1554" y="2122"/>
                </a:lnTo>
                <a:lnTo>
                  <a:pt x="1556" y="2122"/>
                </a:lnTo>
                <a:lnTo>
                  <a:pt x="1556" y="2124"/>
                </a:lnTo>
                <a:lnTo>
                  <a:pt x="1556" y="2122"/>
                </a:lnTo>
                <a:lnTo>
                  <a:pt x="1557" y="2122"/>
                </a:lnTo>
                <a:lnTo>
                  <a:pt x="1557" y="2124"/>
                </a:lnTo>
                <a:lnTo>
                  <a:pt x="1559" y="2124"/>
                </a:lnTo>
                <a:lnTo>
                  <a:pt x="1559" y="2122"/>
                </a:lnTo>
                <a:lnTo>
                  <a:pt x="1561" y="2122"/>
                </a:lnTo>
                <a:lnTo>
                  <a:pt x="1561" y="2124"/>
                </a:lnTo>
                <a:lnTo>
                  <a:pt x="1562" y="2124"/>
                </a:lnTo>
                <a:lnTo>
                  <a:pt x="1564" y="2124"/>
                </a:lnTo>
                <a:lnTo>
                  <a:pt x="1564" y="2122"/>
                </a:lnTo>
                <a:lnTo>
                  <a:pt x="1562" y="2122"/>
                </a:lnTo>
                <a:lnTo>
                  <a:pt x="1562" y="2120"/>
                </a:lnTo>
                <a:lnTo>
                  <a:pt x="1564" y="2120"/>
                </a:lnTo>
                <a:close/>
                <a:moveTo>
                  <a:pt x="1215" y="2119"/>
                </a:moveTo>
                <a:lnTo>
                  <a:pt x="1217" y="2119"/>
                </a:lnTo>
                <a:lnTo>
                  <a:pt x="1219" y="2119"/>
                </a:lnTo>
                <a:lnTo>
                  <a:pt x="1219" y="2120"/>
                </a:lnTo>
                <a:lnTo>
                  <a:pt x="1220" y="2120"/>
                </a:lnTo>
                <a:lnTo>
                  <a:pt x="1219" y="2120"/>
                </a:lnTo>
                <a:lnTo>
                  <a:pt x="1219" y="2122"/>
                </a:lnTo>
                <a:lnTo>
                  <a:pt x="1219" y="2124"/>
                </a:lnTo>
                <a:lnTo>
                  <a:pt x="1217" y="2124"/>
                </a:lnTo>
                <a:lnTo>
                  <a:pt x="1215" y="2124"/>
                </a:lnTo>
                <a:lnTo>
                  <a:pt x="1214" y="2124"/>
                </a:lnTo>
                <a:lnTo>
                  <a:pt x="1214" y="2122"/>
                </a:lnTo>
                <a:lnTo>
                  <a:pt x="1215" y="2122"/>
                </a:lnTo>
                <a:lnTo>
                  <a:pt x="1215" y="2120"/>
                </a:lnTo>
                <a:lnTo>
                  <a:pt x="1215" y="2119"/>
                </a:lnTo>
                <a:close/>
                <a:moveTo>
                  <a:pt x="1220" y="2119"/>
                </a:moveTo>
                <a:lnTo>
                  <a:pt x="1220" y="2120"/>
                </a:lnTo>
                <a:lnTo>
                  <a:pt x="1220" y="2119"/>
                </a:lnTo>
                <a:lnTo>
                  <a:pt x="1219" y="2119"/>
                </a:lnTo>
                <a:lnTo>
                  <a:pt x="1220" y="2119"/>
                </a:lnTo>
                <a:close/>
                <a:moveTo>
                  <a:pt x="1222" y="2119"/>
                </a:moveTo>
                <a:lnTo>
                  <a:pt x="1220" y="2119"/>
                </a:lnTo>
                <a:lnTo>
                  <a:pt x="1222" y="2119"/>
                </a:lnTo>
                <a:close/>
                <a:moveTo>
                  <a:pt x="1661" y="2115"/>
                </a:moveTo>
                <a:lnTo>
                  <a:pt x="1661" y="2117"/>
                </a:lnTo>
                <a:lnTo>
                  <a:pt x="1661" y="2115"/>
                </a:lnTo>
                <a:close/>
                <a:moveTo>
                  <a:pt x="1222" y="2115"/>
                </a:moveTo>
                <a:lnTo>
                  <a:pt x="1220" y="2115"/>
                </a:lnTo>
                <a:lnTo>
                  <a:pt x="1222" y="2115"/>
                </a:lnTo>
                <a:close/>
                <a:moveTo>
                  <a:pt x="1108" y="2115"/>
                </a:moveTo>
                <a:lnTo>
                  <a:pt x="1108" y="2114"/>
                </a:lnTo>
                <a:lnTo>
                  <a:pt x="1108" y="2115"/>
                </a:lnTo>
                <a:close/>
                <a:moveTo>
                  <a:pt x="1858" y="2119"/>
                </a:moveTo>
                <a:lnTo>
                  <a:pt x="1858" y="2117"/>
                </a:lnTo>
                <a:lnTo>
                  <a:pt x="1856" y="2117"/>
                </a:lnTo>
                <a:lnTo>
                  <a:pt x="1856" y="2115"/>
                </a:lnTo>
                <a:lnTo>
                  <a:pt x="1858" y="2115"/>
                </a:lnTo>
                <a:lnTo>
                  <a:pt x="1858" y="2114"/>
                </a:lnTo>
                <a:lnTo>
                  <a:pt x="1860" y="2114"/>
                </a:lnTo>
                <a:lnTo>
                  <a:pt x="1860" y="2115"/>
                </a:lnTo>
                <a:lnTo>
                  <a:pt x="1858" y="2115"/>
                </a:lnTo>
                <a:lnTo>
                  <a:pt x="1858" y="2117"/>
                </a:lnTo>
                <a:lnTo>
                  <a:pt x="1858" y="2119"/>
                </a:lnTo>
                <a:close/>
                <a:moveTo>
                  <a:pt x="1103" y="2114"/>
                </a:moveTo>
                <a:lnTo>
                  <a:pt x="1103" y="2112"/>
                </a:lnTo>
                <a:lnTo>
                  <a:pt x="1103" y="2114"/>
                </a:lnTo>
                <a:close/>
                <a:moveTo>
                  <a:pt x="1195" y="2112"/>
                </a:moveTo>
                <a:lnTo>
                  <a:pt x="1193" y="2112"/>
                </a:lnTo>
                <a:lnTo>
                  <a:pt x="1193" y="2114"/>
                </a:lnTo>
                <a:lnTo>
                  <a:pt x="1193" y="2112"/>
                </a:lnTo>
                <a:lnTo>
                  <a:pt x="1193" y="2114"/>
                </a:lnTo>
                <a:lnTo>
                  <a:pt x="1192" y="2114"/>
                </a:lnTo>
                <a:lnTo>
                  <a:pt x="1193" y="2114"/>
                </a:lnTo>
                <a:lnTo>
                  <a:pt x="1192" y="2114"/>
                </a:lnTo>
                <a:lnTo>
                  <a:pt x="1192" y="2112"/>
                </a:lnTo>
                <a:lnTo>
                  <a:pt x="1193" y="2112"/>
                </a:lnTo>
                <a:lnTo>
                  <a:pt x="1195" y="2112"/>
                </a:lnTo>
                <a:close/>
                <a:moveTo>
                  <a:pt x="1202" y="2112"/>
                </a:moveTo>
                <a:lnTo>
                  <a:pt x="1202" y="2110"/>
                </a:lnTo>
                <a:lnTo>
                  <a:pt x="1202" y="2112"/>
                </a:lnTo>
                <a:close/>
                <a:moveTo>
                  <a:pt x="1222" y="2112"/>
                </a:moveTo>
                <a:lnTo>
                  <a:pt x="1220" y="2112"/>
                </a:lnTo>
                <a:lnTo>
                  <a:pt x="1222" y="2110"/>
                </a:lnTo>
                <a:lnTo>
                  <a:pt x="1222" y="2112"/>
                </a:lnTo>
                <a:close/>
                <a:moveTo>
                  <a:pt x="1202" y="2110"/>
                </a:moveTo>
                <a:lnTo>
                  <a:pt x="1200" y="2110"/>
                </a:lnTo>
                <a:lnTo>
                  <a:pt x="1200" y="2112"/>
                </a:lnTo>
                <a:lnTo>
                  <a:pt x="1200" y="2110"/>
                </a:lnTo>
                <a:lnTo>
                  <a:pt x="1202" y="2110"/>
                </a:lnTo>
                <a:close/>
                <a:moveTo>
                  <a:pt x="1198" y="2110"/>
                </a:moveTo>
                <a:lnTo>
                  <a:pt x="1200" y="2110"/>
                </a:lnTo>
                <a:lnTo>
                  <a:pt x="1198" y="2110"/>
                </a:lnTo>
                <a:lnTo>
                  <a:pt x="1198" y="2112"/>
                </a:lnTo>
                <a:lnTo>
                  <a:pt x="1197" y="2112"/>
                </a:lnTo>
                <a:lnTo>
                  <a:pt x="1198" y="2110"/>
                </a:lnTo>
                <a:lnTo>
                  <a:pt x="1198" y="2112"/>
                </a:lnTo>
                <a:lnTo>
                  <a:pt x="1198" y="2110"/>
                </a:lnTo>
                <a:close/>
                <a:moveTo>
                  <a:pt x="1234" y="2110"/>
                </a:moveTo>
                <a:lnTo>
                  <a:pt x="1232" y="2110"/>
                </a:lnTo>
                <a:lnTo>
                  <a:pt x="1232" y="2109"/>
                </a:lnTo>
                <a:lnTo>
                  <a:pt x="1234" y="2110"/>
                </a:lnTo>
                <a:close/>
                <a:moveTo>
                  <a:pt x="1202" y="2110"/>
                </a:moveTo>
                <a:lnTo>
                  <a:pt x="1202" y="2109"/>
                </a:lnTo>
                <a:lnTo>
                  <a:pt x="1202" y="2110"/>
                </a:lnTo>
                <a:close/>
                <a:moveTo>
                  <a:pt x="1224" y="2109"/>
                </a:moveTo>
                <a:lnTo>
                  <a:pt x="1225" y="2109"/>
                </a:lnTo>
                <a:lnTo>
                  <a:pt x="1225" y="2110"/>
                </a:lnTo>
                <a:lnTo>
                  <a:pt x="1224" y="2110"/>
                </a:lnTo>
                <a:lnTo>
                  <a:pt x="1222" y="2110"/>
                </a:lnTo>
                <a:lnTo>
                  <a:pt x="1220" y="2110"/>
                </a:lnTo>
                <a:lnTo>
                  <a:pt x="1222" y="2109"/>
                </a:lnTo>
                <a:lnTo>
                  <a:pt x="1224" y="2109"/>
                </a:lnTo>
                <a:close/>
                <a:moveTo>
                  <a:pt x="1574" y="2107"/>
                </a:moveTo>
                <a:lnTo>
                  <a:pt x="1572" y="2105"/>
                </a:lnTo>
                <a:lnTo>
                  <a:pt x="1574" y="2105"/>
                </a:lnTo>
                <a:lnTo>
                  <a:pt x="1574" y="2107"/>
                </a:lnTo>
                <a:close/>
                <a:moveTo>
                  <a:pt x="1103" y="2107"/>
                </a:moveTo>
                <a:lnTo>
                  <a:pt x="1105" y="2107"/>
                </a:lnTo>
                <a:lnTo>
                  <a:pt x="1103" y="2107"/>
                </a:lnTo>
                <a:lnTo>
                  <a:pt x="1103" y="2105"/>
                </a:lnTo>
                <a:lnTo>
                  <a:pt x="1103" y="2107"/>
                </a:lnTo>
                <a:close/>
                <a:moveTo>
                  <a:pt x="1178" y="2105"/>
                </a:moveTo>
                <a:lnTo>
                  <a:pt x="1177" y="2107"/>
                </a:lnTo>
                <a:lnTo>
                  <a:pt x="1178" y="2107"/>
                </a:lnTo>
                <a:lnTo>
                  <a:pt x="1177" y="2107"/>
                </a:lnTo>
                <a:lnTo>
                  <a:pt x="1177" y="2105"/>
                </a:lnTo>
                <a:lnTo>
                  <a:pt x="1178" y="2105"/>
                </a:lnTo>
                <a:close/>
                <a:moveTo>
                  <a:pt x="1198" y="2105"/>
                </a:moveTo>
                <a:lnTo>
                  <a:pt x="1200" y="2107"/>
                </a:lnTo>
                <a:lnTo>
                  <a:pt x="1198" y="2107"/>
                </a:lnTo>
                <a:lnTo>
                  <a:pt x="1200" y="2107"/>
                </a:lnTo>
                <a:lnTo>
                  <a:pt x="1200" y="2109"/>
                </a:lnTo>
                <a:lnTo>
                  <a:pt x="1198" y="2109"/>
                </a:lnTo>
                <a:lnTo>
                  <a:pt x="1197" y="2109"/>
                </a:lnTo>
                <a:lnTo>
                  <a:pt x="1197" y="2110"/>
                </a:lnTo>
                <a:lnTo>
                  <a:pt x="1195" y="2110"/>
                </a:lnTo>
                <a:lnTo>
                  <a:pt x="1195" y="2112"/>
                </a:lnTo>
                <a:lnTo>
                  <a:pt x="1195" y="2110"/>
                </a:lnTo>
                <a:lnTo>
                  <a:pt x="1193" y="2110"/>
                </a:lnTo>
                <a:lnTo>
                  <a:pt x="1193" y="2109"/>
                </a:lnTo>
                <a:lnTo>
                  <a:pt x="1195" y="2109"/>
                </a:lnTo>
                <a:lnTo>
                  <a:pt x="1195" y="2107"/>
                </a:lnTo>
                <a:lnTo>
                  <a:pt x="1195" y="2105"/>
                </a:lnTo>
                <a:lnTo>
                  <a:pt x="1197" y="2105"/>
                </a:lnTo>
                <a:lnTo>
                  <a:pt x="1198" y="2105"/>
                </a:lnTo>
                <a:close/>
                <a:moveTo>
                  <a:pt x="1177" y="2105"/>
                </a:moveTo>
                <a:lnTo>
                  <a:pt x="1175" y="2105"/>
                </a:lnTo>
                <a:lnTo>
                  <a:pt x="1175" y="2104"/>
                </a:lnTo>
                <a:lnTo>
                  <a:pt x="1177" y="2104"/>
                </a:lnTo>
                <a:lnTo>
                  <a:pt x="1177" y="2105"/>
                </a:lnTo>
                <a:close/>
                <a:moveTo>
                  <a:pt x="1103" y="2104"/>
                </a:moveTo>
                <a:lnTo>
                  <a:pt x="1105" y="2104"/>
                </a:lnTo>
                <a:lnTo>
                  <a:pt x="1105" y="2105"/>
                </a:lnTo>
                <a:lnTo>
                  <a:pt x="1107" y="2105"/>
                </a:lnTo>
                <a:lnTo>
                  <a:pt x="1105" y="2105"/>
                </a:lnTo>
                <a:lnTo>
                  <a:pt x="1103" y="2104"/>
                </a:lnTo>
                <a:close/>
                <a:moveTo>
                  <a:pt x="1219" y="2104"/>
                </a:moveTo>
                <a:lnTo>
                  <a:pt x="1217" y="2104"/>
                </a:lnTo>
                <a:lnTo>
                  <a:pt x="1219" y="2104"/>
                </a:lnTo>
                <a:close/>
                <a:moveTo>
                  <a:pt x="1100" y="2104"/>
                </a:moveTo>
                <a:lnTo>
                  <a:pt x="1100" y="2102"/>
                </a:lnTo>
                <a:lnTo>
                  <a:pt x="1100" y="2104"/>
                </a:lnTo>
                <a:close/>
                <a:moveTo>
                  <a:pt x="1110" y="2102"/>
                </a:moveTo>
                <a:lnTo>
                  <a:pt x="1110" y="2100"/>
                </a:lnTo>
                <a:lnTo>
                  <a:pt x="1110" y="2102"/>
                </a:lnTo>
                <a:close/>
                <a:moveTo>
                  <a:pt x="1103" y="2100"/>
                </a:moveTo>
                <a:lnTo>
                  <a:pt x="1105" y="2100"/>
                </a:lnTo>
                <a:lnTo>
                  <a:pt x="1105" y="2102"/>
                </a:lnTo>
                <a:lnTo>
                  <a:pt x="1103" y="2102"/>
                </a:lnTo>
                <a:lnTo>
                  <a:pt x="1103" y="2100"/>
                </a:lnTo>
                <a:close/>
                <a:moveTo>
                  <a:pt x="1204" y="2100"/>
                </a:moveTo>
                <a:lnTo>
                  <a:pt x="1202" y="2100"/>
                </a:lnTo>
                <a:lnTo>
                  <a:pt x="1202" y="2102"/>
                </a:lnTo>
                <a:lnTo>
                  <a:pt x="1202" y="2100"/>
                </a:lnTo>
                <a:lnTo>
                  <a:pt x="1200" y="2100"/>
                </a:lnTo>
                <a:lnTo>
                  <a:pt x="1202" y="2100"/>
                </a:lnTo>
                <a:lnTo>
                  <a:pt x="1204" y="2100"/>
                </a:lnTo>
                <a:close/>
                <a:moveTo>
                  <a:pt x="1107" y="2100"/>
                </a:moveTo>
                <a:lnTo>
                  <a:pt x="1107" y="2099"/>
                </a:lnTo>
                <a:lnTo>
                  <a:pt x="1107" y="2100"/>
                </a:lnTo>
                <a:close/>
                <a:moveTo>
                  <a:pt x="1204" y="2099"/>
                </a:moveTo>
                <a:lnTo>
                  <a:pt x="1204" y="2097"/>
                </a:lnTo>
                <a:lnTo>
                  <a:pt x="1205" y="2097"/>
                </a:lnTo>
                <a:lnTo>
                  <a:pt x="1205" y="2099"/>
                </a:lnTo>
                <a:lnTo>
                  <a:pt x="1204" y="2099"/>
                </a:lnTo>
                <a:close/>
                <a:moveTo>
                  <a:pt x="1572" y="2097"/>
                </a:moveTo>
                <a:lnTo>
                  <a:pt x="1571" y="2097"/>
                </a:lnTo>
                <a:lnTo>
                  <a:pt x="1572" y="2097"/>
                </a:lnTo>
                <a:close/>
                <a:moveTo>
                  <a:pt x="1856" y="2097"/>
                </a:moveTo>
                <a:lnTo>
                  <a:pt x="1858" y="2097"/>
                </a:lnTo>
                <a:lnTo>
                  <a:pt x="1858" y="2099"/>
                </a:lnTo>
                <a:lnTo>
                  <a:pt x="1860" y="2099"/>
                </a:lnTo>
                <a:lnTo>
                  <a:pt x="1861" y="2099"/>
                </a:lnTo>
                <a:lnTo>
                  <a:pt x="1863" y="2099"/>
                </a:lnTo>
                <a:lnTo>
                  <a:pt x="1863" y="2100"/>
                </a:lnTo>
                <a:lnTo>
                  <a:pt x="1863" y="2102"/>
                </a:lnTo>
                <a:lnTo>
                  <a:pt x="1861" y="2102"/>
                </a:lnTo>
                <a:lnTo>
                  <a:pt x="1861" y="2104"/>
                </a:lnTo>
                <a:lnTo>
                  <a:pt x="1861" y="2105"/>
                </a:lnTo>
                <a:lnTo>
                  <a:pt x="1860" y="2105"/>
                </a:lnTo>
                <a:lnTo>
                  <a:pt x="1860" y="2107"/>
                </a:lnTo>
                <a:lnTo>
                  <a:pt x="1860" y="2109"/>
                </a:lnTo>
                <a:lnTo>
                  <a:pt x="1858" y="2109"/>
                </a:lnTo>
                <a:lnTo>
                  <a:pt x="1856" y="2110"/>
                </a:lnTo>
                <a:lnTo>
                  <a:pt x="1856" y="2112"/>
                </a:lnTo>
                <a:lnTo>
                  <a:pt x="1855" y="2112"/>
                </a:lnTo>
                <a:lnTo>
                  <a:pt x="1853" y="2112"/>
                </a:lnTo>
                <a:lnTo>
                  <a:pt x="1853" y="2114"/>
                </a:lnTo>
                <a:lnTo>
                  <a:pt x="1851" y="2115"/>
                </a:lnTo>
                <a:lnTo>
                  <a:pt x="1851" y="2117"/>
                </a:lnTo>
                <a:lnTo>
                  <a:pt x="1851" y="2119"/>
                </a:lnTo>
                <a:lnTo>
                  <a:pt x="1853" y="2119"/>
                </a:lnTo>
                <a:lnTo>
                  <a:pt x="1853" y="2120"/>
                </a:lnTo>
                <a:lnTo>
                  <a:pt x="1855" y="2120"/>
                </a:lnTo>
                <a:lnTo>
                  <a:pt x="1855" y="2122"/>
                </a:lnTo>
                <a:lnTo>
                  <a:pt x="1853" y="2124"/>
                </a:lnTo>
                <a:lnTo>
                  <a:pt x="1853" y="2125"/>
                </a:lnTo>
                <a:lnTo>
                  <a:pt x="1853" y="2127"/>
                </a:lnTo>
                <a:lnTo>
                  <a:pt x="1853" y="2129"/>
                </a:lnTo>
                <a:lnTo>
                  <a:pt x="1853" y="2130"/>
                </a:lnTo>
                <a:lnTo>
                  <a:pt x="1853" y="2132"/>
                </a:lnTo>
                <a:lnTo>
                  <a:pt x="1853" y="2134"/>
                </a:lnTo>
                <a:lnTo>
                  <a:pt x="1853" y="2132"/>
                </a:lnTo>
                <a:lnTo>
                  <a:pt x="1855" y="2132"/>
                </a:lnTo>
                <a:lnTo>
                  <a:pt x="1855" y="2130"/>
                </a:lnTo>
                <a:lnTo>
                  <a:pt x="1855" y="2129"/>
                </a:lnTo>
                <a:lnTo>
                  <a:pt x="1855" y="2127"/>
                </a:lnTo>
                <a:lnTo>
                  <a:pt x="1855" y="2125"/>
                </a:lnTo>
                <a:lnTo>
                  <a:pt x="1856" y="2125"/>
                </a:lnTo>
                <a:lnTo>
                  <a:pt x="1856" y="2127"/>
                </a:lnTo>
                <a:lnTo>
                  <a:pt x="1856" y="2129"/>
                </a:lnTo>
                <a:lnTo>
                  <a:pt x="1858" y="2130"/>
                </a:lnTo>
                <a:lnTo>
                  <a:pt x="1856" y="2130"/>
                </a:lnTo>
                <a:lnTo>
                  <a:pt x="1856" y="2132"/>
                </a:lnTo>
                <a:lnTo>
                  <a:pt x="1856" y="2134"/>
                </a:lnTo>
                <a:lnTo>
                  <a:pt x="1856" y="2135"/>
                </a:lnTo>
                <a:lnTo>
                  <a:pt x="1855" y="2137"/>
                </a:lnTo>
                <a:lnTo>
                  <a:pt x="1855" y="2139"/>
                </a:lnTo>
                <a:lnTo>
                  <a:pt x="1853" y="2139"/>
                </a:lnTo>
                <a:lnTo>
                  <a:pt x="1851" y="2139"/>
                </a:lnTo>
                <a:lnTo>
                  <a:pt x="1851" y="2137"/>
                </a:lnTo>
                <a:lnTo>
                  <a:pt x="1851" y="2139"/>
                </a:lnTo>
                <a:lnTo>
                  <a:pt x="1851" y="2140"/>
                </a:lnTo>
                <a:lnTo>
                  <a:pt x="1853" y="2140"/>
                </a:lnTo>
                <a:lnTo>
                  <a:pt x="1853" y="2142"/>
                </a:lnTo>
                <a:lnTo>
                  <a:pt x="1853" y="2144"/>
                </a:lnTo>
                <a:lnTo>
                  <a:pt x="1851" y="2144"/>
                </a:lnTo>
                <a:lnTo>
                  <a:pt x="1851" y="2145"/>
                </a:lnTo>
                <a:lnTo>
                  <a:pt x="1850" y="2145"/>
                </a:lnTo>
                <a:lnTo>
                  <a:pt x="1848" y="2145"/>
                </a:lnTo>
                <a:lnTo>
                  <a:pt x="1848" y="2144"/>
                </a:lnTo>
                <a:lnTo>
                  <a:pt x="1846" y="2144"/>
                </a:lnTo>
                <a:lnTo>
                  <a:pt x="1845" y="2144"/>
                </a:lnTo>
                <a:lnTo>
                  <a:pt x="1843" y="2144"/>
                </a:lnTo>
                <a:lnTo>
                  <a:pt x="1843" y="2142"/>
                </a:lnTo>
                <a:lnTo>
                  <a:pt x="1841" y="2142"/>
                </a:lnTo>
                <a:lnTo>
                  <a:pt x="1841" y="2140"/>
                </a:lnTo>
                <a:lnTo>
                  <a:pt x="1840" y="2140"/>
                </a:lnTo>
                <a:lnTo>
                  <a:pt x="1840" y="2139"/>
                </a:lnTo>
                <a:lnTo>
                  <a:pt x="1840" y="2137"/>
                </a:lnTo>
                <a:lnTo>
                  <a:pt x="1838" y="2137"/>
                </a:lnTo>
                <a:lnTo>
                  <a:pt x="1838" y="2139"/>
                </a:lnTo>
                <a:lnTo>
                  <a:pt x="1838" y="2140"/>
                </a:lnTo>
                <a:lnTo>
                  <a:pt x="1836" y="2140"/>
                </a:lnTo>
                <a:lnTo>
                  <a:pt x="1835" y="2140"/>
                </a:lnTo>
                <a:lnTo>
                  <a:pt x="1835" y="2142"/>
                </a:lnTo>
                <a:lnTo>
                  <a:pt x="1833" y="2142"/>
                </a:lnTo>
                <a:lnTo>
                  <a:pt x="1831" y="2142"/>
                </a:lnTo>
                <a:lnTo>
                  <a:pt x="1831" y="2144"/>
                </a:lnTo>
                <a:lnTo>
                  <a:pt x="1831" y="2145"/>
                </a:lnTo>
                <a:lnTo>
                  <a:pt x="1830" y="2145"/>
                </a:lnTo>
                <a:lnTo>
                  <a:pt x="1830" y="2147"/>
                </a:lnTo>
                <a:lnTo>
                  <a:pt x="1828" y="2147"/>
                </a:lnTo>
                <a:lnTo>
                  <a:pt x="1828" y="2145"/>
                </a:lnTo>
                <a:lnTo>
                  <a:pt x="1826" y="2145"/>
                </a:lnTo>
                <a:lnTo>
                  <a:pt x="1826" y="2147"/>
                </a:lnTo>
                <a:lnTo>
                  <a:pt x="1826" y="2149"/>
                </a:lnTo>
                <a:lnTo>
                  <a:pt x="1825" y="2149"/>
                </a:lnTo>
                <a:lnTo>
                  <a:pt x="1825" y="2150"/>
                </a:lnTo>
                <a:lnTo>
                  <a:pt x="1823" y="2150"/>
                </a:lnTo>
                <a:lnTo>
                  <a:pt x="1823" y="2152"/>
                </a:lnTo>
                <a:lnTo>
                  <a:pt x="1821" y="2152"/>
                </a:lnTo>
                <a:lnTo>
                  <a:pt x="1821" y="2154"/>
                </a:lnTo>
                <a:lnTo>
                  <a:pt x="1820" y="2154"/>
                </a:lnTo>
                <a:lnTo>
                  <a:pt x="1820" y="2155"/>
                </a:lnTo>
                <a:lnTo>
                  <a:pt x="1820" y="2157"/>
                </a:lnTo>
                <a:lnTo>
                  <a:pt x="1818" y="2157"/>
                </a:lnTo>
                <a:lnTo>
                  <a:pt x="1818" y="2159"/>
                </a:lnTo>
                <a:lnTo>
                  <a:pt x="1816" y="2159"/>
                </a:lnTo>
                <a:lnTo>
                  <a:pt x="1816" y="2160"/>
                </a:lnTo>
                <a:lnTo>
                  <a:pt x="1815" y="2162"/>
                </a:lnTo>
                <a:lnTo>
                  <a:pt x="1815" y="2164"/>
                </a:lnTo>
                <a:lnTo>
                  <a:pt x="1815" y="2165"/>
                </a:lnTo>
                <a:lnTo>
                  <a:pt x="1813" y="2165"/>
                </a:lnTo>
                <a:lnTo>
                  <a:pt x="1813" y="2167"/>
                </a:lnTo>
                <a:lnTo>
                  <a:pt x="1813" y="2169"/>
                </a:lnTo>
                <a:lnTo>
                  <a:pt x="1813" y="2170"/>
                </a:lnTo>
                <a:lnTo>
                  <a:pt x="1815" y="2170"/>
                </a:lnTo>
                <a:lnTo>
                  <a:pt x="1815" y="2172"/>
                </a:lnTo>
                <a:lnTo>
                  <a:pt x="1816" y="2172"/>
                </a:lnTo>
                <a:lnTo>
                  <a:pt x="1816" y="2174"/>
                </a:lnTo>
                <a:lnTo>
                  <a:pt x="1816" y="2175"/>
                </a:lnTo>
                <a:lnTo>
                  <a:pt x="1816" y="2177"/>
                </a:lnTo>
                <a:lnTo>
                  <a:pt x="1816" y="2179"/>
                </a:lnTo>
                <a:lnTo>
                  <a:pt x="1816" y="2180"/>
                </a:lnTo>
                <a:lnTo>
                  <a:pt x="1815" y="2180"/>
                </a:lnTo>
                <a:lnTo>
                  <a:pt x="1813" y="2180"/>
                </a:lnTo>
                <a:lnTo>
                  <a:pt x="1811" y="2180"/>
                </a:lnTo>
                <a:lnTo>
                  <a:pt x="1811" y="2182"/>
                </a:lnTo>
                <a:lnTo>
                  <a:pt x="1810" y="2184"/>
                </a:lnTo>
                <a:lnTo>
                  <a:pt x="1808" y="2185"/>
                </a:lnTo>
                <a:lnTo>
                  <a:pt x="1808" y="2187"/>
                </a:lnTo>
                <a:lnTo>
                  <a:pt x="1808" y="2185"/>
                </a:lnTo>
                <a:lnTo>
                  <a:pt x="1806" y="2187"/>
                </a:lnTo>
                <a:lnTo>
                  <a:pt x="1806" y="2189"/>
                </a:lnTo>
                <a:lnTo>
                  <a:pt x="1805" y="2189"/>
                </a:lnTo>
                <a:lnTo>
                  <a:pt x="1805" y="2190"/>
                </a:lnTo>
                <a:lnTo>
                  <a:pt x="1805" y="2192"/>
                </a:lnTo>
                <a:lnTo>
                  <a:pt x="1805" y="2194"/>
                </a:lnTo>
                <a:lnTo>
                  <a:pt x="1805" y="2195"/>
                </a:lnTo>
                <a:lnTo>
                  <a:pt x="1803" y="2195"/>
                </a:lnTo>
                <a:lnTo>
                  <a:pt x="1803" y="2197"/>
                </a:lnTo>
                <a:lnTo>
                  <a:pt x="1803" y="2199"/>
                </a:lnTo>
                <a:lnTo>
                  <a:pt x="1801" y="2199"/>
                </a:lnTo>
                <a:lnTo>
                  <a:pt x="1801" y="2197"/>
                </a:lnTo>
                <a:lnTo>
                  <a:pt x="1801" y="2195"/>
                </a:lnTo>
                <a:lnTo>
                  <a:pt x="1800" y="2192"/>
                </a:lnTo>
                <a:lnTo>
                  <a:pt x="1800" y="2190"/>
                </a:lnTo>
                <a:lnTo>
                  <a:pt x="1798" y="2189"/>
                </a:lnTo>
                <a:lnTo>
                  <a:pt x="1798" y="2187"/>
                </a:lnTo>
                <a:lnTo>
                  <a:pt x="1798" y="2185"/>
                </a:lnTo>
                <a:lnTo>
                  <a:pt x="1798" y="2184"/>
                </a:lnTo>
                <a:lnTo>
                  <a:pt x="1798" y="2182"/>
                </a:lnTo>
                <a:lnTo>
                  <a:pt x="1800" y="2180"/>
                </a:lnTo>
                <a:lnTo>
                  <a:pt x="1800" y="2179"/>
                </a:lnTo>
                <a:lnTo>
                  <a:pt x="1800" y="2177"/>
                </a:lnTo>
                <a:lnTo>
                  <a:pt x="1800" y="2175"/>
                </a:lnTo>
                <a:lnTo>
                  <a:pt x="1800" y="2174"/>
                </a:lnTo>
                <a:lnTo>
                  <a:pt x="1800" y="2172"/>
                </a:lnTo>
                <a:lnTo>
                  <a:pt x="1800" y="2170"/>
                </a:lnTo>
                <a:lnTo>
                  <a:pt x="1800" y="2169"/>
                </a:lnTo>
                <a:lnTo>
                  <a:pt x="1800" y="2167"/>
                </a:lnTo>
                <a:lnTo>
                  <a:pt x="1800" y="2165"/>
                </a:lnTo>
                <a:lnTo>
                  <a:pt x="1800" y="2164"/>
                </a:lnTo>
                <a:lnTo>
                  <a:pt x="1800" y="2162"/>
                </a:lnTo>
                <a:lnTo>
                  <a:pt x="1800" y="2160"/>
                </a:lnTo>
                <a:lnTo>
                  <a:pt x="1800" y="2159"/>
                </a:lnTo>
                <a:lnTo>
                  <a:pt x="1800" y="2157"/>
                </a:lnTo>
                <a:lnTo>
                  <a:pt x="1800" y="2155"/>
                </a:lnTo>
                <a:lnTo>
                  <a:pt x="1801" y="2155"/>
                </a:lnTo>
                <a:lnTo>
                  <a:pt x="1801" y="2154"/>
                </a:lnTo>
                <a:lnTo>
                  <a:pt x="1800" y="2154"/>
                </a:lnTo>
                <a:lnTo>
                  <a:pt x="1801" y="2154"/>
                </a:lnTo>
                <a:lnTo>
                  <a:pt x="1800" y="2154"/>
                </a:lnTo>
                <a:lnTo>
                  <a:pt x="1801" y="2152"/>
                </a:lnTo>
                <a:lnTo>
                  <a:pt x="1800" y="2152"/>
                </a:lnTo>
                <a:lnTo>
                  <a:pt x="1801" y="2152"/>
                </a:lnTo>
                <a:lnTo>
                  <a:pt x="1800" y="2152"/>
                </a:lnTo>
                <a:lnTo>
                  <a:pt x="1800" y="2150"/>
                </a:lnTo>
                <a:lnTo>
                  <a:pt x="1801" y="2150"/>
                </a:lnTo>
                <a:lnTo>
                  <a:pt x="1800" y="2149"/>
                </a:lnTo>
                <a:lnTo>
                  <a:pt x="1801" y="2149"/>
                </a:lnTo>
                <a:lnTo>
                  <a:pt x="1801" y="2147"/>
                </a:lnTo>
                <a:lnTo>
                  <a:pt x="1800" y="2147"/>
                </a:lnTo>
                <a:lnTo>
                  <a:pt x="1801" y="2147"/>
                </a:lnTo>
                <a:lnTo>
                  <a:pt x="1800" y="2147"/>
                </a:lnTo>
                <a:lnTo>
                  <a:pt x="1800" y="2145"/>
                </a:lnTo>
                <a:lnTo>
                  <a:pt x="1800" y="2144"/>
                </a:lnTo>
                <a:lnTo>
                  <a:pt x="1800" y="2142"/>
                </a:lnTo>
                <a:lnTo>
                  <a:pt x="1800" y="2140"/>
                </a:lnTo>
                <a:lnTo>
                  <a:pt x="1798" y="2140"/>
                </a:lnTo>
                <a:lnTo>
                  <a:pt x="1798" y="2139"/>
                </a:lnTo>
                <a:lnTo>
                  <a:pt x="1798" y="2137"/>
                </a:lnTo>
                <a:lnTo>
                  <a:pt x="1798" y="2135"/>
                </a:lnTo>
                <a:lnTo>
                  <a:pt x="1800" y="2135"/>
                </a:lnTo>
                <a:lnTo>
                  <a:pt x="1798" y="2135"/>
                </a:lnTo>
                <a:lnTo>
                  <a:pt x="1798" y="2134"/>
                </a:lnTo>
                <a:lnTo>
                  <a:pt x="1798" y="2132"/>
                </a:lnTo>
                <a:lnTo>
                  <a:pt x="1798" y="2130"/>
                </a:lnTo>
                <a:lnTo>
                  <a:pt x="1798" y="2129"/>
                </a:lnTo>
                <a:lnTo>
                  <a:pt x="1800" y="2129"/>
                </a:lnTo>
                <a:lnTo>
                  <a:pt x="1800" y="2127"/>
                </a:lnTo>
                <a:lnTo>
                  <a:pt x="1798" y="2127"/>
                </a:lnTo>
                <a:lnTo>
                  <a:pt x="1800" y="2127"/>
                </a:lnTo>
                <a:lnTo>
                  <a:pt x="1798" y="2127"/>
                </a:lnTo>
                <a:lnTo>
                  <a:pt x="1800" y="2127"/>
                </a:lnTo>
                <a:lnTo>
                  <a:pt x="1800" y="2125"/>
                </a:lnTo>
                <a:lnTo>
                  <a:pt x="1800" y="2124"/>
                </a:lnTo>
                <a:lnTo>
                  <a:pt x="1801" y="2124"/>
                </a:lnTo>
                <a:lnTo>
                  <a:pt x="1801" y="2122"/>
                </a:lnTo>
                <a:lnTo>
                  <a:pt x="1803" y="2122"/>
                </a:lnTo>
                <a:lnTo>
                  <a:pt x="1803" y="2120"/>
                </a:lnTo>
                <a:lnTo>
                  <a:pt x="1805" y="2120"/>
                </a:lnTo>
                <a:lnTo>
                  <a:pt x="1805" y="2119"/>
                </a:lnTo>
                <a:lnTo>
                  <a:pt x="1806" y="2119"/>
                </a:lnTo>
                <a:lnTo>
                  <a:pt x="1808" y="2119"/>
                </a:lnTo>
                <a:lnTo>
                  <a:pt x="1808" y="2117"/>
                </a:lnTo>
                <a:lnTo>
                  <a:pt x="1810" y="2117"/>
                </a:lnTo>
                <a:lnTo>
                  <a:pt x="1810" y="2115"/>
                </a:lnTo>
                <a:lnTo>
                  <a:pt x="1811" y="2115"/>
                </a:lnTo>
                <a:lnTo>
                  <a:pt x="1811" y="2114"/>
                </a:lnTo>
                <a:lnTo>
                  <a:pt x="1813" y="2114"/>
                </a:lnTo>
                <a:lnTo>
                  <a:pt x="1813" y="2112"/>
                </a:lnTo>
                <a:lnTo>
                  <a:pt x="1815" y="2112"/>
                </a:lnTo>
                <a:lnTo>
                  <a:pt x="1815" y="2110"/>
                </a:lnTo>
                <a:lnTo>
                  <a:pt x="1816" y="2110"/>
                </a:lnTo>
                <a:lnTo>
                  <a:pt x="1816" y="2109"/>
                </a:lnTo>
                <a:lnTo>
                  <a:pt x="1818" y="2109"/>
                </a:lnTo>
                <a:lnTo>
                  <a:pt x="1818" y="2110"/>
                </a:lnTo>
                <a:lnTo>
                  <a:pt x="1820" y="2110"/>
                </a:lnTo>
                <a:lnTo>
                  <a:pt x="1821" y="2110"/>
                </a:lnTo>
                <a:lnTo>
                  <a:pt x="1821" y="2109"/>
                </a:lnTo>
                <a:lnTo>
                  <a:pt x="1823" y="2109"/>
                </a:lnTo>
                <a:lnTo>
                  <a:pt x="1823" y="2107"/>
                </a:lnTo>
                <a:lnTo>
                  <a:pt x="1825" y="2107"/>
                </a:lnTo>
                <a:lnTo>
                  <a:pt x="1826" y="2105"/>
                </a:lnTo>
                <a:lnTo>
                  <a:pt x="1828" y="2105"/>
                </a:lnTo>
                <a:lnTo>
                  <a:pt x="1828" y="2104"/>
                </a:lnTo>
                <a:lnTo>
                  <a:pt x="1828" y="2105"/>
                </a:lnTo>
                <a:lnTo>
                  <a:pt x="1830" y="2104"/>
                </a:lnTo>
                <a:lnTo>
                  <a:pt x="1831" y="2104"/>
                </a:lnTo>
                <a:lnTo>
                  <a:pt x="1833" y="2104"/>
                </a:lnTo>
                <a:lnTo>
                  <a:pt x="1833" y="2102"/>
                </a:lnTo>
                <a:lnTo>
                  <a:pt x="1835" y="2102"/>
                </a:lnTo>
                <a:lnTo>
                  <a:pt x="1835" y="2100"/>
                </a:lnTo>
                <a:lnTo>
                  <a:pt x="1836" y="2100"/>
                </a:lnTo>
                <a:lnTo>
                  <a:pt x="1836" y="2099"/>
                </a:lnTo>
                <a:lnTo>
                  <a:pt x="1838" y="2100"/>
                </a:lnTo>
                <a:lnTo>
                  <a:pt x="1840" y="2100"/>
                </a:lnTo>
                <a:lnTo>
                  <a:pt x="1840" y="2102"/>
                </a:lnTo>
                <a:lnTo>
                  <a:pt x="1841" y="2102"/>
                </a:lnTo>
                <a:lnTo>
                  <a:pt x="1843" y="2102"/>
                </a:lnTo>
                <a:lnTo>
                  <a:pt x="1843" y="2104"/>
                </a:lnTo>
                <a:lnTo>
                  <a:pt x="1845" y="2104"/>
                </a:lnTo>
                <a:lnTo>
                  <a:pt x="1845" y="2102"/>
                </a:lnTo>
                <a:lnTo>
                  <a:pt x="1846" y="2102"/>
                </a:lnTo>
                <a:lnTo>
                  <a:pt x="1848" y="2102"/>
                </a:lnTo>
                <a:lnTo>
                  <a:pt x="1848" y="2100"/>
                </a:lnTo>
                <a:lnTo>
                  <a:pt x="1850" y="2100"/>
                </a:lnTo>
                <a:lnTo>
                  <a:pt x="1848" y="2100"/>
                </a:lnTo>
                <a:lnTo>
                  <a:pt x="1848" y="2099"/>
                </a:lnTo>
                <a:lnTo>
                  <a:pt x="1850" y="2099"/>
                </a:lnTo>
                <a:lnTo>
                  <a:pt x="1851" y="2100"/>
                </a:lnTo>
                <a:lnTo>
                  <a:pt x="1851" y="2099"/>
                </a:lnTo>
                <a:lnTo>
                  <a:pt x="1853" y="2099"/>
                </a:lnTo>
                <a:lnTo>
                  <a:pt x="1853" y="2097"/>
                </a:lnTo>
                <a:lnTo>
                  <a:pt x="1855" y="2097"/>
                </a:lnTo>
                <a:lnTo>
                  <a:pt x="1856" y="2097"/>
                </a:lnTo>
                <a:close/>
                <a:moveTo>
                  <a:pt x="1220" y="2097"/>
                </a:moveTo>
                <a:lnTo>
                  <a:pt x="1222" y="2097"/>
                </a:lnTo>
                <a:lnTo>
                  <a:pt x="1220" y="2097"/>
                </a:lnTo>
                <a:close/>
                <a:moveTo>
                  <a:pt x="1220" y="2097"/>
                </a:moveTo>
                <a:lnTo>
                  <a:pt x="1220" y="2095"/>
                </a:lnTo>
                <a:lnTo>
                  <a:pt x="1220" y="2097"/>
                </a:lnTo>
                <a:close/>
                <a:moveTo>
                  <a:pt x="1222" y="2095"/>
                </a:moveTo>
                <a:lnTo>
                  <a:pt x="1222" y="2097"/>
                </a:lnTo>
                <a:lnTo>
                  <a:pt x="1222" y="2095"/>
                </a:lnTo>
                <a:lnTo>
                  <a:pt x="1220" y="2095"/>
                </a:lnTo>
                <a:lnTo>
                  <a:pt x="1222" y="2095"/>
                </a:lnTo>
                <a:close/>
                <a:moveTo>
                  <a:pt x="1574" y="2095"/>
                </a:moveTo>
                <a:lnTo>
                  <a:pt x="1574" y="2097"/>
                </a:lnTo>
                <a:lnTo>
                  <a:pt x="1572" y="2097"/>
                </a:lnTo>
                <a:lnTo>
                  <a:pt x="1572" y="2095"/>
                </a:lnTo>
                <a:lnTo>
                  <a:pt x="1574" y="2095"/>
                </a:lnTo>
                <a:close/>
                <a:moveTo>
                  <a:pt x="1210" y="2095"/>
                </a:moveTo>
                <a:lnTo>
                  <a:pt x="1212" y="2095"/>
                </a:lnTo>
                <a:lnTo>
                  <a:pt x="1212" y="2097"/>
                </a:lnTo>
                <a:lnTo>
                  <a:pt x="1210" y="2097"/>
                </a:lnTo>
                <a:lnTo>
                  <a:pt x="1212" y="2099"/>
                </a:lnTo>
                <a:lnTo>
                  <a:pt x="1210" y="2099"/>
                </a:lnTo>
                <a:lnTo>
                  <a:pt x="1209" y="2099"/>
                </a:lnTo>
                <a:lnTo>
                  <a:pt x="1209" y="2097"/>
                </a:lnTo>
                <a:lnTo>
                  <a:pt x="1209" y="2095"/>
                </a:lnTo>
                <a:lnTo>
                  <a:pt x="1210" y="2095"/>
                </a:lnTo>
                <a:close/>
                <a:moveTo>
                  <a:pt x="1577" y="2095"/>
                </a:moveTo>
                <a:lnTo>
                  <a:pt x="1576" y="2095"/>
                </a:lnTo>
                <a:lnTo>
                  <a:pt x="1577" y="2094"/>
                </a:lnTo>
                <a:lnTo>
                  <a:pt x="1577" y="2095"/>
                </a:lnTo>
                <a:close/>
                <a:moveTo>
                  <a:pt x="1576" y="2092"/>
                </a:moveTo>
                <a:lnTo>
                  <a:pt x="1574" y="2092"/>
                </a:lnTo>
                <a:lnTo>
                  <a:pt x="1574" y="2090"/>
                </a:lnTo>
                <a:lnTo>
                  <a:pt x="1576" y="2090"/>
                </a:lnTo>
                <a:lnTo>
                  <a:pt x="1576" y="2092"/>
                </a:lnTo>
                <a:close/>
                <a:moveTo>
                  <a:pt x="1581" y="2092"/>
                </a:moveTo>
                <a:lnTo>
                  <a:pt x="1581" y="2090"/>
                </a:lnTo>
                <a:lnTo>
                  <a:pt x="1583" y="2090"/>
                </a:lnTo>
                <a:lnTo>
                  <a:pt x="1583" y="2092"/>
                </a:lnTo>
                <a:lnTo>
                  <a:pt x="1581" y="2092"/>
                </a:lnTo>
                <a:close/>
                <a:moveTo>
                  <a:pt x="1102" y="2087"/>
                </a:moveTo>
                <a:lnTo>
                  <a:pt x="1103" y="2087"/>
                </a:lnTo>
                <a:lnTo>
                  <a:pt x="1103" y="2089"/>
                </a:lnTo>
                <a:lnTo>
                  <a:pt x="1102" y="2090"/>
                </a:lnTo>
                <a:lnTo>
                  <a:pt x="1102" y="2089"/>
                </a:lnTo>
                <a:lnTo>
                  <a:pt x="1102" y="2087"/>
                </a:lnTo>
                <a:close/>
                <a:moveTo>
                  <a:pt x="1583" y="2087"/>
                </a:moveTo>
                <a:lnTo>
                  <a:pt x="1583" y="2089"/>
                </a:lnTo>
                <a:lnTo>
                  <a:pt x="1583" y="2090"/>
                </a:lnTo>
                <a:lnTo>
                  <a:pt x="1581" y="2090"/>
                </a:lnTo>
                <a:lnTo>
                  <a:pt x="1581" y="2092"/>
                </a:lnTo>
                <a:lnTo>
                  <a:pt x="1579" y="2092"/>
                </a:lnTo>
                <a:lnTo>
                  <a:pt x="1579" y="2090"/>
                </a:lnTo>
                <a:lnTo>
                  <a:pt x="1577" y="2090"/>
                </a:lnTo>
                <a:lnTo>
                  <a:pt x="1577" y="2089"/>
                </a:lnTo>
                <a:lnTo>
                  <a:pt x="1577" y="2087"/>
                </a:lnTo>
                <a:lnTo>
                  <a:pt x="1579" y="2087"/>
                </a:lnTo>
                <a:lnTo>
                  <a:pt x="1581" y="2087"/>
                </a:lnTo>
                <a:lnTo>
                  <a:pt x="1581" y="2089"/>
                </a:lnTo>
                <a:lnTo>
                  <a:pt x="1581" y="2087"/>
                </a:lnTo>
                <a:lnTo>
                  <a:pt x="1583" y="2087"/>
                </a:lnTo>
                <a:lnTo>
                  <a:pt x="1584" y="2087"/>
                </a:lnTo>
                <a:lnTo>
                  <a:pt x="1583" y="2087"/>
                </a:lnTo>
                <a:close/>
                <a:moveTo>
                  <a:pt x="1574" y="2087"/>
                </a:moveTo>
                <a:lnTo>
                  <a:pt x="1574" y="2085"/>
                </a:lnTo>
                <a:lnTo>
                  <a:pt x="1574" y="2087"/>
                </a:lnTo>
                <a:close/>
                <a:moveTo>
                  <a:pt x="1851" y="2087"/>
                </a:moveTo>
                <a:lnTo>
                  <a:pt x="1851" y="2085"/>
                </a:lnTo>
                <a:lnTo>
                  <a:pt x="1851" y="2087"/>
                </a:lnTo>
                <a:close/>
                <a:moveTo>
                  <a:pt x="1577" y="2085"/>
                </a:moveTo>
                <a:lnTo>
                  <a:pt x="1577" y="2087"/>
                </a:lnTo>
                <a:lnTo>
                  <a:pt x="1576" y="2087"/>
                </a:lnTo>
                <a:lnTo>
                  <a:pt x="1576" y="2085"/>
                </a:lnTo>
                <a:lnTo>
                  <a:pt x="1577" y="2085"/>
                </a:lnTo>
                <a:close/>
                <a:moveTo>
                  <a:pt x="1087" y="2085"/>
                </a:moveTo>
                <a:lnTo>
                  <a:pt x="1088" y="2085"/>
                </a:lnTo>
                <a:lnTo>
                  <a:pt x="1087" y="2085"/>
                </a:lnTo>
                <a:lnTo>
                  <a:pt x="1087" y="2087"/>
                </a:lnTo>
                <a:lnTo>
                  <a:pt x="1087" y="2085"/>
                </a:lnTo>
                <a:close/>
                <a:moveTo>
                  <a:pt x="1562" y="2084"/>
                </a:moveTo>
                <a:lnTo>
                  <a:pt x="1564" y="2084"/>
                </a:lnTo>
                <a:lnTo>
                  <a:pt x="1564" y="2085"/>
                </a:lnTo>
                <a:lnTo>
                  <a:pt x="1562" y="2085"/>
                </a:lnTo>
                <a:lnTo>
                  <a:pt x="1562" y="2084"/>
                </a:lnTo>
                <a:close/>
                <a:moveTo>
                  <a:pt x="1235" y="2085"/>
                </a:moveTo>
                <a:lnTo>
                  <a:pt x="1235" y="2084"/>
                </a:lnTo>
                <a:lnTo>
                  <a:pt x="1237" y="2084"/>
                </a:lnTo>
                <a:lnTo>
                  <a:pt x="1237" y="2085"/>
                </a:lnTo>
                <a:lnTo>
                  <a:pt x="1235" y="2085"/>
                </a:lnTo>
                <a:close/>
                <a:moveTo>
                  <a:pt x="1239" y="2084"/>
                </a:moveTo>
                <a:lnTo>
                  <a:pt x="1239" y="2085"/>
                </a:lnTo>
                <a:lnTo>
                  <a:pt x="1237" y="2085"/>
                </a:lnTo>
                <a:lnTo>
                  <a:pt x="1237" y="2084"/>
                </a:lnTo>
                <a:lnTo>
                  <a:pt x="1239" y="2084"/>
                </a:lnTo>
                <a:close/>
                <a:moveTo>
                  <a:pt x="1858" y="2084"/>
                </a:moveTo>
                <a:lnTo>
                  <a:pt x="1860" y="2084"/>
                </a:lnTo>
                <a:lnTo>
                  <a:pt x="1860" y="2085"/>
                </a:lnTo>
                <a:lnTo>
                  <a:pt x="1860" y="2087"/>
                </a:lnTo>
                <a:lnTo>
                  <a:pt x="1861" y="2087"/>
                </a:lnTo>
                <a:lnTo>
                  <a:pt x="1861" y="2089"/>
                </a:lnTo>
                <a:lnTo>
                  <a:pt x="1861" y="2090"/>
                </a:lnTo>
                <a:lnTo>
                  <a:pt x="1861" y="2092"/>
                </a:lnTo>
                <a:lnTo>
                  <a:pt x="1861" y="2094"/>
                </a:lnTo>
                <a:lnTo>
                  <a:pt x="1863" y="2095"/>
                </a:lnTo>
                <a:lnTo>
                  <a:pt x="1861" y="2095"/>
                </a:lnTo>
                <a:lnTo>
                  <a:pt x="1860" y="2095"/>
                </a:lnTo>
                <a:lnTo>
                  <a:pt x="1860" y="2094"/>
                </a:lnTo>
                <a:lnTo>
                  <a:pt x="1860" y="2092"/>
                </a:lnTo>
                <a:lnTo>
                  <a:pt x="1860" y="2090"/>
                </a:lnTo>
                <a:lnTo>
                  <a:pt x="1860" y="2092"/>
                </a:lnTo>
                <a:lnTo>
                  <a:pt x="1858" y="2092"/>
                </a:lnTo>
                <a:lnTo>
                  <a:pt x="1858" y="2094"/>
                </a:lnTo>
                <a:lnTo>
                  <a:pt x="1856" y="2094"/>
                </a:lnTo>
                <a:lnTo>
                  <a:pt x="1855" y="2095"/>
                </a:lnTo>
                <a:lnTo>
                  <a:pt x="1853" y="2095"/>
                </a:lnTo>
                <a:lnTo>
                  <a:pt x="1851" y="2097"/>
                </a:lnTo>
                <a:lnTo>
                  <a:pt x="1850" y="2097"/>
                </a:lnTo>
                <a:lnTo>
                  <a:pt x="1850" y="2095"/>
                </a:lnTo>
                <a:lnTo>
                  <a:pt x="1851" y="2095"/>
                </a:lnTo>
                <a:lnTo>
                  <a:pt x="1851" y="2094"/>
                </a:lnTo>
                <a:lnTo>
                  <a:pt x="1853" y="2094"/>
                </a:lnTo>
                <a:lnTo>
                  <a:pt x="1853" y="2092"/>
                </a:lnTo>
                <a:lnTo>
                  <a:pt x="1853" y="2090"/>
                </a:lnTo>
                <a:lnTo>
                  <a:pt x="1851" y="2090"/>
                </a:lnTo>
                <a:lnTo>
                  <a:pt x="1851" y="2089"/>
                </a:lnTo>
                <a:lnTo>
                  <a:pt x="1853" y="2087"/>
                </a:lnTo>
                <a:lnTo>
                  <a:pt x="1853" y="2085"/>
                </a:lnTo>
                <a:lnTo>
                  <a:pt x="1855" y="2085"/>
                </a:lnTo>
                <a:lnTo>
                  <a:pt x="1855" y="2084"/>
                </a:lnTo>
                <a:lnTo>
                  <a:pt x="1856" y="2084"/>
                </a:lnTo>
                <a:lnTo>
                  <a:pt x="1858" y="2084"/>
                </a:lnTo>
                <a:close/>
                <a:moveTo>
                  <a:pt x="1836" y="2084"/>
                </a:moveTo>
                <a:lnTo>
                  <a:pt x="1835" y="2084"/>
                </a:lnTo>
                <a:lnTo>
                  <a:pt x="1835" y="2085"/>
                </a:lnTo>
                <a:lnTo>
                  <a:pt x="1835" y="2084"/>
                </a:lnTo>
                <a:lnTo>
                  <a:pt x="1836" y="2084"/>
                </a:lnTo>
                <a:lnTo>
                  <a:pt x="1838" y="2082"/>
                </a:lnTo>
                <a:lnTo>
                  <a:pt x="1838" y="2084"/>
                </a:lnTo>
                <a:lnTo>
                  <a:pt x="1836" y="2084"/>
                </a:lnTo>
                <a:close/>
                <a:moveTo>
                  <a:pt x="1087" y="2084"/>
                </a:moveTo>
                <a:lnTo>
                  <a:pt x="1087" y="2082"/>
                </a:lnTo>
                <a:lnTo>
                  <a:pt x="1087" y="2084"/>
                </a:lnTo>
                <a:close/>
                <a:moveTo>
                  <a:pt x="1562" y="2082"/>
                </a:moveTo>
                <a:lnTo>
                  <a:pt x="1564" y="2082"/>
                </a:lnTo>
                <a:lnTo>
                  <a:pt x="1564" y="2084"/>
                </a:lnTo>
                <a:lnTo>
                  <a:pt x="1562" y="2084"/>
                </a:lnTo>
                <a:lnTo>
                  <a:pt x="1562" y="2082"/>
                </a:lnTo>
                <a:close/>
                <a:moveTo>
                  <a:pt x="1552" y="2082"/>
                </a:moveTo>
                <a:lnTo>
                  <a:pt x="1554" y="2082"/>
                </a:lnTo>
                <a:lnTo>
                  <a:pt x="1552" y="2082"/>
                </a:lnTo>
                <a:close/>
                <a:moveTo>
                  <a:pt x="1562" y="2082"/>
                </a:moveTo>
                <a:lnTo>
                  <a:pt x="1562" y="2080"/>
                </a:lnTo>
                <a:lnTo>
                  <a:pt x="1562" y="2082"/>
                </a:lnTo>
                <a:close/>
                <a:moveTo>
                  <a:pt x="1559" y="2080"/>
                </a:moveTo>
                <a:lnTo>
                  <a:pt x="1559" y="2082"/>
                </a:lnTo>
                <a:lnTo>
                  <a:pt x="1559" y="2080"/>
                </a:lnTo>
                <a:close/>
                <a:moveTo>
                  <a:pt x="1562" y="2082"/>
                </a:moveTo>
                <a:lnTo>
                  <a:pt x="1561" y="2082"/>
                </a:lnTo>
                <a:lnTo>
                  <a:pt x="1561" y="2080"/>
                </a:lnTo>
                <a:lnTo>
                  <a:pt x="1562" y="2080"/>
                </a:lnTo>
                <a:lnTo>
                  <a:pt x="1562" y="2082"/>
                </a:lnTo>
                <a:close/>
                <a:moveTo>
                  <a:pt x="1551" y="2080"/>
                </a:moveTo>
                <a:lnTo>
                  <a:pt x="1549" y="2080"/>
                </a:lnTo>
                <a:lnTo>
                  <a:pt x="1551" y="2080"/>
                </a:lnTo>
                <a:close/>
                <a:moveTo>
                  <a:pt x="1855" y="2078"/>
                </a:moveTo>
                <a:lnTo>
                  <a:pt x="1856" y="2078"/>
                </a:lnTo>
                <a:lnTo>
                  <a:pt x="1858" y="2078"/>
                </a:lnTo>
                <a:lnTo>
                  <a:pt x="1856" y="2078"/>
                </a:lnTo>
                <a:lnTo>
                  <a:pt x="1856" y="2080"/>
                </a:lnTo>
                <a:lnTo>
                  <a:pt x="1855" y="2080"/>
                </a:lnTo>
                <a:lnTo>
                  <a:pt x="1853" y="2082"/>
                </a:lnTo>
                <a:lnTo>
                  <a:pt x="1851" y="2082"/>
                </a:lnTo>
                <a:lnTo>
                  <a:pt x="1851" y="2084"/>
                </a:lnTo>
                <a:lnTo>
                  <a:pt x="1850" y="2085"/>
                </a:lnTo>
                <a:lnTo>
                  <a:pt x="1848" y="2085"/>
                </a:lnTo>
                <a:lnTo>
                  <a:pt x="1848" y="2087"/>
                </a:lnTo>
                <a:lnTo>
                  <a:pt x="1848" y="2089"/>
                </a:lnTo>
                <a:lnTo>
                  <a:pt x="1850" y="2089"/>
                </a:lnTo>
                <a:lnTo>
                  <a:pt x="1848" y="2089"/>
                </a:lnTo>
                <a:lnTo>
                  <a:pt x="1848" y="2090"/>
                </a:lnTo>
                <a:lnTo>
                  <a:pt x="1850" y="2090"/>
                </a:lnTo>
                <a:lnTo>
                  <a:pt x="1850" y="2092"/>
                </a:lnTo>
                <a:lnTo>
                  <a:pt x="1850" y="2094"/>
                </a:lnTo>
                <a:lnTo>
                  <a:pt x="1848" y="2094"/>
                </a:lnTo>
                <a:lnTo>
                  <a:pt x="1848" y="2095"/>
                </a:lnTo>
                <a:lnTo>
                  <a:pt x="1846" y="2094"/>
                </a:lnTo>
                <a:lnTo>
                  <a:pt x="1846" y="2095"/>
                </a:lnTo>
                <a:lnTo>
                  <a:pt x="1845" y="2095"/>
                </a:lnTo>
                <a:lnTo>
                  <a:pt x="1845" y="2097"/>
                </a:lnTo>
                <a:lnTo>
                  <a:pt x="1845" y="2099"/>
                </a:lnTo>
                <a:lnTo>
                  <a:pt x="1843" y="2099"/>
                </a:lnTo>
                <a:lnTo>
                  <a:pt x="1841" y="2099"/>
                </a:lnTo>
                <a:lnTo>
                  <a:pt x="1840" y="2099"/>
                </a:lnTo>
                <a:lnTo>
                  <a:pt x="1840" y="2097"/>
                </a:lnTo>
                <a:lnTo>
                  <a:pt x="1840" y="2099"/>
                </a:lnTo>
                <a:lnTo>
                  <a:pt x="1840" y="2097"/>
                </a:lnTo>
                <a:lnTo>
                  <a:pt x="1838" y="2097"/>
                </a:lnTo>
                <a:lnTo>
                  <a:pt x="1838" y="2095"/>
                </a:lnTo>
                <a:lnTo>
                  <a:pt x="1836" y="2095"/>
                </a:lnTo>
                <a:lnTo>
                  <a:pt x="1836" y="2097"/>
                </a:lnTo>
                <a:lnTo>
                  <a:pt x="1836" y="2095"/>
                </a:lnTo>
                <a:lnTo>
                  <a:pt x="1836" y="2097"/>
                </a:lnTo>
                <a:lnTo>
                  <a:pt x="1835" y="2097"/>
                </a:lnTo>
                <a:lnTo>
                  <a:pt x="1833" y="2097"/>
                </a:lnTo>
                <a:lnTo>
                  <a:pt x="1833" y="2099"/>
                </a:lnTo>
                <a:lnTo>
                  <a:pt x="1831" y="2099"/>
                </a:lnTo>
                <a:lnTo>
                  <a:pt x="1831" y="2100"/>
                </a:lnTo>
                <a:lnTo>
                  <a:pt x="1830" y="2102"/>
                </a:lnTo>
                <a:lnTo>
                  <a:pt x="1828" y="2102"/>
                </a:lnTo>
                <a:lnTo>
                  <a:pt x="1828" y="2104"/>
                </a:lnTo>
                <a:lnTo>
                  <a:pt x="1826" y="2104"/>
                </a:lnTo>
                <a:lnTo>
                  <a:pt x="1826" y="2105"/>
                </a:lnTo>
                <a:lnTo>
                  <a:pt x="1825" y="2105"/>
                </a:lnTo>
                <a:lnTo>
                  <a:pt x="1821" y="2107"/>
                </a:lnTo>
                <a:lnTo>
                  <a:pt x="1821" y="2109"/>
                </a:lnTo>
                <a:lnTo>
                  <a:pt x="1820" y="2109"/>
                </a:lnTo>
                <a:lnTo>
                  <a:pt x="1820" y="2107"/>
                </a:lnTo>
                <a:lnTo>
                  <a:pt x="1820" y="2105"/>
                </a:lnTo>
                <a:lnTo>
                  <a:pt x="1820" y="2107"/>
                </a:lnTo>
                <a:lnTo>
                  <a:pt x="1820" y="2105"/>
                </a:lnTo>
                <a:lnTo>
                  <a:pt x="1818" y="2105"/>
                </a:lnTo>
                <a:lnTo>
                  <a:pt x="1816" y="2105"/>
                </a:lnTo>
                <a:lnTo>
                  <a:pt x="1816" y="2104"/>
                </a:lnTo>
                <a:lnTo>
                  <a:pt x="1816" y="2102"/>
                </a:lnTo>
                <a:lnTo>
                  <a:pt x="1818" y="2102"/>
                </a:lnTo>
                <a:lnTo>
                  <a:pt x="1818" y="2100"/>
                </a:lnTo>
                <a:lnTo>
                  <a:pt x="1820" y="2100"/>
                </a:lnTo>
                <a:lnTo>
                  <a:pt x="1820" y="2099"/>
                </a:lnTo>
                <a:lnTo>
                  <a:pt x="1821" y="2099"/>
                </a:lnTo>
                <a:lnTo>
                  <a:pt x="1821" y="2097"/>
                </a:lnTo>
                <a:lnTo>
                  <a:pt x="1823" y="2097"/>
                </a:lnTo>
                <a:lnTo>
                  <a:pt x="1825" y="2097"/>
                </a:lnTo>
                <a:lnTo>
                  <a:pt x="1826" y="2097"/>
                </a:lnTo>
                <a:lnTo>
                  <a:pt x="1826" y="2095"/>
                </a:lnTo>
                <a:lnTo>
                  <a:pt x="1828" y="2095"/>
                </a:lnTo>
                <a:lnTo>
                  <a:pt x="1828" y="2094"/>
                </a:lnTo>
                <a:lnTo>
                  <a:pt x="1830" y="2094"/>
                </a:lnTo>
                <a:lnTo>
                  <a:pt x="1830" y="2092"/>
                </a:lnTo>
                <a:lnTo>
                  <a:pt x="1831" y="2092"/>
                </a:lnTo>
                <a:lnTo>
                  <a:pt x="1833" y="2092"/>
                </a:lnTo>
                <a:lnTo>
                  <a:pt x="1833" y="2090"/>
                </a:lnTo>
                <a:lnTo>
                  <a:pt x="1835" y="2090"/>
                </a:lnTo>
                <a:lnTo>
                  <a:pt x="1836" y="2090"/>
                </a:lnTo>
                <a:lnTo>
                  <a:pt x="1838" y="2089"/>
                </a:lnTo>
                <a:lnTo>
                  <a:pt x="1840" y="2089"/>
                </a:lnTo>
                <a:lnTo>
                  <a:pt x="1840" y="2087"/>
                </a:lnTo>
                <a:lnTo>
                  <a:pt x="1841" y="2087"/>
                </a:lnTo>
                <a:lnTo>
                  <a:pt x="1843" y="2087"/>
                </a:lnTo>
                <a:lnTo>
                  <a:pt x="1843" y="2085"/>
                </a:lnTo>
                <a:lnTo>
                  <a:pt x="1845" y="2085"/>
                </a:lnTo>
                <a:lnTo>
                  <a:pt x="1845" y="2084"/>
                </a:lnTo>
                <a:lnTo>
                  <a:pt x="1846" y="2084"/>
                </a:lnTo>
                <a:lnTo>
                  <a:pt x="1846" y="2082"/>
                </a:lnTo>
                <a:lnTo>
                  <a:pt x="1848" y="2082"/>
                </a:lnTo>
                <a:lnTo>
                  <a:pt x="1848" y="2080"/>
                </a:lnTo>
                <a:lnTo>
                  <a:pt x="1850" y="2080"/>
                </a:lnTo>
                <a:lnTo>
                  <a:pt x="1850" y="2078"/>
                </a:lnTo>
                <a:lnTo>
                  <a:pt x="1851" y="2078"/>
                </a:lnTo>
                <a:lnTo>
                  <a:pt x="1853" y="2078"/>
                </a:lnTo>
                <a:lnTo>
                  <a:pt x="1855" y="2078"/>
                </a:lnTo>
                <a:close/>
                <a:moveTo>
                  <a:pt x="1554" y="2077"/>
                </a:moveTo>
                <a:lnTo>
                  <a:pt x="1554" y="2078"/>
                </a:lnTo>
                <a:lnTo>
                  <a:pt x="1552" y="2078"/>
                </a:lnTo>
                <a:lnTo>
                  <a:pt x="1552" y="2077"/>
                </a:lnTo>
                <a:lnTo>
                  <a:pt x="1554" y="2077"/>
                </a:lnTo>
                <a:close/>
                <a:moveTo>
                  <a:pt x="1566" y="2078"/>
                </a:moveTo>
                <a:lnTo>
                  <a:pt x="1566" y="2077"/>
                </a:lnTo>
                <a:lnTo>
                  <a:pt x="1567" y="2077"/>
                </a:lnTo>
                <a:lnTo>
                  <a:pt x="1566" y="2077"/>
                </a:lnTo>
                <a:lnTo>
                  <a:pt x="1566" y="2078"/>
                </a:lnTo>
                <a:close/>
                <a:moveTo>
                  <a:pt x="1583" y="2077"/>
                </a:moveTo>
                <a:lnTo>
                  <a:pt x="1584" y="2077"/>
                </a:lnTo>
                <a:lnTo>
                  <a:pt x="1586" y="2077"/>
                </a:lnTo>
                <a:lnTo>
                  <a:pt x="1586" y="2078"/>
                </a:lnTo>
                <a:lnTo>
                  <a:pt x="1588" y="2078"/>
                </a:lnTo>
                <a:lnTo>
                  <a:pt x="1588" y="2080"/>
                </a:lnTo>
                <a:lnTo>
                  <a:pt x="1589" y="2080"/>
                </a:lnTo>
                <a:lnTo>
                  <a:pt x="1589" y="2082"/>
                </a:lnTo>
                <a:lnTo>
                  <a:pt x="1591" y="2082"/>
                </a:lnTo>
                <a:lnTo>
                  <a:pt x="1591" y="2084"/>
                </a:lnTo>
                <a:lnTo>
                  <a:pt x="1589" y="2084"/>
                </a:lnTo>
                <a:lnTo>
                  <a:pt x="1589" y="2085"/>
                </a:lnTo>
                <a:lnTo>
                  <a:pt x="1589" y="2084"/>
                </a:lnTo>
                <a:lnTo>
                  <a:pt x="1589" y="2085"/>
                </a:lnTo>
                <a:lnTo>
                  <a:pt x="1588" y="2085"/>
                </a:lnTo>
                <a:lnTo>
                  <a:pt x="1589" y="2085"/>
                </a:lnTo>
                <a:lnTo>
                  <a:pt x="1589" y="2087"/>
                </a:lnTo>
                <a:lnTo>
                  <a:pt x="1588" y="2087"/>
                </a:lnTo>
                <a:lnTo>
                  <a:pt x="1586" y="2087"/>
                </a:lnTo>
                <a:lnTo>
                  <a:pt x="1586" y="2089"/>
                </a:lnTo>
                <a:lnTo>
                  <a:pt x="1584" y="2089"/>
                </a:lnTo>
                <a:lnTo>
                  <a:pt x="1584" y="2087"/>
                </a:lnTo>
                <a:lnTo>
                  <a:pt x="1584" y="2089"/>
                </a:lnTo>
                <a:lnTo>
                  <a:pt x="1584" y="2090"/>
                </a:lnTo>
                <a:lnTo>
                  <a:pt x="1583" y="2090"/>
                </a:lnTo>
                <a:lnTo>
                  <a:pt x="1583" y="2089"/>
                </a:lnTo>
                <a:lnTo>
                  <a:pt x="1584" y="2089"/>
                </a:lnTo>
                <a:lnTo>
                  <a:pt x="1584" y="2087"/>
                </a:lnTo>
                <a:lnTo>
                  <a:pt x="1584" y="2085"/>
                </a:lnTo>
                <a:lnTo>
                  <a:pt x="1584" y="2087"/>
                </a:lnTo>
                <a:lnTo>
                  <a:pt x="1584" y="2085"/>
                </a:lnTo>
                <a:lnTo>
                  <a:pt x="1583" y="2085"/>
                </a:lnTo>
                <a:lnTo>
                  <a:pt x="1583" y="2084"/>
                </a:lnTo>
                <a:lnTo>
                  <a:pt x="1583" y="2085"/>
                </a:lnTo>
                <a:lnTo>
                  <a:pt x="1583" y="2084"/>
                </a:lnTo>
                <a:lnTo>
                  <a:pt x="1583" y="2085"/>
                </a:lnTo>
                <a:lnTo>
                  <a:pt x="1581" y="2085"/>
                </a:lnTo>
                <a:lnTo>
                  <a:pt x="1581" y="2087"/>
                </a:lnTo>
                <a:lnTo>
                  <a:pt x="1579" y="2085"/>
                </a:lnTo>
                <a:lnTo>
                  <a:pt x="1577" y="2085"/>
                </a:lnTo>
                <a:lnTo>
                  <a:pt x="1579" y="2085"/>
                </a:lnTo>
                <a:lnTo>
                  <a:pt x="1579" y="2084"/>
                </a:lnTo>
                <a:lnTo>
                  <a:pt x="1577" y="2084"/>
                </a:lnTo>
                <a:lnTo>
                  <a:pt x="1579" y="2084"/>
                </a:lnTo>
                <a:lnTo>
                  <a:pt x="1579" y="2082"/>
                </a:lnTo>
                <a:lnTo>
                  <a:pt x="1577" y="2082"/>
                </a:lnTo>
                <a:lnTo>
                  <a:pt x="1577" y="2080"/>
                </a:lnTo>
                <a:lnTo>
                  <a:pt x="1579" y="2080"/>
                </a:lnTo>
                <a:lnTo>
                  <a:pt x="1579" y="2078"/>
                </a:lnTo>
                <a:lnTo>
                  <a:pt x="1579" y="2077"/>
                </a:lnTo>
                <a:lnTo>
                  <a:pt x="1581" y="2077"/>
                </a:lnTo>
                <a:lnTo>
                  <a:pt x="1583" y="2077"/>
                </a:lnTo>
                <a:close/>
                <a:moveTo>
                  <a:pt x="1561" y="2077"/>
                </a:moveTo>
                <a:lnTo>
                  <a:pt x="1559" y="2077"/>
                </a:lnTo>
                <a:lnTo>
                  <a:pt x="1561" y="2077"/>
                </a:lnTo>
                <a:close/>
                <a:moveTo>
                  <a:pt x="1562" y="2077"/>
                </a:moveTo>
                <a:lnTo>
                  <a:pt x="1562" y="2075"/>
                </a:lnTo>
                <a:lnTo>
                  <a:pt x="1562" y="2077"/>
                </a:lnTo>
                <a:close/>
                <a:moveTo>
                  <a:pt x="1557" y="2075"/>
                </a:moveTo>
                <a:lnTo>
                  <a:pt x="1557" y="2077"/>
                </a:lnTo>
                <a:lnTo>
                  <a:pt x="1559" y="2077"/>
                </a:lnTo>
                <a:lnTo>
                  <a:pt x="1557" y="2077"/>
                </a:lnTo>
                <a:lnTo>
                  <a:pt x="1557" y="2078"/>
                </a:lnTo>
                <a:lnTo>
                  <a:pt x="1556" y="2078"/>
                </a:lnTo>
                <a:lnTo>
                  <a:pt x="1557" y="2077"/>
                </a:lnTo>
                <a:lnTo>
                  <a:pt x="1556" y="2077"/>
                </a:lnTo>
                <a:lnTo>
                  <a:pt x="1557" y="2077"/>
                </a:lnTo>
                <a:lnTo>
                  <a:pt x="1557" y="2075"/>
                </a:lnTo>
                <a:close/>
                <a:moveTo>
                  <a:pt x="1556" y="2077"/>
                </a:moveTo>
                <a:lnTo>
                  <a:pt x="1556" y="2078"/>
                </a:lnTo>
                <a:lnTo>
                  <a:pt x="1556" y="2080"/>
                </a:lnTo>
                <a:lnTo>
                  <a:pt x="1556" y="2078"/>
                </a:lnTo>
                <a:lnTo>
                  <a:pt x="1554" y="2080"/>
                </a:lnTo>
                <a:lnTo>
                  <a:pt x="1552" y="2080"/>
                </a:lnTo>
                <a:lnTo>
                  <a:pt x="1552" y="2078"/>
                </a:lnTo>
                <a:lnTo>
                  <a:pt x="1552" y="2080"/>
                </a:lnTo>
                <a:lnTo>
                  <a:pt x="1552" y="2078"/>
                </a:lnTo>
                <a:lnTo>
                  <a:pt x="1554" y="2078"/>
                </a:lnTo>
                <a:lnTo>
                  <a:pt x="1554" y="2077"/>
                </a:lnTo>
                <a:lnTo>
                  <a:pt x="1552" y="2077"/>
                </a:lnTo>
                <a:lnTo>
                  <a:pt x="1554" y="2077"/>
                </a:lnTo>
                <a:lnTo>
                  <a:pt x="1554" y="2075"/>
                </a:lnTo>
                <a:lnTo>
                  <a:pt x="1556" y="2075"/>
                </a:lnTo>
                <a:lnTo>
                  <a:pt x="1556" y="2077"/>
                </a:lnTo>
                <a:close/>
                <a:moveTo>
                  <a:pt x="1554" y="2075"/>
                </a:moveTo>
                <a:lnTo>
                  <a:pt x="1554" y="2073"/>
                </a:lnTo>
                <a:lnTo>
                  <a:pt x="1554" y="2075"/>
                </a:lnTo>
                <a:close/>
                <a:moveTo>
                  <a:pt x="1564" y="2075"/>
                </a:moveTo>
                <a:lnTo>
                  <a:pt x="1562" y="2075"/>
                </a:lnTo>
                <a:lnTo>
                  <a:pt x="1561" y="2075"/>
                </a:lnTo>
                <a:lnTo>
                  <a:pt x="1561" y="2073"/>
                </a:lnTo>
                <a:lnTo>
                  <a:pt x="1562" y="2073"/>
                </a:lnTo>
                <a:lnTo>
                  <a:pt x="1564" y="2073"/>
                </a:lnTo>
                <a:lnTo>
                  <a:pt x="1564" y="2075"/>
                </a:lnTo>
                <a:close/>
                <a:moveTo>
                  <a:pt x="1816" y="2073"/>
                </a:moveTo>
                <a:lnTo>
                  <a:pt x="1816" y="2075"/>
                </a:lnTo>
                <a:lnTo>
                  <a:pt x="1816" y="2073"/>
                </a:lnTo>
                <a:close/>
                <a:moveTo>
                  <a:pt x="1593" y="2073"/>
                </a:moveTo>
                <a:lnTo>
                  <a:pt x="1593" y="2075"/>
                </a:lnTo>
                <a:lnTo>
                  <a:pt x="1591" y="2075"/>
                </a:lnTo>
                <a:lnTo>
                  <a:pt x="1591" y="2073"/>
                </a:lnTo>
                <a:lnTo>
                  <a:pt x="1591" y="2072"/>
                </a:lnTo>
                <a:lnTo>
                  <a:pt x="1593" y="2072"/>
                </a:lnTo>
                <a:lnTo>
                  <a:pt x="1593" y="2073"/>
                </a:lnTo>
                <a:close/>
                <a:moveTo>
                  <a:pt x="1249" y="2073"/>
                </a:moveTo>
                <a:lnTo>
                  <a:pt x="1249" y="2072"/>
                </a:lnTo>
                <a:lnTo>
                  <a:pt x="1250" y="2072"/>
                </a:lnTo>
                <a:lnTo>
                  <a:pt x="1249" y="2073"/>
                </a:lnTo>
                <a:close/>
                <a:moveTo>
                  <a:pt x="1562" y="2082"/>
                </a:moveTo>
                <a:lnTo>
                  <a:pt x="1562" y="2080"/>
                </a:lnTo>
                <a:lnTo>
                  <a:pt x="1562" y="2078"/>
                </a:lnTo>
                <a:lnTo>
                  <a:pt x="1564" y="2078"/>
                </a:lnTo>
                <a:lnTo>
                  <a:pt x="1566" y="2078"/>
                </a:lnTo>
                <a:lnTo>
                  <a:pt x="1566" y="2080"/>
                </a:lnTo>
                <a:lnTo>
                  <a:pt x="1567" y="2080"/>
                </a:lnTo>
                <a:lnTo>
                  <a:pt x="1567" y="2078"/>
                </a:lnTo>
                <a:lnTo>
                  <a:pt x="1566" y="2078"/>
                </a:lnTo>
                <a:lnTo>
                  <a:pt x="1567" y="2078"/>
                </a:lnTo>
                <a:lnTo>
                  <a:pt x="1567" y="2077"/>
                </a:lnTo>
                <a:lnTo>
                  <a:pt x="1567" y="2075"/>
                </a:lnTo>
                <a:lnTo>
                  <a:pt x="1566" y="2075"/>
                </a:lnTo>
                <a:lnTo>
                  <a:pt x="1566" y="2077"/>
                </a:lnTo>
                <a:lnTo>
                  <a:pt x="1564" y="2077"/>
                </a:lnTo>
                <a:lnTo>
                  <a:pt x="1564" y="2075"/>
                </a:lnTo>
                <a:lnTo>
                  <a:pt x="1564" y="2073"/>
                </a:lnTo>
                <a:lnTo>
                  <a:pt x="1566" y="2073"/>
                </a:lnTo>
                <a:lnTo>
                  <a:pt x="1567" y="2073"/>
                </a:lnTo>
                <a:lnTo>
                  <a:pt x="1569" y="2073"/>
                </a:lnTo>
                <a:lnTo>
                  <a:pt x="1569" y="2072"/>
                </a:lnTo>
                <a:lnTo>
                  <a:pt x="1571" y="2072"/>
                </a:lnTo>
                <a:lnTo>
                  <a:pt x="1572" y="2072"/>
                </a:lnTo>
                <a:lnTo>
                  <a:pt x="1572" y="2073"/>
                </a:lnTo>
                <a:lnTo>
                  <a:pt x="1574" y="2073"/>
                </a:lnTo>
                <a:lnTo>
                  <a:pt x="1576" y="2073"/>
                </a:lnTo>
                <a:lnTo>
                  <a:pt x="1576" y="2075"/>
                </a:lnTo>
                <a:lnTo>
                  <a:pt x="1576" y="2077"/>
                </a:lnTo>
                <a:lnTo>
                  <a:pt x="1576" y="2075"/>
                </a:lnTo>
                <a:lnTo>
                  <a:pt x="1574" y="2075"/>
                </a:lnTo>
                <a:lnTo>
                  <a:pt x="1574" y="2077"/>
                </a:lnTo>
                <a:lnTo>
                  <a:pt x="1576" y="2077"/>
                </a:lnTo>
                <a:lnTo>
                  <a:pt x="1576" y="2078"/>
                </a:lnTo>
                <a:lnTo>
                  <a:pt x="1576" y="2080"/>
                </a:lnTo>
                <a:lnTo>
                  <a:pt x="1574" y="2082"/>
                </a:lnTo>
                <a:lnTo>
                  <a:pt x="1574" y="2084"/>
                </a:lnTo>
                <a:lnTo>
                  <a:pt x="1574" y="2085"/>
                </a:lnTo>
                <a:lnTo>
                  <a:pt x="1572" y="2084"/>
                </a:lnTo>
                <a:lnTo>
                  <a:pt x="1572" y="2085"/>
                </a:lnTo>
                <a:lnTo>
                  <a:pt x="1571" y="2085"/>
                </a:lnTo>
                <a:lnTo>
                  <a:pt x="1571" y="2084"/>
                </a:lnTo>
                <a:lnTo>
                  <a:pt x="1569" y="2084"/>
                </a:lnTo>
                <a:lnTo>
                  <a:pt x="1571" y="2084"/>
                </a:lnTo>
                <a:lnTo>
                  <a:pt x="1571" y="2085"/>
                </a:lnTo>
                <a:lnTo>
                  <a:pt x="1571" y="2087"/>
                </a:lnTo>
                <a:lnTo>
                  <a:pt x="1569" y="2087"/>
                </a:lnTo>
                <a:lnTo>
                  <a:pt x="1567" y="2087"/>
                </a:lnTo>
                <a:lnTo>
                  <a:pt x="1567" y="2085"/>
                </a:lnTo>
                <a:lnTo>
                  <a:pt x="1566" y="2085"/>
                </a:lnTo>
                <a:lnTo>
                  <a:pt x="1566" y="2084"/>
                </a:lnTo>
                <a:lnTo>
                  <a:pt x="1566" y="2082"/>
                </a:lnTo>
                <a:lnTo>
                  <a:pt x="1564" y="2082"/>
                </a:lnTo>
                <a:lnTo>
                  <a:pt x="1562" y="2082"/>
                </a:lnTo>
                <a:close/>
                <a:moveTo>
                  <a:pt x="1559" y="2072"/>
                </a:moveTo>
                <a:lnTo>
                  <a:pt x="1561" y="2072"/>
                </a:lnTo>
                <a:lnTo>
                  <a:pt x="1559" y="2072"/>
                </a:lnTo>
                <a:lnTo>
                  <a:pt x="1557" y="2072"/>
                </a:lnTo>
                <a:lnTo>
                  <a:pt x="1559" y="2072"/>
                </a:lnTo>
                <a:close/>
                <a:moveTo>
                  <a:pt x="1566" y="2072"/>
                </a:moveTo>
                <a:lnTo>
                  <a:pt x="1567" y="2072"/>
                </a:lnTo>
                <a:lnTo>
                  <a:pt x="1566" y="2072"/>
                </a:lnTo>
                <a:close/>
                <a:moveTo>
                  <a:pt x="1249" y="2072"/>
                </a:moveTo>
                <a:lnTo>
                  <a:pt x="1250" y="2072"/>
                </a:lnTo>
                <a:lnTo>
                  <a:pt x="1249" y="2072"/>
                </a:lnTo>
                <a:close/>
                <a:moveTo>
                  <a:pt x="1598" y="2070"/>
                </a:moveTo>
                <a:lnTo>
                  <a:pt x="1599" y="2070"/>
                </a:lnTo>
                <a:lnTo>
                  <a:pt x="1599" y="2072"/>
                </a:lnTo>
                <a:lnTo>
                  <a:pt x="1601" y="2072"/>
                </a:lnTo>
                <a:lnTo>
                  <a:pt x="1603" y="2072"/>
                </a:lnTo>
                <a:lnTo>
                  <a:pt x="1603" y="2073"/>
                </a:lnTo>
                <a:lnTo>
                  <a:pt x="1604" y="2073"/>
                </a:lnTo>
                <a:lnTo>
                  <a:pt x="1606" y="2073"/>
                </a:lnTo>
                <a:lnTo>
                  <a:pt x="1606" y="2075"/>
                </a:lnTo>
                <a:lnTo>
                  <a:pt x="1606" y="2077"/>
                </a:lnTo>
                <a:lnTo>
                  <a:pt x="1608" y="2077"/>
                </a:lnTo>
                <a:lnTo>
                  <a:pt x="1608" y="2078"/>
                </a:lnTo>
                <a:lnTo>
                  <a:pt x="1608" y="2080"/>
                </a:lnTo>
                <a:lnTo>
                  <a:pt x="1609" y="2080"/>
                </a:lnTo>
                <a:lnTo>
                  <a:pt x="1608" y="2080"/>
                </a:lnTo>
                <a:lnTo>
                  <a:pt x="1608" y="2082"/>
                </a:lnTo>
                <a:lnTo>
                  <a:pt x="1609" y="2082"/>
                </a:lnTo>
                <a:lnTo>
                  <a:pt x="1609" y="2084"/>
                </a:lnTo>
                <a:lnTo>
                  <a:pt x="1609" y="2085"/>
                </a:lnTo>
                <a:lnTo>
                  <a:pt x="1609" y="2087"/>
                </a:lnTo>
                <a:lnTo>
                  <a:pt x="1608" y="2087"/>
                </a:lnTo>
                <a:lnTo>
                  <a:pt x="1608" y="2089"/>
                </a:lnTo>
                <a:lnTo>
                  <a:pt x="1608" y="2090"/>
                </a:lnTo>
                <a:lnTo>
                  <a:pt x="1608" y="2092"/>
                </a:lnTo>
                <a:lnTo>
                  <a:pt x="1608" y="2094"/>
                </a:lnTo>
                <a:lnTo>
                  <a:pt x="1608" y="2095"/>
                </a:lnTo>
                <a:lnTo>
                  <a:pt x="1609" y="2095"/>
                </a:lnTo>
                <a:lnTo>
                  <a:pt x="1609" y="2097"/>
                </a:lnTo>
                <a:lnTo>
                  <a:pt x="1611" y="2097"/>
                </a:lnTo>
                <a:lnTo>
                  <a:pt x="1611" y="2099"/>
                </a:lnTo>
                <a:lnTo>
                  <a:pt x="1613" y="2099"/>
                </a:lnTo>
                <a:lnTo>
                  <a:pt x="1614" y="2099"/>
                </a:lnTo>
                <a:lnTo>
                  <a:pt x="1616" y="2099"/>
                </a:lnTo>
                <a:lnTo>
                  <a:pt x="1618" y="2099"/>
                </a:lnTo>
                <a:lnTo>
                  <a:pt x="1619" y="2099"/>
                </a:lnTo>
                <a:lnTo>
                  <a:pt x="1621" y="2099"/>
                </a:lnTo>
                <a:lnTo>
                  <a:pt x="1621" y="2100"/>
                </a:lnTo>
                <a:lnTo>
                  <a:pt x="1623" y="2100"/>
                </a:lnTo>
                <a:lnTo>
                  <a:pt x="1624" y="2102"/>
                </a:lnTo>
                <a:lnTo>
                  <a:pt x="1626" y="2102"/>
                </a:lnTo>
                <a:lnTo>
                  <a:pt x="1626" y="2104"/>
                </a:lnTo>
                <a:lnTo>
                  <a:pt x="1628" y="2104"/>
                </a:lnTo>
                <a:lnTo>
                  <a:pt x="1628" y="2105"/>
                </a:lnTo>
                <a:lnTo>
                  <a:pt x="1626" y="2105"/>
                </a:lnTo>
                <a:lnTo>
                  <a:pt x="1628" y="2105"/>
                </a:lnTo>
                <a:lnTo>
                  <a:pt x="1628" y="2107"/>
                </a:lnTo>
                <a:lnTo>
                  <a:pt x="1629" y="2107"/>
                </a:lnTo>
                <a:lnTo>
                  <a:pt x="1629" y="2109"/>
                </a:lnTo>
                <a:lnTo>
                  <a:pt x="1629" y="2110"/>
                </a:lnTo>
                <a:lnTo>
                  <a:pt x="1628" y="2110"/>
                </a:lnTo>
                <a:lnTo>
                  <a:pt x="1626" y="2112"/>
                </a:lnTo>
                <a:lnTo>
                  <a:pt x="1626" y="2110"/>
                </a:lnTo>
                <a:lnTo>
                  <a:pt x="1626" y="2112"/>
                </a:lnTo>
                <a:lnTo>
                  <a:pt x="1628" y="2112"/>
                </a:lnTo>
                <a:lnTo>
                  <a:pt x="1626" y="2112"/>
                </a:lnTo>
                <a:lnTo>
                  <a:pt x="1628" y="2112"/>
                </a:lnTo>
                <a:lnTo>
                  <a:pt x="1628" y="2114"/>
                </a:lnTo>
                <a:lnTo>
                  <a:pt x="1628" y="2115"/>
                </a:lnTo>
                <a:lnTo>
                  <a:pt x="1628" y="2117"/>
                </a:lnTo>
                <a:lnTo>
                  <a:pt x="1626" y="2117"/>
                </a:lnTo>
                <a:lnTo>
                  <a:pt x="1628" y="2117"/>
                </a:lnTo>
                <a:lnTo>
                  <a:pt x="1626" y="2117"/>
                </a:lnTo>
                <a:lnTo>
                  <a:pt x="1628" y="2117"/>
                </a:lnTo>
                <a:lnTo>
                  <a:pt x="1628" y="2119"/>
                </a:lnTo>
                <a:lnTo>
                  <a:pt x="1628" y="2120"/>
                </a:lnTo>
                <a:lnTo>
                  <a:pt x="1628" y="2122"/>
                </a:lnTo>
                <a:lnTo>
                  <a:pt x="1629" y="2122"/>
                </a:lnTo>
                <a:lnTo>
                  <a:pt x="1628" y="2122"/>
                </a:lnTo>
                <a:lnTo>
                  <a:pt x="1628" y="2124"/>
                </a:lnTo>
                <a:lnTo>
                  <a:pt x="1628" y="2125"/>
                </a:lnTo>
                <a:lnTo>
                  <a:pt x="1626" y="2125"/>
                </a:lnTo>
                <a:lnTo>
                  <a:pt x="1626" y="2127"/>
                </a:lnTo>
                <a:lnTo>
                  <a:pt x="1628" y="2127"/>
                </a:lnTo>
                <a:lnTo>
                  <a:pt x="1628" y="2125"/>
                </a:lnTo>
                <a:lnTo>
                  <a:pt x="1628" y="2127"/>
                </a:lnTo>
                <a:lnTo>
                  <a:pt x="1628" y="2129"/>
                </a:lnTo>
                <a:lnTo>
                  <a:pt x="1629" y="2129"/>
                </a:lnTo>
                <a:lnTo>
                  <a:pt x="1631" y="2130"/>
                </a:lnTo>
                <a:lnTo>
                  <a:pt x="1631" y="2132"/>
                </a:lnTo>
                <a:lnTo>
                  <a:pt x="1631" y="2134"/>
                </a:lnTo>
                <a:lnTo>
                  <a:pt x="1631" y="2135"/>
                </a:lnTo>
                <a:lnTo>
                  <a:pt x="1631" y="2137"/>
                </a:lnTo>
                <a:lnTo>
                  <a:pt x="1631" y="2139"/>
                </a:lnTo>
                <a:lnTo>
                  <a:pt x="1633" y="2139"/>
                </a:lnTo>
                <a:lnTo>
                  <a:pt x="1633" y="2140"/>
                </a:lnTo>
                <a:lnTo>
                  <a:pt x="1634" y="2140"/>
                </a:lnTo>
                <a:lnTo>
                  <a:pt x="1634" y="2142"/>
                </a:lnTo>
                <a:lnTo>
                  <a:pt x="1636" y="2142"/>
                </a:lnTo>
                <a:lnTo>
                  <a:pt x="1636" y="2144"/>
                </a:lnTo>
                <a:lnTo>
                  <a:pt x="1634" y="2144"/>
                </a:lnTo>
                <a:lnTo>
                  <a:pt x="1633" y="2144"/>
                </a:lnTo>
                <a:lnTo>
                  <a:pt x="1631" y="2144"/>
                </a:lnTo>
                <a:lnTo>
                  <a:pt x="1629" y="2144"/>
                </a:lnTo>
                <a:lnTo>
                  <a:pt x="1629" y="2142"/>
                </a:lnTo>
                <a:lnTo>
                  <a:pt x="1628" y="2142"/>
                </a:lnTo>
                <a:lnTo>
                  <a:pt x="1626" y="2142"/>
                </a:lnTo>
                <a:lnTo>
                  <a:pt x="1624" y="2142"/>
                </a:lnTo>
                <a:lnTo>
                  <a:pt x="1623" y="2142"/>
                </a:lnTo>
                <a:lnTo>
                  <a:pt x="1621" y="2142"/>
                </a:lnTo>
                <a:lnTo>
                  <a:pt x="1621" y="2140"/>
                </a:lnTo>
                <a:lnTo>
                  <a:pt x="1619" y="2140"/>
                </a:lnTo>
                <a:lnTo>
                  <a:pt x="1619" y="2139"/>
                </a:lnTo>
                <a:lnTo>
                  <a:pt x="1619" y="2137"/>
                </a:lnTo>
                <a:lnTo>
                  <a:pt x="1618" y="2137"/>
                </a:lnTo>
                <a:lnTo>
                  <a:pt x="1616" y="2137"/>
                </a:lnTo>
                <a:lnTo>
                  <a:pt x="1616" y="2139"/>
                </a:lnTo>
                <a:lnTo>
                  <a:pt x="1614" y="2139"/>
                </a:lnTo>
                <a:lnTo>
                  <a:pt x="1614" y="2137"/>
                </a:lnTo>
                <a:lnTo>
                  <a:pt x="1613" y="2137"/>
                </a:lnTo>
                <a:lnTo>
                  <a:pt x="1611" y="2137"/>
                </a:lnTo>
                <a:lnTo>
                  <a:pt x="1611" y="2135"/>
                </a:lnTo>
                <a:lnTo>
                  <a:pt x="1609" y="2135"/>
                </a:lnTo>
                <a:lnTo>
                  <a:pt x="1608" y="2135"/>
                </a:lnTo>
                <a:lnTo>
                  <a:pt x="1608" y="2134"/>
                </a:lnTo>
                <a:lnTo>
                  <a:pt x="1606" y="2134"/>
                </a:lnTo>
                <a:lnTo>
                  <a:pt x="1608" y="2132"/>
                </a:lnTo>
                <a:lnTo>
                  <a:pt x="1606" y="2132"/>
                </a:lnTo>
                <a:lnTo>
                  <a:pt x="1606" y="2134"/>
                </a:lnTo>
                <a:lnTo>
                  <a:pt x="1606" y="2132"/>
                </a:lnTo>
                <a:lnTo>
                  <a:pt x="1604" y="2132"/>
                </a:lnTo>
                <a:lnTo>
                  <a:pt x="1603" y="2132"/>
                </a:lnTo>
                <a:lnTo>
                  <a:pt x="1601" y="2132"/>
                </a:lnTo>
                <a:lnTo>
                  <a:pt x="1599" y="2130"/>
                </a:lnTo>
                <a:lnTo>
                  <a:pt x="1601" y="2130"/>
                </a:lnTo>
                <a:lnTo>
                  <a:pt x="1599" y="2130"/>
                </a:lnTo>
                <a:lnTo>
                  <a:pt x="1599" y="2129"/>
                </a:lnTo>
                <a:lnTo>
                  <a:pt x="1599" y="2130"/>
                </a:lnTo>
                <a:lnTo>
                  <a:pt x="1598" y="2130"/>
                </a:lnTo>
                <a:lnTo>
                  <a:pt x="1596" y="2130"/>
                </a:lnTo>
                <a:lnTo>
                  <a:pt x="1598" y="2130"/>
                </a:lnTo>
                <a:lnTo>
                  <a:pt x="1596" y="2129"/>
                </a:lnTo>
                <a:lnTo>
                  <a:pt x="1596" y="2130"/>
                </a:lnTo>
                <a:lnTo>
                  <a:pt x="1596" y="2129"/>
                </a:lnTo>
                <a:lnTo>
                  <a:pt x="1594" y="2130"/>
                </a:lnTo>
                <a:lnTo>
                  <a:pt x="1594" y="2129"/>
                </a:lnTo>
                <a:lnTo>
                  <a:pt x="1594" y="2127"/>
                </a:lnTo>
                <a:lnTo>
                  <a:pt x="1593" y="2127"/>
                </a:lnTo>
                <a:lnTo>
                  <a:pt x="1593" y="2129"/>
                </a:lnTo>
                <a:lnTo>
                  <a:pt x="1591" y="2129"/>
                </a:lnTo>
                <a:lnTo>
                  <a:pt x="1593" y="2129"/>
                </a:lnTo>
                <a:lnTo>
                  <a:pt x="1593" y="2127"/>
                </a:lnTo>
                <a:lnTo>
                  <a:pt x="1591" y="2127"/>
                </a:lnTo>
                <a:lnTo>
                  <a:pt x="1589" y="2127"/>
                </a:lnTo>
                <a:lnTo>
                  <a:pt x="1588" y="2127"/>
                </a:lnTo>
                <a:lnTo>
                  <a:pt x="1588" y="2125"/>
                </a:lnTo>
                <a:lnTo>
                  <a:pt x="1586" y="2125"/>
                </a:lnTo>
                <a:lnTo>
                  <a:pt x="1586" y="2124"/>
                </a:lnTo>
                <a:lnTo>
                  <a:pt x="1584" y="2124"/>
                </a:lnTo>
                <a:lnTo>
                  <a:pt x="1584" y="2122"/>
                </a:lnTo>
                <a:lnTo>
                  <a:pt x="1584" y="2120"/>
                </a:lnTo>
                <a:lnTo>
                  <a:pt x="1586" y="2120"/>
                </a:lnTo>
                <a:lnTo>
                  <a:pt x="1584" y="2120"/>
                </a:lnTo>
                <a:lnTo>
                  <a:pt x="1586" y="2120"/>
                </a:lnTo>
                <a:lnTo>
                  <a:pt x="1588" y="2120"/>
                </a:lnTo>
                <a:lnTo>
                  <a:pt x="1589" y="2120"/>
                </a:lnTo>
                <a:lnTo>
                  <a:pt x="1589" y="2122"/>
                </a:lnTo>
                <a:lnTo>
                  <a:pt x="1589" y="2120"/>
                </a:lnTo>
                <a:lnTo>
                  <a:pt x="1588" y="2120"/>
                </a:lnTo>
                <a:lnTo>
                  <a:pt x="1586" y="2120"/>
                </a:lnTo>
                <a:lnTo>
                  <a:pt x="1586" y="2119"/>
                </a:lnTo>
                <a:lnTo>
                  <a:pt x="1584" y="2119"/>
                </a:lnTo>
                <a:lnTo>
                  <a:pt x="1583" y="2119"/>
                </a:lnTo>
                <a:lnTo>
                  <a:pt x="1583" y="2117"/>
                </a:lnTo>
                <a:lnTo>
                  <a:pt x="1584" y="2117"/>
                </a:lnTo>
                <a:lnTo>
                  <a:pt x="1583" y="2117"/>
                </a:lnTo>
                <a:lnTo>
                  <a:pt x="1581" y="2117"/>
                </a:lnTo>
                <a:lnTo>
                  <a:pt x="1581" y="2115"/>
                </a:lnTo>
                <a:lnTo>
                  <a:pt x="1579" y="2115"/>
                </a:lnTo>
                <a:lnTo>
                  <a:pt x="1579" y="2114"/>
                </a:lnTo>
                <a:lnTo>
                  <a:pt x="1577" y="2114"/>
                </a:lnTo>
                <a:lnTo>
                  <a:pt x="1579" y="2114"/>
                </a:lnTo>
                <a:lnTo>
                  <a:pt x="1577" y="2114"/>
                </a:lnTo>
                <a:lnTo>
                  <a:pt x="1577" y="2112"/>
                </a:lnTo>
                <a:lnTo>
                  <a:pt x="1576" y="2112"/>
                </a:lnTo>
                <a:lnTo>
                  <a:pt x="1576" y="2110"/>
                </a:lnTo>
                <a:lnTo>
                  <a:pt x="1574" y="2110"/>
                </a:lnTo>
                <a:lnTo>
                  <a:pt x="1574" y="2109"/>
                </a:lnTo>
                <a:lnTo>
                  <a:pt x="1576" y="2109"/>
                </a:lnTo>
                <a:lnTo>
                  <a:pt x="1576" y="2107"/>
                </a:lnTo>
                <a:lnTo>
                  <a:pt x="1574" y="2107"/>
                </a:lnTo>
                <a:lnTo>
                  <a:pt x="1574" y="2105"/>
                </a:lnTo>
                <a:lnTo>
                  <a:pt x="1576" y="2105"/>
                </a:lnTo>
                <a:lnTo>
                  <a:pt x="1577" y="2105"/>
                </a:lnTo>
                <a:lnTo>
                  <a:pt x="1577" y="2104"/>
                </a:lnTo>
                <a:lnTo>
                  <a:pt x="1576" y="2104"/>
                </a:lnTo>
                <a:lnTo>
                  <a:pt x="1577" y="2104"/>
                </a:lnTo>
                <a:lnTo>
                  <a:pt x="1576" y="2104"/>
                </a:lnTo>
                <a:lnTo>
                  <a:pt x="1576" y="2102"/>
                </a:lnTo>
                <a:lnTo>
                  <a:pt x="1577" y="2102"/>
                </a:lnTo>
                <a:lnTo>
                  <a:pt x="1579" y="2102"/>
                </a:lnTo>
                <a:lnTo>
                  <a:pt x="1579" y="2100"/>
                </a:lnTo>
                <a:lnTo>
                  <a:pt x="1581" y="2100"/>
                </a:lnTo>
                <a:lnTo>
                  <a:pt x="1579" y="2100"/>
                </a:lnTo>
                <a:lnTo>
                  <a:pt x="1577" y="2100"/>
                </a:lnTo>
                <a:lnTo>
                  <a:pt x="1576" y="2100"/>
                </a:lnTo>
                <a:lnTo>
                  <a:pt x="1576" y="2099"/>
                </a:lnTo>
                <a:lnTo>
                  <a:pt x="1577" y="2099"/>
                </a:lnTo>
                <a:lnTo>
                  <a:pt x="1579" y="2099"/>
                </a:lnTo>
                <a:lnTo>
                  <a:pt x="1579" y="2097"/>
                </a:lnTo>
                <a:lnTo>
                  <a:pt x="1581" y="2097"/>
                </a:lnTo>
                <a:lnTo>
                  <a:pt x="1581" y="2095"/>
                </a:lnTo>
                <a:lnTo>
                  <a:pt x="1583" y="2095"/>
                </a:lnTo>
                <a:lnTo>
                  <a:pt x="1583" y="2094"/>
                </a:lnTo>
                <a:lnTo>
                  <a:pt x="1584" y="2094"/>
                </a:lnTo>
                <a:lnTo>
                  <a:pt x="1584" y="2092"/>
                </a:lnTo>
                <a:lnTo>
                  <a:pt x="1586" y="2092"/>
                </a:lnTo>
                <a:lnTo>
                  <a:pt x="1588" y="2092"/>
                </a:lnTo>
                <a:lnTo>
                  <a:pt x="1588" y="2090"/>
                </a:lnTo>
                <a:lnTo>
                  <a:pt x="1589" y="2090"/>
                </a:lnTo>
                <a:lnTo>
                  <a:pt x="1589" y="2089"/>
                </a:lnTo>
                <a:lnTo>
                  <a:pt x="1591" y="2089"/>
                </a:lnTo>
                <a:lnTo>
                  <a:pt x="1593" y="2089"/>
                </a:lnTo>
                <a:lnTo>
                  <a:pt x="1594" y="2089"/>
                </a:lnTo>
                <a:lnTo>
                  <a:pt x="1593" y="2089"/>
                </a:lnTo>
                <a:lnTo>
                  <a:pt x="1594" y="2089"/>
                </a:lnTo>
                <a:lnTo>
                  <a:pt x="1594" y="2090"/>
                </a:lnTo>
                <a:lnTo>
                  <a:pt x="1594" y="2089"/>
                </a:lnTo>
                <a:lnTo>
                  <a:pt x="1594" y="2087"/>
                </a:lnTo>
                <a:lnTo>
                  <a:pt x="1594" y="2085"/>
                </a:lnTo>
                <a:lnTo>
                  <a:pt x="1596" y="2085"/>
                </a:lnTo>
                <a:lnTo>
                  <a:pt x="1596" y="2087"/>
                </a:lnTo>
                <a:lnTo>
                  <a:pt x="1598" y="2087"/>
                </a:lnTo>
                <a:lnTo>
                  <a:pt x="1598" y="2085"/>
                </a:lnTo>
                <a:lnTo>
                  <a:pt x="1596" y="2085"/>
                </a:lnTo>
                <a:lnTo>
                  <a:pt x="1598" y="2085"/>
                </a:lnTo>
                <a:lnTo>
                  <a:pt x="1596" y="2085"/>
                </a:lnTo>
                <a:lnTo>
                  <a:pt x="1596" y="2084"/>
                </a:lnTo>
                <a:lnTo>
                  <a:pt x="1594" y="2084"/>
                </a:lnTo>
                <a:lnTo>
                  <a:pt x="1594" y="2082"/>
                </a:lnTo>
                <a:lnTo>
                  <a:pt x="1593" y="2080"/>
                </a:lnTo>
                <a:lnTo>
                  <a:pt x="1593" y="2078"/>
                </a:lnTo>
                <a:lnTo>
                  <a:pt x="1591" y="2078"/>
                </a:lnTo>
                <a:lnTo>
                  <a:pt x="1591" y="2077"/>
                </a:lnTo>
                <a:lnTo>
                  <a:pt x="1593" y="2077"/>
                </a:lnTo>
                <a:lnTo>
                  <a:pt x="1593" y="2075"/>
                </a:lnTo>
                <a:lnTo>
                  <a:pt x="1594" y="2075"/>
                </a:lnTo>
                <a:lnTo>
                  <a:pt x="1594" y="2073"/>
                </a:lnTo>
                <a:lnTo>
                  <a:pt x="1593" y="2073"/>
                </a:lnTo>
                <a:lnTo>
                  <a:pt x="1593" y="2072"/>
                </a:lnTo>
                <a:lnTo>
                  <a:pt x="1594" y="2072"/>
                </a:lnTo>
                <a:lnTo>
                  <a:pt x="1596" y="2072"/>
                </a:lnTo>
                <a:lnTo>
                  <a:pt x="1596" y="2070"/>
                </a:lnTo>
                <a:lnTo>
                  <a:pt x="1596" y="2072"/>
                </a:lnTo>
                <a:lnTo>
                  <a:pt x="1596" y="2070"/>
                </a:lnTo>
                <a:lnTo>
                  <a:pt x="1598" y="2070"/>
                </a:lnTo>
                <a:close/>
                <a:moveTo>
                  <a:pt x="1581" y="2070"/>
                </a:moveTo>
                <a:lnTo>
                  <a:pt x="1583" y="2070"/>
                </a:lnTo>
                <a:lnTo>
                  <a:pt x="1583" y="2072"/>
                </a:lnTo>
                <a:lnTo>
                  <a:pt x="1581" y="2072"/>
                </a:lnTo>
                <a:lnTo>
                  <a:pt x="1579" y="2072"/>
                </a:lnTo>
                <a:lnTo>
                  <a:pt x="1579" y="2070"/>
                </a:lnTo>
                <a:lnTo>
                  <a:pt x="1581" y="2070"/>
                </a:lnTo>
                <a:close/>
                <a:moveTo>
                  <a:pt x="1583" y="2070"/>
                </a:moveTo>
                <a:lnTo>
                  <a:pt x="1584" y="2070"/>
                </a:lnTo>
                <a:lnTo>
                  <a:pt x="1583" y="2070"/>
                </a:lnTo>
                <a:close/>
                <a:moveTo>
                  <a:pt x="1584" y="2070"/>
                </a:moveTo>
                <a:lnTo>
                  <a:pt x="1586" y="2070"/>
                </a:lnTo>
                <a:lnTo>
                  <a:pt x="1584" y="2070"/>
                </a:lnTo>
                <a:close/>
                <a:moveTo>
                  <a:pt x="1556" y="2070"/>
                </a:moveTo>
                <a:lnTo>
                  <a:pt x="1556" y="2068"/>
                </a:lnTo>
                <a:lnTo>
                  <a:pt x="1557" y="2068"/>
                </a:lnTo>
                <a:lnTo>
                  <a:pt x="1557" y="2070"/>
                </a:lnTo>
                <a:lnTo>
                  <a:pt x="1556" y="2070"/>
                </a:lnTo>
                <a:close/>
                <a:moveTo>
                  <a:pt x="1564" y="2070"/>
                </a:moveTo>
                <a:lnTo>
                  <a:pt x="1562" y="2070"/>
                </a:lnTo>
                <a:lnTo>
                  <a:pt x="1564" y="2070"/>
                </a:lnTo>
                <a:lnTo>
                  <a:pt x="1564" y="2072"/>
                </a:lnTo>
                <a:lnTo>
                  <a:pt x="1566" y="2072"/>
                </a:lnTo>
                <a:lnTo>
                  <a:pt x="1566" y="2073"/>
                </a:lnTo>
                <a:lnTo>
                  <a:pt x="1564" y="2073"/>
                </a:lnTo>
                <a:lnTo>
                  <a:pt x="1562" y="2073"/>
                </a:lnTo>
                <a:lnTo>
                  <a:pt x="1562" y="2072"/>
                </a:lnTo>
                <a:lnTo>
                  <a:pt x="1562" y="2073"/>
                </a:lnTo>
                <a:lnTo>
                  <a:pt x="1561" y="2073"/>
                </a:lnTo>
                <a:lnTo>
                  <a:pt x="1561" y="2072"/>
                </a:lnTo>
                <a:lnTo>
                  <a:pt x="1562" y="2072"/>
                </a:lnTo>
                <a:lnTo>
                  <a:pt x="1562" y="2070"/>
                </a:lnTo>
                <a:lnTo>
                  <a:pt x="1561" y="2070"/>
                </a:lnTo>
                <a:lnTo>
                  <a:pt x="1562" y="2070"/>
                </a:lnTo>
                <a:lnTo>
                  <a:pt x="1562" y="2068"/>
                </a:lnTo>
                <a:lnTo>
                  <a:pt x="1564" y="2068"/>
                </a:lnTo>
                <a:lnTo>
                  <a:pt x="1564" y="2070"/>
                </a:lnTo>
                <a:close/>
                <a:moveTo>
                  <a:pt x="1583" y="2068"/>
                </a:moveTo>
                <a:lnTo>
                  <a:pt x="1584" y="2068"/>
                </a:lnTo>
                <a:lnTo>
                  <a:pt x="1583" y="2068"/>
                </a:lnTo>
                <a:close/>
                <a:moveTo>
                  <a:pt x="1561" y="2070"/>
                </a:moveTo>
                <a:lnTo>
                  <a:pt x="1559" y="2070"/>
                </a:lnTo>
                <a:lnTo>
                  <a:pt x="1559" y="2072"/>
                </a:lnTo>
                <a:lnTo>
                  <a:pt x="1557" y="2072"/>
                </a:lnTo>
                <a:lnTo>
                  <a:pt x="1557" y="2070"/>
                </a:lnTo>
                <a:lnTo>
                  <a:pt x="1559" y="2070"/>
                </a:lnTo>
                <a:lnTo>
                  <a:pt x="1557" y="2070"/>
                </a:lnTo>
                <a:lnTo>
                  <a:pt x="1557" y="2068"/>
                </a:lnTo>
                <a:lnTo>
                  <a:pt x="1559" y="2068"/>
                </a:lnTo>
                <a:lnTo>
                  <a:pt x="1559" y="2067"/>
                </a:lnTo>
                <a:lnTo>
                  <a:pt x="1559" y="2068"/>
                </a:lnTo>
                <a:lnTo>
                  <a:pt x="1561" y="2068"/>
                </a:lnTo>
                <a:lnTo>
                  <a:pt x="1561" y="2070"/>
                </a:lnTo>
                <a:close/>
                <a:moveTo>
                  <a:pt x="1579" y="2068"/>
                </a:moveTo>
                <a:lnTo>
                  <a:pt x="1579" y="2067"/>
                </a:lnTo>
                <a:lnTo>
                  <a:pt x="1581" y="2067"/>
                </a:lnTo>
                <a:lnTo>
                  <a:pt x="1579" y="2067"/>
                </a:lnTo>
                <a:lnTo>
                  <a:pt x="1579" y="2068"/>
                </a:lnTo>
                <a:close/>
                <a:moveTo>
                  <a:pt x="1584" y="2065"/>
                </a:moveTo>
                <a:lnTo>
                  <a:pt x="1584" y="2067"/>
                </a:lnTo>
                <a:lnTo>
                  <a:pt x="1584" y="2065"/>
                </a:lnTo>
                <a:close/>
                <a:moveTo>
                  <a:pt x="1559" y="2065"/>
                </a:moveTo>
                <a:lnTo>
                  <a:pt x="1559" y="2067"/>
                </a:lnTo>
                <a:lnTo>
                  <a:pt x="1557" y="2067"/>
                </a:lnTo>
                <a:lnTo>
                  <a:pt x="1557" y="2065"/>
                </a:lnTo>
                <a:lnTo>
                  <a:pt x="1559" y="2065"/>
                </a:lnTo>
                <a:close/>
                <a:moveTo>
                  <a:pt x="1571" y="2067"/>
                </a:moveTo>
                <a:lnTo>
                  <a:pt x="1569" y="2067"/>
                </a:lnTo>
                <a:lnTo>
                  <a:pt x="1571" y="2067"/>
                </a:lnTo>
                <a:lnTo>
                  <a:pt x="1571" y="2065"/>
                </a:lnTo>
                <a:lnTo>
                  <a:pt x="1571" y="2067"/>
                </a:lnTo>
                <a:close/>
                <a:moveTo>
                  <a:pt x="1577" y="2067"/>
                </a:moveTo>
                <a:lnTo>
                  <a:pt x="1576" y="2067"/>
                </a:lnTo>
                <a:lnTo>
                  <a:pt x="1576" y="2065"/>
                </a:lnTo>
                <a:lnTo>
                  <a:pt x="1577" y="2065"/>
                </a:lnTo>
                <a:lnTo>
                  <a:pt x="1577" y="2067"/>
                </a:lnTo>
                <a:close/>
                <a:moveTo>
                  <a:pt x="1577" y="2067"/>
                </a:moveTo>
                <a:lnTo>
                  <a:pt x="1577" y="2065"/>
                </a:lnTo>
                <a:lnTo>
                  <a:pt x="1577" y="2067"/>
                </a:lnTo>
                <a:close/>
                <a:moveTo>
                  <a:pt x="1581" y="2065"/>
                </a:moveTo>
                <a:lnTo>
                  <a:pt x="1581" y="2067"/>
                </a:lnTo>
                <a:lnTo>
                  <a:pt x="1579" y="2067"/>
                </a:lnTo>
                <a:lnTo>
                  <a:pt x="1577" y="2067"/>
                </a:lnTo>
                <a:lnTo>
                  <a:pt x="1579" y="2067"/>
                </a:lnTo>
                <a:lnTo>
                  <a:pt x="1579" y="2065"/>
                </a:lnTo>
                <a:lnTo>
                  <a:pt x="1581" y="2065"/>
                </a:lnTo>
                <a:close/>
                <a:moveTo>
                  <a:pt x="1574" y="2065"/>
                </a:moveTo>
                <a:lnTo>
                  <a:pt x="1572" y="2065"/>
                </a:lnTo>
                <a:lnTo>
                  <a:pt x="1574" y="2065"/>
                </a:lnTo>
                <a:lnTo>
                  <a:pt x="1574" y="2063"/>
                </a:lnTo>
                <a:lnTo>
                  <a:pt x="1574" y="2065"/>
                </a:lnTo>
                <a:close/>
                <a:moveTo>
                  <a:pt x="1260" y="2068"/>
                </a:moveTo>
                <a:lnTo>
                  <a:pt x="1260" y="2070"/>
                </a:lnTo>
                <a:lnTo>
                  <a:pt x="1260" y="2072"/>
                </a:lnTo>
                <a:lnTo>
                  <a:pt x="1260" y="2073"/>
                </a:lnTo>
                <a:lnTo>
                  <a:pt x="1260" y="2075"/>
                </a:lnTo>
                <a:lnTo>
                  <a:pt x="1259" y="2075"/>
                </a:lnTo>
                <a:lnTo>
                  <a:pt x="1260" y="2077"/>
                </a:lnTo>
                <a:lnTo>
                  <a:pt x="1260" y="2078"/>
                </a:lnTo>
                <a:lnTo>
                  <a:pt x="1260" y="2080"/>
                </a:lnTo>
                <a:lnTo>
                  <a:pt x="1260" y="2082"/>
                </a:lnTo>
                <a:lnTo>
                  <a:pt x="1259" y="2082"/>
                </a:lnTo>
                <a:lnTo>
                  <a:pt x="1259" y="2084"/>
                </a:lnTo>
                <a:lnTo>
                  <a:pt x="1259" y="2085"/>
                </a:lnTo>
                <a:lnTo>
                  <a:pt x="1259" y="2087"/>
                </a:lnTo>
                <a:lnTo>
                  <a:pt x="1259" y="2089"/>
                </a:lnTo>
                <a:lnTo>
                  <a:pt x="1257" y="2089"/>
                </a:lnTo>
                <a:lnTo>
                  <a:pt x="1255" y="2089"/>
                </a:lnTo>
                <a:lnTo>
                  <a:pt x="1255" y="2090"/>
                </a:lnTo>
                <a:lnTo>
                  <a:pt x="1255" y="2092"/>
                </a:lnTo>
                <a:lnTo>
                  <a:pt x="1255" y="2094"/>
                </a:lnTo>
                <a:lnTo>
                  <a:pt x="1254" y="2094"/>
                </a:lnTo>
                <a:lnTo>
                  <a:pt x="1254" y="2095"/>
                </a:lnTo>
                <a:lnTo>
                  <a:pt x="1254" y="2097"/>
                </a:lnTo>
                <a:lnTo>
                  <a:pt x="1252" y="2097"/>
                </a:lnTo>
                <a:lnTo>
                  <a:pt x="1252" y="2099"/>
                </a:lnTo>
                <a:lnTo>
                  <a:pt x="1252" y="2097"/>
                </a:lnTo>
                <a:lnTo>
                  <a:pt x="1252" y="2095"/>
                </a:lnTo>
                <a:lnTo>
                  <a:pt x="1250" y="2095"/>
                </a:lnTo>
                <a:lnTo>
                  <a:pt x="1250" y="2094"/>
                </a:lnTo>
                <a:lnTo>
                  <a:pt x="1250" y="2092"/>
                </a:lnTo>
                <a:lnTo>
                  <a:pt x="1250" y="2090"/>
                </a:lnTo>
                <a:lnTo>
                  <a:pt x="1250" y="2089"/>
                </a:lnTo>
                <a:lnTo>
                  <a:pt x="1249" y="2089"/>
                </a:lnTo>
                <a:lnTo>
                  <a:pt x="1249" y="2087"/>
                </a:lnTo>
                <a:lnTo>
                  <a:pt x="1247" y="2087"/>
                </a:lnTo>
                <a:lnTo>
                  <a:pt x="1247" y="2085"/>
                </a:lnTo>
                <a:lnTo>
                  <a:pt x="1247" y="2084"/>
                </a:lnTo>
                <a:lnTo>
                  <a:pt x="1245" y="2084"/>
                </a:lnTo>
                <a:lnTo>
                  <a:pt x="1245" y="2082"/>
                </a:lnTo>
                <a:lnTo>
                  <a:pt x="1245" y="2080"/>
                </a:lnTo>
                <a:lnTo>
                  <a:pt x="1245" y="2078"/>
                </a:lnTo>
                <a:lnTo>
                  <a:pt x="1247" y="2078"/>
                </a:lnTo>
                <a:lnTo>
                  <a:pt x="1247" y="2077"/>
                </a:lnTo>
                <a:lnTo>
                  <a:pt x="1247" y="2075"/>
                </a:lnTo>
                <a:lnTo>
                  <a:pt x="1247" y="2073"/>
                </a:lnTo>
                <a:lnTo>
                  <a:pt x="1249" y="2073"/>
                </a:lnTo>
                <a:lnTo>
                  <a:pt x="1250" y="2073"/>
                </a:lnTo>
                <a:lnTo>
                  <a:pt x="1250" y="2072"/>
                </a:lnTo>
                <a:lnTo>
                  <a:pt x="1252" y="2072"/>
                </a:lnTo>
                <a:lnTo>
                  <a:pt x="1250" y="2072"/>
                </a:lnTo>
                <a:lnTo>
                  <a:pt x="1250" y="2070"/>
                </a:lnTo>
                <a:lnTo>
                  <a:pt x="1252" y="2070"/>
                </a:lnTo>
                <a:lnTo>
                  <a:pt x="1254" y="2070"/>
                </a:lnTo>
                <a:lnTo>
                  <a:pt x="1254" y="2068"/>
                </a:lnTo>
                <a:lnTo>
                  <a:pt x="1255" y="2068"/>
                </a:lnTo>
                <a:lnTo>
                  <a:pt x="1255" y="2067"/>
                </a:lnTo>
                <a:lnTo>
                  <a:pt x="1257" y="2067"/>
                </a:lnTo>
                <a:lnTo>
                  <a:pt x="1257" y="2065"/>
                </a:lnTo>
                <a:lnTo>
                  <a:pt x="1259" y="2065"/>
                </a:lnTo>
                <a:lnTo>
                  <a:pt x="1259" y="2063"/>
                </a:lnTo>
                <a:lnTo>
                  <a:pt x="1260" y="2063"/>
                </a:lnTo>
                <a:lnTo>
                  <a:pt x="1260" y="2065"/>
                </a:lnTo>
                <a:lnTo>
                  <a:pt x="1260" y="2067"/>
                </a:lnTo>
                <a:lnTo>
                  <a:pt x="1260" y="2068"/>
                </a:lnTo>
                <a:close/>
                <a:moveTo>
                  <a:pt x="1586" y="2063"/>
                </a:moveTo>
                <a:lnTo>
                  <a:pt x="1588" y="2063"/>
                </a:lnTo>
                <a:lnTo>
                  <a:pt x="1588" y="2065"/>
                </a:lnTo>
                <a:lnTo>
                  <a:pt x="1586" y="2065"/>
                </a:lnTo>
                <a:lnTo>
                  <a:pt x="1584" y="2065"/>
                </a:lnTo>
                <a:lnTo>
                  <a:pt x="1583" y="2065"/>
                </a:lnTo>
                <a:lnTo>
                  <a:pt x="1583" y="2063"/>
                </a:lnTo>
                <a:lnTo>
                  <a:pt x="1584" y="2063"/>
                </a:lnTo>
                <a:lnTo>
                  <a:pt x="1586" y="2063"/>
                </a:lnTo>
                <a:close/>
                <a:moveTo>
                  <a:pt x="1836" y="2065"/>
                </a:moveTo>
                <a:lnTo>
                  <a:pt x="1836" y="2063"/>
                </a:lnTo>
                <a:lnTo>
                  <a:pt x="1838" y="2063"/>
                </a:lnTo>
                <a:lnTo>
                  <a:pt x="1838" y="2065"/>
                </a:lnTo>
                <a:lnTo>
                  <a:pt x="1836" y="2065"/>
                </a:lnTo>
                <a:close/>
                <a:moveTo>
                  <a:pt x="1569" y="2062"/>
                </a:moveTo>
                <a:lnTo>
                  <a:pt x="1567" y="2062"/>
                </a:lnTo>
                <a:lnTo>
                  <a:pt x="1569" y="2062"/>
                </a:lnTo>
                <a:lnTo>
                  <a:pt x="1569" y="2060"/>
                </a:lnTo>
                <a:lnTo>
                  <a:pt x="1569" y="2062"/>
                </a:lnTo>
                <a:close/>
                <a:moveTo>
                  <a:pt x="1536" y="2060"/>
                </a:moveTo>
                <a:lnTo>
                  <a:pt x="1536" y="2062"/>
                </a:lnTo>
                <a:lnTo>
                  <a:pt x="1534" y="2062"/>
                </a:lnTo>
                <a:lnTo>
                  <a:pt x="1534" y="2060"/>
                </a:lnTo>
                <a:lnTo>
                  <a:pt x="1536" y="2060"/>
                </a:lnTo>
                <a:close/>
                <a:moveTo>
                  <a:pt x="1559" y="2060"/>
                </a:moveTo>
                <a:lnTo>
                  <a:pt x="1561" y="2060"/>
                </a:lnTo>
                <a:lnTo>
                  <a:pt x="1559" y="2060"/>
                </a:lnTo>
                <a:close/>
                <a:moveTo>
                  <a:pt x="1567" y="2060"/>
                </a:moveTo>
                <a:lnTo>
                  <a:pt x="1569" y="2060"/>
                </a:lnTo>
                <a:lnTo>
                  <a:pt x="1567" y="2060"/>
                </a:lnTo>
                <a:lnTo>
                  <a:pt x="1567" y="2062"/>
                </a:lnTo>
                <a:lnTo>
                  <a:pt x="1567" y="2060"/>
                </a:lnTo>
                <a:lnTo>
                  <a:pt x="1567" y="2062"/>
                </a:lnTo>
                <a:lnTo>
                  <a:pt x="1567" y="2060"/>
                </a:lnTo>
                <a:lnTo>
                  <a:pt x="1567" y="2058"/>
                </a:lnTo>
                <a:lnTo>
                  <a:pt x="1567" y="2060"/>
                </a:lnTo>
                <a:close/>
                <a:moveTo>
                  <a:pt x="1547" y="2055"/>
                </a:moveTo>
                <a:lnTo>
                  <a:pt x="1547" y="2057"/>
                </a:lnTo>
                <a:lnTo>
                  <a:pt x="1549" y="2057"/>
                </a:lnTo>
                <a:lnTo>
                  <a:pt x="1549" y="2058"/>
                </a:lnTo>
                <a:lnTo>
                  <a:pt x="1551" y="2058"/>
                </a:lnTo>
                <a:lnTo>
                  <a:pt x="1551" y="2060"/>
                </a:lnTo>
                <a:lnTo>
                  <a:pt x="1552" y="2060"/>
                </a:lnTo>
                <a:lnTo>
                  <a:pt x="1552" y="2062"/>
                </a:lnTo>
                <a:lnTo>
                  <a:pt x="1554" y="2062"/>
                </a:lnTo>
                <a:lnTo>
                  <a:pt x="1556" y="2062"/>
                </a:lnTo>
                <a:lnTo>
                  <a:pt x="1556" y="2063"/>
                </a:lnTo>
                <a:lnTo>
                  <a:pt x="1557" y="2063"/>
                </a:lnTo>
                <a:lnTo>
                  <a:pt x="1557" y="2065"/>
                </a:lnTo>
                <a:lnTo>
                  <a:pt x="1557" y="2067"/>
                </a:lnTo>
                <a:lnTo>
                  <a:pt x="1556" y="2067"/>
                </a:lnTo>
                <a:lnTo>
                  <a:pt x="1557" y="2067"/>
                </a:lnTo>
                <a:lnTo>
                  <a:pt x="1556" y="2067"/>
                </a:lnTo>
                <a:lnTo>
                  <a:pt x="1556" y="2068"/>
                </a:lnTo>
                <a:lnTo>
                  <a:pt x="1556" y="2067"/>
                </a:lnTo>
                <a:lnTo>
                  <a:pt x="1554" y="2067"/>
                </a:lnTo>
                <a:lnTo>
                  <a:pt x="1552" y="2067"/>
                </a:lnTo>
                <a:lnTo>
                  <a:pt x="1552" y="2068"/>
                </a:lnTo>
                <a:lnTo>
                  <a:pt x="1551" y="2068"/>
                </a:lnTo>
                <a:lnTo>
                  <a:pt x="1551" y="2070"/>
                </a:lnTo>
                <a:lnTo>
                  <a:pt x="1552" y="2070"/>
                </a:lnTo>
                <a:lnTo>
                  <a:pt x="1552" y="2072"/>
                </a:lnTo>
                <a:lnTo>
                  <a:pt x="1552" y="2073"/>
                </a:lnTo>
                <a:lnTo>
                  <a:pt x="1551" y="2073"/>
                </a:lnTo>
                <a:lnTo>
                  <a:pt x="1551" y="2075"/>
                </a:lnTo>
                <a:lnTo>
                  <a:pt x="1549" y="2075"/>
                </a:lnTo>
                <a:lnTo>
                  <a:pt x="1547" y="2075"/>
                </a:lnTo>
                <a:lnTo>
                  <a:pt x="1549" y="2073"/>
                </a:lnTo>
                <a:lnTo>
                  <a:pt x="1547" y="2073"/>
                </a:lnTo>
                <a:lnTo>
                  <a:pt x="1547" y="2075"/>
                </a:lnTo>
                <a:lnTo>
                  <a:pt x="1547" y="2073"/>
                </a:lnTo>
                <a:lnTo>
                  <a:pt x="1546" y="2073"/>
                </a:lnTo>
                <a:lnTo>
                  <a:pt x="1544" y="2073"/>
                </a:lnTo>
                <a:lnTo>
                  <a:pt x="1542" y="2073"/>
                </a:lnTo>
                <a:lnTo>
                  <a:pt x="1542" y="2075"/>
                </a:lnTo>
                <a:lnTo>
                  <a:pt x="1541" y="2075"/>
                </a:lnTo>
                <a:lnTo>
                  <a:pt x="1541" y="2073"/>
                </a:lnTo>
                <a:lnTo>
                  <a:pt x="1539" y="2073"/>
                </a:lnTo>
                <a:lnTo>
                  <a:pt x="1539" y="2072"/>
                </a:lnTo>
                <a:lnTo>
                  <a:pt x="1539" y="2073"/>
                </a:lnTo>
                <a:lnTo>
                  <a:pt x="1539" y="2072"/>
                </a:lnTo>
                <a:lnTo>
                  <a:pt x="1537" y="2072"/>
                </a:lnTo>
                <a:lnTo>
                  <a:pt x="1536" y="2072"/>
                </a:lnTo>
                <a:lnTo>
                  <a:pt x="1536" y="2070"/>
                </a:lnTo>
                <a:lnTo>
                  <a:pt x="1536" y="2068"/>
                </a:lnTo>
                <a:lnTo>
                  <a:pt x="1534" y="2068"/>
                </a:lnTo>
                <a:lnTo>
                  <a:pt x="1534" y="2067"/>
                </a:lnTo>
                <a:lnTo>
                  <a:pt x="1534" y="2068"/>
                </a:lnTo>
                <a:lnTo>
                  <a:pt x="1532" y="2068"/>
                </a:lnTo>
                <a:lnTo>
                  <a:pt x="1532" y="2067"/>
                </a:lnTo>
                <a:lnTo>
                  <a:pt x="1534" y="2065"/>
                </a:lnTo>
                <a:lnTo>
                  <a:pt x="1534" y="2063"/>
                </a:lnTo>
                <a:lnTo>
                  <a:pt x="1536" y="2063"/>
                </a:lnTo>
                <a:lnTo>
                  <a:pt x="1536" y="2062"/>
                </a:lnTo>
                <a:lnTo>
                  <a:pt x="1537" y="2062"/>
                </a:lnTo>
                <a:lnTo>
                  <a:pt x="1539" y="2062"/>
                </a:lnTo>
                <a:lnTo>
                  <a:pt x="1539" y="2060"/>
                </a:lnTo>
                <a:lnTo>
                  <a:pt x="1541" y="2060"/>
                </a:lnTo>
                <a:lnTo>
                  <a:pt x="1541" y="2058"/>
                </a:lnTo>
                <a:lnTo>
                  <a:pt x="1542" y="2058"/>
                </a:lnTo>
                <a:lnTo>
                  <a:pt x="1542" y="2057"/>
                </a:lnTo>
                <a:lnTo>
                  <a:pt x="1544" y="2057"/>
                </a:lnTo>
                <a:lnTo>
                  <a:pt x="1544" y="2055"/>
                </a:lnTo>
                <a:lnTo>
                  <a:pt x="1546" y="2055"/>
                </a:lnTo>
                <a:lnTo>
                  <a:pt x="1547" y="2055"/>
                </a:lnTo>
                <a:close/>
                <a:moveTo>
                  <a:pt x="1542" y="2057"/>
                </a:moveTo>
                <a:lnTo>
                  <a:pt x="1541" y="2055"/>
                </a:lnTo>
                <a:lnTo>
                  <a:pt x="1542" y="2055"/>
                </a:lnTo>
                <a:lnTo>
                  <a:pt x="1542" y="2053"/>
                </a:lnTo>
                <a:lnTo>
                  <a:pt x="1542" y="2055"/>
                </a:lnTo>
                <a:lnTo>
                  <a:pt x="1544" y="2055"/>
                </a:lnTo>
                <a:lnTo>
                  <a:pt x="1542" y="2055"/>
                </a:lnTo>
                <a:lnTo>
                  <a:pt x="1542" y="2057"/>
                </a:lnTo>
                <a:close/>
                <a:moveTo>
                  <a:pt x="1556" y="2055"/>
                </a:moveTo>
                <a:lnTo>
                  <a:pt x="1554" y="2055"/>
                </a:lnTo>
                <a:lnTo>
                  <a:pt x="1554" y="2053"/>
                </a:lnTo>
                <a:lnTo>
                  <a:pt x="1556" y="2053"/>
                </a:lnTo>
                <a:lnTo>
                  <a:pt x="1556" y="2055"/>
                </a:lnTo>
                <a:close/>
                <a:moveTo>
                  <a:pt x="1539" y="2053"/>
                </a:moveTo>
                <a:lnTo>
                  <a:pt x="1541" y="2053"/>
                </a:lnTo>
                <a:lnTo>
                  <a:pt x="1541" y="2055"/>
                </a:lnTo>
                <a:lnTo>
                  <a:pt x="1541" y="2057"/>
                </a:lnTo>
                <a:lnTo>
                  <a:pt x="1541" y="2058"/>
                </a:lnTo>
                <a:lnTo>
                  <a:pt x="1539" y="2058"/>
                </a:lnTo>
                <a:lnTo>
                  <a:pt x="1539" y="2057"/>
                </a:lnTo>
                <a:lnTo>
                  <a:pt x="1537" y="2057"/>
                </a:lnTo>
                <a:lnTo>
                  <a:pt x="1537" y="2055"/>
                </a:lnTo>
                <a:lnTo>
                  <a:pt x="1537" y="2053"/>
                </a:lnTo>
                <a:lnTo>
                  <a:pt x="1539" y="2053"/>
                </a:lnTo>
                <a:close/>
                <a:moveTo>
                  <a:pt x="1556" y="2055"/>
                </a:moveTo>
                <a:lnTo>
                  <a:pt x="1556" y="2053"/>
                </a:lnTo>
                <a:lnTo>
                  <a:pt x="1556" y="2055"/>
                </a:lnTo>
                <a:close/>
                <a:moveTo>
                  <a:pt x="1646" y="2053"/>
                </a:moveTo>
                <a:lnTo>
                  <a:pt x="1646" y="2055"/>
                </a:lnTo>
                <a:lnTo>
                  <a:pt x="1644" y="2055"/>
                </a:lnTo>
                <a:lnTo>
                  <a:pt x="1644" y="2053"/>
                </a:lnTo>
                <a:lnTo>
                  <a:pt x="1644" y="2052"/>
                </a:lnTo>
                <a:lnTo>
                  <a:pt x="1644" y="2053"/>
                </a:lnTo>
                <a:lnTo>
                  <a:pt x="1646" y="2053"/>
                </a:lnTo>
                <a:close/>
                <a:moveTo>
                  <a:pt x="1886" y="2052"/>
                </a:moveTo>
                <a:lnTo>
                  <a:pt x="1885" y="2050"/>
                </a:lnTo>
                <a:lnTo>
                  <a:pt x="1886" y="2050"/>
                </a:lnTo>
                <a:lnTo>
                  <a:pt x="1886" y="2052"/>
                </a:lnTo>
                <a:close/>
                <a:moveTo>
                  <a:pt x="1546" y="2050"/>
                </a:moveTo>
                <a:lnTo>
                  <a:pt x="1546" y="2048"/>
                </a:lnTo>
                <a:lnTo>
                  <a:pt x="1546" y="2050"/>
                </a:lnTo>
                <a:close/>
                <a:moveTo>
                  <a:pt x="1875" y="2065"/>
                </a:moveTo>
                <a:lnTo>
                  <a:pt x="1873" y="2063"/>
                </a:lnTo>
                <a:lnTo>
                  <a:pt x="1873" y="2062"/>
                </a:lnTo>
                <a:lnTo>
                  <a:pt x="1873" y="2060"/>
                </a:lnTo>
                <a:lnTo>
                  <a:pt x="1873" y="2058"/>
                </a:lnTo>
                <a:lnTo>
                  <a:pt x="1873" y="2057"/>
                </a:lnTo>
                <a:lnTo>
                  <a:pt x="1875" y="2057"/>
                </a:lnTo>
                <a:lnTo>
                  <a:pt x="1875" y="2055"/>
                </a:lnTo>
                <a:lnTo>
                  <a:pt x="1876" y="2055"/>
                </a:lnTo>
                <a:lnTo>
                  <a:pt x="1876" y="2053"/>
                </a:lnTo>
                <a:lnTo>
                  <a:pt x="1876" y="2052"/>
                </a:lnTo>
                <a:lnTo>
                  <a:pt x="1878" y="2052"/>
                </a:lnTo>
                <a:lnTo>
                  <a:pt x="1876" y="2052"/>
                </a:lnTo>
                <a:lnTo>
                  <a:pt x="1878" y="2052"/>
                </a:lnTo>
                <a:lnTo>
                  <a:pt x="1878" y="2050"/>
                </a:lnTo>
                <a:lnTo>
                  <a:pt x="1880" y="2050"/>
                </a:lnTo>
                <a:lnTo>
                  <a:pt x="1880" y="2048"/>
                </a:lnTo>
                <a:lnTo>
                  <a:pt x="1881" y="2048"/>
                </a:lnTo>
                <a:lnTo>
                  <a:pt x="1881" y="2050"/>
                </a:lnTo>
                <a:lnTo>
                  <a:pt x="1881" y="2052"/>
                </a:lnTo>
                <a:lnTo>
                  <a:pt x="1881" y="2053"/>
                </a:lnTo>
                <a:lnTo>
                  <a:pt x="1881" y="2055"/>
                </a:lnTo>
                <a:lnTo>
                  <a:pt x="1881" y="2057"/>
                </a:lnTo>
                <a:lnTo>
                  <a:pt x="1881" y="2058"/>
                </a:lnTo>
                <a:lnTo>
                  <a:pt x="1880" y="2058"/>
                </a:lnTo>
                <a:lnTo>
                  <a:pt x="1880" y="2060"/>
                </a:lnTo>
                <a:lnTo>
                  <a:pt x="1880" y="2062"/>
                </a:lnTo>
                <a:lnTo>
                  <a:pt x="1878" y="2062"/>
                </a:lnTo>
                <a:lnTo>
                  <a:pt x="1878" y="2063"/>
                </a:lnTo>
                <a:lnTo>
                  <a:pt x="1876" y="2063"/>
                </a:lnTo>
                <a:lnTo>
                  <a:pt x="1876" y="2065"/>
                </a:lnTo>
                <a:lnTo>
                  <a:pt x="1875" y="2065"/>
                </a:lnTo>
                <a:close/>
                <a:moveTo>
                  <a:pt x="1549" y="2048"/>
                </a:moveTo>
                <a:lnTo>
                  <a:pt x="1547" y="2048"/>
                </a:lnTo>
                <a:lnTo>
                  <a:pt x="1549" y="2048"/>
                </a:lnTo>
                <a:close/>
                <a:moveTo>
                  <a:pt x="1547" y="2050"/>
                </a:moveTo>
                <a:lnTo>
                  <a:pt x="1546" y="2050"/>
                </a:lnTo>
                <a:lnTo>
                  <a:pt x="1546" y="2048"/>
                </a:lnTo>
                <a:lnTo>
                  <a:pt x="1547" y="2048"/>
                </a:lnTo>
                <a:lnTo>
                  <a:pt x="1547" y="2050"/>
                </a:lnTo>
                <a:close/>
                <a:moveTo>
                  <a:pt x="1531" y="2043"/>
                </a:moveTo>
                <a:lnTo>
                  <a:pt x="1531" y="2045"/>
                </a:lnTo>
                <a:lnTo>
                  <a:pt x="1531" y="2043"/>
                </a:lnTo>
                <a:close/>
                <a:moveTo>
                  <a:pt x="1552" y="2042"/>
                </a:moveTo>
                <a:lnTo>
                  <a:pt x="1552" y="2043"/>
                </a:lnTo>
                <a:lnTo>
                  <a:pt x="1551" y="2043"/>
                </a:lnTo>
                <a:lnTo>
                  <a:pt x="1551" y="2042"/>
                </a:lnTo>
                <a:lnTo>
                  <a:pt x="1552" y="2042"/>
                </a:lnTo>
                <a:close/>
                <a:moveTo>
                  <a:pt x="1554" y="2042"/>
                </a:moveTo>
                <a:lnTo>
                  <a:pt x="1556" y="2042"/>
                </a:lnTo>
                <a:lnTo>
                  <a:pt x="1556" y="2043"/>
                </a:lnTo>
                <a:lnTo>
                  <a:pt x="1554" y="2043"/>
                </a:lnTo>
                <a:lnTo>
                  <a:pt x="1554" y="2042"/>
                </a:lnTo>
                <a:close/>
                <a:moveTo>
                  <a:pt x="1529" y="2042"/>
                </a:moveTo>
                <a:lnTo>
                  <a:pt x="1527" y="2042"/>
                </a:lnTo>
                <a:lnTo>
                  <a:pt x="1529" y="2042"/>
                </a:lnTo>
                <a:close/>
                <a:moveTo>
                  <a:pt x="1527" y="2038"/>
                </a:moveTo>
                <a:lnTo>
                  <a:pt x="1529" y="2038"/>
                </a:lnTo>
                <a:lnTo>
                  <a:pt x="1527" y="2038"/>
                </a:lnTo>
                <a:close/>
                <a:moveTo>
                  <a:pt x="1613" y="2037"/>
                </a:moveTo>
                <a:lnTo>
                  <a:pt x="1614" y="2037"/>
                </a:lnTo>
                <a:lnTo>
                  <a:pt x="1614" y="2038"/>
                </a:lnTo>
                <a:lnTo>
                  <a:pt x="1616" y="2038"/>
                </a:lnTo>
                <a:lnTo>
                  <a:pt x="1616" y="2040"/>
                </a:lnTo>
                <a:lnTo>
                  <a:pt x="1618" y="2040"/>
                </a:lnTo>
                <a:lnTo>
                  <a:pt x="1618" y="2042"/>
                </a:lnTo>
                <a:lnTo>
                  <a:pt x="1619" y="2042"/>
                </a:lnTo>
                <a:lnTo>
                  <a:pt x="1621" y="2042"/>
                </a:lnTo>
                <a:lnTo>
                  <a:pt x="1621" y="2043"/>
                </a:lnTo>
                <a:lnTo>
                  <a:pt x="1623" y="2043"/>
                </a:lnTo>
                <a:lnTo>
                  <a:pt x="1621" y="2042"/>
                </a:lnTo>
                <a:lnTo>
                  <a:pt x="1623" y="2042"/>
                </a:lnTo>
                <a:lnTo>
                  <a:pt x="1623" y="2043"/>
                </a:lnTo>
                <a:lnTo>
                  <a:pt x="1624" y="2043"/>
                </a:lnTo>
                <a:lnTo>
                  <a:pt x="1626" y="2043"/>
                </a:lnTo>
                <a:lnTo>
                  <a:pt x="1628" y="2043"/>
                </a:lnTo>
                <a:lnTo>
                  <a:pt x="1628" y="2045"/>
                </a:lnTo>
                <a:lnTo>
                  <a:pt x="1629" y="2045"/>
                </a:lnTo>
                <a:lnTo>
                  <a:pt x="1629" y="2047"/>
                </a:lnTo>
                <a:lnTo>
                  <a:pt x="1629" y="2048"/>
                </a:lnTo>
                <a:lnTo>
                  <a:pt x="1631" y="2048"/>
                </a:lnTo>
                <a:lnTo>
                  <a:pt x="1631" y="2050"/>
                </a:lnTo>
                <a:lnTo>
                  <a:pt x="1631" y="2052"/>
                </a:lnTo>
                <a:lnTo>
                  <a:pt x="1633" y="2052"/>
                </a:lnTo>
                <a:lnTo>
                  <a:pt x="1633" y="2053"/>
                </a:lnTo>
                <a:lnTo>
                  <a:pt x="1634" y="2053"/>
                </a:lnTo>
                <a:lnTo>
                  <a:pt x="1634" y="2055"/>
                </a:lnTo>
                <a:lnTo>
                  <a:pt x="1636" y="2055"/>
                </a:lnTo>
                <a:lnTo>
                  <a:pt x="1636" y="2057"/>
                </a:lnTo>
                <a:lnTo>
                  <a:pt x="1636" y="2055"/>
                </a:lnTo>
                <a:lnTo>
                  <a:pt x="1638" y="2055"/>
                </a:lnTo>
                <a:lnTo>
                  <a:pt x="1636" y="2053"/>
                </a:lnTo>
                <a:lnTo>
                  <a:pt x="1638" y="2053"/>
                </a:lnTo>
                <a:lnTo>
                  <a:pt x="1638" y="2055"/>
                </a:lnTo>
                <a:lnTo>
                  <a:pt x="1638" y="2057"/>
                </a:lnTo>
                <a:lnTo>
                  <a:pt x="1639" y="2057"/>
                </a:lnTo>
                <a:lnTo>
                  <a:pt x="1639" y="2055"/>
                </a:lnTo>
                <a:lnTo>
                  <a:pt x="1639" y="2057"/>
                </a:lnTo>
                <a:lnTo>
                  <a:pt x="1641" y="2057"/>
                </a:lnTo>
                <a:lnTo>
                  <a:pt x="1641" y="2058"/>
                </a:lnTo>
                <a:lnTo>
                  <a:pt x="1641" y="2057"/>
                </a:lnTo>
                <a:lnTo>
                  <a:pt x="1643" y="2058"/>
                </a:lnTo>
                <a:lnTo>
                  <a:pt x="1644" y="2060"/>
                </a:lnTo>
                <a:lnTo>
                  <a:pt x="1644" y="2062"/>
                </a:lnTo>
                <a:lnTo>
                  <a:pt x="1644" y="2063"/>
                </a:lnTo>
                <a:lnTo>
                  <a:pt x="1646" y="2063"/>
                </a:lnTo>
                <a:lnTo>
                  <a:pt x="1646" y="2065"/>
                </a:lnTo>
                <a:lnTo>
                  <a:pt x="1648" y="2065"/>
                </a:lnTo>
                <a:lnTo>
                  <a:pt x="1648" y="2067"/>
                </a:lnTo>
                <a:lnTo>
                  <a:pt x="1649" y="2067"/>
                </a:lnTo>
                <a:lnTo>
                  <a:pt x="1648" y="2067"/>
                </a:lnTo>
                <a:lnTo>
                  <a:pt x="1648" y="2068"/>
                </a:lnTo>
                <a:lnTo>
                  <a:pt x="1649" y="2068"/>
                </a:lnTo>
                <a:lnTo>
                  <a:pt x="1651" y="2068"/>
                </a:lnTo>
                <a:lnTo>
                  <a:pt x="1651" y="2070"/>
                </a:lnTo>
                <a:lnTo>
                  <a:pt x="1653" y="2070"/>
                </a:lnTo>
                <a:lnTo>
                  <a:pt x="1654" y="2070"/>
                </a:lnTo>
                <a:lnTo>
                  <a:pt x="1654" y="2072"/>
                </a:lnTo>
                <a:lnTo>
                  <a:pt x="1656" y="2072"/>
                </a:lnTo>
                <a:lnTo>
                  <a:pt x="1656" y="2073"/>
                </a:lnTo>
                <a:lnTo>
                  <a:pt x="1658" y="2073"/>
                </a:lnTo>
                <a:lnTo>
                  <a:pt x="1658" y="2075"/>
                </a:lnTo>
                <a:lnTo>
                  <a:pt x="1659" y="2075"/>
                </a:lnTo>
                <a:lnTo>
                  <a:pt x="1659" y="2077"/>
                </a:lnTo>
                <a:lnTo>
                  <a:pt x="1659" y="2078"/>
                </a:lnTo>
                <a:lnTo>
                  <a:pt x="1661" y="2078"/>
                </a:lnTo>
                <a:lnTo>
                  <a:pt x="1661" y="2080"/>
                </a:lnTo>
                <a:lnTo>
                  <a:pt x="1661" y="2082"/>
                </a:lnTo>
                <a:lnTo>
                  <a:pt x="1663" y="2082"/>
                </a:lnTo>
                <a:lnTo>
                  <a:pt x="1664" y="2084"/>
                </a:lnTo>
                <a:lnTo>
                  <a:pt x="1666" y="2084"/>
                </a:lnTo>
                <a:lnTo>
                  <a:pt x="1666" y="2085"/>
                </a:lnTo>
                <a:lnTo>
                  <a:pt x="1668" y="2085"/>
                </a:lnTo>
                <a:lnTo>
                  <a:pt x="1668" y="2087"/>
                </a:lnTo>
                <a:lnTo>
                  <a:pt x="1669" y="2087"/>
                </a:lnTo>
                <a:lnTo>
                  <a:pt x="1669" y="2089"/>
                </a:lnTo>
                <a:lnTo>
                  <a:pt x="1671" y="2089"/>
                </a:lnTo>
                <a:lnTo>
                  <a:pt x="1673" y="2090"/>
                </a:lnTo>
                <a:lnTo>
                  <a:pt x="1673" y="2092"/>
                </a:lnTo>
                <a:lnTo>
                  <a:pt x="1674" y="2092"/>
                </a:lnTo>
                <a:lnTo>
                  <a:pt x="1674" y="2094"/>
                </a:lnTo>
                <a:lnTo>
                  <a:pt x="1676" y="2094"/>
                </a:lnTo>
                <a:lnTo>
                  <a:pt x="1678" y="2094"/>
                </a:lnTo>
                <a:lnTo>
                  <a:pt x="1678" y="2095"/>
                </a:lnTo>
                <a:lnTo>
                  <a:pt x="1679" y="2095"/>
                </a:lnTo>
                <a:lnTo>
                  <a:pt x="1679" y="2097"/>
                </a:lnTo>
                <a:lnTo>
                  <a:pt x="1681" y="2097"/>
                </a:lnTo>
                <a:lnTo>
                  <a:pt x="1681" y="2099"/>
                </a:lnTo>
                <a:lnTo>
                  <a:pt x="1681" y="2100"/>
                </a:lnTo>
                <a:lnTo>
                  <a:pt x="1683" y="2100"/>
                </a:lnTo>
                <a:lnTo>
                  <a:pt x="1683" y="2102"/>
                </a:lnTo>
                <a:lnTo>
                  <a:pt x="1684" y="2102"/>
                </a:lnTo>
                <a:lnTo>
                  <a:pt x="1684" y="2104"/>
                </a:lnTo>
                <a:lnTo>
                  <a:pt x="1686" y="2104"/>
                </a:lnTo>
                <a:lnTo>
                  <a:pt x="1686" y="2105"/>
                </a:lnTo>
                <a:lnTo>
                  <a:pt x="1688" y="2107"/>
                </a:lnTo>
                <a:lnTo>
                  <a:pt x="1688" y="2109"/>
                </a:lnTo>
                <a:lnTo>
                  <a:pt x="1689" y="2109"/>
                </a:lnTo>
                <a:lnTo>
                  <a:pt x="1689" y="2110"/>
                </a:lnTo>
                <a:lnTo>
                  <a:pt x="1691" y="2110"/>
                </a:lnTo>
                <a:lnTo>
                  <a:pt x="1691" y="2112"/>
                </a:lnTo>
                <a:lnTo>
                  <a:pt x="1691" y="2114"/>
                </a:lnTo>
                <a:lnTo>
                  <a:pt x="1693" y="2114"/>
                </a:lnTo>
                <a:lnTo>
                  <a:pt x="1693" y="2115"/>
                </a:lnTo>
                <a:lnTo>
                  <a:pt x="1694" y="2115"/>
                </a:lnTo>
                <a:lnTo>
                  <a:pt x="1694" y="2117"/>
                </a:lnTo>
                <a:lnTo>
                  <a:pt x="1694" y="2119"/>
                </a:lnTo>
                <a:lnTo>
                  <a:pt x="1696" y="2119"/>
                </a:lnTo>
                <a:lnTo>
                  <a:pt x="1696" y="2120"/>
                </a:lnTo>
                <a:lnTo>
                  <a:pt x="1698" y="2120"/>
                </a:lnTo>
                <a:lnTo>
                  <a:pt x="1698" y="2122"/>
                </a:lnTo>
                <a:lnTo>
                  <a:pt x="1698" y="2124"/>
                </a:lnTo>
                <a:lnTo>
                  <a:pt x="1699" y="2124"/>
                </a:lnTo>
                <a:lnTo>
                  <a:pt x="1699" y="2125"/>
                </a:lnTo>
                <a:lnTo>
                  <a:pt x="1699" y="2127"/>
                </a:lnTo>
                <a:lnTo>
                  <a:pt x="1701" y="2127"/>
                </a:lnTo>
                <a:lnTo>
                  <a:pt x="1701" y="2129"/>
                </a:lnTo>
                <a:lnTo>
                  <a:pt x="1701" y="2130"/>
                </a:lnTo>
                <a:lnTo>
                  <a:pt x="1703" y="2130"/>
                </a:lnTo>
                <a:lnTo>
                  <a:pt x="1703" y="2132"/>
                </a:lnTo>
                <a:lnTo>
                  <a:pt x="1703" y="2134"/>
                </a:lnTo>
                <a:lnTo>
                  <a:pt x="1704" y="2134"/>
                </a:lnTo>
                <a:lnTo>
                  <a:pt x="1704" y="2135"/>
                </a:lnTo>
                <a:lnTo>
                  <a:pt x="1706" y="2135"/>
                </a:lnTo>
                <a:lnTo>
                  <a:pt x="1706" y="2137"/>
                </a:lnTo>
                <a:lnTo>
                  <a:pt x="1708" y="2137"/>
                </a:lnTo>
                <a:lnTo>
                  <a:pt x="1708" y="2139"/>
                </a:lnTo>
                <a:lnTo>
                  <a:pt x="1709" y="2139"/>
                </a:lnTo>
                <a:lnTo>
                  <a:pt x="1709" y="2140"/>
                </a:lnTo>
                <a:lnTo>
                  <a:pt x="1711" y="2140"/>
                </a:lnTo>
                <a:lnTo>
                  <a:pt x="1711" y="2142"/>
                </a:lnTo>
                <a:lnTo>
                  <a:pt x="1713" y="2142"/>
                </a:lnTo>
                <a:lnTo>
                  <a:pt x="1713" y="2144"/>
                </a:lnTo>
                <a:lnTo>
                  <a:pt x="1714" y="2144"/>
                </a:lnTo>
                <a:lnTo>
                  <a:pt x="1714" y="2145"/>
                </a:lnTo>
                <a:lnTo>
                  <a:pt x="1716" y="2145"/>
                </a:lnTo>
                <a:lnTo>
                  <a:pt x="1716" y="2147"/>
                </a:lnTo>
                <a:lnTo>
                  <a:pt x="1718" y="2149"/>
                </a:lnTo>
                <a:lnTo>
                  <a:pt x="1719" y="2150"/>
                </a:lnTo>
                <a:lnTo>
                  <a:pt x="1721" y="2150"/>
                </a:lnTo>
                <a:lnTo>
                  <a:pt x="1721" y="2152"/>
                </a:lnTo>
                <a:lnTo>
                  <a:pt x="1723" y="2152"/>
                </a:lnTo>
                <a:lnTo>
                  <a:pt x="1723" y="2154"/>
                </a:lnTo>
                <a:lnTo>
                  <a:pt x="1724" y="2154"/>
                </a:lnTo>
                <a:lnTo>
                  <a:pt x="1724" y="2155"/>
                </a:lnTo>
                <a:lnTo>
                  <a:pt x="1726" y="2155"/>
                </a:lnTo>
                <a:lnTo>
                  <a:pt x="1726" y="2157"/>
                </a:lnTo>
                <a:lnTo>
                  <a:pt x="1728" y="2157"/>
                </a:lnTo>
                <a:lnTo>
                  <a:pt x="1728" y="2159"/>
                </a:lnTo>
                <a:lnTo>
                  <a:pt x="1729" y="2159"/>
                </a:lnTo>
                <a:lnTo>
                  <a:pt x="1729" y="2160"/>
                </a:lnTo>
                <a:lnTo>
                  <a:pt x="1729" y="2162"/>
                </a:lnTo>
                <a:lnTo>
                  <a:pt x="1731" y="2162"/>
                </a:lnTo>
                <a:lnTo>
                  <a:pt x="1731" y="2164"/>
                </a:lnTo>
                <a:lnTo>
                  <a:pt x="1733" y="2164"/>
                </a:lnTo>
                <a:lnTo>
                  <a:pt x="1733" y="2165"/>
                </a:lnTo>
                <a:lnTo>
                  <a:pt x="1734" y="2165"/>
                </a:lnTo>
                <a:lnTo>
                  <a:pt x="1734" y="2167"/>
                </a:lnTo>
                <a:lnTo>
                  <a:pt x="1736" y="2167"/>
                </a:lnTo>
                <a:lnTo>
                  <a:pt x="1736" y="2169"/>
                </a:lnTo>
                <a:lnTo>
                  <a:pt x="1736" y="2170"/>
                </a:lnTo>
                <a:lnTo>
                  <a:pt x="1738" y="2170"/>
                </a:lnTo>
                <a:lnTo>
                  <a:pt x="1739" y="2172"/>
                </a:lnTo>
                <a:lnTo>
                  <a:pt x="1741" y="2172"/>
                </a:lnTo>
                <a:lnTo>
                  <a:pt x="1741" y="2174"/>
                </a:lnTo>
                <a:lnTo>
                  <a:pt x="1741" y="2175"/>
                </a:lnTo>
                <a:lnTo>
                  <a:pt x="1743" y="2175"/>
                </a:lnTo>
                <a:lnTo>
                  <a:pt x="1743" y="2177"/>
                </a:lnTo>
                <a:lnTo>
                  <a:pt x="1744" y="2177"/>
                </a:lnTo>
                <a:lnTo>
                  <a:pt x="1746" y="2179"/>
                </a:lnTo>
                <a:lnTo>
                  <a:pt x="1748" y="2179"/>
                </a:lnTo>
                <a:lnTo>
                  <a:pt x="1748" y="2180"/>
                </a:lnTo>
                <a:lnTo>
                  <a:pt x="1749" y="2180"/>
                </a:lnTo>
                <a:lnTo>
                  <a:pt x="1749" y="2182"/>
                </a:lnTo>
                <a:lnTo>
                  <a:pt x="1749" y="2184"/>
                </a:lnTo>
                <a:lnTo>
                  <a:pt x="1751" y="2184"/>
                </a:lnTo>
                <a:lnTo>
                  <a:pt x="1751" y="2185"/>
                </a:lnTo>
                <a:lnTo>
                  <a:pt x="1753" y="2185"/>
                </a:lnTo>
                <a:lnTo>
                  <a:pt x="1753" y="2187"/>
                </a:lnTo>
                <a:lnTo>
                  <a:pt x="1754" y="2187"/>
                </a:lnTo>
                <a:lnTo>
                  <a:pt x="1754" y="2189"/>
                </a:lnTo>
                <a:lnTo>
                  <a:pt x="1756" y="2190"/>
                </a:lnTo>
                <a:lnTo>
                  <a:pt x="1758" y="2190"/>
                </a:lnTo>
                <a:lnTo>
                  <a:pt x="1758" y="2192"/>
                </a:lnTo>
                <a:lnTo>
                  <a:pt x="1759" y="2194"/>
                </a:lnTo>
                <a:lnTo>
                  <a:pt x="1761" y="2195"/>
                </a:lnTo>
                <a:lnTo>
                  <a:pt x="1763" y="2197"/>
                </a:lnTo>
                <a:lnTo>
                  <a:pt x="1764" y="2197"/>
                </a:lnTo>
                <a:lnTo>
                  <a:pt x="1764" y="2199"/>
                </a:lnTo>
                <a:lnTo>
                  <a:pt x="1766" y="2199"/>
                </a:lnTo>
                <a:lnTo>
                  <a:pt x="1766" y="2200"/>
                </a:lnTo>
                <a:lnTo>
                  <a:pt x="1768" y="2200"/>
                </a:lnTo>
                <a:lnTo>
                  <a:pt x="1768" y="2202"/>
                </a:lnTo>
                <a:lnTo>
                  <a:pt x="1770" y="2202"/>
                </a:lnTo>
                <a:lnTo>
                  <a:pt x="1770" y="2204"/>
                </a:lnTo>
                <a:lnTo>
                  <a:pt x="1771" y="2204"/>
                </a:lnTo>
                <a:lnTo>
                  <a:pt x="1771" y="2205"/>
                </a:lnTo>
                <a:lnTo>
                  <a:pt x="1771" y="2207"/>
                </a:lnTo>
                <a:lnTo>
                  <a:pt x="1770" y="2207"/>
                </a:lnTo>
                <a:lnTo>
                  <a:pt x="1770" y="2209"/>
                </a:lnTo>
                <a:lnTo>
                  <a:pt x="1770" y="2210"/>
                </a:lnTo>
                <a:lnTo>
                  <a:pt x="1770" y="2212"/>
                </a:lnTo>
                <a:lnTo>
                  <a:pt x="1770" y="2214"/>
                </a:lnTo>
                <a:lnTo>
                  <a:pt x="1770" y="2215"/>
                </a:lnTo>
                <a:lnTo>
                  <a:pt x="1771" y="2215"/>
                </a:lnTo>
                <a:lnTo>
                  <a:pt x="1771" y="2217"/>
                </a:lnTo>
                <a:lnTo>
                  <a:pt x="1771" y="2219"/>
                </a:lnTo>
                <a:lnTo>
                  <a:pt x="1771" y="2220"/>
                </a:lnTo>
                <a:lnTo>
                  <a:pt x="1771" y="2222"/>
                </a:lnTo>
                <a:lnTo>
                  <a:pt x="1771" y="2224"/>
                </a:lnTo>
                <a:lnTo>
                  <a:pt x="1770" y="2224"/>
                </a:lnTo>
                <a:lnTo>
                  <a:pt x="1768" y="2224"/>
                </a:lnTo>
                <a:lnTo>
                  <a:pt x="1766" y="2224"/>
                </a:lnTo>
                <a:lnTo>
                  <a:pt x="1764" y="2224"/>
                </a:lnTo>
                <a:lnTo>
                  <a:pt x="1763" y="2225"/>
                </a:lnTo>
                <a:lnTo>
                  <a:pt x="1761" y="2225"/>
                </a:lnTo>
                <a:lnTo>
                  <a:pt x="1759" y="2225"/>
                </a:lnTo>
                <a:lnTo>
                  <a:pt x="1759" y="2224"/>
                </a:lnTo>
                <a:lnTo>
                  <a:pt x="1759" y="2225"/>
                </a:lnTo>
                <a:lnTo>
                  <a:pt x="1758" y="2225"/>
                </a:lnTo>
                <a:lnTo>
                  <a:pt x="1756" y="2225"/>
                </a:lnTo>
                <a:lnTo>
                  <a:pt x="1756" y="2224"/>
                </a:lnTo>
                <a:lnTo>
                  <a:pt x="1758" y="2224"/>
                </a:lnTo>
                <a:lnTo>
                  <a:pt x="1758" y="2222"/>
                </a:lnTo>
                <a:lnTo>
                  <a:pt x="1759" y="2222"/>
                </a:lnTo>
                <a:lnTo>
                  <a:pt x="1759" y="2220"/>
                </a:lnTo>
                <a:lnTo>
                  <a:pt x="1761" y="2220"/>
                </a:lnTo>
                <a:lnTo>
                  <a:pt x="1761" y="2219"/>
                </a:lnTo>
                <a:lnTo>
                  <a:pt x="1761" y="2217"/>
                </a:lnTo>
                <a:lnTo>
                  <a:pt x="1759" y="2219"/>
                </a:lnTo>
                <a:lnTo>
                  <a:pt x="1759" y="2217"/>
                </a:lnTo>
                <a:lnTo>
                  <a:pt x="1759" y="2215"/>
                </a:lnTo>
                <a:lnTo>
                  <a:pt x="1759" y="2214"/>
                </a:lnTo>
                <a:lnTo>
                  <a:pt x="1758" y="2212"/>
                </a:lnTo>
                <a:lnTo>
                  <a:pt x="1758" y="2210"/>
                </a:lnTo>
                <a:lnTo>
                  <a:pt x="1756" y="2210"/>
                </a:lnTo>
                <a:lnTo>
                  <a:pt x="1754" y="2209"/>
                </a:lnTo>
                <a:lnTo>
                  <a:pt x="1753" y="2207"/>
                </a:lnTo>
                <a:lnTo>
                  <a:pt x="1751" y="2207"/>
                </a:lnTo>
                <a:lnTo>
                  <a:pt x="1749" y="2205"/>
                </a:lnTo>
                <a:lnTo>
                  <a:pt x="1748" y="2204"/>
                </a:lnTo>
                <a:lnTo>
                  <a:pt x="1748" y="2202"/>
                </a:lnTo>
                <a:lnTo>
                  <a:pt x="1748" y="2200"/>
                </a:lnTo>
                <a:lnTo>
                  <a:pt x="1749" y="2200"/>
                </a:lnTo>
                <a:lnTo>
                  <a:pt x="1748" y="2200"/>
                </a:lnTo>
                <a:lnTo>
                  <a:pt x="1749" y="2200"/>
                </a:lnTo>
                <a:lnTo>
                  <a:pt x="1749" y="2199"/>
                </a:lnTo>
                <a:lnTo>
                  <a:pt x="1749" y="2197"/>
                </a:lnTo>
                <a:lnTo>
                  <a:pt x="1751" y="2197"/>
                </a:lnTo>
                <a:lnTo>
                  <a:pt x="1753" y="2195"/>
                </a:lnTo>
                <a:lnTo>
                  <a:pt x="1753" y="2194"/>
                </a:lnTo>
                <a:lnTo>
                  <a:pt x="1754" y="2194"/>
                </a:lnTo>
                <a:lnTo>
                  <a:pt x="1754" y="2195"/>
                </a:lnTo>
                <a:lnTo>
                  <a:pt x="1754" y="2194"/>
                </a:lnTo>
                <a:lnTo>
                  <a:pt x="1756" y="2194"/>
                </a:lnTo>
                <a:lnTo>
                  <a:pt x="1754" y="2194"/>
                </a:lnTo>
                <a:lnTo>
                  <a:pt x="1754" y="2192"/>
                </a:lnTo>
                <a:lnTo>
                  <a:pt x="1753" y="2192"/>
                </a:lnTo>
                <a:lnTo>
                  <a:pt x="1753" y="2190"/>
                </a:lnTo>
                <a:lnTo>
                  <a:pt x="1753" y="2189"/>
                </a:lnTo>
                <a:lnTo>
                  <a:pt x="1751" y="2189"/>
                </a:lnTo>
                <a:lnTo>
                  <a:pt x="1751" y="2190"/>
                </a:lnTo>
                <a:lnTo>
                  <a:pt x="1751" y="2192"/>
                </a:lnTo>
                <a:lnTo>
                  <a:pt x="1753" y="2192"/>
                </a:lnTo>
                <a:lnTo>
                  <a:pt x="1753" y="2194"/>
                </a:lnTo>
                <a:lnTo>
                  <a:pt x="1751" y="2194"/>
                </a:lnTo>
                <a:lnTo>
                  <a:pt x="1751" y="2195"/>
                </a:lnTo>
                <a:lnTo>
                  <a:pt x="1749" y="2195"/>
                </a:lnTo>
                <a:lnTo>
                  <a:pt x="1749" y="2197"/>
                </a:lnTo>
                <a:lnTo>
                  <a:pt x="1749" y="2199"/>
                </a:lnTo>
                <a:lnTo>
                  <a:pt x="1748" y="2199"/>
                </a:lnTo>
                <a:lnTo>
                  <a:pt x="1746" y="2199"/>
                </a:lnTo>
                <a:lnTo>
                  <a:pt x="1746" y="2200"/>
                </a:lnTo>
                <a:lnTo>
                  <a:pt x="1748" y="2200"/>
                </a:lnTo>
                <a:lnTo>
                  <a:pt x="1748" y="2202"/>
                </a:lnTo>
                <a:lnTo>
                  <a:pt x="1748" y="2200"/>
                </a:lnTo>
                <a:lnTo>
                  <a:pt x="1746" y="2202"/>
                </a:lnTo>
                <a:lnTo>
                  <a:pt x="1748" y="2202"/>
                </a:lnTo>
                <a:lnTo>
                  <a:pt x="1748" y="2204"/>
                </a:lnTo>
                <a:lnTo>
                  <a:pt x="1746" y="2204"/>
                </a:lnTo>
                <a:lnTo>
                  <a:pt x="1746" y="2205"/>
                </a:lnTo>
                <a:lnTo>
                  <a:pt x="1746" y="2204"/>
                </a:lnTo>
                <a:lnTo>
                  <a:pt x="1744" y="2204"/>
                </a:lnTo>
                <a:lnTo>
                  <a:pt x="1744" y="2205"/>
                </a:lnTo>
                <a:lnTo>
                  <a:pt x="1746" y="2205"/>
                </a:lnTo>
                <a:lnTo>
                  <a:pt x="1746" y="2207"/>
                </a:lnTo>
                <a:lnTo>
                  <a:pt x="1746" y="2209"/>
                </a:lnTo>
                <a:lnTo>
                  <a:pt x="1744" y="2209"/>
                </a:lnTo>
                <a:lnTo>
                  <a:pt x="1744" y="2210"/>
                </a:lnTo>
                <a:lnTo>
                  <a:pt x="1744" y="2212"/>
                </a:lnTo>
                <a:lnTo>
                  <a:pt x="1744" y="2214"/>
                </a:lnTo>
                <a:lnTo>
                  <a:pt x="1744" y="2215"/>
                </a:lnTo>
                <a:lnTo>
                  <a:pt x="1744" y="2217"/>
                </a:lnTo>
                <a:lnTo>
                  <a:pt x="1746" y="2217"/>
                </a:lnTo>
                <a:lnTo>
                  <a:pt x="1746" y="2219"/>
                </a:lnTo>
                <a:lnTo>
                  <a:pt x="1746" y="2220"/>
                </a:lnTo>
                <a:lnTo>
                  <a:pt x="1748" y="2220"/>
                </a:lnTo>
                <a:lnTo>
                  <a:pt x="1746" y="2220"/>
                </a:lnTo>
                <a:lnTo>
                  <a:pt x="1748" y="2220"/>
                </a:lnTo>
                <a:lnTo>
                  <a:pt x="1746" y="2220"/>
                </a:lnTo>
                <a:lnTo>
                  <a:pt x="1746" y="2222"/>
                </a:lnTo>
                <a:lnTo>
                  <a:pt x="1746" y="2224"/>
                </a:lnTo>
                <a:lnTo>
                  <a:pt x="1746" y="2225"/>
                </a:lnTo>
                <a:lnTo>
                  <a:pt x="1746" y="2227"/>
                </a:lnTo>
                <a:lnTo>
                  <a:pt x="1744" y="2227"/>
                </a:lnTo>
                <a:lnTo>
                  <a:pt x="1744" y="2229"/>
                </a:lnTo>
                <a:lnTo>
                  <a:pt x="1743" y="2229"/>
                </a:lnTo>
                <a:lnTo>
                  <a:pt x="1741" y="2229"/>
                </a:lnTo>
                <a:lnTo>
                  <a:pt x="1739" y="2229"/>
                </a:lnTo>
                <a:lnTo>
                  <a:pt x="1738" y="2227"/>
                </a:lnTo>
                <a:lnTo>
                  <a:pt x="1738" y="2225"/>
                </a:lnTo>
                <a:lnTo>
                  <a:pt x="1738" y="2224"/>
                </a:lnTo>
                <a:lnTo>
                  <a:pt x="1738" y="2222"/>
                </a:lnTo>
                <a:lnTo>
                  <a:pt x="1736" y="2222"/>
                </a:lnTo>
                <a:lnTo>
                  <a:pt x="1734" y="2222"/>
                </a:lnTo>
                <a:lnTo>
                  <a:pt x="1736" y="2222"/>
                </a:lnTo>
                <a:lnTo>
                  <a:pt x="1736" y="2224"/>
                </a:lnTo>
                <a:lnTo>
                  <a:pt x="1736" y="2225"/>
                </a:lnTo>
                <a:lnTo>
                  <a:pt x="1734" y="2225"/>
                </a:lnTo>
                <a:lnTo>
                  <a:pt x="1734" y="2227"/>
                </a:lnTo>
                <a:lnTo>
                  <a:pt x="1736" y="2227"/>
                </a:lnTo>
                <a:lnTo>
                  <a:pt x="1736" y="2229"/>
                </a:lnTo>
                <a:lnTo>
                  <a:pt x="1738" y="2229"/>
                </a:lnTo>
                <a:lnTo>
                  <a:pt x="1738" y="2230"/>
                </a:lnTo>
                <a:lnTo>
                  <a:pt x="1738" y="2232"/>
                </a:lnTo>
                <a:lnTo>
                  <a:pt x="1738" y="2230"/>
                </a:lnTo>
                <a:lnTo>
                  <a:pt x="1739" y="2230"/>
                </a:lnTo>
                <a:lnTo>
                  <a:pt x="1739" y="2232"/>
                </a:lnTo>
                <a:lnTo>
                  <a:pt x="1741" y="2232"/>
                </a:lnTo>
                <a:lnTo>
                  <a:pt x="1741" y="2234"/>
                </a:lnTo>
                <a:lnTo>
                  <a:pt x="1739" y="2234"/>
                </a:lnTo>
                <a:lnTo>
                  <a:pt x="1739" y="2235"/>
                </a:lnTo>
                <a:lnTo>
                  <a:pt x="1738" y="2235"/>
                </a:lnTo>
                <a:lnTo>
                  <a:pt x="1739" y="2235"/>
                </a:lnTo>
                <a:lnTo>
                  <a:pt x="1738" y="2237"/>
                </a:lnTo>
                <a:lnTo>
                  <a:pt x="1738" y="2239"/>
                </a:lnTo>
                <a:lnTo>
                  <a:pt x="1739" y="2239"/>
                </a:lnTo>
                <a:lnTo>
                  <a:pt x="1739" y="2240"/>
                </a:lnTo>
                <a:lnTo>
                  <a:pt x="1741" y="2240"/>
                </a:lnTo>
                <a:lnTo>
                  <a:pt x="1741" y="2242"/>
                </a:lnTo>
                <a:lnTo>
                  <a:pt x="1743" y="2242"/>
                </a:lnTo>
                <a:lnTo>
                  <a:pt x="1741" y="2242"/>
                </a:lnTo>
                <a:lnTo>
                  <a:pt x="1741" y="2244"/>
                </a:lnTo>
                <a:lnTo>
                  <a:pt x="1743" y="2244"/>
                </a:lnTo>
                <a:lnTo>
                  <a:pt x="1743" y="2245"/>
                </a:lnTo>
                <a:lnTo>
                  <a:pt x="1743" y="2247"/>
                </a:lnTo>
                <a:lnTo>
                  <a:pt x="1741" y="2247"/>
                </a:lnTo>
                <a:lnTo>
                  <a:pt x="1741" y="2249"/>
                </a:lnTo>
                <a:lnTo>
                  <a:pt x="1741" y="2247"/>
                </a:lnTo>
                <a:lnTo>
                  <a:pt x="1739" y="2247"/>
                </a:lnTo>
                <a:lnTo>
                  <a:pt x="1739" y="2249"/>
                </a:lnTo>
                <a:lnTo>
                  <a:pt x="1741" y="2249"/>
                </a:lnTo>
                <a:lnTo>
                  <a:pt x="1739" y="2249"/>
                </a:lnTo>
                <a:lnTo>
                  <a:pt x="1739" y="2250"/>
                </a:lnTo>
                <a:lnTo>
                  <a:pt x="1741" y="2250"/>
                </a:lnTo>
                <a:lnTo>
                  <a:pt x="1741" y="2252"/>
                </a:lnTo>
                <a:lnTo>
                  <a:pt x="1739" y="2252"/>
                </a:lnTo>
                <a:lnTo>
                  <a:pt x="1739" y="2250"/>
                </a:lnTo>
                <a:lnTo>
                  <a:pt x="1738" y="2250"/>
                </a:lnTo>
                <a:lnTo>
                  <a:pt x="1738" y="2249"/>
                </a:lnTo>
                <a:lnTo>
                  <a:pt x="1736" y="2249"/>
                </a:lnTo>
                <a:lnTo>
                  <a:pt x="1734" y="2249"/>
                </a:lnTo>
                <a:lnTo>
                  <a:pt x="1733" y="2249"/>
                </a:lnTo>
                <a:lnTo>
                  <a:pt x="1733" y="2250"/>
                </a:lnTo>
                <a:lnTo>
                  <a:pt x="1731" y="2250"/>
                </a:lnTo>
                <a:lnTo>
                  <a:pt x="1729" y="2250"/>
                </a:lnTo>
                <a:lnTo>
                  <a:pt x="1728" y="2250"/>
                </a:lnTo>
                <a:lnTo>
                  <a:pt x="1728" y="2249"/>
                </a:lnTo>
                <a:lnTo>
                  <a:pt x="1728" y="2250"/>
                </a:lnTo>
                <a:lnTo>
                  <a:pt x="1726" y="2250"/>
                </a:lnTo>
                <a:lnTo>
                  <a:pt x="1726" y="2249"/>
                </a:lnTo>
                <a:lnTo>
                  <a:pt x="1726" y="2250"/>
                </a:lnTo>
                <a:lnTo>
                  <a:pt x="1724" y="2250"/>
                </a:lnTo>
                <a:lnTo>
                  <a:pt x="1723" y="2250"/>
                </a:lnTo>
                <a:lnTo>
                  <a:pt x="1723" y="2249"/>
                </a:lnTo>
                <a:lnTo>
                  <a:pt x="1721" y="2249"/>
                </a:lnTo>
                <a:lnTo>
                  <a:pt x="1721" y="2247"/>
                </a:lnTo>
                <a:lnTo>
                  <a:pt x="1721" y="2245"/>
                </a:lnTo>
                <a:lnTo>
                  <a:pt x="1721" y="2244"/>
                </a:lnTo>
                <a:lnTo>
                  <a:pt x="1721" y="2242"/>
                </a:lnTo>
                <a:lnTo>
                  <a:pt x="1719" y="2242"/>
                </a:lnTo>
                <a:lnTo>
                  <a:pt x="1718" y="2240"/>
                </a:lnTo>
                <a:lnTo>
                  <a:pt x="1718" y="2239"/>
                </a:lnTo>
                <a:lnTo>
                  <a:pt x="1718" y="2240"/>
                </a:lnTo>
                <a:lnTo>
                  <a:pt x="1716" y="2240"/>
                </a:lnTo>
                <a:lnTo>
                  <a:pt x="1716" y="2239"/>
                </a:lnTo>
                <a:lnTo>
                  <a:pt x="1716" y="2237"/>
                </a:lnTo>
                <a:lnTo>
                  <a:pt x="1714" y="2237"/>
                </a:lnTo>
                <a:lnTo>
                  <a:pt x="1714" y="2235"/>
                </a:lnTo>
                <a:lnTo>
                  <a:pt x="1714" y="2234"/>
                </a:lnTo>
                <a:lnTo>
                  <a:pt x="1713" y="2234"/>
                </a:lnTo>
                <a:lnTo>
                  <a:pt x="1714" y="2234"/>
                </a:lnTo>
                <a:lnTo>
                  <a:pt x="1713" y="2234"/>
                </a:lnTo>
                <a:lnTo>
                  <a:pt x="1711" y="2234"/>
                </a:lnTo>
                <a:lnTo>
                  <a:pt x="1713" y="2234"/>
                </a:lnTo>
                <a:lnTo>
                  <a:pt x="1713" y="2232"/>
                </a:lnTo>
                <a:lnTo>
                  <a:pt x="1711" y="2232"/>
                </a:lnTo>
                <a:lnTo>
                  <a:pt x="1713" y="2232"/>
                </a:lnTo>
                <a:lnTo>
                  <a:pt x="1713" y="2230"/>
                </a:lnTo>
                <a:lnTo>
                  <a:pt x="1714" y="2230"/>
                </a:lnTo>
                <a:lnTo>
                  <a:pt x="1713" y="2230"/>
                </a:lnTo>
                <a:lnTo>
                  <a:pt x="1711" y="2230"/>
                </a:lnTo>
                <a:lnTo>
                  <a:pt x="1711" y="2232"/>
                </a:lnTo>
                <a:lnTo>
                  <a:pt x="1709" y="2230"/>
                </a:lnTo>
                <a:lnTo>
                  <a:pt x="1711" y="2230"/>
                </a:lnTo>
                <a:lnTo>
                  <a:pt x="1711" y="2229"/>
                </a:lnTo>
                <a:lnTo>
                  <a:pt x="1709" y="2229"/>
                </a:lnTo>
                <a:lnTo>
                  <a:pt x="1709" y="2227"/>
                </a:lnTo>
                <a:lnTo>
                  <a:pt x="1709" y="2225"/>
                </a:lnTo>
                <a:lnTo>
                  <a:pt x="1708" y="2225"/>
                </a:lnTo>
                <a:lnTo>
                  <a:pt x="1708" y="2224"/>
                </a:lnTo>
                <a:lnTo>
                  <a:pt x="1706" y="2224"/>
                </a:lnTo>
                <a:lnTo>
                  <a:pt x="1708" y="2224"/>
                </a:lnTo>
                <a:lnTo>
                  <a:pt x="1708" y="2222"/>
                </a:lnTo>
                <a:lnTo>
                  <a:pt x="1706" y="2222"/>
                </a:lnTo>
                <a:lnTo>
                  <a:pt x="1708" y="2222"/>
                </a:lnTo>
                <a:lnTo>
                  <a:pt x="1709" y="2222"/>
                </a:lnTo>
                <a:lnTo>
                  <a:pt x="1711" y="2222"/>
                </a:lnTo>
                <a:lnTo>
                  <a:pt x="1713" y="2222"/>
                </a:lnTo>
                <a:lnTo>
                  <a:pt x="1714" y="2222"/>
                </a:lnTo>
                <a:lnTo>
                  <a:pt x="1716" y="2222"/>
                </a:lnTo>
                <a:lnTo>
                  <a:pt x="1718" y="2222"/>
                </a:lnTo>
                <a:lnTo>
                  <a:pt x="1718" y="2220"/>
                </a:lnTo>
                <a:lnTo>
                  <a:pt x="1719" y="2220"/>
                </a:lnTo>
                <a:lnTo>
                  <a:pt x="1721" y="2220"/>
                </a:lnTo>
                <a:lnTo>
                  <a:pt x="1723" y="2220"/>
                </a:lnTo>
                <a:lnTo>
                  <a:pt x="1723" y="2219"/>
                </a:lnTo>
                <a:lnTo>
                  <a:pt x="1724" y="2219"/>
                </a:lnTo>
                <a:lnTo>
                  <a:pt x="1726" y="2219"/>
                </a:lnTo>
                <a:lnTo>
                  <a:pt x="1724" y="2219"/>
                </a:lnTo>
                <a:lnTo>
                  <a:pt x="1724" y="2217"/>
                </a:lnTo>
                <a:lnTo>
                  <a:pt x="1724" y="2219"/>
                </a:lnTo>
                <a:lnTo>
                  <a:pt x="1723" y="2219"/>
                </a:lnTo>
                <a:lnTo>
                  <a:pt x="1721" y="2219"/>
                </a:lnTo>
                <a:lnTo>
                  <a:pt x="1721" y="2217"/>
                </a:lnTo>
                <a:lnTo>
                  <a:pt x="1721" y="2215"/>
                </a:lnTo>
                <a:lnTo>
                  <a:pt x="1719" y="2215"/>
                </a:lnTo>
                <a:lnTo>
                  <a:pt x="1719" y="2217"/>
                </a:lnTo>
                <a:lnTo>
                  <a:pt x="1721" y="2217"/>
                </a:lnTo>
                <a:lnTo>
                  <a:pt x="1719" y="2217"/>
                </a:lnTo>
                <a:lnTo>
                  <a:pt x="1719" y="2219"/>
                </a:lnTo>
                <a:lnTo>
                  <a:pt x="1721" y="2219"/>
                </a:lnTo>
                <a:lnTo>
                  <a:pt x="1721" y="2220"/>
                </a:lnTo>
                <a:lnTo>
                  <a:pt x="1719" y="2220"/>
                </a:lnTo>
                <a:lnTo>
                  <a:pt x="1719" y="2219"/>
                </a:lnTo>
                <a:lnTo>
                  <a:pt x="1719" y="2220"/>
                </a:lnTo>
                <a:lnTo>
                  <a:pt x="1718" y="2220"/>
                </a:lnTo>
                <a:lnTo>
                  <a:pt x="1716" y="2220"/>
                </a:lnTo>
                <a:lnTo>
                  <a:pt x="1714" y="2220"/>
                </a:lnTo>
                <a:lnTo>
                  <a:pt x="1714" y="2219"/>
                </a:lnTo>
                <a:lnTo>
                  <a:pt x="1713" y="2219"/>
                </a:lnTo>
                <a:lnTo>
                  <a:pt x="1713" y="2220"/>
                </a:lnTo>
                <a:lnTo>
                  <a:pt x="1711" y="2220"/>
                </a:lnTo>
                <a:lnTo>
                  <a:pt x="1709" y="2220"/>
                </a:lnTo>
                <a:lnTo>
                  <a:pt x="1708" y="2220"/>
                </a:lnTo>
                <a:lnTo>
                  <a:pt x="1708" y="2219"/>
                </a:lnTo>
                <a:lnTo>
                  <a:pt x="1706" y="2219"/>
                </a:lnTo>
                <a:lnTo>
                  <a:pt x="1704" y="2219"/>
                </a:lnTo>
                <a:lnTo>
                  <a:pt x="1704" y="2217"/>
                </a:lnTo>
                <a:lnTo>
                  <a:pt x="1703" y="2217"/>
                </a:lnTo>
                <a:lnTo>
                  <a:pt x="1704" y="2217"/>
                </a:lnTo>
                <a:lnTo>
                  <a:pt x="1704" y="2215"/>
                </a:lnTo>
                <a:lnTo>
                  <a:pt x="1706" y="2215"/>
                </a:lnTo>
                <a:lnTo>
                  <a:pt x="1708" y="2215"/>
                </a:lnTo>
                <a:lnTo>
                  <a:pt x="1708" y="2214"/>
                </a:lnTo>
                <a:lnTo>
                  <a:pt x="1709" y="2214"/>
                </a:lnTo>
                <a:lnTo>
                  <a:pt x="1711" y="2214"/>
                </a:lnTo>
                <a:lnTo>
                  <a:pt x="1711" y="2212"/>
                </a:lnTo>
                <a:lnTo>
                  <a:pt x="1709" y="2212"/>
                </a:lnTo>
                <a:lnTo>
                  <a:pt x="1708" y="2212"/>
                </a:lnTo>
                <a:lnTo>
                  <a:pt x="1706" y="2212"/>
                </a:lnTo>
                <a:lnTo>
                  <a:pt x="1706" y="2214"/>
                </a:lnTo>
                <a:lnTo>
                  <a:pt x="1704" y="2214"/>
                </a:lnTo>
                <a:lnTo>
                  <a:pt x="1704" y="2212"/>
                </a:lnTo>
                <a:lnTo>
                  <a:pt x="1703" y="2212"/>
                </a:lnTo>
                <a:lnTo>
                  <a:pt x="1703" y="2214"/>
                </a:lnTo>
                <a:lnTo>
                  <a:pt x="1703" y="2215"/>
                </a:lnTo>
                <a:lnTo>
                  <a:pt x="1703" y="2217"/>
                </a:lnTo>
                <a:lnTo>
                  <a:pt x="1701" y="2217"/>
                </a:lnTo>
                <a:lnTo>
                  <a:pt x="1699" y="2217"/>
                </a:lnTo>
                <a:lnTo>
                  <a:pt x="1699" y="2215"/>
                </a:lnTo>
                <a:lnTo>
                  <a:pt x="1701" y="2215"/>
                </a:lnTo>
                <a:lnTo>
                  <a:pt x="1699" y="2215"/>
                </a:lnTo>
                <a:lnTo>
                  <a:pt x="1698" y="2215"/>
                </a:lnTo>
                <a:lnTo>
                  <a:pt x="1698" y="2214"/>
                </a:lnTo>
                <a:lnTo>
                  <a:pt x="1696" y="2214"/>
                </a:lnTo>
                <a:lnTo>
                  <a:pt x="1696" y="2212"/>
                </a:lnTo>
                <a:lnTo>
                  <a:pt x="1694" y="2210"/>
                </a:lnTo>
                <a:lnTo>
                  <a:pt x="1693" y="2210"/>
                </a:lnTo>
                <a:lnTo>
                  <a:pt x="1693" y="2209"/>
                </a:lnTo>
                <a:lnTo>
                  <a:pt x="1693" y="2207"/>
                </a:lnTo>
                <a:lnTo>
                  <a:pt x="1691" y="2207"/>
                </a:lnTo>
                <a:lnTo>
                  <a:pt x="1691" y="2205"/>
                </a:lnTo>
                <a:lnTo>
                  <a:pt x="1689" y="2205"/>
                </a:lnTo>
                <a:lnTo>
                  <a:pt x="1689" y="2204"/>
                </a:lnTo>
                <a:lnTo>
                  <a:pt x="1691" y="2204"/>
                </a:lnTo>
                <a:lnTo>
                  <a:pt x="1691" y="2202"/>
                </a:lnTo>
                <a:lnTo>
                  <a:pt x="1689" y="2202"/>
                </a:lnTo>
                <a:lnTo>
                  <a:pt x="1689" y="2200"/>
                </a:lnTo>
                <a:lnTo>
                  <a:pt x="1689" y="2202"/>
                </a:lnTo>
                <a:lnTo>
                  <a:pt x="1689" y="2204"/>
                </a:lnTo>
                <a:lnTo>
                  <a:pt x="1688" y="2204"/>
                </a:lnTo>
                <a:lnTo>
                  <a:pt x="1688" y="2202"/>
                </a:lnTo>
                <a:lnTo>
                  <a:pt x="1686" y="2202"/>
                </a:lnTo>
                <a:lnTo>
                  <a:pt x="1688" y="2202"/>
                </a:lnTo>
                <a:lnTo>
                  <a:pt x="1686" y="2202"/>
                </a:lnTo>
                <a:lnTo>
                  <a:pt x="1686" y="2200"/>
                </a:lnTo>
                <a:lnTo>
                  <a:pt x="1684" y="2200"/>
                </a:lnTo>
                <a:lnTo>
                  <a:pt x="1683" y="2200"/>
                </a:lnTo>
                <a:lnTo>
                  <a:pt x="1683" y="2199"/>
                </a:lnTo>
                <a:lnTo>
                  <a:pt x="1681" y="2199"/>
                </a:lnTo>
                <a:lnTo>
                  <a:pt x="1681" y="2197"/>
                </a:lnTo>
                <a:lnTo>
                  <a:pt x="1679" y="2197"/>
                </a:lnTo>
                <a:lnTo>
                  <a:pt x="1679" y="2195"/>
                </a:lnTo>
                <a:lnTo>
                  <a:pt x="1679" y="2194"/>
                </a:lnTo>
                <a:lnTo>
                  <a:pt x="1678" y="2194"/>
                </a:lnTo>
                <a:lnTo>
                  <a:pt x="1678" y="2192"/>
                </a:lnTo>
                <a:lnTo>
                  <a:pt x="1678" y="2194"/>
                </a:lnTo>
                <a:lnTo>
                  <a:pt x="1678" y="2192"/>
                </a:lnTo>
                <a:lnTo>
                  <a:pt x="1676" y="2192"/>
                </a:lnTo>
                <a:lnTo>
                  <a:pt x="1678" y="2192"/>
                </a:lnTo>
                <a:lnTo>
                  <a:pt x="1676" y="2192"/>
                </a:lnTo>
                <a:lnTo>
                  <a:pt x="1676" y="2190"/>
                </a:lnTo>
                <a:lnTo>
                  <a:pt x="1678" y="2190"/>
                </a:lnTo>
                <a:lnTo>
                  <a:pt x="1678" y="2189"/>
                </a:lnTo>
                <a:lnTo>
                  <a:pt x="1678" y="2190"/>
                </a:lnTo>
                <a:lnTo>
                  <a:pt x="1679" y="2190"/>
                </a:lnTo>
                <a:lnTo>
                  <a:pt x="1679" y="2192"/>
                </a:lnTo>
                <a:lnTo>
                  <a:pt x="1679" y="2190"/>
                </a:lnTo>
                <a:lnTo>
                  <a:pt x="1681" y="2190"/>
                </a:lnTo>
                <a:lnTo>
                  <a:pt x="1679" y="2190"/>
                </a:lnTo>
                <a:lnTo>
                  <a:pt x="1679" y="2189"/>
                </a:lnTo>
                <a:lnTo>
                  <a:pt x="1679" y="2190"/>
                </a:lnTo>
                <a:lnTo>
                  <a:pt x="1679" y="2189"/>
                </a:lnTo>
                <a:lnTo>
                  <a:pt x="1678" y="2189"/>
                </a:lnTo>
                <a:lnTo>
                  <a:pt x="1676" y="2189"/>
                </a:lnTo>
                <a:lnTo>
                  <a:pt x="1676" y="2187"/>
                </a:lnTo>
                <a:lnTo>
                  <a:pt x="1678" y="2187"/>
                </a:lnTo>
                <a:lnTo>
                  <a:pt x="1678" y="2185"/>
                </a:lnTo>
                <a:lnTo>
                  <a:pt x="1678" y="2184"/>
                </a:lnTo>
                <a:lnTo>
                  <a:pt x="1679" y="2184"/>
                </a:lnTo>
                <a:lnTo>
                  <a:pt x="1678" y="2184"/>
                </a:lnTo>
                <a:lnTo>
                  <a:pt x="1678" y="2182"/>
                </a:lnTo>
                <a:lnTo>
                  <a:pt x="1679" y="2182"/>
                </a:lnTo>
                <a:lnTo>
                  <a:pt x="1678" y="2182"/>
                </a:lnTo>
                <a:lnTo>
                  <a:pt x="1678" y="2180"/>
                </a:lnTo>
                <a:lnTo>
                  <a:pt x="1679" y="2180"/>
                </a:lnTo>
                <a:lnTo>
                  <a:pt x="1679" y="2179"/>
                </a:lnTo>
                <a:lnTo>
                  <a:pt x="1679" y="2177"/>
                </a:lnTo>
                <a:lnTo>
                  <a:pt x="1679" y="2175"/>
                </a:lnTo>
                <a:lnTo>
                  <a:pt x="1679" y="2174"/>
                </a:lnTo>
                <a:lnTo>
                  <a:pt x="1679" y="2172"/>
                </a:lnTo>
                <a:lnTo>
                  <a:pt x="1678" y="2172"/>
                </a:lnTo>
                <a:lnTo>
                  <a:pt x="1678" y="2174"/>
                </a:lnTo>
                <a:lnTo>
                  <a:pt x="1678" y="2175"/>
                </a:lnTo>
                <a:lnTo>
                  <a:pt x="1678" y="2177"/>
                </a:lnTo>
                <a:lnTo>
                  <a:pt x="1676" y="2177"/>
                </a:lnTo>
                <a:lnTo>
                  <a:pt x="1676" y="2179"/>
                </a:lnTo>
                <a:lnTo>
                  <a:pt x="1674" y="2179"/>
                </a:lnTo>
                <a:lnTo>
                  <a:pt x="1674" y="2177"/>
                </a:lnTo>
                <a:lnTo>
                  <a:pt x="1674" y="2179"/>
                </a:lnTo>
                <a:lnTo>
                  <a:pt x="1673" y="2179"/>
                </a:lnTo>
                <a:lnTo>
                  <a:pt x="1671" y="2179"/>
                </a:lnTo>
                <a:lnTo>
                  <a:pt x="1671" y="2177"/>
                </a:lnTo>
                <a:lnTo>
                  <a:pt x="1671" y="2179"/>
                </a:lnTo>
                <a:lnTo>
                  <a:pt x="1673" y="2179"/>
                </a:lnTo>
                <a:lnTo>
                  <a:pt x="1673" y="2177"/>
                </a:lnTo>
                <a:lnTo>
                  <a:pt x="1671" y="2177"/>
                </a:lnTo>
                <a:lnTo>
                  <a:pt x="1673" y="2177"/>
                </a:lnTo>
                <a:lnTo>
                  <a:pt x="1671" y="2177"/>
                </a:lnTo>
                <a:lnTo>
                  <a:pt x="1673" y="2177"/>
                </a:lnTo>
                <a:lnTo>
                  <a:pt x="1673" y="2175"/>
                </a:lnTo>
                <a:lnTo>
                  <a:pt x="1674" y="2175"/>
                </a:lnTo>
                <a:lnTo>
                  <a:pt x="1673" y="2175"/>
                </a:lnTo>
                <a:lnTo>
                  <a:pt x="1671" y="2175"/>
                </a:lnTo>
                <a:lnTo>
                  <a:pt x="1671" y="2177"/>
                </a:lnTo>
                <a:lnTo>
                  <a:pt x="1669" y="2177"/>
                </a:lnTo>
                <a:lnTo>
                  <a:pt x="1669" y="2179"/>
                </a:lnTo>
                <a:lnTo>
                  <a:pt x="1669" y="2177"/>
                </a:lnTo>
                <a:lnTo>
                  <a:pt x="1669" y="2175"/>
                </a:lnTo>
                <a:lnTo>
                  <a:pt x="1671" y="2175"/>
                </a:lnTo>
                <a:lnTo>
                  <a:pt x="1669" y="2175"/>
                </a:lnTo>
                <a:lnTo>
                  <a:pt x="1669" y="2177"/>
                </a:lnTo>
                <a:lnTo>
                  <a:pt x="1668" y="2177"/>
                </a:lnTo>
                <a:lnTo>
                  <a:pt x="1668" y="2175"/>
                </a:lnTo>
                <a:lnTo>
                  <a:pt x="1666" y="2175"/>
                </a:lnTo>
                <a:lnTo>
                  <a:pt x="1664" y="2174"/>
                </a:lnTo>
                <a:lnTo>
                  <a:pt x="1666" y="2174"/>
                </a:lnTo>
                <a:lnTo>
                  <a:pt x="1666" y="2172"/>
                </a:lnTo>
                <a:lnTo>
                  <a:pt x="1666" y="2174"/>
                </a:lnTo>
                <a:lnTo>
                  <a:pt x="1668" y="2174"/>
                </a:lnTo>
                <a:lnTo>
                  <a:pt x="1668" y="2172"/>
                </a:lnTo>
                <a:lnTo>
                  <a:pt x="1666" y="2172"/>
                </a:lnTo>
                <a:lnTo>
                  <a:pt x="1666" y="2170"/>
                </a:lnTo>
                <a:lnTo>
                  <a:pt x="1666" y="2169"/>
                </a:lnTo>
                <a:lnTo>
                  <a:pt x="1666" y="2167"/>
                </a:lnTo>
                <a:lnTo>
                  <a:pt x="1668" y="2167"/>
                </a:lnTo>
                <a:lnTo>
                  <a:pt x="1666" y="2167"/>
                </a:lnTo>
                <a:lnTo>
                  <a:pt x="1668" y="2167"/>
                </a:lnTo>
                <a:lnTo>
                  <a:pt x="1668" y="2165"/>
                </a:lnTo>
                <a:lnTo>
                  <a:pt x="1669" y="2165"/>
                </a:lnTo>
                <a:lnTo>
                  <a:pt x="1669" y="2164"/>
                </a:lnTo>
                <a:lnTo>
                  <a:pt x="1668" y="2164"/>
                </a:lnTo>
                <a:lnTo>
                  <a:pt x="1668" y="2162"/>
                </a:lnTo>
                <a:lnTo>
                  <a:pt x="1669" y="2164"/>
                </a:lnTo>
                <a:lnTo>
                  <a:pt x="1669" y="2162"/>
                </a:lnTo>
                <a:lnTo>
                  <a:pt x="1668" y="2162"/>
                </a:lnTo>
                <a:lnTo>
                  <a:pt x="1668" y="2160"/>
                </a:lnTo>
                <a:lnTo>
                  <a:pt x="1669" y="2160"/>
                </a:lnTo>
                <a:lnTo>
                  <a:pt x="1669" y="2159"/>
                </a:lnTo>
                <a:lnTo>
                  <a:pt x="1669" y="2157"/>
                </a:lnTo>
                <a:lnTo>
                  <a:pt x="1671" y="2157"/>
                </a:lnTo>
                <a:lnTo>
                  <a:pt x="1673" y="2157"/>
                </a:lnTo>
                <a:lnTo>
                  <a:pt x="1673" y="2155"/>
                </a:lnTo>
                <a:lnTo>
                  <a:pt x="1671" y="2155"/>
                </a:lnTo>
                <a:lnTo>
                  <a:pt x="1671" y="2154"/>
                </a:lnTo>
                <a:lnTo>
                  <a:pt x="1669" y="2154"/>
                </a:lnTo>
                <a:lnTo>
                  <a:pt x="1671" y="2154"/>
                </a:lnTo>
                <a:lnTo>
                  <a:pt x="1671" y="2152"/>
                </a:lnTo>
                <a:lnTo>
                  <a:pt x="1671" y="2150"/>
                </a:lnTo>
                <a:lnTo>
                  <a:pt x="1671" y="2149"/>
                </a:lnTo>
                <a:lnTo>
                  <a:pt x="1669" y="2149"/>
                </a:lnTo>
                <a:lnTo>
                  <a:pt x="1669" y="2147"/>
                </a:lnTo>
                <a:lnTo>
                  <a:pt x="1669" y="2149"/>
                </a:lnTo>
                <a:lnTo>
                  <a:pt x="1668" y="2149"/>
                </a:lnTo>
                <a:lnTo>
                  <a:pt x="1666" y="2149"/>
                </a:lnTo>
                <a:lnTo>
                  <a:pt x="1666" y="2147"/>
                </a:lnTo>
                <a:lnTo>
                  <a:pt x="1664" y="2147"/>
                </a:lnTo>
                <a:lnTo>
                  <a:pt x="1663" y="2147"/>
                </a:lnTo>
                <a:lnTo>
                  <a:pt x="1663" y="2149"/>
                </a:lnTo>
                <a:lnTo>
                  <a:pt x="1661" y="2149"/>
                </a:lnTo>
                <a:lnTo>
                  <a:pt x="1661" y="2147"/>
                </a:lnTo>
                <a:lnTo>
                  <a:pt x="1659" y="2147"/>
                </a:lnTo>
                <a:lnTo>
                  <a:pt x="1658" y="2147"/>
                </a:lnTo>
                <a:lnTo>
                  <a:pt x="1659" y="2147"/>
                </a:lnTo>
                <a:lnTo>
                  <a:pt x="1659" y="2145"/>
                </a:lnTo>
                <a:lnTo>
                  <a:pt x="1661" y="2145"/>
                </a:lnTo>
                <a:lnTo>
                  <a:pt x="1663" y="2145"/>
                </a:lnTo>
                <a:lnTo>
                  <a:pt x="1664" y="2145"/>
                </a:lnTo>
                <a:lnTo>
                  <a:pt x="1664" y="2144"/>
                </a:lnTo>
                <a:lnTo>
                  <a:pt x="1664" y="2142"/>
                </a:lnTo>
                <a:lnTo>
                  <a:pt x="1666" y="2142"/>
                </a:lnTo>
                <a:lnTo>
                  <a:pt x="1666" y="2140"/>
                </a:lnTo>
                <a:lnTo>
                  <a:pt x="1668" y="2140"/>
                </a:lnTo>
                <a:lnTo>
                  <a:pt x="1668" y="2142"/>
                </a:lnTo>
                <a:lnTo>
                  <a:pt x="1668" y="2144"/>
                </a:lnTo>
                <a:lnTo>
                  <a:pt x="1669" y="2144"/>
                </a:lnTo>
                <a:lnTo>
                  <a:pt x="1669" y="2142"/>
                </a:lnTo>
                <a:lnTo>
                  <a:pt x="1671" y="2142"/>
                </a:lnTo>
                <a:lnTo>
                  <a:pt x="1669" y="2142"/>
                </a:lnTo>
                <a:lnTo>
                  <a:pt x="1669" y="2140"/>
                </a:lnTo>
                <a:lnTo>
                  <a:pt x="1669" y="2139"/>
                </a:lnTo>
                <a:lnTo>
                  <a:pt x="1669" y="2137"/>
                </a:lnTo>
                <a:lnTo>
                  <a:pt x="1668" y="2137"/>
                </a:lnTo>
                <a:lnTo>
                  <a:pt x="1666" y="2139"/>
                </a:lnTo>
                <a:lnTo>
                  <a:pt x="1664" y="2139"/>
                </a:lnTo>
                <a:lnTo>
                  <a:pt x="1663" y="2140"/>
                </a:lnTo>
                <a:lnTo>
                  <a:pt x="1663" y="2139"/>
                </a:lnTo>
                <a:lnTo>
                  <a:pt x="1661" y="2140"/>
                </a:lnTo>
                <a:lnTo>
                  <a:pt x="1663" y="2140"/>
                </a:lnTo>
                <a:lnTo>
                  <a:pt x="1664" y="2140"/>
                </a:lnTo>
                <a:lnTo>
                  <a:pt x="1664" y="2142"/>
                </a:lnTo>
                <a:lnTo>
                  <a:pt x="1663" y="2142"/>
                </a:lnTo>
                <a:lnTo>
                  <a:pt x="1663" y="2144"/>
                </a:lnTo>
                <a:lnTo>
                  <a:pt x="1661" y="2144"/>
                </a:lnTo>
                <a:lnTo>
                  <a:pt x="1661" y="2145"/>
                </a:lnTo>
                <a:lnTo>
                  <a:pt x="1659" y="2145"/>
                </a:lnTo>
                <a:lnTo>
                  <a:pt x="1659" y="2144"/>
                </a:lnTo>
                <a:lnTo>
                  <a:pt x="1659" y="2142"/>
                </a:lnTo>
                <a:lnTo>
                  <a:pt x="1659" y="2140"/>
                </a:lnTo>
                <a:lnTo>
                  <a:pt x="1658" y="2140"/>
                </a:lnTo>
                <a:lnTo>
                  <a:pt x="1659" y="2139"/>
                </a:lnTo>
                <a:lnTo>
                  <a:pt x="1658" y="2139"/>
                </a:lnTo>
                <a:lnTo>
                  <a:pt x="1656" y="2139"/>
                </a:lnTo>
                <a:lnTo>
                  <a:pt x="1656" y="2140"/>
                </a:lnTo>
                <a:lnTo>
                  <a:pt x="1658" y="2140"/>
                </a:lnTo>
                <a:lnTo>
                  <a:pt x="1658" y="2142"/>
                </a:lnTo>
                <a:lnTo>
                  <a:pt x="1656" y="2142"/>
                </a:lnTo>
                <a:lnTo>
                  <a:pt x="1654" y="2142"/>
                </a:lnTo>
                <a:lnTo>
                  <a:pt x="1654" y="2140"/>
                </a:lnTo>
                <a:lnTo>
                  <a:pt x="1656" y="2140"/>
                </a:lnTo>
                <a:lnTo>
                  <a:pt x="1654" y="2140"/>
                </a:lnTo>
                <a:lnTo>
                  <a:pt x="1653" y="2140"/>
                </a:lnTo>
                <a:lnTo>
                  <a:pt x="1653" y="2142"/>
                </a:lnTo>
                <a:lnTo>
                  <a:pt x="1651" y="2142"/>
                </a:lnTo>
                <a:lnTo>
                  <a:pt x="1649" y="2142"/>
                </a:lnTo>
                <a:lnTo>
                  <a:pt x="1649" y="2144"/>
                </a:lnTo>
                <a:lnTo>
                  <a:pt x="1648" y="2144"/>
                </a:lnTo>
                <a:lnTo>
                  <a:pt x="1648" y="2142"/>
                </a:lnTo>
                <a:lnTo>
                  <a:pt x="1646" y="2142"/>
                </a:lnTo>
                <a:lnTo>
                  <a:pt x="1644" y="2140"/>
                </a:lnTo>
                <a:lnTo>
                  <a:pt x="1646" y="2140"/>
                </a:lnTo>
                <a:lnTo>
                  <a:pt x="1644" y="2140"/>
                </a:lnTo>
                <a:lnTo>
                  <a:pt x="1644" y="2139"/>
                </a:lnTo>
                <a:lnTo>
                  <a:pt x="1643" y="2139"/>
                </a:lnTo>
                <a:lnTo>
                  <a:pt x="1643" y="2137"/>
                </a:lnTo>
                <a:lnTo>
                  <a:pt x="1643" y="2135"/>
                </a:lnTo>
                <a:lnTo>
                  <a:pt x="1643" y="2137"/>
                </a:lnTo>
                <a:lnTo>
                  <a:pt x="1641" y="2137"/>
                </a:lnTo>
                <a:lnTo>
                  <a:pt x="1641" y="2135"/>
                </a:lnTo>
                <a:lnTo>
                  <a:pt x="1639" y="2135"/>
                </a:lnTo>
                <a:lnTo>
                  <a:pt x="1641" y="2135"/>
                </a:lnTo>
                <a:lnTo>
                  <a:pt x="1639" y="2135"/>
                </a:lnTo>
                <a:lnTo>
                  <a:pt x="1639" y="2134"/>
                </a:lnTo>
                <a:lnTo>
                  <a:pt x="1638" y="2134"/>
                </a:lnTo>
                <a:lnTo>
                  <a:pt x="1638" y="2132"/>
                </a:lnTo>
                <a:lnTo>
                  <a:pt x="1638" y="2130"/>
                </a:lnTo>
                <a:lnTo>
                  <a:pt x="1638" y="2129"/>
                </a:lnTo>
                <a:lnTo>
                  <a:pt x="1638" y="2127"/>
                </a:lnTo>
                <a:lnTo>
                  <a:pt x="1638" y="2125"/>
                </a:lnTo>
                <a:lnTo>
                  <a:pt x="1638" y="2124"/>
                </a:lnTo>
                <a:lnTo>
                  <a:pt x="1639" y="2124"/>
                </a:lnTo>
                <a:lnTo>
                  <a:pt x="1641" y="2124"/>
                </a:lnTo>
                <a:lnTo>
                  <a:pt x="1643" y="2124"/>
                </a:lnTo>
                <a:lnTo>
                  <a:pt x="1644" y="2124"/>
                </a:lnTo>
                <a:lnTo>
                  <a:pt x="1644" y="2122"/>
                </a:lnTo>
                <a:lnTo>
                  <a:pt x="1644" y="2124"/>
                </a:lnTo>
                <a:lnTo>
                  <a:pt x="1644" y="2122"/>
                </a:lnTo>
                <a:lnTo>
                  <a:pt x="1646" y="2122"/>
                </a:lnTo>
                <a:lnTo>
                  <a:pt x="1646" y="2124"/>
                </a:lnTo>
                <a:lnTo>
                  <a:pt x="1646" y="2122"/>
                </a:lnTo>
                <a:lnTo>
                  <a:pt x="1648" y="2122"/>
                </a:lnTo>
                <a:lnTo>
                  <a:pt x="1649" y="2122"/>
                </a:lnTo>
                <a:lnTo>
                  <a:pt x="1651" y="2122"/>
                </a:lnTo>
                <a:lnTo>
                  <a:pt x="1651" y="2120"/>
                </a:lnTo>
                <a:lnTo>
                  <a:pt x="1653" y="2120"/>
                </a:lnTo>
                <a:lnTo>
                  <a:pt x="1654" y="2120"/>
                </a:lnTo>
                <a:lnTo>
                  <a:pt x="1656" y="2120"/>
                </a:lnTo>
                <a:lnTo>
                  <a:pt x="1656" y="2119"/>
                </a:lnTo>
                <a:lnTo>
                  <a:pt x="1658" y="2119"/>
                </a:lnTo>
                <a:lnTo>
                  <a:pt x="1659" y="2119"/>
                </a:lnTo>
                <a:lnTo>
                  <a:pt x="1661" y="2119"/>
                </a:lnTo>
                <a:lnTo>
                  <a:pt x="1663" y="2119"/>
                </a:lnTo>
                <a:lnTo>
                  <a:pt x="1663" y="2117"/>
                </a:lnTo>
                <a:lnTo>
                  <a:pt x="1664" y="2117"/>
                </a:lnTo>
                <a:lnTo>
                  <a:pt x="1663" y="2117"/>
                </a:lnTo>
                <a:lnTo>
                  <a:pt x="1663" y="2115"/>
                </a:lnTo>
                <a:lnTo>
                  <a:pt x="1661" y="2115"/>
                </a:lnTo>
                <a:lnTo>
                  <a:pt x="1659" y="2115"/>
                </a:lnTo>
                <a:lnTo>
                  <a:pt x="1659" y="2117"/>
                </a:lnTo>
                <a:lnTo>
                  <a:pt x="1658" y="2117"/>
                </a:lnTo>
                <a:lnTo>
                  <a:pt x="1656" y="2117"/>
                </a:lnTo>
                <a:lnTo>
                  <a:pt x="1656" y="2119"/>
                </a:lnTo>
                <a:lnTo>
                  <a:pt x="1654" y="2119"/>
                </a:lnTo>
                <a:lnTo>
                  <a:pt x="1653" y="2119"/>
                </a:lnTo>
                <a:lnTo>
                  <a:pt x="1653" y="2117"/>
                </a:lnTo>
                <a:lnTo>
                  <a:pt x="1653" y="2119"/>
                </a:lnTo>
                <a:lnTo>
                  <a:pt x="1651" y="2119"/>
                </a:lnTo>
                <a:lnTo>
                  <a:pt x="1649" y="2119"/>
                </a:lnTo>
                <a:lnTo>
                  <a:pt x="1649" y="2120"/>
                </a:lnTo>
                <a:lnTo>
                  <a:pt x="1648" y="2120"/>
                </a:lnTo>
                <a:lnTo>
                  <a:pt x="1646" y="2120"/>
                </a:lnTo>
                <a:lnTo>
                  <a:pt x="1644" y="2120"/>
                </a:lnTo>
                <a:lnTo>
                  <a:pt x="1644" y="2122"/>
                </a:lnTo>
                <a:lnTo>
                  <a:pt x="1643" y="2122"/>
                </a:lnTo>
                <a:lnTo>
                  <a:pt x="1641" y="2122"/>
                </a:lnTo>
                <a:lnTo>
                  <a:pt x="1641" y="2124"/>
                </a:lnTo>
                <a:lnTo>
                  <a:pt x="1639" y="2124"/>
                </a:lnTo>
                <a:lnTo>
                  <a:pt x="1639" y="2122"/>
                </a:lnTo>
                <a:lnTo>
                  <a:pt x="1638" y="2124"/>
                </a:lnTo>
                <a:lnTo>
                  <a:pt x="1636" y="2124"/>
                </a:lnTo>
                <a:lnTo>
                  <a:pt x="1636" y="2122"/>
                </a:lnTo>
                <a:lnTo>
                  <a:pt x="1634" y="2122"/>
                </a:lnTo>
                <a:lnTo>
                  <a:pt x="1634" y="2120"/>
                </a:lnTo>
                <a:lnTo>
                  <a:pt x="1633" y="2119"/>
                </a:lnTo>
                <a:lnTo>
                  <a:pt x="1634" y="2119"/>
                </a:lnTo>
                <a:lnTo>
                  <a:pt x="1633" y="2119"/>
                </a:lnTo>
                <a:lnTo>
                  <a:pt x="1634" y="2117"/>
                </a:lnTo>
                <a:lnTo>
                  <a:pt x="1633" y="2117"/>
                </a:lnTo>
                <a:lnTo>
                  <a:pt x="1633" y="2115"/>
                </a:lnTo>
                <a:lnTo>
                  <a:pt x="1633" y="2114"/>
                </a:lnTo>
                <a:lnTo>
                  <a:pt x="1631" y="2114"/>
                </a:lnTo>
                <a:lnTo>
                  <a:pt x="1631" y="2112"/>
                </a:lnTo>
                <a:lnTo>
                  <a:pt x="1631" y="2110"/>
                </a:lnTo>
                <a:lnTo>
                  <a:pt x="1633" y="2110"/>
                </a:lnTo>
                <a:lnTo>
                  <a:pt x="1633" y="2109"/>
                </a:lnTo>
                <a:lnTo>
                  <a:pt x="1633" y="2107"/>
                </a:lnTo>
                <a:lnTo>
                  <a:pt x="1633" y="2105"/>
                </a:lnTo>
                <a:lnTo>
                  <a:pt x="1631" y="2105"/>
                </a:lnTo>
                <a:lnTo>
                  <a:pt x="1631" y="2104"/>
                </a:lnTo>
                <a:lnTo>
                  <a:pt x="1631" y="2102"/>
                </a:lnTo>
                <a:lnTo>
                  <a:pt x="1631" y="2100"/>
                </a:lnTo>
                <a:lnTo>
                  <a:pt x="1633" y="2100"/>
                </a:lnTo>
                <a:lnTo>
                  <a:pt x="1633" y="2099"/>
                </a:lnTo>
                <a:lnTo>
                  <a:pt x="1634" y="2099"/>
                </a:lnTo>
                <a:lnTo>
                  <a:pt x="1634" y="2097"/>
                </a:lnTo>
                <a:lnTo>
                  <a:pt x="1636" y="2097"/>
                </a:lnTo>
                <a:lnTo>
                  <a:pt x="1636" y="2095"/>
                </a:lnTo>
                <a:lnTo>
                  <a:pt x="1634" y="2095"/>
                </a:lnTo>
                <a:lnTo>
                  <a:pt x="1634" y="2094"/>
                </a:lnTo>
                <a:lnTo>
                  <a:pt x="1634" y="2095"/>
                </a:lnTo>
                <a:lnTo>
                  <a:pt x="1633" y="2095"/>
                </a:lnTo>
                <a:lnTo>
                  <a:pt x="1633" y="2097"/>
                </a:lnTo>
                <a:lnTo>
                  <a:pt x="1633" y="2099"/>
                </a:lnTo>
                <a:lnTo>
                  <a:pt x="1631" y="2099"/>
                </a:lnTo>
                <a:lnTo>
                  <a:pt x="1631" y="2100"/>
                </a:lnTo>
                <a:lnTo>
                  <a:pt x="1631" y="2102"/>
                </a:lnTo>
                <a:lnTo>
                  <a:pt x="1629" y="2102"/>
                </a:lnTo>
                <a:lnTo>
                  <a:pt x="1628" y="2102"/>
                </a:lnTo>
                <a:lnTo>
                  <a:pt x="1628" y="2100"/>
                </a:lnTo>
                <a:lnTo>
                  <a:pt x="1626" y="2100"/>
                </a:lnTo>
                <a:lnTo>
                  <a:pt x="1624" y="2100"/>
                </a:lnTo>
                <a:lnTo>
                  <a:pt x="1624" y="2099"/>
                </a:lnTo>
                <a:lnTo>
                  <a:pt x="1623" y="2099"/>
                </a:lnTo>
                <a:lnTo>
                  <a:pt x="1623" y="2097"/>
                </a:lnTo>
                <a:lnTo>
                  <a:pt x="1621" y="2097"/>
                </a:lnTo>
                <a:lnTo>
                  <a:pt x="1619" y="2097"/>
                </a:lnTo>
                <a:lnTo>
                  <a:pt x="1618" y="2097"/>
                </a:lnTo>
                <a:lnTo>
                  <a:pt x="1618" y="2095"/>
                </a:lnTo>
                <a:lnTo>
                  <a:pt x="1616" y="2095"/>
                </a:lnTo>
                <a:lnTo>
                  <a:pt x="1616" y="2097"/>
                </a:lnTo>
                <a:lnTo>
                  <a:pt x="1616" y="2095"/>
                </a:lnTo>
                <a:lnTo>
                  <a:pt x="1614" y="2095"/>
                </a:lnTo>
                <a:lnTo>
                  <a:pt x="1613" y="2095"/>
                </a:lnTo>
                <a:lnTo>
                  <a:pt x="1611" y="2095"/>
                </a:lnTo>
                <a:lnTo>
                  <a:pt x="1611" y="2094"/>
                </a:lnTo>
                <a:lnTo>
                  <a:pt x="1611" y="2092"/>
                </a:lnTo>
                <a:lnTo>
                  <a:pt x="1611" y="2090"/>
                </a:lnTo>
                <a:lnTo>
                  <a:pt x="1611" y="2089"/>
                </a:lnTo>
                <a:lnTo>
                  <a:pt x="1611" y="2087"/>
                </a:lnTo>
                <a:lnTo>
                  <a:pt x="1613" y="2087"/>
                </a:lnTo>
                <a:lnTo>
                  <a:pt x="1613" y="2085"/>
                </a:lnTo>
                <a:lnTo>
                  <a:pt x="1613" y="2084"/>
                </a:lnTo>
                <a:lnTo>
                  <a:pt x="1611" y="2084"/>
                </a:lnTo>
                <a:lnTo>
                  <a:pt x="1613" y="2084"/>
                </a:lnTo>
                <a:lnTo>
                  <a:pt x="1611" y="2084"/>
                </a:lnTo>
                <a:lnTo>
                  <a:pt x="1611" y="2082"/>
                </a:lnTo>
                <a:lnTo>
                  <a:pt x="1611" y="2080"/>
                </a:lnTo>
                <a:lnTo>
                  <a:pt x="1611" y="2078"/>
                </a:lnTo>
                <a:lnTo>
                  <a:pt x="1611" y="2077"/>
                </a:lnTo>
                <a:lnTo>
                  <a:pt x="1611" y="2075"/>
                </a:lnTo>
                <a:lnTo>
                  <a:pt x="1611" y="2073"/>
                </a:lnTo>
                <a:lnTo>
                  <a:pt x="1609" y="2073"/>
                </a:lnTo>
                <a:lnTo>
                  <a:pt x="1609" y="2072"/>
                </a:lnTo>
                <a:lnTo>
                  <a:pt x="1609" y="2070"/>
                </a:lnTo>
                <a:lnTo>
                  <a:pt x="1609" y="2068"/>
                </a:lnTo>
                <a:lnTo>
                  <a:pt x="1609" y="2067"/>
                </a:lnTo>
                <a:lnTo>
                  <a:pt x="1611" y="2067"/>
                </a:lnTo>
                <a:lnTo>
                  <a:pt x="1611" y="2068"/>
                </a:lnTo>
                <a:lnTo>
                  <a:pt x="1611" y="2067"/>
                </a:lnTo>
                <a:lnTo>
                  <a:pt x="1611" y="2068"/>
                </a:lnTo>
                <a:lnTo>
                  <a:pt x="1613" y="2067"/>
                </a:lnTo>
                <a:lnTo>
                  <a:pt x="1613" y="2068"/>
                </a:lnTo>
                <a:lnTo>
                  <a:pt x="1614" y="2068"/>
                </a:lnTo>
                <a:lnTo>
                  <a:pt x="1616" y="2068"/>
                </a:lnTo>
                <a:lnTo>
                  <a:pt x="1616" y="2067"/>
                </a:lnTo>
                <a:lnTo>
                  <a:pt x="1616" y="2065"/>
                </a:lnTo>
                <a:lnTo>
                  <a:pt x="1614" y="2065"/>
                </a:lnTo>
                <a:lnTo>
                  <a:pt x="1614" y="2067"/>
                </a:lnTo>
                <a:lnTo>
                  <a:pt x="1613" y="2067"/>
                </a:lnTo>
                <a:lnTo>
                  <a:pt x="1611" y="2067"/>
                </a:lnTo>
                <a:lnTo>
                  <a:pt x="1609" y="2067"/>
                </a:lnTo>
                <a:lnTo>
                  <a:pt x="1608" y="2067"/>
                </a:lnTo>
                <a:lnTo>
                  <a:pt x="1606" y="2067"/>
                </a:lnTo>
                <a:lnTo>
                  <a:pt x="1604" y="2067"/>
                </a:lnTo>
                <a:lnTo>
                  <a:pt x="1604" y="2065"/>
                </a:lnTo>
                <a:lnTo>
                  <a:pt x="1603" y="2065"/>
                </a:lnTo>
                <a:lnTo>
                  <a:pt x="1601" y="2065"/>
                </a:lnTo>
                <a:lnTo>
                  <a:pt x="1599" y="2065"/>
                </a:lnTo>
                <a:lnTo>
                  <a:pt x="1599" y="2063"/>
                </a:lnTo>
                <a:lnTo>
                  <a:pt x="1598" y="2063"/>
                </a:lnTo>
                <a:lnTo>
                  <a:pt x="1596" y="2063"/>
                </a:lnTo>
                <a:lnTo>
                  <a:pt x="1598" y="2063"/>
                </a:lnTo>
                <a:lnTo>
                  <a:pt x="1596" y="2062"/>
                </a:lnTo>
                <a:lnTo>
                  <a:pt x="1598" y="2062"/>
                </a:lnTo>
                <a:lnTo>
                  <a:pt x="1596" y="2062"/>
                </a:lnTo>
                <a:lnTo>
                  <a:pt x="1596" y="2060"/>
                </a:lnTo>
                <a:lnTo>
                  <a:pt x="1596" y="2058"/>
                </a:lnTo>
                <a:lnTo>
                  <a:pt x="1596" y="2057"/>
                </a:lnTo>
                <a:lnTo>
                  <a:pt x="1596" y="2055"/>
                </a:lnTo>
                <a:lnTo>
                  <a:pt x="1596" y="2053"/>
                </a:lnTo>
                <a:lnTo>
                  <a:pt x="1598" y="2053"/>
                </a:lnTo>
                <a:lnTo>
                  <a:pt x="1598" y="2052"/>
                </a:lnTo>
                <a:lnTo>
                  <a:pt x="1598" y="2050"/>
                </a:lnTo>
                <a:lnTo>
                  <a:pt x="1598" y="2048"/>
                </a:lnTo>
                <a:lnTo>
                  <a:pt x="1599" y="2048"/>
                </a:lnTo>
                <a:lnTo>
                  <a:pt x="1599" y="2047"/>
                </a:lnTo>
                <a:lnTo>
                  <a:pt x="1601" y="2047"/>
                </a:lnTo>
                <a:lnTo>
                  <a:pt x="1601" y="2045"/>
                </a:lnTo>
                <a:lnTo>
                  <a:pt x="1603" y="2045"/>
                </a:lnTo>
                <a:lnTo>
                  <a:pt x="1601" y="2045"/>
                </a:lnTo>
                <a:lnTo>
                  <a:pt x="1601" y="2043"/>
                </a:lnTo>
                <a:lnTo>
                  <a:pt x="1603" y="2043"/>
                </a:lnTo>
                <a:lnTo>
                  <a:pt x="1604" y="2043"/>
                </a:lnTo>
                <a:lnTo>
                  <a:pt x="1604" y="2042"/>
                </a:lnTo>
                <a:lnTo>
                  <a:pt x="1606" y="2042"/>
                </a:lnTo>
                <a:lnTo>
                  <a:pt x="1608" y="2043"/>
                </a:lnTo>
                <a:lnTo>
                  <a:pt x="1608" y="2042"/>
                </a:lnTo>
                <a:lnTo>
                  <a:pt x="1608" y="2040"/>
                </a:lnTo>
                <a:lnTo>
                  <a:pt x="1608" y="2038"/>
                </a:lnTo>
                <a:lnTo>
                  <a:pt x="1609" y="2038"/>
                </a:lnTo>
                <a:lnTo>
                  <a:pt x="1611" y="2038"/>
                </a:lnTo>
                <a:lnTo>
                  <a:pt x="1611" y="2037"/>
                </a:lnTo>
                <a:lnTo>
                  <a:pt x="1613" y="2037"/>
                </a:lnTo>
                <a:close/>
                <a:moveTo>
                  <a:pt x="1522" y="2037"/>
                </a:moveTo>
                <a:lnTo>
                  <a:pt x="1524" y="2037"/>
                </a:lnTo>
                <a:lnTo>
                  <a:pt x="1522" y="2037"/>
                </a:lnTo>
                <a:close/>
                <a:moveTo>
                  <a:pt x="1527" y="2035"/>
                </a:moveTo>
                <a:lnTo>
                  <a:pt x="1529" y="2035"/>
                </a:lnTo>
                <a:lnTo>
                  <a:pt x="1527" y="2035"/>
                </a:lnTo>
                <a:close/>
                <a:moveTo>
                  <a:pt x="1527" y="2035"/>
                </a:moveTo>
                <a:lnTo>
                  <a:pt x="1526" y="2035"/>
                </a:lnTo>
                <a:lnTo>
                  <a:pt x="1527" y="2035"/>
                </a:lnTo>
                <a:close/>
                <a:moveTo>
                  <a:pt x="1544" y="2035"/>
                </a:moveTo>
                <a:lnTo>
                  <a:pt x="1542" y="2035"/>
                </a:lnTo>
                <a:lnTo>
                  <a:pt x="1542" y="2033"/>
                </a:lnTo>
                <a:lnTo>
                  <a:pt x="1544" y="2033"/>
                </a:lnTo>
                <a:lnTo>
                  <a:pt x="1544" y="2035"/>
                </a:lnTo>
                <a:close/>
                <a:moveTo>
                  <a:pt x="1537" y="2035"/>
                </a:moveTo>
                <a:lnTo>
                  <a:pt x="1539" y="2035"/>
                </a:lnTo>
                <a:lnTo>
                  <a:pt x="1539" y="2037"/>
                </a:lnTo>
                <a:lnTo>
                  <a:pt x="1537" y="2037"/>
                </a:lnTo>
                <a:lnTo>
                  <a:pt x="1539" y="2037"/>
                </a:lnTo>
                <a:lnTo>
                  <a:pt x="1539" y="2038"/>
                </a:lnTo>
                <a:lnTo>
                  <a:pt x="1541" y="2038"/>
                </a:lnTo>
                <a:lnTo>
                  <a:pt x="1541" y="2040"/>
                </a:lnTo>
                <a:lnTo>
                  <a:pt x="1542" y="2040"/>
                </a:lnTo>
                <a:lnTo>
                  <a:pt x="1542" y="2042"/>
                </a:lnTo>
                <a:lnTo>
                  <a:pt x="1542" y="2043"/>
                </a:lnTo>
                <a:lnTo>
                  <a:pt x="1541" y="2043"/>
                </a:lnTo>
                <a:lnTo>
                  <a:pt x="1541" y="2045"/>
                </a:lnTo>
                <a:lnTo>
                  <a:pt x="1539" y="2045"/>
                </a:lnTo>
                <a:lnTo>
                  <a:pt x="1539" y="2047"/>
                </a:lnTo>
                <a:lnTo>
                  <a:pt x="1537" y="2047"/>
                </a:lnTo>
                <a:lnTo>
                  <a:pt x="1537" y="2048"/>
                </a:lnTo>
                <a:lnTo>
                  <a:pt x="1536" y="2048"/>
                </a:lnTo>
                <a:lnTo>
                  <a:pt x="1536" y="2047"/>
                </a:lnTo>
                <a:lnTo>
                  <a:pt x="1534" y="2047"/>
                </a:lnTo>
                <a:lnTo>
                  <a:pt x="1534" y="2045"/>
                </a:lnTo>
                <a:lnTo>
                  <a:pt x="1532" y="2045"/>
                </a:lnTo>
                <a:lnTo>
                  <a:pt x="1531" y="2045"/>
                </a:lnTo>
                <a:lnTo>
                  <a:pt x="1531" y="2043"/>
                </a:lnTo>
                <a:lnTo>
                  <a:pt x="1532" y="2043"/>
                </a:lnTo>
                <a:lnTo>
                  <a:pt x="1534" y="2045"/>
                </a:lnTo>
                <a:lnTo>
                  <a:pt x="1534" y="2043"/>
                </a:lnTo>
                <a:lnTo>
                  <a:pt x="1534" y="2045"/>
                </a:lnTo>
                <a:lnTo>
                  <a:pt x="1536" y="2045"/>
                </a:lnTo>
                <a:lnTo>
                  <a:pt x="1537" y="2045"/>
                </a:lnTo>
                <a:lnTo>
                  <a:pt x="1536" y="2045"/>
                </a:lnTo>
                <a:lnTo>
                  <a:pt x="1536" y="2043"/>
                </a:lnTo>
                <a:lnTo>
                  <a:pt x="1534" y="2043"/>
                </a:lnTo>
                <a:lnTo>
                  <a:pt x="1532" y="2043"/>
                </a:lnTo>
                <a:lnTo>
                  <a:pt x="1531" y="2043"/>
                </a:lnTo>
                <a:lnTo>
                  <a:pt x="1531" y="2042"/>
                </a:lnTo>
                <a:lnTo>
                  <a:pt x="1529" y="2042"/>
                </a:lnTo>
                <a:lnTo>
                  <a:pt x="1529" y="2040"/>
                </a:lnTo>
                <a:lnTo>
                  <a:pt x="1529" y="2038"/>
                </a:lnTo>
                <a:lnTo>
                  <a:pt x="1531" y="2038"/>
                </a:lnTo>
                <a:lnTo>
                  <a:pt x="1531" y="2037"/>
                </a:lnTo>
                <a:lnTo>
                  <a:pt x="1532" y="2035"/>
                </a:lnTo>
                <a:lnTo>
                  <a:pt x="1534" y="2035"/>
                </a:lnTo>
                <a:lnTo>
                  <a:pt x="1534" y="2033"/>
                </a:lnTo>
                <a:lnTo>
                  <a:pt x="1534" y="2035"/>
                </a:lnTo>
                <a:lnTo>
                  <a:pt x="1536" y="2035"/>
                </a:lnTo>
                <a:lnTo>
                  <a:pt x="1537" y="2035"/>
                </a:lnTo>
                <a:close/>
                <a:moveTo>
                  <a:pt x="1527" y="2033"/>
                </a:moveTo>
                <a:lnTo>
                  <a:pt x="1529" y="2033"/>
                </a:lnTo>
                <a:lnTo>
                  <a:pt x="1527" y="2033"/>
                </a:lnTo>
                <a:close/>
                <a:moveTo>
                  <a:pt x="1527" y="2032"/>
                </a:moveTo>
                <a:lnTo>
                  <a:pt x="1529" y="2032"/>
                </a:lnTo>
                <a:lnTo>
                  <a:pt x="1527" y="2032"/>
                </a:lnTo>
                <a:lnTo>
                  <a:pt x="1526" y="2032"/>
                </a:lnTo>
                <a:lnTo>
                  <a:pt x="1527" y="2032"/>
                </a:lnTo>
                <a:lnTo>
                  <a:pt x="1527" y="2030"/>
                </a:lnTo>
                <a:lnTo>
                  <a:pt x="1527" y="2032"/>
                </a:lnTo>
                <a:close/>
                <a:moveTo>
                  <a:pt x="1619" y="2028"/>
                </a:moveTo>
                <a:lnTo>
                  <a:pt x="1621" y="2028"/>
                </a:lnTo>
                <a:lnTo>
                  <a:pt x="1621" y="2030"/>
                </a:lnTo>
                <a:lnTo>
                  <a:pt x="1623" y="2030"/>
                </a:lnTo>
                <a:lnTo>
                  <a:pt x="1623" y="2028"/>
                </a:lnTo>
                <a:lnTo>
                  <a:pt x="1623" y="2030"/>
                </a:lnTo>
                <a:lnTo>
                  <a:pt x="1624" y="2030"/>
                </a:lnTo>
                <a:lnTo>
                  <a:pt x="1623" y="2032"/>
                </a:lnTo>
                <a:lnTo>
                  <a:pt x="1624" y="2032"/>
                </a:lnTo>
                <a:lnTo>
                  <a:pt x="1624" y="2033"/>
                </a:lnTo>
                <a:lnTo>
                  <a:pt x="1624" y="2035"/>
                </a:lnTo>
                <a:lnTo>
                  <a:pt x="1624" y="2033"/>
                </a:lnTo>
                <a:lnTo>
                  <a:pt x="1623" y="2033"/>
                </a:lnTo>
                <a:lnTo>
                  <a:pt x="1623" y="2032"/>
                </a:lnTo>
                <a:lnTo>
                  <a:pt x="1623" y="2033"/>
                </a:lnTo>
                <a:lnTo>
                  <a:pt x="1621" y="2033"/>
                </a:lnTo>
                <a:lnTo>
                  <a:pt x="1619" y="2033"/>
                </a:lnTo>
                <a:lnTo>
                  <a:pt x="1619" y="2032"/>
                </a:lnTo>
                <a:lnTo>
                  <a:pt x="1618" y="2032"/>
                </a:lnTo>
                <a:lnTo>
                  <a:pt x="1618" y="2030"/>
                </a:lnTo>
                <a:lnTo>
                  <a:pt x="1619" y="2030"/>
                </a:lnTo>
                <a:lnTo>
                  <a:pt x="1619" y="2028"/>
                </a:lnTo>
                <a:close/>
                <a:moveTo>
                  <a:pt x="1526" y="2027"/>
                </a:moveTo>
                <a:lnTo>
                  <a:pt x="1526" y="2028"/>
                </a:lnTo>
                <a:lnTo>
                  <a:pt x="1526" y="2027"/>
                </a:lnTo>
                <a:close/>
                <a:moveTo>
                  <a:pt x="1073" y="2027"/>
                </a:moveTo>
                <a:lnTo>
                  <a:pt x="1072" y="2027"/>
                </a:lnTo>
                <a:lnTo>
                  <a:pt x="1072" y="2028"/>
                </a:lnTo>
                <a:lnTo>
                  <a:pt x="1073" y="2028"/>
                </a:lnTo>
                <a:lnTo>
                  <a:pt x="1073" y="2030"/>
                </a:lnTo>
                <a:lnTo>
                  <a:pt x="1073" y="2032"/>
                </a:lnTo>
                <a:lnTo>
                  <a:pt x="1073" y="2033"/>
                </a:lnTo>
                <a:lnTo>
                  <a:pt x="1072" y="2033"/>
                </a:lnTo>
                <a:lnTo>
                  <a:pt x="1072" y="2035"/>
                </a:lnTo>
                <a:lnTo>
                  <a:pt x="1070" y="2035"/>
                </a:lnTo>
                <a:lnTo>
                  <a:pt x="1070" y="2033"/>
                </a:lnTo>
                <a:lnTo>
                  <a:pt x="1070" y="2035"/>
                </a:lnTo>
                <a:lnTo>
                  <a:pt x="1068" y="2035"/>
                </a:lnTo>
                <a:lnTo>
                  <a:pt x="1068" y="2033"/>
                </a:lnTo>
                <a:lnTo>
                  <a:pt x="1067" y="2033"/>
                </a:lnTo>
                <a:lnTo>
                  <a:pt x="1068" y="2033"/>
                </a:lnTo>
                <a:lnTo>
                  <a:pt x="1067" y="2032"/>
                </a:lnTo>
                <a:lnTo>
                  <a:pt x="1067" y="2030"/>
                </a:lnTo>
                <a:lnTo>
                  <a:pt x="1067" y="2028"/>
                </a:lnTo>
                <a:lnTo>
                  <a:pt x="1065" y="2028"/>
                </a:lnTo>
                <a:lnTo>
                  <a:pt x="1067" y="2028"/>
                </a:lnTo>
                <a:lnTo>
                  <a:pt x="1068" y="2027"/>
                </a:lnTo>
                <a:lnTo>
                  <a:pt x="1068" y="2028"/>
                </a:lnTo>
                <a:lnTo>
                  <a:pt x="1070" y="2028"/>
                </a:lnTo>
                <a:lnTo>
                  <a:pt x="1070" y="2027"/>
                </a:lnTo>
                <a:lnTo>
                  <a:pt x="1072" y="2027"/>
                </a:lnTo>
                <a:lnTo>
                  <a:pt x="1073" y="2027"/>
                </a:lnTo>
                <a:close/>
                <a:moveTo>
                  <a:pt x="1623" y="2025"/>
                </a:moveTo>
                <a:lnTo>
                  <a:pt x="1623" y="2027"/>
                </a:lnTo>
                <a:lnTo>
                  <a:pt x="1623" y="2025"/>
                </a:lnTo>
                <a:lnTo>
                  <a:pt x="1621" y="2025"/>
                </a:lnTo>
                <a:lnTo>
                  <a:pt x="1623" y="2025"/>
                </a:lnTo>
                <a:lnTo>
                  <a:pt x="1621" y="2025"/>
                </a:lnTo>
                <a:lnTo>
                  <a:pt x="1621" y="2023"/>
                </a:lnTo>
                <a:lnTo>
                  <a:pt x="1623" y="2023"/>
                </a:lnTo>
                <a:lnTo>
                  <a:pt x="1623" y="2025"/>
                </a:lnTo>
                <a:close/>
                <a:moveTo>
                  <a:pt x="1623" y="2018"/>
                </a:moveTo>
                <a:lnTo>
                  <a:pt x="1624" y="2018"/>
                </a:lnTo>
                <a:lnTo>
                  <a:pt x="1623" y="2018"/>
                </a:lnTo>
                <a:lnTo>
                  <a:pt x="1623" y="2020"/>
                </a:lnTo>
                <a:lnTo>
                  <a:pt x="1624" y="2022"/>
                </a:lnTo>
                <a:lnTo>
                  <a:pt x="1623" y="2022"/>
                </a:lnTo>
                <a:lnTo>
                  <a:pt x="1624" y="2022"/>
                </a:lnTo>
                <a:lnTo>
                  <a:pt x="1623" y="2022"/>
                </a:lnTo>
                <a:lnTo>
                  <a:pt x="1623" y="2023"/>
                </a:lnTo>
                <a:lnTo>
                  <a:pt x="1623" y="2022"/>
                </a:lnTo>
                <a:lnTo>
                  <a:pt x="1621" y="2022"/>
                </a:lnTo>
                <a:lnTo>
                  <a:pt x="1621" y="2020"/>
                </a:lnTo>
                <a:lnTo>
                  <a:pt x="1619" y="2020"/>
                </a:lnTo>
                <a:lnTo>
                  <a:pt x="1621" y="2020"/>
                </a:lnTo>
                <a:lnTo>
                  <a:pt x="1621" y="2018"/>
                </a:lnTo>
                <a:lnTo>
                  <a:pt x="1623" y="2018"/>
                </a:lnTo>
                <a:close/>
                <a:moveTo>
                  <a:pt x="1080" y="2018"/>
                </a:moveTo>
                <a:lnTo>
                  <a:pt x="1078" y="2018"/>
                </a:lnTo>
                <a:lnTo>
                  <a:pt x="1080" y="2018"/>
                </a:lnTo>
                <a:close/>
                <a:moveTo>
                  <a:pt x="1078" y="2015"/>
                </a:moveTo>
                <a:lnTo>
                  <a:pt x="1077" y="2015"/>
                </a:lnTo>
                <a:lnTo>
                  <a:pt x="1078" y="2015"/>
                </a:lnTo>
                <a:close/>
                <a:moveTo>
                  <a:pt x="1177" y="2015"/>
                </a:moveTo>
                <a:lnTo>
                  <a:pt x="1177" y="2013"/>
                </a:lnTo>
                <a:lnTo>
                  <a:pt x="1177" y="2015"/>
                </a:lnTo>
                <a:close/>
                <a:moveTo>
                  <a:pt x="1534" y="2013"/>
                </a:moveTo>
                <a:lnTo>
                  <a:pt x="1532" y="2013"/>
                </a:lnTo>
                <a:lnTo>
                  <a:pt x="1534" y="2013"/>
                </a:lnTo>
                <a:close/>
                <a:moveTo>
                  <a:pt x="1890" y="2012"/>
                </a:moveTo>
                <a:lnTo>
                  <a:pt x="1890" y="2010"/>
                </a:lnTo>
                <a:lnTo>
                  <a:pt x="1890" y="2008"/>
                </a:lnTo>
                <a:lnTo>
                  <a:pt x="1890" y="2010"/>
                </a:lnTo>
                <a:lnTo>
                  <a:pt x="1890" y="2012"/>
                </a:lnTo>
                <a:close/>
                <a:moveTo>
                  <a:pt x="1526" y="2008"/>
                </a:moveTo>
                <a:lnTo>
                  <a:pt x="1526" y="2007"/>
                </a:lnTo>
                <a:lnTo>
                  <a:pt x="1526" y="2008"/>
                </a:lnTo>
                <a:close/>
                <a:moveTo>
                  <a:pt x="1524" y="2007"/>
                </a:moveTo>
                <a:lnTo>
                  <a:pt x="1526" y="2007"/>
                </a:lnTo>
                <a:lnTo>
                  <a:pt x="1524" y="2007"/>
                </a:lnTo>
                <a:close/>
                <a:moveTo>
                  <a:pt x="1254" y="2005"/>
                </a:moveTo>
                <a:lnTo>
                  <a:pt x="1254" y="2007"/>
                </a:lnTo>
                <a:lnTo>
                  <a:pt x="1255" y="2007"/>
                </a:lnTo>
                <a:lnTo>
                  <a:pt x="1255" y="2008"/>
                </a:lnTo>
                <a:lnTo>
                  <a:pt x="1255" y="2010"/>
                </a:lnTo>
                <a:lnTo>
                  <a:pt x="1255" y="2008"/>
                </a:lnTo>
                <a:lnTo>
                  <a:pt x="1254" y="2008"/>
                </a:lnTo>
                <a:lnTo>
                  <a:pt x="1254" y="2007"/>
                </a:lnTo>
                <a:lnTo>
                  <a:pt x="1254" y="2005"/>
                </a:lnTo>
                <a:close/>
                <a:moveTo>
                  <a:pt x="1536" y="2005"/>
                </a:moveTo>
                <a:lnTo>
                  <a:pt x="1536" y="2003"/>
                </a:lnTo>
                <a:lnTo>
                  <a:pt x="1536" y="2005"/>
                </a:lnTo>
                <a:close/>
                <a:moveTo>
                  <a:pt x="1603" y="2002"/>
                </a:moveTo>
                <a:lnTo>
                  <a:pt x="1603" y="2003"/>
                </a:lnTo>
                <a:lnTo>
                  <a:pt x="1604" y="2003"/>
                </a:lnTo>
                <a:lnTo>
                  <a:pt x="1604" y="2002"/>
                </a:lnTo>
                <a:lnTo>
                  <a:pt x="1604" y="2003"/>
                </a:lnTo>
                <a:lnTo>
                  <a:pt x="1604" y="2005"/>
                </a:lnTo>
                <a:lnTo>
                  <a:pt x="1606" y="2007"/>
                </a:lnTo>
                <a:lnTo>
                  <a:pt x="1606" y="2008"/>
                </a:lnTo>
                <a:lnTo>
                  <a:pt x="1608" y="2008"/>
                </a:lnTo>
                <a:lnTo>
                  <a:pt x="1606" y="2008"/>
                </a:lnTo>
                <a:lnTo>
                  <a:pt x="1608" y="2008"/>
                </a:lnTo>
                <a:lnTo>
                  <a:pt x="1608" y="2010"/>
                </a:lnTo>
                <a:lnTo>
                  <a:pt x="1608" y="2012"/>
                </a:lnTo>
                <a:lnTo>
                  <a:pt x="1608" y="2013"/>
                </a:lnTo>
                <a:lnTo>
                  <a:pt x="1608" y="2012"/>
                </a:lnTo>
                <a:lnTo>
                  <a:pt x="1608" y="2013"/>
                </a:lnTo>
                <a:lnTo>
                  <a:pt x="1606" y="2013"/>
                </a:lnTo>
                <a:lnTo>
                  <a:pt x="1606" y="2012"/>
                </a:lnTo>
                <a:lnTo>
                  <a:pt x="1606" y="2010"/>
                </a:lnTo>
                <a:lnTo>
                  <a:pt x="1604" y="2010"/>
                </a:lnTo>
                <a:lnTo>
                  <a:pt x="1604" y="2008"/>
                </a:lnTo>
                <a:lnTo>
                  <a:pt x="1604" y="2010"/>
                </a:lnTo>
                <a:lnTo>
                  <a:pt x="1603" y="2010"/>
                </a:lnTo>
                <a:lnTo>
                  <a:pt x="1603" y="2008"/>
                </a:lnTo>
                <a:lnTo>
                  <a:pt x="1603" y="2007"/>
                </a:lnTo>
                <a:lnTo>
                  <a:pt x="1603" y="2005"/>
                </a:lnTo>
                <a:lnTo>
                  <a:pt x="1603" y="2003"/>
                </a:lnTo>
                <a:lnTo>
                  <a:pt x="1601" y="2003"/>
                </a:lnTo>
                <a:lnTo>
                  <a:pt x="1601" y="2002"/>
                </a:lnTo>
                <a:lnTo>
                  <a:pt x="1603" y="2002"/>
                </a:lnTo>
                <a:close/>
                <a:moveTo>
                  <a:pt x="1534" y="2002"/>
                </a:moveTo>
                <a:lnTo>
                  <a:pt x="1534" y="2000"/>
                </a:lnTo>
                <a:lnTo>
                  <a:pt x="1534" y="2002"/>
                </a:lnTo>
                <a:close/>
                <a:moveTo>
                  <a:pt x="1539" y="2002"/>
                </a:moveTo>
                <a:lnTo>
                  <a:pt x="1537" y="2002"/>
                </a:lnTo>
                <a:lnTo>
                  <a:pt x="1537" y="2000"/>
                </a:lnTo>
                <a:lnTo>
                  <a:pt x="1539" y="2000"/>
                </a:lnTo>
                <a:lnTo>
                  <a:pt x="1539" y="2002"/>
                </a:lnTo>
                <a:close/>
                <a:moveTo>
                  <a:pt x="1537" y="2000"/>
                </a:moveTo>
                <a:lnTo>
                  <a:pt x="1537" y="2002"/>
                </a:lnTo>
                <a:lnTo>
                  <a:pt x="1536" y="2003"/>
                </a:lnTo>
                <a:lnTo>
                  <a:pt x="1536" y="2002"/>
                </a:lnTo>
                <a:lnTo>
                  <a:pt x="1537" y="2002"/>
                </a:lnTo>
                <a:lnTo>
                  <a:pt x="1536" y="2002"/>
                </a:lnTo>
                <a:lnTo>
                  <a:pt x="1536" y="2000"/>
                </a:lnTo>
                <a:lnTo>
                  <a:pt x="1536" y="2002"/>
                </a:lnTo>
                <a:lnTo>
                  <a:pt x="1536" y="2000"/>
                </a:lnTo>
                <a:lnTo>
                  <a:pt x="1537" y="2000"/>
                </a:lnTo>
                <a:close/>
                <a:moveTo>
                  <a:pt x="1532" y="2002"/>
                </a:moveTo>
                <a:lnTo>
                  <a:pt x="1531" y="2002"/>
                </a:lnTo>
                <a:lnTo>
                  <a:pt x="1531" y="2000"/>
                </a:lnTo>
                <a:lnTo>
                  <a:pt x="1532" y="2000"/>
                </a:lnTo>
                <a:lnTo>
                  <a:pt x="1532" y="2002"/>
                </a:lnTo>
                <a:close/>
                <a:moveTo>
                  <a:pt x="1526" y="1998"/>
                </a:moveTo>
                <a:lnTo>
                  <a:pt x="1527" y="1998"/>
                </a:lnTo>
                <a:lnTo>
                  <a:pt x="1529" y="1998"/>
                </a:lnTo>
                <a:lnTo>
                  <a:pt x="1531" y="2000"/>
                </a:lnTo>
                <a:lnTo>
                  <a:pt x="1531" y="1998"/>
                </a:lnTo>
                <a:lnTo>
                  <a:pt x="1531" y="2000"/>
                </a:lnTo>
                <a:lnTo>
                  <a:pt x="1531" y="2002"/>
                </a:lnTo>
                <a:lnTo>
                  <a:pt x="1531" y="2003"/>
                </a:lnTo>
                <a:lnTo>
                  <a:pt x="1532" y="2003"/>
                </a:lnTo>
                <a:lnTo>
                  <a:pt x="1532" y="2005"/>
                </a:lnTo>
                <a:lnTo>
                  <a:pt x="1531" y="2005"/>
                </a:lnTo>
                <a:lnTo>
                  <a:pt x="1532" y="2005"/>
                </a:lnTo>
                <a:lnTo>
                  <a:pt x="1532" y="2007"/>
                </a:lnTo>
                <a:lnTo>
                  <a:pt x="1531" y="2007"/>
                </a:lnTo>
                <a:lnTo>
                  <a:pt x="1529" y="2005"/>
                </a:lnTo>
                <a:lnTo>
                  <a:pt x="1529" y="2007"/>
                </a:lnTo>
                <a:lnTo>
                  <a:pt x="1529" y="2005"/>
                </a:lnTo>
                <a:lnTo>
                  <a:pt x="1527" y="2005"/>
                </a:lnTo>
                <a:lnTo>
                  <a:pt x="1527" y="2003"/>
                </a:lnTo>
                <a:lnTo>
                  <a:pt x="1527" y="2005"/>
                </a:lnTo>
                <a:lnTo>
                  <a:pt x="1527" y="2007"/>
                </a:lnTo>
                <a:lnTo>
                  <a:pt x="1527" y="2008"/>
                </a:lnTo>
                <a:lnTo>
                  <a:pt x="1527" y="2007"/>
                </a:lnTo>
                <a:lnTo>
                  <a:pt x="1526" y="2007"/>
                </a:lnTo>
                <a:lnTo>
                  <a:pt x="1524" y="2007"/>
                </a:lnTo>
                <a:lnTo>
                  <a:pt x="1524" y="2005"/>
                </a:lnTo>
                <a:lnTo>
                  <a:pt x="1526" y="2005"/>
                </a:lnTo>
                <a:lnTo>
                  <a:pt x="1524" y="2005"/>
                </a:lnTo>
                <a:lnTo>
                  <a:pt x="1526" y="2005"/>
                </a:lnTo>
                <a:lnTo>
                  <a:pt x="1524" y="2005"/>
                </a:lnTo>
                <a:lnTo>
                  <a:pt x="1524" y="2003"/>
                </a:lnTo>
                <a:lnTo>
                  <a:pt x="1526" y="2003"/>
                </a:lnTo>
                <a:lnTo>
                  <a:pt x="1524" y="2003"/>
                </a:lnTo>
                <a:lnTo>
                  <a:pt x="1524" y="2002"/>
                </a:lnTo>
                <a:lnTo>
                  <a:pt x="1524" y="2000"/>
                </a:lnTo>
                <a:lnTo>
                  <a:pt x="1526" y="1998"/>
                </a:lnTo>
                <a:close/>
                <a:moveTo>
                  <a:pt x="1521" y="1995"/>
                </a:moveTo>
                <a:lnTo>
                  <a:pt x="1522" y="1995"/>
                </a:lnTo>
                <a:lnTo>
                  <a:pt x="1522" y="1997"/>
                </a:lnTo>
                <a:lnTo>
                  <a:pt x="1522" y="1998"/>
                </a:lnTo>
                <a:lnTo>
                  <a:pt x="1522" y="2000"/>
                </a:lnTo>
                <a:lnTo>
                  <a:pt x="1522" y="2002"/>
                </a:lnTo>
                <a:lnTo>
                  <a:pt x="1521" y="2002"/>
                </a:lnTo>
                <a:lnTo>
                  <a:pt x="1522" y="2000"/>
                </a:lnTo>
                <a:lnTo>
                  <a:pt x="1521" y="2000"/>
                </a:lnTo>
                <a:lnTo>
                  <a:pt x="1519" y="2002"/>
                </a:lnTo>
                <a:lnTo>
                  <a:pt x="1519" y="2000"/>
                </a:lnTo>
                <a:lnTo>
                  <a:pt x="1519" y="1998"/>
                </a:lnTo>
                <a:lnTo>
                  <a:pt x="1521" y="1998"/>
                </a:lnTo>
                <a:lnTo>
                  <a:pt x="1519" y="1998"/>
                </a:lnTo>
                <a:lnTo>
                  <a:pt x="1519" y="1997"/>
                </a:lnTo>
                <a:lnTo>
                  <a:pt x="1521" y="1997"/>
                </a:lnTo>
                <a:lnTo>
                  <a:pt x="1519" y="1997"/>
                </a:lnTo>
                <a:lnTo>
                  <a:pt x="1521" y="1997"/>
                </a:lnTo>
                <a:lnTo>
                  <a:pt x="1521" y="1995"/>
                </a:lnTo>
                <a:close/>
                <a:moveTo>
                  <a:pt x="1601" y="1995"/>
                </a:moveTo>
                <a:lnTo>
                  <a:pt x="1601" y="1997"/>
                </a:lnTo>
                <a:lnTo>
                  <a:pt x="1603" y="1997"/>
                </a:lnTo>
                <a:lnTo>
                  <a:pt x="1603" y="1998"/>
                </a:lnTo>
                <a:lnTo>
                  <a:pt x="1601" y="1998"/>
                </a:lnTo>
                <a:lnTo>
                  <a:pt x="1601" y="2000"/>
                </a:lnTo>
                <a:lnTo>
                  <a:pt x="1601" y="2002"/>
                </a:lnTo>
                <a:lnTo>
                  <a:pt x="1599" y="2002"/>
                </a:lnTo>
                <a:lnTo>
                  <a:pt x="1599" y="2000"/>
                </a:lnTo>
                <a:lnTo>
                  <a:pt x="1599" y="1998"/>
                </a:lnTo>
                <a:lnTo>
                  <a:pt x="1598" y="1998"/>
                </a:lnTo>
                <a:lnTo>
                  <a:pt x="1598" y="1997"/>
                </a:lnTo>
                <a:lnTo>
                  <a:pt x="1598" y="1995"/>
                </a:lnTo>
                <a:lnTo>
                  <a:pt x="1599" y="1995"/>
                </a:lnTo>
                <a:lnTo>
                  <a:pt x="1599" y="1997"/>
                </a:lnTo>
                <a:lnTo>
                  <a:pt x="1599" y="1995"/>
                </a:lnTo>
                <a:lnTo>
                  <a:pt x="1601" y="1995"/>
                </a:lnTo>
                <a:lnTo>
                  <a:pt x="1599" y="1995"/>
                </a:lnTo>
                <a:lnTo>
                  <a:pt x="1601" y="1995"/>
                </a:lnTo>
                <a:lnTo>
                  <a:pt x="1601" y="1993"/>
                </a:lnTo>
                <a:lnTo>
                  <a:pt x="1601" y="1995"/>
                </a:lnTo>
                <a:close/>
                <a:moveTo>
                  <a:pt x="1604" y="1990"/>
                </a:moveTo>
                <a:lnTo>
                  <a:pt x="1604" y="1992"/>
                </a:lnTo>
                <a:lnTo>
                  <a:pt x="1603" y="1992"/>
                </a:lnTo>
                <a:lnTo>
                  <a:pt x="1603" y="1990"/>
                </a:lnTo>
                <a:lnTo>
                  <a:pt x="1604" y="1990"/>
                </a:lnTo>
                <a:lnTo>
                  <a:pt x="1604" y="1988"/>
                </a:lnTo>
                <a:lnTo>
                  <a:pt x="1604" y="1990"/>
                </a:lnTo>
                <a:close/>
                <a:moveTo>
                  <a:pt x="1534" y="1987"/>
                </a:moveTo>
                <a:lnTo>
                  <a:pt x="1536" y="1987"/>
                </a:lnTo>
                <a:lnTo>
                  <a:pt x="1536" y="1988"/>
                </a:lnTo>
                <a:lnTo>
                  <a:pt x="1537" y="1988"/>
                </a:lnTo>
                <a:lnTo>
                  <a:pt x="1539" y="1988"/>
                </a:lnTo>
                <a:lnTo>
                  <a:pt x="1541" y="1988"/>
                </a:lnTo>
                <a:lnTo>
                  <a:pt x="1541" y="1990"/>
                </a:lnTo>
                <a:lnTo>
                  <a:pt x="1542" y="1990"/>
                </a:lnTo>
                <a:lnTo>
                  <a:pt x="1542" y="1992"/>
                </a:lnTo>
                <a:lnTo>
                  <a:pt x="1541" y="1992"/>
                </a:lnTo>
                <a:lnTo>
                  <a:pt x="1541" y="1993"/>
                </a:lnTo>
                <a:lnTo>
                  <a:pt x="1539" y="1993"/>
                </a:lnTo>
                <a:lnTo>
                  <a:pt x="1539" y="1992"/>
                </a:lnTo>
                <a:lnTo>
                  <a:pt x="1541" y="1992"/>
                </a:lnTo>
                <a:lnTo>
                  <a:pt x="1539" y="1992"/>
                </a:lnTo>
                <a:lnTo>
                  <a:pt x="1541" y="1992"/>
                </a:lnTo>
                <a:lnTo>
                  <a:pt x="1541" y="1990"/>
                </a:lnTo>
                <a:lnTo>
                  <a:pt x="1539" y="1990"/>
                </a:lnTo>
                <a:lnTo>
                  <a:pt x="1539" y="1992"/>
                </a:lnTo>
                <a:lnTo>
                  <a:pt x="1539" y="1990"/>
                </a:lnTo>
                <a:lnTo>
                  <a:pt x="1537" y="1990"/>
                </a:lnTo>
                <a:lnTo>
                  <a:pt x="1537" y="1992"/>
                </a:lnTo>
                <a:lnTo>
                  <a:pt x="1536" y="1992"/>
                </a:lnTo>
                <a:lnTo>
                  <a:pt x="1534" y="1992"/>
                </a:lnTo>
                <a:lnTo>
                  <a:pt x="1536" y="1992"/>
                </a:lnTo>
                <a:lnTo>
                  <a:pt x="1534" y="1990"/>
                </a:lnTo>
                <a:lnTo>
                  <a:pt x="1536" y="1990"/>
                </a:lnTo>
                <a:lnTo>
                  <a:pt x="1534" y="1990"/>
                </a:lnTo>
                <a:lnTo>
                  <a:pt x="1534" y="1988"/>
                </a:lnTo>
                <a:lnTo>
                  <a:pt x="1534" y="1987"/>
                </a:lnTo>
                <a:close/>
                <a:moveTo>
                  <a:pt x="1589" y="1987"/>
                </a:moveTo>
                <a:lnTo>
                  <a:pt x="1591" y="1987"/>
                </a:lnTo>
                <a:lnTo>
                  <a:pt x="1591" y="1988"/>
                </a:lnTo>
                <a:lnTo>
                  <a:pt x="1593" y="1988"/>
                </a:lnTo>
                <a:lnTo>
                  <a:pt x="1593" y="1990"/>
                </a:lnTo>
                <a:lnTo>
                  <a:pt x="1594" y="1990"/>
                </a:lnTo>
                <a:lnTo>
                  <a:pt x="1594" y="1992"/>
                </a:lnTo>
                <a:lnTo>
                  <a:pt x="1596" y="1992"/>
                </a:lnTo>
                <a:lnTo>
                  <a:pt x="1596" y="1990"/>
                </a:lnTo>
                <a:lnTo>
                  <a:pt x="1596" y="1992"/>
                </a:lnTo>
                <a:lnTo>
                  <a:pt x="1598" y="1993"/>
                </a:lnTo>
                <a:lnTo>
                  <a:pt x="1596" y="1993"/>
                </a:lnTo>
                <a:lnTo>
                  <a:pt x="1596" y="1995"/>
                </a:lnTo>
                <a:lnTo>
                  <a:pt x="1596" y="1997"/>
                </a:lnTo>
                <a:lnTo>
                  <a:pt x="1598" y="1997"/>
                </a:lnTo>
                <a:lnTo>
                  <a:pt x="1596" y="1997"/>
                </a:lnTo>
                <a:lnTo>
                  <a:pt x="1596" y="1995"/>
                </a:lnTo>
                <a:lnTo>
                  <a:pt x="1594" y="1995"/>
                </a:lnTo>
                <a:lnTo>
                  <a:pt x="1594" y="1993"/>
                </a:lnTo>
                <a:lnTo>
                  <a:pt x="1593" y="1993"/>
                </a:lnTo>
                <a:lnTo>
                  <a:pt x="1593" y="1992"/>
                </a:lnTo>
                <a:lnTo>
                  <a:pt x="1591" y="1992"/>
                </a:lnTo>
                <a:lnTo>
                  <a:pt x="1591" y="1990"/>
                </a:lnTo>
                <a:lnTo>
                  <a:pt x="1591" y="1988"/>
                </a:lnTo>
                <a:lnTo>
                  <a:pt x="1589" y="1988"/>
                </a:lnTo>
                <a:lnTo>
                  <a:pt x="1589" y="1987"/>
                </a:lnTo>
                <a:lnTo>
                  <a:pt x="1588" y="1987"/>
                </a:lnTo>
                <a:lnTo>
                  <a:pt x="1589" y="1987"/>
                </a:lnTo>
                <a:close/>
                <a:moveTo>
                  <a:pt x="1614" y="1983"/>
                </a:moveTo>
                <a:lnTo>
                  <a:pt x="1614" y="1985"/>
                </a:lnTo>
                <a:lnTo>
                  <a:pt x="1616" y="1985"/>
                </a:lnTo>
                <a:lnTo>
                  <a:pt x="1616" y="1987"/>
                </a:lnTo>
                <a:lnTo>
                  <a:pt x="1618" y="1987"/>
                </a:lnTo>
                <a:lnTo>
                  <a:pt x="1619" y="1987"/>
                </a:lnTo>
                <a:lnTo>
                  <a:pt x="1619" y="1988"/>
                </a:lnTo>
                <a:lnTo>
                  <a:pt x="1621" y="1988"/>
                </a:lnTo>
                <a:lnTo>
                  <a:pt x="1621" y="1990"/>
                </a:lnTo>
                <a:lnTo>
                  <a:pt x="1621" y="1992"/>
                </a:lnTo>
                <a:lnTo>
                  <a:pt x="1623" y="1993"/>
                </a:lnTo>
                <a:lnTo>
                  <a:pt x="1623" y="1995"/>
                </a:lnTo>
                <a:lnTo>
                  <a:pt x="1623" y="1997"/>
                </a:lnTo>
                <a:lnTo>
                  <a:pt x="1624" y="1997"/>
                </a:lnTo>
                <a:lnTo>
                  <a:pt x="1624" y="1998"/>
                </a:lnTo>
                <a:lnTo>
                  <a:pt x="1624" y="2000"/>
                </a:lnTo>
                <a:lnTo>
                  <a:pt x="1626" y="2000"/>
                </a:lnTo>
                <a:lnTo>
                  <a:pt x="1626" y="2002"/>
                </a:lnTo>
                <a:lnTo>
                  <a:pt x="1626" y="2003"/>
                </a:lnTo>
                <a:lnTo>
                  <a:pt x="1626" y="2005"/>
                </a:lnTo>
                <a:lnTo>
                  <a:pt x="1624" y="2005"/>
                </a:lnTo>
                <a:lnTo>
                  <a:pt x="1624" y="2007"/>
                </a:lnTo>
                <a:lnTo>
                  <a:pt x="1624" y="2008"/>
                </a:lnTo>
                <a:lnTo>
                  <a:pt x="1624" y="2010"/>
                </a:lnTo>
                <a:lnTo>
                  <a:pt x="1623" y="2010"/>
                </a:lnTo>
                <a:lnTo>
                  <a:pt x="1623" y="2012"/>
                </a:lnTo>
                <a:lnTo>
                  <a:pt x="1623" y="2013"/>
                </a:lnTo>
                <a:lnTo>
                  <a:pt x="1621" y="2013"/>
                </a:lnTo>
                <a:lnTo>
                  <a:pt x="1619" y="2013"/>
                </a:lnTo>
                <a:lnTo>
                  <a:pt x="1618" y="2013"/>
                </a:lnTo>
                <a:lnTo>
                  <a:pt x="1616" y="2013"/>
                </a:lnTo>
                <a:lnTo>
                  <a:pt x="1614" y="2013"/>
                </a:lnTo>
                <a:lnTo>
                  <a:pt x="1614" y="2012"/>
                </a:lnTo>
                <a:lnTo>
                  <a:pt x="1614" y="2010"/>
                </a:lnTo>
                <a:lnTo>
                  <a:pt x="1613" y="2010"/>
                </a:lnTo>
                <a:lnTo>
                  <a:pt x="1613" y="2008"/>
                </a:lnTo>
                <a:lnTo>
                  <a:pt x="1611" y="2008"/>
                </a:lnTo>
                <a:lnTo>
                  <a:pt x="1611" y="2007"/>
                </a:lnTo>
                <a:lnTo>
                  <a:pt x="1611" y="2005"/>
                </a:lnTo>
                <a:lnTo>
                  <a:pt x="1611" y="2003"/>
                </a:lnTo>
                <a:lnTo>
                  <a:pt x="1609" y="2003"/>
                </a:lnTo>
                <a:lnTo>
                  <a:pt x="1609" y="2002"/>
                </a:lnTo>
                <a:lnTo>
                  <a:pt x="1609" y="2000"/>
                </a:lnTo>
                <a:lnTo>
                  <a:pt x="1609" y="1998"/>
                </a:lnTo>
                <a:lnTo>
                  <a:pt x="1609" y="1997"/>
                </a:lnTo>
                <a:lnTo>
                  <a:pt x="1609" y="1995"/>
                </a:lnTo>
                <a:lnTo>
                  <a:pt x="1609" y="1993"/>
                </a:lnTo>
                <a:lnTo>
                  <a:pt x="1609" y="1992"/>
                </a:lnTo>
                <a:lnTo>
                  <a:pt x="1609" y="1990"/>
                </a:lnTo>
                <a:lnTo>
                  <a:pt x="1609" y="1988"/>
                </a:lnTo>
                <a:lnTo>
                  <a:pt x="1611" y="1988"/>
                </a:lnTo>
                <a:lnTo>
                  <a:pt x="1611" y="1987"/>
                </a:lnTo>
                <a:lnTo>
                  <a:pt x="1613" y="1987"/>
                </a:lnTo>
                <a:lnTo>
                  <a:pt x="1613" y="1985"/>
                </a:lnTo>
                <a:lnTo>
                  <a:pt x="1614" y="1985"/>
                </a:lnTo>
                <a:lnTo>
                  <a:pt x="1614" y="1983"/>
                </a:lnTo>
                <a:close/>
                <a:moveTo>
                  <a:pt x="1562" y="1985"/>
                </a:moveTo>
                <a:lnTo>
                  <a:pt x="1562" y="1983"/>
                </a:lnTo>
                <a:lnTo>
                  <a:pt x="1564" y="1985"/>
                </a:lnTo>
                <a:lnTo>
                  <a:pt x="1562" y="1985"/>
                </a:lnTo>
                <a:close/>
                <a:moveTo>
                  <a:pt x="1536" y="1985"/>
                </a:moveTo>
                <a:lnTo>
                  <a:pt x="1534" y="1985"/>
                </a:lnTo>
                <a:lnTo>
                  <a:pt x="1534" y="1983"/>
                </a:lnTo>
                <a:lnTo>
                  <a:pt x="1536" y="1983"/>
                </a:lnTo>
                <a:lnTo>
                  <a:pt x="1536" y="1985"/>
                </a:lnTo>
                <a:close/>
                <a:moveTo>
                  <a:pt x="1562" y="1985"/>
                </a:moveTo>
                <a:lnTo>
                  <a:pt x="1561" y="1985"/>
                </a:lnTo>
                <a:lnTo>
                  <a:pt x="1562" y="1983"/>
                </a:lnTo>
                <a:lnTo>
                  <a:pt x="1562" y="1985"/>
                </a:lnTo>
                <a:close/>
                <a:moveTo>
                  <a:pt x="1559" y="1985"/>
                </a:moveTo>
                <a:lnTo>
                  <a:pt x="1559" y="1983"/>
                </a:lnTo>
                <a:lnTo>
                  <a:pt x="1561" y="1983"/>
                </a:lnTo>
                <a:lnTo>
                  <a:pt x="1559" y="1985"/>
                </a:lnTo>
                <a:close/>
                <a:moveTo>
                  <a:pt x="1561" y="1983"/>
                </a:moveTo>
                <a:lnTo>
                  <a:pt x="1562" y="1983"/>
                </a:lnTo>
                <a:lnTo>
                  <a:pt x="1561" y="1983"/>
                </a:lnTo>
                <a:close/>
                <a:moveTo>
                  <a:pt x="1240" y="1982"/>
                </a:moveTo>
                <a:lnTo>
                  <a:pt x="1239" y="1982"/>
                </a:lnTo>
                <a:lnTo>
                  <a:pt x="1240" y="1982"/>
                </a:lnTo>
                <a:close/>
                <a:moveTo>
                  <a:pt x="1567" y="1983"/>
                </a:moveTo>
                <a:lnTo>
                  <a:pt x="1567" y="1982"/>
                </a:lnTo>
                <a:lnTo>
                  <a:pt x="1567" y="1983"/>
                </a:lnTo>
                <a:close/>
                <a:moveTo>
                  <a:pt x="1577" y="1982"/>
                </a:moveTo>
                <a:lnTo>
                  <a:pt x="1579" y="1982"/>
                </a:lnTo>
                <a:lnTo>
                  <a:pt x="1577" y="1982"/>
                </a:lnTo>
                <a:close/>
                <a:moveTo>
                  <a:pt x="1239" y="1982"/>
                </a:moveTo>
                <a:lnTo>
                  <a:pt x="1239" y="1983"/>
                </a:lnTo>
                <a:lnTo>
                  <a:pt x="1237" y="1983"/>
                </a:lnTo>
                <a:lnTo>
                  <a:pt x="1239" y="1982"/>
                </a:lnTo>
                <a:lnTo>
                  <a:pt x="1237" y="1982"/>
                </a:lnTo>
                <a:lnTo>
                  <a:pt x="1239" y="1982"/>
                </a:lnTo>
                <a:lnTo>
                  <a:pt x="1239" y="1980"/>
                </a:lnTo>
                <a:lnTo>
                  <a:pt x="1239" y="1982"/>
                </a:lnTo>
                <a:close/>
                <a:moveTo>
                  <a:pt x="1182" y="1982"/>
                </a:moveTo>
                <a:lnTo>
                  <a:pt x="1182" y="1980"/>
                </a:lnTo>
                <a:lnTo>
                  <a:pt x="1183" y="1980"/>
                </a:lnTo>
                <a:lnTo>
                  <a:pt x="1182" y="1982"/>
                </a:lnTo>
                <a:close/>
                <a:moveTo>
                  <a:pt x="1569" y="1980"/>
                </a:moveTo>
                <a:lnTo>
                  <a:pt x="1567" y="1980"/>
                </a:lnTo>
                <a:lnTo>
                  <a:pt x="1569" y="1980"/>
                </a:lnTo>
                <a:close/>
                <a:moveTo>
                  <a:pt x="1596" y="1978"/>
                </a:moveTo>
                <a:lnTo>
                  <a:pt x="1596" y="1980"/>
                </a:lnTo>
                <a:lnTo>
                  <a:pt x="1598" y="1980"/>
                </a:lnTo>
                <a:lnTo>
                  <a:pt x="1596" y="1980"/>
                </a:lnTo>
                <a:lnTo>
                  <a:pt x="1596" y="1978"/>
                </a:lnTo>
                <a:close/>
                <a:moveTo>
                  <a:pt x="1572" y="1977"/>
                </a:moveTo>
                <a:lnTo>
                  <a:pt x="1574" y="1977"/>
                </a:lnTo>
                <a:lnTo>
                  <a:pt x="1574" y="1978"/>
                </a:lnTo>
                <a:lnTo>
                  <a:pt x="1574" y="1980"/>
                </a:lnTo>
                <a:lnTo>
                  <a:pt x="1574" y="1982"/>
                </a:lnTo>
                <a:lnTo>
                  <a:pt x="1576" y="1982"/>
                </a:lnTo>
                <a:lnTo>
                  <a:pt x="1577" y="1982"/>
                </a:lnTo>
                <a:lnTo>
                  <a:pt x="1577" y="1983"/>
                </a:lnTo>
                <a:lnTo>
                  <a:pt x="1579" y="1983"/>
                </a:lnTo>
                <a:lnTo>
                  <a:pt x="1579" y="1985"/>
                </a:lnTo>
                <a:lnTo>
                  <a:pt x="1579" y="1983"/>
                </a:lnTo>
                <a:lnTo>
                  <a:pt x="1579" y="1982"/>
                </a:lnTo>
                <a:lnTo>
                  <a:pt x="1581" y="1982"/>
                </a:lnTo>
                <a:lnTo>
                  <a:pt x="1581" y="1983"/>
                </a:lnTo>
                <a:lnTo>
                  <a:pt x="1581" y="1985"/>
                </a:lnTo>
                <a:lnTo>
                  <a:pt x="1583" y="1985"/>
                </a:lnTo>
                <a:lnTo>
                  <a:pt x="1583" y="1987"/>
                </a:lnTo>
                <a:lnTo>
                  <a:pt x="1584" y="1987"/>
                </a:lnTo>
                <a:lnTo>
                  <a:pt x="1584" y="1988"/>
                </a:lnTo>
                <a:lnTo>
                  <a:pt x="1586" y="1988"/>
                </a:lnTo>
                <a:lnTo>
                  <a:pt x="1586" y="1987"/>
                </a:lnTo>
                <a:lnTo>
                  <a:pt x="1586" y="1988"/>
                </a:lnTo>
                <a:lnTo>
                  <a:pt x="1588" y="1988"/>
                </a:lnTo>
                <a:lnTo>
                  <a:pt x="1588" y="1990"/>
                </a:lnTo>
                <a:lnTo>
                  <a:pt x="1588" y="1988"/>
                </a:lnTo>
                <a:lnTo>
                  <a:pt x="1589" y="1988"/>
                </a:lnTo>
                <a:lnTo>
                  <a:pt x="1588" y="1988"/>
                </a:lnTo>
                <a:lnTo>
                  <a:pt x="1589" y="1990"/>
                </a:lnTo>
                <a:lnTo>
                  <a:pt x="1589" y="1992"/>
                </a:lnTo>
                <a:lnTo>
                  <a:pt x="1591" y="1992"/>
                </a:lnTo>
                <a:lnTo>
                  <a:pt x="1591" y="1993"/>
                </a:lnTo>
                <a:lnTo>
                  <a:pt x="1593" y="1993"/>
                </a:lnTo>
                <a:lnTo>
                  <a:pt x="1593" y="1995"/>
                </a:lnTo>
                <a:lnTo>
                  <a:pt x="1593" y="1997"/>
                </a:lnTo>
                <a:lnTo>
                  <a:pt x="1594" y="1997"/>
                </a:lnTo>
                <a:lnTo>
                  <a:pt x="1594" y="1998"/>
                </a:lnTo>
                <a:lnTo>
                  <a:pt x="1596" y="1998"/>
                </a:lnTo>
                <a:lnTo>
                  <a:pt x="1596" y="2000"/>
                </a:lnTo>
                <a:lnTo>
                  <a:pt x="1596" y="2002"/>
                </a:lnTo>
                <a:lnTo>
                  <a:pt x="1598" y="2002"/>
                </a:lnTo>
                <a:lnTo>
                  <a:pt x="1598" y="2003"/>
                </a:lnTo>
                <a:lnTo>
                  <a:pt x="1596" y="2003"/>
                </a:lnTo>
                <a:lnTo>
                  <a:pt x="1596" y="2005"/>
                </a:lnTo>
                <a:lnTo>
                  <a:pt x="1596" y="2003"/>
                </a:lnTo>
                <a:lnTo>
                  <a:pt x="1598" y="2003"/>
                </a:lnTo>
                <a:lnTo>
                  <a:pt x="1599" y="2003"/>
                </a:lnTo>
                <a:lnTo>
                  <a:pt x="1599" y="2005"/>
                </a:lnTo>
                <a:lnTo>
                  <a:pt x="1601" y="2005"/>
                </a:lnTo>
                <a:lnTo>
                  <a:pt x="1601" y="2007"/>
                </a:lnTo>
                <a:lnTo>
                  <a:pt x="1601" y="2008"/>
                </a:lnTo>
                <a:lnTo>
                  <a:pt x="1603" y="2008"/>
                </a:lnTo>
                <a:lnTo>
                  <a:pt x="1603" y="2010"/>
                </a:lnTo>
                <a:lnTo>
                  <a:pt x="1603" y="2012"/>
                </a:lnTo>
                <a:lnTo>
                  <a:pt x="1604" y="2012"/>
                </a:lnTo>
                <a:lnTo>
                  <a:pt x="1604" y="2010"/>
                </a:lnTo>
                <a:lnTo>
                  <a:pt x="1604" y="2012"/>
                </a:lnTo>
                <a:lnTo>
                  <a:pt x="1604" y="2013"/>
                </a:lnTo>
                <a:lnTo>
                  <a:pt x="1606" y="2013"/>
                </a:lnTo>
                <a:lnTo>
                  <a:pt x="1606" y="2015"/>
                </a:lnTo>
                <a:lnTo>
                  <a:pt x="1606" y="2017"/>
                </a:lnTo>
                <a:lnTo>
                  <a:pt x="1606" y="2018"/>
                </a:lnTo>
                <a:lnTo>
                  <a:pt x="1606" y="2020"/>
                </a:lnTo>
                <a:lnTo>
                  <a:pt x="1606" y="2022"/>
                </a:lnTo>
                <a:lnTo>
                  <a:pt x="1608" y="2022"/>
                </a:lnTo>
                <a:lnTo>
                  <a:pt x="1608" y="2023"/>
                </a:lnTo>
                <a:lnTo>
                  <a:pt x="1608" y="2025"/>
                </a:lnTo>
                <a:lnTo>
                  <a:pt x="1608" y="2027"/>
                </a:lnTo>
                <a:lnTo>
                  <a:pt x="1606" y="2027"/>
                </a:lnTo>
                <a:lnTo>
                  <a:pt x="1604" y="2027"/>
                </a:lnTo>
                <a:lnTo>
                  <a:pt x="1603" y="2027"/>
                </a:lnTo>
                <a:lnTo>
                  <a:pt x="1603" y="2025"/>
                </a:lnTo>
                <a:lnTo>
                  <a:pt x="1603" y="2027"/>
                </a:lnTo>
                <a:lnTo>
                  <a:pt x="1604" y="2027"/>
                </a:lnTo>
                <a:lnTo>
                  <a:pt x="1604" y="2028"/>
                </a:lnTo>
                <a:lnTo>
                  <a:pt x="1606" y="2028"/>
                </a:lnTo>
                <a:lnTo>
                  <a:pt x="1606" y="2030"/>
                </a:lnTo>
                <a:lnTo>
                  <a:pt x="1604" y="2030"/>
                </a:lnTo>
                <a:lnTo>
                  <a:pt x="1603" y="2030"/>
                </a:lnTo>
                <a:lnTo>
                  <a:pt x="1603" y="2032"/>
                </a:lnTo>
                <a:lnTo>
                  <a:pt x="1601" y="2032"/>
                </a:lnTo>
                <a:lnTo>
                  <a:pt x="1601" y="2033"/>
                </a:lnTo>
                <a:lnTo>
                  <a:pt x="1599" y="2033"/>
                </a:lnTo>
                <a:lnTo>
                  <a:pt x="1599" y="2035"/>
                </a:lnTo>
                <a:lnTo>
                  <a:pt x="1599" y="2037"/>
                </a:lnTo>
                <a:lnTo>
                  <a:pt x="1599" y="2038"/>
                </a:lnTo>
                <a:lnTo>
                  <a:pt x="1599" y="2040"/>
                </a:lnTo>
                <a:lnTo>
                  <a:pt x="1598" y="2040"/>
                </a:lnTo>
                <a:lnTo>
                  <a:pt x="1596" y="2040"/>
                </a:lnTo>
                <a:lnTo>
                  <a:pt x="1596" y="2042"/>
                </a:lnTo>
                <a:lnTo>
                  <a:pt x="1594" y="2042"/>
                </a:lnTo>
                <a:lnTo>
                  <a:pt x="1593" y="2043"/>
                </a:lnTo>
                <a:lnTo>
                  <a:pt x="1593" y="2045"/>
                </a:lnTo>
                <a:lnTo>
                  <a:pt x="1591" y="2045"/>
                </a:lnTo>
                <a:lnTo>
                  <a:pt x="1589" y="2045"/>
                </a:lnTo>
                <a:lnTo>
                  <a:pt x="1589" y="2047"/>
                </a:lnTo>
                <a:lnTo>
                  <a:pt x="1588" y="2047"/>
                </a:lnTo>
                <a:lnTo>
                  <a:pt x="1588" y="2048"/>
                </a:lnTo>
                <a:lnTo>
                  <a:pt x="1589" y="2048"/>
                </a:lnTo>
                <a:lnTo>
                  <a:pt x="1588" y="2048"/>
                </a:lnTo>
                <a:lnTo>
                  <a:pt x="1588" y="2050"/>
                </a:lnTo>
                <a:lnTo>
                  <a:pt x="1588" y="2052"/>
                </a:lnTo>
                <a:lnTo>
                  <a:pt x="1588" y="2053"/>
                </a:lnTo>
                <a:lnTo>
                  <a:pt x="1588" y="2055"/>
                </a:lnTo>
                <a:lnTo>
                  <a:pt x="1586" y="2055"/>
                </a:lnTo>
                <a:lnTo>
                  <a:pt x="1586" y="2057"/>
                </a:lnTo>
                <a:lnTo>
                  <a:pt x="1586" y="2058"/>
                </a:lnTo>
                <a:lnTo>
                  <a:pt x="1586" y="2057"/>
                </a:lnTo>
                <a:lnTo>
                  <a:pt x="1588" y="2057"/>
                </a:lnTo>
                <a:lnTo>
                  <a:pt x="1588" y="2058"/>
                </a:lnTo>
                <a:lnTo>
                  <a:pt x="1588" y="2060"/>
                </a:lnTo>
                <a:lnTo>
                  <a:pt x="1586" y="2060"/>
                </a:lnTo>
                <a:lnTo>
                  <a:pt x="1588" y="2062"/>
                </a:lnTo>
                <a:lnTo>
                  <a:pt x="1586" y="2062"/>
                </a:lnTo>
                <a:lnTo>
                  <a:pt x="1584" y="2062"/>
                </a:lnTo>
                <a:lnTo>
                  <a:pt x="1583" y="2062"/>
                </a:lnTo>
                <a:lnTo>
                  <a:pt x="1583" y="2063"/>
                </a:lnTo>
                <a:lnTo>
                  <a:pt x="1581" y="2063"/>
                </a:lnTo>
                <a:lnTo>
                  <a:pt x="1579" y="2063"/>
                </a:lnTo>
                <a:lnTo>
                  <a:pt x="1579" y="2062"/>
                </a:lnTo>
                <a:lnTo>
                  <a:pt x="1577" y="2062"/>
                </a:lnTo>
                <a:lnTo>
                  <a:pt x="1577" y="2063"/>
                </a:lnTo>
                <a:lnTo>
                  <a:pt x="1576" y="2063"/>
                </a:lnTo>
                <a:lnTo>
                  <a:pt x="1576" y="2062"/>
                </a:lnTo>
                <a:lnTo>
                  <a:pt x="1574" y="2062"/>
                </a:lnTo>
                <a:lnTo>
                  <a:pt x="1572" y="2062"/>
                </a:lnTo>
                <a:lnTo>
                  <a:pt x="1574" y="2062"/>
                </a:lnTo>
                <a:lnTo>
                  <a:pt x="1572" y="2062"/>
                </a:lnTo>
                <a:lnTo>
                  <a:pt x="1572" y="2060"/>
                </a:lnTo>
                <a:lnTo>
                  <a:pt x="1572" y="2062"/>
                </a:lnTo>
                <a:lnTo>
                  <a:pt x="1572" y="2060"/>
                </a:lnTo>
                <a:lnTo>
                  <a:pt x="1574" y="2060"/>
                </a:lnTo>
                <a:lnTo>
                  <a:pt x="1574" y="2058"/>
                </a:lnTo>
                <a:lnTo>
                  <a:pt x="1574" y="2060"/>
                </a:lnTo>
                <a:lnTo>
                  <a:pt x="1572" y="2060"/>
                </a:lnTo>
                <a:lnTo>
                  <a:pt x="1572" y="2058"/>
                </a:lnTo>
                <a:lnTo>
                  <a:pt x="1572" y="2060"/>
                </a:lnTo>
                <a:lnTo>
                  <a:pt x="1571" y="2060"/>
                </a:lnTo>
                <a:lnTo>
                  <a:pt x="1572" y="2060"/>
                </a:lnTo>
                <a:lnTo>
                  <a:pt x="1571" y="2062"/>
                </a:lnTo>
                <a:lnTo>
                  <a:pt x="1571" y="2060"/>
                </a:lnTo>
                <a:lnTo>
                  <a:pt x="1569" y="2060"/>
                </a:lnTo>
                <a:lnTo>
                  <a:pt x="1569" y="2058"/>
                </a:lnTo>
                <a:lnTo>
                  <a:pt x="1571" y="2058"/>
                </a:lnTo>
                <a:lnTo>
                  <a:pt x="1571" y="2057"/>
                </a:lnTo>
                <a:lnTo>
                  <a:pt x="1569" y="2057"/>
                </a:lnTo>
                <a:lnTo>
                  <a:pt x="1569" y="2055"/>
                </a:lnTo>
                <a:lnTo>
                  <a:pt x="1569" y="2057"/>
                </a:lnTo>
                <a:lnTo>
                  <a:pt x="1567" y="2057"/>
                </a:lnTo>
                <a:lnTo>
                  <a:pt x="1567" y="2058"/>
                </a:lnTo>
                <a:lnTo>
                  <a:pt x="1566" y="2058"/>
                </a:lnTo>
                <a:lnTo>
                  <a:pt x="1564" y="2058"/>
                </a:lnTo>
                <a:lnTo>
                  <a:pt x="1562" y="2058"/>
                </a:lnTo>
                <a:lnTo>
                  <a:pt x="1562" y="2060"/>
                </a:lnTo>
                <a:lnTo>
                  <a:pt x="1561" y="2060"/>
                </a:lnTo>
                <a:lnTo>
                  <a:pt x="1561" y="2058"/>
                </a:lnTo>
                <a:lnTo>
                  <a:pt x="1559" y="2058"/>
                </a:lnTo>
                <a:lnTo>
                  <a:pt x="1559" y="2060"/>
                </a:lnTo>
                <a:lnTo>
                  <a:pt x="1557" y="2060"/>
                </a:lnTo>
                <a:lnTo>
                  <a:pt x="1557" y="2058"/>
                </a:lnTo>
                <a:lnTo>
                  <a:pt x="1557" y="2057"/>
                </a:lnTo>
                <a:lnTo>
                  <a:pt x="1556" y="2057"/>
                </a:lnTo>
                <a:lnTo>
                  <a:pt x="1556" y="2055"/>
                </a:lnTo>
                <a:lnTo>
                  <a:pt x="1557" y="2055"/>
                </a:lnTo>
                <a:lnTo>
                  <a:pt x="1557" y="2057"/>
                </a:lnTo>
                <a:lnTo>
                  <a:pt x="1559" y="2057"/>
                </a:lnTo>
                <a:lnTo>
                  <a:pt x="1559" y="2055"/>
                </a:lnTo>
                <a:lnTo>
                  <a:pt x="1559" y="2057"/>
                </a:lnTo>
                <a:lnTo>
                  <a:pt x="1561" y="2057"/>
                </a:lnTo>
                <a:lnTo>
                  <a:pt x="1561" y="2055"/>
                </a:lnTo>
                <a:lnTo>
                  <a:pt x="1559" y="2055"/>
                </a:lnTo>
                <a:lnTo>
                  <a:pt x="1557" y="2055"/>
                </a:lnTo>
                <a:lnTo>
                  <a:pt x="1557" y="2053"/>
                </a:lnTo>
                <a:lnTo>
                  <a:pt x="1557" y="2052"/>
                </a:lnTo>
                <a:lnTo>
                  <a:pt x="1556" y="2052"/>
                </a:lnTo>
                <a:lnTo>
                  <a:pt x="1556" y="2050"/>
                </a:lnTo>
                <a:lnTo>
                  <a:pt x="1556" y="2048"/>
                </a:lnTo>
                <a:lnTo>
                  <a:pt x="1557" y="2048"/>
                </a:lnTo>
                <a:lnTo>
                  <a:pt x="1557" y="2047"/>
                </a:lnTo>
                <a:lnTo>
                  <a:pt x="1557" y="2048"/>
                </a:lnTo>
                <a:lnTo>
                  <a:pt x="1559" y="2048"/>
                </a:lnTo>
                <a:lnTo>
                  <a:pt x="1559" y="2047"/>
                </a:lnTo>
                <a:lnTo>
                  <a:pt x="1561" y="2047"/>
                </a:lnTo>
                <a:lnTo>
                  <a:pt x="1561" y="2045"/>
                </a:lnTo>
                <a:lnTo>
                  <a:pt x="1562" y="2045"/>
                </a:lnTo>
                <a:lnTo>
                  <a:pt x="1564" y="2045"/>
                </a:lnTo>
                <a:lnTo>
                  <a:pt x="1564" y="2043"/>
                </a:lnTo>
                <a:lnTo>
                  <a:pt x="1564" y="2042"/>
                </a:lnTo>
                <a:lnTo>
                  <a:pt x="1564" y="2040"/>
                </a:lnTo>
                <a:lnTo>
                  <a:pt x="1566" y="2040"/>
                </a:lnTo>
                <a:lnTo>
                  <a:pt x="1566" y="2038"/>
                </a:lnTo>
                <a:lnTo>
                  <a:pt x="1566" y="2037"/>
                </a:lnTo>
                <a:lnTo>
                  <a:pt x="1567" y="2037"/>
                </a:lnTo>
                <a:lnTo>
                  <a:pt x="1566" y="2037"/>
                </a:lnTo>
                <a:lnTo>
                  <a:pt x="1567" y="2037"/>
                </a:lnTo>
                <a:lnTo>
                  <a:pt x="1566" y="2037"/>
                </a:lnTo>
                <a:lnTo>
                  <a:pt x="1566" y="2035"/>
                </a:lnTo>
                <a:lnTo>
                  <a:pt x="1567" y="2035"/>
                </a:lnTo>
                <a:lnTo>
                  <a:pt x="1567" y="2033"/>
                </a:lnTo>
                <a:lnTo>
                  <a:pt x="1567" y="2032"/>
                </a:lnTo>
                <a:lnTo>
                  <a:pt x="1569" y="2030"/>
                </a:lnTo>
                <a:lnTo>
                  <a:pt x="1569" y="2028"/>
                </a:lnTo>
                <a:lnTo>
                  <a:pt x="1569" y="2027"/>
                </a:lnTo>
                <a:lnTo>
                  <a:pt x="1569" y="2025"/>
                </a:lnTo>
                <a:lnTo>
                  <a:pt x="1571" y="2025"/>
                </a:lnTo>
                <a:lnTo>
                  <a:pt x="1571" y="2023"/>
                </a:lnTo>
                <a:lnTo>
                  <a:pt x="1571" y="2022"/>
                </a:lnTo>
                <a:lnTo>
                  <a:pt x="1571" y="2020"/>
                </a:lnTo>
                <a:lnTo>
                  <a:pt x="1572" y="2020"/>
                </a:lnTo>
                <a:lnTo>
                  <a:pt x="1572" y="2018"/>
                </a:lnTo>
                <a:lnTo>
                  <a:pt x="1574" y="2018"/>
                </a:lnTo>
                <a:lnTo>
                  <a:pt x="1576" y="2018"/>
                </a:lnTo>
                <a:lnTo>
                  <a:pt x="1576" y="2020"/>
                </a:lnTo>
                <a:lnTo>
                  <a:pt x="1577" y="2020"/>
                </a:lnTo>
                <a:lnTo>
                  <a:pt x="1579" y="2020"/>
                </a:lnTo>
                <a:lnTo>
                  <a:pt x="1579" y="2018"/>
                </a:lnTo>
                <a:lnTo>
                  <a:pt x="1581" y="2018"/>
                </a:lnTo>
                <a:lnTo>
                  <a:pt x="1581" y="2020"/>
                </a:lnTo>
                <a:lnTo>
                  <a:pt x="1581" y="2022"/>
                </a:lnTo>
                <a:lnTo>
                  <a:pt x="1583" y="2022"/>
                </a:lnTo>
                <a:lnTo>
                  <a:pt x="1583" y="2020"/>
                </a:lnTo>
                <a:lnTo>
                  <a:pt x="1584" y="2020"/>
                </a:lnTo>
                <a:lnTo>
                  <a:pt x="1586" y="2020"/>
                </a:lnTo>
                <a:lnTo>
                  <a:pt x="1586" y="2022"/>
                </a:lnTo>
                <a:lnTo>
                  <a:pt x="1588" y="2020"/>
                </a:lnTo>
                <a:lnTo>
                  <a:pt x="1586" y="2020"/>
                </a:lnTo>
                <a:lnTo>
                  <a:pt x="1584" y="2020"/>
                </a:lnTo>
                <a:lnTo>
                  <a:pt x="1584" y="2018"/>
                </a:lnTo>
                <a:lnTo>
                  <a:pt x="1583" y="2018"/>
                </a:lnTo>
                <a:lnTo>
                  <a:pt x="1581" y="2017"/>
                </a:lnTo>
                <a:lnTo>
                  <a:pt x="1583" y="2017"/>
                </a:lnTo>
                <a:lnTo>
                  <a:pt x="1581" y="2017"/>
                </a:lnTo>
                <a:lnTo>
                  <a:pt x="1581" y="2015"/>
                </a:lnTo>
                <a:lnTo>
                  <a:pt x="1579" y="2015"/>
                </a:lnTo>
                <a:lnTo>
                  <a:pt x="1579" y="2017"/>
                </a:lnTo>
                <a:lnTo>
                  <a:pt x="1577" y="2017"/>
                </a:lnTo>
                <a:lnTo>
                  <a:pt x="1576" y="2017"/>
                </a:lnTo>
                <a:lnTo>
                  <a:pt x="1574" y="2015"/>
                </a:lnTo>
                <a:lnTo>
                  <a:pt x="1572" y="2015"/>
                </a:lnTo>
                <a:lnTo>
                  <a:pt x="1571" y="2015"/>
                </a:lnTo>
                <a:lnTo>
                  <a:pt x="1571" y="2013"/>
                </a:lnTo>
                <a:lnTo>
                  <a:pt x="1569" y="2015"/>
                </a:lnTo>
                <a:lnTo>
                  <a:pt x="1569" y="2017"/>
                </a:lnTo>
                <a:lnTo>
                  <a:pt x="1567" y="2017"/>
                </a:lnTo>
                <a:lnTo>
                  <a:pt x="1567" y="2018"/>
                </a:lnTo>
                <a:lnTo>
                  <a:pt x="1566" y="2018"/>
                </a:lnTo>
                <a:lnTo>
                  <a:pt x="1566" y="2020"/>
                </a:lnTo>
                <a:lnTo>
                  <a:pt x="1566" y="2022"/>
                </a:lnTo>
                <a:lnTo>
                  <a:pt x="1566" y="2023"/>
                </a:lnTo>
                <a:lnTo>
                  <a:pt x="1566" y="2025"/>
                </a:lnTo>
                <a:lnTo>
                  <a:pt x="1566" y="2027"/>
                </a:lnTo>
                <a:lnTo>
                  <a:pt x="1566" y="2028"/>
                </a:lnTo>
                <a:lnTo>
                  <a:pt x="1566" y="2030"/>
                </a:lnTo>
                <a:lnTo>
                  <a:pt x="1566" y="2032"/>
                </a:lnTo>
                <a:lnTo>
                  <a:pt x="1566" y="2033"/>
                </a:lnTo>
                <a:lnTo>
                  <a:pt x="1566" y="2035"/>
                </a:lnTo>
                <a:lnTo>
                  <a:pt x="1566" y="2037"/>
                </a:lnTo>
                <a:lnTo>
                  <a:pt x="1564" y="2037"/>
                </a:lnTo>
                <a:lnTo>
                  <a:pt x="1564" y="2038"/>
                </a:lnTo>
                <a:lnTo>
                  <a:pt x="1564" y="2040"/>
                </a:lnTo>
                <a:lnTo>
                  <a:pt x="1564" y="2042"/>
                </a:lnTo>
                <a:lnTo>
                  <a:pt x="1562" y="2042"/>
                </a:lnTo>
                <a:lnTo>
                  <a:pt x="1562" y="2043"/>
                </a:lnTo>
                <a:lnTo>
                  <a:pt x="1561" y="2043"/>
                </a:lnTo>
                <a:lnTo>
                  <a:pt x="1561" y="2045"/>
                </a:lnTo>
                <a:lnTo>
                  <a:pt x="1559" y="2045"/>
                </a:lnTo>
                <a:lnTo>
                  <a:pt x="1557" y="2045"/>
                </a:lnTo>
                <a:lnTo>
                  <a:pt x="1557" y="2043"/>
                </a:lnTo>
                <a:lnTo>
                  <a:pt x="1557" y="2042"/>
                </a:lnTo>
                <a:lnTo>
                  <a:pt x="1556" y="2042"/>
                </a:lnTo>
                <a:lnTo>
                  <a:pt x="1554" y="2042"/>
                </a:lnTo>
                <a:lnTo>
                  <a:pt x="1552" y="2042"/>
                </a:lnTo>
                <a:lnTo>
                  <a:pt x="1552" y="2040"/>
                </a:lnTo>
                <a:lnTo>
                  <a:pt x="1551" y="2040"/>
                </a:lnTo>
                <a:lnTo>
                  <a:pt x="1549" y="2040"/>
                </a:lnTo>
                <a:lnTo>
                  <a:pt x="1549" y="2042"/>
                </a:lnTo>
                <a:lnTo>
                  <a:pt x="1547" y="2042"/>
                </a:lnTo>
                <a:lnTo>
                  <a:pt x="1547" y="2040"/>
                </a:lnTo>
                <a:lnTo>
                  <a:pt x="1547" y="2038"/>
                </a:lnTo>
                <a:lnTo>
                  <a:pt x="1546" y="2038"/>
                </a:lnTo>
                <a:lnTo>
                  <a:pt x="1546" y="2037"/>
                </a:lnTo>
                <a:lnTo>
                  <a:pt x="1544" y="2037"/>
                </a:lnTo>
                <a:lnTo>
                  <a:pt x="1544" y="2035"/>
                </a:lnTo>
                <a:lnTo>
                  <a:pt x="1544" y="2033"/>
                </a:lnTo>
                <a:lnTo>
                  <a:pt x="1542" y="2033"/>
                </a:lnTo>
                <a:lnTo>
                  <a:pt x="1544" y="2032"/>
                </a:lnTo>
                <a:lnTo>
                  <a:pt x="1542" y="2032"/>
                </a:lnTo>
                <a:lnTo>
                  <a:pt x="1544" y="2032"/>
                </a:lnTo>
                <a:lnTo>
                  <a:pt x="1542" y="2032"/>
                </a:lnTo>
                <a:lnTo>
                  <a:pt x="1542" y="2030"/>
                </a:lnTo>
                <a:lnTo>
                  <a:pt x="1541" y="2028"/>
                </a:lnTo>
                <a:lnTo>
                  <a:pt x="1539" y="2028"/>
                </a:lnTo>
                <a:lnTo>
                  <a:pt x="1539" y="2027"/>
                </a:lnTo>
                <a:lnTo>
                  <a:pt x="1539" y="2025"/>
                </a:lnTo>
                <a:lnTo>
                  <a:pt x="1537" y="2025"/>
                </a:lnTo>
                <a:lnTo>
                  <a:pt x="1536" y="2025"/>
                </a:lnTo>
                <a:lnTo>
                  <a:pt x="1536" y="2023"/>
                </a:lnTo>
                <a:lnTo>
                  <a:pt x="1534" y="2023"/>
                </a:lnTo>
                <a:lnTo>
                  <a:pt x="1534" y="2022"/>
                </a:lnTo>
                <a:lnTo>
                  <a:pt x="1532" y="2022"/>
                </a:lnTo>
                <a:lnTo>
                  <a:pt x="1532" y="2023"/>
                </a:lnTo>
                <a:lnTo>
                  <a:pt x="1534" y="2023"/>
                </a:lnTo>
                <a:lnTo>
                  <a:pt x="1534" y="2025"/>
                </a:lnTo>
                <a:lnTo>
                  <a:pt x="1534" y="2027"/>
                </a:lnTo>
                <a:lnTo>
                  <a:pt x="1534" y="2028"/>
                </a:lnTo>
                <a:lnTo>
                  <a:pt x="1532" y="2028"/>
                </a:lnTo>
                <a:lnTo>
                  <a:pt x="1531" y="2028"/>
                </a:lnTo>
                <a:lnTo>
                  <a:pt x="1531" y="2030"/>
                </a:lnTo>
                <a:lnTo>
                  <a:pt x="1529" y="2030"/>
                </a:lnTo>
                <a:lnTo>
                  <a:pt x="1529" y="2028"/>
                </a:lnTo>
                <a:lnTo>
                  <a:pt x="1527" y="2028"/>
                </a:lnTo>
                <a:lnTo>
                  <a:pt x="1527" y="2027"/>
                </a:lnTo>
                <a:lnTo>
                  <a:pt x="1527" y="2025"/>
                </a:lnTo>
                <a:lnTo>
                  <a:pt x="1529" y="2025"/>
                </a:lnTo>
                <a:lnTo>
                  <a:pt x="1529" y="2023"/>
                </a:lnTo>
                <a:lnTo>
                  <a:pt x="1527" y="2023"/>
                </a:lnTo>
                <a:lnTo>
                  <a:pt x="1527" y="2022"/>
                </a:lnTo>
                <a:lnTo>
                  <a:pt x="1527" y="2023"/>
                </a:lnTo>
                <a:lnTo>
                  <a:pt x="1527" y="2025"/>
                </a:lnTo>
                <a:lnTo>
                  <a:pt x="1526" y="2025"/>
                </a:lnTo>
                <a:lnTo>
                  <a:pt x="1524" y="2027"/>
                </a:lnTo>
                <a:lnTo>
                  <a:pt x="1524" y="2028"/>
                </a:lnTo>
                <a:lnTo>
                  <a:pt x="1526" y="2028"/>
                </a:lnTo>
                <a:lnTo>
                  <a:pt x="1526" y="2030"/>
                </a:lnTo>
                <a:lnTo>
                  <a:pt x="1526" y="2032"/>
                </a:lnTo>
                <a:lnTo>
                  <a:pt x="1524" y="2032"/>
                </a:lnTo>
                <a:lnTo>
                  <a:pt x="1524" y="2033"/>
                </a:lnTo>
                <a:lnTo>
                  <a:pt x="1524" y="2035"/>
                </a:lnTo>
                <a:lnTo>
                  <a:pt x="1526" y="2035"/>
                </a:lnTo>
                <a:lnTo>
                  <a:pt x="1524" y="2035"/>
                </a:lnTo>
                <a:lnTo>
                  <a:pt x="1522" y="2035"/>
                </a:lnTo>
                <a:lnTo>
                  <a:pt x="1522" y="2037"/>
                </a:lnTo>
                <a:lnTo>
                  <a:pt x="1521" y="2037"/>
                </a:lnTo>
                <a:lnTo>
                  <a:pt x="1522" y="2037"/>
                </a:lnTo>
                <a:lnTo>
                  <a:pt x="1522" y="2038"/>
                </a:lnTo>
                <a:lnTo>
                  <a:pt x="1521" y="2038"/>
                </a:lnTo>
                <a:lnTo>
                  <a:pt x="1522" y="2038"/>
                </a:lnTo>
                <a:lnTo>
                  <a:pt x="1522" y="2040"/>
                </a:lnTo>
                <a:lnTo>
                  <a:pt x="1522" y="2042"/>
                </a:lnTo>
                <a:lnTo>
                  <a:pt x="1522" y="2043"/>
                </a:lnTo>
                <a:lnTo>
                  <a:pt x="1524" y="2043"/>
                </a:lnTo>
                <a:lnTo>
                  <a:pt x="1526" y="2043"/>
                </a:lnTo>
                <a:lnTo>
                  <a:pt x="1526" y="2045"/>
                </a:lnTo>
                <a:lnTo>
                  <a:pt x="1527" y="2045"/>
                </a:lnTo>
                <a:lnTo>
                  <a:pt x="1527" y="2047"/>
                </a:lnTo>
                <a:lnTo>
                  <a:pt x="1529" y="2047"/>
                </a:lnTo>
                <a:lnTo>
                  <a:pt x="1531" y="2047"/>
                </a:lnTo>
                <a:lnTo>
                  <a:pt x="1531" y="2048"/>
                </a:lnTo>
                <a:lnTo>
                  <a:pt x="1532" y="2048"/>
                </a:lnTo>
                <a:lnTo>
                  <a:pt x="1534" y="2050"/>
                </a:lnTo>
                <a:lnTo>
                  <a:pt x="1536" y="2050"/>
                </a:lnTo>
                <a:lnTo>
                  <a:pt x="1536" y="2052"/>
                </a:lnTo>
                <a:lnTo>
                  <a:pt x="1537" y="2052"/>
                </a:lnTo>
                <a:lnTo>
                  <a:pt x="1537" y="2053"/>
                </a:lnTo>
                <a:lnTo>
                  <a:pt x="1537" y="2055"/>
                </a:lnTo>
                <a:lnTo>
                  <a:pt x="1536" y="2055"/>
                </a:lnTo>
                <a:lnTo>
                  <a:pt x="1536" y="2057"/>
                </a:lnTo>
                <a:lnTo>
                  <a:pt x="1537" y="2057"/>
                </a:lnTo>
                <a:lnTo>
                  <a:pt x="1536" y="2057"/>
                </a:lnTo>
                <a:lnTo>
                  <a:pt x="1534" y="2057"/>
                </a:lnTo>
                <a:lnTo>
                  <a:pt x="1532" y="2057"/>
                </a:lnTo>
                <a:lnTo>
                  <a:pt x="1532" y="2058"/>
                </a:lnTo>
                <a:lnTo>
                  <a:pt x="1532" y="2060"/>
                </a:lnTo>
                <a:lnTo>
                  <a:pt x="1531" y="2060"/>
                </a:lnTo>
                <a:lnTo>
                  <a:pt x="1529" y="2060"/>
                </a:lnTo>
                <a:lnTo>
                  <a:pt x="1529" y="2058"/>
                </a:lnTo>
                <a:lnTo>
                  <a:pt x="1529" y="2057"/>
                </a:lnTo>
                <a:lnTo>
                  <a:pt x="1527" y="2057"/>
                </a:lnTo>
                <a:lnTo>
                  <a:pt x="1526" y="2057"/>
                </a:lnTo>
                <a:lnTo>
                  <a:pt x="1526" y="2058"/>
                </a:lnTo>
                <a:lnTo>
                  <a:pt x="1524" y="2058"/>
                </a:lnTo>
                <a:lnTo>
                  <a:pt x="1522" y="2058"/>
                </a:lnTo>
                <a:lnTo>
                  <a:pt x="1522" y="2057"/>
                </a:lnTo>
                <a:lnTo>
                  <a:pt x="1524" y="2057"/>
                </a:lnTo>
                <a:lnTo>
                  <a:pt x="1522" y="2057"/>
                </a:lnTo>
                <a:lnTo>
                  <a:pt x="1521" y="2057"/>
                </a:lnTo>
                <a:lnTo>
                  <a:pt x="1521" y="2055"/>
                </a:lnTo>
                <a:lnTo>
                  <a:pt x="1522" y="2055"/>
                </a:lnTo>
                <a:lnTo>
                  <a:pt x="1521" y="2055"/>
                </a:lnTo>
                <a:lnTo>
                  <a:pt x="1521" y="2053"/>
                </a:lnTo>
                <a:lnTo>
                  <a:pt x="1521" y="2052"/>
                </a:lnTo>
                <a:lnTo>
                  <a:pt x="1519" y="2052"/>
                </a:lnTo>
                <a:lnTo>
                  <a:pt x="1519" y="2050"/>
                </a:lnTo>
                <a:lnTo>
                  <a:pt x="1517" y="2050"/>
                </a:lnTo>
                <a:lnTo>
                  <a:pt x="1517" y="2048"/>
                </a:lnTo>
                <a:lnTo>
                  <a:pt x="1519" y="2048"/>
                </a:lnTo>
                <a:lnTo>
                  <a:pt x="1519" y="2047"/>
                </a:lnTo>
                <a:lnTo>
                  <a:pt x="1519" y="2045"/>
                </a:lnTo>
                <a:lnTo>
                  <a:pt x="1519" y="2043"/>
                </a:lnTo>
                <a:lnTo>
                  <a:pt x="1519" y="2042"/>
                </a:lnTo>
                <a:lnTo>
                  <a:pt x="1519" y="2040"/>
                </a:lnTo>
                <a:lnTo>
                  <a:pt x="1517" y="2038"/>
                </a:lnTo>
                <a:lnTo>
                  <a:pt x="1516" y="2038"/>
                </a:lnTo>
                <a:lnTo>
                  <a:pt x="1516" y="2037"/>
                </a:lnTo>
                <a:lnTo>
                  <a:pt x="1516" y="2035"/>
                </a:lnTo>
                <a:lnTo>
                  <a:pt x="1517" y="2033"/>
                </a:lnTo>
                <a:lnTo>
                  <a:pt x="1517" y="2032"/>
                </a:lnTo>
                <a:lnTo>
                  <a:pt x="1517" y="2030"/>
                </a:lnTo>
                <a:lnTo>
                  <a:pt x="1517" y="2028"/>
                </a:lnTo>
                <a:lnTo>
                  <a:pt x="1517" y="2027"/>
                </a:lnTo>
                <a:lnTo>
                  <a:pt x="1519" y="2027"/>
                </a:lnTo>
                <a:lnTo>
                  <a:pt x="1521" y="2027"/>
                </a:lnTo>
                <a:lnTo>
                  <a:pt x="1521" y="2025"/>
                </a:lnTo>
                <a:lnTo>
                  <a:pt x="1522" y="2025"/>
                </a:lnTo>
                <a:lnTo>
                  <a:pt x="1522" y="2023"/>
                </a:lnTo>
                <a:lnTo>
                  <a:pt x="1524" y="2023"/>
                </a:lnTo>
                <a:lnTo>
                  <a:pt x="1524" y="2022"/>
                </a:lnTo>
                <a:lnTo>
                  <a:pt x="1526" y="2020"/>
                </a:lnTo>
                <a:lnTo>
                  <a:pt x="1526" y="2018"/>
                </a:lnTo>
                <a:lnTo>
                  <a:pt x="1527" y="2018"/>
                </a:lnTo>
                <a:lnTo>
                  <a:pt x="1527" y="2017"/>
                </a:lnTo>
                <a:lnTo>
                  <a:pt x="1527" y="2015"/>
                </a:lnTo>
                <a:lnTo>
                  <a:pt x="1527" y="2013"/>
                </a:lnTo>
                <a:lnTo>
                  <a:pt x="1529" y="2013"/>
                </a:lnTo>
                <a:lnTo>
                  <a:pt x="1529" y="2012"/>
                </a:lnTo>
                <a:lnTo>
                  <a:pt x="1527" y="2012"/>
                </a:lnTo>
                <a:lnTo>
                  <a:pt x="1527" y="2010"/>
                </a:lnTo>
                <a:lnTo>
                  <a:pt x="1527" y="2008"/>
                </a:lnTo>
                <a:lnTo>
                  <a:pt x="1529" y="2007"/>
                </a:lnTo>
                <a:lnTo>
                  <a:pt x="1529" y="2008"/>
                </a:lnTo>
                <a:lnTo>
                  <a:pt x="1531" y="2008"/>
                </a:lnTo>
                <a:lnTo>
                  <a:pt x="1531" y="2010"/>
                </a:lnTo>
                <a:lnTo>
                  <a:pt x="1531" y="2008"/>
                </a:lnTo>
                <a:lnTo>
                  <a:pt x="1531" y="2010"/>
                </a:lnTo>
                <a:lnTo>
                  <a:pt x="1529" y="2010"/>
                </a:lnTo>
                <a:lnTo>
                  <a:pt x="1529" y="2012"/>
                </a:lnTo>
                <a:lnTo>
                  <a:pt x="1529" y="2010"/>
                </a:lnTo>
                <a:lnTo>
                  <a:pt x="1529" y="2012"/>
                </a:lnTo>
                <a:lnTo>
                  <a:pt x="1531" y="2012"/>
                </a:lnTo>
                <a:lnTo>
                  <a:pt x="1531" y="2013"/>
                </a:lnTo>
                <a:lnTo>
                  <a:pt x="1532" y="2013"/>
                </a:lnTo>
                <a:lnTo>
                  <a:pt x="1532" y="2015"/>
                </a:lnTo>
                <a:lnTo>
                  <a:pt x="1532" y="2017"/>
                </a:lnTo>
                <a:lnTo>
                  <a:pt x="1531" y="2017"/>
                </a:lnTo>
                <a:lnTo>
                  <a:pt x="1531" y="2018"/>
                </a:lnTo>
                <a:lnTo>
                  <a:pt x="1532" y="2018"/>
                </a:lnTo>
                <a:lnTo>
                  <a:pt x="1532" y="2017"/>
                </a:lnTo>
                <a:lnTo>
                  <a:pt x="1534" y="2017"/>
                </a:lnTo>
                <a:lnTo>
                  <a:pt x="1534" y="2015"/>
                </a:lnTo>
                <a:lnTo>
                  <a:pt x="1532" y="2015"/>
                </a:lnTo>
                <a:lnTo>
                  <a:pt x="1534" y="2015"/>
                </a:lnTo>
                <a:lnTo>
                  <a:pt x="1534" y="2013"/>
                </a:lnTo>
                <a:lnTo>
                  <a:pt x="1534" y="2012"/>
                </a:lnTo>
                <a:lnTo>
                  <a:pt x="1532" y="2012"/>
                </a:lnTo>
                <a:lnTo>
                  <a:pt x="1531" y="2012"/>
                </a:lnTo>
                <a:lnTo>
                  <a:pt x="1531" y="2010"/>
                </a:lnTo>
                <a:lnTo>
                  <a:pt x="1532" y="2010"/>
                </a:lnTo>
                <a:lnTo>
                  <a:pt x="1532" y="2012"/>
                </a:lnTo>
                <a:lnTo>
                  <a:pt x="1534" y="2012"/>
                </a:lnTo>
                <a:lnTo>
                  <a:pt x="1534" y="2010"/>
                </a:lnTo>
                <a:lnTo>
                  <a:pt x="1532" y="2010"/>
                </a:lnTo>
                <a:lnTo>
                  <a:pt x="1532" y="2008"/>
                </a:lnTo>
                <a:lnTo>
                  <a:pt x="1532" y="2007"/>
                </a:lnTo>
                <a:lnTo>
                  <a:pt x="1532" y="2005"/>
                </a:lnTo>
                <a:lnTo>
                  <a:pt x="1534" y="2005"/>
                </a:lnTo>
                <a:lnTo>
                  <a:pt x="1534" y="2007"/>
                </a:lnTo>
                <a:lnTo>
                  <a:pt x="1534" y="2008"/>
                </a:lnTo>
                <a:lnTo>
                  <a:pt x="1534" y="2007"/>
                </a:lnTo>
                <a:lnTo>
                  <a:pt x="1536" y="2007"/>
                </a:lnTo>
                <a:lnTo>
                  <a:pt x="1536" y="2005"/>
                </a:lnTo>
                <a:lnTo>
                  <a:pt x="1536" y="2003"/>
                </a:lnTo>
                <a:lnTo>
                  <a:pt x="1537" y="2003"/>
                </a:lnTo>
                <a:lnTo>
                  <a:pt x="1537" y="2005"/>
                </a:lnTo>
                <a:lnTo>
                  <a:pt x="1537" y="2003"/>
                </a:lnTo>
                <a:lnTo>
                  <a:pt x="1539" y="2002"/>
                </a:lnTo>
                <a:lnTo>
                  <a:pt x="1539" y="2000"/>
                </a:lnTo>
                <a:lnTo>
                  <a:pt x="1539" y="1998"/>
                </a:lnTo>
                <a:lnTo>
                  <a:pt x="1541" y="1998"/>
                </a:lnTo>
                <a:lnTo>
                  <a:pt x="1542" y="1998"/>
                </a:lnTo>
                <a:lnTo>
                  <a:pt x="1542" y="2000"/>
                </a:lnTo>
                <a:lnTo>
                  <a:pt x="1544" y="2000"/>
                </a:lnTo>
                <a:lnTo>
                  <a:pt x="1546" y="2000"/>
                </a:lnTo>
                <a:lnTo>
                  <a:pt x="1547" y="2000"/>
                </a:lnTo>
                <a:lnTo>
                  <a:pt x="1547" y="1998"/>
                </a:lnTo>
                <a:lnTo>
                  <a:pt x="1547" y="1997"/>
                </a:lnTo>
                <a:lnTo>
                  <a:pt x="1547" y="1995"/>
                </a:lnTo>
                <a:lnTo>
                  <a:pt x="1547" y="1997"/>
                </a:lnTo>
                <a:lnTo>
                  <a:pt x="1549" y="1997"/>
                </a:lnTo>
                <a:lnTo>
                  <a:pt x="1549" y="1995"/>
                </a:lnTo>
                <a:lnTo>
                  <a:pt x="1547" y="1995"/>
                </a:lnTo>
                <a:lnTo>
                  <a:pt x="1547" y="1993"/>
                </a:lnTo>
                <a:lnTo>
                  <a:pt x="1547" y="1992"/>
                </a:lnTo>
                <a:lnTo>
                  <a:pt x="1549" y="1992"/>
                </a:lnTo>
                <a:lnTo>
                  <a:pt x="1551" y="1992"/>
                </a:lnTo>
                <a:lnTo>
                  <a:pt x="1551" y="1993"/>
                </a:lnTo>
                <a:lnTo>
                  <a:pt x="1552" y="1993"/>
                </a:lnTo>
                <a:lnTo>
                  <a:pt x="1552" y="1995"/>
                </a:lnTo>
                <a:lnTo>
                  <a:pt x="1554" y="1995"/>
                </a:lnTo>
                <a:lnTo>
                  <a:pt x="1554" y="1993"/>
                </a:lnTo>
                <a:lnTo>
                  <a:pt x="1554" y="1992"/>
                </a:lnTo>
                <a:lnTo>
                  <a:pt x="1552" y="1992"/>
                </a:lnTo>
                <a:lnTo>
                  <a:pt x="1552" y="1990"/>
                </a:lnTo>
                <a:lnTo>
                  <a:pt x="1552" y="1988"/>
                </a:lnTo>
                <a:lnTo>
                  <a:pt x="1554" y="1988"/>
                </a:lnTo>
                <a:lnTo>
                  <a:pt x="1556" y="1988"/>
                </a:lnTo>
                <a:lnTo>
                  <a:pt x="1557" y="1988"/>
                </a:lnTo>
                <a:lnTo>
                  <a:pt x="1559" y="1988"/>
                </a:lnTo>
                <a:lnTo>
                  <a:pt x="1561" y="1988"/>
                </a:lnTo>
                <a:lnTo>
                  <a:pt x="1561" y="1987"/>
                </a:lnTo>
                <a:lnTo>
                  <a:pt x="1562" y="1987"/>
                </a:lnTo>
                <a:lnTo>
                  <a:pt x="1562" y="1985"/>
                </a:lnTo>
                <a:lnTo>
                  <a:pt x="1562" y="1987"/>
                </a:lnTo>
                <a:lnTo>
                  <a:pt x="1562" y="1985"/>
                </a:lnTo>
                <a:lnTo>
                  <a:pt x="1564" y="1985"/>
                </a:lnTo>
                <a:lnTo>
                  <a:pt x="1566" y="1985"/>
                </a:lnTo>
                <a:lnTo>
                  <a:pt x="1567" y="1985"/>
                </a:lnTo>
                <a:lnTo>
                  <a:pt x="1567" y="1987"/>
                </a:lnTo>
                <a:lnTo>
                  <a:pt x="1567" y="1988"/>
                </a:lnTo>
                <a:lnTo>
                  <a:pt x="1569" y="1988"/>
                </a:lnTo>
                <a:lnTo>
                  <a:pt x="1569" y="1990"/>
                </a:lnTo>
                <a:lnTo>
                  <a:pt x="1569" y="1992"/>
                </a:lnTo>
                <a:lnTo>
                  <a:pt x="1569" y="1993"/>
                </a:lnTo>
                <a:lnTo>
                  <a:pt x="1571" y="1993"/>
                </a:lnTo>
                <a:lnTo>
                  <a:pt x="1571" y="1992"/>
                </a:lnTo>
                <a:lnTo>
                  <a:pt x="1571" y="1990"/>
                </a:lnTo>
                <a:lnTo>
                  <a:pt x="1571" y="1992"/>
                </a:lnTo>
                <a:lnTo>
                  <a:pt x="1569" y="1990"/>
                </a:lnTo>
                <a:lnTo>
                  <a:pt x="1569" y="1988"/>
                </a:lnTo>
                <a:lnTo>
                  <a:pt x="1571" y="1988"/>
                </a:lnTo>
                <a:lnTo>
                  <a:pt x="1569" y="1988"/>
                </a:lnTo>
                <a:lnTo>
                  <a:pt x="1569" y="1987"/>
                </a:lnTo>
                <a:lnTo>
                  <a:pt x="1569" y="1985"/>
                </a:lnTo>
                <a:lnTo>
                  <a:pt x="1567" y="1985"/>
                </a:lnTo>
                <a:lnTo>
                  <a:pt x="1567" y="1983"/>
                </a:lnTo>
                <a:lnTo>
                  <a:pt x="1567" y="1982"/>
                </a:lnTo>
                <a:lnTo>
                  <a:pt x="1569" y="1982"/>
                </a:lnTo>
                <a:lnTo>
                  <a:pt x="1569" y="1980"/>
                </a:lnTo>
                <a:lnTo>
                  <a:pt x="1569" y="1978"/>
                </a:lnTo>
                <a:lnTo>
                  <a:pt x="1571" y="1978"/>
                </a:lnTo>
                <a:lnTo>
                  <a:pt x="1572" y="1978"/>
                </a:lnTo>
                <a:lnTo>
                  <a:pt x="1572" y="1977"/>
                </a:lnTo>
                <a:close/>
                <a:moveTo>
                  <a:pt x="1589" y="1978"/>
                </a:moveTo>
                <a:lnTo>
                  <a:pt x="1589" y="1977"/>
                </a:lnTo>
                <a:lnTo>
                  <a:pt x="1588" y="1977"/>
                </a:lnTo>
                <a:lnTo>
                  <a:pt x="1589" y="1977"/>
                </a:lnTo>
                <a:lnTo>
                  <a:pt x="1589" y="1978"/>
                </a:lnTo>
                <a:close/>
                <a:moveTo>
                  <a:pt x="1234" y="1978"/>
                </a:moveTo>
                <a:lnTo>
                  <a:pt x="1234" y="1977"/>
                </a:lnTo>
                <a:lnTo>
                  <a:pt x="1232" y="1977"/>
                </a:lnTo>
                <a:lnTo>
                  <a:pt x="1234" y="1977"/>
                </a:lnTo>
                <a:lnTo>
                  <a:pt x="1234" y="1978"/>
                </a:lnTo>
                <a:close/>
                <a:moveTo>
                  <a:pt x="1529" y="1975"/>
                </a:moveTo>
                <a:lnTo>
                  <a:pt x="1531" y="1975"/>
                </a:lnTo>
                <a:lnTo>
                  <a:pt x="1531" y="1977"/>
                </a:lnTo>
                <a:lnTo>
                  <a:pt x="1529" y="1977"/>
                </a:lnTo>
                <a:lnTo>
                  <a:pt x="1529" y="1978"/>
                </a:lnTo>
                <a:lnTo>
                  <a:pt x="1527" y="1978"/>
                </a:lnTo>
                <a:lnTo>
                  <a:pt x="1529" y="1978"/>
                </a:lnTo>
                <a:lnTo>
                  <a:pt x="1527" y="1977"/>
                </a:lnTo>
                <a:lnTo>
                  <a:pt x="1529" y="1977"/>
                </a:lnTo>
                <a:lnTo>
                  <a:pt x="1529" y="1975"/>
                </a:lnTo>
                <a:close/>
                <a:moveTo>
                  <a:pt x="1527" y="1975"/>
                </a:moveTo>
                <a:lnTo>
                  <a:pt x="1527" y="1977"/>
                </a:lnTo>
                <a:lnTo>
                  <a:pt x="1526" y="1977"/>
                </a:lnTo>
                <a:lnTo>
                  <a:pt x="1526" y="1978"/>
                </a:lnTo>
                <a:lnTo>
                  <a:pt x="1526" y="1980"/>
                </a:lnTo>
                <a:lnTo>
                  <a:pt x="1524" y="1980"/>
                </a:lnTo>
                <a:lnTo>
                  <a:pt x="1524" y="1982"/>
                </a:lnTo>
                <a:lnTo>
                  <a:pt x="1524" y="1980"/>
                </a:lnTo>
                <a:lnTo>
                  <a:pt x="1524" y="1978"/>
                </a:lnTo>
                <a:lnTo>
                  <a:pt x="1524" y="1977"/>
                </a:lnTo>
                <a:lnTo>
                  <a:pt x="1526" y="1977"/>
                </a:lnTo>
                <a:lnTo>
                  <a:pt x="1527" y="1975"/>
                </a:lnTo>
                <a:lnTo>
                  <a:pt x="1529" y="1975"/>
                </a:lnTo>
                <a:lnTo>
                  <a:pt x="1527" y="1975"/>
                </a:lnTo>
                <a:close/>
                <a:moveTo>
                  <a:pt x="1529" y="1975"/>
                </a:moveTo>
                <a:lnTo>
                  <a:pt x="1531" y="1975"/>
                </a:lnTo>
                <a:lnTo>
                  <a:pt x="1529" y="1975"/>
                </a:lnTo>
                <a:close/>
                <a:moveTo>
                  <a:pt x="1609" y="1975"/>
                </a:moveTo>
                <a:lnTo>
                  <a:pt x="1609" y="1973"/>
                </a:lnTo>
                <a:lnTo>
                  <a:pt x="1609" y="1975"/>
                </a:lnTo>
                <a:close/>
                <a:moveTo>
                  <a:pt x="1588" y="1975"/>
                </a:moveTo>
                <a:lnTo>
                  <a:pt x="1586" y="1975"/>
                </a:lnTo>
                <a:lnTo>
                  <a:pt x="1586" y="1973"/>
                </a:lnTo>
                <a:lnTo>
                  <a:pt x="1588" y="1973"/>
                </a:lnTo>
                <a:lnTo>
                  <a:pt x="1588" y="1975"/>
                </a:lnTo>
                <a:close/>
                <a:moveTo>
                  <a:pt x="1614" y="1973"/>
                </a:moveTo>
                <a:lnTo>
                  <a:pt x="1614" y="1975"/>
                </a:lnTo>
                <a:lnTo>
                  <a:pt x="1613" y="1975"/>
                </a:lnTo>
                <a:lnTo>
                  <a:pt x="1613" y="1977"/>
                </a:lnTo>
                <a:lnTo>
                  <a:pt x="1611" y="1977"/>
                </a:lnTo>
                <a:lnTo>
                  <a:pt x="1609" y="1977"/>
                </a:lnTo>
                <a:lnTo>
                  <a:pt x="1609" y="1975"/>
                </a:lnTo>
                <a:lnTo>
                  <a:pt x="1611" y="1973"/>
                </a:lnTo>
                <a:lnTo>
                  <a:pt x="1613" y="1973"/>
                </a:lnTo>
                <a:lnTo>
                  <a:pt x="1614" y="1973"/>
                </a:lnTo>
                <a:close/>
                <a:moveTo>
                  <a:pt x="1229" y="1975"/>
                </a:moveTo>
                <a:lnTo>
                  <a:pt x="1229" y="1973"/>
                </a:lnTo>
                <a:lnTo>
                  <a:pt x="1230" y="1973"/>
                </a:lnTo>
                <a:lnTo>
                  <a:pt x="1229" y="1973"/>
                </a:lnTo>
                <a:lnTo>
                  <a:pt x="1229" y="1975"/>
                </a:lnTo>
                <a:close/>
                <a:moveTo>
                  <a:pt x="1624" y="1965"/>
                </a:moveTo>
                <a:lnTo>
                  <a:pt x="1624" y="1967"/>
                </a:lnTo>
                <a:lnTo>
                  <a:pt x="1626" y="1967"/>
                </a:lnTo>
                <a:lnTo>
                  <a:pt x="1626" y="1968"/>
                </a:lnTo>
                <a:lnTo>
                  <a:pt x="1628" y="1968"/>
                </a:lnTo>
                <a:lnTo>
                  <a:pt x="1626" y="1970"/>
                </a:lnTo>
                <a:lnTo>
                  <a:pt x="1628" y="1970"/>
                </a:lnTo>
                <a:lnTo>
                  <a:pt x="1626" y="1970"/>
                </a:lnTo>
                <a:lnTo>
                  <a:pt x="1628" y="1970"/>
                </a:lnTo>
                <a:lnTo>
                  <a:pt x="1626" y="1970"/>
                </a:lnTo>
                <a:lnTo>
                  <a:pt x="1628" y="1970"/>
                </a:lnTo>
                <a:lnTo>
                  <a:pt x="1626" y="1970"/>
                </a:lnTo>
                <a:lnTo>
                  <a:pt x="1626" y="1972"/>
                </a:lnTo>
                <a:lnTo>
                  <a:pt x="1626" y="1973"/>
                </a:lnTo>
                <a:lnTo>
                  <a:pt x="1626" y="1975"/>
                </a:lnTo>
                <a:lnTo>
                  <a:pt x="1626" y="1977"/>
                </a:lnTo>
                <a:lnTo>
                  <a:pt x="1624" y="1978"/>
                </a:lnTo>
                <a:lnTo>
                  <a:pt x="1624" y="1980"/>
                </a:lnTo>
                <a:lnTo>
                  <a:pt x="1623" y="1980"/>
                </a:lnTo>
                <a:lnTo>
                  <a:pt x="1623" y="1982"/>
                </a:lnTo>
                <a:lnTo>
                  <a:pt x="1623" y="1980"/>
                </a:lnTo>
                <a:lnTo>
                  <a:pt x="1621" y="1980"/>
                </a:lnTo>
                <a:lnTo>
                  <a:pt x="1623" y="1980"/>
                </a:lnTo>
                <a:lnTo>
                  <a:pt x="1621" y="1980"/>
                </a:lnTo>
                <a:lnTo>
                  <a:pt x="1621" y="1978"/>
                </a:lnTo>
                <a:lnTo>
                  <a:pt x="1621" y="1977"/>
                </a:lnTo>
                <a:lnTo>
                  <a:pt x="1619" y="1977"/>
                </a:lnTo>
                <a:lnTo>
                  <a:pt x="1619" y="1975"/>
                </a:lnTo>
                <a:lnTo>
                  <a:pt x="1621" y="1975"/>
                </a:lnTo>
                <a:lnTo>
                  <a:pt x="1623" y="1975"/>
                </a:lnTo>
                <a:lnTo>
                  <a:pt x="1621" y="1975"/>
                </a:lnTo>
                <a:lnTo>
                  <a:pt x="1621" y="1973"/>
                </a:lnTo>
                <a:lnTo>
                  <a:pt x="1623" y="1973"/>
                </a:lnTo>
                <a:lnTo>
                  <a:pt x="1621" y="1973"/>
                </a:lnTo>
                <a:lnTo>
                  <a:pt x="1621" y="1972"/>
                </a:lnTo>
                <a:lnTo>
                  <a:pt x="1621" y="1973"/>
                </a:lnTo>
                <a:lnTo>
                  <a:pt x="1619" y="1973"/>
                </a:lnTo>
                <a:lnTo>
                  <a:pt x="1619" y="1972"/>
                </a:lnTo>
                <a:lnTo>
                  <a:pt x="1619" y="1970"/>
                </a:lnTo>
                <a:lnTo>
                  <a:pt x="1621" y="1970"/>
                </a:lnTo>
                <a:lnTo>
                  <a:pt x="1619" y="1970"/>
                </a:lnTo>
                <a:lnTo>
                  <a:pt x="1619" y="1968"/>
                </a:lnTo>
                <a:lnTo>
                  <a:pt x="1621" y="1968"/>
                </a:lnTo>
                <a:lnTo>
                  <a:pt x="1621" y="1967"/>
                </a:lnTo>
                <a:lnTo>
                  <a:pt x="1621" y="1965"/>
                </a:lnTo>
                <a:lnTo>
                  <a:pt x="1621" y="1963"/>
                </a:lnTo>
                <a:lnTo>
                  <a:pt x="1623" y="1963"/>
                </a:lnTo>
                <a:lnTo>
                  <a:pt x="1623" y="1965"/>
                </a:lnTo>
                <a:lnTo>
                  <a:pt x="1624" y="1965"/>
                </a:lnTo>
                <a:close/>
                <a:moveTo>
                  <a:pt x="1658" y="1960"/>
                </a:moveTo>
                <a:lnTo>
                  <a:pt x="1658" y="1958"/>
                </a:lnTo>
                <a:lnTo>
                  <a:pt x="1658" y="1960"/>
                </a:lnTo>
                <a:close/>
                <a:moveTo>
                  <a:pt x="1095" y="1957"/>
                </a:moveTo>
                <a:lnTo>
                  <a:pt x="1093" y="1957"/>
                </a:lnTo>
                <a:lnTo>
                  <a:pt x="1093" y="1955"/>
                </a:lnTo>
                <a:lnTo>
                  <a:pt x="1095" y="1957"/>
                </a:lnTo>
                <a:close/>
                <a:moveTo>
                  <a:pt x="1659" y="1955"/>
                </a:moveTo>
                <a:lnTo>
                  <a:pt x="1659" y="1953"/>
                </a:lnTo>
                <a:lnTo>
                  <a:pt x="1659" y="1955"/>
                </a:lnTo>
                <a:close/>
                <a:moveTo>
                  <a:pt x="1591" y="1955"/>
                </a:moveTo>
                <a:lnTo>
                  <a:pt x="1591" y="1953"/>
                </a:lnTo>
                <a:lnTo>
                  <a:pt x="1593" y="1953"/>
                </a:lnTo>
                <a:lnTo>
                  <a:pt x="1593" y="1955"/>
                </a:lnTo>
                <a:lnTo>
                  <a:pt x="1591" y="1955"/>
                </a:lnTo>
                <a:close/>
                <a:moveTo>
                  <a:pt x="1659" y="1953"/>
                </a:moveTo>
                <a:lnTo>
                  <a:pt x="1658" y="1953"/>
                </a:lnTo>
                <a:lnTo>
                  <a:pt x="1659" y="1953"/>
                </a:lnTo>
                <a:close/>
                <a:moveTo>
                  <a:pt x="1721" y="1952"/>
                </a:moveTo>
                <a:lnTo>
                  <a:pt x="1721" y="1953"/>
                </a:lnTo>
                <a:lnTo>
                  <a:pt x="1719" y="1953"/>
                </a:lnTo>
                <a:lnTo>
                  <a:pt x="1718" y="1953"/>
                </a:lnTo>
                <a:lnTo>
                  <a:pt x="1716" y="1953"/>
                </a:lnTo>
                <a:lnTo>
                  <a:pt x="1714" y="1955"/>
                </a:lnTo>
                <a:lnTo>
                  <a:pt x="1713" y="1953"/>
                </a:lnTo>
                <a:lnTo>
                  <a:pt x="1711" y="1953"/>
                </a:lnTo>
                <a:lnTo>
                  <a:pt x="1711" y="1952"/>
                </a:lnTo>
                <a:lnTo>
                  <a:pt x="1713" y="1953"/>
                </a:lnTo>
                <a:lnTo>
                  <a:pt x="1714" y="1953"/>
                </a:lnTo>
                <a:lnTo>
                  <a:pt x="1716" y="1953"/>
                </a:lnTo>
                <a:lnTo>
                  <a:pt x="1718" y="1953"/>
                </a:lnTo>
                <a:lnTo>
                  <a:pt x="1719" y="1953"/>
                </a:lnTo>
                <a:lnTo>
                  <a:pt x="1719" y="1952"/>
                </a:lnTo>
                <a:lnTo>
                  <a:pt x="1721" y="1952"/>
                </a:lnTo>
                <a:close/>
                <a:moveTo>
                  <a:pt x="1092" y="1952"/>
                </a:moveTo>
                <a:lnTo>
                  <a:pt x="1093" y="1952"/>
                </a:lnTo>
                <a:lnTo>
                  <a:pt x="1092" y="1952"/>
                </a:lnTo>
                <a:close/>
                <a:moveTo>
                  <a:pt x="1105" y="1952"/>
                </a:moveTo>
                <a:lnTo>
                  <a:pt x="1107" y="1952"/>
                </a:lnTo>
                <a:lnTo>
                  <a:pt x="1108" y="1953"/>
                </a:lnTo>
                <a:lnTo>
                  <a:pt x="1107" y="1953"/>
                </a:lnTo>
                <a:lnTo>
                  <a:pt x="1108" y="1953"/>
                </a:lnTo>
                <a:lnTo>
                  <a:pt x="1107" y="1953"/>
                </a:lnTo>
                <a:lnTo>
                  <a:pt x="1105" y="1953"/>
                </a:lnTo>
                <a:lnTo>
                  <a:pt x="1103" y="1953"/>
                </a:lnTo>
                <a:lnTo>
                  <a:pt x="1103" y="1952"/>
                </a:lnTo>
                <a:lnTo>
                  <a:pt x="1105" y="1952"/>
                </a:lnTo>
                <a:close/>
                <a:moveTo>
                  <a:pt x="1723" y="1952"/>
                </a:moveTo>
                <a:lnTo>
                  <a:pt x="1721" y="1952"/>
                </a:lnTo>
                <a:lnTo>
                  <a:pt x="1721" y="1950"/>
                </a:lnTo>
                <a:lnTo>
                  <a:pt x="1723" y="1950"/>
                </a:lnTo>
                <a:lnTo>
                  <a:pt x="1723" y="1952"/>
                </a:lnTo>
                <a:close/>
                <a:moveTo>
                  <a:pt x="1344" y="1982"/>
                </a:moveTo>
                <a:lnTo>
                  <a:pt x="1344" y="1983"/>
                </a:lnTo>
                <a:lnTo>
                  <a:pt x="1344" y="1985"/>
                </a:lnTo>
                <a:lnTo>
                  <a:pt x="1344" y="1987"/>
                </a:lnTo>
                <a:lnTo>
                  <a:pt x="1344" y="1988"/>
                </a:lnTo>
                <a:lnTo>
                  <a:pt x="1344" y="1990"/>
                </a:lnTo>
                <a:lnTo>
                  <a:pt x="1344" y="1992"/>
                </a:lnTo>
                <a:lnTo>
                  <a:pt x="1344" y="1993"/>
                </a:lnTo>
                <a:lnTo>
                  <a:pt x="1342" y="1993"/>
                </a:lnTo>
                <a:lnTo>
                  <a:pt x="1344" y="1993"/>
                </a:lnTo>
                <a:lnTo>
                  <a:pt x="1342" y="1993"/>
                </a:lnTo>
                <a:lnTo>
                  <a:pt x="1342" y="1995"/>
                </a:lnTo>
                <a:lnTo>
                  <a:pt x="1342" y="1997"/>
                </a:lnTo>
                <a:lnTo>
                  <a:pt x="1342" y="1998"/>
                </a:lnTo>
                <a:lnTo>
                  <a:pt x="1342" y="2000"/>
                </a:lnTo>
                <a:lnTo>
                  <a:pt x="1342" y="2002"/>
                </a:lnTo>
                <a:lnTo>
                  <a:pt x="1340" y="2002"/>
                </a:lnTo>
                <a:lnTo>
                  <a:pt x="1342" y="2002"/>
                </a:lnTo>
                <a:lnTo>
                  <a:pt x="1342" y="2003"/>
                </a:lnTo>
                <a:lnTo>
                  <a:pt x="1340" y="2003"/>
                </a:lnTo>
                <a:lnTo>
                  <a:pt x="1340" y="2005"/>
                </a:lnTo>
                <a:lnTo>
                  <a:pt x="1340" y="2007"/>
                </a:lnTo>
                <a:lnTo>
                  <a:pt x="1340" y="2008"/>
                </a:lnTo>
                <a:lnTo>
                  <a:pt x="1340" y="2010"/>
                </a:lnTo>
                <a:lnTo>
                  <a:pt x="1340" y="2012"/>
                </a:lnTo>
                <a:lnTo>
                  <a:pt x="1339" y="2012"/>
                </a:lnTo>
                <a:lnTo>
                  <a:pt x="1339" y="2013"/>
                </a:lnTo>
                <a:lnTo>
                  <a:pt x="1339" y="2015"/>
                </a:lnTo>
                <a:lnTo>
                  <a:pt x="1339" y="2017"/>
                </a:lnTo>
                <a:lnTo>
                  <a:pt x="1337" y="2017"/>
                </a:lnTo>
                <a:lnTo>
                  <a:pt x="1337" y="2018"/>
                </a:lnTo>
                <a:lnTo>
                  <a:pt x="1337" y="2020"/>
                </a:lnTo>
                <a:lnTo>
                  <a:pt x="1337" y="2022"/>
                </a:lnTo>
                <a:lnTo>
                  <a:pt x="1335" y="2022"/>
                </a:lnTo>
                <a:lnTo>
                  <a:pt x="1335" y="2023"/>
                </a:lnTo>
                <a:lnTo>
                  <a:pt x="1335" y="2025"/>
                </a:lnTo>
                <a:lnTo>
                  <a:pt x="1334" y="2025"/>
                </a:lnTo>
                <a:lnTo>
                  <a:pt x="1334" y="2027"/>
                </a:lnTo>
                <a:lnTo>
                  <a:pt x="1334" y="2028"/>
                </a:lnTo>
                <a:lnTo>
                  <a:pt x="1332" y="2028"/>
                </a:lnTo>
                <a:lnTo>
                  <a:pt x="1332" y="2030"/>
                </a:lnTo>
                <a:lnTo>
                  <a:pt x="1332" y="2032"/>
                </a:lnTo>
                <a:lnTo>
                  <a:pt x="1330" y="2032"/>
                </a:lnTo>
                <a:lnTo>
                  <a:pt x="1330" y="2033"/>
                </a:lnTo>
                <a:lnTo>
                  <a:pt x="1330" y="2035"/>
                </a:lnTo>
                <a:lnTo>
                  <a:pt x="1329" y="2035"/>
                </a:lnTo>
                <a:lnTo>
                  <a:pt x="1329" y="2037"/>
                </a:lnTo>
                <a:lnTo>
                  <a:pt x="1329" y="2038"/>
                </a:lnTo>
                <a:lnTo>
                  <a:pt x="1327" y="2038"/>
                </a:lnTo>
                <a:lnTo>
                  <a:pt x="1327" y="2040"/>
                </a:lnTo>
                <a:lnTo>
                  <a:pt x="1325" y="2040"/>
                </a:lnTo>
                <a:lnTo>
                  <a:pt x="1325" y="2042"/>
                </a:lnTo>
                <a:lnTo>
                  <a:pt x="1325" y="2043"/>
                </a:lnTo>
                <a:lnTo>
                  <a:pt x="1324" y="2043"/>
                </a:lnTo>
                <a:lnTo>
                  <a:pt x="1324" y="2045"/>
                </a:lnTo>
                <a:lnTo>
                  <a:pt x="1322" y="2045"/>
                </a:lnTo>
                <a:lnTo>
                  <a:pt x="1322" y="2047"/>
                </a:lnTo>
                <a:lnTo>
                  <a:pt x="1322" y="2048"/>
                </a:lnTo>
                <a:lnTo>
                  <a:pt x="1320" y="2048"/>
                </a:lnTo>
                <a:lnTo>
                  <a:pt x="1320" y="2050"/>
                </a:lnTo>
                <a:lnTo>
                  <a:pt x="1320" y="2052"/>
                </a:lnTo>
                <a:lnTo>
                  <a:pt x="1319" y="2052"/>
                </a:lnTo>
                <a:lnTo>
                  <a:pt x="1319" y="2053"/>
                </a:lnTo>
                <a:lnTo>
                  <a:pt x="1317" y="2053"/>
                </a:lnTo>
                <a:lnTo>
                  <a:pt x="1317" y="2055"/>
                </a:lnTo>
                <a:lnTo>
                  <a:pt x="1317" y="2057"/>
                </a:lnTo>
                <a:lnTo>
                  <a:pt x="1317" y="2058"/>
                </a:lnTo>
                <a:lnTo>
                  <a:pt x="1315" y="2058"/>
                </a:lnTo>
                <a:lnTo>
                  <a:pt x="1315" y="2060"/>
                </a:lnTo>
                <a:lnTo>
                  <a:pt x="1315" y="2062"/>
                </a:lnTo>
                <a:lnTo>
                  <a:pt x="1314" y="2062"/>
                </a:lnTo>
                <a:lnTo>
                  <a:pt x="1314" y="2063"/>
                </a:lnTo>
                <a:lnTo>
                  <a:pt x="1312" y="2063"/>
                </a:lnTo>
                <a:lnTo>
                  <a:pt x="1312" y="2065"/>
                </a:lnTo>
                <a:lnTo>
                  <a:pt x="1312" y="2067"/>
                </a:lnTo>
                <a:lnTo>
                  <a:pt x="1310" y="2067"/>
                </a:lnTo>
                <a:lnTo>
                  <a:pt x="1310" y="2068"/>
                </a:lnTo>
                <a:lnTo>
                  <a:pt x="1310" y="2070"/>
                </a:lnTo>
                <a:lnTo>
                  <a:pt x="1309" y="2070"/>
                </a:lnTo>
                <a:lnTo>
                  <a:pt x="1309" y="2072"/>
                </a:lnTo>
                <a:lnTo>
                  <a:pt x="1309" y="2073"/>
                </a:lnTo>
                <a:lnTo>
                  <a:pt x="1307" y="2073"/>
                </a:lnTo>
                <a:lnTo>
                  <a:pt x="1307" y="2075"/>
                </a:lnTo>
                <a:lnTo>
                  <a:pt x="1307" y="2077"/>
                </a:lnTo>
                <a:lnTo>
                  <a:pt x="1307" y="2078"/>
                </a:lnTo>
                <a:lnTo>
                  <a:pt x="1305" y="2078"/>
                </a:lnTo>
                <a:lnTo>
                  <a:pt x="1305" y="2080"/>
                </a:lnTo>
                <a:lnTo>
                  <a:pt x="1305" y="2082"/>
                </a:lnTo>
                <a:lnTo>
                  <a:pt x="1305" y="2084"/>
                </a:lnTo>
                <a:lnTo>
                  <a:pt x="1307" y="2085"/>
                </a:lnTo>
                <a:lnTo>
                  <a:pt x="1307" y="2087"/>
                </a:lnTo>
                <a:lnTo>
                  <a:pt x="1307" y="2089"/>
                </a:lnTo>
                <a:lnTo>
                  <a:pt x="1307" y="2090"/>
                </a:lnTo>
                <a:lnTo>
                  <a:pt x="1307" y="2092"/>
                </a:lnTo>
                <a:lnTo>
                  <a:pt x="1307" y="2094"/>
                </a:lnTo>
                <a:lnTo>
                  <a:pt x="1307" y="2095"/>
                </a:lnTo>
                <a:lnTo>
                  <a:pt x="1307" y="2097"/>
                </a:lnTo>
                <a:lnTo>
                  <a:pt x="1307" y="2099"/>
                </a:lnTo>
                <a:lnTo>
                  <a:pt x="1309" y="2099"/>
                </a:lnTo>
                <a:lnTo>
                  <a:pt x="1307" y="2099"/>
                </a:lnTo>
                <a:lnTo>
                  <a:pt x="1307" y="2100"/>
                </a:lnTo>
                <a:lnTo>
                  <a:pt x="1307" y="2102"/>
                </a:lnTo>
                <a:lnTo>
                  <a:pt x="1307" y="2104"/>
                </a:lnTo>
                <a:lnTo>
                  <a:pt x="1305" y="2104"/>
                </a:lnTo>
                <a:lnTo>
                  <a:pt x="1305" y="2105"/>
                </a:lnTo>
                <a:lnTo>
                  <a:pt x="1305" y="2107"/>
                </a:lnTo>
                <a:lnTo>
                  <a:pt x="1304" y="2109"/>
                </a:lnTo>
                <a:lnTo>
                  <a:pt x="1304" y="2110"/>
                </a:lnTo>
                <a:lnTo>
                  <a:pt x="1302" y="2110"/>
                </a:lnTo>
                <a:lnTo>
                  <a:pt x="1302" y="2112"/>
                </a:lnTo>
                <a:lnTo>
                  <a:pt x="1302" y="2114"/>
                </a:lnTo>
                <a:lnTo>
                  <a:pt x="1300" y="2114"/>
                </a:lnTo>
                <a:lnTo>
                  <a:pt x="1300" y="2115"/>
                </a:lnTo>
                <a:lnTo>
                  <a:pt x="1300" y="2117"/>
                </a:lnTo>
                <a:lnTo>
                  <a:pt x="1300" y="2119"/>
                </a:lnTo>
                <a:lnTo>
                  <a:pt x="1299" y="2119"/>
                </a:lnTo>
                <a:lnTo>
                  <a:pt x="1300" y="2119"/>
                </a:lnTo>
                <a:lnTo>
                  <a:pt x="1300" y="2120"/>
                </a:lnTo>
                <a:lnTo>
                  <a:pt x="1299" y="2120"/>
                </a:lnTo>
                <a:lnTo>
                  <a:pt x="1299" y="2122"/>
                </a:lnTo>
                <a:lnTo>
                  <a:pt x="1299" y="2124"/>
                </a:lnTo>
                <a:lnTo>
                  <a:pt x="1299" y="2125"/>
                </a:lnTo>
                <a:lnTo>
                  <a:pt x="1299" y="2127"/>
                </a:lnTo>
                <a:lnTo>
                  <a:pt x="1297" y="2127"/>
                </a:lnTo>
                <a:lnTo>
                  <a:pt x="1297" y="2129"/>
                </a:lnTo>
                <a:lnTo>
                  <a:pt x="1297" y="2130"/>
                </a:lnTo>
                <a:lnTo>
                  <a:pt x="1297" y="2132"/>
                </a:lnTo>
                <a:lnTo>
                  <a:pt x="1297" y="2134"/>
                </a:lnTo>
                <a:lnTo>
                  <a:pt x="1297" y="2135"/>
                </a:lnTo>
                <a:lnTo>
                  <a:pt x="1297" y="2137"/>
                </a:lnTo>
                <a:lnTo>
                  <a:pt x="1297" y="2139"/>
                </a:lnTo>
                <a:lnTo>
                  <a:pt x="1299" y="2139"/>
                </a:lnTo>
                <a:lnTo>
                  <a:pt x="1299" y="2140"/>
                </a:lnTo>
                <a:lnTo>
                  <a:pt x="1299" y="2142"/>
                </a:lnTo>
                <a:lnTo>
                  <a:pt x="1299" y="2144"/>
                </a:lnTo>
                <a:lnTo>
                  <a:pt x="1299" y="2145"/>
                </a:lnTo>
                <a:lnTo>
                  <a:pt x="1297" y="2145"/>
                </a:lnTo>
                <a:lnTo>
                  <a:pt x="1297" y="2147"/>
                </a:lnTo>
                <a:lnTo>
                  <a:pt x="1297" y="2149"/>
                </a:lnTo>
                <a:lnTo>
                  <a:pt x="1295" y="2149"/>
                </a:lnTo>
                <a:lnTo>
                  <a:pt x="1295" y="2150"/>
                </a:lnTo>
                <a:lnTo>
                  <a:pt x="1294" y="2150"/>
                </a:lnTo>
                <a:lnTo>
                  <a:pt x="1294" y="2152"/>
                </a:lnTo>
                <a:lnTo>
                  <a:pt x="1294" y="2154"/>
                </a:lnTo>
                <a:lnTo>
                  <a:pt x="1294" y="2155"/>
                </a:lnTo>
                <a:lnTo>
                  <a:pt x="1292" y="2155"/>
                </a:lnTo>
                <a:lnTo>
                  <a:pt x="1292" y="2157"/>
                </a:lnTo>
                <a:lnTo>
                  <a:pt x="1292" y="2159"/>
                </a:lnTo>
                <a:lnTo>
                  <a:pt x="1294" y="2159"/>
                </a:lnTo>
                <a:lnTo>
                  <a:pt x="1294" y="2160"/>
                </a:lnTo>
                <a:lnTo>
                  <a:pt x="1294" y="2162"/>
                </a:lnTo>
                <a:lnTo>
                  <a:pt x="1295" y="2162"/>
                </a:lnTo>
                <a:lnTo>
                  <a:pt x="1295" y="2164"/>
                </a:lnTo>
                <a:lnTo>
                  <a:pt x="1295" y="2165"/>
                </a:lnTo>
                <a:lnTo>
                  <a:pt x="1297" y="2165"/>
                </a:lnTo>
                <a:lnTo>
                  <a:pt x="1297" y="2167"/>
                </a:lnTo>
                <a:lnTo>
                  <a:pt x="1297" y="2169"/>
                </a:lnTo>
                <a:lnTo>
                  <a:pt x="1295" y="2169"/>
                </a:lnTo>
                <a:lnTo>
                  <a:pt x="1297" y="2169"/>
                </a:lnTo>
                <a:lnTo>
                  <a:pt x="1297" y="2170"/>
                </a:lnTo>
                <a:lnTo>
                  <a:pt x="1297" y="2172"/>
                </a:lnTo>
                <a:lnTo>
                  <a:pt x="1297" y="2174"/>
                </a:lnTo>
                <a:lnTo>
                  <a:pt x="1299" y="2174"/>
                </a:lnTo>
                <a:lnTo>
                  <a:pt x="1299" y="2175"/>
                </a:lnTo>
                <a:lnTo>
                  <a:pt x="1299" y="2177"/>
                </a:lnTo>
                <a:lnTo>
                  <a:pt x="1299" y="2179"/>
                </a:lnTo>
                <a:lnTo>
                  <a:pt x="1299" y="2180"/>
                </a:lnTo>
                <a:lnTo>
                  <a:pt x="1300" y="2180"/>
                </a:lnTo>
                <a:lnTo>
                  <a:pt x="1300" y="2182"/>
                </a:lnTo>
                <a:lnTo>
                  <a:pt x="1300" y="2184"/>
                </a:lnTo>
                <a:lnTo>
                  <a:pt x="1300" y="2185"/>
                </a:lnTo>
                <a:lnTo>
                  <a:pt x="1300" y="2187"/>
                </a:lnTo>
                <a:lnTo>
                  <a:pt x="1300" y="2189"/>
                </a:lnTo>
                <a:lnTo>
                  <a:pt x="1300" y="2190"/>
                </a:lnTo>
                <a:lnTo>
                  <a:pt x="1300" y="2192"/>
                </a:lnTo>
                <a:lnTo>
                  <a:pt x="1299" y="2192"/>
                </a:lnTo>
                <a:lnTo>
                  <a:pt x="1299" y="2194"/>
                </a:lnTo>
                <a:lnTo>
                  <a:pt x="1299" y="2195"/>
                </a:lnTo>
                <a:lnTo>
                  <a:pt x="1297" y="2195"/>
                </a:lnTo>
                <a:lnTo>
                  <a:pt x="1297" y="2197"/>
                </a:lnTo>
                <a:lnTo>
                  <a:pt x="1297" y="2199"/>
                </a:lnTo>
                <a:lnTo>
                  <a:pt x="1297" y="2200"/>
                </a:lnTo>
                <a:lnTo>
                  <a:pt x="1297" y="2202"/>
                </a:lnTo>
                <a:lnTo>
                  <a:pt x="1299" y="2202"/>
                </a:lnTo>
                <a:lnTo>
                  <a:pt x="1299" y="2204"/>
                </a:lnTo>
                <a:lnTo>
                  <a:pt x="1299" y="2205"/>
                </a:lnTo>
                <a:lnTo>
                  <a:pt x="1299" y="2207"/>
                </a:lnTo>
                <a:lnTo>
                  <a:pt x="1297" y="2207"/>
                </a:lnTo>
                <a:lnTo>
                  <a:pt x="1297" y="2209"/>
                </a:lnTo>
                <a:lnTo>
                  <a:pt x="1295" y="2209"/>
                </a:lnTo>
                <a:lnTo>
                  <a:pt x="1295" y="2210"/>
                </a:lnTo>
                <a:lnTo>
                  <a:pt x="1295" y="2212"/>
                </a:lnTo>
                <a:lnTo>
                  <a:pt x="1295" y="2214"/>
                </a:lnTo>
                <a:lnTo>
                  <a:pt x="1294" y="2214"/>
                </a:lnTo>
                <a:lnTo>
                  <a:pt x="1294" y="2215"/>
                </a:lnTo>
                <a:lnTo>
                  <a:pt x="1294" y="2217"/>
                </a:lnTo>
                <a:lnTo>
                  <a:pt x="1294" y="2219"/>
                </a:lnTo>
                <a:lnTo>
                  <a:pt x="1292" y="2219"/>
                </a:lnTo>
                <a:lnTo>
                  <a:pt x="1292" y="2220"/>
                </a:lnTo>
                <a:lnTo>
                  <a:pt x="1292" y="2222"/>
                </a:lnTo>
                <a:lnTo>
                  <a:pt x="1290" y="2222"/>
                </a:lnTo>
                <a:lnTo>
                  <a:pt x="1290" y="2224"/>
                </a:lnTo>
                <a:lnTo>
                  <a:pt x="1292" y="2225"/>
                </a:lnTo>
                <a:lnTo>
                  <a:pt x="1290" y="2225"/>
                </a:lnTo>
                <a:lnTo>
                  <a:pt x="1292" y="2225"/>
                </a:lnTo>
                <a:lnTo>
                  <a:pt x="1290" y="2225"/>
                </a:lnTo>
                <a:lnTo>
                  <a:pt x="1290" y="2227"/>
                </a:lnTo>
                <a:lnTo>
                  <a:pt x="1290" y="2229"/>
                </a:lnTo>
                <a:lnTo>
                  <a:pt x="1290" y="2230"/>
                </a:lnTo>
                <a:lnTo>
                  <a:pt x="1289" y="2232"/>
                </a:lnTo>
                <a:lnTo>
                  <a:pt x="1289" y="2234"/>
                </a:lnTo>
                <a:lnTo>
                  <a:pt x="1287" y="2234"/>
                </a:lnTo>
                <a:lnTo>
                  <a:pt x="1287" y="2235"/>
                </a:lnTo>
                <a:lnTo>
                  <a:pt x="1287" y="2237"/>
                </a:lnTo>
                <a:lnTo>
                  <a:pt x="1287" y="2239"/>
                </a:lnTo>
                <a:lnTo>
                  <a:pt x="1285" y="2239"/>
                </a:lnTo>
                <a:lnTo>
                  <a:pt x="1285" y="2240"/>
                </a:lnTo>
                <a:lnTo>
                  <a:pt x="1284" y="2240"/>
                </a:lnTo>
                <a:lnTo>
                  <a:pt x="1282" y="2240"/>
                </a:lnTo>
                <a:lnTo>
                  <a:pt x="1280" y="2240"/>
                </a:lnTo>
                <a:lnTo>
                  <a:pt x="1280" y="2239"/>
                </a:lnTo>
                <a:lnTo>
                  <a:pt x="1279" y="2239"/>
                </a:lnTo>
                <a:lnTo>
                  <a:pt x="1277" y="2239"/>
                </a:lnTo>
                <a:lnTo>
                  <a:pt x="1275" y="2239"/>
                </a:lnTo>
                <a:lnTo>
                  <a:pt x="1274" y="2239"/>
                </a:lnTo>
                <a:lnTo>
                  <a:pt x="1272" y="2237"/>
                </a:lnTo>
                <a:lnTo>
                  <a:pt x="1272" y="2239"/>
                </a:lnTo>
                <a:lnTo>
                  <a:pt x="1272" y="2237"/>
                </a:lnTo>
                <a:lnTo>
                  <a:pt x="1270" y="2237"/>
                </a:lnTo>
                <a:lnTo>
                  <a:pt x="1270" y="2239"/>
                </a:lnTo>
                <a:lnTo>
                  <a:pt x="1270" y="2237"/>
                </a:lnTo>
                <a:lnTo>
                  <a:pt x="1270" y="2239"/>
                </a:lnTo>
                <a:lnTo>
                  <a:pt x="1269" y="2239"/>
                </a:lnTo>
                <a:lnTo>
                  <a:pt x="1269" y="2237"/>
                </a:lnTo>
                <a:lnTo>
                  <a:pt x="1267" y="2239"/>
                </a:lnTo>
                <a:lnTo>
                  <a:pt x="1267" y="2237"/>
                </a:lnTo>
                <a:lnTo>
                  <a:pt x="1267" y="2239"/>
                </a:lnTo>
                <a:lnTo>
                  <a:pt x="1265" y="2239"/>
                </a:lnTo>
                <a:lnTo>
                  <a:pt x="1264" y="2239"/>
                </a:lnTo>
                <a:lnTo>
                  <a:pt x="1262" y="2239"/>
                </a:lnTo>
                <a:lnTo>
                  <a:pt x="1260" y="2239"/>
                </a:lnTo>
                <a:lnTo>
                  <a:pt x="1260" y="2240"/>
                </a:lnTo>
                <a:lnTo>
                  <a:pt x="1259" y="2240"/>
                </a:lnTo>
                <a:lnTo>
                  <a:pt x="1260" y="2242"/>
                </a:lnTo>
                <a:lnTo>
                  <a:pt x="1259" y="2242"/>
                </a:lnTo>
                <a:lnTo>
                  <a:pt x="1257" y="2242"/>
                </a:lnTo>
                <a:lnTo>
                  <a:pt x="1259" y="2242"/>
                </a:lnTo>
                <a:lnTo>
                  <a:pt x="1259" y="2244"/>
                </a:lnTo>
                <a:lnTo>
                  <a:pt x="1257" y="2244"/>
                </a:lnTo>
                <a:lnTo>
                  <a:pt x="1257" y="2242"/>
                </a:lnTo>
                <a:lnTo>
                  <a:pt x="1255" y="2242"/>
                </a:lnTo>
                <a:lnTo>
                  <a:pt x="1254" y="2242"/>
                </a:lnTo>
                <a:lnTo>
                  <a:pt x="1252" y="2242"/>
                </a:lnTo>
                <a:lnTo>
                  <a:pt x="1250" y="2242"/>
                </a:lnTo>
                <a:lnTo>
                  <a:pt x="1250" y="2244"/>
                </a:lnTo>
                <a:lnTo>
                  <a:pt x="1250" y="2242"/>
                </a:lnTo>
                <a:lnTo>
                  <a:pt x="1250" y="2244"/>
                </a:lnTo>
                <a:lnTo>
                  <a:pt x="1249" y="2244"/>
                </a:lnTo>
                <a:lnTo>
                  <a:pt x="1247" y="2244"/>
                </a:lnTo>
                <a:lnTo>
                  <a:pt x="1247" y="2245"/>
                </a:lnTo>
                <a:lnTo>
                  <a:pt x="1245" y="2245"/>
                </a:lnTo>
                <a:lnTo>
                  <a:pt x="1244" y="2245"/>
                </a:lnTo>
                <a:lnTo>
                  <a:pt x="1245" y="2245"/>
                </a:lnTo>
                <a:lnTo>
                  <a:pt x="1244" y="2247"/>
                </a:lnTo>
                <a:lnTo>
                  <a:pt x="1244" y="2245"/>
                </a:lnTo>
                <a:lnTo>
                  <a:pt x="1244" y="2247"/>
                </a:lnTo>
                <a:lnTo>
                  <a:pt x="1242" y="2247"/>
                </a:lnTo>
                <a:lnTo>
                  <a:pt x="1242" y="2249"/>
                </a:lnTo>
                <a:lnTo>
                  <a:pt x="1242" y="2247"/>
                </a:lnTo>
                <a:lnTo>
                  <a:pt x="1242" y="2249"/>
                </a:lnTo>
                <a:lnTo>
                  <a:pt x="1240" y="2249"/>
                </a:lnTo>
                <a:lnTo>
                  <a:pt x="1240" y="2250"/>
                </a:lnTo>
                <a:lnTo>
                  <a:pt x="1240" y="2252"/>
                </a:lnTo>
                <a:lnTo>
                  <a:pt x="1242" y="2254"/>
                </a:lnTo>
                <a:lnTo>
                  <a:pt x="1240" y="2254"/>
                </a:lnTo>
                <a:lnTo>
                  <a:pt x="1239" y="2254"/>
                </a:lnTo>
                <a:lnTo>
                  <a:pt x="1239" y="2252"/>
                </a:lnTo>
                <a:lnTo>
                  <a:pt x="1239" y="2254"/>
                </a:lnTo>
                <a:lnTo>
                  <a:pt x="1237" y="2254"/>
                </a:lnTo>
                <a:lnTo>
                  <a:pt x="1235" y="2254"/>
                </a:lnTo>
                <a:lnTo>
                  <a:pt x="1235" y="2252"/>
                </a:lnTo>
                <a:lnTo>
                  <a:pt x="1235" y="2250"/>
                </a:lnTo>
                <a:lnTo>
                  <a:pt x="1234" y="2250"/>
                </a:lnTo>
                <a:lnTo>
                  <a:pt x="1234" y="2249"/>
                </a:lnTo>
                <a:lnTo>
                  <a:pt x="1234" y="2247"/>
                </a:lnTo>
                <a:lnTo>
                  <a:pt x="1232" y="2247"/>
                </a:lnTo>
                <a:lnTo>
                  <a:pt x="1232" y="2245"/>
                </a:lnTo>
                <a:lnTo>
                  <a:pt x="1230" y="2245"/>
                </a:lnTo>
                <a:lnTo>
                  <a:pt x="1229" y="2244"/>
                </a:lnTo>
                <a:lnTo>
                  <a:pt x="1227" y="2244"/>
                </a:lnTo>
                <a:lnTo>
                  <a:pt x="1225" y="2244"/>
                </a:lnTo>
                <a:lnTo>
                  <a:pt x="1225" y="2245"/>
                </a:lnTo>
                <a:lnTo>
                  <a:pt x="1227" y="2245"/>
                </a:lnTo>
                <a:lnTo>
                  <a:pt x="1227" y="2247"/>
                </a:lnTo>
                <a:lnTo>
                  <a:pt x="1229" y="2247"/>
                </a:lnTo>
                <a:lnTo>
                  <a:pt x="1230" y="2249"/>
                </a:lnTo>
                <a:lnTo>
                  <a:pt x="1232" y="2250"/>
                </a:lnTo>
                <a:lnTo>
                  <a:pt x="1232" y="2252"/>
                </a:lnTo>
                <a:lnTo>
                  <a:pt x="1234" y="2252"/>
                </a:lnTo>
                <a:lnTo>
                  <a:pt x="1234" y="2254"/>
                </a:lnTo>
                <a:lnTo>
                  <a:pt x="1232" y="2254"/>
                </a:lnTo>
                <a:lnTo>
                  <a:pt x="1234" y="2254"/>
                </a:lnTo>
                <a:lnTo>
                  <a:pt x="1234" y="2255"/>
                </a:lnTo>
                <a:lnTo>
                  <a:pt x="1234" y="2257"/>
                </a:lnTo>
                <a:lnTo>
                  <a:pt x="1235" y="2257"/>
                </a:lnTo>
                <a:lnTo>
                  <a:pt x="1237" y="2259"/>
                </a:lnTo>
                <a:lnTo>
                  <a:pt x="1239" y="2259"/>
                </a:lnTo>
                <a:lnTo>
                  <a:pt x="1240" y="2259"/>
                </a:lnTo>
                <a:lnTo>
                  <a:pt x="1240" y="2257"/>
                </a:lnTo>
                <a:lnTo>
                  <a:pt x="1242" y="2257"/>
                </a:lnTo>
                <a:lnTo>
                  <a:pt x="1242" y="2259"/>
                </a:lnTo>
                <a:lnTo>
                  <a:pt x="1242" y="2257"/>
                </a:lnTo>
                <a:lnTo>
                  <a:pt x="1244" y="2257"/>
                </a:lnTo>
                <a:lnTo>
                  <a:pt x="1244" y="2255"/>
                </a:lnTo>
                <a:lnTo>
                  <a:pt x="1245" y="2255"/>
                </a:lnTo>
                <a:lnTo>
                  <a:pt x="1247" y="2255"/>
                </a:lnTo>
                <a:lnTo>
                  <a:pt x="1245" y="2255"/>
                </a:lnTo>
                <a:lnTo>
                  <a:pt x="1245" y="2254"/>
                </a:lnTo>
                <a:lnTo>
                  <a:pt x="1244" y="2254"/>
                </a:lnTo>
                <a:lnTo>
                  <a:pt x="1244" y="2252"/>
                </a:lnTo>
                <a:lnTo>
                  <a:pt x="1245" y="2252"/>
                </a:lnTo>
                <a:lnTo>
                  <a:pt x="1245" y="2254"/>
                </a:lnTo>
                <a:lnTo>
                  <a:pt x="1247" y="2252"/>
                </a:lnTo>
                <a:lnTo>
                  <a:pt x="1245" y="2252"/>
                </a:lnTo>
                <a:lnTo>
                  <a:pt x="1247" y="2252"/>
                </a:lnTo>
                <a:lnTo>
                  <a:pt x="1247" y="2254"/>
                </a:lnTo>
                <a:lnTo>
                  <a:pt x="1249" y="2254"/>
                </a:lnTo>
                <a:lnTo>
                  <a:pt x="1250" y="2255"/>
                </a:lnTo>
                <a:lnTo>
                  <a:pt x="1252" y="2255"/>
                </a:lnTo>
                <a:lnTo>
                  <a:pt x="1252" y="2254"/>
                </a:lnTo>
                <a:lnTo>
                  <a:pt x="1254" y="2254"/>
                </a:lnTo>
                <a:lnTo>
                  <a:pt x="1254" y="2255"/>
                </a:lnTo>
                <a:lnTo>
                  <a:pt x="1255" y="2255"/>
                </a:lnTo>
                <a:lnTo>
                  <a:pt x="1255" y="2254"/>
                </a:lnTo>
                <a:lnTo>
                  <a:pt x="1255" y="2255"/>
                </a:lnTo>
                <a:lnTo>
                  <a:pt x="1255" y="2254"/>
                </a:lnTo>
                <a:lnTo>
                  <a:pt x="1257" y="2254"/>
                </a:lnTo>
                <a:lnTo>
                  <a:pt x="1257" y="2255"/>
                </a:lnTo>
                <a:lnTo>
                  <a:pt x="1257" y="2254"/>
                </a:lnTo>
                <a:lnTo>
                  <a:pt x="1257" y="2255"/>
                </a:lnTo>
                <a:lnTo>
                  <a:pt x="1259" y="2255"/>
                </a:lnTo>
                <a:lnTo>
                  <a:pt x="1260" y="2255"/>
                </a:lnTo>
                <a:lnTo>
                  <a:pt x="1260" y="2257"/>
                </a:lnTo>
                <a:lnTo>
                  <a:pt x="1262" y="2257"/>
                </a:lnTo>
                <a:lnTo>
                  <a:pt x="1260" y="2257"/>
                </a:lnTo>
                <a:lnTo>
                  <a:pt x="1260" y="2259"/>
                </a:lnTo>
                <a:lnTo>
                  <a:pt x="1262" y="2260"/>
                </a:lnTo>
                <a:lnTo>
                  <a:pt x="1260" y="2260"/>
                </a:lnTo>
                <a:lnTo>
                  <a:pt x="1259" y="2262"/>
                </a:lnTo>
                <a:lnTo>
                  <a:pt x="1259" y="2264"/>
                </a:lnTo>
                <a:lnTo>
                  <a:pt x="1257" y="2264"/>
                </a:lnTo>
                <a:lnTo>
                  <a:pt x="1255" y="2264"/>
                </a:lnTo>
                <a:lnTo>
                  <a:pt x="1254" y="2264"/>
                </a:lnTo>
                <a:lnTo>
                  <a:pt x="1254" y="2265"/>
                </a:lnTo>
                <a:lnTo>
                  <a:pt x="1252" y="2265"/>
                </a:lnTo>
                <a:lnTo>
                  <a:pt x="1250" y="2265"/>
                </a:lnTo>
                <a:lnTo>
                  <a:pt x="1252" y="2265"/>
                </a:lnTo>
                <a:lnTo>
                  <a:pt x="1252" y="2267"/>
                </a:lnTo>
                <a:lnTo>
                  <a:pt x="1250" y="2267"/>
                </a:lnTo>
                <a:lnTo>
                  <a:pt x="1249" y="2267"/>
                </a:lnTo>
                <a:lnTo>
                  <a:pt x="1247" y="2269"/>
                </a:lnTo>
                <a:lnTo>
                  <a:pt x="1247" y="2270"/>
                </a:lnTo>
                <a:lnTo>
                  <a:pt x="1245" y="2270"/>
                </a:lnTo>
                <a:lnTo>
                  <a:pt x="1244" y="2270"/>
                </a:lnTo>
                <a:lnTo>
                  <a:pt x="1242" y="2270"/>
                </a:lnTo>
                <a:lnTo>
                  <a:pt x="1240" y="2270"/>
                </a:lnTo>
                <a:lnTo>
                  <a:pt x="1239" y="2270"/>
                </a:lnTo>
                <a:lnTo>
                  <a:pt x="1237" y="2270"/>
                </a:lnTo>
                <a:lnTo>
                  <a:pt x="1237" y="2269"/>
                </a:lnTo>
                <a:lnTo>
                  <a:pt x="1237" y="2270"/>
                </a:lnTo>
                <a:lnTo>
                  <a:pt x="1237" y="2269"/>
                </a:lnTo>
                <a:lnTo>
                  <a:pt x="1237" y="2270"/>
                </a:lnTo>
                <a:lnTo>
                  <a:pt x="1235" y="2269"/>
                </a:lnTo>
                <a:lnTo>
                  <a:pt x="1234" y="2269"/>
                </a:lnTo>
                <a:lnTo>
                  <a:pt x="1232" y="2269"/>
                </a:lnTo>
                <a:lnTo>
                  <a:pt x="1230" y="2269"/>
                </a:lnTo>
                <a:lnTo>
                  <a:pt x="1230" y="2267"/>
                </a:lnTo>
                <a:lnTo>
                  <a:pt x="1229" y="2267"/>
                </a:lnTo>
                <a:lnTo>
                  <a:pt x="1229" y="2265"/>
                </a:lnTo>
                <a:lnTo>
                  <a:pt x="1229" y="2264"/>
                </a:lnTo>
                <a:lnTo>
                  <a:pt x="1229" y="2262"/>
                </a:lnTo>
                <a:lnTo>
                  <a:pt x="1227" y="2262"/>
                </a:lnTo>
                <a:lnTo>
                  <a:pt x="1227" y="2260"/>
                </a:lnTo>
                <a:lnTo>
                  <a:pt x="1227" y="2259"/>
                </a:lnTo>
                <a:lnTo>
                  <a:pt x="1225" y="2259"/>
                </a:lnTo>
                <a:lnTo>
                  <a:pt x="1225" y="2257"/>
                </a:lnTo>
                <a:lnTo>
                  <a:pt x="1224" y="2257"/>
                </a:lnTo>
                <a:lnTo>
                  <a:pt x="1224" y="2259"/>
                </a:lnTo>
                <a:lnTo>
                  <a:pt x="1225" y="2259"/>
                </a:lnTo>
                <a:lnTo>
                  <a:pt x="1225" y="2260"/>
                </a:lnTo>
                <a:lnTo>
                  <a:pt x="1225" y="2262"/>
                </a:lnTo>
                <a:lnTo>
                  <a:pt x="1227" y="2262"/>
                </a:lnTo>
                <a:lnTo>
                  <a:pt x="1227" y="2264"/>
                </a:lnTo>
                <a:lnTo>
                  <a:pt x="1227" y="2265"/>
                </a:lnTo>
                <a:lnTo>
                  <a:pt x="1227" y="2267"/>
                </a:lnTo>
                <a:lnTo>
                  <a:pt x="1225" y="2267"/>
                </a:lnTo>
                <a:lnTo>
                  <a:pt x="1225" y="2269"/>
                </a:lnTo>
                <a:lnTo>
                  <a:pt x="1224" y="2269"/>
                </a:lnTo>
                <a:lnTo>
                  <a:pt x="1222" y="2269"/>
                </a:lnTo>
                <a:lnTo>
                  <a:pt x="1220" y="2269"/>
                </a:lnTo>
                <a:lnTo>
                  <a:pt x="1219" y="2269"/>
                </a:lnTo>
                <a:lnTo>
                  <a:pt x="1219" y="2270"/>
                </a:lnTo>
                <a:lnTo>
                  <a:pt x="1217" y="2270"/>
                </a:lnTo>
                <a:lnTo>
                  <a:pt x="1217" y="2272"/>
                </a:lnTo>
                <a:lnTo>
                  <a:pt x="1215" y="2272"/>
                </a:lnTo>
                <a:lnTo>
                  <a:pt x="1214" y="2272"/>
                </a:lnTo>
                <a:lnTo>
                  <a:pt x="1214" y="2274"/>
                </a:lnTo>
                <a:lnTo>
                  <a:pt x="1212" y="2274"/>
                </a:lnTo>
                <a:lnTo>
                  <a:pt x="1212" y="2272"/>
                </a:lnTo>
                <a:lnTo>
                  <a:pt x="1212" y="2274"/>
                </a:lnTo>
                <a:lnTo>
                  <a:pt x="1212" y="2272"/>
                </a:lnTo>
                <a:lnTo>
                  <a:pt x="1210" y="2272"/>
                </a:lnTo>
                <a:lnTo>
                  <a:pt x="1210" y="2274"/>
                </a:lnTo>
                <a:lnTo>
                  <a:pt x="1210" y="2272"/>
                </a:lnTo>
                <a:lnTo>
                  <a:pt x="1210" y="2274"/>
                </a:lnTo>
                <a:lnTo>
                  <a:pt x="1210" y="2272"/>
                </a:lnTo>
                <a:lnTo>
                  <a:pt x="1210" y="2274"/>
                </a:lnTo>
                <a:lnTo>
                  <a:pt x="1210" y="2272"/>
                </a:lnTo>
                <a:lnTo>
                  <a:pt x="1209" y="2272"/>
                </a:lnTo>
                <a:lnTo>
                  <a:pt x="1207" y="2272"/>
                </a:lnTo>
                <a:lnTo>
                  <a:pt x="1207" y="2274"/>
                </a:lnTo>
                <a:lnTo>
                  <a:pt x="1204" y="2274"/>
                </a:lnTo>
                <a:lnTo>
                  <a:pt x="1202" y="2274"/>
                </a:lnTo>
                <a:lnTo>
                  <a:pt x="1200" y="2274"/>
                </a:lnTo>
                <a:lnTo>
                  <a:pt x="1198" y="2274"/>
                </a:lnTo>
                <a:lnTo>
                  <a:pt x="1198" y="2272"/>
                </a:lnTo>
                <a:lnTo>
                  <a:pt x="1197" y="2272"/>
                </a:lnTo>
                <a:lnTo>
                  <a:pt x="1195" y="2272"/>
                </a:lnTo>
                <a:lnTo>
                  <a:pt x="1193" y="2272"/>
                </a:lnTo>
                <a:lnTo>
                  <a:pt x="1193" y="2270"/>
                </a:lnTo>
                <a:lnTo>
                  <a:pt x="1195" y="2270"/>
                </a:lnTo>
                <a:lnTo>
                  <a:pt x="1195" y="2269"/>
                </a:lnTo>
                <a:lnTo>
                  <a:pt x="1197" y="2269"/>
                </a:lnTo>
                <a:lnTo>
                  <a:pt x="1197" y="2267"/>
                </a:lnTo>
                <a:lnTo>
                  <a:pt x="1195" y="2267"/>
                </a:lnTo>
                <a:lnTo>
                  <a:pt x="1197" y="2267"/>
                </a:lnTo>
                <a:lnTo>
                  <a:pt x="1197" y="2265"/>
                </a:lnTo>
                <a:lnTo>
                  <a:pt x="1198" y="2265"/>
                </a:lnTo>
                <a:lnTo>
                  <a:pt x="1198" y="2267"/>
                </a:lnTo>
                <a:lnTo>
                  <a:pt x="1198" y="2265"/>
                </a:lnTo>
                <a:lnTo>
                  <a:pt x="1200" y="2265"/>
                </a:lnTo>
                <a:lnTo>
                  <a:pt x="1202" y="2265"/>
                </a:lnTo>
                <a:lnTo>
                  <a:pt x="1204" y="2265"/>
                </a:lnTo>
                <a:lnTo>
                  <a:pt x="1205" y="2265"/>
                </a:lnTo>
                <a:lnTo>
                  <a:pt x="1205" y="2264"/>
                </a:lnTo>
                <a:lnTo>
                  <a:pt x="1207" y="2264"/>
                </a:lnTo>
                <a:lnTo>
                  <a:pt x="1205" y="2264"/>
                </a:lnTo>
                <a:lnTo>
                  <a:pt x="1205" y="2262"/>
                </a:lnTo>
                <a:lnTo>
                  <a:pt x="1205" y="2264"/>
                </a:lnTo>
                <a:lnTo>
                  <a:pt x="1204" y="2264"/>
                </a:lnTo>
                <a:lnTo>
                  <a:pt x="1202" y="2264"/>
                </a:lnTo>
                <a:lnTo>
                  <a:pt x="1200" y="2264"/>
                </a:lnTo>
                <a:lnTo>
                  <a:pt x="1198" y="2264"/>
                </a:lnTo>
                <a:lnTo>
                  <a:pt x="1197" y="2264"/>
                </a:lnTo>
                <a:lnTo>
                  <a:pt x="1197" y="2262"/>
                </a:lnTo>
                <a:lnTo>
                  <a:pt x="1197" y="2260"/>
                </a:lnTo>
                <a:lnTo>
                  <a:pt x="1197" y="2262"/>
                </a:lnTo>
                <a:lnTo>
                  <a:pt x="1195" y="2262"/>
                </a:lnTo>
                <a:lnTo>
                  <a:pt x="1195" y="2260"/>
                </a:lnTo>
                <a:lnTo>
                  <a:pt x="1197" y="2260"/>
                </a:lnTo>
                <a:lnTo>
                  <a:pt x="1197" y="2259"/>
                </a:lnTo>
                <a:lnTo>
                  <a:pt x="1197" y="2257"/>
                </a:lnTo>
                <a:lnTo>
                  <a:pt x="1198" y="2257"/>
                </a:lnTo>
                <a:lnTo>
                  <a:pt x="1197" y="2257"/>
                </a:lnTo>
                <a:lnTo>
                  <a:pt x="1197" y="2255"/>
                </a:lnTo>
                <a:lnTo>
                  <a:pt x="1198" y="2255"/>
                </a:lnTo>
                <a:lnTo>
                  <a:pt x="1197" y="2255"/>
                </a:lnTo>
                <a:lnTo>
                  <a:pt x="1197" y="2254"/>
                </a:lnTo>
                <a:lnTo>
                  <a:pt x="1197" y="2252"/>
                </a:lnTo>
                <a:lnTo>
                  <a:pt x="1198" y="2252"/>
                </a:lnTo>
                <a:lnTo>
                  <a:pt x="1198" y="2250"/>
                </a:lnTo>
                <a:lnTo>
                  <a:pt x="1197" y="2250"/>
                </a:lnTo>
                <a:lnTo>
                  <a:pt x="1197" y="2249"/>
                </a:lnTo>
                <a:lnTo>
                  <a:pt x="1198" y="2249"/>
                </a:lnTo>
                <a:lnTo>
                  <a:pt x="1197" y="2249"/>
                </a:lnTo>
                <a:lnTo>
                  <a:pt x="1198" y="2249"/>
                </a:lnTo>
                <a:lnTo>
                  <a:pt x="1198" y="2247"/>
                </a:lnTo>
                <a:lnTo>
                  <a:pt x="1197" y="2247"/>
                </a:lnTo>
                <a:lnTo>
                  <a:pt x="1197" y="2249"/>
                </a:lnTo>
                <a:lnTo>
                  <a:pt x="1197" y="2250"/>
                </a:lnTo>
                <a:lnTo>
                  <a:pt x="1195" y="2250"/>
                </a:lnTo>
                <a:lnTo>
                  <a:pt x="1195" y="2252"/>
                </a:lnTo>
                <a:lnTo>
                  <a:pt x="1195" y="2254"/>
                </a:lnTo>
                <a:lnTo>
                  <a:pt x="1195" y="2255"/>
                </a:lnTo>
                <a:lnTo>
                  <a:pt x="1197" y="2255"/>
                </a:lnTo>
                <a:lnTo>
                  <a:pt x="1197" y="2257"/>
                </a:lnTo>
                <a:lnTo>
                  <a:pt x="1195" y="2257"/>
                </a:lnTo>
                <a:lnTo>
                  <a:pt x="1195" y="2259"/>
                </a:lnTo>
                <a:lnTo>
                  <a:pt x="1195" y="2260"/>
                </a:lnTo>
                <a:lnTo>
                  <a:pt x="1195" y="2262"/>
                </a:lnTo>
                <a:lnTo>
                  <a:pt x="1193" y="2264"/>
                </a:lnTo>
                <a:lnTo>
                  <a:pt x="1193" y="2265"/>
                </a:lnTo>
                <a:lnTo>
                  <a:pt x="1192" y="2267"/>
                </a:lnTo>
                <a:lnTo>
                  <a:pt x="1192" y="2269"/>
                </a:lnTo>
                <a:lnTo>
                  <a:pt x="1190" y="2269"/>
                </a:lnTo>
                <a:lnTo>
                  <a:pt x="1190" y="2267"/>
                </a:lnTo>
                <a:lnTo>
                  <a:pt x="1188" y="2267"/>
                </a:lnTo>
                <a:lnTo>
                  <a:pt x="1188" y="2265"/>
                </a:lnTo>
                <a:lnTo>
                  <a:pt x="1187" y="2265"/>
                </a:lnTo>
                <a:lnTo>
                  <a:pt x="1187" y="2264"/>
                </a:lnTo>
                <a:lnTo>
                  <a:pt x="1185" y="2264"/>
                </a:lnTo>
                <a:lnTo>
                  <a:pt x="1183" y="2264"/>
                </a:lnTo>
                <a:lnTo>
                  <a:pt x="1183" y="2262"/>
                </a:lnTo>
                <a:lnTo>
                  <a:pt x="1182" y="2262"/>
                </a:lnTo>
                <a:lnTo>
                  <a:pt x="1182" y="2260"/>
                </a:lnTo>
                <a:lnTo>
                  <a:pt x="1183" y="2260"/>
                </a:lnTo>
                <a:lnTo>
                  <a:pt x="1183" y="2259"/>
                </a:lnTo>
                <a:lnTo>
                  <a:pt x="1185" y="2259"/>
                </a:lnTo>
                <a:lnTo>
                  <a:pt x="1187" y="2259"/>
                </a:lnTo>
                <a:lnTo>
                  <a:pt x="1187" y="2257"/>
                </a:lnTo>
                <a:lnTo>
                  <a:pt x="1185" y="2255"/>
                </a:lnTo>
                <a:lnTo>
                  <a:pt x="1183" y="2255"/>
                </a:lnTo>
                <a:lnTo>
                  <a:pt x="1183" y="2257"/>
                </a:lnTo>
                <a:lnTo>
                  <a:pt x="1182" y="2257"/>
                </a:lnTo>
                <a:lnTo>
                  <a:pt x="1182" y="2255"/>
                </a:lnTo>
                <a:lnTo>
                  <a:pt x="1182" y="2257"/>
                </a:lnTo>
                <a:lnTo>
                  <a:pt x="1182" y="2255"/>
                </a:lnTo>
                <a:lnTo>
                  <a:pt x="1180" y="2255"/>
                </a:lnTo>
                <a:lnTo>
                  <a:pt x="1180" y="2257"/>
                </a:lnTo>
                <a:lnTo>
                  <a:pt x="1178" y="2257"/>
                </a:lnTo>
                <a:lnTo>
                  <a:pt x="1177" y="2257"/>
                </a:lnTo>
                <a:lnTo>
                  <a:pt x="1177" y="2255"/>
                </a:lnTo>
                <a:lnTo>
                  <a:pt x="1177" y="2254"/>
                </a:lnTo>
                <a:lnTo>
                  <a:pt x="1177" y="2252"/>
                </a:lnTo>
                <a:lnTo>
                  <a:pt x="1178" y="2252"/>
                </a:lnTo>
                <a:lnTo>
                  <a:pt x="1178" y="2250"/>
                </a:lnTo>
                <a:lnTo>
                  <a:pt x="1180" y="2250"/>
                </a:lnTo>
                <a:lnTo>
                  <a:pt x="1180" y="2249"/>
                </a:lnTo>
                <a:lnTo>
                  <a:pt x="1182" y="2249"/>
                </a:lnTo>
                <a:lnTo>
                  <a:pt x="1182" y="2247"/>
                </a:lnTo>
                <a:lnTo>
                  <a:pt x="1182" y="2245"/>
                </a:lnTo>
                <a:lnTo>
                  <a:pt x="1182" y="2244"/>
                </a:lnTo>
                <a:lnTo>
                  <a:pt x="1180" y="2244"/>
                </a:lnTo>
                <a:lnTo>
                  <a:pt x="1180" y="2245"/>
                </a:lnTo>
                <a:lnTo>
                  <a:pt x="1178" y="2245"/>
                </a:lnTo>
                <a:lnTo>
                  <a:pt x="1177" y="2245"/>
                </a:lnTo>
                <a:lnTo>
                  <a:pt x="1175" y="2244"/>
                </a:lnTo>
                <a:lnTo>
                  <a:pt x="1173" y="2242"/>
                </a:lnTo>
                <a:lnTo>
                  <a:pt x="1173" y="2240"/>
                </a:lnTo>
                <a:lnTo>
                  <a:pt x="1172" y="2240"/>
                </a:lnTo>
                <a:lnTo>
                  <a:pt x="1172" y="2239"/>
                </a:lnTo>
                <a:lnTo>
                  <a:pt x="1173" y="2239"/>
                </a:lnTo>
                <a:lnTo>
                  <a:pt x="1173" y="2237"/>
                </a:lnTo>
                <a:lnTo>
                  <a:pt x="1175" y="2237"/>
                </a:lnTo>
                <a:lnTo>
                  <a:pt x="1175" y="2239"/>
                </a:lnTo>
                <a:lnTo>
                  <a:pt x="1175" y="2237"/>
                </a:lnTo>
                <a:lnTo>
                  <a:pt x="1177" y="2237"/>
                </a:lnTo>
                <a:lnTo>
                  <a:pt x="1178" y="2237"/>
                </a:lnTo>
                <a:lnTo>
                  <a:pt x="1180" y="2237"/>
                </a:lnTo>
                <a:lnTo>
                  <a:pt x="1180" y="2235"/>
                </a:lnTo>
                <a:lnTo>
                  <a:pt x="1182" y="2235"/>
                </a:lnTo>
                <a:lnTo>
                  <a:pt x="1182" y="2234"/>
                </a:lnTo>
                <a:lnTo>
                  <a:pt x="1183" y="2234"/>
                </a:lnTo>
                <a:lnTo>
                  <a:pt x="1185" y="2234"/>
                </a:lnTo>
                <a:lnTo>
                  <a:pt x="1187" y="2234"/>
                </a:lnTo>
                <a:lnTo>
                  <a:pt x="1187" y="2232"/>
                </a:lnTo>
                <a:lnTo>
                  <a:pt x="1188" y="2232"/>
                </a:lnTo>
                <a:lnTo>
                  <a:pt x="1190" y="2232"/>
                </a:lnTo>
                <a:lnTo>
                  <a:pt x="1190" y="2230"/>
                </a:lnTo>
                <a:lnTo>
                  <a:pt x="1192" y="2230"/>
                </a:lnTo>
                <a:lnTo>
                  <a:pt x="1193" y="2230"/>
                </a:lnTo>
                <a:lnTo>
                  <a:pt x="1193" y="2229"/>
                </a:lnTo>
                <a:lnTo>
                  <a:pt x="1192" y="2229"/>
                </a:lnTo>
                <a:lnTo>
                  <a:pt x="1190" y="2229"/>
                </a:lnTo>
                <a:lnTo>
                  <a:pt x="1190" y="2230"/>
                </a:lnTo>
                <a:lnTo>
                  <a:pt x="1188" y="2230"/>
                </a:lnTo>
                <a:lnTo>
                  <a:pt x="1187" y="2230"/>
                </a:lnTo>
                <a:lnTo>
                  <a:pt x="1185" y="2232"/>
                </a:lnTo>
                <a:lnTo>
                  <a:pt x="1183" y="2232"/>
                </a:lnTo>
                <a:lnTo>
                  <a:pt x="1182" y="2234"/>
                </a:lnTo>
                <a:lnTo>
                  <a:pt x="1180" y="2234"/>
                </a:lnTo>
                <a:lnTo>
                  <a:pt x="1178" y="2235"/>
                </a:lnTo>
                <a:lnTo>
                  <a:pt x="1177" y="2235"/>
                </a:lnTo>
                <a:lnTo>
                  <a:pt x="1177" y="2237"/>
                </a:lnTo>
                <a:lnTo>
                  <a:pt x="1175" y="2237"/>
                </a:lnTo>
                <a:lnTo>
                  <a:pt x="1175" y="2235"/>
                </a:lnTo>
                <a:lnTo>
                  <a:pt x="1175" y="2237"/>
                </a:lnTo>
                <a:lnTo>
                  <a:pt x="1173" y="2237"/>
                </a:lnTo>
                <a:lnTo>
                  <a:pt x="1172" y="2237"/>
                </a:lnTo>
                <a:lnTo>
                  <a:pt x="1170" y="2237"/>
                </a:lnTo>
                <a:lnTo>
                  <a:pt x="1170" y="2239"/>
                </a:lnTo>
                <a:lnTo>
                  <a:pt x="1170" y="2240"/>
                </a:lnTo>
                <a:lnTo>
                  <a:pt x="1168" y="2239"/>
                </a:lnTo>
                <a:lnTo>
                  <a:pt x="1170" y="2239"/>
                </a:lnTo>
                <a:lnTo>
                  <a:pt x="1168" y="2239"/>
                </a:lnTo>
                <a:lnTo>
                  <a:pt x="1167" y="2239"/>
                </a:lnTo>
                <a:lnTo>
                  <a:pt x="1167" y="2237"/>
                </a:lnTo>
                <a:lnTo>
                  <a:pt x="1165" y="2237"/>
                </a:lnTo>
                <a:lnTo>
                  <a:pt x="1163" y="2237"/>
                </a:lnTo>
                <a:lnTo>
                  <a:pt x="1162" y="2237"/>
                </a:lnTo>
                <a:lnTo>
                  <a:pt x="1160" y="2235"/>
                </a:lnTo>
                <a:lnTo>
                  <a:pt x="1158" y="2235"/>
                </a:lnTo>
                <a:lnTo>
                  <a:pt x="1158" y="2237"/>
                </a:lnTo>
                <a:lnTo>
                  <a:pt x="1157" y="2237"/>
                </a:lnTo>
                <a:lnTo>
                  <a:pt x="1155" y="2237"/>
                </a:lnTo>
                <a:lnTo>
                  <a:pt x="1155" y="2239"/>
                </a:lnTo>
                <a:lnTo>
                  <a:pt x="1153" y="2239"/>
                </a:lnTo>
                <a:lnTo>
                  <a:pt x="1153" y="2237"/>
                </a:lnTo>
                <a:lnTo>
                  <a:pt x="1153" y="2235"/>
                </a:lnTo>
                <a:lnTo>
                  <a:pt x="1155" y="2235"/>
                </a:lnTo>
                <a:lnTo>
                  <a:pt x="1153" y="2235"/>
                </a:lnTo>
                <a:lnTo>
                  <a:pt x="1155" y="2235"/>
                </a:lnTo>
                <a:lnTo>
                  <a:pt x="1153" y="2234"/>
                </a:lnTo>
                <a:lnTo>
                  <a:pt x="1155" y="2234"/>
                </a:lnTo>
                <a:lnTo>
                  <a:pt x="1155" y="2232"/>
                </a:lnTo>
                <a:lnTo>
                  <a:pt x="1155" y="2230"/>
                </a:lnTo>
                <a:lnTo>
                  <a:pt x="1155" y="2229"/>
                </a:lnTo>
                <a:lnTo>
                  <a:pt x="1155" y="2230"/>
                </a:lnTo>
                <a:lnTo>
                  <a:pt x="1157" y="2230"/>
                </a:lnTo>
                <a:lnTo>
                  <a:pt x="1157" y="2229"/>
                </a:lnTo>
                <a:lnTo>
                  <a:pt x="1155" y="2229"/>
                </a:lnTo>
                <a:lnTo>
                  <a:pt x="1157" y="2229"/>
                </a:lnTo>
                <a:lnTo>
                  <a:pt x="1158" y="2229"/>
                </a:lnTo>
                <a:lnTo>
                  <a:pt x="1160" y="2229"/>
                </a:lnTo>
                <a:lnTo>
                  <a:pt x="1162" y="2229"/>
                </a:lnTo>
                <a:lnTo>
                  <a:pt x="1162" y="2227"/>
                </a:lnTo>
                <a:lnTo>
                  <a:pt x="1163" y="2227"/>
                </a:lnTo>
                <a:lnTo>
                  <a:pt x="1165" y="2227"/>
                </a:lnTo>
                <a:lnTo>
                  <a:pt x="1167" y="2227"/>
                </a:lnTo>
                <a:lnTo>
                  <a:pt x="1168" y="2227"/>
                </a:lnTo>
                <a:lnTo>
                  <a:pt x="1170" y="2227"/>
                </a:lnTo>
                <a:lnTo>
                  <a:pt x="1170" y="2225"/>
                </a:lnTo>
                <a:lnTo>
                  <a:pt x="1168" y="2225"/>
                </a:lnTo>
                <a:lnTo>
                  <a:pt x="1168" y="2224"/>
                </a:lnTo>
                <a:lnTo>
                  <a:pt x="1168" y="2222"/>
                </a:lnTo>
                <a:lnTo>
                  <a:pt x="1168" y="2220"/>
                </a:lnTo>
                <a:lnTo>
                  <a:pt x="1168" y="2219"/>
                </a:lnTo>
                <a:lnTo>
                  <a:pt x="1170" y="2219"/>
                </a:lnTo>
                <a:lnTo>
                  <a:pt x="1172" y="2219"/>
                </a:lnTo>
                <a:lnTo>
                  <a:pt x="1170" y="2219"/>
                </a:lnTo>
                <a:lnTo>
                  <a:pt x="1172" y="2219"/>
                </a:lnTo>
                <a:lnTo>
                  <a:pt x="1173" y="2219"/>
                </a:lnTo>
                <a:lnTo>
                  <a:pt x="1175" y="2219"/>
                </a:lnTo>
                <a:lnTo>
                  <a:pt x="1175" y="2217"/>
                </a:lnTo>
                <a:lnTo>
                  <a:pt x="1177" y="2217"/>
                </a:lnTo>
                <a:lnTo>
                  <a:pt x="1178" y="2217"/>
                </a:lnTo>
                <a:lnTo>
                  <a:pt x="1180" y="2217"/>
                </a:lnTo>
                <a:lnTo>
                  <a:pt x="1182" y="2219"/>
                </a:lnTo>
                <a:lnTo>
                  <a:pt x="1182" y="2220"/>
                </a:lnTo>
                <a:lnTo>
                  <a:pt x="1182" y="2222"/>
                </a:lnTo>
                <a:lnTo>
                  <a:pt x="1183" y="2222"/>
                </a:lnTo>
                <a:lnTo>
                  <a:pt x="1183" y="2224"/>
                </a:lnTo>
                <a:lnTo>
                  <a:pt x="1183" y="2222"/>
                </a:lnTo>
                <a:lnTo>
                  <a:pt x="1183" y="2220"/>
                </a:lnTo>
                <a:lnTo>
                  <a:pt x="1183" y="2219"/>
                </a:lnTo>
                <a:lnTo>
                  <a:pt x="1183" y="2217"/>
                </a:lnTo>
                <a:lnTo>
                  <a:pt x="1183" y="2215"/>
                </a:lnTo>
                <a:lnTo>
                  <a:pt x="1183" y="2214"/>
                </a:lnTo>
                <a:lnTo>
                  <a:pt x="1182" y="2214"/>
                </a:lnTo>
                <a:lnTo>
                  <a:pt x="1180" y="2214"/>
                </a:lnTo>
                <a:lnTo>
                  <a:pt x="1178" y="2214"/>
                </a:lnTo>
                <a:lnTo>
                  <a:pt x="1177" y="2214"/>
                </a:lnTo>
                <a:lnTo>
                  <a:pt x="1175" y="2214"/>
                </a:lnTo>
                <a:lnTo>
                  <a:pt x="1175" y="2215"/>
                </a:lnTo>
                <a:lnTo>
                  <a:pt x="1173" y="2215"/>
                </a:lnTo>
                <a:lnTo>
                  <a:pt x="1172" y="2215"/>
                </a:lnTo>
                <a:lnTo>
                  <a:pt x="1170" y="2215"/>
                </a:lnTo>
                <a:lnTo>
                  <a:pt x="1170" y="2217"/>
                </a:lnTo>
                <a:lnTo>
                  <a:pt x="1170" y="2215"/>
                </a:lnTo>
                <a:lnTo>
                  <a:pt x="1168" y="2215"/>
                </a:lnTo>
                <a:lnTo>
                  <a:pt x="1168" y="2217"/>
                </a:lnTo>
                <a:lnTo>
                  <a:pt x="1168" y="2215"/>
                </a:lnTo>
                <a:lnTo>
                  <a:pt x="1167" y="2215"/>
                </a:lnTo>
                <a:lnTo>
                  <a:pt x="1167" y="2217"/>
                </a:lnTo>
                <a:lnTo>
                  <a:pt x="1165" y="2217"/>
                </a:lnTo>
                <a:lnTo>
                  <a:pt x="1163" y="2217"/>
                </a:lnTo>
                <a:lnTo>
                  <a:pt x="1162" y="2217"/>
                </a:lnTo>
                <a:lnTo>
                  <a:pt x="1160" y="2215"/>
                </a:lnTo>
                <a:lnTo>
                  <a:pt x="1158" y="2215"/>
                </a:lnTo>
                <a:lnTo>
                  <a:pt x="1157" y="2215"/>
                </a:lnTo>
                <a:lnTo>
                  <a:pt x="1155" y="2215"/>
                </a:lnTo>
                <a:lnTo>
                  <a:pt x="1155" y="2217"/>
                </a:lnTo>
                <a:lnTo>
                  <a:pt x="1155" y="2215"/>
                </a:lnTo>
                <a:lnTo>
                  <a:pt x="1155" y="2217"/>
                </a:lnTo>
                <a:lnTo>
                  <a:pt x="1153" y="2217"/>
                </a:lnTo>
                <a:lnTo>
                  <a:pt x="1155" y="2217"/>
                </a:lnTo>
                <a:lnTo>
                  <a:pt x="1153" y="2217"/>
                </a:lnTo>
                <a:lnTo>
                  <a:pt x="1152" y="2217"/>
                </a:lnTo>
                <a:lnTo>
                  <a:pt x="1150" y="2217"/>
                </a:lnTo>
                <a:lnTo>
                  <a:pt x="1150" y="2219"/>
                </a:lnTo>
                <a:lnTo>
                  <a:pt x="1148" y="2219"/>
                </a:lnTo>
                <a:lnTo>
                  <a:pt x="1147" y="2219"/>
                </a:lnTo>
                <a:lnTo>
                  <a:pt x="1145" y="2219"/>
                </a:lnTo>
                <a:lnTo>
                  <a:pt x="1145" y="2220"/>
                </a:lnTo>
                <a:lnTo>
                  <a:pt x="1143" y="2220"/>
                </a:lnTo>
                <a:lnTo>
                  <a:pt x="1143" y="2219"/>
                </a:lnTo>
                <a:lnTo>
                  <a:pt x="1145" y="2219"/>
                </a:lnTo>
                <a:lnTo>
                  <a:pt x="1145" y="2217"/>
                </a:lnTo>
                <a:lnTo>
                  <a:pt x="1145" y="2215"/>
                </a:lnTo>
                <a:lnTo>
                  <a:pt x="1147" y="2215"/>
                </a:lnTo>
                <a:lnTo>
                  <a:pt x="1147" y="2214"/>
                </a:lnTo>
                <a:lnTo>
                  <a:pt x="1147" y="2215"/>
                </a:lnTo>
                <a:lnTo>
                  <a:pt x="1147" y="2214"/>
                </a:lnTo>
                <a:lnTo>
                  <a:pt x="1148" y="2214"/>
                </a:lnTo>
                <a:lnTo>
                  <a:pt x="1148" y="2212"/>
                </a:lnTo>
                <a:lnTo>
                  <a:pt x="1150" y="2212"/>
                </a:lnTo>
                <a:lnTo>
                  <a:pt x="1150" y="2210"/>
                </a:lnTo>
                <a:lnTo>
                  <a:pt x="1152" y="2210"/>
                </a:lnTo>
                <a:lnTo>
                  <a:pt x="1152" y="2209"/>
                </a:lnTo>
                <a:lnTo>
                  <a:pt x="1152" y="2207"/>
                </a:lnTo>
                <a:lnTo>
                  <a:pt x="1153" y="2207"/>
                </a:lnTo>
                <a:lnTo>
                  <a:pt x="1153" y="2205"/>
                </a:lnTo>
                <a:lnTo>
                  <a:pt x="1155" y="2205"/>
                </a:lnTo>
                <a:lnTo>
                  <a:pt x="1153" y="2205"/>
                </a:lnTo>
                <a:lnTo>
                  <a:pt x="1153" y="2204"/>
                </a:lnTo>
                <a:lnTo>
                  <a:pt x="1152" y="2204"/>
                </a:lnTo>
                <a:lnTo>
                  <a:pt x="1152" y="2202"/>
                </a:lnTo>
                <a:lnTo>
                  <a:pt x="1152" y="2200"/>
                </a:lnTo>
                <a:lnTo>
                  <a:pt x="1153" y="2200"/>
                </a:lnTo>
                <a:lnTo>
                  <a:pt x="1155" y="2200"/>
                </a:lnTo>
                <a:lnTo>
                  <a:pt x="1157" y="2200"/>
                </a:lnTo>
                <a:lnTo>
                  <a:pt x="1157" y="2202"/>
                </a:lnTo>
                <a:lnTo>
                  <a:pt x="1158" y="2202"/>
                </a:lnTo>
                <a:lnTo>
                  <a:pt x="1158" y="2204"/>
                </a:lnTo>
                <a:lnTo>
                  <a:pt x="1160" y="2204"/>
                </a:lnTo>
                <a:lnTo>
                  <a:pt x="1162" y="2204"/>
                </a:lnTo>
                <a:lnTo>
                  <a:pt x="1162" y="2202"/>
                </a:lnTo>
                <a:lnTo>
                  <a:pt x="1163" y="2202"/>
                </a:lnTo>
                <a:lnTo>
                  <a:pt x="1163" y="2204"/>
                </a:lnTo>
                <a:lnTo>
                  <a:pt x="1165" y="2204"/>
                </a:lnTo>
                <a:lnTo>
                  <a:pt x="1167" y="2204"/>
                </a:lnTo>
                <a:lnTo>
                  <a:pt x="1168" y="2204"/>
                </a:lnTo>
                <a:lnTo>
                  <a:pt x="1170" y="2204"/>
                </a:lnTo>
                <a:lnTo>
                  <a:pt x="1170" y="2202"/>
                </a:lnTo>
                <a:lnTo>
                  <a:pt x="1172" y="2202"/>
                </a:lnTo>
                <a:lnTo>
                  <a:pt x="1172" y="2204"/>
                </a:lnTo>
                <a:lnTo>
                  <a:pt x="1173" y="2204"/>
                </a:lnTo>
                <a:lnTo>
                  <a:pt x="1175" y="2204"/>
                </a:lnTo>
                <a:lnTo>
                  <a:pt x="1177" y="2204"/>
                </a:lnTo>
                <a:lnTo>
                  <a:pt x="1177" y="2205"/>
                </a:lnTo>
                <a:lnTo>
                  <a:pt x="1178" y="2204"/>
                </a:lnTo>
                <a:lnTo>
                  <a:pt x="1178" y="2205"/>
                </a:lnTo>
                <a:lnTo>
                  <a:pt x="1178" y="2204"/>
                </a:lnTo>
                <a:lnTo>
                  <a:pt x="1178" y="2205"/>
                </a:lnTo>
                <a:lnTo>
                  <a:pt x="1180" y="2204"/>
                </a:lnTo>
                <a:lnTo>
                  <a:pt x="1182" y="2204"/>
                </a:lnTo>
                <a:lnTo>
                  <a:pt x="1183" y="2204"/>
                </a:lnTo>
                <a:lnTo>
                  <a:pt x="1185" y="2204"/>
                </a:lnTo>
                <a:lnTo>
                  <a:pt x="1187" y="2204"/>
                </a:lnTo>
                <a:lnTo>
                  <a:pt x="1188" y="2204"/>
                </a:lnTo>
                <a:lnTo>
                  <a:pt x="1188" y="2205"/>
                </a:lnTo>
                <a:lnTo>
                  <a:pt x="1190" y="2205"/>
                </a:lnTo>
                <a:lnTo>
                  <a:pt x="1192" y="2207"/>
                </a:lnTo>
                <a:lnTo>
                  <a:pt x="1192" y="2209"/>
                </a:lnTo>
                <a:lnTo>
                  <a:pt x="1190" y="2210"/>
                </a:lnTo>
                <a:lnTo>
                  <a:pt x="1192" y="2212"/>
                </a:lnTo>
                <a:lnTo>
                  <a:pt x="1193" y="2212"/>
                </a:lnTo>
                <a:lnTo>
                  <a:pt x="1195" y="2214"/>
                </a:lnTo>
                <a:lnTo>
                  <a:pt x="1195" y="2215"/>
                </a:lnTo>
                <a:lnTo>
                  <a:pt x="1197" y="2215"/>
                </a:lnTo>
                <a:lnTo>
                  <a:pt x="1197" y="2217"/>
                </a:lnTo>
                <a:lnTo>
                  <a:pt x="1198" y="2217"/>
                </a:lnTo>
                <a:lnTo>
                  <a:pt x="1200" y="2217"/>
                </a:lnTo>
                <a:lnTo>
                  <a:pt x="1202" y="2217"/>
                </a:lnTo>
                <a:lnTo>
                  <a:pt x="1200" y="2217"/>
                </a:lnTo>
                <a:lnTo>
                  <a:pt x="1200" y="2215"/>
                </a:lnTo>
                <a:lnTo>
                  <a:pt x="1198" y="2215"/>
                </a:lnTo>
                <a:lnTo>
                  <a:pt x="1198" y="2214"/>
                </a:lnTo>
                <a:lnTo>
                  <a:pt x="1200" y="2214"/>
                </a:lnTo>
                <a:lnTo>
                  <a:pt x="1202" y="2214"/>
                </a:lnTo>
                <a:lnTo>
                  <a:pt x="1204" y="2214"/>
                </a:lnTo>
                <a:lnTo>
                  <a:pt x="1204" y="2212"/>
                </a:lnTo>
                <a:lnTo>
                  <a:pt x="1205" y="2212"/>
                </a:lnTo>
                <a:lnTo>
                  <a:pt x="1205" y="2214"/>
                </a:lnTo>
                <a:lnTo>
                  <a:pt x="1205" y="2215"/>
                </a:lnTo>
                <a:lnTo>
                  <a:pt x="1205" y="2217"/>
                </a:lnTo>
                <a:lnTo>
                  <a:pt x="1207" y="2217"/>
                </a:lnTo>
                <a:lnTo>
                  <a:pt x="1207" y="2219"/>
                </a:lnTo>
                <a:lnTo>
                  <a:pt x="1205" y="2219"/>
                </a:lnTo>
                <a:lnTo>
                  <a:pt x="1205" y="2217"/>
                </a:lnTo>
                <a:lnTo>
                  <a:pt x="1205" y="2219"/>
                </a:lnTo>
                <a:lnTo>
                  <a:pt x="1205" y="2220"/>
                </a:lnTo>
                <a:lnTo>
                  <a:pt x="1205" y="2222"/>
                </a:lnTo>
                <a:lnTo>
                  <a:pt x="1205" y="2224"/>
                </a:lnTo>
                <a:lnTo>
                  <a:pt x="1207" y="2224"/>
                </a:lnTo>
                <a:lnTo>
                  <a:pt x="1207" y="2225"/>
                </a:lnTo>
                <a:lnTo>
                  <a:pt x="1207" y="2227"/>
                </a:lnTo>
                <a:lnTo>
                  <a:pt x="1207" y="2225"/>
                </a:lnTo>
                <a:lnTo>
                  <a:pt x="1209" y="2225"/>
                </a:lnTo>
                <a:lnTo>
                  <a:pt x="1207" y="2225"/>
                </a:lnTo>
                <a:lnTo>
                  <a:pt x="1207" y="2224"/>
                </a:lnTo>
                <a:lnTo>
                  <a:pt x="1207" y="2222"/>
                </a:lnTo>
                <a:lnTo>
                  <a:pt x="1207" y="2220"/>
                </a:lnTo>
                <a:lnTo>
                  <a:pt x="1209" y="2220"/>
                </a:lnTo>
                <a:lnTo>
                  <a:pt x="1209" y="2219"/>
                </a:lnTo>
                <a:lnTo>
                  <a:pt x="1209" y="2217"/>
                </a:lnTo>
                <a:lnTo>
                  <a:pt x="1210" y="2217"/>
                </a:lnTo>
                <a:lnTo>
                  <a:pt x="1209" y="2217"/>
                </a:lnTo>
                <a:lnTo>
                  <a:pt x="1209" y="2215"/>
                </a:lnTo>
                <a:lnTo>
                  <a:pt x="1209" y="2214"/>
                </a:lnTo>
                <a:lnTo>
                  <a:pt x="1209" y="2212"/>
                </a:lnTo>
                <a:lnTo>
                  <a:pt x="1207" y="2212"/>
                </a:lnTo>
                <a:lnTo>
                  <a:pt x="1207" y="2210"/>
                </a:lnTo>
                <a:lnTo>
                  <a:pt x="1207" y="2209"/>
                </a:lnTo>
                <a:lnTo>
                  <a:pt x="1205" y="2209"/>
                </a:lnTo>
                <a:lnTo>
                  <a:pt x="1204" y="2209"/>
                </a:lnTo>
                <a:lnTo>
                  <a:pt x="1204" y="2207"/>
                </a:lnTo>
                <a:lnTo>
                  <a:pt x="1202" y="2207"/>
                </a:lnTo>
                <a:lnTo>
                  <a:pt x="1200" y="2207"/>
                </a:lnTo>
                <a:lnTo>
                  <a:pt x="1200" y="2205"/>
                </a:lnTo>
                <a:lnTo>
                  <a:pt x="1198" y="2205"/>
                </a:lnTo>
                <a:lnTo>
                  <a:pt x="1197" y="2205"/>
                </a:lnTo>
                <a:lnTo>
                  <a:pt x="1197" y="2204"/>
                </a:lnTo>
                <a:lnTo>
                  <a:pt x="1195" y="2202"/>
                </a:lnTo>
                <a:lnTo>
                  <a:pt x="1193" y="2202"/>
                </a:lnTo>
                <a:lnTo>
                  <a:pt x="1193" y="2200"/>
                </a:lnTo>
                <a:lnTo>
                  <a:pt x="1192" y="2200"/>
                </a:lnTo>
                <a:lnTo>
                  <a:pt x="1190" y="2200"/>
                </a:lnTo>
                <a:lnTo>
                  <a:pt x="1188" y="2200"/>
                </a:lnTo>
                <a:lnTo>
                  <a:pt x="1190" y="2199"/>
                </a:lnTo>
                <a:lnTo>
                  <a:pt x="1190" y="2200"/>
                </a:lnTo>
                <a:lnTo>
                  <a:pt x="1190" y="2199"/>
                </a:lnTo>
                <a:lnTo>
                  <a:pt x="1190" y="2197"/>
                </a:lnTo>
                <a:lnTo>
                  <a:pt x="1188" y="2197"/>
                </a:lnTo>
                <a:lnTo>
                  <a:pt x="1187" y="2197"/>
                </a:lnTo>
                <a:lnTo>
                  <a:pt x="1187" y="2195"/>
                </a:lnTo>
                <a:lnTo>
                  <a:pt x="1188" y="2195"/>
                </a:lnTo>
                <a:lnTo>
                  <a:pt x="1188" y="2194"/>
                </a:lnTo>
                <a:lnTo>
                  <a:pt x="1190" y="2194"/>
                </a:lnTo>
                <a:lnTo>
                  <a:pt x="1190" y="2192"/>
                </a:lnTo>
                <a:lnTo>
                  <a:pt x="1188" y="2192"/>
                </a:lnTo>
                <a:lnTo>
                  <a:pt x="1190" y="2192"/>
                </a:lnTo>
                <a:lnTo>
                  <a:pt x="1188" y="2192"/>
                </a:lnTo>
                <a:lnTo>
                  <a:pt x="1187" y="2190"/>
                </a:lnTo>
                <a:lnTo>
                  <a:pt x="1188" y="2190"/>
                </a:lnTo>
                <a:lnTo>
                  <a:pt x="1188" y="2189"/>
                </a:lnTo>
                <a:lnTo>
                  <a:pt x="1187" y="2189"/>
                </a:lnTo>
                <a:lnTo>
                  <a:pt x="1185" y="2190"/>
                </a:lnTo>
                <a:lnTo>
                  <a:pt x="1185" y="2189"/>
                </a:lnTo>
                <a:lnTo>
                  <a:pt x="1183" y="2189"/>
                </a:lnTo>
                <a:lnTo>
                  <a:pt x="1183" y="2190"/>
                </a:lnTo>
                <a:lnTo>
                  <a:pt x="1183" y="2189"/>
                </a:lnTo>
                <a:lnTo>
                  <a:pt x="1182" y="2190"/>
                </a:lnTo>
                <a:lnTo>
                  <a:pt x="1182" y="2189"/>
                </a:lnTo>
                <a:lnTo>
                  <a:pt x="1180" y="2189"/>
                </a:lnTo>
                <a:lnTo>
                  <a:pt x="1180" y="2187"/>
                </a:lnTo>
                <a:lnTo>
                  <a:pt x="1178" y="2187"/>
                </a:lnTo>
                <a:lnTo>
                  <a:pt x="1178" y="2185"/>
                </a:lnTo>
                <a:lnTo>
                  <a:pt x="1177" y="2187"/>
                </a:lnTo>
                <a:lnTo>
                  <a:pt x="1175" y="2187"/>
                </a:lnTo>
                <a:lnTo>
                  <a:pt x="1173" y="2187"/>
                </a:lnTo>
                <a:lnTo>
                  <a:pt x="1173" y="2185"/>
                </a:lnTo>
                <a:lnTo>
                  <a:pt x="1173" y="2187"/>
                </a:lnTo>
                <a:lnTo>
                  <a:pt x="1173" y="2185"/>
                </a:lnTo>
                <a:lnTo>
                  <a:pt x="1172" y="2185"/>
                </a:lnTo>
                <a:lnTo>
                  <a:pt x="1170" y="2185"/>
                </a:lnTo>
                <a:lnTo>
                  <a:pt x="1168" y="2185"/>
                </a:lnTo>
                <a:lnTo>
                  <a:pt x="1167" y="2185"/>
                </a:lnTo>
                <a:lnTo>
                  <a:pt x="1165" y="2185"/>
                </a:lnTo>
                <a:lnTo>
                  <a:pt x="1163" y="2185"/>
                </a:lnTo>
                <a:lnTo>
                  <a:pt x="1163" y="2184"/>
                </a:lnTo>
                <a:lnTo>
                  <a:pt x="1162" y="2184"/>
                </a:lnTo>
                <a:lnTo>
                  <a:pt x="1162" y="2182"/>
                </a:lnTo>
                <a:lnTo>
                  <a:pt x="1162" y="2180"/>
                </a:lnTo>
                <a:lnTo>
                  <a:pt x="1163" y="2180"/>
                </a:lnTo>
                <a:lnTo>
                  <a:pt x="1163" y="2179"/>
                </a:lnTo>
                <a:lnTo>
                  <a:pt x="1165" y="2179"/>
                </a:lnTo>
                <a:lnTo>
                  <a:pt x="1163" y="2179"/>
                </a:lnTo>
                <a:lnTo>
                  <a:pt x="1163" y="2177"/>
                </a:lnTo>
                <a:lnTo>
                  <a:pt x="1165" y="2177"/>
                </a:lnTo>
                <a:lnTo>
                  <a:pt x="1165" y="2175"/>
                </a:lnTo>
                <a:lnTo>
                  <a:pt x="1163" y="2175"/>
                </a:lnTo>
                <a:lnTo>
                  <a:pt x="1163" y="2174"/>
                </a:lnTo>
                <a:lnTo>
                  <a:pt x="1165" y="2174"/>
                </a:lnTo>
                <a:lnTo>
                  <a:pt x="1165" y="2172"/>
                </a:lnTo>
                <a:lnTo>
                  <a:pt x="1165" y="2170"/>
                </a:lnTo>
                <a:lnTo>
                  <a:pt x="1163" y="2170"/>
                </a:lnTo>
                <a:lnTo>
                  <a:pt x="1163" y="2169"/>
                </a:lnTo>
                <a:lnTo>
                  <a:pt x="1163" y="2167"/>
                </a:lnTo>
                <a:lnTo>
                  <a:pt x="1163" y="2165"/>
                </a:lnTo>
                <a:lnTo>
                  <a:pt x="1163" y="2164"/>
                </a:lnTo>
                <a:lnTo>
                  <a:pt x="1162" y="2164"/>
                </a:lnTo>
                <a:lnTo>
                  <a:pt x="1163" y="2164"/>
                </a:lnTo>
                <a:lnTo>
                  <a:pt x="1162" y="2164"/>
                </a:lnTo>
                <a:lnTo>
                  <a:pt x="1162" y="2165"/>
                </a:lnTo>
                <a:lnTo>
                  <a:pt x="1162" y="2167"/>
                </a:lnTo>
                <a:lnTo>
                  <a:pt x="1162" y="2169"/>
                </a:lnTo>
                <a:lnTo>
                  <a:pt x="1162" y="2170"/>
                </a:lnTo>
                <a:lnTo>
                  <a:pt x="1162" y="2172"/>
                </a:lnTo>
                <a:lnTo>
                  <a:pt x="1162" y="2174"/>
                </a:lnTo>
                <a:lnTo>
                  <a:pt x="1162" y="2175"/>
                </a:lnTo>
                <a:lnTo>
                  <a:pt x="1160" y="2177"/>
                </a:lnTo>
                <a:lnTo>
                  <a:pt x="1160" y="2179"/>
                </a:lnTo>
                <a:lnTo>
                  <a:pt x="1158" y="2179"/>
                </a:lnTo>
                <a:lnTo>
                  <a:pt x="1158" y="2180"/>
                </a:lnTo>
                <a:lnTo>
                  <a:pt x="1157" y="2180"/>
                </a:lnTo>
                <a:lnTo>
                  <a:pt x="1155" y="2180"/>
                </a:lnTo>
                <a:lnTo>
                  <a:pt x="1155" y="2179"/>
                </a:lnTo>
                <a:lnTo>
                  <a:pt x="1153" y="2179"/>
                </a:lnTo>
                <a:lnTo>
                  <a:pt x="1152" y="2179"/>
                </a:lnTo>
                <a:lnTo>
                  <a:pt x="1150" y="2179"/>
                </a:lnTo>
                <a:lnTo>
                  <a:pt x="1150" y="2177"/>
                </a:lnTo>
                <a:lnTo>
                  <a:pt x="1148" y="2177"/>
                </a:lnTo>
                <a:lnTo>
                  <a:pt x="1147" y="2177"/>
                </a:lnTo>
                <a:lnTo>
                  <a:pt x="1145" y="2177"/>
                </a:lnTo>
                <a:lnTo>
                  <a:pt x="1145" y="2175"/>
                </a:lnTo>
                <a:lnTo>
                  <a:pt x="1143" y="2175"/>
                </a:lnTo>
                <a:lnTo>
                  <a:pt x="1143" y="2174"/>
                </a:lnTo>
                <a:lnTo>
                  <a:pt x="1145" y="2174"/>
                </a:lnTo>
                <a:lnTo>
                  <a:pt x="1145" y="2172"/>
                </a:lnTo>
                <a:lnTo>
                  <a:pt x="1147" y="2172"/>
                </a:lnTo>
                <a:lnTo>
                  <a:pt x="1148" y="2172"/>
                </a:lnTo>
                <a:lnTo>
                  <a:pt x="1148" y="2170"/>
                </a:lnTo>
                <a:lnTo>
                  <a:pt x="1150" y="2170"/>
                </a:lnTo>
                <a:lnTo>
                  <a:pt x="1150" y="2169"/>
                </a:lnTo>
                <a:lnTo>
                  <a:pt x="1150" y="2167"/>
                </a:lnTo>
                <a:lnTo>
                  <a:pt x="1152" y="2167"/>
                </a:lnTo>
                <a:lnTo>
                  <a:pt x="1152" y="2165"/>
                </a:lnTo>
                <a:lnTo>
                  <a:pt x="1152" y="2164"/>
                </a:lnTo>
                <a:lnTo>
                  <a:pt x="1150" y="2164"/>
                </a:lnTo>
                <a:lnTo>
                  <a:pt x="1148" y="2164"/>
                </a:lnTo>
                <a:lnTo>
                  <a:pt x="1148" y="2162"/>
                </a:lnTo>
                <a:lnTo>
                  <a:pt x="1150" y="2162"/>
                </a:lnTo>
                <a:lnTo>
                  <a:pt x="1150" y="2160"/>
                </a:lnTo>
                <a:lnTo>
                  <a:pt x="1148" y="2160"/>
                </a:lnTo>
                <a:lnTo>
                  <a:pt x="1148" y="2159"/>
                </a:lnTo>
                <a:lnTo>
                  <a:pt x="1147" y="2159"/>
                </a:lnTo>
                <a:lnTo>
                  <a:pt x="1148" y="2159"/>
                </a:lnTo>
                <a:lnTo>
                  <a:pt x="1148" y="2157"/>
                </a:lnTo>
                <a:lnTo>
                  <a:pt x="1150" y="2157"/>
                </a:lnTo>
                <a:lnTo>
                  <a:pt x="1152" y="2157"/>
                </a:lnTo>
                <a:lnTo>
                  <a:pt x="1152" y="2155"/>
                </a:lnTo>
                <a:lnTo>
                  <a:pt x="1150" y="2155"/>
                </a:lnTo>
                <a:lnTo>
                  <a:pt x="1150" y="2154"/>
                </a:lnTo>
                <a:lnTo>
                  <a:pt x="1152" y="2154"/>
                </a:lnTo>
                <a:lnTo>
                  <a:pt x="1152" y="2152"/>
                </a:lnTo>
                <a:lnTo>
                  <a:pt x="1150" y="2152"/>
                </a:lnTo>
                <a:lnTo>
                  <a:pt x="1150" y="2154"/>
                </a:lnTo>
                <a:lnTo>
                  <a:pt x="1150" y="2155"/>
                </a:lnTo>
                <a:lnTo>
                  <a:pt x="1148" y="2155"/>
                </a:lnTo>
                <a:lnTo>
                  <a:pt x="1147" y="2155"/>
                </a:lnTo>
                <a:lnTo>
                  <a:pt x="1147" y="2157"/>
                </a:lnTo>
                <a:lnTo>
                  <a:pt x="1147" y="2159"/>
                </a:lnTo>
                <a:lnTo>
                  <a:pt x="1147" y="2160"/>
                </a:lnTo>
                <a:lnTo>
                  <a:pt x="1147" y="2162"/>
                </a:lnTo>
                <a:lnTo>
                  <a:pt x="1145" y="2162"/>
                </a:lnTo>
                <a:lnTo>
                  <a:pt x="1147" y="2162"/>
                </a:lnTo>
                <a:lnTo>
                  <a:pt x="1145" y="2162"/>
                </a:lnTo>
                <a:lnTo>
                  <a:pt x="1145" y="2164"/>
                </a:lnTo>
                <a:lnTo>
                  <a:pt x="1147" y="2164"/>
                </a:lnTo>
                <a:lnTo>
                  <a:pt x="1147" y="2165"/>
                </a:lnTo>
                <a:lnTo>
                  <a:pt x="1147" y="2167"/>
                </a:lnTo>
                <a:lnTo>
                  <a:pt x="1145" y="2167"/>
                </a:lnTo>
                <a:lnTo>
                  <a:pt x="1143" y="2167"/>
                </a:lnTo>
                <a:lnTo>
                  <a:pt x="1143" y="2169"/>
                </a:lnTo>
                <a:lnTo>
                  <a:pt x="1142" y="2169"/>
                </a:lnTo>
                <a:lnTo>
                  <a:pt x="1142" y="2167"/>
                </a:lnTo>
                <a:lnTo>
                  <a:pt x="1140" y="2169"/>
                </a:lnTo>
                <a:lnTo>
                  <a:pt x="1138" y="2169"/>
                </a:lnTo>
                <a:lnTo>
                  <a:pt x="1137" y="2169"/>
                </a:lnTo>
                <a:lnTo>
                  <a:pt x="1135" y="2170"/>
                </a:lnTo>
                <a:lnTo>
                  <a:pt x="1135" y="2172"/>
                </a:lnTo>
                <a:lnTo>
                  <a:pt x="1133" y="2172"/>
                </a:lnTo>
                <a:lnTo>
                  <a:pt x="1132" y="2172"/>
                </a:lnTo>
                <a:lnTo>
                  <a:pt x="1130" y="2172"/>
                </a:lnTo>
                <a:lnTo>
                  <a:pt x="1128" y="2172"/>
                </a:lnTo>
                <a:lnTo>
                  <a:pt x="1127" y="2172"/>
                </a:lnTo>
                <a:lnTo>
                  <a:pt x="1127" y="2174"/>
                </a:lnTo>
                <a:lnTo>
                  <a:pt x="1127" y="2172"/>
                </a:lnTo>
                <a:lnTo>
                  <a:pt x="1127" y="2174"/>
                </a:lnTo>
                <a:lnTo>
                  <a:pt x="1125" y="2174"/>
                </a:lnTo>
                <a:lnTo>
                  <a:pt x="1123" y="2174"/>
                </a:lnTo>
                <a:lnTo>
                  <a:pt x="1122" y="2172"/>
                </a:lnTo>
                <a:lnTo>
                  <a:pt x="1122" y="2174"/>
                </a:lnTo>
                <a:lnTo>
                  <a:pt x="1120" y="2172"/>
                </a:lnTo>
                <a:lnTo>
                  <a:pt x="1122" y="2172"/>
                </a:lnTo>
                <a:lnTo>
                  <a:pt x="1122" y="2170"/>
                </a:lnTo>
                <a:lnTo>
                  <a:pt x="1122" y="2169"/>
                </a:lnTo>
                <a:lnTo>
                  <a:pt x="1123" y="2169"/>
                </a:lnTo>
                <a:lnTo>
                  <a:pt x="1123" y="2167"/>
                </a:lnTo>
                <a:lnTo>
                  <a:pt x="1122" y="2167"/>
                </a:lnTo>
                <a:lnTo>
                  <a:pt x="1122" y="2165"/>
                </a:lnTo>
                <a:lnTo>
                  <a:pt x="1122" y="2164"/>
                </a:lnTo>
                <a:lnTo>
                  <a:pt x="1123" y="2164"/>
                </a:lnTo>
                <a:lnTo>
                  <a:pt x="1125" y="2164"/>
                </a:lnTo>
                <a:lnTo>
                  <a:pt x="1127" y="2164"/>
                </a:lnTo>
                <a:lnTo>
                  <a:pt x="1128" y="2164"/>
                </a:lnTo>
                <a:lnTo>
                  <a:pt x="1130" y="2164"/>
                </a:lnTo>
                <a:lnTo>
                  <a:pt x="1130" y="2162"/>
                </a:lnTo>
                <a:lnTo>
                  <a:pt x="1132" y="2162"/>
                </a:lnTo>
                <a:lnTo>
                  <a:pt x="1132" y="2160"/>
                </a:lnTo>
                <a:lnTo>
                  <a:pt x="1130" y="2160"/>
                </a:lnTo>
                <a:lnTo>
                  <a:pt x="1130" y="2159"/>
                </a:lnTo>
                <a:lnTo>
                  <a:pt x="1132" y="2159"/>
                </a:lnTo>
                <a:lnTo>
                  <a:pt x="1132" y="2157"/>
                </a:lnTo>
                <a:lnTo>
                  <a:pt x="1130" y="2157"/>
                </a:lnTo>
                <a:lnTo>
                  <a:pt x="1128" y="2157"/>
                </a:lnTo>
                <a:lnTo>
                  <a:pt x="1127" y="2157"/>
                </a:lnTo>
                <a:lnTo>
                  <a:pt x="1125" y="2157"/>
                </a:lnTo>
                <a:lnTo>
                  <a:pt x="1123" y="2157"/>
                </a:lnTo>
                <a:lnTo>
                  <a:pt x="1122" y="2157"/>
                </a:lnTo>
                <a:lnTo>
                  <a:pt x="1120" y="2157"/>
                </a:lnTo>
                <a:lnTo>
                  <a:pt x="1118" y="2157"/>
                </a:lnTo>
                <a:lnTo>
                  <a:pt x="1117" y="2157"/>
                </a:lnTo>
                <a:lnTo>
                  <a:pt x="1117" y="2159"/>
                </a:lnTo>
                <a:lnTo>
                  <a:pt x="1115" y="2159"/>
                </a:lnTo>
                <a:lnTo>
                  <a:pt x="1115" y="2157"/>
                </a:lnTo>
                <a:lnTo>
                  <a:pt x="1115" y="2159"/>
                </a:lnTo>
                <a:lnTo>
                  <a:pt x="1113" y="2159"/>
                </a:lnTo>
                <a:lnTo>
                  <a:pt x="1113" y="2157"/>
                </a:lnTo>
                <a:lnTo>
                  <a:pt x="1112" y="2157"/>
                </a:lnTo>
                <a:lnTo>
                  <a:pt x="1113" y="2157"/>
                </a:lnTo>
                <a:lnTo>
                  <a:pt x="1112" y="2157"/>
                </a:lnTo>
                <a:lnTo>
                  <a:pt x="1112" y="2155"/>
                </a:lnTo>
                <a:lnTo>
                  <a:pt x="1113" y="2155"/>
                </a:lnTo>
                <a:lnTo>
                  <a:pt x="1113" y="2154"/>
                </a:lnTo>
                <a:lnTo>
                  <a:pt x="1113" y="2152"/>
                </a:lnTo>
                <a:lnTo>
                  <a:pt x="1115" y="2152"/>
                </a:lnTo>
                <a:lnTo>
                  <a:pt x="1115" y="2150"/>
                </a:lnTo>
                <a:lnTo>
                  <a:pt x="1115" y="2152"/>
                </a:lnTo>
                <a:lnTo>
                  <a:pt x="1117" y="2150"/>
                </a:lnTo>
                <a:lnTo>
                  <a:pt x="1117" y="2149"/>
                </a:lnTo>
                <a:lnTo>
                  <a:pt x="1115" y="2149"/>
                </a:lnTo>
                <a:lnTo>
                  <a:pt x="1115" y="2147"/>
                </a:lnTo>
                <a:lnTo>
                  <a:pt x="1115" y="2145"/>
                </a:lnTo>
                <a:lnTo>
                  <a:pt x="1117" y="2145"/>
                </a:lnTo>
                <a:lnTo>
                  <a:pt x="1118" y="2145"/>
                </a:lnTo>
                <a:lnTo>
                  <a:pt x="1120" y="2145"/>
                </a:lnTo>
                <a:lnTo>
                  <a:pt x="1120" y="2144"/>
                </a:lnTo>
                <a:lnTo>
                  <a:pt x="1118" y="2144"/>
                </a:lnTo>
                <a:lnTo>
                  <a:pt x="1117" y="2144"/>
                </a:lnTo>
                <a:lnTo>
                  <a:pt x="1115" y="2144"/>
                </a:lnTo>
                <a:lnTo>
                  <a:pt x="1113" y="2145"/>
                </a:lnTo>
                <a:lnTo>
                  <a:pt x="1112" y="2145"/>
                </a:lnTo>
                <a:lnTo>
                  <a:pt x="1112" y="2147"/>
                </a:lnTo>
                <a:lnTo>
                  <a:pt x="1110" y="2147"/>
                </a:lnTo>
                <a:lnTo>
                  <a:pt x="1110" y="2145"/>
                </a:lnTo>
                <a:lnTo>
                  <a:pt x="1108" y="2145"/>
                </a:lnTo>
                <a:lnTo>
                  <a:pt x="1107" y="2145"/>
                </a:lnTo>
                <a:lnTo>
                  <a:pt x="1105" y="2145"/>
                </a:lnTo>
                <a:lnTo>
                  <a:pt x="1105" y="2144"/>
                </a:lnTo>
                <a:lnTo>
                  <a:pt x="1103" y="2144"/>
                </a:lnTo>
                <a:lnTo>
                  <a:pt x="1105" y="2144"/>
                </a:lnTo>
                <a:lnTo>
                  <a:pt x="1105" y="2142"/>
                </a:lnTo>
                <a:lnTo>
                  <a:pt x="1107" y="2144"/>
                </a:lnTo>
                <a:lnTo>
                  <a:pt x="1107" y="2142"/>
                </a:lnTo>
                <a:lnTo>
                  <a:pt x="1108" y="2142"/>
                </a:lnTo>
                <a:lnTo>
                  <a:pt x="1108" y="2140"/>
                </a:lnTo>
                <a:lnTo>
                  <a:pt x="1107" y="2140"/>
                </a:lnTo>
                <a:lnTo>
                  <a:pt x="1105" y="2139"/>
                </a:lnTo>
                <a:lnTo>
                  <a:pt x="1103" y="2139"/>
                </a:lnTo>
                <a:lnTo>
                  <a:pt x="1103" y="2137"/>
                </a:lnTo>
                <a:lnTo>
                  <a:pt x="1102" y="2137"/>
                </a:lnTo>
                <a:lnTo>
                  <a:pt x="1102" y="2135"/>
                </a:lnTo>
                <a:lnTo>
                  <a:pt x="1102" y="2134"/>
                </a:lnTo>
                <a:lnTo>
                  <a:pt x="1103" y="2134"/>
                </a:lnTo>
                <a:lnTo>
                  <a:pt x="1105" y="2134"/>
                </a:lnTo>
                <a:lnTo>
                  <a:pt x="1107" y="2134"/>
                </a:lnTo>
                <a:lnTo>
                  <a:pt x="1107" y="2132"/>
                </a:lnTo>
                <a:lnTo>
                  <a:pt x="1108" y="2130"/>
                </a:lnTo>
                <a:lnTo>
                  <a:pt x="1110" y="2130"/>
                </a:lnTo>
                <a:lnTo>
                  <a:pt x="1112" y="2130"/>
                </a:lnTo>
                <a:lnTo>
                  <a:pt x="1112" y="2132"/>
                </a:lnTo>
                <a:lnTo>
                  <a:pt x="1113" y="2134"/>
                </a:lnTo>
                <a:lnTo>
                  <a:pt x="1115" y="2134"/>
                </a:lnTo>
                <a:lnTo>
                  <a:pt x="1115" y="2135"/>
                </a:lnTo>
                <a:lnTo>
                  <a:pt x="1117" y="2135"/>
                </a:lnTo>
                <a:lnTo>
                  <a:pt x="1118" y="2135"/>
                </a:lnTo>
                <a:lnTo>
                  <a:pt x="1118" y="2137"/>
                </a:lnTo>
                <a:lnTo>
                  <a:pt x="1120" y="2137"/>
                </a:lnTo>
                <a:lnTo>
                  <a:pt x="1122" y="2135"/>
                </a:lnTo>
                <a:lnTo>
                  <a:pt x="1120" y="2135"/>
                </a:lnTo>
                <a:lnTo>
                  <a:pt x="1122" y="2135"/>
                </a:lnTo>
                <a:lnTo>
                  <a:pt x="1122" y="2134"/>
                </a:lnTo>
                <a:lnTo>
                  <a:pt x="1123" y="2134"/>
                </a:lnTo>
                <a:lnTo>
                  <a:pt x="1125" y="2134"/>
                </a:lnTo>
                <a:lnTo>
                  <a:pt x="1125" y="2135"/>
                </a:lnTo>
                <a:lnTo>
                  <a:pt x="1127" y="2135"/>
                </a:lnTo>
                <a:lnTo>
                  <a:pt x="1128" y="2135"/>
                </a:lnTo>
                <a:lnTo>
                  <a:pt x="1128" y="2137"/>
                </a:lnTo>
                <a:lnTo>
                  <a:pt x="1130" y="2137"/>
                </a:lnTo>
                <a:lnTo>
                  <a:pt x="1132" y="2135"/>
                </a:lnTo>
                <a:lnTo>
                  <a:pt x="1133" y="2135"/>
                </a:lnTo>
                <a:lnTo>
                  <a:pt x="1133" y="2134"/>
                </a:lnTo>
                <a:lnTo>
                  <a:pt x="1133" y="2135"/>
                </a:lnTo>
                <a:lnTo>
                  <a:pt x="1133" y="2134"/>
                </a:lnTo>
                <a:lnTo>
                  <a:pt x="1135" y="2134"/>
                </a:lnTo>
                <a:lnTo>
                  <a:pt x="1135" y="2132"/>
                </a:lnTo>
                <a:lnTo>
                  <a:pt x="1133" y="2132"/>
                </a:lnTo>
                <a:lnTo>
                  <a:pt x="1133" y="2134"/>
                </a:lnTo>
                <a:lnTo>
                  <a:pt x="1132" y="2134"/>
                </a:lnTo>
                <a:lnTo>
                  <a:pt x="1130" y="2134"/>
                </a:lnTo>
                <a:lnTo>
                  <a:pt x="1128" y="2134"/>
                </a:lnTo>
                <a:lnTo>
                  <a:pt x="1127" y="2134"/>
                </a:lnTo>
                <a:lnTo>
                  <a:pt x="1127" y="2132"/>
                </a:lnTo>
                <a:lnTo>
                  <a:pt x="1125" y="2132"/>
                </a:lnTo>
                <a:lnTo>
                  <a:pt x="1123" y="2132"/>
                </a:lnTo>
                <a:lnTo>
                  <a:pt x="1122" y="2132"/>
                </a:lnTo>
                <a:lnTo>
                  <a:pt x="1120" y="2132"/>
                </a:lnTo>
                <a:lnTo>
                  <a:pt x="1118" y="2132"/>
                </a:lnTo>
                <a:lnTo>
                  <a:pt x="1118" y="2130"/>
                </a:lnTo>
                <a:lnTo>
                  <a:pt x="1117" y="2130"/>
                </a:lnTo>
                <a:lnTo>
                  <a:pt x="1117" y="2129"/>
                </a:lnTo>
                <a:lnTo>
                  <a:pt x="1117" y="2127"/>
                </a:lnTo>
                <a:lnTo>
                  <a:pt x="1115" y="2127"/>
                </a:lnTo>
                <a:lnTo>
                  <a:pt x="1115" y="2125"/>
                </a:lnTo>
                <a:lnTo>
                  <a:pt x="1115" y="2124"/>
                </a:lnTo>
                <a:lnTo>
                  <a:pt x="1115" y="2122"/>
                </a:lnTo>
                <a:lnTo>
                  <a:pt x="1115" y="2120"/>
                </a:lnTo>
                <a:lnTo>
                  <a:pt x="1113" y="2120"/>
                </a:lnTo>
                <a:lnTo>
                  <a:pt x="1113" y="2122"/>
                </a:lnTo>
                <a:lnTo>
                  <a:pt x="1113" y="2120"/>
                </a:lnTo>
                <a:lnTo>
                  <a:pt x="1112" y="2120"/>
                </a:lnTo>
                <a:lnTo>
                  <a:pt x="1113" y="2120"/>
                </a:lnTo>
                <a:lnTo>
                  <a:pt x="1112" y="2120"/>
                </a:lnTo>
                <a:lnTo>
                  <a:pt x="1113" y="2120"/>
                </a:lnTo>
                <a:lnTo>
                  <a:pt x="1112" y="2120"/>
                </a:lnTo>
                <a:lnTo>
                  <a:pt x="1113" y="2119"/>
                </a:lnTo>
                <a:lnTo>
                  <a:pt x="1112" y="2119"/>
                </a:lnTo>
                <a:lnTo>
                  <a:pt x="1112" y="2120"/>
                </a:lnTo>
                <a:lnTo>
                  <a:pt x="1110" y="2120"/>
                </a:lnTo>
                <a:lnTo>
                  <a:pt x="1110" y="2119"/>
                </a:lnTo>
                <a:lnTo>
                  <a:pt x="1108" y="2119"/>
                </a:lnTo>
                <a:lnTo>
                  <a:pt x="1110" y="2119"/>
                </a:lnTo>
                <a:lnTo>
                  <a:pt x="1110" y="2120"/>
                </a:lnTo>
                <a:lnTo>
                  <a:pt x="1108" y="2120"/>
                </a:lnTo>
                <a:lnTo>
                  <a:pt x="1110" y="2120"/>
                </a:lnTo>
                <a:lnTo>
                  <a:pt x="1108" y="2120"/>
                </a:lnTo>
                <a:lnTo>
                  <a:pt x="1108" y="2119"/>
                </a:lnTo>
                <a:lnTo>
                  <a:pt x="1108" y="2117"/>
                </a:lnTo>
                <a:lnTo>
                  <a:pt x="1110" y="2117"/>
                </a:lnTo>
                <a:lnTo>
                  <a:pt x="1110" y="2119"/>
                </a:lnTo>
                <a:lnTo>
                  <a:pt x="1110" y="2117"/>
                </a:lnTo>
                <a:lnTo>
                  <a:pt x="1112" y="2117"/>
                </a:lnTo>
                <a:lnTo>
                  <a:pt x="1112" y="2115"/>
                </a:lnTo>
                <a:lnTo>
                  <a:pt x="1112" y="2114"/>
                </a:lnTo>
                <a:lnTo>
                  <a:pt x="1110" y="2112"/>
                </a:lnTo>
                <a:lnTo>
                  <a:pt x="1110" y="2114"/>
                </a:lnTo>
                <a:lnTo>
                  <a:pt x="1110" y="2112"/>
                </a:lnTo>
                <a:lnTo>
                  <a:pt x="1108" y="2112"/>
                </a:lnTo>
                <a:lnTo>
                  <a:pt x="1107" y="2112"/>
                </a:lnTo>
                <a:lnTo>
                  <a:pt x="1107" y="2114"/>
                </a:lnTo>
                <a:lnTo>
                  <a:pt x="1105" y="2114"/>
                </a:lnTo>
                <a:lnTo>
                  <a:pt x="1105" y="2112"/>
                </a:lnTo>
                <a:lnTo>
                  <a:pt x="1103" y="2112"/>
                </a:lnTo>
                <a:lnTo>
                  <a:pt x="1102" y="2112"/>
                </a:lnTo>
                <a:lnTo>
                  <a:pt x="1100" y="2112"/>
                </a:lnTo>
                <a:lnTo>
                  <a:pt x="1100" y="2110"/>
                </a:lnTo>
                <a:lnTo>
                  <a:pt x="1100" y="2109"/>
                </a:lnTo>
                <a:lnTo>
                  <a:pt x="1100" y="2107"/>
                </a:lnTo>
                <a:lnTo>
                  <a:pt x="1098" y="2107"/>
                </a:lnTo>
                <a:lnTo>
                  <a:pt x="1098" y="2105"/>
                </a:lnTo>
                <a:lnTo>
                  <a:pt x="1097" y="2105"/>
                </a:lnTo>
                <a:lnTo>
                  <a:pt x="1098" y="2105"/>
                </a:lnTo>
                <a:lnTo>
                  <a:pt x="1097" y="2105"/>
                </a:lnTo>
                <a:lnTo>
                  <a:pt x="1097" y="2104"/>
                </a:lnTo>
                <a:lnTo>
                  <a:pt x="1098" y="2104"/>
                </a:lnTo>
                <a:lnTo>
                  <a:pt x="1098" y="2105"/>
                </a:lnTo>
                <a:lnTo>
                  <a:pt x="1098" y="2104"/>
                </a:lnTo>
                <a:lnTo>
                  <a:pt x="1100" y="2104"/>
                </a:lnTo>
                <a:lnTo>
                  <a:pt x="1100" y="2105"/>
                </a:lnTo>
                <a:lnTo>
                  <a:pt x="1102" y="2105"/>
                </a:lnTo>
                <a:lnTo>
                  <a:pt x="1103" y="2105"/>
                </a:lnTo>
                <a:lnTo>
                  <a:pt x="1103" y="2107"/>
                </a:lnTo>
                <a:lnTo>
                  <a:pt x="1103" y="2109"/>
                </a:lnTo>
                <a:lnTo>
                  <a:pt x="1105" y="2109"/>
                </a:lnTo>
                <a:lnTo>
                  <a:pt x="1105" y="2107"/>
                </a:lnTo>
                <a:lnTo>
                  <a:pt x="1105" y="2105"/>
                </a:lnTo>
                <a:lnTo>
                  <a:pt x="1105" y="2107"/>
                </a:lnTo>
                <a:lnTo>
                  <a:pt x="1107" y="2107"/>
                </a:lnTo>
                <a:lnTo>
                  <a:pt x="1107" y="2105"/>
                </a:lnTo>
                <a:lnTo>
                  <a:pt x="1107" y="2104"/>
                </a:lnTo>
                <a:lnTo>
                  <a:pt x="1105" y="2104"/>
                </a:lnTo>
                <a:lnTo>
                  <a:pt x="1107" y="2104"/>
                </a:lnTo>
                <a:lnTo>
                  <a:pt x="1107" y="2102"/>
                </a:lnTo>
                <a:lnTo>
                  <a:pt x="1107" y="2104"/>
                </a:lnTo>
                <a:lnTo>
                  <a:pt x="1107" y="2102"/>
                </a:lnTo>
                <a:lnTo>
                  <a:pt x="1108" y="2102"/>
                </a:lnTo>
                <a:lnTo>
                  <a:pt x="1110" y="2102"/>
                </a:lnTo>
                <a:lnTo>
                  <a:pt x="1110" y="2104"/>
                </a:lnTo>
                <a:lnTo>
                  <a:pt x="1110" y="2105"/>
                </a:lnTo>
                <a:lnTo>
                  <a:pt x="1108" y="2105"/>
                </a:lnTo>
                <a:lnTo>
                  <a:pt x="1107" y="2105"/>
                </a:lnTo>
                <a:lnTo>
                  <a:pt x="1108" y="2105"/>
                </a:lnTo>
                <a:lnTo>
                  <a:pt x="1108" y="2107"/>
                </a:lnTo>
                <a:lnTo>
                  <a:pt x="1110" y="2107"/>
                </a:lnTo>
                <a:lnTo>
                  <a:pt x="1110" y="2105"/>
                </a:lnTo>
                <a:lnTo>
                  <a:pt x="1110" y="2107"/>
                </a:lnTo>
                <a:lnTo>
                  <a:pt x="1112" y="2107"/>
                </a:lnTo>
                <a:lnTo>
                  <a:pt x="1113" y="2107"/>
                </a:lnTo>
                <a:lnTo>
                  <a:pt x="1112" y="2107"/>
                </a:lnTo>
                <a:lnTo>
                  <a:pt x="1112" y="2105"/>
                </a:lnTo>
                <a:lnTo>
                  <a:pt x="1112" y="2104"/>
                </a:lnTo>
                <a:lnTo>
                  <a:pt x="1113" y="2104"/>
                </a:lnTo>
                <a:lnTo>
                  <a:pt x="1113" y="2105"/>
                </a:lnTo>
                <a:lnTo>
                  <a:pt x="1113" y="2104"/>
                </a:lnTo>
                <a:lnTo>
                  <a:pt x="1113" y="2102"/>
                </a:lnTo>
                <a:lnTo>
                  <a:pt x="1113" y="2104"/>
                </a:lnTo>
                <a:lnTo>
                  <a:pt x="1113" y="2105"/>
                </a:lnTo>
                <a:lnTo>
                  <a:pt x="1115" y="2105"/>
                </a:lnTo>
                <a:lnTo>
                  <a:pt x="1115" y="2104"/>
                </a:lnTo>
                <a:lnTo>
                  <a:pt x="1113" y="2104"/>
                </a:lnTo>
                <a:lnTo>
                  <a:pt x="1115" y="2104"/>
                </a:lnTo>
                <a:lnTo>
                  <a:pt x="1115" y="2102"/>
                </a:lnTo>
                <a:lnTo>
                  <a:pt x="1117" y="2102"/>
                </a:lnTo>
                <a:lnTo>
                  <a:pt x="1115" y="2102"/>
                </a:lnTo>
                <a:lnTo>
                  <a:pt x="1115" y="2100"/>
                </a:lnTo>
                <a:lnTo>
                  <a:pt x="1113" y="2100"/>
                </a:lnTo>
                <a:lnTo>
                  <a:pt x="1113" y="2099"/>
                </a:lnTo>
                <a:lnTo>
                  <a:pt x="1112" y="2099"/>
                </a:lnTo>
                <a:lnTo>
                  <a:pt x="1110" y="2099"/>
                </a:lnTo>
                <a:lnTo>
                  <a:pt x="1108" y="2099"/>
                </a:lnTo>
                <a:lnTo>
                  <a:pt x="1107" y="2099"/>
                </a:lnTo>
                <a:lnTo>
                  <a:pt x="1105" y="2099"/>
                </a:lnTo>
                <a:lnTo>
                  <a:pt x="1105" y="2097"/>
                </a:lnTo>
                <a:lnTo>
                  <a:pt x="1105" y="2099"/>
                </a:lnTo>
                <a:lnTo>
                  <a:pt x="1103" y="2099"/>
                </a:lnTo>
                <a:lnTo>
                  <a:pt x="1103" y="2097"/>
                </a:lnTo>
                <a:lnTo>
                  <a:pt x="1102" y="2097"/>
                </a:lnTo>
                <a:lnTo>
                  <a:pt x="1102" y="2095"/>
                </a:lnTo>
                <a:lnTo>
                  <a:pt x="1103" y="2095"/>
                </a:lnTo>
                <a:lnTo>
                  <a:pt x="1103" y="2094"/>
                </a:lnTo>
                <a:lnTo>
                  <a:pt x="1103" y="2092"/>
                </a:lnTo>
                <a:lnTo>
                  <a:pt x="1103" y="2090"/>
                </a:lnTo>
                <a:lnTo>
                  <a:pt x="1103" y="2089"/>
                </a:lnTo>
                <a:lnTo>
                  <a:pt x="1103" y="2087"/>
                </a:lnTo>
                <a:lnTo>
                  <a:pt x="1102" y="2087"/>
                </a:lnTo>
                <a:lnTo>
                  <a:pt x="1102" y="2085"/>
                </a:lnTo>
                <a:lnTo>
                  <a:pt x="1102" y="2087"/>
                </a:lnTo>
                <a:lnTo>
                  <a:pt x="1100" y="2087"/>
                </a:lnTo>
                <a:lnTo>
                  <a:pt x="1100" y="2085"/>
                </a:lnTo>
                <a:lnTo>
                  <a:pt x="1102" y="2085"/>
                </a:lnTo>
                <a:lnTo>
                  <a:pt x="1102" y="2084"/>
                </a:lnTo>
                <a:lnTo>
                  <a:pt x="1103" y="2082"/>
                </a:lnTo>
                <a:lnTo>
                  <a:pt x="1102" y="2082"/>
                </a:lnTo>
                <a:lnTo>
                  <a:pt x="1103" y="2082"/>
                </a:lnTo>
                <a:lnTo>
                  <a:pt x="1105" y="2082"/>
                </a:lnTo>
                <a:lnTo>
                  <a:pt x="1105" y="2080"/>
                </a:lnTo>
                <a:lnTo>
                  <a:pt x="1103" y="2080"/>
                </a:lnTo>
                <a:lnTo>
                  <a:pt x="1102" y="2080"/>
                </a:lnTo>
                <a:lnTo>
                  <a:pt x="1100" y="2080"/>
                </a:lnTo>
                <a:lnTo>
                  <a:pt x="1100" y="2082"/>
                </a:lnTo>
                <a:lnTo>
                  <a:pt x="1098" y="2082"/>
                </a:lnTo>
                <a:lnTo>
                  <a:pt x="1098" y="2084"/>
                </a:lnTo>
                <a:lnTo>
                  <a:pt x="1097" y="2084"/>
                </a:lnTo>
                <a:lnTo>
                  <a:pt x="1097" y="2085"/>
                </a:lnTo>
                <a:lnTo>
                  <a:pt x="1097" y="2087"/>
                </a:lnTo>
                <a:lnTo>
                  <a:pt x="1095" y="2087"/>
                </a:lnTo>
                <a:lnTo>
                  <a:pt x="1095" y="2085"/>
                </a:lnTo>
                <a:lnTo>
                  <a:pt x="1093" y="2085"/>
                </a:lnTo>
                <a:lnTo>
                  <a:pt x="1093" y="2084"/>
                </a:lnTo>
                <a:lnTo>
                  <a:pt x="1092" y="2084"/>
                </a:lnTo>
                <a:lnTo>
                  <a:pt x="1092" y="2082"/>
                </a:lnTo>
                <a:lnTo>
                  <a:pt x="1092" y="2080"/>
                </a:lnTo>
                <a:lnTo>
                  <a:pt x="1090" y="2080"/>
                </a:lnTo>
                <a:lnTo>
                  <a:pt x="1092" y="2080"/>
                </a:lnTo>
                <a:lnTo>
                  <a:pt x="1090" y="2080"/>
                </a:lnTo>
                <a:lnTo>
                  <a:pt x="1090" y="2082"/>
                </a:lnTo>
                <a:lnTo>
                  <a:pt x="1088" y="2082"/>
                </a:lnTo>
                <a:lnTo>
                  <a:pt x="1088" y="2080"/>
                </a:lnTo>
                <a:lnTo>
                  <a:pt x="1087" y="2080"/>
                </a:lnTo>
                <a:lnTo>
                  <a:pt x="1088" y="2080"/>
                </a:lnTo>
                <a:lnTo>
                  <a:pt x="1087" y="2080"/>
                </a:lnTo>
                <a:lnTo>
                  <a:pt x="1087" y="2082"/>
                </a:lnTo>
                <a:lnTo>
                  <a:pt x="1087" y="2080"/>
                </a:lnTo>
                <a:lnTo>
                  <a:pt x="1085" y="2080"/>
                </a:lnTo>
                <a:lnTo>
                  <a:pt x="1085" y="2078"/>
                </a:lnTo>
                <a:lnTo>
                  <a:pt x="1085" y="2080"/>
                </a:lnTo>
                <a:lnTo>
                  <a:pt x="1085" y="2078"/>
                </a:lnTo>
                <a:lnTo>
                  <a:pt x="1085" y="2080"/>
                </a:lnTo>
                <a:lnTo>
                  <a:pt x="1083" y="2078"/>
                </a:lnTo>
                <a:lnTo>
                  <a:pt x="1082" y="2078"/>
                </a:lnTo>
                <a:lnTo>
                  <a:pt x="1080" y="2078"/>
                </a:lnTo>
                <a:lnTo>
                  <a:pt x="1080" y="2077"/>
                </a:lnTo>
                <a:lnTo>
                  <a:pt x="1082" y="2077"/>
                </a:lnTo>
                <a:lnTo>
                  <a:pt x="1082" y="2075"/>
                </a:lnTo>
                <a:lnTo>
                  <a:pt x="1080" y="2075"/>
                </a:lnTo>
                <a:lnTo>
                  <a:pt x="1080" y="2073"/>
                </a:lnTo>
                <a:lnTo>
                  <a:pt x="1078" y="2073"/>
                </a:lnTo>
                <a:lnTo>
                  <a:pt x="1078" y="2072"/>
                </a:lnTo>
                <a:lnTo>
                  <a:pt x="1080" y="2072"/>
                </a:lnTo>
                <a:lnTo>
                  <a:pt x="1080" y="2070"/>
                </a:lnTo>
                <a:lnTo>
                  <a:pt x="1080" y="2068"/>
                </a:lnTo>
                <a:lnTo>
                  <a:pt x="1082" y="2068"/>
                </a:lnTo>
                <a:lnTo>
                  <a:pt x="1082" y="2067"/>
                </a:lnTo>
                <a:lnTo>
                  <a:pt x="1082" y="2068"/>
                </a:lnTo>
                <a:lnTo>
                  <a:pt x="1082" y="2067"/>
                </a:lnTo>
                <a:lnTo>
                  <a:pt x="1083" y="2067"/>
                </a:lnTo>
                <a:lnTo>
                  <a:pt x="1083" y="2065"/>
                </a:lnTo>
                <a:lnTo>
                  <a:pt x="1085" y="2065"/>
                </a:lnTo>
                <a:lnTo>
                  <a:pt x="1087" y="2065"/>
                </a:lnTo>
                <a:lnTo>
                  <a:pt x="1087" y="2063"/>
                </a:lnTo>
                <a:lnTo>
                  <a:pt x="1088" y="2063"/>
                </a:lnTo>
                <a:lnTo>
                  <a:pt x="1087" y="2062"/>
                </a:lnTo>
                <a:lnTo>
                  <a:pt x="1088" y="2062"/>
                </a:lnTo>
                <a:lnTo>
                  <a:pt x="1087" y="2062"/>
                </a:lnTo>
                <a:lnTo>
                  <a:pt x="1085" y="2062"/>
                </a:lnTo>
                <a:lnTo>
                  <a:pt x="1085" y="2060"/>
                </a:lnTo>
                <a:lnTo>
                  <a:pt x="1083" y="2060"/>
                </a:lnTo>
                <a:lnTo>
                  <a:pt x="1082" y="2060"/>
                </a:lnTo>
                <a:lnTo>
                  <a:pt x="1082" y="2058"/>
                </a:lnTo>
                <a:lnTo>
                  <a:pt x="1082" y="2057"/>
                </a:lnTo>
                <a:lnTo>
                  <a:pt x="1082" y="2055"/>
                </a:lnTo>
                <a:lnTo>
                  <a:pt x="1080" y="2055"/>
                </a:lnTo>
                <a:lnTo>
                  <a:pt x="1082" y="2055"/>
                </a:lnTo>
                <a:lnTo>
                  <a:pt x="1082" y="2053"/>
                </a:lnTo>
                <a:lnTo>
                  <a:pt x="1080" y="2053"/>
                </a:lnTo>
                <a:lnTo>
                  <a:pt x="1080" y="2052"/>
                </a:lnTo>
                <a:lnTo>
                  <a:pt x="1080" y="2050"/>
                </a:lnTo>
                <a:lnTo>
                  <a:pt x="1080" y="2052"/>
                </a:lnTo>
                <a:lnTo>
                  <a:pt x="1078" y="2052"/>
                </a:lnTo>
                <a:lnTo>
                  <a:pt x="1077" y="2052"/>
                </a:lnTo>
                <a:lnTo>
                  <a:pt x="1077" y="2050"/>
                </a:lnTo>
                <a:lnTo>
                  <a:pt x="1077" y="2048"/>
                </a:lnTo>
                <a:lnTo>
                  <a:pt x="1077" y="2047"/>
                </a:lnTo>
                <a:lnTo>
                  <a:pt x="1077" y="2045"/>
                </a:lnTo>
                <a:lnTo>
                  <a:pt x="1075" y="2045"/>
                </a:lnTo>
                <a:lnTo>
                  <a:pt x="1075" y="2043"/>
                </a:lnTo>
                <a:lnTo>
                  <a:pt x="1075" y="2042"/>
                </a:lnTo>
                <a:lnTo>
                  <a:pt x="1075" y="2043"/>
                </a:lnTo>
                <a:lnTo>
                  <a:pt x="1075" y="2042"/>
                </a:lnTo>
                <a:lnTo>
                  <a:pt x="1075" y="2040"/>
                </a:lnTo>
                <a:lnTo>
                  <a:pt x="1075" y="2038"/>
                </a:lnTo>
                <a:lnTo>
                  <a:pt x="1075" y="2037"/>
                </a:lnTo>
                <a:lnTo>
                  <a:pt x="1073" y="2037"/>
                </a:lnTo>
                <a:lnTo>
                  <a:pt x="1073" y="2035"/>
                </a:lnTo>
                <a:lnTo>
                  <a:pt x="1075" y="2035"/>
                </a:lnTo>
                <a:lnTo>
                  <a:pt x="1075" y="2033"/>
                </a:lnTo>
                <a:lnTo>
                  <a:pt x="1077" y="2033"/>
                </a:lnTo>
                <a:lnTo>
                  <a:pt x="1078" y="2033"/>
                </a:lnTo>
                <a:lnTo>
                  <a:pt x="1078" y="2032"/>
                </a:lnTo>
                <a:lnTo>
                  <a:pt x="1080" y="2032"/>
                </a:lnTo>
                <a:lnTo>
                  <a:pt x="1080" y="2030"/>
                </a:lnTo>
                <a:lnTo>
                  <a:pt x="1078" y="2030"/>
                </a:lnTo>
                <a:lnTo>
                  <a:pt x="1078" y="2028"/>
                </a:lnTo>
                <a:lnTo>
                  <a:pt x="1078" y="2027"/>
                </a:lnTo>
                <a:lnTo>
                  <a:pt x="1077" y="2027"/>
                </a:lnTo>
                <a:lnTo>
                  <a:pt x="1078" y="2027"/>
                </a:lnTo>
                <a:lnTo>
                  <a:pt x="1078" y="2025"/>
                </a:lnTo>
                <a:lnTo>
                  <a:pt x="1078" y="2027"/>
                </a:lnTo>
                <a:lnTo>
                  <a:pt x="1080" y="2027"/>
                </a:lnTo>
                <a:lnTo>
                  <a:pt x="1082" y="2027"/>
                </a:lnTo>
                <a:lnTo>
                  <a:pt x="1080" y="2025"/>
                </a:lnTo>
                <a:lnTo>
                  <a:pt x="1082" y="2025"/>
                </a:lnTo>
                <a:lnTo>
                  <a:pt x="1082" y="2023"/>
                </a:lnTo>
                <a:lnTo>
                  <a:pt x="1080" y="2023"/>
                </a:lnTo>
                <a:lnTo>
                  <a:pt x="1082" y="2023"/>
                </a:lnTo>
                <a:lnTo>
                  <a:pt x="1082" y="2022"/>
                </a:lnTo>
                <a:lnTo>
                  <a:pt x="1082" y="2020"/>
                </a:lnTo>
                <a:lnTo>
                  <a:pt x="1082" y="2018"/>
                </a:lnTo>
                <a:lnTo>
                  <a:pt x="1082" y="2017"/>
                </a:lnTo>
                <a:lnTo>
                  <a:pt x="1082" y="2015"/>
                </a:lnTo>
                <a:lnTo>
                  <a:pt x="1080" y="2015"/>
                </a:lnTo>
                <a:lnTo>
                  <a:pt x="1080" y="2013"/>
                </a:lnTo>
                <a:lnTo>
                  <a:pt x="1080" y="2012"/>
                </a:lnTo>
                <a:lnTo>
                  <a:pt x="1080" y="2010"/>
                </a:lnTo>
                <a:lnTo>
                  <a:pt x="1082" y="2010"/>
                </a:lnTo>
                <a:lnTo>
                  <a:pt x="1082" y="2008"/>
                </a:lnTo>
                <a:lnTo>
                  <a:pt x="1082" y="2007"/>
                </a:lnTo>
                <a:lnTo>
                  <a:pt x="1083" y="2007"/>
                </a:lnTo>
                <a:lnTo>
                  <a:pt x="1085" y="2007"/>
                </a:lnTo>
                <a:lnTo>
                  <a:pt x="1085" y="2008"/>
                </a:lnTo>
                <a:lnTo>
                  <a:pt x="1087" y="2008"/>
                </a:lnTo>
                <a:lnTo>
                  <a:pt x="1087" y="2007"/>
                </a:lnTo>
                <a:lnTo>
                  <a:pt x="1088" y="2007"/>
                </a:lnTo>
                <a:lnTo>
                  <a:pt x="1088" y="2005"/>
                </a:lnTo>
                <a:lnTo>
                  <a:pt x="1087" y="2005"/>
                </a:lnTo>
                <a:lnTo>
                  <a:pt x="1087" y="2003"/>
                </a:lnTo>
                <a:lnTo>
                  <a:pt x="1087" y="2002"/>
                </a:lnTo>
                <a:lnTo>
                  <a:pt x="1088" y="2002"/>
                </a:lnTo>
                <a:lnTo>
                  <a:pt x="1090" y="2002"/>
                </a:lnTo>
                <a:lnTo>
                  <a:pt x="1092" y="2000"/>
                </a:lnTo>
                <a:lnTo>
                  <a:pt x="1093" y="2000"/>
                </a:lnTo>
                <a:lnTo>
                  <a:pt x="1093" y="1998"/>
                </a:lnTo>
                <a:lnTo>
                  <a:pt x="1092" y="1998"/>
                </a:lnTo>
                <a:lnTo>
                  <a:pt x="1092" y="1997"/>
                </a:lnTo>
                <a:lnTo>
                  <a:pt x="1090" y="1997"/>
                </a:lnTo>
                <a:lnTo>
                  <a:pt x="1092" y="1997"/>
                </a:lnTo>
                <a:lnTo>
                  <a:pt x="1093" y="1997"/>
                </a:lnTo>
                <a:lnTo>
                  <a:pt x="1093" y="1995"/>
                </a:lnTo>
                <a:lnTo>
                  <a:pt x="1093" y="1993"/>
                </a:lnTo>
                <a:lnTo>
                  <a:pt x="1092" y="1993"/>
                </a:lnTo>
                <a:lnTo>
                  <a:pt x="1090" y="1993"/>
                </a:lnTo>
                <a:lnTo>
                  <a:pt x="1090" y="1992"/>
                </a:lnTo>
                <a:lnTo>
                  <a:pt x="1090" y="1990"/>
                </a:lnTo>
                <a:lnTo>
                  <a:pt x="1090" y="1988"/>
                </a:lnTo>
                <a:lnTo>
                  <a:pt x="1090" y="1987"/>
                </a:lnTo>
                <a:lnTo>
                  <a:pt x="1090" y="1985"/>
                </a:lnTo>
                <a:lnTo>
                  <a:pt x="1088" y="1985"/>
                </a:lnTo>
                <a:lnTo>
                  <a:pt x="1090" y="1985"/>
                </a:lnTo>
                <a:lnTo>
                  <a:pt x="1090" y="1983"/>
                </a:lnTo>
                <a:lnTo>
                  <a:pt x="1088" y="1983"/>
                </a:lnTo>
                <a:lnTo>
                  <a:pt x="1088" y="1982"/>
                </a:lnTo>
                <a:lnTo>
                  <a:pt x="1088" y="1983"/>
                </a:lnTo>
                <a:lnTo>
                  <a:pt x="1090" y="1983"/>
                </a:lnTo>
                <a:lnTo>
                  <a:pt x="1090" y="1982"/>
                </a:lnTo>
                <a:lnTo>
                  <a:pt x="1088" y="1982"/>
                </a:lnTo>
                <a:lnTo>
                  <a:pt x="1088" y="1980"/>
                </a:lnTo>
                <a:lnTo>
                  <a:pt x="1090" y="1980"/>
                </a:lnTo>
                <a:lnTo>
                  <a:pt x="1090" y="1978"/>
                </a:lnTo>
                <a:lnTo>
                  <a:pt x="1090" y="1977"/>
                </a:lnTo>
                <a:lnTo>
                  <a:pt x="1088" y="1977"/>
                </a:lnTo>
                <a:lnTo>
                  <a:pt x="1087" y="1977"/>
                </a:lnTo>
                <a:lnTo>
                  <a:pt x="1085" y="1977"/>
                </a:lnTo>
                <a:lnTo>
                  <a:pt x="1085" y="1975"/>
                </a:lnTo>
                <a:lnTo>
                  <a:pt x="1083" y="1975"/>
                </a:lnTo>
                <a:lnTo>
                  <a:pt x="1083" y="1973"/>
                </a:lnTo>
                <a:lnTo>
                  <a:pt x="1085" y="1973"/>
                </a:lnTo>
                <a:lnTo>
                  <a:pt x="1083" y="1973"/>
                </a:lnTo>
                <a:lnTo>
                  <a:pt x="1083" y="1972"/>
                </a:lnTo>
                <a:lnTo>
                  <a:pt x="1083" y="1970"/>
                </a:lnTo>
                <a:lnTo>
                  <a:pt x="1085" y="1970"/>
                </a:lnTo>
                <a:lnTo>
                  <a:pt x="1085" y="1968"/>
                </a:lnTo>
                <a:lnTo>
                  <a:pt x="1087" y="1968"/>
                </a:lnTo>
                <a:lnTo>
                  <a:pt x="1087" y="1967"/>
                </a:lnTo>
                <a:lnTo>
                  <a:pt x="1088" y="1967"/>
                </a:lnTo>
                <a:lnTo>
                  <a:pt x="1088" y="1965"/>
                </a:lnTo>
                <a:lnTo>
                  <a:pt x="1088" y="1967"/>
                </a:lnTo>
                <a:lnTo>
                  <a:pt x="1088" y="1965"/>
                </a:lnTo>
                <a:lnTo>
                  <a:pt x="1090" y="1965"/>
                </a:lnTo>
                <a:lnTo>
                  <a:pt x="1088" y="1965"/>
                </a:lnTo>
                <a:lnTo>
                  <a:pt x="1090" y="1965"/>
                </a:lnTo>
                <a:lnTo>
                  <a:pt x="1090" y="1963"/>
                </a:lnTo>
                <a:lnTo>
                  <a:pt x="1092" y="1962"/>
                </a:lnTo>
                <a:lnTo>
                  <a:pt x="1092" y="1960"/>
                </a:lnTo>
                <a:lnTo>
                  <a:pt x="1093" y="1960"/>
                </a:lnTo>
                <a:lnTo>
                  <a:pt x="1093" y="1958"/>
                </a:lnTo>
                <a:lnTo>
                  <a:pt x="1095" y="1958"/>
                </a:lnTo>
                <a:lnTo>
                  <a:pt x="1097" y="1958"/>
                </a:lnTo>
                <a:lnTo>
                  <a:pt x="1097" y="1957"/>
                </a:lnTo>
                <a:lnTo>
                  <a:pt x="1097" y="1955"/>
                </a:lnTo>
                <a:lnTo>
                  <a:pt x="1095" y="1955"/>
                </a:lnTo>
                <a:lnTo>
                  <a:pt x="1093" y="1955"/>
                </a:lnTo>
                <a:lnTo>
                  <a:pt x="1092" y="1955"/>
                </a:lnTo>
                <a:lnTo>
                  <a:pt x="1090" y="1955"/>
                </a:lnTo>
                <a:lnTo>
                  <a:pt x="1090" y="1957"/>
                </a:lnTo>
                <a:lnTo>
                  <a:pt x="1088" y="1957"/>
                </a:lnTo>
                <a:lnTo>
                  <a:pt x="1087" y="1957"/>
                </a:lnTo>
                <a:lnTo>
                  <a:pt x="1087" y="1955"/>
                </a:lnTo>
                <a:lnTo>
                  <a:pt x="1087" y="1953"/>
                </a:lnTo>
                <a:lnTo>
                  <a:pt x="1087" y="1952"/>
                </a:lnTo>
                <a:lnTo>
                  <a:pt x="1088" y="1952"/>
                </a:lnTo>
                <a:lnTo>
                  <a:pt x="1088" y="1953"/>
                </a:lnTo>
                <a:lnTo>
                  <a:pt x="1090" y="1953"/>
                </a:lnTo>
                <a:lnTo>
                  <a:pt x="1092" y="1953"/>
                </a:lnTo>
                <a:lnTo>
                  <a:pt x="1093" y="1953"/>
                </a:lnTo>
                <a:lnTo>
                  <a:pt x="1093" y="1952"/>
                </a:lnTo>
                <a:lnTo>
                  <a:pt x="1095" y="1952"/>
                </a:lnTo>
                <a:lnTo>
                  <a:pt x="1097" y="1952"/>
                </a:lnTo>
                <a:lnTo>
                  <a:pt x="1098" y="1952"/>
                </a:lnTo>
                <a:lnTo>
                  <a:pt x="1098" y="1953"/>
                </a:lnTo>
                <a:lnTo>
                  <a:pt x="1100" y="1953"/>
                </a:lnTo>
                <a:lnTo>
                  <a:pt x="1100" y="1955"/>
                </a:lnTo>
                <a:lnTo>
                  <a:pt x="1102" y="1955"/>
                </a:lnTo>
                <a:lnTo>
                  <a:pt x="1103" y="1955"/>
                </a:lnTo>
                <a:lnTo>
                  <a:pt x="1103" y="1957"/>
                </a:lnTo>
                <a:lnTo>
                  <a:pt x="1105" y="1957"/>
                </a:lnTo>
                <a:lnTo>
                  <a:pt x="1105" y="1958"/>
                </a:lnTo>
                <a:lnTo>
                  <a:pt x="1107" y="1958"/>
                </a:lnTo>
                <a:lnTo>
                  <a:pt x="1107" y="1957"/>
                </a:lnTo>
                <a:lnTo>
                  <a:pt x="1108" y="1957"/>
                </a:lnTo>
                <a:lnTo>
                  <a:pt x="1110" y="1957"/>
                </a:lnTo>
                <a:lnTo>
                  <a:pt x="1110" y="1958"/>
                </a:lnTo>
                <a:lnTo>
                  <a:pt x="1112" y="1958"/>
                </a:lnTo>
                <a:lnTo>
                  <a:pt x="1112" y="1957"/>
                </a:lnTo>
                <a:lnTo>
                  <a:pt x="1113" y="1957"/>
                </a:lnTo>
                <a:lnTo>
                  <a:pt x="1113" y="1958"/>
                </a:lnTo>
                <a:lnTo>
                  <a:pt x="1115" y="1958"/>
                </a:lnTo>
                <a:lnTo>
                  <a:pt x="1115" y="1960"/>
                </a:lnTo>
                <a:lnTo>
                  <a:pt x="1117" y="1960"/>
                </a:lnTo>
                <a:lnTo>
                  <a:pt x="1117" y="1962"/>
                </a:lnTo>
                <a:lnTo>
                  <a:pt x="1117" y="1963"/>
                </a:lnTo>
                <a:lnTo>
                  <a:pt x="1118" y="1963"/>
                </a:lnTo>
                <a:lnTo>
                  <a:pt x="1120" y="1963"/>
                </a:lnTo>
                <a:lnTo>
                  <a:pt x="1122" y="1963"/>
                </a:lnTo>
                <a:lnTo>
                  <a:pt x="1122" y="1962"/>
                </a:lnTo>
                <a:lnTo>
                  <a:pt x="1123" y="1962"/>
                </a:lnTo>
                <a:lnTo>
                  <a:pt x="1123" y="1963"/>
                </a:lnTo>
                <a:lnTo>
                  <a:pt x="1122" y="1963"/>
                </a:lnTo>
                <a:lnTo>
                  <a:pt x="1123" y="1963"/>
                </a:lnTo>
                <a:lnTo>
                  <a:pt x="1125" y="1963"/>
                </a:lnTo>
                <a:lnTo>
                  <a:pt x="1125" y="1965"/>
                </a:lnTo>
                <a:lnTo>
                  <a:pt x="1127" y="1965"/>
                </a:lnTo>
                <a:lnTo>
                  <a:pt x="1127" y="1967"/>
                </a:lnTo>
                <a:lnTo>
                  <a:pt x="1128" y="1967"/>
                </a:lnTo>
                <a:lnTo>
                  <a:pt x="1130" y="1967"/>
                </a:lnTo>
                <a:lnTo>
                  <a:pt x="1130" y="1968"/>
                </a:lnTo>
                <a:lnTo>
                  <a:pt x="1132" y="1968"/>
                </a:lnTo>
                <a:lnTo>
                  <a:pt x="1133" y="1968"/>
                </a:lnTo>
                <a:lnTo>
                  <a:pt x="1135" y="1968"/>
                </a:lnTo>
                <a:lnTo>
                  <a:pt x="1135" y="1970"/>
                </a:lnTo>
                <a:lnTo>
                  <a:pt x="1137" y="1970"/>
                </a:lnTo>
                <a:lnTo>
                  <a:pt x="1138" y="1970"/>
                </a:lnTo>
                <a:lnTo>
                  <a:pt x="1138" y="1968"/>
                </a:lnTo>
                <a:lnTo>
                  <a:pt x="1138" y="1970"/>
                </a:lnTo>
                <a:lnTo>
                  <a:pt x="1138" y="1968"/>
                </a:lnTo>
                <a:lnTo>
                  <a:pt x="1140" y="1967"/>
                </a:lnTo>
                <a:lnTo>
                  <a:pt x="1140" y="1968"/>
                </a:lnTo>
                <a:lnTo>
                  <a:pt x="1142" y="1968"/>
                </a:lnTo>
                <a:lnTo>
                  <a:pt x="1143" y="1968"/>
                </a:lnTo>
                <a:lnTo>
                  <a:pt x="1145" y="1968"/>
                </a:lnTo>
                <a:lnTo>
                  <a:pt x="1147" y="1968"/>
                </a:lnTo>
                <a:lnTo>
                  <a:pt x="1147" y="1967"/>
                </a:lnTo>
                <a:lnTo>
                  <a:pt x="1148" y="1967"/>
                </a:lnTo>
                <a:lnTo>
                  <a:pt x="1150" y="1967"/>
                </a:lnTo>
                <a:lnTo>
                  <a:pt x="1150" y="1965"/>
                </a:lnTo>
                <a:lnTo>
                  <a:pt x="1152" y="1965"/>
                </a:lnTo>
                <a:lnTo>
                  <a:pt x="1153" y="1965"/>
                </a:lnTo>
                <a:lnTo>
                  <a:pt x="1155" y="1965"/>
                </a:lnTo>
                <a:lnTo>
                  <a:pt x="1155" y="1963"/>
                </a:lnTo>
                <a:lnTo>
                  <a:pt x="1157" y="1963"/>
                </a:lnTo>
                <a:lnTo>
                  <a:pt x="1157" y="1962"/>
                </a:lnTo>
                <a:lnTo>
                  <a:pt x="1157" y="1963"/>
                </a:lnTo>
                <a:lnTo>
                  <a:pt x="1158" y="1963"/>
                </a:lnTo>
                <a:lnTo>
                  <a:pt x="1160" y="1963"/>
                </a:lnTo>
                <a:lnTo>
                  <a:pt x="1162" y="1963"/>
                </a:lnTo>
                <a:lnTo>
                  <a:pt x="1162" y="1962"/>
                </a:lnTo>
                <a:lnTo>
                  <a:pt x="1162" y="1960"/>
                </a:lnTo>
                <a:lnTo>
                  <a:pt x="1163" y="1960"/>
                </a:lnTo>
                <a:lnTo>
                  <a:pt x="1163" y="1962"/>
                </a:lnTo>
                <a:lnTo>
                  <a:pt x="1165" y="1962"/>
                </a:lnTo>
                <a:lnTo>
                  <a:pt x="1165" y="1963"/>
                </a:lnTo>
                <a:lnTo>
                  <a:pt x="1165" y="1965"/>
                </a:lnTo>
                <a:lnTo>
                  <a:pt x="1167" y="1965"/>
                </a:lnTo>
                <a:lnTo>
                  <a:pt x="1168" y="1965"/>
                </a:lnTo>
                <a:lnTo>
                  <a:pt x="1168" y="1967"/>
                </a:lnTo>
                <a:lnTo>
                  <a:pt x="1170" y="1967"/>
                </a:lnTo>
                <a:lnTo>
                  <a:pt x="1170" y="1968"/>
                </a:lnTo>
                <a:lnTo>
                  <a:pt x="1170" y="1967"/>
                </a:lnTo>
                <a:lnTo>
                  <a:pt x="1170" y="1968"/>
                </a:lnTo>
                <a:lnTo>
                  <a:pt x="1170" y="1967"/>
                </a:lnTo>
                <a:lnTo>
                  <a:pt x="1170" y="1968"/>
                </a:lnTo>
                <a:lnTo>
                  <a:pt x="1172" y="1968"/>
                </a:lnTo>
                <a:lnTo>
                  <a:pt x="1172" y="1967"/>
                </a:lnTo>
                <a:lnTo>
                  <a:pt x="1172" y="1968"/>
                </a:lnTo>
                <a:lnTo>
                  <a:pt x="1173" y="1968"/>
                </a:lnTo>
                <a:lnTo>
                  <a:pt x="1172" y="1968"/>
                </a:lnTo>
                <a:lnTo>
                  <a:pt x="1173" y="1968"/>
                </a:lnTo>
                <a:lnTo>
                  <a:pt x="1173" y="1970"/>
                </a:lnTo>
                <a:lnTo>
                  <a:pt x="1173" y="1968"/>
                </a:lnTo>
                <a:lnTo>
                  <a:pt x="1173" y="1970"/>
                </a:lnTo>
                <a:lnTo>
                  <a:pt x="1175" y="1970"/>
                </a:lnTo>
                <a:lnTo>
                  <a:pt x="1175" y="1972"/>
                </a:lnTo>
                <a:lnTo>
                  <a:pt x="1177" y="1972"/>
                </a:lnTo>
                <a:lnTo>
                  <a:pt x="1178" y="1972"/>
                </a:lnTo>
                <a:lnTo>
                  <a:pt x="1178" y="1973"/>
                </a:lnTo>
                <a:lnTo>
                  <a:pt x="1178" y="1975"/>
                </a:lnTo>
                <a:lnTo>
                  <a:pt x="1178" y="1977"/>
                </a:lnTo>
                <a:lnTo>
                  <a:pt x="1177" y="1977"/>
                </a:lnTo>
                <a:lnTo>
                  <a:pt x="1178" y="1977"/>
                </a:lnTo>
                <a:lnTo>
                  <a:pt x="1178" y="1978"/>
                </a:lnTo>
                <a:lnTo>
                  <a:pt x="1180" y="1978"/>
                </a:lnTo>
                <a:lnTo>
                  <a:pt x="1180" y="1980"/>
                </a:lnTo>
                <a:lnTo>
                  <a:pt x="1180" y="1982"/>
                </a:lnTo>
                <a:lnTo>
                  <a:pt x="1182" y="1982"/>
                </a:lnTo>
                <a:lnTo>
                  <a:pt x="1180" y="1982"/>
                </a:lnTo>
                <a:lnTo>
                  <a:pt x="1180" y="1983"/>
                </a:lnTo>
                <a:lnTo>
                  <a:pt x="1180" y="1985"/>
                </a:lnTo>
                <a:lnTo>
                  <a:pt x="1178" y="1985"/>
                </a:lnTo>
                <a:lnTo>
                  <a:pt x="1178" y="1987"/>
                </a:lnTo>
                <a:lnTo>
                  <a:pt x="1178" y="1988"/>
                </a:lnTo>
                <a:lnTo>
                  <a:pt x="1178" y="1990"/>
                </a:lnTo>
                <a:lnTo>
                  <a:pt x="1180" y="1990"/>
                </a:lnTo>
                <a:lnTo>
                  <a:pt x="1180" y="1992"/>
                </a:lnTo>
                <a:lnTo>
                  <a:pt x="1182" y="1992"/>
                </a:lnTo>
                <a:lnTo>
                  <a:pt x="1182" y="1993"/>
                </a:lnTo>
                <a:lnTo>
                  <a:pt x="1182" y="1995"/>
                </a:lnTo>
                <a:lnTo>
                  <a:pt x="1180" y="1995"/>
                </a:lnTo>
                <a:lnTo>
                  <a:pt x="1180" y="1993"/>
                </a:lnTo>
                <a:lnTo>
                  <a:pt x="1180" y="1995"/>
                </a:lnTo>
                <a:lnTo>
                  <a:pt x="1180" y="1993"/>
                </a:lnTo>
                <a:lnTo>
                  <a:pt x="1180" y="1995"/>
                </a:lnTo>
                <a:lnTo>
                  <a:pt x="1178" y="1995"/>
                </a:lnTo>
                <a:lnTo>
                  <a:pt x="1178" y="1997"/>
                </a:lnTo>
                <a:lnTo>
                  <a:pt x="1180" y="1997"/>
                </a:lnTo>
                <a:lnTo>
                  <a:pt x="1178" y="1997"/>
                </a:lnTo>
                <a:lnTo>
                  <a:pt x="1178" y="1998"/>
                </a:lnTo>
                <a:lnTo>
                  <a:pt x="1178" y="2000"/>
                </a:lnTo>
                <a:lnTo>
                  <a:pt x="1178" y="2002"/>
                </a:lnTo>
                <a:lnTo>
                  <a:pt x="1177" y="2002"/>
                </a:lnTo>
                <a:lnTo>
                  <a:pt x="1175" y="2003"/>
                </a:lnTo>
                <a:lnTo>
                  <a:pt x="1173" y="2003"/>
                </a:lnTo>
                <a:lnTo>
                  <a:pt x="1173" y="2005"/>
                </a:lnTo>
                <a:lnTo>
                  <a:pt x="1172" y="2005"/>
                </a:lnTo>
                <a:lnTo>
                  <a:pt x="1170" y="2005"/>
                </a:lnTo>
                <a:lnTo>
                  <a:pt x="1168" y="2005"/>
                </a:lnTo>
                <a:lnTo>
                  <a:pt x="1168" y="2007"/>
                </a:lnTo>
                <a:lnTo>
                  <a:pt x="1167" y="2008"/>
                </a:lnTo>
                <a:lnTo>
                  <a:pt x="1165" y="2008"/>
                </a:lnTo>
                <a:lnTo>
                  <a:pt x="1165" y="2010"/>
                </a:lnTo>
                <a:lnTo>
                  <a:pt x="1165" y="2012"/>
                </a:lnTo>
                <a:lnTo>
                  <a:pt x="1163" y="2012"/>
                </a:lnTo>
                <a:lnTo>
                  <a:pt x="1163" y="2013"/>
                </a:lnTo>
                <a:lnTo>
                  <a:pt x="1162" y="2013"/>
                </a:lnTo>
                <a:lnTo>
                  <a:pt x="1162" y="2015"/>
                </a:lnTo>
                <a:lnTo>
                  <a:pt x="1160" y="2015"/>
                </a:lnTo>
                <a:lnTo>
                  <a:pt x="1158" y="2017"/>
                </a:lnTo>
                <a:lnTo>
                  <a:pt x="1160" y="2017"/>
                </a:lnTo>
                <a:lnTo>
                  <a:pt x="1162" y="2017"/>
                </a:lnTo>
                <a:lnTo>
                  <a:pt x="1162" y="2015"/>
                </a:lnTo>
                <a:lnTo>
                  <a:pt x="1163" y="2015"/>
                </a:lnTo>
                <a:lnTo>
                  <a:pt x="1163" y="2017"/>
                </a:lnTo>
                <a:lnTo>
                  <a:pt x="1162" y="2017"/>
                </a:lnTo>
                <a:lnTo>
                  <a:pt x="1163" y="2017"/>
                </a:lnTo>
                <a:lnTo>
                  <a:pt x="1163" y="2018"/>
                </a:lnTo>
                <a:lnTo>
                  <a:pt x="1163" y="2020"/>
                </a:lnTo>
                <a:lnTo>
                  <a:pt x="1165" y="2020"/>
                </a:lnTo>
                <a:lnTo>
                  <a:pt x="1163" y="2020"/>
                </a:lnTo>
                <a:lnTo>
                  <a:pt x="1162" y="2022"/>
                </a:lnTo>
                <a:lnTo>
                  <a:pt x="1160" y="2022"/>
                </a:lnTo>
                <a:lnTo>
                  <a:pt x="1160" y="2023"/>
                </a:lnTo>
                <a:lnTo>
                  <a:pt x="1160" y="2022"/>
                </a:lnTo>
                <a:lnTo>
                  <a:pt x="1162" y="2022"/>
                </a:lnTo>
                <a:lnTo>
                  <a:pt x="1162" y="2023"/>
                </a:lnTo>
                <a:lnTo>
                  <a:pt x="1163" y="2023"/>
                </a:lnTo>
                <a:lnTo>
                  <a:pt x="1163" y="2025"/>
                </a:lnTo>
                <a:lnTo>
                  <a:pt x="1162" y="2025"/>
                </a:lnTo>
                <a:lnTo>
                  <a:pt x="1162" y="2027"/>
                </a:lnTo>
                <a:lnTo>
                  <a:pt x="1160" y="2028"/>
                </a:lnTo>
                <a:lnTo>
                  <a:pt x="1162" y="2028"/>
                </a:lnTo>
                <a:lnTo>
                  <a:pt x="1162" y="2027"/>
                </a:lnTo>
                <a:lnTo>
                  <a:pt x="1163" y="2027"/>
                </a:lnTo>
                <a:lnTo>
                  <a:pt x="1163" y="2025"/>
                </a:lnTo>
                <a:lnTo>
                  <a:pt x="1165" y="2025"/>
                </a:lnTo>
                <a:lnTo>
                  <a:pt x="1165" y="2023"/>
                </a:lnTo>
                <a:lnTo>
                  <a:pt x="1167" y="2023"/>
                </a:lnTo>
                <a:lnTo>
                  <a:pt x="1167" y="2022"/>
                </a:lnTo>
                <a:lnTo>
                  <a:pt x="1168" y="2022"/>
                </a:lnTo>
                <a:lnTo>
                  <a:pt x="1167" y="2022"/>
                </a:lnTo>
                <a:lnTo>
                  <a:pt x="1168" y="2020"/>
                </a:lnTo>
                <a:lnTo>
                  <a:pt x="1170" y="2020"/>
                </a:lnTo>
                <a:lnTo>
                  <a:pt x="1170" y="2018"/>
                </a:lnTo>
                <a:lnTo>
                  <a:pt x="1172" y="2018"/>
                </a:lnTo>
                <a:lnTo>
                  <a:pt x="1173" y="2017"/>
                </a:lnTo>
                <a:lnTo>
                  <a:pt x="1175" y="2015"/>
                </a:lnTo>
                <a:lnTo>
                  <a:pt x="1175" y="2017"/>
                </a:lnTo>
                <a:lnTo>
                  <a:pt x="1175" y="2018"/>
                </a:lnTo>
                <a:lnTo>
                  <a:pt x="1175" y="2017"/>
                </a:lnTo>
                <a:lnTo>
                  <a:pt x="1177" y="2017"/>
                </a:lnTo>
                <a:lnTo>
                  <a:pt x="1178" y="2017"/>
                </a:lnTo>
                <a:lnTo>
                  <a:pt x="1177" y="2015"/>
                </a:lnTo>
                <a:lnTo>
                  <a:pt x="1177" y="2013"/>
                </a:lnTo>
                <a:lnTo>
                  <a:pt x="1178" y="2013"/>
                </a:lnTo>
                <a:lnTo>
                  <a:pt x="1178" y="2012"/>
                </a:lnTo>
                <a:lnTo>
                  <a:pt x="1180" y="2012"/>
                </a:lnTo>
                <a:lnTo>
                  <a:pt x="1180" y="2010"/>
                </a:lnTo>
                <a:lnTo>
                  <a:pt x="1182" y="2010"/>
                </a:lnTo>
                <a:lnTo>
                  <a:pt x="1183" y="2008"/>
                </a:lnTo>
                <a:lnTo>
                  <a:pt x="1183" y="2007"/>
                </a:lnTo>
                <a:lnTo>
                  <a:pt x="1183" y="2008"/>
                </a:lnTo>
                <a:lnTo>
                  <a:pt x="1182" y="2008"/>
                </a:lnTo>
                <a:lnTo>
                  <a:pt x="1182" y="2007"/>
                </a:lnTo>
                <a:lnTo>
                  <a:pt x="1183" y="2007"/>
                </a:lnTo>
                <a:lnTo>
                  <a:pt x="1182" y="2007"/>
                </a:lnTo>
                <a:lnTo>
                  <a:pt x="1180" y="2007"/>
                </a:lnTo>
                <a:lnTo>
                  <a:pt x="1180" y="2005"/>
                </a:lnTo>
                <a:lnTo>
                  <a:pt x="1182" y="2005"/>
                </a:lnTo>
                <a:lnTo>
                  <a:pt x="1182" y="2003"/>
                </a:lnTo>
                <a:lnTo>
                  <a:pt x="1180" y="2003"/>
                </a:lnTo>
                <a:lnTo>
                  <a:pt x="1180" y="2005"/>
                </a:lnTo>
                <a:lnTo>
                  <a:pt x="1180" y="2007"/>
                </a:lnTo>
                <a:lnTo>
                  <a:pt x="1178" y="2007"/>
                </a:lnTo>
                <a:lnTo>
                  <a:pt x="1178" y="2005"/>
                </a:lnTo>
                <a:lnTo>
                  <a:pt x="1180" y="2005"/>
                </a:lnTo>
                <a:lnTo>
                  <a:pt x="1180" y="2003"/>
                </a:lnTo>
                <a:lnTo>
                  <a:pt x="1182" y="2003"/>
                </a:lnTo>
                <a:lnTo>
                  <a:pt x="1182" y="2002"/>
                </a:lnTo>
                <a:lnTo>
                  <a:pt x="1182" y="2000"/>
                </a:lnTo>
                <a:lnTo>
                  <a:pt x="1182" y="1998"/>
                </a:lnTo>
                <a:lnTo>
                  <a:pt x="1182" y="1997"/>
                </a:lnTo>
                <a:lnTo>
                  <a:pt x="1183" y="1997"/>
                </a:lnTo>
                <a:lnTo>
                  <a:pt x="1183" y="1995"/>
                </a:lnTo>
                <a:lnTo>
                  <a:pt x="1185" y="1995"/>
                </a:lnTo>
                <a:lnTo>
                  <a:pt x="1185" y="1993"/>
                </a:lnTo>
                <a:lnTo>
                  <a:pt x="1187" y="1993"/>
                </a:lnTo>
                <a:lnTo>
                  <a:pt x="1188" y="1993"/>
                </a:lnTo>
                <a:lnTo>
                  <a:pt x="1188" y="1992"/>
                </a:lnTo>
                <a:lnTo>
                  <a:pt x="1188" y="1990"/>
                </a:lnTo>
                <a:lnTo>
                  <a:pt x="1190" y="1990"/>
                </a:lnTo>
                <a:lnTo>
                  <a:pt x="1192" y="1990"/>
                </a:lnTo>
                <a:lnTo>
                  <a:pt x="1193" y="1990"/>
                </a:lnTo>
                <a:lnTo>
                  <a:pt x="1195" y="1990"/>
                </a:lnTo>
                <a:lnTo>
                  <a:pt x="1195" y="1988"/>
                </a:lnTo>
                <a:lnTo>
                  <a:pt x="1195" y="1990"/>
                </a:lnTo>
                <a:lnTo>
                  <a:pt x="1195" y="1988"/>
                </a:lnTo>
                <a:lnTo>
                  <a:pt x="1197" y="1988"/>
                </a:lnTo>
                <a:lnTo>
                  <a:pt x="1198" y="1988"/>
                </a:lnTo>
                <a:lnTo>
                  <a:pt x="1198" y="1987"/>
                </a:lnTo>
                <a:lnTo>
                  <a:pt x="1200" y="1987"/>
                </a:lnTo>
                <a:lnTo>
                  <a:pt x="1200" y="1985"/>
                </a:lnTo>
                <a:lnTo>
                  <a:pt x="1202" y="1985"/>
                </a:lnTo>
                <a:lnTo>
                  <a:pt x="1202" y="1983"/>
                </a:lnTo>
                <a:lnTo>
                  <a:pt x="1204" y="1983"/>
                </a:lnTo>
                <a:lnTo>
                  <a:pt x="1204" y="1982"/>
                </a:lnTo>
                <a:lnTo>
                  <a:pt x="1205" y="1982"/>
                </a:lnTo>
                <a:lnTo>
                  <a:pt x="1205" y="1983"/>
                </a:lnTo>
                <a:lnTo>
                  <a:pt x="1207" y="1983"/>
                </a:lnTo>
                <a:lnTo>
                  <a:pt x="1207" y="1982"/>
                </a:lnTo>
                <a:lnTo>
                  <a:pt x="1207" y="1980"/>
                </a:lnTo>
                <a:lnTo>
                  <a:pt x="1205" y="1980"/>
                </a:lnTo>
                <a:lnTo>
                  <a:pt x="1205" y="1978"/>
                </a:lnTo>
                <a:lnTo>
                  <a:pt x="1205" y="1977"/>
                </a:lnTo>
                <a:lnTo>
                  <a:pt x="1207" y="1978"/>
                </a:lnTo>
                <a:lnTo>
                  <a:pt x="1209" y="1978"/>
                </a:lnTo>
                <a:lnTo>
                  <a:pt x="1209" y="1977"/>
                </a:lnTo>
                <a:lnTo>
                  <a:pt x="1209" y="1978"/>
                </a:lnTo>
                <a:lnTo>
                  <a:pt x="1210" y="1978"/>
                </a:lnTo>
                <a:lnTo>
                  <a:pt x="1212" y="1978"/>
                </a:lnTo>
                <a:lnTo>
                  <a:pt x="1212" y="1977"/>
                </a:lnTo>
                <a:lnTo>
                  <a:pt x="1214" y="1978"/>
                </a:lnTo>
                <a:lnTo>
                  <a:pt x="1214" y="1977"/>
                </a:lnTo>
                <a:lnTo>
                  <a:pt x="1215" y="1977"/>
                </a:lnTo>
                <a:lnTo>
                  <a:pt x="1215" y="1978"/>
                </a:lnTo>
                <a:lnTo>
                  <a:pt x="1215" y="1977"/>
                </a:lnTo>
                <a:lnTo>
                  <a:pt x="1215" y="1978"/>
                </a:lnTo>
                <a:lnTo>
                  <a:pt x="1215" y="1977"/>
                </a:lnTo>
                <a:lnTo>
                  <a:pt x="1217" y="1977"/>
                </a:lnTo>
                <a:lnTo>
                  <a:pt x="1217" y="1975"/>
                </a:lnTo>
                <a:lnTo>
                  <a:pt x="1219" y="1977"/>
                </a:lnTo>
                <a:lnTo>
                  <a:pt x="1219" y="1975"/>
                </a:lnTo>
                <a:lnTo>
                  <a:pt x="1220" y="1975"/>
                </a:lnTo>
                <a:lnTo>
                  <a:pt x="1222" y="1975"/>
                </a:lnTo>
                <a:lnTo>
                  <a:pt x="1222" y="1977"/>
                </a:lnTo>
                <a:lnTo>
                  <a:pt x="1222" y="1975"/>
                </a:lnTo>
                <a:lnTo>
                  <a:pt x="1222" y="1977"/>
                </a:lnTo>
                <a:lnTo>
                  <a:pt x="1222" y="1975"/>
                </a:lnTo>
                <a:lnTo>
                  <a:pt x="1224" y="1975"/>
                </a:lnTo>
                <a:lnTo>
                  <a:pt x="1225" y="1975"/>
                </a:lnTo>
                <a:lnTo>
                  <a:pt x="1225" y="1973"/>
                </a:lnTo>
                <a:lnTo>
                  <a:pt x="1225" y="1975"/>
                </a:lnTo>
                <a:lnTo>
                  <a:pt x="1227" y="1975"/>
                </a:lnTo>
                <a:lnTo>
                  <a:pt x="1227" y="1973"/>
                </a:lnTo>
                <a:lnTo>
                  <a:pt x="1229" y="1973"/>
                </a:lnTo>
                <a:lnTo>
                  <a:pt x="1227" y="1973"/>
                </a:lnTo>
                <a:lnTo>
                  <a:pt x="1227" y="1975"/>
                </a:lnTo>
                <a:lnTo>
                  <a:pt x="1229" y="1975"/>
                </a:lnTo>
                <a:lnTo>
                  <a:pt x="1230" y="1975"/>
                </a:lnTo>
                <a:lnTo>
                  <a:pt x="1230" y="1977"/>
                </a:lnTo>
                <a:lnTo>
                  <a:pt x="1230" y="1975"/>
                </a:lnTo>
                <a:lnTo>
                  <a:pt x="1232" y="1975"/>
                </a:lnTo>
                <a:lnTo>
                  <a:pt x="1232" y="1977"/>
                </a:lnTo>
                <a:lnTo>
                  <a:pt x="1234" y="1978"/>
                </a:lnTo>
                <a:lnTo>
                  <a:pt x="1235" y="1978"/>
                </a:lnTo>
                <a:lnTo>
                  <a:pt x="1235" y="1980"/>
                </a:lnTo>
                <a:lnTo>
                  <a:pt x="1237" y="1980"/>
                </a:lnTo>
                <a:lnTo>
                  <a:pt x="1237" y="1982"/>
                </a:lnTo>
                <a:lnTo>
                  <a:pt x="1237" y="1983"/>
                </a:lnTo>
                <a:lnTo>
                  <a:pt x="1237" y="1985"/>
                </a:lnTo>
                <a:lnTo>
                  <a:pt x="1239" y="1985"/>
                </a:lnTo>
                <a:lnTo>
                  <a:pt x="1239" y="1983"/>
                </a:lnTo>
                <a:lnTo>
                  <a:pt x="1240" y="1985"/>
                </a:lnTo>
                <a:lnTo>
                  <a:pt x="1239" y="1985"/>
                </a:lnTo>
                <a:lnTo>
                  <a:pt x="1240" y="1985"/>
                </a:lnTo>
                <a:lnTo>
                  <a:pt x="1240" y="1987"/>
                </a:lnTo>
                <a:lnTo>
                  <a:pt x="1242" y="1988"/>
                </a:lnTo>
                <a:lnTo>
                  <a:pt x="1242" y="1990"/>
                </a:lnTo>
                <a:lnTo>
                  <a:pt x="1242" y="1992"/>
                </a:lnTo>
                <a:lnTo>
                  <a:pt x="1240" y="1992"/>
                </a:lnTo>
                <a:lnTo>
                  <a:pt x="1240" y="1993"/>
                </a:lnTo>
                <a:lnTo>
                  <a:pt x="1240" y="1995"/>
                </a:lnTo>
                <a:lnTo>
                  <a:pt x="1240" y="1997"/>
                </a:lnTo>
                <a:lnTo>
                  <a:pt x="1239" y="1997"/>
                </a:lnTo>
                <a:lnTo>
                  <a:pt x="1239" y="1998"/>
                </a:lnTo>
                <a:lnTo>
                  <a:pt x="1240" y="1998"/>
                </a:lnTo>
                <a:lnTo>
                  <a:pt x="1240" y="2000"/>
                </a:lnTo>
                <a:lnTo>
                  <a:pt x="1242" y="2000"/>
                </a:lnTo>
                <a:lnTo>
                  <a:pt x="1242" y="2002"/>
                </a:lnTo>
                <a:lnTo>
                  <a:pt x="1244" y="2002"/>
                </a:lnTo>
                <a:lnTo>
                  <a:pt x="1244" y="2000"/>
                </a:lnTo>
                <a:lnTo>
                  <a:pt x="1244" y="2002"/>
                </a:lnTo>
                <a:lnTo>
                  <a:pt x="1245" y="2002"/>
                </a:lnTo>
                <a:lnTo>
                  <a:pt x="1247" y="2002"/>
                </a:lnTo>
                <a:lnTo>
                  <a:pt x="1249" y="2002"/>
                </a:lnTo>
                <a:lnTo>
                  <a:pt x="1247" y="2002"/>
                </a:lnTo>
                <a:lnTo>
                  <a:pt x="1249" y="2002"/>
                </a:lnTo>
                <a:lnTo>
                  <a:pt x="1249" y="2003"/>
                </a:lnTo>
                <a:lnTo>
                  <a:pt x="1250" y="2003"/>
                </a:lnTo>
                <a:lnTo>
                  <a:pt x="1252" y="2003"/>
                </a:lnTo>
                <a:lnTo>
                  <a:pt x="1254" y="2005"/>
                </a:lnTo>
                <a:lnTo>
                  <a:pt x="1252" y="2005"/>
                </a:lnTo>
                <a:lnTo>
                  <a:pt x="1252" y="2007"/>
                </a:lnTo>
                <a:lnTo>
                  <a:pt x="1254" y="2007"/>
                </a:lnTo>
                <a:lnTo>
                  <a:pt x="1254" y="2008"/>
                </a:lnTo>
                <a:lnTo>
                  <a:pt x="1254" y="2010"/>
                </a:lnTo>
                <a:lnTo>
                  <a:pt x="1255" y="2010"/>
                </a:lnTo>
                <a:lnTo>
                  <a:pt x="1255" y="2012"/>
                </a:lnTo>
                <a:lnTo>
                  <a:pt x="1255" y="2013"/>
                </a:lnTo>
                <a:lnTo>
                  <a:pt x="1257" y="2013"/>
                </a:lnTo>
                <a:lnTo>
                  <a:pt x="1257" y="2015"/>
                </a:lnTo>
                <a:lnTo>
                  <a:pt x="1257" y="2017"/>
                </a:lnTo>
                <a:lnTo>
                  <a:pt x="1259" y="2017"/>
                </a:lnTo>
                <a:lnTo>
                  <a:pt x="1259" y="2018"/>
                </a:lnTo>
                <a:lnTo>
                  <a:pt x="1259" y="2020"/>
                </a:lnTo>
                <a:lnTo>
                  <a:pt x="1259" y="2022"/>
                </a:lnTo>
                <a:lnTo>
                  <a:pt x="1259" y="2023"/>
                </a:lnTo>
                <a:lnTo>
                  <a:pt x="1259" y="2025"/>
                </a:lnTo>
                <a:lnTo>
                  <a:pt x="1257" y="2027"/>
                </a:lnTo>
                <a:lnTo>
                  <a:pt x="1257" y="2028"/>
                </a:lnTo>
                <a:lnTo>
                  <a:pt x="1257" y="2030"/>
                </a:lnTo>
                <a:lnTo>
                  <a:pt x="1257" y="2032"/>
                </a:lnTo>
                <a:lnTo>
                  <a:pt x="1259" y="2032"/>
                </a:lnTo>
                <a:lnTo>
                  <a:pt x="1259" y="2033"/>
                </a:lnTo>
                <a:lnTo>
                  <a:pt x="1260" y="2033"/>
                </a:lnTo>
                <a:lnTo>
                  <a:pt x="1260" y="2035"/>
                </a:lnTo>
                <a:lnTo>
                  <a:pt x="1262" y="2035"/>
                </a:lnTo>
                <a:lnTo>
                  <a:pt x="1260" y="2035"/>
                </a:lnTo>
                <a:lnTo>
                  <a:pt x="1262" y="2035"/>
                </a:lnTo>
                <a:lnTo>
                  <a:pt x="1262" y="2037"/>
                </a:lnTo>
                <a:lnTo>
                  <a:pt x="1262" y="2038"/>
                </a:lnTo>
                <a:lnTo>
                  <a:pt x="1264" y="2038"/>
                </a:lnTo>
                <a:lnTo>
                  <a:pt x="1264" y="2040"/>
                </a:lnTo>
                <a:lnTo>
                  <a:pt x="1264" y="2042"/>
                </a:lnTo>
                <a:lnTo>
                  <a:pt x="1265" y="2042"/>
                </a:lnTo>
                <a:lnTo>
                  <a:pt x="1265" y="2043"/>
                </a:lnTo>
                <a:lnTo>
                  <a:pt x="1265" y="2045"/>
                </a:lnTo>
                <a:lnTo>
                  <a:pt x="1265" y="2047"/>
                </a:lnTo>
                <a:lnTo>
                  <a:pt x="1265" y="2048"/>
                </a:lnTo>
                <a:lnTo>
                  <a:pt x="1265" y="2050"/>
                </a:lnTo>
                <a:lnTo>
                  <a:pt x="1264" y="2050"/>
                </a:lnTo>
                <a:lnTo>
                  <a:pt x="1264" y="2052"/>
                </a:lnTo>
                <a:lnTo>
                  <a:pt x="1264" y="2053"/>
                </a:lnTo>
                <a:lnTo>
                  <a:pt x="1262" y="2055"/>
                </a:lnTo>
                <a:lnTo>
                  <a:pt x="1262" y="2057"/>
                </a:lnTo>
                <a:lnTo>
                  <a:pt x="1262" y="2058"/>
                </a:lnTo>
                <a:lnTo>
                  <a:pt x="1260" y="2058"/>
                </a:lnTo>
                <a:lnTo>
                  <a:pt x="1259" y="2058"/>
                </a:lnTo>
                <a:lnTo>
                  <a:pt x="1259" y="2060"/>
                </a:lnTo>
                <a:lnTo>
                  <a:pt x="1257" y="2060"/>
                </a:lnTo>
                <a:lnTo>
                  <a:pt x="1257" y="2062"/>
                </a:lnTo>
                <a:lnTo>
                  <a:pt x="1255" y="2062"/>
                </a:lnTo>
                <a:lnTo>
                  <a:pt x="1255" y="2063"/>
                </a:lnTo>
                <a:lnTo>
                  <a:pt x="1254" y="2063"/>
                </a:lnTo>
                <a:lnTo>
                  <a:pt x="1252" y="2063"/>
                </a:lnTo>
                <a:lnTo>
                  <a:pt x="1252" y="2065"/>
                </a:lnTo>
                <a:lnTo>
                  <a:pt x="1250" y="2065"/>
                </a:lnTo>
                <a:lnTo>
                  <a:pt x="1249" y="2065"/>
                </a:lnTo>
                <a:lnTo>
                  <a:pt x="1249" y="2067"/>
                </a:lnTo>
                <a:lnTo>
                  <a:pt x="1247" y="2067"/>
                </a:lnTo>
                <a:lnTo>
                  <a:pt x="1247" y="2068"/>
                </a:lnTo>
                <a:lnTo>
                  <a:pt x="1247" y="2070"/>
                </a:lnTo>
                <a:lnTo>
                  <a:pt x="1245" y="2070"/>
                </a:lnTo>
                <a:lnTo>
                  <a:pt x="1245" y="2072"/>
                </a:lnTo>
                <a:lnTo>
                  <a:pt x="1245" y="2073"/>
                </a:lnTo>
                <a:lnTo>
                  <a:pt x="1245" y="2075"/>
                </a:lnTo>
                <a:lnTo>
                  <a:pt x="1244" y="2075"/>
                </a:lnTo>
                <a:lnTo>
                  <a:pt x="1244" y="2077"/>
                </a:lnTo>
                <a:lnTo>
                  <a:pt x="1242" y="2077"/>
                </a:lnTo>
                <a:lnTo>
                  <a:pt x="1240" y="2077"/>
                </a:lnTo>
                <a:lnTo>
                  <a:pt x="1240" y="2078"/>
                </a:lnTo>
                <a:lnTo>
                  <a:pt x="1239" y="2078"/>
                </a:lnTo>
                <a:lnTo>
                  <a:pt x="1239" y="2080"/>
                </a:lnTo>
                <a:lnTo>
                  <a:pt x="1239" y="2082"/>
                </a:lnTo>
                <a:lnTo>
                  <a:pt x="1237" y="2082"/>
                </a:lnTo>
                <a:lnTo>
                  <a:pt x="1235" y="2082"/>
                </a:lnTo>
                <a:lnTo>
                  <a:pt x="1234" y="2082"/>
                </a:lnTo>
                <a:lnTo>
                  <a:pt x="1234" y="2084"/>
                </a:lnTo>
                <a:lnTo>
                  <a:pt x="1232" y="2084"/>
                </a:lnTo>
                <a:lnTo>
                  <a:pt x="1230" y="2082"/>
                </a:lnTo>
                <a:lnTo>
                  <a:pt x="1230" y="2084"/>
                </a:lnTo>
                <a:lnTo>
                  <a:pt x="1229" y="2084"/>
                </a:lnTo>
                <a:lnTo>
                  <a:pt x="1227" y="2084"/>
                </a:lnTo>
                <a:lnTo>
                  <a:pt x="1227" y="2085"/>
                </a:lnTo>
                <a:lnTo>
                  <a:pt x="1225" y="2085"/>
                </a:lnTo>
                <a:lnTo>
                  <a:pt x="1224" y="2085"/>
                </a:lnTo>
                <a:lnTo>
                  <a:pt x="1222" y="2085"/>
                </a:lnTo>
                <a:lnTo>
                  <a:pt x="1220" y="2085"/>
                </a:lnTo>
                <a:lnTo>
                  <a:pt x="1220" y="2084"/>
                </a:lnTo>
                <a:lnTo>
                  <a:pt x="1219" y="2084"/>
                </a:lnTo>
                <a:lnTo>
                  <a:pt x="1217" y="2084"/>
                </a:lnTo>
                <a:lnTo>
                  <a:pt x="1217" y="2085"/>
                </a:lnTo>
                <a:lnTo>
                  <a:pt x="1215" y="2085"/>
                </a:lnTo>
                <a:lnTo>
                  <a:pt x="1214" y="2085"/>
                </a:lnTo>
                <a:lnTo>
                  <a:pt x="1214" y="2087"/>
                </a:lnTo>
                <a:lnTo>
                  <a:pt x="1212" y="2087"/>
                </a:lnTo>
                <a:lnTo>
                  <a:pt x="1210" y="2087"/>
                </a:lnTo>
                <a:lnTo>
                  <a:pt x="1210" y="2089"/>
                </a:lnTo>
                <a:lnTo>
                  <a:pt x="1210" y="2090"/>
                </a:lnTo>
                <a:lnTo>
                  <a:pt x="1209" y="2090"/>
                </a:lnTo>
                <a:lnTo>
                  <a:pt x="1209" y="2092"/>
                </a:lnTo>
                <a:lnTo>
                  <a:pt x="1207" y="2092"/>
                </a:lnTo>
                <a:lnTo>
                  <a:pt x="1207" y="2094"/>
                </a:lnTo>
                <a:lnTo>
                  <a:pt x="1207" y="2095"/>
                </a:lnTo>
                <a:lnTo>
                  <a:pt x="1205" y="2095"/>
                </a:lnTo>
                <a:lnTo>
                  <a:pt x="1205" y="2097"/>
                </a:lnTo>
                <a:lnTo>
                  <a:pt x="1204" y="2097"/>
                </a:lnTo>
                <a:lnTo>
                  <a:pt x="1202" y="2097"/>
                </a:lnTo>
                <a:lnTo>
                  <a:pt x="1200" y="2097"/>
                </a:lnTo>
                <a:lnTo>
                  <a:pt x="1200" y="2099"/>
                </a:lnTo>
                <a:lnTo>
                  <a:pt x="1198" y="2099"/>
                </a:lnTo>
                <a:lnTo>
                  <a:pt x="1198" y="2100"/>
                </a:lnTo>
                <a:lnTo>
                  <a:pt x="1197" y="2100"/>
                </a:lnTo>
                <a:lnTo>
                  <a:pt x="1195" y="2100"/>
                </a:lnTo>
                <a:lnTo>
                  <a:pt x="1193" y="2100"/>
                </a:lnTo>
                <a:lnTo>
                  <a:pt x="1193" y="2102"/>
                </a:lnTo>
                <a:lnTo>
                  <a:pt x="1192" y="2102"/>
                </a:lnTo>
                <a:lnTo>
                  <a:pt x="1190" y="2102"/>
                </a:lnTo>
                <a:lnTo>
                  <a:pt x="1188" y="2102"/>
                </a:lnTo>
                <a:lnTo>
                  <a:pt x="1188" y="2104"/>
                </a:lnTo>
                <a:lnTo>
                  <a:pt x="1188" y="2102"/>
                </a:lnTo>
                <a:lnTo>
                  <a:pt x="1187" y="2102"/>
                </a:lnTo>
                <a:lnTo>
                  <a:pt x="1187" y="2104"/>
                </a:lnTo>
                <a:lnTo>
                  <a:pt x="1185" y="2104"/>
                </a:lnTo>
                <a:lnTo>
                  <a:pt x="1185" y="2105"/>
                </a:lnTo>
                <a:lnTo>
                  <a:pt x="1183" y="2105"/>
                </a:lnTo>
                <a:lnTo>
                  <a:pt x="1182" y="2105"/>
                </a:lnTo>
                <a:lnTo>
                  <a:pt x="1180" y="2105"/>
                </a:lnTo>
                <a:lnTo>
                  <a:pt x="1178" y="2105"/>
                </a:lnTo>
                <a:lnTo>
                  <a:pt x="1178" y="2104"/>
                </a:lnTo>
                <a:lnTo>
                  <a:pt x="1177" y="2104"/>
                </a:lnTo>
                <a:lnTo>
                  <a:pt x="1175" y="2104"/>
                </a:lnTo>
                <a:lnTo>
                  <a:pt x="1173" y="2104"/>
                </a:lnTo>
                <a:lnTo>
                  <a:pt x="1172" y="2104"/>
                </a:lnTo>
                <a:lnTo>
                  <a:pt x="1170" y="2104"/>
                </a:lnTo>
                <a:lnTo>
                  <a:pt x="1168" y="2104"/>
                </a:lnTo>
                <a:lnTo>
                  <a:pt x="1167" y="2104"/>
                </a:lnTo>
                <a:lnTo>
                  <a:pt x="1167" y="2105"/>
                </a:lnTo>
                <a:lnTo>
                  <a:pt x="1165" y="2105"/>
                </a:lnTo>
                <a:lnTo>
                  <a:pt x="1163" y="2105"/>
                </a:lnTo>
                <a:lnTo>
                  <a:pt x="1163" y="2107"/>
                </a:lnTo>
                <a:lnTo>
                  <a:pt x="1162" y="2109"/>
                </a:lnTo>
                <a:lnTo>
                  <a:pt x="1162" y="2110"/>
                </a:lnTo>
                <a:lnTo>
                  <a:pt x="1162" y="2112"/>
                </a:lnTo>
                <a:lnTo>
                  <a:pt x="1160" y="2112"/>
                </a:lnTo>
                <a:lnTo>
                  <a:pt x="1160" y="2114"/>
                </a:lnTo>
                <a:lnTo>
                  <a:pt x="1160" y="2115"/>
                </a:lnTo>
                <a:lnTo>
                  <a:pt x="1162" y="2115"/>
                </a:lnTo>
                <a:lnTo>
                  <a:pt x="1162" y="2114"/>
                </a:lnTo>
                <a:lnTo>
                  <a:pt x="1163" y="2112"/>
                </a:lnTo>
                <a:lnTo>
                  <a:pt x="1163" y="2110"/>
                </a:lnTo>
                <a:lnTo>
                  <a:pt x="1163" y="2109"/>
                </a:lnTo>
                <a:lnTo>
                  <a:pt x="1165" y="2109"/>
                </a:lnTo>
                <a:lnTo>
                  <a:pt x="1165" y="2107"/>
                </a:lnTo>
                <a:lnTo>
                  <a:pt x="1167" y="2107"/>
                </a:lnTo>
                <a:lnTo>
                  <a:pt x="1167" y="2105"/>
                </a:lnTo>
                <a:lnTo>
                  <a:pt x="1168" y="2105"/>
                </a:lnTo>
                <a:lnTo>
                  <a:pt x="1170" y="2105"/>
                </a:lnTo>
                <a:lnTo>
                  <a:pt x="1172" y="2105"/>
                </a:lnTo>
                <a:lnTo>
                  <a:pt x="1173" y="2105"/>
                </a:lnTo>
                <a:lnTo>
                  <a:pt x="1173" y="2107"/>
                </a:lnTo>
                <a:lnTo>
                  <a:pt x="1175" y="2107"/>
                </a:lnTo>
                <a:lnTo>
                  <a:pt x="1177" y="2107"/>
                </a:lnTo>
                <a:lnTo>
                  <a:pt x="1177" y="2109"/>
                </a:lnTo>
                <a:lnTo>
                  <a:pt x="1178" y="2109"/>
                </a:lnTo>
                <a:lnTo>
                  <a:pt x="1178" y="2110"/>
                </a:lnTo>
                <a:lnTo>
                  <a:pt x="1178" y="2112"/>
                </a:lnTo>
                <a:lnTo>
                  <a:pt x="1177" y="2112"/>
                </a:lnTo>
                <a:lnTo>
                  <a:pt x="1177" y="2114"/>
                </a:lnTo>
                <a:lnTo>
                  <a:pt x="1177" y="2115"/>
                </a:lnTo>
                <a:lnTo>
                  <a:pt x="1175" y="2115"/>
                </a:lnTo>
                <a:lnTo>
                  <a:pt x="1175" y="2117"/>
                </a:lnTo>
                <a:lnTo>
                  <a:pt x="1175" y="2119"/>
                </a:lnTo>
                <a:lnTo>
                  <a:pt x="1175" y="2120"/>
                </a:lnTo>
                <a:lnTo>
                  <a:pt x="1173" y="2120"/>
                </a:lnTo>
                <a:lnTo>
                  <a:pt x="1173" y="2122"/>
                </a:lnTo>
                <a:lnTo>
                  <a:pt x="1175" y="2122"/>
                </a:lnTo>
                <a:lnTo>
                  <a:pt x="1177" y="2120"/>
                </a:lnTo>
                <a:lnTo>
                  <a:pt x="1177" y="2119"/>
                </a:lnTo>
                <a:lnTo>
                  <a:pt x="1175" y="2119"/>
                </a:lnTo>
                <a:lnTo>
                  <a:pt x="1177" y="2119"/>
                </a:lnTo>
                <a:lnTo>
                  <a:pt x="1177" y="2117"/>
                </a:lnTo>
                <a:lnTo>
                  <a:pt x="1178" y="2117"/>
                </a:lnTo>
                <a:lnTo>
                  <a:pt x="1178" y="2115"/>
                </a:lnTo>
                <a:lnTo>
                  <a:pt x="1178" y="2114"/>
                </a:lnTo>
                <a:lnTo>
                  <a:pt x="1180" y="2114"/>
                </a:lnTo>
                <a:lnTo>
                  <a:pt x="1180" y="2112"/>
                </a:lnTo>
                <a:lnTo>
                  <a:pt x="1182" y="2112"/>
                </a:lnTo>
                <a:lnTo>
                  <a:pt x="1182" y="2110"/>
                </a:lnTo>
                <a:lnTo>
                  <a:pt x="1183" y="2110"/>
                </a:lnTo>
                <a:lnTo>
                  <a:pt x="1183" y="2112"/>
                </a:lnTo>
                <a:lnTo>
                  <a:pt x="1183" y="2110"/>
                </a:lnTo>
                <a:lnTo>
                  <a:pt x="1185" y="2110"/>
                </a:lnTo>
                <a:lnTo>
                  <a:pt x="1187" y="2110"/>
                </a:lnTo>
                <a:lnTo>
                  <a:pt x="1188" y="2110"/>
                </a:lnTo>
                <a:lnTo>
                  <a:pt x="1187" y="2110"/>
                </a:lnTo>
                <a:lnTo>
                  <a:pt x="1187" y="2112"/>
                </a:lnTo>
                <a:lnTo>
                  <a:pt x="1185" y="2114"/>
                </a:lnTo>
                <a:lnTo>
                  <a:pt x="1185" y="2115"/>
                </a:lnTo>
                <a:lnTo>
                  <a:pt x="1187" y="2115"/>
                </a:lnTo>
                <a:lnTo>
                  <a:pt x="1187" y="2117"/>
                </a:lnTo>
                <a:lnTo>
                  <a:pt x="1188" y="2117"/>
                </a:lnTo>
                <a:lnTo>
                  <a:pt x="1188" y="2115"/>
                </a:lnTo>
                <a:lnTo>
                  <a:pt x="1190" y="2115"/>
                </a:lnTo>
                <a:lnTo>
                  <a:pt x="1192" y="2115"/>
                </a:lnTo>
                <a:lnTo>
                  <a:pt x="1193" y="2115"/>
                </a:lnTo>
                <a:lnTo>
                  <a:pt x="1192" y="2115"/>
                </a:lnTo>
                <a:lnTo>
                  <a:pt x="1192" y="2117"/>
                </a:lnTo>
                <a:lnTo>
                  <a:pt x="1192" y="2119"/>
                </a:lnTo>
                <a:lnTo>
                  <a:pt x="1192" y="2120"/>
                </a:lnTo>
                <a:lnTo>
                  <a:pt x="1193" y="2120"/>
                </a:lnTo>
                <a:lnTo>
                  <a:pt x="1193" y="2119"/>
                </a:lnTo>
                <a:lnTo>
                  <a:pt x="1193" y="2120"/>
                </a:lnTo>
                <a:lnTo>
                  <a:pt x="1193" y="2119"/>
                </a:lnTo>
                <a:lnTo>
                  <a:pt x="1195" y="2119"/>
                </a:lnTo>
                <a:lnTo>
                  <a:pt x="1195" y="2117"/>
                </a:lnTo>
                <a:lnTo>
                  <a:pt x="1197" y="2117"/>
                </a:lnTo>
                <a:lnTo>
                  <a:pt x="1197" y="2115"/>
                </a:lnTo>
                <a:lnTo>
                  <a:pt x="1198" y="2115"/>
                </a:lnTo>
                <a:lnTo>
                  <a:pt x="1197" y="2115"/>
                </a:lnTo>
                <a:lnTo>
                  <a:pt x="1198" y="2115"/>
                </a:lnTo>
                <a:lnTo>
                  <a:pt x="1198" y="2114"/>
                </a:lnTo>
                <a:lnTo>
                  <a:pt x="1198" y="2115"/>
                </a:lnTo>
                <a:lnTo>
                  <a:pt x="1200" y="2115"/>
                </a:lnTo>
                <a:lnTo>
                  <a:pt x="1200" y="2114"/>
                </a:lnTo>
                <a:lnTo>
                  <a:pt x="1202" y="2114"/>
                </a:lnTo>
                <a:lnTo>
                  <a:pt x="1204" y="2114"/>
                </a:lnTo>
                <a:lnTo>
                  <a:pt x="1204" y="2112"/>
                </a:lnTo>
                <a:lnTo>
                  <a:pt x="1204" y="2110"/>
                </a:lnTo>
                <a:lnTo>
                  <a:pt x="1205" y="2110"/>
                </a:lnTo>
                <a:lnTo>
                  <a:pt x="1205" y="2112"/>
                </a:lnTo>
                <a:lnTo>
                  <a:pt x="1207" y="2112"/>
                </a:lnTo>
                <a:lnTo>
                  <a:pt x="1207" y="2110"/>
                </a:lnTo>
                <a:lnTo>
                  <a:pt x="1209" y="2110"/>
                </a:lnTo>
                <a:lnTo>
                  <a:pt x="1210" y="2110"/>
                </a:lnTo>
                <a:lnTo>
                  <a:pt x="1210" y="2112"/>
                </a:lnTo>
                <a:lnTo>
                  <a:pt x="1212" y="2110"/>
                </a:lnTo>
                <a:lnTo>
                  <a:pt x="1214" y="2110"/>
                </a:lnTo>
                <a:lnTo>
                  <a:pt x="1215" y="2110"/>
                </a:lnTo>
                <a:lnTo>
                  <a:pt x="1217" y="2110"/>
                </a:lnTo>
                <a:lnTo>
                  <a:pt x="1219" y="2110"/>
                </a:lnTo>
                <a:lnTo>
                  <a:pt x="1219" y="2109"/>
                </a:lnTo>
                <a:lnTo>
                  <a:pt x="1220" y="2109"/>
                </a:lnTo>
                <a:lnTo>
                  <a:pt x="1220" y="2110"/>
                </a:lnTo>
                <a:lnTo>
                  <a:pt x="1219" y="2110"/>
                </a:lnTo>
                <a:lnTo>
                  <a:pt x="1219" y="2112"/>
                </a:lnTo>
                <a:lnTo>
                  <a:pt x="1219" y="2114"/>
                </a:lnTo>
                <a:lnTo>
                  <a:pt x="1217" y="2114"/>
                </a:lnTo>
                <a:lnTo>
                  <a:pt x="1215" y="2115"/>
                </a:lnTo>
                <a:lnTo>
                  <a:pt x="1214" y="2115"/>
                </a:lnTo>
                <a:lnTo>
                  <a:pt x="1214" y="2117"/>
                </a:lnTo>
                <a:lnTo>
                  <a:pt x="1212" y="2117"/>
                </a:lnTo>
                <a:lnTo>
                  <a:pt x="1212" y="2119"/>
                </a:lnTo>
                <a:lnTo>
                  <a:pt x="1210" y="2119"/>
                </a:lnTo>
                <a:lnTo>
                  <a:pt x="1210" y="2120"/>
                </a:lnTo>
                <a:lnTo>
                  <a:pt x="1209" y="2122"/>
                </a:lnTo>
                <a:lnTo>
                  <a:pt x="1207" y="2122"/>
                </a:lnTo>
                <a:lnTo>
                  <a:pt x="1207" y="2124"/>
                </a:lnTo>
                <a:lnTo>
                  <a:pt x="1205" y="2124"/>
                </a:lnTo>
                <a:lnTo>
                  <a:pt x="1205" y="2125"/>
                </a:lnTo>
                <a:lnTo>
                  <a:pt x="1204" y="2125"/>
                </a:lnTo>
                <a:lnTo>
                  <a:pt x="1202" y="2125"/>
                </a:lnTo>
                <a:lnTo>
                  <a:pt x="1202" y="2127"/>
                </a:lnTo>
                <a:lnTo>
                  <a:pt x="1200" y="2127"/>
                </a:lnTo>
                <a:lnTo>
                  <a:pt x="1200" y="2129"/>
                </a:lnTo>
                <a:lnTo>
                  <a:pt x="1202" y="2129"/>
                </a:lnTo>
                <a:lnTo>
                  <a:pt x="1200" y="2129"/>
                </a:lnTo>
                <a:lnTo>
                  <a:pt x="1200" y="2130"/>
                </a:lnTo>
                <a:lnTo>
                  <a:pt x="1198" y="2130"/>
                </a:lnTo>
                <a:lnTo>
                  <a:pt x="1198" y="2132"/>
                </a:lnTo>
                <a:lnTo>
                  <a:pt x="1198" y="2134"/>
                </a:lnTo>
                <a:lnTo>
                  <a:pt x="1198" y="2135"/>
                </a:lnTo>
                <a:lnTo>
                  <a:pt x="1198" y="2137"/>
                </a:lnTo>
                <a:lnTo>
                  <a:pt x="1197" y="2137"/>
                </a:lnTo>
                <a:lnTo>
                  <a:pt x="1197" y="2139"/>
                </a:lnTo>
                <a:lnTo>
                  <a:pt x="1197" y="2140"/>
                </a:lnTo>
                <a:lnTo>
                  <a:pt x="1197" y="2142"/>
                </a:lnTo>
                <a:lnTo>
                  <a:pt x="1197" y="2144"/>
                </a:lnTo>
                <a:lnTo>
                  <a:pt x="1198" y="2142"/>
                </a:lnTo>
                <a:lnTo>
                  <a:pt x="1198" y="2140"/>
                </a:lnTo>
                <a:lnTo>
                  <a:pt x="1200" y="2140"/>
                </a:lnTo>
                <a:lnTo>
                  <a:pt x="1200" y="2139"/>
                </a:lnTo>
                <a:lnTo>
                  <a:pt x="1200" y="2137"/>
                </a:lnTo>
                <a:lnTo>
                  <a:pt x="1202" y="2137"/>
                </a:lnTo>
                <a:lnTo>
                  <a:pt x="1202" y="2135"/>
                </a:lnTo>
                <a:lnTo>
                  <a:pt x="1202" y="2134"/>
                </a:lnTo>
                <a:lnTo>
                  <a:pt x="1204" y="2134"/>
                </a:lnTo>
                <a:lnTo>
                  <a:pt x="1204" y="2132"/>
                </a:lnTo>
                <a:lnTo>
                  <a:pt x="1204" y="2130"/>
                </a:lnTo>
                <a:lnTo>
                  <a:pt x="1204" y="2129"/>
                </a:lnTo>
                <a:lnTo>
                  <a:pt x="1205" y="2129"/>
                </a:lnTo>
                <a:lnTo>
                  <a:pt x="1207" y="2129"/>
                </a:lnTo>
                <a:lnTo>
                  <a:pt x="1207" y="2127"/>
                </a:lnTo>
                <a:lnTo>
                  <a:pt x="1209" y="2127"/>
                </a:lnTo>
                <a:lnTo>
                  <a:pt x="1209" y="2129"/>
                </a:lnTo>
                <a:lnTo>
                  <a:pt x="1207" y="2129"/>
                </a:lnTo>
                <a:lnTo>
                  <a:pt x="1209" y="2129"/>
                </a:lnTo>
                <a:lnTo>
                  <a:pt x="1209" y="2130"/>
                </a:lnTo>
                <a:lnTo>
                  <a:pt x="1209" y="2129"/>
                </a:lnTo>
                <a:lnTo>
                  <a:pt x="1210" y="2129"/>
                </a:lnTo>
                <a:lnTo>
                  <a:pt x="1210" y="2130"/>
                </a:lnTo>
                <a:lnTo>
                  <a:pt x="1212" y="2130"/>
                </a:lnTo>
                <a:lnTo>
                  <a:pt x="1212" y="2129"/>
                </a:lnTo>
                <a:lnTo>
                  <a:pt x="1210" y="2129"/>
                </a:lnTo>
                <a:lnTo>
                  <a:pt x="1210" y="2127"/>
                </a:lnTo>
                <a:lnTo>
                  <a:pt x="1212" y="2127"/>
                </a:lnTo>
                <a:lnTo>
                  <a:pt x="1212" y="2125"/>
                </a:lnTo>
                <a:lnTo>
                  <a:pt x="1214" y="2125"/>
                </a:lnTo>
                <a:lnTo>
                  <a:pt x="1215" y="2125"/>
                </a:lnTo>
                <a:lnTo>
                  <a:pt x="1215" y="2127"/>
                </a:lnTo>
                <a:lnTo>
                  <a:pt x="1214" y="2127"/>
                </a:lnTo>
                <a:lnTo>
                  <a:pt x="1215" y="2127"/>
                </a:lnTo>
                <a:lnTo>
                  <a:pt x="1217" y="2127"/>
                </a:lnTo>
                <a:lnTo>
                  <a:pt x="1217" y="2125"/>
                </a:lnTo>
                <a:lnTo>
                  <a:pt x="1219" y="2125"/>
                </a:lnTo>
                <a:lnTo>
                  <a:pt x="1220" y="2125"/>
                </a:lnTo>
                <a:lnTo>
                  <a:pt x="1222" y="2125"/>
                </a:lnTo>
                <a:lnTo>
                  <a:pt x="1224" y="2125"/>
                </a:lnTo>
                <a:lnTo>
                  <a:pt x="1224" y="2127"/>
                </a:lnTo>
                <a:lnTo>
                  <a:pt x="1225" y="2127"/>
                </a:lnTo>
                <a:lnTo>
                  <a:pt x="1227" y="2129"/>
                </a:lnTo>
                <a:lnTo>
                  <a:pt x="1227" y="2127"/>
                </a:lnTo>
                <a:lnTo>
                  <a:pt x="1229" y="2127"/>
                </a:lnTo>
                <a:lnTo>
                  <a:pt x="1229" y="2125"/>
                </a:lnTo>
                <a:lnTo>
                  <a:pt x="1229" y="2124"/>
                </a:lnTo>
                <a:lnTo>
                  <a:pt x="1230" y="2124"/>
                </a:lnTo>
                <a:lnTo>
                  <a:pt x="1230" y="2122"/>
                </a:lnTo>
                <a:lnTo>
                  <a:pt x="1230" y="2124"/>
                </a:lnTo>
                <a:lnTo>
                  <a:pt x="1232" y="2124"/>
                </a:lnTo>
                <a:lnTo>
                  <a:pt x="1234" y="2124"/>
                </a:lnTo>
                <a:lnTo>
                  <a:pt x="1234" y="2122"/>
                </a:lnTo>
                <a:lnTo>
                  <a:pt x="1232" y="2122"/>
                </a:lnTo>
                <a:lnTo>
                  <a:pt x="1230" y="2120"/>
                </a:lnTo>
                <a:lnTo>
                  <a:pt x="1229" y="2120"/>
                </a:lnTo>
                <a:lnTo>
                  <a:pt x="1227" y="2120"/>
                </a:lnTo>
                <a:lnTo>
                  <a:pt x="1225" y="2120"/>
                </a:lnTo>
                <a:lnTo>
                  <a:pt x="1224" y="2120"/>
                </a:lnTo>
                <a:lnTo>
                  <a:pt x="1225" y="2120"/>
                </a:lnTo>
                <a:lnTo>
                  <a:pt x="1225" y="2119"/>
                </a:lnTo>
                <a:lnTo>
                  <a:pt x="1224" y="2119"/>
                </a:lnTo>
                <a:lnTo>
                  <a:pt x="1224" y="2117"/>
                </a:lnTo>
                <a:lnTo>
                  <a:pt x="1222" y="2117"/>
                </a:lnTo>
                <a:lnTo>
                  <a:pt x="1222" y="2115"/>
                </a:lnTo>
                <a:lnTo>
                  <a:pt x="1222" y="2114"/>
                </a:lnTo>
                <a:lnTo>
                  <a:pt x="1222" y="2112"/>
                </a:lnTo>
                <a:lnTo>
                  <a:pt x="1222" y="2110"/>
                </a:lnTo>
                <a:lnTo>
                  <a:pt x="1224" y="2110"/>
                </a:lnTo>
                <a:lnTo>
                  <a:pt x="1225" y="2110"/>
                </a:lnTo>
                <a:lnTo>
                  <a:pt x="1225" y="2109"/>
                </a:lnTo>
                <a:lnTo>
                  <a:pt x="1227" y="2109"/>
                </a:lnTo>
                <a:lnTo>
                  <a:pt x="1229" y="2109"/>
                </a:lnTo>
                <a:lnTo>
                  <a:pt x="1230" y="2109"/>
                </a:lnTo>
                <a:lnTo>
                  <a:pt x="1232" y="2109"/>
                </a:lnTo>
                <a:lnTo>
                  <a:pt x="1230" y="2109"/>
                </a:lnTo>
                <a:lnTo>
                  <a:pt x="1230" y="2110"/>
                </a:lnTo>
                <a:lnTo>
                  <a:pt x="1232" y="2110"/>
                </a:lnTo>
                <a:lnTo>
                  <a:pt x="1234" y="2110"/>
                </a:lnTo>
                <a:lnTo>
                  <a:pt x="1235" y="2110"/>
                </a:lnTo>
                <a:lnTo>
                  <a:pt x="1237" y="2110"/>
                </a:lnTo>
                <a:lnTo>
                  <a:pt x="1239" y="2110"/>
                </a:lnTo>
                <a:lnTo>
                  <a:pt x="1239" y="2112"/>
                </a:lnTo>
                <a:lnTo>
                  <a:pt x="1240" y="2112"/>
                </a:lnTo>
                <a:lnTo>
                  <a:pt x="1242" y="2112"/>
                </a:lnTo>
                <a:lnTo>
                  <a:pt x="1244" y="2112"/>
                </a:lnTo>
                <a:lnTo>
                  <a:pt x="1244" y="2110"/>
                </a:lnTo>
                <a:lnTo>
                  <a:pt x="1245" y="2110"/>
                </a:lnTo>
                <a:lnTo>
                  <a:pt x="1244" y="2110"/>
                </a:lnTo>
                <a:lnTo>
                  <a:pt x="1244" y="2112"/>
                </a:lnTo>
                <a:lnTo>
                  <a:pt x="1245" y="2112"/>
                </a:lnTo>
                <a:lnTo>
                  <a:pt x="1244" y="2112"/>
                </a:lnTo>
                <a:lnTo>
                  <a:pt x="1245" y="2112"/>
                </a:lnTo>
                <a:lnTo>
                  <a:pt x="1245" y="2114"/>
                </a:lnTo>
                <a:lnTo>
                  <a:pt x="1245" y="2115"/>
                </a:lnTo>
                <a:lnTo>
                  <a:pt x="1247" y="2115"/>
                </a:lnTo>
                <a:lnTo>
                  <a:pt x="1249" y="2115"/>
                </a:lnTo>
                <a:lnTo>
                  <a:pt x="1249" y="2114"/>
                </a:lnTo>
                <a:lnTo>
                  <a:pt x="1249" y="2112"/>
                </a:lnTo>
                <a:lnTo>
                  <a:pt x="1249" y="2110"/>
                </a:lnTo>
                <a:lnTo>
                  <a:pt x="1250" y="2110"/>
                </a:lnTo>
                <a:lnTo>
                  <a:pt x="1250" y="2109"/>
                </a:lnTo>
                <a:lnTo>
                  <a:pt x="1250" y="2107"/>
                </a:lnTo>
                <a:lnTo>
                  <a:pt x="1250" y="2105"/>
                </a:lnTo>
                <a:lnTo>
                  <a:pt x="1252" y="2105"/>
                </a:lnTo>
                <a:lnTo>
                  <a:pt x="1252" y="2107"/>
                </a:lnTo>
                <a:lnTo>
                  <a:pt x="1254" y="2105"/>
                </a:lnTo>
                <a:lnTo>
                  <a:pt x="1254" y="2104"/>
                </a:lnTo>
                <a:lnTo>
                  <a:pt x="1254" y="2102"/>
                </a:lnTo>
                <a:lnTo>
                  <a:pt x="1254" y="2100"/>
                </a:lnTo>
                <a:lnTo>
                  <a:pt x="1255" y="2100"/>
                </a:lnTo>
                <a:lnTo>
                  <a:pt x="1255" y="2099"/>
                </a:lnTo>
                <a:lnTo>
                  <a:pt x="1255" y="2100"/>
                </a:lnTo>
                <a:lnTo>
                  <a:pt x="1257" y="2100"/>
                </a:lnTo>
                <a:lnTo>
                  <a:pt x="1257" y="2102"/>
                </a:lnTo>
                <a:lnTo>
                  <a:pt x="1257" y="2104"/>
                </a:lnTo>
                <a:lnTo>
                  <a:pt x="1259" y="2104"/>
                </a:lnTo>
                <a:lnTo>
                  <a:pt x="1259" y="2102"/>
                </a:lnTo>
                <a:lnTo>
                  <a:pt x="1259" y="2104"/>
                </a:lnTo>
                <a:lnTo>
                  <a:pt x="1260" y="2102"/>
                </a:lnTo>
                <a:lnTo>
                  <a:pt x="1259" y="2102"/>
                </a:lnTo>
                <a:lnTo>
                  <a:pt x="1260" y="2102"/>
                </a:lnTo>
                <a:lnTo>
                  <a:pt x="1260" y="2100"/>
                </a:lnTo>
                <a:lnTo>
                  <a:pt x="1259" y="2100"/>
                </a:lnTo>
                <a:lnTo>
                  <a:pt x="1257" y="2100"/>
                </a:lnTo>
                <a:lnTo>
                  <a:pt x="1257" y="2099"/>
                </a:lnTo>
                <a:lnTo>
                  <a:pt x="1255" y="2099"/>
                </a:lnTo>
                <a:lnTo>
                  <a:pt x="1257" y="2099"/>
                </a:lnTo>
                <a:lnTo>
                  <a:pt x="1255" y="2099"/>
                </a:lnTo>
                <a:lnTo>
                  <a:pt x="1255" y="2097"/>
                </a:lnTo>
                <a:lnTo>
                  <a:pt x="1255" y="2095"/>
                </a:lnTo>
                <a:lnTo>
                  <a:pt x="1255" y="2094"/>
                </a:lnTo>
                <a:lnTo>
                  <a:pt x="1255" y="2092"/>
                </a:lnTo>
                <a:lnTo>
                  <a:pt x="1255" y="2090"/>
                </a:lnTo>
                <a:lnTo>
                  <a:pt x="1257" y="2090"/>
                </a:lnTo>
                <a:lnTo>
                  <a:pt x="1255" y="2090"/>
                </a:lnTo>
                <a:lnTo>
                  <a:pt x="1257" y="2090"/>
                </a:lnTo>
                <a:lnTo>
                  <a:pt x="1257" y="2089"/>
                </a:lnTo>
                <a:lnTo>
                  <a:pt x="1259" y="2089"/>
                </a:lnTo>
                <a:lnTo>
                  <a:pt x="1259" y="2087"/>
                </a:lnTo>
                <a:lnTo>
                  <a:pt x="1259" y="2085"/>
                </a:lnTo>
                <a:lnTo>
                  <a:pt x="1259" y="2084"/>
                </a:lnTo>
                <a:lnTo>
                  <a:pt x="1259" y="2082"/>
                </a:lnTo>
                <a:lnTo>
                  <a:pt x="1260" y="2082"/>
                </a:lnTo>
                <a:lnTo>
                  <a:pt x="1260" y="2080"/>
                </a:lnTo>
                <a:lnTo>
                  <a:pt x="1260" y="2077"/>
                </a:lnTo>
                <a:lnTo>
                  <a:pt x="1260" y="2075"/>
                </a:lnTo>
                <a:lnTo>
                  <a:pt x="1260" y="2073"/>
                </a:lnTo>
                <a:lnTo>
                  <a:pt x="1260" y="2072"/>
                </a:lnTo>
                <a:lnTo>
                  <a:pt x="1260" y="2070"/>
                </a:lnTo>
                <a:lnTo>
                  <a:pt x="1260" y="2068"/>
                </a:lnTo>
                <a:lnTo>
                  <a:pt x="1262" y="2068"/>
                </a:lnTo>
                <a:lnTo>
                  <a:pt x="1262" y="2067"/>
                </a:lnTo>
                <a:lnTo>
                  <a:pt x="1262" y="2065"/>
                </a:lnTo>
                <a:lnTo>
                  <a:pt x="1260" y="2065"/>
                </a:lnTo>
                <a:lnTo>
                  <a:pt x="1260" y="2063"/>
                </a:lnTo>
                <a:lnTo>
                  <a:pt x="1260" y="2062"/>
                </a:lnTo>
                <a:lnTo>
                  <a:pt x="1262" y="2062"/>
                </a:lnTo>
                <a:lnTo>
                  <a:pt x="1262" y="2060"/>
                </a:lnTo>
                <a:lnTo>
                  <a:pt x="1262" y="2058"/>
                </a:lnTo>
                <a:lnTo>
                  <a:pt x="1264" y="2058"/>
                </a:lnTo>
                <a:lnTo>
                  <a:pt x="1264" y="2057"/>
                </a:lnTo>
                <a:lnTo>
                  <a:pt x="1265" y="2057"/>
                </a:lnTo>
                <a:lnTo>
                  <a:pt x="1265" y="2055"/>
                </a:lnTo>
                <a:lnTo>
                  <a:pt x="1265" y="2053"/>
                </a:lnTo>
                <a:lnTo>
                  <a:pt x="1265" y="2052"/>
                </a:lnTo>
                <a:lnTo>
                  <a:pt x="1267" y="2052"/>
                </a:lnTo>
                <a:lnTo>
                  <a:pt x="1267" y="2050"/>
                </a:lnTo>
                <a:lnTo>
                  <a:pt x="1267" y="2048"/>
                </a:lnTo>
                <a:lnTo>
                  <a:pt x="1267" y="2047"/>
                </a:lnTo>
                <a:lnTo>
                  <a:pt x="1269" y="2047"/>
                </a:lnTo>
                <a:lnTo>
                  <a:pt x="1269" y="2045"/>
                </a:lnTo>
                <a:lnTo>
                  <a:pt x="1269" y="2042"/>
                </a:lnTo>
                <a:lnTo>
                  <a:pt x="1269" y="2040"/>
                </a:lnTo>
                <a:lnTo>
                  <a:pt x="1269" y="2038"/>
                </a:lnTo>
                <a:lnTo>
                  <a:pt x="1267" y="2038"/>
                </a:lnTo>
                <a:lnTo>
                  <a:pt x="1267" y="2037"/>
                </a:lnTo>
                <a:lnTo>
                  <a:pt x="1265" y="2035"/>
                </a:lnTo>
                <a:lnTo>
                  <a:pt x="1265" y="2033"/>
                </a:lnTo>
                <a:lnTo>
                  <a:pt x="1264" y="2032"/>
                </a:lnTo>
                <a:lnTo>
                  <a:pt x="1262" y="2032"/>
                </a:lnTo>
                <a:lnTo>
                  <a:pt x="1262" y="2030"/>
                </a:lnTo>
                <a:lnTo>
                  <a:pt x="1262" y="2028"/>
                </a:lnTo>
                <a:lnTo>
                  <a:pt x="1262" y="2027"/>
                </a:lnTo>
                <a:lnTo>
                  <a:pt x="1262" y="2025"/>
                </a:lnTo>
                <a:lnTo>
                  <a:pt x="1262" y="2023"/>
                </a:lnTo>
                <a:lnTo>
                  <a:pt x="1262" y="2022"/>
                </a:lnTo>
                <a:lnTo>
                  <a:pt x="1262" y="2020"/>
                </a:lnTo>
                <a:lnTo>
                  <a:pt x="1262" y="2018"/>
                </a:lnTo>
                <a:lnTo>
                  <a:pt x="1262" y="2017"/>
                </a:lnTo>
                <a:lnTo>
                  <a:pt x="1260" y="2015"/>
                </a:lnTo>
                <a:lnTo>
                  <a:pt x="1260" y="2013"/>
                </a:lnTo>
                <a:lnTo>
                  <a:pt x="1260" y="2012"/>
                </a:lnTo>
                <a:lnTo>
                  <a:pt x="1260" y="2010"/>
                </a:lnTo>
                <a:lnTo>
                  <a:pt x="1259" y="2010"/>
                </a:lnTo>
                <a:lnTo>
                  <a:pt x="1259" y="2008"/>
                </a:lnTo>
                <a:lnTo>
                  <a:pt x="1260" y="2008"/>
                </a:lnTo>
                <a:lnTo>
                  <a:pt x="1260" y="2007"/>
                </a:lnTo>
                <a:lnTo>
                  <a:pt x="1260" y="2005"/>
                </a:lnTo>
                <a:lnTo>
                  <a:pt x="1262" y="2005"/>
                </a:lnTo>
                <a:lnTo>
                  <a:pt x="1264" y="2005"/>
                </a:lnTo>
                <a:lnTo>
                  <a:pt x="1264" y="2003"/>
                </a:lnTo>
                <a:lnTo>
                  <a:pt x="1262" y="2003"/>
                </a:lnTo>
                <a:lnTo>
                  <a:pt x="1260" y="2003"/>
                </a:lnTo>
                <a:lnTo>
                  <a:pt x="1260" y="2002"/>
                </a:lnTo>
                <a:lnTo>
                  <a:pt x="1259" y="2002"/>
                </a:lnTo>
                <a:lnTo>
                  <a:pt x="1259" y="2000"/>
                </a:lnTo>
                <a:lnTo>
                  <a:pt x="1257" y="2000"/>
                </a:lnTo>
                <a:lnTo>
                  <a:pt x="1257" y="1998"/>
                </a:lnTo>
                <a:lnTo>
                  <a:pt x="1255" y="1998"/>
                </a:lnTo>
                <a:lnTo>
                  <a:pt x="1255" y="2000"/>
                </a:lnTo>
                <a:lnTo>
                  <a:pt x="1257" y="2000"/>
                </a:lnTo>
                <a:lnTo>
                  <a:pt x="1257" y="2002"/>
                </a:lnTo>
                <a:lnTo>
                  <a:pt x="1259" y="2002"/>
                </a:lnTo>
                <a:lnTo>
                  <a:pt x="1259" y="2003"/>
                </a:lnTo>
                <a:lnTo>
                  <a:pt x="1260" y="2003"/>
                </a:lnTo>
                <a:lnTo>
                  <a:pt x="1260" y="2005"/>
                </a:lnTo>
                <a:lnTo>
                  <a:pt x="1260" y="2007"/>
                </a:lnTo>
                <a:lnTo>
                  <a:pt x="1259" y="2007"/>
                </a:lnTo>
                <a:lnTo>
                  <a:pt x="1257" y="2007"/>
                </a:lnTo>
                <a:lnTo>
                  <a:pt x="1257" y="2005"/>
                </a:lnTo>
                <a:lnTo>
                  <a:pt x="1257" y="2003"/>
                </a:lnTo>
                <a:lnTo>
                  <a:pt x="1255" y="2003"/>
                </a:lnTo>
                <a:lnTo>
                  <a:pt x="1255" y="2002"/>
                </a:lnTo>
                <a:lnTo>
                  <a:pt x="1254" y="2000"/>
                </a:lnTo>
                <a:lnTo>
                  <a:pt x="1254" y="1998"/>
                </a:lnTo>
                <a:lnTo>
                  <a:pt x="1252" y="1998"/>
                </a:lnTo>
                <a:lnTo>
                  <a:pt x="1250" y="1997"/>
                </a:lnTo>
                <a:lnTo>
                  <a:pt x="1249" y="1997"/>
                </a:lnTo>
                <a:lnTo>
                  <a:pt x="1249" y="1995"/>
                </a:lnTo>
                <a:lnTo>
                  <a:pt x="1249" y="1993"/>
                </a:lnTo>
                <a:lnTo>
                  <a:pt x="1250" y="1993"/>
                </a:lnTo>
                <a:lnTo>
                  <a:pt x="1252" y="1993"/>
                </a:lnTo>
                <a:lnTo>
                  <a:pt x="1252" y="1995"/>
                </a:lnTo>
                <a:lnTo>
                  <a:pt x="1254" y="1995"/>
                </a:lnTo>
                <a:lnTo>
                  <a:pt x="1254" y="1997"/>
                </a:lnTo>
                <a:lnTo>
                  <a:pt x="1255" y="1997"/>
                </a:lnTo>
                <a:lnTo>
                  <a:pt x="1257" y="1997"/>
                </a:lnTo>
                <a:lnTo>
                  <a:pt x="1257" y="1998"/>
                </a:lnTo>
                <a:lnTo>
                  <a:pt x="1259" y="1998"/>
                </a:lnTo>
                <a:lnTo>
                  <a:pt x="1260" y="1998"/>
                </a:lnTo>
                <a:lnTo>
                  <a:pt x="1262" y="1998"/>
                </a:lnTo>
                <a:lnTo>
                  <a:pt x="1264" y="2000"/>
                </a:lnTo>
                <a:lnTo>
                  <a:pt x="1265" y="2000"/>
                </a:lnTo>
                <a:lnTo>
                  <a:pt x="1265" y="1998"/>
                </a:lnTo>
                <a:lnTo>
                  <a:pt x="1267" y="1998"/>
                </a:lnTo>
                <a:lnTo>
                  <a:pt x="1267" y="2000"/>
                </a:lnTo>
                <a:lnTo>
                  <a:pt x="1267" y="1998"/>
                </a:lnTo>
                <a:lnTo>
                  <a:pt x="1269" y="1998"/>
                </a:lnTo>
                <a:lnTo>
                  <a:pt x="1269" y="2000"/>
                </a:lnTo>
                <a:lnTo>
                  <a:pt x="1269" y="1998"/>
                </a:lnTo>
                <a:lnTo>
                  <a:pt x="1269" y="2000"/>
                </a:lnTo>
                <a:lnTo>
                  <a:pt x="1270" y="2000"/>
                </a:lnTo>
                <a:lnTo>
                  <a:pt x="1270" y="1998"/>
                </a:lnTo>
                <a:lnTo>
                  <a:pt x="1270" y="2000"/>
                </a:lnTo>
                <a:lnTo>
                  <a:pt x="1270" y="1998"/>
                </a:lnTo>
                <a:lnTo>
                  <a:pt x="1272" y="1998"/>
                </a:lnTo>
                <a:lnTo>
                  <a:pt x="1274" y="1998"/>
                </a:lnTo>
                <a:lnTo>
                  <a:pt x="1275" y="1998"/>
                </a:lnTo>
                <a:lnTo>
                  <a:pt x="1275" y="2000"/>
                </a:lnTo>
                <a:lnTo>
                  <a:pt x="1277" y="2000"/>
                </a:lnTo>
                <a:lnTo>
                  <a:pt x="1279" y="2000"/>
                </a:lnTo>
                <a:lnTo>
                  <a:pt x="1280" y="2000"/>
                </a:lnTo>
                <a:lnTo>
                  <a:pt x="1282" y="2000"/>
                </a:lnTo>
                <a:lnTo>
                  <a:pt x="1284" y="2000"/>
                </a:lnTo>
                <a:lnTo>
                  <a:pt x="1285" y="2000"/>
                </a:lnTo>
                <a:lnTo>
                  <a:pt x="1287" y="2000"/>
                </a:lnTo>
                <a:lnTo>
                  <a:pt x="1289" y="2000"/>
                </a:lnTo>
                <a:lnTo>
                  <a:pt x="1290" y="2000"/>
                </a:lnTo>
                <a:lnTo>
                  <a:pt x="1290" y="1998"/>
                </a:lnTo>
                <a:lnTo>
                  <a:pt x="1290" y="2000"/>
                </a:lnTo>
                <a:lnTo>
                  <a:pt x="1290" y="1998"/>
                </a:lnTo>
                <a:lnTo>
                  <a:pt x="1292" y="1998"/>
                </a:lnTo>
                <a:lnTo>
                  <a:pt x="1294" y="1998"/>
                </a:lnTo>
                <a:lnTo>
                  <a:pt x="1295" y="1998"/>
                </a:lnTo>
                <a:lnTo>
                  <a:pt x="1297" y="1998"/>
                </a:lnTo>
                <a:lnTo>
                  <a:pt x="1297" y="1997"/>
                </a:lnTo>
                <a:lnTo>
                  <a:pt x="1299" y="1997"/>
                </a:lnTo>
                <a:lnTo>
                  <a:pt x="1300" y="1997"/>
                </a:lnTo>
                <a:lnTo>
                  <a:pt x="1300" y="1995"/>
                </a:lnTo>
                <a:lnTo>
                  <a:pt x="1302" y="1995"/>
                </a:lnTo>
                <a:lnTo>
                  <a:pt x="1304" y="1995"/>
                </a:lnTo>
                <a:lnTo>
                  <a:pt x="1305" y="1993"/>
                </a:lnTo>
                <a:lnTo>
                  <a:pt x="1307" y="1993"/>
                </a:lnTo>
                <a:lnTo>
                  <a:pt x="1307" y="1992"/>
                </a:lnTo>
                <a:lnTo>
                  <a:pt x="1309" y="1992"/>
                </a:lnTo>
                <a:lnTo>
                  <a:pt x="1310" y="1992"/>
                </a:lnTo>
                <a:lnTo>
                  <a:pt x="1310" y="1990"/>
                </a:lnTo>
                <a:lnTo>
                  <a:pt x="1312" y="1990"/>
                </a:lnTo>
                <a:lnTo>
                  <a:pt x="1312" y="1988"/>
                </a:lnTo>
                <a:lnTo>
                  <a:pt x="1314" y="1988"/>
                </a:lnTo>
                <a:lnTo>
                  <a:pt x="1314" y="1987"/>
                </a:lnTo>
                <a:lnTo>
                  <a:pt x="1315" y="1987"/>
                </a:lnTo>
                <a:lnTo>
                  <a:pt x="1315" y="1988"/>
                </a:lnTo>
                <a:lnTo>
                  <a:pt x="1317" y="1988"/>
                </a:lnTo>
                <a:lnTo>
                  <a:pt x="1319" y="1987"/>
                </a:lnTo>
                <a:lnTo>
                  <a:pt x="1320" y="1987"/>
                </a:lnTo>
                <a:lnTo>
                  <a:pt x="1322" y="1987"/>
                </a:lnTo>
                <a:lnTo>
                  <a:pt x="1322" y="1985"/>
                </a:lnTo>
                <a:lnTo>
                  <a:pt x="1322" y="1987"/>
                </a:lnTo>
                <a:lnTo>
                  <a:pt x="1324" y="1987"/>
                </a:lnTo>
                <a:lnTo>
                  <a:pt x="1324" y="1985"/>
                </a:lnTo>
                <a:lnTo>
                  <a:pt x="1325" y="1985"/>
                </a:lnTo>
                <a:lnTo>
                  <a:pt x="1325" y="1983"/>
                </a:lnTo>
                <a:lnTo>
                  <a:pt x="1327" y="1983"/>
                </a:lnTo>
                <a:lnTo>
                  <a:pt x="1329" y="1982"/>
                </a:lnTo>
                <a:lnTo>
                  <a:pt x="1330" y="1982"/>
                </a:lnTo>
                <a:lnTo>
                  <a:pt x="1330" y="1980"/>
                </a:lnTo>
                <a:lnTo>
                  <a:pt x="1332" y="1980"/>
                </a:lnTo>
                <a:lnTo>
                  <a:pt x="1334" y="1978"/>
                </a:lnTo>
                <a:lnTo>
                  <a:pt x="1334" y="1977"/>
                </a:lnTo>
                <a:lnTo>
                  <a:pt x="1335" y="1977"/>
                </a:lnTo>
                <a:lnTo>
                  <a:pt x="1335" y="1975"/>
                </a:lnTo>
                <a:lnTo>
                  <a:pt x="1337" y="1975"/>
                </a:lnTo>
                <a:lnTo>
                  <a:pt x="1337" y="1973"/>
                </a:lnTo>
                <a:lnTo>
                  <a:pt x="1339" y="1972"/>
                </a:lnTo>
                <a:lnTo>
                  <a:pt x="1339" y="1970"/>
                </a:lnTo>
                <a:lnTo>
                  <a:pt x="1340" y="1970"/>
                </a:lnTo>
                <a:lnTo>
                  <a:pt x="1340" y="1968"/>
                </a:lnTo>
                <a:lnTo>
                  <a:pt x="1340" y="1967"/>
                </a:lnTo>
                <a:lnTo>
                  <a:pt x="1342" y="1967"/>
                </a:lnTo>
                <a:lnTo>
                  <a:pt x="1342" y="1965"/>
                </a:lnTo>
                <a:lnTo>
                  <a:pt x="1344" y="1965"/>
                </a:lnTo>
                <a:lnTo>
                  <a:pt x="1344" y="1963"/>
                </a:lnTo>
                <a:lnTo>
                  <a:pt x="1344" y="1962"/>
                </a:lnTo>
                <a:lnTo>
                  <a:pt x="1345" y="1962"/>
                </a:lnTo>
                <a:lnTo>
                  <a:pt x="1345" y="1960"/>
                </a:lnTo>
                <a:lnTo>
                  <a:pt x="1345" y="1958"/>
                </a:lnTo>
                <a:lnTo>
                  <a:pt x="1347" y="1958"/>
                </a:lnTo>
                <a:lnTo>
                  <a:pt x="1347" y="1957"/>
                </a:lnTo>
                <a:lnTo>
                  <a:pt x="1347" y="1955"/>
                </a:lnTo>
                <a:lnTo>
                  <a:pt x="1349" y="1953"/>
                </a:lnTo>
                <a:lnTo>
                  <a:pt x="1349" y="1952"/>
                </a:lnTo>
                <a:lnTo>
                  <a:pt x="1349" y="1950"/>
                </a:lnTo>
                <a:lnTo>
                  <a:pt x="1350" y="1950"/>
                </a:lnTo>
                <a:lnTo>
                  <a:pt x="1349" y="1952"/>
                </a:lnTo>
                <a:lnTo>
                  <a:pt x="1349" y="1953"/>
                </a:lnTo>
                <a:lnTo>
                  <a:pt x="1349" y="1955"/>
                </a:lnTo>
                <a:lnTo>
                  <a:pt x="1347" y="1955"/>
                </a:lnTo>
                <a:lnTo>
                  <a:pt x="1347" y="1957"/>
                </a:lnTo>
                <a:lnTo>
                  <a:pt x="1347" y="1958"/>
                </a:lnTo>
                <a:lnTo>
                  <a:pt x="1347" y="1960"/>
                </a:lnTo>
                <a:lnTo>
                  <a:pt x="1347" y="1962"/>
                </a:lnTo>
                <a:lnTo>
                  <a:pt x="1347" y="1963"/>
                </a:lnTo>
                <a:lnTo>
                  <a:pt x="1347" y="1965"/>
                </a:lnTo>
                <a:lnTo>
                  <a:pt x="1347" y="1967"/>
                </a:lnTo>
                <a:lnTo>
                  <a:pt x="1347" y="1968"/>
                </a:lnTo>
                <a:lnTo>
                  <a:pt x="1345" y="1968"/>
                </a:lnTo>
                <a:lnTo>
                  <a:pt x="1345" y="1970"/>
                </a:lnTo>
                <a:lnTo>
                  <a:pt x="1347" y="1970"/>
                </a:lnTo>
                <a:lnTo>
                  <a:pt x="1345" y="1970"/>
                </a:lnTo>
                <a:lnTo>
                  <a:pt x="1345" y="1972"/>
                </a:lnTo>
                <a:lnTo>
                  <a:pt x="1345" y="1973"/>
                </a:lnTo>
                <a:lnTo>
                  <a:pt x="1345" y="1975"/>
                </a:lnTo>
                <a:lnTo>
                  <a:pt x="1345" y="1977"/>
                </a:lnTo>
                <a:lnTo>
                  <a:pt x="1345" y="1978"/>
                </a:lnTo>
                <a:lnTo>
                  <a:pt x="1345" y="1980"/>
                </a:lnTo>
                <a:lnTo>
                  <a:pt x="1344" y="1980"/>
                </a:lnTo>
                <a:lnTo>
                  <a:pt x="1344" y="1982"/>
                </a:lnTo>
                <a:close/>
                <a:moveTo>
                  <a:pt x="1603" y="1948"/>
                </a:moveTo>
                <a:lnTo>
                  <a:pt x="1603" y="1950"/>
                </a:lnTo>
                <a:lnTo>
                  <a:pt x="1604" y="1950"/>
                </a:lnTo>
                <a:lnTo>
                  <a:pt x="1606" y="1950"/>
                </a:lnTo>
                <a:lnTo>
                  <a:pt x="1608" y="1950"/>
                </a:lnTo>
                <a:lnTo>
                  <a:pt x="1609" y="1950"/>
                </a:lnTo>
                <a:lnTo>
                  <a:pt x="1609" y="1952"/>
                </a:lnTo>
                <a:lnTo>
                  <a:pt x="1611" y="1952"/>
                </a:lnTo>
                <a:lnTo>
                  <a:pt x="1611" y="1953"/>
                </a:lnTo>
                <a:lnTo>
                  <a:pt x="1613" y="1953"/>
                </a:lnTo>
                <a:lnTo>
                  <a:pt x="1613" y="1955"/>
                </a:lnTo>
                <a:lnTo>
                  <a:pt x="1614" y="1955"/>
                </a:lnTo>
                <a:lnTo>
                  <a:pt x="1616" y="1957"/>
                </a:lnTo>
                <a:lnTo>
                  <a:pt x="1618" y="1958"/>
                </a:lnTo>
                <a:lnTo>
                  <a:pt x="1619" y="1960"/>
                </a:lnTo>
                <a:lnTo>
                  <a:pt x="1619" y="1962"/>
                </a:lnTo>
                <a:lnTo>
                  <a:pt x="1621" y="1962"/>
                </a:lnTo>
                <a:lnTo>
                  <a:pt x="1621" y="1963"/>
                </a:lnTo>
                <a:lnTo>
                  <a:pt x="1621" y="1965"/>
                </a:lnTo>
                <a:lnTo>
                  <a:pt x="1621" y="1967"/>
                </a:lnTo>
                <a:lnTo>
                  <a:pt x="1619" y="1967"/>
                </a:lnTo>
                <a:lnTo>
                  <a:pt x="1619" y="1968"/>
                </a:lnTo>
                <a:lnTo>
                  <a:pt x="1619" y="1970"/>
                </a:lnTo>
                <a:lnTo>
                  <a:pt x="1618" y="1970"/>
                </a:lnTo>
                <a:lnTo>
                  <a:pt x="1618" y="1972"/>
                </a:lnTo>
                <a:lnTo>
                  <a:pt x="1616" y="1972"/>
                </a:lnTo>
                <a:lnTo>
                  <a:pt x="1614" y="1972"/>
                </a:lnTo>
                <a:lnTo>
                  <a:pt x="1614" y="1973"/>
                </a:lnTo>
                <a:lnTo>
                  <a:pt x="1613" y="1973"/>
                </a:lnTo>
                <a:lnTo>
                  <a:pt x="1611" y="1973"/>
                </a:lnTo>
                <a:lnTo>
                  <a:pt x="1609" y="1973"/>
                </a:lnTo>
                <a:lnTo>
                  <a:pt x="1608" y="1973"/>
                </a:lnTo>
                <a:lnTo>
                  <a:pt x="1608" y="1972"/>
                </a:lnTo>
                <a:lnTo>
                  <a:pt x="1606" y="1972"/>
                </a:lnTo>
                <a:lnTo>
                  <a:pt x="1606" y="1973"/>
                </a:lnTo>
                <a:lnTo>
                  <a:pt x="1604" y="1973"/>
                </a:lnTo>
                <a:lnTo>
                  <a:pt x="1604" y="1972"/>
                </a:lnTo>
                <a:lnTo>
                  <a:pt x="1603" y="1972"/>
                </a:lnTo>
                <a:lnTo>
                  <a:pt x="1603" y="1970"/>
                </a:lnTo>
                <a:lnTo>
                  <a:pt x="1601" y="1970"/>
                </a:lnTo>
                <a:lnTo>
                  <a:pt x="1601" y="1968"/>
                </a:lnTo>
                <a:lnTo>
                  <a:pt x="1599" y="1968"/>
                </a:lnTo>
                <a:lnTo>
                  <a:pt x="1599" y="1967"/>
                </a:lnTo>
                <a:lnTo>
                  <a:pt x="1599" y="1965"/>
                </a:lnTo>
                <a:lnTo>
                  <a:pt x="1598" y="1965"/>
                </a:lnTo>
                <a:lnTo>
                  <a:pt x="1598" y="1963"/>
                </a:lnTo>
                <a:lnTo>
                  <a:pt x="1596" y="1962"/>
                </a:lnTo>
                <a:lnTo>
                  <a:pt x="1596" y="1960"/>
                </a:lnTo>
                <a:lnTo>
                  <a:pt x="1596" y="1958"/>
                </a:lnTo>
                <a:lnTo>
                  <a:pt x="1598" y="1958"/>
                </a:lnTo>
                <a:lnTo>
                  <a:pt x="1598" y="1957"/>
                </a:lnTo>
                <a:lnTo>
                  <a:pt x="1599" y="1957"/>
                </a:lnTo>
                <a:lnTo>
                  <a:pt x="1599" y="1955"/>
                </a:lnTo>
                <a:lnTo>
                  <a:pt x="1601" y="1955"/>
                </a:lnTo>
                <a:lnTo>
                  <a:pt x="1599" y="1955"/>
                </a:lnTo>
                <a:lnTo>
                  <a:pt x="1599" y="1953"/>
                </a:lnTo>
                <a:lnTo>
                  <a:pt x="1601" y="1953"/>
                </a:lnTo>
                <a:lnTo>
                  <a:pt x="1603" y="1953"/>
                </a:lnTo>
                <a:lnTo>
                  <a:pt x="1603" y="1952"/>
                </a:lnTo>
                <a:lnTo>
                  <a:pt x="1604" y="1952"/>
                </a:lnTo>
                <a:lnTo>
                  <a:pt x="1603" y="1952"/>
                </a:lnTo>
                <a:lnTo>
                  <a:pt x="1601" y="1952"/>
                </a:lnTo>
                <a:lnTo>
                  <a:pt x="1599" y="1952"/>
                </a:lnTo>
                <a:lnTo>
                  <a:pt x="1601" y="1952"/>
                </a:lnTo>
                <a:lnTo>
                  <a:pt x="1601" y="1950"/>
                </a:lnTo>
                <a:lnTo>
                  <a:pt x="1601" y="1952"/>
                </a:lnTo>
                <a:lnTo>
                  <a:pt x="1601" y="1950"/>
                </a:lnTo>
                <a:lnTo>
                  <a:pt x="1603" y="1950"/>
                </a:lnTo>
                <a:lnTo>
                  <a:pt x="1603" y="1948"/>
                </a:lnTo>
                <a:close/>
                <a:moveTo>
                  <a:pt x="1549" y="1947"/>
                </a:moveTo>
                <a:lnTo>
                  <a:pt x="1549" y="1948"/>
                </a:lnTo>
                <a:lnTo>
                  <a:pt x="1547" y="1948"/>
                </a:lnTo>
                <a:lnTo>
                  <a:pt x="1547" y="1947"/>
                </a:lnTo>
                <a:lnTo>
                  <a:pt x="1549" y="1947"/>
                </a:lnTo>
                <a:close/>
                <a:moveTo>
                  <a:pt x="1598" y="1947"/>
                </a:moveTo>
                <a:lnTo>
                  <a:pt x="1599" y="1947"/>
                </a:lnTo>
                <a:lnTo>
                  <a:pt x="1598" y="1947"/>
                </a:lnTo>
                <a:close/>
                <a:moveTo>
                  <a:pt x="1699" y="1945"/>
                </a:moveTo>
                <a:lnTo>
                  <a:pt x="1701" y="1945"/>
                </a:lnTo>
                <a:lnTo>
                  <a:pt x="1701" y="1947"/>
                </a:lnTo>
                <a:lnTo>
                  <a:pt x="1699" y="1947"/>
                </a:lnTo>
                <a:lnTo>
                  <a:pt x="1698" y="1945"/>
                </a:lnTo>
                <a:lnTo>
                  <a:pt x="1698" y="1947"/>
                </a:lnTo>
                <a:lnTo>
                  <a:pt x="1696" y="1947"/>
                </a:lnTo>
                <a:lnTo>
                  <a:pt x="1696" y="1945"/>
                </a:lnTo>
                <a:lnTo>
                  <a:pt x="1698" y="1945"/>
                </a:lnTo>
                <a:lnTo>
                  <a:pt x="1699" y="1945"/>
                </a:lnTo>
                <a:close/>
                <a:moveTo>
                  <a:pt x="1100" y="1945"/>
                </a:moveTo>
                <a:lnTo>
                  <a:pt x="1100" y="1947"/>
                </a:lnTo>
                <a:lnTo>
                  <a:pt x="1100" y="1945"/>
                </a:lnTo>
                <a:close/>
                <a:moveTo>
                  <a:pt x="1696" y="1943"/>
                </a:moveTo>
                <a:lnTo>
                  <a:pt x="1696" y="1945"/>
                </a:lnTo>
                <a:lnTo>
                  <a:pt x="1698" y="1945"/>
                </a:lnTo>
                <a:lnTo>
                  <a:pt x="1696" y="1945"/>
                </a:lnTo>
                <a:lnTo>
                  <a:pt x="1694" y="1945"/>
                </a:lnTo>
                <a:lnTo>
                  <a:pt x="1696" y="1945"/>
                </a:lnTo>
                <a:lnTo>
                  <a:pt x="1696" y="1943"/>
                </a:lnTo>
                <a:close/>
                <a:moveTo>
                  <a:pt x="1497" y="1945"/>
                </a:moveTo>
                <a:lnTo>
                  <a:pt x="1497" y="1947"/>
                </a:lnTo>
                <a:lnTo>
                  <a:pt x="1497" y="1945"/>
                </a:lnTo>
                <a:lnTo>
                  <a:pt x="1497" y="1943"/>
                </a:lnTo>
                <a:lnTo>
                  <a:pt x="1499" y="1943"/>
                </a:lnTo>
                <a:lnTo>
                  <a:pt x="1499" y="1945"/>
                </a:lnTo>
                <a:lnTo>
                  <a:pt x="1497" y="1945"/>
                </a:lnTo>
                <a:close/>
                <a:moveTo>
                  <a:pt x="1499" y="1945"/>
                </a:moveTo>
                <a:lnTo>
                  <a:pt x="1499" y="1943"/>
                </a:lnTo>
                <a:lnTo>
                  <a:pt x="1501" y="1943"/>
                </a:lnTo>
                <a:lnTo>
                  <a:pt x="1501" y="1945"/>
                </a:lnTo>
                <a:lnTo>
                  <a:pt x="1499" y="1945"/>
                </a:lnTo>
                <a:close/>
                <a:moveTo>
                  <a:pt x="1598" y="1945"/>
                </a:moveTo>
                <a:lnTo>
                  <a:pt x="1598" y="1947"/>
                </a:lnTo>
                <a:lnTo>
                  <a:pt x="1599" y="1947"/>
                </a:lnTo>
                <a:lnTo>
                  <a:pt x="1599" y="1948"/>
                </a:lnTo>
                <a:lnTo>
                  <a:pt x="1598" y="1950"/>
                </a:lnTo>
                <a:lnTo>
                  <a:pt x="1596" y="1950"/>
                </a:lnTo>
                <a:lnTo>
                  <a:pt x="1596" y="1948"/>
                </a:lnTo>
                <a:lnTo>
                  <a:pt x="1594" y="1948"/>
                </a:lnTo>
                <a:lnTo>
                  <a:pt x="1594" y="1947"/>
                </a:lnTo>
                <a:lnTo>
                  <a:pt x="1596" y="1947"/>
                </a:lnTo>
                <a:lnTo>
                  <a:pt x="1596" y="1945"/>
                </a:lnTo>
                <a:lnTo>
                  <a:pt x="1596" y="1943"/>
                </a:lnTo>
                <a:lnTo>
                  <a:pt x="1598" y="1945"/>
                </a:lnTo>
                <a:close/>
                <a:moveTo>
                  <a:pt x="1547" y="1943"/>
                </a:moveTo>
                <a:lnTo>
                  <a:pt x="1547" y="1945"/>
                </a:lnTo>
                <a:lnTo>
                  <a:pt x="1547" y="1943"/>
                </a:lnTo>
                <a:lnTo>
                  <a:pt x="1546" y="1943"/>
                </a:lnTo>
                <a:lnTo>
                  <a:pt x="1547" y="1943"/>
                </a:lnTo>
                <a:close/>
                <a:moveTo>
                  <a:pt x="1576" y="1943"/>
                </a:moveTo>
                <a:lnTo>
                  <a:pt x="1577" y="1943"/>
                </a:lnTo>
                <a:lnTo>
                  <a:pt x="1577" y="1945"/>
                </a:lnTo>
                <a:lnTo>
                  <a:pt x="1579" y="1945"/>
                </a:lnTo>
                <a:lnTo>
                  <a:pt x="1577" y="1945"/>
                </a:lnTo>
                <a:lnTo>
                  <a:pt x="1576" y="1945"/>
                </a:lnTo>
                <a:lnTo>
                  <a:pt x="1576" y="1943"/>
                </a:lnTo>
                <a:lnTo>
                  <a:pt x="1574" y="1945"/>
                </a:lnTo>
                <a:lnTo>
                  <a:pt x="1576" y="1947"/>
                </a:lnTo>
                <a:lnTo>
                  <a:pt x="1574" y="1947"/>
                </a:lnTo>
                <a:lnTo>
                  <a:pt x="1572" y="1945"/>
                </a:lnTo>
                <a:lnTo>
                  <a:pt x="1572" y="1943"/>
                </a:lnTo>
                <a:lnTo>
                  <a:pt x="1574" y="1943"/>
                </a:lnTo>
                <a:lnTo>
                  <a:pt x="1576" y="1943"/>
                </a:lnTo>
                <a:close/>
                <a:moveTo>
                  <a:pt x="1511" y="1943"/>
                </a:moveTo>
                <a:lnTo>
                  <a:pt x="1512" y="1943"/>
                </a:lnTo>
                <a:lnTo>
                  <a:pt x="1512" y="1945"/>
                </a:lnTo>
                <a:lnTo>
                  <a:pt x="1511" y="1945"/>
                </a:lnTo>
                <a:lnTo>
                  <a:pt x="1509" y="1945"/>
                </a:lnTo>
                <a:lnTo>
                  <a:pt x="1509" y="1943"/>
                </a:lnTo>
                <a:lnTo>
                  <a:pt x="1511" y="1943"/>
                </a:lnTo>
                <a:close/>
                <a:moveTo>
                  <a:pt x="1506" y="1942"/>
                </a:moveTo>
                <a:lnTo>
                  <a:pt x="1506" y="1943"/>
                </a:lnTo>
                <a:lnTo>
                  <a:pt x="1507" y="1943"/>
                </a:lnTo>
                <a:lnTo>
                  <a:pt x="1507" y="1945"/>
                </a:lnTo>
                <a:lnTo>
                  <a:pt x="1509" y="1945"/>
                </a:lnTo>
                <a:lnTo>
                  <a:pt x="1509" y="1947"/>
                </a:lnTo>
                <a:lnTo>
                  <a:pt x="1511" y="1945"/>
                </a:lnTo>
                <a:lnTo>
                  <a:pt x="1512" y="1945"/>
                </a:lnTo>
                <a:lnTo>
                  <a:pt x="1512" y="1947"/>
                </a:lnTo>
                <a:lnTo>
                  <a:pt x="1514" y="1948"/>
                </a:lnTo>
                <a:lnTo>
                  <a:pt x="1514" y="1950"/>
                </a:lnTo>
                <a:lnTo>
                  <a:pt x="1516" y="1950"/>
                </a:lnTo>
                <a:lnTo>
                  <a:pt x="1517" y="1952"/>
                </a:lnTo>
                <a:lnTo>
                  <a:pt x="1519" y="1953"/>
                </a:lnTo>
                <a:lnTo>
                  <a:pt x="1519" y="1955"/>
                </a:lnTo>
                <a:lnTo>
                  <a:pt x="1521" y="1955"/>
                </a:lnTo>
                <a:lnTo>
                  <a:pt x="1521" y="1957"/>
                </a:lnTo>
                <a:lnTo>
                  <a:pt x="1522" y="1957"/>
                </a:lnTo>
                <a:lnTo>
                  <a:pt x="1524" y="1957"/>
                </a:lnTo>
                <a:lnTo>
                  <a:pt x="1524" y="1958"/>
                </a:lnTo>
                <a:lnTo>
                  <a:pt x="1526" y="1958"/>
                </a:lnTo>
                <a:lnTo>
                  <a:pt x="1527" y="1960"/>
                </a:lnTo>
                <a:lnTo>
                  <a:pt x="1529" y="1960"/>
                </a:lnTo>
                <a:lnTo>
                  <a:pt x="1529" y="1962"/>
                </a:lnTo>
                <a:lnTo>
                  <a:pt x="1529" y="1963"/>
                </a:lnTo>
                <a:lnTo>
                  <a:pt x="1531" y="1963"/>
                </a:lnTo>
                <a:lnTo>
                  <a:pt x="1531" y="1965"/>
                </a:lnTo>
                <a:lnTo>
                  <a:pt x="1532" y="1965"/>
                </a:lnTo>
                <a:lnTo>
                  <a:pt x="1532" y="1967"/>
                </a:lnTo>
                <a:lnTo>
                  <a:pt x="1532" y="1968"/>
                </a:lnTo>
                <a:lnTo>
                  <a:pt x="1534" y="1968"/>
                </a:lnTo>
                <a:lnTo>
                  <a:pt x="1534" y="1970"/>
                </a:lnTo>
                <a:lnTo>
                  <a:pt x="1532" y="1970"/>
                </a:lnTo>
                <a:lnTo>
                  <a:pt x="1532" y="1968"/>
                </a:lnTo>
                <a:lnTo>
                  <a:pt x="1532" y="1970"/>
                </a:lnTo>
                <a:lnTo>
                  <a:pt x="1532" y="1972"/>
                </a:lnTo>
                <a:lnTo>
                  <a:pt x="1531" y="1972"/>
                </a:lnTo>
                <a:lnTo>
                  <a:pt x="1532" y="1972"/>
                </a:lnTo>
                <a:lnTo>
                  <a:pt x="1532" y="1970"/>
                </a:lnTo>
                <a:lnTo>
                  <a:pt x="1534" y="1970"/>
                </a:lnTo>
                <a:lnTo>
                  <a:pt x="1534" y="1972"/>
                </a:lnTo>
                <a:lnTo>
                  <a:pt x="1534" y="1973"/>
                </a:lnTo>
                <a:lnTo>
                  <a:pt x="1536" y="1973"/>
                </a:lnTo>
                <a:lnTo>
                  <a:pt x="1536" y="1972"/>
                </a:lnTo>
                <a:lnTo>
                  <a:pt x="1536" y="1973"/>
                </a:lnTo>
                <a:lnTo>
                  <a:pt x="1536" y="1975"/>
                </a:lnTo>
                <a:lnTo>
                  <a:pt x="1537" y="1975"/>
                </a:lnTo>
                <a:lnTo>
                  <a:pt x="1539" y="1975"/>
                </a:lnTo>
                <a:lnTo>
                  <a:pt x="1541" y="1977"/>
                </a:lnTo>
                <a:lnTo>
                  <a:pt x="1541" y="1978"/>
                </a:lnTo>
                <a:lnTo>
                  <a:pt x="1542" y="1978"/>
                </a:lnTo>
                <a:lnTo>
                  <a:pt x="1542" y="1980"/>
                </a:lnTo>
                <a:lnTo>
                  <a:pt x="1542" y="1982"/>
                </a:lnTo>
                <a:lnTo>
                  <a:pt x="1544" y="1982"/>
                </a:lnTo>
                <a:lnTo>
                  <a:pt x="1542" y="1982"/>
                </a:lnTo>
                <a:lnTo>
                  <a:pt x="1544" y="1982"/>
                </a:lnTo>
                <a:lnTo>
                  <a:pt x="1544" y="1983"/>
                </a:lnTo>
                <a:lnTo>
                  <a:pt x="1546" y="1983"/>
                </a:lnTo>
                <a:lnTo>
                  <a:pt x="1546" y="1985"/>
                </a:lnTo>
                <a:lnTo>
                  <a:pt x="1546" y="1987"/>
                </a:lnTo>
                <a:lnTo>
                  <a:pt x="1546" y="1988"/>
                </a:lnTo>
                <a:lnTo>
                  <a:pt x="1544" y="1988"/>
                </a:lnTo>
                <a:lnTo>
                  <a:pt x="1542" y="1988"/>
                </a:lnTo>
                <a:lnTo>
                  <a:pt x="1542" y="1987"/>
                </a:lnTo>
                <a:lnTo>
                  <a:pt x="1541" y="1987"/>
                </a:lnTo>
                <a:lnTo>
                  <a:pt x="1541" y="1988"/>
                </a:lnTo>
                <a:lnTo>
                  <a:pt x="1542" y="1988"/>
                </a:lnTo>
                <a:lnTo>
                  <a:pt x="1541" y="1988"/>
                </a:lnTo>
                <a:lnTo>
                  <a:pt x="1541" y="1987"/>
                </a:lnTo>
                <a:lnTo>
                  <a:pt x="1539" y="1987"/>
                </a:lnTo>
                <a:lnTo>
                  <a:pt x="1537" y="1987"/>
                </a:lnTo>
                <a:lnTo>
                  <a:pt x="1537" y="1985"/>
                </a:lnTo>
                <a:lnTo>
                  <a:pt x="1536" y="1985"/>
                </a:lnTo>
                <a:lnTo>
                  <a:pt x="1536" y="1983"/>
                </a:lnTo>
                <a:lnTo>
                  <a:pt x="1534" y="1983"/>
                </a:lnTo>
                <a:lnTo>
                  <a:pt x="1534" y="1982"/>
                </a:lnTo>
                <a:lnTo>
                  <a:pt x="1534" y="1980"/>
                </a:lnTo>
                <a:lnTo>
                  <a:pt x="1534" y="1978"/>
                </a:lnTo>
                <a:lnTo>
                  <a:pt x="1536" y="1978"/>
                </a:lnTo>
                <a:lnTo>
                  <a:pt x="1536" y="1977"/>
                </a:lnTo>
                <a:lnTo>
                  <a:pt x="1534" y="1977"/>
                </a:lnTo>
                <a:lnTo>
                  <a:pt x="1534" y="1978"/>
                </a:lnTo>
                <a:lnTo>
                  <a:pt x="1534" y="1980"/>
                </a:lnTo>
                <a:lnTo>
                  <a:pt x="1534" y="1982"/>
                </a:lnTo>
                <a:lnTo>
                  <a:pt x="1532" y="1982"/>
                </a:lnTo>
                <a:lnTo>
                  <a:pt x="1532" y="1983"/>
                </a:lnTo>
                <a:lnTo>
                  <a:pt x="1531" y="1983"/>
                </a:lnTo>
                <a:lnTo>
                  <a:pt x="1531" y="1982"/>
                </a:lnTo>
                <a:lnTo>
                  <a:pt x="1532" y="1980"/>
                </a:lnTo>
                <a:lnTo>
                  <a:pt x="1531" y="1980"/>
                </a:lnTo>
                <a:lnTo>
                  <a:pt x="1531" y="1982"/>
                </a:lnTo>
                <a:lnTo>
                  <a:pt x="1531" y="1983"/>
                </a:lnTo>
                <a:lnTo>
                  <a:pt x="1529" y="1983"/>
                </a:lnTo>
                <a:lnTo>
                  <a:pt x="1531" y="1982"/>
                </a:lnTo>
                <a:lnTo>
                  <a:pt x="1529" y="1982"/>
                </a:lnTo>
                <a:lnTo>
                  <a:pt x="1531" y="1982"/>
                </a:lnTo>
                <a:lnTo>
                  <a:pt x="1531" y="1980"/>
                </a:lnTo>
                <a:lnTo>
                  <a:pt x="1531" y="1978"/>
                </a:lnTo>
                <a:lnTo>
                  <a:pt x="1531" y="1977"/>
                </a:lnTo>
                <a:lnTo>
                  <a:pt x="1532" y="1977"/>
                </a:lnTo>
                <a:lnTo>
                  <a:pt x="1532" y="1975"/>
                </a:lnTo>
                <a:lnTo>
                  <a:pt x="1531" y="1975"/>
                </a:lnTo>
                <a:lnTo>
                  <a:pt x="1531" y="1973"/>
                </a:lnTo>
                <a:lnTo>
                  <a:pt x="1529" y="1973"/>
                </a:lnTo>
                <a:lnTo>
                  <a:pt x="1527" y="1973"/>
                </a:lnTo>
                <a:lnTo>
                  <a:pt x="1526" y="1975"/>
                </a:lnTo>
                <a:lnTo>
                  <a:pt x="1524" y="1975"/>
                </a:lnTo>
                <a:lnTo>
                  <a:pt x="1524" y="1977"/>
                </a:lnTo>
                <a:lnTo>
                  <a:pt x="1524" y="1975"/>
                </a:lnTo>
                <a:lnTo>
                  <a:pt x="1522" y="1975"/>
                </a:lnTo>
                <a:lnTo>
                  <a:pt x="1522" y="1973"/>
                </a:lnTo>
                <a:lnTo>
                  <a:pt x="1521" y="1973"/>
                </a:lnTo>
                <a:lnTo>
                  <a:pt x="1521" y="1975"/>
                </a:lnTo>
                <a:lnTo>
                  <a:pt x="1519" y="1973"/>
                </a:lnTo>
                <a:lnTo>
                  <a:pt x="1519" y="1972"/>
                </a:lnTo>
                <a:lnTo>
                  <a:pt x="1517" y="1972"/>
                </a:lnTo>
                <a:lnTo>
                  <a:pt x="1517" y="1973"/>
                </a:lnTo>
                <a:lnTo>
                  <a:pt x="1517" y="1972"/>
                </a:lnTo>
                <a:lnTo>
                  <a:pt x="1516" y="1972"/>
                </a:lnTo>
                <a:lnTo>
                  <a:pt x="1517" y="1972"/>
                </a:lnTo>
                <a:lnTo>
                  <a:pt x="1516" y="1970"/>
                </a:lnTo>
                <a:lnTo>
                  <a:pt x="1517" y="1970"/>
                </a:lnTo>
                <a:lnTo>
                  <a:pt x="1516" y="1970"/>
                </a:lnTo>
                <a:lnTo>
                  <a:pt x="1517" y="1968"/>
                </a:lnTo>
                <a:lnTo>
                  <a:pt x="1516" y="1968"/>
                </a:lnTo>
                <a:lnTo>
                  <a:pt x="1516" y="1967"/>
                </a:lnTo>
                <a:lnTo>
                  <a:pt x="1516" y="1968"/>
                </a:lnTo>
                <a:lnTo>
                  <a:pt x="1516" y="1970"/>
                </a:lnTo>
                <a:lnTo>
                  <a:pt x="1516" y="1972"/>
                </a:lnTo>
                <a:lnTo>
                  <a:pt x="1514" y="1972"/>
                </a:lnTo>
                <a:lnTo>
                  <a:pt x="1514" y="1970"/>
                </a:lnTo>
                <a:lnTo>
                  <a:pt x="1514" y="1968"/>
                </a:lnTo>
                <a:lnTo>
                  <a:pt x="1512" y="1968"/>
                </a:lnTo>
                <a:lnTo>
                  <a:pt x="1514" y="1968"/>
                </a:lnTo>
                <a:lnTo>
                  <a:pt x="1514" y="1967"/>
                </a:lnTo>
                <a:lnTo>
                  <a:pt x="1512" y="1967"/>
                </a:lnTo>
                <a:lnTo>
                  <a:pt x="1512" y="1965"/>
                </a:lnTo>
                <a:lnTo>
                  <a:pt x="1512" y="1967"/>
                </a:lnTo>
                <a:lnTo>
                  <a:pt x="1512" y="1968"/>
                </a:lnTo>
                <a:lnTo>
                  <a:pt x="1512" y="1970"/>
                </a:lnTo>
                <a:lnTo>
                  <a:pt x="1512" y="1972"/>
                </a:lnTo>
                <a:lnTo>
                  <a:pt x="1512" y="1973"/>
                </a:lnTo>
                <a:lnTo>
                  <a:pt x="1511" y="1973"/>
                </a:lnTo>
                <a:lnTo>
                  <a:pt x="1511" y="1972"/>
                </a:lnTo>
                <a:lnTo>
                  <a:pt x="1511" y="1973"/>
                </a:lnTo>
                <a:lnTo>
                  <a:pt x="1511" y="1972"/>
                </a:lnTo>
                <a:lnTo>
                  <a:pt x="1511" y="1973"/>
                </a:lnTo>
                <a:lnTo>
                  <a:pt x="1509" y="1972"/>
                </a:lnTo>
                <a:lnTo>
                  <a:pt x="1509" y="1970"/>
                </a:lnTo>
                <a:lnTo>
                  <a:pt x="1507" y="1970"/>
                </a:lnTo>
                <a:lnTo>
                  <a:pt x="1507" y="1968"/>
                </a:lnTo>
                <a:lnTo>
                  <a:pt x="1507" y="1967"/>
                </a:lnTo>
                <a:lnTo>
                  <a:pt x="1509" y="1967"/>
                </a:lnTo>
                <a:lnTo>
                  <a:pt x="1507" y="1965"/>
                </a:lnTo>
                <a:lnTo>
                  <a:pt x="1507" y="1963"/>
                </a:lnTo>
                <a:lnTo>
                  <a:pt x="1509" y="1963"/>
                </a:lnTo>
                <a:lnTo>
                  <a:pt x="1509" y="1965"/>
                </a:lnTo>
                <a:lnTo>
                  <a:pt x="1509" y="1963"/>
                </a:lnTo>
                <a:lnTo>
                  <a:pt x="1507" y="1963"/>
                </a:lnTo>
                <a:lnTo>
                  <a:pt x="1507" y="1962"/>
                </a:lnTo>
                <a:lnTo>
                  <a:pt x="1507" y="1963"/>
                </a:lnTo>
                <a:lnTo>
                  <a:pt x="1506" y="1963"/>
                </a:lnTo>
                <a:lnTo>
                  <a:pt x="1506" y="1965"/>
                </a:lnTo>
                <a:lnTo>
                  <a:pt x="1504" y="1965"/>
                </a:lnTo>
                <a:lnTo>
                  <a:pt x="1504" y="1963"/>
                </a:lnTo>
                <a:lnTo>
                  <a:pt x="1502" y="1963"/>
                </a:lnTo>
                <a:lnTo>
                  <a:pt x="1502" y="1965"/>
                </a:lnTo>
                <a:lnTo>
                  <a:pt x="1504" y="1965"/>
                </a:lnTo>
                <a:lnTo>
                  <a:pt x="1502" y="1965"/>
                </a:lnTo>
                <a:lnTo>
                  <a:pt x="1502" y="1967"/>
                </a:lnTo>
                <a:lnTo>
                  <a:pt x="1504" y="1967"/>
                </a:lnTo>
                <a:lnTo>
                  <a:pt x="1504" y="1968"/>
                </a:lnTo>
                <a:lnTo>
                  <a:pt x="1506" y="1968"/>
                </a:lnTo>
                <a:lnTo>
                  <a:pt x="1506" y="1970"/>
                </a:lnTo>
                <a:lnTo>
                  <a:pt x="1504" y="1970"/>
                </a:lnTo>
                <a:lnTo>
                  <a:pt x="1504" y="1968"/>
                </a:lnTo>
                <a:lnTo>
                  <a:pt x="1502" y="1968"/>
                </a:lnTo>
                <a:lnTo>
                  <a:pt x="1501" y="1968"/>
                </a:lnTo>
                <a:lnTo>
                  <a:pt x="1501" y="1967"/>
                </a:lnTo>
                <a:lnTo>
                  <a:pt x="1502" y="1967"/>
                </a:lnTo>
                <a:lnTo>
                  <a:pt x="1502" y="1965"/>
                </a:lnTo>
                <a:lnTo>
                  <a:pt x="1501" y="1965"/>
                </a:lnTo>
                <a:lnTo>
                  <a:pt x="1501" y="1967"/>
                </a:lnTo>
                <a:lnTo>
                  <a:pt x="1499" y="1967"/>
                </a:lnTo>
                <a:lnTo>
                  <a:pt x="1499" y="1965"/>
                </a:lnTo>
                <a:lnTo>
                  <a:pt x="1501" y="1965"/>
                </a:lnTo>
                <a:lnTo>
                  <a:pt x="1499" y="1965"/>
                </a:lnTo>
                <a:lnTo>
                  <a:pt x="1501" y="1965"/>
                </a:lnTo>
                <a:lnTo>
                  <a:pt x="1501" y="1963"/>
                </a:lnTo>
                <a:lnTo>
                  <a:pt x="1499" y="1963"/>
                </a:lnTo>
                <a:lnTo>
                  <a:pt x="1497" y="1965"/>
                </a:lnTo>
                <a:lnTo>
                  <a:pt x="1497" y="1963"/>
                </a:lnTo>
                <a:lnTo>
                  <a:pt x="1497" y="1962"/>
                </a:lnTo>
                <a:lnTo>
                  <a:pt x="1499" y="1962"/>
                </a:lnTo>
                <a:lnTo>
                  <a:pt x="1499" y="1960"/>
                </a:lnTo>
                <a:lnTo>
                  <a:pt x="1499" y="1958"/>
                </a:lnTo>
                <a:lnTo>
                  <a:pt x="1501" y="1958"/>
                </a:lnTo>
                <a:lnTo>
                  <a:pt x="1501" y="1960"/>
                </a:lnTo>
                <a:lnTo>
                  <a:pt x="1501" y="1958"/>
                </a:lnTo>
                <a:lnTo>
                  <a:pt x="1499" y="1957"/>
                </a:lnTo>
                <a:lnTo>
                  <a:pt x="1499" y="1955"/>
                </a:lnTo>
                <a:lnTo>
                  <a:pt x="1501" y="1955"/>
                </a:lnTo>
                <a:lnTo>
                  <a:pt x="1501" y="1953"/>
                </a:lnTo>
                <a:lnTo>
                  <a:pt x="1502" y="1953"/>
                </a:lnTo>
                <a:lnTo>
                  <a:pt x="1501" y="1953"/>
                </a:lnTo>
                <a:lnTo>
                  <a:pt x="1501" y="1952"/>
                </a:lnTo>
                <a:lnTo>
                  <a:pt x="1502" y="1952"/>
                </a:lnTo>
                <a:lnTo>
                  <a:pt x="1501" y="1952"/>
                </a:lnTo>
                <a:lnTo>
                  <a:pt x="1502" y="1952"/>
                </a:lnTo>
                <a:lnTo>
                  <a:pt x="1502" y="1950"/>
                </a:lnTo>
                <a:lnTo>
                  <a:pt x="1504" y="1950"/>
                </a:lnTo>
                <a:lnTo>
                  <a:pt x="1504" y="1948"/>
                </a:lnTo>
                <a:lnTo>
                  <a:pt x="1504" y="1947"/>
                </a:lnTo>
                <a:lnTo>
                  <a:pt x="1504" y="1945"/>
                </a:lnTo>
                <a:lnTo>
                  <a:pt x="1504" y="1943"/>
                </a:lnTo>
                <a:lnTo>
                  <a:pt x="1504" y="1942"/>
                </a:lnTo>
                <a:lnTo>
                  <a:pt x="1506" y="1942"/>
                </a:lnTo>
                <a:close/>
                <a:moveTo>
                  <a:pt x="1504" y="1938"/>
                </a:moveTo>
                <a:lnTo>
                  <a:pt x="1502" y="1938"/>
                </a:lnTo>
                <a:lnTo>
                  <a:pt x="1504" y="1938"/>
                </a:lnTo>
                <a:close/>
                <a:moveTo>
                  <a:pt x="1678" y="1937"/>
                </a:moveTo>
                <a:lnTo>
                  <a:pt x="1678" y="1938"/>
                </a:lnTo>
                <a:lnTo>
                  <a:pt x="1676" y="1938"/>
                </a:lnTo>
                <a:lnTo>
                  <a:pt x="1676" y="1937"/>
                </a:lnTo>
                <a:lnTo>
                  <a:pt x="1678" y="1937"/>
                </a:lnTo>
                <a:close/>
                <a:moveTo>
                  <a:pt x="1679" y="1937"/>
                </a:moveTo>
                <a:lnTo>
                  <a:pt x="1681" y="1937"/>
                </a:lnTo>
                <a:lnTo>
                  <a:pt x="1681" y="1938"/>
                </a:lnTo>
                <a:lnTo>
                  <a:pt x="1681" y="1937"/>
                </a:lnTo>
                <a:lnTo>
                  <a:pt x="1681" y="1938"/>
                </a:lnTo>
                <a:lnTo>
                  <a:pt x="1679" y="1937"/>
                </a:lnTo>
                <a:close/>
                <a:moveTo>
                  <a:pt x="1502" y="1937"/>
                </a:moveTo>
                <a:lnTo>
                  <a:pt x="1502" y="1935"/>
                </a:lnTo>
                <a:lnTo>
                  <a:pt x="1504" y="1937"/>
                </a:lnTo>
                <a:lnTo>
                  <a:pt x="1502" y="1937"/>
                </a:lnTo>
                <a:close/>
                <a:moveTo>
                  <a:pt x="1492" y="1935"/>
                </a:moveTo>
                <a:lnTo>
                  <a:pt x="1492" y="1933"/>
                </a:lnTo>
                <a:lnTo>
                  <a:pt x="1492" y="1935"/>
                </a:lnTo>
                <a:close/>
                <a:moveTo>
                  <a:pt x="1502" y="1933"/>
                </a:moveTo>
                <a:lnTo>
                  <a:pt x="1502" y="1935"/>
                </a:lnTo>
                <a:lnTo>
                  <a:pt x="1501" y="1935"/>
                </a:lnTo>
                <a:lnTo>
                  <a:pt x="1502" y="1933"/>
                </a:lnTo>
                <a:close/>
                <a:moveTo>
                  <a:pt x="1489" y="1933"/>
                </a:moveTo>
                <a:lnTo>
                  <a:pt x="1489" y="1932"/>
                </a:lnTo>
                <a:lnTo>
                  <a:pt x="1491" y="1932"/>
                </a:lnTo>
                <a:lnTo>
                  <a:pt x="1491" y="1933"/>
                </a:lnTo>
                <a:lnTo>
                  <a:pt x="1489" y="1933"/>
                </a:lnTo>
                <a:lnTo>
                  <a:pt x="1491" y="1933"/>
                </a:lnTo>
                <a:lnTo>
                  <a:pt x="1489" y="1933"/>
                </a:lnTo>
                <a:close/>
                <a:moveTo>
                  <a:pt x="1502" y="1932"/>
                </a:moveTo>
                <a:lnTo>
                  <a:pt x="1501" y="1932"/>
                </a:lnTo>
                <a:lnTo>
                  <a:pt x="1502" y="1932"/>
                </a:lnTo>
                <a:close/>
                <a:moveTo>
                  <a:pt x="1497" y="1932"/>
                </a:moveTo>
                <a:lnTo>
                  <a:pt x="1499" y="1932"/>
                </a:lnTo>
                <a:lnTo>
                  <a:pt x="1497" y="1932"/>
                </a:lnTo>
                <a:close/>
                <a:moveTo>
                  <a:pt x="1601" y="1932"/>
                </a:moveTo>
                <a:lnTo>
                  <a:pt x="1601" y="1930"/>
                </a:lnTo>
                <a:lnTo>
                  <a:pt x="1601" y="1932"/>
                </a:lnTo>
                <a:close/>
                <a:moveTo>
                  <a:pt x="1492" y="1930"/>
                </a:moveTo>
                <a:lnTo>
                  <a:pt x="1494" y="1930"/>
                </a:lnTo>
                <a:lnTo>
                  <a:pt x="1492" y="1930"/>
                </a:lnTo>
                <a:close/>
                <a:moveTo>
                  <a:pt x="1097" y="1928"/>
                </a:moveTo>
                <a:lnTo>
                  <a:pt x="1097" y="1930"/>
                </a:lnTo>
                <a:lnTo>
                  <a:pt x="1098" y="1930"/>
                </a:lnTo>
                <a:lnTo>
                  <a:pt x="1100" y="1930"/>
                </a:lnTo>
                <a:lnTo>
                  <a:pt x="1102" y="1930"/>
                </a:lnTo>
                <a:lnTo>
                  <a:pt x="1103" y="1930"/>
                </a:lnTo>
                <a:lnTo>
                  <a:pt x="1103" y="1932"/>
                </a:lnTo>
                <a:lnTo>
                  <a:pt x="1105" y="1932"/>
                </a:lnTo>
                <a:lnTo>
                  <a:pt x="1107" y="1932"/>
                </a:lnTo>
                <a:lnTo>
                  <a:pt x="1107" y="1933"/>
                </a:lnTo>
                <a:lnTo>
                  <a:pt x="1107" y="1935"/>
                </a:lnTo>
                <a:lnTo>
                  <a:pt x="1108" y="1935"/>
                </a:lnTo>
                <a:lnTo>
                  <a:pt x="1110" y="1935"/>
                </a:lnTo>
                <a:lnTo>
                  <a:pt x="1110" y="1937"/>
                </a:lnTo>
                <a:lnTo>
                  <a:pt x="1108" y="1937"/>
                </a:lnTo>
                <a:lnTo>
                  <a:pt x="1108" y="1938"/>
                </a:lnTo>
                <a:lnTo>
                  <a:pt x="1110" y="1938"/>
                </a:lnTo>
                <a:lnTo>
                  <a:pt x="1108" y="1940"/>
                </a:lnTo>
                <a:lnTo>
                  <a:pt x="1107" y="1940"/>
                </a:lnTo>
                <a:lnTo>
                  <a:pt x="1105" y="1940"/>
                </a:lnTo>
                <a:lnTo>
                  <a:pt x="1105" y="1942"/>
                </a:lnTo>
                <a:lnTo>
                  <a:pt x="1105" y="1943"/>
                </a:lnTo>
                <a:lnTo>
                  <a:pt x="1107" y="1943"/>
                </a:lnTo>
                <a:lnTo>
                  <a:pt x="1107" y="1945"/>
                </a:lnTo>
                <a:lnTo>
                  <a:pt x="1107" y="1947"/>
                </a:lnTo>
                <a:lnTo>
                  <a:pt x="1108" y="1947"/>
                </a:lnTo>
                <a:lnTo>
                  <a:pt x="1107" y="1947"/>
                </a:lnTo>
                <a:lnTo>
                  <a:pt x="1107" y="1948"/>
                </a:lnTo>
                <a:lnTo>
                  <a:pt x="1107" y="1950"/>
                </a:lnTo>
                <a:lnTo>
                  <a:pt x="1107" y="1952"/>
                </a:lnTo>
                <a:lnTo>
                  <a:pt x="1105" y="1952"/>
                </a:lnTo>
                <a:lnTo>
                  <a:pt x="1105" y="1950"/>
                </a:lnTo>
                <a:lnTo>
                  <a:pt x="1103" y="1950"/>
                </a:lnTo>
                <a:lnTo>
                  <a:pt x="1102" y="1950"/>
                </a:lnTo>
                <a:lnTo>
                  <a:pt x="1100" y="1950"/>
                </a:lnTo>
                <a:lnTo>
                  <a:pt x="1100" y="1948"/>
                </a:lnTo>
                <a:lnTo>
                  <a:pt x="1100" y="1947"/>
                </a:lnTo>
                <a:lnTo>
                  <a:pt x="1102" y="1948"/>
                </a:lnTo>
                <a:lnTo>
                  <a:pt x="1102" y="1947"/>
                </a:lnTo>
                <a:lnTo>
                  <a:pt x="1102" y="1945"/>
                </a:lnTo>
                <a:lnTo>
                  <a:pt x="1102" y="1943"/>
                </a:lnTo>
                <a:lnTo>
                  <a:pt x="1102" y="1942"/>
                </a:lnTo>
                <a:lnTo>
                  <a:pt x="1100" y="1942"/>
                </a:lnTo>
                <a:lnTo>
                  <a:pt x="1100" y="1943"/>
                </a:lnTo>
                <a:lnTo>
                  <a:pt x="1098" y="1943"/>
                </a:lnTo>
                <a:lnTo>
                  <a:pt x="1098" y="1942"/>
                </a:lnTo>
                <a:lnTo>
                  <a:pt x="1097" y="1942"/>
                </a:lnTo>
                <a:lnTo>
                  <a:pt x="1095" y="1942"/>
                </a:lnTo>
                <a:lnTo>
                  <a:pt x="1097" y="1942"/>
                </a:lnTo>
                <a:lnTo>
                  <a:pt x="1095" y="1942"/>
                </a:lnTo>
                <a:lnTo>
                  <a:pt x="1095" y="1940"/>
                </a:lnTo>
                <a:lnTo>
                  <a:pt x="1097" y="1940"/>
                </a:lnTo>
                <a:lnTo>
                  <a:pt x="1095" y="1940"/>
                </a:lnTo>
                <a:lnTo>
                  <a:pt x="1093" y="1940"/>
                </a:lnTo>
                <a:lnTo>
                  <a:pt x="1092" y="1940"/>
                </a:lnTo>
                <a:lnTo>
                  <a:pt x="1090" y="1940"/>
                </a:lnTo>
                <a:lnTo>
                  <a:pt x="1088" y="1940"/>
                </a:lnTo>
                <a:lnTo>
                  <a:pt x="1087" y="1940"/>
                </a:lnTo>
                <a:lnTo>
                  <a:pt x="1087" y="1938"/>
                </a:lnTo>
                <a:lnTo>
                  <a:pt x="1088" y="1938"/>
                </a:lnTo>
                <a:lnTo>
                  <a:pt x="1088" y="1937"/>
                </a:lnTo>
                <a:lnTo>
                  <a:pt x="1090" y="1937"/>
                </a:lnTo>
                <a:lnTo>
                  <a:pt x="1088" y="1937"/>
                </a:lnTo>
                <a:lnTo>
                  <a:pt x="1090" y="1937"/>
                </a:lnTo>
                <a:lnTo>
                  <a:pt x="1090" y="1935"/>
                </a:lnTo>
                <a:lnTo>
                  <a:pt x="1088" y="1935"/>
                </a:lnTo>
                <a:lnTo>
                  <a:pt x="1088" y="1937"/>
                </a:lnTo>
                <a:lnTo>
                  <a:pt x="1088" y="1935"/>
                </a:lnTo>
                <a:lnTo>
                  <a:pt x="1088" y="1933"/>
                </a:lnTo>
                <a:lnTo>
                  <a:pt x="1088" y="1932"/>
                </a:lnTo>
                <a:lnTo>
                  <a:pt x="1090" y="1932"/>
                </a:lnTo>
                <a:lnTo>
                  <a:pt x="1092" y="1932"/>
                </a:lnTo>
                <a:lnTo>
                  <a:pt x="1092" y="1930"/>
                </a:lnTo>
                <a:lnTo>
                  <a:pt x="1093" y="1930"/>
                </a:lnTo>
                <a:lnTo>
                  <a:pt x="1093" y="1928"/>
                </a:lnTo>
                <a:lnTo>
                  <a:pt x="1093" y="1930"/>
                </a:lnTo>
                <a:lnTo>
                  <a:pt x="1095" y="1930"/>
                </a:lnTo>
                <a:lnTo>
                  <a:pt x="1095" y="1928"/>
                </a:lnTo>
                <a:lnTo>
                  <a:pt x="1097" y="1928"/>
                </a:lnTo>
                <a:close/>
                <a:moveTo>
                  <a:pt x="1571" y="1927"/>
                </a:moveTo>
                <a:lnTo>
                  <a:pt x="1571" y="1928"/>
                </a:lnTo>
                <a:lnTo>
                  <a:pt x="1571" y="1927"/>
                </a:lnTo>
                <a:lnTo>
                  <a:pt x="1569" y="1927"/>
                </a:lnTo>
                <a:lnTo>
                  <a:pt x="1569" y="1928"/>
                </a:lnTo>
                <a:lnTo>
                  <a:pt x="1569" y="1927"/>
                </a:lnTo>
                <a:lnTo>
                  <a:pt x="1571" y="1927"/>
                </a:lnTo>
                <a:close/>
                <a:moveTo>
                  <a:pt x="1499" y="1927"/>
                </a:moveTo>
                <a:lnTo>
                  <a:pt x="1501" y="1927"/>
                </a:lnTo>
                <a:lnTo>
                  <a:pt x="1501" y="1928"/>
                </a:lnTo>
                <a:lnTo>
                  <a:pt x="1499" y="1928"/>
                </a:lnTo>
                <a:lnTo>
                  <a:pt x="1499" y="1930"/>
                </a:lnTo>
                <a:lnTo>
                  <a:pt x="1497" y="1930"/>
                </a:lnTo>
                <a:lnTo>
                  <a:pt x="1499" y="1928"/>
                </a:lnTo>
                <a:lnTo>
                  <a:pt x="1499" y="1927"/>
                </a:lnTo>
                <a:close/>
                <a:moveTo>
                  <a:pt x="1494" y="1920"/>
                </a:moveTo>
                <a:lnTo>
                  <a:pt x="1492" y="1920"/>
                </a:lnTo>
                <a:lnTo>
                  <a:pt x="1494" y="1920"/>
                </a:lnTo>
                <a:close/>
                <a:moveTo>
                  <a:pt x="1581" y="1918"/>
                </a:moveTo>
                <a:lnTo>
                  <a:pt x="1579" y="1918"/>
                </a:lnTo>
                <a:lnTo>
                  <a:pt x="1581" y="1918"/>
                </a:lnTo>
                <a:close/>
                <a:moveTo>
                  <a:pt x="1562" y="1920"/>
                </a:moveTo>
                <a:lnTo>
                  <a:pt x="1562" y="1918"/>
                </a:lnTo>
                <a:lnTo>
                  <a:pt x="1562" y="1920"/>
                </a:lnTo>
                <a:close/>
                <a:moveTo>
                  <a:pt x="1537" y="1917"/>
                </a:moveTo>
                <a:lnTo>
                  <a:pt x="1539" y="1917"/>
                </a:lnTo>
                <a:lnTo>
                  <a:pt x="1539" y="1918"/>
                </a:lnTo>
                <a:lnTo>
                  <a:pt x="1537" y="1918"/>
                </a:lnTo>
                <a:lnTo>
                  <a:pt x="1536" y="1918"/>
                </a:lnTo>
                <a:lnTo>
                  <a:pt x="1536" y="1917"/>
                </a:lnTo>
                <a:lnTo>
                  <a:pt x="1537" y="1917"/>
                </a:lnTo>
                <a:close/>
                <a:moveTo>
                  <a:pt x="1536" y="1918"/>
                </a:moveTo>
                <a:lnTo>
                  <a:pt x="1536" y="1917"/>
                </a:lnTo>
                <a:lnTo>
                  <a:pt x="1536" y="1918"/>
                </a:lnTo>
                <a:close/>
                <a:moveTo>
                  <a:pt x="1536" y="1917"/>
                </a:moveTo>
                <a:lnTo>
                  <a:pt x="1536" y="1915"/>
                </a:lnTo>
                <a:lnTo>
                  <a:pt x="1536" y="1917"/>
                </a:lnTo>
                <a:close/>
                <a:moveTo>
                  <a:pt x="1577" y="1912"/>
                </a:moveTo>
                <a:lnTo>
                  <a:pt x="1576" y="1912"/>
                </a:lnTo>
                <a:lnTo>
                  <a:pt x="1577" y="1910"/>
                </a:lnTo>
                <a:lnTo>
                  <a:pt x="1577" y="1912"/>
                </a:lnTo>
                <a:close/>
                <a:moveTo>
                  <a:pt x="1581" y="1912"/>
                </a:moveTo>
                <a:lnTo>
                  <a:pt x="1581" y="1910"/>
                </a:lnTo>
                <a:lnTo>
                  <a:pt x="1581" y="1912"/>
                </a:lnTo>
                <a:close/>
                <a:moveTo>
                  <a:pt x="1561" y="1910"/>
                </a:moveTo>
                <a:lnTo>
                  <a:pt x="1561" y="1908"/>
                </a:lnTo>
                <a:lnTo>
                  <a:pt x="1561" y="1910"/>
                </a:lnTo>
                <a:close/>
                <a:moveTo>
                  <a:pt x="1577" y="1908"/>
                </a:moveTo>
                <a:lnTo>
                  <a:pt x="1577" y="1910"/>
                </a:lnTo>
                <a:lnTo>
                  <a:pt x="1576" y="1910"/>
                </a:lnTo>
                <a:lnTo>
                  <a:pt x="1576" y="1908"/>
                </a:lnTo>
                <a:lnTo>
                  <a:pt x="1577" y="1908"/>
                </a:lnTo>
                <a:close/>
                <a:moveTo>
                  <a:pt x="1566" y="1910"/>
                </a:moveTo>
                <a:lnTo>
                  <a:pt x="1564" y="1910"/>
                </a:lnTo>
                <a:lnTo>
                  <a:pt x="1564" y="1908"/>
                </a:lnTo>
                <a:lnTo>
                  <a:pt x="1566" y="1908"/>
                </a:lnTo>
                <a:lnTo>
                  <a:pt x="1566" y="1910"/>
                </a:lnTo>
                <a:close/>
                <a:moveTo>
                  <a:pt x="1574" y="1908"/>
                </a:moveTo>
                <a:lnTo>
                  <a:pt x="1572" y="1908"/>
                </a:lnTo>
                <a:lnTo>
                  <a:pt x="1574" y="1908"/>
                </a:lnTo>
                <a:close/>
                <a:moveTo>
                  <a:pt x="1571" y="1907"/>
                </a:moveTo>
                <a:lnTo>
                  <a:pt x="1572" y="1908"/>
                </a:lnTo>
                <a:lnTo>
                  <a:pt x="1574" y="1908"/>
                </a:lnTo>
                <a:lnTo>
                  <a:pt x="1574" y="1910"/>
                </a:lnTo>
                <a:lnTo>
                  <a:pt x="1572" y="1910"/>
                </a:lnTo>
                <a:lnTo>
                  <a:pt x="1574" y="1912"/>
                </a:lnTo>
                <a:lnTo>
                  <a:pt x="1574" y="1913"/>
                </a:lnTo>
                <a:lnTo>
                  <a:pt x="1576" y="1912"/>
                </a:lnTo>
                <a:lnTo>
                  <a:pt x="1576" y="1913"/>
                </a:lnTo>
                <a:lnTo>
                  <a:pt x="1577" y="1913"/>
                </a:lnTo>
                <a:lnTo>
                  <a:pt x="1579" y="1913"/>
                </a:lnTo>
                <a:lnTo>
                  <a:pt x="1579" y="1915"/>
                </a:lnTo>
                <a:lnTo>
                  <a:pt x="1579" y="1917"/>
                </a:lnTo>
                <a:lnTo>
                  <a:pt x="1579" y="1918"/>
                </a:lnTo>
                <a:lnTo>
                  <a:pt x="1579" y="1920"/>
                </a:lnTo>
                <a:lnTo>
                  <a:pt x="1581" y="1920"/>
                </a:lnTo>
                <a:lnTo>
                  <a:pt x="1579" y="1920"/>
                </a:lnTo>
                <a:lnTo>
                  <a:pt x="1581" y="1920"/>
                </a:lnTo>
                <a:lnTo>
                  <a:pt x="1581" y="1918"/>
                </a:lnTo>
                <a:lnTo>
                  <a:pt x="1581" y="1920"/>
                </a:lnTo>
                <a:lnTo>
                  <a:pt x="1581" y="1922"/>
                </a:lnTo>
                <a:lnTo>
                  <a:pt x="1579" y="1922"/>
                </a:lnTo>
                <a:lnTo>
                  <a:pt x="1579" y="1923"/>
                </a:lnTo>
                <a:lnTo>
                  <a:pt x="1581" y="1923"/>
                </a:lnTo>
                <a:lnTo>
                  <a:pt x="1581" y="1922"/>
                </a:lnTo>
                <a:lnTo>
                  <a:pt x="1581" y="1923"/>
                </a:lnTo>
                <a:lnTo>
                  <a:pt x="1581" y="1925"/>
                </a:lnTo>
                <a:lnTo>
                  <a:pt x="1581" y="1927"/>
                </a:lnTo>
                <a:lnTo>
                  <a:pt x="1583" y="1927"/>
                </a:lnTo>
                <a:lnTo>
                  <a:pt x="1583" y="1928"/>
                </a:lnTo>
                <a:lnTo>
                  <a:pt x="1583" y="1930"/>
                </a:lnTo>
                <a:lnTo>
                  <a:pt x="1581" y="1930"/>
                </a:lnTo>
                <a:lnTo>
                  <a:pt x="1581" y="1932"/>
                </a:lnTo>
                <a:lnTo>
                  <a:pt x="1581" y="1930"/>
                </a:lnTo>
                <a:lnTo>
                  <a:pt x="1579" y="1930"/>
                </a:lnTo>
                <a:lnTo>
                  <a:pt x="1579" y="1928"/>
                </a:lnTo>
                <a:lnTo>
                  <a:pt x="1579" y="1927"/>
                </a:lnTo>
                <a:lnTo>
                  <a:pt x="1577" y="1927"/>
                </a:lnTo>
                <a:lnTo>
                  <a:pt x="1577" y="1928"/>
                </a:lnTo>
                <a:lnTo>
                  <a:pt x="1579" y="1928"/>
                </a:lnTo>
                <a:lnTo>
                  <a:pt x="1579" y="1930"/>
                </a:lnTo>
                <a:lnTo>
                  <a:pt x="1579" y="1932"/>
                </a:lnTo>
                <a:lnTo>
                  <a:pt x="1579" y="1933"/>
                </a:lnTo>
                <a:lnTo>
                  <a:pt x="1579" y="1935"/>
                </a:lnTo>
                <a:lnTo>
                  <a:pt x="1581" y="1935"/>
                </a:lnTo>
                <a:lnTo>
                  <a:pt x="1581" y="1937"/>
                </a:lnTo>
                <a:lnTo>
                  <a:pt x="1579" y="1937"/>
                </a:lnTo>
                <a:lnTo>
                  <a:pt x="1577" y="1935"/>
                </a:lnTo>
                <a:lnTo>
                  <a:pt x="1579" y="1935"/>
                </a:lnTo>
                <a:lnTo>
                  <a:pt x="1579" y="1933"/>
                </a:lnTo>
                <a:lnTo>
                  <a:pt x="1577" y="1933"/>
                </a:lnTo>
                <a:lnTo>
                  <a:pt x="1577" y="1932"/>
                </a:lnTo>
                <a:lnTo>
                  <a:pt x="1576" y="1932"/>
                </a:lnTo>
                <a:lnTo>
                  <a:pt x="1574" y="1932"/>
                </a:lnTo>
                <a:lnTo>
                  <a:pt x="1574" y="1930"/>
                </a:lnTo>
                <a:lnTo>
                  <a:pt x="1572" y="1930"/>
                </a:lnTo>
                <a:lnTo>
                  <a:pt x="1572" y="1928"/>
                </a:lnTo>
                <a:lnTo>
                  <a:pt x="1571" y="1928"/>
                </a:lnTo>
                <a:lnTo>
                  <a:pt x="1571" y="1927"/>
                </a:lnTo>
                <a:lnTo>
                  <a:pt x="1571" y="1925"/>
                </a:lnTo>
                <a:lnTo>
                  <a:pt x="1569" y="1925"/>
                </a:lnTo>
                <a:lnTo>
                  <a:pt x="1569" y="1927"/>
                </a:lnTo>
                <a:lnTo>
                  <a:pt x="1569" y="1925"/>
                </a:lnTo>
                <a:lnTo>
                  <a:pt x="1571" y="1925"/>
                </a:lnTo>
                <a:lnTo>
                  <a:pt x="1569" y="1925"/>
                </a:lnTo>
                <a:lnTo>
                  <a:pt x="1569" y="1923"/>
                </a:lnTo>
                <a:lnTo>
                  <a:pt x="1567" y="1923"/>
                </a:lnTo>
                <a:lnTo>
                  <a:pt x="1567" y="1922"/>
                </a:lnTo>
                <a:lnTo>
                  <a:pt x="1566" y="1922"/>
                </a:lnTo>
                <a:lnTo>
                  <a:pt x="1566" y="1920"/>
                </a:lnTo>
                <a:lnTo>
                  <a:pt x="1566" y="1918"/>
                </a:lnTo>
                <a:lnTo>
                  <a:pt x="1564" y="1918"/>
                </a:lnTo>
                <a:lnTo>
                  <a:pt x="1564" y="1917"/>
                </a:lnTo>
                <a:lnTo>
                  <a:pt x="1564" y="1915"/>
                </a:lnTo>
                <a:lnTo>
                  <a:pt x="1562" y="1915"/>
                </a:lnTo>
                <a:lnTo>
                  <a:pt x="1562" y="1913"/>
                </a:lnTo>
                <a:lnTo>
                  <a:pt x="1564" y="1913"/>
                </a:lnTo>
                <a:lnTo>
                  <a:pt x="1564" y="1912"/>
                </a:lnTo>
                <a:lnTo>
                  <a:pt x="1566" y="1913"/>
                </a:lnTo>
                <a:lnTo>
                  <a:pt x="1567" y="1913"/>
                </a:lnTo>
                <a:lnTo>
                  <a:pt x="1566" y="1913"/>
                </a:lnTo>
                <a:lnTo>
                  <a:pt x="1566" y="1912"/>
                </a:lnTo>
                <a:lnTo>
                  <a:pt x="1566" y="1910"/>
                </a:lnTo>
                <a:lnTo>
                  <a:pt x="1567" y="1910"/>
                </a:lnTo>
                <a:lnTo>
                  <a:pt x="1567" y="1908"/>
                </a:lnTo>
                <a:lnTo>
                  <a:pt x="1567" y="1907"/>
                </a:lnTo>
                <a:lnTo>
                  <a:pt x="1569" y="1907"/>
                </a:lnTo>
                <a:lnTo>
                  <a:pt x="1571" y="1907"/>
                </a:lnTo>
                <a:close/>
                <a:moveTo>
                  <a:pt x="1569" y="1907"/>
                </a:moveTo>
                <a:lnTo>
                  <a:pt x="1567" y="1907"/>
                </a:lnTo>
                <a:lnTo>
                  <a:pt x="1569" y="1907"/>
                </a:lnTo>
                <a:close/>
                <a:moveTo>
                  <a:pt x="1598" y="1905"/>
                </a:moveTo>
                <a:lnTo>
                  <a:pt x="1598" y="1907"/>
                </a:lnTo>
                <a:lnTo>
                  <a:pt x="1599" y="1907"/>
                </a:lnTo>
                <a:lnTo>
                  <a:pt x="1599" y="1908"/>
                </a:lnTo>
                <a:lnTo>
                  <a:pt x="1599" y="1910"/>
                </a:lnTo>
                <a:lnTo>
                  <a:pt x="1601" y="1910"/>
                </a:lnTo>
                <a:lnTo>
                  <a:pt x="1601" y="1912"/>
                </a:lnTo>
                <a:lnTo>
                  <a:pt x="1603" y="1912"/>
                </a:lnTo>
                <a:lnTo>
                  <a:pt x="1603" y="1913"/>
                </a:lnTo>
                <a:lnTo>
                  <a:pt x="1603" y="1915"/>
                </a:lnTo>
                <a:lnTo>
                  <a:pt x="1604" y="1915"/>
                </a:lnTo>
                <a:lnTo>
                  <a:pt x="1604" y="1917"/>
                </a:lnTo>
                <a:lnTo>
                  <a:pt x="1603" y="1917"/>
                </a:lnTo>
                <a:lnTo>
                  <a:pt x="1603" y="1918"/>
                </a:lnTo>
                <a:lnTo>
                  <a:pt x="1603" y="1920"/>
                </a:lnTo>
                <a:lnTo>
                  <a:pt x="1603" y="1922"/>
                </a:lnTo>
                <a:lnTo>
                  <a:pt x="1603" y="1923"/>
                </a:lnTo>
                <a:lnTo>
                  <a:pt x="1603" y="1925"/>
                </a:lnTo>
                <a:lnTo>
                  <a:pt x="1603" y="1927"/>
                </a:lnTo>
                <a:lnTo>
                  <a:pt x="1601" y="1927"/>
                </a:lnTo>
                <a:lnTo>
                  <a:pt x="1603" y="1927"/>
                </a:lnTo>
                <a:lnTo>
                  <a:pt x="1603" y="1928"/>
                </a:lnTo>
                <a:lnTo>
                  <a:pt x="1603" y="1930"/>
                </a:lnTo>
                <a:lnTo>
                  <a:pt x="1601" y="1930"/>
                </a:lnTo>
                <a:lnTo>
                  <a:pt x="1601" y="1928"/>
                </a:lnTo>
                <a:lnTo>
                  <a:pt x="1599" y="1928"/>
                </a:lnTo>
                <a:lnTo>
                  <a:pt x="1599" y="1930"/>
                </a:lnTo>
                <a:lnTo>
                  <a:pt x="1601" y="1930"/>
                </a:lnTo>
                <a:lnTo>
                  <a:pt x="1599" y="1930"/>
                </a:lnTo>
                <a:lnTo>
                  <a:pt x="1599" y="1928"/>
                </a:lnTo>
                <a:lnTo>
                  <a:pt x="1599" y="1930"/>
                </a:lnTo>
                <a:lnTo>
                  <a:pt x="1598" y="1930"/>
                </a:lnTo>
                <a:lnTo>
                  <a:pt x="1598" y="1928"/>
                </a:lnTo>
                <a:lnTo>
                  <a:pt x="1596" y="1928"/>
                </a:lnTo>
                <a:lnTo>
                  <a:pt x="1596" y="1930"/>
                </a:lnTo>
                <a:lnTo>
                  <a:pt x="1596" y="1932"/>
                </a:lnTo>
                <a:lnTo>
                  <a:pt x="1596" y="1933"/>
                </a:lnTo>
                <a:lnTo>
                  <a:pt x="1596" y="1932"/>
                </a:lnTo>
                <a:lnTo>
                  <a:pt x="1594" y="1932"/>
                </a:lnTo>
                <a:lnTo>
                  <a:pt x="1594" y="1933"/>
                </a:lnTo>
                <a:lnTo>
                  <a:pt x="1593" y="1932"/>
                </a:lnTo>
                <a:lnTo>
                  <a:pt x="1593" y="1933"/>
                </a:lnTo>
                <a:lnTo>
                  <a:pt x="1591" y="1935"/>
                </a:lnTo>
                <a:lnTo>
                  <a:pt x="1591" y="1937"/>
                </a:lnTo>
                <a:lnTo>
                  <a:pt x="1591" y="1935"/>
                </a:lnTo>
                <a:lnTo>
                  <a:pt x="1593" y="1937"/>
                </a:lnTo>
                <a:lnTo>
                  <a:pt x="1593" y="1938"/>
                </a:lnTo>
                <a:lnTo>
                  <a:pt x="1594" y="1938"/>
                </a:lnTo>
                <a:lnTo>
                  <a:pt x="1593" y="1938"/>
                </a:lnTo>
                <a:lnTo>
                  <a:pt x="1594" y="1938"/>
                </a:lnTo>
                <a:lnTo>
                  <a:pt x="1594" y="1940"/>
                </a:lnTo>
                <a:lnTo>
                  <a:pt x="1594" y="1942"/>
                </a:lnTo>
                <a:lnTo>
                  <a:pt x="1596" y="1942"/>
                </a:lnTo>
                <a:lnTo>
                  <a:pt x="1594" y="1942"/>
                </a:lnTo>
                <a:lnTo>
                  <a:pt x="1596" y="1942"/>
                </a:lnTo>
                <a:lnTo>
                  <a:pt x="1596" y="1943"/>
                </a:lnTo>
                <a:lnTo>
                  <a:pt x="1594" y="1942"/>
                </a:lnTo>
                <a:lnTo>
                  <a:pt x="1594" y="1943"/>
                </a:lnTo>
                <a:lnTo>
                  <a:pt x="1596" y="1943"/>
                </a:lnTo>
                <a:lnTo>
                  <a:pt x="1594" y="1943"/>
                </a:lnTo>
                <a:lnTo>
                  <a:pt x="1594" y="1945"/>
                </a:lnTo>
                <a:lnTo>
                  <a:pt x="1594" y="1947"/>
                </a:lnTo>
                <a:lnTo>
                  <a:pt x="1593" y="1947"/>
                </a:lnTo>
                <a:lnTo>
                  <a:pt x="1593" y="1945"/>
                </a:lnTo>
                <a:lnTo>
                  <a:pt x="1591" y="1945"/>
                </a:lnTo>
                <a:lnTo>
                  <a:pt x="1591" y="1943"/>
                </a:lnTo>
                <a:lnTo>
                  <a:pt x="1591" y="1942"/>
                </a:lnTo>
                <a:lnTo>
                  <a:pt x="1589" y="1942"/>
                </a:lnTo>
                <a:lnTo>
                  <a:pt x="1589" y="1940"/>
                </a:lnTo>
                <a:lnTo>
                  <a:pt x="1589" y="1938"/>
                </a:lnTo>
                <a:lnTo>
                  <a:pt x="1589" y="1937"/>
                </a:lnTo>
                <a:lnTo>
                  <a:pt x="1589" y="1935"/>
                </a:lnTo>
                <a:lnTo>
                  <a:pt x="1588" y="1935"/>
                </a:lnTo>
                <a:lnTo>
                  <a:pt x="1588" y="1933"/>
                </a:lnTo>
                <a:lnTo>
                  <a:pt x="1588" y="1932"/>
                </a:lnTo>
                <a:lnTo>
                  <a:pt x="1586" y="1932"/>
                </a:lnTo>
                <a:lnTo>
                  <a:pt x="1586" y="1930"/>
                </a:lnTo>
                <a:lnTo>
                  <a:pt x="1586" y="1928"/>
                </a:lnTo>
                <a:lnTo>
                  <a:pt x="1584" y="1928"/>
                </a:lnTo>
                <a:lnTo>
                  <a:pt x="1584" y="1927"/>
                </a:lnTo>
                <a:lnTo>
                  <a:pt x="1584" y="1925"/>
                </a:lnTo>
                <a:lnTo>
                  <a:pt x="1584" y="1923"/>
                </a:lnTo>
                <a:lnTo>
                  <a:pt x="1584" y="1922"/>
                </a:lnTo>
                <a:lnTo>
                  <a:pt x="1584" y="1920"/>
                </a:lnTo>
                <a:lnTo>
                  <a:pt x="1584" y="1918"/>
                </a:lnTo>
                <a:lnTo>
                  <a:pt x="1586" y="1915"/>
                </a:lnTo>
                <a:lnTo>
                  <a:pt x="1586" y="1913"/>
                </a:lnTo>
                <a:lnTo>
                  <a:pt x="1588" y="1913"/>
                </a:lnTo>
                <a:lnTo>
                  <a:pt x="1588" y="1912"/>
                </a:lnTo>
                <a:lnTo>
                  <a:pt x="1589" y="1912"/>
                </a:lnTo>
                <a:lnTo>
                  <a:pt x="1591" y="1910"/>
                </a:lnTo>
                <a:lnTo>
                  <a:pt x="1593" y="1910"/>
                </a:lnTo>
                <a:lnTo>
                  <a:pt x="1593" y="1908"/>
                </a:lnTo>
                <a:lnTo>
                  <a:pt x="1594" y="1908"/>
                </a:lnTo>
                <a:lnTo>
                  <a:pt x="1596" y="1907"/>
                </a:lnTo>
                <a:lnTo>
                  <a:pt x="1596" y="1905"/>
                </a:lnTo>
                <a:lnTo>
                  <a:pt x="1598" y="1905"/>
                </a:lnTo>
                <a:close/>
                <a:moveTo>
                  <a:pt x="1593" y="1905"/>
                </a:moveTo>
                <a:lnTo>
                  <a:pt x="1594" y="1905"/>
                </a:lnTo>
                <a:lnTo>
                  <a:pt x="1593" y="1905"/>
                </a:lnTo>
                <a:close/>
                <a:moveTo>
                  <a:pt x="1571" y="1903"/>
                </a:moveTo>
                <a:lnTo>
                  <a:pt x="1571" y="1905"/>
                </a:lnTo>
                <a:lnTo>
                  <a:pt x="1569" y="1905"/>
                </a:lnTo>
                <a:lnTo>
                  <a:pt x="1571" y="1903"/>
                </a:lnTo>
                <a:close/>
                <a:moveTo>
                  <a:pt x="1556" y="1910"/>
                </a:moveTo>
                <a:lnTo>
                  <a:pt x="1554" y="1910"/>
                </a:lnTo>
                <a:lnTo>
                  <a:pt x="1556" y="1910"/>
                </a:lnTo>
                <a:lnTo>
                  <a:pt x="1556" y="1908"/>
                </a:lnTo>
                <a:lnTo>
                  <a:pt x="1556" y="1907"/>
                </a:lnTo>
                <a:lnTo>
                  <a:pt x="1556" y="1905"/>
                </a:lnTo>
                <a:lnTo>
                  <a:pt x="1556" y="1903"/>
                </a:lnTo>
                <a:lnTo>
                  <a:pt x="1557" y="1903"/>
                </a:lnTo>
                <a:lnTo>
                  <a:pt x="1557" y="1905"/>
                </a:lnTo>
                <a:lnTo>
                  <a:pt x="1559" y="1907"/>
                </a:lnTo>
                <a:lnTo>
                  <a:pt x="1557" y="1907"/>
                </a:lnTo>
                <a:lnTo>
                  <a:pt x="1557" y="1908"/>
                </a:lnTo>
                <a:lnTo>
                  <a:pt x="1557" y="1910"/>
                </a:lnTo>
                <a:lnTo>
                  <a:pt x="1556" y="1910"/>
                </a:lnTo>
                <a:close/>
                <a:moveTo>
                  <a:pt x="1512" y="1898"/>
                </a:moveTo>
                <a:lnTo>
                  <a:pt x="1512" y="1900"/>
                </a:lnTo>
                <a:lnTo>
                  <a:pt x="1512" y="1898"/>
                </a:lnTo>
                <a:close/>
                <a:moveTo>
                  <a:pt x="1514" y="1900"/>
                </a:moveTo>
                <a:lnTo>
                  <a:pt x="1512" y="1900"/>
                </a:lnTo>
                <a:lnTo>
                  <a:pt x="1512" y="1898"/>
                </a:lnTo>
                <a:lnTo>
                  <a:pt x="1514" y="1898"/>
                </a:lnTo>
                <a:lnTo>
                  <a:pt x="1514" y="1900"/>
                </a:lnTo>
                <a:close/>
                <a:moveTo>
                  <a:pt x="1507" y="1898"/>
                </a:moveTo>
                <a:lnTo>
                  <a:pt x="1509" y="1898"/>
                </a:lnTo>
                <a:lnTo>
                  <a:pt x="1507" y="1898"/>
                </a:lnTo>
                <a:lnTo>
                  <a:pt x="1509" y="1898"/>
                </a:lnTo>
                <a:lnTo>
                  <a:pt x="1509" y="1900"/>
                </a:lnTo>
                <a:lnTo>
                  <a:pt x="1507" y="1898"/>
                </a:lnTo>
                <a:lnTo>
                  <a:pt x="1507" y="1900"/>
                </a:lnTo>
                <a:lnTo>
                  <a:pt x="1507" y="1898"/>
                </a:lnTo>
                <a:close/>
                <a:moveTo>
                  <a:pt x="1501" y="1893"/>
                </a:moveTo>
                <a:lnTo>
                  <a:pt x="1501" y="1892"/>
                </a:lnTo>
                <a:lnTo>
                  <a:pt x="1501" y="1893"/>
                </a:lnTo>
                <a:close/>
                <a:moveTo>
                  <a:pt x="1561" y="1892"/>
                </a:moveTo>
                <a:lnTo>
                  <a:pt x="1561" y="1890"/>
                </a:lnTo>
                <a:lnTo>
                  <a:pt x="1561" y="1892"/>
                </a:lnTo>
                <a:close/>
                <a:moveTo>
                  <a:pt x="1499" y="1892"/>
                </a:moveTo>
                <a:lnTo>
                  <a:pt x="1497" y="1892"/>
                </a:lnTo>
                <a:lnTo>
                  <a:pt x="1497" y="1890"/>
                </a:lnTo>
                <a:lnTo>
                  <a:pt x="1497" y="1888"/>
                </a:lnTo>
                <a:lnTo>
                  <a:pt x="1499" y="1890"/>
                </a:lnTo>
                <a:lnTo>
                  <a:pt x="1499" y="1892"/>
                </a:lnTo>
                <a:close/>
                <a:moveTo>
                  <a:pt x="1499" y="1890"/>
                </a:moveTo>
                <a:lnTo>
                  <a:pt x="1499" y="1888"/>
                </a:lnTo>
                <a:lnTo>
                  <a:pt x="1501" y="1888"/>
                </a:lnTo>
                <a:lnTo>
                  <a:pt x="1499" y="1888"/>
                </a:lnTo>
                <a:lnTo>
                  <a:pt x="1499" y="1890"/>
                </a:lnTo>
                <a:close/>
                <a:moveTo>
                  <a:pt x="1504" y="1890"/>
                </a:moveTo>
                <a:lnTo>
                  <a:pt x="1504" y="1888"/>
                </a:lnTo>
                <a:lnTo>
                  <a:pt x="1504" y="1890"/>
                </a:lnTo>
                <a:close/>
                <a:moveTo>
                  <a:pt x="1502" y="1888"/>
                </a:moveTo>
                <a:lnTo>
                  <a:pt x="1504" y="1888"/>
                </a:lnTo>
                <a:lnTo>
                  <a:pt x="1504" y="1890"/>
                </a:lnTo>
                <a:lnTo>
                  <a:pt x="1502" y="1890"/>
                </a:lnTo>
                <a:lnTo>
                  <a:pt x="1502" y="1892"/>
                </a:lnTo>
                <a:lnTo>
                  <a:pt x="1501" y="1892"/>
                </a:lnTo>
                <a:lnTo>
                  <a:pt x="1501" y="1890"/>
                </a:lnTo>
                <a:lnTo>
                  <a:pt x="1501" y="1888"/>
                </a:lnTo>
                <a:lnTo>
                  <a:pt x="1502" y="1887"/>
                </a:lnTo>
                <a:lnTo>
                  <a:pt x="1502" y="1888"/>
                </a:lnTo>
                <a:close/>
                <a:moveTo>
                  <a:pt x="1497" y="1887"/>
                </a:moveTo>
                <a:lnTo>
                  <a:pt x="1499" y="1887"/>
                </a:lnTo>
                <a:lnTo>
                  <a:pt x="1499" y="1888"/>
                </a:lnTo>
                <a:lnTo>
                  <a:pt x="1497" y="1888"/>
                </a:lnTo>
                <a:lnTo>
                  <a:pt x="1497" y="1887"/>
                </a:lnTo>
                <a:close/>
                <a:moveTo>
                  <a:pt x="1501" y="1885"/>
                </a:moveTo>
                <a:lnTo>
                  <a:pt x="1501" y="1887"/>
                </a:lnTo>
                <a:lnTo>
                  <a:pt x="1501" y="1885"/>
                </a:lnTo>
                <a:close/>
                <a:moveTo>
                  <a:pt x="1502" y="1885"/>
                </a:moveTo>
                <a:lnTo>
                  <a:pt x="1501" y="1885"/>
                </a:lnTo>
                <a:lnTo>
                  <a:pt x="1502" y="1885"/>
                </a:lnTo>
                <a:close/>
                <a:moveTo>
                  <a:pt x="1502" y="1883"/>
                </a:moveTo>
                <a:lnTo>
                  <a:pt x="1504" y="1883"/>
                </a:lnTo>
                <a:lnTo>
                  <a:pt x="1504" y="1885"/>
                </a:lnTo>
                <a:lnTo>
                  <a:pt x="1502" y="1885"/>
                </a:lnTo>
                <a:lnTo>
                  <a:pt x="1502" y="1883"/>
                </a:lnTo>
                <a:close/>
                <a:moveTo>
                  <a:pt x="1511" y="1882"/>
                </a:moveTo>
                <a:lnTo>
                  <a:pt x="1512" y="1882"/>
                </a:lnTo>
                <a:lnTo>
                  <a:pt x="1511" y="1882"/>
                </a:lnTo>
                <a:close/>
                <a:moveTo>
                  <a:pt x="1497" y="1882"/>
                </a:moveTo>
                <a:lnTo>
                  <a:pt x="1496" y="1882"/>
                </a:lnTo>
                <a:lnTo>
                  <a:pt x="1497" y="1882"/>
                </a:lnTo>
                <a:close/>
                <a:moveTo>
                  <a:pt x="1481" y="1882"/>
                </a:moveTo>
                <a:lnTo>
                  <a:pt x="1482" y="1883"/>
                </a:lnTo>
                <a:lnTo>
                  <a:pt x="1481" y="1883"/>
                </a:lnTo>
                <a:lnTo>
                  <a:pt x="1481" y="1882"/>
                </a:lnTo>
                <a:lnTo>
                  <a:pt x="1479" y="1882"/>
                </a:lnTo>
                <a:lnTo>
                  <a:pt x="1481" y="1882"/>
                </a:lnTo>
                <a:close/>
                <a:moveTo>
                  <a:pt x="1519" y="1883"/>
                </a:moveTo>
                <a:lnTo>
                  <a:pt x="1519" y="1885"/>
                </a:lnTo>
                <a:lnTo>
                  <a:pt x="1521" y="1885"/>
                </a:lnTo>
                <a:lnTo>
                  <a:pt x="1521" y="1887"/>
                </a:lnTo>
                <a:lnTo>
                  <a:pt x="1521" y="1888"/>
                </a:lnTo>
                <a:lnTo>
                  <a:pt x="1521" y="1890"/>
                </a:lnTo>
                <a:lnTo>
                  <a:pt x="1519" y="1890"/>
                </a:lnTo>
                <a:lnTo>
                  <a:pt x="1519" y="1892"/>
                </a:lnTo>
                <a:lnTo>
                  <a:pt x="1519" y="1890"/>
                </a:lnTo>
                <a:lnTo>
                  <a:pt x="1521" y="1890"/>
                </a:lnTo>
                <a:lnTo>
                  <a:pt x="1522" y="1890"/>
                </a:lnTo>
                <a:lnTo>
                  <a:pt x="1522" y="1892"/>
                </a:lnTo>
                <a:lnTo>
                  <a:pt x="1521" y="1893"/>
                </a:lnTo>
                <a:lnTo>
                  <a:pt x="1521" y="1895"/>
                </a:lnTo>
                <a:lnTo>
                  <a:pt x="1521" y="1897"/>
                </a:lnTo>
                <a:lnTo>
                  <a:pt x="1519" y="1897"/>
                </a:lnTo>
                <a:lnTo>
                  <a:pt x="1517" y="1897"/>
                </a:lnTo>
                <a:lnTo>
                  <a:pt x="1517" y="1898"/>
                </a:lnTo>
                <a:lnTo>
                  <a:pt x="1516" y="1898"/>
                </a:lnTo>
                <a:lnTo>
                  <a:pt x="1514" y="1898"/>
                </a:lnTo>
                <a:lnTo>
                  <a:pt x="1514" y="1897"/>
                </a:lnTo>
                <a:lnTo>
                  <a:pt x="1512" y="1897"/>
                </a:lnTo>
                <a:lnTo>
                  <a:pt x="1512" y="1898"/>
                </a:lnTo>
                <a:lnTo>
                  <a:pt x="1511" y="1898"/>
                </a:lnTo>
                <a:lnTo>
                  <a:pt x="1511" y="1900"/>
                </a:lnTo>
                <a:lnTo>
                  <a:pt x="1511" y="1898"/>
                </a:lnTo>
                <a:lnTo>
                  <a:pt x="1509" y="1898"/>
                </a:lnTo>
                <a:lnTo>
                  <a:pt x="1509" y="1897"/>
                </a:lnTo>
                <a:lnTo>
                  <a:pt x="1507" y="1897"/>
                </a:lnTo>
                <a:lnTo>
                  <a:pt x="1509" y="1897"/>
                </a:lnTo>
                <a:lnTo>
                  <a:pt x="1507" y="1895"/>
                </a:lnTo>
                <a:lnTo>
                  <a:pt x="1507" y="1897"/>
                </a:lnTo>
                <a:lnTo>
                  <a:pt x="1507" y="1895"/>
                </a:lnTo>
                <a:lnTo>
                  <a:pt x="1507" y="1893"/>
                </a:lnTo>
                <a:lnTo>
                  <a:pt x="1507" y="1895"/>
                </a:lnTo>
                <a:lnTo>
                  <a:pt x="1506" y="1895"/>
                </a:lnTo>
                <a:lnTo>
                  <a:pt x="1506" y="1893"/>
                </a:lnTo>
                <a:lnTo>
                  <a:pt x="1507" y="1893"/>
                </a:lnTo>
                <a:lnTo>
                  <a:pt x="1506" y="1892"/>
                </a:lnTo>
                <a:lnTo>
                  <a:pt x="1506" y="1893"/>
                </a:lnTo>
                <a:lnTo>
                  <a:pt x="1506" y="1892"/>
                </a:lnTo>
                <a:lnTo>
                  <a:pt x="1504" y="1892"/>
                </a:lnTo>
                <a:lnTo>
                  <a:pt x="1506" y="1892"/>
                </a:lnTo>
                <a:lnTo>
                  <a:pt x="1506" y="1890"/>
                </a:lnTo>
                <a:lnTo>
                  <a:pt x="1506" y="1888"/>
                </a:lnTo>
                <a:lnTo>
                  <a:pt x="1506" y="1887"/>
                </a:lnTo>
                <a:lnTo>
                  <a:pt x="1506" y="1888"/>
                </a:lnTo>
                <a:lnTo>
                  <a:pt x="1507" y="1888"/>
                </a:lnTo>
                <a:lnTo>
                  <a:pt x="1507" y="1887"/>
                </a:lnTo>
                <a:lnTo>
                  <a:pt x="1507" y="1885"/>
                </a:lnTo>
                <a:lnTo>
                  <a:pt x="1509" y="1885"/>
                </a:lnTo>
                <a:lnTo>
                  <a:pt x="1511" y="1885"/>
                </a:lnTo>
                <a:lnTo>
                  <a:pt x="1511" y="1883"/>
                </a:lnTo>
                <a:lnTo>
                  <a:pt x="1509" y="1883"/>
                </a:lnTo>
                <a:lnTo>
                  <a:pt x="1511" y="1883"/>
                </a:lnTo>
                <a:lnTo>
                  <a:pt x="1512" y="1883"/>
                </a:lnTo>
                <a:lnTo>
                  <a:pt x="1511" y="1883"/>
                </a:lnTo>
                <a:lnTo>
                  <a:pt x="1512" y="1883"/>
                </a:lnTo>
                <a:lnTo>
                  <a:pt x="1514" y="1883"/>
                </a:lnTo>
                <a:lnTo>
                  <a:pt x="1516" y="1882"/>
                </a:lnTo>
                <a:lnTo>
                  <a:pt x="1514" y="1882"/>
                </a:lnTo>
                <a:lnTo>
                  <a:pt x="1516" y="1882"/>
                </a:lnTo>
                <a:lnTo>
                  <a:pt x="1517" y="1882"/>
                </a:lnTo>
                <a:lnTo>
                  <a:pt x="1519" y="1882"/>
                </a:lnTo>
                <a:lnTo>
                  <a:pt x="1517" y="1882"/>
                </a:lnTo>
                <a:lnTo>
                  <a:pt x="1519" y="1883"/>
                </a:lnTo>
                <a:close/>
                <a:moveTo>
                  <a:pt x="1512" y="1882"/>
                </a:moveTo>
                <a:lnTo>
                  <a:pt x="1512" y="1880"/>
                </a:lnTo>
                <a:lnTo>
                  <a:pt x="1512" y="1882"/>
                </a:lnTo>
                <a:lnTo>
                  <a:pt x="1511" y="1882"/>
                </a:lnTo>
                <a:lnTo>
                  <a:pt x="1511" y="1880"/>
                </a:lnTo>
                <a:lnTo>
                  <a:pt x="1512" y="1880"/>
                </a:lnTo>
                <a:lnTo>
                  <a:pt x="1512" y="1882"/>
                </a:lnTo>
                <a:close/>
                <a:moveTo>
                  <a:pt x="1484" y="1882"/>
                </a:moveTo>
                <a:lnTo>
                  <a:pt x="1484" y="1880"/>
                </a:lnTo>
                <a:lnTo>
                  <a:pt x="1482" y="1880"/>
                </a:lnTo>
                <a:lnTo>
                  <a:pt x="1484" y="1880"/>
                </a:lnTo>
                <a:lnTo>
                  <a:pt x="1484" y="1882"/>
                </a:lnTo>
                <a:close/>
                <a:moveTo>
                  <a:pt x="1501" y="1880"/>
                </a:moveTo>
                <a:lnTo>
                  <a:pt x="1501" y="1882"/>
                </a:lnTo>
                <a:lnTo>
                  <a:pt x="1501" y="1880"/>
                </a:lnTo>
                <a:close/>
                <a:moveTo>
                  <a:pt x="1484" y="1878"/>
                </a:moveTo>
                <a:lnTo>
                  <a:pt x="1484" y="1880"/>
                </a:lnTo>
                <a:lnTo>
                  <a:pt x="1484" y="1878"/>
                </a:lnTo>
                <a:close/>
                <a:moveTo>
                  <a:pt x="1494" y="1880"/>
                </a:moveTo>
                <a:lnTo>
                  <a:pt x="1494" y="1878"/>
                </a:lnTo>
                <a:lnTo>
                  <a:pt x="1496" y="1878"/>
                </a:lnTo>
                <a:lnTo>
                  <a:pt x="1496" y="1880"/>
                </a:lnTo>
                <a:lnTo>
                  <a:pt x="1494" y="1880"/>
                </a:lnTo>
                <a:close/>
                <a:moveTo>
                  <a:pt x="1522" y="1882"/>
                </a:moveTo>
                <a:lnTo>
                  <a:pt x="1521" y="1882"/>
                </a:lnTo>
                <a:lnTo>
                  <a:pt x="1521" y="1880"/>
                </a:lnTo>
                <a:lnTo>
                  <a:pt x="1521" y="1878"/>
                </a:lnTo>
                <a:lnTo>
                  <a:pt x="1522" y="1878"/>
                </a:lnTo>
                <a:lnTo>
                  <a:pt x="1522" y="1880"/>
                </a:lnTo>
                <a:lnTo>
                  <a:pt x="1524" y="1880"/>
                </a:lnTo>
                <a:lnTo>
                  <a:pt x="1522" y="1880"/>
                </a:lnTo>
                <a:lnTo>
                  <a:pt x="1522" y="1882"/>
                </a:lnTo>
                <a:close/>
                <a:moveTo>
                  <a:pt x="1504" y="1878"/>
                </a:moveTo>
                <a:lnTo>
                  <a:pt x="1504" y="1876"/>
                </a:lnTo>
                <a:lnTo>
                  <a:pt x="1504" y="1878"/>
                </a:lnTo>
                <a:close/>
                <a:moveTo>
                  <a:pt x="1487" y="1876"/>
                </a:moveTo>
                <a:lnTo>
                  <a:pt x="1487" y="1878"/>
                </a:lnTo>
                <a:lnTo>
                  <a:pt x="1487" y="1876"/>
                </a:lnTo>
                <a:close/>
                <a:moveTo>
                  <a:pt x="1504" y="1875"/>
                </a:moveTo>
                <a:lnTo>
                  <a:pt x="1504" y="1876"/>
                </a:lnTo>
                <a:lnTo>
                  <a:pt x="1504" y="1875"/>
                </a:lnTo>
                <a:close/>
                <a:moveTo>
                  <a:pt x="1497" y="1876"/>
                </a:moveTo>
                <a:lnTo>
                  <a:pt x="1496" y="1876"/>
                </a:lnTo>
                <a:lnTo>
                  <a:pt x="1496" y="1875"/>
                </a:lnTo>
                <a:lnTo>
                  <a:pt x="1497" y="1875"/>
                </a:lnTo>
                <a:lnTo>
                  <a:pt x="1497" y="1876"/>
                </a:lnTo>
                <a:close/>
                <a:moveTo>
                  <a:pt x="1489" y="1876"/>
                </a:moveTo>
                <a:lnTo>
                  <a:pt x="1487" y="1876"/>
                </a:lnTo>
                <a:lnTo>
                  <a:pt x="1487" y="1875"/>
                </a:lnTo>
                <a:lnTo>
                  <a:pt x="1489" y="1875"/>
                </a:lnTo>
                <a:lnTo>
                  <a:pt x="1489" y="1876"/>
                </a:lnTo>
                <a:close/>
                <a:moveTo>
                  <a:pt x="1502" y="1875"/>
                </a:moveTo>
                <a:lnTo>
                  <a:pt x="1502" y="1873"/>
                </a:lnTo>
                <a:lnTo>
                  <a:pt x="1502" y="1875"/>
                </a:lnTo>
                <a:close/>
                <a:moveTo>
                  <a:pt x="1519" y="1873"/>
                </a:moveTo>
                <a:lnTo>
                  <a:pt x="1519" y="1875"/>
                </a:lnTo>
                <a:lnTo>
                  <a:pt x="1521" y="1875"/>
                </a:lnTo>
                <a:lnTo>
                  <a:pt x="1519" y="1875"/>
                </a:lnTo>
                <a:lnTo>
                  <a:pt x="1517" y="1875"/>
                </a:lnTo>
                <a:lnTo>
                  <a:pt x="1519" y="1875"/>
                </a:lnTo>
                <a:lnTo>
                  <a:pt x="1519" y="1873"/>
                </a:lnTo>
                <a:close/>
                <a:moveTo>
                  <a:pt x="1491" y="1875"/>
                </a:moveTo>
                <a:lnTo>
                  <a:pt x="1491" y="1873"/>
                </a:lnTo>
                <a:lnTo>
                  <a:pt x="1491" y="1875"/>
                </a:lnTo>
                <a:close/>
                <a:moveTo>
                  <a:pt x="1492" y="1873"/>
                </a:moveTo>
                <a:lnTo>
                  <a:pt x="1494" y="1873"/>
                </a:lnTo>
                <a:lnTo>
                  <a:pt x="1492" y="1875"/>
                </a:lnTo>
                <a:lnTo>
                  <a:pt x="1491" y="1873"/>
                </a:lnTo>
                <a:lnTo>
                  <a:pt x="1492" y="1873"/>
                </a:lnTo>
                <a:close/>
                <a:moveTo>
                  <a:pt x="1487" y="1875"/>
                </a:moveTo>
                <a:lnTo>
                  <a:pt x="1486" y="1876"/>
                </a:lnTo>
                <a:lnTo>
                  <a:pt x="1486" y="1875"/>
                </a:lnTo>
                <a:lnTo>
                  <a:pt x="1486" y="1873"/>
                </a:lnTo>
                <a:lnTo>
                  <a:pt x="1486" y="1871"/>
                </a:lnTo>
                <a:lnTo>
                  <a:pt x="1486" y="1873"/>
                </a:lnTo>
                <a:lnTo>
                  <a:pt x="1487" y="1873"/>
                </a:lnTo>
                <a:lnTo>
                  <a:pt x="1487" y="1875"/>
                </a:lnTo>
                <a:close/>
                <a:moveTo>
                  <a:pt x="1471" y="1871"/>
                </a:moveTo>
                <a:lnTo>
                  <a:pt x="1469" y="1871"/>
                </a:lnTo>
                <a:lnTo>
                  <a:pt x="1471" y="1871"/>
                </a:lnTo>
                <a:close/>
                <a:moveTo>
                  <a:pt x="1517" y="1871"/>
                </a:moveTo>
                <a:lnTo>
                  <a:pt x="1516" y="1871"/>
                </a:lnTo>
                <a:lnTo>
                  <a:pt x="1517" y="1871"/>
                </a:lnTo>
                <a:lnTo>
                  <a:pt x="1517" y="1870"/>
                </a:lnTo>
                <a:lnTo>
                  <a:pt x="1517" y="1871"/>
                </a:lnTo>
                <a:close/>
                <a:moveTo>
                  <a:pt x="1492" y="1871"/>
                </a:moveTo>
                <a:lnTo>
                  <a:pt x="1491" y="1871"/>
                </a:lnTo>
                <a:lnTo>
                  <a:pt x="1491" y="1870"/>
                </a:lnTo>
                <a:lnTo>
                  <a:pt x="1491" y="1868"/>
                </a:lnTo>
                <a:lnTo>
                  <a:pt x="1492" y="1868"/>
                </a:lnTo>
                <a:lnTo>
                  <a:pt x="1492" y="1870"/>
                </a:lnTo>
                <a:lnTo>
                  <a:pt x="1492" y="1871"/>
                </a:lnTo>
                <a:close/>
                <a:moveTo>
                  <a:pt x="1494" y="1870"/>
                </a:moveTo>
                <a:lnTo>
                  <a:pt x="1492" y="1870"/>
                </a:lnTo>
                <a:lnTo>
                  <a:pt x="1492" y="1868"/>
                </a:lnTo>
                <a:lnTo>
                  <a:pt x="1492" y="1870"/>
                </a:lnTo>
                <a:lnTo>
                  <a:pt x="1494" y="1870"/>
                </a:lnTo>
                <a:close/>
                <a:moveTo>
                  <a:pt x="1472" y="1868"/>
                </a:moveTo>
                <a:lnTo>
                  <a:pt x="1474" y="1870"/>
                </a:lnTo>
                <a:lnTo>
                  <a:pt x="1472" y="1870"/>
                </a:lnTo>
                <a:lnTo>
                  <a:pt x="1472" y="1868"/>
                </a:lnTo>
                <a:close/>
                <a:moveTo>
                  <a:pt x="1489" y="1870"/>
                </a:moveTo>
                <a:lnTo>
                  <a:pt x="1489" y="1868"/>
                </a:lnTo>
                <a:lnTo>
                  <a:pt x="1489" y="1870"/>
                </a:lnTo>
                <a:close/>
                <a:moveTo>
                  <a:pt x="1474" y="1868"/>
                </a:moveTo>
                <a:lnTo>
                  <a:pt x="1472" y="1868"/>
                </a:lnTo>
                <a:lnTo>
                  <a:pt x="1474" y="1868"/>
                </a:lnTo>
                <a:close/>
                <a:moveTo>
                  <a:pt x="1516" y="1868"/>
                </a:moveTo>
                <a:lnTo>
                  <a:pt x="1516" y="1866"/>
                </a:lnTo>
                <a:lnTo>
                  <a:pt x="1516" y="1868"/>
                </a:lnTo>
                <a:lnTo>
                  <a:pt x="1517" y="1868"/>
                </a:lnTo>
                <a:lnTo>
                  <a:pt x="1517" y="1870"/>
                </a:lnTo>
                <a:lnTo>
                  <a:pt x="1516" y="1870"/>
                </a:lnTo>
                <a:lnTo>
                  <a:pt x="1514" y="1870"/>
                </a:lnTo>
                <a:lnTo>
                  <a:pt x="1514" y="1868"/>
                </a:lnTo>
                <a:lnTo>
                  <a:pt x="1514" y="1866"/>
                </a:lnTo>
                <a:lnTo>
                  <a:pt x="1516" y="1866"/>
                </a:lnTo>
                <a:lnTo>
                  <a:pt x="1516" y="1868"/>
                </a:lnTo>
                <a:close/>
                <a:moveTo>
                  <a:pt x="1474" y="1866"/>
                </a:moveTo>
                <a:lnTo>
                  <a:pt x="1474" y="1868"/>
                </a:lnTo>
                <a:lnTo>
                  <a:pt x="1476" y="1868"/>
                </a:lnTo>
                <a:lnTo>
                  <a:pt x="1474" y="1868"/>
                </a:lnTo>
                <a:lnTo>
                  <a:pt x="1474" y="1866"/>
                </a:lnTo>
                <a:close/>
                <a:moveTo>
                  <a:pt x="1514" y="1868"/>
                </a:moveTo>
                <a:lnTo>
                  <a:pt x="1514" y="1866"/>
                </a:lnTo>
                <a:lnTo>
                  <a:pt x="1514" y="1868"/>
                </a:lnTo>
                <a:close/>
                <a:moveTo>
                  <a:pt x="1471" y="1868"/>
                </a:moveTo>
                <a:lnTo>
                  <a:pt x="1471" y="1870"/>
                </a:lnTo>
                <a:lnTo>
                  <a:pt x="1469" y="1870"/>
                </a:lnTo>
                <a:lnTo>
                  <a:pt x="1469" y="1868"/>
                </a:lnTo>
                <a:lnTo>
                  <a:pt x="1469" y="1866"/>
                </a:lnTo>
                <a:lnTo>
                  <a:pt x="1469" y="1865"/>
                </a:lnTo>
                <a:lnTo>
                  <a:pt x="1471" y="1865"/>
                </a:lnTo>
                <a:lnTo>
                  <a:pt x="1471" y="1866"/>
                </a:lnTo>
                <a:lnTo>
                  <a:pt x="1471" y="1868"/>
                </a:lnTo>
                <a:close/>
                <a:moveTo>
                  <a:pt x="1514" y="1865"/>
                </a:moveTo>
                <a:lnTo>
                  <a:pt x="1514" y="1866"/>
                </a:lnTo>
                <a:lnTo>
                  <a:pt x="1512" y="1866"/>
                </a:lnTo>
                <a:lnTo>
                  <a:pt x="1512" y="1865"/>
                </a:lnTo>
                <a:lnTo>
                  <a:pt x="1514" y="1865"/>
                </a:lnTo>
                <a:lnTo>
                  <a:pt x="1512" y="1863"/>
                </a:lnTo>
                <a:lnTo>
                  <a:pt x="1514" y="1863"/>
                </a:lnTo>
                <a:lnTo>
                  <a:pt x="1514" y="1865"/>
                </a:lnTo>
                <a:close/>
                <a:moveTo>
                  <a:pt x="1507" y="1863"/>
                </a:moveTo>
                <a:lnTo>
                  <a:pt x="1509" y="1863"/>
                </a:lnTo>
                <a:lnTo>
                  <a:pt x="1511" y="1863"/>
                </a:lnTo>
                <a:lnTo>
                  <a:pt x="1511" y="1865"/>
                </a:lnTo>
                <a:lnTo>
                  <a:pt x="1511" y="1866"/>
                </a:lnTo>
                <a:lnTo>
                  <a:pt x="1511" y="1868"/>
                </a:lnTo>
                <a:lnTo>
                  <a:pt x="1512" y="1868"/>
                </a:lnTo>
                <a:lnTo>
                  <a:pt x="1511" y="1870"/>
                </a:lnTo>
                <a:lnTo>
                  <a:pt x="1512" y="1870"/>
                </a:lnTo>
                <a:lnTo>
                  <a:pt x="1512" y="1871"/>
                </a:lnTo>
                <a:lnTo>
                  <a:pt x="1514" y="1871"/>
                </a:lnTo>
                <a:lnTo>
                  <a:pt x="1514" y="1873"/>
                </a:lnTo>
                <a:lnTo>
                  <a:pt x="1516" y="1873"/>
                </a:lnTo>
                <a:lnTo>
                  <a:pt x="1516" y="1875"/>
                </a:lnTo>
                <a:lnTo>
                  <a:pt x="1516" y="1876"/>
                </a:lnTo>
                <a:lnTo>
                  <a:pt x="1517" y="1876"/>
                </a:lnTo>
                <a:lnTo>
                  <a:pt x="1516" y="1876"/>
                </a:lnTo>
                <a:lnTo>
                  <a:pt x="1516" y="1878"/>
                </a:lnTo>
                <a:lnTo>
                  <a:pt x="1517" y="1878"/>
                </a:lnTo>
                <a:lnTo>
                  <a:pt x="1517" y="1880"/>
                </a:lnTo>
                <a:lnTo>
                  <a:pt x="1516" y="1880"/>
                </a:lnTo>
                <a:lnTo>
                  <a:pt x="1514" y="1880"/>
                </a:lnTo>
                <a:lnTo>
                  <a:pt x="1512" y="1880"/>
                </a:lnTo>
                <a:lnTo>
                  <a:pt x="1511" y="1880"/>
                </a:lnTo>
                <a:lnTo>
                  <a:pt x="1511" y="1882"/>
                </a:lnTo>
                <a:lnTo>
                  <a:pt x="1509" y="1880"/>
                </a:lnTo>
                <a:lnTo>
                  <a:pt x="1509" y="1882"/>
                </a:lnTo>
                <a:lnTo>
                  <a:pt x="1507" y="1882"/>
                </a:lnTo>
                <a:lnTo>
                  <a:pt x="1506" y="1882"/>
                </a:lnTo>
                <a:lnTo>
                  <a:pt x="1507" y="1882"/>
                </a:lnTo>
                <a:lnTo>
                  <a:pt x="1507" y="1880"/>
                </a:lnTo>
                <a:lnTo>
                  <a:pt x="1506" y="1880"/>
                </a:lnTo>
                <a:lnTo>
                  <a:pt x="1506" y="1882"/>
                </a:lnTo>
                <a:lnTo>
                  <a:pt x="1504" y="1882"/>
                </a:lnTo>
                <a:lnTo>
                  <a:pt x="1502" y="1882"/>
                </a:lnTo>
                <a:lnTo>
                  <a:pt x="1504" y="1882"/>
                </a:lnTo>
                <a:lnTo>
                  <a:pt x="1504" y="1880"/>
                </a:lnTo>
                <a:lnTo>
                  <a:pt x="1502" y="1880"/>
                </a:lnTo>
                <a:lnTo>
                  <a:pt x="1502" y="1882"/>
                </a:lnTo>
                <a:lnTo>
                  <a:pt x="1501" y="1882"/>
                </a:lnTo>
                <a:lnTo>
                  <a:pt x="1501" y="1880"/>
                </a:lnTo>
                <a:lnTo>
                  <a:pt x="1502" y="1880"/>
                </a:lnTo>
                <a:lnTo>
                  <a:pt x="1504" y="1880"/>
                </a:lnTo>
                <a:lnTo>
                  <a:pt x="1504" y="1878"/>
                </a:lnTo>
                <a:lnTo>
                  <a:pt x="1506" y="1878"/>
                </a:lnTo>
                <a:lnTo>
                  <a:pt x="1507" y="1878"/>
                </a:lnTo>
                <a:lnTo>
                  <a:pt x="1507" y="1880"/>
                </a:lnTo>
                <a:lnTo>
                  <a:pt x="1507" y="1878"/>
                </a:lnTo>
                <a:lnTo>
                  <a:pt x="1509" y="1878"/>
                </a:lnTo>
                <a:lnTo>
                  <a:pt x="1511" y="1878"/>
                </a:lnTo>
                <a:lnTo>
                  <a:pt x="1509" y="1878"/>
                </a:lnTo>
                <a:lnTo>
                  <a:pt x="1509" y="1876"/>
                </a:lnTo>
                <a:lnTo>
                  <a:pt x="1507" y="1876"/>
                </a:lnTo>
                <a:lnTo>
                  <a:pt x="1506" y="1876"/>
                </a:lnTo>
                <a:lnTo>
                  <a:pt x="1506" y="1875"/>
                </a:lnTo>
                <a:lnTo>
                  <a:pt x="1504" y="1875"/>
                </a:lnTo>
                <a:lnTo>
                  <a:pt x="1504" y="1873"/>
                </a:lnTo>
                <a:lnTo>
                  <a:pt x="1506" y="1873"/>
                </a:lnTo>
                <a:lnTo>
                  <a:pt x="1504" y="1873"/>
                </a:lnTo>
                <a:lnTo>
                  <a:pt x="1504" y="1871"/>
                </a:lnTo>
                <a:lnTo>
                  <a:pt x="1502" y="1871"/>
                </a:lnTo>
                <a:lnTo>
                  <a:pt x="1501" y="1873"/>
                </a:lnTo>
                <a:lnTo>
                  <a:pt x="1501" y="1875"/>
                </a:lnTo>
                <a:lnTo>
                  <a:pt x="1501" y="1873"/>
                </a:lnTo>
                <a:lnTo>
                  <a:pt x="1501" y="1875"/>
                </a:lnTo>
                <a:lnTo>
                  <a:pt x="1501" y="1876"/>
                </a:lnTo>
                <a:lnTo>
                  <a:pt x="1499" y="1876"/>
                </a:lnTo>
                <a:lnTo>
                  <a:pt x="1497" y="1876"/>
                </a:lnTo>
                <a:lnTo>
                  <a:pt x="1497" y="1875"/>
                </a:lnTo>
                <a:lnTo>
                  <a:pt x="1499" y="1875"/>
                </a:lnTo>
                <a:lnTo>
                  <a:pt x="1499" y="1873"/>
                </a:lnTo>
                <a:lnTo>
                  <a:pt x="1499" y="1875"/>
                </a:lnTo>
                <a:lnTo>
                  <a:pt x="1499" y="1873"/>
                </a:lnTo>
                <a:lnTo>
                  <a:pt x="1499" y="1871"/>
                </a:lnTo>
                <a:lnTo>
                  <a:pt x="1501" y="1871"/>
                </a:lnTo>
                <a:lnTo>
                  <a:pt x="1499" y="1871"/>
                </a:lnTo>
                <a:lnTo>
                  <a:pt x="1501" y="1870"/>
                </a:lnTo>
                <a:lnTo>
                  <a:pt x="1502" y="1870"/>
                </a:lnTo>
                <a:lnTo>
                  <a:pt x="1502" y="1868"/>
                </a:lnTo>
                <a:lnTo>
                  <a:pt x="1504" y="1868"/>
                </a:lnTo>
                <a:lnTo>
                  <a:pt x="1504" y="1866"/>
                </a:lnTo>
                <a:lnTo>
                  <a:pt x="1504" y="1865"/>
                </a:lnTo>
                <a:lnTo>
                  <a:pt x="1506" y="1865"/>
                </a:lnTo>
                <a:lnTo>
                  <a:pt x="1506" y="1863"/>
                </a:lnTo>
                <a:lnTo>
                  <a:pt x="1507" y="1863"/>
                </a:lnTo>
                <a:lnTo>
                  <a:pt x="1507" y="1861"/>
                </a:lnTo>
                <a:lnTo>
                  <a:pt x="1507" y="1863"/>
                </a:lnTo>
                <a:close/>
                <a:moveTo>
                  <a:pt x="1492" y="1865"/>
                </a:moveTo>
                <a:lnTo>
                  <a:pt x="1492" y="1863"/>
                </a:lnTo>
                <a:lnTo>
                  <a:pt x="1492" y="1861"/>
                </a:lnTo>
                <a:lnTo>
                  <a:pt x="1494" y="1863"/>
                </a:lnTo>
                <a:lnTo>
                  <a:pt x="1492" y="1865"/>
                </a:lnTo>
                <a:close/>
                <a:moveTo>
                  <a:pt x="1514" y="1861"/>
                </a:moveTo>
                <a:lnTo>
                  <a:pt x="1512" y="1861"/>
                </a:lnTo>
                <a:lnTo>
                  <a:pt x="1514" y="1861"/>
                </a:lnTo>
                <a:close/>
                <a:moveTo>
                  <a:pt x="1507" y="1861"/>
                </a:moveTo>
                <a:lnTo>
                  <a:pt x="1506" y="1861"/>
                </a:lnTo>
                <a:lnTo>
                  <a:pt x="1506" y="1863"/>
                </a:lnTo>
                <a:lnTo>
                  <a:pt x="1506" y="1861"/>
                </a:lnTo>
                <a:lnTo>
                  <a:pt x="1507" y="1861"/>
                </a:lnTo>
                <a:close/>
                <a:moveTo>
                  <a:pt x="1507" y="1860"/>
                </a:moveTo>
                <a:lnTo>
                  <a:pt x="1507" y="1861"/>
                </a:lnTo>
                <a:lnTo>
                  <a:pt x="1507" y="1860"/>
                </a:lnTo>
                <a:close/>
                <a:moveTo>
                  <a:pt x="1472" y="1861"/>
                </a:moveTo>
                <a:lnTo>
                  <a:pt x="1471" y="1861"/>
                </a:lnTo>
                <a:lnTo>
                  <a:pt x="1471" y="1860"/>
                </a:lnTo>
                <a:lnTo>
                  <a:pt x="1472" y="1860"/>
                </a:lnTo>
                <a:lnTo>
                  <a:pt x="1472" y="1861"/>
                </a:lnTo>
                <a:close/>
                <a:moveTo>
                  <a:pt x="1512" y="1860"/>
                </a:moveTo>
                <a:lnTo>
                  <a:pt x="1511" y="1860"/>
                </a:lnTo>
                <a:lnTo>
                  <a:pt x="1511" y="1858"/>
                </a:lnTo>
                <a:lnTo>
                  <a:pt x="1512" y="1858"/>
                </a:lnTo>
                <a:lnTo>
                  <a:pt x="1512" y="1860"/>
                </a:lnTo>
                <a:close/>
                <a:moveTo>
                  <a:pt x="1472" y="1858"/>
                </a:moveTo>
                <a:lnTo>
                  <a:pt x="1472" y="1856"/>
                </a:lnTo>
                <a:lnTo>
                  <a:pt x="1472" y="1858"/>
                </a:lnTo>
                <a:close/>
                <a:moveTo>
                  <a:pt x="1496" y="1856"/>
                </a:moveTo>
                <a:lnTo>
                  <a:pt x="1496" y="1858"/>
                </a:lnTo>
                <a:lnTo>
                  <a:pt x="1497" y="1858"/>
                </a:lnTo>
                <a:lnTo>
                  <a:pt x="1496" y="1858"/>
                </a:lnTo>
                <a:lnTo>
                  <a:pt x="1494" y="1858"/>
                </a:lnTo>
                <a:lnTo>
                  <a:pt x="1494" y="1856"/>
                </a:lnTo>
                <a:lnTo>
                  <a:pt x="1496" y="1856"/>
                </a:lnTo>
                <a:close/>
                <a:moveTo>
                  <a:pt x="1506" y="1856"/>
                </a:moveTo>
                <a:lnTo>
                  <a:pt x="1506" y="1855"/>
                </a:lnTo>
                <a:lnTo>
                  <a:pt x="1507" y="1855"/>
                </a:lnTo>
                <a:lnTo>
                  <a:pt x="1507" y="1856"/>
                </a:lnTo>
                <a:lnTo>
                  <a:pt x="1506" y="1856"/>
                </a:lnTo>
                <a:close/>
                <a:moveTo>
                  <a:pt x="1504" y="1855"/>
                </a:moveTo>
                <a:lnTo>
                  <a:pt x="1506" y="1855"/>
                </a:lnTo>
                <a:lnTo>
                  <a:pt x="1506" y="1856"/>
                </a:lnTo>
                <a:lnTo>
                  <a:pt x="1506" y="1858"/>
                </a:lnTo>
                <a:lnTo>
                  <a:pt x="1506" y="1860"/>
                </a:lnTo>
                <a:lnTo>
                  <a:pt x="1506" y="1861"/>
                </a:lnTo>
                <a:lnTo>
                  <a:pt x="1504" y="1863"/>
                </a:lnTo>
                <a:lnTo>
                  <a:pt x="1504" y="1865"/>
                </a:lnTo>
                <a:lnTo>
                  <a:pt x="1502" y="1865"/>
                </a:lnTo>
                <a:lnTo>
                  <a:pt x="1502" y="1866"/>
                </a:lnTo>
                <a:lnTo>
                  <a:pt x="1502" y="1868"/>
                </a:lnTo>
                <a:lnTo>
                  <a:pt x="1501" y="1868"/>
                </a:lnTo>
                <a:lnTo>
                  <a:pt x="1499" y="1870"/>
                </a:lnTo>
                <a:lnTo>
                  <a:pt x="1497" y="1870"/>
                </a:lnTo>
                <a:lnTo>
                  <a:pt x="1496" y="1870"/>
                </a:lnTo>
                <a:lnTo>
                  <a:pt x="1496" y="1871"/>
                </a:lnTo>
                <a:lnTo>
                  <a:pt x="1496" y="1870"/>
                </a:lnTo>
                <a:lnTo>
                  <a:pt x="1494" y="1871"/>
                </a:lnTo>
                <a:lnTo>
                  <a:pt x="1494" y="1873"/>
                </a:lnTo>
                <a:lnTo>
                  <a:pt x="1492" y="1873"/>
                </a:lnTo>
                <a:lnTo>
                  <a:pt x="1492" y="1871"/>
                </a:lnTo>
                <a:lnTo>
                  <a:pt x="1494" y="1871"/>
                </a:lnTo>
                <a:lnTo>
                  <a:pt x="1494" y="1870"/>
                </a:lnTo>
                <a:lnTo>
                  <a:pt x="1494" y="1868"/>
                </a:lnTo>
                <a:lnTo>
                  <a:pt x="1492" y="1868"/>
                </a:lnTo>
                <a:lnTo>
                  <a:pt x="1494" y="1868"/>
                </a:lnTo>
                <a:lnTo>
                  <a:pt x="1492" y="1868"/>
                </a:lnTo>
                <a:lnTo>
                  <a:pt x="1494" y="1868"/>
                </a:lnTo>
                <a:lnTo>
                  <a:pt x="1494" y="1866"/>
                </a:lnTo>
                <a:lnTo>
                  <a:pt x="1494" y="1865"/>
                </a:lnTo>
                <a:lnTo>
                  <a:pt x="1496" y="1865"/>
                </a:lnTo>
                <a:lnTo>
                  <a:pt x="1496" y="1863"/>
                </a:lnTo>
                <a:lnTo>
                  <a:pt x="1496" y="1861"/>
                </a:lnTo>
                <a:lnTo>
                  <a:pt x="1497" y="1861"/>
                </a:lnTo>
                <a:lnTo>
                  <a:pt x="1497" y="1863"/>
                </a:lnTo>
                <a:lnTo>
                  <a:pt x="1497" y="1861"/>
                </a:lnTo>
                <a:lnTo>
                  <a:pt x="1499" y="1860"/>
                </a:lnTo>
                <a:lnTo>
                  <a:pt x="1501" y="1860"/>
                </a:lnTo>
                <a:lnTo>
                  <a:pt x="1499" y="1860"/>
                </a:lnTo>
                <a:lnTo>
                  <a:pt x="1499" y="1858"/>
                </a:lnTo>
                <a:lnTo>
                  <a:pt x="1501" y="1858"/>
                </a:lnTo>
                <a:lnTo>
                  <a:pt x="1502" y="1858"/>
                </a:lnTo>
                <a:lnTo>
                  <a:pt x="1501" y="1856"/>
                </a:lnTo>
                <a:lnTo>
                  <a:pt x="1502" y="1856"/>
                </a:lnTo>
                <a:lnTo>
                  <a:pt x="1502" y="1855"/>
                </a:lnTo>
                <a:lnTo>
                  <a:pt x="1504" y="1855"/>
                </a:lnTo>
                <a:close/>
                <a:moveTo>
                  <a:pt x="1566" y="1856"/>
                </a:moveTo>
                <a:lnTo>
                  <a:pt x="1564" y="1856"/>
                </a:lnTo>
                <a:lnTo>
                  <a:pt x="1564" y="1855"/>
                </a:lnTo>
                <a:lnTo>
                  <a:pt x="1564" y="1853"/>
                </a:lnTo>
                <a:lnTo>
                  <a:pt x="1566" y="1855"/>
                </a:lnTo>
                <a:lnTo>
                  <a:pt x="1566" y="1856"/>
                </a:lnTo>
                <a:close/>
                <a:moveTo>
                  <a:pt x="1497" y="1856"/>
                </a:moveTo>
                <a:lnTo>
                  <a:pt x="1496" y="1855"/>
                </a:lnTo>
                <a:lnTo>
                  <a:pt x="1496" y="1853"/>
                </a:lnTo>
                <a:lnTo>
                  <a:pt x="1497" y="1853"/>
                </a:lnTo>
                <a:lnTo>
                  <a:pt x="1499" y="1855"/>
                </a:lnTo>
                <a:lnTo>
                  <a:pt x="1497" y="1855"/>
                </a:lnTo>
                <a:lnTo>
                  <a:pt x="1497" y="1856"/>
                </a:lnTo>
                <a:close/>
                <a:moveTo>
                  <a:pt x="1471" y="1855"/>
                </a:moveTo>
                <a:lnTo>
                  <a:pt x="1471" y="1853"/>
                </a:lnTo>
                <a:lnTo>
                  <a:pt x="1472" y="1853"/>
                </a:lnTo>
                <a:lnTo>
                  <a:pt x="1472" y="1855"/>
                </a:lnTo>
                <a:lnTo>
                  <a:pt x="1471" y="1855"/>
                </a:lnTo>
                <a:close/>
                <a:moveTo>
                  <a:pt x="1496" y="1853"/>
                </a:moveTo>
                <a:lnTo>
                  <a:pt x="1496" y="1851"/>
                </a:lnTo>
                <a:lnTo>
                  <a:pt x="1496" y="1853"/>
                </a:lnTo>
                <a:close/>
                <a:moveTo>
                  <a:pt x="1511" y="1855"/>
                </a:moveTo>
                <a:lnTo>
                  <a:pt x="1509" y="1855"/>
                </a:lnTo>
                <a:lnTo>
                  <a:pt x="1509" y="1856"/>
                </a:lnTo>
                <a:lnTo>
                  <a:pt x="1507" y="1856"/>
                </a:lnTo>
                <a:lnTo>
                  <a:pt x="1507" y="1855"/>
                </a:lnTo>
                <a:lnTo>
                  <a:pt x="1507" y="1853"/>
                </a:lnTo>
                <a:lnTo>
                  <a:pt x="1509" y="1853"/>
                </a:lnTo>
                <a:lnTo>
                  <a:pt x="1509" y="1851"/>
                </a:lnTo>
                <a:lnTo>
                  <a:pt x="1511" y="1851"/>
                </a:lnTo>
                <a:lnTo>
                  <a:pt x="1511" y="1853"/>
                </a:lnTo>
                <a:lnTo>
                  <a:pt x="1511" y="1855"/>
                </a:lnTo>
                <a:close/>
                <a:moveTo>
                  <a:pt x="1501" y="1850"/>
                </a:moveTo>
                <a:lnTo>
                  <a:pt x="1499" y="1850"/>
                </a:lnTo>
                <a:lnTo>
                  <a:pt x="1501" y="1850"/>
                </a:lnTo>
                <a:close/>
                <a:moveTo>
                  <a:pt x="1472" y="1850"/>
                </a:moveTo>
                <a:lnTo>
                  <a:pt x="1472" y="1848"/>
                </a:lnTo>
                <a:lnTo>
                  <a:pt x="1472" y="1850"/>
                </a:lnTo>
                <a:close/>
                <a:moveTo>
                  <a:pt x="1509" y="1850"/>
                </a:moveTo>
                <a:lnTo>
                  <a:pt x="1507" y="1850"/>
                </a:lnTo>
                <a:lnTo>
                  <a:pt x="1509" y="1850"/>
                </a:lnTo>
                <a:lnTo>
                  <a:pt x="1509" y="1848"/>
                </a:lnTo>
                <a:lnTo>
                  <a:pt x="1509" y="1850"/>
                </a:lnTo>
                <a:close/>
                <a:moveTo>
                  <a:pt x="1501" y="1848"/>
                </a:moveTo>
                <a:lnTo>
                  <a:pt x="1499" y="1848"/>
                </a:lnTo>
                <a:lnTo>
                  <a:pt x="1499" y="1846"/>
                </a:lnTo>
                <a:lnTo>
                  <a:pt x="1501" y="1846"/>
                </a:lnTo>
                <a:lnTo>
                  <a:pt x="1501" y="1848"/>
                </a:lnTo>
                <a:close/>
                <a:moveTo>
                  <a:pt x="1571" y="1835"/>
                </a:moveTo>
                <a:lnTo>
                  <a:pt x="1569" y="1835"/>
                </a:lnTo>
                <a:lnTo>
                  <a:pt x="1569" y="1833"/>
                </a:lnTo>
                <a:lnTo>
                  <a:pt x="1571" y="1833"/>
                </a:lnTo>
                <a:lnTo>
                  <a:pt x="1571" y="1835"/>
                </a:lnTo>
                <a:close/>
                <a:moveTo>
                  <a:pt x="1564" y="1836"/>
                </a:moveTo>
                <a:lnTo>
                  <a:pt x="1564" y="1838"/>
                </a:lnTo>
                <a:lnTo>
                  <a:pt x="1566" y="1838"/>
                </a:lnTo>
                <a:lnTo>
                  <a:pt x="1566" y="1840"/>
                </a:lnTo>
                <a:lnTo>
                  <a:pt x="1566" y="1841"/>
                </a:lnTo>
                <a:lnTo>
                  <a:pt x="1566" y="1843"/>
                </a:lnTo>
                <a:lnTo>
                  <a:pt x="1566" y="1845"/>
                </a:lnTo>
                <a:lnTo>
                  <a:pt x="1566" y="1846"/>
                </a:lnTo>
                <a:lnTo>
                  <a:pt x="1564" y="1846"/>
                </a:lnTo>
                <a:lnTo>
                  <a:pt x="1562" y="1846"/>
                </a:lnTo>
                <a:lnTo>
                  <a:pt x="1562" y="1845"/>
                </a:lnTo>
                <a:lnTo>
                  <a:pt x="1561" y="1845"/>
                </a:lnTo>
                <a:lnTo>
                  <a:pt x="1561" y="1843"/>
                </a:lnTo>
                <a:lnTo>
                  <a:pt x="1561" y="1841"/>
                </a:lnTo>
                <a:lnTo>
                  <a:pt x="1561" y="1840"/>
                </a:lnTo>
                <a:lnTo>
                  <a:pt x="1559" y="1840"/>
                </a:lnTo>
                <a:lnTo>
                  <a:pt x="1559" y="1838"/>
                </a:lnTo>
                <a:lnTo>
                  <a:pt x="1559" y="1836"/>
                </a:lnTo>
                <a:lnTo>
                  <a:pt x="1561" y="1836"/>
                </a:lnTo>
                <a:lnTo>
                  <a:pt x="1561" y="1838"/>
                </a:lnTo>
                <a:lnTo>
                  <a:pt x="1561" y="1836"/>
                </a:lnTo>
                <a:lnTo>
                  <a:pt x="1561" y="1835"/>
                </a:lnTo>
                <a:lnTo>
                  <a:pt x="1561" y="1833"/>
                </a:lnTo>
                <a:lnTo>
                  <a:pt x="1562" y="1833"/>
                </a:lnTo>
                <a:lnTo>
                  <a:pt x="1562" y="1835"/>
                </a:lnTo>
                <a:lnTo>
                  <a:pt x="1564" y="1835"/>
                </a:lnTo>
                <a:lnTo>
                  <a:pt x="1564" y="1836"/>
                </a:lnTo>
                <a:close/>
                <a:moveTo>
                  <a:pt x="1521" y="1833"/>
                </a:moveTo>
                <a:lnTo>
                  <a:pt x="1521" y="1831"/>
                </a:lnTo>
                <a:lnTo>
                  <a:pt x="1519" y="1831"/>
                </a:lnTo>
                <a:lnTo>
                  <a:pt x="1521" y="1831"/>
                </a:lnTo>
                <a:lnTo>
                  <a:pt x="1521" y="1833"/>
                </a:lnTo>
                <a:close/>
                <a:moveTo>
                  <a:pt x="1476" y="1831"/>
                </a:moveTo>
                <a:lnTo>
                  <a:pt x="1474" y="1831"/>
                </a:lnTo>
                <a:lnTo>
                  <a:pt x="1474" y="1830"/>
                </a:lnTo>
                <a:lnTo>
                  <a:pt x="1476" y="1830"/>
                </a:lnTo>
                <a:lnTo>
                  <a:pt x="1476" y="1831"/>
                </a:lnTo>
                <a:close/>
                <a:moveTo>
                  <a:pt x="1476" y="1830"/>
                </a:moveTo>
                <a:lnTo>
                  <a:pt x="1476" y="1828"/>
                </a:lnTo>
                <a:lnTo>
                  <a:pt x="1476" y="1830"/>
                </a:lnTo>
                <a:close/>
                <a:moveTo>
                  <a:pt x="1476" y="1825"/>
                </a:moveTo>
                <a:lnTo>
                  <a:pt x="1476" y="1823"/>
                </a:lnTo>
                <a:lnTo>
                  <a:pt x="1476" y="1825"/>
                </a:lnTo>
                <a:close/>
                <a:moveTo>
                  <a:pt x="1477" y="1823"/>
                </a:moveTo>
                <a:lnTo>
                  <a:pt x="1477" y="1821"/>
                </a:lnTo>
                <a:lnTo>
                  <a:pt x="1479" y="1821"/>
                </a:lnTo>
                <a:lnTo>
                  <a:pt x="1479" y="1823"/>
                </a:lnTo>
                <a:lnTo>
                  <a:pt x="1477" y="1823"/>
                </a:lnTo>
                <a:close/>
                <a:moveTo>
                  <a:pt x="1566" y="1825"/>
                </a:moveTo>
                <a:lnTo>
                  <a:pt x="1564" y="1825"/>
                </a:lnTo>
                <a:lnTo>
                  <a:pt x="1564" y="1823"/>
                </a:lnTo>
                <a:lnTo>
                  <a:pt x="1566" y="1823"/>
                </a:lnTo>
                <a:lnTo>
                  <a:pt x="1566" y="1821"/>
                </a:lnTo>
                <a:lnTo>
                  <a:pt x="1567" y="1821"/>
                </a:lnTo>
                <a:lnTo>
                  <a:pt x="1567" y="1823"/>
                </a:lnTo>
                <a:lnTo>
                  <a:pt x="1566" y="1823"/>
                </a:lnTo>
                <a:lnTo>
                  <a:pt x="1566" y="1825"/>
                </a:lnTo>
                <a:close/>
                <a:moveTo>
                  <a:pt x="1491" y="1821"/>
                </a:moveTo>
                <a:lnTo>
                  <a:pt x="1492" y="1821"/>
                </a:lnTo>
                <a:lnTo>
                  <a:pt x="1491" y="1821"/>
                </a:lnTo>
                <a:close/>
                <a:moveTo>
                  <a:pt x="1497" y="1821"/>
                </a:moveTo>
                <a:lnTo>
                  <a:pt x="1497" y="1820"/>
                </a:lnTo>
                <a:lnTo>
                  <a:pt x="1497" y="1821"/>
                </a:lnTo>
                <a:close/>
                <a:moveTo>
                  <a:pt x="1499" y="1818"/>
                </a:moveTo>
                <a:lnTo>
                  <a:pt x="1499" y="1816"/>
                </a:lnTo>
                <a:lnTo>
                  <a:pt x="1499" y="1818"/>
                </a:lnTo>
                <a:close/>
                <a:moveTo>
                  <a:pt x="1456" y="1815"/>
                </a:moveTo>
                <a:lnTo>
                  <a:pt x="1457" y="1815"/>
                </a:lnTo>
                <a:lnTo>
                  <a:pt x="1457" y="1816"/>
                </a:lnTo>
                <a:lnTo>
                  <a:pt x="1459" y="1818"/>
                </a:lnTo>
                <a:lnTo>
                  <a:pt x="1459" y="1820"/>
                </a:lnTo>
                <a:lnTo>
                  <a:pt x="1457" y="1820"/>
                </a:lnTo>
                <a:lnTo>
                  <a:pt x="1457" y="1821"/>
                </a:lnTo>
                <a:lnTo>
                  <a:pt x="1456" y="1821"/>
                </a:lnTo>
                <a:lnTo>
                  <a:pt x="1457" y="1821"/>
                </a:lnTo>
                <a:lnTo>
                  <a:pt x="1457" y="1823"/>
                </a:lnTo>
                <a:lnTo>
                  <a:pt x="1456" y="1823"/>
                </a:lnTo>
                <a:lnTo>
                  <a:pt x="1456" y="1825"/>
                </a:lnTo>
                <a:lnTo>
                  <a:pt x="1454" y="1825"/>
                </a:lnTo>
                <a:lnTo>
                  <a:pt x="1454" y="1826"/>
                </a:lnTo>
                <a:lnTo>
                  <a:pt x="1454" y="1828"/>
                </a:lnTo>
                <a:lnTo>
                  <a:pt x="1452" y="1828"/>
                </a:lnTo>
                <a:lnTo>
                  <a:pt x="1452" y="1826"/>
                </a:lnTo>
                <a:lnTo>
                  <a:pt x="1451" y="1826"/>
                </a:lnTo>
                <a:lnTo>
                  <a:pt x="1451" y="1825"/>
                </a:lnTo>
                <a:lnTo>
                  <a:pt x="1451" y="1826"/>
                </a:lnTo>
                <a:lnTo>
                  <a:pt x="1451" y="1828"/>
                </a:lnTo>
                <a:lnTo>
                  <a:pt x="1449" y="1828"/>
                </a:lnTo>
                <a:lnTo>
                  <a:pt x="1449" y="1826"/>
                </a:lnTo>
                <a:lnTo>
                  <a:pt x="1449" y="1825"/>
                </a:lnTo>
                <a:lnTo>
                  <a:pt x="1449" y="1823"/>
                </a:lnTo>
                <a:lnTo>
                  <a:pt x="1451" y="1823"/>
                </a:lnTo>
                <a:lnTo>
                  <a:pt x="1449" y="1823"/>
                </a:lnTo>
                <a:lnTo>
                  <a:pt x="1449" y="1821"/>
                </a:lnTo>
                <a:lnTo>
                  <a:pt x="1449" y="1820"/>
                </a:lnTo>
                <a:lnTo>
                  <a:pt x="1451" y="1820"/>
                </a:lnTo>
                <a:lnTo>
                  <a:pt x="1451" y="1818"/>
                </a:lnTo>
                <a:lnTo>
                  <a:pt x="1449" y="1818"/>
                </a:lnTo>
                <a:lnTo>
                  <a:pt x="1451" y="1818"/>
                </a:lnTo>
                <a:lnTo>
                  <a:pt x="1451" y="1816"/>
                </a:lnTo>
                <a:lnTo>
                  <a:pt x="1452" y="1816"/>
                </a:lnTo>
                <a:lnTo>
                  <a:pt x="1452" y="1815"/>
                </a:lnTo>
                <a:lnTo>
                  <a:pt x="1451" y="1815"/>
                </a:lnTo>
                <a:lnTo>
                  <a:pt x="1451" y="1816"/>
                </a:lnTo>
                <a:lnTo>
                  <a:pt x="1451" y="1815"/>
                </a:lnTo>
                <a:lnTo>
                  <a:pt x="1452" y="1815"/>
                </a:lnTo>
                <a:lnTo>
                  <a:pt x="1454" y="1815"/>
                </a:lnTo>
                <a:lnTo>
                  <a:pt x="1456" y="1815"/>
                </a:lnTo>
                <a:lnTo>
                  <a:pt x="1456" y="1813"/>
                </a:lnTo>
                <a:lnTo>
                  <a:pt x="1456" y="1815"/>
                </a:lnTo>
                <a:lnTo>
                  <a:pt x="1457" y="1815"/>
                </a:lnTo>
                <a:lnTo>
                  <a:pt x="1456" y="1815"/>
                </a:lnTo>
                <a:close/>
                <a:moveTo>
                  <a:pt x="1564" y="1815"/>
                </a:moveTo>
                <a:lnTo>
                  <a:pt x="1564" y="1813"/>
                </a:lnTo>
                <a:lnTo>
                  <a:pt x="1564" y="1815"/>
                </a:lnTo>
                <a:close/>
                <a:moveTo>
                  <a:pt x="1496" y="1815"/>
                </a:moveTo>
                <a:lnTo>
                  <a:pt x="1496" y="1813"/>
                </a:lnTo>
                <a:lnTo>
                  <a:pt x="1496" y="1815"/>
                </a:lnTo>
                <a:close/>
                <a:moveTo>
                  <a:pt x="1449" y="1813"/>
                </a:moveTo>
                <a:lnTo>
                  <a:pt x="1451" y="1813"/>
                </a:lnTo>
                <a:lnTo>
                  <a:pt x="1451" y="1815"/>
                </a:lnTo>
                <a:lnTo>
                  <a:pt x="1449" y="1815"/>
                </a:lnTo>
                <a:lnTo>
                  <a:pt x="1449" y="1813"/>
                </a:lnTo>
                <a:lnTo>
                  <a:pt x="1451" y="1813"/>
                </a:lnTo>
                <a:lnTo>
                  <a:pt x="1449" y="1813"/>
                </a:lnTo>
                <a:close/>
                <a:moveTo>
                  <a:pt x="1486" y="1813"/>
                </a:moveTo>
                <a:lnTo>
                  <a:pt x="1487" y="1813"/>
                </a:lnTo>
                <a:lnTo>
                  <a:pt x="1487" y="1811"/>
                </a:lnTo>
                <a:lnTo>
                  <a:pt x="1487" y="1813"/>
                </a:lnTo>
                <a:lnTo>
                  <a:pt x="1487" y="1815"/>
                </a:lnTo>
                <a:lnTo>
                  <a:pt x="1487" y="1816"/>
                </a:lnTo>
                <a:lnTo>
                  <a:pt x="1489" y="1816"/>
                </a:lnTo>
                <a:lnTo>
                  <a:pt x="1489" y="1818"/>
                </a:lnTo>
                <a:lnTo>
                  <a:pt x="1491" y="1818"/>
                </a:lnTo>
                <a:lnTo>
                  <a:pt x="1489" y="1818"/>
                </a:lnTo>
                <a:lnTo>
                  <a:pt x="1489" y="1816"/>
                </a:lnTo>
                <a:lnTo>
                  <a:pt x="1491" y="1816"/>
                </a:lnTo>
                <a:lnTo>
                  <a:pt x="1491" y="1815"/>
                </a:lnTo>
                <a:lnTo>
                  <a:pt x="1492" y="1815"/>
                </a:lnTo>
                <a:lnTo>
                  <a:pt x="1492" y="1813"/>
                </a:lnTo>
                <a:lnTo>
                  <a:pt x="1494" y="1813"/>
                </a:lnTo>
                <a:lnTo>
                  <a:pt x="1494" y="1815"/>
                </a:lnTo>
                <a:lnTo>
                  <a:pt x="1494" y="1816"/>
                </a:lnTo>
                <a:lnTo>
                  <a:pt x="1496" y="1816"/>
                </a:lnTo>
                <a:lnTo>
                  <a:pt x="1496" y="1818"/>
                </a:lnTo>
                <a:lnTo>
                  <a:pt x="1494" y="1818"/>
                </a:lnTo>
                <a:lnTo>
                  <a:pt x="1492" y="1820"/>
                </a:lnTo>
                <a:lnTo>
                  <a:pt x="1491" y="1820"/>
                </a:lnTo>
                <a:lnTo>
                  <a:pt x="1491" y="1821"/>
                </a:lnTo>
                <a:lnTo>
                  <a:pt x="1489" y="1821"/>
                </a:lnTo>
                <a:lnTo>
                  <a:pt x="1489" y="1820"/>
                </a:lnTo>
                <a:lnTo>
                  <a:pt x="1489" y="1821"/>
                </a:lnTo>
                <a:lnTo>
                  <a:pt x="1489" y="1823"/>
                </a:lnTo>
                <a:lnTo>
                  <a:pt x="1487" y="1823"/>
                </a:lnTo>
                <a:lnTo>
                  <a:pt x="1487" y="1825"/>
                </a:lnTo>
                <a:lnTo>
                  <a:pt x="1486" y="1825"/>
                </a:lnTo>
                <a:lnTo>
                  <a:pt x="1486" y="1826"/>
                </a:lnTo>
                <a:lnTo>
                  <a:pt x="1487" y="1826"/>
                </a:lnTo>
                <a:lnTo>
                  <a:pt x="1487" y="1825"/>
                </a:lnTo>
                <a:lnTo>
                  <a:pt x="1489" y="1825"/>
                </a:lnTo>
                <a:lnTo>
                  <a:pt x="1487" y="1825"/>
                </a:lnTo>
                <a:lnTo>
                  <a:pt x="1489" y="1825"/>
                </a:lnTo>
                <a:lnTo>
                  <a:pt x="1489" y="1823"/>
                </a:lnTo>
                <a:lnTo>
                  <a:pt x="1489" y="1821"/>
                </a:lnTo>
                <a:lnTo>
                  <a:pt x="1491" y="1821"/>
                </a:lnTo>
                <a:lnTo>
                  <a:pt x="1491" y="1823"/>
                </a:lnTo>
                <a:lnTo>
                  <a:pt x="1491" y="1825"/>
                </a:lnTo>
                <a:lnTo>
                  <a:pt x="1491" y="1823"/>
                </a:lnTo>
                <a:lnTo>
                  <a:pt x="1492" y="1823"/>
                </a:lnTo>
                <a:lnTo>
                  <a:pt x="1492" y="1821"/>
                </a:lnTo>
                <a:lnTo>
                  <a:pt x="1492" y="1820"/>
                </a:lnTo>
                <a:lnTo>
                  <a:pt x="1494" y="1820"/>
                </a:lnTo>
                <a:lnTo>
                  <a:pt x="1494" y="1818"/>
                </a:lnTo>
                <a:lnTo>
                  <a:pt x="1496" y="1818"/>
                </a:lnTo>
                <a:lnTo>
                  <a:pt x="1497" y="1818"/>
                </a:lnTo>
                <a:lnTo>
                  <a:pt x="1497" y="1820"/>
                </a:lnTo>
                <a:lnTo>
                  <a:pt x="1497" y="1821"/>
                </a:lnTo>
                <a:lnTo>
                  <a:pt x="1496" y="1821"/>
                </a:lnTo>
                <a:lnTo>
                  <a:pt x="1497" y="1821"/>
                </a:lnTo>
                <a:lnTo>
                  <a:pt x="1497" y="1823"/>
                </a:lnTo>
                <a:lnTo>
                  <a:pt x="1496" y="1823"/>
                </a:lnTo>
                <a:lnTo>
                  <a:pt x="1497" y="1823"/>
                </a:lnTo>
                <a:lnTo>
                  <a:pt x="1497" y="1821"/>
                </a:lnTo>
                <a:lnTo>
                  <a:pt x="1499" y="1821"/>
                </a:lnTo>
                <a:lnTo>
                  <a:pt x="1499" y="1820"/>
                </a:lnTo>
                <a:lnTo>
                  <a:pt x="1501" y="1820"/>
                </a:lnTo>
                <a:lnTo>
                  <a:pt x="1501" y="1818"/>
                </a:lnTo>
                <a:lnTo>
                  <a:pt x="1502" y="1818"/>
                </a:lnTo>
                <a:lnTo>
                  <a:pt x="1504" y="1818"/>
                </a:lnTo>
                <a:lnTo>
                  <a:pt x="1502" y="1818"/>
                </a:lnTo>
                <a:lnTo>
                  <a:pt x="1504" y="1818"/>
                </a:lnTo>
                <a:lnTo>
                  <a:pt x="1504" y="1816"/>
                </a:lnTo>
                <a:lnTo>
                  <a:pt x="1506" y="1816"/>
                </a:lnTo>
                <a:lnTo>
                  <a:pt x="1506" y="1815"/>
                </a:lnTo>
                <a:lnTo>
                  <a:pt x="1507" y="1815"/>
                </a:lnTo>
                <a:lnTo>
                  <a:pt x="1507" y="1813"/>
                </a:lnTo>
                <a:lnTo>
                  <a:pt x="1509" y="1815"/>
                </a:lnTo>
                <a:lnTo>
                  <a:pt x="1511" y="1816"/>
                </a:lnTo>
                <a:lnTo>
                  <a:pt x="1511" y="1818"/>
                </a:lnTo>
                <a:lnTo>
                  <a:pt x="1511" y="1820"/>
                </a:lnTo>
                <a:lnTo>
                  <a:pt x="1512" y="1820"/>
                </a:lnTo>
                <a:lnTo>
                  <a:pt x="1512" y="1821"/>
                </a:lnTo>
                <a:lnTo>
                  <a:pt x="1512" y="1823"/>
                </a:lnTo>
                <a:lnTo>
                  <a:pt x="1512" y="1825"/>
                </a:lnTo>
                <a:lnTo>
                  <a:pt x="1512" y="1826"/>
                </a:lnTo>
                <a:lnTo>
                  <a:pt x="1512" y="1828"/>
                </a:lnTo>
                <a:lnTo>
                  <a:pt x="1511" y="1830"/>
                </a:lnTo>
                <a:lnTo>
                  <a:pt x="1511" y="1831"/>
                </a:lnTo>
                <a:lnTo>
                  <a:pt x="1511" y="1833"/>
                </a:lnTo>
                <a:lnTo>
                  <a:pt x="1509" y="1833"/>
                </a:lnTo>
                <a:lnTo>
                  <a:pt x="1509" y="1835"/>
                </a:lnTo>
                <a:lnTo>
                  <a:pt x="1509" y="1836"/>
                </a:lnTo>
                <a:lnTo>
                  <a:pt x="1507" y="1836"/>
                </a:lnTo>
                <a:lnTo>
                  <a:pt x="1507" y="1838"/>
                </a:lnTo>
                <a:lnTo>
                  <a:pt x="1506" y="1838"/>
                </a:lnTo>
                <a:lnTo>
                  <a:pt x="1506" y="1840"/>
                </a:lnTo>
                <a:lnTo>
                  <a:pt x="1504" y="1841"/>
                </a:lnTo>
                <a:lnTo>
                  <a:pt x="1502" y="1841"/>
                </a:lnTo>
                <a:lnTo>
                  <a:pt x="1501" y="1841"/>
                </a:lnTo>
                <a:lnTo>
                  <a:pt x="1501" y="1843"/>
                </a:lnTo>
                <a:lnTo>
                  <a:pt x="1499" y="1843"/>
                </a:lnTo>
                <a:lnTo>
                  <a:pt x="1499" y="1845"/>
                </a:lnTo>
                <a:lnTo>
                  <a:pt x="1497" y="1846"/>
                </a:lnTo>
                <a:lnTo>
                  <a:pt x="1497" y="1848"/>
                </a:lnTo>
                <a:lnTo>
                  <a:pt x="1496" y="1848"/>
                </a:lnTo>
                <a:lnTo>
                  <a:pt x="1494" y="1848"/>
                </a:lnTo>
                <a:lnTo>
                  <a:pt x="1496" y="1848"/>
                </a:lnTo>
                <a:lnTo>
                  <a:pt x="1496" y="1850"/>
                </a:lnTo>
                <a:lnTo>
                  <a:pt x="1494" y="1850"/>
                </a:lnTo>
                <a:lnTo>
                  <a:pt x="1494" y="1851"/>
                </a:lnTo>
                <a:lnTo>
                  <a:pt x="1494" y="1850"/>
                </a:lnTo>
                <a:lnTo>
                  <a:pt x="1492" y="1851"/>
                </a:lnTo>
                <a:lnTo>
                  <a:pt x="1492" y="1853"/>
                </a:lnTo>
                <a:lnTo>
                  <a:pt x="1491" y="1853"/>
                </a:lnTo>
                <a:lnTo>
                  <a:pt x="1491" y="1855"/>
                </a:lnTo>
                <a:lnTo>
                  <a:pt x="1489" y="1855"/>
                </a:lnTo>
                <a:lnTo>
                  <a:pt x="1487" y="1855"/>
                </a:lnTo>
                <a:lnTo>
                  <a:pt x="1487" y="1853"/>
                </a:lnTo>
                <a:lnTo>
                  <a:pt x="1487" y="1851"/>
                </a:lnTo>
                <a:lnTo>
                  <a:pt x="1486" y="1851"/>
                </a:lnTo>
                <a:lnTo>
                  <a:pt x="1486" y="1853"/>
                </a:lnTo>
                <a:lnTo>
                  <a:pt x="1486" y="1855"/>
                </a:lnTo>
                <a:lnTo>
                  <a:pt x="1484" y="1855"/>
                </a:lnTo>
                <a:lnTo>
                  <a:pt x="1484" y="1856"/>
                </a:lnTo>
                <a:lnTo>
                  <a:pt x="1486" y="1856"/>
                </a:lnTo>
                <a:lnTo>
                  <a:pt x="1484" y="1856"/>
                </a:lnTo>
                <a:lnTo>
                  <a:pt x="1484" y="1858"/>
                </a:lnTo>
                <a:lnTo>
                  <a:pt x="1482" y="1858"/>
                </a:lnTo>
                <a:lnTo>
                  <a:pt x="1482" y="1860"/>
                </a:lnTo>
                <a:lnTo>
                  <a:pt x="1482" y="1861"/>
                </a:lnTo>
                <a:lnTo>
                  <a:pt x="1481" y="1861"/>
                </a:lnTo>
                <a:lnTo>
                  <a:pt x="1481" y="1863"/>
                </a:lnTo>
                <a:lnTo>
                  <a:pt x="1481" y="1861"/>
                </a:lnTo>
                <a:lnTo>
                  <a:pt x="1479" y="1861"/>
                </a:lnTo>
                <a:lnTo>
                  <a:pt x="1479" y="1863"/>
                </a:lnTo>
                <a:lnTo>
                  <a:pt x="1479" y="1865"/>
                </a:lnTo>
                <a:lnTo>
                  <a:pt x="1479" y="1863"/>
                </a:lnTo>
                <a:lnTo>
                  <a:pt x="1477" y="1863"/>
                </a:lnTo>
                <a:lnTo>
                  <a:pt x="1477" y="1865"/>
                </a:lnTo>
                <a:lnTo>
                  <a:pt x="1476" y="1865"/>
                </a:lnTo>
                <a:lnTo>
                  <a:pt x="1477" y="1863"/>
                </a:lnTo>
                <a:lnTo>
                  <a:pt x="1476" y="1863"/>
                </a:lnTo>
                <a:lnTo>
                  <a:pt x="1476" y="1861"/>
                </a:lnTo>
                <a:lnTo>
                  <a:pt x="1476" y="1860"/>
                </a:lnTo>
                <a:lnTo>
                  <a:pt x="1474" y="1860"/>
                </a:lnTo>
                <a:lnTo>
                  <a:pt x="1476" y="1860"/>
                </a:lnTo>
                <a:lnTo>
                  <a:pt x="1474" y="1860"/>
                </a:lnTo>
                <a:lnTo>
                  <a:pt x="1474" y="1861"/>
                </a:lnTo>
                <a:lnTo>
                  <a:pt x="1476" y="1861"/>
                </a:lnTo>
                <a:lnTo>
                  <a:pt x="1474" y="1861"/>
                </a:lnTo>
                <a:lnTo>
                  <a:pt x="1476" y="1861"/>
                </a:lnTo>
                <a:lnTo>
                  <a:pt x="1474" y="1861"/>
                </a:lnTo>
                <a:lnTo>
                  <a:pt x="1474" y="1863"/>
                </a:lnTo>
                <a:lnTo>
                  <a:pt x="1476" y="1863"/>
                </a:lnTo>
                <a:lnTo>
                  <a:pt x="1476" y="1865"/>
                </a:lnTo>
                <a:lnTo>
                  <a:pt x="1476" y="1866"/>
                </a:lnTo>
                <a:lnTo>
                  <a:pt x="1474" y="1866"/>
                </a:lnTo>
                <a:lnTo>
                  <a:pt x="1472" y="1865"/>
                </a:lnTo>
                <a:lnTo>
                  <a:pt x="1472" y="1863"/>
                </a:lnTo>
                <a:lnTo>
                  <a:pt x="1472" y="1861"/>
                </a:lnTo>
                <a:lnTo>
                  <a:pt x="1472" y="1860"/>
                </a:lnTo>
                <a:lnTo>
                  <a:pt x="1472" y="1858"/>
                </a:lnTo>
                <a:lnTo>
                  <a:pt x="1472" y="1856"/>
                </a:lnTo>
                <a:lnTo>
                  <a:pt x="1474" y="1856"/>
                </a:lnTo>
                <a:lnTo>
                  <a:pt x="1474" y="1855"/>
                </a:lnTo>
                <a:lnTo>
                  <a:pt x="1474" y="1853"/>
                </a:lnTo>
                <a:lnTo>
                  <a:pt x="1474" y="1851"/>
                </a:lnTo>
                <a:lnTo>
                  <a:pt x="1472" y="1851"/>
                </a:lnTo>
                <a:lnTo>
                  <a:pt x="1472" y="1853"/>
                </a:lnTo>
                <a:lnTo>
                  <a:pt x="1471" y="1853"/>
                </a:lnTo>
                <a:lnTo>
                  <a:pt x="1471" y="1851"/>
                </a:lnTo>
                <a:lnTo>
                  <a:pt x="1472" y="1851"/>
                </a:lnTo>
                <a:lnTo>
                  <a:pt x="1471" y="1851"/>
                </a:lnTo>
                <a:lnTo>
                  <a:pt x="1471" y="1850"/>
                </a:lnTo>
                <a:lnTo>
                  <a:pt x="1472" y="1850"/>
                </a:lnTo>
                <a:lnTo>
                  <a:pt x="1472" y="1851"/>
                </a:lnTo>
                <a:lnTo>
                  <a:pt x="1472" y="1850"/>
                </a:lnTo>
                <a:lnTo>
                  <a:pt x="1472" y="1848"/>
                </a:lnTo>
                <a:lnTo>
                  <a:pt x="1474" y="1846"/>
                </a:lnTo>
                <a:lnTo>
                  <a:pt x="1472" y="1846"/>
                </a:lnTo>
                <a:lnTo>
                  <a:pt x="1472" y="1848"/>
                </a:lnTo>
                <a:lnTo>
                  <a:pt x="1471" y="1848"/>
                </a:lnTo>
                <a:lnTo>
                  <a:pt x="1471" y="1846"/>
                </a:lnTo>
                <a:lnTo>
                  <a:pt x="1472" y="1846"/>
                </a:lnTo>
                <a:lnTo>
                  <a:pt x="1472" y="1845"/>
                </a:lnTo>
                <a:lnTo>
                  <a:pt x="1472" y="1843"/>
                </a:lnTo>
                <a:lnTo>
                  <a:pt x="1472" y="1841"/>
                </a:lnTo>
                <a:lnTo>
                  <a:pt x="1472" y="1840"/>
                </a:lnTo>
                <a:lnTo>
                  <a:pt x="1472" y="1838"/>
                </a:lnTo>
                <a:lnTo>
                  <a:pt x="1472" y="1836"/>
                </a:lnTo>
                <a:lnTo>
                  <a:pt x="1474" y="1836"/>
                </a:lnTo>
                <a:lnTo>
                  <a:pt x="1474" y="1838"/>
                </a:lnTo>
                <a:lnTo>
                  <a:pt x="1474" y="1836"/>
                </a:lnTo>
                <a:lnTo>
                  <a:pt x="1474" y="1835"/>
                </a:lnTo>
                <a:lnTo>
                  <a:pt x="1476" y="1835"/>
                </a:lnTo>
                <a:lnTo>
                  <a:pt x="1476" y="1833"/>
                </a:lnTo>
                <a:lnTo>
                  <a:pt x="1476" y="1831"/>
                </a:lnTo>
                <a:lnTo>
                  <a:pt x="1477" y="1831"/>
                </a:lnTo>
                <a:lnTo>
                  <a:pt x="1477" y="1830"/>
                </a:lnTo>
                <a:lnTo>
                  <a:pt x="1476" y="1830"/>
                </a:lnTo>
                <a:lnTo>
                  <a:pt x="1476" y="1828"/>
                </a:lnTo>
                <a:lnTo>
                  <a:pt x="1477" y="1828"/>
                </a:lnTo>
                <a:lnTo>
                  <a:pt x="1479" y="1826"/>
                </a:lnTo>
                <a:lnTo>
                  <a:pt x="1477" y="1826"/>
                </a:lnTo>
                <a:lnTo>
                  <a:pt x="1479" y="1826"/>
                </a:lnTo>
                <a:lnTo>
                  <a:pt x="1479" y="1825"/>
                </a:lnTo>
                <a:lnTo>
                  <a:pt x="1477" y="1825"/>
                </a:lnTo>
                <a:lnTo>
                  <a:pt x="1476" y="1825"/>
                </a:lnTo>
                <a:lnTo>
                  <a:pt x="1477" y="1823"/>
                </a:lnTo>
                <a:lnTo>
                  <a:pt x="1479" y="1823"/>
                </a:lnTo>
                <a:lnTo>
                  <a:pt x="1479" y="1821"/>
                </a:lnTo>
                <a:lnTo>
                  <a:pt x="1477" y="1821"/>
                </a:lnTo>
                <a:lnTo>
                  <a:pt x="1477" y="1820"/>
                </a:lnTo>
                <a:lnTo>
                  <a:pt x="1479" y="1820"/>
                </a:lnTo>
                <a:lnTo>
                  <a:pt x="1479" y="1818"/>
                </a:lnTo>
                <a:lnTo>
                  <a:pt x="1479" y="1816"/>
                </a:lnTo>
                <a:lnTo>
                  <a:pt x="1479" y="1818"/>
                </a:lnTo>
                <a:lnTo>
                  <a:pt x="1479" y="1816"/>
                </a:lnTo>
                <a:lnTo>
                  <a:pt x="1477" y="1816"/>
                </a:lnTo>
                <a:lnTo>
                  <a:pt x="1479" y="1816"/>
                </a:lnTo>
                <a:lnTo>
                  <a:pt x="1481" y="1816"/>
                </a:lnTo>
                <a:lnTo>
                  <a:pt x="1481" y="1815"/>
                </a:lnTo>
                <a:lnTo>
                  <a:pt x="1481" y="1816"/>
                </a:lnTo>
                <a:lnTo>
                  <a:pt x="1482" y="1816"/>
                </a:lnTo>
                <a:lnTo>
                  <a:pt x="1482" y="1815"/>
                </a:lnTo>
                <a:lnTo>
                  <a:pt x="1484" y="1813"/>
                </a:lnTo>
                <a:lnTo>
                  <a:pt x="1484" y="1811"/>
                </a:lnTo>
                <a:lnTo>
                  <a:pt x="1484" y="1813"/>
                </a:lnTo>
                <a:lnTo>
                  <a:pt x="1486" y="1813"/>
                </a:lnTo>
                <a:lnTo>
                  <a:pt x="1486" y="1811"/>
                </a:lnTo>
                <a:lnTo>
                  <a:pt x="1486" y="1813"/>
                </a:lnTo>
                <a:close/>
                <a:moveTo>
                  <a:pt x="1501" y="1811"/>
                </a:moveTo>
                <a:lnTo>
                  <a:pt x="1499" y="1811"/>
                </a:lnTo>
                <a:lnTo>
                  <a:pt x="1501" y="1811"/>
                </a:lnTo>
                <a:lnTo>
                  <a:pt x="1501" y="1810"/>
                </a:lnTo>
                <a:lnTo>
                  <a:pt x="1501" y="1811"/>
                </a:lnTo>
                <a:close/>
                <a:moveTo>
                  <a:pt x="1481" y="1810"/>
                </a:moveTo>
                <a:lnTo>
                  <a:pt x="1482" y="1811"/>
                </a:lnTo>
                <a:lnTo>
                  <a:pt x="1481" y="1811"/>
                </a:lnTo>
                <a:lnTo>
                  <a:pt x="1481" y="1810"/>
                </a:lnTo>
                <a:close/>
                <a:moveTo>
                  <a:pt x="1501" y="1810"/>
                </a:moveTo>
                <a:lnTo>
                  <a:pt x="1501" y="1808"/>
                </a:lnTo>
                <a:lnTo>
                  <a:pt x="1501" y="1810"/>
                </a:lnTo>
                <a:close/>
                <a:moveTo>
                  <a:pt x="1499" y="1808"/>
                </a:moveTo>
                <a:lnTo>
                  <a:pt x="1497" y="1808"/>
                </a:lnTo>
                <a:lnTo>
                  <a:pt x="1497" y="1810"/>
                </a:lnTo>
                <a:lnTo>
                  <a:pt x="1497" y="1808"/>
                </a:lnTo>
                <a:lnTo>
                  <a:pt x="1499" y="1808"/>
                </a:lnTo>
                <a:close/>
                <a:moveTo>
                  <a:pt x="1569" y="1808"/>
                </a:moveTo>
                <a:lnTo>
                  <a:pt x="1569" y="1810"/>
                </a:lnTo>
                <a:lnTo>
                  <a:pt x="1571" y="1810"/>
                </a:lnTo>
                <a:lnTo>
                  <a:pt x="1569" y="1811"/>
                </a:lnTo>
                <a:lnTo>
                  <a:pt x="1567" y="1811"/>
                </a:lnTo>
                <a:lnTo>
                  <a:pt x="1567" y="1810"/>
                </a:lnTo>
                <a:lnTo>
                  <a:pt x="1566" y="1810"/>
                </a:lnTo>
                <a:lnTo>
                  <a:pt x="1566" y="1808"/>
                </a:lnTo>
                <a:lnTo>
                  <a:pt x="1567" y="1808"/>
                </a:lnTo>
                <a:lnTo>
                  <a:pt x="1567" y="1806"/>
                </a:lnTo>
                <a:lnTo>
                  <a:pt x="1567" y="1808"/>
                </a:lnTo>
                <a:lnTo>
                  <a:pt x="1569" y="1808"/>
                </a:lnTo>
                <a:lnTo>
                  <a:pt x="1567" y="1808"/>
                </a:lnTo>
                <a:lnTo>
                  <a:pt x="1569" y="1808"/>
                </a:lnTo>
                <a:close/>
                <a:moveTo>
                  <a:pt x="1577" y="1801"/>
                </a:moveTo>
                <a:lnTo>
                  <a:pt x="1577" y="1803"/>
                </a:lnTo>
                <a:lnTo>
                  <a:pt x="1577" y="1805"/>
                </a:lnTo>
                <a:lnTo>
                  <a:pt x="1577" y="1806"/>
                </a:lnTo>
                <a:lnTo>
                  <a:pt x="1577" y="1808"/>
                </a:lnTo>
                <a:lnTo>
                  <a:pt x="1577" y="1810"/>
                </a:lnTo>
                <a:lnTo>
                  <a:pt x="1577" y="1811"/>
                </a:lnTo>
                <a:lnTo>
                  <a:pt x="1577" y="1813"/>
                </a:lnTo>
                <a:lnTo>
                  <a:pt x="1576" y="1811"/>
                </a:lnTo>
                <a:lnTo>
                  <a:pt x="1574" y="1811"/>
                </a:lnTo>
                <a:lnTo>
                  <a:pt x="1574" y="1810"/>
                </a:lnTo>
                <a:lnTo>
                  <a:pt x="1574" y="1811"/>
                </a:lnTo>
                <a:lnTo>
                  <a:pt x="1574" y="1810"/>
                </a:lnTo>
                <a:lnTo>
                  <a:pt x="1572" y="1810"/>
                </a:lnTo>
                <a:lnTo>
                  <a:pt x="1571" y="1810"/>
                </a:lnTo>
                <a:lnTo>
                  <a:pt x="1571" y="1808"/>
                </a:lnTo>
                <a:lnTo>
                  <a:pt x="1569" y="1808"/>
                </a:lnTo>
                <a:lnTo>
                  <a:pt x="1569" y="1806"/>
                </a:lnTo>
                <a:lnTo>
                  <a:pt x="1569" y="1805"/>
                </a:lnTo>
                <a:lnTo>
                  <a:pt x="1571" y="1805"/>
                </a:lnTo>
                <a:lnTo>
                  <a:pt x="1572" y="1805"/>
                </a:lnTo>
                <a:lnTo>
                  <a:pt x="1572" y="1803"/>
                </a:lnTo>
                <a:lnTo>
                  <a:pt x="1574" y="1803"/>
                </a:lnTo>
                <a:lnTo>
                  <a:pt x="1576" y="1803"/>
                </a:lnTo>
                <a:lnTo>
                  <a:pt x="1576" y="1801"/>
                </a:lnTo>
                <a:lnTo>
                  <a:pt x="1577" y="1801"/>
                </a:lnTo>
                <a:lnTo>
                  <a:pt x="1577" y="1800"/>
                </a:lnTo>
                <a:lnTo>
                  <a:pt x="1577" y="1801"/>
                </a:lnTo>
                <a:close/>
                <a:moveTo>
                  <a:pt x="1557" y="1791"/>
                </a:moveTo>
                <a:lnTo>
                  <a:pt x="1556" y="1791"/>
                </a:lnTo>
                <a:lnTo>
                  <a:pt x="1556" y="1790"/>
                </a:lnTo>
                <a:lnTo>
                  <a:pt x="1557" y="1790"/>
                </a:lnTo>
                <a:lnTo>
                  <a:pt x="1557" y="1791"/>
                </a:lnTo>
                <a:close/>
                <a:moveTo>
                  <a:pt x="1546" y="1790"/>
                </a:moveTo>
                <a:lnTo>
                  <a:pt x="1547" y="1790"/>
                </a:lnTo>
                <a:lnTo>
                  <a:pt x="1549" y="1790"/>
                </a:lnTo>
                <a:lnTo>
                  <a:pt x="1547" y="1790"/>
                </a:lnTo>
                <a:lnTo>
                  <a:pt x="1547" y="1791"/>
                </a:lnTo>
                <a:lnTo>
                  <a:pt x="1547" y="1790"/>
                </a:lnTo>
                <a:lnTo>
                  <a:pt x="1546" y="1790"/>
                </a:lnTo>
                <a:lnTo>
                  <a:pt x="1547" y="1790"/>
                </a:lnTo>
                <a:lnTo>
                  <a:pt x="1546" y="1790"/>
                </a:lnTo>
                <a:close/>
                <a:moveTo>
                  <a:pt x="1561" y="1790"/>
                </a:moveTo>
                <a:lnTo>
                  <a:pt x="1561" y="1788"/>
                </a:lnTo>
                <a:lnTo>
                  <a:pt x="1561" y="1790"/>
                </a:lnTo>
                <a:close/>
                <a:moveTo>
                  <a:pt x="1542" y="1785"/>
                </a:moveTo>
                <a:lnTo>
                  <a:pt x="1542" y="1786"/>
                </a:lnTo>
                <a:lnTo>
                  <a:pt x="1541" y="1786"/>
                </a:lnTo>
                <a:lnTo>
                  <a:pt x="1541" y="1785"/>
                </a:lnTo>
                <a:lnTo>
                  <a:pt x="1542" y="1785"/>
                </a:lnTo>
                <a:close/>
                <a:moveTo>
                  <a:pt x="1537" y="1786"/>
                </a:moveTo>
                <a:lnTo>
                  <a:pt x="1537" y="1785"/>
                </a:lnTo>
                <a:lnTo>
                  <a:pt x="1537" y="1786"/>
                </a:lnTo>
                <a:close/>
                <a:moveTo>
                  <a:pt x="1539" y="1783"/>
                </a:moveTo>
                <a:lnTo>
                  <a:pt x="1541" y="1783"/>
                </a:lnTo>
                <a:lnTo>
                  <a:pt x="1539" y="1783"/>
                </a:lnTo>
                <a:close/>
                <a:moveTo>
                  <a:pt x="1581" y="1785"/>
                </a:moveTo>
                <a:lnTo>
                  <a:pt x="1579" y="1785"/>
                </a:lnTo>
                <a:lnTo>
                  <a:pt x="1579" y="1783"/>
                </a:lnTo>
                <a:lnTo>
                  <a:pt x="1581" y="1783"/>
                </a:lnTo>
                <a:lnTo>
                  <a:pt x="1581" y="1781"/>
                </a:lnTo>
                <a:lnTo>
                  <a:pt x="1581" y="1780"/>
                </a:lnTo>
                <a:lnTo>
                  <a:pt x="1583" y="1780"/>
                </a:lnTo>
                <a:lnTo>
                  <a:pt x="1584" y="1780"/>
                </a:lnTo>
                <a:lnTo>
                  <a:pt x="1584" y="1781"/>
                </a:lnTo>
                <a:lnTo>
                  <a:pt x="1583" y="1781"/>
                </a:lnTo>
                <a:lnTo>
                  <a:pt x="1583" y="1783"/>
                </a:lnTo>
                <a:lnTo>
                  <a:pt x="1581" y="1785"/>
                </a:lnTo>
                <a:close/>
                <a:moveTo>
                  <a:pt x="1536" y="1778"/>
                </a:moveTo>
                <a:lnTo>
                  <a:pt x="1537" y="1778"/>
                </a:lnTo>
                <a:lnTo>
                  <a:pt x="1536" y="1778"/>
                </a:lnTo>
                <a:close/>
                <a:moveTo>
                  <a:pt x="1541" y="1771"/>
                </a:moveTo>
                <a:lnTo>
                  <a:pt x="1542" y="1771"/>
                </a:lnTo>
                <a:lnTo>
                  <a:pt x="1542" y="1773"/>
                </a:lnTo>
                <a:lnTo>
                  <a:pt x="1541" y="1773"/>
                </a:lnTo>
                <a:lnTo>
                  <a:pt x="1541" y="1771"/>
                </a:lnTo>
                <a:close/>
                <a:moveTo>
                  <a:pt x="1539" y="1768"/>
                </a:moveTo>
                <a:lnTo>
                  <a:pt x="1539" y="1766"/>
                </a:lnTo>
                <a:lnTo>
                  <a:pt x="1539" y="1768"/>
                </a:lnTo>
                <a:close/>
                <a:moveTo>
                  <a:pt x="1541" y="1766"/>
                </a:moveTo>
                <a:lnTo>
                  <a:pt x="1541" y="1768"/>
                </a:lnTo>
                <a:lnTo>
                  <a:pt x="1539" y="1768"/>
                </a:lnTo>
                <a:lnTo>
                  <a:pt x="1539" y="1766"/>
                </a:lnTo>
                <a:lnTo>
                  <a:pt x="1541" y="1766"/>
                </a:lnTo>
                <a:close/>
                <a:moveTo>
                  <a:pt x="1611" y="1760"/>
                </a:moveTo>
                <a:lnTo>
                  <a:pt x="1611" y="1761"/>
                </a:lnTo>
                <a:lnTo>
                  <a:pt x="1609" y="1761"/>
                </a:lnTo>
                <a:lnTo>
                  <a:pt x="1609" y="1763"/>
                </a:lnTo>
                <a:lnTo>
                  <a:pt x="1609" y="1765"/>
                </a:lnTo>
                <a:lnTo>
                  <a:pt x="1608" y="1765"/>
                </a:lnTo>
                <a:lnTo>
                  <a:pt x="1608" y="1766"/>
                </a:lnTo>
                <a:lnTo>
                  <a:pt x="1609" y="1766"/>
                </a:lnTo>
                <a:lnTo>
                  <a:pt x="1609" y="1765"/>
                </a:lnTo>
                <a:lnTo>
                  <a:pt x="1611" y="1765"/>
                </a:lnTo>
                <a:lnTo>
                  <a:pt x="1611" y="1763"/>
                </a:lnTo>
                <a:lnTo>
                  <a:pt x="1613" y="1763"/>
                </a:lnTo>
                <a:lnTo>
                  <a:pt x="1613" y="1761"/>
                </a:lnTo>
                <a:lnTo>
                  <a:pt x="1613" y="1763"/>
                </a:lnTo>
                <a:lnTo>
                  <a:pt x="1613" y="1765"/>
                </a:lnTo>
                <a:lnTo>
                  <a:pt x="1613" y="1766"/>
                </a:lnTo>
                <a:lnTo>
                  <a:pt x="1611" y="1766"/>
                </a:lnTo>
                <a:lnTo>
                  <a:pt x="1611" y="1768"/>
                </a:lnTo>
                <a:lnTo>
                  <a:pt x="1611" y="1770"/>
                </a:lnTo>
                <a:lnTo>
                  <a:pt x="1611" y="1771"/>
                </a:lnTo>
                <a:lnTo>
                  <a:pt x="1611" y="1773"/>
                </a:lnTo>
                <a:lnTo>
                  <a:pt x="1611" y="1775"/>
                </a:lnTo>
                <a:lnTo>
                  <a:pt x="1611" y="1776"/>
                </a:lnTo>
                <a:lnTo>
                  <a:pt x="1611" y="1778"/>
                </a:lnTo>
                <a:lnTo>
                  <a:pt x="1609" y="1778"/>
                </a:lnTo>
                <a:lnTo>
                  <a:pt x="1609" y="1780"/>
                </a:lnTo>
                <a:lnTo>
                  <a:pt x="1608" y="1780"/>
                </a:lnTo>
                <a:lnTo>
                  <a:pt x="1608" y="1781"/>
                </a:lnTo>
                <a:lnTo>
                  <a:pt x="1608" y="1783"/>
                </a:lnTo>
                <a:lnTo>
                  <a:pt x="1606" y="1785"/>
                </a:lnTo>
                <a:lnTo>
                  <a:pt x="1606" y="1783"/>
                </a:lnTo>
                <a:lnTo>
                  <a:pt x="1604" y="1785"/>
                </a:lnTo>
                <a:lnTo>
                  <a:pt x="1603" y="1785"/>
                </a:lnTo>
                <a:lnTo>
                  <a:pt x="1601" y="1786"/>
                </a:lnTo>
                <a:lnTo>
                  <a:pt x="1599" y="1786"/>
                </a:lnTo>
                <a:lnTo>
                  <a:pt x="1598" y="1786"/>
                </a:lnTo>
                <a:lnTo>
                  <a:pt x="1598" y="1788"/>
                </a:lnTo>
                <a:lnTo>
                  <a:pt x="1596" y="1788"/>
                </a:lnTo>
                <a:lnTo>
                  <a:pt x="1594" y="1788"/>
                </a:lnTo>
                <a:lnTo>
                  <a:pt x="1593" y="1788"/>
                </a:lnTo>
                <a:lnTo>
                  <a:pt x="1591" y="1790"/>
                </a:lnTo>
                <a:lnTo>
                  <a:pt x="1589" y="1790"/>
                </a:lnTo>
                <a:lnTo>
                  <a:pt x="1588" y="1790"/>
                </a:lnTo>
                <a:lnTo>
                  <a:pt x="1586" y="1788"/>
                </a:lnTo>
                <a:lnTo>
                  <a:pt x="1586" y="1790"/>
                </a:lnTo>
                <a:lnTo>
                  <a:pt x="1584" y="1790"/>
                </a:lnTo>
                <a:lnTo>
                  <a:pt x="1584" y="1791"/>
                </a:lnTo>
                <a:lnTo>
                  <a:pt x="1583" y="1791"/>
                </a:lnTo>
                <a:lnTo>
                  <a:pt x="1581" y="1791"/>
                </a:lnTo>
                <a:lnTo>
                  <a:pt x="1581" y="1793"/>
                </a:lnTo>
                <a:lnTo>
                  <a:pt x="1579" y="1791"/>
                </a:lnTo>
                <a:lnTo>
                  <a:pt x="1579" y="1790"/>
                </a:lnTo>
                <a:lnTo>
                  <a:pt x="1581" y="1788"/>
                </a:lnTo>
                <a:lnTo>
                  <a:pt x="1581" y="1786"/>
                </a:lnTo>
                <a:lnTo>
                  <a:pt x="1581" y="1785"/>
                </a:lnTo>
                <a:lnTo>
                  <a:pt x="1583" y="1785"/>
                </a:lnTo>
                <a:lnTo>
                  <a:pt x="1583" y="1783"/>
                </a:lnTo>
                <a:lnTo>
                  <a:pt x="1584" y="1783"/>
                </a:lnTo>
                <a:lnTo>
                  <a:pt x="1584" y="1781"/>
                </a:lnTo>
                <a:lnTo>
                  <a:pt x="1586" y="1780"/>
                </a:lnTo>
                <a:lnTo>
                  <a:pt x="1588" y="1780"/>
                </a:lnTo>
                <a:lnTo>
                  <a:pt x="1588" y="1778"/>
                </a:lnTo>
                <a:lnTo>
                  <a:pt x="1588" y="1776"/>
                </a:lnTo>
                <a:lnTo>
                  <a:pt x="1589" y="1776"/>
                </a:lnTo>
                <a:lnTo>
                  <a:pt x="1591" y="1776"/>
                </a:lnTo>
                <a:lnTo>
                  <a:pt x="1591" y="1775"/>
                </a:lnTo>
                <a:lnTo>
                  <a:pt x="1593" y="1775"/>
                </a:lnTo>
                <a:lnTo>
                  <a:pt x="1594" y="1775"/>
                </a:lnTo>
                <a:lnTo>
                  <a:pt x="1596" y="1775"/>
                </a:lnTo>
                <a:lnTo>
                  <a:pt x="1596" y="1773"/>
                </a:lnTo>
                <a:lnTo>
                  <a:pt x="1598" y="1773"/>
                </a:lnTo>
                <a:lnTo>
                  <a:pt x="1598" y="1771"/>
                </a:lnTo>
                <a:lnTo>
                  <a:pt x="1598" y="1773"/>
                </a:lnTo>
                <a:lnTo>
                  <a:pt x="1599" y="1773"/>
                </a:lnTo>
                <a:lnTo>
                  <a:pt x="1599" y="1771"/>
                </a:lnTo>
                <a:lnTo>
                  <a:pt x="1599" y="1770"/>
                </a:lnTo>
                <a:lnTo>
                  <a:pt x="1601" y="1770"/>
                </a:lnTo>
                <a:lnTo>
                  <a:pt x="1603" y="1770"/>
                </a:lnTo>
                <a:lnTo>
                  <a:pt x="1603" y="1768"/>
                </a:lnTo>
                <a:lnTo>
                  <a:pt x="1603" y="1766"/>
                </a:lnTo>
                <a:lnTo>
                  <a:pt x="1604" y="1766"/>
                </a:lnTo>
                <a:lnTo>
                  <a:pt x="1604" y="1765"/>
                </a:lnTo>
                <a:lnTo>
                  <a:pt x="1604" y="1763"/>
                </a:lnTo>
                <a:lnTo>
                  <a:pt x="1606" y="1763"/>
                </a:lnTo>
                <a:lnTo>
                  <a:pt x="1606" y="1761"/>
                </a:lnTo>
                <a:lnTo>
                  <a:pt x="1608" y="1760"/>
                </a:lnTo>
                <a:lnTo>
                  <a:pt x="1609" y="1760"/>
                </a:lnTo>
                <a:lnTo>
                  <a:pt x="1609" y="1758"/>
                </a:lnTo>
                <a:lnTo>
                  <a:pt x="1611" y="1758"/>
                </a:lnTo>
                <a:lnTo>
                  <a:pt x="1611" y="1760"/>
                </a:lnTo>
                <a:close/>
                <a:moveTo>
                  <a:pt x="1561" y="1753"/>
                </a:moveTo>
                <a:lnTo>
                  <a:pt x="1561" y="1755"/>
                </a:lnTo>
                <a:lnTo>
                  <a:pt x="1562" y="1755"/>
                </a:lnTo>
                <a:lnTo>
                  <a:pt x="1562" y="1756"/>
                </a:lnTo>
                <a:lnTo>
                  <a:pt x="1564" y="1756"/>
                </a:lnTo>
                <a:lnTo>
                  <a:pt x="1564" y="1758"/>
                </a:lnTo>
                <a:lnTo>
                  <a:pt x="1564" y="1760"/>
                </a:lnTo>
                <a:lnTo>
                  <a:pt x="1564" y="1761"/>
                </a:lnTo>
                <a:lnTo>
                  <a:pt x="1566" y="1761"/>
                </a:lnTo>
                <a:lnTo>
                  <a:pt x="1566" y="1763"/>
                </a:lnTo>
                <a:lnTo>
                  <a:pt x="1566" y="1765"/>
                </a:lnTo>
                <a:lnTo>
                  <a:pt x="1567" y="1765"/>
                </a:lnTo>
                <a:lnTo>
                  <a:pt x="1567" y="1766"/>
                </a:lnTo>
                <a:lnTo>
                  <a:pt x="1569" y="1766"/>
                </a:lnTo>
                <a:lnTo>
                  <a:pt x="1569" y="1768"/>
                </a:lnTo>
                <a:lnTo>
                  <a:pt x="1569" y="1770"/>
                </a:lnTo>
                <a:lnTo>
                  <a:pt x="1569" y="1771"/>
                </a:lnTo>
                <a:lnTo>
                  <a:pt x="1567" y="1773"/>
                </a:lnTo>
                <a:lnTo>
                  <a:pt x="1569" y="1773"/>
                </a:lnTo>
                <a:lnTo>
                  <a:pt x="1571" y="1773"/>
                </a:lnTo>
                <a:lnTo>
                  <a:pt x="1569" y="1773"/>
                </a:lnTo>
                <a:lnTo>
                  <a:pt x="1569" y="1775"/>
                </a:lnTo>
                <a:lnTo>
                  <a:pt x="1569" y="1776"/>
                </a:lnTo>
                <a:lnTo>
                  <a:pt x="1567" y="1776"/>
                </a:lnTo>
                <a:lnTo>
                  <a:pt x="1567" y="1778"/>
                </a:lnTo>
                <a:lnTo>
                  <a:pt x="1567" y="1780"/>
                </a:lnTo>
                <a:lnTo>
                  <a:pt x="1566" y="1780"/>
                </a:lnTo>
                <a:lnTo>
                  <a:pt x="1566" y="1781"/>
                </a:lnTo>
                <a:lnTo>
                  <a:pt x="1566" y="1783"/>
                </a:lnTo>
                <a:lnTo>
                  <a:pt x="1566" y="1785"/>
                </a:lnTo>
                <a:lnTo>
                  <a:pt x="1564" y="1785"/>
                </a:lnTo>
                <a:lnTo>
                  <a:pt x="1564" y="1786"/>
                </a:lnTo>
                <a:lnTo>
                  <a:pt x="1564" y="1788"/>
                </a:lnTo>
                <a:lnTo>
                  <a:pt x="1562" y="1788"/>
                </a:lnTo>
                <a:lnTo>
                  <a:pt x="1562" y="1790"/>
                </a:lnTo>
                <a:lnTo>
                  <a:pt x="1561" y="1788"/>
                </a:lnTo>
                <a:lnTo>
                  <a:pt x="1559" y="1788"/>
                </a:lnTo>
                <a:lnTo>
                  <a:pt x="1559" y="1786"/>
                </a:lnTo>
                <a:lnTo>
                  <a:pt x="1559" y="1785"/>
                </a:lnTo>
                <a:lnTo>
                  <a:pt x="1557" y="1785"/>
                </a:lnTo>
                <a:lnTo>
                  <a:pt x="1556" y="1785"/>
                </a:lnTo>
                <a:lnTo>
                  <a:pt x="1554" y="1786"/>
                </a:lnTo>
                <a:lnTo>
                  <a:pt x="1554" y="1785"/>
                </a:lnTo>
                <a:lnTo>
                  <a:pt x="1554" y="1786"/>
                </a:lnTo>
                <a:lnTo>
                  <a:pt x="1554" y="1788"/>
                </a:lnTo>
                <a:lnTo>
                  <a:pt x="1556" y="1788"/>
                </a:lnTo>
                <a:lnTo>
                  <a:pt x="1554" y="1790"/>
                </a:lnTo>
                <a:lnTo>
                  <a:pt x="1552" y="1790"/>
                </a:lnTo>
                <a:lnTo>
                  <a:pt x="1551" y="1790"/>
                </a:lnTo>
                <a:lnTo>
                  <a:pt x="1549" y="1788"/>
                </a:lnTo>
                <a:lnTo>
                  <a:pt x="1547" y="1788"/>
                </a:lnTo>
                <a:lnTo>
                  <a:pt x="1547" y="1786"/>
                </a:lnTo>
                <a:lnTo>
                  <a:pt x="1546" y="1786"/>
                </a:lnTo>
                <a:lnTo>
                  <a:pt x="1546" y="1785"/>
                </a:lnTo>
                <a:lnTo>
                  <a:pt x="1544" y="1785"/>
                </a:lnTo>
                <a:lnTo>
                  <a:pt x="1542" y="1785"/>
                </a:lnTo>
                <a:lnTo>
                  <a:pt x="1542" y="1783"/>
                </a:lnTo>
                <a:lnTo>
                  <a:pt x="1541" y="1783"/>
                </a:lnTo>
                <a:lnTo>
                  <a:pt x="1541" y="1781"/>
                </a:lnTo>
                <a:lnTo>
                  <a:pt x="1539" y="1780"/>
                </a:lnTo>
                <a:lnTo>
                  <a:pt x="1539" y="1778"/>
                </a:lnTo>
                <a:lnTo>
                  <a:pt x="1537" y="1778"/>
                </a:lnTo>
                <a:lnTo>
                  <a:pt x="1537" y="1776"/>
                </a:lnTo>
                <a:lnTo>
                  <a:pt x="1537" y="1778"/>
                </a:lnTo>
                <a:lnTo>
                  <a:pt x="1537" y="1776"/>
                </a:lnTo>
                <a:lnTo>
                  <a:pt x="1536" y="1776"/>
                </a:lnTo>
                <a:lnTo>
                  <a:pt x="1537" y="1776"/>
                </a:lnTo>
                <a:lnTo>
                  <a:pt x="1536" y="1775"/>
                </a:lnTo>
                <a:lnTo>
                  <a:pt x="1534" y="1775"/>
                </a:lnTo>
                <a:lnTo>
                  <a:pt x="1534" y="1773"/>
                </a:lnTo>
                <a:lnTo>
                  <a:pt x="1534" y="1771"/>
                </a:lnTo>
                <a:lnTo>
                  <a:pt x="1532" y="1771"/>
                </a:lnTo>
                <a:lnTo>
                  <a:pt x="1532" y="1770"/>
                </a:lnTo>
                <a:lnTo>
                  <a:pt x="1534" y="1768"/>
                </a:lnTo>
                <a:lnTo>
                  <a:pt x="1534" y="1766"/>
                </a:lnTo>
                <a:lnTo>
                  <a:pt x="1536" y="1766"/>
                </a:lnTo>
                <a:lnTo>
                  <a:pt x="1537" y="1768"/>
                </a:lnTo>
                <a:lnTo>
                  <a:pt x="1539" y="1770"/>
                </a:lnTo>
                <a:lnTo>
                  <a:pt x="1541" y="1770"/>
                </a:lnTo>
                <a:lnTo>
                  <a:pt x="1541" y="1771"/>
                </a:lnTo>
                <a:lnTo>
                  <a:pt x="1541" y="1773"/>
                </a:lnTo>
                <a:lnTo>
                  <a:pt x="1542" y="1773"/>
                </a:lnTo>
                <a:lnTo>
                  <a:pt x="1542" y="1776"/>
                </a:lnTo>
                <a:lnTo>
                  <a:pt x="1541" y="1776"/>
                </a:lnTo>
                <a:lnTo>
                  <a:pt x="1541" y="1778"/>
                </a:lnTo>
                <a:lnTo>
                  <a:pt x="1542" y="1778"/>
                </a:lnTo>
                <a:lnTo>
                  <a:pt x="1542" y="1776"/>
                </a:lnTo>
                <a:lnTo>
                  <a:pt x="1542" y="1775"/>
                </a:lnTo>
                <a:lnTo>
                  <a:pt x="1542" y="1773"/>
                </a:lnTo>
                <a:lnTo>
                  <a:pt x="1544" y="1773"/>
                </a:lnTo>
                <a:lnTo>
                  <a:pt x="1544" y="1775"/>
                </a:lnTo>
                <a:lnTo>
                  <a:pt x="1544" y="1773"/>
                </a:lnTo>
                <a:lnTo>
                  <a:pt x="1544" y="1775"/>
                </a:lnTo>
                <a:lnTo>
                  <a:pt x="1546" y="1775"/>
                </a:lnTo>
                <a:lnTo>
                  <a:pt x="1544" y="1773"/>
                </a:lnTo>
                <a:lnTo>
                  <a:pt x="1542" y="1771"/>
                </a:lnTo>
                <a:lnTo>
                  <a:pt x="1542" y="1770"/>
                </a:lnTo>
                <a:lnTo>
                  <a:pt x="1541" y="1770"/>
                </a:lnTo>
                <a:lnTo>
                  <a:pt x="1542" y="1768"/>
                </a:lnTo>
                <a:lnTo>
                  <a:pt x="1544" y="1766"/>
                </a:lnTo>
                <a:lnTo>
                  <a:pt x="1546" y="1766"/>
                </a:lnTo>
                <a:lnTo>
                  <a:pt x="1546" y="1765"/>
                </a:lnTo>
                <a:lnTo>
                  <a:pt x="1547" y="1765"/>
                </a:lnTo>
                <a:lnTo>
                  <a:pt x="1547" y="1763"/>
                </a:lnTo>
                <a:lnTo>
                  <a:pt x="1549" y="1763"/>
                </a:lnTo>
                <a:lnTo>
                  <a:pt x="1549" y="1761"/>
                </a:lnTo>
                <a:lnTo>
                  <a:pt x="1549" y="1760"/>
                </a:lnTo>
                <a:lnTo>
                  <a:pt x="1551" y="1760"/>
                </a:lnTo>
                <a:lnTo>
                  <a:pt x="1552" y="1760"/>
                </a:lnTo>
                <a:lnTo>
                  <a:pt x="1552" y="1758"/>
                </a:lnTo>
                <a:lnTo>
                  <a:pt x="1554" y="1758"/>
                </a:lnTo>
                <a:lnTo>
                  <a:pt x="1554" y="1756"/>
                </a:lnTo>
                <a:lnTo>
                  <a:pt x="1556" y="1756"/>
                </a:lnTo>
                <a:lnTo>
                  <a:pt x="1556" y="1755"/>
                </a:lnTo>
                <a:lnTo>
                  <a:pt x="1557" y="1755"/>
                </a:lnTo>
                <a:lnTo>
                  <a:pt x="1557" y="1753"/>
                </a:lnTo>
                <a:lnTo>
                  <a:pt x="1559" y="1753"/>
                </a:lnTo>
                <a:lnTo>
                  <a:pt x="1559" y="1751"/>
                </a:lnTo>
                <a:lnTo>
                  <a:pt x="1561" y="1751"/>
                </a:lnTo>
                <a:lnTo>
                  <a:pt x="1561" y="1753"/>
                </a:lnTo>
                <a:close/>
                <a:moveTo>
                  <a:pt x="1666" y="1711"/>
                </a:moveTo>
                <a:lnTo>
                  <a:pt x="1668" y="1711"/>
                </a:lnTo>
                <a:lnTo>
                  <a:pt x="1666" y="1711"/>
                </a:lnTo>
                <a:close/>
                <a:moveTo>
                  <a:pt x="1614" y="1686"/>
                </a:moveTo>
                <a:lnTo>
                  <a:pt x="1616" y="1686"/>
                </a:lnTo>
                <a:lnTo>
                  <a:pt x="1616" y="1688"/>
                </a:lnTo>
                <a:lnTo>
                  <a:pt x="1616" y="1690"/>
                </a:lnTo>
                <a:lnTo>
                  <a:pt x="1616" y="1691"/>
                </a:lnTo>
                <a:lnTo>
                  <a:pt x="1618" y="1691"/>
                </a:lnTo>
                <a:lnTo>
                  <a:pt x="1618" y="1693"/>
                </a:lnTo>
                <a:lnTo>
                  <a:pt x="1618" y="1695"/>
                </a:lnTo>
                <a:lnTo>
                  <a:pt x="1618" y="1696"/>
                </a:lnTo>
                <a:lnTo>
                  <a:pt x="1619" y="1696"/>
                </a:lnTo>
                <a:lnTo>
                  <a:pt x="1619" y="1698"/>
                </a:lnTo>
                <a:lnTo>
                  <a:pt x="1619" y="1700"/>
                </a:lnTo>
                <a:lnTo>
                  <a:pt x="1621" y="1700"/>
                </a:lnTo>
                <a:lnTo>
                  <a:pt x="1621" y="1701"/>
                </a:lnTo>
                <a:lnTo>
                  <a:pt x="1621" y="1703"/>
                </a:lnTo>
                <a:lnTo>
                  <a:pt x="1621" y="1705"/>
                </a:lnTo>
                <a:lnTo>
                  <a:pt x="1621" y="1706"/>
                </a:lnTo>
                <a:lnTo>
                  <a:pt x="1621" y="1708"/>
                </a:lnTo>
                <a:lnTo>
                  <a:pt x="1621" y="1710"/>
                </a:lnTo>
                <a:lnTo>
                  <a:pt x="1621" y="1711"/>
                </a:lnTo>
                <a:lnTo>
                  <a:pt x="1619" y="1711"/>
                </a:lnTo>
                <a:lnTo>
                  <a:pt x="1619" y="1713"/>
                </a:lnTo>
                <a:lnTo>
                  <a:pt x="1619" y="1715"/>
                </a:lnTo>
                <a:lnTo>
                  <a:pt x="1618" y="1715"/>
                </a:lnTo>
                <a:lnTo>
                  <a:pt x="1618" y="1716"/>
                </a:lnTo>
                <a:lnTo>
                  <a:pt x="1618" y="1718"/>
                </a:lnTo>
                <a:lnTo>
                  <a:pt x="1616" y="1718"/>
                </a:lnTo>
                <a:lnTo>
                  <a:pt x="1616" y="1720"/>
                </a:lnTo>
                <a:lnTo>
                  <a:pt x="1616" y="1721"/>
                </a:lnTo>
                <a:lnTo>
                  <a:pt x="1614" y="1721"/>
                </a:lnTo>
                <a:lnTo>
                  <a:pt x="1614" y="1723"/>
                </a:lnTo>
                <a:lnTo>
                  <a:pt x="1614" y="1725"/>
                </a:lnTo>
                <a:lnTo>
                  <a:pt x="1613" y="1725"/>
                </a:lnTo>
                <a:lnTo>
                  <a:pt x="1613" y="1726"/>
                </a:lnTo>
                <a:lnTo>
                  <a:pt x="1613" y="1728"/>
                </a:lnTo>
                <a:lnTo>
                  <a:pt x="1611" y="1728"/>
                </a:lnTo>
                <a:lnTo>
                  <a:pt x="1611" y="1730"/>
                </a:lnTo>
                <a:lnTo>
                  <a:pt x="1609" y="1730"/>
                </a:lnTo>
                <a:lnTo>
                  <a:pt x="1609" y="1731"/>
                </a:lnTo>
                <a:lnTo>
                  <a:pt x="1608" y="1731"/>
                </a:lnTo>
                <a:lnTo>
                  <a:pt x="1608" y="1733"/>
                </a:lnTo>
                <a:lnTo>
                  <a:pt x="1608" y="1735"/>
                </a:lnTo>
                <a:lnTo>
                  <a:pt x="1606" y="1735"/>
                </a:lnTo>
                <a:lnTo>
                  <a:pt x="1606" y="1736"/>
                </a:lnTo>
                <a:lnTo>
                  <a:pt x="1606" y="1738"/>
                </a:lnTo>
                <a:lnTo>
                  <a:pt x="1604" y="1738"/>
                </a:lnTo>
                <a:lnTo>
                  <a:pt x="1604" y="1740"/>
                </a:lnTo>
                <a:lnTo>
                  <a:pt x="1604" y="1741"/>
                </a:lnTo>
                <a:lnTo>
                  <a:pt x="1603" y="1741"/>
                </a:lnTo>
                <a:lnTo>
                  <a:pt x="1603" y="1743"/>
                </a:lnTo>
                <a:lnTo>
                  <a:pt x="1601" y="1743"/>
                </a:lnTo>
                <a:lnTo>
                  <a:pt x="1599" y="1743"/>
                </a:lnTo>
                <a:lnTo>
                  <a:pt x="1599" y="1745"/>
                </a:lnTo>
                <a:lnTo>
                  <a:pt x="1599" y="1746"/>
                </a:lnTo>
                <a:lnTo>
                  <a:pt x="1599" y="1748"/>
                </a:lnTo>
                <a:lnTo>
                  <a:pt x="1599" y="1750"/>
                </a:lnTo>
                <a:lnTo>
                  <a:pt x="1598" y="1750"/>
                </a:lnTo>
                <a:lnTo>
                  <a:pt x="1598" y="1748"/>
                </a:lnTo>
                <a:lnTo>
                  <a:pt x="1598" y="1750"/>
                </a:lnTo>
                <a:lnTo>
                  <a:pt x="1598" y="1751"/>
                </a:lnTo>
                <a:lnTo>
                  <a:pt x="1596" y="1751"/>
                </a:lnTo>
                <a:lnTo>
                  <a:pt x="1596" y="1753"/>
                </a:lnTo>
                <a:lnTo>
                  <a:pt x="1594" y="1753"/>
                </a:lnTo>
                <a:lnTo>
                  <a:pt x="1594" y="1751"/>
                </a:lnTo>
                <a:lnTo>
                  <a:pt x="1594" y="1750"/>
                </a:lnTo>
                <a:lnTo>
                  <a:pt x="1593" y="1750"/>
                </a:lnTo>
                <a:lnTo>
                  <a:pt x="1593" y="1751"/>
                </a:lnTo>
                <a:lnTo>
                  <a:pt x="1593" y="1753"/>
                </a:lnTo>
                <a:lnTo>
                  <a:pt x="1593" y="1755"/>
                </a:lnTo>
                <a:lnTo>
                  <a:pt x="1591" y="1755"/>
                </a:lnTo>
                <a:lnTo>
                  <a:pt x="1591" y="1756"/>
                </a:lnTo>
                <a:lnTo>
                  <a:pt x="1589" y="1756"/>
                </a:lnTo>
                <a:lnTo>
                  <a:pt x="1588" y="1756"/>
                </a:lnTo>
                <a:lnTo>
                  <a:pt x="1588" y="1758"/>
                </a:lnTo>
                <a:lnTo>
                  <a:pt x="1586" y="1758"/>
                </a:lnTo>
                <a:lnTo>
                  <a:pt x="1586" y="1760"/>
                </a:lnTo>
                <a:lnTo>
                  <a:pt x="1584" y="1760"/>
                </a:lnTo>
                <a:lnTo>
                  <a:pt x="1584" y="1758"/>
                </a:lnTo>
                <a:lnTo>
                  <a:pt x="1583" y="1758"/>
                </a:lnTo>
                <a:lnTo>
                  <a:pt x="1583" y="1760"/>
                </a:lnTo>
                <a:lnTo>
                  <a:pt x="1584" y="1760"/>
                </a:lnTo>
                <a:lnTo>
                  <a:pt x="1584" y="1761"/>
                </a:lnTo>
                <a:lnTo>
                  <a:pt x="1583" y="1761"/>
                </a:lnTo>
                <a:lnTo>
                  <a:pt x="1583" y="1763"/>
                </a:lnTo>
                <a:lnTo>
                  <a:pt x="1581" y="1763"/>
                </a:lnTo>
                <a:lnTo>
                  <a:pt x="1579" y="1765"/>
                </a:lnTo>
                <a:lnTo>
                  <a:pt x="1577" y="1766"/>
                </a:lnTo>
                <a:lnTo>
                  <a:pt x="1576" y="1766"/>
                </a:lnTo>
                <a:lnTo>
                  <a:pt x="1577" y="1768"/>
                </a:lnTo>
                <a:lnTo>
                  <a:pt x="1576" y="1768"/>
                </a:lnTo>
                <a:lnTo>
                  <a:pt x="1574" y="1768"/>
                </a:lnTo>
                <a:lnTo>
                  <a:pt x="1574" y="1770"/>
                </a:lnTo>
                <a:lnTo>
                  <a:pt x="1572" y="1770"/>
                </a:lnTo>
                <a:lnTo>
                  <a:pt x="1572" y="1768"/>
                </a:lnTo>
                <a:lnTo>
                  <a:pt x="1571" y="1768"/>
                </a:lnTo>
                <a:lnTo>
                  <a:pt x="1571" y="1766"/>
                </a:lnTo>
                <a:lnTo>
                  <a:pt x="1572" y="1766"/>
                </a:lnTo>
                <a:lnTo>
                  <a:pt x="1571" y="1766"/>
                </a:lnTo>
                <a:lnTo>
                  <a:pt x="1571" y="1765"/>
                </a:lnTo>
                <a:lnTo>
                  <a:pt x="1569" y="1765"/>
                </a:lnTo>
                <a:lnTo>
                  <a:pt x="1569" y="1763"/>
                </a:lnTo>
                <a:lnTo>
                  <a:pt x="1567" y="1763"/>
                </a:lnTo>
                <a:lnTo>
                  <a:pt x="1567" y="1761"/>
                </a:lnTo>
                <a:lnTo>
                  <a:pt x="1567" y="1760"/>
                </a:lnTo>
                <a:lnTo>
                  <a:pt x="1566" y="1760"/>
                </a:lnTo>
                <a:lnTo>
                  <a:pt x="1566" y="1758"/>
                </a:lnTo>
                <a:lnTo>
                  <a:pt x="1564" y="1758"/>
                </a:lnTo>
                <a:lnTo>
                  <a:pt x="1564" y="1756"/>
                </a:lnTo>
                <a:lnTo>
                  <a:pt x="1564" y="1755"/>
                </a:lnTo>
                <a:lnTo>
                  <a:pt x="1562" y="1755"/>
                </a:lnTo>
                <a:lnTo>
                  <a:pt x="1562" y="1753"/>
                </a:lnTo>
                <a:lnTo>
                  <a:pt x="1561" y="1753"/>
                </a:lnTo>
                <a:lnTo>
                  <a:pt x="1561" y="1751"/>
                </a:lnTo>
                <a:lnTo>
                  <a:pt x="1561" y="1750"/>
                </a:lnTo>
                <a:lnTo>
                  <a:pt x="1562" y="1748"/>
                </a:lnTo>
                <a:lnTo>
                  <a:pt x="1564" y="1748"/>
                </a:lnTo>
                <a:lnTo>
                  <a:pt x="1564" y="1746"/>
                </a:lnTo>
                <a:lnTo>
                  <a:pt x="1564" y="1748"/>
                </a:lnTo>
                <a:lnTo>
                  <a:pt x="1566" y="1748"/>
                </a:lnTo>
                <a:lnTo>
                  <a:pt x="1566" y="1750"/>
                </a:lnTo>
                <a:lnTo>
                  <a:pt x="1567" y="1751"/>
                </a:lnTo>
                <a:lnTo>
                  <a:pt x="1567" y="1753"/>
                </a:lnTo>
                <a:lnTo>
                  <a:pt x="1567" y="1755"/>
                </a:lnTo>
                <a:lnTo>
                  <a:pt x="1569" y="1755"/>
                </a:lnTo>
                <a:lnTo>
                  <a:pt x="1569" y="1756"/>
                </a:lnTo>
                <a:lnTo>
                  <a:pt x="1569" y="1758"/>
                </a:lnTo>
                <a:lnTo>
                  <a:pt x="1571" y="1758"/>
                </a:lnTo>
                <a:lnTo>
                  <a:pt x="1571" y="1760"/>
                </a:lnTo>
                <a:lnTo>
                  <a:pt x="1571" y="1761"/>
                </a:lnTo>
                <a:lnTo>
                  <a:pt x="1572" y="1761"/>
                </a:lnTo>
                <a:lnTo>
                  <a:pt x="1572" y="1760"/>
                </a:lnTo>
                <a:lnTo>
                  <a:pt x="1571" y="1760"/>
                </a:lnTo>
                <a:lnTo>
                  <a:pt x="1571" y="1758"/>
                </a:lnTo>
                <a:lnTo>
                  <a:pt x="1571" y="1756"/>
                </a:lnTo>
                <a:lnTo>
                  <a:pt x="1569" y="1756"/>
                </a:lnTo>
                <a:lnTo>
                  <a:pt x="1569" y="1755"/>
                </a:lnTo>
                <a:lnTo>
                  <a:pt x="1569" y="1753"/>
                </a:lnTo>
                <a:lnTo>
                  <a:pt x="1567" y="1753"/>
                </a:lnTo>
                <a:lnTo>
                  <a:pt x="1567" y="1751"/>
                </a:lnTo>
                <a:lnTo>
                  <a:pt x="1567" y="1750"/>
                </a:lnTo>
                <a:lnTo>
                  <a:pt x="1566" y="1750"/>
                </a:lnTo>
                <a:lnTo>
                  <a:pt x="1566" y="1748"/>
                </a:lnTo>
                <a:lnTo>
                  <a:pt x="1566" y="1746"/>
                </a:lnTo>
                <a:lnTo>
                  <a:pt x="1566" y="1745"/>
                </a:lnTo>
                <a:lnTo>
                  <a:pt x="1567" y="1745"/>
                </a:lnTo>
                <a:lnTo>
                  <a:pt x="1567" y="1743"/>
                </a:lnTo>
                <a:lnTo>
                  <a:pt x="1569" y="1741"/>
                </a:lnTo>
                <a:lnTo>
                  <a:pt x="1571" y="1741"/>
                </a:lnTo>
                <a:lnTo>
                  <a:pt x="1571" y="1740"/>
                </a:lnTo>
                <a:lnTo>
                  <a:pt x="1571" y="1738"/>
                </a:lnTo>
                <a:lnTo>
                  <a:pt x="1572" y="1738"/>
                </a:lnTo>
                <a:lnTo>
                  <a:pt x="1572" y="1736"/>
                </a:lnTo>
                <a:lnTo>
                  <a:pt x="1574" y="1736"/>
                </a:lnTo>
                <a:lnTo>
                  <a:pt x="1574" y="1735"/>
                </a:lnTo>
                <a:lnTo>
                  <a:pt x="1576" y="1735"/>
                </a:lnTo>
                <a:lnTo>
                  <a:pt x="1576" y="1733"/>
                </a:lnTo>
                <a:lnTo>
                  <a:pt x="1577" y="1733"/>
                </a:lnTo>
                <a:lnTo>
                  <a:pt x="1577" y="1731"/>
                </a:lnTo>
                <a:lnTo>
                  <a:pt x="1579" y="1731"/>
                </a:lnTo>
                <a:lnTo>
                  <a:pt x="1581" y="1731"/>
                </a:lnTo>
                <a:lnTo>
                  <a:pt x="1581" y="1730"/>
                </a:lnTo>
                <a:lnTo>
                  <a:pt x="1583" y="1730"/>
                </a:lnTo>
                <a:lnTo>
                  <a:pt x="1583" y="1728"/>
                </a:lnTo>
                <a:lnTo>
                  <a:pt x="1583" y="1730"/>
                </a:lnTo>
                <a:lnTo>
                  <a:pt x="1584" y="1730"/>
                </a:lnTo>
                <a:lnTo>
                  <a:pt x="1584" y="1728"/>
                </a:lnTo>
                <a:lnTo>
                  <a:pt x="1586" y="1728"/>
                </a:lnTo>
                <a:lnTo>
                  <a:pt x="1586" y="1726"/>
                </a:lnTo>
                <a:lnTo>
                  <a:pt x="1586" y="1725"/>
                </a:lnTo>
                <a:lnTo>
                  <a:pt x="1588" y="1725"/>
                </a:lnTo>
                <a:lnTo>
                  <a:pt x="1588" y="1723"/>
                </a:lnTo>
                <a:lnTo>
                  <a:pt x="1589" y="1723"/>
                </a:lnTo>
                <a:lnTo>
                  <a:pt x="1589" y="1721"/>
                </a:lnTo>
                <a:lnTo>
                  <a:pt x="1591" y="1720"/>
                </a:lnTo>
                <a:lnTo>
                  <a:pt x="1593" y="1720"/>
                </a:lnTo>
                <a:lnTo>
                  <a:pt x="1593" y="1718"/>
                </a:lnTo>
                <a:lnTo>
                  <a:pt x="1593" y="1716"/>
                </a:lnTo>
                <a:lnTo>
                  <a:pt x="1594" y="1716"/>
                </a:lnTo>
                <a:lnTo>
                  <a:pt x="1594" y="1715"/>
                </a:lnTo>
                <a:lnTo>
                  <a:pt x="1596" y="1715"/>
                </a:lnTo>
                <a:lnTo>
                  <a:pt x="1596" y="1713"/>
                </a:lnTo>
                <a:lnTo>
                  <a:pt x="1598" y="1713"/>
                </a:lnTo>
                <a:lnTo>
                  <a:pt x="1598" y="1711"/>
                </a:lnTo>
                <a:lnTo>
                  <a:pt x="1599" y="1711"/>
                </a:lnTo>
                <a:lnTo>
                  <a:pt x="1599" y="1710"/>
                </a:lnTo>
                <a:lnTo>
                  <a:pt x="1599" y="1708"/>
                </a:lnTo>
                <a:lnTo>
                  <a:pt x="1601" y="1708"/>
                </a:lnTo>
                <a:lnTo>
                  <a:pt x="1601" y="1706"/>
                </a:lnTo>
                <a:lnTo>
                  <a:pt x="1601" y="1705"/>
                </a:lnTo>
                <a:lnTo>
                  <a:pt x="1603" y="1705"/>
                </a:lnTo>
                <a:lnTo>
                  <a:pt x="1603" y="1703"/>
                </a:lnTo>
                <a:lnTo>
                  <a:pt x="1603" y="1701"/>
                </a:lnTo>
                <a:lnTo>
                  <a:pt x="1604" y="1701"/>
                </a:lnTo>
                <a:lnTo>
                  <a:pt x="1604" y="1700"/>
                </a:lnTo>
                <a:lnTo>
                  <a:pt x="1606" y="1700"/>
                </a:lnTo>
                <a:lnTo>
                  <a:pt x="1606" y="1698"/>
                </a:lnTo>
                <a:lnTo>
                  <a:pt x="1606" y="1696"/>
                </a:lnTo>
                <a:lnTo>
                  <a:pt x="1606" y="1695"/>
                </a:lnTo>
                <a:lnTo>
                  <a:pt x="1608" y="1695"/>
                </a:lnTo>
                <a:lnTo>
                  <a:pt x="1608" y="1693"/>
                </a:lnTo>
                <a:lnTo>
                  <a:pt x="1608" y="1691"/>
                </a:lnTo>
                <a:lnTo>
                  <a:pt x="1609" y="1691"/>
                </a:lnTo>
                <a:lnTo>
                  <a:pt x="1609" y="1690"/>
                </a:lnTo>
                <a:lnTo>
                  <a:pt x="1611" y="1690"/>
                </a:lnTo>
                <a:lnTo>
                  <a:pt x="1611" y="1688"/>
                </a:lnTo>
                <a:lnTo>
                  <a:pt x="1613" y="1688"/>
                </a:lnTo>
                <a:lnTo>
                  <a:pt x="1613" y="1686"/>
                </a:lnTo>
                <a:lnTo>
                  <a:pt x="1614" y="1686"/>
                </a:lnTo>
                <a:lnTo>
                  <a:pt x="1614" y="1685"/>
                </a:lnTo>
                <a:lnTo>
                  <a:pt x="1614" y="1686"/>
                </a:lnTo>
                <a:lnTo>
                  <a:pt x="1616" y="1686"/>
                </a:lnTo>
                <a:lnTo>
                  <a:pt x="1614" y="1686"/>
                </a:lnTo>
                <a:close/>
                <a:moveTo>
                  <a:pt x="1654" y="1606"/>
                </a:moveTo>
                <a:lnTo>
                  <a:pt x="1654" y="1604"/>
                </a:lnTo>
                <a:lnTo>
                  <a:pt x="1656" y="1604"/>
                </a:lnTo>
                <a:lnTo>
                  <a:pt x="1656" y="1606"/>
                </a:lnTo>
                <a:lnTo>
                  <a:pt x="1654" y="1606"/>
                </a:lnTo>
                <a:close/>
                <a:moveTo>
                  <a:pt x="1701" y="1579"/>
                </a:moveTo>
                <a:lnTo>
                  <a:pt x="1699" y="1579"/>
                </a:lnTo>
                <a:lnTo>
                  <a:pt x="1699" y="1581"/>
                </a:lnTo>
                <a:lnTo>
                  <a:pt x="1699" y="1583"/>
                </a:lnTo>
                <a:lnTo>
                  <a:pt x="1698" y="1583"/>
                </a:lnTo>
                <a:lnTo>
                  <a:pt x="1698" y="1584"/>
                </a:lnTo>
                <a:lnTo>
                  <a:pt x="1696" y="1584"/>
                </a:lnTo>
                <a:lnTo>
                  <a:pt x="1696" y="1586"/>
                </a:lnTo>
                <a:lnTo>
                  <a:pt x="1696" y="1588"/>
                </a:lnTo>
                <a:lnTo>
                  <a:pt x="1694" y="1588"/>
                </a:lnTo>
                <a:lnTo>
                  <a:pt x="1694" y="1586"/>
                </a:lnTo>
                <a:lnTo>
                  <a:pt x="1696" y="1584"/>
                </a:lnTo>
                <a:lnTo>
                  <a:pt x="1696" y="1583"/>
                </a:lnTo>
                <a:lnTo>
                  <a:pt x="1698" y="1583"/>
                </a:lnTo>
                <a:lnTo>
                  <a:pt x="1698" y="1581"/>
                </a:lnTo>
                <a:lnTo>
                  <a:pt x="1696" y="1581"/>
                </a:lnTo>
                <a:lnTo>
                  <a:pt x="1696" y="1579"/>
                </a:lnTo>
                <a:lnTo>
                  <a:pt x="1698" y="1579"/>
                </a:lnTo>
                <a:lnTo>
                  <a:pt x="1699" y="1579"/>
                </a:lnTo>
                <a:lnTo>
                  <a:pt x="1699" y="1578"/>
                </a:lnTo>
                <a:lnTo>
                  <a:pt x="1699" y="1576"/>
                </a:lnTo>
                <a:lnTo>
                  <a:pt x="1701" y="1576"/>
                </a:lnTo>
                <a:lnTo>
                  <a:pt x="1701" y="1578"/>
                </a:lnTo>
                <a:lnTo>
                  <a:pt x="1701" y="1579"/>
                </a:lnTo>
                <a:close/>
                <a:moveTo>
                  <a:pt x="1704" y="1571"/>
                </a:moveTo>
                <a:lnTo>
                  <a:pt x="1704" y="1569"/>
                </a:lnTo>
                <a:lnTo>
                  <a:pt x="1704" y="1568"/>
                </a:lnTo>
                <a:lnTo>
                  <a:pt x="1706" y="1568"/>
                </a:lnTo>
                <a:lnTo>
                  <a:pt x="1706" y="1569"/>
                </a:lnTo>
                <a:lnTo>
                  <a:pt x="1704" y="1569"/>
                </a:lnTo>
                <a:lnTo>
                  <a:pt x="1706" y="1569"/>
                </a:lnTo>
                <a:lnTo>
                  <a:pt x="1704" y="1571"/>
                </a:lnTo>
                <a:close/>
                <a:moveTo>
                  <a:pt x="1696" y="1553"/>
                </a:moveTo>
                <a:lnTo>
                  <a:pt x="1698" y="1554"/>
                </a:lnTo>
                <a:lnTo>
                  <a:pt x="1698" y="1556"/>
                </a:lnTo>
                <a:lnTo>
                  <a:pt x="1698" y="1558"/>
                </a:lnTo>
                <a:lnTo>
                  <a:pt x="1698" y="1559"/>
                </a:lnTo>
                <a:lnTo>
                  <a:pt x="1699" y="1559"/>
                </a:lnTo>
                <a:lnTo>
                  <a:pt x="1698" y="1559"/>
                </a:lnTo>
                <a:lnTo>
                  <a:pt x="1698" y="1561"/>
                </a:lnTo>
                <a:lnTo>
                  <a:pt x="1699" y="1561"/>
                </a:lnTo>
                <a:lnTo>
                  <a:pt x="1699" y="1563"/>
                </a:lnTo>
                <a:lnTo>
                  <a:pt x="1699" y="1564"/>
                </a:lnTo>
                <a:lnTo>
                  <a:pt x="1699" y="1566"/>
                </a:lnTo>
                <a:lnTo>
                  <a:pt x="1699" y="1568"/>
                </a:lnTo>
                <a:lnTo>
                  <a:pt x="1699" y="1569"/>
                </a:lnTo>
                <a:lnTo>
                  <a:pt x="1699" y="1571"/>
                </a:lnTo>
                <a:lnTo>
                  <a:pt x="1699" y="1573"/>
                </a:lnTo>
                <a:lnTo>
                  <a:pt x="1698" y="1573"/>
                </a:lnTo>
                <a:lnTo>
                  <a:pt x="1698" y="1574"/>
                </a:lnTo>
                <a:lnTo>
                  <a:pt x="1696" y="1576"/>
                </a:lnTo>
                <a:lnTo>
                  <a:pt x="1694" y="1576"/>
                </a:lnTo>
                <a:lnTo>
                  <a:pt x="1694" y="1574"/>
                </a:lnTo>
                <a:lnTo>
                  <a:pt x="1694" y="1573"/>
                </a:lnTo>
                <a:lnTo>
                  <a:pt x="1694" y="1571"/>
                </a:lnTo>
                <a:lnTo>
                  <a:pt x="1694" y="1569"/>
                </a:lnTo>
                <a:lnTo>
                  <a:pt x="1694" y="1568"/>
                </a:lnTo>
                <a:lnTo>
                  <a:pt x="1694" y="1566"/>
                </a:lnTo>
                <a:lnTo>
                  <a:pt x="1694" y="1564"/>
                </a:lnTo>
                <a:lnTo>
                  <a:pt x="1694" y="1563"/>
                </a:lnTo>
                <a:lnTo>
                  <a:pt x="1694" y="1561"/>
                </a:lnTo>
                <a:lnTo>
                  <a:pt x="1696" y="1561"/>
                </a:lnTo>
                <a:lnTo>
                  <a:pt x="1696" y="1559"/>
                </a:lnTo>
                <a:lnTo>
                  <a:pt x="1694" y="1559"/>
                </a:lnTo>
                <a:lnTo>
                  <a:pt x="1694" y="1558"/>
                </a:lnTo>
                <a:lnTo>
                  <a:pt x="1694" y="1556"/>
                </a:lnTo>
                <a:lnTo>
                  <a:pt x="1694" y="1554"/>
                </a:lnTo>
                <a:lnTo>
                  <a:pt x="1694" y="1553"/>
                </a:lnTo>
                <a:lnTo>
                  <a:pt x="1693" y="1553"/>
                </a:lnTo>
                <a:lnTo>
                  <a:pt x="1693" y="1551"/>
                </a:lnTo>
                <a:lnTo>
                  <a:pt x="1693" y="1549"/>
                </a:lnTo>
                <a:lnTo>
                  <a:pt x="1694" y="1549"/>
                </a:lnTo>
                <a:lnTo>
                  <a:pt x="1696" y="1549"/>
                </a:lnTo>
                <a:lnTo>
                  <a:pt x="1696" y="1551"/>
                </a:lnTo>
                <a:lnTo>
                  <a:pt x="1696" y="1553"/>
                </a:lnTo>
                <a:close/>
                <a:moveTo>
                  <a:pt x="1693" y="1551"/>
                </a:moveTo>
                <a:lnTo>
                  <a:pt x="1691" y="1553"/>
                </a:lnTo>
                <a:lnTo>
                  <a:pt x="1691" y="1551"/>
                </a:lnTo>
                <a:lnTo>
                  <a:pt x="1691" y="1549"/>
                </a:lnTo>
                <a:lnTo>
                  <a:pt x="1691" y="1548"/>
                </a:lnTo>
                <a:lnTo>
                  <a:pt x="1693" y="1548"/>
                </a:lnTo>
                <a:lnTo>
                  <a:pt x="1693" y="1549"/>
                </a:lnTo>
                <a:lnTo>
                  <a:pt x="1693" y="1551"/>
                </a:lnTo>
                <a:close/>
                <a:moveTo>
                  <a:pt x="1651" y="1399"/>
                </a:moveTo>
                <a:lnTo>
                  <a:pt x="1651" y="1401"/>
                </a:lnTo>
                <a:lnTo>
                  <a:pt x="1651" y="1402"/>
                </a:lnTo>
                <a:lnTo>
                  <a:pt x="1649" y="1402"/>
                </a:lnTo>
                <a:lnTo>
                  <a:pt x="1649" y="1401"/>
                </a:lnTo>
                <a:lnTo>
                  <a:pt x="1649" y="1402"/>
                </a:lnTo>
                <a:lnTo>
                  <a:pt x="1648" y="1402"/>
                </a:lnTo>
                <a:lnTo>
                  <a:pt x="1648" y="1401"/>
                </a:lnTo>
                <a:lnTo>
                  <a:pt x="1649" y="1401"/>
                </a:lnTo>
                <a:lnTo>
                  <a:pt x="1649" y="1399"/>
                </a:lnTo>
                <a:lnTo>
                  <a:pt x="1651" y="1399"/>
                </a:lnTo>
                <a:close/>
                <a:moveTo>
                  <a:pt x="3083" y="3421"/>
                </a:moveTo>
                <a:lnTo>
                  <a:pt x="3082" y="3424"/>
                </a:lnTo>
                <a:lnTo>
                  <a:pt x="3080" y="3424"/>
                </a:lnTo>
                <a:lnTo>
                  <a:pt x="3080" y="3426"/>
                </a:lnTo>
                <a:lnTo>
                  <a:pt x="3078" y="3426"/>
                </a:lnTo>
                <a:lnTo>
                  <a:pt x="3077" y="3426"/>
                </a:lnTo>
                <a:lnTo>
                  <a:pt x="3073" y="3424"/>
                </a:lnTo>
                <a:lnTo>
                  <a:pt x="3072" y="3426"/>
                </a:lnTo>
                <a:lnTo>
                  <a:pt x="3072" y="3427"/>
                </a:lnTo>
                <a:lnTo>
                  <a:pt x="3072" y="3429"/>
                </a:lnTo>
                <a:lnTo>
                  <a:pt x="3073" y="3431"/>
                </a:lnTo>
                <a:lnTo>
                  <a:pt x="3073" y="3432"/>
                </a:lnTo>
                <a:lnTo>
                  <a:pt x="3072" y="3432"/>
                </a:lnTo>
                <a:lnTo>
                  <a:pt x="3072" y="3434"/>
                </a:lnTo>
                <a:lnTo>
                  <a:pt x="3070" y="3434"/>
                </a:lnTo>
                <a:lnTo>
                  <a:pt x="3068" y="3434"/>
                </a:lnTo>
                <a:lnTo>
                  <a:pt x="3067" y="3434"/>
                </a:lnTo>
                <a:lnTo>
                  <a:pt x="3067" y="3432"/>
                </a:lnTo>
                <a:lnTo>
                  <a:pt x="3065" y="3432"/>
                </a:lnTo>
                <a:lnTo>
                  <a:pt x="3063" y="3432"/>
                </a:lnTo>
                <a:lnTo>
                  <a:pt x="3065" y="3432"/>
                </a:lnTo>
                <a:lnTo>
                  <a:pt x="3067" y="3431"/>
                </a:lnTo>
                <a:lnTo>
                  <a:pt x="3065" y="3429"/>
                </a:lnTo>
                <a:lnTo>
                  <a:pt x="3065" y="3431"/>
                </a:lnTo>
                <a:lnTo>
                  <a:pt x="3062" y="3431"/>
                </a:lnTo>
                <a:lnTo>
                  <a:pt x="3060" y="3431"/>
                </a:lnTo>
                <a:lnTo>
                  <a:pt x="3058" y="3431"/>
                </a:lnTo>
                <a:lnTo>
                  <a:pt x="3058" y="3432"/>
                </a:lnTo>
                <a:lnTo>
                  <a:pt x="3057" y="3432"/>
                </a:lnTo>
                <a:lnTo>
                  <a:pt x="3055" y="3432"/>
                </a:lnTo>
                <a:lnTo>
                  <a:pt x="3055" y="3434"/>
                </a:lnTo>
                <a:lnTo>
                  <a:pt x="3053" y="3434"/>
                </a:lnTo>
                <a:lnTo>
                  <a:pt x="3053" y="3436"/>
                </a:lnTo>
                <a:lnTo>
                  <a:pt x="3052" y="3436"/>
                </a:lnTo>
                <a:lnTo>
                  <a:pt x="3050" y="3436"/>
                </a:lnTo>
                <a:lnTo>
                  <a:pt x="3050" y="3437"/>
                </a:lnTo>
                <a:lnTo>
                  <a:pt x="3048" y="3436"/>
                </a:lnTo>
                <a:lnTo>
                  <a:pt x="3047" y="3436"/>
                </a:lnTo>
                <a:lnTo>
                  <a:pt x="3045" y="3436"/>
                </a:lnTo>
                <a:lnTo>
                  <a:pt x="3045" y="3434"/>
                </a:lnTo>
                <a:lnTo>
                  <a:pt x="3043" y="3434"/>
                </a:lnTo>
                <a:lnTo>
                  <a:pt x="3042" y="3434"/>
                </a:lnTo>
                <a:lnTo>
                  <a:pt x="3040" y="3434"/>
                </a:lnTo>
                <a:lnTo>
                  <a:pt x="3038" y="3434"/>
                </a:lnTo>
                <a:lnTo>
                  <a:pt x="3038" y="3432"/>
                </a:lnTo>
                <a:lnTo>
                  <a:pt x="3033" y="3427"/>
                </a:lnTo>
                <a:lnTo>
                  <a:pt x="3032" y="3426"/>
                </a:lnTo>
                <a:lnTo>
                  <a:pt x="3032" y="3424"/>
                </a:lnTo>
                <a:lnTo>
                  <a:pt x="3030" y="3424"/>
                </a:lnTo>
                <a:lnTo>
                  <a:pt x="3030" y="3422"/>
                </a:lnTo>
                <a:lnTo>
                  <a:pt x="3028" y="3424"/>
                </a:lnTo>
                <a:lnTo>
                  <a:pt x="3027" y="3424"/>
                </a:lnTo>
                <a:lnTo>
                  <a:pt x="3025" y="3424"/>
                </a:lnTo>
                <a:lnTo>
                  <a:pt x="3025" y="3422"/>
                </a:lnTo>
                <a:lnTo>
                  <a:pt x="3023" y="3422"/>
                </a:lnTo>
                <a:lnTo>
                  <a:pt x="3022" y="3422"/>
                </a:lnTo>
                <a:lnTo>
                  <a:pt x="3022" y="3424"/>
                </a:lnTo>
                <a:lnTo>
                  <a:pt x="3023" y="3424"/>
                </a:lnTo>
                <a:lnTo>
                  <a:pt x="3017" y="3424"/>
                </a:lnTo>
                <a:lnTo>
                  <a:pt x="3010" y="3424"/>
                </a:lnTo>
                <a:lnTo>
                  <a:pt x="3012" y="3424"/>
                </a:lnTo>
                <a:lnTo>
                  <a:pt x="3013" y="3424"/>
                </a:lnTo>
                <a:lnTo>
                  <a:pt x="3013" y="3422"/>
                </a:lnTo>
                <a:lnTo>
                  <a:pt x="3012" y="3422"/>
                </a:lnTo>
                <a:lnTo>
                  <a:pt x="3010" y="3421"/>
                </a:lnTo>
                <a:lnTo>
                  <a:pt x="3008" y="3422"/>
                </a:lnTo>
                <a:lnTo>
                  <a:pt x="3007" y="3421"/>
                </a:lnTo>
                <a:lnTo>
                  <a:pt x="3003" y="3421"/>
                </a:lnTo>
                <a:lnTo>
                  <a:pt x="3000" y="3416"/>
                </a:lnTo>
                <a:lnTo>
                  <a:pt x="3000" y="3414"/>
                </a:lnTo>
                <a:lnTo>
                  <a:pt x="2997" y="3412"/>
                </a:lnTo>
                <a:lnTo>
                  <a:pt x="2995" y="3412"/>
                </a:lnTo>
                <a:lnTo>
                  <a:pt x="2992" y="3412"/>
                </a:lnTo>
                <a:lnTo>
                  <a:pt x="2988" y="3414"/>
                </a:lnTo>
                <a:lnTo>
                  <a:pt x="2985" y="3416"/>
                </a:lnTo>
                <a:lnTo>
                  <a:pt x="2983" y="3416"/>
                </a:lnTo>
                <a:lnTo>
                  <a:pt x="2982" y="3416"/>
                </a:lnTo>
                <a:lnTo>
                  <a:pt x="2982" y="3414"/>
                </a:lnTo>
                <a:lnTo>
                  <a:pt x="2980" y="3414"/>
                </a:lnTo>
                <a:lnTo>
                  <a:pt x="2978" y="3414"/>
                </a:lnTo>
                <a:lnTo>
                  <a:pt x="2978" y="3412"/>
                </a:lnTo>
                <a:lnTo>
                  <a:pt x="2977" y="3412"/>
                </a:lnTo>
                <a:lnTo>
                  <a:pt x="2975" y="3412"/>
                </a:lnTo>
                <a:lnTo>
                  <a:pt x="2973" y="3412"/>
                </a:lnTo>
                <a:lnTo>
                  <a:pt x="2973" y="3411"/>
                </a:lnTo>
                <a:lnTo>
                  <a:pt x="2972" y="3411"/>
                </a:lnTo>
                <a:lnTo>
                  <a:pt x="2970" y="3411"/>
                </a:lnTo>
                <a:lnTo>
                  <a:pt x="2970" y="3409"/>
                </a:lnTo>
                <a:lnTo>
                  <a:pt x="2968" y="3409"/>
                </a:lnTo>
                <a:lnTo>
                  <a:pt x="2968" y="3407"/>
                </a:lnTo>
                <a:lnTo>
                  <a:pt x="2968" y="3406"/>
                </a:lnTo>
                <a:lnTo>
                  <a:pt x="2967" y="3406"/>
                </a:lnTo>
                <a:lnTo>
                  <a:pt x="2967" y="3407"/>
                </a:lnTo>
                <a:lnTo>
                  <a:pt x="2965" y="3407"/>
                </a:lnTo>
                <a:lnTo>
                  <a:pt x="2963" y="3407"/>
                </a:lnTo>
                <a:lnTo>
                  <a:pt x="2962" y="3407"/>
                </a:lnTo>
                <a:lnTo>
                  <a:pt x="2962" y="3409"/>
                </a:lnTo>
                <a:lnTo>
                  <a:pt x="2960" y="3409"/>
                </a:lnTo>
                <a:lnTo>
                  <a:pt x="2958" y="3409"/>
                </a:lnTo>
                <a:lnTo>
                  <a:pt x="2957" y="3409"/>
                </a:lnTo>
                <a:lnTo>
                  <a:pt x="2955" y="3409"/>
                </a:lnTo>
                <a:lnTo>
                  <a:pt x="2953" y="3409"/>
                </a:lnTo>
                <a:lnTo>
                  <a:pt x="2952" y="3409"/>
                </a:lnTo>
                <a:lnTo>
                  <a:pt x="2950" y="3409"/>
                </a:lnTo>
                <a:lnTo>
                  <a:pt x="2948" y="3409"/>
                </a:lnTo>
                <a:lnTo>
                  <a:pt x="2947" y="3409"/>
                </a:lnTo>
                <a:lnTo>
                  <a:pt x="2945" y="3409"/>
                </a:lnTo>
                <a:lnTo>
                  <a:pt x="2945" y="3411"/>
                </a:lnTo>
                <a:lnTo>
                  <a:pt x="2945" y="3412"/>
                </a:lnTo>
                <a:lnTo>
                  <a:pt x="2943" y="3412"/>
                </a:lnTo>
                <a:lnTo>
                  <a:pt x="2943" y="3414"/>
                </a:lnTo>
                <a:lnTo>
                  <a:pt x="2942" y="3414"/>
                </a:lnTo>
                <a:lnTo>
                  <a:pt x="2942" y="3416"/>
                </a:lnTo>
                <a:lnTo>
                  <a:pt x="2940" y="3416"/>
                </a:lnTo>
                <a:lnTo>
                  <a:pt x="2940" y="3417"/>
                </a:lnTo>
                <a:lnTo>
                  <a:pt x="2938" y="3417"/>
                </a:lnTo>
                <a:lnTo>
                  <a:pt x="2938" y="3419"/>
                </a:lnTo>
                <a:lnTo>
                  <a:pt x="2937" y="3419"/>
                </a:lnTo>
                <a:lnTo>
                  <a:pt x="2937" y="3421"/>
                </a:lnTo>
                <a:lnTo>
                  <a:pt x="2935" y="3421"/>
                </a:lnTo>
                <a:lnTo>
                  <a:pt x="2933" y="3421"/>
                </a:lnTo>
                <a:lnTo>
                  <a:pt x="2933" y="3422"/>
                </a:lnTo>
                <a:lnTo>
                  <a:pt x="2932" y="3422"/>
                </a:lnTo>
                <a:lnTo>
                  <a:pt x="2932" y="3424"/>
                </a:lnTo>
                <a:lnTo>
                  <a:pt x="2930" y="3424"/>
                </a:lnTo>
                <a:lnTo>
                  <a:pt x="2928" y="3424"/>
                </a:lnTo>
                <a:lnTo>
                  <a:pt x="2928" y="3426"/>
                </a:lnTo>
                <a:lnTo>
                  <a:pt x="2928" y="3424"/>
                </a:lnTo>
                <a:lnTo>
                  <a:pt x="2928" y="3426"/>
                </a:lnTo>
                <a:lnTo>
                  <a:pt x="2927" y="3426"/>
                </a:lnTo>
                <a:lnTo>
                  <a:pt x="2925" y="3426"/>
                </a:lnTo>
                <a:lnTo>
                  <a:pt x="2925" y="3427"/>
                </a:lnTo>
                <a:lnTo>
                  <a:pt x="2923" y="3427"/>
                </a:lnTo>
                <a:lnTo>
                  <a:pt x="2922" y="3429"/>
                </a:lnTo>
                <a:lnTo>
                  <a:pt x="2920" y="3429"/>
                </a:lnTo>
                <a:lnTo>
                  <a:pt x="2918" y="3429"/>
                </a:lnTo>
                <a:lnTo>
                  <a:pt x="2917" y="3429"/>
                </a:lnTo>
                <a:lnTo>
                  <a:pt x="2917" y="3431"/>
                </a:lnTo>
                <a:lnTo>
                  <a:pt x="2915" y="3431"/>
                </a:lnTo>
                <a:lnTo>
                  <a:pt x="2915" y="3432"/>
                </a:lnTo>
                <a:lnTo>
                  <a:pt x="2913" y="3434"/>
                </a:lnTo>
                <a:lnTo>
                  <a:pt x="2912" y="3436"/>
                </a:lnTo>
                <a:lnTo>
                  <a:pt x="2910" y="3437"/>
                </a:lnTo>
                <a:lnTo>
                  <a:pt x="2910" y="3436"/>
                </a:lnTo>
                <a:lnTo>
                  <a:pt x="2908" y="3436"/>
                </a:lnTo>
                <a:lnTo>
                  <a:pt x="2910" y="3436"/>
                </a:lnTo>
                <a:lnTo>
                  <a:pt x="2910" y="3437"/>
                </a:lnTo>
                <a:lnTo>
                  <a:pt x="2908" y="3437"/>
                </a:lnTo>
                <a:lnTo>
                  <a:pt x="2906" y="3437"/>
                </a:lnTo>
                <a:lnTo>
                  <a:pt x="2906" y="3439"/>
                </a:lnTo>
                <a:lnTo>
                  <a:pt x="2905" y="3439"/>
                </a:lnTo>
                <a:lnTo>
                  <a:pt x="2903" y="3439"/>
                </a:lnTo>
                <a:lnTo>
                  <a:pt x="2903" y="3441"/>
                </a:lnTo>
                <a:lnTo>
                  <a:pt x="2901" y="3441"/>
                </a:lnTo>
                <a:lnTo>
                  <a:pt x="2900" y="3441"/>
                </a:lnTo>
                <a:lnTo>
                  <a:pt x="2898" y="3441"/>
                </a:lnTo>
                <a:lnTo>
                  <a:pt x="2898" y="3439"/>
                </a:lnTo>
                <a:lnTo>
                  <a:pt x="2896" y="3439"/>
                </a:lnTo>
                <a:lnTo>
                  <a:pt x="2895" y="3437"/>
                </a:lnTo>
                <a:lnTo>
                  <a:pt x="2896" y="3437"/>
                </a:lnTo>
                <a:lnTo>
                  <a:pt x="2895" y="3437"/>
                </a:lnTo>
                <a:lnTo>
                  <a:pt x="2893" y="3437"/>
                </a:lnTo>
                <a:lnTo>
                  <a:pt x="2891" y="3437"/>
                </a:lnTo>
                <a:lnTo>
                  <a:pt x="2891" y="3436"/>
                </a:lnTo>
                <a:lnTo>
                  <a:pt x="2890" y="3436"/>
                </a:lnTo>
                <a:lnTo>
                  <a:pt x="2888" y="3436"/>
                </a:lnTo>
                <a:lnTo>
                  <a:pt x="2886" y="3436"/>
                </a:lnTo>
                <a:lnTo>
                  <a:pt x="2886" y="3434"/>
                </a:lnTo>
                <a:lnTo>
                  <a:pt x="2885" y="3434"/>
                </a:lnTo>
                <a:lnTo>
                  <a:pt x="2883" y="3434"/>
                </a:lnTo>
                <a:lnTo>
                  <a:pt x="2881" y="3434"/>
                </a:lnTo>
                <a:lnTo>
                  <a:pt x="2880" y="3434"/>
                </a:lnTo>
                <a:lnTo>
                  <a:pt x="2880" y="3436"/>
                </a:lnTo>
                <a:lnTo>
                  <a:pt x="2878" y="3436"/>
                </a:lnTo>
                <a:lnTo>
                  <a:pt x="2876" y="3437"/>
                </a:lnTo>
                <a:lnTo>
                  <a:pt x="2875" y="3437"/>
                </a:lnTo>
                <a:lnTo>
                  <a:pt x="2873" y="3439"/>
                </a:lnTo>
                <a:lnTo>
                  <a:pt x="2870" y="3441"/>
                </a:lnTo>
                <a:lnTo>
                  <a:pt x="2871" y="3441"/>
                </a:lnTo>
                <a:lnTo>
                  <a:pt x="2871" y="3439"/>
                </a:lnTo>
                <a:lnTo>
                  <a:pt x="2873" y="3439"/>
                </a:lnTo>
                <a:lnTo>
                  <a:pt x="2875" y="3439"/>
                </a:lnTo>
                <a:lnTo>
                  <a:pt x="2875" y="3437"/>
                </a:lnTo>
                <a:lnTo>
                  <a:pt x="2876" y="3437"/>
                </a:lnTo>
                <a:lnTo>
                  <a:pt x="2876" y="3436"/>
                </a:lnTo>
                <a:lnTo>
                  <a:pt x="2878" y="3436"/>
                </a:lnTo>
                <a:lnTo>
                  <a:pt x="2880" y="3436"/>
                </a:lnTo>
                <a:lnTo>
                  <a:pt x="2880" y="3434"/>
                </a:lnTo>
                <a:lnTo>
                  <a:pt x="2881" y="3434"/>
                </a:lnTo>
                <a:lnTo>
                  <a:pt x="2883" y="3434"/>
                </a:lnTo>
                <a:lnTo>
                  <a:pt x="2883" y="3432"/>
                </a:lnTo>
                <a:lnTo>
                  <a:pt x="2883" y="3434"/>
                </a:lnTo>
                <a:lnTo>
                  <a:pt x="2885" y="3434"/>
                </a:lnTo>
                <a:lnTo>
                  <a:pt x="2886" y="3434"/>
                </a:lnTo>
                <a:lnTo>
                  <a:pt x="2888" y="3434"/>
                </a:lnTo>
                <a:lnTo>
                  <a:pt x="2888" y="3432"/>
                </a:lnTo>
                <a:lnTo>
                  <a:pt x="2888" y="3431"/>
                </a:lnTo>
                <a:lnTo>
                  <a:pt x="2888" y="3429"/>
                </a:lnTo>
                <a:lnTo>
                  <a:pt x="2888" y="3427"/>
                </a:lnTo>
                <a:lnTo>
                  <a:pt x="2888" y="3426"/>
                </a:lnTo>
                <a:lnTo>
                  <a:pt x="2888" y="3424"/>
                </a:lnTo>
                <a:lnTo>
                  <a:pt x="2888" y="3422"/>
                </a:lnTo>
                <a:lnTo>
                  <a:pt x="2890" y="3422"/>
                </a:lnTo>
                <a:lnTo>
                  <a:pt x="2891" y="3422"/>
                </a:lnTo>
                <a:lnTo>
                  <a:pt x="2893" y="3422"/>
                </a:lnTo>
                <a:lnTo>
                  <a:pt x="2895" y="3422"/>
                </a:lnTo>
                <a:lnTo>
                  <a:pt x="2896" y="3422"/>
                </a:lnTo>
                <a:lnTo>
                  <a:pt x="2898" y="3422"/>
                </a:lnTo>
                <a:lnTo>
                  <a:pt x="2898" y="3421"/>
                </a:lnTo>
                <a:lnTo>
                  <a:pt x="2900" y="3421"/>
                </a:lnTo>
                <a:lnTo>
                  <a:pt x="2900" y="3419"/>
                </a:lnTo>
                <a:lnTo>
                  <a:pt x="2900" y="3417"/>
                </a:lnTo>
                <a:lnTo>
                  <a:pt x="2900" y="3416"/>
                </a:lnTo>
                <a:lnTo>
                  <a:pt x="2901" y="3416"/>
                </a:lnTo>
                <a:lnTo>
                  <a:pt x="2900" y="3416"/>
                </a:lnTo>
                <a:lnTo>
                  <a:pt x="2901" y="3416"/>
                </a:lnTo>
                <a:lnTo>
                  <a:pt x="2900" y="3416"/>
                </a:lnTo>
                <a:lnTo>
                  <a:pt x="2900" y="3414"/>
                </a:lnTo>
                <a:lnTo>
                  <a:pt x="2898" y="3414"/>
                </a:lnTo>
                <a:lnTo>
                  <a:pt x="2896" y="3414"/>
                </a:lnTo>
                <a:lnTo>
                  <a:pt x="2896" y="3412"/>
                </a:lnTo>
                <a:lnTo>
                  <a:pt x="2895" y="3412"/>
                </a:lnTo>
                <a:lnTo>
                  <a:pt x="2895" y="3411"/>
                </a:lnTo>
                <a:lnTo>
                  <a:pt x="2893" y="3411"/>
                </a:lnTo>
                <a:lnTo>
                  <a:pt x="2891" y="3411"/>
                </a:lnTo>
                <a:lnTo>
                  <a:pt x="2890" y="3409"/>
                </a:lnTo>
                <a:lnTo>
                  <a:pt x="2888" y="3409"/>
                </a:lnTo>
                <a:lnTo>
                  <a:pt x="2886" y="3409"/>
                </a:lnTo>
                <a:lnTo>
                  <a:pt x="2886" y="3407"/>
                </a:lnTo>
                <a:lnTo>
                  <a:pt x="2885" y="3407"/>
                </a:lnTo>
                <a:lnTo>
                  <a:pt x="2886" y="3407"/>
                </a:lnTo>
                <a:lnTo>
                  <a:pt x="2885" y="3407"/>
                </a:lnTo>
                <a:lnTo>
                  <a:pt x="2886" y="3407"/>
                </a:lnTo>
                <a:lnTo>
                  <a:pt x="2886" y="3406"/>
                </a:lnTo>
                <a:lnTo>
                  <a:pt x="2885" y="3406"/>
                </a:lnTo>
                <a:lnTo>
                  <a:pt x="2885" y="3404"/>
                </a:lnTo>
                <a:lnTo>
                  <a:pt x="2883" y="3404"/>
                </a:lnTo>
                <a:lnTo>
                  <a:pt x="2883" y="3406"/>
                </a:lnTo>
                <a:lnTo>
                  <a:pt x="2885" y="3406"/>
                </a:lnTo>
                <a:lnTo>
                  <a:pt x="2883" y="3406"/>
                </a:lnTo>
                <a:lnTo>
                  <a:pt x="2885" y="3406"/>
                </a:lnTo>
                <a:lnTo>
                  <a:pt x="2885" y="3407"/>
                </a:lnTo>
                <a:lnTo>
                  <a:pt x="2883" y="3406"/>
                </a:lnTo>
                <a:lnTo>
                  <a:pt x="2883" y="3404"/>
                </a:lnTo>
                <a:lnTo>
                  <a:pt x="2881" y="3404"/>
                </a:lnTo>
                <a:lnTo>
                  <a:pt x="2881" y="3402"/>
                </a:lnTo>
                <a:lnTo>
                  <a:pt x="2880" y="3402"/>
                </a:lnTo>
                <a:lnTo>
                  <a:pt x="2880" y="3401"/>
                </a:lnTo>
                <a:lnTo>
                  <a:pt x="2878" y="3401"/>
                </a:lnTo>
                <a:lnTo>
                  <a:pt x="2878" y="3399"/>
                </a:lnTo>
                <a:lnTo>
                  <a:pt x="2878" y="3397"/>
                </a:lnTo>
                <a:lnTo>
                  <a:pt x="2876" y="3397"/>
                </a:lnTo>
                <a:lnTo>
                  <a:pt x="2876" y="3396"/>
                </a:lnTo>
                <a:lnTo>
                  <a:pt x="2878" y="3396"/>
                </a:lnTo>
                <a:lnTo>
                  <a:pt x="2878" y="3394"/>
                </a:lnTo>
                <a:lnTo>
                  <a:pt x="2880" y="3394"/>
                </a:lnTo>
                <a:lnTo>
                  <a:pt x="2880" y="3392"/>
                </a:lnTo>
                <a:lnTo>
                  <a:pt x="2881" y="3392"/>
                </a:lnTo>
                <a:lnTo>
                  <a:pt x="2881" y="3394"/>
                </a:lnTo>
                <a:lnTo>
                  <a:pt x="2881" y="3392"/>
                </a:lnTo>
                <a:lnTo>
                  <a:pt x="2881" y="3394"/>
                </a:lnTo>
                <a:lnTo>
                  <a:pt x="2883" y="3394"/>
                </a:lnTo>
                <a:lnTo>
                  <a:pt x="2885" y="3394"/>
                </a:lnTo>
                <a:lnTo>
                  <a:pt x="2886" y="3394"/>
                </a:lnTo>
                <a:lnTo>
                  <a:pt x="2888" y="3394"/>
                </a:lnTo>
                <a:lnTo>
                  <a:pt x="2890" y="3394"/>
                </a:lnTo>
                <a:lnTo>
                  <a:pt x="2890" y="3396"/>
                </a:lnTo>
                <a:lnTo>
                  <a:pt x="2890" y="3394"/>
                </a:lnTo>
                <a:lnTo>
                  <a:pt x="2891" y="3394"/>
                </a:lnTo>
                <a:lnTo>
                  <a:pt x="2891" y="3396"/>
                </a:lnTo>
                <a:lnTo>
                  <a:pt x="2893" y="3396"/>
                </a:lnTo>
                <a:lnTo>
                  <a:pt x="2895" y="3396"/>
                </a:lnTo>
                <a:lnTo>
                  <a:pt x="2895" y="3394"/>
                </a:lnTo>
                <a:lnTo>
                  <a:pt x="2896" y="3394"/>
                </a:lnTo>
                <a:lnTo>
                  <a:pt x="2898" y="3394"/>
                </a:lnTo>
                <a:lnTo>
                  <a:pt x="2900" y="3394"/>
                </a:lnTo>
                <a:lnTo>
                  <a:pt x="2900" y="3396"/>
                </a:lnTo>
                <a:lnTo>
                  <a:pt x="2901" y="3396"/>
                </a:lnTo>
                <a:lnTo>
                  <a:pt x="2903" y="3396"/>
                </a:lnTo>
                <a:lnTo>
                  <a:pt x="2905" y="3396"/>
                </a:lnTo>
                <a:lnTo>
                  <a:pt x="2906" y="3396"/>
                </a:lnTo>
                <a:lnTo>
                  <a:pt x="2906" y="3394"/>
                </a:lnTo>
                <a:lnTo>
                  <a:pt x="2905" y="3394"/>
                </a:lnTo>
                <a:lnTo>
                  <a:pt x="2905" y="3396"/>
                </a:lnTo>
                <a:lnTo>
                  <a:pt x="2903" y="3396"/>
                </a:lnTo>
                <a:lnTo>
                  <a:pt x="2903" y="3394"/>
                </a:lnTo>
                <a:lnTo>
                  <a:pt x="2903" y="3396"/>
                </a:lnTo>
                <a:lnTo>
                  <a:pt x="2901" y="3396"/>
                </a:lnTo>
                <a:lnTo>
                  <a:pt x="2900" y="3394"/>
                </a:lnTo>
                <a:lnTo>
                  <a:pt x="2900" y="3392"/>
                </a:lnTo>
                <a:lnTo>
                  <a:pt x="2898" y="3392"/>
                </a:lnTo>
                <a:lnTo>
                  <a:pt x="2898" y="3391"/>
                </a:lnTo>
                <a:lnTo>
                  <a:pt x="2898" y="3389"/>
                </a:lnTo>
                <a:lnTo>
                  <a:pt x="2896" y="3389"/>
                </a:lnTo>
                <a:lnTo>
                  <a:pt x="2896" y="3387"/>
                </a:lnTo>
                <a:lnTo>
                  <a:pt x="2896" y="3386"/>
                </a:lnTo>
                <a:lnTo>
                  <a:pt x="2896" y="3384"/>
                </a:lnTo>
                <a:lnTo>
                  <a:pt x="2898" y="3384"/>
                </a:lnTo>
                <a:lnTo>
                  <a:pt x="2900" y="3384"/>
                </a:lnTo>
                <a:lnTo>
                  <a:pt x="2900" y="3386"/>
                </a:lnTo>
                <a:lnTo>
                  <a:pt x="2901" y="3386"/>
                </a:lnTo>
                <a:lnTo>
                  <a:pt x="2901" y="3387"/>
                </a:lnTo>
                <a:lnTo>
                  <a:pt x="2903" y="3387"/>
                </a:lnTo>
                <a:lnTo>
                  <a:pt x="2901" y="3387"/>
                </a:lnTo>
                <a:lnTo>
                  <a:pt x="2901" y="3389"/>
                </a:lnTo>
                <a:lnTo>
                  <a:pt x="2901" y="3387"/>
                </a:lnTo>
                <a:lnTo>
                  <a:pt x="2901" y="3389"/>
                </a:lnTo>
                <a:lnTo>
                  <a:pt x="2900" y="3389"/>
                </a:lnTo>
                <a:lnTo>
                  <a:pt x="2901" y="3389"/>
                </a:lnTo>
                <a:lnTo>
                  <a:pt x="2901" y="3391"/>
                </a:lnTo>
                <a:lnTo>
                  <a:pt x="2903" y="3391"/>
                </a:lnTo>
                <a:lnTo>
                  <a:pt x="2905" y="3391"/>
                </a:lnTo>
                <a:lnTo>
                  <a:pt x="2903" y="3391"/>
                </a:lnTo>
                <a:lnTo>
                  <a:pt x="2905" y="3391"/>
                </a:lnTo>
                <a:lnTo>
                  <a:pt x="2906" y="3391"/>
                </a:lnTo>
                <a:lnTo>
                  <a:pt x="2906" y="3392"/>
                </a:lnTo>
                <a:lnTo>
                  <a:pt x="2906" y="3391"/>
                </a:lnTo>
                <a:lnTo>
                  <a:pt x="2908" y="3391"/>
                </a:lnTo>
                <a:lnTo>
                  <a:pt x="2906" y="3391"/>
                </a:lnTo>
                <a:lnTo>
                  <a:pt x="2908" y="3391"/>
                </a:lnTo>
                <a:lnTo>
                  <a:pt x="2910" y="3392"/>
                </a:lnTo>
                <a:lnTo>
                  <a:pt x="2910" y="3391"/>
                </a:lnTo>
                <a:lnTo>
                  <a:pt x="2910" y="3392"/>
                </a:lnTo>
                <a:lnTo>
                  <a:pt x="2910" y="3391"/>
                </a:lnTo>
                <a:lnTo>
                  <a:pt x="2912" y="3391"/>
                </a:lnTo>
                <a:lnTo>
                  <a:pt x="2913" y="3391"/>
                </a:lnTo>
                <a:lnTo>
                  <a:pt x="2912" y="3391"/>
                </a:lnTo>
                <a:lnTo>
                  <a:pt x="2913" y="3391"/>
                </a:lnTo>
                <a:lnTo>
                  <a:pt x="2915" y="3391"/>
                </a:lnTo>
                <a:lnTo>
                  <a:pt x="2915" y="3389"/>
                </a:lnTo>
                <a:lnTo>
                  <a:pt x="2917" y="3389"/>
                </a:lnTo>
                <a:lnTo>
                  <a:pt x="2918" y="3389"/>
                </a:lnTo>
                <a:lnTo>
                  <a:pt x="2918" y="3391"/>
                </a:lnTo>
                <a:lnTo>
                  <a:pt x="2920" y="3391"/>
                </a:lnTo>
                <a:lnTo>
                  <a:pt x="2920" y="3389"/>
                </a:lnTo>
                <a:lnTo>
                  <a:pt x="2922" y="3389"/>
                </a:lnTo>
                <a:lnTo>
                  <a:pt x="2923" y="3389"/>
                </a:lnTo>
                <a:lnTo>
                  <a:pt x="2923" y="3391"/>
                </a:lnTo>
                <a:lnTo>
                  <a:pt x="2925" y="3391"/>
                </a:lnTo>
                <a:lnTo>
                  <a:pt x="2925" y="3389"/>
                </a:lnTo>
                <a:lnTo>
                  <a:pt x="2927" y="3389"/>
                </a:lnTo>
                <a:lnTo>
                  <a:pt x="2928" y="3389"/>
                </a:lnTo>
                <a:lnTo>
                  <a:pt x="2928" y="3391"/>
                </a:lnTo>
                <a:lnTo>
                  <a:pt x="2930" y="3391"/>
                </a:lnTo>
                <a:lnTo>
                  <a:pt x="2932" y="3391"/>
                </a:lnTo>
                <a:lnTo>
                  <a:pt x="2933" y="3391"/>
                </a:lnTo>
                <a:lnTo>
                  <a:pt x="2935" y="3391"/>
                </a:lnTo>
                <a:lnTo>
                  <a:pt x="2937" y="3391"/>
                </a:lnTo>
                <a:lnTo>
                  <a:pt x="2937" y="3389"/>
                </a:lnTo>
                <a:lnTo>
                  <a:pt x="2938" y="3389"/>
                </a:lnTo>
                <a:lnTo>
                  <a:pt x="2938" y="3391"/>
                </a:lnTo>
                <a:lnTo>
                  <a:pt x="2940" y="3391"/>
                </a:lnTo>
                <a:lnTo>
                  <a:pt x="2942" y="3391"/>
                </a:lnTo>
                <a:lnTo>
                  <a:pt x="2943" y="3391"/>
                </a:lnTo>
                <a:lnTo>
                  <a:pt x="2943" y="3389"/>
                </a:lnTo>
                <a:lnTo>
                  <a:pt x="2945" y="3389"/>
                </a:lnTo>
                <a:lnTo>
                  <a:pt x="2947" y="3389"/>
                </a:lnTo>
                <a:lnTo>
                  <a:pt x="2948" y="3389"/>
                </a:lnTo>
                <a:lnTo>
                  <a:pt x="2948" y="3391"/>
                </a:lnTo>
                <a:lnTo>
                  <a:pt x="2950" y="3391"/>
                </a:lnTo>
                <a:lnTo>
                  <a:pt x="2950" y="3392"/>
                </a:lnTo>
                <a:lnTo>
                  <a:pt x="2950" y="3394"/>
                </a:lnTo>
                <a:lnTo>
                  <a:pt x="2950" y="3392"/>
                </a:lnTo>
                <a:lnTo>
                  <a:pt x="2952" y="3392"/>
                </a:lnTo>
                <a:lnTo>
                  <a:pt x="2953" y="3392"/>
                </a:lnTo>
                <a:lnTo>
                  <a:pt x="2955" y="3392"/>
                </a:lnTo>
                <a:lnTo>
                  <a:pt x="2955" y="3391"/>
                </a:lnTo>
                <a:lnTo>
                  <a:pt x="2953" y="3391"/>
                </a:lnTo>
                <a:lnTo>
                  <a:pt x="2952" y="3391"/>
                </a:lnTo>
                <a:lnTo>
                  <a:pt x="2952" y="3389"/>
                </a:lnTo>
                <a:lnTo>
                  <a:pt x="2950" y="3389"/>
                </a:lnTo>
                <a:lnTo>
                  <a:pt x="2950" y="3387"/>
                </a:lnTo>
                <a:lnTo>
                  <a:pt x="2948" y="3387"/>
                </a:lnTo>
                <a:lnTo>
                  <a:pt x="2947" y="3387"/>
                </a:lnTo>
                <a:lnTo>
                  <a:pt x="2945" y="3387"/>
                </a:lnTo>
                <a:lnTo>
                  <a:pt x="2945" y="3389"/>
                </a:lnTo>
                <a:lnTo>
                  <a:pt x="2943" y="3389"/>
                </a:lnTo>
                <a:lnTo>
                  <a:pt x="2942" y="3389"/>
                </a:lnTo>
                <a:lnTo>
                  <a:pt x="2940" y="3389"/>
                </a:lnTo>
                <a:lnTo>
                  <a:pt x="2938" y="3389"/>
                </a:lnTo>
                <a:lnTo>
                  <a:pt x="2938" y="3387"/>
                </a:lnTo>
                <a:lnTo>
                  <a:pt x="2938" y="3386"/>
                </a:lnTo>
                <a:lnTo>
                  <a:pt x="2938" y="3384"/>
                </a:lnTo>
                <a:lnTo>
                  <a:pt x="2938" y="3382"/>
                </a:lnTo>
                <a:lnTo>
                  <a:pt x="2937" y="3382"/>
                </a:lnTo>
                <a:lnTo>
                  <a:pt x="2938" y="3382"/>
                </a:lnTo>
                <a:lnTo>
                  <a:pt x="2938" y="3381"/>
                </a:lnTo>
                <a:lnTo>
                  <a:pt x="2940" y="3381"/>
                </a:lnTo>
                <a:lnTo>
                  <a:pt x="2940" y="3379"/>
                </a:lnTo>
                <a:lnTo>
                  <a:pt x="2942" y="3379"/>
                </a:lnTo>
                <a:lnTo>
                  <a:pt x="2942" y="3381"/>
                </a:lnTo>
                <a:lnTo>
                  <a:pt x="2940" y="3381"/>
                </a:lnTo>
                <a:lnTo>
                  <a:pt x="2940" y="3382"/>
                </a:lnTo>
                <a:lnTo>
                  <a:pt x="2940" y="3384"/>
                </a:lnTo>
                <a:lnTo>
                  <a:pt x="2940" y="3382"/>
                </a:lnTo>
                <a:lnTo>
                  <a:pt x="2942" y="3382"/>
                </a:lnTo>
                <a:lnTo>
                  <a:pt x="2942" y="3381"/>
                </a:lnTo>
                <a:lnTo>
                  <a:pt x="2943" y="3381"/>
                </a:lnTo>
                <a:lnTo>
                  <a:pt x="2943" y="3379"/>
                </a:lnTo>
                <a:lnTo>
                  <a:pt x="2945" y="3379"/>
                </a:lnTo>
                <a:lnTo>
                  <a:pt x="2945" y="3377"/>
                </a:lnTo>
                <a:lnTo>
                  <a:pt x="2945" y="3376"/>
                </a:lnTo>
                <a:lnTo>
                  <a:pt x="2945" y="3374"/>
                </a:lnTo>
                <a:lnTo>
                  <a:pt x="2945" y="3372"/>
                </a:lnTo>
                <a:lnTo>
                  <a:pt x="2947" y="3372"/>
                </a:lnTo>
                <a:lnTo>
                  <a:pt x="2947" y="3371"/>
                </a:lnTo>
                <a:lnTo>
                  <a:pt x="2948" y="3369"/>
                </a:lnTo>
                <a:lnTo>
                  <a:pt x="2948" y="3367"/>
                </a:lnTo>
                <a:lnTo>
                  <a:pt x="2948" y="3366"/>
                </a:lnTo>
                <a:lnTo>
                  <a:pt x="2950" y="3366"/>
                </a:lnTo>
                <a:lnTo>
                  <a:pt x="2950" y="3364"/>
                </a:lnTo>
                <a:lnTo>
                  <a:pt x="2950" y="3362"/>
                </a:lnTo>
                <a:lnTo>
                  <a:pt x="2948" y="3362"/>
                </a:lnTo>
                <a:lnTo>
                  <a:pt x="2948" y="3361"/>
                </a:lnTo>
                <a:lnTo>
                  <a:pt x="2948" y="3359"/>
                </a:lnTo>
                <a:lnTo>
                  <a:pt x="2950" y="3359"/>
                </a:lnTo>
                <a:lnTo>
                  <a:pt x="2950" y="3357"/>
                </a:lnTo>
                <a:lnTo>
                  <a:pt x="2950" y="3356"/>
                </a:lnTo>
                <a:lnTo>
                  <a:pt x="2952" y="3356"/>
                </a:lnTo>
                <a:lnTo>
                  <a:pt x="2952" y="3354"/>
                </a:lnTo>
                <a:lnTo>
                  <a:pt x="2952" y="3352"/>
                </a:lnTo>
                <a:lnTo>
                  <a:pt x="2952" y="3351"/>
                </a:lnTo>
                <a:lnTo>
                  <a:pt x="2952" y="3349"/>
                </a:lnTo>
                <a:lnTo>
                  <a:pt x="2952" y="3347"/>
                </a:lnTo>
                <a:lnTo>
                  <a:pt x="2950" y="3347"/>
                </a:lnTo>
                <a:lnTo>
                  <a:pt x="2950" y="3346"/>
                </a:lnTo>
                <a:lnTo>
                  <a:pt x="2950" y="3344"/>
                </a:lnTo>
                <a:lnTo>
                  <a:pt x="2948" y="3344"/>
                </a:lnTo>
                <a:lnTo>
                  <a:pt x="2948" y="3342"/>
                </a:lnTo>
                <a:lnTo>
                  <a:pt x="2947" y="3342"/>
                </a:lnTo>
                <a:lnTo>
                  <a:pt x="2947" y="3341"/>
                </a:lnTo>
                <a:lnTo>
                  <a:pt x="2945" y="3341"/>
                </a:lnTo>
                <a:lnTo>
                  <a:pt x="2945" y="3342"/>
                </a:lnTo>
                <a:lnTo>
                  <a:pt x="2947" y="3342"/>
                </a:lnTo>
                <a:lnTo>
                  <a:pt x="2945" y="3342"/>
                </a:lnTo>
                <a:lnTo>
                  <a:pt x="2945" y="3344"/>
                </a:lnTo>
                <a:lnTo>
                  <a:pt x="2947" y="3344"/>
                </a:lnTo>
                <a:lnTo>
                  <a:pt x="2947" y="3346"/>
                </a:lnTo>
                <a:lnTo>
                  <a:pt x="2948" y="3346"/>
                </a:lnTo>
                <a:lnTo>
                  <a:pt x="2948" y="3347"/>
                </a:lnTo>
                <a:lnTo>
                  <a:pt x="2947" y="3347"/>
                </a:lnTo>
                <a:lnTo>
                  <a:pt x="2947" y="3349"/>
                </a:lnTo>
                <a:lnTo>
                  <a:pt x="2948" y="3349"/>
                </a:lnTo>
                <a:lnTo>
                  <a:pt x="2948" y="3351"/>
                </a:lnTo>
                <a:lnTo>
                  <a:pt x="2948" y="3352"/>
                </a:lnTo>
                <a:lnTo>
                  <a:pt x="2948" y="3354"/>
                </a:lnTo>
                <a:lnTo>
                  <a:pt x="2947" y="3354"/>
                </a:lnTo>
                <a:lnTo>
                  <a:pt x="2947" y="3356"/>
                </a:lnTo>
                <a:lnTo>
                  <a:pt x="2947" y="3357"/>
                </a:lnTo>
                <a:lnTo>
                  <a:pt x="2947" y="3359"/>
                </a:lnTo>
                <a:lnTo>
                  <a:pt x="2945" y="3361"/>
                </a:lnTo>
                <a:lnTo>
                  <a:pt x="2947" y="3361"/>
                </a:lnTo>
                <a:lnTo>
                  <a:pt x="2947" y="3362"/>
                </a:lnTo>
                <a:lnTo>
                  <a:pt x="2947" y="3364"/>
                </a:lnTo>
                <a:lnTo>
                  <a:pt x="2947" y="3366"/>
                </a:lnTo>
                <a:lnTo>
                  <a:pt x="2945" y="3366"/>
                </a:lnTo>
                <a:lnTo>
                  <a:pt x="2945" y="3367"/>
                </a:lnTo>
                <a:lnTo>
                  <a:pt x="2945" y="3369"/>
                </a:lnTo>
                <a:lnTo>
                  <a:pt x="2945" y="3371"/>
                </a:lnTo>
                <a:lnTo>
                  <a:pt x="2943" y="3371"/>
                </a:lnTo>
                <a:lnTo>
                  <a:pt x="2942" y="3371"/>
                </a:lnTo>
                <a:lnTo>
                  <a:pt x="2942" y="3372"/>
                </a:lnTo>
                <a:lnTo>
                  <a:pt x="2942" y="3374"/>
                </a:lnTo>
                <a:lnTo>
                  <a:pt x="2942" y="3376"/>
                </a:lnTo>
                <a:lnTo>
                  <a:pt x="2940" y="3376"/>
                </a:lnTo>
                <a:lnTo>
                  <a:pt x="2938" y="3376"/>
                </a:lnTo>
                <a:lnTo>
                  <a:pt x="2938" y="3377"/>
                </a:lnTo>
                <a:lnTo>
                  <a:pt x="2937" y="3377"/>
                </a:lnTo>
                <a:lnTo>
                  <a:pt x="2937" y="3379"/>
                </a:lnTo>
                <a:lnTo>
                  <a:pt x="2935" y="3379"/>
                </a:lnTo>
                <a:lnTo>
                  <a:pt x="2935" y="3381"/>
                </a:lnTo>
                <a:lnTo>
                  <a:pt x="2937" y="3381"/>
                </a:lnTo>
                <a:lnTo>
                  <a:pt x="2937" y="3382"/>
                </a:lnTo>
                <a:lnTo>
                  <a:pt x="2935" y="3382"/>
                </a:lnTo>
                <a:lnTo>
                  <a:pt x="2935" y="3384"/>
                </a:lnTo>
                <a:lnTo>
                  <a:pt x="2935" y="3386"/>
                </a:lnTo>
                <a:lnTo>
                  <a:pt x="2933" y="3386"/>
                </a:lnTo>
                <a:lnTo>
                  <a:pt x="2933" y="3387"/>
                </a:lnTo>
                <a:lnTo>
                  <a:pt x="2932" y="3387"/>
                </a:lnTo>
                <a:lnTo>
                  <a:pt x="2930" y="3387"/>
                </a:lnTo>
                <a:lnTo>
                  <a:pt x="2930" y="3386"/>
                </a:lnTo>
                <a:lnTo>
                  <a:pt x="2928" y="3386"/>
                </a:lnTo>
                <a:lnTo>
                  <a:pt x="2927" y="3386"/>
                </a:lnTo>
                <a:lnTo>
                  <a:pt x="2925" y="3386"/>
                </a:lnTo>
                <a:lnTo>
                  <a:pt x="2925" y="3387"/>
                </a:lnTo>
                <a:lnTo>
                  <a:pt x="2923" y="3387"/>
                </a:lnTo>
                <a:lnTo>
                  <a:pt x="2922" y="3387"/>
                </a:lnTo>
                <a:lnTo>
                  <a:pt x="2922" y="3389"/>
                </a:lnTo>
                <a:lnTo>
                  <a:pt x="2922" y="3387"/>
                </a:lnTo>
                <a:lnTo>
                  <a:pt x="2920" y="3387"/>
                </a:lnTo>
                <a:lnTo>
                  <a:pt x="2920" y="3386"/>
                </a:lnTo>
                <a:lnTo>
                  <a:pt x="2920" y="3387"/>
                </a:lnTo>
                <a:lnTo>
                  <a:pt x="2922" y="3387"/>
                </a:lnTo>
                <a:lnTo>
                  <a:pt x="2920" y="3387"/>
                </a:lnTo>
                <a:lnTo>
                  <a:pt x="2920" y="3389"/>
                </a:lnTo>
                <a:lnTo>
                  <a:pt x="2918" y="3387"/>
                </a:lnTo>
                <a:lnTo>
                  <a:pt x="2918" y="3386"/>
                </a:lnTo>
                <a:lnTo>
                  <a:pt x="2918" y="3387"/>
                </a:lnTo>
                <a:lnTo>
                  <a:pt x="2917" y="3387"/>
                </a:lnTo>
                <a:lnTo>
                  <a:pt x="2915" y="3387"/>
                </a:lnTo>
                <a:lnTo>
                  <a:pt x="2915" y="3386"/>
                </a:lnTo>
                <a:lnTo>
                  <a:pt x="2913" y="3386"/>
                </a:lnTo>
                <a:lnTo>
                  <a:pt x="2912" y="3386"/>
                </a:lnTo>
                <a:lnTo>
                  <a:pt x="2910" y="3386"/>
                </a:lnTo>
                <a:lnTo>
                  <a:pt x="2910" y="3384"/>
                </a:lnTo>
                <a:lnTo>
                  <a:pt x="2908" y="3384"/>
                </a:lnTo>
                <a:lnTo>
                  <a:pt x="2910" y="3384"/>
                </a:lnTo>
                <a:lnTo>
                  <a:pt x="2908" y="3384"/>
                </a:lnTo>
                <a:lnTo>
                  <a:pt x="2906" y="3384"/>
                </a:lnTo>
                <a:lnTo>
                  <a:pt x="2906" y="3382"/>
                </a:lnTo>
                <a:lnTo>
                  <a:pt x="2906" y="3384"/>
                </a:lnTo>
                <a:lnTo>
                  <a:pt x="2905" y="3384"/>
                </a:lnTo>
                <a:lnTo>
                  <a:pt x="2903" y="3384"/>
                </a:lnTo>
                <a:lnTo>
                  <a:pt x="2905" y="3384"/>
                </a:lnTo>
                <a:lnTo>
                  <a:pt x="2905" y="3386"/>
                </a:lnTo>
                <a:lnTo>
                  <a:pt x="2903" y="3386"/>
                </a:lnTo>
                <a:lnTo>
                  <a:pt x="2903" y="3384"/>
                </a:lnTo>
                <a:lnTo>
                  <a:pt x="2901" y="3384"/>
                </a:lnTo>
                <a:lnTo>
                  <a:pt x="2901" y="3382"/>
                </a:lnTo>
                <a:lnTo>
                  <a:pt x="2900" y="3382"/>
                </a:lnTo>
                <a:lnTo>
                  <a:pt x="2901" y="3382"/>
                </a:lnTo>
                <a:lnTo>
                  <a:pt x="2900" y="3382"/>
                </a:lnTo>
                <a:lnTo>
                  <a:pt x="2900" y="3381"/>
                </a:lnTo>
                <a:lnTo>
                  <a:pt x="2900" y="3382"/>
                </a:lnTo>
                <a:lnTo>
                  <a:pt x="2898" y="3382"/>
                </a:lnTo>
                <a:lnTo>
                  <a:pt x="2898" y="3381"/>
                </a:lnTo>
                <a:lnTo>
                  <a:pt x="2896" y="3381"/>
                </a:lnTo>
                <a:lnTo>
                  <a:pt x="2895" y="3381"/>
                </a:lnTo>
                <a:lnTo>
                  <a:pt x="2893" y="3381"/>
                </a:lnTo>
                <a:lnTo>
                  <a:pt x="2893" y="3379"/>
                </a:lnTo>
                <a:lnTo>
                  <a:pt x="2891" y="3379"/>
                </a:lnTo>
                <a:lnTo>
                  <a:pt x="2891" y="3377"/>
                </a:lnTo>
                <a:lnTo>
                  <a:pt x="2890" y="3377"/>
                </a:lnTo>
                <a:lnTo>
                  <a:pt x="2888" y="3377"/>
                </a:lnTo>
                <a:lnTo>
                  <a:pt x="2888" y="3376"/>
                </a:lnTo>
                <a:lnTo>
                  <a:pt x="2886" y="3376"/>
                </a:lnTo>
                <a:lnTo>
                  <a:pt x="2886" y="3377"/>
                </a:lnTo>
                <a:lnTo>
                  <a:pt x="2885" y="3377"/>
                </a:lnTo>
                <a:lnTo>
                  <a:pt x="2883" y="3377"/>
                </a:lnTo>
                <a:lnTo>
                  <a:pt x="2883" y="3376"/>
                </a:lnTo>
                <a:lnTo>
                  <a:pt x="2883" y="3377"/>
                </a:lnTo>
                <a:lnTo>
                  <a:pt x="2881" y="3377"/>
                </a:lnTo>
                <a:lnTo>
                  <a:pt x="2880" y="3377"/>
                </a:lnTo>
                <a:lnTo>
                  <a:pt x="2880" y="3376"/>
                </a:lnTo>
                <a:lnTo>
                  <a:pt x="2880" y="3377"/>
                </a:lnTo>
                <a:lnTo>
                  <a:pt x="2878" y="3377"/>
                </a:lnTo>
                <a:lnTo>
                  <a:pt x="2878" y="3379"/>
                </a:lnTo>
                <a:lnTo>
                  <a:pt x="2876" y="3379"/>
                </a:lnTo>
                <a:lnTo>
                  <a:pt x="2876" y="3377"/>
                </a:lnTo>
                <a:lnTo>
                  <a:pt x="2876" y="3376"/>
                </a:lnTo>
                <a:lnTo>
                  <a:pt x="2876" y="3374"/>
                </a:lnTo>
                <a:lnTo>
                  <a:pt x="2875" y="3374"/>
                </a:lnTo>
                <a:lnTo>
                  <a:pt x="2876" y="3374"/>
                </a:lnTo>
                <a:lnTo>
                  <a:pt x="2876" y="3372"/>
                </a:lnTo>
                <a:lnTo>
                  <a:pt x="2875" y="3372"/>
                </a:lnTo>
                <a:lnTo>
                  <a:pt x="2873" y="3372"/>
                </a:lnTo>
                <a:lnTo>
                  <a:pt x="2873" y="3371"/>
                </a:lnTo>
                <a:lnTo>
                  <a:pt x="2873" y="3372"/>
                </a:lnTo>
                <a:lnTo>
                  <a:pt x="2873" y="3371"/>
                </a:lnTo>
                <a:lnTo>
                  <a:pt x="2873" y="3369"/>
                </a:lnTo>
                <a:lnTo>
                  <a:pt x="2873" y="3367"/>
                </a:lnTo>
                <a:lnTo>
                  <a:pt x="2871" y="3367"/>
                </a:lnTo>
                <a:lnTo>
                  <a:pt x="2871" y="3366"/>
                </a:lnTo>
                <a:lnTo>
                  <a:pt x="2873" y="3366"/>
                </a:lnTo>
                <a:lnTo>
                  <a:pt x="2875" y="3366"/>
                </a:lnTo>
                <a:lnTo>
                  <a:pt x="2875" y="3367"/>
                </a:lnTo>
                <a:lnTo>
                  <a:pt x="2875" y="3366"/>
                </a:lnTo>
                <a:lnTo>
                  <a:pt x="2876" y="3366"/>
                </a:lnTo>
                <a:lnTo>
                  <a:pt x="2876" y="3364"/>
                </a:lnTo>
                <a:lnTo>
                  <a:pt x="2878" y="3364"/>
                </a:lnTo>
                <a:lnTo>
                  <a:pt x="2878" y="3362"/>
                </a:lnTo>
                <a:lnTo>
                  <a:pt x="2878" y="3361"/>
                </a:lnTo>
                <a:lnTo>
                  <a:pt x="2880" y="3361"/>
                </a:lnTo>
                <a:lnTo>
                  <a:pt x="2878" y="3361"/>
                </a:lnTo>
                <a:lnTo>
                  <a:pt x="2880" y="3359"/>
                </a:lnTo>
                <a:lnTo>
                  <a:pt x="2880" y="3357"/>
                </a:lnTo>
                <a:lnTo>
                  <a:pt x="2881" y="3357"/>
                </a:lnTo>
                <a:lnTo>
                  <a:pt x="2881" y="3356"/>
                </a:lnTo>
                <a:lnTo>
                  <a:pt x="2881" y="3354"/>
                </a:lnTo>
                <a:lnTo>
                  <a:pt x="2881" y="3352"/>
                </a:lnTo>
                <a:lnTo>
                  <a:pt x="2883" y="3352"/>
                </a:lnTo>
                <a:lnTo>
                  <a:pt x="2881" y="3352"/>
                </a:lnTo>
                <a:lnTo>
                  <a:pt x="2881" y="3351"/>
                </a:lnTo>
                <a:lnTo>
                  <a:pt x="2881" y="3349"/>
                </a:lnTo>
                <a:lnTo>
                  <a:pt x="2881" y="3347"/>
                </a:lnTo>
                <a:lnTo>
                  <a:pt x="2881" y="3346"/>
                </a:lnTo>
                <a:lnTo>
                  <a:pt x="2881" y="3344"/>
                </a:lnTo>
                <a:lnTo>
                  <a:pt x="2881" y="3342"/>
                </a:lnTo>
                <a:lnTo>
                  <a:pt x="2881" y="3341"/>
                </a:lnTo>
                <a:lnTo>
                  <a:pt x="2880" y="3341"/>
                </a:lnTo>
                <a:lnTo>
                  <a:pt x="2880" y="3339"/>
                </a:lnTo>
                <a:lnTo>
                  <a:pt x="2880" y="3337"/>
                </a:lnTo>
                <a:lnTo>
                  <a:pt x="2880" y="3336"/>
                </a:lnTo>
                <a:lnTo>
                  <a:pt x="2880" y="3334"/>
                </a:lnTo>
                <a:lnTo>
                  <a:pt x="2880" y="3332"/>
                </a:lnTo>
                <a:lnTo>
                  <a:pt x="2880" y="3331"/>
                </a:lnTo>
                <a:lnTo>
                  <a:pt x="2878" y="3331"/>
                </a:lnTo>
                <a:lnTo>
                  <a:pt x="2878" y="3329"/>
                </a:lnTo>
                <a:lnTo>
                  <a:pt x="2876" y="3329"/>
                </a:lnTo>
                <a:lnTo>
                  <a:pt x="2876" y="3327"/>
                </a:lnTo>
                <a:lnTo>
                  <a:pt x="2876" y="3326"/>
                </a:lnTo>
                <a:lnTo>
                  <a:pt x="2878" y="3326"/>
                </a:lnTo>
                <a:lnTo>
                  <a:pt x="2878" y="3324"/>
                </a:lnTo>
                <a:lnTo>
                  <a:pt x="2878" y="3322"/>
                </a:lnTo>
                <a:lnTo>
                  <a:pt x="2878" y="3321"/>
                </a:lnTo>
                <a:lnTo>
                  <a:pt x="2880" y="3321"/>
                </a:lnTo>
                <a:lnTo>
                  <a:pt x="2880" y="3319"/>
                </a:lnTo>
                <a:lnTo>
                  <a:pt x="2880" y="3317"/>
                </a:lnTo>
                <a:lnTo>
                  <a:pt x="2881" y="3317"/>
                </a:lnTo>
                <a:lnTo>
                  <a:pt x="2881" y="3316"/>
                </a:lnTo>
                <a:lnTo>
                  <a:pt x="2883" y="3314"/>
                </a:lnTo>
                <a:lnTo>
                  <a:pt x="2883" y="3312"/>
                </a:lnTo>
                <a:lnTo>
                  <a:pt x="2883" y="3311"/>
                </a:lnTo>
                <a:lnTo>
                  <a:pt x="2883" y="3309"/>
                </a:lnTo>
                <a:lnTo>
                  <a:pt x="2883" y="3307"/>
                </a:lnTo>
                <a:lnTo>
                  <a:pt x="2885" y="3307"/>
                </a:lnTo>
                <a:lnTo>
                  <a:pt x="2885" y="3305"/>
                </a:lnTo>
                <a:lnTo>
                  <a:pt x="2883" y="3305"/>
                </a:lnTo>
                <a:lnTo>
                  <a:pt x="2885" y="3305"/>
                </a:lnTo>
                <a:lnTo>
                  <a:pt x="2885" y="3304"/>
                </a:lnTo>
                <a:lnTo>
                  <a:pt x="2885" y="3302"/>
                </a:lnTo>
                <a:lnTo>
                  <a:pt x="2885" y="3300"/>
                </a:lnTo>
                <a:lnTo>
                  <a:pt x="2886" y="3300"/>
                </a:lnTo>
                <a:lnTo>
                  <a:pt x="2886" y="3299"/>
                </a:lnTo>
                <a:lnTo>
                  <a:pt x="2888" y="3297"/>
                </a:lnTo>
                <a:lnTo>
                  <a:pt x="2886" y="3297"/>
                </a:lnTo>
                <a:lnTo>
                  <a:pt x="2886" y="3295"/>
                </a:lnTo>
                <a:lnTo>
                  <a:pt x="2886" y="3294"/>
                </a:lnTo>
                <a:lnTo>
                  <a:pt x="2885" y="3294"/>
                </a:lnTo>
                <a:lnTo>
                  <a:pt x="2885" y="3292"/>
                </a:lnTo>
                <a:lnTo>
                  <a:pt x="2885" y="3290"/>
                </a:lnTo>
                <a:lnTo>
                  <a:pt x="2885" y="3289"/>
                </a:lnTo>
                <a:lnTo>
                  <a:pt x="2885" y="3287"/>
                </a:lnTo>
                <a:lnTo>
                  <a:pt x="2886" y="3289"/>
                </a:lnTo>
                <a:lnTo>
                  <a:pt x="2886" y="3287"/>
                </a:lnTo>
                <a:lnTo>
                  <a:pt x="2888" y="3287"/>
                </a:lnTo>
                <a:lnTo>
                  <a:pt x="2890" y="3287"/>
                </a:lnTo>
                <a:lnTo>
                  <a:pt x="2891" y="3287"/>
                </a:lnTo>
                <a:lnTo>
                  <a:pt x="2893" y="3287"/>
                </a:lnTo>
                <a:lnTo>
                  <a:pt x="2893" y="3285"/>
                </a:lnTo>
                <a:lnTo>
                  <a:pt x="2895" y="3285"/>
                </a:lnTo>
                <a:lnTo>
                  <a:pt x="2895" y="3284"/>
                </a:lnTo>
                <a:lnTo>
                  <a:pt x="2895" y="3282"/>
                </a:lnTo>
                <a:lnTo>
                  <a:pt x="2896" y="3282"/>
                </a:lnTo>
                <a:lnTo>
                  <a:pt x="2896" y="3280"/>
                </a:lnTo>
                <a:lnTo>
                  <a:pt x="2896" y="3279"/>
                </a:lnTo>
                <a:lnTo>
                  <a:pt x="2896" y="3277"/>
                </a:lnTo>
                <a:lnTo>
                  <a:pt x="2896" y="3279"/>
                </a:lnTo>
                <a:lnTo>
                  <a:pt x="2895" y="3279"/>
                </a:lnTo>
                <a:lnTo>
                  <a:pt x="2895" y="3280"/>
                </a:lnTo>
                <a:lnTo>
                  <a:pt x="2895" y="3279"/>
                </a:lnTo>
                <a:lnTo>
                  <a:pt x="2895" y="3280"/>
                </a:lnTo>
                <a:lnTo>
                  <a:pt x="2893" y="3280"/>
                </a:lnTo>
                <a:lnTo>
                  <a:pt x="2893" y="3279"/>
                </a:lnTo>
                <a:lnTo>
                  <a:pt x="2893" y="3277"/>
                </a:lnTo>
                <a:lnTo>
                  <a:pt x="2895" y="3277"/>
                </a:lnTo>
                <a:lnTo>
                  <a:pt x="2895" y="3275"/>
                </a:lnTo>
                <a:lnTo>
                  <a:pt x="2893" y="3275"/>
                </a:lnTo>
                <a:lnTo>
                  <a:pt x="2893" y="3274"/>
                </a:lnTo>
                <a:lnTo>
                  <a:pt x="2895" y="3274"/>
                </a:lnTo>
                <a:lnTo>
                  <a:pt x="2893" y="3274"/>
                </a:lnTo>
                <a:lnTo>
                  <a:pt x="2893" y="3275"/>
                </a:lnTo>
                <a:lnTo>
                  <a:pt x="2893" y="3277"/>
                </a:lnTo>
                <a:lnTo>
                  <a:pt x="2893" y="3279"/>
                </a:lnTo>
                <a:lnTo>
                  <a:pt x="2893" y="3277"/>
                </a:lnTo>
                <a:lnTo>
                  <a:pt x="2891" y="3277"/>
                </a:lnTo>
                <a:lnTo>
                  <a:pt x="2891" y="3279"/>
                </a:lnTo>
                <a:lnTo>
                  <a:pt x="2891" y="3280"/>
                </a:lnTo>
                <a:lnTo>
                  <a:pt x="2890" y="3280"/>
                </a:lnTo>
                <a:lnTo>
                  <a:pt x="2888" y="3280"/>
                </a:lnTo>
                <a:lnTo>
                  <a:pt x="2886" y="3280"/>
                </a:lnTo>
                <a:lnTo>
                  <a:pt x="2886" y="3282"/>
                </a:lnTo>
                <a:lnTo>
                  <a:pt x="2885" y="3282"/>
                </a:lnTo>
                <a:lnTo>
                  <a:pt x="2883" y="3282"/>
                </a:lnTo>
                <a:lnTo>
                  <a:pt x="2883" y="3284"/>
                </a:lnTo>
                <a:lnTo>
                  <a:pt x="2881" y="3284"/>
                </a:lnTo>
                <a:lnTo>
                  <a:pt x="2880" y="3284"/>
                </a:lnTo>
                <a:lnTo>
                  <a:pt x="2880" y="3285"/>
                </a:lnTo>
                <a:lnTo>
                  <a:pt x="2878" y="3285"/>
                </a:lnTo>
                <a:lnTo>
                  <a:pt x="2878" y="3287"/>
                </a:lnTo>
                <a:lnTo>
                  <a:pt x="2878" y="3289"/>
                </a:lnTo>
                <a:lnTo>
                  <a:pt x="2878" y="3290"/>
                </a:lnTo>
                <a:lnTo>
                  <a:pt x="2878" y="3292"/>
                </a:lnTo>
                <a:lnTo>
                  <a:pt x="2878" y="3294"/>
                </a:lnTo>
                <a:lnTo>
                  <a:pt x="2878" y="3295"/>
                </a:lnTo>
                <a:lnTo>
                  <a:pt x="2880" y="3295"/>
                </a:lnTo>
                <a:lnTo>
                  <a:pt x="2880" y="3297"/>
                </a:lnTo>
                <a:lnTo>
                  <a:pt x="2880" y="3299"/>
                </a:lnTo>
                <a:lnTo>
                  <a:pt x="2880" y="3300"/>
                </a:lnTo>
                <a:lnTo>
                  <a:pt x="2878" y="3300"/>
                </a:lnTo>
                <a:lnTo>
                  <a:pt x="2878" y="3302"/>
                </a:lnTo>
                <a:lnTo>
                  <a:pt x="2878" y="3304"/>
                </a:lnTo>
                <a:lnTo>
                  <a:pt x="2876" y="3304"/>
                </a:lnTo>
                <a:lnTo>
                  <a:pt x="2876" y="3305"/>
                </a:lnTo>
                <a:lnTo>
                  <a:pt x="2876" y="3307"/>
                </a:lnTo>
                <a:lnTo>
                  <a:pt x="2875" y="3307"/>
                </a:lnTo>
                <a:lnTo>
                  <a:pt x="2875" y="3309"/>
                </a:lnTo>
                <a:lnTo>
                  <a:pt x="2873" y="3309"/>
                </a:lnTo>
                <a:lnTo>
                  <a:pt x="2871" y="3309"/>
                </a:lnTo>
                <a:lnTo>
                  <a:pt x="2870" y="3309"/>
                </a:lnTo>
                <a:lnTo>
                  <a:pt x="2868" y="3309"/>
                </a:lnTo>
                <a:lnTo>
                  <a:pt x="2866" y="3309"/>
                </a:lnTo>
                <a:lnTo>
                  <a:pt x="2865" y="3309"/>
                </a:lnTo>
                <a:lnTo>
                  <a:pt x="2865" y="3311"/>
                </a:lnTo>
                <a:lnTo>
                  <a:pt x="2865" y="3312"/>
                </a:lnTo>
                <a:lnTo>
                  <a:pt x="2863" y="3312"/>
                </a:lnTo>
                <a:lnTo>
                  <a:pt x="2861" y="3312"/>
                </a:lnTo>
                <a:lnTo>
                  <a:pt x="2861" y="3314"/>
                </a:lnTo>
                <a:lnTo>
                  <a:pt x="2861" y="3316"/>
                </a:lnTo>
                <a:lnTo>
                  <a:pt x="2860" y="3317"/>
                </a:lnTo>
                <a:lnTo>
                  <a:pt x="2860" y="3316"/>
                </a:lnTo>
                <a:lnTo>
                  <a:pt x="2858" y="3316"/>
                </a:lnTo>
                <a:lnTo>
                  <a:pt x="2856" y="3316"/>
                </a:lnTo>
                <a:lnTo>
                  <a:pt x="2856" y="3314"/>
                </a:lnTo>
                <a:lnTo>
                  <a:pt x="2855" y="3314"/>
                </a:lnTo>
                <a:lnTo>
                  <a:pt x="2853" y="3316"/>
                </a:lnTo>
                <a:lnTo>
                  <a:pt x="2853" y="3317"/>
                </a:lnTo>
                <a:lnTo>
                  <a:pt x="2851" y="3317"/>
                </a:lnTo>
                <a:lnTo>
                  <a:pt x="2850" y="3317"/>
                </a:lnTo>
                <a:lnTo>
                  <a:pt x="2850" y="3319"/>
                </a:lnTo>
                <a:lnTo>
                  <a:pt x="2848" y="3319"/>
                </a:lnTo>
                <a:lnTo>
                  <a:pt x="2846" y="3319"/>
                </a:lnTo>
                <a:lnTo>
                  <a:pt x="2846" y="3321"/>
                </a:lnTo>
                <a:lnTo>
                  <a:pt x="2845" y="3321"/>
                </a:lnTo>
                <a:lnTo>
                  <a:pt x="2843" y="3321"/>
                </a:lnTo>
                <a:lnTo>
                  <a:pt x="2843" y="3322"/>
                </a:lnTo>
                <a:lnTo>
                  <a:pt x="2841" y="3322"/>
                </a:lnTo>
                <a:lnTo>
                  <a:pt x="2841" y="3324"/>
                </a:lnTo>
                <a:lnTo>
                  <a:pt x="2841" y="3322"/>
                </a:lnTo>
                <a:lnTo>
                  <a:pt x="2840" y="3322"/>
                </a:lnTo>
                <a:lnTo>
                  <a:pt x="2840" y="3324"/>
                </a:lnTo>
                <a:lnTo>
                  <a:pt x="2838" y="3324"/>
                </a:lnTo>
                <a:lnTo>
                  <a:pt x="2838" y="3326"/>
                </a:lnTo>
                <a:lnTo>
                  <a:pt x="2836" y="3326"/>
                </a:lnTo>
                <a:lnTo>
                  <a:pt x="2836" y="3327"/>
                </a:lnTo>
                <a:lnTo>
                  <a:pt x="2836" y="3326"/>
                </a:lnTo>
                <a:lnTo>
                  <a:pt x="2835" y="3326"/>
                </a:lnTo>
                <a:lnTo>
                  <a:pt x="2835" y="3327"/>
                </a:lnTo>
                <a:lnTo>
                  <a:pt x="2835" y="3329"/>
                </a:lnTo>
                <a:lnTo>
                  <a:pt x="2835" y="3331"/>
                </a:lnTo>
                <a:lnTo>
                  <a:pt x="2835" y="3332"/>
                </a:lnTo>
                <a:lnTo>
                  <a:pt x="2836" y="3332"/>
                </a:lnTo>
                <a:lnTo>
                  <a:pt x="2836" y="3334"/>
                </a:lnTo>
                <a:lnTo>
                  <a:pt x="2838" y="3334"/>
                </a:lnTo>
                <a:lnTo>
                  <a:pt x="2838" y="3336"/>
                </a:lnTo>
                <a:lnTo>
                  <a:pt x="2840" y="3336"/>
                </a:lnTo>
                <a:lnTo>
                  <a:pt x="2838" y="3336"/>
                </a:lnTo>
                <a:lnTo>
                  <a:pt x="2838" y="3337"/>
                </a:lnTo>
                <a:lnTo>
                  <a:pt x="2836" y="3337"/>
                </a:lnTo>
                <a:lnTo>
                  <a:pt x="2836" y="3339"/>
                </a:lnTo>
                <a:lnTo>
                  <a:pt x="2838" y="3339"/>
                </a:lnTo>
                <a:lnTo>
                  <a:pt x="2838" y="3341"/>
                </a:lnTo>
                <a:lnTo>
                  <a:pt x="2836" y="3341"/>
                </a:lnTo>
                <a:lnTo>
                  <a:pt x="2838" y="3341"/>
                </a:lnTo>
                <a:lnTo>
                  <a:pt x="2838" y="3342"/>
                </a:lnTo>
                <a:lnTo>
                  <a:pt x="2838" y="3344"/>
                </a:lnTo>
                <a:lnTo>
                  <a:pt x="2840" y="3344"/>
                </a:lnTo>
                <a:lnTo>
                  <a:pt x="2840" y="3346"/>
                </a:lnTo>
                <a:lnTo>
                  <a:pt x="2840" y="3347"/>
                </a:lnTo>
                <a:lnTo>
                  <a:pt x="2840" y="3349"/>
                </a:lnTo>
                <a:lnTo>
                  <a:pt x="2838" y="3349"/>
                </a:lnTo>
                <a:lnTo>
                  <a:pt x="2838" y="3351"/>
                </a:lnTo>
                <a:lnTo>
                  <a:pt x="2838" y="3352"/>
                </a:lnTo>
                <a:lnTo>
                  <a:pt x="2838" y="3354"/>
                </a:lnTo>
                <a:lnTo>
                  <a:pt x="2836" y="3354"/>
                </a:lnTo>
                <a:lnTo>
                  <a:pt x="2836" y="3356"/>
                </a:lnTo>
                <a:lnTo>
                  <a:pt x="2835" y="3356"/>
                </a:lnTo>
                <a:lnTo>
                  <a:pt x="2835" y="3357"/>
                </a:lnTo>
                <a:lnTo>
                  <a:pt x="2833" y="3359"/>
                </a:lnTo>
                <a:lnTo>
                  <a:pt x="2833" y="3361"/>
                </a:lnTo>
                <a:lnTo>
                  <a:pt x="2835" y="3361"/>
                </a:lnTo>
                <a:lnTo>
                  <a:pt x="2833" y="3361"/>
                </a:lnTo>
                <a:lnTo>
                  <a:pt x="2833" y="3362"/>
                </a:lnTo>
                <a:lnTo>
                  <a:pt x="2831" y="3362"/>
                </a:lnTo>
                <a:lnTo>
                  <a:pt x="2831" y="3364"/>
                </a:lnTo>
                <a:lnTo>
                  <a:pt x="2830" y="3364"/>
                </a:lnTo>
                <a:lnTo>
                  <a:pt x="2828" y="3364"/>
                </a:lnTo>
                <a:lnTo>
                  <a:pt x="2826" y="3364"/>
                </a:lnTo>
                <a:lnTo>
                  <a:pt x="2825" y="3364"/>
                </a:lnTo>
                <a:lnTo>
                  <a:pt x="2825" y="3362"/>
                </a:lnTo>
                <a:lnTo>
                  <a:pt x="2823" y="3362"/>
                </a:lnTo>
                <a:lnTo>
                  <a:pt x="2823" y="3361"/>
                </a:lnTo>
                <a:lnTo>
                  <a:pt x="2821" y="3361"/>
                </a:lnTo>
                <a:lnTo>
                  <a:pt x="2821" y="3359"/>
                </a:lnTo>
                <a:lnTo>
                  <a:pt x="2820" y="3359"/>
                </a:lnTo>
                <a:lnTo>
                  <a:pt x="2818" y="3359"/>
                </a:lnTo>
                <a:lnTo>
                  <a:pt x="2816" y="3359"/>
                </a:lnTo>
                <a:lnTo>
                  <a:pt x="2816" y="3357"/>
                </a:lnTo>
                <a:lnTo>
                  <a:pt x="2815" y="3357"/>
                </a:lnTo>
                <a:lnTo>
                  <a:pt x="2815" y="3356"/>
                </a:lnTo>
                <a:lnTo>
                  <a:pt x="2813" y="3356"/>
                </a:lnTo>
                <a:lnTo>
                  <a:pt x="2811" y="3356"/>
                </a:lnTo>
                <a:lnTo>
                  <a:pt x="2810" y="3356"/>
                </a:lnTo>
                <a:lnTo>
                  <a:pt x="2810" y="3354"/>
                </a:lnTo>
                <a:lnTo>
                  <a:pt x="2808" y="3354"/>
                </a:lnTo>
                <a:lnTo>
                  <a:pt x="2806" y="3354"/>
                </a:lnTo>
                <a:lnTo>
                  <a:pt x="2805" y="3354"/>
                </a:lnTo>
                <a:lnTo>
                  <a:pt x="2805" y="3352"/>
                </a:lnTo>
                <a:lnTo>
                  <a:pt x="2803" y="3352"/>
                </a:lnTo>
                <a:lnTo>
                  <a:pt x="2803" y="3351"/>
                </a:lnTo>
                <a:lnTo>
                  <a:pt x="2801" y="3351"/>
                </a:lnTo>
                <a:lnTo>
                  <a:pt x="2800" y="3351"/>
                </a:lnTo>
                <a:lnTo>
                  <a:pt x="2800" y="3349"/>
                </a:lnTo>
                <a:lnTo>
                  <a:pt x="2798" y="3349"/>
                </a:lnTo>
                <a:lnTo>
                  <a:pt x="2796" y="3349"/>
                </a:lnTo>
                <a:lnTo>
                  <a:pt x="2795" y="3349"/>
                </a:lnTo>
                <a:lnTo>
                  <a:pt x="2793" y="3349"/>
                </a:lnTo>
                <a:lnTo>
                  <a:pt x="2793" y="3347"/>
                </a:lnTo>
                <a:lnTo>
                  <a:pt x="2791" y="3347"/>
                </a:lnTo>
                <a:lnTo>
                  <a:pt x="2791" y="3346"/>
                </a:lnTo>
                <a:lnTo>
                  <a:pt x="2791" y="3344"/>
                </a:lnTo>
                <a:lnTo>
                  <a:pt x="2790" y="3344"/>
                </a:lnTo>
                <a:lnTo>
                  <a:pt x="2790" y="3342"/>
                </a:lnTo>
                <a:lnTo>
                  <a:pt x="2790" y="3341"/>
                </a:lnTo>
                <a:lnTo>
                  <a:pt x="2788" y="3341"/>
                </a:lnTo>
                <a:lnTo>
                  <a:pt x="2786" y="3341"/>
                </a:lnTo>
                <a:lnTo>
                  <a:pt x="2785" y="3341"/>
                </a:lnTo>
                <a:lnTo>
                  <a:pt x="2783" y="3341"/>
                </a:lnTo>
                <a:lnTo>
                  <a:pt x="2781" y="3341"/>
                </a:lnTo>
                <a:lnTo>
                  <a:pt x="2780" y="3341"/>
                </a:lnTo>
                <a:lnTo>
                  <a:pt x="2778" y="3341"/>
                </a:lnTo>
                <a:lnTo>
                  <a:pt x="2776" y="3341"/>
                </a:lnTo>
                <a:lnTo>
                  <a:pt x="2775" y="3341"/>
                </a:lnTo>
                <a:lnTo>
                  <a:pt x="2773" y="3339"/>
                </a:lnTo>
                <a:lnTo>
                  <a:pt x="2773" y="3341"/>
                </a:lnTo>
                <a:lnTo>
                  <a:pt x="2773" y="3339"/>
                </a:lnTo>
                <a:lnTo>
                  <a:pt x="2771" y="3339"/>
                </a:lnTo>
                <a:lnTo>
                  <a:pt x="2770" y="3339"/>
                </a:lnTo>
                <a:lnTo>
                  <a:pt x="2770" y="3337"/>
                </a:lnTo>
                <a:lnTo>
                  <a:pt x="2768" y="3337"/>
                </a:lnTo>
                <a:lnTo>
                  <a:pt x="2768" y="3339"/>
                </a:lnTo>
                <a:lnTo>
                  <a:pt x="2770" y="3339"/>
                </a:lnTo>
                <a:lnTo>
                  <a:pt x="2770" y="3341"/>
                </a:lnTo>
                <a:lnTo>
                  <a:pt x="2768" y="3341"/>
                </a:lnTo>
                <a:lnTo>
                  <a:pt x="2766" y="3341"/>
                </a:lnTo>
                <a:lnTo>
                  <a:pt x="2765" y="3341"/>
                </a:lnTo>
                <a:lnTo>
                  <a:pt x="2765" y="3339"/>
                </a:lnTo>
                <a:lnTo>
                  <a:pt x="2763" y="3339"/>
                </a:lnTo>
                <a:lnTo>
                  <a:pt x="2763" y="3337"/>
                </a:lnTo>
                <a:lnTo>
                  <a:pt x="2761" y="3337"/>
                </a:lnTo>
                <a:lnTo>
                  <a:pt x="2760" y="3337"/>
                </a:lnTo>
                <a:lnTo>
                  <a:pt x="2760" y="3336"/>
                </a:lnTo>
                <a:lnTo>
                  <a:pt x="2760" y="3334"/>
                </a:lnTo>
                <a:lnTo>
                  <a:pt x="2760" y="3332"/>
                </a:lnTo>
                <a:lnTo>
                  <a:pt x="2758" y="3332"/>
                </a:lnTo>
                <a:lnTo>
                  <a:pt x="2760" y="3332"/>
                </a:lnTo>
                <a:lnTo>
                  <a:pt x="2760" y="3331"/>
                </a:lnTo>
                <a:lnTo>
                  <a:pt x="2760" y="3329"/>
                </a:lnTo>
                <a:lnTo>
                  <a:pt x="2758" y="3329"/>
                </a:lnTo>
                <a:lnTo>
                  <a:pt x="2756" y="3329"/>
                </a:lnTo>
                <a:lnTo>
                  <a:pt x="2755" y="3329"/>
                </a:lnTo>
                <a:lnTo>
                  <a:pt x="2753" y="3329"/>
                </a:lnTo>
                <a:lnTo>
                  <a:pt x="2755" y="3329"/>
                </a:lnTo>
                <a:lnTo>
                  <a:pt x="2753" y="3329"/>
                </a:lnTo>
                <a:lnTo>
                  <a:pt x="2753" y="3331"/>
                </a:lnTo>
                <a:lnTo>
                  <a:pt x="2751" y="3331"/>
                </a:lnTo>
                <a:lnTo>
                  <a:pt x="2753" y="3331"/>
                </a:lnTo>
                <a:lnTo>
                  <a:pt x="2751" y="3331"/>
                </a:lnTo>
                <a:lnTo>
                  <a:pt x="2750" y="3331"/>
                </a:lnTo>
                <a:lnTo>
                  <a:pt x="2750" y="3329"/>
                </a:lnTo>
                <a:lnTo>
                  <a:pt x="2748" y="3329"/>
                </a:lnTo>
                <a:lnTo>
                  <a:pt x="2748" y="3327"/>
                </a:lnTo>
                <a:lnTo>
                  <a:pt x="2750" y="3327"/>
                </a:lnTo>
                <a:lnTo>
                  <a:pt x="2750" y="3326"/>
                </a:lnTo>
                <a:lnTo>
                  <a:pt x="2750" y="3324"/>
                </a:lnTo>
                <a:lnTo>
                  <a:pt x="2750" y="3322"/>
                </a:lnTo>
                <a:lnTo>
                  <a:pt x="2748" y="3322"/>
                </a:lnTo>
                <a:lnTo>
                  <a:pt x="2748" y="3321"/>
                </a:lnTo>
                <a:lnTo>
                  <a:pt x="2748" y="3322"/>
                </a:lnTo>
                <a:lnTo>
                  <a:pt x="2750" y="3322"/>
                </a:lnTo>
                <a:lnTo>
                  <a:pt x="2750" y="3324"/>
                </a:lnTo>
                <a:lnTo>
                  <a:pt x="2748" y="3324"/>
                </a:lnTo>
                <a:lnTo>
                  <a:pt x="2748" y="3322"/>
                </a:lnTo>
                <a:lnTo>
                  <a:pt x="2746" y="3322"/>
                </a:lnTo>
                <a:lnTo>
                  <a:pt x="2746" y="3321"/>
                </a:lnTo>
                <a:lnTo>
                  <a:pt x="2746" y="3319"/>
                </a:lnTo>
                <a:lnTo>
                  <a:pt x="2745" y="3319"/>
                </a:lnTo>
                <a:lnTo>
                  <a:pt x="2745" y="3317"/>
                </a:lnTo>
                <a:lnTo>
                  <a:pt x="2743" y="3317"/>
                </a:lnTo>
                <a:lnTo>
                  <a:pt x="2743" y="3316"/>
                </a:lnTo>
                <a:lnTo>
                  <a:pt x="2741" y="3316"/>
                </a:lnTo>
                <a:lnTo>
                  <a:pt x="2741" y="3314"/>
                </a:lnTo>
                <a:lnTo>
                  <a:pt x="2743" y="3314"/>
                </a:lnTo>
                <a:lnTo>
                  <a:pt x="2743" y="3312"/>
                </a:lnTo>
                <a:lnTo>
                  <a:pt x="2741" y="3312"/>
                </a:lnTo>
                <a:lnTo>
                  <a:pt x="2741" y="3311"/>
                </a:lnTo>
                <a:lnTo>
                  <a:pt x="2741" y="3309"/>
                </a:lnTo>
                <a:lnTo>
                  <a:pt x="2740" y="3309"/>
                </a:lnTo>
                <a:lnTo>
                  <a:pt x="2740" y="3307"/>
                </a:lnTo>
                <a:lnTo>
                  <a:pt x="2740" y="3305"/>
                </a:lnTo>
                <a:lnTo>
                  <a:pt x="2740" y="3304"/>
                </a:lnTo>
                <a:lnTo>
                  <a:pt x="2738" y="3304"/>
                </a:lnTo>
                <a:lnTo>
                  <a:pt x="2738" y="3302"/>
                </a:lnTo>
                <a:lnTo>
                  <a:pt x="2738" y="3300"/>
                </a:lnTo>
                <a:lnTo>
                  <a:pt x="2736" y="3300"/>
                </a:lnTo>
                <a:lnTo>
                  <a:pt x="2736" y="3299"/>
                </a:lnTo>
                <a:lnTo>
                  <a:pt x="2735" y="3300"/>
                </a:lnTo>
                <a:lnTo>
                  <a:pt x="2736" y="3300"/>
                </a:lnTo>
                <a:lnTo>
                  <a:pt x="2736" y="3302"/>
                </a:lnTo>
                <a:lnTo>
                  <a:pt x="2735" y="3302"/>
                </a:lnTo>
                <a:lnTo>
                  <a:pt x="2735" y="3304"/>
                </a:lnTo>
                <a:lnTo>
                  <a:pt x="2733" y="3302"/>
                </a:lnTo>
                <a:lnTo>
                  <a:pt x="2733" y="3304"/>
                </a:lnTo>
                <a:lnTo>
                  <a:pt x="2733" y="3302"/>
                </a:lnTo>
                <a:lnTo>
                  <a:pt x="2731" y="3302"/>
                </a:lnTo>
                <a:lnTo>
                  <a:pt x="2731" y="3300"/>
                </a:lnTo>
                <a:lnTo>
                  <a:pt x="2731" y="3299"/>
                </a:lnTo>
                <a:lnTo>
                  <a:pt x="2731" y="3297"/>
                </a:lnTo>
                <a:lnTo>
                  <a:pt x="2731" y="3295"/>
                </a:lnTo>
                <a:lnTo>
                  <a:pt x="2733" y="3295"/>
                </a:lnTo>
                <a:lnTo>
                  <a:pt x="2733" y="3297"/>
                </a:lnTo>
                <a:lnTo>
                  <a:pt x="2733" y="3295"/>
                </a:lnTo>
                <a:lnTo>
                  <a:pt x="2735" y="3295"/>
                </a:lnTo>
                <a:lnTo>
                  <a:pt x="2736" y="3295"/>
                </a:lnTo>
                <a:lnTo>
                  <a:pt x="2736" y="3297"/>
                </a:lnTo>
                <a:lnTo>
                  <a:pt x="2735" y="3297"/>
                </a:lnTo>
                <a:lnTo>
                  <a:pt x="2735" y="3299"/>
                </a:lnTo>
                <a:lnTo>
                  <a:pt x="2736" y="3299"/>
                </a:lnTo>
                <a:lnTo>
                  <a:pt x="2736" y="3297"/>
                </a:lnTo>
                <a:lnTo>
                  <a:pt x="2738" y="3297"/>
                </a:lnTo>
                <a:lnTo>
                  <a:pt x="2740" y="3297"/>
                </a:lnTo>
                <a:lnTo>
                  <a:pt x="2740" y="3295"/>
                </a:lnTo>
                <a:lnTo>
                  <a:pt x="2738" y="3295"/>
                </a:lnTo>
                <a:lnTo>
                  <a:pt x="2736" y="3295"/>
                </a:lnTo>
                <a:lnTo>
                  <a:pt x="2736" y="3294"/>
                </a:lnTo>
                <a:lnTo>
                  <a:pt x="2735" y="3294"/>
                </a:lnTo>
                <a:lnTo>
                  <a:pt x="2735" y="3295"/>
                </a:lnTo>
                <a:lnTo>
                  <a:pt x="2735" y="3294"/>
                </a:lnTo>
                <a:lnTo>
                  <a:pt x="2733" y="3294"/>
                </a:lnTo>
                <a:lnTo>
                  <a:pt x="2733" y="3295"/>
                </a:lnTo>
                <a:lnTo>
                  <a:pt x="2731" y="3295"/>
                </a:lnTo>
                <a:lnTo>
                  <a:pt x="2731" y="3294"/>
                </a:lnTo>
                <a:lnTo>
                  <a:pt x="2731" y="3292"/>
                </a:lnTo>
                <a:lnTo>
                  <a:pt x="2730" y="3292"/>
                </a:lnTo>
                <a:lnTo>
                  <a:pt x="2730" y="3294"/>
                </a:lnTo>
                <a:lnTo>
                  <a:pt x="2730" y="3292"/>
                </a:lnTo>
                <a:lnTo>
                  <a:pt x="2730" y="3290"/>
                </a:lnTo>
                <a:lnTo>
                  <a:pt x="2730" y="3289"/>
                </a:lnTo>
                <a:lnTo>
                  <a:pt x="2730" y="3287"/>
                </a:lnTo>
                <a:lnTo>
                  <a:pt x="2730" y="3285"/>
                </a:lnTo>
                <a:lnTo>
                  <a:pt x="2731" y="3284"/>
                </a:lnTo>
                <a:lnTo>
                  <a:pt x="2730" y="3282"/>
                </a:lnTo>
                <a:lnTo>
                  <a:pt x="2731" y="3282"/>
                </a:lnTo>
                <a:lnTo>
                  <a:pt x="2731" y="3280"/>
                </a:lnTo>
                <a:lnTo>
                  <a:pt x="2731" y="3279"/>
                </a:lnTo>
                <a:lnTo>
                  <a:pt x="2730" y="3277"/>
                </a:lnTo>
                <a:lnTo>
                  <a:pt x="2731" y="3277"/>
                </a:lnTo>
                <a:lnTo>
                  <a:pt x="2731" y="3275"/>
                </a:lnTo>
                <a:lnTo>
                  <a:pt x="2733" y="3275"/>
                </a:lnTo>
                <a:lnTo>
                  <a:pt x="2733" y="3274"/>
                </a:lnTo>
                <a:lnTo>
                  <a:pt x="2735" y="3272"/>
                </a:lnTo>
                <a:lnTo>
                  <a:pt x="2735" y="3270"/>
                </a:lnTo>
                <a:lnTo>
                  <a:pt x="2736" y="3270"/>
                </a:lnTo>
                <a:lnTo>
                  <a:pt x="2736" y="3269"/>
                </a:lnTo>
                <a:lnTo>
                  <a:pt x="2736" y="3267"/>
                </a:lnTo>
                <a:lnTo>
                  <a:pt x="2736" y="3265"/>
                </a:lnTo>
                <a:lnTo>
                  <a:pt x="2736" y="3264"/>
                </a:lnTo>
                <a:lnTo>
                  <a:pt x="2738" y="3264"/>
                </a:lnTo>
                <a:lnTo>
                  <a:pt x="2738" y="3262"/>
                </a:lnTo>
                <a:lnTo>
                  <a:pt x="2740" y="3262"/>
                </a:lnTo>
                <a:lnTo>
                  <a:pt x="2740" y="3260"/>
                </a:lnTo>
                <a:lnTo>
                  <a:pt x="2741" y="3260"/>
                </a:lnTo>
                <a:lnTo>
                  <a:pt x="2743" y="3260"/>
                </a:lnTo>
                <a:lnTo>
                  <a:pt x="2745" y="3260"/>
                </a:lnTo>
                <a:lnTo>
                  <a:pt x="2745" y="3259"/>
                </a:lnTo>
                <a:lnTo>
                  <a:pt x="2746" y="3259"/>
                </a:lnTo>
                <a:lnTo>
                  <a:pt x="2746" y="3257"/>
                </a:lnTo>
                <a:lnTo>
                  <a:pt x="2748" y="3257"/>
                </a:lnTo>
                <a:lnTo>
                  <a:pt x="2750" y="3257"/>
                </a:lnTo>
                <a:lnTo>
                  <a:pt x="2751" y="3257"/>
                </a:lnTo>
                <a:lnTo>
                  <a:pt x="2751" y="3259"/>
                </a:lnTo>
                <a:lnTo>
                  <a:pt x="2751" y="3257"/>
                </a:lnTo>
                <a:lnTo>
                  <a:pt x="2751" y="3259"/>
                </a:lnTo>
                <a:lnTo>
                  <a:pt x="2753" y="3259"/>
                </a:lnTo>
                <a:lnTo>
                  <a:pt x="2755" y="3259"/>
                </a:lnTo>
                <a:lnTo>
                  <a:pt x="2755" y="3260"/>
                </a:lnTo>
                <a:lnTo>
                  <a:pt x="2756" y="3260"/>
                </a:lnTo>
                <a:lnTo>
                  <a:pt x="2756" y="3262"/>
                </a:lnTo>
                <a:lnTo>
                  <a:pt x="2758" y="3262"/>
                </a:lnTo>
                <a:lnTo>
                  <a:pt x="2760" y="3262"/>
                </a:lnTo>
                <a:lnTo>
                  <a:pt x="2760" y="3264"/>
                </a:lnTo>
                <a:lnTo>
                  <a:pt x="2761" y="3264"/>
                </a:lnTo>
                <a:lnTo>
                  <a:pt x="2761" y="3265"/>
                </a:lnTo>
                <a:lnTo>
                  <a:pt x="2763" y="3265"/>
                </a:lnTo>
                <a:lnTo>
                  <a:pt x="2761" y="3265"/>
                </a:lnTo>
                <a:lnTo>
                  <a:pt x="2763" y="3265"/>
                </a:lnTo>
                <a:lnTo>
                  <a:pt x="2763" y="3267"/>
                </a:lnTo>
                <a:lnTo>
                  <a:pt x="2763" y="3269"/>
                </a:lnTo>
                <a:lnTo>
                  <a:pt x="2763" y="3270"/>
                </a:lnTo>
                <a:lnTo>
                  <a:pt x="2763" y="3272"/>
                </a:lnTo>
                <a:lnTo>
                  <a:pt x="2763" y="3274"/>
                </a:lnTo>
                <a:lnTo>
                  <a:pt x="2763" y="3275"/>
                </a:lnTo>
                <a:lnTo>
                  <a:pt x="2763" y="3277"/>
                </a:lnTo>
                <a:lnTo>
                  <a:pt x="2765" y="3277"/>
                </a:lnTo>
                <a:lnTo>
                  <a:pt x="2765" y="3279"/>
                </a:lnTo>
                <a:lnTo>
                  <a:pt x="2766" y="3280"/>
                </a:lnTo>
                <a:lnTo>
                  <a:pt x="2766" y="3282"/>
                </a:lnTo>
                <a:lnTo>
                  <a:pt x="2768" y="3282"/>
                </a:lnTo>
                <a:lnTo>
                  <a:pt x="2768" y="3284"/>
                </a:lnTo>
                <a:lnTo>
                  <a:pt x="2768" y="3285"/>
                </a:lnTo>
                <a:lnTo>
                  <a:pt x="2768" y="3287"/>
                </a:lnTo>
                <a:lnTo>
                  <a:pt x="2768" y="3289"/>
                </a:lnTo>
                <a:lnTo>
                  <a:pt x="2770" y="3290"/>
                </a:lnTo>
                <a:lnTo>
                  <a:pt x="2770" y="3292"/>
                </a:lnTo>
                <a:lnTo>
                  <a:pt x="2771" y="3292"/>
                </a:lnTo>
                <a:lnTo>
                  <a:pt x="2771" y="3294"/>
                </a:lnTo>
                <a:lnTo>
                  <a:pt x="2771" y="3295"/>
                </a:lnTo>
                <a:lnTo>
                  <a:pt x="2771" y="3297"/>
                </a:lnTo>
                <a:lnTo>
                  <a:pt x="2771" y="3299"/>
                </a:lnTo>
                <a:lnTo>
                  <a:pt x="2773" y="3299"/>
                </a:lnTo>
                <a:lnTo>
                  <a:pt x="2773" y="3300"/>
                </a:lnTo>
                <a:lnTo>
                  <a:pt x="2775" y="3300"/>
                </a:lnTo>
                <a:lnTo>
                  <a:pt x="2775" y="3302"/>
                </a:lnTo>
                <a:lnTo>
                  <a:pt x="2775" y="3304"/>
                </a:lnTo>
                <a:lnTo>
                  <a:pt x="2776" y="3304"/>
                </a:lnTo>
                <a:lnTo>
                  <a:pt x="2776" y="3305"/>
                </a:lnTo>
                <a:lnTo>
                  <a:pt x="2776" y="3307"/>
                </a:lnTo>
                <a:lnTo>
                  <a:pt x="2776" y="3309"/>
                </a:lnTo>
                <a:lnTo>
                  <a:pt x="2776" y="3311"/>
                </a:lnTo>
                <a:lnTo>
                  <a:pt x="2778" y="3311"/>
                </a:lnTo>
                <a:lnTo>
                  <a:pt x="2776" y="3311"/>
                </a:lnTo>
                <a:lnTo>
                  <a:pt x="2776" y="3312"/>
                </a:lnTo>
                <a:lnTo>
                  <a:pt x="2778" y="3312"/>
                </a:lnTo>
                <a:lnTo>
                  <a:pt x="2778" y="3314"/>
                </a:lnTo>
                <a:lnTo>
                  <a:pt x="2778" y="3316"/>
                </a:lnTo>
                <a:lnTo>
                  <a:pt x="2780" y="3316"/>
                </a:lnTo>
                <a:lnTo>
                  <a:pt x="2780" y="3317"/>
                </a:lnTo>
                <a:lnTo>
                  <a:pt x="2780" y="3319"/>
                </a:lnTo>
                <a:lnTo>
                  <a:pt x="2780" y="3321"/>
                </a:lnTo>
                <a:lnTo>
                  <a:pt x="2780" y="3322"/>
                </a:lnTo>
                <a:lnTo>
                  <a:pt x="2781" y="3322"/>
                </a:lnTo>
                <a:lnTo>
                  <a:pt x="2780" y="3322"/>
                </a:lnTo>
                <a:lnTo>
                  <a:pt x="2780" y="3324"/>
                </a:lnTo>
                <a:lnTo>
                  <a:pt x="2780" y="3326"/>
                </a:lnTo>
                <a:lnTo>
                  <a:pt x="2780" y="3327"/>
                </a:lnTo>
                <a:lnTo>
                  <a:pt x="2780" y="3329"/>
                </a:lnTo>
                <a:lnTo>
                  <a:pt x="2781" y="3329"/>
                </a:lnTo>
                <a:lnTo>
                  <a:pt x="2783" y="3329"/>
                </a:lnTo>
                <a:lnTo>
                  <a:pt x="2783" y="3331"/>
                </a:lnTo>
                <a:lnTo>
                  <a:pt x="2785" y="3331"/>
                </a:lnTo>
                <a:lnTo>
                  <a:pt x="2785" y="3332"/>
                </a:lnTo>
                <a:lnTo>
                  <a:pt x="2785" y="3334"/>
                </a:lnTo>
                <a:lnTo>
                  <a:pt x="2786" y="3334"/>
                </a:lnTo>
                <a:lnTo>
                  <a:pt x="2785" y="3334"/>
                </a:lnTo>
                <a:lnTo>
                  <a:pt x="2785" y="3336"/>
                </a:lnTo>
                <a:lnTo>
                  <a:pt x="2786" y="3336"/>
                </a:lnTo>
                <a:lnTo>
                  <a:pt x="2786" y="3337"/>
                </a:lnTo>
                <a:lnTo>
                  <a:pt x="2788" y="3337"/>
                </a:lnTo>
                <a:lnTo>
                  <a:pt x="2788" y="3336"/>
                </a:lnTo>
                <a:lnTo>
                  <a:pt x="2788" y="3334"/>
                </a:lnTo>
                <a:lnTo>
                  <a:pt x="2788" y="3332"/>
                </a:lnTo>
                <a:lnTo>
                  <a:pt x="2790" y="3332"/>
                </a:lnTo>
                <a:lnTo>
                  <a:pt x="2788" y="3332"/>
                </a:lnTo>
                <a:lnTo>
                  <a:pt x="2790" y="3332"/>
                </a:lnTo>
                <a:lnTo>
                  <a:pt x="2790" y="3331"/>
                </a:lnTo>
                <a:lnTo>
                  <a:pt x="2788" y="3331"/>
                </a:lnTo>
                <a:lnTo>
                  <a:pt x="2786" y="3331"/>
                </a:lnTo>
                <a:lnTo>
                  <a:pt x="2786" y="3329"/>
                </a:lnTo>
                <a:lnTo>
                  <a:pt x="2786" y="3327"/>
                </a:lnTo>
                <a:lnTo>
                  <a:pt x="2786" y="3329"/>
                </a:lnTo>
                <a:lnTo>
                  <a:pt x="2785" y="3327"/>
                </a:lnTo>
                <a:lnTo>
                  <a:pt x="2783" y="3327"/>
                </a:lnTo>
                <a:lnTo>
                  <a:pt x="2783" y="3326"/>
                </a:lnTo>
                <a:lnTo>
                  <a:pt x="2785" y="3326"/>
                </a:lnTo>
                <a:lnTo>
                  <a:pt x="2785" y="3324"/>
                </a:lnTo>
                <a:lnTo>
                  <a:pt x="2785" y="3322"/>
                </a:lnTo>
                <a:lnTo>
                  <a:pt x="2786" y="3322"/>
                </a:lnTo>
                <a:lnTo>
                  <a:pt x="2785" y="3321"/>
                </a:lnTo>
                <a:lnTo>
                  <a:pt x="2786" y="3321"/>
                </a:lnTo>
                <a:lnTo>
                  <a:pt x="2786" y="3319"/>
                </a:lnTo>
                <a:lnTo>
                  <a:pt x="2786" y="3317"/>
                </a:lnTo>
                <a:lnTo>
                  <a:pt x="2785" y="3317"/>
                </a:lnTo>
                <a:lnTo>
                  <a:pt x="2785" y="3316"/>
                </a:lnTo>
                <a:lnTo>
                  <a:pt x="2783" y="3316"/>
                </a:lnTo>
                <a:lnTo>
                  <a:pt x="2783" y="3314"/>
                </a:lnTo>
                <a:lnTo>
                  <a:pt x="2783" y="3312"/>
                </a:lnTo>
                <a:lnTo>
                  <a:pt x="2781" y="3312"/>
                </a:lnTo>
                <a:lnTo>
                  <a:pt x="2783" y="3312"/>
                </a:lnTo>
                <a:lnTo>
                  <a:pt x="2783" y="3311"/>
                </a:lnTo>
                <a:lnTo>
                  <a:pt x="2781" y="3311"/>
                </a:lnTo>
                <a:lnTo>
                  <a:pt x="2781" y="3309"/>
                </a:lnTo>
                <a:lnTo>
                  <a:pt x="2783" y="3309"/>
                </a:lnTo>
                <a:lnTo>
                  <a:pt x="2781" y="3309"/>
                </a:lnTo>
                <a:lnTo>
                  <a:pt x="2781" y="3307"/>
                </a:lnTo>
                <a:lnTo>
                  <a:pt x="2781" y="3305"/>
                </a:lnTo>
                <a:lnTo>
                  <a:pt x="2781" y="3304"/>
                </a:lnTo>
                <a:lnTo>
                  <a:pt x="2781" y="3302"/>
                </a:lnTo>
                <a:lnTo>
                  <a:pt x="2783" y="3302"/>
                </a:lnTo>
                <a:lnTo>
                  <a:pt x="2785" y="3302"/>
                </a:lnTo>
                <a:lnTo>
                  <a:pt x="2785" y="3300"/>
                </a:lnTo>
                <a:lnTo>
                  <a:pt x="2785" y="3299"/>
                </a:lnTo>
                <a:lnTo>
                  <a:pt x="2786" y="3299"/>
                </a:lnTo>
                <a:lnTo>
                  <a:pt x="2788" y="3299"/>
                </a:lnTo>
                <a:lnTo>
                  <a:pt x="2788" y="3297"/>
                </a:lnTo>
                <a:lnTo>
                  <a:pt x="2790" y="3297"/>
                </a:lnTo>
                <a:lnTo>
                  <a:pt x="2791" y="3297"/>
                </a:lnTo>
                <a:lnTo>
                  <a:pt x="2791" y="3295"/>
                </a:lnTo>
                <a:lnTo>
                  <a:pt x="2793" y="3295"/>
                </a:lnTo>
                <a:lnTo>
                  <a:pt x="2793" y="3294"/>
                </a:lnTo>
                <a:lnTo>
                  <a:pt x="2795" y="3294"/>
                </a:lnTo>
                <a:lnTo>
                  <a:pt x="2796" y="3294"/>
                </a:lnTo>
                <a:lnTo>
                  <a:pt x="2796" y="3292"/>
                </a:lnTo>
                <a:lnTo>
                  <a:pt x="2798" y="3292"/>
                </a:lnTo>
                <a:lnTo>
                  <a:pt x="2800" y="3292"/>
                </a:lnTo>
                <a:lnTo>
                  <a:pt x="2801" y="3292"/>
                </a:lnTo>
                <a:lnTo>
                  <a:pt x="2801" y="3294"/>
                </a:lnTo>
                <a:lnTo>
                  <a:pt x="2801" y="3292"/>
                </a:lnTo>
                <a:lnTo>
                  <a:pt x="2803" y="3294"/>
                </a:lnTo>
                <a:lnTo>
                  <a:pt x="2805" y="3294"/>
                </a:lnTo>
                <a:lnTo>
                  <a:pt x="2805" y="3292"/>
                </a:lnTo>
                <a:lnTo>
                  <a:pt x="2806" y="3292"/>
                </a:lnTo>
                <a:lnTo>
                  <a:pt x="2808" y="3292"/>
                </a:lnTo>
                <a:lnTo>
                  <a:pt x="2808" y="3290"/>
                </a:lnTo>
                <a:lnTo>
                  <a:pt x="2810" y="3290"/>
                </a:lnTo>
                <a:lnTo>
                  <a:pt x="2810" y="3289"/>
                </a:lnTo>
                <a:lnTo>
                  <a:pt x="2811" y="3289"/>
                </a:lnTo>
                <a:lnTo>
                  <a:pt x="2813" y="3289"/>
                </a:lnTo>
                <a:lnTo>
                  <a:pt x="2813" y="3287"/>
                </a:lnTo>
                <a:lnTo>
                  <a:pt x="2815" y="3287"/>
                </a:lnTo>
                <a:lnTo>
                  <a:pt x="2816" y="3287"/>
                </a:lnTo>
                <a:lnTo>
                  <a:pt x="2816" y="3285"/>
                </a:lnTo>
                <a:lnTo>
                  <a:pt x="2818" y="3285"/>
                </a:lnTo>
                <a:lnTo>
                  <a:pt x="2818" y="3284"/>
                </a:lnTo>
                <a:lnTo>
                  <a:pt x="2820" y="3284"/>
                </a:lnTo>
                <a:lnTo>
                  <a:pt x="2821" y="3284"/>
                </a:lnTo>
                <a:lnTo>
                  <a:pt x="2823" y="3284"/>
                </a:lnTo>
                <a:lnTo>
                  <a:pt x="2823" y="3282"/>
                </a:lnTo>
                <a:lnTo>
                  <a:pt x="2825" y="3282"/>
                </a:lnTo>
                <a:lnTo>
                  <a:pt x="2823" y="3280"/>
                </a:lnTo>
                <a:lnTo>
                  <a:pt x="2825" y="3280"/>
                </a:lnTo>
                <a:lnTo>
                  <a:pt x="2826" y="3280"/>
                </a:lnTo>
                <a:lnTo>
                  <a:pt x="2826" y="3279"/>
                </a:lnTo>
                <a:lnTo>
                  <a:pt x="2826" y="3277"/>
                </a:lnTo>
                <a:lnTo>
                  <a:pt x="2828" y="3277"/>
                </a:lnTo>
                <a:lnTo>
                  <a:pt x="2828" y="3275"/>
                </a:lnTo>
                <a:lnTo>
                  <a:pt x="2828" y="3274"/>
                </a:lnTo>
                <a:lnTo>
                  <a:pt x="2830" y="3274"/>
                </a:lnTo>
                <a:lnTo>
                  <a:pt x="2828" y="3274"/>
                </a:lnTo>
                <a:lnTo>
                  <a:pt x="2828" y="3272"/>
                </a:lnTo>
                <a:lnTo>
                  <a:pt x="2828" y="3274"/>
                </a:lnTo>
                <a:lnTo>
                  <a:pt x="2828" y="3275"/>
                </a:lnTo>
                <a:lnTo>
                  <a:pt x="2826" y="3275"/>
                </a:lnTo>
                <a:lnTo>
                  <a:pt x="2825" y="3275"/>
                </a:lnTo>
                <a:lnTo>
                  <a:pt x="2825" y="3277"/>
                </a:lnTo>
                <a:lnTo>
                  <a:pt x="2825" y="3279"/>
                </a:lnTo>
                <a:lnTo>
                  <a:pt x="2823" y="3279"/>
                </a:lnTo>
                <a:lnTo>
                  <a:pt x="2823" y="3280"/>
                </a:lnTo>
                <a:lnTo>
                  <a:pt x="2821" y="3280"/>
                </a:lnTo>
                <a:lnTo>
                  <a:pt x="2820" y="3280"/>
                </a:lnTo>
                <a:lnTo>
                  <a:pt x="2821" y="3280"/>
                </a:lnTo>
                <a:lnTo>
                  <a:pt x="2821" y="3282"/>
                </a:lnTo>
                <a:lnTo>
                  <a:pt x="2820" y="3282"/>
                </a:lnTo>
                <a:lnTo>
                  <a:pt x="2818" y="3282"/>
                </a:lnTo>
                <a:lnTo>
                  <a:pt x="2816" y="3282"/>
                </a:lnTo>
                <a:lnTo>
                  <a:pt x="2816" y="3284"/>
                </a:lnTo>
                <a:lnTo>
                  <a:pt x="2815" y="3284"/>
                </a:lnTo>
                <a:lnTo>
                  <a:pt x="2813" y="3284"/>
                </a:lnTo>
                <a:lnTo>
                  <a:pt x="2811" y="3284"/>
                </a:lnTo>
                <a:lnTo>
                  <a:pt x="2811" y="3285"/>
                </a:lnTo>
                <a:lnTo>
                  <a:pt x="2810" y="3285"/>
                </a:lnTo>
                <a:lnTo>
                  <a:pt x="2808" y="3285"/>
                </a:lnTo>
                <a:lnTo>
                  <a:pt x="2806" y="3285"/>
                </a:lnTo>
                <a:lnTo>
                  <a:pt x="2806" y="3287"/>
                </a:lnTo>
                <a:lnTo>
                  <a:pt x="2805" y="3287"/>
                </a:lnTo>
                <a:lnTo>
                  <a:pt x="2805" y="3289"/>
                </a:lnTo>
                <a:lnTo>
                  <a:pt x="2805" y="3290"/>
                </a:lnTo>
                <a:lnTo>
                  <a:pt x="2803" y="3290"/>
                </a:lnTo>
                <a:lnTo>
                  <a:pt x="2803" y="3289"/>
                </a:lnTo>
                <a:lnTo>
                  <a:pt x="2801" y="3289"/>
                </a:lnTo>
                <a:lnTo>
                  <a:pt x="2800" y="3289"/>
                </a:lnTo>
                <a:lnTo>
                  <a:pt x="2798" y="3289"/>
                </a:lnTo>
                <a:lnTo>
                  <a:pt x="2796" y="3289"/>
                </a:lnTo>
                <a:lnTo>
                  <a:pt x="2796" y="3290"/>
                </a:lnTo>
                <a:lnTo>
                  <a:pt x="2795" y="3290"/>
                </a:lnTo>
                <a:lnTo>
                  <a:pt x="2793" y="3290"/>
                </a:lnTo>
                <a:lnTo>
                  <a:pt x="2791" y="3290"/>
                </a:lnTo>
                <a:lnTo>
                  <a:pt x="2790" y="3290"/>
                </a:lnTo>
                <a:lnTo>
                  <a:pt x="2790" y="3292"/>
                </a:lnTo>
                <a:lnTo>
                  <a:pt x="2788" y="3292"/>
                </a:lnTo>
                <a:lnTo>
                  <a:pt x="2786" y="3292"/>
                </a:lnTo>
                <a:lnTo>
                  <a:pt x="2785" y="3292"/>
                </a:lnTo>
                <a:lnTo>
                  <a:pt x="2783" y="3292"/>
                </a:lnTo>
                <a:lnTo>
                  <a:pt x="2783" y="3294"/>
                </a:lnTo>
                <a:lnTo>
                  <a:pt x="2781" y="3294"/>
                </a:lnTo>
                <a:lnTo>
                  <a:pt x="2780" y="3294"/>
                </a:lnTo>
                <a:lnTo>
                  <a:pt x="2780" y="3295"/>
                </a:lnTo>
                <a:lnTo>
                  <a:pt x="2778" y="3295"/>
                </a:lnTo>
                <a:lnTo>
                  <a:pt x="2778" y="3297"/>
                </a:lnTo>
                <a:lnTo>
                  <a:pt x="2778" y="3295"/>
                </a:lnTo>
                <a:lnTo>
                  <a:pt x="2776" y="3295"/>
                </a:lnTo>
                <a:lnTo>
                  <a:pt x="2776" y="3294"/>
                </a:lnTo>
                <a:lnTo>
                  <a:pt x="2775" y="3294"/>
                </a:lnTo>
                <a:lnTo>
                  <a:pt x="2775" y="3292"/>
                </a:lnTo>
                <a:lnTo>
                  <a:pt x="2773" y="3292"/>
                </a:lnTo>
                <a:lnTo>
                  <a:pt x="2773" y="3290"/>
                </a:lnTo>
                <a:lnTo>
                  <a:pt x="2771" y="3290"/>
                </a:lnTo>
                <a:lnTo>
                  <a:pt x="2771" y="3289"/>
                </a:lnTo>
                <a:lnTo>
                  <a:pt x="2771" y="3287"/>
                </a:lnTo>
                <a:lnTo>
                  <a:pt x="2773" y="3285"/>
                </a:lnTo>
                <a:lnTo>
                  <a:pt x="2775" y="3285"/>
                </a:lnTo>
                <a:lnTo>
                  <a:pt x="2775" y="3287"/>
                </a:lnTo>
                <a:lnTo>
                  <a:pt x="2775" y="3289"/>
                </a:lnTo>
                <a:lnTo>
                  <a:pt x="2776" y="3289"/>
                </a:lnTo>
                <a:lnTo>
                  <a:pt x="2776" y="3287"/>
                </a:lnTo>
                <a:lnTo>
                  <a:pt x="2776" y="3285"/>
                </a:lnTo>
                <a:lnTo>
                  <a:pt x="2775" y="3285"/>
                </a:lnTo>
                <a:lnTo>
                  <a:pt x="2775" y="3284"/>
                </a:lnTo>
                <a:lnTo>
                  <a:pt x="2775" y="3282"/>
                </a:lnTo>
                <a:lnTo>
                  <a:pt x="2776" y="3282"/>
                </a:lnTo>
                <a:lnTo>
                  <a:pt x="2778" y="3280"/>
                </a:lnTo>
                <a:lnTo>
                  <a:pt x="2780" y="3280"/>
                </a:lnTo>
                <a:lnTo>
                  <a:pt x="2780" y="3279"/>
                </a:lnTo>
                <a:lnTo>
                  <a:pt x="2781" y="3279"/>
                </a:lnTo>
                <a:lnTo>
                  <a:pt x="2781" y="3277"/>
                </a:lnTo>
                <a:lnTo>
                  <a:pt x="2781" y="3275"/>
                </a:lnTo>
                <a:lnTo>
                  <a:pt x="2783" y="3275"/>
                </a:lnTo>
                <a:lnTo>
                  <a:pt x="2783" y="3274"/>
                </a:lnTo>
                <a:lnTo>
                  <a:pt x="2783" y="3272"/>
                </a:lnTo>
                <a:lnTo>
                  <a:pt x="2785" y="3272"/>
                </a:lnTo>
                <a:lnTo>
                  <a:pt x="2786" y="3272"/>
                </a:lnTo>
                <a:lnTo>
                  <a:pt x="2786" y="3270"/>
                </a:lnTo>
                <a:lnTo>
                  <a:pt x="2788" y="3270"/>
                </a:lnTo>
                <a:lnTo>
                  <a:pt x="2790" y="3270"/>
                </a:lnTo>
                <a:lnTo>
                  <a:pt x="2790" y="3269"/>
                </a:lnTo>
                <a:lnTo>
                  <a:pt x="2791" y="3269"/>
                </a:lnTo>
                <a:lnTo>
                  <a:pt x="2791" y="3267"/>
                </a:lnTo>
                <a:lnTo>
                  <a:pt x="2791" y="3265"/>
                </a:lnTo>
                <a:lnTo>
                  <a:pt x="2793" y="3265"/>
                </a:lnTo>
                <a:lnTo>
                  <a:pt x="2793" y="3264"/>
                </a:lnTo>
                <a:lnTo>
                  <a:pt x="2793" y="3262"/>
                </a:lnTo>
                <a:lnTo>
                  <a:pt x="2793" y="3260"/>
                </a:lnTo>
                <a:lnTo>
                  <a:pt x="2793" y="3259"/>
                </a:lnTo>
                <a:lnTo>
                  <a:pt x="2795" y="3259"/>
                </a:lnTo>
                <a:lnTo>
                  <a:pt x="2795" y="3257"/>
                </a:lnTo>
                <a:lnTo>
                  <a:pt x="2795" y="3255"/>
                </a:lnTo>
                <a:lnTo>
                  <a:pt x="2795" y="3254"/>
                </a:lnTo>
                <a:lnTo>
                  <a:pt x="2793" y="3254"/>
                </a:lnTo>
                <a:lnTo>
                  <a:pt x="2793" y="3252"/>
                </a:lnTo>
                <a:lnTo>
                  <a:pt x="2795" y="3252"/>
                </a:lnTo>
                <a:lnTo>
                  <a:pt x="2795" y="3250"/>
                </a:lnTo>
                <a:lnTo>
                  <a:pt x="2793" y="3250"/>
                </a:lnTo>
                <a:lnTo>
                  <a:pt x="2793" y="3252"/>
                </a:lnTo>
                <a:lnTo>
                  <a:pt x="2793" y="3254"/>
                </a:lnTo>
                <a:lnTo>
                  <a:pt x="2793" y="3255"/>
                </a:lnTo>
                <a:lnTo>
                  <a:pt x="2793" y="3257"/>
                </a:lnTo>
                <a:lnTo>
                  <a:pt x="2793" y="3259"/>
                </a:lnTo>
                <a:lnTo>
                  <a:pt x="2791" y="3259"/>
                </a:lnTo>
                <a:lnTo>
                  <a:pt x="2791" y="3260"/>
                </a:lnTo>
                <a:lnTo>
                  <a:pt x="2791" y="3262"/>
                </a:lnTo>
                <a:lnTo>
                  <a:pt x="2791" y="3264"/>
                </a:lnTo>
                <a:lnTo>
                  <a:pt x="2790" y="3264"/>
                </a:lnTo>
                <a:lnTo>
                  <a:pt x="2791" y="3264"/>
                </a:lnTo>
                <a:lnTo>
                  <a:pt x="2791" y="3265"/>
                </a:lnTo>
                <a:lnTo>
                  <a:pt x="2790" y="3265"/>
                </a:lnTo>
                <a:lnTo>
                  <a:pt x="2790" y="3267"/>
                </a:lnTo>
                <a:lnTo>
                  <a:pt x="2788" y="3267"/>
                </a:lnTo>
                <a:lnTo>
                  <a:pt x="2788" y="3269"/>
                </a:lnTo>
                <a:lnTo>
                  <a:pt x="2786" y="3269"/>
                </a:lnTo>
                <a:lnTo>
                  <a:pt x="2786" y="3270"/>
                </a:lnTo>
                <a:lnTo>
                  <a:pt x="2785" y="3270"/>
                </a:lnTo>
                <a:lnTo>
                  <a:pt x="2785" y="3272"/>
                </a:lnTo>
                <a:lnTo>
                  <a:pt x="2783" y="3272"/>
                </a:lnTo>
                <a:lnTo>
                  <a:pt x="2781" y="3272"/>
                </a:lnTo>
                <a:lnTo>
                  <a:pt x="2781" y="3274"/>
                </a:lnTo>
                <a:lnTo>
                  <a:pt x="2780" y="3274"/>
                </a:lnTo>
                <a:lnTo>
                  <a:pt x="2780" y="3275"/>
                </a:lnTo>
                <a:lnTo>
                  <a:pt x="2780" y="3277"/>
                </a:lnTo>
                <a:lnTo>
                  <a:pt x="2778" y="3277"/>
                </a:lnTo>
                <a:lnTo>
                  <a:pt x="2778" y="3279"/>
                </a:lnTo>
                <a:lnTo>
                  <a:pt x="2776" y="3279"/>
                </a:lnTo>
                <a:lnTo>
                  <a:pt x="2775" y="3279"/>
                </a:lnTo>
                <a:lnTo>
                  <a:pt x="2773" y="3279"/>
                </a:lnTo>
                <a:lnTo>
                  <a:pt x="2771" y="3279"/>
                </a:lnTo>
                <a:lnTo>
                  <a:pt x="2771" y="3277"/>
                </a:lnTo>
                <a:lnTo>
                  <a:pt x="2770" y="3277"/>
                </a:lnTo>
                <a:lnTo>
                  <a:pt x="2770" y="3275"/>
                </a:lnTo>
                <a:lnTo>
                  <a:pt x="2770" y="3274"/>
                </a:lnTo>
                <a:lnTo>
                  <a:pt x="2768" y="3274"/>
                </a:lnTo>
                <a:lnTo>
                  <a:pt x="2768" y="3272"/>
                </a:lnTo>
                <a:lnTo>
                  <a:pt x="2768" y="3270"/>
                </a:lnTo>
                <a:lnTo>
                  <a:pt x="2766" y="3270"/>
                </a:lnTo>
                <a:lnTo>
                  <a:pt x="2766" y="3269"/>
                </a:lnTo>
                <a:lnTo>
                  <a:pt x="2766" y="3267"/>
                </a:lnTo>
                <a:lnTo>
                  <a:pt x="2765" y="3267"/>
                </a:lnTo>
                <a:lnTo>
                  <a:pt x="2765" y="3265"/>
                </a:lnTo>
                <a:lnTo>
                  <a:pt x="2763" y="3265"/>
                </a:lnTo>
                <a:lnTo>
                  <a:pt x="2761" y="3265"/>
                </a:lnTo>
                <a:lnTo>
                  <a:pt x="2761" y="3264"/>
                </a:lnTo>
                <a:lnTo>
                  <a:pt x="2763" y="3264"/>
                </a:lnTo>
                <a:lnTo>
                  <a:pt x="2761" y="3264"/>
                </a:lnTo>
                <a:lnTo>
                  <a:pt x="2761" y="3262"/>
                </a:lnTo>
                <a:lnTo>
                  <a:pt x="2763" y="3262"/>
                </a:lnTo>
                <a:lnTo>
                  <a:pt x="2761" y="3262"/>
                </a:lnTo>
                <a:lnTo>
                  <a:pt x="2761" y="3260"/>
                </a:lnTo>
                <a:lnTo>
                  <a:pt x="2760" y="3260"/>
                </a:lnTo>
                <a:lnTo>
                  <a:pt x="2758" y="3260"/>
                </a:lnTo>
                <a:lnTo>
                  <a:pt x="2758" y="3259"/>
                </a:lnTo>
                <a:lnTo>
                  <a:pt x="2756" y="3259"/>
                </a:lnTo>
                <a:lnTo>
                  <a:pt x="2756" y="3257"/>
                </a:lnTo>
                <a:lnTo>
                  <a:pt x="2755" y="3257"/>
                </a:lnTo>
                <a:lnTo>
                  <a:pt x="2755" y="3255"/>
                </a:lnTo>
                <a:lnTo>
                  <a:pt x="2753" y="3255"/>
                </a:lnTo>
                <a:lnTo>
                  <a:pt x="2753" y="3254"/>
                </a:lnTo>
                <a:lnTo>
                  <a:pt x="2755" y="3252"/>
                </a:lnTo>
                <a:lnTo>
                  <a:pt x="2756" y="3252"/>
                </a:lnTo>
                <a:lnTo>
                  <a:pt x="2758" y="3252"/>
                </a:lnTo>
                <a:lnTo>
                  <a:pt x="2756" y="3250"/>
                </a:lnTo>
                <a:lnTo>
                  <a:pt x="2756" y="3249"/>
                </a:lnTo>
                <a:lnTo>
                  <a:pt x="2756" y="3247"/>
                </a:lnTo>
                <a:lnTo>
                  <a:pt x="2758" y="3247"/>
                </a:lnTo>
                <a:lnTo>
                  <a:pt x="2760" y="3247"/>
                </a:lnTo>
                <a:lnTo>
                  <a:pt x="2760" y="3245"/>
                </a:lnTo>
                <a:lnTo>
                  <a:pt x="2761" y="3245"/>
                </a:lnTo>
                <a:lnTo>
                  <a:pt x="2761" y="3244"/>
                </a:lnTo>
                <a:lnTo>
                  <a:pt x="2761" y="3242"/>
                </a:lnTo>
                <a:lnTo>
                  <a:pt x="2763" y="3242"/>
                </a:lnTo>
                <a:lnTo>
                  <a:pt x="2763" y="3240"/>
                </a:lnTo>
                <a:lnTo>
                  <a:pt x="2763" y="3239"/>
                </a:lnTo>
                <a:lnTo>
                  <a:pt x="2763" y="3237"/>
                </a:lnTo>
                <a:lnTo>
                  <a:pt x="2765" y="3237"/>
                </a:lnTo>
                <a:lnTo>
                  <a:pt x="2765" y="3235"/>
                </a:lnTo>
                <a:lnTo>
                  <a:pt x="2766" y="3235"/>
                </a:lnTo>
                <a:lnTo>
                  <a:pt x="2766" y="3234"/>
                </a:lnTo>
                <a:lnTo>
                  <a:pt x="2765" y="3234"/>
                </a:lnTo>
                <a:lnTo>
                  <a:pt x="2765" y="3232"/>
                </a:lnTo>
                <a:lnTo>
                  <a:pt x="2765" y="3230"/>
                </a:lnTo>
                <a:lnTo>
                  <a:pt x="2765" y="3229"/>
                </a:lnTo>
                <a:lnTo>
                  <a:pt x="2766" y="3229"/>
                </a:lnTo>
                <a:lnTo>
                  <a:pt x="2766" y="3227"/>
                </a:lnTo>
                <a:lnTo>
                  <a:pt x="2766" y="3225"/>
                </a:lnTo>
                <a:lnTo>
                  <a:pt x="2766" y="3224"/>
                </a:lnTo>
                <a:lnTo>
                  <a:pt x="2766" y="3222"/>
                </a:lnTo>
                <a:lnTo>
                  <a:pt x="2765" y="3222"/>
                </a:lnTo>
                <a:lnTo>
                  <a:pt x="2765" y="3220"/>
                </a:lnTo>
                <a:lnTo>
                  <a:pt x="2765" y="3219"/>
                </a:lnTo>
                <a:lnTo>
                  <a:pt x="2763" y="3219"/>
                </a:lnTo>
                <a:lnTo>
                  <a:pt x="2763" y="3217"/>
                </a:lnTo>
                <a:lnTo>
                  <a:pt x="2765" y="3217"/>
                </a:lnTo>
                <a:lnTo>
                  <a:pt x="2765" y="3215"/>
                </a:lnTo>
                <a:lnTo>
                  <a:pt x="2766" y="3215"/>
                </a:lnTo>
                <a:lnTo>
                  <a:pt x="2766" y="3214"/>
                </a:lnTo>
                <a:lnTo>
                  <a:pt x="2766" y="3212"/>
                </a:lnTo>
                <a:lnTo>
                  <a:pt x="2765" y="3212"/>
                </a:lnTo>
                <a:lnTo>
                  <a:pt x="2765" y="3214"/>
                </a:lnTo>
                <a:lnTo>
                  <a:pt x="2763" y="3214"/>
                </a:lnTo>
                <a:lnTo>
                  <a:pt x="2763" y="3215"/>
                </a:lnTo>
                <a:lnTo>
                  <a:pt x="2761" y="3215"/>
                </a:lnTo>
                <a:lnTo>
                  <a:pt x="2760" y="3215"/>
                </a:lnTo>
                <a:lnTo>
                  <a:pt x="2758" y="3215"/>
                </a:lnTo>
                <a:lnTo>
                  <a:pt x="2758" y="3214"/>
                </a:lnTo>
                <a:lnTo>
                  <a:pt x="2756" y="3215"/>
                </a:lnTo>
                <a:lnTo>
                  <a:pt x="2756" y="3214"/>
                </a:lnTo>
                <a:lnTo>
                  <a:pt x="2755" y="3214"/>
                </a:lnTo>
                <a:lnTo>
                  <a:pt x="2753" y="3214"/>
                </a:lnTo>
                <a:lnTo>
                  <a:pt x="2753" y="3212"/>
                </a:lnTo>
                <a:lnTo>
                  <a:pt x="2751" y="3210"/>
                </a:lnTo>
                <a:lnTo>
                  <a:pt x="2751" y="3209"/>
                </a:lnTo>
                <a:lnTo>
                  <a:pt x="2750" y="3209"/>
                </a:lnTo>
                <a:lnTo>
                  <a:pt x="2750" y="3207"/>
                </a:lnTo>
                <a:lnTo>
                  <a:pt x="2748" y="3205"/>
                </a:lnTo>
                <a:lnTo>
                  <a:pt x="2748" y="3204"/>
                </a:lnTo>
                <a:lnTo>
                  <a:pt x="2748" y="3202"/>
                </a:lnTo>
                <a:lnTo>
                  <a:pt x="2746" y="3202"/>
                </a:lnTo>
                <a:lnTo>
                  <a:pt x="2746" y="3200"/>
                </a:lnTo>
                <a:lnTo>
                  <a:pt x="2748" y="3199"/>
                </a:lnTo>
                <a:lnTo>
                  <a:pt x="2746" y="3199"/>
                </a:lnTo>
                <a:lnTo>
                  <a:pt x="2748" y="3199"/>
                </a:lnTo>
                <a:lnTo>
                  <a:pt x="2748" y="3197"/>
                </a:lnTo>
                <a:lnTo>
                  <a:pt x="2748" y="3195"/>
                </a:lnTo>
                <a:lnTo>
                  <a:pt x="2748" y="3194"/>
                </a:lnTo>
                <a:lnTo>
                  <a:pt x="2750" y="3194"/>
                </a:lnTo>
                <a:lnTo>
                  <a:pt x="2750" y="3192"/>
                </a:lnTo>
                <a:lnTo>
                  <a:pt x="2751" y="3192"/>
                </a:lnTo>
                <a:lnTo>
                  <a:pt x="2751" y="3190"/>
                </a:lnTo>
                <a:lnTo>
                  <a:pt x="2753" y="3192"/>
                </a:lnTo>
                <a:lnTo>
                  <a:pt x="2755" y="3192"/>
                </a:lnTo>
                <a:lnTo>
                  <a:pt x="2755" y="3190"/>
                </a:lnTo>
                <a:lnTo>
                  <a:pt x="2756" y="3190"/>
                </a:lnTo>
                <a:lnTo>
                  <a:pt x="2758" y="3190"/>
                </a:lnTo>
                <a:lnTo>
                  <a:pt x="2760" y="3190"/>
                </a:lnTo>
                <a:lnTo>
                  <a:pt x="2760" y="3189"/>
                </a:lnTo>
                <a:lnTo>
                  <a:pt x="2761" y="3189"/>
                </a:lnTo>
                <a:lnTo>
                  <a:pt x="2761" y="3187"/>
                </a:lnTo>
                <a:lnTo>
                  <a:pt x="2763" y="3187"/>
                </a:lnTo>
                <a:lnTo>
                  <a:pt x="2763" y="3185"/>
                </a:lnTo>
                <a:lnTo>
                  <a:pt x="2765" y="3185"/>
                </a:lnTo>
                <a:lnTo>
                  <a:pt x="2765" y="3184"/>
                </a:lnTo>
                <a:lnTo>
                  <a:pt x="2766" y="3184"/>
                </a:lnTo>
                <a:lnTo>
                  <a:pt x="2768" y="3184"/>
                </a:lnTo>
                <a:lnTo>
                  <a:pt x="2768" y="3182"/>
                </a:lnTo>
                <a:lnTo>
                  <a:pt x="2770" y="3182"/>
                </a:lnTo>
                <a:lnTo>
                  <a:pt x="2771" y="3182"/>
                </a:lnTo>
                <a:lnTo>
                  <a:pt x="2773" y="3182"/>
                </a:lnTo>
                <a:lnTo>
                  <a:pt x="2775" y="3182"/>
                </a:lnTo>
                <a:lnTo>
                  <a:pt x="2775" y="3180"/>
                </a:lnTo>
                <a:lnTo>
                  <a:pt x="2776" y="3180"/>
                </a:lnTo>
                <a:lnTo>
                  <a:pt x="2778" y="3180"/>
                </a:lnTo>
                <a:lnTo>
                  <a:pt x="2778" y="3179"/>
                </a:lnTo>
                <a:lnTo>
                  <a:pt x="2780" y="3179"/>
                </a:lnTo>
                <a:lnTo>
                  <a:pt x="2781" y="3177"/>
                </a:lnTo>
                <a:lnTo>
                  <a:pt x="2781" y="3175"/>
                </a:lnTo>
                <a:lnTo>
                  <a:pt x="2780" y="3175"/>
                </a:lnTo>
                <a:lnTo>
                  <a:pt x="2780" y="3174"/>
                </a:lnTo>
                <a:lnTo>
                  <a:pt x="2781" y="3174"/>
                </a:lnTo>
                <a:lnTo>
                  <a:pt x="2781" y="3172"/>
                </a:lnTo>
                <a:lnTo>
                  <a:pt x="2781" y="3170"/>
                </a:lnTo>
                <a:lnTo>
                  <a:pt x="2783" y="3170"/>
                </a:lnTo>
                <a:lnTo>
                  <a:pt x="2785" y="3170"/>
                </a:lnTo>
                <a:lnTo>
                  <a:pt x="2785" y="3169"/>
                </a:lnTo>
                <a:lnTo>
                  <a:pt x="2786" y="3169"/>
                </a:lnTo>
                <a:lnTo>
                  <a:pt x="2786" y="3167"/>
                </a:lnTo>
                <a:lnTo>
                  <a:pt x="2788" y="3167"/>
                </a:lnTo>
                <a:lnTo>
                  <a:pt x="2790" y="3167"/>
                </a:lnTo>
                <a:lnTo>
                  <a:pt x="2790" y="3165"/>
                </a:lnTo>
                <a:lnTo>
                  <a:pt x="2790" y="3164"/>
                </a:lnTo>
                <a:lnTo>
                  <a:pt x="2788" y="3164"/>
                </a:lnTo>
                <a:lnTo>
                  <a:pt x="2786" y="3164"/>
                </a:lnTo>
                <a:lnTo>
                  <a:pt x="2786" y="3162"/>
                </a:lnTo>
                <a:lnTo>
                  <a:pt x="2786" y="3160"/>
                </a:lnTo>
                <a:lnTo>
                  <a:pt x="2785" y="3160"/>
                </a:lnTo>
                <a:lnTo>
                  <a:pt x="2783" y="3160"/>
                </a:lnTo>
                <a:lnTo>
                  <a:pt x="2783" y="3159"/>
                </a:lnTo>
                <a:lnTo>
                  <a:pt x="2781" y="3159"/>
                </a:lnTo>
                <a:lnTo>
                  <a:pt x="2780" y="3159"/>
                </a:lnTo>
                <a:lnTo>
                  <a:pt x="2780" y="3157"/>
                </a:lnTo>
                <a:lnTo>
                  <a:pt x="2780" y="3155"/>
                </a:lnTo>
                <a:lnTo>
                  <a:pt x="2780" y="3154"/>
                </a:lnTo>
                <a:lnTo>
                  <a:pt x="2778" y="3154"/>
                </a:lnTo>
                <a:lnTo>
                  <a:pt x="2778" y="3152"/>
                </a:lnTo>
                <a:lnTo>
                  <a:pt x="2776" y="3152"/>
                </a:lnTo>
                <a:lnTo>
                  <a:pt x="2776" y="3150"/>
                </a:lnTo>
                <a:lnTo>
                  <a:pt x="2775" y="3149"/>
                </a:lnTo>
                <a:lnTo>
                  <a:pt x="2773" y="3149"/>
                </a:lnTo>
                <a:lnTo>
                  <a:pt x="2773" y="3147"/>
                </a:lnTo>
                <a:lnTo>
                  <a:pt x="2771" y="3147"/>
                </a:lnTo>
                <a:lnTo>
                  <a:pt x="2771" y="3145"/>
                </a:lnTo>
                <a:lnTo>
                  <a:pt x="2770" y="3145"/>
                </a:lnTo>
                <a:lnTo>
                  <a:pt x="2770" y="3144"/>
                </a:lnTo>
                <a:lnTo>
                  <a:pt x="2770" y="3145"/>
                </a:lnTo>
                <a:lnTo>
                  <a:pt x="2768" y="3145"/>
                </a:lnTo>
                <a:lnTo>
                  <a:pt x="2768" y="3144"/>
                </a:lnTo>
                <a:lnTo>
                  <a:pt x="2766" y="3144"/>
                </a:lnTo>
                <a:lnTo>
                  <a:pt x="2765" y="3142"/>
                </a:lnTo>
                <a:lnTo>
                  <a:pt x="2763" y="3142"/>
                </a:lnTo>
                <a:lnTo>
                  <a:pt x="2761" y="3142"/>
                </a:lnTo>
                <a:lnTo>
                  <a:pt x="2760" y="3140"/>
                </a:lnTo>
                <a:lnTo>
                  <a:pt x="2758" y="3140"/>
                </a:lnTo>
                <a:lnTo>
                  <a:pt x="2758" y="3139"/>
                </a:lnTo>
                <a:lnTo>
                  <a:pt x="2756" y="3139"/>
                </a:lnTo>
                <a:lnTo>
                  <a:pt x="2755" y="3137"/>
                </a:lnTo>
                <a:lnTo>
                  <a:pt x="2753" y="3137"/>
                </a:lnTo>
                <a:lnTo>
                  <a:pt x="2755" y="3137"/>
                </a:lnTo>
                <a:lnTo>
                  <a:pt x="2753" y="3137"/>
                </a:lnTo>
                <a:lnTo>
                  <a:pt x="2753" y="3135"/>
                </a:lnTo>
                <a:lnTo>
                  <a:pt x="2751" y="3135"/>
                </a:lnTo>
                <a:lnTo>
                  <a:pt x="2750" y="3135"/>
                </a:lnTo>
                <a:lnTo>
                  <a:pt x="2750" y="3134"/>
                </a:lnTo>
                <a:lnTo>
                  <a:pt x="2748" y="3132"/>
                </a:lnTo>
                <a:lnTo>
                  <a:pt x="2746" y="3130"/>
                </a:lnTo>
                <a:lnTo>
                  <a:pt x="2745" y="3132"/>
                </a:lnTo>
                <a:lnTo>
                  <a:pt x="2746" y="3134"/>
                </a:lnTo>
                <a:lnTo>
                  <a:pt x="2746" y="3135"/>
                </a:lnTo>
                <a:lnTo>
                  <a:pt x="2746" y="3137"/>
                </a:lnTo>
                <a:lnTo>
                  <a:pt x="2748" y="3137"/>
                </a:lnTo>
                <a:lnTo>
                  <a:pt x="2748" y="3139"/>
                </a:lnTo>
                <a:lnTo>
                  <a:pt x="2750" y="3139"/>
                </a:lnTo>
                <a:lnTo>
                  <a:pt x="2750" y="3140"/>
                </a:lnTo>
                <a:lnTo>
                  <a:pt x="2751" y="3140"/>
                </a:lnTo>
                <a:lnTo>
                  <a:pt x="2751" y="3142"/>
                </a:lnTo>
                <a:lnTo>
                  <a:pt x="2753" y="3142"/>
                </a:lnTo>
                <a:lnTo>
                  <a:pt x="2753" y="3144"/>
                </a:lnTo>
                <a:lnTo>
                  <a:pt x="2755" y="3144"/>
                </a:lnTo>
                <a:lnTo>
                  <a:pt x="2756" y="3144"/>
                </a:lnTo>
                <a:lnTo>
                  <a:pt x="2756" y="3145"/>
                </a:lnTo>
                <a:lnTo>
                  <a:pt x="2758" y="3145"/>
                </a:lnTo>
                <a:lnTo>
                  <a:pt x="2758" y="3147"/>
                </a:lnTo>
                <a:lnTo>
                  <a:pt x="2760" y="3147"/>
                </a:lnTo>
                <a:lnTo>
                  <a:pt x="2761" y="3147"/>
                </a:lnTo>
                <a:lnTo>
                  <a:pt x="2761" y="3149"/>
                </a:lnTo>
                <a:lnTo>
                  <a:pt x="2763" y="3149"/>
                </a:lnTo>
                <a:lnTo>
                  <a:pt x="2765" y="3149"/>
                </a:lnTo>
                <a:lnTo>
                  <a:pt x="2765" y="3150"/>
                </a:lnTo>
                <a:lnTo>
                  <a:pt x="2766" y="3150"/>
                </a:lnTo>
                <a:lnTo>
                  <a:pt x="2768" y="3152"/>
                </a:lnTo>
                <a:lnTo>
                  <a:pt x="2770" y="3152"/>
                </a:lnTo>
                <a:lnTo>
                  <a:pt x="2770" y="3154"/>
                </a:lnTo>
                <a:lnTo>
                  <a:pt x="2770" y="3155"/>
                </a:lnTo>
                <a:lnTo>
                  <a:pt x="2771" y="3155"/>
                </a:lnTo>
                <a:lnTo>
                  <a:pt x="2771" y="3157"/>
                </a:lnTo>
                <a:lnTo>
                  <a:pt x="2771" y="3159"/>
                </a:lnTo>
                <a:lnTo>
                  <a:pt x="2773" y="3159"/>
                </a:lnTo>
                <a:lnTo>
                  <a:pt x="2773" y="3160"/>
                </a:lnTo>
                <a:lnTo>
                  <a:pt x="2773" y="3162"/>
                </a:lnTo>
                <a:lnTo>
                  <a:pt x="2775" y="3162"/>
                </a:lnTo>
                <a:lnTo>
                  <a:pt x="2776" y="3162"/>
                </a:lnTo>
                <a:lnTo>
                  <a:pt x="2778" y="3162"/>
                </a:lnTo>
                <a:lnTo>
                  <a:pt x="2778" y="3164"/>
                </a:lnTo>
                <a:lnTo>
                  <a:pt x="2778" y="3165"/>
                </a:lnTo>
                <a:lnTo>
                  <a:pt x="2778" y="3167"/>
                </a:lnTo>
                <a:lnTo>
                  <a:pt x="2776" y="3167"/>
                </a:lnTo>
                <a:lnTo>
                  <a:pt x="2775" y="3169"/>
                </a:lnTo>
                <a:lnTo>
                  <a:pt x="2775" y="3170"/>
                </a:lnTo>
                <a:lnTo>
                  <a:pt x="2773" y="3170"/>
                </a:lnTo>
                <a:lnTo>
                  <a:pt x="2773" y="3172"/>
                </a:lnTo>
                <a:lnTo>
                  <a:pt x="2773" y="3174"/>
                </a:lnTo>
                <a:lnTo>
                  <a:pt x="2771" y="3174"/>
                </a:lnTo>
                <a:lnTo>
                  <a:pt x="2771" y="3175"/>
                </a:lnTo>
                <a:lnTo>
                  <a:pt x="2770" y="3175"/>
                </a:lnTo>
                <a:lnTo>
                  <a:pt x="2770" y="3177"/>
                </a:lnTo>
                <a:lnTo>
                  <a:pt x="2768" y="3177"/>
                </a:lnTo>
                <a:lnTo>
                  <a:pt x="2766" y="3177"/>
                </a:lnTo>
                <a:lnTo>
                  <a:pt x="2766" y="3179"/>
                </a:lnTo>
                <a:lnTo>
                  <a:pt x="2765" y="3179"/>
                </a:lnTo>
                <a:lnTo>
                  <a:pt x="2765" y="3180"/>
                </a:lnTo>
                <a:lnTo>
                  <a:pt x="2763" y="3180"/>
                </a:lnTo>
                <a:lnTo>
                  <a:pt x="2761" y="3180"/>
                </a:lnTo>
                <a:lnTo>
                  <a:pt x="2761" y="3182"/>
                </a:lnTo>
                <a:lnTo>
                  <a:pt x="2760" y="3182"/>
                </a:lnTo>
                <a:lnTo>
                  <a:pt x="2758" y="3182"/>
                </a:lnTo>
                <a:lnTo>
                  <a:pt x="2758" y="3184"/>
                </a:lnTo>
                <a:lnTo>
                  <a:pt x="2756" y="3184"/>
                </a:lnTo>
                <a:lnTo>
                  <a:pt x="2756" y="3185"/>
                </a:lnTo>
                <a:lnTo>
                  <a:pt x="2755" y="3185"/>
                </a:lnTo>
                <a:lnTo>
                  <a:pt x="2753" y="3185"/>
                </a:lnTo>
                <a:lnTo>
                  <a:pt x="2751" y="3185"/>
                </a:lnTo>
                <a:lnTo>
                  <a:pt x="2750" y="3185"/>
                </a:lnTo>
                <a:lnTo>
                  <a:pt x="2748" y="3185"/>
                </a:lnTo>
                <a:lnTo>
                  <a:pt x="2748" y="3187"/>
                </a:lnTo>
                <a:lnTo>
                  <a:pt x="2746" y="3187"/>
                </a:lnTo>
                <a:lnTo>
                  <a:pt x="2746" y="3189"/>
                </a:lnTo>
                <a:lnTo>
                  <a:pt x="2746" y="3190"/>
                </a:lnTo>
                <a:lnTo>
                  <a:pt x="2745" y="3190"/>
                </a:lnTo>
                <a:lnTo>
                  <a:pt x="2743" y="3190"/>
                </a:lnTo>
                <a:lnTo>
                  <a:pt x="2743" y="3192"/>
                </a:lnTo>
                <a:lnTo>
                  <a:pt x="2741" y="3192"/>
                </a:lnTo>
                <a:lnTo>
                  <a:pt x="2741" y="3194"/>
                </a:lnTo>
                <a:lnTo>
                  <a:pt x="2741" y="3195"/>
                </a:lnTo>
                <a:lnTo>
                  <a:pt x="2741" y="3197"/>
                </a:lnTo>
                <a:lnTo>
                  <a:pt x="2741" y="3199"/>
                </a:lnTo>
                <a:lnTo>
                  <a:pt x="2741" y="3200"/>
                </a:lnTo>
                <a:lnTo>
                  <a:pt x="2741" y="3202"/>
                </a:lnTo>
                <a:lnTo>
                  <a:pt x="2743" y="3202"/>
                </a:lnTo>
                <a:lnTo>
                  <a:pt x="2743" y="3204"/>
                </a:lnTo>
                <a:lnTo>
                  <a:pt x="2743" y="3205"/>
                </a:lnTo>
                <a:lnTo>
                  <a:pt x="2745" y="3205"/>
                </a:lnTo>
                <a:lnTo>
                  <a:pt x="2745" y="3207"/>
                </a:lnTo>
                <a:lnTo>
                  <a:pt x="2746" y="3209"/>
                </a:lnTo>
                <a:lnTo>
                  <a:pt x="2746" y="3210"/>
                </a:lnTo>
                <a:lnTo>
                  <a:pt x="2746" y="3212"/>
                </a:lnTo>
                <a:lnTo>
                  <a:pt x="2746" y="3214"/>
                </a:lnTo>
                <a:lnTo>
                  <a:pt x="2748" y="3214"/>
                </a:lnTo>
                <a:lnTo>
                  <a:pt x="2748" y="3215"/>
                </a:lnTo>
                <a:lnTo>
                  <a:pt x="2750" y="3215"/>
                </a:lnTo>
                <a:lnTo>
                  <a:pt x="2750" y="3217"/>
                </a:lnTo>
                <a:lnTo>
                  <a:pt x="2750" y="3219"/>
                </a:lnTo>
                <a:lnTo>
                  <a:pt x="2751" y="3219"/>
                </a:lnTo>
                <a:lnTo>
                  <a:pt x="2753" y="3219"/>
                </a:lnTo>
                <a:lnTo>
                  <a:pt x="2753" y="3220"/>
                </a:lnTo>
                <a:lnTo>
                  <a:pt x="2755" y="3220"/>
                </a:lnTo>
                <a:lnTo>
                  <a:pt x="2756" y="3220"/>
                </a:lnTo>
                <a:lnTo>
                  <a:pt x="2756" y="3222"/>
                </a:lnTo>
                <a:lnTo>
                  <a:pt x="2758" y="3222"/>
                </a:lnTo>
                <a:lnTo>
                  <a:pt x="2760" y="3222"/>
                </a:lnTo>
                <a:lnTo>
                  <a:pt x="2760" y="3224"/>
                </a:lnTo>
                <a:lnTo>
                  <a:pt x="2760" y="3225"/>
                </a:lnTo>
                <a:lnTo>
                  <a:pt x="2761" y="3225"/>
                </a:lnTo>
                <a:lnTo>
                  <a:pt x="2760" y="3225"/>
                </a:lnTo>
                <a:lnTo>
                  <a:pt x="2760" y="3227"/>
                </a:lnTo>
                <a:lnTo>
                  <a:pt x="2760" y="3229"/>
                </a:lnTo>
                <a:lnTo>
                  <a:pt x="2758" y="3229"/>
                </a:lnTo>
                <a:lnTo>
                  <a:pt x="2758" y="3230"/>
                </a:lnTo>
                <a:lnTo>
                  <a:pt x="2758" y="3232"/>
                </a:lnTo>
                <a:lnTo>
                  <a:pt x="2758" y="3234"/>
                </a:lnTo>
                <a:lnTo>
                  <a:pt x="2758" y="3235"/>
                </a:lnTo>
                <a:lnTo>
                  <a:pt x="2758" y="3237"/>
                </a:lnTo>
                <a:lnTo>
                  <a:pt x="2756" y="3237"/>
                </a:lnTo>
                <a:lnTo>
                  <a:pt x="2758" y="3237"/>
                </a:lnTo>
                <a:lnTo>
                  <a:pt x="2758" y="3239"/>
                </a:lnTo>
                <a:lnTo>
                  <a:pt x="2756" y="3239"/>
                </a:lnTo>
                <a:lnTo>
                  <a:pt x="2758" y="3239"/>
                </a:lnTo>
                <a:lnTo>
                  <a:pt x="2756" y="3240"/>
                </a:lnTo>
                <a:lnTo>
                  <a:pt x="2755" y="3240"/>
                </a:lnTo>
                <a:lnTo>
                  <a:pt x="2756" y="3239"/>
                </a:lnTo>
                <a:lnTo>
                  <a:pt x="2756" y="3237"/>
                </a:lnTo>
                <a:lnTo>
                  <a:pt x="2755" y="3237"/>
                </a:lnTo>
                <a:lnTo>
                  <a:pt x="2753" y="3237"/>
                </a:lnTo>
                <a:lnTo>
                  <a:pt x="2751" y="3237"/>
                </a:lnTo>
                <a:lnTo>
                  <a:pt x="2751" y="3239"/>
                </a:lnTo>
                <a:lnTo>
                  <a:pt x="2750" y="3240"/>
                </a:lnTo>
                <a:lnTo>
                  <a:pt x="2751" y="3240"/>
                </a:lnTo>
                <a:lnTo>
                  <a:pt x="2751" y="3242"/>
                </a:lnTo>
                <a:lnTo>
                  <a:pt x="2750" y="3242"/>
                </a:lnTo>
                <a:lnTo>
                  <a:pt x="2750" y="3244"/>
                </a:lnTo>
                <a:lnTo>
                  <a:pt x="2750" y="3245"/>
                </a:lnTo>
                <a:lnTo>
                  <a:pt x="2748" y="3245"/>
                </a:lnTo>
                <a:lnTo>
                  <a:pt x="2746" y="3245"/>
                </a:lnTo>
                <a:lnTo>
                  <a:pt x="2745" y="3245"/>
                </a:lnTo>
                <a:lnTo>
                  <a:pt x="2745" y="3244"/>
                </a:lnTo>
                <a:lnTo>
                  <a:pt x="2743" y="3244"/>
                </a:lnTo>
                <a:lnTo>
                  <a:pt x="2741" y="3242"/>
                </a:lnTo>
                <a:lnTo>
                  <a:pt x="2741" y="3240"/>
                </a:lnTo>
                <a:lnTo>
                  <a:pt x="2743" y="3240"/>
                </a:lnTo>
                <a:lnTo>
                  <a:pt x="2743" y="3239"/>
                </a:lnTo>
                <a:lnTo>
                  <a:pt x="2741" y="3239"/>
                </a:lnTo>
                <a:lnTo>
                  <a:pt x="2743" y="3239"/>
                </a:lnTo>
                <a:lnTo>
                  <a:pt x="2743" y="3237"/>
                </a:lnTo>
                <a:lnTo>
                  <a:pt x="2745" y="3237"/>
                </a:lnTo>
                <a:lnTo>
                  <a:pt x="2743" y="3237"/>
                </a:lnTo>
                <a:lnTo>
                  <a:pt x="2743" y="3235"/>
                </a:lnTo>
                <a:lnTo>
                  <a:pt x="2743" y="3234"/>
                </a:lnTo>
                <a:lnTo>
                  <a:pt x="2743" y="3232"/>
                </a:lnTo>
                <a:lnTo>
                  <a:pt x="2741" y="3232"/>
                </a:lnTo>
                <a:lnTo>
                  <a:pt x="2741" y="3230"/>
                </a:lnTo>
                <a:lnTo>
                  <a:pt x="2740" y="3230"/>
                </a:lnTo>
                <a:lnTo>
                  <a:pt x="2740" y="3229"/>
                </a:lnTo>
                <a:lnTo>
                  <a:pt x="2740" y="3227"/>
                </a:lnTo>
                <a:lnTo>
                  <a:pt x="2738" y="3227"/>
                </a:lnTo>
                <a:lnTo>
                  <a:pt x="2736" y="3227"/>
                </a:lnTo>
                <a:lnTo>
                  <a:pt x="2736" y="3225"/>
                </a:lnTo>
                <a:lnTo>
                  <a:pt x="2736" y="3224"/>
                </a:lnTo>
                <a:lnTo>
                  <a:pt x="2738" y="3222"/>
                </a:lnTo>
                <a:lnTo>
                  <a:pt x="2736" y="3222"/>
                </a:lnTo>
                <a:lnTo>
                  <a:pt x="2738" y="3220"/>
                </a:lnTo>
                <a:lnTo>
                  <a:pt x="2738" y="3219"/>
                </a:lnTo>
                <a:lnTo>
                  <a:pt x="2740" y="3219"/>
                </a:lnTo>
                <a:lnTo>
                  <a:pt x="2740" y="3217"/>
                </a:lnTo>
                <a:lnTo>
                  <a:pt x="2740" y="3215"/>
                </a:lnTo>
                <a:lnTo>
                  <a:pt x="2740" y="3214"/>
                </a:lnTo>
                <a:lnTo>
                  <a:pt x="2738" y="3214"/>
                </a:lnTo>
                <a:lnTo>
                  <a:pt x="2738" y="3215"/>
                </a:lnTo>
                <a:lnTo>
                  <a:pt x="2736" y="3215"/>
                </a:lnTo>
                <a:lnTo>
                  <a:pt x="2736" y="3214"/>
                </a:lnTo>
                <a:lnTo>
                  <a:pt x="2736" y="3212"/>
                </a:lnTo>
                <a:lnTo>
                  <a:pt x="2736" y="3210"/>
                </a:lnTo>
                <a:lnTo>
                  <a:pt x="2736" y="3212"/>
                </a:lnTo>
                <a:lnTo>
                  <a:pt x="2735" y="3212"/>
                </a:lnTo>
                <a:lnTo>
                  <a:pt x="2736" y="3212"/>
                </a:lnTo>
                <a:lnTo>
                  <a:pt x="2736" y="3214"/>
                </a:lnTo>
                <a:lnTo>
                  <a:pt x="2735" y="3214"/>
                </a:lnTo>
                <a:lnTo>
                  <a:pt x="2735" y="3215"/>
                </a:lnTo>
                <a:lnTo>
                  <a:pt x="2735" y="3217"/>
                </a:lnTo>
                <a:lnTo>
                  <a:pt x="2733" y="3217"/>
                </a:lnTo>
                <a:lnTo>
                  <a:pt x="2733" y="3219"/>
                </a:lnTo>
                <a:lnTo>
                  <a:pt x="2733" y="3220"/>
                </a:lnTo>
                <a:lnTo>
                  <a:pt x="2733" y="3222"/>
                </a:lnTo>
                <a:lnTo>
                  <a:pt x="2731" y="3222"/>
                </a:lnTo>
                <a:lnTo>
                  <a:pt x="2731" y="3224"/>
                </a:lnTo>
                <a:lnTo>
                  <a:pt x="2731" y="3225"/>
                </a:lnTo>
                <a:lnTo>
                  <a:pt x="2731" y="3227"/>
                </a:lnTo>
                <a:lnTo>
                  <a:pt x="2730" y="3227"/>
                </a:lnTo>
                <a:lnTo>
                  <a:pt x="2728" y="3227"/>
                </a:lnTo>
                <a:lnTo>
                  <a:pt x="2728" y="3229"/>
                </a:lnTo>
                <a:lnTo>
                  <a:pt x="2730" y="3229"/>
                </a:lnTo>
                <a:lnTo>
                  <a:pt x="2731" y="3229"/>
                </a:lnTo>
                <a:lnTo>
                  <a:pt x="2731" y="3230"/>
                </a:lnTo>
                <a:lnTo>
                  <a:pt x="2733" y="3230"/>
                </a:lnTo>
                <a:lnTo>
                  <a:pt x="2733" y="3232"/>
                </a:lnTo>
                <a:lnTo>
                  <a:pt x="2733" y="3234"/>
                </a:lnTo>
                <a:lnTo>
                  <a:pt x="2733" y="3235"/>
                </a:lnTo>
                <a:lnTo>
                  <a:pt x="2735" y="3235"/>
                </a:lnTo>
                <a:lnTo>
                  <a:pt x="2735" y="3237"/>
                </a:lnTo>
                <a:lnTo>
                  <a:pt x="2736" y="3237"/>
                </a:lnTo>
                <a:lnTo>
                  <a:pt x="2735" y="3237"/>
                </a:lnTo>
                <a:lnTo>
                  <a:pt x="2733" y="3237"/>
                </a:lnTo>
                <a:lnTo>
                  <a:pt x="2731" y="3237"/>
                </a:lnTo>
                <a:lnTo>
                  <a:pt x="2730" y="3237"/>
                </a:lnTo>
                <a:lnTo>
                  <a:pt x="2728" y="3237"/>
                </a:lnTo>
                <a:lnTo>
                  <a:pt x="2728" y="3235"/>
                </a:lnTo>
                <a:lnTo>
                  <a:pt x="2726" y="3235"/>
                </a:lnTo>
                <a:lnTo>
                  <a:pt x="2726" y="3237"/>
                </a:lnTo>
                <a:lnTo>
                  <a:pt x="2726" y="3239"/>
                </a:lnTo>
                <a:lnTo>
                  <a:pt x="2726" y="3240"/>
                </a:lnTo>
                <a:lnTo>
                  <a:pt x="2726" y="3242"/>
                </a:lnTo>
                <a:lnTo>
                  <a:pt x="2725" y="3242"/>
                </a:lnTo>
                <a:lnTo>
                  <a:pt x="2725" y="3244"/>
                </a:lnTo>
                <a:lnTo>
                  <a:pt x="2726" y="3244"/>
                </a:lnTo>
                <a:lnTo>
                  <a:pt x="2726" y="3245"/>
                </a:lnTo>
                <a:lnTo>
                  <a:pt x="2728" y="3245"/>
                </a:lnTo>
                <a:lnTo>
                  <a:pt x="2728" y="3247"/>
                </a:lnTo>
                <a:lnTo>
                  <a:pt x="2726" y="3247"/>
                </a:lnTo>
                <a:lnTo>
                  <a:pt x="2726" y="3249"/>
                </a:lnTo>
                <a:lnTo>
                  <a:pt x="2725" y="3249"/>
                </a:lnTo>
                <a:lnTo>
                  <a:pt x="2723" y="3249"/>
                </a:lnTo>
                <a:lnTo>
                  <a:pt x="2723" y="3250"/>
                </a:lnTo>
                <a:lnTo>
                  <a:pt x="2721" y="3250"/>
                </a:lnTo>
                <a:lnTo>
                  <a:pt x="2721" y="3249"/>
                </a:lnTo>
                <a:lnTo>
                  <a:pt x="2721" y="3250"/>
                </a:lnTo>
                <a:lnTo>
                  <a:pt x="2721" y="3252"/>
                </a:lnTo>
                <a:lnTo>
                  <a:pt x="2720" y="3252"/>
                </a:lnTo>
                <a:lnTo>
                  <a:pt x="2718" y="3252"/>
                </a:lnTo>
                <a:lnTo>
                  <a:pt x="2718" y="3254"/>
                </a:lnTo>
                <a:lnTo>
                  <a:pt x="2716" y="3254"/>
                </a:lnTo>
                <a:lnTo>
                  <a:pt x="2714" y="3254"/>
                </a:lnTo>
                <a:lnTo>
                  <a:pt x="2714" y="3252"/>
                </a:lnTo>
                <a:lnTo>
                  <a:pt x="2714" y="3254"/>
                </a:lnTo>
                <a:lnTo>
                  <a:pt x="2713" y="3254"/>
                </a:lnTo>
                <a:lnTo>
                  <a:pt x="2711" y="3254"/>
                </a:lnTo>
                <a:lnTo>
                  <a:pt x="2711" y="3252"/>
                </a:lnTo>
                <a:lnTo>
                  <a:pt x="2711" y="3254"/>
                </a:lnTo>
                <a:lnTo>
                  <a:pt x="2711" y="3252"/>
                </a:lnTo>
                <a:lnTo>
                  <a:pt x="2709" y="3252"/>
                </a:lnTo>
                <a:lnTo>
                  <a:pt x="2709" y="3254"/>
                </a:lnTo>
                <a:lnTo>
                  <a:pt x="2708" y="3254"/>
                </a:lnTo>
                <a:lnTo>
                  <a:pt x="2706" y="3254"/>
                </a:lnTo>
                <a:lnTo>
                  <a:pt x="2704" y="3254"/>
                </a:lnTo>
                <a:lnTo>
                  <a:pt x="2704" y="3252"/>
                </a:lnTo>
                <a:lnTo>
                  <a:pt x="2703" y="3252"/>
                </a:lnTo>
                <a:lnTo>
                  <a:pt x="2701" y="3252"/>
                </a:lnTo>
                <a:lnTo>
                  <a:pt x="2701" y="3254"/>
                </a:lnTo>
                <a:lnTo>
                  <a:pt x="2699" y="3254"/>
                </a:lnTo>
                <a:lnTo>
                  <a:pt x="2698" y="3254"/>
                </a:lnTo>
                <a:lnTo>
                  <a:pt x="2696" y="3254"/>
                </a:lnTo>
                <a:lnTo>
                  <a:pt x="2694" y="3254"/>
                </a:lnTo>
                <a:lnTo>
                  <a:pt x="2694" y="3255"/>
                </a:lnTo>
                <a:lnTo>
                  <a:pt x="2693" y="3255"/>
                </a:lnTo>
                <a:lnTo>
                  <a:pt x="2693" y="3254"/>
                </a:lnTo>
                <a:lnTo>
                  <a:pt x="2693" y="3255"/>
                </a:lnTo>
                <a:lnTo>
                  <a:pt x="2691" y="3255"/>
                </a:lnTo>
                <a:lnTo>
                  <a:pt x="2693" y="3255"/>
                </a:lnTo>
                <a:lnTo>
                  <a:pt x="2693" y="3257"/>
                </a:lnTo>
                <a:lnTo>
                  <a:pt x="2693" y="3259"/>
                </a:lnTo>
                <a:lnTo>
                  <a:pt x="2694" y="3259"/>
                </a:lnTo>
                <a:lnTo>
                  <a:pt x="2694" y="3257"/>
                </a:lnTo>
                <a:lnTo>
                  <a:pt x="2694" y="3259"/>
                </a:lnTo>
                <a:lnTo>
                  <a:pt x="2694" y="3260"/>
                </a:lnTo>
                <a:lnTo>
                  <a:pt x="2696" y="3260"/>
                </a:lnTo>
                <a:lnTo>
                  <a:pt x="2696" y="3262"/>
                </a:lnTo>
                <a:lnTo>
                  <a:pt x="2694" y="3262"/>
                </a:lnTo>
                <a:lnTo>
                  <a:pt x="2694" y="3264"/>
                </a:lnTo>
                <a:lnTo>
                  <a:pt x="2693" y="3264"/>
                </a:lnTo>
                <a:lnTo>
                  <a:pt x="2693" y="3262"/>
                </a:lnTo>
                <a:lnTo>
                  <a:pt x="2693" y="3260"/>
                </a:lnTo>
                <a:lnTo>
                  <a:pt x="2691" y="3260"/>
                </a:lnTo>
                <a:lnTo>
                  <a:pt x="2691" y="3262"/>
                </a:lnTo>
                <a:lnTo>
                  <a:pt x="2691" y="3264"/>
                </a:lnTo>
                <a:lnTo>
                  <a:pt x="2691" y="3262"/>
                </a:lnTo>
                <a:lnTo>
                  <a:pt x="2689" y="3262"/>
                </a:lnTo>
                <a:lnTo>
                  <a:pt x="2689" y="3260"/>
                </a:lnTo>
                <a:lnTo>
                  <a:pt x="2691" y="3260"/>
                </a:lnTo>
                <a:lnTo>
                  <a:pt x="2689" y="3260"/>
                </a:lnTo>
                <a:lnTo>
                  <a:pt x="2689" y="3259"/>
                </a:lnTo>
                <a:lnTo>
                  <a:pt x="2688" y="3259"/>
                </a:lnTo>
                <a:lnTo>
                  <a:pt x="2688" y="3260"/>
                </a:lnTo>
                <a:lnTo>
                  <a:pt x="2686" y="3260"/>
                </a:lnTo>
                <a:lnTo>
                  <a:pt x="2686" y="3259"/>
                </a:lnTo>
                <a:lnTo>
                  <a:pt x="2684" y="3259"/>
                </a:lnTo>
                <a:lnTo>
                  <a:pt x="2684" y="3257"/>
                </a:lnTo>
                <a:lnTo>
                  <a:pt x="2684" y="3255"/>
                </a:lnTo>
                <a:lnTo>
                  <a:pt x="2683" y="3255"/>
                </a:lnTo>
                <a:lnTo>
                  <a:pt x="2681" y="3255"/>
                </a:lnTo>
                <a:lnTo>
                  <a:pt x="2679" y="3255"/>
                </a:lnTo>
                <a:lnTo>
                  <a:pt x="2679" y="3254"/>
                </a:lnTo>
                <a:lnTo>
                  <a:pt x="2678" y="3254"/>
                </a:lnTo>
                <a:lnTo>
                  <a:pt x="2678" y="3255"/>
                </a:lnTo>
                <a:lnTo>
                  <a:pt x="2678" y="3254"/>
                </a:lnTo>
                <a:lnTo>
                  <a:pt x="2678" y="3255"/>
                </a:lnTo>
                <a:lnTo>
                  <a:pt x="2676" y="3255"/>
                </a:lnTo>
                <a:lnTo>
                  <a:pt x="2676" y="3254"/>
                </a:lnTo>
                <a:lnTo>
                  <a:pt x="2676" y="3255"/>
                </a:lnTo>
                <a:lnTo>
                  <a:pt x="2674" y="3255"/>
                </a:lnTo>
                <a:lnTo>
                  <a:pt x="2673" y="3255"/>
                </a:lnTo>
                <a:lnTo>
                  <a:pt x="2671" y="3255"/>
                </a:lnTo>
                <a:lnTo>
                  <a:pt x="2671" y="3257"/>
                </a:lnTo>
                <a:lnTo>
                  <a:pt x="2669" y="3257"/>
                </a:lnTo>
                <a:lnTo>
                  <a:pt x="2668" y="3257"/>
                </a:lnTo>
                <a:lnTo>
                  <a:pt x="2666" y="3257"/>
                </a:lnTo>
                <a:lnTo>
                  <a:pt x="2666" y="3255"/>
                </a:lnTo>
                <a:lnTo>
                  <a:pt x="2664" y="3255"/>
                </a:lnTo>
                <a:lnTo>
                  <a:pt x="2663" y="3255"/>
                </a:lnTo>
                <a:lnTo>
                  <a:pt x="2663" y="3254"/>
                </a:lnTo>
                <a:lnTo>
                  <a:pt x="2661" y="3254"/>
                </a:lnTo>
                <a:lnTo>
                  <a:pt x="2659" y="3254"/>
                </a:lnTo>
                <a:lnTo>
                  <a:pt x="2659" y="3252"/>
                </a:lnTo>
                <a:lnTo>
                  <a:pt x="2659" y="3250"/>
                </a:lnTo>
                <a:lnTo>
                  <a:pt x="2658" y="3250"/>
                </a:lnTo>
                <a:lnTo>
                  <a:pt x="2658" y="3249"/>
                </a:lnTo>
                <a:lnTo>
                  <a:pt x="2656" y="3249"/>
                </a:lnTo>
                <a:lnTo>
                  <a:pt x="2654" y="3249"/>
                </a:lnTo>
                <a:lnTo>
                  <a:pt x="2653" y="3249"/>
                </a:lnTo>
                <a:lnTo>
                  <a:pt x="2651" y="3249"/>
                </a:lnTo>
                <a:lnTo>
                  <a:pt x="2651" y="3247"/>
                </a:lnTo>
                <a:lnTo>
                  <a:pt x="2649" y="3247"/>
                </a:lnTo>
                <a:lnTo>
                  <a:pt x="2648" y="3247"/>
                </a:lnTo>
                <a:lnTo>
                  <a:pt x="2646" y="3247"/>
                </a:lnTo>
                <a:lnTo>
                  <a:pt x="2646" y="3245"/>
                </a:lnTo>
                <a:lnTo>
                  <a:pt x="2646" y="3244"/>
                </a:lnTo>
                <a:lnTo>
                  <a:pt x="2646" y="3242"/>
                </a:lnTo>
                <a:lnTo>
                  <a:pt x="2646" y="3240"/>
                </a:lnTo>
                <a:lnTo>
                  <a:pt x="2646" y="3239"/>
                </a:lnTo>
                <a:lnTo>
                  <a:pt x="2646" y="3237"/>
                </a:lnTo>
                <a:lnTo>
                  <a:pt x="2646" y="3235"/>
                </a:lnTo>
                <a:lnTo>
                  <a:pt x="2646" y="3234"/>
                </a:lnTo>
                <a:lnTo>
                  <a:pt x="2644" y="3234"/>
                </a:lnTo>
                <a:lnTo>
                  <a:pt x="2644" y="3232"/>
                </a:lnTo>
                <a:lnTo>
                  <a:pt x="2643" y="3230"/>
                </a:lnTo>
                <a:lnTo>
                  <a:pt x="2641" y="3230"/>
                </a:lnTo>
                <a:lnTo>
                  <a:pt x="2641" y="3229"/>
                </a:lnTo>
                <a:lnTo>
                  <a:pt x="2641" y="3227"/>
                </a:lnTo>
                <a:lnTo>
                  <a:pt x="2639" y="3227"/>
                </a:lnTo>
                <a:lnTo>
                  <a:pt x="2639" y="3225"/>
                </a:lnTo>
                <a:lnTo>
                  <a:pt x="2638" y="3225"/>
                </a:lnTo>
                <a:lnTo>
                  <a:pt x="2636" y="3225"/>
                </a:lnTo>
                <a:lnTo>
                  <a:pt x="2636" y="3224"/>
                </a:lnTo>
                <a:lnTo>
                  <a:pt x="2634" y="3224"/>
                </a:lnTo>
                <a:lnTo>
                  <a:pt x="2634" y="3222"/>
                </a:lnTo>
                <a:lnTo>
                  <a:pt x="2633" y="3222"/>
                </a:lnTo>
                <a:lnTo>
                  <a:pt x="2633" y="3220"/>
                </a:lnTo>
                <a:lnTo>
                  <a:pt x="2631" y="3220"/>
                </a:lnTo>
                <a:lnTo>
                  <a:pt x="2629" y="3220"/>
                </a:lnTo>
                <a:lnTo>
                  <a:pt x="2629" y="3219"/>
                </a:lnTo>
                <a:lnTo>
                  <a:pt x="2628" y="3219"/>
                </a:lnTo>
                <a:lnTo>
                  <a:pt x="2628" y="3217"/>
                </a:lnTo>
                <a:lnTo>
                  <a:pt x="2629" y="3217"/>
                </a:lnTo>
                <a:lnTo>
                  <a:pt x="2628" y="3217"/>
                </a:lnTo>
                <a:lnTo>
                  <a:pt x="2628" y="3215"/>
                </a:lnTo>
                <a:lnTo>
                  <a:pt x="2626" y="3215"/>
                </a:lnTo>
                <a:lnTo>
                  <a:pt x="2624" y="3215"/>
                </a:lnTo>
                <a:lnTo>
                  <a:pt x="2624" y="3214"/>
                </a:lnTo>
                <a:lnTo>
                  <a:pt x="2623" y="3214"/>
                </a:lnTo>
                <a:lnTo>
                  <a:pt x="2621" y="3214"/>
                </a:lnTo>
                <a:lnTo>
                  <a:pt x="2621" y="3212"/>
                </a:lnTo>
                <a:lnTo>
                  <a:pt x="2619" y="3212"/>
                </a:lnTo>
                <a:lnTo>
                  <a:pt x="2619" y="3210"/>
                </a:lnTo>
                <a:lnTo>
                  <a:pt x="2618" y="3210"/>
                </a:lnTo>
                <a:lnTo>
                  <a:pt x="2618" y="3209"/>
                </a:lnTo>
                <a:lnTo>
                  <a:pt x="2616" y="3209"/>
                </a:lnTo>
                <a:lnTo>
                  <a:pt x="2614" y="3209"/>
                </a:lnTo>
                <a:lnTo>
                  <a:pt x="2614" y="3207"/>
                </a:lnTo>
                <a:lnTo>
                  <a:pt x="2613" y="3207"/>
                </a:lnTo>
                <a:lnTo>
                  <a:pt x="2613" y="3205"/>
                </a:lnTo>
                <a:lnTo>
                  <a:pt x="2611" y="3205"/>
                </a:lnTo>
                <a:lnTo>
                  <a:pt x="2611" y="3204"/>
                </a:lnTo>
                <a:lnTo>
                  <a:pt x="2609" y="3204"/>
                </a:lnTo>
                <a:lnTo>
                  <a:pt x="2609" y="3202"/>
                </a:lnTo>
                <a:lnTo>
                  <a:pt x="2608" y="3202"/>
                </a:lnTo>
                <a:lnTo>
                  <a:pt x="2606" y="3202"/>
                </a:lnTo>
                <a:lnTo>
                  <a:pt x="2606" y="3200"/>
                </a:lnTo>
                <a:lnTo>
                  <a:pt x="2604" y="3200"/>
                </a:lnTo>
                <a:lnTo>
                  <a:pt x="2604" y="3199"/>
                </a:lnTo>
                <a:lnTo>
                  <a:pt x="2604" y="3197"/>
                </a:lnTo>
                <a:lnTo>
                  <a:pt x="2603" y="3197"/>
                </a:lnTo>
                <a:lnTo>
                  <a:pt x="2604" y="3197"/>
                </a:lnTo>
                <a:lnTo>
                  <a:pt x="2604" y="3195"/>
                </a:lnTo>
                <a:lnTo>
                  <a:pt x="2603" y="3195"/>
                </a:lnTo>
                <a:lnTo>
                  <a:pt x="2601" y="3195"/>
                </a:lnTo>
                <a:lnTo>
                  <a:pt x="2601" y="3194"/>
                </a:lnTo>
                <a:lnTo>
                  <a:pt x="2601" y="3192"/>
                </a:lnTo>
                <a:lnTo>
                  <a:pt x="2599" y="3192"/>
                </a:lnTo>
                <a:lnTo>
                  <a:pt x="2599" y="3190"/>
                </a:lnTo>
                <a:lnTo>
                  <a:pt x="2598" y="3190"/>
                </a:lnTo>
                <a:lnTo>
                  <a:pt x="2598" y="3189"/>
                </a:lnTo>
                <a:lnTo>
                  <a:pt x="2596" y="3189"/>
                </a:lnTo>
                <a:lnTo>
                  <a:pt x="2596" y="3187"/>
                </a:lnTo>
                <a:lnTo>
                  <a:pt x="2594" y="3187"/>
                </a:lnTo>
                <a:lnTo>
                  <a:pt x="2594" y="3185"/>
                </a:lnTo>
                <a:lnTo>
                  <a:pt x="2594" y="3184"/>
                </a:lnTo>
                <a:lnTo>
                  <a:pt x="2593" y="3184"/>
                </a:lnTo>
                <a:lnTo>
                  <a:pt x="2593" y="3182"/>
                </a:lnTo>
                <a:lnTo>
                  <a:pt x="2594" y="3180"/>
                </a:lnTo>
                <a:lnTo>
                  <a:pt x="2593" y="3180"/>
                </a:lnTo>
                <a:lnTo>
                  <a:pt x="2593" y="3179"/>
                </a:lnTo>
                <a:lnTo>
                  <a:pt x="2591" y="3179"/>
                </a:lnTo>
                <a:lnTo>
                  <a:pt x="2591" y="3177"/>
                </a:lnTo>
                <a:lnTo>
                  <a:pt x="2589" y="3177"/>
                </a:lnTo>
                <a:lnTo>
                  <a:pt x="2589" y="3175"/>
                </a:lnTo>
                <a:lnTo>
                  <a:pt x="2589" y="3174"/>
                </a:lnTo>
                <a:lnTo>
                  <a:pt x="2589" y="3172"/>
                </a:lnTo>
                <a:lnTo>
                  <a:pt x="2591" y="3172"/>
                </a:lnTo>
                <a:lnTo>
                  <a:pt x="2591" y="3174"/>
                </a:lnTo>
                <a:lnTo>
                  <a:pt x="2591" y="3172"/>
                </a:lnTo>
                <a:lnTo>
                  <a:pt x="2591" y="3174"/>
                </a:lnTo>
                <a:lnTo>
                  <a:pt x="2593" y="3174"/>
                </a:lnTo>
                <a:lnTo>
                  <a:pt x="2594" y="3174"/>
                </a:lnTo>
                <a:lnTo>
                  <a:pt x="2596" y="3174"/>
                </a:lnTo>
                <a:lnTo>
                  <a:pt x="2596" y="3175"/>
                </a:lnTo>
                <a:lnTo>
                  <a:pt x="2598" y="3175"/>
                </a:lnTo>
                <a:lnTo>
                  <a:pt x="2598" y="3174"/>
                </a:lnTo>
                <a:lnTo>
                  <a:pt x="2598" y="3175"/>
                </a:lnTo>
                <a:lnTo>
                  <a:pt x="2598" y="3174"/>
                </a:lnTo>
                <a:lnTo>
                  <a:pt x="2598" y="3175"/>
                </a:lnTo>
                <a:lnTo>
                  <a:pt x="2599" y="3175"/>
                </a:lnTo>
                <a:lnTo>
                  <a:pt x="2598" y="3175"/>
                </a:lnTo>
                <a:lnTo>
                  <a:pt x="2598" y="3177"/>
                </a:lnTo>
                <a:lnTo>
                  <a:pt x="2599" y="3177"/>
                </a:lnTo>
                <a:lnTo>
                  <a:pt x="2599" y="3179"/>
                </a:lnTo>
                <a:lnTo>
                  <a:pt x="2601" y="3179"/>
                </a:lnTo>
                <a:lnTo>
                  <a:pt x="2601" y="3180"/>
                </a:lnTo>
                <a:lnTo>
                  <a:pt x="2603" y="3180"/>
                </a:lnTo>
                <a:lnTo>
                  <a:pt x="2604" y="3182"/>
                </a:lnTo>
                <a:lnTo>
                  <a:pt x="2606" y="3182"/>
                </a:lnTo>
                <a:lnTo>
                  <a:pt x="2606" y="3184"/>
                </a:lnTo>
                <a:lnTo>
                  <a:pt x="2608" y="3184"/>
                </a:lnTo>
                <a:lnTo>
                  <a:pt x="2608" y="3185"/>
                </a:lnTo>
                <a:lnTo>
                  <a:pt x="2608" y="3187"/>
                </a:lnTo>
                <a:lnTo>
                  <a:pt x="2609" y="3187"/>
                </a:lnTo>
                <a:lnTo>
                  <a:pt x="2609" y="3185"/>
                </a:lnTo>
                <a:lnTo>
                  <a:pt x="2608" y="3185"/>
                </a:lnTo>
                <a:lnTo>
                  <a:pt x="2608" y="3184"/>
                </a:lnTo>
                <a:lnTo>
                  <a:pt x="2606" y="3184"/>
                </a:lnTo>
                <a:lnTo>
                  <a:pt x="2606" y="3182"/>
                </a:lnTo>
                <a:lnTo>
                  <a:pt x="2606" y="3180"/>
                </a:lnTo>
                <a:lnTo>
                  <a:pt x="2606" y="3182"/>
                </a:lnTo>
                <a:lnTo>
                  <a:pt x="2608" y="3182"/>
                </a:lnTo>
                <a:lnTo>
                  <a:pt x="2608" y="3184"/>
                </a:lnTo>
                <a:lnTo>
                  <a:pt x="2609" y="3184"/>
                </a:lnTo>
                <a:lnTo>
                  <a:pt x="2609" y="3185"/>
                </a:lnTo>
                <a:lnTo>
                  <a:pt x="2611" y="3185"/>
                </a:lnTo>
                <a:lnTo>
                  <a:pt x="2611" y="3187"/>
                </a:lnTo>
                <a:lnTo>
                  <a:pt x="2611" y="3189"/>
                </a:lnTo>
                <a:lnTo>
                  <a:pt x="2609" y="3189"/>
                </a:lnTo>
                <a:lnTo>
                  <a:pt x="2611" y="3189"/>
                </a:lnTo>
                <a:lnTo>
                  <a:pt x="2611" y="3190"/>
                </a:lnTo>
                <a:lnTo>
                  <a:pt x="2611" y="3192"/>
                </a:lnTo>
                <a:lnTo>
                  <a:pt x="2613" y="3192"/>
                </a:lnTo>
                <a:lnTo>
                  <a:pt x="2613" y="3194"/>
                </a:lnTo>
                <a:lnTo>
                  <a:pt x="2614" y="3194"/>
                </a:lnTo>
                <a:lnTo>
                  <a:pt x="2614" y="3195"/>
                </a:lnTo>
                <a:lnTo>
                  <a:pt x="2616" y="3195"/>
                </a:lnTo>
                <a:lnTo>
                  <a:pt x="2616" y="3197"/>
                </a:lnTo>
                <a:lnTo>
                  <a:pt x="2616" y="3199"/>
                </a:lnTo>
                <a:lnTo>
                  <a:pt x="2618" y="3199"/>
                </a:lnTo>
                <a:lnTo>
                  <a:pt x="2618" y="3200"/>
                </a:lnTo>
                <a:lnTo>
                  <a:pt x="2619" y="3200"/>
                </a:lnTo>
                <a:lnTo>
                  <a:pt x="2619" y="3199"/>
                </a:lnTo>
                <a:lnTo>
                  <a:pt x="2619" y="3197"/>
                </a:lnTo>
                <a:lnTo>
                  <a:pt x="2618" y="3197"/>
                </a:lnTo>
                <a:lnTo>
                  <a:pt x="2618" y="3195"/>
                </a:lnTo>
                <a:lnTo>
                  <a:pt x="2618" y="3194"/>
                </a:lnTo>
                <a:lnTo>
                  <a:pt x="2616" y="3194"/>
                </a:lnTo>
                <a:lnTo>
                  <a:pt x="2614" y="3194"/>
                </a:lnTo>
                <a:lnTo>
                  <a:pt x="2614" y="3192"/>
                </a:lnTo>
                <a:lnTo>
                  <a:pt x="2614" y="3190"/>
                </a:lnTo>
                <a:lnTo>
                  <a:pt x="2614" y="3189"/>
                </a:lnTo>
                <a:lnTo>
                  <a:pt x="2614" y="3187"/>
                </a:lnTo>
                <a:lnTo>
                  <a:pt x="2613" y="3187"/>
                </a:lnTo>
                <a:lnTo>
                  <a:pt x="2613" y="3185"/>
                </a:lnTo>
                <a:lnTo>
                  <a:pt x="2613" y="3184"/>
                </a:lnTo>
                <a:lnTo>
                  <a:pt x="2613" y="3182"/>
                </a:lnTo>
                <a:lnTo>
                  <a:pt x="2611" y="3182"/>
                </a:lnTo>
                <a:lnTo>
                  <a:pt x="2611" y="3180"/>
                </a:lnTo>
                <a:lnTo>
                  <a:pt x="2613" y="3180"/>
                </a:lnTo>
                <a:lnTo>
                  <a:pt x="2613" y="3179"/>
                </a:lnTo>
                <a:lnTo>
                  <a:pt x="2614" y="3179"/>
                </a:lnTo>
                <a:lnTo>
                  <a:pt x="2613" y="3179"/>
                </a:lnTo>
                <a:lnTo>
                  <a:pt x="2613" y="3177"/>
                </a:lnTo>
                <a:lnTo>
                  <a:pt x="2613" y="3175"/>
                </a:lnTo>
                <a:lnTo>
                  <a:pt x="2614" y="3175"/>
                </a:lnTo>
                <a:lnTo>
                  <a:pt x="2614" y="3174"/>
                </a:lnTo>
                <a:lnTo>
                  <a:pt x="2614" y="3172"/>
                </a:lnTo>
                <a:lnTo>
                  <a:pt x="2616" y="3172"/>
                </a:lnTo>
                <a:lnTo>
                  <a:pt x="2618" y="3172"/>
                </a:lnTo>
                <a:lnTo>
                  <a:pt x="2619" y="3172"/>
                </a:lnTo>
                <a:lnTo>
                  <a:pt x="2619" y="3170"/>
                </a:lnTo>
                <a:lnTo>
                  <a:pt x="2621" y="3170"/>
                </a:lnTo>
                <a:lnTo>
                  <a:pt x="2623" y="3170"/>
                </a:lnTo>
                <a:lnTo>
                  <a:pt x="2624" y="3169"/>
                </a:lnTo>
                <a:lnTo>
                  <a:pt x="2623" y="3169"/>
                </a:lnTo>
                <a:lnTo>
                  <a:pt x="2623" y="3167"/>
                </a:lnTo>
                <a:lnTo>
                  <a:pt x="2621" y="3167"/>
                </a:lnTo>
                <a:lnTo>
                  <a:pt x="2621" y="3169"/>
                </a:lnTo>
                <a:lnTo>
                  <a:pt x="2619" y="3169"/>
                </a:lnTo>
                <a:lnTo>
                  <a:pt x="2619" y="3170"/>
                </a:lnTo>
                <a:lnTo>
                  <a:pt x="2618" y="3170"/>
                </a:lnTo>
                <a:lnTo>
                  <a:pt x="2618" y="3172"/>
                </a:lnTo>
                <a:lnTo>
                  <a:pt x="2616" y="3172"/>
                </a:lnTo>
                <a:lnTo>
                  <a:pt x="2618" y="3172"/>
                </a:lnTo>
                <a:lnTo>
                  <a:pt x="2616" y="3172"/>
                </a:lnTo>
                <a:lnTo>
                  <a:pt x="2614" y="3172"/>
                </a:lnTo>
                <a:lnTo>
                  <a:pt x="2614" y="3170"/>
                </a:lnTo>
                <a:lnTo>
                  <a:pt x="2614" y="3169"/>
                </a:lnTo>
                <a:lnTo>
                  <a:pt x="2613" y="3169"/>
                </a:lnTo>
                <a:lnTo>
                  <a:pt x="2613" y="3167"/>
                </a:lnTo>
                <a:lnTo>
                  <a:pt x="2611" y="3167"/>
                </a:lnTo>
                <a:lnTo>
                  <a:pt x="2611" y="3169"/>
                </a:lnTo>
                <a:lnTo>
                  <a:pt x="2611" y="3170"/>
                </a:lnTo>
                <a:lnTo>
                  <a:pt x="2613" y="3170"/>
                </a:lnTo>
                <a:lnTo>
                  <a:pt x="2611" y="3170"/>
                </a:lnTo>
                <a:lnTo>
                  <a:pt x="2611" y="3172"/>
                </a:lnTo>
                <a:lnTo>
                  <a:pt x="2611" y="3174"/>
                </a:lnTo>
                <a:lnTo>
                  <a:pt x="2611" y="3175"/>
                </a:lnTo>
                <a:lnTo>
                  <a:pt x="2609" y="3175"/>
                </a:lnTo>
                <a:lnTo>
                  <a:pt x="2609" y="3177"/>
                </a:lnTo>
                <a:lnTo>
                  <a:pt x="2611" y="3177"/>
                </a:lnTo>
                <a:lnTo>
                  <a:pt x="2611" y="3179"/>
                </a:lnTo>
                <a:lnTo>
                  <a:pt x="2609" y="3179"/>
                </a:lnTo>
                <a:lnTo>
                  <a:pt x="2608" y="3179"/>
                </a:lnTo>
                <a:lnTo>
                  <a:pt x="2608" y="3180"/>
                </a:lnTo>
                <a:lnTo>
                  <a:pt x="2606" y="3180"/>
                </a:lnTo>
                <a:lnTo>
                  <a:pt x="2606" y="3179"/>
                </a:lnTo>
                <a:lnTo>
                  <a:pt x="2604" y="3179"/>
                </a:lnTo>
                <a:lnTo>
                  <a:pt x="2603" y="3179"/>
                </a:lnTo>
                <a:lnTo>
                  <a:pt x="2603" y="3177"/>
                </a:lnTo>
                <a:lnTo>
                  <a:pt x="2601" y="3177"/>
                </a:lnTo>
                <a:lnTo>
                  <a:pt x="2601" y="3175"/>
                </a:lnTo>
                <a:lnTo>
                  <a:pt x="2601" y="3174"/>
                </a:lnTo>
                <a:lnTo>
                  <a:pt x="2599" y="3174"/>
                </a:lnTo>
                <a:lnTo>
                  <a:pt x="2598" y="3174"/>
                </a:lnTo>
                <a:lnTo>
                  <a:pt x="2598" y="3172"/>
                </a:lnTo>
                <a:lnTo>
                  <a:pt x="2596" y="3172"/>
                </a:lnTo>
                <a:lnTo>
                  <a:pt x="2596" y="3170"/>
                </a:lnTo>
                <a:lnTo>
                  <a:pt x="2596" y="3169"/>
                </a:lnTo>
                <a:lnTo>
                  <a:pt x="2598" y="3169"/>
                </a:lnTo>
                <a:lnTo>
                  <a:pt x="2598" y="3170"/>
                </a:lnTo>
                <a:lnTo>
                  <a:pt x="2598" y="3172"/>
                </a:lnTo>
                <a:lnTo>
                  <a:pt x="2599" y="3172"/>
                </a:lnTo>
                <a:lnTo>
                  <a:pt x="2601" y="3172"/>
                </a:lnTo>
                <a:lnTo>
                  <a:pt x="2601" y="3170"/>
                </a:lnTo>
                <a:lnTo>
                  <a:pt x="2601" y="3169"/>
                </a:lnTo>
                <a:lnTo>
                  <a:pt x="2601" y="3170"/>
                </a:lnTo>
                <a:lnTo>
                  <a:pt x="2603" y="3170"/>
                </a:lnTo>
                <a:lnTo>
                  <a:pt x="2603" y="3169"/>
                </a:lnTo>
                <a:lnTo>
                  <a:pt x="2604" y="3169"/>
                </a:lnTo>
                <a:lnTo>
                  <a:pt x="2606" y="3169"/>
                </a:lnTo>
                <a:lnTo>
                  <a:pt x="2606" y="3167"/>
                </a:lnTo>
                <a:lnTo>
                  <a:pt x="2608" y="3167"/>
                </a:lnTo>
                <a:lnTo>
                  <a:pt x="2609" y="3167"/>
                </a:lnTo>
                <a:lnTo>
                  <a:pt x="2611" y="3167"/>
                </a:lnTo>
                <a:lnTo>
                  <a:pt x="2611" y="3165"/>
                </a:lnTo>
                <a:lnTo>
                  <a:pt x="2613" y="3165"/>
                </a:lnTo>
                <a:lnTo>
                  <a:pt x="2613" y="3164"/>
                </a:lnTo>
                <a:lnTo>
                  <a:pt x="2614" y="3164"/>
                </a:lnTo>
                <a:lnTo>
                  <a:pt x="2614" y="3162"/>
                </a:lnTo>
                <a:lnTo>
                  <a:pt x="2614" y="3160"/>
                </a:lnTo>
                <a:lnTo>
                  <a:pt x="2614" y="3159"/>
                </a:lnTo>
                <a:lnTo>
                  <a:pt x="2616" y="3159"/>
                </a:lnTo>
                <a:lnTo>
                  <a:pt x="2616" y="3157"/>
                </a:lnTo>
                <a:lnTo>
                  <a:pt x="2618" y="3157"/>
                </a:lnTo>
                <a:lnTo>
                  <a:pt x="2616" y="3155"/>
                </a:lnTo>
                <a:lnTo>
                  <a:pt x="2614" y="3155"/>
                </a:lnTo>
                <a:lnTo>
                  <a:pt x="2614" y="3157"/>
                </a:lnTo>
                <a:lnTo>
                  <a:pt x="2613" y="3157"/>
                </a:lnTo>
                <a:lnTo>
                  <a:pt x="2614" y="3157"/>
                </a:lnTo>
                <a:lnTo>
                  <a:pt x="2614" y="3159"/>
                </a:lnTo>
                <a:lnTo>
                  <a:pt x="2613" y="3159"/>
                </a:lnTo>
                <a:lnTo>
                  <a:pt x="2611" y="3159"/>
                </a:lnTo>
                <a:lnTo>
                  <a:pt x="2611" y="3157"/>
                </a:lnTo>
                <a:lnTo>
                  <a:pt x="2609" y="3157"/>
                </a:lnTo>
                <a:lnTo>
                  <a:pt x="2611" y="3155"/>
                </a:lnTo>
                <a:lnTo>
                  <a:pt x="2611" y="3154"/>
                </a:lnTo>
                <a:lnTo>
                  <a:pt x="2613" y="3154"/>
                </a:lnTo>
                <a:lnTo>
                  <a:pt x="2614" y="3154"/>
                </a:lnTo>
                <a:lnTo>
                  <a:pt x="2614" y="3152"/>
                </a:lnTo>
                <a:lnTo>
                  <a:pt x="2616" y="3152"/>
                </a:lnTo>
                <a:lnTo>
                  <a:pt x="2618" y="3152"/>
                </a:lnTo>
                <a:lnTo>
                  <a:pt x="2618" y="3150"/>
                </a:lnTo>
                <a:lnTo>
                  <a:pt x="2619" y="3150"/>
                </a:lnTo>
                <a:lnTo>
                  <a:pt x="2618" y="3150"/>
                </a:lnTo>
                <a:lnTo>
                  <a:pt x="2618" y="3149"/>
                </a:lnTo>
                <a:lnTo>
                  <a:pt x="2619" y="3149"/>
                </a:lnTo>
                <a:lnTo>
                  <a:pt x="2619" y="3150"/>
                </a:lnTo>
                <a:lnTo>
                  <a:pt x="2619" y="3149"/>
                </a:lnTo>
                <a:lnTo>
                  <a:pt x="2621" y="3149"/>
                </a:lnTo>
                <a:lnTo>
                  <a:pt x="2623" y="3149"/>
                </a:lnTo>
                <a:lnTo>
                  <a:pt x="2623" y="3147"/>
                </a:lnTo>
                <a:lnTo>
                  <a:pt x="2624" y="3147"/>
                </a:lnTo>
                <a:lnTo>
                  <a:pt x="2626" y="3147"/>
                </a:lnTo>
                <a:lnTo>
                  <a:pt x="2628" y="3145"/>
                </a:lnTo>
                <a:lnTo>
                  <a:pt x="2628" y="3144"/>
                </a:lnTo>
                <a:lnTo>
                  <a:pt x="2628" y="3142"/>
                </a:lnTo>
                <a:lnTo>
                  <a:pt x="2629" y="3142"/>
                </a:lnTo>
                <a:lnTo>
                  <a:pt x="2629" y="3140"/>
                </a:lnTo>
                <a:lnTo>
                  <a:pt x="2631" y="3140"/>
                </a:lnTo>
                <a:lnTo>
                  <a:pt x="2631" y="3139"/>
                </a:lnTo>
                <a:lnTo>
                  <a:pt x="2631" y="3137"/>
                </a:lnTo>
                <a:lnTo>
                  <a:pt x="2631" y="3135"/>
                </a:lnTo>
                <a:lnTo>
                  <a:pt x="2633" y="3135"/>
                </a:lnTo>
                <a:lnTo>
                  <a:pt x="2633" y="3134"/>
                </a:lnTo>
                <a:lnTo>
                  <a:pt x="2631" y="3134"/>
                </a:lnTo>
                <a:lnTo>
                  <a:pt x="2631" y="3132"/>
                </a:lnTo>
                <a:lnTo>
                  <a:pt x="2631" y="3130"/>
                </a:lnTo>
                <a:lnTo>
                  <a:pt x="2631" y="3129"/>
                </a:lnTo>
                <a:lnTo>
                  <a:pt x="2631" y="3127"/>
                </a:lnTo>
                <a:lnTo>
                  <a:pt x="2631" y="3125"/>
                </a:lnTo>
                <a:lnTo>
                  <a:pt x="2631" y="3124"/>
                </a:lnTo>
                <a:lnTo>
                  <a:pt x="2633" y="3124"/>
                </a:lnTo>
                <a:lnTo>
                  <a:pt x="2633" y="3125"/>
                </a:lnTo>
                <a:lnTo>
                  <a:pt x="2634" y="3125"/>
                </a:lnTo>
                <a:lnTo>
                  <a:pt x="2634" y="3124"/>
                </a:lnTo>
                <a:lnTo>
                  <a:pt x="2634" y="3122"/>
                </a:lnTo>
                <a:lnTo>
                  <a:pt x="2634" y="3120"/>
                </a:lnTo>
                <a:lnTo>
                  <a:pt x="2633" y="3120"/>
                </a:lnTo>
                <a:lnTo>
                  <a:pt x="2633" y="3119"/>
                </a:lnTo>
                <a:lnTo>
                  <a:pt x="2631" y="3119"/>
                </a:lnTo>
                <a:lnTo>
                  <a:pt x="2631" y="3117"/>
                </a:lnTo>
                <a:lnTo>
                  <a:pt x="2629" y="3117"/>
                </a:lnTo>
                <a:lnTo>
                  <a:pt x="2629" y="3115"/>
                </a:lnTo>
                <a:lnTo>
                  <a:pt x="2629" y="3114"/>
                </a:lnTo>
                <a:lnTo>
                  <a:pt x="2629" y="3112"/>
                </a:lnTo>
                <a:lnTo>
                  <a:pt x="2628" y="3112"/>
                </a:lnTo>
                <a:lnTo>
                  <a:pt x="2628" y="3110"/>
                </a:lnTo>
                <a:lnTo>
                  <a:pt x="2628" y="3109"/>
                </a:lnTo>
                <a:lnTo>
                  <a:pt x="2628" y="3107"/>
                </a:lnTo>
                <a:lnTo>
                  <a:pt x="2626" y="3107"/>
                </a:lnTo>
                <a:lnTo>
                  <a:pt x="2624" y="3107"/>
                </a:lnTo>
                <a:lnTo>
                  <a:pt x="2624" y="3105"/>
                </a:lnTo>
                <a:lnTo>
                  <a:pt x="2623" y="3105"/>
                </a:lnTo>
                <a:lnTo>
                  <a:pt x="2623" y="3104"/>
                </a:lnTo>
                <a:lnTo>
                  <a:pt x="2621" y="3104"/>
                </a:lnTo>
                <a:lnTo>
                  <a:pt x="2623" y="3104"/>
                </a:lnTo>
                <a:lnTo>
                  <a:pt x="2623" y="3102"/>
                </a:lnTo>
                <a:lnTo>
                  <a:pt x="2621" y="3102"/>
                </a:lnTo>
                <a:lnTo>
                  <a:pt x="2621" y="3100"/>
                </a:lnTo>
                <a:lnTo>
                  <a:pt x="2621" y="3102"/>
                </a:lnTo>
                <a:lnTo>
                  <a:pt x="2619" y="3102"/>
                </a:lnTo>
                <a:lnTo>
                  <a:pt x="2619" y="3104"/>
                </a:lnTo>
                <a:lnTo>
                  <a:pt x="2619" y="3102"/>
                </a:lnTo>
                <a:lnTo>
                  <a:pt x="2618" y="3102"/>
                </a:lnTo>
                <a:lnTo>
                  <a:pt x="2616" y="3102"/>
                </a:lnTo>
                <a:lnTo>
                  <a:pt x="2614" y="3100"/>
                </a:lnTo>
                <a:lnTo>
                  <a:pt x="2613" y="3100"/>
                </a:lnTo>
                <a:lnTo>
                  <a:pt x="2611" y="3100"/>
                </a:lnTo>
                <a:lnTo>
                  <a:pt x="2609" y="3100"/>
                </a:lnTo>
                <a:lnTo>
                  <a:pt x="2609" y="3098"/>
                </a:lnTo>
                <a:lnTo>
                  <a:pt x="2611" y="3097"/>
                </a:lnTo>
                <a:lnTo>
                  <a:pt x="2613" y="3097"/>
                </a:lnTo>
                <a:lnTo>
                  <a:pt x="2613" y="3095"/>
                </a:lnTo>
                <a:lnTo>
                  <a:pt x="2614" y="3095"/>
                </a:lnTo>
                <a:lnTo>
                  <a:pt x="2616" y="3095"/>
                </a:lnTo>
                <a:lnTo>
                  <a:pt x="2616" y="3093"/>
                </a:lnTo>
                <a:lnTo>
                  <a:pt x="2616" y="3092"/>
                </a:lnTo>
                <a:lnTo>
                  <a:pt x="2618" y="3092"/>
                </a:lnTo>
                <a:lnTo>
                  <a:pt x="2618" y="3090"/>
                </a:lnTo>
                <a:lnTo>
                  <a:pt x="2618" y="3088"/>
                </a:lnTo>
                <a:lnTo>
                  <a:pt x="2619" y="3088"/>
                </a:lnTo>
                <a:lnTo>
                  <a:pt x="2619" y="3087"/>
                </a:lnTo>
                <a:lnTo>
                  <a:pt x="2621" y="3085"/>
                </a:lnTo>
                <a:lnTo>
                  <a:pt x="2619" y="3085"/>
                </a:lnTo>
                <a:lnTo>
                  <a:pt x="2619" y="3083"/>
                </a:lnTo>
                <a:lnTo>
                  <a:pt x="2621" y="3083"/>
                </a:lnTo>
                <a:lnTo>
                  <a:pt x="2621" y="3082"/>
                </a:lnTo>
                <a:lnTo>
                  <a:pt x="2621" y="3080"/>
                </a:lnTo>
                <a:lnTo>
                  <a:pt x="2623" y="3080"/>
                </a:lnTo>
                <a:lnTo>
                  <a:pt x="2623" y="3078"/>
                </a:lnTo>
                <a:lnTo>
                  <a:pt x="2624" y="3078"/>
                </a:lnTo>
                <a:lnTo>
                  <a:pt x="2624" y="3077"/>
                </a:lnTo>
                <a:lnTo>
                  <a:pt x="2626" y="3077"/>
                </a:lnTo>
                <a:lnTo>
                  <a:pt x="2628" y="3077"/>
                </a:lnTo>
                <a:lnTo>
                  <a:pt x="2629" y="3077"/>
                </a:lnTo>
                <a:lnTo>
                  <a:pt x="2631" y="3077"/>
                </a:lnTo>
                <a:lnTo>
                  <a:pt x="2631" y="3078"/>
                </a:lnTo>
                <a:lnTo>
                  <a:pt x="2633" y="3078"/>
                </a:lnTo>
                <a:lnTo>
                  <a:pt x="2634" y="3078"/>
                </a:lnTo>
                <a:lnTo>
                  <a:pt x="2634" y="3077"/>
                </a:lnTo>
                <a:lnTo>
                  <a:pt x="2634" y="3078"/>
                </a:lnTo>
                <a:lnTo>
                  <a:pt x="2636" y="3078"/>
                </a:lnTo>
                <a:lnTo>
                  <a:pt x="2638" y="3078"/>
                </a:lnTo>
                <a:lnTo>
                  <a:pt x="2639" y="3078"/>
                </a:lnTo>
                <a:lnTo>
                  <a:pt x="2639" y="3077"/>
                </a:lnTo>
                <a:lnTo>
                  <a:pt x="2641" y="3077"/>
                </a:lnTo>
                <a:lnTo>
                  <a:pt x="2641" y="3078"/>
                </a:lnTo>
                <a:lnTo>
                  <a:pt x="2643" y="3078"/>
                </a:lnTo>
                <a:lnTo>
                  <a:pt x="2644" y="3078"/>
                </a:lnTo>
                <a:lnTo>
                  <a:pt x="2646" y="3078"/>
                </a:lnTo>
                <a:lnTo>
                  <a:pt x="2648" y="3078"/>
                </a:lnTo>
                <a:lnTo>
                  <a:pt x="2648" y="3077"/>
                </a:lnTo>
                <a:lnTo>
                  <a:pt x="2648" y="3075"/>
                </a:lnTo>
                <a:lnTo>
                  <a:pt x="2649" y="3075"/>
                </a:lnTo>
                <a:lnTo>
                  <a:pt x="2651" y="3075"/>
                </a:lnTo>
                <a:lnTo>
                  <a:pt x="2651" y="3073"/>
                </a:lnTo>
                <a:lnTo>
                  <a:pt x="2649" y="3073"/>
                </a:lnTo>
                <a:lnTo>
                  <a:pt x="2649" y="3072"/>
                </a:lnTo>
                <a:lnTo>
                  <a:pt x="2651" y="3072"/>
                </a:lnTo>
                <a:lnTo>
                  <a:pt x="2653" y="3070"/>
                </a:lnTo>
                <a:lnTo>
                  <a:pt x="2654" y="3070"/>
                </a:lnTo>
                <a:lnTo>
                  <a:pt x="2656" y="3070"/>
                </a:lnTo>
                <a:lnTo>
                  <a:pt x="2656" y="3072"/>
                </a:lnTo>
                <a:lnTo>
                  <a:pt x="2656" y="3070"/>
                </a:lnTo>
                <a:lnTo>
                  <a:pt x="2658" y="3070"/>
                </a:lnTo>
                <a:lnTo>
                  <a:pt x="2659" y="3070"/>
                </a:lnTo>
                <a:lnTo>
                  <a:pt x="2659" y="3068"/>
                </a:lnTo>
                <a:lnTo>
                  <a:pt x="2659" y="3070"/>
                </a:lnTo>
                <a:lnTo>
                  <a:pt x="2661" y="3068"/>
                </a:lnTo>
                <a:lnTo>
                  <a:pt x="2663" y="3068"/>
                </a:lnTo>
                <a:lnTo>
                  <a:pt x="2663" y="3067"/>
                </a:lnTo>
                <a:lnTo>
                  <a:pt x="2664" y="3067"/>
                </a:lnTo>
                <a:lnTo>
                  <a:pt x="2664" y="3065"/>
                </a:lnTo>
                <a:lnTo>
                  <a:pt x="2666" y="3067"/>
                </a:lnTo>
                <a:lnTo>
                  <a:pt x="2668" y="3067"/>
                </a:lnTo>
                <a:lnTo>
                  <a:pt x="2668" y="3065"/>
                </a:lnTo>
                <a:lnTo>
                  <a:pt x="2669" y="3065"/>
                </a:lnTo>
                <a:lnTo>
                  <a:pt x="2669" y="3063"/>
                </a:lnTo>
                <a:lnTo>
                  <a:pt x="2671" y="3063"/>
                </a:lnTo>
                <a:lnTo>
                  <a:pt x="2671" y="3062"/>
                </a:lnTo>
                <a:lnTo>
                  <a:pt x="2673" y="3062"/>
                </a:lnTo>
                <a:lnTo>
                  <a:pt x="2673" y="3060"/>
                </a:lnTo>
                <a:lnTo>
                  <a:pt x="2673" y="3058"/>
                </a:lnTo>
                <a:lnTo>
                  <a:pt x="2673" y="3057"/>
                </a:lnTo>
                <a:lnTo>
                  <a:pt x="2674" y="3055"/>
                </a:lnTo>
                <a:lnTo>
                  <a:pt x="2674" y="3053"/>
                </a:lnTo>
                <a:lnTo>
                  <a:pt x="2676" y="3053"/>
                </a:lnTo>
                <a:lnTo>
                  <a:pt x="2678" y="3053"/>
                </a:lnTo>
                <a:lnTo>
                  <a:pt x="2678" y="3052"/>
                </a:lnTo>
                <a:lnTo>
                  <a:pt x="2676" y="3052"/>
                </a:lnTo>
                <a:lnTo>
                  <a:pt x="2676" y="3050"/>
                </a:lnTo>
                <a:lnTo>
                  <a:pt x="2678" y="3050"/>
                </a:lnTo>
                <a:lnTo>
                  <a:pt x="2676" y="3050"/>
                </a:lnTo>
                <a:lnTo>
                  <a:pt x="2674" y="3050"/>
                </a:lnTo>
                <a:lnTo>
                  <a:pt x="2676" y="3050"/>
                </a:lnTo>
                <a:lnTo>
                  <a:pt x="2676" y="3048"/>
                </a:lnTo>
                <a:lnTo>
                  <a:pt x="2676" y="3050"/>
                </a:lnTo>
                <a:lnTo>
                  <a:pt x="2674" y="3050"/>
                </a:lnTo>
                <a:lnTo>
                  <a:pt x="2673" y="3050"/>
                </a:lnTo>
                <a:lnTo>
                  <a:pt x="2673" y="3052"/>
                </a:lnTo>
                <a:lnTo>
                  <a:pt x="2673" y="3050"/>
                </a:lnTo>
                <a:lnTo>
                  <a:pt x="2673" y="3052"/>
                </a:lnTo>
                <a:lnTo>
                  <a:pt x="2671" y="3052"/>
                </a:lnTo>
                <a:lnTo>
                  <a:pt x="2671" y="3053"/>
                </a:lnTo>
                <a:lnTo>
                  <a:pt x="2669" y="3053"/>
                </a:lnTo>
                <a:lnTo>
                  <a:pt x="2669" y="3055"/>
                </a:lnTo>
                <a:lnTo>
                  <a:pt x="2669" y="3057"/>
                </a:lnTo>
                <a:lnTo>
                  <a:pt x="2668" y="3057"/>
                </a:lnTo>
                <a:lnTo>
                  <a:pt x="2668" y="3058"/>
                </a:lnTo>
                <a:lnTo>
                  <a:pt x="2666" y="3058"/>
                </a:lnTo>
                <a:lnTo>
                  <a:pt x="2666" y="3060"/>
                </a:lnTo>
                <a:lnTo>
                  <a:pt x="2664" y="3060"/>
                </a:lnTo>
                <a:lnTo>
                  <a:pt x="2663" y="3060"/>
                </a:lnTo>
                <a:lnTo>
                  <a:pt x="2661" y="3062"/>
                </a:lnTo>
                <a:lnTo>
                  <a:pt x="2659" y="3062"/>
                </a:lnTo>
                <a:lnTo>
                  <a:pt x="2658" y="3062"/>
                </a:lnTo>
                <a:lnTo>
                  <a:pt x="2658" y="3063"/>
                </a:lnTo>
                <a:lnTo>
                  <a:pt x="2656" y="3063"/>
                </a:lnTo>
                <a:lnTo>
                  <a:pt x="2654" y="3063"/>
                </a:lnTo>
                <a:lnTo>
                  <a:pt x="2654" y="3065"/>
                </a:lnTo>
                <a:lnTo>
                  <a:pt x="2653" y="3065"/>
                </a:lnTo>
                <a:lnTo>
                  <a:pt x="2651" y="3065"/>
                </a:lnTo>
                <a:lnTo>
                  <a:pt x="2651" y="3067"/>
                </a:lnTo>
                <a:lnTo>
                  <a:pt x="2649" y="3067"/>
                </a:lnTo>
                <a:lnTo>
                  <a:pt x="2648" y="3067"/>
                </a:lnTo>
                <a:lnTo>
                  <a:pt x="2646" y="3067"/>
                </a:lnTo>
                <a:lnTo>
                  <a:pt x="2646" y="3068"/>
                </a:lnTo>
                <a:lnTo>
                  <a:pt x="2644" y="3068"/>
                </a:lnTo>
                <a:lnTo>
                  <a:pt x="2646" y="3068"/>
                </a:lnTo>
                <a:lnTo>
                  <a:pt x="2644" y="3068"/>
                </a:lnTo>
                <a:lnTo>
                  <a:pt x="2646" y="3068"/>
                </a:lnTo>
                <a:lnTo>
                  <a:pt x="2646" y="3070"/>
                </a:lnTo>
                <a:lnTo>
                  <a:pt x="2644" y="3070"/>
                </a:lnTo>
                <a:lnTo>
                  <a:pt x="2644" y="3072"/>
                </a:lnTo>
                <a:lnTo>
                  <a:pt x="2643" y="3072"/>
                </a:lnTo>
                <a:lnTo>
                  <a:pt x="2641" y="3072"/>
                </a:lnTo>
                <a:lnTo>
                  <a:pt x="2639" y="3072"/>
                </a:lnTo>
                <a:lnTo>
                  <a:pt x="2638" y="3072"/>
                </a:lnTo>
                <a:lnTo>
                  <a:pt x="2636" y="3072"/>
                </a:lnTo>
                <a:lnTo>
                  <a:pt x="2634" y="3072"/>
                </a:lnTo>
                <a:lnTo>
                  <a:pt x="2633" y="3072"/>
                </a:lnTo>
                <a:lnTo>
                  <a:pt x="2631" y="3072"/>
                </a:lnTo>
                <a:lnTo>
                  <a:pt x="2629" y="3072"/>
                </a:lnTo>
                <a:lnTo>
                  <a:pt x="2628" y="3072"/>
                </a:lnTo>
                <a:lnTo>
                  <a:pt x="2628" y="3070"/>
                </a:lnTo>
                <a:lnTo>
                  <a:pt x="2626" y="3070"/>
                </a:lnTo>
                <a:lnTo>
                  <a:pt x="2624" y="3070"/>
                </a:lnTo>
                <a:lnTo>
                  <a:pt x="2624" y="3068"/>
                </a:lnTo>
                <a:lnTo>
                  <a:pt x="2623" y="3068"/>
                </a:lnTo>
                <a:lnTo>
                  <a:pt x="2623" y="3067"/>
                </a:lnTo>
                <a:lnTo>
                  <a:pt x="2621" y="3067"/>
                </a:lnTo>
                <a:lnTo>
                  <a:pt x="2621" y="3068"/>
                </a:lnTo>
                <a:lnTo>
                  <a:pt x="2619" y="3068"/>
                </a:lnTo>
                <a:lnTo>
                  <a:pt x="2619" y="3070"/>
                </a:lnTo>
                <a:lnTo>
                  <a:pt x="2621" y="3070"/>
                </a:lnTo>
                <a:lnTo>
                  <a:pt x="2619" y="3070"/>
                </a:lnTo>
                <a:lnTo>
                  <a:pt x="2619" y="3072"/>
                </a:lnTo>
                <a:lnTo>
                  <a:pt x="2619" y="3073"/>
                </a:lnTo>
                <a:lnTo>
                  <a:pt x="2618" y="3073"/>
                </a:lnTo>
                <a:lnTo>
                  <a:pt x="2618" y="3075"/>
                </a:lnTo>
                <a:lnTo>
                  <a:pt x="2618" y="3077"/>
                </a:lnTo>
                <a:lnTo>
                  <a:pt x="2616" y="3077"/>
                </a:lnTo>
                <a:lnTo>
                  <a:pt x="2616" y="3078"/>
                </a:lnTo>
                <a:lnTo>
                  <a:pt x="2614" y="3078"/>
                </a:lnTo>
                <a:lnTo>
                  <a:pt x="2614" y="3080"/>
                </a:lnTo>
                <a:lnTo>
                  <a:pt x="2616" y="3080"/>
                </a:lnTo>
                <a:lnTo>
                  <a:pt x="2614" y="3080"/>
                </a:lnTo>
                <a:lnTo>
                  <a:pt x="2616" y="3080"/>
                </a:lnTo>
                <a:lnTo>
                  <a:pt x="2614" y="3080"/>
                </a:lnTo>
                <a:lnTo>
                  <a:pt x="2614" y="3082"/>
                </a:lnTo>
                <a:lnTo>
                  <a:pt x="2614" y="3083"/>
                </a:lnTo>
                <a:lnTo>
                  <a:pt x="2613" y="3083"/>
                </a:lnTo>
                <a:lnTo>
                  <a:pt x="2613" y="3085"/>
                </a:lnTo>
                <a:lnTo>
                  <a:pt x="2611" y="3087"/>
                </a:lnTo>
                <a:lnTo>
                  <a:pt x="2611" y="3088"/>
                </a:lnTo>
                <a:lnTo>
                  <a:pt x="2609" y="3088"/>
                </a:lnTo>
                <a:lnTo>
                  <a:pt x="2609" y="3090"/>
                </a:lnTo>
                <a:lnTo>
                  <a:pt x="2608" y="3090"/>
                </a:lnTo>
                <a:lnTo>
                  <a:pt x="2608" y="3092"/>
                </a:lnTo>
                <a:lnTo>
                  <a:pt x="2606" y="3092"/>
                </a:lnTo>
                <a:lnTo>
                  <a:pt x="2606" y="3093"/>
                </a:lnTo>
                <a:lnTo>
                  <a:pt x="2604" y="3093"/>
                </a:lnTo>
                <a:lnTo>
                  <a:pt x="2603" y="3093"/>
                </a:lnTo>
                <a:lnTo>
                  <a:pt x="2603" y="3095"/>
                </a:lnTo>
                <a:lnTo>
                  <a:pt x="2601" y="3095"/>
                </a:lnTo>
                <a:lnTo>
                  <a:pt x="2601" y="3097"/>
                </a:lnTo>
                <a:lnTo>
                  <a:pt x="2599" y="3097"/>
                </a:lnTo>
                <a:lnTo>
                  <a:pt x="2599" y="3098"/>
                </a:lnTo>
                <a:lnTo>
                  <a:pt x="2598" y="3098"/>
                </a:lnTo>
                <a:lnTo>
                  <a:pt x="2598" y="3100"/>
                </a:lnTo>
                <a:lnTo>
                  <a:pt x="2596" y="3100"/>
                </a:lnTo>
                <a:lnTo>
                  <a:pt x="2596" y="3102"/>
                </a:lnTo>
                <a:lnTo>
                  <a:pt x="2594" y="3102"/>
                </a:lnTo>
                <a:lnTo>
                  <a:pt x="2593" y="3102"/>
                </a:lnTo>
                <a:lnTo>
                  <a:pt x="2593" y="3104"/>
                </a:lnTo>
                <a:lnTo>
                  <a:pt x="2591" y="3104"/>
                </a:lnTo>
                <a:lnTo>
                  <a:pt x="2589" y="3104"/>
                </a:lnTo>
                <a:lnTo>
                  <a:pt x="2588" y="3102"/>
                </a:lnTo>
                <a:lnTo>
                  <a:pt x="2586" y="3102"/>
                </a:lnTo>
                <a:lnTo>
                  <a:pt x="2584" y="3102"/>
                </a:lnTo>
                <a:lnTo>
                  <a:pt x="2583" y="3100"/>
                </a:lnTo>
                <a:lnTo>
                  <a:pt x="2581" y="3100"/>
                </a:lnTo>
                <a:lnTo>
                  <a:pt x="2581" y="3098"/>
                </a:lnTo>
                <a:lnTo>
                  <a:pt x="2579" y="3098"/>
                </a:lnTo>
                <a:lnTo>
                  <a:pt x="2578" y="3098"/>
                </a:lnTo>
                <a:lnTo>
                  <a:pt x="2576" y="3098"/>
                </a:lnTo>
                <a:lnTo>
                  <a:pt x="2574" y="3098"/>
                </a:lnTo>
                <a:lnTo>
                  <a:pt x="2573" y="3098"/>
                </a:lnTo>
                <a:lnTo>
                  <a:pt x="2571" y="3098"/>
                </a:lnTo>
                <a:lnTo>
                  <a:pt x="2569" y="3098"/>
                </a:lnTo>
                <a:lnTo>
                  <a:pt x="2569" y="3097"/>
                </a:lnTo>
                <a:lnTo>
                  <a:pt x="2568" y="3097"/>
                </a:lnTo>
                <a:lnTo>
                  <a:pt x="2568" y="3095"/>
                </a:lnTo>
                <a:lnTo>
                  <a:pt x="2568" y="3093"/>
                </a:lnTo>
                <a:lnTo>
                  <a:pt x="2566" y="3093"/>
                </a:lnTo>
                <a:lnTo>
                  <a:pt x="2568" y="3093"/>
                </a:lnTo>
                <a:lnTo>
                  <a:pt x="2568" y="3092"/>
                </a:lnTo>
                <a:lnTo>
                  <a:pt x="2568" y="3090"/>
                </a:lnTo>
                <a:lnTo>
                  <a:pt x="2569" y="3090"/>
                </a:lnTo>
                <a:lnTo>
                  <a:pt x="2569" y="3088"/>
                </a:lnTo>
                <a:lnTo>
                  <a:pt x="2571" y="3088"/>
                </a:lnTo>
                <a:lnTo>
                  <a:pt x="2571" y="3087"/>
                </a:lnTo>
                <a:lnTo>
                  <a:pt x="2571" y="3085"/>
                </a:lnTo>
                <a:lnTo>
                  <a:pt x="2571" y="3083"/>
                </a:lnTo>
                <a:lnTo>
                  <a:pt x="2571" y="3082"/>
                </a:lnTo>
                <a:lnTo>
                  <a:pt x="2571" y="3080"/>
                </a:lnTo>
                <a:lnTo>
                  <a:pt x="2569" y="3080"/>
                </a:lnTo>
                <a:lnTo>
                  <a:pt x="2569" y="3078"/>
                </a:lnTo>
                <a:lnTo>
                  <a:pt x="2569" y="3077"/>
                </a:lnTo>
                <a:lnTo>
                  <a:pt x="2569" y="3075"/>
                </a:lnTo>
                <a:lnTo>
                  <a:pt x="2568" y="3075"/>
                </a:lnTo>
                <a:lnTo>
                  <a:pt x="2568" y="3073"/>
                </a:lnTo>
                <a:lnTo>
                  <a:pt x="2568" y="3072"/>
                </a:lnTo>
                <a:lnTo>
                  <a:pt x="2568" y="3070"/>
                </a:lnTo>
                <a:lnTo>
                  <a:pt x="2568" y="3068"/>
                </a:lnTo>
                <a:lnTo>
                  <a:pt x="2566" y="3068"/>
                </a:lnTo>
                <a:lnTo>
                  <a:pt x="2566" y="3067"/>
                </a:lnTo>
                <a:lnTo>
                  <a:pt x="2564" y="3067"/>
                </a:lnTo>
                <a:lnTo>
                  <a:pt x="2564" y="3065"/>
                </a:lnTo>
                <a:lnTo>
                  <a:pt x="2563" y="3065"/>
                </a:lnTo>
                <a:lnTo>
                  <a:pt x="2561" y="3065"/>
                </a:lnTo>
                <a:lnTo>
                  <a:pt x="2559" y="3065"/>
                </a:lnTo>
                <a:lnTo>
                  <a:pt x="2559" y="3063"/>
                </a:lnTo>
                <a:lnTo>
                  <a:pt x="2559" y="3065"/>
                </a:lnTo>
                <a:lnTo>
                  <a:pt x="2558" y="3065"/>
                </a:lnTo>
                <a:lnTo>
                  <a:pt x="2558" y="3067"/>
                </a:lnTo>
                <a:lnTo>
                  <a:pt x="2559" y="3067"/>
                </a:lnTo>
                <a:lnTo>
                  <a:pt x="2559" y="3068"/>
                </a:lnTo>
                <a:lnTo>
                  <a:pt x="2561" y="3068"/>
                </a:lnTo>
                <a:lnTo>
                  <a:pt x="2561" y="3070"/>
                </a:lnTo>
                <a:lnTo>
                  <a:pt x="2563" y="3070"/>
                </a:lnTo>
                <a:lnTo>
                  <a:pt x="2563" y="3072"/>
                </a:lnTo>
                <a:lnTo>
                  <a:pt x="2563" y="3073"/>
                </a:lnTo>
                <a:lnTo>
                  <a:pt x="2564" y="3073"/>
                </a:lnTo>
                <a:lnTo>
                  <a:pt x="2564" y="3075"/>
                </a:lnTo>
                <a:lnTo>
                  <a:pt x="2564" y="3077"/>
                </a:lnTo>
                <a:lnTo>
                  <a:pt x="2564" y="3078"/>
                </a:lnTo>
                <a:lnTo>
                  <a:pt x="2564" y="3080"/>
                </a:lnTo>
                <a:lnTo>
                  <a:pt x="2564" y="3082"/>
                </a:lnTo>
                <a:lnTo>
                  <a:pt x="2566" y="3082"/>
                </a:lnTo>
                <a:lnTo>
                  <a:pt x="2566" y="3083"/>
                </a:lnTo>
                <a:lnTo>
                  <a:pt x="2566" y="3085"/>
                </a:lnTo>
                <a:lnTo>
                  <a:pt x="2566" y="3087"/>
                </a:lnTo>
                <a:lnTo>
                  <a:pt x="2564" y="3087"/>
                </a:lnTo>
                <a:lnTo>
                  <a:pt x="2564" y="3088"/>
                </a:lnTo>
                <a:lnTo>
                  <a:pt x="2564" y="3090"/>
                </a:lnTo>
                <a:lnTo>
                  <a:pt x="2563" y="3090"/>
                </a:lnTo>
                <a:lnTo>
                  <a:pt x="2563" y="3092"/>
                </a:lnTo>
                <a:lnTo>
                  <a:pt x="2561" y="3092"/>
                </a:lnTo>
                <a:lnTo>
                  <a:pt x="2561" y="3093"/>
                </a:lnTo>
                <a:lnTo>
                  <a:pt x="2559" y="3093"/>
                </a:lnTo>
                <a:lnTo>
                  <a:pt x="2558" y="3093"/>
                </a:lnTo>
                <a:lnTo>
                  <a:pt x="2556" y="3093"/>
                </a:lnTo>
                <a:lnTo>
                  <a:pt x="2556" y="3092"/>
                </a:lnTo>
                <a:lnTo>
                  <a:pt x="2554" y="3092"/>
                </a:lnTo>
                <a:lnTo>
                  <a:pt x="2553" y="3092"/>
                </a:lnTo>
                <a:lnTo>
                  <a:pt x="2553" y="3093"/>
                </a:lnTo>
                <a:lnTo>
                  <a:pt x="2554" y="3093"/>
                </a:lnTo>
                <a:lnTo>
                  <a:pt x="2554" y="3095"/>
                </a:lnTo>
                <a:lnTo>
                  <a:pt x="2554" y="3097"/>
                </a:lnTo>
                <a:lnTo>
                  <a:pt x="2554" y="3098"/>
                </a:lnTo>
                <a:lnTo>
                  <a:pt x="2554" y="3100"/>
                </a:lnTo>
                <a:lnTo>
                  <a:pt x="2553" y="3100"/>
                </a:lnTo>
                <a:lnTo>
                  <a:pt x="2551" y="3100"/>
                </a:lnTo>
                <a:lnTo>
                  <a:pt x="2551" y="3102"/>
                </a:lnTo>
                <a:lnTo>
                  <a:pt x="2549" y="3102"/>
                </a:lnTo>
                <a:lnTo>
                  <a:pt x="2549" y="3100"/>
                </a:lnTo>
                <a:lnTo>
                  <a:pt x="2548" y="3100"/>
                </a:lnTo>
                <a:lnTo>
                  <a:pt x="2548" y="3098"/>
                </a:lnTo>
                <a:lnTo>
                  <a:pt x="2546" y="3098"/>
                </a:lnTo>
                <a:lnTo>
                  <a:pt x="2546" y="3097"/>
                </a:lnTo>
                <a:lnTo>
                  <a:pt x="2546" y="3095"/>
                </a:lnTo>
                <a:lnTo>
                  <a:pt x="2546" y="3093"/>
                </a:lnTo>
                <a:lnTo>
                  <a:pt x="2544" y="3093"/>
                </a:lnTo>
                <a:lnTo>
                  <a:pt x="2544" y="3092"/>
                </a:lnTo>
                <a:lnTo>
                  <a:pt x="2544" y="3090"/>
                </a:lnTo>
                <a:lnTo>
                  <a:pt x="2546" y="3090"/>
                </a:lnTo>
                <a:lnTo>
                  <a:pt x="2546" y="3088"/>
                </a:lnTo>
                <a:lnTo>
                  <a:pt x="2548" y="3088"/>
                </a:lnTo>
                <a:lnTo>
                  <a:pt x="2549" y="3088"/>
                </a:lnTo>
                <a:lnTo>
                  <a:pt x="2549" y="3087"/>
                </a:lnTo>
                <a:lnTo>
                  <a:pt x="2551" y="3087"/>
                </a:lnTo>
                <a:lnTo>
                  <a:pt x="2551" y="3085"/>
                </a:lnTo>
                <a:lnTo>
                  <a:pt x="2551" y="3083"/>
                </a:lnTo>
                <a:lnTo>
                  <a:pt x="2549" y="3083"/>
                </a:lnTo>
                <a:lnTo>
                  <a:pt x="2551" y="3083"/>
                </a:lnTo>
                <a:lnTo>
                  <a:pt x="2551" y="3082"/>
                </a:lnTo>
                <a:lnTo>
                  <a:pt x="2551" y="3080"/>
                </a:lnTo>
                <a:lnTo>
                  <a:pt x="2551" y="3078"/>
                </a:lnTo>
                <a:lnTo>
                  <a:pt x="2549" y="3078"/>
                </a:lnTo>
                <a:lnTo>
                  <a:pt x="2551" y="3078"/>
                </a:lnTo>
                <a:lnTo>
                  <a:pt x="2551" y="3077"/>
                </a:lnTo>
                <a:lnTo>
                  <a:pt x="2549" y="3077"/>
                </a:lnTo>
                <a:lnTo>
                  <a:pt x="2549" y="3075"/>
                </a:lnTo>
                <a:lnTo>
                  <a:pt x="2549" y="3073"/>
                </a:lnTo>
                <a:lnTo>
                  <a:pt x="2549" y="3072"/>
                </a:lnTo>
                <a:lnTo>
                  <a:pt x="2549" y="3070"/>
                </a:lnTo>
                <a:lnTo>
                  <a:pt x="2551" y="3070"/>
                </a:lnTo>
                <a:lnTo>
                  <a:pt x="2549" y="3070"/>
                </a:lnTo>
                <a:lnTo>
                  <a:pt x="2551" y="3068"/>
                </a:lnTo>
                <a:lnTo>
                  <a:pt x="2551" y="3067"/>
                </a:lnTo>
                <a:lnTo>
                  <a:pt x="2551" y="3065"/>
                </a:lnTo>
                <a:lnTo>
                  <a:pt x="2551" y="3063"/>
                </a:lnTo>
                <a:lnTo>
                  <a:pt x="2553" y="3063"/>
                </a:lnTo>
                <a:lnTo>
                  <a:pt x="2553" y="3062"/>
                </a:lnTo>
                <a:lnTo>
                  <a:pt x="2553" y="3060"/>
                </a:lnTo>
                <a:lnTo>
                  <a:pt x="2551" y="3060"/>
                </a:lnTo>
                <a:lnTo>
                  <a:pt x="2551" y="3058"/>
                </a:lnTo>
                <a:lnTo>
                  <a:pt x="2553" y="3058"/>
                </a:lnTo>
                <a:lnTo>
                  <a:pt x="2553" y="3057"/>
                </a:lnTo>
                <a:lnTo>
                  <a:pt x="2551" y="3057"/>
                </a:lnTo>
                <a:lnTo>
                  <a:pt x="2551" y="3055"/>
                </a:lnTo>
                <a:lnTo>
                  <a:pt x="2553" y="3053"/>
                </a:lnTo>
                <a:lnTo>
                  <a:pt x="2554" y="3053"/>
                </a:lnTo>
                <a:lnTo>
                  <a:pt x="2556" y="3053"/>
                </a:lnTo>
                <a:lnTo>
                  <a:pt x="2558" y="3053"/>
                </a:lnTo>
                <a:lnTo>
                  <a:pt x="2558" y="3052"/>
                </a:lnTo>
                <a:lnTo>
                  <a:pt x="2559" y="3052"/>
                </a:lnTo>
                <a:lnTo>
                  <a:pt x="2559" y="3050"/>
                </a:lnTo>
                <a:lnTo>
                  <a:pt x="2561" y="3050"/>
                </a:lnTo>
                <a:lnTo>
                  <a:pt x="2563" y="3050"/>
                </a:lnTo>
                <a:lnTo>
                  <a:pt x="2564" y="3050"/>
                </a:lnTo>
                <a:lnTo>
                  <a:pt x="2564" y="3048"/>
                </a:lnTo>
                <a:lnTo>
                  <a:pt x="2566" y="3048"/>
                </a:lnTo>
                <a:lnTo>
                  <a:pt x="2566" y="3047"/>
                </a:lnTo>
                <a:lnTo>
                  <a:pt x="2568" y="3047"/>
                </a:lnTo>
                <a:lnTo>
                  <a:pt x="2568" y="3045"/>
                </a:lnTo>
                <a:lnTo>
                  <a:pt x="2569" y="3045"/>
                </a:lnTo>
                <a:lnTo>
                  <a:pt x="2569" y="3043"/>
                </a:lnTo>
                <a:lnTo>
                  <a:pt x="2571" y="3043"/>
                </a:lnTo>
                <a:lnTo>
                  <a:pt x="2571" y="3042"/>
                </a:lnTo>
                <a:lnTo>
                  <a:pt x="2571" y="3040"/>
                </a:lnTo>
                <a:lnTo>
                  <a:pt x="2573" y="3040"/>
                </a:lnTo>
                <a:lnTo>
                  <a:pt x="2573" y="3038"/>
                </a:lnTo>
                <a:lnTo>
                  <a:pt x="2573" y="3037"/>
                </a:lnTo>
                <a:lnTo>
                  <a:pt x="2571" y="3037"/>
                </a:lnTo>
                <a:lnTo>
                  <a:pt x="2571" y="3035"/>
                </a:lnTo>
                <a:lnTo>
                  <a:pt x="2571" y="3033"/>
                </a:lnTo>
                <a:lnTo>
                  <a:pt x="2573" y="3033"/>
                </a:lnTo>
                <a:lnTo>
                  <a:pt x="2574" y="3033"/>
                </a:lnTo>
                <a:lnTo>
                  <a:pt x="2574" y="3035"/>
                </a:lnTo>
                <a:lnTo>
                  <a:pt x="2574" y="3033"/>
                </a:lnTo>
                <a:lnTo>
                  <a:pt x="2576" y="3033"/>
                </a:lnTo>
                <a:lnTo>
                  <a:pt x="2578" y="3033"/>
                </a:lnTo>
                <a:lnTo>
                  <a:pt x="2578" y="3032"/>
                </a:lnTo>
                <a:lnTo>
                  <a:pt x="2579" y="3032"/>
                </a:lnTo>
                <a:lnTo>
                  <a:pt x="2581" y="3032"/>
                </a:lnTo>
                <a:lnTo>
                  <a:pt x="2583" y="3032"/>
                </a:lnTo>
                <a:lnTo>
                  <a:pt x="2583" y="3030"/>
                </a:lnTo>
                <a:lnTo>
                  <a:pt x="2583" y="3028"/>
                </a:lnTo>
                <a:lnTo>
                  <a:pt x="2583" y="3027"/>
                </a:lnTo>
                <a:lnTo>
                  <a:pt x="2584" y="3025"/>
                </a:lnTo>
                <a:lnTo>
                  <a:pt x="2584" y="3023"/>
                </a:lnTo>
                <a:lnTo>
                  <a:pt x="2586" y="3023"/>
                </a:lnTo>
                <a:lnTo>
                  <a:pt x="2586" y="3022"/>
                </a:lnTo>
                <a:lnTo>
                  <a:pt x="2584" y="3020"/>
                </a:lnTo>
                <a:lnTo>
                  <a:pt x="2584" y="3022"/>
                </a:lnTo>
                <a:lnTo>
                  <a:pt x="2584" y="3020"/>
                </a:lnTo>
                <a:lnTo>
                  <a:pt x="2583" y="3020"/>
                </a:lnTo>
                <a:lnTo>
                  <a:pt x="2584" y="3018"/>
                </a:lnTo>
                <a:lnTo>
                  <a:pt x="2584" y="3017"/>
                </a:lnTo>
                <a:lnTo>
                  <a:pt x="2584" y="3015"/>
                </a:lnTo>
                <a:lnTo>
                  <a:pt x="2584" y="3013"/>
                </a:lnTo>
                <a:lnTo>
                  <a:pt x="2583" y="3013"/>
                </a:lnTo>
                <a:lnTo>
                  <a:pt x="2583" y="3012"/>
                </a:lnTo>
                <a:lnTo>
                  <a:pt x="2584" y="3012"/>
                </a:lnTo>
                <a:lnTo>
                  <a:pt x="2584" y="3010"/>
                </a:lnTo>
                <a:lnTo>
                  <a:pt x="2586" y="3010"/>
                </a:lnTo>
                <a:lnTo>
                  <a:pt x="2586" y="3008"/>
                </a:lnTo>
                <a:lnTo>
                  <a:pt x="2586" y="3007"/>
                </a:lnTo>
                <a:lnTo>
                  <a:pt x="2586" y="3005"/>
                </a:lnTo>
                <a:lnTo>
                  <a:pt x="2586" y="3003"/>
                </a:lnTo>
                <a:lnTo>
                  <a:pt x="2584" y="3003"/>
                </a:lnTo>
                <a:lnTo>
                  <a:pt x="2586" y="3003"/>
                </a:lnTo>
                <a:lnTo>
                  <a:pt x="2586" y="3002"/>
                </a:lnTo>
                <a:lnTo>
                  <a:pt x="2588" y="3002"/>
                </a:lnTo>
                <a:lnTo>
                  <a:pt x="2588" y="3000"/>
                </a:lnTo>
                <a:lnTo>
                  <a:pt x="2586" y="3000"/>
                </a:lnTo>
                <a:lnTo>
                  <a:pt x="2586" y="2998"/>
                </a:lnTo>
                <a:lnTo>
                  <a:pt x="2586" y="2997"/>
                </a:lnTo>
                <a:lnTo>
                  <a:pt x="2586" y="2995"/>
                </a:lnTo>
                <a:lnTo>
                  <a:pt x="2586" y="2993"/>
                </a:lnTo>
                <a:lnTo>
                  <a:pt x="2588" y="2993"/>
                </a:lnTo>
                <a:lnTo>
                  <a:pt x="2588" y="2992"/>
                </a:lnTo>
                <a:lnTo>
                  <a:pt x="2589" y="2992"/>
                </a:lnTo>
                <a:lnTo>
                  <a:pt x="2589" y="2990"/>
                </a:lnTo>
                <a:lnTo>
                  <a:pt x="2589" y="2988"/>
                </a:lnTo>
                <a:lnTo>
                  <a:pt x="2591" y="2988"/>
                </a:lnTo>
                <a:lnTo>
                  <a:pt x="2591" y="2987"/>
                </a:lnTo>
                <a:lnTo>
                  <a:pt x="2591" y="2985"/>
                </a:lnTo>
                <a:lnTo>
                  <a:pt x="2591" y="2983"/>
                </a:lnTo>
                <a:lnTo>
                  <a:pt x="2591" y="2982"/>
                </a:lnTo>
                <a:lnTo>
                  <a:pt x="2589" y="2980"/>
                </a:lnTo>
                <a:lnTo>
                  <a:pt x="2589" y="2978"/>
                </a:lnTo>
                <a:lnTo>
                  <a:pt x="2586" y="2977"/>
                </a:lnTo>
                <a:lnTo>
                  <a:pt x="2586" y="2975"/>
                </a:lnTo>
                <a:lnTo>
                  <a:pt x="2586" y="2973"/>
                </a:lnTo>
                <a:lnTo>
                  <a:pt x="2584" y="2973"/>
                </a:lnTo>
                <a:lnTo>
                  <a:pt x="2583" y="2973"/>
                </a:lnTo>
                <a:lnTo>
                  <a:pt x="2583" y="2972"/>
                </a:lnTo>
                <a:lnTo>
                  <a:pt x="2581" y="2972"/>
                </a:lnTo>
                <a:lnTo>
                  <a:pt x="2579" y="2972"/>
                </a:lnTo>
                <a:lnTo>
                  <a:pt x="2579" y="2970"/>
                </a:lnTo>
                <a:lnTo>
                  <a:pt x="2578" y="2970"/>
                </a:lnTo>
                <a:lnTo>
                  <a:pt x="2578" y="2968"/>
                </a:lnTo>
                <a:lnTo>
                  <a:pt x="2576" y="2968"/>
                </a:lnTo>
                <a:lnTo>
                  <a:pt x="2576" y="2967"/>
                </a:lnTo>
                <a:lnTo>
                  <a:pt x="2576" y="2965"/>
                </a:lnTo>
                <a:lnTo>
                  <a:pt x="2576" y="2963"/>
                </a:lnTo>
                <a:lnTo>
                  <a:pt x="2576" y="2962"/>
                </a:lnTo>
                <a:lnTo>
                  <a:pt x="2578" y="2962"/>
                </a:lnTo>
                <a:lnTo>
                  <a:pt x="2578" y="2960"/>
                </a:lnTo>
                <a:lnTo>
                  <a:pt x="2579" y="2960"/>
                </a:lnTo>
                <a:lnTo>
                  <a:pt x="2581" y="2960"/>
                </a:lnTo>
                <a:lnTo>
                  <a:pt x="2581" y="2958"/>
                </a:lnTo>
                <a:lnTo>
                  <a:pt x="2583" y="2958"/>
                </a:lnTo>
                <a:lnTo>
                  <a:pt x="2583" y="2957"/>
                </a:lnTo>
                <a:lnTo>
                  <a:pt x="2584" y="2957"/>
                </a:lnTo>
                <a:lnTo>
                  <a:pt x="2586" y="2957"/>
                </a:lnTo>
                <a:lnTo>
                  <a:pt x="2586" y="2955"/>
                </a:lnTo>
                <a:lnTo>
                  <a:pt x="2586" y="2953"/>
                </a:lnTo>
                <a:lnTo>
                  <a:pt x="2588" y="2953"/>
                </a:lnTo>
                <a:lnTo>
                  <a:pt x="2588" y="2952"/>
                </a:lnTo>
                <a:lnTo>
                  <a:pt x="2588" y="2950"/>
                </a:lnTo>
                <a:lnTo>
                  <a:pt x="2589" y="2950"/>
                </a:lnTo>
                <a:lnTo>
                  <a:pt x="2589" y="2948"/>
                </a:lnTo>
                <a:lnTo>
                  <a:pt x="2589" y="2947"/>
                </a:lnTo>
                <a:lnTo>
                  <a:pt x="2589" y="2945"/>
                </a:lnTo>
                <a:lnTo>
                  <a:pt x="2589" y="2943"/>
                </a:lnTo>
                <a:lnTo>
                  <a:pt x="2589" y="2942"/>
                </a:lnTo>
                <a:lnTo>
                  <a:pt x="2591" y="2942"/>
                </a:lnTo>
                <a:lnTo>
                  <a:pt x="2593" y="2942"/>
                </a:lnTo>
                <a:lnTo>
                  <a:pt x="2593" y="2940"/>
                </a:lnTo>
                <a:lnTo>
                  <a:pt x="2594" y="2940"/>
                </a:lnTo>
                <a:lnTo>
                  <a:pt x="2594" y="2938"/>
                </a:lnTo>
                <a:lnTo>
                  <a:pt x="2596" y="2938"/>
                </a:lnTo>
                <a:lnTo>
                  <a:pt x="2598" y="2938"/>
                </a:lnTo>
                <a:lnTo>
                  <a:pt x="2599" y="2938"/>
                </a:lnTo>
                <a:lnTo>
                  <a:pt x="2598" y="2938"/>
                </a:lnTo>
                <a:lnTo>
                  <a:pt x="2599" y="2937"/>
                </a:lnTo>
                <a:lnTo>
                  <a:pt x="2598" y="2937"/>
                </a:lnTo>
                <a:lnTo>
                  <a:pt x="2599" y="2937"/>
                </a:lnTo>
                <a:lnTo>
                  <a:pt x="2599" y="2935"/>
                </a:lnTo>
                <a:lnTo>
                  <a:pt x="2598" y="2935"/>
                </a:lnTo>
                <a:lnTo>
                  <a:pt x="2598" y="2933"/>
                </a:lnTo>
                <a:lnTo>
                  <a:pt x="2598" y="2932"/>
                </a:lnTo>
                <a:lnTo>
                  <a:pt x="2598" y="2930"/>
                </a:lnTo>
                <a:lnTo>
                  <a:pt x="2596" y="2930"/>
                </a:lnTo>
                <a:lnTo>
                  <a:pt x="2596" y="2928"/>
                </a:lnTo>
                <a:lnTo>
                  <a:pt x="2594" y="2928"/>
                </a:lnTo>
                <a:lnTo>
                  <a:pt x="2594" y="2927"/>
                </a:lnTo>
                <a:lnTo>
                  <a:pt x="2593" y="2927"/>
                </a:lnTo>
                <a:lnTo>
                  <a:pt x="2594" y="2927"/>
                </a:lnTo>
                <a:lnTo>
                  <a:pt x="2593" y="2927"/>
                </a:lnTo>
                <a:lnTo>
                  <a:pt x="2593" y="2925"/>
                </a:lnTo>
                <a:lnTo>
                  <a:pt x="2591" y="2925"/>
                </a:lnTo>
                <a:lnTo>
                  <a:pt x="2591" y="2927"/>
                </a:lnTo>
                <a:lnTo>
                  <a:pt x="2589" y="2927"/>
                </a:lnTo>
                <a:lnTo>
                  <a:pt x="2589" y="2925"/>
                </a:lnTo>
                <a:lnTo>
                  <a:pt x="2588" y="2925"/>
                </a:lnTo>
                <a:lnTo>
                  <a:pt x="2586" y="2925"/>
                </a:lnTo>
                <a:lnTo>
                  <a:pt x="2586" y="2927"/>
                </a:lnTo>
                <a:lnTo>
                  <a:pt x="2588" y="2927"/>
                </a:lnTo>
                <a:lnTo>
                  <a:pt x="2588" y="2928"/>
                </a:lnTo>
                <a:lnTo>
                  <a:pt x="2588" y="2930"/>
                </a:lnTo>
                <a:lnTo>
                  <a:pt x="2588" y="2932"/>
                </a:lnTo>
                <a:lnTo>
                  <a:pt x="2588" y="2933"/>
                </a:lnTo>
                <a:lnTo>
                  <a:pt x="2586" y="2935"/>
                </a:lnTo>
                <a:lnTo>
                  <a:pt x="2584" y="2937"/>
                </a:lnTo>
                <a:lnTo>
                  <a:pt x="2584" y="2938"/>
                </a:lnTo>
                <a:lnTo>
                  <a:pt x="2583" y="2938"/>
                </a:lnTo>
                <a:lnTo>
                  <a:pt x="2583" y="2940"/>
                </a:lnTo>
                <a:lnTo>
                  <a:pt x="2581" y="2940"/>
                </a:lnTo>
                <a:lnTo>
                  <a:pt x="2581" y="2942"/>
                </a:lnTo>
                <a:lnTo>
                  <a:pt x="2579" y="2942"/>
                </a:lnTo>
                <a:lnTo>
                  <a:pt x="2579" y="2943"/>
                </a:lnTo>
                <a:lnTo>
                  <a:pt x="2579" y="2945"/>
                </a:lnTo>
                <a:lnTo>
                  <a:pt x="2579" y="2947"/>
                </a:lnTo>
                <a:lnTo>
                  <a:pt x="2579" y="2945"/>
                </a:lnTo>
                <a:lnTo>
                  <a:pt x="2579" y="2947"/>
                </a:lnTo>
                <a:lnTo>
                  <a:pt x="2579" y="2948"/>
                </a:lnTo>
                <a:lnTo>
                  <a:pt x="2578" y="2948"/>
                </a:lnTo>
                <a:lnTo>
                  <a:pt x="2578" y="2950"/>
                </a:lnTo>
                <a:lnTo>
                  <a:pt x="2578" y="2952"/>
                </a:lnTo>
                <a:lnTo>
                  <a:pt x="2576" y="2952"/>
                </a:lnTo>
                <a:lnTo>
                  <a:pt x="2576" y="2953"/>
                </a:lnTo>
                <a:lnTo>
                  <a:pt x="2574" y="2953"/>
                </a:lnTo>
                <a:lnTo>
                  <a:pt x="2573" y="2953"/>
                </a:lnTo>
                <a:lnTo>
                  <a:pt x="2571" y="2953"/>
                </a:lnTo>
                <a:lnTo>
                  <a:pt x="2569" y="2953"/>
                </a:lnTo>
                <a:lnTo>
                  <a:pt x="2569" y="2955"/>
                </a:lnTo>
                <a:lnTo>
                  <a:pt x="2568" y="2955"/>
                </a:lnTo>
                <a:lnTo>
                  <a:pt x="2568" y="2957"/>
                </a:lnTo>
                <a:lnTo>
                  <a:pt x="2566" y="2957"/>
                </a:lnTo>
                <a:lnTo>
                  <a:pt x="2566" y="2958"/>
                </a:lnTo>
                <a:lnTo>
                  <a:pt x="2564" y="2958"/>
                </a:lnTo>
                <a:lnTo>
                  <a:pt x="2564" y="2960"/>
                </a:lnTo>
                <a:lnTo>
                  <a:pt x="2564" y="2962"/>
                </a:lnTo>
                <a:lnTo>
                  <a:pt x="2564" y="2963"/>
                </a:lnTo>
                <a:lnTo>
                  <a:pt x="2564" y="2965"/>
                </a:lnTo>
                <a:lnTo>
                  <a:pt x="2566" y="2965"/>
                </a:lnTo>
                <a:lnTo>
                  <a:pt x="2566" y="2967"/>
                </a:lnTo>
                <a:lnTo>
                  <a:pt x="2568" y="2967"/>
                </a:lnTo>
                <a:lnTo>
                  <a:pt x="2569" y="2967"/>
                </a:lnTo>
                <a:lnTo>
                  <a:pt x="2571" y="2968"/>
                </a:lnTo>
                <a:lnTo>
                  <a:pt x="2569" y="2970"/>
                </a:lnTo>
                <a:lnTo>
                  <a:pt x="2569" y="2972"/>
                </a:lnTo>
                <a:lnTo>
                  <a:pt x="2569" y="2973"/>
                </a:lnTo>
                <a:lnTo>
                  <a:pt x="2569" y="2975"/>
                </a:lnTo>
                <a:lnTo>
                  <a:pt x="2569" y="2977"/>
                </a:lnTo>
                <a:lnTo>
                  <a:pt x="2571" y="2977"/>
                </a:lnTo>
                <a:lnTo>
                  <a:pt x="2573" y="2977"/>
                </a:lnTo>
                <a:lnTo>
                  <a:pt x="2574" y="2977"/>
                </a:lnTo>
                <a:lnTo>
                  <a:pt x="2574" y="2978"/>
                </a:lnTo>
                <a:lnTo>
                  <a:pt x="2576" y="2978"/>
                </a:lnTo>
                <a:lnTo>
                  <a:pt x="2576" y="2980"/>
                </a:lnTo>
                <a:lnTo>
                  <a:pt x="2578" y="2980"/>
                </a:lnTo>
                <a:lnTo>
                  <a:pt x="2578" y="2982"/>
                </a:lnTo>
                <a:lnTo>
                  <a:pt x="2579" y="2982"/>
                </a:lnTo>
                <a:lnTo>
                  <a:pt x="2581" y="2982"/>
                </a:lnTo>
                <a:lnTo>
                  <a:pt x="2581" y="2983"/>
                </a:lnTo>
                <a:lnTo>
                  <a:pt x="2581" y="2985"/>
                </a:lnTo>
                <a:lnTo>
                  <a:pt x="2579" y="2985"/>
                </a:lnTo>
                <a:lnTo>
                  <a:pt x="2579" y="2987"/>
                </a:lnTo>
                <a:lnTo>
                  <a:pt x="2578" y="2987"/>
                </a:lnTo>
                <a:lnTo>
                  <a:pt x="2578" y="2988"/>
                </a:lnTo>
                <a:lnTo>
                  <a:pt x="2576" y="2990"/>
                </a:lnTo>
                <a:lnTo>
                  <a:pt x="2576" y="2992"/>
                </a:lnTo>
                <a:lnTo>
                  <a:pt x="2576" y="2993"/>
                </a:lnTo>
                <a:lnTo>
                  <a:pt x="2576" y="2995"/>
                </a:lnTo>
                <a:lnTo>
                  <a:pt x="2576" y="2997"/>
                </a:lnTo>
                <a:lnTo>
                  <a:pt x="2576" y="2998"/>
                </a:lnTo>
                <a:lnTo>
                  <a:pt x="2574" y="2998"/>
                </a:lnTo>
                <a:lnTo>
                  <a:pt x="2574" y="3000"/>
                </a:lnTo>
                <a:lnTo>
                  <a:pt x="2574" y="3002"/>
                </a:lnTo>
                <a:lnTo>
                  <a:pt x="2574" y="3003"/>
                </a:lnTo>
                <a:lnTo>
                  <a:pt x="2576" y="3005"/>
                </a:lnTo>
                <a:lnTo>
                  <a:pt x="2576" y="3007"/>
                </a:lnTo>
                <a:lnTo>
                  <a:pt x="2578" y="3007"/>
                </a:lnTo>
                <a:lnTo>
                  <a:pt x="2578" y="3008"/>
                </a:lnTo>
                <a:lnTo>
                  <a:pt x="2579" y="3008"/>
                </a:lnTo>
                <a:lnTo>
                  <a:pt x="2579" y="3010"/>
                </a:lnTo>
                <a:lnTo>
                  <a:pt x="2579" y="3012"/>
                </a:lnTo>
                <a:lnTo>
                  <a:pt x="2578" y="3012"/>
                </a:lnTo>
                <a:lnTo>
                  <a:pt x="2578" y="3013"/>
                </a:lnTo>
                <a:lnTo>
                  <a:pt x="2578" y="3015"/>
                </a:lnTo>
                <a:lnTo>
                  <a:pt x="2578" y="3017"/>
                </a:lnTo>
                <a:lnTo>
                  <a:pt x="2576" y="3017"/>
                </a:lnTo>
                <a:lnTo>
                  <a:pt x="2576" y="3018"/>
                </a:lnTo>
                <a:lnTo>
                  <a:pt x="2576" y="3020"/>
                </a:lnTo>
                <a:lnTo>
                  <a:pt x="2574" y="3020"/>
                </a:lnTo>
                <a:lnTo>
                  <a:pt x="2574" y="3022"/>
                </a:lnTo>
                <a:lnTo>
                  <a:pt x="2574" y="3023"/>
                </a:lnTo>
                <a:lnTo>
                  <a:pt x="2573" y="3023"/>
                </a:lnTo>
                <a:lnTo>
                  <a:pt x="2571" y="3023"/>
                </a:lnTo>
                <a:lnTo>
                  <a:pt x="2569" y="3023"/>
                </a:lnTo>
                <a:lnTo>
                  <a:pt x="2568" y="3023"/>
                </a:lnTo>
                <a:lnTo>
                  <a:pt x="2568" y="3025"/>
                </a:lnTo>
                <a:lnTo>
                  <a:pt x="2566" y="3027"/>
                </a:lnTo>
                <a:lnTo>
                  <a:pt x="2564" y="3027"/>
                </a:lnTo>
                <a:lnTo>
                  <a:pt x="2564" y="3028"/>
                </a:lnTo>
                <a:lnTo>
                  <a:pt x="2563" y="3028"/>
                </a:lnTo>
                <a:lnTo>
                  <a:pt x="2563" y="3030"/>
                </a:lnTo>
                <a:lnTo>
                  <a:pt x="2563" y="3032"/>
                </a:lnTo>
                <a:lnTo>
                  <a:pt x="2561" y="3032"/>
                </a:lnTo>
                <a:lnTo>
                  <a:pt x="2561" y="3033"/>
                </a:lnTo>
                <a:lnTo>
                  <a:pt x="2561" y="3035"/>
                </a:lnTo>
                <a:lnTo>
                  <a:pt x="2561" y="3037"/>
                </a:lnTo>
                <a:lnTo>
                  <a:pt x="2563" y="3037"/>
                </a:lnTo>
                <a:lnTo>
                  <a:pt x="2563" y="3038"/>
                </a:lnTo>
                <a:lnTo>
                  <a:pt x="2561" y="3038"/>
                </a:lnTo>
                <a:lnTo>
                  <a:pt x="2561" y="3040"/>
                </a:lnTo>
                <a:lnTo>
                  <a:pt x="2559" y="3040"/>
                </a:lnTo>
                <a:lnTo>
                  <a:pt x="2558" y="3040"/>
                </a:lnTo>
                <a:lnTo>
                  <a:pt x="2558" y="3042"/>
                </a:lnTo>
                <a:lnTo>
                  <a:pt x="2556" y="3042"/>
                </a:lnTo>
                <a:lnTo>
                  <a:pt x="2556" y="3043"/>
                </a:lnTo>
                <a:lnTo>
                  <a:pt x="2554" y="3043"/>
                </a:lnTo>
                <a:lnTo>
                  <a:pt x="2553" y="3045"/>
                </a:lnTo>
                <a:lnTo>
                  <a:pt x="2551" y="3045"/>
                </a:lnTo>
                <a:lnTo>
                  <a:pt x="2549" y="3045"/>
                </a:lnTo>
                <a:lnTo>
                  <a:pt x="2548" y="3047"/>
                </a:lnTo>
                <a:lnTo>
                  <a:pt x="2546" y="3047"/>
                </a:lnTo>
                <a:lnTo>
                  <a:pt x="2544" y="3047"/>
                </a:lnTo>
                <a:lnTo>
                  <a:pt x="2544" y="3048"/>
                </a:lnTo>
                <a:lnTo>
                  <a:pt x="2543" y="3048"/>
                </a:lnTo>
                <a:lnTo>
                  <a:pt x="2541" y="3048"/>
                </a:lnTo>
                <a:lnTo>
                  <a:pt x="2541" y="3050"/>
                </a:lnTo>
                <a:lnTo>
                  <a:pt x="2541" y="3052"/>
                </a:lnTo>
                <a:lnTo>
                  <a:pt x="2541" y="3053"/>
                </a:lnTo>
                <a:lnTo>
                  <a:pt x="2539" y="3053"/>
                </a:lnTo>
                <a:lnTo>
                  <a:pt x="2541" y="3053"/>
                </a:lnTo>
                <a:lnTo>
                  <a:pt x="2541" y="3055"/>
                </a:lnTo>
                <a:lnTo>
                  <a:pt x="2541" y="3057"/>
                </a:lnTo>
                <a:lnTo>
                  <a:pt x="2541" y="3058"/>
                </a:lnTo>
                <a:lnTo>
                  <a:pt x="2541" y="3060"/>
                </a:lnTo>
                <a:lnTo>
                  <a:pt x="2541" y="3062"/>
                </a:lnTo>
                <a:lnTo>
                  <a:pt x="2543" y="3062"/>
                </a:lnTo>
                <a:lnTo>
                  <a:pt x="2543" y="3063"/>
                </a:lnTo>
                <a:lnTo>
                  <a:pt x="2543" y="3065"/>
                </a:lnTo>
                <a:lnTo>
                  <a:pt x="2543" y="3067"/>
                </a:lnTo>
                <a:lnTo>
                  <a:pt x="2541" y="3067"/>
                </a:lnTo>
                <a:lnTo>
                  <a:pt x="2541" y="3068"/>
                </a:lnTo>
                <a:lnTo>
                  <a:pt x="2539" y="3068"/>
                </a:lnTo>
                <a:lnTo>
                  <a:pt x="2539" y="3070"/>
                </a:lnTo>
                <a:lnTo>
                  <a:pt x="2538" y="3070"/>
                </a:lnTo>
                <a:lnTo>
                  <a:pt x="2536" y="3070"/>
                </a:lnTo>
                <a:lnTo>
                  <a:pt x="2536" y="3072"/>
                </a:lnTo>
                <a:lnTo>
                  <a:pt x="2534" y="3072"/>
                </a:lnTo>
                <a:lnTo>
                  <a:pt x="2533" y="3072"/>
                </a:lnTo>
                <a:lnTo>
                  <a:pt x="2531" y="3072"/>
                </a:lnTo>
                <a:lnTo>
                  <a:pt x="2531" y="3073"/>
                </a:lnTo>
                <a:lnTo>
                  <a:pt x="2531" y="3075"/>
                </a:lnTo>
                <a:lnTo>
                  <a:pt x="2529" y="3075"/>
                </a:lnTo>
                <a:lnTo>
                  <a:pt x="2527" y="3075"/>
                </a:lnTo>
                <a:lnTo>
                  <a:pt x="2527" y="3077"/>
                </a:lnTo>
                <a:lnTo>
                  <a:pt x="2526" y="3077"/>
                </a:lnTo>
                <a:lnTo>
                  <a:pt x="2524" y="3077"/>
                </a:lnTo>
                <a:lnTo>
                  <a:pt x="2526" y="3077"/>
                </a:lnTo>
                <a:lnTo>
                  <a:pt x="2524" y="3075"/>
                </a:lnTo>
                <a:lnTo>
                  <a:pt x="2526" y="3075"/>
                </a:lnTo>
                <a:lnTo>
                  <a:pt x="2526" y="3073"/>
                </a:lnTo>
                <a:lnTo>
                  <a:pt x="2524" y="3073"/>
                </a:lnTo>
                <a:lnTo>
                  <a:pt x="2524" y="3072"/>
                </a:lnTo>
                <a:lnTo>
                  <a:pt x="2522" y="3072"/>
                </a:lnTo>
                <a:lnTo>
                  <a:pt x="2521" y="3072"/>
                </a:lnTo>
                <a:lnTo>
                  <a:pt x="2519" y="3070"/>
                </a:lnTo>
                <a:lnTo>
                  <a:pt x="2519" y="3068"/>
                </a:lnTo>
                <a:lnTo>
                  <a:pt x="2519" y="3067"/>
                </a:lnTo>
                <a:lnTo>
                  <a:pt x="2519" y="3065"/>
                </a:lnTo>
                <a:lnTo>
                  <a:pt x="2519" y="3063"/>
                </a:lnTo>
                <a:lnTo>
                  <a:pt x="2517" y="3063"/>
                </a:lnTo>
                <a:lnTo>
                  <a:pt x="2516" y="3063"/>
                </a:lnTo>
                <a:lnTo>
                  <a:pt x="2516" y="3062"/>
                </a:lnTo>
                <a:lnTo>
                  <a:pt x="2514" y="3062"/>
                </a:lnTo>
                <a:lnTo>
                  <a:pt x="2512" y="3062"/>
                </a:lnTo>
                <a:lnTo>
                  <a:pt x="2511" y="3062"/>
                </a:lnTo>
                <a:lnTo>
                  <a:pt x="2511" y="3060"/>
                </a:lnTo>
                <a:lnTo>
                  <a:pt x="2512" y="3060"/>
                </a:lnTo>
                <a:lnTo>
                  <a:pt x="2512" y="3058"/>
                </a:lnTo>
                <a:lnTo>
                  <a:pt x="2514" y="3058"/>
                </a:lnTo>
                <a:lnTo>
                  <a:pt x="2514" y="3057"/>
                </a:lnTo>
                <a:lnTo>
                  <a:pt x="2514" y="3055"/>
                </a:lnTo>
                <a:lnTo>
                  <a:pt x="2514" y="3053"/>
                </a:lnTo>
                <a:lnTo>
                  <a:pt x="2516" y="3053"/>
                </a:lnTo>
                <a:lnTo>
                  <a:pt x="2516" y="3052"/>
                </a:lnTo>
                <a:lnTo>
                  <a:pt x="2516" y="3050"/>
                </a:lnTo>
                <a:lnTo>
                  <a:pt x="2516" y="3048"/>
                </a:lnTo>
                <a:lnTo>
                  <a:pt x="2514" y="3048"/>
                </a:lnTo>
                <a:lnTo>
                  <a:pt x="2514" y="3047"/>
                </a:lnTo>
                <a:lnTo>
                  <a:pt x="2514" y="3048"/>
                </a:lnTo>
                <a:lnTo>
                  <a:pt x="2512" y="3048"/>
                </a:lnTo>
                <a:lnTo>
                  <a:pt x="2512" y="3050"/>
                </a:lnTo>
                <a:lnTo>
                  <a:pt x="2512" y="3052"/>
                </a:lnTo>
                <a:lnTo>
                  <a:pt x="2511" y="3052"/>
                </a:lnTo>
                <a:lnTo>
                  <a:pt x="2509" y="3053"/>
                </a:lnTo>
                <a:lnTo>
                  <a:pt x="2509" y="3055"/>
                </a:lnTo>
                <a:lnTo>
                  <a:pt x="2507" y="3055"/>
                </a:lnTo>
                <a:lnTo>
                  <a:pt x="2509" y="3055"/>
                </a:lnTo>
                <a:lnTo>
                  <a:pt x="2507" y="3055"/>
                </a:lnTo>
                <a:lnTo>
                  <a:pt x="2507" y="3057"/>
                </a:lnTo>
                <a:lnTo>
                  <a:pt x="2507" y="3058"/>
                </a:lnTo>
                <a:lnTo>
                  <a:pt x="2506" y="3058"/>
                </a:lnTo>
                <a:lnTo>
                  <a:pt x="2506" y="3060"/>
                </a:lnTo>
                <a:lnTo>
                  <a:pt x="2506" y="3062"/>
                </a:lnTo>
                <a:lnTo>
                  <a:pt x="2504" y="3062"/>
                </a:lnTo>
                <a:lnTo>
                  <a:pt x="2504" y="3060"/>
                </a:lnTo>
                <a:lnTo>
                  <a:pt x="2502" y="3060"/>
                </a:lnTo>
                <a:lnTo>
                  <a:pt x="2502" y="3058"/>
                </a:lnTo>
                <a:lnTo>
                  <a:pt x="2501" y="3058"/>
                </a:lnTo>
                <a:lnTo>
                  <a:pt x="2499" y="3057"/>
                </a:lnTo>
                <a:lnTo>
                  <a:pt x="2497" y="3057"/>
                </a:lnTo>
                <a:lnTo>
                  <a:pt x="2497" y="3055"/>
                </a:lnTo>
                <a:lnTo>
                  <a:pt x="2496" y="3053"/>
                </a:lnTo>
                <a:lnTo>
                  <a:pt x="2496" y="3052"/>
                </a:lnTo>
                <a:lnTo>
                  <a:pt x="2496" y="3050"/>
                </a:lnTo>
                <a:lnTo>
                  <a:pt x="2496" y="3048"/>
                </a:lnTo>
                <a:lnTo>
                  <a:pt x="2496" y="3047"/>
                </a:lnTo>
                <a:lnTo>
                  <a:pt x="2496" y="3045"/>
                </a:lnTo>
                <a:lnTo>
                  <a:pt x="2496" y="3043"/>
                </a:lnTo>
                <a:lnTo>
                  <a:pt x="2496" y="3042"/>
                </a:lnTo>
                <a:lnTo>
                  <a:pt x="2496" y="3040"/>
                </a:lnTo>
                <a:lnTo>
                  <a:pt x="2496" y="3038"/>
                </a:lnTo>
                <a:lnTo>
                  <a:pt x="2496" y="3037"/>
                </a:lnTo>
                <a:lnTo>
                  <a:pt x="2496" y="3035"/>
                </a:lnTo>
                <a:lnTo>
                  <a:pt x="2494" y="3035"/>
                </a:lnTo>
                <a:lnTo>
                  <a:pt x="2494" y="3033"/>
                </a:lnTo>
                <a:lnTo>
                  <a:pt x="2492" y="3033"/>
                </a:lnTo>
                <a:lnTo>
                  <a:pt x="2492" y="3035"/>
                </a:lnTo>
                <a:lnTo>
                  <a:pt x="2492" y="3037"/>
                </a:lnTo>
                <a:lnTo>
                  <a:pt x="2492" y="3038"/>
                </a:lnTo>
                <a:lnTo>
                  <a:pt x="2492" y="3040"/>
                </a:lnTo>
                <a:lnTo>
                  <a:pt x="2491" y="3040"/>
                </a:lnTo>
                <a:lnTo>
                  <a:pt x="2491" y="3042"/>
                </a:lnTo>
                <a:lnTo>
                  <a:pt x="2489" y="3042"/>
                </a:lnTo>
                <a:lnTo>
                  <a:pt x="2489" y="3040"/>
                </a:lnTo>
                <a:lnTo>
                  <a:pt x="2487" y="3040"/>
                </a:lnTo>
                <a:lnTo>
                  <a:pt x="2487" y="3042"/>
                </a:lnTo>
                <a:lnTo>
                  <a:pt x="2489" y="3042"/>
                </a:lnTo>
                <a:lnTo>
                  <a:pt x="2489" y="3043"/>
                </a:lnTo>
                <a:lnTo>
                  <a:pt x="2491" y="3043"/>
                </a:lnTo>
                <a:lnTo>
                  <a:pt x="2491" y="3045"/>
                </a:lnTo>
                <a:lnTo>
                  <a:pt x="2492" y="3047"/>
                </a:lnTo>
                <a:lnTo>
                  <a:pt x="2492" y="3048"/>
                </a:lnTo>
                <a:lnTo>
                  <a:pt x="2492" y="3050"/>
                </a:lnTo>
                <a:lnTo>
                  <a:pt x="2492" y="3052"/>
                </a:lnTo>
                <a:lnTo>
                  <a:pt x="2491" y="3052"/>
                </a:lnTo>
                <a:lnTo>
                  <a:pt x="2491" y="3053"/>
                </a:lnTo>
                <a:lnTo>
                  <a:pt x="2491" y="3055"/>
                </a:lnTo>
                <a:lnTo>
                  <a:pt x="2489" y="3055"/>
                </a:lnTo>
                <a:lnTo>
                  <a:pt x="2489" y="3057"/>
                </a:lnTo>
                <a:lnTo>
                  <a:pt x="2487" y="3057"/>
                </a:lnTo>
                <a:lnTo>
                  <a:pt x="2487" y="3058"/>
                </a:lnTo>
                <a:lnTo>
                  <a:pt x="2486" y="3058"/>
                </a:lnTo>
                <a:lnTo>
                  <a:pt x="2486" y="3060"/>
                </a:lnTo>
                <a:lnTo>
                  <a:pt x="2484" y="3060"/>
                </a:lnTo>
                <a:lnTo>
                  <a:pt x="2484" y="3062"/>
                </a:lnTo>
                <a:lnTo>
                  <a:pt x="2482" y="3062"/>
                </a:lnTo>
                <a:lnTo>
                  <a:pt x="2482" y="3063"/>
                </a:lnTo>
                <a:lnTo>
                  <a:pt x="2481" y="3063"/>
                </a:lnTo>
                <a:lnTo>
                  <a:pt x="2479" y="3063"/>
                </a:lnTo>
                <a:lnTo>
                  <a:pt x="2479" y="3065"/>
                </a:lnTo>
                <a:lnTo>
                  <a:pt x="2479" y="3063"/>
                </a:lnTo>
                <a:lnTo>
                  <a:pt x="2477" y="3063"/>
                </a:lnTo>
                <a:lnTo>
                  <a:pt x="2477" y="3065"/>
                </a:lnTo>
                <a:lnTo>
                  <a:pt x="2476" y="3065"/>
                </a:lnTo>
                <a:lnTo>
                  <a:pt x="2474" y="3065"/>
                </a:lnTo>
                <a:lnTo>
                  <a:pt x="2472" y="3065"/>
                </a:lnTo>
                <a:lnTo>
                  <a:pt x="2471" y="3065"/>
                </a:lnTo>
                <a:lnTo>
                  <a:pt x="2469" y="3065"/>
                </a:lnTo>
                <a:lnTo>
                  <a:pt x="2469" y="3063"/>
                </a:lnTo>
                <a:lnTo>
                  <a:pt x="2467" y="3063"/>
                </a:lnTo>
                <a:lnTo>
                  <a:pt x="2466" y="3063"/>
                </a:lnTo>
                <a:lnTo>
                  <a:pt x="2466" y="3062"/>
                </a:lnTo>
                <a:lnTo>
                  <a:pt x="2464" y="3062"/>
                </a:lnTo>
                <a:lnTo>
                  <a:pt x="2464" y="3063"/>
                </a:lnTo>
                <a:lnTo>
                  <a:pt x="2462" y="3063"/>
                </a:lnTo>
                <a:lnTo>
                  <a:pt x="2461" y="3063"/>
                </a:lnTo>
                <a:lnTo>
                  <a:pt x="2459" y="3063"/>
                </a:lnTo>
                <a:lnTo>
                  <a:pt x="2457" y="3063"/>
                </a:lnTo>
                <a:lnTo>
                  <a:pt x="2456" y="3063"/>
                </a:lnTo>
                <a:lnTo>
                  <a:pt x="2454" y="3063"/>
                </a:lnTo>
                <a:lnTo>
                  <a:pt x="2452" y="3063"/>
                </a:lnTo>
                <a:lnTo>
                  <a:pt x="2452" y="3062"/>
                </a:lnTo>
                <a:lnTo>
                  <a:pt x="2452" y="3060"/>
                </a:lnTo>
                <a:lnTo>
                  <a:pt x="2454" y="3060"/>
                </a:lnTo>
                <a:lnTo>
                  <a:pt x="2454" y="3058"/>
                </a:lnTo>
                <a:lnTo>
                  <a:pt x="2456" y="3058"/>
                </a:lnTo>
                <a:lnTo>
                  <a:pt x="2456" y="3057"/>
                </a:lnTo>
                <a:lnTo>
                  <a:pt x="2456" y="3055"/>
                </a:lnTo>
                <a:lnTo>
                  <a:pt x="2456" y="3053"/>
                </a:lnTo>
                <a:lnTo>
                  <a:pt x="2457" y="3053"/>
                </a:lnTo>
                <a:lnTo>
                  <a:pt x="2457" y="3052"/>
                </a:lnTo>
                <a:lnTo>
                  <a:pt x="2457" y="3050"/>
                </a:lnTo>
                <a:lnTo>
                  <a:pt x="2459" y="3050"/>
                </a:lnTo>
                <a:lnTo>
                  <a:pt x="2459" y="3048"/>
                </a:lnTo>
                <a:lnTo>
                  <a:pt x="2461" y="3048"/>
                </a:lnTo>
                <a:lnTo>
                  <a:pt x="2459" y="3048"/>
                </a:lnTo>
                <a:lnTo>
                  <a:pt x="2461" y="3048"/>
                </a:lnTo>
                <a:lnTo>
                  <a:pt x="2461" y="3047"/>
                </a:lnTo>
                <a:lnTo>
                  <a:pt x="2461" y="3045"/>
                </a:lnTo>
                <a:lnTo>
                  <a:pt x="2461" y="3043"/>
                </a:lnTo>
                <a:lnTo>
                  <a:pt x="2461" y="3042"/>
                </a:lnTo>
                <a:lnTo>
                  <a:pt x="2462" y="3042"/>
                </a:lnTo>
                <a:lnTo>
                  <a:pt x="2462" y="3040"/>
                </a:lnTo>
                <a:lnTo>
                  <a:pt x="2464" y="3040"/>
                </a:lnTo>
                <a:lnTo>
                  <a:pt x="2464" y="3038"/>
                </a:lnTo>
                <a:lnTo>
                  <a:pt x="2464" y="3037"/>
                </a:lnTo>
                <a:lnTo>
                  <a:pt x="2464" y="3035"/>
                </a:lnTo>
                <a:lnTo>
                  <a:pt x="2466" y="3035"/>
                </a:lnTo>
                <a:lnTo>
                  <a:pt x="2466" y="3033"/>
                </a:lnTo>
                <a:lnTo>
                  <a:pt x="2464" y="3033"/>
                </a:lnTo>
                <a:lnTo>
                  <a:pt x="2464" y="3032"/>
                </a:lnTo>
                <a:lnTo>
                  <a:pt x="2462" y="3032"/>
                </a:lnTo>
                <a:lnTo>
                  <a:pt x="2462" y="3030"/>
                </a:lnTo>
                <a:lnTo>
                  <a:pt x="2462" y="3028"/>
                </a:lnTo>
                <a:lnTo>
                  <a:pt x="2462" y="3027"/>
                </a:lnTo>
                <a:lnTo>
                  <a:pt x="2462" y="3025"/>
                </a:lnTo>
                <a:lnTo>
                  <a:pt x="2464" y="3025"/>
                </a:lnTo>
                <a:lnTo>
                  <a:pt x="2464" y="3023"/>
                </a:lnTo>
                <a:lnTo>
                  <a:pt x="2464" y="3022"/>
                </a:lnTo>
                <a:lnTo>
                  <a:pt x="2464" y="3020"/>
                </a:lnTo>
                <a:lnTo>
                  <a:pt x="2464" y="3018"/>
                </a:lnTo>
                <a:lnTo>
                  <a:pt x="2462" y="3018"/>
                </a:lnTo>
                <a:lnTo>
                  <a:pt x="2462" y="3017"/>
                </a:lnTo>
                <a:lnTo>
                  <a:pt x="2464" y="3017"/>
                </a:lnTo>
                <a:lnTo>
                  <a:pt x="2464" y="3015"/>
                </a:lnTo>
                <a:lnTo>
                  <a:pt x="2462" y="3015"/>
                </a:lnTo>
                <a:lnTo>
                  <a:pt x="2464" y="3015"/>
                </a:lnTo>
                <a:lnTo>
                  <a:pt x="2464" y="3013"/>
                </a:lnTo>
                <a:lnTo>
                  <a:pt x="2464" y="3012"/>
                </a:lnTo>
                <a:lnTo>
                  <a:pt x="2464" y="3010"/>
                </a:lnTo>
                <a:lnTo>
                  <a:pt x="2466" y="3008"/>
                </a:lnTo>
                <a:lnTo>
                  <a:pt x="2466" y="3007"/>
                </a:lnTo>
                <a:lnTo>
                  <a:pt x="2466" y="3005"/>
                </a:lnTo>
                <a:lnTo>
                  <a:pt x="2467" y="3005"/>
                </a:lnTo>
                <a:lnTo>
                  <a:pt x="2467" y="3003"/>
                </a:lnTo>
                <a:lnTo>
                  <a:pt x="2467" y="3002"/>
                </a:lnTo>
                <a:lnTo>
                  <a:pt x="2466" y="3002"/>
                </a:lnTo>
                <a:lnTo>
                  <a:pt x="2467" y="3002"/>
                </a:lnTo>
                <a:lnTo>
                  <a:pt x="2467" y="3000"/>
                </a:lnTo>
                <a:lnTo>
                  <a:pt x="2469" y="3000"/>
                </a:lnTo>
                <a:lnTo>
                  <a:pt x="2471" y="3000"/>
                </a:lnTo>
                <a:lnTo>
                  <a:pt x="2471" y="3002"/>
                </a:lnTo>
                <a:lnTo>
                  <a:pt x="2472" y="3002"/>
                </a:lnTo>
                <a:lnTo>
                  <a:pt x="2472" y="3000"/>
                </a:lnTo>
                <a:lnTo>
                  <a:pt x="2474" y="3000"/>
                </a:lnTo>
                <a:lnTo>
                  <a:pt x="2476" y="3000"/>
                </a:lnTo>
                <a:lnTo>
                  <a:pt x="2477" y="3000"/>
                </a:lnTo>
                <a:lnTo>
                  <a:pt x="2477" y="2998"/>
                </a:lnTo>
                <a:lnTo>
                  <a:pt x="2477" y="2997"/>
                </a:lnTo>
                <a:lnTo>
                  <a:pt x="2477" y="2995"/>
                </a:lnTo>
                <a:lnTo>
                  <a:pt x="2479" y="2995"/>
                </a:lnTo>
                <a:lnTo>
                  <a:pt x="2479" y="2993"/>
                </a:lnTo>
                <a:lnTo>
                  <a:pt x="2477" y="2993"/>
                </a:lnTo>
                <a:lnTo>
                  <a:pt x="2479" y="2993"/>
                </a:lnTo>
                <a:lnTo>
                  <a:pt x="2479" y="2992"/>
                </a:lnTo>
                <a:lnTo>
                  <a:pt x="2481" y="2992"/>
                </a:lnTo>
                <a:lnTo>
                  <a:pt x="2481" y="2990"/>
                </a:lnTo>
                <a:lnTo>
                  <a:pt x="2482" y="2988"/>
                </a:lnTo>
                <a:lnTo>
                  <a:pt x="2482" y="2987"/>
                </a:lnTo>
                <a:lnTo>
                  <a:pt x="2484" y="2987"/>
                </a:lnTo>
                <a:lnTo>
                  <a:pt x="2482" y="2987"/>
                </a:lnTo>
                <a:lnTo>
                  <a:pt x="2481" y="2987"/>
                </a:lnTo>
                <a:lnTo>
                  <a:pt x="2479" y="2987"/>
                </a:lnTo>
                <a:lnTo>
                  <a:pt x="2479" y="2988"/>
                </a:lnTo>
                <a:lnTo>
                  <a:pt x="2477" y="2988"/>
                </a:lnTo>
                <a:lnTo>
                  <a:pt x="2477" y="2987"/>
                </a:lnTo>
                <a:lnTo>
                  <a:pt x="2476" y="2987"/>
                </a:lnTo>
                <a:lnTo>
                  <a:pt x="2476" y="2985"/>
                </a:lnTo>
                <a:lnTo>
                  <a:pt x="2476" y="2987"/>
                </a:lnTo>
                <a:lnTo>
                  <a:pt x="2474" y="2987"/>
                </a:lnTo>
                <a:lnTo>
                  <a:pt x="2474" y="2988"/>
                </a:lnTo>
                <a:lnTo>
                  <a:pt x="2474" y="2990"/>
                </a:lnTo>
                <a:lnTo>
                  <a:pt x="2476" y="2990"/>
                </a:lnTo>
                <a:lnTo>
                  <a:pt x="2476" y="2992"/>
                </a:lnTo>
                <a:lnTo>
                  <a:pt x="2476" y="2993"/>
                </a:lnTo>
                <a:lnTo>
                  <a:pt x="2476" y="2995"/>
                </a:lnTo>
                <a:lnTo>
                  <a:pt x="2474" y="2995"/>
                </a:lnTo>
                <a:lnTo>
                  <a:pt x="2474" y="2997"/>
                </a:lnTo>
                <a:lnTo>
                  <a:pt x="2472" y="2997"/>
                </a:lnTo>
                <a:lnTo>
                  <a:pt x="2471" y="2997"/>
                </a:lnTo>
                <a:lnTo>
                  <a:pt x="2471" y="2998"/>
                </a:lnTo>
                <a:lnTo>
                  <a:pt x="2469" y="2998"/>
                </a:lnTo>
                <a:lnTo>
                  <a:pt x="2467" y="2998"/>
                </a:lnTo>
                <a:lnTo>
                  <a:pt x="2466" y="2998"/>
                </a:lnTo>
                <a:lnTo>
                  <a:pt x="2464" y="2998"/>
                </a:lnTo>
                <a:lnTo>
                  <a:pt x="2464" y="3000"/>
                </a:lnTo>
                <a:lnTo>
                  <a:pt x="2464" y="3002"/>
                </a:lnTo>
                <a:lnTo>
                  <a:pt x="2464" y="3003"/>
                </a:lnTo>
                <a:lnTo>
                  <a:pt x="2462" y="3003"/>
                </a:lnTo>
                <a:lnTo>
                  <a:pt x="2462" y="3005"/>
                </a:lnTo>
                <a:lnTo>
                  <a:pt x="2462" y="3007"/>
                </a:lnTo>
                <a:lnTo>
                  <a:pt x="2461" y="3007"/>
                </a:lnTo>
                <a:lnTo>
                  <a:pt x="2461" y="3008"/>
                </a:lnTo>
                <a:lnTo>
                  <a:pt x="2459" y="3008"/>
                </a:lnTo>
                <a:lnTo>
                  <a:pt x="2459" y="3010"/>
                </a:lnTo>
                <a:lnTo>
                  <a:pt x="2459" y="3012"/>
                </a:lnTo>
                <a:lnTo>
                  <a:pt x="2459" y="3013"/>
                </a:lnTo>
                <a:lnTo>
                  <a:pt x="2459" y="3015"/>
                </a:lnTo>
                <a:lnTo>
                  <a:pt x="2459" y="3017"/>
                </a:lnTo>
                <a:lnTo>
                  <a:pt x="2459" y="3018"/>
                </a:lnTo>
                <a:lnTo>
                  <a:pt x="2459" y="3020"/>
                </a:lnTo>
                <a:lnTo>
                  <a:pt x="2459" y="3022"/>
                </a:lnTo>
                <a:lnTo>
                  <a:pt x="2459" y="3023"/>
                </a:lnTo>
                <a:lnTo>
                  <a:pt x="2459" y="3025"/>
                </a:lnTo>
                <a:lnTo>
                  <a:pt x="2457" y="3025"/>
                </a:lnTo>
                <a:lnTo>
                  <a:pt x="2456" y="3027"/>
                </a:lnTo>
                <a:lnTo>
                  <a:pt x="2457" y="3027"/>
                </a:lnTo>
                <a:lnTo>
                  <a:pt x="2459" y="3027"/>
                </a:lnTo>
                <a:lnTo>
                  <a:pt x="2457" y="3027"/>
                </a:lnTo>
                <a:lnTo>
                  <a:pt x="2459" y="3027"/>
                </a:lnTo>
                <a:lnTo>
                  <a:pt x="2459" y="3028"/>
                </a:lnTo>
                <a:lnTo>
                  <a:pt x="2457" y="3028"/>
                </a:lnTo>
                <a:lnTo>
                  <a:pt x="2459" y="3028"/>
                </a:lnTo>
                <a:lnTo>
                  <a:pt x="2459" y="3030"/>
                </a:lnTo>
                <a:lnTo>
                  <a:pt x="2459" y="3032"/>
                </a:lnTo>
                <a:lnTo>
                  <a:pt x="2459" y="3033"/>
                </a:lnTo>
                <a:lnTo>
                  <a:pt x="2461" y="3033"/>
                </a:lnTo>
                <a:lnTo>
                  <a:pt x="2461" y="3035"/>
                </a:lnTo>
                <a:lnTo>
                  <a:pt x="2459" y="3035"/>
                </a:lnTo>
                <a:lnTo>
                  <a:pt x="2459" y="3037"/>
                </a:lnTo>
                <a:lnTo>
                  <a:pt x="2457" y="3037"/>
                </a:lnTo>
                <a:lnTo>
                  <a:pt x="2457" y="3038"/>
                </a:lnTo>
                <a:lnTo>
                  <a:pt x="2456" y="3038"/>
                </a:lnTo>
                <a:lnTo>
                  <a:pt x="2456" y="3040"/>
                </a:lnTo>
                <a:lnTo>
                  <a:pt x="2456" y="3042"/>
                </a:lnTo>
                <a:lnTo>
                  <a:pt x="2454" y="3042"/>
                </a:lnTo>
                <a:lnTo>
                  <a:pt x="2454" y="3043"/>
                </a:lnTo>
                <a:lnTo>
                  <a:pt x="2452" y="3043"/>
                </a:lnTo>
                <a:lnTo>
                  <a:pt x="2451" y="3043"/>
                </a:lnTo>
                <a:lnTo>
                  <a:pt x="2449" y="3043"/>
                </a:lnTo>
                <a:lnTo>
                  <a:pt x="2449" y="3045"/>
                </a:lnTo>
                <a:lnTo>
                  <a:pt x="2451" y="3045"/>
                </a:lnTo>
                <a:lnTo>
                  <a:pt x="2452" y="3045"/>
                </a:lnTo>
                <a:lnTo>
                  <a:pt x="2452" y="3047"/>
                </a:lnTo>
                <a:lnTo>
                  <a:pt x="2451" y="3047"/>
                </a:lnTo>
                <a:lnTo>
                  <a:pt x="2449" y="3047"/>
                </a:lnTo>
                <a:lnTo>
                  <a:pt x="2449" y="3048"/>
                </a:lnTo>
                <a:lnTo>
                  <a:pt x="2449" y="3047"/>
                </a:lnTo>
                <a:lnTo>
                  <a:pt x="2447" y="3047"/>
                </a:lnTo>
                <a:lnTo>
                  <a:pt x="2447" y="3048"/>
                </a:lnTo>
                <a:lnTo>
                  <a:pt x="2446" y="3048"/>
                </a:lnTo>
                <a:lnTo>
                  <a:pt x="2446" y="3050"/>
                </a:lnTo>
                <a:lnTo>
                  <a:pt x="2446" y="3048"/>
                </a:lnTo>
                <a:lnTo>
                  <a:pt x="2446" y="3050"/>
                </a:lnTo>
                <a:lnTo>
                  <a:pt x="2444" y="3050"/>
                </a:lnTo>
                <a:lnTo>
                  <a:pt x="2446" y="3050"/>
                </a:lnTo>
                <a:lnTo>
                  <a:pt x="2447" y="3050"/>
                </a:lnTo>
                <a:lnTo>
                  <a:pt x="2447" y="3048"/>
                </a:lnTo>
                <a:lnTo>
                  <a:pt x="2449" y="3048"/>
                </a:lnTo>
                <a:lnTo>
                  <a:pt x="2451" y="3048"/>
                </a:lnTo>
                <a:lnTo>
                  <a:pt x="2451" y="3047"/>
                </a:lnTo>
                <a:lnTo>
                  <a:pt x="2452" y="3047"/>
                </a:lnTo>
                <a:lnTo>
                  <a:pt x="2454" y="3047"/>
                </a:lnTo>
                <a:lnTo>
                  <a:pt x="2454" y="3048"/>
                </a:lnTo>
                <a:lnTo>
                  <a:pt x="2454" y="3050"/>
                </a:lnTo>
                <a:lnTo>
                  <a:pt x="2452" y="3052"/>
                </a:lnTo>
                <a:lnTo>
                  <a:pt x="2452" y="3053"/>
                </a:lnTo>
                <a:lnTo>
                  <a:pt x="2452" y="3055"/>
                </a:lnTo>
                <a:lnTo>
                  <a:pt x="2451" y="3055"/>
                </a:lnTo>
                <a:lnTo>
                  <a:pt x="2451" y="3057"/>
                </a:lnTo>
                <a:lnTo>
                  <a:pt x="2451" y="3058"/>
                </a:lnTo>
                <a:lnTo>
                  <a:pt x="2449" y="3058"/>
                </a:lnTo>
                <a:lnTo>
                  <a:pt x="2449" y="3060"/>
                </a:lnTo>
                <a:lnTo>
                  <a:pt x="2449" y="3062"/>
                </a:lnTo>
                <a:lnTo>
                  <a:pt x="2449" y="3063"/>
                </a:lnTo>
                <a:lnTo>
                  <a:pt x="2447" y="3063"/>
                </a:lnTo>
                <a:lnTo>
                  <a:pt x="2447" y="3065"/>
                </a:lnTo>
                <a:lnTo>
                  <a:pt x="2446" y="3065"/>
                </a:lnTo>
                <a:lnTo>
                  <a:pt x="2446" y="3067"/>
                </a:lnTo>
                <a:lnTo>
                  <a:pt x="2444" y="3067"/>
                </a:lnTo>
                <a:lnTo>
                  <a:pt x="2442" y="3067"/>
                </a:lnTo>
                <a:lnTo>
                  <a:pt x="2442" y="3068"/>
                </a:lnTo>
                <a:lnTo>
                  <a:pt x="2441" y="3068"/>
                </a:lnTo>
                <a:lnTo>
                  <a:pt x="2441" y="3070"/>
                </a:lnTo>
                <a:lnTo>
                  <a:pt x="2439" y="3070"/>
                </a:lnTo>
                <a:lnTo>
                  <a:pt x="2437" y="3070"/>
                </a:lnTo>
                <a:lnTo>
                  <a:pt x="2436" y="3070"/>
                </a:lnTo>
                <a:lnTo>
                  <a:pt x="2434" y="3070"/>
                </a:lnTo>
                <a:lnTo>
                  <a:pt x="2432" y="3070"/>
                </a:lnTo>
                <a:lnTo>
                  <a:pt x="2432" y="3072"/>
                </a:lnTo>
                <a:lnTo>
                  <a:pt x="2431" y="3072"/>
                </a:lnTo>
                <a:lnTo>
                  <a:pt x="2431" y="3070"/>
                </a:lnTo>
                <a:lnTo>
                  <a:pt x="2429" y="3070"/>
                </a:lnTo>
                <a:lnTo>
                  <a:pt x="2429" y="3068"/>
                </a:lnTo>
                <a:lnTo>
                  <a:pt x="2429" y="3067"/>
                </a:lnTo>
                <a:lnTo>
                  <a:pt x="2427" y="3067"/>
                </a:lnTo>
                <a:lnTo>
                  <a:pt x="2426" y="3067"/>
                </a:lnTo>
                <a:lnTo>
                  <a:pt x="2426" y="3065"/>
                </a:lnTo>
                <a:lnTo>
                  <a:pt x="2426" y="3063"/>
                </a:lnTo>
                <a:lnTo>
                  <a:pt x="2426" y="3065"/>
                </a:lnTo>
                <a:lnTo>
                  <a:pt x="2424" y="3063"/>
                </a:lnTo>
                <a:lnTo>
                  <a:pt x="2424" y="3062"/>
                </a:lnTo>
                <a:lnTo>
                  <a:pt x="2422" y="3062"/>
                </a:lnTo>
                <a:lnTo>
                  <a:pt x="2422" y="3060"/>
                </a:lnTo>
                <a:lnTo>
                  <a:pt x="2421" y="3060"/>
                </a:lnTo>
                <a:lnTo>
                  <a:pt x="2421" y="3058"/>
                </a:lnTo>
                <a:lnTo>
                  <a:pt x="2421" y="3057"/>
                </a:lnTo>
                <a:lnTo>
                  <a:pt x="2422" y="3057"/>
                </a:lnTo>
                <a:lnTo>
                  <a:pt x="2422" y="3055"/>
                </a:lnTo>
                <a:lnTo>
                  <a:pt x="2424" y="3055"/>
                </a:lnTo>
                <a:lnTo>
                  <a:pt x="2426" y="3055"/>
                </a:lnTo>
                <a:lnTo>
                  <a:pt x="2427" y="3055"/>
                </a:lnTo>
                <a:lnTo>
                  <a:pt x="2427" y="3053"/>
                </a:lnTo>
                <a:lnTo>
                  <a:pt x="2429" y="3053"/>
                </a:lnTo>
                <a:lnTo>
                  <a:pt x="2431" y="3053"/>
                </a:lnTo>
                <a:lnTo>
                  <a:pt x="2432" y="3053"/>
                </a:lnTo>
                <a:lnTo>
                  <a:pt x="2432" y="3052"/>
                </a:lnTo>
                <a:lnTo>
                  <a:pt x="2431" y="3052"/>
                </a:lnTo>
                <a:lnTo>
                  <a:pt x="2429" y="3052"/>
                </a:lnTo>
                <a:lnTo>
                  <a:pt x="2427" y="3052"/>
                </a:lnTo>
                <a:lnTo>
                  <a:pt x="2427" y="3053"/>
                </a:lnTo>
                <a:lnTo>
                  <a:pt x="2426" y="3053"/>
                </a:lnTo>
                <a:lnTo>
                  <a:pt x="2424" y="3053"/>
                </a:lnTo>
                <a:lnTo>
                  <a:pt x="2422" y="3053"/>
                </a:lnTo>
                <a:lnTo>
                  <a:pt x="2422" y="3055"/>
                </a:lnTo>
                <a:lnTo>
                  <a:pt x="2421" y="3055"/>
                </a:lnTo>
                <a:lnTo>
                  <a:pt x="2421" y="3057"/>
                </a:lnTo>
                <a:lnTo>
                  <a:pt x="2419" y="3057"/>
                </a:lnTo>
                <a:lnTo>
                  <a:pt x="2419" y="3055"/>
                </a:lnTo>
                <a:lnTo>
                  <a:pt x="2417" y="3055"/>
                </a:lnTo>
                <a:lnTo>
                  <a:pt x="2419" y="3055"/>
                </a:lnTo>
                <a:lnTo>
                  <a:pt x="2419" y="3053"/>
                </a:lnTo>
                <a:lnTo>
                  <a:pt x="2421" y="3053"/>
                </a:lnTo>
                <a:lnTo>
                  <a:pt x="2421" y="3052"/>
                </a:lnTo>
                <a:lnTo>
                  <a:pt x="2421" y="3053"/>
                </a:lnTo>
                <a:lnTo>
                  <a:pt x="2419" y="3052"/>
                </a:lnTo>
                <a:lnTo>
                  <a:pt x="2421" y="3052"/>
                </a:lnTo>
                <a:lnTo>
                  <a:pt x="2421" y="3050"/>
                </a:lnTo>
                <a:lnTo>
                  <a:pt x="2419" y="3052"/>
                </a:lnTo>
                <a:lnTo>
                  <a:pt x="2417" y="3052"/>
                </a:lnTo>
                <a:lnTo>
                  <a:pt x="2416" y="3052"/>
                </a:lnTo>
                <a:lnTo>
                  <a:pt x="2414" y="3052"/>
                </a:lnTo>
                <a:lnTo>
                  <a:pt x="2412" y="3052"/>
                </a:lnTo>
                <a:lnTo>
                  <a:pt x="2412" y="3053"/>
                </a:lnTo>
                <a:lnTo>
                  <a:pt x="2412" y="3052"/>
                </a:lnTo>
                <a:lnTo>
                  <a:pt x="2411" y="3052"/>
                </a:lnTo>
                <a:lnTo>
                  <a:pt x="2411" y="3050"/>
                </a:lnTo>
                <a:lnTo>
                  <a:pt x="2412" y="3050"/>
                </a:lnTo>
                <a:lnTo>
                  <a:pt x="2412" y="3048"/>
                </a:lnTo>
                <a:lnTo>
                  <a:pt x="2414" y="3048"/>
                </a:lnTo>
                <a:lnTo>
                  <a:pt x="2414" y="3047"/>
                </a:lnTo>
                <a:lnTo>
                  <a:pt x="2416" y="3047"/>
                </a:lnTo>
                <a:lnTo>
                  <a:pt x="2417" y="3047"/>
                </a:lnTo>
                <a:lnTo>
                  <a:pt x="2417" y="3045"/>
                </a:lnTo>
                <a:lnTo>
                  <a:pt x="2419" y="3045"/>
                </a:lnTo>
                <a:lnTo>
                  <a:pt x="2421" y="3045"/>
                </a:lnTo>
                <a:lnTo>
                  <a:pt x="2421" y="3043"/>
                </a:lnTo>
                <a:lnTo>
                  <a:pt x="2421" y="3045"/>
                </a:lnTo>
                <a:lnTo>
                  <a:pt x="2422" y="3045"/>
                </a:lnTo>
                <a:lnTo>
                  <a:pt x="2422" y="3043"/>
                </a:lnTo>
                <a:lnTo>
                  <a:pt x="2424" y="3043"/>
                </a:lnTo>
                <a:lnTo>
                  <a:pt x="2426" y="3043"/>
                </a:lnTo>
                <a:lnTo>
                  <a:pt x="2427" y="3043"/>
                </a:lnTo>
                <a:lnTo>
                  <a:pt x="2429" y="3043"/>
                </a:lnTo>
                <a:lnTo>
                  <a:pt x="2429" y="3042"/>
                </a:lnTo>
                <a:lnTo>
                  <a:pt x="2427" y="3042"/>
                </a:lnTo>
                <a:lnTo>
                  <a:pt x="2426" y="3042"/>
                </a:lnTo>
                <a:lnTo>
                  <a:pt x="2424" y="3042"/>
                </a:lnTo>
                <a:lnTo>
                  <a:pt x="2422" y="3042"/>
                </a:lnTo>
                <a:lnTo>
                  <a:pt x="2422" y="3040"/>
                </a:lnTo>
                <a:lnTo>
                  <a:pt x="2421" y="3040"/>
                </a:lnTo>
                <a:lnTo>
                  <a:pt x="2419" y="3040"/>
                </a:lnTo>
                <a:lnTo>
                  <a:pt x="2417" y="3040"/>
                </a:lnTo>
                <a:lnTo>
                  <a:pt x="2417" y="3042"/>
                </a:lnTo>
                <a:lnTo>
                  <a:pt x="2416" y="3042"/>
                </a:lnTo>
                <a:lnTo>
                  <a:pt x="2414" y="3042"/>
                </a:lnTo>
                <a:lnTo>
                  <a:pt x="2414" y="3043"/>
                </a:lnTo>
                <a:lnTo>
                  <a:pt x="2412" y="3043"/>
                </a:lnTo>
                <a:lnTo>
                  <a:pt x="2412" y="3042"/>
                </a:lnTo>
                <a:lnTo>
                  <a:pt x="2411" y="3042"/>
                </a:lnTo>
                <a:lnTo>
                  <a:pt x="2411" y="3040"/>
                </a:lnTo>
                <a:lnTo>
                  <a:pt x="2411" y="3038"/>
                </a:lnTo>
                <a:lnTo>
                  <a:pt x="2409" y="3038"/>
                </a:lnTo>
                <a:lnTo>
                  <a:pt x="2407" y="3038"/>
                </a:lnTo>
                <a:lnTo>
                  <a:pt x="2407" y="3040"/>
                </a:lnTo>
                <a:lnTo>
                  <a:pt x="2409" y="3040"/>
                </a:lnTo>
                <a:lnTo>
                  <a:pt x="2411" y="3040"/>
                </a:lnTo>
                <a:lnTo>
                  <a:pt x="2411" y="3042"/>
                </a:lnTo>
                <a:lnTo>
                  <a:pt x="2409" y="3042"/>
                </a:lnTo>
                <a:lnTo>
                  <a:pt x="2411" y="3042"/>
                </a:lnTo>
                <a:lnTo>
                  <a:pt x="2409" y="3042"/>
                </a:lnTo>
                <a:lnTo>
                  <a:pt x="2411" y="3042"/>
                </a:lnTo>
                <a:lnTo>
                  <a:pt x="2409" y="3042"/>
                </a:lnTo>
                <a:lnTo>
                  <a:pt x="2411" y="3042"/>
                </a:lnTo>
                <a:lnTo>
                  <a:pt x="2409" y="3043"/>
                </a:lnTo>
                <a:lnTo>
                  <a:pt x="2411" y="3043"/>
                </a:lnTo>
                <a:lnTo>
                  <a:pt x="2409" y="3043"/>
                </a:lnTo>
                <a:lnTo>
                  <a:pt x="2409" y="3045"/>
                </a:lnTo>
                <a:lnTo>
                  <a:pt x="2409" y="3047"/>
                </a:lnTo>
                <a:lnTo>
                  <a:pt x="2407" y="3047"/>
                </a:lnTo>
                <a:lnTo>
                  <a:pt x="2407" y="3048"/>
                </a:lnTo>
                <a:lnTo>
                  <a:pt x="2407" y="3050"/>
                </a:lnTo>
                <a:lnTo>
                  <a:pt x="2406" y="3050"/>
                </a:lnTo>
                <a:lnTo>
                  <a:pt x="2404" y="3050"/>
                </a:lnTo>
                <a:lnTo>
                  <a:pt x="2402" y="3050"/>
                </a:lnTo>
                <a:lnTo>
                  <a:pt x="2401" y="3050"/>
                </a:lnTo>
                <a:lnTo>
                  <a:pt x="2401" y="3052"/>
                </a:lnTo>
                <a:lnTo>
                  <a:pt x="2399" y="3052"/>
                </a:lnTo>
                <a:lnTo>
                  <a:pt x="2397" y="3052"/>
                </a:lnTo>
                <a:lnTo>
                  <a:pt x="2397" y="3053"/>
                </a:lnTo>
                <a:lnTo>
                  <a:pt x="2396" y="3053"/>
                </a:lnTo>
                <a:lnTo>
                  <a:pt x="2396" y="3055"/>
                </a:lnTo>
                <a:lnTo>
                  <a:pt x="2394" y="3055"/>
                </a:lnTo>
                <a:lnTo>
                  <a:pt x="2394" y="3057"/>
                </a:lnTo>
                <a:lnTo>
                  <a:pt x="2392" y="3057"/>
                </a:lnTo>
                <a:lnTo>
                  <a:pt x="2391" y="3057"/>
                </a:lnTo>
                <a:lnTo>
                  <a:pt x="2389" y="3057"/>
                </a:lnTo>
                <a:lnTo>
                  <a:pt x="2387" y="3057"/>
                </a:lnTo>
                <a:lnTo>
                  <a:pt x="2386" y="3057"/>
                </a:lnTo>
                <a:lnTo>
                  <a:pt x="2386" y="3058"/>
                </a:lnTo>
                <a:lnTo>
                  <a:pt x="2384" y="3058"/>
                </a:lnTo>
                <a:lnTo>
                  <a:pt x="2382" y="3057"/>
                </a:lnTo>
                <a:lnTo>
                  <a:pt x="2382" y="3058"/>
                </a:lnTo>
                <a:lnTo>
                  <a:pt x="2381" y="3058"/>
                </a:lnTo>
                <a:lnTo>
                  <a:pt x="2381" y="3057"/>
                </a:lnTo>
                <a:lnTo>
                  <a:pt x="2379" y="3057"/>
                </a:lnTo>
                <a:lnTo>
                  <a:pt x="2379" y="3055"/>
                </a:lnTo>
                <a:lnTo>
                  <a:pt x="2379" y="3057"/>
                </a:lnTo>
                <a:lnTo>
                  <a:pt x="2377" y="3057"/>
                </a:lnTo>
                <a:lnTo>
                  <a:pt x="2377" y="3055"/>
                </a:lnTo>
                <a:lnTo>
                  <a:pt x="2379" y="3055"/>
                </a:lnTo>
                <a:lnTo>
                  <a:pt x="2381" y="3055"/>
                </a:lnTo>
                <a:lnTo>
                  <a:pt x="2381" y="3053"/>
                </a:lnTo>
                <a:lnTo>
                  <a:pt x="2379" y="3053"/>
                </a:lnTo>
                <a:lnTo>
                  <a:pt x="2381" y="3053"/>
                </a:lnTo>
                <a:lnTo>
                  <a:pt x="2381" y="3052"/>
                </a:lnTo>
                <a:lnTo>
                  <a:pt x="2382" y="3052"/>
                </a:lnTo>
                <a:lnTo>
                  <a:pt x="2382" y="3050"/>
                </a:lnTo>
                <a:lnTo>
                  <a:pt x="2381" y="3050"/>
                </a:lnTo>
                <a:lnTo>
                  <a:pt x="2381" y="3052"/>
                </a:lnTo>
                <a:lnTo>
                  <a:pt x="2379" y="3052"/>
                </a:lnTo>
                <a:lnTo>
                  <a:pt x="2379" y="3050"/>
                </a:lnTo>
                <a:lnTo>
                  <a:pt x="2377" y="3052"/>
                </a:lnTo>
                <a:lnTo>
                  <a:pt x="2376" y="3052"/>
                </a:lnTo>
                <a:lnTo>
                  <a:pt x="2376" y="3053"/>
                </a:lnTo>
                <a:lnTo>
                  <a:pt x="2376" y="3055"/>
                </a:lnTo>
                <a:lnTo>
                  <a:pt x="2374" y="3055"/>
                </a:lnTo>
                <a:lnTo>
                  <a:pt x="2374" y="3053"/>
                </a:lnTo>
                <a:lnTo>
                  <a:pt x="2374" y="3055"/>
                </a:lnTo>
                <a:lnTo>
                  <a:pt x="2372" y="3055"/>
                </a:lnTo>
                <a:lnTo>
                  <a:pt x="2372" y="3057"/>
                </a:lnTo>
                <a:lnTo>
                  <a:pt x="2371" y="3057"/>
                </a:lnTo>
                <a:lnTo>
                  <a:pt x="2369" y="3057"/>
                </a:lnTo>
                <a:lnTo>
                  <a:pt x="2369" y="3055"/>
                </a:lnTo>
                <a:lnTo>
                  <a:pt x="2367" y="3055"/>
                </a:lnTo>
                <a:lnTo>
                  <a:pt x="2366" y="3055"/>
                </a:lnTo>
                <a:lnTo>
                  <a:pt x="2366" y="3053"/>
                </a:lnTo>
                <a:lnTo>
                  <a:pt x="2364" y="3053"/>
                </a:lnTo>
                <a:lnTo>
                  <a:pt x="2362" y="3053"/>
                </a:lnTo>
                <a:lnTo>
                  <a:pt x="2362" y="3052"/>
                </a:lnTo>
                <a:lnTo>
                  <a:pt x="2362" y="3050"/>
                </a:lnTo>
                <a:lnTo>
                  <a:pt x="2362" y="3048"/>
                </a:lnTo>
                <a:lnTo>
                  <a:pt x="2364" y="3048"/>
                </a:lnTo>
                <a:lnTo>
                  <a:pt x="2364" y="3047"/>
                </a:lnTo>
                <a:lnTo>
                  <a:pt x="2366" y="3047"/>
                </a:lnTo>
                <a:lnTo>
                  <a:pt x="2366" y="3048"/>
                </a:lnTo>
                <a:lnTo>
                  <a:pt x="2367" y="3048"/>
                </a:lnTo>
                <a:lnTo>
                  <a:pt x="2367" y="3047"/>
                </a:lnTo>
                <a:lnTo>
                  <a:pt x="2369" y="3047"/>
                </a:lnTo>
                <a:lnTo>
                  <a:pt x="2371" y="3047"/>
                </a:lnTo>
                <a:lnTo>
                  <a:pt x="2371" y="3045"/>
                </a:lnTo>
                <a:lnTo>
                  <a:pt x="2372" y="3045"/>
                </a:lnTo>
                <a:lnTo>
                  <a:pt x="2372" y="3043"/>
                </a:lnTo>
                <a:lnTo>
                  <a:pt x="2374" y="3043"/>
                </a:lnTo>
                <a:lnTo>
                  <a:pt x="2376" y="3043"/>
                </a:lnTo>
                <a:lnTo>
                  <a:pt x="2377" y="3043"/>
                </a:lnTo>
                <a:lnTo>
                  <a:pt x="2379" y="3043"/>
                </a:lnTo>
                <a:lnTo>
                  <a:pt x="2381" y="3043"/>
                </a:lnTo>
                <a:lnTo>
                  <a:pt x="2381" y="3042"/>
                </a:lnTo>
                <a:lnTo>
                  <a:pt x="2381" y="3040"/>
                </a:lnTo>
                <a:lnTo>
                  <a:pt x="2379" y="3040"/>
                </a:lnTo>
                <a:lnTo>
                  <a:pt x="2381" y="3040"/>
                </a:lnTo>
                <a:lnTo>
                  <a:pt x="2382" y="3040"/>
                </a:lnTo>
                <a:lnTo>
                  <a:pt x="2382" y="3038"/>
                </a:lnTo>
                <a:lnTo>
                  <a:pt x="2384" y="3038"/>
                </a:lnTo>
                <a:lnTo>
                  <a:pt x="2384" y="3037"/>
                </a:lnTo>
                <a:lnTo>
                  <a:pt x="2386" y="3037"/>
                </a:lnTo>
                <a:lnTo>
                  <a:pt x="2387" y="3037"/>
                </a:lnTo>
                <a:lnTo>
                  <a:pt x="2389" y="3037"/>
                </a:lnTo>
                <a:lnTo>
                  <a:pt x="2391" y="3037"/>
                </a:lnTo>
                <a:lnTo>
                  <a:pt x="2392" y="3037"/>
                </a:lnTo>
                <a:lnTo>
                  <a:pt x="2392" y="3035"/>
                </a:lnTo>
                <a:lnTo>
                  <a:pt x="2391" y="3035"/>
                </a:lnTo>
                <a:lnTo>
                  <a:pt x="2389" y="3035"/>
                </a:lnTo>
                <a:lnTo>
                  <a:pt x="2389" y="3033"/>
                </a:lnTo>
                <a:lnTo>
                  <a:pt x="2387" y="3033"/>
                </a:lnTo>
                <a:lnTo>
                  <a:pt x="2389" y="3033"/>
                </a:lnTo>
                <a:lnTo>
                  <a:pt x="2389" y="3032"/>
                </a:lnTo>
                <a:lnTo>
                  <a:pt x="2387" y="3033"/>
                </a:lnTo>
                <a:lnTo>
                  <a:pt x="2386" y="3033"/>
                </a:lnTo>
                <a:lnTo>
                  <a:pt x="2386" y="3035"/>
                </a:lnTo>
                <a:lnTo>
                  <a:pt x="2384" y="3035"/>
                </a:lnTo>
                <a:lnTo>
                  <a:pt x="2384" y="3037"/>
                </a:lnTo>
                <a:lnTo>
                  <a:pt x="2382" y="3037"/>
                </a:lnTo>
                <a:lnTo>
                  <a:pt x="2382" y="3038"/>
                </a:lnTo>
                <a:lnTo>
                  <a:pt x="2381" y="3038"/>
                </a:lnTo>
                <a:lnTo>
                  <a:pt x="2379" y="3038"/>
                </a:lnTo>
                <a:lnTo>
                  <a:pt x="2379" y="3040"/>
                </a:lnTo>
                <a:lnTo>
                  <a:pt x="2377" y="3040"/>
                </a:lnTo>
                <a:lnTo>
                  <a:pt x="2376" y="3040"/>
                </a:lnTo>
                <a:lnTo>
                  <a:pt x="2374" y="3040"/>
                </a:lnTo>
                <a:lnTo>
                  <a:pt x="2372" y="3040"/>
                </a:lnTo>
                <a:lnTo>
                  <a:pt x="2372" y="3042"/>
                </a:lnTo>
                <a:lnTo>
                  <a:pt x="2372" y="3040"/>
                </a:lnTo>
                <a:lnTo>
                  <a:pt x="2372" y="3042"/>
                </a:lnTo>
                <a:lnTo>
                  <a:pt x="2371" y="3042"/>
                </a:lnTo>
                <a:lnTo>
                  <a:pt x="2369" y="3042"/>
                </a:lnTo>
                <a:lnTo>
                  <a:pt x="2369" y="3043"/>
                </a:lnTo>
                <a:lnTo>
                  <a:pt x="2367" y="3043"/>
                </a:lnTo>
                <a:lnTo>
                  <a:pt x="2366" y="3043"/>
                </a:lnTo>
                <a:lnTo>
                  <a:pt x="2366" y="3045"/>
                </a:lnTo>
                <a:lnTo>
                  <a:pt x="2364" y="3045"/>
                </a:lnTo>
                <a:lnTo>
                  <a:pt x="2364" y="3047"/>
                </a:lnTo>
                <a:lnTo>
                  <a:pt x="2362" y="3047"/>
                </a:lnTo>
                <a:lnTo>
                  <a:pt x="2362" y="3048"/>
                </a:lnTo>
                <a:lnTo>
                  <a:pt x="2362" y="3050"/>
                </a:lnTo>
                <a:lnTo>
                  <a:pt x="2361" y="3050"/>
                </a:lnTo>
                <a:lnTo>
                  <a:pt x="2361" y="3052"/>
                </a:lnTo>
                <a:lnTo>
                  <a:pt x="2362" y="3052"/>
                </a:lnTo>
                <a:lnTo>
                  <a:pt x="2362" y="3053"/>
                </a:lnTo>
                <a:lnTo>
                  <a:pt x="2361" y="3053"/>
                </a:lnTo>
                <a:lnTo>
                  <a:pt x="2361" y="3052"/>
                </a:lnTo>
                <a:lnTo>
                  <a:pt x="2359" y="3052"/>
                </a:lnTo>
                <a:lnTo>
                  <a:pt x="2357" y="3052"/>
                </a:lnTo>
                <a:lnTo>
                  <a:pt x="2357" y="3053"/>
                </a:lnTo>
                <a:lnTo>
                  <a:pt x="2356" y="3053"/>
                </a:lnTo>
                <a:lnTo>
                  <a:pt x="2354" y="3053"/>
                </a:lnTo>
                <a:lnTo>
                  <a:pt x="2352" y="3053"/>
                </a:lnTo>
                <a:lnTo>
                  <a:pt x="2351" y="3053"/>
                </a:lnTo>
                <a:lnTo>
                  <a:pt x="2349" y="3053"/>
                </a:lnTo>
                <a:lnTo>
                  <a:pt x="2349" y="3052"/>
                </a:lnTo>
                <a:lnTo>
                  <a:pt x="2347" y="3052"/>
                </a:lnTo>
                <a:lnTo>
                  <a:pt x="2346" y="3052"/>
                </a:lnTo>
                <a:lnTo>
                  <a:pt x="2346" y="3050"/>
                </a:lnTo>
                <a:lnTo>
                  <a:pt x="2344" y="3050"/>
                </a:lnTo>
                <a:lnTo>
                  <a:pt x="2342" y="3050"/>
                </a:lnTo>
                <a:lnTo>
                  <a:pt x="2342" y="3048"/>
                </a:lnTo>
                <a:lnTo>
                  <a:pt x="2341" y="3048"/>
                </a:lnTo>
                <a:lnTo>
                  <a:pt x="2339" y="3048"/>
                </a:lnTo>
                <a:lnTo>
                  <a:pt x="2339" y="3050"/>
                </a:lnTo>
                <a:lnTo>
                  <a:pt x="2339" y="3048"/>
                </a:lnTo>
                <a:lnTo>
                  <a:pt x="2337" y="3048"/>
                </a:lnTo>
                <a:lnTo>
                  <a:pt x="2335" y="3048"/>
                </a:lnTo>
                <a:lnTo>
                  <a:pt x="2334" y="3048"/>
                </a:lnTo>
                <a:lnTo>
                  <a:pt x="2334" y="3047"/>
                </a:lnTo>
                <a:lnTo>
                  <a:pt x="2332" y="3047"/>
                </a:lnTo>
                <a:lnTo>
                  <a:pt x="2330" y="3047"/>
                </a:lnTo>
                <a:lnTo>
                  <a:pt x="2329" y="3047"/>
                </a:lnTo>
                <a:lnTo>
                  <a:pt x="2327" y="3047"/>
                </a:lnTo>
                <a:lnTo>
                  <a:pt x="2327" y="3045"/>
                </a:lnTo>
                <a:lnTo>
                  <a:pt x="2329" y="3045"/>
                </a:lnTo>
                <a:lnTo>
                  <a:pt x="2327" y="3045"/>
                </a:lnTo>
                <a:lnTo>
                  <a:pt x="2327" y="3043"/>
                </a:lnTo>
                <a:lnTo>
                  <a:pt x="2325" y="3043"/>
                </a:lnTo>
                <a:lnTo>
                  <a:pt x="2325" y="3042"/>
                </a:lnTo>
                <a:lnTo>
                  <a:pt x="2327" y="3042"/>
                </a:lnTo>
                <a:lnTo>
                  <a:pt x="2329" y="3042"/>
                </a:lnTo>
                <a:lnTo>
                  <a:pt x="2330" y="3042"/>
                </a:lnTo>
                <a:lnTo>
                  <a:pt x="2332" y="3042"/>
                </a:lnTo>
                <a:lnTo>
                  <a:pt x="2332" y="3040"/>
                </a:lnTo>
                <a:lnTo>
                  <a:pt x="2334" y="3040"/>
                </a:lnTo>
                <a:lnTo>
                  <a:pt x="2335" y="3040"/>
                </a:lnTo>
                <a:lnTo>
                  <a:pt x="2337" y="3040"/>
                </a:lnTo>
                <a:lnTo>
                  <a:pt x="2339" y="3040"/>
                </a:lnTo>
                <a:lnTo>
                  <a:pt x="2339" y="3038"/>
                </a:lnTo>
                <a:lnTo>
                  <a:pt x="2341" y="3038"/>
                </a:lnTo>
                <a:lnTo>
                  <a:pt x="2342" y="3038"/>
                </a:lnTo>
                <a:lnTo>
                  <a:pt x="2342" y="3040"/>
                </a:lnTo>
                <a:lnTo>
                  <a:pt x="2344" y="3040"/>
                </a:lnTo>
                <a:lnTo>
                  <a:pt x="2344" y="3042"/>
                </a:lnTo>
                <a:lnTo>
                  <a:pt x="2344" y="3043"/>
                </a:lnTo>
                <a:lnTo>
                  <a:pt x="2344" y="3045"/>
                </a:lnTo>
                <a:lnTo>
                  <a:pt x="2344" y="3043"/>
                </a:lnTo>
                <a:lnTo>
                  <a:pt x="2346" y="3043"/>
                </a:lnTo>
                <a:lnTo>
                  <a:pt x="2346" y="3042"/>
                </a:lnTo>
                <a:lnTo>
                  <a:pt x="2347" y="3042"/>
                </a:lnTo>
                <a:lnTo>
                  <a:pt x="2346" y="3042"/>
                </a:lnTo>
                <a:lnTo>
                  <a:pt x="2346" y="3040"/>
                </a:lnTo>
                <a:lnTo>
                  <a:pt x="2346" y="3038"/>
                </a:lnTo>
                <a:lnTo>
                  <a:pt x="2344" y="3038"/>
                </a:lnTo>
                <a:lnTo>
                  <a:pt x="2344" y="3037"/>
                </a:lnTo>
                <a:lnTo>
                  <a:pt x="2344" y="3035"/>
                </a:lnTo>
                <a:lnTo>
                  <a:pt x="2344" y="3033"/>
                </a:lnTo>
                <a:lnTo>
                  <a:pt x="2342" y="3033"/>
                </a:lnTo>
                <a:lnTo>
                  <a:pt x="2344" y="3033"/>
                </a:lnTo>
                <a:lnTo>
                  <a:pt x="2344" y="3032"/>
                </a:lnTo>
                <a:lnTo>
                  <a:pt x="2344" y="3033"/>
                </a:lnTo>
                <a:lnTo>
                  <a:pt x="2344" y="3032"/>
                </a:lnTo>
                <a:lnTo>
                  <a:pt x="2344" y="3030"/>
                </a:lnTo>
                <a:lnTo>
                  <a:pt x="2344" y="3028"/>
                </a:lnTo>
                <a:lnTo>
                  <a:pt x="2346" y="3028"/>
                </a:lnTo>
                <a:lnTo>
                  <a:pt x="2347" y="3027"/>
                </a:lnTo>
                <a:lnTo>
                  <a:pt x="2349" y="3027"/>
                </a:lnTo>
                <a:lnTo>
                  <a:pt x="2351" y="3027"/>
                </a:lnTo>
                <a:lnTo>
                  <a:pt x="2351" y="3025"/>
                </a:lnTo>
                <a:lnTo>
                  <a:pt x="2351" y="3023"/>
                </a:lnTo>
                <a:lnTo>
                  <a:pt x="2352" y="3023"/>
                </a:lnTo>
                <a:lnTo>
                  <a:pt x="2354" y="3023"/>
                </a:lnTo>
                <a:lnTo>
                  <a:pt x="2356" y="3023"/>
                </a:lnTo>
                <a:lnTo>
                  <a:pt x="2356" y="3022"/>
                </a:lnTo>
                <a:lnTo>
                  <a:pt x="2356" y="3023"/>
                </a:lnTo>
                <a:lnTo>
                  <a:pt x="2357" y="3023"/>
                </a:lnTo>
                <a:lnTo>
                  <a:pt x="2359" y="3023"/>
                </a:lnTo>
                <a:lnTo>
                  <a:pt x="2359" y="3022"/>
                </a:lnTo>
                <a:lnTo>
                  <a:pt x="2359" y="3020"/>
                </a:lnTo>
                <a:lnTo>
                  <a:pt x="2361" y="3020"/>
                </a:lnTo>
                <a:lnTo>
                  <a:pt x="2362" y="3020"/>
                </a:lnTo>
                <a:lnTo>
                  <a:pt x="2364" y="3020"/>
                </a:lnTo>
                <a:lnTo>
                  <a:pt x="2366" y="3020"/>
                </a:lnTo>
                <a:lnTo>
                  <a:pt x="2367" y="3020"/>
                </a:lnTo>
                <a:lnTo>
                  <a:pt x="2367" y="3018"/>
                </a:lnTo>
                <a:lnTo>
                  <a:pt x="2369" y="3018"/>
                </a:lnTo>
                <a:lnTo>
                  <a:pt x="2367" y="3018"/>
                </a:lnTo>
                <a:lnTo>
                  <a:pt x="2369" y="3017"/>
                </a:lnTo>
                <a:lnTo>
                  <a:pt x="2371" y="3018"/>
                </a:lnTo>
                <a:lnTo>
                  <a:pt x="2372" y="3018"/>
                </a:lnTo>
                <a:lnTo>
                  <a:pt x="2372" y="3017"/>
                </a:lnTo>
                <a:lnTo>
                  <a:pt x="2374" y="3017"/>
                </a:lnTo>
                <a:lnTo>
                  <a:pt x="2376" y="3017"/>
                </a:lnTo>
                <a:lnTo>
                  <a:pt x="2377" y="3017"/>
                </a:lnTo>
                <a:lnTo>
                  <a:pt x="2379" y="3017"/>
                </a:lnTo>
                <a:lnTo>
                  <a:pt x="2379" y="3015"/>
                </a:lnTo>
                <a:lnTo>
                  <a:pt x="2377" y="3015"/>
                </a:lnTo>
                <a:lnTo>
                  <a:pt x="2379" y="3015"/>
                </a:lnTo>
                <a:lnTo>
                  <a:pt x="2381" y="3015"/>
                </a:lnTo>
                <a:lnTo>
                  <a:pt x="2382" y="3015"/>
                </a:lnTo>
                <a:lnTo>
                  <a:pt x="2384" y="3015"/>
                </a:lnTo>
                <a:lnTo>
                  <a:pt x="2384" y="3013"/>
                </a:lnTo>
                <a:lnTo>
                  <a:pt x="2386" y="3013"/>
                </a:lnTo>
                <a:lnTo>
                  <a:pt x="2387" y="3013"/>
                </a:lnTo>
                <a:lnTo>
                  <a:pt x="2387" y="3012"/>
                </a:lnTo>
                <a:lnTo>
                  <a:pt x="2389" y="3012"/>
                </a:lnTo>
                <a:lnTo>
                  <a:pt x="2389" y="3010"/>
                </a:lnTo>
                <a:lnTo>
                  <a:pt x="2389" y="3008"/>
                </a:lnTo>
                <a:lnTo>
                  <a:pt x="2389" y="3010"/>
                </a:lnTo>
                <a:lnTo>
                  <a:pt x="2387" y="3010"/>
                </a:lnTo>
                <a:lnTo>
                  <a:pt x="2387" y="3008"/>
                </a:lnTo>
                <a:lnTo>
                  <a:pt x="2387" y="3010"/>
                </a:lnTo>
                <a:lnTo>
                  <a:pt x="2386" y="3010"/>
                </a:lnTo>
                <a:lnTo>
                  <a:pt x="2386" y="3008"/>
                </a:lnTo>
                <a:lnTo>
                  <a:pt x="2384" y="3008"/>
                </a:lnTo>
                <a:lnTo>
                  <a:pt x="2382" y="3008"/>
                </a:lnTo>
                <a:lnTo>
                  <a:pt x="2382" y="3010"/>
                </a:lnTo>
                <a:lnTo>
                  <a:pt x="2381" y="3010"/>
                </a:lnTo>
                <a:lnTo>
                  <a:pt x="2379" y="3010"/>
                </a:lnTo>
                <a:lnTo>
                  <a:pt x="2377" y="3012"/>
                </a:lnTo>
                <a:lnTo>
                  <a:pt x="2377" y="3013"/>
                </a:lnTo>
                <a:lnTo>
                  <a:pt x="2376" y="3013"/>
                </a:lnTo>
                <a:lnTo>
                  <a:pt x="2374" y="3013"/>
                </a:lnTo>
                <a:lnTo>
                  <a:pt x="2374" y="3015"/>
                </a:lnTo>
                <a:lnTo>
                  <a:pt x="2372" y="3015"/>
                </a:lnTo>
                <a:lnTo>
                  <a:pt x="2371" y="3015"/>
                </a:lnTo>
                <a:lnTo>
                  <a:pt x="2369" y="3015"/>
                </a:lnTo>
                <a:lnTo>
                  <a:pt x="2367" y="3015"/>
                </a:lnTo>
                <a:lnTo>
                  <a:pt x="2366" y="3015"/>
                </a:lnTo>
                <a:lnTo>
                  <a:pt x="2364" y="3015"/>
                </a:lnTo>
                <a:lnTo>
                  <a:pt x="2364" y="3017"/>
                </a:lnTo>
                <a:lnTo>
                  <a:pt x="2362" y="3017"/>
                </a:lnTo>
                <a:lnTo>
                  <a:pt x="2361" y="3017"/>
                </a:lnTo>
                <a:lnTo>
                  <a:pt x="2361" y="3018"/>
                </a:lnTo>
                <a:lnTo>
                  <a:pt x="2359" y="3018"/>
                </a:lnTo>
                <a:lnTo>
                  <a:pt x="2357" y="3018"/>
                </a:lnTo>
                <a:lnTo>
                  <a:pt x="2357" y="3020"/>
                </a:lnTo>
                <a:lnTo>
                  <a:pt x="2356" y="3020"/>
                </a:lnTo>
                <a:lnTo>
                  <a:pt x="2354" y="3020"/>
                </a:lnTo>
                <a:lnTo>
                  <a:pt x="2354" y="3022"/>
                </a:lnTo>
                <a:lnTo>
                  <a:pt x="2354" y="3020"/>
                </a:lnTo>
                <a:lnTo>
                  <a:pt x="2354" y="3022"/>
                </a:lnTo>
                <a:lnTo>
                  <a:pt x="2352" y="3022"/>
                </a:lnTo>
                <a:lnTo>
                  <a:pt x="2352" y="3020"/>
                </a:lnTo>
                <a:lnTo>
                  <a:pt x="2351" y="3020"/>
                </a:lnTo>
                <a:lnTo>
                  <a:pt x="2351" y="3022"/>
                </a:lnTo>
                <a:lnTo>
                  <a:pt x="2349" y="3022"/>
                </a:lnTo>
                <a:lnTo>
                  <a:pt x="2349" y="3023"/>
                </a:lnTo>
                <a:lnTo>
                  <a:pt x="2347" y="3023"/>
                </a:lnTo>
                <a:lnTo>
                  <a:pt x="2346" y="3023"/>
                </a:lnTo>
                <a:lnTo>
                  <a:pt x="2346" y="3025"/>
                </a:lnTo>
                <a:lnTo>
                  <a:pt x="2344" y="3025"/>
                </a:lnTo>
                <a:lnTo>
                  <a:pt x="2344" y="3027"/>
                </a:lnTo>
                <a:lnTo>
                  <a:pt x="2344" y="3025"/>
                </a:lnTo>
                <a:lnTo>
                  <a:pt x="2344" y="3027"/>
                </a:lnTo>
                <a:lnTo>
                  <a:pt x="2342" y="3027"/>
                </a:lnTo>
                <a:lnTo>
                  <a:pt x="2342" y="3025"/>
                </a:lnTo>
                <a:lnTo>
                  <a:pt x="2341" y="3025"/>
                </a:lnTo>
                <a:lnTo>
                  <a:pt x="2341" y="3023"/>
                </a:lnTo>
                <a:lnTo>
                  <a:pt x="2341" y="3025"/>
                </a:lnTo>
                <a:lnTo>
                  <a:pt x="2339" y="3025"/>
                </a:lnTo>
                <a:lnTo>
                  <a:pt x="2337" y="3025"/>
                </a:lnTo>
                <a:lnTo>
                  <a:pt x="2337" y="3023"/>
                </a:lnTo>
                <a:lnTo>
                  <a:pt x="2335" y="3023"/>
                </a:lnTo>
                <a:lnTo>
                  <a:pt x="2335" y="3025"/>
                </a:lnTo>
                <a:lnTo>
                  <a:pt x="2334" y="3025"/>
                </a:lnTo>
                <a:lnTo>
                  <a:pt x="2332" y="3025"/>
                </a:lnTo>
                <a:lnTo>
                  <a:pt x="2332" y="3023"/>
                </a:lnTo>
                <a:lnTo>
                  <a:pt x="2330" y="3023"/>
                </a:lnTo>
                <a:lnTo>
                  <a:pt x="2330" y="3022"/>
                </a:lnTo>
                <a:lnTo>
                  <a:pt x="2329" y="3022"/>
                </a:lnTo>
                <a:lnTo>
                  <a:pt x="2329" y="3020"/>
                </a:lnTo>
                <a:lnTo>
                  <a:pt x="2329" y="3018"/>
                </a:lnTo>
                <a:lnTo>
                  <a:pt x="2329" y="3017"/>
                </a:lnTo>
                <a:lnTo>
                  <a:pt x="2327" y="3017"/>
                </a:lnTo>
                <a:lnTo>
                  <a:pt x="2329" y="3017"/>
                </a:lnTo>
                <a:lnTo>
                  <a:pt x="2329" y="3015"/>
                </a:lnTo>
                <a:lnTo>
                  <a:pt x="2330" y="3015"/>
                </a:lnTo>
                <a:lnTo>
                  <a:pt x="2332" y="3015"/>
                </a:lnTo>
                <a:lnTo>
                  <a:pt x="2334" y="3015"/>
                </a:lnTo>
                <a:lnTo>
                  <a:pt x="2334" y="3013"/>
                </a:lnTo>
                <a:lnTo>
                  <a:pt x="2332" y="3013"/>
                </a:lnTo>
                <a:lnTo>
                  <a:pt x="2330" y="3013"/>
                </a:lnTo>
                <a:lnTo>
                  <a:pt x="2330" y="3015"/>
                </a:lnTo>
                <a:lnTo>
                  <a:pt x="2329" y="3015"/>
                </a:lnTo>
                <a:lnTo>
                  <a:pt x="2327" y="3015"/>
                </a:lnTo>
                <a:lnTo>
                  <a:pt x="2325" y="3015"/>
                </a:lnTo>
                <a:lnTo>
                  <a:pt x="2325" y="3013"/>
                </a:lnTo>
                <a:lnTo>
                  <a:pt x="2324" y="3013"/>
                </a:lnTo>
                <a:lnTo>
                  <a:pt x="2324" y="3012"/>
                </a:lnTo>
                <a:lnTo>
                  <a:pt x="2325" y="3012"/>
                </a:lnTo>
                <a:lnTo>
                  <a:pt x="2327" y="3012"/>
                </a:lnTo>
                <a:lnTo>
                  <a:pt x="2329" y="3012"/>
                </a:lnTo>
                <a:lnTo>
                  <a:pt x="2330" y="3012"/>
                </a:lnTo>
                <a:lnTo>
                  <a:pt x="2332" y="3012"/>
                </a:lnTo>
                <a:lnTo>
                  <a:pt x="2332" y="3010"/>
                </a:lnTo>
                <a:lnTo>
                  <a:pt x="2334" y="3010"/>
                </a:lnTo>
                <a:lnTo>
                  <a:pt x="2335" y="3010"/>
                </a:lnTo>
                <a:lnTo>
                  <a:pt x="2337" y="3010"/>
                </a:lnTo>
                <a:lnTo>
                  <a:pt x="2339" y="3008"/>
                </a:lnTo>
                <a:lnTo>
                  <a:pt x="2339" y="3010"/>
                </a:lnTo>
                <a:lnTo>
                  <a:pt x="2341" y="3010"/>
                </a:lnTo>
                <a:lnTo>
                  <a:pt x="2341" y="3008"/>
                </a:lnTo>
                <a:lnTo>
                  <a:pt x="2342" y="3008"/>
                </a:lnTo>
                <a:lnTo>
                  <a:pt x="2344" y="3008"/>
                </a:lnTo>
                <a:lnTo>
                  <a:pt x="2344" y="3007"/>
                </a:lnTo>
                <a:lnTo>
                  <a:pt x="2346" y="3007"/>
                </a:lnTo>
                <a:lnTo>
                  <a:pt x="2347" y="3007"/>
                </a:lnTo>
                <a:lnTo>
                  <a:pt x="2349" y="3007"/>
                </a:lnTo>
                <a:lnTo>
                  <a:pt x="2349" y="3008"/>
                </a:lnTo>
                <a:lnTo>
                  <a:pt x="2347" y="3008"/>
                </a:lnTo>
                <a:lnTo>
                  <a:pt x="2346" y="3008"/>
                </a:lnTo>
                <a:lnTo>
                  <a:pt x="2346" y="3010"/>
                </a:lnTo>
                <a:lnTo>
                  <a:pt x="2347" y="3010"/>
                </a:lnTo>
                <a:lnTo>
                  <a:pt x="2347" y="3008"/>
                </a:lnTo>
                <a:lnTo>
                  <a:pt x="2349" y="3008"/>
                </a:lnTo>
                <a:lnTo>
                  <a:pt x="2351" y="3008"/>
                </a:lnTo>
                <a:lnTo>
                  <a:pt x="2352" y="3008"/>
                </a:lnTo>
                <a:lnTo>
                  <a:pt x="2354" y="3008"/>
                </a:lnTo>
                <a:lnTo>
                  <a:pt x="2356" y="3008"/>
                </a:lnTo>
                <a:lnTo>
                  <a:pt x="2357" y="3008"/>
                </a:lnTo>
                <a:lnTo>
                  <a:pt x="2359" y="3007"/>
                </a:lnTo>
                <a:lnTo>
                  <a:pt x="2361" y="3007"/>
                </a:lnTo>
                <a:lnTo>
                  <a:pt x="2362" y="3007"/>
                </a:lnTo>
                <a:lnTo>
                  <a:pt x="2362" y="3005"/>
                </a:lnTo>
                <a:lnTo>
                  <a:pt x="2364" y="3005"/>
                </a:lnTo>
                <a:lnTo>
                  <a:pt x="2366" y="3005"/>
                </a:lnTo>
                <a:lnTo>
                  <a:pt x="2366" y="3003"/>
                </a:lnTo>
                <a:lnTo>
                  <a:pt x="2367" y="3003"/>
                </a:lnTo>
                <a:lnTo>
                  <a:pt x="2369" y="3003"/>
                </a:lnTo>
                <a:lnTo>
                  <a:pt x="2371" y="3003"/>
                </a:lnTo>
                <a:lnTo>
                  <a:pt x="2372" y="3003"/>
                </a:lnTo>
                <a:lnTo>
                  <a:pt x="2374" y="3003"/>
                </a:lnTo>
                <a:lnTo>
                  <a:pt x="2374" y="3002"/>
                </a:lnTo>
                <a:lnTo>
                  <a:pt x="2376" y="3002"/>
                </a:lnTo>
                <a:lnTo>
                  <a:pt x="2377" y="3002"/>
                </a:lnTo>
                <a:lnTo>
                  <a:pt x="2379" y="3002"/>
                </a:lnTo>
                <a:lnTo>
                  <a:pt x="2381" y="3002"/>
                </a:lnTo>
                <a:lnTo>
                  <a:pt x="2382" y="3002"/>
                </a:lnTo>
                <a:lnTo>
                  <a:pt x="2384" y="3002"/>
                </a:lnTo>
                <a:lnTo>
                  <a:pt x="2386" y="3002"/>
                </a:lnTo>
                <a:lnTo>
                  <a:pt x="2387" y="3002"/>
                </a:lnTo>
                <a:lnTo>
                  <a:pt x="2389" y="3002"/>
                </a:lnTo>
                <a:lnTo>
                  <a:pt x="2391" y="3002"/>
                </a:lnTo>
                <a:lnTo>
                  <a:pt x="2392" y="3002"/>
                </a:lnTo>
                <a:lnTo>
                  <a:pt x="2394" y="3002"/>
                </a:lnTo>
                <a:lnTo>
                  <a:pt x="2396" y="3002"/>
                </a:lnTo>
                <a:lnTo>
                  <a:pt x="2397" y="3002"/>
                </a:lnTo>
                <a:lnTo>
                  <a:pt x="2399" y="3002"/>
                </a:lnTo>
                <a:lnTo>
                  <a:pt x="2401" y="3002"/>
                </a:lnTo>
                <a:lnTo>
                  <a:pt x="2402" y="3002"/>
                </a:lnTo>
                <a:lnTo>
                  <a:pt x="2402" y="3000"/>
                </a:lnTo>
                <a:lnTo>
                  <a:pt x="2404" y="3000"/>
                </a:lnTo>
                <a:lnTo>
                  <a:pt x="2404" y="2998"/>
                </a:lnTo>
                <a:lnTo>
                  <a:pt x="2406" y="2998"/>
                </a:lnTo>
                <a:lnTo>
                  <a:pt x="2407" y="2998"/>
                </a:lnTo>
                <a:lnTo>
                  <a:pt x="2407" y="2997"/>
                </a:lnTo>
                <a:lnTo>
                  <a:pt x="2409" y="2997"/>
                </a:lnTo>
                <a:lnTo>
                  <a:pt x="2411" y="2997"/>
                </a:lnTo>
                <a:lnTo>
                  <a:pt x="2412" y="2997"/>
                </a:lnTo>
                <a:lnTo>
                  <a:pt x="2414" y="2997"/>
                </a:lnTo>
                <a:lnTo>
                  <a:pt x="2416" y="2997"/>
                </a:lnTo>
                <a:lnTo>
                  <a:pt x="2417" y="2998"/>
                </a:lnTo>
                <a:lnTo>
                  <a:pt x="2419" y="2998"/>
                </a:lnTo>
                <a:lnTo>
                  <a:pt x="2421" y="2998"/>
                </a:lnTo>
                <a:lnTo>
                  <a:pt x="2422" y="2998"/>
                </a:lnTo>
                <a:lnTo>
                  <a:pt x="2422" y="2997"/>
                </a:lnTo>
                <a:lnTo>
                  <a:pt x="2421" y="2997"/>
                </a:lnTo>
                <a:lnTo>
                  <a:pt x="2421" y="2995"/>
                </a:lnTo>
                <a:lnTo>
                  <a:pt x="2422" y="2995"/>
                </a:lnTo>
                <a:lnTo>
                  <a:pt x="2424" y="2995"/>
                </a:lnTo>
                <a:lnTo>
                  <a:pt x="2426" y="2995"/>
                </a:lnTo>
                <a:lnTo>
                  <a:pt x="2426" y="2997"/>
                </a:lnTo>
                <a:lnTo>
                  <a:pt x="2426" y="2998"/>
                </a:lnTo>
                <a:lnTo>
                  <a:pt x="2426" y="3000"/>
                </a:lnTo>
                <a:lnTo>
                  <a:pt x="2426" y="3002"/>
                </a:lnTo>
                <a:lnTo>
                  <a:pt x="2427" y="3002"/>
                </a:lnTo>
                <a:lnTo>
                  <a:pt x="2427" y="3000"/>
                </a:lnTo>
                <a:lnTo>
                  <a:pt x="2427" y="2998"/>
                </a:lnTo>
                <a:lnTo>
                  <a:pt x="2429" y="2998"/>
                </a:lnTo>
                <a:lnTo>
                  <a:pt x="2427" y="2998"/>
                </a:lnTo>
                <a:lnTo>
                  <a:pt x="2429" y="2998"/>
                </a:lnTo>
                <a:lnTo>
                  <a:pt x="2429" y="2997"/>
                </a:lnTo>
                <a:lnTo>
                  <a:pt x="2429" y="2995"/>
                </a:lnTo>
                <a:lnTo>
                  <a:pt x="2431" y="2995"/>
                </a:lnTo>
                <a:lnTo>
                  <a:pt x="2432" y="2995"/>
                </a:lnTo>
                <a:lnTo>
                  <a:pt x="2434" y="2995"/>
                </a:lnTo>
                <a:lnTo>
                  <a:pt x="2434" y="2993"/>
                </a:lnTo>
                <a:lnTo>
                  <a:pt x="2434" y="2995"/>
                </a:lnTo>
                <a:lnTo>
                  <a:pt x="2434" y="2993"/>
                </a:lnTo>
                <a:lnTo>
                  <a:pt x="2434" y="2992"/>
                </a:lnTo>
                <a:lnTo>
                  <a:pt x="2434" y="2990"/>
                </a:lnTo>
                <a:lnTo>
                  <a:pt x="2436" y="2990"/>
                </a:lnTo>
                <a:lnTo>
                  <a:pt x="2436" y="2988"/>
                </a:lnTo>
                <a:lnTo>
                  <a:pt x="2436" y="2987"/>
                </a:lnTo>
                <a:lnTo>
                  <a:pt x="2437" y="2987"/>
                </a:lnTo>
                <a:lnTo>
                  <a:pt x="2436" y="2987"/>
                </a:lnTo>
                <a:lnTo>
                  <a:pt x="2437" y="2987"/>
                </a:lnTo>
                <a:lnTo>
                  <a:pt x="2437" y="2985"/>
                </a:lnTo>
                <a:lnTo>
                  <a:pt x="2436" y="2985"/>
                </a:lnTo>
                <a:lnTo>
                  <a:pt x="2437" y="2985"/>
                </a:lnTo>
                <a:lnTo>
                  <a:pt x="2437" y="2983"/>
                </a:lnTo>
                <a:lnTo>
                  <a:pt x="2436" y="2983"/>
                </a:lnTo>
                <a:lnTo>
                  <a:pt x="2436" y="2982"/>
                </a:lnTo>
                <a:lnTo>
                  <a:pt x="2436" y="2980"/>
                </a:lnTo>
                <a:lnTo>
                  <a:pt x="2437" y="2980"/>
                </a:lnTo>
                <a:lnTo>
                  <a:pt x="2439" y="2980"/>
                </a:lnTo>
                <a:lnTo>
                  <a:pt x="2439" y="2978"/>
                </a:lnTo>
                <a:lnTo>
                  <a:pt x="2439" y="2977"/>
                </a:lnTo>
                <a:lnTo>
                  <a:pt x="2441" y="2977"/>
                </a:lnTo>
                <a:lnTo>
                  <a:pt x="2442" y="2977"/>
                </a:lnTo>
                <a:lnTo>
                  <a:pt x="2444" y="2977"/>
                </a:lnTo>
                <a:lnTo>
                  <a:pt x="2446" y="2977"/>
                </a:lnTo>
                <a:lnTo>
                  <a:pt x="2446" y="2975"/>
                </a:lnTo>
                <a:lnTo>
                  <a:pt x="2447" y="2975"/>
                </a:lnTo>
                <a:lnTo>
                  <a:pt x="2449" y="2975"/>
                </a:lnTo>
                <a:lnTo>
                  <a:pt x="2449" y="2973"/>
                </a:lnTo>
                <a:lnTo>
                  <a:pt x="2449" y="2972"/>
                </a:lnTo>
                <a:lnTo>
                  <a:pt x="2449" y="2970"/>
                </a:lnTo>
                <a:lnTo>
                  <a:pt x="2451" y="2968"/>
                </a:lnTo>
                <a:lnTo>
                  <a:pt x="2451" y="2967"/>
                </a:lnTo>
                <a:lnTo>
                  <a:pt x="2452" y="2967"/>
                </a:lnTo>
                <a:lnTo>
                  <a:pt x="2452" y="2965"/>
                </a:lnTo>
                <a:lnTo>
                  <a:pt x="2452" y="2963"/>
                </a:lnTo>
                <a:lnTo>
                  <a:pt x="2452" y="2962"/>
                </a:lnTo>
                <a:lnTo>
                  <a:pt x="2451" y="2962"/>
                </a:lnTo>
                <a:lnTo>
                  <a:pt x="2451" y="2960"/>
                </a:lnTo>
                <a:lnTo>
                  <a:pt x="2449" y="2960"/>
                </a:lnTo>
                <a:lnTo>
                  <a:pt x="2449" y="2958"/>
                </a:lnTo>
                <a:lnTo>
                  <a:pt x="2447" y="2958"/>
                </a:lnTo>
                <a:lnTo>
                  <a:pt x="2447" y="2957"/>
                </a:lnTo>
                <a:lnTo>
                  <a:pt x="2446" y="2957"/>
                </a:lnTo>
                <a:lnTo>
                  <a:pt x="2446" y="2955"/>
                </a:lnTo>
                <a:lnTo>
                  <a:pt x="2446" y="2957"/>
                </a:lnTo>
                <a:lnTo>
                  <a:pt x="2446" y="2955"/>
                </a:lnTo>
                <a:lnTo>
                  <a:pt x="2444" y="2955"/>
                </a:lnTo>
                <a:lnTo>
                  <a:pt x="2444" y="2953"/>
                </a:lnTo>
                <a:lnTo>
                  <a:pt x="2444" y="2952"/>
                </a:lnTo>
                <a:lnTo>
                  <a:pt x="2442" y="2952"/>
                </a:lnTo>
                <a:lnTo>
                  <a:pt x="2442" y="2950"/>
                </a:lnTo>
                <a:lnTo>
                  <a:pt x="2442" y="2948"/>
                </a:lnTo>
                <a:lnTo>
                  <a:pt x="2442" y="2947"/>
                </a:lnTo>
                <a:lnTo>
                  <a:pt x="2444" y="2947"/>
                </a:lnTo>
                <a:lnTo>
                  <a:pt x="2444" y="2945"/>
                </a:lnTo>
                <a:lnTo>
                  <a:pt x="2446" y="2945"/>
                </a:lnTo>
                <a:lnTo>
                  <a:pt x="2447" y="2945"/>
                </a:lnTo>
                <a:lnTo>
                  <a:pt x="2447" y="2943"/>
                </a:lnTo>
                <a:lnTo>
                  <a:pt x="2447" y="2942"/>
                </a:lnTo>
                <a:lnTo>
                  <a:pt x="2449" y="2942"/>
                </a:lnTo>
                <a:lnTo>
                  <a:pt x="2451" y="2942"/>
                </a:lnTo>
                <a:lnTo>
                  <a:pt x="2451" y="2943"/>
                </a:lnTo>
                <a:lnTo>
                  <a:pt x="2452" y="2943"/>
                </a:lnTo>
                <a:lnTo>
                  <a:pt x="2454" y="2943"/>
                </a:lnTo>
                <a:lnTo>
                  <a:pt x="2456" y="2943"/>
                </a:lnTo>
                <a:lnTo>
                  <a:pt x="2457" y="2943"/>
                </a:lnTo>
                <a:lnTo>
                  <a:pt x="2459" y="2943"/>
                </a:lnTo>
                <a:lnTo>
                  <a:pt x="2461" y="2943"/>
                </a:lnTo>
                <a:lnTo>
                  <a:pt x="2461" y="2942"/>
                </a:lnTo>
                <a:lnTo>
                  <a:pt x="2462" y="2942"/>
                </a:lnTo>
                <a:lnTo>
                  <a:pt x="2462" y="2940"/>
                </a:lnTo>
                <a:lnTo>
                  <a:pt x="2462" y="2938"/>
                </a:lnTo>
                <a:lnTo>
                  <a:pt x="2464" y="2938"/>
                </a:lnTo>
                <a:lnTo>
                  <a:pt x="2464" y="2937"/>
                </a:lnTo>
                <a:lnTo>
                  <a:pt x="2462" y="2937"/>
                </a:lnTo>
                <a:lnTo>
                  <a:pt x="2462" y="2935"/>
                </a:lnTo>
                <a:lnTo>
                  <a:pt x="2464" y="2935"/>
                </a:lnTo>
                <a:lnTo>
                  <a:pt x="2464" y="2933"/>
                </a:lnTo>
                <a:lnTo>
                  <a:pt x="2464" y="2932"/>
                </a:lnTo>
                <a:lnTo>
                  <a:pt x="2464" y="2930"/>
                </a:lnTo>
                <a:lnTo>
                  <a:pt x="2466" y="2930"/>
                </a:lnTo>
                <a:lnTo>
                  <a:pt x="2466" y="2928"/>
                </a:lnTo>
                <a:lnTo>
                  <a:pt x="2466" y="2927"/>
                </a:lnTo>
                <a:lnTo>
                  <a:pt x="2467" y="2927"/>
                </a:lnTo>
                <a:lnTo>
                  <a:pt x="2467" y="2925"/>
                </a:lnTo>
                <a:lnTo>
                  <a:pt x="2469" y="2925"/>
                </a:lnTo>
                <a:lnTo>
                  <a:pt x="2467" y="2925"/>
                </a:lnTo>
                <a:lnTo>
                  <a:pt x="2469" y="2925"/>
                </a:lnTo>
                <a:lnTo>
                  <a:pt x="2469" y="2923"/>
                </a:lnTo>
                <a:lnTo>
                  <a:pt x="2471" y="2923"/>
                </a:lnTo>
                <a:lnTo>
                  <a:pt x="2469" y="2923"/>
                </a:lnTo>
                <a:lnTo>
                  <a:pt x="2469" y="2922"/>
                </a:lnTo>
                <a:lnTo>
                  <a:pt x="2469" y="2920"/>
                </a:lnTo>
                <a:lnTo>
                  <a:pt x="2469" y="2918"/>
                </a:lnTo>
                <a:lnTo>
                  <a:pt x="2467" y="2918"/>
                </a:lnTo>
                <a:lnTo>
                  <a:pt x="2467" y="2917"/>
                </a:lnTo>
                <a:lnTo>
                  <a:pt x="2467" y="2915"/>
                </a:lnTo>
                <a:lnTo>
                  <a:pt x="2466" y="2915"/>
                </a:lnTo>
                <a:lnTo>
                  <a:pt x="2466" y="2913"/>
                </a:lnTo>
                <a:lnTo>
                  <a:pt x="2464" y="2913"/>
                </a:lnTo>
                <a:lnTo>
                  <a:pt x="2462" y="2913"/>
                </a:lnTo>
                <a:lnTo>
                  <a:pt x="2462" y="2912"/>
                </a:lnTo>
                <a:lnTo>
                  <a:pt x="2464" y="2912"/>
                </a:lnTo>
                <a:lnTo>
                  <a:pt x="2464" y="2910"/>
                </a:lnTo>
                <a:lnTo>
                  <a:pt x="2464" y="2908"/>
                </a:lnTo>
                <a:lnTo>
                  <a:pt x="2464" y="2907"/>
                </a:lnTo>
                <a:lnTo>
                  <a:pt x="2462" y="2907"/>
                </a:lnTo>
                <a:lnTo>
                  <a:pt x="2462" y="2905"/>
                </a:lnTo>
                <a:lnTo>
                  <a:pt x="2462" y="2903"/>
                </a:lnTo>
                <a:lnTo>
                  <a:pt x="2461" y="2903"/>
                </a:lnTo>
                <a:lnTo>
                  <a:pt x="2462" y="2903"/>
                </a:lnTo>
                <a:lnTo>
                  <a:pt x="2461" y="2903"/>
                </a:lnTo>
                <a:lnTo>
                  <a:pt x="2462" y="2902"/>
                </a:lnTo>
                <a:lnTo>
                  <a:pt x="2461" y="2902"/>
                </a:lnTo>
                <a:lnTo>
                  <a:pt x="2461" y="2900"/>
                </a:lnTo>
                <a:lnTo>
                  <a:pt x="2461" y="2898"/>
                </a:lnTo>
                <a:lnTo>
                  <a:pt x="2461" y="2896"/>
                </a:lnTo>
                <a:lnTo>
                  <a:pt x="2461" y="2895"/>
                </a:lnTo>
                <a:lnTo>
                  <a:pt x="2462" y="2895"/>
                </a:lnTo>
                <a:lnTo>
                  <a:pt x="2462" y="2893"/>
                </a:lnTo>
                <a:lnTo>
                  <a:pt x="2462" y="2891"/>
                </a:lnTo>
                <a:lnTo>
                  <a:pt x="2461" y="2891"/>
                </a:lnTo>
                <a:lnTo>
                  <a:pt x="2461" y="2890"/>
                </a:lnTo>
                <a:lnTo>
                  <a:pt x="2462" y="2890"/>
                </a:lnTo>
                <a:lnTo>
                  <a:pt x="2461" y="2890"/>
                </a:lnTo>
                <a:lnTo>
                  <a:pt x="2461" y="2888"/>
                </a:lnTo>
                <a:lnTo>
                  <a:pt x="2461" y="2886"/>
                </a:lnTo>
                <a:lnTo>
                  <a:pt x="2459" y="2886"/>
                </a:lnTo>
                <a:lnTo>
                  <a:pt x="2457" y="2886"/>
                </a:lnTo>
                <a:lnTo>
                  <a:pt x="2457" y="2885"/>
                </a:lnTo>
                <a:lnTo>
                  <a:pt x="2456" y="2885"/>
                </a:lnTo>
                <a:lnTo>
                  <a:pt x="2456" y="2883"/>
                </a:lnTo>
                <a:lnTo>
                  <a:pt x="2454" y="2883"/>
                </a:lnTo>
                <a:lnTo>
                  <a:pt x="2454" y="2881"/>
                </a:lnTo>
                <a:lnTo>
                  <a:pt x="2452" y="2881"/>
                </a:lnTo>
                <a:lnTo>
                  <a:pt x="2452" y="2880"/>
                </a:lnTo>
                <a:lnTo>
                  <a:pt x="2451" y="2880"/>
                </a:lnTo>
                <a:lnTo>
                  <a:pt x="2452" y="2880"/>
                </a:lnTo>
                <a:lnTo>
                  <a:pt x="2451" y="2880"/>
                </a:lnTo>
                <a:lnTo>
                  <a:pt x="2451" y="2878"/>
                </a:lnTo>
                <a:lnTo>
                  <a:pt x="2449" y="2880"/>
                </a:lnTo>
                <a:lnTo>
                  <a:pt x="2447" y="2880"/>
                </a:lnTo>
                <a:lnTo>
                  <a:pt x="2447" y="2878"/>
                </a:lnTo>
                <a:lnTo>
                  <a:pt x="2447" y="2880"/>
                </a:lnTo>
                <a:lnTo>
                  <a:pt x="2447" y="2878"/>
                </a:lnTo>
                <a:lnTo>
                  <a:pt x="2446" y="2878"/>
                </a:lnTo>
                <a:lnTo>
                  <a:pt x="2446" y="2880"/>
                </a:lnTo>
                <a:lnTo>
                  <a:pt x="2444" y="2880"/>
                </a:lnTo>
                <a:lnTo>
                  <a:pt x="2444" y="2881"/>
                </a:lnTo>
                <a:lnTo>
                  <a:pt x="2444" y="2883"/>
                </a:lnTo>
                <a:lnTo>
                  <a:pt x="2444" y="2885"/>
                </a:lnTo>
                <a:lnTo>
                  <a:pt x="2444" y="2886"/>
                </a:lnTo>
                <a:lnTo>
                  <a:pt x="2446" y="2886"/>
                </a:lnTo>
                <a:lnTo>
                  <a:pt x="2446" y="2888"/>
                </a:lnTo>
                <a:lnTo>
                  <a:pt x="2447" y="2888"/>
                </a:lnTo>
                <a:lnTo>
                  <a:pt x="2447" y="2890"/>
                </a:lnTo>
                <a:lnTo>
                  <a:pt x="2449" y="2890"/>
                </a:lnTo>
                <a:lnTo>
                  <a:pt x="2451" y="2890"/>
                </a:lnTo>
                <a:lnTo>
                  <a:pt x="2451" y="2891"/>
                </a:lnTo>
                <a:lnTo>
                  <a:pt x="2451" y="2893"/>
                </a:lnTo>
                <a:lnTo>
                  <a:pt x="2452" y="2893"/>
                </a:lnTo>
                <a:lnTo>
                  <a:pt x="2452" y="2895"/>
                </a:lnTo>
                <a:lnTo>
                  <a:pt x="2452" y="2896"/>
                </a:lnTo>
                <a:lnTo>
                  <a:pt x="2452" y="2898"/>
                </a:lnTo>
                <a:lnTo>
                  <a:pt x="2451" y="2898"/>
                </a:lnTo>
                <a:lnTo>
                  <a:pt x="2449" y="2898"/>
                </a:lnTo>
                <a:lnTo>
                  <a:pt x="2449" y="2900"/>
                </a:lnTo>
                <a:lnTo>
                  <a:pt x="2451" y="2900"/>
                </a:lnTo>
                <a:lnTo>
                  <a:pt x="2452" y="2900"/>
                </a:lnTo>
                <a:lnTo>
                  <a:pt x="2452" y="2902"/>
                </a:lnTo>
                <a:lnTo>
                  <a:pt x="2452" y="2903"/>
                </a:lnTo>
                <a:lnTo>
                  <a:pt x="2452" y="2905"/>
                </a:lnTo>
                <a:lnTo>
                  <a:pt x="2454" y="2905"/>
                </a:lnTo>
                <a:lnTo>
                  <a:pt x="2454" y="2907"/>
                </a:lnTo>
                <a:lnTo>
                  <a:pt x="2454" y="2908"/>
                </a:lnTo>
                <a:lnTo>
                  <a:pt x="2454" y="2910"/>
                </a:lnTo>
                <a:lnTo>
                  <a:pt x="2456" y="2910"/>
                </a:lnTo>
                <a:lnTo>
                  <a:pt x="2454" y="2910"/>
                </a:lnTo>
                <a:lnTo>
                  <a:pt x="2454" y="2912"/>
                </a:lnTo>
                <a:lnTo>
                  <a:pt x="2454" y="2913"/>
                </a:lnTo>
                <a:lnTo>
                  <a:pt x="2452" y="2913"/>
                </a:lnTo>
                <a:lnTo>
                  <a:pt x="2452" y="2915"/>
                </a:lnTo>
                <a:lnTo>
                  <a:pt x="2454" y="2915"/>
                </a:lnTo>
                <a:lnTo>
                  <a:pt x="2454" y="2917"/>
                </a:lnTo>
                <a:lnTo>
                  <a:pt x="2454" y="2918"/>
                </a:lnTo>
                <a:lnTo>
                  <a:pt x="2456" y="2918"/>
                </a:lnTo>
                <a:lnTo>
                  <a:pt x="2457" y="2918"/>
                </a:lnTo>
                <a:lnTo>
                  <a:pt x="2459" y="2918"/>
                </a:lnTo>
                <a:lnTo>
                  <a:pt x="2459" y="2920"/>
                </a:lnTo>
                <a:lnTo>
                  <a:pt x="2461" y="2920"/>
                </a:lnTo>
                <a:lnTo>
                  <a:pt x="2461" y="2922"/>
                </a:lnTo>
                <a:lnTo>
                  <a:pt x="2461" y="2923"/>
                </a:lnTo>
                <a:lnTo>
                  <a:pt x="2461" y="2925"/>
                </a:lnTo>
                <a:lnTo>
                  <a:pt x="2461" y="2927"/>
                </a:lnTo>
                <a:lnTo>
                  <a:pt x="2459" y="2927"/>
                </a:lnTo>
                <a:lnTo>
                  <a:pt x="2459" y="2928"/>
                </a:lnTo>
                <a:lnTo>
                  <a:pt x="2457" y="2928"/>
                </a:lnTo>
                <a:lnTo>
                  <a:pt x="2457" y="2930"/>
                </a:lnTo>
                <a:lnTo>
                  <a:pt x="2457" y="2932"/>
                </a:lnTo>
                <a:lnTo>
                  <a:pt x="2457" y="2933"/>
                </a:lnTo>
                <a:lnTo>
                  <a:pt x="2456" y="2933"/>
                </a:lnTo>
                <a:lnTo>
                  <a:pt x="2454" y="2933"/>
                </a:lnTo>
                <a:lnTo>
                  <a:pt x="2452" y="2933"/>
                </a:lnTo>
                <a:lnTo>
                  <a:pt x="2451" y="2933"/>
                </a:lnTo>
                <a:lnTo>
                  <a:pt x="2451" y="2932"/>
                </a:lnTo>
                <a:lnTo>
                  <a:pt x="2449" y="2932"/>
                </a:lnTo>
                <a:lnTo>
                  <a:pt x="2449" y="2933"/>
                </a:lnTo>
                <a:lnTo>
                  <a:pt x="2449" y="2932"/>
                </a:lnTo>
                <a:lnTo>
                  <a:pt x="2449" y="2933"/>
                </a:lnTo>
                <a:lnTo>
                  <a:pt x="2447" y="2933"/>
                </a:lnTo>
                <a:lnTo>
                  <a:pt x="2446" y="2933"/>
                </a:lnTo>
                <a:lnTo>
                  <a:pt x="2444" y="2933"/>
                </a:lnTo>
                <a:lnTo>
                  <a:pt x="2444" y="2935"/>
                </a:lnTo>
                <a:lnTo>
                  <a:pt x="2444" y="2937"/>
                </a:lnTo>
                <a:lnTo>
                  <a:pt x="2446" y="2937"/>
                </a:lnTo>
                <a:lnTo>
                  <a:pt x="2444" y="2937"/>
                </a:lnTo>
                <a:lnTo>
                  <a:pt x="2444" y="2938"/>
                </a:lnTo>
                <a:lnTo>
                  <a:pt x="2442" y="2938"/>
                </a:lnTo>
                <a:lnTo>
                  <a:pt x="2441" y="2938"/>
                </a:lnTo>
                <a:lnTo>
                  <a:pt x="2439" y="2938"/>
                </a:lnTo>
                <a:lnTo>
                  <a:pt x="2439" y="2940"/>
                </a:lnTo>
                <a:lnTo>
                  <a:pt x="2437" y="2940"/>
                </a:lnTo>
                <a:lnTo>
                  <a:pt x="2437" y="2942"/>
                </a:lnTo>
                <a:lnTo>
                  <a:pt x="2436" y="2942"/>
                </a:lnTo>
                <a:lnTo>
                  <a:pt x="2436" y="2943"/>
                </a:lnTo>
                <a:lnTo>
                  <a:pt x="2437" y="2943"/>
                </a:lnTo>
                <a:lnTo>
                  <a:pt x="2437" y="2945"/>
                </a:lnTo>
                <a:lnTo>
                  <a:pt x="2436" y="2945"/>
                </a:lnTo>
                <a:lnTo>
                  <a:pt x="2436" y="2947"/>
                </a:lnTo>
                <a:lnTo>
                  <a:pt x="2436" y="2948"/>
                </a:lnTo>
                <a:lnTo>
                  <a:pt x="2436" y="2950"/>
                </a:lnTo>
                <a:lnTo>
                  <a:pt x="2436" y="2952"/>
                </a:lnTo>
                <a:lnTo>
                  <a:pt x="2436" y="2953"/>
                </a:lnTo>
                <a:lnTo>
                  <a:pt x="2436" y="2955"/>
                </a:lnTo>
                <a:lnTo>
                  <a:pt x="2436" y="2957"/>
                </a:lnTo>
                <a:lnTo>
                  <a:pt x="2436" y="2958"/>
                </a:lnTo>
                <a:lnTo>
                  <a:pt x="2437" y="2958"/>
                </a:lnTo>
                <a:lnTo>
                  <a:pt x="2439" y="2958"/>
                </a:lnTo>
                <a:lnTo>
                  <a:pt x="2439" y="2960"/>
                </a:lnTo>
                <a:lnTo>
                  <a:pt x="2441" y="2960"/>
                </a:lnTo>
                <a:lnTo>
                  <a:pt x="2442" y="2960"/>
                </a:lnTo>
                <a:lnTo>
                  <a:pt x="2442" y="2962"/>
                </a:lnTo>
                <a:lnTo>
                  <a:pt x="2442" y="2963"/>
                </a:lnTo>
                <a:lnTo>
                  <a:pt x="2442" y="2965"/>
                </a:lnTo>
                <a:lnTo>
                  <a:pt x="2444" y="2965"/>
                </a:lnTo>
                <a:lnTo>
                  <a:pt x="2444" y="2967"/>
                </a:lnTo>
                <a:lnTo>
                  <a:pt x="2442" y="2967"/>
                </a:lnTo>
                <a:lnTo>
                  <a:pt x="2442" y="2968"/>
                </a:lnTo>
                <a:lnTo>
                  <a:pt x="2442" y="2970"/>
                </a:lnTo>
                <a:lnTo>
                  <a:pt x="2441" y="2970"/>
                </a:lnTo>
                <a:lnTo>
                  <a:pt x="2439" y="2970"/>
                </a:lnTo>
                <a:lnTo>
                  <a:pt x="2437" y="2970"/>
                </a:lnTo>
                <a:lnTo>
                  <a:pt x="2436" y="2970"/>
                </a:lnTo>
                <a:lnTo>
                  <a:pt x="2436" y="2968"/>
                </a:lnTo>
                <a:lnTo>
                  <a:pt x="2436" y="2970"/>
                </a:lnTo>
                <a:lnTo>
                  <a:pt x="2434" y="2970"/>
                </a:lnTo>
                <a:lnTo>
                  <a:pt x="2434" y="2972"/>
                </a:lnTo>
                <a:lnTo>
                  <a:pt x="2434" y="2973"/>
                </a:lnTo>
                <a:lnTo>
                  <a:pt x="2432" y="2973"/>
                </a:lnTo>
                <a:lnTo>
                  <a:pt x="2432" y="2975"/>
                </a:lnTo>
                <a:lnTo>
                  <a:pt x="2432" y="2977"/>
                </a:lnTo>
                <a:lnTo>
                  <a:pt x="2431" y="2977"/>
                </a:lnTo>
                <a:lnTo>
                  <a:pt x="2431" y="2978"/>
                </a:lnTo>
                <a:lnTo>
                  <a:pt x="2429" y="2978"/>
                </a:lnTo>
                <a:lnTo>
                  <a:pt x="2429" y="2980"/>
                </a:lnTo>
                <a:lnTo>
                  <a:pt x="2431" y="2980"/>
                </a:lnTo>
                <a:lnTo>
                  <a:pt x="2431" y="2982"/>
                </a:lnTo>
                <a:lnTo>
                  <a:pt x="2431" y="2983"/>
                </a:lnTo>
                <a:lnTo>
                  <a:pt x="2431" y="2985"/>
                </a:lnTo>
                <a:lnTo>
                  <a:pt x="2431" y="2987"/>
                </a:lnTo>
                <a:lnTo>
                  <a:pt x="2429" y="2987"/>
                </a:lnTo>
                <a:lnTo>
                  <a:pt x="2429" y="2988"/>
                </a:lnTo>
                <a:lnTo>
                  <a:pt x="2427" y="2988"/>
                </a:lnTo>
                <a:lnTo>
                  <a:pt x="2427" y="2990"/>
                </a:lnTo>
                <a:lnTo>
                  <a:pt x="2426" y="2990"/>
                </a:lnTo>
                <a:lnTo>
                  <a:pt x="2426" y="2988"/>
                </a:lnTo>
                <a:lnTo>
                  <a:pt x="2426" y="2990"/>
                </a:lnTo>
                <a:lnTo>
                  <a:pt x="2426" y="2988"/>
                </a:lnTo>
                <a:lnTo>
                  <a:pt x="2426" y="2990"/>
                </a:lnTo>
                <a:lnTo>
                  <a:pt x="2426" y="2988"/>
                </a:lnTo>
                <a:lnTo>
                  <a:pt x="2424" y="2988"/>
                </a:lnTo>
                <a:lnTo>
                  <a:pt x="2424" y="2990"/>
                </a:lnTo>
                <a:lnTo>
                  <a:pt x="2424" y="2988"/>
                </a:lnTo>
                <a:lnTo>
                  <a:pt x="2424" y="2990"/>
                </a:lnTo>
                <a:lnTo>
                  <a:pt x="2424" y="2988"/>
                </a:lnTo>
                <a:lnTo>
                  <a:pt x="2422" y="2988"/>
                </a:lnTo>
                <a:lnTo>
                  <a:pt x="2422" y="2990"/>
                </a:lnTo>
                <a:lnTo>
                  <a:pt x="2422" y="2988"/>
                </a:lnTo>
                <a:lnTo>
                  <a:pt x="2422" y="2990"/>
                </a:lnTo>
                <a:lnTo>
                  <a:pt x="2421" y="2990"/>
                </a:lnTo>
                <a:lnTo>
                  <a:pt x="2419" y="2990"/>
                </a:lnTo>
                <a:lnTo>
                  <a:pt x="2417" y="2990"/>
                </a:lnTo>
                <a:lnTo>
                  <a:pt x="2416" y="2990"/>
                </a:lnTo>
                <a:lnTo>
                  <a:pt x="2414" y="2990"/>
                </a:lnTo>
                <a:lnTo>
                  <a:pt x="2414" y="2992"/>
                </a:lnTo>
                <a:lnTo>
                  <a:pt x="2412" y="2992"/>
                </a:lnTo>
                <a:lnTo>
                  <a:pt x="2411" y="2992"/>
                </a:lnTo>
                <a:lnTo>
                  <a:pt x="2411" y="2990"/>
                </a:lnTo>
                <a:lnTo>
                  <a:pt x="2409" y="2990"/>
                </a:lnTo>
                <a:lnTo>
                  <a:pt x="2409" y="2992"/>
                </a:lnTo>
                <a:lnTo>
                  <a:pt x="2407" y="2992"/>
                </a:lnTo>
                <a:lnTo>
                  <a:pt x="2406" y="2992"/>
                </a:lnTo>
                <a:lnTo>
                  <a:pt x="2404" y="2992"/>
                </a:lnTo>
                <a:lnTo>
                  <a:pt x="2402" y="2992"/>
                </a:lnTo>
                <a:lnTo>
                  <a:pt x="2401" y="2993"/>
                </a:lnTo>
                <a:lnTo>
                  <a:pt x="2399" y="2993"/>
                </a:lnTo>
                <a:lnTo>
                  <a:pt x="2397" y="2993"/>
                </a:lnTo>
                <a:lnTo>
                  <a:pt x="2396" y="2993"/>
                </a:lnTo>
                <a:lnTo>
                  <a:pt x="2396" y="2995"/>
                </a:lnTo>
                <a:lnTo>
                  <a:pt x="2394" y="2995"/>
                </a:lnTo>
                <a:lnTo>
                  <a:pt x="2392" y="2995"/>
                </a:lnTo>
                <a:lnTo>
                  <a:pt x="2391" y="2995"/>
                </a:lnTo>
                <a:lnTo>
                  <a:pt x="2389" y="2995"/>
                </a:lnTo>
                <a:lnTo>
                  <a:pt x="2387" y="2995"/>
                </a:lnTo>
                <a:lnTo>
                  <a:pt x="2387" y="2997"/>
                </a:lnTo>
                <a:lnTo>
                  <a:pt x="2386" y="2997"/>
                </a:lnTo>
                <a:lnTo>
                  <a:pt x="2386" y="2995"/>
                </a:lnTo>
                <a:lnTo>
                  <a:pt x="2384" y="2995"/>
                </a:lnTo>
                <a:lnTo>
                  <a:pt x="2382" y="2995"/>
                </a:lnTo>
                <a:lnTo>
                  <a:pt x="2381" y="2995"/>
                </a:lnTo>
                <a:lnTo>
                  <a:pt x="2379" y="2995"/>
                </a:lnTo>
                <a:lnTo>
                  <a:pt x="2381" y="2995"/>
                </a:lnTo>
                <a:lnTo>
                  <a:pt x="2381" y="2993"/>
                </a:lnTo>
                <a:lnTo>
                  <a:pt x="2382" y="2993"/>
                </a:lnTo>
                <a:lnTo>
                  <a:pt x="2384" y="2993"/>
                </a:lnTo>
                <a:lnTo>
                  <a:pt x="2384" y="2992"/>
                </a:lnTo>
                <a:lnTo>
                  <a:pt x="2386" y="2992"/>
                </a:lnTo>
                <a:lnTo>
                  <a:pt x="2386" y="2990"/>
                </a:lnTo>
                <a:lnTo>
                  <a:pt x="2384" y="2990"/>
                </a:lnTo>
                <a:lnTo>
                  <a:pt x="2384" y="2992"/>
                </a:lnTo>
                <a:lnTo>
                  <a:pt x="2382" y="2992"/>
                </a:lnTo>
                <a:lnTo>
                  <a:pt x="2381" y="2992"/>
                </a:lnTo>
                <a:lnTo>
                  <a:pt x="2381" y="2993"/>
                </a:lnTo>
                <a:lnTo>
                  <a:pt x="2379" y="2993"/>
                </a:lnTo>
                <a:lnTo>
                  <a:pt x="2377" y="2993"/>
                </a:lnTo>
                <a:lnTo>
                  <a:pt x="2377" y="2992"/>
                </a:lnTo>
                <a:lnTo>
                  <a:pt x="2376" y="2992"/>
                </a:lnTo>
                <a:lnTo>
                  <a:pt x="2374" y="2992"/>
                </a:lnTo>
                <a:lnTo>
                  <a:pt x="2374" y="2993"/>
                </a:lnTo>
                <a:lnTo>
                  <a:pt x="2372" y="2993"/>
                </a:lnTo>
                <a:lnTo>
                  <a:pt x="2372" y="2995"/>
                </a:lnTo>
                <a:lnTo>
                  <a:pt x="2371" y="2995"/>
                </a:lnTo>
                <a:lnTo>
                  <a:pt x="2369" y="2995"/>
                </a:lnTo>
                <a:lnTo>
                  <a:pt x="2367" y="2995"/>
                </a:lnTo>
                <a:lnTo>
                  <a:pt x="2367" y="2997"/>
                </a:lnTo>
                <a:lnTo>
                  <a:pt x="2366" y="2997"/>
                </a:lnTo>
                <a:lnTo>
                  <a:pt x="2364" y="2997"/>
                </a:lnTo>
                <a:lnTo>
                  <a:pt x="2364" y="2998"/>
                </a:lnTo>
                <a:lnTo>
                  <a:pt x="2362" y="2998"/>
                </a:lnTo>
                <a:lnTo>
                  <a:pt x="2361" y="2998"/>
                </a:lnTo>
                <a:lnTo>
                  <a:pt x="2359" y="2998"/>
                </a:lnTo>
                <a:lnTo>
                  <a:pt x="2359" y="3000"/>
                </a:lnTo>
                <a:lnTo>
                  <a:pt x="2357" y="3000"/>
                </a:lnTo>
                <a:lnTo>
                  <a:pt x="2356" y="3000"/>
                </a:lnTo>
                <a:lnTo>
                  <a:pt x="2354" y="3000"/>
                </a:lnTo>
                <a:lnTo>
                  <a:pt x="2352" y="3000"/>
                </a:lnTo>
                <a:lnTo>
                  <a:pt x="2351" y="3000"/>
                </a:lnTo>
                <a:lnTo>
                  <a:pt x="2349" y="3000"/>
                </a:lnTo>
                <a:lnTo>
                  <a:pt x="2347" y="3000"/>
                </a:lnTo>
                <a:lnTo>
                  <a:pt x="2346" y="3000"/>
                </a:lnTo>
                <a:lnTo>
                  <a:pt x="2344" y="3000"/>
                </a:lnTo>
                <a:lnTo>
                  <a:pt x="2346" y="3000"/>
                </a:lnTo>
                <a:lnTo>
                  <a:pt x="2346" y="2998"/>
                </a:lnTo>
                <a:lnTo>
                  <a:pt x="2344" y="2998"/>
                </a:lnTo>
                <a:lnTo>
                  <a:pt x="2344" y="2997"/>
                </a:lnTo>
                <a:lnTo>
                  <a:pt x="2342" y="2997"/>
                </a:lnTo>
                <a:lnTo>
                  <a:pt x="2342" y="2995"/>
                </a:lnTo>
                <a:lnTo>
                  <a:pt x="2342" y="2993"/>
                </a:lnTo>
                <a:lnTo>
                  <a:pt x="2342" y="2992"/>
                </a:lnTo>
                <a:lnTo>
                  <a:pt x="2342" y="2990"/>
                </a:lnTo>
                <a:lnTo>
                  <a:pt x="2342" y="2988"/>
                </a:lnTo>
                <a:lnTo>
                  <a:pt x="2344" y="2988"/>
                </a:lnTo>
                <a:lnTo>
                  <a:pt x="2344" y="2987"/>
                </a:lnTo>
                <a:lnTo>
                  <a:pt x="2346" y="2987"/>
                </a:lnTo>
                <a:lnTo>
                  <a:pt x="2347" y="2987"/>
                </a:lnTo>
                <a:lnTo>
                  <a:pt x="2347" y="2985"/>
                </a:lnTo>
                <a:lnTo>
                  <a:pt x="2349" y="2985"/>
                </a:lnTo>
                <a:lnTo>
                  <a:pt x="2349" y="2983"/>
                </a:lnTo>
                <a:lnTo>
                  <a:pt x="2351" y="2983"/>
                </a:lnTo>
                <a:lnTo>
                  <a:pt x="2352" y="2983"/>
                </a:lnTo>
                <a:lnTo>
                  <a:pt x="2354" y="2983"/>
                </a:lnTo>
                <a:lnTo>
                  <a:pt x="2354" y="2982"/>
                </a:lnTo>
                <a:lnTo>
                  <a:pt x="2356" y="2982"/>
                </a:lnTo>
                <a:lnTo>
                  <a:pt x="2356" y="2980"/>
                </a:lnTo>
                <a:lnTo>
                  <a:pt x="2356" y="2978"/>
                </a:lnTo>
                <a:lnTo>
                  <a:pt x="2357" y="2978"/>
                </a:lnTo>
                <a:lnTo>
                  <a:pt x="2357" y="2977"/>
                </a:lnTo>
                <a:lnTo>
                  <a:pt x="2359" y="2977"/>
                </a:lnTo>
                <a:lnTo>
                  <a:pt x="2359" y="2975"/>
                </a:lnTo>
                <a:lnTo>
                  <a:pt x="2361" y="2975"/>
                </a:lnTo>
                <a:lnTo>
                  <a:pt x="2362" y="2975"/>
                </a:lnTo>
                <a:lnTo>
                  <a:pt x="2362" y="2973"/>
                </a:lnTo>
                <a:lnTo>
                  <a:pt x="2364" y="2973"/>
                </a:lnTo>
                <a:lnTo>
                  <a:pt x="2364" y="2972"/>
                </a:lnTo>
                <a:lnTo>
                  <a:pt x="2366" y="2972"/>
                </a:lnTo>
                <a:lnTo>
                  <a:pt x="2366" y="2970"/>
                </a:lnTo>
                <a:lnTo>
                  <a:pt x="2367" y="2970"/>
                </a:lnTo>
                <a:lnTo>
                  <a:pt x="2369" y="2970"/>
                </a:lnTo>
                <a:lnTo>
                  <a:pt x="2371" y="2970"/>
                </a:lnTo>
                <a:lnTo>
                  <a:pt x="2371" y="2968"/>
                </a:lnTo>
                <a:lnTo>
                  <a:pt x="2372" y="2968"/>
                </a:lnTo>
                <a:lnTo>
                  <a:pt x="2374" y="2968"/>
                </a:lnTo>
                <a:lnTo>
                  <a:pt x="2374" y="2967"/>
                </a:lnTo>
                <a:lnTo>
                  <a:pt x="2376" y="2967"/>
                </a:lnTo>
                <a:lnTo>
                  <a:pt x="2376" y="2965"/>
                </a:lnTo>
                <a:lnTo>
                  <a:pt x="2377" y="2965"/>
                </a:lnTo>
                <a:lnTo>
                  <a:pt x="2376" y="2965"/>
                </a:lnTo>
                <a:lnTo>
                  <a:pt x="2376" y="2963"/>
                </a:lnTo>
                <a:lnTo>
                  <a:pt x="2376" y="2962"/>
                </a:lnTo>
                <a:lnTo>
                  <a:pt x="2374" y="2962"/>
                </a:lnTo>
                <a:lnTo>
                  <a:pt x="2374" y="2960"/>
                </a:lnTo>
                <a:lnTo>
                  <a:pt x="2376" y="2960"/>
                </a:lnTo>
                <a:lnTo>
                  <a:pt x="2374" y="2960"/>
                </a:lnTo>
                <a:lnTo>
                  <a:pt x="2374" y="2962"/>
                </a:lnTo>
                <a:lnTo>
                  <a:pt x="2374" y="2963"/>
                </a:lnTo>
                <a:lnTo>
                  <a:pt x="2372" y="2963"/>
                </a:lnTo>
                <a:lnTo>
                  <a:pt x="2372" y="2965"/>
                </a:lnTo>
                <a:lnTo>
                  <a:pt x="2371" y="2965"/>
                </a:lnTo>
                <a:lnTo>
                  <a:pt x="2369" y="2965"/>
                </a:lnTo>
                <a:lnTo>
                  <a:pt x="2367" y="2965"/>
                </a:lnTo>
                <a:lnTo>
                  <a:pt x="2367" y="2967"/>
                </a:lnTo>
                <a:lnTo>
                  <a:pt x="2366" y="2967"/>
                </a:lnTo>
                <a:lnTo>
                  <a:pt x="2364" y="2967"/>
                </a:lnTo>
                <a:lnTo>
                  <a:pt x="2364" y="2968"/>
                </a:lnTo>
                <a:lnTo>
                  <a:pt x="2362" y="2968"/>
                </a:lnTo>
                <a:lnTo>
                  <a:pt x="2361" y="2968"/>
                </a:lnTo>
                <a:lnTo>
                  <a:pt x="2359" y="2968"/>
                </a:lnTo>
                <a:lnTo>
                  <a:pt x="2359" y="2970"/>
                </a:lnTo>
                <a:lnTo>
                  <a:pt x="2357" y="2970"/>
                </a:lnTo>
                <a:lnTo>
                  <a:pt x="2357" y="2972"/>
                </a:lnTo>
                <a:lnTo>
                  <a:pt x="2356" y="2972"/>
                </a:lnTo>
                <a:lnTo>
                  <a:pt x="2354" y="2972"/>
                </a:lnTo>
                <a:lnTo>
                  <a:pt x="2352" y="2972"/>
                </a:lnTo>
                <a:lnTo>
                  <a:pt x="2351" y="2972"/>
                </a:lnTo>
                <a:lnTo>
                  <a:pt x="2351" y="2970"/>
                </a:lnTo>
                <a:lnTo>
                  <a:pt x="2349" y="2970"/>
                </a:lnTo>
                <a:lnTo>
                  <a:pt x="2347" y="2970"/>
                </a:lnTo>
                <a:lnTo>
                  <a:pt x="2347" y="2968"/>
                </a:lnTo>
                <a:lnTo>
                  <a:pt x="2346" y="2968"/>
                </a:lnTo>
                <a:lnTo>
                  <a:pt x="2344" y="2968"/>
                </a:lnTo>
                <a:lnTo>
                  <a:pt x="2342" y="2968"/>
                </a:lnTo>
                <a:lnTo>
                  <a:pt x="2342" y="2967"/>
                </a:lnTo>
                <a:lnTo>
                  <a:pt x="2344" y="2967"/>
                </a:lnTo>
                <a:lnTo>
                  <a:pt x="2344" y="2965"/>
                </a:lnTo>
                <a:lnTo>
                  <a:pt x="2342" y="2965"/>
                </a:lnTo>
                <a:lnTo>
                  <a:pt x="2342" y="2963"/>
                </a:lnTo>
                <a:lnTo>
                  <a:pt x="2342" y="2962"/>
                </a:lnTo>
                <a:lnTo>
                  <a:pt x="2341" y="2960"/>
                </a:lnTo>
                <a:lnTo>
                  <a:pt x="2342" y="2960"/>
                </a:lnTo>
                <a:lnTo>
                  <a:pt x="2342" y="2958"/>
                </a:lnTo>
                <a:lnTo>
                  <a:pt x="2342" y="2957"/>
                </a:lnTo>
                <a:lnTo>
                  <a:pt x="2344" y="2957"/>
                </a:lnTo>
                <a:lnTo>
                  <a:pt x="2344" y="2955"/>
                </a:lnTo>
                <a:lnTo>
                  <a:pt x="2346" y="2955"/>
                </a:lnTo>
                <a:lnTo>
                  <a:pt x="2346" y="2953"/>
                </a:lnTo>
                <a:lnTo>
                  <a:pt x="2347" y="2953"/>
                </a:lnTo>
                <a:lnTo>
                  <a:pt x="2347" y="2952"/>
                </a:lnTo>
                <a:lnTo>
                  <a:pt x="2347" y="2950"/>
                </a:lnTo>
                <a:lnTo>
                  <a:pt x="2347" y="2948"/>
                </a:lnTo>
                <a:lnTo>
                  <a:pt x="2347" y="2947"/>
                </a:lnTo>
                <a:lnTo>
                  <a:pt x="2347" y="2945"/>
                </a:lnTo>
                <a:lnTo>
                  <a:pt x="2349" y="2945"/>
                </a:lnTo>
                <a:lnTo>
                  <a:pt x="2349" y="2943"/>
                </a:lnTo>
                <a:lnTo>
                  <a:pt x="2347" y="2943"/>
                </a:lnTo>
                <a:lnTo>
                  <a:pt x="2346" y="2943"/>
                </a:lnTo>
                <a:lnTo>
                  <a:pt x="2347" y="2943"/>
                </a:lnTo>
                <a:lnTo>
                  <a:pt x="2346" y="2942"/>
                </a:lnTo>
                <a:lnTo>
                  <a:pt x="2344" y="2942"/>
                </a:lnTo>
                <a:lnTo>
                  <a:pt x="2344" y="2943"/>
                </a:lnTo>
                <a:lnTo>
                  <a:pt x="2344" y="2945"/>
                </a:lnTo>
                <a:lnTo>
                  <a:pt x="2344" y="2947"/>
                </a:lnTo>
                <a:lnTo>
                  <a:pt x="2342" y="2947"/>
                </a:lnTo>
                <a:lnTo>
                  <a:pt x="2344" y="2947"/>
                </a:lnTo>
                <a:lnTo>
                  <a:pt x="2344" y="2948"/>
                </a:lnTo>
                <a:lnTo>
                  <a:pt x="2344" y="2950"/>
                </a:lnTo>
                <a:lnTo>
                  <a:pt x="2344" y="2952"/>
                </a:lnTo>
                <a:lnTo>
                  <a:pt x="2342" y="2952"/>
                </a:lnTo>
                <a:lnTo>
                  <a:pt x="2341" y="2952"/>
                </a:lnTo>
                <a:lnTo>
                  <a:pt x="2341" y="2953"/>
                </a:lnTo>
                <a:lnTo>
                  <a:pt x="2339" y="2953"/>
                </a:lnTo>
                <a:lnTo>
                  <a:pt x="2337" y="2953"/>
                </a:lnTo>
                <a:lnTo>
                  <a:pt x="2335" y="2953"/>
                </a:lnTo>
                <a:lnTo>
                  <a:pt x="2334" y="2953"/>
                </a:lnTo>
                <a:lnTo>
                  <a:pt x="2332" y="2953"/>
                </a:lnTo>
                <a:lnTo>
                  <a:pt x="2332" y="2952"/>
                </a:lnTo>
                <a:lnTo>
                  <a:pt x="2330" y="2952"/>
                </a:lnTo>
                <a:lnTo>
                  <a:pt x="2330" y="2950"/>
                </a:lnTo>
                <a:lnTo>
                  <a:pt x="2332" y="2948"/>
                </a:lnTo>
                <a:lnTo>
                  <a:pt x="2332" y="2947"/>
                </a:lnTo>
                <a:lnTo>
                  <a:pt x="2334" y="2947"/>
                </a:lnTo>
                <a:lnTo>
                  <a:pt x="2334" y="2945"/>
                </a:lnTo>
                <a:lnTo>
                  <a:pt x="2334" y="2943"/>
                </a:lnTo>
                <a:lnTo>
                  <a:pt x="2335" y="2943"/>
                </a:lnTo>
                <a:lnTo>
                  <a:pt x="2334" y="2943"/>
                </a:lnTo>
                <a:lnTo>
                  <a:pt x="2332" y="2943"/>
                </a:lnTo>
                <a:lnTo>
                  <a:pt x="2332" y="2945"/>
                </a:lnTo>
                <a:lnTo>
                  <a:pt x="2330" y="2945"/>
                </a:lnTo>
                <a:lnTo>
                  <a:pt x="2330" y="2947"/>
                </a:lnTo>
                <a:lnTo>
                  <a:pt x="2329" y="2947"/>
                </a:lnTo>
                <a:lnTo>
                  <a:pt x="2329" y="2948"/>
                </a:lnTo>
                <a:lnTo>
                  <a:pt x="2327" y="2948"/>
                </a:lnTo>
                <a:lnTo>
                  <a:pt x="2327" y="2950"/>
                </a:lnTo>
                <a:lnTo>
                  <a:pt x="2325" y="2950"/>
                </a:lnTo>
                <a:lnTo>
                  <a:pt x="2324" y="2950"/>
                </a:lnTo>
                <a:lnTo>
                  <a:pt x="2322" y="2950"/>
                </a:lnTo>
                <a:lnTo>
                  <a:pt x="2324" y="2948"/>
                </a:lnTo>
                <a:lnTo>
                  <a:pt x="2322" y="2948"/>
                </a:lnTo>
                <a:lnTo>
                  <a:pt x="2322" y="2950"/>
                </a:lnTo>
                <a:lnTo>
                  <a:pt x="2320" y="2950"/>
                </a:lnTo>
                <a:lnTo>
                  <a:pt x="2320" y="2948"/>
                </a:lnTo>
                <a:lnTo>
                  <a:pt x="2319" y="2950"/>
                </a:lnTo>
                <a:lnTo>
                  <a:pt x="2319" y="2948"/>
                </a:lnTo>
                <a:lnTo>
                  <a:pt x="2317" y="2948"/>
                </a:lnTo>
                <a:lnTo>
                  <a:pt x="2317" y="2950"/>
                </a:lnTo>
                <a:lnTo>
                  <a:pt x="2315" y="2950"/>
                </a:lnTo>
                <a:lnTo>
                  <a:pt x="2315" y="2952"/>
                </a:lnTo>
                <a:lnTo>
                  <a:pt x="2314" y="2952"/>
                </a:lnTo>
                <a:lnTo>
                  <a:pt x="2312" y="2952"/>
                </a:lnTo>
                <a:lnTo>
                  <a:pt x="2310" y="2952"/>
                </a:lnTo>
                <a:lnTo>
                  <a:pt x="2310" y="2953"/>
                </a:lnTo>
                <a:lnTo>
                  <a:pt x="2309" y="2953"/>
                </a:lnTo>
                <a:lnTo>
                  <a:pt x="2309" y="2955"/>
                </a:lnTo>
                <a:lnTo>
                  <a:pt x="2307" y="2955"/>
                </a:lnTo>
                <a:lnTo>
                  <a:pt x="2305" y="2955"/>
                </a:lnTo>
                <a:lnTo>
                  <a:pt x="2304" y="2955"/>
                </a:lnTo>
                <a:lnTo>
                  <a:pt x="2302" y="2955"/>
                </a:lnTo>
                <a:lnTo>
                  <a:pt x="2302" y="2957"/>
                </a:lnTo>
                <a:lnTo>
                  <a:pt x="2300" y="2957"/>
                </a:lnTo>
                <a:lnTo>
                  <a:pt x="2299" y="2957"/>
                </a:lnTo>
                <a:lnTo>
                  <a:pt x="2299" y="2958"/>
                </a:lnTo>
                <a:lnTo>
                  <a:pt x="2297" y="2958"/>
                </a:lnTo>
                <a:lnTo>
                  <a:pt x="2295" y="2958"/>
                </a:lnTo>
                <a:lnTo>
                  <a:pt x="2294" y="2958"/>
                </a:lnTo>
                <a:lnTo>
                  <a:pt x="2292" y="2958"/>
                </a:lnTo>
                <a:lnTo>
                  <a:pt x="2292" y="2960"/>
                </a:lnTo>
                <a:lnTo>
                  <a:pt x="2290" y="2958"/>
                </a:lnTo>
                <a:lnTo>
                  <a:pt x="2289" y="2958"/>
                </a:lnTo>
                <a:lnTo>
                  <a:pt x="2287" y="2958"/>
                </a:lnTo>
                <a:lnTo>
                  <a:pt x="2285" y="2958"/>
                </a:lnTo>
                <a:lnTo>
                  <a:pt x="2285" y="2957"/>
                </a:lnTo>
                <a:lnTo>
                  <a:pt x="2287" y="2957"/>
                </a:lnTo>
                <a:lnTo>
                  <a:pt x="2287" y="2955"/>
                </a:lnTo>
                <a:lnTo>
                  <a:pt x="2289" y="2955"/>
                </a:lnTo>
                <a:lnTo>
                  <a:pt x="2289" y="2953"/>
                </a:lnTo>
                <a:lnTo>
                  <a:pt x="2290" y="2953"/>
                </a:lnTo>
                <a:lnTo>
                  <a:pt x="2289" y="2953"/>
                </a:lnTo>
                <a:lnTo>
                  <a:pt x="2290" y="2952"/>
                </a:lnTo>
                <a:lnTo>
                  <a:pt x="2292" y="2952"/>
                </a:lnTo>
                <a:lnTo>
                  <a:pt x="2292" y="2950"/>
                </a:lnTo>
                <a:lnTo>
                  <a:pt x="2294" y="2950"/>
                </a:lnTo>
                <a:lnTo>
                  <a:pt x="2294" y="2948"/>
                </a:lnTo>
                <a:lnTo>
                  <a:pt x="2292" y="2948"/>
                </a:lnTo>
                <a:lnTo>
                  <a:pt x="2290" y="2948"/>
                </a:lnTo>
                <a:lnTo>
                  <a:pt x="2289" y="2948"/>
                </a:lnTo>
                <a:lnTo>
                  <a:pt x="2289" y="2947"/>
                </a:lnTo>
                <a:lnTo>
                  <a:pt x="2287" y="2947"/>
                </a:lnTo>
                <a:lnTo>
                  <a:pt x="2289" y="2947"/>
                </a:lnTo>
                <a:lnTo>
                  <a:pt x="2287" y="2947"/>
                </a:lnTo>
                <a:lnTo>
                  <a:pt x="2287" y="2945"/>
                </a:lnTo>
                <a:lnTo>
                  <a:pt x="2287" y="2947"/>
                </a:lnTo>
                <a:lnTo>
                  <a:pt x="2287" y="2945"/>
                </a:lnTo>
                <a:lnTo>
                  <a:pt x="2287" y="2947"/>
                </a:lnTo>
                <a:lnTo>
                  <a:pt x="2287" y="2945"/>
                </a:lnTo>
                <a:lnTo>
                  <a:pt x="2285" y="2945"/>
                </a:lnTo>
                <a:lnTo>
                  <a:pt x="2285" y="2947"/>
                </a:lnTo>
                <a:lnTo>
                  <a:pt x="2285" y="2945"/>
                </a:lnTo>
                <a:lnTo>
                  <a:pt x="2284" y="2945"/>
                </a:lnTo>
                <a:lnTo>
                  <a:pt x="2282" y="2945"/>
                </a:lnTo>
                <a:lnTo>
                  <a:pt x="2282" y="2947"/>
                </a:lnTo>
                <a:lnTo>
                  <a:pt x="2282" y="2948"/>
                </a:lnTo>
                <a:lnTo>
                  <a:pt x="2280" y="2948"/>
                </a:lnTo>
                <a:lnTo>
                  <a:pt x="2280" y="2947"/>
                </a:lnTo>
                <a:lnTo>
                  <a:pt x="2279" y="2947"/>
                </a:lnTo>
                <a:lnTo>
                  <a:pt x="2277" y="2947"/>
                </a:lnTo>
                <a:lnTo>
                  <a:pt x="2279" y="2948"/>
                </a:lnTo>
                <a:lnTo>
                  <a:pt x="2277" y="2948"/>
                </a:lnTo>
                <a:lnTo>
                  <a:pt x="2279" y="2948"/>
                </a:lnTo>
                <a:lnTo>
                  <a:pt x="2280" y="2948"/>
                </a:lnTo>
                <a:lnTo>
                  <a:pt x="2282" y="2948"/>
                </a:lnTo>
                <a:lnTo>
                  <a:pt x="2284" y="2948"/>
                </a:lnTo>
                <a:lnTo>
                  <a:pt x="2285" y="2948"/>
                </a:lnTo>
                <a:lnTo>
                  <a:pt x="2287" y="2948"/>
                </a:lnTo>
                <a:lnTo>
                  <a:pt x="2287" y="2950"/>
                </a:lnTo>
                <a:lnTo>
                  <a:pt x="2287" y="2948"/>
                </a:lnTo>
                <a:lnTo>
                  <a:pt x="2287" y="2950"/>
                </a:lnTo>
                <a:lnTo>
                  <a:pt x="2289" y="2950"/>
                </a:lnTo>
                <a:lnTo>
                  <a:pt x="2290" y="2950"/>
                </a:lnTo>
                <a:lnTo>
                  <a:pt x="2289" y="2950"/>
                </a:lnTo>
                <a:lnTo>
                  <a:pt x="2289" y="2952"/>
                </a:lnTo>
                <a:lnTo>
                  <a:pt x="2289" y="2953"/>
                </a:lnTo>
                <a:lnTo>
                  <a:pt x="2287" y="2953"/>
                </a:lnTo>
                <a:lnTo>
                  <a:pt x="2285" y="2953"/>
                </a:lnTo>
                <a:lnTo>
                  <a:pt x="2285" y="2955"/>
                </a:lnTo>
                <a:lnTo>
                  <a:pt x="2284" y="2955"/>
                </a:lnTo>
                <a:lnTo>
                  <a:pt x="2282" y="2955"/>
                </a:lnTo>
                <a:lnTo>
                  <a:pt x="2282" y="2953"/>
                </a:lnTo>
                <a:lnTo>
                  <a:pt x="2280" y="2955"/>
                </a:lnTo>
                <a:lnTo>
                  <a:pt x="2280" y="2953"/>
                </a:lnTo>
                <a:lnTo>
                  <a:pt x="2280" y="2955"/>
                </a:lnTo>
                <a:lnTo>
                  <a:pt x="2279" y="2953"/>
                </a:lnTo>
                <a:lnTo>
                  <a:pt x="2279" y="2955"/>
                </a:lnTo>
                <a:lnTo>
                  <a:pt x="2277" y="2955"/>
                </a:lnTo>
                <a:lnTo>
                  <a:pt x="2277" y="2953"/>
                </a:lnTo>
                <a:lnTo>
                  <a:pt x="2275" y="2953"/>
                </a:lnTo>
                <a:lnTo>
                  <a:pt x="2275" y="2952"/>
                </a:lnTo>
                <a:lnTo>
                  <a:pt x="2274" y="2952"/>
                </a:lnTo>
                <a:lnTo>
                  <a:pt x="2274" y="2950"/>
                </a:lnTo>
                <a:lnTo>
                  <a:pt x="2272" y="2950"/>
                </a:lnTo>
                <a:lnTo>
                  <a:pt x="2272" y="2948"/>
                </a:lnTo>
                <a:lnTo>
                  <a:pt x="2274" y="2948"/>
                </a:lnTo>
                <a:lnTo>
                  <a:pt x="2275" y="2950"/>
                </a:lnTo>
                <a:lnTo>
                  <a:pt x="2275" y="2948"/>
                </a:lnTo>
                <a:lnTo>
                  <a:pt x="2277" y="2948"/>
                </a:lnTo>
                <a:lnTo>
                  <a:pt x="2275" y="2948"/>
                </a:lnTo>
                <a:lnTo>
                  <a:pt x="2275" y="2947"/>
                </a:lnTo>
                <a:lnTo>
                  <a:pt x="2277" y="2947"/>
                </a:lnTo>
                <a:lnTo>
                  <a:pt x="2277" y="2945"/>
                </a:lnTo>
                <a:lnTo>
                  <a:pt x="2275" y="2945"/>
                </a:lnTo>
                <a:lnTo>
                  <a:pt x="2274" y="2945"/>
                </a:lnTo>
                <a:lnTo>
                  <a:pt x="2272" y="2947"/>
                </a:lnTo>
                <a:lnTo>
                  <a:pt x="2272" y="2945"/>
                </a:lnTo>
                <a:lnTo>
                  <a:pt x="2270" y="2945"/>
                </a:lnTo>
                <a:lnTo>
                  <a:pt x="2270" y="2943"/>
                </a:lnTo>
                <a:lnTo>
                  <a:pt x="2269" y="2943"/>
                </a:lnTo>
                <a:lnTo>
                  <a:pt x="2267" y="2943"/>
                </a:lnTo>
                <a:lnTo>
                  <a:pt x="2269" y="2942"/>
                </a:lnTo>
                <a:lnTo>
                  <a:pt x="2270" y="2942"/>
                </a:lnTo>
                <a:lnTo>
                  <a:pt x="2270" y="2940"/>
                </a:lnTo>
                <a:lnTo>
                  <a:pt x="2270" y="2942"/>
                </a:lnTo>
                <a:lnTo>
                  <a:pt x="2272" y="2942"/>
                </a:lnTo>
                <a:lnTo>
                  <a:pt x="2270" y="2942"/>
                </a:lnTo>
                <a:lnTo>
                  <a:pt x="2272" y="2942"/>
                </a:lnTo>
                <a:lnTo>
                  <a:pt x="2274" y="2942"/>
                </a:lnTo>
                <a:lnTo>
                  <a:pt x="2275" y="2942"/>
                </a:lnTo>
                <a:lnTo>
                  <a:pt x="2275" y="2943"/>
                </a:lnTo>
                <a:lnTo>
                  <a:pt x="2277" y="2943"/>
                </a:lnTo>
                <a:lnTo>
                  <a:pt x="2279" y="2943"/>
                </a:lnTo>
                <a:lnTo>
                  <a:pt x="2279" y="2942"/>
                </a:lnTo>
                <a:lnTo>
                  <a:pt x="2280" y="2942"/>
                </a:lnTo>
                <a:lnTo>
                  <a:pt x="2279" y="2942"/>
                </a:lnTo>
                <a:lnTo>
                  <a:pt x="2279" y="2940"/>
                </a:lnTo>
                <a:lnTo>
                  <a:pt x="2280" y="2940"/>
                </a:lnTo>
                <a:lnTo>
                  <a:pt x="2279" y="2940"/>
                </a:lnTo>
                <a:lnTo>
                  <a:pt x="2279" y="2938"/>
                </a:lnTo>
                <a:lnTo>
                  <a:pt x="2277" y="2938"/>
                </a:lnTo>
                <a:lnTo>
                  <a:pt x="2279" y="2938"/>
                </a:lnTo>
                <a:lnTo>
                  <a:pt x="2277" y="2938"/>
                </a:lnTo>
                <a:lnTo>
                  <a:pt x="2279" y="2938"/>
                </a:lnTo>
                <a:lnTo>
                  <a:pt x="2277" y="2938"/>
                </a:lnTo>
                <a:lnTo>
                  <a:pt x="2277" y="2937"/>
                </a:lnTo>
                <a:lnTo>
                  <a:pt x="2279" y="2937"/>
                </a:lnTo>
                <a:lnTo>
                  <a:pt x="2279" y="2935"/>
                </a:lnTo>
                <a:lnTo>
                  <a:pt x="2279" y="2933"/>
                </a:lnTo>
                <a:lnTo>
                  <a:pt x="2280" y="2933"/>
                </a:lnTo>
                <a:lnTo>
                  <a:pt x="2282" y="2933"/>
                </a:lnTo>
                <a:lnTo>
                  <a:pt x="2284" y="2933"/>
                </a:lnTo>
                <a:lnTo>
                  <a:pt x="2285" y="2933"/>
                </a:lnTo>
                <a:lnTo>
                  <a:pt x="2285" y="2932"/>
                </a:lnTo>
                <a:lnTo>
                  <a:pt x="2287" y="2930"/>
                </a:lnTo>
                <a:lnTo>
                  <a:pt x="2285" y="2930"/>
                </a:lnTo>
                <a:lnTo>
                  <a:pt x="2287" y="2930"/>
                </a:lnTo>
                <a:lnTo>
                  <a:pt x="2285" y="2930"/>
                </a:lnTo>
                <a:lnTo>
                  <a:pt x="2287" y="2930"/>
                </a:lnTo>
                <a:lnTo>
                  <a:pt x="2287" y="2928"/>
                </a:lnTo>
                <a:lnTo>
                  <a:pt x="2287" y="2927"/>
                </a:lnTo>
                <a:lnTo>
                  <a:pt x="2289" y="2927"/>
                </a:lnTo>
                <a:lnTo>
                  <a:pt x="2290" y="2927"/>
                </a:lnTo>
                <a:lnTo>
                  <a:pt x="2292" y="2927"/>
                </a:lnTo>
                <a:lnTo>
                  <a:pt x="2294" y="2927"/>
                </a:lnTo>
                <a:lnTo>
                  <a:pt x="2294" y="2928"/>
                </a:lnTo>
                <a:lnTo>
                  <a:pt x="2295" y="2928"/>
                </a:lnTo>
                <a:lnTo>
                  <a:pt x="2295" y="2930"/>
                </a:lnTo>
                <a:lnTo>
                  <a:pt x="2297" y="2930"/>
                </a:lnTo>
                <a:lnTo>
                  <a:pt x="2297" y="2932"/>
                </a:lnTo>
                <a:lnTo>
                  <a:pt x="2299" y="2932"/>
                </a:lnTo>
                <a:lnTo>
                  <a:pt x="2300" y="2932"/>
                </a:lnTo>
                <a:lnTo>
                  <a:pt x="2300" y="2933"/>
                </a:lnTo>
                <a:lnTo>
                  <a:pt x="2302" y="2933"/>
                </a:lnTo>
                <a:lnTo>
                  <a:pt x="2302" y="2935"/>
                </a:lnTo>
                <a:lnTo>
                  <a:pt x="2302" y="2937"/>
                </a:lnTo>
                <a:lnTo>
                  <a:pt x="2300" y="2937"/>
                </a:lnTo>
                <a:lnTo>
                  <a:pt x="2300" y="2938"/>
                </a:lnTo>
                <a:lnTo>
                  <a:pt x="2299" y="2938"/>
                </a:lnTo>
                <a:lnTo>
                  <a:pt x="2297" y="2938"/>
                </a:lnTo>
                <a:lnTo>
                  <a:pt x="2297" y="2940"/>
                </a:lnTo>
                <a:lnTo>
                  <a:pt x="2295" y="2940"/>
                </a:lnTo>
                <a:lnTo>
                  <a:pt x="2294" y="2940"/>
                </a:lnTo>
                <a:lnTo>
                  <a:pt x="2292" y="2940"/>
                </a:lnTo>
                <a:lnTo>
                  <a:pt x="2292" y="2942"/>
                </a:lnTo>
                <a:lnTo>
                  <a:pt x="2290" y="2942"/>
                </a:lnTo>
                <a:lnTo>
                  <a:pt x="2292" y="2942"/>
                </a:lnTo>
                <a:lnTo>
                  <a:pt x="2294" y="2942"/>
                </a:lnTo>
                <a:lnTo>
                  <a:pt x="2295" y="2942"/>
                </a:lnTo>
                <a:lnTo>
                  <a:pt x="2297" y="2942"/>
                </a:lnTo>
                <a:lnTo>
                  <a:pt x="2297" y="2940"/>
                </a:lnTo>
                <a:lnTo>
                  <a:pt x="2297" y="2942"/>
                </a:lnTo>
                <a:lnTo>
                  <a:pt x="2297" y="2940"/>
                </a:lnTo>
                <a:lnTo>
                  <a:pt x="2299" y="2940"/>
                </a:lnTo>
                <a:lnTo>
                  <a:pt x="2299" y="2942"/>
                </a:lnTo>
                <a:lnTo>
                  <a:pt x="2299" y="2940"/>
                </a:lnTo>
                <a:lnTo>
                  <a:pt x="2300" y="2940"/>
                </a:lnTo>
                <a:lnTo>
                  <a:pt x="2302" y="2940"/>
                </a:lnTo>
                <a:lnTo>
                  <a:pt x="2302" y="2938"/>
                </a:lnTo>
                <a:lnTo>
                  <a:pt x="2304" y="2938"/>
                </a:lnTo>
                <a:lnTo>
                  <a:pt x="2304" y="2937"/>
                </a:lnTo>
                <a:lnTo>
                  <a:pt x="2305" y="2937"/>
                </a:lnTo>
                <a:lnTo>
                  <a:pt x="2304" y="2937"/>
                </a:lnTo>
                <a:lnTo>
                  <a:pt x="2304" y="2935"/>
                </a:lnTo>
                <a:lnTo>
                  <a:pt x="2305" y="2935"/>
                </a:lnTo>
                <a:lnTo>
                  <a:pt x="2305" y="2933"/>
                </a:lnTo>
                <a:lnTo>
                  <a:pt x="2304" y="2933"/>
                </a:lnTo>
                <a:lnTo>
                  <a:pt x="2302" y="2933"/>
                </a:lnTo>
                <a:lnTo>
                  <a:pt x="2302" y="2932"/>
                </a:lnTo>
                <a:lnTo>
                  <a:pt x="2304" y="2932"/>
                </a:lnTo>
                <a:lnTo>
                  <a:pt x="2304" y="2930"/>
                </a:lnTo>
                <a:lnTo>
                  <a:pt x="2305" y="2930"/>
                </a:lnTo>
                <a:lnTo>
                  <a:pt x="2307" y="2930"/>
                </a:lnTo>
                <a:lnTo>
                  <a:pt x="2307" y="2928"/>
                </a:lnTo>
                <a:lnTo>
                  <a:pt x="2307" y="2930"/>
                </a:lnTo>
                <a:lnTo>
                  <a:pt x="2307" y="2928"/>
                </a:lnTo>
                <a:lnTo>
                  <a:pt x="2309" y="2930"/>
                </a:lnTo>
                <a:lnTo>
                  <a:pt x="2310" y="2930"/>
                </a:lnTo>
                <a:lnTo>
                  <a:pt x="2312" y="2930"/>
                </a:lnTo>
                <a:lnTo>
                  <a:pt x="2314" y="2930"/>
                </a:lnTo>
                <a:lnTo>
                  <a:pt x="2314" y="2932"/>
                </a:lnTo>
                <a:lnTo>
                  <a:pt x="2315" y="2932"/>
                </a:lnTo>
                <a:lnTo>
                  <a:pt x="2317" y="2932"/>
                </a:lnTo>
                <a:lnTo>
                  <a:pt x="2317" y="2930"/>
                </a:lnTo>
                <a:lnTo>
                  <a:pt x="2319" y="2930"/>
                </a:lnTo>
                <a:lnTo>
                  <a:pt x="2320" y="2930"/>
                </a:lnTo>
                <a:lnTo>
                  <a:pt x="2322" y="2930"/>
                </a:lnTo>
                <a:lnTo>
                  <a:pt x="2324" y="2930"/>
                </a:lnTo>
                <a:lnTo>
                  <a:pt x="2325" y="2930"/>
                </a:lnTo>
                <a:lnTo>
                  <a:pt x="2327" y="2930"/>
                </a:lnTo>
                <a:lnTo>
                  <a:pt x="2327" y="2932"/>
                </a:lnTo>
                <a:lnTo>
                  <a:pt x="2329" y="2932"/>
                </a:lnTo>
                <a:lnTo>
                  <a:pt x="2330" y="2932"/>
                </a:lnTo>
                <a:lnTo>
                  <a:pt x="2332" y="2932"/>
                </a:lnTo>
                <a:lnTo>
                  <a:pt x="2332" y="2933"/>
                </a:lnTo>
                <a:lnTo>
                  <a:pt x="2332" y="2932"/>
                </a:lnTo>
                <a:lnTo>
                  <a:pt x="2334" y="2932"/>
                </a:lnTo>
                <a:lnTo>
                  <a:pt x="2335" y="2932"/>
                </a:lnTo>
                <a:lnTo>
                  <a:pt x="2337" y="2932"/>
                </a:lnTo>
                <a:lnTo>
                  <a:pt x="2337" y="2933"/>
                </a:lnTo>
                <a:lnTo>
                  <a:pt x="2339" y="2933"/>
                </a:lnTo>
                <a:lnTo>
                  <a:pt x="2341" y="2933"/>
                </a:lnTo>
                <a:lnTo>
                  <a:pt x="2342" y="2933"/>
                </a:lnTo>
                <a:lnTo>
                  <a:pt x="2342" y="2932"/>
                </a:lnTo>
                <a:lnTo>
                  <a:pt x="2342" y="2930"/>
                </a:lnTo>
                <a:lnTo>
                  <a:pt x="2342" y="2928"/>
                </a:lnTo>
                <a:lnTo>
                  <a:pt x="2344" y="2928"/>
                </a:lnTo>
                <a:lnTo>
                  <a:pt x="2344" y="2927"/>
                </a:lnTo>
                <a:lnTo>
                  <a:pt x="2346" y="2927"/>
                </a:lnTo>
                <a:lnTo>
                  <a:pt x="2346" y="2925"/>
                </a:lnTo>
                <a:lnTo>
                  <a:pt x="2344" y="2925"/>
                </a:lnTo>
                <a:lnTo>
                  <a:pt x="2342" y="2925"/>
                </a:lnTo>
                <a:lnTo>
                  <a:pt x="2342" y="2923"/>
                </a:lnTo>
                <a:lnTo>
                  <a:pt x="2342" y="2925"/>
                </a:lnTo>
                <a:lnTo>
                  <a:pt x="2341" y="2925"/>
                </a:lnTo>
                <a:lnTo>
                  <a:pt x="2341" y="2923"/>
                </a:lnTo>
                <a:lnTo>
                  <a:pt x="2341" y="2925"/>
                </a:lnTo>
                <a:lnTo>
                  <a:pt x="2341" y="2923"/>
                </a:lnTo>
                <a:lnTo>
                  <a:pt x="2341" y="2925"/>
                </a:lnTo>
                <a:lnTo>
                  <a:pt x="2339" y="2925"/>
                </a:lnTo>
                <a:lnTo>
                  <a:pt x="2339" y="2927"/>
                </a:lnTo>
                <a:lnTo>
                  <a:pt x="2337" y="2927"/>
                </a:lnTo>
                <a:lnTo>
                  <a:pt x="2335" y="2927"/>
                </a:lnTo>
                <a:lnTo>
                  <a:pt x="2334" y="2927"/>
                </a:lnTo>
                <a:lnTo>
                  <a:pt x="2332" y="2927"/>
                </a:lnTo>
                <a:lnTo>
                  <a:pt x="2330" y="2927"/>
                </a:lnTo>
                <a:lnTo>
                  <a:pt x="2329" y="2927"/>
                </a:lnTo>
                <a:lnTo>
                  <a:pt x="2327" y="2927"/>
                </a:lnTo>
                <a:lnTo>
                  <a:pt x="2327" y="2925"/>
                </a:lnTo>
                <a:lnTo>
                  <a:pt x="2325" y="2925"/>
                </a:lnTo>
                <a:lnTo>
                  <a:pt x="2324" y="2925"/>
                </a:lnTo>
                <a:lnTo>
                  <a:pt x="2322" y="2925"/>
                </a:lnTo>
                <a:lnTo>
                  <a:pt x="2320" y="2925"/>
                </a:lnTo>
                <a:lnTo>
                  <a:pt x="2319" y="2925"/>
                </a:lnTo>
                <a:lnTo>
                  <a:pt x="2317" y="2927"/>
                </a:lnTo>
                <a:lnTo>
                  <a:pt x="2315" y="2927"/>
                </a:lnTo>
                <a:lnTo>
                  <a:pt x="2315" y="2925"/>
                </a:lnTo>
                <a:lnTo>
                  <a:pt x="2314" y="2925"/>
                </a:lnTo>
                <a:lnTo>
                  <a:pt x="2314" y="2923"/>
                </a:lnTo>
                <a:lnTo>
                  <a:pt x="2312" y="2923"/>
                </a:lnTo>
                <a:lnTo>
                  <a:pt x="2310" y="2923"/>
                </a:lnTo>
                <a:lnTo>
                  <a:pt x="2310" y="2925"/>
                </a:lnTo>
                <a:lnTo>
                  <a:pt x="2309" y="2925"/>
                </a:lnTo>
                <a:lnTo>
                  <a:pt x="2307" y="2925"/>
                </a:lnTo>
                <a:lnTo>
                  <a:pt x="2305" y="2925"/>
                </a:lnTo>
                <a:lnTo>
                  <a:pt x="2305" y="2923"/>
                </a:lnTo>
                <a:lnTo>
                  <a:pt x="2304" y="2923"/>
                </a:lnTo>
                <a:lnTo>
                  <a:pt x="2302" y="2923"/>
                </a:lnTo>
                <a:lnTo>
                  <a:pt x="2302" y="2922"/>
                </a:lnTo>
                <a:lnTo>
                  <a:pt x="2300" y="2922"/>
                </a:lnTo>
                <a:lnTo>
                  <a:pt x="2299" y="2922"/>
                </a:lnTo>
                <a:lnTo>
                  <a:pt x="2297" y="2922"/>
                </a:lnTo>
                <a:lnTo>
                  <a:pt x="2295" y="2922"/>
                </a:lnTo>
                <a:lnTo>
                  <a:pt x="2294" y="2922"/>
                </a:lnTo>
                <a:lnTo>
                  <a:pt x="2294" y="2920"/>
                </a:lnTo>
                <a:lnTo>
                  <a:pt x="2292" y="2920"/>
                </a:lnTo>
                <a:lnTo>
                  <a:pt x="2292" y="2918"/>
                </a:lnTo>
                <a:lnTo>
                  <a:pt x="2292" y="2917"/>
                </a:lnTo>
                <a:lnTo>
                  <a:pt x="2290" y="2917"/>
                </a:lnTo>
                <a:lnTo>
                  <a:pt x="2289" y="2917"/>
                </a:lnTo>
                <a:lnTo>
                  <a:pt x="2290" y="2917"/>
                </a:lnTo>
                <a:lnTo>
                  <a:pt x="2290" y="2915"/>
                </a:lnTo>
                <a:lnTo>
                  <a:pt x="2289" y="2915"/>
                </a:lnTo>
                <a:lnTo>
                  <a:pt x="2289" y="2913"/>
                </a:lnTo>
                <a:lnTo>
                  <a:pt x="2289" y="2912"/>
                </a:lnTo>
                <a:lnTo>
                  <a:pt x="2289" y="2910"/>
                </a:lnTo>
                <a:lnTo>
                  <a:pt x="2289" y="2908"/>
                </a:lnTo>
                <a:lnTo>
                  <a:pt x="2287" y="2908"/>
                </a:lnTo>
                <a:lnTo>
                  <a:pt x="2287" y="2907"/>
                </a:lnTo>
                <a:lnTo>
                  <a:pt x="2285" y="2907"/>
                </a:lnTo>
                <a:lnTo>
                  <a:pt x="2285" y="2905"/>
                </a:lnTo>
                <a:lnTo>
                  <a:pt x="2287" y="2905"/>
                </a:lnTo>
                <a:lnTo>
                  <a:pt x="2285" y="2905"/>
                </a:lnTo>
                <a:lnTo>
                  <a:pt x="2285" y="2903"/>
                </a:lnTo>
                <a:lnTo>
                  <a:pt x="2285" y="2902"/>
                </a:lnTo>
                <a:lnTo>
                  <a:pt x="2285" y="2900"/>
                </a:lnTo>
                <a:lnTo>
                  <a:pt x="2285" y="2898"/>
                </a:lnTo>
                <a:lnTo>
                  <a:pt x="2285" y="2896"/>
                </a:lnTo>
                <a:lnTo>
                  <a:pt x="2284" y="2896"/>
                </a:lnTo>
                <a:lnTo>
                  <a:pt x="2284" y="2895"/>
                </a:lnTo>
                <a:lnTo>
                  <a:pt x="2284" y="2893"/>
                </a:lnTo>
                <a:lnTo>
                  <a:pt x="2284" y="2895"/>
                </a:lnTo>
                <a:lnTo>
                  <a:pt x="2284" y="2896"/>
                </a:lnTo>
                <a:lnTo>
                  <a:pt x="2282" y="2896"/>
                </a:lnTo>
                <a:lnTo>
                  <a:pt x="2280" y="2896"/>
                </a:lnTo>
                <a:lnTo>
                  <a:pt x="2280" y="2898"/>
                </a:lnTo>
                <a:lnTo>
                  <a:pt x="2280" y="2900"/>
                </a:lnTo>
                <a:lnTo>
                  <a:pt x="2279" y="2900"/>
                </a:lnTo>
                <a:lnTo>
                  <a:pt x="2279" y="2902"/>
                </a:lnTo>
                <a:lnTo>
                  <a:pt x="2279" y="2903"/>
                </a:lnTo>
                <a:lnTo>
                  <a:pt x="2279" y="2905"/>
                </a:lnTo>
                <a:lnTo>
                  <a:pt x="2279" y="2907"/>
                </a:lnTo>
                <a:lnTo>
                  <a:pt x="2280" y="2907"/>
                </a:lnTo>
                <a:lnTo>
                  <a:pt x="2279" y="2907"/>
                </a:lnTo>
                <a:lnTo>
                  <a:pt x="2280" y="2907"/>
                </a:lnTo>
                <a:lnTo>
                  <a:pt x="2280" y="2908"/>
                </a:lnTo>
                <a:lnTo>
                  <a:pt x="2280" y="2910"/>
                </a:lnTo>
                <a:lnTo>
                  <a:pt x="2280" y="2912"/>
                </a:lnTo>
                <a:lnTo>
                  <a:pt x="2282" y="2912"/>
                </a:lnTo>
                <a:lnTo>
                  <a:pt x="2282" y="2913"/>
                </a:lnTo>
                <a:lnTo>
                  <a:pt x="2282" y="2915"/>
                </a:lnTo>
                <a:lnTo>
                  <a:pt x="2284" y="2915"/>
                </a:lnTo>
                <a:lnTo>
                  <a:pt x="2284" y="2917"/>
                </a:lnTo>
                <a:lnTo>
                  <a:pt x="2285" y="2918"/>
                </a:lnTo>
                <a:lnTo>
                  <a:pt x="2284" y="2918"/>
                </a:lnTo>
                <a:lnTo>
                  <a:pt x="2284" y="2920"/>
                </a:lnTo>
                <a:lnTo>
                  <a:pt x="2285" y="2920"/>
                </a:lnTo>
                <a:lnTo>
                  <a:pt x="2285" y="2922"/>
                </a:lnTo>
                <a:lnTo>
                  <a:pt x="2285" y="2923"/>
                </a:lnTo>
                <a:lnTo>
                  <a:pt x="2284" y="2923"/>
                </a:lnTo>
                <a:lnTo>
                  <a:pt x="2282" y="2923"/>
                </a:lnTo>
                <a:lnTo>
                  <a:pt x="2280" y="2923"/>
                </a:lnTo>
                <a:lnTo>
                  <a:pt x="2280" y="2925"/>
                </a:lnTo>
                <a:lnTo>
                  <a:pt x="2279" y="2927"/>
                </a:lnTo>
                <a:lnTo>
                  <a:pt x="2277" y="2927"/>
                </a:lnTo>
                <a:lnTo>
                  <a:pt x="2277" y="2928"/>
                </a:lnTo>
                <a:lnTo>
                  <a:pt x="2277" y="2930"/>
                </a:lnTo>
                <a:lnTo>
                  <a:pt x="2275" y="2930"/>
                </a:lnTo>
                <a:lnTo>
                  <a:pt x="2277" y="2930"/>
                </a:lnTo>
                <a:lnTo>
                  <a:pt x="2277" y="2932"/>
                </a:lnTo>
                <a:lnTo>
                  <a:pt x="2275" y="2932"/>
                </a:lnTo>
                <a:lnTo>
                  <a:pt x="2274" y="2932"/>
                </a:lnTo>
                <a:lnTo>
                  <a:pt x="2274" y="2933"/>
                </a:lnTo>
                <a:lnTo>
                  <a:pt x="2272" y="2933"/>
                </a:lnTo>
                <a:lnTo>
                  <a:pt x="2270" y="2933"/>
                </a:lnTo>
                <a:lnTo>
                  <a:pt x="2270" y="2935"/>
                </a:lnTo>
                <a:lnTo>
                  <a:pt x="2269" y="2935"/>
                </a:lnTo>
                <a:lnTo>
                  <a:pt x="2269" y="2937"/>
                </a:lnTo>
                <a:lnTo>
                  <a:pt x="2267" y="2937"/>
                </a:lnTo>
                <a:lnTo>
                  <a:pt x="2265" y="2937"/>
                </a:lnTo>
                <a:lnTo>
                  <a:pt x="2265" y="2938"/>
                </a:lnTo>
                <a:lnTo>
                  <a:pt x="2264" y="2938"/>
                </a:lnTo>
                <a:lnTo>
                  <a:pt x="2262" y="2938"/>
                </a:lnTo>
                <a:lnTo>
                  <a:pt x="2260" y="2938"/>
                </a:lnTo>
                <a:lnTo>
                  <a:pt x="2259" y="2938"/>
                </a:lnTo>
                <a:lnTo>
                  <a:pt x="2259" y="2940"/>
                </a:lnTo>
                <a:lnTo>
                  <a:pt x="2260" y="2940"/>
                </a:lnTo>
                <a:lnTo>
                  <a:pt x="2260" y="2942"/>
                </a:lnTo>
                <a:lnTo>
                  <a:pt x="2259" y="2942"/>
                </a:lnTo>
                <a:lnTo>
                  <a:pt x="2259" y="2943"/>
                </a:lnTo>
                <a:lnTo>
                  <a:pt x="2257" y="2943"/>
                </a:lnTo>
                <a:lnTo>
                  <a:pt x="2257" y="2945"/>
                </a:lnTo>
                <a:lnTo>
                  <a:pt x="2257" y="2943"/>
                </a:lnTo>
                <a:lnTo>
                  <a:pt x="2255" y="2943"/>
                </a:lnTo>
                <a:lnTo>
                  <a:pt x="2254" y="2943"/>
                </a:lnTo>
                <a:lnTo>
                  <a:pt x="2254" y="2942"/>
                </a:lnTo>
                <a:lnTo>
                  <a:pt x="2252" y="2942"/>
                </a:lnTo>
                <a:lnTo>
                  <a:pt x="2250" y="2942"/>
                </a:lnTo>
                <a:lnTo>
                  <a:pt x="2249" y="2942"/>
                </a:lnTo>
                <a:lnTo>
                  <a:pt x="2247" y="2942"/>
                </a:lnTo>
                <a:lnTo>
                  <a:pt x="2245" y="2942"/>
                </a:lnTo>
                <a:lnTo>
                  <a:pt x="2245" y="2940"/>
                </a:lnTo>
                <a:lnTo>
                  <a:pt x="2244" y="2940"/>
                </a:lnTo>
                <a:lnTo>
                  <a:pt x="2244" y="2938"/>
                </a:lnTo>
                <a:lnTo>
                  <a:pt x="2242" y="2937"/>
                </a:lnTo>
                <a:lnTo>
                  <a:pt x="2240" y="2937"/>
                </a:lnTo>
                <a:lnTo>
                  <a:pt x="2240" y="2935"/>
                </a:lnTo>
                <a:lnTo>
                  <a:pt x="2239" y="2935"/>
                </a:lnTo>
                <a:lnTo>
                  <a:pt x="2237" y="2935"/>
                </a:lnTo>
                <a:lnTo>
                  <a:pt x="2237" y="2933"/>
                </a:lnTo>
                <a:lnTo>
                  <a:pt x="2235" y="2933"/>
                </a:lnTo>
                <a:lnTo>
                  <a:pt x="2234" y="2933"/>
                </a:lnTo>
                <a:lnTo>
                  <a:pt x="2235" y="2933"/>
                </a:lnTo>
                <a:lnTo>
                  <a:pt x="2234" y="2935"/>
                </a:lnTo>
                <a:lnTo>
                  <a:pt x="2234" y="2933"/>
                </a:lnTo>
                <a:lnTo>
                  <a:pt x="2232" y="2933"/>
                </a:lnTo>
                <a:lnTo>
                  <a:pt x="2232" y="2932"/>
                </a:lnTo>
                <a:lnTo>
                  <a:pt x="2232" y="2933"/>
                </a:lnTo>
                <a:lnTo>
                  <a:pt x="2230" y="2933"/>
                </a:lnTo>
                <a:lnTo>
                  <a:pt x="2230" y="2935"/>
                </a:lnTo>
                <a:lnTo>
                  <a:pt x="2229" y="2935"/>
                </a:lnTo>
                <a:lnTo>
                  <a:pt x="2229" y="2933"/>
                </a:lnTo>
                <a:lnTo>
                  <a:pt x="2227" y="2933"/>
                </a:lnTo>
                <a:lnTo>
                  <a:pt x="2227" y="2932"/>
                </a:lnTo>
                <a:lnTo>
                  <a:pt x="2227" y="2933"/>
                </a:lnTo>
                <a:lnTo>
                  <a:pt x="2227" y="2932"/>
                </a:lnTo>
                <a:lnTo>
                  <a:pt x="2225" y="2932"/>
                </a:lnTo>
                <a:lnTo>
                  <a:pt x="2225" y="2930"/>
                </a:lnTo>
                <a:lnTo>
                  <a:pt x="2227" y="2930"/>
                </a:lnTo>
                <a:lnTo>
                  <a:pt x="2229" y="2930"/>
                </a:lnTo>
                <a:lnTo>
                  <a:pt x="2230" y="2930"/>
                </a:lnTo>
                <a:lnTo>
                  <a:pt x="2230" y="2928"/>
                </a:lnTo>
                <a:lnTo>
                  <a:pt x="2232" y="2928"/>
                </a:lnTo>
                <a:lnTo>
                  <a:pt x="2234" y="2928"/>
                </a:lnTo>
                <a:lnTo>
                  <a:pt x="2234" y="2930"/>
                </a:lnTo>
                <a:lnTo>
                  <a:pt x="2235" y="2930"/>
                </a:lnTo>
                <a:lnTo>
                  <a:pt x="2234" y="2930"/>
                </a:lnTo>
                <a:lnTo>
                  <a:pt x="2234" y="2932"/>
                </a:lnTo>
                <a:lnTo>
                  <a:pt x="2235" y="2932"/>
                </a:lnTo>
                <a:lnTo>
                  <a:pt x="2235" y="2930"/>
                </a:lnTo>
                <a:lnTo>
                  <a:pt x="2235" y="2928"/>
                </a:lnTo>
                <a:lnTo>
                  <a:pt x="2235" y="2927"/>
                </a:lnTo>
                <a:lnTo>
                  <a:pt x="2237" y="2927"/>
                </a:lnTo>
                <a:lnTo>
                  <a:pt x="2239" y="2927"/>
                </a:lnTo>
                <a:lnTo>
                  <a:pt x="2240" y="2927"/>
                </a:lnTo>
                <a:lnTo>
                  <a:pt x="2242" y="2927"/>
                </a:lnTo>
                <a:lnTo>
                  <a:pt x="2244" y="2927"/>
                </a:lnTo>
                <a:lnTo>
                  <a:pt x="2244" y="2925"/>
                </a:lnTo>
                <a:lnTo>
                  <a:pt x="2244" y="2927"/>
                </a:lnTo>
                <a:lnTo>
                  <a:pt x="2245" y="2927"/>
                </a:lnTo>
                <a:lnTo>
                  <a:pt x="2245" y="2925"/>
                </a:lnTo>
                <a:lnTo>
                  <a:pt x="2245" y="2927"/>
                </a:lnTo>
                <a:lnTo>
                  <a:pt x="2247" y="2927"/>
                </a:lnTo>
                <a:lnTo>
                  <a:pt x="2249" y="2925"/>
                </a:lnTo>
                <a:lnTo>
                  <a:pt x="2249" y="2927"/>
                </a:lnTo>
                <a:lnTo>
                  <a:pt x="2250" y="2927"/>
                </a:lnTo>
                <a:lnTo>
                  <a:pt x="2250" y="2925"/>
                </a:lnTo>
                <a:lnTo>
                  <a:pt x="2252" y="2925"/>
                </a:lnTo>
                <a:lnTo>
                  <a:pt x="2252" y="2927"/>
                </a:lnTo>
                <a:lnTo>
                  <a:pt x="2254" y="2927"/>
                </a:lnTo>
                <a:lnTo>
                  <a:pt x="2254" y="2925"/>
                </a:lnTo>
                <a:lnTo>
                  <a:pt x="2255" y="2925"/>
                </a:lnTo>
                <a:lnTo>
                  <a:pt x="2257" y="2925"/>
                </a:lnTo>
                <a:lnTo>
                  <a:pt x="2259" y="2925"/>
                </a:lnTo>
                <a:lnTo>
                  <a:pt x="2260" y="2925"/>
                </a:lnTo>
                <a:lnTo>
                  <a:pt x="2262" y="2925"/>
                </a:lnTo>
                <a:lnTo>
                  <a:pt x="2262" y="2923"/>
                </a:lnTo>
                <a:lnTo>
                  <a:pt x="2260" y="2925"/>
                </a:lnTo>
                <a:lnTo>
                  <a:pt x="2260" y="2923"/>
                </a:lnTo>
                <a:lnTo>
                  <a:pt x="2259" y="2923"/>
                </a:lnTo>
                <a:lnTo>
                  <a:pt x="2259" y="2925"/>
                </a:lnTo>
                <a:lnTo>
                  <a:pt x="2257" y="2925"/>
                </a:lnTo>
                <a:lnTo>
                  <a:pt x="2255" y="2925"/>
                </a:lnTo>
                <a:lnTo>
                  <a:pt x="2254" y="2925"/>
                </a:lnTo>
                <a:lnTo>
                  <a:pt x="2254" y="2923"/>
                </a:lnTo>
                <a:lnTo>
                  <a:pt x="2252" y="2923"/>
                </a:lnTo>
                <a:lnTo>
                  <a:pt x="2254" y="2923"/>
                </a:lnTo>
                <a:lnTo>
                  <a:pt x="2255" y="2923"/>
                </a:lnTo>
                <a:lnTo>
                  <a:pt x="2254" y="2923"/>
                </a:lnTo>
                <a:lnTo>
                  <a:pt x="2255" y="2923"/>
                </a:lnTo>
                <a:lnTo>
                  <a:pt x="2254" y="2923"/>
                </a:lnTo>
                <a:lnTo>
                  <a:pt x="2252" y="2923"/>
                </a:lnTo>
                <a:lnTo>
                  <a:pt x="2252" y="2922"/>
                </a:lnTo>
                <a:lnTo>
                  <a:pt x="2250" y="2922"/>
                </a:lnTo>
                <a:lnTo>
                  <a:pt x="2250" y="2920"/>
                </a:lnTo>
                <a:lnTo>
                  <a:pt x="2249" y="2920"/>
                </a:lnTo>
                <a:lnTo>
                  <a:pt x="2247" y="2920"/>
                </a:lnTo>
                <a:lnTo>
                  <a:pt x="2249" y="2922"/>
                </a:lnTo>
                <a:lnTo>
                  <a:pt x="2250" y="2922"/>
                </a:lnTo>
                <a:lnTo>
                  <a:pt x="2252" y="2923"/>
                </a:lnTo>
                <a:lnTo>
                  <a:pt x="2250" y="2923"/>
                </a:lnTo>
                <a:lnTo>
                  <a:pt x="2250" y="2925"/>
                </a:lnTo>
                <a:lnTo>
                  <a:pt x="2249" y="2925"/>
                </a:lnTo>
                <a:lnTo>
                  <a:pt x="2247" y="2925"/>
                </a:lnTo>
                <a:lnTo>
                  <a:pt x="2247" y="2923"/>
                </a:lnTo>
                <a:lnTo>
                  <a:pt x="2245" y="2923"/>
                </a:lnTo>
                <a:lnTo>
                  <a:pt x="2244" y="2923"/>
                </a:lnTo>
                <a:lnTo>
                  <a:pt x="2244" y="2922"/>
                </a:lnTo>
                <a:lnTo>
                  <a:pt x="2244" y="2923"/>
                </a:lnTo>
                <a:lnTo>
                  <a:pt x="2242" y="2923"/>
                </a:lnTo>
                <a:lnTo>
                  <a:pt x="2240" y="2923"/>
                </a:lnTo>
                <a:lnTo>
                  <a:pt x="2240" y="2925"/>
                </a:lnTo>
                <a:lnTo>
                  <a:pt x="2240" y="2923"/>
                </a:lnTo>
                <a:lnTo>
                  <a:pt x="2240" y="2925"/>
                </a:lnTo>
                <a:lnTo>
                  <a:pt x="2239" y="2925"/>
                </a:lnTo>
                <a:lnTo>
                  <a:pt x="2237" y="2925"/>
                </a:lnTo>
                <a:lnTo>
                  <a:pt x="2235" y="2925"/>
                </a:lnTo>
                <a:lnTo>
                  <a:pt x="2235" y="2923"/>
                </a:lnTo>
                <a:lnTo>
                  <a:pt x="2235" y="2922"/>
                </a:lnTo>
                <a:lnTo>
                  <a:pt x="2234" y="2922"/>
                </a:lnTo>
                <a:lnTo>
                  <a:pt x="2232" y="2922"/>
                </a:lnTo>
                <a:lnTo>
                  <a:pt x="2232" y="2920"/>
                </a:lnTo>
                <a:lnTo>
                  <a:pt x="2232" y="2922"/>
                </a:lnTo>
                <a:lnTo>
                  <a:pt x="2230" y="2922"/>
                </a:lnTo>
                <a:lnTo>
                  <a:pt x="2230" y="2920"/>
                </a:lnTo>
                <a:lnTo>
                  <a:pt x="2232" y="2920"/>
                </a:lnTo>
                <a:lnTo>
                  <a:pt x="2230" y="2920"/>
                </a:lnTo>
                <a:lnTo>
                  <a:pt x="2230" y="2918"/>
                </a:lnTo>
                <a:lnTo>
                  <a:pt x="2232" y="2918"/>
                </a:lnTo>
                <a:lnTo>
                  <a:pt x="2234" y="2918"/>
                </a:lnTo>
                <a:lnTo>
                  <a:pt x="2235" y="2917"/>
                </a:lnTo>
                <a:lnTo>
                  <a:pt x="2235" y="2918"/>
                </a:lnTo>
                <a:lnTo>
                  <a:pt x="2235" y="2917"/>
                </a:lnTo>
                <a:lnTo>
                  <a:pt x="2237" y="2917"/>
                </a:lnTo>
                <a:lnTo>
                  <a:pt x="2237" y="2915"/>
                </a:lnTo>
                <a:lnTo>
                  <a:pt x="2235" y="2915"/>
                </a:lnTo>
                <a:lnTo>
                  <a:pt x="2234" y="2915"/>
                </a:lnTo>
                <a:lnTo>
                  <a:pt x="2234" y="2913"/>
                </a:lnTo>
                <a:lnTo>
                  <a:pt x="2234" y="2912"/>
                </a:lnTo>
                <a:lnTo>
                  <a:pt x="2235" y="2912"/>
                </a:lnTo>
                <a:lnTo>
                  <a:pt x="2235" y="2910"/>
                </a:lnTo>
                <a:lnTo>
                  <a:pt x="2234" y="2910"/>
                </a:lnTo>
                <a:lnTo>
                  <a:pt x="2235" y="2910"/>
                </a:lnTo>
                <a:lnTo>
                  <a:pt x="2235" y="2908"/>
                </a:lnTo>
                <a:lnTo>
                  <a:pt x="2234" y="2908"/>
                </a:lnTo>
                <a:lnTo>
                  <a:pt x="2235" y="2908"/>
                </a:lnTo>
                <a:lnTo>
                  <a:pt x="2235" y="2907"/>
                </a:lnTo>
                <a:lnTo>
                  <a:pt x="2235" y="2905"/>
                </a:lnTo>
                <a:lnTo>
                  <a:pt x="2237" y="2905"/>
                </a:lnTo>
                <a:lnTo>
                  <a:pt x="2237" y="2903"/>
                </a:lnTo>
                <a:lnTo>
                  <a:pt x="2235" y="2903"/>
                </a:lnTo>
                <a:lnTo>
                  <a:pt x="2235" y="2902"/>
                </a:lnTo>
                <a:lnTo>
                  <a:pt x="2237" y="2902"/>
                </a:lnTo>
                <a:lnTo>
                  <a:pt x="2237" y="2900"/>
                </a:lnTo>
                <a:lnTo>
                  <a:pt x="2235" y="2900"/>
                </a:lnTo>
                <a:lnTo>
                  <a:pt x="2235" y="2902"/>
                </a:lnTo>
                <a:lnTo>
                  <a:pt x="2234" y="2902"/>
                </a:lnTo>
                <a:lnTo>
                  <a:pt x="2234" y="2903"/>
                </a:lnTo>
                <a:lnTo>
                  <a:pt x="2234" y="2905"/>
                </a:lnTo>
                <a:lnTo>
                  <a:pt x="2234" y="2907"/>
                </a:lnTo>
                <a:lnTo>
                  <a:pt x="2234" y="2908"/>
                </a:lnTo>
                <a:lnTo>
                  <a:pt x="2234" y="2910"/>
                </a:lnTo>
                <a:lnTo>
                  <a:pt x="2232" y="2910"/>
                </a:lnTo>
                <a:lnTo>
                  <a:pt x="2232" y="2912"/>
                </a:lnTo>
                <a:lnTo>
                  <a:pt x="2232" y="2913"/>
                </a:lnTo>
                <a:lnTo>
                  <a:pt x="2232" y="2915"/>
                </a:lnTo>
                <a:lnTo>
                  <a:pt x="2234" y="2915"/>
                </a:lnTo>
                <a:lnTo>
                  <a:pt x="2234" y="2917"/>
                </a:lnTo>
                <a:lnTo>
                  <a:pt x="2234" y="2918"/>
                </a:lnTo>
                <a:lnTo>
                  <a:pt x="2232" y="2918"/>
                </a:lnTo>
                <a:lnTo>
                  <a:pt x="2230" y="2918"/>
                </a:lnTo>
                <a:lnTo>
                  <a:pt x="2229" y="2918"/>
                </a:lnTo>
                <a:lnTo>
                  <a:pt x="2227" y="2918"/>
                </a:lnTo>
                <a:lnTo>
                  <a:pt x="2227" y="2917"/>
                </a:lnTo>
                <a:lnTo>
                  <a:pt x="2225" y="2917"/>
                </a:lnTo>
                <a:lnTo>
                  <a:pt x="2225" y="2915"/>
                </a:lnTo>
                <a:lnTo>
                  <a:pt x="2225" y="2917"/>
                </a:lnTo>
                <a:lnTo>
                  <a:pt x="2225" y="2918"/>
                </a:lnTo>
                <a:lnTo>
                  <a:pt x="2227" y="2918"/>
                </a:lnTo>
                <a:lnTo>
                  <a:pt x="2227" y="2920"/>
                </a:lnTo>
                <a:lnTo>
                  <a:pt x="2225" y="2920"/>
                </a:lnTo>
                <a:lnTo>
                  <a:pt x="2224" y="2920"/>
                </a:lnTo>
                <a:lnTo>
                  <a:pt x="2222" y="2920"/>
                </a:lnTo>
                <a:lnTo>
                  <a:pt x="2222" y="2918"/>
                </a:lnTo>
                <a:lnTo>
                  <a:pt x="2220" y="2918"/>
                </a:lnTo>
                <a:lnTo>
                  <a:pt x="2220" y="2920"/>
                </a:lnTo>
                <a:lnTo>
                  <a:pt x="2219" y="2918"/>
                </a:lnTo>
                <a:lnTo>
                  <a:pt x="2217" y="2918"/>
                </a:lnTo>
                <a:lnTo>
                  <a:pt x="2217" y="2920"/>
                </a:lnTo>
                <a:lnTo>
                  <a:pt x="2219" y="2920"/>
                </a:lnTo>
                <a:lnTo>
                  <a:pt x="2220" y="2920"/>
                </a:lnTo>
                <a:lnTo>
                  <a:pt x="2220" y="2922"/>
                </a:lnTo>
                <a:lnTo>
                  <a:pt x="2222" y="2922"/>
                </a:lnTo>
                <a:lnTo>
                  <a:pt x="2220" y="2922"/>
                </a:lnTo>
                <a:lnTo>
                  <a:pt x="2220" y="2923"/>
                </a:lnTo>
                <a:lnTo>
                  <a:pt x="2220" y="2925"/>
                </a:lnTo>
                <a:lnTo>
                  <a:pt x="2219" y="2925"/>
                </a:lnTo>
                <a:lnTo>
                  <a:pt x="2220" y="2925"/>
                </a:lnTo>
                <a:lnTo>
                  <a:pt x="2219" y="2927"/>
                </a:lnTo>
                <a:lnTo>
                  <a:pt x="2217" y="2927"/>
                </a:lnTo>
                <a:lnTo>
                  <a:pt x="2217" y="2925"/>
                </a:lnTo>
                <a:lnTo>
                  <a:pt x="2215" y="2925"/>
                </a:lnTo>
                <a:lnTo>
                  <a:pt x="2217" y="2925"/>
                </a:lnTo>
                <a:lnTo>
                  <a:pt x="2215" y="2925"/>
                </a:lnTo>
                <a:lnTo>
                  <a:pt x="2215" y="2923"/>
                </a:lnTo>
                <a:lnTo>
                  <a:pt x="2217" y="2923"/>
                </a:lnTo>
                <a:lnTo>
                  <a:pt x="2215" y="2923"/>
                </a:lnTo>
                <a:lnTo>
                  <a:pt x="2215" y="2925"/>
                </a:lnTo>
                <a:lnTo>
                  <a:pt x="2214" y="2925"/>
                </a:lnTo>
                <a:lnTo>
                  <a:pt x="2214" y="2927"/>
                </a:lnTo>
                <a:lnTo>
                  <a:pt x="2215" y="2927"/>
                </a:lnTo>
                <a:lnTo>
                  <a:pt x="2217" y="2927"/>
                </a:lnTo>
                <a:lnTo>
                  <a:pt x="2217" y="2928"/>
                </a:lnTo>
                <a:lnTo>
                  <a:pt x="2215" y="2928"/>
                </a:lnTo>
                <a:lnTo>
                  <a:pt x="2215" y="2930"/>
                </a:lnTo>
                <a:lnTo>
                  <a:pt x="2214" y="2930"/>
                </a:lnTo>
                <a:lnTo>
                  <a:pt x="2214" y="2932"/>
                </a:lnTo>
                <a:lnTo>
                  <a:pt x="2214" y="2930"/>
                </a:lnTo>
                <a:lnTo>
                  <a:pt x="2214" y="2932"/>
                </a:lnTo>
                <a:lnTo>
                  <a:pt x="2214" y="2930"/>
                </a:lnTo>
                <a:lnTo>
                  <a:pt x="2212" y="2932"/>
                </a:lnTo>
                <a:lnTo>
                  <a:pt x="2212" y="2933"/>
                </a:lnTo>
                <a:lnTo>
                  <a:pt x="2214" y="2933"/>
                </a:lnTo>
                <a:lnTo>
                  <a:pt x="2214" y="2932"/>
                </a:lnTo>
                <a:lnTo>
                  <a:pt x="2215" y="2932"/>
                </a:lnTo>
                <a:lnTo>
                  <a:pt x="2215" y="2933"/>
                </a:lnTo>
                <a:lnTo>
                  <a:pt x="2217" y="2933"/>
                </a:lnTo>
                <a:lnTo>
                  <a:pt x="2215" y="2933"/>
                </a:lnTo>
                <a:lnTo>
                  <a:pt x="2215" y="2935"/>
                </a:lnTo>
                <a:lnTo>
                  <a:pt x="2217" y="2935"/>
                </a:lnTo>
                <a:lnTo>
                  <a:pt x="2215" y="2935"/>
                </a:lnTo>
                <a:lnTo>
                  <a:pt x="2214" y="2935"/>
                </a:lnTo>
                <a:lnTo>
                  <a:pt x="2214" y="2937"/>
                </a:lnTo>
                <a:lnTo>
                  <a:pt x="2212" y="2937"/>
                </a:lnTo>
                <a:lnTo>
                  <a:pt x="2212" y="2935"/>
                </a:lnTo>
                <a:lnTo>
                  <a:pt x="2210" y="2935"/>
                </a:lnTo>
                <a:lnTo>
                  <a:pt x="2209" y="2935"/>
                </a:lnTo>
                <a:lnTo>
                  <a:pt x="2209" y="2933"/>
                </a:lnTo>
                <a:lnTo>
                  <a:pt x="2207" y="2933"/>
                </a:lnTo>
                <a:lnTo>
                  <a:pt x="2207" y="2935"/>
                </a:lnTo>
                <a:lnTo>
                  <a:pt x="2205" y="2935"/>
                </a:lnTo>
                <a:lnTo>
                  <a:pt x="2204" y="2935"/>
                </a:lnTo>
                <a:lnTo>
                  <a:pt x="2204" y="2933"/>
                </a:lnTo>
                <a:lnTo>
                  <a:pt x="2202" y="2933"/>
                </a:lnTo>
                <a:lnTo>
                  <a:pt x="2202" y="2935"/>
                </a:lnTo>
                <a:lnTo>
                  <a:pt x="2200" y="2935"/>
                </a:lnTo>
                <a:lnTo>
                  <a:pt x="2199" y="2933"/>
                </a:lnTo>
                <a:lnTo>
                  <a:pt x="2199" y="2935"/>
                </a:lnTo>
                <a:lnTo>
                  <a:pt x="2197" y="2935"/>
                </a:lnTo>
                <a:lnTo>
                  <a:pt x="2197" y="2933"/>
                </a:lnTo>
                <a:lnTo>
                  <a:pt x="2195" y="2933"/>
                </a:lnTo>
                <a:lnTo>
                  <a:pt x="2194" y="2933"/>
                </a:lnTo>
                <a:lnTo>
                  <a:pt x="2192" y="2933"/>
                </a:lnTo>
                <a:lnTo>
                  <a:pt x="2192" y="2932"/>
                </a:lnTo>
                <a:lnTo>
                  <a:pt x="2192" y="2930"/>
                </a:lnTo>
                <a:lnTo>
                  <a:pt x="2190" y="2930"/>
                </a:lnTo>
                <a:lnTo>
                  <a:pt x="2189" y="2930"/>
                </a:lnTo>
                <a:lnTo>
                  <a:pt x="2189" y="2932"/>
                </a:lnTo>
                <a:lnTo>
                  <a:pt x="2189" y="2930"/>
                </a:lnTo>
                <a:lnTo>
                  <a:pt x="2190" y="2930"/>
                </a:lnTo>
                <a:lnTo>
                  <a:pt x="2190" y="2932"/>
                </a:lnTo>
                <a:lnTo>
                  <a:pt x="2189" y="2932"/>
                </a:lnTo>
                <a:lnTo>
                  <a:pt x="2187" y="2932"/>
                </a:lnTo>
                <a:lnTo>
                  <a:pt x="2185" y="2932"/>
                </a:lnTo>
                <a:lnTo>
                  <a:pt x="2184" y="2930"/>
                </a:lnTo>
                <a:lnTo>
                  <a:pt x="2182" y="2930"/>
                </a:lnTo>
                <a:lnTo>
                  <a:pt x="2182" y="2928"/>
                </a:lnTo>
                <a:lnTo>
                  <a:pt x="2182" y="2930"/>
                </a:lnTo>
                <a:lnTo>
                  <a:pt x="2182" y="2928"/>
                </a:lnTo>
                <a:lnTo>
                  <a:pt x="2180" y="2928"/>
                </a:lnTo>
                <a:lnTo>
                  <a:pt x="2179" y="2928"/>
                </a:lnTo>
                <a:lnTo>
                  <a:pt x="2179" y="2930"/>
                </a:lnTo>
                <a:lnTo>
                  <a:pt x="2177" y="2930"/>
                </a:lnTo>
                <a:lnTo>
                  <a:pt x="2177" y="2928"/>
                </a:lnTo>
                <a:lnTo>
                  <a:pt x="2177" y="2930"/>
                </a:lnTo>
                <a:lnTo>
                  <a:pt x="2175" y="2930"/>
                </a:lnTo>
                <a:lnTo>
                  <a:pt x="2175" y="2928"/>
                </a:lnTo>
                <a:lnTo>
                  <a:pt x="2177" y="2928"/>
                </a:lnTo>
                <a:lnTo>
                  <a:pt x="2175" y="2928"/>
                </a:lnTo>
                <a:lnTo>
                  <a:pt x="2174" y="2928"/>
                </a:lnTo>
                <a:lnTo>
                  <a:pt x="2174" y="2927"/>
                </a:lnTo>
                <a:lnTo>
                  <a:pt x="2172" y="2927"/>
                </a:lnTo>
                <a:lnTo>
                  <a:pt x="2172" y="2925"/>
                </a:lnTo>
                <a:lnTo>
                  <a:pt x="2170" y="2925"/>
                </a:lnTo>
                <a:lnTo>
                  <a:pt x="2172" y="2925"/>
                </a:lnTo>
                <a:lnTo>
                  <a:pt x="2170" y="2925"/>
                </a:lnTo>
                <a:lnTo>
                  <a:pt x="2172" y="2923"/>
                </a:lnTo>
                <a:lnTo>
                  <a:pt x="2172" y="2922"/>
                </a:lnTo>
                <a:lnTo>
                  <a:pt x="2174" y="2922"/>
                </a:lnTo>
                <a:lnTo>
                  <a:pt x="2174" y="2920"/>
                </a:lnTo>
                <a:lnTo>
                  <a:pt x="2174" y="2922"/>
                </a:lnTo>
                <a:lnTo>
                  <a:pt x="2172" y="2922"/>
                </a:lnTo>
                <a:lnTo>
                  <a:pt x="2172" y="2920"/>
                </a:lnTo>
                <a:lnTo>
                  <a:pt x="2174" y="2920"/>
                </a:lnTo>
                <a:lnTo>
                  <a:pt x="2175" y="2920"/>
                </a:lnTo>
                <a:lnTo>
                  <a:pt x="2177" y="2920"/>
                </a:lnTo>
                <a:lnTo>
                  <a:pt x="2179" y="2922"/>
                </a:lnTo>
                <a:lnTo>
                  <a:pt x="2180" y="2922"/>
                </a:lnTo>
                <a:lnTo>
                  <a:pt x="2180" y="2920"/>
                </a:lnTo>
                <a:lnTo>
                  <a:pt x="2182" y="2920"/>
                </a:lnTo>
                <a:lnTo>
                  <a:pt x="2184" y="2920"/>
                </a:lnTo>
                <a:lnTo>
                  <a:pt x="2184" y="2918"/>
                </a:lnTo>
                <a:lnTo>
                  <a:pt x="2185" y="2918"/>
                </a:lnTo>
                <a:lnTo>
                  <a:pt x="2187" y="2918"/>
                </a:lnTo>
                <a:lnTo>
                  <a:pt x="2189" y="2918"/>
                </a:lnTo>
                <a:lnTo>
                  <a:pt x="2189" y="2917"/>
                </a:lnTo>
                <a:lnTo>
                  <a:pt x="2189" y="2915"/>
                </a:lnTo>
                <a:lnTo>
                  <a:pt x="2190" y="2915"/>
                </a:lnTo>
                <a:lnTo>
                  <a:pt x="2189" y="2915"/>
                </a:lnTo>
                <a:lnTo>
                  <a:pt x="2189" y="2913"/>
                </a:lnTo>
                <a:lnTo>
                  <a:pt x="2189" y="2912"/>
                </a:lnTo>
                <a:lnTo>
                  <a:pt x="2190" y="2912"/>
                </a:lnTo>
                <a:lnTo>
                  <a:pt x="2189" y="2912"/>
                </a:lnTo>
                <a:lnTo>
                  <a:pt x="2189" y="2910"/>
                </a:lnTo>
                <a:lnTo>
                  <a:pt x="2187" y="2910"/>
                </a:lnTo>
                <a:lnTo>
                  <a:pt x="2187" y="2908"/>
                </a:lnTo>
                <a:lnTo>
                  <a:pt x="2185" y="2908"/>
                </a:lnTo>
                <a:lnTo>
                  <a:pt x="2185" y="2907"/>
                </a:lnTo>
                <a:lnTo>
                  <a:pt x="2187" y="2907"/>
                </a:lnTo>
                <a:lnTo>
                  <a:pt x="2187" y="2905"/>
                </a:lnTo>
                <a:lnTo>
                  <a:pt x="2185" y="2905"/>
                </a:lnTo>
                <a:lnTo>
                  <a:pt x="2185" y="2903"/>
                </a:lnTo>
                <a:lnTo>
                  <a:pt x="2184" y="2903"/>
                </a:lnTo>
                <a:lnTo>
                  <a:pt x="2182" y="2903"/>
                </a:lnTo>
                <a:lnTo>
                  <a:pt x="2182" y="2905"/>
                </a:lnTo>
                <a:lnTo>
                  <a:pt x="2184" y="2905"/>
                </a:lnTo>
                <a:lnTo>
                  <a:pt x="2184" y="2907"/>
                </a:lnTo>
                <a:lnTo>
                  <a:pt x="2185" y="2907"/>
                </a:lnTo>
                <a:lnTo>
                  <a:pt x="2184" y="2907"/>
                </a:lnTo>
                <a:lnTo>
                  <a:pt x="2185" y="2907"/>
                </a:lnTo>
                <a:lnTo>
                  <a:pt x="2185" y="2908"/>
                </a:lnTo>
                <a:lnTo>
                  <a:pt x="2185" y="2910"/>
                </a:lnTo>
                <a:lnTo>
                  <a:pt x="2187" y="2910"/>
                </a:lnTo>
                <a:lnTo>
                  <a:pt x="2187" y="2912"/>
                </a:lnTo>
                <a:lnTo>
                  <a:pt x="2189" y="2912"/>
                </a:lnTo>
                <a:lnTo>
                  <a:pt x="2189" y="2913"/>
                </a:lnTo>
                <a:lnTo>
                  <a:pt x="2189" y="2915"/>
                </a:lnTo>
                <a:lnTo>
                  <a:pt x="2189" y="2917"/>
                </a:lnTo>
                <a:lnTo>
                  <a:pt x="2187" y="2917"/>
                </a:lnTo>
                <a:lnTo>
                  <a:pt x="2187" y="2918"/>
                </a:lnTo>
                <a:lnTo>
                  <a:pt x="2185" y="2918"/>
                </a:lnTo>
                <a:lnTo>
                  <a:pt x="2184" y="2918"/>
                </a:lnTo>
                <a:lnTo>
                  <a:pt x="2184" y="2917"/>
                </a:lnTo>
                <a:lnTo>
                  <a:pt x="2182" y="2917"/>
                </a:lnTo>
                <a:lnTo>
                  <a:pt x="2182" y="2918"/>
                </a:lnTo>
                <a:lnTo>
                  <a:pt x="2180" y="2918"/>
                </a:lnTo>
                <a:lnTo>
                  <a:pt x="2180" y="2920"/>
                </a:lnTo>
                <a:lnTo>
                  <a:pt x="2179" y="2920"/>
                </a:lnTo>
                <a:lnTo>
                  <a:pt x="2177" y="2920"/>
                </a:lnTo>
                <a:lnTo>
                  <a:pt x="2177" y="2918"/>
                </a:lnTo>
                <a:lnTo>
                  <a:pt x="2177" y="2920"/>
                </a:lnTo>
                <a:lnTo>
                  <a:pt x="2175" y="2918"/>
                </a:lnTo>
                <a:lnTo>
                  <a:pt x="2174" y="2918"/>
                </a:lnTo>
                <a:lnTo>
                  <a:pt x="2174" y="2920"/>
                </a:lnTo>
                <a:lnTo>
                  <a:pt x="2172" y="2920"/>
                </a:lnTo>
                <a:lnTo>
                  <a:pt x="2170" y="2920"/>
                </a:lnTo>
                <a:lnTo>
                  <a:pt x="2172" y="2920"/>
                </a:lnTo>
                <a:lnTo>
                  <a:pt x="2172" y="2922"/>
                </a:lnTo>
                <a:lnTo>
                  <a:pt x="2172" y="2923"/>
                </a:lnTo>
                <a:lnTo>
                  <a:pt x="2170" y="2923"/>
                </a:lnTo>
                <a:lnTo>
                  <a:pt x="2170" y="2925"/>
                </a:lnTo>
                <a:lnTo>
                  <a:pt x="2169" y="2925"/>
                </a:lnTo>
                <a:lnTo>
                  <a:pt x="2167" y="2925"/>
                </a:lnTo>
                <a:lnTo>
                  <a:pt x="2165" y="2925"/>
                </a:lnTo>
                <a:lnTo>
                  <a:pt x="2165" y="2927"/>
                </a:lnTo>
                <a:lnTo>
                  <a:pt x="2164" y="2927"/>
                </a:lnTo>
                <a:lnTo>
                  <a:pt x="2162" y="2925"/>
                </a:lnTo>
                <a:lnTo>
                  <a:pt x="2162" y="2927"/>
                </a:lnTo>
                <a:lnTo>
                  <a:pt x="2162" y="2928"/>
                </a:lnTo>
                <a:lnTo>
                  <a:pt x="2160" y="2928"/>
                </a:lnTo>
                <a:lnTo>
                  <a:pt x="2162" y="2928"/>
                </a:lnTo>
                <a:lnTo>
                  <a:pt x="2164" y="2928"/>
                </a:lnTo>
                <a:lnTo>
                  <a:pt x="2164" y="2927"/>
                </a:lnTo>
                <a:lnTo>
                  <a:pt x="2165" y="2927"/>
                </a:lnTo>
                <a:lnTo>
                  <a:pt x="2167" y="2928"/>
                </a:lnTo>
                <a:lnTo>
                  <a:pt x="2169" y="2928"/>
                </a:lnTo>
                <a:lnTo>
                  <a:pt x="2170" y="2928"/>
                </a:lnTo>
                <a:lnTo>
                  <a:pt x="2170" y="2930"/>
                </a:lnTo>
                <a:lnTo>
                  <a:pt x="2169" y="2930"/>
                </a:lnTo>
                <a:lnTo>
                  <a:pt x="2170" y="2932"/>
                </a:lnTo>
                <a:lnTo>
                  <a:pt x="2172" y="2932"/>
                </a:lnTo>
                <a:lnTo>
                  <a:pt x="2174" y="2932"/>
                </a:lnTo>
                <a:lnTo>
                  <a:pt x="2175" y="2932"/>
                </a:lnTo>
                <a:lnTo>
                  <a:pt x="2175" y="2933"/>
                </a:lnTo>
                <a:lnTo>
                  <a:pt x="2177" y="2933"/>
                </a:lnTo>
                <a:lnTo>
                  <a:pt x="2179" y="2933"/>
                </a:lnTo>
                <a:lnTo>
                  <a:pt x="2180" y="2933"/>
                </a:lnTo>
                <a:lnTo>
                  <a:pt x="2180" y="2935"/>
                </a:lnTo>
                <a:lnTo>
                  <a:pt x="2182" y="2935"/>
                </a:lnTo>
                <a:lnTo>
                  <a:pt x="2184" y="2935"/>
                </a:lnTo>
                <a:lnTo>
                  <a:pt x="2184" y="2937"/>
                </a:lnTo>
                <a:lnTo>
                  <a:pt x="2185" y="2937"/>
                </a:lnTo>
                <a:lnTo>
                  <a:pt x="2187" y="2937"/>
                </a:lnTo>
                <a:lnTo>
                  <a:pt x="2187" y="2938"/>
                </a:lnTo>
                <a:lnTo>
                  <a:pt x="2189" y="2938"/>
                </a:lnTo>
                <a:lnTo>
                  <a:pt x="2189" y="2937"/>
                </a:lnTo>
                <a:lnTo>
                  <a:pt x="2190" y="2937"/>
                </a:lnTo>
                <a:lnTo>
                  <a:pt x="2190" y="2938"/>
                </a:lnTo>
                <a:lnTo>
                  <a:pt x="2192" y="2938"/>
                </a:lnTo>
                <a:lnTo>
                  <a:pt x="2194" y="2938"/>
                </a:lnTo>
                <a:lnTo>
                  <a:pt x="2194" y="2937"/>
                </a:lnTo>
                <a:lnTo>
                  <a:pt x="2195" y="2937"/>
                </a:lnTo>
                <a:lnTo>
                  <a:pt x="2195" y="2938"/>
                </a:lnTo>
                <a:lnTo>
                  <a:pt x="2197" y="2938"/>
                </a:lnTo>
                <a:lnTo>
                  <a:pt x="2197" y="2937"/>
                </a:lnTo>
                <a:lnTo>
                  <a:pt x="2199" y="2937"/>
                </a:lnTo>
                <a:lnTo>
                  <a:pt x="2199" y="2938"/>
                </a:lnTo>
                <a:lnTo>
                  <a:pt x="2200" y="2938"/>
                </a:lnTo>
                <a:lnTo>
                  <a:pt x="2202" y="2938"/>
                </a:lnTo>
                <a:lnTo>
                  <a:pt x="2200" y="2938"/>
                </a:lnTo>
                <a:lnTo>
                  <a:pt x="2202" y="2938"/>
                </a:lnTo>
                <a:lnTo>
                  <a:pt x="2202" y="2937"/>
                </a:lnTo>
                <a:lnTo>
                  <a:pt x="2204" y="2937"/>
                </a:lnTo>
                <a:lnTo>
                  <a:pt x="2204" y="2935"/>
                </a:lnTo>
                <a:lnTo>
                  <a:pt x="2205" y="2935"/>
                </a:lnTo>
                <a:lnTo>
                  <a:pt x="2207" y="2937"/>
                </a:lnTo>
                <a:lnTo>
                  <a:pt x="2207" y="2935"/>
                </a:lnTo>
                <a:lnTo>
                  <a:pt x="2209" y="2935"/>
                </a:lnTo>
                <a:lnTo>
                  <a:pt x="2210" y="2935"/>
                </a:lnTo>
                <a:lnTo>
                  <a:pt x="2210" y="2937"/>
                </a:lnTo>
                <a:lnTo>
                  <a:pt x="2212" y="2937"/>
                </a:lnTo>
                <a:lnTo>
                  <a:pt x="2214" y="2937"/>
                </a:lnTo>
                <a:lnTo>
                  <a:pt x="2214" y="2938"/>
                </a:lnTo>
                <a:lnTo>
                  <a:pt x="2215" y="2938"/>
                </a:lnTo>
                <a:lnTo>
                  <a:pt x="2215" y="2940"/>
                </a:lnTo>
                <a:lnTo>
                  <a:pt x="2214" y="2940"/>
                </a:lnTo>
                <a:lnTo>
                  <a:pt x="2214" y="2942"/>
                </a:lnTo>
                <a:lnTo>
                  <a:pt x="2212" y="2942"/>
                </a:lnTo>
                <a:lnTo>
                  <a:pt x="2212" y="2943"/>
                </a:lnTo>
                <a:lnTo>
                  <a:pt x="2210" y="2943"/>
                </a:lnTo>
                <a:lnTo>
                  <a:pt x="2209" y="2943"/>
                </a:lnTo>
                <a:lnTo>
                  <a:pt x="2209" y="2945"/>
                </a:lnTo>
                <a:lnTo>
                  <a:pt x="2210" y="2945"/>
                </a:lnTo>
                <a:lnTo>
                  <a:pt x="2209" y="2945"/>
                </a:lnTo>
                <a:lnTo>
                  <a:pt x="2209" y="2947"/>
                </a:lnTo>
                <a:lnTo>
                  <a:pt x="2207" y="2947"/>
                </a:lnTo>
                <a:lnTo>
                  <a:pt x="2207" y="2948"/>
                </a:lnTo>
                <a:lnTo>
                  <a:pt x="2205" y="2948"/>
                </a:lnTo>
                <a:lnTo>
                  <a:pt x="2204" y="2948"/>
                </a:lnTo>
                <a:lnTo>
                  <a:pt x="2204" y="2950"/>
                </a:lnTo>
                <a:lnTo>
                  <a:pt x="2202" y="2950"/>
                </a:lnTo>
                <a:lnTo>
                  <a:pt x="2200" y="2950"/>
                </a:lnTo>
                <a:lnTo>
                  <a:pt x="2200" y="2952"/>
                </a:lnTo>
                <a:lnTo>
                  <a:pt x="2199" y="2952"/>
                </a:lnTo>
                <a:lnTo>
                  <a:pt x="2199" y="2953"/>
                </a:lnTo>
                <a:lnTo>
                  <a:pt x="2197" y="2953"/>
                </a:lnTo>
                <a:lnTo>
                  <a:pt x="2195" y="2953"/>
                </a:lnTo>
                <a:lnTo>
                  <a:pt x="2194" y="2953"/>
                </a:lnTo>
                <a:lnTo>
                  <a:pt x="2195" y="2953"/>
                </a:lnTo>
                <a:lnTo>
                  <a:pt x="2194" y="2953"/>
                </a:lnTo>
                <a:lnTo>
                  <a:pt x="2195" y="2955"/>
                </a:lnTo>
                <a:lnTo>
                  <a:pt x="2194" y="2957"/>
                </a:lnTo>
                <a:lnTo>
                  <a:pt x="2194" y="2958"/>
                </a:lnTo>
                <a:lnTo>
                  <a:pt x="2192" y="2958"/>
                </a:lnTo>
                <a:lnTo>
                  <a:pt x="2190" y="2958"/>
                </a:lnTo>
                <a:lnTo>
                  <a:pt x="2189" y="2958"/>
                </a:lnTo>
                <a:lnTo>
                  <a:pt x="2189" y="2957"/>
                </a:lnTo>
                <a:lnTo>
                  <a:pt x="2187" y="2957"/>
                </a:lnTo>
                <a:lnTo>
                  <a:pt x="2187" y="2955"/>
                </a:lnTo>
                <a:lnTo>
                  <a:pt x="2185" y="2955"/>
                </a:lnTo>
                <a:lnTo>
                  <a:pt x="2185" y="2957"/>
                </a:lnTo>
                <a:lnTo>
                  <a:pt x="2187" y="2957"/>
                </a:lnTo>
                <a:lnTo>
                  <a:pt x="2187" y="2958"/>
                </a:lnTo>
                <a:lnTo>
                  <a:pt x="2185" y="2958"/>
                </a:lnTo>
                <a:lnTo>
                  <a:pt x="2185" y="2957"/>
                </a:lnTo>
                <a:lnTo>
                  <a:pt x="2184" y="2957"/>
                </a:lnTo>
                <a:lnTo>
                  <a:pt x="2184" y="2955"/>
                </a:lnTo>
                <a:lnTo>
                  <a:pt x="2184" y="2953"/>
                </a:lnTo>
                <a:lnTo>
                  <a:pt x="2182" y="2953"/>
                </a:lnTo>
                <a:lnTo>
                  <a:pt x="2182" y="2952"/>
                </a:lnTo>
                <a:lnTo>
                  <a:pt x="2180" y="2952"/>
                </a:lnTo>
                <a:lnTo>
                  <a:pt x="2180" y="2950"/>
                </a:lnTo>
                <a:lnTo>
                  <a:pt x="2179" y="2950"/>
                </a:lnTo>
                <a:lnTo>
                  <a:pt x="2177" y="2948"/>
                </a:lnTo>
                <a:lnTo>
                  <a:pt x="2175" y="2948"/>
                </a:lnTo>
                <a:lnTo>
                  <a:pt x="2174" y="2948"/>
                </a:lnTo>
                <a:lnTo>
                  <a:pt x="2174" y="2947"/>
                </a:lnTo>
                <a:lnTo>
                  <a:pt x="2172" y="2947"/>
                </a:lnTo>
                <a:lnTo>
                  <a:pt x="2170" y="2947"/>
                </a:lnTo>
                <a:lnTo>
                  <a:pt x="2170" y="2945"/>
                </a:lnTo>
                <a:lnTo>
                  <a:pt x="2169" y="2945"/>
                </a:lnTo>
                <a:lnTo>
                  <a:pt x="2169" y="2943"/>
                </a:lnTo>
                <a:lnTo>
                  <a:pt x="2167" y="2943"/>
                </a:lnTo>
                <a:lnTo>
                  <a:pt x="2167" y="2942"/>
                </a:lnTo>
                <a:lnTo>
                  <a:pt x="2165" y="2942"/>
                </a:lnTo>
                <a:lnTo>
                  <a:pt x="2164" y="2942"/>
                </a:lnTo>
                <a:lnTo>
                  <a:pt x="2162" y="2942"/>
                </a:lnTo>
                <a:lnTo>
                  <a:pt x="2160" y="2942"/>
                </a:lnTo>
                <a:lnTo>
                  <a:pt x="2160" y="2940"/>
                </a:lnTo>
                <a:lnTo>
                  <a:pt x="2159" y="2940"/>
                </a:lnTo>
                <a:lnTo>
                  <a:pt x="2159" y="2938"/>
                </a:lnTo>
                <a:lnTo>
                  <a:pt x="2159" y="2940"/>
                </a:lnTo>
                <a:lnTo>
                  <a:pt x="2157" y="2940"/>
                </a:lnTo>
                <a:lnTo>
                  <a:pt x="2157" y="2938"/>
                </a:lnTo>
                <a:lnTo>
                  <a:pt x="2155" y="2938"/>
                </a:lnTo>
                <a:lnTo>
                  <a:pt x="2155" y="2937"/>
                </a:lnTo>
                <a:lnTo>
                  <a:pt x="2154" y="2937"/>
                </a:lnTo>
                <a:lnTo>
                  <a:pt x="2152" y="2935"/>
                </a:lnTo>
                <a:lnTo>
                  <a:pt x="2154" y="2935"/>
                </a:lnTo>
                <a:lnTo>
                  <a:pt x="2154" y="2933"/>
                </a:lnTo>
                <a:lnTo>
                  <a:pt x="2152" y="2933"/>
                </a:lnTo>
                <a:lnTo>
                  <a:pt x="2152" y="2935"/>
                </a:lnTo>
                <a:lnTo>
                  <a:pt x="2150" y="2935"/>
                </a:lnTo>
                <a:lnTo>
                  <a:pt x="2150" y="2933"/>
                </a:lnTo>
                <a:lnTo>
                  <a:pt x="2149" y="2933"/>
                </a:lnTo>
                <a:lnTo>
                  <a:pt x="2150" y="2933"/>
                </a:lnTo>
                <a:lnTo>
                  <a:pt x="2149" y="2933"/>
                </a:lnTo>
                <a:lnTo>
                  <a:pt x="2149" y="2932"/>
                </a:lnTo>
                <a:lnTo>
                  <a:pt x="2149" y="2933"/>
                </a:lnTo>
                <a:lnTo>
                  <a:pt x="2147" y="2933"/>
                </a:lnTo>
                <a:lnTo>
                  <a:pt x="2147" y="2932"/>
                </a:lnTo>
                <a:lnTo>
                  <a:pt x="2145" y="2932"/>
                </a:lnTo>
                <a:lnTo>
                  <a:pt x="2145" y="2930"/>
                </a:lnTo>
                <a:lnTo>
                  <a:pt x="2147" y="2930"/>
                </a:lnTo>
                <a:lnTo>
                  <a:pt x="2145" y="2930"/>
                </a:lnTo>
                <a:lnTo>
                  <a:pt x="2145" y="2932"/>
                </a:lnTo>
                <a:lnTo>
                  <a:pt x="2143" y="2932"/>
                </a:lnTo>
                <a:lnTo>
                  <a:pt x="2142" y="2932"/>
                </a:lnTo>
                <a:lnTo>
                  <a:pt x="2140" y="2932"/>
                </a:lnTo>
                <a:lnTo>
                  <a:pt x="2142" y="2932"/>
                </a:lnTo>
                <a:lnTo>
                  <a:pt x="2142" y="2933"/>
                </a:lnTo>
                <a:lnTo>
                  <a:pt x="2143" y="2933"/>
                </a:lnTo>
                <a:lnTo>
                  <a:pt x="2145" y="2933"/>
                </a:lnTo>
                <a:lnTo>
                  <a:pt x="2147" y="2933"/>
                </a:lnTo>
                <a:lnTo>
                  <a:pt x="2147" y="2935"/>
                </a:lnTo>
                <a:lnTo>
                  <a:pt x="2145" y="2935"/>
                </a:lnTo>
                <a:lnTo>
                  <a:pt x="2143" y="2935"/>
                </a:lnTo>
                <a:lnTo>
                  <a:pt x="2142" y="2935"/>
                </a:lnTo>
                <a:lnTo>
                  <a:pt x="2142" y="2933"/>
                </a:lnTo>
                <a:lnTo>
                  <a:pt x="2140" y="2933"/>
                </a:lnTo>
                <a:lnTo>
                  <a:pt x="2140" y="2932"/>
                </a:lnTo>
                <a:lnTo>
                  <a:pt x="2138" y="2932"/>
                </a:lnTo>
                <a:lnTo>
                  <a:pt x="2138" y="2933"/>
                </a:lnTo>
                <a:lnTo>
                  <a:pt x="2137" y="2933"/>
                </a:lnTo>
                <a:lnTo>
                  <a:pt x="2135" y="2933"/>
                </a:lnTo>
                <a:lnTo>
                  <a:pt x="2135" y="2932"/>
                </a:lnTo>
                <a:lnTo>
                  <a:pt x="2133" y="2932"/>
                </a:lnTo>
                <a:lnTo>
                  <a:pt x="2133" y="2930"/>
                </a:lnTo>
                <a:lnTo>
                  <a:pt x="2133" y="2928"/>
                </a:lnTo>
                <a:lnTo>
                  <a:pt x="2133" y="2927"/>
                </a:lnTo>
                <a:lnTo>
                  <a:pt x="2132" y="2927"/>
                </a:lnTo>
                <a:lnTo>
                  <a:pt x="2132" y="2928"/>
                </a:lnTo>
                <a:lnTo>
                  <a:pt x="2132" y="2927"/>
                </a:lnTo>
                <a:lnTo>
                  <a:pt x="2130" y="2927"/>
                </a:lnTo>
                <a:lnTo>
                  <a:pt x="2128" y="2927"/>
                </a:lnTo>
                <a:lnTo>
                  <a:pt x="2128" y="2928"/>
                </a:lnTo>
                <a:lnTo>
                  <a:pt x="2130" y="2928"/>
                </a:lnTo>
                <a:lnTo>
                  <a:pt x="2130" y="2930"/>
                </a:lnTo>
                <a:lnTo>
                  <a:pt x="2128" y="2930"/>
                </a:lnTo>
                <a:lnTo>
                  <a:pt x="2128" y="2928"/>
                </a:lnTo>
                <a:lnTo>
                  <a:pt x="2127" y="2928"/>
                </a:lnTo>
                <a:lnTo>
                  <a:pt x="2127" y="2927"/>
                </a:lnTo>
                <a:lnTo>
                  <a:pt x="2125" y="2927"/>
                </a:lnTo>
                <a:lnTo>
                  <a:pt x="2125" y="2928"/>
                </a:lnTo>
                <a:lnTo>
                  <a:pt x="2125" y="2927"/>
                </a:lnTo>
                <a:lnTo>
                  <a:pt x="2125" y="2928"/>
                </a:lnTo>
                <a:lnTo>
                  <a:pt x="2125" y="2927"/>
                </a:lnTo>
                <a:lnTo>
                  <a:pt x="2123" y="2927"/>
                </a:lnTo>
                <a:lnTo>
                  <a:pt x="2122" y="2927"/>
                </a:lnTo>
                <a:lnTo>
                  <a:pt x="2122" y="2925"/>
                </a:lnTo>
                <a:lnTo>
                  <a:pt x="2120" y="2925"/>
                </a:lnTo>
                <a:lnTo>
                  <a:pt x="2120" y="2923"/>
                </a:lnTo>
                <a:lnTo>
                  <a:pt x="2118" y="2923"/>
                </a:lnTo>
                <a:lnTo>
                  <a:pt x="2118" y="2922"/>
                </a:lnTo>
                <a:lnTo>
                  <a:pt x="2117" y="2922"/>
                </a:lnTo>
                <a:lnTo>
                  <a:pt x="2117" y="2920"/>
                </a:lnTo>
                <a:lnTo>
                  <a:pt x="2115" y="2920"/>
                </a:lnTo>
                <a:lnTo>
                  <a:pt x="2113" y="2920"/>
                </a:lnTo>
                <a:lnTo>
                  <a:pt x="2113" y="2918"/>
                </a:lnTo>
                <a:lnTo>
                  <a:pt x="2113" y="2917"/>
                </a:lnTo>
                <a:lnTo>
                  <a:pt x="2112" y="2917"/>
                </a:lnTo>
                <a:lnTo>
                  <a:pt x="2112" y="2918"/>
                </a:lnTo>
                <a:lnTo>
                  <a:pt x="2112" y="2917"/>
                </a:lnTo>
                <a:lnTo>
                  <a:pt x="2112" y="2915"/>
                </a:lnTo>
                <a:lnTo>
                  <a:pt x="2113" y="2915"/>
                </a:lnTo>
                <a:lnTo>
                  <a:pt x="2113" y="2917"/>
                </a:lnTo>
                <a:lnTo>
                  <a:pt x="2115" y="2917"/>
                </a:lnTo>
                <a:lnTo>
                  <a:pt x="2117" y="2917"/>
                </a:lnTo>
                <a:lnTo>
                  <a:pt x="2118" y="2917"/>
                </a:lnTo>
                <a:lnTo>
                  <a:pt x="2117" y="2917"/>
                </a:lnTo>
                <a:lnTo>
                  <a:pt x="2118" y="2917"/>
                </a:lnTo>
                <a:lnTo>
                  <a:pt x="2118" y="2915"/>
                </a:lnTo>
                <a:lnTo>
                  <a:pt x="2117" y="2915"/>
                </a:lnTo>
                <a:lnTo>
                  <a:pt x="2118" y="2915"/>
                </a:lnTo>
                <a:lnTo>
                  <a:pt x="2120" y="2915"/>
                </a:lnTo>
                <a:lnTo>
                  <a:pt x="2118" y="2915"/>
                </a:lnTo>
                <a:lnTo>
                  <a:pt x="2117" y="2915"/>
                </a:lnTo>
                <a:lnTo>
                  <a:pt x="2117" y="2913"/>
                </a:lnTo>
                <a:lnTo>
                  <a:pt x="2115" y="2913"/>
                </a:lnTo>
                <a:lnTo>
                  <a:pt x="2113" y="2913"/>
                </a:lnTo>
                <a:lnTo>
                  <a:pt x="2113" y="2912"/>
                </a:lnTo>
                <a:lnTo>
                  <a:pt x="2112" y="2912"/>
                </a:lnTo>
                <a:lnTo>
                  <a:pt x="2113" y="2913"/>
                </a:lnTo>
                <a:lnTo>
                  <a:pt x="2112" y="2913"/>
                </a:lnTo>
                <a:lnTo>
                  <a:pt x="2112" y="2912"/>
                </a:lnTo>
                <a:lnTo>
                  <a:pt x="2112" y="2913"/>
                </a:lnTo>
                <a:lnTo>
                  <a:pt x="2110" y="2913"/>
                </a:lnTo>
                <a:lnTo>
                  <a:pt x="2110" y="2912"/>
                </a:lnTo>
                <a:lnTo>
                  <a:pt x="2108" y="2912"/>
                </a:lnTo>
                <a:lnTo>
                  <a:pt x="2107" y="2912"/>
                </a:lnTo>
                <a:lnTo>
                  <a:pt x="2107" y="2910"/>
                </a:lnTo>
                <a:lnTo>
                  <a:pt x="2105" y="2910"/>
                </a:lnTo>
                <a:lnTo>
                  <a:pt x="2103" y="2910"/>
                </a:lnTo>
                <a:lnTo>
                  <a:pt x="2103" y="2908"/>
                </a:lnTo>
                <a:lnTo>
                  <a:pt x="2103" y="2910"/>
                </a:lnTo>
                <a:lnTo>
                  <a:pt x="2105" y="2910"/>
                </a:lnTo>
                <a:lnTo>
                  <a:pt x="2103" y="2910"/>
                </a:lnTo>
                <a:lnTo>
                  <a:pt x="2103" y="2908"/>
                </a:lnTo>
                <a:lnTo>
                  <a:pt x="2102" y="2908"/>
                </a:lnTo>
                <a:lnTo>
                  <a:pt x="2102" y="2907"/>
                </a:lnTo>
                <a:lnTo>
                  <a:pt x="2102" y="2905"/>
                </a:lnTo>
                <a:lnTo>
                  <a:pt x="2102" y="2903"/>
                </a:lnTo>
                <a:lnTo>
                  <a:pt x="2100" y="2903"/>
                </a:lnTo>
                <a:lnTo>
                  <a:pt x="2100" y="2902"/>
                </a:lnTo>
                <a:lnTo>
                  <a:pt x="2100" y="2900"/>
                </a:lnTo>
                <a:lnTo>
                  <a:pt x="2100" y="2898"/>
                </a:lnTo>
                <a:lnTo>
                  <a:pt x="2102" y="2898"/>
                </a:lnTo>
                <a:lnTo>
                  <a:pt x="2102" y="2896"/>
                </a:lnTo>
                <a:lnTo>
                  <a:pt x="2102" y="2895"/>
                </a:lnTo>
                <a:lnTo>
                  <a:pt x="2102" y="2893"/>
                </a:lnTo>
                <a:lnTo>
                  <a:pt x="2102" y="2891"/>
                </a:lnTo>
                <a:lnTo>
                  <a:pt x="2103" y="2891"/>
                </a:lnTo>
                <a:lnTo>
                  <a:pt x="2103" y="2890"/>
                </a:lnTo>
                <a:lnTo>
                  <a:pt x="2103" y="2888"/>
                </a:lnTo>
                <a:lnTo>
                  <a:pt x="2105" y="2888"/>
                </a:lnTo>
                <a:lnTo>
                  <a:pt x="2103" y="2888"/>
                </a:lnTo>
                <a:lnTo>
                  <a:pt x="2105" y="2888"/>
                </a:lnTo>
                <a:lnTo>
                  <a:pt x="2103" y="2888"/>
                </a:lnTo>
                <a:lnTo>
                  <a:pt x="2103" y="2890"/>
                </a:lnTo>
                <a:lnTo>
                  <a:pt x="2102" y="2890"/>
                </a:lnTo>
                <a:lnTo>
                  <a:pt x="2102" y="2891"/>
                </a:lnTo>
                <a:lnTo>
                  <a:pt x="2102" y="2893"/>
                </a:lnTo>
                <a:lnTo>
                  <a:pt x="2100" y="2893"/>
                </a:lnTo>
                <a:lnTo>
                  <a:pt x="2100" y="2891"/>
                </a:lnTo>
                <a:lnTo>
                  <a:pt x="2102" y="2891"/>
                </a:lnTo>
                <a:lnTo>
                  <a:pt x="2102" y="2890"/>
                </a:lnTo>
                <a:lnTo>
                  <a:pt x="2102" y="2888"/>
                </a:lnTo>
                <a:lnTo>
                  <a:pt x="2102" y="2886"/>
                </a:lnTo>
                <a:lnTo>
                  <a:pt x="2102" y="2885"/>
                </a:lnTo>
                <a:lnTo>
                  <a:pt x="2102" y="2883"/>
                </a:lnTo>
                <a:lnTo>
                  <a:pt x="2102" y="2881"/>
                </a:lnTo>
                <a:lnTo>
                  <a:pt x="2103" y="2881"/>
                </a:lnTo>
                <a:lnTo>
                  <a:pt x="2103" y="2880"/>
                </a:lnTo>
                <a:lnTo>
                  <a:pt x="2103" y="2881"/>
                </a:lnTo>
                <a:lnTo>
                  <a:pt x="2103" y="2880"/>
                </a:lnTo>
                <a:lnTo>
                  <a:pt x="2103" y="2878"/>
                </a:lnTo>
                <a:lnTo>
                  <a:pt x="2105" y="2878"/>
                </a:lnTo>
                <a:lnTo>
                  <a:pt x="2105" y="2876"/>
                </a:lnTo>
                <a:lnTo>
                  <a:pt x="2107" y="2876"/>
                </a:lnTo>
                <a:lnTo>
                  <a:pt x="2107" y="2878"/>
                </a:lnTo>
                <a:lnTo>
                  <a:pt x="2108" y="2880"/>
                </a:lnTo>
                <a:lnTo>
                  <a:pt x="2110" y="2880"/>
                </a:lnTo>
                <a:lnTo>
                  <a:pt x="2110" y="2881"/>
                </a:lnTo>
                <a:lnTo>
                  <a:pt x="2112" y="2881"/>
                </a:lnTo>
                <a:lnTo>
                  <a:pt x="2112" y="2883"/>
                </a:lnTo>
                <a:lnTo>
                  <a:pt x="2113" y="2883"/>
                </a:lnTo>
                <a:lnTo>
                  <a:pt x="2115" y="2883"/>
                </a:lnTo>
                <a:lnTo>
                  <a:pt x="2115" y="2885"/>
                </a:lnTo>
                <a:lnTo>
                  <a:pt x="2117" y="2885"/>
                </a:lnTo>
                <a:lnTo>
                  <a:pt x="2117" y="2886"/>
                </a:lnTo>
                <a:lnTo>
                  <a:pt x="2118" y="2886"/>
                </a:lnTo>
                <a:lnTo>
                  <a:pt x="2120" y="2886"/>
                </a:lnTo>
                <a:lnTo>
                  <a:pt x="2120" y="2888"/>
                </a:lnTo>
                <a:lnTo>
                  <a:pt x="2122" y="2888"/>
                </a:lnTo>
                <a:lnTo>
                  <a:pt x="2122" y="2890"/>
                </a:lnTo>
                <a:lnTo>
                  <a:pt x="2123" y="2890"/>
                </a:lnTo>
                <a:lnTo>
                  <a:pt x="2122" y="2890"/>
                </a:lnTo>
                <a:lnTo>
                  <a:pt x="2122" y="2891"/>
                </a:lnTo>
                <a:lnTo>
                  <a:pt x="2123" y="2891"/>
                </a:lnTo>
                <a:lnTo>
                  <a:pt x="2125" y="2891"/>
                </a:lnTo>
                <a:lnTo>
                  <a:pt x="2125" y="2893"/>
                </a:lnTo>
                <a:lnTo>
                  <a:pt x="2127" y="2893"/>
                </a:lnTo>
                <a:lnTo>
                  <a:pt x="2128" y="2893"/>
                </a:lnTo>
                <a:lnTo>
                  <a:pt x="2130" y="2893"/>
                </a:lnTo>
                <a:lnTo>
                  <a:pt x="2130" y="2895"/>
                </a:lnTo>
                <a:lnTo>
                  <a:pt x="2132" y="2895"/>
                </a:lnTo>
                <a:lnTo>
                  <a:pt x="2133" y="2895"/>
                </a:lnTo>
                <a:lnTo>
                  <a:pt x="2135" y="2895"/>
                </a:lnTo>
                <a:lnTo>
                  <a:pt x="2135" y="2896"/>
                </a:lnTo>
                <a:lnTo>
                  <a:pt x="2137" y="2896"/>
                </a:lnTo>
                <a:lnTo>
                  <a:pt x="2137" y="2895"/>
                </a:lnTo>
                <a:lnTo>
                  <a:pt x="2137" y="2896"/>
                </a:lnTo>
                <a:lnTo>
                  <a:pt x="2138" y="2896"/>
                </a:lnTo>
                <a:lnTo>
                  <a:pt x="2138" y="2898"/>
                </a:lnTo>
                <a:lnTo>
                  <a:pt x="2140" y="2898"/>
                </a:lnTo>
                <a:lnTo>
                  <a:pt x="2142" y="2900"/>
                </a:lnTo>
                <a:lnTo>
                  <a:pt x="2142" y="2902"/>
                </a:lnTo>
                <a:lnTo>
                  <a:pt x="2143" y="2902"/>
                </a:lnTo>
                <a:lnTo>
                  <a:pt x="2145" y="2902"/>
                </a:lnTo>
                <a:lnTo>
                  <a:pt x="2145" y="2903"/>
                </a:lnTo>
                <a:lnTo>
                  <a:pt x="2147" y="2903"/>
                </a:lnTo>
                <a:lnTo>
                  <a:pt x="2149" y="2905"/>
                </a:lnTo>
                <a:lnTo>
                  <a:pt x="2150" y="2905"/>
                </a:lnTo>
                <a:lnTo>
                  <a:pt x="2150" y="2907"/>
                </a:lnTo>
                <a:lnTo>
                  <a:pt x="2149" y="2907"/>
                </a:lnTo>
                <a:lnTo>
                  <a:pt x="2147" y="2907"/>
                </a:lnTo>
                <a:lnTo>
                  <a:pt x="2145" y="2907"/>
                </a:lnTo>
                <a:lnTo>
                  <a:pt x="2143" y="2907"/>
                </a:lnTo>
                <a:lnTo>
                  <a:pt x="2142" y="2907"/>
                </a:lnTo>
                <a:lnTo>
                  <a:pt x="2142" y="2908"/>
                </a:lnTo>
                <a:lnTo>
                  <a:pt x="2140" y="2908"/>
                </a:lnTo>
                <a:lnTo>
                  <a:pt x="2142" y="2908"/>
                </a:lnTo>
                <a:lnTo>
                  <a:pt x="2143" y="2908"/>
                </a:lnTo>
                <a:lnTo>
                  <a:pt x="2145" y="2908"/>
                </a:lnTo>
                <a:lnTo>
                  <a:pt x="2147" y="2908"/>
                </a:lnTo>
                <a:lnTo>
                  <a:pt x="2147" y="2907"/>
                </a:lnTo>
                <a:lnTo>
                  <a:pt x="2149" y="2907"/>
                </a:lnTo>
                <a:lnTo>
                  <a:pt x="2150" y="2907"/>
                </a:lnTo>
                <a:lnTo>
                  <a:pt x="2152" y="2907"/>
                </a:lnTo>
                <a:lnTo>
                  <a:pt x="2152" y="2908"/>
                </a:lnTo>
                <a:lnTo>
                  <a:pt x="2154" y="2908"/>
                </a:lnTo>
                <a:lnTo>
                  <a:pt x="2155" y="2910"/>
                </a:lnTo>
                <a:lnTo>
                  <a:pt x="2157" y="2910"/>
                </a:lnTo>
                <a:lnTo>
                  <a:pt x="2157" y="2912"/>
                </a:lnTo>
                <a:lnTo>
                  <a:pt x="2159" y="2912"/>
                </a:lnTo>
                <a:lnTo>
                  <a:pt x="2159" y="2913"/>
                </a:lnTo>
                <a:lnTo>
                  <a:pt x="2160" y="2913"/>
                </a:lnTo>
                <a:lnTo>
                  <a:pt x="2159" y="2913"/>
                </a:lnTo>
                <a:lnTo>
                  <a:pt x="2160" y="2913"/>
                </a:lnTo>
                <a:lnTo>
                  <a:pt x="2160" y="2915"/>
                </a:lnTo>
                <a:lnTo>
                  <a:pt x="2160" y="2913"/>
                </a:lnTo>
                <a:lnTo>
                  <a:pt x="2162" y="2913"/>
                </a:lnTo>
                <a:lnTo>
                  <a:pt x="2162" y="2915"/>
                </a:lnTo>
                <a:lnTo>
                  <a:pt x="2164" y="2915"/>
                </a:lnTo>
                <a:lnTo>
                  <a:pt x="2165" y="2915"/>
                </a:lnTo>
                <a:lnTo>
                  <a:pt x="2164" y="2915"/>
                </a:lnTo>
                <a:lnTo>
                  <a:pt x="2164" y="2913"/>
                </a:lnTo>
                <a:lnTo>
                  <a:pt x="2162" y="2913"/>
                </a:lnTo>
                <a:lnTo>
                  <a:pt x="2160" y="2913"/>
                </a:lnTo>
                <a:lnTo>
                  <a:pt x="2162" y="2913"/>
                </a:lnTo>
                <a:lnTo>
                  <a:pt x="2160" y="2913"/>
                </a:lnTo>
                <a:lnTo>
                  <a:pt x="2160" y="2912"/>
                </a:lnTo>
                <a:lnTo>
                  <a:pt x="2159" y="2912"/>
                </a:lnTo>
                <a:lnTo>
                  <a:pt x="2159" y="2910"/>
                </a:lnTo>
                <a:lnTo>
                  <a:pt x="2157" y="2910"/>
                </a:lnTo>
                <a:lnTo>
                  <a:pt x="2157" y="2908"/>
                </a:lnTo>
                <a:lnTo>
                  <a:pt x="2155" y="2908"/>
                </a:lnTo>
                <a:lnTo>
                  <a:pt x="2154" y="2908"/>
                </a:lnTo>
                <a:lnTo>
                  <a:pt x="2154" y="2907"/>
                </a:lnTo>
                <a:lnTo>
                  <a:pt x="2155" y="2907"/>
                </a:lnTo>
                <a:lnTo>
                  <a:pt x="2155" y="2905"/>
                </a:lnTo>
                <a:lnTo>
                  <a:pt x="2157" y="2905"/>
                </a:lnTo>
                <a:lnTo>
                  <a:pt x="2159" y="2905"/>
                </a:lnTo>
                <a:lnTo>
                  <a:pt x="2160" y="2905"/>
                </a:lnTo>
                <a:lnTo>
                  <a:pt x="2160" y="2903"/>
                </a:lnTo>
                <a:lnTo>
                  <a:pt x="2162" y="2903"/>
                </a:lnTo>
                <a:lnTo>
                  <a:pt x="2162" y="2902"/>
                </a:lnTo>
                <a:lnTo>
                  <a:pt x="2162" y="2900"/>
                </a:lnTo>
                <a:lnTo>
                  <a:pt x="2160" y="2900"/>
                </a:lnTo>
                <a:lnTo>
                  <a:pt x="2160" y="2898"/>
                </a:lnTo>
                <a:lnTo>
                  <a:pt x="2159" y="2900"/>
                </a:lnTo>
                <a:lnTo>
                  <a:pt x="2160" y="2900"/>
                </a:lnTo>
                <a:lnTo>
                  <a:pt x="2160" y="2902"/>
                </a:lnTo>
                <a:lnTo>
                  <a:pt x="2160" y="2903"/>
                </a:lnTo>
                <a:lnTo>
                  <a:pt x="2159" y="2903"/>
                </a:lnTo>
                <a:lnTo>
                  <a:pt x="2157" y="2903"/>
                </a:lnTo>
                <a:lnTo>
                  <a:pt x="2157" y="2905"/>
                </a:lnTo>
                <a:lnTo>
                  <a:pt x="2155" y="2905"/>
                </a:lnTo>
                <a:lnTo>
                  <a:pt x="2154" y="2905"/>
                </a:lnTo>
                <a:lnTo>
                  <a:pt x="2152" y="2905"/>
                </a:lnTo>
                <a:lnTo>
                  <a:pt x="2150" y="2905"/>
                </a:lnTo>
                <a:lnTo>
                  <a:pt x="2149" y="2905"/>
                </a:lnTo>
                <a:lnTo>
                  <a:pt x="2149" y="2903"/>
                </a:lnTo>
                <a:lnTo>
                  <a:pt x="2147" y="2903"/>
                </a:lnTo>
                <a:lnTo>
                  <a:pt x="2145" y="2903"/>
                </a:lnTo>
                <a:lnTo>
                  <a:pt x="2145" y="2902"/>
                </a:lnTo>
                <a:lnTo>
                  <a:pt x="2143" y="2902"/>
                </a:lnTo>
                <a:lnTo>
                  <a:pt x="2143" y="2900"/>
                </a:lnTo>
                <a:lnTo>
                  <a:pt x="2142" y="2900"/>
                </a:lnTo>
                <a:lnTo>
                  <a:pt x="2142" y="2898"/>
                </a:lnTo>
                <a:lnTo>
                  <a:pt x="2140" y="2898"/>
                </a:lnTo>
                <a:lnTo>
                  <a:pt x="2140" y="2896"/>
                </a:lnTo>
                <a:lnTo>
                  <a:pt x="2138" y="2896"/>
                </a:lnTo>
                <a:lnTo>
                  <a:pt x="2138" y="2895"/>
                </a:lnTo>
                <a:lnTo>
                  <a:pt x="2140" y="2895"/>
                </a:lnTo>
                <a:lnTo>
                  <a:pt x="2140" y="2896"/>
                </a:lnTo>
                <a:lnTo>
                  <a:pt x="2142" y="2896"/>
                </a:lnTo>
                <a:lnTo>
                  <a:pt x="2143" y="2896"/>
                </a:lnTo>
                <a:lnTo>
                  <a:pt x="2145" y="2896"/>
                </a:lnTo>
                <a:lnTo>
                  <a:pt x="2145" y="2895"/>
                </a:lnTo>
                <a:lnTo>
                  <a:pt x="2143" y="2895"/>
                </a:lnTo>
                <a:lnTo>
                  <a:pt x="2142" y="2895"/>
                </a:lnTo>
                <a:lnTo>
                  <a:pt x="2140" y="2895"/>
                </a:lnTo>
                <a:lnTo>
                  <a:pt x="2138" y="2895"/>
                </a:lnTo>
                <a:lnTo>
                  <a:pt x="2137" y="2895"/>
                </a:lnTo>
                <a:lnTo>
                  <a:pt x="2137" y="2893"/>
                </a:lnTo>
                <a:lnTo>
                  <a:pt x="2138" y="2893"/>
                </a:lnTo>
                <a:lnTo>
                  <a:pt x="2140" y="2893"/>
                </a:lnTo>
                <a:lnTo>
                  <a:pt x="2142" y="2893"/>
                </a:lnTo>
                <a:lnTo>
                  <a:pt x="2143" y="2893"/>
                </a:lnTo>
                <a:lnTo>
                  <a:pt x="2145" y="2893"/>
                </a:lnTo>
                <a:lnTo>
                  <a:pt x="2147" y="2893"/>
                </a:lnTo>
                <a:lnTo>
                  <a:pt x="2149" y="2893"/>
                </a:lnTo>
                <a:lnTo>
                  <a:pt x="2150" y="2893"/>
                </a:lnTo>
                <a:lnTo>
                  <a:pt x="2152" y="2893"/>
                </a:lnTo>
                <a:lnTo>
                  <a:pt x="2152" y="2895"/>
                </a:lnTo>
                <a:lnTo>
                  <a:pt x="2154" y="2895"/>
                </a:lnTo>
                <a:lnTo>
                  <a:pt x="2154" y="2896"/>
                </a:lnTo>
                <a:lnTo>
                  <a:pt x="2155" y="2896"/>
                </a:lnTo>
                <a:lnTo>
                  <a:pt x="2155" y="2895"/>
                </a:lnTo>
                <a:lnTo>
                  <a:pt x="2155" y="2893"/>
                </a:lnTo>
                <a:lnTo>
                  <a:pt x="2157" y="2893"/>
                </a:lnTo>
                <a:lnTo>
                  <a:pt x="2157" y="2895"/>
                </a:lnTo>
                <a:lnTo>
                  <a:pt x="2159" y="2895"/>
                </a:lnTo>
                <a:lnTo>
                  <a:pt x="2159" y="2893"/>
                </a:lnTo>
                <a:lnTo>
                  <a:pt x="2159" y="2895"/>
                </a:lnTo>
                <a:lnTo>
                  <a:pt x="2159" y="2893"/>
                </a:lnTo>
                <a:lnTo>
                  <a:pt x="2159" y="2895"/>
                </a:lnTo>
                <a:lnTo>
                  <a:pt x="2159" y="2893"/>
                </a:lnTo>
                <a:lnTo>
                  <a:pt x="2160" y="2893"/>
                </a:lnTo>
                <a:lnTo>
                  <a:pt x="2162" y="2893"/>
                </a:lnTo>
                <a:lnTo>
                  <a:pt x="2164" y="2893"/>
                </a:lnTo>
                <a:lnTo>
                  <a:pt x="2165" y="2895"/>
                </a:lnTo>
                <a:lnTo>
                  <a:pt x="2167" y="2895"/>
                </a:lnTo>
                <a:lnTo>
                  <a:pt x="2167" y="2893"/>
                </a:lnTo>
                <a:lnTo>
                  <a:pt x="2169" y="2893"/>
                </a:lnTo>
                <a:lnTo>
                  <a:pt x="2169" y="2895"/>
                </a:lnTo>
                <a:lnTo>
                  <a:pt x="2170" y="2895"/>
                </a:lnTo>
                <a:lnTo>
                  <a:pt x="2170" y="2893"/>
                </a:lnTo>
                <a:lnTo>
                  <a:pt x="2170" y="2895"/>
                </a:lnTo>
                <a:lnTo>
                  <a:pt x="2170" y="2893"/>
                </a:lnTo>
                <a:lnTo>
                  <a:pt x="2172" y="2893"/>
                </a:lnTo>
                <a:lnTo>
                  <a:pt x="2172" y="2891"/>
                </a:lnTo>
                <a:lnTo>
                  <a:pt x="2174" y="2891"/>
                </a:lnTo>
                <a:lnTo>
                  <a:pt x="2175" y="2891"/>
                </a:lnTo>
                <a:lnTo>
                  <a:pt x="2177" y="2891"/>
                </a:lnTo>
                <a:lnTo>
                  <a:pt x="2179" y="2891"/>
                </a:lnTo>
                <a:lnTo>
                  <a:pt x="2179" y="2893"/>
                </a:lnTo>
                <a:lnTo>
                  <a:pt x="2179" y="2895"/>
                </a:lnTo>
                <a:lnTo>
                  <a:pt x="2179" y="2893"/>
                </a:lnTo>
                <a:lnTo>
                  <a:pt x="2180" y="2893"/>
                </a:lnTo>
                <a:lnTo>
                  <a:pt x="2180" y="2891"/>
                </a:lnTo>
                <a:lnTo>
                  <a:pt x="2182" y="2891"/>
                </a:lnTo>
                <a:lnTo>
                  <a:pt x="2184" y="2891"/>
                </a:lnTo>
                <a:lnTo>
                  <a:pt x="2185" y="2890"/>
                </a:lnTo>
                <a:lnTo>
                  <a:pt x="2187" y="2890"/>
                </a:lnTo>
                <a:lnTo>
                  <a:pt x="2189" y="2890"/>
                </a:lnTo>
                <a:lnTo>
                  <a:pt x="2189" y="2888"/>
                </a:lnTo>
                <a:lnTo>
                  <a:pt x="2190" y="2888"/>
                </a:lnTo>
                <a:lnTo>
                  <a:pt x="2192" y="2888"/>
                </a:lnTo>
                <a:lnTo>
                  <a:pt x="2194" y="2888"/>
                </a:lnTo>
                <a:lnTo>
                  <a:pt x="2195" y="2888"/>
                </a:lnTo>
                <a:lnTo>
                  <a:pt x="2195" y="2890"/>
                </a:lnTo>
                <a:lnTo>
                  <a:pt x="2197" y="2890"/>
                </a:lnTo>
                <a:lnTo>
                  <a:pt x="2199" y="2890"/>
                </a:lnTo>
                <a:lnTo>
                  <a:pt x="2200" y="2890"/>
                </a:lnTo>
                <a:lnTo>
                  <a:pt x="2202" y="2890"/>
                </a:lnTo>
                <a:lnTo>
                  <a:pt x="2204" y="2890"/>
                </a:lnTo>
                <a:lnTo>
                  <a:pt x="2204" y="2888"/>
                </a:lnTo>
                <a:lnTo>
                  <a:pt x="2205" y="2888"/>
                </a:lnTo>
                <a:lnTo>
                  <a:pt x="2207" y="2888"/>
                </a:lnTo>
                <a:lnTo>
                  <a:pt x="2209" y="2888"/>
                </a:lnTo>
                <a:lnTo>
                  <a:pt x="2210" y="2888"/>
                </a:lnTo>
                <a:lnTo>
                  <a:pt x="2212" y="2888"/>
                </a:lnTo>
                <a:lnTo>
                  <a:pt x="2214" y="2886"/>
                </a:lnTo>
                <a:lnTo>
                  <a:pt x="2215" y="2886"/>
                </a:lnTo>
                <a:lnTo>
                  <a:pt x="2215" y="2888"/>
                </a:lnTo>
                <a:lnTo>
                  <a:pt x="2215" y="2886"/>
                </a:lnTo>
                <a:lnTo>
                  <a:pt x="2217" y="2886"/>
                </a:lnTo>
                <a:lnTo>
                  <a:pt x="2217" y="2888"/>
                </a:lnTo>
                <a:lnTo>
                  <a:pt x="2217" y="2886"/>
                </a:lnTo>
                <a:lnTo>
                  <a:pt x="2219" y="2886"/>
                </a:lnTo>
                <a:lnTo>
                  <a:pt x="2220" y="2886"/>
                </a:lnTo>
                <a:lnTo>
                  <a:pt x="2222" y="2886"/>
                </a:lnTo>
                <a:lnTo>
                  <a:pt x="2224" y="2886"/>
                </a:lnTo>
                <a:lnTo>
                  <a:pt x="2224" y="2888"/>
                </a:lnTo>
                <a:lnTo>
                  <a:pt x="2225" y="2888"/>
                </a:lnTo>
                <a:lnTo>
                  <a:pt x="2227" y="2886"/>
                </a:lnTo>
                <a:lnTo>
                  <a:pt x="2229" y="2886"/>
                </a:lnTo>
                <a:lnTo>
                  <a:pt x="2230" y="2886"/>
                </a:lnTo>
                <a:lnTo>
                  <a:pt x="2232" y="2886"/>
                </a:lnTo>
                <a:lnTo>
                  <a:pt x="2234" y="2886"/>
                </a:lnTo>
                <a:lnTo>
                  <a:pt x="2235" y="2886"/>
                </a:lnTo>
                <a:lnTo>
                  <a:pt x="2237" y="2886"/>
                </a:lnTo>
                <a:lnTo>
                  <a:pt x="2239" y="2886"/>
                </a:lnTo>
                <a:lnTo>
                  <a:pt x="2240" y="2886"/>
                </a:lnTo>
                <a:lnTo>
                  <a:pt x="2240" y="2888"/>
                </a:lnTo>
                <a:lnTo>
                  <a:pt x="2242" y="2888"/>
                </a:lnTo>
                <a:lnTo>
                  <a:pt x="2242" y="2890"/>
                </a:lnTo>
                <a:lnTo>
                  <a:pt x="2244" y="2890"/>
                </a:lnTo>
                <a:lnTo>
                  <a:pt x="2244" y="2891"/>
                </a:lnTo>
                <a:lnTo>
                  <a:pt x="2244" y="2893"/>
                </a:lnTo>
                <a:lnTo>
                  <a:pt x="2245" y="2893"/>
                </a:lnTo>
                <a:lnTo>
                  <a:pt x="2245" y="2895"/>
                </a:lnTo>
                <a:lnTo>
                  <a:pt x="2245" y="2896"/>
                </a:lnTo>
                <a:lnTo>
                  <a:pt x="2245" y="2898"/>
                </a:lnTo>
                <a:lnTo>
                  <a:pt x="2247" y="2898"/>
                </a:lnTo>
                <a:lnTo>
                  <a:pt x="2247" y="2900"/>
                </a:lnTo>
                <a:lnTo>
                  <a:pt x="2249" y="2900"/>
                </a:lnTo>
                <a:lnTo>
                  <a:pt x="2249" y="2902"/>
                </a:lnTo>
                <a:lnTo>
                  <a:pt x="2247" y="2902"/>
                </a:lnTo>
                <a:lnTo>
                  <a:pt x="2247" y="2903"/>
                </a:lnTo>
                <a:lnTo>
                  <a:pt x="2249" y="2903"/>
                </a:lnTo>
                <a:lnTo>
                  <a:pt x="2249" y="2905"/>
                </a:lnTo>
                <a:lnTo>
                  <a:pt x="2249" y="2907"/>
                </a:lnTo>
                <a:lnTo>
                  <a:pt x="2250" y="2907"/>
                </a:lnTo>
                <a:lnTo>
                  <a:pt x="2249" y="2907"/>
                </a:lnTo>
                <a:lnTo>
                  <a:pt x="2247" y="2907"/>
                </a:lnTo>
                <a:lnTo>
                  <a:pt x="2247" y="2905"/>
                </a:lnTo>
                <a:lnTo>
                  <a:pt x="2245" y="2905"/>
                </a:lnTo>
                <a:lnTo>
                  <a:pt x="2244" y="2905"/>
                </a:lnTo>
                <a:lnTo>
                  <a:pt x="2244" y="2907"/>
                </a:lnTo>
                <a:lnTo>
                  <a:pt x="2242" y="2907"/>
                </a:lnTo>
                <a:lnTo>
                  <a:pt x="2242" y="2908"/>
                </a:lnTo>
                <a:lnTo>
                  <a:pt x="2242" y="2910"/>
                </a:lnTo>
                <a:lnTo>
                  <a:pt x="2244" y="2910"/>
                </a:lnTo>
                <a:lnTo>
                  <a:pt x="2244" y="2908"/>
                </a:lnTo>
                <a:lnTo>
                  <a:pt x="2244" y="2907"/>
                </a:lnTo>
                <a:lnTo>
                  <a:pt x="2245" y="2907"/>
                </a:lnTo>
                <a:lnTo>
                  <a:pt x="2247" y="2907"/>
                </a:lnTo>
                <a:lnTo>
                  <a:pt x="2247" y="2908"/>
                </a:lnTo>
                <a:lnTo>
                  <a:pt x="2249" y="2908"/>
                </a:lnTo>
                <a:lnTo>
                  <a:pt x="2250" y="2908"/>
                </a:lnTo>
                <a:lnTo>
                  <a:pt x="2250" y="2907"/>
                </a:lnTo>
                <a:lnTo>
                  <a:pt x="2252" y="2905"/>
                </a:lnTo>
                <a:lnTo>
                  <a:pt x="2250" y="2905"/>
                </a:lnTo>
                <a:lnTo>
                  <a:pt x="2252" y="2905"/>
                </a:lnTo>
                <a:lnTo>
                  <a:pt x="2252" y="2903"/>
                </a:lnTo>
                <a:lnTo>
                  <a:pt x="2250" y="2903"/>
                </a:lnTo>
                <a:lnTo>
                  <a:pt x="2250" y="2902"/>
                </a:lnTo>
                <a:lnTo>
                  <a:pt x="2250" y="2900"/>
                </a:lnTo>
                <a:lnTo>
                  <a:pt x="2250" y="2898"/>
                </a:lnTo>
                <a:lnTo>
                  <a:pt x="2249" y="2898"/>
                </a:lnTo>
                <a:lnTo>
                  <a:pt x="2249" y="2896"/>
                </a:lnTo>
                <a:lnTo>
                  <a:pt x="2249" y="2895"/>
                </a:lnTo>
                <a:lnTo>
                  <a:pt x="2249" y="2893"/>
                </a:lnTo>
                <a:lnTo>
                  <a:pt x="2250" y="2893"/>
                </a:lnTo>
                <a:lnTo>
                  <a:pt x="2252" y="2893"/>
                </a:lnTo>
                <a:lnTo>
                  <a:pt x="2254" y="2893"/>
                </a:lnTo>
                <a:lnTo>
                  <a:pt x="2255" y="2893"/>
                </a:lnTo>
                <a:lnTo>
                  <a:pt x="2257" y="2893"/>
                </a:lnTo>
                <a:lnTo>
                  <a:pt x="2257" y="2891"/>
                </a:lnTo>
                <a:lnTo>
                  <a:pt x="2259" y="2891"/>
                </a:lnTo>
                <a:lnTo>
                  <a:pt x="2260" y="2891"/>
                </a:lnTo>
                <a:lnTo>
                  <a:pt x="2260" y="2890"/>
                </a:lnTo>
                <a:lnTo>
                  <a:pt x="2260" y="2888"/>
                </a:lnTo>
                <a:lnTo>
                  <a:pt x="2260" y="2890"/>
                </a:lnTo>
                <a:lnTo>
                  <a:pt x="2259" y="2890"/>
                </a:lnTo>
                <a:lnTo>
                  <a:pt x="2257" y="2890"/>
                </a:lnTo>
                <a:lnTo>
                  <a:pt x="2255" y="2890"/>
                </a:lnTo>
                <a:lnTo>
                  <a:pt x="2255" y="2891"/>
                </a:lnTo>
                <a:lnTo>
                  <a:pt x="2254" y="2891"/>
                </a:lnTo>
                <a:lnTo>
                  <a:pt x="2252" y="2891"/>
                </a:lnTo>
                <a:lnTo>
                  <a:pt x="2250" y="2891"/>
                </a:lnTo>
                <a:lnTo>
                  <a:pt x="2249" y="2891"/>
                </a:lnTo>
                <a:lnTo>
                  <a:pt x="2247" y="2891"/>
                </a:lnTo>
                <a:lnTo>
                  <a:pt x="2247" y="2890"/>
                </a:lnTo>
                <a:lnTo>
                  <a:pt x="2245" y="2890"/>
                </a:lnTo>
                <a:lnTo>
                  <a:pt x="2245" y="2888"/>
                </a:lnTo>
                <a:lnTo>
                  <a:pt x="2245" y="2886"/>
                </a:lnTo>
                <a:lnTo>
                  <a:pt x="2244" y="2886"/>
                </a:lnTo>
                <a:lnTo>
                  <a:pt x="2244" y="2885"/>
                </a:lnTo>
                <a:lnTo>
                  <a:pt x="2242" y="2885"/>
                </a:lnTo>
                <a:lnTo>
                  <a:pt x="2240" y="2885"/>
                </a:lnTo>
                <a:lnTo>
                  <a:pt x="2239" y="2885"/>
                </a:lnTo>
                <a:lnTo>
                  <a:pt x="2237" y="2885"/>
                </a:lnTo>
                <a:lnTo>
                  <a:pt x="2237" y="2883"/>
                </a:lnTo>
                <a:lnTo>
                  <a:pt x="2237" y="2881"/>
                </a:lnTo>
                <a:lnTo>
                  <a:pt x="2239" y="2881"/>
                </a:lnTo>
                <a:lnTo>
                  <a:pt x="2240" y="2880"/>
                </a:lnTo>
                <a:lnTo>
                  <a:pt x="2242" y="2880"/>
                </a:lnTo>
                <a:lnTo>
                  <a:pt x="2242" y="2878"/>
                </a:lnTo>
                <a:lnTo>
                  <a:pt x="2244" y="2878"/>
                </a:lnTo>
                <a:lnTo>
                  <a:pt x="2244" y="2876"/>
                </a:lnTo>
                <a:lnTo>
                  <a:pt x="2245" y="2876"/>
                </a:lnTo>
                <a:lnTo>
                  <a:pt x="2245" y="2875"/>
                </a:lnTo>
                <a:lnTo>
                  <a:pt x="2247" y="2875"/>
                </a:lnTo>
                <a:lnTo>
                  <a:pt x="2247" y="2873"/>
                </a:lnTo>
                <a:lnTo>
                  <a:pt x="2247" y="2871"/>
                </a:lnTo>
                <a:lnTo>
                  <a:pt x="2247" y="2870"/>
                </a:lnTo>
                <a:lnTo>
                  <a:pt x="2249" y="2870"/>
                </a:lnTo>
                <a:lnTo>
                  <a:pt x="2249" y="2871"/>
                </a:lnTo>
                <a:lnTo>
                  <a:pt x="2249" y="2870"/>
                </a:lnTo>
                <a:lnTo>
                  <a:pt x="2250" y="2870"/>
                </a:lnTo>
                <a:lnTo>
                  <a:pt x="2252" y="2870"/>
                </a:lnTo>
                <a:lnTo>
                  <a:pt x="2252" y="2868"/>
                </a:lnTo>
                <a:lnTo>
                  <a:pt x="2254" y="2868"/>
                </a:lnTo>
                <a:lnTo>
                  <a:pt x="2254" y="2866"/>
                </a:lnTo>
                <a:lnTo>
                  <a:pt x="2255" y="2866"/>
                </a:lnTo>
                <a:lnTo>
                  <a:pt x="2257" y="2866"/>
                </a:lnTo>
                <a:lnTo>
                  <a:pt x="2257" y="2865"/>
                </a:lnTo>
                <a:lnTo>
                  <a:pt x="2259" y="2865"/>
                </a:lnTo>
                <a:lnTo>
                  <a:pt x="2259" y="2863"/>
                </a:lnTo>
                <a:lnTo>
                  <a:pt x="2259" y="2861"/>
                </a:lnTo>
                <a:lnTo>
                  <a:pt x="2259" y="2860"/>
                </a:lnTo>
                <a:lnTo>
                  <a:pt x="2260" y="2860"/>
                </a:lnTo>
                <a:lnTo>
                  <a:pt x="2260" y="2858"/>
                </a:lnTo>
                <a:lnTo>
                  <a:pt x="2259" y="2858"/>
                </a:lnTo>
                <a:lnTo>
                  <a:pt x="2260" y="2858"/>
                </a:lnTo>
                <a:lnTo>
                  <a:pt x="2259" y="2858"/>
                </a:lnTo>
                <a:lnTo>
                  <a:pt x="2259" y="2856"/>
                </a:lnTo>
                <a:lnTo>
                  <a:pt x="2260" y="2856"/>
                </a:lnTo>
                <a:lnTo>
                  <a:pt x="2260" y="2855"/>
                </a:lnTo>
                <a:lnTo>
                  <a:pt x="2260" y="2853"/>
                </a:lnTo>
                <a:lnTo>
                  <a:pt x="2260" y="2851"/>
                </a:lnTo>
                <a:lnTo>
                  <a:pt x="2259" y="2851"/>
                </a:lnTo>
                <a:lnTo>
                  <a:pt x="2259" y="2850"/>
                </a:lnTo>
                <a:lnTo>
                  <a:pt x="2259" y="2848"/>
                </a:lnTo>
                <a:lnTo>
                  <a:pt x="2257" y="2848"/>
                </a:lnTo>
                <a:lnTo>
                  <a:pt x="2257" y="2850"/>
                </a:lnTo>
                <a:lnTo>
                  <a:pt x="2255" y="2850"/>
                </a:lnTo>
                <a:lnTo>
                  <a:pt x="2255" y="2851"/>
                </a:lnTo>
                <a:lnTo>
                  <a:pt x="2257" y="2851"/>
                </a:lnTo>
                <a:lnTo>
                  <a:pt x="2257" y="2853"/>
                </a:lnTo>
                <a:lnTo>
                  <a:pt x="2257" y="2855"/>
                </a:lnTo>
                <a:lnTo>
                  <a:pt x="2257" y="2856"/>
                </a:lnTo>
                <a:lnTo>
                  <a:pt x="2255" y="2856"/>
                </a:lnTo>
                <a:lnTo>
                  <a:pt x="2255" y="2858"/>
                </a:lnTo>
                <a:lnTo>
                  <a:pt x="2257" y="2858"/>
                </a:lnTo>
                <a:lnTo>
                  <a:pt x="2255" y="2858"/>
                </a:lnTo>
                <a:lnTo>
                  <a:pt x="2255" y="2860"/>
                </a:lnTo>
                <a:lnTo>
                  <a:pt x="2255" y="2861"/>
                </a:lnTo>
                <a:lnTo>
                  <a:pt x="2254" y="2861"/>
                </a:lnTo>
                <a:lnTo>
                  <a:pt x="2254" y="2863"/>
                </a:lnTo>
                <a:lnTo>
                  <a:pt x="2252" y="2863"/>
                </a:lnTo>
                <a:lnTo>
                  <a:pt x="2252" y="2865"/>
                </a:lnTo>
                <a:lnTo>
                  <a:pt x="2250" y="2865"/>
                </a:lnTo>
                <a:lnTo>
                  <a:pt x="2250" y="2866"/>
                </a:lnTo>
                <a:lnTo>
                  <a:pt x="2250" y="2868"/>
                </a:lnTo>
                <a:lnTo>
                  <a:pt x="2249" y="2868"/>
                </a:lnTo>
                <a:lnTo>
                  <a:pt x="2247" y="2866"/>
                </a:lnTo>
                <a:lnTo>
                  <a:pt x="2247" y="2868"/>
                </a:lnTo>
                <a:lnTo>
                  <a:pt x="2245" y="2868"/>
                </a:lnTo>
                <a:lnTo>
                  <a:pt x="2245" y="2870"/>
                </a:lnTo>
                <a:lnTo>
                  <a:pt x="2245" y="2871"/>
                </a:lnTo>
                <a:lnTo>
                  <a:pt x="2245" y="2873"/>
                </a:lnTo>
                <a:lnTo>
                  <a:pt x="2244" y="2873"/>
                </a:lnTo>
                <a:lnTo>
                  <a:pt x="2242" y="2873"/>
                </a:lnTo>
                <a:lnTo>
                  <a:pt x="2242" y="2871"/>
                </a:lnTo>
                <a:lnTo>
                  <a:pt x="2244" y="2871"/>
                </a:lnTo>
                <a:lnTo>
                  <a:pt x="2242" y="2871"/>
                </a:lnTo>
                <a:lnTo>
                  <a:pt x="2240" y="2871"/>
                </a:lnTo>
                <a:lnTo>
                  <a:pt x="2240" y="2873"/>
                </a:lnTo>
                <a:lnTo>
                  <a:pt x="2240" y="2875"/>
                </a:lnTo>
                <a:lnTo>
                  <a:pt x="2239" y="2875"/>
                </a:lnTo>
                <a:lnTo>
                  <a:pt x="2239" y="2876"/>
                </a:lnTo>
                <a:lnTo>
                  <a:pt x="2237" y="2876"/>
                </a:lnTo>
                <a:lnTo>
                  <a:pt x="2237" y="2878"/>
                </a:lnTo>
                <a:lnTo>
                  <a:pt x="2239" y="2878"/>
                </a:lnTo>
                <a:lnTo>
                  <a:pt x="2237" y="2878"/>
                </a:lnTo>
                <a:lnTo>
                  <a:pt x="2235" y="2880"/>
                </a:lnTo>
                <a:lnTo>
                  <a:pt x="2235" y="2881"/>
                </a:lnTo>
                <a:lnTo>
                  <a:pt x="2234" y="2881"/>
                </a:lnTo>
                <a:lnTo>
                  <a:pt x="2232" y="2881"/>
                </a:lnTo>
                <a:lnTo>
                  <a:pt x="2232" y="2883"/>
                </a:lnTo>
                <a:lnTo>
                  <a:pt x="2230" y="2883"/>
                </a:lnTo>
                <a:lnTo>
                  <a:pt x="2229" y="2883"/>
                </a:lnTo>
                <a:lnTo>
                  <a:pt x="2227" y="2883"/>
                </a:lnTo>
                <a:lnTo>
                  <a:pt x="2225" y="2883"/>
                </a:lnTo>
                <a:lnTo>
                  <a:pt x="2224" y="2883"/>
                </a:lnTo>
                <a:lnTo>
                  <a:pt x="2224" y="2881"/>
                </a:lnTo>
                <a:lnTo>
                  <a:pt x="2224" y="2880"/>
                </a:lnTo>
                <a:lnTo>
                  <a:pt x="2225" y="2880"/>
                </a:lnTo>
                <a:lnTo>
                  <a:pt x="2227" y="2880"/>
                </a:lnTo>
                <a:lnTo>
                  <a:pt x="2227" y="2878"/>
                </a:lnTo>
                <a:lnTo>
                  <a:pt x="2229" y="2878"/>
                </a:lnTo>
                <a:lnTo>
                  <a:pt x="2230" y="2878"/>
                </a:lnTo>
                <a:lnTo>
                  <a:pt x="2232" y="2878"/>
                </a:lnTo>
                <a:lnTo>
                  <a:pt x="2232" y="2876"/>
                </a:lnTo>
                <a:lnTo>
                  <a:pt x="2230" y="2876"/>
                </a:lnTo>
                <a:lnTo>
                  <a:pt x="2230" y="2875"/>
                </a:lnTo>
                <a:lnTo>
                  <a:pt x="2230" y="2876"/>
                </a:lnTo>
                <a:lnTo>
                  <a:pt x="2229" y="2876"/>
                </a:lnTo>
                <a:lnTo>
                  <a:pt x="2229" y="2875"/>
                </a:lnTo>
                <a:lnTo>
                  <a:pt x="2229" y="2876"/>
                </a:lnTo>
                <a:lnTo>
                  <a:pt x="2227" y="2876"/>
                </a:lnTo>
                <a:lnTo>
                  <a:pt x="2225" y="2876"/>
                </a:lnTo>
                <a:lnTo>
                  <a:pt x="2224" y="2878"/>
                </a:lnTo>
                <a:lnTo>
                  <a:pt x="2222" y="2878"/>
                </a:lnTo>
                <a:lnTo>
                  <a:pt x="2220" y="2878"/>
                </a:lnTo>
                <a:lnTo>
                  <a:pt x="2219" y="2878"/>
                </a:lnTo>
                <a:lnTo>
                  <a:pt x="2220" y="2878"/>
                </a:lnTo>
                <a:lnTo>
                  <a:pt x="2220" y="2880"/>
                </a:lnTo>
                <a:lnTo>
                  <a:pt x="2219" y="2880"/>
                </a:lnTo>
                <a:lnTo>
                  <a:pt x="2219" y="2881"/>
                </a:lnTo>
                <a:lnTo>
                  <a:pt x="2217" y="2881"/>
                </a:lnTo>
                <a:lnTo>
                  <a:pt x="2215" y="2881"/>
                </a:lnTo>
                <a:lnTo>
                  <a:pt x="2214" y="2881"/>
                </a:lnTo>
                <a:lnTo>
                  <a:pt x="2212" y="2881"/>
                </a:lnTo>
                <a:lnTo>
                  <a:pt x="2212" y="2880"/>
                </a:lnTo>
                <a:lnTo>
                  <a:pt x="2210" y="2881"/>
                </a:lnTo>
                <a:lnTo>
                  <a:pt x="2209" y="2881"/>
                </a:lnTo>
                <a:lnTo>
                  <a:pt x="2209" y="2883"/>
                </a:lnTo>
                <a:lnTo>
                  <a:pt x="2207" y="2883"/>
                </a:lnTo>
                <a:lnTo>
                  <a:pt x="2205" y="2883"/>
                </a:lnTo>
                <a:lnTo>
                  <a:pt x="2204" y="2883"/>
                </a:lnTo>
                <a:lnTo>
                  <a:pt x="2202" y="2883"/>
                </a:lnTo>
                <a:lnTo>
                  <a:pt x="2200" y="2883"/>
                </a:lnTo>
                <a:lnTo>
                  <a:pt x="2200" y="2881"/>
                </a:lnTo>
                <a:lnTo>
                  <a:pt x="2199" y="2881"/>
                </a:lnTo>
                <a:lnTo>
                  <a:pt x="2197" y="2881"/>
                </a:lnTo>
                <a:lnTo>
                  <a:pt x="2195" y="2881"/>
                </a:lnTo>
                <a:lnTo>
                  <a:pt x="2194" y="2881"/>
                </a:lnTo>
                <a:lnTo>
                  <a:pt x="2192" y="2881"/>
                </a:lnTo>
                <a:lnTo>
                  <a:pt x="2190" y="2883"/>
                </a:lnTo>
                <a:lnTo>
                  <a:pt x="2189" y="2883"/>
                </a:lnTo>
                <a:lnTo>
                  <a:pt x="2189" y="2885"/>
                </a:lnTo>
                <a:lnTo>
                  <a:pt x="2187" y="2885"/>
                </a:lnTo>
                <a:lnTo>
                  <a:pt x="2185" y="2885"/>
                </a:lnTo>
                <a:lnTo>
                  <a:pt x="2184" y="2885"/>
                </a:lnTo>
                <a:lnTo>
                  <a:pt x="2184" y="2886"/>
                </a:lnTo>
                <a:lnTo>
                  <a:pt x="2182" y="2886"/>
                </a:lnTo>
                <a:lnTo>
                  <a:pt x="2180" y="2886"/>
                </a:lnTo>
                <a:lnTo>
                  <a:pt x="2179" y="2886"/>
                </a:lnTo>
                <a:lnTo>
                  <a:pt x="2179" y="2888"/>
                </a:lnTo>
                <a:lnTo>
                  <a:pt x="2177" y="2888"/>
                </a:lnTo>
                <a:lnTo>
                  <a:pt x="2175" y="2888"/>
                </a:lnTo>
                <a:lnTo>
                  <a:pt x="2175" y="2886"/>
                </a:lnTo>
                <a:lnTo>
                  <a:pt x="2174" y="2886"/>
                </a:lnTo>
                <a:lnTo>
                  <a:pt x="2172" y="2888"/>
                </a:lnTo>
                <a:lnTo>
                  <a:pt x="2170" y="2888"/>
                </a:lnTo>
                <a:lnTo>
                  <a:pt x="2169" y="2890"/>
                </a:lnTo>
                <a:lnTo>
                  <a:pt x="2167" y="2890"/>
                </a:lnTo>
                <a:lnTo>
                  <a:pt x="2165" y="2890"/>
                </a:lnTo>
                <a:lnTo>
                  <a:pt x="2164" y="2890"/>
                </a:lnTo>
                <a:lnTo>
                  <a:pt x="2162" y="2890"/>
                </a:lnTo>
                <a:lnTo>
                  <a:pt x="2160" y="2890"/>
                </a:lnTo>
                <a:lnTo>
                  <a:pt x="2159" y="2890"/>
                </a:lnTo>
                <a:lnTo>
                  <a:pt x="2157" y="2890"/>
                </a:lnTo>
                <a:lnTo>
                  <a:pt x="2155" y="2890"/>
                </a:lnTo>
                <a:lnTo>
                  <a:pt x="2154" y="2890"/>
                </a:lnTo>
                <a:lnTo>
                  <a:pt x="2152" y="2890"/>
                </a:lnTo>
                <a:lnTo>
                  <a:pt x="2152" y="2888"/>
                </a:lnTo>
                <a:lnTo>
                  <a:pt x="2150" y="2890"/>
                </a:lnTo>
                <a:lnTo>
                  <a:pt x="2149" y="2890"/>
                </a:lnTo>
                <a:lnTo>
                  <a:pt x="2147" y="2890"/>
                </a:lnTo>
                <a:lnTo>
                  <a:pt x="2145" y="2890"/>
                </a:lnTo>
                <a:lnTo>
                  <a:pt x="2145" y="2888"/>
                </a:lnTo>
                <a:lnTo>
                  <a:pt x="2143" y="2888"/>
                </a:lnTo>
                <a:lnTo>
                  <a:pt x="2142" y="2888"/>
                </a:lnTo>
                <a:lnTo>
                  <a:pt x="2140" y="2888"/>
                </a:lnTo>
                <a:lnTo>
                  <a:pt x="2140" y="2890"/>
                </a:lnTo>
                <a:lnTo>
                  <a:pt x="2138" y="2890"/>
                </a:lnTo>
                <a:lnTo>
                  <a:pt x="2137" y="2890"/>
                </a:lnTo>
                <a:lnTo>
                  <a:pt x="2135" y="2890"/>
                </a:lnTo>
                <a:lnTo>
                  <a:pt x="2133" y="2890"/>
                </a:lnTo>
                <a:lnTo>
                  <a:pt x="2135" y="2890"/>
                </a:lnTo>
                <a:lnTo>
                  <a:pt x="2133" y="2890"/>
                </a:lnTo>
                <a:lnTo>
                  <a:pt x="2133" y="2891"/>
                </a:lnTo>
                <a:lnTo>
                  <a:pt x="2135" y="2891"/>
                </a:lnTo>
                <a:lnTo>
                  <a:pt x="2135" y="2893"/>
                </a:lnTo>
                <a:lnTo>
                  <a:pt x="2135" y="2895"/>
                </a:lnTo>
                <a:lnTo>
                  <a:pt x="2133" y="2895"/>
                </a:lnTo>
                <a:lnTo>
                  <a:pt x="2133" y="2893"/>
                </a:lnTo>
                <a:lnTo>
                  <a:pt x="2132" y="2893"/>
                </a:lnTo>
                <a:lnTo>
                  <a:pt x="2132" y="2891"/>
                </a:lnTo>
                <a:lnTo>
                  <a:pt x="2130" y="2891"/>
                </a:lnTo>
                <a:lnTo>
                  <a:pt x="2128" y="2891"/>
                </a:lnTo>
                <a:lnTo>
                  <a:pt x="2128" y="2890"/>
                </a:lnTo>
                <a:lnTo>
                  <a:pt x="2127" y="2890"/>
                </a:lnTo>
                <a:lnTo>
                  <a:pt x="2127" y="2888"/>
                </a:lnTo>
                <a:lnTo>
                  <a:pt x="2125" y="2888"/>
                </a:lnTo>
                <a:lnTo>
                  <a:pt x="2127" y="2888"/>
                </a:lnTo>
                <a:lnTo>
                  <a:pt x="2128" y="2888"/>
                </a:lnTo>
                <a:lnTo>
                  <a:pt x="2127" y="2888"/>
                </a:lnTo>
                <a:lnTo>
                  <a:pt x="2127" y="2886"/>
                </a:lnTo>
                <a:lnTo>
                  <a:pt x="2127" y="2888"/>
                </a:lnTo>
                <a:lnTo>
                  <a:pt x="2125" y="2888"/>
                </a:lnTo>
                <a:lnTo>
                  <a:pt x="2125" y="2886"/>
                </a:lnTo>
                <a:lnTo>
                  <a:pt x="2123" y="2886"/>
                </a:lnTo>
                <a:lnTo>
                  <a:pt x="2122" y="2886"/>
                </a:lnTo>
                <a:lnTo>
                  <a:pt x="2120" y="2885"/>
                </a:lnTo>
                <a:lnTo>
                  <a:pt x="2118" y="2885"/>
                </a:lnTo>
                <a:lnTo>
                  <a:pt x="2118" y="2883"/>
                </a:lnTo>
                <a:lnTo>
                  <a:pt x="2117" y="2883"/>
                </a:lnTo>
                <a:lnTo>
                  <a:pt x="2115" y="2883"/>
                </a:lnTo>
                <a:lnTo>
                  <a:pt x="2115" y="2881"/>
                </a:lnTo>
                <a:lnTo>
                  <a:pt x="2113" y="2881"/>
                </a:lnTo>
                <a:lnTo>
                  <a:pt x="2112" y="2881"/>
                </a:lnTo>
                <a:lnTo>
                  <a:pt x="2112" y="2880"/>
                </a:lnTo>
                <a:lnTo>
                  <a:pt x="2110" y="2880"/>
                </a:lnTo>
                <a:lnTo>
                  <a:pt x="2112" y="2880"/>
                </a:lnTo>
                <a:lnTo>
                  <a:pt x="2112" y="2878"/>
                </a:lnTo>
                <a:lnTo>
                  <a:pt x="2112" y="2880"/>
                </a:lnTo>
                <a:lnTo>
                  <a:pt x="2113" y="2880"/>
                </a:lnTo>
                <a:lnTo>
                  <a:pt x="2115" y="2880"/>
                </a:lnTo>
                <a:lnTo>
                  <a:pt x="2117" y="2880"/>
                </a:lnTo>
                <a:lnTo>
                  <a:pt x="2118" y="2880"/>
                </a:lnTo>
                <a:lnTo>
                  <a:pt x="2120" y="2880"/>
                </a:lnTo>
                <a:lnTo>
                  <a:pt x="2122" y="2880"/>
                </a:lnTo>
                <a:lnTo>
                  <a:pt x="2122" y="2881"/>
                </a:lnTo>
                <a:lnTo>
                  <a:pt x="2123" y="2881"/>
                </a:lnTo>
                <a:lnTo>
                  <a:pt x="2125" y="2881"/>
                </a:lnTo>
                <a:lnTo>
                  <a:pt x="2125" y="2880"/>
                </a:lnTo>
                <a:lnTo>
                  <a:pt x="2127" y="2880"/>
                </a:lnTo>
                <a:lnTo>
                  <a:pt x="2128" y="2880"/>
                </a:lnTo>
                <a:lnTo>
                  <a:pt x="2130" y="2880"/>
                </a:lnTo>
                <a:lnTo>
                  <a:pt x="2132" y="2880"/>
                </a:lnTo>
                <a:lnTo>
                  <a:pt x="2133" y="2881"/>
                </a:lnTo>
                <a:lnTo>
                  <a:pt x="2135" y="2881"/>
                </a:lnTo>
                <a:lnTo>
                  <a:pt x="2135" y="2880"/>
                </a:lnTo>
                <a:lnTo>
                  <a:pt x="2137" y="2880"/>
                </a:lnTo>
                <a:lnTo>
                  <a:pt x="2138" y="2880"/>
                </a:lnTo>
                <a:lnTo>
                  <a:pt x="2140" y="2880"/>
                </a:lnTo>
                <a:lnTo>
                  <a:pt x="2142" y="2880"/>
                </a:lnTo>
                <a:lnTo>
                  <a:pt x="2143" y="2880"/>
                </a:lnTo>
                <a:lnTo>
                  <a:pt x="2145" y="2880"/>
                </a:lnTo>
                <a:lnTo>
                  <a:pt x="2145" y="2881"/>
                </a:lnTo>
                <a:lnTo>
                  <a:pt x="2147" y="2881"/>
                </a:lnTo>
                <a:lnTo>
                  <a:pt x="2149" y="2881"/>
                </a:lnTo>
                <a:lnTo>
                  <a:pt x="2150" y="2881"/>
                </a:lnTo>
                <a:lnTo>
                  <a:pt x="2150" y="2880"/>
                </a:lnTo>
                <a:lnTo>
                  <a:pt x="2152" y="2880"/>
                </a:lnTo>
                <a:lnTo>
                  <a:pt x="2152" y="2881"/>
                </a:lnTo>
                <a:lnTo>
                  <a:pt x="2154" y="2881"/>
                </a:lnTo>
                <a:lnTo>
                  <a:pt x="2155" y="2881"/>
                </a:lnTo>
                <a:lnTo>
                  <a:pt x="2157" y="2881"/>
                </a:lnTo>
                <a:lnTo>
                  <a:pt x="2159" y="2881"/>
                </a:lnTo>
                <a:lnTo>
                  <a:pt x="2160" y="2881"/>
                </a:lnTo>
                <a:lnTo>
                  <a:pt x="2160" y="2880"/>
                </a:lnTo>
                <a:lnTo>
                  <a:pt x="2160" y="2878"/>
                </a:lnTo>
                <a:lnTo>
                  <a:pt x="2159" y="2878"/>
                </a:lnTo>
                <a:lnTo>
                  <a:pt x="2159" y="2880"/>
                </a:lnTo>
                <a:lnTo>
                  <a:pt x="2157" y="2880"/>
                </a:lnTo>
                <a:lnTo>
                  <a:pt x="2157" y="2878"/>
                </a:lnTo>
                <a:lnTo>
                  <a:pt x="2155" y="2878"/>
                </a:lnTo>
                <a:lnTo>
                  <a:pt x="2154" y="2880"/>
                </a:lnTo>
                <a:lnTo>
                  <a:pt x="2152" y="2880"/>
                </a:lnTo>
                <a:lnTo>
                  <a:pt x="2150" y="2880"/>
                </a:lnTo>
                <a:lnTo>
                  <a:pt x="2149" y="2880"/>
                </a:lnTo>
                <a:lnTo>
                  <a:pt x="2149" y="2878"/>
                </a:lnTo>
                <a:lnTo>
                  <a:pt x="2147" y="2878"/>
                </a:lnTo>
                <a:lnTo>
                  <a:pt x="2147" y="2880"/>
                </a:lnTo>
                <a:lnTo>
                  <a:pt x="2145" y="2880"/>
                </a:lnTo>
                <a:lnTo>
                  <a:pt x="2145" y="2878"/>
                </a:lnTo>
                <a:lnTo>
                  <a:pt x="2145" y="2880"/>
                </a:lnTo>
                <a:lnTo>
                  <a:pt x="2143" y="2880"/>
                </a:lnTo>
                <a:lnTo>
                  <a:pt x="2143" y="2878"/>
                </a:lnTo>
                <a:lnTo>
                  <a:pt x="2142" y="2878"/>
                </a:lnTo>
                <a:lnTo>
                  <a:pt x="2140" y="2878"/>
                </a:lnTo>
                <a:lnTo>
                  <a:pt x="2138" y="2880"/>
                </a:lnTo>
                <a:lnTo>
                  <a:pt x="2137" y="2880"/>
                </a:lnTo>
                <a:lnTo>
                  <a:pt x="2137" y="2878"/>
                </a:lnTo>
                <a:lnTo>
                  <a:pt x="2135" y="2878"/>
                </a:lnTo>
                <a:lnTo>
                  <a:pt x="2133" y="2878"/>
                </a:lnTo>
                <a:lnTo>
                  <a:pt x="2132" y="2878"/>
                </a:lnTo>
                <a:lnTo>
                  <a:pt x="2130" y="2878"/>
                </a:lnTo>
                <a:lnTo>
                  <a:pt x="2130" y="2880"/>
                </a:lnTo>
                <a:lnTo>
                  <a:pt x="2128" y="2880"/>
                </a:lnTo>
                <a:lnTo>
                  <a:pt x="2127" y="2878"/>
                </a:lnTo>
                <a:lnTo>
                  <a:pt x="2125" y="2878"/>
                </a:lnTo>
                <a:lnTo>
                  <a:pt x="2125" y="2880"/>
                </a:lnTo>
                <a:lnTo>
                  <a:pt x="2123" y="2880"/>
                </a:lnTo>
                <a:lnTo>
                  <a:pt x="2123" y="2878"/>
                </a:lnTo>
                <a:lnTo>
                  <a:pt x="2122" y="2878"/>
                </a:lnTo>
                <a:lnTo>
                  <a:pt x="2120" y="2878"/>
                </a:lnTo>
                <a:lnTo>
                  <a:pt x="2118" y="2878"/>
                </a:lnTo>
                <a:lnTo>
                  <a:pt x="2117" y="2878"/>
                </a:lnTo>
                <a:lnTo>
                  <a:pt x="2115" y="2878"/>
                </a:lnTo>
                <a:lnTo>
                  <a:pt x="2113" y="2878"/>
                </a:lnTo>
                <a:lnTo>
                  <a:pt x="2112" y="2878"/>
                </a:lnTo>
                <a:lnTo>
                  <a:pt x="2110" y="2878"/>
                </a:lnTo>
                <a:lnTo>
                  <a:pt x="2110" y="2876"/>
                </a:lnTo>
                <a:lnTo>
                  <a:pt x="2108" y="2876"/>
                </a:lnTo>
                <a:lnTo>
                  <a:pt x="2108" y="2875"/>
                </a:lnTo>
                <a:lnTo>
                  <a:pt x="2107" y="2875"/>
                </a:lnTo>
                <a:lnTo>
                  <a:pt x="2107" y="2876"/>
                </a:lnTo>
                <a:lnTo>
                  <a:pt x="2107" y="2875"/>
                </a:lnTo>
                <a:lnTo>
                  <a:pt x="2105" y="2875"/>
                </a:lnTo>
                <a:lnTo>
                  <a:pt x="2103" y="2875"/>
                </a:lnTo>
                <a:lnTo>
                  <a:pt x="2102" y="2873"/>
                </a:lnTo>
                <a:lnTo>
                  <a:pt x="2100" y="2873"/>
                </a:lnTo>
                <a:lnTo>
                  <a:pt x="2098" y="2873"/>
                </a:lnTo>
                <a:lnTo>
                  <a:pt x="2098" y="2871"/>
                </a:lnTo>
                <a:lnTo>
                  <a:pt x="2097" y="2871"/>
                </a:lnTo>
                <a:lnTo>
                  <a:pt x="2097" y="2870"/>
                </a:lnTo>
                <a:lnTo>
                  <a:pt x="2095" y="2870"/>
                </a:lnTo>
                <a:lnTo>
                  <a:pt x="2097" y="2870"/>
                </a:lnTo>
                <a:lnTo>
                  <a:pt x="2098" y="2870"/>
                </a:lnTo>
                <a:lnTo>
                  <a:pt x="2100" y="2870"/>
                </a:lnTo>
                <a:lnTo>
                  <a:pt x="2102" y="2870"/>
                </a:lnTo>
                <a:lnTo>
                  <a:pt x="2102" y="2868"/>
                </a:lnTo>
                <a:lnTo>
                  <a:pt x="2103" y="2868"/>
                </a:lnTo>
                <a:lnTo>
                  <a:pt x="2105" y="2868"/>
                </a:lnTo>
                <a:lnTo>
                  <a:pt x="2107" y="2868"/>
                </a:lnTo>
                <a:lnTo>
                  <a:pt x="2108" y="2868"/>
                </a:lnTo>
                <a:lnTo>
                  <a:pt x="2110" y="2868"/>
                </a:lnTo>
                <a:lnTo>
                  <a:pt x="2110" y="2870"/>
                </a:lnTo>
                <a:lnTo>
                  <a:pt x="2112" y="2870"/>
                </a:lnTo>
                <a:lnTo>
                  <a:pt x="2113" y="2870"/>
                </a:lnTo>
                <a:lnTo>
                  <a:pt x="2115" y="2870"/>
                </a:lnTo>
                <a:lnTo>
                  <a:pt x="2117" y="2868"/>
                </a:lnTo>
                <a:lnTo>
                  <a:pt x="2117" y="2870"/>
                </a:lnTo>
                <a:lnTo>
                  <a:pt x="2118" y="2868"/>
                </a:lnTo>
                <a:lnTo>
                  <a:pt x="2118" y="2870"/>
                </a:lnTo>
                <a:lnTo>
                  <a:pt x="2120" y="2870"/>
                </a:lnTo>
                <a:lnTo>
                  <a:pt x="2122" y="2870"/>
                </a:lnTo>
                <a:lnTo>
                  <a:pt x="2123" y="2870"/>
                </a:lnTo>
                <a:lnTo>
                  <a:pt x="2125" y="2870"/>
                </a:lnTo>
                <a:lnTo>
                  <a:pt x="2125" y="2868"/>
                </a:lnTo>
                <a:lnTo>
                  <a:pt x="2127" y="2868"/>
                </a:lnTo>
                <a:lnTo>
                  <a:pt x="2128" y="2868"/>
                </a:lnTo>
                <a:lnTo>
                  <a:pt x="2130" y="2868"/>
                </a:lnTo>
                <a:lnTo>
                  <a:pt x="2132" y="2868"/>
                </a:lnTo>
                <a:lnTo>
                  <a:pt x="2132" y="2870"/>
                </a:lnTo>
                <a:lnTo>
                  <a:pt x="2133" y="2870"/>
                </a:lnTo>
                <a:lnTo>
                  <a:pt x="2133" y="2868"/>
                </a:lnTo>
                <a:lnTo>
                  <a:pt x="2135" y="2868"/>
                </a:lnTo>
                <a:lnTo>
                  <a:pt x="2137" y="2868"/>
                </a:lnTo>
                <a:lnTo>
                  <a:pt x="2138" y="2868"/>
                </a:lnTo>
                <a:lnTo>
                  <a:pt x="2140" y="2868"/>
                </a:lnTo>
                <a:lnTo>
                  <a:pt x="2140" y="2870"/>
                </a:lnTo>
                <a:lnTo>
                  <a:pt x="2142" y="2870"/>
                </a:lnTo>
                <a:lnTo>
                  <a:pt x="2143" y="2870"/>
                </a:lnTo>
                <a:lnTo>
                  <a:pt x="2145" y="2870"/>
                </a:lnTo>
                <a:lnTo>
                  <a:pt x="2147" y="2870"/>
                </a:lnTo>
                <a:lnTo>
                  <a:pt x="2147" y="2868"/>
                </a:lnTo>
                <a:lnTo>
                  <a:pt x="2149" y="2868"/>
                </a:lnTo>
                <a:lnTo>
                  <a:pt x="2150" y="2868"/>
                </a:lnTo>
                <a:lnTo>
                  <a:pt x="2152" y="2868"/>
                </a:lnTo>
                <a:lnTo>
                  <a:pt x="2152" y="2870"/>
                </a:lnTo>
                <a:lnTo>
                  <a:pt x="2154" y="2870"/>
                </a:lnTo>
                <a:lnTo>
                  <a:pt x="2155" y="2870"/>
                </a:lnTo>
                <a:lnTo>
                  <a:pt x="2157" y="2870"/>
                </a:lnTo>
                <a:lnTo>
                  <a:pt x="2159" y="2870"/>
                </a:lnTo>
                <a:lnTo>
                  <a:pt x="2160" y="2870"/>
                </a:lnTo>
                <a:lnTo>
                  <a:pt x="2162" y="2870"/>
                </a:lnTo>
                <a:lnTo>
                  <a:pt x="2162" y="2871"/>
                </a:lnTo>
                <a:lnTo>
                  <a:pt x="2162" y="2870"/>
                </a:lnTo>
                <a:lnTo>
                  <a:pt x="2162" y="2871"/>
                </a:lnTo>
                <a:lnTo>
                  <a:pt x="2164" y="2871"/>
                </a:lnTo>
                <a:lnTo>
                  <a:pt x="2165" y="2871"/>
                </a:lnTo>
                <a:lnTo>
                  <a:pt x="2167" y="2871"/>
                </a:lnTo>
                <a:lnTo>
                  <a:pt x="2169" y="2871"/>
                </a:lnTo>
                <a:lnTo>
                  <a:pt x="2169" y="2873"/>
                </a:lnTo>
                <a:lnTo>
                  <a:pt x="2170" y="2873"/>
                </a:lnTo>
                <a:lnTo>
                  <a:pt x="2172" y="2873"/>
                </a:lnTo>
                <a:lnTo>
                  <a:pt x="2174" y="2873"/>
                </a:lnTo>
                <a:lnTo>
                  <a:pt x="2175" y="2873"/>
                </a:lnTo>
                <a:lnTo>
                  <a:pt x="2177" y="2873"/>
                </a:lnTo>
                <a:lnTo>
                  <a:pt x="2177" y="2875"/>
                </a:lnTo>
                <a:lnTo>
                  <a:pt x="2179" y="2875"/>
                </a:lnTo>
                <a:lnTo>
                  <a:pt x="2180" y="2875"/>
                </a:lnTo>
                <a:lnTo>
                  <a:pt x="2182" y="2875"/>
                </a:lnTo>
                <a:lnTo>
                  <a:pt x="2184" y="2875"/>
                </a:lnTo>
                <a:lnTo>
                  <a:pt x="2185" y="2875"/>
                </a:lnTo>
                <a:lnTo>
                  <a:pt x="2187" y="2875"/>
                </a:lnTo>
                <a:lnTo>
                  <a:pt x="2189" y="2875"/>
                </a:lnTo>
                <a:lnTo>
                  <a:pt x="2190" y="2875"/>
                </a:lnTo>
                <a:lnTo>
                  <a:pt x="2192" y="2875"/>
                </a:lnTo>
                <a:lnTo>
                  <a:pt x="2194" y="2875"/>
                </a:lnTo>
                <a:lnTo>
                  <a:pt x="2195" y="2875"/>
                </a:lnTo>
                <a:lnTo>
                  <a:pt x="2197" y="2875"/>
                </a:lnTo>
                <a:lnTo>
                  <a:pt x="2199" y="2875"/>
                </a:lnTo>
                <a:lnTo>
                  <a:pt x="2199" y="2876"/>
                </a:lnTo>
                <a:lnTo>
                  <a:pt x="2200" y="2876"/>
                </a:lnTo>
                <a:lnTo>
                  <a:pt x="2200" y="2875"/>
                </a:lnTo>
                <a:lnTo>
                  <a:pt x="2202" y="2875"/>
                </a:lnTo>
                <a:lnTo>
                  <a:pt x="2204" y="2875"/>
                </a:lnTo>
                <a:lnTo>
                  <a:pt x="2205" y="2875"/>
                </a:lnTo>
                <a:lnTo>
                  <a:pt x="2205" y="2876"/>
                </a:lnTo>
                <a:lnTo>
                  <a:pt x="2207" y="2876"/>
                </a:lnTo>
                <a:lnTo>
                  <a:pt x="2209" y="2876"/>
                </a:lnTo>
                <a:lnTo>
                  <a:pt x="2210" y="2876"/>
                </a:lnTo>
                <a:lnTo>
                  <a:pt x="2212" y="2876"/>
                </a:lnTo>
                <a:lnTo>
                  <a:pt x="2214" y="2876"/>
                </a:lnTo>
                <a:lnTo>
                  <a:pt x="2212" y="2876"/>
                </a:lnTo>
                <a:lnTo>
                  <a:pt x="2214" y="2876"/>
                </a:lnTo>
                <a:lnTo>
                  <a:pt x="2212" y="2876"/>
                </a:lnTo>
                <a:lnTo>
                  <a:pt x="2212" y="2875"/>
                </a:lnTo>
                <a:lnTo>
                  <a:pt x="2212" y="2873"/>
                </a:lnTo>
                <a:lnTo>
                  <a:pt x="2210" y="2873"/>
                </a:lnTo>
                <a:lnTo>
                  <a:pt x="2209" y="2873"/>
                </a:lnTo>
                <a:lnTo>
                  <a:pt x="2207" y="2873"/>
                </a:lnTo>
                <a:lnTo>
                  <a:pt x="2205" y="2873"/>
                </a:lnTo>
                <a:lnTo>
                  <a:pt x="2204" y="2873"/>
                </a:lnTo>
                <a:lnTo>
                  <a:pt x="2202" y="2873"/>
                </a:lnTo>
                <a:lnTo>
                  <a:pt x="2200" y="2873"/>
                </a:lnTo>
                <a:lnTo>
                  <a:pt x="2200" y="2871"/>
                </a:lnTo>
                <a:lnTo>
                  <a:pt x="2199" y="2871"/>
                </a:lnTo>
                <a:lnTo>
                  <a:pt x="2197" y="2871"/>
                </a:lnTo>
                <a:lnTo>
                  <a:pt x="2195" y="2871"/>
                </a:lnTo>
                <a:lnTo>
                  <a:pt x="2195" y="2873"/>
                </a:lnTo>
                <a:lnTo>
                  <a:pt x="2194" y="2873"/>
                </a:lnTo>
                <a:lnTo>
                  <a:pt x="2192" y="2873"/>
                </a:lnTo>
                <a:lnTo>
                  <a:pt x="2190" y="2873"/>
                </a:lnTo>
                <a:lnTo>
                  <a:pt x="2190" y="2871"/>
                </a:lnTo>
                <a:lnTo>
                  <a:pt x="2190" y="2873"/>
                </a:lnTo>
                <a:lnTo>
                  <a:pt x="2190" y="2871"/>
                </a:lnTo>
                <a:lnTo>
                  <a:pt x="2189" y="2871"/>
                </a:lnTo>
                <a:lnTo>
                  <a:pt x="2187" y="2871"/>
                </a:lnTo>
                <a:lnTo>
                  <a:pt x="2185" y="2871"/>
                </a:lnTo>
                <a:lnTo>
                  <a:pt x="2184" y="2871"/>
                </a:lnTo>
                <a:lnTo>
                  <a:pt x="2182" y="2871"/>
                </a:lnTo>
                <a:lnTo>
                  <a:pt x="2180" y="2871"/>
                </a:lnTo>
                <a:lnTo>
                  <a:pt x="2179" y="2871"/>
                </a:lnTo>
                <a:lnTo>
                  <a:pt x="2177" y="2871"/>
                </a:lnTo>
                <a:lnTo>
                  <a:pt x="2175" y="2871"/>
                </a:lnTo>
                <a:lnTo>
                  <a:pt x="2174" y="2871"/>
                </a:lnTo>
                <a:lnTo>
                  <a:pt x="2172" y="2871"/>
                </a:lnTo>
                <a:lnTo>
                  <a:pt x="2172" y="2870"/>
                </a:lnTo>
                <a:lnTo>
                  <a:pt x="2174" y="2870"/>
                </a:lnTo>
                <a:lnTo>
                  <a:pt x="2174" y="2868"/>
                </a:lnTo>
                <a:lnTo>
                  <a:pt x="2174" y="2866"/>
                </a:lnTo>
                <a:lnTo>
                  <a:pt x="2175" y="2866"/>
                </a:lnTo>
                <a:lnTo>
                  <a:pt x="2175" y="2865"/>
                </a:lnTo>
                <a:lnTo>
                  <a:pt x="2177" y="2863"/>
                </a:lnTo>
                <a:lnTo>
                  <a:pt x="2177" y="2861"/>
                </a:lnTo>
                <a:lnTo>
                  <a:pt x="2175" y="2861"/>
                </a:lnTo>
                <a:lnTo>
                  <a:pt x="2175" y="2860"/>
                </a:lnTo>
                <a:lnTo>
                  <a:pt x="2175" y="2861"/>
                </a:lnTo>
                <a:lnTo>
                  <a:pt x="2177" y="2861"/>
                </a:lnTo>
                <a:lnTo>
                  <a:pt x="2177" y="2860"/>
                </a:lnTo>
                <a:lnTo>
                  <a:pt x="2175" y="2860"/>
                </a:lnTo>
                <a:lnTo>
                  <a:pt x="2177" y="2860"/>
                </a:lnTo>
                <a:lnTo>
                  <a:pt x="2177" y="2858"/>
                </a:lnTo>
                <a:lnTo>
                  <a:pt x="2179" y="2858"/>
                </a:lnTo>
                <a:lnTo>
                  <a:pt x="2180" y="2858"/>
                </a:lnTo>
                <a:lnTo>
                  <a:pt x="2182" y="2858"/>
                </a:lnTo>
                <a:lnTo>
                  <a:pt x="2184" y="2858"/>
                </a:lnTo>
                <a:lnTo>
                  <a:pt x="2182" y="2858"/>
                </a:lnTo>
                <a:lnTo>
                  <a:pt x="2182" y="2856"/>
                </a:lnTo>
                <a:lnTo>
                  <a:pt x="2184" y="2856"/>
                </a:lnTo>
                <a:lnTo>
                  <a:pt x="2184" y="2858"/>
                </a:lnTo>
                <a:lnTo>
                  <a:pt x="2185" y="2858"/>
                </a:lnTo>
                <a:lnTo>
                  <a:pt x="2185" y="2856"/>
                </a:lnTo>
                <a:lnTo>
                  <a:pt x="2187" y="2856"/>
                </a:lnTo>
                <a:lnTo>
                  <a:pt x="2187" y="2858"/>
                </a:lnTo>
                <a:lnTo>
                  <a:pt x="2189" y="2858"/>
                </a:lnTo>
                <a:lnTo>
                  <a:pt x="2190" y="2858"/>
                </a:lnTo>
                <a:lnTo>
                  <a:pt x="2190" y="2860"/>
                </a:lnTo>
                <a:lnTo>
                  <a:pt x="2192" y="2860"/>
                </a:lnTo>
                <a:lnTo>
                  <a:pt x="2194" y="2860"/>
                </a:lnTo>
                <a:lnTo>
                  <a:pt x="2195" y="2860"/>
                </a:lnTo>
                <a:lnTo>
                  <a:pt x="2197" y="2860"/>
                </a:lnTo>
                <a:lnTo>
                  <a:pt x="2197" y="2858"/>
                </a:lnTo>
                <a:lnTo>
                  <a:pt x="2199" y="2858"/>
                </a:lnTo>
                <a:lnTo>
                  <a:pt x="2200" y="2858"/>
                </a:lnTo>
                <a:lnTo>
                  <a:pt x="2202" y="2858"/>
                </a:lnTo>
                <a:lnTo>
                  <a:pt x="2204" y="2858"/>
                </a:lnTo>
                <a:lnTo>
                  <a:pt x="2205" y="2858"/>
                </a:lnTo>
                <a:lnTo>
                  <a:pt x="2207" y="2858"/>
                </a:lnTo>
                <a:lnTo>
                  <a:pt x="2209" y="2858"/>
                </a:lnTo>
                <a:lnTo>
                  <a:pt x="2209" y="2856"/>
                </a:lnTo>
                <a:lnTo>
                  <a:pt x="2210" y="2855"/>
                </a:lnTo>
                <a:lnTo>
                  <a:pt x="2210" y="2853"/>
                </a:lnTo>
                <a:lnTo>
                  <a:pt x="2212" y="2853"/>
                </a:lnTo>
                <a:lnTo>
                  <a:pt x="2212" y="2851"/>
                </a:lnTo>
                <a:lnTo>
                  <a:pt x="2210" y="2851"/>
                </a:lnTo>
                <a:lnTo>
                  <a:pt x="2209" y="2851"/>
                </a:lnTo>
                <a:lnTo>
                  <a:pt x="2210" y="2851"/>
                </a:lnTo>
                <a:lnTo>
                  <a:pt x="2209" y="2853"/>
                </a:lnTo>
                <a:lnTo>
                  <a:pt x="2209" y="2855"/>
                </a:lnTo>
                <a:lnTo>
                  <a:pt x="2207" y="2855"/>
                </a:lnTo>
                <a:lnTo>
                  <a:pt x="2207" y="2856"/>
                </a:lnTo>
                <a:lnTo>
                  <a:pt x="2205" y="2856"/>
                </a:lnTo>
                <a:lnTo>
                  <a:pt x="2204" y="2856"/>
                </a:lnTo>
                <a:lnTo>
                  <a:pt x="2202" y="2856"/>
                </a:lnTo>
                <a:lnTo>
                  <a:pt x="2202" y="2858"/>
                </a:lnTo>
                <a:lnTo>
                  <a:pt x="2202" y="2856"/>
                </a:lnTo>
                <a:lnTo>
                  <a:pt x="2200" y="2856"/>
                </a:lnTo>
                <a:lnTo>
                  <a:pt x="2200" y="2858"/>
                </a:lnTo>
                <a:lnTo>
                  <a:pt x="2200" y="2856"/>
                </a:lnTo>
                <a:lnTo>
                  <a:pt x="2199" y="2856"/>
                </a:lnTo>
                <a:lnTo>
                  <a:pt x="2199" y="2858"/>
                </a:lnTo>
                <a:lnTo>
                  <a:pt x="2197" y="2858"/>
                </a:lnTo>
                <a:lnTo>
                  <a:pt x="2195" y="2858"/>
                </a:lnTo>
                <a:lnTo>
                  <a:pt x="2194" y="2858"/>
                </a:lnTo>
                <a:lnTo>
                  <a:pt x="2192" y="2858"/>
                </a:lnTo>
                <a:lnTo>
                  <a:pt x="2190" y="2858"/>
                </a:lnTo>
                <a:lnTo>
                  <a:pt x="2190" y="2856"/>
                </a:lnTo>
                <a:lnTo>
                  <a:pt x="2190" y="2858"/>
                </a:lnTo>
                <a:lnTo>
                  <a:pt x="2190" y="2856"/>
                </a:lnTo>
                <a:lnTo>
                  <a:pt x="2192" y="2856"/>
                </a:lnTo>
                <a:lnTo>
                  <a:pt x="2190" y="2856"/>
                </a:lnTo>
                <a:lnTo>
                  <a:pt x="2190" y="2855"/>
                </a:lnTo>
                <a:lnTo>
                  <a:pt x="2189" y="2855"/>
                </a:lnTo>
                <a:lnTo>
                  <a:pt x="2187" y="2855"/>
                </a:lnTo>
                <a:lnTo>
                  <a:pt x="2185" y="2855"/>
                </a:lnTo>
                <a:lnTo>
                  <a:pt x="2185" y="2856"/>
                </a:lnTo>
                <a:lnTo>
                  <a:pt x="2184" y="2856"/>
                </a:lnTo>
                <a:lnTo>
                  <a:pt x="2182" y="2856"/>
                </a:lnTo>
                <a:lnTo>
                  <a:pt x="2182" y="2855"/>
                </a:lnTo>
                <a:lnTo>
                  <a:pt x="2180" y="2855"/>
                </a:lnTo>
                <a:lnTo>
                  <a:pt x="2180" y="2853"/>
                </a:lnTo>
                <a:lnTo>
                  <a:pt x="2180" y="2851"/>
                </a:lnTo>
                <a:lnTo>
                  <a:pt x="2179" y="2851"/>
                </a:lnTo>
                <a:lnTo>
                  <a:pt x="2179" y="2853"/>
                </a:lnTo>
                <a:lnTo>
                  <a:pt x="2177" y="2853"/>
                </a:lnTo>
                <a:lnTo>
                  <a:pt x="2177" y="2855"/>
                </a:lnTo>
                <a:lnTo>
                  <a:pt x="2175" y="2856"/>
                </a:lnTo>
                <a:lnTo>
                  <a:pt x="2175" y="2858"/>
                </a:lnTo>
                <a:lnTo>
                  <a:pt x="2175" y="2860"/>
                </a:lnTo>
                <a:lnTo>
                  <a:pt x="2175" y="2861"/>
                </a:lnTo>
                <a:lnTo>
                  <a:pt x="2175" y="2863"/>
                </a:lnTo>
                <a:lnTo>
                  <a:pt x="2175" y="2865"/>
                </a:lnTo>
                <a:lnTo>
                  <a:pt x="2174" y="2865"/>
                </a:lnTo>
                <a:lnTo>
                  <a:pt x="2174" y="2866"/>
                </a:lnTo>
                <a:lnTo>
                  <a:pt x="2172" y="2866"/>
                </a:lnTo>
                <a:lnTo>
                  <a:pt x="2172" y="2868"/>
                </a:lnTo>
                <a:lnTo>
                  <a:pt x="2170" y="2868"/>
                </a:lnTo>
                <a:lnTo>
                  <a:pt x="2169" y="2870"/>
                </a:lnTo>
                <a:lnTo>
                  <a:pt x="2167" y="2870"/>
                </a:lnTo>
                <a:lnTo>
                  <a:pt x="2167" y="2868"/>
                </a:lnTo>
                <a:lnTo>
                  <a:pt x="2165" y="2868"/>
                </a:lnTo>
                <a:lnTo>
                  <a:pt x="2164" y="2868"/>
                </a:lnTo>
                <a:lnTo>
                  <a:pt x="2164" y="2866"/>
                </a:lnTo>
                <a:lnTo>
                  <a:pt x="2162" y="2866"/>
                </a:lnTo>
                <a:lnTo>
                  <a:pt x="2162" y="2868"/>
                </a:lnTo>
                <a:lnTo>
                  <a:pt x="2162" y="2866"/>
                </a:lnTo>
                <a:lnTo>
                  <a:pt x="2160" y="2866"/>
                </a:lnTo>
                <a:lnTo>
                  <a:pt x="2159" y="2866"/>
                </a:lnTo>
                <a:lnTo>
                  <a:pt x="2157" y="2866"/>
                </a:lnTo>
                <a:lnTo>
                  <a:pt x="2155" y="2866"/>
                </a:lnTo>
                <a:lnTo>
                  <a:pt x="2154" y="2866"/>
                </a:lnTo>
                <a:lnTo>
                  <a:pt x="2152" y="2866"/>
                </a:lnTo>
                <a:lnTo>
                  <a:pt x="2150" y="2866"/>
                </a:lnTo>
                <a:lnTo>
                  <a:pt x="2149" y="2866"/>
                </a:lnTo>
                <a:lnTo>
                  <a:pt x="2147" y="2866"/>
                </a:lnTo>
                <a:lnTo>
                  <a:pt x="2147" y="2865"/>
                </a:lnTo>
                <a:lnTo>
                  <a:pt x="2145" y="2865"/>
                </a:lnTo>
                <a:lnTo>
                  <a:pt x="2145" y="2866"/>
                </a:lnTo>
                <a:lnTo>
                  <a:pt x="2143" y="2866"/>
                </a:lnTo>
                <a:lnTo>
                  <a:pt x="2142" y="2866"/>
                </a:lnTo>
                <a:lnTo>
                  <a:pt x="2142" y="2865"/>
                </a:lnTo>
                <a:lnTo>
                  <a:pt x="2140" y="2865"/>
                </a:lnTo>
                <a:lnTo>
                  <a:pt x="2138" y="2865"/>
                </a:lnTo>
                <a:lnTo>
                  <a:pt x="2137" y="2865"/>
                </a:lnTo>
                <a:lnTo>
                  <a:pt x="2137" y="2866"/>
                </a:lnTo>
                <a:lnTo>
                  <a:pt x="2135" y="2866"/>
                </a:lnTo>
                <a:lnTo>
                  <a:pt x="2133" y="2866"/>
                </a:lnTo>
                <a:lnTo>
                  <a:pt x="2132" y="2866"/>
                </a:lnTo>
                <a:lnTo>
                  <a:pt x="2130" y="2866"/>
                </a:lnTo>
                <a:lnTo>
                  <a:pt x="2128" y="2866"/>
                </a:lnTo>
                <a:lnTo>
                  <a:pt x="2127" y="2866"/>
                </a:lnTo>
                <a:lnTo>
                  <a:pt x="2125" y="2866"/>
                </a:lnTo>
                <a:lnTo>
                  <a:pt x="2127" y="2866"/>
                </a:lnTo>
                <a:lnTo>
                  <a:pt x="2125" y="2866"/>
                </a:lnTo>
                <a:lnTo>
                  <a:pt x="2123" y="2866"/>
                </a:lnTo>
                <a:lnTo>
                  <a:pt x="2122" y="2866"/>
                </a:lnTo>
                <a:lnTo>
                  <a:pt x="2122" y="2865"/>
                </a:lnTo>
                <a:lnTo>
                  <a:pt x="2122" y="2863"/>
                </a:lnTo>
                <a:lnTo>
                  <a:pt x="2122" y="2861"/>
                </a:lnTo>
                <a:lnTo>
                  <a:pt x="2123" y="2861"/>
                </a:lnTo>
                <a:lnTo>
                  <a:pt x="2122" y="2861"/>
                </a:lnTo>
                <a:lnTo>
                  <a:pt x="2120" y="2860"/>
                </a:lnTo>
                <a:lnTo>
                  <a:pt x="2120" y="2858"/>
                </a:lnTo>
                <a:lnTo>
                  <a:pt x="2122" y="2858"/>
                </a:lnTo>
                <a:lnTo>
                  <a:pt x="2122" y="2856"/>
                </a:lnTo>
                <a:lnTo>
                  <a:pt x="2120" y="2856"/>
                </a:lnTo>
                <a:lnTo>
                  <a:pt x="2122" y="2856"/>
                </a:lnTo>
                <a:lnTo>
                  <a:pt x="2122" y="2855"/>
                </a:lnTo>
                <a:lnTo>
                  <a:pt x="2120" y="2855"/>
                </a:lnTo>
                <a:lnTo>
                  <a:pt x="2120" y="2853"/>
                </a:lnTo>
                <a:lnTo>
                  <a:pt x="2122" y="2853"/>
                </a:lnTo>
                <a:lnTo>
                  <a:pt x="2122" y="2851"/>
                </a:lnTo>
                <a:lnTo>
                  <a:pt x="2120" y="2851"/>
                </a:lnTo>
                <a:lnTo>
                  <a:pt x="2122" y="2851"/>
                </a:lnTo>
                <a:lnTo>
                  <a:pt x="2122" y="2850"/>
                </a:lnTo>
                <a:lnTo>
                  <a:pt x="2123" y="2850"/>
                </a:lnTo>
                <a:lnTo>
                  <a:pt x="2122" y="2848"/>
                </a:lnTo>
                <a:lnTo>
                  <a:pt x="2123" y="2848"/>
                </a:lnTo>
                <a:lnTo>
                  <a:pt x="2122" y="2848"/>
                </a:lnTo>
                <a:lnTo>
                  <a:pt x="2122" y="2846"/>
                </a:lnTo>
                <a:lnTo>
                  <a:pt x="2123" y="2846"/>
                </a:lnTo>
                <a:lnTo>
                  <a:pt x="2125" y="2846"/>
                </a:lnTo>
                <a:lnTo>
                  <a:pt x="2127" y="2846"/>
                </a:lnTo>
                <a:lnTo>
                  <a:pt x="2127" y="2848"/>
                </a:lnTo>
                <a:lnTo>
                  <a:pt x="2128" y="2848"/>
                </a:lnTo>
                <a:lnTo>
                  <a:pt x="2130" y="2848"/>
                </a:lnTo>
                <a:lnTo>
                  <a:pt x="2132" y="2848"/>
                </a:lnTo>
                <a:lnTo>
                  <a:pt x="2132" y="2850"/>
                </a:lnTo>
                <a:lnTo>
                  <a:pt x="2132" y="2851"/>
                </a:lnTo>
                <a:lnTo>
                  <a:pt x="2133" y="2851"/>
                </a:lnTo>
                <a:lnTo>
                  <a:pt x="2135" y="2851"/>
                </a:lnTo>
                <a:lnTo>
                  <a:pt x="2137" y="2851"/>
                </a:lnTo>
                <a:lnTo>
                  <a:pt x="2138" y="2851"/>
                </a:lnTo>
                <a:lnTo>
                  <a:pt x="2140" y="2851"/>
                </a:lnTo>
                <a:lnTo>
                  <a:pt x="2142" y="2851"/>
                </a:lnTo>
                <a:lnTo>
                  <a:pt x="2143" y="2851"/>
                </a:lnTo>
                <a:lnTo>
                  <a:pt x="2145" y="2851"/>
                </a:lnTo>
                <a:lnTo>
                  <a:pt x="2145" y="2850"/>
                </a:lnTo>
                <a:lnTo>
                  <a:pt x="2147" y="2850"/>
                </a:lnTo>
                <a:lnTo>
                  <a:pt x="2149" y="2850"/>
                </a:lnTo>
                <a:lnTo>
                  <a:pt x="2150" y="2848"/>
                </a:lnTo>
                <a:lnTo>
                  <a:pt x="2150" y="2846"/>
                </a:lnTo>
                <a:lnTo>
                  <a:pt x="2150" y="2845"/>
                </a:lnTo>
                <a:lnTo>
                  <a:pt x="2152" y="2845"/>
                </a:lnTo>
                <a:lnTo>
                  <a:pt x="2150" y="2845"/>
                </a:lnTo>
                <a:lnTo>
                  <a:pt x="2149" y="2845"/>
                </a:lnTo>
                <a:lnTo>
                  <a:pt x="2149" y="2846"/>
                </a:lnTo>
                <a:lnTo>
                  <a:pt x="2149" y="2848"/>
                </a:lnTo>
                <a:lnTo>
                  <a:pt x="2147" y="2848"/>
                </a:lnTo>
                <a:lnTo>
                  <a:pt x="2145" y="2848"/>
                </a:lnTo>
                <a:lnTo>
                  <a:pt x="2145" y="2850"/>
                </a:lnTo>
                <a:lnTo>
                  <a:pt x="2143" y="2850"/>
                </a:lnTo>
                <a:lnTo>
                  <a:pt x="2143" y="2848"/>
                </a:lnTo>
                <a:lnTo>
                  <a:pt x="2143" y="2850"/>
                </a:lnTo>
                <a:lnTo>
                  <a:pt x="2142" y="2850"/>
                </a:lnTo>
                <a:lnTo>
                  <a:pt x="2140" y="2850"/>
                </a:lnTo>
                <a:lnTo>
                  <a:pt x="2138" y="2850"/>
                </a:lnTo>
                <a:lnTo>
                  <a:pt x="2137" y="2850"/>
                </a:lnTo>
                <a:lnTo>
                  <a:pt x="2137" y="2848"/>
                </a:lnTo>
                <a:lnTo>
                  <a:pt x="2135" y="2848"/>
                </a:lnTo>
                <a:lnTo>
                  <a:pt x="2133" y="2848"/>
                </a:lnTo>
                <a:lnTo>
                  <a:pt x="2132" y="2846"/>
                </a:lnTo>
                <a:lnTo>
                  <a:pt x="2130" y="2846"/>
                </a:lnTo>
                <a:lnTo>
                  <a:pt x="2128" y="2846"/>
                </a:lnTo>
                <a:lnTo>
                  <a:pt x="2127" y="2846"/>
                </a:lnTo>
                <a:lnTo>
                  <a:pt x="2127" y="2845"/>
                </a:lnTo>
                <a:lnTo>
                  <a:pt x="2125" y="2845"/>
                </a:lnTo>
                <a:lnTo>
                  <a:pt x="2123" y="2845"/>
                </a:lnTo>
                <a:lnTo>
                  <a:pt x="2122" y="2845"/>
                </a:lnTo>
                <a:lnTo>
                  <a:pt x="2120" y="2845"/>
                </a:lnTo>
                <a:lnTo>
                  <a:pt x="2122" y="2845"/>
                </a:lnTo>
                <a:lnTo>
                  <a:pt x="2122" y="2846"/>
                </a:lnTo>
                <a:lnTo>
                  <a:pt x="2120" y="2846"/>
                </a:lnTo>
                <a:lnTo>
                  <a:pt x="2120" y="2848"/>
                </a:lnTo>
                <a:lnTo>
                  <a:pt x="2120" y="2850"/>
                </a:lnTo>
                <a:lnTo>
                  <a:pt x="2118" y="2850"/>
                </a:lnTo>
                <a:lnTo>
                  <a:pt x="2120" y="2850"/>
                </a:lnTo>
                <a:lnTo>
                  <a:pt x="2120" y="2851"/>
                </a:lnTo>
                <a:lnTo>
                  <a:pt x="2118" y="2851"/>
                </a:lnTo>
                <a:lnTo>
                  <a:pt x="2118" y="2853"/>
                </a:lnTo>
                <a:lnTo>
                  <a:pt x="2118" y="2855"/>
                </a:lnTo>
                <a:lnTo>
                  <a:pt x="2120" y="2855"/>
                </a:lnTo>
                <a:lnTo>
                  <a:pt x="2118" y="2855"/>
                </a:lnTo>
                <a:lnTo>
                  <a:pt x="2120" y="2855"/>
                </a:lnTo>
                <a:lnTo>
                  <a:pt x="2118" y="2856"/>
                </a:lnTo>
                <a:lnTo>
                  <a:pt x="2117" y="2856"/>
                </a:lnTo>
                <a:lnTo>
                  <a:pt x="2115" y="2856"/>
                </a:lnTo>
                <a:lnTo>
                  <a:pt x="2113" y="2856"/>
                </a:lnTo>
                <a:lnTo>
                  <a:pt x="2113" y="2855"/>
                </a:lnTo>
                <a:lnTo>
                  <a:pt x="2112" y="2855"/>
                </a:lnTo>
                <a:lnTo>
                  <a:pt x="2112" y="2856"/>
                </a:lnTo>
                <a:lnTo>
                  <a:pt x="2110" y="2856"/>
                </a:lnTo>
                <a:lnTo>
                  <a:pt x="2110" y="2858"/>
                </a:lnTo>
                <a:lnTo>
                  <a:pt x="2112" y="2858"/>
                </a:lnTo>
                <a:lnTo>
                  <a:pt x="2113" y="2858"/>
                </a:lnTo>
                <a:lnTo>
                  <a:pt x="2115" y="2858"/>
                </a:lnTo>
                <a:lnTo>
                  <a:pt x="2117" y="2858"/>
                </a:lnTo>
                <a:lnTo>
                  <a:pt x="2118" y="2858"/>
                </a:lnTo>
                <a:lnTo>
                  <a:pt x="2118" y="2860"/>
                </a:lnTo>
                <a:lnTo>
                  <a:pt x="2120" y="2860"/>
                </a:lnTo>
                <a:lnTo>
                  <a:pt x="2120" y="2861"/>
                </a:lnTo>
                <a:lnTo>
                  <a:pt x="2118" y="2861"/>
                </a:lnTo>
                <a:lnTo>
                  <a:pt x="2118" y="2863"/>
                </a:lnTo>
                <a:lnTo>
                  <a:pt x="2120" y="2863"/>
                </a:lnTo>
                <a:lnTo>
                  <a:pt x="2120" y="2865"/>
                </a:lnTo>
                <a:lnTo>
                  <a:pt x="2118" y="2865"/>
                </a:lnTo>
                <a:lnTo>
                  <a:pt x="2118" y="2866"/>
                </a:lnTo>
                <a:lnTo>
                  <a:pt x="2117" y="2866"/>
                </a:lnTo>
                <a:lnTo>
                  <a:pt x="2115" y="2866"/>
                </a:lnTo>
                <a:lnTo>
                  <a:pt x="2113" y="2866"/>
                </a:lnTo>
                <a:lnTo>
                  <a:pt x="2112" y="2866"/>
                </a:lnTo>
                <a:lnTo>
                  <a:pt x="2110" y="2866"/>
                </a:lnTo>
                <a:lnTo>
                  <a:pt x="2112" y="2866"/>
                </a:lnTo>
                <a:lnTo>
                  <a:pt x="2112" y="2865"/>
                </a:lnTo>
                <a:lnTo>
                  <a:pt x="2112" y="2863"/>
                </a:lnTo>
                <a:lnTo>
                  <a:pt x="2113" y="2863"/>
                </a:lnTo>
                <a:lnTo>
                  <a:pt x="2113" y="2861"/>
                </a:lnTo>
                <a:lnTo>
                  <a:pt x="2112" y="2861"/>
                </a:lnTo>
                <a:lnTo>
                  <a:pt x="2112" y="2863"/>
                </a:lnTo>
                <a:lnTo>
                  <a:pt x="2112" y="2865"/>
                </a:lnTo>
                <a:lnTo>
                  <a:pt x="2110" y="2865"/>
                </a:lnTo>
                <a:lnTo>
                  <a:pt x="2108" y="2865"/>
                </a:lnTo>
                <a:lnTo>
                  <a:pt x="2107" y="2865"/>
                </a:lnTo>
                <a:lnTo>
                  <a:pt x="2105" y="2865"/>
                </a:lnTo>
                <a:lnTo>
                  <a:pt x="2103" y="2865"/>
                </a:lnTo>
                <a:lnTo>
                  <a:pt x="2103" y="2866"/>
                </a:lnTo>
                <a:lnTo>
                  <a:pt x="2102" y="2866"/>
                </a:lnTo>
                <a:lnTo>
                  <a:pt x="2100" y="2866"/>
                </a:lnTo>
                <a:lnTo>
                  <a:pt x="2098" y="2866"/>
                </a:lnTo>
                <a:lnTo>
                  <a:pt x="2097" y="2866"/>
                </a:lnTo>
                <a:lnTo>
                  <a:pt x="2095" y="2866"/>
                </a:lnTo>
                <a:lnTo>
                  <a:pt x="2093" y="2866"/>
                </a:lnTo>
                <a:lnTo>
                  <a:pt x="2092" y="2866"/>
                </a:lnTo>
                <a:lnTo>
                  <a:pt x="2090" y="2866"/>
                </a:lnTo>
                <a:lnTo>
                  <a:pt x="2088" y="2865"/>
                </a:lnTo>
                <a:lnTo>
                  <a:pt x="2087" y="2865"/>
                </a:lnTo>
                <a:lnTo>
                  <a:pt x="2085" y="2865"/>
                </a:lnTo>
                <a:lnTo>
                  <a:pt x="2085" y="2863"/>
                </a:lnTo>
                <a:lnTo>
                  <a:pt x="2083" y="2863"/>
                </a:lnTo>
                <a:lnTo>
                  <a:pt x="2083" y="2865"/>
                </a:lnTo>
                <a:lnTo>
                  <a:pt x="2085" y="2865"/>
                </a:lnTo>
                <a:lnTo>
                  <a:pt x="2087" y="2866"/>
                </a:lnTo>
                <a:lnTo>
                  <a:pt x="2087" y="2868"/>
                </a:lnTo>
                <a:lnTo>
                  <a:pt x="2085" y="2868"/>
                </a:lnTo>
                <a:lnTo>
                  <a:pt x="2087" y="2868"/>
                </a:lnTo>
                <a:lnTo>
                  <a:pt x="2087" y="2870"/>
                </a:lnTo>
                <a:lnTo>
                  <a:pt x="2088" y="2870"/>
                </a:lnTo>
                <a:lnTo>
                  <a:pt x="2090" y="2868"/>
                </a:lnTo>
                <a:lnTo>
                  <a:pt x="2090" y="2870"/>
                </a:lnTo>
                <a:lnTo>
                  <a:pt x="2092" y="2870"/>
                </a:lnTo>
                <a:lnTo>
                  <a:pt x="2093" y="2870"/>
                </a:lnTo>
                <a:lnTo>
                  <a:pt x="2095" y="2871"/>
                </a:lnTo>
                <a:lnTo>
                  <a:pt x="2097" y="2871"/>
                </a:lnTo>
                <a:lnTo>
                  <a:pt x="2097" y="2873"/>
                </a:lnTo>
                <a:lnTo>
                  <a:pt x="2098" y="2873"/>
                </a:lnTo>
                <a:lnTo>
                  <a:pt x="2100" y="2873"/>
                </a:lnTo>
                <a:lnTo>
                  <a:pt x="2100" y="2875"/>
                </a:lnTo>
                <a:lnTo>
                  <a:pt x="2102" y="2875"/>
                </a:lnTo>
                <a:lnTo>
                  <a:pt x="2102" y="2876"/>
                </a:lnTo>
                <a:lnTo>
                  <a:pt x="2103" y="2876"/>
                </a:lnTo>
                <a:lnTo>
                  <a:pt x="2103" y="2878"/>
                </a:lnTo>
                <a:lnTo>
                  <a:pt x="2102" y="2878"/>
                </a:lnTo>
                <a:lnTo>
                  <a:pt x="2100" y="2878"/>
                </a:lnTo>
                <a:lnTo>
                  <a:pt x="2098" y="2878"/>
                </a:lnTo>
                <a:lnTo>
                  <a:pt x="2098" y="2876"/>
                </a:lnTo>
                <a:lnTo>
                  <a:pt x="2097" y="2876"/>
                </a:lnTo>
                <a:lnTo>
                  <a:pt x="2097" y="2875"/>
                </a:lnTo>
                <a:lnTo>
                  <a:pt x="2097" y="2876"/>
                </a:lnTo>
                <a:lnTo>
                  <a:pt x="2095" y="2876"/>
                </a:lnTo>
                <a:lnTo>
                  <a:pt x="2093" y="2876"/>
                </a:lnTo>
                <a:lnTo>
                  <a:pt x="2095" y="2878"/>
                </a:lnTo>
                <a:lnTo>
                  <a:pt x="2093" y="2878"/>
                </a:lnTo>
                <a:lnTo>
                  <a:pt x="2092" y="2880"/>
                </a:lnTo>
                <a:lnTo>
                  <a:pt x="2092" y="2878"/>
                </a:lnTo>
                <a:lnTo>
                  <a:pt x="2090" y="2878"/>
                </a:lnTo>
                <a:lnTo>
                  <a:pt x="2092" y="2878"/>
                </a:lnTo>
                <a:lnTo>
                  <a:pt x="2090" y="2878"/>
                </a:lnTo>
                <a:lnTo>
                  <a:pt x="2088" y="2878"/>
                </a:lnTo>
                <a:lnTo>
                  <a:pt x="2088" y="2880"/>
                </a:lnTo>
                <a:lnTo>
                  <a:pt x="2087" y="2880"/>
                </a:lnTo>
                <a:lnTo>
                  <a:pt x="2085" y="2880"/>
                </a:lnTo>
                <a:lnTo>
                  <a:pt x="2083" y="2880"/>
                </a:lnTo>
                <a:lnTo>
                  <a:pt x="2082" y="2880"/>
                </a:lnTo>
                <a:lnTo>
                  <a:pt x="2080" y="2880"/>
                </a:lnTo>
                <a:lnTo>
                  <a:pt x="2080" y="2878"/>
                </a:lnTo>
                <a:lnTo>
                  <a:pt x="2080" y="2880"/>
                </a:lnTo>
                <a:lnTo>
                  <a:pt x="2078" y="2880"/>
                </a:lnTo>
                <a:lnTo>
                  <a:pt x="2077" y="2880"/>
                </a:lnTo>
                <a:lnTo>
                  <a:pt x="2075" y="2880"/>
                </a:lnTo>
                <a:lnTo>
                  <a:pt x="2073" y="2878"/>
                </a:lnTo>
                <a:lnTo>
                  <a:pt x="2075" y="2878"/>
                </a:lnTo>
                <a:lnTo>
                  <a:pt x="2075" y="2876"/>
                </a:lnTo>
                <a:lnTo>
                  <a:pt x="2073" y="2876"/>
                </a:lnTo>
                <a:lnTo>
                  <a:pt x="2072" y="2875"/>
                </a:lnTo>
                <a:lnTo>
                  <a:pt x="2073" y="2875"/>
                </a:lnTo>
                <a:lnTo>
                  <a:pt x="2073" y="2873"/>
                </a:lnTo>
                <a:lnTo>
                  <a:pt x="2075" y="2873"/>
                </a:lnTo>
                <a:lnTo>
                  <a:pt x="2073" y="2873"/>
                </a:lnTo>
                <a:lnTo>
                  <a:pt x="2073" y="2871"/>
                </a:lnTo>
                <a:lnTo>
                  <a:pt x="2073" y="2870"/>
                </a:lnTo>
                <a:lnTo>
                  <a:pt x="2073" y="2868"/>
                </a:lnTo>
                <a:lnTo>
                  <a:pt x="2072" y="2868"/>
                </a:lnTo>
                <a:lnTo>
                  <a:pt x="2072" y="2866"/>
                </a:lnTo>
                <a:lnTo>
                  <a:pt x="2070" y="2866"/>
                </a:lnTo>
                <a:lnTo>
                  <a:pt x="2070" y="2865"/>
                </a:lnTo>
                <a:lnTo>
                  <a:pt x="2068" y="2865"/>
                </a:lnTo>
                <a:lnTo>
                  <a:pt x="2067" y="2865"/>
                </a:lnTo>
                <a:lnTo>
                  <a:pt x="2065" y="2866"/>
                </a:lnTo>
                <a:lnTo>
                  <a:pt x="2063" y="2866"/>
                </a:lnTo>
                <a:lnTo>
                  <a:pt x="2063" y="2865"/>
                </a:lnTo>
                <a:lnTo>
                  <a:pt x="2065" y="2865"/>
                </a:lnTo>
                <a:lnTo>
                  <a:pt x="2063" y="2865"/>
                </a:lnTo>
                <a:lnTo>
                  <a:pt x="2063" y="2863"/>
                </a:lnTo>
                <a:lnTo>
                  <a:pt x="2062" y="2863"/>
                </a:lnTo>
                <a:lnTo>
                  <a:pt x="2062" y="2865"/>
                </a:lnTo>
                <a:lnTo>
                  <a:pt x="2060" y="2865"/>
                </a:lnTo>
                <a:lnTo>
                  <a:pt x="2060" y="2863"/>
                </a:lnTo>
                <a:lnTo>
                  <a:pt x="2060" y="2861"/>
                </a:lnTo>
                <a:lnTo>
                  <a:pt x="2060" y="2860"/>
                </a:lnTo>
                <a:lnTo>
                  <a:pt x="2058" y="2860"/>
                </a:lnTo>
                <a:lnTo>
                  <a:pt x="2058" y="2858"/>
                </a:lnTo>
                <a:lnTo>
                  <a:pt x="2057" y="2858"/>
                </a:lnTo>
                <a:lnTo>
                  <a:pt x="2057" y="2860"/>
                </a:lnTo>
                <a:lnTo>
                  <a:pt x="2055" y="2860"/>
                </a:lnTo>
                <a:lnTo>
                  <a:pt x="2053" y="2860"/>
                </a:lnTo>
                <a:lnTo>
                  <a:pt x="2053" y="2858"/>
                </a:lnTo>
                <a:lnTo>
                  <a:pt x="2052" y="2858"/>
                </a:lnTo>
                <a:lnTo>
                  <a:pt x="2052" y="2856"/>
                </a:lnTo>
                <a:lnTo>
                  <a:pt x="2052" y="2855"/>
                </a:lnTo>
                <a:lnTo>
                  <a:pt x="2053" y="2855"/>
                </a:lnTo>
                <a:lnTo>
                  <a:pt x="2053" y="2856"/>
                </a:lnTo>
                <a:lnTo>
                  <a:pt x="2053" y="2855"/>
                </a:lnTo>
                <a:lnTo>
                  <a:pt x="2053" y="2853"/>
                </a:lnTo>
                <a:lnTo>
                  <a:pt x="2055" y="2855"/>
                </a:lnTo>
                <a:lnTo>
                  <a:pt x="2055" y="2853"/>
                </a:lnTo>
                <a:lnTo>
                  <a:pt x="2055" y="2851"/>
                </a:lnTo>
                <a:lnTo>
                  <a:pt x="2053" y="2851"/>
                </a:lnTo>
                <a:lnTo>
                  <a:pt x="2053" y="2850"/>
                </a:lnTo>
                <a:lnTo>
                  <a:pt x="2052" y="2850"/>
                </a:lnTo>
                <a:lnTo>
                  <a:pt x="2052" y="2848"/>
                </a:lnTo>
                <a:lnTo>
                  <a:pt x="2052" y="2850"/>
                </a:lnTo>
                <a:lnTo>
                  <a:pt x="2050" y="2848"/>
                </a:lnTo>
                <a:lnTo>
                  <a:pt x="2052" y="2848"/>
                </a:lnTo>
                <a:lnTo>
                  <a:pt x="2052" y="2846"/>
                </a:lnTo>
                <a:lnTo>
                  <a:pt x="2053" y="2846"/>
                </a:lnTo>
                <a:lnTo>
                  <a:pt x="2053" y="2845"/>
                </a:lnTo>
                <a:lnTo>
                  <a:pt x="2053" y="2843"/>
                </a:lnTo>
                <a:lnTo>
                  <a:pt x="2055" y="2843"/>
                </a:lnTo>
                <a:lnTo>
                  <a:pt x="2055" y="2841"/>
                </a:lnTo>
                <a:lnTo>
                  <a:pt x="2053" y="2841"/>
                </a:lnTo>
                <a:lnTo>
                  <a:pt x="2053" y="2840"/>
                </a:lnTo>
                <a:lnTo>
                  <a:pt x="2053" y="2838"/>
                </a:lnTo>
                <a:lnTo>
                  <a:pt x="2053" y="2836"/>
                </a:lnTo>
                <a:lnTo>
                  <a:pt x="2055" y="2836"/>
                </a:lnTo>
                <a:lnTo>
                  <a:pt x="2055" y="2835"/>
                </a:lnTo>
                <a:lnTo>
                  <a:pt x="2055" y="2836"/>
                </a:lnTo>
                <a:lnTo>
                  <a:pt x="2055" y="2835"/>
                </a:lnTo>
                <a:lnTo>
                  <a:pt x="2055" y="2833"/>
                </a:lnTo>
                <a:lnTo>
                  <a:pt x="2057" y="2833"/>
                </a:lnTo>
                <a:lnTo>
                  <a:pt x="2058" y="2833"/>
                </a:lnTo>
                <a:lnTo>
                  <a:pt x="2058" y="2831"/>
                </a:lnTo>
                <a:lnTo>
                  <a:pt x="2060" y="2831"/>
                </a:lnTo>
                <a:lnTo>
                  <a:pt x="2062" y="2831"/>
                </a:lnTo>
                <a:lnTo>
                  <a:pt x="2062" y="2830"/>
                </a:lnTo>
                <a:lnTo>
                  <a:pt x="2063" y="2830"/>
                </a:lnTo>
                <a:lnTo>
                  <a:pt x="2065" y="2830"/>
                </a:lnTo>
                <a:lnTo>
                  <a:pt x="2065" y="2831"/>
                </a:lnTo>
                <a:lnTo>
                  <a:pt x="2065" y="2830"/>
                </a:lnTo>
                <a:lnTo>
                  <a:pt x="2065" y="2831"/>
                </a:lnTo>
                <a:lnTo>
                  <a:pt x="2067" y="2831"/>
                </a:lnTo>
                <a:lnTo>
                  <a:pt x="2067" y="2830"/>
                </a:lnTo>
                <a:lnTo>
                  <a:pt x="2068" y="2830"/>
                </a:lnTo>
                <a:lnTo>
                  <a:pt x="2068" y="2828"/>
                </a:lnTo>
                <a:lnTo>
                  <a:pt x="2070" y="2828"/>
                </a:lnTo>
                <a:lnTo>
                  <a:pt x="2072" y="2828"/>
                </a:lnTo>
                <a:lnTo>
                  <a:pt x="2072" y="2826"/>
                </a:lnTo>
                <a:lnTo>
                  <a:pt x="2073" y="2826"/>
                </a:lnTo>
                <a:lnTo>
                  <a:pt x="2075" y="2826"/>
                </a:lnTo>
                <a:lnTo>
                  <a:pt x="2075" y="2825"/>
                </a:lnTo>
                <a:lnTo>
                  <a:pt x="2077" y="2825"/>
                </a:lnTo>
                <a:lnTo>
                  <a:pt x="2075" y="2825"/>
                </a:lnTo>
                <a:lnTo>
                  <a:pt x="2075" y="2823"/>
                </a:lnTo>
                <a:lnTo>
                  <a:pt x="2077" y="2823"/>
                </a:lnTo>
                <a:lnTo>
                  <a:pt x="2078" y="2823"/>
                </a:lnTo>
                <a:lnTo>
                  <a:pt x="2078" y="2821"/>
                </a:lnTo>
                <a:lnTo>
                  <a:pt x="2080" y="2821"/>
                </a:lnTo>
                <a:lnTo>
                  <a:pt x="2082" y="2821"/>
                </a:lnTo>
                <a:lnTo>
                  <a:pt x="2082" y="2823"/>
                </a:lnTo>
                <a:lnTo>
                  <a:pt x="2080" y="2823"/>
                </a:lnTo>
                <a:lnTo>
                  <a:pt x="2078" y="2823"/>
                </a:lnTo>
                <a:lnTo>
                  <a:pt x="2080" y="2823"/>
                </a:lnTo>
                <a:lnTo>
                  <a:pt x="2078" y="2823"/>
                </a:lnTo>
                <a:lnTo>
                  <a:pt x="2078" y="2825"/>
                </a:lnTo>
                <a:lnTo>
                  <a:pt x="2080" y="2825"/>
                </a:lnTo>
                <a:lnTo>
                  <a:pt x="2080" y="2823"/>
                </a:lnTo>
                <a:lnTo>
                  <a:pt x="2082" y="2823"/>
                </a:lnTo>
                <a:lnTo>
                  <a:pt x="2083" y="2823"/>
                </a:lnTo>
                <a:lnTo>
                  <a:pt x="2083" y="2825"/>
                </a:lnTo>
                <a:lnTo>
                  <a:pt x="2085" y="2825"/>
                </a:lnTo>
                <a:lnTo>
                  <a:pt x="2085" y="2826"/>
                </a:lnTo>
                <a:lnTo>
                  <a:pt x="2083" y="2826"/>
                </a:lnTo>
                <a:lnTo>
                  <a:pt x="2082" y="2826"/>
                </a:lnTo>
                <a:lnTo>
                  <a:pt x="2083" y="2826"/>
                </a:lnTo>
                <a:lnTo>
                  <a:pt x="2085" y="2826"/>
                </a:lnTo>
                <a:lnTo>
                  <a:pt x="2087" y="2826"/>
                </a:lnTo>
                <a:lnTo>
                  <a:pt x="2085" y="2826"/>
                </a:lnTo>
                <a:lnTo>
                  <a:pt x="2085" y="2825"/>
                </a:lnTo>
                <a:lnTo>
                  <a:pt x="2085" y="2823"/>
                </a:lnTo>
                <a:lnTo>
                  <a:pt x="2087" y="2823"/>
                </a:lnTo>
                <a:lnTo>
                  <a:pt x="2087" y="2821"/>
                </a:lnTo>
                <a:lnTo>
                  <a:pt x="2085" y="2821"/>
                </a:lnTo>
                <a:lnTo>
                  <a:pt x="2085" y="2820"/>
                </a:lnTo>
                <a:lnTo>
                  <a:pt x="2085" y="2818"/>
                </a:lnTo>
                <a:lnTo>
                  <a:pt x="2087" y="2818"/>
                </a:lnTo>
                <a:lnTo>
                  <a:pt x="2088" y="2818"/>
                </a:lnTo>
                <a:lnTo>
                  <a:pt x="2088" y="2816"/>
                </a:lnTo>
                <a:lnTo>
                  <a:pt x="2090" y="2816"/>
                </a:lnTo>
                <a:lnTo>
                  <a:pt x="2092" y="2816"/>
                </a:lnTo>
                <a:lnTo>
                  <a:pt x="2090" y="2818"/>
                </a:lnTo>
                <a:lnTo>
                  <a:pt x="2092" y="2818"/>
                </a:lnTo>
                <a:lnTo>
                  <a:pt x="2092" y="2816"/>
                </a:lnTo>
                <a:lnTo>
                  <a:pt x="2092" y="2818"/>
                </a:lnTo>
                <a:lnTo>
                  <a:pt x="2092" y="2820"/>
                </a:lnTo>
                <a:lnTo>
                  <a:pt x="2093" y="2820"/>
                </a:lnTo>
                <a:lnTo>
                  <a:pt x="2093" y="2818"/>
                </a:lnTo>
                <a:lnTo>
                  <a:pt x="2092" y="2818"/>
                </a:lnTo>
                <a:lnTo>
                  <a:pt x="2093" y="2818"/>
                </a:lnTo>
                <a:lnTo>
                  <a:pt x="2093" y="2816"/>
                </a:lnTo>
                <a:lnTo>
                  <a:pt x="2095" y="2816"/>
                </a:lnTo>
                <a:lnTo>
                  <a:pt x="2097" y="2816"/>
                </a:lnTo>
                <a:lnTo>
                  <a:pt x="2097" y="2818"/>
                </a:lnTo>
                <a:lnTo>
                  <a:pt x="2098" y="2818"/>
                </a:lnTo>
                <a:lnTo>
                  <a:pt x="2098" y="2816"/>
                </a:lnTo>
                <a:lnTo>
                  <a:pt x="2100" y="2816"/>
                </a:lnTo>
                <a:lnTo>
                  <a:pt x="2100" y="2815"/>
                </a:lnTo>
                <a:lnTo>
                  <a:pt x="2100" y="2816"/>
                </a:lnTo>
                <a:lnTo>
                  <a:pt x="2102" y="2816"/>
                </a:lnTo>
                <a:lnTo>
                  <a:pt x="2103" y="2816"/>
                </a:lnTo>
                <a:lnTo>
                  <a:pt x="2105" y="2816"/>
                </a:lnTo>
                <a:lnTo>
                  <a:pt x="2107" y="2816"/>
                </a:lnTo>
                <a:lnTo>
                  <a:pt x="2107" y="2818"/>
                </a:lnTo>
                <a:lnTo>
                  <a:pt x="2108" y="2818"/>
                </a:lnTo>
                <a:lnTo>
                  <a:pt x="2110" y="2818"/>
                </a:lnTo>
                <a:lnTo>
                  <a:pt x="2112" y="2818"/>
                </a:lnTo>
                <a:lnTo>
                  <a:pt x="2113" y="2818"/>
                </a:lnTo>
                <a:lnTo>
                  <a:pt x="2115" y="2818"/>
                </a:lnTo>
                <a:lnTo>
                  <a:pt x="2117" y="2818"/>
                </a:lnTo>
                <a:lnTo>
                  <a:pt x="2118" y="2818"/>
                </a:lnTo>
                <a:lnTo>
                  <a:pt x="2120" y="2818"/>
                </a:lnTo>
                <a:lnTo>
                  <a:pt x="2122" y="2818"/>
                </a:lnTo>
                <a:lnTo>
                  <a:pt x="2123" y="2818"/>
                </a:lnTo>
                <a:lnTo>
                  <a:pt x="2125" y="2818"/>
                </a:lnTo>
                <a:lnTo>
                  <a:pt x="2125" y="2820"/>
                </a:lnTo>
                <a:lnTo>
                  <a:pt x="2127" y="2820"/>
                </a:lnTo>
                <a:lnTo>
                  <a:pt x="2125" y="2820"/>
                </a:lnTo>
                <a:lnTo>
                  <a:pt x="2125" y="2821"/>
                </a:lnTo>
                <a:lnTo>
                  <a:pt x="2123" y="2821"/>
                </a:lnTo>
                <a:lnTo>
                  <a:pt x="2122" y="2821"/>
                </a:lnTo>
                <a:lnTo>
                  <a:pt x="2120" y="2821"/>
                </a:lnTo>
                <a:lnTo>
                  <a:pt x="2118" y="2821"/>
                </a:lnTo>
                <a:lnTo>
                  <a:pt x="2117" y="2821"/>
                </a:lnTo>
                <a:lnTo>
                  <a:pt x="2117" y="2823"/>
                </a:lnTo>
                <a:lnTo>
                  <a:pt x="2117" y="2821"/>
                </a:lnTo>
                <a:lnTo>
                  <a:pt x="2115" y="2821"/>
                </a:lnTo>
                <a:lnTo>
                  <a:pt x="2115" y="2823"/>
                </a:lnTo>
                <a:lnTo>
                  <a:pt x="2113" y="2823"/>
                </a:lnTo>
                <a:lnTo>
                  <a:pt x="2112" y="2823"/>
                </a:lnTo>
                <a:lnTo>
                  <a:pt x="2110" y="2823"/>
                </a:lnTo>
                <a:lnTo>
                  <a:pt x="2110" y="2825"/>
                </a:lnTo>
                <a:lnTo>
                  <a:pt x="2108" y="2825"/>
                </a:lnTo>
                <a:lnTo>
                  <a:pt x="2107" y="2826"/>
                </a:lnTo>
                <a:lnTo>
                  <a:pt x="2105" y="2826"/>
                </a:lnTo>
                <a:lnTo>
                  <a:pt x="2103" y="2826"/>
                </a:lnTo>
                <a:lnTo>
                  <a:pt x="2102" y="2826"/>
                </a:lnTo>
                <a:lnTo>
                  <a:pt x="2100" y="2826"/>
                </a:lnTo>
                <a:lnTo>
                  <a:pt x="2100" y="2825"/>
                </a:lnTo>
                <a:lnTo>
                  <a:pt x="2098" y="2825"/>
                </a:lnTo>
                <a:lnTo>
                  <a:pt x="2098" y="2826"/>
                </a:lnTo>
                <a:lnTo>
                  <a:pt x="2097" y="2826"/>
                </a:lnTo>
                <a:lnTo>
                  <a:pt x="2095" y="2826"/>
                </a:lnTo>
                <a:lnTo>
                  <a:pt x="2093" y="2826"/>
                </a:lnTo>
                <a:lnTo>
                  <a:pt x="2092" y="2826"/>
                </a:lnTo>
                <a:lnTo>
                  <a:pt x="2092" y="2828"/>
                </a:lnTo>
                <a:lnTo>
                  <a:pt x="2090" y="2828"/>
                </a:lnTo>
                <a:lnTo>
                  <a:pt x="2090" y="2826"/>
                </a:lnTo>
                <a:lnTo>
                  <a:pt x="2090" y="2828"/>
                </a:lnTo>
                <a:lnTo>
                  <a:pt x="2092" y="2828"/>
                </a:lnTo>
                <a:lnTo>
                  <a:pt x="2090" y="2828"/>
                </a:lnTo>
                <a:lnTo>
                  <a:pt x="2088" y="2828"/>
                </a:lnTo>
                <a:lnTo>
                  <a:pt x="2090" y="2828"/>
                </a:lnTo>
                <a:lnTo>
                  <a:pt x="2090" y="2826"/>
                </a:lnTo>
                <a:lnTo>
                  <a:pt x="2092" y="2826"/>
                </a:lnTo>
                <a:lnTo>
                  <a:pt x="2092" y="2825"/>
                </a:lnTo>
                <a:lnTo>
                  <a:pt x="2093" y="2825"/>
                </a:lnTo>
                <a:lnTo>
                  <a:pt x="2093" y="2823"/>
                </a:lnTo>
                <a:lnTo>
                  <a:pt x="2093" y="2821"/>
                </a:lnTo>
                <a:lnTo>
                  <a:pt x="2095" y="2821"/>
                </a:lnTo>
                <a:lnTo>
                  <a:pt x="2093" y="2821"/>
                </a:lnTo>
                <a:lnTo>
                  <a:pt x="2095" y="2821"/>
                </a:lnTo>
                <a:lnTo>
                  <a:pt x="2093" y="2821"/>
                </a:lnTo>
                <a:lnTo>
                  <a:pt x="2093" y="2820"/>
                </a:lnTo>
                <a:lnTo>
                  <a:pt x="2093" y="2821"/>
                </a:lnTo>
                <a:lnTo>
                  <a:pt x="2092" y="2821"/>
                </a:lnTo>
                <a:lnTo>
                  <a:pt x="2092" y="2823"/>
                </a:lnTo>
                <a:lnTo>
                  <a:pt x="2093" y="2823"/>
                </a:lnTo>
                <a:lnTo>
                  <a:pt x="2092" y="2823"/>
                </a:lnTo>
                <a:lnTo>
                  <a:pt x="2090" y="2823"/>
                </a:lnTo>
                <a:lnTo>
                  <a:pt x="2092" y="2823"/>
                </a:lnTo>
                <a:lnTo>
                  <a:pt x="2092" y="2825"/>
                </a:lnTo>
                <a:lnTo>
                  <a:pt x="2090" y="2826"/>
                </a:lnTo>
                <a:lnTo>
                  <a:pt x="2088" y="2826"/>
                </a:lnTo>
                <a:lnTo>
                  <a:pt x="2088" y="2828"/>
                </a:lnTo>
                <a:lnTo>
                  <a:pt x="2087" y="2828"/>
                </a:lnTo>
                <a:lnTo>
                  <a:pt x="2088" y="2828"/>
                </a:lnTo>
                <a:lnTo>
                  <a:pt x="2088" y="2830"/>
                </a:lnTo>
                <a:lnTo>
                  <a:pt x="2088" y="2828"/>
                </a:lnTo>
                <a:lnTo>
                  <a:pt x="2088" y="2830"/>
                </a:lnTo>
                <a:lnTo>
                  <a:pt x="2090" y="2830"/>
                </a:lnTo>
                <a:lnTo>
                  <a:pt x="2092" y="2830"/>
                </a:lnTo>
                <a:lnTo>
                  <a:pt x="2092" y="2828"/>
                </a:lnTo>
                <a:lnTo>
                  <a:pt x="2092" y="2830"/>
                </a:lnTo>
                <a:lnTo>
                  <a:pt x="2093" y="2828"/>
                </a:lnTo>
                <a:lnTo>
                  <a:pt x="2095" y="2828"/>
                </a:lnTo>
                <a:lnTo>
                  <a:pt x="2097" y="2828"/>
                </a:lnTo>
                <a:lnTo>
                  <a:pt x="2098" y="2828"/>
                </a:lnTo>
                <a:lnTo>
                  <a:pt x="2100" y="2828"/>
                </a:lnTo>
                <a:lnTo>
                  <a:pt x="2102" y="2828"/>
                </a:lnTo>
                <a:lnTo>
                  <a:pt x="2103" y="2828"/>
                </a:lnTo>
                <a:lnTo>
                  <a:pt x="2105" y="2828"/>
                </a:lnTo>
                <a:lnTo>
                  <a:pt x="2107" y="2828"/>
                </a:lnTo>
                <a:lnTo>
                  <a:pt x="2108" y="2828"/>
                </a:lnTo>
                <a:lnTo>
                  <a:pt x="2110" y="2828"/>
                </a:lnTo>
                <a:lnTo>
                  <a:pt x="2112" y="2828"/>
                </a:lnTo>
                <a:lnTo>
                  <a:pt x="2112" y="2826"/>
                </a:lnTo>
                <a:lnTo>
                  <a:pt x="2113" y="2826"/>
                </a:lnTo>
                <a:lnTo>
                  <a:pt x="2115" y="2826"/>
                </a:lnTo>
                <a:lnTo>
                  <a:pt x="2117" y="2826"/>
                </a:lnTo>
                <a:lnTo>
                  <a:pt x="2117" y="2828"/>
                </a:lnTo>
                <a:lnTo>
                  <a:pt x="2118" y="2826"/>
                </a:lnTo>
                <a:lnTo>
                  <a:pt x="2118" y="2825"/>
                </a:lnTo>
                <a:lnTo>
                  <a:pt x="2117" y="2826"/>
                </a:lnTo>
                <a:lnTo>
                  <a:pt x="2117" y="2825"/>
                </a:lnTo>
                <a:lnTo>
                  <a:pt x="2115" y="2825"/>
                </a:lnTo>
                <a:lnTo>
                  <a:pt x="2113" y="2825"/>
                </a:lnTo>
                <a:lnTo>
                  <a:pt x="2112" y="2825"/>
                </a:lnTo>
                <a:lnTo>
                  <a:pt x="2112" y="2823"/>
                </a:lnTo>
                <a:lnTo>
                  <a:pt x="2113" y="2823"/>
                </a:lnTo>
                <a:lnTo>
                  <a:pt x="2115" y="2823"/>
                </a:lnTo>
                <a:lnTo>
                  <a:pt x="2117" y="2823"/>
                </a:lnTo>
                <a:lnTo>
                  <a:pt x="2118" y="2823"/>
                </a:lnTo>
                <a:lnTo>
                  <a:pt x="2120" y="2823"/>
                </a:lnTo>
                <a:lnTo>
                  <a:pt x="2122" y="2823"/>
                </a:lnTo>
                <a:lnTo>
                  <a:pt x="2122" y="2821"/>
                </a:lnTo>
                <a:lnTo>
                  <a:pt x="2122" y="2823"/>
                </a:lnTo>
                <a:lnTo>
                  <a:pt x="2123" y="2823"/>
                </a:lnTo>
                <a:lnTo>
                  <a:pt x="2123" y="2821"/>
                </a:lnTo>
                <a:lnTo>
                  <a:pt x="2125" y="2821"/>
                </a:lnTo>
                <a:lnTo>
                  <a:pt x="2127" y="2821"/>
                </a:lnTo>
                <a:lnTo>
                  <a:pt x="2127" y="2823"/>
                </a:lnTo>
                <a:lnTo>
                  <a:pt x="2127" y="2821"/>
                </a:lnTo>
                <a:lnTo>
                  <a:pt x="2128" y="2821"/>
                </a:lnTo>
                <a:lnTo>
                  <a:pt x="2130" y="2821"/>
                </a:lnTo>
                <a:lnTo>
                  <a:pt x="2132" y="2821"/>
                </a:lnTo>
                <a:lnTo>
                  <a:pt x="2133" y="2821"/>
                </a:lnTo>
                <a:lnTo>
                  <a:pt x="2135" y="2821"/>
                </a:lnTo>
                <a:lnTo>
                  <a:pt x="2137" y="2821"/>
                </a:lnTo>
                <a:lnTo>
                  <a:pt x="2138" y="2821"/>
                </a:lnTo>
                <a:lnTo>
                  <a:pt x="2140" y="2821"/>
                </a:lnTo>
                <a:lnTo>
                  <a:pt x="2142" y="2821"/>
                </a:lnTo>
                <a:lnTo>
                  <a:pt x="2140" y="2821"/>
                </a:lnTo>
                <a:lnTo>
                  <a:pt x="2140" y="2820"/>
                </a:lnTo>
                <a:lnTo>
                  <a:pt x="2142" y="2820"/>
                </a:lnTo>
                <a:lnTo>
                  <a:pt x="2143" y="2820"/>
                </a:lnTo>
                <a:lnTo>
                  <a:pt x="2145" y="2820"/>
                </a:lnTo>
                <a:lnTo>
                  <a:pt x="2147" y="2820"/>
                </a:lnTo>
                <a:lnTo>
                  <a:pt x="2147" y="2818"/>
                </a:lnTo>
                <a:lnTo>
                  <a:pt x="2149" y="2818"/>
                </a:lnTo>
                <a:lnTo>
                  <a:pt x="2150" y="2818"/>
                </a:lnTo>
                <a:lnTo>
                  <a:pt x="2152" y="2818"/>
                </a:lnTo>
                <a:lnTo>
                  <a:pt x="2152" y="2816"/>
                </a:lnTo>
                <a:lnTo>
                  <a:pt x="2154" y="2816"/>
                </a:lnTo>
                <a:lnTo>
                  <a:pt x="2155" y="2816"/>
                </a:lnTo>
                <a:lnTo>
                  <a:pt x="2157" y="2816"/>
                </a:lnTo>
                <a:lnTo>
                  <a:pt x="2159" y="2816"/>
                </a:lnTo>
                <a:lnTo>
                  <a:pt x="2159" y="2815"/>
                </a:lnTo>
                <a:lnTo>
                  <a:pt x="2160" y="2815"/>
                </a:lnTo>
                <a:lnTo>
                  <a:pt x="2162" y="2813"/>
                </a:lnTo>
                <a:lnTo>
                  <a:pt x="2164" y="2813"/>
                </a:lnTo>
                <a:lnTo>
                  <a:pt x="2165" y="2813"/>
                </a:lnTo>
                <a:lnTo>
                  <a:pt x="2167" y="2813"/>
                </a:lnTo>
                <a:lnTo>
                  <a:pt x="2169" y="2813"/>
                </a:lnTo>
                <a:lnTo>
                  <a:pt x="2169" y="2811"/>
                </a:lnTo>
                <a:lnTo>
                  <a:pt x="2170" y="2811"/>
                </a:lnTo>
                <a:lnTo>
                  <a:pt x="2170" y="2810"/>
                </a:lnTo>
                <a:lnTo>
                  <a:pt x="2172" y="2810"/>
                </a:lnTo>
                <a:lnTo>
                  <a:pt x="2172" y="2808"/>
                </a:lnTo>
                <a:lnTo>
                  <a:pt x="2174" y="2808"/>
                </a:lnTo>
                <a:lnTo>
                  <a:pt x="2174" y="2806"/>
                </a:lnTo>
                <a:lnTo>
                  <a:pt x="2172" y="2806"/>
                </a:lnTo>
                <a:lnTo>
                  <a:pt x="2172" y="2808"/>
                </a:lnTo>
                <a:lnTo>
                  <a:pt x="2170" y="2808"/>
                </a:lnTo>
                <a:lnTo>
                  <a:pt x="2170" y="2810"/>
                </a:lnTo>
                <a:lnTo>
                  <a:pt x="2170" y="2808"/>
                </a:lnTo>
                <a:lnTo>
                  <a:pt x="2170" y="2810"/>
                </a:lnTo>
                <a:lnTo>
                  <a:pt x="2169" y="2810"/>
                </a:lnTo>
                <a:lnTo>
                  <a:pt x="2169" y="2808"/>
                </a:lnTo>
                <a:lnTo>
                  <a:pt x="2169" y="2810"/>
                </a:lnTo>
                <a:lnTo>
                  <a:pt x="2167" y="2810"/>
                </a:lnTo>
                <a:lnTo>
                  <a:pt x="2165" y="2810"/>
                </a:lnTo>
                <a:lnTo>
                  <a:pt x="2165" y="2811"/>
                </a:lnTo>
                <a:lnTo>
                  <a:pt x="2165" y="2810"/>
                </a:lnTo>
                <a:lnTo>
                  <a:pt x="2165" y="2808"/>
                </a:lnTo>
                <a:lnTo>
                  <a:pt x="2167" y="2808"/>
                </a:lnTo>
                <a:lnTo>
                  <a:pt x="2169" y="2808"/>
                </a:lnTo>
                <a:lnTo>
                  <a:pt x="2169" y="2806"/>
                </a:lnTo>
                <a:lnTo>
                  <a:pt x="2169" y="2805"/>
                </a:lnTo>
                <a:lnTo>
                  <a:pt x="2169" y="2803"/>
                </a:lnTo>
                <a:lnTo>
                  <a:pt x="2170" y="2801"/>
                </a:lnTo>
                <a:lnTo>
                  <a:pt x="2172" y="2801"/>
                </a:lnTo>
                <a:lnTo>
                  <a:pt x="2170" y="2801"/>
                </a:lnTo>
                <a:lnTo>
                  <a:pt x="2172" y="2801"/>
                </a:lnTo>
                <a:lnTo>
                  <a:pt x="2174" y="2801"/>
                </a:lnTo>
                <a:lnTo>
                  <a:pt x="2174" y="2803"/>
                </a:lnTo>
                <a:lnTo>
                  <a:pt x="2175" y="2803"/>
                </a:lnTo>
                <a:lnTo>
                  <a:pt x="2177" y="2803"/>
                </a:lnTo>
                <a:lnTo>
                  <a:pt x="2179" y="2803"/>
                </a:lnTo>
                <a:lnTo>
                  <a:pt x="2180" y="2803"/>
                </a:lnTo>
                <a:lnTo>
                  <a:pt x="2182" y="2805"/>
                </a:lnTo>
                <a:lnTo>
                  <a:pt x="2184" y="2805"/>
                </a:lnTo>
                <a:lnTo>
                  <a:pt x="2184" y="2803"/>
                </a:lnTo>
                <a:lnTo>
                  <a:pt x="2185" y="2803"/>
                </a:lnTo>
                <a:lnTo>
                  <a:pt x="2184" y="2803"/>
                </a:lnTo>
                <a:lnTo>
                  <a:pt x="2182" y="2803"/>
                </a:lnTo>
                <a:lnTo>
                  <a:pt x="2180" y="2803"/>
                </a:lnTo>
                <a:lnTo>
                  <a:pt x="2180" y="2801"/>
                </a:lnTo>
                <a:lnTo>
                  <a:pt x="2179" y="2801"/>
                </a:lnTo>
                <a:lnTo>
                  <a:pt x="2179" y="2803"/>
                </a:lnTo>
                <a:lnTo>
                  <a:pt x="2179" y="2801"/>
                </a:lnTo>
                <a:lnTo>
                  <a:pt x="2179" y="2803"/>
                </a:lnTo>
                <a:lnTo>
                  <a:pt x="2179" y="2801"/>
                </a:lnTo>
                <a:lnTo>
                  <a:pt x="2177" y="2801"/>
                </a:lnTo>
                <a:lnTo>
                  <a:pt x="2175" y="2801"/>
                </a:lnTo>
                <a:lnTo>
                  <a:pt x="2175" y="2800"/>
                </a:lnTo>
                <a:lnTo>
                  <a:pt x="2175" y="2798"/>
                </a:lnTo>
                <a:lnTo>
                  <a:pt x="2177" y="2798"/>
                </a:lnTo>
                <a:lnTo>
                  <a:pt x="2177" y="2796"/>
                </a:lnTo>
                <a:lnTo>
                  <a:pt x="2177" y="2795"/>
                </a:lnTo>
                <a:lnTo>
                  <a:pt x="2177" y="2793"/>
                </a:lnTo>
                <a:lnTo>
                  <a:pt x="2175" y="2793"/>
                </a:lnTo>
                <a:lnTo>
                  <a:pt x="2175" y="2791"/>
                </a:lnTo>
                <a:lnTo>
                  <a:pt x="2174" y="2791"/>
                </a:lnTo>
                <a:lnTo>
                  <a:pt x="2175" y="2791"/>
                </a:lnTo>
                <a:lnTo>
                  <a:pt x="2174" y="2793"/>
                </a:lnTo>
                <a:lnTo>
                  <a:pt x="2175" y="2793"/>
                </a:lnTo>
                <a:lnTo>
                  <a:pt x="2175" y="2795"/>
                </a:lnTo>
                <a:lnTo>
                  <a:pt x="2175" y="2796"/>
                </a:lnTo>
                <a:lnTo>
                  <a:pt x="2174" y="2796"/>
                </a:lnTo>
                <a:lnTo>
                  <a:pt x="2174" y="2795"/>
                </a:lnTo>
                <a:lnTo>
                  <a:pt x="2174" y="2796"/>
                </a:lnTo>
                <a:lnTo>
                  <a:pt x="2174" y="2798"/>
                </a:lnTo>
                <a:lnTo>
                  <a:pt x="2172" y="2798"/>
                </a:lnTo>
                <a:lnTo>
                  <a:pt x="2170" y="2798"/>
                </a:lnTo>
                <a:lnTo>
                  <a:pt x="2170" y="2800"/>
                </a:lnTo>
                <a:lnTo>
                  <a:pt x="2169" y="2800"/>
                </a:lnTo>
                <a:lnTo>
                  <a:pt x="2167" y="2800"/>
                </a:lnTo>
                <a:lnTo>
                  <a:pt x="2167" y="2801"/>
                </a:lnTo>
                <a:lnTo>
                  <a:pt x="2167" y="2803"/>
                </a:lnTo>
                <a:lnTo>
                  <a:pt x="2167" y="2805"/>
                </a:lnTo>
                <a:lnTo>
                  <a:pt x="2167" y="2806"/>
                </a:lnTo>
                <a:lnTo>
                  <a:pt x="2165" y="2806"/>
                </a:lnTo>
                <a:lnTo>
                  <a:pt x="2164" y="2806"/>
                </a:lnTo>
                <a:lnTo>
                  <a:pt x="2162" y="2806"/>
                </a:lnTo>
                <a:lnTo>
                  <a:pt x="2162" y="2808"/>
                </a:lnTo>
                <a:lnTo>
                  <a:pt x="2162" y="2810"/>
                </a:lnTo>
                <a:lnTo>
                  <a:pt x="2162" y="2811"/>
                </a:lnTo>
                <a:lnTo>
                  <a:pt x="2160" y="2811"/>
                </a:lnTo>
                <a:lnTo>
                  <a:pt x="2159" y="2811"/>
                </a:lnTo>
                <a:lnTo>
                  <a:pt x="2159" y="2813"/>
                </a:lnTo>
                <a:lnTo>
                  <a:pt x="2157" y="2813"/>
                </a:lnTo>
                <a:lnTo>
                  <a:pt x="2155" y="2813"/>
                </a:lnTo>
                <a:lnTo>
                  <a:pt x="2154" y="2815"/>
                </a:lnTo>
                <a:lnTo>
                  <a:pt x="2152" y="2815"/>
                </a:lnTo>
                <a:lnTo>
                  <a:pt x="2150" y="2815"/>
                </a:lnTo>
                <a:lnTo>
                  <a:pt x="2149" y="2815"/>
                </a:lnTo>
                <a:lnTo>
                  <a:pt x="2147" y="2815"/>
                </a:lnTo>
                <a:lnTo>
                  <a:pt x="2147" y="2816"/>
                </a:lnTo>
                <a:lnTo>
                  <a:pt x="2147" y="2815"/>
                </a:lnTo>
                <a:lnTo>
                  <a:pt x="2147" y="2816"/>
                </a:lnTo>
                <a:lnTo>
                  <a:pt x="2145" y="2816"/>
                </a:lnTo>
                <a:lnTo>
                  <a:pt x="2143" y="2816"/>
                </a:lnTo>
                <a:lnTo>
                  <a:pt x="2142" y="2816"/>
                </a:lnTo>
                <a:lnTo>
                  <a:pt x="2142" y="2818"/>
                </a:lnTo>
                <a:lnTo>
                  <a:pt x="2142" y="2816"/>
                </a:lnTo>
                <a:lnTo>
                  <a:pt x="2142" y="2818"/>
                </a:lnTo>
                <a:lnTo>
                  <a:pt x="2140" y="2818"/>
                </a:lnTo>
                <a:lnTo>
                  <a:pt x="2138" y="2818"/>
                </a:lnTo>
                <a:lnTo>
                  <a:pt x="2137" y="2818"/>
                </a:lnTo>
                <a:lnTo>
                  <a:pt x="2135" y="2818"/>
                </a:lnTo>
                <a:lnTo>
                  <a:pt x="2133" y="2818"/>
                </a:lnTo>
                <a:lnTo>
                  <a:pt x="2132" y="2818"/>
                </a:lnTo>
                <a:lnTo>
                  <a:pt x="2130" y="2818"/>
                </a:lnTo>
                <a:lnTo>
                  <a:pt x="2128" y="2818"/>
                </a:lnTo>
                <a:lnTo>
                  <a:pt x="2128" y="2816"/>
                </a:lnTo>
                <a:lnTo>
                  <a:pt x="2130" y="2816"/>
                </a:lnTo>
                <a:lnTo>
                  <a:pt x="2132" y="2816"/>
                </a:lnTo>
                <a:lnTo>
                  <a:pt x="2133" y="2816"/>
                </a:lnTo>
                <a:lnTo>
                  <a:pt x="2133" y="2815"/>
                </a:lnTo>
                <a:lnTo>
                  <a:pt x="2133" y="2813"/>
                </a:lnTo>
                <a:lnTo>
                  <a:pt x="2132" y="2811"/>
                </a:lnTo>
                <a:lnTo>
                  <a:pt x="2133" y="2811"/>
                </a:lnTo>
                <a:lnTo>
                  <a:pt x="2132" y="2811"/>
                </a:lnTo>
                <a:lnTo>
                  <a:pt x="2132" y="2810"/>
                </a:lnTo>
                <a:lnTo>
                  <a:pt x="2133" y="2810"/>
                </a:lnTo>
                <a:lnTo>
                  <a:pt x="2132" y="2810"/>
                </a:lnTo>
                <a:lnTo>
                  <a:pt x="2133" y="2810"/>
                </a:lnTo>
                <a:lnTo>
                  <a:pt x="2133" y="2808"/>
                </a:lnTo>
                <a:lnTo>
                  <a:pt x="2135" y="2808"/>
                </a:lnTo>
                <a:lnTo>
                  <a:pt x="2137" y="2808"/>
                </a:lnTo>
                <a:lnTo>
                  <a:pt x="2138" y="2808"/>
                </a:lnTo>
                <a:lnTo>
                  <a:pt x="2140" y="2808"/>
                </a:lnTo>
                <a:lnTo>
                  <a:pt x="2142" y="2808"/>
                </a:lnTo>
                <a:lnTo>
                  <a:pt x="2143" y="2808"/>
                </a:lnTo>
                <a:lnTo>
                  <a:pt x="2145" y="2808"/>
                </a:lnTo>
                <a:lnTo>
                  <a:pt x="2145" y="2806"/>
                </a:lnTo>
                <a:lnTo>
                  <a:pt x="2147" y="2806"/>
                </a:lnTo>
                <a:lnTo>
                  <a:pt x="2149" y="2806"/>
                </a:lnTo>
                <a:lnTo>
                  <a:pt x="2150" y="2806"/>
                </a:lnTo>
                <a:lnTo>
                  <a:pt x="2150" y="2808"/>
                </a:lnTo>
                <a:lnTo>
                  <a:pt x="2152" y="2808"/>
                </a:lnTo>
                <a:lnTo>
                  <a:pt x="2154" y="2808"/>
                </a:lnTo>
                <a:lnTo>
                  <a:pt x="2154" y="2806"/>
                </a:lnTo>
                <a:lnTo>
                  <a:pt x="2155" y="2806"/>
                </a:lnTo>
                <a:lnTo>
                  <a:pt x="2157" y="2806"/>
                </a:lnTo>
                <a:lnTo>
                  <a:pt x="2157" y="2805"/>
                </a:lnTo>
                <a:lnTo>
                  <a:pt x="2159" y="2805"/>
                </a:lnTo>
                <a:lnTo>
                  <a:pt x="2160" y="2805"/>
                </a:lnTo>
                <a:lnTo>
                  <a:pt x="2162" y="2805"/>
                </a:lnTo>
                <a:lnTo>
                  <a:pt x="2164" y="2805"/>
                </a:lnTo>
                <a:lnTo>
                  <a:pt x="2164" y="2803"/>
                </a:lnTo>
                <a:lnTo>
                  <a:pt x="2162" y="2803"/>
                </a:lnTo>
                <a:lnTo>
                  <a:pt x="2160" y="2803"/>
                </a:lnTo>
                <a:lnTo>
                  <a:pt x="2160" y="2805"/>
                </a:lnTo>
                <a:lnTo>
                  <a:pt x="2159" y="2805"/>
                </a:lnTo>
                <a:lnTo>
                  <a:pt x="2157" y="2805"/>
                </a:lnTo>
                <a:lnTo>
                  <a:pt x="2155" y="2805"/>
                </a:lnTo>
                <a:lnTo>
                  <a:pt x="2155" y="2806"/>
                </a:lnTo>
                <a:lnTo>
                  <a:pt x="2154" y="2806"/>
                </a:lnTo>
                <a:lnTo>
                  <a:pt x="2152" y="2806"/>
                </a:lnTo>
                <a:lnTo>
                  <a:pt x="2150" y="2806"/>
                </a:lnTo>
                <a:lnTo>
                  <a:pt x="2149" y="2806"/>
                </a:lnTo>
                <a:lnTo>
                  <a:pt x="2147" y="2806"/>
                </a:lnTo>
                <a:lnTo>
                  <a:pt x="2145" y="2806"/>
                </a:lnTo>
                <a:lnTo>
                  <a:pt x="2143" y="2806"/>
                </a:lnTo>
                <a:lnTo>
                  <a:pt x="2142" y="2806"/>
                </a:lnTo>
                <a:lnTo>
                  <a:pt x="2140" y="2806"/>
                </a:lnTo>
                <a:lnTo>
                  <a:pt x="2140" y="2808"/>
                </a:lnTo>
                <a:lnTo>
                  <a:pt x="2140" y="2806"/>
                </a:lnTo>
                <a:lnTo>
                  <a:pt x="2138" y="2806"/>
                </a:lnTo>
                <a:lnTo>
                  <a:pt x="2138" y="2808"/>
                </a:lnTo>
                <a:lnTo>
                  <a:pt x="2137" y="2808"/>
                </a:lnTo>
                <a:lnTo>
                  <a:pt x="2137" y="2806"/>
                </a:lnTo>
                <a:lnTo>
                  <a:pt x="2135" y="2806"/>
                </a:lnTo>
                <a:lnTo>
                  <a:pt x="2135" y="2808"/>
                </a:lnTo>
                <a:lnTo>
                  <a:pt x="2133" y="2808"/>
                </a:lnTo>
                <a:lnTo>
                  <a:pt x="2132" y="2808"/>
                </a:lnTo>
                <a:lnTo>
                  <a:pt x="2132" y="2810"/>
                </a:lnTo>
                <a:lnTo>
                  <a:pt x="2132" y="2811"/>
                </a:lnTo>
                <a:lnTo>
                  <a:pt x="2132" y="2813"/>
                </a:lnTo>
                <a:lnTo>
                  <a:pt x="2132" y="2815"/>
                </a:lnTo>
                <a:lnTo>
                  <a:pt x="2130" y="2816"/>
                </a:lnTo>
                <a:lnTo>
                  <a:pt x="2128" y="2816"/>
                </a:lnTo>
                <a:lnTo>
                  <a:pt x="2127" y="2816"/>
                </a:lnTo>
                <a:lnTo>
                  <a:pt x="2125" y="2816"/>
                </a:lnTo>
                <a:lnTo>
                  <a:pt x="2125" y="2815"/>
                </a:lnTo>
                <a:lnTo>
                  <a:pt x="2123" y="2815"/>
                </a:lnTo>
                <a:lnTo>
                  <a:pt x="2122" y="2815"/>
                </a:lnTo>
                <a:lnTo>
                  <a:pt x="2120" y="2815"/>
                </a:lnTo>
                <a:lnTo>
                  <a:pt x="2118" y="2815"/>
                </a:lnTo>
                <a:lnTo>
                  <a:pt x="2117" y="2815"/>
                </a:lnTo>
                <a:lnTo>
                  <a:pt x="2117" y="2813"/>
                </a:lnTo>
                <a:lnTo>
                  <a:pt x="2115" y="2813"/>
                </a:lnTo>
                <a:lnTo>
                  <a:pt x="2113" y="2813"/>
                </a:lnTo>
                <a:lnTo>
                  <a:pt x="2113" y="2815"/>
                </a:lnTo>
                <a:lnTo>
                  <a:pt x="2112" y="2815"/>
                </a:lnTo>
                <a:lnTo>
                  <a:pt x="2110" y="2815"/>
                </a:lnTo>
                <a:lnTo>
                  <a:pt x="2108" y="2815"/>
                </a:lnTo>
                <a:lnTo>
                  <a:pt x="2107" y="2815"/>
                </a:lnTo>
                <a:lnTo>
                  <a:pt x="2105" y="2815"/>
                </a:lnTo>
                <a:lnTo>
                  <a:pt x="2105" y="2813"/>
                </a:lnTo>
                <a:lnTo>
                  <a:pt x="2103" y="2813"/>
                </a:lnTo>
                <a:lnTo>
                  <a:pt x="2102" y="2813"/>
                </a:lnTo>
                <a:lnTo>
                  <a:pt x="2102" y="2811"/>
                </a:lnTo>
                <a:lnTo>
                  <a:pt x="2102" y="2813"/>
                </a:lnTo>
                <a:lnTo>
                  <a:pt x="2100" y="2813"/>
                </a:lnTo>
                <a:lnTo>
                  <a:pt x="2098" y="2813"/>
                </a:lnTo>
                <a:lnTo>
                  <a:pt x="2097" y="2813"/>
                </a:lnTo>
                <a:lnTo>
                  <a:pt x="2098" y="2811"/>
                </a:lnTo>
                <a:lnTo>
                  <a:pt x="2100" y="2811"/>
                </a:lnTo>
                <a:lnTo>
                  <a:pt x="2100" y="2810"/>
                </a:lnTo>
                <a:lnTo>
                  <a:pt x="2102" y="2810"/>
                </a:lnTo>
                <a:lnTo>
                  <a:pt x="2103" y="2810"/>
                </a:lnTo>
                <a:lnTo>
                  <a:pt x="2105" y="2810"/>
                </a:lnTo>
                <a:lnTo>
                  <a:pt x="2105" y="2808"/>
                </a:lnTo>
                <a:lnTo>
                  <a:pt x="2103" y="2808"/>
                </a:lnTo>
                <a:lnTo>
                  <a:pt x="2102" y="2808"/>
                </a:lnTo>
                <a:lnTo>
                  <a:pt x="2102" y="2810"/>
                </a:lnTo>
                <a:lnTo>
                  <a:pt x="2100" y="2810"/>
                </a:lnTo>
                <a:lnTo>
                  <a:pt x="2100" y="2808"/>
                </a:lnTo>
                <a:lnTo>
                  <a:pt x="2102" y="2808"/>
                </a:lnTo>
                <a:lnTo>
                  <a:pt x="2102" y="2806"/>
                </a:lnTo>
                <a:lnTo>
                  <a:pt x="2100" y="2808"/>
                </a:lnTo>
                <a:lnTo>
                  <a:pt x="2098" y="2808"/>
                </a:lnTo>
                <a:lnTo>
                  <a:pt x="2098" y="2806"/>
                </a:lnTo>
                <a:lnTo>
                  <a:pt x="2100" y="2806"/>
                </a:lnTo>
                <a:lnTo>
                  <a:pt x="2102" y="2806"/>
                </a:lnTo>
                <a:lnTo>
                  <a:pt x="2103" y="2805"/>
                </a:lnTo>
                <a:lnTo>
                  <a:pt x="2105" y="2805"/>
                </a:lnTo>
                <a:lnTo>
                  <a:pt x="2107" y="2805"/>
                </a:lnTo>
                <a:lnTo>
                  <a:pt x="2107" y="2803"/>
                </a:lnTo>
                <a:lnTo>
                  <a:pt x="2107" y="2805"/>
                </a:lnTo>
                <a:lnTo>
                  <a:pt x="2107" y="2803"/>
                </a:lnTo>
                <a:lnTo>
                  <a:pt x="2108" y="2803"/>
                </a:lnTo>
                <a:lnTo>
                  <a:pt x="2110" y="2803"/>
                </a:lnTo>
                <a:lnTo>
                  <a:pt x="2112" y="2803"/>
                </a:lnTo>
                <a:lnTo>
                  <a:pt x="2112" y="2801"/>
                </a:lnTo>
                <a:lnTo>
                  <a:pt x="2113" y="2801"/>
                </a:lnTo>
                <a:lnTo>
                  <a:pt x="2115" y="2801"/>
                </a:lnTo>
                <a:lnTo>
                  <a:pt x="2115" y="2800"/>
                </a:lnTo>
                <a:lnTo>
                  <a:pt x="2117" y="2800"/>
                </a:lnTo>
                <a:lnTo>
                  <a:pt x="2118" y="2800"/>
                </a:lnTo>
                <a:lnTo>
                  <a:pt x="2117" y="2800"/>
                </a:lnTo>
                <a:lnTo>
                  <a:pt x="2117" y="2798"/>
                </a:lnTo>
                <a:lnTo>
                  <a:pt x="2118" y="2798"/>
                </a:lnTo>
                <a:lnTo>
                  <a:pt x="2118" y="2796"/>
                </a:lnTo>
                <a:lnTo>
                  <a:pt x="2120" y="2796"/>
                </a:lnTo>
                <a:lnTo>
                  <a:pt x="2120" y="2795"/>
                </a:lnTo>
                <a:lnTo>
                  <a:pt x="2122" y="2795"/>
                </a:lnTo>
                <a:lnTo>
                  <a:pt x="2123" y="2795"/>
                </a:lnTo>
                <a:lnTo>
                  <a:pt x="2125" y="2793"/>
                </a:lnTo>
                <a:lnTo>
                  <a:pt x="2127" y="2793"/>
                </a:lnTo>
                <a:lnTo>
                  <a:pt x="2127" y="2791"/>
                </a:lnTo>
                <a:lnTo>
                  <a:pt x="2128" y="2791"/>
                </a:lnTo>
                <a:lnTo>
                  <a:pt x="2130" y="2790"/>
                </a:lnTo>
                <a:lnTo>
                  <a:pt x="2132" y="2790"/>
                </a:lnTo>
                <a:lnTo>
                  <a:pt x="2132" y="2788"/>
                </a:lnTo>
                <a:lnTo>
                  <a:pt x="2130" y="2788"/>
                </a:lnTo>
                <a:lnTo>
                  <a:pt x="2128" y="2788"/>
                </a:lnTo>
                <a:lnTo>
                  <a:pt x="2128" y="2790"/>
                </a:lnTo>
                <a:lnTo>
                  <a:pt x="2127" y="2790"/>
                </a:lnTo>
                <a:lnTo>
                  <a:pt x="2127" y="2791"/>
                </a:lnTo>
                <a:lnTo>
                  <a:pt x="2125" y="2791"/>
                </a:lnTo>
                <a:lnTo>
                  <a:pt x="2125" y="2793"/>
                </a:lnTo>
                <a:lnTo>
                  <a:pt x="2123" y="2793"/>
                </a:lnTo>
                <a:lnTo>
                  <a:pt x="2122" y="2793"/>
                </a:lnTo>
                <a:lnTo>
                  <a:pt x="2120" y="2793"/>
                </a:lnTo>
                <a:lnTo>
                  <a:pt x="2120" y="2795"/>
                </a:lnTo>
                <a:lnTo>
                  <a:pt x="2118" y="2795"/>
                </a:lnTo>
                <a:lnTo>
                  <a:pt x="2117" y="2795"/>
                </a:lnTo>
                <a:lnTo>
                  <a:pt x="2117" y="2796"/>
                </a:lnTo>
                <a:lnTo>
                  <a:pt x="2118" y="2796"/>
                </a:lnTo>
                <a:lnTo>
                  <a:pt x="2117" y="2796"/>
                </a:lnTo>
                <a:lnTo>
                  <a:pt x="2117" y="2798"/>
                </a:lnTo>
                <a:lnTo>
                  <a:pt x="2115" y="2800"/>
                </a:lnTo>
                <a:lnTo>
                  <a:pt x="2113" y="2798"/>
                </a:lnTo>
                <a:lnTo>
                  <a:pt x="2113" y="2800"/>
                </a:lnTo>
                <a:lnTo>
                  <a:pt x="2112" y="2800"/>
                </a:lnTo>
                <a:lnTo>
                  <a:pt x="2110" y="2800"/>
                </a:lnTo>
                <a:lnTo>
                  <a:pt x="2110" y="2798"/>
                </a:lnTo>
                <a:lnTo>
                  <a:pt x="2112" y="2798"/>
                </a:lnTo>
                <a:lnTo>
                  <a:pt x="2110" y="2798"/>
                </a:lnTo>
                <a:lnTo>
                  <a:pt x="2108" y="2800"/>
                </a:lnTo>
                <a:lnTo>
                  <a:pt x="2107" y="2800"/>
                </a:lnTo>
                <a:lnTo>
                  <a:pt x="2105" y="2801"/>
                </a:lnTo>
                <a:lnTo>
                  <a:pt x="2103" y="2801"/>
                </a:lnTo>
                <a:lnTo>
                  <a:pt x="2103" y="2803"/>
                </a:lnTo>
                <a:lnTo>
                  <a:pt x="2102" y="2803"/>
                </a:lnTo>
                <a:lnTo>
                  <a:pt x="2100" y="2803"/>
                </a:lnTo>
                <a:lnTo>
                  <a:pt x="2100" y="2805"/>
                </a:lnTo>
                <a:lnTo>
                  <a:pt x="2098" y="2805"/>
                </a:lnTo>
                <a:lnTo>
                  <a:pt x="2097" y="2805"/>
                </a:lnTo>
                <a:lnTo>
                  <a:pt x="2097" y="2806"/>
                </a:lnTo>
                <a:lnTo>
                  <a:pt x="2095" y="2806"/>
                </a:lnTo>
                <a:lnTo>
                  <a:pt x="2093" y="2806"/>
                </a:lnTo>
                <a:lnTo>
                  <a:pt x="2092" y="2806"/>
                </a:lnTo>
                <a:lnTo>
                  <a:pt x="2092" y="2808"/>
                </a:lnTo>
                <a:lnTo>
                  <a:pt x="2090" y="2808"/>
                </a:lnTo>
                <a:lnTo>
                  <a:pt x="2090" y="2806"/>
                </a:lnTo>
                <a:lnTo>
                  <a:pt x="2092" y="2806"/>
                </a:lnTo>
                <a:lnTo>
                  <a:pt x="2090" y="2806"/>
                </a:lnTo>
                <a:lnTo>
                  <a:pt x="2088" y="2806"/>
                </a:lnTo>
                <a:lnTo>
                  <a:pt x="2088" y="2808"/>
                </a:lnTo>
                <a:lnTo>
                  <a:pt x="2087" y="2808"/>
                </a:lnTo>
                <a:lnTo>
                  <a:pt x="2085" y="2808"/>
                </a:lnTo>
                <a:lnTo>
                  <a:pt x="2083" y="2808"/>
                </a:lnTo>
                <a:lnTo>
                  <a:pt x="2083" y="2806"/>
                </a:lnTo>
                <a:lnTo>
                  <a:pt x="2085" y="2806"/>
                </a:lnTo>
                <a:lnTo>
                  <a:pt x="2083" y="2806"/>
                </a:lnTo>
                <a:lnTo>
                  <a:pt x="2083" y="2808"/>
                </a:lnTo>
                <a:lnTo>
                  <a:pt x="2082" y="2808"/>
                </a:lnTo>
                <a:lnTo>
                  <a:pt x="2080" y="2808"/>
                </a:lnTo>
                <a:lnTo>
                  <a:pt x="2078" y="2808"/>
                </a:lnTo>
                <a:lnTo>
                  <a:pt x="2077" y="2808"/>
                </a:lnTo>
                <a:lnTo>
                  <a:pt x="2075" y="2808"/>
                </a:lnTo>
                <a:lnTo>
                  <a:pt x="2075" y="2806"/>
                </a:lnTo>
                <a:lnTo>
                  <a:pt x="2073" y="2806"/>
                </a:lnTo>
                <a:lnTo>
                  <a:pt x="2075" y="2806"/>
                </a:lnTo>
                <a:lnTo>
                  <a:pt x="2073" y="2808"/>
                </a:lnTo>
                <a:lnTo>
                  <a:pt x="2073" y="2806"/>
                </a:lnTo>
                <a:lnTo>
                  <a:pt x="2072" y="2806"/>
                </a:lnTo>
                <a:lnTo>
                  <a:pt x="2072" y="2808"/>
                </a:lnTo>
                <a:lnTo>
                  <a:pt x="2070" y="2808"/>
                </a:lnTo>
                <a:lnTo>
                  <a:pt x="2070" y="2810"/>
                </a:lnTo>
                <a:lnTo>
                  <a:pt x="2068" y="2810"/>
                </a:lnTo>
                <a:lnTo>
                  <a:pt x="2068" y="2811"/>
                </a:lnTo>
                <a:lnTo>
                  <a:pt x="2067" y="2811"/>
                </a:lnTo>
                <a:lnTo>
                  <a:pt x="2065" y="2811"/>
                </a:lnTo>
                <a:lnTo>
                  <a:pt x="2063" y="2811"/>
                </a:lnTo>
                <a:lnTo>
                  <a:pt x="2063" y="2813"/>
                </a:lnTo>
                <a:lnTo>
                  <a:pt x="2063" y="2811"/>
                </a:lnTo>
                <a:lnTo>
                  <a:pt x="2063" y="2810"/>
                </a:lnTo>
                <a:lnTo>
                  <a:pt x="2062" y="2810"/>
                </a:lnTo>
                <a:lnTo>
                  <a:pt x="2062" y="2811"/>
                </a:lnTo>
                <a:lnTo>
                  <a:pt x="2062" y="2810"/>
                </a:lnTo>
                <a:lnTo>
                  <a:pt x="2062" y="2811"/>
                </a:lnTo>
                <a:lnTo>
                  <a:pt x="2062" y="2813"/>
                </a:lnTo>
                <a:lnTo>
                  <a:pt x="2060" y="2813"/>
                </a:lnTo>
                <a:lnTo>
                  <a:pt x="2058" y="2813"/>
                </a:lnTo>
                <a:lnTo>
                  <a:pt x="2058" y="2811"/>
                </a:lnTo>
                <a:lnTo>
                  <a:pt x="2058" y="2810"/>
                </a:lnTo>
                <a:lnTo>
                  <a:pt x="2058" y="2811"/>
                </a:lnTo>
                <a:lnTo>
                  <a:pt x="2057" y="2811"/>
                </a:lnTo>
                <a:lnTo>
                  <a:pt x="2055" y="2811"/>
                </a:lnTo>
                <a:lnTo>
                  <a:pt x="2055" y="2813"/>
                </a:lnTo>
                <a:lnTo>
                  <a:pt x="2053" y="2813"/>
                </a:lnTo>
                <a:lnTo>
                  <a:pt x="2053" y="2811"/>
                </a:lnTo>
                <a:lnTo>
                  <a:pt x="2055" y="2811"/>
                </a:lnTo>
                <a:lnTo>
                  <a:pt x="2055" y="2810"/>
                </a:lnTo>
                <a:lnTo>
                  <a:pt x="2053" y="2810"/>
                </a:lnTo>
                <a:lnTo>
                  <a:pt x="2055" y="2810"/>
                </a:lnTo>
                <a:lnTo>
                  <a:pt x="2055" y="2808"/>
                </a:lnTo>
                <a:lnTo>
                  <a:pt x="2053" y="2808"/>
                </a:lnTo>
                <a:lnTo>
                  <a:pt x="2053" y="2806"/>
                </a:lnTo>
                <a:lnTo>
                  <a:pt x="2053" y="2805"/>
                </a:lnTo>
                <a:lnTo>
                  <a:pt x="2052" y="2805"/>
                </a:lnTo>
                <a:lnTo>
                  <a:pt x="2053" y="2805"/>
                </a:lnTo>
                <a:lnTo>
                  <a:pt x="2053" y="2803"/>
                </a:lnTo>
                <a:lnTo>
                  <a:pt x="2052" y="2803"/>
                </a:lnTo>
                <a:lnTo>
                  <a:pt x="2052" y="2805"/>
                </a:lnTo>
                <a:lnTo>
                  <a:pt x="2052" y="2803"/>
                </a:lnTo>
                <a:lnTo>
                  <a:pt x="2052" y="2801"/>
                </a:lnTo>
                <a:lnTo>
                  <a:pt x="2053" y="2800"/>
                </a:lnTo>
                <a:lnTo>
                  <a:pt x="2055" y="2800"/>
                </a:lnTo>
                <a:lnTo>
                  <a:pt x="2055" y="2798"/>
                </a:lnTo>
                <a:lnTo>
                  <a:pt x="2053" y="2798"/>
                </a:lnTo>
                <a:lnTo>
                  <a:pt x="2053" y="2796"/>
                </a:lnTo>
                <a:lnTo>
                  <a:pt x="2055" y="2796"/>
                </a:lnTo>
                <a:lnTo>
                  <a:pt x="2055" y="2798"/>
                </a:lnTo>
                <a:lnTo>
                  <a:pt x="2055" y="2800"/>
                </a:lnTo>
                <a:lnTo>
                  <a:pt x="2057" y="2800"/>
                </a:lnTo>
                <a:lnTo>
                  <a:pt x="2057" y="2798"/>
                </a:lnTo>
                <a:lnTo>
                  <a:pt x="2058" y="2798"/>
                </a:lnTo>
                <a:lnTo>
                  <a:pt x="2058" y="2796"/>
                </a:lnTo>
                <a:lnTo>
                  <a:pt x="2060" y="2796"/>
                </a:lnTo>
                <a:lnTo>
                  <a:pt x="2060" y="2795"/>
                </a:lnTo>
                <a:lnTo>
                  <a:pt x="2062" y="2795"/>
                </a:lnTo>
                <a:lnTo>
                  <a:pt x="2062" y="2793"/>
                </a:lnTo>
                <a:lnTo>
                  <a:pt x="2062" y="2791"/>
                </a:lnTo>
                <a:lnTo>
                  <a:pt x="2063" y="2791"/>
                </a:lnTo>
                <a:lnTo>
                  <a:pt x="2063" y="2790"/>
                </a:lnTo>
                <a:lnTo>
                  <a:pt x="2065" y="2788"/>
                </a:lnTo>
                <a:lnTo>
                  <a:pt x="2065" y="2790"/>
                </a:lnTo>
                <a:lnTo>
                  <a:pt x="2067" y="2790"/>
                </a:lnTo>
                <a:lnTo>
                  <a:pt x="2067" y="2791"/>
                </a:lnTo>
                <a:lnTo>
                  <a:pt x="2067" y="2790"/>
                </a:lnTo>
                <a:lnTo>
                  <a:pt x="2068" y="2790"/>
                </a:lnTo>
                <a:lnTo>
                  <a:pt x="2068" y="2788"/>
                </a:lnTo>
                <a:lnTo>
                  <a:pt x="2070" y="2788"/>
                </a:lnTo>
                <a:lnTo>
                  <a:pt x="2070" y="2790"/>
                </a:lnTo>
                <a:lnTo>
                  <a:pt x="2072" y="2790"/>
                </a:lnTo>
                <a:lnTo>
                  <a:pt x="2072" y="2788"/>
                </a:lnTo>
                <a:lnTo>
                  <a:pt x="2072" y="2790"/>
                </a:lnTo>
                <a:lnTo>
                  <a:pt x="2073" y="2790"/>
                </a:lnTo>
                <a:lnTo>
                  <a:pt x="2073" y="2788"/>
                </a:lnTo>
                <a:lnTo>
                  <a:pt x="2075" y="2788"/>
                </a:lnTo>
                <a:lnTo>
                  <a:pt x="2075" y="2790"/>
                </a:lnTo>
                <a:lnTo>
                  <a:pt x="2075" y="2791"/>
                </a:lnTo>
                <a:lnTo>
                  <a:pt x="2075" y="2793"/>
                </a:lnTo>
                <a:lnTo>
                  <a:pt x="2075" y="2795"/>
                </a:lnTo>
                <a:lnTo>
                  <a:pt x="2073" y="2795"/>
                </a:lnTo>
                <a:lnTo>
                  <a:pt x="2073" y="2796"/>
                </a:lnTo>
                <a:lnTo>
                  <a:pt x="2073" y="2798"/>
                </a:lnTo>
                <a:lnTo>
                  <a:pt x="2075" y="2798"/>
                </a:lnTo>
                <a:lnTo>
                  <a:pt x="2075" y="2796"/>
                </a:lnTo>
                <a:lnTo>
                  <a:pt x="2075" y="2795"/>
                </a:lnTo>
                <a:lnTo>
                  <a:pt x="2077" y="2795"/>
                </a:lnTo>
                <a:lnTo>
                  <a:pt x="2077" y="2793"/>
                </a:lnTo>
                <a:lnTo>
                  <a:pt x="2077" y="2791"/>
                </a:lnTo>
                <a:lnTo>
                  <a:pt x="2077" y="2790"/>
                </a:lnTo>
                <a:lnTo>
                  <a:pt x="2077" y="2788"/>
                </a:lnTo>
                <a:lnTo>
                  <a:pt x="2078" y="2788"/>
                </a:lnTo>
                <a:lnTo>
                  <a:pt x="2078" y="2786"/>
                </a:lnTo>
                <a:lnTo>
                  <a:pt x="2078" y="2785"/>
                </a:lnTo>
                <a:lnTo>
                  <a:pt x="2080" y="2785"/>
                </a:lnTo>
                <a:lnTo>
                  <a:pt x="2080" y="2783"/>
                </a:lnTo>
                <a:lnTo>
                  <a:pt x="2080" y="2781"/>
                </a:lnTo>
                <a:lnTo>
                  <a:pt x="2080" y="2780"/>
                </a:lnTo>
                <a:lnTo>
                  <a:pt x="2082" y="2780"/>
                </a:lnTo>
                <a:lnTo>
                  <a:pt x="2082" y="2778"/>
                </a:lnTo>
                <a:lnTo>
                  <a:pt x="2083" y="2778"/>
                </a:lnTo>
                <a:lnTo>
                  <a:pt x="2085" y="2776"/>
                </a:lnTo>
                <a:lnTo>
                  <a:pt x="2087" y="2776"/>
                </a:lnTo>
                <a:lnTo>
                  <a:pt x="2087" y="2775"/>
                </a:lnTo>
                <a:lnTo>
                  <a:pt x="2087" y="2773"/>
                </a:lnTo>
                <a:lnTo>
                  <a:pt x="2088" y="2773"/>
                </a:lnTo>
                <a:lnTo>
                  <a:pt x="2088" y="2771"/>
                </a:lnTo>
                <a:lnTo>
                  <a:pt x="2088" y="2770"/>
                </a:lnTo>
                <a:lnTo>
                  <a:pt x="2090" y="2770"/>
                </a:lnTo>
                <a:lnTo>
                  <a:pt x="2092" y="2770"/>
                </a:lnTo>
                <a:lnTo>
                  <a:pt x="2092" y="2768"/>
                </a:lnTo>
                <a:lnTo>
                  <a:pt x="2093" y="2768"/>
                </a:lnTo>
                <a:lnTo>
                  <a:pt x="2095" y="2768"/>
                </a:lnTo>
                <a:lnTo>
                  <a:pt x="2095" y="2770"/>
                </a:lnTo>
                <a:lnTo>
                  <a:pt x="2097" y="2770"/>
                </a:lnTo>
                <a:lnTo>
                  <a:pt x="2097" y="2771"/>
                </a:lnTo>
                <a:lnTo>
                  <a:pt x="2098" y="2771"/>
                </a:lnTo>
                <a:lnTo>
                  <a:pt x="2097" y="2771"/>
                </a:lnTo>
                <a:lnTo>
                  <a:pt x="2098" y="2771"/>
                </a:lnTo>
                <a:lnTo>
                  <a:pt x="2097" y="2771"/>
                </a:lnTo>
                <a:lnTo>
                  <a:pt x="2097" y="2773"/>
                </a:lnTo>
                <a:lnTo>
                  <a:pt x="2097" y="2771"/>
                </a:lnTo>
                <a:lnTo>
                  <a:pt x="2095" y="2771"/>
                </a:lnTo>
                <a:lnTo>
                  <a:pt x="2097" y="2771"/>
                </a:lnTo>
                <a:lnTo>
                  <a:pt x="2095" y="2771"/>
                </a:lnTo>
                <a:lnTo>
                  <a:pt x="2095" y="2773"/>
                </a:lnTo>
                <a:lnTo>
                  <a:pt x="2097" y="2773"/>
                </a:lnTo>
                <a:lnTo>
                  <a:pt x="2098" y="2773"/>
                </a:lnTo>
                <a:lnTo>
                  <a:pt x="2098" y="2775"/>
                </a:lnTo>
                <a:lnTo>
                  <a:pt x="2100" y="2775"/>
                </a:lnTo>
                <a:lnTo>
                  <a:pt x="2102" y="2775"/>
                </a:lnTo>
                <a:lnTo>
                  <a:pt x="2103" y="2776"/>
                </a:lnTo>
                <a:lnTo>
                  <a:pt x="2105" y="2776"/>
                </a:lnTo>
                <a:lnTo>
                  <a:pt x="2107" y="2776"/>
                </a:lnTo>
                <a:lnTo>
                  <a:pt x="2108" y="2778"/>
                </a:lnTo>
                <a:lnTo>
                  <a:pt x="2110" y="2778"/>
                </a:lnTo>
                <a:lnTo>
                  <a:pt x="2112" y="2778"/>
                </a:lnTo>
                <a:lnTo>
                  <a:pt x="2112" y="2780"/>
                </a:lnTo>
                <a:lnTo>
                  <a:pt x="2110" y="2781"/>
                </a:lnTo>
                <a:lnTo>
                  <a:pt x="2110" y="2783"/>
                </a:lnTo>
                <a:lnTo>
                  <a:pt x="2108" y="2783"/>
                </a:lnTo>
                <a:lnTo>
                  <a:pt x="2108" y="2785"/>
                </a:lnTo>
                <a:lnTo>
                  <a:pt x="2108" y="2786"/>
                </a:lnTo>
                <a:lnTo>
                  <a:pt x="2107" y="2786"/>
                </a:lnTo>
                <a:lnTo>
                  <a:pt x="2105" y="2786"/>
                </a:lnTo>
                <a:lnTo>
                  <a:pt x="2103" y="2786"/>
                </a:lnTo>
                <a:lnTo>
                  <a:pt x="2102" y="2788"/>
                </a:lnTo>
                <a:lnTo>
                  <a:pt x="2102" y="2786"/>
                </a:lnTo>
                <a:lnTo>
                  <a:pt x="2102" y="2788"/>
                </a:lnTo>
                <a:lnTo>
                  <a:pt x="2102" y="2786"/>
                </a:lnTo>
                <a:lnTo>
                  <a:pt x="2102" y="2788"/>
                </a:lnTo>
                <a:lnTo>
                  <a:pt x="2100" y="2788"/>
                </a:lnTo>
                <a:lnTo>
                  <a:pt x="2098" y="2788"/>
                </a:lnTo>
                <a:lnTo>
                  <a:pt x="2097" y="2788"/>
                </a:lnTo>
                <a:lnTo>
                  <a:pt x="2095" y="2788"/>
                </a:lnTo>
                <a:lnTo>
                  <a:pt x="2095" y="2790"/>
                </a:lnTo>
                <a:lnTo>
                  <a:pt x="2097" y="2790"/>
                </a:lnTo>
                <a:lnTo>
                  <a:pt x="2097" y="2788"/>
                </a:lnTo>
                <a:lnTo>
                  <a:pt x="2098" y="2788"/>
                </a:lnTo>
                <a:lnTo>
                  <a:pt x="2098" y="2790"/>
                </a:lnTo>
                <a:lnTo>
                  <a:pt x="2100" y="2790"/>
                </a:lnTo>
                <a:lnTo>
                  <a:pt x="2100" y="2788"/>
                </a:lnTo>
                <a:lnTo>
                  <a:pt x="2102" y="2788"/>
                </a:lnTo>
                <a:lnTo>
                  <a:pt x="2103" y="2788"/>
                </a:lnTo>
                <a:lnTo>
                  <a:pt x="2103" y="2790"/>
                </a:lnTo>
                <a:lnTo>
                  <a:pt x="2103" y="2788"/>
                </a:lnTo>
                <a:lnTo>
                  <a:pt x="2105" y="2788"/>
                </a:lnTo>
                <a:lnTo>
                  <a:pt x="2107" y="2788"/>
                </a:lnTo>
                <a:lnTo>
                  <a:pt x="2108" y="2788"/>
                </a:lnTo>
                <a:lnTo>
                  <a:pt x="2110" y="2788"/>
                </a:lnTo>
                <a:lnTo>
                  <a:pt x="2110" y="2786"/>
                </a:lnTo>
                <a:lnTo>
                  <a:pt x="2110" y="2785"/>
                </a:lnTo>
                <a:lnTo>
                  <a:pt x="2112" y="2785"/>
                </a:lnTo>
                <a:lnTo>
                  <a:pt x="2112" y="2783"/>
                </a:lnTo>
                <a:lnTo>
                  <a:pt x="2113" y="2783"/>
                </a:lnTo>
                <a:lnTo>
                  <a:pt x="2113" y="2781"/>
                </a:lnTo>
                <a:lnTo>
                  <a:pt x="2115" y="2781"/>
                </a:lnTo>
                <a:lnTo>
                  <a:pt x="2115" y="2780"/>
                </a:lnTo>
                <a:lnTo>
                  <a:pt x="2115" y="2778"/>
                </a:lnTo>
                <a:lnTo>
                  <a:pt x="2117" y="2778"/>
                </a:lnTo>
                <a:lnTo>
                  <a:pt x="2118" y="2778"/>
                </a:lnTo>
                <a:lnTo>
                  <a:pt x="2118" y="2780"/>
                </a:lnTo>
                <a:lnTo>
                  <a:pt x="2120" y="2780"/>
                </a:lnTo>
                <a:lnTo>
                  <a:pt x="2122" y="2778"/>
                </a:lnTo>
                <a:lnTo>
                  <a:pt x="2120" y="2778"/>
                </a:lnTo>
                <a:lnTo>
                  <a:pt x="2122" y="2778"/>
                </a:lnTo>
                <a:lnTo>
                  <a:pt x="2123" y="2778"/>
                </a:lnTo>
                <a:lnTo>
                  <a:pt x="2125" y="2780"/>
                </a:lnTo>
                <a:lnTo>
                  <a:pt x="2127" y="2780"/>
                </a:lnTo>
                <a:lnTo>
                  <a:pt x="2128" y="2780"/>
                </a:lnTo>
                <a:lnTo>
                  <a:pt x="2130" y="2780"/>
                </a:lnTo>
                <a:lnTo>
                  <a:pt x="2132" y="2780"/>
                </a:lnTo>
                <a:lnTo>
                  <a:pt x="2133" y="2780"/>
                </a:lnTo>
                <a:lnTo>
                  <a:pt x="2135" y="2780"/>
                </a:lnTo>
                <a:lnTo>
                  <a:pt x="2137" y="2780"/>
                </a:lnTo>
                <a:lnTo>
                  <a:pt x="2137" y="2781"/>
                </a:lnTo>
                <a:lnTo>
                  <a:pt x="2138" y="2781"/>
                </a:lnTo>
                <a:lnTo>
                  <a:pt x="2138" y="2783"/>
                </a:lnTo>
                <a:lnTo>
                  <a:pt x="2138" y="2785"/>
                </a:lnTo>
                <a:lnTo>
                  <a:pt x="2138" y="2786"/>
                </a:lnTo>
                <a:lnTo>
                  <a:pt x="2138" y="2788"/>
                </a:lnTo>
                <a:lnTo>
                  <a:pt x="2140" y="2788"/>
                </a:lnTo>
                <a:lnTo>
                  <a:pt x="2140" y="2790"/>
                </a:lnTo>
                <a:lnTo>
                  <a:pt x="2142" y="2790"/>
                </a:lnTo>
                <a:lnTo>
                  <a:pt x="2142" y="2788"/>
                </a:lnTo>
                <a:lnTo>
                  <a:pt x="2143" y="2788"/>
                </a:lnTo>
                <a:lnTo>
                  <a:pt x="2145" y="2788"/>
                </a:lnTo>
                <a:lnTo>
                  <a:pt x="2147" y="2788"/>
                </a:lnTo>
                <a:lnTo>
                  <a:pt x="2149" y="2788"/>
                </a:lnTo>
                <a:lnTo>
                  <a:pt x="2150" y="2788"/>
                </a:lnTo>
                <a:lnTo>
                  <a:pt x="2149" y="2788"/>
                </a:lnTo>
                <a:lnTo>
                  <a:pt x="2149" y="2786"/>
                </a:lnTo>
                <a:lnTo>
                  <a:pt x="2150" y="2786"/>
                </a:lnTo>
                <a:lnTo>
                  <a:pt x="2149" y="2786"/>
                </a:lnTo>
                <a:lnTo>
                  <a:pt x="2147" y="2786"/>
                </a:lnTo>
                <a:lnTo>
                  <a:pt x="2145" y="2786"/>
                </a:lnTo>
                <a:lnTo>
                  <a:pt x="2143" y="2786"/>
                </a:lnTo>
                <a:lnTo>
                  <a:pt x="2143" y="2788"/>
                </a:lnTo>
                <a:lnTo>
                  <a:pt x="2142" y="2788"/>
                </a:lnTo>
                <a:lnTo>
                  <a:pt x="2140" y="2788"/>
                </a:lnTo>
                <a:lnTo>
                  <a:pt x="2140" y="2786"/>
                </a:lnTo>
                <a:lnTo>
                  <a:pt x="2138" y="2786"/>
                </a:lnTo>
                <a:lnTo>
                  <a:pt x="2140" y="2786"/>
                </a:lnTo>
                <a:lnTo>
                  <a:pt x="2142" y="2786"/>
                </a:lnTo>
                <a:lnTo>
                  <a:pt x="2140" y="2786"/>
                </a:lnTo>
                <a:lnTo>
                  <a:pt x="2140" y="2785"/>
                </a:lnTo>
                <a:lnTo>
                  <a:pt x="2142" y="2785"/>
                </a:lnTo>
                <a:lnTo>
                  <a:pt x="2140" y="2785"/>
                </a:lnTo>
                <a:lnTo>
                  <a:pt x="2140" y="2783"/>
                </a:lnTo>
                <a:lnTo>
                  <a:pt x="2140" y="2781"/>
                </a:lnTo>
                <a:lnTo>
                  <a:pt x="2140" y="2780"/>
                </a:lnTo>
                <a:lnTo>
                  <a:pt x="2140" y="2778"/>
                </a:lnTo>
                <a:lnTo>
                  <a:pt x="2138" y="2778"/>
                </a:lnTo>
                <a:lnTo>
                  <a:pt x="2137" y="2778"/>
                </a:lnTo>
                <a:lnTo>
                  <a:pt x="2135" y="2778"/>
                </a:lnTo>
                <a:lnTo>
                  <a:pt x="2133" y="2778"/>
                </a:lnTo>
                <a:lnTo>
                  <a:pt x="2132" y="2778"/>
                </a:lnTo>
                <a:lnTo>
                  <a:pt x="2130" y="2778"/>
                </a:lnTo>
                <a:lnTo>
                  <a:pt x="2128" y="2778"/>
                </a:lnTo>
                <a:lnTo>
                  <a:pt x="2127" y="2778"/>
                </a:lnTo>
                <a:lnTo>
                  <a:pt x="2125" y="2778"/>
                </a:lnTo>
                <a:lnTo>
                  <a:pt x="2125" y="2776"/>
                </a:lnTo>
                <a:lnTo>
                  <a:pt x="2123" y="2776"/>
                </a:lnTo>
                <a:lnTo>
                  <a:pt x="2122" y="2776"/>
                </a:lnTo>
                <a:lnTo>
                  <a:pt x="2120" y="2776"/>
                </a:lnTo>
                <a:lnTo>
                  <a:pt x="2118" y="2776"/>
                </a:lnTo>
                <a:lnTo>
                  <a:pt x="2117" y="2776"/>
                </a:lnTo>
                <a:lnTo>
                  <a:pt x="2115" y="2776"/>
                </a:lnTo>
                <a:lnTo>
                  <a:pt x="2113" y="2776"/>
                </a:lnTo>
                <a:lnTo>
                  <a:pt x="2112" y="2776"/>
                </a:lnTo>
                <a:lnTo>
                  <a:pt x="2110" y="2776"/>
                </a:lnTo>
                <a:lnTo>
                  <a:pt x="2108" y="2776"/>
                </a:lnTo>
                <a:lnTo>
                  <a:pt x="2107" y="2776"/>
                </a:lnTo>
                <a:lnTo>
                  <a:pt x="2107" y="2775"/>
                </a:lnTo>
                <a:lnTo>
                  <a:pt x="2105" y="2775"/>
                </a:lnTo>
                <a:lnTo>
                  <a:pt x="2103" y="2775"/>
                </a:lnTo>
                <a:lnTo>
                  <a:pt x="2102" y="2775"/>
                </a:lnTo>
                <a:lnTo>
                  <a:pt x="2100" y="2773"/>
                </a:lnTo>
                <a:lnTo>
                  <a:pt x="2098" y="2773"/>
                </a:lnTo>
                <a:lnTo>
                  <a:pt x="2098" y="2771"/>
                </a:lnTo>
                <a:lnTo>
                  <a:pt x="2098" y="2770"/>
                </a:lnTo>
                <a:lnTo>
                  <a:pt x="2098" y="2768"/>
                </a:lnTo>
                <a:lnTo>
                  <a:pt x="2097" y="2766"/>
                </a:lnTo>
                <a:lnTo>
                  <a:pt x="2098" y="2766"/>
                </a:lnTo>
                <a:lnTo>
                  <a:pt x="2098" y="2765"/>
                </a:lnTo>
                <a:lnTo>
                  <a:pt x="2097" y="2765"/>
                </a:lnTo>
                <a:lnTo>
                  <a:pt x="2097" y="2766"/>
                </a:lnTo>
                <a:lnTo>
                  <a:pt x="2095" y="2768"/>
                </a:lnTo>
                <a:lnTo>
                  <a:pt x="2093" y="2768"/>
                </a:lnTo>
                <a:lnTo>
                  <a:pt x="2093" y="2766"/>
                </a:lnTo>
                <a:lnTo>
                  <a:pt x="2093" y="2765"/>
                </a:lnTo>
                <a:lnTo>
                  <a:pt x="2093" y="2763"/>
                </a:lnTo>
                <a:lnTo>
                  <a:pt x="2093" y="2761"/>
                </a:lnTo>
                <a:lnTo>
                  <a:pt x="2093" y="2760"/>
                </a:lnTo>
                <a:lnTo>
                  <a:pt x="2095" y="2760"/>
                </a:lnTo>
                <a:lnTo>
                  <a:pt x="2095" y="2758"/>
                </a:lnTo>
                <a:lnTo>
                  <a:pt x="2097" y="2758"/>
                </a:lnTo>
                <a:lnTo>
                  <a:pt x="2098" y="2758"/>
                </a:lnTo>
                <a:lnTo>
                  <a:pt x="2098" y="2760"/>
                </a:lnTo>
                <a:lnTo>
                  <a:pt x="2097" y="2760"/>
                </a:lnTo>
                <a:lnTo>
                  <a:pt x="2098" y="2760"/>
                </a:lnTo>
                <a:lnTo>
                  <a:pt x="2098" y="2761"/>
                </a:lnTo>
                <a:lnTo>
                  <a:pt x="2097" y="2761"/>
                </a:lnTo>
                <a:lnTo>
                  <a:pt x="2097" y="2763"/>
                </a:lnTo>
                <a:lnTo>
                  <a:pt x="2097" y="2761"/>
                </a:lnTo>
                <a:lnTo>
                  <a:pt x="2098" y="2761"/>
                </a:lnTo>
                <a:lnTo>
                  <a:pt x="2098" y="2760"/>
                </a:lnTo>
                <a:lnTo>
                  <a:pt x="2100" y="2760"/>
                </a:lnTo>
                <a:lnTo>
                  <a:pt x="2100" y="2758"/>
                </a:lnTo>
                <a:lnTo>
                  <a:pt x="2100" y="2756"/>
                </a:lnTo>
                <a:lnTo>
                  <a:pt x="2100" y="2755"/>
                </a:lnTo>
                <a:lnTo>
                  <a:pt x="2102" y="2755"/>
                </a:lnTo>
                <a:lnTo>
                  <a:pt x="2102" y="2753"/>
                </a:lnTo>
                <a:lnTo>
                  <a:pt x="2102" y="2751"/>
                </a:lnTo>
                <a:lnTo>
                  <a:pt x="2102" y="2750"/>
                </a:lnTo>
                <a:lnTo>
                  <a:pt x="2102" y="2748"/>
                </a:lnTo>
                <a:lnTo>
                  <a:pt x="2102" y="2746"/>
                </a:lnTo>
                <a:lnTo>
                  <a:pt x="2102" y="2745"/>
                </a:lnTo>
                <a:lnTo>
                  <a:pt x="2102" y="2743"/>
                </a:lnTo>
                <a:lnTo>
                  <a:pt x="2102" y="2741"/>
                </a:lnTo>
                <a:lnTo>
                  <a:pt x="2102" y="2740"/>
                </a:lnTo>
                <a:lnTo>
                  <a:pt x="2102" y="2738"/>
                </a:lnTo>
                <a:lnTo>
                  <a:pt x="2102" y="2740"/>
                </a:lnTo>
                <a:lnTo>
                  <a:pt x="2100" y="2740"/>
                </a:lnTo>
                <a:lnTo>
                  <a:pt x="2100" y="2738"/>
                </a:lnTo>
                <a:lnTo>
                  <a:pt x="2102" y="2738"/>
                </a:lnTo>
                <a:lnTo>
                  <a:pt x="2102" y="2736"/>
                </a:lnTo>
                <a:lnTo>
                  <a:pt x="2102" y="2735"/>
                </a:lnTo>
                <a:lnTo>
                  <a:pt x="2103" y="2735"/>
                </a:lnTo>
                <a:lnTo>
                  <a:pt x="2103" y="2733"/>
                </a:lnTo>
                <a:lnTo>
                  <a:pt x="2103" y="2731"/>
                </a:lnTo>
                <a:lnTo>
                  <a:pt x="2102" y="2731"/>
                </a:lnTo>
                <a:lnTo>
                  <a:pt x="2103" y="2730"/>
                </a:lnTo>
                <a:lnTo>
                  <a:pt x="2102" y="2730"/>
                </a:lnTo>
                <a:lnTo>
                  <a:pt x="2103" y="2730"/>
                </a:lnTo>
                <a:lnTo>
                  <a:pt x="2103" y="2728"/>
                </a:lnTo>
                <a:lnTo>
                  <a:pt x="2103" y="2726"/>
                </a:lnTo>
                <a:lnTo>
                  <a:pt x="2103" y="2725"/>
                </a:lnTo>
                <a:lnTo>
                  <a:pt x="2105" y="2725"/>
                </a:lnTo>
                <a:lnTo>
                  <a:pt x="2105" y="2723"/>
                </a:lnTo>
                <a:lnTo>
                  <a:pt x="2107" y="2723"/>
                </a:lnTo>
                <a:lnTo>
                  <a:pt x="2108" y="2723"/>
                </a:lnTo>
                <a:lnTo>
                  <a:pt x="2110" y="2723"/>
                </a:lnTo>
                <a:lnTo>
                  <a:pt x="2112" y="2723"/>
                </a:lnTo>
                <a:lnTo>
                  <a:pt x="2112" y="2721"/>
                </a:lnTo>
                <a:lnTo>
                  <a:pt x="2113" y="2721"/>
                </a:lnTo>
                <a:lnTo>
                  <a:pt x="2113" y="2720"/>
                </a:lnTo>
                <a:lnTo>
                  <a:pt x="2115" y="2720"/>
                </a:lnTo>
                <a:lnTo>
                  <a:pt x="2117" y="2720"/>
                </a:lnTo>
                <a:lnTo>
                  <a:pt x="2118" y="2720"/>
                </a:lnTo>
                <a:lnTo>
                  <a:pt x="2120" y="2720"/>
                </a:lnTo>
                <a:lnTo>
                  <a:pt x="2120" y="2721"/>
                </a:lnTo>
                <a:lnTo>
                  <a:pt x="2122" y="2720"/>
                </a:lnTo>
                <a:lnTo>
                  <a:pt x="2123" y="2720"/>
                </a:lnTo>
                <a:lnTo>
                  <a:pt x="2123" y="2718"/>
                </a:lnTo>
                <a:lnTo>
                  <a:pt x="2125" y="2718"/>
                </a:lnTo>
                <a:lnTo>
                  <a:pt x="2125" y="2716"/>
                </a:lnTo>
                <a:lnTo>
                  <a:pt x="2125" y="2715"/>
                </a:lnTo>
                <a:lnTo>
                  <a:pt x="2127" y="2715"/>
                </a:lnTo>
                <a:lnTo>
                  <a:pt x="2128" y="2715"/>
                </a:lnTo>
                <a:lnTo>
                  <a:pt x="2130" y="2715"/>
                </a:lnTo>
                <a:lnTo>
                  <a:pt x="2130" y="2716"/>
                </a:lnTo>
                <a:lnTo>
                  <a:pt x="2132" y="2716"/>
                </a:lnTo>
                <a:lnTo>
                  <a:pt x="2132" y="2715"/>
                </a:lnTo>
                <a:lnTo>
                  <a:pt x="2133" y="2715"/>
                </a:lnTo>
                <a:lnTo>
                  <a:pt x="2133" y="2713"/>
                </a:lnTo>
                <a:lnTo>
                  <a:pt x="2135" y="2713"/>
                </a:lnTo>
                <a:lnTo>
                  <a:pt x="2137" y="2713"/>
                </a:lnTo>
                <a:lnTo>
                  <a:pt x="2137" y="2711"/>
                </a:lnTo>
                <a:lnTo>
                  <a:pt x="2138" y="2711"/>
                </a:lnTo>
                <a:lnTo>
                  <a:pt x="2140" y="2711"/>
                </a:lnTo>
                <a:lnTo>
                  <a:pt x="2142" y="2711"/>
                </a:lnTo>
                <a:lnTo>
                  <a:pt x="2143" y="2711"/>
                </a:lnTo>
                <a:lnTo>
                  <a:pt x="2145" y="2711"/>
                </a:lnTo>
                <a:lnTo>
                  <a:pt x="2147" y="2711"/>
                </a:lnTo>
                <a:lnTo>
                  <a:pt x="2149" y="2711"/>
                </a:lnTo>
                <a:lnTo>
                  <a:pt x="2149" y="2710"/>
                </a:lnTo>
                <a:lnTo>
                  <a:pt x="2150" y="2708"/>
                </a:lnTo>
                <a:lnTo>
                  <a:pt x="2149" y="2708"/>
                </a:lnTo>
                <a:lnTo>
                  <a:pt x="2149" y="2706"/>
                </a:lnTo>
                <a:lnTo>
                  <a:pt x="2147" y="2706"/>
                </a:lnTo>
                <a:lnTo>
                  <a:pt x="2145" y="2706"/>
                </a:lnTo>
                <a:lnTo>
                  <a:pt x="2143" y="2706"/>
                </a:lnTo>
                <a:lnTo>
                  <a:pt x="2143" y="2705"/>
                </a:lnTo>
                <a:lnTo>
                  <a:pt x="2142" y="2705"/>
                </a:lnTo>
                <a:lnTo>
                  <a:pt x="2142" y="2706"/>
                </a:lnTo>
                <a:lnTo>
                  <a:pt x="2140" y="2706"/>
                </a:lnTo>
                <a:lnTo>
                  <a:pt x="2140" y="2705"/>
                </a:lnTo>
                <a:lnTo>
                  <a:pt x="2138" y="2705"/>
                </a:lnTo>
                <a:lnTo>
                  <a:pt x="2137" y="2705"/>
                </a:lnTo>
                <a:lnTo>
                  <a:pt x="2135" y="2705"/>
                </a:lnTo>
                <a:lnTo>
                  <a:pt x="2135" y="2703"/>
                </a:lnTo>
                <a:lnTo>
                  <a:pt x="2133" y="2703"/>
                </a:lnTo>
                <a:lnTo>
                  <a:pt x="2135" y="2703"/>
                </a:lnTo>
                <a:lnTo>
                  <a:pt x="2133" y="2703"/>
                </a:lnTo>
                <a:lnTo>
                  <a:pt x="2133" y="2701"/>
                </a:lnTo>
                <a:lnTo>
                  <a:pt x="2133" y="2700"/>
                </a:lnTo>
                <a:lnTo>
                  <a:pt x="2132" y="2700"/>
                </a:lnTo>
                <a:lnTo>
                  <a:pt x="2130" y="2700"/>
                </a:lnTo>
                <a:lnTo>
                  <a:pt x="2130" y="2701"/>
                </a:lnTo>
                <a:lnTo>
                  <a:pt x="2130" y="2703"/>
                </a:lnTo>
                <a:lnTo>
                  <a:pt x="2132" y="2703"/>
                </a:lnTo>
                <a:lnTo>
                  <a:pt x="2132" y="2705"/>
                </a:lnTo>
                <a:lnTo>
                  <a:pt x="2130" y="2705"/>
                </a:lnTo>
                <a:lnTo>
                  <a:pt x="2130" y="2706"/>
                </a:lnTo>
                <a:lnTo>
                  <a:pt x="2130" y="2708"/>
                </a:lnTo>
                <a:lnTo>
                  <a:pt x="2128" y="2708"/>
                </a:lnTo>
                <a:lnTo>
                  <a:pt x="2127" y="2708"/>
                </a:lnTo>
                <a:lnTo>
                  <a:pt x="2127" y="2706"/>
                </a:lnTo>
                <a:lnTo>
                  <a:pt x="2125" y="2706"/>
                </a:lnTo>
                <a:lnTo>
                  <a:pt x="2123" y="2706"/>
                </a:lnTo>
                <a:lnTo>
                  <a:pt x="2123" y="2708"/>
                </a:lnTo>
                <a:lnTo>
                  <a:pt x="2122" y="2708"/>
                </a:lnTo>
                <a:lnTo>
                  <a:pt x="2122" y="2710"/>
                </a:lnTo>
                <a:lnTo>
                  <a:pt x="2120" y="2710"/>
                </a:lnTo>
                <a:lnTo>
                  <a:pt x="2118" y="2710"/>
                </a:lnTo>
                <a:lnTo>
                  <a:pt x="2118" y="2711"/>
                </a:lnTo>
                <a:lnTo>
                  <a:pt x="2118" y="2713"/>
                </a:lnTo>
                <a:lnTo>
                  <a:pt x="2118" y="2715"/>
                </a:lnTo>
                <a:lnTo>
                  <a:pt x="2117" y="2715"/>
                </a:lnTo>
                <a:lnTo>
                  <a:pt x="2117" y="2713"/>
                </a:lnTo>
                <a:lnTo>
                  <a:pt x="2115" y="2713"/>
                </a:lnTo>
                <a:lnTo>
                  <a:pt x="2113" y="2713"/>
                </a:lnTo>
                <a:lnTo>
                  <a:pt x="2113" y="2711"/>
                </a:lnTo>
                <a:lnTo>
                  <a:pt x="2113" y="2710"/>
                </a:lnTo>
                <a:lnTo>
                  <a:pt x="2113" y="2708"/>
                </a:lnTo>
                <a:lnTo>
                  <a:pt x="2115" y="2708"/>
                </a:lnTo>
                <a:lnTo>
                  <a:pt x="2115" y="2706"/>
                </a:lnTo>
                <a:lnTo>
                  <a:pt x="2115" y="2705"/>
                </a:lnTo>
                <a:lnTo>
                  <a:pt x="2117" y="2705"/>
                </a:lnTo>
                <a:lnTo>
                  <a:pt x="2117" y="2703"/>
                </a:lnTo>
                <a:lnTo>
                  <a:pt x="2117" y="2701"/>
                </a:lnTo>
                <a:lnTo>
                  <a:pt x="2117" y="2700"/>
                </a:lnTo>
                <a:lnTo>
                  <a:pt x="2117" y="2698"/>
                </a:lnTo>
                <a:lnTo>
                  <a:pt x="2115" y="2698"/>
                </a:lnTo>
                <a:lnTo>
                  <a:pt x="2115" y="2696"/>
                </a:lnTo>
                <a:lnTo>
                  <a:pt x="2115" y="2695"/>
                </a:lnTo>
                <a:lnTo>
                  <a:pt x="2115" y="2693"/>
                </a:lnTo>
                <a:lnTo>
                  <a:pt x="2115" y="2691"/>
                </a:lnTo>
                <a:lnTo>
                  <a:pt x="2113" y="2691"/>
                </a:lnTo>
                <a:lnTo>
                  <a:pt x="2115" y="2689"/>
                </a:lnTo>
                <a:lnTo>
                  <a:pt x="2115" y="2688"/>
                </a:lnTo>
                <a:lnTo>
                  <a:pt x="2113" y="2688"/>
                </a:lnTo>
                <a:lnTo>
                  <a:pt x="2113" y="2686"/>
                </a:lnTo>
                <a:lnTo>
                  <a:pt x="2115" y="2686"/>
                </a:lnTo>
                <a:lnTo>
                  <a:pt x="2115" y="2684"/>
                </a:lnTo>
                <a:lnTo>
                  <a:pt x="2115" y="2683"/>
                </a:lnTo>
                <a:lnTo>
                  <a:pt x="2117" y="2683"/>
                </a:lnTo>
                <a:lnTo>
                  <a:pt x="2118" y="2683"/>
                </a:lnTo>
                <a:lnTo>
                  <a:pt x="2120" y="2683"/>
                </a:lnTo>
                <a:lnTo>
                  <a:pt x="2122" y="2683"/>
                </a:lnTo>
                <a:lnTo>
                  <a:pt x="2123" y="2683"/>
                </a:lnTo>
                <a:lnTo>
                  <a:pt x="2123" y="2681"/>
                </a:lnTo>
                <a:lnTo>
                  <a:pt x="2125" y="2681"/>
                </a:lnTo>
                <a:lnTo>
                  <a:pt x="2125" y="2679"/>
                </a:lnTo>
                <a:lnTo>
                  <a:pt x="2127" y="2679"/>
                </a:lnTo>
                <a:lnTo>
                  <a:pt x="2127" y="2678"/>
                </a:lnTo>
                <a:lnTo>
                  <a:pt x="2127" y="2676"/>
                </a:lnTo>
                <a:lnTo>
                  <a:pt x="2127" y="2674"/>
                </a:lnTo>
                <a:lnTo>
                  <a:pt x="2125" y="2674"/>
                </a:lnTo>
                <a:lnTo>
                  <a:pt x="2125" y="2673"/>
                </a:lnTo>
                <a:lnTo>
                  <a:pt x="2127" y="2671"/>
                </a:lnTo>
                <a:lnTo>
                  <a:pt x="2128" y="2669"/>
                </a:lnTo>
                <a:lnTo>
                  <a:pt x="2128" y="2668"/>
                </a:lnTo>
                <a:lnTo>
                  <a:pt x="2128" y="2666"/>
                </a:lnTo>
                <a:lnTo>
                  <a:pt x="2130" y="2666"/>
                </a:lnTo>
                <a:lnTo>
                  <a:pt x="2130" y="2664"/>
                </a:lnTo>
                <a:lnTo>
                  <a:pt x="2132" y="2663"/>
                </a:lnTo>
                <a:lnTo>
                  <a:pt x="2132" y="2661"/>
                </a:lnTo>
                <a:lnTo>
                  <a:pt x="2132" y="2659"/>
                </a:lnTo>
                <a:lnTo>
                  <a:pt x="2132" y="2658"/>
                </a:lnTo>
                <a:lnTo>
                  <a:pt x="2132" y="2656"/>
                </a:lnTo>
                <a:lnTo>
                  <a:pt x="2132" y="2654"/>
                </a:lnTo>
                <a:lnTo>
                  <a:pt x="2132" y="2653"/>
                </a:lnTo>
                <a:lnTo>
                  <a:pt x="2130" y="2651"/>
                </a:lnTo>
                <a:lnTo>
                  <a:pt x="2130" y="2653"/>
                </a:lnTo>
                <a:lnTo>
                  <a:pt x="2130" y="2654"/>
                </a:lnTo>
                <a:lnTo>
                  <a:pt x="2130" y="2656"/>
                </a:lnTo>
                <a:lnTo>
                  <a:pt x="2130" y="2658"/>
                </a:lnTo>
                <a:lnTo>
                  <a:pt x="2128" y="2658"/>
                </a:lnTo>
                <a:lnTo>
                  <a:pt x="2128" y="2659"/>
                </a:lnTo>
                <a:lnTo>
                  <a:pt x="2128" y="2661"/>
                </a:lnTo>
                <a:lnTo>
                  <a:pt x="2128" y="2663"/>
                </a:lnTo>
                <a:lnTo>
                  <a:pt x="2127" y="2663"/>
                </a:lnTo>
                <a:lnTo>
                  <a:pt x="2127" y="2664"/>
                </a:lnTo>
                <a:lnTo>
                  <a:pt x="2127" y="2666"/>
                </a:lnTo>
                <a:lnTo>
                  <a:pt x="2127" y="2668"/>
                </a:lnTo>
                <a:lnTo>
                  <a:pt x="2125" y="2669"/>
                </a:lnTo>
                <a:lnTo>
                  <a:pt x="2123" y="2669"/>
                </a:lnTo>
                <a:lnTo>
                  <a:pt x="2123" y="2671"/>
                </a:lnTo>
                <a:lnTo>
                  <a:pt x="2123" y="2673"/>
                </a:lnTo>
                <a:lnTo>
                  <a:pt x="2123" y="2674"/>
                </a:lnTo>
                <a:lnTo>
                  <a:pt x="2123" y="2676"/>
                </a:lnTo>
                <a:lnTo>
                  <a:pt x="2123" y="2678"/>
                </a:lnTo>
                <a:lnTo>
                  <a:pt x="2122" y="2678"/>
                </a:lnTo>
                <a:lnTo>
                  <a:pt x="2122" y="2679"/>
                </a:lnTo>
                <a:lnTo>
                  <a:pt x="2120" y="2679"/>
                </a:lnTo>
                <a:lnTo>
                  <a:pt x="2120" y="2681"/>
                </a:lnTo>
                <a:lnTo>
                  <a:pt x="2122" y="2681"/>
                </a:lnTo>
                <a:lnTo>
                  <a:pt x="2120" y="2681"/>
                </a:lnTo>
                <a:lnTo>
                  <a:pt x="2120" y="2679"/>
                </a:lnTo>
                <a:lnTo>
                  <a:pt x="2118" y="2681"/>
                </a:lnTo>
                <a:lnTo>
                  <a:pt x="2117" y="2681"/>
                </a:lnTo>
                <a:lnTo>
                  <a:pt x="2118" y="2681"/>
                </a:lnTo>
                <a:lnTo>
                  <a:pt x="2117" y="2681"/>
                </a:lnTo>
                <a:lnTo>
                  <a:pt x="2117" y="2679"/>
                </a:lnTo>
                <a:lnTo>
                  <a:pt x="2115" y="2679"/>
                </a:lnTo>
                <a:lnTo>
                  <a:pt x="2117" y="2678"/>
                </a:lnTo>
                <a:lnTo>
                  <a:pt x="2115" y="2678"/>
                </a:lnTo>
                <a:lnTo>
                  <a:pt x="2113" y="2678"/>
                </a:lnTo>
                <a:lnTo>
                  <a:pt x="2113" y="2679"/>
                </a:lnTo>
                <a:lnTo>
                  <a:pt x="2113" y="2681"/>
                </a:lnTo>
                <a:lnTo>
                  <a:pt x="2113" y="2683"/>
                </a:lnTo>
                <a:lnTo>
                  <a:pt x="2112" y="2683"/>
                </a:lnTo>
                <a:lnTo>
                  <a:pt x="2112" y="2684"/>
                </a:lnTo>
                <a:lnTo>
                  <a:pt x="2112" y="2686"/>
                </a:lnTo>
                <a:lnTo>
                  <a:pt x="2112" y="2688"/>
                </a:lnTo>
                <a:lnTo>
                  <a:pt x="2112" y="2689"/>
                </a:lnTo>
                <a:lnTo>
                  <a:pt x="2112" y="2691"/>
                </a:lnTo>
                <a:lnTo>
                  <a:pt x="2112" y="2693"/>
                </a:lnTo>
                <a:lnTo>
                  <a:pt x="2112" y="2695"/>
                </a:lnTo>
                <a:lnTo>
                  <a:pt x="2113" y="2695"/>
                </a:lnTo>
                <a:lnTo>
                  <a:pt x="2113" y="2696"/>
                </a:lnTo>
                <a:lnTo>
                  <a:pt x="2113" y="2698"/>
                </a:lnTo>
                <a:lnTo>
                  <a:pt x="2113" y="2700"/>
                </a:lnTo>
                <a:lnTo>
                  <a:pt x="2113" y="2701"/>
                </a:lnTo>
                <a:lnTo>
                  <a:pt x="2113" y="2703"/>
                </a:lnTo>
                <a:lnTo>
                  <a:pt x="2112" y="2703"/>
                </a:lnTo>
                <a:lnTo>
                  <a:pt x="2110" y="2703"/>
                </a:lnTo>
                <a:lnTo>
                  <a:pt x="2108" y="2703"/>
                </a:lnTo>
                <a:lnTo>
                  <a:pt x="2107" y="2703"/>
                </a:lnTo>
                <a:lnTo>
                  <a:pt x="2105" y="2701"/>
                </a:lnTo>
                <a:lnTo>
                  <a:pt x="2103" y="2701"/>
                </a:lnTo>
                <a:lnTo>
                  <a:pt x="2102" y="2701"/>
                </a:lnTo>
                <a:lnTo>
                  <a:pt x="2100" y="2701"/>
                </a:lnTo>
                <a:lnTo>
                  <a:pt x="2100" y="2700"/>
                </a:lnTo>
                <a:lnTo>
                  <a:pt x="2098" y="2700"/>
                </a:lnTo>
                <a:lnTo>
                  <a:pt x="2098" y="2701"/>
                </a:lnTo>
                <a:lnTo>
                  <a:pt x="2097" y="2701"/>
                </a:lnTo>
                <a:lnTo>
                  <a:pt x="2095" y="2700"/>
                </a:lnTo>
                <a:lnTo>
                  <a:pt x="2093" y="2700"/>
                </a:lnTo>
                <a:lnTo>
                  <a:pt x="2092" y="2700"/>
                </a:lnTo>
                <a:lnTo>
                  <a:pt x="2090" y="2700"/>
                </a:lnTo>
                <a:lnTo>
                  <a:pt x="2088" y="2700"/>
                </a:lnTo>
                <a:lnTo>
                  <a:pt x="2087" y="2700"/>
                </a:lnTo>
                <a:lnTo>
                  <a:pt x="2085" y="2700"/>
                </a:lnTo>
                <a:lnTo>
                  <a:pt x="2085" y="2698"/>
                </a:lnTo>
                <a:lnTo>
                  <a:pt x="2083" y="2698"/>
                </a:lnTo>
                <a:lnTo>
                  <a:pt x="2083" y="2700"/>
                </a:lnTo>
                <a:lnTo>
                  <a:pt x="2082" y="2700"/>
                </a:lnTo>
                <a:lnTo>
                  <a:pt x="2080" y="2700"/>
                </a:lnTo>
                <a:lnTo>
                  <a:pt x="2078" y="2700"/>
                </a:lnTo>
                <a:lnTo>
                  <a:pt x="2077" y="2700"/>
                </a:lnTo>
                <a:lnTo>
                  <a:pt x="2075" y="2700"/>
                </a:lnTo>
                <a:lnTo>
                  <a:pt x="2077" y="2700"/>
                </a:lnTo>
                <a:lnTo>
                  <a:pt x="2078" y="2701"/>
                </a:lnTo>
                <a:lnTo>
                  <a:pt x="2080" y="2701"/>
                </a:lnTo>
                <a:lnTo>
                  <a:pt x="2082" y="2701"/>
                </a:lnTo>
                <a:lnTo>
                  <a:pt x="2083" y="2701"/>
                </a:lnTo>
                <a:lnTo>
                  <a:pt x="2085" y="2701"/>
                </a:lnTo>
                <a:lnTo>
                  <a:pt x="2085" y="2703"/>
                </a:lnTo>
                <a:lnTo>
                  <a:pt x="2087" y="2703"/>
                </a:lnTo>
                <a:lnTo>
                  <a:pt x="2087" y="2701"/>
                </a:lnTo>
                <a:lnTo>
                  <a:pt x="2088" y="2701"/>
                </a:lnTo>
                <a:lnTo>
                  <a:pt x="2088" y="2703"/>
                </a:lnTo>
                <a:lnTo>
                  <a:pt x="2090" y="2703"/>
                </a:lnTo>
                <a:lnTo>
                  <a:pt x="2092" y="2703"/>
                </a:lnTo>
                <a:lnTo>
                  <a:pt x="2092" y="2705"/>
                </a:lnTo>
                <a:lnTo>
                  <a:pt x="2093" y="2705"/>
                </a:lnTo>
                <a:lnTo>
                  <a:pt x="2095" y="2705"/>
                </a:lnTo>
                <a:lnTo>
                  <a:pt x="2095" y="2706"/>
                </a:lnTo>
                <a:lnTo>
                  <a:pt x="2097" y="2706"/>
                </a:lnTo>
                <a:lnTo>
                  <a:pt x="2098" y="2706"/>
                </a:lnTo>
                <a:lnTo>
                  <a:pt x="2098" y="2705"/>
                </a:lnTo>
                <a:lnTo>
                  <a:pt x="2100" y="2705"/>
                </a:lnTo>
                <a:lnTo>
                  <a:pt x="2102" y="2705"/>
                </a:lnTo>
                <a:lnTo>
                  <a:pt x="2103" y="2705"/>
                </a:lnTo>
                <a:lnTo>
                  <a:pt x="2105" y="2705"/>
                </a:lnTo>
                <a:lnTo>
                  <a:pt x="2107" y="2705"/>
                </a:lnTo>
                <a:lnTo>
                  <a:pt x="2107" y="2706"/>
                </a:lnTo>
                <a:lnTo>
                  <a:pt x="2108" y="2706"/>
                </a:lnTo>
                <a:lnTo>
                  <a:pt x="2110" y="2706"/>
                </a:lnTo>
                <a:lnTo>
                  <a:pt x="2112" y="2706"/>
                </a:lnTo>
                <a:lnTo>
                  <a:pt x="2112" y="2708"/>
                </a:lnTo>
                <a:lnTo>
                  <a:pt x="2112" y="2710"/>
                </a:lnTo>
                <a:lnTo>
                  <a:pt x="2112" y="2711"/>
                </a:lnTo>
                <a:lnTo>
                  <a:pt x="2110" y="2711"/>
                </a:lnTo>
                <a:lnTo>
                  <a:pt x="2110" y="2713"/>
                </a:lnTo>
                <a:lnTo>
                  <a:pt x="2110" y="2715"/>
                </a:lnTo>
                <a:lnTo>
                  <a:pt x="2108" y="2716"/>
                </a:lnTo>
                <a:lnTo>
                  <a:pt x="2108" y="2718"/>
                </a:lnTo>
                <a:lnTo>
                  <a:pt x="2107" y="2718"/>
                </a:lnTo>
                <a:lnTo>
                  <a:pt x="2105" y="2718"/>
                </a:lnTo>
                <a:lnTo>
                  <a:pt x="2103" y="2718"/>
                </a:lnTo>
                <a:lnTo>
                  <a:pt x="2102" y="2718"/>
                </a:lnTo>
                <a:lnTo>
                  <a:pt x="2100" y="2718"/>
                </a:lnTo>
                <a:lnTo>
                  <a:pt x="2098" y="2718"/>
                </a:lnTo>
                <a:lnTo>
                  <a:pt x="2098" y="2720"/>
                </a:lnTo>
                <a:lnTo>
                  <a:pt x="2098" y="2718"/>
                </a:lnTo>
                <a:lnTo>
                  <a:pt x="2097" y="2716"/>
                </a:lnTo>
                <a:lnTo>
                  <a:pt x="2097" y="2715"/>
                </a:lnTo>
                <a:lnTo>
                  <a:pt x="2097" y="2713"/>
                </a:lnTo>
                <a:lnTo>
                  <a:pt x="2095" y="2713"/>
                </a:lnTo>
                <a:lnTo>
                  <a:pt x="2097" y="2713"/>
                </a:lnTo>
                <a:lnTo>
                  <a:pt x="2097" y="2715"/>
                </a:lnTo>
                <a:lnTo>
                  <a:pt x="2097" y="2716"/>
                </a:lnTo>
                <a:lnTo>
                  <a:pt x="2097" y="2718"/>
                </a:lnTo>
                <a:lnTo>
                  <a:pt x="2097" y="2720"/>
                </a:lnTo>
                <a:lnTo>
                  <a:pt x="2097" y="2721"/>
                </a:lnTo>
                <a:lnTo>
                  <a:pt x="2095" y="2721"/>
                </a:lnTo>
                <a:lnTo>
                  <a:pt x="2095" y="2723"/>
                </a:lnTo>
                <a:lnTo>
                  <a:pt x="2095" y="2725"/>
                </a:lnTo>
                <a:lnTo>
                  <a:pt x="2095" y="2726"/>
                </a:lnTo>
                <a:lnTo>
                  <a:pt x="2095" y="2728"/>
                </a:lnTo>
                <a:lnTo>
                  <a:pt x="2093" y="2728"/>
                </a:lnTo>
                <a:lnTo>
                  <a:pt x="2095" y="2728"/>
                </a:lnTo>
                <a:lnTo>
                  <a:pt x="2093" y="2728"/>
                </a:lnTo>
                <a:lnTo>
                  <a:pt x="2093" y="2730"/>
                </a:lnTo>
                <a:lnTo>
                  <a:pt x="2093" y="2731"/>
                </a:lnTo>
                <a:lnTo>
                  <a:pt x="2092" y="2731"/>
                </a:lnTo>
                <a:lnTo>
                  <a:pt x="2092" y="2733"/>
                </a:lnTo>
                <a:lnTo>
                  <a:pt x="2092" y="2735"/>
                </a:lnTo>
                <a:lnTo>
                  <a:pt x="2092" y="2736"/>
                </a:lnTo>
                <a:lnTo>
                  <a:pt x="2090" y="2736"/>
                </a:lnTo>
                <a:lnTo>
                  <a:pt x="2090" y="2738"/>
                </a:lnTo>
                <a:lnTo>
                  <a:pt x="2088" y="2738"/>
                </a:lnTo>
                <a:lnTo>
                  <a:pt x="2088" y="2740"/>
                </a:lnTo>
                <a:lnTo>
                  <a:pt x="2087" y="2741"/>
                </a:lnTo>
                <a:lnTo>
                  <a:pt x="2087" y="2743"/>
                </a:lnTo>
                <a:lnTo>
                  <a:pt x="2085" y="2743"/>
                </a:lnTo>
                <a:lnTo>
                  <a:pt x="2085" y="2745"/>
                </a:lnTo>
                <a:lnTo>
                  <a:pt x="2083" y="2745"/>
                </a:lnTo>
                <a:lnTo>
                  <a:pt x="2082" y="2746"/>
                </a:lnTo>
                <a:lnTo>
                  <a:pt x="2082" y="2748"/>
                </a:lnTo>
                <a:lnTo>
                  <a:pt x="2082" y="2750"/>
                </a:lnTo>
                <a:lnTo>
                  <a:pt x="2080" y="2750"/>
                </a:lnTo>
                <a:lnTo>
                  <a:pt x="2080" y="2751"/>
                </a:lnTo>
                <a:lnTo>
                  <a:pt x="2078" y="2753"/>
                </a:lnTo>
                <a:lnTo>
                  <a:pt x="2077" y="2753"/>
                </a:lnTo>
                <a:lnTo>
                  <a:pt x="2077" y="2755"/>
                </a:lnTo>
                <a:lnTo>
                  <a:pt x="2075" y="2755"/>
                </a:lnTo>
                <a:lnTo>
                  <a:pt x="2075" y="2756"/>
                </a:lnTo>
                <a:lnTo>
                  <a:pt x="2073" y="2756"/>
                </a:lnTo>
                <a:lnTo>
                  <a:pt x="2073" y="2755"/>
                </a:lnTo>
                <a:lnTo>
                  <a:pt x="2073" y="2753"/>
                </a:lnTo>
                <a:lnTo>
                  <a:pt x="2072" y="2753"/>
                </a:lnTo>
                <a:lnTo>
                  <a:pt x="2072" y="2751"/>
                </a:lnTo>
                <a:lnTo>
                  <a:pt x="2072" y="2750"/>
                </a:lnTo>
                <a:lnTo>
                  <a:pt x="2070" y="2750"/>
                </a:lnTo>
                <a:lnTo>
                  <a:pt x="2068" y="2750"/>
                </a:lnTo>
                <a:lnTo>
                  <a:pt x="2067" y="2750"/>
                </a:lnTo>
                <a:lnTo>
                  <a:pt x="2067" y="2751"/>
                </a:lnTo>
                <a:lnTo>
                  <a:pt x="2065" y="2751"/>
                </a:lnTo>
                <a:lnTo>
                  <a:pt x="2063" y="2753"/>
                </a:lnTo>
                <a:lnTo>
                  <a:pt x="2062" y="2753"/>
                </a:lnTo>
                <a:lnTo>
                  <a:pt x="2062" y="2755"/>
                </a:lnTo>
                <a:lnTo>
                  <a:pt x="2062" y="2753"/>
                </a:lnTo>
                <a:lnTo>
                  <a:pt x="2060" y="2753"/>
                </a:lnTo>
                <a:lnTo>
                  <a:pt x="2058" y="2753"/>
                </a:lnTo>
                <a:lnTo>
                  <a:pt x="2060" y="2753"/>
                </a:lnTo>
                <a:lnTo>
                  <a:pt x="2060" y="2751"/>
                </a:lnTo>
                <a:lnTo>
                  <a:pt x="2058" y="2751"/>
                </a:lnTo>
                <a:lnTo>
                  <a:pt x="2058" y="2750"/>
                </a:lnTo>
                <a:lnTo>
                  <a:pt x="2058" y="2748"/>
                </a:lnTo>
                <a:lnTo>
                  <a:pt x="2057" y="2748"/>
                </a:lnTo>
                <a:lnTo>
                  <a:pt x="2057" y="2750"/>
                </a:lnTo>
                <a:lnTo>
                  <a:pt x="2055" y="2750"/>
                </a:lnTo>
                <a:lnTo>
                  <a:pt x="2055" y="2751"/>
                </a:lnTo>
                <a:lnTo>
                  <a:pt x="2055" y="2753"/>
                </a:lnTo>
                <a:lnTo>
                  <a:pt x="2057" y="2753"/>
                </a:lnTo>
                <a:lnTo>
                  <a:pt x="2055" y="2753"/>
                </a:lnTo>
                <a:lnTo>
                  <a:pt x="2055" y="2755"/>
                </a:lnTo>
                <a:lnTo>
                  <a:pt x="2053" y="2755"/>
                </a:lnTo>
                <a:lnTo>
                  <a:pt x="2053" y="2756"/>
                </a:lnTo>
                <a:lnTo>
                  <a:pt x="2053" y="2755"/>
                </a:lnTo>
                <a:lnTo>
                  <a:pt x="2052" y="2755"/>
                </a:lnTo>
                <a:lnTo>
                  <a:pt x="2053" y="2755"/>
                </a:lnTo>
                <a:lnTo>
                  <a:pt x="2053" y="2753"/>
                </a:lnTo>
                <a:lnTo>
                  <a:pt x="2055" y="2753"/>
                </a:lnTo>
                <a:lnTo>
                  <a:pt x="2053" y="2753"/>
                </a:lnTo>
                <a:lnTo>
                  <a:pt x="2053" y="2751"/>
                </a:lnTo>
                <a:lnTo>
                  <a:pt x="2052" y="2751"/>
                </a:lnTo>
                <a:lnTo>
                  <a:pt x="2050" y="2751"/>
                </a:lnTo>
                <a:lnTo>
                  <a:pt x="2050" y="2750"/>
                </a:lnTo>
                <a:lnTo>
                  <a:pt x="2052" y="2750"/>
                </a:lnTo>
                <a:lnTo>
                  <a:pt x="2050" y="2750"/>
                </a:lnTo>
                <a:lnTo>
                  <a:pt x="2052" y="2748"/>
                </a:lnTo>
                <a:lnTo>
                  <a:pt x="2050" y="2748"/>
                </a:lnTo>
                <a:lnTo>
                  <a:pt x="2052" y="2748"/>
                </a:lnTo>
                <a:lnTo>
                  <a:pt x="2052" y="2746"/>
                </a:lnTo>
                <a:lnTo>
                  <a:pt x="2052" y="2745"/>
                </a:lnTo>
                <a:lnTo>
                  <a:pt x="2053" y="2745"/>
                </a:lnTo>
                <a:lnTo>
                  <a:pt x="2053" y="2743"/>
                </a:lnTo>
                <a:lnTo>
                  <a:pt x="2053" y="2745"/>
                </a:lnTo>
                <a:lnTo>
                  <a:pt x="2052" y="2745"/>
                </a:lnTo>
                <a:lnTo>
                  <a:pt x="2052" y="2743"/>
                </a:lnTo>
                <a:lnTo>
                  <a:pt x="2052" y="2741"/>
                </a:lnTo>
                <a:lnTo>
                  <a:pt x="2052" y="2740"/>
                </a:lnTo>
                <a:lnTo>
                  <a:pt x="2050" y="2738"/>
                </a:lnTo>
                <a:lnTo>
                  <a:pt x="2052" y="2738"/>
                </a:lnTo>
                <a:lnTo>
                  <a:pt x="2050" y="2738"/>
                </a:lnTo>
                <a:lnTo>
                  <a:pt x="2050" y="2736"/>
                </a:lnTo>
                <a:lnTo>
                  <a:pt x="2052" y="2736"/>
                </a:lnTo>
                <a:lnTo>
                  <a:pt x="2052" y="2735"/>
                </a:lnTo>
                <a:lnTo>
                  <a:pt x="2052" y="2733"/>
                </a:lnTo>
                <a:lnTo>
                  <a:pt x="2052" y="2731"/>
                </a:lnTo>
                <a:lnTo>
                  <a:pt x="2052" y="2730"/>
                </a:lnTo>
                <a:lnTo>
                  <a:pt x="2053" y="2730"/>
                </a:lnTo>
                <a:lnTo>
                  <a:pt x="2053" y="2728"/>
                </a:lnTo>
                <a:lnTo>
                  <a:pt x="2055" y="2728"/>
                </a:lnTo>
                <a:lnTo>
                  <a:pt x="2055" y="2730"/>
                </a:lnTo>
                <a:lnTo>
                  <a:pt x="2055" y="2731"/>
                </a:lnTo>
                <a:lnTo>
                  <a:pt x="2057" y="2731"/>
                </a:lnTo>
                <a:lnTo>
                  <a:pt x="2057" y="2730"/>
                </a:lnTo>
                <a:lnTo>
                  <a:pt x="2057" y="2731"/>
                </a:lnTo>
                <a:lnTo>
                  <a:pt x="2058" y="2731"/>
                </a:lnTo>
                <a:lnTo>
                  <a:pt x="2057" y="2731"/>
                </a:lnTo>
                <a:lnTo>
                  <a:pt x="2058" y="2731"/>
                </a:lnTo>
                <a:lnTo>
                  <a:pt x="2058" y="2733"/>
                </a:lnTo>
                <a:lnTo>
                  <a:pt x="2058" y="2731"/>
                </a:lnTo>
                <a:lnTo>
                  <a:pt x="2058" y="2730"/>
                </a:lnTo>
                <a:lnTo>
                  <a:pt x="2060" y="2730"/>
                </a:lnTo>
                <a:lnTo>
                  <a:pt x="2062" y="2730"/>
                </a:lnTo>
                <a:lnTo>
                  <a:pt x="2063" y="2730"/>
                </a:lnTo>
                <a:lnTo>
                  <a:pt x="2062" y="2730"/>
                </a:lnTo>
                <a:lnTo>
                  <a:pt x="2062" y="2728"/>
                </a:lnTo>
                <a:lnTo>
                  <a:pt x="2063" y="2728"/>
                </a:lnTo>
                <a:lnTo>
                  <a:pt x="2063" y="2730"/>
                </a:lnTo>
                <a:lnTo>
                  <a:pt x="2065" y="2730"/>
                </a:lnTo>
                <a:lnTo>
                  <a:pt x="2065" y="2728"/>
                </a:lnTo>
                <a:lnTo>
                  <a:pt x="2065" y="2730"/>
                </a:lnTo>
                <a:lnTo>
                  <a:pt x="2067" y="2730"/>
                </a:lnTo>
                <a:lnTo>
                  <a:pt x="2068" y="2730"/>
                </a:lnTo>
                <a:lnTo>
                  <a:pt x="2070" y="2730"/>
                </a:lnTo>
                <a:lnTo>
                  <a:pt x="2072" y="2730"/>
                </a:lnTo>
                <a:lnTo>
                  <a:pt x="2073" y="2731"/>
                </a:lnTo>
                <a:lnTo>
                  <a:pt x="2073" y="2730"/>
                </a:lnTo>
                <a:lnTo>
                  <a:pt x="2073" y="2731"/>
                </a:lnTo>
                <a:lnTo>
                  <a:pt x="2073" y="2730"/>
                </a:lnTo>
                <a:lnTo>
                  <a:pt x="2075" y="2730"/>
                </a:lnTo>
                <a:lnTo>
                  <a:pt x="2073" y="2730"/>
                </a:lnTo>
                <a:lnTo>
                  <a:pt x="2072" y="2730"/>
                </a:lnTo>
                <a:lnTo>
                  <a:pt x="2072" y="2728"/>
                </a:lnTo>
                <a:lnTo>
                  <a:pt x="2070" y="2728"/>
                </a:lnTo>
                <a:lnTo>
                  <a:pt x="2070" y="2726"/>
                </a:lnTo>
                <a:lnTo>
                  <a:pt x="2070" y="2725"/>
                </a:lnTo>
                <a:lnTo>
                  <a:pt x="2072" y="2723"/>
                </a:lnTo>
                <a:lnTo>
                  <a:pt x="2070" y="2723"/>
                </a:lnTo>
                <a:lnTo>
                  <a:pt x="2070" y="2721"/>
                </a:lnTo>
                <a:lnTo>
                  <a:pt x="2070" y="2723"/>
                </a:lnTo>
                <a:lnTo>
                  <a:pt x="2070" y="2725"/>
                </a:lnTo>
                <a:lnTo>
                  <a:pt x="2068" y="2725"/>
                </a:lnTo>
                <a:lnTo>
                  <a:pt x="2068" y="2726"/>
                </a:lnTo>
                <a:lnTo>
                  <a:pt x="2067" y="2726"/>
                </a:lnTo>
                <a:lnTo>
                  <a:pt x="2067" y="2728"/>
                </a:lnTo>
                <a:lnTo>
                  <a:pt x="2067" y="2726"/>
                </a:lnTo>
                <a:lnTo>
                  <a:pt x="2065" y="2726"/>
                </a:lnTo>
                <a:lnTo>
                  <a:pt x="2063" y="2726"/>
                </a:lnTo>
                <a:lnTo>
                  <a:pt x="2065" y="2725"/>
                </a:lnTo>
                <a:lnTo>
                  <a:pt x="2063" y="2725"/>
                </a:lnTo>
                <a:lnTo>
                  <a:pt x="2065" y="2723"/>
                </a:lnTo>
                <a:lnTo>
                  <a:pt x="2065" y="2725"/>
                </a:lnTo>
                <a:lnTo>
                  <a:pt x="2065" y="2723"/>
                </a:lnTo>
                <a:lnTo>
                  <a:pt x="2065" y="2721"/>
                </a:lnTo>
                <a:lnTo>
                  <a:pt x="2065" y="2720"/>
                </a:lnTo>
                <a:lnTo>
                  <a:pt x="2065" y="2718"/>
                </a:lnTo>
                <a:lnTo>
                  <a:pt x="2065" y="2716"/>
                </a:lnTo>
                <a:lnTo>
                  <a:pt x="2065" y="2718"/>
                </a:lnTo>
                <a:lnTo>
                  <a:pt x="2063" y="2718"/>
                </a:lnTo>
                <a:lnTo>
                  <a:pt x="2063" y="2720"/>
                </a:lnTo>
                <a:lnTo>
                  <a:pt x="2063" y="2721"/>
                </a:lnTo>
                <a:lnTo>
                  <a:pt x="2063" y="2723"/>
                </a:lnTo>
                <a:lnTo>
                  <a:pt x="2063" y="2721"/>
                </a:lnTo>
                <a:lnTo>
                  <a:pt x="2062" y="2721"/>
                </a:lnTo>
                <a:lnTo>
                  <a:pt x="2062" y="2720"/>
                </a:lnTo>
                <a:lnTo>
                  <a:pt x="2062" y="2721"/>
                </a:lnTo>
                <a:lnTo>
                  <a:pt x="2062" y="2723"/>
                </a:lnTo>
                <a:lnTo>
                  <a:pt x="2060" y="2723"/>
                </a:lnTo>
                <a:lnTo>
                  <a:pt x="2058" y="2723"/>
                </a:lnTo>
                <a:lnTo>
                  <a:pt x="2058" y="2725"/>
                </a:lnTo>
                <a:lnTo>
                  <a:pt x="2058" y="2723"/>
                </a:lnTo>
                <a:lnTo>
                  <a:pt x="2058" y="2721"/>
                </a:lnTo>
                <a:lnTo>
                  <a:pt x="2058" y="2720"/>
                </a:lnTo>
                <a:lnTo>
                  <a:pt x="2058" y="2718"/>
                </a:lnTo>
                <a:lnTo>
                  <a:pt x="2057" y="2718"/>
                </a:lnTo>
                <a:lnTo>
                  <a:pt x="2057" y="2720"/>
                </a:lnTo>
                <a:lnTo>
                  <a:pt x="2055" y="2720"/>
                </a:lnTo>
                <a:lnTo>
                  <a:pt x="2057" y="2721"/>
                </a:lnTo>
                <a:lnTo>
                  <a:pt x="2055" y="2721"/>
                </a:lnTo>
                <a:lnTo>
                  <a:pt x="2053" y="2721"/>
                </a:lnTo>
                <a:lnTo>
                  <a:pt x="2053" y="2720"/>
                </a:lnTo>
                <a:lnTo>
                  <a:pt x="2053" y="2718"/>
                </a:lnTo>
                <a:lnTo>
                  <a:pt x="2052" y="2718"/>
                </a:lnTo>
                <a:lnTo>
                  <a:pt x="2052" y="2720"/>
                </a:lnTo>
                <a:lnTo>
                  <a:pt x="2052" y="2721"/>
                </a:lnTo>
                <a:lnTo>
                  <a:pt x="2052" y="2723"/>
                </a:lnTo>
                <a:lnTo>
                  <a:pt x="2052" y="2725"/>
                </a:lnTo>
                <a:lnTo>
                  <a:pt x="2050" y="2725"/>
                </a:lnTo>
                <a:lnTo>
                  <a:pt x="2048" y="2725"/>
                </a:lnTo>
                <a:lnTo>
                  <a:pt x="2047" y="2725"/>
                </a:lnTo>
                <a:lnTo>
                  <a:pt x="2047" y="2723"/>
                </a:lnTo>
                <a:lnTo>
                  <a:pt x="2047" y="2721"/>
                </a:lnTo>
                <a:lnTo>
                  <a:pt x="2047" y="2720"/>
                </a:lnTo>
                <a:lnTo>
                  <a:pt x="2045" y="2720"/>
                </a:lnTo>
                <a:lnTo>
                  <a:pt x="2045" y="2718"/>
                </a:lnTo>
                <a:lnTo>
                  <a:pt x="2047" y="2718"/>
                </a:lnTo>
                <a:lnTo>
                  <a:pt x="2045" y="2718"/>
                </a:lnTo>
                <a:lnTo>
                  <a:pt x="2047" y="2716"/>
                </a:lnTo>
                <a:lnTo>
                  <a:pt x="2047" y="2715"/>
                </a:lnTo>
                <a:lnTo>
                  <a:pt x="2047" y="2713"/>
                </a:lnTo>
                <a:lnTo>
                  <a:pt x="2047" y="2711"/>
                </a:lnTo>
                <a:lnTo>
                  <a:pt x="2047" y="2713"/>
                </a:lnTo>
                <a:lnTo>
                  <a:pt x="2045" y="2713"/>
                </a:lnTo>
                <a:lnTo>
                  <a:pt x="2045" y="2715"/>
                </a:lnTo>
                <a:lnTo>
                  <a:pt x="2045" y="2716"/>
                </a:lnTo>
                <a:lnTo>
                  <a:pt x="2043" y="2716"/>
                </a:lnTo>
                <a:lnTo>
                  <a:pt x="2045" y="2716"/>
                </a:lnTo>
                <a:lnTo>
                  <a:pt x="2045" y="2718"/>
                </a:lnTo>
                <a:lnTo>
                  <a:pt x="2045" y="2720"/>
                </a:lnTo>
                <a:lnTo>
                  <a:pt x="2043" y="2720"/>
                </a:lnTo>
                <a:lnTo>
                  <a:pt x="2043" y="2718"/>
                </a:lnTo>
                <a:lnTo>
                  <a:pt x="2043" y="2720"/>
                </a:lnTo>
                <a:lnTo>
                  <a:pt x="2045" y="2720"/>
                </a:lnTo>
                <a:lnTo>
                  <a:pt x="2045" y="2721"/>
                </a:lnTo>
                <a:lnTo>
                  <a:pt x="2045" y="2720"/>
                </a:lnTo>
                <a:lnTo>
                  <a:pt x="2045" y="2721"/>
                </a:lnTo>
                <a:lnTo>
                  <a:pt x="2043" y="2721"/>
                </a:lnTo>
                <a:lnTo>
                  <a:pt x="2043" y="2720"/>
                </a:lnTo>
                <a:lnTo>
                  <a:pt x="2042" y="2720"/>
                </a:lnTo>
                <a:lnTo>
                  <a:pt x="2042" y="2718"/>
                </a:lnTo>
                <a:lnTo>
                  <a:pt x="2040" y="2718"/>
                </a:lnTo>
                <a:lnTo>
                  <a:pt x="2042" y="2718"/>
                </a:lnTo>
                <a:lnTo>
                  <a:pt x="2040" y="2718"/>
                </a:lnTo>
                <a:lnTo>
                  <a:pt x="2040" y="2716"/>
                </a:lnTo>
                <a:lnTo>
                  <a:pt x="2040" y="2715"/>
                </a:lnTo>
                <a:lnTo>
                  <a:pt x="2038" y="2715"/>
                </a:lnTo>
                <a:lnTo>
                  <a:pt x="2038" y="2713"/>
                </a:lnTo>
                <a:lnTo>
                  <a:pt x="2037" y="2713"/>
                </a:lnTo>
                <a:lnTo>
                  <a:pt x="2037" y="2711"/>
                </a:lnTo>
                <a:lnTo>
                  <a:pt x="2038" y="2711"/>
                </a:lnTo>
                <a:lnTo>
                  <a:pt x="2037" y="2711"/>
                </a:lnTo>
                <a:lnTo>
                  <a:pt x="2037" y="2710"/>
                </a:lnTo>
                <a:lnTo>
                  <a:pt x="2037" y="2708"/>
                </a:lnTo>
                <a:lnTo>
                  <a:pt x="2035" y="2706"/>
                </a:lnTo>
                <a:lnTo>
                  <a:pt x="2035" y="2708"/>
                </a:lnTo>
                <a:lnTo>
                  <a:pt x="2035" y="2706"/>
                </a:lnTo>
                <a:lnTo>
                  <a:pt x="2035" y="2705"/>
                </a:lnTo>
                <a:lnTo>
                  <a:pt x="2035" y="2703"/>
                </a:lnTo>
                <a:lnTo>
                  <a:pt x="2035" y="2705"/>
                </a:lnTo>
                <a:lnTo>
                  <a:pt x="2033" y="2705"/>
                </a:lnTo>
                <a:lnTo>
                  <a:pt x="2033" y="2703"/>
                </a:lnTo>
                <a:lnTo>
                  <a:pt x="2035" y="2703"/>
                </a:lnTo>
                <a:lnTo>
                  <a:pt x="2035" y="2701"/>
                </a:lnTo>
                <a:lnTo>
                  <a:pt x="2037" y="2701"/>
                </a:lnTo>
                <a:lnTo>
                  <a:pt x="2037" y="2700"/>
                </a:lnTo>
                <a:lnTo>
                  <a:pt x="2038" y="2700"/>
                </a:lnTo>
                <a:lnTo>
                  <a:pt x="2038" y="2698"/>
                </a:lnTo>
                <a:lnTo>
                  <a:pt x="2040" y="2698"/>
                </a:lnTo>
                <a:lnTo>
                  <a:pt x="2038" y="2698"/>
                </a:lnTo>
                <a:lnTo>
                  <a:pt x="2037" y="2698"/>
                </a:lnTo>
                <a:lnTo>
                  <a:pt x="2037" y="2700"/>
                </a:lnTo>
                <a:lnTo>
                  <a:pt x="2035" y="2700"/>
                </a:lnTo>
                <a:lnTo>
                  <a:pt x="2035" y="2698"/>
                </a:lnTo>
                <a:lnTo>
                  <a:pt x="2033" y="2698"/>
                </a:lnTo>
                <a:lnTo>
                  <a:pt x="2033" y="2696"/>
                </a:lnTo>
                <a:lnTo>
                  <a:pt x="2035" y="2696"/>
                </a:lnTo>
                <a:lnTo>
                  <a:pt x="2035" y="2695"/>
                </a:lnTo>
                <a:lnTo>
                  <a:pt x="2033" y="2693"/>
                </a:lnTo>
                <a:lnTo>
                  <a:pt x="2035" y="2691"/>
                </a:lnTo>
                <a:lnTo>
                  <a:pt x="2035" y="2689"/>
                </a:lnTo>
                <a:lnTo>
                  <a:pt x="2035" y="2688"/>
                </a:lnTo>
                <a:lnTo>
                  <a:pt x="2037" y="2688"/>
                </a:lnTo>
                <a:lnTo>
                  <a:pt x="2037" y="2686"/>
                </a:lnTo>
                <a:lnTo>
                  <a:pt x="2037" y="2684"/>
                </a:lnTo>
                <a:lnTo>
                  <a:pt x="2037" y="2683"/>
                </a:lnTo>
                <a:lnTo>
                  <a:pt x="2035" y="2683"/>
                </a:lnTo>
                <a:lnTo>
                  <a:pt x="2035" y="2681"/>
                </a:lnTo>
                <a:lnTo>
                  <a:pt x="2035" y="2679"/>
                </a:lnTo>
                <a:lnTo>
                  <a:pt x="2037" y="2679"/>
                </a:lnTo>
                <a:lnTo>
                  <a:pt x="2037" y="2681"/>
                </a:lnTo>
                <a:lnTo>
                  <a:pt x="2037" y="2679"/>
                </a:lnTo>
                <a:lnTo>
                  <a:pt x="2035" y="2679"/>
                </a:lnTo>
                <a:lnTo>
                  <a:pt x="2035" y="2678"/>
                </a:lnTo>
                <a:lnTo>
                  <a:pt x="2035" y="2676"/>
                </a:lnTo>
                <a:lnTo>
                  <a:pt x="2033" y="2676"/>
                </a:lnTo>
                <a:lnTo>
                  <a:pt x="2033" y="2674"/>
                </a:lnTo>
                <a:lnTo>
                  <a:pt x="2033" y="2673"/>
                </a:lnTo>
                <a:lnTo>
                  <a:pt x="2033" y="2671"/>
                </a:lnTo>
                <a:lnTo>
                  <a:pt x="2033" y="2669"/>
                </a:lnTo>
                <a:lnTo>
                  <a:pt x="2033" y="2668"/>
                </a:lnTo>
                <a:lnTo>
                  <a:pt x="2032" y="2668"/>
                </a:lnTo>
                <a:lnTo>
                  <a:pt x="2033" y="2668"/>
                </a:lnTo>
                <a:lnTo>
                  <a:pt x="2033" y="2666"/>
                </a:lnTo>
                <a:lnTo>
                  <a:pt x="2033" y="2664"/>
                </a:lnTo>
                <a:lnTo>
                  <a:pt x="2033" y="2663"/>
                </a:lnTo>
                <a:lnTo>
                  <a:pt x="2035" y="2663"/>
                </a:lnTo>
                <a:lnTo>
                  <a:pt x="2037" y="2663"/>
                </a:lnTo>
                <a:lnTo>
                  <a:pt x="2037" y="2661"/>
                </a:lnTo>
                <a:lnTo>
                  <a:pt x="2037" y="2659"/>
                </a:lnTo>
                <a:lnTo>
                  <a:pt x="2037" y="2661"/>
                </a:lnTo>
                <a:lnTo>
                  <a:pt x="2035" y="2661"/>
                </a:lnTo>
                <a:lnTo>
                  <a:pt x="2033" y="2661"/>
                </a:lnTo>
                <a:lnTo>
                  <a:pt x="2033" y="2659"/>
                </a:lnTo>
                <a:lnTo>
                  <a:pt x="2035" y="2659"/>
                </a:lnTo>
                <a:lnTo>
                  <a:pt x="2037" y="2659"/>
                </a:lnTo>
                <a:lnTo>
                  <a:pt x="2037" y="2658"/>
                </a:lnTo>
                <a:lnTo>
                  <a:pt x="2035" y="2658"/>
                </a:lnTo>
                <a:lnTo>
                  <a:pt x="2035" y="2656"/>
                </a:lnTo>
                <a:lnTo>
                  <a:pt x="2037" y="2656"/>
                </a:lnTo>
                <a:lnTo>
                  <a:pt x="2037" y="2654"/>
                </a:lnTo>
                <a:lnTo>
                  <a:pt x="2038" y="2654"/>
                </a:lnTo>
                <a:lnTo>
                  <a:pt x="2038" y="2653"/>
                </a:lnTo>
                <a:lnTo>
                  <a:pt x="2040" y="2653"/>
                </a:lnTo>
                <a:lnTo>
                  <a:pt x="2040" y="2651"/>
                </a:lnTo>
                <a:lnTo>
                  <a:pt x="2040" y="2653"/>
                </a:lnTo>
                <a:lnTo>
                  <a:pt x="2042" y="2653"/>
                </a:lnTo>
                <a:lnTo>
                  <a:pt x="2040" y="2651"/>
                </a:lnTo>
                <a:lnTo>
                  <a:pt x="2042" y="2651"/>
                </a:lnTo>
                <a:lnTo>
                  <a:pt x="2040" y="2651"/>
                </a:lnTo>
                <a:lnTo>
                  <a:pt x="2038" y="2651"/>
                </a:lnTo>
                <a:lnTo>
                  <a:pt x="2038" y="2653"/>
                </a:lnTo>
                <a:lnTo>
                  <a:pt x="2037" y="2653"/>
                </a:lnTo>
                <a:lnTo>
                  <a:pt x="2037" y="2651"/>
                </a:lnTo>
                <a:lnTo>
                  <a:pt x="2038" y="2651"/>
                </a:lnTo>
                <a:lnTo>
                  <a:pt x="2037" y="2651"/>
                </a:lnTo>
                <a:lnTo>
                  <a:pt x="2037" y="2649"/>
                </a:lnTo>
                <a:lnTo>
                  <a:pt x="2038" y="2649"/>
                </a:lnTo>
                <a:lnTo>
                  <a:pt x="2038" y="2648"/>
                </a:lnTo>
                <a:lnTo>
                  <a:pt x="2040" y="2648"/>
                </a:lnTo>
                <a:lnTo>
                  <a:pt x="2040" y="2646"/>
                </a:lnTo>
                <a:lnTo>
                  <a:pt x="2038" y="2646"/>
                </a:lnTo>
                <a:lnTo>
                  <a:pt x="2038" y="2648"/>
                </a:lnTo>
                <a:lnTo>
                  <a:pt x="2038" y="2649"/>
                </a:lnTo>
                <a:lnTo>
                  <a:pt x="2037" y="2649"/>
                </a:lnTo>
                <a:lnTo>
                  <a:pt x="2037" y="2648"/>
                </a:lnTo>
                <a:lnTo>
                  <a:pt x="2035" y="2648"/>
                </a:lnTo>
                <a:lnTo>
                  <a:pt x="2035" y="2649"/>
                </a:lnTo>
                <a:lnTo>
                  <a:pt x="2035" y="2648"/>
                </a:lnTo>
                <a:lnTo>
                  <a:pt x="2035" y="2646"/>
                </a:lnTo>
                <a:lnTo>
                  <a:pt x="2035" y="2644"/>
                </a:lnTo>
                <a:lnTo>
                  <a:pt x="2035" y="2643"/>
                </a:lnTo>
                <a:lnTo>
                  <a:pt x="2037" y="2643"/>
                </a:lnTo>
                <a:lnTo>
                  <a:pt x="2037" y="2641"/>
                </a:lnTo>
                <a:lnTo>
                  <a:pt x="2038" y="2641"/>
                </a:lnTo>
                <a:lnTo>
                  <a:pt x="2038" y="2643"/>
                </a:lnTo>
                <a:lnTo>
                  <a:pt x="2038" y="2641"/>
                </a:lnTo>
                <a:lnTo>
                  <a:pt x="2040" y="2641"/>
                </a:lnTo>
                <a:lnTo>
                  <a:pt x="2040" y="2643"/>
                </a:lnTo>
                <a:lnTo>
                  <a:pt x="2042" y="2643"/>
                </a:lnTo>
                <a:lnTo>
                  <a:pt x="2042" y="2641"/>
                </a:lnTo>
                <a:lnTo>
                  <a:pt x="2042" y="2643"/>
                </a:lnTo>
                <a:lnTo>
                  <a:pt x="2042" y="2641"/>
                </a:lnTo>
                <a:lnTo>
                  <a:pt x="2042" y="2639"/>
                </a:lnTo>
                <a:lnTo>
                  <a:pt x="2042" y="2641"/>
                </a:lnTo>
                <a:lnTo>
                  <a:pt x="2043" y="2641"/>
                </a:lnTo>
                <a:lnTo>
                  <a:pt x="2043" y="2639"/>
                </a:lnTo>
                <a:lnTo>
                  <a:pt x="2042" y="2639"/>
                </a:lnTo>
                <a:lnTo>
                  <a:pt x="2043" y="2639"/>
                </a:lnTo>
                <a:lnTo>
                  <a:pt x="2043" y="2638"/>
                </a:lnTo>
                <a:lnTo>
                  <a:pt x="2045" y="2636"/>
                </a:lnTo>
                <a:lnTo>
                  <a:pt x="2047" y="2634"/>
                </a:lnTo>
                <a:lnTo>
                  <a:pt x="2048" y="2634"/>
                </a:lnTo>
                <a:lnTo>
                  <a:pt x="2048" y="2633"/>
                </a:lnTo>
                <a:lnTo>
                  <a:pt x="2050" y="2633"/>
                </a:lnTo>
                <a:lnTo>
                  <a:pt x="2052" y="2631"/>
                </a:lnTo>
                <a:lnTo>
                  <a:pt x="2053" y="2631"/>
                </a:lnTo>
                <a:lnTo>
                  <a:pt x="2053" y="2633"/>
                </a:lnTo>
                <a:lnTo>
                  <a:pt x="2055" y="2633"/>
                </a:lnTo>
                <a:lnTo>
                  <a:pt x="2055" y="2631"/>
                </a:lnTo>
                <a:lnTo>
                  <a:pt x="2057" y="2631"/>
                </a:lnTo>
                <a:lnTo>
                  <a:pt x="2057" y="2629"/>
                </a:lnTo>
                <a:lnTo>
                  <a:pt x="2057" y="2631"/>
                </a:lnTo>
                <a:lnTo>
                  <a:pt x="2057" y="2629"/>
                </a:lnTo>
                <a:lnTo>
                  <a:pt x="2058" y="2629"/>
                </a:lnTo>
                <a:lnTo>
                  <a:pt x="2058" y="2628"/>
                </a:lnTo>
                <a:lnTo>
                  <a:pt x="2060" y="2628"/>
                </a:lnTo>
                <a:lnTo>
                  <a:pt x="2062" y="2628"/>
                </a:lnTo>
                <a:lnTo>
                  <a:pt x="2063" y="2628"/>
                </a:lnTo>
                <a:lnTo>
                  <a:pt x="2063" y="2629"/>
                </a:lnTo>
                <a:lnTo>
                  <a:pt x="2065" y="2629"/>
                </a:lnTo>
                <a:lnTo>
                  <a:pt x="2067" y="2629"/>
                </a:lnTo>
                <a:lnTo>
                  <a:pt x="2067" y="2631"/>
                </a:lnTo>
                <a:lnTo>
                  <a:pt x="2068" y="2631"/>
                </a:lnTo>
                <a:lnTo>
                  <a:pt x="2068" y="2629"/>
                </a:lnTo>
                <a:lnTo>
                  <a:pt x="2070" y="2629"/>
                </a:lnTo>
                <a:lnTo>
                  <a:pt x="2070" y="2628"/>
                </a:lnTo>
                <a:lnTo>
                  <a:pt x="2072" y="2628"/>
                </a:lnTo>
                <a:lnTo>
                  <a:pt x="2073" y="2628"/>
                </a:lnTo>
                <a:lnTo>
                  <a:pt x="2073" y="2629"/>
                </a:lnTo>
                <a:lnTo>
                  <a:pt x="2073" y="2628"/>
                </a:lnTo>
                <a:lnTo>
                  <a:pt x="2075" y="2628"/>
                </a:lnTo>
                <a:lnTo>
                  <a:pt x="2073" y="2626"/>
                </a:lnTo>
                <a:lnTo>
                  <a:pt x="2075" y="2626"/>
                </a:lnTo>
                <a:lnTo>
                  <a:pt x="2073" y="2626"/>
                </a:lnTo>
                <a:lnTo>
                  <a:pt x="2075" y="2626"/>
                </a:lnTo>
                <a:lnTo>
                  <a:pt x="2073" y="2626"/>
                </a:lnTo>
                <a:lnTo>
                  <a:pt x="2075" y="2626"/>
                </a:lnTo>
                <a:lnTo>
                  <a:pt x="2073" y="2626"/>
                </a:lnTo>
                <a:lnTo>
                  <a:pt x="2075" y="2626"/>
                </a:lnTo>
                <a:lnTo>
                  <a:pt x="2075" y="2624"/>
                </a:lnTo>
                <a:lnTo>
                  <a:pt x="2073" y="2624"/>
                </a:lnTo>
                <a:lnTo>
                  <a:pt x="2073" y="2623"/>
                </a:lnTo>
                <a:lnTo>
                  <a:pt x="2075" y="2623"/>
                </a:lnTo>
                <a:lnTo>
                  <a:pt x="2075" y="2621"/>
                </a:lnTo>
                <a:lnTo>
                  <a:pt x="2075" y="2619"/>
                </a:lnTo>
                <a:lnTo>
                  <a:pt x="2077" y="2619"/>
                </a:lnTo>
                <a:lnTo>
                  <a:pt x="2077" y="2618"/>
                </a:lnTo>
                <a:lnTo>
                  <a:pt x="2077" y="2616"/>
                </a:lnTo>
                <a:lnTo>
                  <a:pt x="2077" y="2614"/>
                </a:lnTo>
                <a:lnTo>
                  <a:pt x="2077" y="2613"/>
                </a:lnTo>
                <a:lnTo>
                  <a:pt x="2077" y="2611"/>
                </a:lnTo>
                <a:lnTo>
                  <a:pt x="2078" y="2611"/>
                </a:lnTo>
                <a:lnTo>
                  <a:pt x="2080" y="2611"/>
                </a:lnTo>
                <a:lnTo>
                  <a:pt x="2080" y="2609"/>
                </a:lnTo>
                <a:lnTo>
                  <a:pt x="2080" y="2608"/>
                </a:lnTo>
                <a:lnTo>
                  <a:pt x="2080" y="2606"/>
                </a:lnTo>
                <a:lnTo>
                  <a:pt x="2078" y="2606"/>
                </a:lnTo>
                <a:lnTo>
                  <a:pt x="2077" y="2606"/>
                </a:lnTo>
                <a:lnTo>
                  <a:pt x="2077" y="2604"/>
                </a:lnTo>
                <a:lnTo>
                  <a:pt x="2077" y="2603"/>
                </a:lnTo>
                <a:lnTo>
                  <a:pt x="2078" y="2603"/>
                </a:lnTo>
                <a:lnTo>
                  <a:pt x="2078" y="2601"/>
                </a:lnTo>
                <a:lnTo>
                  <a:pt x="2078" y="2599"/>
                </a:lnTo>
                <a:lnTo>
                  <a:pt x="2078" y="2598"/>
                </a:lnTo>
                <a:lnTo>
                  <a:pt x="2078" y="2596"/>
                </a:lnTo>
                <a:lnTo>
                  <a:pt x="2078" y="2594"/>
                </a:lnTo>
                <a:lnTo>
                  <a:pt x="2080" y="2594"/>
                </a:lnTo>
                <a:lnTo>
                  <a:pt x="2080" y="2593"/>
                </a:lnTo>
                <a:lnTo>
                  <a:pt x="2082" y="2593"/>
                </a:lnTo>
                <a:lnTo>
                  <a:pt x="2082" y="2591"/>
                </a:lnTo>
                <a:lnTo>
                  <a:pt x="2082" y="2589"/>
                </a:lnTo>
                <a:lnTo>
                  <a:pt x="2082" y="2588"/>
                </a:lnTo>
                <a:lnTo>
                  <a:pt x="2083" y="2588"/>
                </a:lnTo>
                <a:lnTo>
                  <a:pt x="2083" y="2586"/>
                </a:lnTo>
                <a:lnTo>
                  <a:pt x="2083" y="2584"/>
                </a:lnTo>
                <a:lnTo>
                  <a:pt x="2085" y="2584"/>
                </a:lnTo>
                <a:lnTo>
                  <a:pt x="2083" y="2584"/>
                </a:lnTo>
                <a:lnTo>
                  <a:pt x="2083" y="2583"/>
                </a:lnTo>
                <a:lnTo>
                  <a:pt x="2083" y="2581"/>
                </a:lnTo>
                <a:lnTo>
                  <a:pt x="2085" y="2581"/>
                </a:lnTo>
                <a:lnTo>
                  <a:pt x="2085" y="2579"/>
                </a:lnTo>
                <a:lnTo>
                  <a:pt x="2085" y="2578"/>
                </a:lnTo>
                <a:lnTo>
                  <a:pt x="2087" y="2578"/>
                </a:lnTo>
                <a:lnTo>
                  <a:pt x="2088" y="2576"/>
                </a:lnTo>
                <a:lnTo>
                  <a:pt x="2090" y="2576"/>
                </a:lnTo>
                <a:lnTo>
                  <a:pt x="2090" y="2578"/>
                </a:lnTo>
                <a:lnTo>
                  <a:pt x="2090" y="2576"/>
                </a:lnTo>
                <a:lnTo>
                  <a:pt x="2092" y="2576"/>
                </a:lnTo>
                <a:lnTo>
                  <a:pt x="2092" y="2578"/>
                </a:lnTo>
                <a:lnTo>
                  <a:pt x="2093" y="2578"/>
                </a:lnTo>
                <a:lnTo>
                  <a:pt x="2093" y="2576"/>
                </a:lnTo>
                <a:lnTo>
                  <a:pt x="2095" y="2576"/>
                </a:lnTo>
                <a:lnTo>
                  <a:pt x="2097" y="2576"/>
                </a:lnTo>
                <a:lnTo>
                  <a:pt x="2097" y="2574"/>
                </a:lnTo>
                <a:lnTo>
                  <a:pt x="2097" y="2573"/>
                </a:lnTo>
                <a:lnTo>
                  <a:pt x="2098" y="2573"/>
                </a:lnTo>
                <a:lnTo>
                  <a:pt x="2098" y="2571"/>
                </a:lnTo>
                <a:lnTo>
                  <a:pt x="2100" y="2571"/>
                </a:lnTo>
                <a:lnTo>
                  <a:pt x="2100" y="2569"/>
                </a:lnTo>
                <a:lnTo>
                  <a:pt x="2100" y="2568"/>
                </a:lnTo>
                <a:lnTo>
                  <a:pt x="2100" y="2566"/>
                </a:lnTo>
                <a:lnTo>
                  <a:pt x="2102" y="2566"/>
                </a:lnTo>
                <a:lnTo>
                  <a:pt x="2103" y="2566"/>
                </a:lnTo>
                <a:lnTo>
                  <a:pt x="2103" y="2568"/>
                </a:lnTo>
                <a:lnTo>
                  <a:pt x="2105" y="2568"/>
                </a:lnTo>
                <a:lnTo>
                  <a:pt x="2107" y="2568"/>
                </a:lnTo>
                <a:lnTo>
                  <a:pt x="2107" y="2569"/>
                </a:lnTo>
                <a:lnTo>
                  <a:pt x="2108" y="2569"/>
                </a:lnTo>
                <a:lnTo>
                  <a:pt x="2110" y="2569"/>
                </a:lnTo>
                <a:lnTo>
                  <a:pt x="2110" y="2571"/>
                </a:lnTo>
                <a:lnTo>
                  <a:pt x="2110" y="2573"/>
                </a:lnTo>
                <a:lnTo>
                  <a:pt x="2112" y="2573"/>
                </a:lnTo>
                <a:lnTo>
                  <a:pt x="2112" y="2574"/>
                </a:lnTo>
                <a:lnTo>
                  <a:pt x="2112" y="2576"/>
                </a:lnTo>
                <a:lnTo>
                  <a:pt x="2112" y="2578"/>
                </a:lnTo>
                <a:lnTo>
                  <a:pt x="2110" y="2578"/>
                </a:lnTo>
                <a:lnTo>
                  <a:pt x="2112" y="2578"/>
                </a:lnTo>
                <a:lnTo>
                  <a:pt x="2112" y="2579"/>
                </a:lnTo>
                <a:lnTo>
                  <a:pt x="2112" y="2581"/>
                </a:lnTo>
                <a:lnTo>
                  <a:pt x="2110" y="2581"/>
                </a:lnTo>
                <a:lnTo>
                  <a:pt x="2110" y="2583"/>
                </a:lnTo>
                <a:lnTo>
                  <a:pt x="2110" y="2584"/>
                </a:lnTo>
                <a:lnTo>
                  <a:pt x="2108" y="2584"/>
                </a:lnTo>
                <a:lnTo>
                  <a:pt x="2107" y="2584"/>
                </a:lnTo>
                <a:lnTo>
                  <a:pt x="2105" y="2584"/>
                </a:lnTo>
                <a:lnTo>
                  <a:pt x="2103" y="2584"/>
                </a:lnTo>
                <a:lnTo>
                  <a:pt x="2102" y="2584"/>
                </a:lnTo>
                <a:lnTo>
                  <a:pt x="2102" y="2583"/>
                </a:lnTo>
                <a:lnTo>
                  <a:pt x="2100" y="2583"/>
                </a:lnTo>
                <a:lnTo>
                  <a:pt x="2100" y="2584"/>
                </a:lnTo>
                <a:lnTo>
                  <a:pt x="2098" y="2584"/>
                </a:lnTo>
                <a:lnTo>
                  <a:pt x="2098" y="2583"/>
                </a:lnTo>
                <a:lnTo>
                  <a:pt x="2097" y="2583"/>
                </a:lnTo>
                <a:lnTo>
                  <a:pt x="2095" y="2583"/>
                </a:lnTo>
                <a:lnTo>
                  <a:pt x="2093" y="2583"/>
                </a:lnTo>
                <a:lnTo>
                  <a:pt x="2092" y="2583"/>
                </a:lnTo>
                <a:lnTo>
                  <a:pt x="2090" y="2583"/>
                </a:lnTo>
                <a:lnTo>
                  <a:pt x="2090" y="2584"/>
                </a:lnTo>
                <a:lnTo>
                  <a:pt x="2090" y="2586"/>
                </a:lnTo>
                <a:lnTo>
                  <a:pt x="2088" y="2586"/>
                </a:lnTo>
                <a:lnTo>
                  <a:pt x="2090" y="2586"/>
                </a:lnTo>
                <a:lnTo>
                  <a:pt x="2090" y="2588"/>
                </a:lnTo>
                <a:lnTo>
                  <a:pt x="2088" y="2588"/>
                </a:lnTo>
                <a:lnTo>
                  <a:pt x="2088" y="2589"/>
                </a:lnTo>
                <a:lnTo>
                  <a:pt x="2088" y="2591"/>
                </a:lnTo>
                <a:lnTo>
                  <a:pt x="2087" y="2591"/>
                </a:lnTo>
                <a:lnTo>
                  <a:pt x="2087" y="2593"/>
                </a:lnTo>
                <a:lnTo>
                  <a:pt x="2087" y="2594"/>
                </a:lnTo>
                <a:lnTo>
                  <a:pt x="2087" y="2596"/>
                </a:lnTo>
                <a:lnTo>
                  <a:pt x="2087" y="2598"/>
                </a:lnTo>
                <a:lnTo>
                  <a:pt x="2087" y="2599"/>
                </a:lnTo>
                <a:lnTo>
                  <a:pt x="2085" y="2599"/>
                </a:lnTo>
                <a:lnTo>
                  <a:pt x="2085" y="2601"/>
                </a:lnTo>
                <a:lnTo>
                  <a:pt x="2083" y="2601"/>
                </a:lnTo>
                <a:lnTo>
                  <a:pt x="2085" y="2601"/>
                </a:lnTo>
                <a:lnTo>
                  <a:pt x="2085" y="2603"/>
                </a:lnTo>
                <a:lnTo>
                  <a:pt x="2083" y="2603"/>
                </a:lnTo>
                <a:lnTo>
                  <a:pt x="2085" y="2603"/>
                </a:lnTo>
                <a:lnTo>
                  <a:pt x="2085" y="2604"/>
                </a:lnTo>
                <a:lnTo>
                  <a:pt x="2085" y="2603"/>
                </a:lnTo>
                <a:lnTo>
                  <a:pt x="2085" y="2601"/>
                </a:lnTo>
                <a:lnTo>
                  <a:pt x="2085" y="2603"/>
                </a:lnTo>
                <a:lnTo>
                  <a:pt x="2087" y="2601"/>
                </a:lnTo>
                <a:lnTo>
                  <a:pt x="2088" y="2601"/>
                </a:lnTo>
                <a:lnTo>
                  <a:pt x="2088" y="2599"/>
                </a:lnTo>
                <a:lnTo>
                  <a:pt x="2090" y="2599"/>
                </a:lnTo>
                <a:lnTo>
                  <a:pt x="2090" y="2598"/>
                </a:lnTo>
                <a:lnTo>
                  <a:pt x="2090" y="2596"/>
                </a:lnTo>
                <a:lnTo>
                  <a:pt x="2090" y="2594"/>
                </a:lnTo>
                <a:lnTo>
                  <a:pt x="2092" y="2593"/>
                </a:lnTo>
                <a:lnTo>
                  <a:pt x="2092" y="2591"/>
                </a:lnTo>
                <a:lnTo>
                  <a:pt x="2093" y="2591"/>
                </a:lnTo>
                <a:lnTo>
                  <a:pt x="2093" y="2589"/>
                </a:lnTo>
                <a:lnTo>
                  <a:pt x="2093" y="2588"/>
                </a:lnTo>
                <a:lnTo>
                  <a:pt x="2095" y="2588"/>
                </a:lnTo>
                <a:lnTo>
                  <a:pt x="2095" y="2586"/>
                </a:lnTo>
                <a:lnTo>
                  <a:pt x="2097" y="2586"/>
                </a:lnTo>
                <a:lnTo>
                  <a:pt x="2098" y="2586"/>
                </a:lnTo>
                <a:lnTo>
                  <a:pt x="2098" y="2588"/>
                </a:lnTo>
                <a:lnTo>
                  <a:pt x="2100" y="2588"/>
                </a:lnTo>
                <a:lnTo>
                  <a:pt x="2100" y="2589"/>
                </a:lnTo>
                <a:lnTo>
                  <a:pt x="2102" y="2589"/>
                </a:lnTo>
                <a:lnTo>
                  <a:pt x="2102" y="2591"/>
                </a:lnTo>
                <a:lnTo>
                  <a:pt x="2103" y="2591"/>
                </a:lnTo>
                <a:lnTo>
                  <a:pt x="2103" y="2589"/>
                </a:lnTo>
                <a:lnTo>
                  <a:pt x="2105" y="2589"/>
                </a:lnTo>
                <a:lnTo>
                  <a:pt x="2107" y="2588"/>
                </a:lnTo>
                <a:lnTo>
                  <a:pt x="2107" y="2589"/>
                </a:lnTo>
                <a:lnTo>
                  <a:pt x="2107" y="2588"/>
                </a:lnTo>
                <a:lnTo>
                  <a:pt x="2107" y="2589"/>
                </a:lnTo>
                <a:lnTo>
                  <a:pt x="2108" y="2589"/>
                </a:lnTo>
                <a:lnTo>
                  <a:pt x="2110" y="2589"/>
                </a:lnTo>
                <a:lnTo>
                  <a:pt x="2110" y="2591"/>
                </a:lnTo>
                <a:lnTo>
                  <a:pt x="2112" y="2591"/>
                </a:lnTo>
                <a:lnTo>
                  <a:pt x="2112" y="2589"/>
                </a:lnTo>
                <a:lnTo>
                  <a:pt x="2113" y="2589"/>
                </a:lnTo>
                <a:lnTo>
                  <a:pt x="2113" y="2588"/>
                </a:lnTo>
                <a:lnTo>
                  <a:pt x="2115" y="2588"/>
                </a:lnTo>
                <a:lnTo>
                  <a:pt x="2115" y="2586"/>
                </a:lnTo>
                <a:lnTo>
                  <a:pt x="2117" y="2586"/>
                </a:lnTo>
                <a:lnTo>
                  <a:pt x="2117" y="2584"/>
                </a:lnTo>
                <a:lnTo>
                  <a:pt x="2117" y="2583"/>
                </a:lnTo>
                <a:lnTo>
                  <a:pt x="2117" y="2581"/>
                </a:lnTo>
                <a:lnTo>
                  <a:pt x="2118" y="2581"/>
                </a:lnTo>
                <a:lnTo>
                  <a:pt x="2118" y="2583"/>
                </a:lnTo>
                <a:lnTo>
                  <a:pt x="2120" y="2583"/>
                </a:lnTo>
                <a:lnTo>
                  <a:pt x="2122" y="2583"/>
                </a:lnTo>
                <a:lnTo>
                  <a:pt x="2123" y="2584"/>
                </a:lnTo>
                <a:lnTo>
                  <a:pt x="2123" y="2583"/>
                </a:lnTo>
                <a:lnTo>
                  <a:pt x="2125" y="2583"/>
                </a:lnTo>
                <a:lnTo>
                  <a:pt x="2127" y="2583"/>
                </a:lnTo>
                <a:lnTo>
                  <a:pt x="2125" y="2583"/>
                </a:lnTo>
                <a:lnTo>
                  <a:pt x="2125" y="2581"/>
                </a:lnTo>
                <a:lnTo>
                  <a:pt x="2123" y="2581"/>
                </a:lnTo>
                <a:lnTo>
                  <a:pt x="2123" y="2579"/>
                </a:lnTo>
                <a:lnTo>
                  <a:pt x="2123" y="2581"/>
                </a:lnTo>
                <a:lnTo>
                  <a:pt x="2122" y="2581"/>
                </a:lnTo>
                <a:lnTo>
                  <a:pt x="2120" y="2581"/>
                </a:lnTo>
                <a:lnTo>
                  <a:pt x="2120" y="2579"/>
                </a:lnTo>
                <a:lnTo>
                  <a:pt x="2118" y="2579"/>
                </a:lnTo>
                <a:lnTo>
                  <a:pt x="2117" y="2579"/>
                </a:lnTo>
                <a:lnTo>
                  <a:pt x="2117" y="2578"/>
                </a:lnTo>
                <a:lnTo>
                  <a:pt x="2117" y="2576"/>
                </a:lnTo>
                <a:lnTo>
                  <a:pt x="2117" y="2574"/>
                </a:lnTo>
                <a:lnTo>
                  <a:pt x="2117" y="2573"/>
                </a:lnTo>
                <a:lnTo>
                  <a:pt x="2117" y="2571"/>
                </a:lnTo>
                <a:lnTo>
                  <a:pt x="2115" y="2571"/>
                </a:lnTo>
                <a:lnTo>
                  <a:pt x="2115" y="2569"/>
                </a:lnTo>
                <a:lnTo>
                  <a:pt x="2113" y="2569"/>
                </a:lnTo>
                <a:lnTo>
                  <a:pt x="2113" y="2568"/>
                </a:lnTo>
                <a:lnTo>
                  <a:pt x="2113" y="2566"/>
                </a:lnTo>
                <a:lnTo>
                  <a:pt x="2113" y="2564"/>
                </a:lnTo>
                <a:lnTo>
                  <a:pt x="2113" y="2563"/>
                </a:lnTo>
                <a:lnTo>
                  <a:pt x="2113" y="2561"/>
                </a:lnTo>
                <a:lnTo>
                  <a:pt x="2112" y="2561"/>
                </a:lnTo>
                <a:lnTo>
                  <a:pt x="2110" y="2559"/>
                </a:lnTo>
                <a:lnTo>
                  <a:pt x="2110" y="2558"/>
                </a:lnTo>
                <a:lnTo>
                  <a:pt x="2112" y="2558"/>
                </a:lnTo>
                <a:lnTo>
                  <a:pt x="2112" y="2556"/>
                </a:lnTo>
                <a:lnTo>
                  <a:pt x="2113" y="2556"/>
                </a:lnTo>
                <a:lnTo>
                  <a:pt x="2113" y="2558"/>
                </a:lnTo>
                <a:lnTo>
                  <a:pt x="2115" y="2558"/>
                </a:lnTo>
                <a:lnTo>
                  <a:pt x="2117" y="2558"/>
                </a:lnTo>
                <a:lnTo>
                  <a:pt x="2118" y="2558"/>
                </a:lnTo>
                <a:lnTo>
                  <a:pt x="2118" y="2556"/>
                </a:lnTo>
                <a:lnTo>
                  <a:pt x="2120" y="2556"/>
                </a:lnTo>
                <a:lnTo>
                  <a:pt x="2122" y="2554"/>
                </a:lnTo>
                <a:lnTo>
                  <a:pt x="2122" y="2553"/>
                </a:lnTo>
                <a:lnTo>
                  <a:pt x="2123" y="2553"/>
                </a:lnTo>
                <a:lnTo>
                  <a:pt x="2123" y="2551"/>
                </a:lnTo>
                <a:lnTo>
                  <a:pt x="2123" y="2549"/>
                </a:lnTo>
                <a:lnTo>
                  <a:pt x="2123" y="2548"/>
                </a:lnTo>
                <a:lnTo>
                  <a:pt x="2125" y="2548"/>
                </a:lnTo>
                <a:lnTo>
                  <a:pt x="2127" y="2548"/>
                </a:lnTo>
                <a:lnTo>
                  <a:pt x="2128" y="2548"/>
                </a:lnTo>
                <a:lnTo>
                  <a:pt x="2128" y="2546"/>
                </a:lnTo>
                <a:lnTo>
                  <a:pt x="2130" y="2546"/>
                </a:lnTo>
                <a:lnTo>
                  <a:pt x="2132" y="2546"/>
                </a:lnTo>
                <a:lnTo>
                  <a:pt x="2133" y="2544"/>
                </a:lnTo>
                <a:lnTo>
                  <a:pt x="2135" y="2544"/>
                </a:lnTo>
                <a:lnTo>
                  <a:pt x="2138" y="2544"/>
                </a:lnTo>
                <a:lnTo>
                  <a:pt x="2140" y="2544"/>
                </a:lnTo>
                <a:lnTo>
                  <a:pt x="2142" y="2544"/>
                </a:lnTo>
                <a:lnTo>
                  <a:pt x="2143" y="2544"/>
                </a:lnTo>
                <a:lnTo>
                  <a:pt x="2142" y="2544"/>
                </a:lnTo>
                <a:lnTo>
                  <a:pt x="2143" y="2543"/>
                </a:lnTo>
                <a:lnTo>
                  <a:pt x="2143" y="2541"/>
                </a:lnTo>
                <a:lnTo>
                  <a:pt x="2145" y="2541"/>
                </a:lnTo>
                <a:lnTo>
                  <a:pt x="2147" y="2539"/>
                </a:lnTo>
                <a:lnTo>
                  <a:pt x="2149" y="2539"/>
                </a:lnTo>
                <a:lnTo>
                  <a:pt x="2149" y="2538"/>
                </a:lnTo>
                <a:lnTo>
                  <a:pt x="2149" y="2536"/>
                </a:lnTo>
                <a:lnTo>
                  <a:pt x="2150" y="2536"/>
                </a:lnTo>
                <a:lnTo>
                  <a:pt x="2152" y="2536"/>
                </a:lnTo>
                <a:lnTo>
                  <a:pt x="2154" y="2536"/>
                </a:lnTo>
                <a:lnTo>
                  <a:pt x="2154" y="2534"/>
                </a:lnTo>
                <a:lnTo>
                  <a:pt x="2155" y="2534"/>
                </a:lnTo>
                <a:lnTo>
                  <a:pt x="2155" y="2533"/>
                </a:lnTo>
                <a:lnTo>
                  <a:pt x="2157" y="2533"/>
                </a:lnTo>
                <a:lnTo>
                  <a:pt x="2157" y="2531"/>
                </a:lnTo>
                <a:lnTo>
                  <a:pt x="2159" y="2531"/>
                </a:lnTo>
                <a:lnTo>
                  <a:pt x="2159" y="2529"/>
                </a:lnTo>
                <a:lnTo>
                  <a:pt x="2159" y="2528"/>
                </a:lnTo>
                <a:lnTo>
                  <a:pt x="2159" y="2526"/>
                </a:lnTo>
                <a:lnTo>
                  <a:pt x="2160" y="2526"/>
                </a:lnTo>
                <a:lnTo>
                  <a:pt x="2160" y="2528"/>
                </a:lnTo>
                <a:lnTo>
                  <a:pt x="2162" y="2528"/>
                </a:lnTo>
                <a:lnTo>
                  <a:pt x="2162" y="2526"/>
                </a:lnTo>
                <a:lnTo>
                  <a:pt x="2164" y="2526"/>
                </a:lnTo>
                <a:lnTo>
                  <a:pt x="2164" y="2524"/>
                </a:lnTo>
                <a:lnTo>
                  <a:pt x="2164" y="2523"/>
                </a:lnTo>
                <a:lnTo>
                  <a:pt x="2164" y="2521"/>
                </a:lnTo>
                <a:lnTo>
                  <a:pt x="2165" y="2521"/>
                </a:lnTo>
                <a:lnTo>
                  <a:pt x="2167" y="2521"/>
                </a:lnTo>
                <a:lnTo>
                  <a:pt x="2167" y="2519"/>
                </a:lnTo>
                <a:lnTo>
                  <a:pt x="2169" y="2519"/>
                </a:lnTo>
                <a:lnTo>
                  <a:pt x="2170" y="2519"/>
                </a:lnTo>
                <a:lnTo>
                  <a:pt x="2170" y="2521"/>
                </a:lnTo>
                <a:lnTo>
                  <a:pt x="2172" y="2521"/>
                </a:lnTo>
                <a:lnTo>
                  <a:pt x="2174" y="2521"/>
                </a:lnTo>
                <a:lnTo>
                  <a:pt x="2175" y="2521"/>
                </a:lnTo>
                <a:lnTo>
                  <a:pt x="2177" y="2521"/>
                </a:lnTo>
                <a:lnTo>
                  <a:pt x="2177" y="2523"/>
                </a:lnTo>
                <a:lnTo>
                  <a:pt x="2179" y="2523"/>
                </a:lnTo>
                <a:lnTo>
                  <a:pt x="2179" y="2524"/>
                </a:lnTo>
                <a:lnTo>
                  <a:pt x="2179" y="2523"/>
                </a:lnTo>
                <a:lnTo>
                  <a:pt x="2179" y="2524"/>
                </a:lnTo>
                <a:lnTo>
                  <a:pt x="2180" y="2524"/>
                </a:lnTo>
                <a:lnTo>
                  <a:pt x="2182" y="2524"/>
                </a:lnTo>
                <a:lnTo>
                  <a:pt x="2184" y="2524"/>
                </a:lnTo>
                <a:lnTo>
                  <a:pt x="2184" y="2523"/>
                </a:lnTo>
                <a:lnTo>
                  <a:pt x="2185" y="2523"/>
                </a:lnTo>
                <a:lnTo>
                  <a:pt x="2185" y="2524"/>
                </a:lnTo>
                <a:lnTo>
                  <a:pt x="2187" y="2524"/>
                </a:lnTo>
                <a:lnTo>
                  <a:pt x="2187" y="2523"/>
                </a:lnTo>
                <a:lnTo>
                  <a:pt x="2189" y="2523"/>
                </a:lnTo>
                <a:lnTo>
                  <a:pt x="2189" y="2521"/>
                </a:lnTo>
                <a:lnTo>
                  <a:pt x="2190" y="2521"/>
                </a:lnTo>
                <a:lnTo>
                  <a:pt x="2192" y="2523"/>
                </a:lnTo>
                <a:lnTo>
                  <a:pt x="2192" y="2524"/>
                </a:lnTo>
                <a:lnTo>
                  <a:pt x="2194" y="2524"/>
                </a:lnTo>
                <a:lnTo>
                  <a:pt x="2195" y="2524"/>
                </a:lnTo>
                <a:lnTo>
                  <a:pt x="2195" y="2526"/>
                </a:lnTo>
                <a:lnTo>
                  <a:pt x="2197" y="2526"/>
                </a:lnTo>
                <a:lnTo>
                  <a:pt x="2197" y="2528"/>
                </a:lnTo>
                <a:lnTo>
                  <a:pt x="2199" y="2528"/>
                </a:lnTo>
                <a:lnTo>
                  <a:pt x="2199" y="2529"/>
                </a:lnTo>
                <a:lnTo>
                  <a:pt x="2200" y="2531"/>
                </a:lnTo>
                <a:lnTo>
                  <a:pt x="2200" y="2533"/>
                </a:lnTo>
                <a:lnTo>
                  <a:pt x="2202" y="2533"/>
                </a:lnTo>
                <a:lnTo>
                  <a:pt x="2202" y="2534"/>
                </a:lnTo>
                <a:lnTo>
                  <a:pt x="2204" y="2534"/>
                </a:lnTo>
                <a:lnTo>
                  <a:pt x="2204" y="2536"/>
                </a:lnTo>
                <a:lnTo>
                  <a:pt x="2204" y="2538"/>
                </a:lnTo>
                <a:lnTo>
                  <a:pt x="2205" y="2538"/>
                </a:lnTo>
                <a:lnTo>
                  <a:pt x="2205" y="2539"/>
                </a:lnTo>
                <a:lnTo>
                  <a:pt x="2205" y="2541"/>
                </a:lnTo>
                <a:lnTo>
                  <a:pt x="2207" y="2543"/>
                </a:lnTo>
                <a:lnTo>
                  <a:pt x="2207" y="2544"/>
                </a:lnTo>
                <a:lnTo>
                  <a:pt x="2207" y="2546"/>
                </a:lnTo>
                <a:lnTo>
                  <a:pt x="2207" y="2548"/>
                </a:lnTo>
                <a:lnTo>
                  <a:pt x="2207" y="2549"/>
                </a:lnTo>
                <a:lnTo>
                  <a:pt x="2207" y="2551"/>
                </a:lnTo>
                <a:lnTo>
                  <a:pt x="2207" y="2553"/>
                </a:lnTo>
                <a:lnTo>
                  <a:pt x="2207" y="2554"/>
                </a:lnTo>
                <a:lnTo>
                  <a:pt x="2209" y="2554"/>
                </a:lnTo>
                <a:lnTo>
                  <a:pt x="2209" y="2556"/>
                </a:lnTo>
                <a:lnTo>
                  <a:pt x="2209" y="2558"/>
                </a:lnTo>
                <a:lnTo>
                  <a:pt x="2210" y="2558"/>
                </a:lnTo>
                <a:lnTo>
                  <a:pt x="2210" y="2559"/>
                </a:lnTo>
                <a:lnTo>
                  <a:pt x="2212" y="2559"/>
                </a:lnTo>
                <a:lnTo>
                  <a:pt x="2214" y="2561"/>
                </a:lnTo>
                <a:lnTo>
                  <a:pt x="2215" y="2561"/>
                </a:lnTo>
                <a:lnTo>
                  <a:pt x="2215" y="2563"/>
                </a:lnTo>
                <a:lnTo>
                  <a:pt x="2217" y="2563"/>
                </a:lnTo>
                <a:lnTo>
                  <a:pt x="2217" y="2564"/>
                </a:lnTo>
                <a:lnTo>
                  <a:pt x="2219" y="2564"/>
                </a:lnTo>
                <a:lnTo>
                  <a:pt x="2220" y="2564"/>
                </a:lnTo>
                <a:lnTo>
                  <a:pt x="2220" y="2566"/>
                </a:lnTo>
                <a:lnTo>
                  <a:pt x="2222" y="2566"/>
                </a:lnTo>
                <a:lnTo>
                  <a:pt x="2222" y="2568"/>
                </a:lnTo>
                <a:lnTo>
                  <a:pt x="2224" y="2568"/>
                </a:lnTo>
                <a:lnTo>
                  <a:pt x="2224" y="2569"/>
                </a:lnTo>
                <a:lnTo>
                  <a:pt x="2225" y="2569"/>
                </a:lnTo>
                <a:lnTo>
                  <a:pt x="2227" y="2571"/>
                </a:lnTo>
                <a:lnTo>
                  <a:pt x="2227" y="2573"/>
                </a:lnTo>
                <a:lnTo>
                  <a:pt x="2229" y="2573"/>
                </a:lnTo>
                <a:lnTo>
                  <a:pt x="2229" y="2574"/>
                </a:lnTo>
                <a:lnTo>
                  <a:pt x="2230" y="2574"/>
                </a:lnTo>
                <a:lnTo>
                  <a:pt x="2230" y="2576"/>
                </a:lnTo>
                <a:lnTo>
                  <a:pt x="2232" y="2576"/>
                </a:lnTo>
                <a:lnTo>
                  <a:pt x="2232" y="2578"/>
                </a:lnTo>
                <a:lnTo>
                  <a:pt x="2232" y="2579"/>
                </a:lnTo>
                <a:lnTo>
                  <a:pt x="2234" y="2579"/>
                </a:lnTo>
                <a:lnTo>
                  <a:pt x="2234" y="2581"/>
                </a:lnTo>
                <a:lnTo>
                  <a:pt x="2234" y="2583"/>
                </a:lnTo>
                <a:lnTo>
                  <a:pt x="2235" y="2583"/>
                </a:lnTo>
                <a:lnTo>
                  <a:pt x="2237" y="2584"/>
                </a:lnTo>
                <a:lnTo>
                  <a:pt x="2237" y="2586"/>
                </a:lnTo>
                <a:lnTo>
                  <a:pt x="2239" y="2586"/>
                </a:lnTo>
                <a:lnTo>
                  <a:pt x="2239" y="2588"/>
                </a:lnTo>
                <a:lnTo>
                  <a:pt x="2240" y="2588"/>
                </a:lnTo>
                <a:lnTo>
                  <a:pt x="2240" y="2589"/>
                </a:lnTo>
                <a:lnTo>
                  <a:pt x="2240" y="2591"/>
                </a:lnTo>
                <a:lnTo>
                  <a:pt x="2242" y="2591"/>
                </a:lnTo>
                <a:lnTo>
                  <a:pt x="2242" y="2593"/>
                </a:lnTo>
                <a:lnTo>
                  <a:pt x="2242" y="2594"/>
                </a:lnTo>
                <a:lnTo>
                  <a:pt x="2244" y="2594"/>
                </a:lnTo>
                <a:lnTo>
                  <a:pt x="2244" y="2596"/>
                </a:lnTo>
                <a:lnTo>
                  <a:pt x="2245" y="2596"/>
                </a:lnTo>
                <a:lnTo>
                  <a:pt x="2245" y="2598"/>
                </a:lnTo>
                <a:lnTo>
                  <a:pt x="2245" y="2599"/>
                </a:lnTo>
                <a:lnTo>
                  <a:pt x="2247" y="2599"/>
                </a:lnTo>
                <a:lnTo>
                  <a:pt x="2247" y="2601"/>
                </a:lnTo>
                <a:lnTo>
                  <a:pt x="2249" y="2601"/>
                </a:lnTo>
                <a:lnTo>
                  <a:pt x="2249" y="2603"/>
                </a:lnTo>
                <a:lnTo>
                  <a:pt x="2250" y="2603"/>
                </a:lnTo>
                <a:lnTo>
                  <a:pt x="2250" y="2604"/>
                </a:lnTo>
                <a:lnTo>
                  <a:pt x="2250" y="2606"/>
                </a:lnTo>
                <a:lnTo>
                  <a:pt x="2252" y="2606"/>
                </a:lnTo>
                <a:lnTo>
                  <a:pt x="2252" y="2608"/>
                </a:lnTo>
                <a:lnTo>
                  <a:pt x="2252" y="2609"/>
                </a:lnTo>
                <a:lnTo>
                  <a:pt x="2252" y="2611"/>
                </a:lnTo>
                <a:lnTo>
                  <a:pt x="2250" y="2611"/>
                </a:lnTo>
                <a:lnTo>
                  <a:pt x="2250" y="2613"/>
                </a:lnTo>
                <a:lnTo>
                  <a:pt x="2250" y="2614"/>
                </a:lnTo>
                <a:lnTo>
                  <a:pt x="2252" y="2614"/>
                </a:lnTo>
                <a:lnTo>
                  <a:pt x="2254" y="2614"/>
                </a:lnTo>
                <a:lnTo>
                  <a:pt x="2254" y="2616"/>
                </a:lnTo>
                <a:lnTo>
                  <a:pt x="2252" y="2616"/>
                </a:lnTo>
                <a:lnTo>
                  <a:pt x="2252" y="2618"/>
                </a:lnTo>
                <a:lnTo>
                  <a:pt x="2252" y="2619"/>
                </a:lnTo>
                <a:lnTo>
                  <a:pt x="2254" y="2619"/>
                </a:lnTo>
                <a:lnTo>
                  <a:pt x="2254" y="2621"/>
                </a:lnTo>
                <a:lnTo>
                  <a:pt x="2254" y="2623"/>
                </a:lnTo>
                <a:lnTo>
                  <a:pt x="2254" y="2624"/>
                </a:lnTo>
                <a:lnTo>
                  <a:pt x="2255" y="2624"/>
                </a:lnTo>
                <a:lnTo>
                  <a:pt x="2257" y="2624"/>
                </a:lnTo>
                <a:lnTo>
                  <a:pt x="2257" y="2623"/>
                </a:lnTo>
                <a:lnTo>
                  <a:pt x="2255" y="2623"/>
                </a:lnTo>
                <a:lnTo>
                  <a:pt x="2257" y="2621"/>
                </a:lnTo>
                <a:lnTo>
                  <a:pt x="2257" y="2619"/>
                </a:lnTo>
                <a:lnTo>
                  <a:pt x="2255" y="2619"/>
                </a:lnTo>
                <a:lnTo>
                  <a:pt x="2255" y="2618"/>
                </a:lnTo>
                <a:lnTo>
                  <a:pt x="2255" y="2616"/>
                </a:lnTo>
                <a:lnTo>
                  <a:pt x="2254" y="2616"/>
                </a:lnTo>
                <a:lnTo>
                  <a:pt x="2255" y="2616"/>
                </a:lnTo>
                <a:lnTo>
                  <a:pt x="2254" y="2616"/>
                </a:lnTo>
                <a:lnTo>
                  <a:pt x="2254" y="2614"/>
                </a:lnTo>
                <a:lnTo>
                  <a:pt x="2255" y="2614"/>
                </a:lnTo>
                <a:lnTo>
                  <a:pt x="2255" y="2613"/>
                </a:lnTo>
                <a:lnTo>
                  <a:pt x="2255" y="2611"/>
                </a:lnTo>
                <a:lnTo>
                  <a:pt x="2254" y="2611"/>
                </a:lnTo>
                <a:lnTo>
                  <a:pt x="2254" y="2609"/>
                </a:lnTo>
                <a:lnTo>
                  <a:pt x="2252" y="2609"/>
                </a:lnTo>
                <a:lnTo>
                  <a:pt x="2252" y="2608"/>
                </a:lnTo>
                <a:lnTo>
                  <a:pt x="2252" y="2606"/>
                </a:lnTo>
                <a:lnTo>
                  <a:pt x="2254" y="2606"/>
                </a:lnTo>
                <a:lnTo>
                  <a:pt x="2254" y="2604"/>
                </a:lnTo>
                <a:lnTo>
                  <a:pt x="2255" y="2604"/>
                </a:lnTo>
                <a:lnTo>
                  <a:pt x="2255" y="2603"/>
                </a:lnTo>
                <a:lnTo>
                  <a:pt x="2254" y="2603"/>
                </a:lnTo>
                <a:lnTo>
                  <a:pt x="2254" y="2601"/>
                </a:lnTo>
                <a:lnTo>
                  <a:pt x="2255" y="2601"/>
                </a:lnTo>
                <a:lnTo>
                  <a:pt x="2255" y="2599"/>
                </a:lnTo>
                <a:lnTo>
                  <a:pt x="2254" y="2599"/>
                </a:lnTo>
                <a:lnTo>
                  <a:pt x="2254" y="2598"/>
                </a:lnTo>
                <a:lnTo>
                  <a:pt x="2252" y="2596"/>
                </a:lnTo>
                <a:lnTo>
                  <a:pt x="2252" y="2594"/>
                </a:lnTo>
                <a:lnTo>
                  <a:pt x="2250" y="2594"/>
                </a:lnTo>
                <a:lnTo>
                  <a:pt x="2249" y="2594"/>
                </a:lnTo>
                <a:lnTo>
                  <a:pt x="2249" y="2593"/>
                </a:lnTo>
                <a:lnTo>
                  <a:pt x="2247" y="2591"/>
                </a:lnTo>
                <a:lnTo>
                  <a:pt x="2247" y="2589"/>
                </a:lnTo>
                <a:lnTo>
                  <a:pt x="2247" y="2588"/>
                </a:lnTo>
                <a:lnTo>
                  <a:pt x="2245" y="2588"/>
                </a:lnTo>
                <a:lnTo>
                  <a:pt x="2245" y="2586"/>
                </a:lnTo>
                <a:lnTo>
                  <a:pt x="2244" y="2586"/>
                </a:lnTo>
                <a:lnTo>
                  <a:pt x="2244" y="2584"/>
                </a:lnTo>
                <a:lnTo>
                  <a:pt x="2244" y="2583"/>
                </a:lnTo>
                <a:lnTo>
                  <a:pt x="2242" y="2583"/>
                </a:lnTo>
                <a:lnTo>
                  <a:pt x="2242" y="2581"/>
                </a:lnTo>
                <a:lnTo>
                  <a:pt x="2242" y="2579"/>
                </a:lnTo>
                <a:lnTo>
                  <a:pt x="2240" y="2579"/>
                </a:lnTo>
                <a:lnTo>
                  <a:pt x="2240" y="2578"/>
                </a:lnTo>
                <a:lnTo>
                  <a:pt x="2239" y="2578"/>
                </a:lnTo>
                <a:lnTo>
                  <a:pt x="2239" y="2576"/>
                </a:lnTo>
                <a:lnTo>
                  <a:pt x="2237" y="2576"/>
                </a:lnTo>
                <a:lnTo>
                  <a:pt x="2235" y="2574"/>
                </a:lnTo>
                <a:lnTo>
                  <a:pt x="2235" y="2573"/>
                </a:lnTo>
                <a:lnTo>
                  <a:pt x="2234" y="2573"/>
                </a:lnTo>
                <a:lnTo>
                  <a:pt x="2234" y="2571"/>
                </a:lnTo>
                <a:lnTo>
                  <a:pt x="2234" y="2569"/>
                </a:lnTo>
                <a:lnTo>
                  <a:pt x="2232" y="2569"/>
                </a:lnTo>
                <a:lnTo>
                  <a:pt x="2232" y="2568"/>
                </a:lnTo>
                <a:lnTo>
                  <a:pt x="2230" y="2568"/>
                </a:lnTo>
                <a:lnTo>
                  <a:pt x="2230" y="2566"/>
                </a:lnTo>
                <a:lnTo>
                  <a:pt x="2229" y="2566"/>
                </a:lnTo>
                <a:lnTo>
                  <a:pt x="2227" y="2564"/>
                </a:lnTo>
                <a:lnTo>
                  <a:pt x="2225" y="2564"/>
                </a:lnTo>
                <a:lnTo>
                  <a:pt x="2224" y="2564"/>
                </a:lnTo>
                <a:lnTo>
                  <a:pt x="2224" y="2563"/>
                </a:lnTo>
                <a:lnTo>
                  <a:pt x="2224" y="2561"/>
                </a:lnTo>
                <a:lnTo>
                  <a:pt x="2222" y="2561"/>
                </a:lnTo>
                <a:lnTo>
                  <a:pt x="2222" y="2559"/>
                </a:lnTo>
                <a:lnTo>
                  <a:pt x="2222" y="2561"/>
                </a:lnTo>
                <a:lnTo>
                  <a:pt x="2220" y="2561"/>
                </a:lnTo>
                <a:lnTo>
                  <a:pt x="2220" y="2559"/>
                </a:lnTo>
                <a:lnTo>
                  <a:pt x="2219" y="2559"/>
                </a:lnTo>
                <a:lnTo>
                  <a:pt x="2219" y="2558"/>
                </a:lnTo>
                <a:lnTo>
                  <a:pt x="2217" y="2558"/>
                </a:lnTo>
                <a:lnTo>
                  <a:pt x="2217" y="2556"/>
                </a:lnTo>
                <a:lnTo>
                  <a:pt x="2215" y="2556"/>
                </a:lnTo>
                <a:lnTo>
                  <a:pt x="2214" y="2556"/>
                </a:lnTo>
                <a:lnTo>
                  <a:pt x="2214" y="2554"/>
                </a:lnTo>
                <a:lnTo>
                  <a:pt x="2214" y="2553"/>
                </a:lnTo>
                <a:lnTo>
                  <a:pt x="2212" y="2553"/>
                </a:lnTo>
                <a:lnTo>
                  <a:pt x="2212" y="2551"/>
                </a:lnTo>
                <a:lnTo>
                  <a:pt x="2212" y="2549"/>
                </a:lnTo>
                <a:lnTo>
                  <a:pt x="2212" y="2548"/>
                </a:lnTo>
                <a:lnTo>
                  <a:pt x="2212" y="2546"/>
                </a:lnTo>
                <a:lnTo>
                  <a:pt x="2210" y="2546"/>
                </a:lnTo>
                <a:lnTo>
                  <a:pt x="2210" y="2544"/>
                </a:lnTo>
                <a:lnTo>
                  <a:pt x="2210" y="2543"/>
                </a:lnTo>
                <a:lnTo>
                  <a:pt x="2210" y="2541"/>
                </a:lnTo>
                <a:lnTo>
                  <a:pt x="2212" y="2541"/>
                </a:lnTo>
                <a:lnTo>
                  <a:pt x="2212" y="2539"/>
                </a:lnTo>
                <a:lnTo>
                  <a:pt x="2210" y="2538"/>
                </a:lnTo>
                <a:lnTo>
                  <a:pt x="2210" y="2536"/>
                </a:lnTo>
                <a:lnTo>
                  <a:pt x="2209" y="2536"/>
                </a:lnTo>
                <a:lnTo>
                  <a:pt x="2209" y="2534"/>
                </a:lnTo>
                <a:lnTo>
                  <a:pt x="2209" y="2533"/>
                </a:lnTo>
                <a:lnTo>
                  <a:pt x="2207" y="2533"/>
                </a:lnTo>
                <a:lnTo>
                  <a:pt x="2207" y="2531"/>
                </a:lnTo>
                <a:lnTo>
                  <a:pt x="2207" y="2529"/>
                </a:lnTo>
                <a:lnTo>
                  <a:pt x="2205" y="2529"/>
                </a:lnTo>
                <a:lnTo>
                  <a:pt x="2205" y="2528"/>
                </a:lnTo>
                <a:lnTo>
                  <a:pt x="2205" y="2526"/>
                </a:lnTo>
                <a:lnTo>
                  <a:pt x="2205" y="2524"/>
                </a:lnTo>
                <a:lnTo>
                  <a:pt x="2204" y="2524"/>
                </a:lnTo>
                <a:lnTo>
                  <a:pt x="2204" y="2523"/>
                </a:lnTo>
                <a:lnTo>
                  <a:pt x="2202" y="2523"/>
                </a:lnTo>
                <a:lnTo>
                  <a:pt x="2202" y="2521"/>
                </a:lnTo>
                <a:lnTo>
                  <a:pt x="2204" y="2521"/>
                </a:lnTo>
                <a:lnTo>
                  <a:pt x="2204" y="2519"/>
                </a:lnTo>
                <a:lnTo>
                  <a:pt x="2205" y="2519"/>
                </a:lnTo>
                <a:lnTo>
                  <a:pt x="2207" y="2518"/>
                </a:lnTo>
                <a:lnTo>
                  <a:pt x="2207" y="2516"/>
                </a:lnTo>
                <a:lnTo>
                  <a:pt x="2209" y="2516"/>
                </a:lnTo>
                <a:lnTo>
                  <a:pt x="2207" y="2516"/>
                </a:lnTo>
                <a:lnTo>
                  <a:pt x="2207" y="2514"/>
                </a:lnTo>
                <a:lnTo>
                  <a:pt x="2209" y="2514"/>
                </a:lnTo>
                <a:lnTo>
                  <a:pt x="2209" y="2513"/>
                </a:lnTo>
                <a:lnTo>
                  <a:pt x="2209" y="2511"/>
                </a:lnTo>
                <a:lnTo>
                  <a:pt x="2209" y="2509"/>
                </a:lnTo>
                <a:lnTo>
                  <a:pt x="2210" y="2509"/>
                </a:lnTo>
                <a:lnTo>
                  <a:pt x="2210" y="2511"/>
                </a:lnTo>
                <a:lnTo>
                  <a:pt x="2210" y="2513"/>
                </a:lnTo>
                <a:lnTo>
                  <a:pt x="2212" y="2513"/>
                </a:lnTo>
                <a:lnTo>
                  <a:pt x="2212" y="2511"/>
                </a:lnTo>
                <a:lnTo>
                  <a:pt x="2214" y="2511"/>
                </a:lnTo>
                <a:lnTo>
                  <a:pt x="2215" y="2511"/>
                </a:lnTo>
                <a:lnTo>
                  <a:pt x="2217" y="2509"/>
                </a:lnTo>
                <a:lnTo>
                  <a:pt x="2217" y="2508"/>
                </a:lnTo>
                <a:lnTo>
                  <a:pt x="2217" y="2506"/>
                </a:lnTo>
                <a:lnTo>
                  <a:pt x="2219" y="2506"/>
                </a:lnTo>
                <a:lnTo>
                  <a:pt x="2220" y="2504"/>
                </a:lnTo>
                <a:lnTo>
                  <a:pt x="2220" y="2506"/>
                </a:lnTo>
                <a:lnTo>
                  <a:pt x="2220" y="2504"/>
                </a:lnTo>
                <a:lnTo>
                  <a:pt x="2222" y="2504"/>
                </a:lnTo>
                <a:lnTo>
                  <a:pt x="2224" y="2504"/>
                </a:lnTo>
                <a:lnTo>
                  <a:pt x="2225" y="2504"/>
                </a:lnTo>
                <a:lnTo>
                  <a:pt x="2227" y="2504"/>
                </a:lnTo>
                <a:lnTo>
                  <a:pt x="2229" y="2504"/>
                </a:lnTo>
                <a:lnTo>
                  <a:pt x="2229" y="2503"/>
                </a:lnTo>
                <a:lnTo>
                  <a:pt x="2230" y="2503"/>
                </a:lnTo>
                <a:lnTo>
                  <a:pt x="2232" y="2503"/>
                </a:lnTo>
                <a:lnTo>
                  <a:pt x="2234" y="2503"/>
                </a:lnTo>
                <a:lnTo>
                  <a:pt x="2235" y="2503"/>
                </a:lnTo>
                <a:lnTo>
                  <a:pt x="2235" y="2501"/>
                </a:lnTo>
                <a:lnTo>
                  <a:pt x="2237" y="2501"/>
                </a:lnTo>
                <a:lnTo>
                  <a:pt x="2237" y="2499"/>
                </a:lnTo>
                <a:lnTo>
                  <a:pt x="2235" y="2499"/>
                </a:lnTo>
                <a:lnTo>
                  <a:pt x="2235" y="2498"/>
                </a:lnTo>
                <a:lnTo>
                  <a:pt x="2237" y="2498"/>
                </a:lnTo>
                <a:lnTo>
                  <a:pt x="2237" y="2496"/>
                </a:lnTo>
                <a:lnTo>
                  <a:pt x="2235" y="2496"/>
                </a:lnTo>
                <a:lnTo>
                  <a:pt x="2234" y="2494"/>
                </a:lnTo>
                <a:lnTo>
                  <a:pt x="2232" y="2494"/>
                </a:lnTo>
                <a:lnTo>
                  <a:pt x="2232" y="2496"/>
                </a:lnTo>
                <a:lnTo>
                  <a:pt x="2230" y="2496"/>
                </a:lnTo>
                <a:lnTo>
                  <a:pt x="2229" y="2496"/>
                </a:lnTo>
                <a:lnTo>
                  <a:pt x="2229" y="2498"/>
                </a:lnTo>
                <a:lnTo>
                  <a:pt x="2227" y="2498"/>
                </a:lnTo>
                <a:lnTo>
                  <a:pt x="2225" y="2498"/>
                </a:lnTo>
                <a:lnTo>
                  <a:pt x="2224" y="2498"/>
                </a:lnTo>
                <a:lnTo>
                  <a:pt x="2224" y="2499"/>
                </a:lnTo>
                <a:lnTo>
                  <a:pt x="2222" y="2499"/>
                </a:lnTo>
                <a:lnTo>
                  <a:pt x="2220" y="2499"/>
                </a:lnTo>
                <a:lnTo>
                  <a:pt x="2220" y="2501"/>
                </a:lnTo>
                <a:lnTo>
                  <a:pt x="2219" y="2501"/>
                </a:lnTo>
                <a:lnTo>
                  <a:pt x="2217" y="2501"/>
                </a:lnTo>
                <a:lnTo>
                  <a:pt x="2217" y="2503"/>
                </a:lnTo>
                <a:lnTo>
                  <a:pt x="2215" y="2503"/>
                </a:lnTo>
                <a:lnTo>
                  <a:pt x="2214" y="2503"/>
                </a:lnTo>
                <a:lnTo>
                  <a:pt x="2214" y="2504"/>
                </a:lnTo>
                <a:lnTo>
                  <a:pt x="2212" y="2504"/>
                </a:lnTo>
                <a:lnTo>
                  <a:pt x="2212" y="2506"/>
                </a:lnTo>
                <a:lnTo>
                  <a:pt x="2210" y="2506"/>
                </a:lnTo>
                <a:lnTo>
                  <a:pt x="2210" y="2504"/>
                </a:lnTo>
                <a:lnTo>
                  <a:pt x="2209" y="2504"/>
                </a:lnTo>
                <a:lnTo>
                  <a:pt x="2207" y="2504"/>
                </a:lnTo>
                <a:lnTo>
                  <a:pt x="2205" y="2504"/>
                </a:lnTo>
                <a:lnTo>
                  <a:pt x="2204" y="2504"/>
                </a:lnTo>
                <a:lnTo>
                  <a:pt x="2204" y="2506"/>
                </a:lnTo>
                <a:lnTo>
                  <a:pt x="2202" y="2506"/>
                </a:lnTo>
                <a:lnTo>
                  <a:pt x="2202" y="2508"/>
                </a:lnTo>
                <a:lnTo>
                  <a:pt x="2202" y="2509"/>
                </a:lnTo>
                <a:lnTo>
                  <a:pt x="2202" y="2511"/>
                </a:lnTo>
                <a:lnTo>
                  <a:pt x="2200" y="2511"/>
                </a:lnTo>
                <a:lnTo>
                  <a:pt x="2200" y="2513"/>
                </a:lnTo>
                <a:lnTo>
                  <a:pt x="2200" y="2514"/>
                </a:lnTo>
                <a:lnTo>
                  <a:pt x="2199" y="2514"/>
                </a:lnTo>
                <a:lnTo>
                  <a:pt x="2199" y="2516"/>
                </a:lnTo>
                <a:lnTo>
                  <a:pt x="2197" y="2516"/>
                </a:lnTo>
                <a:lnTo>
                  <a:pt x="2195" y="2514"/>
                </a:lnTo>
                <a:lnTo>
                  <a:pt x="2194" y="2514"/>
                </a:lnTo>
                <a:lnTo>
                  <a:pt x="2192" y="2514"/>
                </a:lnTo>
                <a:lnTo>
                  <a:pt x="2190" y="2514"/>
                </a:lnTo>
                <a:lnTo>
                  <a:pt x="2190" y="2513"/>
                </a:lnTo>
                <a:lnTo>
                  <a:pt x="2189" y="2513"/>
                </a:lnTo>
                <a:lnTo>
                  <a:pt x="2189" y="2514"/>
                </a:lnTo>
                <a:lnTo>
                  <a:pt x="2187" y="2514"/>
                </a:lnTo>
                <a:lnTo>
                  <a:pt x="2185" y="2514"/>
                </a:lnTo>
                <a:lnTo>
                  <a:pt x="2184" y="2514"/>
                </a:lnTo>
                <a:lnTo>
                  <a:pt x="2182" y="2514"/>
                </a:lnTo>
                <a:lnTo>
                  <a:pt x="2180" y="2514"/>
                </a:lnTo>
                <a:lnTo>
                  <a:pt x="2179" y="2514"/>
                </a:lnTo>
                <a:lnTo>
                  <a:pt x="2177" y="2514"/>
                </a:lnTo>
                <a:lnTo>
                  <a:pt x="2175" y="2514"/>
                </a:lnTo>
                <a:lnTo>
                  <a:pt x="2175" y="2513"/>
                </a:lnTo>
                <a:lnTo>
                  <a:pt x="2174" y="2513"/>
                </a:lnTo>
                <a:lnTo>
                  <a:pt x="2174" y="2511"/>
                </a:lnTo>
                <a:lnTo>
                  <a:pt x="2172" y="2511"/>
                </a:lnTo>
                <a:lnTo>
                  <a:pt x="2174" y="2511"/>
                </a:lnTo>
                <a:lnTo>
                  <a:pt x="2172" y="2511"/>
                </a:lnTo>
                <a:lnTo>
                  <a:pt x="2172" y="2513"/>
                </a:lnTo>
                <a:lnTo>
                  <a:pt x="2170" y="2513"/>
                </a:lnTo>
                <a:lnTo>
                  <a:pt x="2169" y="2513"/>
                </a:lnTo>
                <a:lnTo>
                  <a:pt x="2167" y="2513"/>
                </a:lnTo>
                <a:lnTo>
                  <a:pt x="2165" y="2511"/>
                </a:lnTo>
                <a:lnTo>
                  <a:pt x="2167" y="2511"/>
                </a:lnTo>
                <a:lnTo>
                  <a:pt x="2167" y="2509"/>
                </a:lnTo>
                <a:lnTo>
                  <a:pt x="2165" y="2509"/>
                </a:lnTo>
                <a:lnTo>
                  <a:pt x="2165" y="2508"/>
                </a:lnTo>
                <a:lnTo>
                  <a:pt x="2165" y="2506"/>
                </a:lnTo>
                <a:lnTo>
                  <a:pt x="2164" y="2506"/>
                </a:lnTo>
                <a:lnTo>
                  <a:pt x="2164" y="2504"/>
                </a:lnTo>
                <a:lnTo>
                  <a:pt x="2164" y="2503"/>
                </a:lnTo>
                <a:lnTo>
                  <a:pt x="2162" y="2503"/>
                </a:lnTo>
                <a:lnTo>
                  <a:pt x="2162" y="2501"/>
                </a:lnTo>
                <a:lnTo>
                  <a:pt x="2160" y="2501"/>
                </a:lnTo>
                <a:lnTo>
                  <a:pt x="2160" y="2499"/>
                </a:lnTo>
                <a:lnTo>
                  <a:pt x="2159" y="2499"/>
                </a:lnTo>
                <a:lnTo>
                  <a:pt x="2159" y="2501"/>
                </a:lnTo>
                <a:lnTo>
                  <a:pt x="2159" y="2499"/>
                </a:lnTo>
                <a:lnTo>
                  <a:pt x="2157" y="2499"/>
                </a:lnTo>
                <a:lnTo>
                  <a:pt x="2157" y="2498"/>
                </a:lnTo>
                <a:lnTo>
                  <a:pt x="2157" y="2496"/>
                </a:lnTo>
                <a:lnTo>
                  <a:pt x="2159" y="2496"/>
                </a:lnTo>
                <a:lnTo>
                  <a:pt x="2160" y="2496"/>
                </a:lnTo>
                <a:lnTo>
                  <a:pt x="2160" y="2494"/>
                </a:lnTo>
                <a:lnTo>
                  <a:pt x="2160" y="2493"/>
                </a:lnTo>
                <a:lnTo>
                  <a:pt x="2162" y="2493"/>
                </a:lnTo>
                <a:lnTo>
                  <a:pt x="2162" y="2491"/>
                </a:lnTo>
                <a:lnTo>
                  <a:pt x="2162" y="2489"/>
                </a:lnTo>
                <a:lnTo>
                  <a:pt x="2162" y="2487"/>
                </a:lnTo>
                <a:lnTo>
                  <a:pt x="2162" y="2486"/>
                </a:lnTo>
                <a:lnTo>
                  <a:pt x="2160" y="2486"/>
                </a:lnTo>
                <a:lnTo>
                  <a:pt x="2160" y="2484"/>
                </a:lnTo>
                <a:lnTo>
                  <a:pt x="2159" y="2482"/>
                </a:lnTo>
                <a:lnTo>
                  <a:pt x="2157" y="2482"/>
                </a:lnTo>
                <a:lnTo>
                  <a:pt x="2157" y="2481"/>
                </a:lnTo>
                <a:lnTo>
                  <a:pt x="2155" y="2481"/>
                </a:lnTo>
                <a:lnTo>
                  <a:pt x="2155" y="2482"/>
                </a:lnTo>
                <a:lnTo>
                  <a:pt x="2155" y="2481"/>
                </a:lnTo>
                <a:lnTo>
                  <a:pt x="2154" y="2481"/>
                </a:lnTo>
                <a:lnTo>
                  <a:pt x="2152" y="2481"/>
                </a:lnTo>
                <a:lnTo>
                  <a:pt x="2152" y="2479"/>
                </a:lnTo>
                <a:lnTo>
                  <a:pt x="2152" y="2477"/>
                </a:lnTo>
                <a:lnTo>
                  <a:pt x="2154" y="2477"/>
                </a:lnTo>
                <a:lnTo>
                  <a:pt x="2155" y="2477"/>
                </a:lnTo>
                <a:lnTo>
                  <a:pt x="2155" y="2476"/>
                </a:lnTo>
                <a:lnTo>
                  <a:pt x="2155" y="2474"/>
                </a:lnTo>
                <a:lnTo>
                  <a:pt x="2157" y="2474"/>
                </a:lnTo>
                <a:lnTo>
                  <a:pt x="2157" y="2472"/>
                </a:lnTo>
                <a:lnTo>
                  <a:pt x="2157" y="2471"/>
                </a:lnTo>
                <a:lnTo>
                  <a:pt x="2155" y="2471"/>
                </a:lnTo>
                <a:lnTo>
                  <a:pt x="2155" y="2469"/>
                </a:lnTo>
                <a:lnTo>
                  <a:pt x="2157" y="2469"/>
                </a:lnTo>
                <a:lnTo>
                  <a:pt x="2155" y="2469"/>
                </a:lnTo>
                <a:lnTo>
                  <a:pt x="2155" y="2467"/>
                </a:lnTo>
                <a:lnTo>
                  <a:pt x="2154" y="2466"/>
                </a:lnTo>
                <a:lnTo>
                  <a:pt x="2154" y="2464"/>
                </a:lnTo>
                <a:lnTo>
                  <a:pt x="2154" y="2462"/>
                </a:lnTo>
                <a:lnTo>
                  <a:pt x="2154" y="2461"/>
                </a:lnTo>
                <a:lnTo>
                  <a:pt x="2152" y="2459"/>
                </a:lnTo>
                <a:lnTo>
                  <a:pt x="2154" y="2459"/>
                </a:lnTo>
                <a:lnTo>
                  <a:pt x="2152" y="2459"/>
                </a:lnTo>
                <a:lnTo>
                  <a:pt x="2154" y="2459"/>
                </a:lnTo>
                <a:lnTo>
                  <a:pt x="2152" y="2459"/>
                </a:lnTo>
                <a:lnTo>
                  <a:pt x="2154" y="2459"/>
                </a:lnTo>
                <a:lnTo>
                  <a:pt x="2154" y="2457"/>
                </a:lnTo>
                <a:lnTo>
                  <a:pt x="2154" y="2456"/>
                </a:lnTo>
                <a:lnTo>
                  <a:pt x="2154" y="2454"/>
                </a:lnTo>
                <a:lnTo>
                  <a:pt x="2155" y="2454"/>
                </a:lnTo>
                <a:lnTo>
                  <a:pt x="2157" y="2454"/>
                </a:lnTo>
                <a:lnTo>
                  <a:pt x="2159" y="2454"/>
                </a:lnTo>
                <a:lnTo>
                  <a:pt x="2160" y="2454"/>
                </a:lnTo>
                <a:lnTo>
                  <a:pt x="2160" y="2452"/>
                </a:lnTo>
                <a:lnTo>
                  <a:pt x="2162" y="2452"/>
                </a:lnTo>
                <a:lnTo>
                  <a:pt x="2162" y="2451"/>
                </a:lnTo>
                <a:lnTo>
                  <a:pt x="2162" y="2449"/>
                </a:lnTo>
                <a:lnTo>
                  <a:pt x="2162" y="2447"/>
                </a:lnTo>
                <a:lnTo>
                  <a:pt x="2164" y="2447"/>
                </a:lnTo>
                <a:lnTo>
                  <a:pt x="2165" y="2447"/>
                </a:lnTo>
                <a:lnTo>
                  <a:pt x="2165" y="2446"/>
                </a:lnTo>
                <a:lnTo>
                  <a:pt x="2167" y="2446"/>
                </a:lnTo>
                <a:lnTo>
                  <a:pt x="2167" y="2444"/>
                </a:lnTo>
                <a:lnTo>
                  <a:pt x="2169" y="2444"/>
                </a:lnTo>
                <a:lnTo>
                  <a:pt x="2169" y="2442"/>
                </a:lnTo>
                <a:lnTo>
                  <a:pt x="2170" y="2442"/>
                </a:lnTo>
                <a:lnTo>
                  <a:pt x="2172" y="2442"/>
                </a:lnTo>
                <a:lnTo>
                  <a:pt x="2174" y="2442"/>
                </a:lnTo>
                <a:lnTo>
                  <a:pt x="2174" y="2441"/>
                </a:lnTo>
                <a:lnTo>
                  <a:pt x="2175" y="2441"/>
                </a:lnTo>
                <a:lnTo>
                  <a:pt x="2175" y="2439"/>
                </a:lnTo>
                <a:lnTo>
                  <a:pt x="2177" y="2439"/>
                </a:lnTo>
                <a:lnTo>
                  <a:pt x="2177" y="2436"/>
                </a:lnTo>
                <a:lnTo>
                  <a:pt x="2177" y="2434"/>
                </a:lnTo>
                <a:lnTo>
                  <a:pt x="2179" y="2432"/>
                </a:lnTo>
                <a:lnTo>
                  <a:pt x="2180" y="2432"/>
                </a:lnTo>
                <a:lnTo>
                  <a:pt x="2180" y="2431"/>
                </a:lnTo>
                <a:lnTo>
                  <a:pt x="2182" y="2431"/>
                </a:lnTo>
                <a:lnTo>
                  <a:pt x="2182" y="2429"/>
                </a:lnTo>
                <a:lnTo>
                  <a:pt x="2184" y="2429"/>
                </a:lnTo>
                <a:lnTo>
                  <a:pt x="2185" y="2429"/>
                </a:lnTo>
                <a:lnTo>
                  <a:pt x="2185" y="2427"/>
                </a:lnTo>
                <a:lnTo>
                  <a:pt x="2187" y="2427"/>
                </a:lnTo>
                <a:lnTo>
                  <a:pt x="2189" y="2427"/>
                </a:lnTo>
                <a:lnTo>
                  <a:pt x="2189" y="2426"/>
                </a:lnTo>
                <a:lnTo>
                  <a:pt x="2190" y="2427"/>
                </a:lnTo>
                <a:lnTo>
                  <a:pt x="2192" y="2427"/>
                </a:lnTo>
                <a:lnTo>
                  <a:pt x="2194" y="2427"/>
                </a:lnTo>
                <a:lnTo>
                  <a:pt x="2195" y="2427"/>
                </a:lnTo>
                <a:lnTo>
                  <a:pt x="2197" y="2427"/>
                </a:lnTo>
                <a:lnTo>
                  <a:pt x="2197" y="2426"/>
                </a:lnTo>
                <a:lnTo>
                  <a:pt x="2199" y="2426"/>
                </a:lnTo>
                <a:lnTo>
                  <a:pt x="2199" y="2424"/>
                </a:lnTo>
                <a:lnTo>
                  <a:pt x="2199" y="2422"/>
                </a:lnTo>
                <a:lnTo>
                  <a:pt x="2200" y="2422"/>
                </a:lnTo>
                <a:lnTo>
                  <a:pt x="2200" y="2421"/>
                </a:lnTo>
                <a:lnTo>
                  <a:pt x="2200" y="2419"/>
                </a:lnTo>
                <a:lnTo>
                  <a:pt x="2200" y="2417"/>
                </a:lnTo>
                <a:lnTo>
                  <a:pt x="2200" y="2416"/>
                </a:lnTo>
                <a:lnTo>
                  <a:pt x="2200" y="2414"/>
                </a:lnTo>
                <a:lnTo>
                  <a:pt x="2200" y="2412"/>
                </a:lnTo>
                <a:lnTo>
                  <a:pt x="2200" y="2411"/>
                </a:lnTo>
                <a:lnTo>
                  <a:pt x="2202" y="2411"/>
                </a:lnTo>
                <a:lnTo>
                  <a:pt x="2202" y="2409"/>
                </a:lnTo>
                <a:lnTo>
                  <a:pt x="2204" y="2409"/>
                </a:lnTo>
                <a:lnTo>
                  <a:pt x="2204" y="2407"/>
                </a:lnTo>
                <a:lnTo>
                  <a:pt x="2205" y="2407"/>
                </a:lnTo>
                <a:lnTo>
                  <a:pt x="2205" y="2406"/>
                </a:lnTo>
                <a:lnTo>
                  <a:pt x="2207" y="2406"/>
                </a:lnTo>
                <a:lnTo>
                  <a:pt x="2209" y="2404"/>
                </a:lnTo>
                <a:lnTo>
                  <a:pt x="2210" y="2402"/>
                </a:lnTo>
                <a:lnTo>
                  <a:pt x="2210" y="2401"/>
                </a:lnTo>
                <a:lnTo>
                  <a:pt x="2210" y="2399"/>
                </a:lnTo>
                <a:lnTo>
                  <a:pt x="2212" y="2397"/>
                </a:lnTo>
                <a:lnTo>
                  <a:pt x="2210" y="2397"/>
                </a:lnTo>
                <a:lnTo>
                  <a:pt x="2209" y="2397"/>
                </a:lnTo>
                <a:lnTo>
                  <a:pt x="2209" y="2396"/>
                </a:lnTo>
                <a:lnTo>
                  <a:pt x="2207" y="2396"/>
                </a:lnTo>
                <a:lnTo>
                  <a:pt x="2207" y="2394"/>
                </a:lnTo>
                <a:lnTo>
                  <a:pt x="2207" y="2392"/>
                </a:lnTo>
                <a:lnTo>
                  <a:pt x="2205" y="2392"/>
                </a:lnTo>
                <a:lnTo>
                  <a:pt x="2205" y="2391"/>
                </a:lnTo>
                <a:lnTo>
                  <a:pt x="2205" y="2389"/>
                </a:lnTo>
                <a:lnTo>
                  <a:pt x="2204" y="2387"/>
                </a:lnTo>
                <a:lnTo>
                  <a:pt x="2204" y="2386"/>
                </a:lnTo>
                <a:lnTo>
                  <a:pt x="2204" y="2384"/>
                </a:lnTo>
                <a:lnTo>
                  <a:pt x="2205" y="2384"/>
                </a:lnTo>
                <a:lnTo>
                  <a:pt x="2205" y="2382"/>
                </a:lnTo>
                <a:lnTo>
                  <a:pt x="2204" y="2382"/>
                </a:lnTo>
                <a:lnTo>
                  <a:pt x="2204" y="2381"/>
                </a:lnTo>
                <a:lnTo>
                  <a:pt x="2204" y="2379"/>
                </a:lnTo>
                <a:lnTo>
                  <a:pt x="2205" y="2379"/>
                </a:lnTo>
                <a:lnTo>
                  <a:pt x="2205" y="2377"/>
                </a:lnTo>
                <a:lnTo>
                  <a:pt x="2205" y="2376"/>
                </a:lnTo>
                <a:lnTo>
                  <a:pt x="2204" y="2376"/>
                </a:lnTo>
                <a:lnTo>
                  <a:pt x="2204" y="2374"/>
                </a:lnTo>
                <a:lnTo>
                  <a:pt x="2202" y="2376"/>
                </a:lnTo>
                <a:lnTo>
                  <a:pt x="2202" y="2374"/>
                </a:lnTo>
                <a:lnTo>
                  <a:pt x="2200" y="2374"/>
                </a:lnTo>
                <a:lnTo>
                  <a:pt x="2200" y="2372"/>
                </a:lnTo>
                <a:lnTo>
                  <a:pt x="2199" y="2372"/>
                </a:lnTo>
                <a:lnTo>
                  <a:pt x="2199" y="2371"/>
                </a:lnTo>
                <a:lnTo>
                  <a:pt x="2199" y="2369"/>
                </a:lnTo>
                <a:lnTo>
                  <a:pt x="2200" y="2369"/>
                </a:lnTo>
                <a:lnTo>
                  <a:pt x="2200" y="2367"/>
                </a:lnTo>
                <a:lnTo>
                  <a:pt x="2202" y="2367"/>
                </a:lnTo>
                <a:lnTo>
                  <a:pt x="2202" y="2366"/>
                </a:lnTo>
                <a:lnTo>
                  <a:pt x="2202" y="2364"/>
                </a:lnTo>
                <a:lnTo>
                  <a:pt x="2202" y="2362"/>
                </a:lnTo>
                <a:lnTo>
                  <a:pt x="2200" y="2362"/>
                </a:lnTo>
                <a:lnTo>
                  <a:pt x="2199" y="2362"/>
                </a:lnTo>
                <a:lnTo>
                  <a:pt x="2197" y="2362"/>
                </a:lnTo>
                <a:lnTo>
                  <a:pt x="2195" y="2362"/>
                </a:lnTo>
                <a:lnTo>
                  <a:pt x="2195" y="2364"/>
                </a:lnTo>
                <a:lnTo>
                  <a:pt x="2194" y="2364"/>
                </a:lnTo>
                <a:lnTo>
                  <a:pt x="2194" y="2362"/>
                </a:lnTo>
                <a:lnTo>
                  <a:pt x="2192" y="2362"/>
                </a:lnTo>
                <a:lnTo>
                  <a:pt x="2192" y="2361"/>
                </a:lnTo>
                <a:lnTo>
                  <a:pt x="2192" y="2359"/>
                </a:lnTo>
                <a:lnTo>
                  <a:pt x="2190" y="2359"/>
                </a:lnTo>
                <a:lnTo>
                  <a:pt x="2190" y="2357"/>
                </a:lnTo>
                <a:lnTo>
                  <a:pt x="2189" y="2357"/>
                </a:lnTo>
                <a:lnTo>
                  <a:pt x="2189" y="2356"/>
                </a:lnTo>
                <a:lnTo>
                  <a:pt x="2187" y="2356"/>
                </a:lnTo>
                <a:lnTo>
                  <a:pt x="2187" y="2354"/>
                </a:lnTo>
                <a:lnTo>
                  <a:pt x="2185" y="2354"/>
                </a:lnTo>
                <a:lnTo>
                  <a:pt x="2185" y="2352"/>
                </a:lnTo>
                <a:lnTo>
                  <a:pt x="2184" y="2352"/>
                </a:lnTo>
                <a:lnTo>
                  <a:pt x="2184" y="2351"/>
                </a:lnTo>
                <a:lnTo>
                  <a:pt x="2182" y="2351"/>
                </a:lnTo>
                <a:lnTo>
                  <a:pt x="2182" y="2352"/>
                </a:lnTo>
                <a:lnTo>
                  <a:pt x="2180" y="2352"/>
                </a:lnTo>
                <a:lnTo>
                  <a:pt x="2182" y="2352"/>
                </a:lnTo>
                <a:lnTo>
                  <a:pt x="2182" y="2354"/>
                </a:lnTo>
                <a:lnTo>
                  <a:pt x="2182" y="2356"/>
                </a:lnTo>
                <a:lnTo>
                  <a:pt x="2184" y="2356"/>
                </a:lnTo>
                <a:lnTo>
                  <a:pt x="2184" y="2357"/>
                </a:lnTo>
                <a:lnTo>
                  <a:pt x="2185" y="2357"/>
                </a:lnTo>
                <a:lnTo>
                  <a:pt x="2185" y="2359"/>
                </a:lnTo>
                <a:lnTo>
                  <a:pt x="2187" y="2359"/>
                </a:lnTo>
                <a:lnTo>
                  <a:pt x="2187" y="2361"/>
                </a:lnTo>
                <a:lnTo>
                  <a:pt x="2189" y="2361"/>
                </a:lnTo>
                <a:lnTo>
                  <a:pt x="2189" y="2362"/>
                </a:lnTo>
                <a:lnTo>
                  <a:pt x="2190" y="2362"/>
                </a:lnTo>
                <a:lnTo>
                  <a:pt x="2190" y="2364"/>
                </a:lnTo>
                <a:lnTo>
                  <a:pt x="2192" y="2364"/>
                </a:lnTo>
                <a:lnTo>
                  <a:pt x="2192" y="2366"/>
                </a:lnTo>
                <a:lnTo>
                  <a:pt x="2194" y="2367"/>
                </a:lnTo>
                <a:lnTo>
                  <a:pt x="2195" y="2369"/>
                </a:lnTo>
                <a:lnTo>
                  <a:pt x="2195" y="2371"/>
                </a:lnTo>
                <a:lnTo>
                  <a:pt x="2197" y="2371"/>
                </a:lnTo>
                <a:lnTo>
                  <a:pt x="2197" y="2372"/>
                </a:lnTo>
                <a:lnTo>
                  <a:pt x="2197" y="2374"/>
                </a:lnTo>
                <a:lnTo>
                  <a:pt x="2197" y="2376"/>
                </a:lnTo>
                <a:lnTo>
                  <a:pt x="2199" y="2376"/>
                </a:lnTo>
                <a:lnTo>
                  <a:pt x="2199" y="2377"/>
                </a:lnTo>
                <a:lnTo>
                  <a:pt x="2197" y="2377"/>
                </a:lnTo>
                <a:lnTo>
                  <a:pt x="2197" y="2379"/>
                </a:lnTo>
                <a:lnTo>
                  <a:pt x="2197" y="2381"/>
                </a:lnTo>
                <a:lnTo>
                  <a:pt x="2197" y="2382"/>
                </a:lnTo>
                <a:lnTo>
                  <a:pt x="2195" y="2382"/>
                </a:lnTo>
                <a:lnTo>
                  <a:pt x="2195" y="2384"/>
                </a:lnTo>
                <a:lnTo>
                  <a:pt x="2195" y="2386"/>
                </a:lnTo>
                <a:lnTo>
                  <a:pt x="2195" y="2387"/>
                </a:lnTo>
                <a:lnTo>
                  <a:pt x="2197" y="2387"/>
                </a:lnTo>
                <a:lnTo>
                  <a:pt x="2197" y="2389"/>
                </a:lnTo>
                <a:lnTo>
                  <a:pt x="2197" y="2391"/>
                </a:lnTo>
                <a:lnTo>
                  <a:pt x="2199" y="2391"/>
                </a:lnTo>
                <a:lnTo>
                  <a:pt x="2199" y="2392"/>
                </a:lnTo>
                <a:lnTo>
                  <a:pt x="2200" y="2392"/>
                </a:lnTo>
                <a:lnTo>
                  <a:pt x="2200" y="2394"/>
                </a:lnTo>
                <a:lnTo>
                  <a:pt x="2200" y="2396"/>
                </a:lnTo>
                <a:lnTo>
                  <a:pt x="2200" y="2397"/>
                </a:lnTo>
                <a:lnTo>
                  <a:pt x="2202" y="2397"/>
                </a:lnTo>
                <a:lnTo>
                  <a:pt x="2202" y="2399"/>
                </a:lnTo>
                <a:lnTo>
                  <a:pt x="2204" y="2399"/>
                </a:lnTo>
                <a:lnTo>
                  <a:pt x="2204" y="2401"/>
                </a:lnTo>
                <a:lnTo>
                  <a:pt x="2202" y="2401"/>
                </a:lnTo>
                <a:lnTo>
                  <a:pt x="2200" y="2401"/>
                </a:lnTo>
                <a:lnTo>
                  <a:pt x="2200" y="2402"/>
                </a:lnTo>
                <a:lnTo>
                  <a:pt x="2199" y="2402"/>
                </a:lnTo>
                <a:lnTo>
                  <a:pt x="2199" y="2404"/>
                </a:lnTo>
                <a:lnTo>
                  <a:pt x="2199" y="2406"/>
                </a:lnTo>
                <a:lnTo>
                  <a:pt x="2197" y="2407"/>
                </a:lnTo>
                <a:lnTo>
                  <a:pt x="2197" y="2409"/>
                </a:lnTo>
                <a:lnTo>
                  <a:pt x="2195" y="2409"/>
                </a:lnTo>
                <a:lnTo>
                  <a:pt x="2194" y="2411"/>
                </a:lnTo>
                <a:lnTo>
                  <a:pt x="2195" y="2411"/>
                </a:lnTo>
                <a:lnTo>
                  <a:pt x="2195" y="2412"/>
                </a:lnTo>
                <a:lnTo>
                  <a:pt x="2194" y="2412"/>
                </a:lnTo>
                <a:lnTo>
                  <a:pt x="2194" y="2414"/>
                </a:lnTo>
                <a:lnTo>
                  <a:pt x="2195" y="2414"/>
                </a:lnTo>
                <a:lnTo>
                  <a:pt x="2194" y="2414"/>
                </a:lnTo>
                <a:lnTo>
                  <a:pt x="2192" y="2414"/>
                </a:lnTo>
                <a:lnTo>
                  <a:pt x="2192" y="2416"/>
                </a:lnTo>
                <a:lnTo>
                  <a:pt x="2190" y="2416"/>
                </a:lnTo>
                <a:lnTo>
                  <a:pt x="2190" y="2417"/>
                </a:lnTo>
                <a:lnTo>
                  <a:pt x="2190" y="2419"/>
                </a:lnTo>
                <a:lnTo>
                  <a:pt x="2190" y="2421"/>
                </a:lnTo>
                <a:lnTo>
                  <a:pt x="2189" y="2421"/>
                </a:lnTo>
                <a:lnTo>
                  <a:pt x="2189" y="2422"/>
                </a:lnTo>
                <a:lnTo>
                  <a:pt x="2189" y="2424"/>
                </a:lnTo>
                <a:lnTo>
                  <a:pt x="2187" y="2424"/>
                </a:lnTo>
                <a:lnTo>
                  <a:pt x="2187" y="2422"/>
                </a:lnTo>
                <a:lnTo>
                  <a:pt x="2185" y="2422"/>
                </a:lnTo>
                <a:lnTo>
                  <a:pt x="2185" y="2424"/>
                </a:lnTo>
                <a:lnTo>
                  <a:pt x="2185" y="2422"/>
                </a:lnTo>
                <a:lnTo>
                  <a:pt x="2185" y="2424"/>
                </a:lnTo>
                <a:lnTo>
                  <a:pt x="2184" y="2424"/>
                </a:lnTo>
                <a:lnTo>
                  <a:pt x="2182" y="2424"/>
                </a:lnTo>
                <a:lnTo>
                  <a:pt x="2180" y="2426"/>
                </a:lnTo>
                <a:lnTo>
                  <a:pt x="2179" y="2426"/>
                </a:lnTo>
                <a:lnTo>
                  <a:pt x="2179" y="2427"/>
                </a:lnTo>
                <a:lnTo>
                  <a:pt x="2177" y="2427"/>
                </a:lnTo>
                <a:lnTo>
                  <a:pt x="2177" y="2429"/>
                </a:lnTo>
                <a:lnTo>
                  <a:pt x="2175" y="2429"/>
                </a:lnTo>
                <a:lnTo>
                  <a:pt x="2175" y="2431"/>
                </a:lnTo>
                <a:lnTo>
                  <a:pt x="2174" y="2431"/>
                </a:lnTo>
                <a:lnTo>
                  <a:pt x="2174" y="2432"/>
                </a:lnTo>
                <a:lnTo>
                  <a:pt x="2174" y="2434"/>
                </a:lnTo>
                <a:lnTo>
                  <a:pt x="2174" y="2436"/>
                </a:lnTo>
                <a:lnTo>
                  <a:pt x="2172" y="2436"/>
                </a:lnTo>
                <a:lnTo>
                  <a:pt x="2172" y="2437"/>
                </a:lnTo>
                <a:lnTo>
                  <a:pt x="2170" y="2437"/>
                </a:lnTo>
                <a:lnTo>
                  <a:pt x="2169" y="2437"/>
                </a:lnTo>
                <a:lnTo>
                  <a:pt x="2169" y="2436"/>
                </a:lnTo>
                <a:lnTo>
                  <a:pt x="2167" y="2436"/>
                </a:lnTo>
                <a:lnTo>
                  <a:pt x="2165" y="2436"/>
                </a:lnTo>
                <a:lnTo>
                  <a:pt x="2165" y="2437"/>
                </a:lnTo>
                <a:lnTo>
                  <a:pt x="2167" y="2437"/>
                </a:lnTo>
                <a:lnTo>
                  <a:pt x="2167" y="2439"/>
                </a:lnTo>
                <a:lnTo>
                  <a:pt x="2165" y="2439"/>
                </a:lnTo>
                <a:lnTo>
                  <a:pt x="2165" y="2441"/>
                </a:lnTo>
                <a:lnTo>
                  <a:pt x="2164" y="2441"/>
                </a:lnTo>
                <a:lnTo>
                  <a:pt x="2164" y="2442"/>
                </a:lnTo>
                <a:lnTo>
                  <a:pt x="2162" y="2442"/>
                </a:lnTo>
                <a:lnTo>
                  <a:pt x="2160" y="2442"/>
                </a:lnTo>
                <a:lnTo>
                  <a:pt x="2159" y="2442"/>
                </a:lnTo>
                <a:lnTo>
                  <a:pt x="2159" y="2444"/>
                </a:lnTo>
                <a:lnTo>
                  <a:pt x="2157" y="2444"/>
                </a:lnTo>
                <a:lnTo>
                  <a:pt x="2155" y="2444"/>
                </a:lnTo>
                <a:lnTo>
                  <a:pt x="2155" y="2442"/>
                </a:lnTo>
                <a:lnTo>
                  <a:pt x="2154" y="2442"/>
                </a:lnTo>
                <a:lnTo>
                  <a:pt x="2154" y="2441"/>
                </a:lnTo>
                <a:lnTo>
                  <a:pt x="2152" y="2441"/>
                </a:lnTo>
                <a:lnTo>
                  <a:pt x="2152" y="2442"/>
                </a:lnTo>
                <a:lnTo>
                  <a:pt x="2154" y="2442"/>
                </a:lnTo>
                <a:lnTo>
                  <a:pt x="2154" y="2444"/>
                </a:lnTo>
                <a:lnTo>
                  <a:pt x="2155" y="2446"/>
                </a:lnTo>
                <a:lnTo>
                  <a:pt x="2155" y="2447"/>
                </a:lnTo>
                <a:lnTo>
                  <a:pt x="2155" y="2449"/>
                </a:lnTo>
                <a:lnTo>
                  <a:pt x="2154" y="2449"/>
                </a:lnTo>
                <a:lnTo>
                  <a:pt x="2152" y="2449"/>
                </a:lnTo>
                <a:lnTo>
                  <a:pt x="2152" y="2451"/>
                </a:lnTo>
                <a:lnTo>
                  <a:pt x="2150" y="2451"/>
                </a:lnTo>
                <a:lnTo>
                  <a:pt x="2150" y="2452"/>
                </a:lnTo>
                <a:lnTo>
                  <a:pt x="2150" y="2454"/>
                </a:lnTo>
                <a:lnTo>
                  <a:pt x="2149" y="2454"/>
                </a:lnTo>
                <a:lnTo>
                  <a:pt x="2149" y="2456"/>
                </a:lnTo>
                <a:lnTo>
                  <a:pt x="2149" y="2457"/>
                </a:lnTo>
                <a:lnTo>
                  <a:pt x="2149" y="2459"/>
                </a:lnTo>
                <a:lnTo>
                  <a:pt x="2147" y="2459"/>
                </a:lnTo>
                <a:lnTo>
                  <a:pt x="2147" y="2461"/>
                </a:lnTo>
                <a:lnTo>
                  <a:pt x="2147" y="2462"/>
                </a:lnTo>
                <a:lnTo>
                  <a:pt x="2147" y="2464"/>
                </a:lnTo>
                <a:lnTo>
                  <a:pt x="2147" y="2466"/>
                </a:lnTo>
                <a:lnTo>
                  <a:pt x="2145" y="2466"/>
                </a:lnTo>
                <a:lnTo>
                  <a:pt x="2145" y="2467"/>
                </a:lnTo>
                <a:lnTo>
                  <a:pt x="2147" y="2467"/>
                </a:lnTo>
                <a:lnTo>
                  <a:pt x="2145" y="2467"/>
                </a:lnTo>
                <a:lnTo>
                  <a:pt x="2147" y="2467"/>
                </a:lnTo>
                <a:lnTo>
                  <a:pt x="2147" y="2469"/>
                </a:lnTo>
                <a:lnTo>
                  <a:pt x="2149" y="2469"/>
                </a:lnTo>
                <a:lnTo>
                  <a:pt x="2149" y="2471"/>
                </a:lnTo>
                <a:lnTo>
                  <a:pt x="2149" y="2472"/>
                </a:lnTo>
                <a:lnTo>
                  <a:pt x="2147" y="2474"/>
                </a:lnTo>
                <a:lnTo>
                  <a:pt x="2147" y="2476"/>
                </a:lnTo>
                <a:lnTo>
                  <a:pt x="2145" y="2476"/>
                </a:lnTo>
                <a:lnTo>
                  <a:pt x="2145" y="2477"/>
                </a:lnTo>
                <a:lnTo>
                  <a:pt x="2143" y="2477"/>
                </a:lnTo>
                <a:lnTo>
                  <a:pt x="2142" y="2479"/>
                </a:lnTo>
                <a:lnTo>
                  <a:pt x="2140" y="2479"/>
                </a:lnTo>
                <a:lnTo>
                  <a:pt x="2140" y="2481"/>
                </a:lnTo>
                <a:lnTo>
                  <a:pt x="2138" y="2481"/>
                </a:lnTo>
                <a:lnTo>
                  <a:pt x="2138" y="2482"/>
                </a:lnTo>
                <a:lnTo>
                  <a:pt x="2138" y="2481"/>
                </a:lnTo>
                <a:lnTo>
                  <a:pt x="2137" y="2481"/>
                </a:lnTo>
                <a:lnTo>
                  <a:pt x="2138" y="2481"/>
                </a:lnTo>
                <a:lnTo>
                  <a:pt x="2138" y="2479"/>
                </a:lnTo>
                <a:lnTo>
                  <a:pt x="2140" y="2479"/>
                </a:lnTo>
                <a:lnTo>
                  <a:pt x="2140" y="2477"/>
                </a:lnTo>
                <a:lnTo>
                  <a:pt x="2138" y="2477"/>
                </a:lnTo>
                <a:lnTo>
                  <a:pt x="2138" y="2479"/>
                </a:lnTo>
                <a:lnTo>
                  <a:pt x="2137" y="2479"/>
                </a:lnTo>
                <a:lnTo>
                  <a:pt x="2137" y="2481"/>
                </a:lnTo>
                <a:lnTo>
                  <a:pt x="2137" y="2482"/>
                </a:lnTo>
                <a:lnTo>
                  <a:pt x="2137" y="2484"/>
                </a:lnTo>
                <a:lnTo>
                  <a:pt x="2137" y="2486"/>
                </a:lnTo>
                <a:lnTo>
                  <a:pt x="2137" y="2487"/>
                </a:lnTo>
                <a:lnTo>
                  <a:pt x="2135" y="2487"/>
                </a:lnTo>
                <a:lnTo>
                  <a:pt x="2133" y="2487"/>
                </a:lnTo>
                <a:lnTo>
                  <a:pt x="2133" y="2489"/>
                </a:lnTo>
                <a:lnTo>
                  <a:pt x="2132" y="2489"/>
                </a:lnTo>
                <a:lnTo>
                  <a:pt x="2130" y="2489"/>
                </a:lnTo>
                <a:lnTo>
                  <a:pt x="2128" y="2487"/>
                </a:lnTo>
                <a:lnTo>
                  <a:pt x="2127" y="2487"/>
                </a:lnTo>
                <a:lnTo>
                  <a:pt x="2127" y="2489"/>
                </a:lnTo>
                <a:lnTo>
                  <a:pt x="2125" y="2489"/>
                </a:lnTo>
                <a:lnTo>
                  <a:pt x="2123" y="2489"/>
                </a:lnTo>
                <a:lnTo>
                  <a:pt x="2122" y="2489"/>
                </a:lnTo>
                <a:lnTo>
                  <a:pt x="2120" y="2489"/>
                </a:lnTo>
                <a:lnTo>
                  <a:pt x="2120" y="2487"/>
                </a:lnTo>
                <a:lnTo>
                  <a:pt x="2118" y="2487"/>
                </a:lnTo>
                <a:lnTo>
                  <a:pt x="2118" y="2486"/>
                </a:lnTo>
                <a:lnTo>
                  <a:pt x="2117" y="2486"/>
                </a:lnTo>
                <a:lnTo>
                  <a:pt x="2117" y="2484"/>
                </a:lnTo>
                <a:lnTo>
                  <a:pt x="2117" y="2482"/>
                </a:lnTo>
                <a:lnTo>
                  <a:pt x="2115" y="2482"/>
                </a:lnTo>
                <a:lnTo>
                  <a:pt x="2115" y="2481"/>
                </a:lnTo>
                <a:lnTo>
                  <a:pt x="2113" y="2481"/>
                </a:lnTo>
                <a:lnTo>
                  <a:pt x="2113" y="2479"/>
                </a:lnTo>
                <a:lnTo>
                  <a:pt x="2112" y="2479"/>
                </a:lnTo>
                <a:lnTo>
                  <a:pt x="2112" y="2477"/>
                </a:lnTo>
                <a:lnTo>
                  <a:pt x="2112" y="2476"/>
                </a:lnTo>
                <a:lnTo>
                  <a:pt x="2110" y="2476"/>
                </a:lnTo>
                <a:lnTo>
                  <a:pt x="2110" y="2474"/>
                </a:lnTo>
                <a:lnTo>
                  <a:pt x="2108" y="2474"/>
                </a:lnTo>
                <a:lnTo>
                  <a:pt x="2108" y="2472"/>
                </a:lnTo>
                <a:lnTo>
                  <a:pt x="2107" y="2472"/>
                </a:lnTo>
                <a:lnTo>
                  <a:pt x="2107" y="2471"/>
                </a:lnTo>
                <a:lnTo>
                  <a:pt x="2105" y="2471"/>
                </a:lnTo>
                <a:lnTo>
                  <a:pt x="2105" y="2469"/>
                </a:lnTo>
                <a:lnTo>
                  <a:pt x="2105" y="2467"/>
                </a:lnTo>
                <a:lnTo>
                  <a:pt x="2103" y="2467"/>
                </a:lnTo>
                <a:lnTo>
                  <a:pt x="2103" y="2466"/>
                </a:lnTo>
                <a:lnTo>
                  <a:pt x="2103" y="2464"/>
                </a:lnTo>
                <a:lnTo>
                  <a:pt x="2102" y="2464"/>
                </a:lnTo>
                <a:lnTo>
                  <a:pt x="2102" y="2462"/>
                </a:lnTo>
                <a:lnTo>
                  <a:pt x="2100" y="2462"/>
                </a:lnTo>
                <a:lnTo>
                  <a:pt x="2100" y="2461"/>
                </a:lnTo>
                <a:lnTo>
                  <a:pt x="2100" y="2459"/>
                </a:lnTo>
                <a:lnTo>
                  <a:pt x="2098" y="2459"/>
                </a:lnTo>
                <a:lnTo>
                  <a:pt x="2098" y="2457"/>
                </a:lnTo>
                <a:lnTo>
                  <a:pt x="2098" y="2456"/>
                </a:lnTo>
                <a:lnTo>
                  <a:pt x="2097" y="2456"/>
                </a:lnTo>
                <a:lnTo>
                  <a:pt x="2097" y="2454"/>
                </a:lnTo>
                <a:lnTo>
                  <a:pt x="2095" y="2454"/>
                </a:lnTo>
                <a:lnTo>
                  <a:pt x="2093" y="2452"/>
                </a:lnTo>
                <a:lnTo>
                  <a:pt x="2093" y="2451"/>
                </a:lnTo>
                <a:lnTo>
                  <a:pt x="2092" y="2451"/>
                </a:lnTo>
                <a:lnTo>
                  <a:pt x="2092" y="2449"/>
                </a:lnTo>
                <a:lnTo>
                  <a:pt x="2092" y="2447"/>
                </a:lnTo>
                <a:lnTo>
                  <a:pt x="2090" y="2447"/>
                </a:lnTo>
                <a:lnTo>
                  <a:pt x="2090" y="2446"/>
                </a:lnTo>
                <a:lnTo>
                  <a:pt x="2088" y="2446"/>
                </a:lnTo>
                <a:lnTo>
                  <a:pt x="2088" y="2444"/>
                </a:lnTo>
                <a:lnTo>
                  <a:pt x="2087" y="2444"/>
                </a:lnTo>
                <a:lnTo>
                  <a:pt x="2087" y="2442"/>
                </a:lnTo>
                <a:lnTo>
                  <a:pt x="2087" y="2441"/>
                </a:lnTo>
                <a:lnTo>
                  <a:pt x="2087" y="2439"/>
                </a:lnTo>
                <a:lnTo>
                  <a:pt x="2085" y="2439"/>
                </a:lnTo>
                <a:lnTo>
                  <a:pt x="2085" y="2437"/>
                </a:lnTo>
                <a:lnTo>
                  <a:pt x="2085" y="2436"/>
                </a:lnTo>
                <a:lnTo>
                  <a:pt x="2083" y="2436"/>
                </a:lnTo>
                <a:lnTo>
                  <a:pt x="2083" y="2434"/>
                </a:lnTo>
                <a:lnTo>
                  <a:pt x="2083" y="2432"/>
                </a:lnTo>
                <a:lnTo>
                  <a:pt x="2082" y="2432"/>
                </a:lnTo>
                <a:lnTo>
                  <a:pt x="2082" y="2434"/>
                </a:lnTo>
                <a:lnTo>
                  <a:pt x="2080" y="2434"/>
                </a:lnTo>
                <a:lnTo>
                  <a:pt x="2082" y="2434"/>
                </a:lnTo>
                <a:lnTo>
                  <a:pt x="2082" y="2436"/>
                </a:lnTo>
                <a:lnTo>
                  <a:pt x="2082" y="2437"/>
                </a:lnTo>
                <a:lnTo>
                  <a:pt x="2083" y="2437"/>
                </a:lnTo>
                <a:lnTo>
                  <a:pt x="2083" y="2439"/>
                </a:lnTo>
                <a:lnTo>
                  <a:pt x="2083" y="2441"/>
                </a:lnTo>
                <a:lnTo>
                  <a:pt x="2083" y="2442"/>
                </a:lnTo>
                <a:lnTo>
                  <a:pt x="2083" y="2444"/>
                </a:lnTo>
                <a:lnTo>
                  <a:pt x="2085" y="2444"/>
                </a:lnTo>
                <a:lnTo>
                  <a:pt x="2085" y="2446"/>
                </a:lnTo>
                <a:lnTo>
                  <a:pt x="2087" y="2446"/>
                </a:lnTo>
                <a:lnTo>
                  <a:pt x="2087" y="2447"/>
                </a:lnTo>
                <a:lnTo>
                  <a:pt x="2088" y="2447"/>
                </a:lnTo>
                <a:lnTo>
                  <a:pt x="2088" y="2449"/>
                </a:lnTo>
                <a:lnTo>
                  <a:pt x="2088" y="2451"/>
                </a:lnTo>
                <a:lnTo>
                  <a:pt x="2090" y="2451"/>
                </a:lnTo>
                <a:lnTo>
                  <a:pt x="2090" y="2452"/>
                </a:lnTo>
                <a:lnTo>
                  <a:pt x="2092" y="2452"/>
                </a:lnTo>
                <a:lnTo>
                  <a:pt x="2092" y="2454"/>
                </a:lnTo>
                <a:lnTo>
                  <a:pt x="2092" y="2456"/>
                </a:lnTo>
                <a:lnTo>
                  <a:pt x="2093" y="2456"/>
                </a:lnTo>
                <a:lnTo>
                  <a:pt x="2093" y="2457"/>
                </a:lnTo>
                <a:lnTo>
                  <a:pt x="2095" y="2457"/>
                </a:lnTo>
                <a:lnTo>
                  <a:pt x="2095" y="2459"/>
                </a:lnTo>
                <a:lnTo>
                  <a:pt x="2097" y="2459"/>
                </a:lnTo>
                <a:lnTo>
                  <a:pt x="2097" y="2461"/>
                </a:lnTo>
                <a:lnTo>
                  <a:pt x="2097" y="2462"/>
                </a:lnTo>
                <a:lnTo>
                  <a:pt x="2098" y="2462"/>
                </a:lnTo>
                <a:lnTo>
                  <a:pt x="2098" y="2464"/>
                </a:lnTo>
                <a:lnTo>
                  <a:pt x="2098" y="2466"/>
                </a:lnTo>
                <a:lnTo>
                  <a:pt x="2100" y="2466"/>
                </a:lnTo>
                <a:lnTo>
                  <a:pt x="2100" y="2467"/>
                </a:lnTo>
                <a:lnTo>
                  <a:pt x="2102" y="2467"/>
                </a:lnTo>
                <a:lnTo>
                  <a:pt x="2102" y="2469"/>
                </a:lnTo>
                <a:lnTo>
                  <a:pt x="2103" y="2469"/>
                </a:lnTo>
                <a:lnTo>
                  <a:pt x="2103" y="2471"/>
                </a:lnTo>
                <a:lnTo>
                  <a:pt x="2103" y="2472"/>
                </a:lnTo>
                <a:lnTo>
                  <a:pt x="2103" y="2474"/>
                </a:lnTo>
                <a:lnTo>
                  <a:pt x="2105" y="2474"/>
                </a:lnTo>
                <a:lnTo>
                  <a:pt x="2105" y="2476"/>
                </a:lnTo>
                <a:lnTo>
                  <a:pt x="2107" y="2476"/>
                </a:lnTo>
                <a:lnTo>
                  <a:pt x="2107" y="2477"/>
                </a:lnTo>
                <a:lnTo>
                  <a:pt x="2107" y="2479"/>
                </a:lnTo>
                <a:lnTo>
                  <a:pt x="2108" y="2479"/>
                </a:lnTo>
                <a:lnTo>
                  <a:pt x="2108" y="2481"/>
                </a:lnTo>
                <a:lnTo>
                  <a:pt x="2110" y="2481"/>
                </a:lnTo>
                <a:lnTo>
                  <a:pt x="2110" y="2482"/>
                </a:lnTo>
                <a:lnTo>
                  <a:pt x="2112" y="2482"/>
                </a:lnTo>
                <a:lnTo>
                  <a:pt x="2112" y="2484"/>
                </a:lnTo>
                <a:lnTo>
                  <a:pt x="2112" y="2486"/>
                </a:lnTo>
                <a:lnTo>
                  <a:pt x="2113" y="2486"/>
                </a:lnTo>
                <a:lnTo>
                  <a:pt x="2113" y="2487"/>
                </a:lnTo>
                <a:lnTo>
                  <a:pt x="2115" y="2489"/>
                </a:lnTo>
                <a:lnTo>
                  <a:pt x="2117" y="2489"/>
                </a:lnTo>
                <a:lnTo>
                  <a:pt x="2118" y="2489"/>
                </a:lnTo>
                <a:lnTo>
                  <a:pt x="2118" y="2491"/>
                </a:lnTo>
                <a:lnTo>
                  <a:pt x="2120" y="2491"/>
                </a:lnTo>
                <a:lnTo>
                  <a:pt x="2120" y="2493"/>
                </a:lnTo>
                <a:lnTo>
                  <a:pt x="2120" y="2494"/>
                </a:lnTo>
                <a:lnTo>
                  <a:pt x="2118" y="2494"/>
                </a:lnTo>
                <a:lnTo>
                  <a:pt x="2118" y="2493"/>
                </a:lnTo>
                <a:lnTo>
                  <a:pt x="2117" y="2493"/>
                </a:lnTo>
                <a:lnTo>
                  <a:pt x="2117" y="2491"/>
                </a:lnTo>
                <a:lnTo>
                  <a:pt x="2115" y="2491"/>
                </a:lnTo>
                <a:lnTo>
                  <a:pt x="2113" y="2493"/>
                </a:lnTo>
                <a:lnTo>
                  <a:pt x="2113" y="2494"/>
                </a:lnTo>
                <a:lnTo>
                  <a:pt x="2112" y="2494"/>
                </a:lnTo>
                <a:lnTo>
                  <a:pt x="2112" y="2496"/>
                </a:lnTo>
                <a:lnTo>
                  <a:pt x="2112" y="2498"/>
                </a:lnTo>
                <a:lnTo>
                  <a:pt x="2112" y="2499"/>
                </a:lnTo>
                <a:lnTo>
                  <a:pt x="2110" y="2499"/>
                </a:lnTo>
                <a:lnTo>
                  <a:pt x="2110" y="2501"/>
                </a:lnTo>
                <a:lnTo>
                  <a:pt x="2108" y="2503"/>
                </a:lnTo>
                <a:lnTo>
                  <a:pt x="2108" y="2501"/>
                </a:lnTo>
                <a:lnTo>
                  <a:pt x="2107" y="2501"/>
                </a:lnTo>
                <a:lnTo>
                  <a:pt x="2107" y="2499"/>
                </a:lnTo>
                <a:lnTo>
                  <a:pt x="2105" y="2499"/>
                </a:lnTo>
                <a:lnTo>
                  <a:pt x="2103" y="2499"/>
                </a:lnTo>
                <a:lnTo>
                  <a:pt x="2103" y="2498"/>
                </a:lnTo>
                <a:lnTo>
                  <a:pt x="2102" y="2498"/>
                </a:lnTo>
                <a:lnTo>
                  <a:pt x="2102" y="2496"/>
                </a:lnTo>
                <a:lnTo>
                  <a:pt x="2100" y="2496"/>
                </a:lnTo>
                <a:lnTo>
                  <a:pt x="2100" y="2494"/>
                </a:lnTo>
                <a:lnTo>
                  <a:pt x="2098" y="2494"/>
                </a:lnTo>
                <a:lnTo>
                  <a:pt x="2098" y="2496"/>
                </a:lnTo>
                <a:lnTo>
                  <a:pt x="2098" y="2498"/>
                </a:lnTo>
                <a:lnTo>
                  <a:pt x="2100" y="2498"/>
                </a:lnTo>
                <a:lnTo>
                  <a:pt x="2102" y="2498"/>
                </a:lnTo>
                <a:lnTo>
                  <a:pt x="2102" y="2499"/>
                </a:lnTo>
                <a:lnTo>
                  <a:pt x="2103" y="2499"/>
                </a:lnTo>
                <a:lnTo>
                  <a:pt x="2105" y="2499"/>
                </a:lnTo>
                <a:lnTo>
                  <a:pt x="2105" y="2501"/>
                </a:lnTo>
                <a:lnTo>
                  <a:pt x="2107" y="2501"/>
                </a:lnTo>
                <a:lnTo>
                  <a:pt x="2107" y="2503"/>
                </a:lnTo>
                <a:lnTo>
                  <a:pt x="2107" y="2504"/>
                </a:lnTo>
                <a:lnTo>
                  <a:pt x="2108" y="2504"/>
                </a:lnTo>
                <a:lnTo>
                  <a:pt x="2108" y="2506"/>
                </a:lnTo>
                <a:lnTo>
                  <a:pt x="2108" y="2508"/>
                </a:lnTo>
                <a:lnTo>
                  <a:pt x="2108" y="2509"/>
                </a:lnTo>
                <a:lnTo>
                  <a:pt x="2108" y="2511"/>
                </a:lnTo>
                <a:lnTo>
                  <a:pt x="2108" y="2513"/>
                </a:lnTo>
                <a:lnTo>
                  <a:pt x="2107" y="2513"/>
                </a:lnTo>
                <a:lnTo>
                  <a:pt x="2107" y="2514"/>
                </a:lnTo>
                <a:lnTo>
                  <a:pt x="2105" y="2514"/>
                </a:lnTo>
                <a:lnTo>
                  <a:pt x="2103" y="2514"/>
                </a:lnTo>
                <a:lnTo>
                  <a:pt x="2102" y="2514"/>
                </a:lnTo>
                <a:lnTo>
                  <a:pt x="2100" y="2514"/>
                </a:lnTo>
                <a:lnTo>
                  <a:pt x="2100" y="2516"/>
                </a:lnTo>
                <a:lnTo>
                  <a:pt x="2098" y="2516"/>
                </a:lnTo>
                <a:lnTo>
                  <a:pt x="2098" y="2518"/>
                </a:lnTo>
                <a:lnTo>
                  <a:pt x="2097" y="2518"/>
                </a:lnTo>
                <a:lnTo>
                  <a:pt x="2095" y="2518"/>
                </a:lnTo>
                <a:lnTo>
                  <a:pt x="2093" y="2518"/>
                </a:lnTo>
                <a:lnTo>
                  <a:pt x="2093" y="2519"/>
                </a:lnTo>
                <a:lnTo>
                  <a:pt x="2092" y="2519"/>
                </a:lnTo>
                <a:lnTo>
                  <a:pt x="2090" y="2519"/>
                </a:lnTo>
                <a:lnTo>
                  <a:pt x="2088" y="2519"/>
                </a:lnTo>
                <a:lnTo>
                  <a:pt x="2088" y="2518"/>
                </a:lnTo>
                <a:lnTo>
                  <a:pt x="2087" y="2518"/>
                </a:lnTo>
                <a:lnTo>
                  <a:pt x="2087" y="2519"/>
                </a:lnTo>
                <a:lnTo>
                  <a:pt x="2085" y="2519"/>
                </a:lnTo>
                <a:lnTo>
                  <a:pt x="2085" y="2521"/>
                </a:lnTo>
                <a:lnTo>
                  <a:pt x="2085" y="2523"/>
                </a:lnTo>
                <a:lnTo>
                  <a:pt x="2087" y="2523"/>
                </a:lnTo>
                <a:lnTo>
                  <a:pt x="2087" y="2524"/>
                </a:lnTo>
                <a:lnTo>
                  <a:pt x="2087" y="2526"/>
                </a:lnTo>
                <a:lnTo>
                  <a:pt x="2085" y="2526"/>
                </a:lnTo>
                <a:lnTo>
                  <a:pt x="2085" y="2528"/>
                </a:lnTo>
                <a:lnTo>
                  <a:pt x="2083" y="2528"/>
                </a:lnTo>
                <a:lnTo>
                  <a:pt x="2083" y="2529"/>
                </a:lnTo>
                <a:lnTo>
                  <a:pt x="2082" y="2529"/>
                </a:lnTo>
                <a:lnTo>
                  <a:pt x="2080" y="2529"/>
                </a:lnTo>
                <a:lnTo>
                  <a:pt x="2078" y="2529"/>
                </a:lnTo>
                <a:lnTo>
                  <a:pt x="2078" y="2528"/>
                </a:lnTo>
                <a:lnTo>
                  <a:pt x="2077" y="2528"/>
                </a:lnTo>
                <a:lnTo>
                  <a:pt x="2075" y="2526"/>
                </a:lnTo>
                <a:lnTo>
                  <a:pt x="2075" y="2528"/>
                </a:lnTo>
                <a:lnTo>
                  <a:pt x="2073" y="2528"/>
                </a:lnTo>
                <a:lnTo>
                  <a:pt x="2073" y="2526"/>
                </a:lnTo>
                <a:lnTo>
                  <a:pt x="2073" y="2528"/>
                </a:lnTo>
                <a:lnTo>
                  <a:pt x="2073" y="2526"/>
                </a:lnTo>
                <a:lnTo>
                  <a:pt x="2072" y="2528"/>
                </a:lnTo>
                <a:lnTo>
                  <a:pt x="2070" y="2528"/>
                </a:lnTo>
                <a:lnTo>
                  <a:pt x="2070" y="2529"/>
                </a:lnTo>
                <a:lnTo>
                  <a:pt x="2068" y="2531"/>
                </a:lnTo>
                <a:lnTo>
                  <a:pt x="2067" y="2531"/>
                </a:lnTo>
                <a:lnTo>
                  <a:pt x="2067" y="2533"/>
                </a:lnTo>
                <a:lnTo>
                  <a:pt x="2065" y="2533"/>
                </a:lnTo>
                <a:lnTo>
                  <a:pt x="2063" y="2533"/>
                </a:lnTo>
                <a:lnTo>
                  <a:pt x="2062" y="2533"/>
                </a:lnTo>
                <a:lnTo>
                  <a:pt x="2062" y="2534"/>
                </a:lnTo>
                <a:lnTo>
                  <a:pt x="2060" y="2534"/>
                </a:lnTo>
                <a:lnTo>
                  <a:pt x="2058" y="2534"/>
                </a:lnTo>
                <a:lnTo>
                  <a:pt x="2058" y="2533"/>
                </a:lnTo>
                <a:lnTo>
                  <a:pt x="2057" y="2533"/>
                </a:lnTo>
                <a:lnTo>
                  <a:pt x="2057" y="2531"/>
                </a:lnTo>
                <a:lnTo>
                  <a:pt x="2057" y="2529"/>
                </a:lnTo>
                <a:lnTo>
                  <a:pt x="2058" y="2529"/>
                </a:lnTo>
                <a:lnTo>
                  <a:pt x="2058" y="2528"/>
                </a:lnTo>
                <a:lnTo>
                  <a:pt x="2060" y="2528"/>
                </a:lnTo>
                <a:lnTo>
                  <a:pt x="2060" y="2526"/>
                </a:lnTo>
                <a:lnTo>
                  <a:pt x="2060" y="2524"/>
                </a:lnTo>
                <a:lnTo>
                  <a:pt x="2060" y="2523"/>
                </a:lnTo>
                <a:lnTo>
                  <a:pt x="2058" y="2523"/>
                </a:lnTo>
                <a:lnTo>
                  <a:pt x="2058" y="2521"/>
                </a:lnTo>
                <a:lnTo>
                  <a:pt x="2060" y="2521"/>
                </a:lnTo>
                <a:lnTo>
                  <a:pt x="2060" y="2519"/>
                </a:lnTo>
                <a:lnTo>
                  <a:pt x="2060" y="2518"/>
                </a:lnTo>
                <a:lnTo>
                  <a:pt x="2062" y="2518"/>
                </a:lnTo>
                <a:lnTo>
                  <a:pt x="2062" y="2516"/>
                </a:lnTo>
                <a:lnTo>
                  <a:pt x="2063" y="2516"/>
                </a:lnTo>
                <a:lnTo>
                  <a:pt x="2062" y="2516"/>
                </a:lnTo>
                <a:lnTo>
                  <a:pt x="2062" y="2514"/>
                </a:lnTo>
                <a:lnTo>
                  <a:pt x="2062" y="2513"/>
                </a:lnTo>
                <a:lnTo>
                  <a:pt x="2063" y="2513"/>
                </a:lnTo>
                <a:lnTo>
                  <a:pt x="2063" y="2511"/>
                </a:lnTo>
                <a:lnTo>
                  <a:pt x="2065" y="2511"/>
                </a:lnTo>
                <a:lnTo>
                  <a:pt x="2065" y="2509"/>
                </a:lnTo>
                <a:lnTo>
                  <a:pt x="2067" y="2509"/>
                </a:lnTo>
                <a:lnTo>
                  <a:pt x="2067" y="2511"/>
                </a:lnTo>
                <a:lnTo>
                  <a:pt x="2068" y="2511"/>
                </a:lnTo>
                <a:lnTo>
                  <a:pt x="2070" y="2511"/>
                </a:lnTo>
                <a:lnTo>
                  <a:pt x="2070" y="2509"/>
                </a:lnTo>
                <a:lnTo>
                  <a:pt x="2068" y="2509"/>
                </a:lnTo>
                <a:lnTo>
                  <a:pt x="2068" y="2508"/>
                </a:lnTo>
                <a:lnTo>
                  <a:pt x="2067" y="2508"/>
                </a:lnTo>
                <a:lnTo>
                  <a:pt x="2065" y="2508"/>
                </a:lnTo>
                <a:lnTo>
                  <a:pt x="2063" y="2508"/>
                </a:lnTo>
                <a:lnTo>
                  <a:pt x="2063" y="2509"/>
                </a:lnTo>
                <a:lnTo>
                  <a:pt x="2062" y="2509"/>
                </a:lnTo>
                <a:lnTo>
                  <a:pt x="2062" y="2511"/>
                </a:lnTo>
                <a:lnTo>
                  <a:pt x="2060" y="2511"/>
                </a:lnTo>
                <a:lnTo>
                  <a:pt x="2060" y="2513"/>
                </a:lnTo>
                <a:lnTo>
                  <a:pt x="2060" y="2514"/>
                </a:lnTo>
                <a:lnTo>
                  <a:pt x="2060" y="2516"/>
                </a:lnTo>
                <a:lnTo>
                  <a:pt x="2058" y="2518"/>
                </a:lnTo>
                <a:lnTo>
                  <a:pt x="2058" y="2519"/>
                </a:lnTo>
                <a:lnTo>
                  <a:pt x="2057" y="2519"/>
                </a:lnTo>
                <a:lnTo>
                  <a:pt x="2057" y="2521"/>
                </a:lnTo>
                <a:lnTo>
                  <a:pt x="2057" y="2523"/>
                </a:lnTo>
                <a:lnTo>
                  <a:pt x="2057" y="2524"/>
                </a:lnTo>
                <a:lnTo>
                  <a:pt x="2057" y="2526"/>
                </a:lnTo>
                <a:lnTo>
                  <a:pt x="2055" y="2528"/>
                </a:lnTo>
                <a:lnTo>
                  <a:pt x="2055" y="2529"/>
                </a:lnTo>
                <a:lnTo>
                  <a:pt x="2055" y="2531"/>
                </a:lnTo>
                <a:lnTo>
                  <a:pt x="2053" y="2531"/>
                </a:lnTo>
                <a:lnTo>
                  <a:pt x="2053" y="2533"/>
                </a:lnTo>
                <a:lnTo>
                  <a:pt x="2053" y="2534"/>
                </a:lnTo>
                <a:lnTo>
                  <a:pt x="2052" y="2534"/>
                </a:lnTo>
                <a:lnTo>
                  <a:pt x="2052" y="2536"/>
                </a:lnTo>
                <a:lnTo>
                  <a:pt x="2050" y="2536"/>
                </a:lnTo>
                <a:lnTo>
                  <a:pt x="2050" y="2538"/>
                </a:lnTo>
                <a:lnTo>
                  <a:pt x="2048" y="2538"/>
                </a:lnTo>
                <a:lnTo>
                  <a:pt x="2048" y="2539"/>
                </a:lnTo>
                <a:lnTo>
                  <a:pt x="2047" y="2539"/>
                </a:lnTo>
                <a:lnTo>
                  <a:pt x="2047" y="2541"/>
                </a:lnTo>
                <a:lnTo>
                  <a:pt x="2047" y="2543"/>
                </a:lnTo>
                <a:lnTo>
                  <a:pt x="2045" y="2543"/>
                </a:lnTo>
                <a:lnTo>
                  <a:pt x="2045" y="2544"/>
                </a:lnTo>
                <a:lnTo>
                  <a:pt x="2043" y="2544"/>
                </a:lnTo>
                <a:lnTo>
                  <a:pt x="2043" y="2546"/>
                </a:lnTo>
                <a:lnTo>
                  <a:pt x="2043" y="2548"/>
                </a:lnTo>
                <a:lnTo>
                  <a:pt x="2042" y="2548"/>
                </a:lnTo>
                <a:lnTo>
                  <a:pt x="2042" y="2549"/>
                </a:lnTo>
                <a:lnTo>
                  <a:pt x="2042" y="2551"/>
                </a:lnTo>
                <a:lnTo>
                  <a:pt x="2040" y="2551"/>
                </a:lnTo>
                <a:lnTo>
                  <a:pt x="2040" y="2553"/>
                </a:lnTo>
                <a:lnTo>
                  <a:pt x="2042" y="2553"/>
                </a:lnTo>
                <a:lnTo>
                  <a:pt x="2040" y="2553"/>
                </a:lnTo>
                <a:lnTo>
                  <a:pt x="2040" y="2554"/>
                </a:lnTo>
                <a:lnTo>
                  <a:pt x="2040" y="2556"/>
                </a:lnTo>
                <a:lnTo>
                  <a:pt x="2038" y="2556"/>
                </a:lnTo>
                <a:lnTo>
                  <a:pt x="2037" y="2554"/>
                </a:lnTo>
                <a:lnTo>
                  <a:pt x="2038" y="2554"/>
                </a:lnTo>
                <a:lnTo>
                  <a:pt x="2040" y="2554"/>
                </a:lnTo>
                <a:lnTo>
                  <a:pt x="2038" y="2554"/>
                </a:lnTo>
                <a:lnTo>
                  <a:pt x="2038" y="2553"/>
                </a:lnTo>
                <a:lnTo>
                  <a:pt x="2037" y="2553"/>
                </a:lnTo>
                <a:lnTo>
                  <a:pt x="2037" y="2554"/>
                </a:lnTo>
                <a:lnTo>
                  <a:pt x="2035" y="2554"/>
                </a:lnTo>
                <a:lnTo>
                  <a:pt x="2035" y="2553"/>
                </a:lnTo>
                <a:lnTo>
                  <a:pt x="2033" y="2553"/>
                </a:lnTo>
                <a:lnTo>
                  <a:pt x="2035" y="2553"/>
                </a:lnTo>
                <a:lnTo>
                  <a:pt x="2035" y="2551"/>
                </a:lnTo>
                <a:lnTo>
                  <a:pt x="2033" y="2551"/>
                </a:lnTo>
                <a:lnTo>
                  <a:pt x="2033" y="2549"/>
                </a:lnTo>
                <a:lnTo>
                  <a:pt x="2033" y="2548"/>
                </a:lnTo>
                <a:lnTo>
                  <a:pt x="2032" y="2548"/>
                </a:lnTo>
                <a:lnTo>
                  <a:pt x="2032" y="2546"/>
                </a:lnTo>
                <a:lnTo>
                  <a:pt x="2033" y="2546"/>
                </a:lnTo>
                <a:lnTo>
                  <a:pt x="2033" y="2544"/>
                </a:lnTo>
                <a:lnTo>
                  <a:pt x="2033" y="2543"/>
                </a:lnTo>
                <a:lnTo>
                  <a:pt x="2032" y="2543"/>
                </a:lnTo>
                <a:lnTo>
                  <a:pt x="2033" y="2543"/>
                </a:lnTo>
                <a:lnTo>
                  <a:pt x="2033" y="2541"/>
                </a:lnTo>
                <a:lnTo>
                  <a:pt x="2032" y="2541"/>
                </a:lnTo>
                <a:lnTo>
                  <a:pt x="2032" y="2539"/>
                </a:lnTo>
                <a:lnTo>
                  <a:pt x="2032" y="2538"/>
                </a:lnTo>
                <a:lnTo>
                  <a:pt x="2032" y="2536"/>
                </a:lnTo>
                <a:lnTo>
                  <a:pt x="2032" y="2534"/>
                </a:lnTo>
                <a:lnTo>
                  <a:pt x="2030" y="2534"/>
                </a:lnTo>
                <a:lnTo>
                  <a:pt x="2030" y="2533"/>
                </a:lnTo>
                <a:lnTo>
                  <a:pt x="2028" y="2533"/>
                </a:lnTo>
                <a:lnTo>
                  <a:pt x="2028" y="2531"/>
                </a:lnTo>
                <a:lnTo>
                  <a:pt x="2027" y="2531"/>
                </a:lnTo>
                <a:lnTo>
                  <a:pt x="2027" y="2529"/>
                </a:lnTo>
                <a:lnTo>
                  <a:pt x="2027" y="2528"/>
                </a:lnTo>
                <a:lnTo>
                  <a:pt x="2027" y="2526"/>
                </a:lnTo>
                <a:lnTo>
                  <a:pt x="2027" y="2524"/>
                </a:lnTo>
                <a:lnTo>
                  <a:pt x="2027" y="2523"/>
                </a:lnTo>
                <a:lnTo>
                  <a:pt x="2027" y="2521"/>
                </a:lnTo>
                <a:lnTo>
                  <a:pt x="2027" y="2519"/>
                </a:lnTo>
                <a:lnTo>
                  <a:pt x="2027" y="2518"/>
                </a:lnTo>
                <a:lnTo>
                  <a:pt x="2027" y="2516"/>
                </a:lnTo>
                <a:lnTo>
                  <a:pt x="2027" y="2514"/>
                </a:lnTo>
                <a:lnTo>
                  <a:pt x="2028" y="2514"/>
                </a:lnTo>
                <a:lnTo>
                  <a:pt x="2028" y="2513"/>
                </a:lnTo>
                <a:lnTo>
                  <a:pt x="2027" y="2513"/>
                </a:lnTo>
                <a:lnTo>
                  <a:pt x="2027" y="2511"/>
                </a:lnTo>
                <a:lnTo>
                  <a:pt x="2027" y="2509"/>
                </a:lnTo>
                <a:lnTo>
                  <a:pt x="2028" y="2509"/>
                </a:lnTo>
                <a:lnTo>
                  <a:pt x="2030" y="2509"/>
                </a:lnTo>
                <a:lnTo>
                  <a:pt x="2030" y="2508"/>
                </a:lnTo>
                <a:lnTo>
                  <a:pt x="2032" y="2508"/>
                </a:lnTo>
                <a:lnTo>
                  <a:pt x="2033" y="2508"/>
                </a:lnTo>
                <a:lnTo>
                  <a:pt x="2035" y="2508"/>
                </a:lnTo>
                <a:lnTo>
                  <a:pt x="2037" y="2508"/>
                </a:lnTo>
                <a:lnTo>
                  <a:pt x="2037" y="2506"/>
                </a:lnTo>
                <a:lnTo>
                  <a:pt x="2038" y="2506"/>
                </a:lnTo>
                <a:lnTo>
                  <a:pt x="2040" y="2506"/>
                </a:lnTo>
                <a:lnTo>
                  <a:pt x="2040" y="2508"/>
                </a:lnTo>
                <a:lnTo>
                  <a:pt x="2040" y="2509"/>
                </a:lnTo>
                <a:lnTo>
                  <a:pt x="2040" y="2511"/>
                </a:lnTo>
                <a:lnTo>
                  <a:pt x="2042" y="2511"/>
                </a:lnTo>
                <a:lnTo>
                  <a:pt x="2042" y="2513"/>
                </a:lnTo>
                <a:lnTo>
                  <a:pt x="2043" y="2513"/>
                </a:lnTo>
                <a:lnTo>
                  <a:pt x="2043" y="2511"/>
                </a:lnTo>
                <a:lnTo>
                  <a:pt x="2042" y="2511"/>
                </a:lnTo>
                <a:lnTo>
                  <a:pt x="2042" y="2509"/>
                </a:lnTo>
                <a:lnTo>
                  <a:pt x="2042" y="2508"/>
                </a:lnTo>
                <a:lnTo>
                  <a:pt x="2042" y="2506"/>
                </a:lnTo>
                <a:lnTo>
                  <a:pt x="2040" y="2506"/>
                </a:lnTo>
                <a:lnTo>
                  <a:pt x="2040" y="2504"/>
                </a:lnTo>
                <a:lnTo>
                  <a:pt x="2040" y="2503"/>
                </a:lnTo>
                <a:lnTo>
                  <a:pt x="2040" y="2501"/>
                </a:lnTo>
                <a:lnTo>
                  <a:pt x="2040" y="2499"/>
                </a:lnTo>
                <a:lnTo>
                  <a:pt x="2040" y="2498"/>
                </a:lnTo>
                <a:lnTo>
                  <a:pt x="2038" y="2498"/>
                </a:lnTo>
                <a:lnTo>
                  <a:pt x="2038" y="2499"/>
                </a:lnTo>
                <a:lnTo>
                  <a:pt x="2038" y="2498"/>
                </a:lnTo>
                <a:lnTo>
                  <a:pt x="2037" y="2498"/>
                </a:lnTo>
                <a:lnTo>
                  <a:pt x="2037" y="2496"/>
                </a:lnTo>
                <a:lnTo>
                  <a:pt x="2037" y="2494"/>
                </a:lnTo>
                <a:lnTo>
                  <a:pt x="2035" y="2494"/>
                </a:lnTo>
                <a:lnTo>
                  <a:pt x="2035" y="2493"/>
                </a:lnTo>
                <a:lnTo>
                  <a:pt x="2035" y="2491"/>
                </a:lnTo>
                <a:lnTo>
                  <a:pt x="2035" y="2489"/>
                </a:lnTo>
                <a:lnTo>
                  <a:pt x="2035" y="2487"/>
                </a:lnTo>
                <a:lnTo>
                  <a:pt x="2033" y="2487"/>
                </a:lnTo>
                <a:lnTo>
                  <a:pt x="2033" y="2489"/>
                </a:lnTo>
                <a:lnTo>
                  <a:pt x="2033" y="2491"/>
                </a:lnTo>
                <a:lnTo>
                  <a:pt x="2032" y="2491"/>
                </a:lnTo>
                <a:lnTo>
                  <a:pt x="2032" y="2489"/>
                </a:lnTo>
                <a:lnTo>
                  <a:pt x="2030" y="2489"/>
                </a:lnTo>
                <a:lnTo>
                  <a:pt x="2030" y="2487"/>
                </a:lnTo>
                <a:lnTo>
                  <a:pt x="2028" y="2487"/>
                </a:lnTo>
                <a:lnTo>
                  <a:pt x="2028" y="2486"/>
                </a:lnTo>
                <a:lnTo>
                  <a:pt x="2027" y="2486"/>
                </a:lnTo>
                <a:lnTo>
                  <a:pt x="2027" y="2482"/>
                </a:lnTo>
                <a:lnTo>
                  <a:pt x="2027" y="2481"/>
                </a:lnTo>
                <a:lnTo>
                  <a:pt x="2028" y="2481"/>
                </a:lnTo>
                <a:lnTo>
                  <a:pt x="2030" y="2481"/>
                </a:lnTo>
                <a:lnTo>
                  <a:pt x="2030" y="2479"/>
                </a:lnTo>
                <a:lnTo>
                  <a:pt x="2032" y="2479"/>
                </a:lnTo>
                <a:lnTo>
                  <a:pt x="2032" y="2477"/>
                </a:lnTo>
                <a:lnTo>
                  <a:pt x="2033" y="2477"/>
                </a:lnTo>
                <a:lnTo>
                  <a:pt x="2033" y="2476"/>
                </a:lnTo>
                <a:lnTo>
                  <a:pt x="2035" y="2476"/>
                </a:lnTo>
                <a:lnTo>
                  <a:pt x="2035" y="2474"/>
                </a:lnTo>
                <a:lnTo>
                  <a:pt x="2035" y="2472"/>
                </a:lnTo>
                <a:lnTo>
                  <a:pt x="2033" y="2472"/>
                </a:lnTo>
                <a:lnTo>
                  <a:pt x="2033" y="2471"/>
                </a:lnTo>
                <a:lnTo>
                  <a:pt x="2033" y="2469"/>
                </a:lnTo>
                <a:lnTo>
                  <a:pt x="2035" y="2469"/>
                </a:lnTo>
                <a:lnTo>
                  <a:pt x="2037" y="2469"/>
                </a:lnTo>
                <a:lnTo>
                  <a:pt x="2037" y="2471"/>
                </a:lnTo>
                <a:lnTo>
                  <a:pt x="2037" y="2469"/>
                </a:lnTo>
                <a:lnTo>
                  <a:pt x="2037" y="2467"/>
                </a:lnTo>
                <a:lnTo>
                  <a:pt x="2037" y="2466"/>
                </a:lnTo>
                <a:lnTo>
                  <a:pt x="2038" y="2466"/>
                </a:lnTo>
                <a:lnTo>
                  <a:pt x="2038" y="2467"/>
                </a:lnTo>
                <a:lnTo>
                  <a:pt x="2040" y="2467"/>
                </a:lnTo>
                <a:lnTo>
                  <a:pt x="2042" y="2467"/>
                </a:lnTo>
                <a:lnTo>
                  <a:pt x="2042" y="2469"/>
                </a:lnTo>
                <a:lnTo>
                  <a:pt x="2042" y="2471"/>
                </a:lnTo>
                <a:lnTo>
                  <a:pt x="2043" y="2471"/>
                </a:lnTo>
                <a:lnTo>
                  <a:pt x="2043" y="2472"/>
                </a:lnTo>
                <a:lnTo>
                  <a:pt x="2045" y="2472"/>
                </a:lnTo>
                <a:lnTo>
                  <a:pt x="2047" y="2472"/>
                </a:lnTo>
                <a:lnTo>
                  <a:pt x="2048" y="2472"/>
                </a:lnTo>
                <a:lnTo>
                  <a:pt x="2048" y="2474"/>
                </a:lnTo>
                <a:lnTo>
                  <a:pt x="2048" y="2476"/>
                </a:lnTo>
                <a:lnTo>
                  <a:pt x="2048" y="2477"/>
                </a:lnTo>
                <a:lnTo>
                  <a:pt x="2048" y="2479"/>
                </a:lnTo>
                <a:lnTo>
                  <a:pt x="2050" y="2479"/>
                </a:lnTo>
                <a:lnTo>
                  <a:pt x="2052" y="2479"/>
                </a:lnTo>
                <a:lnTo>
                  <a:pt x="2052" y="2481"/>
                </a:lnTo>
                <a:lnTo>
                  <a:pt x="2053" y="2481"/>
                </a:lnTo>
                <a:lnTo>
                  <a:pt x="2053" y="2479"/>
                </a:lnTo>
                <a:lnTo>
                  <a:pt x="2055" y="2479"/>
                </a:lnTo>
                <a:lnTo>
                  <a:pt x="2057" y="2477"/>
                </a:lnTo>
                <a:lnTo>
                  <a:pt x="2057" y="2476"/>
                </a:lnTo>
                <a:lnTo>
                  <a:pt x="2058" y="2476"/>
                </a:lnTo>
                <a:lnTo>
                  <a:pt x="2060" y="2476"/>
                </a:lnTo>
                <a:lnTo>
                  <a:pt x="2062" y="2476"/>
                </a:lnTo>
                <a:lnTo>
                  <a:pt x="2062" y="2477"/>
                </a:lnTo>
                <a:lnTo>
                  <a:pt x="2063" y="2477"/>
                </a:lnTo>
                <a:lnTo>
                  <a:pt x="2063" y="2479"/>
                </a:lnTo>
                <a:lnTo>
                  <a:pt x="2065" y="2479"/>
                </a:lnTo>
                <a:lnTo>
                  <a:pt x="2067" y="2479"/>
                </a:lnTo>
                <a:lnTo>
                  <a:pt x="2065" y="2479"/>
                </a:lnTo>
                <a:lnTo>
                  <a:pt x="2065" y="2477"/>
                </a:lnTo>
                <a:lnTo>
                  <a:pt x="2063" y="2477"/>
                </a:lnTo>
                <a:lnTo>
                  <a:pt x="2063" y="2476"/>
                </a:lnTo>
                <a:lnTo>
                  <a:pt x="2062" y="2474"/>
                </a:lnTo>
                <a:lnTo>
                  <a:pt x="2060" y="2474"/>
                </a:lnTo>
                <a:lnTo>
                  <a:pt x="2060" y="2472"/>
                </a:lnTo>
                <a:lnTo>
                  <a:pt x="2060" y="2474"/>
                </a:lnTo>
                <a:lnTo>
                  <a:pt x="2060" y="2472"/>
                </a:lnTo>
                <a:lnTo>
                  <a:pt x="2060" y="2474"/>
                </a:lnTo>
                <a:lnTo>
                  <a:pt x="2058" y="2474"/>
                </a:lnTo>
                <a:lnTo>
                  <a:pt x="2057" y="2474"/>
                </a:lnTo>
                <a:lnTo>
                  <a:pt x="2057" y="2476"/>
                </a:lnTo>
                <a:lnTo>
                  <a:pt x="2055" y="2476"/>
                </a:lnTo>
                <a:lnTo>
                  <a:pt x="2055" y="2477"/>
                </a:lnTo>
                <a:lnTo>
                  <a:pt x="2053" y="2477"/>
                </a:lnTo>
                <a:lnTo>
                  <a:pt x="2053" y="2479"/>
                </a:lnTo>
                <a:lnTo>
                  <a:pt x="2052" y="2479"/>
                </a:lnTo>
                <a:lnTo>
                  <a:pt x="2052" y="2477"/>
                </a:lnTo>
                <a:lnTo>
                  <a:pt x="2052" y="2476"/>
                </a:lnTo>
                <a:lnTo>
                  <a:pt x="2050" y="2476"/>
                </a:lnTo>
                <a:lnTo>
                  <a:pt x="2050" y="2474"/>
                </a:lnTo>
                <a:lnTo>
                  <a:pt x="2050" y="2472"/>
                </a:lnTo>
                <a:lnTo>
                  <a:pt x="2050" y="2471"/>
                </a:lnTo>
                <a:lnTo>
                  <a:pt x="2048" y="2471"/>
                </a:lnTo>
                <a:lnTo>
                  <a:pt x="2048" y="2469"/>
                </a:lnTo>
                <a:lnTo>
                  <a:pt x="2047" y="2471"/>
                </a:lnTo>
                <a:lnTo>
                  <a:pt x="2047" y="2469"/>
                </a:lnTo>
                <a:lnTo>
                  <a:pt x="2045" y="2469"/>
                </a:lnTo>
                <a:lnTo>
                  <a:pt x="2045" y="2467"/>
                </a:lnTo>
                <a:lnTo>
                  <a:pt x="2043" y="2467"/>
                </a:lnTo>
                <a:lnTo>
                  <a:pt x="2043" y="2466"/>
                </a:lnTo>
                <a:lnTo>
                  <a:pt x="2043" y="2464"/>
                </a:lnTo>
                <a:lnTo>
                  <a:pt x="2043" y="2462"/>
                </a:lnTo>
                <a:lnTo>
                  <a:pt x="2045" y="2462"/>
                </a:lnTo>
                <a:lnTo>
                  <a:pt x="2043" y="2462"/>
                </a:lnTo>
                <a:lnTo>
                  <a:pt x="2043" y="2461"/>
                </a:lnTo>
                <a:lnTo>
                  <a:pt x="2043" y="2462"/>
                </a:lnTo>
                <a:lnTo>
                  <a:pt x="2042" y="2462"/>
                </a:lnTo>
                <a:lnTo>
                  <a:pt x="2042" y="2464"/>
                </a:lnTo>
                <a:lnTo>
                  <a:pt x="2040" y="2464"/>
                </a:lnTo>
                <a:lnTo>
                  <a:pt x="2038" y="2464"/>
                </a:lnTo>
                <a:lnTo>
                  <a:pt x="2037" y="2464"/>
                </a:lnTo>
                <a:lnTo>
                  <a:pt x="2035" y="2464"/>
                </a:lnTo>
                <a:lnTo>
                  <a:pt x="2033" y="2464"/>
                </a:lnTo>
                <a:lnTo>
                  <a:pt x="2033" y="2466"/>
                </a:lnTo>
                <a:lnTo>
                  <a:pt x="2032" y="2467"/>
                </a:lnTo>
                <a:lnTo>
                  <a:pt x="2032" y="2469"/>
                </a:lnTo>
                <a:lnTo>
                  <a:pt x="2032" y="2471"/>
                </a:lnTo>
                <a:lnTo>
                  <a:pt x="2030" y="2471"/>
                </a:lnTo>
                <a:lnTo>
                  <a:pt x="2032" y="2471"/>
                </a:lnTo>
                <a:lnTo>
                  <a:pt x="2032" y="2472"/>
                </a:lnTo>
                <a:lnTo>
                  <a:pt x="2030" y="2472"/>
                </a:lnTo>
                <a:lnTo>
                  <a:pt x="2030" y="2474"/>
                </a:lnTo>
                <a:lnTo>
                  <a:pt x="2032" y="2474"/>
                </a:lnTo>
                <a:lnTo>
                  <a:pt x="2030" y="2474"/>
                </a:lnTo>
                <a:lnTo>
                  <a:pt x="2030" y="2476"/>
                </a:lnTo>
                <a:lnTo>
                  <a:pt x="2030" y="2477"/>
                </a:lnTo>
                <a:lnTo>
                  <a:pt x="2028" y="2477"/>
                </a:lnTo>
                <a:lnTo>
                  <a:pt x="2028" y="2479"/>
                </a:lnTo>
                <a:lnTo>
                  <a:pt x="2027" y="2479"/>
                </a:lnTo>
                <a:lnTo>
                  <a:pt x="2027" y="2481"/>
                </a:lnTo>
                <a:lnTo>
                  <a:pt x="2027" y="2479"/>
                </a:lnTo>
                <a:lnTo>
                  <a:pt x="2025" y="2479"/>
                </a:lnTo>
                <a:lnTo>
                  <a:pt x="2027" y="2477"/>
                </a:lnTo>
                <a:lnTo>
                  <a:pt x="2025" y="2477"/>
                </a:lnTo>
                <a:lnTo>
                  <a:pt x="2025" y="2476"/>
                </a:lnTo>
                <a:lnTo>
                  <a:pt x="2025" y="2477"/>
                </a:lnTo>
                <a:lnTo>
                  <a:pt x="2025" y="2479"/>
                </a:lnTo>
                <a:lnTo>
                  <a:pt x="2023" y="2479"/>
                </a:lnTo>
                <a:lnTo>
                  <a:pt x="2023" y="2481"/>
                </a:lnTo>
                <a:lnTo>
                  <a:pt x="2023" y="2482"/>
                </a:lnTo>
                <a:lnTo>
                  <a:pt x="2025" y="2482"/>
                </a:lnTo>
                <a:lnTo>
                  <a:pt x="2025" y="2484"/>
                </a:lnTo>
                <a:lnTo>
                  <a:pt x="2025" y="2486"/>
                </a:lnTo>
                <a:lnTo>
                  <a:pt x="2025" y="2487"/>
                </a:lnTo>
                <a:lnTo>
                  <a:pt x="2027" y="2487"/>
                </a:lnTo>
                <a:lnTo>
                  <a:pt x="2027" y="2489"/>
                </a:lnTo>
                <a:lnTo>
                  <a:pt x="2027" y="2491"/>
                </a:lnTo>
                <a:lnTo>
                  <a:pt x="2028" y="2491"/>
                </a:lnTo>
                <a:lnTo>
                  <a:pt x="2028" y="2493"/>
                </a:lnTo>
                <a:lnTo>
                  <a:pt x="2030" y="2493"/>
                </a:lnTo>
                <a:lnTo>
                  <a:pt x="2030" y="2494"/>
                </a:lnTo>
                <a:lnTo>
                  <a:pt x="2032" y="2496"/>
                </a:lnTo>
                <a:lnTo>
                  <a:pt x="2032" y="2498"/>
                </a:lnTo>
                <a:lnTo>
                  <a:pt x="2033" y="2498"/>
                </a:lnTo>
                <a:lnTo>
                  <a:pt x="2033" y="2499"/>
                </a:lnTo>
                <a:lnTo>
                  <a:pt x="2033" y="2501"/>
                </a:lnTo>
                <a:lnTo>
                  <a:pt x="2035" y="2501"/>
                </a:lnTo>
                <a:lnTo>
                  <a:pt x="2035" y="2503"/>
                </a:lnTo>
                <a:lnTo>
                  <a:pt x="2035" y="2504"/>
                </a:lnTo>
                <a:lnTo>
                  <a:pt x="2035" y="2503"/>
                </a:lnTo>
                <a:lnTo>
                  <a:pt x="2033" y="2503"/>
                </a:lnTo>
                <a:lnTo>
                  <a:pt x="2033" y="2504"/>
                </a:lnTo>
                <a:lnTo>
                  <a:pt x="2032" y="2504"/>
                </a:lnTo>
                <a:lnTo>
                  <a:pt x="2030" y="2504"/>
                </a:lnTo>
                <a:lnTo>
                  <a:pt x="2030" y="2506"/>
                </a:lnTo>
                <a:lnTo>
                  <a:pt x="2028" y="2506"/>
                </a:lnTo>
                <a:lnTo>
                  <a:pt x="2027" y="2506"/>
                </a:lnTo>
                <a:lnTo>
                  <a:pt x="2027" y="2508"/>
                </a:lnTo>
                <a:lnTo>
                  <a:pt x="2025" y="2508"/>
                </a:lnTo>
                <a:lnTo>
                  <a:pt x="2023" y="2508"/>
                </a:lnTo>
                <a:lnTo>
                  <a:pt x="2023" y="2509"/>
                </a:lnTo>
                <a:lnTo>
                  <a:pt x="2023" y="2511"/>
                </a:lnTo>
                <a:lnTo>
                  <a:pt x="2025" y="2511"/>
                </a:lnTo>
                <a:lnTo>
                  <a:pt x="2025" y="2513"/>
                </a:lnTo>
                <a:lnTo>
                  <a:pt x="2025" y="2514"/>
                </a:lnTo>
                <a:lnTo>
                  <a:pt x="2025" y="2516"/>
                </a:lnTo>
                <a:lnTo>
                  <a:pt x="2023" y="2516"/>
                </a:lnTo>
                <a:lnTo>
                  <a:pt x="2025" y="2518"/>
                </a:lnTo>
                <a:lnTo>
                  <a:pt x="2023" y="2518"/>
                </a:lnTo>
                <a:lnTo>
                  <a:pt x="2022" y="2518"/>
                </a:lnTo>
                <a:lnTo>
                  <a:pt x="2022" y="2519"/>
                </a:lnTo>
                <a:lnTo>
                  <a:pt x="2020" y="2519"/>
                </a:lnTo>
                <a:lnTo>
                  <a:pt x="2020" y="2521"/>
                </a:lnTo>
                <a:lnTo>
                  <a:pt x="2018" y="2521"/>
                </a:lnTo>
                <a:lnTo>
                  <a:pt x="2018" y="2519"/>
                </a:lnTo>
                <a:lnTo>
                  <a:pt x="2017" y="2519"/>
                </a:lnTo>
                <a:lnTo>
                  <a:pt x="2018" y="2519"/>
                </a:lnTo>
                <a:lnTo>
                  <a:pt x="2017" y="2519"/>
                </a:lnTo>
                <a:lnTo>
                  <a:pt x="2017" y="2518"/>
                </a:lnTo>
                <a:lnTo>
                  <a:pt x="2015" y="2518"/>
                </a:lnTo>
                <a:lnTo>
                  <a:pt x="2015" y="2519"/>
                </a:lnTo>
                <a:lnTo>
                  <a:pt x="2013" y="2519"/>
                </a:lnTo>
                <a:lnTo>
                  <a:pt x="2012" y="2519"/>
                </a:lnTo>
                <a:lnTo>
                  <a:pt x="2012" y="2518"/>
                </a:lnTo>
                <a:lnTo>
                  <a:pt x="2012" y="2516"/>
                </a:lnTo>
                <a:lnTo>
                  <a:pt x="2013" y="2516"/>
                </a:lnTo>
                <a:lnTo>
                  <a:pt x="2013" y="2514"/>
                </a:lnTo>
                <a:lnTo>
                  <a:pt x="2012" y="2514"/>
                </a:lnTo>
                <a:lnTo>
                  <a:pt x="2012" y="2513"/>
                </a:lnTo>
                <a:lnTo>
                  <a:pt x="2013" y="2513"/>
                </a:lnTo>
                <a:lnTo>
                  <a:pt x="2013" y="2511"/>
                </a:lnTo>
                <a:lnTo>
                  <a:pt x="2013" y="2509"/>
                </a:lnTo>
                <a:lnTo>
                  <a:pt x="2013" y="2508"/>
                </a:lnTo>
                <a:lnTo>
                  <a:pt x="2013" y="2506"/>
                </a:lnTo>
                <a:lnTo>
                  <a:pt x="2012" y="2506"/>
                </a:lnTo>
                <a:lnTo>
                  <a:pt x="2012" y="2504"/>
                </a:lnTo>
                <a:lnTo>
                  <a:pt x="2012" y="2503"/>
                </a:lnTo>
                <a:lnTo>
                  <a:pt x="2013" y="2503"/>
                </a:lnTo>
                <a:lnTo>
                  <a:pt x="2013" y="2501"/>
                </a:lnTo>
                <a:lnTo>
                  <a:pt x="2015" y="2501"/>
                </a:lnTo>
                <a:lnTo>
                  <a:pt x="2015" y="2499"/>
                </a:lnTo>
                <a:lnTo>
                  <a:pt x="2017" y="2498"/>
                </a:lnTo>
                <a:lnTo>
                  <a:pt x="2017" y="2496"/>
                </a:lnTo>
                <a:lnTo>
                  <a:pt x="2017" y="2494"/>
                </a:lnTo>
                <a:lnTo>
                  <a:pt x="2017" y="2493"/>
                </a:lnTo>
                <a:lnTo>
                  <a:pt x="2017" y="2491"/>
                </a:lnTo>
                <a:lnTo>
                  <a:pt x="2017" y="2489"/>
                </a:lnTo>
                <a:lnTo>
                  <a:pt x="2017" y="2487"/>
                </a:lnTo>
                <a:lnTo>
                  <a:pt x="2017" y="2486"/>
                </a:lnTo>
                <a:lnTo>
                  <a:pt x="2017" y="2484"/>
                </a:lnTo>
                <a:lnTo>
                  <a:pt x="2015" y="2484"/>
                </a:lnTo>
                <a:lnTo>
                  <a:pt x="2017" y="2484"/>
                </a:lnTo>
                <a:lnTo>
                  <a:pt x="2017" y="2482"/>
                </a:lnTo>
                <a:lnTo>
                  <a:pt x="2017" y="2481"/>
                </a:lnTo>
                <a:lnTo>
                  <a:pt x="2018" y="2481"/>
                </a:lnTo>
                <a:lnTo>
                  <a:pt x="2018" y="2479"/>
                </a:lnTo>
                <a:lnTo>
                  <a:pt x="2018" y="2477"/>
                </a:lnTo>
                <a:lnTo>
                  <a:pt x="2018" y="2476"/>
                </a:lnTo>
                <a:lnTo>
                  <a:pt x="2020" y="2476"/>
                </a:lnTo>
                <a:lnTo>
                  <a:pt x="2020" y="2474"/>
                </a:lnTo>
                <a:lnTo>
                  <a:pt x="2020" y="2472"/>
                </a:lnTo>
                <a:lnTo>
                  <a:pt x="2022" y="2472"/>
                </a:lnTo>
                <a:lnTo>
                  <a:pt x="2022" y="2471"/>
                </a:lnTo>
                <a:lnTo>
                  <a:pt x="2020" y="2471"/>
                </a:lnTo>
                <a:lnTo>
                  <a:pt x="2020" y="2472"/>
                </a:lnTo>
                <a:lnTo>
                  <a:pt x="2020" y="2474"/>
                </a:lnTo>
                <a:lnTo>
                  <a:pt x="2018" y="2474"/>
                </a:lnTo>
                <a:lnTo>
                  <a:pt x="2017" y="2474"/>
                </a:lnTo>
                <a:lnTo>
                  <a:pt x="2017" y="2476"/>
                </a:lnTo>
                <a:lnTo>
                  <a:pt x="2017" y="2474"/>
                </a:lnTo>
                <a:lnTo>
                  <a:pt x="2017" y="2476"/>
                </a:lnTo>
                <a:lnTo>
                  <a:pt x="2015" y="2476"/>
                </a:lnTo>
                <a:lnTo>
                  <a:pt x="2015" y="2477"/>
                </a:lnTo>
                <a:lnTo>
                  <a:pt x="2015" y="2479"/>
                </a:lnTo>
                <a:lnTo>
                  <a:pt x="2013" y="2479"/>
                </a:lnTo>
                <a:lnTo>
                  <a:pt x="2013" y="2481"/>
                </a:lnTo>
                <a:lnTo>
                  <a:pt x="2013" y="2482"/>
                </a:lnTo>
                <a:lnTo>
                  <a:pt x="2013" y="2484"/>
                </a:lnTo>
                <a:lnTo>
                  <a:pt x="2015" y="2484"/>
                </a:lnTo>
                <a:lnTo>
                  <a:pt x="2015" y="2486"/>
                </a:lnTo>
                <a:lnTo>
                  <a:pt x="2015" y="2487"/>
                </a:lnTo>
                <a:lnTo>
                  <a:pt x="2015" y="2489"/>
                </a:lnTo>
                <a:lnTo>
                  <a:pt x="2013" y="2489"/>
                </a:lnTo>
                <a:lnTo>
                  <a:pt x="2015" y="2491"/>
                </a:lnTo>
                <a:lnTo>
                  <a:pt x="2015" y="2493"/>
                </a:lnTo>
                <a:lnTo>
                  <a:pt x="2015" y="2494"/>
                </a:lnTo>
                <a:lnTo>
                  <a:pt x="2015" y="2496"/>
                </a:lnTo>
                <a:lnTo>
                  <a:pt x="2013" y="2496"/>
                </a:lnTo>
                <a:lnTo>
                  <a:pt x="2012" y="2496"/>
                </a:lnTo>
                <a:lnTo>
                  <a:pt x="2012" y="2498"/>
                </a:lnTo>
                <a:lnTo>
                  <a:pt x="2013" y="2498"/>
                </a:lnTo>
                <a:lnTo>
                  <a:pt x="2013" y="2499"/>
                </a:lnTo>
                <a:lnTo>
                  <a:pt x="2013" y="2501"/>
                </a:lnTo>
                <a:lnTo>
                  <a:pt x="2012" y="2501"/>
                </a:lnTo>
                <a:lnTo>
                  <a:pt x="2012" y="2503"/>
                </a:lnTo>
                <a:lnTo>
                  <a:pt x="2010" y="2503"/>
                </a:lnTo>
                <a:lnTo>
                  <a:pt x="2010" y="2504"/>
                </a:lnTo>
                <a:lnTo>
                  <a:pt x="2012" y="2504"/>
                </a:lnTo>
                <a:lnTo>
                  <a:pt x="2012" y="2506"/>
                </a:lnTo>
                <a:lnTo>
                  <a:pt x="2012" y="2508"/>
                </a:lnTo>
                <a:lnTo>
                  <a:pt x="2013" y="2508"/>
                </a:lnTo>
                <a:lnTo>
                  <a:pt x="2012" y="2508"/>
                </a:lnTo>
                <a:lnTo>
                  <a:pt x="2012" y="2509"/>
                </a:lnTo>
                <a:lnTo>
                  <a:pt x="2012" y="2511"/>
                </a:lnTo>
                <a:lnTo>
                  <a:pt x="2012" y="2513"/>
                </a:lnTo>
                <a:lnTo>
                  <a:pt x="2010" y="2513"/>
                </a:lnTo>
                <a:lnTo>
                  <a:pt x="2010" y="2514"/>
                </a:lnTo>
                <a:lnTo>
                  <a:pt x="2012" y="2514"/>
                </a:lnTo>
                <a:lnTo>
                  <a:pt x="2012" y="2516"/>
                </a:lnTo>
                <a:lnTo>
                  <a:pt x="2010" y="2516"/>
                </a:lnTo>
                <a:lnTo>
                  <a:pt x="2010" y="2518"/>
                </a:lnTo>
                <a:lnTo>
                  <a:pt x="2010" y="2519"/>
                </a:lnTo>
                <a:lnTo>
                  <a:pt x="2008" y="2519"/>
                </a:lnTo>
                <a:lnTo>
                  <a:pt x="2008" y="2518"/>
                </a:lnTo>
                <a:lnTo>
                  <a:pt x="2010" y="2518"/>
                </a:lnTo>
                <a:lnTo>
                  <a:pt x="2008" y="2518"/>
                </a:lnTo>
                <a:lnTo>
                  <a:pt x="2008" y="2516"/>
                </a:lnTo>
                <a:lnTo>
                  <a:pt x="2007" y="2516"/>
                </a:lnTo>
                <a:lnTo>
                  <a:pt x="2007" y="2514"/>
                </a:lnTo>
                <a:lnTo>
                  <a:pt x="2007" y="2513"/>
                </a:lnTo>
                <a:lnTo>
                  <a:pt x="2007" y="2511"/>
                </a:lnTo>
                <a:lnTo>
                  <a:pt x="2005" y="2511"/>
                </a:lnTo>
                <a:lnTo>
                  <a:pt x="2005" y="2509"/>
                </a:lnTo>
                <a:lnTo>
                  <a:pt x="2005" y="2508"/>
                </a:lnTo>
                <a:lnTo>
                  <a:pt x="2005" y="2506"/>
                </a:lnTo>
                <a:lnTo>
                  <a:pt x="2003" y="2506"/>
                </a:lnTo>
                <a:lnTo>
                  <a:pt x="2003" y="2504"/>
                </a:lnTo>
                <a:lnTo>
                  <a:pt x="2003" y="2503"/>
                </a:lnTo>
                <a:lnTo>
                  <a:pt x="2003" y="2501"/>
                </a:lnTo>
                <a:lnTo>
                  <a:pt x="2003" y="2499"/>
                </a:lnTo>
                <a:lnTo>
                  <a:pt x="2002" y="2499"/>
                </a:lnTo>
                <a:lnTo>
                  <a:pt x="2002" y="2498"/>
                </a:lnTo>
                <a:lnTo>
                  <a:pt x="2002" y="2496"/>
                </a:lnTo>
                <a:lnTo>
                  <a:pt x="2002" y="2494"/>
                </a:lnTo>
                <a:lnTo>
                  <a:pt x="2002" y="2493"/>
                </a:lnTo>
                <a:lnTo>
                  <a:pt x="2000" y="2493"/>
                </a:lnTo>
                <a:lnTo>
                  <a:pt x="2000" y="2491"/>
                </a:lnTo>
                <a:lnTo>
                  <a:pt x="2000" y="2489"/>
                </a:lnTo>
                <a:lnTo>
                  <a:pt x="2000" y="2487"/>
                </a:lnTo>
                <a:lnTo>
                  <a:pt x="2000" y="2486"/>
                </a:lnTo>
                <a:lnTo>
                  <a:pt x="1998" y="2486"/>
                </a:lnTo>
                <a:lnTo>
                  <a:pt x="1998" y="2484"/>
                </a:lnTo>
                <a:lnTo>
                  <a:pt x="2000" y="2484"/>
                </a:lnTo>
                <a:lnTo>
                  <a:pt x="2000" y="2482"/>
                </a:lnTo>
                <a:lnTo>
                  <a:pt x="2000" y="2481"/>
                </a:lnTo>
                <a:lnTo>
                  <a:pt x="1998" y="2479"/>
                </a:lnTo>
                <a:lnTo>
                  <a:pt x="2000" y="2479"/>
                </a:lnTo>
                <a:lnTo>
                  <a:pt x="2000" y="2477"/>
                </a:lnTo>
                <a:lnTo>
                  <a:pt x="2002" y="2477"/>
                </a:lnTo>
                <a:lnTo>
                  <a:pt x="2003" y="2477"/>
                </a:lnTo>
                <a:lnTo>
                  <a:pt x="2003" y="2476"/>
                </a:lnTo>
                <a:lnTo>
                  <a:pt x="2005" y="2476"/>
                </a:lnTo>
                <a:lnTo>
                  <a:pt x="2007" y="2476"/>
                </a:lnTo>
                <a:lnTo>
                  <a:pt x="2007" y="2474"/>
                </a:lnTo>
                <a:lnTo>
                  <a:pt x="2008" y="2474"/>
                </a:lnTo>
                <a:lnTo>
                  <a:pt x="2007" y="2474"/>
                </a:lnTo>
                <a:lnTo>
                  <a:pt x="2007" y="2472"/>
                </a:lnTo>
                <a:lnTo>
                  <a:pt x="2007" y="2471"/>
                </a:lnTo>
                <a:lnTo>
                  <a:pt x="2005" y="2471"/>
                </a:lnTo>
                <a:lnTo>
                  <a:pt x="2005" y="2469"/>
                </a:lnTo>
                <a:lnTo>
                  <a:pt x="2007" y="2469"/>
                </a:lnTo>
                <a:lnTo>
                  <a:pt x="2007" y="2467"/>
                </a:lnTo>
                <a:lnTo>
                  <a:pt x="2008" y="2467"/>
                </a:lnTo>
                <a:lnTo>
                  <a:pt x="2008" y="2466"/>
                </a:lnTo>
                <a:lnTo>
                  <a:pt x="2007" y="2466"/>
                </a:lnTo>
                <a:lnTo>
                  <a:pt x="2008" y="2466"/>
                </a:lnTo>
                <a:lnTo>
                  <a:pt x="2008" y="2464"/>
                </a:lnTo>
                <a:lnTo>
                  <a:pt x="2010" y="2466"/>
                </a:lnTo>
                <a:lnTo>
                  <a:pt x="2010" y="2464"/>
                </a:lnTo>
                <a:lnTo>
                  <a:pt x="2012" y="2464"/>
                </a:lnTo>
                <a:lnTo>
                  <a:pt x="2012" y="2462"/>
                </a:lnTo>
                <a:lnTo>
                  <a:pt x="2013" y="2462"/>
                </a:lnTo>
                <a:lnTo>
                  <a:pt x="2013" y="2461"/>
                </a:lnTo>
                <a:lnTo>
                  <a:pt x="2015" y="2461"/>
                </a:lnTo>
                <a:lnTo>
                  <a:pt x="2015" y="2459"/>
                </a:lnTo>
                <a:lnTo>
                  <a:pt x="2015" y="2461"/>
                </a:lnTo>
                <a:lnTo>
                  <a:pt x="2017" y="2461"/>
                </a:lnTo>
                <a:lnTo>
                  <a:pt x="2017" y="2459"/>
                </a:lnTo>
                <a:lnTo>
                  <a:pt x="2017" y="2457"/>
                </a:lnTo>
                <a:lnTo>
                  <a:pt x="2015" y="2457"/>
                </a:lnTo>
                <a:lnTo>
                  <a:pt x="2015" y="2459"/>
                </a:lnTo>
                <a:lnTo>
                  <a:pt x="2013" y="2459"/>
                </a:lnTo>
                <a:lnTo>
                  <a:pt x="2012" y="2459"/>
                </a:lnTo>
                <a:lnTo>
                  <a:pt x="2012" y="2457"/>
                </a:lnTo>
                <a:lnTo>
                  <a:pt x="2012" y="2456"/>
                </a:lnTo>
                <a:lnTo>
                  <a:pt x="2010" y="2456"/>
                </a:lnTo>
                <a:lnTo>
                  <a:pt x="2008" y="2454"/>
                </a:lnTo>
                <a:lnTo>
                  <a:pt x="2007" y="2456"/>
                </a:lnTo>
                <a:lnTo>
                  <a:pt x="2007" y="2457"/>
                </a:lnTo>
                <a:lnTo>
                  <a:pt x="2008" y="2457"/>
                </a:lnTo>
                <a:lnTo>
                  <a:pt x="2008" y="2459"/>
                </a:lnTo>
                <a:lnTo>
                  <a:pt x="2010" y="2461"/>
                </a:lnTo>
                <a:lnTo>
                  <a:pt x="2008" y="2461"/>
                </a:lnTo>
                <a:lnTo>
                  <a:pt x="2008" y="2459"/>
                </a:lnTo>
                <a:lnTo>
                  <a:pt x="2007" y="2459"/>
                </a:lnTo>
                <a:lnTo>
                  <a:pt x="2005" y="2459"/>
                </a:lnTo>
                <a:lnTo>
                  <a:pt x="2005" y="2461"/>
                </a:lnTo>
                <a:lnTo>
                  <a:pt x="2003" y="2461"/>
                </a:lnTo>
                <a:lnTo>
                  <a:pt x="2002" y="2461"/>
                </a:lnTo>
                <a:lnTo>
                  <a:pt x="2002" y="2462"/>
                </a:lnTo>
                <a:lnTo>
                  <a:pt x="2000" y="2461"/>
                </a:lnTo>
                <a:lnTo>
                  <a:pt x="2000" y="2459"/>
                </a:lnTo>
                <a:lnTo>
                  <a:pt x="2000" y="2457"/>
                </a:lnTo>
                <a:lnTo>
                  <a:pt x="1998" y="2457"/>
                </a:lnTo>
                <a:lnTo>
                  <a:pt x="1998" y="2456"/>
                </a:lnTo>
                <a:lnTo>
                  <a:pt x="1998" y="2454"/>
                </a:lnTo>
                <a:lnTo>
                  <a:pt x="1997" y="2454"/>
                </a:lnTo>
                <a:lnTo>
                  <a:pt x="1998" y="2454"/>
                </a:lnTo>
                <a:lnTo>
                  <a:pt x="1997" y="2454"/>
                </a:lnTo>
                <a:lnTo>
                  <a:pt x="1997" y="2452"/>
                </a:lnTo>
                <a:lnTo>
                  <a:pt x="1997" y="2451"/>
                </a:lnTo>
                <a:lnTo>
                  <a:pt x="1995" y="2451"/>
                </a:lnTo>
                <a:lnTo>
                  <a:pt x="1995" y="2449"/>
                </a:lnTo>
                <a:lnTo>
                  <a:pt x="1995" y="2447"/>
                </a:lnTo>
                <a:lnTo>
                  <a:pt x="1997" y="2447"/>
                </a:lnTo>
                <a:lnTo>
                  <a:pt x="1997" y="2446"/>
                </a:lnTo>
                <a:lnTo>
                  <a:pt x="1997" y="2444"/>
                </a:lnTo>
                <a:lnTo>
                  <a:pt x="1997" y="2442"/>
                </a:lnTo>
                <a:lnTo>
                  <a:pt x="1997" y="2441"/>
                </a:lnTo>
                <a:lnTo>
                  <a:pt x="1997" y="2439"/>
                </a:lnTo>
                <a:lnTo>
                  <a:pt x="1997" y="2437"/>
                </a:lnTo>
                <a:lnTo>
                  <a:pt x="1998" y="2437"/>
                </a:lnTo>
                <a:lnTo>
                  <a:pt x="1998" y="2436"/>
                </a:lnTo>
                <a:lnTo>
                  <a:pt x="2000" y="2436"/>
                </a:lnTo>
                <a:lnTo>
                  <a:pt x="2002" y="2434"/>
                </a:lnTo>
                <a:lnTo>
                  <a:pt x="2003" y="2432"/>
                </a:lnTo>
                <a:lnTo>
                  <a:pt x="2005" y="2432"/>
                </a:lnTo>
                <a:lnTo>
                  <a:pt x="2007" y="2431"/>
                </a:lnTo>
                <a:lnTo>
                  <a:pt x="2007" y="2429"/>
                </a:lnTo>
                <a:lnTo>
                  <a:pt x="2008" y="2429"/>
                </a:lnTo>
                <a:lnTo>
                  <a:pt x="2008" y="2427"/>
                </a:lnTo>
                <a:lnTo>
                  <a:pt x="2007" y="2427"/>
                </a:lnTo>
                <a:lnTo>
                  <a:pt x="2008" y="2427"/>
                </a:lnTo>
                <a:lnTo>
                  <a:pt x="2008" y="2426"/>
                </a:lnTo>
                <a:lnTo>
                  <a:pt x="2008" y="2424"/>
                </a:lnTo>
                <a:lnTo>
                  <a:pt x="2007" y="2424"/>
                </a:lnTo>
                <a:lnTo>
                  <a:pt x="2007" y="2426"/>
                </a:lnTo>
                <a:lnTo>
                  <a:pt x="2007" y="2424"/>
                </a:lnTo>
                <a:lnTo>
                  <a:pt x="2005" y="2424"/>
                </a:lnTo>
                <a:lnTo>
                  <a:pt x="2005" y="2422"/>
                </a:lnTo>
                <a:lnTo>
                  <a:pt x="2007" y="2422"/>
                </a:lnTo>
                <a:lnTo>
                  <a:pt x="2007" y="2421"/>
                </a:lnTo>
                <a:lnTo>
                  <a:pt x="2007" y="2419"/>
                </a:lnTo>
                <a:lnTo>
                  <a:pt x="2005" y="2419"/>
                </a:lnTo>
                <a:lnTo>
                  <a:pt x="2005" y="2421"/>
                </a:lnTo>
                <a:lnTo>
                  <a:pt x="2005" y="2422"/>
                </a:lnTo>
                <a:lnTo>
                  <a:pt x="2005" y="2424"/>
                </a:lnTo>
                <a:lnTo>
                  <a:pt x="2005" y="2426"/>
                </a:lnTo>
                <a:lnTo>
                  <a:pt x="2005" y="2427"/>
                </a:lnTo>
                <a:lnTo>
                  <a:pt x="2003" y="2427"/>
                </a:lnTo>
                <a:lnTo>
                  <a:pt x="2003" y="2429"/>
                </a:lnTo>
                <a:lnTo>
                  <a:pt x="2002" y="2429"/>
                </a:lnTo>
                <a:lnTo>
                  <a:pt x="2002" y="2431"/>
                </a:lnTo>
                <a:lnTo>
                  <a:pt x="2000" y="2431"/>
                </a:lnTo>
                <a:lnTo>
                  <a:pt x="2000" y="2432"/>
                </a:lnTo>
                <a:lnTo>
                  <a:pt x="1998" y="2434"/>
                </a:lnTo>
                <a:lnTo>
                  <a:pt x="1998" y="2436"/>
                </a:lnTo>
                <a:lnTo>
                  <a:pt x="1997" y="2436"/>
                </a:lnTo>
                <a:lnTo>
                  <a:pt x="1995" y="2436"/>
                </a:lnTo>
                <a:lnTo>
                  <a:pt x="1993" y="2436"/>
                </a:lnTo>
                <a:lnTo>
                  <a:pt x="1993" y="2437"/>
                </a:lnTo>
                <a:lnTo>
                  <a:pt x="1993" y="2439"/>
                </a:lnTo>
                <a:lnTo>
                  <a:pt x="1993" y="2441"/>
                </a:lnTo>
                <a:lnTo>
                  <a:pt x="1993" y="2442"/>
                </a:lnTo>
                <a:lnTo>
                  <a:pt x="1993" y="2444"/>
                </a:lnTo>
                <a:lnTo>
                  <a:pt x="1993" y="2446"/>
                </a:lnTo>
                <a:lnTo>
                  <a:pt x="1993" y="2447"/>
                </a:lnTo>
                <a:lnTo>
                  <a:pt x="1993" y="2449"/>
                </a:lnTo>
                <a:lnTo>
                  <a:pt x="1993" y="2451"/>
                </a:lnTo>
                <a:lnTo>
                  <a:pt x="1995" y="2451"/>
                </a:lnTo>
                <a:lnTo>
                  <a:pt x="1995" y="2452"/>
                </a:lnTo>
                <a:lnTo>
                  <a:pt x="1995" y="2454"/>
                </a:lnTo>
                <a:lnTo>
                  <a:pt x="1997" y="2454"/>
                </a:lnTo>
                <a:lnTo>
                  <a:pt x="1997" y="2456"/>
                </a:lnTo>
                <a:lnTo>
                  <a:pt x="1997" y="2457"/>
                </a:lnTo>
                <a:lnTo>
                  <a:pt x="1998" y="2457"/>
                </a:lnTo>
                <a:lnTo>
                  <a:pt x="1998" y="2459"/>
                </a:lnTo>
                <a:lnTo>
                  <a:pt x="1998" y="2461"/>
                </a:lnTo>
                <a:lnTo>
                  <a:pt x="1998" y="2459"/>
                </a:lnTo>
                <a:lnTo>
                  <a:pt x="1997" y="2459"/>
                </a:lnTo>
                <a:lnTo>
                  <a:pt x="1997" y="2461"/>
                </a:lnTo>
                <a:lnTo>
                  <a:pt x="1995" y="2461"/>
                </a:lnTo>
                <a:lnTo>
                  <a:pt x="1995" y="2462"/>
                </a:lnTo>
                <a:lnTo>
                  <a:pt x="1995" y="2464"/>
                </a:lnTo>
                <a:lnTo>
                  <a:pt x="1997" y="2464"/>
                </a:lnTo>
                <a:lnTo>
                  <a:pt x="1997" y="2466"/>
                </a:lnTo>
                <a:lnTo>
                  <a:pt x="1997" y="2467"/>
                </a:lnTo>
                <a:lnTo>
                  <a:pt x="1995" y="2467"/>
                </a:lnTo>
                <a:lnTo>
                  <a:pt x="1995" y="2469"/>
                </a:lnTo>
                <a:lnTo>
                  <a:pt x="1995" y="2471"/>
                </a:lnTo>
                <a:lnTo>
                  <a:pt x="1995" y="2472"/>
                </a:lnTo>
                <a:lnTo>
                  <a:pt x="1995" y="2474"/>
                </a:lnTo>
                <a:lnTo>
                  <a:pt x="1993" y="2474"/>
                </a:lnTo>
                <a:lnTo>
                  <a:pt x="1993" y="2476"/>
                </a:lnTo>
                <a:lnTo>
                  <a:pt x="1992" y="2476"/>
                </a:lnTo>
                <a:lnTo>
                  <a:pt x="1992" y="2477"/>
                </a:lnTo>
                <a:lnTo>
                  <a:pt x="1992" y="2479"/>
                </a:lnTo>
                <a:lnTo>
                  <a:pt x="1990" y="2479"/>
                </a:lnTo>
                <a:lnTo>
                  <a:pt x="1990" y="2481"/>
                </a:lnTo>
                <a:lnTo>
                  <a:pt x="1988" y="2481"/>
                </a:lnTo>
                <a:lnTo>
                  <a:pt x="1988" y="2482"/>
                </a:lnTo>
                <a:lnTo>
                  <a:pt x="1987" y="2482"/>
                </a:lnTo>
                <a:lnTo>
                  <a:pt x="1987" y="2481"/>
                </a:lnTo>
                <a:lnTo>
                  <a:pt x="1987" y="2479"/>
                </a:lnTo>
                <a:lnTo>
                  <a:pt x="1985" y="2479"/>
                </a:lnTo>
                <a:lnTo>
                  <a:pt x="1985" y="2477"/>
                </a:lnTo>
                <a:lnTo>
                  <a:pt x="1985" y="2476"/>
                </a:lnTo>
                <a:lnTo>
                  <a:pt x="1985" y="2474"/>
                </a:lnTo>
                <a:lnTo>
                  <a:pt x="1985" y="2476"/>
                </a:lnTo>
                <a:lnTo>
                  <a:pt x="1985" y="2477"/>
                </a:lnTo>
                <a:lnTo>
                  <a:pt x="1985" y="2479"/>
                </a:lnTo>
                <a:lnTo>
                  <a:pt x="1985" y="2481"/>
                </a:lnTo>
                <a:lnTo>
                  <a:pt x="1983" y="2481"/>
                </a:lnTo>
                <a:lnTo>
                  <a:pt x="1983" y="2479"/>
                </a:lnTo>
                <a:lnTo>
                  <a:pt x="1982" y="2479"/>
                </a:lnTo>
                <a:lnTo>
                  <a:pt x="1980" y="2479"/>
                </a:lnTo>
                <a:lnTo>
                  <a:pt x="1980" y="2477"/>
                </a:lnTo>
                <a:lnTo>
                  <a:pt x="1978" y="2477"/>
                </a:lnTo>
                <a:lnTo>
                  <a:pt x="1977" y="2476"/>
                </a:lnTo>
                <a:lnTo>
                  <a:pt x="1977" y="2477"/>
                </a:lnTo>
                <a:lnTo>
                  <a:pt x="1978" y="2477"/>
                </a:lnTo>
                <a:lnTo>
                  <a:pt x="1978" y="2479"/>
                </a:lnTo>
                <a:lnTo>
                  <a:pt x="1980" y="2479"/>
                </a:lnTo>
                <a:lnTo>
                  <a:pt x="1980" y="2481"/>
                </a:lnTo>
                <a:lnTo>
                  <a:pt x="1982" y="2481"/>
                </a:lnTo>
                <a:lnTo>
                  <a:pt x="1983" y="2482"/>
                </a:lnTo>
                <a:lnTo>
                  <a:pt x="1985" y="2482"/>
                </a:lnTo>
                <a:lnTo>
                  <a:pt x="1985" y="2484"/>
                </a:lnTo>
                <a:lnTo>
                  <a:pt x="1987" y="2486"/>
                </a:lnTo>
                <a:lnTo>
                  <a:pt x="1987" y="2487"/>
                </a:lnTo>
                <a:lnTo>
                  <a:pt x="1987" y="2489"/>
                </a:lnTo>
                <a:lnTo>
                  <a:pt x="1987" y="2491"/>
                </a:lnTo>
                <a:lnTo>
                  <a:pt x="1987" y="2493"/>
                </a:lnTo>
                <a:lnTo>
                  <a:pt x="1985" y="2493"/>
                </a:lnTo>
                <a:lnTo>
                  <a:pt x="1985" y="2494"/>
                </a:lnTo>
                <a:lnTo>
                  <a:pt x="1985" y="2496"/>
                </a:lnTo>
                <a:lnTo>
                  <a:pt x="1983" y="2496"/>
                </a:lnTo>
                <a:lnTo>
                  <a:pt x="1983" y="2498"/>
                </a:lnTo>
                <a:lnTo>
                  <a:pt x="1982" y="2498"/>
                </a:lnTo>
                <a:lnTo>
                  <a:pt x="1982" y="2499"/>
                </a:lnTo>
                <a:lnTo>
                  <a:pt x="1982" y="2501"/>
                </a:lnTo>
                <a:lnTo>
                  <a:pt x="1980" y="2501"/>
                </a:lnTo>
                <a:lnTo>
                  <a:pt x="1980" y="2503"/>
                </a:lnTo>
                <a:lnTo>
                  <a:pt x="1980" y="2504"/>
                </a:lnTo>
                <a:lnTo>
                  <a:pt x="1978" y="2504"/>
                </a:lnTo>
                <a:lnTo>
                  <a:pt x="1978" y="2506"/>
                </a:lnTo>
                <a:lnTo>
                  <a:pt x="1977" y="2506"/>
                </a:lnTo>
                <a:lnTo>
                  <a:pt x="1977" y="2508"/>
                </a:lnTo>
                <a:lnTo>
                  <a:pt x="1977" y="2509"/>
                </a:lnTo>
                <a:lnTo>
                  <a:pt x="1975" y="2509"/>
                </a:lnTo>
                <a:lnTo>
                  <a:pt x="1975" y="2511"/>
                </a:lnTo>
                <a:lnTo>
                  <a:pt x="1975" y="2513"/>
                </a:lnTo>
                <a:lnTo>
                  <a:pt x="1973" y="2513"/>
                </a:lnTo>
                <a:lnTo>
                  <a:pt x="1973" y="2514"/>
                </a:lnTo>
                <a:lnTo>
                  <a:pt x="1973" y="2516"/>
                </a:lnTo>
                <a:lnTo>
                  <a:pt x="1972" y="2516"/>
                </a:lnTo>
                <a:lnTo>
                  <a:pt x="1972" y="2518"/>
                </a:lnTo>
                <a:lnTo>
                  <a:pt x="1972" y="2519"/>
                </a:lnTo>
                <a:lnTo>
                  <a:pt x="1972" y="2521"/>
                </a:lnTo>
                <a:lnTo>
                  <a:pt x="1970" y="2521"/>
                </a:lnTo>
                <a:lnTo>
                  <a:pt x="1970" y="2523"/>
                </a:lnTo>
                <a:lnTo>
                  <a:pt x="1968" y="2524"/>
                </a:lnTo>
                <a:lnTo>
                  <a:pt x="1968" y="2526"/>
                </a:lnTo>
                <a:lnTo>
                  <a:pt x="1967" y="2526"/>
                </a:lnTo>
                <a:lnTo>
                  <a:pt x="1967" y="2528"/>
                </a:lnTo>
                <a:lnTo>
                  <a:pt x="1967" y="2529"/>
                </a:lnTo>
                <a:lnTo>
                  <a:pt x="1965" y="2529"/>
                </a:lnTo>
                <a:lnTo>
                  <a:pt x="1965" y="2531"/>
                </a:lnTo>
                <a:lnTo>
                  <a:pt x="1963" y="2531"/>
                </a:lnTo>
                <a:lnTo>
                  <a:pt x="1963" y="2533"/>
                </a:lnTo>
                <a:lnTo>
                  <a:pt x="1963" y="2534"/>
                </a:lnTo>
                <a:lnTo>
                  <a:pt x="1963" y="2536"/>
                </a:lnTo>
                <a:lnTo>
                  <a:pt x="1962" y="2536"/>
                </a:lnTo>
                <a:lnTo>
                  <a:pt x="1962" y="2538"/>
                </a:lnTo>
                <a:lnTo>
                  <a:pt x="1960" y="2538"/>
                </a:lnTo>
                <a:lnTo>
                  <a:pt x="1958" y="2538"/>
                </a:lnTo>
                <a:lnTo>
                  <a:pt x="1958" y="2536"/>
                </a:lnTo>
                <a:lnTo>
                  <a:pt x="1956" y="2536"/>
                </a:lnTo>
                <a:lnTo>
                  <a:pt x="1955" y="2536"/>
                </a:lnTo>
                <a:lnTo>
                  <a:pt x="1955" y="2534"/>
                </a:lnTo>
                <a:lnTo>
                  <a:pt x="1956" y="2533"/>
                </a:lnTo>
                <a:lnTo>
                  <a:pt x="1958" y="2531"/>
                </a:lnTo>
                <a:lnTo>
                  <a:pt x="1960" y="2529"/>
                </a:lnTo>
                <a:lnTo>
                  <a:pt x="1958" y="2529"/>
                </a:lnTo>
                <a:lnTo>
                  <a:pt x="1958" y="2531"/>
                </a:lnTo>
                <a:lnTo>
                  <a:pt x="1956" y="2531"/>
                </a:lnTo>
                <a:lnTo>
                  <a:pt x="1956" y="2533"/>
                </a:lnTo>
                <a:lnTo>
                  <a:pt x="1955" y="2533"/>
                </a:lnTo>
                <a:lnTo>
                  <a:pt x="1955" y="2531"/>
                </a:lnTo>
                <a:lnTo>
                  <a:pt x="1955" y="2533"/>
                </a:lnTo>
                <a:lnTo>
                  <a:pt x="1955" y="2534"/>
                </a:lnTo>
                <a:lnTo>
                  <a:pt x="1953" y="2534"/>
                </a:lnTo>
                <a:lnTo>
                  <a:pt x="1951" y="2534"/>
                </a:lnTo>
                <a:lnTo>
                  <a:pt x="1950" y="2534"/>
                </a:lnTo>
                <a:lnTo>
                  <a:pt x="1950" y="2536"/>
                </a:lnTo>
                <a:lnTo>
                  <a:pt x="1950" y="2534"/>
                </a:lnTo>
                <a:lnTo>
                  <a:pt x="1948" y="2534"/>
                </a:lnTo>
                <a:lnTo>
                  <a:pt x="1948" y="2533"/>
                </a:lnTo>
                <a:lnTo>
                  <a:pt x="1946" y="2533"/>
                </a:lnTo>
                <a:lnTo>
                  <a:pt x="1946" y="2534"/>
                </a:lnTo>
                <a:lnTo>
                  <a:pt x="1945" y="2534"/>
                </a:lnTo>
                <a:lnTo>
                  <a:pt x="1945" y="2533"/>
                </a:lnTo>
                <a:lnTo>
                  <a:pt x="1945" y="2531"/>
                </a:lnTo>
                <a:lnTo>
                  <a:pt x="1945" y="2529"/>
                </a:lnTo>
                <a:lnTo>
                  <a:pt x="1946" y="2529"/>
                </a:lnTo>
                <a:lnTo>
                  <a:pt x="1948" y="2529"/>
                </a:lnTo>
                <a:lnTo>
                  <a:pt x="1948" y="2531"/>
                </a:lnTo>
                <a:lnTo>
                  <a:pt x="1948" y="2529"/>
                </a:lnTo>
                <a:lnTo>
                  <a:pt x="1948" y="2531"/>
                </a:lnTo>
                <a:lnTo>
                  <a:pt x="1950" y="2531"/>
                </a:lnTo>
                <a:lnTo>
                  <a:pt x="1951" y="2531"/>
                </a:lnTo>
                <a:lnTo>
                  <a:pt x="1953" y="2531"/>
                </a:lnTo>
                <a:lnTo>
                  <a:pt x="1955" y="2531"/>
                </a:lnTo>
                <a:lnTo>
                  <a:pt x="1955" y="2529"/>
                </a:lnTo>
                <a:lnTo>
                  <a:pt x="1953" y="2529"/>
                </a:lnTo>
                <a:lnTo>
                  <a:pt x="1951" y="2529"/>
                </a:lnTo>
                <a:lnTo>
                  <a:pt x="1950" y="2529"/>
                </a:lnTo>
                <a:lnTo>
                  <a:pt x="1948" y="2529"/>
                </a:lnTo>
                <a:lnTo>
                  <a:pt x="1948" y="2528"/>
                </a:lnTo>
                <a:lnTo>
                  <a:pt x="1946" y="2528"/>
                </a:lnTo>
                <a:lnTo>
                  <a:pt x="1946" y="2526"/>
                </a:lnTo>
                <a:lnTo>
                  <a:pt x="1946" y="2524"/>
                </a:lnTo>
                <a:lnTo>
                  <a:pt x="1948" y="2524"/>
                </a:lnTo>
                <a:lnTo>
                  <a:pt x="1948" y="2523"/>
                </a:lnTo>
                <a:lnTo>
                  <a:pt x="1948" y="2521"/>
                </a:lnTo>
                <a:lnTo>
                  <a:pt x="1950" y="2521"/>
                </a:lnTo>
                <a:lnTo>
                  <a:pt x="1950" y="2519"/>
                </a:lnTo>
                <a:lnTo>
                  <a:pt x="1950" y="2518"/>
                </a:lnTo>
                <a:lnTo>
                  <a:pt x="1951" y="2518"/>
                </a:lnTo>
                <a:lnTo>
                  <a:pt x="1951" y="2516"/>
                </a:lnTo>
                <a:lnTo>
                  <a:pt x="1953" y="2516"/>
                </a:lnTo>
                <a:lnTo>
                  <a:pt x="1953" y="2514"/>
                </a:lnTo>
                <a:lnTo>
                  <a:pt x="1955" y="2514"/>
                </a:lnTo>
                <a:lnTo>
                  <a:pt x="1955" y="2513"/>
                </a:lnTo>
                <a:lnTo>
                  <a:pt x="1955" y="2511"/>
                </a:lnTo>
                <a:lnTo>
                  <a:pt x="1955" y="2509"/>
                </a:lnTo>
                <a:lnTo>
                  <a:pt x="1955" y="2508"/>
                </a:lnTo>
                <a:lnTo>
                  <a:pt x="1955" y="2509"/>
                </a:lnTo>
                <a:lnTo>
                  <a:pt x="1955" y="2511"/>
                </a:lnTo>
                <a:lnTo>
                  <a:pt x="1955" y="2513"/>
                </a:lnTo>
                <a:lnTo>
                  <a:pt x="1953" y="2513"/>
                </a:lnTo>
                <a:lnTo>
                  <a:pt x="1953" y="2514"/>
                </a:lnTo>
                <a:lnTo>
                  <a:pt x="1951" y="2516"/>
                </a:lnTo>
                <a:lnTo>
                  <a:pt x="1951" y="2518"/>
                </a:lnTo>
                <a:lnTo>
                  <a:pt x="1950" y="2518"/>
                </a:lnTo>
                <a:lnTo>
                  <a:pt x="1950" y="2516"/>
                </a:lnTo>
                <a:lnTo>
                  <a:pt x="1951" y="2516"/>
                </a:lnTo>
                <a:lnTo>
                  <a:pt x="1951" y="2514"/>
                </a:lnTo>
                <a:lnTo>
                  <a:pt x="1951" y="2513"/>
                </a:lnTo>
                <a:lnTo>
                  <a:pt x="1951" y="2511"/>
                </a:lnTo>
                <a:lnTo>
                  <a:pt x="1953" y="2511"/>
                </a:lnTo>
                <a:lnTo>
                  <a:pt x="1951" y="2511"/>
                </a:lnTo>
                <a:lnTo>
                  <a:pt x="1953" y="2509"/>
                </a:lnTo>
                <a:lnTo>
                  <a:pt x="1953" y="2508"/>
                </a:lnTo>
                <a:lnTo>
                  <a:pt x="1951" y="2508"/>
                </a:lnTo>
                <a:lnTo>
                  <a:pt x="1951" y="2509"/>
                </a:lnTo>
                <a:lnTo>
                  <a:pt x="1951" y="2511"/>
                </a:lnTo>
                <a:lnTo>
                  <a:pt x="1951" y="2513"/>
                </a:lnTo>
                <a:lnTo>
                  <a:pt x="1950" y="2513"/>
                </a:lnTo>
                <a:lnTo>
                  <a:pt x="1950" y="2511"/>
                </a:lnTo>
                <a:lnTo>
                  <a:pt x="1948" y="2511"/>
                </a:lnTo>
                <a:lnTo>
                  <a:pt x="1948" y="2513"/>
                </a:lnTo>
                <a:lnTo>
                  <a:pt x="1946" y="2514"/>
                </a:lnTo>
                <a:lnTo>
                  <a:pt x="1946" y="2513"/>
                </a:lnTo>
                <a:lnTo>
                  <a:pt x="1945" y="2513"/>
                </a:lnTo>
                <a:lnTo>
                  <a:pt x="1946" y="2513"/>
                </a:lnTo>
                <a:lnTo>
                  <a:pt x="1946" y="2511"/>
                </a:lnTo>
                <a:lnTo>
                  <a:pt x="1945" y="2511"/>
                </a:lnTo>
                <a:lnTo>
                  <a:pt x="1945" y="2509"/>
                </a:lnTo>
                <a:lnTo>
                  <a:pt x="1946" y="2509"/>
                </a:lnTo>
                <a:lnTo>
                  <a:pt x="1946" y="2508"/>
                </a:lnTo>
                <a:lnTo>
                  <a:pt x="1948" y="2508"/>
                </a:lnTo>
                <a:lnTo>
                  <a:pt x="1948" y="2506"/>
                </a:lnTo>
                <a:lnTo>
                  <a:pt x="1950" y="2506"/>
                </a:lnTo>
                <a:lnTo>
                  <a:pt x="1951" y="2506"/>
                </a:lnTo>
                <a:lnTo>
                  <a:pt x="1951" y="2504"/>
                </a:lnTo>
                <a:lnTo>
                  <a:pt x="1951" y="2503"/>
                </a:lnTo>
                <a:lnTo>
                  <a:pt x="1953" y="2503"/>
                </a:lnTo>
                <a:lnTo>
                  <a:pt x="1953" y="2501"/>
                </a:lnTo>
                <a:lnTo>
                  <a:pt x="1955" y="2499"/>
                </a:lnTo>
                <a:lnTo>
                  <a:pt x="1956" y="2498"/>
                </a:lnTo>
                <a:lnTo>
                  <a:pt x="1956" y="2496"/>
                </a:lnTo>
                <a:lnTo>
                  <a:pt x="1956" y="2494"/>
                </a:lnTo>
                <a:lnTo>
                  <a:pt x="1958" y="2494"/>
                </a:lnTo>
                <a:lnTo>
                  <a:pt x="1960" y="2494"/>
                </a:lnTo>
                <a:lnTo>
                  <a:pt x="1962" y="2494"/>
                </a:lnTo>
                <a:lnTo>
                  <a:pt x="1963" y="2493"/>
                </a:lnTo>
                <a:lnTo>
                  <a:pt x="1965" y="2494"/>
                </a:lnTo>
                <a:lnTo>
                  <a:pt x="1965" y="2496"/>
                </a:lnTo>
                <a:lnTo>
                  <a:pt x="1967" y="2498"/>
                </a:lnTo>
                <a:lnTo>
                  <a:pt x="1967" y="2496"/>
                </a:lnTo>
                <a:lnTo>
                  <a:pt x="1965" y="2496"/>
                </a:lnTo>
                <a:lnTo>
                  <a:pt x="1965" y="2494"/>
                </a:lnTo>
                <a:lnTo>
                  <a:pt x="1967" y="2494"/>
                </a:lnTo>
                <a:lnTo>
                  <a:pt x="1965" y="2494"/>
                </a:lnTo>
                <a:lnTo>
                  <a:pt x="1965" y="2493"/>
                </a:lnTo>
                <a:lnTo>
                  <a:pt x="1967" y="2493"/>
                </a:lnTo>
                <a:lnTo>
                  <a:pt x="1968" y="2493"/>
                </a:lnTo>
                <a:lnTo>
                  <a:pt x="1968" y="2491"/>
                </a:lnTo>
                <a:lnTo>
                  <a:pt x="1968" y="2489"/>
                </a:lnTo>
                <a:lnTo>
                  <a:pt x="1968" y="2487"/>
                </a:lnTo>
                <a:lnTo>
                  <a:pt x="1970" y="2487"/>
                </a:lnTo>
                <a:lnTo>
                  <a:pt x="1970" y="2486"/>
                </a:lnTo>
                <a:lnTo>
                  <a:pt x="1970" y="2484"/>
                </a:lnTo>
                <a:lnTo>
                  <a:pt x="1970" y="2482"/>
                </a:lnTo>
                <a:lnTo>
                  <a:pt x="1970" y="2481"/>
                </a:lnTo>
                <a:lnTo>
                  <a:pt x="1972" y="2482"/>
                </a:lnTo>
                <a:lnTo>
                  <a:pt x="1972" y="2481"/>
                </a:lnTo>
                <a:lnTo>
                  <a:pt x="1972" y="2479"/>
                </a:lnTo>
                <a:lnTo>
                  <a:pt x="1972" y="2481"/>
                </a:lnTo>
                <a:lnTo>
                  <a:pt x="1972" y="2479"/>
                </a:lnTo>
                <a:lnTo>
                  <a:pt x="1972" y="2477"/>
                </a:lnTo>
                <a:lnTo>
                  <a:pt x="1972" y="2476"/>
                </a:lnTo>
                <a:lnTo>
                  <a:pt x="1973" y="2476"/>
                </a:lnTo>
                <a:lnTo>
                  <a:pt x="1973" y="2474"/>
                </a:lnTo>
                <a:lnTo>
                  <a:pt x="1973" y="2472"/>
                </a:lnTo>
                <a:lnTo>
                  <a:pt x="1973" y="2471"/>
                </a:lnTo>
                <a:lnTo>
                  <a:pt x="1975" y="2471"/>
                </a:lnTo>
                <a:lnTo>
                  <a:pt x="1977" y="2471"/>
                </a:lnTo>
                <a:lnTo>
                  <a:pt x="1977" y="2469"/>
                </a:lnTo>
                <a:lnTo>
                  <a:pt x="1978" y="2469"/>
                </a:lnTo>
                <a:lnTo>
                  <a:pt x="1977" y="2469"/>
                </a:lnTo>
                <a:lnTo>
                  <a:pt x="1975" y="2469"/>
                </a:lnTo>
                <a:lnTo>
                  <a:pt x="1973" y="2469"/>
                </a:lnTo>
                <a:lnTo>
                  <a:pt x="1972" y="2469"/>
                </a:lnTo>
                <a:lnTo>
                  <a:pt x="1972" y="2467"/>
                </a:lnTo>
                <a:lnTo>
                  <a:pt x="1972" y="2466"/>
                </a:lnTo>
                <a:lnTo>
                  <a:pt x="1970" y="2466"/>
                </a:lnTo>
                <a:lnTo>
                  <a:pt x="1970" y="2464"/>
                </a:lnTo>
                <a:lnTo>
                  <a:pt x="1970" y="2462"/>
                </a:lnTo>
                <a:lnTo>
                  <a:pt x="1970" y="2461"/>
                </a:lnTo>
                <a:lnTo>
                  <a:pt x="1970" y="2459"/>
                </a:lnTo>
                <a:lnTo>
                  <a:pt x="1970" y="2457"/>
                </a:lnTo>
                <a:lnTo>
                  <a:pt x="1968" y="2457"/>
                </a:lnTo>
                <a:lnTo>
                  <a:pt x="1968" y="2456"/>
                </a:lnTo>
                <a:lnTo>
                  <a:pt x="1968" y="2454"/>
                </a:lnTo>
                <a:lnTo>
                  <a:pt x="1970" y="2454"/>
                </a:lnTo>
                <a:lnTo>
                  <a:pt x="1970" y="2452"/>
                </a:lnTo>
                <a:lnTo>
                  <a:pt x="1968" y="2452"/>
                </a:lnTo>
                <a:lnTo>
                  <a:pt x="1968" y="2451"/>
                </a:lnTo>
                <a:lnTo>
                  <a:pt x="1970" y="2451"/>
                </a:lnTo>
                <a:lnTo>
                  <a:pt x="1970" y="2449"/>
                </a:lnTo>
                <a:lnTo>
                  <a:pt x="1968" y="2449"/>
                </a:lnTo>
                <a:lnTo>
                  <a:pt x="1968" y="2447"/>
                </a:lnTo>
                <a:lnTo>
                  <a:pt x="1970" y="2447"/>
                </a:lnTo>
                <a:lnTo>
                  <a:pt x="1970" y="2446"/>
                </a:lnTo>
                <a:lnTo>
                  <a:pt x="1968" y="2446"/>
                </a:lnTo>
                <a:lnTo>
                  <a:pt x="1968" y="2444"/>
                </a:lnTo>
                <a:lnTo>
                  <a:pt x="1970" y="2442"/>
                </a:lnTo>
                <a:lnTo>
                  <a:pt x="1970" y="2444"/>
                </a:lnTo>
                <a:lnTo>
                  <a:pt x="1972" y="2444"/>
                </a:lnTo>
                <a:lnTo>
                  <a:pt x="1972" y="2442"/>
                </a:lnTo>
                <a:lnTo>
                  <a:pt x="1972" y="2441"/>
                </a:lnTo>
                <a:lnTo>
                  <a:pt x="1973" y="2441"/>
                </a:lnTo>
                <a:lnTo>
                  <a:pt x="1973" y="2439"/>
                </a:lnTo>
                <a:lnTo>
                  <a:pt x="1975" y="2437"/>
                </a:lnTo>
                <a:lnTo>
                  <a:pt x="1975" y="2436"/>
                </a:lnTo>
                <a:lnTo>
                  <a:pt x="1975" y="2434"/>
                </a:lnTo>
                <a:lnTo>
                  <a:pt x="1977" y="2434"/>
                </a:lnTo>
                <a:lnTo>
                  <a:pt x="1977" y="2432"/>
                </a:lnTo>
                <a:lnTo>
                  <a:pt x="1977" y="2431"/>
                </a:lnTo>
                <a:lnTo>
                  <a:pt x="1978" y="2431"/>
                </a:lnTo>
                <a:lnTo>
                  <a:pt x="1978" y="2429"/>
                </a:lnTo>
                <a:lnTo>
                  <a:pt x="1978" y="2427"/>
                </a:lnTo>
                <a:lnTo>
                  <a:pt x="1980" y="2427"/>
                </a:lnTo>
                <a:lnTo>
                  <a:pt x="1980" y="2426"/>
                </a:lnTo>
                <a:lnTo>
                  <a:pt x="1980" y="2424"/>
                </a:lnTo>
                <a:lnTo>
                  <a:pt x="1982" y="2422"/>
                </a:lnTo>
                <a:lnTo>
                  <a:pt x="1982" y="2421"/>
                </a:lnTo>
                <a:lnTo>
                  <a:pt x="1982" y="2419"/>
                </a:lnTo>
                <a:lnTo>
                  <a:pt x="1982" y="2417"/>
                </a:lnTo>
                <a:lnTo>
                  <a:pt x="1982" y="2416"/>
                </a:lnTo>
                <a:lnTo>
                  <a:pt x="1982" y="2414"/>
                </a:lnTo>
                <a:lnTo>
                  <a:pt x="1983" y="2412"/>
                </a:lnTo>
                <a:lnTo>
                  <a:pt x="1983" y="2411"/>
                </a:lnTo>
                <a:lnTo>
                  <a:pt x="1985" y="2409"/>
                </a:lnTo>
                <a:lnTo>
                  <a:pt x="1985" y="2407"/>
                </a:lnTo>
                <a:lnTo>
                  <a:pt x="1987" y="2407"/>
                </a:lnTo>
                <a:lnTo>
                  <a:pt x="1987" y="2406"/>
                </a:lnTo>
                <a:lnTo>
                  <a:pt x="1987" y="2404"/>
                </a:lnTo>
                <a:lnTo>
                  <a:pt x="1988" y="2404"/>
                </a:lnTo>
                <a:lnTo>
                  <a:pt x="1988" y="2402"/>
                </a:lnTo>
                <a:lnTo>
                  <a:pt x="1988" y="2401"/>
                </a:lnTo>
                <a:lnTo>
                  <a:pt x="1990" y="2401"/>
                </a:lnTo>
                <a:lnTo>
                  <a:pt x="1988" y="2399"/>
                </a:lnTo>
                <a:lnTo>
                  <a:pt x="1988" y="2397"/>
                </a:lnTo>
                <a:lnTo>
                  <a:pt x="1990" y="2396"/>
                </a:lnTo>
                <a:lnTo>
                  <a:pt x="1990" y="2394"/>
                </a:lnTo>
                <a:lnTo>
                  <a:pt x="1990" y="2392"/>
                </a:lnTo>
                <a:lnTo>
                  <a:pt x="1992" y="2392"/>
                </a:lnTo>
                <a:lnTo>
                  <a:pt x="1992" y="2391"/>
                </a:lnTo>
                <a:lnTo>
                  <a:pt x="1992" y="2389"/>
                </a:lnTo>
                <a:lnTo>
                  <a:pt x="1993" y="2389"/>
                </a:lnTo>
                <a:lnTo>
                  <a:pt x="1993" y="2387"/>
                </a:lnTo>
                <a:lnTo>
                  <a:pt x="1995" y="2387"/>
                </a:lnTo>
                <a:lnTo>
                  <a:pt x="1997" y="2386"/>
                </a:lnTo>
                <a:lnTo>
                  <a:pt x="1998" y="2386"/>
                </a:lnTo>
                <a:lnTo>
                  <a:pt x="2000" y="2386"/>
                </a:lnTo>
                <a:lnTo>
                  <a:pt x="2002" y="2387"/>
                </a:lnTo>
                <a:lnTo>
                  <a:pt x="2003" y="2387"/>
                </a:lnTo>
                <a:lnTo>
                  <a:pt x="2003" y="2389"/>
                </a:lnTo>
                <a:lnTo>
                  <a:pt x="2005" y="2389"/>
                </a:lnTo>
                <a:lnTo>
                  <a:pt x="2007" y="2389"/>
                </a:lnTo>
                <a:lnTo>
                  <a:pt x="2007" y="2391"/>
                </a:lnTo>
                <a:lnTo>
                  <a:pt x="2008" y="2391"/>
                </a:lnTo>
                <a:lnTo>
                  <a:pt x="2010" y="2391"/>
                </a:lnTo>
                <a:lnTo>
                  <a:pt x="2012" y="2391"/>
                </a:lnTo>
                <a:lnTo>
                  <a:pt x="2013" y="2391"/>
                </a:lnTo>
                <a:lnTo>
                  <a:pt x="2013" y="2392"/>
                </a:lnTo>
                <a:lnTo>
                  <a:pt x="2015" y="2392"/>
                </a:lnTo>
                <a:lnTo>
                  <a:pt x="2017" y="2392"/>
                </a:lnTo>
                <a:lnTo>
                  <a:pt x="2018" y="2392"/>
                </a:lnTo>
                <a:lnTo>
                  <a:pt x="2018" y="2394"/>
                </a:lnTo>
                <a:lnTo>
                  <a:pt x="2018" y="2392"/>
                </a:lnTo>
                <a:lnTo>
                  <a:pt x="2020" y="2392"/>
                </a:lnTo>
                <a:lnTo>
                  <a:pt x="2020" y="2394"/>
                </a:lnTo>
                <a:lnTo>
                  <a:pt x="2022" y="2394"/>
                </a:lnTo>
                <a:lnTo>
                  <a:pt x="2022" y="2396"/>
                </a:lnTo>
                <a:lnTo>
                  <a:pt x="2023" y="2396"/>
                </a:lnTo>
                <a:lnTo>
                  <a:pt x="2025" y="2396"/>
                </a:lnTo>
                <a:lnTo>
                  <a:pt x="2027" y="2396"/>
                </a:lnTo>
                <a:lnTo>
                  <a:pt x="2028" y="2396"/>
                </a:lnTo>
                <a:lnTo>
                  <a:pt x="2028" y="2394"/>
                </a:lnTo>
                <a:lnTo>
                  <a:pt x="2028" y="2396"/>
                </a:lnTo>
                <a:lnTo>
                  <a:pt x="2028" y="2394"/>
                </a:lnTo>
                <a:lnTo>
                  <a:pt x="2030" y="2394"/>
                </a:lnTo>
                <a:lnTo>
                  <a:pt x="2032" y="2394"/>
                </a:lnTo>
                <a:lnTo>
                  <a:pt x="2032" y="2392"/>
                </a:lnTo>
                <a:lnTo>
                  <a:pt x="2033" y="2392"/>
                </a:lnTo>
                <a:lnTo>
                  <a:pt x="2033" y="2391"/>
                </a:lnTo>
                <a:lnTo>
                  <a:pt x="2035" y="2391"/>
                </a:lnTo>
                <a:lnTo>
                  <a:pt x="2035" y="2389"/>
                </a:lnTo>
                <a:lnTo>
                  <a:pt x="2037" y="2389"/>
                </a:lnTo>
                <a:lnTo>
                  <a:pt x="2037" y="2391"/>
                </a:lnTo>
                <a:lnTo>
                  <a:pt x="2037" y="2392"/>
                </a:lnTo>
                <a:lnTo>
                  <a:pt x="2038" y="2392"/>
                </a:lnTo>
                <a:lnTo>
                  <a:pt x="2038" y="2394"/>
                </a:lnTo>
                <a:lnTo>
                  <a:pt x="2038" y="2392"/>
                </a:lnTo>
                <a:lnTo>
                  <a:pt x="2040" y="2392"/>
                </a:lnTo>
                <a:lnTo>
                  <a:pt x="2040" y="2394"/>
                </a:lnTo>
                <a:lnTo>
                  <a:pt x="2042" y="2394"/>
                </a:lnTo>
                <a:lnTo>
                  <a:pt x="2042" y="2396"/>
                </a:lnTo>
                <a:lnTo>
                  <a:pt x="2042" y="2394"/>
                </a:lnTo>
                <a:lnTo>
                  <a:pt x="2042" y="2396"/>
                </a:lnTo>
                <a:lnTo>
                  <a:pt x="2043" y="2396"/>
                </a:lnTo>
                <a:lnTo>
                  <a:pt x="2045" y="2396"/>
                </a:lnTo>
                <a:lnTo>
                  <a:pt x="2045" y="2394"/>
                </a:lnTo>
                <a:lnTo>
                  <a:pt x="2043" y="2394"/>
                </a:lnTo>
                <a:lnTo>
                  <a:pt x="2042" y="2394"/>
                </a:lnTo>
                <a:lnTo>
                  <a:pt x="2042" y="2392"/>
                </a:lnTo>
                <a:lnTo>
                  <a:pt x="2040" y="2392"/>
                </a:lnTo>
                <a:lnTo>
                  <a:pt x="2040" y="2391"/>
                </a:lnTo>
                <a:lnTo>
                  <a:pt x="2038" y="2391"/>
                </a:lnTo>
                <a:lnTo>
                  <a:pt x="2037" y="2391"/>
                </a:lnTo>
                <a:lnTo>
                  <a:pt x="2037" y="2389"/>
                </a:lnTo>
                <a:lnTo>
                  <a:pt x="2035" y="2389"/>
                </a:lnTo>
                <a:lnTo>
                  <a:pt x="2035" y="2387"/>
                </a:lnTo>
                <a:lnTo>
                  <a:pt x="2033" y="2387"/>
                </a:lnTo>
                <a:lnTo>
                  <a:pt x="2033" y="2389"/>
                </a:lnTo>
                <a:lnTo>
                  <a:pt x="2032" y="2391"/>
                </a:lnTo>
                <a:lnTo>
                  <a:pt x="2030" y="2391"/>
                </a:lnTo>
                <a:lnTo>
                  <a:pt x="2030" y="2392"/>
                </a:lnTo>
                <a:lnTo>
                  <a:pt x="2028" y="2392"/>
                </a:lnTo>
                <a:lnTo>
                  <a:pt x="2027" y="2392"/>
                </a:lnTo>
                <a:lnTo>
                  <a:pt x="2025" y="2392"/>
                </a:lnTo>
                <a:lnTo>
                  <a:pt x="2025" y="2394"/>
                </a:lnTo>
                <a:lnTo>
                  <a:pt x="2023" y="2394"/>
                </a:lnTo>
                <a:lnTo>
                  <a:pt x="2023" y="2392"/>
                </a:lnTo>
                <a:lnTo>
                  <a:pt x="2023" y="2391"/>
                </a:lnTo>
                <a:lnTo>
                  <a:pt x="2022" y="2391"/>
                </a:lnTo>
                <a:lnTo>
                  <a:pt x="2022" y="2389"/>
                </a:lnTo>
                <a:lnTo>
                  <a:pt x="2020" y="2389"/>
                </a:lnTo>
                <a:lnTo>
                  <a:pt x="2018" y="2389"/>
                </a:lnTo>
                <a:lnTo>
                  <a:pt x="2017" y="2389"/>
                </a:lnTo>
                <a:lnTo>
                  <a:pt x="2017" y="2387"/>
                </a:lnTo>
                <a:lnTo>
                  <a:pt x="2017" y="2386"/>
                </a:lnTo>
                <a:lnTo>
                  <a:pt x="2015" y="2386"/>
                </a:lnTo>
                <a:lnTo>
                  <a:pt x="2017" y="2386"/>
                </a:lnTo>
                <a:lnTo>
                  <a:pt x="2017" y="2384"/>
                </a:lnTo>
                <a:lnTo>
                  <a:pt x="2017" y="2382"/>
                </a:lnTo>
                <a:lnTo>
                  <a:pt x="2017" y="2381"/>
                </a:lnTo>
                <a:lnTo>
                  <a:pt x="2015" y="2381"/>
                </a:lnTo>
                <a:lnTo>
                  <a:pt x="2015" y="2379"/>
                </a:lnTo>
                <a:lnTo>
                  <a:pt x="2013" y="2379"/>
                </a:lnTo>
                <a:lnTo>
                  <a:pt x="2013" y="2381"/>
                </a:lnTo>
                <a:lnTo>
                  <a:pt x="2013" y="2382"/>
                </a:lnTo>
                <a:lnTo>
                  <a:pt x="2013" y="2384"/>
                </a:lnTo>
                <a:lnTo>
                  <a:pt x="2013" y="2386"/>
                </a:lnTo>
                <a:lnTo>
                  <a:pt x="2013" y="2387"/>
                </a:lnTo>
                <a:lnTo>
                  <a:pt x="2012" y="2387"/>
                </a:lnTo>
                <a:lnTo>
                  <a:pt x="2010" y="2387"/>
                </a:lnTo>
                <a:lnTo>
                  <a:pt x="2008" y="2387"/>
                </a:lnTo>
                <a:lnTo>
                  <a:pt x="2007" y="2387"/>
                </a:lnTo>
                <a:lnTo>
                  <a:pt x="2007" y="2386"/>
                </a:lnTo>
                <a:lnTo>
                  <a:pt x="2005" y="2386"/>
                </a:lnTo>
                <a:lnTo>
                  <a:pt x="2003" y="2386"/>
                </a:lnTo>
                <a:lnTo>
                  <a:pt x="2003" y="2384"/>
                </a:lnTo>
                <a:lnTo>
                  <a:pt x="2002" y="2384"/>
                </a:lnTo>
                <a:lnTo>
                  <a:pt x="2000" y="2384"/>
                </a:lnTo>
                <a:lnTo>
                  <a:pt x="2000" y="2382"/>
                </a:lnTo>
                <a:lnTo>
                  <a:pt x="1998" y="2382"/>
                </a:lnTo>
                <a:lnTo>
                  <a:pt x="1997" y="2382"/>
                </a:lnTo>
                <a:lnTo>
                  <a:pt x="1995" y="2382"/>
                </a:lnTo>
                <a:lnTo>
                  <a:pt x="1993" y="2382"/>
                </a:lnTo>
                <a:lnTo>
                  <a:pt x="1993" y="2384"/>
                </a:lnTo>
                <a:lnTo>
                  <a:pt x="1992" y="2384"/>
                </a:lnTo>
                <a:lnTo>
                  <a:pt x="1990" y="2384"/>
                </a:lnTo>
                <a:lnTo>
                  <a:pt x="1990" y="2382"/>
                </a:lnTo>
                <a:lnTo>
                  <a:pt x="1990" y="2381"/>
                </a:lnTo>
                <a:lnTo>
                  <a:pt x="1990" y="2379"/>
                </a:lnTo>
                <a:lnTo>
                  <a:pt x="1990" y="2377"/>
                </a:lnTo>
                <a:lnTo>
                  <a:pt x="1990" y="2376"/>
                </a:lnTo>
                <a:lnTo>
                  <a:pt x="1990" y="2374"/>
                </a:lnTo>
                <a:lnTo>
                  <a:pt x="1990" y="2372"/>
                </a:lnTo>
                <a:lnTo>
                  <a:pt x="1992" y="2372"/>
                </a:lnTo>
                <a:lnTo>
                  <a:pt x="1992" y="2371"/>
                </a:lnTo>
                <a:lnTo>
                  <a:pt x="1990" y="2371"/>
                </a:lnTo>
                <a:lnTo>
                  <a:pt x="1990" y="2369"/>
                </a:lnTo>
                <a:lnTo>
                  <a:pt x="1990" y="2367"/>
                </a:lnTo>
                <a:lnTo>
                  <a:pt x="1990" y="2366"/>
                </a:lnTo>
                <a:lnTo>
                  <a:pt x="1992" y="2366"/>
                </a:lnTo>
                <a:lnTo>
                  <a:pt x="1990" y="2364"/>
                </a:lnTo>
                <a:lnTo>
                  <a:pt x="1990" y="2362"/>
                </a:lnTo>
                <a:lnTo>
                  <a:pt x="1988" y="2362"/>
                </a:lnTo>
                <a:lnTo>
                  <a:pt x="1988" y="2364"/>
                </a:lnTo>
                <a:lnTo>
                  <a:pt x="1988" y="2362"/>
                </a:lnTo>
                <a:lnTo>
                  <a:pt x="1988" y="2361"/>
                </a:lnTo>
                <a:lnTo>
                  <a:pt x="1988" y="2359"/>
                </a:lnTo>
                <a:lnTo>
                  <a:pt x="1988" y="2357"/>
                </a:lnTo>
                <a:lnTo>
                  <a:pt x="1988" y="2356"/>
                </a:lnTo>
                <a:lnTo>
                  <a:pt x="1988" y="2354"/>
                </a:lnTo>
                <a:lnTo>
                  <a:pt x="1988" y="2352"/>
                </a:lnTo>
                <a:lnTo>
                  <a:pt x="1990" y="2351"/>
                </a:lnTo>
                <a:lnTo>
                  <a:pt x="1990" y="2349"/>
                </a:lnTo>
                <a:lnTo>
                  <a:pt x="1990" y="2347"/>
                </a:lnTo>
                <a:lnTo>
                  <a:pt x="1992" y="2347"/>
                </a:lnTo>
                <a:lnTo>
                  <a:pt x="1992" y="2349"/>
                </a:lnTo>
                <a:lnTo>
                  <a:pt x="1992" y="2351"/>
                </a:lnTo>
                <a:lnTo>
                  <a:pt x="1992" y="2352"/>
                </a:lnTo>
                <a:lnTo>
                  <a:pt x="1993" y="2352"/>
                </a:lnTo>
                <a:lnTo>
                  <a:pt x="1993" y="2351"/>
                </a:lnTo>
                <a:lnTo>
                  <a:pt x="1993" y="2349"/>
                </a:lnTo>
                <a:lnTo>
                  <a:pt x="1992" y="2349"/>
                </a:lnTo>
                <a:lnTo>
                  <a:pt x="1992" y="2347"/>
                </a:lnTo>
                <a:lnTo>
                  <a:pt x="1992" y="2346"/>
                </a:lnTo>
                <a:lnTo>
                  <a:pt x="1993" y="2346"/>
                </a:lnTo>
                <a:lnTo>
                  <a:pt x="1995" y="2346"/>
                </a:lnTo>
                <a:lnTo>
                  <a:pt x="1997" y="2346"/>
                </a:lnTo>
                <a:lnTo>
                  <a:pt x="1998" y="2346"/>
                </a:lnTo>
                <a:lnTo>
                  <a:pt x="2000" y="2346"/>
                </a:lnTo>
                <a:lnTo>
                  <a:pt x="2000" y="2344"/>
                </a:lnTo>
                <a:lnTo>
                  <a:pt x="2002" y="2344"/>
                </a:lnTo>
                <a:lnTo>
                  <a:pt x="2003" y="2344"/>
                </a:lnTo>
                <a:lnTo>
                  <a:pt x="2003" y="2342"/>
                </a:lnTo>
                <a:lnTo>
                  <a:pt x="2005" y="2342"/>
                </a:lnTo>
                <a:lnTo>
                  <a:pt x="2007" y="2342"/>
                </a:lnTo>
                <a:lnTo>
                  <a:pt x="2007" y="2344"/>
                </a:lnTo>
                <a:lnTo>
                  <a:pt x="2008" y="2344"/>
                </a:lnTo>
                <a:lnTo>
                  <a:pt x="2008" y="2342"/>
                </a:lnTo>
                <a:lnTo>
                  <a:pt x="2007" y="2342"/>
                </a:lnTo>
                <a:lnTo>
                  <a:pt x="2007" y="2341"/>
                </a:lnTo>
                <a:lnTo>
                  <a:pt x="2008" y="2341"/>
                </a:lnTo>
                <a:lnTo>
                  <a:pt x="2007" y="2341"/>
                </a:lnTo>
                <a:lnTo>
                  <a:pt x="2005" y="2339"/>
                </a:lnTo>
                <a:lnTo>
                  <a:pt x="2005" y="2341"/>
                </a:lnTo>
                <a:lnTo>
                  <a:pt x="2003" y="2341"/>
                </a:lnTo>
                <a:lnTo>
                  <a:pt x="2002" y="2341"/>
                </a:lnTo>
                <a:lnTo>
                  <a:pt x="2000" y="2341"/>
                </a:lnTo>
                <a:lnTo>
                  <a:pt x="1998" y="2342"/>
                </a:lnTo>
                <a:lnTo>
                  <a:pt x="1997" y="2342"/>
                </a:lnTo>
                <a:lnTo>
                  <a:pt x="1995" y="2342"/>
                </a:lnTo>
                <a:lnTo>
                  <a:pt x="1993" y="2342"/>
                </a:lnTo>
                <a:lnTo>
                  <a:pt x="1992" y="2342"/>
                </a:lnTo>
                <a:lnTo>
                  <a:pt x="1992" y="2341"/>
                </a:lnTo>
                <a:lnTo>
                  <a:pt x="1990" y="2341"/>
                </a:lnTo>
                <a:lnTo>
                  <a:pt x="1990" y="2339"/>
                </a:lnTo>
                <a:lnTo>
                  <a:pt x="1990" y="2337"/>
                </a:lnTo>
                <a:lnTo>
                  <a:pt x="1990" y="2339"/>
                </a:lnTo>
                <a:lnTo>
                  <a:pt x="1988" y="2339"/>
                </a:lnTo>
                <a:lnTo>
                  <a:pt x="1988" y="2341"/>
                </a:lnTo>
                <a:lnTo>
                  <a:pt x="1988" y="2342"/>
                </a:lnTo>
                <a:lnTo>
                  <a:pt x="1988" y="2344"/>
                </a:lnTo>
                <a:lnTo>
                  <a:pt x="1988" y="2346"/>
                </a:lnTo>
                <a:lnTo>
                  <a:pt x="1987" y="2346"/>
                </a:lnTo>
                <a:lnTo>
                  <a:pt x="1987" y="2347"/>
                </a:lnTo>
                <a:lnTo>
                  <a:pt x="1987" y="2349"/>
                </a:lnTo>
                <a:lnTo>
                  <a:pt x="1985" y="2349"/>
                </a:lnTo>
                <a:lnTo>
                  <a:pt x="1985" y="2351"/>
                </a:lnTo>
                <a:lnTo>
                  <a:pt x="1985" y="2352"/>
                </a:lnTo>
                <a:lnTo>
                  <a:pt x="1985" y="2354"/>
                </a:lnTo>
                <a:lnTo>
                  <a:pt x="1985" y="2356"/>
                </a:lnTo>
                <a:lnTo>
                  <a:pt x="1985" y="2357"/>
                </a:lnTo>
                <a:lnTo>
                  <a:pt x="1983" y="2357"/>
                </a:lnTo>
                <a:lnTo>
                  <a:pt x="1983" y="2359"/>
                </a:lnTo>
                <a:lnTo>
                  <a:pt x="1982" y="2359"/>
                </a:lnTo>
                <a:lnTo>
                  <a:pt x="1982" y="2361"/>
                </a:lnTo>
                <a:lnTo>
                  <a:pt x="1980" y="2361"/>
                </a:lnTo>
                <a:lnTo>
                  <a:pt x="1980" y="2362"/>
                </a:lnTo>
                <a:lnTo>
                  <a:pt x="1978" y="2362"/>
                </a:lnTo>
                <a:lnTo>
                  <a:pt x="1977" y="2362"/>
                </a:lnTo>
                <a:lnTo>
                  <a:pt x="1975" y="2364"/>
                </a:lnTo>
                <a:lnTo>
                  <a:pt x="1973" y="2364"/>
                </a:lnTo>
                <a:lnTo>
                  <a:pt x="1975" y="2364"/>
                </a:lnTo>
                <a:lnTo>
                  <a:pt x="1977" y="2366"/>
                </a:lnTo>
                <a:lnTo>
                  <a:pt x="1977" y="2367"/>
                </a:lnTo>
                <a:lnTo>
                  <a:pt x="1975" y="2369"/>
                </a:lnTo>
                <a:lnTo>
                  <a:pt x="1975" y="2371"/>
                </a:lnTo>
                <a:lnTo>
                  <a:pt x="1973" y="2371"/>
                </a:lnTo>
                <a:lnTo>
                  <a:pt x="1973" y="2372"/>
                </a:lnTo>
                <a:lnTo>
                  <a:pt x="1973" y="2374"/>
                </a:lnTo>
                <a:lnTo>
                  <a:pt x="1972" y="2374"/>
                </a:lnTo>
                <a:lnTo>
                  <a:pt x="1970" y="2374"/>
                </a:lnTo>
                <a:lnTo>
                  <a:pt x="1970" y="2376"/>
                </a:lnTo>
                <a:lnTo>
                  <a:pt x="1968" y="2376"/>
                </a:lnTo>
                <a:lnTo>
                  <a:pt x="1967" y="2376"/>
                </a:lnTo>
                <a:lnTo>
                  <a:pt x="1965" y="2376"/>
                </a:lnTo>
                <a:lnTo>
                  <a:pt x="1963" y="2376"/>
                </a:lnTo>
                <a:lnTo>
                  <a:pt x="1962" y="2376"/>
                </a:lnTo>
                <a:lnTo>
                  <a:pt x="1960" y="2376"/>
                </a:lnTo>
                <a:lnTo>
                  <a:pt x="1958" y="2376"/>
                </a:lnTo>
                <a:lnTo>
                  <a:pt x="1956" y="2376"/>
                </a:lnTo>
                <a:lnTo>
                  <a:pt x="1955" y="2376"/>
                </a:lnTo>
                <a:lnTo>
                  <a:pt x="1953" y="2376"/>
                </a:lnTo>
                <a:lnTo>
                  <a:pt x="1951" y="2376"/>
                </a:lnTo>
                <a:lnTo>
                  <a:pt x="1951" y="2374"/>
                </a:lnTo>
                <a:lnTo>
                  <a:pt x="1950" y="2374"/>
                </a:lnTo>
                <a:lnTo>
                  <a:pt x="1948" y="2372"/>
                </a:lnTo>
                <a:lnTo>
                  <a:pt x="1946" y="2372"/>
                </a:lnTo>
                <a:lnTo>
                  <a:pt x="1945" y="2372"/>
                </a:lnTo>
                <a:lnTo>
                  <a:pt x="1945" y="2371"/>
                </a:lnTo>
                <a:lnTo>
                  <a:pt x="1943" y="2371"/>
                </a:lnTo>
                <a:lnTo>
                  <a:pt x="1943" y="2369"/>
                </a:lnTo>
                <a:lnTo>
                  <a:pt x="1941" y="2369"/>
                </a:lnTo>
                <a:lnTo>
                  <a:pt x="1943" y="2369"/>
                </a:lnTo>
                <a:lnTo>
                  <a:pt x="1943" y="2367"/>
                </a:lnTo>
                <a:lnTo>
                  <a:pt x="1943" y="2366"/>
                </a:lnTo>
                <a:lnTo>
                  <a:pt x="1941" y="2366"/>
                </a:lnTo>
                <a:lnTo>
                  <a:pt x="1941" y="2367"/>
                </a:lnTo>
                <a:lnTo>
                  <a:pt x="1940" y="2367"/>
                </a:lnTo>
                <a:lnTo>
                  <a:pt x="1940" y="2369"/>
                </a:lnTo>
                <a:lnTo>
                  <a:pt x="1938" y="2369"/>
                </a:lnTo>
                <a:lnTo>
                  <a:pt x="1936" y="2369"/>
                </a:lnTo>
                <a:lnTo>
                  <a:pt x="1936" y="2371"/>
                </a:lnTo>
                <a:lnTo>
                  <a:pt x="1935" y="2371"/>
                </a:lnTo>
                <a:lnTo>
                  <a:pt x="1933" y="2369"/>
                </a:lnTo>
                <a:lnTo>
                  <a:pt x="1933" y="2367"/>
                </a:lnTo>
                <a:lnTo>
                  <a:pt x="1931" y="2367"/>
                </a:lnTo>
                <a:lnTo>
                  <a:pt x="1931" y="2366"/>
                </a:lnTo>
                <a:lnTo>
                  <a:pt x="1931" y="2364"/>
                </a:lnTo>
                <a:lnTo>
                  <a:pt x="1931" y="2362"/>
                </a:lnTo>
                <a:lnTo>
                  <a:pt x="1931" y="2361"/>
                </a:lnTo>
                <a:lnTo>
                  <a:pt x="1930" y="2361"/>
                </a:lnTo>
                <a:lnTo>
                  <a:pt x="1930" y="2359"/>
                </a:lnTo>
                <a:lnTo>
                  <a:pt x="1928" y="2359"/>
                </a:lnTo>
                <a:lnTo>
                  <a:pt x="1928" y="2357"/>
                </a:lnTo>
                <a:lnTo>
                  <a:pt x="1926" y="2357"/>
                </a:lnTo>
                <a:lnTo>
                  <a:pt x="1926" y="2356"/>
                </a:lnTo>
                <a:lnTo>
                  <a:pt x="1926" y="2354"/>
                </a:lnTo>
                <a:lnTo>
                  <a:pt x="1925" y="2354"/>
                </a:lnTo>
                <a:lnTo>
                  <a:pt x="1925" y="2352"/>
                </a:lnTo>
                <a:lnTo>
                  <a:pt x="1923" y="2351"/>
                </a:lnTo>
                <a:lnTo>
                  <a:pt x="1923" y="2349"/>
                </a:lnTo>
                <a:lnTo>
                  <a:pt x="1923" y="2347"/>
                </a:lnTo>
                <a:lnTo>
                  <a:pt x="1923" y="2346"/>
                </a:lnTo>
                <a:lnTo>
                  <a:pt x="1923" y="2344"/>
                </a:lnTo>
                <a:lnTo>
                  <a:pt x="1923" y="2342"/>
                </a:lnTo>
                <a:lnTo>
                  <a:pt x="1923" y="2341"/>
                </a:lnTo>
                <a:lnTo>
                  <a:pt x="1923" y="2339"/>
                </a:lnTo>
                <a:lnTo>
                  <a:pt x="1925" y="2339"/>
                </a:lnTo>
                <a:lnTo>
                  <a:pt x="1925" y="2341"/>
                </a:lnTo>
                <a:lnTo>
                  <a:pt x="1926" y="2341"/>
                </a:lnTo>
                <a:lnTo>
                  <a:pt x="1928" y="2341"/>
                </a:lnTo>
                <a:lnTo>
                  <a:pt x="1928" y="2339"/>
                </a:lnTo>
                <a:lnTo>
                  <a:pt x="1930" y="2339"/>
                </a:lnTo>
                <a:lnTo>
                  <a:pt x="1931" y="2339"/>
                </a:lnTo>
                <a:lnTo>
                  <a:pt x="1933" y="2339"/>
                </a:lnTo>
                <a:lnTo>
                  <a:pt x="1935" y="2339"/>
                </a:lnTo>
                <a:lnTo>
                  <a:pt x="1935" y="2337"/>
                </a:lnTo>
                <a:lnTo>
                  <a:pt x="1936" y="2337"/>
                </a:lnTo>
                <a:lnTo>
                  <a:pt x="1936" y="2336"/>
                </a:lnTo>
                <a:lnTo>
                  <a:pt x="1938" y="2336"/>
                </a:lnTo>
                <a:lnTo>
                  <a:pt x="1938" y="2334"/>
                </a:lnTo>
                <a:lnTo>
                  <a:pt x="1938" y="2332"/>
                </a:lnTo>
                <a:lnTo>
                  <a:pt x="1936" y="2332"/>
                </a:lnTo>
                <a:lnTo>
                  <a:pt x="1936" y="2334"/>
                </a:lnTo>
                <a:lnTo>
                  <a:pt x="1935" y="2334"/>
                </a:lnTo>
                <a:lnTo>
                  <a:pt x="1935" y="2336"/>
                </a:lnTo>
                <a:lnTo>
                  <a:pt x="1933" y="2336"/>
                </a:lnTo>
                <a:lnTo>
                  <a:pt x="1931" y="2336"/>
                </a:lnTo>
                <a:lnTo>
                  <a:pt x="1931" y="2337"/>
                </a:lnTo>
                <a:lnTo>
                  <a:pt x="1930" y="2337"/>
                </a:lnTo>
                <a:lnTo>
                  <a:pt x="1928" y="2337"/>
                </a:lnTo>
                <a:lnTo>
                  <a:pt x="1928" y="2339"/>
                </a:lnTo>
                <a:lnTo>
                  <a:pt x="1926" y="2339"/>
                </a:lnTo>
                <a:lnTo>
                  <a:pt x="1925" y="2339"/>
                </a:lnTo>
                <a:lnTo>
                  <a:pt x="1926" y="2339"/>
                </a:lnTo>
                <a:lnTo>
                  <a:pt x="1925" y="2339"/>
                </a:lnTo>
                <a:lnTo>
                  <a:pt x="1925" y="2337"/>
                </a:lnTo>
                <a:lnTo>
                  <a:pt x="1923" y="2337"/>
                </a:lnTo>
                <a:lnTo>
                  <a:pt x="1923" y="2336"/>
                </a:lnTo>
                <a:lnTo>
                  <a:pt x="1921" y="2336"/>
                </a:lnTo>
                <a:lnTo>
                  <a:pt x="1921" y="2334"/>
                </a:lnTo>
                <a:lnTo>
                  <a:pt x="1921" y="2332"/>
                </a:lnTo>
                <a:lnTo>
                  <a:pt x="1921" y="2331"/>
                </a:lnTo>
                <a:lnTo>
                  <a:pt x="1921" y="2329"/>
                </a:lnTo>
                <a:lnTo>
                  <a:pt x="1921" y="2327"/>
                </a:lnTo>
                <a:lnTo>
                  <a:pt x="1921" y="2326"/>
                </a:lnTo>
                <a:lnTo>
                  <a:pt x="1921" y="2324"/>
                </a:lnTo>
                <a:lnTo>
                  <a:pt x="1921" y="2322"/>
                </a:lnTo>
                <a:lnTo>
                  <a:pt x="1920" y="2322"/>
                </a:lnTo>
                <a:lnTo>
                  <a:pt x="1920" y="2321"/>
                </a:lnTo>
                <a:lnTo>
                  <a:pt x="1920" y="2319"/>
                </a:lnTo>
                <a:lnTo>
                  <a:pt x="1920" y="2317"/>
                </a:lnTo>
                <a:lnTo>
                  <a:pt x="1920" y="2316"/>
                </a:lnTo>
                <a:lnTo>
                  <a:pt x="1920" y="2314"/>
                </a:lnTo>
                <a:lnTo>
                  <a:pt x="1920" y="2312"/>
                </a:lnTo>
                <a:lnTo>
                  <a:pt x="1921" y="2312"/>
                </a:lnTo>
                <a:lnTo>
                  <a:pt x="1921" y="2311"/>
                </a:lnTo>
                <a:lnTo>
                  <a:pt x="1920" y="2311"/>
                </a:lnTo>
                <a:lnTo>
                  <a:pt x="1918" y="2311"/>
                </a:lnTo>
                <a:lnTo>
                  <a:pt x="1918" y="2309"/>
                </a:lnTo>
                <a:lnTo>
                  <a:pt x="1918" y="2307"/>
                </a:lnTo>
                <a:lnTo>
                  <a:pt x="1918" y="2306"/>
                </a:lnTo>
                <a:lnTo>
                  <a:pt x="1918" y="2304"/>
                </a:lnTo>
                <a:lnTo>
                  <a:pt x="1916" y="2302"/>
                </a:lnTo>
                <a:lnTo>
                  <a:pt x="1916" y="2301"/>
                </a:lnTo>
                <a:lnTo>
                  <a:pt x="1916" y="2299"/>
                </a:lnTo>
                <a:lnTo>
                  <a:pt x="1915" y="2299"/>
                </a:lnTo>
                <a:lnTo>
                  <a:pt x="1915" y="2297"/>
                </a:lnTo>
                <a:lnTo>
                  <a:pt x="1915" y="2296"/>
                </a:lnTo>
                <a:lnTo>
                  <a:pt x="1913" y="2296"/>
                </a:lnTo>
                <a:lnTo>
                  <a:pt x="1913" y="2294"/>
                </a:lnTo>
                <a:lnTo>
                  <a:pt x="1915" y="2294"/>
                </a:lnTo>
                <a:lnTo>
                  <a:pt x="1915" y="2292"/>
                </a:lnTo>
                <a:lnTo>
                  <a:pt x="1915" y="2291"/>
                </a:lnTo>
                <a:lnTo>
                  <a:pt x="1916" y="2291"/>
                </a:lnTo>
                <a:lnTo>
                  <a:pt x="1916" y="2289"/>
                </a:lnTo>
                <a:lnTo>
                  <a:pt x="1918" y="2289"/>
                </a:lnTo>
                <a:lnTo>
                  <a:pt x="1918" y="2287"/>
                </a:lnTo>
                <a:lnTo>
                  <a:pt x="1920" y="2287"/>
                </a:lnTo>
                <a:lnTo>
                  <a:pt x="1921" y="2287"/>
                </a:lnTo>
                <a:lnTo>
                  <a:pt x="1923" y="2287"/>
                </a:lnTo>
                <a:lnTo>
                  <a:pt x="1925" y="2287"/>
                </a:lnTo>
                <a:lnTo>
                  <a:pt x="1926" y="2287"/>
                </a:lnTo>
                <a:lnTo>
                  <a:pt x="1928" y="2287"/>
                </a:lnTo>
                <a:lnTo>
                  <a:pt x="1928" y="2285"/>
                </a:lnTo>
                <a:lnTo>
                  <a:pt x="1928" y="2287"/>
                </a:lnTo>
                <a:lnTo>
                  <a:pt x="1930" y="2285"/>
                </a:lnTo>
                <a:lnTo>
                  <a:pt x="1930" y="2287"/>
                </a:lnTo>
                <a:lnTo>
                  <a:pt x="1930" y="2285"/>
                </a:lnTo>
                <a:lnTo>
                  <a:pt x="1931" y="2285"/>
                </a:lnTo>
                <a:lnTo>
                  <a:pt x="1933" y="2285"/>
                </a:lnTo>
                <a:lnTo>
                  <a:pt x="1933" y="2287"/>
                </a:lnTo>
                <a:lnTo>
                  <a:pt x="1933" y="2289"/>
                </a:lnTo>
                <a:lnTo>
                  <a:pt x="1935" y="2289"/>
                </a:lnTo>
                <a:lnTo>
                  <a:pt x="1935" y="2287"/>
                </a:lnTo>
                <a:lnTo>
                  <a:pt x="1936" y="2287"/>
                </a:lnTo>
                <a:lnTo>
                  <a:pt x="1935" y="2287"/>
                </a:lnTo>
                <a:lnTo>
                  <a:pt x="1936" y="2287"/>
                </a:lnTo>
                <a:lnTo>
                  <a:pt x="1936" y="2285"/>
                </a:lnTo>
                <a:lnTo>
                  <a:pt x="1935" y="2285"/>
                </a:lnTo>
                <a:lnTo>
                  <a:pt x="1935" y="2284"/>
                </a:lnTo>
                <a:lnTo>
                  <a:pt x="1933" y="2284"/>
                </a:lnTo>
                <a:lnTo>
                  <a:pt x="1933" y="2282"/>
                </a:lnTo>
                <a:lnTo>
                  <a:pt x="1931" y="2282"/>
                </a:lnTo>
                <a:lnTo>
                  <a:pt x="1931" y="2284"/>
                </a:lnTo>
                <a:lnTo>
                  <a:pt x="1931" y="2282"/>
                </a:lnTo>
                <a:lnTo>
                  <a:pt x="1930" y="2282"/>
                </a:lnTo>
                <a:lnTo>
                  <a:pt x="1928" y="2282"/>
                </a:lnTo>
                <a:lnTo>
                  <a:pt x="1928" y="2284"/>
                </a:lnTo>
                <a:lnTo>
                  <a:pt x="1926" y="2284"/>
                </a:lnTo>
                <a:lnTo>
                  <a:pt x="1926" y="2285"/>
                </a:lnTo>
                <a:lnTo>
                  <a:pt x="1925" y="2285"/>
                </a:lnTo>
                <a:lnTo>
                  <a:pt x="1923" y="2285"/>
                </a:lnTo>
                <a:lnTo>
                  <a:pt x="1921" y="2285"/>
                </a:lnTo>
                <a:lnTo>
                  <a:pt x="1920" y="2285"/>
                </a:lnTo>
                <a:lnTo>
                  <a:pt x="1918" y="2285"/>
                </a:lnTo>
                <a:lnTo>
                  <a:pt x="1916" y="2285"/>
                </a:lnTo>
                <a:lnTo>
                  <a:pt x="1915" y="2287"/>
                </a:lnTo>
                <a:lnTo>
                  <a:pt x="1913" y="2287"/>
                </a:lnTo>
                <a:lnTo>
                  <a:pt x="1913" y="2289"/>
                </a:lnTo>
                <a:lnTo>
                  <a:pt x="1911" y="2289"/>
                </a:lnTo>
                <a:lnTo>
                  <a:pt x="1911" y="2287"/>
                </a:lnTo>
                <a:lnTo>
                  <a:pt x="1911" y="2285"/>
                </a:lnTo>
                <a:lnTo>
                  <a:pt x="1911" y="2284"/>
                </a:lnTo>
                <a:lnTo>
                  <a:pt x="1910" y="2284"/>
                </a:lnTo>
                <a:lnTo>
                  <a:pt x="1910" y="2282"/>
                </a:lnTo>
                <a:lnTo>
                  <a:pt x="1910" y="2280"/>
                </a:lnTo>
                <a:lnTo>
                  <a:pt x="1910" y="2279"/>
                </a:lnTo>
                <a:lnTo>
                  <a:pt x="1910" y="2277"/>
                </a:lnTo>
                <a:lnTo>
                  <a:pt x="1911" y="2277"/>
                </a:lnTo>
                <a:lnTo>
                  <a:pt x="1911" y="2275"/>
                </a:lnTo>
                <a:lnTo>
                  <a:pt x="1913" y="2275"/>
                </a:lnTo>
                <a:lnTo>
                  <a:pt x="1915" y="2275"/>
                </a:lnTo>
                <a:lnTo>
                  <a:pt x="1915" y="2277"/>
                </a:lnTo>
                <a:lnTo>
                  <a:pt x="1916" y="2277"/>
                </a:lnTo>
                <a:lnTo>
                  <a:pt x="1918" y="2277"/>
                </a:lnTo>
                <a:lnTo>
                  <a:pt x="1920" y="2277"/>
                </a:lnTo>
                <a:lnTo>
                  <a:pt x="1921" y="2277"/>
                </a:lnTo>
                <a:lnTo>
                  <a:pt x="1921" y="2275"/>
                </a:lnTo>
                <a:lnTo>
                  <a:pt x="1923" y="2275"/>
                </a:lnTo>
                <a:lnTo>
                  <a:pt x="1923" y="2274"/>
                </a:lnTo>
                <a:lnTo>
                  <a:pt x="1925" y="2274"/>
                </a:lnTo>
                <a:lnTo>
                  <a:pt x="1926" y="2274"/>
                </a:lnTo>
                <a:lnTo>
                  <a:pt x="1926" y="2272"/>
                </a:lnTo>
                <a:lnTo>
                  <a:pt x="1926" y="2270"/>
                </a:lnTo>
                <a:lnTo>
                  <a:pt x="1925" y="2270"/>
                </a:lnTo>
                <a:lnTo>
                  <a:pt x="1923" y="2270"/>
                </a:lnTo>
                <a:lnTo>
                  <a:pt x="1923" y="2272"/>
                </a:lnTo>
                <a:lnTo>
                  <a:pt x="1921" y="2272"/>
                </a:lnTo>
                <a:lnTo>
                  <a:pt x="1921" y="2274"/>
                </a:lnTo>
                <a:lnTo>
                  <a:pt x="1920" y="2274"/>
                </a:lnTo>
                <a:lnTo>
                  <a:pt x="1920" y="2275"/>
                </a:lnTo>
                <a:lnTo>
                  <a:pt x="1918" y="2275"/>
                </a:lnTo>
                <a:lnTo>
                  <a:pt x="1916" y="2275"/>
                </a:lnTo>
                <a:lnTo>
                  <a:pt x="1916" y="2274"/>
                </a:lnTo>
                <a:lnTo>
                  <a:pt x="1915" y="2274"/>
                </a:lnTo>
                <a:lnTo>
                  <a:pt x="1913" y="2274"/>
                </a:lnTo>
                <a:lnTo>
                  <a:pt x="1911" y="2274"/>
                </a:lnTo>
                <a:lnTo>
                  <a:pt x="1911" y="2275"/>
                </a:lnTo>
                <a:lnTo>
                  <a:pt x="1910" y="2275"/>
                </a:lnTo>
                <a:lnTo>
                  <a:pt x="1908" y="2275"/>
                </a:lnTo>
                <a:lnTo>
                  <a:pt x="1908" y="2274"/>
                </a:lnTo>
                <a:lnTo>
                  <a:pt x="1906" y="2274"/>
                </a:lnTo>
                <a:lnTo>
                  <a:pt x="1906" y="2272"/>
                </a:lnTo>
                <a:lnTo>
                  <a:pt x="1906" y="2270"/>
                </a:lnTo>
                <a:lnTo>
                  <a:pt x="1906" y="2269"/>
                </a:lnTo>
                <a:lnTo>
                  <a:pt x="1905" y="2269"/>
                </a:lnTo>
                <a:lnTo>
                  <a:pt x="1905" y="2267"/>
                </a:lnTo>
                <a:lnTo>
                  <a:pt x="1903" y="2267"/>
                </a:lnTo>
                <a:lnTo>
                  <a:pt x="1903" y="2265"/>
                </a:lnTo>
                <a:lnTo>
                  <a:pt x="1901" y="2265"/>
                </a:lnTo>
                <a:lnTo>
                  <a:pt x="1901" y="2264"/>
                </a:lnTo>
                <a:lnTo>
                  <a:pt x="1900" y="2264"/>
                </a:lnTo>
                <a:lnTo>
                  <a:pt x="1898" y="2264"/>
                </a:lnTo>
                <a:lnTo>
                  <a:pt x="1898" y="2262"/>
                </a:lnTo>
                <a:lnTo>
                  <a:pt x="1898" y="2260"/>
                </a:lnTo>
                <a:lnTo>
                  <a:pt x="1896" y="2260"/>
                </a:lnTo>
                <a:lnTo>
                  <a:pt x="1896" y="2259"/>
                </a:lnTo>
                <a:lnTo>
                  <a:pt x="1896" y="2257"/>
                </a:lnTo>
                <a:lnTo>
                  <a:pt x="1895" y="2257"/>
                </a:lnTo>
                <a:lnTo>
                  <a:pt x="1895" y="2255"/>
                </a:lnTo>
                <a:lnTo>
                  <a:pt x="1895" y="2254"/>
                </a:lnTo>
                <a:lnTo>
                  <a:pt x="1895" y="2252"/>
                </a:lnTo>
                <a:lnTo>
                  <a:pt x="1893" y="2252"/>
                </a:lnTo>
                <a:lnTo>
                  <a:pt x="1893" y="2250"/>
                </a:lnTo>
                <a:lnTo>
                  <a:pt x="1893" y="2249"/>
                </a:lnTo>
                <a:lnTo>
                  <a:pt x="1893" y="2247"/>
                </a:lnTo>
                <a:lnTo>
                  <a:pt x="1891" y="2247"/>
                </a:lnTo>
                <a:lnTo>
                  <a:pt x="1891" y="2245"/>
                </a:lnTo>
                <a:lnTo>
                  <a:pt x="1891" y="2244"/>
                </a:lnTo>
                <a:lnTo>
                  <a:pt x="1890" y="2244"/>
                </a:lnTo>
                <a:lnTo>
                  <a:pt x="1891" y="2244"/>
                </a:lnTo>
                <a:lnTo>
                  <a:pt x="1890" y="2244"/>
                </a:lnTo>
                <a:lnTo>
                  <a:pt x="1891" y="2244"/>
                </a:lnTo>
                <a:lnTo>
                  <a:pt x="1891" y="2242"/>
                </a:lnTo>
                <a:lnTo>
                  <a:pt x="1890" y="2242"/>
                </a:lnTo>
                <a:lnTo>
                  <a:pt x="1888" y="2242"/>
                </a:lnTo>
                <a:lnTo>
                  <a:pt x="1890" y="2242"/>
                </a:lnTo>
                <a:lnTo>
                  <a:pt x="1890" y="2244"/>
                </a:lnTo>
                <a:lnTo>
                  <a:pt x="1890" y="2245"/>
                </a:lnTo>
                <a:lnTo>
                  <a:pt x="1890" y="2247"/>
                </a:lnTo>
                <a:lnTo>
                  <a:pt x="1891" y="2247"/>
                </a:lnTo>
                <a:lnTo>
                  <a:pt x="1891" y="2249"/>
                </a:lnTo>
                <a:lnTo>
                  <a:pt x="1891" y="2250"/>
                </a:lnTo>
                <a:lnTo>
                  <a:pt x="1891" y="2252"/>
                </a:lnTo>
                <a:lnTo>
                  <a:pt x="1891" y="2254"/>
                </a:lnTo>
                <a:lnTo>
                  <a:pt x="1893" y="2254"/>
                </a:lnTo>
                <a:lnTo>
                  <a:pt x="1893" y="2255"/>
                </a:lnTo>
                <a:lnTo>
                  <a:pt x="1893" y="2257"/>
                </a:lnTo>
                <a:lnTo>
                  <a:pt x="1895" y="2257"/>
                </a:lnTo>
                <a:lnTo>
                  <a:pt x="1895" y="2259"/>
                </a:lnTo>
                <a:lnTo>
                  <a:pt x="1895" y="2260"/>
                </a:lnTo>
                <a:lnTo>
                  <a:pt x="1893" y="2260"/>
                </a:lnTo>
                <a:lnTo>
                  <a:pt x="1893" y="2259"/>
                </a:lnTo>
                <a:lnTo>
                  <a:pt x="1891" y="2259"/>
                </a:lnTo>
                <a:lnTo>
                  <a:pt x="1890" y="2259"/>
                </a:lnTo>
                <a:lnTo>
                  <a:pt x="1888" y="2259"/>
                </a:lnTo>
                <a:lnTo>
                  <a:pt x="1888" y="2257"/>
                </a:lnTo>
                <a:lnTo>
                  <a:pt x="1886" y="2257"/>
                </a:lnTo>
                <a:lnTo>
                  <a:pt x="1886" y="2255"/>
                </a:lnTo>
                <a:lnTo>
                  <a:pt x="1885" y="2255"/>
                </a:lnTo>
                <a:lnTo>
                  <a:pt x="1883" y="2255"/>
                </a:lnTo>
                <a:lnTo>
                  <a:pt x="1883" y="2254"/>
                </a:lnTo>
                <a:lnTo>
                  <a:pt x="1881" y="2254"/>
                </a:lnTo>
                <a:lnTo>
                  <a:pt x="1880" y="2254"/>
                </a:lnTo>
                <a:lnTo>
                  <a:pt x="1880" y="2252"/>
                </a:lnTo>
                <a:lnTo>
                  <a:pt x="1878" y="2252"/>
                </a:lnTo>
                <a:lnTo>
                  <a:pt x="1878" y="2250"/>
                </a:lnTo>
                <a:lnTo>
                  <a:pt x="1876" y="2250"/>
                </a:lnTo>
                <a:lnTo>
                  <a:pt x="1876" y="2249"/>
                </a:lnTo>
                <a:lnTo>
                  <a:pt x="1875" y="2249"/>
                </a:lnTo>
                <a:lnTo>
                  <a:pt x="1875" y="2247"/>
                </a:lnTo>
                <a:lnTo>
                  <a:pt x="1873" y="2247"/>
                </a:lnTo>
                <a:lnTo>
                  <a:pt x="1873" y="2245"/>
                </a:lnTo>
                <a:lnTo>
                  <a:pt x="1871" y="2245"/>
                </a:lnTo>
                <a:lnTo>
                  <a:pt x="1871" y="2244"/>
                </a:lnTo>
                <a:lnTo>
                  <a:pt x="1870" y="2244"/>
                </a:lnTo>
                <a:lnTo>
                  <a:pt x="1870" y="2242"/>
                </a:lnTo>
                <a:lnTo>
                  <a:pt x="1868" y="2242"/>
                </a:lnTo>
                <a:lnTo>
                  <a:pt x="1868" y="2240"/>
                </a:lnTo>
                <a:lnTo>
                  <a:pt x="1866" y="2240"/>
                </a:lnTo>
                <a:lnTo>
                  <a:pt x="1865" y="2240"/>
                </a:lnTo>
                <a:lnTo>
                  <a:pt x="1865" y="2239"/>
                </a:lnTo>
                <a:lnTo>
                  <a:pt x="1865" y="2237"/>
                </a:lnTo>
                <a:lnTo>
                  <a:pt x="1863" y="2237"/>
                </a:lnTo>
                <a:lnTo>
                  <a:pt x="1863" y="2235"/>
                </a:lnTo>
                <a:lnTo>
                  <a:pt x="1861" y="2235"/>
                </a:lnTo>
                <a:lnTo>
                  <a:pt x="1861" y="2234"/>
                </a:lnTo>
                <a:lnTo>
                  <a:pt x="1860" y="2234"/>
                </a:lnTo>
                <a:lnTo>
                  <a:pt x="1858" y="2234"/>
                </a:lnTo>
                <a:lnTo>
                  <a:pt x="1858" y="2232"/>
                </a:lnTo>
                <a:lnTo>
                  <a:pt x="1858" y="2230"/>
                </a:lnTo>
                <a:lnTo>
                  <a:pt x="1856" y="2230"/>
                </a:lnTo>
                <a:lnTo>
                  <a:pt x="1856" y="2229"/>
                </a:lnTo>
                <a:lnTo>
                  <a:pt x="1856" y="2227"/>
                </a:lnTo>
                <a:lnTo>
                  <a:pt x="1855" y="2227"/>
                </a:lnTo>
                <a:lnTo>
                  <a:pt x="1855" y="2225"/>
                </a:lnTo>
                <a:lnTo>
                  <a:pt x="1853" y="2225"/>
                </a:lnTo>
                <a:lnTo>
                  <a:pt x="1853" y="2224"/>
                </a:lnTo>
                <a:lnTo>
                  <a:pt x="1853" y="2222"/>
                </a:lnTo>
                <a:lnTo>
                  <a:pt x="1851" y="2222"/>
                </a:lnTo>
                <a:lnTo>
                  <a:pt x="1851" y="2220"/>
                </a:lnTo>
                <a:lnTo>
                  <a:pt x="1853" y="2219"/>
                </a:lnTo>
                <a:lnTo>
                  <a:pt x="1851" y="2219"/>
                </a:lnTo>
                <a:lnTo>
                  <a:pt x="1851" y="2217"/>
                </a:lnTo>
                <a:lnTo>
                  <a:pt x="1853" y="2217"/>
                </a:lnTo>
                <a:lnTo>
                  <a:pt x="1851" y="2217"/>
                </a:lnTo>
                <a:lnTo>
                  <a:pt x="1851" y="2215"/>
                </a:lnTo>
                <a:lnTo>
                  <a:pt x="1851" y="2214"/>
                </a:lnTo>
                <a:lnTo>
                  <a:pt x="1853" y="2214"/>
                </a:lnTo>
                <a:lnTo>
                  <a:pt x="1853" y="2212"/>
                </a:lnTo>
                <a:lnTo>
                  <a:pt x="1851" y="2212"/>
                </a:lnTo>
                <a:lnTo>
                  <a:pt x="1851" y="2210"/>
                </a:lnTo>
                <a:lnTo>
                  <a:pt x="1853" y="2210"/>
                </a:lnTo>
                <a:lnTo>
                  <a:pt x="1851" y="2210"/>
                </a:lnTo>
                <a:lnTo>
                  <a:pt x="1851" y="2209"/>
                </a:lnTo>
                <a:lnTo>
                  <a:pt x="1853" y="2209"/>
                </a:lnTo>
                <a:lnTo>
                  <a:pt x="1855" y="2209"/>
                </a:lnTo>
                <a:lnTo>
                  <a:pt x="1855" y="2207"/>
                </a:lnTo>
                <a:lnTo>
                  <a:pt x="1856" y="2207"/>
                </a:lnTo>
                <a:lnTo>
                  <a:pt x="1856" y="2205"/>
                </a:lnTo>
                <a:lnTo>
                  <a:pt x="1858" y="2205"/>
                </a:lnTo>
                <a:lnTo>
                  <a:pt x="1860" y="2205"/>
                </a:lnTo>
                <a:lnTo>
                  <a:pt x="1858" y="2205"/>
                </a:lnTo>
                <a:lnTo>
                  <a:pt x="1858" y="2204"/>
                </a:lnTo>
                <a:lnTo>
                  <a:pt x="1856" y="2204"/>
                </a:lnTo>
                <a:lnTo>
                  <a:pt x="1855" y="2205"/>
                </a:lnTo>
                <a:lnTo>
                  <a:pt x="1853" y="2205"/>
                </a:lnTo>
                <a:lnTo>
                  <a:pt x="1853" y="2207"/>
                </a:lnTo>
                <a:lnTo>
                  <a:pt x="1851" y="2207"/>
                </a:lnTo>
                <a:lnTo>
                  <a:pt x="1851" y="2205"/>
                </a:lnTo>
                <a:lnTo>
                  <a:pt x="1851" y="2204"/>
                </a:lnTo>
                <a:lnTo>
                  <a:pt x="1851" y="2202"/>
                </a:lnTo>
                <a:lnTo>
                  <a:pt x="1853" y="2202"/>
                </a:lnTo>
                <a:lnTo>
                  <a:pt x="1853" y="2200"/>
                </a:lnTo>
                <a:lnTo>
                  <a:pt x="1853" y="2199"/>
                </a:lnTo>
                <a:lnTo>
                  <a:pt x="1853" y="2197"/>
                </a:lnTo>
                <a:lnTo>
                  <a:pt x="1853" y="2195"/>
                </a:lnTo>
                <a:lnTo>
                  <a:pt x="1851" y="2195"/>
                </a:lnTo>
                <a:lnTo>
                  <a:pt x="1853" y="2195"/>
                </a:lnTo>
                <a:lnTo>
                  <a:pt x="1853" y="2194"/>
                </a:lnTo>
                <a:lnTo>
                  <a:pt x="1853" y="2192"/>
                </a:lnTo>
                <a:lnTo>
                  <a:pt x="1853" y="2190"/>
                </a:lnTo>
                <a:lnTo>
                  <a:pt x="1851" y="2190"/>
                </a:lnTo>
                <a:lnTo>
                  <a:pt x="1851" y="2189"/>
                </a:lnTo>
                <a:lnTo>
                  <a:pt x="1851" y="2187"/>
                </a:lnTo>
                <a:lnTo>
                  <a:pt x="1850" y="2187"/>
                </a:lnTo>
                <a:lnTo>
                  <a:pt x="1850" y="2185"/>
                </a:lnTo>
                <a:lnTo>
                  <a:pt x="1850" y="2184"/>
                </a:lnTo>
                <a:lnTo>
                  <a:pt x="1851" y="2182"/>
                </a:lnTo>
                <a:lnTo>
                  <a:pt x="1851" y="2180"/>
                </a:lnTo>
                <a:lnTo>
                  <a:pt x="1853" y="2180"/>
                </a:lnTo>
                <a:lnTo>
                  <a:pt x="1853" y="2179"/>
                </a:lnTo>
                <a:lnTo>
                  <a:pt x="1855" y="2179"/>
                </a:lnTo>
                <a:lnTo>
                  <a:pt x="1855" y="2177"/>
                </a:lnTo>
                <a:lnTo>
                  <a:pt x="1855" y="2175"/>
                </a:lnTo>
                <a:lnTo>
                  <a:pt x="1855" y="2174"/>
                </a:lnTo>
                <a:lnTo>
                  <a:pt x="1856" y="2174"/>
                </a:lnTo>
                <a:lnTo>
                  <a:pt x="1856" y="2172"/>
                </a:lnTo>
                <a:lnTo>
                  <a:pt x="1858" y="2172"/>
                </a:lnTo>
                <a:lnTo>
                  <a:pt x="1860" y="2172"/>
                </a:lnTo>
                <a:lnTo>
                  <a:pt x="1860" y="2174"/>
                </a:lnTo>
                <a:lnTo>
                  <a:pt x="1861" y="2174"/>
                </a:lnTo>
                <a:lnTo>
                  <a:pt x="1861" y="2172"/>
                </a:lnTo>
                <a:lnTo>
                  <a:pt x="1861" y="2170"/>
                </a:lnTo>
                <a:lnTo>
                  <a:pt x="1860" y="2170"/>
                </a:lnTo>
                <a:lnTo>
                  <a:pt x="1860" y="2169"/>
                </a:lnTo>
                <a:lnTo>
                  <a:pt x="1858" y="2169"/>
                </a:lnTo>
                <a:lnTo>
                  <a:pt x="1858" y="2170"/>
                </a:lnTo>
                <a:lnTo>
                  <a:pt x="1858" y="2169"/>
                </a:lnTo>
                <a:lnTo>
                  <a:pt x="1856" y="2169"/>
                </a:lnTo>
                <a:lnTo>
                  <a:pt x="1855" y="2169"/>
                </a:lnTo>
                <a:lnTo>
                  <a:pt x="1853" y="2169"/>
                </a:lnTo>
                <a:lnTo>
                  <a:pt x="1853" y="2170"/>
                </a:lnTo>
                <a:lnTo>
                  <a:pt x="1851" y="2170"/>
                </a:lnTo>
                <a:lnTo>
                  <a:pt x="1851" y="2172"/>
                </a:lnTo>
                <a:lnTo>
                  <a:pt x="1850" y="2172"/>
                </a:lnTo>
                <a:lnTo>
                  <a:pt x="1850" y="2174"/>
                </a:lnTo>
                <a:lnTo>
                  <a:pt x="1850" y="2175"/>
                </a:lnTo>
                <a:lnTo>
                  <a:pt x="1848" y="2175"/>
                </a:lnTo>
                <a:lnTo>
                  <a:pt x="1848" y="2177"/>
                </a:lnTo>
                <a:lnTo>
                  <a:pt x="1848" y="2179"/>
                </a:lnTo>
                <a:lnTo>
                  <a:pt x="1846" y="2179"/>
                </a:lnTo>
                <a:lnTo>
                  <a:pt x="1846" y="2180"/>
                </a:lnTo>
                <a:lnTo>
                  <a:pt x="1846" y="2179"/>
                </a:lnTo>
                <a:lnTo>
                  <a:pt x="1845" y="2179"/>
                </a:lnTo>
                <a:lnTo>
                  <a:pt x="1845" y="2177"/>
                </a:lnTo>
                <a:lnTo>
                  <a:pt x="1843" y="2177"/>
                </a:lnTo>
                <a:lnTo>
                  <a:pt x="1843" y="2175"/>
                </a:lnTo>
                <a:lnTo>
                  <a:pt x="1841" y="2175"/>
                </a:lnTo>
                <a:lnTo>
                  <a:pt x="1841" y="2174"/>
                </a:lnTo>
                <a:lnTo>
                  <a:pt x="1840" y="2174"/>
                </a:lnTo>
                <a:lnTo>
                  <a:pt x="1840" y="2172"/>
                </a:lnTo>
                <a:lnTo>
                  <a:pt x="1840" y="2170"/>
                </a:lnTo>
                <a:lnTo>
                  <a:pt x="1840" y="2169"/>
                </a:lnTo>
                <a:lnTo>
                  <a:pt x="1838" y="2169"/>
                </a:lnTo>
                <a:lnTo>
                  <a:pt x="1838" y="2167"/>
                </a:lnTo>
                <a:lnTo>
                  <a:pt x="1838" y="2165"/>
                </a:lnTo>
                <a:lnTo>
                  <a:pt x="1836" y="2165"/>
                </a:lnTo>
                <a:lnTo>
                  <a:pt x="1836" y="2164"/>
                </a:lnTo>
                <a:lnTo>
                  <a:pt x="1836" y="2162"/>
                </a:lnTo>
                <a:lnTo>
                  <a:pt x="1838" y="2162"/>
                </a:lnTo>
                <a:lnTo>
                  <a:pt x="1838" y="2160"/>
                </a:lnTo>
                <a:lnTo>
                  <a:pt x="1838" y="2159"/>
                </a:lnTo>
                <a:lnTo>
                  <a:pt x="1836" y="2159"/>
                </a:lnTo>
                <a:lnTo>
                  <a:pt x="1836" y="2157"/>
                </a:lnTo>
                <a:lnTo>
                  <a:pt x="1836" y="2155"/>
                </a:lnTo>
                <a:lnTo>
                  <a:pt x="1838" y="2155"/>
                </a:lnTo>
                <a:lnTo>
                  <a:pt x="1838" y="2154"/>
                </a:lnTo>
                <a:lnTo>
                  <a:pt x="1838" y="2152"/>
                </a:lnTo>
                <a:lnTo>
                  <a:pt x="1836" y="2152"/>
                </a:lnTo>
                <a:lnTo>
                  <a:pt x="1835" y="2152"/>
                </a:lnTo>
                <a:lnTo>
                  <a:pt x="1833" y="2150"/>
                </a:lnTo>
                <a:lnTo>
                  <a:pt x="1835" y="2150"/>
                </a:lnTo>
                <a:lnTo>
                  <a:pt x="1833" y="2150"/>
                </a:lnTo>
                <a:lnTo>
                  <a:pt x="1835" y="2150"/>
                </a:lnTo>
                <a:lnTo>
                  <a:pt x="1835" y="2149"/>
                </a:lnTo>
                <a:lnTo>
                  <a:pt x="1836" y="2149"/>
                </a:lnTo>
                <a:lnTo>
                  <a:pt x="1836" y="2147"/>
                </a:lnTo>
                <a:lnTo>
                  <a:pt x="1838" y="2147"/>
                </a:lnTo>
                <a:lnTo>
                  <a:pt x="1838" y="2149"/>
                </a:lnTo>
                <a:lnTo>
                  <a:pt x="1840" y="2149"/>
                </a:lnTo>
                <a:lnTo>
                  <a:pt x="1841" y="2149"/>
                </a:lnTo>
                <a:lnTo>
                  <a:pt x="1841" y="2150"/>
                </a:lnTo>
                <a:lnTo>
                  <a:pt x="1843" y="2150"/>
                </a:lnTo>
                <a:lnTo>
                  <a:pt x="1845" y="2150"/>
                </a:lnTo>
                <a:lnTo>
                  <a:pt x="1845" y="2152"/>
                </a:lnTo>
                <a:lnTo>
                  <a:pt x="1846" y="2154"/>
                </a:lnTo>
                <a:lnTo>
                  <a:pt x="1846" y="2152"/>
                </a:lnTo>
                <a:lnTo>
                  <a:pt x="1848" y="2152"/>
                </a:lnTo>
                <a:lnTo>
                  <a:pt x="1848" y="2154"/>
                </a:lnTo>
                <a:lnTo>
                  <a:pt x="1850" y="2154"/>
                </a:lnTo>
                <a:lnTo>
                  <a:pt x="1851" y="2154"/>
                </a:lnTo>
                <a:lnTo>
                  <a:pt x="1853" y="2154"/>
                </a:lnTo>
                <a:lnTo>
                  <a:pt x="1855" y="2154"/>
                </a:lnTo>
                <a:lnTo>
                  <a:pt x="1856" y="2154"/>
                </a:lnTo>
                <a:lnTo>
                  <a:pt x="1856" y="2152"/>
                </a:lnTo>
                <a:lnTo>
                  <a:pt x="1858" y="2152"/>
                </a:lnTo>
                <a:lnTo>
                  <a:pt x="1858" y="2150"/>
                </a:lnTo>
                <a:lnTo>
                  <a:pt x="1860" y="2150"/>
                </a:lnTo>
                <a:lnTo>
                  <a:pt x="1860" y="2149"/>
                </a:lnTo>
                <a:lnTo>
                  <a:pt x="1860" y="2147"/>
                </a:lnTo>
                <a:lnTo>
                  <a:pt x="1861" y="2145"/>
                </a:lnTo>
                <a:lnTo>
                  <a:pt x="1863" y="2145"/>
                </a:lnTo>
                <a:lnTo>
                  <a:pt x="1863" y="2144"/>
                </a:lnTo>
                <a:lnTo>
                  <a:pt x="1865" y="2144"/>
                </a:lnTo>
                <a:lnTo>
                  <a:pt x="1865" y="2142"/>
                </a:lnTo>
                <a:lnTo>
                  <a:pt x="1866" y="2142"/>
                </a:lnTo>
                <a:lnTo>
                  <a:pt x="1866" y="2144"/>
                </a:lnTo>
                <a:lnTo>
                  <a:pt x="1868" y="2145"/>
                </a:lnTo>
                <a:lnTo>
                  <a:pt x="1868" y="2147"/>
                </a:lnTo>
                <a:lnTo>
                  <a:pt x="1868" y="2149"/>
                </a:lnTo>
                <a:lnTo>
                  <a:pt x="1870" y="2149"/>
                </a:lnTo>
                <a:lnTo>
                  <a:pt x="1870" y="2150"/>
                </a:lnTo>
                <a:lnTo>
                  <a:pt x="1870" y="2152"/>
                </a:lnTo>
                <a:lnTo>
                  <a:pt x="1871" y="2152"/>
                </a:lnTo>
                <a:lnTo>
                  <a:pt x="1871" y="2154"/>
                </a:lnTo>
                <a:lnTo>
                  <a:pt x="1871" y="2155"/>
                </a:lnTo>
                <a:lnTo>
                  <a:pt x="1873" y="2155"/>
                </a:lnTo>
                <a:lnTo>
                  <a:pt x="1873" y="2157"/>
                </a:lnTo>
                <a:lnTo>
                  <a:pt x="1873" y="2159"/>
                </a:lnTo>
                <a:lnTo>
                  <a:pt x="1873" y="2160"/>
                </a:lnTo>
                <a:lnTo>
                  <a:pt x="1873" y="2162"/>
                </a:lnTo>
                <a:lnTo>
                  <a:pt x="1875" y="2162"/>
                </a:lnTo>
                <a:lnTo>
                  <a:pt x="1873" y="2162"/>
                </a:lnTo>
                <a:lnTo>
                  <a:pt x="1873" y="2164"/>
                </a:lnTo>
                <a:lnTo>
                  <a:pt x="1873" y="2165"/>
                </a:lnTo>
                <a:lnTo>
                  <a:pt x="1875" y="2165"/>
                </a:lnTo>
                <a:lnTo>
                  <a:pt x="1876" y="2165"/>
                </a:lnTo>
                <a:lnTo>
                  <a:pt x="1876" y="2167"/>
                </a:lnTo>
                <a:lnTo>
                  <a:pt x="1878" y="2167"/>
                </a:lnTo>
                <a:lnTo>
                  <a:pt x="1880" y="2167"/>
                </a:lnTo>
                <a:lnTo>
                  <a:pt x="1880" y="2165"/>
                </a:lnTo>
                <a:lnTo>
                  <a:pt x="1881" y="2167"/>
                </a:lnTo>
                <a:lnTo>
                  <a:pt x="1883" y="2169"/>
                </a:lnTo>
                <a:lnTo>
                  <a:pt x="1885" y="2170"/>
                </a:lnTo>
                <a:lnTo>
                  <a:pt x="1885" y="2172"/>
                </a:lnTo>
                <a:lnTo>
                  <a:pt x="1886" y="2172"/>
                </a:lnTo>
                <a:lnTo>
                  <a:pt x="1886" y="2174"/>
                </a:lnTo>
                <a:lnTo>
                  <a:pt x="1886" y="2175"/>
                </a:lnTo>
                <a:lnTo>
                  <a:pt x="1888" y="2175"/>
                </a:lnTo>
                <a:lnTo>
                  <a:pt x="1888" y="2177"/>
                </a:lnTo>
                <a:lnTo>
                  <a:pt x="1888" y="2179"/>
                </a:lnTo>
                <a:lnTo>
                  <a:pt x="1890" y="2179"/>
                </a:lnTo>
                <a:lnTo>
                  <a:pt x="1890" y="2177"/>
                </a:lnTo>
                <a:lnTo>
                  <a:pt x="1890" y="2175"/>
                </a:lnTo>
                <a:lnTo>
                  <a:pt x="1890" y="2174"/>
                </a:lnTo>
                <a:lnTo>
                  <a:pt x="1888" y="2174"/>
                </a:lnTo>
                <a:lnTo>
                  <a:pt x="1888" y="2172"/>
                </a:lnTo>
                <a:lnTo>
                  <a:pt x="1886" y="2172"/>
                </a:lnTo>
                <a:lnTo>
                  <a:pt x="1886" y="2170"/>
                </a:lnTo>
                <a:lnTo>
                  <a:pt x="1886" y="2169"/>
                </a:lnTo>
                <a:lnTo>
                  <a:pt x="1885" y="2169"/>
                </a:lnTo>
                <a:lnTo>
                  <a:pt x="1885" y="2167"/>
                </a:lnTo>
                <a:lnTo>
                  <a:pt x="1883" y="2167"/>
                </a:lnTo>
                <a:lnTo>
                  <a:pt x="1883" y="2165"/>
                </a:lnTo>
                <a:lnTo>
                  <a:pt x="1885" y="2165"/>
                </a:lnTo>
                <a:lnTo>
                  <a:pt x="1885" y="2167"/>
                </a:lnTo>
                <a:lnTo>
                  <a:pt x="1886" y="2167"/>
                </a:lnTo>
                <a:lnTo>
                  <a:pt x="1888" y="2167"/>
                </a:lnTo>
                <a:lnTo>
                  <a:pt x="1888" y="2169"/>
                </a:lnTo>
                <a:lnTo>
                  <a:pt x="1890" y="2169"/>
                </a:lnTo>
                <a:lnTo>
                  <a:pt x="1891" y="2169"/>
                </a:lnTo>
                <a:lnTo>
                  <a:pt x="1891" y="2170"/>
                </a:lnTo>
                <a:lnTo>
                  <a:pt x="1893" y="2170"/>
                </a:lnTo>
                <a:lnTo>
                  <a:pt x="1895" y="2170"/>
                </a:lnTo>
                <a:lnTo>
                  <a:pt x="1895" y="2172"/>
                </a:lnTo>
                <a:lnTo>
                  <a:pt x="1896" y="2172"/>
                </a:lnTo>
                <a:lnTo>
                  <a:pt x="1896" y="2174"/>
                </a:lnTo>
                <a:lnTo>
                  <a:pt x="1896" y="2175"/>
                </a:lnTo>
                <a:lnTo>
                  <a:pt x="1898" y="2175"/>
                </a:lnTo>
                <a:lnTo>
                  <a:pt x="1898" y="2177"/>
                </a:lnTo>
                <a:lnTo>
                  <a:pt x="1900" y="2177"/>
                </a:lnTo>
                <a:lnTo>
                  <a:pt x="1900" y="2179"/>
                </a:lnTo>
                <a:lnTo>
                  <a:pt x="1901" y="2179"/>
                </a:lnTo>
                <a:lnTo>
                  <a:pt x="1901" y="2180"/>
                </a:lnTo>
                <a:lnTo>
                  <a:pt x="1903" y="2180"/>
                </a:lnTo>
                <a:lnTo>
                  <a:pt x="1903" y="2182"/>
                </a:lnTo>
                <a:lnTo>
                  <a:pt x="1905" y="2182"/>
                </a:lnTo>
                <a:lnTo>
                  <a:pt x="1906" y="2184"/>
                </a:lnTo>
                <a:lnTo>
                  <a:pt x="1908" y="2184"/>
                </a:lnTo>
                <a:lnTo>
                  <a:pt x="1908" y="2185"/>
                </a:lnTo>
                <a:lnTo>
                  <a:pt x="1908" y="2187"/>
                </a:lnTo>
                <a:lnTo>
                  <a:pt x="1910" y="2187"/>
                </a:lnTo>
                <a:lnTo>
                  <a:pt x="1910" y="2189"/>
                </a:lnTo>
                <a:lnTo>
                  <a:pt x="1911" y="2189"/>
                </a:lnTo>
                <a:lnTo>
                  <a:pt x="1911" y="2190"/>
                </a:lnTo>
                <a:lnTo>
                  <a:pt x="1913" y="2190"/>
                </a:lnTo>
                <a:lnTo>
                  <a:pt x="1915" y="2190"/>
                </a:lnTo>
                <a:lnTo>
                  <a:pt x="1915" y="2192"/>
                </a:lnTo>
                <a:lnTo>
                  <a:pt x="1916" y="2192"/>
                </a:lnTo>
                <a:lnTo>
                  <a:pt x="1916" y="2194"/>
                </a:lnTo>
                <a:lnTo>
                  <a:pt x="1918" y="2194"/>
                </a:lnTo>
                <a:lnTo>
                  <a:pt x="1918" y="2195"/>
                </a:lnTo>
                <a:lnTo>
                  <a:pt x="1920" y="2195"/>
                </a:lnTo>
                <a:lnTo>
                  <a:pt x="1920" y="2194"/>
                </a:lnTo>
                <a:lnTo>
                  <a:pt x="1921" y="2194"/>
                </a:lnTo>
                <a:lnTo>
                  <a:pt x="1921" y="2195"/>
                </a:lnTo>
                <a:lnTo>
                  <a:pt x="1923" y="2195"/>
                </a:lnTo>
                <a:lnTo>
                  <a:pt x="1925" y="2195"/>
                </a:lnTo>
                <a:lnTo>
                  <a:pt x="1925" y="2197"/>
                </a:lnTo>
                <a:lnTo>
                  <a:pt x="1925" y="2199"/>
                </a:lnTo>
                <a:lnTo>
                  <a:pt x="1923" y="2199"/>
                </a:lnTo>
                <a:lnTo>
                  <a:pt x="1923" y="2200"/>
                </a:lnTo>
                <a:lnTo>
                  <a:pt x="1923" y="2202"/>
                </a:lnTo>
                <a:lnTo>
                  <a:pt x="1923" y="2204"/>
                </a:lnTo>
                <a:lnTo>
                  <a:pt x="1923" y="2205"/>
                </a:lnTo>
                <a:lnTo>
                  <a:pt x="1923" y="2207"/>
                </a:lnTo>
                <a:lnTo>
                  <a:pt x="1923" y="2209"/>
                </a:lnTo>
                <a:lnTo>
                  <a:pt x="1921" y="2209"/>
                </a:lnTo>
                <a:lnTo>
                  <a:pt x="1923" y="2209"/>
                </a:lnTo>
                <a:lnTo>
                  <a:pt x="1923" y="2210"/>
                </a:lnTo>
                <a:lnTo>
                  <a:pt x="1923" y="2212"/>
                </a:lnTo>
                <a:lnTo>
                  <a:pt x="1923" y="2214"/>
                </a:lnTo>
                <a:lnTo>
                  <a:pt x="1925" y="2214"/>
                </a:lnTo>
                <a:lnTo>
                  <a:pt x="1926" y="2214"/>
                </a:lnTo>
                <a:lnTo>
                  <a:pt x="1926" y="2212"/>
                </a:lnTo>
                <a:lnTo>
                  <a:pt x="1925" y="2212"/>
                </a:lnTo>
                <a:lnTo>
                  <a:pt x="1925" y="2210"/>
                </a:lnTo>
                <a:lnTo>
                  <a:pt x="1925" y="2209"/>
                </a:lnTo>
                <a:lnTo>
                  <a:pt x="1923" y="2207"/>
                </a:lnTo>
                <a:lnTo>
                  <a:pt x="1923" y="2205"/>
                </a:lnTo>
                <a:lnTo>
                  <a:pt x="1925" y="2205"/>
                </a:lnTo>
                <a:lnTo>
                  <a:pt x="1925" y="2204"/>
                </a:lnTo>
                <a:lnTo>
                  <a:pt x="1923" y="2204"/>
                </a:lnTo>
                <a:lnTo>
                  <a:pt x="1923" y="2202"/>
                </a:lnTo>
                <a:lnTo>
                  <a:pt x="1925" y="2202"/>
                </a:lnTo>
                <a:lnTo>
                  <a:pt x="1925" y="2200"/>
                </a:lnTo>
                <a:lnTo>
                  <a:pt x="1925" y="2199"/>
                </a:lnTo>
                <a:lnTo>
                  <a:pt x="1925" y="2197"/>
                </a:lnTo>
                <a:lnTo>
                  <a:pt x="1925" y="2195"/>
                </a:lnTo>
                <a:lnTo>
                  <a:pt x="1923" y="2195"/>
                </a:lnTo>
                <a:lnTo>
                  <a:pt x="1923" y="2194"/>
                </a:lnTo>
                <a:lnTo>
                  <a:pt x="1921" y="2194"/>
                </a:lnTo>
                <a:lnTo>
                  <a:pt x="1920" y="2194"/>
                </a:lnTo>
                <a:lnTo>
                  <a:pt x="1918" y="2194"/>
                </a:lnTo>
                <a:lnTo>
                  <a:pt x="1918" y="2192"/>
                </a:lnTo>
                <a:lnTo>
                  <a:pt x="1918" y="2190"/>
                </a:lnTo>
                <a:lnTo>
                  <a:pt x="1918" y="2192"/>
                </a:lnTo>
                <a:lnTo>
                  <a:pt x="1920" y="2192"/>
                </a:lnTo>
                <a:lnTo>
                  <a:pt x="1920" y="2190"/>
                </a:lnTo>
                <a:lnTo>
                  <a:pt x="1921" y="2190"/>
                </a:lnTo>
                <a:lnTo>
                  <a:pt x="1921" y="2189"/>
                </a:lnTo>
                <a:lnTo>
                  <a:pt x="1923" y="2189"/>
                </a:lnTo>
                <a:lnTo>
                  <a:pt x="1925" y="2189"/>
                </a:lnTo>
                <a:lnTo>
                  <a:pt x="1925" y="2187"/>
                </a:lnTo>
                <a:lnTo>
                  <a:pt x="1925" y="2185"/>
                </a:lnTo>
                <a:lnTo>
                  <a:pt x="1926" y="2185"/>
                </a:lnTo>
                <a:lnTo>
                  <a:pt x="1926" y="2184"/>
                </a:lnTo>
                <a:lnTo>
                  <a:pt x="1928" y="2184"/>
                </a:lnTo>
                <a:lnTo>
                  <a:pt x="1930" y="2184"/>
                </a:lnTo>
                <a:lnTo>
                  <a:pt x="1930" y="2185"/>
                </a:lnTo>
                <a:lnTo>
                  <a:pt x="1931" y="2185"/>
                </a:lnTo>
                <a:lnTo>
                  <a:pt x="1933" y="2185"/>
                </a:lnTo>
                <a:lnTo>
                  <a:pt x="1935" y="2185"/>
                </a:lnTo>
                <a:lnTo>
                  <a:pt x="1935" y="2184"/>
                </a:lnTo>
                <a:lnTo>
                  <a:pt x="1936" y="2184"/>
                </a:lnTo>
                <a:lnTo>
                  <a:pt x="1936" y="2182"/>
                </a:lnTo>
                <a:lnTo>
                  <a:pt x="1938" y="2182"/>
                </a:lnTo>
                <a:lnTo>
                  <a:pt x="1940" y="2182"/>
                </a:lnTo>
                <a:lnTo>
                  <a:pt x="1940" y="2180"/>
                </a:lnTo>
                <a:lnTo>
                  <a:pt x="1941" y="2180"/>
                </a:lnTo>
                <a:lnTo>
                  <a:pt x="1943" y="2180"/>
                </a:lnTo>
                <a:lnTo>
                  <a:pt x="1943" y="2182"/>
                </a:lnTo>
                <a:lnTo>
                  <a:pt x="1943" y="2180"/>
                </a:lnTo>
                <a:lnTo>
                  <a:pt x="1945" y="2180"/>
                </a:lnTo>
                <a:lnTo>
                  <a:pt x="1945" y="2182"/>
                </a:lnTo>
                <a:lnTo>
                  <a:pt x="1946" y="2182"/>
                </a:lnTo>
                <a:lnTo>
                  <a:pt x="1946" y="2180"/>
                </a:lnTo>
                <a:lnTo>
                  <a:pt x="1948" y="2180"/>
                </a:lnTo>
                <a:lnTo>
                  <a:pt x="1948" y="2179"/>
                </a:lnTo>
                <a:lnTo>
                  <a:pt x="1948" y="2177"/>
                </a:lnTo>
                <a:lnTo>
                  <a:pt x="1950" y="2177"/>
                </a:lnTo>
                <a:lnTo>
                  <a:pt x="1950" y="2175"/>
                </a:lnTo>
                <a:lnTo>
                  <a:pt x="1948" y="2175"/>
                </a:lnTo>
                <a:lnTo>
                  <a:pt x="1948" y="2174"/>
                </a:lnTo>
                <a:lnTo>
                  <a:pt x="1948" y="2172"/>
                </a:lnTo>
                <a:lnTo>
                  <a:pt x="1948" y="2170"/>
                </a:lnTo>
                <a:lnTo>
                  <a:pt x="1950" y="2170"/>
                </a:lnTo>
                <a:lnTo>
                  <a:pt x="1951" y="2170"/>
                </a:lnTo>
                <a:lnTo>
                  <a:pt x="1951" y="2172"/>
                </a:lnTo>
                <a:lnTo>
                  <a:pt x="1953" y="2172"/>
                </a:lnTo>
                <a:lnTo>
                  <a:pt x="1953" y="2174"/>
                </a:lnTo>
                <a:lnTo>
                  <a:pt x="1955" y="2174"/>
                </a:lnTo>
                <a:lnTo>
                  <a:pt x="1955" y="2175"/>
                </a:lnTo>
                <a:lnTo>
                  <a:pt x="1956" y="2175"/>
                </a:lnTo>
                <a:lnTo>
                  <a:pt x="1956" y="2177"/>
                </a:lnTo>
                <a:lnTo>
                  <a:pt x="1958" y="2177"/>
                </a:lnTo>
                <a:lnTo>
                  <a:pt x="1960" y="2177"/>
                </a:lnTo>
                <a:lnTo>
                  <a:pt x="1960" y="2175"/>
                </a:lnTo>
                <a:lnTo>
                  <a:pt x="1960" y="2177"/>
                </a:lnTo>
                <a:lnTo>
                  <a:pt x="1962" y="2177"/>
                </a:lnTo>
                <a:lnTo>
                  <a:pt x="1963" y="2177"/>
                </a:lnTo>
                <a:lnTo>
                  <a:pt x="1963" y="2179"/>
                </a:lnTo>
                <a:lnTo>
                  <a:pt x="1965" y="2179"/>
                </a:lnTo>
                <a:lnTo>
                  <a:pt x="1967" y="2179"/>
                </a:lnTo>
                <a:lnTo>
                  <a:pt x="1968" y="2179"/>
                </a:lnTo>
                <a:lnTo>
                  <a:pt x="1970" y="2179"/>
                </a:lnTo>
                <a:lnTo>
                  <a:pt x="1972" y="2179"/>
                </a:lnTo>
                <a:lnTo>
                  <a:pt x="1972" y="2177"/>
                </a:lnTo>
                <a:lnTo>
                  <a:pt x="1973" y="2177"/>
                </a:lnTo>
                <a:lnTo>
                  <a:pt x="1975" y="2175"/>
                </a:lnTo>
                <a:lnTo>
                  <a:pt x="1977" y="2175"/>
                </a:lnTo>
                <a:lnTo>
                  <a:pt x="1978" y="2175"/>
                </a:lnTo>
                <a:lnTo>
                  <a:pt x="1978" y="2177"/>
                </a:lnTo>
                <a:lnTo>
                  <a:pt x="1980" y="2177"/>
                </a:lnTo>
                <a:lnTo>
                  <a:pt x="1980" y="2175"/>
                </a:lnTo>
                <a:lnTo>
                  <a:pt x="1982" y="2175"/>
                </a:lnTo>
                <a:lnTo>
                  <a:pt x="1983" y="2175"/>
                </a:lnTo>
                <a:lnTo>
                  <a:pt x="1983" y="2177"/>
                </a:lnTo>
                <a:lnTo>
                  <a:pt x="1985" y="2177"/>
                </a:lnTo>
                <a:lnTo>
                  <a:pt x="1987" y="2177"/>
                </a:lnTo>
                <a:lnTo>
                  <a:pt x="1987" y="2179"/>
                </a:lnTo>
                <a:lnTo>
                  <a:pt x="1988" y="2179"/>
                </a:lnTo>
                <a:lnTo>
                  <a:pt x="1990" y="2179"/>
                </a:lnTo>
                <a:lnTo>
                  <a:pt x="1990" y="2180"/>
                </a:lnTo>
                <a:lnTo>
                  <a:pt x="1990" y="2182"/>
                </a:lnTo>
                <a:lnTo>
                  <a:pt x="1992" y="2182"/>
                </a:lnTo>
                <a:lnTo>
                  <a:pt x="1993" y="2182"/>
                </a:lnTo>
                <a:lnTo>
                  <a:pt x="1995" y="2184"/>
                </a:lnTo>
                <a:lnTo>
                  <a:pt x="1995" y="2185"/>
                </a:lnTo>
                <a:lnTo>
                  <a:pt x="1997" y="2185"/>
                </a:lnTo>
                <a:lnTo>
                  <a:pt x="1997" y="2187"/>
                </a:lnTo>
                <a:lnTo>
                  <a:pt x="1997" y="2189"/>
                </a:lnTo>
                <a:lnTo>
                  <a:pt x="1997" y="2190"/>
                </a:lnTo>
                <a:lnTo>
                  <a:pt x="1998" y="2190"/>
                </a:lnTo>
                <a:lnTo>
                  <a:pt x="1998" y="2192"/>
                </a:lnTo>
                <a:lnTo>
                  <a:pt x="1998" y="2194"/>
                </a:lnTo>
                <a:lnTo>
                  <a:pt x="2000" y="2194"/>
                </a:lnTo>
                <a:lnTo>
                  <a:pt x="2000" y="2195"/>
                </a:lnTo>
                <a:lnTo>
                  <a:pt x="1998" y="2197"/>
                </a:lnTo>
                <a:lnTo>
                  <a:pt x="2000" y="2197"/>
                </a:lnTo>
                <a:lnTo>
                  <a:pt x="2000" y="2199"/>
                </a:lnTo>
                <a:lnTo>
                  <a:pt x="2000" y="2200"/>
                </a:lnTo>
                <a:lnTo>
                  <a:pt x="2000" y="2202"/>
                </a:lnTo>
                <a:lnTo>
                  <a:pt x="1998" y="2202"/>
                </a:lnTo>
                <a:lnTo>
                  <a:pt x="1998" y="2204"/>
                </a:lnTo>
                <a:lnTo>
                  <a:pt x="1997" y="2204"/>
                </a:lnTo>
                <a:lnTo>
                  <a:pt x="1997" y="2205"/>
                </a:lnTo>
                <a:lnTo>
                  <a:pt x="1997" y="2207"/>
                </a:lnTo>
                <a:lnTo>
                  <a:pt x="1995" y="2207"/>
                </a:lnTo>
                <a:lnTo>
                  <a:pt x="1995" y="2209"/>
                </a:lnTo>
                <a:lnTo>
                  <a:pt x="1993" y="2209"/>
                </a:lnTo>
                <a:lnTo>
                  <a:pt x="1993" y="2210"/>
                </a:lnTo>
                <a:lnTo>
                  <a:pt x="1993" y="2212"/>
                </a:lnTo>
                <a:lnTo>
                  <a:pt x="1993" y="2214"/>
                </a:lnTo>
                <a:lnTo>
                  <a:pt x="1995" y="2214"/>
                </a:lnTo>
                <a:lnTo>
                  <a:pt x="1995" y="2212"/>
                </a:lnTo>
                <a:lnTo>
                  <a:pt x="1997" y="2212"/>
                </a:lnTo>
                <a:lnTo>
                  <a:pt x="1997" y="2210"/>
                </a:lnTo>
                <a:lnTo>
                  <a:pt x="1998" y="2210"/>
                </a:lnTo>
                <a:lnTo>
                  <a:pt x="1998" y="2209"/>
                </a:lnTo>
                <a:lnTo>
                  <a:pt x="2000" y="2209"/>
                </a:lnTo>
                <a:lnTo>
                  <a:pt x="2000" y="2207"/>
                </a:lnTo>
                <a:lnTo>
                  <a:pt x="2002" y="2207"/>
                </a:lnTo>
                <a:lnTo>
                  <a:pt x="2002" y="2205"/>
                </a:lnTo>
                <a:lnTo>
                  <a:pt x="2003" y="2205"/>
                </a:lnTo>
                <a:lnTo>
                  <a:pt x="2003" y="2204"/>
                </a:lnTo>
                <a:lnTo>
                  <a:pt x="2005" y="2204"/>
                </a:lnTo>
                <a:lnTo>
                  <a:pt x="2005" y="2202"/>
                </a:lnTo>
                <a:lnTo>
                  <a:pt x="2007" y="2202"/>
                </a:lnTo>
                <a:lnTo>
                  <a:pt x="2008" y="2204"/>
                </a:lnTo>
                <a:lnTo>
                  <a:pt x="2008" y="2205"/>
                </a:lnTo>
                <a:lnTo>
                  <a:pt x="2008" y="2207"/>
                </a:lnTo>
                <a:lnTo>
                  <a:pt x="2010" y="2207"/>
                </a:lnTo>
                <a:lnTo>
                  <a:pt x="2010" y="2209"/>
                </a:lnTo>
                <a:lnTo>
                  <a:pt x="2012" y="2210"/>
                </a:lnTo>
                <a:lnTo>
                  <a:pt x="2012" y="2212"/>
                </a:lnTo>
                <a:lnTo>
                  <a:pt x="2013" y="2212"/>
                </a:lnTo>
                <a:lnTo>
                  <a:pt x="2015" y="2212"/>
                </a:lnTo>
                <a:lnTo>
                  <a:pt x="2017" y="2212"/>
                </a:lnTo>
                <a:lnTo>
                  <a:pt x="2017" y="2214"/>
                </a:lnTo>
                <a:lnTo>
                  <a:pt x="2018" y="2214"/>
                </a:lnTo>
                <a:lnTo>
                  <a:pt x="2020" y="2215"/>
                </a:lnTo>
                <a:lnTo>
                  <a:pt x="2022" y="2215"/>
                </a:lnTo>
                <a:lnTo>
                  <a:pt x="2023" y="2215"/>
                </a:lnTo>
                <a:lnTo>
                  <a:pt x="2023" y="2217"/>
                </a:lnTo>
                <a:lnTo>
                  <a:pt x="2025" y="2217"/>
                </a:lnTo>
                <a:lnTo>
                  <a:pt x="2025" y="2219"/>
                </a:lnTo>
                <a:lnTo>
                  <a:pt x="2023" y="2219"/>
                </a:lnTo>
                <a:lnTo>
                  <a:pt x="2023" y="2220"/>
                </a:lnTo>
                <a:lnTo>
                  <a:pt x="2022" y="2222"/>
                </a:lnTo>
                <a:lnTo>
                  <a:pt x="2023" y="2222"/>
                </a:lnTo>
                <a:lnTo>
                  <a:pt x="2023" y="2224"/>
                </a:lnTo>
                <a:lnTo>
                  <a:pt x="2022" y="2224"/>
                </a:lnTo>
                <a:lnTo>
                  <a:pt x="2022" y="2225"/>
                </a:lnTo>
                <a:lnTo>
                  <a:pt x="2022" y="2227"/>
                </a:lnTo>
                <a:lnTo>
                  <a:pt x="2023" y="2227"/>
                </a:lnTo>
                <a:lnTo>
                  <a:pt x="2023" y="2229"/>
                </a:lnTo>
                <a:lnTo>
                  <a:pt x="2023" y="2230"/>
                </a:lnTo>
                <a:lnTo>
                  <a:pt x="2023" y="2232"/>
                </a:lnTo>
                <a:lnTo>
                  <a:pt x="2022" y="2232"/>
                </a:lnTo>
                <a:lnTo>
                  <a:pt x="2023" y="2234"/>
                </a:lnTo>
                <a:lnTo>
                  <a:pt x="2023" y="2235"/>
                </a:lnTo>
                <a:lnTo>
                  <a:pt x="2025" y="2235"/>
                </a:lnTo>
                <a:lnTo>
                  <a:pt x="2027" y="2235"/>
                </a:lnTo>
                <a:lnTo>
                  <a:pt x="2027" y="2237"/>
                </a:lnTo>
                <a:lnTo>
                  <a:pt x="2028" y="2237"/>
                </a:lnTo>
                <a:lnTo>
                  <a:pt x="2028" y="2239"/>
                </a:lnTo>
                <a:lnTo>
                  <a:pt x="2030" y="2239"/>
                </a:lnTo>
                <a:lnTo>
                  <a:pt x="2030" y="2240"/>
                </a:lnTo>
                <a:lnTo>
                  <a:pt x="2030" y="2242"/>
                </a:lnTo>
                <a:lnTo>
                  <a:pt x="2032" y="2242"/>
                </a:lnTo>
                <a:lnTo>
                  <a:pt x="2033" y="2242"/>
                </a:lnTo>
                <a:lnTo>
                  <a:pt x="2035" y="2244"/>
                </a:lnTo>
                <a:lnTo>
                  <a:pt x="2035" y="2245"/>
                </a:lnTo>
                <a:lnTo>
                  <a:pt x="2037" y="2245"/>
                </a:lnTo>
                <a:lnTo>
                  <a:pt x="2037" y="2247"/>
                </a:lnTo>
                <a:lnTo>
                  <a:pt x="2037" y="2245"/>
                </a:lnTo>
                <a:lnTo>
                  <a:pt x="2037" y="2244"/>
                </a:lnTo>
                <a:lnTo>
                  <a:pt x="2035" y="2242"/>
                </a:lnTo>
                <a:lnTo>
                  <a:pt x="2037" y="2242"/>
                </a:lnTo>
                <a:lnTo>
                  <a:pt x="2037" y="2244"/>
                </a:lnTo>
                <a:lnTo>
                  <a:pt x="2037" y="2245"/>
                </a:lnTo>
                <a:lnTo>
                  <a:pt x="2038" y="2247"/>
                </a:lnTo>
                <a:lnTo>
                  <a:pt x="2038" y="2249"/>
                </a:lnTo>
                <a:lnTo>
                  <a:pt x="2038" y="2250"/>
                </a:lnTo>
                <a:lnTo>
                  <a:pt x="2038" y="2252"/>
                </a:lnTo>
                <a:lnTo>
                  <a:pt x="2040" y="2252"/>
                </a:lnTo>
                <a:lnTo>
                  <a:pt x="2040" y="2250"/>
                </a:lnTo>
                <a:lnTo>
                  <a:pt x="2042" y="2250"/>
                </a:lnTo>
                <a:lnTo>
                  <a:pt x="2042" y="2252"/>
                </a:lnTo>
                <a:lnTo>
                  <a:pt x="2042" y="2250"/>
                </a:lnTo>
                <a:lnTo>
                  <a:pt x="2043" y="2252"/>
                </a:lnTo>
                <a:lnTo>
                  <a:pt x="2045" y="2252"/>
                </a:lnTo>
                <a:lnTo>
                  <a:pt x="2045" y="2254"/>
                </a:lnTo>
                <a:lnTo>
                  <a:pt x="2047" y="2254"/>
                </a:lnTo>
                <a:lnTo>
                  <a:pt x="2045" y="2252"/>
                </a:lnTo>
                <a:lnTo>
                  <a:pt x="2045" y="2250"/>
                </a:lnTo>
                <a:lnTo>
                  <a:pt x="2043" y="2250"/>
                </a:lnTo>
                <a:lnTo>
                  <a:pt x="2042" y="2250"/>
                </a:lnTo>
                <a:lnTo>
                  <a:pt x="2042" y="2249"/>
                </a:lnTo>
                <a:lnTo>
                  <a:pt x="2040" y="2249"/>
                </a:lnTo>
                <a:lnTo>
                  <a:pt x="2040" y="2247"/>
                </a:lnTo>
                <a:lnTo>
                  <a:pt x="2038" y="2245"/>
                </a:lnTo>
                <a:lnTo>
                  <a:pt x="2038" y="2244"/>
                </a:lnTo>
                <a:lnTo>
                  <a:pt x="2037" y="2244"/>
                </a:lnTo>
                <a:lnTo>
                  <a:pt x="2037" y="2242"/>
                </a:lnTo>
                <a:lnTo>
                  <a:pt x="2037" y="2240"/>
                </a:lnTo>
                <a:lnTo>
                  <a:pt x="2035" y="2240"/>
                </a:lnTo>
                <a:lnTo>
                  <a:pt x="2035" y="2239"/>
                </a:lnTo>
                <a:lnTo>
                  <a:pt x="2033" y="2239"/>
                </a:lnTo>
                <a:lnTo>
                  <a:pt x="2033" y="2237"/>
                </a:lnTo>
                <a:lnTo>
                  <a:pt x="2032" y="2237"/>
                </a:lnTo>
                <a:lnTo>
                  <a:pt x="2032" y="2235"/>
                </a:lnTo>
                <a:lnTo>
                  <a:pt x="2030" y="2235"/>
                </a:lnTo>
                <a:lnTo>
                  <a:pt x="2030" y="2234"/>
                </a:lnTo>
                <a:lnTo>
                  <a:pt x="2028" y="2234"/>
                </a:lnTo>
                <a:lnTo>
                  <a:pt x="2028" y="2232"/>
                </a:lnTo>
                <a:lnTo>
                  <a:pt x="2027" y="2232"/>
                </a:lnTo>
                <a:lnTo>
                  <a:pt x="2027" y="2230"/>
                </a:lnTo>
                <a:lnTo>
                  <a:pt x="2027" y="2229"/>
                </a:lnTo>
                <a:lnTo>
                  <a:pt x="2027" y="2227"/>
                </a:lnTo>
                <a:lnTo>
                  <a:pt x="2027" y="2225"/>
                </a:lnTo>
                <a:lnTo>
                  <a:pt x="2025" y="2225"/>
                </a:lnTo>
                <a:lnTo>
                  <a:pt x="2025" y="2224"/>
                </a:lnTo>
                <a:lnTo>
                  <a:pt x="2027" y="2224"/>
                </a:lnTo>
                <a:lnTo>
                  <a:pt x="2027" y="2222"/>
                </a:lnTo>
                <a:lnTo>
                  <a:pt x="2027" y="2220"/>
                </a:lnTo>
                <a:lnTo>
                  <a:pt x="2028" y="2219"/>
                </a:lnTo>
                <a:lnTo>
                  <a:pt x="2028" y="2217"/>
                </a:lnTo>
                <a:lnTo>
                  <a:pt x="2028" y="2215"/>
                </a:lnTo>
                <a:lnTo>
                  <a:pt x="2027" y="2215"/>
                </a:lnTo>
                <a:lnTo>
                  <a:pt x="2027" y="2214"/>
                </a:lnTo>
                <a:lnTo>
                  <a:pt x="2025" y="2214"/>
                </a:lnTo>
                <a:lnTo>
                  <a:pt x="2023" y="2214"/>
                </a:lnTo>
                <a:lnTo>
                  <a:pt x="2023" y="2212"/>
                </a:lnTo>
                <a:lnTo>
                  <a:pt x="2022" y="2212"/>
                </a:lnTo>
                <a:lnTo>
                  <a:pt x="2020" y="2212"/>
                </a:lnTo>
                <a:lnTo>
                  <a:pt x="2020" y="2210"/>
                </a:lnTo>
                <a:lnTo>
                  <a:pt x="2020" y="2212"/>
                </a:lnTo>
                <a:lnTo>
                  <a:pt x="2020" y="2210"/>
                </a:lnTo>
                <a:lnTo>
                  <a:pt x="2018" y="2210"/>
                </a:lnTo>
                <a:lnTo>
                  <a:pt x="2017" y="2210"/>
                </a:lnTo>
                <a:lnTo>
                  <a:pt x="2017" y="2209"/>
                </a:lnTo>
                <a:lnTo>
                  <a:pt x="2015" y="2209"/>
                </a:lnTo>
                <a:lnTo>
                  <a:pt x="2013" y="2209"/>
                </a:lnTo>
                <a:lnTo>
                  <a:pt x="2013" y="2207"/>
                </a:lnTo>
                <a:lnTo>
                  <a:pt x="2013" y="2205"/>
                </a:lnTo>
                <a:lnTo>
                  <a:pt x="2012" y="2205"/>
                </a:lnTo>
                <a:lnTo>
                  <a:pt x="2012" y="2204"/>
                </a:lnTo>
                <a:lnTo>
                  <a:pt x="2012" y="2202"/>
                </a:lnTo>
                <a:lnTo>
                  <a:pt x="2010" y="2202"/>
                </a:lnTo>
                <a:lnTo>
                  <a:pt x="2010" y="2200"/>
                </a:lnTo>
                <a:lnTo>
                  <a:pt x="2008" y="2199"/>
                </a:lnTo>
                <a:lnTo>
                  <a:pt x="2007" y="2199"/>
                </a:lnTo>
                <a:lnTo>
                  <a:pt x="2005" y="2199"/>
                </a:lnTo>
                <a:lnTo>
                  <a:pt x="2003" y="2197"/>
                </a:lnTo>
                <a:lnTo>
                  <a:pt x="2003" y="2195"/>
                </a:lnTo>
                <a:lnTo>
                  <a:pt x="2003" y="2194"/>
                </a:lnTo>
                <a:lnTo>
                  <a:pt x="2003" y="2192"/>
                </a:lnTo>
                <a:lnTo>
                  <a:pt x="2003" y="2190"/>
                </a:lnTo>
                <a:lnTo>
                  <a:pt x="2002" y="2190"/>
                </a:lnTo>
                <a:lnTo>
                  <a:pt x="2002" y="2189"/>
                </a:lnTo>
                <a:lnTo>
                  <a:pt x="2000" y="2189"/>
                </a:lnTo>
                <a:lnTo>
                  <a:pt x="2000" y="2187"/>
                </a:lnTo>
                <a:lnTo>
                  <a:pt x="2000" y="2185"/>
                </a:lnTo>
                <a:lnTo>
                  <a:pt x="1998" y="2185"/>
                </a:lnTo>
                <a:lnTo>
                  <a:pt x="1998" y="2184"/>
                </a:lnTo>
                <a:lnTo>
                  <a:pt x="1998" y="2182"/>
                </a:lnTo>
                <a:lnTo>
                  <a:pt x="1997" y="2182"/>
                </a:lnTo>
                <a:lnTo>
                  <a:pt x="1997" y="2180"/>
                </a:lnTo>
                <a:lnTo>
                  <a:pt x="1995" y="2180"/>
                </a:lnTo>
                <a:lnTo>
                  <a:pt x="1995" y="2179"/>
                </a:lnTo>
                <a:lnTo>
                  <a:pt x="1993" y="2179"/>
                </a:lnTo>
                <a:lnTo>
                  <a:pt x="1993" y="2177"/>
                </a:lnTo>
                <a:lnTo>
                  <a:pt x="1992" y="2175"/>
                </a:lnTo>
                <a:lnTo>
                  <a:pt x="1992" y="2174"/>
                </a:lnTo>
                <a:lnTo>
                  <a:pt x="1992" y="2172"/>
                </a:lnTo>
                <a:lnTo>
                  <a:pt x="1990" y="2172"/>
                </a:lnTo>
                <a:lnTo>
                  <a:pt x="1990" y="2170"/>
                </a:lnTo>
                <a:lnTo>
                  <a:pt x="1992" y="2170"/>
                </a:lnTo>
                <a:lnTo>
                  <a:pt x="1992" y="2169"/>
                </a:lnTo>
                <a:lnTo>
                  <a:pt x="1990" y="2169"/>
                </a:lnTo>
                <a:lnTo>
                  <a:pt x="1990" y="2167"/>
                </a:lnTo>
                <a:lnTo>
                  <a:pt x="1990" y="2169"/>
                </a:lnTo>
                <a:lnTo>
                  <a:pt x="1988" y="2169"/>
                </a:lnTo>
                <a:lnTo>
                  <a:pt x="1988" y="2170"/>
                </a:lnTo>
                <a:lnTo>
                  <a:pt x="1987" y="2170"/>
                </a:lnTo>
                <a:lnTo>
                  <a:pt x="1985" y="2170"/>
                </a:lnTo>
                <a:lnTo>
                  <a:pt x="1983" y="2170"/>
                </a:lnTo>
                <a:lnTo>
                  <a:pt x="1982" y="2170"/>
                </a:lnTo>
                <a:lnTo>
                  <a:pt x="1982" y="2169"/>
                </a:lnTo>
                <a:lnTo>
                  <a:pt x="1980" y="2169"/>
                </a:lnTo>
                <a:lnTo>
                  <a:pt x="1980" y="2170"/>
                </a:lnTo>
                <a:lnTo>
                  <a:pt x="1978" y="2170"/>
                </a:lnTo>
                <a:lnTo>
                  <a:pt x="1977" y="2170"/>
                </a:lnTo>
                <a:lnTo>
                  <a:pt x="1975" y="2170"/>
                </a:lnTo>
                <a:lnTo>
                  <a:pt x="1973" y="2170"/>
                </a:lnTo>
                <a:lnTo>
                  <a:pt x="1972" y="2170"/>
                </a:lnTo>
                <a:lnTo>
                  <a:pt x="1972" y="2172"/>
                </a:lnTo>
                <a:lnTo>
                  <a:pt x="1970" y="2172"/>
                </a:lnTo>
                <a:lnTo>
                  <a:pt x="1968" y="2172"/>
                </a:lnTo>
                <a:lnTo>
                  <a:pt x="1967" y="2172"/>
                </a:lnTo>
                <a:lnTo>
                  <a:pt x="1965" y="2172"/>
                </a:lnTo>
                <a:lnTo>
                  <a:pt x="1965" y="2170"/>
                </a:lnTo>
                <a:lnTo>
                  <a:pt x="1963" y="2170"/>
                </a:lnTo>
                <a:lnTo>
                  <a:pt x="1962" y="2170"/>
                </a:lnTo>
                <a:lnTo>
                  <a:pt x="1960" y="2170"/>
                </a:lnTo>
                <a:lnTo>
                  <a:pt x="1958" y="2170"/>
                </a:lnTo>
                <a:lnTo>
                  <a:pt x="1956" y="2170"/>
                </a:lnTo>
                <a:lnTo>
                  <a:pt x="1956" y="2169"/>
                </a:lnTo>
                <a:lnTo>
                  <a:pt x="1955" y="2169"/>
                </a:lnTo>
                <a:lnTo>
                  <a:pt x="1955" y="2167"/>
                </a:lnTo>
                <a:lnTo>
                  <a:pt x="1955" y="2165"/>
                </a:lnTo>
                <a:lnTo>
                  <a:pt x="1953" y="2165"/>
                </a:lnTo>
                <a:lnTo>
                  <a:pt x="1951" y="2165"/>
                </a:lnTo>
                <a:lnTo>
                  <a:pt x="1950" y="2165"/>
                </a:lnTo>
                <a:lnTo>
                  <a:pt x="1948" y="2164"/>
                </a:lnTo>
                <a:lnTo>
                  <a:pt x="1948" y="2162"/>
                </a:lnTo>
                <a:lnTo>
                  <a:pt x="1948" y="2160"/>
                </a:lnTo>
                <a:lnTo>
                  <a:pt x="1946" y="2160"/>
                </a:lnTo>
                <a:lnTo>
                  <a:pt x="1946" y="2162"/>
                </a:lnTo>
                <a:lnTo>
                  <a:pt x="1945" y="2162"/>
                </a:lnTo>
                <a:lnTo>
                  <a:pt x="1945" y="2164"/>
                </a:lnTo>
                <a:lnTo>
                  <a:pt x="1945" y="2165"/>
                </a:lnTo>
                <a:lnTo>
                  <a:pt x="1943" y="2165"/>
                </a:lnTo>
                <a:lnTo>
                  <a:pt x="1943" y="2167"/>
                </a:lnTo>
                <a:lnTo>
                  <a:pt x="1941" y="2167"/>
                </a:lnTo>
                <a:lnTo>
                  <a:pt x="1941" y="2169"/>
                </a:lnTo>
                <a:lnTo>
                  <a:pt x="1941" y="2170"/>
                </a:lnTo>
                <a:lnTo>
                  <a:pt x="1941" y="2172"/>
                </a:lnTo>
                <a:lnTo>
                  <a:pt x="1943" y="2172"/>
                </a:lnTo>
                <a:lnTo>
                  <a:pt x="1945" y="2174"/>
                </a:lnTo>
                <a:lnTo>
                  <a:pt x="1945" y="2175"/>
                </a:lnTo>
                <a:lnTo>
                  <a:pt x="1945" y="2177"/>
                </a:lnTo>
                <a:lnTo>
                  <a:pt x="1943" y="2177"/>
                </a:lnTo>
                <a:lnTo>
                  <a:pt x="1941" y="2177"/>
                </a:lnTo>
                <a:lnTo>
                  <a:pt x="1940" y="2177"/>
                </a:lnTo>
                <a:lnTo>
                  <a:pt x="1940" y="2175"/>
                </a:lnTo>
                <a:lnTo>
                  <a:pt x="1938" y="2177"/>
                </a:lnTo>
                <a:lnTo>
                  <a:pt x="1936" y="2177"/>
                </a:lnTo>
                <a:lnTo>
                  <a:pt x="1936" y="2179"/>
                </a:lnTo>
                <a:lnTo>
                  <a:pt x="1935" y="2179"/>
                </a:lnTo>
                <a:lnTo>
                  <a:pt x="1935" y="2180"/>
                </a:lnTo>
                <a:lnTo>
                  <a:pt x="1933" y="2180"/>
                </a:lnTo>
                <a:lnTo>
                  <a:pt x="1933" y="2182"/>
                </a:lnTo>
                <a:lnTo>
                  <a:pt x="1931" y="2182"/>
                </a:lnTo>
                <a:lnTo>
                  <a:pt x="1930" y="2182"/>
                </a:lnTo>
                <a:lnTo>
                  <a:pt x="1930" y="2180"/>
                </a:lnTo>
                <a:lnTo>
                  <a:pt x="1928" y="2180"/>
                </a:lnTo>
                <a:lnTo>
                  <a:pt x="1926" y="2180"/>
                </a:lnTo>
                <a:lnTo>
                  <a:pt x="1925" y="2180"/>
                </a:lnTo>
                <a:lnTo>
                  <a:pt x="1923" y="2180"/>
                </a:lnTo>
                <a:lnTo>
                  <a:pt x="1921" y="2180"/>
                </a:lnTo>
                <a:lnTo>
                  <a:pt x="1921" y="2182"/>
                </a:lnTo>
                <a:lnTo>
                  <a:pt x="1921" y="2184"/>
                </a:lnTo>
                <a:lnTo>
                  <a:pt x="1920" y="2184"/>
                </a:lnTo>
                <a:lnTo>
                  <a:pt x="1918" y="2185"/>
                </a:lnTo>
                <a:lnTo>
                  <a:pt x="1916" y="2185"/>
                </a:lnTo>
                <a:lnTo>
                  <a:pt x="1915" y="2185"/>
                </a:lnTo>
                <a:lnTo>
                  <a:pt x="1915" y="2184"/>
                </a:lnTo>
                <a:lnTo>
                  <a:pt x="1913" y="2184"/>
                </a:lnTo>
                <a:lnTo>
                  <a:pt x="1913" y="2182"/>
                </a:lnTo>
                <a:lnTo>
                  <a:pt x="1913" y="2180"/>
                </a:lnTo>
                <a:lnTo>
                  <a:pt x="1913" y="2179"/>
                </a:lnTo>
                <a:lnTo>
                  <a:pt x="1911" y="2179"/>
                </a:lnTo>
                <a:lnTo>
                  <a:pt x="1910" y="2179"/>
                </a:lnTo>
                <a:lnTo>
                  <a:pt x="1908" y="2177"/>
                </a:lnTo>
                <a:lnTo>
                  <a:pt x="1906" y="2177"/>
                </a:lnTo>
                <a:lnTo>
                  <a:pt x="1905" y="2177"/>
                </a:lnTo>
                <a:lnTo>
                  <a:pt x="1905" y="2175"/>
                </a:lnTo>
                <a:lnTo>
                  <a:pt x="1905" y="2174"/>
                </a:lnTo>
                <a:lnTo>
                  <a:pt x="1905" y="2172"/>
                </a:lnTo>
                <a:lnTo>
                  <a:pt x="1906" y="2172"/>
                </a:lnTo>
                <a:lnTo>
                  <a:pt x="1906" y="2170"/>
                </a:lnTo>
                <a:lnTo>
                  <a:pt x="1906" y="2169"/>
                </a:lnTo>
                <a:lnTo>
                  <a:pt x="1905" y="2169"/>
                </a:lnTo>
                <a:lnTo>
                  <a:pt x="1905" y="2167"/>
                </a:lnTo>
                <a:lnTo>
                  <a:pt x="1903" y="2167"/>
                </a:lnTo>
                <a:lnTo>
                  <a:pt x="1903" y="2165"/>
                </a:lnTo>
                <a:lnTo>
                  <a:pt x="1901" y="2165"/>
                </a:lnTo>
                <a:lnTo>
                  <a:pt x="1900" y="2165"/>
                </a:lnTo>
                <a:lnTo>
                  <a:pt x="1900" y="2164"/>
                </a:lnTo>
                <a:lnTo>
                  <a:pt x="1898" y="2164"/>
                </a:lnTo>
                <a:lnTo>
                  <a:pt x="1896" y="2164"/>
                </a:lnTo>
                <a:lnTo>
                  <a:pt x="1896" y="2162"/>
                </a:lnTo>
                <a:lnTo>
                  <a:pt x="1895" y="2162"/>
                </a:lnTo>
                <a:lnTo>
                  <a:pt x="1893" y="2162"/>
                </a:lnTo>
                <a:lnTo>
                  <a:pt x="1893" y="2164"/>
                </a:lnTo>
                <a:lnTo>
                  <a:pt x="1891" y="2164"/>
                </a:lnTo>
                <a:lnTo>
                  <a:pt x="1891" y="2162"/>
                </a:lnTo>
                <a:lnTo>
                  <a:pt x="1890" y="2162"/>
                </a:lnTo>
                <a:lnTo>
                  <a:pt x="1888" y="2162"/>
                </a:lnTo>
                <a:lnTo>
                  <a:pt x="1888" y="2160"/>
                </a:lnTo>
                <a:lnTo>
                  <a:pt x="1886" y="2160"/>
                </a:lnTo>
                <a:lnTo>
                  <a:pt x="1886" y="2159"/>
                </a:lnTo>
                <a:lnTo>
                  <a:pt x="1885" y="2157"/>
                </a:lnTo>
                <a:lnTo>
                  <a:pt x="1885" y="2155"/>
                </a:lnTo>
                <a:lnTo>
                  <a:pt x="1885" y="2154"/>
                </a:lnTo>
                <a:lnTo>
                  <a:pt x="1885" y="2152"/>
                </a:lnTo>
                <a:lnTo>
                  <a:pt x="1883" y="2152"/>
                </a:lnTo>
                <a:lnTo>
                  <a:pt x="1883" y="2150"/>
                </a:lnTo>
                <a:lnTo>
                  <a:pt x="1881" y="2150"/>
                </a:lnTo>
                <a:lnTo>
                  <a:pt x="1881" y="2149"/>
                </a:lnTo>
                <a:lnTo>
                  <a:pt x="1881" y="2147"/>
                </a:lnTo>
                <a:lnTo>
                  <a:pt x="1880" y="2147"/>
                </a:lnTo>
                <a:lnTo>
                  <a:pt x="1880" y="2145"/>
                </a:lnTo>
                <a:lnTo>
                  <a:pt x="1880" y="2147"/>
                </a:lnTo>
                <a:lnTo>
                  <a:pt x="1880" y="2149"/>
                </a:lnTo>
                <a:lnTo>
                  <a:pt x="1880" y="2150"/>
                </a:lnTo>
                <a:lnTo>
                  <a:pt x="1878" y="2150"/>
                </a:lnTo>
                <a:lnTo>
                  <a:pt x="1876" y="2150"/>
                </a:lnTo>
                <a:lnTo>
                  <a:pt x="1875" y="2149"/>
                </a:lnTo>
                <a:lnTo>
                  <a:pt x="1875" y="2147"/>
                </a:lnTo>
                <a:lnTo>
                  <a:pt x="1873" y="2147"/>
                </a:lnTo>
                <a:lnTo>
                  <a:pt x="1873" y="2145"/>
                </a:lnTo>
                <a:lnTo>
                  <a:pt x="1873" y="2144"/>
                </a:lnTo>
                <a:lnTo>
                  <a:pt x="1873" y="2145"/>
                </a:lnTo>
                <a:lnTo>
                  <a:pt x="1875" y="2145"/>
                </a:lnTo>
                <a:lnTo>
                  <a:pt x="1875" y="2144"/>
                </a:lnTo>
                <a:lnTo>
                  <a:pt x="1873" y="2144"/>
                </a:lnTo>
                <a:lnTo>
                  <a:pt x="1873" y="2142"/>
                </a:lnTo>
                <a:lnTo>
                  <a:pt x="1873" y="2140"/>
                </a:lnTo>
                <a:lnTo>
                  <a:pt x="1871" y="2140"/>
                </a:lnTo>
                <a:lnTo>
                  <a:pt x="1871" y="2139"/>
                </a:lnTo>
                <a:lnTo>
                  <a:pt x="1870" y="2137"/>
                </a:lnTo>
                <a:lnTo>
                  <a:pt x="1870" y="2135"/>
                </a:lnTo>
                <a:lnTo>
                  <a:pt x="1868" y="2135"/>
                </a:lnTo>
                <a:lnTo>
                  <a:pt x="1868" y="2134"/>
                </a:lnTo>
                <a:lnTo>
                  <a:pt x="1868" y="2132"/>
                </a:lnTo>
                <a:lnTo>
                  <a:pt x="1866" y="2132"/>
                </a:lnTo>
                <a:lnTo>
                  <a:pt x="1866" y="2130"/>
                </a:lnTo>
                <a:lnTo>
                  <a:pt x="1865" y="2130"/>
                </a:lnTo>
                <a:lnTo>
                  <a:pt x="1865" y="2129"/>
                </a:lnTo>
                <a:lnTo>
                  <a:pt x="1865" y="2127"/>
                </a:lnTo>
                <a:lnTo>
                  <a:pt x="1863" y="2127"/>
                </a:lnTo>
                <a:lnTo>
                  <a:pt x="1863" y="2125"/>
                </a:lnTo>
                <a:lnTo>
                  <a:pt x="1863" y="2124"/>
                </a:lnTo>
                <a:lnTo>
                  <a:pt x="1863" y="2122"/>
                </a:lnTo>
                <a:lnTo>
                  <a:pt x="1861" y="2120"/>
                </a:lnTo>
                <a:lnTo>
                  <a:pt x="1863" y="2120"/>
                </a:lnTo>
                <a:lnTo>
                  <a:pt x="1861" y="2120"/>
                </a:lnTo>
                <a:lnTo>
                  <a:pt x="1861" y="2119"/>
                </a:lnTo>
                <a:lnTo>
                  <a:pt x="1861" y="2117"/>
                </a:lnTo>
                <a:lnTo>
                  <a:pt x="1863" y="2115"/>
                </a:lnTo>
                <a:lnTo>
                  <a:pt x="1865" y="2115"/>
                </a:lnTo>
                <a:lnTo>
                  <a:pt x="1865" y="2114"/>
                </a:lnTo>
                <a:lnTo>
                  <a:pt x="1863" y="2114"/>
                </a:lnTo>
                <a:lnTo>
                  <a:pt x="1865" y="2114"/>
                </a:lnTo>
                <a:lnTo>
                  <a:pt x="1863" y="2114"/>
                </a:lnTo>
                <a:lnTo>
                  <a:pt x="1865" y="2114"/>
                </a:lnTo>
                <a:lnTo>
                  <a:pt x="1865" y="2112"/>
                </a:lnTo>
                <a:lnTo>
                  <a:pt x="1866" y="2112"/>
                </a:lnTo>
                <a:lnTo>
                  <a:pt x="1866" y="2110"/>
                </a:lnTo>
                <a:lnTo>
                  <a:pt x="1868" y="2110"/>
                </a:lnTo>
                <a:lnTo>
                  <a:pt x="1868" y="2109"/>
                </a:lnTo>
                <a:lnTo>
                  <a:pt x="1868" y="2107"/>
                </a:lnTo>
                <a:lnTo>
                  <a:pt x="1868" y="2105"/>
                </a:lnTo>
                <a:lnTo>
                  <a:pt x="1870" y="2105"/>
                </a:lnTo>
                <a:lnTo>
                  <a:pt x="1870" y="2104"/>
                </a:lnTo>
                <a:lnTo>
                  <a:pt x="1870" y="2102"/>
                </a:lnTo>
                <a:lnTo>
                  <a:pt x="1870" y="2100"/>
                </a:lnTo>
                <a:lnTo>
                  <a:pt x="1870" y="2099"/>
                </a:lnTo>
                <a:lnTo>
                  <a:pt x="1871" y="2099"/>
                </a:lnTo>
                <a:lnTo>
                  <a:pt x="1871" y="2097"/>
                </a:lnTo>
                <a:lnTo>
                  <a:pt x="1871" y="2095"/>
                </a:lnTo>
                <a:lnTo>
                  <a:pt x="1870" y="2095"/>
                </a:lnTo>
                <a:lnTo>
                  <a:pt x="1870" y="2094"/>
                </a:lnTo>
                <a:lnTo>
                  <a:pt x="1870" y="2092"/>
                </a:lnTo>
                <a:lnTo>
                  <a:pt x="1868" y="2092"/>
                </a:lnTo>
                <a:lnTo>
                  <a:pt x="1868" y="2090"/>
                </a:lnTo>
                <a:lnTo>
                  <a:pt x="1868" y="2089"/>
                </a:lnTo>
                <a:lnTo>
                  <a:pt x="1866" y="2089"/>
                </a:lnTo>
                <a:lnTo>
                  <a:pt x="1866" y="2087"/>
                </a:lnTo>
                <a:lnTo>
                  <a:pt x="1868" y="2087"/>
                </a:lnTo>
                <a:lnTo>
                  <a:pt x="1868" y="2085"/>
                </a:lnTo>
                <a:lnTo>
                  <a:pt x="1866" y="2085"/>
                </a:lnTo>
                <a:lnTo>
                  <a:pt x="1866" y="2084"/>
                </a:lnTo>
                <a:lnTo>
                  <a:pt x="1866" y="2082"/>
                </a:lnTo>
                <a:lnTo>
                  <a:pt x="1866" y="2080"/>
                </a:lnTo>
                <a:lnTo>
                  <a:pt x="1866" y="2078"/>
                </a:lnTo>
                <a:lnTo>
                  <a:pt x="1868" y="2078"/>
                </a:lnTo>
                <a:lnTo>
                  <a:pt x="1868" y="2077"/>
                </a:lnTo>
                <a:lnTo>
                  <a:pt x="1870" y="2077"/>
                </a:lnTo>
                <a:lnTo>
                  <a:pt x="1870" y="2075"/>
                </a:lnTo>
                <a:lnTo>
                  <a:pt x="1870" y="2073"/>
                </a:lnTo>
                <a:lnTo>
                  <a:pt x="1871" y="2073"/>
                </a:lnTo>
                <a:lnTo>
                  <a:pt x="1873" y="2073"/>
                </a:lnTo>
                <a:lnTo>
                  <a:pt x="1873" y="2072"/>
                </a:lnTo>
                <a:lnTo>
                  <a:pt x="1875" y="2072"/>
                </a:lnTo>
                <a:lnTo>
                  <a:pt x="1876" y="2072"/>
                </a:lnTo>
                <a:lnTo>
                  <a:pt x="1876" y="2070"/>
                </a:lnTo>
                <a:lnTo>
                  <a:pt x="1878" y="2070"/>
                </a:lnTo>
                <a:lnTo>
                  <a:pt x="1878" y="2068"/>
                </a:lnTo>
                <a:lnTo>
                  <a:pt x="1880" y="2068"/>
                </a:lnTo>
                <a:lnTo>
                  <a:pt x="1881" y="2067"/>
                </a:lnTo>
                <a:lnTo>
                  <a:pt x="1883" y="2067"/>
                </a:lnTo>
                <a:lnTo>
                  <a:pt x="1883" y="2068"/>
                </a:lnTo>
                <a:lnTo>
                  <a:pt x="1885" y="2068"/>
                </a:lnTo>
                <a:lnTo>
                  <a:pt x="1885" y="2070"/>
                </a:lnTo>
                <a:lnTo>
                  <a:pt x="1885" y="2072"/>
                </a:lnTo>
                <a:lnTo>
                  <a:pt x="1885" y="2070"/>
                </a:lnTo>
                <a:lnTo>
                  <a:pt x="1885" y="2068"/>
                </a:lnTo>
                <a:lnTo>
                  <a:pt x="1885" y="2067"/>
                </a:lnTo>
                <a:lnTo>
                  <a:pt x="1886" y="2067"/>
                </a:lnTo>
                <a:lnTo>
                  <a:pt x="1885" y="2067"/>
                </a:lnTo>
                <a:lnTo>
                  <a:pt x="1885" y="2065"/>
                </a:lnTo>
                <a:lnTo>
                  <a:pt x="1885" y="2063"/>
                </a:lnTo>
                <a:lnTo>
                  <a:pt x="1885" y="2062"/>
                </a:lnTo>
                <a:lnTo>
                  <a:pt x="1885" y="2060"/>
                </a:lnTo>
                <a:lnTo>
                  <a:pt x="1886" y="2060"/>
                </a:lnTo>
                <a:lnTo>
                  <a:pt x="1886" y="2058"/>
                </a:lnTo>
                <a:lnTo>
                  <a:pt x="1888" y="2058"/>
                </a:lnTo>
                <a:lnTo>
                  <a:pt x="1888" y="2057"/>
                </a:lnTo>
                <a:lnTo>
                  <a:pt x="1890" y="2057"/>
                </a:lnTo>
                <a:lnTo>
                  <a:pt x="1890" y="2055"/>
                </a:lnTo>
                <a:lnTo>
                  <a:pt x="1891" y="2055"/>
                </a:lnTo>
                <a:lnTo>
                  <a:pt x="1891" y="2053"/>
                </a:lnTo>
                <a:lnTo>
                  <a:pt x="1893" y="2053"/>
                </a:lnTo>
                <a:lnTo>
                  <a:pt x="1893" y="2055"/>
                </a:lnTo>
                <a:lnTo>
                  <a:pt x="1895" y="2055"/>
                </a:lnTo>
                <a:lnTo>
                  <a:pt x="1896" y="2055"/>
                </a:lnTo>
                <a:lnTo>
                  <a:pt x="1896" y="2057"/>
                </a:lnTo>
                <a:lnTo>
                  <a:pt x="1898" y="2057"/>
                </a:lnTo>
                <a:lnTo>
                  <a:pt x="1898" y="2058"/>
                </a:lnTo>
                <a:lnTo>
                  <a:pt x="1900" y="2058"/>
                </a:lnTo>
                <a:lnTo>
                  <a:pt x="1901" y="2058"/>
                </a:lnTo>
                <a:lnTo>
                  <a:pt x="1901" y="2060"/>
                </a:lnTo>
                <a:lnTo>
                  <a:pt x="1903" y="2060"/>
                </a:lnTo>
                <a:lnTo>
                  <a:pt x="1905" y="2060"/>
                </a:lnTo>
                <a:lnTo>
                  <a:pt x="1905" y="2062"/>
                </a:lnTo>
                <a:lnTo>
                  <a:pt x="1906" y="2062"/>
                </a:lnTo>
                <a:lnTo>
                  <a:pt x="1906" y="2060"/>
                </a:lnTo>
                <a:lnTo>
                  <a:pt x="1908" y="2060"/>
                </a:lnTo>
                <a:lnTo>
                  <a:pt x="1908" y="2062"/>
                </a:lnTo>
                <a:lnTo>
                  <a:pt x="1910" y="2062"/>
                </a:lnTo>
                <a:lnTo>
                  <a:pt x="1910" y="2060"/>
                </a:lnTo>
                <a:lnTo>
                  <a:pt x="1910" y="2062"/>
                </a:lnTo>
                <a:lnTo>
                  <a:pt x="1911" y="2062"/>
                </a:lnTo>
                <a:lnTo>
                  <a:pt x="1911" y="2060"/>
                </a:lnTo>
                <a:lnTo>
                  <a:pt x="1913" y="2060"/>
                </a:lnTo>
                <a:lnTo>
                  <a:pt x="1915" y="2060"/>
                </a:lnTo>
                <a:lnTo>
                  <a:pt x="1916" y="2060"/>
                </a:lnTo>
                <a:lnTo>
                  <a:pt x="1916" y="2062"/>
                </a:lnTo>
                <a:lnTo>
                  <a:pt x="1918" y="2062"/>
                </a:lnTo>
                <a:lnTo>
                  <a:pt x="1920" y="2063"/>
                </a:lnTo>
                <a:lnTo>
                  <a:pt x="1920" y="2062"/>
                </a:lnTo>
                <a:lnTo>
                  <a:pt x="1921" y="2062"/>
                </a:lnTo>
                <a:lnTo>
                  <a:pt x="1921" y="2063"/>
                </a:lnTo>
                <a:lnTo>
                  <a:pt x="1923" y="2065"/>
                </a:lnTo>
                <a:lnTo>
                  <a:pt x="1923" y="2063"/>
                </a:lnTo>
                <a:lnTo>
                  <a:pt x="1925" y="2063"/>
                </a:lnTo>
                <a:lnTo>
                  <a:pt x="1925" y="2062"/>
                </a:lnTo>
                <a:lnTo>
                  <a:pt x="1925" y="2060"/>
                </a:lnTo>
                <a:lnTo>
                  <a:pt x="1923" y="2060"/>
                </a:lnTo>
                <a:lnTo>
                  <a:pt x="1923" y="2058"/>
                </a:lnTo>
                <a:lnTo>
                  <a:pt x="1925" y="2058"/>
                </a:lnTo>
                <a:lnTo>
                  <a:pt x="1923" y="2058"/>
                </a:lnTo>
                <a:lnTo>
                  <a:pt x="1923" y="2057"/>
                </a:lnTo>
                <a:lnTo>
                  <a:pt x="1921" y="2057"/>
                </a:lnTo>
                <a:lnTo>
                  <a:pt x="1920" y="2057"/>
                </a:lnTo>
                <a:lnTo>
                  <a:pt x="1920" y="2055"/>
                </a:lnTo>
                <a:lnTo>
                  <a:pt x="1918" y="2055"/>
                </a:lnTo>
                <a:lnTo>
                  <a:pt x="1916" y="2055"/>
                </a:lnTo>
                <a:lnTo>
                  <a:pt x="1915" y="2055"/>
                </a:lnTo>
                <a:lnTo>
                  <a:pt x="1913" y="2055"/>
                </a:lnTo>
                <a:lnTo>
                  <a:pt x="1911" y="2055"/>
                </a:lnTo>
                <a:lnTo>
                  <a:pt x="1911" y="2057"/>
                </a:lnTo>
                <a:lnTo>
                  <a:pt x="1910" y="2057"/>
                </a:lnTo>
                <a:lnTo>
                  <a:pt x="1910" y="2058"/>
                </a:lnTo>
                <a:lnTo>
                  <a:pt x="1910" y="2057"/>
                </a:lnTo>
                <a:lnTo>
                  <a:pt x="1908" y="2057"/>
                </a:lnTo>
                <a:lnTo>
                  <a:pt x="1906" y="2057"/>
                </a:lnTo>
                <a:lnTo>
                  <a:pt x="1905" y="2057"/>
                </a:lnTo>
                <a:lnTo>
                  <a:pt x="1903" y="2057"/>
                </a:lnTo>
                <a:lnTo>
                  <a:pt x="1901" y="2055"/>
                </a:lnTo>
                <a:lnTo>
                  <a:pt x="1900" y="2055"/>
                </a:lnTo>
                <a:lnTo>
                  <a:pt x="1900" y="2053"/>
                </a:lnTo>
                <a:lnTo>
                  <a:pt x="1898" y="2053"/>
                </a:lnTo>
                <a:lnTo>
                  <a:pt x="1898" y="2052"/>
                </a:lnTo>
                <a:lnTo>
                  <a:pt x="1896" y="2052"/>
                </a:lnTo>
                <a:lnTo>
                  <a:pt x="1896" y="2050"/>
                </a:lnTo>
                <a:lnTo>
                  <a:pt x="1895" y="2050"/>
                </a:lnTo>
                <a:lnTo>
                  <a:pt x="1893" y="2050"/>
                </a:lnTo>
                <a:lnTo>
                  <a:pt x="1893" y="2052"/>
                </a:lnTo>
                <a:lnTo>
                  <a:pt x="1891" y="2052"/>
                </a:lnTo>
                <a:lnTo>
                  <a:pt x="1891" y="2050"/>
                </a:lnTo>
                <a:lnTo>
                  <a:pt x="1891" y="2048"/>
                </a:lnTo>
                <a:lnTo>
                  <a:pt x="1891" y="2047"/>
                </a:lnTo>
                <a:lnTo>
                  <a:pt x="1891" y="2048"/>
                </a:lnTo>
                <a:lnTo>
                  <a:pt x="1890" y="2048"/>
                </a:lnTo>
                <a:lnTo>
                  <a:pt x="1890" y="2050"/>
                </a:lnTo>
                <a:lnTo>
                  <a:pt x="1888" y="2050"/>
                </a:lnTo>
                <a:lnTo>
                  <a:pt x="1886" y="2050"/>
                </a:lnTo>
                <a:lnTo>
                  <a:pt x="1886" y="2048"/>
                </a:lnTo>
                <a:lnTo>
                  <a:pt x="1885" y="2048"/>
                </a:lnTo>
                <a:lnTo>
                  <a:pt x="1885" y="2047"/>
                </a:lnTo>
                <a:lnTo>
                  <a:pt x="1885" y="2045"/>
                </a:lnTo>
                <a:lnTo>
                  <a:pt x="1883" y="2045"/>
                </a:lnTo>
                <a:lnTo>
                  <a:pt x="1885" y="2045"/>
                </a:lnTo>
                <a:lnTo>
                  <a:pt x="1885" y="2043"/>
                </a:lnTo>
                <a:lnTo>
                  <a:pt x="1885" y="2042"/>
                </a:lnTo>
                <a:lnTo>
                  <a:pt x="1883" y="2042"/>
                </a:lnTo>
                <a:lnTo>
                  <a:pt x="1883" y="2040"/>
                </a:lnTo>
                <a:lnTo>
                  <a:pt x="1883" y="2038"/>
                </a:lnTo>
                <a:lnTo>
                  <a:pt x="1885" y="2038"/>
                </a:lnTo>
                <a:lnTo>
                  <a:pt x="1885" y="2037"/>
                </a:lnTo>
                <a:lnTo>
                  <a:pt x="1886" y="2037"/>
                </a:lnTo>
                <a:lnTo>
                  <a:pt x="1886" y="2038"/>
                </a:lnTo>
                <a:lnTo>
                  <a:pt x="1888" y="2038"/>
                </a:lnTo>
                <a:lnTo>
                  <a:pt x="1888" y="2040"/>
                </a:lnTo>
                <a:lnTo>
                  <a:pt x="1890" y="2040"/>
                </a:lnTo>
                <a:lnTo>
                  <a:pt x="1890" y="2042"/>
                </a:lnTo>
                <a:lnTo>
                  <a:pt x="1890" y="2043"/>
                </a:lnTo>
                <a:lnTo>
                  <a:pt x="1891" y="2042"/>
                </a:lnTo>
                <a:lnTo>
                  <a:pt x="1891" y="2040"/>
                </a:lnTo>
                <a:lnTo>
                  <a:pt x="1890" y="2040"/>
                </a:lnTo>
                <a:lnTo>
                  <a:pt x="1890" y="2038"/>
                </a:lnTo>
                <a:lnTo>
                  <a:pt x="1888" y="2037"/>
                </a:lnTo>
                <a:lnTo>
                  <a:pt x="1888" y="2035"/>
                </a:lnTo>
                <a:lnTo>
                  <a:pt x="1888" y="2033"/>
                </a:lnTo>
                <a:lnTo>
                  <a:pt x="1890" y="2033"/>
                </a:lnTo>
                <a:lnTo>
                  <a:pt x="1890" y="2032"/>
                </a:lnTo>
                <a:lnTo>
                  <a:pt x="1890" y="2030"/>
                </a:lnTo>
                <a:lnTo>
                  <a:pt x="1891" y="2030"/>
                </a:lnTo>
                <a:lnTo>
                  <a:pt x="1891" y="2028"/>
                </a:lnTo>
                <a:lnTo>
                  <a:pt x="1893" y="2028"/>
                </a:lnTo>
                <a:lnTo>
                  <a:pt x="1893" y="2027"/>
                </a:lnTo>
                <a:lnTo>
                  <a:pt x="1893" y="2025"/>
                </a:lnTo>
                <a:lnTo>
                  <a:pt x="1895" y="2023"/>
                </a:lnTo>
                <a:lnTo>
                  <a:pt x="1895" y="2022"/>
                </a:lnTo>
                <a:lnTo>
                  <a:pt x="1895" y="2020"/>
                </a:lnTo>
                <a:lnTo>
                  <a:pt x="1895" y="2018"/>
                </a:lnTo>
                <a:lnTo>
                  <a:pt x="1895" y="2017"/>
                </a:lnTo>
                <a:lnTo>
                  <a:pt x="1895" y="2015"/>
                </a:lnTo>
                <a:lnTo>
                  <a:pt x="1895" y="2013"/>
                </a:lnTo>
                <a:lnTo>
                  <a:pt x="1895" y="2012"/>
                </a:lnTo>
                <a:lnTo>
                  <a:pt x="1895" y="2010"/>
                </a:lnTo>
                <a:lnTo>
                  <a:pt x="1895" y="2008"/>
                </a:lnTo>
                <a:lnTo>
                  <a:pt x="1895" y="2007"/>
                </a:lnTo>
                <a:lnTo>
                  <a:pt x="1896" y="2007"/>
                </a:lnTo>
                <a:lnTo>
                  <a:pt x="1898" y="2007"/>
                </a:lnTo>
                <a:lnTo>
                  <a:pt x="1898" y="2005"/>
                </a:lnTo>
                <a:lnTo>
                  <a:pt x="1900" y="2005"/>
                </a:lnTo>
                <a:lnTo>
                  <a:pt x="1900" y="2003"/>
                </a:lnTo>
                <a:lnTo>
                  <a:pt x="1901" y="2003"/>
                </a:lnTo>
                <a:lnTo>
                  <a:pt x="1901" y="2002"/>
                </a:lnTo>
                <a:lnTo>
                  <a:pt x="1903" y="2000"/>
                </a:lnTo>
                <a:lnTo>
                  <a:pt x="1901" y="2000"/>
                </a:lnTo>
                <a:lnTo>
                  <a:pt x="1901" y="1998"/>
                </a:lnTo>
                <a:lnTo>
                  <a:pt x="1901" y="2000"/>
                </a:lnTo>
                <a:lnTo>
                  <a:pt x="1901" y="1998"/>
                </a:lnTo>
                <a:lnTo>
                  <a:pt x="1900" y="2000"/>
                </a:lnTo>
                <a:lnTo>
                  <a:pt x="1900" y="2002"/>
                </a:lnTo>
                <a:lnTo>
                  <a:pt x="1898" y="2002"/>
                </a:lnTo>
                <a:lnTo>
                  <a:pt x="1898" y="2003"/>
                </a:lnTo>
                <a:lnTo>
                  <a:pt x="1900" y="2003"/>
                </a:lnTo>
                <a:lnTo>
                  <a:pt x="1900" y="2005"/>
                </a:lnTo>
                <a:lnTo>
                  <a:pt x="1898" y="2005"/>
                </a:lnTo>
                <a:lnTo>
                  <a:pt x="1896" y="2005"/>
                </a:lnTo>
                <a:lnTo>
                  <a:pt x="1896" y="2007"/>
                </a:lnTo>
                <a:lnTo>
                  <a:pt x="1895" y="2007"/>
                </a:lnTo>
                <a:lnTo>
                  <a:pt x="1895" y="2008"/>
                </a:lnTo>
                <a:lnTo>
                  <a:pt x="1893" y="2008"/>
                </a:lnTo>
                <a:lnTo>
                  <a:pt x="1891" y="2008"/>
                </a:lnTo>
                <a:lnTo>
                  <a:pt x="1890" y="2008"/>
                </a:lnTo>
                <a:lnTo>
                  <a:pt x="1888" y="2008"/>
                </a:lnTo>
                <a:lnTo>
                  <a:pt x="1888" y="2010"/>
                </a:lnTo>
                <a:lnTo>
                  <a:pt x="1886" y="2010"/>
                </a:lnTo>
                <a:lnTo>
                  <a:pt x="1886" y="2012"/>
                </a:lnTo>
                <a:lnTo>
                  <a:pt x="1888" y="2013"/>
                </a:lnTo>
                <a:lnTo>
                  <a:pt x="1886" y="2013"/>
                </a:lnTo>
                <a:lnTo>
                  <a:pt x="1886" y="2015"/>
                </a:lnTo>
                <a:lnTo>
                  <a:pt x="1886" y="2017"/>
                </a:lnTo>
                <a:lnTo>
                  <a:pt x="1886" y="2018"/>
                </a:lnTo>
                <a:lnTo>
                  <a:pt x="1886" y="2020"/>
                </a:lnTo>
                <a:lnTo>
                  <a:pt x="1885" y="2020"/>
                </a:lnTo>
                <a:lnTo>
                  <a:pt x="1885" y="2022"/>
                </a:lnTo>
                <a:lnTo>
                  <a:pt x="1885" y="2023"/>
                </a:lnTo>
                <a:lnTo>
                  <a:pt x="1885" y="2025"/>
                </a:lnTo>
                <a:lnTo>
                  <a:pt x="1885" y="2027"/>
                </a:lnTo>
                <a:lnTo>
                  <a:pt x="1883" y="2027"/>
                </a:lnTo>
                <a:lnTo>
                  <a:pt x="1883" y="2028"/>
                </a:lnTo>
                <a:lnTo>
                  <a:pt x="1883" y="2030"/>
                </a:lnTo>
                <a:lnTo>
                  <a:pt x="1881" y="2030"/>
                </a:lnTo>
                <a:lnTo>
                  <a:pt x="1881" y="2032"/>
                </a:lnTo>
                <a:lnTo>
                  <a:pt x="1881" y="2033"/>
                </a:lnTo>
                <a:lnTo>
                  <a:pt x="1880" y="2033"/>
                </a:lnTo>
                <a:lnTo>
                  <a:pt x="1878" y="2033"/>
                </a:lnTo>
                <a:lnTo>
                  <a:pt x="1878" y="2035"/>
                </a:lnTo>
                <a:lnTo>
                  <a:pt x="1878" y="2033"/>
                </a:lnTo>
                <a:lnTo>
                  <a:pt x="1876" y="2033"/>
                </a:lnTo>
                <a:lnTo>
                  <a:pt x="1876" y="2035"/>
                </a:lnTo>
                <a:lnTo>
                  <a:pt x="1875" y="2035"/>
                </a:lnTo>
                <a:lnTo>
                  <a:pt x="1875" y="2037"/>
                </a:lnTo>
                <a:lnTo>
                  <a:pt x="1875" y="2038"/>
                </a:lnTo>
                <a:lnTo>
                  <a:pt x="1875" y="2040"/>
                </a:lnTo>
                <a:lnTo>
                  <a:pt x="1873" y="2040"/>
                </a:lnTo>
                <a:lnTo>
                  <a:pt x="1873" y="2042"/>
                </a:lnTo>
                <a:lnTo>
                  <a:pt x="1873" y="2040"/>
                </a:lnTo>
                <a:lnTo>
                  <a:pt x="1873" y="2038"/>
                </a:lnTo>
                <a:lnTo>
                  <a:pt x="1871" y="2038"/>
                </a:lnTo>
                <a:lnTo>
                  <a:pt x="1871" y="2040"/>
                </a:lnTo>
                <a:lnTo>
                  <a:pt x="1871" y="2038"/>
                </a:lnTo>
                <a:lnTo>
                  <a:pt x="1870" y="2038"/>
                </a:lnTo>
                <a:lnTo>
                  <a:pt x="1870" y="2040"/>
                </a:lnTo>
                <a:lnTo>
                  <a:pt x="1870" y="2042"/>
                </a:lnTo>
                <a:lnTo>
                  <a:pt x="1871" y="2042"/>
                </a:lnTo>
                <a:lnTo>
                  <a:pt x="1870" y="2042"/>
                </a:lnTo>
                <a:lnTo>
                  <a:pt x="1870" y="2043"/>
                </a:lnTo>
                <a:lnTo>
                  <a:pt x="1870" y="2045"/>
                </a:lnTo>
                <a:lnTo>
                  <a:pt x="1870" y="2047"/>
                </a:lnTo>
                <a:lnTo>
                  <a:pt x="1870" y="2048"/>
                </a:lnTo>
                <a:lnTo>
                  <a:pt x="1868" y="2048"/>
                </a:lnTo>
                <a:lnTo>
                  <a:pt x="1868" y="2050"/>
                </a:lnTo>
                <a:lnTo>
                  <a:pt x="1866" y="2050"/>
                </a:lnTo>
                <a:lnTo>
                  <a:pt x="1866" y="2052"/>
                </a:lnTo>
                <a:lnTo>
                  <a:pt x="1866" y="2053"/>
                </a:lnTo>
                <a:lnTo>
                  <a:pt x="1865" y="2053"/>
                </a:lnTo>
                <a:lnTo>
                  <a:pt x="1865" y="2052"/>
                </a:lnTo>
                <a:lnTo>
                  <a:pt x="1863" y="2052"/>
                </a:lnTo>
                <a:lnTo>
                  <a:pt x="1863" y="2050"/>
                </a:lnTo>
                <a:lnTo>
                  <a:pt x="1861" y="2050"/>
                </a:lnTo>
                <a:lnTo>
                  <a:pt x="1861" y="2052"/>
                </a:lnTo>
                <a:lnTo>
                  <a:pt x="1860" y="2053"/>
                </a:lnTo>
                <a:lnTo>
                  <a:pt x="1860" y="2055"/>
                </a:lnTo>
                <a:lnTo>
                  <a:pt x="1858" y="2055"/>
                </a:lnTo>
                <a:lnTo>
                  <a:pt x="1860" y="2055"/>
                </a:lnTo>
                <a:lnTo>
                  <a:pt x="1860" y="2057"/>
                </a:lnTo>
                <a:lnTo>
                  <a:pt x="1858" y="2057"/>
                </a:lnTo>
                <a:lnTo>
                  <a:pt x="1858" y="2058"/>
                </a:lnTo>
                <a:lnTo>
                  <a:pt x="1856" y="2058"/>
                </a:lnTo>
                <a:lnTo>
                  <a:pt x="1856" y="2060"/>
                </a:lnTo>
                <a:lnTo>
                  <a:pt x="1856" y="2062"/>
                </a:lnTo>
                <a:lnTo>
                  <a:pt x="1856" y="2063"/>
                </a:lnTo>
                <a:lnTo>
                  <a:pt x="1856" y="2065"/>
                </a:lnTo>
                <a:lnTo>
                  <a:pt x="1855" y="2065"/>
                </a:lnTo>
                <a:lnTo>
                  <a:pt x="1855" y="2067"/>
                </a:lnTo>
                <a:lnTo>
                  <a:pt x="1853" y="2067"/>
                </a:lnTo>
                <a:lnTo>
                  <a:pt x="1851" y="2067"/>
                </a:lnTo>
                <a:lnTo>
                  <a:pt x="1851" y="2065"/>
                </a:lnTo>
                <a:lnTo>
                  <a:pt x="1850" y="2065"/>
                </a:lnTo>
                <a:lnTo>
                  <a:pt x="1850" y="2067"/>
                </a:lnTo>
                <a:lnTo>
                  <a:pt x="1851" y="2067"/>
                </a:lnTo>
                <a:lnTo>
                  <a:pt x="1850" y="2068"/>
                </a:lnTo>
                <a:lnTo>
                  <a:pt x="1851" y="2068"/>
                </a:lnTo>
                <a:lnTo>
                  <a:pt x="1850" y="2068"/>
                </a:lnTo>
                <a:lnTo>
                  <a:pt x="1850" y="2070"/>
                </a:lnTo>
                <a:lnTo>
                  <a:pt x="1848" y="2070"/>
                </a:lnTo>
                <a:lnTo>
                  <a:pt x="1848" y="2072"/>
                </a:lnTo>
                <a:lnTo>
                  <a:pt x="1846" y="2072"/>
                </a:lnTo>
                <a:lnTo>
                  <a:pt x="1846" y="2073"/>
                </a:lnTo>
                <a:lnTo>
                  <a:pt x="1845" y="2073"/>
                </a:lnTo>
                <a:lnTo>
                  <a:pt x="1845" y="2075"/>
                </a:lnTo>
                <a:lnTo>
                  <a:pt x="1845" y="2077"/>
                </a:lnTo>
                <a:lnTo>
                  <a:pt x="1843" y="2077"/>
                </a:lnTo>
                <a:lnTo>
                  <a:pt x="1843" y="2078"/>
                </a:lnTo>
                <a:lnTo>
                  <a:pt x="1841" y="2078"/>
                </a:lnTo>
                <a:lnTo>
                  <a:pt x="1841" y="2080"/>
                </a:lnTo>
                <a:lnTo>
                  <a:pt x="1840" y="2080"/>
                </a:lnTo>
                <a:lnTo>
                  <a:pt x="1840" y="2078"/>
                </a:lnTo>
                <a:lnTo>
                  <a:pt x="1841" y="2078"/>
                </a:lnTo>
                <a:lnTo>
                  <a:pt x="1841" y="2077"/>
                </a:lnTo>
                <a:lnTo>
                  <a:pt x="1843" y="2075"/>
                </a:lnTo>
                <a:lnTo>
                  <a:pt x="1841" y="2075"/>
                </a:lnTo>
                <a:lnTo>
                  <a:pt x="1841" y="2073"/>
                </a:lnTo>
                <a:lnTo>
                  <a:pt x="1840" y="2073"/>
                </a:lnTo>
                <a:lnTo>
                  <a:pt x="1841" y="2073"/>
                </a:lnTo>
                <a:lnTo>
                  <a:pt x="1841" y="2072"/>
                </a:lnTo>
                <a:lnTo>
                  <a:pt x="1841" y="2070"/>
                </a:lnTo>
                <a:lnTo>
                  <a:pt x="1843" y="2070"/>
                </a:lnTo>
                <a:lnTo>
                  <a:pt x="1843" y="2068"/>
                </a:lnTo>
                <a:lnTo>
                  <a:pt x="1843" y="2067"/>
                </a:lnTo>
                <a:lnTo>
                  <a:pt x="1845" y="2067"/>
                </a:lnTo>
                <a:lnTo>
                  <a:pt x="1845" y="2065"/>
                </a:lnTo>
                <a:lnTo>
                  <a:pt x="1845" y="2063"/>
                </a:lnTo>
                <a:lnTo>
                  <a:pt x="1846" y="2063"/>
                </a:lnTo>
                <a:lnTo>
                  <a:pt x="1846" y="2062"/>
                </a:lnTo>
                <a:lnTo>
                  <a:pt x="1846" y="2060"/>
                </a:lnTo>
                <a:lnTo>
                  <a:pt x="1846" y="2058"/>
                </a:lnTo>
                <a:lnTo>
                  <a:pt x="1846" y="2057"/>
                </a:lnTo>
                <a:lnTo>
                  <a:pt x="1846" y="2055"/>
                </a:lnTo>
                <a:lnTo>
                  <a:pt x="1846" y="2053"/>
                </a:lnTo>
                <a:lnTo>
                  <a:pt x="1846" y="2055"/>
                </a:lnTo>
                <a:lnTo>
                  <a:pt x="1845" y="2055"/>
                </a:lnTo>
                <a:lnTo>
                  <a:pt x="1845" y="2057"/>
                </a:lnTo>
                <a:lnTo>
                  <a:pt x="1845" y="2058"/>
                </a:lnTo>
                <a:lnTo>
                  <a:pt x="1843" y="2058"/>
                </a:lnTo>
                <a:lnTo>
                  <a:pt x="1843" y="2057"/>
                </a:lnTo>
                <a:lnTo>
                  <a:pt x="1843" y="2058"/>
                </a:lnTo>
                <a:lnTo>
                  <a:pt x="1841" y="2058"/>
                </a:lnTo>
                <a:lnTo>
                  <a:pt x="1841" y="2060"/>
                </a:lnTo>
                <a:lnTo>
                  <a:pt x="1841" y="2062"/>
                </a:lnTo>
                <a:lnTo>
                  <a:pt x="1841" y="2063"/>
                </a:lnTo>
                <a:lnTo>
                  <a:pt x="1841" y="2065"/>
                </a:lnTo>
                <a:lnTo>
                  <a:pt x="1841" y="2067"/>
                </a:lnTo>
                <a:lnTo>
                  <a:pt x="1841" y="2068"/>
                </a:lnTo>
                <a:lnTo>
                  <a:pt x="1841" y="2070"/>
                </a:lnTo>
                <a:lnTo>
                  <a:pt x="1840" y="2070"/>
                </a:lnTo>
                <a:lnTo>
                  <a:pt x="1840" y="2072"/>
                </a:lnTo>
                <a:lnTo>
                  <a:pt x="1838" y="2072"/>
                </a:lnTo>
                <a:lnTo>
                  <a:pt x="1838" y="2070"/>
                </a:lnTo>
                <a:lnTo>
                  <a:pt x="1838" y="2068"/>
                </a:lnTo>
                <a:lnTo>
                  <a:pt x="1840" y="2068"/>
                </a:lnTo>
                <a:lnTo>
                  <a:pt x="1838" y="2068"/>
                </a:lnTo>
                <a:lnTo>
                  <a:pt x="1838" y="2067"/>
                </a:lnTo>
                <a:lnTo>
                  <a:pt x="1838" y="2065"/>
                </a:lnTo>
                <a:lnTo>
                  <a:pt x="1838" y="2063"/>
                </a:lnTo>
                <a:lnTo>
                  <a:pt x="1838" y="2062"/>
                </a:lnTo>
                <a:lnTo>
                  <a:pt x="1838" y="2060"/>
                </a:lnTo>
                <a:lnTo>
                  <a:pt x="1838" y="2058"/>
                </a:lnTo>
                <a:lnTo>
                  <a:pt x="1840" y="2058"/>
                </a:lnTo>
                <a:lnTo>
                  <a:pt x="1840" y="2057"/>
                </a:lnTo>
                <a:lnTo>
                  <a:pt x="1840" y="2055"/>
                </a:lnTo>
                <a:lnTo>
                  <a:pt x="1840" y="2053"/>
                </a:lnTo>
                <a:lnTo>
                  <a:pt x="1840" y="2055"/>
                </a:lnTo>
                <a:lnTo>
                  <a:pt x="1840" y="2057"/>
                </a:lnTo>
                <a:lnTo>
                  <a:pt x="1838" y="2057"/>
                </a:lnTo>
                <a:lnTo>
                  <a:pt x="1838" y="2055"/>
                </a:lnTo>
                <a:lnTo>
                  <a:pt x="1838" y="2053"/>
                </a:lnTo>
                <a:lnTo>
                  <a:pt x="1838" y="2052"/>
                </a:lnTo>
                <a:lnTo>
                  <a:pt x="1838" y="2050"/>
                </a:lnTo>
                <a:lnTo>
                  <a:pt x="1838" y="2048"/>
                </a:lnTo>
                <a:lnTo>
                  <a:pt x="1836" y="2048"/>
                </a:lnTo>
                <a:lnTo>
                  <a:pt x="1836" y="2047"/>
                </a:lnTo>
                <a:lnTo>
                  <a:pt x="1836" y="2045"/>
                </a:lnTo>
                <a:lnTo>
                  <a:pt x="1835" y="2045"/>
                </a:lnTo>
                <a:lnTo>
                  <a:pt x="1835" y="2043"/>
                </a:lnTo>
                <a:lnTo>
                  <a:pt x="1833" y="2043"/>
                </a:lnTo>
                <a:lnTo>
                  <a:pt x="1833" y="2042"/>
                </a:lnTo>
                <a:lnTo>
                  <a:pt x="1831" y="2042"/>
                </a:lnTo>
                <a:lnTo>
                  <a:pt x="1830" y="2042"/>
                </a:lnTo>
                <a:lnTo>
                  <a:pt x="1828" y="2042"/>
                </a:lnTo>
                <a:lnTo>
                  <a:pt x="1830" y="2042"/>
                </a:lnTo>
                <a:lnTo>
                  <a:pt x="1830" y="2043"/>
                </a:lnTo>
                <a:lnTo>
                  <a:pt x="1828" y="2043"/>
                </a:lnTo>
                <a:lnTo>
                  <a:pt x="1828" y="2042"/>
                </a:lnTo>
                <a:lnTo>
                  <a:pt x="1826" y="2042"/>
                </a:lnTo>
                <a:lnTo>
                  <a:pt x="1826" y="2040"/>
                </a:lnTo>
                <a:lnTo>
                  <a:pt x="1826" y="2042"/>
                </a:lnTo>
                <a:lnTo>
                  <a:pt x="1828" y="2043"/>
                </a:lnTo>
                <a:lnTo>
                  <a:pt x="1826" y="2043"/>
                </a:lnTo>
                <a:lnTo>
                  <a:pt x="1828" y="2043"/>
                </a:lnTo>
                <a:lnTo>
                  <a:pt x="1828" y="2045"/>
                </a:lnTo>
                <a:lnTo>
                  <a:pt x="1830" y="2045"/>
                </a:lnTo>
                <a:lnTo>
                  <a:pt x="1830" y="2043"/>
                </a:lnTo>
                <a:lnTo>
                  <a:pt x="1831" y="2043"/>
                </a:lnTo>
                <a:lnTo>
                  <a:pt x="1833" y="2043"/>
                </a:lnTo>
                <a:lnTo>
                  <a:pt x="1833" y="2045"/>
                </a:lnTo>
                <a:lnTo>
                  <a:pt x="1833" y="2047"/>
                </a:lnTo>
                <a:lnTo>
                  <a:pt x="1835" y="2047"/>
                </a:lnTo>
                <a:lnTo>
                  <a:pt x="1835" y="2048"/>
                </a:lnTo>
                <a:lnTo>
                  <a:pt x="1835" y="2050"/>
                </a:lnTo>
                <a:lnTo>
                  <a:pt x="1835" y="2052"/>
                </a:lnTo>
                <a:lnTo>
                  <a:pt x="1835" y="2053"/>
                </a:lnTo>
                <a:lnTo>
                  <a:pt x="1836" y="2053"/>
                </a:lnTo>
                <a:lnTo>
                  <a:pt x="1836" y="2055"/>
                </a:lnTo>
                <a:lnTo>
                  <a:pt x="1836" y="2057"/>
                </a:lnTo>
                <a:lnTo>
                  <a:pt x="1836" y="2058"/>
                </a:lnTo>
                <a:lnTo>
                  <a:pt x="1835" y="2058"/>
                </a:lnTo>
                <a:lnTo>
                  <a:pt x="1835" y="2060"/>
                </a:lnTo>
                <a:lnTo>
                  <a:pt x="1835" y="2062"/>
                </a:lnTo>
                <a:lnTo>
                  <a:pt x="1835" y="2063"/>
                </a:lnTo>
                <a:lnTo>
                  <a:pt x="1835" y="2065"/>
                </a:lnTo>
                <a:lnTo>
                  <a:pt x="1836" y="2065"/>
                </a:lnTo>
                <a:lnTo>
                  <a:pt x="1836" y="2067"/>
                </a:lnTo>
                <a:lnTo>
                  <a:pt x="1836" y="2068"/>
                </a:lnTo>
                <a:lnTo>
                  <a:pt x="1836" y="2070"/>
                </a:lnTo>
                <a:lnTo>
                  <a:pt x="1838" y="2070"/>
                </a:lnTo>
                <a:lnTo>
                  <a:pt x="1838" y="2072"/>
                </a:lnTo>
                <a:lnTo>
                  <a:pt x="1838" y="2073"/>
                </a:lnTo>
                <a:lnTo>
                  <a:pt x="1838" y="2075"/>
                </a:lnTo>
                <a:lnTo>
                  <a:pt x="1838" y="2077"/>
                </a:lnTo>
                <a:lnTo>
                  <a:pt x="1838" y="2078"/>
                </a:lnTo>
                <a:lnTo>
                  <a:pt x="1836" y="2080"/>
                </a:lnTo>
                <a:lnTo>
                  <a:pt x="1835" y="2080"/>
                </a:lnTo>
                <a:lnTo>
                  <a:pt x="1835" y="2082"/>
                </a:lnTo>
                <a:lnTo>
                  <a:pt x="1833" y="2082"/>
                </a:lnTo>
                <a:lnTo>
                  <a:pt x="1831" y="2082"/>
                </a:lnTo>
                <a:lnTo>
                  <a:pt x="1831" y="2084"/>
                </a:lnTo>
                <a:lnTo>
                  <a:pt x="1830" y="2084"/>
                </a:lnTo>
                <a:lnTo>
                  <a:pt x="1828" y="2082"/>
                </a:lnTo>
                <a:lnTo>
                  <a:pt x="1828" y="2080"/>
                </a:lnTo>
                <a:lnTo>
                  <a:pt x="1826" y="2080"/>
                </a:lnTo>
                <a:lnTo>
                  <a:pt x="1826" y="2082"/>
                </a:lnTo>
                <a:lnTo>
                  <a:pt x="1825" y="2082"/>
                </a:lnTo>
                <a:lnTo>
                  <a:pt x="1823" y="2080"/>
                </a:lnTo>
                <a:lnTo>
                  <a:pt x="1821" y="2080"/>
                </a:lnTo>
                <a:lnTo>
                  <a:pt x="1821" y="2078"/>
                </a:lnTo>
                <a:lnTo>
                  <a:pt x="1821" y="2077"/>
                </a:lnTo>
                <a:lnTo>
                  <a:pt x="1821" y="2075"/>
                </a:lnTo>
                <a:lnTo>
                  <a:pt x="1820" y="2075"/>
                </a:lnTo>
                <a:lnTo>
                  <a:pt x="1818" y="2075"/>
                </a:lnTo>
                <a:lnTo>
                  <a:pt x="1818" y="2073"/>
                </a:lnTo>
                <a:lnTo>
                  <a:pt x="1816" y="2073"/>
                </a:lnTo>
                <a:lnTo>
                  <a:pt x="1818" y="2072"/>
                </a:lnTo>
                <a:lnTo>
                  <a:pt x="1820" y="2072"/>
                </a:lnTo>
                <a:lnTo>
                  <a:pt x="1820" y="2070"/>
                </a:lnTo>
                <a:lnTo>
                  <a:pt x="1820" y="2068"/>
                </a:lnTo>
                <a:lnTo>
                  <a:pt x="1820" y="2067"/>
                </a:lnTo>
                <a:lnTo>
                  <a:pt x="1820" y="2065"/>
                </a:lnTo>
                <a:lnTo>
                  <a:pt x="1820" y="2063"/>
                </a:lnTo>
                <a:lnTo>
                  <a:pt x="1818" y="2063"/>
                </a:lnTo>
                <a:lnTo>
                  <a:pt x="1818" y="2062"/>
                </a:lnTo>
                <a:lnTo>
                  <a:pt x="1816" y="2060"/>
                </a:lnTo>
                <a:lnTo>
                  <a:pt x="1815" y="2062"/>
                </a:lnTo>
                <a:lnTo>
                  <a:pt x="1815" y="2063"/>
                </a:lnTo>
                <a:lnTo>
                  <a:pt x="1816" y="2063"/>
                </a:lnTo>
                <a:lnTo>
                  <a:pt x="1816" y="2065"/>
                </a:lnTo>
                <a:lnTo>
                  <a:pt x="1816" y="2067"/>
                </a:lnTo>
                <a:lnTo>
                  <a:pt x="1815" y="2068"/>
                </a:lnTo>
                <a:lnTo>
                  <a:pt x="1813" y="2068"/>
                </a:lnTo>
                <a:lnTo>
                  <a:pt x="1813" y="2070"/>
                </a:lnTo>
                <a:lnTo>
                  <a:pt x="1815" y="2070"/>
                </a:lnTo>
                <a:lnTo>
                  <a:pt x="1815" y="2072"/>
                </a:lnTo>
                <a:lnTo>
                  <a:pt x="1813" y="2073"/>
                </a:lnTo>
                <a:lnTo>
                  <a:pt x="1813" y="2075"/>
                </a:lnTo>
                <a:lnTo>
                  <a:pt x="1815" y="2075"/>
                </a:lnTo>
                <a:lnTo>
                  <a:pt x="1815" y="2077"/>
                </a:lnTo>
                <a:lnTo>
                  <a:pt x="1813" y="2078"/>
                </a:lnTo>
                <a:lnTo>
                  <a:pt x="1815" y="2078"/>
                </a:lnTo>
                <a:lnTo>
                  <a:pt x="1818" y="2077"/>
                </a:lnTo>
                <a:lnTo>
                  <a:pt x="1818" y="2078"/>
                </a:lnTo>
                <a:lnTo>
                  <a:pt x="1820" y="2078"/>
                </a:lnTo>
                <a:lnTo>
                  <a:pt x="1820" y="2080"/>
                </a:lnTo>
                <a:lnTo>
                  <a:pt x="1820" y="2082"/>
                </a:lnTo>
                <a:lnTo>
                  <a:pt x="1821" y="2082"/>
                </a:lnTo>
                <a:lnTo>
                  <a:pt x="1823" y="2082"/>
                </a:lnTo>
                <a:lnTo>
                  <a:pt x="1825" y="2082"/>
                </a:lnTo>
                <a:lnTo>
                  <a:pt x="1826" y="2082"/>
                </a:lnTo>
                <a:lnTo>
                  <a:pt x="1826" y="2084"/>
                </a:lnTo>
                <a:lnTo>
                  <a:pt x="1826" y="2085"/>
                </a:lnTo>
                <a:lnTo>
                  <a:pt x="1825" y="2085"/>
                </a:lnTo>
                <a:lnTo>
                  <a:pt x="1825" y="2087"/>
                </a:lnTo>
                <a:lnTo>
                  <a:pt x="1823" y="2089"/>
                </a:lnTo>
                <a:lnTo>
                  <a:pt x="1821" y="2089"/>
                </a:lnTo>
                <a:lnTo>
                  <a:pt x="1821" y="2090"/>
                </a:lnTo>
                <a:lnTo>
                  <a:pt x="1820" y="2090"/>
                </a:lnTo>
                <a:lnTo>
                  <a:pt x="1820" y="2092"/>
                </a:lnTo>
                <a:lnTo>
                  <a:pt x="1818" y="2092"/>
                </a:lnTo>
                <a:lnTo>
                  <a:pt x="1816" y="2092"/>
                </a:lnTo>
                <a:lnTo>
                  <a:pt x="1816" y="2094"/>
                </a:lnTo>
                <a:lnTo>
                  <a:pt x="1815" y="2094"/>
                </a:lnTo>
                <a:lnTo>
                  <a:pt x="1815" y="2092"/>
                </a:lnTo>
                <a:lnTo>
                  <a:pt x="1815" y="2094"/>
                </a:lnTo>
                <a:lnTo>
                  <a:pt x="1813" y="2094"/>
                </a:lnTo>
                <a:lnTo>
                  <a:pt x="1813" y="2095"/>
                </a:lnTo>
                <a:lnTo>
                  <a:pt x="1811" y="2095"/>
                </a:lnTo>
                <a:lnTo>
                  <a:pt x="1810" y="2097"/>
                </a:lnTo>
                <a:lnTo>
                  <a:pt x="1810" y="2099"/>
                </a:lnTo>
                <a:lnTo>
                  <a:pt x="1808" y="2099"/>
                </a:lnTo>
                <a:lnTo>
                  <a:pt x="1808" y="2100"/>
                </a:lnTo>
                <a:lnTo>
                  <a:pt x="1808" y="2102"/>
                </a:lnTo>
                <a:lnTo>
                  <a:pt x="1806" y="2102"/>
                </a:lnTo>
                <a:lnTo>
                  <a:pt x="1806" y="2104"/>
                </a:lnTo>
                <a:lnTo>
                  <a:pt x="1806" y="2105"/>
                </a:lnTo>
                <a:lnTo>
                  <a:pt x="1806" y="2107"/>
                </a:lnTo>
                <a:lnTo>
                  <a:pt x="1805" y="2107"/>
                </a:lnTo>
                <a:lnTo>
                  <a:pt x="1805" y="2109"/>
                </a:lnTo>
                <a:lnTo>
                  <a:pt x="1803" y="2110"/>
                </a:lnTo>
                <a:lnTo>
                  <a:pt x="1801" y="2110"/>
                </a:lnTo>
                <a:lnTo>
                  <a:pt x="1801" y="2112"/>
                </a:lnTo>
                <a:lnTo>
                  <a:pt x="1800" y="2112"/>
                </a:lnTo>
                <a:lnTo>
                  <a:pt x="1800" y="2114"/>
                </a:lnTo>
                <a:lnTo>
                  <a:pt x="1798" y="2114"/>
                </a:lnTo>
                <a:lnTo>
                  <a:pt x="1796" y="2114"/>
                </a:lnTo>
                <a:lnTo>
                  <a:pt x="1796" y="2115"/>
                </a:lnTo>
                <a:lnTo>
                  <a:pt x="1795" y="2115"/>
                </a:lnTo>
                <a:lnTo>
                  <a:pt x="1795" y="2117"/>
                </a:lnTo>
                <a:lnTo>
                  <a:pt x="1793" y="2117"/>
                </a:lnTo>
                <a:lnTo>
                  <a:pt x="1793" y="2119"/>
                </a:lnTo>
                <a:lnTo>
                  <a:pt x="1791" y="2119"/>
                </a:lnTo>
                <a:lnTo>
                  <a:pt x="1791" y="2120"/>
                </a:lnTo>
                <a:lnTo>
                  <a:pt x="1790" y="2120"/>
                </a:lnTo>
                <a:lnTo>
                  <a:pt x="1790" y="2122"/>
                </a:lnTo>
                <a:lnTo>
                  <a:pt x="1790" y="2124"/>
                </a:lnTo>
                <a:lnTo>
                  <a:pt x="1788" y="2122"/>
                </a:lnTo>
                <a:lnTo>
                  <a:pt x="1786" y="2122"/>
                </a:lnTo>
                <a:lnTo>
                  <a:pt x="1785" y="2122"/>
                </a:lnTo>
                <a:lnTo>
                  <a:pt x="1785" y="2120"/>
                </a:lnTo>
                <a:lnTo>
                  <a:pt x="1783" y="2120"/>
                </a:lnTo>
                <a:lnTo>
                  <a:pt x="1781" y="2120"/>
                </a:lnTo>
                <a:lnTo>
                  <a:pt x="1780" y="2120"/>
                </a:lnTo>
                <a:lnTo>
                  <a:pt x="1780" y="2119"/>
                </a:lnTo>
                <a:lnTo>
                  <a:pt x="1778" y="2119"/>
                </a:lnTo>
                <a:lnTo>
                  <a:pt x="1778" y="2117"/>
                </a:lnTo>
                <a:lnTo>
                  <a:pt x="1776" y="2117"/>
                </a:lnTo>
                <a:lnTo>
                  <a:pt x="1776" y="2119"/>
                </a:lnTo>
                <a:lnTo>
                  <a:pt x="1775" y="2119"/>
                </a:lnTo>
                <a:lnTo>
                  <a:pt x="1776" y="2119"/>
                </a:lnTo>
                <a:lnTo>
                  <a:pt x="1778" y="2120"/>
                </a:lnTo>
                <a:lnTo>
                  <a:pt x="1776" y="2120"/>
                </a:lnTo>
                <a:lnTo>
                  <a:pt x="1776" y="2122"/>
                </a:lnTo>
                <a:lnTo>
                  <a:pt x="1776" y="2124"/>
                </a:lnTo>
                <a:lnTo>
                  <a:pt x="1778" y="2124"/>
                </a:lnTo>
                <a:lnTo>
                  <a:pt x="1780" y="2124"/>
                </a:lnTo>
                <a:lnTo>
                  <a:pt x="1781" y="2124"/>
                </a:lnTo>
                <a:lnTo>
                  <a:pt x="1781" y="2125"/>
                </a:lnTo>
                <a:lnTo>
                  <a:pt x="1783" y="2125"/>
                </a:lnTo>
                <a:lnTo>
                  <a:pt x="1785" y="2125"/>
                </a:lnTo>
                <a:lnTo>
                  <a:pt x="1785" y="2127"/>
                </a:lnTo>
                <a:lnTo>
                  <a:pt x="1786" y="2127"/>
                </a:lnTo>
                <a:lnTo>
                  <a:pt x="1788" y="2127"/>
                </a:lnTo>
                <a:lnTo>
                  <a:pt x="1788" y="2129"/>
                </a:lnTo>
                <a:lnTo>
                  <a:pt x="1788" y="2130"/>
                </a:lnTo>
                <a:lnTo>
                  <a:pt x="1786" y="2130"/>
                </a:lnTo>
                <a:lnTo>
                  <a:pt x="1786" y="2132"/>
                </a:lnTo>
                <a:lnTo>
                  <a:pt x="1786" y="2134"/>
                </a:lnTo>
                <a:lnTo>
                  <a:pt x="1786" y="2135"/>
                </a:lnTo>
                <a:lnTo>
                  <a:pt x="1786" y="2137"/>
                </a:lnTo>
                <a:lnTo>
                  <a:pt x="1786" y="2139"/>
                </a:lnTo>
                <a:lnTo>
                  <a:pt x="1786" y="2140"/>
                </a:lnTo>
                <a:lnTo>
                  <a:pt x="1786" y="2142"/>
                </a:lnTo>
                <a:lnTo>
                  <a:pt x="1788" y="2142"/>
                </a:lnTo>
                <a:lnTo>
                  <a:pt x="1788" y="2144"/>
                </a:lnTo>
                <a:lnTo>
                  <a:pt x="1788" y="2145"/>
                </a:lnTo>
                <a:lnTo>
                  <a:pt x="1788" y="2147"/>
                </a:lnTo>
                <a:lnTo>
                  <a:pt x="1788" y="2149"/>
                </a:lnTo>
                <a:lnTo>
                  <a:pt x="1788" y="2150"/>
                </a:lnTo>
                <a:lnTo>
                  <a:pt x="1788" y="2152"/>
                </a:lnTo>
                <a:lnTo>
                  <a:pt x="1788" y="2154"/>
                </a:lnTo>
                <a:lnTo>
                  <a:pt x="1788" y="2155"/>
                </a:lnTo>
                <a:lnTo>
                  <a:pt x="1790" y="2155"/>
                </a:lnTo>
                <a:lnTo>
                  <a:pt x="1790" y="2157"/>
                </a:lnTo>
                <a:lnTo>
                  <a:pt x="1788" y="2157"/>
                </a:lnTo>
                <a:lnTo>
                  <a:pt x="1786" y="2157"/>
                </a:lnTo>
                <a:lnTo>
                  <a:pt x="1785" y="2157"/>
                </a:lnTo>
                <a:lnTo>
                  <a:pt x="1783" y="2157"/>
                </a:lnTo>
                <a:lnTo>
                  <a:pt x="1781" y="2157"/>
                </a:lnTo>
                <a:lnTo>
                  <a:pt x="1780" y="2157"/>
                </a:lnTo>
                <a:lnTo>
                  <a:pt x="1780" y="2155"/>
                </a:lnTo>
                <a:lnTo>
                  <a:pt x="1778" y="2155"/>
                </a:lnTo>
                <a:lnTo>
                  <a:pt x="1778" y="2154"/>
                </a:lnTo>
                <a:lnTo>
                  <a:pt x="1776" y="2154"/>
                </a:lnTo>
                <a:lnTo>
                  <a:pt x="1776" y="2152"/>
                </a:lnTo>
                <a:lnTo>
                  <a:pt x="1776" y="2150"/>
                </a:lnTo>
                <a:lnTo>
                  <a:pt x="1775" y="2149"/>
                </a:lnTo>
                <a:lnTo>
                  <a:pt x="1775" y="2147"/>
                </a:lnTo>
                <a:lnTo>
                  <a:pt x="1773" y="2147"/>
                </a:lnTo>
                <a:lnTo>
                  <a:pt x="1771" y="2147"/>
                </a:lnTo>
                <a:lnTo>
                  <a:pt x="1771" y="2145"/>
                </a:lnTo>
                <a:lnTo>
                  <a:pt x="1770" y="2145"/>
                </a:lnTo>
                <a:lnTo>
                  <a:pt x="1770" y="2144"/>
                </a:lnTo>
                <a:lnTo>
                  <a:pt x="1770" y="2142"/>
                </a:lnTo>
                <a:lnTo>
                  <a:pt x="1768" y="2142"/>
                </a:lnTo>
                <a:lnTo>
                  <a:pt x="1768" y="2144"/>
                </a:lnTo>
                <a:lnTo>
                  <a:pt x="1770" y="2144"/>
                </a:lnTo>
                <a:lnTo>
                  <a:pt x="1770" y="2145"/>
                </a:lnTo>
                <a:lnTo>
                  <a:pt x="1770" y="2147"/>
                </a:lnTo>
                <a:lnTo>
                  <a:pt x="1771" y="2147"/>
                </a:lnTo>
                <a:lnTo>
                  <a:pt x="1771" y="2149"/>
                </a:lnTo>
                <a:lnTo>
                  <a:pt x="1773" y="2149"/>
                </a:lnTo>
                <a:lnTo>
                  <a:pt x="1773" y="2150"/>
                </a:lnTo>
                <a:lnTo>
                  <a:pt x="1775" y="2150"/>
                </a:lnTo>
                <a:lnTo>
                  <a:pt x="1775" y="2152"/>
                </a:lnTo>
                <a:lnTo>
                  <a:pt x="1775" y="2154"/>
                </a:lnTo>
                <a:lnTo>
                  <a:pt x="1776" y="2154"/>
                </a:lnTo>
                <a:lnTo>
                  <a:pt x="1776" y="2155"/>
                </a:lnTo>
                <a:lnTo>
                  <a:pt x="1778" y="2157"/>
                </a:lnTo>
                <a:lnTo>
                  <a:pt x="1780" y="2157"/>
                </a:lnTo>
                <a:lnTo>
                  <a:pt x="1780" y="2159"/>
                </a:lnTo>
                <a:lnTo>
                  <a:pt x="1781" y="2159"/>
                </a:lnTo>
                <a:lnTo>
                  <a:pt x="1783" y="2159"/>
                </a:lnTo>
                <a:lnTo>
                  <a:pt x="1785" y="2159"/>
                </a:lnTo>
                <a:lnTo>
                  <a:pt x="1786" y="2159"/>
                </a:lnTo>
                <a:lnTo>
                  <a:pt x="1788" y="2159"/>
                </a:lnTo>
                <a:lnTo>
                  <a:pt x="1788" y="2160"/>
                </a:lnTo>
                <a:lnTo>
                  <a:pt x="1790" y="2160"/>
                </a:lnTo>
                <a:lnTo>
                  <a:pt x="1788" y="2160"/>
                </a:lnTo>
                <a:lnTo>
                  <a:pt x="1790" y="2160"/>
                </a:lnTo>
                <a:lnTo>
                  <a:pt x="1788" y="2160"/>
                </a:lnTo>
                <a:lnTo>
                  <a:pt x="1788" y="2162"/>
                </a:lnTo>
                <a:lnTo>
                  <a:pt x="1788" y="2164"/>
                </a:lnTo>
                <a:lnTo>
                  <a:pt x="1788" y="2165"/>
                </a:lnTo>
                <a:lnTo>
                  <a:pt x="1788" y="2167"/>
                </a:lnTo>
                <a:lnTo>
                  <a:pt x="1788" y="2169"/>
                </a:lnTo>
                <a:lnTo>
                  <a:pt x="1788" y="2170"/>
                </a:lnTo>
                <a:lnTo>
                  <a:pt x="1788" y="2172"/>
                </a:lnTo>
                <a:lnTo>
                  <a:pt x="1788" y="2174"/>
                </a:lnTo>
                <a:lnTo>
                  <a:pt x="1790" y="2174"/>
                </a:lnTo>
                <a:lnTo>
                  <a:pt x="1790" y="2175"/>
                </a:lnTo>
                <a:lnTo>
                  <a:pt x="1790" y="2177"/>
                </a:lnTo>
                <a:lnTo>
                  <a:pt x="1790" y="2179"/>
                </a:lnTo>
                <a:lnTo>
                  <a:pt x="1788" y="2179"/>
                </a:lnTo>
                <a:lnTo>
                  <a:pt x="1788" y="2180"/>
                </a:lnTo>
                <a:lnTo>
                  <a:pt x="1788" y="2182"/>
                </a:lnTo>
                <a:lnTo>
                  <a:pt x="1788" y="2184"/>
                </a:lnTo>
                <a:lnTo>
                  <a:pt x="1788" y="2185"/>
                </a:lnTo>
                <a:lnTo>
                  <a:pt x="1788" y="2187"/>
                </a:lnTo>
                <a:lnTo>
                  <a:pt x="1786" y="2187"/>
                </a:lnTo>
                <a:lnTo>
                  <a:pt x="1786" y="2185"/>
                </a:lnTo>
                <a:lnTo>
                  <a:pt x="1786" y="2187"/>
                </a:lnTo>
                <a:lnTo>
                  <a:pt x="1786" y="2189"/>
                </a:lnTo>
                <a:lnTo>
                  <a:pt x="1785" y="2189"/>
                </a:lnTo>
                <a:lnTo>
                  <a:pt x="1785" y="2190"/>
                </a:lnTo>
                <a:lnTo>
                  <a:pt x="1785" y="2192"/>
                </a:lnTo>
                <a:lnTo>
                  <a:pt x="1783" y="2192"/>
                </a:lnTo>
                <a:lnTo>
                  <a:pt x="1781" y="2192"/>
                </a:lnTo>
                <a:lnTo>
                  <a:pt x="1780" y="2194"/>
                </a:lnTo>
                <a:lnTo>
                  <a:pt x="1780" y="2195"/>
                </a:lnTo>
                <a:lnTo>
                  <a:pt x="1780" y="2197"/>
                </a:lnTo>
                <a:lnTo>
                  <a:pt x="1780" y="2199"/>
                </a:lnTo>
                <a:lnTo>
                  <a:pt x="1781" y="2199"/>
                </a:lnTo>
                <a:lnTo>
                  <a:pt x="1781" y="2200"/>
                </a:lnTo>
                <a:lnTo>
                  <a:pt x="1781" y="2202"/>
                </a:lnTo>
                <a:lnTo>
                  <a:pt x="1781" y="2204"/>
                </a:lnTo>
                <a:lnTo>
                  <a:pt x="1783" y="2204"/>
                </a:lnTo>
                <a:lnTo>
                  <a:pt x="1781" y="2205"/>
                </a:lnTo>
                <a:lnTo>
                  <a:pt x="1780" y="2205"/>
                </a:lnTo>
                <a:lnTo>
                  <a:pt x="1780" y="2204"/>
                </a:lnTo>
                <a:lnTo>
                  <a:pt x="1778" y="2204"/>
                </a:lnTo>
                <a:lnTo>
                  <a:pt x="1776" y="2202"/>
                </a:lnTo>
                <a:lnTo>
                  <a:pt x="1778" y="2202"/>
                </a:lnTo>
                <a:lnTo>
                  <a:pt x="1776" y="2202"/>
                </a:lnTo>
                <a:lnTo>
                  <a:pt x="1776" y="2200"/>
                </a:lnTo>
                <a:lnTo>
                  <a:pt x="1776" y="2202"/>
                </a:lnTo>
                <a:lnTo>
                  <a:pt x="1775" y="2202"/>
                </a:lnTo>
                <a:lnTo>
                  <a:pt x="1773" y="2202"/>
                </a:lnTo>
                <a:lnTo>
                  <a:pt x="1773" y="2200"/>
                </a:lnTo>
                <a:lnTo>
                  <a:pt x="1771" y="2200"/>
                </a:lnTo>
                <a:lnTo>
                  <a:pt x="1771" y="2199"/>
                </a:lnTo>
                <a:lnTo>
                  <a:pt x="1770" y="2199"/>
                </a:lnTo>
                <a:lnTo>
                  <a:pt x="1770" y="2197"/>
                </a:lnTo>
                <a:lnTo>
                  <a:pt x="1768" y="2197"/>
                </a:lnTo>
                <a:lnTo>
                  <a:pt x="1768" y="2195"/>
                </a:lnTo>
                <a:lnTo>
                  <a:pt x="1766" y="2195"/>
                </a:lnTo>
                <a:lnTo>
                  <a:pt x="1766" y="2194"/>
                </a:lnTo>
                <a:lnTo>
                  <a:pt x="1764" y="2194"/>
                </a:lnTo>
                <a:lnTo>
                  <a:pt x="1763" y="2194"/>
                </a:lnTo>
                <a:lnTo>
                  <a:pt x="1763" y="2192"/>
                </a:lnTo>
                <a:lnTo>
                  <a:pt x="1761" y="2190"/>
                </a:lnTo>
                <a:lnTo>
                  <a:pt x="1761" y="2189"/>
                </a:lnTo>
                <a:lnTo>
                  <a:pt x="1759" y="2189"/>
                </a:lnTo>
                <a:lnTo>
                  <a:pt x="1759" y="2187"/>
                </a:lnTo>
                <a:lnTo>
                  <a:pt x="1758" y="2187"/>
                </a:lnTo>
                <a:lnTo>
                  <a:pt x="1758" y="2185"/>
                </a:lnTo>
                <a:lnTo>
                  <a:pt x="1756" y="2185"/>
                </a:lnTo>
                <a:lnTo>
                  <a:pt x="1756" y="2184"/>
                </a:lnTo>
                <a:lnTo>
                  <a:pt x="1754" y="2184"/>
                </a:lnTo>
                <a:lnTo>
                  <a:pt x="1754" y="2182"/>
                </a:lnTo>
                <a:lnTo>
                  <a:pt x="1753" y="2182"/>
                </a:lnTo>
                <a:lnTo>
                  <a:pt x="1753" y="2180"/>
                </a:lnTo>
                <a:lnTo>
                  <a:pt x="1751" y="2179"/>
                </a:lnTo>
                <a:lnTo>
                  <a:pt x="1751" y="2177"/>
                </a:lnTo>
                <a:lnTo>
                  <a:pt x="1749" y="2177"/>
                </a:lnTo>
                <a:lnTo>
                  <a:pt x="1749" y="2175"/>
                </a:lnTo>
                <a:lnTo>
                  <a:pt x="1748" y="2175"/>
                </a:lnTo>
                <a:lnTo>
                  <a:pt x="1748" y="2174"/>
                </a:lnTo>
                <a:lnTo>
                  <a:pt x="1746" y="2174"/>
                </a:lnTo>
                <a:lnTo>
                  <a:pt x="1746" y="2172"/>
                </a:lnTo>
                <a:lnTo>
                  <a:pt x="1744" y="2172"/>
                </a:lnTo>
                <a:lnTo>
                  <a:pt x="1744" y="2170"/>
                </a:lnTo>
                <a:lnTo>
                  <a:pt x="1743" y="2170"/>
                </a:lnTo>
                <a:lnTo>
                  <a:pt x="1741" y="2170"/>
                </a:lnTo>
                <a:lnTo>
                  <a:pt x="1741" y="2169"/>
                </a:lnTo>
                <a:lnTo>
                  <a:pt x="1739" y="2169"/>
                </a:lnTo>
                <a:lnTo>
                  <a:pt x="1739" y="2167"/>
                </a:lnTo>
                <a:lnTo>
                  <a:pt x="1738" y="2167"/>
                </a:lnTo>
                <a:lnTo>
                  <a:pt x="1738" y="2165"/>
                </a:lnTo>
                <a:lnTo>
                  <a:pt x="1736" y="2165"/>
                </a:lnTo>
                <a:lnTo>
                  <a:pt x="1736" y="2164"/>
                </a:lnTo>
                <a:lnTo>
                  <a:pt x="1734" y="2164"/>
                </a:lnTo>
                <a:lnTo>
                  <a:pt x="1734" y="2162"/>
                </a:lnTo>
                <a:lnTo>
                  <a:pt x="1733" y="2162"/>
                </a:lnTo>
                <a:lnTo>
                  <a:pt x="1733" y="2160"/>
                </a:lnTo>
                <a:lnTo>
                  <a:pt x="1731" y="2160"/>
                </a:lnTo>
                <a:lnTo>
                  <a:pt x="1731" y="2159"/>
                </a:lnTo>
                <a:lnTo>
                  <a:pt x="1729" y="2159"/>
                </a:lnTo>
                <a:lnTo>
                  <a:pt x="1729" y="2157"/>
                </a:lnTo>
                <a:lnTo>
                  <a:pt x="1728" y="2157"/>
                </a:lnTo>
                <a:lnTo>
                  <a:pt x="1728" y="2155"/>
                </a:lnTo>
                <a:lnTo>
                  <a:pt x="1726" y="2155"/>
                </a:lnTo>
                <a:lnTo>
                  <a:pt x="1726" y="2154"/>
                </a:lnTo>
                <a:lnTo>
                  <a:pt x="1724" y="2154"/>
                </a:lnTo>
                <a:lnTo>
                  <a:pt x="1724" y="2152"/>
                </a:lnTo>
                <a:lnTo>
                  <a:pt x="1723" y="2152"/>
                </a:lnTo>
                <a:lnTo>
                  <a:pt x="1723" y="2150"/>
                </a:lnTo>
                <a:lnTo>
                  <a:pt x="1723" y="2149"/>
                </a:lnTo>
                <a:lnTo>
                  <a:pt x="1724" y="2149"/>
                </a:lnTo>
                <a:lnTo>
                  <a:pt x="1724" y="2147"/>
                </a:lnTo>
                <a:lnTo>
                  <a:pt x="1726" y="2147"/>
                </a:lnTo>
                <a:lnTo>
                  <a:pt x="1726" y="2145"/>
                </a:lnTo>
                <a:lnTo>
                  <a:pt x="1728" y="2145"/>
                </a:lnTo>
                <a:lnTo>
                  <a:pt x="1728" y="2144"/>
                </a:lnTo>
                <a:lnTo>
                  <a:pt x="1726" y="2144"/>
                </a:lnTo>
                <a:lnTo>
                  <a:pt x="1726" y="2145"/>
                </a:lnTo>
                <a:lnTo>
                  <a:pt x="1724" y="2145"/>
                </a:lnTo>
                <a:lnTo>
                  <a:pt x="1724" y="2147"/>
                </a:lnTo>
                <a:lnTo>
                  <a:pt x="1724" y="2145"/>
                </a:lnTo>
                <a:lnTo>
                  <a:pt x="1723" y="2145"/>
                </a:lnTo>
                <a:lnTo>
                  <a:pt x="1723" y="2147"/>
                </a:lnTo>
                <a:lnTo>
                  <a:pt x="1723" y="2149"/>
                </a:lnTo>
                <a:lnTo>
                  <a:pt x="1723" y="2150"/>
                </a:lnTo>
                <a:lnTo>
                  <a:pt x="1721" y="2150"/>
                </a:lnTo>
                <a:lnTo>
                  <a:pt x="1721" y="2149"/>
                </a:lnTo>
                <a:lnTo>
                  <a:pt x="1719" y="2149"/>
                </a:lnTo>
                <a:lnTo>
                  <a:pt x="1719" y="2147"/>
                </a:lnTo>
                <a:lnTo>
                  <a:pt x="1718" y="2147"/>
                </a:lnTo>
                <a:lnTo>
                  <a:pt x="1718" y="2145"/>
                </a:lnTo>
                <a:lnTo>
                  <a:pt x="1716" y="2145"/>
                </a:lnTo>
                <a:lnTo>
                  <a:pt x="1716" y="2144"/>
                </a:lnTo>
                <a:lnTo>
                  <a:pt x="1714" y="2144"/>
                </a:lnTo>
                <a:lnTo>
                  <a:pt x="1714" y="2142"/>
                </a:lnTo>
                <a:lnTo>
                  <a:pt x="1713" y="2142"/>
                </a:lnTo>
                <a:lnTo>
                  <a:pt x="1713" y="2140"/>
                </a:lnTo>
                <a:lnTo>
                  <a:pt x="1711" y="2140"/>
                </a:lnTo>
                <a:lnTo>
                  <a:pt x="1711" y="2139"/>
                </a:lnTo>
                <a:lnTo>
                  <a:pt x="1709" y="2139"/>
                </a:lnTo>
                <a:lnTo>
                  <a:pt x="1709" y="2137"/>
                </a:lnTo>
                <a:lnTo>
                  <a:pt x="1709" y="2135"/>
                </a:lnTo>
                <a:lnTo>
                  <a:pt x="1708" y="2135"/>
                </a:lnTo>
                <a:lnTo>
                  <a:pt x="1708" y="2134"/>
                </a:lnTo>
                <a:lnTo>
                  <a:pt x="1706" y="2134"/>
                </a:lnTo>
                <a:lnTo>
                  <a:pt x="1706" y="2132"/>
                </a:lnTo>
                <a:lnTo>
                  <a:pt x="1704" y="2132"/>
                </a:lnTo>
                <a:lnTo>
                  <a:pt x="1704" y="2130"/>
                </a:lnTo>
                <a:lnTo>
                  <a:pt x="1704" y="2129"/>
                </a:lnTo>
                <a:lnTo>
                  <a:pt x="1703" y="2129"/>
                </a:lnTo>
                <a:lnTo>
                  <a:pt x="1703" y="2127"/>
                </a:lnTo>
                <a:lnTo>
                  <a:pt x="1701" y="2125"/>
                </a:lnTo>
                <a:lnTo>
                  <a:pt x="1701" y="2124"/>
                </a:lnTo>
                <a:lnTo>
                  <a:pt x="1699" y="2124"/>
                </a:lnTo>
                <a:lnTo>
                  <a:pt x="1699" y="2122"/>
                </a:lnTo>
                <a:lnTo>
                  <a:pt x="1699" y="2120"/>
                </a:lnTo>
                <a:lnTo>
                  <a:pt x="1698" y="2120"/>
                </a:lnTo>
                <a:lnTo>
                  <a:pt x="1698" y="2119"/>
                </a:lnTo>
                <a:lnTo>
                  <a:pt x="1696" y="2117"/>
                </a:lnTo>
                <a:lnTo>
                  <a:pt x="1696" y="2115"/>
                </a:lnTo>
                <a:lnTo>
                  <a:pt x="1694" y="2115"/>
                </a:lnTo>
                <a:lnTo>
                  <a:pt x="1694" y="2114"/>
                </a:lnTo>
                <a:lnTo>
                  <a:pt x="1694" y="2112"/>
                </a:lnTo>
                <a:lnTo>
                  <a:pt x="1693" y="2112"/>
                </a:lnTo>
                <a:lnTo>
                  <a:pt x="1693" y="2110"/>
                </a:lnTo>
                <a:lnTo>
                  <a:pt x="1694" y="2110"/>
                </a:lnTo>
                <a:lnTo>
                  <a:pt x="1693" y="2110"/>
                </a:lnTo>
                <a:lnTo>
                  <a:pt x="1693" y="2109"/>
                </a:lnTo>
                <a:lnTo>
                  <a:pt x="1693" y="2107"/>
                </a:lnTo>
                <a:lnTo>
                  <a:pt x="1694" y="2107"/>
                </a:lnTo>
                <a:lnTo>
                  <a:pt x="1696" y="2107"/>
                </a:lnTo>
                <a:lnTo>
                  <a:pt x="1696" y="2109"/>
                </a:lnTo>
                <a:lnTo>
                  <a:pt x="1696" y="2110"/>
                </a:lnTo>
                <a:lnTo>
                  <a:pt x="1698" y="2110"/>
                </a:lnTo>
                <a:lnTo>
                  <a:pt x="1699" y="2110"/>
                </a:lnTo>
                <a:lnTo>
                  <a:pt x="1699" y="2112"/>
                </a:lnTo>
                <a:lnTo>
                  <a:pt x="1699" y="2114"/>
                </a:lnTo>
                <a:lnTo>
                  <a:pt x="1701" y="2114"/>
                </a:lnTo>
                <a:lnTo>
                  <a:pt x="1701" y="2112"/>
                </a:lnTo>
                <a:lnTo>
                  <a:pt x="1701" y="2114"/>
                </a:lnTo>
                <a:lnTo>
                  <a:pt x="1703" y="2114"/>
                </a:lnTo>
                <a:lnTo>
                  <a:pt x="1703" y="2115"/>
                </a:lnTo>
                <a:lnTo>
                  <a:pt x="1704" y="2115"/>
                </a:lnTo>
                <a:lnTo>
                  <a:pt x="1704" y="2114"/>
                </a:lnTo>
                <a:lnTo>
                  <a:pt x="1703" y="2114"/>
                </a:lnTo>
                <a:lnTo>
                  <a:pt x="1703" y="2112"/>
                </a:lnTo>
                <a:lnTo>
                  <a:pt x="1701" y="2112"/>
                </a:lnTo>
                <a:lnTo>
                  <a:pt x="1701" y="2110"/>
                </a:lnTo>
                <a:lnTo>
                  <a:pt x="1701" y="2109"/>
                </a:lnTo>
                <a:lnTo>
                  <a:pt x="1703" y="2109"/>
                </a:lnTo>
                <a:lnTo>
                  <a:pt x="1703" y="2107"/>
                </a:lnTo>
                <a:lnTo>
                  <a:pt x="1703" y="2105"/>
                </a:lnTo>
                <a:lnTo>
                  <a:pt x="1703" y="2104"/>
                </a:lnTo>
                <a:lnTo>
                  <a:pt x="1703" y="2102"/>
                </a:lnTo>
                <a:lnTo>
                  <a:pt x="1703" y="2100"/>
                </a:lnTo>
                <a:lnTo>
                  <a:pt x="1701" y="2099"/>
                </a:lnTo>
                <a:lnTo>
                  <a:pt x="1701" y="2100"/>
                </a:lnTo>
                <a:lnTo>
                  <a:pt x="1701" y="2099"/>
                </a:lnTo>
                <a:lnTo>
                  <a:pt x="1699" y="2099"/>
                </a:lnTo>
                <a:lnTo>
                  <a:pt x="1701" y="2099"/>
                </a:lnTo>
                <a:lnTo>
                  <a:pt x="1699" y="2099"/>
                </a:lnTo>
                <a:lnTo>
                  <a:pt x="1699" y="2097"/>
                </a:lnTo>
                <a:lnTo>
                  <a:pt x="1698" y="2097"/>
                </a:lnTo>
                <a:lnTo>
                  <a:pt x="1699" y="2097"/>
                </a:lnTo>
                <a:lnTo>
                  <a:pt x="1699" y="2099"/>
                </a:lnTo>
                <a:lnTo>
                  <a:pt x="1699" y="2100"/>
                </a:lnTo>
                <a:lnTo>
                  <a:pt x="1701" y="2100"/>
                </a:lnTo>
                <a:lnTo>
                  <a:pt x="1701" y="2102"/>
                </a:lnTo>
                <a:lnTo>
                  <a:pt x="1701" y="2104"/>
                </a:lnTo>
                <a:lnTo>
                  <a:pt x="1701" y="2105"/>
                </a:lnTo>
                <a:lnTo>
                  <a:pt x="1701" y="2107"/>
                </a:lnTo>
                <a:lnTo>
                  <a:pt x="1701" y="2109"/>
                </a:lnTo>
                <a:lnTo>
                  <a:pt x="1701" y="2110"/>
                </a:lnTo>
                <a:lnTo>
                  <a:pt x="1699" y="2110"/>
                </a:lnTo>
                <a:lnTo>
                  <a:pt x="1699" y="2109"/>
                </a:lnTo>
                <a:lnTo>
                  <a:pt x="1699" y="2107"/>
                </a:lnTo>
                <a:lnTo>
                  <a:pt x="1699" y="2105"/>
                </a:lnTo>
                <a:lnTo>
                  <a:pt x="1699" y="2104"/>
                </a:lnTo>
                <a:lnTo>
                  <a:pt x="1698" y="2104"/>
                </a:lnTo>
                <a:lnTo>
                  <a:pt x="1698" y="2102"/>
                </a:lnTo>
                <a:lnTo>
                  <a:pt x="1698" y="2100"/>
                </a:lnTo>
                <a:lnTo>
                  <a:pt x="1696" y="2100"/>
                </a:lnTo>
                <a:lnTo>
                  <a:pt x="1696" y="2099"/>
                </a:lnTo>
                <a:lnTo>
                  <a:pt x="1696" y="2100"/>
                </a:lnTo>
                <a:lnTo>
                  <a:pt x="1696" y="2099"/>
                </a:lnTo>
                <a:lnTo>
                  <a:pt x="1696" y="2100"/>
                </a:lnTo>
                <a:lnTo>
                  <a:pt x="1698" y="2102"/>
                </a:lnTo>
                <a:lnTo>
                  <a:pt x="1696" y="2102"/>
                </a:lnTo>
                <a:lnTo>
                  <a:pt x="1696" y="2104"/>
                </a:lnTo>
                <a:lnTo>
                  <a:pt x="1698" y="2104"/>
                </a:lnTo>
                <a:lnTo>
                  <a:pt x="1698" y="2105"/>
                </a:lnTo>
                <a:lnTo>
                  <a:pt x="1696" y="2105"/>
                </a:lnTo>
                <a:lnTo>
                  <a:pt x="1696" y="2104"/>
                </a:lnTo>
                <a:lnTo>
                  <a:pt x="1694" y="2104"/>
                </a:lnTo>
                <a:lnTo>
                  <a:pt x="1696" y="2104"/>
                </a:lnTo>
                <a:lnTo>
                  <a:pt x="1694" y="2104"/>
                </a:lnTo>
                <a:lnTo>
                  <a:pt x="1693" y="2104"/>
                </a:lnTo>
                <a:lnTo>
                  <a:pt x="1693" y="2102"/>
                </a:lnTo>
                <a:lnTo>
                  <a:pt x="1691" y="2102"/>
                </a:lnTo>
                <a:lnTo>
                  <a:pt x="1691" y="2100"/>
                </a:lnTo>
                <a:lnTo>
                  <a:pt x="1689" y="2100"/>
                </a:lnTo>
                <a:lnTo>
                  <a:pt x="1688" y="2100"/>
                </a:lnTo>
                <a:lnTo>
                  <a:pt x="1688" y="2099"/>
                </a:lnTo>
                <a:lnTo>
                  <a:pt x="1688" y="2097"/>
                </a:lnTo>
                <a:lnTo>
                  <a:pt x="1686" y="2097"/>
                </a:lnTo>
                <a:lnTo>
                  <a:pt x="1684" y="2097"/>
                </a:lnTo>
                <a:lnTo>
                  <a:pt x="1684" y="2095"/>
                </a:lnTo>
                <a:lnTo>
                  <a:pt x="1683" y="2095"/>
                </a:lnTo>
                <a:lnTo>
                  <a:pt x="1683" y="2094"/>
                </a:lnTo>
                <a:lnTo>
                  <a:pt x="1683" y="2092"/>
                </a:lnTo>
                <a:lnTo>
                  <a:pt x="1681" y="2092"/>
                </a:lnTo>
                <a:lnTo>
                  <a:pt x="1681" y="2090"/>
                </a:lnTo>
                <a:lnTo>
                  <a:pt x="1681" y="2089"/>
                </a:lnTo>
                <a:lnTo>
                  <a:pt x="1681" y="2087"/>
                </a:lnTo>
                <a:lnTo>
                  <a:pt x="1681" y="2085"/>
                </a:lnTo>
                <a:lnTo>
                  <a:pt x="1683" y="2085"/>
                </a:lnTo>
                <a:lnTo>
                  <a:pt x="1681" y="2085"/>
                </a:lnTo>
                <a:lnTo>
                  <a:pt x="1681" y="2087"/>
                </a:lnTo>
                <a:lnTo>
                  <a:pt x="1681" y="2089"/>
                </a:lnTo>
                <a:lnTo>
                  <a:pt x="1681" y="2090"/>
                </a:lnTo>
                <a:lnTo>
                  <a:pt x="1679" y="2090"/>
                </a:lnTo>
                <a:lnTo>
                  <a:pt x="1678" y="2090"/>
                </a:lnTo>
                <a:lnTo>
                  <a:pt x="1678" y="2089"/>
                </a:lnTo>
                <a:lnTo>
                  <a:pt x="1676" y="2089"/>
                </a:lnTo>
                <a:lnTo>
                  <a:pt x="1676" y="2087"/>
                </a:lnTo>
                <a:lnTo>
                  <a:pt x="1674" y="2087"/>
                </a:lnTo>
                <a:lnTo>
                  <a:pt x="1674" y="2085"/>
                </a:lnTo>
                <a:lnTo>
                  <a:pt x="1673" y="2085"/>
                </a:lnTo>
                <a:lnTo>
                  <a:pt x="1673" y="2084"/>
                </a:lnTo>
                <a:lnTo>
                  <a:pt x="1671" y="2084"/>
                </a:lnTo>
                <a:lnTo>
                  <a:pt x="1671" y="2082"/>
                </a:lnTo>
                <a:lnTo>
                  <a:pt x="1669" y="2082"/>
                </a:lnTo>
                <a:lnTo>
                  <a:pt x="1669" y="2080"/>
                </a:lnTo>
                <a:lnTo>
                  <a:pt x="1668" y="2080"/>
                </a:lnTo>
                <a:lnTo>
                  <a:pt x="1668" y="2078"/>
                </a:lnTo>
                <a:lnTo>
                  <a:pt x="1666" y="2078"/>
                </a:lnTo>
                <a:lnTo>
                  <a:pt x="1666" y="2077"/>
                </a:lnTo>
                <a:lnTo>
                  <a:pt x="1664" y="2077"/>
                </a:lnTo>
                <a:lnTo>
                  <a:pt x="1664" y="2075"/>
                </a:lnTo>
                <a:lnTo>
                  <a:pt x="1663" y="2075"/>
                </a:lnTo>
                <a:lnTo>
                  <a:pt x="1663" y="2073"/>
                </a:lnTo>
                <a:lnTo>
                  <a:pt x="1661" y="2073"/>
                </a:lnTo>
                <a:lnTo>
                  <a:pt x="1661" y="2072"/>
                </a:lnTo>
                <a:lnTo>
                  <a:pt x="1661" y="2070"/>
                </a:lnTo>
                <a:lnTo>
                  <a:pt x="1659" y="2070"/>
                </a:lnTo>
                <a:lnTo>
                  <a:pt x="1659" y="2068"/>
                </a:lnTo>
                <a:lnTo>
                  <a:pt x="1658" y="2068"/>
                </a:lnTo>
                <a:lnTo>
                  <a:pt x="1658" y="2067"/>
                </a:lnTo>
                <a:lnTo>
                  <a:pt x="1656" y="2067"/>
                </a:lnTo>
                <a:lnTo>
                  <a:pt x="1656" y="2065"/>
                </a:lnTo>
                <a:lnTo>
                  <a:pt x="1654" y="2063"/>
                </a:lnTo>
                <a:lnTo>
                  <a:pt x="1653" y="2063"/>
                </a:lnTo>
                <a:lnTo>
                  <a:pt x="1653" y="2062"/>
                </a:lnTo>
                <a:lnTo>
                  <a:pt x="1651" y="2062"/>
                </a:lnTo>
                <a:lnTo>
                  <a:pt x="1651" y="2060"/>
                </a:lnTo>
                <a:lnTo>
                  <a:pt x="1649" y="2060"/>
                </a:lnTo>
                <a:lnTo>
                  <a:pt x="1649" y="2058"/>
                </a:lnTo>
                <a:lnTo>
                  <a:pt x="1648" y="2058"/>
                </a:lnTo>
                <a:lnTo>
                  <a:pt x="1648" y="2057"/>
                </a:lnTo>
                <a:lnTo>
                  <a:pt x="1648" y="2055"/>
                </a:lnTo>
                <a:lnTo>
                  <a:pt x="1649" y="2055"/>
                </a:lnTo>
                <a:lnTo>
                  <a:pt x="1649" y="2053"/>
                </a:lnTo>
                <a:lnTo>
                  <a:pt x="1651" y="2053"/>
                </a:lnTo>
                <a:lnTo>
                  <a:pt x="1653" y="2053"/>
                </a:lnTo>
                <a:lnTo>
                  <a:pt x="1653" y="2052"/>
                </a:lnTo>
                <a:lnTo>
                  <a:pt x="1654" y="2052"/>
                </a:lnTo>
                <a:lnTo>
                  <a:pt x="1654" y="2050"/>
                </a:lnTo>
                <a:lnTo>
                  <a:pt x="1653" y="2050"/>
                </a:lnTo>
                <a:lnTo>
                  <a:pt x="1653" y="2048"/>
                </a:lnTo>
                <a:lnTo>
                  <a:pt x="1653" y="2050"/>
                </a:lnTo>
                <a:lnTo>
                  <a:pt x="1651" y="2050"/>
                </a:lnTo>
                <a:lnTo>
                  <a:pt x="1651" y="2052"/>
                </a:lnTo>
                <a:lnTo>
                  <a:pt x="1649" y="2052"/>
                </a:lnTo>
                <a:lnTo>
                  <a:pt x="1648" y="2052"/>
                </a:lnTo>
                <a:lnTo>
                  <a:pt x="1648" y="2053"/>
                </a:lnTo>
                <a:lnTo>
                  <a:pt x="1646" y="2053"/>
                </a:lnTo>
                <a:lnTo>
                  <a:pt x="1646" y="2052"/>
                </a:lnTo>
                <a:lnTo>
                  <a:pt x="1644" y="2052"/>
                </a:lnTo>
                <a:lnTo>
                  <a:pt x="1644" y="2050"/>
                </a:lnTo>
                <a:lnTo>
                  <a:pt x="1643" y="2050"/>
                </a:lnTo>
                <a:lnTo>
                  <a:pt x="1643" y="2052"/>
                </a:lnTo>
                <a:lnTo>
                  <a:pt x="1644" y="2052"/>
                </a:lnTo>
                <a:lnTo>
                  <a:pt x="1643" y="2052"/>
                </a:lnTo>
                <a:lnTo>
                  <a:pt x="1641" y="2052"/>
                </a:lnTo>
                <a:lnTo>
                  <a:pt x="1641" y="2050"/>
                </a:lnTo>
                <a:lnTo>
                  <a:pt x="1641" y="2048"/>
                </a:lnTo>
                <a:lnTo>
                  <a:pt x="1639" y="2048"/>
                </a:lnTo>
                <a:lnTo>
                  <a:pt x="1641" y="2048"/>
                </a:lnTo>
                <a:lnTo>
                  <a:pt x="1639" y="2047"/>
                </a:lnTo>
                <a:lnTo>
                  <a:pt x="1639" y="2045"/>
                </a:lnTo>
                <a:lnTo>
                  <a:pt x="1638" y="2045"/>
                </a:lnTo>
                <a:lnTo>
                  <a:pt x="1638" y="2043"/>
                </a:lnTo>
                <a:lnTo>
                  <a:pt x="1636" y="2043"/>
                </a:lnTo>
                <a:lnTo>
                  <a:pt x="1636" y="2042"/>
                </a:lnTo>
                <a:lnTo>
                  <a:pt x="1636" y="2040"/>
                </a:lnTo>
                <a:lnTo>
                  <a:pt x="1636" y="2038"/>
                </a:lnTo>
                <a:lnTo>
                  <a:pt x="1634" y="2038"/>
                </a:lnTo>
                <a:lnTo>
                  <a:pt x="1634" y="2037"/>
                </a:lnTo>
                <a:lnTo>
                  <a:pt x="1634" y="2035"/>
                </a:lnTo>
                <a:lnTo>
                  <a:pt x="1634" y="2033"/>
                </a:lnTo>
                <a:lnTo>
                  <a:pt x="1634" y="2032"/>
                </a:lnTo>
                <a:lnTo>
                  <a:pt x="1633" y="2032"/>
                </a:lnTo>
                <a:lnTo>
                  <a:pt x="1633" y="2030"/>
                </a:lnTo>
                <a:lnTo>
                  <a:pt x="1631" y="2030"/>
                </a:lnTo>
                <a:lnTo>
                  <a:pt x="1631" y="2028"/>
                </a:lnTo>
                <a:lnTo>
                  <a:pt x="1631" y="2027"/>
                </a:lnTo>
                <a:lnTo>
                  <a:pt x="1629" y="2027"/>
                </a:lnTo>
                <a:lnTo>
                  <a:pt x="1629" y="2025"/>
                </a:lnTo>
                <a:lnTo>
                  <a:pt x="1629" y="2023"/>
                </a:lnTo>
                <a:lnTo>
                  <a:pt x="1629" y="2022"/>
                </a:lnTo>
                <a:lnTo>
                  <a:pt x="1631" y="2022"/>
                </a:lnTo>
                <a:lnTo>
                  <a:pt x="1631" y="2020"/>
                </a:lnTo>
                <a:lnTo>
                  <a:pt x="1633" y="2020"/>
                </a:lnTo>
                <a:lnTo>
                  <a:pt x="1633" y="2018"/>
                </a:lnTo>
                <a:lnTo>
                  <a:pt x="1631" y="2018"/>
                </a:lnTo>
                <a:lnTo>
                  <a:pt x="1631" y="2017"/>
                </a:lnTo>
                <a:lnTo>
                  <a:pt x="1631" y="2015"/>
                </a:lnTo>
                <a:lnTo>
                  <a:pt x="1631" y="2013"/>
                </a:lnTo>
                <a:lnTo>
                  <a:pt x="1631" y="2012"/>
                </a:lnTo>
                <a:lnTo>
                  <a:pt x="1631" y="2010"/>
                </a:lnTo>
                <a:lnTo>
                  <a:pt x="1633" y="2008"/>
                </a:lnTo>
                <a:lnTo>
                  <a:pt x="1633" y="2010"/>
                </a:lnTo>
                <a:lnTo>
                  <a:pt x="1634" y="2010"/>
                </a:lnTo>
                <a:lnTo>
                  <a:pt x="1634" y="2012"/>
                </a:lnTo>
                <a:lnTo>
                  <a:pt x="1636" y="2012"/>
                </a:lnTo>
                <a:lnTo>
                  <a:pt x="1636" y="2013"/>
                </a:lnTo>
                <a:lnTo>
                  <a:pt x="1636" y="2015"/>
                </a:lnTo>
                <a:lnTo>
                  <a:pt x="1636" y="2013"/>
                </a:lnTo>
                <a:lnTo>
                  <a:pt x="1636" y="2012"/>
                </a:lnTo>
                <a:lnTo>
                  <a:pt x="1636" y="2010"/>
                </a:lnTo>
                <a:lnTo>
                  <a:pt x="1634" y="2008"/>
                </a:lnTo>
                <a:lnTo>
                  <a:pt x="1633" y="2008"/>
                </a:lnTo>
                <a:lnTo>
                  <a:pt x="1633" y="2007"/>
                </a:lnTo>
                <a:lnTo>
                  <a:pt x="1631" y="2007"/>
                </a:lnTo>
                <a:lnTo>
                  <a:pt x="1633" y="2007"/>
                </a:lnTo>
                <a:lnTo>
                  <a:pt x="1633" y="2005"/>
                </a:lnTo>
                <a:lnTo>
                  <a:pt x="1633" y="2003"/>
                </a:lnTo>
                <a:lnTo>
                  <a:pt x="1634" y="2003"/>
                </a:lnTo>
                <a:lnTo>
                  <a:pt x="1634" y="2002"/>
                </a:lnTo>
                <a:lnTo>
                  <a:pt x="1633" y="2002"/>
                </a:lnTo>
                <a:lnTo>
                  <a:pt x="1633" y="2000"/>
                </a:lnTo>
                <a:lnTo>
                  <a:pt x="1633" y="1998"/>
                </a:lnTo>
                <a:lnTo>
                  <a:pt x="1633" y="1997"/>
                </a:lnTo>
                <a:lnTo>
                  <a:pt x="1633" y="1995"/>
                </a:lnTo>
                <a:lnTo>
                  <a:pt x="1633" y="1993"/>
                </a:lnTo>
                <a:lnTo>
                  <a:pt x="1633" y="1992"/>
                </a:lnTo>
                <a:lnTo>
                  <a:pt x="1631" y="1992"/>
                </a:lnTo>
                <a:lnTo>
                  <a:pt x="1631" y="1990"/>
                </a:lnTo>
                <a:lnTo>
                  <a:pt x="1631" y="1988"/>
                </a:lnTo>
                <a:lnTo>
                  <a:pt x="1631" y="1987"/>
                </a:lnTo>
                <a:lnTo>
                  <a:pt x="1633" y="1987"/>
                </a:lnTo>
                <a:lnTo>
                  <a:pt x="1633" y="1985"/>
                </a:lnTo>
                <a:lnTo>
                  <a:pt x="1633" y="1983"/>
                </a:lnTo>
                <a:lnTo>
                  <a:pt x="1633" y="1982"/>
                </a:lnTo>
                <a:lnTo>
                  <a:pt x="1633" y="1980"/>
                </a:lnTo>
                <a:lnTo>
                  <a:pt x="1633" y="1978"/>
                </a:lnTo>
                <a:lnTo>
                  <a:pt x="1633" y="1977"/>
                </a:lnTo>
                <a:lnTo>
                  <a:pt x="1634" y="1977"/>
                </a:lnTo>
                <a:lnTo>
                  <a:pt x="1633" y="1977"/>
                </a:lnTo>
                <a:lnTo>
                  <a:pt x="1634" y="1977"/>
                </a:lnTo>
                <a:lnTo>
                  <a:pt x="1634" y="1975"/>
                </a:lnTo>
                <a:lnTo>
                  <a:pt x="1634" y="1973"/>
                </a:lnTo>
                <a:lnTo>
                  <a:pt x="1634" y="1972"/>
                </a:lnTo>
                <a:lnTo>
                  <a:pt x="1636" y="1972"/>
                </a:lnTo>
                <a:lnTo>
                  <a:pt x="1636" y="1970"/>
                </a:lnTo>
                <a:lnTo>
                  <a:pt x="1638" y="1970"/>
                </a:lnTo>
                <a:lnTo>
                  <a:pt x="1638" y="1968"/>
                </a:lnTo>
                <a:lnTo>
                  <a:pt x="1639" y="1968"/>
                </a:lnTo>
                <a:lnTo>
                  <a:pt x="1639" y="1967"/>
                </a:lnTo>
                <a:lnTo>
                  <a:pt x="1639" y="1965"/>
                </a:lnTo>
                <a:lnTo>
                  <a:pt x="1639" y="1963"/>
                </a:lnTo>
                <a:lnTo>
                  <a:pt x="1641" y="1963"/>
                </a:lnTo>
                <a:lnTo>
                  <a:pt x="1643" y="1963"/>
                </a:lnTo>
                <a:lnTo>
                  <a:pt x="1643" y="1965"/>
                </a:lnTo>
                <a:lnTo>
                  <a:pt x="1643" y="1963"/>
                </a:lnTo>
                <a:lnTo>
                  <a:pt x="1644" y="1965"/>
                </a:lnTo>
                <a:lnTo>
                  <a:pt x="1643" y="1965"/>
                </a:lnTo>
                <a:lnTo>
                  <a:pt x="1644" y="1965"/>
                </a:lnTo>
                <a:lnTo>
                  <a:pt x="1646" y="1965"/>
                </a:lnTo>
                <a:lnTo>
                  <a:pt x="1648" y="1965"/>
                </a:lnTo>
                <a:lnTo>
                  <a:pt x="1649" y="1965"/>
                </a:lnTo>
                <a:lnTo>
                  <a:pt x="1651" y="1965"/>
                </a:lnTo>
                <a:lnTo>
                  <a:pt x="1651" y="1963"/>
                </a:lnTo>
                <a:lnTo>
                  <a:pt x="1653" y="1963"/>
                </a:lnTo>
                <a:lnTo>
                  <a:pt x="1653" y="1962"/>
                </a:lnTo>
                <a:lnTo>
                  <a:pt x="1654" y="1962"/>
                </a:lnTo>
                <a:lnTo>
                  <a:pt x="1654" y="1960"/>
                </a:lnTo>
                <a:lnTo>
                  <a:pt x="1656" y="1960"/>
                </a:lnTo>
                <a:lnTo>
                  <a:pt x="1658" y="1960"/>
                </a:lnTo>
                <a:lnTo>
                  <a:pt x="1658" y="1962"/>
                </a:lnTo>
                <a:lnTo>
                  <a:pt x="1659" y="1962"/>
                </a:lnTo>
                <a:lnTo>
                  <a:pt x="1659" y="1960"/>
                </a:lnTo>
                <a:lnTo>
                  <a:pt x="1661" y="1960"/>
                </a:lnTo>
                <a:lnTo>
                  <a:pt x="1661" y="1958"/>
                </a:lnTo>
                <a:lnTo>
                  <a:pt x="1661" y="1957"/>
                </a:lnTo>
                <a:lnTo>
                  <a:pt x="1659" y="1957"/>
                </a:lnTo>
                <a:lnTo>
                  <a:pt x="1659" y="1955"/>
                </a:lnTo>
                <a:lnTo>
                  <a:pt x="1659" y="1953"/>
                </a:lnTo>
                <a:lnTo>
                  <a:pt x="1661" y="1953"/>
                </a:lnTo>
                <a:lnTo>
                  <a:pt x="1659" y="1953"/>
                </a:lnTo>
                <a:lnTo>
                  <a:pt x="1661" y="1952"/>
                </a:lnTo>
                <a:lnTo>
                  <a:pt x="1663" y="1952"/>
                </a:lnTo>
                <a:lnTo>
                  <a:pt x="1663" y="1950"/>
                </a:lnTo>
                <a:lnTo>
                  <a:pt x="1664" y="1950"/>
                </a:lnTo>
                <a:lnTo>
                  <a:pt x="1666" y="1950"/>
                </a:lnTo>
                <a:lnTo>
                  <a:pt x="1666" y="1948"/>
                </a:lnTo>
                <a:lnTo>
                  <a:pt x="1668" y="1948"/>
                </a:lnTo>
                <a:lnTo>
                  <a:pt x="1669" y="1948"/>
                </a:lnTo>
                <a:lnTo>
                  <a:pt x="1669" y="1947"/>
                </a:lnTo>
                <a:lnTo>
                  <a:pt x="1671" y="1947"/>
                </a:lnTo>
                <a:lnTo>
                  <a:pt x="1673" y="1947"/>
                </a:lnTo>
                <a:lnTo>
                  <a:pt x="1673" y="1945"/>
                </a:lnTo>
                <a:lnTo>
                  <a:pt x="1674" y="1945"/>
                </a:lnTo>
                <a:lnTo>
                  <a:pt x="1674" y="1943"/>
                </a:lnTo>
                <a:lnTo>
                  <a:pt x="1676" y="1943"/>
                </a:lnTo>
                <a:lnTo>
                  <a:pt x="1678" y="1943"/>
                </a:lnTo>
                <a:lnTo>
                  <a:pt x="1679" y="1942"/>
                </a:lnTo>
                <a:lnTo>
                  <a:pt x="1679" y="1943"/>
                </a:lnTo>
                <a:lnTo>
                  <a:pt x="1681" y="1943"/>
                </a:lnTo>
                <a:lnTo>
                  <a:pt x="1683" y="1943"/>
                </a:lnTo>
                <a:lnTo>
                  <a:pt x="1683" y="1945"/>
                </a:lnTo>
                <a:lnTo>
                  <a:pt x="1684" y="1945"/>
                </a:lnTo>
                <a:lnTo>
                  <a:pt x="1686" y="1945"/>
                </a:lnTo>
                <a:lnTo>
                  <a:pt x="1688" y="1947"/>
                </a:lnTo>
                <a:lnTo>
                  <a:pt x="1689" y="1947"/>
                </a:lnTo>
                <a:lnTo>
                  <a:pt x="1689" y="1948"/>
                </a:lnTo>
                <a:lnTo>
                  <a:pt x="1691" y="1948"/>
                </a:lnTo>
                <a:lnTo>
                  <a:pt x="1693" y="1948"/>
                </a:lnTo>
                <a:lnTo>
                  <a:pt x="1694" y="1948"/>
                </a:lnTo>
                <a:lnTo>
                  <a:pt x="1696" y="1948"/>
                </a:lnTo>
                <a:lnTo>
                  <a:pt x="1698" y="1948"/>
                </a:lnTo>
                <a:lnTo>
                  <a:pt x="1699" y="1948"/>
                </a:lnTo>
                <a:lnTo>
                  <a:pt x="1701" y="1948"/>
                </a:lnTo>
                <a:lnTo>
                  <a:pt x="1703" y="1948"/>
                </a:lnTo>
                <a:lnTo>
                  <a:pt x="1704" y="1948"/>
                </a:lnTo>
                <a:lnTo>
                  <a:pt x="1706" y="1948"/>
                </a:lnTo>
                <a:lnTo>
                  <a:pt x="1706" y="1950"/>
                </a:lnTo>
                <a:lnTo>
                  <a:pt x="1708" y="1950"/>
                </a:lnTo>
                <a:lnTo>
                  <a:pt x="1708" y="1952"/>
                </a:lnTo>
                <a:lnTo>
                  <a:pt x="1709" y="1952"/>
                </a:lnTo>
                <a:lnTo>
                  <a:pt x="1709" y="1953"/>
                </a:lnTo>
                <a:lnTo>
                  <a:pt x="1711" y="1953"/>
                </a:lnTo>
                <a:lnTo>
                  <a:pt x="1711" y="1955"/>
                </a:lnTo>
                <a:lnTo>
                  <a:pt x="1713" y="1955"/>
                </a:lnTo>
                <a:lnTo>
                  <a:pt x="1713" y="1957"/>
                </a:lnTo>
                <a:lnTo>
                  <a:pt x="1714" y="1957"/>
                </a:lnTo>
                <a:lnTo>
                  <a:pt x="1716" y="1957"/>
                </a:lnTo>
                <a:lnTo>
                  <a:pt x="1716" y="1955"/>
                </a:lnTo>
                <a:lnTo>
                  <a:pt x="1718" y="1955"/>
                </a:lnTo>
                <a:lnTo>
                  <a:pt x="1719" y="1955"/>
                </a:lnTo>
                <a:lnTo>
                  <a:pt x="1721" y="1955"/>
                </a:lnTo>
                <a:lnTo>
                  <a:pt x="1721" y="1953"/>
                </a:lnTo>
                <a:lnTo>
                  <a:pt x="1723" y="1953"/>
                </a:lnTo>
                <a:lnTo>
                  <a:pt x="1724" y="1952"/>
                </a:lnTo>
                <a:lnTo>
                  <a:pt x="1724" y="1950"/>
                </a:lnTo>
                <a:lnTo>
                  <a:pt x="1726" y="1950"/>
                </a:lnTo>
                <a:lnTo>
                  <a:pt x="1724" y="1948"/>
                </a:lnTo>
                <a:lnTo>
                  <a:pt x="1723" y="1948"/>
                </a:lnTo>
                <a:lnTo>
                  <a:pt x="1723" y="1947"/>
                </a:lnTo>
                <a:lnTo>
                  <a:pt x="1723" y="1948"/>
                </a:lnTo>
                <a:lnTo>
                  <a:pt x="1721" y="1948"/>
                </a:lnTo>
                <a:lnTo>
                  <a:pt x="1721" y="1950"/>
                </a:lnTo>
                <a:lnTo>
                  <a:pt x="1719" y="1950"/>
                </a:lnTo>
                <a:lnTo>
                  <a:pt x="1719" y="1952"/>
                </a:lnTo>
                <a:lnTo>
                  <a:pt x="1718" y="1952"/>
                </a:lnTo>
                <a:lnTo>
                  <a:pt x="1716" y="1952"/>
                </a:lnTo>
                <a:lnTo>
                  <a:pt x="1714" y="1952"/>
                </a:lnTo>
                <a:lnTo>
                  <a:pt x="1714" y="1950"/>
                </a:lnTo>
                <a:lnTo>
                  <a:pt x="1713" y="1950"/>
                </a:lnTo>
                <a:lnTo>
                  <a:pt x="1711" y="1948"/>
                </a:lnTo>
                <a:lnTo>
                  <a:pt x="1709" y="1947"/>
                </a:lnTo>
                <a:lnTo>
                  <a:pt x="1709" y="1945"/>
                </a:lnTo>
                <a:lnTo>
                  <a:pt x="1708" y="1945"/>
                </a:lnTo>
                <a:lnTo>
                  <a:pt x="1706" y="1945"/>
                </a:lnTo>
                <a:lnTo>
                  <a:pt x="1706" y="1943"/>
                </a:lnTo>
                <a:lnTo>
                  <a:pt x="1704" y="1943"/>
                </a:lnTo>
                <a:lnTo>
                  <a:pt x="1703" y="1943"/>
                </a:lnTo>
                <a:lnTo>
                  <a:pt x="1701" y="1943"/>
                </a:lnTo>
                <a:lnTo>
                  <a:pt x="1701" y="1942"/>
                </a:lnTo>
                <a:lnTo>
                  <a:pt x="1699" y="1942"/>
                </a:lnTo>
                <a:lnTo>
                  <a:pt x="1698" y="1942"/>
                </a:lnTo>
                <a:lnTo>
                  <a:pt x="1696" y="1942"/>
                </a:lnTo>
                <a:lnTo>
                  <a:pt x="1694" y="1942"/>
                </a:lnTo>
                <a:lnTo>
                  <a:pt x="1693" y="1942"/>
                </a:lnTo>
                <a:lnTo>
                  <a:pt x="1691" y="1940"/>
                </a:lnTo>
                <a:lnTo>
                  <a:pt x="1689" y="1940"/>
                </a:lnTo>
                <a:lnTo>
                  <a:pt x="1688" y="1940"/>
                </a:lnTo>
                <a:lnTo>
                  <a:pt x="1688" y="1938"/>
                </a:lnTo>
                <a:lnTo>
                  <a:pt x="1686" y="1938"/>
                </a:lnTo>
                <a:lnTo>
                  <a:pt x="1684" y="1938"/>
                </a:lnTo>
                <a:lnTo>
                  <a:pt x="1684" y="1937"/>
                </a:lnTo>
                <a:lnTo>
                  <a:pt x="1683" y="1937"/>
                </a:lnTo>
                <a:lnTo>
                  <a:pt x="1681" y="1937"/>
                </a:lnTo>
                <a:lnTo>
                  <a:pt x="1679" y="1937"/>
                </a:lnTo>
                <a:lnTo>
                  <a:pt x="1678" y="1937"/>
                </a:lnTo>
                <a:lnTo>
                  <a:pt x="1678" y="1935"/>
                </a:lnTo>
                <a:lnTo>
                  <a:pt x="1676" y="1935"/>
                </a:lnTo>
                <a:lnTo>
                  <a:pt x="1676" y="1937"/>
                </a:lnTo>
                <a:lnTo>
                  <a:pt x="1674" y="1937"/>
                </a:lnTo>
                <a:lnTo>
                  <a:pt x="1673" y="1937"/>
                </a:lnTo>
                <a:lnTo>
                  <a:pt x="1673" y="1938"/>
                </a:lnTo>
                <a:lnTo>
                  <a:pt x="1671" y="1938"/>
                </a:lnTo>
                <a:lnTo>
                  <a:pt x="1671" y="1940"/>
                </a:lnTo>
                <a:lnTo>
                  <a:pt x="1669" y="1940"/>
                </a:lnTo>
                <a:lnTo>
                  <a:pt x="1668" y="1940"/>
                </a:lnTo>
                <a:lnTo>
                  <a:pt x="1668" y="1942"/>
                </a:lnTo>
                <a:lnTo>
                  <a:pt x="1666" y="1942"/>
                </a:lnTo>
                <a:lnTo>
                  <a:pt x="1664" y="1942"/>
                </a:lnTo>
                <a:lnTo>
                  <a:pt x="1664" y="1943"/>
                </a:lnTo>
                <a:lnTo>
                  <a:pt x="1663" y="1943"/>
                </a:lnTo>
                <a:lnTo>
                  <a:pt x="1661" y="1945"/>
                </a:lnTo>
                <a:lnTo>
                  <a:pt x="1659" y="1945"/>
                </a:lnTo>
                <a:lnTo>
                  <a:pt x="1659" y="1947"/>
                </a:lnTo>
                <a:lnTo>
                  <a:pt x="1658" y="1947"/>
                </a:lnTo>
                <a:lnTo>
                  <a:pt x="1656" y="1947"/>
                </a:lnTo>
                <a:lnTo>
                  <a:pt x="1654" y="1947"/>
                </a:lnTo>
                <a:lnTo>
                  <a:pt x="1654" y="1948"/>
                </a:lnTo>
                <a:lnTo>
                  <a:pt x="1653" y="1948"/>
                </a:lnTo>
                <a:lnTo>
                  <a:pt x="1651" y="1948"/>
                </a:lnTo>
                <a:lnTo>
                  <a:pt x="1651" y="1950"/>
                </a:lnTo>
                <a:lnTo>
                  <a:pt x="1649" y="1950"/>
                </a:lnTo>
                <a:lnTo>
                  <a:pt x="1649" y="1952"/>
                </a:lnTo>
                <a:lnTo>
                  <a:pt x="1649" y="1953"/>
                </a:lnTo>
                <a:lnTo>
                  <a:pt x="1648" y="1953"/>
                </a:lnTo>
                <a:lnTo>
                  <a:pt x="1648" y="1955"/>
                </a:lnTo>
                <a:lnTo>
                  <a:pt x="1646" y="1955"/>
                </a:lnTo>
                <a:lnTo>
                  <a:pt x="1646" y="1957"/>
                </a:lnTo>
                <a:lnTo>
                  <a:pt x="1644" y="1957"/>
                </a:lnTo>
                <a:lnTo>
                  <a:pt x="1643" y="1957"/>
                </a:lnTo>
                <a:lnTo>
                  <a:pt x="1643" y="1955"/>
                </a:lnTo>
                <a:lnTo>
                  <a:pt x="1641" y="1957"/>
                </a:lnTo>
                <a:lnTo>
                  <a:pt x="1639" y="1957"/>
                </a:lnTo>
                <a:lnTo>
                  <a:pt x="1639" y="1955"/>
                </a:lnTo>
                <a:lnTo>
                  <a:pt x="1638" y="1955"/>
                </a:lnTo>
                <a:lnTo>
                  <a:pt x="1636" y="1955"/>
                </a:lnTo>
                <a:lnTo>
                  <a:pt x="1634" y="1955"/>
                </a:lnTo>
                <a:lnTo>
                  <a:pt x="1634" y="1957"/>
                </a:lnTo>
                <a:lnTo>
                  <a:pt x="1633" y="1957"/>
                </a:lnTo>
                <a:lnTo>
                  <a:pt x="1631" y="1957"/>
                </a:lnTo>
                <a:lnTo>
                  <a:pt x="1631" y="1958"/>
                </a:lnTo>
                <a:lnTo>
                  <a:pt x="1631" y="1960"/>
                </a:lnTo>
                <a:lnTo>
                  <a:pt x="1629" y="1960"/>
                </a:lnTo>
                <a:lnTo>
                  <a:pt x="1629" y="1962"/>
                </a:lnTo>
                <a:lnTo>
                  <a:pt x="1628" y="1962"/>
                </a:lnTo>
                <a:lnTo>
                  <a:pt x="1628" y="1963"/>
                </a:lnTo>
                <a:lnTo>
                  <a:pt x="1626" y="1963"/>
                </a:lnTo>
                <a:lnTo>
                  <a:pt x="1624" y="1963"/>
                </a:lnTo>
                <a:lnTo>
                  <a:pt x="1624" y="1962"/>
                </a:lnTo>
                <a:lnTo>
                  <a:pt x="1624" y="1960"/>
                </a:lnTo>
                <a:lnTo>
                  <a:pt x="1623" y="1960"/>
                </a:lnTo>
                <a:lnTo>
                  <a:pt x="1623" y="1958"/>
                </a:lnTo>
                <a:lnTo>
                  <a:pt x="1621" y="1958"/>
                </a:lnTo>
                <a:lnTo>
                  <a:pt x="1621" y="1957"/>
                </a:lnTo>
                <a:lnTo>
                  <a:pt x="1619" y="1957"/>
                </a:lnTo>
                <a:lnTo>
                  <a:pt x="1619" y="1955"/>
                </a:lnTo>
                <a:lnTo>
                  <a:pt x="1618" y="1955"/>
                </a:lnTo>
                <a:lnTo>
                  <a:pt x="1616" y="1953"/>
                </a:lnTo>
                <a:lnTo>
                  <a:pt x="1614" y="1953"/>
                </a:lnTo>
                <a:lnTo>
                  <a:pt x="1614" y="1952"/>
                </a:lnTo>
                <a:lnTo>
                  <a:pt x="1613" y="1952"/>
                </a:lnTo>
                <a:lnTo>
                  <a:pt x="1611" y="1950"/>
                </a:lnTo>
                <a:lnTo>
                  <a:pt x="1609" y="1950"/>
                </a:lnTo>
                <a:lnTo>
                  <a:pt x="1608" y="1948"/>
                </a:lnTo>
                <a:lnTo>
                  <a:pt x="1606" y="1948"/>
                </a:lnTo>
                <a:lnTo>
                  <a:pt x="1604" y="1948"/>
                </a:lnTo>
                <a:lnTo>
                  <a:pt x="1603" y="1948"/>
                </a:lnTo>
                <a:lnTo>
                  <a:pt x="1601" y="1948"/>
                </a:lnTo>
                <a:lnTo>
                  <a:pt x="1601" y="1947"/>
                </a:lnTo>
                <a:lnTo>
                  <a:pt x="1599" y="1947"/>
                </a:lnTo>
                <a:lnTo>
                  <a:pt x="1599" y="1945"/>
                </a:lnTo>
                <a:lnTo>
                  <a:pt x="1598" y="1945"/>
                </a:lnTo>
                <a:lnTo>
                  <a:pt x="1598" y="1943"/>
                </a:lnTo>
                <a:lnTo>
                  <a:pt x="1596" y="1943"/>
                </a:lnTo>
                <a:lnTo>
                  <a:pt x="1596" y="1942"/>
                </a:lnTo>
                <a:lnTo>
                  <a:pt x="1596" y="1940"/>
                </a:lnTo>
                <a:lnTo>
                  <a:pt x="1596" y="1938"/>
                </a:lnTo>
                <a:lnTo>
                  <a:pt x="1594" y="1938"/>
                </a:lnTo>
                <a:lnTo>
                  <a:pt x="1596" y="1938"/>
                </a:lnTo>
                <a:lnTo>
                  <a:pt x="1596" y="1937"/>
                </a:lnTo>
                <a:lnTo>
                  <a:pt x="1594" y="1937"/>
                </a:lnTo>
                <a:lnTo>
                  <a:pt x="1594" y="1935"/>
                </a:lnTo>
                <a:lnTo>
                  <a:pt x="1594" y="1933"/>
                </a:lnTo>
                <a:lnTo>
                  <a:pt x="1596" y="1933"/>
                </a:lnTo>
                <a:lnTo>
                  <a:pt x="1596" y="1935"/>
                </a:lnTo>
                <a:lnTo>
                  <a:pt x="1598" y="1937"/>
                </a:lnTo>
                <a:lnTo>
                  <a:pt x="1598" y="1935"/>
                </a:lnTo>
                <a:lnTo>
                  <a:pt x="1598" y="1933"/>
                </a:lnTo>
                <a:lnTo>
                  <a:pt x="1599" y="1933"/>
                </a:lnTo>
                <a:lnTo>
                  <a:pt x="1601" y="1933"/>
                </a:lnTo>
                <a:lnTo>
                  <a:pt x="1601" y="1932"/>
                </a:lnTo>
                <a:lnTo>
                  <a:pt x="1603" y="1930"/>
                </a:lnTo>
                <a:lnTo>
                  <a:pt x="1604" y="1930"/>
                </a:lnTo>
                <a:lnTo>
                  <a:pt x="1606" y="1930"/>
                </a:lnTo>
                <a:lnTo>
                  <a:pt x="1606" y="1928"/>
                </a:lnTo>
                <a:lnTo>
                  <a:pt x="1608" y="1928"/>
                </a:lnTo>
                <a:lnTo>
                  <a:pt x="1609" y="1930"/>
                </a:lnTo>
                <a:lnTo>
                  <a:pt x="1609" y="1928"/>
                </a:lnTo>
                <a:lnTo>
                  <a:pt x="1611" y="1928"/>
                </a:lnTo>
                <a:lnTo>
                  <a:pt x="1613" y="1928"/>
                </a:lnTo>
                <a:lnTo>
                  <a:pt x="1613" y="1930"/>
                </a:lnTo>
                <a:lnTo>
                  <a:pt x="1611" y="1930"/>
                </a:lnTo>
                <a:lnTo>
                  <a:pt x="1611" y="1932"/>
                </a:lnTo>
                <a:lnTo>
                  <a:pt x="1613" y="1932"/>
                </a:lnTo>
                <a:lnTo>
                  <a:pt x="1613" y="1933"/>
                </a:lnTo>
                <a:lnTo>
                  <a:pt x="1614" y="1933"/>
                </a:lnTo>
                <a:lnTo>
                  <a:pt x="1614" y="1932"/>
                </a:lnTo>
                <a:lnTo>
                  <a:pt x="1613" y="1932"/>
                </a:lnTo>
                <a:lnTo>
                  <a:pt x="1614" y="1932"/>
                </a:lnTo>
                <a:lnTo>
                  <a:pt x="1614" y="1930"/>
                </a:lnTo>
                <a:lnTo>
                  <a:pt x="1613" y="1930"/>
                </a:lnTo>
                <a:lnTo>
                  <a:pt x="1614" y="1930"/>
                </a:lnTo>
                <a:lnTo>
                  <a:pt x="1613" y="1928"/>
                </a:lnTo>
                <a:lnTo>
                  <a:pt x="1613" y="1927"/>
                </a:lnTo>
                <a:lnTo>
                  <a:pt x="1614" y="1928"/>
                </a:lnTo>
                <a:lnTo>
                  <a:pt x="1614" y="1927"/>
                </a:lnTo>
                <a:lnTo>
                  <a:pt x="1616" y="1927"/>
                </a:lnTo>
                <a:lnTo>
                  <a:pt x="1616" y="1925"/>
                </a:lnTo>
                <a:lnTo>
                  <a:pt x="1618" y="1925"/>
                </a:lnTo>
                <a:lnTo>
                  <a:pt x="1619" y="1925"/>
                </a:lnTo>
                <a:lnTo>
                  <a:pt x="1621" y="1925"/>
                </a:lnTo>
                <a:lnTo>
                  <a:pt x="1621" y="1923"/>
                </a:lnTo>
                <a:lnTo>
                  <a:pt x="1623" y="1922"/>
                </a:lnTo>
                <a:lnTo>
                  <a:pt x="1621" y="1922"/>
                </a:lnTo>
                <a:lnTo>
                  <a:pt x="1621" y="1923"/>
                </a:lnTo>
                <a:lnTo>
                  <a:pt x="1619" y="1923"/>
                </a:lnTo>
                <a:lnTo>
                  <a:pt x="1619" y="1925"/>
                </a:lnTo>
                <a:lnTo>
                  <a:pt x="1619" y="1923"/>
                </a:lnTo>
                <a:lnTo>
                  <a:pt x="1618" y="1923"/>
                </a:lnTo>
                <a:lnTo>
                  <a:pt x="1618" y="1925"/>
                </a:lnTo>
                <a:lnTo>
                  <a:pt x="1616" y="1925"/>
                </a:lnTo>
                <a:lnTo>
                  <a:pt x="1616" y="1927"/>
                </a:lnTo>
                <a:lnTo>
                  <a:pt x="1614" y="1927"/>
                </a:lnTo>
                <a:lnTo>
                  <a:pt x="1613" y="1927"/>
                </a:lnTo>
                <a:lnTo>
                  <a:pt x="1611" y="1927"/>
                </a:lnTo>
                <a:lnTo>
                  <a:pt x="1609" y="1927"/>
                </a:lnTo>
                <a:lnTo>
                  <a:pt x="1608" y="1927"/>
                </a:lnTo>
                <a:lnTo>
                  <a:pt x="1608" y="1925"/>
                </a:lnTo>
                <a:lnTo>
                  <a:pt x="1608" y="1927"/>
                </a:lnTo>
                <a:lnTo>
                  <a:pt x="1608" y="1925"/>
                </a:lnTo>
                <a:lnTo>
                  <a:pt x="1606" y="1925"/>
                </a:lnTo>
                <a:lnTo>
                  <a:pt x="1606" y="1923"/>
                </a:lnTo>
                <a:lnTo>
                  <a:pt x="1606" y="1922"/>
                </a:lnTo>
                <a:lnTo>
                  <a:pt x="1606" y="1920"/>
                </a:lnTo>
                <a:lnTo>
                  <a:pt x="1604" y="1920"/>
                </a:lnTo>
                <a:lnTo>
                  <a:pt x="1604" y="1918"/>
                </a:lnTo>
                <a:lnTo>
                  <a:pt x="1604" y="1917"/>
                </a:lnTo>
                <a:lnTo>
                  <a:pt x="1604" y="1915"/>
                </a:lnTo>
                <a:lnTo>
                  <a:pt x="1604" y="1913"/>
                </a:lnTo>
                <a:lnTo>
                  <a:pt x="1604" y="1912"/>
                </a:lnTo>
                <a:lnTo>
                  <a:pt x="1604" y="1910"/>
                </a:lnTo>
                <a:lnTo>
                  <a:pt x="1603" y="1910"/>
                </a:lnTo>
                <a:lnTo>
                  <a:pt x="1601" y="1910"/>
                </a:lnTo>
                <a:lnTo>
                  <a:pt x="1601" y="1908"/>
                </a:lnTo>
                <a:lnTo>
                  <a:pt x="1599" y="1908"/>
                </a:lnTo>
                <a:lnTo>
                  <a:pt x="1601" y="1908"/>
                </a:lnTo>
                <a:lnTo>
                  <a:pt x="1599" y="1907"/>
                </a:lnTo>
                <a:lnTo>
                  <a:pt x="1599" y="1905"/>
                </a:lnTo>
                <a:lnTo>
                  <a:pt x="1598" y="1905"/>
                </a:lnTo>
                <a:lnTo>
                  <a:pt x="1599" y="1905"/>
                </a:lnTo>
                <a:lnTo>
                  <a:pt x="1599" y="1903"/>
                </a:lnTo>
                <a:lnTo>
                  <a:pt x="1599" y="1902"/>
                </a:lnTo>
                <a:lnTo>
                  <a:pt x="1601" y="1902"/>
                </a:lnTo>
                <a:lnTo>
                  <a:pt x="1601" y="1900"/>
                </a:lnTo>
                <a:lnTo>
                  <a:pt x="1601" y="1898"/>
                </a:lnTo>
                <a:lnTo>
                  <a:pt x="1603" y="1898"/>
                </a:lnTo>
                <a:lnTo>
                  <a:pt x="1603" y="1897"/>
                </a:lnTo>
                <a:lnTo>
                  <a:pt x="1603" y="1895"/>
                </a:lnTo>
                <a:lnTo>
                  <a:pt x="1603" y="1893"/>
                </a:lnTo>
                <a:lnTo>
                  <a:pt x="1603" y="1892"/>
                </a:lnTo>
                <a:lnTo>
                  <a:pt x="1604" y="1892"/>
                </a:lnTo>
                <a:lnTo>
                  <a:pt x="1604" y="1890"/>
                </a:lnTo>
                <a:lnTo>
                  <a:pt x="1604" y="1888"/>
                </a:lnTo>
                <a:lnTo>
                  <a:pt x="1604" y="1887"/>
                </a:lnTo>
                <a:lnTo>
                  <a:pt x="1606" y="1885"/>
                </a:lnTo>
                <a:lnTo>
                  <a:pt x="1604" y="1885"/>
                </a:lnTo>
                <a:lnTo>
                  <a:pt x="1603" y="1885"/>
                </a:lnTo>
                <a:lnTo>
                  <a:pt x="1601" y="1883"/>
                </a:lnTo>
                <a:lnTo>
                  <a:pt x="1599" y="1883"/>
                </a:lnTo>
                <a:lnTo>
                  <a:pt x="1599" y="1882"/>
                </a:lnTo>
                <a:lnTo>
                  <a:pt x="1598" y="1882"/>
                </a:lnTo>
                <a:lnTo>
                  <a:pt x="1598" y="1880"/>
                </a:lnTo>
                <a:lnTo>
                  <a:pt x="1596" y="1880"/>
                </a:lnTo>
                <a:lnTo>
                  <a:pt x="1596" y="1878"/>
                </a:lnTo>
                <a:lnTo>
                  <a:pt x="1596" y="1876"/>
                </a:lnTo>
                <a:lnTo>
                  <a:pt x="1594" y="1876"/>
                </a:lnTo>
                <a:lnTo>
                  <a:pt x="1594" y="1875"/>
                </a:lnTo>
                <a:lnTo>
                  <a:pt x="1593" y="1875"/>
                </a:lnTo>
                <a:lnTo>
                  <a:pt x="1591" y="1875"/>
                </a:lnTo>
                <a:lnTo>
                  <a:pt x="1591" y="1873"/>
                </a:lnTo>
                <a:lnTo>
                  <a:pt x="1591" y="1875"/>
                </a:lnTo>
                <a:lnTo>
                  <a:pt x="1593" y="1875"/>
                </a:lnTo>
                <a:lnTo>
                  <a:pt x="1593" y="1876"/>
                </a:lnTo>
                <a:lnTo>
                  <a:pt x="1593" y="1878"/>
                </a:lnTo>
                <a:lnTo>
                  <a:pt x="1594" y="1878"/>
                </a:lnTo>
                <a:lnTo>
                  <a:pt x="1594" y="1880"/>
                </a:lnTo>
                <a:lnTo>
                  <a:pt x="1596" y="1880"/>
                </a:lnTo>
                <a:lnTo>
                  <a:pt x="1596" y="1882"/>
                </a:lnTo>
                <a:lnTo>
                  <a:pt x="1598" y="1882"/>
                </a:lnTo>
                <a:lnTo>
                  <a:pt x="1598" y="1883"/>
                </a:lnTo>
                <a:lnTo>
                  <a:pt x="1599" y="1885"/>
                </a:lnTo>
                <a:lnTo>
                  <a:pt x="1601" y="1885"/>
                </a:lnTo>
                <a:lnTo>
                  <a:pt x="1603" y="1885"/>
                </a:lnTo>
                <a:lnTo>
                  <a:pt x="1603" y="1887"/>
                </a:lnTo>
                <a:lnTo>
                  <a:pt x="1603" y="1888"/>
                </a:lnTo>
                <a:lnTo>
                  <a:pt x="1601" y="1888"/>
                </a:lnTo>
                <a:lnTo>
                  <a:pt x="1601" y="1890"/>
                </a:lnTo>
                <a:lnTo>
                  <a:pt x="1601" y="1892"/>
                </a:lnTo>
                <a:lnTo>
                  <a:pt x="1599" y="1892"/>
                </a:lnTo>
                <a:lnTo>
                  <a:pt x="1599" y="1893"/>
                </a:lnTo>
                <a:lnTo>
                  <a:pt x="1599" y="1895"/>
                </a:lnTo>
                <a:lnTo>
                  <a:pt x="1599" y="1897"/>
                </a:lnTo>
                <a:lnTo>
                  <a:pt x="1599" y="1898"/>
                </a:lnTo>
                <a:lnTo>
                  <a:pt x="1598" y="1898"/>
                </a:lnTo>
                <a:lnTo>
                  <a:pt x="1598" y="1900"/>
                </a:lnTo>
                <a:lnTo>
                  <a:pt x="1598" y="1902"/>
                </a:lnTo>
                <a:lnTo>
                  <a:pt x="1596" y="1902"/>
                </a:lnTo>
                <a:lnTo>
                  <a:pt x="1596" y="1903"/>
                </a:lnTo>
                <a:lnTo>
                  <a:pt x="1594" y="1903"/>
                </a:lnTo>
                <a:lnTo>
                  <a:pt x="1594" y="1905"/>
                </a:lnTo>
                <a:lnTo>
                  <a:pt x="1593" y="1905"/>
                </a:lnTo>
                <a:lnTo>
                  <a:pt x="1591" y="1905"/>
                </a:lnTo>
                <a:lnTo>
                  <a:pt x="1589" y="1907"/>
                </a:lnTo>
                <a:lnTo>
                  <a:pt x="1588" y="1907"/>
                </a:lnTo>
                <a:lnTo>
                  <a:pt x="1588" y="1905"/>
                </a:lnTo>
                <a:lnTo>
                  <a:pt x="1586" y="1905"/>
                </a:lnTo>
                <a:lnTo>
                  <a:pt x="1586" y="1907"/>
                </a:lnTo>
                <a:lnTo>
                  <a:pt x="1586" y="1908"/>
                </a:lnTo>
                <a:lnTo>
                  <a:pt x="1584" y="1908"/>
                </a:lnTo>
                <a:lnTo>
                  <a:pt x="1584" y="1910"/>
                </a:lnTo>
                <a:lnTo>
                  <a:pt x="1584" y="1908"/>
                </a:lnTo>
                <a:lnTo>
                  <a:pt x="1584" y="1907"/>
                </a:lnTo>
                <a:lnTo>
                  <a:pt x="1583" y="1907"/>
                </a:lnTo>
                <a:lnTo>
                  <a:pt x="1583" y="1908"/>
                </a:lnTo>
                <a:lnTo>
                  <a:pt x="1583" y="1910"/>
                </a:lnTo>
                <a:lnTo>
                  <a:pt x="1583" y="1908"/>
                </a:lnTo>
                <a:lnTo>
                  <a:pt x="1583" y="1910"/>
                </a:lnTo>
                <a:lnTo>
                  <a:pt x="1581" y="1910"/>
                </a:lnTo>
                <a:lnTo>
                  <a:pt x="1581" y="1908"/>
                </a:lnTo>
                <a:lnTo>
                  <a:pt x="1579" y="1908"/>
                </a:lnTo>
                <a:lnTo>
                  <a:pt x="1579" y="1907"/>
                </a:lnTo>
                <a:lnTo>
                  <a:pt x="1579" y="1905"/>
                </a:lnTo>
                <a:lnTo>
                  <a:pt x="1579" y="1907"/>
                </a:lnTo>
                <a:lnTo>
                  <a:pt x="1579" y="1905"/>
                </a:lnTo>
                <a:lnTo>
                  <a:pt x="1577" y="1905"/>
                </a:lnTo>
                <a:lnTo>
                  <a:pt x="1577" y="1907"/>
                </a:lnTo>
                <a:lnTo>
                  <a:pt x="1577" y="1908"/>
                </a:lnTo>
                <a:lnTo>
                  <a:pt x="1576" y="1907"/>
                </a:lnTo>
                <a:lnTo>
                  <a:pt x="1576" y="1908"/>
                </a:lnTo>
                <a:lnTo>
                  <a:pt x="1576" y="1910"/>
                </a:lnTo>
                <a:lnTo>
                  <a:pt x="1574" y="1910"/>
                </a:lnTo>
                <a:lnTo>
                  <a:pt x="1574" y="1908"/>
                </a:lnTo>
                <a:lnTo>
                  <a:pt x="1574" y="1907"/>
                </a:lnTo>
                <a:lnTo>
                  <a:pt x="1572" y="1907"/>
                </a:lnTo>
                <a:lnTo>
                  <a:pt x="1574" y="1907"/>
                </a:lnTo>
                <a:lnTo>
                  <a:pt x="1574" y="1905"/>
                </a:lnTo>
                <a:lnTo>
                  <a:pt x="1572" y="1905"/>
                </a:lnTo>
                <a:lnTo>
                  <a:pt x="1574" y="1903"/>
                </a:lnTo>
                <a:lnTo>
                  <a:pt x="1572" y="1903"/>
                </a:lnTo>
                <a:lnTo>
                  <a:pt x="1571" y="1903"/>
                </a:lnTo>
                <a:lnTo>
                  <a:pt x="1572" y="1903"/>
                </a:lnTo>
                <a:lnTo>
                  <a:pt x="1572" y="1902"/>
                </a:lnTo>
                <a:lnTo>
                  <a:pt x="1571" y="1902"/>
                </a:lnTo>
                <a:lnTo>
                  <a:pt x="1571" y="1903"/>
                </a:lnTo>
                <a:lnTo>
                  <a:pt x="1569" y="1903"/>
                </a:lnTo>
                <a:lnTo>
                  <a:pt x="1569" y="1905"/>
                </a:lnTo>
                <a:lnTo>
                  <a:pt x="1567" y="1905"/>
                </a:lnTo>
                <a:lnTo>
                  <a:pt x="1566" y="1905"/>
                </a:lnTo>
                <a:lnTo>
                  <a:pt x="1564" y="1905"/>
                </a:lnTo>
                <a:lnTo>
                  <a:pt x="1564" y="1903"/>
                </a:lnTo>
                <a:lnTo>
                  <a:pt x="1566" y="1903"/>
                </a:lnTo>
                <a:lnTo>
                  <a:pt x="1566" y="1902"/>
                </a:lnTo>
                <a:lnTo>
                  <a:pt x="1564" y="1902"/>
                </a:lnTo>
                <a:lnTo>
                  <a:pt x="1564" y="1903"/>
                </a:lnTo>
                <a:lnTo>
                  <a:pt x="1564" y="1902"/>
                </a:lnTo>
                <a:lnTo>
                  <a:pt x="1566" y="1902"/>
                </a:lnTo>
                <a:lnTo>
                  <a:pt x="1566" y="1900"/>
                </a:lnTo>
                <a:lnTo>
                  <a:pt x="1566" y="1898"/>
                </a:lnTo>
                <a:lnTo>
                  <a:pt x="1564" y="1898"/>
                </a:lnTo>
                <a:lnTo>
                  <a:pt x="1564" y="1897"/>
                </a:lnTo>
                <a:lnTo>
                  <a:pt x="1562" y="1897"/>
                </a:lnTo>
                <a:lnTo>
                  <a:pt x="1561" y="1897"/>
                </a:lnTo>
                <a:lnTo>
                  <a:pt x="1561" y="1895"/>
                </a:lnTo>
                <a:lnTo>
                  <a:pt x="1561" y="1893"/>
                </a:lnTo>
                <a:lnTo>
                  <a:pt x="1562" y="1893"/>
                </a:lnTo>
                <a:lnTo>
                  <a:pt x="1562" y="1892"/>
                </a:lnTo>
                <a:lnTo>
                  <a:pt x="1562" y="1890"/>
                </a:lnTo>
                <a:lnTo>
                  <a:pt x="1562" y="1888"/>
                </a:lnTo>
                <a:lnTo>
                  <a:pt x="1562" y="1887"/>
                </a:lnTo>
                <a:lnTo>
                  <a:pt x="1561" y="1887"/>
                </a:lnTo>
                <a:lnTo>
                  <a:pt x="1561" y="1885"/>
                </a:lnTo>
                <a:lnTo>
                  <a:pt x="1559" y="1883"/>
                </a:lnTo>
                <a:lnTo>
                  <a:pt x="1561" y="1883"/>
                </a:lnTo>
                <a:lnTo>
                  <a:pt x="1561" y="1882"/>
                </a:lnTo>
                <a:lnTo>
                  <a:pt x="1562" y="1882"/>
                </a:lnTo>
                <a:lnTo>
                  <a:pt x="1562" y="1880"/>
                </a:lnTo>
                <a:lnTo>
                  <a:pt x="1562" y="1878"/>
                </a:lnTo>
                <a:lnTo>
                  <a:pt x="1561" y="1878"/>
                </a:lnTo>
                <a:lnTo>
                  <a:pt x="1561" y="1876"/>
                </a:lnTo>
                <a:lnTo>
                  <a:pt x="1561" y="1875"/>
                </a:lnTo>
                <a:lnTo>
                  <a:pt x="1559" y="1875"/>
                </a:lnTo>
                <a:lnTo>
                  <a:pt x="1561" y="1875"/>
                </a:lnTo>
                <a:lnTo>
                  <a:pt x="1561" y="1873"/>
                </a:lnTo>
                <a:lnTo>
                  <a:pt x="1561" y="1871"/>
                </a:lnTo>
                <a:lnTo>
                  <a:pt x="1562" y="1871"/>
                </a:lnTo>
                <a:lnTo>
                  <a:pt x="1562" y="1873"/>
                </a:lnTo>
                <a:lnTo>
                  <a:pt x="1564" y="1873"/>
                </a:lnTo>
                <a:lnTo>
                  <a:pt x="1564" y="1871"/>
                </a:lnTo>
                <a:lnTo>
                  <a:pt x="1564" y="1870"/>
                </a:lnTo>
                <a:lnTo>
                  <a:pt x="1566" y="1870"/>
                </a:lnTo>
                <a:lnTo>
                  <a:pt x="1566" y="1868"/>
                </a:lnTo>
                <a:lnTo>
                  <a:pt x="1567" y="1868"/>
                </a:lnTo>
                <a:lnTo>
                  <a:pt x="1567" y="1866"/>
                </a:lnTo>
                <a:lnTo>
                  <a:pt x="1569" y="1866"/>
                </a:lnTo>
                <a:lnTo>
                  <a:pt x="1569" y="1868"/>
                </a:lnTo>
                <a:lnTo>
                  <a:pt x="1571" y="1868"/>
                </a:lnTo>
                <a:lnTo>
                  <a:pt x="1571" y="1870"/>
                </a:lnTo>
                <a:lnTo>
                  <a:pt x="1572" y="1870"/>
                </a:lnTo>
                <a:lnTo>
                  <a:pt x="1574" y="1870"/>
                </a:lnTo>
                <a:lnTo>
                  <a:pt x="1574" y="1868"/>
                </a:lnTo>
                <a:lnTo>
                  <a:pt x="1576" y="1868"/>
                </a:lnTo>
                <a:lnTo>
                  <a:pt x="1577" y="1868"/>
                </a:lnTo>
                <a:lnTo>
                  <a:pt x="1579" y="1868"/>
                </a:lnTo>
                <a:lnTo>
                  <a:pt x="1579" y="1866"/>
                </a:lnTo>
                <a:lnTo>
                  <a:pt x="1577" y="1866"/>
                </a:lnTo>
                <a:lnTo>
                  <a:pt x="1579" y="1866"/>
                </a:lnTo>
                <a:lnTo>
                  <a:pt x="1579" y="1865"/>
                </a:lnTo>
                <a:lnTo>
                  <a:pt x="1577" y="1865"/>
                </a:lnTo>
                <a:lnTo>
                  <a:pt x="1579" y="1865"/>
                </a:lnTo>
                <a:lnTo>
                  <a:pt x="1579" y="1866"/>
                </a:lnTo>
                <a:lnTo>
                  <a:pt x="1577" y="1866"/>
                </a:lnTo>
                <a:lnTo>
                  <a:pt x="1577" y="1865"/>
                </a:lnTo>
                <a:lnTo>
                  <a:pt x="1576" y="1865"/>
                </a:lnTo>
                <a:lnTo>
                  <a:pt x="1576" y="1863"/>
                </a:lnTo>
                <a:lnTo>
                  <a:pt x="1577" y="1863"/>
                </a:lnTo>
                <a:lnTo>
                  <a:pt x="1576" y="1863"/>
                </a:lnTo>
                <a:lnTo>
                  <a:pt x="1576" y="1865"/>
                </a:lnTo>
                <a:lnTo>
                  <a:pt x="1574" y="1865"/>
                </a:lnTo>
                <a:lnTo>
                  <a:pt x="1574" y="1863"/>
                </a:lnTo>
                <a:lnTo>
                  <a:pt x="1574" y="1861"/>
                </a:lnTo>
                <a:lnTo>
                  <a:pt x="1574" y="1860"/>
                </a:lnTo>
                <a:lnTo>
                  <a:pt x="1572" y="1860"/>
                </a:lnTo>
                <a:lnTo>
                  <a:pt x="1574" y="1860"/>
                </a:lnTo>
                <a:lnTo>
                  <a:pt x="1574" y="1861"/>
                </a:lnTo>
                <a:lnTo>
                  <a:pt x="1572" y="1861"/>
                </a:lnTo>
                <a:lnTo>
                  <a:pt x="1571" y="1861"/>
                </a:lnTo>
                <a:lnTo>
                  <a:pt x="1571" y="1860"/>
                </a:lnTo>
                <a:lnTo>
                  <a:pt x="1569" y="1860"/>
                </a:lnTo>
                <a:lnTo>
                  <a:pt x="1569" y="1858"/>
                </a:lnTo>
                <a:lnTo>
                  <a:pt x="1569" y="1856"/>
                </a:lnTo>
                <a:lnTo>
                  <a:pt x="1567" y="1856"/>
                </a:lnTo>
                <a:lnTo>
                  <a:pt x="1567" y="1855"/>
                </a:lnTo>
                <a:lnTo>
                  <a:pt x="1569" y="1855"/>
                </a:lnTo>
                <a:lnTo>
                  <a:pt x="1567" y="1855"/>
                </a:lnTo>
                <a:lnTo>
                  <a:pt x="1567" y="1853"/>
                </a:lnTo>
                <a:lnTo>
                  <a:pt x="1569" y="1853"/>
                </a:lnTo>
                <a:lnTo>
                  <a:pt x="1569" y="1851"/>
                </a:lnTo>
                <a:lnTo>
                  <a:pt x="1569" y="1850"/>
                </a:lnTo>
                <a:lnTo>
                  <a:pt x="1567" y="1850"/>
                </a:lnTo>
                <a:lnTo>
                  <a:pt x="1567" y="1848"/>
                </a:lnTo>
                <a:lnTo>
                  <a:pt x="1567" y="1846"/>
                </a:lnTo>
                <a:lnTo>
                  <a:pt x="1567" y="1845"/>
                </a:lnTo>
                <a:lnTo>
                  <a:pt x="1567" y="1843"/>
                </a:lnTo>
                <a:lnTo>
                  <a:pt x="1567" y="1841"/>
                </a:lnTo>
                <a:lnTo>
                  <a:pt x="1569" y="1841"/>
                </a:lnTo>
                <a:lnTo>
                  <a:pt x="1569" y="1840"/>
                </a:lnTo>
                <a:lnTo>
                  <a:pt x="1569" y="1838"/>
                </a:lnTo>
                <a:lnTo>
                  <a:pt x="1569" y="1836"/>
                </a:lnTo>
                <a:lnTo>
                  <a:pt x="1571" y="1835"/>
                </a:lnTo>
                <a:lnTo>
                  <a:pt x="1572" y="1835"/>
                </a:lnTo>
                <a:lnTo>
                  <a:pt x="1572" y="1833"/>
                </a:lnTo>
                <a:lnTo>
                  <a:pt x="1574" y="1833"/>
                </a:lnTo>
                <a:lnTo>
                  <a:pt x="1574" y="1835"/>
                </a:lnTo>
                <a:lnTo>
                  <a:pt x="1576" y="1835"/>
                </a:lnTo>
                <a:lnTo>
                  <a:pt x="1577" y="1835"/>
                </a:lnTo>
                <a:lnTo>
                  <a:pt x="1577" y="1836"/>
                </a:lnTo>
                <a:lnTo>
                  <a:pt x="1579" y="1836"/>
                </a:lnTo>
                <a:lnTo>
                  <a:pt x="1579" y="1835"/>
                </a:lnTo>
                <a:lnTo>
                  <a:pt x="1579" y="1833"/>
                </a:lnTo>
                <a:lnTo>
                  <a:pt x="1577" y="1833"/>
                </a:lnTo>
                <a:lnTo>
                  <a:pt x="1577" y="1831"/>
                </a:lnTo>
                <a:lnTo>
                  <a:pt x="1577" y="1830"/>
                </a:lnTo>
                <a:lnTo>
                  <a:pt x="1576" y="1830"/>
                </a:lnTo>
                <a:lnTo>
                  <a:pt x="1576" y="1828"/>
                </a:lnTo>
                <a:lnTo>
                  <a:pt x="1574" y="1828"/>
                </a:lnTo>
                <a:lnTo>
                  <a:pt x="1574" y="1826"/>
                </a:lnTo>
                <a:lnTo>
                  <a:pt x="1572" y="1826"/>
                </a:lnTo>
                <a:lnTo>
                  <a:pt x="1572" y="1825"/>
                </a:lnTo>
                <a:lnTo>
                  <a:pt x="1571" y="1825"/>
                </a:lnTo>
                <a:lnTo>
                  <a:pt x="1571" y="1823"/>
                </a:lnTo>
                <a:lnTo>
                  <a:pt x="1569" y="1823"/>
                </a:lnTo>
                <a:lnTo>
                  <a:pt x="1569" y="1821"/>
                </a:lnTo>
                <a:lnTo>
                  <a:pt x="1569" y="1820"/>
                </a:lnTo>
                <a:lnTo>
                  <a:pt x="1567" y="1818"/>
                </a:lnTo>
                <a:lnTo>
                  <a:pt x="1566" y="1818"/>
                </a:lnTo>
                <a:lnTo>
                  <a:pt x="1566" y="1816"/>
                </a:lnTo>
                <a:lnTo>
                  <a:pt x="1566" y="1815"/>
                </a:lnTo>
                <a:lnTo>
                  <a:pt x="1567" y="1815"/>
                </a:lnTo>
                <a:lnTo>
                  <a:pt x="1567" y="1813"/>
                </a:lnTo>
                <a:lnTo>
                  <a:pt x="1567" y="1815"/>
                </a:lnTo>
                <a:lnTo>
                  <a:pt x="1569" y="1815"/>
                </a:lnTo>
                <a:lnTo>
                  <a:pt x="1569" y="1813"/>
                </a:lnTo>
                <a:lnTo>
                  <a:pt x="1569" y="1811"/>
                </a:lnTo>
                <a:lnTo>
                  <a:pt x="1571" y="1811"/>
                </a:lnTo>
                <a:lnTo>
                  <a:pt x="1572" y="1811"/>
                </a:lnTo>
                <a:lnTo>
                  <a:pt x="1572" y="1813"/>
                </a:lnTo>
                <a:lnTo>
                  <a:pt x="1574" y="1813"/>
                </a:lnTo>
                <a:lnTo>
                  <a:pt x="1574" y="1815"/>
                </a:lnTo>
                <a:lnTo>
                  <a:pt x="1576" y="1815"/>
                </a:lnTo>
                <a:lnTo>
                  <a:pt x="1576" y="1816"/>
                </a:lnTo>
                <a:lnTo>
                  <a:pt x="1577" y="1816"/>
                </a:lnTo>
                <a:lnTo>
                  <a:pt x="1579" y="1816"/>
                </a:lnTo>
                <a:lnTo>
                  <a:pt x="1579" y="1818"/>
                </a:lnTo>
                <a:lnTo>
                  <a:pt x="1581" y="1820"/>
                </a:lnTo>
                <a:lnTo>
                  <a:pt x="1581" y="1821"/>
                </a:lnTo>
                <a:lnTo>
                  <a:pt x="1583" y="1821"/>
                </a:lnTo>
                <a:lnTo>
                  <a:pt x="1583" y="1823"/>
                </a:lnTo>
                <a:lnTo>
                  <a:pt x="1584" y="1823"/>
                </a:lnTo>
                <a:lnTo>
                  <a:pt x="1584" y="1825"/>
                </a:lnTo>
                <a:lnTo>
                  <a:pt x="1584" y="1826"/>
                </a:lnTo>
                <a:lnTo>
                  <a:pt x="1586" y="1826"/>
                </a:lnTo>
                <a:lnTo>
                  <a:pt x="1588" y="1828"/>
                </a:lnTo>
                <a:lnTo>
                  <a:pt x="1588" y="1830"/>
                </a:lnTo>
                <a:lnTo>
                  <a:pt x="1586" y="1830"/>
                </a:lnTo>
                <a:lnTo>
                  <a:pt x="1584" y="1828"/>
                </a:lnTo>
                <a:lnTo>
                  <a:pt x="1584" y="1826"/>
                </a:lnTo>
                <a:lnTo>
                  <a:pt x="1583" y="1826"/>
                </a:lnTo>
                <a:lnTo>
                  <a:pt x="1583" y="1825"/>
                </a:lnTo>
                <a:lnTo>
                  <a:pt x="1581" y="1825"/>
                </a:lnTo>
                <a:lnTo>
                  <a:pt x="1581" y="1826"/>
                </a:lnTo>
                <a:lnTo>
                  <a:pt x="1583" y="1826"/>
                </a:lnTo>
                <a:lnTo>
                  <a:pt x="1583" y="1828"/>
                </a:lnTo>
                <a:lnTo>
                  <a:pt x="1581" y="1828"/>
                </a:lnTo>
                <a:lnTo>
                  <a:pt x="1583" y="1828"/>
                </a:lnTo>
                <a:lnTo>
                  <a:pt x="1584" y="1830"/>
                </a:lnTo>
                <a:lnTo>
                  <a:pt x="1586" y="1831"/>
                </a:lnTo>
                <a:lnTo>
                  <a:pt x="1586" y="1833"/>
                </a:lnTo>
                <a:lnTo>
                  <a:pt x="1588" y="1833"/>
                </a:lnTo>
                <a:lnTo>
                  <a:pt x="1588" y="1835"/>
                </a:lnTo>
                <a:lnTo>
                  <a:pt x="1588" y="1833"/>
                </a:lnTo>
                <a:lnTo>
                  <a:pt x="1589" y="1835"/>
                </a:lnTo>
                <a:lnTo>
                  <a:pt x="1591" y="1836"/>
                </a:lnTo>
                <a:lnTo>
                  <a:pt x="1591" y="1838"/>
                </a:lnTo>
                <a:lnTo>
                  <a:pt x="1593" y="1838"/>
                </a:lnTo>
                <a:lnTo>
                  <a:pt x="1593" y="1840"/>
                </a:lnTo>
                <a:lnTo>
                  <a:pt x="1594" y="1840"/>
                </a:lnTo>
                <a:lnTo>
                  <a:pt x="1594" y="1841"/>
                </a:lnTo>
                <a:lnTo>
                  <a:pt x="1594" y="1843"/>
                </a:lnTo>
                <a:lnTo>
                  <a:pt x="1596" y="1843"/>
                </a:lnTo>
                <a:lnTo>
                  <a:pt x="1596" y="1845"/>
                </a:lnTo>
                <a:lnTo>
                  <a:pt x="1596" y="1846"/>
                </a:lnTo>
                <a:lnTo>
                  <a:pt x="1598" y="1848"/>
                </a:lnTo>
                <a:lnTo>
                  <a:pt x="1598" y="1850"/>
                </a:lnTo>
                <a:lnTo>
                  <a:pt x="1599" y="1850"/>
                </a:lnTo>
                <a:lnTo>
                  <a:pt x="1599" y="1851"/>
                </a:lnTo>
                <a:lnTo>
                  <a:pt x="1599" y="1853"/>
                </a:lnTo>
                <a:lnTo>
                  <a:pt x="1601" y="1853"/>
                </a:lnTo>
                <a:lnTo>
                  <a:pt x="1601" y="1855"/>
                </a:lnTo>
                <a:lnTo>
                  <a:pt x="1603" y="1856"/>
                </a:lnTo>
                <a:lnTo>
                  <a:pt x="1604" y="1856"/>
                </a:lnTo>
                <a:lnTo>
                  <a:pt x="1604" y="1858"/>
                </a:lnTo>
                <a:lnTo>
                  <a:pt x="1606" y="1858"/>
                </a:lnTo>
                <a:lnTo>
                  <a:pt x="1606" y="1860"/>
                </a:lnTo>
                <a:lnTo>
                  <a:pt x="1606" y="1861"/>
                </a:lnTo>
                <a:lnTo>
                  <a:pt x="1608" y="1861"/>
                </a:lnTo>
                <a:lnTo>
                  <a:pt x="1608" y="1863"/>
                </a:lnTo>
                <a:lnTo>
                  <a:pt x="1609" y="1863"/>
                </a:lnTo>
                <a:lnTo>
                  <a:pt x="1609" y="1865"/>
                </a:lnTo>
                <a:lnTo>
                  <a:pt x="1611" y="1865"/>
                </a:lnTo>
                <a:lnTo>
                  <a:pt x="1611" y="1866"/>
                </a:lnTo>
                <a:lnTo>
                  <a:pt x="1613" y="1866"/>
                </a:lnTo>
                <a:lnTo>
                  <a:pt x="1613" y="1868"/>
                </a:lnTo>
                <a:lnTo>
                  <a:pt x="1614" y="1868"/>
                </a:lnTo>
                <a:lnTo>
                  <a:pt x="1614" y="1870"/>
                </a:lnTo>
                <a:lnTo>
                  <a:pt x="1616" y="1870"/>
                </a:lnTo>
                <a:lnTo>
                  <a:pt x="1616" y="1871"/>
                </a:lnTo>
                <a:lnTo>
                  <a:pt x="1618" y="1871"/>
                </a:lnTo>
                <a:lnTo>
                  <a:pt x="1618" y="1873"/>
                </a:lnTo>
                <a:lnTo>
                  <a:pt x="1618" y="1875"/>
                </a:lnTo>
                <a:lnTo>
                  <a:pt x="1619" y="1875"/>
                </a:lnTo>
                <a:lnTo>
                  <a:pt x="1619" y="1876"/>
                </a:lnTo>
                <a:lnTo>
                  <a:pt x="1619" y="1878"/>
                </a:lnTo>
                <a:lnTo>
                  <a:pt x="1621" y="1878"/>
                </a:lnTo>
                <a:lnTo>
                  <a:pt x="1621" y="1880"/>
                </a:lnTo>
                <a:lnTo>
                  <a:pt x="1623" y="1880"/>
                </a:lnTo>
                <a:lnTo>
                  <a:pt x="1623" y="1882"/>
                </a:lnTo>
                <a:lnTo>
                  <a:pt x="1624" y="1882"/>
                </a:lnTo>
                <a:lnTo>
                  <a:pt x="1624" y="1883"/>
                </a:lnTo>
                <a:lnTo>
                  <a:pt x="1626" y="1883"/>
                </a:lnTo>
                <a:lnTo>
                  <a:pt x="1626" y="1885"/>
                </a:lnTo>
                <a:lnTo>
                  <a:pt x="1628" y="1887"/>
                </a:lnTo>
                <a:lnTo>
                  <a:pt x="1629" y="1887"/>
                </a:lnTo>
                <a:lnTo>
                  <a:pt x="1629" y="1888"/>
                </a:lnTo>
                <a:lnTo>
                  <a:pt x="1629" y="1890"/>
                </a:lnTo>
                <a:lnTo>
                  <a:pt x="1631" y="1890"/>
                </a:lnTo>
                <a:lnTo>
                  <a:pt x="1631" y="1892"/>
                </a:lnTo>
                <a:lnTo>
                  <a:pt x="1633" y="1892"/>
                </a:lnTo>
                <a:lnTo>
                  <a:pt x="1633" y="1893"/>
                </a:lnTo>
                <a:lnTo>
                  <a:pt x="1633" y="1895"/>
                </a:lnTo>
                <a:lnTo>
                  <a:pt x="1634" y="1895"/>
                </a:lnTo>
                <a:lnTo>
                  <a:pt x="1634" y="1897"/>
                </a:lnTo>
                <a:lnTo>
                  <a:pt x="1634" y="1898"/>
                </a:lnTo>
                <a:lnTo>
                  <a:pt x="1636" y="1898"/>
                </a:lnTo>
                <a:lnTo>
                  <a:pt x="1636" y="1900"/>
                </a:lnTo>
                <a:lnTo>
                  <a:pt x="1636" y="1902"/>
                </a:lnTo>
                <a:lnTo>
                  <a:pt x="1636" y="1903"/>
                </a:lnTo>
                <a:lnTo>
                  <a:pt x="1638" y="1903"/>
                </a:lnTo>
                <a:lnTo>
                  <a:pt x="1638" y="1905"/>
                </a:lnTo>
                <a:lnTo>
                  <a:pt x="1639" y="1905"/>
                </a:lnTo>
                <a:lnTo>
                  <a:pt x="1639" y="1907"/>
                </a:lnTo>
                <a:lnTo>
                  <a:pt x="1641" y="1907"/>
                </a:lnTo>
                <a:lnTo>
                  <a:pt x="1641" y="1908"/>
                </a:lnTo>
                <a:lnTo>
                  <a:pt x="1643" y="1910"/>
                </a:lnTo>
                <a:lnTo>
                  <a:pt x="1644" y="1910"/>
                </a:lnTo>
                <a:lnTo>
                  <a:pt x="1644" y="1912"/>
                </a:lnTo>
                <a:lnTo>
                  <a:pt x="1646" y="1912"/>
                </a:lnTo>
                <a:lnTo>
                  <a:pt x="1646" y="1913"/>
                </a:lnTo>
                <a:lnTo>
                  <a:pt x="1648" y="1913"/>
                </a:lnTo>
                <a:lnTo>
                  <a:pt x="1649" y="1915"/>
                </a:lnTo>
                <a:lnTo>
                  <a:pt x="1651" y="1915"/>
                </a:lnTo>
                <a:lnTo>
                  <a:pt x="1651" y="1917"/>
                </a:lnTo>
                <a:lnTo>
                  <a:pt x="1651" y="1915"/>
                </a:lnTo>
                <a:lnTo>
                  <a:pt x="1653" y="1915"/>
                </a:lnTo>
                <a:lnTo>
                  <a:pt x="1653" y="1913"/>
                </a:lnTo>
                <a:lnTo>
                  <a:pt x="1653" y="1912"/>
                </a:lnTo>
                <a:lnTo>
                  <a:pt x="1653" y="1910"/>
                </a:lnTo>
                <a:lnTo>
                  <a:pt x="1654" y="1910"/>
                </a:lnTo>
                <a:lnTo>
                  <a:pt x="1653" y="1908"/>
                </a:lnTo>
                <a:lnTo>
                  <a:pt x="1653" y="1910"/>
                </a:lnTo>
                <a:lnTo>
                  <a:pt x="1653" y="1912"/>
                </a:lnTo>
                <a:lnTo>
                  <a:pt x="1651" y="1912"/>
                </a:lnTo>
                <a:lnTo>
                  <a:pt x="1649" y="1912"/>
                </a:lnTo>
                <a:lnTo>
                  <a:pt x="1648" y="1912"/>
                </a:lnTo>
                <a:lnTo>
                  <a:pt x="1648" y="1910"/>
                </a:lnTo>
                <a:lnTo>
                  <a:pt x="1646" y="1910"/>
                </a:lnTo>
                <a:lnTo>
                  <a:pt x="1646" y="1908"/>
                </a:lnTo>
                <a:lnTo>
                  <a:pt x="1644" y="1908"/>
                </a:lnTo>
                <a:lnTo>
                  <a:pt x="1643" y="1907"/>
                </a:lnTo>
                <a:lnTo>
                  <a:pt x="1643" y="1905"/>
                </a:lnTo>
                <a:lnTo>
                  <a:pt x="1641" y="1905"/>
                </a:lnTo>
                <a:lnTo>
                  <a:pt x="1641" y="1903"/>
                </a:lnTo>
                <a:lnTo>
                  <a:pt x="1639" y="1902"/>
                </a:lnTo>
                <a:lnTo>
                  <a:pt x="1639" y="1900"/>
                </a:lnTo>
                <a:lnTo>
                  <a:pt x="1639" y="1898"/>
                </a:lnTo>
                <a:lnTo>
                  <a:pt x="1639" y="1897"/>
                </a:lnTo>
                <a:lnTo>
                  <a:pt x="1638" y="1897"/>
                </a:lnTo>
                <a:lnTo>
                  <a:pt x="1638" y="1895"/>
                </a:lnTo>
                <a:lnTo>
                  <a:pt x="1636" y="1895"/>
                </a:lnTo>
                <a:lnTo>
                  <a:pt x="1636" y="1893"/>
                </a:lnTo>
                <a:lnTo>
                  <a:pt x="1636" y="1892"/>
                </a:lnTo>
                <a:lnTo>
                  <a:pt x="1634" y="1892"/>
                </a:lnTo>
                <a:lnTo>
                  <a:pt x="1634" y="1890"/>
                </a:lnTo>
                <a:lnTo>
                  <a:pt x="1634" y="1888"/>
                </a:lnTo>
                <a:lnTo>
                  <a:pt x="1633" y="1888"/>
                </a:lnTo>
                <a:lnTo>
                  <a:pt x="1633" y="1887"/>
                </a:lnTo>
                <a:lnTo>
                  <a:pt x="1631" y="1887"/>
                </a:lnTo>
                <a:lnTo>
                  <a:pt x="1631" y="1885"/>
                </a:lnTo>
                <a:lnTo>
                  <a:pt x="1631" y="1883"/>
                </a:lnTo>
                <a:lnTo>
                  <a:pt x="1631" y="1882"/>
                </a:lnTo>
                <a:lnTo>
                  <a:pt x="1633" y="1882"/>
                </a:lnTo>
                <a:lnTo>
                  <a:pt x="1633" y="1880"/>
                </a:lnTo>
                <a:lnTo>
                  <a:pt x="1634" y="1878"/>
                </a:lnTo>
                <a:lnTo>
                  <a:pt x="1634" y="1876"/>
                </a:lnTo>
                <a:lnTo>
                  <a:pt x="1634" y="1875"/>
                </a:lnTo>
                <a:lnTo>
                  <a:pt x="1636" y="1875"/>
                </a:lnTo>
                <a:lnTo>
                  <a:pt x="1636" y="1873"/>
                </a:lnTo>
                <a:lnTo>
                  <a:pt x="1638" y="1873"/>
                </a:lnTo>
                <a:lnTo>
                  <a:pt x="1638" y="1871"/>
                </a:lnTo>
                <a:lnTo>
                  <a:pt x="1638" y="1870"/>
                </a:lnTo>
                <a:lnTo>
                  <a:pt x="1636" y="1870"/>
                </a:lnTo>
                <a:lnTo>
                  <a:pt x="1636" y="1868"/>
                </a:lnTo>
                <a:lnTo>
                  <a:pt x="1634" y="1868"/>
                </a:lnTo>
                <a:lnTo>
                  <a:pt x="1634" y="1866"/>
                </a:lnTo>
                <a:lnTo>
                  <a:pt x="1634" y="1865"/>
                </a:lnTo>
                <a:lnTo>
                  <a:pt x="1636" y="1865"/>
                </a:lnTo>
                <a:lnTo>
                  <a:pt x="1636" y="1863"/>
                </a:lnTo>
                <a:lnTo>
                  <a:pt x="1638" y="1863"/>
                </a:lnTo>
                <a:lnTo>
                  <a:pt x="1636" y="1863"/>
                </a:lnTo>
                <a:lnTo>
                  <a:pt x="1636" y="1861"/>
                </a:lnTo>
                <a:lnTo>
                  <a:pt x="1638" y="1861"/>
                </a:lnTo>
                <a:lnTo>
                  <a:pt x="1638" y="1860"/>
                </a:lnTo>
                <a:lnTo>
                  <a:pt x="1639" y="1860"/>
                </a:lnTo>
                <a:lnTo>
                  <a:pt x="1641" y="1860"/>
                </a:lnTo>
                <a:lnTo>
                  <a:pt x="1641" y="1858"/>
                </a:lnTo>
                <a:lnTo>
                  <a:pt x="1643" y="1858"/>
                </a:lnTo>
                <a:lnTo>
                  <a:pt x="1644" y="1858"/>
                </a:lnTo>
                <a:lnTo>
                  <a:pt x="1646" y="1858"/>
                </a:lnTo>
                <a:lnTo>
                  <a:pt x="1648" y="1856"/>
                </a:lnTo>
                <a:lnTo>
                  <a:pt x="1648" y="1858"/>
                </a:lnTo>
                <a:lnTo>
                  <a:pt x="1648" y="1856"/>
                </a:lnTo>
                <a:lnTo>
                  <a:pt x="1648" y="1858"/>
                </a:lnTo>
                <a:lnTo>
                  <a:pt x="1648" y="1856"/>
                </a:lnTo>
                <a:lnTo>
                  <a:pt x="1649" y="1856"/>
                </a:lnTo>
                <a:lnTo>
                  <a:pt x="1649" y="1855"/>
                </a:lnTo>
                <a:lnTo>
                  <a:pt x="1651" y="1855"/>
                </a:lnTo>
                <a:lnTo>
                  <a:pt x="1651" y="1853"/>
                </a:lnTo>
                <a:lnTo>
                  <a:pt x="1653" y="1853"/>
                </a:lnTo>
                <a:lnTo>
                  <a:pt x="1651" y="1853"/>
                </a:lnTo>
                <a:lnTo>
                  <a:pt x="1653" y="1853"/>
                </a:lnTo>
                <a:lnTo>
                  <a:pt x="1653" y="1851"/>
                </a:lnTo>
                <a:lnTo>
                  <a:pt x="1651" y="1851"/>
                </a:lnTo>
                <a:lnTo>
                  <a:pt x="1649" y="1851"/>
                </a:lnTo>
                <a:lnTo>
                  <a:pt x="1649" y="1853"/>
                </a:lnTo>
                <a:lnTo>
                  <a:pt x="1648" y="1853"/>
                </a:lnTo>
                <a:lnTo>
                  <a:pt x="1646" y="1853"/>
                </a:lnTo>
                <a:lnTo>
                  <a:pt x="1646" y="1855"/>
                </a:lnTo>
                <a:lnTo>
                  <a:pt x="1646" y="1856"/>
                </a:lnTo>
                <a:lnTo>
                  <a:pt x="1644" y="1856"/>
                </a:lnTo>
                <a:lnTo>
                  <a:pt x="1643" y="1856"/>
                </a:lnTo>
                <a:lnTo>
                  <a:pt x="1641" y="1856"/>
                </a:lnTo>
                <a:lnTo>
                  <a:pt x="1641" y="1855"/>
                </a:lnTo>
                <a:lnTo>
                  <a:pt x="1639" y="1856"/>
                </a:lnTo>
                <a:lnTo>
                  <a:pt x="1638" y="1856"/>
                </a:lnTo>
                <a:lnTo>
                  <a:pt x="1636" y="1856"/>
                </a:lnTo>
                <a:lnTo>
                  <a:pt x="1636" y="1858"/>
                </a:lnTo>
                <a:lnTo>
                  <a:pt x="1634" y="1858"/>
                </a:lnTo>
                <a:lnTo>
                  <a:pt x="1634" y="1860"/>
                </a:lnTo>
                <a:lnTo>
                  <a:pt x="1634" y="1861"/>
                </a:lnTo>
                <a:lnTo>
                  <a:pt x="1634" y="1863"/>
                </a:lnTo>
                <a:lnTo>
                  <a:pt x="1634" y="1865"/>
                </a:lnTo>
                <a:lnTo>
                  <a:pt x="1633" y="1865"/>
                </a:lnTo>
                <a:lnTo>
                  <a:pt x="1633" y="1866"/>
                </a:lnTo>
                <a:lnTo>
                  <a:pt x="1633" y="1868"/>
                </a:lnTo>
                <a:lnTo>
                  <a:pt x="1633" y="1870"/>
                </a:lnTo>
                <a:lnTo>
                  <a:pt x="1634" y="1870"/>
                </a:lnTo>
                <a:lnTo>
                  <a:pt x="1634" y="1871"/>
                </a:lnTo>
                <a:lnTo>
                  <a:pt x="1634" y="1873"/>
                </a:lnTo>
                <a:lnTo>
                  <a:pt x="1633" y="1873"/>
                </a:lnTo>
                <a:lnTo>
                  <a:pt x="1633" y="1875"/>
                </a:lnTo>
                <a:lnTo>
                  <a:pt x="1633" y="1876"/>
                </a:lnTo>
                <a:lnTo>
                  <a:pt x="1631" y="1876"/>
                </a:lnTo>
                <a:lnTo>
                  <a:pt x="1631" y="1878"/>
                </a:lnTo>
                <a:lnTo>
                  <a:pt x="1631" y="1880"/>
                </a:lnTo>
                <a:lnTo>
                  <a:pt x="1629" y="1880"/>
                </a:lnTo>
                <a:lnTo>
                  <a:pt x="1628" y="1880"/>
                </a:lnTo>
                <a:lnTo>
                  <a:pt x="1628" y="1878"/>
                </a:lnTo>
                <a:lnTo>
                  <a:pt x="1626" y="1878"/>
                </a:lnTo>
                <a:lnTo>
                  <a:pt x="1626" y="1876"/>
                </a:lnTo>
                <a:lnTo>
                  <a:pt x="1624" y="1876"/>
                </a:lnTo>
                <a:lnTo>
                  <a:pt x="1624" y="1875"/>
                </a:lnTo>
                <a:lnTo>
                  <a:pt x="1623" y="1873"/>
                </a:lnTo>
                <a:lnTo>
                  <a:pt x="1623" y="1871"/>
                </a:lnTo>
                <a:lnTo>
                  <a:pt x="1621" y="1871"/>
                </a:lnTo>
                <a:lnTo>
                  <a:pt x="1621" y="1870"/>
                </a:lnTo>
                <a:lnTo>
                  <a:pt x="1619" y="1870"/>
                </a:lnTo>
                <a:lnTo>
                  <a:pt x="1619" y="1868"/>
                </a:lnTo>
                <a:lnTo>
                  <a:pt x="1618" y="1866"/>
                </a:lnTo>
                <a:lnTo>
                  <a:pt x="1616" y="1865"/>
                </a:lnTo>
                <a:lnTo>
                  <a:pt x="1614" y="1865"/>
                </a:lnTo>
                <a:lnTo>
                  <a:pt x="1614" y="1863"/>
                </a:lnTo>
                <a:lnTo>
                  <a:pt x="1614" y="1861"/>
                </a:lnTo>
                <a:lnTo>
                  <a:pt x="1613" y="1860"/>
                </a:lnTo>
                <a:lnTo>
                  <a:pt x="1611" y="1860"/>
                </a:lnTo>
                <a:lnTo>
                  <a:pt x="1611" y="1858"/>
                </a:lnTo>
                <a:lnTo>
                  <a:pt x="1609" y="1858"/>
                </a:lnTo>
                <a:lnTo>
                  <a:pt x="1609" y="1856"/>
                </a:lnTo>
                <a:lnTo>
                  <a:pt x="1608" y="1856"/>
                </a:lnTo>
                <a:lnTo>
                  <a:pt x="1608" y="1855"/>
                </a:lnTo>
                <a:lnTo>
                  <a:pt x="1608" y="1853"/>
                </a:lnTo>
                <a:lnTo>
                  <a:pt x="1608" y="1851"/>
                </a:lnTo>
                <a:lnTo>
                  <a:pt x="1606" y="1851"/>
                </a:lnTo>
                <a:lnTo>
                  <a:pt x="1606" y="1853"/>
                </a:lnTo>
                <a:lnTo>
                  <a:pt x="1606" y="1851"/>
                </a:lnTo>
                <a:lnTo>
                  <a:pt x="1604" y="1851"/>
                </a:lnTo>
                <a:lnTo>
                  <a:pt x="1604" y="1850"/>
                </a:lnTo>
                <a:lnTo>
                  <a:pt x="1606" y="1850"/>
                </a:lnTo>
                <a:lnTo>
                  <a:pt x="1606" y="1848"/>
                </a:lnTo>
                <a:lnTo>
                  <a:pt x="1606" y="1850"/>
                </a:lnTo>
                <a:lnTo>
                  <a:pt x="1608" y="1850"/>
                </a:lnTo>
                <a:lnTo>
                  <a:pt x="1608" y="1848"/>
                </a:lnTo>
                <a:lnTo>
                  <a:pt x="1606" y="1848"/>
                </a:lnTo>
                <a:lnTo>
                  <a:pt x="1604" y="1848"/>
                </a:lnTo>
                <a:lnTo>
                  <a:pt x="1603" y="1848"/>
                </a:lnTo>
                <a:lnTo>
                  <a:pt x="1603" y="1846"/>
                </a:lnTo>
                <a:lnTo>
                  <a:pt x="1603" y="1845"/>
                </a:lnTo>
                <a:lnTo>
                  <a:pt x="1601" y="1845"/>
                </a:lnTo>
                <a:lnTo>
                  <a:pt x="1603" y="1845"/>
                </a:lnTo>
                <a:lnTo>
                  <a:pt x="1603" y="1843"/>
                </a:lnTo>
                <a:lnTo>
                  <a:pt x="1601" y="1841"/>
                </a:lnTo>
                <a:lnTo>
                  <a:pt x="1599" y="1841"/>
                </a:lnTo>
                <a:lnTo>
                  <a:pt x="1599" y="1840"/>
                </a:lnTo>
                <a:lnTo>
                  <a:pt x="1598" y="1840"/>
                </a:lnTo>
                <a:lnTo>
                  <a:pt x="1598" y="1838"/>
                </a:lnTo>
                <a:lnTo>
                  <a:pt x="1596" y="1838"/>
                </a:lnTo>
                <a:lnTo>
                  <a:pt x="1596" y="1836"/>
                </a:lnTo>
                <a:lnTo>
                  <a:pt x="1596" y="1835"/>
                </a:lnTo>
                <a:lnTo>
                  <a:pt x="1594" y="1835"/>
                </a:lnTo>
                <a:lnTo>
                  <a:pt x="1594" y="1833"/>
                </a:lnTo>
                <a:lnTo>
                  <a:pt x="1594" y="1831"/>
                </a:lnTo>
                <a:lnTo>
                  <a:pt x="1594" y="1833"/>
                </a:lnTo>
                <a:lnTo>
                  <a:pt x="1596" y="1833"/>
                </a:lnTo>
                <a:lnTo>
                  <a:pt x="1596" y="1831"/>
                </a:lnTo>
                <a:lnTo>
                  <a:pt x="1596" y="1830"/>
                </a:lnTo>
                <a:lnTo>
                  <a:pt x="1594" y="1830"/>
                </a:lnTo>
                <a:lnTo>
                  <a:pt x="1594" y="1828"/>
                </a:lnTo>
                <a:lnTo>
                  <a:pt x="1593" y="1826"/>
                </a:lnTo>
                <a:lnTo>
                  <a:pt x="1591" y="1826"/>
                </a:lnTo>
                <a:lnTo>
                  <a:pt x="1591" y="1825"/>
                </a:lnTo>
                <a:lnTo>
                  <a:pt x="1589" y="1825"/>
                </a:lnTo>
                <a:lnTo>
                  <a:pt x="1589" y="1823"/>
                </a:lnTo>
                <a:lnTo>
                  <a:pt x="1588" y="1823"/>
                </a:lnTo>
                <a:lnTo>
                  <a:pt x="1588" y="1821"/>
                </a:lnTo>
                <a:lnTo>
                  <a:pt x="1586" y="1821"/>
                </a:lnTo>
                <a:lnTo>
                  <a:pt x="1586" y="1820"/>
                </a:lnTo>
                <a:lnTo>
                  <a:pt x="1584" y="1820"/>
                </a:lnTo>
                <a:lnTo>
                  <a:pt x="1584" y="1818"/>
                </a:lnTo>
                <a:lnTo>
                  <a:pt x="1583" y="1818"/>
                </a:lnTo>
                <a:lnTo>
                  <a:pt x="1583" y="1816"/>
                </a:lnTo>
                <a:lnTo>
                  <a:pt x="1581" y="1816"/>
                </a:lnTo>
                <a:lnTo>
                  <a:pt x="1581" y="1815"/>
                </a:lnTo>
                <a:lnTo>
                  <a:pt x="1579" y="1815"/>
                </a:lnTo>
                <a:lnTo>
                  <a:pt x="1579" y="1813"/>
                </a:lnTo>
                <a:lnTo>
                  <a:pt x="1577" y="1813"/>
                </a:lnTo>
                <a:lnTo>
                  <a:pt x="1577" y="1811"/>
                </a:lnTo>
                <a:lnTo>
                  <a:pt x="1577" y="1810"/>
                </a:lnTo>
                <a:lnTo>
                  <a:pt x="1579" y="1810"/>
                </a:lnTo>
                <a:lnTo>
                  <a:pt x="1579" y="1808"/>
                </a:lnTo>
                <a:lnTo>
                  <a:pt x="1579" y="1806"/>
                </a:lnTo>
                <a:lnTo>
                  <a:pt x="1579" y="1808"/>
                </a:lnTo>
                <a:lnTo>
                  <a:pt x="1581" y="1808"/>
                </a:lnTo>
                <a:lnTo>
                  <a:pt x="1581" y="1810"/>
                </a:lnTo>
                <a:lnTo>
                  <a:pt x="1583" y="1810"/>
                </a:lnTo>
                <a:lnTo>
                  <a:pt x="1583" y="1811"/>
                </a:lnTo>
                <a:lnTo>
                  <a:pt x="1584" y="1813"/>
                </a:lnTo>
                <a:lnTo>
                  <a:pt x="1584" y="1815"/>
                </a:lnTo>
                <a:lnTo>
                  <a:pt x="1586" y="1815"/>
                </a:lnTo>
                <a:lnTo>
                  <a:pt x="1586" y="1813"/>
                </a:lnTo>
                <a:lnTo>
                  <a:pt x="1588" y="1813"/>
                </a:lnTo>
                <a:lnTo>
                  <a:pt x="1588" y="1811"/>
                </a:lnTo>
                <a:lnTo>
                  <a:pt x="1588" y="1810"/>
                </a:lnTo>
                <a:lnTo>
                  <a:pt x="1589" y="1810"/>
                </a:lnTo>
                <a:lnTo>
                  <a:pt x="1589" y="1808"/>
                </a:lnTo>
                <a:lnTo>
                  <a:pt x="1591" y="1808"/>
                </a:lnTo>
                <a:lnTo>
                  <a:pt x="1591" y="1806"/>
                </a:lnTo>
                <a:lnTo>
                  <a:pt x="1593" y="1806"/>
                </a:lnTo>
                <a:lnTo>
                  <a:pt x="1593" y="1805"/>
                </a:lnTo>
                <a:lnTo>
                  <a:pt x="1594" y="1805"/>
                </a:lnTo>
                <a:lnTo>
                  <a:pt x="1594" y="1803"/>
                </a:lnTo>
                <a:lnTo>
                  <a:pt x="1596" y="1803"/>
                </a:lnTo>
                <a:lnTo>
                  <a:pt x="1594" y="1803"/>
                </a:lnTo>
                <a:lnTo>
                  <a:pt x="1593" y="1803"/>
                </a:lnTo>
                <a:lnTo>
                  <a:pt x="1593" y="1805"/>
                </a:lnTo>
                <a:lnTo>
                  <a:pt x="1591" y="1805"/>
                </a:lnTo>
                <a:lnTo>
                  <a:pt x="1591" y="1806"/>
                </a:lnTo>
                <a:lnTo>
                  <a:pt x="1589" y="1806"/>
                </a:lnTo>
                <a:lnTo>
                  <a:pt x="1589" y="1808"/>
                </a:lnTo>
                <a:lnTo>
                  <a:pt x="1588" y="1808"/>
                </a:lnTo>
                <a:lnTo>
                  <a:pt x="1588" y="1810"/>
                </a:lnTo>
                <a:lnTo>
                  <a:pt x="1586" y="1810"/>
                </a:lnTo>
                <a:lnTo>
                  <a:pt x="1586" y="1811"/>
                </a:lnTo>
                <a:lnTo>
                  <a:pt x="1584" y="1811"/>
                </a:lnTo>
                <a:lnTo>
                  <a:pt x="1584" y="1810"/>
                </a:lnTo>
                <a:lnTo>
                  <a:pt x="1583" y="1810"/>
                </a:lnTo>
                <a:lnTo>
                  <a:pt x="1583" y="1808"/>
                </a:lnTo>
                <a:lnTo>
                  <a:pt x="1581" y="1808"/>
                </a:lnTo>
                <a:lnTo>
                  <a:pt x="1581" y="1806"/>
                </a:lnTo>
                <a:lnTo>
                  <a:pt x="1579" y="1805"/>
                </a:lnTo>
                <a:lnTo>
                  <a:pt x="1581" y="1805"/>
                </a:lnTo>
                <a:lnTo>
                  <a:pt x="1581" y="1803"/>
                </a:lnTo>
                <a:lnTo>
                  <a:pt x="1581" y="1801"/>
                </a:lnTo>
                <a:lnTo>
                  <a:pt x="1581" y="1800"/>
                </a:lnTo>
                <a:lnTo>
                  <a:pt x="1583" y="1800"/>
                </a:lnTo>
                <a:lnTo>
                  <a:pt x="1583" y="1798"/>
                </a:lnTo>
                <a:lnTo>
                  <a:pt x="1583" y="1796"/>
                </a:lnTo>
                <a:lnTo>
                  <a:pt x="1583" y="1795"/>
                </a:lnTo>
                <a:lnTo>
                  <a:pt x="1584" y="1795"/>
                </a:lnTo>
                <a:lnTo>
                  <a:pt x="1584" y="1793"/>
                </a:lnTo>
                <a:lnTo>
                  <a:pt x="1586" y="1793"/>
                </a:lnTo>
                <a:lnTo>
                  <a:pt x="1588" y="1793"/>
                </a:lnTo>
                <a:lnTo>
                  <a:pt x="1589" y="1793"/>
                </a:lnTo>
                <a:lnTo>
                  <a:pt x="1591" y="1793"/>
                </a:lnTo>
                <a:lnTo>
                  <a:pt x="1591" y="1791"/>
                </a:lnTo>
                <a:lnTo>
                  <a:pt x="1593" y="1791"/>
                </a:lnTo>
                <a:lnTo>
                  <a:pt x="1594" y="1791"/>
                </a:lnTo>
                <a:lnTo>
                  <a:pt x="1596" y="1791"/>
                </a:lnTo>
                <a:lnTo>
                  <a:pt x="1596" y="1790"/>
                </a:lnTo>
                <a:lnTo>
                  <a:pt x="1598" y="1790"/>
                </a:lnTo>
                <a:lnTo>
                  <a:pt x="1599" y="1790"/>
                </a:lnTo>
                <a:lnTo>
                  <a:pt x="1599" y="1788"/>
                </a:lnTo>
                <a:lnTo>
                  <a:pt x="1601" y="1788"/>
                </a:lnTo>
                <a:lnTo>
                  <a:pt x="1603" y="1788"/>
                </a:lnTo>
                <a:lnTo>
                  <a:pt x="1604" y="1788"/>
                </a:lnTo>
                <a:lnTo>
                  <a:pt x="1606" y="1788"/>
                </a:lnTo>
                <a:lnTo>
                  <a:pt x="1606" y="1786"/>
                </a:lnTo>
                <a:lnTo>
                  <a:pt x="1608" y="1786"/>
                </a:lnTo>
                <a:lnTo>
                  <a:pt x="1609" y="1786"/>
                </a:lnTo>
                <a:lnTo>
                  <a:pt x="1609" y="1788"/>
                </a:lnTo>
                <a:lnTo>
                  <a:pt x="1608" y="1788"/>
                </a:lnTo>
                <a:lnTo>
                  <a:pt x="1608" y="1790"/>
                </a:lnTo>
                <a:lnTo>
                  <a:pt x="1609" y="1790"/>
                </a:lnTo>
                <a:lnTo>
                  <a:pt x="1609" y="1788"/>
                </a:lnTo>
                <a:lnTo>
                  <a:pt x="1611" y="1788"/>
                </a:lnTo>
                <a:lnTo>
                  <a:pt x="1611" y="1786"/>
                </a:lnTo>
                <a:lnTo>
                  <a:pt x="1611" y="1788"/>
                </a:lnTo>
                <a:lnTo>
                  <a:pt x="1613" y="1788"/>
                </a:lnTo>
                <a:lnTo>
                  <a:pt x="1614" y="1788"/>
                </a:lnTo>
                <a:lnTo>
                  <a:pt x="1614" y="1786"/>
                </a:lnTo>
                <a:lnTo>
                  <a:pt x="1616" y="1786"/>
                </a:lnTo>
                <a:lnTo>
                  <a:pt x="1616" y="1788"/>
                </a:lnTo>
                <a:lnTo>
                  <a:pt x="1618" y="1788"/>
                </a:lnTo>
                <a:lnTo>
                  <a:pt x="1619" y="1788"/>
                </a:lnTo>
                <a:lnTo>
                  <a:pt x="1621" y="1788"/>
                </a:lnTo>
                <a:lnTo>
                  <a:pt x="1621" y="1790"/>
                </a:lnTo>
                <a:lnTo>
                  <a:pt x="1623" y="1790"/>
                </a:lnTo>
                <a:lnTo>
                  <a:pt x="1624" y="1791"/>
                </a:lnTo>
                <a:lnTo>
                  <a:pt x="1624" y="1793"/>
                </a:lnTo>
                <a:lnTo>
                  <a:pt x="1626" y="1793"/>
                </a:lnTo>
                <a:lnTo>
                  <a:pt x="1626" y="1795"/>
                </a:lnTo>
                <a:lnTo>
                  <a:pt x="1626" y="1796"/>
                </a:lnTo>
                <a:lnTo>
                  <a:pt x="1628" y="1796"/>
                </a:lnTo>
                <a:lnTo>
                  <a:pt x="1628" y="1798"/>
                </a:lnTo>
                <a:lnTo>
                  <a:pt x="1629" y="1798"/>
                </a:lnTo>
                <a:lnTo>
                  <a:pt x="1629" y="1800"/>
                </a:lnTo>
                <a:lnTo>
                  <a:pt x="1629" y="1801"/>
                </a:lnTo>
                <a:lnTo>
                  <a:pt x="1631" y="1801"/>
                </a:lnTo>
                <a:lnTo>
                  <a:pt x="1631" y="1803"/>
                </a:lnTo>
                <a:lnTo>
                  <a:pt x="1633" y="1801"/>
                </a:lnTo>
                <a:lnTo>
                  <a:pt x="1631" y="1801"/>
                </a:lnTo>
                <a:lnTo>
                  <a:pt x="1631" y="1800"/>
                </a:lnTo>
                <a:lnTo>
                  <a:pt x="1631" y="1798"/>
                </a:lnTo>
                <a:lnTo>
                  <a:pt x="1631" y="1796"/>
                </a:lnTo>
                <a:lnTo>
                  <a:pt x="1631" y="1795"/>
                </a:lnTo>
                <a:lnTo>
                  <a:pt x="1633" y="1795"/>
                </a:lnTo>
                <a:lnTo>
                  <a:pt x="1633" y="1796"/>
                </a:lnTo>
                <a:lnTo>
                  <a:pt x="1633" y="1798"/>
                </a:lnTo>
                <a:lnTo>
                  <a:pt x="1633" y="1800"/>
                </a:lnTo>
                <a:lnTo>
                  <a:pt x="1634" y="1800"/>
                </a:lnTo>
                <a:lnTo>
                  <a:pt x="1634" y="1801"/>
                </a:lnTo>
                <a:lnTo>
                  <a:pt x="1634" y="1803"/>
                </a:lnTo>
                <a:lnTo>
                  <a:pt x="1636" y="1803"/>
                </a:lnTo>
                <a:lnTo>
                  <a:pt x="1636" y="1805"/>
                </a:lnTo>
                <a:lnTo>
                  <a:pt x="1636" y="1806"/>
                </a:lnTo>
                <a:lnTo>
                  <a:pt x="1636" y="1808"/>
                </a:lnTo>
                <a:lnTo>
                  <a:pt x="1638" y="1808"/>
                </a:lnTo>
                <a:lnTo>
                  <a:pt x="1638" y="1810"/>
                </a:lnTo>
                <a:lnTo>
                  <a:pt x="1639" y="1810"/>
                </a:lnTo>
                <a:lnTo>
                  <a:pt x="1639" y="1811"/>
                </a:lnTo>
                <a:lnTo>
                  <a:pt x="1641" y="1811"/>
                </a:lnTo>
                <a:lnTo>
                  <a:pt x="1641" y="1813"/>
                </a:lnTo>
                <a:lnTo>
                  <a:pt x="1643" y="1815"/>
                </a:lnTo>
                <a:lnTo>
                  <a:pt x="1644" y="1815"/>
                </a:lnTo>
                <a:lnTo>
                  <a:pt x="1644" y="1816"/>
                </a:lnTo>
                <a:lnTo>
                  <a:pt x="1646" y="1815"/>
                </a:lnTo>
                <a:lnTo>
                  <a:pt x="1648" y="1816"/>
                </a:lnTo>
                <a:lnTo>
                  <a:pt x="1648" y="1818"/>
                </a:lnTo>
                <a:lnTo>
                  <a:pt x="1649" y="1818"/>
                </a:lnTo>
                <a:lnTo>
                  <a:pt x="1649" y="1820"/>
                </a:lnTo>
                <a:lnTo>
                  <a:pt x="1651" y="1820"/>
                </a:lnTo>
                <a:lnTo>
                  <a:pt x="1653" y="1820"/>
                </a:lnTo>
                <a:lnTo>
                  <a:pt x="1653" y="1821"/>
                </a:lnTo>
                <a:lnTo>
                  <a:pt x="1654" y="1821"/>
                </a:lnTo>
                <a:lnTo>
                  <a:pt x="1656" y="1821"/>
                </a:lnTo>
                <a:lnTo>
                  <a:pt x="1656" y="1823"/>
                </a:lnTo>
                <a:lnTo>
                  <a:pt x="1658" y="1821"/>
                </a:lnTo>
                <a:lnTo>
                  <a:pt x="1658" y="1823"/>
                </a:lnTo>
                <a:lnTo>
                  <a:pt x="1659" y="1823"/>
                </a:lnTo>
                <a:lnTo>
                  <a:pt x="1661" y="1823"/>
                </a:lnTo>
                <a:lnTo>
                  <a:pt x="1661" y="1821"/>
                </a:lnTo>
                <a:lnTo>
                  <a:pt x="1663" y="1821"/>
                </a:lnTo>
                <a:lnTo>
                  <a:pt x="1664" y="1821"/>
                </a:lnTo>
                <a:lnTo>
                  <a:pt x="1664" y="1820"/>
                </a:lnTo>
                <a:lnTo>
                  <a:pt x="1666" y="1820"/>
                </a:lnTo>
                <a:lnTo>
                  <a:pt x="1666" y="1818"/>
                </a:lnTo>
                <a:lnTo>
                  <a:pt x="1668" y="1818"/>
                </a:lnTo>
                <a:lnTo>
                  <a:pt x="1668" y="1816"/>
                </a:lnTo>
                <a:lnTo>
                  <a:pt x="1668" y="1815"/>
                </a:lnTo>
                <a:lnTo>
                  <a:pt x="1666" y="1816"/>
                </a:lnTo>
                <a:lnTo>
                  <a:pt x="1664" y="1816"/>
                </a:lnTo>
                <a:lnTo>
                  <a:pt x="1664" y="1818"/>
                </a:lnTo>
                <a:lnTo>
                  <a:pt x="1663" y="1818"/>
                </a:lnTo>
                <a:lnTo>
                  <a:pt x="1661" y="1818"/>
                </a:lnTo>
                <a:lnTo>
                  <a:pt x="1661" y="1820"/>
                </a:lnTo>
                <a:lnTo>
                  <a:pt x="1659" y="1820"/>
                </a:lnTo>
                <a:lnTo>
                  <a:pt x="1659" y="1821"/>
                </a:lnTo>
                <a:lnTo>
                  <a:pt x="1658" y="1821"/>
                </a:lnTo>
                <a:lnTo>
                  <a:pt x="1658" y="1820"/>
                </a:lnTo>
                <a:lnTo>
                  <a:pt x="1656" y="1820"/>
                </a:lnTo>
                <a:lnTo>
                  <a:pt x="1654" y="1820"/>
                </a:lnTo>
                <a:lnTo>
                  <a:pt x="1653" y="1820"/>
                </a:lnTo>
                <a:lnTo>
                  <a:pt x="1653" y="1818"/>
                </a:lnTo>
                <a:lnTo>
                  <a:pt x="1651" y="1818"/>
                </a:lnTo>
                <a:lnTo>
                  <a:pt x="1651" y="1816"/>
                </a:lnTo>
                <a:lnTo>
                  <a:pt x="1649" y="1816"/>
                </a:lnTo>
                <a:lnTo>
                  <a:pt x="1649" y="1815"/>
                </a:lnTo>
                <a:lnTo>
                  <a:pt x="1649" y="1813"/>
                </a:lnTo>
                <a:lnTo>
                  <a:pt x="1648" y="1813"/>
                </a:lnTo>
                <a:lnTo>
                  <a:pt x="1646" y="1813"/>
                </a:lnTo>
                <a:lnTo>
                  <a:pt x="1646" y="1811"/>
                </a:lnTo>
                <a:lnTo>
                  <a:pt x="1646" y="1810"/>
                </a:lnTo>
                <a:lnTo>
                  <a:pt x="1644" y="1810"/>
                </a:lnTo>
                <a:lnTo>
                  <a:pt x="1643" y="1810"/>
                </a:lnTo>
                <a:lnTo>
                  <a:pt x="1643" y="1808"/>
                </a:lnTo>
                <a:lnTo>
                  <a:pt x="1641" y="1808"/>
                </a:lnTo>
                <a:lnTo>
                  <a:pt x="1639" y="1806"/>
                </a:lnTo>
                <a:lnTo>
                  <a:pt x="1639" y="1805"/>
                </a:lnTo>
                <a:lnTo>
                  <a:pt x="1638" y="1805"/>
                </a:lnTo>
                <a:lnTo>
                  <a:pt x="1638" y="1803"/>
                </a:lnTo>
                <a:lnTo>
                  <a:pt x="1638" y="1801"/>
                </a:lnTo>
                <a:lnTo>
                  <a:pt x="1636" y="1801"/>
                </a:lnTo>
                <a:lnTo>
                  <a:pt x="1636" y="1800"/>
                </a:lnTo>
                <a:lnTo>
                  <a:pt x="1636" y="1798"/>
                </a:lnTo>
                <a:lnTo>
                  <a:pt x="1636" y="1796"/>
                </a:lnTo>
                <a:lnTo>
                  <a:pt x="1634" y="1796"/>
                </a:lnTo>
                <a:lnTo>
                  <a:pt x="1634" y="1795"/>
                </a:lnTo>
                <a:lnTo>
                  <a:pt x="1634" y="1793"/>
                </a:lnTo>
                <a:lnTo>
                  <a:pt x="1633" y="1793"/>
                </a:lnTo>
                <a:lnTo>
                  <a:pt x="1631" y="1793"/>
                </a:lnTo>
                <a:lnTo>
                  <a:pt x="1629" y="1793"/>
                </a:lnTo>
                <a:lnTo>
                  <a:pt x="1629" y="1791"/>
                </a:lnTo>
                <a:lnTo>
                  <a:pt x="1628" y="1791"/>
                </a:lnTo>
                <a:lnTo>
                  <a:pt x="1628" y="1793"/>
                </a:lnTo>
                <a:lnTo>
                  <a:pt x="1628" y="1791"/>
                </a:lnTo>
                <a:lnTo>
                  <a:pt x="1628" y="1790"/>
                </a:lnTo>
                <a:lnTo>
                  <a:pt x="1626" y="1790"/>
                </a:lnTo>
                <a:lnTo>
                  <a:pt x="1626" y="1788"/>
                </a:lnTo>
                <a:lnTo>
                  <a:pt x="1624" y="1788"/>
                </a:lnTo>
                <a:lnTo>
                  <a:pt x="1624" y="1786"/>
                </a:lnTo>
                <a:lnTo>
                  <a:pt x="1623" y="1786"/>
                </a:lnTo>
                <a:lnTo>
                  <a:pt x="1619" y="1785"/>
                </a:lnTo>
                <a:lnTo>
                  <a:pt x="1618" y="1785"/>
                </a:lnTo>
                <a:lnTo>
                  <a:pt x="1616" y="1785"/>
                </a:lnTo>
                <a:lnTo>
                  <a:pt x="1616" y="1783"/>
                </a:lnTo>
                <a:lnTo>
                  <a:pt x="1614" y="1783"/>
                </a:lnTo>
                <a:lnTo>
                  <a:pt x="1614" y="1785"/>
                </a:lnTo>
                <a:lnTo>
                  <a:pt x="1613" y="1785"/>
                </a:lnTo>
                <a:lnTo>
                  <a:pt x="1611" y="1785"/>
                </a:lnTo>
                <a:lnTo>
                  <a:pt x="1611" y="1783"/>
                </a:lnTo>
                <a:lnTo>
                  <a:pt x="1609" y="1783"/>
                </a:lnTo>
                <a:lnTo>
                  <a:pt x="1609" y="1781"/>
                </a:lnTo>
                <a:lnTo>
                  <a:pt x="1611" y="1781"/>
                </a:lnTo>
                <a:lnTo>
                  <a:pt x="1611" y="1780"/>
                </a:lnTo>
                <a:lnTo>
                  <a:pt x="1613" y="1780"/>
                </a:lnTo>
                <a:lnTo>
                  <a:pt x="1613" y="1778"/>
                </a:lnTo>
                <a:lnTo>
                  <a:pt x="1613" y="1776"/>
                </a:lnTo>
                <a:lnTo>
                  <a:pt x="1614" y="1775"/>
                </a:lnTo>
                <a:lnTo>
                  <a:pt x="1614" y="1773"/>
                </a:lnTo>
                <a:lnTo>
                  <a:pt x="1614" y="1771"/>
                </a:lnTo>
                <a:lnTo>
                  <a:pt x="1614" y="1770"/>
                </a:lnTo>
                <a:lnTo>
                  <a:pt x="1614" y="1768"/>
                </a:lnTo>
                <a:lnTo>
                  <a:pt x="1614" y="1766"/>
                </a:lnTo>
                <a:lnTo>
                  <a:pt x="1616" y="1766"/>
                </a:lnTo>
                <a:lnTo>
                  <a:pt x="1616" y="1765"/>
                </a:lnTo>
                <a:lnTo>
                  <a:pt x="1616" y="1766"/>
                </a:lnTo>
                <a:lnTo>
                  <a:pt x="1618" y="1766"/>
                </a:lnTo>
                <a:lnTo>
                  <a:pt x="1619" y="1766"/>
                </a:lnTo>
                <a:lnTo>
                  <a:pt x="1619" y="1768"/>
                </a:lnTo>
                <a:lnTo>
                  <a:pt x="1619" y="1766"/>
                </a:lnTo>
                <a:lnTo>
                  <a:pt x="1621" y="1766"/>
                </a:lnTo>
                <a:lnTo>
                  <a:pt x="1621" y="1768"/>
                </a:lnTo>
                <a:lnTo>
                  <a:pt x="1623" y="1768"/>
                </a:lnTo>
                <a:lnTo>
                  <a:pt x="1623" y="1766"/>
                </a:lnTo>
                <a:lnTo>
                  <a:pt x="1621" y="1766"/>
                </a:lnTo>
                <a:lnTo>
                  <a:pt x="1623" y="1766"/>
                </a:lnTo>
                <a:lnTo>
                  <a:pt x="1621" y="1766"/>
                </a:lnTo>
                <a:lnTo>
                  <a:pt x="1619" y="1765"/>
                </a:lnTo>
                <a:lnTo>
                  <a:pt x="1618" y="1765"/>
                </a:lnTo>
                <a:lnTo>
                  <a:pt x="1618" y="1763"/>
                </a:lnTo>
                <a:lnTo>
                  <a:pt x="1618" y="1761"/>
                </a:lnTo>
                <a:lnTo>
                  <a:pt x="1618" y="1760"/>
                </a:lnTo>
                <a:lnTo>
                  <a:pt x="1618" y="1758"/>
                </a:lnTo>
                <a:lnTo>
                  <a:pt x="1619" y="1756"/>
                </a:lnTo>
                <a:lnTo>
                  <a:pt x="1618" y="1756"/>
                </a:lnTo>
                <a:lnTo>
                  <a:pt x="1618" y="1755"/>
                </a:lnTo>
                <a:lnTo>
                  <a:pt x="1619" y="1755"/>
                </a:lnTo>
                <a:lnTo>
                  <a:pt x="1619" y="1753"/>
                </a:lnTo>
                <a:lnTo>
                  <a:pt x="1621" y="1753"/>
                </a:lnTo>
                <a:lnTo>
                  <a:pt x="1621" y="1751"/>
                </a:lnTo>
                <a:lnTo>
                  <a:pt x="1621" y="1750"/>
                </a:lnTo>
                <a:lnTo>
                  <a:pt x="1623" y="1750"/>
                </a:lnTo>
                <a:lnTo>
                  <a:pt x="1624" y="1750"/>
                </a:lnTo>
                <a:lnTo>
                  <a:pt x="1626" y="1750"/>
                </a:lnTo>
                <a:lnTo>
                  <a:pt x="1626" y="1748"/>
                </a:lnTo>
                <a:lnTo>
                  <a:pt x="1628" y="1748"/>
                </a:lnTo>
                <a:lnTo>
                  <a:pt x="1629" y="1748"/>
                </a:lnTo>
                <a:lnTo>
                  <a:pt x="1629" y="1746"/>
                </a:lnTo>
                <a:lnTo>
                  <a:pt x="1629" y="1745"/>
                </a:lnTo>
                <a:lnTo>
                  <a:pt x="1631" y="1745"/>
                </a:lnTo>
                <a:lnTo>
                  <a:pt x="1631" y="1743"/>
                </a:lnTo>
                <a:lnTo>
                  <a:pt x="1633" y="1743"/>
                </a:lnTo>
                <a:lnTo>
                  <a:pt x="1633" y="1741"/>
                </a:lnTo>
                <a:lnTo>
                  <a:pt x="1634" y="1741"/>
                </a:lnTo>
                <a:lnTo>
                  <a:pt x="1636" y="1741"/>
                </a:lnTo>
                <a:lnTo>
                  <a:pt x="1636" y="1740"/>
                </a:lnTo>
                <a:lnTo>
                  <a:pt x="1634" y="1740"/>
                </a:lnTo>
                <a:lnTo>
                  <a:pt x="1634" y="1738"/>
                </a:lnTo>
                <a:lnTo>
                  <a:pt x="1636" y="1738"/>
                </a:lnTo>
                <a:lnTo>
                  <a:pt x="1636" y="1736"/>
                </a:lnTo>
                <a:lnTo>
                  <a:pt x="1636" y="1735"/>
                </a:lnTo>
                <a:lnTo>
                  <a:pt x="1638" y="1735"/>
                </a:lnTo>
                <a:lnTo>
                  <a:pt x="1638" y="1733"/>
                </a:lnTo>
                <a:lnTo>
                  <a:pt x="1639" y="1731"/>
                </a:lnTo>
                <a:lnTo>
                  <a:pt x="1639" y="1730"/>
                </a:lnTo>
                <a:lnTo>
                  <a:pt x="1638" y="1730"/>
                </a:lnTo>
                <a:lnTo>
                  <a:pt x="1638" y="1728"/>
                </a:lnTo>
                <a:lnTo>
                  <a:pt x="1636" y="1730"/>
                </a:lnTo>
                <a:lnTo>
                  <a:pt x="1636" y="1731"/>
                </a:lnTo>
                <a:lnTo>
                  <a:pt x="1634" y="1731"/>
                </a:lnTo>
                <a:lnTo>
                  <a:pt x="1633" y="1731"/>
                </a:lnTo>
                <a:lnTo>
                  <a:pt x="1633" y="1733"/>
                </a:lnTo>
                <a:lnTo>
                  <a:pt x="1631" y="1735"/>
                </a:lnTo>
                <a:lnTo>
                  <a:pt x="1631" y="1736"/>
                </a:lnTo>
                <a:lnTo>
                  <a:pt x="1631" y="1738"/>
                </a:lnTo>
                <a:lnTo>
                  <a:pt x="1629" y="1738"/>
                </a:lnTo>
                <a:lnTo>
                  <a:pt x="1629" y="1740"/>
                </a:lnTo>
                <a:lnTo>
                  <a:pt x="1628" y="1740"/>
                </a:lnTo>
                <a:lnTo>
                  <a:pt x="1628" y="1741"/>
                </a:lnTo>
                <a:lnTo>
                  <a:pt x="1628" y="1743"/>
                </a:lnTo>
                <a:lnTo>
                  <a:pt x="1626" y="1743"/>
                </a:lnTo>
                <a:lnTo>
                  <a:pt x="1626" y="1745"/>
                </a:lnTo>
                <a:lnTo>
                  <a:pt x="1624" y="1745"/>
                </a:lnTo>
                <a:lnTo>
                  <a:pt x="1623" y="1745"/>
                </a:lnTo>
                <a:lnTo>
                  <a:pt x="1621" y="1745"/>
                </a:lnTo>
                <a:lnTo>
                  <a:pt x="1619" y="1745"/>
                </a:lnTo>
                <a:lnTo>
                  <a:pt x="1619" y="1746"/>
                </a:lnTo>
                <a:lnTo>
                  <a:pt x="1618" y="1746"/>
                </a:lnTo>
                <a:lnTo>
                  <a:pt x="1618" y="1745"/>
                </a:lnTo>
                <a:lnTo>
                  <a:pt x="1618" y="1743"/>
                </a:lnTo>
                <a:lnTo>
                  <a:pt x="1618" y="1741"/>
                </a:lnTo>
                <a:lnTo>
                  <a:pt x="1619" y="1741"/>
                </a:lnTo>
                <a:lnTo>
                  <a:pt x="1619" y="1740"/>
                </a:lnTo>
                <a:lnTo>
                  <a:pt x="1619" y="1738"/>
                </a:lnTo>
                <a:lnTo>
                  <a:pt x="1621" y="1738"/>
                </a:lnTo>
                <a:lnTo>
                  <a:pt x="1621" y="1736"/>
                </a:lnTo>
                <a:lnTo>
                  <a:pt x="1623" y="1735"/>
                </a:lnTo>
                <a:lnTo>
                  <a:pt x="1623" y="1733"/>
                </a:lnTo>
                <a:lnTo>
                  <a:pt x="1624" y="1733"/>
                </a:lnTo>
                <a:lnTo>
                  <a:pt x="1624" y="1731"/>
                </a:lnTo>
                <a:lnTo>
                  <a:pt x="1626" y="1731"/>
                </a:lnTo>
                <a:lnTo>
                  <a:pt x="1626" y="1730"/>
                </a:lnTo>
                <a:lnTo>
                  <a:pt x="1628" y="1730"/>
                </a:lnTo>
                <a:lnTo>
                  <a:pt x="1628" y="1728"/>
                </a:lnTo>
                <a:lnTo>
                  <a:pt x="1629" y="1728"/>
                </a:lnTo>
                <a:lnTo>
                  <a:pt x="1629" y="1726"/>
                </a:lnTo>
                <a:lnTo>
                  <a:pt x="1629" y="1725"/>
                </a:lnTo>
                <a:lnTo>
                  <a:pt x="1631" y="1725"/>
                </a:lnTo>
                <a:lnTo>
                  <a:pt x="1631" y="1723"/>
                </a:lnTo>
                <a:lnTo>
                  <a:pt x="1633" y="1721"/>
                </a:lnTo>
                <a:lnTo>
                  <a:pt x="1634" y="1720"/>
                </a:lnTo>
                <a:lnTo>
                  <a:pt x="1634" y="1718"/>
                </a:lnTo>
                <a:lnTo>
                  <a:pt x="1634" y="1716"/>
                </a:lnTo>
                <a:lnTo>
                  <a:pt x="1636" y="1716"/>
                </a:lnTo>
                <a:lnTo>
                  <a:pt x="1636" y="1715"/>
                </a:lnTo>
                <a:lnTo>
                  <a:pt x="1638" y="1713"/>
                </a:lnTo>
                <a:lnTo>
                  <a:pt x="1638" y="1711"/>
                </a:lnTo>
                <a:lnTo>
                  <a:pt x="1639" y="1711"/>
                </a:lnTo>
                <a:lnTo>
                  <a:pt x="1639" y="1710"/>
                </a:lnTo>
                <a:lnTo>
                  <a:pt x="1641" y="1710"/>
                </a:lnTo>
                <a:lnTo>
                  <a:pt x="1641" y="1708"/>
                </a:lnTo>
                <a:lnTo>
                  <a:pt x="1643" y="1708"/>
                </a:lnTo>
                <a:lnTo>
                  <a:pt x="1643" y="1706"/>
                </a:lnTo>
                <a:lnTo>
                  <a:pt x="1644" y="1706"/>
                </a:lnTo>
                <a:lnTo>
                  <a:pt x="1644" y="1705"/>
                </a:lnTo>
                <a:lnTo>
                  <a:pt x="1646" y="1705"/>
                </a:lnTo>
                <a:lnTo>
                  <a:pt x="1648" y="1703"/>
                </a:lnTo>
                <a:lnTo>
                  <a:pt x="1649" y="1703"/>
                </a:lnTo>
                <a:lnTo>
                  <a:pt x="1649" y="1705"/>
                </a:lnTo>
                <a:lnTo>
                  <a:pt x="1651" y="1705"/>
                </a:lnTo>
                <a:lnTo>
                  <a:pt x="1653" y="1705"/>
                </a:lnTo>
                <a:lnTo>
                  <a:pt x="1653" y="1706"/>
                </a:lnTo>
                <a:lnTo>
                  <a:pt x="1654" y="1706"/>
                </a:lnTo>
                <a:lnTo>
                  <a:pt x="1656" y="1708"/>
                </a:lnTo>
                <a:lnTo>
                  <a:pt x="1658" y="1708"/>
                </a:lnTo>
                <a:lnTo>
                  <a:pt x="1659" y="1708"/>
                </a:lnTo>
                <a:lnTo>
                  <a:pt x="1659" y="1710"/>
                </a:lnTo>
                <a:lnTo>
                  <a:pt x="1658" y="1710"/>
                </a:lnTo>
                <a:lnTo>
                  <a:pt x="1658" y="1711"/>
                </a:lnTo>
                <a:lnTo>
                  <a:pt x="1658" y="1713"/>
                </a:lnTo>
                <a:lnTo>
                  <a:pt x="1656" y="1713"/>
                </a:lnTo>
                <a:lnTo>
                  <a:pt x="1656" y="1715"/>
                </a:lnTo>
                <a:lnTo>
                  <a:pt x="1654" y="1715"/>
                </a:lnTo>
                <a:lnTo>
                  <a:pt x="1654" y="1716"/>
                </a:lnTo>
                <a:lnTo>
                  <a:pt x="1653" y="1716"/>
                </a:lnTo>
                <a:lnTo>
                  <a:pt x="1653" y="1718"/>
                </a:lnTo>
                <a:lnTo>
                  <a:pt x="1651" y="1718"/>
                </a:lnTo>
                <a:lnTo>
                  <a:pt x="1651" y="1720"/>
                </a:lnTo>
                <a:lnTo>
                  <a:pt x="1649" y="1720"/>
                </a:lnTo>
                <a:lnTo>
                  <a:pt x="1649" y="1721"/>
                </a:lnTo>
                <a:lnTo>
                  <a:pt x="1649" y="1723"/>
                </a:lnTo>
                <a:lnTo>
                  <a:pt x="1651" y="1723"/>
                </a:lnTo>
                <a:lnTo>
                  <a:pt x="1653" y="1723"/>
                </a:lnTo>
                <a:lnTo>
                  <a:pt x="1654" y="1723"/>
                </a:lnTo>
                <a:lnTo>
                  <a:pt x="1654" y="1721"/>
                </a:lnTo>
                <a:lnTo>
                  <a:pt x="1656" y="1721"/>
                </a:lnTo>
                <a:lnTo>
                  <a:pt x="1658" y="1721"/>
                </a:lnTo>
                <a:lnTo>
                  <a:pt x="1658" y="1720"/>
                </a:lnTo>
                <a:lnTo>
                  <a:pt x="1659" y="1720"/>
                </a:lnTo>
                <a:lnTo>
                  <a:pt x="1659" y="1718"/>
                </a:lnTo>
                <a:lnTo>
                  <a:pt x="1658" y="1718"/>
                </a:lnTo>
                <a:lnTo>
                  <a:pt x="1658" y="1720"/>
                </a:lnTo>
                <a:lnTo>
                  <a:pt x="1658" y="1718"/>
                </a:lnTo>
                <a:lnTo>
                  <a:pt x="1659" y="1718"/>
                </a:lnTo>
                <a:lnTo>
                  <a:pt x="1659" y="1716"/>
                </a:lnTo>
                <a:lnTo>
                  <a:pt x="1661" y="1715"/>
                </a:lnTo>
                <a:lnTo>
                  <a:pt x="1661" y="1716"/>
                </a:lnTo>
                <a:lnTo>
                  <a:pt x="1661" y="1718"/>
                </a:lnTo>
                <a:lnTo>
                  <a:pt x="1661" y="1716"/>
                </a:lnTo>
                <a:lnTo>
                  <a:pt x="1663" y="1715"/>
                </a:lnTo>
                <a:lnTo>
                  <a:pt x="1663" y="1716"/>
                </a:lnTo>
                <a:lnTo>
                  <a:pt x="1664" y="1716"/>
                </a:lnTo>
                <a:lnTo>
                  <a:pt x="1666" y="1716"/>
                </a:lnTo>
                <a:lnTo>
                  <a:pt x="1666" y="1715"/>
                </a:lnTo>
                <a:lnTo>
                  <a:pt x="1668" y="1715"/>
                </a:lnTo>
                <a:lnTo>
                  <a:pt x="1669" y="1715"/>
                </a:lnTo>
                <a:lnTo>
                  <a:pt x="1669" y="1713"/>
                </a:lnTo>
                <a:lnTo>
                  <a:pt x="1671" y="1713"/>
                </a:lnTo>
                <a:lnTo>
                  <a:pt x="1671" y="1711"/>
                </a:lnTo>
                <a:lnTo>
                  <a:pt x="1673" y="1711"/>
                </a:lnTo>
                <a:lnTo>
                  <a:pt x="1673" y="1710"/>
                </a:lnTo>
                <a:lnTo>
                  <a:pt x="1674" y="1710"/>
                </a:lnTo>
                <a:lnTo>
                  <a:pt x="1674" y="1708"/>
                </a:lnTo>
                <a:lnTo>
                  <a:pt x="1674" y="1706"/>
                </a:lnTo>
                <a:lnTo>
                  <a:pt x="1674" y="1705"/>
                </a:lnTo>
                <a:lnTo>
                  <a:pt x="1676" y="1705"/>
                </a:lnTo>
                <a:lnTo>
                  <a:pt x="1676" y="1703"/>
                </a:lnTo>
                <a:lnTo>
                  <a:pt x="1678" y="1703"/>
                </a:lnTo>
                <a:lnTo>
                  <a:pt x="1678" y="1701"/>
                </a:lnTo>
                <a:lnTo>
                  <a:pt x="1679" y="1701"/>
                </a:lnTo>
                <a:lnTo>
                  <a:pt x="1679" y="1703"/>
                </a:lnTo>
                <a:lnTo>
                  <a:pt x="1681" y="1703"/>
                </a:lnTo>
                <a:lnTo>
                  <a:pt x="1681" y="1701"/>
                </a:lnTo>
                <a:lnTo>
                  <a:pt x="1681" y="1703"/>
                </a:lnTo>
                <a:lnTo>
                  <a:pt x="1683" y="1703"/>
                </a:lnTo>
                <a:lnTo>
                  <a:pt x="1683" y="1701"/>
                </a:lnTo>
                <a:lnTo>
                  <a:pt x="1683" y="1703"/>
                </a:lnTo>
                <a:lnTo>
                  <a:pt x="1684" y="1701"/>
                </a:lnTo>
                <a:lnTo>
                  <a:pt x="1684" y="1703"/>
                </a:lnTo>
                <a:lnTo>
                  <a:pt x="1684" y="1701"/>
                </a:lnTo>
                <a:lnTo>
                  <a:pt x="1686" y="1701"/>
                </a:lnTo>
                <a:lnTo>
                  <a:pt x="1688" y="1703"/>
                </a:lnTo>
                <a:lnTo>
                  <a:pt x="1689" y="1703"/>
                </a:lnTo>
                <a:lnTo>
                  <a:pt x="1689" y="1705"/>
                </a:lnTo>
                <a:lnTo>
                  <a:pt x="1691" y="1705"/>
                </a:lnTo>
                <a:lnTo>
                  <a:pt x="1693" y="1705"/>
                </a:lnTo>
                <a:lnTo>
                  <a:pt x="1694" y="1705"/>
                </a:lnTo>
                <a:lnTo>
                  <a:pt x="1694" y="1703"/>
                </a:lnTo>
                <a:lnTo>
                  <a:pt x="1696" y="1703"/>
                </a:lnTo>
                <a:lnTo>
                  <a:pt x="1698" y="1703"/>
                </a:lnTo>
                <a:lnTo>
                  <a:pt x="1699" y="1703"/>
                </a:lnTo>
                <a:lnTo>
                  <a:pt x="1699" y="1701"/>
                </a:lnTo>
                <a:lnTo>
                  <a:pt x="1699" y="1700"/>
                </a:lnTo>
                <a:lnTo>
                  <a:pt x="1699" y="1698"/>
                </a:lnTo>
                <a:lnTo>
                  <a:pt x="1699" y="1696"/>
                </a:lnTo>
                <a:lnTo>
                  <a:pt x="1698" y="1696"/>
                </a:lnTo>
                <a:lnTo>
                  <a:pt x="1696" y="1696"/>
                </a:lnTo>
                <a:lnTo>
                  <a:pt x="1694" y="1696"/>
                </a:lnTo>
                <a:lnTo>
                  <a:pt x="1693" y="1696"/>
                </a:lnTo>
                <a:lnTo>
                  <a:pt x="1691" y="1696"/>
                </a:lnTo>
                <a:lnTo>
                  <a:pt x="1689" y="1695"/>
                </a:lnTo>
                <a:lnTo>
                  <a:pt x="1688" y="1695"/>
                </a:lnTo>
                <a:lnTo>
                  <a:pt x="1686" y="1695"/>
                </a:lnTo>
                <a:lnTo>
                  <a:pt x="1684" y="1695"/>
                </a:lnTo>
                <a:lnTo>
                  <a:pt x="1683" y="1695"/>
                </a:lnTo>
                <a:lnTo>
                  <a:pt x="1681" y="1695"/>
                </a:lnTo>
                <a:lnTo>
                  <a:pt x="1679" y="1695"/>
                </a:lnTo>
                <a:lnTo>
                  <a:pt x="1678" y="1695"/>
                </a:lnTo>
                <a:lnTo>
                  <a:pt x="1676" y="1695"/>
                </a:lnTo>
                <a:lnTo>
                  <a:pt x="1674" y="1695"/>
                </a:lnTo>
                <a:lnTo>
                  <a:pt x="1673" y="1695"/>
                </a:lnTo>
                <a:lnTo>
                  <a:pt x="1671" y="1695"/>
                </a:lnTo>
                <a:lnTo>
                  <a:pt x="1671" y="1696"/>
                </a:lnTo>
                <a:lnTo>
                  <a:pt x="1671" y="1698"/>
                </a:lnTo>
                <a:lnTo>
                  <a:pt x="1669" y="1698"/>
                </a:lnTo>
                <a:lnTo>
                  <a:pt x="1669" y="1700"/>
                </a:lnTo>
                <a:lnTo>
                  <a:pt x="1668" y="1700"/>
                </a:lnTo>
                <a:lnTo>
                  <a:pt x="1666" y="1700"/>
                </a:lnTo>
                <a:lnTo>
                  <a:pt x="1666" y="1701"/>
                </a:lnTo>
                <a:lnTo>
                  <a:pt x="1664" y="1701"/>
                </a:lnTo>
                <a:lnTo>
                  <a:pt x="1663" y="1701"/>
                </a:lnTo>
                <a:lnTo>
                  <a:pt x="1663" y="1700"/>
                </a:lnTo>
                <a:lnTo>
                  <a:pt x="1661" y="1700"/>
                </a:lnTo>
                <a:lnTo>
                  <a:pt x="1659" y="1700"/>
                </a:lnTo>
                <a:lnTo>
                  <a:pt x="1658" y="1700"/>
                </a:lnTo>
                <a:lnTo>
                  <a:pt x="1658" y="1698"/>
                </a:lnTo>
                <a:lnTo>
                  <a:pt x="1656" y="1698"/>
                </a:lnTo>
                <a:lnTo>
                  <a:pt x="1654" y="1698"/>
                </a:lnTo>
                <a:lnTo>
                  <a:pt x="1654" y="1696"/>
                </a:lnTo>
                <a:lnTo>
                  <a:pt x="1653" y="1696"/>
                </a:lnTo>
                <a:lnTo>
                  <a:pt x="1651" y="1696"/>
                </a:lnTo>
                <a:lnTo>
                  <a:pt x="1651" y="1695"/>
                </a:lnTo>
                <a:lnTo>
                  <a:pt x="1649" y="1695"/>
                </a:lnTo>
                <a:lnTo>
                  <a:pt x="1649" y="1693"/>
                </a:lnTo>
                <a:lnTo>
                  <a:pt x="1648" y="1693"/>
                </a:lnTo>
                <a:lnTo>
                  <a:pt x="1649" y="1693"/>
                </a:lnTo>
                <a:lnTo>
                  <a:pt x="1649" y="1691"/>
                </a:lnTo>
                <a:lnTo>
                  <a:pt x="1649" y="1690"/>
                </a:lnTo>
                <a:lnTo>
                  <a:pt x="1649" y="1688"/>
                </a:lnTo>
                <a:lnTo>
                  <a:pt x="1649" y="1686"/>
                </a:lnTo>
                <a:lnTo>
                  <a:pt x="1651" y="1686"/>
                </a:lnTo>
                <a:lnTo>
                  <a:pt x="1651" y="1685"/>
                </a:lnTo>
                <a:lnTo>
                  <a:pt x="1651" y="1683"/>
                </a:lnTo>
                <a:lnTo>
                  <a:pt x="1653" y="1681"/>
                </a:lnTo>
                <a:lnTo>
                  <a:pt x="1653" y="1680"/>
                </a:lnTo>
                <a:lnTo>
                  <a:pt x="1651" y="1680"/>
                </a:lnTo>
                <a:lnTo>
                  <a:pt x="1651" y="1678"/>
                </a:lnTo>
                <a:lnTo>
                  <a:pt x="1653" y="1676"/>
                </a:lnTo>
                <a:lnTo>
                  <a:pt x="1653" y="1675"/>
                </a:lnTo>
                <a:lnTo>
                  <a:pt x="1653" y="1673"/>
                </a:lnTo>
                <a:lnTo>
                  <a:pt x="1654" y="1673"/>
                </a:lnTo>
                <a:lnTo>
                  <a:pt x="1654" y="1671"/>
                </a:lnTo>
                <a:lnTo>
                  <a:pt x="1656" y="1669"/>
                </a:lnTo>
                <a:lnTo>
                  <a:pt x="1654" y="1669"/>
                </a:lnTo>
                <a:lnTo>
                  <a:pt x="1656" y="1669"/>
                </a:lnTo>
                <a:lnTo>
                  <a:pt x="1656" y="1668"/>
                </a:lnTo>
                <a:lnTo>
                  <a:pt x="1658" y="1668"/>
                </a:lnTo>
                <a:lnTo>
                  <a:pt x="1658" y="1666"/>
                </a:lnTo>
                <a:lnTo>
                  <a:pt x="1658" y="1664"/>
                </a:lnTo>
                <a:lnTo>
                  <a:pt x="1658" y="1663"/>
                </a:lnTo>
                <a:lnTo>
                  <a:pt x="1659" y="1663"/>
                </a:lnTo>
                <a:lnTo>
                  <a:pt x="1659" y="1661"/>
                </a:lnTo>
                <a:lnTo>
                  <a:pt x="1661" y="1661"/>
                </a:lnTo>
                <a:lnTo>
                  <a:pt x="1661" y="1659"/>
                </a:lnTo>
                <a:lnTo>
                  <a:pt x="1661" y="1658"/>
                </a:lnTo>
                <a:lnTo>
                  <a:pt x="1663" y="1658"/>
                </a:lnTo>
                <a:lnTo>
                  <a:pt x="1663" y="1656"/>
                </a:lnTo>
                <a:lnTo>
                  <a:pt x="1664" y="1656"/>
                </a:lnTo>
                <a:lnTo>
                  <a:pt x="1664" y="1654"/>
                </a:lnTo>
                <a:lnTo>
                  <a:pt x="1666" y="1654"/>
                </a:lnTo>
                <a:lnTo>
                  <a:pt x="1666" y="1653"/>
                </a:lnTo>
                <a:lnTo>
                  <a:pt x="1668" y="1653"/>
                </a:lnTo>
                <a:lnTo>
                  <a:pt x="1668" y="1651"/>
                </a:lnTo>
                <a:lnTo>
                  <a:pt x="1669" y="1651"/>
                </a:lnTo>
                <a:lnTo>
                  <a:pt x="1669" y="1649"/>
                </a:lnTo>
                <a:lnTo>
                  <a:pt x="1671" y="1649"/>
                </a:lnTo>
                <a:lnTo>
                  <a:pt x="1671" y="1648"/>
                </a:lnTo>
                <a:lnTo>
                  <a:pt x="1671" y="1646"/>
                </a:lnTo>
                <a:lnTo>
                  <a:pt x="1673" y="1644"/>
                </a:lnTo>
                <a:lnTo>
                  <a:pt x="1673" y="1643"/>
                </a:lnTo>
                <a:lnTo>
                  <a:pt x="1674" y="1643"/>
                </a:lnTo>
                <a:lnTo>
                  <a:pt x="1674" y="1641"/>
                </a:lnTo>
                <a:lnTo>
                  <a:pt x="1674" y="1639"/>
                </a:lnTo>
                <a:lnTo>
                  <a:pt x="1674" y="1638"/>
                </a:lnTo>
                <a:lnTo>
                  <a:pt x="1674" y="1636"/>
                </a:lnTo>
                <a:lnTo>
                  <a:pt x="1674" y="1634"/>
                </a:lnTo>
                <a:lnTo>
                  <a:pt x="1676" y="1634"/>
                </a:lnTo>
                <a:lnTo>
                  <a:pt x="1676" y="1633"/>
                </a:lnTo>
                <a:lnTo>
                  <a:pt x="1676" y="1631"/>
                </a:lnTo>
                <a:lnTo>
                  <a:pt x="1676" y="1629"/>
                </a:lnTo>
                <a:lnTo>
                  <a:pt x="1676" y="1628"/>
                </a:lnTo>
                <a:lnTo>
                  <a:pt x="1676" y="1626"/>
                </a:lnTo>
                <a:lnTo>
                  <a:pt x="1678" y="1626"/>
                </a:lnTo>
                <a:lnTo>
                  <a:pt x="1678" y="1624"/>
                </a:lnTo>
                <a:lnTo>
                  <a:pt x="1679" y="1624"/>
                </a:lnTo>
                <a:lnTo>
                  <a:pt x="1679" y="1623"/>
                </a:lnTo>
                <a:lnTo>
                  <a:pt x="1679" y="1621"/>
                </a:lnTo>
                <a:lnTo>
                  <a:pt x="1681" y="1621"/>
                </a:lnTo>
                <a:lnTo>
                  <a:pt x="1681" y="1619"/>
                </a:lnTo>
                <a:lnTo>
                  <a:pt x="1681" y="1618"/>
                </a:lnTo>
                <a:lnTo>
                  <a:pt x="1683" y="1618"/>
                </a:lnTo>
                <a:lnTo>
                  <a:pt x="1683" y="1616"/>
                </a:lnTo>
                <a:lnTo>
                  <a:pt x="1683" y="1614"/>
                </a:lnTo>
                <a:lnTo>
                  <a:pt x="1683" y="1613"/>
                </a:lnTo>
                <a:lnTo>
                  <a:pt x="1684" y="1611"/>
                </a:lnTo>
                <a:lnTo>
                  <a:pt x="1686" y="1611"/>
                </a:lnTo>
                <a:lnTo>
                  <a:pt x="1686" y="1609"/>
                </a:lnTo>
                <a:lnTo>
                  <a:pt x="1688" y="1609"/>
                </a:lnTo>
                <a:lnTo>
                  <a:pt x="1688" y="1611"/>
                </a:lnTo>
                <a:lnTo>
                  <a:pt x="1688" y="1609"/>
                </a:lnTo>
                <a:lnTo>
                  <a:pt x="1689" y="1609"/>
                </a:lnTo>
                <a:lnTo>
                  <a:pt x="1691" y="1608"/>
                </a:lnTo>
                <a:lnTo>
                  <a:pt x="1693" y="1608"/>
                </a:lnTo>
                <a:lnTo>
                  <a:pt x="1693" y="1606"/>
                </a:lnTo>
                <a:lnTo>
                  <a:pt x="1694" y="1606"/>
                </a:lnTo>
                <a:lnTo>
                  <a:pt x="1694" y="1604"/>
                </a:lnTo>
                <a:lnTo>
                  <a:pt x="1694" y="1603"/>
                </a:lnTo>
                <a:lnTo>
                  <a:pt x="1694" y="1601"/>
                </a:lnTo>
                <a:lnTo>
                  <a:pt x="1694" y="1603"/>
                </a:lnTo>
                <a:lnTo>
                  <a:pt x="1694" y="1604"/>
                </a:lnTo>
                <a:lnTo>
                  <a:pt x="1696" y="1604"/>
                </a:lnTo>
                <a:lnTo>
                  <a:pt x="1696" y="1603"/>
                </a:lnTo>
                <a:lnTo>
                  <a:pt x="1696" y="1601"/>
                </a:lnTo>
                <a:lnTo>
                  <a:pt x="1696" y="1599"/>
                </a:lnTo>
                <a:lnTo>
                  <a:pt x="1696" y="1598"/>
                </a:lnTo>
                <a:lnTo>
                  <a:pt x="1696" y="1596"/>
                </a:lnTo>
                <a:lnTo>
                  <a:pt x="1698" y="1596"/>
                </a:lnTo>
                <a:lnTo>
                  <a:pt x="1698" y="1594"/>
                </a:lnTo>
                <a:lnTo>
                  <a:pt x="1696" y="1594"/>
                </a:lnTo>
                <a:lnTo>
                  <a:pt x="1698" y="1594"/>
                </a:lnTo>
                <a:lnTo>
                  <a:pt x="1698" y="1593"/>
                </a:lnTo>
                <a:lnTo>
                  <a:pt x="1698" y="1591"/>
                </a:lnTo>
                <a:lnTo>
                  <a:pt x="1699" y="1591"/>
                </a:lnTo>
                <a:lnTo>
                  <a:pt x="1699" y="1589"/>
                </a:lnTo>
                <a:lnTo>
                  <a:pt x="1699" y="1588"/>
                </a:lnTo>
                <a:lnTo>
                  <a:pt x="1699" y="1586"/>
                </a:lnTo>
                <a:lnTo>
                  <a:pt x="1701" y="1584"/>
                </a:lnTo>
                <a:lnTo>
                  <a:pt x="1701" y="1583"/>
                </a:lnTo>
                <a:lnTo>
                  <a:pt x="1703" y="1583"/>
                </a:lnTo>
                <a:lnTo>
                  <a:pt x="1703" y="1581"/>
                </a:lnTo>
                <a:lnTo>
                  <a:pt x="1704" y="1581"/>
                </a:lnTo>
                <a:lnTo>
                  <a:pt x="1704" y="1579"/>
                </a:lnTo>
                <a:lnTo>
                  <a:pt x="1706" y="1579"/>
                </a:lnTo>
                <a:lnTo>
                  <a:pt x="1706" y="1578"/>
                </a:lnTo>
                <a:lnTo>
                  <a:pt x="1706" y="1576"/>
                </a:lnTo>
                <a:lnTo>
                  <a:pt x="1704" y="1576"/>
                </a:lnTo>
                <a:lnTo>
                  <a:pt x="1704" y="1574"/>
                </a:lnTo>
                <a:lnTo>
                  <a:pt x="1704" y="1573"/>
                </a:lnTo>
                <a:lnTo>
                  <a:pt x="1706" y="1573"/>
                </a:lnTo>
                <a:lnTo>
                  <a:pt x="1706" y="1571"/>
                </a:lnTo>
                <a:lnTo>
                  <a:pt x="1706" y="1573"/>
                </a:lnTo>
                <a:lnTo>
                  <a:pt x="1706" y="1574"/>
                </a:lnTo>
                <a:lnTo>
                  <a:pt x="1706" y="1576"/>
                </a:lnTo>
                <a:lnTo>
                  <a:pt x="1708" y="1576"/>
                </a:lnTo>
                <a:lnTo>
                  <a:pt x="1708" y="1574"/>
                </a:lnTo>
                <a:lnTo>
                  <a:pt x="1708" y="1573"/>
                </a:lnTo>
                <a:lnTo>
                  <a:pt x="1708" y="1571"/>
                </a:lnTo>
                <a:lnTo>
                  <a:pt x="1709" y="1571"/>
                </a:lnTo>
                <a:lnTo>
                  <a:pt x="1708" y="1571"/>
                </a:lnTo>
                <a:lnTo>
                  <a:pt x="1708" y="1569"/>
                </a:lnTo>
                <a:lnTo>
                  <a:pt x="1708" y="1568"/>
                </a:lnTo>
                <a:lnTo>
                  <a:pt x="1709" y="1568"/>
                </a:lnTo>
                <a:lnTo>
                  <a:pt x="1709" y="1566"/>
                </a:lnTo>
                <a:lnTo>
                  <a:pt x="1709" y="1564"/>
                </a:lnTo>
                <a:lnTo>
                  <a:pt x="1709" y="1563"/>
                </a:lnTo>
                <a:lnTo>
                  <a:pt x="1709" y="1561"/>
                </a:lnTo>
                <a:lnTo>
                  <a:pt x="1709" y="1559"/>
                </a:lnTo>
                <a:lnTo>
                  <a:pt x="1711" y="1559"/>
                </a:lnTo>
                <a:lnTo>
                  <a:pt x="1711" y="1558"/>
                </a:lnTo>
                <a:lnTo>
                  <a:pt x="1713" y="1558"/>
                </a:lnTo>
                <a:lnTo>
                  <a:pt x="1714" y="1558"/>
                </a:lnTo>
                <a:lnTo>
                  <a:pt x="1714" y="1556"/>
                </a:lnTo>
                <a:lnTo>
                  <a:pt x="1716" y="1556"/>
                </a:lnTo>
                <a:lnTo>
                  <a:pt x="1716" y="1554"/>
                </a:lnTo>
                <a:lnTo>
                  <a:pt x="1718" y="1554"/>
                </a:lnTo>
                <a:lnTo>
                  <a:pt x="1719" y="1554"/>
                </a:lnTo>
                <a:lnTo>
                  <a:pt x="1721" y="1554"/>
                </a:lnTo>
                <a:lnTo>
                  <a:pt x="1723" y="1554"/>
                </a:lnTo>
                <a:lnTo>
                  <a:pt x="1724" y="1554"/>
                </a:lnTo>
                <a:lnTo>
                  <a:pt x="1726" y="1554"/>
                </a:lnTo>
                <a:lnTo>
                  <a:pt x="1726" y="1556"/>
                </a:lnTo>
                <a:lnTo>
                  <a:pt x="1728" y="1556"/>
                </a:lnTo>
                <a:lnTo>
                  <a:pt x="1729" y="1556"/>
                </a:lnTo>
                <a:lnTo>
                  <a:pt x="1731" y="1556"/>
                </a:lnTo>
                <a:lnTo>
                  <a:pt x="1733" y="1556"/>
                </a:lnTo>
                <a:lnTo>
                  <a:pt x="1734" y="1556"/>
                </a:lnTo>
                <a:lnTo>
                  <a:pt x="1736" y="1556"/>
                </a:lnTo>
                <a:lnTo>
                  <a:pt x="1738" y="1556"/>
                </a:lnTo>
                <a:lnTo>
                  <a:pt x="1739" y="1556"/>
                </a:lnTo>
                <a:lnTo>
                  <a:pt x="1739" y="1554"/>
                </a:lnTo>
                <a:lnTo>
                  <a:pt x="1739" y="1556"/>
                </a:lnTo>
                <a:lnTo>
                  <a:pt x="1739" y="1554"/>
                </a:lnTo>
                <a:lnTo>
                  <a:pt x="1741" y="1554"/>
                </a:lnTo>
                <a:lnTo>
                  <a:pt x="1741" y="1553"/>
                </a:lnTo>
                <a:lnTo>
                  <a:pt x="1743" y="1553"/>
                </a:lnTo>
                <a:lnTo>
                  <a:pt x="1743" y="1551"/>
                </a:lnTo>
                <a:lnTo>
                  <a:pt x="1743" y="1549"/>
                </a:lnTo>
                <a:lnTo>
                  <a:pt x="1744" y="1549"/>
                </a:lnTo>
                <a:lnTo>
                  <a:pt x="1746" y="1549"/>
                </a:lnTo>
                <a:lnTo>
                  <a:pt x="1746" y="1548"/>
                </a:lnTo>
                <a:lnTo>
                  <a:pt x="1748" y="1546"/>
                </a:lnTo>
                <a:lnTo>
                  <a:pt x="1746" y="1544"/>
                </a:lnTo>
                <a:lnTo>
                  <a:pt x="1744" y="1544"/>
                </a:lnTo>
                <a:lnTo>
                  <a:pt x="1743" y="1544"/>
                </a:lnTo>
                <a:lnTo>
                  <a:pt x="1741" y="1544"/>
                </a:lnTo>
                <a:lnTo>
                  <a:pt x="1741" y="1546"/>
                </a:lnTo>
                <a:lnTo>
                  <a:pt x="1741" y="1548"/>
                </a:lnTo>
                <a:lnTo>
                  <a:pt x="1739" y="1548"/>
                </a:lnTo>
                <a:lnTo>
                  <a:pt x="1739" y="1549"/>
                </a:lnTo>
                <a:lnTo>
                  <a:pt x="1739" y="1551"/>
                </a:lnTo>
                <a:lnTo>
                  <a:pt x="1738" y="1551"/>
                </a:lnTo>
                <a:lnTo>
                  <a:pt x="1738" y="1553"/>
                </a:lnTo>
                <a:lnTo>
                  <a:pt x="1736" y="1553"/>
                </a:lnTo>
                <a:lnTo>
                  <a:pt x="1734" y="1553"/>
                </a:lnTo>
                <a:lnTo>
                  <a:pt x="1734" y="1551"/>
                </a:lnTo>
                <a:lnTo>
                  <a:pt x="1733" y="1551"/>
                </a:lnTo>
                <a:lnTo>
                  <a:pt x="1731" y="1551"/>
                </a:lnTo>
                <a:lnTo>
                  <a:pt x="1729" y="1551"/>
                </a:lnTo>
                <a:lnTo>
                  <a:pt x="1728" y="1551"/>
                </a:lnTo>
                <a:lnTo>
                  <a:pt x="1726" y="1551"/>
                </a:lnTo>
                <a:lnTo>
                  <a:pt x="1724" y="1551"/>
                </a:lnTo>
                <a:lnTo>
                  <a:pt x="1724" y="1549"/>
                </a:lnTo>
                <a:lnTo>
                  <a:pt x="1723" y="1549"/>
                </a:lnTo>
                <a:lnTo>
                  <a:pt x="1721" y="1549"/>
                </a:lnTo>
                <a:lnTo>
                  <a:pt x="1719" y="1551"/>
                </a:lnTo>
                <a:lnTo>
                  <a:pt x="1719" y="1549"/>
                </a:lnTo>
                <a:lnTo>
                  <a:pt x="1718" y="1549"/>
                </a:lnTo>
                <a:lnTo>
                  <a:pt x="1716" y="1549"/>
                </a:lnTo>
                <a:lnTo>
                  <a:pt x="1716" y="1551"/>
                </a:lnTo>
                <a:lnTo>
                  <a:pt x="1714" y="1551"/>
                </a:lnTo>
                <a:lnTo>
                  <a:pt x="1713" y="1551"/>
                </a:lnTo>
                <a:lnTo>
                  <a:pt x="1713" y="1553"/>
                </a:lnTo>
                <a:lnTo>
                  <a:pt x="1711" y="1553"/>
                </a:lnTo>
                <a:lnTo>
                  <a:pt x="1711" y="1554"/>
                </a:lnTo>
                <a:lnTo>
                  <a:pt x="1709" y="1554"/>
                </a:lnTo>
                <a:lnTo>
                  <a:pt x="1709" y="1556"/>
                </a:lnTo>
                <a:lnTo>
                  <a:pt x="1708" y="1556"/>
                </a:lnTo>
                <a:lnTo>
                  <a:pt x="1708" y="1558"/>
                </a:lnTo>
                <a:lnTo>
                  <a:pt x="1708" y="1559"/>
                </a:lnTo>
                <a:lnTo>
                  <a:pt x="1708" y="1561"/>
                </a:lnTo>
                <a:lnTo>
                  <a:pt x="1708" y="1563"/>
                </a:lnTo>
                <a:lnTo>
                  <a:pt x="1706" y="1563"/>
                </a:lnTo>
                <a:lnTo>
                  <a:pt x="1704" y="1563"/>
                </a:lnTo>
                <a:lnTo>
                  <a:pt x="1704" y="1564"/>
                </a:lnTo>
                <a:lnTo>
                  <a:pt x="1706" y="1564"/>
                </a:lnTo>
                <a:lnTo>
                  <a:pt x="1704" y="1566"/>
                </a:lnTo>
                <a:lnTo>
                  <a:pt x="1703" y="1566"/>
                </a:lnTo>
                <a:lnTo>
                  <a:pt x="1703" y="1564"/>
                </a:lnTo>
                <a:lnTo>
                  <a:pt x="1701" y="1564"/>
                </a:lnTo>
                <a:lnTo>
                  <a:pt x="1701" y="1563"/>
                </a:lnTo>
                <a:lnTo>
                  <a:pt x="1703" y="1563"/>
                </a:lnTo>
                <a:lnTo>
                  <a:pt x="1701" y="1563"/>
                </a:lnTo>
                <a:lnTo>
                  <a:pt x="1701" y="1561"/>
                </a:lnTo>
                <a:lnTo>
                  <a:pt x="1701" y="1559"/>
                </a:lnTo>
                <a:lnTo>
                  <a:pt x="1701" y="1558"/>
                </a:lnTo>
                <a:lnTo>
                  <a:pt x="1701" y="1556"/>
                </a:lnTo>
                <a:lnTo>
                  <a:pt x="1699" y="1556"/>
                </a:lnTo>
                <a:lnTo>
                  <a:pt x="1701" y="1556"/>
                </a:lnTo>
                <a:lnTo>
                  <a:pt x="1701" y="1554"/>
                </a:lnTo>
                <a:lnTo>
                  <a:pt x="1699" y="1554"/>
                </a:lnTo>
                <a:lnTo>
                  <a:pt x="1699" y="1553"/>
                </a:lnTo>
                <a:lnTo>
                  <a:pt x="1699" y="1551"/>
                </a:lnTo>
                <a:lnTo>
                  <a:pt x="1699" y="1549"/>
                </a:lnTo>
                <a:lnTo>
                  <a:pt x="1699" y="1548"/>
                </a:lnTo>
                <a:lnTo>
                  <a:pt x="1699" y="1546"/>
                </a:lnTo>
                <a:lnTo>
                  <a:pt x="1698" y="1546"/>
                </a:lnTo>
                <a:lnTo>
                  <a:pt x="1698" y="1544"/>
                </a:lnTo>
                <a:lnTo>
                  <a:pt x="1696" y="1544"/>
                </a:lnTo>
                <a:lnTo>
                  <a:pt x="1696" y="1543"/>
                </a:lnTo>
                <a:lnTo>
                  <a:pt x="1696" y="1541"/>
                </a:lnTo>
                <a:lnTo>
                  <a:pt x="1694" y="1541"/>
                </a:lnTo>
                <a:lnTo>
                  <a:pt x="1694" y="1539"/>
                </a:lnTo>
                <a:lnTo>
                  <a:pt x="1694" y="1538"/>
                </a:lnTo>
                <a:lnTo>
                  <a:pt x="1694" y="1536"/>
                </a:lnTo>
                <a:lnTo>
                  <a:pt x="1693" y="1536"/>
                </a:lnTo>
                <a:lnTo>
                  <a:pt x="1693" y="1534"/>
                </a:lnTo>
                <a:lnTo>
                  <a:pt x="1693" y="1533"/>
                </a:lnTo>
                <a:lnTo>
                  <a:pt x="1693" y="1531"/>
                </a:lnTo>
                <a:lnTo>
                  <a:pt x="1693" y="1529"/>
                </a:lnTo>
                <a:lnTo>
                  <a:pt x="1691" y="1529"/>
                </a:lnTo>
                <a:lnTo>
                  <a:pt x="1691" y="1528"/>
                </a:lnTo>
                <a:lnTo>
                  <a:pt x="1691" y="1526"/>
                </a:lnTo>
                <a:lnTo>
                  <a:pt x="1691" y="1524"/>
                </a:lnTo>
                <a:lnTo>
                  <a:pt x="1691" y="1523"/>
                </a:lnTo>
                <a:lnTo>
                  <a:pt x="1691" y="1521"/>
                </a:lnTo>
                <a:lnTo>
                  <a:pt x="1691" y="1519"/>
                </a:lnTo>
                <a:lnTo>
                  <a:pt x="1691" y="1518"/>
                </a:lnTo>
                <a:lnTo>
                  <a:pt x="1689" y="1518"/>
                </a:lnTo>
                <a:lnTo>
                  <a:pt x="1689" y="1516"/>
                </a:lnTo>
                <a:lnTo>
                  <a:pt x="1688" y="1516"/>
                </a:lnTo>
                <a:lnTo>
                  <a:pt x="1688" y="1514"/>
                </a:lnTo>
                <a:lnTo>
                  <a:pt x="1689" y="1514"/>
                </a:lnTo>
                <a:lnTo>
                  <a:pt x="1688" y="1514"/>
                </a:lnTo>
                <a:lnTo>
                  <a:pt x="1689" y="1514"/>
                </a:lnTo>
                <a:lnTo>
                  <a:pt x="1689" y="1513"/>
                </a:lnTo>
                <a:lnTo>
                  <a:pt x="1688" y="1513"/>
                </a:lnTo>
                <a:lnTo>
                  <a:pt x="1688" y="1511"/>
                </a:lnTo>
                <a:lnTo>
                  <a:pt x="1689" y="1511"/>
                </a:lnTo>
                <a:lnTo>
                  <a:pt x="1689" y="1509"/>
                </a:lnTo>
                <a:lnTo>
                  <a:pt x="1689" y="1508"/>
                </a:lnTo>
                <a:lnTo>
                  <a:pt x="1689" y="1506"/>
                </a:lnTo>
                <a:lnTo>
                  <a:pt x="1689" y="1504"/>
                </a:lnTo>
                <a:lnTo>
                  <a:pt x="1689" y="1503"/>
                </a:lnTo>
                <a:lnTo>
                  <a:pt x="1688" y="1503"/>
                </a:lnTo>
                <a:lnTo>
                  <a:pt x="1688" y="1501"/>
                </a:lnTo>
                <a:lnTo>
                  <a:pt x="1688" y="1499"/>
                </a:lnTo>
                <a:lnTo>
                  <a:pt x="1688" y="1498"/>
                </a:lnTo>
                <a:lnTo>
                  <a:pt x="1688" y="1496"/>
                </a:lnTo>
                <a:lnTo>
                  <a:pt x="1686" y="1496"/>
                </a:lnTo>
                <a:lnTo>
                  <a:pt x="1686" y="1494"/>
                </a:lnTo>
                <a:lnTo>
                  <a:pt x="1684" y="1494"/>
                </a:lnTo>
                <a:lnTo>
                  <a:pt x="1683" y="1494"/>
                </a:lnTo>
                <a:lnTo>
                  <a:pt x="1683" y="1496"/>
                </a:lnTo>
                <a:lnTo>
                  <a:pt x="1683" y="1498"/>
                </a:lnTo>
                <a:lnTo>
                  <a:pt x="1683" y="1499"/>
                </a:lnTo>
                <a:lnTo>
                  <a:pt x="1684" y="1501"/>
                </a:lnTo>
                <a:lnTo>
                  <a:pt x="1684" y="1503"/>
                </a:lnTo>
                <a:lnTo>
                  <a:pt x="1684" y="1504"/>
                </a:lnTo>
                <a:lnTo>
                  <a:pt x="1684" y="1506"/>
                </a:lnTo>
                <a:lnTo>
                  <a:pt x="1686" y="1506"/>
                </a:lnTo>
                <a:lnTo>
                  <a:pt x="1686" y="1508"/>
                </a:lnTo>
                <a:lnTo>
                  <a:pt x="1686" y="1509"/>
                </a:lnTo>
                <a:lnTo>
                  <a:pt x="1684" y="1509"/>
                </a:lnTo>
                <a:lnTo>
                  <a:pt x="1684" y="1511"/>
                </a:lnTo>
                <a:lnTo>
                  <a:pt x="1684" y="1513"/>
                </a:lnTo>
                <a:lnTo>
                  <a:pt x="1684" y="1514"/>
                </a:lnTo>
                <a:lnTo>
                  <a:pt x="1684" y="1516"/>
                </a:lnTo>
                <a:lnTo>
                  <a:pt x="1684" y="1518"/>
                </a:lnTo>
                <a:lnTo>
                  <a:pt x="1686" y="1518"/>
                </a:lnTo>
                <a:lnTo>
                  <a:pt x="1686" y="1519"/>
                </a:lnTo>
                <a:lnTo>
                  <a:pt x="1686" y="1521"/>
                </a:lnTo>
                <a:lnTo>
                  <a:pt x="1686" y="1523"/>
                </a:lnTo>
                <a:lnTo>
                  <a:pt x="1686" y="1524"/>
                </a:lnTo>
                <a:lnTo>
                  <a:pt x="1686" y="1526"/>
                </a:lnTo>
                <a:lnTo>
                  <a:pt x="1686" y="1528"/>
                </a:lnTo>
                <a:lnTo>
                  <a:pt x="1688" y="1529"/>
                </a:lnTo>
                <a:lnTo>
                  <a:pt x="1688" y="1531"/>
                </a:lnTo>
                <a:lnTo>
                  <a:pt x="1688" y="1533"/>
                </a:lnTo>
                <a:lnTo>
                  <a:pt x="1688" y="1534"/>
                </a:lnTo>
                <a:lnTo>
                  <a:pt x="1689" y="1534"/>
                </a:lnTo>
                <a:lnTo>
                  <a:pt x="1689" y="1536"/>
                </a:lnTo>
                <a:lnTo>
                  <a:pt x="1689" y="1538"/>
                </a:lnTo>
                <a:lnTo>
                  <a:pt x="1689" y="1539"/>
                </a:lnTo>
                <a:lnTo>
                  <a:pt x="1691" y="1539"/>
                </a:lnTo>
                <a:lnTo>
                  <a:pt x="1691" y="1541"/>
                </a:lnTo>
                <a:lnTo>
                  <a:pt x="1691" y="1543"/>
                </a:lnTo>
                <a:lnTo>
                  <a:pt x="1691" y="1544"/>
                </a:lnTo>
                <a:lnTo>
                  <a:pt x="1691" y="1546"/>
                </a:lnTo>
                <a:lnTo>
                  <a:pt x="1691" y="1544"/>
                </a:lnTo>
                <a:lnTo>
                  <a:pt x="1691" y="1546"/>
                </a:lnTo>
                <a:lnTo>
                  <a:pt x="1693" y="1546"/>
                </a:lnTo>
                <a:lnTo>
                  <a:pt x="1691" y="1546"/>
                </a:lnTo>
                <a:lnTo>
                  <a:pt x="1691" y="1548"/>
                </a:lnTo>
                <a:lnTo>
                  <a:pt x="1691" y="1549"/>
                </a:lnTo>
                <a:lnTo>
                  <a:pt x="1689" y="1549"/>
                </a:lnTo>
                <a:lnTo>
                  <a:pt x="1689" y="1551"/>
                </a:lnTo>
                <a:lnTo>
                  <a:pt x="1689" y="1553"/>
                </a:lnTo>
                <a:lnTo>
                  <a:pt x="1689" y="1554"/>
                </a:lnTo>
                <a:lnTo>
                  <a:pt x="1689" y="1556"/>
                </a:lnTo>
                <a:lnTo>
                  <a:pt x="1689" y="1558"/>
                </a:lnTo>
                <a:lnTo>
                  <a:pt x="1689" y="1559"/>
                </a:lnTo>
                <a:lnTo>
                  <a:pt x="1688" y="1559"/>
                </a:lnTo>
                <a:lnTo>
                  <a:pt x="1688" y="1561"/>
                </a:lnTo>
                <a:lnTo>
                  <a:pt x="1688" y="1559"/>
                </a:lnTo>
                <a:lnTo>
                  <a:pt x="1688" y="1561"/>
                </a:lnTo>
                <a:lnTo>
                  <a:pt x="1686" y="1561"/>
                </a:lnTo>
                <a:lnTo>
                  <a:pt x="1686" y="1563"/>
                </a:lnTo>
                <a:lnTo>
                  <a:pt x="1684" y="1563"/>
                </a:lnTo>
                <a:lnTo>
                  <a:pt x="1683" y="1563"/>
                </a:lnTo>
                <a:lnTo>
                  <a:pt x="1681" y="1563"/>
                </a:lnTo>
                <a:lnTo>
                  <a:pt x="1681" y="1564"/>
                </a:lnTo>
                <a:lnTo>
                  <a:pt x="1683" y="1564"/>
                </a:lnTo>
                <a:lnTo>
                  <a:pt x="1681" y="1564"/>
                </a:lnTo>
                <a:lnTo>
                  <a:pt x="1681" y="1566"/>
                </a:lnTo>
                <a:lnTo>
                  <a:pt x="1679" y="1566"/>
                </a:lnTo>
                <a:lnTo>
                  <a:pt x="1679" y="1568"/>
                </a:lnTo>
                <a:lnTo>
                  <a:pt x="1679" y="1569"/>
                </a:lnTo>
                <a:lnTo>
                  <a:pt x="1679" y="1571"/>
                </a:lnTo>
                <a:lnTo>
                  <a:pt x="1679" y="1573"/>
                </a:lnTo>
                <a:lnTo>
                  <a:pt x="1679" y="1574"/>
                </a:lnTo>
                <a:lnTo>
                  <a:pt x="1678" y="1574"/>
                </a:lnTo>
                <a:lnTo>
                  <a:pt x="1678" y="1576"/>
                </a:lnTo>
                <a:lnTo>
                  <a:pt x="1679" y="1576"/>
                </a:lnTo>
                <a:lnTo>
                  <a:pt x="1679" y="1578"/>
                </a:lnTo>
                <a:lnTo>
                  <a:pt x="1678" y="1578"/>
                </a:lnTo>
                <a:lnTo>
                  <a:pt x="1679" y="1578"/>
                </a:lnTo>
                <a:lnTo>
                  <a:pt x="1679" y="1579"/>
                </a:lnTo>
                <a:lnTo>
                  <a:pt x="1679" y="1581"/>
                </a:lnTo>
                <a:lnTo>
                  <a:pt x="1679" y="1583"/>
                </a:lnTo>
                <a:lnTo>
                  <a:pt x="1681" y="1583"/>
                </a:lnTo>
                <a:lnTo>
                  <a:pt x="1681" y="1581"/>
                </a:lnTo>
                <a:lnTo>
                  <a:pt x="1681" y="1579"/>
                </a:lnTo>
                <a:lnTo>
                  <a:pt x="1683" y="1578"/>
                </a:lnTo>
                <a:lnTo>
                  <a:pt x="1683" y="1576"/>
                </a:lnTo>
                <a:lnTo>
                  <a:pt x="1683" y="1574"/>
                </a:lnTo>
                <a:lnTo>
                  <a:pt x="1684" y="1574"/>
                </a:lnTo>
                <a:lnTo>
                  <a:pt x="1683" y="1574"/>
                </a:lnTo>
                <a:lnTo>
                  <a:pt x="1683" y="1573"/>
                </a:lnTo>
                <a:lnTo>
                  <a:pt x="1683" y="1571"/>
                </a:lnTo>
                <a:lnTo>
                  <a:pt x="1683" y="1569"/>
                </a:lnTo>
                <a:lnTo>
                  <a:pt x="1683" y="1568"/>
                </a:lnTo>
                <a:lnTo>
                  <a:pt x="1684" y="1568"/>
                </a:lnTo>
                <a:lnTo>
                  <a:pt x="1684" y="1566"/>
                </a:lnTo>
                <a:lnTo>
                  <a:pt x="1684" y="1564"/>
                </a:lnTo>
                <a:lnTo>
                  <a:pt x="1686" y="1564"/>
                </a:lnTo>
                <a:lnTo>
                  <a:pt x="1688" y="1564"/>
                </a:lnTo>
                <a:lnTo>
                  <a:pt x="1688" y="1566"/>
                </a:lnTo>
                <a:lnTo>
                  <a:pt x="1688" y="1568"/>
                </a:lnTo>
                <a:lnTo>
                  <a:pt x="1688" y="1569"/>
                </a:lnTo>
                <a:lnTo>
                  <a:pt x="1688" y="1571"/>
                </a:lnTo>
                <a:lnTo>
                  <a:pt x="1688" y="1573"/>
                </a:lnTo>
                <a:lnTo>
                  <a:pt x="1686" y="1573"/>
                </a:lnTo>
                <a:lnTo>
                  <a:pt x="1686" y="1574"/>
                </a:lnTo>
                <a:lnTo>
                  <a:pt x="1684" y="1574"/>
                </a:lnTo>
                <a:lnTo>
                  <a:pt x="1684" y="1576"/>
                </a:lnTo>
                <a:lnTo>
                  <a:pt x="1684" y="1578"/>
                </a:lnTo>
                <a:lnTo>
                  <a:pt x="1683" y="1578"/>
                </a:lnTo>
                <a:lnTo>
                  <a:pt x="1683" y="1579"/>
                </a:lnTo>
                <a:lnTo>
                  <a:pt x="1683" y="1581"/>
                </a:lnTo>
                <a:lnTo>
                  <a:pt x="1684" y="1581"/>
                </a:lnTo>
                <a:lnTo>
                  <a:pt x="1683" y="1581"/>
                </a:lnTo>
                <a:lnTo>
                  <a:pt x="1684" y="1581"/>
                </a:lnTo>
                <a:lnTo>
                  <a:pt x="1686" y="1583"/>
                </a:lnTo>
                <a:lnTo>
                  <a:pt x="1686" y="1581"/>
                </a:lnTo>
                <a:lnTo>
                  <a:pt x="1686" y="1579"/>
                </a:lnTo>
                <a:lnTo>
                  <a:pt x="1686" y="1578"/>
                </a:lnTo>
                <a:lnTo>
                  <a:pt x="1688" y="1578"/>
                </a:lnTo>
                <a:lnTo>
                  <a:pt x="1688" y="1576"/>
                </a:lnTo>
                <a:lnTo>
                  <a:pt x="1688" y="1574"/>
                </a:lnTo>
                <a:lnTo>
                  <a:pt x="1689" y="1574"/>
                </a:lnTo>
                <a:lnTo>
                  <a:pt x="1688" y="1574"/>
                </a:lnTo>
                <a:lnTo>
                  <a:pt x="1688" y="1576"/>
                </a:lnTo>
                <a:lnTo>
                  <a:pt x="1688" y="1578"/>
                </a:lnTo>
                <a:lnTo>
                  <a:pt x="1689" y="1578"/>
                </a:lnTo>
                <a:lnTo>
                  <a:pt x="1689" y="1576"/>
                </a:lnTo>
                <a:lnTo>
                  <a:pt x="1689" y="1578"/>
                </a:lnTo>
                <a:lnTo>
                  <a:pt x="1689" y="1576"/>
                </a:lnTo>
                <a:lnTo>
                  <a:pt x="1691" y="1576"/>
                </a:lnTo>
                <a:lnTo>
                  <a:pt x="1691" y="1574"/>
                </a:lnTo>
                <a:lnTo>
                  <a:pt x="1691" y="1576"/>
                </a:lnTo>
                <a:lnTo>
                  <a:pt x="1689" y="1578"/>
                </a:lnTo>
                <a:lnTo>
                  <a:pt x="1689" y="1579"/>
                </a:lnTo>
                <a:lnTo>
                  <a:pt x="1691" y="1579"/>
                </a:lnTo>
                <a:lnTo>
                  <a:pt x="1689" y="1581"/>
                </a:lnTo>
                <a:lnTo>
                  <a:pt x="1688" y="1579"/>
                </a:lnTo>
                <a:lnTo>
                  <a:pt x="1688" y="1581"/>
                </a:lnTo>
                <a:lnTo>
                  <a:pt x="1688" y="1583"/>
                </a:lnTo>
                <a:lnTo>
                  <a:pt x="1688" y="1584"/>
                </a:lnTo>
                <a:lnTo>
                  <a:pt x="1686" y="1584"/>
                </a:lnTo>
                <a:lnTo>
                  <a:pt x="1684" y="1584"/>
                </a:lnTo>
                <a:lnTo>
                  <a:pt x="1684" y="1586"/>
                </a:lnTo>
                <a:lnTo>
                  <a:pt x="1683" y="1586"/>
                </a:lnTo>
                <a:lnTo>
                  <a:pt x="1683" y="1588"/>
                </a:lnTo>
                <a:lnTo>
                  <a:pt x="1681" y="1588"/>
                </a:lnTo>
                <a:lnTo>
                  <a:pt x="1681" y="1589"/>
                </a:lnTo>
                <a:lnTo>
                  <a:pt x="1681" y="1591"/>
                </a:lnTo>
                <a:lnTo>
                  <a:pt x="1679" y="1593"/>
                </a:lnTo>
                <a:lnTo>
                  <a:pt x="1679" y="1594"/>
                </a:lnTo>
                <a:lnTo>
                  <a:pt x="1679" y="1596"/>
                </a:lnTo>
                <a:lnTo>
                  <a:pt x="1679" y="1598"/>
                </a:lnTo>
                <a:lnTo>
                  <a:pt x="1681" y="1598"/>
                </a:lnTo>
                <a:lnTo>
                  <a:pt x="1681" y="1599"/>
                </a:lnTo>
                <a:lnTo>
                  <a:pt x="1681" y="1601"/>
                </a:lnTo>
                <a:lnTo>
                  <a:pt x="1683" y="1601"/>
                </a:lnTo>
                <a:lnTo>
                  <a:pt x="1683" y="1603"/>
                </a:lnTo>
                <a:lnTo>
                  <a:pt x="1683" y="1604"/>
                </a:lnTo>
                <a:lnTo>
                  <a:pt x="1683" y="1606"/>
                </a:lnTo>
                <a:lnTo>
                  <a:pt x="1681" y="1606"/>
                </a:lnTo>
                <a:lnTo>
                  <a:pt x="1681" y="1608"/>
                </a:lnTo>
                <a:lnTo>
                  <a:pt x="1679" y="1608"/>
                </a:lnTo>
                <a:lnTo>
                  <a:pt x="1679" y="1609"/>
                </a:lnTo>
                <a:lnTo>
                  <a:pt x="1678" y="1609"/>
                </a:lnTo>
                <a:lnTo>
                  <a:pt x="1676" y="1609"/>
                </a:lnTo>
                <a:lnTo>
                  <a:pt x="1676" y="1611"/>
                </a:lnTo>
                <a:lnTo>
                  <a:pt x="1678" y="1611"/>
                </a:lnTo>
                <a:lnTo>
                  <a:pt x="1678" y="1613"/>
                </a:lnTo>
                <a:lnTo>
                  <a:pt x="1678" y="1614"/>
                </a:lnTo>
                <a:lnTo>
                  <a:pt x="1676" y="1614"/>
                </a:lnTo>
                <a:lnTo>
                  <a:pt x="1676" y="1616"/>
                </a:lnTo>
                <a:lnTo>
                  <a:pt x="1676" y="1618"/>
                </a:lnTo>
                <a:lnTo>
                  <a:pt x="1674" y="1618"/>
                </a:lnTo>
                <a:lnTo>
                  <a:pt x="1674" y="1619"/>
                </a:lnTo>
                <a:lnTo>
                  <a:pt x="1674" y="1621"/>
                </a:lnTo>
                <a:lnTo>
                  <a:pt x="1673" y="1621"/>
                </a:lnTo>
                <a:lnTo>
                  <a:pt x="1673" y="1623"/>
                </a:lnTo>
                <a:lnTo>
                  <a:pt x="1673" y="1624"/>
                </a:lnTo>
                <a:lnTo>
                  <a:pt x="1671" y="1624"/>
                </a:lnTo>
                <a:lnTo>
                  <a:pt x="1671" y="1626"/>
                </a:lnTo>
                <a:lnTo>
                  <a:pt x="1671" y="1628"/>
                </a:lnTo>
                <a:lnTo>
                  <a:pt x="1669" y="1628"/>
                </a:lnTo>
                <a:lnTo>
                  <a:pt x="1669" y="1629"/>
                </a:lnTo>
                <a:lnTo>
                  <a:pt x="1669" y="1631"/>
                </a:lnTo>
                <a:lnTo>
                  <a:pt x="1669" y="1633"/>
                </a:lnTo>
                <a:lnTo>
                  <a:pt x="1669" y="1634"/>
                </a:lnTo>
                <a:lnTo>
                  <a:pt x="1669" y="1636"/>
                </a:lnTo>
                <a:lnTo>
                  <a:pt x="1669" y="1638"/>
                </a:lnTo>
                <a:lnTo>
                  <a:pt x="1669" y="1639"/>
                </a:lnTo>
                <a:lnTo>
                  <a:pt x="1668" y="1639"/>
                </a:lnTo>
                <a:lnTo>
                  <a:pt x="1668" y="1641"/>
                </a:lnTo>
                <a:lnTo>
                  <a:pt x="1668" y="1643"/>
                </a:lnTo>
                <a:lnTo>
                  <a:pt x="1668" y="1644"/>
                </a:lnTo>
                <a:lnTo>
                  <a:pt x="1666" y="1644"/>
                </a:lnTo>
                <a:lnTo>
                  <a:pt x="1666" y="1646"/>
                </a:lnTo>
                <a:lnTo>
                  <a:pt x="1664" y="1646"/>
                </a:lnTo>
                <a:lnTo>
                  <a:pt x="1664" y="1648"/>
                </a:lnTo>
                <a:lnTo>
                  <a:pt x="1663" y="1648"/>
                </a:lnTo>
                <a:lnTo>
                  <a:pt x="1663" y="1649"/>
                </a:lnTo>
                <a:lnTo>
                  <a:pt x="1661" y="1651"/>
                </a:lnTo>
                <a:lnTo>
                  <a:pt x="1661" y="1653"/>
                </a:lnTo>
                <a:lnTo>
                  <a:pt x="1659" y="1653"/>
                </a:lnTo>
                <a:lnTo>
                  <a:pt x="1659" y="1654"/>
                </a:lnTo>
                <a:lnTo>
                  <a:pt x="1658" y="1654"/>
                </a:lnTo>
                <a:lnTo>
                  <a:pt x="1658" y="1656"/>
                </a:lnTo>
                <a:lnTo>
                  <a:pt x="1656" y="1656"/>
                </a:lnTo>
                <a:lnTo>
                  <a:pt x="1656" y="1658"/>
                </a:lnTo>
                <a:lnTo>
                  <a:pt x="1656" y="1659"/>
                </a:lnTo>
                <a:lnTo>
                  <a:pt x="1654" y="1659"/>
                </a:lnTo>
                <a:lnTo>
                  <a:pt x="1654" y="1661"/>
                </a:lnTo>
                <a:lnTo>
                  <a:pt x="1654" y="1663"/>
                </a:lnTo>
                <a:lnTo>
                  <a:pt x="1653" y="1663"/>
                </a:lnTo>
                <a:lnTo>
                  <a:pt x="1653" y="1664"/>
                </a:lnTo>
                <a:lnTo>
                  <a:pt x="1651" y="1664"/>
                </a:lnTo>
                <a:lnTo>
                  <a:pt x="1651" y="1666"/>
                </a:lnTo>
                <a:lnTo>
                  <a:pt x="1649" y="1668"/>
                </a:lnTo>
                <a:lnTo>
                  <a:pt x="1649" y="1669"/>
                </a:lnTo>
                <a:lnTo>
                  <a:pt x="1648" y="1669"/>
                </a:lnTo>
                <a:lnTo>
                  <a:pt x="1648" y="1671"/>
                </a:lnTo>
                <a:lnTo>
                  <a:pt x="1648" y="1673"/>
                </a:lnTo>
                <a:lnTo>
                  <a:pt x="1646" y="1673"/>
                </a:lnTo>
                <a:lnTo>
                  <a:pt x="1646" y="1675"/>
                </a:lnTo>
                <a:lnTo>
                  <a:pt x="1646" y="1676"/>
                </a:lnTo>
                <a:lnTo>
                  <a:pt x="1646" y="1678"/>
                </a:lnTo>
                <a:lnTo>
                  <a:pt x="1644" y="1678"/>
                </a:lnTo>
                <a:lnTo>
                  <a:pt x="1644" y="1680"/>
                </a:lnTo>
                <a:lnTo>
                  <a:pt x="1644" y="1681"/>
                </a:lnTo>
                <a:lnTo>
                  <a:pt x="1644" y="1683"/>
                </a:lnTo>
                <a:lnTo>
                  <a:pt x="1644" y="1685"/>
                </a:lnTo>
                <a:lnTo>
                  <a:pt x="1643" y="1685"/>
                </a:lnTo>
                <a:lnTo>
                  <a:pt x="1643" y="1686"/>
                </a:lnTo>
                <a:lnTo>
                  <a:pt x="1643" y="1688"/>
                </a:lnTo>
                <a:lnTo>
                  <a:pt x="1643" y="1690"/>
                </a:lnTo>
                <a:lnTo>
                  <a:pt x="1641" y="1690"/>
                </a:lnTo>
                <a:lnTo>
                  <a:pt x="1641" y="1691"/>
                </a:lnTo>
                <a:lnTo>
                  <a:pt x="1639" y="1693"/>
                </a:lnTo>
                <a:lnTo>
                  <a:pt x="1639" y="1695"/>
                </a:lnTo>
                <a:lnTo>
                  <a:pt x="1638" y="1695"/>
                </a:lnTo>
                <a:lnTo>
                  <a:pt x="1638" y="1696"/>
                </a:lnTo>
                <a:lnTo>
                  <a:pt x="1636" y="1696"/>
                </a:lnTo>
                <a:lnTo>
                  <a:pt x="1636" y="1698"/>
                </a:lnTo>
                <a:lnTo>
                  <a:pt x="1634" y="1698"/>
                </a:lnTo>
                <a:lnTo>
                  <a:pt x="1634" y="1700"/>
                </a:lnTo>
                <a:lnTo>
                  <a:pt x="1633" y="1700"/>
                </a:lnTo>
                <a:lnTo>
                  <a:pt x="1633" y="1701"/>
                </a:lnTo>
                <a:lnTo>
                  <a:pt x="1631" y="1701"/>
                </a:lnTo>
                <a:lnTo>
                  <a:pt x="1629" y="1701"/>
                </a:lnTo>
                <a:lnTo>
                  <a:pt x="1629" y="1700"/>
                </a:lnTo>
                <a:lnTo>
                  <a:pt x="1628" y="1700"/>
                </a:lnTo>
                <a:lnTo>
                  <a:pt x="1628" y="1698"/>
                </a:lnTo>
                <a:lnTo>
                  <a:pt x="1628" y="1696"/>
                </a:lnTo>
                <a:lnTo>
                  <a:pt x="1628" y="1695"/>
                </a:lnTo>
                <a:lnTo>
                  <a:pt x="1626" y="1695"/>
                </a:lnTo>
                <a:lnTo>
                  <a:pt x="1626" y="1693"/>
                </a:lnTo>
                <a:lnTo>
                  <a:pt x="1626" y="1691"/>
                </a:lnTo>
                <a:lnTo>
                  <a:pt x="1626" y="1690"/>
                </a:lnTo>
                <a:lnTo>
                  <a:pt x="1624" y="1690"/>
                </a:lnTo>
                <a:lnTo>
                  <a:pt x="1626" y="1690"/>
                </a:lnTo>
                <a:lnTo>
                  <a:pt x="1624" y="1690"/>
                </a:lnTo>
                <a:lnTo>
                  <a:pt x="1624" y="1688"/>
                </a:lnTo>
                <a:lnTo>
                  <a:pt x="1624" y="1686"/>
                </a:lnTo>
                <a:lnTo>
                  <a:pt x="1624" y="1685"/>
                </a:lnTo>
                <a:lnTo>
                  <a:pt x="1624" y="1683"/>
                </a:lnTo>
                <a:lnTo>
                  <a:pt x="1624" y="1681"/>
                </a:lnTo>
                <a:lnTo>
                  <a:pt x="1624" y="1680"/>
                </a:lnTo>
                <a:lnTo>
                  <a:pt x="1623" y="1680"/>
                </a:lnTo>
                <a:lnTo>
                  <a:pt x="1623" y="1678"/>
                </a:lnTo>
                <a:lnTo>
                  <a:pt x="1621" y="1678"/>
                </a:lnTo>
                <a:lnTo>
                  <a:pt x="1621" y="1676"/>
                </a:lnTo>
                <a:lnTo>
                  <a:pt x="1621" y="1675"/>
                </a:lnTo>
                <a:lnTo>
                  <a:pt x="1619" y="1675"/>
                </a:lnTo>
                <a:lnTo>
                  <a:pt x="1619" y="1673"/>
                </a:lnTo>
                <a:lnTo>
                  <a:pt x="1619" y="1671"/>
                </a:lnTo>
                <a:lnTo>
                  <a:pt x="1619" y="1669"/>
                </a:lnTo>
                <a:lnTo>
                  <a:pt x="1619" y="1668"/>
                </a:lnTo>
                <a:lnTo>
                  <a:pt x="1619" y="1666"/>
                </a:lnTo>
                <a:lnTo>
                  <a:pt x="1621" y="1666"/>
                </a:lnTo>
                <a:lnTo>
                  <a:pt x="1621" y="1664"/>
                </a:lnTo>
                <a:lnTo>
                  <a:pt x="1621" y="1663"/>
                </a:lnTo>
                <a:lnTo>
                  <a:pt x="1623" y="1663"/>
                </a:lnTo>
                <a:lnTo>
                  <a:pt x="1623" y="1661"/>
                </a:lnTo>
                <a:lnTo>
                  <a:pt x="1624" y="1661"/>
                </a:lnTo>
                <a:lnTo>
                  <a:pt x="1624" y="1659"/>
                </a:lnTo>
                <a:lnTo>
                  <a:pt x="1624" y="1658"/>
                </a:lnTo>
                <a:lnTo>
                  <a:pt x="1624" y="1656"/>
                </a:lnTo>
                <a:lnTo>
                  <a:pt x="1624" y="1654"/>
                </a:lnTo>
                <a:lnTo>
                  <a:pt x="1624" y="1653"/>
                </a:lnTo>
                <a:lnTo>
                  <a:pt x="1626" y="1653"/>
                </a:lnTo>
                <a:lnTo>
                  <a:pt x="1626" y="1651"/>
                </a:lnTo>
                <a:lnTo>
                  <a:pt x="1626" y="1649"/>
                </a:lnTo>
                <a:lnTo>
                  <a:pt x="1626" y="1648"/>
                </a:lnTo>
                <a:lnTo>
                  <a:pt x="1628" y="1648"/>
                </a:lnTo>
                <a:lnTo>
                  <a:pt x="1628" y="1646"/>
                </a:lnTo>
                <a:lnTo>
                  <a:pt x="1628" y="1644"/>
                </a:lnTo>
                <a:lnTo>
                  <a:pt x="1629" y="1644"/>
                </a:lnTo>
                <a:lnTo>
                  <a:pt x="1629" y="1643"/>
                </a:lnTo>
                <a:lnTo>
                  <a:pt x="1629" y="1641"/>
                </a:lnTo>
                <a:lnTo>
                  <a:pt x="1631" y="1641"/>
                </a:lnTo>
                <a:lnTo>
                  <a:pt x="1631" y="1639"/>
                </a:lnTo>
                <a:lnTo>
                  <a:pt x="1631" y="1638"/>
                </a:lnTo>
                <a:lnTo>
                  <a:pt x="1633" y="1636"/>
                </a:lnTo>
                <a:lnTo>
                  <a:pt x="1633" y="1634"/>
                </a:lnTo>
                <a:lnTo>
                  <a:pt x="1634" y="1634"/>
                </a:lnTo>
                <a:lnTo>
                  <a:pt x="1636" y="1633"/>
                </a:lnTo>
                <a:lnTo>
                  <a:pt x="1636" y="1631"/>
                </a:lnTo>
                <a:lnTo>
                  <a:pt x="1638" y="1631"/>
                </a:lnTo>
                <a:lnTo>
                  <a:pt x="1638" y="1629"/>
                </a:lnTo>
                <a:lnTo>
                  <a:pt x="1639" y="1629"/>
                </a:lnTo>
                <a:lnTo>
                  <a:pt x="1639" y="1628"/>
                </a:lnTo>
                <a:lnTo>
                  <a:pt x="1641" y="1626"/>
                </a:lnTo>
                <a:lnTo>
                  <a:pt x="1643" y="1624"/>
                </a:lnTo>
                <a:lnTo>
                  <a:pt x="1644" y="1623"/>
                </a:lnTo>
                <a:lnTo>
                  <a:pt x="1644" y="1621"/>
                </a:lnTo>
                <a:lnTo>
                  <a:pt x="1646" y="1621"/>
                </a:lnTo>
                <a:lnTo>
                  <a:pt x="1646" y="1619"/>
                </a:lnTo>
                <a:lnTo>
                  <a:pt x="1646" y="1618"/>
                </a:lnTo>
                <a:lnTo>
                  <a:pt x="1648" y="1618"/>
                </a:lnTo>
                <a:lnTo>
                  <a:pt x="1648" y="1616"/>
                </a:lnTo>
                <a:lnTo>
                  <a:pt x="1649" y="1616"/>
                </a:lnTo>
                <a:lnTo>
                  <a:pt x="1649" y="1614"/>
                </a:lnTo>
                <a:lnTo>
                  <a:pt x="1651" y="1614"/>
                </a:lnTo>
                <a:lnTo>
                  <a:pt x="1651" y="1613"/>
                </a:lnTo>
                <a:lnTo>
                  <a:pt x="1653" y="1613"/>
                </a:lnTo>
                <a:lnTo>
                  <a:pt x="1653" y="1611"/>
                </a:lnTo>
                <a:lnTo>
                  <a:pt x="1654" y="1611"/>
                </a:lnTo>
                <a:lnTo>
                  <a:pt x="1654" y="1609"/>
                </a:lnTo>
                <a:lnTo>
                  <a:pt x="1656" y="1609"/>
                </a:lnTo>
                <a:lnTo>
                  <a:pt x="1656" y="1608"/>
                </a:lnTo>
                <a:lnTo>
                  <a:pt x="1658" y="1608"/>
                </a:lnTo>
                <a:lnTo>
                  <a:pt x="1658" y="1606"/>
                </a:lnTo>
                <a:lnTo>
                  <a:pt x="1659" y="1604"/>
                </a:lnTo>
                <a:lnTo>
                  <a:pt x="1659" y="1603"/>
                </a:lnTo>
                <a:lnTo>
                  <a:pt x="1658" y="1603"/>
                </a:lnTo>
                <a:lnTo>
                  <a:pt x="1658" y="1601"/>
                </a:lnTo>
                <a:lnTo>
                  <a:pt x="1656" y="1601"/>
                </a:lnTo>
                <a:lnTo>
                  <a:pt x="1656" y="1599"/>
                </a:lnTo>
                <a:lnTo>
                  <a:pt x="1656" y="1598"/>
                </a:lnTo>
                <a:lnTo>
                  <a:pt x="1656" y="1596"/>
                </a:lnTo>
                <a:lnTo>
                  <a:pt x="1654" y="1596"/>
                </a:lnTo>
                <a:lnTo>
                  <a:pt x="1654" y="1594"/>
                </a:lnTo>
                <a:lnTo>
                  <a:pt x="1654" y="1593"/>
                </a:lnTo>
                <a:lnTo>
                  <a:pt x="1653" y="1593"/>
                </a:lnTo>
                <a:lnTo>
                  <a:pt x="1651" y="1593"/>
                </a:lnTo>
                <a:lnTo>
                  <a:pt x="1651" y="1591"/>
                </a:lnTo>
                <a:lnTo>
                  <a:pt x="1649" y="1591"/>
                </a:lnTo>
                <a:lnTo>
                  <a:pt x="1649" y="1589"/>
                </a:lnTo>
                <a:lnTo>
                  <a:pt x="1649" y="1588"/>
                </a:lnTo>
                <a:lnTo>
                  <a:pt x="1648" y="1588"/>
                </a:lnTo>
                <a:lnTo>
                  <a:pt x="1648" y="1586"/>
                </a:lnTo>
                <a:lnTo>
                  <a:pt x="1649" y="1586"/>
                </a:lnTo>
                <a:lnTo>
                  <a:pt x="1649" y="1583"/>
                </a:lnTo>
                <a:lnTo>
                  <a:pt x="1649" y="1581"/>
                </a:lnTo>
                <a:lnTo>
                  <a:pt x="1648" y="1581"/>
                </a:lnTo>
                <a:lnTo>
                  <a:pt x="1648" y="1579"/>
                </a:lnTo>
                <a:lnTo>
                  <a:pt x="1648" y="1578"/>
                </a:lnTo>
                <a:lnTo>
                  <a:pt x="1648" y="1576"/>
                </a:lnTo>
                <a:lnTo>
                  <a:pt x="1646" y="1576"/>
                </a:lnTo>
                <a:lnTo>
                  <a:pt x="1646" y="1574"/>
                </a:lnTo>
                <a:lnTo>
                  <a:pt x="1646" y="1573"/>
                </a:lnTo>
                <a:lnTo>
                  <a:pt x="1646" y="1571"/>
                </a:lnTo>
                <a:lnTo>
                  <a:pt x="1646" y="1569"/>
                </a:lnTo>
                <a:lnTo>
                  <a:pt x="1646" y="1568"/>
                </a:lnTo>
                <a:lnTo>
                  <a:pt x="1646" y="1566"/>
                </a:lnTo>
                <a:lnTo>
                  <a:pt x="1646" y="1564"/>
                </a:lnTo>
                <a:lnTo>
                  <a:pt x="1646" y="1563"/>
                </a:lnTo>
                <a:lnTo>
                  <a:pt x="1648" y="1563"/>
                </a:lnTo>
                <a:lnTo>
                  <a:pt x="1648" y="1561"/>
                </a:lnTo>
                <a:lnTo>
                  <a:pt x="1646" y="1561"/>
                </a:lnTo>
                <a:lnTo>
                  <a:pt x="1646" y="1559"/>
                </a:lnTo>
                <a:lnTo>
                  <a:pt x="1646" y="1558"/>
                </a:lnTo>
                <a:lnTo>
                  <a:pt x="1646" y="1556"/>
                </a:lnTo>
                <a:lnTo>
                  <a:pt x="1646" y="1554"/>
                </a:lnTo>
                <a:lnTo>
                  <a:pt x="1644" y="1553"/>
                </a:lnTo>
                <a:lnTo>
                  <a:pt x="1646" y="1553"/>
                </a:lnTo>
                <a:lnTo>
                  <a:pt x="1646" y="1551"/>
                </a:lnTo>
                <a:lnTo>
                  <a:pt x="1644" y="1551"/>
                </a:lnTo>
                <a:lnTo>
                  <a:pt x="1644" y="1549"/>
                </a:lnTo>
                <a:lnTo>
                  <a:pt x="1644" y="1548"/>
                </a:lnTo>
                <a:lnTo>
                  <a:pt x="1643" y="1548"/>
                </a:lnTo>
                <a:lnTo>
                  <a:pt x="1643" y="1546"/>
                </a:lnTo>
                <a:lnTo>
                  <a:pt x="1641" y="1546"/>
                </a:lnTo>
                <a:lnTo>
                  <a:pt x="1641" y="1544"/>
                </a:lnTo>
                <a:lnTo>
                  <a:pt x="1641" y="1543"/>
                </a:lnTo>
                <a:lnTo>
                  <a:pt x="1639" y="1543"/>
                </a:lnTo>
                <a:lnTo>
                  <a:pt x="1639" y="1541"/>
                </a:lnTo>
                <a:lnTo>
                  <a:pt x="1638" y="1541"/>
                </a:lnTo>
                <a:lnTo>
                  <a:pt x="1638" y="1539"/>
                </a:lnTo>
                <a:lnTo>
                  <a:pt x="1638" y="1538"/>
                </a:lnTo>
                <a:lnTo>
                  <a:pt x="1636" y="1538"/>
                </a:lnTo>
                <a:lnTo>
                  <a:pt x="1636" y="1536"/>
                </a:lnTo>
                <a:lnTo>
                  <a:pt x="1636" y="1534"/>
                </a:lnTo>
                <a:lnTo>
                  <a:pt x="1636" y="1533"/>
                </a:lnTo>
                <a:lnTo>
                  <a:pt x="1636" y="1531"/>
                </a:lnTo>
                <a:lnTo>
                  <a:pt x="1636" y="1529"/>
                </a:lnTo>
                <a:lnTo>
                  <a:pt x="1634" y="1529"/>
                </a:lnTo>
                <a:lnTo>
                  <a:pt x="1634" y="1528"/>
                </a:lnTo>
                <a:lnTo>
                  <a:pt x="1633" y="1528"/>
                </a:lnTo>
                <a:lnTo>
                  <a:pt x="1633" y="1526"/>
                </a:lnTo>
                <a:lnTo>
                  <a:pt x="1633" y="1524"/>
                </a:lnTo>
                <a:lnTo>
                  <a:pt x="1633" y="1523"/>
                </a:lnTo>
                <a:lnTo>
                  <a:pt x="1633" y="1521"/>
                </a:lnTo>
                <a:lnTo>
                  <a:pt x="1631" y="1521"/>
                </a:lnTo>
                <a:lnTo>
                  <a:pt x="1631" y="1519"/>
                </a:lnTo>
                <a:lnTo>
                  <a:pt x="1631" y="1518"/>
                </a:lnTo>
                <a:lnTo>
                  <a:pt x="1629" y="1518"/>
                </a:lnTo>
                <a:lnTo>
                  <a:pt x="1629" y="1516"/>
                </a:lnTo>
                <a:lnTo>
                  <a:pt x="1629" y="1514"/>
                </a:lnTo>
                <a:lnTo>
                  <a:pt x="1629" y="1513"/>
                </a:lnTo>
                <a:lnTo>
                  <a:pt x="1629" y="1511"/>
                </a:lnTo>
                <a:lnTo>
                  <a:pt x="1629" y="1509"/>
                </a:lnTo>
                <a:lnTo>
                  <a:pt x="1629" y="1508"/>
                </a:lnTo>
                <a:lnTo>
                  <a:pt x="1629" y="1506"/>
                </a:lnTo>
                <a:lnTo>
                  <a:pt x="1629" y="1504"/>
                </a:lnTo>
                <a:lnTo>
                  <a:pt x="1631" y="1504"/>
                </a:lnTo>
                <a:lnTo>
                  <a:pt x="1631" y="1503"/>
                </a:lnTo>
                <a:lnTo>
                  <a:pt x="1629" y="1503"/>
                </a:lnTo>
                <a:lnTo>
                  <a:pt x="1629" y="1501"/>
                </a:lnTo>
                <a:lnTo>
                  <a:pt x="1631" y="1501"/>
                </a:lnTo>
                <a:lnTo>
                  <a:pt x="1629" y="1501"/>
                </a:lnTo>
                <a:lnTo>
                  <a:pt x="1629" y="1499"/>
                </a:lnTo>
                <a:lnTo>
                  <a:pt x="1631" y="1499"/>
                </a:lnTo>
                <a:lnTo>
                  <a:pt x="1629" y="1499"/>
                </a:lnTo>
                <a:lnTo>
                  <a:pt x="1631" y="1498"/>
                </a:lnTo>
                <a:lnTo>
                  <a:pt x="1631" y="1496"/>
                </a:lnTo>
                <a:lnTo>
                  <a:pt x="1633" y="1496"/>
                </a:lnTo>
                <a:lnTo>
                  <a:pt x="1633" y="1494"/>
                </a:lnTo>
                <a:lnTo>
                  <a:pt x="1633" y="1493"/>
                </a:lnTo>
                <a:lnTo>
                  <a:pt x="1633" y="1491"/>
                </a:lnTo>
                <a:lnTo>
                  <a:pt x="1633" y="1489"/>
                </a:lnTo>
                <a:lnTo>
                  <a:pt x="1633" y="1488"/>
                </a:lnTo>
                <a:lnTo>
                  <a:pt x="1633" y="1486"/>
                </a:lnTo>
                <a:lnTo>
                  <a:pt x="1633" y="1484"/>
                </a:lnTo>
                <a:lnTo>
                  <a:pt x="1633" y="1483"/>
                </a:lnTo>
                <a:lnTo>
                  <a:pt x="1633" y="1481"/>
                </a:lnTo>
                <a:lnTo>
                  <a:pt x="1633" y="1479"/>
                </a:lnTo>
                <a:lnTo>
                  <a:pt x="1633" y="1478"/>
                </a:lnTo>
                <a:lnTo>
                  <a:pt x="1634" y="1478"/>
                </a:lnTo>
                <a:lnTo>
                  <a:pt x="1633" y="1478"/>
                </a:lnTo>
                <a:lnTo>
                  <a:pt x="1633" y="1476"/>
                </a:lnTo>
                <a:lnTo>
                  <a:pt x="1634" y="1476"/>
                </a:lnTo>
                <a:lnTo>
                  <a:pt x="1633" y="1476"/>
                </a:lnTo>
                <a:lnTo>
                  <a:pt x="1631" y="1476"/>
                </a:lnTo>
                <a:lnTo>
                  <a:pt x="1631" y="1474"/>
                </a:lnTo>
                <a:lnTo>
                  <a:pt x="1631" y="1473"/>
                </a:lnTo>
                <a:lnTo>
                  <a:pt x="1629" y="1473"/>
                </a:lnTo>
                <a:lnTo>
                  <a:pt x="1628" y="1473"/>
                </a:lnTo>
                <a:lnTo>
                  <a:pt x="1628" y="1471"/>
                </a:lnTo>
                <a:lnTo>
                  <a:pt x="1628" y="1469"/>
                </a:lnTo>
                <a:lnTo>
                  <a:pt x="1626" y="1469"/>
                </a:lnTo>
                <a:lnTo>
                  <a:pt x="1626" y="1467"/>
                </a:lnTo>
                <a:lnTo>
                  <a:pt x="1626" y="1466"/>
                </a:lnTo>
                <a:lnTo>
                  <a:pt x="1624" y="1466"/>
                </a:lnTo>
                <a:lnTo>
                  <a:pt x="1624" y="1464"/>
                </a:lnTo>
                <a:lnTo>
                  <a:pt x="1626" y="1464"/>
                </a:lnTo>
                <a:lnTo>
                  <a:pt x="1626" y="1462"/>
                </a:lnTo>
                <a:lnTo>
                  <a:pt x="1624" y="1462"/>
                </a:lnTo>
                <a:lnTo>
                  <a:pt x="1626" y="1461"/>
                </a:lnTo>
                <a:lnTo>
                  <a:pt x="1624" y="1461"/>
                </a:lnTo>
                <a:lnTo>
                  <a:pt x="1624" y="1459"/>
                </a:lnTo>
                <a:lnTo>
                  <a:pt x="1624" y="1457"/>
                </a:lnTo>
                <a:lnTo>
                  <a:pt x="1624" y="1456"/>
                </a:lnTo>
                <a:lnTo>
                  <a:pt x="1624" y="1454"/>
                </a:lnTo>
                <a:lnTo>
                  <a:pt x="1626" y="1454"/>
                </a:lnTo>
                <a:lnTo>
                  <a:pt x="1624" y="1454"/>
                </a:lnTo>
                <a:lnTo>
                  <a:pt x="1624" y="1452"/>
                </a:lnTo>
                <a:lnTo>
                  <a:pt x="1624" y="1451"/>
                </a:lnTo>
                <a:lnTo>
                  <a:pt x="1626" y="1451"/>
                </a:lnTo>
                <a:lnTo>
                  <a:pt x="1626" y="1449"/>
                </a:lnTo>
                <a:lnTo>
                  <a:pt x="1626" y="1447"/>
                </a:lnTo>
                <a:lnTo>
                  <a:pt x="1628" y="1447"/>
                </a:lnTo>
                <a:lnTo>
                  <a:pt x="1628" y="1446"/>
                </a:lnTo>
                <a:lnTo>
                  <a:pt x="1628" y="1444"/>
                </a:lnTo>
                <a:lnTo>
                  <a:pt x="1629" y="1444"/>
                </a:lnTo>
                <a:lnTo>
                  <a:pt x="1629" y="1442"/>
                </a:lnTo>
                <a:lnTo>
                  <a:pt x="1629" y="1441"/>
                </a:lnTo>
                <a:lnTo>
                  <a:pt x="1631" y="1441"/>
                </a:lnTo>
                <a:lnTo>
                  <a:pt x="1631" y="1439"/>
                </a:lnTo>
                <a:lnTo>
                  <a:pt x="1633" y="1439"/>
                </a:lnTo>
                <a:lnTo>
                  <a:pt x="1633" y="1437"/>
                </a:lnTo>
                <a:lnTo>
                  <a:pt x="1634" y="1436"/>
                </a:lnTo>
                <a:lnTo>
                  <a:pt x="1636" y="1436"/>
                </a:lnTo>
                <a:lnTo>
                  <a:pt x="1636" y="1434"/>
                </a:lnTo>
                <a:lnTo>
                  <a:pt x="1638" y="1434"/>
                </a:lnTo>
                <a:lnTo>
                  <a:pt x="1638" y="1432"/>
                </a:lnTo>
                <a:lnTo>
                  <a:pt x="1638" y="1431"/>
                </a:lnTo>
                <a:lnTo>
                  <a:pt x="1639" y="1431"/>
                </a:lnTo>
                <a:lnTo>
                  <a:pt x="1639" y="1429"/>
                </a:lnTo>
                <a:lnTo>
                  <a:pt x="1639" y="1427"/>
                </a:lnTo>
                <a:lnTo>
                  <a:pt x="1639" y="1426"/>
                </a:lnTo>
                <a:lnTo>
                  <a:pt x="1641" y="1426"/>
                </a:lnTo>
                <a:lnTo>
                  <a:pt x="1641" y="1424"/>
                </a:lnTo>
                <a:lnTo>
                  <a:pt x="1643" y="1422"/>
                </a:lnTo>
                <a:lnTo>
                  <a:pt x="1643" y="1421"/>
                </a:lnTo>
                <a:lnTo>
                  <a:pt x="1643" y="1419"/>
                </a:lnTo>
                <a:lnTo>
                  <a:pt x="1644" y="1419"/>
                </a:lnTo>
                <a:lnTo>
                  <a:pt x="1644" y="1417"/>
                </a:lnTo>
                <a:lnTo>
                  <a:pt x="1646" y="1417"/>
                </a:lnTo>
                <a:lnTo>
                  <a:pt x="1646" y="1416"/>
                </a:lnTo>
                <a:lnTo>
                  <a:pt x="1646" y="1414"/>
                </a:lnTo>
                <a:lnTo>
                  <a:pt x="1646" y="1412"/>
                </a:lnTo>
                <a:lnTo>
                  <a:pt x="1648" y="1412"/>
                </a:lnTo>
                <a:lnTo>
                  <a:pt x="1649" y="1412"/>
                </a:lnTo>
                <a:lnTo>
                  <a:pt x="1648" y="1412"/>
                </a:lnTo>
                <a:lnTo>
                  <a:pt x="1648" y="1411"/>
                </a:lnTo>
                <a:lnTo>
                  <a:pt x="1649" y="1411"/>
                </a:lnTo>
                <a:lnTo>
                  <a:pt x="1649" y="1409"/>
                </a:lnTo>
                <a:lnTo>
                  <a:pt x="1649" y="1407"/>
                </a:lnTo>
                <a:lnTo>
                  <a:pt x="1651" y="1407"/>
                </a:lnTo>
                <a:lnTo>
                  <a:pt x="1651" y="1406"/>
                </a:lnTo>
                <a:lnTo>
                  <a:pt x="1651" y="1404"/>
                </a:lnTo>
                <a:lnTo>
                  <a:pt x="1651" y="1402"/>
                </a:lnTo>
                <a:lnTo>
                  <a:pt x="1653" y="1402"/>
                </a:lnTo>
                <a:lnTo>
                  <a:pt x="1653" y="1401"/>
                </a:lnTo>
                <a:lnTo>
                  <a:pt x="1653" y="1399"/>
                </a:lnTo>
                <a:lnTo>
                  <a:pt x="1651" y="1399"/>
                </a:lnTo>
                <a:lnTo>
                  <a:pt x="1651" y="1397"/>
                </a:lnTo>
                <a:lnTo>
                  <a:pt x="1649" y="1397"/>
                </a:lnTo>
                <a:lnTo>
                  <a:pt x="1648" y="1397"/>
                </a:lnTo>
                <a:lnTo>
                  <a:pt x="1648" y="1399"/>
                </a:lnTo>
                <a:lnTo>
                  <a:pt x="1648" y="1401"/>
                </a:lnTo>
                <a:lnTo>
                  <a:pt x="1648" y="1402"/>
                </a:lnTo>
                <a:lnTo>
                  <a:pt x="1648" y="1404"/>
                </a:lnTo>
                <a:lnTo>
                  <a:pt x="1646" y="1404"/>
                </a:lnTo>
                <a:lnTo>
                  <a:pt x="1646" y="1402"/>
                </a:lnTo>
                <a:lnTo>
                  <a:pt x="1646" y="1399"/>
                </a:lnTo>
                <a:lnTo>
                  <a:pt x="1648" y="1391"/>
                </a:lnTo>
                <a:lnTo>
                  <a:pt x="1648" y="1381"/>
                </a:lnTo>
                <a:lnTo>
                  <a:pt x="1649" y="1374"/>
                </a:lnTo>
                <a:lnTo>
                  <a:pt x="1649" y="1372"/>
                </a:lnTo>
                <a:lnTo>
                  <a:pt x="1646" y="1366"/>
                </a:lnTo>
                <a:lnTo>
                  <a:pt x="1643" y="1359"/>
                </a:lnTo>
                <a:lnTo>
                  <a:pt x="1636" y="1347"/>
                </a:lnTo>
                <a:lnTo>
                  <a:pt x="1636" y="1346"/>
                </a:lnTo>
                <a:lnTo>
                  <a:pt x="1633" y="1341"/>
                </a:lnTo>
                <a:lnTo>
                  <a:pt x="1631" y="1336"/>
                </a:lnTo>
                <a:lnTo>
                  <a:pt x="1629" y="1336"/>
                </a:lnTo>
                <a:lnTo>
                  <a:pt x="1621" y="1337"/>
                </a:lnTo>
                <a:lnTo>
                  <a:pt x="1618" y="1339"/>
                </a:lnTo>
                <a:lnTo>
                  <a:pt x="1616" y="1341"/>
                </a:lnTo>
                <a:lnTo>
                  <a:pt x="1613" y="1341"/>
                </a:lnTo>
                <a:lnTo>
                  <a:pt x="1611" y="1342"/>
                </a:lnTo>
                <a:lnTo>
                  <a:pt x="1608" y="1342"/>
                </a:lnTo>
                <a:lnTo>
                  <a:pt x="1606" y="1342"/>
                </a:lnTo>
                <a:lnTo>
                  <a:pt x="1604" y="1344"/>
                </a:lnTo>
                <a:lnTo>
                  <a:pt x="1603" y="1342"/>
                </a:lnTo>
                <a:lnTo>
                  <a:pt x="1601" y="1341"/>
                </a:lnTo>
                <a:lnTo>
                  <a:pt x="1589" y="1336"/>
                </a:lnTo>
                <a:lnTo>
                  <a:pt x="1586" y="1332"/>
                </a:lnTo>
                <a:lnTo>
                  <a:pt x="1581" y="1332"/>
                </a:lnTo>
                <a:lnTo>
                  <a:pt x="1579" y="1331"/>
                </a:lnTo>
                <a:lnTo>
                  <a:pt x="1572" y="1329"/>
                </a:lnTo>
                <a:lnTo>
                  <a:pt x="1569" y="1316"/>
                </a:lnTo>
                <a:lnTo>
                  <a:pt x="1564" y="1297"/>
                </a:lnTo>
                <a:lnTo>
                  <a:pt x="1564" y="1296"/>
                </a:lnTo>
                <a:lnTo>
                  <a:pt x="1561" y="1296"/>
                </a:lnTo>
                <a:lnTo>
                  <a:pt x="1554" y="1294"/>
                </a:lnTo>
                <a:lnTo>
                  <a:pt x="1552" y="1294"/>
                </a:lnTo>
                <a:lnTo>
                  <a:pt x="1551" y="1294"/>
                </a:lnTo>
                <a:lnTo>
                  <a:pt x="1549" y="1294"/>
                </a:lnTo>
                <a:lnTo>
                  <a:pt x="1546" y="1292"/>
                </a:lnTo>
                <a:lnTo>
                  <a:pt x="1542" y="1291"/>
                </a:lnTo>
                <a:lnTo>
                  <a:pt x="1537" y="1289"/>
                </a:lnTo>
                <a:lnTo>
                  <a:pt x="1536" y="1287"/>
                </a:lnTo>
                <a:lnTo>
                  <a:pt x="1519" y="1269"/>
                </a:lnTo>
                <a:lnTo>
                  <a:pt x="1517" y="1267"/>
                </a:lnTo>
                <a:lnTo>
                  <a:pt x="1516" y="1266"/>
                </a:lnTo>
                <a:lnTo>
                  <a:pt x="1509" y="1259"/>
                </a:lnTo>
                <a:lnTo>
                  <a:pt x="1509" y="1257"/>
                </a:lnTo>
                <a:lnTo>
                  <a:pt x="1507" y="1255"/>
                </a:lnTo>
                <a:lnTo>
                  <a:pt x="1501" y="1254"/>
                </a:lnTo>
                <a:lnTo>
                  <a:pt x="1472" y="1247"/>
                </a:lnTo>
                <a:lnTo>
                  <a:pt x="1456" y="1244"/>
                </a:lnTo>
                <a:lnTo>
                  <a:pt x="1451" y="1242"/>
                </a:lnTo>
                <a:lnTo>
                  <a:pt x="1444" y="1235"/>
                </a:lnTo>
                <a:lnTo>
                  <a:pt x="1437" y="1230"/>
                </a:lnTo>
                <a:lnTo>
                  <a:pt x="1436" y="1229"/>
                </a:lnTo>
                <a:lnTo>
                  <a:pt x="1434" y="1227"/>
                </a:lnTo>
                <a:lnTo>
                  <a:pt x="1429" y="1224"/>
                </a:lnTo>
                <a:lnTo>
                  <a:pt x="1424" y="1220"/>
                </a:lnTo>
                <a:lnTo>
                  <a:pt x="1422" y="1220"/>
                </a:lnTo>
                <a:lnTo>
                  <a:pt x="1422" y="1219"/>
                </a:lnTo>
                <a:lnTo>
                  <a:pt x="1416" y="1215"/>
                </a:lnTo>
                <a:lnTo>
                  <a:pt x="1394" y="1202"/>
                </a:lnTo>
                <a:lnTo>
                  <a:pt x="1392" y="1200"/>
                </a:lnTo>
                <a:lnTo>
                  <a:pt x="1389" y="1199"/>
                </a:lnTo>
                <a:lnTo>
                  <a:pt x="1387" y="1197"/>
                </a:lnTo>
                <a:lnTo>
                  <a:pt x="1382" y="1195"/>
                </a:lnTo>
                <a:lnTo>
                  <a:pt x="1382" y="1194"/>
                </a:lnTo>
                <a:lnTo>
                  <a:pt x="1380" y="1194"/>
                </a:lnTo>
                <a:lnTo>
                  <a:pt x="1377" y="1190"/>
                </a:lnTo>
                <a:lnTo>
                  <a:pt x="1360" y="1174"/>
                </a:lnTo>
                <a:lnTo>
                  <a:pt x="1359" y="1175"/>
                </a:lnTo>
                <a:lnTo>
                  <a:pt x="1330" y="1177"/>
                </a:lnTo>
                <a:lnTo>
                  <a:pt x="1315" y="1179"/>
                </a:lnTo>
                <a:lnTo>
                  <a:pt x="1314" y="1174"/>
                </a:lnTo>
                <a:lnTo>
                  <a:pt x="1314" y="1170"/>
                </a:lnTo>
                <a:lnTo>
                  <a:pt x="1310" y="1144"/>
                </a:lnTo>
                <a:lnTo>
                  <a:pt x="1304" y="1130"/>
                </a:lnTo>
                <a:lnTo>
                  <a:pt x="1304" y="1127"/>
                </a:lnTo>
                <a:lnTo>
                  <a:pt x="1305" y="1122"/>
                </a:lnTo>
                <a:lnTo>
                  <a:pt x="1309" y="1110"/>
                </a:lnTo>
                <a:lnTo>
                  <a:pt x="1304" y="1109"/>
                </a:lnTo>
                <a:lnTo>
                  <a:pt x="1292" y="1104"/>
                </a:lnTo>
                <a:lnTo>
                  <a:pt x="1289" y="1100"/>
                </a:lnTo>
                <a:lnTo>
                  <a:pt x="1284" y="1099"/>
                </a:lnTo>
                <a:lnTo>
                  <a:pt x="1272" y="1092"/>
                </a:lnTo>
                <a:lnTo>
                  <a:pt x="1267" y="1090"/>
                </a:lnTo>
                <a:lnTo>
                  <a:pt x="1264" y="1089"/>
                </a:lnTo>
                <a:lnTo>
                  <a:pt x="1262" y="1087"/>
                </a:lnTo>
                <a:lnTo>
                  <a:pt x="1265" y="1079"/>
                </a:lnTo>
                <a:lnTo>
                  <a:pt x="1265" y="1074"/>
                </a:lnTo>
                <a:lnTo>
                  <a:pt x="1267" y="1070"/>
                </a:lnTo>
                <a:lnTo>
                  <a:pt x="1270" y="1058"/>
                </a:lnTo>
                <a:lnTo>
                  <a:pt x="1272" y="1045"/>
                </a:lnTo>
                <a:lnTo>
                  <a:pt x="1277" y="1030"/>
                </a:lnTo>
                <a:lnTo>
                  <a:pt x="1270" y="1028"/>
                </a:lnTo>
                <a:lnTo>
                  <a:pt x="1260" y="1027"/>
                </a:lnTo>
                <a:lnTo>
                  <a:pt x="1245" y="1022"/>
                </a:lnTo>
                <a:lnTo>
                  <a:pt x="1230" y="1018"/>
                </a:lnTo>
                <a:lnTo>
                  <a:pt x="1229" y="1018"/>
                </a:lnTo>
                <a:lnTo>
                  <a:pt x="1224" y="1017"/>
                </a:lnTo>
                <a:lnTo>
                  <a:pt x="1217" y="1015"/>
                </a:lnTo>
                <a:lnTo>
                  <a:pt x="1222" y="1007"/>
                </a:lnTo>
                <a:lnTo>
                  <a:pt x="1227" y="1000"/>
                </a:lnTo>
                <a:lnTo>
                  <a:pt x="1230" y="990"/>
                </a:lnTo>
                <a:lnTo>
                  <a:pt x="1240" y="975"/>
                </a:lnTo>
                <a:lnTo>
                  <a:pt x="1237" y="970"/>
                </a:lnTo>
                <a:lnTo>
                  <a:pt x="1230" y="957"/>
                </a:lnTo>
                <a:lnTo>
                  <a:pt x="1224" y="942"/>
                </a:lnTo>
                <a:lnTo>
                  <a:pt x="1219" y="930"/>
                </a:lnTo>
                <a:lnTo>
                  <a:pt x="1217" y="928"/>
                </a:lnTo>
                <a:lnTo>
                  <a:pt x="1209" y="915"/>
                </a:lnTo>
                <a:lnTo>
                  <a:pt x="1207" y="912"/>
                </a:lnTo>
                <a:lnTo>
                  <a:pt x="1204" y="908"/>
                </a:lnTo>
                <a:lnTo>
                  <a:pt x="1195" y="895"/>
                </a:lnTo>
                <a:lnTo>
                  <a:pt x="1193" y="892"/>
                </a:lnTo>
                <a:lnTo>
                  <a:pt x="1190" y="887"/>
                </a:lnTo>
                <a:lnTo>
                  <a:pt x="1187" y="883"/>
                </a:lnTo>
                <a:lnTo>
                  <a:pt x="1183" y="878"/>
                </a:lnTo>
                <a:lnTo>
                  <a:pt x="1182" y="877"/>
                </a:lnTo>
                <a:lnTo>
                  <a:pt x="1182" y="875"/>
                </a:lnTo>
                <a:lnTo>
                  <a:pt x="1173" y="857"/>
                </a:lnTo>
                <a:lnTo>
                  <a:pt x="1172" y="853"/>
                </a:lnTo>
                <a:lnTo>
                  <a:pt x="1167" y="843"/>
                </a:lnTo>
                <a:lnTo>
                  <a:pt x="1165" y="838"/>
                </a:lnTo>
                <a:lnTo>
                  <a:pt x="1162" y="835"/>
                </a:lnTo>
                <a:lnTo>
                  <a:pt x="1157" y="825"/>
                </a:lnTo>
                <a:lnTo>
                  <a:pt x="1150" y="813"/>
                </a:lnTo>
                <a:lnTo>
                  <a:pt x="1148" y="811"/>
                </a:lnTo>
                <a:lnTo>
                  <a:pt x="1147" y="810"/>
                </a:lnTo>
                <a:lnTo>
                  <a:pt x="1142" y="796"/>
                </a:lnTo>
                <a:lnTo>
                  <a:pt x="1142" y="795"/>
                </a:lnTo>
                <a:lnTo>
                  <a:pt x="1140" y="795"/>
                </a:lnTo>
                <a:lnTo>
                  <a:pt x="1140" y="793"/>
                </a:lnTo>
                <a:lnTo>
                  <a:pt x="1140" y="791"/>
                </a:lnTo>
                <a:lnTo>
                  <a:pt x="1138" y="790"/>
                </a:lnTo>
                <a:lnTo>
                  <a:pt x="1135" y="783"/>
                </a:lnTo>
                <a:lnTo>
                  <a:pt x="1128" y="766"/>
                </a:lnTo>
                <a:lnTo>
                  <a:pt x="1128" y="765"/>
                </a:lnTo>
                <a:lnTo>
                  <a:pt x="1127" y="761"/>
                </a:lnTo>
                <a:lnTo>
                  <a:pt x="1108" y="735"/>
                </a:lnTo>
                <a:lnTo>
                  <a:pt x="1105" y="730"/>
                </a:lnTo>
                <a:lnTo>
                  <a:pt x="1098" y="721"/>
                </a:lnTo>
                <a:lnTo>
                  <a:pt x="1098" y="720"/>
                </a:lnTo>
                <a:lnTo>
                  <a:pt x="1090" y="708"/>
                </a:lnTo>
                <a:lnTo>
                  <a:pt x="1090" y="706"/>
                </a:lnTo>
                <a:lnTo>
                  <a:pt x="1085" y="695"/>
                </a:lnTo>
                <a:lnTo>
                  <a:pt x="1085" y="693"/>
                </a:lnTo>
                <a:lnTo>
                  <a:pt x="1083" y="691"/>
                </a:lnTo>
                <a:lnTo>
                  <a:pt x="1078" y="676"/>
                </a:lnTo>
                <a:lnTo>
                  <a:pt x="1073" y="661"/>
                </a:lnTo>
                <a:lnTo>
                  <a:pt x="1072" y="655"/>
                </a:lnTo>
                <a:lnTo>
                  <a:pt x="1068" y="649"/>
                </a:lnTo>
                <a:lnTo>
                  <a:pt x="1065" y="646"/>
                </a:lnTo>
                <a:lnTo>
                  <a:pt x="1063" y="643"/>
                </a:lnTo>
                <a:lnTo>
                  <a:pt x="1062" y="639"/>
                </a:lnTo>
                <a:lnTo>
                  <a:pt x="1053" y="629"/>
                </a:lnTo>
                <a:lnTo>
                  <a:pt x="1052" y="626"/>
                </a:lnTo>
                <a:lnTo>
                  <a:pt x="1043" y="616"/>
                </a:lnTo>
                <a:lnTo>
                  <a:pt x="1042" y="614"/>
                </a:lnTo>
                <a:lnTo>
                  <a:pt x="1040" y="613"/>
                </a:lnTo>
                <a:lnTo>
                  <a:pt x="1038" y="611"/>
                </a:lnTo>
                <a:lnTo>
                  <a:pt x="1033" y="599"/>
                </a:lnTo>
                <a:lnTo>
                  <a:pt x="1032" y="598"/>
                </a:lnTo>
                <a:lnTo>
                  <a:pt x="1032" y="596"/>
                </a:lnTo>
                <a:lnTo>
                  <a:pt x="1030" y="594"/>
                </a:lnTo>
                <a:lnTo>
                  <a:pt x="1028" y="589"/>
                </a:lnTo>
                <a:lnTo>
                  <a:pt x="1023" y="583"/>
                </a:lnTo>
                <a:lnTo>
                  <a:pt x="1023" y="579"/>
                </a:lnTo>
                <a:lnTo>
                  <a:pt x="1022" y="578"/>
                </a:lnTo>
                <a:lnTo>
                  <a:pt x="1018" y="573"/>
                </a:lnTo>
                <a:lnTo>
                  <a:pt x="1023" y="569"/>
                </a:lnTo>
                <a:lnTo>
                  <a:pt x="1023" y="568"/>
                </a:lnTo>
                <a:lnTo>
                  <a:pt x="1025" y="568"/>
                </a:lnTo>
                <a:lnTo>
                  <a:pt x="1033" y="558"/>
                </a:lnTo>
                <a:lnTo>
                  <a:pt x="1032" y="556"/>
                </a:lnTo>
                <a:lnTo>
                  <a:pt x="1028" y="553"/>
                </a:lnTo>
                <a:lnTo>
                  <a:pt x="1012" y="536"/>
                </a:lnTo>
                <a:lnTo>
                  <a:pt x="1010" y="534"/>
                </a:lnTo>
                <a:lnTo>
                  <a:pt x="991" y="514"/>
                </a:lnTo>
                <a:lnTo>
                  <a:pt x="985" y="508"/>
                </a:lnTo>
                <a:lnTo>
                  <a:pt x="985" y="506"/>
                </a:lnTo>
                <a:lnTo>
                  <a:pt x="983" y="506"/>
                </a:lnTo>
                <a:lnTo>
                  <a:pt x="975" y="496"/>
                </a:lnTo>
                <a:lnTo>
                  <a:pt x="966" y="483"/>
                </a:lnTo>
                <a:lnTo>
                  <a:pt x="960" y="469"/>
                </a:lnTo>
                <a:lnTo>
                  <a:pt x="953" y="459"/>
                </a:lnTo>
                <a:lnTo>
                  <a:pt x="951" y="458"/>
                </a:lnTo>
                <a:lnTo>
                  <a:pt x="950" y="454"/>
                </a:lnTo>
                <a:lnTo>
                  <a:pt x="946" y="453"/>
                </a:lnTo>
                <a:lnTo>
                  <a:pt x="945" y="451"/>
                </a:lnTo>
                <a:lnTo>
                  <a:pt x="941" y="449"/>
                </a:lnTo>
                <a:lnTo>
                  <a:pt x="940" y="449"/>
                </a:lnTo>
                <a:lnTo>
                  <a:pt x="936" y="448"/>
                </a:lnTo>
                <a:lnTo>
                  <a:pt x="935" y="446"/>
                </a:lnTo>
                <a:lnTo>
                  <a:pt x="933" y="446"/>
                </a:lnTo>
                <a:lnTo>
                  <a:pt x="931" y="444"/>
                </a:lnTo>
                <a:lnTo>
                  <a:pt x="926" y="441"/>
                </a:lnTo>
                <a:lnTo>
                  <a:pt x="925" y="441"/>
                </a:lnTo>
                <a:lnTo>
                  <a:pt x="923" y="439"/>
                </a:lnTo>
                <a:lnTo>
                  <a:pt x="920" y="437"/>
                </a:lnTo>
                <a:lnTo>
                  <a:pt x="888" y="417"/>
                </a:lnTo>
                <a:lnTo>
                  <a:pt x="886" y="416"/>
                </a:lnTo>
                <a:lnTo>
                  <a:pt x="873" y="407"/>
                </a:lnTo>
                <a:lnTo>
                  <a:pt x="871" y="404"/>
                </a:lnTo>
                <a:lnTo>
                  <a:pt x="866" y="397"/>
                </a:lnTo>
                <a:lnTo>
                  <a:pt x="866" y="396"/>
                </a:lnTo>
                <a:lnTo>
                  <a:pt x="861" y="391"/>
                </a:lnTo>
                <a:lnTo>
                  <a:pt x="860" y="386"/>
                </a:lnTo>
                <a:lnTo>
                  <a:pt x="861" y="377"/>
                </a:lnTo>
                <a:lnTo>
                  <a:pt x="861" y="376"/>
                </a:lnTo>
                <a:lnTo>
                  <a:pt x="863" y="374"/>
                </a:lnTo>
                <a:lnTo>
                  <a:pt x="863" y="372"/>
                </a:lnTo>
                <a:lnTo>
                  <a:pt x="861" y="372"/>
                </a:lnTo>
                <a:lnTo>
                  <a:pt x="858" y="371"/>
                </a:lnTo>
                <a:lnTo>
                  <a:pt x="856" y="369"/>
                </a:lnTo>
                <a:lnTo>
                  <a:pt x="846" y="366"/>
                </a:lnTo>
                <a:lnTo>
                  <a:pt x="848" y="362"/>
                </a:lnTo>
                <a:lnTo>
                  <a:pt x="848" y="359"/>
                </a:lnTo>
                <a:lnTo>
                  <a:pt x="848" y="357"/>
                </a:lnTo>
                <a:lnTo>
                  <a:pt x="848" y="356"/>
                </a:lnTo>
                <a:lnTo>
                  <a:pt x="851" y="346"/>
                </a:lnTo>
                <a:lnTo>
                  <a:pt x="850" y="344"/>
                </a:lnTo>
                <a:lnTo>
                  <a:pt x="840" y="327"/>
                </a:lnTo>
                <a:lnTo>
                  <a:pt x="838" y="326"/>
                </a:lnTo>
                <a:lnTo>
                  <a:pt x="835" y="319"/>
                </a:lnTo>
                <a:lnTo>
                  <a:pt x="835" y="316"/>
                </a:lnTo>
                <a:lnTo>
                  <a:pt x="833" y="314"/>
                </a:lnTo>
                <a:lnTo>
                  <a:pt x="833" y="312"/>
                </a:lnTo>
                <a:lnTo>
                  <a:pt x="831" y="312"/>
                </a:lnTo>
                <a:lnTo>
                  <a:pt x="818" y="312"/>
                </a:lnTo>
                <a:lnTo>
                  <a:pt x="796" y="291"/>
                </a:lnTo>
                <a:lnTo>
                  <a:pt x="794" y="282"/>
                </a:lnTo>
                <a:lnTo>
                  <a:pt x="793" y="272"/>
                </a:lnTo>
                <a:lnTo>
                  <a:pt x="793" y="271"/>
                </a:lnTo>
                <a:lnTo>
                  <a:pt x="789" y="271"/>
                </a:lnTo>
                <a:lnTo>
                  <a:pt x="789" y="269"/>
                </a:lnTo>
                <a:lnTo>
                  <a:pt x="783" y="269"/>
                </a:lnTo>
                <a:lnTo>
                  <a:pt x="778" y="267"/>
                </a:lnTo>
                <a:lnTo>
                  <a:pt x="766" y="264"/>
                </a:lnTo>
                <a:lnTo>
                  <a:pt x="759" y="262"/>
                </a:lnTo>
                <a:lnTo>
                  <a:pt x="749" y="261"/>
                </a:lnTo>
                <a:lnTo>
                  <a:pt x="746" y="259"/>
                </a:lnTo>
                <a:lnTo>
                  <a:pt x="741" y="251"/>
                </a:lnTo>
                <a:lnTo>
                  <a:pt x="733" y="235"/>
                </a:lnTo>
                <a:lnTo>
                  <a:pt x="733" y="234"/>
                </a:lnTo>
                <a:lnTo>
                  <a:pt x="734" y="232"/>
                </a:lnTo>
                <a:lnTo>
                  <a:pt x="734" y="230"/>
                </a:lnTo>
                <a:lnTo>
                  <a:pt x="738" y="224"/>
                </a:lnTo>
                <a:lnTo>
                  <a:pt x="739" y="222"/>
                </a:lnTo>
                <a:lnTo>
                  <a:pt x="739" y="220"/>
                </a:lnTo>
                <a:lnTo>
                  <a:pt x="736" y="219"/>
                </a:lnTo>
                <a:lnTo>
                  <a:pt x="723" y="209"/>
                </a:lnTo>
                <a:lnTo>
                  <a:pt x="719" y="207"/>
                </a:lnTo>
                <a:lnTo>
                  <a:pt x="724" y="199"/>
                </a:lnTo>
                <a:lnTo>
                  <a:pt x="726" y="197"/>
                </a:lnTo>
                <a:lnTo>
                  <a:pt x="728" y="194"/>
                </a:lnTo>
                <a:lnTo>
                  <a:pt x="729" y="192"/>
                </a:lnTo>
                <a:lnTo>
                  <a:pt x="733" y="190"/>
                </a:lnTo>
                <a:lnTo>
                  <a:pt x="733" y="189"/>
                </a:lnTo>
                <a:lnTo>
                  <a:pt x="733" y="159"/>
                </a:lnTo>
                <a:lnTo>
                  <a:pt x="729" y="154"/>
                </a:lnTo>
                <a:lnTo>
                  <a:pt x="721" y="142"/>
                </a:lnTo>
                <a:lnTo>
                  <a:pt x="718" y="137"/>
                </a:lnTo>
                <a:lnTo>
                  <a:pt x="716" y="137"/>
                </a:lnTo>
                <a:lnTo>
                  <a:pt x="709" y="135"/>
                </a:lnTo>
                <a:lnTo>
                  <a:pt x="701" y="127"/>
                </a:lnTo>
                <a:lnTo>
                  <a:pt x="699" y="124"/>
                </a:lnTo>
                <a:lnTo>
                  <a:pt x="698" y="122"/>
                </a:lnTo>
                <a:lnTo>
                  <a:pt x="696" y="110"/>
                </a:lnTo>
                <a:lnTo>
                  <a:pt x="689" y="107"/>
                </a:lnTo>
                <a:lnTo>
                  <a:pt x="688" y="105"/>
                </a:lnTo>
                <a:lnTo>
                  <a:pt x="684" y="104"/>
                </a:lnTo>
                <a:lnTo>
                  <a:pt x="683" y="102"/>
                </a:lnTo>
                <a:lnTo>
                  <a:pt x="681" y="100"/>
                </a:lnTo>
                <a:lnTo>
                  <a:pt x="676" y="99"/>
                </a:lnTo>
                <a:lnTo>
                  <a:pt x="673" y="95"/>
                </a:lnTo>
                <a:lnTo>
                  <a:pt x="671" y="95"/>
                </a:lnTo>
                <a:lnTo>
                  <a:pt x="658" y="80"/>
                </a:lnTo>
                <a:lnTo>
                  <a:pt x="654" y="77"/>
                </a:lnTo>
                <a:lnTo>
                  <a:pt x="653" y="75"/>
                </a:lnTo>
                <a:lnTo>
                  <a:pt x="651" y="74"/>
                </a:lnTo>
                <a:lnTo>
                  <a:pt x="643" y="79"/>
                </a:lnTo>
                <a:lnTo>
                  <a:pt x="612" y="95"/>
                </a:lnTo>
                <a:lnTo>
                  <a:pt x="607" y="99"/>
                </a:lnTo>
                <a:lnTo>
                  <a:pt x="599" y="102"/>
                </a:lnTo>
                <a:lnTo>
                  <a:pt x="592" y="107"/>
                </a:lnTo>
                <a:lnTo>
                  <a:pt x="581" y="114"/>
                </a:lnTo>
                <a:lnTo>
                  <a:pt x="566" y="122"/>
                </a:lnTo>
                <a:lnTo>
                  <a:pt x="556" y="124"/>
                </a:lnTo>
                <a:lnTo>
                  <a:pt x="552" y="125"/>
                </a:lnTo>
                <a:lnTo>
                  <a:pt x="546" y="125"/>
                </a:lnTo>
                <a:lnTo>
                  <a:pt x="522" y="130"/>
                </a:lnTo>
                <a:lnTo>
                  <a:pt x="521" y="132"/>
                </a:lnTo>
                <a:lnTo>
                  <a:pt x="516" y="134"/>
                </a:lnTo>
                <a:lnTo>
                  <a:pt x="512" y="135"/>
                </a:lnTo>
                <a:lnTo>
                  <a:pt x="511" y="135"/>
                </a:lnTo>
                <a:lnTo>
                  <a:pt x="504" y="139"/>
                </a:lnTo>
                <a:lnTo>
                  <a:pt x="492" y="144"/>
                </a:lnTo>
                <a:lnTo>
                  <a:pt x="492" y="145"/>
                </a:lnTo>
                <a:lnTo>
                  <a:pt x="494" y="147"/>
                </a:lnTo>
                <a:lnTo>
                  <a:pt x="499" y="150"/>
                </a:lnTo>
                <a:lnTo>
                  <a:pt x="502" y="154"/>
                </a:lnTo>
                <a:lnTo>
                  <a:pt x="509" y="157"/>
                </a:lnTo>
                <a:lnTo>
                  <a:pt x="512" y="160"/>
                </a:lnTo>
                <a:lnTo>
                  <a:pt x="512" y="164"/>
                </a:lnTo>
                <a:lnTo>
                  <a:pt x="512" y="167"/>
                </a:lnTo>
                <a:lnTo>
                  <a:pt x="512" y="169"/>
                </a:lnTo>
                <a:lnTo>
                  <a:pt x="512" y="172"/>
                </a:lnTo>
                <a:lnTo>
                  <a:pt x="509" y="180"/>
                </a:lnTo>
                <a:lnTo>
                  <a:pt x="507" y="180"/>
                </a:lnTo>
                <a:lnTo>
                  <a:pt x="506" y="185"/>
                </a:lnTo>
                <a:lnTo>
                  <a:pt x="502" y="192"/>
                </a:lnTo>
                <a:lnTo>
                  <a:pt x="501" y="194"/>
                </a:lnTo>
                <a:lnTo>
                  <a:pt x="499" y="194"/>
                </a:lnTo>
                <a:lnTo>
                  <a:pt x="496" y="195"/>
                </a:lnTo>
                <a:lnTo>
                  <a:pt x="491" y="199"/>
                </a:lnTo>
                <a:lnTo>
                  <a:pt x="489" y="199"/>
                </a:lnTo>
                <a:lnTo>
                  <a:pt x="484" y="200"/>
                </a:lnTo>
                <a:lnTo>
                  <a:pt x="481" y="199"/>
                </a:lnTo>
                <a:lnTo>
                  <a:pt x="471" y="194"/>
                </a:lnTo>
                <a:lnTo>
                  <a:pt x="471" y="224"/>
                </a:lnTo>
                <a:lnTo>
                  <a:pt x="472" y="252"/>
                </a:lnTo>
                <a:lnTo>
                  <a:pt x="472" y="259"/>
                </a:lnTo>
                <a:lnTo>
                  <a:pt x="467" y="261"/>
                </a:lnTo>
                <a:lnTo>
                  <a:pt x="467" y="266"/>
                </a:lnTo>
                <a:lnTo>
                  <a:pt x="467" y="267"/>
                </a:lnTo>
                <a:lnTo>
                  <a:pt x="466" y="269"/>
                </a:lnTo>
                <a:lnTo>
                  <a:pt x="466" y="271"/>
                </a:lnTo>
                <a:lnTo>
                  <a:pt x="466" y="272"/>
                </a:lnTo>
                <a:lnTo>
                  <a:pt x="464" y="272"/>
                </a:lnTo>
                <a:lnTo>
                  <a:pt x="464" y="274"/>
                </a:lnTo>
                <a:lnTo>
                  <a:pt x="462" y="277"/>
                </a:lnTo>
                <a:lnTo>
                  <a:pt x="456" y="291"/>
                </a:lnTo>
                <a:lnTo>
                  <a:pt x="451" y="297"/>
                </a:lnTo>
                <a:lnTo>
                  <a:pt x="451" y="299"/>
                </a:lnTo>
                <a:lnTo>
                  <a:pt x="451" y="301"/>
                </a:lnTo>
                <a:lnTo>
                  <a:pt x="447" y="301"/>
                </a:lnTo>
                <a:lnTo>
                  <a:pt x="446" y="301"/>
                </a:lnTo>
                <a:lnTo>
                  <a:pt x="434" y="301"/>
                </a:lnTo>
                <a:lnTo>
                  <a:pt x="430" y="301"/>
                </a:lnTo>
                <a:lnTo>
                  <a:pt x="425" y="301"/>
                </a:lnTo>
                <a:lnTo>
                  <a:pt x="420" y="302"/>
                </a:lnTo>
                <a:lnTo>
                  <a:pt x="409" y="302"/>
                </a:lnTo>
                <a:lnTo>
                  <a:pt x="405" y="302"/>
                </a:lnTo>
                <a:lnTo>
                  <a:pt x="404" y="304"/>
                </a:lnTo>
                <a:lnTo>
                  <a:pt x="402" y="306"/>
                </a:lnTo>
                <a:lnTo>
                  <a:pt x="397" y="309"/>
                </a:lnTo>
                <a:lnTo>
                  <a:pt x="384" y="319"/>
                </a:lnTo>
                <a:lnTo>
                  <a:pt x="374" y="327"/>
                </a:lnTo>
                <a:lnTo>
                  <a:pt x="372" y="329"/>
                </a:lnTo>
                <a:lnTo>
                  <a:pt x="365" y="332"/>
                </a:lnTo>
                <a:lnTo>
                  <a:pt x="364" y="334"/>
                </a:lnTo>
                <a:lnTo>
                  <a:pt x="362" y="336"/>
                </a:lnTo>
                <a:lnTo>
                  <a:pt x="360" y="336"/>
                </a:lnTo>
                <a:lnTo>
                  <a:pt x="359" y="337"/>
                </a:lnTo>
                <a:lnTo>
                  <a:pt x="357" y="339"/>
                </a:lnTo>
                <a:lnTo>
                  <a:pt x="355" y="339"/>
                </a:lnTo>
                <a:lnTo>
                  <a:pt x="354" y="341"/>
                </a:lnTo>
                <a:lnTo>
                  <a:pt x="350" y="342"/>
                </a:lnTo>
                <a:lnTo>
                  <a:pt x="349" y="344"/>
                </a:lnTo>
                <a:lnTo>
                  <a:pt x="344" y="346"/>
                </a:lnTo>
                <a:lnTo>
                  <a:pt x="337" y="351"/>
                </a:lnTo>
                <a:lnTo>
                  <a:pt x="334" y="352"/>
                </a:lnTo>
                <a:lnTo>
                  <a:pt x="332" y="354"/>
                </a:lnTo>
                <a:lnTo>
                  <a:pt x="330" y="356"/>
                </a:lnTo>
                <a:lnTo>
                  <a:pt x="327" y="356"/>
                </a:lnTo>
                <a:lnTo>
                  <a:pt x="325" y="357"/>
                </a:lnTo>
                <a:lnTo>
                  <a:pt x="324" y="357"/>
                </a:lnTo>
                <a:lnTo>
                  <a:pt x="322" y="359"/>
                </a:lnTo>
                <a:lnTo>
                  <a:pt x="312" y="369"/>
                </a:lnTo>
                <a:lnTo>
                  <a:pt x="307" y="376"/>
                </a:lnTo>
                <a:lnTo>
                  <a:pt x="305" y="376"/>
                </a:lnTo>
                <a:lnTo>
                  <a:pt x="305" y="377"/>
                </a:lnTo>
                <a:lnTo>
                  <a:pt x="299" y="382"/>
                </a:lnTo>
                <a:lnTo>
                  <a:pt x="292" y="391"/>
                </a:lnTo>
                <a:lnTo>
                  <a:pt x="282" y="392"/>
                </a:lnTo>
                <a:lnTo>
                  <a:pt x="279" y="392"/>
                </a:lnTo>
                <a:lnTo>
                  <a:pt x="279" y="387"/>
                </a:lnTo>
                <a:lnTo>
                  <a:pt x="280" y="376"/>
                </a:lnTo>
                <a:lnTo>
                  <a:pt x="282" y="364"/>
                </a:lnTo>
                <a:lnTo>
                  <a:pt x="282" y="362"/>
                </a:lnTo>
                <a:lnTo>
                  <a:pt x="282" y="361"/>
                </a:lnTo>
                <a:lnTo>
                  <a:pt x="282" y="359"/>
                </a:lnTo>
                <a:lnTo>
                  <a:pt x="280" y="352"/>
                </a:lnTo>
                <a:lnTo>
                  <a:pt x="280" y="351"/>
                </a:lnTo>
                <a:lnTo>
                  <a:pt x="280" y="349"/>
                </a:lnTo>
                <a:lnTo>
                  <a:pt x="275" y="326"/>
                </a:lnTo>
                <a:lnTo>
                  <a:pt x="275" y="322"/>
                </a:lnTo>
                <a:lnTo>
                  <a:pt x="275" y="321"/>
                </a:lnTo>
                <a:lnTo>
                  <a:pt x="269" y="292"/>
                </a:lnTo>
                <a:lnTo>
                  <a:pt x="264" y="272"/>
                </a:lnTo>
                <a:lnTo>
                  <a:pt x="262" y="272"/>
                </a:lnTo>
                <a:lnTo>
                  <a:pt x="262" y="271"/>
                </a:lnTo>
                <a:lnTo>
                  <a:pt x="260" y="271"/>
                </a:lnTo>
                <a:lnTo>
                  <a:pt x="260" y="269"/>
                </a:lnTo>
                <a:lnTo>
                  <a:pt x="259" y="269"/>
                </a:lnTo>
                <a:lnTo>
                  <a:pt x="252" y="262"/>
                </a:lnTo>
                <a:lnTo>
                  <a:pt x="215" y="224"/>
                </a:lnTo>
                <a:lnTo>
                  <a:pt x="193" y="202"/>
                </a:lnTo>
                <a:lnTo>
                  <a:pt x="167" y="175"/>
                </a:lnTo>
                <a:lnTo>
                  <a:pt x="160" y="169"/>
                </a:lnTo>
                <a:lnTo>
                  <a:pt x="155" y="162"/>
                </a:lnTo>
                <a:lnTo>
                  <a:pt x="133" y="140"/>
                </a:lnTo>
                <a:lnTo>
                  <a:pt x="123" y="130"/>
                </a:lnTo>
                <a:lnTo>
                  <a:pt x="93" y="100"/>
                </a:lnTo>
                <a:lnTo>
                  <a:pt x="80" y="87"/>
                </a:lnTo>
                <a:lnTo>
                  <a:pt x="78" y="85"/>
                </a:lnTo>
                <a:lnTo>
                  <a:pt x="77" y="84"/>
                </a:lnTo>
                <a:lnTo>
                  <a:pt x="77" y="82"/>
                </a:lnTo>
                <a:lnTo>
                  <a:pt x="75" y="79"/>
                </a:lnTo>
                <a:lnTo>
                  <a:pt x="73" y="75"/>
                </a:lnTo>
                <a:lnTo>
                  <a:pt x="72" y="74"/>
                </a:lnTo>
                <a:lnTo>
                  <a:pt x="72" y="70"/>
                </a:lnTo>
                <a:lnTo>
                  <a:pt x="68" y="55"/>
                </a:lnTo>
                <a:lnTo>
                  <a:pt x="67" y="50"/>
                </a:lnTo>
                <a:lnTo>
                  <a:pt x="67" y="49"/>
                </a:lnTo>
                <a:lnTo>
                  <a:pt x="65" y="44"/>
                </a:lnTo>
                <a:lnTo>
                  <a:pt x="63" y="35"/>
                </a:lnTo>
                <a:lnTo>
                  <a:pt x="46" y="28"/>
                </a:lnTo>
                <a:lnTo>
                  <a:pt x="43" y="25"/>
                </a:lnTo>
                <a:lnTo>
                  <a:pt x="40" y="25"/>
                </a:lnTo>
                <a:lnTo>
                  <a:pt x="38" y="23"/>
                </a:lnTo>
                <a:lnTo>
                  <a:pt x="33" y="20"/>
                </a:lnTo>
                <a:lnTo>
                  <a:pt x="30" y="18"/>
                </a:lnTo>
                <a:lnTo>
                  <a:pt x="10" y="8"/>
                </a:lnTo>
                <a:lnTo>
                  <a:pt x="1" y="3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5" y="0"/>
                </a:lnTo>
                <a:lnTo>
                  <a:pt x="36" y="0"/>
                </a:lnTo>
                <a:lnTo>
                  <a:pt x="38" y="0"/>
                </a:lnTo>
                <a:lnTo>
                  <a:pt x="41" y="0"/>
                </a:lnTo>
                <a:lnTo>
                  <a:pt x="43" y="0"/>
                </a:lnTo>
                <a:lnTo>
                  <a:pt x="45" y="0"/>
                </a:lnTo>
                <a:lnTo>
                  <a:pt x="48" y="0"/>
                </a:lnTo>
                <a:lnTo>
                  <a:pt x="50" y="0"/>
                </a:lnTo>
                <a:lnTo>
                  <a:pt x="51" y="0"/>
                </a:lnTo>
                <a:lnTo>
                  <a:pt x="53" y="0"/>
                </a:lnTo>
                <a:lnTo>
                  <a:pt x="55" y="0"/>
                </a:lnTo>
                <a:lnTo>
                  <a:pt x="56" y="0"/>
                </a:lnTo>
                <a:lnTo>
                  <a:pt x="60" y="0"/>
                </a:lnTo>
                <a:lnTo>
                  <a:pt x="62" y="0"/>
                </a:lnTo>
                <a:lnTo>
                  <a:pt x="63" y="0"/>
                </a:lnTo>
                <a:lnTo>
                  <a:pt x="67" y="0"/>
                </a:lnTo>
                <a:lnTo>
                  <a:pt x="68" y="0"/>
                </a:lnTo>
                <a:lnTo>
                  <a:pt x="72" y="0"/>
                </a:lnTo>
                <a:lnTo>
                  <a:pt x="73" y="0"/>
                </a:lnTo>
                <a:lnTo>
                  <a:pt x="75" y="0"/>
                </a:lnTo>
                <a:lnTo>
                  <a:pt x="77" y="0"/>
                </a:lnTo>
                <a:lnTo>
                  <a:pt x="78" y="0"/>
                </a:lnTo>
                <a:lnTo>
                  <a:pt x="80" y="0"/>
                </a:lnTo>
                <a:lnTo>
                  <a:pt x="82" y="0"/>
                </a:lnTo>
                <a:lnTo>
                  <a:pt x="83" y="0"/>
                </a:lnTo>
                <a:lnTo>
                  <a:pt x="85" y="0"/>
                </a:lnTo>
                <a:lnTo>
                  <a:pt x="87" y="0"/>
                </a:lnTo>
                <a:lnTo>
                  <a:pt x="88" y="0"/>
                </a:lnTo>
                <a:lnTo>
                  <a:pt x="92" y="0"/>
                </a:lnTo>
                <a:lnTo>
                  <a:pt x="93" y="0"/>
                </a:lnTo>
                <a:lnTo>
                  <a:pt x="95" y="0"/>
                </a:lnTo>
                <a:lnTo>
                  <a:pt x="97" y="0"/>
                </a:lnTo>
                <a:lnTo>
                  <a:pt x="98" y="0"/>
                </a:lnTo>
                <a:lnTo>
                  <a:pt x="100" y="0"/>
                </a:lnTo>
                <a:lnTo>
                  <a:pt x="102" y="0"/>
                </a:lnTo>
                <a:lnTo>
                  <a:pt x="103" y="0"/>
                </a:lnTo>
                <a:lnTo>
                  <a:pt x="105" y="0"/>
                </a:lnTo>
                <a:lnTo>
                  <a:pt x="107" y="0"/>
                </a:lnTo>
                <a:lnTo>
                  <a:pt x="110" y="0"/>
                </a:lnTo>
                <a:lnTo>
                  <a:pt x="112" y="0"/>
                </a:lnTo>
                <a:lnTo>
                  <a:pt x="113" y="0"/>
                </a:lnTo>
                <a:lnTo>
                  <a:pt x="117" y="0"/>
                </a:lnTo>
                <a:lnTo>
                  <a:pt x="118" y="0"/>
                </a:lnTo>
                <a:lnTo>
                  <a:pt x="120" y="0"/>
                </a:lnTo>
                <a:lnTo>
                  <a:pt x="122" y="0"/>
                </a:lnTo>
                <a:lnTo>
                  <a:pt x="123" y="0"/>
                </a:lnTo>
                <a:lnTo>
                  <a:pt x="125" y="0"/>
                </a:lnTo>
                <a:lnTo>
                  <a:pt x="128" y="0"/>
                </a:lnTo>
                <a:lnTo>
                  <a:pt x="130" y="0"/>
                </a:lnTo>
                <a:lnTo>
                  <a:pt x="132" y="0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42" y="0"/>
                </a:lnTo>
                <a:lnTo>
                  <a:pt x="143" y="0"/>
                </a:lnTo>
                <a:lnTo>
                  <a:pt x="147" y="0"/>
                </a:lnTo>
                <a:lnTo>
                  <a:pt x="148" y="0"/>
                </a:lnTo>
                <a:lnTo>
                  <a:pt x="150" y="0"/>
                </a:lnTo>
                <a:lnTo>
                  <a:pt x="152" y="0"/>
                </a:lnTo>
                <a:lnTo>
                  <a:pt x="153" y="0"/>
                </a:lnTo>
                <a:lnTo>
                  <a:pt x="155" y="0"/>
                </a:lnTo>
                <a:lnTo>
                  <a:pt x="157" y="0"/>
                </a:lnTo>
                <a:lnTo>
                  <a:pt x="160" y="0"/>
                </a:lnTo>
                <a:lnTo>
                  <a:pt x="162" y="0"/>
                </a:lnTo>
                <a:lnTo>
                  <a:pt x="163" y="0"/>
                </a:lnTo>
                <a:lnTo>
                  <a:pt x="167" y="0"/>
                </a:lnTo>
                <a:lnTo>
                  <a:pt x="168" y="0"/>
                </a:lnTo>
                <a:lnTo>
                  <a:pt x="172" y="0"/>
                </a:lnTo>
                <a:lnTo>
                  <a:pt x="173" y="0"/>
                </a:lnTo>
                <a:lnTo>
                  <a:pt x="175" y="0"/>
                </a:lnTo>
                <a:lnTo>
                  <a:pt x="178" y="0"/>
                </a:lnTo>
                <a:lnTo>
                  <a:pt x="180" y="0"/>
                </a:lnTo>
                <a:lnTo>
                  <a:pt x="182" y="0"/>
                </a:lnTo>
                <a:lnTo>
                  <a:pt x="185" y="0"/>
                </a:lnTo>
                <a:lnTo>
                  <a:pt x="187" y="0"/>
                </a:lnTo>
                <a:lnTo>
                  <a:pt x="188" y="0"/>
                </a:lnTo>
                <a:lnTo>
                  <a:pt x="190" y="0"/>
                </a:lnTo>
                <a:lnTo>
                  <a:pt x="192" y="0"/>
                </a:lnTo>
                <a:lnTo>
                  <a:pt x="193" y="0"/>
                </a:lnTo>
                <a:lnTo>
                  <a:pt x="197" y="0"/>
                </a:lnTo>
                <a:lnTo>
                  <a:pt x="198" y="0"/>
                </a:lnTo>
                <a:lnTo>
                  <a:pt x="200" y="0"/>
                </a:lnTo>
                <a:lnTo>
                  <a:pt x="203" y="0"/>
                </a:lnTo>
                <a:lnTo>
                  <a:pt x="205" y="0"/>
                </a:lnTo>
                <a:lnTo>
                  <a:pt x="207" y="0"/>
                </a:lnTo>
                <a:lnTo>
                  <a:pt x="210" y="0"/>
                </a:lnTo>
                <a:lnTo>
                  <a:pt x="212" y="0"/>
                </a:lnTo>
                <a:lnTo>
                  <a:pt x="213" y="0"/>
                </a:lnTo>
                <a:lnTo>
                  <a:pt x="217" y="0"/>
                </a:lnTo>
                <a:lnTo>
                  <a:pt x="218" y="0"/>
                </a:lnTo>
                <a:lnTo>
                  <a:pt x="220" y="0"/>
                </a:lnTo>
                <a:lnTo>
                  <a:pt x="222" y="0"/>
                </a:lnTo>
                <a:lnTo>
                  <a:pt x="223" y="0"/>
                </a:lnTo>
                <a:lnTo>
                  <a:pt x="225" y="0"/>
                </a:lnTo>
                <a:lnTo>
                  <a:pt x="227" y="0"/>
                </a:lnTo>
                <a:lnTo>
                  <a:pt x="228" y="0"/>
                </a:lnTo>
                <a:lnTo>
                  <a:pt x="230" y="0"/>
                </a:lnTo>
                <a:lnTo>
                  <a:pt x="232" y="0"/>
                </a:lnTo>
                <a:lnTo>
                  <a:pt x="235" y="0"/>
                </a:lnTo>
                <a:lnTo>
                  <a:pt x="237" y="0"/>
                </a:lnTo>
                <a:lnTo>
                  <a:pt x="238" y="0"/>
                </a:lnTo>
                <a:lnTo>
                  <a:pt x="242" y="0"/>
                </a:lnTo>
                <a:lnTo>
                  <a:pt x="243" y="0"/>
                </a:lnTo>
                <a:lnTo>
                  <a:pt x="247" y="0"/>
                </a:lnTo>
                <a:lnTo>
                  <a:pt x="248" y="0"/>
                </a:lnTo>
                <a:lnTo>
                  <a:pt x="250" y="0"/>
                </a:lnTo>
                <a:lnTo>
                  <a:pt x="254" y="0"/>
                </a:lnTo>
                <a:lnTo>
                  <a:pt x="255" y="0"/>
                </a:lnTo>
                <a:lnTo>
                  <a:pt x="257" y="0"/>
                </a:lnTo>
                <a:lnTo>
                  <a:pt x="260" y="0"/>
                </a:lnTo>
                <a:lnTo>
                  <a:pt x="262" y="0"/>
                </a:lnTo>
                <a:lnTo>
                  <a:pt x="264" y="0"/>
                </a:lnTo>
                <a:lnTo>
                  <a:pt x="265" y="0"/>
                </a:lnTo>
                <a:lnTo>
                  <a:pt x="267" y="0"/>
                </a:lnTo>
                <a:lnTo>
                  <a:pt x="269" y="0"/>
                </a:lnTo>
                <a:lnTo>
                  <a:pt x="272" y="0"/>
                </a:lnTo>
                <a:lnTo>
                  <a:pt x="274" y="0"/>
                </a:lnTo>
                <a:lnTo>
                  <a:pt x="275" y="0"/>
                </a:lnTo>
                <a:lnTo>
                  <a:pt x="279" y="0"/>
                </a:lnTo>
                <a:lnTo>
                  <a:pt x="280" y="0"/>
                </a:lnTo>
                <a:lnTo>
                  <a:pt x="282" y="0"/>
                </a:lnTo>
                <a:lnTo>
                  <a:pt x="285" y="0"/>
                </a:lnTo>
                <a:lnTo>
                  <a:pt x="287" y="0"/>
                </a:lnTo>
                <a:lnTo>
                  <a:pt x="289" y="0"/>
                </a:lnTo>
                <a:lnTo>
                  <a:pt x="292" y="0"/>
                </a:lnTo>
                <a:lnTo>
                  <a:pt x="294" y="0"/>
                </a:lnTo>
                <a:lnTo>
                  <a:pt x="297" y="0"/>
                </a:lnTo>
                <a:lnTo>
                  <a:pt x="299" y="0"/>
                </a:lnTo>
                <a:lnTo>
                  <a:pt x="300" y="0"/>
                </a:lnTo>
                <a:lnTo>
                  <a:pt x="302" y="0"/>
                </a:lnTo>
                <a:lnTo>
                  <a:pt x="304" y="0"/>
                </a:lnTo>
                <a:lnTo>
                  <a:pt x="305" y="0"/>
                </a:lnTo>
                <a:lnTo>
                  <a:pt x="307" y="0"/>
                </a:lnTo>
                <a:lnTo>
                  <a:pt x="310" y="0"/>
                </a:lnTo>
                <a:lnTo>
                  <a:pt x="312" y="0"/>
                </a:lnTo>
                <a:lnTo>
                  <a:pt x="314" y="0"/>
                </a:lnTo>
                <a:lnTo>
                  <a:pt x="317" y="0"/>
                </a:lnTo>
                <a:lnTo>
                  <a:pt x="319" y="0"/>
                </a:lnTo>
                <a:lnTo>
                  <a:pt x="320" y="0"/>
                </a:lnTo>
                <a:lnTo>
                  <a:pt x="322" y="0"/>
                </a:lnTo>
                <a:lnTo>
                  <a:pt x="324" y="0"/>
                </a:lnTo>
                <a:lnTo>
                  <a:pt x="325" y="0"/>
                </a:lnTo>
                <a:lnTo>
                  <a:pt x="329" y="0"/>
                </a:lnTo>
                <a:lnTo>
                  <a:pt x="330" y="0"/>
                </a:lnTo>
                <a:lnTo>
                  <a:pt x="332" y="0"/>
                </a:lnTo>
                <a:lnTo>
                  <a:pt x="334" y="0"/>
                </a:lnTo>
                <a:lnTo>
                  <a:pt x="335" y="0"/>
                </a:lnTo>
                <a:lnTo>
                  <a:pt x="337" y="0"/>
                </a:lnTo>
                <a:lnTo>
                  <a:pt x="339" y="0"/>
                </a:lnTo>
                <a:lnTo>
                  <a:pt x="342" y="0"/>
                </a:lnTo>
                <a:lnTo>
                  <a:pt x="344" y="0"/>
                </a:lnTo>
                <a:lnTo>
                  <a:pt x="347" y="0"/>
                </a:lnTo>
                <a:lnTo>
                  <a:pt x="349" y="0"/>
                </a:lnTo>
                <a:lnTo>
                  <a:pt x="350" y="0"/>
                </a:lnTo>
                <a:lnTo>
                  <a:pt x="352" y="0"/>
                </a:lnTo>
                <a:lnTo>
                  <a:pt x="354" y="0"/>
                </a:lnTo>
                <a:lnTo>
                  <a:pt x="355" y="0"/>
                </a:lnTo>
                <a:lnTo>
                  <a:pt x="357" y="0"/>
                </a:lnTo>
                <a:lnTo>
                  <a:pt x="360" y="0"/>
                </a:lnTo>
                <a:lnTo>
                  <a:pt x="362" y="0"/>
                </a:lnTo>
                <a:lnTo>
                  <a:pt x="365" y="0"/>
                </a:lnTo>
                <a:lnTo>
                  <a:pt x="367" y="0"/>
                </a:lnTo>
                <a:lnTo>
                  <a:pt x="369" y="0"/>
                </a:lnTo>
                <a:lnTo>
                  <a:pt x="372" y="0"/>
                </a:lnTo>
                <a:lnTo>
                  <a:pt x="374" y="0"/>
                </a:lnTo>
                <a:lnTo>
                  <a:pt x="375" y="0"/>
                </a:lnTo>
                <a:lnTo>
                  <a:pt x="379" y="0"/>
                </a:lnTo>
                <a:lnTo>
                  <a:pt x="380" y="0"/>
                </a:lnTo>
                <a:lnTo>
                  <a:pt x="382" y="0"/>
                </a:lnTo>
                <a:lnTo>
                  <a:pt x="385" y="0"/>
                </a:lnTo>
                <a:lnTo>
                  <a:pt x="387" y="0"/>
                </a:lnTo>
                <a:lnTo>
                  <a:pt x="389" y="0"/>
                </a:lnTo>
                <a:lnTo>
                  <a:pt x="390" y="0"/>
                </a:lnTo>
                <a:lnTo>
                  <a:pt x="392" y="0"/>
                </a:lnTo>
                <a:lnTo>
                  <a:pt x="394" y="0"/>
                </a:lnTo>
                <a:lnTo>
                  <a:pt x="395" y="0"/>
                </a:lnTo>
                <a:lnTo>
                  <a:pt x="397" y="0"/>
                </a:lnTo>
                <a:lnTo>
                  <a:pt x="399" y="0"/>
                </a:lnTo>
                <a:lnTo>
                  <a:pt x="400" y="0"/>
                </a:lnTo>
                <a:lnTo>
                  <a:pt x="402" y="0"/>
                </a:lnTo>
                <a:lnTo>
                  <a:pt x="404" y="0"/>
                </a:lnTo>
                <a:lnTo>
                  <a:pt x="405" y="0"/>
                </a:lnTo>
                <a:lnTo>
                  <a:pt x="407" y="0"/>
                </a:lnTo>
                <a:lnTo>
                  <a:pt x="410" y="0"/>
                </a:lnTo>
                <a:lnTo>
                  <a:pt x="412" y="0"/>
                </a:lnTo>
                <a:lnTo>
                  <a:pt x="414" y="0"/>
                </a:lnTo>
                <a:lnTo>
                  <a:pt x="415" y="0"/>
                </a:lnTo>
                <a:lnTo>
                  <a:pt x="417" y="0"/>
                </a:lnTo>
                <a:lnTo>
                  <a:pt x="419" y="0"/>
                </a:lnTo>
                <a:lnTo>
                  <a:pt x="420" y="0"/>
                </a:lnTo>
                <a:lnTo>
                  <a:pt x="422" y="0"/>
                </a:lnTo>
                <a:lnTo>
                  <a:pt x="424" y="0"/>
                </a:lnTo>
                <a:lnTo>
                  <a:pt x="425" y="0"/>
                </a:lnTo>
                <a:lnTo>
                  <a:pt x="429" y="0"/>
                </a:lnTo>
                <a:lnTo>
                  <a:pt x="430" y="0"/>
                </a:lnTo>
                <a:lnTo>
                  <a:pt x="432" y="0"/>
                </a:lnTo>
                <a:lnTo>
                  <a:pt x="435" y="0"/>
                </a:lnTo>
                <a:lnTo>
                  <a:pt x="437" y="0"/>
                </a:lnTo>
                <a:lnTo>
                  <a:pt x="439" y="0"/>
                </a:lnTo>
                <a:lnTo>
                  <a:pt x="440" y="0"/>
                </a:lnTo>
                <a:lnTo>
                  <a:pt x="442" y="0"/>
                </a:lnTo>
                <a:lnTo>
                  <a:pt x="444" y="0"/>
                </a:lnTo>
                <a:lnTo>
                  <a:pt x="447" y="0"/>
                </a:lnTo>
                <a:lnTo>
                  <a:pt x="449" y="0"/>
                </a:lnTo>
                <a:lnTo>
                  <a:pt x="451" y="0"/>
                </a:lnTo>
                <a:lnTo>
                  <a:pt x="454" y="0"/>
                </a:lnTo>
                <a:lnTo>
                  <a:pt x="456" y="0"/>
                </a:lnTo>
                <a:lnTo>
                  <a:pt x="457" y="0"/>
                </a:lnTo>
                <a:lnTo>
                  <a:pt x="461" y="0"/>
                </a:lnTo>
                <a:lnTo>
                  <a:pt x="462" y="0"/>
                </a:lnTo>
                <a:lnTo>
                  <a:pt x="464" y="0"/>
                </a:lnTo>
                <a:lnTo>
                  <a:pt x="466" y="0"/>
                </a:lnTo>
                <a:lnTo>
                  <a:pt x="467" y="0"/>
                </a:lnTo>
                <a:lnTo>
                  <a:pt x="469" y="0"/>
                </a:lnTo>
                <a:lnTo>
                  <a:pt x="471" y="0"/>
                </a:lnTo>
                <a:lnTo>
                  <a:pt x="472" y="0"/>
                </a:lnTo>
                <a:lnTo>
                  <a:pt x="474" y="0"/>
                </a:lnTo>
                <a:lnTo>
                  <a:pt x="476" y="0"/>
                </a:lnTo>
                <a:lnTo>
                  <a:pt x="479" y="0"/>
                </a:lnTo>
                <a:lnTo>
                  <a:pt x="481" y="0"/>
                </a:lnTo>
                <a:lnTo>
                  <a:pt x="482" y="0"/>
                </a:lnTo>
                <a:lnTo>
                  <a:pt x="486" y="0"/>
                </a:lnTo>
                <a:lnTo>
                  <a:pt x="487" y="0"/>
                </a:lnTo>
                <a:lnTo>
                  <a:pt x="489" y="0"/>
                </a:lnTo>
                <a:lnTo>
                  <a:pt x="491" y="0"/>
                </a:lnTo>
                <a:lnTo>
                  <a:pt x="492" y="0"/>
                </a:lnTo>
                <a:lnTo>
                  <a:pt x="494" y="0"/>
                </a:lnTo>
                <a:lnTo>
                  <a:pt x="497" y="0"/>
                </a:lnTo>
                <a:lnTo>
                  <a:pt x="499" y="0"/>
                </a:lnTo>
                <a:lnTo>
                  <a:pt x="501" y="0"/>
                </a:lnTo>
                <a:lnTo>
                  <a:pt x="504" y="0"/>
                </a:lnTo>
                <a:lnTo>
                  <a:pt x="506" y="0"/>
                </a:lnTo>
                <a:lnTo>
                  <a:pt x="507" y="0"/>
                </a:lnTo>
                <a:lnTo>
                  <a:pt x="509" y="0"/>
                </a:lnTo>
                <a:lnTo>
                  <a:pt x="511" y="0"/>
                </a:lnTo>
                <a:lnTo>
                  <a:pt x="512" y="0"/>
                </a:lnTo>
                <a:lnTo>
                  <a:pt x="516" y="0"/>
                </a:lnTo>
                <a:lnTo>
                  <a:pt x="517" y="0"/>
                </a:lnTo>
                <a:lnTo>
                  <a:pt x="519" y="0"/>
                </a:lnTo>
                <a:lnTo>
                  <a:pt x="521" y="0"/>
                </a:lnTo>
                <a:lnTo>
                  <a:pt x="522" y="0"/>
                </a:lnTo>
                <a:lnTo>
                  <a:pt x="524" y="0"/>
                </a:lnTo>
                <a:lnTo>
                  <a:pt x="526" y="0"/>
                </a:lnTo>
                <a:lnTo>
                  <a:pt x="527" y="0"/>
                </a:lnTo>
                <a:lnTo>
                  <a:pt x="529" y="0"/>
                </a:lnTo>
                <a:lnTo>
                  <a:pt x="531" y="0"/>
                </a:lnTo>
                <a:lnTo>
                  <a:pt x="532" y="0"/>
                </a:lnTo>
                <a:lnTo>
                  <a:pt x="534" y="0"/>
                </a:lnTo>
                <a:lnTo>
                  <a:pt x="536" y="0"/>
                </a:lnTo>
                <a:lnTo>
                  <a:pt x="537" y="0"/>
                </a:lnTo>
                <a:lnTo>
                  <a:pt x="539" y="0"/>
                </a:lnTo>
                <a:lnTo>
                  <a:pt x="541" y="0"/>
                </a:lnTo>
                <a:lnTo>
                  <a:pt x="542" y="0"/>
                </a:lnTo>
                <a:lnTo>
                  <a:pt x="544" y="0"/>
                </a:lnTo>
                <a:lnTo>
                  <a:pt x="547" y="0"/>
                </a:lnTo>
                <a:lnTo>
                  <a:pt x="549" y="0"/>
                </a:lnTo>
                <a:lnTo>
                  <a:pt x="551" y="0"/>
                </a:lnTo>
                <a:lnTo>
                  <a:pt x="552" y="0"/>
                </a:lnTo>
                <a:lnTo>
                  <a:pt x="554" y="0"/>
                </a:lnTo>
                <a:lnTo>
                  <a:pt x="556" y="0"/>
                </a:lnTo>
                <a:lnTo>
                  <a:pt x="557" y="0"/>
                </a:lnTo>
                <a:lnTo>
                  <a:pt x="561" y="0"/>
                </a:lnTo>
                <a:lnTo>
                  <a:pt x="562" y="0"/>
                </a:lnTo>
                <a:lnTo>
                  <a:pt x="566" y="0"/>
                </a:lnTo>
                <a:lnTo>
                  <a:pt x="567" y="0"/>
                </a:lnTo>
                <a:lnTo>
                  <a:pt x="569" y="0"/>
                </a:lnTo>
                <a:lnTo>
                  <a:pt x="572" y="0"/>
                </a:lnTo>
                <a:lnTo>
                  <a:pt x="574" y="0"/>
                </a:lnTo>
                <a:lnTo>
                  <a:pt x="576" y="0"/>
                </a:lnTo>
                <a:lnTo>
                  <a:pt x="579" y="0"/>
                </a:lnTo>
                <a:lnTo>
                  <a:pt x="581" y="0"/>
                </a:lnTo>
                <a:lnTo>
                  <a:pt x="582" y="0"/>
                </a:lnTo>
                <a:lnTo>
                  <a:pt x="584" y="0"/>
                </a:lnTo>
                <a:lnTo>
                  <a:pt x="586" y="0"/>
                </a:lnTo>
                <a:lnTo>
                  <a:pt x="587" y="0"/>
                </a:lnTo>
                <a:lnTo>
                  <a:pt x="589" y="0"/>
                </a:lnTo>
                <a:lnTo>
                  <a:pt x="591" y="0"/>
                </a:lnTo>
                <a:lnTo>
                  <a:pt x="592" y="0"/>
                </a:lnTo>
                <a:lnTo>
                  <a:pt x="594" y="0"/>
                </a:lnTo>
                <a:lnTo>
                  <a:pt x="597" y="0"/>
                </a:lnTo>
                <a:lnTo>
                  <a:pt x="599" y="0"/>
                </a:lnTo>
                <a:lnTo>
                  <a:pt x="601" y="0"/>
                </a:lnTo>
                <a:lnTo>
                  <a:pt x="604" y="0"/>
                </a:lnTo>
                <a:lnTo>
                  <a:pt x="606" y="0"/>
                </a:lnTo>
                <a:lnTo>
                  <a:pt x="607" y="0"/>
                </a:lnTo>
                <a:lnTo>
                  <a:pt x="611" y="0"/>
                </a:lnTo>
                <a:lnTo>
                  <a:pt x="612" y="0"/>
                </a:lnTo>
                <a:lnTo>
                  <a:pt x="614" y="0"/>
                </a:lnTo>
                <a:lnTo>
                  <a:pt x="616" y="0"/>
                </a:lnTo>
                <a:lnTo>
                  <a:pt x="617" y="0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4" y="0"/>
                </a:lnTo>
                <a:lnTo>
                  <a:pt x="626" y="0"/>
                </a:lnTo>
                <a:lnTo>
                  <a:pt x="627" y="0"/>
                </a:lnTo>
                <a:lnTo>
                  <a:pt x="629" y="0"/>
                </a:lnTo>
                <a:lnTo>
                  <a:pt x="631" y="0"/>
                </a:lnTo>
                <a:lnTo>
                  <a:pt x="633" y="0"/>
                </a:lnTo>
                <a:lnTo>
                  <a:pt x="634" y="0"/>
                </a:lnTo>
                <a:lnTo>
                  <a:pt x="636" y="0"/>
                </a:lnTo>
                <a:lnTo>
                  <a:pt x="638" y="0"/>
                </a:lnTo>
                <a:lnTo>
                  <a:pt x="641" y="0"/>
                </a:lnTo>
                <a:lnTo>
                  <a:pt x="643" y="0"/>
                </a:lnTo>
                <a:lnTo>
                  <a:pt x="644" y="0"/>
                </a:lnTo>
                <a:lnTo>
                  <a:pt x="646" y="0"/>
                </a:lnTo>
                <a:lnTo>
                  <a:pt x="648" y="0"/>
                </a:lnTo>
                <a:lnTo>
                  <a:pt x="649" y="0"/>
                </a:lnTo>
                <a:lnTo>
                  <a:pt x="651" y="0"/>
                </a:lnTo>
                <a:lnTo>
                  <a:pt x="653" y="0"/>
                </a:lnTo>
                <a:lnTo>
                  <a:pt x="654" y="0"/>
                </a:lnTo>
                <a:lnTo>
                  <a:pt x="656" y="0"/>
                </a:lnTo>
                <a:lnTo>
                  <a:pt x="659" y="0"/>
                </a:lnTo>
                <a:lnTo>
                  <a:pt x="661" y="0"/>
                </a:lnTo>
                <a:lnTo>
                  <a:pt x="663" y="0"/>
                </a:lnTo>
                <a:lnTo>
                  <a:pt x="664" y="0"/>
                </a:lnTo>
                <a:lnTo>
                  <a:pt x="666" y="0"/>
                </a:lnTo>
                <a:lnTo>
                  <a:pt x="668" y="0"/>
                </a:lnTo>
                <a:lnTo>
                  <a:pt x="669" y="0"/>
                </a:lnTo>
                <a:lnTo>
                  <a:pt x="671" y="0"/>
                </a:lnTo>
                <a:lnTo>
                  <a:pt x="673" y="0"/>
                </a:lnTo>
                <a:lnTo>
                  <a:pt x="674" y="0"/>
                </a:lnTo>
                <a:lnTo>
                  <a:pt x="676" y="0"/>
                </a:lnTo>
                <a:lnTo>
                  <a:pt x="679" y="0"/>
                </a:lnTo>
                <a:lnTo>
                  <a:pt x="681" y="0"/>
                </a:lnTo>
                <a:lnTo>
                  <a:pt x="683" y="0"/>
                </a:lnTo>
                <a:lnTo>
                  <a:pt x="684" y="0"/>
                </a:lnTo>
                <a:lnTo>
                  <a:pt x="686" y="0"/>
                </a:lnTo>
                <a:lnTo>
                  <a:pt x="688" y="0"/>
                </a:lnTo>
                <a:lnTo>
                  <a:pt x="691" y="0"/>
                </a:lnTo>
                <a:lnTo>
                  <a:pt x="693" y="0"/>
                </a:lnTo>
                <a:lnTo>
                  <a:pt x="694" y="0"/>
                </a:lnTo>
                <a:lnTo>
                  <a:pt x="698" y="0"/>
                </a:lnTo>
                <a:lnTo>
                  <a:pt x="699" y="0"/>
                </a:lnTo>
                <a:lnTo>
                  <a:pt x="701" y="0"/>
                </a:lnTo>
                <a:lnTo>
                  <a:pt x="703" y="0"/>
                </a:lnTo>
                <a:lnTo>
                  <a:pt x="704" y="0"/>
                </a:lnTo>
                <a:lnTo>
                  <a:pt x="706" y="0"/>
                </a:lnTo>
                <a:lnTo>
                  <a:pt x="709" y="0"/>
                </a:lnTo>
                <a:lnTo>
                  <a:pt x="711" y="0"/>
                </a:lnTo>
                <a:lnTo>
                  <a:pt x="713" y="0"/>
                </a:lnTo>
                <a:lnTo>
                  <a:pt x="716" y="0"/>
                </a:lnTo>
                <a:lnTo>
                  <a:pt x="718" y="0"/>
                </a:lnTo>
                <a:lnTo>
                  <a:pt x="719" y="0"/>
                </a:lnTo>
                <a:lnTo>
                  <a:pt x="723" y="0"/>
                </a:lnTo>
                <a:lnTo>
                  <a:pt x="724" y="0"/>
                </a:lnTo>
                <a:lnTo>
                  <a:pt x="726" y="0"/>
                </a:lnTo>
                <a:lnTo>
                  <a:pt x="729" y="0"/>
                </a:lnTo>
                <a:lnTo>
                  <a:pt x="731" y="0"/>
                </a:lnTo>
                <a:lnTo>
                  <a:pt x="733" y="0"/>
                </a:lnTo>
                <a:lnTo>
                  <a:pt x="734" y="0"/>
                </a:lnTo>
                <a:lnTo>
                  <a:pt x="736" y="0"/>
                </a:lnTo>
                <a:lnTo>
                  <a:pt x="738" y="0"/>
                </a:lnTo>
                <a:lnTo>
                  <a:pt x="739" y="0"/>
                </a:lnTo>
                <a:lnTo>
                  <a:pt x="741" y="0"/>
                </a:lnTo>
                <a:lnTo>
                  <a:pt x="743" y="0"/>
                </a:lnTo>
                <a:lnTo>
                  <a:pt x="744" y="0"/>
                </a:lnTo>
                <a:lnTo>
                  <a:pt x="748" y="0"/>
                </a:lnTo>
                <a:lnTo>
                  <a:pt x="749" y="0"/>
                </a:lnTo>
                <a:lnTo>
                  <a:pt x="751" y="0"/>
                </a:lnTo>
                <a:lnTo>
                  <a:pt x="754" y="0"/>
                </a:lnTo>
                <a:lnTo>
                  <a:pt x="756" y="0"/>
                </a:lnTo>
                <a:lnTo>
                  <a:pt x="758" y="0"/>
                </a:lnTo>
                <a:lnTo>
                  <a:pt x="759" y="0"/>
                </a:lnTo>
                <a:lnTo>
                  <a:pt x="761" y="0"/>
                </a:lnTo>
                <a:lnTo>
                  <a:pt x="763" y="0"/>
                </a:lnTo>
                <a:lnTo>
                  <a:pt x="764" y="0"/>
                </a:lnTo>
                <a:lnTo>
                  <a:pt x="766" y="0"/>
                </a:lnTo>
                <a:lnTo>
                  <a:pt x="768" y="0"/>
                </a:lnTo>
                <a:lnTo>
                  <a:pt x="769" y="0"/>
                </a:lnTo>
                <a:lnTo>
                  <a:pt x="771" y="0"/>
                </a:lnTo>
                <a:lnTo>
                  <a:pt x="773" y="0"/>
                </a:lnTo>
                <a:lnTo>
                  <a:pt x="774" y="0"/>
                </a:lnTo>
                <a:lnTo>
                  <a:pt x="776" y="0"/>
                </a:lnTo>
                <a:lnTo>
                  <a:pt x="778" y="0"/>
                </a:lnTo>
                <a:lnTo>
                  <a:pt x="779" y="0"/>
                </a:lnTo>
                <a:lnTo>
                  <a:pt x="781" y="0"/>
                </a:lnTo>
                <a:lnTo>
                  <a:pt x="784" y="0"/>
                </a:lnTo>
                <a:lnTo>
                  <a:pt x="786" y="0"/>
                </a:lnTo>
                <a:lnTo>
                  <a:pt x="788" y="0"/>
                </a:lnTo>
                <a:lnTo>
                  <a:pt x="791" y="0"/>
                </a:lnTo>
                <a:lnTo>
                  <a:pt x="793" y="0"/>
                </a:lnTo>
                <a:lnTo>
                  <a:pt x="794" y="0"/>
                </a:lnTo>
                <a:lnTo>
                  <a:pt x="798" y="0"/>
                </a:lnTo>
                <a:lnTo>
                  <a:pt x="799" y="0"/>
                </a:lnTo>
                <a:lnTo>
                  <a:pt x="801" y="0"/>
                </a:lnTo>
                <a:lnTo>
                  <a:pt x="803" y="0"/>
                </a:lnTo>
                <a:lnTo>
                  <a:pt x="804" y="0"/>
                </a:lnTo>
                <a:lnTo>
                  <a:pt x="806" y="0"/>
                </a:lnTo>
                <a:lnTo>
                  <a:pt x="809" y="0"/>
                </a:lnTo>
                <a:lnTo>
                  <a:pt x="811" y="0"/>
                </a:lnTo>
                <a:lnTo>
                  <a:pt x="813" y="0"/>
                </a:lnTo>
                <a:lnTo>
                  <a:pt x="816" y="0"/>
                </a:lnTo>
                <a:lnTo>
                  <a:pt x="818" y="0"/>
                </a:lnTo>
                <a:lnTo>
                  <a:pt x="819" y="0"/>
                </a:lnTo>
                <a:lnTo>
                  <a:pt x="823" y="0"/>
                </a:lnTo>
                <a:lnTo>
                  <a:pt x="825" y="0"/>
                </a:lnTo>
                <a:lnTo>
                  <a:pt x="826" y="0"/>
                </a:lnTo>
                <a:lnTo>
                  <a:pt x="830" y="0"/>
                </a:lnTo>
                <a:lnTo>
                  <a:pt x="831" y="0"/>
                </a:lnTo>
                <a:lnTo>
                  <a:pt x="833" y="0"/>
                </a:lnTo>
                <a:lnTo>
                  <a:pt x="835" y="0"/>
                </a:lnTo>
                <a:lnTo>
                  <a:pt x="836" y="0"/>
                </a:lnTo>
                <a:lnTo>
                  <a:pt x="838" y="0"/>
                </a:lnTo>
                <a:lnTo>
                  <a:pt x="841" y="0"/>
                </a:lnTo>
                <a:lnTo>
                  <a:pt x="843" y="0"/>
                </a:lnTo>
                <a:lnTo>
                  <a:pt x="845" y="0"/>
                </a:lnTo>
                <a:lnTo>
                  <a:pt x="846" y="0"/>
                </a:lnTo>
                <a:lnTo>
                  <a:pt x="848" y="0"/>
                </a:lnTo>
                <a:lnTo>
                  <a:pt x="850" y="0"/>
                </a:lnTo>
                <a:lnTo>
                  <a:pt x="851" y="0"/>
                </a:lnTo>
                <a:lnTo>
                  <a:pt x="855" y="0"/>
                </a:lnTo>
                <a:lnTo>
                  <a:pt x="856" y="0"/>
                </a:lnTo>
                <a:lnTo>
                  <a:pt x="858" y="0"/>
                </a:lnTo>
                <a:lnTo>
                  <a:pt x="860" y="0"/>
                </a:lnTo>
                <a:lnTo>
                  <a:pt x="861" y="0"/>
                </a:lnTo>
                <a:lnTo>
                  <a:pt x="863" y="0"/>
                </a:lnTo>
                <a:lnTo>
                  <a:pt x="865" y="0"/>
                </a:lnTo>
                <a:lnTo>
                  <a:pt x="866" y="0"/>
                </a:lnTo>
                <a:lnTo>
                  <a:pt x="868" y="0"/>
                </a:lnTo>
                <a:lnTo>
                  <a:pt x="870" y="0"/>
                </a:lnTo>
                <a:lnTo>
                  <a:pt x="873" y="0"/>
                </a:lnTo>
                <a:lnTo>
                  <a:pt x="875" y="0"/>
                </a:lnTo>
                <a:lnTo>
                  <a:pt x="876" y="0"/>
                </a:lnTo>
                <a:lnTo>
                  <a:pt x="878" y="0"/>
                </a:lnTo>
                <a:lnTo>
                  <a:pt x="880" y="0"/>
                </a:lnTo>
                <a:lnTo>
                  <a:pt x="881" y="0"/>
                </a:lnTo>
                <a:lnTo>
                  <a:pt x="883" y="0"/>
                </a:lnTo>
                <a:lnTo>
                  <a:pt x="885" y="0"/>
                </a:lnTo>
                <a:lnTo>
                  <a:pt x="886" y="0"/>
                </a:lnTo>
                <a:lnTo>
                  <a:pt x="888" y="0"/>
                </a:lnTo>
                <a:lnTo>
                  <a:pt x="891" y="0"/>
                </a:lnTo>
                <a:lnTo>
                  <a:pt x="893" y="0"/>
                </a:lnTo>
                <a:lnTo>
                  <a:pt x="895" y="0"/>
                </a:lnTo>
                <a:lnTo>
                  <a:pt x="898" y="0"/>
                </a:lnTo>
                <a:lnTo>
                  <a:pt x="900" y="0"/>
                </a:lnTo>
                <a:lnTo>
                  <a:pt x="901" y="0"/>
                </a:lnTo>
                <a:lnTo>
                  <a:pt x="903" y="0"/>
                </a:lnTo>
                <a:lnTo>
                  <a:pt x="905" y="0"/>
                </a:lnTo>
                <a:lnTo>
                  <a:pt x="906" y="0"/>
                </a:lnTo>
                <a:lnTo>
                  <a:pt x="908" y="0"/>
                </a:lnTo>
                <a:lnTo>
                  <a:pt x="910" y="0"/>
                </a:lnTo>
                <a:lnTo>
                  <a:pt x="911" y="0"/>
                </a:lnTo>
                <a:lnTo>
                  <a:pt x="913" y="0"/>
                </a:lnTo>
                <a:lnTo>
                  <a:pt x="915" y="0"/>
                </a:lnTo>
                <a:lnTo>
                  <a:pt x="916" y="0"/>
                </a:lnTo>
                <a:lnTo>
                  <a:pt x="918" y="0"/>
                </a:lnTo>
                <a:lnTo>
                  <a:pt x="920" y="0"/>
                </a:lnTo>
                <a:lnTo>
                  <a:pt x="923" y="0"/>
                </a:lnTo>
                <a:lnTo>
                  <a:pt x="925" y="0"/>
                </a:lnTo>
                <a:lnTo>
                  <a:pt x="926" y="0"/>
                </a:lnTo>
                <a:lnTo>
                  <a:pt x="928" y="0"/>
                </a:lnTo>
                <a:lnTo>
                  <a:pt x="930" y="0"/>
                </a:lnTo>
                <a:lnTo>
                  <a:pt x="931" y="0"/>
                </a:lnTo>
                <a:lnTo>
                  <a:pt x="933" y="0"/>
                </a:lnTo>
                <a:lnTo>
                  <a:pt x="935" y="0"/>
                </a:lnTo>
                <a:lnTo>
                  <a:pt x="936" y="0"/>
                </a:lnTo>
                <a:lnTo>
                  <a:pt x="938" y="0"/>
                </a:lnTo>
                <a:lnTo>
                  <a:pt x="940" y="0"/>
                </a:lnTo>
                <a:lnTo>
                  <a:pt x="941" y="0"/>
                </a:lnTo>
                <a:lnTo>
                  <a:pt x="943" y="0"/>
                </a:lnTo>
                <a:lnTo>
                  <a:pt x="945" y="0"/>
                </a:lnTo>
                <a:lnTo>
                  <a:pt x="946" y="0"/>
                </a:lnTo>
                <a:lnTo>
                  <a:pt x="948" y="0"/>
                </a:lnTo>
                <a:lnTo>
                  <a:pt x="950" y="0"/>
                </a:lnTo>
                <a:lnTo>
                  <a:pt x="953" y="0"/>
                </a:lnTo>
                <a:lnTo>
                  <a:pt x="955" y="0"/>
                </a:lnTo>
                <a:lnTo>
                  <a:pt x="956" y="0"/>
                </a:lnTo>
                <a:lnTo>
                  <a:pt x="958" y="0"/>
                </a:lnTo>
                <a:lnTo>
                  <a:pt x="960" y="0"/>
                </a:lnTo>
                <a:lnTo>
                  <a:pt x="961" y="0"/>
                </a:lnTo>
                <a:lnTo>
                  <a:pt x="963" y="0"/>
                </a:lnTo>
                <a:lnTo>
                  <a:pt x="965" y="0"/>
                </a:lnTo>
                <a:lnTo>
                  <a:pt x="966" y="0"/>
                </a:lnTo>
                <a:lnTo>
                  <a:pt x="968" y="0"/>
                </a:lnTo>
                <a:lnTo>
                  <a:pt x="970" y="0"/>
                </a:lnTo>
                <a:lnTo>
                  <a:pt x="973" y="0"/>
                </a:lnTo>
                <a:lnTo>
                  <a:pt x="975" y="0"/>
                </a:lnTo>
                <a:lnTo>
                  <a:pt x="978" y="0"/>
                </a:lnTo>
                <a:lnTo>
                  <a:pt x="980" y="0"/>
                </a:lnTo>
                <a:lnTo>
                  <a:pt x="981" y="0"/>
                </a:lnTo>
                <a:lnTo>
                  <a:pt x="983" y="0"/>
                </a:lnTo>
                <a:lnTo>
                  <a:pt x="985" y="0"/>
                </a:lnTo>
                <a:lnTo>
                  <a:pt x="986" y="0"/>
                </a:lnTo>
                <a:lnTo>
                  <a:pt x="988" y="0"/>
                </a:lnTo>
                <a:lnTo>
                  <a:pt x="990" y="0"/>
                </a:lnTo>
                <a:lnTo>
                  <a:pt x="991" y="0"/>
                </a:lnTo>
                <a:lnTo>
                  <a:pt x="993" y="0"/>
                </a:lnTo>
                <a:lnTo>
                  <a:pt x="995" y="0"/>
                </a:lnTo>
                <a:lnTo>
                  <a:pt x="998" y="0"/>
                </a:lnTo>
                <a:lnTo>
                  <a:pt x="1000" y="0"/>
                </a:lnTo>
                <a:lnTo>
                  <a:pt x="1003" y="0"/>
                </a:lnTo>
                <a:lnTo>
                  <a:pt x="1005" y="0"/>
                </a:lnTo>
                <a:lnTo>
                  <a:pt x="1006" y="0"/>
                </a:lnTo>
                <a:lnTo>
                  <a:pt x="1010" y="0"/>
                </a:lnTo>
                <a:lnTo>
                  <a:pt x="1012" y="0"/>
                </a:lnTo>
                <a:lnTo>
                  <a:pt x="1013" y="0"/>
                </a:lnTo>
                <a:lnTo>
                  <a:pt x="1015" y="0"/>
                </a:lnTo>
                <a:lnTo>
                  <a:pt x="1017" y="0"/>
                </a:lnTo>
                <a:lnTo>
                  <a:pt x="1018" y="0"/>
                </a:lnTo>
                <a:lnTo>
                  <a:pt x="1020" y="0"/>
                </a:lnTo>
                <a:lnTo>
                  <a:pt x="1022" y="0"/>
                </a:lnTo>
                <a:lnTo>
                  <a:pt x="1023" y="0"/>
                </a:lnTo>
                <a:lnTo>
                  <a:pt x="1025" y="0"/>
                </a:lnTo>
                <a:lnTo>
                  <a:pt x="1028" y="0"/>
                </a:lnTo>
                <a:lnTo>
                  <a:pt x="1030" y="0"/>
                </a:lnTo>
                <a:lnTo>
                  <a:pt x="1032" y="0"/>
                </a:lnTo>
                <a:lnTo>
                  <a:pt x="1033" y="0"/>
                </a:lnTo>
                <a:lnTo>
                  <a:pt x="1035" y="0"/>
                </a:lnTo>
                <a:lnTo>
                  <a:pt x="1037" y="0"/>
                </a:lnTo>
                <a:lnTo>
                  <a:pt x="1038" y="0"/>
                </a:lnTo>
                <a:lnTo>
                  <a:pt x="1040" y="0"/>
                </a:lnTo>
                <a:lnTo>
                  <a:pt x="1042" y="0"/>
                </a:lnTo>
                <a:lnTo>
                  <a:pt x="1043" y="0"/>
                </a:lnTo>
                <a:lnTo>
                  <a:pt x="1045" y="0"/>
                </a:lnTo>
                <a:lnTo>
                  <a:pt x="1048" y="0"/>
                </a:lnTo>
                <a:lnTo>
                  <a:pt x="1050" y="0"/>
                </a:lnTo>
                <a:lnTo>
                  <a:pt x="1052" y="0"/>
                </a:lnTo>
                <a:lnTo>
                  <a:pt x="1053" y="0"/>
                </a:lnTo>
                <a:lnTo>
                  <a:pt x="1055" y="0"/>
                </a:lnTo>
                <a:lnTo>
                  <a:pt x="1057" y="0"/>
                </a:lnTo>
                <a:lnTo>
                  <a:pt x="1058" y="0"/>
                </a:lnTo>
                <a:lnTo>
                  <a:pt x="1060" y="0"/>
                </a:lnTo>
                <a:lnTo>
                  <a:pt x="1062" y="0"/>
                </a:lnTo>
                <a:lnTo>
                  <a:pt x="1063" y="0"/>
                </a:lnTo>
                <a:lnTo>
                  <a:pt x="1067" y="0"/>
                </a:lnTo>
                <a:lnTo>
                  <a:pt x="1068" y="0"/>
                </a:lnTo>
                <a:lnTo>
                  <a:pt x="1070" y="0"/>
                </a:lnTo>
                <a:lnTo>
                  <a:pt x="1073" y="0"/>
                </a:lnTo>
                <a:lnTo>
                  <a:pt x="1075" y="0"/>
                </a:lnTo>
                <a:lnTo>
                  <a:pt x="1077" y="0"/>
                </a:lnTo>
                <a:lnTo>
                  <a:pt x="1078" y="0"/>
                </a:lnTo>
                <a:lnTo>
                  <a:pt x="1080" y="0"/>
                </a:lnTo>
                <a:lnTo>
                  <a:pt x="1082" y="0"/>
                </a:lnTo>
                <a:lnTo>
                  <a:pt x="1083" y="0"/>
                </a:lnTo>
                <a:lnTo>
                  <a:pt x="1085" y="0"/>
                </a:lnTo>
                <a:lnTo>
                  <a:pt x="1087" y="0"/>
                </a:lnTo>
                <a:lnTo>
                  <a:pt x="1088" y="0"/>
                </a:lnTo>
                <a:lnTo>
                  <a:pt x="1092" y="0"/>
                </a:lnTo>
                <a:lnTo>
                  <a:pt x="1093" y="0"/>
                </a:lnTo>
                <a:lnTo>
                  <a:pt x="1095" y="0"/>
                </a:lnTo>
                <a:lnTo>
                  <a:pt x="1097" y="0"/>
                </a:lnTo>
                <a:lnTo>
                  <a:pt x="1098" y="0"/>
                </a:lnTo>
                <a:lnTo>
                  <a:pt x="1100" y="0"/>
                </a:lnTo>
                <a:lnTo>
                  <a:pt x="1103" y="0"/>
                </a:lnTo>
                <a:lnTo>
                  <a:pt x="1105" y="0"/>
                </a:lnTo>
                <a:lnTo>
                  <a:pt x="1107" y="0"/>
                </a:lnTo>
                <a:lnTo>
                  <a:pt x="1108" y="0"/>
                </a:lnTo>
                <a:lnTo>
                  <a:pt x="1110" y="0"/>
                </a:lnTo>
                <a:lnTo>
                  <a:pt x="1112" y="0"/>
                </a:lnTo>
                <a:lnTo>
                  <a:pt x="1113" y="0"/>
                </a:lnTo>
                <a:lnTo>
                  <a:pt x="1115" y="0"/>
                </a:lnTo>
                <a:lnTo>
                  <a:pt x="1117" y="0"/>
                </a:lnTo>
                <a:lnTo>
                  <a:pt x="1118" y="0"/>
                </a:lnTo>
                <a:lnTo>
                  <a:pt x="1120" y="0"/>
                </a:lnTo>
                <a:lnTo>
                  <a:pt x="1122" y="0"/>
                </a:lnTo>
                <a:lnTo>
                  <a:pt x="1123" y="0"/>
                </a:lnTo>
                <a:lnTo>
                  <a:pt x="1125" y="0"/>
                </a:lnTo>
                <a:lnTo>
                  <a:pt x="1127" y="0"/>
                </a:lnTo>
                <a:lnTo>
                  <a:pt x="1128" y="0"/>
                </a:lnTo>
                <a:lnTo>
                  <a:pt x="1130" y="0"/>
                </a:lnTo>
                <a:lnTo>
                  <a:pt x="1132" y="0"/>
                </a:lnTo>
                <a:lnTo>
                  <a:pt x="1135" y="0"/>
                </a:lnTo>
                <a:lnTo>
                  <a:pt x="1137" y="0"/>
                </a:lnTo>
                <a:lnTo>
                  <a:pt x="1138" y="0"/>
                </a:lnTo>
                <a:lnTo>
                  <a:pt x="1142" y="0"/>
                </a:lnTo>
                <a:lnTo>
                  <a:pt x="1143" y="0"/>
                </a:lnTo>
                <a:lnTo>
                  <a:pt x="1145" y="0"/>
                </a:lnTo>
                <a:lnTo>
                  <a:pt x="1148" y="0"/>
                </a:lnTo>
                <a:lnTo>
                  <a:pt x="1150" y="0"/>
                </a:lnTo>
                <a:lnTo>
                  <a:pt x="1153" y="0"/>
                </a:lnTo>
                <a:lnTo>
                  <a:pt x="1155" y="0"/>
                </a:lnTo>
                <a:lnTo>
                  <a:pt x="1157" y="0"/>
                </a:lnTo>
                <a:lnTo>
                  <a:pt x="1160" y="0"/>
                </a:lnTo>
                <a:lnTo>
                  <a:pt x="1162" y="0"/>
                </a:lnTo>
                <a:lnTo>
                  <a:pt x="1163" y="0"/>
                </a:lnTo>
                <a:lnTo>
                  <a:pt x="1165" y="0"/>
                </a:lnTo>
                <a:lnTo>
                  <a:pt x="1167" y="0"/>
                </a:lnTo>
                <a:lnTo>
                  <a:pt x="1168" y="0"/>
                </a:lnTo>
                <a:lnTo>
                  <a:pt x="1170" y="0"/>
                </a:lnTo>
                <a:lnTo>
                  <a:pt x="1173" y="0"/>
                </a:lnTo>
                <a:lnTo>
                  <a:pt x="1175" y="0"/>
                </a:lnTo>
                <a:lnTo>
                  <a:pt x="1177" y="0"/>
                </a:lnTo>
                <a:lnTo>
                  <a:pt x="1178" y="0"/>
                </a:lnTo>
                <a:lnTo>
                  <a:pt x="1180" y="0"/>
                </a:lnTo>
                <a:lnTo>
                  <a:pt x="1182" y="0"/>
                </a:lnTo>
                <a:lnTo>
                  <a:pt x="1185" y="0"/>
                </a:lnTo>
                <a:lnTo>
                  <a:pt x="1187" y="0"/>
                </a:lnTo>
                <a:lnTo>
                  <a:pt x="1188" y="0"/>
                </a:lnTo>
                <a:lnTo>
                  <a:pt x="1190" y="0"/>
                </a:lnTo>
                <a:lnTo>
                  <a:pt x="1192" y="0"/>
                </a:lnTo>
                <a:lnTo>
                  <a:pt x="1193" y="0"/>
                </a:lnTo>
                <a:lnTo>
                  <a:pt x="1195" y="0"/>
                </a:lnTo>
                <a:lnTo>
                  <a:pt x="1197" y="0"/>
                </a:lnTo>
                <a:lnTo>
                  <a:pt x="1198" y="0"/>
                </a:lnTo>
                <a:lnTo>
                  <a:pt x="1200" y="0"/>
                </a:lnTo>
                <a:lnTo>
                  <a:pt x="1204" y="0"/>
                </a:lnTo>
                <a:lnTo>
                  <a:pt x="1205" y="0"/>
                </a:lnTo>
                <a:lnTo>
                  <a:pt x="1207" y="0"/>
                </a:lnTo>
                <a:lnTo>
                  <a:pt x="1210" y="0"/>
                </a:lnTo>
                <a:lnTo>
                  <a:pt x="1212" y="0"/>
                </a:lnTo>
                <a:lnTo>
                  <a:pt x="1214" y="0"/>
                </a:lnTo>
                <a:lnTo>
                  <a:pt x="1215" y="0"/>
                </a:lnTo>
                <a:lnTo>
                  <a:pt x="1217" y="0"/>
                </a:lnTo>
                <a:lnTo>
                  <a:pt x="1219" y="0"/>
                </a:lnTo>
                <a:lnTo>
                  <a:pt x="1222" y="0"/>
                </a:lnTo>
                <a:lnTo>
                  <a:pt x="1224" y="0"/>
                </a:lnTo>
                <a:lnTo>
                  <a:pt x="1225" y="0"/>
                </a:lnTo>
                <a:lnTo>
                  <a:pt x="1227" y="0"/>
                </a:lnTo>
                <a:lnTo>
                  <a:pt x="1229" y="0"/>
                </a:lnTo>
                <a:lnTo>
                  <a:pt x="1230" y="0"/>
                </a:lnTo>
                <a:lnTo>
                  <a:pt x="1232" y="0"/>
                </a:lnTo>
                <a:lnTo>
                  <a:pt x="1235" y="0"/>
                </a:lnTo>
                <a:lnTo>
                  <a:pt x="1237" y="0"/>
                </a:lnTo>
                <a:lnTo>
                  <a:pt x="1239" y="0"/>
                </a:lnTo>
                <a:lnTo>
                  <a:pt x="1240" y="0"/>
                </a:lnTo>
                <a:lnTo>
                  <a:pt x="1242" y="0"/>
                </a:lnTo>
                <a:lnTo>
                  <a:pt x="1244" y="0"/>
                </a:lnTo>
                <a:lnTo>
                  <a:pt x="1245" y="0"/>
                </a:lnTo>
                <a:lnTo>
                  <a:pt x="1247" y="0"/>
                </a:lnTo>
                <a:lnTo>
                  <a:pt x="1249" y="0"/>
                </a:lnTo>
                <a:lnTo>
                  <a:pt x="1250" y="0"/>
                </a:lnTo>
                <a:lnTo>
                  <a:pt x="1252" y="0"/>
                </a:lnTo>
                <a:lnTo>
                  <a:pt x="1254" y="0"/>
                </a:lnTo>
                <a:lnTo>
                  <a:pt x="1255" y="0"/>
                </a:lnTo>
                <a:lnTo>
                  <a:pt x="1257" y="0"/>
                </a:lnTo>
                <a:lnTo>
                  <a:pt x="1259" y="0"/>
                </a:lnTo>
                <a:lnTo>
                  <a:pt x="1260" y="0"/>
                </a:lnTo>
                <a:lnTo>
                  <a:pt x="1262" y="0"/>
                </a:lnTo>
                <a:lnTo>
                  <a:pt x="1264" y="0"/>
                </a:lnTo>
                <a:lnTo>
                  <a:pt x="1265" y="0"/>
                </a:lnTo>
                <a:lnTo>
                  <a:pt x="1267" y="0"/>
                </a:lnTo>
                <a:lnTo>
                  <a:pt x="1269" y="0"/>
                </a:lnTo>
                <a:lnTo>
                  <a:pt x="1272" y="0"/>
                </a:lnTo>
                <a:lnTo>
                  <a:pt x="1274" y="0"/>
                </a:lnTo>
                <a:lnTo>
                  <a:pt x="1275" y="0"/>
                </a:lnTo>
                <a:lnTo>
                  <a:pt x="1279" y="0"/>
                </a:lnTo>
                <a:lnTo>
                  <a:pt x="1280" y="0"/>
                </a:lnTo>
                <a:lnTo>
                  <a:pt x="1282" y="0"/>
                </a:lnTo>
                <a:lnTo>
                  <a:pt x="1284" y="0"/>
                </a:lnTo>
                <a:lnTo>
                  <a:pt x="1285" y="0"/>
                </a:lnTo>
                <a:lnTo>
                  <a:pt x="1287" y="0"/>
                </a:lnTo>
                <a:lnTo>
                  <a:pt x="1289" y="0"/>
                </a:lnTo>
                <a:lnTo>
                  <a:pt x="1292" y="0"/>
                </a:lnTo>
                <a:lnTo>
                  <a:pt x="1294" y="0"/>
                </a:lnTo>
                <a:lnTo>
                  <a:pt x="1297" y="0"/>
                </a:lnTo>
                <a:lnTo>
                  <a:pt x="1299" y="0"/>
                </a:lnTo>
                <a:lnTo>
                  <a:pt x="1300" y="0"/>
                </a:lnTo>
                <a:lnTo>
                  <a:pt x="1302" y="0"/>
                </a:lnTo>
                <a:lnTo>
                  <a:pt x="1304" y="0"/>
                </a:lnTo>
                <a:lnTo>
                  <a:pt x="1305" y="0"/>
                </a:lnTo>
                <a:lnTo>
                  <a:pt x="1307" y="0"/>
                </a:lnTo>
                <a:lnTo>
                  <a:pt x="1309" y="0"/>
                </a:lnTo>
                <a:lnTo>
                  <a:pt x="1310" y="0"/>
                </a:lnTo>
                <a:lnTo>
                  <a:pt x="1312" y="0"/>
                </a:lnTo>
                <a:lnTo>
                  <a:pt x="1314" y="0"/>
                </a:lnTo>
                <a:lnTo>
                  <a:pt x="1317" y="0"/>
                </a:lnTo>
                <a:lnTo>
                  <a:pt x="1319" y="0"/>
                </a:lnTo>
                <a:lnTo>
                  <a:pt x="1322" y="0"/>
                </a:lnTo>
                <a:lnTo>
                  <a:pt x="1324" y="0"/>
                </a:lnTo>
                <a:lnTo>
                  <a:pt x="1325" y="0"/>
                </a:lnTo>
                <a:lnTo>
                  <a:pt x="1327" y="0"/>
                </a:lnTo>
                <a:lnTo>
                  <a:pt x="1329" y="0"/>
                </a:lnTo>
                <a:lnTo>
                  <a:pt x="1330" y="0"/>
                </a:lnTo>
                <a:lnTo>
                  <a:pt x="1332" y="0"/>
                </a:lnTo>
                <a:lnTo>
                  <a:pt x="1334" y="0"/>
                </a:lnTo>
                <a:lnTo>
                  <a:pt x="1335" y="0"/>
                </a:lnTo>
                <a:lnTo>
                  <a:pt x="1337" y="0"/>
                </a:lnTo>
                <a:lnTo>
                  <a:pt x="1339" y="0"/>
                </a:lnTo>
                <a:lnTo>
                  <a:pt x="1342" y="0"/>
                </a:lnTo>
                <a:lnTo>
                  <a:pt x="1344" y="0"/>
                </a:lnTo>
                <a:lnTo>
                  <a:pt x="1347" y="0"/>
                </a:lnTo>
                <a:lnTo>
                  <a:pt x="1349" y="0"/>
                </a:lnTo>
                <a:lnTo>
                  <a:pt x="1350" y="0"/>
                </a:lnTo>
                <a:lnTo>
                  <a:pt x="1354" y="0"/>
                </a:lnTo>
                <a:lnTo>
                  <a:pt x="1355" y="0"/>
                </a:lnTo>
                <a:lnTo>
                  <a:pt x="1357" y="0"/>
                </a:lnTo>
                <a:lnTo>
                  <a:pt x="1359" y="0"/>
                </a:lnTo>
                <a:lnTo>
                  <a:pt x="1360" y="0"/>
                </a:lnTo>
                <a:lnTo>
                  <a:pt x="1362" y="0"/>
                </a:lnTo>
                <a:lnTo>
                  <a:pt x="1364" y="0"/>
                </a:lnTo>
                <a:lnTo>
                  <a:pt x="1367" y="0"/>
                </a:lnTo>
                <a:lnTo>
                  <a:pt x="1369" y="0"/>
                </a:lnTo>
                <a:lnTo>
                  <a:pt x="1372" y="0"/>
                </a:lnTo>
                <a:lnTo>
                  <a:pt x="1374" y="0"/>
                </a:lnTo>
                <a:lnTo>
                  <a:pt x="1375" y="0"/>
                </a:lnTo>
                <a:lnTo>
                  <a:pt x="1379" y="0"/>
                </a:lnTo>
                <a:lnTo>
                  <a:pt x="1380" y="0"/>
                </a:lnTo>
                <a:lnTo>
                  <a:pt x="1382" y="0"/>
                </a:lnTo>
                <a:lnTo>
                  <a:pt x="1385" y="0"/>
                </a:lnTo>
                <a:lnTo>
                  <a:pt x="1387" y="0"/>
                </a:lnTo>
                <a:lnTo>
                  <a:pt x="1389" y="0"/>
                </a:lnTo>
                <a:lnTo>
                  <a:pt x="1392" y="0"/>
                </a:lnTo>
                <a:lnTo>
                  <a:pt x="1394" y="0"/>
                </a:lnTo>
                <a:lnTo>
                  <a:pt x="1397" y="0"/>
                </a:lnTo>
                <a:lnTo>
                  <a:pt x="1399" y="0"/>
                </a:lnTo>
                <a:lnTo>
                  <a:pt x="1401" y="0"/>
                </a:lnTo>
                <a:lnTo>
                  <a:pt x="1402" y="0"/>
                </a:lnTo>
                <a:lnTo>
                  <a:pt x="1404" y="0"/>
                </a:lnTo>
                <a:lnTo>
                  <a:pt x="1406" y="0"/>
                </a:lnTo>
                <a:lnTo>
                  <a:pt x="1407" y="0"/>
                </a:lnTo>
                <a:lnTo>
                  <a:pt x="1411" y="0"/>
                </a:lnTo>
                <a:lnTo>
                  <a:pt x="1412" y="0"/>
                </a:lnTo>
                <a:lnTo>
                  <a:pt x="1414" y="0"/>
                </a:lnTo>
                <a:lnTo>
                  <a:pt x="1416" y="0"/>
                </a:lnTo>
                <a:lnTo>
                  <a:pt x="1417" y="0"/>
                </a:lnTo>
                <a:lnTo>
                  <a:pt x="1419" y="0"/>
                </a:lnTo>
                <a:lnTo>
                  <a:pt x="1422" y="0"/>
                </a:lnTo>
                <a:lnTo>
                  <a:pt x="1424" y="0"/>
                </a:lnTo>
                <a:lnTo>
                  <a:pt x="1426" y="0"/>
                </a:lnTo>
                <a:lnTo>
                  <a:pt x="1427" y="0"/>
                </a:lnTo>
                <a:lnTo>
                  <a:pt x="1429" y="0"/>
                </a:lnTo>
                <a:lnTo>
                  <a:pt x="1431" y="0"/>
                </a:lnTo>
                <a:lnTo>
                  <a:pt x="1432" y="0"/>
                </a:lnTo>
                <a:lnTo>
                  <a:pt x="1434" y="0"/>
                </a:lnTo>
                <a:lnTo>
                  <a:pt x="1436" y="0"/>
                </a:lnTo>
                <a:lnTo>
                  <a:pt x="1437" y="0"/>
                </a:lnTo>
                <a:lnTo>
                  <a:pt x="1439" y="0"/>
                </a:lnTo>
                <a:lnTo>
                  <a:pt x="1442" y="0"/>
                </a:lnTo>
                <a:lnTo>
                  <a:pt x="1444" y="0"/>
                </a:lnTo>
                <a:lnTo>
                  <a:pt x="1446" y="0"/>
                </a:lnTo>
                <a:lnTo>
                  <a:pt x="1447" y="0"/>
                </a:lnTo>
                <a:lnTo>
                  <a:pt x="1449" y="0"/>
                </a:lnTo>
                <a:lnTo>
                  <a:pt x="1451" y="0"/>
                </a:lnTo>
                <a:lnTo>
                  <a:pt x="1454" y="0"/>
                </a:lnTo>
                <a:lnTo>
                  <a:pt x="1456" y="0"/>
                </a:lnTo>
                <a:lnTo>
                  <a:pt x="1457" y="0"/>
                </a:lnTo>
                <a:lnTo>
                  <a:pt x="1461" y="0"/>
                </a:lnTo>
                <a:lnTo>
                  <a:pt x="1462" y="0"/>
                </a:lnTo>
                <a:lnTo>
                  <a:pt x="1464" y="0"/>
                </a:lnTo>
                <a:lnTo>
                  <a:pt x="1466" y="0"/>
                </a:lnTo>
                <a:lnTo>
                  <a:pt x="1467" y="0"/>
                </a:lnTo>
                <a:lnTo>
                  <a:pt x="1469" y="0"/>
                </a:lnTo>
                <a:lnTo>
                  <a:pt x="1471" y="0"/>
                </a:lnTo>
                <a:lnTo>
                  <a:pt x="1472" y="0"/>
                </a:lnTo>
                <a:lnTo>
                  <a:pt x="1474" y="0"/>
                </a:lnTo>
                <a:lnTo>
                  <a:pt x="1476" y="0"/>
                </a:lnTo>
                <a:lnTo>
                  <a:pt x="1479" y="0"/>
                </a:lnTo>
                <a:lnTo>
                  <a:pt x="1481" y="0"/>
                </a:lnTo>
                <a:lnTo>
                  <a:pt x="1482" y="0"/>
                </a:lnTo>
                <a:lnTo>
                  <a:pt x="1486" y="0"/>
                </a:lnTo>
                <a:lnTo>
                  <a:pt x="1487" y="0"/>
                </a:lnTo>
                <a:lnTo>
                  <a:pt x="1489" y="0"/>
                </a:lnTo>
                <a:lnTo>
                  <a:pt x="1492" y="0"/>
                </a:lnTo>
                <a:lnTo>
                  <a:pt x="1494" y="0"/>
                </a:lnTo>
                <a:lnTo>
                  <a:pt x="1496" y="0"/>
                </a:lnTo>
                <a:lnTo>
                  <a:pt x="1497" y="0"/>
                </a:lnTo>
                <a:lnTo>
                  <a:pt x="1499" y="0"/>
                </a:lnTo>
                <a:lnTo>
                  <a:pt x="1501" y="0"/>
                </a:lnTo>
                <a:lnTo>
                  <a:pt x="1502" y="0"/>
                </a:lnTo>
                <a:lnTo>
                  <a:pt x="1504" y="0"/>
                </a:lnTo>
                <a:lnTo>
                  <a:pt x="1506" y="0"/>
                </a:lnTo>
                <a:lnTo>
                  <a:pt x="1507" y="0"/>
                </a:lnTo>
                <a:lnTo>
                  <a:pt x="1511" y="0"/>
                </a:lnTo>
                <a:lnTo>
                  <a:pt x="1512" y="0"/>
                </a:lnTo>
                <a:lnTo>
                  <a:pt x="1516" y="0"/>
                </a:lnTo>
                <a:lnTo>
                  <a:pt x="1517" y="0"/>
                </a:lnTo>
                <a:lnTo>
                  <a:pt x="1519" y="0"/>
                </a:lnTo>
                <a:lnTo>
                  <a:pt x="1522" y="0"/>
                </a:lnTo>
                <a:lnTo>
                  <a:pt x="1524" y="0"/>
                </a:lnTo>
                <a:lnTo>
                  <a:pt x="1526" y="0"/>
                </a:lnTo>
                <a:lnTo>
                  <a:pt x="1529" y="0"/>
                </a:lnTo>
                <a:lnTo>
                  <a:pt x="1531" y="0"/>
                </a:lnTo>
                <a:lnTo>
                  <a:pt x="1532" y="0"/>
                </a:lnTo>
                <a:lnTo>
                  <a:pt x="1534" y="0"/>
                </a:lnTo>
                <a:lnTo>
                  <a:pt x="1536" y="0"/>
                </a:lnTo>
                <a:lnTo>
                  <a:pt x="1537" y="0"/>
                </a:lnTo>
                <a:lnTo>
                  <a:pt x="1539" y="0"/>
                </a:lnTo>
                <a:lnTo>
                  <a:pt x="1541" y="0"/>
                </a:lnTo>
                <a:lnTo>
                  <a:pt x="1542" y="0"/>
                </a:lnTo>
                <a:lnTo>
                  <a:pt x="1544" y="0"/>
                </a:lnTo>
                <a:lnTo>
                  <a:pt x="1547" y="0"/>
                </a:lnTo>
                <a:lnTo>
                  <a:pt x="1549" y="0"/>
                </a:lnTo>
                <a:lnTo>
                  <a:pt x="1551" y="0"/>
                </a:lnTo>
                <a:lnTo>
                  <a:pt x="1552" y="0"/>
                </a:lnTo>
                <a:lnTo>
                  <a:pt x="1554" y="0"/>
                </a:lnTo>
                <a:lnTo>
                  <a:pt x="1556" y="0"/>
                </a:lnTo>
                <a:lnTo>
                  <a:pt x="1557" y="0"/>
                </a:lnTo>
                <a:lnTo>
                  <a:pt x="1561" y="0"/>
                </a:lnTo>
                <a:lnTo>
                  <a:pt x="1562" y="0"/>
                </a:lnTo>
                <a:lnTo>
                  <a:pt x="1564" y="0"/>
                </a:lnTo>
                <a:lnTo>
                  <a:pt x="1566" y="0"/>
                </a:lnTo>
                <a:lnTo>
                  <a:pt x="1567" y="0"/>
                </a:lnTo>
                <a:lnTo>
                  <a:pt x="1569" y="0"/>
                </a:lnTo>
                <a:lnTo>
                  <a:pt x="1572" y="0"/>
                </a:lnTo>
                <a:lnTo>
                  <a:pt x="1574" y="0"/>
                </a:lnTo>
                <a:lnTo>
                  <a:pt x="1576" y="0"/>
                </a:lnTo>
                <a:lnTo>
                  <a:pt x="1579" y="0"/>
                </a:lnTo>
                <a:lnTo>
                  <a:pt x="1581" y="0"/>
                </a:lnTo>
                <a:lnTo>
                  <a:pt x="1583" y="0"/>
                </a:lnTo>
                <a:lnTo>
                  <a:pt x="1586" y="0"/>
                </a:lnTo>
                <a:lnTo>
                  <a:pt x="1588" y="0"/>
                </a:lnTo>
                <a:lnTo>
                  <a:pt x="1591" y="0"/>
                </a:lnTo>
                <a:lnTo>
                  <a:pt x="1593" y="0"/>
                </a:lnTo>
                <a:lnTo>
                  <a:pt x="1594" y="0"/>
                </a:lnTo>
                <a:lnTo>
                  <a:pt x="1598" y="0"/>
                </a:lnTo>
                <a:lnTo>
                  <a:pt x="1599" y="0"/>
                </a:lnTo>
                <a:lnTo>
                  <a:pt x="1601" y="0"/>
                </a:lnTo>
                <a:lnTo>
                  <a:pt x="1604" y="0"/>
                </a:lnTo>
                <a:lnTo>
                  <a:pt x="1606" y="0"/>
                </a:lnTo>
                <a:lnTo>
                  <a:pt x="1608" y="0"/>
                </a:lnTo>
                <a:lnTo>
                  <a:pt x="1609" y="0"/>
                </a:lnTo>
                <a:lnTo>
                  <a:pt x="1611" y="0"/>
                </a:lnTo>
                <a:lnTo>
                  <a:pt x="1613" y="0"/>
                </a:lnTo>
                <a:lnTo>
                  <a:pt x="1616" y="0"/>
                </a:lnTo>
                <a:lnTo>
                  <a:pt x="1618" y="0"/>
                </a:lnTo>
                <a:lnTo>
                  <a:pt x="1619" y="0"/>
                </a:lnTo>
                <a:lnTo>
                  <a:pt x="1621" y="0"/>
                </a:lnTo>
                <a:lnTo>
                  <a:pt x="1623" y="0"/>
                </a:lnTo>
                <a:lnTo>
                  <a:pt x="1624" y="0"/>
                </a:lnTo>
                <a:lnTo>
                  <a:pt x="1626" y="0"/>
                </a:lnTo>
                <a:lnTo>
                  <a:pt x="1629" y="0"/>
                </a:lnTo>
                <a:lnTo>
                  <a:pt x="1631" y="0"/>
                </a:lnTo>
                <a:lnTo>
                  <a:pt x="1633" y="0"/>
                </a:lnTo>
                <a:lnTo>
                  <a:pt x="1636" y="0"/>
                </a:lnTo>
                <a:lnTo>
                  <a:pt x="1638" y="0"/>
                </a:lnTo>
                <a:lnTo>
                  <a:pt x="1641" y="0"/>
                </a:lnTo>
                <a:lnTo>
                  <a:pt x="1643" y="0"/>
                </a:lnTo>
                <a:lnTo>
                  <a:pt x="1644" y="0"/>
                </a:lnTo>
                <a:lnTo>
                  <a:pt x="1648" y="0"/>
                </a:lnTo>
                <a:lnTo>
                  <a:pt x="1649" y="0"/>
                </a:lnTo>
                <a:lnTo>
                  <a:pt x="1651" y="0"/>
                </a:lnTo>
                <a:lnTo>
                  <a:pt x="1654" y="0"/>
                </a:lnTo>
                <a:lnTo>
                  <a:pt x="1656" y="0"/>
                </a:lnTo>
                <a:lnTo>
                  <a:pt x="1658" y="0"/>
                </a:lnTo>
                <a:lnTo>
                  <a:pt x="1661" y="0"/>
                </a:lnTo>
                <a:lnTo>
                  <a:pt x="1663" y="0"/>
                </a:lnTo>
                <a:lnTo>
                  <a:pt x="1666" y="0"/>
                </a:lnTo>
                <a:lnTo>
                  <a:pt x="1668" y="0"/>
                </a:lnTo>
                <a:lnTo>
                  <a:pt x="1669" y="0"/>
                </a:lnTo>
                <a:lnTo>
                  <a:pt x="1673" y="0"/>
                </a:lnTo>
                <a:lnTo>
                  <a:pt x="1674" y="0"/>
                </a:lnTo>
                <a:lnTo>
                  <a:pt x="1676" y="0"/>
                </a:lnTo>
                <a:lnTo>
                  <a:pt x="1678" y="0"/>
                </a:lnTo>
                <a:lnTo>
                  <a:pt x="1679" y="0"/>
                </a:lnTo>
                <a:lnTo>
                  <a:pt x="1681" y="0"/>
                </a:lnTo>
                <a:lnTo>
                  <a:pt x="1683" y="0"/>
                </a:lnTo>
                <a:lnTo>
                  <a:pt x="1686" y="0"/>
                </a:lnTo>
                <a:lnTo>
                  <a:pt x="1688" y="0"/>
                </a:lnTo>
                <a:lnTo>
                  <a:pt x="1689" y="0"/>
                </a:lnTo>
                <a:lnTo>
                  <a:pt x="1691" y="0"/>
                </a:lnTo>
                <a:lnTo>
                  <a:pt x="1693" y="0"/>
                </a:lnTo>
                <a:lnTo>
                  <a:pt x="1694" y="0"/>
                </a:lnTo>
                <a:lnTo>
                  <a:pt x="1696" y="0"/>
                </a:lnTo>
                <a:lnTo>
                  <a:pt x="1698" y="0"/>
                </a:lnTo>
                <a:lnTo>
                  <a:pt x="1699" y="0"/>
                </a:lnTo>
                <a:lnTo>
                  <a:pt x="1701" y="0"/>
                </a:lnTo>
                <a:lnTo>
                  <a:pt x="1704" y="0"/>
                </a:lnTo>
                <a:lnTo>
                  <a:pt x="1706" y="0"/>
                </a:lnTo>
                <a:lnTo>
                  <a:pt x="1708" y="0"/>
                </a:lnTo>
                <a:lnTo>
                  <a:pt x="1711" y="0"/>
                </a:lnTo>
                <a:lnTo>
                  <a:pt x="1713" y="0"/>
                </a:lnTo>
                <a:lnTo>
                  <a:pt x="1714" y="0"/>
                </a:lnTo>
                <a:lnTo>
                  <a:pt x="1716" y="0"/>
                </a:lnTo>
                <a:lnTo>
                  <a:pt x="1718" y="0"/>
                </a:lnTo>
                <a:lnTo>
                  <a:pt x="1719" y="0"/>
                </a:lnTo>
                <a:lnTo>
                  <a:pt x="1721" y="0"/>
                </a:lnTo>
                <a:lnTo>
                  <a:pt x="1723" y="0"/>
                </a:lnTo>
                <a:lnTo>
                  <a:pt x="1724" y="0"/>
                </a:lnTo>
                <a:lnTo>
                  <a:pt x="1726" y="0"/>
                </a:lnTo>
                <a:lnTo>
                  <a:pt x="1729" y="0"/>
                </a:lnTo>
                <a:lnTo>
                  <a:pt x="1731" y="0"/>
                </a:lnTo>
                <a:lnTo>
                  <a:pt x="1733" y="0"/>
                </a:lnTo>
                <a:lnTo>
                  <a:pt x="1734" y="0"/>
                </a:lnTo>
                <a:lnTo>
                  <a:pt x="1736" y="0"/>
                </a:lnTo>
                <a:lnTo>
                  <a:pt x="1738" y="0"/>
                </a:lnTo>
                <a:lnTo>
                  <a:pt x="1741" y="0"/>
                </a:lnTo>
                <a:lnTo>
                  <a:pt x="1743" y="0"/>
                </a:lnTo>
                <a:lnTo>
                  <a:pt x="1744" y="0"/>
                </a:lnTo>
                <a:lnTo>
                  <a:pt x="1748" y="0"/>
                </a:lnTo>
                <a:lnTo>
                  <a:pt x="1749" y="0"/>
                </a:lnTo>
                <a:lnTo>
                  <a:pt x="1751" y="0"/>
                </a:lnTo>
                <a:lnTo>
                  <a:pt x="1753" y="0"/>
                </a:lnTo>
                <a:lnTo>
                  <a:pt x="1754" y="0"/>
                </a:lnTo>
                <a:lnTo>
                  <a:pt x="1756" y="0"/>
                </a:lnTo>
                <a:lnTo>
                  <a:pt x="1758" y="0"/>
                </a:lnTo>
                <a:lnTo>
                  <a:pt x="1761" y="0"/>
                </a:lnTo>
                <a:lnTo>
                  <a:pt x="1763" y="0"/>
                </a:lnTo>
                <a:lnTo>
                  <a:pt x="1764" y="0"/>
                </a:lnTo>
                <a:lnTo>
                  <a:pt x="1766" y="0"/>
                </a:lnTo>
                <a:lnTo>
                  <a:pt x="1768" y="0"/>
                </a:lnTo>
                <a:lnTo>
                  <a:pt x="1770" y="0"/>
                </a:lnTo>
                <a:lnTo>
                  <a:pt x="1773" y="0"/>
                </a:lnTo>
                <a:lnTo>
                  <a:pt x="1775" y="0"/>
                </a:lnTo>
                <a:lnTo>
                  <a:pt x="1776" y="0"/>
                </a:lnTo>
                <a:lnTo>
                  <a:pt x="1780" y="0"/>
                </a:lnTo>
                <a:lnTo>
                  <a:pt x="1781" y="0"/>
                </a:lnTo>
                <a:lnTo>
                  <a:pt x="1783" y="0"/>
                </a:lnTo>
                <a:lnTo>
                  <a:pt x="1786" y="0"/>
                </a:lnTo>
                <a:lnTo>
                  <a:pt x="1788" y="0"/>
                </a:lnTo>
                <a:lnTo>
                  <a:pt x="1791" y="0"/>
                </a:lnTo>
                <a:lnTo>
                  <a:pt x="1793" y="0"/>
                </a:lnTo>
                <a:lnTo>
                  <a:pt x="1795" y="0"/>
                </a:lnTo>
                <a:lnTo>
                  <a:pt x="1798" y="0"/>
                </a:lnTo>
                <a:lnTo>
                  <a:pt x="1800" y="0"/>
                </a:lnTo>
                <a:lnTo>
                  <a:pt x="1801" y="0"/>
                </a:lnTo>
                <a:lnTo>
                  <a:pt x="1805" y="0"/>
                </a:lnTo>
                <a:lnTo>
                  <a:pt x="1806" y="0"/>
                </a:lnTo>
                <a:lnTo>
                  <a:pt x="1810" y="0"/>
                </a:lnTo>
                <a:lnTo>
                  <a:pt x="1811" y="0"/>
                </a:lnTo>
                <a:lnTo>
                  <a:pt x="1813" y="0"/>
                </a:lnTo>
                <a:lnTo>
                  <a:pt x="1816" y="0"/>
                </a:lnTo>
                <a:lnTo>
                  <a:pt x="1818" y="0"/>
                </a:lnTo>
                <a:lnTo>
                  <a:pt x="1820" y="0"/>
                </a:lnTo>
                <a:lnTo>
                  <a:pt x="1821" y="0"/>
                </a:lnTo>
                <a:lnTo>
                  <a:pt x="1823" y="0"/>
                </a:lnTo>
                <a:lnTo>
                  <a:pt x="1825" y="0"/>
                </a:lnTo>
                <a:lnTo>
                  <a:pt x="1826" y="0"/>
                </a:lnTo>
                <a:lnTo>
                  <a:pt x="1830" y="0"/>
                </a:lnTo>
                <a:lnTo>
                  <a:pt x="1831" y="0"/>
                </a:lnTo>
                <a:lnTo>
                  <a:pt x="1833" y="0"/>
                </a:lnTo>
                <a:lnTo>
                  <a:pt x="1835" y="0"/>
                </a:lnTo>
                <a:lnTo>
                  <a:pt x="1836" y="0"/>
                </a:lnTo>
                <a:lnTo>
                  <a:pt x="1838" y="0"/>
                </a:lnTo>
                <a:lnTo>
                  <a:pt x="1841" y="0"/>
                </a:lnTo>
                <a:lnTo>
                  <a:pt x="1843" y="0"/>
                </a:lnTo>
                <a:lnTo>
                  <a:pt x="1845" y="0"/>
                </a:lnTo>
                <a:lnTo>
                  <a:pt x="1848" y="0"/>
                </a:lnTo>
                <a:lnTo>
                  <a:pt x="1850" y="0"/>
                </a:lnTo>
                <a:lnTo>
                  <a:pt x="1851" y="0"/>
                </a:lnTo>
                <a:lnTo>
                  <a:pt x="1853" y="0"/>
                </a:lnTo>
                <a:lnTo>
                  <a:pt x="1855" y="0"/>
                </a:lnTo>
                <a:lnTo>
                  <a:pt x="1856" y="0"/>
                </a:lnTo>
                <a:lnTo>
                  <a:pt x="1860" y="0"/>
                </a:lnTo>
                <a:lnTo>
                  <a:pt x="1861" y="0"/>
                </a:lnTo>
                <a:lnTo>
                  <a:pt x="1863" y="0"/>
                </a:lnTo>
                <a:lnTo>
                  <a:pt x="1865" y="0"/>
                </a:lnTo>
                <a:lnTo>
                  <a:pt x="1866" y="0"/>
                </a:lnTo>
                <a:lnTo>
                  <a:pt x="1868" y="0"/>
                </a:lnTo>
                <a:lnTo>
                  <a:pt x="1870" y="0"/>
                </a:lnTo>
                <a:lnTo>
                  <a:pt x="1871" y="0"/>
                </a:lnTo>
                <a:lnTo>
                  <a:pt x="1873" y="0"/>
                </a:lnTo>
                <a:lnTo>
                  <a:pt x="1875" y="0"/>
                </a:lnTo>
                <a:lnTo>
                  <a:pt x="1876" y="0"/>
                </a:lnTo>
                <a:lnTo>
                  <a:pt x="1880" y="0"/>
                </a:lnTo>
                <a:lnTo>
                  <a:pt x="1881" y="0"/>
                </a:lnTo>
                <a:lnTo>
                  <a:pt x="1885" y="0"/>
                </a:lnTo>
                <a:lnTo>
                  <a:pt x="1886" y="0"/>
                </a:lnTo>
                <a:lnTo>
                  <a:pt x="1888" y="0"/>
                </a:lnTo>
                <a:lnTo>
                  <a:pt x="1890" y="0"/>
                </a:lnTo>
                <a:lnTo>
                  <a:pt x="1891" y="0"/>
                </a:lnTo>
                <a:lnTo>
                  <a:pt x="1893" y="0"/>
                </a:lnTo>
                <a:lnTo>
                  <a:pt x="1895" y="0"/>
                </a:lnTo>
                <a:lnTo>
                  <a:pt x="1896" y="0"/>
                </a:lnTo>
                <a:lnTo>
                  <a:pt x="1898" y="0"/>
                </a:lnTo>
                <a:lnTo>
                  <a:pt x="1900" y="0"/>
                </a:lnTo>
                <a:lnTo>
                  <a:pt x="1901" y="0"/>
                </a:lnTo>
                <a:lnTo>
                  <a:pt x="1905" y="0"/>
                </a:lnTo>
                <a:lnTo>
                  <a:pt x="1906" y="0"/>
                </a:lnTo>
                <a:lnTo>
                  <a:pt x="1908" y="0"/>
                </a:lnTo>
                <a:lnTo>
                  <a:pt x="1910" y="0"/>
                </a:lnTo>
                <a:lnTo>
                  <a:pt x="1911" y="0"/>
                </a:lnTo>
                <a:lnTo>
                  <a:pt x="1913" y="0"/>
                </a:lnTo>
                <a:lnTo>
                  <a:pt x="1915" y="0"/>
                </a:lnTo>
                <a:lnTo>
                  <a:pt x="1916" y="0"/>
                </a:lnTo>
                <a:lnTo>
                  <a:pt x="1918" y="0"/>
                </a:lnTo>
                <a:lnTo>
                  <a:pt x="1920" y="0"/>
                </a:lnTo>
                <a:lnTo>
                  <a:pt x="1921" y="0"/>
                </a:lnTo>
                <a:lnTo>
                  <a:pt x="1923" y="0"/>
                </a:lnTo>
                <a:lnTo>
                  <a:pt x="1925" y="0"/>
                </a:lnTo>
                <a:lnTo>
                  <a:pt x="1926" y="0"/>
                </a:lnTo>
                <a:lnTo>
                  <a:pt x="1928" y="0"/>
                </a:lnTo>
                <a:lnTo>
                  <a:pt x="1930" y="0"/>
                </a:lnTo>
                <a:lnTo>
                  <a:pt x="1931" y="0"/>
                </a:lnTo>
                <a:lnTo>
                  <a:pt x="1935" y="0"/>
                </a:lnTo>
                <a:lnTo>
                  <a:pt x="1936" y="0"/>
                </a:lnTo>
                <a:lnTo>
                  <a:pt x="1938" y="0"/>
                </a:lnTo>
                <a:lnTo>
                  <a:pt x="1940" y="0"/>
                </a:lnTo>
                <a:lnTo>
                  <a:pt x="1941" y="0"/>
                </a:lnTo>
                <a:lnTo>
                  <a:pt x="1943" y="0"/>
                </a:lnTo>
                <a:lnTo>
                  <a:pt x="1945" y="0"/>
                </a:lnTo>
                <a:lnTo>
                  <a:pt x="1946" y="0"/>
                </a:lnTo>
                <a:lnTo>
                  <a:pt x="1948" y="0"/>
                </a:lnTo>
                <a:lnTo>
                  <a:pt x="1950" y="0"/>
                </a:lnTo>
                <a:lnTo>
                  <a:pt x="1951" y="0"/>
                </a:lnTo>
                <a:lnTo>
                  <a:pt x="1955" y="0"/>
                </a:lnTo>
                <a:lnTo>
                  <a:pt x="1956" y="0"/>
                </a:lnTo>
                <a:lnTo>
                  <a:pt x="1960" y="0"/>
                </a:lnTo>
                <a:lnTo>
                  <a:pt x="1962" y="0"/>
                </a:lnTo>
                <a:lnTo>
                  <a:pt x="1963" y="0"/>
                </a:lnTo>
                <a:lnTo>
                  <a:pt x="1967" y="0"/>
                </a:lnTo>
                <a:lnTo>
                  <a:pt x="1968" y="0"/>
                </a:lnTo>
                <a:lnTo>
                  <a:pt x="1970" y="0"/>
                </a:lnTo>
                <a:lnTo>
                  <a:pt x="1972" y="0"/>
                </a:lnTo>
                <a:lnTo>
                  <a:pt x="1973" y="0"/>
                </a:lnTo>
                <a:lnTo>
                  <a:pt x="1975" y="0"/>
                </a:lnTo>
                <a:lnTo>
                  <a:pt x="1977" y="0"/>
                </a:lnTo>
                <a:lnTo>
                  <a:pt x="1980" y="0"/>
                </a:lnTo>
                <a:lnTo>
                  <a:pt x="1982" y="0"/>
                </a:lnTo>
                <a:lnTo>
                  <a:pt x="1985" y="0"/>
                </a:lnTo>
                <a:lnTo>
                  <a:pt x="1987" y="0"/>
                </a:lnTo>
                <a:lnTo>
                  <a:pt x="1988" y="0"/>
                </a:lnTo>
                <a:lnTo>
                  <a:pt x="1992" y="0"/>
                </a:lnTo>
                <a:lnTo>
                  <a:pt x="1993" y="0"/>
                </a:lnTo>
                <a:lnTo>
                  <a:pt x="1995" y="0"/>
                </a:lnTo>
                <a:lnTo>
                  <a:pt x="1997" y="0"/>
                </a:lnTo>
                <a:lnTo>
                  <a:pt x="1998" y="0"/>
                </a:lnTo>
                <a:lnTo>
                  <a:pt x="2000" y="0"/>
                </a:lnTo>
                <a:lnTo>
                  <a:pt x="2002" y="0"/>
                </a:lnTo>
                <a:lnTo>
                  <a:pt x="2005" y="0"/>
                </a:lnTo>
                <a:lnTo>
                  <a:pt x="2007" y="0"/>
                </a:lnTo>
                <a:lnTo>
                  <a:pt x="2008" y="0"/>
                </a:lnTo>
                <a:lnTo>
                  <a:pt x="2010" y="0"/>
                </a:lnTo>
                <a:lnTo>
                  <a:pt x="2012" y="0"/>
                </a:lnTo>
                <a:lnTo>
                  <a:pt x="2013" y="0"/>
                </a:lnTo>
                <a:lnTo>
                  <a:pt x="2015" y="0"/>
                </a:lnTo>
                <a:lnTo>
                  <a:pt x="2017" y="0"/>
                </a:lnTo>
                <a:lnTo>
                  <a:pt x="2018" y="0"/>
                </a:lnTo>
                <a:lnTo>
                  <a:pt x="2020" y="0"/>
                </a:lnTo>
                <a:lnTo>
                  <a:pt x="2023" y="0"/>
                </a:lnTo>
                <a:lnTo>
                  <a:pt x="2025" y="0"/>
                </a:lnTo>
                <a:lnTo>
                  <a:pt x="2027" y="0"/>
                </a:lnTo>
                <a:lnTo>
                  <a:pt x="2030" y="0"/>
                </a:lnTo>
                <a:lnTo>
                  <a:pt x="2032" y="0"/>
                </a:lnTo>
                <a:lnTo>
                  <a:pt x="2033" y="0"/>
                </a:lnTo>
                <a:lnTo>
                  <a:pt x="2035" y="0"/>
                </a:lnTo>
                <a:lnTo>
                  <a:pt x="2037" y="0"/>
                </a:lnTo>
                <a:lnTo>
                  <a:pt x="2038" y="0"/>
                </a:lnTo>
                <a:lnTo>
                  <a:pt x="2040" y="0"/>
                </a:lnTo>
                <a:lnTo>
                  <a:pt x="2042" y="0"/>
                </a:lnTo>
                <a:lnTo>
                  <a:pt x="2043" y="0"/>
                </a:lnTo>
                <a:lnTo>
                  <a:pt x="2045" y="0"/>
                </a:lnTo>
                <a:lnTo>
                  <a:pt x="2047" y="0"/>
                </a:lnTo>
                <a:lnTo>
                  <a:pt x="2048" y="0"/>
                </a:lnTo>
                <a:lnTo>
                  <a:pt x="2050" y="0"/>
                </a:lnTo>
                <a:lnTo>
                  <a:pt x="2052" y="0"/>
                </a:lnTo>
                <a:lnTo>
                  <a:pt x="2055" y="0"/>
                </a:lnTo>
                <a:lnTo>
                  <a:pt x="2057" y="0"/>
                </a:lnTo>
                <a:lnTo>
                  <a:pt x="2058" y="0"/>
                </a:lnTo>
                <a:lnTo>
                  <a:pt x="2060" y="0"/>
                </a:lnTo>
                <a:lnTo>
                  <a:pt x="2062" y="0"/>
                </a:lnTo>
                <a:lnTo>
                  <a:pt x="2063" y="0"/>
                </a:lnTo>
                <a:lnTo>
                  <a:pt x="2065" y="0"/>
                </a:lnTo>
                <a:lnTo>
                  <a:pt x="2067" y="0"/>
                </a:lnTo>
                <a:lnTo>
                  <a:pt x="2068" y="0"/>
                </a:lnTo>
                <a:lnTo>
                  <a:pt x="2070" y="0"/>
                </a:lnTo>
                <a:lnTo>
                  <a:pt x="2072" y="0"/>
                </a:lnTo>
                <a:lnTo>
                  <a:pt x="2073" y="0"/>
                </a:lnTo>
                <a:lnTo>
                  <a:pt x="2075" y="0"/>
                </a:lnTo>
                <a:lnTo>
                  <a:pt x="2077" y="0"/>
                </a:lnTo>
                <a:lnTo>
                  <a:pt x="2078" y="0"/>
                </a:lnTo>
                <a:lnTo>
                  <a:pt x="2080" y="0"/>
                </a:lnTo>
                <a:lnTo>
                  <a:pt x="2082" y="0"/>
                </a:lnTo>
                <a:lnTo>
                  <a:pt x="2083" y="0"/>
                </a:lnTo>
                <a:lnTo>
                  <a:pt x="2085" y="0"/>
                </a:lnTo>
                <a:lnTo>
                  <a:pt x="2087" y="0"/>
                </a:lnTo>
                <a:lnTo>
                  <a:pt x="2088" y="0"/>
                </a:lnTo>
                <a:lnTo>
                  <a:pt x="2092" y="0"/>
                </a:lnTo>
                <a:lnTo>
                  <a:pt x="2093" y="0"/>
                </a:lnTo>
                <a:lnTo>
                  <a:pt x="2095" y="0"/>
                </a:lnTo>
                <a:lnTo>
                  <a:pt x="2098" y="0"/>
                </a:lnTo>
                <a:lnTo>
                  <a:pt x="2100" y="0"/>
                </a:lnTo>
                <a:lnTo>
                  <a:pt x="2102" y="0"/>
                </a:lnTo>
                <a:lnTo>
                  <a:pt x="2103" y="0"/>
                </a:lnTo>
                <a:lnTo>
                  <a:pt x="2105" y="0"/>
                </a:lnTo>
                <a:lnTo>
                  <a:pt x="2107" y="0"/>
                </a:lnTo>
                <a:lnTo>
                  <a:pt x="2110" y="0"/>
                </a:lnTo>
                <a:lnTo>
                  <a:pt x="2112" y="0"/>
                </a:lnTo>
                <a:lnTo>
                  <a:pt x="2113" y="0"/>
                </a:lnTo>
                <a:lnTo>
                  <a:pt x="2115" y="0"/>
                </a:lnTo>
                <a:lnTo>
                  <a:pt x="2117" y="0"/>
                </a:lnTo>
                <a:lnTo>
                  <a:pt x="2118" y="0"/>
                </a:lnTo>
                <a:lnTo>
                  <a:pt x="2120" y="0"/>
                </a:lnTo>
                <a:lnTo>
                  <a:pt x="2122" y="0"/>
                </a:lnTo>
                <a:lnTo>
                  <a:pt x="2123" y="0"/>
                </a:lnTo>
                <a:lnTo>
                  <a:pt x="2125" y="0"/>
                </a:lnTo>
                <a:lnTo>
                  <a:pt x="2127" y="0"/>
                </a:lnTo>
                <a:lnTo>
                  <a:pt x="2128" y="0"/>
                </a:lnTo>
                <a:lnTo>
                  <a:pt x="2130" y="0"/>
                </a:lnTo>
                <a:lnTo>
                  <a:pt x="2132" y="0"/>
                </a:lnTo>
                <a:lnTo>
                  <a:pt x="2133" y="0"/>
                </a:lnTo>
                <a:lnTo>
                  <a:pt x="2135" y="0"/>
                </a:lnTo>
                <a:lnTo>
                  <a:pt x="2137" y="0"/>
                </a:lnTo>
                <a:lnTo>
                  <a:pt x="2138" y="0"/>
                </a:lnTo>
                <a:lnTo>
                  <a:pt x="2142" y="0"/>
                </a:lnTo>
                <a:lnTo>
                  <a:pt x="2143" y="0"/>
                </a:lnTo>
                <a:lnTo>
                  <a:pt x="2145" y="0"/>
                </a:lnTo>
                <a:lnTo>
                  <a:pt x="2147" y="0"/>
                </a:lnTo>
                <a:lnTo>
                  <a:pt x="2149" y="0"/>
                </a:lnTo>
                <a:lnTo>
                  <a:pt x="2150" y="0"/>
                </a:lnTo>
                <a:lnTo>
                  <a:pt x="2152" y="0"/>
                </a:lnTo>
                <a:lnTo>
                  <a:pt x="2154" y="0"/>
                </a:lnTo>
                <a:lnTo>
                  <a:pt x="2155" y="0"/>
                </a:lnTo>
                <a:lnTo>
                  <a:pt x="2157" y="0"/>
                </a:lnTo>
                <a:lnTo>
                  <a:pt x="2160" y="0"/>
                </a:lnTo>
                <a:lnTo>
                  <a:pt x="2162" y="0"/>
                </a:lnTo>
                <a:lnTo>
                  <a:pt x="2164" y="0"/>
                </a:lnTo>
                <a:lnTo>
                  <a:pt x="2167" y="0"/>
                </a:lnTo>
                <a:lnTo>
                  <a:pt x="2169" y="0"/>
                </a:lnTo>
                <a:lnTo>
                  <a:pt x="2170" y="0"/>
                </a:lnTo>
                <a:lnTo>
                  <a:pt x="2174" y="0"/>
                </a:lnTo>
                <a:lnTo>
                  <a:pt x="2175" y="0"/>
                </a:lnTo>
                <a:lnTo>
                  <a:pt x="2177" y="0"/>
                </a:lnTo>
                <a:lnTo>
                  <a:pt x="2179" y="0"/>
                </a:lnTo>
                <a:lnTo>
                  <a:pt x="2180" y="0"/>
                </a:lnTo>
                <a:lnTo>
                  <a:pt x="2182" y="0"/>
                </a:lnTo>
                <a:lnTo>
                  <a:pt x="2184" y="0"/>
                </a:lnTo>
                <a:lnTo>
                  <a:pt x="2185" y="0"/>
                </a:lnTo>
                <a:lnTo>
                  <a:pt x="2187" y="0"/>
                </a:lnTo>
                <a:lnTo>
                  <a:pt x="2189" y="0"/>
                </a:lnTo>
                <a:lnTo>
                  <a:pt x="2190" y="0"/>
                </a:lnTo>
                <a:lnTo>
                  <a:pt x="2192" y="0"/>
                </a:lnTo>
                <a:lnTo>
                  <a:pt x="2194" y="0"/>
                </a:lnTo>
                <a:lnTo>
                  <a:pt x="2195" y="0"/>
                </a:lnTo>
                <a:lnTo>
                  <a:pt x="2197" y="0"/>
                </a:lnTo>
                <a:lnTo>
                  <a:pt x="2199" y="0"/>
                </a:lnTo>
                <a:lnTo>
                  <a:pt x="2200" y="0"/>
                </a:lnTo>
                <a:lnTo>
                  <a:pt x="2202" y="0"/>
                </a:lnTo>
                <a:lnTo>
                  <a:pt x="2204" y="0"/>
                </a:lnTo>
                <a:lnTo>
                  <a:pt x="2205" y="0"/>
                </a:lnTo>
                <a:lnTo>
                  <a:pt x="2207" y="0"/>
                </a:lnTo>
                <a:lnTo>
                  <a:pt x="2209" y="0"/>
                </a:lnTo>
                <a:lnTo>
                  <a:pt x="2210" y="0"/>
                </a:lnTo>
                <a:lnTo>
                  <a:pt x="2212" y="0"/>
                </a:lnTo>
                <a:lnTo>
                  <a:pt x="2214" y="0"/>
                </a:lnTo>
                <a:lnTo>
                  <a:pt x="2217" y="0"/>
                </a:lnTo>
                <a:lnTo>
                  <a:pt x="2219" y="0"/>
                </a:lnTo>
                <a:lnTo>
                  <a:pt x="2220" y="0"/>
                </a:lnTo>
                <a:lnTo>
                  <a:pt x="2222" y="0"/>
                </a:lnTo>
                <a:lnTo>
                  <a:pt x="2224" y="0"/>
                </a:lnTo>
                <a:lnTo>
                  <a:pt x="2225" y="0"/>
                </a:lnTo>
                <a:lnTo>
                  <a:pt x="2229" y="0"/>
                </a:lnTo>
                <a:lnTo>
                  <a:pt x="2230" y="0"/>
                </a:lnTo>
                <a:lnTo>
                  <a:pt x="2232" y="0"/>
                </a:lnTo>
                <a:lnTo>
                  <a:pt x="2235" y="0"/>
                </a:lnTo>
                <a:lnTo>
                  <a:pt x="2237" y="0"/>
                </a:lnTo>
                <a:lnTo>
                  <a:pt x="2239" y="0"/>
                </a:lnTo>
                <a:lnTo>
                  <a:pt x="2240" y="0"/>
                </a:lnTo>
                <a:lnTo>
                  <a:pt x="2242" y="0"/>
                </a:lnTo>
                <a:lnTo>
                  <a:pt x="2244" y="0"/>
                </a:lnTo>
                <a:lnTo>
                  <a:pt x="2245" y="0"/>
                </a:lnTo>
                <a:lnTo>
                  <a:pt x="2247" y="0"/>
                </a:lnTo>
                <a:lnTo>
                  <a:pt x="2249" y="0"/>
                </a:lnTo>
                <a:lnTo>
                  <a:pt x="2250" y="0"/>
                </a:lnTo>
                <a:lnTo>
                  <a:pt x="2254" y="0"/>
                </a:lnTo>
                <a:lnTo>
                  <a:pt x="2255" y="0"/>
                </a:lnTo>
                <a:lnTo>
                  <a:pt x="2257" y="0"/>
                </a:lnTo>
                <a:lnTo>
                  <a:pt x="2259" y="0"/>
                </a:lnTo>
                <a:lnTo>
                  <a:pt x="2260" y="0"/>
                </a:lnTo>
                <a:lnTo>
                  <a:pt x="2262" y="0"/>
                </a:lnTo>
                <a:lnTo>
                  <a:pt x="2264" y="0"/>
                </a:lnTo>
                <a:lnTo>
                  <a:pt x="2265" y="0"/>
                </a:lnTo>
                <a:lnTo>
                  <a:pt x="2267" y="0"/>
                </a:lnTo>
                <a:lnTo>
                  <a:pt x="2269" y="0"/>
                </a:lnTo>
                <a:lnTo>
                  <a:pt x="2270" y="0"/>
                </a:lnTo>
                <a:lnTo>
                  <a:pt x="2274" y="0"/>
                </a:lnTo>
                <a:lnTo>
                  <a:pt x="2275" y="0"/>
                </a:lnTo>
                <a:lnTo>
                  <a:pt x="2279" y="0"/>
                </a:lnTo>
                <a:lnTo>
                  <a:pt x="2280" y="0"/>
                </a:lnTo>
                <a:lnTo>
                  <a:pt x="2282" y="0"/>
                </a:lnTo>
                <a:lnTo>
                  <a:pt x="2284" y="0"/>
                </a:lnTo>
                <a:lnTo>
                  <a:pt x="2285" y="0"/>
                </a:lnTo>
                <a:lnTo>
                  <a:pt x="2287" y="0"/>
                </a:lnTo>
                <a:lnTo>
                  <a:pt x="2289" y="0"/>
                </a:lnTo>
                <a:lnTo>
                  <a:pt x="2292" y="0"/>
                </a:lnTo>
                <a:lnTo>
                  <a:pt x="2294" y="0"/>
                </a:lnTo>
                <a:lnTo>
                  <a:pt x="2295" y="0"/>
                </a:lnTo>
                <a:lnTo>
                  <a:pt x="2299" y="0"/>
                </a:lnTo>
                <a:lnTo>
                  <a:pt x="2300" y="0"/>
                </a:lnTo>
                <a:lnTo>
                  <a:pt x="2304" y="0"/>
                </a:lnTo>
                <a:lnTo>
                  <a:pt x="2305" y="0"/>
                </a:lnTo>
                <a:lnTo>
                  <a:pt x="2307" y="0"/>
                </a:lnTo>
                <a:lnTo>
                  <a:pt x="2309" y="0"/>
                </a:lnTo>
                <a:lnTo>
                  <a:pt x="2310" y="0"/>
                </a:lnTo>
                <a:lnTo>
                  <a:pt x="2312" y="0"/>
                </a:lnTo>
                <a:lnTo>
                  <a:pt x="2314" y="0"/>
                </a:lnTo>
                <a:lnTo>
                  <a:pt x="2315" y="0"/>
                </a:lnTo>
                <a:lnTo>
                  <a:pt x="2317" y="0"/>
                </a:lnTo>
                <a:lnTo>
                  <a:pt x="2319" y="0"/>
                </a:lnTo>
                <a:lnTo>
                  <a:pt x="2320" y="0"/>
                </a:lnTo>
                <a:lnTo>
                  <a:pt x="2324" y="0"/>
                </a:lnTo>
                <a:lnTo>
                  <a:pt x="2325" y="0"/>
                </a:lnTo>
                <a:lnTo>
                  <a:pt x="2329" y="0"/>
                </a:lnTo>
                <a:lnTo>
                  <a:pt x="2330" y="0"/>
                </a:lnTo>
                <a:lnTo>
                  <a:pt x="2332" y="0"/>
                </a:lnTo>
                <a:lnTo>
                  <a:pt x="2335" y="0"/>
                </a:lnTo>
                <a:lnTo>
                  <a:pt x="2337" y="0"/>
                </a:lnTo>
                <a:lnTo>
                  <a:pt x="2339" y="0"/>
                </a:lnTo>
                <a:lnTo>
                  <a:pt x="2341" y="0"/>
                </a:lnTo>
                <a:lnTo>
                  <a:pt x="2342" y="0"/>
                </a:lnTo>
                <a:lnTo>
                  <a:pt x="2344" y="0"/>
                </a:lnTo>
                <a:lnTo>
                  <a:pt x="2346" y="0"/>
                </a:lnTo>
                <a:lnTo>
                  <a:pt x="2349" y="0"/>
                </a:lnTo>
                <a:lnTo>
                  <a:pt x="2351" y="0"/>
                </a:lnTo>
                <a:lnTo>
                  <a:pt x="2352" y="0"/>
                </a:lnTo>
                <a:lnTo>
                  <a:pt x="2354" y="0"/>
                </a:lnTo>
                <a:lnTo>
                  <a:pt x="2356" y="0"/>
                </a:lnTo>
                <a:lnTo>
                  <a:pt x="2357" y="0"/>
                </a:lnTo>
                <a:lnTo>
                  <a:pt x="2361" y="0"/>
                </a:lnTo>
                <a:lnTo>
                  <a:pt x="2362" y="0"/>
                </a:lnTo>
                <a:lnTo>
                  <a:pt x="2364" y="0"/>
                </a:lnTo>
                <a:lnTo>
                  <a:pt x="2366" y="0"/>
                </a:lnTo>
                <a:lnTo>
                  <a:pt x="2367" y="0"/>
                </a:lnTo>
                <a:lnTo>
                  <a:pt x="2369" y="0"/>
                </a:lnTo>
                <a:lnTo>
                  <a:pt x="2372" y="0"/>
                </a:lnTo>
                <a:lnTo>
                  <a:pt x="2374" y="0"/>
                </a:lnTo>
                <a:lnTo>
                  <a:pt x="2376" y="0"/>
                </a:lnTo>
                <a:lnTo>
                  <a:pt x="2379" y="0"/>
                </a:lnTo>
                <a:lnTo>
                  <a:pt x="2381" y="0"/>
                </a:lnTo>
                <a:lnTo>
                  <a:pt x="2382" y="0"/>
                </a:lnTo>
                <a:lnTo>
                  <a:pt x="2384" y="0"/>
                </a:lnTo>
                <a:lnTo>
                  <a:pt x="2386" y="0"/>
                </a:lnTo>
                <a:lnTo>
                  <a:pt x="2387" y="0"/>
                </a:lnTo>
                <a:lnTo>
                  <a:pt x="2389" y="0"/>
                </a:lnTo>
                <a:lnTo>
                  <a:pt x="2391" y="0"/>
                </a:lnTo>
                <a:lnTo>
                  <a:pt x="2392" y="0"/>
                </a:lnTo>
                <a:lnTo>
                  <a:pt x="2394" y="0"/>
                </a:lnTo>
                <a:lnTo>
                  <a:pt x="2397" y="0"/>
                </a:lnTo>
                <a:lnTo>
                  <a:pt x="2399" y="0"/>
                </a:lnTo>
                <a:lnTo>
                  <a:pt x="2401" y="0"/>
                </a:lnTo>
                <a:lnTo>
                  <a:pt x="2402" y="0"/>
                </a:lnTo>
                <a:lnTo>
                  <a:pt x="2404" y="0"/>
                </a:lnTo>
                <a:lnTo>
                  <a:pt x="2406" y="0"/>
                </a:lnTo>
                <a:lnTo>
                  <a:pt x="2407" y="0"/>
                </a:lnTo>
                <a:lnTo>
                  <a:pt x="2409" y="0"/>
                </a:lnTo>
                <a:lnTo>
                  <a:pt x="2411" y="0"/>
                </a:lnTo>
                <a:lnTo>
                  <a:pt x="2412" y="0"/>
                </a:lnTo>
                <a:lnTo>
                  <a:pt x="2414" y="0"/>
                </a:lnTo>
                <a:lnTo>
                  <a:pt x="2417" y="0"/>
                </a:lnTo>
                <a:lnTo>
                  <a:pt x="2419" y="0"/>
                </a:lnTo>
                <a:lnTo>
                  <a:pt x="2421" y="0"/>
                </a:lnTo>
                <a:lnTo>
                  <a:pt x="2422" y="0"/>
                </a:lnTo>
                <a:lnTo>
                  <a:pt x="2424" y="0"/>
                </a:lnTo>
                <a:lnTo>
                  <a:pt x="2426" y="0"/>
                </a:lnTo>
                <a:lnTo>
                  <a:pt x="2429" y="0"/>
                </a:lnTo>
                <a:lnTo>
                  <a:pt x="2431" y="0"/>
                </a:lnTo>
                <a:lnTo>
                  <a:pt x="2432" y="0"/>
                </a:lnTo>
                <a:lnTo>
                  <a:pt x="2436" y="0"/>
                </a:lnTo>
                <a:lnTo>
                  <a:pt x="2437" y="0"/>
                </a:lnTo>
                <a:lnTo>
                  <a:pt x="2439" y="0"/>
                </a:lnTo>
                <a:lnTo>
                  <a:pt x="2441" y="0"/>
                </a:lnTo>
                <a:lnTo>
                  <a:pt x="2442" y="0"/>
                </a:lnTo>
                <a:lnTo>
                  <a:pt x="2444" y="0"/>
                </a:lnTo>
                <a:lnTo>
                  <a:pt x="2447" y="0"/>
                </a:lnTo>
                <a:lnTo>
                  <a:pt x="2449" y="0"/>
                </a:lnTo>
                <a:lnTo>
                  <a:pt x="2451" y="0"/>
                </a:lnTo>
                <a:lnTo>
                  <a:pt x="2452" y="0"/>
                </a:lnTo>
                <a:lnTo>
                  <a:pt x="2454" y="0"/>
                </a:lnTo>
                <a:lnTo>
                  <a:pt x="2456" y="0"/>
                </a:lnTo>
                <a:lnTo>
                  <a:pt x="2457" y="0"/>
                </a:lnTo>
                <a:lnTo>
                  <a:pt x="2459" y="0"/>
                </a:lnTo>
                <a:lnTo>
                  <a:pt x="2461" y="0"/>
                </a:lnTo>
                <a:lnTo>
                  <a:pt x="2462" y="0"/>
                </a:lnTo>
                <a:lnTo>
                  <a:pt x="2464" y="0"/>
                </a:lnTo>
                <a:lnTo>
                  <a:pt x="2467" y="0"/>
                </a:lnTo>
                <a:lnTo>
                  <a:pt x="2469" y="0"/>
                </a:lnTo>
                <a:lnTo>
                  <a:pt x="2472" y="0"/>
                </a:lnTo>
                <a:lnTo>
                  <a:pt x="2474" y="0"/>
                </a:lnTo>
                <a:lnTo>
                  <a:pt x="2476" y="0"/>
                </a:lnTo>
                <a:lnTo>
                  <a:pt x="2479" y="0"/>
                </a:lnTo>
                <a:lnTo>
                  <a:pt x="2481" y="0"/>
                </a:lnTo>
                <a:lnTo>
                  <a:pt x="2482" y="0"/>
                </a:lnTo>
                <a:lnTo>
                  <a:pt x="2486" y="0"/>
                </a:lnTo>
                <a:lnTo>
                  <a:pt x="2487" y="0"/>
                </a:lnTo>
                <a:lnTo>
                  <a:pt x="2489" y="0"/>
                </a:lnTo>
                <a:lnTo>
                  <a:pt x="2492" y="0"/>
                </a:lnTo>
                <a:lnTo>
                  <a:pt x="2494" y="0"/>
                </a:lnTo>
                <a:lnTo>
                  <a:pt x="2497" y="0"/>
                </a:lnTo>
                <a:lnTo>
                  <a:pt x="2499" y="0"/>
                </a:lnTo>
                <a:lnTo>
                  <a:pt x="2501" y="0"/>
                </a:lnTo>
                <a:lnTo>
                  <a:pt x="2504" y="0"/>
                </a:lnTo>
                <a:lnTo>
                  <a:pt x="2506" y="0"/>
                </a:lnTo>
                <a:lnTo>
                  <a:pt x="2507" y="0"/>
                </a:lnTo>
                <a:lnTo>
                  <a:pt x="2509" y="0"/>
                </a:lnTo>
                <a:lnTo>
                  <a:pt x="2511" y="0"/>
                </a:lnTo>
                <a:lnTo>
                  <a:pt x="2512" y="0"/>
                </a:lnTo>
                <a:lnTo>
                  <a:pt x="2514" y="0"/>
                </a:lnTo>
                <a:lnTo>
                  <a:pt x="2517" y="0"/>
                </a:lnTo>
                <a:lnTo>
                  <a:pt x="2519" y="0"/>
                </a:lnTo>
                <a:lnTo>
                  <a:pt x="2521" y="0"/>
                </a:lnTo>
                <a:lnTo>
                  <a:pt x="2522" y="0"/>
                </a:lnTo>
                <a:lnTo>
                  <a:pt x="2524" y="0"/>
                </a:lnTo>
                <a:lnTo>
                  <a:pt x="2526" y="0"/>
                </a:lnTo>
                <a:lnTo>
                  <a:pt x="2529" y="0"/>
                </a:lnTo>
                <a:lnTo>
                  <a:pt x="2531" y="0"/>
                </a:lnTo>
                <a:lnTo>
                  <a:pt x="2533" y="0"/>
                </a:lnTo>
                <a:lnTo>
                  <a:pt x="2534" y="0"/>
                </a:lnTo>
                <a:lnTo>
                  <a:pt x="2536" y="0"/>
                </a:lnTo>
                <a:lnTo>
                  <a:pt x="2538" y="0"/>
                </a:lnTo>
                <a:lnTo>
                  <a:pt x="2539" y="0"/>
                </a:lnTo>
                <a:lnTo>
                  <a:pt x="2541" y="0"/>
                </a:lnTo>
                <a:lnTo>
                  <a:pt x="2543" y="0"/>
                </a:lnTo>
                <a:lnTo>
                  <a:pt x="2544" y="0"/>
                </a:lnTo>
                <a:lnTo>
                  <a:pt x="2548" y="0"/>
                </a:lnTo>
                <a:lnTo>
                  <a:pt x="2549" y="0"/>
                </a:lnTo>
                <a:lnTo>
                  <a:pt x="2551" y="0"/>
                </a:lnTo>
                <a:lnTo>
                  <a:pt x="2554" y="0"/>
                </a:lnTo>
                <a:lnTo>
                  <a:pt x="2556" y="0"/>
                </a:lnTo>
                <a:lnTo>
                  <a:pt x="2558" y="0"/>
                </a:lnTo>
                <a:lnTo>
                  <a:pt x="2561" y="0"/>
                </a:lnTo>
                <a:lnTo>
                  <a:pt x="2563" y="0"/>
                </a:lnTo>
                <a:lnTo>
                  <a:pt x="2564" y="0"/>
                </a:lnTo>
                <a:lnTo>
                  <a:pt x="2568" y="0"/>
                </a:lnTo>
                <a:lnTo>
                  <a:pt x="2569" y="0"/>
                </a:lnTo>
                <a:lnTo>
                  <a:pt x="2571" y="0"/>
                </a:lnTo>
                <a:lnTo>
                  <a:pt x="2573" y="0"/>
                </a:lnTo>
                <a:lnTo>
                  <a:pt x="2574" y="0"/>
                </a:lnTo>
                <a:lnTo>
                  <a:pt x="2576" y="0"/>
                </a:lnTo>
                <a:lnTo>
                  <a:pt x="2578" y="0"/>
                </a:lnTo>
                <a:lnTo>
                  <a:pt x="2579" y="0"/>
                </a:lnTo>
                <a:lnTo>
                  <a:pt x="2581" y="0"/>
                </a:lnTo>
                <a:lnTo>
                  <a:pt x="2583" y="0"/>
                </a:lnTo>
                <a:lnTo>
                  <a:pt x="2586" y="0"/>
                </a:lnTo>
                <a:lnTo>
                  <a:pt x="2588" y="0"/>
                </a:lnTo>
                <a:lnTo>
                  <a:pt x="2589" y="0"/>
                </a:lnTo>
                <a:lnTo>
                  <a:pt x="2593" y="0"/>
                </a:lnTo>
                <a:lnTo>
                  <a:pt x="2594" y="0"/>
                </a:lnTo>
                <a:lnTo>
                  <a:pt x="2598" y="0"/>
                </a:lnTo>
                <a:lnTo>
                  <a:pt x="2599" y="0"/>
                </a:lnTo>
                <a:lnTo>
                  <a:pt x="2601" y="0"/>
                </a:lnTo>
                <a:lnTo>
                  <a:pt x="2604" y="0"/>
                </a:lnTo>
                <a:lnTo>
                  <a:pt x="2606" y="0"/>
                </a:lnTo>
                <a:lnTo>
                  <a:pt x="2608" y="0"/>
                </a:lnTo>
                <a:lnTo>
                  <a:pt x="2609" y="0"/>
                </a:lnTo>
                <a:lnTo>
                  <a:pt x="2611" y="0"/>
                </a:lnTo>
                <a:lnTo>
                  <a:pt x="2613" y="0"/>
                </a:lnTo>
                <a:lnTo>
                  <a:pt x="2614" y="0"/>
                </a:lnTo>
                <a:lnTo>
                  <a:pt x="2618" y="0"/>
                </a:lnTo>
                <a:lnTo>
                  <a:pt x="2619" y="0"/>
                </a:lnTo>
                <a:lnTo>
                  <a:pt x="2623" y="0"/>
                </a:lnTo>
                <a:lnTo>
                  <a:pt x="2624" y="0"/>
                </a:lnTo>
                <a:lnTo>
                  <a:pt x="2626" y="0"/>
                </a:lnTo>
                <a:lnTo>
                  <a:pt x="2629" y="0"/>
                </a:lnTo>
                <a:lnTo>
                  <a:pt x="2631" y="0"/>
                </a:lnTo>
                <a:lnTo>
                  <a:pt x="2633" y="0"/>
                </a:lnTo>
                <a:lnTo>
                  <a:pt x="2634" y="0"/>
                </a:lnTo>
                <a:lnTo>
                  <a:pt x="2636" y="0"/>
                </a:lnTo>
                <a:lnTo>
                  <a:pt x="2638" y="0"/>
                </a:lnTo>
                <a:lnTo>
                  <a:pt x="2639" y="0"/>
                </a:lnTo>
                <a:lnTo>
                  <a:pt x="2643" y="0"/>
                </a:lnTo>
                <a:lnTo>
                  <a:pt x="2644" y="0"/>
                </a:lnTo>
                <a:lnTo>
                  <a:pt x="2648" y="0"/>
                </a:lnTo>
                <a:lnTo>
                  <a:pt x="2649" y="0"/>
                </a:lnTo>
                <a:lnTo>
                  <a:pt x="2651" y="0"/>
                </a:lnTo>
                <a:lnTo>
                  <a:pt x="2654" y="0"/>
                </a:lnTo>
                <a:lnTo>
                  <a:pt x="2656" y="0"/>
                </a:lnTo>
                <a:lnTo>
                  <a:pt x="2658" y="0"/>
                </a:lnTo>
                <a:lnTo>
                  <a:pt x="2661" y="0"/>
                </a:lnTo>
                <a:lnTo>
                  <a:pt x="2663" y="0"/>
                </a:lnTo>
                <a:lnTo>
                  <a:pt x="2664" y="0"/>
                </a:lnTo>
                <a:lnTo>
                  <a:pt x="2666" y="0"/>
                </a:lnTo>
                <a:lnTo>
                  <a:pt x="2668" y="0"/>
                </a:lnTo>
                <a:lnTo>
                  <a:pt x="2669" y="0"/>
                </a:lnTo>
                <a:lnTo>
                  <a:pt x="2671" y="0"/>
                </a:lnTo>
                <a:lnTo>
                  <a:pt x="2673" y="0"/>
                </a:lnTo>
                <a:lnTo>
                  <a:pt x="2674" y="0"/>
                </a:lnTo>
                <a:lnTo>
                  <a:pt x="2676" y="0"/>
                </a:lnTo>
                <a:lnTo>
                  <a:pt x="2679" y="0"/>
                </a:lnTo>
                <a:lnTo>
                  <a:pt x="2681" y="0"/>
                </a:lnTo>
                <a:lnTo>
                  <a:pt x="2683" y="0"/>
                </a:lnTo>
                <a:lnTo>
                  <a:pt x="2686" y="0"/>
                </a:lnTo>
                <a:lnTo>
                  <a:pt x="2688" y="0"/>
                </a:lnTo>
                <a:lnTo>
                  <a:pt x="2691" y="0"/>
                </a:lnTo>
                <a:lnTo>
                  <a:pt x="2693" y="0"/>
                </a:lnTo>
                <a:lnTo>
                  <a:pt x="2694" y="0"/>
                </a:lnTo>
                <a:lnTo>
                  <a:pt x="2698" y="0"/>
                </a:lnTo>
                <a:lnTo>
                  <a:pt x="2699" y="0"/>
                </a:lnTo>
                <a:lnTo>
                  <a:pt x="2701" y="0"/>
                </a:lnTo>
                <a:lnTo>
                  <a:pt x="2703" y="0"/>
                </a:lnTo>
                <a:lnTo>
                  <a:pt x="2704" y="0"/>
                </a:lnTo>
                <a:lnTo>
                  <a:pt x="2706" y="0"/>
                </a:lnTo>
                <a:lnTo>
                  <a:pt x="2708" y="0"/>
                </a:lnTo>
                <a:lnTo>
                  <a:pt x="2709" y="0"/>
                </a:lnTo>
                <a:lnTo>
                  <a:pt x="2711" y="0"/>
                </a:lnTo>
                <a:lnTo>
                  <a:pt x="2713" y="0"/>
                </a:lnTo>
                <a:lnTo>
                  <a:pt x="2716" y="0"/>
                </a:lnTo>
                <a:lnTo>
                  <a:pt x="2718" y="0"/>
                </a:lnTo>
                <a:lnTo>
                  <a:pt x="2720" y="0"/>
                </a:lnTo>
                <a:lnTo>
                  <a:pt x="2723" y="0"/>
                </a:lnTo>
                <a:lnTo>
                  <a:pt x="2725" y="0"/>
                </a:lnTo>
                <a:lnTo>
                  <a:pt x="2726" y="0"/>
                </a:lnTo>
                <a:lnTo>
                  <a:pt x="2730" y="0"/>
                </a:lnTo>
                <a:lnTo>
                  <a:pt x="2731" y="0"/>
                </a:lnTo>
                <a:lnTo>
                  <a:pt x="2733" y="0"/>
                </a:lnTo>
                <a:lnTo>
                  <a:pt x="2736" y="0"/>
                </a:lnTo>
                <a:lnTo>
                  <a:pt x="2738" y="0"/>
                </a:lnTo>
                <a:lnTo>
                  <a:pt x="2741" y="0"/>
                </a:lnTo>
                <a:lnTo>
                  <a:pt x="2743" y="0"/>
                </a:lnTo>
                <a:lnTo>
                  <a:pt x="2745" y="0"/>
                </a:lnTo>
                <a:lnTo>
                  <a:pt x="2746" y="0"/>
                </a:lnTo>
                <a:lnTo>
                  <a:pt x="2748" y="0"/>
                </a:lnTo>
                <a:lnTo>
                  <a:pt x="2750" y="0"/>
                </a:lnTo>
                <a:lnTo>
                  <a:pt x="2751" y="0"/>
                </a:lnTo>
                <a:lnTo>
                  <a:pt x="2755" y="0"/>
                </a:lnTo>
                <a:lnTo>
                  <a:pt x="2756" y="0"/>
                </a:lnTo>
                <a:lnTo>
                  <a:pt x="2758" y="0"/>
                </a:lnTo>
                <a:lnTo>
                  <a:pt x="2760" y="0"/>
                </a:lnTo>
                <a:lnTo>
                  <a:pt x="2761" y="0"/>
                </a:lnTo>
                <a:lnTo>
                  <a:pt x="2763" y="0"/>
                </a:lnTo>
                <a:lnTo>
                  <a:pt x="2766" y="0"/>
                </a:lnTo>
                <a:lnTo>
                  <a:pt x="2768" y="0"/>
                </a:lnTo>
                <a:lnTo>
                  <a:pt x="2770" y="0"/>
                </a:lnTo>
                <a:lnTo>
                  <a:pt x="2771" y="0"/>
                </a:lnTo>
                <a:lnTo>
                  <a:pt x="2773" y="0"/>
                </a:lnTo>
                <a:lnTo>
                  <a:pt x="2775" y="0"/>
                </a:lnTo>
                <a:lnTo>
                  <a:pt x="2776" y="0"/>
                </a:lnTo>
                <a:lnTo>
                  <a:pt x="2778" y="0"/>
                </a:lnTo>
                <a:lnTo>
                  <a:pt x="2780" y="0"/>
                </a:lnTo>
                <a:lnTo>
                  <a:pt x="2781" y="0"/>
                </a:lnTo>
                <a:lnTo>
                  <a:pt x="2783" y="0"/>
                </a:lnTo>
                <a:lnTo>
                  <a:pt x="2785" y="0"/>
                </a:lnTo>
                <a:lnTo>
                  <a:pt x="2786" y="0"/>
                </a:lnTo>
                <a:lnTo>
                  <a:pt x="2788" y="0"/>
                </a:lnTo>
                <a:lnTo>
                  <a:pt x="2791" y="0"/>
                </a:lnTo>
                <a:lnTo>
                  <a:pt x="2793" y="0"/>
                </a:lnTo>
                <a:lnTo>
                  <a:pt x="2795" y="0"/>
                </a:lnTo>
                <a:lnTo>
                  <a:pt x="2798" y="0"/>
                </a:lnTo>
                <a:lnTo>
                  <a:pt x="2800" y="0"/>
                </a:lnTo>
                <a:lnTo>
                  <a:pt x="2801" y="0"/>
                </a:lnTo>
                <a:lnTo>
                  <a:pt x="2805" y="0"/>
                </a:lnTo>
                <a:lnTo>
                  <a:pt x="2806" y="0"/>
                </a:lnTo>
                <a:lnTo>
                  <a:pt x="2808" y="0"/>
                </a:lnTo>
                <a:lnTo>
                  <a:pt x="2811" y="0"/>
                </a:lnTo>
                <a:lnTo>
                  <a:pt x="2813" y="0"/>
                </a:lnTo>
                <a:lnTo>
                  <a:pt x="2816" y="0"/>
                </a:lnTo>
                <a:lnTo>
                  <a:pt x="2818" y="0"/>
                </a:lnTo>
                <a:lnTo>
                  <a:pt x="2820" y="0"/>
                </a:lnTo>
                <a:lnTo>
                  <a:pt x="2821" y="0"/>
                </a:lnTo>
                <a:lnTo>
                  <a:pt x="2823" y="0"/>
                </a:lnTo>
                <a:lnTo>
                  <a:pt x="2825" y="0"/>
                </a:lnTo>
                <a:lnTo>
                  <a:pt x="2826" y="0"/>
                </a:lnTo>
                <a:lnTo>
                  <a:pt x="2828" y="0"/>
                </a:lnTo>
                <a:lnTo>
                  <a:pt x="2830" y="0"/>
                </a:lnTo>
                <a:lnTo>
                  <a:pt x="2831" y="0"/>
                </a:lnTo>
                <a:lnTo>
                  <a:pt x="2833" y="0"/>
                </a:lnTo>
                <a:lnTo>
                  <a:pt x="2835" y="0"/>
                </a:lnTo>
                <a:lnTo>
                  <a:pt x="2836" y="0"/>
                </a:lnTo>
                <a:lnTo>
                  <a:pt x="2838" y="0"/>
                </a:lnTo>
                <a:lnTo>
                  <a:pt x="2841" y="0"/>
                </a:lnTo>
                <a:lnTo>
                  <a:pt x="2843" y="0"/>
                </a:lnTo>
                <a:lnTo>
                  <a:pt x="2845" y="0"/>
                </a:lnTo>
                <a:lnTo>
                  <a:pt x="2846" y="0"/>
                </a:lnTo>
                <a:lnTo>
                  <a:pt x="2848" y="0"/>
                </a:lnTo>
                <a:lnTo>
                  <a:pt x="2850" y="0"/>
                </a:lnTo>
                <a:lnTo>
                  <a:pt x="2851" y="0"/>
                </a:lnTo>
                <a:lnTo>
                  <a:pt x="2855" y="0"/>
                </a:lnTo>
                <a:lnTo>
                  <a:pt x="2856" y="0"/>
                </a:lnTo>
                <a:lnTo>
                  <a:pt x="2858" y="0"/>
                </a:lnTo>
                <a:lnTo>
                  <a:pt x="2860" y="0"/>
                </a:lnTo>
                <a:lnTo>
                  <a:pt x="2861" y="0"/>
                </a:lnTo>
                <a:lnTo>
                  <a:pt x="2863" y="0"/>
                </a:lnTo>
                <a:lnTo>
                  <a:pt x="2866" y="0"/>
                </a:lnTo>
                <a:lnTo>
                  <a:pt x="2868" y="0"/>
                </a:lnTo>
                <a:lnTo>
                  <a:pt x="2870" y="0"/>
                </a:lnTo>
                <a:lnTo>
                  <a:pt x="2873" y="0"/>
                </a:lnTo>
                <a:lnTo>
                  <a:pt x="2875" y="0"/>
                </a:lnTo>
                <a:lnTo>
                  <a:pt x="2876" y="0"/>
                </a:lnTo>
                <a:lnTo>
                  <a:pt x="2880" y="0"/>
                </a:lnTo>
                <a:lnTo>
                  <a:pt x="2881" y="0"/>
                </a:lnTo>
                <a:lnTo>
                  <a:pt x="2883" y="0"/>
                </a:lnTo>
                <a:lnTo>
                  <a:pt x="2886" y="0"/>
                </a:lnTo>
                <a:lnTo>
                  <a:pt x="2888" y="0"/>
                </a:lnTo>
                <a:lnTo>
                  <a:pt x="2890" y="0"/>
                </a:lnTo>
                <a:lnTo>
                  <a:pt x="2891" y="0"/>
                </a:lnTo>
                <a:lnTo>
                  <a:pt x="2893" y="0"/>
                </a:lnTo>
                <a:lnTo>
                  <a:pt x="2895" y="0"/>
                </a:lnTo>
                <a:lnTo>
                  <a:pt x="2896" y="0"/>
                </a:lnTo>
                <a:lnTo>
                  <a:pt x="2898" y="0"/>
                </a:lnTo>
                <a:lnTo>
                  <a:pt x="2900" y="0"/>
                </a:lnTo>
                <a:lnTo>
                  <a:pt x="2901" y="0"/>
                </a:lnTo>
                <a:lnTo>
                  <a:pt x="2903" y="0"/>
                </a:lnTo>
                <a:lnTo>
                  <a:pt x="2905" y="0"/>
                </a:lnTo>
                <a:lnTo>
                  <a:pt x="2906" y="0"/>
                </a:lnTo>
                <a:lnTo>
                  <a:pt x="2908" y="0"/>
                </a:lnTo>
                <a:lnTo>
                  <a:pt x="2912" y="0"/>
                </a:lnTo>
                <a:lnTo>
                  <a:pt x="2913" y="0"/>
                </a:lnTo>
                <a:lnTo>
                  <a:pt x="2917" y="0"/>
                </a:lnTo>
                <a:lnTo>
                  <a:pt x="2918" y="0"/>
                </a:lnTo>
                <a:lnTo>
                  <a:pt x="2920" y="0"/>
                </a:lnTo>
                <a:lnTo>
                  <a:pt x="2923" y="0"/>
                </a:lnTo>
                <a:lnTo>
                  <a:pt x="2925" y="0"/>
                </a:lnTo>
                <a:lnTo>
                  <a:pt x="2927" y="0"/>
                </a:lnTo>
                <a:lnTo>
                  <a:pt x="2928" y="0"/>
                </a:lnTo>
                <a:lnTo>
                  <a:pt x="2930" y="0"/>
                </a:lnTo>
                <a:lnTo>
                  <a:pt x="2932" y="0"/>
                </a:lnTo>
                <a:lnTo>
                  <a:pt x="2935" y="0"/>
                </a:lnTo>
                <a:lnTo>
                  <a:pt x="2937" y="0"/>
                </a:lnTo>
                <a:lnTo>
                  <a:pt x="2938" y="0"/>
                </a:lnTo>
                <a:lnTo>
                  <a:pt x="2942" y="0"/>
                </a:lnTo>
                <a:lnTo>
                  <a:pt x="2943" y="0"/>
                </a:lnTo>
                <a:lnTo>
                  <a:pt x="2945" y="0"/>
                </a:lnTo>
                <a:lnTo>
                  <a:pt x="2948" y="0"/>
                </a:lnTo>
                <a:lnTo>
                  <a:pt x="2950" y="0"/>
                </a:lnTo>
                <a:lnTo>
                  <a:pt x="2952" y="0"/>
                </a:lnTo>
                <a:lnTo>
                  <a:pt x="2953" y="0"/>
                </a:lnTo>
                <a:lnTo>
                  <a:pt x="2955" y="0"/>
                </a:lnTo>
                <a:lnTo>
                  <a:pt x="2957" y="0"/>
                </a:lnTo>
                <a:lnTo>
                  <a:pt x="2960" y="0"/>
                </a:lnTo>
                <a:lnTo>
                  <a:pt x="2962" y="0"/>
                </a:lnTo>
                <a:lnTo>
                  <a:pt x="2963" y="0"/>
                </a:lnTo>
                <a:lnTo>
                  <a:pt x="2965" y="0"/>
                </a:lnTo>
                <a:lnTo>
                  <a:pt x="2967" y="0"/>
                </a:lnTo>
                <a:lnTo>
                  <a:pt x="2968" y="0"/>
                </a:lnTo>
                <a:lnTo>
                  <a:pt x="2970" y="0"/>
                </a:lnTo>
                <a:lnTo>
                  <a:pt x="2973" y="0"/>
                </a:lnTo>
                <a:lnTo>
                  <a:pt x="2975" y="0"/>
                </a:lnTo>
                <a:lnTo>
                  <a:pt x="2977" y="0"/>
                </a:lnTo>
                <a:lnTo>
                  <a:pt x="2980" y="0"/>
                </a:lnTo>
                <a:lnTo>
                  <a:pt x="2982" y="0"/>
                </a:lnTo>
                <a:lnTo>
                  <a:pt x="2985" y="0"/>
                </a:lnTo>
                <a:lnTo>
                  <a:pt x="2987" y="0"/>
                </a:lnTo>
                <a:lnTo>
                  <a:pt x="2988" y="0"/>
                </a:lnTo>
                <a:lnTo>
                  <a:pt x="2992" y="0"/>
                </a:lnTo>
                <a:lnTo>
                  <a:pt x="2993" y="0"/>
                </a:lnTo>
                <a:lnTo>
                  <a:pt x="2995" y="0"/>
                </a:lnTo>
                <a:lnTo>
                  <a:pt x="2998" y="0"/>
                </a:lnTo>
                <a:lnTo>
                  <a:pt x="3000" y="0"/>
                </a:lnTo>
                <a:lnTo>
                  <a:pt x="3002" y="0"/>
                </a:lnTo>
                <a:lnTo>
                  <a:pt x="3005" y="0"/>
                </a:lnTo>
                <a:lnTo>
                  <a:pt x="3007" y="0"/>
                </a:lnTo>
                <a:lnTo>
                  <a:pt x="3010" y="0"/>
                </a:lnTo>
                <a:lnTo>
                  <a:pt x="3012" y="0"/>
                </a:lnTo>
                <a:lnTo>
                  <a:pt x="3013" y="0"/>
                </a:lnTo>
                <a:lnTo>
                  <a:pt x="3015" y="0"/>
                </a:lnTo>
                <a:lnTo>
                  <a:pt x="3017" y="0"/>
                </a:lnTo>
                <a:lnTo>
                  <a:pt x="3018" y="0"/>
                </a:lnTo>
                <a:lnTo>
                  <a:pt x="3020" y="0"/>
                </a:lnTo>
                <a:lnTo>
                  <a:pt x="3022" y="0"/>
                </a:lnTo>
                <a:lnTo>
                  <a:pt x="3023" y="0"/>
                </a:lnTo>
                <a:lnTo>
                  <a:pt x="3025" y="0"/>
                </a:lnTo>
                <a:lnTo>
                  <a:pt x="3027" y="0"/>
                </a:lnTo>
                <a:lnTo>
                  <a:pt x="3028" y="0"/>
                </a:lnTo>
                <a:lnTo>
                  <a:pt x="3030" y="0"/>
                </a:lnTo>
                <a:lnTo>
                  <a:pt x="3032" y="0"/>
                </a:lnTo>
                <a:lnTo>
                  <a:pt x="3033" y="0"/>
                </a:lnTo>
                <a:lnTo>
                  <a:pt x="3035" y="0"/>
                </a:lnTo>
                <a:lnTo>
                  <a:pt x="3037" y="0"/>
                </a:lnTo>
                <a:lnTo>
                  <a:pt x="3038" y="0"/>
                </a:lnTo>
                <a:lnTo>
                  <a:pt x="3040" y="0"/>
                </a:lnTo>
                <a:lnTo>
                  <a:pt x="3042" y="0"/>
                </a:lnTo>
                <a:lnTo>
                  <a:pt x="3043" y="0"/>
                </a:lnTo>
                <a:lnTo>
                  <a:pt x="3045" y="0"/>
                </a:lnTo>
                <a:lnTo>
                  <a:pt x="3048" y="0"/>
                </a:lnTo>
                <a:lnTo>
                  <a:pt x="3050" y="0"/>
                </a:lnTo>
                <a:lnTo>
                  <a:pt x="3052" y="0"/>
                </a:lnTo>
                <a:lnTo>
                  <a:pt x="3055" y="0"/>
                </a:lnTo>
                <a:lnTo>
                  <a:pt x="3057" y="0"/>
                </a:lnTo>
                <a:lnTo>
                  <a:pt x="3060" y="0"/>
                </a:lnTo>
                <a:lnTo>
                  <a:pt x="3062" y="0"/>
                </a:lnTo>
                <a:lnTo>
                  <a:pt x="3063" y="0"/>
                </a:lnTo>
                <a:lnTo>
                  <a:pt x="3065" y="0"/>
                </a:lnTo>
                <a:lnTo>
                  <a:pt x="3067" y="0"/>
                </a:lnTo>
                <a:lnTo>
                  <a:pt x="3068" y="0"/>
                </a:lnTo>
                <a:lnTo>
                  <a:pt x="3070" y="0"/>
                </a:lnTo>
                <a:lnTo>
                  <a:pt x="3073" y="0"/>
                </a:lnTo>
                <a:lnTo>
                  <a:pt x="3075" y="0"/>
                </a:lnTo>
                <a:lnTo>
                  <a:pt x="3077" y="0"/>
                </a:lnTo>
                <a:lnTo>
                  <a:pt x="3078" y="0"/>
                </a:lnTo>
                <a:lnTo>
                  <a:pt x="3080" y="0"/>
                </a:lnTo>
                <a:lnTo>
                  <a:pt x="3082" y="0"/>
                </a:lnTo>
                <a:lnTo>
                  <a:pt x="3085" y="0"/>
                </a:lnTo>
                <a:lnTo>
                  <a:pt x="3087" y="0"/>
                </a:lnTo>
                <a:lnTo>
                  <a:pt x="3088" y="0"/>
                </a:lnTo>
                <a:lnTo>
                  <a:pt x="3090" y="0"/>
                </a:lnTo>
                <a:lnTo>
                  <a:pt x="3092" y="0"/>
                </a:lnTo>
                <a:lnTo>
                  <a:pt x="3093" y="0"/>
                </a:lnTo>
                <a:lnTo>
                  <a:pt x="3095" y="0"/>
                </a:lnTo>
                <a:lnTo>
                  <a:pt x="3099" y="0"/>
                </a:lnTo>
                <a:lnTo>
                  <a:pt x="3100" y="0"/>
                </a:lnTo>
                <a:lnTo>
                  <a:pt x="3102" y="0"/>
                </a:lnTo>
                <a:lnTo>
                  <a:pt x="3104" y="0"/>
                </a:lnTo>
                <a:lnTo>
                  <a:pt x="3105" y="0"/>
                </a:lnTo>
                <a:lnTo>
                  <a:pt x="3107" y="0"/>
                </a:lnTo>
                <a:lnTo>
                  <a:pt x="3109" y="0"/>
                </a:lnTo>
                <a:lnTo>
                  <a:pt x="3110" y="0"/>
                </a:lnTo>
                <a:lnTo>
                  <a:pt x="3112" y="0"/>
                </a:lnTo>
                <a:lnTo>
                  <a:pt x="3114" y="0"/>
                </a:lnTo>
                <a:lnTo>
                  <a:pt x="3115" y="0"/>
                </a:lnTo>
                <a:lnTo>
                  <a:pt x="3117" y="0"/>
                </a:lnTo>
                <a:lnTo>
                  <a:pt x="3119" y="0"/>
                </a:lnTo>
                <a:lnTo>
                  <a:pt x="3120" y="0"/>
                </a:lnTo>
                <a:lnTo>
                  <a:pt x="3124" y="0"/>
                </a:lnTo>
                <a:lnTo>
                  <a:pt x="3125" y="0"/>
                </a:lnTo>
                <a:lnTo>
                  <a:pt x="3127" y="0"/>
                </a:lnTo>
                <a:lnTo>
                  <a:pt x="3129" y="0"/>
                </a:lnTo>
                <a:lnTo>
                  <a:pt x="3130" y="0"/>
                </a:lnTo>
                <a:lnTo>
                  <a:pt x="3132" y="0"/>
                </a:lnTo>
                <a:lnTo>
                  <a:pt x="3134" y="0"/>
                </a:lnTo>
                <a:lnTo>
                  <a:pt x="3135" y="0"/>
                </a:lnTo>
                <a:lnTo>
                  <a:pt x="3137" y="0"/>
                </a:lnTo>
                <a:lnTo>
                  <a:pt x="3139" y="0"/>
                </a:lnTo>
                <a:lnTo>
                  <a:pt x="3140" y="0"/>
                </a:lnTo>
                <a:lnTo>
                  <a:pt x="3142" y="0"/>
                </a:lnTo>
                <a:lnTo>
                  <a:pt x="3144" y="0"/>
                </a:lnTo>
                <a:lnTo>
                  <a:pt x="3145" y="0"/>
                </a:lnTo>
                <a:lnTo>
                  <a:pt x="3147" y="0"/>
                </a:lnTo>
                <a:lnTo>
                  <a:pt x="3149" y="0"/>
                </a:lnTo>
                <a:lnTo>
                  <a:pt x="3150" y="0"/>
                </a:lnTo>
                <a:lnTo>
                  <a:pt x="3152" y="0"/>
                </a:lnTo>
                <a:lnTo>
                  <a:pt x="3155" y="0"/>
                </a:lnTo>
                <a:lnTo>
                  <a:pt x="3157" y="0"/>
                </a:lnTo>
                <a:lnTo>
                  <a:pt x="3160" y="0"/>
                </a:lnTo>
                <a:lnTo>
                  <a:pt x="3162" y="0"/>
                </a:lnTo>
                <a:lnTo>
                  <a:pt x="3164" y="0"/>
                </a:lnTo>
                <a:lnTo>
                  <a:pt x="3167" y="0"/>
                </a:lnTo>
                <a:lnTo>
                  <a:pt x="3169" y="0"/>
                </a:lnTo>
                <a:lnTo>
                  <a:pt x="3170" y="0"/>
                </a:lnTo>
                <a:lnTo>
                  <a:pt x="3172" y="0"/>
                </a:lnTo>
                <a:lnTo>
                  <a:pt x="3174" y="0"/>
                </a:lnTo>
                <a:lnTo>
                  <a:pt x="3175" y="0"/>
                </a:lnTo>
                <a:lnTo>
                  <a:pt x="3177" y="0"/>
                </a:lnTo>
                <a:lnTo>
                  <a:pt x="3179" y="0"/>
                </a:lnTo>
                <a:lnTo>
                  <a:pt x="3180" y="0"/>
                </a:lnTo>
                <a:lnTo>
                  <a:pt x="3182" y="0"/>
                </a:lnTo>
                <a:lnTo>
                  <a:pt x="3185" y="0"/>
                </a:lnTo>
                <a:lnTo>
                  <a:pt x="3187" y="0"/>
                </a:lnTo>
                <a:lnTo>
                  <a:pt x="3189" y="0"/>
                </a:lnTo>
                <a:lnTo>
                  <a:pt x="3192" y="0"/>
                </a:lnTo>
                <a:lnTo>
                  <a:pt x="3194" y="0"/>
                </a:lnTo>
                <a:lnTo>
                  <a:pt x="3195" y="0"/>
                </a:lnTo>
                <a:lnTo>
                  <a:pt x="3199" y="0"/>
                </a:lnTo>
                <a:lnTo>
                  <a:pt x="3200" y="0"/>
                </a:lnTo>
                <a:lnTo>
                  <a:pt x="3202" y="0"/>
                </a:lnTo>
                <a:lnTo>
                  <a:pt x="3205" y="0"/>
                </a:lnTo>
                <a:lnTo>
                  <a:pt x="3207" y="0"/>
                </a:lnTo>
                <a:lnTo>
                  <a:pt x="3210" y="0"/>
                </a:lnTo>
                <a:lnTo>
                  <a:pt x="3212" y="0"/>
                </a:lnTo>
                <a:lnTo>
                  <a:pt x="3214" y="0"/>
                </a:lnTo>
                <a:lnTo>
                  <a:pt x="3215" y="0"/>
                </a:lnTo>
                <a:lnTo>
                  <a:pt x="3217" y="0"/>
                </a:lnTo>
                <a:lnTo>
                  <a:pt x="3219" y="0"/>
                </a:lnTo>
                <a:lnTo>
                  <a:pt x="3220" y="0"/>
                </a:lnTo>
                <a:lnTo>
                  <a:pt x="3222" y="0"/>
                </a:lnTo>
                <a:lnTo>
                  <a:pt x="3224" y="0"/>
                </a:lnTo>
                <a:lnTo>
                  <a:pt x="3225" y="0"/>
                </a:lnTo>
                <a:lnTo>
                  <a:pt x="3227" y="0"/>
                </a:lnTo>
                <a:lnTo>
                  <a:pt x="3229" y="0"/>
                </a:lnTo>
                <a:lnTo>
                  <a:pt x="3230" y="0"/>
                </a:lnTo>
                <a:lnTo>
                  <a:pt x="3232" y="0"/>
                </a:lnTo>
                <a:lnTo>
                  <a:pt x="3235" y="0"/>
                </a:lnTo>
                <a:lnTo>
                  <a:pt x="3237" y="0"/>
                </a:lnTo>
                <a:lnTo>
                  <a:pt x="3239" y="0"/>
                </a:lnTo>
                <a:lnTo>
                  <a:pt x="3240" y="0"/>
                </a:lnTo>
                <a:lnTo>
                  <a:pt x="3242" y="0"/>
                </a:lnTo>
                <a:lnTo>
                  <a:pt x="3244" y="0"/>
                </a:lnTo>
                <a:lnTo>
                  <a:pt x="3245" y="0"/>
                </a:lnTo>
                <a:lnTo>
                  <a:pt x="3249" y="0"/>
                </a:lnTo>
                <a:lnTo>
                  <a:pt x="3250" y="0"/>
                </a:lnTo>
                <a:lnTo>
                  <a:pt x="3252" y="0"/>
                </a:lnTo>
                <a:lnTo>
                  <a:pt x="3254" y="0"/>
                </a:lnTo>
                <a:lnTo>
                  <a:pt x="3255" y="0"/>
                </a:lnTo>
                <a:lnTo>
                  <a:pt x="3257" y="0"/>
                </a:lnTo>
                <a:lnTo>
                  <a:pt x="3260" y="0"/>
                </a:lnTo>
                <a:lnTo>
                  <a:pt x="3262" y="0"/>
                </a:lnTo>
                <a:lnTo>
                  <a:pt x="3264" y="0"/>
                </a:lnTo>
                <a:lnTo>
                  <a:pt x="3267" y="0"/>
                </a:lnTo>
                <a:lnTo>
                  <a:pt x="3269" y="0"/>
                </a:lnTo>
                <a:lnTo>
                  <a:pt x="3270" y="0"/>
                </a:lnTo>
                <a:lnTo>
                  <a:pt x="3272" y="0"/>
                </a:lnTo>
                <a:lnTo>
                  <a:pt x="3274" y="0"/>
                </a:lnTo>
                <a:lnTo>
                  <a:pt x="3275" y="0"/>
                </a:lnTo>
                <a:lnTo>
                  <a:pt x="3277" y="0"/>
                </a:lnTo>
                <a:lnTo>
                  <a:pt x="3279" y="0"/>
                </a:lnTo>
                <a:lnTo>
                  <a:pt x="3280" y="0"/>
                </a:lnTo>
                <a:lnTo>
                  <a:pt x="3282" y="0"/>
                </a:lnTo>
                <a:lnTo>
                  <a:pt x="3285" y="0"/>
                </a:lnTo>
                <a:lnTo>
                  <a:pt x="3287" y="0"/>
                </a:lnTo>
                <a:lnTo>
                  <a:pt x="3289" y="0"/>
                </a:lnTo>
                <a:lnTo>
                  <a:pt x="3291" y="0"/>
                </a:lnTo>
                <a:lnTo>
                  <a:pt x="3292" y="0"/>
                </a:lnTo>
                <a:lnTo>
                  <a:pt x="3294" y="0"/>
                </a:lnTo>
                <a:lnTo>
                  <a:pt x="3296" y="0"/>
                </a:lnTo>
                <a:lnTo>
                  <a:pt x="3299" y="0"/>
                </a:lnTo>
                <a:lnTo>
                  <a:pt x="3301" y="0"/>
                </a:lnTo>
                <a:lnTo>
                  <a:pt x="3302" y="0"/>
                </a:lnTo>
                <a:lnTo>
                  <a:pt x="3304" y="0"/>
                </a:lnTo>
                <a:lnTo>
                  <a:pt x="3306" y="0"/>
                </a:lnTo>
                <a:lnTo>
                  <a:pt x="3307" y="0"/>
                </a:lnTo>
                <a:lnTo>
                  <a:pt x="3309" y="0"/>
                </a:lnTo>
                <a:lnTo>
                  <a:pt x="3311" y="0"/>
                </a:lnTo>
                <a:lnTo>
                  <a:pt x="3312" y="0"/>
                </a:lnTo>
                <a:lnTo>
                  <a:pt x="3314" y="0"/>
                </a:lnTo>
                <a:lnTo>
                  <a:pt x="3316" y="0"/>
                </a:lnTo>
                <a:lnTo>
                  <a:pt x="3317" y="0"/>
                </a:lnTo>
                <a:lnTo>
                  <a:pt x="3319" y="0"/>
                </a:lnTo>
                <a:lnTo>
                  <a:pt x="3321" y="0"/>
                </a:lnTo>
                <a:lnTo>
                  <a:pt x="3322" y="0"/>
                </a:lnTo>
                <a:lnTo>
                  <a:pt x="3324" y="0"/>
                </a:lnTo>
                <a:lnTo>
                  <a:pt x="3326" y="0"/>
                </a:lnTo>
                <a:lnTo>
                  <a:pt x="3329" y="0"/>
                </a:lnTo>
                <a:lnTo>
                  <a:pt x="3331" y="0"/>
                </a:lnTo>
                <a:lnTo>
                  <a:pt x="3332" y="0"/>
                </a:lnTo>
                <a:lnTo>
                  <a:pt x="3334" y="0"/>
                </a:lnTo>
                <a:lnTo>
                  <a:pt x="3336" y="0"/>
                </a:lnTo>
                <a:lnTo>
                  <a:pt x="3337" y="0"/>
                </a:lnTo>
                <a:lnTo>
                  <a:pt x="3339" y="0"/>
                </a:lnTo>
                <a:lnTo>
                  <a:pt x="3341" y="0"/>
                </a:lnTo>
                <a:lnTo>
                  <a:pt x="3342" y="0"/>
                </a:lnTo>
                <a:lnTo>
                  <a:pt x="3344" y="0"/>
                </a:lnTo>
                <a:lnTo>
                  <a:pt x="3346" y="0"/>
                </a:lnTo>
                <a:lnTo>
                  <a:pt x="3349" y="0"/>
                </a:lnTo>
                <a:lnTo>
                  <a:pt x="3351" y="0"/>
                </a:lnTo>
                <a:lnTo>
                  <a:pt x="3352" y="0"/>
                </a:lnTo>
                <a:lnTo>
                  <a:pt x="3354" y="0"/>
                </a:lnTo>
                <a:lnTo>
                  <a:pt x="3356" y="0"/>
                </a:lnTo>
                <a:lnTo>
                  <a:pt x="3357" y="0"/>
                </a:lnTo>
                <a:lnTo>
                  <a:pt x="3359" y="0"/>
                </a:lnTo>
                <a:lnTo>
                  <a:pt x="3361" y="0"/>
                </a:lnTo>
                <a:lnTo>
                  <a:pt x="3362" y="0"/>
                </a:lnTo>
                <a:lnTo>
                  <a:pt x="3364" y="0"/>
                </a:lnTo>
                <a:lnTo>
                  <a:pt x="3367" y="0"/>
                </a:lnTo>
                <a:lnTo>
                  <a:pt x="3369" y="0"/>
                </a:lnTo>
                <a:lnTo>
                  <a:pt x="3371" y="0"/>
                </a:lnTo>
                <a:lnTo>
                  <a:pt x="3374" y="0"/>
                </a:lnTo>
                <a:lnTo>
                  <a:pt x="3376" y="0"/>
                </a:lnTo>
                <a:lnTo>
                  <a:pt x="3377" y="0"/>
                </a:lnTo>
                <a:lnTo>
                  <a:pt x="3379" y="0"/>
                </a:lnTo>
                <a:lnTo>
                  <a:pt x="3381" y="0"/>
                </a:lnTo>
                <a:lnTo>
                  <a:pt x="3382" y="0"/>
                </a:lnTo>
                <a:lnTo>
                  <a:pt x="3386" y="0"/>
                </a:lnTo>
                <a:lnTo>
                  <a:pt x="3387" y="0"/>
                </a:lnTo>
                <a:lnTo>
                  <a:pt x="3389" y="0"/>
                </a:lnTo>
                <a:lnTo>
                  <a:pt x="3391" y="0"/>
                </a:lnTo>
                <a:lnTo>
                  <a:pt x="3392" y="0"/>
                </a:lnTo>
                <a:lnTo>
                  <a:pt x="3394" y="0"/>
                </a:lnTo>
                <a:lnTo>
                  <a:pt x="3396" y="0"/>
                </a:lnTo>
                <a:lnTo>
                  <a:pt x="3397" y="0"/>
                </a:lnTo>
                <a:lnTo>
                  <a:pt x="3399" y="0"/>
                </a:lnTo>
                <a:lnTo>
                  <a:pt x="3401" y="0"/>
                </a:lnTo>
                <a:lnTo>
                  <a:pt x="3404" y="0"/>
                </a:lnTo>
                <a:lnTo>
                  <a:pt x="3406" y="0"/>
                </a:lnTo>
                <a:lnTo>
                  <a:pt x="3407" y="0"/>
                </a:lnTo>
                <a:lnTo>
                  <a:pt x="3409" y="0"/>
                </a:lnTo>
                <a:lnTo>
                  <a:pt x="3411" y="0"/>
                </a:lnTo>
                <a:lnTo>
                  <a:pt x="3412" y="0"/>
                </a:lnTo>
                <a:lnTo>
                  <a:pt x="3414" y="0"/>
                </a:lnTo>
                <a:lnTo>
                  <a:pt x="3417" y="0"/>
                </a:lnTo>
                <a:lnTo>
                  <a:pt x="3419" y="0"/>
                </a:lnTo>
                <a:lnTo>
                  <a:pt x="3421" y="0"/>
                </a:lnTo>
                <a:lnTo>
                  <a:pt x="3424" y="0"/>
                </a:lnTo>
                <a:lnTo>
                  <a:pt x="3426" y="0"/>
                </a:lnTo>
                <a:lnTo>
                  <a:pt x="3429" y="0"/>
                </a:lnTo>
                <a:lnTo>
                  <a:pt x="3431" y="0"/>
                </a:lnTo>
                <a:lnTo>
                  <a:pt x="3432" y="0"/>
                </a:lnTo>
                <a:lnTo>
                  <a:pt x="3436" y="0"/>
                </a:lnTo>
                <a:lnTo>
                  <a:pt x="3437" y="0"/>
                </a:lnTo>
                <a:lnTo>
                  <a:pt x="3439" y="0"/>
                </a:lnTo>
                <a:lnTo>
                  <a:pt x="3442" y="0"/>
                </a:lnTo>
                <a:lnTo>
                  <a:pt x="3444" y="0"/>
                </a:lnTo>
                <a:lnTo>
                  <a:pt x="3446" y="0"/>
                </a:lnTo>
                <a:lnTo>
                  <a:pt x="3447" y="0"/>
                </a:lnTo>
                <a:lnTo>
                  <a:pt x="3449" y="0"/>
                </a:lnTo>
                <a:lnTo>
                  <a:pt x="3451" y="0"/>
                </a:lnTo>
                <a:lnTo>
                  <a:pt x="3452" y="0"/>
                </a:lnTo>
                <a:lnTo>
                  <a:pt x="3454" y="0"/>
                </a:lnTo>
                <a:lnTo>
                  <a:pt x="3456" y="0"/>
                </a:lnTo>
                <a:lnTo>
                  <a:pt x="3457" y="0"/>
                </a:lnTo>
                <a:lnTo>
                  <a:pt x="3461" y="0"/>
                </a:lnTo>
                <a:lnTo>
                  <a:pt x="3462" y="0"/>
                </a:lnTo>
                <a:lnTo>
                  <a:pt x="3464" y="0"/>
                </a:lnTo>
                <a:lnTo>
                  <a:pt x="3466" y="0"/>
                </a:lnTo>
                <a:lnTo>
                  <a:pt x="3467" y="0"/>
                </a:lnTo>
                <a:lnTo>
                  <a:pt x="3469" y="0"/>
                </a:lnTo>
                <a:lnTo>
                  <a:pt x="3471" y="0"/>
                </a:lnTo>
                <a:lnTo>
                  <a:pt x="3471" y="5"/>
                </a:lnTo>
                <a:lnTo>
                  <a:pt x="3471" y="23"/>
                </a:lnTo>
                <a:lnTo>
                  <a:pt x="3471" y="32"/>
                </a:lnTo>
                <a:lnTo>
                  <a:pt x="3471" y="37"/>
                </a:lnTo>
                <a:lnTo>
                  <a:pt x="3471" y="44"/>
                </a:lnTo>
                <a:lnTo>
                  <a:pt x="3471" y="54"/>
                </a:lnTo>
                <a:lnTo>
                  <a:pt x="3471" y="57"/>
                </a:lnTo>
                <a:lnTo>
                  <a:pt x="3471" y="65"/>
                </a:lnTo>
                <a:lnTo>
                  <a:pt x="3471" y="92"/>
                </a:lnTo>
                <a:lnTo>
                  <a:pt x="3471" y="102"/>
                </a:lnTo>
                <a:lnTo>
                  <a:pt x="3471" y="105"/>
                </a:lnTo>
                <a:lnTo>
                  <a:pt x="3471" y="109"/>
                </a:lnTo>
                <a:lnTo>
                  <a:pt x="3471" y="120"/>
                </a:lnTo>
                <a:lnTo>
                  <a:pt x="3471" y="150"/>
                </a:lnTo>
                <a:lnTo>
                  <a:pt x="3471" y="157"/>
                </a:lnTo>
                <a:lnTo>
                  <a:pt x="3471" y="169"/>
                </a:lnTo>
                <a:lnTo>
                  <a:pt x="3471" y="170"/>
                </a:lnTo>
                <a:lnTo>
                  <a:pt x="3471" y="172"/>
                </a:lnTo>
                <a:lnTo>
                  <a:pt x="3471" y="180"/>
                </a:lnTo>
                <a:lnTo>
                  <a:pt x="3471" y="189"/>
                </a:lnTo>
                <a:lnTo>
                  <a:pt x="3471" y="209"/>
                </a:lnTo>
                <a:lnTo>
                  <a:pt x="3471" y="217"/>
                </a:lnTo>
                <a:lnTo>
                  <a:pt x="3471" y="225"/>
                </a:lnTo>
                <a:lnTo>
                  <a:pt x="3471" y="237"/>
                </a:lnTo>
                <a:lnTo>
                  <a:pt x="3471" y="240"/>
                </a:lnTo>
                <a:lnTo>
                  <a:pt x="3471" y="254"/>
                </a:lnTo>
                <a:lnTo>
                  <a:pt x="3471" y="256"/>
                </a:lnTo>
                <a:lnTo>
                  <a:pt x="3471" y="262"/>
                </a:lnTo>
                <a:lnTo>
                  <a:pt x="3471" y="271"/>
                </a:lnTo>
                <a:lnTo>
                  <a:pt x="3471" y="279"/>
                </a:lnTo>
                <a:lnTo>
                  <a:pt x="3471" y="327"/>
                </a:lnTo>
                <a:lnTo>
                  <a:pt x="3471" y="352"/>
                </a:lnTo>
                <a:lnTo>
                  <a:pt x="3471" y="359"/>
                </a:lnTo>
                <a:lnTo>
                  <a:pt x="3471" y="448"/>
                </a:lnTo>
                <a:lnTo>
                  <a:pt x="3471" y="453"/>
                </a:lnTo>
                <a:lnTo>
                  <a:pt x="3471" y="454"/>
                </a:lnTo>
                <a:lnTo>
                  <a:pt x="3471" y="488"/>
                </a:lnTo>
                <a:lnTo>
                  <a:pt x="3471" y="508"/>
                </a:lnTo>
                <a:lnTo>
                  <a:pt x="3471" y="511"/>
                </a:lnTo>
                <a:lnTo>
                  <a:pt x="3471" y="528"/>
                </a:lnTo>
                <a:lnTo>
                  <a:pt x="3471" y="534"/>
                </a:lnTo>
                <a:lnTo>
                  <a:pt x="3471" y="576"/>
                </a:lnTo>
                <a:lnTo>
                  <a:pt x="3471" y="584"/>
                </a:lnTo>
                <a:lnTo>
                  <a:pt x="3471" y="589"/>
                </a:lnTo>
                <a:lnTo>
                  <a:pt x="3471" y="611"/>
                </a:lnTo>
                <a:lnTo>
                  <a:pt x="3471" y="614"/>
                </a:lnTo>
                <a:lnTo>
                  <a:pt x="3471" y="621"/>
                </a:lnTo>
                <a:lnTo>
                  <a:pt x="3471" y="623"/>
                </a:lnTo>
                <a:lnTo>
                  <a:pt x="3471" y="648"/>
                </a:lnTo>
                <a:lnTo>
                  <a:pt x="3471" y="656"/>
                </a:lnTo>
                <a:lnTo>
                  <a:pt x="3471" y="668"/>
                </a:lnTo>
                <a:lnTo>
                  <a:pt x="3471" y="680"/>
                </a:lnTo>
                <a:lnTo>
                  <a:pt x="3472" y="680"/>
                </a:lnTo>
                <a:lnTo>
                  <a:pt x="3471" y="695"/>
                </a:lnTo>
                <a:lnTo>
                  <a:pt x="3471" y="696"/>
                </a:lnTo>
                <a:lnTo>
                  <a:pt x="3471" y="706"/>
                </a:lnTo>
                <a:lnTo>
                  <a:pt x="3471" y="718"/>
                </a:lnTo>
                <a:lnTo>
                  <a:pt x="3471" y="728"/>
                </a:lnTo>
                <a:lnTo>
                  <a:pt x="3471" y="735"/>
                </a:lnTo>
                <a:lnTo>
                  <a:pt x="3471" y="738"/>
                </a:lnTo>
                <a:lnTo>
                  <a:pt x="3471" y="793"/>
                </a:lnTo>
                <a:lnTo>
                  <a:pt x="3471" y="796"/>
                </a:lnTo>
                <a:lnTo>
                  <a:pt x="3471" y="798"/>
                </a:lnTo>
                <a:lnTo>
                  <a:pt x="3472" y="873"/>
                </a:lnTo>
                <a:lnTo>
                  <a:pt x="3471" y="873"/>
                </a:lnTo>
                <a:lnTo>
                  <a:pt x="3471" y="877"/>
                </a:lnTo>
                <a:lnTo>
                  <a:pt x="3471" y="878"/>
                </a:lnTo>
                <a:lnTo>
                  <a:pt x="3471" y="918"/>
                </a:lnTo>
                <a:lnTo>
                  <a:pt x="3471" y="920"/>
                </a:lnTo>
                <a:lnTo>
                  <a:pt x="3471" y="923"/>
                </a:lnTo>
                <a:lnTo>
                  <a:pt x="3471" y="925"/>
                </a:lnTo>
                <a:lnTo>
                  <a:pt x="3471" y="937"/>
                </a:lnTo>
                <a:lnTo>
                  <a:pt x="3471" y="938"/>
                </a:lnTo>
                <a:lnTo>
                  <a:pt x="3471" y="940"/>
                </a:lnTo>
                <a:lnTo>
                  <a:pt x="3471" y="942"/>
                </a:lnTo>
                <a:lnTo>
                  <a:pt x="3471" y="947"/>
                </a:lnTo>
                <a:lnTo>
                  <a:pt x="3471" y="958"/>
                </a:lnTo>
                <a:lnTo>
                  <a:pt x="3471" y="960"/>
                </a:lnTo>
                <a:lnTo>
                  <a:pt x="3471" y="962"/>
                </a:lnTo>
                <a:lnTo>
                  <a:pt x="3471" y="978"/>
                </a:lnTo>
                <a:lnTo>
                  <a:pt x="3471" y="987"/>
                </a:lnTo>
                <a:lnTo>
                  <a:pt x="3471" y="1010"/>
                </a:lnTo>
                <a:lnTo>
                  <a:pt x="3471" y="1038"/>
                </a:lnTo>
                <a:lnTo>
                  <a:pt x="3471" y="1045"/>
                </a:lnTo>
                <a:lnTo>
                  <a:pt x="3471" y="1064"/>
                </a:lnTo>
                <a:lnTo>
                  <a:pt x="3471" y="1065"/>
                </a:lnTo>
                <a:lnTo>
                  <a:pt x="3471" y="1110"/>
                </a:lnTo>
                <a:lnTo>
                  <a:pt x="3471" y="1112"/>
                </a:lnTo>
                <a:lnTo>
                  <a:pt x="3471" y="1122"/>
                </a:lnTo>
                <a:lnTo>
                  <a:pt x="3471" y="1124"/>
                </a:lnTo>
                <a:lnTo>
                  <a:pt x="3471" y="1125"/>
                </a:lnTo>
                <a:lnTo>
                  <a:pt x="3471" y="1129"/>
                </a:lnTo>
                <a:lnTo>
                  <a:pt x="3471" y="1140"/>
                </a:lnTo>
                <a:lnTo>
                  <a:pt x="3471" y="1150"/>
                </a:lnTo>
                <a:lnTo>
                  <a:pt x="3471" y="1154"/>
                </a:lnTo>
                <a:lnTo>
                  <a:pt x="3471" y="1155"/>
                </a:lnTo>
                <a:lnTo>
                  <a:pt x="3471" y="1157"/>
                </a:lnTo>
                <a:lnTo>
                  <a:pt x="3471" y="1160"/>
                </a:lnTo>
                <a:lnTo>
                  <a:pt x="3471" y="1195"/>
                </a:lnTo>
                <a:lnTo>
                  <a:pt x="3471" y="1209"/>
                </a:lnTo>
                <a:lnTo>
                  <a:pt x="3471" y="1212"/>
                </a:lnTo>
                <a:lnTo>
                  <a:pt x="3471" y="1219"/>
                </a:lnTo>
                <a:lnTo>
                  <a:pt x="3471" y="1232"/>
                </a:lnTo>
                <a:lnTo>
                  <a:pt x="3471" y="1235"/>
                </a:lnTo>
                <a:lnTo>
                  <a:pt x="3471" y="1249"/>
                </a:lnTo>
                <a:lnTo>
                  <a:pt x="3471" y="1262"/>
                </a:lnTo>
                <a:lnTo>
                  <a:pt x="3471" y="1264"/>
                </a:lnTo>
                <a:lnTo>
                  <a:pt x="3471" y="1267"/>
                </a:lnTo>
                <a:lnTo>
                  <a:pt x="3471" y="1269"/>
                </a:lnTo>
                <a:lnTo>
                  <a:pt x="3471" y="1271"/>
                </a:lnTo>
                <a:lnTo>
                  <a:pt x="3471" y="1272"/>
                </a:lnTo>
                <a:lnTo>
                  <a:pt x="3471" y="1276"/>
                </a:lnTo>
                <a:lnTo>
                  <a:pt x="3471" y="1279"/>
                </a:lnTo>
                <a:lnTo>
                  <a:pt x="3471" y="1286"/>
                </a:lnTo>
                <a:lnTo>
                  <a:pt x="3471" y="1291"/>
                </a:lnTo>
                <a:lnTo>
                  <a:pt x="3471" y="1294"/>
                </a:lnTo>
                <a:lnTo>
                  <a:pt x="3471" y="1301"/>
                </a:lnTo>
                <a:lnTo>
                  <a:pt x="3471" y="1302"/>
                </a:lnTo>
                <a:lnTo>
                  <a:pt x="3471" y="1304"/>
                </a:lnTo>
                <a:lnTo>
                  <a:pt x="3471" y="1311"/>
                </a:lnTo>
                <a:lnTo>
                  <a:pt x="3471" y="1326"/>
                </a:lnTo>
                <a:lnTo>
                  <a:pt x="3471" y="1327"/>
                </a:lnTo>
                <a:lnTo>
                  <a:pt x="3471" y="1329"/>
                </a:lnTo>
                <a:lnTo>
                  <a:pt x="3471" y="1352"/>
                </a:lnTo>
                <a:lnTo>
                  <a:pt x="3471" y="1356"/>
                </a:lnTo>
                <a:lnTo>
                  <a:pt x="3471" y="1371"/>
                </a:lnTo>
                <a:lnTo>
                  <a:pt x="3471" y="1374"/>
                </a:lnTo>
                <a:lnTo>
                  <a:pt x="3471" y="1376"/>
                </a:lnTo>
                <a:lnTo>
                  <a:pt x="3471" y="1377"/>
                </a:lnTo>
                <a:lnTo>
                  <a:pt x="3471" y="1381"/>
                </a:lnTo>
                <a:lnTo>
                  <a:pt x="3471" y="1384"/>
                </a:lnTo>
                <a:lnTo>
                  <a:pt x="3471" y="1386"/>
                </a:lnTo>
                <a:lnTo>
                  <a:pt x="3471" y="1387"/>
                </a:lnTo>
                <a:lnTo>
                  <a:pt x="3471" y="1399"/>
                </a:lnTo>
                <a:lnTo>
                  <a:pt x="3471" y="1406"/>
                </a:lnTo>
                <a:lnTo>
                  <a:pt x="3471" y="1407"/>
                </a:lnTo>
                <a:lnTo>
                  <a:pt x="3471" y="1412"/>
                </a:lnTo>
                <a:lnTo>
                  <a:pt x="3471" y="1414"/>
                </a:lnTo>
                <a:lnTo>
                  <a:pt x="3471" y="1421"/>
                </a:lnTo>
                <a:lnTo>
                  <a:pt x="3471" y="1424"/>
                </a:lnTo>
                <a:lnTo>
                  <a:pt x="3471" y="1427"/>
                </a:lnTo>
                <a:lnTo>
                  <a:pt x="3471" y="1431"/>
                </a:lnTo>
                <a:lnTo>
                  <a:pt x="3471" y="1432"/>
                </a:lnTo>
                <a:lnTo>
                  <a:pt x="3471" y="1434"/>
                </a:lnTo>
                <a:lnTo>
                  <a:pt x="3471" y="1436"/>
                </a:lnTo>
                <a:lnTo>
                  <a:pt x="3471" y="1441"/>
                </a:lnTo>
                <a:lnTo>
                  <a:pt x="3471" y="1446"/>
                </a:lnTo>
                <a:lnTo>
                  <a:pt x="3471" y="1447"/>
                </a:lnTo>
                <a:lnTo>
                  <a:pt x="3471" y="1449"/>
                </a:lnTo>
                <a:lnTo>
                  <a:pt x="3471" y="1452"/>
                </a:lnTo>
                <a:lnTo>
                  <a:pt x="3471" y="1456"/>
                </a:lnTo>
                <a:lnTo>
                  <a:pt x="3471" y="1457"/>
                </a:lnTo>
                <a:lnTo>
                  <a:pt x="3471" y="1462"/>
                </a:lnTo>
                <a:lnTo>
                  <a:pt x="3471" y="1464"/>
                </a:lnTo>
                <a:lnTo>
                  <a:pt x="3471" y="1466"/>
                </a:lnTo>
                <a:lnTo>
                  <a:pt x="3471" y="1467"/>
                </a:lnTo>
                <a:lnTo>
                  <a:pt x="3471" y="1469"/>
                </a:lnTo>
                <a:lnTo>
                  <a:pt x="3471" y="1471"/>
                </a:lnTo>
                <a:lnTo>
                  <a:pt x="3471" y="1479"/>
                </a:lnTo>
                <a:lnTo>
                  <a:pt x="3471" y="1483"/>
                </a:lnTo>
                <a:lnTo>
                  <a:pt x="3471" y="1484"/>
                </a:lnTo>
                <a:lnTo>
                  <a:pt x="3471" y="1486"/>
                </a:lnTo>
                <a:lnTo>
                  <a:pt x="3471" y="1493"/>
                </a:lnTo>
                <a:lnTo>
                  <a:pt x="3471" y="1498"/>
                </a:lnTo>
                <a:lnTo>
                  <a:pt x="3471" y="1501"/>
                </a:lnTo>
                <a:lnTo>
                  <a:pt x="3471" y="1503"/>
                </a:lnTo>
                <a:lnTo>
                  <a:pt x="3471" y="1509"/>
                </a:lnTo>
                <a:lnTo>
                  <a:pt x="3471" y="1511"/>
                </a:lnTo>
                <a:lnTo>
                  <a:pt x="3471" y="1513"/>
                </a:lnTo>
                <a:lnTo>
                  <a:pt x="3471" y="1519"/>
                </a:lnTo>
                <a:lnTo>
                  <a:pt x="3471" y="1521"/>
                </a:lnTo>
                <a:lnTo>
                  <a:pt x="3471" y="1523"/>
                </a:lnTo>
                <a:lnTo>
                  <a:pt x="3471" y="1524"/>
                </a:lnTo>
                <a:lnTo>
                  <a:pt x="3471" y="1526"/>
                </a:lnTo>
                <a:lnTo>
                  <a:pt x="3471" y="1528"/>
                </a:lnTo>
                <a:lnTo>
                  <a:pt x="3471" y="1533"/>
                </a:lnTo>
                <a:lnTo>
                  <a:pt x="3471" y="1534"/>
                </a:lnTo>
                <a:lnTo>
                  <a:pt x="3471" y="1536"/>
                </a:lnTo>
                <a:lnTo>
                  <a:pt x="3471" y="1538"/>
                </a:lnTo>
                <a:lnTo>
                  <a:pt x="3471" y="1539"/>
                </a:lnTo>
                <a:lnTo>
                  <a:pt x="3471" y="1541"/>
                </a:lnTo>
                <a:lnTo>
                  <a:pt x="3471" y="1543"/>
                </a:lnTo>
                <a:lnTo>
                  <a:pt x="3471" y="1548"/>
                </a:lnTo>
                <a:lnTo>
                  <a:pt x="3471" y="1556"/>
                </a:lnTo>
                <a:lnTo>
                  <a:pt x="3471" y="1558"/>
                </a:lnTo>
                <a:lnTo>
                  <a:pt x="3471" y="1559"/>
                </a:lnTo>
                <a:lnTo>
                  <a:pt x="3471" y="1561"/>
                </a:lnTo>
                <a:lnTo>
                  <a:pt x="3471" y="1563"/>
                </a:lnTo>
                <a:lnTo>
                  <a:pt x="3471" y="1568"/>
                </a:lnTo>
                <a:lnTo>
                  <a:pt x="3471" y="1583"/>
                </a:lnTo>
                <a:lnTo>
                  <a:pt x="3471" y="1584"/>
                </a:lnTo>
                <a:lnTo>
                  <a:pt x="3471" y="1588"/>
                </a:lnTo>
                <a:lnTo>
                  <a:pt x="3471" y="1591"/>
                </a:lnTo>
                <a:lnTo>
                  <a:pt x="3471" y="1594"/>
                </a:lnTo>
                <a:lnTo>
                  <a:pt x="3471" y="1604"/>
                </a:lnTo>
                <a:lnTo>
                  <a:pt x="3471" y="1606"/>
                </a:lnTo>
                <a:lnTo>
                  <a:pt x="3471" y="1608"/>
                </a:lnTo>
                <a:lnTo>
                  <a:pt x="3471" y="1614"/>
                </a:lnTo>
                <a:lnTo>
                  <a:pt x="3471" y="1616"/>
                </a:lnTo>
                <a:lnTo>
                  <a:pt x="3471" y="1619"/>
                </a:lnTo>
                <a:lnTo>
                  <a:pt x="3471" y="1626"/>
                </a:lnTo>
                <a:lnTo>
                  <a:pt x="3471" y="1628"/>
                </a:lnTo>
                <a:lnTo>
                  <a:pt x="3472" y="1631"/>
                </a:lnTo>
                <a:lnTo>
                  <a:pt x="3472" y="1633"/>
                </a:lnTo>
                <a:lnTo>
                  <a:pt x="3472" y="1641"/>
                </a:lnTo>
                <a:lnTo>
                  <a:pt x="3472" y="1649"/>
                </a:lnTo>
                <a:lnTo>
                  <a:pt x="3472" y="1654"/>
                </a:lnTo>
                <a:lnTo>
                  <a:pt x="3472" y="1656"/>
                </a:lnTo>
                <a:lnTo>
                  <a:pt x="3472" y="1658"/>
                </a:lnTo>
                <a:lnTo>
                  <a:pt x="3472" y="1659"/>
                </a:lnTo>
                <a:lnTo>
                  <a:pt x="3472" y="1663"/>
                </a:lnTo>
                <a:lnTo>
                  <a:pt x="3472" y="1666"/>
                </a:lnTo>
                <a:lnTo>
                  <a:pt x="3472" y="1671"/>
                </a:lnTo>
                <a:lnTo>
                  <a:pt x="3472" y="1673"/>
                </a:lnTo>
                <a:lnTo>
                  <a:pt x="3472" y="1680"/>
                </a:lnTo>
                <a:lnTo>
                  <a:pt x="3472" y="1681"/>
                </a:lnTo>
                <a:lnTo>
                  <a:pt x="3472" y="1695"/>
                </a:lnTo>
                <a:lnTo>
                  <a:pt x="3472" y="1696"/>
                </a:lnTo>
                <a:lnTo>
                  <a:pt x="3471" y="1716"/>
                </a:lnTo>
                <a:lnTo>
                  <a:pt x="3472" y="1716"/>
                </a:lnTo>
                <a:lnTo>
                  <a:pt x="3471" y="1716"/>
                </a:lnTo>
                <a:lnTo>
                  <a:pt x="3471" y="1718"/>
                </a:lnTo>
                <a:lnTo>
                  <a:pt x="3471" y="1723"/>
                </a:lnTo>
                <a:lnTo>
                  <a:pt x="3471" y="1725"/>
                </a:lnTo>
                <a:lnTo>
                  <a:pt x="3471" y="1731"/>
                </a:lnTo>
                <a:lnTo>
                  <a:pt x="3471" y="1746"/>
                </a:lnTo>
                <a:lnTo>
                  <a:pt x="3471" y="1750"/>
                </a:lnTo>
                <a:lnTo>
                  <a:pt x="3471" y="1753"/>
                </a:lnTo>
                <a:lnTo>
                  <a:pt x="3471" y="1758"/>
                </a:lnTo>
                <a:lnTo>
                  <a:pt x="3471" y="1760"/>
                </a:lnTo>
                <a:lnTo>
                  <a:pt x="3471" y="1761"/>
                </a:lnTo>
                <a:lnTo>
                  <a:pt x="3471" y="1773"/>
                </a:lnTo>
                <a:lnTo>
                  <a:pt x="3471" y="1775"/>
                </a:lnTo>
                <a:lnTo>
                  <a:pt x="3471" y="1776"/>
                </a:lnTo>
                <a:lnTo>
                  <a:pt x="3472" y="1778"/>
                </a:lnTo>
                <a:lnTo>
                  <a:pt x="3472" y="1780"/>
                </a:lnTo>
                <a:lnTo>
                  <a:pt x="3471" y="1780"/>
                </a:lnTo>
                <a:lnTo>
                  <a:pt x="3472" y="1780"/>
                </a:lnTo>
                <a:lnTo>
                  <a:pt x="3472" y="1783"/>
                </a:lnTo>
                <a:lnTo>
                  <a:pt x="3472" y="1785"/>
                </a:lnTo>
                <a:lnTo>
                  <a:pt x="3471" y="1795"/>
                </a:lnTo>
                <a:lnTo>
                  <a:pt x="3471" y="1805"/>
                </a:lnTo>
                <a:lnTo>
                  <a:pt x="3471" y="1808"/>
                </a:lnTo>
                <a:lnTo>
                  <a:pt x="3471" y="1815"/>
                </a:lnTo>
                <a:lnTo>
                  <a:pt x="3471" y="1816"/>
                </a:lnTo>
                <a:lnTo>
                  <a:pt x="3471" y="1820"/>
                </a:lnTo>
                <a:lnTo>
                  <a:pt x="3471" y="1823"/>
                </a:lnTo>
                <a:lnTo>
                  <a:pt x="3472" y="1825"/>
                </a:lnTo>
                <a:lnTo>
                  <a:pt x="3472" y="1826"/>
                </a:lnTo>
                <a:lnTo>
                  <a:pt x="3471" y="1828"/>
                </a:lnTo>
                <a:lnTo>
                  <a:pt x="3471" y="1830"/>
                </a:lnTo>
                <a:lnTo>
                  <a:pt x="3471" y="1831"/>
                </a:lnTo>
                <a:lnTo>
                  <a:pt x="3471" y="1833"/>
                </a:lnTo>
                <a:lnTo>
                  <a:pt x="3471" y="1835"/>
                </a:lnTo>
                <a:lnTo>
                  <a:pt x="3471" y="1836"/>
                </a:lnTo>
                <a:lnTo>
                  <a:pt x="3471" y="1846"/>
                </a:lnTo>
                <a:lnTo>
                  <a:pt x="3471" y="1848"/>
                </a:lnTo>
                <a:lnTo>
                  <a:pt x="3471" y="1851"/>
                </a:lnTo>
                <a:lnTo>
                  <a:pt x="3471" y="1853"/>
                </a:lnTo>
                <a:lnTo>
                  <a:pt x="3471" y="1855"/>
                </a:lnTo>
                <a:lnTo>
                  <a:pt x="3471" y="1856"/>
                </a:lnTo>
                <a:lnTo>
                  <a:pt x="3472" y="1866"/>
                </a:lnTo>
                <a:lnTo>
                  <a:pt x="3472" y="1868"/>
                </a:lnTo>
                <a:lnTo>
                  <a:pt x="3472" y="1870"/>
                </a:lnTo>
                <a:lnTo>
                  <a:pt x="3471" y="1870"/>
                </a:lnTo>
                <a:lnTo>
                  <a:pt x="3471" y="1871"/>
                </a:lnTo>
                <a:lnTo>
                  <a:pt x="3471" y="1873"/>
                </a:lnTo>
                <a:lnTo>
                  <a:pt x="3471" y="1875"/>
                </a:lnTo>
                <a:lnTo>
                  <a:pt x="3471" y="1878"/>
                </a:lnTo>
                <a:lnTo>
                  <a:pt x="3471" y="1883"/>
                </a:lnTo>
                <a:lnTo>
                  <a:pt x="3471" y="1885"/>
                </a:lnTo>
                <a:lnTo>
                  <a:pt x="3471" y="1890"/>
                </a:lnTo>
                <a:lnTo>
                  <a:pt x="3471" y="1895"/>
                </a:lnTo>
                <a:lnTo>
                  <a:pt x="3471" y="1898"/>
                </a:lnTo>
                <a:lnTo>
                  <a:pt x="3471" y="1900"/>
                </a:lnTo>
                <a:lnTo>
                  <a:pt x="3471" y="1903"/>
                </a:lnTo>
                <a:lnTo>
                  <a:pt x="3471" y="1907"/>
                </a:lnTo>
                <a:lnTo>
                  <a:pt x="3472" y="1910"/>
                </a:lnTo>
                <a:lnTo>
                  <a:pt x="3472" y="1913"/>
                </a:lnTo>
                <a:lnTo>
                  <a:pt x="3472" y="1917"/>
                </a:lnTo>
                <a:lnTo>
                  <a:pt x="3472" y="1923"/>
                </a:lnTo>
                <a:lnTo>
                  <a:pt x="3472" y="1927"/>
                </a:lnTo>
                <a:lnTo>
                  <a:pt x="3472" y="1930"/>
                </a:lnTo>
                <a:lnTo>
                  <a:pt x="3472" y="1932"/>
                </a:lnTo>
                <a:lnTo>
                  <a:pt x="3472" y="1937"/>
                </a:lnTo>
                <a:lnTo>
                  <a:pt x="3472" y="1938"/>
                </a:lnTo>
                <a:lnTo>
                  <a:pt x="3472" y="1940"/>
                </a:lnTo>
                <a:lnTo>
                  <a:pt x="3472" y="1948"/>
                </a:lnTo>
                <a:lnTo>
                  <a:pt x="3471" y="1958"/>
                </a:lnTo>
                <a:lnTo>
                  <a:pt x="3471" y="1963"/>
                </a:lnTo>
                <a:lnTo>
                  <a:pt x="3471" y="1968"/>
                </a:lnTo>
                <a:lnTo>
                  <a:pt x="3471" y="1972"/>
                </a:lnTo>
                <a:lnTo>
                  <a:pt x="3471" y="1973"/>
                </a:lnTo>
                <a:lnTo>
                  <a:pt x="3471" y="1975"/>
                </a:lnTo>
                <a:lnTo>
                  <a:pt x="3471" y="1978"/>
                </a:lnTo>
                <a:lnTo>
                  <a:pt x="3471" y="1980"/>
                </a:lnTo>
                <a:lnTo>
                  <a:pt x="3472" y="1980"/>
                </a:lnTo>
                <a:lnTo>
                  <a:pt x="3471" y="1987"/>
                </a:lnTo>
                <a:lnTo>
                  <a:pt x="3471" y="1993"/>
                </a:lnTo>
                <a:lnTo>
                  <a:pt x="3471" y="1997"/>
                </a:lnTo>
                <a:lnTo>
                  <a:pt x="3471" y="2008"/>
                </a:lnTo>
                <a:lnTo>
                  <a:pt x="3471" y="2012"/>
                </a:lnTo>
                <a:lnTo>
                  <a:pt x="3471" y="2015"/>
                </a:lnTo>
                <a:lnTo>
                  <a:pt x="3471" y="2020"/>
                </a:lnTo>
                <a:lnTo>
                  <a:pt x="3471" y="2022"/>
                </a:lnTo>
                <a:lnTo>
                  <a:pt x="3471" y="2028"/>
                </a:lnTo>
                <a:lnTo>
                  <a:pt x="3471" y="2035"/>
                </a:lnTo>
                <a:lnTo>
                  <a:pt x="3471" y="2038"/>
                </a:lnTo>
                <a:lnTo>
                  <a:pt x="3471" y="2040"/>
                </a:lnTo>
                <a:lnTo>
                  <a:pt x="3471" y="2047"/>
                </a:lnTo>
                <a:lnTo>
                  <a:pt x="3471" y="2050"/>
                </a:lnTo>
                <a:lnTo>
                  <a:pt x="3471" y="2053"/>
                </a:lnTo>
                <a:lnTo>
                  <a:pt x="3471" y="2055"/>
                </a:lnTo>
                <a:lnTo>
                  <a:pt x="3471" y="2058"/>
                </a:lnTo>
                <a:lnTo>
                  <a:pt x="3471" y="2060"/>
                </a:lnTo>
                <a:lnTo>
                  <a:pt x="3471" y="2062"/>
                </a:lnTo>
                <a:lnTo>
                  <a:pt x="3472" y="2062"/>
                </a:lnTo>
                <a:lnTo>
                  <a:pt x="3471" y="2068"/>
                </a:lnTo>
                <a:lnTo>
                  <a:pt x="3476" y="2068"/>
                </a:lnTo>
                <a:lnTo>
                  <a:pt x="3476" y="2070"/>
                </a:lnTo>
                <a:lnTo>
                  <a:pt x="3478" y="2070"/>
                </a:lnTo>
                <a:lnTo>
                  <a:pt x="3474" y="2072"/>
                </a:lnTo>
                <a:lnTo>
                  <a:pt x="3476" y="2073"/>
                </a:lnTo>
                <a:lnTo>
                  <a:pt x="3478" y="2075"/>
                </a:lnTo>
                <a:lnTo>
                  <a:pt x="3479" y="2077"/>
                </a:lnTo>
                <a:lnTo>
                  <a:pt x="3483" y="2078"/>
                </a:lnTo>
                <a:lnTo>
                  <a:pt x="3491" y="2077"/>
                </a:lnTo>
                <a:lnTo>
                  <a:pt x="3493" y="2077"/>
                </a:lnTo>
                <a:lnTo>
                  <a:pt x="3493" y="2078"/>
                </a:lnTo>
                <a:lnTo>
                  <a:pt x="3493" y="2080"/>
                </a:lnTo>
                <a:lnTo>
                  <a:pt x="3493" y="2082"/>
                </a:lnTo>
                <a:lnTo>
                  <a:pt x="3491" y="2084"/>
                </a:lnTo>
                <a:lnTo>
                  <a:pt x="3493" y="2087"/>
                </a:lnTo>
                <a:lnTo>
                  <a:pt x="3491" y="2089"/>
                </a:lnTo>
                <a:lnTo>
                  <a:pt x="3489" y="2090"/>
                </a:lnTo>
                <a:lnTo>
                  <a:pt x="3491" y="2092"/>
                </a:lnTo>
                <a:lnTo>
                  <a:pt x="3491" y="2094"/>
                </a:lnTo>
                <a:lnTo>
                  <a:pt x="3489" y="2094"/>
                </a:lnTo>
                <a:lnTo>
                  <a:pt x="3489" y="2095"/>
                </a:lnTo>
                <a:lnTo>
                  <a:pt x="3488" y="2095"/>
                </a:lnTo>
                <a:lnTo>
                  <a:pt x="3488" y="2097"/>
                </a:lnTo>
                <a:lnTo>
                  <a:pt x="3488" y="2099"/>
                </a:lnTo>
                <a:lnTo>
                  <a:pt x="3489" y="2099"/>
                </a:lnTo>
                <a:lnTo>
                  <a:pt x="3493" y="2099"/>
                </a:lnTo>
                <a:lnTo>
                  <a:pt x="3494" y="2097"/>
                </a:lnTo>
                <a:lnTo>
                  <a:pt x="3496" y="2097"/>
                </a:lnTo>
                <a:lnTo>
                  <a:pt x="3498" y="2097"/>
                </a:lnTo>
                <a:lnTo>
                  <a:pt x="3499" y="2097"/>
                </a:lnTo>
                <a:lnTo>
                  <a:pt x="3501" y="2099"/>
                </a:lnTo>
                <a:lnTo>
                  <a:pt x="3501" y="2100"/>
                </a:lnTo>
                <a:lnTo>
                  <a:pt x="3499" y="2100"/>
                </a:lnTo>
                <a:lnTo>
                  <a:pt x="3501" y="2102"/>
                </a:lnTo>
                <a:lnTo>
                  <a:pt x="3503" y="2102"/>
                </a:lnTo>
                <a:lnTo>
                  <a:pt x="3504" y="2102"/>
                </a:lnTo>
                <a:lnTo>
                  <a:pt x="3506" y="2100"/>
                </a:lnTo>
                <a:lnTo>
                  <a:pt x="3508" y="2100"/>
                </a:lnTo>
                <a:lnTo>
                  <a:pt x="3509" y="2099"/>
                </a:lnTo>
                <a:lnTo>
                  <a:pt x="3509" y="2100"/>
                </a:lnTo>
                <a:lnTo>
                  <a:pt x="3511" y="2100"/>
                </a:lnTo>
                <a:lnTo>
                  <a:pt x="3511" y="2102"/>
                </a:lnTo>
                <a:lnTo>
                  <a:pt x="3511" y="2104"/>
                </a:lnTo>
                <a:lnTo>
                  <a:pt x="3513" y="2104"/>
                </a:lnTo>
                <a:lnTo>
                  <a:pt x="3513" y="2105"/>
                </a:lnTo>
                <a:lnTo>
                  <a:pt x="3513" y="2107"/>
                </a:lnTo>
                <a:lnTo>
                  <a:pt x="3513" y="2109"/>
                </a:lnTo>
                <a:lnTo>
                  <a:pt x="3514" y="2109"/>
                </a:lnTo>
                <a:lnTo>
                  <a:pt x="3516" y="2110"/>
                </a:lnTo>
                <a:lnTo>
                  <a:pt x="3516" y="2112"/>
                </a:lnTo>
                <a:lnTo>
                  <a:pt x="3518" y="2112"/>
                </a:lnTo>
                <a:lnTo>
                  <a:pt x="3519" y="2114"/>
                </a:lnTo>
                <a:lnTo>
                  <a:pt x="3519" y="2115"/>
                </a:lnTo>
                <a:lnTo>
                  <a:pt x="3519" y="2117"/>
                </a:lnTo>
                <a:lnTo>
                  <a:pt x="3519" y="2119"/>
                </a:lnTo>
                <a:lnTo>
                  <a:pt x="3519" y="2120"/>
                </a:lnTo>
                <a:lnTo>
                  <a:pt x="3521" y="2122"/>
                </a:lnTo>
                <a:lnTo>
                  <a:pt x="3521" y="2124"/>
                </a:lnTo>
                <a:lnTo>
                  <a:pt x="3523" y="2125"/>
                </a:lnTo>
                <a:lnTo>
                  <a:pt x="3523" y="2127"/>
                </a:lnTo>
                <a:lnTo>
                  <a:pt x="3524" y="2127"/>
                </a:lnTo>
                <a:lnTo>
                  <a:pt x="3524" y="2129"/>
                </a:lnTo>
                <a:lnTo>
                  <a:pt x="3523" y="2129"/>
                </a:lnTo>
                <a:lnTo>
                  <a:pt x="3523" y="2130"/>
                </a:lnTo>
                <a:lnTo>
                  <a:pt x="3521" y="2130"/>
                </a:lnTo>
                <a:lnTo>
                  <a:pt x="3519" y="2132"/>
                </a:lnTo>
                <a:lnTo>
                  <a:pt x="3518" y="2134"/>
                </a:lnTo>
                <a:lnTo>
                  <a:pt x="3516" y="2135"/>
                </a:lnTo>
                <a:lnTo>
                  <a:pt x="3513" y="2135"/>
                </a:lnTo>
                <a:lnTo>
                  <a:pt x="3511" y="2134"/>
                </a:lnTo>
                <a:lnTo>
                  <a:pt x="3511" y="2132"/>
                </a:lnTo>
                <a:lnTo>
                  <a:pt x="3509" y="2132"/>
                </a:lnTo>
                <a:lnTo>
                  <a:pt x="3508" y="2132"/>
                </a:lnTo>
                <a:lnTo>
                  <a:pt x="3508" y="2130"/>
                </a:lnTo>
                <a:lnTo>
                  <a:pt x="3506" y="2130"/>
                </a:lnTo>
                <a:lnTo>
                  <a:pt x="3504" y="2130"/>
                </a:lnTo>
                <a:lnTo>
                  <a:pt x="3503" y="2130"/>
                </a:lnTo>
                <a:lnTo>
                  <a:pt x="3501" y="2130"/>
                </a:lnTo>
                <a:lnTo>
                  <a:pt x="3499" y="2130"/>
                </a:lnTo>
                <a:lnTo>
                  <a:pt x="3498" y="2130"/>
                </a:lnTo>
                <a:lnTo>
                  <a:pt x="3498" y="2129"/>
                </a:lnTo>
                <a:lnTo>
                  <a:pt x="3496" y="2129"/>
                </a:lnTo>
                <a:lnTo>
                  <a:pt x="3494" y="2127"/>
                </a:lnTo>
                <a:lnTo>
                  <a:pt x="3493" y="2127"/>
                </a:lnTo>
                <a:lnTo>
                  <a:pt x="3491" y="2127"/>
                </a:lnTo>
                <a:lnTo>
                  <a:pt x="3489" y="2127"/>
                </a:lnTo>
                <a:lnTo>
                  <a:pt x="3488" y="2127"/>
                </a:lnTo>
                <a:lnTo>
                  <a:pt x="3486" y="2127"/>
                </a:lnTo>
                <a:lnTo>
                  <a:pt x="3486" y="2129"/>
                </a:lnTo>
                <a:lnTo>
                  <a:pt x="3484" y="2129"/>
                </a:lnTo>
                <a:lnTo>
                  <a:pt x="3486" y="2130"/>
                </a:lnTo>
                <a:lnTo>
                  <a:pt x="3488" y="2132"/>
                </a:lnTo>
                <a:lnTo>
                  <a:pt x="3489" y="2134"/>
                </a:lnTo>
                <a:lnTo>
                  <a:pt x="3489" y="2135"/>
                </a:lnTo>
                <a:lnTo>
                  <a:pt x="3489" y="2137"/>
                </a:lnTo>
                <a:lnTo>
                  <a:pt x="3491" y="2137"/>
                </a:lnTo>
                <a:lnTo>
                  <a:pt x="3491" y="2139"/>
                </a:lnTo>
                <a:lnTo>
                  <a:pt x="3493" y="2139"/>
                </a:lnTo>
                <a:lnTo>
                  <a:pt x="3493" y="2140"/>
                </a:lnTo>
                <a:lnTo>
                  <a:pt x="3494" y="2140"/>
                </a:lnTo>
                <a:lnTo>
                  <a:pt x="3496" y="2142"/>
                </a:lnTo>
                <a:lnTo>
                  <a:pt x="3496" y="2144"/>
                </a:lnTo>
                <a:lnTo>
                  <a:pt x="3498" y="2145"/>
                </a:lnTo>
                <a:lnTo>
                  <a:pt x="3498" y="2147"/>
                </a:lnTo>
                <a:lnTo>
                  <a:pt x="3498" y="2149"/>
                </a:lnTo>
                <a:lnTo>
                  <a:pt x="3496" y="2149"/>
                </a:lnTo>
                <a:lnTo>
                  <a:pt x="3494" y="2149"/>
                </a:lnTo>
                <a:lnTo>
                  <a:pt x="3493" y="2150"/>
                </a:lnTo>
                <a:lnTo>
                  <a:pt x="3493" y="2152"/>
                </a:lnTo>
                <a:lnTo>
                  <a:pt x="3491" y="2152"/>
                </a:lnTo>
                <a:lnTo>
                  <a:pt x="3489" y="2152"/>
                </a:lnTo>
                <a:lnTo>
                  <a:pt x="3489" y="2155"/>
                </a:lnTo>
                <a:lnTo>
                  <a:pt x="3489" y="2157"/>
                </a:lnTo>
                <a:lnTo>
                  <a:pt x="3493" y="2159"/>
                </a:lnTo>
                <a:lnTo>
                  <a:pt x="3493" y="2160"/>
                </a:lnTo>
                <a:lnTo>
                  <a:pt x="3494" y="2160"/>
                </a:lnTo>
                <a:lnTo>
                  <a:pt x="3496" y="2164"/>
                </a:lnTo>
                <a:lnTo>
                  <a:pt x="3498" y="2164"/>
                </a:lnTo>
                <a:lnTo>
                  <a:pt x="3499" y="2160"/>
                </a:lnTo>
                <a:lnTo>
                  <a:pt x="3499" y="2159"/>
                </a:lnTo>
                <a:lnTo>
                  <a:pt x="3501" y="2159"/>
                </a:lnTo>
                <a:lnTo>
                  <a:pt x="3503" y="2157"/>
                </a:lnTo>
                <a:lnTo>
                  <a:pt x="3503" y="2159"/>
                </a:lnTo>
                <a:lnTo>
                  <a:pt x="3504" y="2160"/>
                </a:lnTo>
                <a:lnTo>
                  <a:pt x="3506" y="2162"/>
                </a:lnTo>
                <a:lnTo>
                  <a:pt x="3506" y="2164"/>
                </a:lnTo>
                <a:lnTo>
                  <a:pt x="3508" y="2164"/>
                </a:lnTo>
                <a:lnTo>
                  <a:pt x="3509" y="2164"/>
                </a:lnTo>
                <a:lnTo>
                  <a:pt x="3511" y="2165"/>
                </a:lnTo>
                <a:lnTo>
                  <a:pt x="3513" y="2167"/>
                </a:lnTo>
                <a:lnTo>
                  <a:pt x="3511" y="2167"/>
                </a:lnTo>
                <a:lnTo>
                  <a:pt x="3511" y="2169"/>
                </a:lnTo>
                <a:lnTo>
                  <a:pt x="3509" y="2169"/>
                </a:lnTo>
                <a:lnTo>
                  <a:pt x="3509" y="2170"/>
                </a:lnTo>
                <a:lnTo>
                  <a:pt x="3511" y="2172"/>
                </a:lnTo>
                <a:lnTo>
                  <a:pt x="3511" y="2174"/>
                </a:lnTo>
                <a:lnTo>
                  <a:pt x="3513" y="2175"/>
                </a:lnTo>
                <a:lnTo>
                  <a:pt x="3513" y="2177"/>
                </a:lnTo>
                <a:lnTo>
                  <a:pt x="3513" y="2179"/>
                </a:lnTo>
                <a:lnTo>
                  <a:pt x="3514" y="2180"/>
                </a:lnTo>
                <a:lnTo>
                  <a:pt x="3516" y="2180"/>
                </a:lnTo>
                <a:lnTo>
                  <a:pt x="3516" y="2182"/>
                </a:lnTo>
                <a:lnTo>
                  <a:pt x="3516" y="2184"/>
                </a:lnTo>
                <a:lnTo>
                  <a:pt x="3516" y="2185"/>
                </a:lnTo>
                <a:lnTo>
                  <a:pt x="3518" y="2187"/>
                </a:lnTo>
                <a:lnTo>
                  <a:pt x="3519" y="2190"/>
                </a:lnTo>
                <a:lnTo>
                  <a:pt x="3521" y="2192"/>
                </a:lnTo>
                <a:lnTo>
                  <a:pt x="3521" y="2195"/>
                </a:lnTo>
                <a:lnTo>
                  <a:pt x="3521" y="2197"/>
                </a:lnTo>
                <a:lnTo>
                  <a:pt x="3523" y="2197"/>
                </a:lnTo>
                <a:lnTo>
                  <a:pt x="3524" y="2197"/>
                </a:lnTo>
                <a:lnTo>
                  <a:pt x="3526" y="2197"/>
                </a:lnTo>
                <a:lnTo>
                  <a:pt x="3528" y="2197"/>
                </a:lnTo>
                <a:lnTo>
                  <a:pt x="3529" y="2197"/>
                </a:lnTo>
                <a:lnTo>
                  <a:pt x="3529" y="2199"/>
                </a:lnTo>
                <a:lnTo>
                  <a:pt x="3529" y="2200"/>
                </a:lnTo>
                <a:lnTo>
                  <a:pt x="3531" y="2200"/>
                </a:lnTo>
                <a:lnTo>
                  <a:pt x="3531" y="2202"/>
                </a:lnTo>
                <a:lnTo>
                  <a:pt x="3533" y="2204"/>
                </a:lnTo>
                <a:lnTo>
                  <a:pt x="3534" y="2204"/>
                </a:lnTo>
                <a:lnTo>
                  <a:pt x="3536" y="2204"/>
                </a:lnTo>
                <a:lnTo>
                  <a:pt x="3538" y="2204"/>
                </a:lnTo>
                <a:lnTo>
                  <a:pt x="3538" y="2202"/>
                </a:lnTo>
                <a:lnTo>
                  <a:pt x="3539" y="2204"/>
                </a:lnTo>
                <a:lnTo>
                  <a:pt x="3539" y="2205"/>
                </a:lnTo>
                <a:lnTo>
                  <a:pt x="3541" y="2205"/>
                </a:lnTo>
                <a:lnTo>
                  <a:pt x="3541" y="2204"/>
                </a:lnTo>
                <a:lnTo>
                  <a:pt x="3543" y="2204"/>
                </a:lnTo>
                <a:lnTo>
                  <a:pt x="3544" y="2204"/>
                </a:lnTo>
                <a:lnTo>
                  <a:pt x="3544" y="2200"/>
                </a:lnTo>
                <a:lnTo>
                  <a:pt x="3544" y="2199"/>
                </a:lnTo>
                <a:lnTo>
                  <a:pt x="3546" y="2199"/>
                </a:lnTo>
                <a:lnTo>
                  <a:pt x="3548" y="2200"/>
                </a:lnTo>
                <a:lnTo>
                  <a:pt x="3549" y="2202"/>
                </a:lnTo>
                <a:lnTo>
                  <a:pt x="3551" y="2202"/>
                </a:lnTo>
                <a:lnTo>
                  <a:pt x="3553" y="2202"/>
                </a:lnTo>
                <a:lnTo>
                  <a:pt x="3554" y="2204"/>
                </a:lnTo>
                <a:lnTo>
                  <a:pt x="3556" y="2204"/>
                </a:lnTo>
                <a:lnTo>
                  <a:pt x="3558" y="2204"/>
                </a:lnTo>
                <a:lnTo>
                  <a:pt x="3559" y="2202"/>
                </a:lnTo>
                <a:lnTo>
                  <a:pt x="3561" y="2202"/>
                </a:lnTo>
                <a:lnTo>
                  <a:pt x="3563" y="2204"/>
                </a:lnTo>
                <a:lnTo>
                  <a:pt x="3563" y="2205"/>
                </a:lnTo>
                <a:lnTo>
                  <a:pt x="3564" y="2204"/>
                </a:lnTo>
                <a:lnTo>
                  <a:pt x="3566" y="2204"/>
                </a:lnTo>
                <a:lnTo>
                  <a:pt x="3566" y="2205"/>
                </a:lnTo>
                <a:lnTo>
                  <a:pt x="3568" y="2205"/>
                </a:lnTo>
                <a:lnTo>
                  <a:pt x="3569" y="2205"/>
                </a:lnTo>
                <a:lnTo>
                  <a:pt x="3571" y="2207"/>
                </a:lnTo>
                <a:lnTo>
                  <a:pt x="3573" y="2207"/>
                </a:lnTo>
                <a:lnTo>
                  <a:pt x="3574" y="2207"/>
                </a:lnTo>
                <a:lnTo>
                  <a:pt x="3576" y="2205"/>
                </a:lnTo>
                <a:lnTo>
                  <a:pt x="3578" y="2205"/>
                </a:lnTo>
                <a:lnTo>
                  <a:pt x="3578" y="2204"/>
                </a:lnTo>
                <a:lnTo>
                  <a:pt x="3579" y="2204"/>
                </a:lnTo>
                <a:lnTo>
                  <a:pt x="3583" y="2205"/>
                </a:lnTo>
                <a:lnTo>
                  <a:pt x="3589" y="2212"/>
                </a:lnTo>
                <a:lnTo>
                  <a:pt x="3591" y="2215"/>
                </a:lnTo>
                <a:lnTo>
                  <a:pt x="3589" y="2217"/>
                </a:lnTo>
                <a:lnTo>
                  <a:pt x="3589" y="2220"/>
                </a:lnTo>
                <a:lnTo>
                  <a:pt x="3591" y="2222"/>
                </a:lnTo>
                <a:lnTo>
                  <a:pt x="3594" y="2225"/>
                </a:lnTo>
                <a:lnTo>
                  <a:pt x="3591" y="2227"/>
                </a:lnTo>
                <a:lnTo>
                  <a:pt x="3593" y="2230"/>
                </a:lnTo>
                <a:lnTo>
                  <a:pt x="3594" y="2234"/>
                </a:lnTo>
                <a:lnTo>
                  <a:pt x="3598" y="2235"/>
                </a:lnTo>
                <a:lnTo>
                  <a:pt x="3599" y="2237"/>
                </a:lnTo>
                <a:lnTo>
                  <a:pt x="3599" y="2239"/>
                </a:lnTo>
                <a:lnTo>
                  <a:pt x="3601" y="2239"/>
                </a:lnTo>
                <a:lnTo>
                  <a:pt x="3601" y="2240"/>
                </a:lnTo>
                <a:lnTo>
                  <a:pt x="3601" y="2242"/>
                </a:lnTo>
                <a:lnTo>
                  <a:pt x="3603" y="2245"/>
                </a:lnTo>
                <a:lnTo>
                  <a:pt x="3604" y="2247"/>
                </a:lnTo>
                <a:lnTo>
                  <a:pt x="3604" y="2249"/>
                </a:lnTo>
                <a:lnTo>
                  <a:pt x="3606" y="2249"/>
                </a:lnTo>
                <a:lnTo>
                  <a:pt x="3606" y="2250"/>
                </a:lnTo>
                <a:lnTo>
                  <a:pt x="3606" y="2252"/>
                </a:lnTo>
                <a:lnTo>
                  <a:pt x="3608" y="2254"/>
                </a:lnTo>
                <a:lnTo>
                  <a:pt x="3608" y="2259"/>
                </a:lnTo>
                <a:lnTo>
                  <a:pt x="3608" y="2262"/>
                </a:lnTo>
                <a:lnTo>
                  <a:pt x="3609" y="2260"/>
                </a:lnTo>
                <a:lnTo>
                  <a:pt x="3611" y="2260"/>
                </a:lnTo>
                <a:lnTo>
                  <a:pt x="3611" y="2255"/>
                </a:lnTo>
                <a:lnTo>
                  <a:pt x="3614" y="2255"/>
                </a:lnTo>
                <a:lnTo>
                  <a:pt x="3616" y="2257"/>
                </a:lnTo>
                <a:lnTo>
                  <a:pt x="3618" y="2259"/>
                </a:lnTo>
                <a:lnTo>
                  <a:pt x="3621" y="2259"/>
                </a:lnTo>
                <a:lnTo>
                  <a:pt x="3628" y="2257"/>
                </a:lnTo>
                <a:lnTo>
                  <a:pt x="3628" y="2260"/>
                </a:lnTo>
                <a:lnTo>
                  <a:pt x="3629" y="2262"/>
                </a:lnTo>
                <a:lnTo>
                  <a:pt x="3631" y="2264"/>
                </a:lnTo>
                <a:lnTo>
                  <a:pt x="3633" y="2265"/>
                </a:lnTo>
                <a:lnTo>
                  <a:pt x="3638" y="2265"/>
                </a:lnTo>
                <a:lnTo>
                  <a:pt x="3639" y="2265"/>
                </a:lnTo>
                <a:lnTo>
                  <a:pt x="3641" y="2267"/>
                </a:lnTo>
                <a:lnTo>
                  <a:pt x="3646" y="2270"/>
                </a:lnTo>
                <a:lnTo>
                  <a:pt x="3644" y="2277"/>
                </a:lnTo>
                <a:lnTo>
                  <a:pt x="3649" y="2277"/>
                </a:lnTo>
                <a:lnTo>
                  <a:pt x="3649" y="2274"/>
                </a:lnTo>
                <a:lnTo>
                  <a:pt x="3654" y="2270"/>
                </a:lnTo>
                <a:lnTo>
                  <a:pt x="3648" y="2265"/>
                </a:lnTo>
                <a:lnTo>
                  <a:pt x="3649" y="2264"/>
                </a:lnTo>
                <a:lnTo>
                  <a:pt x="3653" y="2259"/>
                </a:lnTo>
                <a:lnTo>
                  <a:pt x="3653" y="2257"/>
                </a:lnTo>
                <a:lnTo>
                  <a:pt x="3654" y="2257"/>
                </a:lnTo>
                <a:lnTo>
                  <a:pt x="3654" y="2250"/>
                </a:lnTo>
                <a:lnTo>
                  <a:pt x="3653" y="2249"/>
                </a:lnTo>
                <a:lnTo>
                  <a:pt x="3651" y="2249"/>
                </a:lnTo>
                <a:lnTo>
                  <a:pt x="3649" y="2247"/>
                </a:lnTo>
                <a:lnTo>
                  <a:pt x="3649" y="2245"/>
                </a:lnTo>
                <a:lnTo>
                  <a:pt x="3649" y="2244"/>
                </a:lnTo>
                <a:lnTo>
                  <a:pt x="3651" y="2244"/>
                </a:lnTo>
                <a:lnTo>
                  <a:pt x="3654" y="2244"/>
                </a:lnTo>
                <a:lnTo>
                  <a:pt x="3656" y="2242"/>
                </a:lnTo>
                <a:lnTo>
                  <a:pt x="3658" y="2242"/>
                </a:lnTo>
                <a:lnTo>
                  <a:pt x="3659" y="2244"/>
                </a:lnTo>
                <a:lnTo>
                  <a:pt x="3661" y="2244"/>
                </a:lnTo>
                <a:lnTo>
                  <a:pt x="3663" y="2242"/>
                </a:lnTo>
                <a:lnTo>
                  <a:pt x="3664" y="2244"/>
                </a:lnTo>
                <a:lnTo>
                  <a:pt x="3668" y="2245"/>
                </a:lnTo>
                <a:lnTo>
                  <a:pt x="3668" y="2247"/>
                </a:lnTo>
                <a:lnTo>
                  <a:pt x="3670" y="2250"/>
                </a:lnTo>
                <a:lnTo>
                  <a:pt x="3671" y="2250"/>
                </a:lnTo>
                <a:lnTo>
                  <a:pt x="3673" y="2252"/>
                </a:lnTo>
                <a:lnTo>
                  <a:pt x="3676" y="2252"/>
                </a:lnTo>
                <a:lnTo>
                  <a:pt x="3680" y="2257"/>
                </a:lnTo>
                <a:lnTo>
                  <a:pt x="3681" y="2259"/>
                </a:lnTo>
                <a:lnTo>
                  <a:pt x="3685" y="2259"/>
                </a:lnTo>
                <a:lnTo>
                  <a:pt x="3685" y="2260"/>
                </a:lnTo>
                <a:lnTo>
                  <a:pt x="3686" y="2262"/>
                </a:lnTo>
                <a:lnTo>
                  <a:pt x="3688" y="2262"/>
                </a:lnTo>
                <a:lnTo>
                  <a:pt x="3690" y="2265"/>
                </a:lnTo>
                <a:lnTo>
                  <a:pt x="3691" y="2265"/>
                </a:lnTo>
                <a:lnTo>
                  <a:pt x="3693" y="2267"/>
                </a:lnTo>
                <a:lnTo>
                  <a:pt x="3693" y="2269"/>
                </a:lnTo>
                <a:lnTo>
                  <a:pt x="3695" y="2269"/>
                </a:lnTo>
                <a:lnTo>
                  <a:pt x="3695" y="2270"/>
                </a:lnTo>
                <a:lnTo>
                  <a:pt x="3693" y="2270"/>
                </a:lnTo>
                <a:lnTo>
                  <a:pt x="3695" y="2272"/>
                </a:lnTo>
                <a:lnTo>
                  <a:pt x="3695" y="2274"/>
                </a:lnTo>
                <a:lnTo>
                  <a:pt x="3701" y="2277"/>
                </a:lnTo>
                <a:lnTo>
                  <a:pt x="3703" y="2279"/>
                </a:lnTo>
                <a:lnTo>
                  <a:pt x="3703" y="2280"/>
                </a:lnTo>
                <a:lnTo>
                  <a:pt x="3701" y="2282"/>
                </a:lnTo>
                <a:lnTo>
                  <a:pt x="3700" y="2285"/>
                </a:lnTo>
                <a:lnTo>
                  <a:pt x="3700" y="2289"/>
                </a:lnTo>
                <a:lnTo>
                  <a:pt x="3698" y="2291"/>
                </a:lnTo>
                <a:lnTo>
                  <a:pt x="3696" y="2292"/>
                </a:lnTo>
                <a:lnTo>
                  <a:pt x="3696" y="2294"/>
                </a:lnTo>
                <a:lnTo>
                  <a:pt x="3698" y="2296"/>
                </a:lnTo>
                <a:lnTo>
                  <a:pt x="3696" y="2297"/>
                </a:lnTo>
                <a:lnTo>
                  <a:pt x="3695" y="2301"/>
                </a:lnTo>
                <a:lnTo>
                  <a:pt x="3698" y="2304"/>
                </a:lnTo>
                <a:lnTo>
                  <a:pt x="3698" y="2302"/>
                </a:lnTo>
                <a:lnTo>
                  <a:pt x="3700" y="2299"/>
                </a:lnTo>
                <a:lnTo>
                  <a:pt x="3701" y="2297"/>
                </a:lnTo>
                <a:lnTo>
                  <a:pt x="3703" y="2297"/>
                </a:lnTo>
                <a:lnTo>
                  <a:pt x="3705" y="2297"/>
                </a:lnTo>
                <a:lnTo>
                  <a:pt x="3706" y="2299"/>
                </a:lnTo>
                <a:lnTo>
                  <a:pt x="3708" y="2301"/>
                </a:lnTo>
                <a:lnTo>
                  <a:pt x="3710" y="2306"/>
                </a:lnTo>
                <a:lnTo>
                  <a:pt x="3711" y="2304"/>
                </a:lnTo>
                <a:lnTo>
                  <a:pt x="3713" y="2302"/>
                </a:lnTo>
                <a:lnTo>
                  <a:pt x="3715" y="2302"/>
                </a:lnTo>
                <a:lnTo>
                  <a:pt x="3716" y="2304"/>
                </a:lnTo>
                <a:lnTo>
                  <a:pt x="3716" y="2306"/>
                </a:lnTo>
                <a:lnTo>
                  <a:pt x="3718" y="2307"/>
                </a:lnTo>
                <a:lnTo>
                  <a:pt x="3718" y="2309"/>
                </a:lnTo>
                <a:lnTo>
                  <a:pt x="3718" y="2311"/>
                </a:lnTo>
                <a:lnTo>
                  <a:pt x="3718" y="2312"/>
                </a:lnTo>
                <a:lnTo>
                  <a:pt x="3720" y="2316"/>
                </a:lnTo>
                <a:lnTo>
                  <a:pt x="3718" y="2316"/>
                </a:lnTo>
                <a:lnTo>
                  <a:pt x="3718" y="2314"/>
                </a:lnTo>
                <a:lnTo>
                  <a:pt x="3718" y="2316"/>
                </a:lnTo>
                <a:lnTo>
                  <a:pt x="3718" y="2317"/>
                </a:lnTo>
                <a:lnTo>
                  <a:pt x="3716" y="2317"/>
                </a:lnTo>
                <a:lnTo>
                  <a:pt x="3716" y="2319"/>
                </a:lnTo>
                <a:lnTo>
                  <a:pt x="3715" y="2319"/>
                </a:lnTo>
                <a:lnTo>
                  <a:pt x="3715" y="2321"/>
                </a:lnTo>
                <a:lnTo>
                  <a:pt x="3715" y="2322"/>
                </a:lnTo>
                <a:lnTo>
                  <a:pt x="3716" y="2322"/>
                </a:lnTo>
                <a:lnTo>
                  <a:pt x="3716" y="2324"/>
                </a:lnTo>
                <a:lnTo>
                  <a:pt x="3716" y="2326"/>
                </a:lnTo>
                <a:lnTo>
                  <a:pt x="3718" y="2329"/>
                </a:lnTo>
                <a:lnTo>
                  <a:pt x="3720" y="2329"/>
                </a:lnTo>
                <a:lnTo>
                  <a:pt x="3725" y="2334"/>
                </a:lnTo>
                <a:lnTo>
                  <a:pt x="3725" y="2336"/>
                </a:lnTo>
                <a:lnTo>
                  <a:pt x="3723" y="2341"/>
                </a:lnTo>
                <a:lnTo>
                  <a:pt x="3726" y="2344"/>
                </a:lnTo>
                <a:lnTo>
                  <a:pt x="3725" y="2346"/>
                </a:lnTo>
                <a:lnTo>
                  <a:pt x="3725" y="2347"/>
                </a:lnTo>
                <a:lnTo>
                  <a:pt x="3725" y="2351"/>
                </a:lnTo>
                <a:lnTo>
                  <a:pt x="3726" y="2351"/>
                </a:lnTo>
                <a:lnTo>
                  <a:pt x="3728" y="2351"/>
                </a:lnTo>
                <a:lnTo>
                  <a:pt x="3730" y="2351"/>
                </a:lnTo>
                <a:lnTo>
                  <a:pt x="3731" y="2349"/>
                </a:lnTo>
                <a:lnTo>
                  <a:pt x="3733" y="2349"/>
                </a:lnTo>
                <a:lnTo>
                  <a:pt x="3733" y="2347"/>
                </a:lnTo>
                <a:lnTo>
                  <a:pt x="3733" y="2346"/>
                </a:lnTo>
                <a:lnTo>
                  <a:pt x="3733" y="2344"/>
                </a:lnTo>
                <a:lnTo>
                  <a:pt x="3735" y="2344"/>
                </a:lnTo>
                <a:lnTo>
                  <a:pt x="3736" y="2342"/>
                </a:lnTo>
                <a:lnTo>
                  <a:pt x="3738" y="2344"/>
                </a:lnTo>
                <a:lnTo>
                  <a:pt x="3740" y="2344"/>
                </a:lnTo>
                <a:lnTo>
                  <a:pt x="3740" y="2346"/>
                </a:lnTo>
                <a:lnTo>
                  <a:pt x="3741" y="2346"/>
                </a:lnTo>
                <a:lnTo>
                  <a:pt x="3743" y="2344"/>
                </a:lnTo>
                <a:lnTo>
                  <a:pt x="3745" y="2342"/>
                </a:lnTo>
                <a:lnTo>
                  <a:pt x="3746" y="2344"/>
                </a:lnTo>
                <a:lnTo>
                  <a:pt x="3748" y="2344"/>
                </a:lnTo>
                <a:lnTo>
                  <a:pt x="3750" y="2344"/>
                </a:lnTo>
                <a:lnTo>
                  <a:pt x="3750" y="2346"/>
                </a:lnTo>
                <a:lnTo>
                  <a:pt x="3751" y="2346"/>
                </a:lnTo>
                <a:lnTo>
                  <a:pt x="3751" y="2347"/>
                </a:lnTo>
                <a:lnTo>
                  <a:pt x="3753" y="2347"/>
                </a:lnTo>
                <a:lnTo>
                  <a:pt x="3753" y="2349"/>
                </a:lnTo>
                <a:lnTo>
                  <a:pt x="3755" y="2349"/>
                </a:lnTo>
                <a:lnTo>
                  <a:pt x="3755" y="2351"/>
                </a:lnTo>
                <a:lnTo>
                  <a:pt x="3753" y="2354"/>
                </a:lnTo>
                <a:lnTo>
                  <a:pt x="3751" y="2354"/>
                </a:lnTo>
                <a:lnTo>
                  <a:pt x="3751" y="2356"/>
                </a:lnTo>
                <a:lnTo>
                  <a:pt x="3753" y="2357"/>
                </a:lnTo>
                <a:lnTo>
                  <a:pt x="3753" y="2359"/>
                </a:lnTo>
                <a:lnTo>
                  <a:pt x="3755" y="2359"/>
                </a:lnTo>
                <a:lnTo>
                  <a:pt x="3758" y="2359"/>
                </a:lnTo>
                <a:lnTo>
                  <a:pt x="3760" y="2359"/>
                </a:lnTo>
                <a:lnTo>
                  <a:pt x="3763" y="2359"/>
                </a:lnTo>
                <a:lnTo>
                  <a:pt x="3763" y="2361"/>
                </a:lnTo>
                <a:lnTo>
                  <a:pt x="3765" y="2361"/>
                </a:lnTo>
                <a:lnTo>
                  <a:pt x="3766" y="2361"/>
                </a:lnTo>
                <a:lnTo>
                  <a:pt x="3765" y="2361"/>
                </a:lnTo>
                <a:lnTo>
                  <a:pt x="3763" y="2362"/>
                </a:lnTo>
                <a:lnTo>
                  <a:pt x="3763" y="2366"/>
                </a:lnTo>
                <a:lnTo>
                  <a:pt x="3763" y="2367"/>
                </a:lnTo>
                <a:lnTo>
                  <a:pt x="3761" y="2371"/>
                </a:lnTo>
                <a:lnTo>
                  <a:pt x="3761" y="2374"/>
                </a:lnTo>
                <a:lnTo>
                  <a:pt x="3760" y="2376"/>
                </a:lnTo>
                <a:lnTo>
                  <a:pt x="3760" y="2377"/>
                </a:lnTo>
                <a:lnTo>
                  <a:pt x="3760" y="2382"/>
                </a:lnTo>
                <a:lnTo>
                  <a:pt x="3765" y="2387"/>
                </a:lnTo>
                <a:lnTo>
                  <a:pt x="3766" y="2387"/>
                </a:lnTo>
                <a:lnTo>
                  <a:pt x="3770" y="2391"/>
                </a:lnTo>
                <a:lnTo>
                  <a:pt x="3773" y="2394"/>
                </a:lnTo>
                <a:lnTo>
                  <a:pt x="3773" y="2402"/>
                </a:lnTo>
                <a:lnTo>
                  <a:pt x="3783" y="2412"/>
                </a:lnTo>
                <a:lnTo>
                  <a:pt x="3783" y="2414"/>
                </a:lnTo>
                <a:lnTo>
                  <a:pt x="3781" y="2417"/>
                </a:lnTo>
                <a:lnTo>
                  <a:pt x="3781" y="2419"/>
                </a:lnTo>
                <a:lnTo>
                  <a:pt x="3775" y="2424"/>
                </a:lnTo>
                <a:lnTo>
                  <a:pt x="3771" y="2426"/>
                </a:lnTo>
                <a:lnTo>
                  <a:pt x="3771" y="2429"/>
                </a:lnTo>
                <a:lnTo>
                  <a:pt x="3771" y="2432"/>
                </a:lnTo>
                <a:lnTo>
                  <a:pt x="3775" y="2432"/>
                </a:lnTo>
                <a:lnTo>
                  <a:pt x="3775" y="2434"/>
                </a:lnTo>
                <a:lnTo>
                  <a:pt x="3775" y="2437"/>
                </a:lnTo>
                <a:lnTo>
                  <a:pt x="3775" y="2441"/>
                </a:lnTo>
                <a:lnTo>
                  <a:pt x="3786" y="2446"/>
                </a:lnTo>
                <a:lnTo>
                  <a:pt x="3783" y="2454"/>
                </a:lnTo>
                <a:lnTo>
                  <a:pt x="3785" y="2454"/>
                </a:lnTo>
                <a:lnTo>
                  <a:pt x="3786" y="2457"/>
                </a:lnTo>
                <a:lnTo>
                  <a:pt x="3788" y="2461"/>
                </a:lnTo>
                <a:lnTo>
                  <a:pt x="3791" y="2464"/>
                </a:lnTo>
                <a:lnTo>
                  <a:pt x="3793" y="2467"/>
                </a:lnTo>
                <a:lnTo>
                  <a:pt x="3801" y="2471"/>
                </a:lnTo>
                <a:lnTo>
                  <a:pt x="3790" y="2479"/>
                </a:lnTo>
                <a:lnTo>
                  <a:pt x="3790" y="2481"/>
                </a:lnTo>
                <a:lnTo>
                  <a:pt x="3790" y="2482"/>
                </a:lnTo>
                <a:lnTo>
                  <a:pt x="3791" y="2484"/>
                </a:lnTo>
                <a:lnTo>
                  <a:pt x="3791" y="2486"/>
                </a:lnTo>
                <a:lnTo>
                  <a:pt x="3793" y="2487"/>
                </a:lnTo>
                <a:lnTo>
                  <a:pt x="3793" y="2489"/>
                </a:lnTo>
                <a:lnTo>
                  <a:pt x="3791" y="2491"/>
                </a:lnTo>
                <a:lnTo>
                  <a:pt x="3791" y="2493"/>
                </a:lnTo>
                <a:lnTo>
                  <a:pt x="3793" y="2494"/>
                </a:lnTo>
                <a:lnTo>
                  <a:pt x="3795" y="2494"/>
                </a:lnTo>
                <a:lnTo>
                  <a:pt x="3796" y="2496"/>
                </a:lnTo>
                <a:lnTo>
                  <a:pt x="3796" y="2498"/>
                </a:lnTo>
                <a:lnTo>
                  <a:pt x="3796" y="2499"/>
                </a:lnTo>
                <a:lnTo>
                  <a:pt x="3795" y="2501"/>
                </a:lnTo>
                <a:lnTo>
                  <a:pt x="3796" y="2503"/>
                </a:lnTo>
                <a:lnTo>
                  <a:pt x="3798" y="2504"/>
                </a:lnTo>
                <a:lnTo>
                  <a:pt x="3800" y="2503"/>
                </a:lnTo>
                <a:lnTo>
                  <a:pt x="3801" y="2503"/>
                </a:lnTo>
                <a:lnTo>
                  <a:pt x="3803" y="2503"/>
                </a:lnTo>
                <a:lnTo>
                  <a:pt x="3803" y="2501"/>
                </a:lnTo>
                <a:lnTo>
                  <a:pt x="3803" y="2499"/>
                </a:lnTo>
                <a:lnTo>
                  <a:pt x="3805" y="2498"/>
                </a:lnTo>
                <a:lnTo>
                  <a:pt x="3806" y="2498"/>
                </a:lnTo>
                <a:lnTo>
                  <a:pt x="3806" y="2496"/>
                </a:lnTo>
                <a:lnTo>
                  <a:pt x="3808" y="2496"/>
                </a:lnTo>
                <a:lnTo>
                  <a:pt x="3810" y="2494"/>
                </a:lnTo>
                <a:lnTo>
                  <a:pt x="3811" y="2493"/>
                </a:lnTo>
                <a:lnTo>
                  <a:pt x="3826" y="2494"/>
                </a:lnTo>
                <a:lnTo>
                  <a:pt x="3828" y="2496"/>
                </a:lnTo>
                <a:lnTo>
                  <a:pt x="3828" y="2489"/>
                </a:lnTo>
                <a:lnTo>
                  <a:pt x="3830" y="2487"/>
                </a:lnTo>
                <a:lnTo>
                  <a:pt x="3830" y="2484"/>
                </a:lnTo>
                <a:lnTo>
                  <a:pt x="3830" y="2482"/>
                </a:lnTo>
                <a:lnTo>
                  <a:pt x="3828" y="2481"/>
                </a:lnTo>
                <a:lnTo>
                  <a:pt x="3826" y="2479"/>
                </a:lnTo>
                <a:lnTo>
                  <a:pt x="3826" y="2477"/>
                </a:lnTo>
                <a:lnTo>
                  <a:pt x="3828" y="2477"/>
                </a:lnTo>
                <a:lnTo>
                  <a:pt x="3831" y="2477"/>
                </a:lnTo>
                <a:lnTo>
                  <a:pt x="3833" y="2477"/>
                </a:lnTo>
                <a:lnTo>
                  <a:pt x="3833" y="2476"/>
                </a:lnTo>
                <a:lnTo>
                  <a:pt x="3831" y="2472"/>
                </a:lnTo>
                <a:lnTo>
                  <a:pt x="3833" y="2471"/>
                </a:lnTo>
                <a:lnTo>
                  <a:pt x="3833" y="2469"/>
                </a:lnTo>
                <a:lnTo>
                  <a:pt x="3835" y="2469"/>
                </a:lnTo>
                <a:lnTo>
                  <a:pt x="3835" y="2467"/>
                </a:lnTo>
                <a:lnTo>
                  <a:pt x="3836" y="2467"/>
                </a:lnTo>
                <a:lnTo>
                  <a:pt x="3836" y="2466"/>
                </a:lnTo>
                <a:lnTo>
                  <a:pt x="3838" y="2464"/>
                </a:lnTo>
                <a:lnTo>
                  <a:pt x="3841" y="2474"/>
                </a:lnTo>
                <a:lnTo>
                  <a:pt x="3857" y="2487"/>
                </a:lnTo>
                <a:lnTo>
                  <a:pt x="3865" y="2489"/>
                </a:lnTo>
                <a:lnTo>
                  <a:pt x="3878" y="2489"/>
                </a:lnTo>
                <a:lnTo>
                  <a:pt x="3880" y="2493"/>
                </a:lnTo>
                <a:lnTo>
                  <a:pt x="3885" y="2499"/>
                </a:lnTo>
                <a:lnTo>
                  <a:pt x="3887" y="2501"/>
                </a:lnTo>
                <a:lnTo>
                  <a:pt x="3890" y="2506"/>
                </a:lnTo>
                <a:lnTo>
                  <a:pt x="3890" y="2508"/>
                </a:lnTo>
                <a:lnTo>
                  <a:pt x="3888" y="2508"/>
                </a:lnTo>
                <a:lnTo>
                  <a:pt x="3887" y="2508"/>
                </a:lnTo>
                <a:lnTo>
                  <a:pt x="3882" y="2519"/>
                </a:lnTo>
                <a:lnTo>
                  <a:pt x="3877" y="2519"/>
                </a:lnTo>
                <a:lnTo>
                  <a:pt x="3873" y="2526"/>
                </a:lnTo>
                <a:lnTo>
                  <a:pt x="3865" y="2533"/>
                </a:lnTo>
                <a:lnTo>
                  <a:pt x="3868" y="2538"/>
                </a:lnTo>
                <a:lnTo>
                  <a:pt x="3868" y="2539"/>
                </a:lnTo>
                <a:lnTo>
                  <a:pt x="3868" y="2541"/>
                </a:lnTo>
                <a:lnTo>
                  <a:pt x="3870" y="2546"/>
                </a:lnTo>
                <a:lnTo>
                  <a:pt x="3883" y="2553"/>
                </a:lnTo>
                <a:lnTo>
                  <a:pt x="3883" y="2554"/>
                </a:lnTo>
                <a:lnTo>
                  <a:pt x="3883" y="2556"/>
                </a:lnTo>
                <a:lnTo>
                  <a:pt x="3888" y="2556"/>
                </a:lnTo>
                <a:lnTo>
                  <a:pt x="3898" y="2554"/>
                </a:lnTo>
                <a:lnTo>
                  <a:pt x="3903" y="2561"/>
                </a:lnTo>
                <a:lnTo>
                  <a:pt x="3907" y="2571"/>
                </a:lnTo>
                <a:lnTo>
                  <a:pt x="3917" y="2568"/>
                </a:lnTo>
                <a:lnTo>
                  <a:pt x="3923" y="2566"/>
                </a:lnTo>
                <a:lnTo>
                  <a:pt x="3925" y="2566"/>
                </a:lnTo>
                <a:lnTo>
                  <a:pt x="3927" y="2571"/>
                </a:lnTo>
                <a:lnTo>
                  <a:pt x="3948" y="2573"/>
                </a:lnTo>
                <a:lnTo>
                  <a:pt x="3952" y="2571"/>
                </a:lnTo>
                <a:lnTo>
                  <a:pt x="3957" y="2569"/>
                </a:lnTo>
                <a:lnTo>
                  <a:pt x="3958" y="2568"/>
                </a:lnTo>
                <a:lnTo>
                  <a:pt x="3958" y="2558"/>
                </a:lnTo>
                <a:lnTo>
                  <a:pt x="3960" y="2556"/>
                </a:lnTo>
                <a:lnTo>
                  <a:pt x="3962" y="2559"/>
                </a:lnTo>
                <a:lnTo>
                  <a:pt x="3962" y="2571"/>
                </a:lnTo>
                <a:lnTo>
                  <a:pt x="3963" y="2576"/>
                </a:lnTo>
                <a:lnTo>
                  <a:pt x="3963" y="2581"/>
                </a:lnTo>
                <a:lnTo>
                  <a:pt x="3963" y="2586"/>
                </a:lnTo>
                <a:lnTo>
                  <a:pt x="3965" y="2586"/>
                </a:lnTo>
                <a:lnTo>
                  <a:pt x="3965" y="2588"/>
                </a:lnTo>
                <a:lnTo>
                  <a:pt x="3965" y="2589"/>
                </a:lnTo>
                <a:lnTo>
                  <a:pt x="3963" y="2589"/>
                </a:lnTo>
                <a:lnTo>
                  <a:pt x="3963" y="2591"/>
                </a:lnTo>
                <a:lnTo>
                  <a:pt x="3963" y="2593"/>
                </a:lnTo>
                <a:lnTo>
                  <a:pt x="3965" y="2593"/>
                </a:lnTo>
                <a:lnTo>
                  <a:pt x="3965" y="2594"/>
                </a:lnTo>
                <a:lnTo>
                  <a:pt x="3967" y="2594"/>
                </a:lnTo>
                <a:lnTo>
                  <a:pt x="3967" y="2596"/>
                </a:lnTo>
                <a:lnTo>
                  <a:pt x="3968" y="2596"/>
                </a:lnTo>
                <a:lnTo>
                  <a:pt x="3970" y="2598"/>
                </a:lnTo>
                <a:lnTo>
                  <a:pt x="3968" y="2599"/>
                </a:lnTo>
                <a:lnTo>
                  <a:pt x="3972" y="2601"/>
                </a:lnTo>
                <a:lnTo>
                  <a:pt x="3972" y="2603"/>
                </a:lnTo>
                <a:lnTo>
                  <a:pt x="3973" y="2603"/>
                </a:lnTo>
                <a:lnTo>
                  <a:pt x="3975" y="2603"/>
                </a:lnTo>
                <a:lnTo>
                  <a:pt x="3975" y="2601"/>
                </a:lnTo>
                <a:lnTo>
                  <a:pt x="3977" y="2601"/>
                </a:lnTo>
                <a:lnTo>
                  <a:pt x="3977" y="2603"/>
                </a:lnTo>
                <a:lnTo>
                  <a:pt x="3978" y="2603"/>
                </a:lnTo>
                <a:lnTo>
                  <a:pt x="3978" y="2604"/>
                </a:lnTo>
                <a:lnTo>
                  <a:pt x="3980" y="2604"/>
                </a:lnTo>
                <a:lnTo>
                  <a:pt x="3978" y="2606"/>
                </a:lnTo>
                <a:lnTo>
                  <a:pt x="3978" y="2608"/>
                </a:lnTo>
                <a:lnTo>
                  <a:pt x="3977" y="2608"/>
                </a:lnTo>
                <a:lnTo>
                  <a:pt x="3975" y="2609"/>
                </a:lnTo>
                <a:lnTo>
                  <a:pt x="3977" y="2609"/>
                </a:lnTo>
                <a:lnTo>
                  <a:pt x="3977" y="2611"/>
                </a:lnTo>
                <a:lnTo>
                  <a:pt x="3978" y="2611"/>
                </a:lnTo>
                <a:lnTo>
                  <a:pt x="3978" y="2613"/>
                </a:lnTo>
                <a:lnTo>
                  <a:pt x="3978" y="2614"/>
                </a:lnTo>
                <a:lnTo>
                  <a:pt x="3980" y="2614"/>
                </a:lnTo>
                <a:lnTo>
                  <a:pt x="3982" y="2614"/>
                </a:lnTo>
                <a:lnTo>
                  <a:pt x="3982" y="2616"/>
                </a:lnTo>
                <a:lnTo>
                  <a:pt x="3982" y="2618"/>
                </a:lnTo>
                <a:lnTo>
                  <a:pt x="3982" y="2619"/>
                </a:lnTo>
                <a:lnTo>
                  <a:pt x="3983" y="2619"/>
                </a:lnTo>
                <a:lnTo>
                  <a:pt x="3983" y="2621"/>
                </a:lnTo>
                <a:lnTo>
                  <a:pt x="3985" y="2619"/>
                </a:lnTo>
                <a:lnTo>
                  <a:pt x="3987" y="2621"/>
                </a:lnTo>
                <a:lnTo>
                  <a:pt x="3988" y="2621"/>
                </a:lnTo>
                <a:lnTo>
                  <a:pt x="3990" y="2621"/>
                </a:lnTo>
                <a:lnTo>
                  <a:pt x="3992" y="2621"/>
                </a:lnTo>
                <a:lnTo>
                  <a:pt x="3993" y="2623"/>
                </a:lnTo>
                <a:lnTo>
                  <a:pt x="3995" y="2623"/>
                </a:lnTo>
                <a:lnTo>
                  <a:pt x="3995" y="2624"/>
                </a:lnTo>
                <a:lnTo>
                  <a:pt x="3997" y="2626"/>
                </a:lnTo>
                <a:lnTo>
                  <a:pt x="3998" y="2626"/>
                </a:lnTo>
                <a:lnTo>
                  <a:pt x="4000" y="2626"/>
                </a:lnTo>
                <a:lnTo>
                  <a:pt x="4000" y="2628"/>
                </a:lnTo>
                <a:lnTo>
                  <a:pt x="4000" y="2629"/>
                </a:lnTo>
                <a:lnTo>
                  <a:pt x="4000" y="2631"/>
                </a:lnTo>
                <a:lnTo>
                  <a:pt x="4002" y="2631"/>
                </a:lnTo>
                <a:lnTo>
                  <a:pt x="4003" y="2633"/>
                </a:lnTo>
                <a:lnTo>
                  <a:pt x="4003" y="2634"/>
                </a:lnTo>
                <a:lnTo>
                  <a:pt x="4005" y="2634"/>
                </a:lnTo>
                <a:lnTo>
                  <a:pt x="4007" y="2636"/>
                </a:lnTo>
                <a:lnTo>
                  <a:pt x="4007" y="2638"/>
                </a:lnTo>
                <a:lnTo>
                  <a:pt x="4008" y="2638"/>
                </a:lnTo>
                <a:lnTo>
                  <a:pt x="4008" y="2639"/>
                </a:lnTo>
                <a:lnTo>
                  <a:pt x="4010" y="2639"/>
                </a:lnTo>
                <a:lnTo>
                  <a:pt x="4010" y="2641"/>
                </a:lnTo>
                <a:lnTo>
                  <a:pt x="4012" y="2641"/>
                </a:lnTo>
                <a:lnTo>
                  <a:pt x="4012" y="2643"/>
                </a:lnTo>
                <a:lnTo>
                  <a:pt x="4013" y="2643"/>
                </a:lnTo>
                <a:lnTo>
                  <a:pt x="4013" y="2644"/>
                </a:lnTo>
                <a:lnTo>
                  <a:pt x="4015" y="2646"/>
                </a:lnTo>
                <a:lnTo>
                  <a:pt x="4017" y="2646"/>
                </a:lnTo>
                <a:lnTo>
                  <a:pt x="4015" y="2646"/>
                </a:lnTo>
                <a:lnTo>
                  <a:pt x="4015" y="2648"/>
                </a:lnTo>
                <a:lnTo>
                  <a:pt x="4013" y="2649"/>
                </a:lnTo>
                <a:lnTo>
                  <a:pt x="4013" y="2651"/>
                </a:lnTo>
                <a:lnTo>
                  <a:pt x="4013" y="2653"/>
                </a:lnTo>
                <a:lnTo>
                  <a:pt x="4012" y="2654"/>
                </a:lnTo>
                <a:lnTo>
                  <a:pt x="4012" y="2656"/>
                </a:lnTo>
                <a:lnTo>
                  <a:pt x="4013" y="2658"/>
                </a:lnTo>
                <a:lnTo>
                  <a:pt x="4015" y="2659"/>
                </a:lnTo>
                <a:lnTo>
                  <a:pt x="4017" y="2661"/>
                </a:lnTo>
                <a:lnTo>
                  <a:pt x="4018" y="2661"/>
                </a:lnTo>
                <a:lnTo>
                  <a:pt x="4020" y="2661"/>
                </a:lnTo>
                <a:lnTo>
                  <a:pt x="4022" y="2661"/>
                </a:lnTo>
                <a:lnTo>
                  <a:pt x="4022" y="2663"/>
                </a:lnTo>
                <a:lnTo>
                  <a:pt x="4022" y="2664"/>
                </a:lnTo>
                <a:lnTo>
                  <a:pt x="4020" y="2664"/>
                </a:lnTo>
                <a:lnTo>
                  <a:pt x="4020" y="2666"/>
                </a:lnTo>
                <a:lnTo>
                  <a:pt x="4022" y="2666"/>
                </a:lnTo>
                <a:lnTo>
                  <a:pt x="4022" y="2668"/>
                </a:lnTo>
                <a:lnTo>
                  <a:pt x="4020" y="2668"/>
                </a:lnTo>
                <a:lnTo>
                  <a:pt x="4020" y="2669"/>
                </a:lnTo>
                <a:lnTo>
                  <a:pt x="4022" y="2669"/>
                </a:lnTo>
                <a:lnTo>
                  <a:pt x="4022" y="2671"/>
                </a:lnTo>
                <a:lnTo>
                  <a:pt x="4023" y="2671"/>
                </a:lnTo>
                <a:lnTo>
                  <a:pt x="4023" y="2673"/>
                </a:lnTo>
                <a:lnTo>
                  <a:pt x="4025" y="2673"/>
                </a:lnTo>
                <a:lnTo>
                  <a:pt x="4025" y="2674"/>
                </a:lnTo>
                <a:lnTo>
                  <a:pt x="4025" y="2676"/>
                </a:lnTo>
                <a:lnTo>
                  <a:pt x="4025" y="2678"/>
                </a:lnTo>
                <a:lnTo>
                  <a:pt x="4025" y="2679"/>
                </a:lnTo>
                <a:lnTo>
                  <a:pt x="4023" y="2681"/>
                </a:lnTo>
                <a:lnTo>
                  <a:pt x="4023" y="2683"/>
                </a:lnTo>
                <a:lnTo>
                  <a:pt x="4023" y="2684"/>
                </a:lnTo>
                <a:lnTo>
                  <a:pt x="4025" y="2686"/>
                </a:lnTo>
                <a:lnTo>
                  <a:pt x="4025" y="2688"/>
                </a:lnTo>
                <a:lnTo>
                  <a:pt x="4027" y="2688"/>
                </a:lnTo>
                <a:lnTo>
                  <a:pt x="4027" y="2689"/>
                </a:lnTo>
                <a:lnTo>
                  <a:pt x="4028" y="2689"/>
                </a:lnTo>
                <a:lnTo>
                  <a:pt x="4028" y="2691"/>
                </a:lnTo>
                <a:lnTo>
                  <a:pt x="4030" y="2693"/>
                </a:lnTo>
                <a:lnTo>
                  <a:pt x="4032" y="2693"/>
                </a:lnTo>
                <a:lnTo>
                  <a:pt x="4032" y="2695"/>
                </a:lnTo>
                <a:lnTo>
                  <a:pt x="4032" y="2696"/>
                </a:lnTo>
                <a:lnTo>
                  <a:pt x="4033" y="2696"/>
                </a:lnTo>
                <a:lnTo>
                  <a:pt x="4033" y="2698"/>
                </a:lnTo>
                <a:lnTo>
                  <a:pt x="4033" y="2700"/>
                </a:lnTo>
                <a:lnTo>
                  <a:pt x="4035" y="2700"/>
                </a:lnTo>
                <a:lnTo>
                  <a:pt x="4037" y="2701"/>
                </a:lnTo>
                <a:lnTo>
                  <a:pt x="4038" y="2701"/>
                </a:lnTo>
                <a:lnTo>
                  <a:pt x="4040" y="2701"/>
                </a:lnTo>
                <a:lnTo>
                  <a:pt x="4040" y="2700"/>
                </a:lnTo>
                <a:lnTo>
                  <a:pt x="4042" y="2700"/>
                </a:lnTo>
                <a:lnTo>
                  <a:pt x="4043" y="2700"/>
                </a:lnTo>
                <a:lnTo>
                  <a:pt x="4045" y="2700"/>
                </a:lnTo>
                <a:lnTo>
                  <a:pt x="4047" y="2700"/>
                </a:lnTo>
                <a:lnTo>
                  <a:pt x="4049" y="2700"/>
                </a:lnTo>
                <a:lnTo>
                  <a:pt x="4049" y="2701"/>
                </a:lnTo>
                <a:lnTo>
                  <a:pt x="4050" y="2701"/>
                </a:lnTo>
                <a:lnTo>
                  <a:pt x="4050" y="2700"/>
                </a:lnTo>
                <a:lnTo>
                  <a:pt x="4052" y="2700"/>
                </a:lnTo>
                <a:lnTo>
                  <a:pt x="4054" y="2700"/>
                </a:lnTo>
                <a:lnTo>
                  <a:pt x="4054" y="2698"/>
                </a:lnTo>
                <a:lnTo>
                  <a:pt x="4055" y="2696"/>
                </a:lnTo>
                <a:lnTo>
                  <a:pt x="4055" y="2695"/>
                </a:lnTo>
                <a:lnTo>
                  <a:pt x="4054" y="2695"/>
                </a:lnTo>
                <a:lnTo>
                  <a:pt x="4054" y="2693"/>
                </a:lnTo>
                <a:lnTo>
                  <a:pt x="4052" y="2693"/>
                </a:lnTo>
                <a:lnTo>
                  <a:pt x="4052" y="2691"/>
                </a:lnTo>
                <a:lnTo>
                  <a:pt x="4052" y="2689"/>
                </a:lnTo>
                <a:lnTo>
                  <a:pt x="4054" y="2689"/>
                </a:lnTo>
                <a:lnTo>
                  <a:pt x="4054" y="2688"/>
                </a:lnTo>
                <a:lnTo>
                  <a:pt x="4054" y="2686"/>
                </a:lnTo>
                <a:lnTo>
                  <a:pt x="4055" y="2686"/>
                </a:lnTo>
                <a:lnTo>
                  <a:pt x="4055" y="2684"/>
                </a:lnTo>
                <a:lnTo>
                  <a:pt x="4055" y="2683"/>
                </a:lnTo>
                <a:lnTo>
                  <a:pt x="4057" y="2683"/>
                </a:lnTo>
                <a:lnTo>
                  <a:pt x="4059" y="2681"/>
                </a:lnTo>
                <a:lnTo>
                  <a:pt x="4059" y="2679"/>
                </a:lnTo>
                <a:lnTo>
                  <a:pt x="4060" y="2679"/>
                </a:lnTo>
                <a:lnTo>
                  <a:pt x="4062" y="2676"/>
                </a:lnTo>
                <a:lnTo>
                  <a:pt x="4062" y="2674"/>
                </a:lnTo>
                <a:lnTo>
                  <a:pt x="4064" y="2673"/>
                </a:lnTo>
                <a:lnTo>
                  <a:pt x="4064" y="2671"/>
                </a:lnTo>
                <a:lnTo>
                  <a:pt x="4065" y="2671"/>
                </a:lnTo>
                <a:lnTo>
                  <a:pt x="4067" y="2671"/>
                </a:lnTo>
                <a:lnTo>
                  <a:pt x="4069" y="2671"/>
                </a:lnTo>
                <a:lnTo>
                  <a:pt x="4070" y="2673"/>
                </a:lnTo>
                <a:lnTo>
                  <a:pt x="4072" y="2673"/>
                </a:lnTo>
                <a:lnTo>
                  <a:pt x="4072" y="2671"/>
                </a:lnTo>
                <a:lnTo>
                  <a:pt x="4074" y="2671"/>
                </a:lnTo>
                <a:lnTo>
                  <a:pt x="4075" y="2671"/>
                </a:lnTo>
                <a:lnTo>
                  <a:pt x="4075" y="2669"/>
                </a:lnTo>
                <a:lnTo>
                  <a:pt x="4077" y="2669"/>
                </a:lnTo>
                <a:lnTo>
                  <a:pt x="4077" y="2668"/>
                </a:lnTo>
                <a:lnTo>
                  <a:pt x="4077" y="2669"/>
                </a:lnTo>
                <a:lnTo>
                  <a:pt x="4079" y="2671"/>
                </a:lnTo>
                <a:lnTo>
                  <a:pt x="4080" y="2671"/>
                </a:lnTo>
                <a:lnTo>
                  <a:pt x="4082" y="2671"/>
                </a:lnTo>
                <a:lnTo>
                  <a:pt x="4080" y="2673"/>
                </a:lnTo>
                <a:lnTo>
                  <a:pt x="4082" y="2673"/>
                </a:lnTo>
                <a:lnTo>
                  <a:pt x="4082" y="2674"/>
                </a:lnTo>
                <a:lnTo>
                  <a:pt x="4084" y="2676"/>
                </a:lnTo>
                <a:lnTo>
                  <a:pt x="4084" y="2678"/>
                </a:lnTo>
                <a:lnTo>
                  <a:pt x="4084" y="2679"/>
                </a:lnTo>
                <a:lnTo>
                  <a:pt x="4082" y="2679"/>
                </a:lnTo>
                <a:lnTo>
                  <a:pt x="4082" y="2681"/>
                </a:lnTo>
                <a:lnTo>
                  <a:pt x="4082" y="2683"/>
                </a:lnTo>
                <a:lnTo>
                  <a:pt x="4082" y="2684"/>
                </a:lnTo>
                <a:lnTo>
                  <a:pt x="4082" y="2686"/>
                </a:lnTo>
                <a:lnTo>
                  <a:pt x="4084" y="2686"/>
                </a:lnTo>
                <a:lnTo>
                  <a:pt x="4085" y="2688"/>
                </a:lnTo>
                <a:lnTo>
                  <a:pt x="4087" y="2688"/>
                </a:lnTo>
                <a:lnTo>
                  <a:pt x="4085" y="2688"/>
                </a:lnTo>
                <a:lnTo>
                  <a:pt x="4085" y="2689"/>
                </a:lnTo>
                <a:lnTo>
                  <a:pt x="4087" y="2689"/>
                </a:lnTo>
                <a:lnTo>
                  <a:pt x="4085" y="2691"/>
                </a:lnTo>
                <a:lnTo>
                  <a:pt x="4085" y="2693"/>
                </a:lnTo>
                <a:lnTo>
                  <a:pt x="4087" y="2693"/>
                </a:lnTo>
                <a:lnTo>
                  <a:pt x="4087" y="2695"/>
                </a:lnTo>
                <a:lnTo>
                  <a:pt x="4089" y="2695"/>
                </a:lnTo>
                <a:lnTo>
                  <a:pt x="4090" y="2695"/>
                </a:lnTo>
                <a:lnTo>
                  <a:pt x="4092" y="2695"/>
                </a:lnTo>
                <a:lnTo>
                  <a:pt x="4092" y="2696"/>
                </a:lnTo>
                <a:lnTo>
                  <a:pt x="4094" y="2696"/>
                </a:lnTo>
                <a:lnTo>
                  <a:pt x="4094" y="2698"/>
                </a:lnTo>
                <a:lnTo>
                  <a:pt x="4094" y="2700"/>
                </a:lnTo>
                <a:lnTo>
                  <a:pt x="4094" y="2701"/>
                </a:lnTo>
                <a:lnTo>
                  <a:pt x="4095" y="2701"/>
                </a:lnTo>
                <a:lnTo>
                  <a:pt x="4095" y="2703"/>
                </a:lnTo>
                <a:lnTo>
                  <a:pt x="4094" y="2703"/>
                </a:lnTo>
                <a:lnTo>
                  <a:pt x="4094" y="2705"/>
                </a:lnTo>
                <a:lnTo>
                  <a:pt x="4095" y="2705"/>
                </a:lnTo>
                <a:lnTo>
                  <a:pt x="4094" y="2706"/>
                </a:lnTo>
                <a:lnTo>
                  <a:pt x="4094" y="2708"/>
                </a:lnTo>
                <a:lnTo>
                  <a:pt x="4094" y="2710"/>
                </a:lnTo>
                <a:lnTo>
                  <a:pt x="4094" y="2711"/>
                </a:lnTo>
                <a:lnTo>
                  <a:pt x="4092" y="2711"/>
                </a:lnTo>
                <a:lnTo>
                  <a:pt x="4092" y="2713"/>
                </a:lnTo>
                <a:lnTo>
                  <a:pt x="4095" y="2715"/>
                </a:lnTo>
                <a:lnTo>
                  <a:pt x="4097" y="2716"/>
                </a:lnTo>
                <a:lnTo>
                  <a:pt x="4097" y="2718"/>
                </a:lnTo>
                <a:lnTo>
                  <a:pt x="4100" y="2720"/>
                </a:lnTo>
                <a:lnTo>
                  <a:pt x="4102" y="2720"/>
                </a:lnTo>
                <a:lnTo>
                  <a:pt x="4104" y="2720"/>
                </a:lnTo>
                <a:lnTo>
                  <a:pt x="4104" y="2721"/>
                </a:lnTo>
                <a:lnTo>
                  <a:pt x="4105" y="2723"/>
                </a:lnTo>
                <a:lnTo>
                  <a:pt x="4107" y="2723"/>
                </a:lnTo>
                <a:lnTo>
                  <a:pt x="4109" y="2723"/>
                </a:lnTo>
                <a:lnTo>
                  <a:pt x="4110" y="2723"/>
                </a:lnTo>
                <a:lnTo>
                  <a:pt x="4109" y="2723"/>
                </a:lnTo>
                <a:lnTo>
                  <a:pt x="4110" y="2723"/>
                </a:lnTo>
                <a:lnTo>
                  <a:pt x="4110" y="2725"/>
                </a:lnTo>
                <a:lnTo>
                  <a:pt x="4112" y="2726"/>
                </a:lnTo>
                <a:lnTo>
                  <a:pt x="4110" y="2728"/>
                </a:lnTo>
                <a:lnTo>
                  <a:pt x="4112" y="2728"/>
                </a:lnTo>
                <a:lnTo>
                  <a:pt x="4114" y="2728"/>
                </a:lnTo>
                <a:lnTo>
                  <a:pt x="4114" y="2730"/>
                </a:lnTo>
                <a:lnTo>
                  <a:pt x="4115" y="2730"/>
                </a:lnTo>
                <a:lnTo>
                  <a:pt x="4115" y="2731"/>
                </a:lnTo>
                <a:lnTo>
                  <a:pt x="4115" y="2733"/>
                </a:lnTo>
                <a:lnTo>
                  <a:pt x="4115" y="2735"/>
                </a:lnTo>
                <a:lnTo>
                  <a:pt x="4114" y="2736"/>
                </a:lnTo>
                <a:lnTo>
                  <a:pt x="4115" y="2736"/>
                </a:lnTo>
                <a:lnTo>
                  <a:pt x="4115" y="2738"/>
                </a:lnTo>
                <a:lnTo>
                  <a:pt x="4115" y="2740"/>
                </a:lnTo>
                <a:lnTo>
                  <a:pt x="4115" y="2741"/>
                </a:lnTo>
                <a:lnTo>
                  <a:pt x="4117" y="2741"/>
                </a:lnTo>
                <a:lnTo>
                  <a:pt x="4119" y="2743"/>
                </a:lnTo>
                <a:lnTo>
                  <a:pt x="4120" y="2743"/>
                </a:lnTo>
                <a:lnTo>
                  <a:pt x="4122" y="2743"/>
                </a:lnTo>
                <a:lnTo>
                  <a:pt x="4122" y="2745"/>
                </a:lnTo>
                <a:lnTo>
                  <a:pt x="4124" y="2745"/>
                </a:lnTo>
                <a:lnTo>
                  <a:pt x="4125" y="2745"/>
                </a:lnTo>
                <a:lnTo>
                  <a:pt x="4127" y="2746"/>
                </a:lnTo>
                <a:lnTo>
                  <a:pt x="4129" y="2746"/>
                </a:lnTo>
                <a:lnTo>
                  <a:pt x="4129" y="2748"/>
                </a:lnTo>
                <a:lnTo>
                  <a:pt x="4130" y="2751"/>
                </a:lnTo>
                <a:lnTo>
                  <a:pt x="4130" y="2753"/>
                </a:lnTo>
                <a:lnTo>
                  <a:pt x="4129" y="2753"/>
                </a:lnTo>
                <a:lnTo>
                  <a:pt x="4129" y="2755"/>
                </a:lnTo>
                <a:lnTo>
                  <a:pt x="4129" y="2756"/>
                </a:lnTo>
                <a:lnTo>
                  <a:pt x="4129" y="2758"/>
                </a:lnTo>
                <a:lnTo>
                  <a:pt x="4129" y="2760"/>
                </a:lnTo>
                <a:lnTo>
                  <a:pt x="4130" y="2760"/>
                </a:lnTo>
                <a:lnTo>
                  <a:pt x="4130" y="2761"/>
                </a:lnTo>
                <a:lnTo>
                  <a:pt x="4130" y="2763"/>
                </a:lnTo>
                <a:lnTo>
                  <a:pt x="4132" y="2763"/>
                </a:lnTo>
                <a:lnTo>
                  <a:pt x="4132" y="2765"/>
                </a:lnTo>
                <a:lnTo>
                  <a:pt x="4134" y="2765"/>
                </a:lnTo>
                <a:lnTo>
                  <a:pt x="4134" y="2766"/>
                </a:lnTo>
                <a:lnTo>
                  <a:pt x="4135" y="2768"/>
                </a:lnTo>
                <a:lnTo>
                  <a:pt x="4137" y="2770"/>
                </a:lnTo>
                <a:lnTo>
                  <a:pt x="4139" y="2771"/>
                </a:lnTo>
                <a:lnTo>
                  <a:pt x="4142" y="2771"/>
                </a:lnTo>
                <a:lnTo>
                  <a:pt x="4142" y="2770"/>
                </a:lnTo>
                <a:lnTo>
                  <a:pt x="4144" y="2770"/>
                </a:lnTo>
                <a:lnTo>
                  <a:pt x="4144" y="2771"/>
                </a:lnTo>
                <a:lnTo>
                  <a:pt x="4145" y="2771"/>
                </a:lnTo>
                <a:lnTo>
                  <a:pt x="4147" y="2771"/>
                </a:lnTo>
                <a:lnTo>
                  <a:pt x="4149" y="2773"/>
                </a:lnTo>
                <a:lnTo>
                  <a:pt x="4149" y="2775"/>
                </a:lnTo>
                <a:lnTo>
                  <a:pt x="4149" y="2780"/>
                </a:lnTo>
                <a:lnTo>
                  <a:pt x="4147" y="2781"/>
                </a:lnTo>
                <a:lnTo>
                  <a:pt x="4149" y="2783"/>
                </a:lnTo>
                <a:lnTo>
                  <a:pt x="4149" y="2785"/>
                </a:lnTo>
                <a:lnTo>
                  <a:pt x="4149" y="2786"/>
                </a:lnTo>
                <a:lnTo>
                  <a:pt x="4149" y="2788"/>
                </a:lnTo>
                <a:lnTo>
                  <a:pt x="4147" y="2788"/>
                </a:lnTo>
                <a:lnTo>
                  <a:pt x="4147" y="2790"/>
                </a:lnTo>
                <a:lnTo>
                  <a:pt x="4147" y="2791"/>
                </a:lnTo>
                <a:lnTo>
                  <a:pt x="4145" y="2793"/>
                </a:lnTo>
                <a:lnTo>
                  <a:pt x="4144" y="2793"/>
                </a:lnTo>
                <a:lnTo>
                  <a:pt x="4145" y="2796"/>
                </a:lnTo>
                <a:lnTo>
                  <a:pt x="4145" y="2798"/>
                </a:lnTo>
                <a:lnTo>
                  <a:pt x="4147" y="2800"/>
                </a:lnTo>
                <a:lnTo>
                  <a:pt x="4149" y="2800"/>
                </a:lnTo>
                <a:lnTo>
                  <a:pt x="4150" y="2800"/>
                </a:lnTo>
                <a:lnTo>
                  <a:pt x="4150" y="2801"/>
                </a:lnTo>
                <a:lnTo>
                  <a:pt x="4150" y="2803"/>
                </a:lnTo>
                <a:lnTo>
                  <a:pt x="4149" y="2803"/>
                </a:lnTo>
                <a:lnTo>
                  <a:pt x="4149" y="2805"/>
                </a:lnTo>
                <a:lnTo>
                  <a:pt x="4147" y="2806"/>
                </a:lnTo>
                <a:lnTo>
                  <a:pt x="4149" y="2806"/>
                </a:lnTo>
                <a:lnTo>
                  <a:pt x="4149" y="2808"/>
                </a:lnTo>
                <a:lnTo>
                  <a:pt x="4149" y="2810"/>
                </a:lnTo>
                <a:lnTo>
                  <a:pt x="4150" y="2810"/>
                </a:lnTo>
                <a:lnTo>
                  <a:pt x="4150" y="2811"/>
                </a:lnTo>
                <a:lnTo>
                  <a:pt x="4150" y="2813"/>
                </a:lnTo>
                <a:lnTo>
                  <a:pt x="4152" y="2813"/>
                </a:lnTo>
                <a:lnTo>
                  <a:pt x="4152" y="2815"/>
                </a:lnTo>
                <a:lnTo>
                  <a:pt x="4154" y="2816"/>
                </a:lnTo>
                <a:lnTo>
                  <a:pt x="4155" y="2816"/>
                </a:lnTo>
                <a:lnTo>
                  <a:pt x="4155" y="2818"/>
                </a:lnTo>
                <a:lnTo>
                  <a:pt x="4157" y="2818"/>
                </a:lnTo>
                <a:lnTo>
                  <a:pt x="4159" y="2818"/>
                </a:lnTo>
                <a:lnTo>
                  <a:pt x="4160" y="2820"/>
                </a:lnTo>
                <a:lnTo>
                  <a:pt x="4160" y="2821"/>
                </a:lnTo>
                <a:lnTo>
                  <a:pt x="4162" y="2820"/>
                </a:lnTo>
                <a:lnTo>
                  <a:pt x="4164" y="2820"/>
                </a:lnTo>
                <a:lnTo>
                  <a:pt x="4165" y="2818"/>
                </a:lnTo>
                <a:lnTo>
                  <a:pt x="4167" y="2818"/>
                </a:lnTo>
                <a:lnTo>
                  <a:pt x="4167" y="2820"/>
                </a:lnTo>
                <a:lnTo>
                  <a:pt x="4169" y="2820"/>
                </a:lnTo>
                <a:lnTo>
                  <a:pt x="4170" y="2820"/>
                </a:lnTo>
                <a:lnTo>
                  <a:pt x="4172" y="2820"/>
                </a:lnTo>
                <a:lnTo>
                  <a:pt x="4172" y="2821"/>
                </a:lnTo>
                <a:lnTo>
                  <a:pt x="4174" y="2821"/>
                </a:lnTo>
                <a:lnTo>
                  <a:pt x="4172" y="2823"/>
                </a:lnTo>
                <a:lnTo>
                  <a:pt x="4172" y="2825"/>
                </a:lnTo>
                <a:lnTo>
                  <a:pt x="4172" y="2826"/>
                </a:lnTo>
                <a:lnTo>
                  <a:pt x="4172" y="2828"/>
                </a:lnTo>
                <a:lnTo>
                  <a:pt x="4172" y="2830"/>
                </a:lnTo>
                <a:lnTo>
                  <a:pt x="4174" y="2828"/>
                </a:lnTo>
                <a:lnTo>
                  <a:pt x="4175" y="2830"/>
                </a:lnTo>
                <a:lnTo>
                  <a:pt x="4177" y="2830"/>
                </a:lnTo>
                <a:lnTo>
                  <a:pt x="4179" y="2830"/>
                </a:lnTo>
                <a:lnTo>
                  <a:pt x="4179" y="2831"/>
                </a:lnTo>
                <a:lnTo>
                  <a:pt x="4180" y="2831"/>
                </a:lnTo>
                <a:lnTo>
                  <a:pt x="4182" y="2833"/>
                </a:lnTo>
                <a:lnTo>
                  <a:pt x="4184" y="2833"/>
                </a:lnTo>
                <a:lnTo>
                  <a:pt x="4185" y="2833"/>
                </a:lnTo>
                <a:lnTo>
                  <a:pt x="4187" y="2833"/>
                </a:lnTo>
                <a:lnTo>
                  <a:pt x="4189" y="2833"/>
                </a:lnTo>
                <a:lnTo>
                  <a:pt x="4190" y="2836"/>
                </a:lnTo>
                <a:lnTo>
                  <a:pt x="4192" y="2840"/>
                </a:lnTo>
                <a:lnTo>
                  <a:pt x="4194" y="2840"/>
                </a:lnTo>
                <a:lnTo>
                  <a:pt x="4195" y="2841"/>
                </a:lnTo>
                <a:lnTo>
                  <a:pt x="4197" y="2841"/>
                </a:lnTo>
                <a:lnTo>
                  <a:pt x="4199" y="2841"/>
                </a:lnTo>
                <a:lnTo>
                  <a:pt x="4200" y="2841"/>
                </a:lnTo>
                <a:lnTo>
                  <a:pt x="4200" y="2843"/>
                </a:lnTo>
                <a:lnTo>
                  <a:pt x="4199" y="2845"/>
                </a:lnTo>
                <a:lnTo>
                  <a:pt x="4200" y="2845"/>
                </a:lnTo>
                <a:lnTo>
                  <a:pt x="4200" y="2846"/>
                </a:lnTo>
                <a:lnTo>
                  <a:pt x="4200" y="2848"/>
                </a:lnTo>
                <a:lnTo>
                  <a:pt x="4200" y="2850"/>
                </a:lnTo>
                <a:lnTo>
                  <a:pt x="4199" y="2850"/>
                </a:lnTo>
                <a:lnTo>
                  <a:pt x="4197" y="2851"/>
                </a:lnTo>
                <a:lnTo>
                  <a:pt x="4197" y="2853"/>
                </a:lnTo>
                <a:lnTo>
                  <a:pt x="4197" y="2855"/>
                </a:lnTo>
                <a:lnTo>
                  <a:pt x="4195" y="2855"/>
                </a:lnTo>
                <a:lnTo>
                  <a:pt x="4194" y="2856"/>
                </a:lnTo>
                <a:lnTo>
                  <a:pt x="4195" y="2858"/>
                </a:lnTo>
                <a:lnTo>
                  <a:pt x="4197" y="2860"/>
                </a:lnTo>
                <a:lnTo>
                  <a:pt x="4199" y="2860"/>
                </a:lnTo>
                <a:lnTo>
                  <a:pt x="4199" y="2861"/>
                </a:lnTo>
                <a:lnTo>
                  <a:pt x="4199" y="2863"/>
                </a:lnTo>
                <a:lnTo>
                  <a:pt x="4199" y="2865"/>
                </a:lnTo>
                <a:lnTo>
                  <a:pt x="4197" y="2865"/>
                </a:lnTo>
                <a:lnTo>
                  <a:pt x="4199" y="2866"/>
                </a:lnTo>
                <a:lnTo>
                  <a:pt x="4199" y="2868"/>
                </a:lnTo>
                <a:lnTo>
                  <a:pt x="4200" y="2870"/>
                </a:lnTo>
                <a:lnTo>
                  <a:pt x="4202" y="2870"/>
                </a:lnTo>
                <a:lnTo>
                  <a:pt x="4202" y="2868"/>
                </a:lnTo>
                <a:lnTo>
                  <a:pt x="4204" y="2868"/>
                </a:lnTo>
                <a:lnTo>
                  <a:pt x="4204" y="2870"/>
                </a:lnTo>
                <a:lnTo>
                  <a:pt x="4205" y="2870"/>
                </a:lnTo>
                <a:lnTo>
                  <a:pt x="4207" y="2870"/>
                </a:lnTo>
                <a:lnTo>
                  <a:pt x="4207" y="2871"/>
                </a:lnTo>
                <a:lnTo>
                  <a:pt x="4209" y="2871"/>
                </a:lnTo>
                <a:lnTo>
                  <a:pt x="4209" y="2873"/>
                </a:lnTo>
                <a:lnTo>
                  <a:pt x="4210" y="2875"/>
                </a:lnTo>
                <a:lnTo>
                  <a:pt x="4209" y="2875"/>
                </a:lnTo>
                <a:lnTo>
                  <a:pt x="4210" y="2875"/>
                </a:lnTo>
                <a:lnTo>
                  <a:pt x="4209" y="2876"/>
                </a:lnTo>
                <a:lnTo>
                  <a:pt x="4210" y="2876"/>
                </a:lnTo>
                <a:lnTo>
                  <a:pt x="4212" y="2876"/>
                </a:lnTo>
                <a:lnTo>
                  <a:pt x="4212" y="2878"/>
                </a:lnTo>
                <a:lnTo>
                  <a:pt x="4214" y="2878"/>
                </a:lnTo>
                <a:lnTo>
                  <a:pt x="4214" y="2880"/>
                </a:lnTo>
                <a:lnTo>
                  <a:pt x="4214" y="2881"/>
                </a:lnTo>
                <a:lnTo>
                  <a:pt x="4215" y="2881"/>
                </a:lnTo>
                <a:lnTo>
                  <a:pt x="4217" y="2881"/>
                </a:lnTo>
                <a:lnTo>
                  <a:pt x="4219" y="2881"/>
                </a:lnTo>
                <a:lnTo>
                  <a:pt x="4217" y="2880"/>
                </a:lnTo>
                <a:lnTo>
                  <a:pt x="4219" y="2880"/>
                </a:lnTo>
                <a:lnTo>
                  <a:pt x="4219" y="2878"/>
                </a:lnTo>
                <a:lnTo>
                  <a:pt x="4219" y="2880"/>
                </a:lnTo>
                <a:lnTo>
                  <a:pt x="4220" y="2880"/>
                </a:lnTo>
                <a:lnTo>
                  <a:pt x="4222" y="2880"/>
                </a:lnTo>
                <a:lnTo>
                  <a:pt x="4224" y="2880"/>
                </a:lnTo>
                <a:lnTo>
                  <a:pt x="4225" y="2880"/>
                </a:lnTo>
                <a:lnTo>
                  <a:pt x="4225" y="2881"/>
                </a:lnTo>
                <a:lnTo>
                  <a:pt x="4227" y="2883"/>
                </a:lnTo>
                <a:lnTo>
                  <a:pt x="4227" y="2881"/>
                </a:lnTo>
                <a:lnTo>
                  <a:pt x="4229" y="2881"/>
                </a:lnTo>
                <a:lnTo>
                  <a:pt x="4229" y="2883"/>
                </a:lnTo>
                <a:lnTo>
                  <a:pt x="4230" y="2883"/>
                </a:lnTo>
                <a:lnTo>
                  <a:pt x="4232" y="2883"/>
                </a:lnTo>
                <a:lnTo>
                  <a:pt x="4232" y="2881"/>
                </a:lnTo>
                <a:lnTo>
                  <a:pt x="4234" y="2881"/>
                </a:lnTo>
                <a:lnTo>
                  <a:pt x="4236" y="2880"/>
                </a:lnTo>
                <a:lnTo>
                  <a:pt x="4236" y="2881"/>
                </a:lnTo>
                <a:lnTo>
                  <a:pt x="4236" y="2883"/>
                </a:lnTo>
                <a:lnTo>
                  <a:pt x="4237" y="2883"/>
                </a:lnTo>
                <a:lnTo>
                  <a:pt x="4237" y="2885"/>
                </a:lnTo>
                <a:lnTo>
                  <a:pt x="4236" y="2885"/>
                </a:lnTo>
                <a:lnTo>
                  <a:pt x="4237" y="2885"/>
                </a:lnTo>
                <a:lnTo>
                  <a:pt x="4239" y="2885"/>
                </a:lnTo>
                <a:lnTo>
                  <a:pt x="4241" y="2885"/>
                </a:lnTo>
                <a:lnTo>
                  <a:pt x="4241" y="2886"/>
                </a:lnTo>
                <a:lnTo>
                  <a:pt x="4242" y="2886"/>
                </a:lnTo>
                <a:lnTo>
                  <a:pt x="4242" y="2885"/>
                </a:lnTo>
                <a:lnTo>
                  <a:pt x="4244" y="2885"/>
                </a:lnTo>
                <a:lnTo>
                  <a:pt x="4246" y="2883"/>
                </a:lnTo>
                <a:lnTo>
                  <a:pt x="4244" y="2885"/>
                </a:lnTo>
                <a:lnTo>
                  <a:pt x="4244" y="2886"/>
                </a:lnTo>
                <a:lnTo>
                  <a:pt x="4244" y="2888"/>
                </a:lnTo>
                <a:lnTo>
                  <a:pt x="4242" y="2888"/>
                </a:lnTo>
                <a:lnTo>
                  <a:pt x="4242" y="2890"/>
                </a:lnTo>
                <a:lnTo>
                  <a:pt x="4242" y="2891"/>
                </a:lnTo>
                <a:lnTo>
                  <a:pt x="4242" y="2893"/>
                </a:lnTo>
                <a:lnTo>
                  <a:pt x="4244" y="2893"/>
                </a:lnTo>
                <a:lnTo>
                  <a:pt x="4244" y="2895"/>
                </a:lnTo>
                <a:lnTo>
                  <a:pt x="4246" y="2896"/>
                </a:lnTo>
                <a:lnTo>
                  <a:pt x="4247" y="2896"/>
                </a:lnTo>
                <a:lnTo>
                  <a:pt x="4247" y="2895"/>
                </a:lnTo>
                <a:lnTo>
                  <a:pt x="4249" y="2896"/>
                </a:lnTo>
                <a:lnTo>
                  <a:pt x="4249" y="2898"/>
                </a:lnTo>
                <a:lnTo>
                  <a:pt x="4247" y="2898"/>
                </a:lnTo>
                <a:lnTo>
                  <a:pt x="4249" y="2898"/>
                </a:lnTo>
                <a:lnTo>
                  <a:pt x="4249" y="2900"/>
                </a:lnTo>
                <a:lnTo>
                  <a:pt x="4251" y="2900"/>
                </a:lnTo>
                <a:lnTo>
                  <a:pt x="4252" y="2900"/>
                </a:lnTo>
                <a:lnTo>
                  <a:pt x="4254" y="2900"/>
                </a:lnTo>
                <a:lnTo>
                  <a:pt x="4256" y="2898"/>
                </a:lnTo>
                <a:lnTo>
                  <a:pt x="4257" y="2896"/>
                </a:lnTo>
                <a:lnTo>
                  <a:pt x="4257" y="2898"/>
                </a:lnTo>
                <a:lnTo>
                  <a:pt x="4257" y="2900"/>
                </a:lnTo>
                <a:lnTo>
                  <a:pt x="4257" y="2902"/>
                </a:lnTo>
                <a:lnTo>
                  <a:pt x="4259" y="2903"/>
                </a:lnTo>
                <a:lnTo>
                  <a:pt x="4259" y="2905"/>
                </a:lnTo>
                <a:lnTo>
                  <a:pt x="4261" y="2905"/>
                </a:lnTo>
                <a:lnTo>
                  <a:pt x="4262" y="2905"/>
                </a:lnTo>
                <a:lnTo>
                  <a:pt x="4264" y="2905"/>
                </a:lnTo>
                <a:lnTo>
                  <a:pt x="4264" y="2907"/>
                </a:lnTo>
                <a:lnTo>
                  <a:pt x="4266" y="2908"/>
                </a:lnTo>
                <a:lnTo>
                  <a:pt x="4266" y="2910"/>
                </a:lnTo>
                <a:lnTo>
                  <a:pt x="4267" y="2910"/>
                </a:lnTo>
                <a:lnTo>
                  <a:pt x="4267" y="2912"/>
                </a:lnTo>
                <a:lnTo>
                  <a:pt x="4269" y="2912"/>
                </a:lnTo>
                <a:lnTo>
                  <a:pt x="4269" y="2913"/>
                </a:lnTo>
                <a:lnTo>
                  <a:pt x="4269" y="2915"/>
                </a:lnTo>
                <a:lnTo>
                  <a:pt x="4271" y="2917"/>
                </a:lnTo>
                <a:lnTo>
                  <a:pt x="4271" y="2918"/>
                </a:lnTo>
                <a:lnTo>
                  <a:pt x="4271" y="2920"/>
                </a:lnTo>
                <a:lnTo>
                  <a:pt x="4272" y="2920"/>
                </a:lnTo>
                <a:lnTo>
                  <a:pt x="4272" y="2922"/>
                </a:lnTo>
                <a:lnTo>
                  <a:pt x="4274" y="2923"/>
                </a:lnTo>
                <a:lnTo>
                  <a:pt x="4272" y="2925"/>
                </a:lnTo>
                <a:lnTo>
                  <a:pt x="4272" y="2927"/>
                </a:lnTo>
                <a:lnTo>
                  <a:pt x="4272" y="2928"/>
                </a:lnTo>
                <a:lnTo>
                  <a:pt x="4274" y="2928"/>
                </a:lnTo>
                <a:lnTo>
                  <a:pt x="4274" y="2930"/>
                </a:lnTo>
                <a:lnTo>
                  <a:pt x="4276" y="2930"/>
                </a:lnTo>
                <a:lnTo>
                  <a:pt x="4277" y="2930"/>
                </a:lnTo>
                <a:lnTo>
                  <a:pt x="4277" y="2932"/>
                </a:lnTo>
                <a:lnTo>
                  <a:pt x="4279" y="2932"/>
                </a:lnTo>
                <a:lnTo>
                  <a:pt x="4279" y="2933"/>
                </a:lnTo>
                <a:lnTo>
                  <a:pt x="4279" y="2935"/>
                </a:lnTo>
                <a:lnTo>
                  <a:pt x="4281" y="2935"/>
                </a:lnTo>
                <a:lnTo>
                  <a:pt x="4281" y="2937"/>
                </a:lnTo>
                <a:lnTo>
                  <a:pt x="4279" y="2937"/>
                </a:lnTo>
                <a:lnTo>
                  <a:pt x="4277" y="2938"/>
                </a:lnTo>
                <a:lnTo>
                  <a:pt x="4277" y="2937"/>
                </a:lnTo>
                <a:lnTo>
                  <a:pt x="4276" y="2937"/>
                </a:lnTo>
                <a:lnTo>
                  <a:pt x="4274" y="2937"/>
                </a:lnTo>
                <a:lnTo>
                  <a:pt x="4274" y="2938"/>
                </a:lnTo>
                <a:lnTo>
                  <a:pt x="4272" y="2938"/>
                </a:lnTo>
                <a:lnTo>
                  <a:pt x="4271" y="2938"/>
                </a:lnTo>
                <a:lnTo>
                  <a:pt x="4271" y="2940"/>
                </a:lnTo>
                <a:lnTo>
                  <a:pt x="4269" y="2940"/>
                </a:lnTo>
                <a:lnTo>
                  <a:pt x="4267" y="2940"/>
                </a:lnTo>
                <a:lnTo>
                  <a:pt x="4267" y="2942"/>
                </a:lnTo>
                <a:lnTo>
                  <a:pt x="4266" y="2942"/>
                </a:lnTo>
                <a:lnTo>
                  <a:pt x="4264" y="2942"/>
                </a:lnTo>
                <a:lnTo>
                  <a:pt x="4264" y="2943"/>
                </a:lnTo>
                <a:lnTo>
                  <a:pt x="4264" y="2945"/>
                </a:lnTo>
                <a:lnTo>
                  <a:pt x="4266" y="2947"/>
                </a:lnTo>
                <a:lnTo>
                  <a:pt x="4266" y="2950"/>
                </a:lnTo>
                <a:lnTo>
                  <a:pt x="4266" y="2952"/>
                </a:lnTo>
                <a:lnTo>
                  <a:pt x="4267" y="2952"/>
                </a:lnTo>
                <a:lnTo>
                  <a:pt x="4267" y="2953"/>
                </a:lnTo>
                <a:lnTo>
                  <a:pt x="4269" y="2953"/>
                </a:lnTo>
                <a:lnTo>
                  <a:pt x="4271" y="2953"/>
                </a:lnTo>
                <a:lnTo>
                  <a:pt x="4272" y="2950"/>
                </a:lnTo>
                <a:lnTo>
                  <a:pt x="4274" y="2950"/>
                </a:lnTo>
                <a:lnTo>
                  <a:pt x="4276" y="2950"/>
                </a:lnTo>
                <a:lnTo>
                  <a:pt x="4276" y="2952"/>
                </a:lnTo>
                <a:lnTo>
                  <a:pt x="4277" y="2952"/>
                </a:lnTo>
                <a:lnTo>
                  <a:pt x="4279" y="2952"/>
                </a:lnTo>
                <a:lnTo>
                  <a:pt x="4279" y="2953"/>
                </a:lnTo>
                <a:lnTo>
                  <a:pt x="4281" y="2953"/>
                </a:lnTo>
                <a:lnTo>
                  <a:pt x="4281" y="2955"/>
                </a:lnTo>
                <a:lnTo>
                  <a:pt x="4281" y="2957"/>
                </a:lnTo>
                <a:lnTo>
                  <a:pt x="4281" y="2958"/>
                </a:lnTo>
                <a:lnTo>
                  <a:pt x="4279" y="2958"/>
                </a:lnTo>
                <a:lnTo>
                  <a:pt x="4281" y="2960"/>
                </a:lnTo>
                <a:lnTo>
                  <a:pt x="4281" y="2962"/>
                </a:lnTo>
                <a:lnTo>
                  <a:pt x="4282" y="2962"/>
                </a:lnTo>
                <a:lnTo>
                  <a:pt x="4282" y="2963"/>
                </a:lnTo>
                <a:lnTo>
                  <a:pt x="4284" y="2965"/>
                </a:lnTo>
                <a:lnTo>
                  <a:pt x="4284" y="2963"/>
                </a:lnTo>
                <a:lnTo>
                  <a:pt x="4286" y="2965"/>
                </a:lnTo>
                <a:lnTo>
                  <a:pt x="4286" y="2967"/>
                </a:lnTo>
                <a:lnTo>
                  <a:pt x="4287" y="2967"/>
                </a:lnTo>
                <a:lnTo>
                  <a:pt x="4289" y="2968"/>
                </a:lnTo>
                <a:lnTo>
                  <a:pt x="4289" y="2967"/>
                </a:lnTo>
                <a:lnTo>
                  <a:pt x="4291" y="2967"/>
                </a:lnTo>
                <a:lnTo>
                  <a:pt x="4292" y="2968"/>
                </a:lnTo>
                <a:lnTo>
                  <a:pt x="4294" y="2970"/>
                </a:lnTo>
                <a:lnTo>
                  <a:pt x="4296" y="2972"/>
                </a:lnTo>
                <a:lnTo>
                  <a:pt x="4294" y="2973"/>
                </a:lnTo>
                <a:lnTo>
                  <a:pt x="4294" y="2975"/>
                </a:lnTo>
                <a:lnTo>
                  <a:pt x="4296" y="2975"/>
                </a:lnTo>
                <a:lnTo>
                  <a:pt x="4296" y="2977"/>
                </a:lnTo>
                <a:lnTo>
                  <a:pt x="4296" y="2975"/>
                </a:lnTo>
                <a:lnTo>
                  <a:pt x="4296" y="2977"/>
                </a:lnTo>
                <a:lnTo>
                  <a:pt x="4297" y="2977"/>
                </a:lnTo>
                <a:lnTo>
                  <a:pt x="4299" y="2977"/>
                </a:lnTo>
                <a:lnTo>
                  <a:pt x="4299" y="2975"/>
                </a:lnTo>
                <a:lnTo>
                  <a:pt x="4301" y="2975"/>
                </a:lnTo>
                <a:lnTo>
                  <a:pt x="4301" y="2977"/>
                </a:lnTo>
                <a:lnTo>
                  <a:pt x="4302" y="2977"/>
                </a:lnTo>
                <a:lnTo>
                  <a:pt x="4304" y="2975"/>
                </a:lnTo>
                <a:lnTo>
                  <a:pt x="4304" y="2977"/>
                </a:lnTo>
                <a:lnTo>
                  <a:pt x="4306" y="2980"/>
                </a:lnTo>
                <a:lnTo>
                  <a:pt x="4306" y="2982"/>
                </a:lnTo>
                <a:lnTo>
                  <a:pt x="4307" y="2982"/>
                </a:lnTo>
                <a:lnTo>
                  <a:pt x="4307" y="2983"/>
                </a:lnTo>
                <a:lnTo>
                  <a:pt x="4307" y="2985"/>
                </a:lnTo>
                <a:lnTo>
                  <a:pt x="4307" y="2987"/>
                </a:lnTo>
                <a:lnTo>
                  <a:pt x="4307" y="2988"/>
                </a:lnTo>
                <a:lnTo>
                  <a:pt x="4309" y="2988"/>
                </a:lnTo>
                <a:lnTo>
                  <a:pt x="4311" y="2988"/>
                </a:lnTo>
                <a:lnTo>
                  <a:pt x="4311" y="2990"/>
                </a:lnTo>
                <a:lnTo>
                  <a:pt x="4312" y="2990"/>
                </a:lnTo>
                <a:lnTo>
                  <a:pt x="4314" y="2990"/>
                </a:lnTo>
                <a:lnTo>
                  <a:pt x="4314" y="2988"/>
                </a:lnTo>
                <a:lnTo>
                  <a:pt x="4316" y="2988"/>
                </a:lnTo>
                <a:lnTo>
                  <a:pt x="4316" y="2987"/>
                </a:lnTo>
                <a:lnTo>
                  <a:pt x="4317" y="2987"/>
                </a:lnTo>
                <a:lnTo>
                  <a:pt x="4317" y="2985"/>
                </a:lnTo>
                <a:lnTo>
                  <a:pt x="4319" y="2985"/>
                </a:lnTo>
                <a:lnTo>
                  <a:pt x="4321" y="2985"/>
                </a:lnTo>
                <a:lnTo>
                  <a:pt x="4322" y="2985"/>
                </a:lnTo>
                <a:lnTo>
                  <a:pt x="4324" y="2985"/>
                </a:lnTo>
                <a:lnTo>
                  <a:pt x="4324" y="2983"/>
                </a:lnTo>
                <a:lnTo>
                  <a:pt x="4326" y="2983"/>
                </a:lnTo>
                <a:lnTo>
                  <a:pt x="4326" y="2985"/>
                </a:lnTo>
                <a:lnTo>
                  <a:pt x="4326" y="2987"/>
                </a:lnTo>
                <a:lnTo>
                  <a:pt x="4326" y="2988"/>
                </a:lnTo>
                <a:lnTo>
                  <a:pt x="4327" y="2990"/>
                </a:lnTo>
                <a:lnTo>
                  <a:pt x="4327" y="2992"/>
                </a:lnTo>
                <a:lnTo>
                  <a:pt x="4329" y="2992"/>
                </a:lnTo>
                <a:lnTo>
                  <a:pt x="4329" y="2993"/>
                </a:lnTo>
                <a:lnTo>
                  <a:pt x="4327" y="2993"/>
                </a:lnTo>
                <a:lnTo>
                  <a:pt x="4327" y="2995"/>
                </a:lnTo>
                <a:lnTo>
                  <a:pt x="4329" y="2995"/>
                </a:lnTo>
                <a:lnTo>
                  <a:pt x="4329" y="2997"/>
                </a:lnTo>
                <a:lnTo>
                  <a:pt x="4329" y="2998"/>
                </a:lnTo>
                <a:lnTo>
                  <a:pt x="4331" y="3000"/>
                </a:lnTo>
                <a:lnTo>
                  <a:pt x="4331" y="3002"/>
                </a:lnTo>
                <a:lnTo>
                  <a:pt x="4331" y="3003"/>
                </a:lnTo>
                <a:lnTo>
                  <a:pt x="4331" y="3005"/>
                </a:lnTo>
                <a:lnTo>
                  <a:pt x="4332" y="3005"/>
                </a:lnTo>
                <a:lnTo>
                  <a:pt x="4332" y="3007"/>
                </a:lnTo>
                <a:lnTo>
                  <a:pt x="4331" y="3007"/>
                </a:lnTo>
                <a:lnTo>
                  <a:pt x="4331" y="3008"/>
                </a:lnTo>
                <a:lnTo>
                  <a:pt x="4331" y="3010"/>
                </a:lnTo>
                <a:lnTo>
                  <a:pt x="4329" y="3008"/>
                </a:lnTo>
                <a:lnTo>
                  <a:pt x="4327" y="3010"/>
                </a:lnTo>
                <a:lnTo>
                  <a:pt x="4326" y="3010"/>
                </a:lnTo>
                <a:lnTo>
                  <a:pt x="4326" y="3012"/>
                </a:lnTo>
                <a:lnTo>
                  <a:pt x="4327" y="3013"/>
                </a:lnTo>
                <a:lnTo>
                  <a:pt x="4329" y="3013"/>
                </a:lnTo>
                <a:lnTo>
                  <a:pt x="4329" y="3015"/>
                </a:lnTo>
                <a:lnTo>
                  <a:pt x="4329" y="3017"/>
                </a:lnTo>
                <a:lnTo>
                  <a:pt x="4331" y="3018"/>
                </a:lnTo>
                <a:lnTo>
                  <a:pt x="4332" y="3018"/>
                </a:lnTo>
                <a:lnTo>
                  <a:pt x="4332" y="3020"/>
                </a:lnTo>
                <a:lnTo>
                  <a:pt x="4334" y="3022"/>
                </a:lnTo>
                <a:lnTo>
                  <a:pt x="4336" y="3022"/>
                </a:lnTo>
                <a:lnTo>
                  <a:pt x="4337" y="3023"/>
                </a:lnTo>
                <a:lnTo>
                  <a:pt x="4339" y="3023"/>
                </a:lnTo>
                <a:lnTo>
                  <a:pt x="4339" y="3025"/>
                </a:lnTo>
                <a:lnTo>
                  <a:pt x="4341" y="3025"/>
                </a:lnTo>
                <a:lnTo>
                  <a:pt x="4341" y="3027"/>
                </a:lnTo>
                <a:lnTo>
                  <a:pt x="4339" y="3027"/>
                </a:lnTo>
                <a:lnTo>
                  <a:pt x="4339" y="3028"/>
                </a:lnTo>
                <a:lnTo>
                  <a:pt x="4341" y="3030"/>
                </a:lnTo>
                <a:lnTo>
                  <a:pt x="4341" y="3032"/>
                </a:lnTo>
                <a:lnTo>
                  <a:pt x="4341" y="3033"/>
                </a:lnTo>
                <a:lnTo>
                  <a:pt x="4341" y="3035"/>
                </a:lnTo>
                <a:lnTo>
                  <a:pt x="4341" y="3037"/>
                </a:lnTo>
                <a:lnTo>
                  <a:pt x="4342" y="3038"/>
                </a:lnTo>
                <a:lnTo>
                  <a:pt x="4344" y="3038"/>
                </a:lnTo>
                <a:lnTo>
                  <a:pt x="4344" y="3040"/>
                </a:lnTo>
                <a:lnTo>
                  <a:pt x="4346" y="3042"/>
                </a:lnTo>
                <a:lnTo>
                  <a:pt x="4346" y="3040"/>
                </a:lnTo>
                <a:lnTo>
                  <a:pt x="4347" y="3038"/>
                </a:lnTo>
                <a:lnTo>
                  <a:pt x="4349" y="3038"/>
                </a:lnTo>
                <a:lnTo>
                  <a:pt x="4349" y="3037"/>
                </a:lnTo>
                <a:lnTo>
                  <a:pt x="4349" y="3035"/>
                </a:lnTo>
                <a:lnTo>
                  <a:pt x="4347" y="3033"/>
                </a:lnTo>
                <a:lnTo>
                  <a:pt x="4349" y="3033"/>
                </a:lnTo>
                <a:lnTo>
                  <a:pt x="4351" y="3032"/>
                </a:lnTo>
                <a:lnTo>
                  <a:pt x="4351" y="3030"/>
                </a:lnTo>
                <a:lnTo>
                  <a:pt x="4352" y="3028"/>
                </a:lnTo>
                <a:lnTo>
                  <a:pt x="4354" y="3028"/>
                </a:lnTo>
                <a:lnTo>
                  <a:pt x="4356" y="3028"/>
                </a:lnTo>
                <a:lnTo>
                  <a:pt x="4357" y="3028"/>
                </a:lnTo>
                <a:lnTo>
                  <a:pt x="4359" y="3028"/>
                </a:lnTo>
                <a:lnTo>
                  <a:pt x="4361" y="3028"/>
                </a:lnTo>
                <a:lnTo>
                  <a:pt x="4362" y="3028"/>
                </a:lnTo>
                <a:lnTo>
                  <a:pt x="4364" y="3027"/>
                </a:lnTo>
                <a:lnTo>
                  <a:pt x="4367" y="3023"/>
                </a:lnTo>
                <a:lnTo>
                  <a:pt x="4369" y="3023"/>
                </a:lnTo>
                <a:lnTo>
                  <a:pt x="4371" y="3025"/>
                </a:lnTo>
                <a:lnTo>
                  <a:pt x="4372" y="3027"/>
                </a:lnTo>
                <a:lnTo>
                  <a:pt x="4374" y="3028"/>
                </a:lnTo>
                <a:lnTo>
                  <a:pt x="4374" y="3027"/>
                </a:lnTo>
                <a:lnTo>
                  <a:pt x="4377" y="3027"/>
                </a:lnTo>
                <a:lnTo>
                  <a:pt x="4377" y="3025"/>
                </a:lnTo>
                <a:lnTo>
                  <a:pt x="4379" y="3025"/>
                </a:lnTo>
                <a:lnTo>
                  <a:pt x="4381" y="3025"/>
                </a:lnTo>
                <a:lnTo>
                  <a:pt x="4381" y="3028"/>
                </a:lnTo>
                <a:lnTo>
                  <a:pt x="4381" y="3030"/>
                </a:lnTo>
                <a:lnTo>
                  <a:pt x="4382" y="3032"/>
                </a:lnTo>
                <a:lnTo>
                  <a:pt x="4382" y="3033"/>
                </a:lnTo>
                <a:lnTo>
                  <a:pt x="4384" y="3035"/>
                </a:lnTo>
                <a:lnTo>
                  <a:pt x="4384" y="3037"/>
                </a:lnTo>
                <a:lnTo>
                  <a:pt x="4386" y="3037"/>
                </a:lnTo>
                <a:lnTo>
                  <a:pt x="4387" y="3038"/>
                </a:lnTo>
                <a:lnTo>
                  <a:pt x="4387" y="3040"/>
                </a:lnTo>
                <a:lnTo>
                  <a:pt x="4387" y="3042"/>
                </a:lnTo>
                <a:lnTo>
                  <a:pt x="4389" y="3043"/>
                </a:lnTo>
                <a:lnTo>
                  <a:pt x="4389" y="3045"/>
                </a:lnTo>
                <a:lnTo>
                  <a:pt x="4391" y="3048"/>
                </a:lnTo>
                <a:lnTo>
                  <a:pt x="4391" y="3050"/>
                </a:lnTo>
                <a:lnTo>
                  <a:pt x="4392" y="3050"/>
                </a:lnTo>
                <a:lnTo>
                  <a:pt x="4392" y="3052"/>
                </a:lnTo>
                <a:lnTo>
                  <a:pt x="4394" y="3052"/>
                </a:lnTo>
                <a:lnTo>
                  <a:pt x="4394" y="3053"/>
                </a:lnTo>
                <a:lnTo>
                  <a:pt x="4394" y="3055"/>
                </a:lnTo>
                <a:lnTo>
                  <a:pt x="4396" y="3055"/>
                </a:lnTo>
                <a:lnTo>
                  <a:pt x="4396" y="3057"/>
                </a:lnTo>
                <a:lnTo>
                  <a:pt x="4396" y="3058"/>
                </a:lnTo>
                <a:lnTo>
                  <a:pt x="4397" y="3058"/>
                </a:lnTo>
                <a:lnTo>
                  <a:pt x="4397" y="3060"/>
                </a:lnTo>
                <a:lnTo>
                  <a:pt x="4399" y="3062"/>
                </a:lnTo>
                <a:lnTo>
                  <a:pt x="4399" y="3063"/>
                </a:lnTo>
                <a:lnTo>
                  <a:pt x="4401" y="3063"/>
                </a:lnTo>
                <a:lnTo>
                  <a:pt x="4401" y="3065"/>
                </a:lnTo>
                <a:lnTo>
                  <a:pt x="4402" y="3067"/>
                </a:lnTo>
                <a:lnTo>
                  <a:pt x="4404" y="3067"/>
                </a:lnTo>
                <a:lnTo>
                  <a:pt x="4406" y="3067"/>
                </a:lnTo>
                <a:lnTo>
                  <a:pt x="4406" y="3068"/>
                </a:lnTo>
                <a:lnTo>
                  <a:pt x="4406" y="3070"/>
                </a:lnTo>
                <a:lnTo>
                  <a:pt x="4407" y="3070"/>
                </a:lnTo>
                <a:lnTo>
                  <a:pt x="4409" y="3070"/>
                </a:lnTo>
                <a:lnTo>
                  <a:pt x="4409" y="3072"/>
                </a:lnTo>
                <a:lnTo>
                  <a:pt x="4407" y="3072"/>
                </a:lnTo>
                <a:lnTo>
                  <a:pt x="4407" y="3073"/>
                </a:lnTo>
                <a:lnTo>
                  <a:pt x="4407" y="3075"/>
                </a:lnTo>
                <a:lnTo>
                  <a:pt x="4409" y="3075"/>
                </a:lnTo>
                <a:lnTo>
                  <a:pt x="4407" y="3075"/>
                </a:lnTo>
                <a:lnTo>
                  <a:pt x="4407" y="3077"/>
                </a:lnTo>
                <a:lnTo>
                  <a:pt x="4407" y="3078"/>
                </a:lnTo>
                <a:lnTo>
                  <a:pt x="4409" y="3078"/>
                </a:lnTo>
                <a:lnTo>
                  <a:pt x="4409" y="3080"/>
                </a:lnTo>
                <a:lnTo>
                  <a:pt x="4411" y="3080"/>
                </a:lnTo>
                <a:lnTo>
                  <a:pt x="4412" y="3080"/>
                </a:lnTo>
                <a:lnTo>
                  <a:pt x="4412" y="3078"/>
                </a:lnTo>
                <a:lnTo>
                  <a:pt x="4414" y="3080"/>
                </a:lnTo>
                <a:lnTo>
                  <a:pt x="4416" y="3082"/>
                </a:lnTo>
                <a:lnTo>
                  <a:pt x="4417" y="3082"/>
                </a:lnTo>
                <a:lnTo>
                  <a:pt x="4417" y="3083"/>
                </a:lnTo>
                <a:lnTo>
                  <a:pt x="4416" y="3083"/>
                </a:lnTo>
                <a:lnTo>
                  <a:pt x="4417" y="3083"/>
                </a:lnTo>
                <a:lnTo>
                  <a:pt x="4416" y="3085"/>
                </a:lnTo>
                <a:lnTo>
                  <a:pt x="4416" y="3087"/>
                </a:lnTo>
                <a:lnTo>
                  <a:pt x="4417" y="3085"/>
                </a:lnTo>
                <a:lnTo>
                  <a:pt x="4419" y="3087"/>
                </a:lnTo>
                <a:lnTo>
                  <a:pt x="4419" y="3088"/>
                </a:lnTo>
                <a:lnTo>
                  <a:pt x="4421" y="3088"/>
                </a:lnTo>
                <a:lnTo>
                  <a:pt x="4421" y="3090"/>
                </a:lnTo>
                <a:lnTo>
                  <a:pt x="4421" y="3088"/>
                </a:lnTo>
                <a:lnTo>
                  <a:pt x="4422" y="3088"/>
                </a:lnTo>
                <a:lnTo>
                  <a:pt x="4424" y="3088"/>
                </a:lnTo>
                <a:lnTo>
                  <a:pt x="4424" y="3092"/>
                </a:lnTo>
                <a:lnTo>
                  <a:pt x="4426" y="3092"/>
                </a:lnTo>
                <a:lnTo>
                  <a:pt x="4424" y="3092"/>
                </a:lnTo>
                <a:lnTo>
                  <a:pt x="4424" y="3093"/>
                </a:lnTo>
                <a:lnTo>
                  <a:pt x="4421" y="3095"/>
                </a:lnTo>
                <a:lnTo>
                  <a:pt x="4421" y="3097"/>
                </a:lnTo>
                <a:lnTo>
                  <a:pt x="4419" y="3097"/>
                </a:lnTo>
                <a:lnTo>
                  <a:pt x="4419" y="3098"/>
                </a:lnTo>
                <a:lnTo>
                  <a:pt x="4421" y="3100"/>
                </a:lnTo>
                <a:lnTo>
                  <a:pt x="4422" y="3100"/>
                </a:lnTo>
                <a:lnTo>
                  <a:pt x="4422" y="3102"/>
                </a:lnTo>
                <a:lnTo>
                  <a:pt x="4422" y="3104"/>
                </a:lnTo>
                <a:lnTo>
                  <a:pt x="4422" y="3105"/>
                </a:lnTo>
                <a:lnTo>
                  <a:pt x="4424" y="3105"/>
                </a:lnTo>
                <a:lnTo>
                  <a:pt x="4426" y="3107"/>
                </a:lnTo>
                <a:lnTo>
                  <a:pt x="4428" y="3107"/>
                </a:lnTo>
                <a:lnTo>
                  <a:pt x="4428" y="3109"/>
                </a:lnTo>
                <a:lnTo>
                  <a:pt x="4428" y="3110"/>
                </a:lnTo>
                <a:lnTo>
                  <a:pt x="4428" y="3112"/>
                </a:lnTo>
                <a:lnTo>
                  <a:pt x="4428" y="3114"/>
                </a:lnTo>
                <a:lnTo>
                  <a:pt x="4426" y="3115"/>
                </a:lnTo>
                <a:lnTo>
                  <a:pt x="4426" y="3119"/>
                </a:lnTo>
                <a:lnTo>
                  <a:pt x="4424" y="3120"/>
                </a:lnTo>
                <a:lnTo>
                  <a:pt x="4426" y="3120"/>
                </a:lnTo>
                <a:lnTo>
                  <a:pt x="4426" y="3122"/>
                </a:lnTo>
                <a:lnTo>
                  <a:pt x="4424" y="3122"/>
                </a:lnTo>
                <a:lnTo>
                  <a:pt x="4426" y="3122"/>
                </a:lnTo>
                <a:lnTo>
                  <a:pt x="4426" y="3124"/>
                </a:lnTo>
                <a:lnTo>
                  <a:pt x="4426" y="3125"/>
                </a:lnTo>
                <a:lnTo>
                  <a:pt x="4428" y="3125"/>
                </a:lnTo>
                <a:lnTo>
                  <a:pt x="4428" y="3127"/>
                </a:lnTo>
                <a:lnTo>
                  <a:pt x="4429" y="3127"/>
                </a:lnTo>
                <a:lnTo>
                  <a:pt x="4429" y="3129"/>
                </a:lnTo>
                <a:lnTo>
                  <a:pt x="4429" y="3130"/>
                </a:lnTo>
                <a:lnTo>
                  <a:pt x="4431" y="3130"/>
                </a:lnTo>
                <a:lnTo>
                  <a:pt x="4431" y="3132"/>
                </a:lnTo>
                <a:lnTo>
                  <a:pt x="4431" y="3134"/>
                </a:lnTo>
                <a:lnTo>
                  <a:pt x="4431" y="3135"/>
                </a:lnTo>
                <a:lnTo>
                  <a:pt x="4433" y="3135"/>
                </a:lnTo>
                <a:lnTo>
                  <a:pt x="4433" y="3137"/>
                </a:lnTo>
                <a:lnTo>
                  <a:pt x="4433" y="3139"/>
                </a:lnTo>
                <a:lnTo>
                  <a:pt x="4433" y="3140"/>
                </a:lnTo>
                <a:lnTo>
                  <a:pt x="4433" y="3142"/>
                </a:lnTo>
                <a:lnTo>
                  <a:pt x="4431" y="3144"/>
                </a:lnTo>
                <a:lnTo>
                  <a:pt x="4433" y="3145"/>
                </a:lnTo>
                <a:lnTo>
                  <a:pt x="4433" y="3147"/>
                </a:lnTo>
                <a:lnTo>
                  <a:pt x="4433" y="3149"/>
                </a:lnTo>
                <a:lnTo>
                  <a:pt x="4433" y="3150"/>
                </a:lnTo>
                <a:lnTo>
                  <a:pt x="4433" y="3152"/>
                </a:lnTo>
                <a:lnTo>
                  <a:pt x="4433" y="3154"/>
                </a:lnTo>
                <a:lnTo>
                  <a:pt x="4433" y="3155"/>
                </a:lnTo>
                <a:lnTo>
                  <a:pt x="4431" y="3157"/>
                </a:lnTo>
                <a:lnTo>
                  <a:pt x="4433" y="3159"/>
                </a:lnTo>
                <a:lnTo>
                  <a:pt x="4434" y="3159"/>
                </a:lnTo>
                <a:lnTo>
                  <a:pt x="4434" y="3160"/>
                </a:lnTo>
                <a:lnTo>
                  <a:pt x="4434" y="3162"/>
                </a:lnTo>
                <a:lnTo>
                  <a:pt x="4436" y="3162"/>
                </a:lnTo>
                <a:lnTo>
                  <a:pt x="4436" y="3164"/>
                </a:lnTo>
                <a:lnTo>
                  <a:pt x="4438" y="3164"/>
                </a:lnTo>
                <a:lnTo>
                  <a:pt x="4438" y="3165"/>
                </a:lnTo>
                <a:lnTo>
                  <a:pt x="4438" y="3167"/>
                </a:lnTo>
                <a:lnTo>
                  <a:pt x="4439" y="3169"/>
                </a:lnTo>
                <a:lnTo>
                  <a:pt x="4439" y="3170"/>
                </a:lnTo>
                <a:lnTo>
                  <a:pt x="4441" y="3172"/>
                </a:lnTo>
                <a:lnTo>
                  <a:pt x="4441" y="3174"/>
                </a:lnTo>
                <a:lnTo>
                  <a:pt x="4443" y="3172"/>
                </a:lnTo>
                <a:lnTo>
                  <a:pt x="4444" y="3174"/>
                </a:lnTo>
                <a:lnTo>
                  <a:pt x="4444" y="3172"/>
                </a:lnTo>
                <a:lnTo>
                  <a:pt x="4444" y="3174"/>
                </a:lnTo>
                <a:lnTo>
                  <a:pt x="4444" y="3175"/>
                </a:lnTo>
                <a:lnTo>
                  <a:pt x="4444" y="3177"/>
                </a:lnTo>
                <a:lnTo>
                  <a:pt x="4443" y="3177"/>
                </a:lnTo>
                <a:lnTo>
                  <a:pt x="4443" y="3179"/>
                </a:lnTo>
                <a:lnTo>
                  <a:pt x="4444" y="3179"/>
                </a:lnTo>
                <a:lnTo>
                  <a:pt x="4444" y="3180"/>
                </a:lnTo>
                <a:lnTo>
                  <a:pt x="4444" y="3182"/>
                </a:lnTo>
                <a:lnTo>
                  <a:pt x="4446" y="3182"/>
                </a:lnTo>
                <a:lnTo>
                  <a:pt x="4444" y="3184"/>
                </a:lnTo>
                <a:lnTo>
                  <a:pt x="4446" y="3185"/>
                </a:lnTo>
                <a:lnTo>
                  <a:pt x="4444" y="3187"/>
                </a:lnTo>
                <a:lnTo>
                  <a:pt x="4444" y="3189"/>
                </a:lnTo>
                <a:lnTo>
                  <a:pt x="4444" y="3190"/>
                </a:lnTo>
                <a:lnTo>
                  <a:pt x="4444" y="3192"/>
                </a:lnTo>
                <a:lnTo>
                  <a:pt x="4446" y="3192"/>
                </a:lnTo>
                <a:lnTo>
                  <a:pt x="4446" y="3194"/>
                </a:lnTo>
                <a:lnTo>
                  <a:pt x="4446" y="3195"/>
                </a:lnTo>
                <a:lnTo>
                  <a:pt x="4446" y="3197"/>
                </a:lnTo>
                <a:lnTo>
                  <a:pt x="4446" y="3199"/>
                </a:lnTo>
                <a:lnTo>
                  <a:pt x="4446" y="3200"/>
                </a:lnTo>
                <a:lnTo>
                  <a:pt x="4444" y="3200"/>
                </a:lnTo>
                <a:lnTo>
                  <a:pt x="4443" y="3200"/>
                </a:lnTo>
                <a:lnTo>
                  <a:pt x="4441" y="3200"/>
                </a:lnTo>
                <a:lnTo>
                  <a:pt x="4441" y="3202"/>
                </a:lnTo>
                <a:lnTo>
                  <a:pt x="4441" y="3204"/>
                </a:lnTo>
                <a:lnTo>
                  <a:pt x="4439" y="3205"/>
                </a:lnTo>
                <a:lnTo>
                  <a:pt x="4439" y="3207"/>
                </a:lnTo>
                <a:lnTo>
                  <a:pt x="4439" y="3209"/>
                </a:lnTo>
                <a:lnTo>
                  <a:pt x="4439" y="3210"/>
                </a:lnTo>
                <a:lnTo>
                  <a:pt x="4439" y="3214"/>
                </a:lnTo>
                <a:lnTo>
                  <a:pt x="4439" y="3215"/>
                </a:lnTo>
                <a:lnTo>
                  <a:pt x="4439" y="3217"/>
                </a:lnTo>
                <a:lnTo>
                  <a:pt x="4439" y="3219"/>
                </a:lnTo>
                <a:lnTo>
                  <a:pt x="4439" y="3220"/>
                </a:lnTo>
                <a:lnTo>
                  <a:pt x="4439" y="3222"/>
                </a:lnTo>
                <a:lnTo>
                  <a:pt x="4441" y="3222"/>
                </a:lnTo>
                <a:lnTo>
                  <a:pt x="4441" y="3224"/>
                </a:lnTo>
                <a:lnTo>
                  <a:pt x="4443" y="3225"/>
                </a:lnTo>
                <a:lnTo>
                  <a:pt x="4443" y="3227"/>
                </a:lnTo>
                <a:lnTo>
                  <a:pt x="4443" y="3229"/>
                </a:lnTo>
                <a:lnTo>
                  <a:pt x="4444" y="3230"/>
                </a:lnTo>
                <a:lnTo>
                  <a:pt x="4444" y="3232"/>
                </a:lnTo>
                <a:lnTo>
                  <a:pt x="4446" y="3234"/>
                </a:lnTo>
                <a:lnTo>
                  <a:pt x="4446" y="3235"/>
                </a:lnTo>
                <a:lnTo>
                  <a:pt x="4446" y="3237"/>
                </a:lnTo>
                <a:lnTo>
                  <a:pt x="4448" y="3239"/>
                </a:lnTo>
                <a:lnTo>
                  <a:pt x="4449" y="3240"/>
                </a:lnTo>
                <a:lnTo>
                  <a:pt x="4448" y="3240"/>
                </a:lnTo>
                <a:lnTo>
                  <a:pt x="4448" y="3242"/>
                </a:lnTo>
                <a:lnTo>
                  <a:pt x="4448" y="3244"/>
                </a:lnTo>
                <a:lnTo>
                  <a:pt x="4448" y="3245"/>
                </a:lnTo>
                <a:lnTo>
                  <a:pt x="4448" y="3247"/>
                </a:lnTo>
                <a:lnTo>
                  <a:pt x="4448" y="3249"/>
                </a:lnTo>
                <a:lnTo>
                  <a:pt x="4449" y="3250"/>
                </a:lnTo>
                <a:lnTo>
                  <a:pt x="4449" y="3252"/>
                </a:lnTo>
                <a:lnTo>
                  <a:pt x="4448" y="3252"/>
                </a:lnTo>
                <a:lnTo>
                  <a:pt x="4448" y="3254"/>
                </a:lnTo>
                <a:lnTo>
                  <a:pt x="4448" y="3255"/>
                </a:lnTo>
                <a:lnTo>
                  <a:pt x="4446" y="3257"/>
                </a:lnTo>
                <a:lnTo>
                  <a:pt x="4444" y="3257"/>
                </a:lnTo>
                <a:lnTo>
                  <a:pt x="4446" y="3257"/>
                </a:lnTo>
                <a:lnTo>
                  <a:pt x="4446" y="3259"/>
                </a:lnTo>
                <a:lnTo>
                  <a:pt x="4446" y="3260"/>
                </a:lnTo>
                <a:lnTo>
                  <a:pt x="4448" y="3260"/>
                </a:lnTo>
                <a:lnTo>
                  <a:pt x="4448" y="3262"/>
                </a:lnTo>
                <a:lnTo>
                  <a:pt x="4448" y="3264"/>
                </a:lnTo>
                <a:lnTo>
                  <a:pt x="4449" y="3265"/>
                </a:lnTo>
                <a:lnTo>
                  <a:pt x="4449" y="3267"/>
                </a:lnTo>
                <a:lnTo>
                  <a:pt x="4449" y="3269"/>
                </a:lnTo>
                <a:lnTo>
                  <a:pt x="4449" y="3270"/>
                </a:lnTo>
                <a:lnTo>
                  <a:pt x="4448" y="3270"/>
                </a:lnTo>
                <a:lnTo>
                  <a:pt x="4448" y="3272"/>
                </a:lnTo>
                <a:lnTo>
                  <a:pt x="4444" y="3274"/>
                </a:lnTo>
                <a:lnTo>
                  <a:pt x="4443" y="3274"/>
                </a:lnTo>
                <a:lnTo>
                  <a:pt x="4443" y="3275"/>
                </a:lnTo>
                <a:lnTo>
                  <a:pt x="4443" y="3277"/>
                </a:lnTo>
                <a:lnTo>
                  <a:pt x="4443" y="3279"/>
                </a:lnTo>
                <a:lnTo>
                  <a:pt x="4443" y="3280"/>
                </a:lnTo>
                <a:lnTo>
                  <a:pt x="4444" y="3282"/>
                </a:lnTo>
                <a:lnTo>
                  <a:pt x="4443" y="3282"/>
                </a:lnTo>
                <a:lnTo>
                  <a:pt x="4443" y="3284"/>
                </a:lnTo>
                <a:lnTo>
                  <a:pt x="4444" y="3284"/>
                </a:lnTo>
                <a:lnTo>
                  <a:pt x="4444" y="3285"/>
                </a:lnTo>
                <a:lnTo>
                  <a:pt x="4446" y="3285"/>
                </a:lnTo>
                <a:lnTo>
                  <a:pt x="4446" y="3287"/>
                </a:lnTo>
                <a:lnTo>
                  <a:pt x="4444" y="3289"/>
                </a:lnTo>
                <a:lnTo>
                  <a:pt x="4444" y="3290"/>
                </a:lnTo>
                <a:lnTo>
                  <a:pt x="4444" y="3292"/>
                </a:lnTo>
                <a:lnTo>
                  <a:pt x="4444" y="3294"/>
                </a:lnTo>
                <a:lnTo>
                  <a:pt x="4443" y="3292"/>
                </a:lnTo>
                <a:lnTo>
                  <a:pt x="4441" y="3292"/>
                </a:lnTo>
                <a:lnTo>
                  <a:pt x="4439" y="3292"/>
                </a:lnTo>
                <a:lnTo>
                  <a:pt x="4439" y="3294"/>
                </a:lnTo>
                <a:lnTo>
                  <a:pt x="4439" y="3295"/>
                </a:lnTo>
                <a:lnTo>
                  <a:pt x="4438" y="3295"/>
                </a:lnTo>
                <a:lnTo>
                  <a:pt x="4438" y="3294"/>
                </a:lnTo>
                <a:lnTo>
                  <a:pt x="4438" y="3292"/>
                </a:lnTo>
                <a:lnTo>
                  <a:pt x="4436" y="3292"/>
                </a:lnTo>
                <a:lnTo>
                  <a:pt x="4436" y="3294"/>
                </a:lnTo>
                <a:lnTo>
                  <a:pt x="4436" y="3295"/>
                </a:lnTo>
                <a:lnTo>
                  <a:pt x="4434" y="3295"/>
                </a:lnTo>
                <a:lnTo>
                  <a:pt x="4434" y="3297"/>
                </a:lnTo>
                <a:lnTo>
                  <a:pt x="4433" y="3297"/>
                </a:lnTo>
                <a:lnTo>
                  <a:pt x="4429" y="3299"/>
                </a:lnTo>
                <a:lnTo>
                  <a:pt x="4429" y="3300"/>
                </a:lnTo>
                <a:lnTo>
                  <a:pt x="4428" y="3300"/>
                </a:lnTo>
                <a:lnTo>
                  <a:pt x="4429" y="3302"/>
                </a:lnTo>
                <a:lnTo>
                  <a:pt x="4429" y="3304"/>
                </a:lnTo>
                <a:lnTo>
                  <a:pt x="4431" y="3304"/>
                </a:lnTo>
                <a:lnTo>
                  <a:pt x="4431" y="3305"/>
                </a:lnTo>
                <a:lnTo>
                  <a:pt x="4431" y="3309"/>
                </a:lnTo>
                <a:lnTo>
                  <a:pt x="4431" y="3311"/>
                </a:lnTo>
                <a:lnTo>
                  <a:pt x="4433" y="3311"/>
                </a:lnTo>
                <a:lnTo>
                  <a:pt x="4433" y="3312"/>
                </a:lnTo>
                <a:lnTo>
                  <a:pt x="4434" y="3312"/>
                </a:lnTo>
                <a:lnTo>
                  <a:pt x="4434" y="3314"/>
                </a:lnTo>
                <a:lnTo>
                  <a:pt x="4436" y="3314"/>
                </a:lnTo>
                <a:lnTo>
                  <a:pt x="4436" y="3316"/>
                </a:lnTo>
                <a:lnTo>
                  <a:pt x="4438" y="3317"/>
                </a:lnTo>
                <a:lnTo>
                  <a:pt x="4438" y="3319"/>
                </a:lnTo>
                <a:lnTo>
                  <a:pt x="4439" y="3317"/>
                </a:lnTo>
                <a:lnTo>
                  <a:pt x="4439" y="3316"/>
                </a:lnTo>
                <a:lnTo>
                  <a:pt x="4441" y="3316"/>
                </a:lnTo>
                <a:lnTo>
                  <a:pt x="4443" y="3317"/>
                </a:lnTo>
                <a:lnTo>
                  <a:pt x="4444" y="3317"/>
                </a:lnTo>
                <a:lnTo>
                  <a:pt x="4446" y="3319"/>
                </a:lnTo>
                <a:lnTo>
                  <a:pt x="4448" y="3319"/>
                </a:lnTo>
                <a:lnTo>
                  <a:pt x="4449" y="3319"/>
                </a:lnTo>
                <a:lnTo>
                  <a:pt x="4451" y="3317"/>
                </a:lnTo>
                <a:lnTo>
                  <a:pt x="4453" y="3319"/>
                </a:lnTo>
                <a:lnTo>
                  <a:pt x="4453" y="3317"/>
                </a:lnTo>
                <a:lnTo>
                  <a:pt x="4454" y="3317"/>
                </a:lnTo>
                <a:lnTo>
                  <a:pt x="4454" y="3316"/>
                </a:lnTo>
                <a:lnTo>
                  <a:pt x="4456" y="3314"/>
                </a:lnTo>
                <a:lnTo>
                  <a:pt x="4456" y="3316"/>
                </a:lnTo>
                <a:lnTo>
                  <a:pt x="4458" y="3314"/>
                </a:lnTo>
                <a:lnTo>
                  <a:pt x="4459" y="3316"/>
                </a:lnTo>
                <a:lnTo>
                  <a:pt x="4461" y="3316"/>
                </a:lnTo>
                <a:lnTo>
                  <a:pt x="4461" y="3317"/>
                </a:lnTo>
                <a:lnTo>
                  <a:pt x="4461" y="3319"/>
                </a:lnTo>
                <a:lnTo>
                  <a:pt x="4461" y="3321"/>
                </a:lnTo>
                <a:lnTo>
                  <a:pt x="4461" y="3322"/>
                </a:lnTo>
                <a:lnTo>
                  <a:pt x="4461" y="3324"/>
                </a:lnTo>
                <a:lnTo>
                  <a:pt x="4461" y="3326"/>
                </a:lnTo>
                <a:lnTo>
                  <a:pt x="4459" y="3326"/>
                </a:lnTo>
                <a:lnTo>
                  <a:pt x="4459" y="3327"/>
                </a:lnTo>
                <a:lnTo>
                  <a:pt x="4459" y="3329"/>
                </a:lnTo>
                <a:lnTo>
                  <a:pt x="4458" y="3331"/>
                </a:lnTo>
                <a:lnTo>
                  <a:pt x="4456" y="3331"/>
                </a:lnTo>
                <a:lnTo>
                  <a:pt x="4456" y="3332"/>
                </a:lnTo>
                <a:lnTo>
                  <a:pt x="4458" y="3334"/>
                </a:lnTo>
                <a:lnTo>
                  <a:pt x="4456" y="3334"/>
                </a:lnTo>
                <a:lnTo>
                  <a:pt x="4456" y="3336"/>
                </a:lnTo>
                <a:lnTo>
                  <a:pt x="4458" y="3336"/>
                </a:lnTo>
                <a:lnTo>
                  <a:pt x="4456" y="3337"/>
                </a:lnTo>
                <a:lnTo>
                  <a:pt x="4458" y="3339"/>
                </a:lnTo>
                <a:lnTo>
                  <a:pt x="4458" y="3341"/>
                </a:lnTo>
                <a:lnTo>
                  <a:pt x="4456" y="3341"/>
                </a:lnTo>
                <a:lnTo>
                  <a:pt x="4456" y="3342"/>
                </a:lnTo>
                <a:lnTo>
                  <a:pt x="4456" y="3344"/>
                </a:lnTo>
                <a:lnTo>
                  <a:pt x="4456" y="3346"/>
                </a:lnTo>
                <a:lnTo>
                  <a:pt x="4456" y="3347"/>
                </a:lnTo>
                <a:lnTo>
                  <a:pt x="4454" y="3349"/>
                </a:lnTo>
                <a:lnTo>
                  <a:pt x="4456" y="3349"/>
                </a:lnTo>
                <a:lnTo>
                  <a:pt x="4456" y="3351"/>
                </a:lnTo>
                <a:lnTo>
                  <a:pt x="4456" y="3352"/>
                </a:lnTo>
                <a:lnTo>
                  <a:pt x="4456" y="3354"/>
                </a:lnTo>
                <a:lnTo>
                  <a:pt x="4456" y="3356"/>
                </a:lnTo>
                <a:lnTo>
                  <a:pt x="4458" y="3357"/>
                </a:lnTo>
                <a:lnTo>
                  <a:pt x="4458" y="3359"/>
                </a:lnTo>
                <a:lnTo>
                  <a:pt x="4458" y="3361"/>
                </a:lnTo>
                <a:lnTo>
                  <a:pt x="4458" y="3362"/>
                </a:lnTo>
                <a:lnTo>
                  <a:pt x="4459" y="3362"/>
                </a:lnTo>
                <a:lnTo>
                  <a:pt x="4461" y="3362"/>
                </a:lnTo>
                <a:lnTo>
                  <a:pt x="4461" y="3364"/>
                </a:lnTo>
                <a:lnTo>
                  <a:pt x="4461" y="3366"/>
                </a:lnTo>
                <a:lnTo>
                  <a:pt x="4463" y="3366"/>
                </a:lnTo>
                <a:lnTo>
                  <a:pt x="4464" y="3366"/>
                </a:lnTo>
                <a:lnTo>
                  <a:pt x="4466" y="3366"/>
                </a:lnTo>
                <a:lnTo>
                  <a:pt x="4468" y="3366"/>
                </a:lnTo>
                <a:lnTo>
                  <a:pt x="4469" y="3367"/>
                </a:lnTo>
                <a:lnTo>
                  <a:pt x="4468" y="3367"/>
                </a:lnTo>
                <a:lnTo>
                  <a:pt x="4469" y="3369"/>
                </a:lnTo>
                <a:lnTo>
                  <a:pt x="4469" y="3371"/>
                </a:lnTo>
                <a:lnTo>
                  <a:pt x="4469" y="3372"/>
                </a:lnTo>
                <a:lnTo>
                  <a:pt x="4471" y="3372"/>
                </a:lnTo>
                <a:lnTo>
                  <a:pt x="4473" y="3372"/>
                </a:lnTo>
                <a:lnTo>
                  <a:pt x="4474" y="3372"/>
                </a:lnTo>
                <a:lnTo>
                  <a:pt x="4476" y="3374"/>
                </a:lnTo>
                <a:lnTo>
                  <a:pt x="4478" y="3376"/>
                </a:lnTo>
                <a:lnTo>
                  <a:pt x="4478" y="3377"/>
                </a:lnTo>
                <a:lnTo>
                  <a:pt x="4478" y="3379"/>
                </a:lnTo>
                <a:lnTo>
                  <a:pt x="4478" y="3381"/>
                </a:lnTo>
                <a:lnTo>
                  <a:pt x="4476" y="3381"/>
                </a:lnTo>
                <a:lnTo>
                  <a:pt x="4476" y="3382"/>
                </a:lnTo>
                <a:lnTo>
                  <a:pt x="4476" y="3384"/>
                </a:lnTo>
                <a:lnTo>
                  <a:pt x="4478" y="3384"/>
                </a:lnTo>
                <a:lnTo>
                  <a:pt x="4479" y="3384"/>
                </a:lnTo>
                <a:lnTo>
                  <a:pt x="4479" y="3386"/>
                </a:lnTo>
                <a:lnTo>
                  <a:pt x="4481" y="3386"/>
                </a:lnTo>
                <a:lnTo>
                  <a:pt x="4483" y="3387"/>
                </a:lnTo>
                <a:lnTo>
                  <a:pt x="4483" y="3389"/>
                </a:lnTo>
                <a:lnTo>
                  <a:pt x="4483" y="3391"/>
                </a:lnTo>
                <a:lnTo>
                  <a:pt x="4484" y="3391"/>
                </a:lnTo>
                <a:lnTo>
                  <a:pt x="4483" y="3391"/>
                </a:lnTo>
                <a:lnTo>
                  <a:pt x="4483" y="3392"/>
                </a:lnTo>
                <a:lnTo>
                  <a:pt x="4483" y="3394"/>
                </a:lnTo>
                <a:lnTo>
                  <a:pt x="4483" y="3396"/>
                </a:lnTo>
                <a:lnTo>
                  <a:pt x="4483" y="3397"/>
                </a:lnTo>
                <a:lnTo>
                  <a:pt x="4484" y="3397"/>
                </a:lnTo>
                <a:lnTo>
                  <a:pt x="4486" y="3397"/>
                </a:lnTo>
                <a:lnTo>
                  <a:pt x="4486" y="3399"/>
                </a:lnTo>
                <a:lnTo>
                  <a:pt x="4488" y="3397"/>
                </a:lnTo>
                <a:lnTo>
                  <a:pt x="4489" y="3397"/>
                </a:lnTo>
                <a:lnTo>
                  <a:pt x="4491" y="3399"/>
                </a:lnTo>
                <a:lnTo>
                  <a:pt x="4493" y="3399"/>
                </a:lnTo>
                <a:lnTo>
                  <a:pt x="4494" y="3401"/>
                </a:lnTo>
                <a:lnTo>
                  <a:pt x="4496" y="3401"/>
                </a:lnTo>
                <a:lnTo>
                  <a:pt x="4496" y="3402"/>
                </a:lnTo>
                <a:lnTo>
                  <a:pt x="4494" y="3402"/>
                </a:lnTo>
                <a:lnTo>
                  <a:pt x="4493" y="3404"/>
                </a:lnTo>
                <a:lnTo>
                  <a:pt x="4491" y="3404"/>
                </a:lnTo>
                <a:lnTo>
                  <a:pt x="4491" y="3406"/>
                </a:lnTo>
                <a:lnTo>
                  <a:pt x="4493" y="3407"/>
                </a:lnTo>
                <a:lnTo>
                  <a:pt x="4491" y="3407"/>
                </a:lnTo>
                <a:lnTo>
                  <a:pt x="4491" y="3409"/>
                </a:lnTo>
                <a:lnTo>
                  <a:pt x="4493" y="3409"/>
                </a:lnTo>
                <a:lnTo>
                  <a:pt x="4493" y="3411"/>
                </a:lnTo>
                <a:lnTo>
                  <a:pt x="4491" y="3412"/>
                </a:lnTo>
                <a:lnTo>
                  <a:pt x="4493" y="3412"/>
                </a:lnTo>
                <a:lnTo>
                  <a:pt x="4494" y="3414"/>
                </a:lnTo>
                <a:lnTo>
                  <a:pt x="4496" y="3414"/>
                </a:lnTo>
                <a:lnTo>
                  <a:pt x="4498" y="3414"/>
                </a:lnTo>
                <a:lnTo>
                  <a:pt x="4499" y="3414"/>
                </a:lnTo>
                <a:lnTo>
                  <a:pt x="4499" y="3416"/>
                </a:lnTo>
                <a:lnTo>
                  <a:pt x="4501" y="3416"/>
                </a:lnTo>
                <a:lnTo>
                  <a:pt x="4501" y="3417"/>
                </a:lnTo>
                <a:lnTo>
                  <a:pt x="4503" y="3417"/>
                </a:lnTo>
                <a:lnTo>
                  <a:pt x="4503" y="3416"/>
                </a:lnTo>
                <a:lnTo>
                  <a:pt x="4504" y="3416"/>
                </a:lnTo>
                <a:lnTo>
                  <a:pt x="4506" y="3416"/>
                </a:lnTo>
                <a:lnTo>
                  <a:pt x="4508" y="3416"/>
                </a:lnTo>
                <a:lnTo>
                  <a:pt x="4508" y="3417"/>
                </a:lnTo>
                <a:lnTo>
                  <a:pt x="4509" y="3417"/>
                </a:lnTo>
                <a:lnTo>
                  <a:pt x="4511" y="3417"/>
                </a:lnTo>
                <a:lnTo>
                  <a:pt x="4511" y="3419"/>
                </a:lnTo>
                <a:lnTo>
                  <a:pt x="4513" y="3419"/>
                </a:lnTo>
                <a:lnTo>
                  <a:pt x="4513" y="3421"/>
                </a:lnTo>
                <a:lnTo>
                  <a:pt x="4514" y="3421"/>
                </a:lnTo>
                <a:lnTo>
                  <a:pt x="4516" y="3421"/>
                </a:lnTo>
                <a:lnTo>
                  <a:pt x="4518" y="3421"/>
                </a:lnTo>
                <a:lnTo>
                  <a:pt x="4518" y="3422"/>
                </a:lnTo>
                <a:lnTo>
                  <a:pt x="4519" y="3421"/>
                </a:lnTo>
                <a:lnTo>
                  <a:pt x="4519" y="3419"/>
                </a:lnTo>
                <a:lnTo>
                  <a:pt x="4521" y="3419"/>
                </a:lnTo>
                <a:lnTo>
                  <a:pt x="4523" y="3419"/>
                </a:lnTo>
                <a:lnTo>
                  <a:pt x="4524" y="3419"/>
                </a:lnTo>
                <a:lnTo>
                  <a:pt x="4526" y="3419"/>
                </a:lnTo>
                <a:lnTo>
                  <a:pt x="4526" y="3421"/>
                </a:lnTo>
                <a:lnTo>
                  <a:pt x="4526" y="3422"/>
                </a:lnTo>
                <a:lnTo>
                  <a:pt x="4528" y="3422"/>
                </a:lnTo>
                <a:lnTo>
                  <a:pt x="4528" y="3424"/>
                </a:lnTo>
                <a:lnTo>
                  <a:pt x="4529" y="3424"/>
                </a:lnTo>
                <a:lnTo>
                  <a:pt x="4533" y="3426"/>
                </a:lnTo>
                <a:lnTo>
                  <a:pt x="4534" y="3426"/>
                </a:lnTo>
                <a:lnTo>
                  <a:pt x="4534" y="3427"/>
                </a:lnTo>
                <a:lnTo>
                  <a:pt x="4536" y="3427"/>
                </a:lnTo>
                <a:lnTo>
                  <a:pt x="4536" y="3429"/>
                </a:lnTo>
                <a:lnTo>
                  <a:pt x="4538" y="3431"/>
                </a:lnTo>
                <a:lnTo>
                  <a:pt x="4536" y="3432"/>
                </a:lnTo>
                <a:lnTo>
                  <a:pt x="4534" y="3432"/>
                </a:lnTo>
                <a:lnTo>
                  <a:pt x="4534" y="3434"/>
                </a:lnTo>
                <a:lnTo>
                  <a:pt x="4536" y="3434"/>
                </a:lnTo>
                <a:lnTo>
                  <a:pt x="4536" y="3436"/>
                </a:lnTo>
                <a:lnTo>
                  <a:pt x="4536" y="3437"/>
                </a:lnTo>
                <a:lnTo>
                  <a:pt x="4538" y="3437"/>
                </a:lnTo>
                <a:lnTo>
                  <a:pt x="4538" y="3439"/>
                </a:lnTo>
                <a:lnTo>
                  <a:pt x="4538" y="3441"/>
                </a:lnTo>
                <a:lnTo>
                  <a:pt x="4538" y="3442"/>
                </a:lnTo>
                <a:lnTo>
                  <a:pt x="4538" y="3444"/>
                </a:lnTo>
                <a:lnTo>
                  <a:pt x="4539" y="3446"/>
                </a:lnTo>
                <a:lnTo>
                  <a:pt x="4539" y="3447"/>
                </a:lnTo>
                <a:lnTo>
                  <a:pt x="4541" y="3447"/>
                </a:lnTo>
                <a:lnTo>
                  <a:pt x="4541" y="3449"/>
                </a:lnTo>
                <a:lnTo>
                  <a:pt x="4543" y="3449"/>
                </a:lnTo>
                <a:lnTo>
                  <a:pt x="4543" y="3451"/>
                </a:lnTo>
                <a:lnTo>
                  <a:pt x="4544" y="3451"/>
                </a:lnTo>
                <a:lnTo>
                  <a:pt x="4544" y="3452"/>
                </a:lnTo>
                <a:lnTo>
                  <a:pt x="4546" y="3452"/>
                </a:lnTo>
                <a:lnTo>
                  <a:pt x="4546" y="3454"/>
                </a:lnTo>
                <a:lnTo>
                  <a:pt x="4548" y="3454"/>
                </a:lnTo>
                <a:lnTo>
                  <a:pt x="4549" y="3454"/>
                </a:lnTo>
                <a:lnTo>
                  <a:pt x="4551" y="3454"/>
                </a:lnTo>
                <a:lnTo>
                  <a:pt x="4551" y="3456"/>
                </a:lnTo>
                <a:lnTo>
                  <a:pt x="4553" y="3457"/>
                </a:lnTo>
                <a:lnTo>
                  <a:pt x="4553" y="3459"/>
                </a:lnTo>
                <a:lnTo>
                  <a:pt x="4554" y="3461"/>
                </a:lnTo>
                <a:lnTo>
                  <a:pt x="4554" y="3462"/>
                </a:lnTo>
                <a:lnTo>
                  <a:pt x="4554" y="3464"/>
                </a:lnTo>
                <a:lnTo>
                  <a:pt x="4554" y="3466"/>
                </a:lnTo>
                <a:lnTo>
                  <a:pt x="4553" y="3467"/>
                </a:lnTo>
                <a:lnTo>
                  <a:pt x="4553" y="3469"/>
                </a:lnTo>
                <a:lnTo>
                  <a:pt x="4551" y="3469"/>
                </a:lnTo>
                <a:lnTo>
                  <a:pt x="4553" y="3469"/>
                </a:lnTo>
                <a:lnTo>
                  <a:pt x="4553" y="3471"/>
                </a:lnTo>
                <a:lnTo>
                  <a:pt x="4546" y="3471"/>
                </a:lnTo>
                <a:lnTo>
                  <a:pt x="4543" y="3471"/>
                </a:lnTo>
                <a:lnTo>
                  <a:pt x="4521" y="3471"/>
                </a:lnTo>
                <a:lnTo>
                  <a:pt x="4443" y="3471"/>
                </a:lnTo>
                <a:lnTo>
                  <a:pt x="4433" y="3471"/>
                </a:lnTo>
                <a:lnTo>
                  <a:pt x="4431" y="3471"/>
                </a:lnTo>
                <a:lnTo>
                  <a:pt x="4374" y="3471"/>
                </a:lnTo>
                <a:lnTo>
                  <a:pt x="4372" y="3471"/>
                </a:lnTo>
                <a:lnTo>
                  <a:pt x="4367" y="3471"/>
                </a:lnTo>
                <a:lnTo>
                  <a:pt x="4359" y="3471"/>
                </a:lnTo>
                <a:lnTo>
                  <a:pt x="4354" y="3471"/>
                </a:lnTo>
                <a:lnTo>
                  <a:pt x="4352" y="3471"/>
                </a:lnTo>
                <a:lnTo>
                  <a:pt x="4349" y="3471"/>
                </a:lnTo>
                <a:lnTo>
                  <a:pt x="4347" y="3471"/>
                </a:lnTo>
                <a:lnTo>
                  <a:pt x="4346" y="3471"/>
                </a:lnTo>
                <a:lnTo>
                  <a:pt x="4339" y="3471"/>
                </a:lnTo>
                <a:lnTo>
                  <a:pt x="4336" y="3471"/>
                </a:lnTo>
                <a:lnTo>
                  <a:pt x="4334" y="3471"/>
                </a:lnTo>
                <a:lnTo>
                  <a:pt x="4332" y="3471"/>
                </a:lnTo>
                <a:lnTo>
                  <a:pt x="4331" y="3471"/>
                </a:lnTo>
                <a:lnTo>
                  <a:pt x="4329" y="3471"/>
                </a:lnTo>
                <a:lnTo>
                  <a:pt x="4326" y="3471"/>
                </a:lnTo>
                <a:lnTo>
                  <a:pt x="4324" y="3471"/>
                </a:lnTo>
                <a:lnTo>
                  <a:pt x="4314" y="3471"/>
                </a:lnTo>
                <a:lnTo>
                  <a:pt x="4297" y="3471"/>
                </a:lnTo>
                <a:lnTo>
                  <a:pt x="4291" y="3471"/>
                </a:lnTo>
                <a:lnTo>
                  <a:pt x="4289" y="3471"/>
                </a:lnTo>
                <a:lnTo>
                  <a:pt x="4287" y="3471"/>
                </a:lnTo>
                <a:lnTo>
                  <a:pt x="4282" y="3471"/>
                </a:lnTo>
                <a:lnTo>
                  <a:pt x="4272" y="3471"/>
                </a:lnTo>
                <a:lnTo>
                  <a:pt x="4266" y="3471"/>
                </a:lnTo>
                <a:lnTo>
                  <a:pt x="4264" y="3471"/>
                </a:lnTo>
                <a:lnTo>
                  <a:pt x="4261" y="3471"/>
                </a:lnTo>
                <a:lnTo>
                  <a:pt x="4254" y="3471"/>
                </a:lnTo>
                <a:lnTo>
                  <a:pt x="4244" y="3471"/>
                </a:lnTo>
                <a:lnTo>
                  <a:pt x="4234" y="3471"/>
                </a:lnTo>
                <a:lnTo>
                  <a:pt x="4212" y="3471"/>
                </a:lnTo>
                <a:lnTo>
                  <a:pt x="4204" y="3471"/>
                </a:lnTo>
                <a:lnTo>
                  <a:pt x="4200" y="3471"/>
                </a:lnTo>
                <a:lnTo>
                  <a:pt x="4199" y="3471"/>
                </a:lnTo>
                <a:lnTo>
                  <a:pt x="4195" y="3471"/>
                </a:lnTo>
                <a:lnTo>
                  <a:pt x="4194" y="3471"/>
                </a:lnTo>
                <a:lnTo>
                  <a:pt x="4192" y="3471"/>
                </a:lnTo>
                <a:lnTo>
                  <a:pt x="4187" y="3471"/>
                </a:lnTo>
                <a:lnTo>
                  <a:pt x="4152" y="3471"/>
                </a:lnTo>
                <a:lnTo>
                  <a:pt x="4149" y="3471"/>
                </a:lnTo>
                <a:lnTo>
                  <a:pt x="4124" y="3471"/>
                </a:lnTo>
                <a:lnTo>
                  <a:pt x="4109" y="3471"/>
                </a:lnTo>
                <a:lnTo>
                  <a:pt x="4097" y="3471"/>
                </a:lnTo>
                <a:lnTo>
                  <a:pt x="4033" y="3471"/>
                </a:lnTo>
                <a:lnTo>
                  <a:pt x="4028" y="3471"/>
                </a:lnTo>
                <a:lnTo>
                  <a:pt x="4022" y="3471"/>
                </a:lnTo>
                <a:lnTo>
                  <a:pt x="4013" y="3471"/>
                </a:lnTo>
                <a:lnTo>
                  <a:pt x="4003" y="3471"/>
                </a:lnTo>
                <a:lnTo>
                  <a:pt x="4000" y="3471"/>
                </a:lnTo>
                <a:lnTo>
                  <a:pt x="3997" y="3471"/>
                </a:lnTo>
                <a:lnTo>
                  <a:pt x="3995" y="3471"/>
                </a:lnTo>
                <a:lnTo>
                  <a:pt x="3993" y="3471"/>
                </a:lnTo>
                <a:lnTo>
                  <a:pt x="3990" y="3471"/>
                </a:lnTo>
                <a:lnTo>
                  <a:pt x="3975" y="3471"/>
                </a:lnTo>
                <a:lnTo>
                  <a:pt x="3968" y="3471"/>
                </a:lnTo>
                <a:lnTo>
                  <a:pt x="3957" y="3471"/>
                </a:lnTo>
                <a:lnTo>
                  <a:pt x="3955" y="3471"/>
                </a:lnTo>
                <a:lnTo>
                  <a:pt x="3953" y="3471"/>
                </a:lnTo>
                <a:lnTo>
                  <a:pt x="3952" y="3471"/>
                </a:lnTo>
                <a:lnTo>
                  <a:pt x="3950" y="3471"/>
                </a:lnTo>
                <a:lnTo>
                  <a:pt x="3948" y="3471"/>
                </a:lnTo>
                <a:lnTo>
                  <a:pt x="3943" y="3471"/>
                </a:lnTo>
                <a:lnTo>
                  <a:pt x="3940" y="3471"/>
                </a:lnTo>
                <a:lnTo>
                  <a:pt x="3933" y="3471"/>
                </a:lnTo>
                <a:lnTo>
                  <a:pt x="3930" y="3471"/>
                </a:lnTo>
                <a:lnTo>
                  <a:pt x="3928" y="3471"/>
                </a:lnTo>
                <a:lnTo>
                  <a:pt x="3927" y="3471"/>
                </a:lnTo>
                <a:lnTo>
                  <a:pt x="3925" y="3471"/>
                </a:lnTo>
                <a:lnTo>
                  <a:pt x="3923" y="3471"/>
                </a:lnTo>
                <a:lnTo>
                  <a:pt x="3922" y="3471"/>
                </a:lnTo>
                <a:lnTo>
                  <a:pt x="3920" y="3471"/>
                </a:lnTo>
                <a:lnTo>
                  <a:pt x="3917" y="3471"/>
                </a:lnTo>
                <a:lnTo>
                  <a:pt x="3915" y="3471"/>
                </a:lnTo>
                <a:lnTo>
                  <a:pt x="3910" y="3471"/>
                </a:lnTo>
                <a:lnTo>
                  <a:pt x="3905" y="3471"/>
                </a:lnTo>
                <a:lnTo>
                  <a:pt x="3903" y="3471"/>
                </a:lnTo>
                <a:lnTo>
                  <a:pt x="3895" y="3471"/>
                </a:lnTo>
                <a:lnTo>
                  <a:pt x="3887" y="3471"/>
                </a:lnTo>
                <a:lnTo>
                  <a:pt x="3882" y="3471"/>
                </a:lnTo>
                <a:lnTo>
                  <a:pt x="3880" y="3471"/>
                </a:lnTo>
                <a:lnTo>
                  <a:pt x="3872" y="3471"/>
                </a:lnTo>
                <a:lnTo>
                  <a:pt x="3867" y="3471"/>
                </a:lnTo>
                <a:lnTo>
                  <a:pt x="3858" y="3471"/>
                </a:lnTo>
                <a:lnTo>
                  <a:pt x="3857" y="3471"/>
                </a:lnTo>
                <a:lnTo>
                  <a:pt x="3848" y="3471"/>
                </a:lnTo>
                <a:lnTo>
                  <a:pt x="3846" y="3471"/>
                </a:lnTo>
                <a:lnTo>
                  <a:pt x="3836" y="3471"/>
                </a:lnTo>
                <a:lnTo>
                  <a:pt x="3833" y="3471"/>
                </a:lnTo>
                <a:lnTo>
                  <a:pt x="3831" y="3471"/>
                </a:lnTo>
                <a:lnTo>
                  <a:pt x="3828" y="3471"/>
                </a:lnTo>
                <a:lnTo>
                  <a:pt x="3825" y="3471"/>
                </a:lnTo>
                <a:lnTo>
                  <a:pt x="3821" y="3471"/>
                </a:lnTo>
                <a:lnTo>
                  <a:pt x="3816" y="3471"/>
                </a:lnTo>
                <a:lnTo>
                  <a:pt x="3815" y="3471"/>
                </a:lnTo>
                <a:lnTo>
                  <a:pt x="3811" y="3471"/>
                </a:lnTo>
                <a:lnTo>
                  <a:pt x="3810" y="3471"/>
                </a:lnTo>
                <a:lnTo>
                  <a:pt x="3808" y="3471"/>
                </a:lnTo>
                <a:lnTo>
                  <a:pt x="3801" y="3471"/>
                </a:lnTo>
                <a:lnTo>
                  <a:pt x="3800" y="3471"/>
                </a:lnTo>
                <a:lnTo>
                  <a:pt x="3783" y="3471"/>
                </a:lnTo>
                <a:lnTo>
                  <a:pt x="3781" y="3471"/>
                </a:lnTo>
                <a:lnTo>
                  <a:pt x="3753" y="3471"/>
                </a:lnTo>
                <a:lnTo>
                  <a:pt x="3728" y="3471"/>
                </a:lnTo>
                <a:lnTo>
                  <a:pt x="3720" y="3471"/>
                </a:lnTo>
                <a:lnTo>
                  <a:pt x="3715" y="3471"/>
                </a:lnTo>
                <a:lnTo>
                  <a:pt x="3711" y="3471"/>
                </a:lnTo>
                <a:lnTo>
                  <a:pt x="3708" y="3471"/>
                </a:lnTo>
                <a:lnTo>
                  <a:pt x="3700" y="3471"/>
                </a:lnTo>
                <a:lnTo>
                  <a:pt x="3691" y="3471"/>
                </a:lnTo>
                <a:lnTo>
                  <a:pt x="3685" y="3471"/>
                </a:lnTo>
                <a:lnTo>
                  <a:pt x="3681" y="3471"/>
                </a:lnTo>
                <a:lnTo>
                  <a:pt x="3666" y="3471"/>
                </a:lnTo>
                <a:lnTo>
                  <a:pt x="3654" y="3471"/>
                </a:lnTo>
                <a:lnTo>
                  <a:pt x="3653" y="3471"/>
                </a:lnTo>
                <a:lnTo>
                  <a:pt x="3651" y="3471"/>
                </a:lnTo>
                <a:lnTo>
                  <a:pt x="3636" y="3471"/>
                </a:lnTo>
                <a:lnTo>
                  <a:pt x="3604" y="3471"/>
                </a:lnTo>
                <a:lnTo>
                  <a:pt x="3603" y="3471"/>
                </a:lnTo>
                <a:lnTo>
                  <a:pt x="3599" y="3471"/>
                </a:lnTo>
                <a:lnTo>
                  <a:pt x="3591" y="3471"/>
                </a:lnTo>
                <a:lnTo>
                  <a:pt x="3588" y="3471"/>
                </a:lnTo>
                <a:lnTo>
                  <a:pt x="3569" y="3471"/>
                </a:lnTo>
                <a:lnTo>
                  <a:pt x="3564" y="3471"/>
                </a:lnTo>
                <a:lnTo>
                  <a:pt x="3539" y="3471"/>
                </a:lnTo>
                <a:lnTo>
                  <a:pt x="3538" y="3471"/>
                </a:lnTo>
                <a:lnTo>
                  <a:pt x="3536" y="3471"/>
                </a:lnTo>
                <a:lnTo>
                  <a:pt x="3528" y="3471"/>
                </a:lnTo>
                <a:lnTo>
                  <a:pt x="3526" y="3471"/>
                </a:lnTo>
                <a:lnTo>
                  <a:pt x="3523" y="3471"/>
                </a:lnTo>
                <a:lnTo>
                  <a:pt x="3521" y="3471"/>
                </a:lnTo>
                <a:lnTo>
                  <a:pt x="3519" y="3471"/>
                </a:lnTo>
                <a:lnTo>
                  <a:pt x="3518" y="3471"/>
                </a:lnTo>
                <a:lnTo>
                  <a:pt x="3516" y="3471"/>
                </a:lnTo>
                <a:lnTo>
                  <a:pt x="3514" y="3471"/>
                </a:lnTo>
                <a:lnTo>
                  <a:pt x="3513" y="3471"/>
                </a:lnTo>
                <a:lnTo>
                  <a:pt x="3509" y="3471"/>
                </a:lnTo>
                <a:lnTo>
                  <a:pt x="3508" y="3471"/>
                </a:lnTo>
                <a:lnTo>
                  <a:pt x="3494" y="3471"/>
                </a:lnTo>
                <a:lnTo>
                  <a:pt x="3493" y="3471"/>
                </a:lnTo>
                <a:lnTo>
                  <a:pt x="3489" y="3471"/>
                </a:lnTo>
                <a:lnTo>
                  <a:pt x="3486" y="3471"/>
                </a:lnTo>
                <a:lnTo>
                  <a:pt x="3481" y="3471"/>
                </a:lnTo>
                <a:lnTo>
                  <a:pt x="3478" y="3471"/>
                </a:lnTo>
                <a:lnTo>
                  <a:pt x="3472" y="3471"/>
                </a:lnTo>
                <a:lnTo>
                  <a:pt x="3471" y="3471"/>
                </a:lnTo>
                <a:lnTo>
                  <a:pt x="3466" y="3471"/>
                </a:lnTo>
                <a:lnTo>
                  <a:pt x="3459" y="3471"/>
                </a:lnTo>
                <a:lnTo>
                  <a:pt x="3427" y="3471"/>
                </a:lnTo>
                <a:lnTo>
                  <a:pt x="3422" y="3471"/>
                </a:lnTo>
                <a:lnTo>
                  <a:pt x="3416" y="3471"/>
                </a:lnTo>
                <a:lnTo>
                  <a:pt x="3412" y="3471"/>
                </a:lnTo>
                <a:lnTo>
                  <a:pt x="3411" y="3471"/>
                </a:lnTo>
                <a:lnTo>
                  <a:pt x="3399" y="3471"/>
                </a:lnTo>
                <a:lnTo>
                  <a:pt x="3392" y="3471"/>
                </a:lnTo>
                <a:lnTo>
                  <a:pt x="3324" y="3471"/>
                </a:lnTo>
                <a:lnTo>
                  <a:pt x="3317" y="3471"/>
                </a:lnTo>
                <a:lnTo>
                  <a:pt x="3316" y="3471"/>
                </a:lnTo>
                <a:lnTo>
                  <a:pt x="3292" y="3471"/>
                </a:lnTo>
                <a:lnTo>
                  <a:pt x="3291" y="3471"/>
                </a:lnTo>
                <a:lnTo>
                  <a:pt x="3289" y="3471"/>
                </a:lnTo>
                <a:lnTo>
                  <a:pt x="3279" y="3471"/>
                </a:lnTo>
                <a:lnTo>
                  <a:pt x="3277" y="3471"/>
                </a:lnTo>
                <a:lnTo>
                  <a:pt x="3275" y="3471"/>
                </a:lnTo>
                <a:lnTo>
                  <a:pt x="3272" y="3471"/>
                </a:lnTo>
                <a:lnTo>
                  <a:pt x="3254" y="3471"/>
                </a:lnTo>
                <a:lnTo>
                  <a:pt x="3252" y="3471"/>
                </a:lnTo>
                <a:lnTo>
                  <a:pt x="3250" y="3471"/>
                </a:lnTo>
                <a:lnTo>
                  <a:pt x="3245" y="3471"/>
                </a:lnTo>
                <a:lnTo>
                  <a:pt x="3244" y="3471"/>
                </a:lnTo>
                <a:lnTo>
                  <a:pt x="3240" y="3471"/>
                </a:lnTo>
                <a:lnTo>
                  <a:pt x="3239" y="3471"/>
                </a:lnTo>
                <a:lnTo>
                  <a:pt x="3214" y="3471"/>
                </a:lnTo>
                <a:lnTo>
                  <a:pt x="3209" y="3471"/>
                </a:lnTo>
                <a:lnTo>
                  <a:pt x="3207" y="3471"/>
                </a:lnTo>
                <a:lnTo>
                  <a:pt x="3205" y="3471"/>
                </a:lnTo>
                <a:lnTo>
                  <a:pt x="3199" y="3471"/>
                </a:lnTo>
                <a:lnTo>
                  <a:pt x="3179" y="3471"/>
                </a:lnTo>
                <a:lnTo>
                  <a:pt x="3157" y="3471"/>
                </a:lnTo>
                <a:lnTo>
                  <a:pt x="3152" y="3471"/>
                </a:lnTo>
                <a:lnTo>
                  <a:pt x="3134" y="3471"/>
                </a:lnTo>
                <a:lnTo>
                  <a:pt x="3120" y="3471"/>
                </a:lnTo>
                <a:lnTo>
                  <a:pt x="3115" y="3471"/>
                </a:lnTo>
                <a:lnTo>
                  <a:pt x="3107" y="3471"/>
                </a:lnTo>
                <a:lnTo>
                  <a:pt x="3104" y="3471"/>
                </a:lnTo>
                <a:lnTo>
                  <a:pt x="3099" y="3471"/>
                </a:lnTo>
                <a:lnTo>
                  <a:pt x="3088" y="3471"/>
                </a:lnTo>
                <a:lnTo>
                  <a:pt x="3087" y="3471"/>
                </a:lnTo>
                <a:lnTo>
                  <a:pt x="3085" y="3471"/>
                </a:lnTo>
                <a:lnTo>
                  <a:pt x="3083" y="3471"/>
                </a:lnTo>
                <a:lnTo>
                  <a:pt x="3082" y="3471"/>
                </a:lnTo>
                <a:lnTo>
                  <a:pt x="3080" y="3471"/>
                </a:lnTo>
                <a:lnTo>
                  <a:pt x="3078" y="3471"/>
                </a:lnTo>
                <a:lnTo>
                  <a:pt x="3075" y="3471"/>
                </a:lnTo>
                <a:lnTo>
                  <a:pt x="3073" y="3471"/>
                </a:lnTo>
                <a:lnTo>
                  <a:pt x="3070" y="3471"/>
                </a:lnTo>
                <a:lnTo>
                  <a:pt x="3068" y="3471"/>
                </a:lnTo>
                <a:lnTo>
                  <a:pt x="3067" y="3471"/>
                </a:lnTo>
                <a:lnTo>
                  <a:pt x="3065" y="3471"/>
                </a:lnTo>
                <a:lnTo>
                  <a:pt x="3062" y="3471"/>
                </a:lnTo>
                <a:lnTo>
                  <a:pt x="3060" y="3471"/>
                </a:lnTo>
                <a:lnTo>
                  <a:pt x="3058" y="3471"/>
                </a:lnTo>
                <a:lnTo>
                  <a:pt x="3057" y="3471"/>
                </a:lnTo>
                <a:lnTo>
                  <a:pt x="3055" y="3471"/>
                </a:lnTo>
                <a:lnTo>
                  <a:pt x="3053" y="3471"/>
                </a:lnTo>
                <a:lnTo>
                  <a:pt x="3050" y="3471"/>
                </a:lnTo>
                <a:lnTo>
                  <a:pt x="3048" y="3471"/>
                </a:lnTo>
                <a:lnTo>
                  <a:pt x="3047" y="3471"/>
                </a:lnTo>
                <a:lnTo>
                  <a:pt x="3045" y="3471"/>
                </a:lnTo>
                <a:lnTo>
                  <a:pt x="3042" y="3471"/>
                </a:lnTo>
                <a:lnTo>
                  <a:pt x="3040" y="3471"/>
                </a:lnTo>
                <a:lnTo>
                  <a:pt x="3038" y="3471"/>
                </a:lnTo>
                <a:lnTo>
                  <a:pt x="3037" y="3471"/>
                </a:lnTo>
                <a:lnTo>
                  <a:pt x="3035" y="3471"/>
                </a:lnTo>
                <a:lnTo>
                  <a:pt x="3030" y="3471"/>
                </a:lnTo>
                <a:lnTo>
                  <a:pt x="3028" y="3471"/>
                </a:lnTo>
                <a:lnTo>
                  <a:pt x="3027" y="3471"/>
                </a:lnTo>
                <a:lnTo>
                  <a:pt x="3025" y="3471"/>
                </a:lnTo>
                <a:lnTo>
                  <a:pt x="3023" y="3471"/>
                </a:lnTo>
                <a:lnTo>
                  <a:pt x="3022" y="3471"/>
                </a:lnTo>
                <a:lnTo>
                  <a:pt x="3020" y="3471"/>
                </a:lnTo>
                <a:lnTo>
                  <a:pt x="3008" y="3471"/>
                </a:lnTo>
                <a:lnTo>
                  <a:pt x="2983" y="3469"/>
                </a:lnTo>
                <a:lnTo>
                  <a:pt x="2970" y="3469"/>
                </a:lnTo>
                <a:lnTo>
                  <a:pt x="2970" y="3471"/>
                </a:lnTo>
                <a:lnTo>
                  <a:pt x="2968" y="3471"/>
                </a:lnTo>
                <a:lnTo>
                  <a:pt x="2968" y="3469"/>
                </a:lnTo>
                <a:lnTo>
                  <a:pt x="2967" y="3469"/>
                </a:lnTo>
                <a:lnTo>
                  <a:pt x="2967" y="3467"/>
                </a:lnTo>
                <a:lnTo>
                  <a:pt x="2965" y="3467"/>
                </a:lnTo>
                <a:lnTo>
                  <a:pt x="2963" y="3467"/>
                </a:lnTo>
                <a:lnTo>
                  <a:pt x="2963" y="3466"/>
                </a:lnTo>
                <a:lnTo>
                  <a:pt x="2962" y="3466"/>
                </a:lnTo>
                <a:lnTo>
                  <a:pt x="2960" y="3466"/>
                </a:lnTo>
                <a:lnTo>
                  <a:pt x="2960" y="3464"/>
                </a:lnTo>
                <a:lnTo>
                  <a:pt x="2958" y="3464"/>
                </a:lnTo>
                <a:lnTo>
                  <a:pt x="2957" y="3464"/>
                </a:lnTo>
                <a:lnTo>
                  <a:pt x="2955" y="3464"/>
                </a:lnTo>
                <a:lnTo>
                  <a:pt x="2953" y="3464"/>
                </a:lnTo>
                <a:lnTo>
                  <a:pt x="2952" y="3464"/>
                </a:lnTo>
                <a:lnTo>
                  <a:pt x="2950" y="3464"/>
                </a:lnTo>
                <a:lnTo>
                  <a:pt x="2948" y="3464"/>
                </a:lnTo>
                <a:lnTo>
                  <a:pt x="2948" y="3462"/>
                </a:lnTo>
                <a:lnTo>
                  <a:pt x="2947" y="3462"/>
                </a:lnTo>
                <a:lnTo>
                  <a:pt x="2947" y="3461"/>
                </a:lnTo>
                <a:lnTo>
                  <a:pt x="2947" y="3459"/>
                </a:lnTo>
                <a:lnTo>
                  <a:pt x="2947" y="3457"/>
                </a:lnTo>
                <a:lnTo>
                  <a:pt x="2947" y="3456"/>
                </a:lnTo>
                <a:lnTo>
                  <a:pt x="2945" y="3456"/>
                </a:lnTo>
                <a:lnTo>
                  <a:pt x="2945" y="3454"/>
                </a:lnTo>
                <a:lnTo>
                  <a:pt x="2947" y="3454"/>
                </a:lnTo>
                <a:lnTo>
                  <a:pt x="2948" y="3454"/>
                </a:lnTo>
                <a:lnTo>
                  <a:pt x="2947" y="3454"/>
                </a:lnTo>
                <a:lnTo>
                  <a:pt x="2947" y="3456"/>
                </a:lnTo>
                <a:lnTo>
                  <a:pt x="2948" y="3456"/>
                </a:lnTo>
                <a:lnTo>
                  <a:pt x="2948" y="3454"/>
                </a:lnTo>
                <a:lnTo>
                  <a:pt x="2948" y="3456"/>
                </a:lnTo>
                <a:lnTo>
                  <a:pt x="2950" y="3456"/>
                </a:lnTo>
                <a:lnTo>
                  <a:pt x="2950" y="3454"/>
                </a:lnTo>
                <a:lnTo>
                  <a:pt x="2952" y="3454"/>
                </a:lnTo>
                <a:lnTo>
                  <a:pt x="2952" y="3452"/>
                </a:lnTo>
                <a:lnTo>
                  <a:pt x="2953" y="3452"/>
                </a:lnTo>
                <a:lnTo>
                  <a:pt x="2955" y="3452"/>
                </a:lnTo>
                <a:lnTo>
                  <a:pt x="2955" y="3451"/>
                </a:lnTo>
                <a:lnTo>
                  <a:pt x="2957" y="3451"/>
                </a:lnTo>
                <a:lnTo>
                  <a:pt x="2955" y="3451"/>
                </a:lnTo>
                <a:lnTo>
                  <a:pt x="2955" y="3452"/>
                </a:lnTo>
                <a:lnTo>
                  <a:pt x="2953" y="3452"/>
                </a:lnTo>
                <a:lnTo>
                  <a:pt x="2952" y="3452"/>
                </a:lnTo>
                <a:lnTo>
                  <a:pt x="2952" y="3454"/>
                </a:lnTo>
                <a:lnTo>
                  <a:pt x="2950" y="3454"/>
                </a:lnTo>
                <a:lnTo>
                  <a:pt x="2948" y="3454"/>
                </a:lnTo>
                <a:lnTo>
                  <a:pt x="2950" y="3454"/>
                </a:lnTo>
                <a:lnTo>
                  <a:pt x="2950" y="3452"/>
                </a:lnTo>
                <a:lnTo>
                  <a:pt x="2950" y="3451"/>
                </a:lnTo>
                <a:lnTo>
                  <a:pt x="2950" y="3449"/>
                </a:lnTo>
                <a:lnTo>
                  <a:pt x="2952" y="3449"/>
                </a:lnTo>
                <a:lnTo>
                  <a:pt x="2952" y="3447"/>
                </a:lnTo>
                <a:lnTo>
                  <a:pt x="2950" y="3447"/>
                </a:lnTo>
                <a:lnTo>
                  <a:pt x="2950" y="3446"/>
                </a:lnTo>
                <a:lnTo>
                  <a:pt x="2948" y="3446"/>
                </a:lnTo>
                <a:lnTo>
                  <a:pt x="2947" y="3446"/>
                </a:lnTo>
                <a:lnTo>
                  <a:pt x="2945" y="3446"/>
                </a:lnTo>
                <a:lnTo>
                  <a:pt x="2945" y="3447"/>
                </a:lnTo>
                <a:lnTo>
                  <a:pt x="2943" y="3447"/>
                </a:lnTo>
                <a:lnTo>
                  <a:pt x="2943" y="3446"/>
                </a:lnTo>
                <a:lnTo>
                  <a:pt x="2943" y="3447"/>
                </a:lnTo>
                <a:lnTo>
                  <a:pt x="2942" y="3447"/>
                </a:lnTo>
                <a:lnTo>
                  <a:pt x="2940" y="3447"/>
                </a:lnTo>
                <a:lnTo>
                  <a:pt x="2940" y="3449"/>
                </a:lnTo>
                <a:lnTo>
                  <a:pt x="2938" y="3449"/>
                </a:lnTo>
                <a:lnTo>
                  <a:pt x="2937" y="3449"/>
                </a:lnTo>
                <a:lnTo>
                  <a:pt x="2937" y="3451"/>
                </a:lnTo>
                <a:lnTo>
                  <a:pt x="2935" y="3451"/>
                </a:lnTo>
                <a:lnTo>
                  <a:pt x="2933" y="3451"/>
                </a:lnTo>
                <a:lnTo>
                  <a:pt x="2932" y="3451"/>
                </a:lnTo>
                <a:lnTo>
                  <a:pt x="2932" y="3452"/>
                </a:lnTo>
                <a:lnTo>
                  <a:pt x="2932" y="3451"/>
                </a:lnTo>
                <a:lnTo>
                  <a:pt x="2932" y="3452"/>
                </a:lnTo>
                <a:lnTo>
                  <a:pt x="2932" y="3451"/>
                </a:lnTo>
                <a:lnTo>
                  <a:pt x="2930" y="3451"/>
                </a:lnTo>
                <a:lnTo>
                  <a:pt x="2930" y="3452"/>
                </a:lnTo>
                <a:lnTo>
                  <a:pt x="2928" y="3452"/>
                </a:lnTo>
                <a:lnTo>
                  <a:pt x="2927" y="3452"/>
                </a:lnTo>
                <a:lnTo>
                  <a:pt x="2927" y="3454"/>
                </a:lnTo>
                <a:lnTo>
                  <a:pt x="2925" y="3454"/>
                </a:lnTo>
                <a:lnTo>
                  <a:pt x="2923" y="3454"/>
                </a:lnTo>
                <a:lnTo>
                  <a:pt x="2922" y="3454"/>
                </a:lnTo>
                <a:lnTo>
                  <a:pt x="2922" y="3456"/>
                </a:lnTo>
                <a:lnTo>
                  <a:pt x="2922" y="3454"/>
                </a:lnTo>
                <a:lnTo>
                  <a:pt x="2922" y="3456"/>
                </a:lnTo>
                <a:lnTo>
                  <a:pt x="2920" y="3456"/>
                </a:lnTo>
                <a:lnTo>
                  <a:pt x="2920" y="3457"/>
                </a:lnTo>
                <a:lnTo>
                  <a:pt x="2918" y="3457"/>
                </a:lnTo>
                <a:lnTo>
                  <a:pt x="2917" y="3457"/>
                </a:lnTo>
                <a:lnTo>
                  <a:pt x="2917" y="3459"/>
                </a:lnTo>
                <a:lnTo>
                  <a:pt x="2917" y="3461"/>
                </a:lnTo>
                <a:lnTo>
                  <a:pt x="2915" y="3461"/>
                </a:lnTo>
                <a:lnTo>
                  <a:pt x="2915" y="3462"/>
                </a:lnTo>
                <a:lnTo>
                  <a:pt x="2915" y="3464"/>
                </a:lnTo>
                <a:lnTo>
                  <a:pt x="2917" y="3464"/>
                </a:lnTo>
                <a:lnTo>
                  <a:pt x="2917" y="3466"/>
                </a:lnTo>
                <a:lnTo>
                  <a:pt x="2918" y="3466"/>
                </a:lnTo>
                <a:lnTo>
                  <a:pt x="2918" y="3467"/>
                </a:lnTo>
                <a:lnTo>
                  <a:pt x="2918" y="3469"/>
                </a:lnTo>
                <a:lnTo>
                  <a:pt x="2908" y="3469"/>
                </a:lnTo>
                <a:lnTo>
                  <a:pt x="2908" y="3467"/>
                </a:lnTo>
                <a:lnTo>
                  <a:pt x="2908" y="3466"/>
                </a:lnTo>
                <a:lnTo>
                  <a:pt x="2906" y="3466"/>
                </a:lnTo>
                <a:lnTo>
                  <a:pt x="2906" y="3464"/>
                </a:lnTo>
                <a:lnTo>
                  <a:pt x="2905" y="3464"/>
                </a:lnTo>
                <a:lnTo>
                  <a:pt x="2905" y="3466"/>
                </a:lnTo>
                <a:lnTo>
                  <a:pt x="2903" y="3466"/>
                </a:lnTo>
                <a:lnTo>
                  <a:pt x="2903" y="3467"/>
                </a:lnTo>
                <a:lnTo>
                  <a:pt x="2901" y="3467"/>
                </a:lnTo>
                <a:lnTo>
                  <a:pt x="2903" y="3467"/>
                </a:lnTo>
                <a:lnTo>
                  <a:pt x="2901" y="3469"/>
                </a:lnTo>
                <a:lnTo>
                  <a:pt x="2901" y="3467"/>
                </a:lnTo>
                <a:lnTo>
                  <a:pt x="2903" y="3467"/>
                </a:lnTo>
                <a:lnTo>
                  <a:pt x="2905" y="3466"/>
                </a:lnTo>
                <a:lnTo>
                  <a:pt x="2906" y="3464"/>
                </a:lnTo>
                <a:lnTo>
                  <a:pt x="2906" y="3462"/>
                </a:lnTo>
                <a:lnTo>
                  <a:pt x="2906" y="3461"/>
                </a:lnTo>
                <a:lnTo>
                  <a:pt x="2905" y="3461"/>
                </a:lnTo>
                <a:lnTo>
                  <a:pt x="2905" y="3459"/>
                </a:lnTo>
                <a:lnTo>
                  <a:pt x="2905" y="3457"/>
                </a:lnTo>
                <a:lnTo>
                  <a:pt x="2903" y="3457"/>
                </a:lnTo>
                <a:lnTo>
                  <a:pt x="2901" y="3457"/>
                </a:lnTo>
                <a:lnTo>
                  <a:pt x="2901" y="3459"/>
                </a:lnTo>
                <a:lnTo>
                  <a:pt x="2900" y="3459"/>
                </a:lnTo>
                <a:lnTo>
                  <a:pt x="2900" y="3461"/>
                </a:lnTo>
                <a:lnTo>
                  <a:pt x="2898" y="3462"/>
                </a:lnTo>
                <a:lnTo>
                  <a:pt x="2896" y="3464"/>
                </a:lnTo>
                <a:lnTo>
                  <a:pt x="2896" y="3466"/>
                </a:lnTo>
                <a:lnTo>
                  <a:pt x="2896" y="3467"/>
                </a:lnTo>
                <a:lnTo>
                  <a:pt x="2895" y="3467"/>
                </a:lnTo>
                <a:lnTo>
                  <a:pt x="2895" y="3466"/>
                </a:lnTo>
                <a:lnTo>
                  <a:pt x="2893" y="3466"/>
                </a:lnTo>
                <a:lnTo>
                  <a:pt x="2895" y="3464"/>
                </a:lnTo>
                <a:lnTo>
                  <a:pt x="2896" y="3464"/>
                </a:lnTo>
                <a:lnTo>
                  <a:pt x="2896" y="3462"/>
                </a:lnTo>
                <a:lnTo>
                  <a:pt x="2898" y="3462"/>
                </a:lnTo>
                <a:lnTo>
                  <a:pt x="2898" y="3461"/>
                </a:lnTo>
                <a:lnTo>
                  <a:pt x="2900" y="3461"/>
                </a:lnTo>
                <a:lnTo>
                  <a:pt x="2900" y="3459"/>
                </a:lnTo>
                <a:lnTo>
                  <a:pt x="2901" y="3457"/>
                </a:lnTo>
                <a:lnTo>
                  <a:pt x="2901" y="3456"/>
                </a:lnTo>
                <a:lnTo>
                  <a:pt x="2900" y="3456"/>
                </a:lnTo>
                <a:lnTo>
                  <a:pt x="2900" y="3454"/>
                </a:lnTo>
                <a:lnTo>
                  <a:pt x="2898" y="3454"/>
                </a:lnTo>
                <a:lnTo>
                  <a:pt x="2896" y="3454"/>
                </a:lnTo>
                <a:lnTo>
                  <a:pt x="2895" y="3454"/>
                </a:lnTo>
                <a:lnTo>
                  <a:pt x="2895" y="3452"/>
                </a:lnTo>
                <a:lnTo>
                  <a:pt x="2896" y="3452"/>
                </a:lnTo>
                <a:lnTo>
                  <a:pt x="2898" y="3452"/>
                </a:lnTo>
                <a:lnTo>
                  <a:pt x="2898" y="3451"/>
                </a:lnTo>
                <a:lnTo>
                  <a:pt x="2900" y="3451"/>
                </a:lnTo>
                <a:lnTo>
                  <a:pt x="2901" y="3451"/>
                </a:lnTo>
                <a:lnTo>
                  <a:pt x="2901" y="3449"/>
                </a:lnTo>
                <a:lnTo>
                  <a:pt x="2901" y="3447"/>
                </a:lnTo>
                <a:lnTo>
                  <a:pt x="2903" y="3447"/>
                </a:lnTo>
                <a:lnTo>
                  <a:pt x="2905" y="3447"/>
                </a:lnTo>
                <a:lnTo>
                  <a:pt x="2906" y="3447"/>
                </a:lnTo>
                <a:lnTo>
                  <a:pt x="2906" y="3446"/>
                </a:lnTo>
                <a:lnTo>
                  <a:pt x="2908" y="3446"/>
                </a:lnTo>
                <a:lnTo>
                  <a:pt x="2908" y="3444"/>
                </a:lnTo>
                <a:lnTo>
                  <a:pt x="2908" y="3442"/>
                </a:lnTo>
                <a:lnTo>
                  <a:pt x="2908" y="3441"/>
                </a:lnTo>
                <a:lnTo>
                  <a:pt x="2910" y="3441"/>
                </a:lnTo>
                <a:lnTo>
                  <a:pt x="2910" y="3439"/>
                </a:lnTo>
                <a:lnTo>
                  <a:pt x="2910" y="3437"/>
                </a:lnTo>
                <a:lnTo>
                  <a:pt x="2912" y="3437"/>
                </a:lnTo>
                <a:lnTo>
                  <a:pt x="2913" y="3436"/>
                </a:lnTo>
                <a:lnTo>
                  <a:pt x="2915" y="3436"/>
                </a:lnTo>
                <a:lnTo>
                  <a:pt x="2917" y="3434"/>
                </a:lnTo>
                <a:lnTo>
                  <a:pt x="2917" y="3432"/>
                </a:lnTo>
                <a:lnTo>
                  <a:pt x="2918" y="3432"/>
                </a:lnTo>
                <a:lnTo>
                  <a:pt x="2918" y="3431"/>
                </a:lnTo>
                <a:lnTo>
                  <a:pt x="2920" y="3431"/>
                </a:lnTo>
                <a:lnTo>
                  <a:pt x="2922" y="3429"/>
                </a:lnTo>
                <a:lnTo>
                  <a:pt x="2923" y="3429"/>
                </a:lnTo>
                <a:lnTo>
                  <a:pt x="2925" y="3429"/>
                </a:lnTo>
                <a:lnTo>
                  <a:pt x="2927" y="3429"/>
                </a:lnTo>
                <a:lnTo>
                  <a:pt x="2928" y="3429"/>
                </a:lnTo>
                <a:lnTo>
                  <a:pt x="2928" y="3427"/>
                </a:lnTo>
                <a:lnTo>
                  <a:pt x="2930" y="3427"/>
                </a:lnTo>
                <a:lnTo>
                  <a:pt x="2932" y="3427"/>
                </a:lnTo>
                <a:lnTo>
                  <a:pt x="2933" y="3427"/>
                </a:lnTo>
                <a:lnTo>
                  <a:pt x="2933" y="3429"/>
                </a:lnTo>
                <a:lnTo>
                  <a:pt x="2935" y="3427"/>
                </a:lnTo>
                <a:lnTo>
                  <a:pt x="2937" y="3427"/>
                </a:lnTo>
                <a:lnTo>
                  <a:pt x="2937" y="3426"/>
                </a:lnTo>
                <a:lnTo>
                  <a:pt x="2938" y="3426"/>
                </a:lnTo>
                <a:lnTo>
                  <a:pt x="2938" y="3424"/>
                </a:lnTo>
                <a:lnTo>
                  <a:pt x="2938" y="3422"/>
                </a:lnTo>
                <a:lnTo>
                  <a:pt x="2940" y="3422"/>
                </a:lnTo>
                <a:lnTo>
                  <a:pt x="2940" y="3421"/>
                </a:lnTo>
                <a:lnTo>
                  <a:pt x="2940" y="3419"/>
                </a:lnTo>
                <a:lnTo>
                  <a:pt x="2942" y="3419"/>
                </a:lnTo>
                <a:lnTo>
                  <a:pt x="2942" y="3417"/>
                </a:lnTo>
                <a:lnTo>
                  <a:pt x="2942" y="3416"/>
                </a:lnTo>
                <a:lnTo>
                  <a:pt x="2943" y="3416"/>
                </a:lnTo>
                <a:lnTo>
                  <a:pt x="2943" y="3414"/>
                </a:lnTo>
                <a:lnTo>
                  <a:pt x="2945" y="3414"/>
                </a:lnTo>
                <a:lnTo>
                  <a:pt x="2945" y="3412"/>
                </a:lnTo>
                <a:lnTo>
                  <a:pt x="2947" y="3412"/>
                </a:lnTo>
                <a:lnTo>
                  <a:pt x="2947" y="3411"/>
                </a:lnTo>
                <a:lnTo>
                  <a:pt x="2948" y="3411"/>
                </a:lnTo>
                <a:lnTo>
                  <a:pt x="2950" y="3411"/>
                </a:lnTo>
                <a:lnTo>
                  <a:pt x="2952" y="3411"/>
                </a:lnTo>
                <a:lnTo>
                  <a:pt x="2953" y="3411"/>
                </a:lnTo>
                <a:lnTo>
                  <a:pt x="2955" y="3411"/>
                </a:lnTo>
                <a:lnTo>
                  <a:pt x="2957" y="3411"/>
                </a:lnTo>
                <a:lnTo>
                  <a:pt x="2958" y="3411"/>
                </a:lnTo>
                <a:lnTo>
                  <a:pt x="2960" y="3411"/>
                </a:lnTo>
                <a:lnTo>
                  <a:pt x="2962" y="3411"/>
                </a:lnTo>
                <a:lnTo>
                  <a:pt x="2963" y="3411"/>
                </a:lnTo>
                <a:lnTo>
                  <a:pt x="2963" y="3412"/>
                </a:lnTo>
                <a:lnTo>
                  <a:pt x="2963" y="3411"/>
                </a:lnTo>
                <a:lnTo>
                  <a:pt x="2965" y="3411"/>
                </a:lnTo>
                <a:lnTo>
                  <a:pt x="2965" y="3412"/>
                </a:lnTo>
                <a:lnTo>
                  <a:pt x="2967" y="3412"/>
                </a:lnTo>
                <a:lnTo>
                  <a:pt x="2968" y="3412"/>
                </a:lnTo>
                <a:lnTo>
                  <a:pt x="2968" y="3411"/>
                </a:lnTo>
                <a:lnTo>
                  <a:pt x="2970" y="3411"/>
                </a:lnTo>
                <a:lnTo>
                  <a:pt x="2970" y="3412"/>
                </a:lnTo>
                <a:lnTo>
                  <a:pt x="2972" y="3412"/>
                </a:lnTo>
                <a:lnTo>
                  <a:pt x="2972" y="3411"/>
                </a:lnTo>
                <a:lnTo>
                  <a:pt x="2972" y="3412"/>
                </a:lnTo>
                <a:lnTo>
                  <a:pt x="2973" y="3412"/>
                </a:lnTo>
                <a:lnTo>
                  <a:pt x="2973" y="3414"/>
                </a:lnTo>
                <a:lnTo>
                  <a:pt x="2975" y="3414"/>
                </a:lnTo>
                <a:lnTo>
                  <a:pt x="2975" y="3412"/>
                </a:lnTo>
                <a:lnTo>
                  <a:pt x="2977" y="3412"/>
                </a:lnTo>
                <a:lnTo>
                  <a:pt x="2980" y="3414"/>
                </a:lnTo>
                <a:lnTo>
                  <a:pt x="2983" y="3416"/>
                </a:lnTo>
                <a:lnTo>
                  <a:pt x="2985" y="3416"/>
                </a:lnTo>
                <a:lnTo>
                  <a:pt x="2985" y="3417"/>
                </a:lnTo>
                <a:lnTo>
                  <a:pt x="2985" y="3419"/>
                </a:lnTo>
                <a:lnTo>
                  <a:pt x="2985" y="3417"/>
                </a:lnTo>
                <a:lnTo>
                  <a:pt x="2987" y="3417"/>
                </a:lnTo>
                <a:lnTo>
                  <a:pt x="2988" y="3417"/>
                </a:lnTo>
                <a:lnTo>
                  <a:pt x="2988" y="3416"/>
                </a:lnTo>
                <a:lnTo>
                  <a:pt x="2990" y="3416"/>
                </a:lnTo>
                <a:lnTo>
                  <a:pt x="2990" y="3414"/>
                </a:lnTo>
                <a:lnTo>
                  <a:pt x="2992" y="3414"/>
                </a:lnTo>
                <a:lnTo>
                  <a:pt x="2993" y="3414"/>
                </a:lnTo>
                <a:lnTo>
                  <a:pt x="2993" y="3412"/>
                </a:lnTo>
                <a:lnTo>
                  <a:pt x="2995" y="3412"/>
                </a:lnTo>
                <a:lnTo>
                  <a:pt x="2997" y="3412"/>
                </a:lnTo>
                <a:lnTo>
                  <a:pt x="2997" y="3414"/>
                </a:lnTo>
                <a:lnTo>
                  <a:pt x="2998" y="3414"/>
                </a:lnTo>
                <a:lnTo>
                  <a:pt x="2998" y="3416"/>
                </a:lnTo>
                <a:lnTo>
                  <a:pt x="3000" y="3416"/>
                </a:lnTo>
                <a:lnTo>
                  <a:pt x="3000" y="3417"/>
                </a:lnTo>
                <a:lnTo>
                  <a:pt x="3000" y="3419"/>
                </a:lnTo>
                <a:lnTo>
                  <a:pt x="3000" y="3421"/>
                </a:lnTo>
                <a:lnTo>
                  <a:pt x="3000" y="3422"/>
                </a:lnTo>
                <a:lnTo>
                  <a:pt x="3002" y="3422"/>
                </a:lnTo>
                <a:lnTo>
                  <a:pt x="3002" y="3424"/>
                </a:lnTo>
                <a:lnTo>
                  <a:pt x="3003" y="3424"/>
                </a:lnTo>
                <a:lnTo>
                  <a:pt x="3005" y="3424"/>
                </a:lnTo>
                <a:lnTo>
                  <a:pt x="3007" y="3424"/>
                </a:lnTo>
                <a:lnTo>
                  <a:pt x="3008" y="3424"/>
                </a:lnTo>
                <a:lnTo>
                  <a:pt x="3008" y="3426"/>
                </a:lnTo>
                <a:lnTo>
                  <a:pt x="3010" y="3426"/>
                </a:lnTo>
                <a:lnTo>
                  <a:pt x="3012" y="3426"/>
                </a:lnTo>
                <a:lnTo>
                  <a:pt x="3013" y="3426"/>
                </a:lnTo>
                <a:lnTo>
                  <a:pt x="3015" y="3426"/>
                </a:lnTo>
                <a:lnTo>
                  <a:pt x="3017" y="3426"/>
                </a:lnTo>
                <a:lnTo>
                  <a:pt x="3017" y="3424"/>
                </a:lnTo>
                <a:lnTo>
                  <a:pt x="3018" y="3424"/>
                </a:lnTo>
                <a:lnTo>
                  <a:pt x="3020" y="3424"/>
                </a:lnTo>
                <a:lnTo>
                  <a:pt x="3022" y="3424"/>
                </a:lnTo>
                <a:lnTo>
                  <a:pt x="3023" y="3424"/>
                </a:lnTo>
                <a:lnTo>
                  <a:pt x="3023" y="3426"/>
                </a:lnTo>
                <a:lnTo>
                  <a:pt x="3025" y="3426"/>
                </a:lnTo>
                <a:lnTo>
                  <a:pt x="3028" y="3427"/>
                </a:lnTo>
                <a:lnTo>
                  <a:pt x="3033" y="3427"/>
                </a:lnTo>
                <a:lnTo>
                  <a:pt x="3033" y="3429"/>
                </a:lnTo>
                <a:lnTo>
                  <a:pt x="3035" y="3431"/>
                </a:lnTo>
                <a:lnTo>
                  <a:pt x="3035" y="3432"/>
                </a:lnTo>
                <a:lnTo>
                  <a:pt x="3037" y="3432"/>
                </a:lnTo>
                <a:lnTo>
                  <a:pt x="3037" y="3434"/>
                </a:lnTo>
                <a:lnTo>
                  <a:pt x="3038" y="3436"/>
                </a:lnTo>
                <a:lnTo>
                  <a:pt x="3042" y="3439"/>
                </a:lnTo>
                <a:lnTo>
                  <a:pt x="3042" y="3441"/>
                </a:lnTo>
                <a:lnTo>
                  <a:pt x="3043" y="3441"/>
                </a:lnTo>
                <a:lnTo>
                  <a:pt x="3045" y="3441"/>
                </a:lnTo>
                <a:lnTo>
                  <a:pt x="3047" y="3441"/>
                </a:lnTo>
                <a:lnTo>
                  <a:pt x="3048" y="3441"/>
                </a:lnTo>
                <a:lnTo>
                  <a:pt x="3052" y="3439"/>
                </a:lnTo>
                <a:lnTo>
                  <a:pt x="3055" y="3436"/>
                </a:lnTo>
                <a:lnTo>
                  <a:pt x="3060" y="3432"/>
                </a:lnTo>
                <a:lnTo>
                  <a:pt x="3062" y="3432"/>
                </a:lnTo>
                <a:lnTo>
                  <a:pt x="3063" y="3432"/>
                </a:lnTo>
                <a:lnTo>
                  <a:pt x="3063" y="3434"/>
                </a:lnTo>
                <a:lnTo>
                  <a:pt x="3065" y="3434"/>
                </a:lnTo>
                <a:lnTo>
                  <a:pt x="3067" y="3436"/>
                </a:lnTo>
                <a:lnTo>
                  <a:pt x="3068" y="3436"/>
                </a:lnTo>
                <a:lnTo>
                  <a:pt x="3070" y="3436"/>
                </a:lnTo>
                <a:lnTo>
                  <a:pt x="3073" y="3434"/>
                </a:lnTo>
                <a:lnTo>
                  <a:pt x="3075" y="3434"/>
                </a:lnTo>
                <a:lnTo>
                  <a:pt x="3077" y="3432"/>
                </a:lnTo>
                <a:lnTo>
                  <a:pt x="3078" y="3432"/>
                </a:lnTo>
                <a:lnTo>
                  <a:pt x="3082" y="3432"/>
                </a:lnTo>
                <a:lnTo>
                  <a:pt x="3083" y="3432"/>
                </a:lnTo>
                <a:lnTo>
                  <a:pt x="3085" y="3432"/>
                </a:lnTo>
                <a:lnTo>
                  <a:pt x="3087" y="3432"/>
                </a:lnTo>
                <a:lnTo>
                  <a:pt x="3087" y="3434"/>
                </a:lnTo>
                <a:lnTo>
                  <a:pt x="3088" y="3434"/>
                </a:lnTo>
                <a:lnTo>
                  <a:pt x="3088" y="3436"/>
                </a:lnTo>
                <a:lnTo>
                  <a:pt x="3088" y="3437"/>
                </a:lnTo>
                <a:lnTo>
                  <a:pt x="3092" y="3442"/>
                </a:lnTo>
                <a:lnTo>
                  <a:pt x="3093" y="3444"/>
                </a:lnTo>
                <a:lnTo>
                  <a:pt x="3095" y="3446"/>
                </a:lnTo>
                <a:lnTo>
                  <a:pt x="3097" y="3446"/>
                </a:lnTo>
                <a:lnTo>
                  <a:pt x="3095" y="3444"/>
                </a:lnTo>
                <a:lnTo>
                  <a:pt x="3090" y="3437"/>
                </a:lnTo>
                <a:lnTo>
                  <a:pt x="3090" y="3432"/>
                </a:lnTo>
                <a:lnTo>
                  <a:pt x="3088" y="3432"/>
                </a:lnTo>
                <a:lnTo>
                  <a:pt x="3090" y="3431"/>
                </a:lnTo>
                <a:lnTo>
                  <a:pt x="3092" y="3431"/>
                </a:lnTo>
                <a:lnTo>
                  <a:pt x="3093" y="3431"/>
                </a:lnTo>
                <a:lnTo>
                  <a:pt x="3095" y="3431"/>
                </a:lnTo>
                <a:lnTo>
                  <a:pt x="3095" y="3432"/>
                </a:lnTo>
                <a:lnTo>
                  <a:pt x="3100" y="3429"/>
                </a:lnTo>
                <a:lnTo>
                  <a:pt x="3100" y="3427"/>
                </a:lnTo>
                <a:lnTo>
                  <a:pt x="3102" y="3427"/>
                </a:lnTo>
                <a:lnTo>
                  <a:pt x="3104" y="3426"/>
                </a:lnTo>
                <a:lnTo>
                  <a:pt x="3105" y="3426"/>
                </a:lnTo>
                <a:lnTo>
                  <a:pt x="3107" y="3426"/>
                </a:lnTo>
                <a:lnTo>
                  <a:pt x="3105" y="3426"/>
                </a:lnTo>
                <a:lnTo>
                  <a:pt x="3105" y="3424"/>
                </a:lnTo>
                <a:lnTo>
                  <a:pt x="3107" y="3422"/>
                </a:lnTo>
                <a:lnTo>
                  <a:pt x="3109" y="3422"/>
                </a:lnTo>
                <a:lnTo>
                  <a:pt x="3110" y="3422"/>
                </a:lnTo>
                <a:lnTo>
                  <a:pt x="3112" y="3422"/>
                </a:lnTo>
                <a:lnTo>
                  <a:pt x="3114" y="3422"/>
                </a:lnTo>
                <a:lnTo>
                  <a:pt x="3114" y="3421"/>
                </a:lnTo>
                <a:lnTo>
                  <a:pt x="3114" y="3419"/>
                </a:lnTo>
                <a:lnTo>
                  <a:pt x="3114" y="3417"/>
                </a:lnTo>
                <a:lnTo>
                  <a:pt x="3115" y="3417"/>
                </a:lnTo>
                <a:lnTo>
                  <a:pt x="3117" y="3416"/>
                </a:lnTo>
                <a:lnTo>
                  <a:pt x="3119" y="3416"/>
                </a:lnTo>
                <a:lnTo>
                  <a:pt x="3119" y="3414"/>
                </a:lnTo>
                <a:lnTo>
                  <a:pt x="3122" y="3412"/>
                </a:lnTo>
                <a:lnTo>
                  <a:pt x="3122" y="3411"/>
                </a:lnTo>
                <a:lnTo>
                  <a:pt x="3125" y="3411"/>
                </a:lnTo>
                <a:lnTo>
                  <a:pt x="3127" y="3411"/>
                </a:lnTo>
                <a:lnTo>
                  <a:pt x="3129" y="3411"/>
                </a:lnTo>
                <a:lnTo>
                  <a:pt x="3129" y="3412"/>
                </a:lnTo>
                <a:lnTo>
                  <a:pt x="3132" y="3414"/>
                </a:lnTo>
                <a:lnTo>
                  <a:pt x="3134" y="3414"/>
                </a:lnTo>
                <a:lnTo>
                  <a:pt x="3135" y="3414"/>
                </a:lnTo>
                <a:lnTo>
                  <a:pt x="3137" y="3414"/>
                </a:lnTo>
                <a:lnTo>
                  <a:pt x="3140" y="3412"/>
                </a:lnTo>
                <a:lnTo>
                  <a:pt x="3142" y="3412"/>
                </a:lnTo>
                <a:lnTo>
                  <a:pt x="3145" y="3416"/>
                </a:lnTo>
                <a:lnTo>
                  <a:pt x="3145" y="3417"/>
                </a:lnTo>
                <a:lnTo>
                  <a:pt x="3147" y="3417"/>
                </a:lnTo>
                <a:lnTo>
                  <a:pt x="3147" y="3416"/>
                </a:lnTo>
                <a:lnTo>
                  <a:pt x="3149" y="3416"/>
                </a:lnTo>
                <a:lnTo>
                  <a:pt x="3152" y="3414"/>
                </a:lnTo>
                <a:lnTo>
                  <a:pt x="3154" y="3414"/>
                </a:lnTo>
                <a:lnTo>
                  <a:pt x="3155" y="3416"/>
                </a:lnTo>
                <a:lnTo>
                  <a:pt x="3157" y="3414"/>
                </a:lnTo>
                <a:lnTo>
                  <a:pt x="3157" y="3412"/>
                </a:lnTo>
                <a:lnTo>
                  <a:pt x="3159" y="3412"/>
                </a:lnTo>
                <a:lnTo>
                  <a:pt x="3160" y="3412"/>
                </a:lnTo>
                <a:lnTo>
                  <a:pt x="3162" y="3412"/>
                </a:lnTo>
                <a:lnTo>
                  <a:pt x="3164" y="3411"/>
                </a:lnTo>
                <a:lnTo>
                  <a:pt x="3165" y="3406"/>
                </a:lnTo>
                <a:lnTo>
                  <a:pt x="3165" y="3399"/>
                </a:lnTo>
                <a:lnTo>
                  <a:pt x="3167" y="3391"/>
                </a:lnTo>
                <a:lnTo>
                  <a:pt x="3169" y="3391"/>
                </a:lnTo>
                <a:lnTo>
                  <a:pt x="3169" y="3389"/>
                </a:lnTo>
                <a:lnTo>
                  <a:pt x="3170" y="3389"/>
                </a:lnTo>
                <a:lnTo>
                  <a:pt x="3170" y="3386"/>
                </a:lnTo>
                <a:lnTo>
                  <a:pt x="3172" y="3386"/>
                </a:lnTo>
                <a:lnTo>
                  <a:pt x="3174" y="3384"/>
                </a:lnTo>
                <a:lnTo>
                  <a:pt x="3175" y="3382"/>
                </a:lnTo>
                <a:lnTo>
                  <a:pt x="3177" y="3379"/>
                </a:lnTo>
                <a:lnTo>
                  <a:pt x="3177" y="3376"/>
                </a:lnTo>
                <a:lnTo>
                  <a:pt x="3179" y="3376"/>
                </a:lnTo>
                <a:lnTo>
                  <a:pt x="3179" y="3374"/>
                </a:lnTo>
                <a:lnTo>
                  <a:pt x="3182" y="3372"/>
                </a:lnTo>
                <a:lnTo>
                  <a:pt x="3185" y="3372"/>
                </a:lnTo>
                <a:lnTo>
                  <a:pt x="3187" y="3371"/>
                </a:lnTo>
                <a:lnTo>
                  <a:pt x="3189" y="3371"/>
                </a:lnTo>
                <a:lnTo>
                  <a:pt x="3192" y="3371"/>
                </a:lnTo>
                <a:lnTo>
                  <a:pt x="3195" y="3369"/>
                </a:lnTo>
                <a:lnTo>
                  <a:pt x="3199" y="3367"/>
                </a:lnTo>
                <a:lnTo>
                  <a:pt x="3200" y="3367"/>
                </a:lnTo>
                <a:lnTo>
                  <a:pt x="3204" y="3367"/>
                </a:lnTo>
                <a:lnTo>
                  <a:pt x="3205" y="3369"/>
                </a:lnTo>
                <a:lnTo>
                  <a:pt x="3207" y="3367"/>
                </a:lnTo>
                <a:lnTo>
                  <a:pt x="3209" y="3367"/>
                </a:lnTo>
                <a:lnTo>
                  <a:pt x="3209" y="3366"/>
                </a:lnTo>
                <a:lnTo>
                  <a:pt x="3207" y="3364"/>
                </a:lnTo>
                <a:lnTo>
                  <a:pt x="3209" y="3362"/>
                </a:lnTo>
                <a:lnTo>
                  <a:pt x="3210" y="3362"/>
                </a:lnTo>
                <a:lnTo>
                  <a:pt x="3212" y="3361"/>
                </a:lnTo>
                <a:lnTo>
                  <a:pt x="3212" y="3359"/>
                </a:lnTo>
                <a:lnTo>
                  <a:pt x="3214" y="3359"/>
                </a:lnTo>
                <a:lnTo>
                  <a:pt x="3214" y="3357"/>
                </a:lnTo>
                <a:lnTo>
                  <a:pt x="3212" y="3357"/>
                </a:lnTo>
                <a:lnTo>
                  <a:pt x="3212" y="3359"/>
                </a:lnTo>
                <a:lnTo>
                  <a:pt x="3209" y="3361"/>
                </a:lnTo>
                <a:lnTo>
                  <a:pt x="3207" y="3362"/>
                </a:lnTo>
                <a:lnTo>
                  <a:pt x="3207" y="3364"/>
                </a:lnTo>
                <a:lnTo>
                  <a:pt x="3205" y="3364"/>
                </a:lnTo>
                <a:lnTo>
                  <a:pt x="3205" y="3366"/>
                </a:lnTo>
                <a:lnTo>
                  <a:pt x="3204" y="3366"/>
                </a:lnTo>
                <a:lnTo>
                  <a:pt x="3202" y="3366"/>
                </a:lnTo>
                <a:lnTo>
                  <a:pt x="3199" y="3367"/>
                </a:lnTo>
                <a:lnTo>
                  <a:pt x="3197" y="3367"/>
                </a:lnTo>
                <a:lnTo>
                  <a:pt x="3195" y="3367"/>
                </a:lnTo>
                <a:lnTo>
                  <a:pt x="3194" y="3369"/>
                </a:lnTo>
                <a:lnTo>
                  <a:pt x="3192" y="3369"/>
                </a:lnTo>
                <a:lnTo>
                  <a:pt x="3190" y="3369"/>
                </a:lnTo>
                <a:lnTo>
                  <a:pt x="3189" y="3369"/>
                </a:lnTo>
                <a:lnTo>
                  <a:pt x="3187" y="3371"/>
                </a:lnTo>
                <a:lnTo>
                  <a:pt x="3185" y="3371"/>
                </a:lnTo>
                <a:lnTo>
                  <a:pt x="3182" y="3371"/>
                </a:lnTo>
                <a:lnTo>
                  <a:pt x="3180" y="3372"/>
                </a:lnTo>
                <a:lnTo>
                  <a:pt x="3179" y="3372"/>
                </a:lnTo>
                <a:lnTo>
                  <a:pt x="3179" y="3374"/>
                </a:lnTo>
                <a:lnTo>
                  <a:pt x="3177" y="3374"/>
                </a:lnTo>
                <a:lnTo>
                  <a:pt x="3177" y="3376"/>
                </a:lnTo>
                <a:lnTo>
                  <a:pt x="3175" y="3376"/>
                </a:lnTo>
                <a:lnTo>
                  <a:pt x="3174" y="3379"/>
                </a:lnTo>
                <a:lnTo>
                  <a:pt x="3172" y="3381"/>
                </a:lnTo>
                <a:lnTo>
                  <a:pt x="3169" y="3382"/>
                </a:lnTo>
                <a:lnTo>
                  <a:pt x="3169" y="3384"/>
                </a:lnTo>
                <a:lnTo>
                  <a:pt x="3167" y="3386"/>
                </a:lnTo>
                <a:lnTo>
                  <a:pt x="3167" y="3387"/>
                </a:lnTo>
                <a:lnTo>
                  <a:pt x="3165" y="3391"/>
                </a:lnTo>
                <a:lnTo>
                  <a:pt x="3165" y="3392"/>
                </a:lnTo>
                <a:lnTo>
                  <a:pt x="3164" y="3394"/>
                </a:lnTo>
                <a:lnTo>
                  <a:pt x="3162" y="3394"/>
                </a:lnTo>
                <a:lnTo>
                  <a:pt x="3162" y="3396"/>
                </a:lnTo>
                <a:lnTo>
                  <a:pt x="3162" y="3397"/>
                </a:lnTo>
                <a:lnTo>
                  <a:pt x="3162" y="3401"/>
                </a:lnTo>
                <a:lnTo>
                  <a:pt x="3160" y="3404"/>
                </a:lnTo>
                <a:lnTo>
                  <a:pt x="3159" y="3404"/>
                </a:lnTo>
                <a:lnTo>
                  <a:pt x="3159" y="3406"/>
                </a:lnTo>
                <a:lnTo>
                  <a:pt x="3157" y="3406"/>
                </a:lnTo>
                <a:lnTo>
                  <a:pt x="3157" y="3407"/>
                </a:lnTo>
                <a:lnTo>
                  <a:pt x="3155" y="3407"/>
                </a:lnTo>
                <a:lnTo>
                  <a:pt x="3154" y="3411"/>
                </a:lnTo>
                <a:lnTo>
                  <a:pt x="3154" y="3412"/>
                </a:lnTo>
                <a:lnTo>
                  <a:pt x="3150" y="3412"/>
                </a:lnTo>
                <a:lnTo>
                  <a:pt x="3149" y="3412"/>
                </a:lnTo>
                <a:lnTo>
                  <a:pt x="3150" y="3412"/>
                </a:lnTo>
                <a:lnTo>
                  <a:pt x="3149" y="3412"/>
                </a:lnTo>
                <a:lnTo>
                  <a:pt x="3149" y="3414"/>
                </a:lnTo>
                <a:lnTo>
                  <a:pt x="3145" y="3412"/>
                </a:lnTo>
                <a:lnTo>
                  <a:pt x="3144" y="3412"/>
                </a:lnTo>
                <a:lnTo>
                  <a:pt x="3144" y="3411"/>
                </a:lnTo>
                <a:lnTo>
                  <a:pt x="3142" y="3411"/>
                </a:lnTo>
                <a:lnTo>
                  <a:pt x="3140" y="3409"/>
                </a:lnTo>
                <a:lnTo>
                  <a:pt x="3139" y="3407"/>
                </a:lnTo>
                <a:lnTo>
                  <a:pt x="3137" y="3407"/>
                </a:lnTo>
                <a:lnTo>
                  <a:pt x="3135" y="3407"/>
                </a:lnTo>
                <a:lnTo>
                  <a:pt x="3134" y="3407"/>
                </a:lnTo>
                <a:lnTo>
                  <a:pt x="3129" y="3409"/>
                </a:lnTo>
                <a:lnTo>
                  <a:pt x="3127" y="3409"/>
                </a:lnTo>
                <a:lnTo>
                  <a:pt x="3124" y="3409"/>
                </a:lnTo>
                <a:lnTo>
                  <a:pt x="3124" y="3407"/>
                </a:lnTo>
                <a:lnTo>
                  <a:pt x="3120" y="3407"/>
                </a:lnTo>
                <a:lnTo>
                  <a:pt x="3119" y="3407"/>
                </a:lnTo>
                <a:lnTo>
                  <a:pt x="3117" y="3407"/>
                </a:lnTo>
                <a:lnTo>
                  <a:pt x="3115" y="3406"/>
                </a:lnTo>
                <a:lnTo>
                  <a:pt x="3114" y="3406"/>
                </a:lnTo>
                <a:lnTo>
                  <a:pt x="3117" y="3404"/>
                </a:lnTo>
                <a:lnTo>
                  <a:pt x="3119" y="3402"/>
                </a:lnTo>
                <a:lnTo>
                  <a:pt x="3120" y="3402"/>
                </a:lnTo>
                <a:lnTo>
                  <a:pt x="3120" y="3401"/>
                </a:lnTo>
                <a:lnTo>
                  <a:pt x="3120" y="3399"/>
                </a:lnTo>
                <a:lnTo>
                  <a:pt x="3124" y="3397"/>
                </a:lnTo>
                <a:lnTo>
                  <a:pt x="3125" y="3396"/>
                </a:lnTo>
                <a:lnTo>
                  <a:pt x="3124" y="3394"/>
                </a:lnTo>
                <a:lnTo>
                  <a:pt x="3125" y="3392"/>
                </a:lnTo>
                <a:lnTo>
                  <a:pt x="3127" y="3391"/>
                </a:lnTo>
                <a:lnTo>
                  <a:pt x="3129" y="3391"/>
                </a:lnTo>
                <a:lnTo>
                  <a:pt x="3130" y="3391"/>
                </a:lnTo>
                <a:lnTo>
                  <a:pt x="3130" y="3389"/>
                </a:lnTo>
                <a:lnTo>
                  <a:pt x="3132" y="3391"/>
                </a:lnTo>
                <a:lnTo>
                  <a:pt x="3134" y="3389"/>
                </a:lnTo>
                <a:lnTo>
                  <a:pt x="3139" y="3389"/>
                </a:lnTo>
                <a:lnTo>
                  <a:pt x="3142" y="3387"/>
                </a:lnTo>
                <a:lnTo>
                  <a:pt x="3142" y="3386"/>
                </a:lnTo>
                <a:lnTo>
                  <a:pt x="3144" y="3386"/>
                </a:lnTo>
                <a:lnTo>
                  <a:pt x="3145" y="3386"/>
                </a:lnTo>
                <a:lnTo>
                  <a:pt x="3145" y="3387"/>
                </a:lnTo>
                <a:lnTo>
                  <a:pt x="3147" y="3387"/>
                </a:lnTo>
                <a:lnTo>
                  <a:pt x="3147" y="3386"/>
                </a:lnTo>
                <a:lnTo>
                  <a:pt x="3149" y="3386"/>
                </a:lnTo>
                <a:lnTo>
                  <a:pt x="3149" y="3384"/>
                </a:lnTo>
                <a:lnTo>
                  <a:pt x="3150" y="3384"/>
                </a:lnTo>
                <a:lnTo>
                  <a:pt x="3154" y="3381"/>
                </a:lnTo>
                <a:lnTo>
                  <a:pt x="3152" y="3377"/>
                </a:lnTo>
                <a:lnTo>
                  <a:pt x="3154" y="3377"/>
                </a:lnTo>
                <a:lnTo>
                  <a:pt x="3152" y="3374"/>
                </a:lnTo>
                <a:lnTo>
                  <a:pt x="3152" y="3372"/>
                </a:lnTo>
                <a:lnTo>
                  <a:pt x="3152" y="3371"/>
                </a:lnTo>
                <a:lnTo>
                  <a:pt x="3154" y="3371"/>
                </a:lnTo>
                <a:lnTo>
                  <a:pt x="3155" y="3371"/>
                </a:lnTo>
                <a:lnTo>
                  <a:pt x="3160" y="3371"/>
                </a:lnTo>
                <a:lnTo>
                  <a:pt x="3164" y="3371"/>
                </a:lnTo>
                <a:lnTo>
                  <a:pt x="3160" y="3371"/>
                </a:lnTo>
                <a:lnTo>
                  <a:pt x="3155" y="3371"/>
                </a:lnTo>
                <a:lnTo>
                  <a:pt x="3154" y="3371"/>
                </a:lnTo>
                <a:lnTo>
                  <a:pt x="3152" y="3371"/>
                </a:lnTo>
                <a:lnTo>
                  <a:pt x="3150" y="3376"/>
                </a:lnTo>
                <a:lnTo>
                  <a:pt x="3149" y="3382"/>
                </a:lnTo>
                <a:lnTo>
                  <a:pt x="3145" y="3382"/>
                </a:lnTo>
                <a:lnTo>
                  <a:pt x="3142" y="3382"/>
                </a:lnTo>
                <a:lnTo>
                  <a:pt x="3142" y="3386"/>
                </a:lnTo>
                <a:lnTo>
                  <a:pt x="3140" y="3386"/>
                </a:lnTo>
                <a:lnTo>
                  <a:pt x="3139" y="3387"/>
                </a:lnTo>
                <a:lnTo>
                  <a:pt x="3134" y="3387"/>
                </a:lnTo>
                <a:lnTo>
                  <a:pt x="3132" y="3387"/>
                </a:lnTo>
                <a:lnTo>
                  <a:pt x="3130" y="3389"/>
                </a:lnTo>
                <a:lnTo>
                  <a:pt x="3129" y="3389"/>
                </a:lnTo>
                <a:lnTo>
                  <a:pt x="3129" y="3387"/>
                </a:lnTo>
                <a:lnTo>
                  <a:pt x="3129" y="3386"/>
                </a:lnTo>
                <a:lnTo>
                  <a:pt x="3130" y="3384"/>
                </a:lnTo>
                <a:lnTo>
                  <a:pt x="3129" y="3384"/>
                </a:lnTo>
                <a:lnTo>
                  <a:pt x="3129" y="3386"/>
                </a:lnTo>
                <a:lnTo>
                  <a:pt x="3127" y="3386"/>
                </a:lnTo>
                <a:lnTo>
                  <a:pt x="3127" y="3389"/>
                </a:lnTo>
                <a:lnTo>
                  <a:pt x="3127" y="3391"/>
                </a:lnTo>
                <a:lnTo>
                  <a:pt x="3122" y="3394"/>
                </a:lnTo>
                <a:lnTo>
                  <a:pt x="3120" y="3396"/>
                </a:lnTo>
                <a:lnTo>
                  <a:pt x="3119" y="3396"/>
                </a:lnTo>
                <a:lnTo>
                  <a:pt x="3117" y="3396"/>
                </a:lnTo>
                <a:lnTo>
                  <a:pt x="3117" y="3397"/>
                </a:lnTo>
                <a:lnTo>
                  <a:pt x="3119" y="3399"/>
                </a:lnTo>
                <a:lnTo>
                  <a:pt x="3117" y="3401"/>
                </a:lnTo>
                <a:lnTo>
                  <a:pt x="3115" y="3402"/>
                </a:lnTo>
                <a:lnTo>
                  <a:pt x="3114" y="3402"/>
                </a:lnTo>
                <a:lnTo>
                  <a:pt x="3112" y="3404"/>
                </a:lnTo>
                <a:lnTo>
                  <a:pt x="3110" y="3404"/>
                </a:lnTo>
                <a:lnTo>
                  <a:pt x="3109" y="3404"/>
                </a:lnTo>
                <a:lnTo>
                  <a:pt x="3107" y="3406"/>
                </a:lnTo>
                <a:lnTo>
                  <a:pt x="3110" y="3407"/>
                </a:lnTo>
                <a:lnTo>
                  <a:pt x="3112" y="3407"/>
                </a:lnTo>
                <a:lnTo>
                  <a:pt x="3114" y="3407"/>
                </a:lnTo>
                <a:lnTo>
                  <a:pt x="3117" y="3407"/>
                </a:lnTo>
                <a:lnTo>
                  <a:pt x="3117" y="3411"/>
                </a:lnTo>
                <a:lnTo>
                  <a:pt x="3115" y="3412"/>
                </a:lnTo>
                <a:lnTo>
                  <a:pt x="3114" y="3412"/>
                </a:lnTo>
                <a:lnTo>
                  <a:pt x="3112" y="3412"/>
                </a:lnTo>
                <a:lnTo>
                  <a:pt x="3110" y="3414"/>
                </a:lnTo>
                <a:lnTo>
                  <a:pt x="3107" y="3414"/>
                </a:lnTo>
                <a:lnTo>
                  <a:pt x="3105" y="3412"/>
                </a:lnTo>
                <a:lnTo>
                  <a:pt x="3104" y="3412"/>
                </a:lnTo>
                <a:lnTo>
                  <a:pt x="3102" y="3414"/>
                </a:lnTo>
                <a:lnTo>
                  <a:pt x="3100" y="3416"/>
                </a:lnTo>
                <a:lnTo>
                  <a:pt x="3097" y="3417"/>
                </a:lnTo>
                <a:lnTo>
                  <a:pt x="3095" y="3417"/>
                </a:lnTo>
                <a:lnTo>
                  <a:pt x="3095" y="3419"/>
                </a:lnTo>
                <a:lnTo>
                  <a:pt x="3093" y="3419"/>
                </a:lnTo>
                <a:lnTo>
                  <a:pt x="3093" y="3421"/>
                </a:lnTo>
                <a:lnTo>
                  <a:pt x="3092" y="3421"/>
                </a:lnTo>
                <a:lnTo>
                  <a:pt x="3092" y="3422"/>
                </a:lnTo>
                <a:lnTo>
                  <a:pt x="3090" y="3422"/>
                </a:lnTo>
                <a:lnTo>
                  <a:pt x="3087" y="3421"/>
                </a:lnTo>
                <a:lnTo>
                  <a:pt x="3085" y="3421"/>
                </a:lnTo>
                <a:lnTo>
                  <a:pt x="3083" y="3421"/>
                </a:lnTo>
                <a:close/>
              </a:path>
            </a:pathLst>
          </a:custGeom>
          <a:solidFill>
            <a:srgbClr val="33AAB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819400"/>
            <a:ext cx="8229600" cy="1143000"/>
          </a:xfrm>
        </p:spPr>
        <p:txBody>
          <a:bodyPr/>
          <a:lstStyle/>
          <a:p>
            <a:r>
              <a:rPr lang="en-US" smtClean="0"/>
              <a:t>ZOOMED SOUTH BC</a:t>
            </a:r>
            <a:endParaRPr 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6"/>
          <p:cNvSpPr>
            <a:spLocks noEditPoints="1"/>
          </p:cNvSpPr>
          <p:nvPr/>
        </p:nvSpPr>
        <p:spPr bwMode="auto">
          <a:xfrm>
            <a:off x="4397376" y="5613401"/>
            <a:ext cx="349250" cy="157163"/>
          </a:xfrm>
          <a:custGeom>
            <a:avLst/>
            <a:gdLst/>
            <a:ahLst/>
            <a:cxnLst>
              <a:cxn ang="0">
                <a:pos x="196" y="70"/>
              </a:cxn>
              <a:cxn ang="0">
                <a:pos x="206" y="64"/>
              </a:cxn>
              <a:cxn ang="0">
                <a:pos x="209" y="75"/>
              </a:cxn>
              <a:cxn ang="0">
                <a:pos x="204" y="78"/>
              </a:cxn>
              <a:cxn ang="0">
                <a:pos x="200" y="65"/>
              </a:cxn>
              <a:cxn ang="0">
                <a:pos x="164" y="57"/>
              </a:cxn>
              <a:cxn ang="0">
                <a:pos x="208" y="54"/>
              </a:cxn>
              <a:cxn ang="0">
                <a:pos x="160" y="54"/>
              </a:cxn>
              <a:cxn ang="0">
                <a:pos x="198" y="49"/>
              </a:cxn>
              <a:cxn ang="0">
                <a:pos x="201" y="61"/>
              </a:cxn>
              <a:cxn ang="0">
                <a:pos x="198" y="67"/>
              </a:cxn>
              <a:cxn ang="0">
                <a:pos x="193" y="61"/>
              </a:cxn>
              <a:cxn ang="0">
                <a:pos x="188" y="48"/>
              </a:cxn>
              <a:cxn ang="0">
                <a:pos x="196" y="51"/>
              </a:cxn>
              <a:cxn ang="0">
                <a:pos x="174" y="32"/>
              </a:cxn>
              <a:cxn ang="0">
                <a:pos x="174" y="40"/>
              </a:cxn>
              <a:cxn ang="0">
                <a:pos x="164" y="45"/>
              </a:cxn>
              <a:cxn ang="0">
                <a:pos x="172" y="51"/>
              </a:cxn>
              <a:cxn ang="0">
                <a:pos x="171" y="62"/>
              </a:cxn>
              <a:cxn ang="0">
                <a:pos x="160" y="53"/>
              </a:cxn>
              <a:cxn ang="0">
                <a:pos x="148" y="43"/>
              </a:cxn>
              <a:cxn ang="0">
                <a:pos x="150" y="48"/>
              </a:cxn>
              <a:cxn ang="0">
                <a:pos x="158" y="56"/>
              </a:cxn>
              <a:cxn ang="0">
                <a:pos x="166" y="67"/>
              </a:cxn>
              <a:cxn ang="0">
                <a:pos x="176" y="72"/>
              </a:cxn>
              <a:cxn ang="0">
                <a:pos x="168" y="81"/>
              </a:cxn>
              <a:cxn ang="0">
                <a:pos x="163" y="94"/>
              </a:cxn>
              <a:cxn ang="0">
                <a:pos x="137" y="91"/>
              </a:cxn>
              <a:cxn ang="0">
                <a:pos x="112" y="81"/>
              </a:cxn>
              <a:cxn ang="0">
                <a:pos x="92" y="77"/>
              </a:cxn>
              <a:cxn ang="0">
                <a:pos x="83" y="70"/>
              </a:cxn>
              <a:cxn ang="0">
                <a:pos x="68" y="78"/>
              </a:cxn>
              <a:cxn ang="0">
                <a:pos x="57" y="73"/>
              </a:cxn>
              <a:cxn ang="0">
                <a:pos x="48" y="80"/>
              </a:cxn>
              <a:cxn ang="0">
                <a:pos x="32" y="67"/>
              </a:cxn>
              <a:cxn ang="0">
                <a:pos x="20" y="67"/>
              </a:cxn>
              <a:cxn ang="0">
                <a:pos x="4" y="59"/>
              </a:cxn>
              <a:cxn ang="0">
                <a:pos x="14" y="56"/>
              </a:cxn>
              <a:cxn ang="0">
                <a:pos x="25" y="53"/>
              </a:cxn>
              <a:cxn ang="0">
                <a:pos x="40" y="57"/>
              </a:cxn>
              <a:cxn ang="0">
                <a:pos x="57" y="51"/>
              </a:cxn>
              <a:cxn ang="0">
                <a:pos x="78" y="57"/>
              </a:cxn>
              <a:cxn ang="0">
                <a:pos x="84" y="53"/>
              </a:cxn>
              <a:cxn ang="0">
                <a:pos x="92" y="51"/>
              </a:cxn>
              <a:cxn ang="0">
                <a:pos x="105" y="56"/>
              </a:cxn>
              <a:cxn ang="0">
                <a:pos x="102" y="43"/>
              </a:cxn>
              <a:cxn ang="0">
                <a:pos x="115" y="45"/>
              </a:cxn>
              <a:cxn ang="0">
                <a:pos x="128" y="43"/>
              </a:cxn>
              <a:cxn ang="0">
                <a:pos x="144" y="33"/>
              </a:cxn>
              <a:cxn ang="0">
                <a:pos x="195" y="29"/>
              </a:cxn>
              <a:cxn ang="0">
                <a:pos x="188" y="19"/>
              </a:cxn>
              <a:cxn ang="0">
                <a:pos x="188" y="24"/>
              </a:cxn>
              <a:cxn ang="0">
                <a:pos x="195" y="5"/>
              </a:cxn>
              <a:cxn ang="0">
                <a:pos x="200" y="14"/>
              </a:cxn>
              <a:cxn ang="0">
                <a:pos x="208" y="24"/>
              </a:cxn>
              <a:cxn ang="0">
                <a:pos x="216" y="38"/>
              </a:cxn>
              <a:cxn ang="0">
                <a:pos x="220" y="48"/>
              </a:cxn>
              <a:cxn ang="0">
                <a:pos x="208" y="38"/>
              </a:cxn>
              <a:cxn ang="0">
                <a:pos x="200" y="24"/>
              </a:cxn>
              <a:cxn ang="0">
                <a:pos x="190" y="11"/>
              </a:cxn>
              <a:cxn ang="0">
                <a:pos x="188" y="1"/>
              </a:cxn>
            </a:cxnLst>
            <a:rect l="0" t="0" r="r" b="b"/>
            <a:pathLst>
              <a:path w="220" h="99">
                <a:moveTo>
                  <a:pt x="209" y="85"/>
                </a:moveTo>
                <a:lnTo>
                  <a:pt x="211" y="85"/>
                </a:lnTo>
                <a:lnTo>
                  <a:pt x="211" y="86"/>
                </a:lnTo>
                <a:lnTo>
                  <a:pt x="211" y="88"/>
                </a:lnTo>
                <a:lnTo>
                  <a:pt x="209" y="86"/>
                </a:lnTo>
                <a:lnTo>
                  <a:pt x="209" y="85"/>
                </a:lnTo>
                <a:close/>
                <a:moveTo>
                  <a:pt x="195" y="69"/>
                </a:moveTo>
                <a:lnTo>
                  <a:pt x="196" y="69"/>
                </a:lnTo>
                <a:lnTo>
                  <a:pt x="196" y="70"/>
                </a:lnTo>
                <a:lnTo>
                  <a:pt x="198" y="70"/>
                </a:lnTo>
                <a:lnTo>
                  <a:pt x="198" y="72"/>
                </a:lnTo>
                <a:lnTo>
                  <a:pt x="196" y="72"/>
                </a:lnTo>
                <a:lnTo>
                  <a:pt x="196" y="70"/>
                </a:lnTo>
                <a:lnTo>
                  <a:pt x="195" y="70"/>
                </a:lnTo>
                <a:lnTo>
                  <a:pt x="195" y="69"/>
                </a:lnTo>
                <a:close/>
                <a:moveTo>
                  <a:pt x="193" y="65"/>
                </a:moveTo>
                <a:lnTo>
                  <a:pt x="195" y="67"/>
                </a:lnTo>
                <a:lnTo>
                  <a:pt x="193" y="67"/>
                </a:lnTo>
                <a:lnTo>
                  <a:pt x="193" y="65"/>
                </a:lnTo>
                <a:close/>
                <a:moveTo>
                  <a:pt x="192" y="65"/>
                </a:moveTo>
                <a:lnTo>
                  <a:pt x="192" y="67"/>
                </a:lnTo>
                <a:lnTo>
                  <a:pt x="192" y="65"/>
                </a:lnTo>
                <a:close/>
                <a:moveTo>
                  <a:pt x="201" y="62"/>
                </a:moveTo>
                <a:lnTo>
                  <a:pt x="203" y="62"/>
                </a:lnTo>
                <a:lnTo>
                  <a:pt x="204" y="64"/>
                </a:lnTo>
                <a:lnTo>
                  <a:pt x="206" y="64"/>
                </a:lnTo>
                <a:lnTo>
                  <a:pt x="208" y="64"/>
                </a:lnTo>
                <a:lnTo>
                  <a:pt x="208" y="62"/>
                </a:lnTo>
                <a:lnTo>
                  <a:pt x="208" y="64"/>
                </a:lnTo>
                <a:lnTo>
                  <a:pt x="208" y="65"/>
                </a:lnTo>
                <a:lnTo>
                  <a:pt x="209" y="65"/>
                </a:lnTo>
                <a:lnTo>
                  <a:pt x="209" y="67"/>
                </a:lnTo>
                <a:lnTo>
                  <a:pt x="209" y="69"/>
                </a:lnTo>
                <a:lnTo>
                  <a:pt x="209" y="70"/>
                </a:lnTo>
                <a:lnTo>
                  <a:pt x="209" y="72"/>
                </a:lnTo>
                <a:lnTo>
                  <a:pt x="209" y="73"/>
                </a:lnTo>
                <a:lnTo>
                  <a:pt x="211" y="73"/>
                </a:lnTo>
                <a:lnTo>
                  <a:pt x="211" y="75"/>
                </a:lnTo>
                <a:lnTo>
                  <a:pt x="209" y="75"/>
                </a:lnTo>
                <a:lnTo>
                  <a:pt x="209" y="77"/>
                </a:lnTo>
                <a:lnTo>
                  <a:pt x="211" y="78"/>
                </a:lnTo>
                <a:lnTo>
                  <a:pt x="211" y="80"/>
                </a:lnTo>
                <a:lnTo>
                  <a:pt x="211" y="81"/>
                </a:lnTo>
                <a:lnTo>
                  <a:pt x="209" y="81"/>
                </a:lnTo>
                <a:lnTo>
                  <a:pt x="209" y="83"/>
                </a:lnTo>
                <a:lnTo>
                  <a:pt x="208" y="81"/>
                </a:lnTo>
                <a:lnTo>
                  <a:pt x="208" y="80"/>
                </a:lnTo>
                <a:lnTo>
                  <a:pt x="208" y="78"/>
                </a:lnTo>
                <a:lnTo>
                  <a:pt x="206" y="78"/>
                </a:lnTo>
                <a:lnTo>
                  <a:pt x="206" y="80"/>
                </a:lnTo>
                <a:lnTo>
                  <a:pt x="206" y="78"/>
                </a:lnTo>
                <a:lnTo>
                  <a:pt x="204" y="78"/>
                </a:lnTo>
                <a:lnTo>
                  <a:pt x="203" y="78"/>
                </a:lnTo>
                <a:lnTo>
                  <a:pt x="203" y="77"/>
                </a:lnTo>
                <a:lnTo>
                  <a:pt x="203" y="75"/>
                </a:lnTo>
                <a:lnTo>
                  <a:pt x="201" y="75"/>
                </a:lnTo>
                <a:lnTo>
                  <a:pt x="201" y="73"/>
                </a:lnTo>
                <a:lnTo>
                  <a:pt x="201" y="72"/>
                </a:lnTo>
                <a:lnTo>
                  <a:pt x="201" y="70"/>
                </a:lnTo>
                <a:lnTo>
                  <a:pt x="201" y="69"/>
                </a:lnTo>
                <a:lnTo>
                  <a:pt x="203" y="69"/>
                </a:lnTo>
                <a:lnTo>
                  <a:pt x="201" y="69"/>
                </a:lnTo>
                <a:lnTo>
                  <a:pt x="201" y="67"/>
                </a:lnTo>
                <a:lnTo>
                  <a:pt x="201" y="65"/>
                </a:lnTo>
                <a:lnTo>
                  <a:pt x="200" y="65"/>
                </a:lnTo>
                <a:lnTo>
                  <a:pt x="201" y="65"/>
                </a:lnTo>
                <a:lnTo>
                  <a:pt x="200" y="65"/>
                </a:lnTo>
                <a:lnTo>
                  <a:pt x="200" y="64"/>
                </a:lnTo>
                <a:lnTo>
                  <a:pt x="200" y="62"/>
                </a:lnTo>
                <a:lnTo>
                  <a:pt x="201" y="64"/>
                </a:lnTo>
                <a:lnTo>
                  <a:pt x="201" y="62"/>
                </a:lnTo>
                <a:close/>
                <a:moveTo>
                  <a:pt x="168" y="59"/>
                </a:moveTo>
                <a:lnTo>
                  <a:pt x="166" y="59"/>
                </a:lnTo>
                <a:lnTo>
                  <a:pt x="168" y="59"/>
                </a:lnTo>
                <a:close/>
                <a:moveTo>
                  <a:pt x="164" y="59"/>
                </a:moveTo>
                <a:lnTo>
                  <a:pt x="166" y="59"/>
                </a:lnTo>
                <a:lnTo>
                  <a:pt x="164" y="59"/>
                </a:lnTo>
                <a:lnTo>
                  <a:pt x="164" y="57"/>
                </a:lnTo>
                <a:lnTo>
                  <a:pt x="164" y="59"/>
                </a:lnTo>
                <a:close/>
                <a:moveTo>
                  <a:pt x="214" y="56"/>
                </a:moveTo>
                <a:lnTo>
                  <a:pt x="212" y="56"/>
                </a:lnTo>
                <a:lnTo>
                  <a:pt x="214" y="56"/>
                </a:lnTo>
                <a:lnTo>
                  <a:pt x="214" y="57"/>
                </a:lnTo>
                <a:lnTo>
                  <a:pt x="214" y="59"/>
                </a:lnTo>
                <a:lnTo>
                  <a:pt x="212" y="59"/>
                </a:lnTo>
                <a:lnTo>
                  <a:pt x="212" y="57"/>
                </a:lnTo>
                <a:lnTo>
                  <a:pt x="212" y="56"/>
                </a:lnTo>
                <a:lnTo>
                  <a:pt x="211" y="56"/>
                </a:lnTo>
                <a:lnTo>
                  <a:pt x="209" y="56"/>
                </a:lnTo>
                <a:lnTo>
                  <a:pt x="209" y="54"/>
                </a:lnTo>
                <a:lnTo>
                  <a:pt x="208" y="54"/>
                </a:lnTo>
                <a:lnTo>
                  <a:pt x="209" y="54"/>
                </a:lnTo>
                <a:lnTo>
                  <a:pt x="208" y="53"/>
                </a:lnTo>
                <a:lnTo>
                  <a:pt x="209" y="53"/>
                </a:lnTo>
                <a:lnTo>
                  <a:pt x="211" y="53"/>
                </a:lnTo>
                <a:lnTo>
                  <a:pt x="212" y="54"/>
                </a:lnTo>
                <a:lnTo>
                  <a:pt x="214" y="56"/>
                </a:lnTo>
                <a:close/>
                <a:moveTo>
                  <a:pt x="158" y="51"/>
                </a:moveTo>
                <a:lnTo>
                  <a:pt x="158" y="53"/>
                </a:lnTo>
                <a:lnTo>
                  <a:pt x="160" y="53"/>
                </a:lnTo>
                <a:lnTo>
                  <a:pt x="160" y="54"/>
                </a:lnTo>
                <a:lnTo>
                  <a:pt x="161" y="54"/>
                </a:lnTo>
                <a:lnTo>
                  <a:pt x="161" y="56"/>
                </a:lnTo>
                <a:lnTo>
                  <a:pt x="160" y="54"/>
                </a:lnTo>
                <a:lnTo>
                  <a:pt x="160" y="53"/>
                </a:lnTo>
                <a:lnTo>
                  <a:pt x="158" y="53"/>
                </a:lnTo>
                <a:lnTo>
                  <a:pt x="158" y="51"/>
                </a:lnTo>
                <a:lnTo>
                  <a:pt x="156" y="51"/>
                </a:lnTo>
                <a:lnTo>
                  <a:pt x="158" y="51"/>
                </a:lnTo>
                <a:close/>
                <a:moveTo>
                  <a:pt x="195" y="46"/>
                </a:moveTo>
                <a:lnTo>
                  <a:pt x="196" y="48"/>
                </a:lnTo>
                <a:lnTo>
                  <a:pt x="196" y="46"/>
                </a:lnTo>
                <a:lnTo>
                  <a:pt x="196" y="48"/>
                </a:lnTo>
                <a:lnTo>
                  <a:pt x="198" y="48"/>
                </a:lnTo>
                <a:lnTo>
                  <a:pt x="198" y="49"/>
                </a:lnTo>
                <a:lnTo>
                  <a:pt x="196" y="49"/>
                </a:lnTo>
                <a:lnTo>
                  <a:pt x="198" y="49"/>
                </a:lnTo>
                <a:lnTo>
                  <a:pt x="198" y="51"/>
                </a:lnTo>
                <a:lnTo>
                  <a:pt x="200" y="51"/>
                </a:lnTo>
                <a:lnTo>
                  <a:pt x="200" y="53"/>
                </a:lnTo>
                <a:lnTo>
                  <a:pt x="201" y="53"/>
                </a:lnTo>
                <a:lnTo>
                  <a:pt x="201" y="54"/>
                </a:lnTo>
                <a:lnTo>
                  <a:pt x="203" y="54"/>
                </a:lnTo>
                <a:lnTo>
                  <a:pt x="203" y="56"/>
                </a:lnTo>
                <a:lnTo>
                  <a:pt x="203" y="57"/>
                </a:lnTo>
                <a:lnTo>
                  <a:pt x="203" y="59"/>
                </a:lnTo>
                <a:lnTo>
                  <a:pt x="203" y="61"/>
                </a:lnTo>
                <a:lnTo>
                  <a:pt x="203" y="59"/>
                </a:lnTo>
                <a:lnTo>
                  <a:pt x="203" y="61"/>
                </a:lnTo>
                <a:lnTo>
                  <a:pt x="201" y="61"/>
                </a:lnTo>
                <a:lnTo>
                  <a:pt x="201" y="62"/>
                </a:lnTo>
                <a:lnTo>
                  <a:pt x="200" y="62"/>
                </a:lnTo>
                <a:lnTo>
                  <a:pt x="200" y="61"/>
                </a:lnTo>
                <a:lnTo>
                  <a:pt x="200" y="62"/>
                </a:lnTo>
                <a:lnTo>
                  <a:pt x="198" y="62"/>
                </a:lnTo>
                <a:lnTo>
                  <a:pt x="196" y="62"/>
                </a:lnTo>
                <a:lnTo>
                  <a:pt x="198" y="62"/>
                </a:lnTo>
                <a:lnTo>
                  <a:pt x="198" y="64"/>
                </a:lnTo>
                <a:lnTo>
                  <a:pt x="200" y="65"/>
                </a:lnTo>
                <a:lnTo>
                  <a:pt x="200" y="67"/>
                </a:lnTo>
                <a:lnTo>
                  <a:pt x="200" y="69"/>
                </a:lnTo>
                <a:lnTo>
                  <a:pt x="200" y="67"/>
                </a:lnTo>
                <a:lnTo>
                  <a:pt x="198" y="67"/>
                </a:lnTo>
                <a:lnTo>
                  <a:pt x="198" y="69"/>
                </a:lnTo>
                <a:lnTo>
                  <a:pt x="198" y="67"/>
                </a:lnTo>
                <a:lnTo>
                  <a:pt x="196" y="67"/>
                </a:lnTo>
                <a:lnTo>
                  <a:pt x="198" y="67"/>
                </a:lnTo>
                <a:lnTo>
                  <a:pt x="198" y="65"/>
                </a:lnTo>
                <a:lnTo>
                  <a:pt x="196" y="65"/>
                </a:lnTo>
                <a:lnTo>
                  <a:pt x="196" y="64"/>
                </a:lnTo>
                <a:lnTo>
                  <a:pt x="196" y="62"/>
                </a:lnTo>
                <a:lnTo>
                  <a:pt x="195" y="62"/>
                </a:lnTo>
                <a:lnTo>
                  <a:pt x="195" y="64"/>
                </a:lnTo>
                <a:lnTo>
                  <a:pt x="193" y="64"/>
                </a:lnTo>
                <a:lnTo>
                  <a:pt x="193" y="62"/>
                </a:lnTo>
                <a:lnTo>
                  <a:pt x="193" y="61"/>
                </a:lnTo>
                <a:lnTo>
                  <a:pt x="192" y="61"/>
                </a:lnTo>
                <a:lnTo>
                  <a:pt x="192" y="59"/>
                </a:lnTo>
                <a:lnTo>
                  <a:pt x="192" y="57"/>
                </a:lnTo>
                <a:lnTo>
                  <a:pt x="192" y="59"/>
                </a:lnTo>
                <a:lnTo>
                  <a:pt x="192" y="57"/>
                </a:lnTo>
                <a:lnTo>
                  <a:pt x="190" y="57"/>
                </a:lnTo>
                <a:lnTo>
                  <a:pt x="190" y="56"/>
                </a:lnTo>
                <a:lnTo>
                  <a:pt x="190" y="54"/>
                </a:lnTo>
                <a:lnTo>
                  <a:pt x="190" y="53"/>
                </a:lnTo>
                <a:lnTo>
                  <a:pt x="188" y="53"/>
                </a:lnTo>
                <a:lnTo>
                  <a:pt x="188" y="51"/>
                </a:lnTo>
                <a:lnTo>
                  <a:pt x="188" y="49"/>
                </a:lnTo>
                <a:lnTo>
                  <a:pt x="188" y="48"/>
                </a:lnTo>
                <a:lnTo>
                  <a:pt x="188" y="46"/>
                </a:lnTo>
                <a:lnTo>
                  <a:pt x="188" y="48"/>
                </a:lnTo>
                <a:lnTo>
                  <a:pt x="190" y="48"/>
                </a:lnTo>
                <a:lnTo>
                  <a:pt x="192" y="49"/>
                </a:lnTo>
                <a:lnTo>
                  <a:pt x="193" y="49"/>
                </a:lnTo>
                <a:lnTo>
                  <a:pt x="192" y="49"/>
                </a:lnTo>
                <a:lnTo>
                  <a:pt x="193" y="49"/>
                </a:lnTo>
                <a:lnTo>
                  <a:pt x="193" y="48"/>
                </a:lnTo>
                <a:lnTo>
                  <a:pt x="195" y="48"/>
                </a:lnTo>
                <a:lnTo>
                  <a:pt x="195" y="49"/>
                </a:lnTo>
                <a:lnTo>
                  <a:pt x="195" y="51"/>
                </a:lnTo>
                <a:lnTo>
                  <a:pt x="196" y="53"/>
                </a:lnTo>
                <a:lnTo>
                  <a:pt x="196" y="51"/>
                </a:lnTo>
                <a:lnTo>
                  <a:pt x="195" y="51"/>
                </a:lnTo>
                <a:lnTo>
                  <a:pt x="195" y="49"/>
                </a:lnTo>
                <a:lnTo>
                  <a:pt x="195" y="48"/>
                </a:lnTo>
                <a:lnTo>
                  <a:pt x="193" y="48"/>
                </a:lnTo>
                <a:lnTo>
                  <a:pt x="193" y="46"/>
                </a:lnTo>
                <a:lnTo>
                  <a:pt x="195" y="46"/>
                </a:lnTo>
                <a:close/>
                <a:moveTo>
                  <a:pt x="166" y="46"/>
                </a:moveTo>
                <a:lnTo>
                  <a:pt x="166" y="45"/>
                </a:lnTo>
                <a:lnTo>
                  <a:pt x="166" y="46"/>
                </a:lnTo>
                <a:close/>
                <a:moveTo>
                  <a:pt x="171" y="30"/>
                </a:moveTo>
                <a:lnTo>
                  <a:pt x="172" y="30"/>
                </a:lnTo>
                <a:lnTo>
                  <a:pt x="172" y="32"/>
                </a:lnTo>
                <a:lnTo>
                  <a:pt x="174" y="32"/>
                </a:lnTo>
                <a:lnTo>
                  <a:pt x="174" y="33"/>
                </a:lnTo>
                <a:lnTo>
                  <a:pt x="176" y="33"/>
                </a:lnTo>
                <a:lnTo>
                  <a:pt x="174" y="33"/>
                </a:lnTo>
                <a:lnTo>
                  <a:pt x="174" y="35"/>
                </a:lnTo>
                <a:lnTo>
                  <a:pt x="174" y="33"/>
                </a:lnTo>
                <a:lnTo>
                  <a:pt x="174" y="35"/>
                </a:lnTo>
                <a:lnTo>
                  <a:pt x="176" y="35"/>
                </a:lnTo>
                <a:lnTo>
                  <a:pt x="176" y="37"/>
                </a:lnTo>
                <a:lnTo>
                  <a:pt x="177" y="37"/>
                </a:lnTo>
                <a:lnTo>
                  <a:pt x="177" y="38"/>
                </a:lnTo>
                <a:lnTo>
                  <a:pt x="177" y="40"/>
                </a:lnTo>
                <a:lnTo>
                  <a:pt x="176" y="40"/>
                </a:lnTo>
                <a:lnTo>
                  <a:pt x="174" y="40"/>
                </a:lnTo>
                <a:lnTo>
                  <a:pt x="176" y="41"/>
                </a:lnTo>
                <a:lnTo>
                  <a:pt x="174" y="41"/>
                </a:lnTo>
                <a:lnTo>
                  <a:pt x="174" y="43"/>
                </a:lnTo>
                <a:lnTo>
                  <a:pt x="172" y="43"/>
                </a:lnTo>
                <a:lnTo>
                  <a:pt x="172" y="41"/>
                </a:lnTo>
                <a:lnTo>
                  <a:pt x="171" y="41"/>
                </a:lnTo>
                <a:lnTo>
                  <a:pt x="171" y="43"/>
                </a:lnTo>
                <a:lnTo>
                  <a:pt x="169" y="43"/>
                </a:lnTo>
                <a:lnTo>
                  <a:pt x="168" y="43"/>
                </a:lnTo>
                <a:lnTo>
                  <a:pt x="166" y="43"/>
                </a:lnTo>
                <a:lnTo>
                  <a:pt x="166" y="45"/>
                </a:lnTo>
                <a:lnTo>
                  <a:pt x="166" y="43"/>
                </a:lnTo>
                <a:lnTo>
                  <a:pt x="164" y="45"/>
                </a:lnTo>
                <a:lnTo>
                  <a:pt x="166" y="45"/>
                </a:lnTo>
                <a:lnTo>
                  <a:pt x="164" y="45"/>
                </a:lnTo>
                <a:lnTo>
                  <a:pt x="164" y="46"/>
                </a:lnTo>
                <a:lnTo>
                  <a:pt x="166" y="46"/>
                </a:lnTo>
                <a:lnTo>
                  <a:pt x="166" y="48"/>
                </a:lnTo>
                <a:lnTo>
                  <a:pt x="168" y="48"/>
                </a:lnTo>
                <a:lnTo>
                  <a:pt x="168" y="46"/>
                </a:lnTo>
                <a:lnTo>
                  <a:pt x="168" y="48"/>
                </a:lnTo>
                <a:lnTo>
                  <a:pt x="169" y="48"/>
                </a:lnTo>
                <a:lnTo>
                  <a:pt x="171" y="48"/>
                </a:lnTo>
                <a:lnTo>
                  <a:pt x="171" y="49"/>
                </a:lnTo>
                <a:lnTo>
                  <a:pt x="172" y="49"/>
                </a:lnTo>
                <a:lnTo>
                  <a:pt x="172" y="51"/>
                </a:lnTo>
                <a:lnTo>
                  <a:pt x="172" y="53"/>
                </a:lnTo>
                <a:lnTo>
                  <a:pt x="174" y="53"/>
                </a:lnTo>
                <a:lnTo>
                  <a:pt x="174" y="54"/>
                </a:lnTo>
                <a:lnTo>
                  <a:pt x="174" y="56"/>
                </a:lnTo>
                <a:lnTo>
                  <a:pt x="174" y="57"/>
                </a:lnTo>
                <a:lnTo>
                  <a:pt x="174" y="59"/>
                </a:lnTo>
                <a:lnTo>
                  <a:pt x="174" y="61"/>
                </a:lnTo>
                <a:lnTo>
                  <a:pt x="174" y="59"/>
                </a:lnTo>
                <a:lnTo>
                  <a:pt x="174" y="61"/>
                </a:lnTo>
                <a:lnTo>
                  <a:pt x="172" y="61"/>
                </a:lnTo>
                <a:lnTo>
                  <a:pt x="171" y="59"/>
                </a:lnTo>
                <a:lnTo>
                  <a:pt x="171" y="61"/>
                </a:lnTo>
                <a:lnTo>
                  <a:pt x="171" y="62"/>
                </a:lnTo>
                <a:lnTo>
                  <a:pt x="169" y="62"/>
                </a:lnTo>
                <a:lnTo>
                  <a:pt x="171" y="62"/>
                </a:lnTo>
                <a:lnTo>
                  <a:pt x="169" y="62"/>
                </a:lnTo>
                <a:lnTo>
                  <a:pt x="169" y="61"/>
                </a:lnTo>
                <a:lnTo>
                  <a:pt x="169" y="59"/>
                </a:lnTo>
                <a:lnTo>
                  <a:pt x="168" y="57"/>
                </a:lnTo>
                <a:lnTo>
                  <a:pt x="166" y="59"/>
                </a:lnTo>
                <a:lnTo>
                  <a:pt x="166" y="57"/>
                </a:lnTo>
                <a:lnTo>
                  <a:pt x="164" y="56"/>
                </a:lnTo>
                <a:lnTo>
                  <a:pt x="163" y="56"/>
                </a:lnTo>
                <a:lnTo>
                  <a:pt x="163" y="54"/>
                </a:lnTo>
                <a:lnTo>
                  <a:pt x="161" y="54"/>
                </a:lnTo>
                <a:lnTo>
                  <a:pt x="160" y="53"/>
                </a:lnTo>
                <a:lnTo>
                  <a:pt x="160" y="51"/>
                </a:lnTo>
                <a:lnTo>
                  <a:pt x="158" y="51"/>
                </a:lnTo>
                <a:lnTo>
                  <a:pt x="158" y="49"/>
                </a:lnTo>
                <a:lnTo>
                  <a:pt x="156" y="49"/>
                </a:lnTo>
                <a:lnTo>
                  <a:pt x="156" y="51"/>
                </a:lnTo>
                <a:lnTo>
                  <a:pt x="156" y="49"/>
                </a:lnTo>
                <a:lnTo>
                  <a:pt x="155" y="49"/>
                </a:lnTo>
                <a:lnTo>
                  <a:pt x="153" y="48"/>
                </a:lnTo>
                <a:lnTo>
                  <a:pt x="152" y="46"/>
                </a:lnTo>
                <a:lnTo>
                  <a:pt x="150" y="46"/>
                </a:lnTo>
                <a:lnTo>
                  <a:pt x="150" y="45"/>
                </a:lnTo>
                <a:lnTo>
                  <a:pt x="148" y="45"/>
                </a:lnTo>
                <a:lnTo>
                  <a:pt x="148" y="43"/>
                </a:lnTo>
                <a:lnTo>
                  <a:pt x="147" y="43"/>
                </a:lnTo>
                <a:lnTo>
                  <a:pt x="148" y="45"/>
                </a:lnTo>
                <a:lnTo>
                  <a:pt x="147" y="45"/>
                </a:lnTo>
                <a:lnTo>
                  <a:pt x="147" y="43"/>
                </a:lnTo>
                <a:lnTo>
                  <a:pt x="147" y="45"/>
                </a:lnTo>
                <a:lnTo>
                  <a:pt x="147" y="46"/>
                </a:lnTo>
                <a:lnTo>
                  <a:pt x="145" y="46"/>
                </a:lnTo>
                <a:lnTo>
                  <a:pt x="147" y="46"/>
                </a:lnTo>
                <a:lnTo>
                  <a:pt x="147" y="48"/>
                </a:lnTo>
                <a:lnTo>
                  <a:pt x="148" y="48"/>
                </a:lnTo>
                <a:lnTo>
                  <a:pt x="148" y="46"/>
                </a:lnTo>
                <a:lnTo>
                  <a:pt x="148" y="48"/>
                </a:lnTo>
                <a:lnTo>
                  <a:pt x="150" y="48"/>
                </a:lnTo>
                <a:lnTo>
                  <a:pt x="150" y="49"/>
                </a:lnTo>
                <a:lnTo>
                  <a:pt x="150" y="48"/>
                </a:lnTo>
                <a:lnTo>
                  <a:pt x="150" y="49"/>
                </a:lnTo>
                <a:lnTo>
                  <a:pt x="152" y="49"/>
                </a:lnTo>
                <a:lnTo>
                  <a:pt x="153" y="51"/>
                </a:lnTo>
                <a:lnTo>
                  <a:pt x="155" y="51"/>
                </a:lnTo>
                <a:lnTo>
                  <a:pt x="155" y="53"/>
                </a:lnTo>
                <a:lnTo>
                  <a:pt x="156" y="53"/>
                </a:lnTo>
                <a:lnTo>
                  <a:pt x="156" y="54"/>
                </a:lnTo>
                <a:lnTo>
                  <a:pt x="158" y="54"/>
                </a:lnTo>
                <a:lnTo>
                  <a:pt x="156" y="54"/>
                </a:lnTo>
                <a:lnTo>
                  <a:pt x="158" y="54"/>
                </a:lnTo>
                <a:lnTo>
                  <a:pt x="158" y="56"/>
                </a:lnTo>
                <a:lnTo>
                  <a:pt x="158" y="57"/>
                </a:lnTo>
                <a:lnTo>
                  <a:pt x="160" y="57"/>
                </a:lnTo>
                <a:lnTo>
                  <a:pt x="161" y="57"/>
                </a:lnTo>
                <a:lnTo>
                  <a:pt x="161" y="59"/>
                </a:lnTo>
                <a:lnTo>
                  <a:pt x="160" y="59"/>
                </a:lnTo>
                <a:lnTo>
                  <a:pt x="161" y="61"/>
                </a:lnTo>
                <a:lnTo>
                  <a:pt x="161" y="62"/>
                </a:lnTo>
                <a:lnTo>
                  <a:pt x="161" y="64"/>
                </a:lnTo>
                <a:lnTo>
                  <a:pt x="163" y="64"/>
                </a:lnTo>
                <a:lnTo>
                  <a:pt x="163" y="65"/>
                </a:lnTo>
                <a:lnTo>
                  <a:pt x="164" y="65"/>
                </a:lnTo>
                <a:lnTo>
                  <a:pt x="164" y="67"/>
                </a:lnTo>
                <a:lnTo>
                  <a:pt x="166" y="67"/>
                </a:lnTo>
                <a:lnTo>
                  <a:pt x="168" y="67"/>
                </a:lnTo>
                <a:lnTo>
                  <a:pt x="168" y="69"/>
                </a:lnTo>
                <a:lnTo>
                  <a:pt x="169" y="69"/>
                </a:lnTo>
                <a:lnTo>
                  <a:pt x="169" y="70"/>
                </a:lnTo>
                <a:lnTo>
                  <a:pt x="169" y="72"/>
                </a:lnTo>
                <a:lnTo>
                  <a:pt x="171" y="72"/>
                </a:lnTo>
                <a:lnTo>
                  <a:pt x="171" y="70"/>
                </a:lnTo>
                <a:lnTo>
                  <a:pt x="169" y="70"/>
                </a:lnTo>
                <a:lnTo>
                  <a:pt x="171" y="70"/>
                </a:lnTo>
                <a:lnTo>
                  <a:pt x="172" y="70"/>
                </a:lnTo>
                <a:lnTo>
                  <a:pt x="172" y="72"/>
                </a:lnTo>
                <a:lnTo>
                  <a:pt x="174" y="72"/>
                </a:lnTo>
                <a:lnTo>
                  <a:pt x="176" y="72"/>
                </a:lnTo>
                <a:lnTo>
                  <a:pt x="176" y="73"/>
                </a:lnTo>
                <a:lnTo>
                  <a:pt x="177" y="75"/>
                </a:lnTo>
                <a:lnTo>
                  <a:pt x="177" y="77"/>
                </a:lnTo>
                <a:lnTo>
                  <a:pt x="177" y="78"/>
                </a:lnTo>
                <a:lnTo>
                  <a:pt x="179" y="78"/>
                </a:lnTo>
                <a:lnTo>
                  <a:pt x="179" y="80"/>
                </a:lnTo>
                <a:lnTo>
                  <a:pt x="180" y="81"/>
                </a:lnTo>
                <a:lnTo>
                  <a:pt x="179" y="81"/>
                </a:lnTo>
                <a:lnTo>
                  <a:pt x="176" y="81"/>
                </a:lnTo>
                <a:lnTo>
                  <a:pt x="174" y="81"/>
                </a:lnTo>
                <a:lnTo>
                  <a:pt x="172" y="81"/>
                </a:lnTo>
                <a:lnTo>
                  <a:pt x="171" y="81"/>
                </a:lnTo>
                <a:lnTo>
                  <a:pt x="168" y="81"/>
                </a:lnTo>
                <a:lnTo>
                  <a:pt x="168" y="88"/>
                </a:lnTo>
                <a:lnTo>
                  <a:pt x="168" y="89"/>
                </a:lnTo>
                <a:lnTo>
                  <a:pt x="168" y="93"/>
                </a:lnTo>
                <a:lnTo>
                  <a:pt x="168" y="97"/>
                </a:lnTo>
                <a:lnTo>
                  <a:pt x="166" y="97"/>
                </a:lnTo>
                <a:lnTo>
                  <a:pt x="166" y="96"/>
                </a:lnTo>
                <a:lnTo>
                  <a:pt x="166" y="99"/>
                </a:lnTo>
                <a:lnTo>
                  <a:pt x="164" y="99"/>
                </a:lnTo>
                <a:lnTo>
                  <a:pt x="163" y="99"/>
                </a:lnTo>
                <a:lnTo>
                  <a:pt x="163" y="97"/>
                </a:lnTo>
                <a:lnTo>
                  <a:pt x="163" y="94"/>
                </a:lnTo>
                <a:lnTo>
                  <a:pt x="164" y="94"/>
                </a:lnTo>
                <a:lnTo>
                  <a:pt x="163" y="94"/>
                </a:lnTo>
                <a:lnTo>
                  <a:pt x="163" y="93"/>
                </a:lnTo>
                <a:lnTo>
                  <a:pt x="158" y="93"/>
                </a:lnTo>
                <a:lnTo>
                  <a:pt x="156" y="93"/>
                </a:lnTo>
                <a:lnTo>
                  <a:pt x="150" y="93"/>
                </a:lnTo>
                <a:lnTo>
                  <a:pt x="148" y="93"/>
                </a:lnTo>
                <a:lnTo>
                  <a:pt x="148" y="91"/>
                </a:lnTo>
                <a:lnTo>
                  <a:pt x="148" y="89"/>
                </a:lnTo>
                <a:lnTo>
                  <a:pt x="147" y="91"/>
                </a:lnTo>
                <a:lnTo>
                  <a:pt x="145" y="91"/>
                </a:lnTo>
                <a:lnTo>
                  <a:pt x="142" y="91"/>
                </a:lnTo>
                <a:lnTo>
                  <a:pt x="139" y="93"/>
                </a:lnTo>
                <a:lnTo>
                  <a:pt x="137" y="93"/>
                </a:lnTo>
                <a:lnTo>
                  <a:pt x="137" y="91"/>
                </a:lnTo>
                <a:lnTo>
                  <a:pt x="136" y="91"/>
                </a:lnTo>
                <a:lnTo>
                  <a:pt x="136" y="89"/>
                </a:lnTo>
                <a:lnTo>
                  <a:pt x="134" y="89"/>
                </a:lnTo>
                <a:lnTo>
                  <a:pt x="124" y="89"/>
                </a:lnTo>
                <a:lnTo>
                  <a:pt x="123" y="89"/>
                </a:lnTo>
                <a:lnTo>
                  <a:pt x="123" y="88"/>
                </a:lnTo>
                <a:lnTo>
                  <a:pt x="121" y="88"/>
                </a:lnTo>
                <a:lnTo>
                  <a:pt x="120" y="88"/>
                </a:lnTo>
                <a:lnTo>
                  <a:pt x="116" y="88"/>
                </a:lnTo>
                <a:lnTo>
                  <a:pt x="116" y="85"/>
                </a:lnTo>
                <a:lnTo>
                  <a:pt x="115" y="85"/>
                </a:lnTo>
                <a:lnTo>
                  <a:pt x="115" y="81"/>
                </a:lnTo>
                <a:lnTo>
                  <a:pt x="112" y="81"/>
                </a:lnTo>
                <a:lnTo>
                  <a:pt x="110" y="81"/>
                </a:lnTo>
                <a:lnTo>
                  <a:pt x="108" y="81"/>
                </a:lnTo>
                <a:lnTo>
                  <a:pt x="107" y="81"/>
                </a:lnTo>
                <a:lnTo>
                  <a:pt x="102" y="81"/>
                </a:lnTo>
                <a:lnTo>
                  <a:pt x="102" y="77"/>
                </a:lnTo>
                <a:lnTo>
                  <a:pt x="100" y="77"/>
                </a:lnTo>
                <a:lnTo>
                  <a:pt x="99" y="77"/>
                </a:lnTo>
                <a:lnTo>
                  <a:pt x="99" y="78"/>
                </a:lnTo>
                <a:lnTo>
                  <a:pt x="97" y="78"/>
                </a:lnTo>
                <a:lnTo>
                  <a:pt x="96" y="78"/>
                </a:lnTo>
                <a:lnTo>
                  <a:pt x="94" y="78"/>
                </a:lnTo>
                <a:lnTo>
                  <a:pt x="94" y="77"/>
                </a:lnTo>
                <a:lnTo>
                  <a:pt x="92" y="77"/>
                </a:lnTo>
                <a:lnTo>
                  <a:pt x="92" y="75"/>
                </a:lnTo>
                <a:lnTo>
                  <a:pt x="89" y="75"/>
                </a:lnTo>
                <a:lnTo>
                  <a:pt x="89" y="73"/>
                </a:lnTo>
                <a:lnTo>
                  <a:pt x="89" y="72"/>
                </a:lnTo>
                <a:lnTo>
                  <a:pt x="88" y="72"/>
                </a:lnTo>
                <a:lnTo>
                  <a:pt x="88" y="70"/>
                </a:lnTo>
                <a:lnTo>
                  <a:pt x="88" y="69"/>
                </a:lnTo>
                <a:lnTo>
                  <a:pt x="86" y="69"/>
                </a:lnTo>
                <a:lnTo>
                  <a:pt x="86" y="70"/>
                </a:lnTo>
                <a:lnTo>
                  <a:pt x="86" y="72"/>
                </a:lnTo>
                <a:lnTo>
                  <a:pt x="84" y="72"/>
                </a:lnTo>
                <a:lnTo>
                  <a:pt x="83" y="72"/>
                </a:lnTo>
                <a:lnTo>
                  <a:pt x="83" y="70"/>
                </a:lnTo>
                <a:lnTo>
                  <a:pt x="81" y="70"/>
                </a:lnTo>
                <a:lnTo>
                  <a:pt x="81" y="72"/>
                </a:lnTo>
                <a:lnTo>
                  <a:pt x="80" y="72"/>
                </a:lnTo>
                <a:lnTo>
                  <a:pt x="81" y="72"/>
                </a:lnTo>
                <a:lnTo>
                  <a:pt x="80" y="72"/>
                </a:lnTo>
                <a:lnTo>
                  <a:pt x="80" y="73"/>
                </a:lnTo>
                <a:lnTo>
                  <a:pt x="80" y="75"/>
                </a:lnTo>
                <a:lnTo>
                  <a:pt x="78" y="75"/>
                </a:lnTo>
                <a:lnTo>
                  <a:pt x="78" y="77"/>
                </a:lnTo>
                <a:lnTo>
                  <a:pt x="75" y="77"/>
                </a:lnTo>
                <a:lnTo>
                  <a:pt x="72" y="77"/>
                </a:lnTo>
                <a:lnTo>
                  <a:pt x="72" y="78"/>
                </a:lnTo>
                <a:lnTo>
                  <a:pt x="68" y="78"/>
                </a:lnTo>
                <a:lnTo>
                  <a:pt x="68" y="77"/>
                </a:lnTo>
                <a:lnTo>
                  <a:pt x="68" y="78"/>
                </a:lnTo>
                <a:lnTo>
                  <a:pt x="68" y="80"/>
                </a:lnTo>
                <a:lnTo>
                  <a:pt x="65" y="80"/>
                </a:lnTo>
                <a:lnTo>
                  <a:pt x="64" y="80"/>
                </a:lnTo>
                <a:lnTo>
                  <a:pt x="62" y="80"/>
                </a:lnTo>
                <a:lnTo>
                  <a:pt x="62" y="78"/>
                </a:lnTo>
                <a:lnTo>
                  <a:pt x="62" y="77"/>
                </a:lnTo>
                <a:lnTo>
                  <a:pt x="60" y="77"/>
                </a:lnTo>
                <a:lnTo>
                  <a:pt x="59" y="77"/>
                </a:lnTo>
                <a:lnTo>
                  <a:pt x="57" y="77"/>
                </a:lnTo>
                <a:lnTo>
                  <a:pt x="57" y="75"/>
                </a:lnTo>
                <a:lnTo>
                  <a:pt x="57" y="73"/>
                </a:lnTo>
                <a:lnTo>
                  <a:pt x="56" y="73"/>
                </a:lnTo>
                <a:lnTo>
                  <a:pt x="52" y="72"/>
                </a:lnTo>
                <a:lnTo>
                  <a:pt x="51" y="72"/>
                </a:lnTo>
                <a:lnTo>
                  <a:pt x="51" y="73"/>
                </a:lnTo>
                <a:lnTo>
                  <a:pt x="52" y="73"/>
                </a:lnTo>
                <a:lnTo>
                  <a:pt x="52" y="75"/>
                </a:lnTo>
                <a:lnTo>
                  <a:pt x="52" y="78"/>
                </a:lnTo>
                <a:lnTo>
                  <a:pt x="52" y="80"/>
                </a:lnTo>
                <a:lnTo>
                  <a:pt x="49" y="80"/>
                </a:lnTo>
                <a:lnTo>
                  <a:pt x="44" y="81"/>
                </a:lnTo>
                <a:lnTo>
                  <a:pt x="46" y="81"/>
                </a:lnTo>
                <a:lnTo>
                  <a:pt x="46" y="80"/>
                </a:lnTo>
                <a:lnTo>
                  <a:pt x="48" y="80"/>
                </a:lnTo>
                <a:lnTo>
                  <a:pt x="48" y="78"/>
                </a:lnTo>
                <a:lnTo>
                  <a:pt x="49" y="77"/>
                </a:lnTo>
                <a:lnTo>
                  <a:pt x="49" y="75"/>
                </a:lnTo>
                <a:lnTo>
                  <a:pt x="49" y="73"/>
                </a:lnTo>
                <a:lnTo>
                  <a:pt x="48" y="73"/>
                </a:lnTo>
                <a:lnTo>
                  <a:pt x="46" y="73"/>
                </a:lnTo>
                <a:lnTo>
                  <a:pt x="43" y="73"/>
                </a:lnTo>
                <a:lnTo>
                  <a:pt x="41" y="73"/>
                </a:lnTo>
                <a:lnTo>
                  <a:pt x="38" y="70"/>
                </a:lnTo>
                <a:lnTo>
                  <a:pt x="36" y="69"/>
                </a:lnTo>
                <a:lnTo>
                  <a:pt x="35" y="69"/>
                </a:lnTo>
                <a:lnTo>
                  <a:pt x="33" y="69"/>
                </a:lnTo>
                <a:lnTo>
                  <a:pt x="32" y="67"/>
                </a:lnTo>
                <a:lnTo>
                  <a:pt x="30" y="69"/>
                </a:lnTo>
                <a:lnTo>
                  <a:pt x="30" y="67"/>
                </a:lnTo>
                <a:lnTo>
                  <a:pt x="28" y="67"/>
                </a:lnTo>
                <a:lnTo>
                  <a:pt x="25" y="65"/>
                </a:lnTo>
                <a:lnTo>
                  <a:pt x="25" y="64"/>
                </a:lnTo>
                <a:lnTo>
                  <a:pt x="24" y="64"/>
                </a:lnTo>
                <a:lnTo>
                  <a:pt x="24" y="62"/>
                </a:lnTo>
                <a:lnTo>
                  <a:pt x="22" y="62"/>
                </a:lnTo>
                <a:lnTo>
                  <a:pt x="22" y="64"/>
                </a:lnTo>
                <a:lnTo>
                  <a:pt x="20" y="64"/>
                </a:lnTo>
                <a:lnTo>
                  <a:pt x="19" y="64"/>
                </a:lnTo>
                <a:lnTo>
                  <a:pt x="19" y="65"/>
                </a:lnTo>
                <a:lnTo>
                  <a:pt x="20" y="67"/>
                </a:lnTo>
                <a:lnTo>
                  <a:pt x="19" y="69"/>
                </a:lnTo>
                <a:lnTo>
                  <a:pt x="16" y="70"/>
                </a:lnTo>
                <a:lnTo>
                  <a:pt x="14" y="69"/>
                </a:lnTo>
                <a:lnTo>
                  <a:pt x="14" y="65"/>
                </a:lnTo>
                <a:lnTo>
                  <a:pt x="12" y="65"/>
                </a:lnTo>
                <a:lnTo>
                  <a:pt x="11" y="64"/>
                </a:lnTo>
                <a:lnTo>
                  <a:pt x="9" y="64"/>
                </a:lnTo>
                <a:lnTo>
                  <a:pt x="9" y="65"/>
                </a:lnTo>
                <a:lnTo>
                  <a:pt x="8" y="62"/>
                </a:lnTo>
                <a:lnTo>
                  <a:pt x="6" y="62"/>
                </a:lnTo>
                <a:lnTo>
                  <a:pt x="6" y="61"/>
                </a:lnTo>
                <a:lnTo>
                  <a:pt x="4" y="61"/>
                </a:lnTo>
                <a:lnTo>
                  <a:pt x="4" y="59"/>
                </a:lnTo>
                <a:lnTo>
                  <a:pt x="3" y="59"/>
                </a:lnTo>
                <a:lnTo>
                  <a:pt x="3" y="61"/>
                </a:lnTo>
                <a:lnTo>
                  <a:pt x="1" y="61"/>
                </a:lnTo>
                <a:lnTo>
                  <a:pt x="1" y="59"/>
                </a:lnTo>
                <a:lnTo>
                  <a:pt x="0" y="59"/>
                </a:lnTo>
                <a:lnTo>
                  <a:pt x="0" y="57"/>
                </a:lnTo>
                <a:lnTo>
                  <a:pt x="1" y="57"/>
                </a:lnTo>
                <a:lnTo>
                  <a:pt x="3" y="57"/>
                </a:lnTo>
                <a:lnTo>
                  <a:pt x="3" y="56"/>
                </a:lnTo>
                <a:lnTo>
                  <a:pt x="6" y="56"/>
                </a:lnTo>
                <a:lnTo>
                  <a:pt x="8" y="56"/>
                </a:lnTo>
                <a:lnTo>
                  <a:pt x="12" y="56"/>
                </a:lnTo>
                <a:lnTo>
                  <a:pt x="14" y="56"/>
                </a:lnTo>
                <a:lnTo>
                  <a:pt x="16" y="57"/>
                </a:lnTo>
                <a:lnTo>
                  <a:pt x="16" y="56"/>
                </a:lnTo>
                <a:lnTo>
                  <a:pt x="16" y="54"/>
                </a:lnTo>
                <a:lnTo>
                  <a:pt x="17" y="54"/>
                </a:lnTo>
                <a:lnTo>
                  <a:pt x="17" y="53"/>
                </a:lnTo>
                <a:lnTo>
                  <a:pt x="19" y="53"/>
                </a:lnTo>
                <a:lnTo>
                  <a:pt x="20" y="53"/>
                </a:lnTo>
                <a:lnTo>
                  <a:pt x="20" y="54"/>
                </a:lnTo>
                <a:lnTo>
                  <a:pt x="20" y="56"/>
                </a:lnTo>
                <a:lnTo>
                  <a:pt x="24" y="56"/>
                </a:lnTo>
                <a:lnTo>
                  <a:pt x="27" y="56"/>
                </a:lnTo>
                <a:lnTo>
                  <a:pt x="27" y="53"/>
                </a:lnTo>
                <a:lnTo>
                  <a:pt x="25" y="53"/>
                </a:lnTo>
                <a:lnTo>
                  <a:pt x="25" y="51"/>
                </a:lnTo>
                <a:lnTo>
                  <a:pt x="25" y="49"/>
                </a:lnTo>
                <a:lnTo>
                  <a:pt x="30" y="49"/>
                </a:lnTo>
                <a:lnTo>
                  <a:pt x="30" y="53"/>
                </a:lnTo>
                <a:lnTo>
                  <a:pt x="30" y="54"/>
                </a:lnTo>
                <a:lnTo>
                  <a:pt x="28" y="54"/>
                </a:lnTo>
                <a:lnTo>
                  <a:pt x="28" y="56"/>
                </a:lnTo>
                <a:lnTo>
                  <a:pt x="30" y="56"/>
                </a:lnTo>
                <a:lnTo>
                  <a:pt x="32" y="56"/>
                </a:lnTo>
                <a:lnTo>
                  <a:pt x="38" y="56"/>
                </a:lnTo>
                <a:lnTo>
                  <a:pt x="38" y="59"/>
                </a:lnTo>
                <a:lnTo>
                  <a:pt x="40" y="59"/>
                </a:lnTo>
                <a:lnTo>
                  <a:pt x="40" y="57"/>
                </a:lnTo>
                <a:lnTo>
                  <a:pt x="41" y="57"/>
                </a:lnTo>
                <a:lnTo>
                  <a:pt x="43" y="57"/>
                </a:lnTo>
                <a:lnTo>
                  <a:pt x="43" y="56"/>
                </a:lnTo>
                <a:lnTo>
                  <a:pt x="41" y="56"/>
                </a:lnTo>
                <a:lnTo>
                  <a:pt x="41" y="54"/>
                </a:lnTo>
                <a:lnTo>
                  <a:pt x="41" y="53"/>
                </a:lnTo>
                <a:lnTo>
                  <a:pt x="43" y="53"/>
                </a:lnTo>
                <a:lnTo>
                  <a:pt x="44" y="53"/>
                </a:lnTo>
                <a:lnTo>
                  <a:pt x="48" y="53"/>
                </a:lnTo>
                <a:lnTo>
                  <a:pt x="51" y="53"/>
                </a:lnTo>
                <a:lnTo>
                  <a:pt x="51" y="51"/>
                </a:lnTo>
                <a:lnTo>
                  <a:pt x="54" y="51"/>
                </a:lnTo>
                <a:lnTo>
                  <a:pt x="57" y="51"/>
                </a:lnTo>
                <a:lnTo>
                  <a:pt x="59" y="51"/>
                </a:lnTo>
                <a:lnTo>
                  <a:pt x="59" y="53"/>
                </a:lnTo>
                <a:lnTo>
                  <a:pt x="59" y="54"/>
                </a:lnTo>
                <a:lnTo>
                  <a:pt x="60" y="54"/>
                </a:lnTo>
                <a:lnTo>
                  <a:pt x="62" y="54"/>
                </a:lnTo>
                <a:lnTo>
                  <a:pt x="64" y="54"/>
                </a:lnTo>
                <a:lnTo>
                  <a:pt x="67" y="54"/>
                </a:lnTo>
                <a:lnTo>
                  <a:pt x="70" y="54"/>
                </a:lnTo>
                <a:lnTo>
                  <a:pt x="70" y="56"/>
                </a:lnTo>
                <a:lnTo>
                  <a:pt x="75" y="56"/>
                </a:lnTo>
                <a:lnTo>
                  <a:pt x="80" y="56"/>
                </a:lnTo>
                <a:lnTo>
                  <a:pt x="80" y="57"/>
                </a:lnTo>
                <a:lnTo>
                  <a:pt x="78" y="57"/>
                </a:lnTo>
                <a:lnTo>
                  <a:pt x="78" y="59"/>
                </a:lnTo>
                <a:lnTo>
                  <a:pt x="80" y="59"/>
                </a:lnTo>
                <a:lnTo>
                  <a:pt x="80" y="61"/>
                </a:lnTo>
                <a:lnTo>
                  <a:pt x="80" y="62"/>
                </a:lnTo>
                <a:lnTo>
                  <a:pt x="81" y="62"/>
                </a:lnTo>
                <a:lnTo>
                  <a:pt x="83" y="62"/>
                </a:lnTo>
                <a:lnTo>
                  <a:pt x="84" y="62"/>
                </a:lnTo>
                <a:lnTo>
                  <a:pt x="84" y="61"/>
                </a:lnTo>
                <a:lnTo>
                  <a:pt x="84" y="59"/>
                </a:lnTo>
                <a:lnTo>
                  <a:pt x="84" y="57"/>
                </a:lnTo>
                <a:lnTo>
                  <a:pt x="84" y="56"/>
                </a:lnTo>
                <a:lnTo>
                  <a:pt x="84" y="54"/>
                </a:lnTo>
                <a:lnTo>
                  <a:pt x="84" y="53"/>
                </a:lnTo>
                <a:lnTo>
                  <a:pt x="84" y="54"/>
                </a:lnTo>
                <a:lnTo>
                  <a:pt x="88" y="54"/>
                </a:lnTo>
                <a:lnTo>
                  <a:pt x="89" y="54"/>
                </a:lnTo>
                <a:lnTo>
                  <a:pt x="89" y="53"/>
                </a:lnTo>
                <a:lnTo>
                  <a:pt x="89" y="54"/>
                </a:lnTo>
                <a:lnTo>
                  <a:pt x="91" y="54"/>
                </a:lnTo>
                <a:lnTo>
                  <a:pt x="92" y="56"/>
                </a:lnTo>
                <a:lnTo>
                  <a:pt x="92" y="53"/>
                </a:lnTo>
                <a:lnTo>
                  <a:pt x="91" y="53"/>
                </a:lnTo>
                <a:lnTo>
                  <a:pt x="89" y="53"/>
                </a:lnTo>
                <a:lnTo>
                  <a:pt x="89" y="51"/>
                </a:lnTo>
                <a:lnTo>
                  <a:pt x="91" y="51"/>
                </a:lnTo>
                <a:lnTo>
                  <a:pt x="92" y="51"/>
                </a:lnTo>
                <a:lnTo>
                  <a:pt x="92" y="53"/>
                </a:lnTo>
                <a:lnTo>
                  <a:pt x="94" y="53"/>
                </a:lnTo>
                <a:lnTo>
                  <a:pt x="96" y="53"/>
                </a:lnTo>
                <a:lnTo>
                  <a:pt x="97" y="53"/>
                </a:lnTo>
                <a:lnTo>
                  <a:pt x="97" y="54"/>
                </a:lnTo>
                <a:lnTo>
                  <a:pt x="97" y="56"/>
                </a:lnTo>
                <a:lnTo>
                  <a:pt x="99" y="56"/>
                </a:lnTo>
                <a:lnTo>
                  <a:pt x="100" y="56"/>
                </a:lnTo>
                <a:lnTo>
                  <a:pt x="102" y="56"/>
                </a:lnTo>
                <a:lnTo>
                  <a:pt x="102" y="57"/>
                </a:lnTo>
                <a:lnTo>
                  <a:pt x="104" y="57"/>
                </a:lnTo>
                <a:lnTo>
                  <a:pt x="104" y="56"/>
                </a:lnTo>
                <a:lnTo>
                  <a:pt x="105" y="56"/>
                </a:lnTo>
                <a:lnTo>
                  <a:pt x="104" y="56"/>
                </a:lnTo>
                <a:lnTo>
                  <a:pt x="104" y="53"/>
                </a:lnTo>
                <a:lnTo>
                  <a:pt x="102" y="53"/>
                </a:lnTo>
                <a:lnTo>
                  <a:pt x="102" y="51"/>
                </a:lnTo>
                <a:lnTo>
                  <a:pt x="102" y="49"/>
                </a:lnTo>
                <a:lnTo>
                  <a:pt x="99" y="49"/>
                </a:lnTo>
                <a:lnTo>
                  <a:pt x="99" y="48"/>
                </a:lnTo>
                <a:lnTo>
                  <a:pt x="97" y="48"/>
                </a:lnTo>
                <a:lnTo>
                  <a:pt x="97" y="45"/>
                </a:lnTo>
                <a:lnTo>
                  <a:pt x="99" y="45"/>
                </a:lnTo>
                <a:lnTo>
                  <a:pt x="100" y="45"/>
                </a:lnTo>
                <a:lnTo>
                  <a:pt x="102" y="45"/>
                </a:lnTo>
                <a:lnTo>
                  <a:pt x="102" y="43"/>
                </a:lnTo>
                <a:lnTo>
                  <a:pt x="104" y="43"/>
                </a:lnTo>
                <a:lnTo>
                  <a:pt x="104" y="41"/>
                </a:lnTo>
                <a:lnTo>
                  <a:pt x="105" y="41"/>
                </a:lnTo>
                <a:lnTo>
                  <a:pt x="107" y="41"/>
                </a:lnTo>
                <a:lnTo>
                  <a:pt x="108" y="41"/>
                </a:lnTo>
                <a:lnTo>
                  <a:pt x="110" y="41"/>
                </a:lnTo>
                <a:lnTo>
                  <a:pt x="110" y="43"/>
                </a:lnTo>
                <a:lnTo>
                  <a:pt x="112" y="43"/>
                </a:lnTo>
                <a:lnTo>
                  <a:pt x="112" y="45"/>
                </a:lnTo>
                <a:lnTo>
                  <a:pt x="113" y="45"/>
                </a:lnTo>
                <a:lnTo>
                  <a:pt x="113" y="43"/>
                </a:lnTo>
                <a:lnTo>
                  <a:pt x="113" y="45"/>
                </a:lnTo>
                <a:lnTo>
                  <a:pt x="115" y="45"/>
                </a:lnTo>
                <a:lnTo>
                  <a:pt x="116" y="45"/>
                </a:lnTo>
                <a:lnTo>
                  <a:pt x="116" y="46"/>
                </a:lnTo>
                <a:lnTo>
                  <a:pt x="118" y="46"/>
                </a:lnTo>
                <a:lnTo>
                  <a:pt x="120" y="46"/>
                </a:lnTo>
                <a:lnTo>
                  <a:pt x="121" y="46"/>
                </a:lnTo>
                <a:lnTo>
                  <a:pt x="120" y="46"/>
                </a:lnTo>
                <a:lnTo>
                  <a:pt x="120" y="45"/>
                </a:lnTo>
                <a:lnTo>
                  <a:pt x="120" y="41"/>
                </a:lnTo>
                <a:lnTo>
                  <a:pt x="123" y="41"/>
                </a:lnTo>
                <a:lnTo>
                  <a:pt x="123" y="43"/>
                </a:lnTo>
                <a:lnTo>
                  <a:pt x="126" y="43"/>
                </a:lnTo>
                <a:lnTo>
                  <a:pt x="126" y="41"/>
                </a:lnTo>
                <a:lnTo>
                  <a:pt x="128" y="43"/>
                </a:lnTo>
                <a:lnTo>
                  <a:pt x="129" y="41"/>
                </a:lnTo>
                <a:lnTo>
                  <a:pt x="131" y="41"/>
                </a:lnTo>
                <a:lnTo>
                  <a:pt x="132" y="43"/>
                </a:lnTo>
                <a:lnTo>
                  <a:pt x="134" y="43"/>
                </a:lnTo>
                <a:lnTo>
                  <a:pt x="137" y="45"/>
                </a:lnTo>
                <a:lnTo>
                  <a:pt x="139" y="45"/>
                </a:lnTo>
                <a:lnTo>
                  <a:pt x="139" y="40"/>
                </a:lnTo>
                <a:lnTo>
                  <a:pt x="140" y="40"/>
                </a:lnTo>
                <a:lnTo>
                  <a:pt x="145" y="40"/>
                </a:lnTo>
                <a:lnTo>
                  <a:pt x="145" y="38"/>
                </a:lnTo>
                <a:lnTo>
                  <a:pt x="145" y="37"/>
                </a:lnTo>
                <a:lnTo>
                  <a:pt x="144" y="37"/>
                </a:lnTo>
                <a:lnTo>
                  <a:pt x="144" y="33"/>
                </a:lnTo>
                <a:lnTo>
                  <a:pt x="145" y="33"/>
                </a:lnTo>
                <a:lnTo>
                  <a:pt x="145" y="30"/>
                </a:lnTo>
                <a:lnTo>
                  <a:pt x="148" y="30"/>
                </a:lnTo>
                <a:lnTo>
                  <a:pt x="152" y="30"/>
                </a:lnTo>
                <a:lnTo>
                  <a:pt x="153" y="30"/>
                </a:lnTo>
                <a:lnTo>
                  <a:pt x="156" y="30"/>
                </a:lnTo>
                <a:lnTo>
                  <a:pt x="160" y="30"/>
                </a:lnTo>
                <a:lnTo>
                  <a:pt x="163" y="30"/>
                </a:lnTo>
                <a:lnTo>
                  <a:pt x="171" y="30"/>
                </a:lnTo>
                <a:close/>
                <a:moveTo>
                  <a:pt x="193" y="25"/>
                </a:moveTo>
                <a:lnTo>
                  <a:pt x="195" y="25"/>
                </a:lnTo>
                <a:lnTo>
                  <a:pt x="195" y="27"/>
                </a:lnTo>
                <a:lnTo>
                  <a:pt x="195" y="29"/>
                </a:lnTo>
                <a:lnTo>
                  <a:pt x="193" y="29"/>
                </a:lnTo>
                <a:lnTo>
                  <a:pt x="192" y="29"/>
                </a:lnTo>
                <a:lnTo>
                  <a:pt x="192" y="27"/>
                </a:lnTo>
                <a:lnTo>
                  <a:pt x="192" y="25"/>
                </a:lnTo>
                <a:lnTo>
                  <a:pt x="193" y="25"/>
                </a:lnTo>
                <a:close/>
                <a:moveTo>
                  <a:pt x="192" y="24"/>
                </a:moveTo>
                <a:lnTo>
                  <a:pt x="193" y="24"/>
                </a:lnTo>
                <a:lnTo>
                  <a:pt x="192" y="24"/>
                </a:lnTo>
                <a:close/>
                <a:moveTo>
                  <a:pt x="185" y="19"/>
                </a:moveTo>
                <a:lnTo>
                  <a:pt x="187" y="19"/>
                </a:lnTo>
                <a:lnTo>
                  <a:pt x="187" y="21"/>
                </a:lnTo>
                <a:lnTo>
                  <a:pt x="188" y="21"/>
                </a:lnTo>
                <a:lnTo>
                  <a:pt x="188" y="19"/>
                </a:lnTo>
                <a:lnTo>
                  <a:pt x="188" y="21"/>
                </a:lnTo>
                <a:lnTo>
                  <a:pt x="190" y="21"/>
                </a:lnTo>
                <a:lnTo>
                  <a:pt x="188" y="21"/>
                </a:lnTo>
                <a:lnTo>
                  <a:pt x="190" y="21"/>
                </a:lnTo>
                <a:lnTo>
                  <a:pt x="190" y="22"/>
                </a:lnTo>
                <a:lnTo>
                  <a:pt x="192" y="22"/>
                </a:lnTo>
                <a:lnTo>
                  <a:pt x="192" y="24"/>
                </a:lnTo>
                <a:lnTo>
                  <a:pt x="192" y="22"/>
                </a:lnTo>
                <a:lnTo>
                  <a:pt x="192" y="24"/>
                </a:lnTo>
                <a:lnTo>
                  <a:pt x="192" y="25"/>
                </a:lnTo>
                <a:lnTo>
                  <a:pt x="190" y="25"/>
                </a:lnTo>
                <a:lnTo>
                  <a:pt x="190" y="24"/>
                </a:lnTo>
                <a:lnTo>
                  <a:pt x="188" y="24"/>
                </a:lnTo>
                <a:lnTo>
                  <a:pt x="188" y="22"/>
                </a:lnTo>
                <a:lnTo>
                  <a:pt x="187" y="21"/>
                </a:lnTo>
                <a:lnTo>
                  <a:pt x="187" y="22"/>
                </a:lnTo>
                <a:lnTo>
                  <a:pt x="187" y="21"/>
                </a:lnTo>
                <a:lnTo>
                  <a:pt x="185" y="21"/>
                </a:lnTo>
                <a:lnTo>
                  <a:pt x="187" y="21"/>
                </a:lnTo>
                <a:lnTo>
                  <a:pt x="187" y="19"/>
                </a:lnTo>
                <a:lnTo>
                  <a:pt x="185" y="19"/>
                </a:lnTo>
                <a:lnTo>
                  <a:pt x="187" y="19"/>
                </a:lnTo>
                <a:lnTo>
                  <a:pt x="185" y="19"/>
                </a:lnTo>
                <a:close/>
                <a:moveTo>
                  <a:pt x="192" y="3"/>
                </a:moveTo>
                <a:lnTo>
                  <a:pt x="193" y="5"/>
                </a:lnTo>
                <a:lnTo>
                  <a:pt x="195" y="5"/>
                </a:lnTo>
                <a:lnTo>
                  <a:pt x="195" y="6"/>
                </a:lnTo>
                <a:lnTo>
                  <a:pt x="196" y="6"/>
                </a:lnTo>
                <a:lnTo>
                  <a:pt x="196" y="8"/>
                </a:lnTo>
                <a:lnTo>
                  <a:pt x="198" y="8"/>
                </a:lnTo>
                <a:lnTo>
                  <a:pt x="198" y="9"/>
                </a:lnTo>
                <a:lnTo>
                  <a:pt x="198" y="11"/>
                </a:lnTo>
                <a:lnTo>
                  <a:pt x="200" y="11"/>
                </a:lnTo>
                <a:lnTo>
                  <a:pt x="198" y="11"/>
                </a:lnTo>
                <a:lnTo>
                  <a:pt x="198" y="13"/>
                </a:lnTo>
                <a:lnTo>
                  <a:pt x="200" y="13"/>
                </a:lnTo>
                <a:lnTo>
                  <a:pt x="200" y="14"/>
                </a:lnTo>
                <a:lnTo>
                  <a:pt x="198" y="14"/>
                </a:lnTo>
                <a:lnTo>
                  <a:pt x="200" y="14"/>
                </a:lnTo>
                <a:lnTo>
                  <a:pt x="198" y="14"/>
                </a:lnTo>
                <a:lnTo>
                  <a:pt x="198" y="16"/>
                </a:lnTo>
                <a:lnTo>
                  <a:pt x="200" y="16"/>
                </a:lnTo>
                <a:lnTo>
                  <a:pt x="200" y="17"/>
                </a:lnTo>
                <a:lnTo>
                  <a:pt x="201" y="17"/>
                </a:lnTo>
                <a:lnTo>
                  <a:pt x="201" y="19"/>
                </a:lnTo>
                <a:lnTo>
                  <a:pt x="203" y="19"/>
                </a:lnTo>
                <a:lnTo>
                  <a:pt x="203" y="21"/>
                </a:lnTo>
                <a:lnTo>
                  <a:pt x="204" y="21"/>
                </a:lnTo>
                <a:lnTo>
                  <a:pt x="204" y="22"/>
                </a:lnTo>
                <a:lnTo>
                  <a:pt x="206" y="22"/>
                </a:lnTo>
                <a:lnTo>
                  <a:pt x="206" y="24"/>
                </a:lnTo>
                <a:lnTo>
                  <a:pt x="208" y="24"/>
                </a:lnTo>
                <a:lnTo>
                  <a:pt x="208" y="25"/>
                </a:lnTo>
                <a:lnTo>
                  <a:pt x="209" y="25"/>
                </a:lnTo>
                <a:lnTo>
                  <a:pt x="209" y="27"/>
                </a:lnTo>
                <a:lnTo>
                  <a:pt x="211" y="27"/>
                </a:lnTo>
                <a:lnTo>
                  <a:pt x="211" y="29"/>
                </a:lnTo>
                <a:lnTo>
                  <a:pt x="211" y="30"/>
                </a:lnTo>
                <a:lnTo>
                  <a:pt x="212" y="30"/>
                </a:lnTo>
                <a:lnTo>
                  <a:pt x="212" y="32"/>
                </a:lnTo>
                <a:lnTo>
                  <a:pt x="214" y="33"/>
                </a:lnTo>
                <a:lnTo>
                  <a:pt x="214" y="35"/>
                </a:lnTo>
                <a:lnTo>
                  <a:pt x="216" y="35"/>
                </a:lnTo>
                <a:lnTo>
                  <a:pt x="216" y="37"/>
                </a:lnTo>
                <a:lnTo>
                  <a:pt x="216" y="38"/>
                </a:lnTo>
                <a:lnTo>
                  <a:pt x="217" y="38"/>
                </a:lnTo>
                <a:lnTo>
                  <a:pt x="217" y="40"/>
                </a:lnTo>
                <a:lnTo>
                  <a:pt x="217" y="38"/>
                </a:lnTo>
                <a:lnTo>
                  <a:pt x="217" y="40"/>
                </a:lnTo>
                <a:lnTo>
                  <a:pt x="217" y="41"/>
                </a:lnTo>
                <a:lnTo>
                  <a:pt x="219" y="41"/>
                </a:lnTo>
                <a:lnTo>
                  <a:pt x="219" y="43"/>
                </a:lnTo>
                <a:lnTo>
                  <a:pt x="219" y="45"/>
                </a:lnTo>
                <a:lnTo>
                  <a:pt x="220" y="45"/>
                </a:lnTo>
                <a:lnTo>
                  <a:pt x="220" y="46"/>
                </a:lnTo>
                <a:lnTo>
                  <a:pt x="220" y="48"/>
                </a:lnTo>
                <a:lnTo>
                  <a:pt x="219" y="48"/>
                </a:lnTo>
                <a:lnTo>
                  <a:pt x="220" y="48"/>
                </a:lnTo>
                <a:lnTo>
                  <a:pt x="219" y="48"/>
                </a:lnTo>
                <a:lnTo>
                  <a:pt x="219" y="49"/>
                </a:lnTo>
                <a:lnTo>
                  <a:pt x="217" y="49"/>
                </a:lnTo>
                <a:lnTo>
                  <a:pt x="216" y="48"/>
                </a:lnTo>
                <a:lnTo>
                  <a:pt x="214" y="46"/>
                </a:lnTo>
                <a:lnTo>
                  <a:pt x="214" y="45"/>
                </a:lnTo>
                <a:lnTo>
                  <a:pt x="212" y="45"/>
                </a:lnTo>
                <a:lnTo>
                  <a:pt x="212" y="43"/>
                </a:lnTo>
                <a:lnTo>
                  <a:pt x="211" y="41"/>
                </a:lnTo>
                <a:lnTo>
                  <a:pt x="211" y="40"/>
                </a:lnTo>
                <a:lnTo>
                  <a:pt x="209" y="40"/>
                </a:lnTo>
                <a:lnTo>
                  <a:pt x="209" y="38"/>
                </a:lnTo>
                <a:lnTo>
                  <a:pt x="208" y="38"/>
                </a:lnTo>
                <a:lnTo>
                  <a:pt x="206" y="38"/>
                </a:lnTo>
                <a:lnTo>
                  <a:pt x="206" y="37"/>
                </a:lnTo>
                <a:lnTo>
                  <a:pt x="204" y="35"/>
                </a:lnTo>
                <a:lnTo>
                  <a:pt x="204" y="33"/>
                </a:lnTo>
                <a:lnTo>
                  <a:pt x="203" y="33"/>
                </a:lnTo>
                <a:lnTo>
                  <a:pt x="203" y="32"/>
                </a:lnTo>
                <a:lnTo>
                  <a:pt x="203" y="30"/>
                </a:lnTo>
                <a:lnTo>
                  <a:pt x="203" y="29"/>
                </a:lnTo>
                <a:lnTo>
                  <a:pt x="203" y="27"/>
                </a:lnTo>
                <a:lnTo>
                  <a:pt x="203" y="25"/>
                </a:lnTo>
                <a:lnTo>
                  <a:pt x="201" y="25"/>
                </a:lnTo>
                <a:lnTo>
                  <a:pt x="201" y="24"/>
                </a:lnTo>
                <a:lnTo>
                  <a:pt x="200" y="24"/>
                </a:lnTo>
                <a:lnTo>
                  <a:pt x="200" y="22"/>
                </a:lnTo>
                <a:lnTo>
                  <a:pt x="198" y="22"/>
                </a:lnTo>
                <a:lnTo>
                  <a:pt x="198" y="21"/>
                </a:lnTo>
                <a:lnTo>
                  <a:pt x="196" y="21"/>
                </a:lnTo>
                <a:lnTo>
                  <a:pt x="196" y="19"/>
                </a:lnTo>
                <a:lnTo>
                  <a:pt x="195" y="19"/>
                </a:lnTo>
                <a:lnTo>
                  <a:pt x="195" y="17"/>
                </a:lnTo>
                <a:lnTo>
                  <a:pt x="193" y="17"/>
                </a:lnTo>
                <a:lnTo>
                  <a:pt x="193" y="16"/>
                </a:lnTo>
                <a:lnTo>
                  <a:pt x="192" y="14"/>
                </a:lnTo>
                <a:lnTo>
                  <a:pt x="192" y="13"/>
                </a:lnTo>
                <a:lnTo>
                  <a:pt x="190" y="13"/>
                </a:lnTo>
                <a:lnTo>
                  <a:pt x="190" y="11"/>
                </a:lnTo>
                <a:lnTo>
                  <a:pt x="188" y="9"/>
                </a:lnTo>
                <a:lnTo>
                  <a:pt x="188" y="8"/>
                </a:lnTo>
                <a:lnTo>
                  <a:pt x="188" y="6"/>
                </a:lnTo>
                <a:lnTo>
                  <a:pt x="188" y="5"/>
                </a:lnTo>
                <a:lnTo>
                  <a:pt x="187" y="5"/>
                </a:lnTo>
                <a:lnTo>
                  <a:pt x="187" y="3"/>
                </a:lnTo>
                <a:lnTo>
                  <a:pt x="185" y="3"/>
                </a:lnTo>
                <a:lnTo>
                  <a:pt x="185" y="1"/>
                </a:lnTo>
                <a:lnTo>
                  <a:pt x="187" y="1"/>
                </a:lnTo>
                <a:lnTo>
                  <a:pt x="188" y="3"/>
                </a:lnTo>
                <a:lnTo>
                  <a:pt x="188" y="1"/>
                </a:lnTo>
                <a:lnTo>
                  <a:pt x="188" y="3"/>
                </a:lnTo>
                <a:lnTo>
                  <a:pt x="188" y="1"/>
                </a:lnTo>
                <a:lnTo>
                  <a:pt x="190" y="3"/>
                </a:lnTo>
                <a:lnTo>
                  <a:pt x="190" y="1"/>
                </a:lnTo>
                <a:lnTo>
                  <a:pt x="192" y="3"/>
                </a:lnTo>
                <a:close/>
                <a:moveTo>
                  <a:pt x="190" y="0"/>
                </a:moveTo>
                <a:lnTo>
                  <a:pt x="188" y="0"/>
                </a:lnTo>
                <a:lnTo>
                  <a:pt x="190" y="0"/>
                </a:lnTo>
                <a:close/>
              </a:path>
            </a:pathLst>
          </a:custGeom>
          <a:solidFill>
            <a:srgbClr val="A6746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5570538" y="5227638"/>
            <a:ext cx="398463" cy="471488"/>
          </a:xfrm>
          <a:custGeom>
            <a:avLst/>
            <a:gdLst/>
            <a:ahLst/>
            <a:cxnLst>
              <a:cxn ang="0">
                <a:pos x="165" y="11"/>
              </a:cxn>
              <a:cxn ang="0">
                <a:pos x="153" y="22"/>
              </a:cxn>
              <a:cxn ang="0">
                <a:pos x="153" y="37"/>
              </a:cxn>
              <a:cxn ang="0">
                <a:pos x="165" y="40"/>
              </a:cxn>
              <a:cxn ang="0">
                <a:pos x="181" y="33"/>
              </a:cxn>
              <a:cxn ang="0">
                <a:pos x="197" y="19"/>
              </a:cxn>
              <a:cxn ang="0">
                <a:pos x="209" y="22"/>
              </a:cxn>
              <a:cxn ang="0">
                <a:pos x="208" y="33"/>
              </a:cxn>
              <a:cxn ang="0">
                <a:pos x="200" y="41"/>
              </a:cxn>
              <a:cxn ang="0">
                <a:pos x="193" y="48"/>
              </a:cxn>
              <a:cxn ang="0">
                <a:pos x="189" y="57"/>
              </a:cxn>
              <a:cxn ang="0">
                <a:pos x="184" y="72"/>
              </a:cxn>
              <a:cxn ang="0">
                <a:pos x="176" y="78"/>
              </a:cxn>
              <a:cxn ang="0">
                <a:pos x="179" y="91"/>
              </a:cxn>
              <a:cxn ang="0">
                <a:pos x="179" y="102"/>
              </a:cxn>
              <a:cxn ang="0">
                <a:pos x="173" y="112"/>
              </a:cxn>
              <a:cxn ang="0">
                <a:pos x="177" y="150"/>
              </a:cxn>
              <a:cxn ang="0">
                <a:pos x="176" y="160"/>
              </a:cxn>
              <a:cxn ang="0">
                <a:pos x="187" y="161"/>
              </a:cxn>
              <a:cxn ang="0">
                <a:pos x="195" y="169"/>
              </a:cxn>
              <a:cxn ang="0">
                <a:pos x="203" y="184"/>
              </a:cxn>
              <a:cxn ang="0">
                <a:pos x="222" y="169"/>
              </a:cxn>
              <a:cxn ang="0">
                <a:pos x="248" y="174"/>
              </a:cxn>
              <a:cxn ang="0">
                <a:pos x="249" y="192"/>
              </a:cxn>
              <a:cxn ang="0">
                <a:pos x="240" y="204"/>
              </a:cxn>
              <a:cxn ang="0">
                <a:pos x="227" y="209"/>
              </a:cxn>
              <a:cxn ang="0">
                <a:pos x="230" y="222"/>
              </a:cxn>
              <a:cxn ang="0">
                <a:pos x="230" y="232"/>
              </a:cxn>
              <a:cxn ang="0">
                <a:pos x="238" y="241"/>
              </a:cxn>
              <a:cxn ang="0">
                <a:pos x="224" y="249"/>
              </a:cxn>
              <a:cxn ang="0">
                <a:pos x="208" y="259"/>
              </a:cxn>
              <a:cxn ang="0">
                <a:pos x="225" y="265"/>
              </a:cxn>
              <a:cxn ang="0">
                <a:pos x="238" y="280"/>
              </a:cxn>
              <a:cxn ang="0">
                <a:pos x="241" y="294"/>
              </a:cxn>
              <a:cxn ang="0">
                <a:pos x="123" y="291"/>
              </a:cxn>
              <a:cxn ang="0">
                <a:pos x="118" y="284"/>
              </a:cxn>
              <a:cxn ang="0">
                <a:pos x="112" y="270"/>
              </a:cxn>
              <a:cxn ang="0">
                <a:pos x="107" y="259"/>
              </a:cxn>
              <a:cxn ang="0">
                <a:pos x="97" y="265"/>
              </a:cxn>
              <a:cxn ang="0">
                <a:pos x="89" y="259"/>
              </a:cxn>
              <a:cxn ang="0">
                <a:pos x="86" y="246"/>
              </a:cxn>
              <a:cxn ang="0">
                <a:pos x="78" y="232"/>
              </a:cxn>
              <a:cxn ang="0">
                <a:pos x="64" y="238"/>
              </a:cxn>
              <a:cxn ang="0">
                <a:pos x="62" y="227"/>
              </a:cxn>
              <a:cxn ang="0">
                <a:pos x="59" y="184"/>
              </a:cxn>
              <a:cxn ang="0">
                <a:pos x="16" y="172"/>
              </a:cxn>
              <a:cxn ang="0">
                <a:pos x="22" y="164"/>
              </a:cxn>
              <a:cxn ang="0">
                <a:pos x="32" y="150"/>
              </a:cxn>
              <a:cxn ang="0">
                <a:pos x="22" y="145"/>
              </a:cxn>
              <a:cxn ang="0">
                <a:pos x="5" y="137"/>
              </a:cxn>
              <a:cxn ang="0">
                <a:pos x="16" y="112"/>
              </a:cxn>
              <a:cxn ang="0">
                <a:pos x="27" y="86"/>
              </a:cxn>
              <a:cxn ang="0">
                <a:pos x="40" y="86"/>
              </a:cxn>
              <a:cxn ang="0">
                <a:pos x="43" y="73"/>
              </a:cxn>
              <a:cxn ang="0">
                <a:pos x="46" y="57"/>
              </a:cxn>
              <a:cxn ang="0">
                <a:pos x="43" y="41"/>
              </a:cxn>
              <a:cxn ang="0">
                <a:pos x="27" y="35"/>
              </a:cxn>
              <a:cxn ang="0">
                <a:pos x="11" y="37"/>
              </a:cxn>
              <a:cxn ang="0">
                <a:pos x="5" y="19"/>
              </a:cxn>
              <a:cxn ang="0">
                <a:pos x="6" y="3"/>
              </a:cxn>
              <a:cxn ang="0">
                <a:pos x="41" y="1"/>
              </a:cxn>
              <a:cxn ang="0">
                <a:pos x="88" y="1"/>
              </a:cxn>
              <a:cxn ang="0">
                <a:pos x="131" y="1"/>
              </a:cxn>
            </a:cxnLst>
            <a:rect l="0" t="0" r="r" b="b"/>
            <a:pathLst>
              <a:path w="251" h="297">
                <a:moveTo>
                  <a:pt x="158" y="1"/>
                </a:moveTo>
                <a:lnTo>
                  <a:pt x="158" y="3"/>
                </a:lnTo>
                <a:lnTo>
                  <a:pt x="160" y="3"/>
                </a:lnTo>
                <a:lnTo>
                  <a:pt x="160" y="5"/>
                </a:lnTo>
                <a:lnTo>
                  <a:pt x="161" y="5"/>
                </a:lnTo>
                <a:lnTo>
                  <a:pt x="161" y="6"/>
                </a:lnTo>
                <a:lnTo>
                  <a:pt x="161" y="8"/>
                </a:lnTo>
                <a:lnTo>
                  <a:pt x="163" y="8"/>
                </a:lnTo>
                <a:lnTo>
                  <a:pt x="163" y="9"/>
                </a:lnTo>
                <a:lnTo>
                  <a:pt x="165" y="11"/>
                </a:lnTo>
                <a:lnTo>
                  <a:pt x="163" y="13"/>
                </a:lnTo>
                <a:lnTo>
                  <a:pt x="161" y="14"/>
                </a:lnTo>
                <a:lnTo>
                  <a:pt x="161" y="16"/>
                </a:lnTo>
                <a:lnTo>
                  <a:pt x="160" y="16"/>
                </a:lnTo>
                <a:lnTo>
                  <a:pt x="160" y="17"/>
                </a:lnTo>
                <a:lnTo>
                  <a:pt x="158" y="17"/>
                </a:lnTo>
                <a:lnTo>
                  <a:pt x="157" y="19"/>
                </a:lnTo>
                <a:lnTo>
                  <a:pt x="155" y="21"/>
                </a:lnTo>
                <a:lnTo>
                  <a:pt x="153" y="21"/>
                </a:lnTo>
                <a:lnTo>
                  <a:pt x="153" y="22"/>
                </a:lnTo>
                <a:lnTo>
                  <a:pt x="152" y="22"/>
                </a:lnTo>
                <a:lnTo>
                  <a:pt x="152" y="24"/>
                </a:lnTo>
                <a:lnTo>
                  <a:pt x="150" y="24"/>
                </a:lnTo>
                <a:lnTo>
                  <a:pt x="152" y="25"/>
                </a:lnTo>
                <a:lnTo>
                  <a:pt x="152" y="27"/>
                </a:lnTo>
                <a:lnTo>
                  <a:pt x="152" y="29"/>
                </a:lnTo>
                <a:lnTo>
                  <a:pt x="152" y="30"/>
                </a:lnTo>
                <a:lnTo>
                  <a:pt x="153" y="33"/>
                </a:lnTo>
                <a:lnTo>
                  <a:pt x="153" y="35"/>
                </a:lnTo>
                <a:lnTo>
                  <a:pt x="153" y="37"/>
                </a:lnTo>
                <a:lnTo>
                  <a:pt x="155" y="37"/>
                </a:lnTo>
                <a:lnTo>
                  <a:pt x="157" y="37"/>
                </a:lnTo>
                <a:lnTo>
                  <a:pt x="160" y="37"/>
                </a:lnTo>
                <a:lnTo>
                  <a:pt x="160" y="35"/>
                </a:lnTo>
                <a:lnTo>
                  <a:pt x="161" y="35"/>
                </a:lnTo>
                <a:lnTo>
                  <a:pt x="163" y="35"/>
                </a:lnTo>
                <a:lnTo>
                  <a:pt x="163" y="37"/>
                </a:lnTo>
                <a:lnTo>
                  <a:pt x="163" y="38"/>
                </a:lnTo>
                <a:lnTo>
                  <a:pt x="163" y="40"/>
                </a:lnTo>
                <a:lnTo>
                  <a:pt x="165" y="40"/>
                </a:lnTo>
                <a:lnTo>
                  <a:pt x="168" y="38"/>
                </a:lnTo>
                <a:lnTo>
                  <a:pt x="168" y="37"/>
                </a:lnTo>
                <a:lnTo>
                  <a:pt x="169" y="35"/>
                </a:lnTo>
                <a:lnTo>
                  <a:pt x="171" y="33"/>
                </a:lnTo>
                <a:lnTo>
                  <a:pt x="173" y="33"/>
                </a:lnTo>
                <a:lnTo>
                  <a:pt x="174" y="33"/>
                </a:lnTo>
                <a:lnTo>
                  <a:pt x="176" y="33"/>
                </a:lnTo>
                <a:lnTo>
                  <a:pt x="177" y="33"/>
                </a:lnTo>
                <a:lnTo>
                  <a:pt x="179" y="33"/>
                </a:lnTo>
                <a:lnTo>
                  <a:pt x="181" y="33"/>
                </a:lnTo>
                <a:lnTo>
                  <a:pt x="181" y="32"/>
                </a:lnTo>
                <a:lnTo>
                  <a:pt x="182" y="30"/>
                </a:lnTo>
                <a:lnTo>
                  <a:pt x="182" y="32"/>
                </a:lnTo>
                <a:lnTo>
                  <a:pt x="184" y="32"/>
                </a:lnTo>
                <a:lnTo>
                  <a:pt x="184" y="29"/>
                </a:lnTo>
                <a:lnTo>
                  <a:pt x="193" y="29"/>
                </a:lnTo>
                <a:lnTo>
                  <a:pt x="193" y="25"/>
                </a:lnTo>
                <a:lnTo>
                  <a:pt x="197" y="25"/>
                </a:lnTo>
                <a:lnTo>
                  <a:pt x="197" y="21"/>
                </a:lnTo>
                <a:lnTo>
                  <a:pt x="197" y="19"/>
                </a:lnTo>
                <a:lnTo>
                  <a:pt x="198" y="19"/>
                </a:lnTo>
                <a:lnTo>
                  <a:pt x="203" y="19"/>
                </a:lnTo>
                <a:lnTo>
                  <a:pt x="203" y="13"/>
                </a:lnTo>
                <a:lnTo>
                  <a:pt x="209" y="13"/>
                </a:lnTo>
                <a:lnTo>
                  <a:pt x="209" y="14"/>
                </a:lnTo>
                <a:lnTo>
                  <a:pt x="209" y="16"/>
                </a:lnTo>
                <a:lnTo>
                  <a:pt x="209" y="17"/>
                </a:lnTo>
                <a:lnTo>
                  <a:pt x="209" y="19"/>
                </a:lnTo>
                <a:lnTo>
                  <a:pt x="209" y="21"/>
                </a:lnTo>
                <a:lnTo>
                  <a:pt x="209" y="22"/>
                </a:lnTo>
                <a:lnTo>
                  <a:pt x="208" y="22"/>
                </a:lnTo>
                <a:lnTo>
                  <a:pt x="208" y="24"/>
                </a:lnTo>
                <a:lnTo>
                  <a:pt x="209" y="24"/>
                </a:lnTo>
                <a:lnTo>
                  <a:pt x="209" y="25"/>
                </a:lnTo>
                <a:lnTo>
                  <a:pt x="209" y="27"/>
                </a:lnTo>
                <a:lnTo>
                  <a:pt x="208" y="27"/>
                </a:lnTo>
                <a:lnTo>
                  <a:pt x="208" y="29"/>
                </a:lnTo>
                <a:lnTo>
                  <a:pt x="206" y="30"/>
                </a:lnTo>
                <a:lnTo>
                  <a:pt x="206" y="32"/>
                </a:lnTo>
                <a:lnTo>
                  <a:pt x="208" y="33"/>
                </a:lnTo>
                <a:lnTo>
                  <a:pt x="208" y="35"/>
                </a:lnTo>
                <a:lnTo>
                  <a:pt x="208" y="37"/>
                </a:lnTo>
                <a:lnTo>
                  <a:pt x="208" y="38"/>
                </a:lnTo>
                <a:lnTo>
                  <a:pt x="208" y="40"/>
                </a:lnTo>
                <a:lnTo>
                  <a:pt x="206" y="40"/>
                </a:lnTo>
                <a:lnTo>
                  <a:pt x="206" y="41"/>
                </a:lnTo>
                <a:lnTo>
                  <a:pt x="205" y="40"/>
                </a:lnTo>
                <a:lnTo>
                  <a:pt x="203" y="40"/>
                </a:lnTo>
                <a:lnTo>
                  <a:pt x="201" y="41"/>
                </a:lnTo>
                <a:lnTo>
                  <a:pt x="200" y="41"/>
                </a:lnTo>
                <a:lnTo>
                  <a:pt x="200" y="43"/>
                </a:lnTo>
                <a:lnTo>
                  <a:pt x="200" y="45"/>
                </a:lnTo>
                <a:lnTo>
                  <a:pt x="201" y="45"/>
                </a:lnTo>
                <a:lnTo>
                  <a:pt x="200" y="46"/>
                </a:lnTo>
                <a:lnTo>
                  <a:pt x="200" y="45"/>
                </a:lnTo>
                <a:lnTo>
                  <a:pt x="198" y="45"/>
                </a:lnTo>
                <a:lnTo>
                  <a:pt x="198" y="46"/>
                </a:lnTo>
                <a:lnTo>
                  <a:pt x="197" y="46"/>
                </a:lnTo>
                <a:lnTo>
                  <a:pt x="195" y="46"/>
                </a:lnTo>
                <a:lnTo>
                  <a:pt x="193" y="48"/>
                </a:lnTo>
                <a:lnTo>
                  <a:pt x="192" y="48"/>
                </a:lnTo>
                <a:lnTo>
                  <a:pt x="190" y="49"/>
                </a:lnTo>
                <a:lnTo>
                  <a:pt x="189" y="49"/>
                </a:lnTo>
                <a:lnTo>
                  <a:pt x="187" y="49"/>
                </a:lnTo>
                <a:lnTo>
                  <a:pt x="189" y="51"/>
                </a:lnTo>
                <a:lnTo>
                  <a:pt x="187" y="53"/>
                </a:lnTo>
                <a:lnTo>
                  <a:pt x="187" y="54"/>
                </a:lnTo>
                <a:lnTo>
                  <a:pt x="187" y="56"/>
                </a:lnTo>
                <a:lnTo>
                  <a:pt x="187" y="57"/>
                </a:lnTo>
                <a:lnTo>
                  <a:pt x="189" y="57"/>
                </a:lnTo>
                <a:lnTo>
                  <a:pt x="189" y="59"/>
                </a:lnTo>
                <a:lnTo>
                  <a:pt x="189" y="61"/>
                </a:lnTo>
                <a:lnTo>
                  <a:pt x="187" y="64"/>
                </a:lnTo>
                <a:lnTo>
                  <a:pt x="189" y="64"/>
                </a:lnTo>
                <a:lnTo>
                  <a:pt x="189" y="65"/>
                </a:lnTo>
                <a:lnTo>
                  <a:pt x="187" y="65"/>
                </a:lnTo>
                <a:lnTo>
                  <a:pt x="185" y="67"/>
                </a:lnTo>
                <a:lnTo>
                  <a:pt x="184" y="69"/>
                </a:lnTo>
                <a:lnTo>
                  <a:pt x="184" y="70"/>
                </a:lnTo>
                <a:lnTo>
                  <a:pt x="184" y="72"/>
                </a:lnTo>
                <a:lnTo>
                  <a:pt x="185" y="73"/>
                </a:lnTo>
                <a:lnTo>
                  <a:pt x="185" y="75"/>
                </a:lnTo>
                <a:lnTo>
                  <a:pt x="184" y="75"/>
                </a:lnTo>
                <a:lnTo>
                  <a:pt x="184" y="77"/>
                </a:lnTo>
                <a:lnTo>
                  <a:pt x="182" y="77"/>
                </a:lnTo>
                <a:lnTo>
                  <a:pt x="181" y="77"/>
                </a:lnTo>
                <a:lnTo>
                  <a:pt x="179" y="77"/>
                </a:lnTo>
                <a:lnTo>
                  <a:pt x="177" y="77"/>
                </a:lnTo>
                <a:lnTo>
                  <a:pt x="177" y="78"/>
                </a:lnTo>
                <a:lnTo>
                  <a:pt x="176" y="78"/>
                </a:lnTo>
                <a:lnTo>
                  <a:pt x="176" y="80"/>
                </a:lnTo>
                <a:lnTo>
                  <a:pt x="176" y="81"/>
                </a:lnTo>
                <a:lnTo>
                  <a:pt x="176" y="83"/>
                </a:lnTo>
                <a:lnTo>
                  <a:pt x="177" y="83"/>
                </a:lnTo>
                <a:lnTo>
                  <a:pt x="177" y="85"/>
                </a:lnTo>
                <a:lnTo>
                  <a:pt x="177" y="86"/>
                </a:lnTo>
                <a:lnTo>
                  <a:pt x="177" y="88"/>
                </a:lnTo>
                <a:lnTo>
                  <a:pt x="177" y="89"/>
                </a:lnTo>
                <a:lnTo>
                  <a:pt x="179" y="89"/>
                </a:lnTo>
                <a:lnTo>
                  <a:pt x="179" y="91"/>
                </a:lnTo>
                <a:lnTo>
                  <a:pt x="181" y="91"/>
                </a:lnTo>
                <a:lnTo>
                  <a:pt x="181" y="93"/>
                </a:lnTo>
                <a:lnTo>
                  <a:pt x="181" y="94"/>
                </a:lnTo>
                <a:lnTo>
                  <a:pt x="182" y="96"/>
                </a:lnTo>
                <a:lnTo>
                  <a:pt x="182" y="97"/>
                </a:lnTo>
                <a:lnTo>
                  <a:pt x="184" y="97"/>
                </a:lnTo>
                <a:lnTo>
                  <a:pt x="184" y="99"/>
                </a:lnTo>
                <a:lnTo>
                  <a:pt x="181" y="101"/>
                </a:lnTo>
                <a:lnTo>
                  <a:pt x="181" y="102"/>
                </a:lnTo>
                <a:lnTo>
                  <a:pt x="179" y="102"/>
                </a:lnTo>
                <a:lnTo>
                  <a:pt x="177" y="102"/>
                </a:lnTo>
                <a:lnTo>
                  <a:pt x="176" y="102"/>
                </a:lnTo>
                <a:lnTo>
                  <a:pt x="176" y="104"/>
                </a:lnTo>
                <a:lnTo>
                  <a:pt x="176" y="105"/>
                </a:lnTo>
                <a:lnTo>
                  <a:pt x="174" y="105"/>
                </a:lnTo>
                <a:lnTo>
                  <a:pt x="174" y="107"/>
                </a:lnTo>
                <a:lnTo>
                  <a:pt x="174" y="109"/>
                </a:lnTo>
                <a:lnTo>
                  <a:pt x="174" y="110"/>
                </a:lnTo>
                <a:lnTo>
                  <a:pt x="173" y="110"/>
                </a:lnTo>
                <a:lnTo>
                  <a:pt x="173" y="112"/>
                </a:lnTo>
                <a:lnTo>
                  <a:pt x="171" y="112"/>
                </a:lnTo>
                <a:lnTo>
                  <a:pt x="171" y="133"/>
                </a:lnTo>
                <a:lnTo>
                  <a:pt x="171" y="137"/>
                </a:lnTo>
                <a:lnTo>
                  <a:pt x="171" y="142"/>
                </a:lnTo>
                <a:lnTo>
                  <a:pt x="171" y="144"/>
                </a:lnTo>
                <a:lnTo>
                  <a:pt x="171" y="147"/>
                </a:lnTo>
                <a:lnTo>
                  <a:pt x="171" y="148"/>
                </a:lnTo>
                <a:lnTo>
                  <a:pt x="176" y="148"/>
                </a:lnTo>
                <a:lnTo>
                  <a:pt x="177" y="148"/>
                </a:lnTo>
                <a:lnTo>
                  <a:pt x="177" y="150"/>
                </a:lnTo>
                <a:lnTo>
                  <a:pt x="174" y="152"/>
                </a:lnTo>
                <a:lnTo>
                  <a:pt x="171" y="150"/>
                </a:lnTo>
                <a:lnTo>
                  <a:pt x="169" y="152"/>
                </a:lnTo>
                <a:lnTo>
                  <a:pt x="171" y="152"/>
                </a:lnTo>
                <a:lnTo>
                  <a:pt x="173" y="153"/>
                </a:lnTo>
                <a:lnTo>
                  <a:pt x="173" y="155"/>
                </a:lnTo>
                <a:lnTo>
                  <a:pt x="174" y="156"/>
                </a:lnTo>
                <a:lnTo>
                  <a:pt x="174" y="158"/>
                </a:lnTo>
                <a:lnTo>
                  <a:pt x="176" y="158"/>
                </a:lnTo>
                <a:lnTo>
                  <a:pt x="176" y="160"/>
                </a:lnTo>
                <a:lnTo>
                  <a:pt x="177" y="160"/>
                </a:lnTo>
                <a:lnTo>
                  <a:pt x="179" y="160"/>
                </a:lnTo>
                <a:lnTo>
                  <a:pt x="179" y="158"/>
                </a:lnTo>
                <a:lnTo>
                  <a:pt x="181" y="158"/>
                </a:lnTo>
                <a:lnTo>
                  <a:pt x="182" y="158"/>
                </a:lnTo>
                <a:lnTo>
                  <a:pt x="184" y="158"/>
                </a:lnTo>
                <a:lnTo>
                  <a:pt x="185" y="158"/>
                </a:lnTo>
                <a:lnTo>
                  <a:pt x="185" y="160"/>
                </a:lnTo>
                <a:lnTo>
                  <a:pt x="187" y="160"/>
                </a:lnTo>
                <a:lnTo>
                  <a:pt x="187" y="161"/>
                </a:lnTo>
                <a:lnTo>
                  <a:pt x="187" y="163"/>
                </a:lnTo>
                <a:lnTo>
                  <a:pt x="187" y="164"/>
                </a:lnTo>
                <a:lnTo>
                  <a:pt x="189" y="164"/>
                </a:lnTo>
                <a:lnTo>
                  <a:pt x="189" y="166"/>
                </a:lnTo>
                <a:lnTo>
                  <a:pt x="189" y="168"/>
                </a:lnTo>
                <a:lnTo>
                  <a:pt x="190" y="168"/>
                </a:lnTo>
                <a:lnTo>
                  <a:pt x="190" y="169"/>
                </a:lnTo>
                <a:lnTo>
                  <a:pt x="192" y="169"/>
                </a:lnTo>
                <a:lnTo>
                  <a:pt x="193" y="169"/>
                </a:lnTo>
                <a:lnTo>
                  <a:pt x="195" y="169"/>
                </a:lnTo>
                <a:lnTo>
                  <a:pt x="195" y="168"/>
                </a:lnTo>
                <a:lnTo>
                  <a:pt x="197" y="168"/>
                </a:lnTo>
                <a:lnTo>
                  <a:pt x="197" y="166"/>
                </a:lnTo>
                <a:lnTo>
                  <a:pt x="198" y="166"/>
                </a:lnTo>
                <a:lnTo>
                  <a:pt x="198" y="168"/>
                </a:lnTo>
                <a:lnTo>
                  <a:pt x="198" y="180"/>
                </a:lnTo>
                <a:lnTo>
                  <a:pt x="200" y="180"/>
                </a:lnTo>
                <a:lnTo>
                  <a:pt x="200" y="182"/>
                </a:lnTo>
                <a:lnTo>
                  <a:pt x="200" y="184"/>
                </a:lnTo>
                <a:lnTo>
                  <a:pt x="203" y="184"/>
                </a:lnTo>
                <a:lnTo>
                  <a:pt x="208" y="182"/>
                </a:lnTo>
                <a:lnTo>
                  <a:pt x="211" y="182"/>
                </a:lnTo>
                <a:lnTo>
                  <a:pt x="214" y="184"/>
                </a:lnTo>
                <a:lnTo>
                  <a:pt x="216" y="182"/>
                </a:lnTo>
                <a:lnTo>
                  <a:pt x="217" y="179"/>
                </a:lnTo>
                <a:lnTo>
                  <a:pt x="219" y="177"/>
                </a:lnTo>
                <a:lnTo>
                  <a:pt x="219" y="176"/>
                </a:lnTo>
                <a:lnTo>
                  <a:pt x="221" y="171"/>
                </a:lnTo>
                <a:lnTo>
                  <a:pt x="222" y="171"/>
                </a:lnTo>
                <a:lnTo>
                  <a:pt x="222" y="169"/>
                </a:lnTo>
                <a:lnTo>
                  <a:pt x="224" y="169"/>
                </a:lnTo>
                <a:lnTo>
                  <a:pt x="230" y="169"/>
                </a:lnTo>
                <a:lnTo>
                  <a:pt x="235" y="171"/>
                </a:lnTo>
                <a:lnTo>
                  <a:pt x="237" y="172"/>
                </a:lnTo>
                <a:lnTo>
                  <a:pt x="238" y="174"/>
                </a:lnTo>
                <a:lnTo>
                  <a:pt x="240" y="174"/>
                </a:lnTo>
                <a:lnTo>
                  <a:pt x="243" y="174"/>
                </a:lnTo>
                <a:lnTo>
                  <a:pt x="245" y="174"/>
                </a:lnTo>
                <a:lnTo>
                  <a:pt x="246" y="174"/>
                </a:lnTo>
                <a:lnTo>
                  <a:pt x="248" y="174"/>
                </a:lnTo>
                <a:lnTo>
                  <a:pt x="249" y="176"/>
                </a:lnTo>
                <a:lnTo>
                  <a:pt x="249" y="177"/>
                </a:lnTo>
                <a:lnTo>
                  <a:pt x="251" y="179"/>
                </a:lnTo>
                <a:lnTo>
                  <a:pt x="249" y="180"/>
                </a:lnTo>
                <a:lnTo>
                  <a:pt x="249" y="182"/>
                </a:lnTo>
                <a:lnTo>
                  <a:pt x="248" y="184"/>
                </a:lnTo>
                <a:lnTo>
                  <a:pt x="248" y="185"/>
                </a:lnTo>
                <a:lnTo>
                  <a:pt x="248" y="187"/>
                </a:lnTo>
                <a:lnTo>
                  <a:pt x="249" y="188"/>
                </a:lnTo>
                <a:lnTo>
                  <a:pt x="249" y="192"/>
                </a:lnTo>
                <a:lnTo>
                  <a:pt x="248" y="192"/>
                </a:lnTo>
                <a:lnTo>
                  <a:pt x="248" y="193"/>
                </a:lnTo>
                <a:lnTo>
                  <a:pt x="248" y="195"/>
                </a:lnTo>
                <a:lnTo>
                  <a:pt x="245" y="195"/>
                </a:lnTo>
                <a:lnTo>
                  <a:pt x="243" y="195"/>
                </a:lnTo>
                <a:lnTo>
                  <a:pt x="241" y="196"/>
                </a:lnTo>
                <a:lnTo>
                  <a:pt x="240" y="200"/>
                </a:lnTo>
                <a:lnTo>
                  <a:pt x="240" y="201"/>
                </a:lnTo>
                <a:lnTo>
                  <a:pt x="240" y="203"/>
                </a:lnTo>
                <a:lnTo>
                  <a:pt x="240" y="204"/>
                </a:lnTo>
                <a:lnTo>
                  <a:pt x="240" y="206"/>
                </a:lnTo>
                <a:lnTo>
                  <a:pt x="238" y="209"/>
                </a:lnTo>
                <a:lnTo>
                  <a:pt x="237" y="211"/>
                </a:lnTo>
                <a:lnTo>
                  <a:pt x="235" y="211"/>
                </a:lnTo>
                <a:lnTo>
                  <a:pt x="235" y="212"/>
                </a:lnTo>
                <a:lnTo>
                  <a:pt x="233" y="212"/>
                </a:lnTo>
                <a:lnTo>
                  <a:pt x="232" y="211"/>
                </a:lnTo>
                <a:lnTo>
                  <a:pt x="229" y="209"/>
                </a:lnTo>
                <a:lnTo>
                  <a:pt x="227" y="208"/>
                </a:lnTo>
                <a:lnTo>
                  <a:pt x="227" y="209"/>
                </a:lnTo>
                <a:lnTo>
                  <a:pt x="229" y="209"/>
                </a:lnTo>
                <a:lnTo>
                  <a:pt x="229" y="211"/>
                </a:lnTo>
                <a:lnTo>
                  <a:pt x="229" y="212"/>
                </a:lnTo>
                <a:lnTo>
                  <a:pt x="227" y="216"/>
                </a:lnTo>
                <a:lnTo>
                  <a:pt x="227" y="217"/>
                </a:lnTo>
                <a:lnTo>
                  <a:pt x="227" y="219"/>
                </a:lnTo>
                <a:lnTo>
                  <a:pt x="229" y="219"/>
                </a:lnTo>
                <a:lnTo>
                  <a:pt x="229" y="220"/>
                </a:lnTo>
                <a:lnTo>
                  <a:pt x="229" y="222"/>
                </a:lnTo>
                <a:lnTo>
                  <a:pt x="230" y="222"/>
                </a:lnTo>
                <a:lnTo>
                  <a:pt x="232" y="224"/>
                </a:lnTo>
                <a:lnTo>
                  <a:pt x="230" y="224"/>
                </a:lnTo>
                <a:lnTo>
                  <a:pt x="225" y="224"/>
                </a:lnTo>
                <a:lnTo>
                  <a:pt x="224" y="225"/>
                </a:lnTo>
                <a:lnTo>
                  <a:pt x="225" y="225"/>
                </a:lnTo>
                <a:lnTo>
                  <a:pt x="227" y="227"/>
                </a:lnTo>
                <a:lnTo>
                  <a:pt x="227" y="228"/>
                </a:lnTo>
                <a:lnTo>
                  <a:pt x="229" y="228"/>
                </a:lnTo>
                <a:lnTo>
                  <a:pt x="229" y="230"/>
                </a:lnTo>
                <a:lnTo>
                  <a:pt x="230" y="232"/>
                </a:lnTo>
                <a:lnTo>
                  <a:pt x="232" y="232"/>
                </a:lnTo>
                <a:lnTo>
                  <a:pt x="232" y="233"/>
                </a:lnTo>
                <a:lnTo>
                  <a:pt x="235" y="235"/>
                </a:lnTo>
                <a:lnTo>
                  <a:pt x="235" y="236"/>
                </a:lnTo>
                <a:lnTo>
                  <a:pt x="237" y="238"/>
                </a:lnTo>
                <a:lnTo>
                  <a:pt x="235" y="238"/>
                </a:lnTo>
                <a:lnTo>
                  <a:pt x="235" y="240"/>
                </a:lnTo>
                <a:lnTo>
                  <a:pt x="237" y="240"/>
                </a:lnTo>
                <a:lnTo>
                  <a:pt x="237" y="241"/>
                </a:lnTo>
                <a:lnTo>
                  <a:pt x="238" y="241"/>
                </a:lnTo>
                <a:lnTo>
                  <a:pt x="237" y="243"/>
                </a:lnTo>
                <a:lnTo>
                  <a:pt x="237" y="244"/>
                </a:lnTo>
                <a:lnTo>
                  <a:pt x="235" y="246"/>
                </a:lnTo>
                <a:lnTo>
                  <a:pt x="233" y="248"/>
                </a:lnTo>
                <a:lnTo>
                  <a:pt x="232" y="248"/>
                </a:lnTo>
                <a:lnTo>
                  <a:pt x="230" y="249"/>
                </a:lnTo>
                <a:lnTo>
                  <a:pt x="229" y="249"/>
                </a:lnTo>
                <a:lnTo>
                  <a:pt x="227" y="251"/>
                </a:lnTo>
                <a:lnTo>
                  <a:pt x="225" y="249"/>
                </a:lnTo>
                <a:lnTo>
                  <a:pt x="224" y="249"/>
                </a:lnTo>
                <a:lnTo>
                  <a:pt x="222" y="249"/>
                </a:lnTo>
                <a:lnTo>
                  <a:pt x="221" y="249"/>
                </a:lnTo>
                <a:lnTo>
                  <a:pt x="219" y="251"/>
                </a:lnTo>
                <a:lnTo>
                  <a:pt x="217" y="252"/>
                </a:lnTo>
                <a:lnTo>
                  <a:pt x="216" y="252"/>
                </a:lnTo>
                <a:lnTo>
                  <a:pt x="214" y="254"/>
                </a:lnTo>
                <a:lnTo>
                  <a:pt x="211" y="254"/>
                </a:lnTo>
                <a:lnTo>
                  <a:pt x="208" y="254"/>
                </a:lnTo>
                <a:lnTo>
                  <a:pt x="208" y="256"/>
                </a:lnTo>
                <a:lnTo>
                  <a:pt x="208" y="259"/>
                </a:lnTo>
                <a:lnTo>
                  <a:pt x="211" y="259"/>
                </a:lnTo>
                <a:lnTo>
                  <a:pt x="213" y="260"/>
                </a:lnTo>
                <a:lnTo>
                  <a:pt x="214" y="260"/>
                </a:lnTo>
                <a:lnTo>
                  <a:pt x="216" y="262"/>
                </a:lnTo>
                <a:lnTo>
                  <a:pt x="219" y="262"/>
                </a:lnTo>
                <a:lnTo>
                  <a:pt x="221" y="262"/>
                </a:lnTo>
                <a:lnTo>
                  <a:pt x="221" y="264"/>
                </a:lnTo>
                <a:lnTo>
                  <a:pt x="222" y="265"/>
                </a:lnTo>
                <a:lnTo>
                  <a:pt x="224" y="265"/>
                </a:lnTo>
                <a:lnTo>
                  <a:pt x="225" y="265"/>
                </a:lnTo>
                <a:lnTo>
                  <a:pt x="227" y="265"/>
                </a:lnTo>
                <a:lnTo>
                  <a:pt x="229" y="265"/>
                </a:lnTo>
                <a:lnTo>
                  <a:pt x="229" y="267"/>
                </a:lnTo>
                <a:lnTo>
                  <a:pt x="230" y="268"/>
                </a:lnTo>
                <a:lnTo>
                  <a:pt x="230" y="270"/>
                </a:lnTo>
                <a:lnTo>
                  <a:pt x="232" y="272"/>
                </a:lnTo>
                <a:lnTo>
                  <a:pt x="233" y="273"/>
                </a:lnTo>
                <a:lnTo>
                  <a:pt x="235" y="276"/>
                </a:lnTo>
                <a:lnTo>
                  <a:pt x="237" y="276"/>
                </a:lnTo>
                <a:lnTo>
                  <a:pt x="238" y="280"/>
                </a:lnTo>
                <a:lnTo>
                  <a:pt x="240" y="280"/>
                </a:lnTo>
                <a:lnTo>
                  <a:pt x="241" y="280"/>
                </a:lnTo>
                <a:lnTo>
                  <a:pt x="243" y="280"/>
                </a:lnTo>
                <a:lnTo>
                  <a:pt x="245" y="280"/>
                </a:lnTo>
                <a:lnTo>
                  <a:pt x="245" y="284"/>
                </a:lnTo>
                <a:lnTo>
                  <a:pt x="246" y="286"/>
                </a:lnTo>
                <a:lnTo>
                  <a:pt x="246" y="288"/>
                </a:lnTo>
                <a:lnTo>
                  <a:pt x="245" y="291"/>
                </a:lnTo>
                <a:lnTo>
                  <a:pt x="243" y="294"/>
                </a:lnTo>
                <a:lnTo>
                  <a:pt x="241" y="294"/>
                </a:lnTo>
                <a:lnTo>
                  <a:pt x="240" y="294"/>
                </a:lnTo>
                <a:lnTo>
                  <a:pt x="240" y="297"/>
                </a:lnTo>
                <a:lnTo>
                  <a:pt x="198" y="297"/>
                </a:lnTo>
                <a:lnTo>
                  <a:pt x="181" y="297"/>
                </a:lnTo>
                <a:lnTo>
                  <a:pt x="173" y="297"/>
                </a:lnTo>
                <a:lnTo>
                  <a:pt x="129" y="297"/>
                </a:lnTo>
                <a:lnTo>
                  <a:pt x="123" y="297"/>
                </a:lnTo>
                <a:lnTo>
                  <a:pt x="123" y="296"/>
                </a:lnTo>
                <a:lnTo>
                  <a:pt x="125" y="292"/>
                </a:lnTo>
                <a:lnTo>
                  <a:pt x="123" y="291"/>
                </a:lnTo>
                <a:lnTo>
                  <a:pt x="121" y="291"/>
                </a:lnTo>
                <a:lnTo>
                  <a:pt x="120" y="291"/>
                </a:lnTo>
                <a:lnTo>
                  <a:pt x="118" y="291"/>
                </a:lnTo>
                <a:lnTo>
                  <a:pt x="117" y="291"/>
                </a:lnTo>
                <a:lnTo>
                  <a:pt x="115" y="289"/>
                </a:lnTo>
                <a:lnTo>
                  <a:pt x="117" y="288"/>
                </a:lnTo>
                <a:lnTo>
                  <a:pt x="117" y="286"/>
                </a:lnTo>
                <a:lnTo>
                  <a:pt x="118" y="286"/>
                </a:lnTo>
                <a:lnTo>
                  <a:pt x="120" y="284"/>
                </a:lnTo>
                <a:lnTo>
                  <a:pt x="118" y="284"/>
                </a:lnTo>
                <a:lnTo>
                  <a:pt x="117" y="283"/>
                </a:lnTo>
                <a:lnTo>
                  <a:pt x="115" y="283"/>
                </a:lnTo>
                <a:lnTo>
                  <a:pt x="115" y="281"/>
                </a:lnTo>
                <a:lnTo>
                  <a:pt x="113" y="281"/>
                </a:lnTo>
                <a:lnTo>
                  <a:pt x="115" y="280"/>
                </a:lnTo>
                <a:lnTo>
                  <a:pt x="115" y="278"/>
                </a:lnTo>
                <a:lnTo>
                  <a:pt x="115" y="276"/>
                </a:lnTo>
                <a:lnTo>
                  <a:pt x="113" y="273"/>
                </a:lnTo>
                <a:lnTo>
                  <a:pt x="112" y="272"/>
                </a:lnTo>
                <a:lnTo>
                  <a:pt x="112" y="270"/>
                </a:lnTo>
                <a:lnTo>
                  <a:pt x="110" y="270"/>
                </a:lnTo>
                <a:lnTo>
                  <a:pt x="110" y="268"/>
                </a:lnTo>
                <a:lnTo>
                  <a:pt x="110" y="267"/>
                </a:lnTo>
                <a:lnTo>
                  <a:pt x="109" y="267"/>
                </a:lnTo>
                <a:lnTo>
                  <a:pt x="109" y="265"/>
                </a:lnTo>
                <a:lnTo>
                  <a:pt x="107" y="264"/>
                </a:lnTo>
                <a:lnTo>
                  <a:pt x="105" y="262"/>
                </a:lnTo>
                <a:lnTo>
                  <a:pt x="105" y="260"/>
                </a:lnTo>
                <a:lnTo>
                  <a:pt x="107" y="260"/>
                </a:lnTo>
                <a:lnTo>
                  <a:pt x="107" y="259"/>
                </a:lnTo>
                <a:lnTo>
                  <a:pt x="105" y="259"/>
                </a:lnTo>
                <a:lnTo>
                  <a:pt x="104" y="259"/>
                </a:lnTo>
                <a:lnTo>
                  <a:pt x="104" y="257"/>
                </a:lnTo>
                <a:lnTo>
                  <a:pt x="102" y="257"/>
                </a:lnTo>
                <a:lnTo>
                  <a:pt x="101" y="259"/>
                </a:lnTo>
                <a:lnTo>
                  <a:pt x="101" y="260"/>
                </a:lnTo>
                <a:lnTo>
                  <a:pt x="101" y="262"/>
                </a:lnTo>
                <a:lnTo>
                  <a:pt x="101" y="264"/>
                </a:lnTo>
                <a:lnTo>
                  <a:pt x="99" y="264"/>
                </a:lnTo>
                <a:lnTo>
                  <a:pt x="97" y="265"/>
                </a:lnTo>
                <a:lnTo>
                  <a:pt x="96" y="265"/>
                </a:lnTo>
                <a:lnTo>
                  <a:pt x="94" y="265"/>
                </a:lnTo>
                <a:lnTo>
                  <a:pt x="93" y="265"/>
                </a:lnTo>
                <a:lnTo>
                  <a:pt x="91" y="265"/>
                </a:lnTo>
                <a:lnTo>
                  <a:pt x="91" y="267"/>
                </a:lnTo>
                <a:lnTo>
                  <a:pt x="89" y="265"/>
                </a:lnTo>
                <a:lnTo>
                  <a:pt x="89" y="264"/>
                </a:lnTo>
                <a:lnTo>
                  <a:pt x="89" y="262"/>
                </a:lnTo>
                <a:lnTo>
                  <a:pt x="89" y="260"/>
                </a:lnTo>
                <a:lnTo>
                  <a:pt x="89" y="259"/>
                </a:lnTo>
                <a:lnTo>
                  <a:pt x="88" y="259"/>
                </a:lnTo>
                <a:lnTo>
                  <a:pt x="86" y="259"/>
                </a:lnTo>
                <a:lnTo>
                  <a:pt x="86" y="257"/>
                </a:lnTo>
                <a:lnTo>
                  <a:pt x="85" y="257"/>
                </a:lnTo>
                <a:lnTo>
                  <a:pt x="85" y="256"/>
                </a:lnTo>
                <a:lnTo>
                  <a:pt x="86" y="252"/>
                </a:lnTo>
                <a:lnTo>
                  <a:pt x="86" y="251"/>
                </a:lnTo>
                <a:lnTo>
                  <a:pt x="86" y="249"/>
                </a:lnTo>
                <a:lnTo>
                  <a:pt x="86" y="248"/>
                </a:lnTo>
                <a:lnTo>
                  <a:pt x="86" y="246"/>
                </a:lnTo>
                <a:lnTo>
                  <a:pt x="86" y="244"/>
                </a:lnTo>
                <a:lnTo>
                  <a:pt x="85" y="243"/>
                </a:lnTo>
                <a:lnTo>
                  <a:pt x="85" y="241"/>
                </a:lnTo>
                <a:lnTo>
                  <a:pt x="85" y="240"/>
                </a:lnTo>
                <a:lnTo>
                  <a:pt x="85" y="236"/>
                </a:lnTo>
                <a:lnTo>
                  <a:pt x="83" y="236"/>
                </a:lnTo>
                <a:lnTo>
                  <a:pt x="81" y="236"/>
                </a:lnTo>
                <a:lnTo>
                  <a:pt x="81" y="235"/>
                </a:lnTo>
                <a:lnTo>
                  <a:pt x="80" y="232"/>
                </a:lnTo>
                <a:lnTo>
                  <a:pt x="78" y="232"/>
                </a:lnTo>
                <a:lnTo>
                  <a:pt x="77" y="233"/>
                </a:lnTo>
                <a:lnTo>
                  <a:pt x="73" y="233"/>
                </a:lnTo>
                <a:lnTo>
                  <a:pt x="72" y="233"/>
                </a:lnTo>
                <a:lnTo>
                  <a:pt x="72" y="235"/>
                </a:lnTo>
                <a:lnTo>
                  <a:pt x="70" y="236"/>
                </a:lnTo>
                <a:lnTo>
                  <a:pt x="69" y="238"/>
                </a:lnTo>
                <a:lnTo>
                  <a:pt x="67" y="238"/>
                </a:lnTo>
                <a:lnTo>
                  <a:pt x="67" y="240"/>
                </a:lnTo>
                <a:lnTo>
                  <a:pt x="65" y="240"/>
                </a:lnTo>
                <a:lnTo>
                  <a:pt x="64" y="238"/>
                </a:lnTo>
                <a:lnTo>
                  <a:pt x="62" y="236"/>
                </a:lnTo>
                <a:lnTo>
                  <a:pt x="61" y="236"/>
                </a:lnTo>
                <a:lnTo>
                  <a:pt x="61" y="235"/>
                </a:lnTo>
                <a:lnTo>
                  <a:pt x="62" y="233"/>
                </a:lnTo>
                <a:lnTo>
                  <a:pt x="64" y="233"/>
                </a:lnTo>
                <a:lnTo>
                  <a:pt x="64" y="232"/>
                </a:lnTo>
                <a:lnTo>
                  <a:pt x="65" y="230"/>
                </a:lnTo>
                <a:lnTo>
                  <a:pt x="64" y="230"/>
                </a:lnTo>
                <a:lnTo>
                  <a:pt x="62" y="228"/>
                </a:lnTo>
                <a:lnTo>
                  <a:pt x="62" y="227"/>
                </a:lnTo>
                <a:lnTo>
                  <a:pt x="61" y="225"/>
                </a:lnTo>
                <a:lnTo>
                  <a:pt x="59" y="225"/>
                </a:lnTo>
                <a:lnTo>
                  <a:pt x="59" y="220"/>
                </a:lnTo>
                <a:lnTo>
                  <a:pt x="59" y="219"/>
                </a:lnTo>
                <a:lnTo>
                  <a:pt x="59" y="214"/>
                </a:lnTo>
                <a:lnTo>
                  <a:pt x="59" y="208"/>
                </a:lnTo>
                <a:lnTo>
                  <a:pt x="59" y="200"/>
                </a:lnTo>
                <a:lnTo>
                  <a:pt x="59" y="192"/>
                </a:lnTo>
                <a:lnTo>
                  <a:pt x="59" y="185"/>
                </a:lnTo>
                <a:lnTo>
                  <a:pt x="59" y="184"/>
                </a:lnTo>
                <a:lnTo>
                  <a:pt x="59" y="172"/>
                </a:lnTo>
                <a:lnTo>
                  <a:pt x="53" y="172"/>
                </a:lnTo>
                <a:lnTo>
                  <a:pt x="41" y="174"/>
                </a:lnTo>
                <a:lnTo>
                  <a:pt x="38" y="174"/>
                </a:lnTo>
                <a:lnTo>
                  <a:pt x="30" y="174"/>
                </a:lnTo>
                <a:lnTo>
                  <a:pt x="27" y="174"/>
                </a:lnTo>
                <a:lnTo>
                  <a:pt x="19" y="174"/>
                </a:lnTo>
                <a:lnTo>
                  <a:pt x="17" y="172"/>
                </a:lnTo>
                <a:lnTo>
                  <a:pt x="16" y="174"/>
                </a:lnTo>
                <a:lnTo>
                  <a:pt x="16" y="172"/>
                </a:lnTo>
                <a:lnTo>
                  <a:pt x="14" y="172"/>
                </a:lnTo>
                <a:lnTo>
                  <a:pt x="13" y="172"/>
                </a:lnTo>
                <a:lnTo>
                  <a:pt x="13" y="171"/>
                </a:lnTo>
                <a:lnTo>
                  <a:pt x="13" y="169"/>
                </a:lnTo>
                <a:lnTo>
                  <a:pt x="13" y="168"/>
                </a:lnTo>
                <a:lnTo>
                  <a:pt x="14" y="166"/>
                </a:lnTo>
                <a:lnTo>
                  <a:pt x="16" y="164"/>
                </a:lnTo>
                <a:lnTo>
                  <a:pt x="17" y="164"/>
                </a:lnTo>
                <a:lnTo>
                  <a:pt x="19" y="164"/>
                </a:lnTo>
                <a:lnTo>
                  <a:pt x="22" y="164"/>
                </a:lnTo>
                <a:lnTo>
                  <a:pt x="24" y="164"/>
                </a:lnTo>
                <a:lnTo>
                  <a:pt x="24" y="163"/>
                </a:lnTo>
                <a:lnTo>
                  <a:pt x="25" y="163"/>
                </a:lnTo>
                <a:lnTo>
                  <a:pt x="25" y="161"/>
                </a:lnTo>
                <a:lnTo>
                  <a:pt x="25" y="160"/>
                </a:lnTo>
                <a:lnTo>
                  <a:pt x="25" y="158"/>
                </a:lnTo>
                <a:lnTo>
                  <a:pt x="27" y="155"/>
                </a:lnTo>
                <a:lnTo>
                  <a:pt x="29" y="153"/>
                </a:lnTo>
                <a:lnTo>
                  <a:pt x="30" y="152"/>
                </a:lnTo>
                <a:lnTo>
                  <a:pt x="32" y="150"/>
                </a:lnTo>
                <a:lnTo>
                  <a:pt x="30" y="150"/>
                </a:lnTo>
                <a:lnTo>
                  <a:pt x="30" y="148"/>
                </a:lnTo>
                <a:lnTo>
                  <a:pt x="29" y="148"/>
                </a:lnTo>
                <a:lnTo>
                  <a:pt x="29" y="147"/>
                </a:lnTo>
                <a:lnTo>
                  <a:pt x="27" y="147"/>
                </a:lnTo>
                <a:lnTo>
                  <a:pt x="29" y="147"/>
                </a:lnTo>
                <a:lnTo>
                  <a:pt x="27" y="147"/>
                </a:lnTo>
                <a:lnTo>
                  <a:pt x="27" y="145"/>
                </a:lnTo>
                <a:lnTo>
                  <a:pt x="25" y="145"/>
                </a:lnTo>
                <a:lnTo>
                  <a:pt x="22" y="145"/>
                </a:lnTo>
                <a:lnTo>
                  <a:pt x="19" y="145"/>
                </a:lnTo>
                <a:lnTo>
                  <a:pt x="17" y="145"/>
                </a:lnTo>
                <a:lnTo>
                  <a:pt x="11" y="145"/>
                </a:lnTo>
                <a:lnTo>
                  <a:pt x="8" y="145"/>
                </a:lnTo>
                <a:lnTo>
                  <a:pt x="8" y="144"/>
                </a:lnTo>
                <a:lnTo>
                  <a:pt x="6" y="144"/>
                </a:lnTo>
                <a:lnTo>
                  <a:pt x="6" y="142"/>
                </a:lnTo>
                <a:lnTo>
                  <a:pt x="6" y="140"/>
                </a:lnTo>
                <a:lnTo>
                  <a:pt x="5" y="139"/>
                </a:lnTo>
                <a:lnTo>
                  <a:pt x="5" y="137"/>
                </a:lnTo>
                <a:lnTo>
                  <a:pt x="3" y="136"/>
                </a:lnTo>
                <a:lnTo>
                  <a:pt x="0" y="133"/>
                </a:lnTo>
                <a:lnTo>
                  <a:pt x="1" y="129"/>
                </a:lnTo>
                <a:lnTo>
                  <a:pt x="5" y="126"/>
                </a:lnTo>
                <a:lnTo>
                  <a:pt x="5" y="123"/>
                </a:lnTo>
                <a:lnTo>
                  <a:pt x="6" y="120"/>
                </a:lnTo>
                <a:lnTo>
                  <a:pt x="9" y="120"/>
                </a:lnTo>
                <a:lnTo>
                  <a:pt x="11" y="115"/>
                </a:lnTo>
                <a:lnTo>
                  <a:pt x="14" y="113"/>
                </a:lnTo>
                <a:lnTo>
                  <a:pt x="16" y="112"/>
                </a:lnTo>
                <a:lnTo>
                  <a:pt x="17" y="109"/>
                </a:lnTo>
                <a:lnTo>
                  <a:pt x="19" y="107"/>
                </a:lnTo>
                <a:lnTo>
                  <a:pt x="19" y="105"/>
                </a:lnTo>
                <a:lnTo>
                  <a:pt x="16" y="104"/>
                </a:lnTo>
                <a:lnTo>
                  <a:pt x="16" y="101"/>
                </a:lnTo>
                <a:lnTo>
                  <a:pt x="19" y="97"/>
                </a:lnTo>
                <a:lnTo>
                  <a:pt x="22" y="94"/>
                </a:lnTo>
                <a:lnTo>
                  <a:pt x="24" y="91"/>
                </a:lnTo>
                <a:lnTo>
                  <a:pt x="25" y="88"/>
                </a:lnTo>
                <a:lnTo>
                  <a:pt x="27" y="86"/>
                </a:lnTo>
                <a:lnTo>
                  <a:pt x="29" y="86"/>
                </a:lnTo>
                <a:lnTo>
                  <a:pt x="30" y="88"/>
                </a:lnTo>
                <a:lnTo>
                  <a:pt x="32" y="89"/>
                </a:lnTo>
                <a:lnTo>
                  <a:pt x="33" y="91"/>
                </a:lnTo>
                <a:lnTo>
                  <a:pt x="38" y="93"/>
                </a:lnTo>
                <a:lnTo>
                  <a:pt x="40" y="93"/>
                </a:lnTo>
                <a:lnTo>
                  <a:pt x="40" y="91"/>
                </a:lnTo>
                <a:lnTo>
                  <a:pt x="41" y="88"/>
                </a:lnTo>
                <a:lnTo>
                  <a:pt x="40" y="88"/>
                </a:lnTo>
                <a:lnTo>
                  <a:pt x="40" y="86"/>
                </a:lnTo>
                <a:lnTo>
                  <a:pt x="40" y="85"/>
                </a:lnTo>
                <a:lnTo>
                  <a:pt x="38" y="83"/>
                </a:lnTo>
                <a:lnTo>
                  <a:pt x="40" y="81"/>
                </a:lnTo>
                <a:lnTo>
                  <a:pt x="41" y="81"/>
                </a:lnTo>
                <a:lnTo>
                  <a:pt x="43" y="81"/>
                </a:lnTo>
                <a:lnTo>
                  <a:pt x="43" y="80"/>
                </a:lnTo>
                <a:lnTo>
                  <a:pt x="43" y="78"/>
                </a:lnTo>
                <a:lnTo>
                  <a:pt x="43" y="77"/>
                </a:lnTo>
                <a:lnTo>
                  <a:pt x="45" y="75"/>
                </a:lnTo>
                <a:lnTo>
                  <a:pt x="43" y="73"/>
                </a:lnTo>
                <a:lnTo>
                  <a:pt x="43" y="72"/>
                </a:lnTo>
                <a:lnTo>
                  <a:pt x="43" y="70"/>
                </a:lnTo>
                <a:lnTo>
                  <a:pt x="43" y="69"/>
                </a:lnTo>
                <a:lnTo>
                  <a:pt x="43" y="67"/>
                </a:lnTo>
                <a:lnTo>
                  <a:pt x="43" y="62"/>
                </a:lnTo>
                <a:lnTo>
                  <a:pt x="41" y="61"/>
                </a:lnTo>
                <a:lnTo>
                  <a:pt x="41" y="59"/>
                </a:lnTo>
                <a:lnTo>
                  <a:pt x="45" y="59"/>
                </a:lnTo>
                <a:lnTo>
                  <a:pt x="46" y="59"/>
                </a:lnTo>
                <a:lnTo>
                  <a:pt x="46" y="57"/>
                </a:lnTo>
                <a:lnTo>
                  <a:pt x="48" y="57"/>
                </a:lnTo>
                <a:lnTo>
                  <a:pt x="49" y="56"/>
                </a:lnTo>
                <a:lnTo>
                  <a:pt x="49" y="54"/>
                </a:lnTo>
                <a:lnTo>
                  <a:pt x="48" y="51"/>
                </a:lnTo>
                <a:lnTo>
                  <a:pt x="48" y="49"/>
                </a:lnTo>
                <a:lnTo>
                  <a:pt x="46" y="48"/>
                </a:lnTo>
                <a:lnTo>
                  <a:pt x="46" y="45"/>
                </a:lnTo>
                <a:lnTo>
                  <a:pt x="46" y="43"/>
                </a:lnTo>
                <a:lnTo>
                  <a:pt x="45" y="43"/>
                </a:lnTo>
                <a:lnTo>
                  <a:pt x="43" y="41"/>
                </a:lnTo>
                <a:lnTo>
                  <a:pt x="41" y="41"/>
                </a:lnTo>
                <a:lnTo>
                  <a:pt x="38" y="40"/>
                </a:lnTo>
                <a:lnTo>
                  <a:pt x="37" y="40"/>
                </a:lnTo>
                <a:lnTo>
                  <a:pt x="33" y="40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9" y="37"/>
                </a:lnTo>
                <a:lnTo>
                  <a:pt x="29" y="35"/>
                </a:lnTo>
                <a:lnTo>
                  <a:pt x="27" y="35"/>
                </a:lnTo>
                <a:lnTo>
                  <a:pt x="25" y="33"/>
                </a:lnTo>
                <a:lnTo>
                  <a:pt x="24" y="35"/>
                </a:lnTo>
                <a:lnTo>
                  <a:pt x="22" y="35"/>
                </a:lnTo>
                <a:lnTo>
                  <a:pt x="21" y="35"/>
                </a:lnTo>
                <a:lnTo>
                  <a:pt x="21" y="33"/>
                </a:lnTo>
                <a:lnTo>
                  <a:pt x="19" y="35"/>
                </a:lnTo>
                <a:lnTo>
                  <a:pt x="17" y="35"/>
                </a:lnTo>
                <a:lnTo>
                  <a:pt x="16" y="37"/>
                </a:lnTo>
                <a:lnTo>
                  <a:pt x="13" y="38"/>
                </a:lnTo>
                <a:lnTo>
                  <a:pt x="11" y="37"/>
                </a:lnTo>
                <a:lnTo>
                  <a:pt x="11" y="35"/>
                </a:lnTo>
                <a:lnTo>
                  <a:pt x="9" y="32"/>
                </a:lnTo>
                <a:lnTo>
                  <a:pt x="9" y="30"/>
                </a:lnTo>
                <a:lnTo>
                  <a:pt x="8" y="30"/>
                </a:lnTo>
                <a:lnTo>
                  <a:pt x="9" y="30"/>
                </a:lnTo>
                <a:lnTo>
                  <a:pt x="9" y="29"/>
                </a:lnTo>
                <a:lnTo>
                  <a:pt x="8" y="29"/>
                </a:lnTo>
                <a:lnTo>
                  <a:pt x="8" y="25"/>
                </a:lnTo>
                <a:lnTo>
                  <a:pt x="6" y="21"/>
                </a:lnTo>
                <a:lnTo>
                  <a:pt x="5" y="19"/>
                </a:lnTo>
                <a:lnTo>
                  <a:pt x="5" y="17"/>
                </a:lnTo>
                <a:lnTo>
                  <a:pt x="5" y="16"/>
                </a:lnTo>
                <a:lnTo>
                  <a:pt x="5" y="14"/>
                </a:lnTo>
                <a:lnTo>
                  <a:pt x="6" y="13"/>
                </a:lnTo>
                <a:lnTo>
                  <a:pt x="8" y="8"/>
                </a:lnTo>
                <a:lnTo>
                  <a:pt x="9" y="6"/>
                </a:lnTo>
                <a:lnTo>
                  <a:pt x="9" y="5"/>
                </a:lnTo>
                <a:lnTo>
                  <a:pt x="8" y="5"/>
                </a:lnTo>
                <a:lnTo>
                  <a:pt x="6" y="5"/>
                </a:lnTo>
                <a:lnTo>
                  <a:pt x="6" y="3"/>
                </a:lnTo>
                <a:lnTo>
                  <a:pt x="5" y="1"/>
                </a:lnTo>
                <a:lnTo>
                  <a:pt x="6" y="1"/>
                </a:lnTo>
                <a:lnTo>
                  <a:pt x="9" y="1"/>
                </a:lnTo>
                <a:lnTo>
                  <a:pt x="14" y="1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41" y="1"/>
                </a:lnTo>
                <a:lnTo>
                  <a:pt x="43" y="1"/>
                </a:lnTo>
                <a:lnTo>
                  <a:pt x="57" y="0"/>
                </a:lnTo>
                <a:lnTo>
                  <a:pt x="61" y="0"/>
                </a:lnTo>
                <a:lnTo>
                  <a:pt x="72" y="0"/>
                </a:lnTo>
                <a:lnTo>
                  <a:pt x="80" y="1"/>
                </a:lnTo>
                <a:lnTo>
                  <a:pt x="83" y="1"/>
                </a:lnTo>
                <a:lnTo>
                  <a:pt x="85" y="1"/>
                </a:lnTo>
                <a:lnTo>
                  <a:pt x="85" y="0"/>
                </a:lnTo>
                <a:lnTo>
                  <a:pt x="86" y="0"/>
                </a:lnTo>
                <a:lnTo>
                  <a:pt x="88" y="1"/>
                </a:lnTo>
                <a:lnTo>
                  <a:pt x="91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101" y="1"/>
                </a:lnTo>
                <a:lnTo>
                  <a:pt x="102" y="1"/>
                </a:lnTo>
                <a:lnTo>
                  <a:pt x="117" y="1"/>
                </a:lnTo>
                <a:lnTo>
                  <a:pt x="128" y="1"/>
                </a:lnTo>
                <a:lnTo>
                  <a:pt x="131" y="1"/>
                </a:lnTo>
                <a:lnTo>
                  <a:pt x="147" y="1"/>
                </a:lnTo>
                <a:lnTo>
                  <a:pt x="158" y="1"/>
                </a:lnTo>
                <a:close/>
              </a:path>
            </a:pathLst>
          </a:custGeom>
          <a:solidFill>
            <a:srgbClr val="97C1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5740401" y="4864101"/>
            <a:ext cx="339725" cy="427038"/>
          </a:xfrm>
          <a:custGeom>
            <a:avLst/>
            <a:gdLst/>
            <a:ahLst/>
            <a:cxnLst>
              <a:cxn ang="0">
                <a:pos x="90" y="43"/>
              </a:cxn>
              <a:cxn ang="0">
                <a:pos x="99" y="42"/>
              </a:cxn>
              <a:cxn ang="0">
                <a:pos x="109" y="43"/>
              </a:cxn>
              <a:cxn ang="0">
                <a:pos x="118" y="42"/>
              </a:cxn>
              <a:cxn ang="0">
                <a:pos x="126" y="43"/>
              </a:cxn>
              <a:cxn ang="0">
                <a:pos x="130" y="45"/>
              </a:cxn>
              <a:cxn ang="0">
                <a:pos x="138" y="51"/>
              </a:cxn>
              <a:cxn ang="0">
                <a:pos x="142" y="45"/>
              </a:cxn>
              <a:cxn ang="0">
                <a:pos x="168" y="46"/>
              </a:cxn>
              <a:cxn ang="0">
                <a:pos x="171" y="45"/>
              </a:cxn>
              <a:cxn ang="0">
                <a:pos x="174" y="40"/>
              </a:cxn>
              <a:cxn ang="0">
                <a:pos x="181" y="35"/>
              </a:cxn>
              <a:cxn ang="0">
                <a:pos x="202" y="46"/>
              </a:cxn>
              <a:cxn ang="0">
                <a:pos x="208" y="75"/>
              </a:cxn>
              <a:cxn ang="0">
                <a:pos x="208" y="110"/>
              </a:cxn>
              <a:cxn ang="0">
                <a:pos x="214" y="125"/>
              </a:cxn>
              <a:cxn ang="0">
                <a:pos x="211" y="168"/>
              </a:cxn>
              <a:cxn ang="0">
                <a:pos x="198" y="210"/>
              </a:cxn>
              <a:cxn ang="0">
                <a:pos x="173" y="210"/>
              </a:cxn>
              <a:cxn ang="0">
                <a:pos x="147" y="203"/>
              </a:cxn>
              <a:cxn ang="0">
                <a:pos x="112" y="205"/>
              </a:cxn>
              <a:cxn ang="0">
                <a:pos x="102" y="219"/>
              </a:cxn>
              <a:cxn ang="0">
                <a:pos x="90" y="248"/>
              </a:cxn>
              <a:cxn ang="0">
                <a:pos x="74" y="261"/>
              </a:cxn>
              <a:cxn ang="0">
                <a:pos x="61" y="266"/>
              </a:cxn>
              <a:cxn ang="0">
                <a:pos x="53" y="266"/>
              </a:cxn>
              <a:cxn ang="0">
                <a:pos x="45" y="254"/>
              </a:cxn>
              <a:cxn ang="0">
                <a:pos x="53" y="246"/>
              </a:cxn>
              <a:cxn ang="0">
                <a:pos x="54" y="235"/>
              </a:cxn>
              <a:cxn ang="0">
                <a:pos x="48" y="226"/>
              </a:cxn>
              <a:cxn ang="0">
                <a:pos x="40" y="219"/>
              </a:cxn>
              <a:cxn ang="0">
                <a:pos x="37" y="206"/>
              </a:cxn>
              <a:cxn ang="0">
                <a:pos x="34" y="195"/>
              </a:cxn>
              <a:cxn ang="0">
                <a:pos x="42" y="179"/>
              </a:cxn>
              <a:cxn ang="0">
                <a:pos x="61" y="176"/>
              </a:cxn>
              <a:cxn ang="0">
                <a:pos x="67" y="165"/>
              </a:cxn>
              <a:cxn ang="0">
                <a:pos x="56" y="160"/>
              </a:cxn>
              <a:cxn ang="0">
                <a:pos x="45" y="162"/>
              </a:cxn>
              <a:cxn ang="0">
                <a:pos x="48" y="152"/>
              </a:cxn>
              <a:cxn ang="0">
                <a:pos x="35" y="150"/>
              </a:cxn>
              <a:cxn ang="0">
                <a:pos x="27" y="154"/>
              </a:cxn>
              <a:cxn ang="0">
                <a:pos x="14" y="157"/>
              </a:cxn>
              <a:cxn ang="0">
                <a:pos x="3" y="152"/>
              </a:cxn>
              <a:cxn ang="0">
                <a:pos x="3" y="141"/>
              </a:cxn>
              <a:cxn ang="0">
                <a:pos x="11" y="128"/>
              </a:cxn>
              <a:cxn ang="0">
                <a:pos x="18" y="118"/>
              </a:cxn>
              <a:cxn ang="0">
                <a:pos x="13" y="106"/>
              </a:cxn>
              <a:cxn ang="0">
                <a:pos x="8" y="93"/>
              </a:cxn>
              <a:cxn ang="0">
                <a:pos x="3" y="82"/>
              </a:cxn>
              <a:cxn ang="0">
                <a:pos x="5" y="70"/>
              </a:cxn>
              <a:cxn ang="0">
                <a:pos x="6" y="58"/>
              </a:cxn>
              <a:cxn ang="0">
                <a:pos x="8" y="45"/>
              </a:cxn>
              <a:cxn ang="0">
                <a:pos x="22" y="40"/>
              </a:cxn>
              <a:cxn ang="0">
                <a:pos x="35" y="21"/>
              </a:cxn>
              <a:cxn ang="0">
                <a:pos x="53" y="13"/>
              </a:cxn>
              <a:cxn ang="0">
                <a:pos x="62" y="2"/>
              </a:cxn>
              <a:cxn ang="0">
                <a:pos x="91" y="5"/>
              </a:cxn>
            </a:cxnLst>
            <a:rect l="0" t="0" r="r" b="b"/>
            <a:pathLst>
              <a:path w="214" h="269">
                <a:moveTo>
                  <a:pt x="91" y="5"/>
                </a:moveTo>
                <a:lnTo>
                  <a:pt x="91" y="6"/>
                </a:lnTo>
                <a:lnTo>
                  <a:pt x="91" y="11"/>
                </a:lnTo>
                <a:lnTo>
                  <a:pt x="91" y="19"/>
                </a:lnTo>
                <a:lnTo>
                  <a:pt x="91" y="26"/>
                </a:lnTo>
                <a:lnTo>
                  <a:pt x="90" y="26"/>
                </a:lnTo>
                <a:lnTo>
                  <a:pt x="90" y="40"/>
                </a:lnTo>
                <a:lnTo>
                  <a:pt x="90" y="42"/>
                </a:lnTo>
                <a:lnTo>
                  <a:pt x="90" y="43"/>
                </a:lnTo>
                <a:lnTo>
                  <a:pt x="91" y="43"/>
                </a:lnTo>
                <a:lnTo>
                  <a:pt x="93" y="43"/>
                </a:lnTo>
                <a:lnTo>
                  <a:pt x="94" y="43"/>
                </a:lnTo>
                <a:lnTo>
                  <a:pt x="94" y="45"/>
                </a:lnTo>
                <a:lnTo>
                  <a:pt x="94" y="43"/>
                </a:lnTo>
                <a:lnTo>
                  <a:pt x="96" y="43"/>
                </a:lnTo>
                <a:lnTo>
                  <a:pt x="98" y="43"/>
                </a:lnTo>
                <a:lnTo>
                  <a:pt x="99" y="43"/>
                </a:lnTo>
                <a:lnTo>
                  <a:pt x="99" y="42"/>
                </a:lnTo>
                <a:lnTo>
                  <a:pt x="101" y="42"/>
                </a:lnTo>
                <a:lnTo>
                  <a:pt x="102" y="42"/>
                </a:lnTo>
                <a:lnTo>
                  <a:pt x="102" y="43"/>
                </a:lnTo>
                <a:lnTo>
                  <a:pt x="102" y="42"/>
                </a:lnTo>
                <a:lnTo>
                  <a:pt x="104" y="42"/>
                </a:lnTo>
                <a:lnTo>
                  <a:pt x="104" y="43"/>
                </a:lnTo>
                <a:lnTo>
                  <a:pt x="106" y="43"/>
                </a:lnTo>
                <a:lnTo>
                  <a:pt x="107" y="43"/>
                </a:lnTo>
                <a:lnTo>
                  <a:pt x="109" y="43"/>
                </a:lnTo>
                <a:lnTo>
                  <a:pt x="110" y="43"/>
                </a:lnTo>
                <a:lnTo>
                  <a:pt x="112" y="43"/>
                </a:lnTo>
                <a:lnTo>
                  <a:pt x="112" y="42"/>
                </a:lnTo>
                <a:lnTo>
                  <a:pt x="112" y="40"/>
                </a:lnTo>
                <a:lnTo>
                  <a:pt x="114" y="40"/>
                </a:lnTo>
                <a:lnTo>
                  <a:pt x="115" y="40"/>
                </a:lnTo>
                <a:lnTo>
                  <a:pt x="117" y="40"/>
                </a:lnTo>
                <a:lnTo>
                  <a:pt x="117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40"/>
                </a:lnTo>
                <a:lnTo>
                  <a:pt x="122" y="42"/>
                </a:lnTo>
                <a:lnTo>
                  <a:pt x="122" y="40"/>
                </a:lnTo>
                <a:lnTo>
                  <a:pt x="123" y="40"/>
                </a:lnTo>
                <a:lnTo>
                  <a:pt x="123" y="42"/>
                </a:lnTo>
                <a:lnTo>
                  <a:pt x="125" y="42"/>
                </a:lnTo>
                <a:lnTo>
                  <a:pt x="126" y="42"/>
                </a:lnTo>
                <a:lnTo>
                  <a:pt x="126" y="43"/>
                </a:lnTo>
                <a:lnTo>
                  <a:pt x="126" y="42"/>
                </a:lnTo>
                <a:lnTo>
                  <a:pt x="128" y="42"/>
                </a:lnTo>
                <a:lnTo>
                  <a:pt x="128" y="43"/>
                </a:lnTo>
                <a:lnTo>
                  <a:pt x="126" y="43"/>
                </a:lnTo>
                <a:lnTo>
                  <a:pt x="128" y="43"/>
                </a:lnTo>
                <a:lnTo>
                  <a:pt x="128" y="45"/>
                </a:lnTo>
                <a:lnTo>
                  <a:pt x="128" y="43"/>
                </a:lnTo>
                <a:lnTo>
                  <a:pt x="130" y="43"/>
                </a:lnTo>
                <a:lnTo>
                  <a:pt x="130" y="45"/>
                </a:lnTo>
                <a:lnTo>
                  <a:pt x="130" y="46"/>
                </a:lnTo>
                <a:lnTo>
                  <a:pt x="131" y="46"/>
                </a:lnTo>
                <a:lnTo>
                  <a:pt x="131" y="48"/>
                </a:lnTo>
                <a:lnTo>
                  <a:pt x="130" y="48"/>
                </a:lnTo>
                <a:lnTo>
                  <a:pt x="131" y="48"/>
                </a:lnTo>
                <a:lnTo>
                  <a:pt x="133" y="50"/>
                </a:lnTo>
                <a:lnTo>
                  <a:pt x="136" y="50"/>
                </a:lnTo>
                <a:lnTo>
                  <a:pt x="138" y="50"/>
                </a:lnTo>
                <a:lnTo>
                  <a:pt x="138" y="51"/>
                </a:lnTo>
                <a:lnTo>
                  <a:pt x="139" y="51"/>
                </a:lnTo>
                <a:lnTo>
                  <a:pt x="141" y="51"/>
                </a:lnTo>
                <a:lnTo>
                  <a:pt x="142" y="51"/>
                </a:lnTo>
                <a:lnTo>
                  <a:pt x="142" y="53"/>
                </a:lnTo>
                <a:lnTo>
                  <a:pt x="144" y="53"/>
                </a:lnTo>
                <a:lnTo>
                  <a:pt x="144" y="51"/>
                </a:lnTo>
                <a:lnTo>
                  <a:pt x="144" y="48"/>
                </a:lnTo>
                <a:lnTo>
                  <a:pt x="142" y="48"/>
                </a:lnTo>
                <a:lnTo>
                  <a:pt x="142" y="45"/>
                </a:lnTo>
                <a:lnTo>
                  <a:pt x="146" y="45"/>
                </a:lnTo>
                <a:lnTo>
                  <a:pt x="157" y="45"/>
                </a:lnTo>
                <a:lnTo>
                  <a:pt x="158" y="45"/>
                </a:lnTo>
                <a:lnTo>
                  <a:pt x="163" y="45"/>
                </a:lnTo>
                <a:lnTo>
                  <a:pt x="165" y="45"/>
                </a:lnTo>
                <a:lnTo>
                  <a:pt x="165" y="46"/>
                </a:lnTo>
                <a:lnTo>
                  <a:pt x="165" y="48"/>
                </a:lnTo>
                <a:lnTo>
                  <a:pt x="168" y="48"/>
                </a:lnTo>
                <a:lnTo>
                  <a:pt x="168" y="46"/>
                </a:lnTo>
                <a:lnTo>
                  <a:pt x="166" y="46"/>
                </a:lnTo>
                <a:lnTo>
                  <a:pt x="168" y="46"/>
                </a:lnTo>
                <a:lnTo>
                  <a:pt x="170" y="46"/>
                </a:lnTo>
                <a:lnTo>
                  <a:pt x="168" y="46"/>
                </a:lnTo>
                <a:lnTo>
                  <a:pt x="170" y="46"/>
                </a:lnTo>
                <a:lnTo>
                  <a:pt x="170" y="45"/>
                </a:lnTo>
                <a:lnTo>
                  <a:pt x="171" y="45"/>
                </a:lnTo>
                <a:lnTo>
                  <a:pt x="170" y="45"/>
                </a:lnTo>
                <a:lnTo>
                  <a:pt x="171" y="45"/>
                </a:lnTo>
                <a:lnTo>
                  <a:pt x="173" y="45"/>
                </a:lnTo>
                <a:lnTo>
                  <a:pt x="171" y="45"/>
                </a:lnTo>
                <a:lnTo>
                  <a:pt x="171" y="43"/>
                </a:lnTo>
                <a:lnTo>
                  <a:pt x="173" y="43"/>
                </a:lnTo>
                <a:lnTo>
                  <a:pt x="171" y="43"/>
                </a:lnTo>
                <a:lnTo>
                  <a:pt x="171" y="42"/>
                </a:lnTo>
                <a:lnTo>
                  <a:pt x="173" y="42"/>
                </a:lnTo>
                <a:lnTo>
                  <a:pt x="174" y="42"/>
                </a:lnTo>
                <a:lnTo>
                  <a:pt x="174" y="40"/>
                </a:lnTo>
                <a:lnTo>
                  <a:pt x="174" y="38"/>
                </a:lnTo>
                <a:lnTo>
                  <a:pt x="176" y="38"/>
                </a:lnTo>
                <a:lnTo>
                  <a:pt x="176" y="40"/>
                </a:lnTo>
                <a:lnTo>
                  <a:pt x="176" y="38"/>
                </a:lnTo>
                <a:lnTo>
                  <a:pt x="176" y="37"/>
                </a:lnTo>
                <a:lnTo>
                  <a:pt x="178" y="37"/>
                </a:lnTo>
                <a:lnTo>
                  <a:pt x="178" y="35"/>
                </a:lnTo>
                <a:lnTo>
                  <a:pt x="179" y="35"/>
                </a:lnTo>
                <a:lnTo>
                  <a:pt x="181" y="35"/>
                </a:lnTo>
                <a:lnTo>
                  <a:pt x="181" y="34"/>
                </a:lnTo>
                <a:lnTo>
                  <a:pt x="181" y="35"/>
                </a:lnTo>
                <a:lnTo>
                  <a:pt x="182" y="35"/>
                </a:lnTo>
                <a:lnTo>
                  <a:pt x="187" y="35"/>
                </a:lnTo>
                <a:lnTo>
                  <a:pt x="187" y="46"/>
                </a:lnTo>
                <a:lnTo>
                  <a:pt x="190" y="46"/>
                </a:lnTo>
                <a:lnTo>
                  <a:pt x="192" y="46"/>
                </a:lnTo>
                <a:lnTo>
                  <a:pt x="194" y="46"/>
                </a:lnTo>
                <a:lnTo>
                  <a:pt x="202" y="46"/>
                </a:lnTo>
                <a:lnTo>
                  <a:pt x="206" y="46"/>
                </a:lnTo>
                <a:lnTo>
                  <a:pt x="208" y="46"/>
                </a:lnTo>
                <a:lnTo>
                  <a:pt x="208" y="53"/>
                </a:lnTo>
                <a:lnTo>
                  <a:pt x="208" y="59"/>
                </a:lnTo>
                <a:lnTo>
                  <a:pt x="208" y="62"/>
                </a:lnTo>
                <a:lnTo>
                  <a:pt x="208" y="64"/>
                </a:lnTo>
                <a:lnTo>
                  <a:pt x="208" y="69"/>
                </a:lnTo>
                <a:lnTo>
                  <a:pt x="208" y="74"/>
                </a:lnTo>
                <a:lnTo>
                  <a:pt x="208" y="75"/>
                </a:lnTo>
                <a:lnTo>
                  <a:pt x="208" y="78"/>
                </a:lnTo>
                <a:lnTo>
                  <a:pt x="208" y="82"/>
                </a:lnTo>
                <a:lnTo>
                  <a:pt x="208" y="91"/>
                </a:lnTo>
                <a:lnTo>
                  <a:pt x="208" y="93"/>
                </a:lnTo>
                <a:lnTo>
                  <a:pt x="208" y="94"/>
                </a:lnTo>
                <a:lnTo>
                  <a:pt x="208" y="99"/>
                </a:lnTo>
                <a:lnTo>
                  <a:pt x="208" y="102"/>
                </a:lnTo>
                <a:lnTo>
                  <a:pt x="208" y="107"/>
                </a:lnTo>
                <a:lnTo>
                  <a:pt x="208" y="110"/>
                </a:lnTo>
                <a:lnTo>
                  <a:pt x="208" y="114"/>
                </a:lnTo>
                <a:lnTo>
                  <a:pt x="211" y="114"/>
                </a:lnTo>
                <a:lnTo>
                  <a:pt x="211" y="115"/>
                </a:lnTo>
                <a:lnTo>
                  <a:pt x="211" y="118"/>
                </a:lnTo>
                <a:lnTo>
                  <a:pt x="213" y="118"/>
                </a:lnTo>
                <a:lnTo>
                  <a:pt x="213" y="123"/>
                </a:lnTo>
                <a:lnTo>
                  <a:pt x="213" y="125"/>
                </a:lnTo>
                <a:lnTo>
                  <a:pt x="213" y="126"/>
                </a:lnTo>
                <a:lnTo>
                  <a:pt x="214" y="125"/>
                </a:lnTo>
                <a:lnTo>
                  <a:pt x="214" y="126"/>
                </a:lnTo>
                <a:lnTo>
                  <a:pt x="214" y="138"/>
                </a:lnTo>
                <a:lnTo>
                  <a:pt x="213" y="138"/>
                </a:lnTo>
                <a:lnTo>
                  <a:pt x="213" y="139"/>
                </a:lnTo>
                <a:lnTo>
                  <a:pt x="213" y="141"/>
                </a:lnTo>
                <a:lnTo>
                  <a:pt x="213" y="144"/>
                </a:lnTo>
                <a:lnTo>
                  <a:pt x="213" y="147"/>
                </a:lnTo>
                <a:lnTo>
                  <a:pt x="211" y="152"/>
                </a:lnTo>
                <a:lnTo>
                  <a:pt x="211" y="168"/>
                </a:lnTo>
                <a:lnTo>
                  <a:pt x="211" y="171"/>
                </a:lnTo>
                <a:lnTo>
                  <a:pt x="210" y="181"/>
                </a:lnTo>
                <a:lnTo>
                  <a:pt x="210" y="190"/>
                </a:lnTo>
                <a:lnTo>
                  <a:pt x="210" y="194"/>
                </a:lnTo>
                <a:lnTo>
                  <a:pt x="210" y="200"/>
                </a:lnTo>
                <a:lnTo>
                  <a:pt x="208" y="200"/>
                </a:lnTo>
                <a:lnTo>
                  <a:pt x="202" y="200"/>
                </a:lnTo>
                <a:lnTo>
                  <a:pt x="200" y="210"/>
                </a:lnTo>
                <a:lnTo>
                  <a:pt x="198" y="210"/>
                </a:lnTo>
                <a:lnTo>
                  <a:pt x="192" y="210"/>
                </a:lnTo>
                <a:lnTo>
                  <a:pt x="190" y="210"/>
                </a:lnTo>
                <a:lnTo>
                  <a:pt x="187" y="210"/>
                </a:lnTo>
                <a:lnTo>
                  <a:pt x="186" y="210"/>
                </a:lnTo>
                <a:lnTo>
                  <a:pt x="182" y="210"/>
                </a:lnTo>
                <a:lnTo>
                  <a:pt x="176" y="210"/>
                </a:lnTo>
                <a:lnTo>
                  <a:pt x="176" y="211"/>
                </a:lnTo>
                <a:lnTo>
                  <a:pt x="173" y="211"/>
                </a:lnTo>
                <a:lnTo>
                  <a:pt x="173" y="210"/>
                </a:lnTo>
                <a:lnTo>
                  <a:pt x="171" y="210"/>
                </a:lnTo>
                <a:lnTo>
                  <a:pt x="170" y="210"/>
                </a:lnTo>
                <a:lnTo>
                  <a:pt x="165" y="210"/>
                </a:lnTo>
                <a:lnTo>
                  <a:pt x="158" y="210"/>
                </a:lnTo>
                <a:lnTo>
                  <a:pt x="157" y="205"/>
                </a:lnTo>
                <a:lnTo>
                  <a:pt x="155" y="205"/>
                </a:lnTo>
                <a:lnTo>
                  <a:pt x="154" y="205"/>
                </a:lnTo>
                <a:lnTo>
                  <a:pt x="154" y="203"/>
                </a:lnTo>
                <a:lnTo>
                  <a:pt x="147" y="203"/>
                </a:lnTo>
                <a:lnTo>
                  <a:pt x="141" y="203"/>
                </a:lnTo>
                <a:lnTo>
                  <a:pt x="138" y="203"/>
                </a:lnTo>
                <a:lnTo>
                  <a:pt x="138" y="205"/>
                </a:lnTo>
                <a:lnTo>
                  <a:pt x="128" y="205"/>
                </a:lnTo>
                <a:lnTo>
                  <a:pt x="126" y="205"/>
                </a:lnTo>
                <a:lnTo>
                  <a:pt x="125" y="205"/>
                </a:lnTo>
                <a:lnTo>
                  <a:pt x="123" y="205"/>
                </a:lnTo>
                <a:lnTo>
                  <a:pt x="114" y="205"/>
                </a:lnTo>
                <a:lnTo>
                  <a:pt x="112" y="205"/>
                </a:lnTo>
                <a:lnTo>
                  <a:pt x="109" y="205"/>
                </a:lnTo>
                <a:lnTo>
                  <a:pt x="106" y="205"/>
                </a:lnTo>
                <a:lnTo>
                  <a:pt x="106" y="210"/>
                </a:lnTo>
                <a:lnTo>
                  <a:pt x="104" y="210"/>
                </a:lnTo>
                <a:lnTo>
                  <a:pt x="104" y="211"/>
                </a:lnTo>
                <a:lnTo>
                  <a:pt x="102" y="211"/>
                </a:lnTo>
                <a:lnTo>
                  <a:pt x="102" y="214"/>
                </a:lnTo>
                <a:lnTo>
                  <a:pt x="102" y="216"/>
                </a:lnTo>
                <a:lnTo>
                  <a:pt x="102" y="219"/>
                </a:lnTo>
                <a:lnTo>
                  <a:pt x="104" y="222"/>
                </a:lnTo>
                <a:lnTo>
                  <a:pt x="104" y="226"/>
                </a:lnTo>
                <a:lnTo>
                  <a:pt x="104" y="227"/>
                </a:lnTo>
                <a:lnTo>
                  <a:pt x="102" y="232"/>
                </a:lnTo>
                <a:lnTo>
                  <a:pt x="102" y="242"/>
                </a:lnTo>
                <a:lnTo>
                  <a:pt x="96" y="242"/>
                </a:lnTo>
                <a:lnTo>
                  <a:pt x="96" y="248"/>
                </a:lnTo>
                <a:lnTo>
                  <a:pt x="91" y="248"/>
                </a:lnTo>
                <a:lnTo>
                  <a:pt x="90" y="248"/>
                </a:lnTo>
                <a:lnTo>
                  <a:pt x="90" y="250"/>
                </a:lnTo>
                <a:lnTo>
                  <a:pt x="90" y="254"/>
                </a:lnTo>
                <a:lnTo>
                  <a:pt x="86" y="254"/>
                </a:lnTo>
                <a:lnTo>
                  <a:pt x="86" y="258"/>
                </a:lnTo>
                <a:lnTo>
                  <a:pt x="77" y="258"/>
                </a:lnTo>
                <a:lnTo>
                  <a:pt x="77" y="261"/>
                </a:lnTo>
                <a:lnTo>
                  <a:pt x="75" y="261"/>
                </a:lnTo>
                <a:lnTo>
                  <a:pt x="75" y="259"/>
                </a:lnTo>
                <a:lnTo>
                  <a:pt x="74" y="261"/>
                </a:lnTo>
                <a:lnTo>
                  <a:pt x="74" y="262"/>
                </a:lnTo>
                <a:lnTo>
                  <a:pt x="72" y="262"/>
                </a:lnTo>
                <a:lnTo>
                  <a:pt x="70" y="262"/>
                </a:lnTo>
                <a:lnTo>
                  <a:pt x="69" y="262"/>
                </a:lnTo>
                <a:lnTo>
                  <a:pt x="67" y="262"/>
                </a:lnTo>
                <a:lnTo>
                  <a:pt x="66" y="262"/>
                </a:lnTo>
                <a:lnTo>
                  <a:pt x="64" y="262"/>
                </a:lnTo>
                <a:lnTo>
                  <a:pt x="62" y="264"/>
                </a:lnTo>
                <a:lnTo>
                  <a:pt x="61" y="266"/>
                </a:lnTo>
                <a:lnTo>
                  <a:pt x="61" y="267"/>
                </a:lnTo>
                <a:lnTo>
                  <a:pt x="58" y="269"/>
                </a:lnTo>
                <a:lnTo>
                  <a:pt x="56" y="269"/>
                </a:lnTo>
                <a:lnTo>
                  <a:pt x="56" y="267"/>
                </a:lnTo>
                <a:lnTo>
                  <a:pt x="56" y="266"/>
                </a:lnTo>
                <a:lnTo>
                  <a:pt x="56" y="264"/>
                </a:lnTo>
                <a:lnTo>
                  <a:pt x="54" y="264"/>
                </a:lnTo>
                <a:lnTo>
                  <a:pt x="53" y="264"/>
                </a:lnTo>
                <a:lnTo>
                  <a:pt x="53" y="266"/>
                </a:lnTo>
                <a:lnTo>
                  <a:pt x="50" y="266"/>
                </a:lnTo>
                <a:lnTo>
                  <a:pt x="48" y="266"/>
                </a:lnTo>
                <a:lnTo>
                  <a:pt x="46" y="266"/>
                </a:lnTo>
                <a:lnTo>
                  <a:pt x="46" y="264"/>
                </a:lnTo>
                <a:lnTo>
                  <a:pt x="46" y="262"/>
                </a:lnTo>
                <a:lnTo>
                  <a:pt x="45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4"/>
                </a:lnTo>
                <a:lnTo>
                  <a:pt x="43" y="253"/>
                </a:lnTo>
                <a:lnTo>
                  <a:pt x="45" y="253"/>
                </a:lnTo>
                <a:lnTo>
                  <a:pt x="45" y="251"/>
                </a:lnTo>
                <a:lnTo>
                  <a:pt x="46" y="251"/>
                </a:lnTo>
                <a:lnTo>
                  <a:pt x="46" y="250"/>
                </a:lnTo>
                <a:lnTo>
                  <a:pt x="48" y="250"/>
                </a:lnTo>
                <a:lnTo>
                  <a:pt x="50" y="248"/>
                </a:lnTo>
                <a:lnTo>
                  <a:pt x="51" y="246"/>
                </a:lnTo>
                <a:lnTo>
                  <a:pt x="53" y="246"/>
                </a:lnTo>
                <a:lnTo>
                  <a:pt x="53" y="245"/>
                </a:lnTo>
                <a:lnTo>
                  <a:pt x="54" y="245"/>
                </a:lnTo>
                <a:lnTo>
                  <a:pt x="54" y="243"/>
                </a:lnTo>
                <a:lnTo>
                  <a:pt x="56" y="242"/>
                </a:lnTo>
                <a:lnTo>
                  <a:pt x="58" y="240"/>
                </a:lnTo>
                <a:lnTo>
                  <a:pt x="56" y="238"/>
                </a:lnTo>
                <a:lnTo>
                  <a:pt x="56" y="237"/>
                </a:lnTo>
                <a:lnTo>
                  <a:pt x="54" y="237"/>
                </a:lnTo>
                <a:lnTo>
                  <a:pt x="54" y="235"/>
                </a:lnTo>
                <a:lnTo>
                  <a:pt x="54" y="234"/>
                </a:lnTo>
                <a:lnTo>
                  <a:pt x="53" y="234"/>
                </a:lnTo>
                <a:lnTo>
                  <a:pt x="53" y="232"/>
                </a:lnTo>
                <a:lnTo>
                  <a:pt x="51" y="232"/>
                </a:lnTo>
                <a:lnTo>
                  <a:pt x="51" y="230"/>
                </a:lnTo>
                <a:lnTo>
                  <a:pt x="50" y="229"/>
                </a:lnTo>
                <a:lnTo>
                  <a:pt x="50" y="227"/>
                </a:lnTo>
                <a:lnTo>
                  <a:pt x="48" y="227"/>
                </a:lnTo>
                <a:lnTo>
                  <a:pt x="48" y="226"/>
                </a:lnTo>
                <a:lnTo>
                  <a:pt x="48" y="224"/>
                </a:lnTo>
                <a:lnTo>
                  <a:pt x="48" y="222"/>
                </a:lnTo>
                <a:lnTo>
                  <a:pt x="46" y="224"/>
                </a:lnTo>
                <a:lnTo>
                  <a:pt x="45" y="222"/>
                </a:lnTo>
                <a:lnTo>
                  <a:pt x="45" y="221"/>
                </a:lnTo>
                <a:lnTo>
                  <a:pt x="43" y="221"/>
                </a:lnTo>
                <a:lnTo>
                  <a:pt x="42" y="221"/>
                </a:lnTo>
                <a:lnTo>
                  <a:pt x="42" y="219"/>
                </a:lnTo>
                <a:lnTo>
                  <a:pt x="40" y="219"/>
                </a:lnTo>
                <a:lnTo>
                  <a:pt x="38" y="218"/>
                </a:lnTo>
                <a:lnTo>
                  <a:pt x="38" y="216"/>
                </a:lnTo>
                <a:lnTo>
                  <a:pt x="38" y="214"/>
                </a:lnTo>
                <a:lnTo>
                  <a:pt x="38" y="213"/>
                </a:lnTo>
                <a:lnTo>
                  <a:pt x="37" y="213"/>
                </a:lnTo>
                <a:lnTo>
                  <a:pt x="37" y="211"/>
                </a:lnTo>
                <a:lnTo>
                  <a:pt x="37" y="210"/>
                </a:lnTo>
                <a:lnTo>
                  <a:pt x="37" y="208"/>
                </a:lnTo>
                <a:lnTo>
                  <a:pt x="37" y="206"/>
                </a:lnTo>
                <a:lnTo>
                  <a:pt x="35" y="206"/>
                </a:lnTo>
                <a:lnTo>
                  <a:pt x="35" y="203"/>
                </a:lnTo>
                <a:lnTo>
                  <a:pt x="34" y="202"/>
                </a:lnTo>
                <a:lnTo>
                  <a:pt x="32" y="200"/>
                </a:lnTo>
                <a:lnTo>
                  <a:pt x="34" y="198"/>
                </a:lnTo>
                <a:lnTo>
                  <a:pt x="32" y="198"/>
                </a:lnTo>
                <a:lnTo>
                  <a:pt x="32" y="197"/>
                </a:lnTo>
                <a:lnTo>
                  <a:pt x="34" y="197"/>
                </a:lnTo>
                <a:lnTo>
                  <a:pt x="34" y="195"/>
                </a:lnTo>
                <a:lnTo>
                  <a:pt x="35" y="194"/>
                </a:lnTo>
                <a:lnTo>
                  <a:pt x="35" y="192"/>
                </a:lnTo>
                <a:lnTo>
                  <a:pt x="38" y="189"/>
                </a:lnTo>
                <a:lnTo>
                  <a:pt x="40" y="189"/>
                </a:lnTo>
                <a:lnTo>
                  <a:pt x="40" y="186"/>
                </a:lnTo>
                <a:lnTo>
                  <a:pt x="40" y="184"/>
                </a:lnTo>
                <a:lnTo>
                  <a:pt x="38" y="182"/>
                </a:lnTo>
                <a:lnTo>
                  <a:pt x="40" y="179"/>
                </a:lnTo>
                <a:lnTo>
                  <a:pt x="42" y="179"/>
                </a:lnTo>
                <a:lnTo>
                  <a:pt x="45" y="178"/>
                </a:lnTo>
                <a:lnTo>
                  <a:pt x="46" y="178"/>
                </a:lnTo>
                <a:lnTo>
                  <a:pt x="48" y="179"/>
                </a:lnTo>
                <a:lnTo>
                  <a:pt x="50" y="179"/>
                </a:lnTo>
                <a:lnTo>
                  <a:pt x="50" y="178"/>
                </a:lnTo>
                <a:lnTo>
                  <a:pt x="51" y="178"/>
                </a:lnTo>
                <a:lnTo>
                  <a:pt x="53" y="178"/>
                </a:lnTo>
                <a:lnTo>
                  <a:pt x="58" y="178"/>
                </a:lnTo>
                <a:lnTo>
                  <a:pt x="61" y="176"/>
                </a:lnTo>
                <a:lnTo>
                  <a:pt x="62" y="174"/>
                </a:lnTo>
                <a:lnTo>
                  <a:pt x="62" y="173"/>
                </a:lnTo>
                <a:lnTo>
                  <a:pt x="61" y="171"/>
                </a:lnTo>
                <a:lnTo>
                  <a:pt x="59" y="170"/>
                </a:lnTo>
                <a:lnTo>
                  <a:pt x="59" y="168"/>
                </a:lnTo>
                <a:lnTo>
                  <a:pt x="62" y="166"/>
                </a:lnTo>
                <a:lnTo>
                  <a:pt x="64" y="165"/>
                </a:lnTo>
                <a:lnTo>
                  <a:pt x="66" y="163"/>
                </a:lnTo>
                <a:lnTo>
                  <a:pt x="67" y="165"/>
                </a:lnTo>
                <a:lnTo>
                  <a:pt x="67" y="163"/>
                </a:lnTo>
                <a:lnTo>
                  <a:pt x="66" y="162"/>
                </a:lnTo>
                <a:lnTo>
                  <a:pt x="66" y="160"/>
                </a:lnTo>
                <a:lnTo>
                  <a:pt x="64" y="158"/>
                </a:lnTo>
                <a:lnTo>
                  <a:pt x="64" y="157"/>
                </a:lnTo>
                <a:lnTo>
                  <a:pt x="62" y="158"/>
                </a:lnTo>
                <a:lnTo>
                  <a:pt x="61" y="160"/>
                </a:lnTo>
                <a:lnTo>
                  <a:pt x="58" y="160"/>
                </a:lnTo>
                <a:lnTo>
                  <a:pt x="56" y="160"/>
                </a:lnTo>
                <a:lnTo>
                  <a:pt x="56" y="162"/>
                </a:lnTo>
                <a:lnTo>
                  <a:pt x="54" y="162"/>
                </a:lnTo>
                <a:lnTo>
                  <a:pt x="53" y="162"/>
                </a:lnTo>
                <a:lnTo>
                  <a:pt x="51" y="162"/>
                </a:lnTo>
                <a:lnTo>
                  <a:pt x="51" y="163"/>
                </a:lnTo>
                <a:lnTo>
                  <a:pt x="50" y="162"/>
                </a:lnTo>
                <a:lnTo>
                  <a:pt x="48" y="163"/>
                </a:lnTo>
                <a:lnTo>
                  <a:pt x="46" y="163"/>
                </a:lnTo>
                <a:lnTo>
                  <a:pt x="45" y="162"/>
                </a:lnTo>
                <a:lnTo>
                  <a:pt x="43" y="162"/>
                </a:lnTo>
                <a:lnTo>
                  <a:pt x="43" y="160"/>
                </a:lnTo>
                <a:lnTo>
                  <a:pt x="43" y="158"/>
                </a:lnTo>
                <a:lnTo>
                  <a:pt x="43" y="157"/>
                </a:lnTo>
                <a:lnTo>
                  <a:pt x="45" y="157"/>
                </a:lnTo>
                <a:lnTo>
                  <a:pt x="45" y="155"/>
                </a:lnTo>
                <a:lnTo>
                  <a:pt x="46" y="154"/>
                </a:lnTo>
                <a:lnTo>
                  <a:pt x="46" y="152"/>
                </a:lnTo>
                <a:lnTo>
                  <a:pt x="48" y="152"/>
                </a:lnTo>
                <a:lnTo>
                  <a:pt x="48" y="150"/>
                </a:lnTo>
                <a:lnTo>
                  <a:pt x="46" y="150"/>
                </a:lnTo>
                <a:lnTo>
                  <a:pt x="46" y="152"/>
                </a:lnTo>
                <a:lnTo>
                  <a:pt x="45" y="152"/>
                </a:lnTo>
                <a:lnTo>
                  <a:pt x="43" y="152"/>
                </a:lnTo>
                <a:lnTo>
                  <a:pt x="42" y="152"/>
                </a:lnTo>
                <a:lnTo>
                  <a:pt x="40" y="152"/>
                </a:lnTo>
                <a:lnTo>
                  <a:pt x="37" y="150"/>
                </a:lnTo>
                <a:lnTo>
                  <a:pt x="35" y="150"/>
                </a:lnTo>
                <a:lnTo>
                  <a:pt x="35" y="149"/>
                </a:lnTo>
                <a:lnTo>
                  <a:pt x="34" y="149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29" y="149"/>
                </a:lnTo>
                <a:lnTo>
                  <a:pt x="29" y="150"/>
                </a:lnTo>
                <a:lnTo>
                  <a:pt x="27" y="152"/>
                </a:lnTo>
                <a:lnTo>
                  <a:pt x="27" y="154"/>
                </a:lnTo>
                <a:lnTo>
                  <a:pt x="26" y="152"/>
                </a:lnTo>
                <a:lnTo>
                  <a:pt x="26" y="154"/>
                </a:lnTo>
                <a:lnTo>
                  <a:pt x="24" y="154"/>
                </a:lnTo>
                <a:lnTo>
                  <a:pt x="22" y="155"/>
                </a:lnTo>
                <a:lnTo>
                  <a:pt x="19" y="155"/>
                </a:lnTo>
                <a:lnTo>
                  <a:pt x="19" y="157"/>
                </a:lnTo>
                <a:lnTo>
                  <a:pt x="18" y="158"/>
                </a:lnTo>
                <a:lnTo>
                  <a:pt x="16" y="158"/>
                </a:lnTo>
                <a:lnTo>
                  <a:pt x="14" y="157"/>
                </a:lnTo>
                <a:lnTo>
                  <a:pt x="13" y="157"/>
                </a:lnTo>
                <a:lnTo>
                  <a:pt x="11" y="157"/>
                </a:lnTo>
                <a:lnTo>
                  <a:pt x="11" y="155"/>
                </a:lnTo>
                <a:lnTo>
                  <a:pt x="10" y="155"/>
                </a:lnTo>
                <a:lnTo>
                  <a:pt x="10" y="154"/>
                </a:lnTo>
                <a:lnTo>
                  <a:pt x="8" y="152"/>
                </a:lnTo>
                <a:lnTo>
                  <a:pt x="6" y="152"/>
                </a:lnTo>
                <a:lnTo>
                  <a:pt x="5" y="152"/>
                </a:lnTo>
                <a:lnTo>
                  <a:pt x="3" y="152"/>
                </a:lnTo>
                <a:lnTo>
                  <a:pt x="2" y="150"/>
                </a:lnTo>
                <a:lnTo>
                  <a:pt x="3" y="150"/>
                </a:lnTo>
                <a:lnTo>
                  <a:pt x="3" y="149"/>
                </a:lnTo>
                <a:lnTo>
                  <a:pt x="3" y="147"/>
                </a:lnTo>
                <a:lnTo>
                  <a:pt x="3" y="146"/>
                </a:lnTo>
                <a:lnTo>
                  <a:pt x="2" y="146"/>
                </a:lnTo>
                <a:lnTo>
                  <a:pt x="3" y="144"/>
                </a:lnTo>
                <a:lnTo>
                  <a:pt x="3" y="142"/>
                </a:lnTo>
                <a:lnTo>
                  <a:pt x="3" y="141"/>
                </a:lnTo>
                <a:lnTo>
                  <a:pt x="5" y="139"/>
                </a:lnTo>
                <a:lnTo>
                  <a:pt x="8" y="141"/>
                </a:lnTo>
                <a:lnTo>
                  <a:pt x="10" y="139"/>
                </a:lnTo>
                <a:lnTo>
                  <a:pt x="10" y="138"/>
                </a:lnTo>
                <a:lnTo>
                  <a:pt x="11" y="138"/>
                </a:lnTo>
                <a:lnTo>
                  <a:pt x="11" y="134"/>
                </a:lnTo>
                <a:lnTo>
                  <a:pt x="11" y="131"/>
                </a:lnTo>
                <a:lnTo>
                  <a:pt x="11" y="130"/>
                </a:lnTo>
                <a:lnTo>
                  <a:pt x="11" y="128"/>
                </a:lnTo>
                <a:lnTo>
                  <a:pt x="11" y="126"/>
                </a:lnTo>
                <a:lnTo>
                  <a:pt x="11" y="125"/>
                </a:lnTo>
                <a:lnTo>
                  <a:pt x="13" y="125"/>
                </a:lnTo>
                <a:lnTo>
                  <a:pt x="13" y="123"/>
                </a:lnTo>
                <a:lnTo>
                  <a:pt x="13" y="122"/>
                </a:lnTo>
                <a:lnTo>
                  <a:pt x="13" y="120"/>
                </a:lnTo>
                <a:lnTo>
                  <a:pt x="13" y="118"/>
                </a:lnTo>
                <a:lnTo>
                  <a:pt x="16" y="118"/>
                </a:lnTo>
                <a:lnTo>
                  <a:pt x="18" y="118"/>
                </a:lnTo>
                <a:lnTo>
                  <a:pt x="16" y="115"/>
                </a:lnTo>
                <a:lnTo>
                  <a:pt x="16" y="114"/>
                </a:lnTo>
                <a:lnTo>
                  <a:pt x="18" y="114"/>
                </a:lnTo>
                <a:lnTo>
                  <a:pt x="14" y="110"/>
                </a:lnTo>
                <a:lnTo>
                  <a:pt x="14" y="109"/>
                </a:lnTo>
                <a:lnTo>
                  <a:pt x="16" y="109"/>
                </a:lnTo>
                <a:lnTo>
                  <a:pt x="16" y="107"/>
                </a:lnTo>
                <a:lnTo>
                  <a:pt x="14" y="106"/>
                </a:lnTo>
                <a:lnTo>
                  <a:pt x="13" y="106"/>
                </a:lnTo>
                <a:lnTo>
                  <a:pt x="13" y="104"/>
                </a:lnTo>
                <a:lnTo>
                  <a:pt x="11" y="102"/>
                </a:lnTo>
                <a:lnTo>
                  <a:pt x="10" y="102"/>
                </a:lnTo>
                <a:lnTo>
                  <a:pt x="10" y="101"/>
                </a:lnTo>
                <a:lnTo>
                  <a:pt x="11" y="101"/>
                </a:lnTo>
                <a:lnTo>
                  <a:pt x="11" y="99"/>
                </a:lnTo>
                <a:lnTo>
                  <a:pt x="11" y="98"/>
                </a:lnTo>
                <a:lnTo>
                  <a:pt x="8" y="94"/>
                </a:lnTo>
                <a:lnTo>
                  <a:pt x="8" y="93"/>
                </a:lnTo>
                <a:lnTo>
                  <a:pt x="5" y="91"/>
                </a:lnTo>
                <a:lnTo>
                  <a:pt x="3" y="90"/>
                </a:lnTo>
                <a:lnTo>
                  <a:pt x="2" y="88"/>
                </a:lnTo>
                <a:lnTo>
                  <a:pt x="0" y="86"/>
                </a:lnTo>
                <a:lnTo>
                  <a:pt x="0" y="85"/>
                </a:lnTo>
                <a:lnTo>
                  <a:pt x="2" y="85"/>
                </a:lnTo>
                <a:lnTo>
                  <a:pt x="2" y="83"/>
                </a:lnTo>
                <a:lnTo>
                  <a:pt x="2" y="82"/>
                </a:lnTo>
                <a:lnTo>
                  <a:pt x="3" y="82"/>
                </a:lnTo>
                <a:lnTo>
                  <a:pt x="3" y="80"/>
                </a:lnTo>
                <a:lnTo>
                  <a:pt x="3" y="78"/>
                </a:lnTo>
                <a:lnTo>
                  <a:pt x="3" y="77"/>
                </a:lnTo>
                <a:lnTo>
                  <a:pt x="5" y="75"/>
                </a:lnTo>
                <a:lnTo>
                  <a:pt x="5" y="74"/>
                </a:lnTo>
                <a:lnTo>
                  <a:pt x="6" y="74"/>
                </a:lnTo>
                <a:lnTo>
                  <a:pt x="6" y="72"/>
                </a:lnTo>
                <a:lnTo>
                  <a:pt x="5" y="72"/>
                </a:lnTo>
                <a:lnTo>
                  <a:pt x="5" y="70"/>
                </a:lnTo>
                <a:lnTo>
                  <a:pt x="5" y="69"/>
                </a:lnTo>
                <a:lnTo>
                  <a:pt x="3" y="69"/>
                </a:lnTo>
                <a:lnTo>
                  <a:pt x="3" y="67"/>
                </a:lnTo>
                <a:lnTo>
                  <a:pt x="3" y="66"/>
                </a:lnTo>
                <a:lnTo>
                  <a:pt x="5" y="64"/>
                </a:lnTo>
                <a:lnTo>
                  <a:pt x="3" y="62"/>
                </a:lnTo>
                <a:lnTo>
                  <a:pt x="5" y="61"/>
                </a:lnTo>
                <a:lnTo>
                  <a:pt x="5" y="59"/>
                </a:lnTo>
                <a:lnTo>
                  <a:pt x="6" y="58"/>
                </a:lnTo>
                <a:lnTo>
                  <a:pt x="5" y="56"/>
                </a:lnTo>
                <a:lnTo>
                  <a:pt x="3" y="54"/>
                </a:lnTo>
                <a:lnTo>
                  <a:pt x="3" y="53"/>
                </a:lnTo>
                <a:lnTo>
                  <a:pt x="3" y="51"/>
                </a:lnTo>
                <a:lnTo>
                  <a:pt x="3" y="50"/>
                </a:lnTo>
                <a:lnTo>
                  <a:pt x="2" y="48"/>
                </a:lnTo>
                <a:lnTo>
                  <a:pt x="3" y="48"/>
                </a:lnTo>
                <a:lnTo>
                  <a:pt x="5" y="46"/>
                </a:lnTo>
                <a:lnTo>
                  <a:pt x="8" y="45"/>
                </a:lnTo>
                <a:lnTo>
                  <a:pt x="10" y="43"/>
                </a:lnTo>
                <a:lnTo>
                  <a:pt x="10" y="42"/>
                </a:lnTo>
                <a:lnTo>
                  <a:pt x="11" y="40"/>
                </a:lnTo>
                <a:lnTo>
                  <a:pt x="10" y="38"/>
                </a:lnTo>
                <a:lnTo>
                  <a:pt x="10" y="37"/>
                </a:lnTo>
                <a:lnTo>
                  <a:pt x="13" y="35"/>
                </a:lnTo>
                <a:lnTo>
                  <a:pt x="14" y="35"/>
                </a:lnTo>
                <a:lnTo>
                  <a:pt x="18" y="38"/>
                </a:lnTo>
                <a:lnTo>
                  <a:pt x="22" y="40"/>
                </a:lnTo>
                <a:lnTo>
                  <a:pt x="26" y="38"/>
                </a:lnTo>
                <a:lnTo>
                  <a:pt x="26" y="34"/>
                </a:lnTo>
                <a:lnTo>
                  <a:pt x="26" y="32"/>
                </a:lnTo>
                <a:lnTo>
                  <a:pt x="27" y="29"/>
                </a:lnTo>
                <a:lnTo>
                  <a:pt x="29" y="27"/>
                </a:lnTo>
                <a:lnTo>
                  <a:pt x="30" y="26"/>
                </a:lnTo>
                <a:lnTo>
                  <a:pt x="30" y="21"/>
                </a:lnTo>
                <a:lnTo>
                  <a:pt x="34" y="21"/>
                </a:lnTo>
                <a:lnTo>
                  <a:pt x="35" y="21"/>
                </a:lnTo>
                <a:lnTo>
                  <a:pt x="38" y="21"/>
                </a:lnTo>
                <a:lnTo>
                  <a:pt x="40" y="21"/>
                </a:lnTo>
                <a:lnTo>
                  <a:pt x="42" y="19"/>
                </a:lnTo>
                <a:lnTo>
                  <a:pt x="43" y="19"/>
                </a:lnTo>
                <a:lnTo>
                  <a:pt x="45" y="19"/>
                </a:lnTo>
                <a:lnTo>
                  <a:pt x="48" y="18"/>
                </a:lnTo>
                <a:lnTo>
                  <a:pt x="51" y="16"/>
                </a:lnTo>
                <a:lnTo>
                  <a:pt x="53" y="18"/>
                </a:lnTo>
                <a:lnTo>
                  <a:pt x="53" y="13"/>
                </a:lnTo>
                <a:lnTo>
                  <a:pt x="53" y="10"/>
                </a:lnTo>
                <a:lnTo>
                  <a:pt x="53" y="5"/>
                </a:lnTo>
                <a:lnTo>
                  <a:pt x="56" y="5"/>
                </a:lnTo>
                <a:lnTo>
                  <a:pt x="62" y="5"/>
                </a:lnTo>
                <a:lnTo>
                  <a:pt x="64" y="5"/>
                </a:lnTo>
                <a:lnTo>
                  <a:pt x="64" y="3"/>
                </a:lnTo>
                <a:lnTo>
                  <a:pt x="62" y="3"/>
                </a:lnTo>
                <a:lnTo>
                  <a:pt x="62" y="0"/>
                </a:lnTo>
                <a:lnTo>
                  <a:pt x="62" y="2"/>
                </a:lnTo>
                <a:lnTo>
                  <a:pt x="64" y="2"/>
                </a:lnTo>
                <a:lnTo>
                  <a:pt x="66" y="3"/>
                </a:lnTo>
                <a:lnTo>
                  <a:pt x="66" y="5"/>
                </a:lnTo>
                <a:lnTo>
                  <a:pt x="69" y="5"/>
                </a:lnTo>
                <a:lnTo>
                  <a:pt x="70" y="5"/>
                </a:lnTo>
                <a:lnTo>
                  <a:pt x="77" y="5"/>
                </a:lnTo>
                <a:lnTo>
                  <a:pt x="78" y="5"/>
                </a:lnTo>
                <a:lnTo>
                  <a:pt x="86" y="5"/>
                </a:lnTo>
                <a:lnTo>
                  <a:pt x="91" y="5"/>
                </a:lnTo>
                <a:close/>
              </a:path>
            </a:pathLst>
          </a:custGeom>
          <a:solidFill>
            <a:srgbClr val="BA5D7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4500563" y="5529263"/>
            <a:ext cx="211138" cy="147638"/>
          </a:xfrm>
          <a:custGeom>
            <a:avLst/>
            <a:gdLst/>
            <a:ahLst/>
            <a:cxnLst>
              <a:cxn ang="0">
                <a:pos x="117" y="67"/>
              </a:cxn>
              <a:cxn ang="0">
                <a:pos x="114" y="69"/>
              </a:cxn>
              <a:cxn ang="0">
                <a:pos x="99" y="58"/>
              </a:cxn>
              <a:cxn ang="0">
                <a:pos x="96" y="51"/>
              </a:cxn>
              <a:cxn ang="0">
                <a:pos x="107" y="56"/>
              </a:cxn>
              <a:cxn ang="0">
                <a:pos x="93" y="51"/>
              </a:cxn>
              <a:cxn ang="0">
                <a:pos x="64" y="50"/>
              </a:cxn>
              <a:cxn ang="0">
                <a:pos x="131" y="51"/>
              </a:cxn>
              <a:cxn ang="0">
                <a:pos x="64" y="50"/>
              </a:cxn>
              <a:cxn ang="0">
                <a:pos x="131" y="48"/>
              </a:cxn>
              <a:cxn ang="0">
                <a:pos x="128" y="46"/>
              </a:cxn>
              <a:cxn ang="0">
                <a:pos x="130" y="43"/>
              </a:cxn>
              <a:cxn ang="0">
                <a:pos x="128" y="40"/>
              </a:cxn>
              <a:cxn ang="0">
                <a:pos x="64" y="34"/>
              </a:cxn>
              <a:cxn ang="0">
                <a:pos x="93" y="27"/>
              </a:cxn>
              <a:cxn ang="0">
                <a:pos x="103" y="34"/>
              </a:cxn>
              <a:cxn ang="0">
                <a:pos x="115" y="40"/>
              </a:cxn>
              <a:cxn ang="0">
                <a:pos x="125" y="42"/>
              </a:cxn>
              <a:cxn ang="0">
                <a:pos x="128" y="51"/>
              </a:cxn>
              <a:cxn ang="0">
                <a:pos x="120" y="54"/>
              </a:cxn>
              <a:cxn ang="0">
                <a:pos x="104" y="51"/>
              </a:cxn>
              <a:cxn ang="0">
                <a:pos x="88" y="45"/>
              </a:cxn>
              <a:cxn ang="0">
                <a:pos x="79" y="35"/>
              </a:cxn>
              <a:cxn ang="0">
                <a:pos x="80" y="30"/>
              </a:cxn>
              <a:cxn ang="0">
                <a:pos x="79" y="26"/>
              </a:cxn>
              <a:cxn ang="0">
                <a:pos x="88" y="24"/>
              </a:cxn>
              <a:cxn ang="0">
                <a:pos x="63" y="26"/>
              </a:cxn>
              <a:cxn ang="0">
                <a:pos x="59" y="30"/>
              </a:cxn>
              <a:cxn ang="0">
                <a:pos x="58" y="22"/>
              </a:cxn>
              <a:cxn ang="0">
                <a:pos x="26" y="3"/>
              </a:cxn>
              <a:cxn ang="0">
                <a:pos x="40" y="8"/>
              </a:cxn>
              <a:cxn ang="0">
                <a:pos x="51" y="8"/>
              </a:cxn>
              <a:cxn ang="0">
                <a:pos x="56" y="11"/>
              </a:cxn>
              <a:cxn ang="0">
                <a:pos x="59" y="18"/>
              </a:cxn>
              <a:cxn ang="0">
                <a:pos x="55" y="27"/>
              </a:cxn>
              <a:cxn ang="0">
                <a:pos x="59" y="37"/>
              </a:cxn>
              <a:cxn ang="0">
                <a:pos x="63" y="40"/>
              </a:cxn>
              <a:cxn ang="0">
                <a:pos x="66" y="53"/>
              </a:cxn>
              <a:cxn ang="0">
                <a:pos x="71" y="48"/>
              </a:cxn>
              <a:cxn ang="0">
                <a:pos x="74" y="48"/>
              </a:cxn>
              <a:cxn ang="0">
                <a:pos x="72" y="38"/>
              </a:cxn>
              <a:cxn ang="0">
                <a:pos x="80" y="50"/>
              </a:cxn>
              <a:cxn ang="0">
                <a:pos x="93" y="51"/>
              </a:cxn>
              <a:cxn ang="0">
                <a:pos x="96" y="64"/>
              </a:cxn>
              <a:cxn ang="0">
                <a:pos x="98" y="70"/>
              </a:cxn>
              <a:cxn ang="0">
                <a:pos x="103" y="75"/>
              </a:cxn>
              <a:cxn ang="0">
                <a:pos x="107" y="83"/>
              </a:cxn>
              <a:cxn ang="0">
                <a:pos x="80" y="90"/>
              </a:cxn>
              <a:cxn ang="0">
                <a:pos x="72" y="78"/>
              </a:cxn>
              <a:cxn ang="0">
                <a:pos x="63" y="67"/>
              </a:cxn>
              <a:cxn ang="0">
                <a:pos x="63" y="54"/>
              </a:cxn>
              <a:cxn ang="0">
                <a:pos x="50" y="51"/>
              </a:cxn>
              <a:cxn ang="0">
                <a:pos x="37" y="40"/>
              </a:cxn>
              <a:cxn ang="0">
                <a:pos x="40" y="32"/>
              </a:cxn>
              <a:cxn ang="0">
                <a:pos x="35" y="24"/>
              </a:cxn>
              <a:cxn ang="0">
                <a:pos x="24" y="11"/>
              </a:cxn>
              <a:cxn ang="0">
                <a:pos x="13" y="24"/>
              </a:cxn>
              <a:cxn ang="0">
                <a:pos x="2" y="5"/>
              </a:cxn>
              <a:cxn ang="0">
                <a:pos x="7" y="0"/>
              </a:cxn>
              <a:cxn ang="0">
                <a:pos x="21" y="0"/>
              </a:cxn>
            </a:cxnLst>
            <a:rect l="0" t="0" r="r" b="b"/>
            <a:pathLst>
              <a:path w="133" h="93">
                <a:moveTo>
                  <a:pt x="112" y="62"/>
                </a:moveTo>
                <a:lnTo>
                  <a:pt x="114" y="62"/>
                </a:lnTo>
                <a:lnTo>
                  <a:pt x="114" y="64"/>
                </a:lnTo>
                <a:lnTo>
                  <a:pt x="112" y="62"/>
                </a:lnTo>
                <a:close/>
                <a:moveTo>
                  <a:pt x="111" y="61"/>
                </a:moveTo>
                <a:lnTo>
                  <a:pt x="111" y="62"/>
                </a:lnTo>
                <a:lnTo>
                  <a:pt x="112" y="62"/>
                </a:lnTo>
                <a:lnTo>
                  <a:pt x="112" y="64"/>
                </a:lnTo>
                <a:lnTo>
                  <a:pt x="114" y="64"/>
                </a:lnTo>
                <a:lnTo>
                  <a:pt x="115" y="66"/>
                </a:lnTo>
                <a:lnTo>
                  <a:pt x="115" y="67"/>
                </a:lnTo>
                <a:lnTo>
                  <a:pt x="117" y="67"/>
                </a:lnTo>
                <a:lnTo>
                  <a:pt x="119" y="67"/>
                </a:lnTo>
                <a:lnTo>
                  <a:pt x="117" y="67"/>
                </a:lnTo>
                <a:lnTo>
                  <a:pt x="117" y="66"/>
                </a:lnTo>
                <a:lnTo>
                  <a:pt x="117" y="67"/>
                </a:lnTo>
                <a:lnTo>
                  <a:pt x="119" y="67"/>
                </a:lnTo>
                <a:lnTo>
                  <a:pt x="120" y="69"/>
                </a:lnTo>
                <a:lnTo>
                  <a:pt x="119" y="69"/>
                </a:lnTo>
                <a:lnTo>
                  <a:pt x="117" y="69"/>
                </a:lnTo>
                <a:lnTo>
                  <a:pt x="115" y="69"/>
                </a:lnTo>
                <a:lnTo>
                  <a:pt x="115" y="70"/>
                </a:lnTo>
                <a:lnTo>
                  <a:pt x="115" y="69"/>
                </a:lnTo>
                <a:lnTo>
                  <a:pt x="114" y="69"/>
                </a:lnTo>
                <a:lnTo>
                  <a:pt x="114" y="67"/>
                </a:lnTo>
                <a:lnTo>
                  <a:pt x="112" y="67"/>
                </a:lnTo>
                <a:lnTo>
                  <a:pt x="112" y="66"/>
                </a:lnTo>
                <a:lnTo>
                  <a:pt x="111" y="66"/>
                </a:lnTo>
                <a:lnTo>
                  <a:pt x="111" y="64"/>
                </a:lnTo>
                <a:lnTo>
                  <a:pt x="109" y="62"/>
                </a:lnTo>
                <a:lnTo>
                  <a:pt x="109" y="61"/>
                </a:lnTo>
                <a:lnTo>
                  <a:pt x="111" y="61"/>
                </a:lnTo>
                <a:close/>
                <a:moveTo>
                  <a:pt x="99" y="59"/>
                </a:moveTo>
                <a:lnTo>
                  <a:pt x="98" y="59"/>
                </a:lnTo>
                <a:lnTo>
                  <a:pt x="99" y="59"/>
                </a:lnTo>
                <a:lnTo>
                  <a:pt x="99" y="58"/>
                </a:lnTo>
                <a:lnTo>
                  <a:pt x="99" y="59"/>
                </a:lnTo>
                <a:close/>
                <a:moveTo>
                  <a:pt x="106" y="58"/>
                </a:moveTo>
                <a:lnTo>
                  <a:pt x="107" y="58"/>
                </a:lnTo>
                <a:lnTo>
                  <a:pt x="109" y="59"/>
                </a:lnTo>
                <a:lnTo>
                  <a:pt x="109" y="61"/>
                </a:lnTo>
                <a:lnTo>
                  <a:pt x="109" y="59"/>
                </a:lnTo>
                <a:lnTo>
                  <a:pt x="107" y="59"/>
                </a:lnTo>
                <a:lnTo>
                  <a:pt x="107" y="58"/>
                </a:lnTo>
                <a:lnTo>
                  <a:pt x="106" y="58"/>
                </a:lnTo>
                <a:lnTo>
                  <a:pt x="106" y="56"/>
                </a:lnTo>
                <a:lnTo>
                  <a:pt x="106" y="58"/>
                </a:lnTo>
                <a:close/>
                <a:moveTo>
                  <a:pt x="96" y="51"/>
                </a:moveTo>
                <a:lnTo>
                  <a:pt x="96" y="50"/>
                </a:lnTo>
                <a:lnTo>
                  <a:pt x="98" y="50"/>
                </a:lnTo>
                <a:lnTo>
                  <a:pt x="98" y="51"/>
                </a:lnTo>
                <a:lnTo>
                  <a:pt x="99" y="51"/>
                </a:lnTo>
                <a:lnTo>
                  <a:pt x="101" y="51"/>
                </a:lnTo>
                <a:lnTo>
                  <a:pt x="103" y="51"/>
                </a:lnTo>
                <a:lnTo>
                  <a:pt x="103" y="53"/>
                </a:lnTo>
                <a:lnTo>
                  <a:pt x="104" y="53"/>
                </a:lnTo>
                <a:lnTo>
                  <a:pt x="104" y="54"/>
                </a:lnTo>
                <a:lnTo>
                  <a:pt x="106" y="54"/>
                </a:lnTo>
                <a:lnTo>
                  <a:pt x="106" y="56"/>
                </a:lnTo>
                <a:lnTo>
                  <a:pt x="107" y="56"/>
                </a:lnTo>
                <a:lnTo>
                  <a:pt x="106" y="56"/>
                </a:lnTo>
                <a:lnTo>
                  <a:pt x="104" y="56"/>
                </a:lnTo>
                <a:lnTo>
                  <a:pt x="103" y="56"/>
                </a:lnTo>
                <a:lnTo>
                  <a:pt x="103" y="54"/>
                </a:lnTo>
                <a:lnTo>
                  <a:pt x="101" y="54"/>
                </a:lnTo>
                <a:lnTo>
                  <a:pt x="99" y="54"/>
                </a:lnTo>
                <a:lnTo>
                  <a:pt x="99" y="53"/>
                </a:lnTo>
                <a:lnTo>
                  <a:pt x="98" y="53"/>
                </a:lnTo>
                <a:lnTo>
                  <a:pt x="96" y="53"/>
                </a:lnTo>
                <a:lnTo>
                  <a:pt x="95" y="53"/>
                </a:lnTo>
                <a:lnTo>
                  <a:pt x="95" y="51"/>
                </a:lnTo>
                <a:lnTo>
                  <a:pt x="93" y="51"/>
                </a:lnTo>
                <a:lnTo>
                  <a:pt x="93" y="50"/>
                </a:lnTo>
                <a:lnTo>
                  <a:pt x="95" y="50"/>
                </a:lnTo>
                <a:lnTo>
                  <a:pt x="96" y="51"/>
                </a:lnTo>
                <a:lnTo>
                  <a:pt x="96" y="50"/>
                </a:lnTo>
                <a:lnTo>
                  <a:pt x="96" y="51"/>
                </a:lnTo>
                <a:lnTo>
                  <a:pt x="96" y="50"/>
                </a:lnTo>
                <a:lnTo>
                  <a:pt x="96" y="51"/>
                </a:lnTo>
                <a:close/>
                <a:moveTo>
                  <a:pt x="64" y="50"/>
                </a:moveTo>
                <a:lnTo>
                  <a:pt x="66" y="50"/>
                </a:lnTo>
                <a:lnTo>
                  <a:pt x="66" y="51"/>
                </a:lnTo>
                <a:lnTo>
                  <a:pt x="66" y="50"/>
                </a:lnTo>
                <a:lnTo>
                  <a:pt x="64" y="50"/>
                </a:lnTo>
                <a:close/>
                <a:moveTo>
                  <a:pt x="67" y="51"/>
                </a:moveTo>
                <a:lnTo>
                  <a:pt x="66" y="51"/>
                </a:lnTo>
                <a:lnTo>
                  <a:pt x="66" y="50"/>
                </a:lnTo>
                <a:lnTo>
                  <a:pt x="67" y="50"/>
                </a:lnTo>
                <a:lnTo>
                  <a:pt x="66" y="51"/>
                </a:lnTo>
                <a:lnTo>
                  <a:pt x="67" y="51"/>
                </a:lnTo>
                <a:close/>
                <a:moveTo>
                  <a:pt x="130" y="54"/>
                </a:moveTo>
                <a:lnTo>
                  <a:pt x="130" y="53"/>
                </a:lnTo>
                <a:lnTo>
                  <a:pt x="130" y="51"/>
                </a:lnTo>
                <a:lnTo>
                  <a:pt x="130" y="50"/>
                </a:lnTo>
                <a:lnTo>
                  <a:pt x="131" y="50"/>
                </a:lnTo>
                <a:lnTo>
                  <a:pt x="131" y="51"/>
                </a:lnTo>
                <a:lnTo>
                  <a:pt x="130" y="51"/>
                </a:lnTo>
                <a:lnTo>
                  <a:pt x="130" y="53"/>
                </a:lnTo>
                <a:lnTo>
                  <a:pt x="130" y="54"/>
                </a:lnTo>
                <a:close/>
                <a:moveTo>
                  <a:pt x="66" y="48"/>
                </a:moveTo>
                <a:lnTo>
                  <a:pt x="66" y="50"/>
                </a:lnTo>
                <a:lnTo>
                  <a:pt x="67" y="50"/>
                </a:lnTo>
                <a:lnTo>
                  <a:pt x="66" y="50"/>
                </a:lnTo>
                <a:lnTo>
                  <a:pt x="66" y="48"/>
                </a:lnTo>
                <a:close/>
                <a:moveTo>
                  <a:pt x="64" y="48"/>
                </a:moveTo>
                <a:lnTo>
                  <a:pt x="64" y="50"/>
                </a:lnTo>
                <a:lnTo>
                  <a:pt x="66" y="50"/>
                </a:lnTo>
                <a:lnTo>
                  <a:pt x="64" y="50"/>
                </a:lnTo>
                <a:lnTo>
                  <a:pt x="64" y="48"/>
                </a:lnTo>
                <a:close/>
                <a:moveTo>
                  <a:pt x="71" y="48"/>
                </a:moveTo>
                <a:lnTo>
                  <a:pt x="72" y="48"/>
                </a:lnTo>
                <a:lnTo>
                  <a:pt x="72" y="50"/>
                </a:lnTo>
                <a:lnTo>
                  <a:pt x="71" y="50"/>
                </a:lnTo>
                <a:lnTo>
                  <a:pt x="71" y="48"/>
                </a:lnTo>
                <a:close/>
                <a:moveTo>
                  <a:pt x="74" y="48"/>
                </a:moveTo>
                <a:lnTo>
                  <a:pt x="74" y="50"/>
                </a:lnTo>
                <a:lnTo>
                  <a:pt x="72" y="50"/>
                </a:lnTo>
                <a:lnTo>
                  <a:pt x="72" y="48"/>
                </a:lnTo>
                <a:lnTo>
                  <a:pt x="74" y="48"/>
                </a:lnTo>
                <a:close/>
                <a:moveTo>
                  <a:pt x="131" y="48"/>
                </a:moveTo>
                <a:lnTo>
                  <a:pt x="131" y="46"/>
                </a:lnTo>
                <a:lnTo>
                  <a:pt x="131" y="48"/>
                </a:lnTo>
                <a:close/>
                <a:moveTo>
                  <a:pt x="133" y="46"/>
                </a:moveTo>
                <a:lnTo>
                  <a:pt x="131" y="46"/>
                </a:lnTo>
                <a:lnTo>
                  <a:pt x="133" y="46"/>
                </a:lnTo>
                <a:close/>
                <a:moveTo>
                  <a:pt x="128" y="46"/>
                </a:moveTo>
                <a:lnTo>
                  <a:pt x="128" y="48"/>
                </a:lnTo>
                <a:lnTo>
                  <a:pt x="128" y="46"/>
                </a:lnTo>
                <a:lnTo>
                  <a:pt x="127" y="46"/>
                </a:lnTo>
                <a:lnTo>
                  <a:pt x="127" y="45"/>
                </a:lnTo>
                <a:lnTo>
                  <a:pt x="128" y="45"/>
                </a:lnTo>
                <a:lnTo>
                  <a:pt x="128" y="46"/>
                </a:lnTo>
                <a:close/>
                <a:moveTo>
                  <a:pt x="128" y="45"/>
                </a:moveTo>
                <a:lnTo>
                  <a:pt x="127" y="45"/>
                </a:lnTo>
                <a:lnTo>
                  <a:pt x="127" y="43"/>
                </a:lnTo>
                <a:lnTo>
                  <a:pt x="128" y="43"/>
                </a:lnTo>
                <a:lnTo>
                  <a:pt x="128" y="45"/>
                </a:lnTo>
                <a:close/>
                <a:moveTo>
                  <a:pt x="127" y="42"/>
                </a:moveTo>
                <a:lnTo>
                  <a:pt x="127" y="43"/>
                </a:lnTo>
                <a:lnTo>
                  <a:pt x="125" y="43"/>
                </a:lnTo>
                <a:lnTo>
                  <a:pt x="125" y="42"/>
                </a:lnTo>
                <a:lnTo>
                  <a:pt x="127" y="42"/>
                </a:lnTo>
                <a:close/>
                <a:moveTo>
                  <a:pt x="130" y="42"/>
                </a:moveTo>
                <a:lnTo>
                  <a:pt x="130" y="43"/>
                </a:lnTo>
                <a:lnTo>
                  <a:pt x="130" y="42"/>
                </a:lnTo>
                <a:close/>
                <a:moveTo>
                  <a:pt x="127" y="42"/>
                </a:moveTo>
                <a:lnTo>
                  <a:pt x="128" y="42"/>
                </a:lnTo>
                <a:lnTo>
                  <a:pt x="128" y="43"/>
                </a:lnTo>
                <a:lnTo>
                  <a:pt x="127" y="43"/>
                </a:lnTo>
                <a:lnTo>
                  <a:pt x="127" y="42"/>
                </a:lnTo>
                <a:lnTo>
                  <a:pt x="128" y="42"/>
                </a:lnTo>
                <a:lnTo>
                  <a:pt x="127" y="42"/>
                </a:lnTo>
                <a:close/>
                <a:moveTo>
                  <a:pt x="128" y="42"/>
                </a:moveTo>
                <a:lnTo>
                  <a:pt x="130" y="42"/>
                </a:lnTo>
                <a:lnTo>
                  <a:pt x="128" y="42"/>
                </a:lnTo>
                <a:lnTo>
                  <a:pt x="128" y="40"/>
                </a:lnTo>
                <a:lnTo>
                  <a:pt x="128" y="42"/>
                </a:lnTo>
                <a:close/>
                <a:moveTo>
                  <a:pt x="64" y="30"/>
                </a:moveTo>
                <a:lnTo>
                  <a:pt x="66" y="30"/>
                </a:lnTo>
                <a:lnTo>
                  <a:pt x="66" y="32"/>
                </a:lnTo>
                <a:lnTo>
                  <a:pt x="66" y="34"/>
                </a:lnTo>
                <a:lnTo>
                  <a:pt x="66" y="35"/>
                </a:lnTo>
                <a:lnTo>
                  <a:pt x="66" y="37"/>
                </a:lnTo>
                <a:lnTo>
                  <a:pt x="64" y="37"/>
                </a:lnTo>
                <a:lnTo>
                  <a:pt x="64" y="35"/>
                </a:lnTo>
                <a:lnTo>
                  <a:pt x="64" y="34"/>
                </a:lnTo>
                <a:lnTo>
                  <a:pt x="64" y="35"/>
                </a:lnTo>
                <a:lnTo>
                  <a:pt x="64" y="34"/>
                </a:lnTo>
                <a:lnTo>
                  <a:pt x="63" y="34"/>
                </a:lnTo>
                <a:lnTo>
                  <a:pt x="63" y="32"/>
                </a:lnTo>
                <a:lnTo>
                  <a:pt x="64" y="30"/>
                </a:lnTo>
                <a:lnTo>
                  <a:pt x="64" y="32"/>
                </a:lnTo>
                <a:lnTo>
                  <a:pt x="64" y="30"/>
                </a:lnTo>
                <a:close/>
                <a:moveTo>
                  <a:pt x="91" y="22"/>
                </a:moveTo>
                <a:lnTo>
                  <a:pt x="93" y="22"/>
                </a:lnTo>
                <a:lnTo>
                  <a:pt x="93" y="24"/>
                </a:lnTo>
                <a:lnTo>
                  <a:pt x="93" y="26"/>
                </a:lnTo>
                <a:lnTo>
                  <a:pt x="91" y="26"/>
                </a:lnTo>
                <a:lnTo>
                  <a:pt x="91" y="27"/>
                </a:lnTo>
                <a:lnTo>
                  <a:pt x="93" y="27"/>
                </a:lnTo>
                <a:lnTo>
                  <a:pt x="91" y="27"/>
                </a:lnTo>
                <a:lnTo>
                  <a:pt x="91" y="29"/>
                </a:lnTo>
                <a:lnTo>
                  <a:pt x="93" y="29"/>
                </a:lnTo>
                <a:lnTo>
                  <a:pt x="93" y="30"/>
                </a:lnTo>
                <a:lnTo>
                  <a:pt x="95" y="30"/>
                </a:lnTo>
                <a:lnTo>
                  <a:pt x="96" y="30"/>
                </a:lnTo>
                <a:lnTo>
                  <a:pt x="96" y="32"/>
                </a:lnTo>
                <a:lnTo>
                  <a:pt x="98" y="32"/>
                </a:lnTo>
                <a:lnTo>
                  <a:pt x="99" y="32"/>
                </a:lnTo>
                <a:lnTo>
                  <a:pt x="99" y="34"/>
                </a:lnTo>
                <a:lnTo>
                  <a:pt x="101" y="34"/>
                </a:lnTo>
                <a:lnTo>
                  <a:pt x="103" y="34"/>
                </a:lnTo>
                <a:lnTo>
                  <a:pt x="103" y="35"/>
                </a:lnTo>
                <a:lnTo>
                  <a:pt x="104" y="35"/>
                </a:lnTo>
                <a:lnTo>
                  <a:pt x="104" y="37"/>
                </a:lnTo>
                <a:lnTo>
                  <a:pt x="106" y="37"/>
                </a:lnTo>
                <a:lnTo>
                  <a:pt x="106" y="38"/>
                </a:lnTo>
                <a:lnTo>
                  <a:pt x="107" y="38"/>
                </a:lnTo>
                <a:lnTo>
                  <a:pt x="109" y="38"/>
                </a:lnTo>
                <a:lnTo>
                  <a:pt x="111" y="38"/>
                </a:lnTo>
                <a:lnTo>
                  <a:pt x="112" y="38"/>
                </a:lnTo>
                <a:lnTo>
                  <a:pt x="112" y="40"/>
                </a:lnTo>
                <a:lnTo>
                  <a:pt x="114" y="40"/>
                </a:lnTo>
                <a:lnTo>
                  <a:pt x="115" y="40"/>
                </a:lnTo>
                <a:lnTo>
                  <a:pt x="117" y="40"/>
                </a:lnTo>
                <a:lnTo>
                  <a:pt x="119" y="40"/>
                </a:lnTo>
                <a:lnTo>
                  <a:pt x="120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0"/>
                </a:lnTo>
                <a:lnTo>
                  <a:pt x="123" y="42"/>
                </a:lnTo>
                <a:lnTo>
                  <a:pt x="123" y="40"/>
                </a:lnTo>
                <a:lnTo>
                  <a:pt x="123" y="42"/>
                </a:lnTo>
                <a:lnTo>
                  <a:pt x="125" y="42"/>
                </a:lnTo>
                <a:lnTo>
                  <a:pt x="123" y="42"/>
                </a:lnTo>
                <a:lnTo>
                  <a:pt x="125" y="42"/>
                </a:lnTo>
                <a:lnTo>
                  <a:pt x="125" y="43"/>
                </a:lnTo>
                <a:lnTo>
                  <a:pt x="127" y="43"/>
                </a:lnTo>
                <a:lnTo>
                  <a:pt x="125" y="45"/>
                </a:lnTo>
                <a:lnTo>
                  <a:pt x="125" y="43"/>
                </a:lnTo>
                <a:lnTo>
                  <a:pt x="125" y="45"/>
                </a:lnTo>
                <a:lnTo>
                  <a:pt x="127" y="45"/>
                </a:lnTo>
                <a:lnTo>
                  <a:pt x="127" y="46"/>
                </a:lnTo>
                <a:lnTo>
                  <a:pt x="127" y="48"/>
                </a:lnTo>
                <a:lnTo>
                  <a:pt x="127" y="46"/>
                </a:lnTo>
                <a:lnTo>
                  <a:pt x="128" y="48"/>
                </a:lnTo>
                <a:lnTo>
                  <a:pt x="128" y="50"/>
                </a:lnTo>
                <a:lnTo>
                  <a:pt x="128" y="51"/>
                </a:lnTo>
                <a:lnTo>
                  <a:pt x="127" y="51"/>
                </a:lnTo>
                <a:lnTo>
                  <a:pt x="127" y="53"/>
                </a:lnTo>
                <a:lnTo>
                  <a:pt x="125" y="53"/>
                </a:lnTo>
                <a:lnTo>
                  <a:pt x="123" y="53"/>
                </a:lnTo>
                <a:lnTo>
                  <a:pt x="122" y="53"/>
                </a:lnTo>
                <a:lnTo>
                  <a:pt x="122" y="51"/>
                </a:lnTo>
                <a:lnTo>
                  <a:pt x="123" y="50"/>
                </a:lnTo>
                <a:lnTo>
                  <a:pt x="122" y="50"/>
                </a:lnTo>
                <a:lnTo>
                  <a:pt x="120" y="50"/>
                </a:lnTo>
                <a:lnTo>
                  <a:pt x="120" y="51"/>
                </a:lnTo>
                <a:lnTo>
                  <a:pt x="120" y="53"/>
                </a:lnTo>
                <a:lnTo>
                  <a:pt x="120" y="54"/>
                </a:lnTo>
                <a:lnTo>
                  <a:pt x="119" y="54"/>
                </a:lnTo>
                <a:lnTo>
                  <a:pt x="117" y="54"/>
                </a:lnTo>
                <a:lnTo>
                  <a:pt x="115" y="54"/>
                </a:lnTo>
                <a:lnTo>
                  <a:pt x="114" y="54"/>
                </a:lnTo>
                <a:lnTo>
                  <a:pt x="112" y="54"/>
                </a:lnTo>
                <a:lnTo>
                  <a:pt x="111" y="54"/>
                </a:lnTo>
                <a:lnTo>
                  <a:pt x="111" y="53"/>
                </a:lnTo>
                <a:lnTo>
                  <a:pt x="109" y="53"/>
                </a:lnTo>
                <a:lnTo>
                  <a:pt x="107" y="53"/>
                </a:lnTo>
                <a:lnTo>
                  <a:pt x="106" y="53"/>
                </a:lnTo>
                <a:lnTo>
                  <a:pt x="106" y="51"/>
                </a:lnTo>
                <a:lnTo>
                  <a:pt x="104" y="51"/>
                </a:lnTo>
                <a:lnTo>
                  <a:pt x="103" y="51"/>
                </a:lnTo>
                <a:lnTo>
                  <a:pt x="101" y="50"/>
                </a:lnTo>
                <a:lnTo>
                  <a:pt x="99" y="50"/>
                </a:lnTo>
                <a:lnTo>
                  <a:pt x="99" y="48"/>
                </a:lnTo>
                <a:lnTo>
                  <a:pt x="98" y="48"/>
                </a:lnTo>
                <a:lnTo>
                  <a:pt x="96" y="48"/>
                </a:lnTo>
                <a:lnTo>
                  <a:pt x="95" y="48"/>
                </a:lnTo>
                <a:lnTo>
                  <a:pt x="93" y="46"/>
                </a:lnTo>
                <a:lnTo>
                  <a:pt x="91" y="46"/>
                </a:lnTo>
                <a:lnTo>
                  <a:pt x="90" y="46"/>
                </a:lnTo>
                <a:lnTo>
                  <a:pt x="88" y="46"/>
                </a:lnTo>
                <a:lnTo>
                  <a:pt x="88" y="45"/>
                </a:lnTo>
                <a:lnTo>
                  <a:pt x="87" y="45"/>
                </a:lnTo>
                <a:lnTo>
                  <a:pt x="85" y="45"/>
                </a:lnTo>
                <a:lnTo>
                  <a:pt x="85" y="43"/>
                </a:lnTo>
                <a:lnTo>
                  <a:pt x="83" y="43"/>
                </a:lnTo>
                <a:lnTo>
                  <a:pt x="82" y="43"/>
                </a:lnTo>
                <a:lnTo>
                  <a:pt x="82" y="42"/>
                </a:lnTo>
                <a:lnTo>
                  <a:pt x="80" y="42"/>
                </a:lnTo>
                <a:lnTo>
                  <a:pt x="80" y="40"/>
                </a:lnTo>
                <a:lnTo>
                  <a:pt x="79" y="40"/>
                </a:lnTo>
                <a:lnTo>
                  <a:pt x="79" y="38"/>
                </a:lnTo>
                <a:lnTo>
                  <a:pt x="79" y="37"/>
                </a:lnTo>
                <a:lnTo>
                  <a:pt x="79" y="35"/>
                </a:lnTo>
                <a:lnTo>
                  <a:pt x="79" y="34"/>
                </a:lnTo>
                <a:lnTo>
                  <a:pt x="79" y="35"/>
                </a:lnTo>
                <a:lnTo>
                  <a:pt x="80" y="35"/>
                </a:lnTo>
                <a:lnTo>
                  <a:pt x="80" y="34"/>
                </a:lnTo>
                <a:lnTo>
                  <a:pt x="82" y="34"/>
                </a:lnTo>
                <a:lnTo>
                  <a:pt x="82" y="32"/>
                </a:lnTo>
                <a:lnTo>
                  <a:pt x="80" y="32"/>
                </a:lnTo>
                <a:lnTo>
                  <a:pt x="82" y="32"/>
                </a:lnTo>
                <a:lnTo>
                  <a:pt x="80" y="32"/>
                </a:lnTo>
                <a:lnTo>
                  <a:pt x="80" y="30"/>
                </a:lnTo>
                <a:lnTo>
                  <a:pt x="80" y="32"/>
                </a:lnTo>
                <a:lnTo>
                  <a:pt x="80" y="30"/>
                </a:lnTo>
                <a:lnTo>
                  <a:pt x="79" y="30"/>
                </a:lnTo>
                <a:lnTo>
                  <a:pt x="79" y="29"/>
                </a:lnTo>
                <a:lnTo>
                  <a:pt x="77" y="29"/>
                </a:lnTo>
                <a:lnTo>
                  <a:pt x="77" y="27"/>
                </a:lnTo>
                <a:lnTo>
                  <a:pt x="79" y="27"/>
                </a:lnTo>
                <a:lnTo>
                  <a:pt x="77" y="27"/>
                </a:lnTo>
                <a:lnTo>
                  <a:pt x="79" y="27"/>
                </a:lnTo>
                <a:lnTo>
                  <a:pt x="80" y="27"/>
                </a:lnTo>
                <a:lnTo>
                  <a:pt x="82" y="27"/>
                </a:lnTo>
                <a:lnTo>
                  <a:pt x="82" y="26"/>
                </a:lnTo>
                <a:lnTo>
                  <a:pt x="80" y="26"/>
                </a:lnTo>
                <a:lnTo>
                  <a:pt x="79" y="26"/>
                </a:lnTo>
                <a:lnTo>
                  <a:pt x="80" y="26"/>
                </a:lnTo>
                <a:lnTo>
                  <a:pt x="80" y="24"/>
                </a:lnTo>
                <a:lnTo>
                  <a:pt x="82" y="24"/>
                </a:lnTo>
                <a:lnTo>
                  <a:pt x="83" y="24"/>
                </a:lnTo>
                <a:lnTo>
                  <a:pt x="82" y="24"/>
                </a:lnTo>
                <a:lnTo>
                  <a:pt x="83" y="24"/>
                </a:lnTo>
                <a:lnTo>
                  <a:pt x="82" y="24"/>
                </a:lnTo>
                <a:lnTo>
                  <a:pt x="82" y="26"/>
                </a:lnTo>
                <a:lnTo>
                  <a:pt x="83" y="26"/>
                </a:lnTo>
                <a:lnTo>
                  <a:pt x="85" y="24"/>
                </a:lnTo>
                <a:lnTo>
                  <a:pt x="87" y="24"/>
                </a:lnTo>
                <a:lnTo>
                  <a:pt x="88" y="24"/>
                </a:lnTo>
                <a:lnTo>
                  <a:pt x="90" y="24"/>
                </a:lnTo>
                <a:lnTo>
                  <a:pt x="88" y="24"/>
                </a:lnTo>
                <a:lnTo>
                  <a:pt x="90" y="24"/>
                </a:lnTo>
                <a:lnTo>
                  <a:pt x="90" y="22"/>
                </a:lnTo>
                <a:lnTo>
                  <a:pt x="91" y="22"/>
                </a:lnTo>
                <a:close/>
                <a:moveTo>
                  <a:pt x="61" y="24"/>
                </a:moveTo>
                <a:lnTo>
                  <a:pt x="63" y="24"/>
                </a:lnTo>
                <a:lnTo>
                  <a:pt x="63" y="26"/>
                </a:lnTo>
                <a:lnTo>
                  <a:pt x="64" y="26"/>
                </a:lnTo>
                <a:lnTo>
                  <a:pt x="63" y="26"/>
                </a:lnTo>
                <a:lnTo>
                  <a:pt x="63" y="27"/>
                </a:lnTo>
                <a:lnTo>
                  <a:pt x="63" y="26"/>
                </a:lnTo>
                <a:lnTo>
                  <a:pt x="63" y="27"/>
                </a:lnTo>
                <a:lnTo>
                  <a:pt x="64" y="27"/>
                </a:lnTo>
                <a:lnTo>
                  <a:pt x="64" y="29"/>
                </a:lnTo>
                <a:lnTo>
                  <a:pt x="64" y="30"/>
                </a:lnTo>
                <a:lnTo>
                  <a:pt x="64" y="29"/>
                </a:lnTo>
                <a:lnTo>
                  <a:pt x="63" y="30"/>
                </a:lnTo>
                <a:lnTo>
                  <a:pt x="64" y="30"/>
                </a:lnTo>
                <a:lnTo>
                  <a:pt x="63" y="30"/>
                </a:lnTo>
                <a:lnTo>
                  <a:pt x="63" y="32"/>
                </a:lnTo>
                <a:lnTo>
                  <a:pt x="61" y="32"/>
                </a:lnTo>
                <a:lnTo>
                  <a:pt x="61" y="30"/>
                </a:lnTo>
                <a:lnTo>
                  <a:pt x="59" y="30"/>
                </a:lnTo>
                <a:lnTo>
                  <a:pt x="61" y="32"/>
                </a:lnTo>
                <a:lnTo>
                  <a:pt x="61" y="34"/>
                </a:lnTo>
                <a:lnTo>
                  <a:pt x="59" y="34"/>
                </a:lnTo>
                <a:lnTo>
                  <a:pt x="59" y="32"/>
                </a:lnTo>
                <a:lnTo>
                  <a:pt x="58" y="30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6" y="26"/>
                </a:lnTo>
                <a:lnTo>
                  <a:pt x="58" y="26"/>
                </a:lnTo>
                <a:lnTo>
                  <a:pt x="58" y="24"/>
                </a:lnTo>
                <a:lnTo>
                  <a:pt x="58" y="22"/>
                </a:lnTo>
                <a:lnTo>
                  <a:pt x="59" y="22"/>
                </a:lnTo>
                <a:lnTo>
                  <a:pt x="59" y="24"/>
                </a:lnTo>
                <a:lnTo>
                  <a:pt x="61" y="24"/>
                </a:lnTo>
                <a:close/>
                <a:moveTo>
                  <a:pt x="58" y="21"/>
                </a:moveTo>
                <a:lnTo>
                  <a:pt x="56" y="21"/>
                </a:lnTo>
                <a:lnTo>
                  <a:pt x="58" y="21"/>
                </a:lnTo>
                <a:close/>
                <a:moveTo>
                  <a:pt x="21" y="0"/>
                </a:moveTo>
                <a:lnTo>
                  <a:pt x="21" y="2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1" y="3"/>
                </a:lnTo>
                <a:lnTo>
                  <a:pt x="32" y="3"/>
                </a:lnTo>
                <a:lnTo>
                  <a:pt x="34" y="3"/>
                </a:lnTo>
                <a:lnTo>
                  <a:pt x="34" y="5"/>
                </a:lnTo>
                <a:lnTo>
                  <a:pt x="35" y="5"/>
                </a:lnTo>
                <a:lnTo>
                  <a:pt x="37" y="5"/>
                </a:lnTo>
                <a:lnTo>
                  <a:pt x="37" y="6"/>
                </a:lnTo>
                <a:lnTo>
                  <a:pt x="39" y="6"/>
                </a:lnTo>
                <a:lnTo>
                  <a:pt x="40" y="6"/>
                </a:lnTo>
                <a:lnTo>
                  <a:pt x="40" y="8"/>
                </a:lnTo>
                <a:lnTo>
                  <a:pt x="42" y="8"/>
                </a:lnTo>
                <a:lnTo>
                  <a:pt x="43" y="8"/>
                </a:lnTo>
                <a:lnTo>
                  <a:pt x="43" y="6"/>
                </a:lnTo>
                <a:lnTo>
                  <a:pt x="45" y="6"/>
                </a:lnTo>
                <a:lnTo>
                  <a:pt x="45" y="8"/>
                </a:lnTo>
                <a:lnTo>
                  <a:pt x="47" y="8"/>
                </a:lnTo>
                <a:lnTo>
                  <a:pt x="47" y="6"/>
                </a:lnTo>
                <a:lnTo>
                  <a:pt x="47" y="8"/>
                </a:lnTo>
                <a:lnTo>
                  <a:pt x="48" y="8"/>
                </a:lnTo>
                <a:lnTo>
                  <a:pt x="50" y="8"/>
                </a:lnTo>
                <a:lnTo>
                  <a:pt x="51" y="10"/>
                </a:lnTo>
                <a:lnTo>
                  <a:pt x="51" y="8"/>
                </a:lnTo>
                <a:lnTo>
                  <a:pt x="53" y="8"/>
                </a:lnTo>
                <a:lnTo>
                  <a:pt x="53" y="10"/>
                </a:lnTo>
                <a:lnTo>
                  <a:pt x="51" y="10"/>
                </a:lnTo>
                <a:lnTo>
                  <a:pt x="53" y="10"/>
                </a:lnTo>
                <a:lnTo>
                  <a:pt x="51" y="11"/>
                </a:lnTo>
                <a:lnTo>
                  <a:pt x="53" y="11"/>
                </a:lnTo>
                <a:lnTo>
                  <a:pt x="53" y="13"/>
                </a:lnTo>
                <a:lnTo>
                  <a:pt x="55" y="13"/>
                </a:lnTo>
                <a:lnTo>
                  <a:pt x="56" y="13"/>
                </a:lnTo>
                <a:lnTo>
                  <a:pt x="56" y="14"/>
                </a:lnTo>
                <a:lnTo>
                  <a:pt x="56" y="13"/>
                </a:lnTo>
                <a:lnTo>
                  <a:pt x="56" y="11"/>
                </a:lnTo>
                <a:lnTo>
                  <a:pt x="56" y="13"/>
                </a:lnTo>
                <a:lnTo>
                  <a:pt x="55" y="13"/>
                </a:lnTo>
                <a:lnTo>
                  <a:pt x="55" y="11"/>
                </a:lnTo>
                <a:lnTo>
                  <a:pt x="56" y="11"/>
                </a:lnTo>
                <a:lnTo>
                  <a:pt x="56" y="13"/>
                </a:lnTo>
                <a:lnTo>
                  <a:pt x="58" y="13"/>
                </a:lnTo>
                <a:lnTo>
                  <a:pt x="56" y="13"/>
                </a:lnTo>
                <a:lnTo>
                  <a:pt x="56" y="14"/>
                </a:lnTo>
                <a:lnTo>
                  <a:pt x="58" y="14"/>
                </a:lnTo>
                <a:lnTo>
                  <a:pt x="58" y="16"/>
                </a:lnTo>
                <a:lnTo>
                  <a:pt x="58" y="18"/>
                </a:lnTo>
                <a:lnTo>
                  <a:pt x="59" y="18"/>
                </a:lnTo>
                <a:lnTo>
                  <a:pt x="59" y="19"/>
                </a:lnTo>
                <a:lnTo>
                  <a:pt x="58" y="19"/>
                </a:lnTo>
                <a:lnTo>
                  <a:pt x="56" y="19"/>
                </a:lnTo>
                <a:lnTo>
                  <a:pt x="55" y="19"/>
                </a:lnTo>
                <a:lnTo>
                  <a:pt x="53" y="19"/>
                </a:lnTo>
                <a:lnTo>
                  <a:pt x="53" y="21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1" y="26"/>
                </a:lnTo>
                <a:lnTo>
                  <a:pt x="53" y="26"/>
                </a:lnTo>
                <a:lnTo>
                  <a:pt x="55" y="27"/>
                </a:lnTo>
                <a:lnTo>
                  <a:pt x="56" y="27"/>
                </a:lnTo>
                <a:lnTo>
                  <a:pt x="56" y="29"/>
                </a:lnTo>
                <a:lnTo>
                  <a:pt x="58" y="29"/>
                </a:lnTo>
                <a:lnTo>
                  <a:pt x="58" y="30"/>
                </a:lnTo>
                <a:lnTo>
                  <a:pt x="58" y="32"/>
                </a:lnTo>
                <a:lnTo>
                  <a:pt x="58" y="34"/>
                </a:lnTo>
                <a:lnTo>
                  <a:pt x="59" y="34"/>
                </a:lnTo>
                <a:lnTo>
                  <a:pt x="58" y="34"/>
                </a:lnTo>
                <a:lnTo>
                  <a:pt x="59" y="35"/>
                </a:lnTo>
                <a:lnTo>
                  <a:pt x="58" y="35"/>
                </a:lnTo>
                <a:lnTo>
                  <a:pt x="59" y="35"/>
                </a:lnTo>
                <a:lnTo>
                  <a:pt x="59" y="37"/>
                </a:lnTo>
                <a:lnTo>
                  <a:pt x="61" y="37"/>
                </a:lnTo>
                <a:lnTo>
                  <a:pt x="59" y="37"/>
                </a:lnTo>
                <a:lnTo>
                  <a:pt x="61" y="37"/>
                </a:lnTo>
                <a:lnTo>
                  <a:pt x="61" y="38"/>
                </a:lnTo>
                <a:lnTo>
                  <a:pt x="61" y="37"/>
                </a:lnTo>
                <a:lnTo>
                  <a:pt x="61" y="38"/>
                </a:lnTo>
                <a:lnTo>
                  <a:pt x="63" y="38"/>
                </a:lnTo>
                <a:lnTo>
                  <a:pt x="61" y="38"/>
                </a:lnTo>
                <a:lnTo>
                  <a:pt x="63" y="38"/>
                </a:lnTo>
                <a:lnTo>
                  <a:pt x="63" y="40"/>
                </a:lnTo>
                <a:lnTo>
                  <a:pt x="63" y="38"/>
                </a:lnTo>
                <a:lnTo>
                  <a:pt x="63" y="40"/>
                </a:lnTo>
                <a:lnTo>
                  <a:pt x="64" y="40"/>
                </a:lnTo>
                <a:lnTo>
                  <a:pt x="64" y="42"/>
                </a:lnTo>
                <a:lnTo>
                  <a:pt x="63" y="42"/>
                </a:lnTo>
                <a:lnTo>
                  <a:pt x="63" y="43"/>
                </a:lnTo>
                <a:lnTo>
                  <a:pt x="63" y="45"/>
                </a:lnTo>
                <a:lnTo>
                  <a:pt x="63" y="46"/>
                </a:lnTo>
                <a:lnTo>
                  <a:pt x="63" y="48"/>
                </a:lnTo>
                <a:lnTo>
                  <a:pt x="64" y="48"/>
                </a:lnTo>
                <a:lnTo>
                  <a:pt x="64" y="50"/>
                </a:lnTo>
                <a:lnTo>
                  <a:pt x="64" y="51"/>
                </a:lnTo>
                <a:lnTo>
                  <a:pt x="66" y="51"/>
                </a:lnTo>
                <a:lnTo>
                  <a:pt x="66" y="53"/>
                </a:lnTo>
                <a:lnTo>
                  <a:pt x="66" y="51"/>
                </a:lnTo>
                <a:lnTo>
                  <a:pt x="67" y="51"/>
                </a:lnTo>
                <a:lnTo>
                  <a:pt x="67" y="50"/>
                </a:lnTo>
                <a:lnTo>
                  <a:pt x="67" y="51"/>
                </a:lnTo>
                <a:lnTo>
                  <a:pt x="69" y="51"/>
                </a:lnTo>
                <a:lnTo>
                  <a:pt x="69" y="50"/>
                </a:lnTo>
                <a:lnTo>
                  <a:pt x="71" y="50"/>
                </a:lnTo>
                <a:lnTo>
                  <a:pt x="71" y="51"/>
                </a:lnTo>
                <a:lnTo>
                  <a:pt x="71" y="50"/>
                </a:lnTo>
                <a:lnTo>
                  <a:pt x="69" y="50"/>
                </a:lnTo>
                <a:lnTo>
                  <a:pt x="69" y="48"/>
                </a:lnTo>
                <a:lnTo>
                  <a:pt x="71" y="48"/>
                </a:lnTo>
                <a:lnTo>
                  <a:pt x="71" y="50"/>
                </a:lnTo>
                <a:lnTo>
                  <a:pt x="71" y="48"/>
                </a:lnTo>
                <a:lnTo>
                  <a:pt x="71" y="50"/>
                </a:lnTo>
                <a:lnTo>
                  <a:pt x="72" y="50"/>
                </a:lnTo>
                <a:lnTo>
                  <a:pt x="74" y="50"/>
                </a:lnTo>
                <a:lnTo>
                  <a:pt x="74" y="48"/>
                </a:lnTo>
                <a:lnTo>
                  <a:pt x="74" y="50"/>
                </a:lnTo>
                <a:lnTo>
                  <a:pt x="74" y="51"/>
                </a:lnTo>
                <a:lnTo>
                  <a:pt x="72" y="51"/>
                </a:lnTo>
                <a:lnTo>
                  <a:pt x="74" y="51"/>
                </a:lnTo>
                <a:lnTo>
                  <a:pt x="74" y="50"/>
                </a:lnTo>
                <a:lnTo>
                  <a:pt x="74" y="48"/>
                </a:lnTo>
                <a:lnTo>
                  <a:pt x="74" y="50"/>
                </a:lnTo>
                <a:lnTo>
                  <a:pt x="75" y="50"/>
                </a:lnTo>
                <a:lnTo>
                  <a:pt x="75" y="48"/>
                </a:lnTo>
                <a:lnTo>
                  <a:pt x="74" y="48"/>
                </a:lnTo>
                <a:lnTo>
                  <a:pt x="74" y="46"/>
                </a:lnTo>
                <a:lnTo>
                  <a:pt x="74" y="45"/>
                </a:lnTo>
                <a:lnTo>
                  <a:pt x="72" y="43"/>
                </a:lnTo>
                <a:lnTo>
                  <a:pt x="72" y="42"/>
                </a:lnTo>
                <a:lnTo>
                  <a:pt x="72" y="40"/>
                </a:lnTo>
                <a:lnTo>
                  <a:pt x="71" y="40"/>
                </a:lnTo>
                <a:lnTo>
                  <a:pt x="71" y="38"/>
                </a:lnTo>
                <a:lnTo>
                  <a:pt x="72" y="38"/>
                </a:lnTo>
                <a:lnTo>
                  <a:pt x="72" y="40"/>
                </a:lnTo>
                <a:lnTo>
                  <a:pt x="72" y="42"/>
                </a:lnTo>
                <a:lnTo>
                  <a:pt x="74" y="42"/>
                </a:lnTo>
                <a:lnTo>
                  <a:pt x="74" y="43"/>
                </a:lnTo>
                <a:lnTo>
                  <a:pt x="74" y="45"/>
                </a:lnTo>
                <a:lnTo>
                  <a:pt x="75" y="45"/>
                </a:lnTo>
                <a:lnTo>
                  <a:pt x="77" y="45"/>
                </a:lnTo>
                <a:lnTo>
                  <a:pt x="77" y="46"/>
                </a:lnTo>
                <a:lnTo>
                  <a:pt x="79" y="48"/>
                </a:lnTo>
                <a:lnTo>
                  <a:pt x="77" y="48"/>
                </a:lnTo>
                <a:lnTo>
                  <a:pt x="79" y="48"/>
                </a:lnTo>
                <a:lnTo>
                  <a:pt x="80" y="50"/>
                </a:lnTo>
                <a:lnTo>
                  <a:pt x="82" y="50"/>
                </a:lnTo>
                <a:lnTo>
                  <a:pt x="83" y="50"/>
                </a:lnTo>
                <a:lnTo>
                  <a:pt x="85" y="50"/>
                </a:lnTo>
                <a:lnTo>
                  <a:pt x="85" y="48"/>
                </a:lnTo>
                <a:lnTo>
                  <a:pt x="85" y="50"/>
                </a:lnTo>
                <a:lnTo>
                  <a:pt x="87" y="50"/>
                </a:lnTo>
                <a:lnTo>
                  <a:pt x="88" y="51"/>
                </a:lnTo>
                <a:lnTo>
                  <a:pt x="90" y="51"/>
                </a:lnTo>
                <a:lnTo>
                  <a:pt x="88" y="51"/>
                </a:lnTo>
                <a:lnTo>
                  <a:pt x="90" y="51"/>
                </a:lnTo>
                <a:lnTo>
                  <a:pt x="91" y="51"/>
                </a:lnTo>
                <a:lnTo>
                  <a:pt x="93" y="51"/>
                </a:lnTo>
                <a:lnTo>
                  <a:pt x="93" y="53"/>
                </a:lnTo>
                <a:lnTo>
                  <a:pt x="95" y="53"/>
                </a:lnTo>
                <a:lnTo>
                  <a:pt x="95" y="54"/>
                </a:lnTo>
                <a:lnTo>
                  <a:pt x="96" y="54"/>
                </a:lnTo>
                <a:lnTo>
                  <a:pt x="96" y="56"/>
                </a:lnTo>
                <a:lnTo>
                  <a:pt x="96" y="58"/>
                </a:lnTo>
                <a:lnTo>
                  <a:pt x="96" y="59"/>
                </a:lnTo>
                <a:lnTo>
                  <a:pt x="96" y="61"/>
                </a:lnTo>
                <a:lnTo>
                  <a:pt x="96" y="62"/>
                </a:lnTo>
                <a:lnTo>
                  <a:pt x="96" y="64"/>
                </a:lnTo>
                <a:lnTo>
                  <a:pt x="98" y="64"/>
                </a:lnTo>
                <a:lnTo>
                  <a:pt x="96" y="64"/>
                </a:lnTo>
                <a:lnTo>
                  <a:pt x="98" y="64"/>
                </a:lnTo>
                <a:lnTo>
                  <a:pt x="96" y="64"/>
                </a:lnTo>
                <a:lnTo>
                  <a:pt x="96" y="66"/>
                </a:lnTo>
                <a:lnTo>
                  <a:pt x="98" y="66"/>
                </a:lnTo>
                <a:lnTo>
                  <a:pt x="98" y="67"/>
                </a:lnTo>
                <a:lnTo>
                  <a:pt x="96" y="67"/>
                </a:lnTo>
                <a:lnTo>
                  <a:pt x="96" y="69"/>
                </a:lnTo>
                <a:lnTo>
                  <a:pt x="98" y="69"/>
                </a:lnTo>
                <a:lnTo>
                  <a:pt x="96" y="69"/>
                </a:lnTo>
                <a:lnTo>
                  <a:pt x="95" y="69"/>
                </a:lnTo>
                <a:lnTo>
                  <a:pt x="96" y="69"/>
                </a:lnTo>
                <a:lnTo>
                  <a:pt x="98" y="70"/>
                </a:lnTo>
                <a:lnTo>
                  <a:pt x="98" y="69"/>
                </a:lnTo>
                <a:lnTo>
                  <a:pt x="99" y="69"/>
                </a:lnTo>
                <a:lnTo>
                  <a:pt x="99" y="70"/>
                </a:lnTo>
                <a:lnTo>
                  <a:pt x="99" y="72"/>
                </a:lnTo>
                <a:lnTo>
                  <a:pt x="99" y="70"/>
                </a:lnTo>
                <a:lnTo>
                  <a:pt x="99" y="72"/>
                </a:lnTo>
                <a:lnTo>
                  <a:pt x="101" y="72"/>
                </a:lnTo>
                <a:lnTo>
                  <a:pt x="101" y="74"/>
                </a:lnTo>
                <a:lnTo>
                  <a:pt x="101" y="75"/>
                </a:lnTo>
                <a:lnTo>
                  <a:pt x="103" y="75"/>
                </a:lnTo>
                <a:lnTo>
                  <a:pt x="101" y="75"/>
                </a:lnTo>
                <a:lnTo>
                  <a:pt x="103" y="75"/>
                </a:lnTo>
                <a:lnTo>
                  <a:pt x="103" y="77"/>
                </a:lnTo>
                <a:lnTo>
                  <a:pt x="101" y="77"/>
                </a:lnTo>
                <a:lnTo>
                  <a:pt x="103" y="77"/>
                </a:lnTo>
                <a:lnTo>
                  <a:pt x="103" y="78"/>
                </a:lnTo>
                <a:lnTo>
                  <a:pt x="104" y="78"/>
                </a:lnTo>
                <a:lnTo>
                  <a:pt x="104" y="80"/>
                </a:lnTo>
                <a:lnTo>
                  <a:pt x="106" y="82"/>
                </a:lnTo>
                <a:lnTo>
                  <a:pt x="107" y="82"/>
                </a:lnTo>
                <a:lnTo>
                  <a:pt x="106" y="83"/>
                </a:lnTo>
                <a:lnTo>
                  <a:pt x="107" y="83"/>
                </a:lnTo>
                <a:lnTo>
                  <a:pt x="106" y="83"/>
                </a:lnTo>
                <a:lnTo>
                  <a:pt x="107" y="83"/>
                </a:lnTo>
                <a:lnTo>
                  <a:pt x="106" y="83"/>
                </a:lnTo>
                <a:lnTo>
                  <a:pt x="98" y="83"/>
                </a:lnTo>
                <a:lnTo>
                  <a:pt x="95" y="83"/>
                </a:lnTo>
                <a:lnTo>
                  <a:pt x="91" y="83"/>
                </a:lnTo>
                <a:lnTo>
                  <a:pt x="88" y="83"/>
                </a:lnTo>
                <a:lnTo>
                  <a:pt x="87" y="83"/>
                </a:lnTo>
                <a:lnTo>
                  <a:pt x="83" y="83"/>
                </a:lnTo>
                <a:lnTo>
                  <a:pt x="80" y="83"/>
                </a:lnTo>
                <a:lnTo>
                  <a:pt x="80" y="86"/>
                </a:lnTo>
                <a:lnTo>
                  <a:pt x="79" y="86"/>
                </a:lnTo>
                <a:lnTo>
                  <a:pt x="79" y="90"/>
                </a:lnTo>
                <a:lnTo>
                  <a:pt x="80" y="90"/>
                </a:lnTo>
                <a:lnTo>
                  <a:pt x="80" y="91"/>
                </a:lnTo>
                <a:lnTo>
                  <a:pt x="80" y="93"/>
                </a:lnTo>
                <a:lnTo>
                  <a:pt x="75" y="93"/>
                </a:lnTo>
                <a:lnTo>
                  <a:pt x="75" y="91"/>
                </a:lnTo>
                <a:lnTo>
                  <a:pt x="75" y="90"/>
                </a:lnTo>
                <a:lnTo>
                  <a:pt x="74" y="90"/>
                </a:lnTo>
                <a:lnTo>
                  <a:pt x="74" y="88"/>
                </a:lnTo>
                <a:lnTo>
                  <a:pt x="72" y="88"/>
                </a:lnTo>
                <a:lnTo>
                  <a:pt x="72" y="86"/>
                </a:lnTo>
                <a:lnTo>
                  <a:pt x="72" y="83"/>
                </a:lnTo>
                <a:lnTo>
                  <a:pt x="72" y="80"/>
                </a:lnTo>
                <a:lnTo>
                  <a:pt x="72" y="78"/>
                </a:lnTo>
                <a:lnTo>
                  <a:pt x="72" y="77"/>
                </a:lnTo>
                <a:lnTo>
                  <a:pt x="72" y="74"/>
                </a:lnTo>
                <a:lnTo>
                  <a:pt x="71" y="74"/>
                </a:lnTo>
                <a:lnTo>
                  <a:pt x="69" y="74"/>
                </a:lnTo>
                <a:lnTo>
                  <a:pt x="67" y="74"/>
                </a:lnTo>
                <a:lnTo>
                  <a:pt x="67" y="69"/>
                </a:lnTo>
                <a:lnTo>
                  <a:pt x="66" y="69"/>
                </a:lnTo>
                <a:lnTo>
                  <a:pt x="66" y="67"/>
                </a:lnTo>
                <a:lnTo>
                  <a:pt x="64" y="67"/>
                </a:lnTo>
                <a:lnTo>
                  <a:pt x="64" y="66"/>
                </a:lnTo>
                <a:lnTo>
                  <a:pt x="63" y="66"/>
                </a:lnTo>
                <a:lnTo>
                  <a:pt x="63" y="67"/>
                </a:lnTo>
                <a:lnTo>
                  <a:pt x="61" y="67"/>
                </a:lnTo>
                <a:lnTo>
                  <a:pt x="61" y="66"/>
                </a:lnTo>
                <a:lnTo>
                  <a:pt x="59" y="66"/>
                </a:lnTo>
                <a:lnTo>
                  <a:pt x="59" y="64"/>
                </a:lnTo>
                <a:lnTo>
                  <a:pt x="61" y="64"/>
                </a:lnTo>
                <a:lnTo>
                  <a:pt x="61" y="62"/>
                </a:lnTo>
                <a:lnTo>
                  <a:pt x="61" y="61"/>
                </a:lnTo>
                <a:lnTo>
                  <a:pt x="61" y="56"/>
                </a:lnTo>
                <a:lnTo>
                  <a:pt x="63" y="56"/>
                </a:lnTo>
                <a:lnTo>
                  <a:pt x="64" y="56"/>
                </a:lnTo>
                <a:lnTo>
                  <a:pt x="63" y="56"/>
                </a:lnTo>
                <a:lnTo>
                  <a:pt x="63" y="54"/>
                </a:lnTo>
                <a:lnTo>
                  <a:pt x="63" y="53"/>
                </a:lnTo>
                <a:lnTo>
                  <a:pt x="61" y="53"/>
                </a:lnTo>
                <a:lnTo>
                  <a:pt x="61" y="51"/>
                </a:lnTo>
                <a:lnTo>
                  <a:pt x="56" y="51"/>
                </a:lnTo>
                <a:lnTo>
                  <a:pt x="55" y="53"/>
                </a:lnTo>
                <a:lnTo>
                  <a:pt x="53" y="51"/>
                </a:lnTo>
                <a:lnTo>
                  <a:pt x="51" y="51"/>
                </a:lnTo>
                <a:lnTo>
                  <a:pt x="50" y="51"/>
                </a:lnTo>
                <a:lnTo>
                  <a:pt x="50" y="53"/>
                </a:lnTo>
                <a:lnTo>
                  <a:pt x="50" y="51"/>
                </a:lnTo>
                <a:lnTo>
                  <a:pt x="48" y="51"/>
                </a:lnTo>
                <a:lnTo>
                  <a:pt x="50" y="51"/>
                </a:lnTo>
                <a:lnTo>
                  <a:pt x="50" y="50"/>
                </a:lnTo>
                <a:lnTo>
                  <a:pt x="48" y="50"/>
                </a:lnTo>
                <a:lnTo>
                  <a:pt x="48" y="48"/>
                </a:lnTo>
                <a:lnTo>
                  <a:pt x="48" y="45"/>
                </a:lnTo>
                <a:lnTo>
                  <a:pt x="47" y="45"/>
                </a:lnTo>
                <a:lnTo>
                  <a:pt x="45" y="45"/>
                </a:lnTo>
                <a:lnTo>
                  <a:pt x="43" y="43"/>
                </a:lnTo>
                <a:lnTo>
                  <a:pt x="42" y="43"/>
                </a:lnTo>
                <a:lnTo>
                  <a:pt x="42" y="42"/>
                </a:lnTo>
                <a:lnTo>
                  <a:pt x="39" y="42"/>
                </a:lnTo>
                <a:lnTo>
                  <a:pt x="39" y="40"/>
                </a:lnTo>
                <a:lnTo>
                  <a:pt x="37" y="40"/>
                </a:lnTo>
                <a:lnTo>
                  <a:pt x="35" y="40"/>
                </a:lnTo>
                <a:lnTo>
                  <a:pt x="37" y="37"/>
                </a:lnTo>
                <a:lnTo>
                  <a:pt x="35" y="37"/>
                </a:lnTo>
                <a:lnTo>
                  <a:pt x="37" y="35"/>
                </a:lnTo>
                <a:lnTo>
                  <a:pt x="35" y="35"/>
                </a:lnTo>
                <a:lnTo>
                  <a:pt x="37" y="35"/>
                </a:lnTo>
                <a:lnTo>
                  <a:pt x="37" y="34"/>
                </a:lnTo>
                <a:lnTo>
                  <a:pt x="37" y="35"/>
                </a:lnTo>
                <a:lnTo>
                  <a:pt x="37" y="34"/>
                </a:lnTo>
                <a:lnTo>
                  <a:pt x="39" y="34"/>
                </a:lnTo>
                <a:lnTo>
                  <a:pt x="40" y="34"/>
                </a:lnTo>
                <a:lnTo>
                  <a:pt x="40" y="32"/>
                </a:lnTo>
                <a:lnTo>
                  <a:pt x="42" y="32"/>
                </a:lnTo>
                <a:lnTo>
                  <a:pt x="43" y="32"/>
                </a:lnTo>
                <a:lnTo>
                  <a:pt x="43" y="30"/>
                </a:lnTo>
                <a:lnTo>
                  <a:pt x="42" y="30"/>
                </a:lnTo>
                <a:lnTo>
                  <a:pt x="42" y="29"/>
                </a:lnTo>
                <a:lnTo>
                  <a:pt x="40" y="27"/>
                </a:lnTo>
                <a:lnTo>
                  <a:pt x="40" y="29"/>
                </a:lnTo>
                <a:lnTo>
                  <a:pt x="39" y="29"/>
                </a:lnTo>
                <a:lnTo>
                  <a:pt x="39" y="27"/>
                </a:lnTo>
                <a:lnTo>
                  <a:pt x="37" y="27"/>
                </a:lnTo>
                <a:lnTo>
                  <a:pt x="35" y="26"/>
                </a:lnTo>
                <a:lnTo>
                  <a:pt x="35" y="24"/>
                </a:lnTo>
                <a:lnTo>
                  <a:pt x="34" y="24"/>
                </a:lnTo>
                <a:lnTo>
                  <a:pt x="32" y="24"/>
                </a:lnTo>
                <a:lnTo>
                  <a:pt x="31" y="24"/>
                </a:lnTo>
                <a:lnTo>
                  <a:pt x="31" y="22"/>
                </a:lnTo>
                <a:lnTo>
                  <a:pt x="29" y="22"/>
                </a:lnTo>
                <a:lnTo>
                  <a:pt x="27" y="22"/>
                </a:lnTo>
                <a:lnTo>
                  <a:pt x="27" y="16"/>
                </a:lnTo>
                <a:lnTo>
                  <a:pt x="27" y="14"/>
                </a:lnTo>
                <a:lnTo>
                  <a:pt x="26" y="14"/>
                </a:lnTo>
                <a:lnTo>
                  <a:pt x="26" y="13"/>
                </a:lnTo>
                <a:lnTo>
                  <a:pt x="26" y="11"/>
                </a:lnTo>
                <a:lnTo>
                  <a:pt x="24" y="11"/>
                </a:lnTo>
                <a:lnTo>
                  <a:pt x="23" y="11"/>
                </a:lnTo>
                <a:lnTo>
                  <a:pt x="23" y="13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1" y="18"/>
                </a:lnTo>
                <a:lnTo>
                  <a:pt x="23" y="19"/>
                </a:lnTo>
                <a:lnTo>
                  <a:pt x="19" y="19"/>
                </a:lnTo>
                <a:lnTo>
                  <a:pt x="19" y="22"/>
                </a:lnTo>
                <a:lnTo>
                  <a:pt x="19" y="24"/>
                </a:lnTo>
                <a:lnTo>
                  <a:pt x="16" y="24"/>
                </a:lnTo>
                <a:lnTo>
                  <a:pt x="13" y="24"/>
                </a:lnTo>
                <a:lnTo>
                  <a:pt x="5" y="24"/>
                </a:lnTo>
                <a:lnTo>
                  <a:pt x="5" y="22"/>
                </a:lnTo>
                <a:lnTo>
                  <a:pt x="7" y="22"/>
                </a:lnTo>
                <a:lnTo>
                  <a:pt x="7" y="18"/>
                </a:lnTo>
                <a:lnTo>
                  <a:pt x="8" y="18"/>
                </a:lnTo>
                <a:lnTo>
                  <a:pt x="8" y="14"/>
                </a:lnTo>
                <a:lnTo>
                  <a:pt x="5" y="14"/>
                </a:lnTo>
                <a:lnTo>
                  <a:pt x="5" y="11"/>
                </a:lnTo>
                <a:lnTo>
                  <a:pt x="5" y="6"/>
                </a:lnTo>
                <a:lnTo>
                  <a:pt x="5" y="5"/>
                </a:lnTo>
                <a:lnTo>
                  <a:pt x="3" y="5"/>
                </a:lnTo>
                <a:lnTo>
                  <a:pt x="2" y="5"/>
                </a:lnTo>
                <a:lnTo>
                  <a:pt x="2" y="3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0"/>
                </a:lnTo>
                <a:lnTo>
                  <a:pt x="7" y="2"/>
                </a:lnTo>
                <a:lnTo>
                  <a:pt x="8" y="2"/>
                </a:lnTo>
                <a:lnTo>
                  <a:pt x="8" y="0"/>
                </a:lnTo>
                <a:lnTo>
                  <a:pt x="7" y="0"/>
                </a:lnTo>
                <a:lnTo>
                  <a:pt x="8" y="0"/>
                </a:lnTo>
                <a:lnTo>
                  <a:pt x="8" y="2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6" y="0"/>
                </a:lnTo>
                <a:lnTo>
                  <a:pt x="18" y="2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close/>
              </a:path>
            </a:pathLst>
          </a:custGeom>
          <a:solidFill>
            <a:srgbClr val="4D34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5151438" y="5462588"/>
            <a:ext cx="114300" cy="125413"/>
          </a:xfrm>
          <a:custGeom>
            <a:avLst/>
            <a:gdLst/>
            <a:ahLst/>
            <a:cxnLst>
              <a:cxn ang="0">
                <a:pos x="62" y="77"/>
              </a:cxn>
              <a:cxn ang="0">
                <a:pos x="59" y="77"/>
              </a:cxn>
              <a:cxn ang="0">
                <a:pos x="56" y="79"/>
              </a:cxn>
              <a:cxn ang="0">
                <a:pos x="53" y="79"/>
              </a:cxn>
              <a:cxn ang="0">
                <a:pos x="48" y="79"/>
              </a:cxn>
              <a:cxn ang="0">
                <a:pos x="43" y="79"/>
              </a:cxn>
              <a:cxn ang="0">
                <a:pos x="40" y="79"/>
              </a:cxn>
              <a:cxn ang="0">
                <a:pos x="37" y="79"/>
              </a:cxn>
              <a:cxn ang="0">
                <a:pos x="35" y="77"/>
              </a:cxn>
              <a:cxn ang="0">
                <a:pos x="35" y="77"/>
              </a:cxn>
              <a:cxn ang="0">
                <a:pos x="32" y="76"/>
              </a:cxn>
              <a:cxn ang="0">
                <a:pos x="29" y="72"/>
              </a:cxn>
              <a:cxn ang="0">
                <a:pos x="25" y="71"/>
              </a:cxn>
              <a:cxn ang="0">
                <a:pos x="24" y="69"/>
              </a:cxn>
              <a:cxn ang="0">
                <a:pos x="22" y="66"/>
              </a:cxn>
              <a:cxn ang="0">
                <a:pos x="22" y="64"/>
              </a:cxn>
              <a:cxn ang="0">
                <a:pos x="21" y="64"/>
              </a:cxn>
              <a:cxn ang="0">
                <a:pos x="19" y="63"/>
              </a:cxn>
              <a:cxn ang="0">
                <a:pos x="19" y="61"/>
              </a:cxn>
              <a:cxn ang="0">
                <a:pos x="17" y="61"/>
              </a:cxn>
              <a:cxn ang="0">
                <a:pos x="16" y="61"/>
              </a:cxn>
              <a:cxn ang="0">
                <a:pos x="14" y="61"/>
              </a:cxn>
              <a:cxn ang="0">
                <a:pos x="13" y="61"/>
              </a:cxn>
              <a:cxn ang="0">
                <a:pos x="9" y="63"/>
              </a:cxn>
              <a:cxn ang="0">
                <a:pos x="8" y="64"/>
              </a:cxn>
              <a:cxn ang="0">
                <a:pos x="6" y="64"/>
              </a:cxn>
              <a:cxn ang="0">
                <a:pos x="3" y="66"/>
              </a:cxn>
              <a:cxn ang="0">
                <a:pos x="1" y="68"/>
              </a:cxn>
              <a:cxn ang="0">
                <a:pos x="0" y="66"/>
              </a:cxn>
              <a:cxn ang="0">
                <a:pos x="0" y="66"/>
              </a:cxn>
              <a:cxn ang="0">
                <a:pos x="0" y="63"/>
              </a:cxn>
              <a:cxn ang="0">
                <a:pos x="0" y="63"/>
              </a:cxn>
              <a:cxn ang="0">
                <a:pos x="1" y="61"/>
              </a:cxn>
              <a:cxn ang="0">
                <a:pos x="0" y="58"/>
              </a:cxn>
              <a:cxn ang="0">
                <a:pos x="0" y="58"/>
              </a:cxn>
              <a:cxn ang="0">
                <a:pos x="1" y="56"/>
              </a:cxn>
              <a:cxn ang="0">
                <a:pos x="1" y="55"/>
              </a:cxn>
              <a:cxn ang="0">
                <a:pos x="5" y="52"/>
              </a:cxn>
              <a:cxn ang="0">
                <a:pos x="5" y="50"/>
              </a:cxn>
              <a:cxn ang="0">
                <a:pos x="8" y="45"/>
              </a:cxn>
              <a:cxn ang="0">
                <a:pos x="8" y="45"/>
              </a:cxn>
              <a:cxn ang="0">
                <a:pos x="14" y="45"/>
              </a:cxn>
              <a:cxn ang="0">
                <a:pos x="19" y="39"/>
              </a:cxn>
              <a:cxn ang="0">
                <a:pos x="17" y="39"/>
              </a:cxn>
              <a:cxn ang="0">
                <a:pos x="19" y="36"/>
              </a:cxn>
              <a:cxn ang="0">
                <a:pos x="19" y="13"/>
              </a:cxn>
              <a:cxn ang="0">
                <a:pos x="25" y="4"/>
              </a:cxn>
              <a:cxn ang="0">
                <a:pos x="46" y="0"/>
              </a:cxn>
              <a:cxn ang="0">
                <a:pos x="69" y="0"/>
              </a:cxn>
              <a:cxn ang="0">
                <a:pos x="72" y="12"/>
              </a:cxn>
              <a:cxn ang="0">
                <a:pos x="69" y="39"/>
              </a:cxn>
              <a:cxn ang="0">
                <a:pos x="69" y="53"/>
              </a:cxn>
              <a:cxn ang="0">
                <a:pos x="69" y="64"/>
              </a:cxn>
              <a:cxn ang="0">
                <a:pos x="69" y="72"/>
              </a:cxn>
              <a:cxn ang="0">
                <a:pos x="69" y="76"/>
              </a:cxn>
              <a:cxn ang="0">
                <a:pos x="69" y="76"/>
              </a:cxn>
              <a:cxn ang="0">
                <a:pos x="69" y="77"/>
              </a:cxn>
              <a:cxn ang="0">
                <a:pos x="69" y="79"/>
              </a:cxn>
            </a:cxnLst>
            <a:rect l="0" t="0" r="r" b="b"/>
            <a:pathLst>
              <a:path w="72" h="79">
                <a:moveTo>
                  <a:pt x="69" y="79"/>
                </a:moveTo>
                <a:lnTo>
                  <a:pt x="67" y="79"/>
                </a:lnTo>
                <a:lnTo>
                  <a:pt x="67" y="79"/>
                </a:lnTo>
                <a:lnTo>
                  <a:pt x="67" y="79"/>
                </a:lnTo>
                <a:lnTo>
                  <a:pt x="65" y="79"/>
                </a:lnTo>
                <a:lnTo>
                  <a:pt x="65" y="79"/>
                </a:lnTo>
                <a:lnTo>
                  <a:pt x="64" y="77"/>
                </a:lnTo>
                <a:lnTo>
                  <a:pt x="62" y="77"/>
                </a:lnTo>
                <a:lnTo>
                  <a:pt x="62" y="77"/>
                </a:lnTo>
                <a:lnTo>
                  <a:pt x="61" y="77"/>
                </a:lnTo>
                <a:lnTo>
                  <a:pt x="61" y="77"/>
                </a:lnTo>
                <a:lnTo>
                  <a:pt x="59" y="77"/>
                </a:lnTo>
                <a:lnTo>
                  <a:pt x="59" y="77"/>
                </a:lnTo>
                <a:lnTo>
                  <a:pt x="59" y="77"/>
                </a:lnTo>
                <a:lnTo>
                  <a:pt x="59" y="77"/>
                </a:lnTo>
                <a:lnTo>
                  <a:pt x="59" y="77"/>
                </a:lnTo>
                <a:lnTo>
                  <a:pt x="57" y="77"/>
                </a:lnTo>
                <a:lnTo>
                  <a:pt x="57" y="77"/>
                </a:lnTo>
                <a:lnTo>
                  <a:pt x="57" y="77"/>
                </a:lnTo>
                <a:lnTo>
                  <a:pt x="57" y="77"/>
                </a:lnTo>
                <a:lnTo>
                  <a:pt x="57" y="79"/>
                </a:lnTo>
                <a:lnTo>
                  <a:pt x="57" y="79"/>
                </a:lnTo>
                <a:lnTo>
                  <a:pt x="56" y="79"/>
                </a:lnTo>
                <a:lnTo>
                  <a:pt x="56" y="79"/>
                </a:lnTo>
                <a:lnTo>
                  <a:pt x="54" y="79"/>
                </a:lnTo>
                <a:lnTo>
                  <a:pt x="54" y="79"/>
                </a:lnTo>
                <a:lnTo>
                  <a:pt x="54" y="79"/>
                </a:lnTo>
                <a:lnTo>
                  <a:pt x="54" y="79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1" y="79"/>
                </a:lnTo>
                <a:lnTo>
                  <a:pt x="51" y="79"/>
                </a:lnTo>
                <a:lnTo>
                  <a:pt x="51" y="79"/>
                </a:lnTo>
                <a:lnTo>
                  <a:pt x="49" y="79"/>
                </a:lnTo>
                <a:lnTo>
                  <a:pt x="49" y="79"/>
                </a:lnTo>
                <a:lnTo>
                  <a:pt x="49" y="79"/>
                </a:lnTo>
                <a:lnTo>
                  <a:pt x="48" y="79"/>
                </a:lnTo>
                <a:lnTo>
                  <a:pt x="48" y="79"/>
                </a:lnTo>
                <a:lnTo>
                  <a:pt x="48" y="79"/>
                </a:lnTo>
                <a:lnTo>
                  <a:pt x="48" y="79"/>
                </a:lnTo>
                <a:lnTo>
                  <a:pt x="46" y="79"/>
                </a:lnTo>
                <a:lnTo>
                  <a:pt x="46" y="79"/>
                </a:lnTo>
                <a:lnTo>
                  <a:pt x="45" y="79"/>
                </a:lnTo>
                <a:lnTo>
                  <a:pt x="45" y="79"/>
                </a:lnTo>
                <a:lnTo>
                  <a:pt x="45" y="79"/>
                </a:lnTo>
                <a:lnTo>
                  <a:pt x="43" y="79"/>
                </a:lnTo>
                <a:lnTo>
                  <a:pt x="43" y="79"/>
                </a:lnTo>
                <a:lnTo>
                  <a:pt x="43" y="79"/>
                </a:lnTo>
                <a:lnTo>
                  <a:pt x="41" y="79"/>
                </a:lnTo>
                <a:lnTo>
                  <a:pt x="41" y="79"/>
                </a:lnTo>
                <a:lnTo>
                  <a:pt x="41" y="79"/>
                </a:lnTo>
                <a:lnTo>
                  <a:pt x="40" y="79"/>
                </a:lnTo>
                <a:lnTo>
                  <a:pt x="40" y="79"/>
                </a:lnTo>
                <a:lnTo>
                  <a:pt x="40" y="79"/>
                </a:lnTo>
                <a:lnTo>
                  <a:pt x="40" y="79"/>
                </a:lnTo>
                <a:lnTo>
                  <a:pt x="40" y="79"/>
                </a:lnTo>
                <a:lnTo>
                  <a:pt x="40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3" y="76"/>
                </a:lnTo>
                <a:lnTo>
                  <a:pt x="33" y="76"/>
                </a:lnTo>
                <a:lnTo>
                  <a:pt x="33" y="76"/>
                </a:lnTo>
                <a:lnTo>
                  <a:pt x="33" y="76"/>
                </a:lnTo>
                <a:lnTo>
                  <a:pt x="33" y="76"/>
                </a:lnTo>
                <a:lnTo>
                  <a:pt x="33" y="76"/>
                </a:lnTo>
                <a:lnTo>
                  <a:pt x="32" y="76"/>
                </a:lnTo>
                <a:lnTo>
                  <a:pt x="32" y="76"/>
                </a:lnTo>
                <a:lnTo>
                  <a:pt x="32" y="74"/>
                </a:lnTo>
                <a:lnTo>
                  <a:pt x="32" y="74"/>
                </a:lnTo>
                <a:lnTo>
                  <a:pt x="32" y="74"/>
                </a:lnTo>
                <a:lnTo>
                  <a:pt x="30" y="74"/>
                </a:lnTo>
                <a:lnTo>
                  <a:pt x="30" y="74"/>
                </a:lnTo>
                <a:lnTo>
                  <a:pt x="30" y="74"/>
                </a:lnTo>
                <a:lnTo>
                  <a:pt x="29" y="74"/>
                </a:lnTo>
                <a:lnTo>
                  <a:pt x="29" y="72"/>
                </a:lnTo>
                <a:lnTo>
                  <a:pt x="27" y="72"/>
                </a:lnTo>
                <a:lnTo>
                  <a:pt x="27" y="72"/>
                </a:lnTo>
                <a:lnTo>
                  <a:pt x="25" y="72"/>
                </a:lnTo>
                <a:lnTo>
                  <a:pt x="25" y="72"/>
                </a:lnTo>
                <a:lnTo>
                  <a:pt x="25" y="72"/>
                </a:lnTo>
                <a:lnTo>
                  <a:pt x="25" y="71"/>
                </a:lnTo>
                <a:lnTo>
                  <a:pt x="25" y="71"/>
                </a:lnTo>
                <a:lnTo>
                  <a:pt x="25" y="71"/>
                </a:lnTo>
                <a:lnTo>
                  <a:pt x="25" y="71"/>
                </a:lnTo>
                <a:lnTo>
                  <a:pt x="25" y="71"/>
                </a:lnTo>
                <a:lnTo>
                  <a:pt x="24" y="71"/>
                </a:lnTo>
                <a:lnTo>
                  <a:pt x="24" y="69"/>
                </a:lnTo>
                <a:lnTo>
                  <a:pt x="24" y="69"/>
                </a:lnTo>
                <a:lnTo>
                  <a:pt x="24" y="69"/>
                </a:lnTo>
                <a:lnTo>
                  <a:pt x="24" y="69"/>
                </a:lnTo>
                <a:lnTo>
                  <a:pt x="24" y="69"/>
                </a:lnTo>
                <a:lnTo>
                  <a:pt x="24" y="69"/>
                </a:lnTo>
                <a:lnTo>
                  <a:pt x="24" y="68"/>
                </a:lnTo>
                <a:lnTo>
                  <a:pt x="24" y="68"/>
                </a:lnTo>
                <a:lnTo>
                  <a:pt x="24" y="68"/>
                </a:lnTo>
                <a:lnTo>
                  <a:pt x="22" y="68"/>
                </a:lnTo>
                <a:lnTo>
                  <a:pt x="22" y="68"/>
                </a:lnTo>
                <a:lnTo>
                  <a:pt x="22" y="68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4"/>
                </a:lnTo>
                <a:lnTo>
                  <a:pt x="22" y="64"/>
                </a:lnTo>
                <a:lnTo>
                  <a:pt x="22" y="64"/>
                </a:lnTo>
                <a:lnTo>
                  <a:pt x="22" y="64"/>
                </a:lnTo>
                <a:lnTo>
                  <a:pt x="21" y="64"/>
                </a:lnTo>
                <a:lnTo>
                  <a:pt x="21" y="64"/>
                </a:lnTo>
                <a:lnTo>
                  <a:pt x="21" y="64"/>
                </a:lnTo>
                <a:lnTo>
                  <a:pt x="21" y="64"/>
                </a:lnTo>
                <a:lnTo>
                  <a:pt x="21" y="64"/>
                </a:lnTo>
                <a:lnTo>
                  <a:pt x="21" y="64"/>
                </a:lnTo>
                <a:lnTo>
                  <a:pt x="21" y="63"/>
                </a:lnTo>
                <a:lnTo>
                  <a:pt x="21" y="63"/>
                </a:lnTo>
                <a:lnTo>
                  <a:pt x="21" y="63"/>
                </a:lnTo>
                <a:lnTo>
                  <a:pt x="21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1" y="61"/>
                </a:lnTo>
                <a:lnTo>
                  <a:pt x="11" y="63"/>
                </a:lnTo>
                <a:lnTo>
                  <a:pt x="11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3" y="66"/>
                </a:lnTo>
                <a:lnTo>
                  <a:pt x="3" y="66"/>
                </a:lnTo>
                <a:lnTo>
                  <a:pt x="3" y="66"/>
                </a:lnTo>
                <a:lnTo>
                  <a:pt x="3" y="68"/>
                </a:lnTo>
                <a:lnTo>
                  <a:pt x="3" y="68"/>
                </a:lnTo>
                <a:lnTo>
                  <a:pt x="3" y="68"/>
                </a:lnTo>
                <a:lnTo>
                  <a:pt x="3" y="68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6"/>
                </a:lnTo>
                <a:lnTo>
                  <a:pt x="1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4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0" y="61"/>
                </a:lnTo>
                <a:lnTo>
                  <a:pt x="0" y="61"/>
                </a:lnTo>
                <a:lnTo>
                  <a:pt x="0" y="60"/>
                </a:lnTo>
                <a:lnTo>
                  <a:pt x="0" y="60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3"/>
                </a:lnTo>
                <a:lnTo>
                  <a:pt x="1" y="53"/>
                </a:lnTo>
                <a:lnTo>
                  <a:pt x="1" y="53"/>
                </a:lnTo>
                <a:lnTo>
                  <a:pt x="1" y="52"/>
                </a:lnTo>
                <a:lnTo>
                  <a:pt x="1" y="52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50"/>
                </a:lnTo>
                <a:lnTo>
                  <a:pt x="5" y="50"/>
                </a:lnTo>
                <a:lnTo>
                  <a:pt x="5" y="50"/>
                </a:lnTo>
                <a:lnTo>
                  <a:pt x="5" y="48"/>
                </a:lnTo>
                <a:lnTo>
                  <a:pt x="5" y="48"/>
                </a:lnTo>
                <a:lnTo>
                  <a:pt x="8" y="48"/>
                </a:lnTo>
                <a:lnTo>
                  <a:pt x="8" y="47"/>
                </a:lnTo>
                <a:lnTo>
                  <a:pt x="8" y="47"/>
                </a:lnTo>
                <a:lnTo>
                  <a:pt x="8" y="47"/>
                </a:lnTo>
                <a:lnTo>
                  <a:pt x="8" y="47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11" y="45"/>
                </a:lnTo>
                <a:lnTo>
                  <a:pt x="13" y="45"/>
                </a:lnTo>
                <a:lnTo>
                  <a:pt x="13" y="45"/>
                </a:lnTo>
                <a:lnTo>
                  <a:pt x="13" y="45"/>
                </a:lnTo>
                <a:lnTo>
                  <a:pt x="14" y="45"/>
                </a:lnTo>
                <a:lnTo>
                  <a:pt x="14" y="45"/>
                </a:lnTo>
                <a:lnTo>
                  <a:pt x="14" y="42"/>
                </a:lnTo>
                <a:lnTo>
                  <a:pt x="14" y="42"/>
                </a:lnTo>
                <a:lnTo>
                  <a:pt x="14" y="42"/>
                </a:lnTo>
                <a:lnTo>
                  <a:pt x="14" y="42"/>
                </a:lnTo>
                <a:lnTo>
                  <a:pt x="14" y="42"/>
                </a:lnTo>
                <a:lnTo>
                  <a:pt x="14" y="42"/>
                </a:lnTo>
                <a:lnTo>
                  <a:pt x="19" y="42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6" y="39"/>
                </a:lnTo>
                <a:lnTo>
                  <a:pt x="16" y="37"/>
                </a:lnTo>
                <a:lnTo>
                  <a:pt x="16" y="36"/>
                </a:lnTo>
                <a:lnTo>
                  <a:pt x="19" y="36"/>
                </a:lnTo>
                <a:lnTo>
                  <a:pt x="19" y="36"/>
                </a:lnTo>
                <a:lnTo>
                  <a:pt x="19" y="34"/>
                </a:lnTo>
                <a:lnTo>
                  <a:pt x="19" y="32"/>
                </a:lnTo>
                <a:lnTo>
                  <a:pt x="19" y="32"/>
                </a:lnTo>
                <a:lnTo>
                  <a:pt x="19" y="28"/>
                </a:lnTo>
                <a:lnTo>
                  <a:pt x="19" y="26"/>
                </a:lnTo>
                <a:lnTo>
                  <a:pt x="19" y="24"/>
                </a:lnTo>
                <a:lnTo>
                  <a:pt x="19" y="13"/>
                </a:lnTo>
                <a:lnTo>
                  <a:pt x="21" y="13"/>
                </a:lnTo>
                <a:lnTo>
                  <a:pt x="21" y="12"/>
                </a:lnTo>
                <a:lnTo>
                  <a:pt x="21" y="12"/>
                </a:lnTo>
                <a:lnTo>
                  <a:pt x="21" y="12"/>
                </a:lnTo>
                <a:lnTo>
                  <a:pt x="22" y="12"/>
                </a:lnTo>
                <a:lnTo>
                  <a:pt x="22" y="7"/>
                </a:lnTo>
                <a:lnTo>
                  <a:pt x="22" y="7"/>
                </a:lnTo>
                <a:lnTo>
                  <a:pt x="25" y="4"/>
                </a:lnTo>
                <a:lnTo>
                  <a:pt x="25" y="2"/>
                </a:lnTo>
                <a:lnTo>
                  <a:pt x="27" y="2"/>
                </a:lnTo>
                <a:lnTo>
                  <a:pt x="30" y="0"/>
                </a:lnTo>
                <a:lnTo>
                  <a:pt x="32" y="0"/>
                </a:lnTo>
                <a:lnTo>
                  <a:pt x="37" y="0"/>
                </a:lnTo>
                <a:lnTo>
                  <a:pt x="41" y="0"/>
                </a:lnTo>
                <a:lnTo>
                  <a:pt x="46" y="0"/>
                </a:lnTo>
                <a:lnTo>
                  <a:pt x="46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2" y="0"/>
                </a:lnTo>
                <a:lnTo>
                  <a:pt x="69" y="0"/>
                </a:lnTo>
                <a:lnTo>
                  <a:pt x="72" y="0"/>
                </a:lnTo>
                <a:lnTo>
                  <a:pt x="72" y="0"/>
                </a:lnTo>
                <a:lnTo>
                  <a:pt x="72" y="4"/>
                </a:lnTo>
                <a:lnTo>
                  <a:pt x="72" y="4"/>
                </a:lnTo>
                <a:lnTo>
                  <a:pt x="72" y="7"/>
                </a:lnTo>
                <a:lnTo>
                  <a:pt x="72" y="10"/>
                </a:lnTo>
                <a:lnTo>
                  <a:pt x="72" y="10"/>
                </a:lnTo>
                <a:lnTo>
                  <a:pt x="72" y="12"/>
                </a:lnTo>
                <a:lnTo>
                  <a:pt x="72" y="24"/>
                </a:lnTo>
                <a:lnTo>
                  <a:pt x="72" y="24"/>
                </a:lnTo>
                <a:lnTo>
                  <a:pt x="72" y="26"/>
                </a:lnTo>
                <a:lnTo>
                  <a:pt x="72" y="26"/>
                </a:lnTo>
                <a:lnTo>
                  <a:pt x="72" y="31"/>
                </a:lnTo>
                <a:lnTo>
                  <a:pt x="72" y="36"/>
                </a:lnTo>
                <a:lnTo>
                  <a:pt x="72" y="39"/>
                </a:lnTo>
                <a:lnTo>
                  <a:pt x="69" y="39"/>
                </a:lnTo>
                <a:lnTo>
                  <a:pt x="69" y="45"/>
                </a:lnTo>
                <a:lnTo>
                  <a:pt x="69" y="45"/>
                </a:lnTo>
                <a:lnTo>
                  <a:pt x="69" y="47"/>
                </a:lnTo>
                <a:lnTo>
                  <a:pt x="69" y="47"/>
                </a:lnTo>
                <a:lnTo>
                  <a:pt x="69" y="50"/>
                </a:lnTo>
                <a:lnTo>
                  <a:pt x="69" y="50"/>
                </a:lnTo>
                <a:lnTo>
                  <a:pt x="69" y="52"/>
                </a:lnTo>
                <a:lnTo>
                  <a:pt x="69" y="53"/>
                </a:lnTo>
                <a:lnTo>
                  <a:pt x="69" y="53"/>
                </a:lnTo>
                <a:lnTo>
                  <a:pt x="69" y="56"/>
                </a:lnTo>
                <a:lnTo>
                  <a:pt x="69" y="58"/>
                </a:lnTo>
                <a:lnTo>
                  <a:pt x="69" y="58"/>
                </a:lnTo>
                <a:lnTo>
                  <a:pt x="69" y="60"/>
                </a:lnTo>
                <a:lnTo>
                  <a:pt x="69" y="63"/>
                </a:lnTo>
                <a:lnTo>
                  <a:pt x="69" y="64"/>
                </a:lnTo>
                <a:lnTo>
                  <a:pt x="69" y="64"/>
                </a:lnTo>
                <a:lnTo>
                  <a:pt x="69" y="64"/>
                </a:lnTo>
                <a:lnTo>
                  <a:pt x="69" y="64"/>
                </a:lnTo>
                <a:lnTo>
                  <a:pt x="69" y="66"/>
                </a:lnTo>
                <a:lnTo>
                  <a:pt x="69" y="66"/>
                </a:lnTo>
                <a:lnTo>
                  <a:pt x="69" y="66"/>
                </a:lnTo>
                <a:lnTo>
                  <a:pt x="69" y="69"/>
                </a:lnTo>
                <a:lnTo>
                  <a:pt x="69" y="72"/>
                </a:lnTo>
                <a:lnTo>
                  <a:pt x="69" y="72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9"/>
                </a:lnTo>
                <a:lnTo>
                  <a:pt x="69" y="79"/>
                </a:lnTo>
                <a:lnTo>
                  <a:pt x="69" y="79"/>
                </a:lnTo>
                <a:lnTo>
                  <a:pt x="69" y="79"/>
                </a:lnTo>
                <a:close/>
              </a:path>
            </a:pathLst>
          </a:custGeom>
          <a:solidFill>
            <a:srgbClr val="5D8F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5006976" y="5070476"/>
            <a:ext cx="436563" cy="557213"/>
          </a:xfrm>
          <a:custGeom>
            <a:avLst/>
            <a:gdLst/>
            <a:ahLst/>
            <a:cxnLst>
              <a:cxn ang="0">
                <a:pos x="70" y="17"/>
              </a:cxn>
              <a:cxn ang="0">
                <a:pos x="89" y="27"/>
              </a:cxn>
              <a:cxn ang="0">
                <a:pos x="116" y="27"/>
              </a:cxn>
              <a:cxn ang="0">
                <a:pos x="108" y="41"/>
              </a:cxn>
              <a:cxn ang="0">
                <a:pos x="94" y="49"/>
              </a:cxn>
              <a:cxn ang="0">
                <a:pos x="100" y="68"/>
              </a:cxn>
              <a:cxn ang="0">
                <a:pos x="126" y="67"/>
              </a:cxn>
              <a:cxn ang="0">
                <a:pos x="147" y="73"/>
              </a:cxn>
              <a:cxn ang="0">
                <a:pos x="156" y="86"/>
              </a:cxn>
              <a:cxn ang="0">
                <a:pos x="152" y="94"/>
              </a:cxn>
              <a:cxn ang="0">
                <a:pos x="148" y="113"/>
              </a:cxn>
              <a:cxn ang="0">
                <a:pos x="153" y="128"/>
              </a:cxn>
              <a:cxn ang="0">
                <a:pos x="182" y="132"/>
              </a:cxn>
              <a:cxn ang="0">
                <a:pos x="187" y="116"/>
              </a:cxn>
              <a:cxn ang="0">
                <a:pos x="196" y="131"/>
              </a:cxn>
              <a:cxn ang="0">
                <a:pos x="208" y="145"/>
              </a:cxn>
              <a:cxn ang="0">
                <a:pos x="227" y="144"/>
              </a:cxn>
              <a:cxn ang="0">
                <a:pos x="248" y="139"/>
              </a:cxn>
              <a:cxn ang="0">
                <a:pos x="257" y="152"/>
              </a:cxn>
              <a:cxn ang="0">
                <a:pos x="251" y="169"/>
              </a:cxn>
              <a:cxn ang="0">
                <a:pos x="241" y="192"/>
              </a:cxn>
              <a:cxn ang="0">
                <a:pos x="236" y="212"/>
              </a:cxn>
              <a:cxn ang="0">
                <a:pos x="230" y="239"/>
              </a:cxn>
              <a:cxn ang="0">
                <a:pos x="232" y="259"/>
              </a:cxn>
              <a:cxn ang="0">
                <a:pos x="240" y="260"/>
              </a:cxn>
              <a:cxn ang="0">
                <a:pos x="252" y="255"/>
              </a:cxn>
              <a:cxn ang="0">
                <a:pos x="260" y="268"/>
              </a:cxn>
              <a:cxn ang="0">
                <a:pos x="272" y="276"/>
              </a:cxn>
              <a:cxn ang="0">
                <a:pos x="265" y="287"/>
              </a:cxn>
              <a:cxn ang="0">
                <a:pos x="251" y="300"/>
              </a:cxn>
              <a:cxn ang="0">
                <a:pos x="243" y="313"/>
              </a:cxn>
              <a:cxn ang="0">
                <a:pos x="216" y="323"/>
              </a:cxn>
              <a:cxn ang="0">
                <a:pos x="209" y="327"/>
              </a:cxn>
              <a:cxn ang="0">
                <a:pos x="212" y="337"/>
              </a:cxn>
              <a:cxn ang="0">
                <a:pos x="201" y="339"/>
              </a:cxn>
              <a:cxn ang="0">
                <a:pos x="190" y="347"/>
              </a:cxn>
              <a:cxn ang="0">
                <a:pos x="177" y="347"/>
              </a:cxn>
              <a:cxn ang="0">
                <a:pos x="164" y="331"/>
              </a:cxn>
              <a:cxn ang="0">
                <a:pos x="160" y="316"/>
              </a:cxn>
              <a:cxn ang="0">
                <a:pos x="160" y="294"/>
              </a:cxn>
              <a:cxn ang="0">
                <a:pos x="163" y="254"/>
              </a:cxn>
              <a:cxn ang="0">
                <a:pos x="121" y="247"/>
              </a:cxn>
              <a:cxn ang="0">
                <a:pos x="121" y="228"/>
              </a:cxn>
              <a:cxn ang="0">
                <a:pos x="126" y="214"/>
              </a:cxn>
              <a:cxn ang="0">
                <a:pos x="128" y="196"/>
              </a:cxn>
              <a:cxn ang="0">
                <a:pos x="115" y="187"/>
              </a:cxn>
              <a:cxn ang="0">
                <a:pos x="110" y="171"/>
              </a:cxn>
              <a:cxn ang="0">
                <a:pos x="96" y="169"/>
              </a:cxn>
              <a:cxn ang="0">
                <a:pos x="60" y="155"/>
              </a:cxn>
              <a:cxn ang="0">
                <a:pos x="44" y="142"/>
              </a:cxn>
              <a:cxn ang="0">
                <a:pos x="49" y="129"/>
              </a:cxn>
              <a:cxn ang="0">
                <a:pos x="41" y="113"/>
              </a:cxn>
              <a:cxn ang="0">
                <a:pos x="51" y="96"/>
              </a:cxn>
              <a:cxn ang="0">
                <a:pos x="41" y="83"/>
              </a:cxn>
              <a:cxn ang="0">
                <a:pos x="33" y="62"/>
              </a:cxn>
              <a:cxn ang="0">
                <a:pos x="33" y="46"/>
              </a:cxn>
              <a:cxn ang="0">
                <a:pos x="14" y="44"/>
              </a:cxn>
              <a:cxn ang="0">
                <a:pos x="0" y="35"/>
              </a:cxn>
              <a:cxn ang="0">
                <a:pos x="11" y="14"/>
              </a:cxn>
              <a:cxn ang="0">
                <a:pos x="28" y="17"/>
              </a:cxn>
              <a:cxn ang="0">
                <a:pos x="52" y="8"/>
              </a:cxn>
            </a:cxnLst>
            <a:rect l="0" t="0" r="r" b="b"/>
            <a:pathLst>
              <a:path w="275" h="351">
                <a:moveTo>
                  <a:pt x="64" y="1"/>
                </a:moveTo>
                <a:lnTo>
                  <a:pt x="65" y="3"/>
                </a:lnTo>
                <a:lnTo>
                  <a:pt x="67" y="3"/>
                </a:lnTo>
                <a:lnTo>
                  <a:pt x="67" y="4"/>
                </a:lnTo>
                <a:lnTo>
                  <a:pt x="68" y="8"/>
                </a:lnTo>
                <a:lnTo>
                  <a:pt x="68" y="9"/>
                </a:lnTo>
                <a:lnTo>
                  <a:pt x="70" y="12"/>
                </a:lnTo>
                <a:lnTo>
                  <a:pt x="70" y="14"/>
                </a:lnTo>
                <a:lnTo>
                  <a:pt x="70" y="16"/>
                </a:lnTo>
                <a:lnTo>
                  <a:pt x="70" y="17"/>
                </a:lnTo>
                <a:lnTo>
                  <a:pt x="70" y="19"/>
                </a:lnTo>
                <a:lnTo>
                  <a:pt x="72" y="19"/>
                </a:lnTo>
                <a:lnTo>
                  <a:pt x="75" y="19"/>
                </a:lnTo>
                <a:lnTo>
                  <a:pt x="78" y="19"/>
                </a:lnTo>
                <a:lnTo>
                  <a:pt x="80" y="19"/>
                </a:lnTo>
                <a:lnTo>
                  <a:pt x="80" y="20"/>
                </a:lnTo>
                <a:lnTo>
                  <a:pt x="81" y="20"/>
                </a:lnTo>
                <a:lnTo>
                  <a:pt x="83" y="24"/>
                </a:lnTo>
                <a:lnTo>
                  <a:pt x="84" y="25"/>
                </a:lnTo>
                <a:lnTo>
                  <a:pt x="89" y="27"/>
                </a:lnTo>
                <a:lnTo>
                  <a:pt x="92" y="27"/>
                </a:lnTo>
                <a:lnTo>
                  <a:pt x="96" y="27"/>
                </a:lnTo>
                <a:lnTo>
                  <a:pt x="97" y="27"/>
                </a:lnTo>
                <a:lnTo>
                  <a:pt x="100" y="27"/>
                </a:lnTo>
                <a:lnTo>
                  <a:pt x="104" y="25"/>
                </a:lnTo>
                <a:lnTo>
                  <a:pt x="107" y="25"/>
                </a:lnTo>
                <a:lnTo>
                  <a:pt x="110" y="25"/>
                </a:lnTo>
                <a:lnTo>
                  <a:pt x="112" y="24"/>
                </a:lnTo>
                <a:lnTo>
                  <a:pt x="115" y="25"/>
                </a:lnTo>
                <a:lnTo>
                  <a:pt x="116" y="27"/>
                </a:lnTo>
                <a:lnTo>
                  <a:pt x="116" y="28"/>
                </a:lnTo>
                <a:lnTo>
                  <a:pt x="115" y="30"/>
                </a:lnTo>
                <a:lnTo>
                  <a:pt x="113" y="30"/>
                </a:lnTo>
                <a:lnTo>
                  <a:pt x="110" y="32"/>
                </a:lnTo>
                <a:lnTo>
                  <a:pt x="108" y="32"/>
                </a:lnTo>
                <a:lnTo>
                  <a:pt x="107" y="33"/>
                </a:lnTo>
                <a:lnTo>
                  <a:pt x="107" y="36"/>
                </a:lnTo>
                <a:lnTo>
                  <a:pt x="107" y="38"/>
                </a:lnTo>
                <a:lnTo>
                  <a:pt x="108" y="40"/>
                </a:lnTo>
                <a:lnTo>
                  <a:pt x="108" y="41"/>
                </a:lnTo>
                <a:lnTo>
                  <a:pt x="107" y="43"/>
                </a:lnTo>
                <a:lnTo>
                  <a:pt x="105" y="43"/>
                </a:lnTo>
                <a:lnTo>
                  <a:pt x="104" y="41"/>
                </a:lnTo>
                <a:lnTo>
                  <a:pt x="102" y="41"/>
                </a:lnTo>
                <a:lnTo>
                  <a:pt x="100" y="43"/>
                </a:lnTo>
                <a:lnTo>
                  <a:pt x="99" y="43"/>
                </a:lnTo>
                <a:lnTo>
                  <a:pt x="96" y="43"/>
                </a:lnTo>
                <a:lnTo>
                  <a:pt x="94" y="46"/>
                </a:lnTo>
                <a:lnTo>
                  <a:pt x="92" y="48"/>
                </a:lnTo>
                <a:lnTo>
                  <a:pt x="94" y="49"/>
                </a:lnTo>
                <a:lnTo>
                  <a:pt x="96" y="49"/>
                </a:lnTo>
                <a:lnTo>
                  <a:pt x="97" y="52"/>
                </a:lnTo>
                <a:lnTo>
                  <a:pt x="99" y="52"/>
                </a:lnTo>
                <a:lnTo>
                  <a:pt x="100" y="56"/>
                </a:lnTo>
                <a:lnTo>
                  <a:pt x="97" y="60"/>
                </a:lnTo>
                <a:lnTo>
                  <a:pt x="97" y="62"/>
                </a:lnTo>
                <a:lnTo>
                  <a:pt x="97" y="64"/>
                </a:lnTo>
                <a:lnTo>
                  <a:pt x="97" y="65"/>
                </a:lnTo>
                <a:lnTo>
                  <a:pt x="99" y="65"/>
                </a:lnTo>
                <a:lnTo>
                  <a:pt x="100" y="68"/>
                </a:lnTo>
                <a:lnTo>
                  <a:pt x="102" y="68"/>
                </a:lnTo>
                <a:lnTo>
                  <a:pt x="104" y="68"/>
                </a:lnTo>
                <a:lnTo>
                  <a:pt x="105" y="68"/>
                </a:lnTo>
                <a:lnTo>
                  <a:pt x="107" y="67"/>
                </a:lnTo>
                <a:lnTo>
                  <a:pt x="108" y="67"/>
                </a:lnTo>
                <a:lnTo>
                  <a:pt x="110" y="68"/>
                </a:lnTo>
                <a:lnTo>
                  <a:pt x="115" y="65"/>
                </a:lnTo>
                <a:lnTo>
                  <a:pt x="124" y="65"/>
                </a:lnTo>
                <a:lnTo>
                  <a:pt x="126" y="65"/>
                </a:lnTo>
                <a:lnTo>
                  <a:pt x="126" y="67"/>
                </a:lnTo>
                <a:lnTo>
                  <a:pt x="131" y="67"/>
                </a:lnTo>
                <a:lnTo>
                  <a:pt x="132" y="67"/>
                </a:lnTo>
                <a:lnTo>
                  <a:pt x="134" y="65"/>
                </a:lnTo>
                <a:lnTo>
                  <a:pt x="136" y="65"/>
                </a:lnTo>
                <a:lnTo>
                  <a:pt x="137" y="67"/>
                </a:lnTo>
                <a:lnTo>
                  <a:pt x="139" y="67"/>
                </a:lnTo>
                <a:lnTo>
                  <a:pt x="142" y="67"/>
                </a:lnTo>
                <a:lnTo>
                  <a:pt x="144" y="70"/>
                </a:lnTo>
                <a:lnTo>
                  <a:pt x="147" y="72"/>
                </a:lnTo>
                <a:lnTo>
                  <a:pt x="147" y="73"/>
                </a:lnTo>
                <a:lnTo>
                  <a:pt x="152" y="80"/>
                </a:lnTo>
                <a:lnTo>
                  <a:pt x="153" y="80"/>
                </a:lnTo>
                <a:lnTo>
                  <a:pt x="153" y="76"/>
                </a:lnTo>
                <a:lnTo>
                  <a:pt x="158" y="76"/>
                </a:lnTo>
                <a:lnTo>
                  <a:pt x="160" y="78"/>
                </a:lnTo>
                <a:lnTo>
                  <a:pt x="161" y="80"/>
                </a:lnTo>
                <a:lnTo>
                  <a:pt x="160" y="81"/>
                </a:lnTo>
                <a:lnTo>
                  <a:pt x="160" y="83"/>
                </a:lnTo>
                <a:lnTo>
                  <a:pt x="158" y="83"/>
                </a:lnTo>
                <a:lnTo>
                  <a:pt x="156" y="86"/>
                </a:lnTo>
                <a:lnTo>
                  <a:pt x="158" y="89"/>
                </a:lnTo>
                <a:lnTo>
                  <a:pt x="160" y="89"/>
                </a:lnTo>
                <a:lnTo>
                  <a:pt x="161" y="89"/>
                </a:lnTo>
                <a:lnTo>
                  <a:pt x="161" y="91"/>
                </a:lnTo>
                <a:lnTo>
                  <a:pt x="161" y="92"/>
                </a:lnTo>
                <a:lnTo>
                  <a:pt x="160" y="94"/>
                </a:lnTo>
                <a:lnTo>
                  <a:pt x="160" y="96"/>
                </a:lnTo>
                <a:lnTo>
                  <a:pt x="155" y="94"/>
                </a:lnTo>
                <a:lnTo>
                  <a:pt x="153" y="94"/>
                </a:lnTo>
                <a:lnTo>
                  <a:pt x="152" y="94"/>
                </a:lnTo>
                <a:lnTo>
                  <a:pt x="150" y="96"/>
                </a:lnTo>
                <a:lnTo>
                  <a:pt x="147" y="99"/>
                </a:lnTo>
                <a:lnTo>
                  <a:pt x="145" y="100"/>
                </a:lnTo>
                <a:lnTo>
                  <a:pt x="145" y="104"/>
                </a:lnTo>
                <a:lnTo>
                  <a:pt x="147" y="107"/>
                </a:lnTo>
                <a:lnTo>
                  <a:pt x="147" y="108"/>
                </a:lnTo>
                <a:lnTo>
                  <a:pt x="147" y="110"/>
                </a:lnTo>
                <a:lnTo>
                  <a:pt x="145" y="110"/>
                </a:lnTo>
                <a:lnTo>
                  <a:pt x="147" y="112"/>
                </a:lnTo>
                <a:lnTo>
                  <a:pt x="148" y="113"/>
                </a:lnTo>
                <a:lnTo>
                  <a:pt x="148" y="115"/>
                </a:lnTo>
                <a:lnTo>
                  <a:pt x="148" y="116"/>
                </a:lnTo>
                <a:lnTo>
                  <a:pt x="148" y="118"/>
                </a:lnTo>
                <a:lnTo>
                  <a:pt x="148" y="120"/>
                </a:lnTo>
                <a:lnTo>
                  <a:pt x="150" y="120"/>
                </a:lnTo>
                <a:lnTo>
                  <a:pt x="150" y="121"/>
                </a:lnTo>
                <a:lnTo>
                  <a:pt x="152" y="123"/>
                </a:lnTo>
                <a:lnTo>
                  <a:pt x="150" y="124"/>
                </a:lnTo>
                <a:lnTo>
                  <a:pt x="152" y="126"/>
                </a:lnTo>
                <a:lnTo>
                  <a:pt x="153" y="128"/>
                </a:lnTo>
                <a:lnTo>
                  <a:pt x="158" y="128"/>
                </a:lnTo>
                <a:lnTo>
                  <a:pt x="163" y="126"/>
                </a:lnTo>
                <a:lnTo>
                  <a:pt x="164" y="126"/>
                </a:lnTo>
                <a:lnTo>
                  <a:pt x="166" y="129"/>
                </a:lnTo>
                <a:lnTo>
                  <a:pt x="169" y="132"/>
                </a:lnTo>
                <a:lnTo>
                  <a:pt x="171" y="132"/>
                </a:lnTo>
                <a:lnTo>
                  <a:pt x="176" y="134"/>
                </a:lnTo>
                <a:lnTo>
                  <a:pt x="177" y="134"/>
                </a:lnTo>
                <a:lnTo>
                  <a:pt x="180" y="134"/>
                </a:lnTo>
                <a:lnTo>
                  <a:pt x="182" y="132"/>
                </a:lnTo>
                <a:lnTo>
                  <a:pt x="182" y="129"/>
                </a:lnTo>
                <a:lnTo>
                  <a:pt x="182" y="126"/>
                </a:lnTo>
                <a:lnTo>
                  <a:pt x="180" y="124"/>
                </a:lnTo>
                <a:lnTo>
                  <a:pt x="180" y="123"/>
                </a:lnTo>
                <a:lnTo>
                  <a:pt x="180" y="121"/>
                </a:lnTo>
                <a:lnTo>
                  <a:pt x="180" y="120"/>
                </a:lnTo>
                <a:lnTo>
                  <a:pt x="180" y="118"/>
                </a:lnTo>
                <a:lnTo>
                  <a:pt x="182" y="116"/>
                </a:lnTo>
                <a:lnTo>
                  <a:pt x="184" y="116"/>
                </a:lnTo>
                <a:lnTo>
                  <a:pt x="187" y="116"/>
                </a:lnTo>
                <a:lnTo>
                  <a:pt x="188" y="116"/>
                </a:lnTo>
                <a:lnTo>
                  <a:pt x="190" y="116"/>
                </a:lnTo>
                <a:lnTo>
                  <a:pt x="192" y="116"/>
                </a:lnTo>
                <a:lnTo>
                  <a:pt x="195" y="116"/>
                </a:lnTo>
                <a:lnTo>
                  <a:pt x="196" y="116"/>
                </a:lnTo>
                <a:lnTo>
                  <a:pt x="198" y="120"/>
                </a:lnTo>
                <a:lnTo>
                  <a:pt x="200" y="121"/>
                </a:lnTo>
                <a:lnTo>
                  <a:pt x="198" y="124"/>
                </a:lnTo>
                <a:lnTo>
                  <a:pt x="198" y="128"/>
                </a:lnTo>
                <a:lnTo>
                  <a:pt x="196" y="131"/>
                </a:lnTo>
                <a:lnTo>
                  <a:pt x="195" y="136"/>
                </a:lnTo>
                <a:lnTo>
                  <a:pt x="195" y="137"/>
                </a:lnTo>
                <a:lnTo>
                  <a:pt x="196" y="139"/>
                </a:lnTo>
                <a:lnTo>
                  <a:pt x="196" y="140"/>
                </a:lnTo>
                <a:lnTo>
                  <a:pt x="200" y="142"/>
                </a:lnTo>
                <a:lnTo>
                  <a:pt x="201" y="142"/>
                </a:lnTo>
                <a:lnTo>
                  <a:pt x="204" y="144"/>
                </a:lnTo>
                <a:lnTo>
                  <a:pt x="206" y="144"/>
                </a:lnTo>
                <a:lnTo>
                  <a:pt x="206" y="145"/>
                </a:lnTo>
                <a:lnTo>
                  <a:pt x="208" y="145"/>
                </a:lnTo>
                <a:lnTo>
                  <a:pt x="208" y="147"/>
                </a:lnTo>
                <a:lnTo>
                  <a:pt x="209" y="148"/>
                </a:lnTo>
                <a:lnTo>
                  <a:pt x="211" y="148"/>
                </a:lnTo>
                <a:lnTo>
                  <a:pt x="216" y="148"/>
                </a:lnTo>
                <a:lnTo>
                  <a:pt x="217" y="148"/>
                </a:lnTo>
                <a:lnTo>
                  <a:pt x="219" y="148"/>
                </a:lnTo>
                <a:lnTo>
                  <a:pt x="220" y="148"/>
                </a:lnTo>
                <a:lnTo>
                  <a:pt x="224" y="147"/>
                </a:lnTo>
                <a:lnTo>
                  <a:pt x="225" y="145"/>
                </a:lnTo>
                <a:lnTo>
                  <a:pt x="227" y="144"/>
                </a:lnTo>
                <a:lnTo>
                  <a:pt x="228" y="144"/>
                </a:lnTo>
                <a:lnTo>
                  <a:pt x="232" y="140"/>
                </a:lnTo>
                <a:lnTo>
                  <a:pt x="233" y="140"/>
                </a:lnTo>
                <a:lnTo>
                  <a:pt x="235" y="140"/>
                </a:lnTo>
                <a:lnTo>
                  <a:pt x="236" y="142"/>
                </a:lnTo>
                <a:lnTo>
                  <a:pt x="238" y="142"/>
                </a:lnTo>
                <a:lnTo>
                  <a:pt x="240" y="142"/>
                </a:lnTo>
                <a:lnTo>
                  <a:pt x="244" y="142"/>
                </a:lnTo>
                <a:lnTo>
                  <a:pt x="246" y="140"/>
                </a:lnTo>
                <a:lnTo>
                  <a:pt x="248" y="139"/>
                </a:lnTo>
                <a:lnTo>
                  <a:pt x="249" y="140"/>
                </a:lnTo>
                <a:lnTo>
                  <a:pt x="251" y="140"/>
                </a:lnTo>
                <a:lnTo>
                  <a:pt x="251" y="142"/>
                </a:lnTo>
                <a:lnTo>
                  <a:pt x="251" y="144"/>
                </a:lnTo>
                <a:lnTo>
                  <a:pt x="251" y="145"/>
                </a:lnTo>
                <a:lnTo>
                  <a:pt x="251" y="147"/>
                </a:lnTo>
                <a:lnTo>
                  <a:pt x="252" y="148"/>
                </a:lnTo>
                <a:lnTo>
                  <a:pt x="254" y="150"/>
                </a:lnTo>
                <a:lnTo>
                  <a:pt x="256" y="150"/>
                </a:lnTo>
                <a:lnTo>
                  <a:pt x="257" y="152"/>
                </a:lnTo>
                <a:lnTo>
                  <a:pt x="257" y="153"/>
                </a:lnTo>
                <a:lnTo>
                  <a:pt x="257" y="155"/>
                </a:lnTo>
                <a:lnTo>
                  <a:pt x="256" y="156"/>
                </a:lnTo>
                <a:lnTo>
                  <a:pt x="254" y="158"/>
                </a:lnTo>
                <a:lnTo>
                  <a:pt x="254" y="161"/>
                </a:lnTo>
                <a:lnTo>
                  <a:pt x="256" y="163"/>
                </a:lnTo>
                <a:lnTo>
                  <a:pt x="256" y="166"/>
                </a:lnTo>
                <a:lnTo>
                  <a:pt x="254" y="168"/>
                </a:lnTo>
                <a:lnTo>
                  <a:pt x="252" y="169"/>
                </a:lnTo>
                <a:lnTo>
                  <a:pt x="251" y="169"/>
                </a:lnTo>
                <a:lnTo>
                  <a:pt x="248" y="172"/>
                </a:lnTo>
                <a:lnTo>
                  <a:pt x="246" y="172"/>
                </a:lnTo>
                <a:lnTo>
                  <a:pt x="244" y="174"/>
                </a:lnTo>
                <a:lnTo>
                  <a:pt x="243" y="176"/>
                </a:lnTo>
                <a:lnTo>
                  <a:pt x="241" y="179"/>
                </a:lnTo>
                <a:lnTo>
                  <a:pt x="240" y="180"/>
                </a:lnTo>
                <a:lnTo>
                  <a:pt x="240" y="184"/>
                </a:lnTo>
                <a:lnTo>
                  <a:pt x="240" y="185"/>
                </a:lnTo>
                <a:lnTo>
                  <a:pt x="241" y="190"/>
                </a:lnTo>
                <a:lnTo>
                  <a:pt x="241" y="192"/>
                </a:lnTo>
                <a:lnTo>
                  <a:pt x="240" y="193"/>
                </a:lnTo>
                <a:lnTo>
                  <a:pt x="238" y="193"/>
                </a:lnTo>
                <a:lnTo>
                  <a:pt x="238" y="196"/>
                </a:lnTo>
                <a:lnTo>
                  <a:pt x="236" y="198"/>
                </a:lnTo>
                <a:lnTo>
                  <a:pt x="236" y="200"/>
                </a:lnTo>
                <a:lnTo>
                  <a:pt x="236" y="201"/>
                </a:lnTo>
                <a:lnTo>
                  <a:pt x="236" y="204"/>
                </a:lnTo>
                <a:lnTo>
                  <a:pt x="238" y="208"/>
                </a:lnTo>
                <a:lnTo>
                  <a:pt x="238" y="209"/>
                </a:lnTo>
                <a:lnTo>
                  <a:pt x="236" y="212"/>
                </a:lnTo>
                <a:lnTo>
                  <a:pt x="235" y="212"/>
                </a:lnTo>
                <a:lnTo>
                  <a:pt x="235" y="214"/>
                </a:lnTo>
                <a:lnTo>
                  <a:pt x="233" y="217"/>
                </a:lnTo>
                <a:lnTo>
                  <a:pt x="232" y="219"/>
                </a:lnTo>
                <a:lnTo>
                  <a:pt x="230" y="222"/>
                </a:lnTo>
                <a:lnTo>
                  <a:pt x="228" y="224"/>
                </a:lnTo>
                <a:lnTo>
                  <a:pt x="228" y="225"/>
                </a:lnTo>
                <a:lnTo>
                  <a:pt x="227" y="227"/>
                </a:lnTo>
                <a:lnTo>
                  <a:pt x="225" y="230"/>
                </a:lnTo>
                <a:lnTo>
                  <a:pt x="230" y="239"/>
                </a:lnTo>
                <a:lnTo>
                  <a:pt x="235" y="243"/>
                </a:lnTo>
                <a:lnTo>
                  <a:pt x="233" y="244"/>
                </a:lnTo>
                <a:lnTo>
                  <a:pt x="230" y="247"/>
                </a:lnTo>
                <a:lnTo>
                  <a:pt x="230" y="249"/>
                </a:lnTo>
                <a:lnTo>
                  <a:pt x="230" y="251"/>
                </a:lnTo>
                <a:lnTo>
                  <a:pt x="230" y="252"/>
                </a:lnTo>
                <a:lnTo>
                  <a:pt x="230" y="254"/>
                </a:lnTo>
                <a:lnTo>
                  <a:pt x="230" y="255"/>
                </a:lnTo>
                <a:lnTo>
                  <a:pt x="230" y="257"/>
                </a:lnTo>
                <a:lnTo>
                  <a:pt x="232" y="259"/>
                </a:lnTo>
                <a:lnTo>
                  <a:pt x="232" y="260"/>
                </a:lnTo>
                <a:lnTo>
                  <a:pt x="232" y="262"/>
                </a:lnTo>
                <a:lnTo>
                  <a:pt x="233" y="262"/>
                </a:lnTo>
                <a:lnTo>
                  <a:pt x="235" y="263"/>
                </a:lnTo>
                <a:lnTo>
                  <a:pt x="236" y="265"/>
                </a:lnTo>
                <a:lnTo>
                  <a:pt x="238" y="265"/>
                </a:lnTo>
                <a:lnTo>
                  <a:pt x="240" y="265"/>
                </a:lnTo>
                <a:lnTo>
                  <a:pt x="240" y="263"/>
                </a:lnTo>
                <a:lnTo>
                  <a:pt x="241" y="262"/>
                </a:lnTo>
                <a:lnTo>
                  <a:pt x="240" y="260"/>
                </a:lnTo>
                <a:lnTo>
                  <a:pt x="241" y="259"/>
                </a:lnTo>
                <a:lnTo>
                  <a:pt x="241" y="257"/>
                </a:lnTo>
                <a:lnTo>
                  <a:pt x="243" y="255"/>
                </a:lnTo>
                <a:lnTo>
                  <a:pt x="244" y="255"/>
                </a:lnTo>
                <a:lnTo>
                  <a:pt x="246" y="255"/>
                </a:lnTo>
                <a:lnTo>
                  <a:pt x="248" y="257"/>
                </a:lnTo>
                <a:lnTo>
                  <a:pt x="249" y="257"/>
                </a:lnTo>
                <a:lnTo>
                  <a:pt x="249" y="255"/>
                </a:lnTo>
                <a:lnTo>
                  <a:pt x="251" y="255"/>
                </a:lnTo>
                <a:lnTo>
                  <a:pt x="252" y="255"/>
                </a:lnTo>
                <a:lnTo>
                  <a:pt x="252" y="257"/>
                </a:lnTo>
                <a:lnTo>
                  <a:pt x="252" y="259"/>
                </a:lnTo>
                <a:lnTo>
                  <a:pt x="252" y="260"/>
                </a:lnTo>
                <a:lnTo>
                  <a:pt x="254" y="260"/>
                </a:lnTo>
                <a:lnTo>
                  <a:pt x="254" y="262"/>
                </a:lnTo>
                <a:lnTo>
                  <a:pt x="256" y="263"/>
                </a:lnTo>
                <a:lnTo>
                  <a:pt x="257" y="265"/>
                </a:lnTo>
                <a:lnTo>
                  <a:pt x="259" y="265"/>
                </a:lnTo>
                <a:lnTo>
                  <a:pt x="260" y="267"/>
                </a:lnTo>
                <a:lnTo>
                  <a:pt x="260" y="268"/>
                </a:lnTo>
                <a:lnTo>
                  <a:pt x="262" y="268"/>
                </a:lnTo>
                <a:lnTo>
                  <a:pt x="264" y="268"/>
                </a:lnTo>
                <a:lnTo>
                  <a:pt x="264" y="270"/>
                </a:lnTo>
                <a:lnTo>
                  <a:pt x="265" y="270"/>
                </a:lnTo>
                <a:lnTo>
                  <a:pt x="265" y="271"/>
                </a:lnTo>
                <a:lnTo>
                  <a:pt x="267" y="271"/>
                </a:lnTo>
                <a:lnTo>
                  <a:pt x="267" y="273"/>
                </a:lnTo>
                <a:lnTo>
                  <a:pt x="268" y="275"/>
                </a:lnTo>
                <a:lnTo>
                  <a:pt x="270" y="276"/>
                </a:lnTo>
                <a:lnTo>
                  <a:pt x="272" y="276"/>
                </a:lnTo>
                <a:lnTo>
                  <a:pt x="272" y="278"/>
                </a:lnTo>
                <a:lnTo>
                  <a:pt x="273" y="279"/>
                </a:lnTo>
                <a:lnTo>
                  <a:pt x="275" y="279"/>
                </a:lnTo>
                <a:lnTo>
                  <a:pt x="273" y="281"/>
                </a:lnTo>
                <a:lnTo>
                  <a:pt x="272" y="281"/>
                </a:lnTo>
                <a:lnTo>
                  <a:pt x="272" y="283"/>
                </a:lnTo>
                <a:lnTo>
                  <a:pt x="268" y="284"/>
                </a:lnTo>
                <a:lnTo>
                  <a:pt x="268" y="286"/>
                </a:lnTo>
                <a:lnTo>
                  <a:pt x="267" y="286"/>
                </a:lnTo>
                <a:lnTo>
                  <a:pt x="265" y="287"/>
                </a:lnTo>
                <a:lnTo>
                  <a:pt x="264" y="287"/>
                </a:lnTo>
                <a:lnTo>
                  <a:pt x="262" y="287"/>
                </a:lnTo>
                <a:lnTo>
                  <a:pt x="260" y="289"/>
                </a:lnTo>
                <a:lnTo>
                  <a:pt x="259" y="291"/>
                </a:lnTo>
                <a:lnTo>
                  <a:pt x="259" y="292"/>
                </a:lnTo>
                <a:lnTo>
                  <a:pt x="257" y="297"/>
                </a:lnTo>
                <a:lnTo>
                  <a:pt x="257" y="299"/>
                </a:lnTo>
                <a:lnTo>
                  <a:pt x="256" y="299"/>
                </a:lnTo>
                <a:lnTo>
                  <a:pt x="254" y="300"/>
                </a:lnTo>
                <a:lnTo>
                  <a:pt x="251" y="300"/>
                </a:lnTo>
                <a:lnTo>
                  <a:pt x="251" y="302"/>
                </a:lnTo>
                <a:lnTo>
                  <a:pt x="249" y="303"/>
                </a:lnTo>
                <a:lnTo>
                  <a:pt x="248" y="303"/>
                </a:lnTo>
                <a:lnTo>
                  <a:pt x="248" y="305"/>
                </a:lnTo>
                <a:lnTo>
                  <a:pt x="246" y="305"/>
                </a:lnTo>
                <a:lnTo>
                  <a:pt x="246" y="307"/>
                </a:lnTo>
                <a:lnTo>
                  <a:pt x="246" y="308"/>
                </a:lnTo>
                <a:lnTo>
                  <a:pt x="244" y="310"/>
                </a:lnTo>
                <a:lnTo>
                  <a:pt x="243" y="311"/>
                </a:lnTo>
                <a:lnTo>
                  <a:pt x="243" y="313"/>
                </a:lnTo>
                <a:lnTo>
                  <a:pt x="241" y="313"/>
                </a:lnTo>
                <a:lnTo>
                  <a:pt x="236" y="313"/>
                </a:lnTo>
                <a:lnTo>
                  <a:pt x="235" y="313"/>
                </a:lnTo>
                <a:lnTo>
                  <a:pt x="222" y="313"/>
                </a:lnTo>
                <a:lnTo>
                  <a:pt x="220" y="313"/>
                </a:lnTo>
                <a:lnTo>
                  <a:pt x="220" y="315"/>
                </a:lnTo>
                <a:lnTo>
                  <a:pt x="220" y="318"/>
                </a:lnTo>
                <a:lnTo>
                  <a:pt x="220" y="323"/>
                </a:lnTo>
                <a:lnTo>
                  <a:pt x="217" y="323"/>
                </a:lnTo>
                <a:lnTo>
                  <a:pt x="216" y="323"/>
                </a:lnTo>
                <a:lnTo>
                  <a:pt x="214" y="323"/>
                </a:lnTo>
                <a:lnTo>
                  <a:pt x="214" y="324"/>
                </a:lnTo>
                <a:lnTo>
                  <a:pt x="214" y="323"/>
                </a:lnTo>
                <a:lnTo>
                  <a:pt x="212" y="323"/>
                </a:lnTo>
                <a:lnTo>
                  <a:pt x="211" y="323"/>
                </a:lnTo>
                <a:lnTo>
                  <a:pt x="209" y="323"/>
                </a:lnTo>
                <a:lnTo>
                  <a:pt x="208" y="323"/>
                </a:lnTo>
                <a:lnTo>
                  <a:pt x="208" y="324"/>
                </a:lnTo>
                <a:lnTo>
                  <a:pt x="208" y="326"/>
                </a:lnTo>
                <a:lnTo>
                  <a:pt x="209" y="327"/>
                </a:lnTo>
                <a:lnTo>
                  <a:pt x="209" y="329"/>
                </a:lnTo>
                <a:lnTo>
                  <a:pt x="211" y="329"/>
                </a:lnTo>
                <a:lnTo>
                  <a:pt x="211" y="331"/>
                </a:lnTo>
                <a:lnTo>
                  <a:pt x="211" y="332"/>
                </a:lnTo>
                <a:lnTo>
                  <a:pt x="212" y="332"/>
                </a:lnTo>
                <a:lnTo>
                  <a:pt x="212" y="334"/>
                </a:lnTo>
                <a:lnTo>
                  <a:pt x="214" y="334"/>
                </a:lnTo>
                <a:lnTo>
                  <a:pt x="214" y="335"/>
                </a:lnTo>
                <a:lnTo>
                  <a:pt x="214" y="337"/>
                </a:lnTo>
                <a:lnTo>
                  <a:pt x="212" y="337"/>
                </a:lnTo>
                <a:lnTo>
                  <a:pt x="211" y="337"/>
                </a:lnTo>
                <a:lnTo>
                  <a:pt x="209" y="335"/>
                </a:lnTo>
                <a:lnTo>
                  <a:pt x="208" y="335"/>
                </a:lnTo>
                <a:lnTo>
                  <a:pt x="208" y="337"/>
                </a:lnTo>
                <a:lnTo>
                  <a:pt x="206" y="337"/>
                </a:lnTo>
                <a:lnTo>
                  <a:pt x="206" y="335"/>
                </a:lnTo>
                <a:lnTo>
                  <a:pt x="204" y="335"/>
                </a:lnTo>
                <a:lnTo>
                  <a:pt x="204" y="337"/>
                </a:lnTo>
                <a:lnTo>
                  <a:pt x="203" y="337"/>
                </a:lnTo>
                <a:lnTo>
                  <a:pt x="201" y="339"/>
                </a:lnTo>
                <a:lnTo>
                  <a:pt x="200" y="339"/>
                </a:lnTo>
                <a:lnTo>
                  <a:pt x="200" y="340"/>
                </a:lnTo>
                <a:lnTo>
                  <a:pt x="198" y="340"/>
                </a:lnTo>
                <a:lnTo>
                  <a:pt x="198" y="342"/>
                </a:lnTo>
                <a:lnTo>
                  <a:pt x="196" y="342"/>
                </a:lnTo>
                <a:lnTo>
                  <a:pt x="195" y="343"/>
                </a:lnTo>
                <a:lnTo>
                  <a:pt x="193" y="343"/>
                </a:lnTo>
                <a:lnTo>
                  <a:pt x="193" y="345"/>
                </a:lnTo>
                <a:lnTo>
                  <a:pt x="192" y="345"/>
                </a:lnTo>
                <a:lnTo>
                  <a:pt x="190" y="347"/>
                </a:lnTo>
                <a:lnTo>
                  <a:pt x="188" y="347"/>
                </a:lnTo>
                <a:lnTo>
                  <a:pt x="188" y="348"/>
                </a:lnTo>
                <a:lnTo>
                  <a:pt x="187" y="350"/>
                </a:lnTo>
                <a:lnTo>
                  <a:pt x="185" y="350"/>
                </a:lnTo>
                <a:lnTo>
                  <a:pt x="185" y="351"/>
                </a:lnTo>
                <a:lnTo>
                  <a:pt x="184" y="351"/>
                </a:lnTo>
                <a:lnTo>
                  <a:pt x="182" y="351"/>
                </a:lnTo>
                <a:lnTo>
                  <a:pt x="180" y="350"/>
                </a:lnTo>
                <a:lnTo>
                  <a:pt x="179" y="348"/>
                </a:lnTo>
                <a:lnTo>
                  <a:pt x="177" y="347"/>
                </a:lnTo>
                <a:lnTo>
                  <a:pt x="174" y="343"/>
                </a:lnTo>
                <a:lnTo>
                  <a:pt x="169" y="339"/>
                </a:lnTo>
                <a:lnTo>
                  <a:pt x="169" y="337"/>
                </a:lnTo>
                <a:lnTo>
                  <a:pt x="168" y="337"/>
                </a:lnTo>
                <a:lnTo>
                  <a:pt x="168" y="335"/>
                </a:lnTo>
                <a:lnTo>
                  <a:pt x="168" y="334"/>
                </a:lnTo>
                <a:lnTo>
                  <a:pt x="166" y="334"/>
                </a:lnTo>
                <a:lnTo>
                  <a:pt x="166" y="332"/>
                </a:lnTo>
                <a:lnTo>
                  <a:pt x="164" y="332"/>
                </a:lnTo>
                <a:lnTo>
                  <a:pt x="164" y="331"/>
                </a:lnTo>
                <a:lnTo>
                  <a:pt x="163" y="331"/>
                </a:lnTo>
                <a:lnTo>
                  <a:pt x="163" y="329"/>
                </a:lnTo>
                <a:lnTo>
                  <a:pt x="161" y="329"/>
                </a:lnTo>
                <a:lnTo>
                  <a:pt x="161" y="327"/>
                </a:lnTo>
                <a:lnTo>
                  <a:pt x="160" y="326"/>
                </a:lnTo>
                <a:lnTo>
                  <a:pt x="160" y="324"/>
                </a:lnTo>
                <a:lnTo>
                  <a:pt x="160" y="323"/>
                </a:lnTo>
                <a:lnTo>
                  <a:pt x="160" y="321"/>
                </a:lnTo>
                <a:lnTo>
                  <a:pt x="160" y="319"/>
                </a:lnTo>
                <a:lnTo>
                  <a:pt x="160" y="316"/>
                </a:lnTo>
                <a:lnTo>
                  <a:pt x="160" y="313"/>
                </a:lnTo>
                <a:lnTo>
                  <a:pt x="160" y="311"/>
                </a:lnTo>
                <a:lnTo>
                  <a:pt x="160" y="310"/>
                </a:lnTo>
                <a:lnTo>
                  <a:pt x="160" y="307"/>
                </a:lnTo>
                <a:lnTo>
                  <a:pt x="160" y="305"/>
                </a:lnTo>
                <a:lnTo>
                  <a:pt x="160" y="303"/>
                </a:lnTo>
                <a:lnTo>
                  <a:pt x="160" y="300"/>
                </a:lnTo>
                <a:lnTo>
                  <a:pt x="160" y="299"/>
                </a:lnTo>
                <a:lnTo>
                  <a:pt x="160" y="297"/>
                </a:lnTo>
                <a:lnTo>
                  <a:pt x="160" y="294"/>
                </a:lnTo>
                <a:lnTo>
                  <a:pt x="160" y="292"/>
                </a:lnTo>
                <a:lnTo>
                  <a:pt x="160" y="286"/>
                </a:lnTo>
                <a:lnTo>
                  <a:pt x="163" y="286"/>
                </a:lnTo>
                <a:lnTo>
                  <a:pt x="163" y="283"/>
                </a:lnTo>
                <a:lnTo>
                  <a:pt x="163" y="278"/>
                </a:lnTo>
                <a:lnTo>
                  <a:pt x="163" y="273"/>
                </a:lnTo>
                <a:lnTo>
                  <a:pt x="163" y="271"/>
                </a:lnTo>
                <a:lnTo>
                  <a:pt x="163" y="259"/>
                </a:lnTo>
                <a:lnTo>
                  <a:pt x="163" y="257"/>
                </a:lnTo>
                <a:lnTo>
                  <a:pt x="163" y="254"/>
                </a:lnTo>
                <a:lnTo>
                  <a:pt x="163" y="251"/>
                </a:lnTo>
                <a:lnTo>
                  <a:pt x="163" y="247"/>
                </a:lnTo>
                <a:lnTo>
                  <a:pt x="160" y="247"/>
                </a:lnTo>
                <a:lnTo>
                  <a:pt x="153" y="247"/>
                </a:lnTo>
                <a:lnTo>
                  <a:pt x="152" y="247"/>
                </a:lnTo>
                <a:lnTo>
                  <a:pt x="137" y="247"/>
                </a:lnTo>
                <a:lnTo>
                  <a:pt x="132" y="247"/>
                </a:lnTo>
                <a:lnTo>
                  <a:pt x="128" y="247"/>
                </a:lnTo>
                <a:lnTo>
                  <a:pt x="123" y="247"/>
                </a:lnTo>
                <a:lnTo>
                  <a:pt x="121" y="247"/>
                </a:lnTo>
                <a:lnTo>
                  <a:pt x="118" y="249"/>
                </a:lnTo>
                <a:lnTo>
                  <a:pt x="116" y="249"/>
                </a:lnTo>
                <a:lnTo>
                  <a:pt x="110" y="247"/>
                </a:lnTo>
                <a:lnTo>
                  <a:pt x="112" y="247"/>
                </a:lnTo>
                <a:lnTo>
                  <a:pt x="112" y="246"/>
                </a:lnTo>
                <a:lnTo>
                  <a:pt x="113" y="246"/>
                </a:lnTo>
                <a:lnTo>
                  <a:pt x="115" y="243"/>
                </a:lnTo>
                <a:lnTo>
                  <a:pt x="121" y="232"/>
                </a:lnTo>
                <a:lnTo>
                  <a:pt x="121" y="230"/>
                </a:lnTo>
                <a:lnTo>
                  <a:pt x="121" y="228"/>
                </a:lnTo>
                <a:lnTo>
                  <a:pt x="121" y="227"/>
                </a:lnTo>
                <a:lnTo>
                  <a:pt x="123" y="225"/>
                </a:lnTo>
                <a:lnTo>
                  <a:pt x="123" y="224"/>
                </a:lnTo>
                <a:lnTo>
                  <a:pt x="123" y="222"/>
                </a:lnTo>
                <a:lnTo>
                  <a:pt x="123" y="220"/>
                </a:lnTo>
                <a:lnTo>
                  <a:pt x="124" y="220"/>
                </a:lnTo>
                <a:lnTo>
                  <a:pt x="124" y="219"/>
                </a:lnTo>
                <a:lnTo>
                  <a:pt x="124" y="217"/>
                </a:lnTo>
                <a:lnTo>
                  <a:pt x="126" y="216"/>
                </a:lnTo>
                <a:lnTo>
                  <a:pt x="126" y="214"/>
                </a:lnTo>
                <a:lnTo>
                  <a:pt x="129" y="209"/>
                </a:lnTo>
                <a:lnTo>
                  <a:pt x="129" y="208"/>
                </a:lnTo>
                <a:lnTo>
                  <a:pt x="129" y="206"/>
                </a:lnTo>
                <a:lnTo>
                  <a:pt x="131" y="204"/>
                </a:lnTo>
                <a:lnTo>
                  <a:pt x="131" y="203"/>
                </a:lnTo>
                <a:lnTo>
                  <a:pt x="131" y="201"/>
                </a:lnTo>
                <a:lnTo>
                  <a:pt x="131" y="200"/>
                </a:lnTo>
                <a:lnTo>
                  <a:pt x="129" y="200"/>
                </a:lnTo>
                <a:lnTo>
                  <a:pt x="129" y="198"/>
                </a:lnTo>
                <a:lnTo>
                  <a:pt x="128" y="196"/>
                </a:lnTo>
                <a:lnTo>
                  <a:pt x="124" y="195"/>
                </a:lnTo>
                <a:lnTo>
                  <a:pt x="123" y="193"/>
                </a:lnTo>
                <a:lnTo>
                  <a:pt x="121" y="193"/>
                </a:lnTo>
                <a:lnTo>
                  <a:pt x="120" y="192"/>
                </a:lnTo>
                <a:lnTo>
                  <a:pt x="118" y="192"/>
                </a:lnTo>
                <a:lnTo>
                  <a:pt x="116" y="192"/>
                </a:lnTo>
                <a:lnTo>
                  <a:pt x="116" y="190"/>
                </a:lnTo>
                <a:lnTo>
                  <a:pt x="115" y="190"/>
                </a:lnTo>
                <a:lnTo>
                  <a:pt x="115" y="188"/>
                </a:lnTo>
                <a:lnTo>
                  <a:pt x="115" y="187"/>
                </a:lnTo>
                <a:lnTo>
                  <a:pt x="113" y="185"/>
                </a:lnTo>
                <a:lnTo>
                  <a:pt x="113" y="184"/>
                </a:lnTo>
                <a:lnTo>
                  <a:pt x="113" y="182"/>
                </a:lnTo>
                <a:lnTo>
                  <a:pt x="112" y="180"/>
                </a:lnTo>
                <a:lnTo>
                  <a:pt x="112" y="179"/>
                </a:lnTo>
                <a:lnTo>
                  <a:pt x="110" y="177"/>
                </a:lnTo>
                <a:lnTo>
                  <a:pt x="110" y="176"/>
                </a:lnTo>
                <a:lnTo>
                  <a:pt x="110" y="174"/>
                </a:lnTo>
                <a:lnTo>
                  <a:pt x="110" y="172"/>
                </a:lnTo>
                <a:lnTo>
                  <a:pt x="110" y="171"/>
                </a:lnTo>
                <a:lnTo>
                  <a:pt x="110" y="169"/>
                </a:lnTo>
                <a:lnTo>
                  <a:pt x="108" y="169"/>
                </a:lnTo>
                <a:lnTo>
                  <a:pt x="108" y="168"/>
                </a:lnTo>
                <a:lnTo>
                  <a:pt x="107" y="169"/>
                </a:lnTo>
                <a:lnTo>
                  <a:pt x="104" y="169"/>
                </a:lnTo>
                <a:lnTo>
                  <a:pt x="102" y="169"/>
                </a:lnTo>
                <a:lnTo>
                  <a:pt x="100" y="169"/>
                </a:lnTo>
                <a:lnTo>
                  <a:pt x="99" y="169"/>
                </a:lnTo>
                <a:lnTo>
                  <a:pt x="97" y="169"/>
                </a:lnTo>
                <a:lnTo>
                  <a:pt x="96" y="169"/>
                </a:lnTo>
                <a:lnTo>
                  <a:pt x="94" y="169"/>
                </a:lnTo>
                <a:lnTo>
                  <a:pt x="89" y="164"/>
                </a:lnTo>
                <a:lnTo>
                  <a:pt x="88" y="163"/>
                </a:lnTo>
                <a:lnTo>
                  <a:pt x="86" y="160"/>
                </a:lnTo>
                <a:lnTo>
                  <a:pt x="84" y="156"/>
                </a:lnTo>
                <a:lnTo>
                  <a:pt x="83" y="155"/>
                </a:lnTo>
                <a:lnTo>
                  <a:pt x="70" y="155"/>
                </a:lnTo>
                <a:lnTo>
                  <a:pt x="68" y="155"/>
                </a:lnTo>
                <a:lnTo>
                  <a:pt x="67" y="155"/>
                </a:lnTo>
                <a:lnTo>
                  <a:pt x="60" y="155"/>
                </a:lnTo>
                <a:lnTo>
                  <a:pt x="57" y="155"/>
                </a:lnTo>
                <a:lnTo>
                  <a:pt x="56" y="155"/>
                </a:lnTo>
                <a:lnTo>
                  <a:pt x="52" y="155"/>
                </a:lnTo>
                <a:lnTo>
                  <a:pt x="51" y="155"/>
                </a:lnTo>
                <a:lnTo>
                  <a:pt x="49" y="153"/>
                </a:lnTo>
                <a:lnTo>
                  <a:pt x="48" y="148"/>
                </a:lnTo>
                <a:lnTo>
                  <a:pt x="46" y="147"/>
                </a:lnTo>
                <a:lnTo>
                  <a:pt x="46" y="145"/>
                </a:lnTo>
                <a:lnTo>
                  <a:pt x="46" y="144"/>
                </a:lnTo>
                <a:lnTo>
                  <a:pt x="44" y="142"/>
                </a:lnTo>
                <a:lnTo>
                  <a:pt x="43" y="140"/>
                </a:lnTo>
                <a:lnTo>
                  <a:pt x="41" y="140"/>
                </a:lnTo>
                <a:lnTo>
                  <a:pt x="41" y="137"/>
                </a:lnTo>
                <a:lnTo>
                  <a:pt x="43" y="137"/>
                </a:lnTo>
                <a:lnTo>
                  <a:pt x="48" y="137"/>
                </a:lnTo>
                <a:lnTo>
                  <a:pt x="52" y="136"/>
                </a:lnTo>
                <a:lnTo>
                  <a:pt x="52" y="134"/>
                </a:lnTo>
                <a:lnTo>
                  <a:pt x="52" y="132"/>
                </a:lnTo>
                <a:lnTo>
                  <a:pt x="51" y="131"/>
                </a:lnTo>
                <a:lnTo>
                  <a:pt x="49" y="129"/>
                </a:lnTo>
                <a:lnTo>
                  <a:pt x="49" y="128"/>
                </a:lnTo>
                <a:lnTo>
                  <a:pt x="48" y="126"/>
                </a:lnTo>
                <a:lnTo>
                  <a:pt x="48" y="124"/>
                </a:lnTo>
                <a:lnTo>
                  <a:pt x="48" y="123"/>
                </a:lnTo>
                <a:lnTo>
                  <a:pt x="48" y="121"/>
                </a:lnTo>
                <a:lnTo>
                  <a:pt x="46" y="118"/>
                </a:lnTo>
                <a:lnTo>
                  <a:pt x="44" y="118"/>
                </a:lnTo>
                <a:lnTo>
                  <a:pt x="43" y="116"/>
                </a:lnTo>
                <a:lnTo>
                  <a:pt x="41" y="115"/>
                </a:lnTo>
                <a:lnTo>
                  <a:pt x="41" y="113"/>
                </a:lnTo>
                <a:lnTo>
                  <a:pt x="43" y="110"/>
                </a:lnTo>
                <a:lnTo>
                  <a:pt x="44" y="110"/>
                </a:lnTo>
                <a:lnTo>
                  <a:pt x="44" y="108"/>
                </a:lnTo>
                <a:lnTo>
                  <a:pt x="48" y="107"/>
                </a:lnTo>
                <a:lnTo>
                  <a:pt x="49" y="105"/>
                </a:lnTo>
                <a:lnTo>
                  <a:pt x="49" y="104"/>
                </a:lnTo>
                <a:lnTo>
                  <a:pt x="51" y="104"/>
                </a:lnTo>
                <a:lnTo>
                  <a:pt x="51" y="102"/>
                </a:lnTo>
                <a:lnTo>
                  <a:pt x="51" y="100"/>
                </a:lnTo>
                <a:lnTo>
                  <a:pt x="51" y="96"/>
                </a:lnTo>
                <a:lnTo>
                  <a:pt x="51" y="94"/>
                </a:lnTo>
                <a:lnTo>
                  <a:pt x="48" y="94"/>
                </a:lnTo>
                <a:lnTo>
                  <a:pt x="48" y="92"/>
                </a:lnTo>
                <a:lnTo>
                  <a:pt x="46" y="91"/>
                </a:lnTo>
                <a:lnTo>
                  <a:pt x="46" y="89"/>
                </a:lnTo>
                <a:lnTo>
                  <a:pt x="46" y="88"/>
                </a:lnTo>
                <a:lnTo>
                  <a:pt x="44" y="86"/>
                </a:lnTo>
                <a:lnTo>
                  <a:pt x="43" y="84"/>
                </a:lnTo>
                <a:lnTo>
                  <a:pt x="41" y="84"/>
                </a:lnTo>
                <a:lnTo>
                  <a:pt x="41" y="83"/>
                </a:lnTo>
                <a:lnTo>
                  <a:pt x="40" y="83"/>
                </a:lnTo>
                <a:lnTo>
                  <a:pt x="40" y="80"/>
                </a:lnTo>
                <a:lnTo>
                  <a:pt x="40" y="78"/>
                </a:lnTo>
                <a:lnTo>
                  <a:pt x="40" y="76"/>
                </a:lnTo>
                <a:lnTo>
                  <a:pt x="38" y="75"/>
                </a:lnTo>
                <a:lnTo>
                  <a:pt x="38" y="73"/>
                </a:lnTo>
                <a:lnTo>
                  <a:pt x="35" y="70"/>
                </a:lnTo>
                <a:lnTo>
                  <a:pt x="36" y="68"/>
                </a:lnTo>
                <a:lnTo>
                  <a:pt x="35" y="65"/>
                </a:lnTo>
                <a:lnTo>
                  <a:pt x="33" y="62"/>
                </a:lnTo>
                <a:lnTo>
                  <a:pt x="32" y="60"/>
                </a:lnTo>
                <a:lnTo>
                  <a:pt x="30" y="59"/>
                </a:lnTo>
                <a:lnTo>
                  <a:pt x="30" y="57"/>
                </a:lnTo>
                <a:lnTo>
                  <a:pt x="32" y="56"/>
                </a:lnTo>
                <a:lnTo>
                  <a:pt x="33" y="54"/>
                </a:lnTo>
                <a:lnTo>
                  <a:pt x="35" y="51"/>
                </a:lnTo>
                <a:lnTo>
                  <a:pt x="35" y="49"/>
                </a:lnTo>
                <a:lnTo>
                  <a:pt x="35" y="48"/>
                </a:lnTo>
                <a:lnTo>
                  <a:pt x="33" y="48"/>
                </a:lnTo>
                <a:lnTo>
                  <a:pt x="33" y="46"/>
                </a:lnTo>
                <a:lnTo>
                  <a:pt x="32" y="46"/>
                </a:lnTo>
                <a:lnTo>
                  <a:pt x="30" y="48"/>
                </a:lnTo>
                <a:lnTo>
                  <a:pt x="28" y="48"/>
                </a:lnTo>
                <a:lnTo>
                  <a:pt x="27" y="48"/>
                </a:lnTo>
                <a:lnTo>
                  <a:pt x="25" y="46"/>
                </a:lnTo>
                <a:lnTo>
                  <a:pt x="24" y="44"/>
                </a:lnTo>
                <a:lnTo>
                  <a:pt x="20" y="44"/>
                </a:lnTo>
                <a:lnTo>
                  <a:pt x="17" y="44"/>
                </a:lnTo>
                <a:lnTo>
                  <a:pt x="16" y="44"/>
                </a:lnTo>
                <a:lnTo>
                  <a:pt x="14" y="44"/>
                </a:lnTo>
                <a:lnTo>
                  <a:pt x="12" y="44"/>
                </a:lnTo>
                <a:lnTo>
                  <a:pt x="11" y="43"/>
                </a:lnTo>
                <a:lnTo>
                  <a:pt x="9" y="43"/>
                </a:lnTo>
                <a:lnTo>
                  <a:pt x="8" y="41"/>
                </a:lnTo>
                <a:lnTo>
                  <a:pt x="6" y="40"/>
                </a:lnTo>
                <a:lnTo>
                  <a:pt x="6" y="38"/>
                </a:lnTo>
                <a:lnTo>
                  <a:pt x="4" y="33"/>
                </a:lnTo>
                <a:lnTo>
                  <a:pt x="3" y="33"/>
                </a:lnTo>
                <a:lnTo>
                  <a:pt x="1" y="35"/>
                </a:lnTo>
                <a:lnTo>
                  <a:pt x="0" y="35"/>
                </a:lnTo>
                <a:lnTo>
                  <a:pt x="0" y="33"/>
                </a:lnTo>
                <a:lnTo>
                  <a:pt x="3" y="27"/>
                </a:lnTo>
                <a:lnTo>
                  <a:pt x="4" y="27"/>
                </a:lnTo>
                <a:lnTo>
                  <a:pt x="4" y="25"/>
                </a:lnTo>
                <a:lnTo>
                  <a:pt x="6" y="24"/>
                </a:lnTo>
                <a:lnTo>
                  <a:pt x="8" y="22"/>
                </a:lnTo>
                <a:lnTo>
                  <a:pt x="9" y="20"/>
                </a:lnTo>
                <a:lnTo>
                  <a:pt x="9" y="17"/>
                </a:lnTo>
                <a:lnTo>
                  <a:pt x="9" y="16"/>
                </a:lnTo>
                <a:lnTo>
                  <a:pt x="11" y="14"/>
                </a:lnTo>
                <a:lnTo>
                  <a:pt x="12" y="14"/>
                </a:lnTo>
                <a:lnTo>
                  <a:pt x="14" y="11"/>
                </a:lnTo>
                <a:lnTo>
                  <a:pt x="16" y="9"/>
                </a:lnTo>
                <a:lnTo>
                  <a:pt x="17" y="8"/>
                </a:lnTo>
                <a:lnTo>
                  <a:pt x="19" y="8"/>
                </a:lnTo>
                <a:lnTo>
                  <a:pt x="24" y="9"/>
                </a:lnTo>
                <a:lnTo>
                  <a:pt x="24" y="11"/>
                </a:lnTo>
                <a:lnTo>
                  <a:pt x="25" y="14"/>
                </a:lnTo>
                <a:lnTo>
                  <a:pt x="27" y="16"/>
                </a:lnTo>
                <a:lnTo>
                  <a:pt x="28" y="17"/>
                </a:lnTo>
                <a:lnTo>
                  <a:pt x="30" y="17"/>
                </a:lnTo>
                <a:lnTo>
                  <a:pt x="32" y="17"/>
                </a:lnTo>
                <a:lnTo>
                  <a:pt x="36" y="14"/>
                </a:lnTo>
                <a:lnTo>
                  <a:pt x="38" y="9"/>
                </a:lnTo>
                <a:lnTo>
                  <a:pt x="40" y="8"/>
                </a:lnTo>
                <a:lnTo>
                  <a:pt x="41" y="8"/>
                </a:lnTo>
                <a:lnTo>
                  <a:pt x="44" y="8"/>
                </a:lnTo>
                <a:lnTo>
                  <a:pt x="48" y="8"/>
                </a:lnTo>
                <a:lnTo>
                  <a:pt x="49" y="8"/>
                </a:lnTo>
                <a:lnTo>
                  <a:pt x="52" y="8"/>
                </a:lnTo>
                <a:lnTo>
                  <a:pt x="56" y="6"/>
                </a:lnTo>
                <a:lnTo>
                  <a:pt x="56" y="3"/>
                </a:lnTo>
                <a:lnTo>
                  <a:pt x="57" y="3"/>
                </a:lnTo>
                <a:lnTo>
                  <a:pt x="57" y="0"/>
                </a:lnTo>
                <a:lnTo>
                  <a:pt x="59" y="0"/>
                </a:lnTo>
                <a:lnTo>
                  <a:pt x="60" y="1"/>
                </a:lnTo>
                <a:lnTo>
                  <a:pt x="62" y="1"/>
                </a:lnTo>
                <a:lnTo>
                  <a:pt x="64" y="1"/>
                </a:lnTo>
                <a:close/>
              </a:path>
            </a:pathLst>
          </a:custGeom>
          <a:solidFill>
            <a:srgbClr val="D47F8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2836863" y="4716463"/>
            <a:ext cx="1154113" cy="639763"/>
          </a:xfrm>
          <a:custGeom>
            <a:avLst/>
            <a:gdLst/>
            <a:ahLst/>
            <a:cxnLst>
              <a:cxn ang="0">
                <a:pos x="376" y="352"/>
              </a:cxn>
              <a:cxn ang="0">
                <a:pos x="379" y="336"/>
              </a:cxn>
              <a:cxn ang="0">
                <a:pos x="391" y="357"/>
              </a:cxn>
              <a:cxn ang="0">
                <a:pos x="389" y="335"/>
              </a:cxn>
              <a:cxn ang="0">
                <a:pos x="360" y="306"/>
              </a:cxn>
              <a:cxn ang="0">
                <a:pos x="306" y="283"/>
              </a:cxn>
              <a:cxn ang="0">
                <a:pos x="282" y="263"/>
              </a:cxn>
              <a:cxn ang="0">
                <a:pos x="339" y="253"/>
              </a:cxn>
              <a:cxn ang="0">
                <a:pos x="360" y="327"/>
              </a:cxn>
              <a:cxn ang="0">
                <a:pos x="360" y="370"/>
              </a:cxn>
              <a:cxn ang="0">
                <a:pos x="282" y="327"/>
              </a:cxn>
              <a:cxn ang="0">
                <a:pos x="301" y="291"/>
              </a:cxn>
              <a:cxn ang="0">
                <a:pos x="299" y="287"/>
              </a:cxn>
              <a:cxn ang="0">
                <a:pos x="272" y="275"/>
              </a:cxn>
              <a:cxn ang="0">
                <a:pos x="315" y="251"/>
              </a:cxn>
              <a:cxn ang="0">
                <a:pos x="154" y="194"/>
              </a:cxn>
              <a:cxn ang="0">
                <a:pos x="171" y="187"/>
              </a:cxn>
              <a:cxn ang="0">
                <a:pos x="216" y="162"/>
              </a:cxn>
              <a:cxn ang="0">
                <a:pos x="109" y="152"/>
              </a:cxn>
              <a:cxn ang="0">
                <a:pos x="120" y="147"/>
              </a:cxn>
              <a:cxn ang="0">
                <a:pos x="554" y="34"/>
              </a:cxn>
              <a:cxn ang="0">
                <a:pos x="563" y="27"/>
              </a:cxn>
              <a:cxn ang="0">
                <a:pos x="642" y="37"/>
              </a:cxn>
              <a:cxn ang="0">
                <a:pos x="693" y="72"/>
              </a:cxn>
              <a:cxn ang="0">
                <a:pos x="711" y="146"/>
              </a:cxn>
              <a:cxn ang="0">
                <a:pos x="655" y="195"/>
              </a:cxn>
              <a:cxn ang="0">
                <a:pos x="562" y="293"/>
              </a:cxn>
              <a:cxn ang="0">
                <a:pos x="589" y="392"/>
              </a:cxn>
              <a:cxn ang="0">
                <a:pos x="458" y="378"/>
              </a:cxn>
              <a:cxn ang="0">
                <a:pos x="391" y="371"/>
              </a:cxn>
              <a:cxn ang="0">
                <a:pos x="439" y="351"/>
              </a:cxn>
              <a:cxn ang="0">
                <a:pos x="519" y="355"/>
              </a:cxn>
              <a:cxn ang="0">
                <a:pos x="469" y="343"/>
              </a:cxn>
              <a:cxn ang="0">
                <a:pos x="402" y="323"/>
              </a:cxn>
              <a:cxn ang="0">
                <a:pos x="411" y="285"/>
              </a:cxn>
              <a:cxn ang="0">
                <a:pos x="392" y="301"/>
              </a:cxn>
              <a:cxn ang="0">
                <a:pos x="367" y="315"/>
              </a:cxn>
              <a:cxn ang="0">
                <a:pos x="352" y="243"/>
              </a:cxn>
              <a:cxn ang="0">
                <a:pos x="303" y="203"/>
              </a:cxn>
              <a:cxn ang="0">
                <a:pos x="283" y="245"/>
              </a:cxn>
              <a:cxn ang="0">
                <a:pos x="277" y="208"/>
              </a:cxn>
              <a:cxn ang="0">
                <a:pos x="266" y="250"/>
              </a:cxn>
              <a:cxn ang="0">
                <a:pos x="261" y="255"/>
              </a:cxn>
              <a:cxn ang="0">
                <a:pos x="207" y="234"/>
              </a:cxn>
              <a:cxn ang="0">
                <a:pos x="226" y="195"/>
              </a:cxn>
              <a:cxn ang="0">
                <a:pos x="207" y="189"/>
              </a:cxn>
              <a:cxn ang="0">
                <a:pos x="178" y="179"/>
              </a:cxn>
              <a:cxn ang="0">
                <a:pos x="210" y="167"/>
              </a:cxn>
              <a:cxn ang="0">
                <a:pos x="235" y="146"/>
              </a:cxn>
              <a:cxn ang="0">
                <a:pos x="197" y="147"/>
              </a:cxn>
              <a:cxn ang="0">
                <a:pos x="178" y="144"/>
              </a:cxn>
              <a:cxn ang="0">
                <a:pos x="176" y="176"/>
              </a:cxn>
              <a:cxn ang="0">
                <a:pos x="143" y="178"/>
              </a:cxn>
              <a:cxn ang="0">
                <a:pos x="119" y="136"/>
              </a:cxn>
              <a:cxn ang="0">
                <a:pos x="109" y="141"/>
              </a:cxn>
              <a:cxn ang="0">
                <a:pos x="90" y="120"/>
              </a:cxn>
              <a:cxn ang="0">
                <a:pos x="77" y="133"/>
              </a:cxn>
              <a:cxn ang="0">
                <a:pos x="16" y="152"/>
              </a:cxn>
              <a:cxn ang="0">
                <a:pos x="119" y="75"/>
              </a:cxn>
              <a:cxn ang="0">
                <a:pos x="248" y="56"/>
              </a:cxn>
              <a:cxn ang="0">
                <a:pos x="349" y="154"/>
              </a:cxn>
              <a:cxn ang="0">
                <a:pos x="411" y="235"/>
              </a:cxn>
              <a:cxn ang="0">
                <a:pos x="528" y="90"/>
              </a:cxn>
            </a:cxnLst>
            <a:rect l="0" t="0" r="r" b="b"/>
            <a:pathLst>
              <a:path w="727" h="403">
                <a:moveTo>
                  <a:pt x="379" y="363"/>
                </a:moveTo>
                <a:lnTo>
                  <a:pt x="378" y="363"/>
                </a:lnTo>
                <a:lnTo>
                  <a:pt x="378" y="362"/>
                </a:lnTo>
                <a:lnTo>
                  <a:pt x="379" y="362"/>
                </a:lnTo>
                <a:lnTo>
                  <a:pt x="379" y="363"/>
                </a:lnTo>
                <a:close/>
                <a:moveTo>
                  <a:pt x="378" y="362"/>
                </a:moveTo>
                <a:lnTo>
                  <a:pt x="378" y="363"/>
                </a:lnTo>
                <a:lnTo>
                  <a:pt x="376" y="363"/>
                </a:lnTo>
                <a:lnTo>
                  <a:pt x="376" y="362"/>
                </a:lnTo>
                <a:lnTo>
                  <a:pt x="378" y="362"/>
                </a:lnTo>
                <a:close/>
                <a:moveTo>
                  <a:pt x="368" y="362"/>
                </a:moveTo>
                <a:lnTo>
                  <a:pt x="367" y="362"/>
                </a:lnTo>
                <a:lnTo>
                  <a:pt x="368" y="362"/>
                </a:lnTo>
                <a:close/>
                <a:moveTo>
                  <a:pt x="523" y="362"/>
                </a:moveTo>
                <a:lnTo>
                  <a:pt x="523" y="360"/>
                </a:lnTo>
                <a:lnTo>
                  <a:pt x="523" y="362"/>
                </a:lnTo>
                <a:lnTo>
                  <a:pt x="525" y="362"/>
                </a:lnTo>
                <a:lnTo>
                  <a:pt x="523" y="362"/>
                </a:lnTo>
                <a:lnTo>
                  <a:pt x="525" y="362"/>
                </a:lnTo>
                <a:lnTo>
                  <a:pt x="523" y="362"/>
                </a:lnTo>
                <a:close/>
                <a:moveTo>
                  <a:pt x="368" y="359"/>
                </a:moveTo>
                <a:lnTo>
                  <a:pt x="367" y="359"/>
                </a:lnTo>
                <a:lnTo>
                  <a:pt x="368" y="359"/>
                </a:lnTo>
                <a:lnTo>
                  <a:pt x="368" y="360"/>
                </a:lnTo>
                <a:lnTo>
                  <a:pt x="367" y="360"/>
                </a:lnTo>
                <a:lnTo>
                  <a:pt x="367" y="359"/>
                </a:lnTo>
                <a:lnTo>
                  <a:pt x="368" y="359"/>
                </a:lnTo>
                <a:close/>
                <a:moveTo>
                  <a:pt x="384" y="357"/>
                </a:moveTo>
                <a:lnTo>
                  <a:pt x="384" y="359"/>
                </a:lnTo>
                <a:lnTo>
                  <a:pt x="383" y="359"/>
                </a:lnTo>
                <a:lnTo>
                  <a:pt x="383" y="360"/>
                </a:lnTo>
                <a:lnTo>
                  <a:pt x="383" y="359"/>
                </a:lnTo>
                <a:lnTo>
                  <a:pt x="383" y="357"/>
                </a:lnTo>
                <a:lnTo>
                  <a:pt x="384" y="357"/>
                </a:lnTo>
                <a:close/>
                <a:moveTo>
                  <a:pt x="387" y="355"/>
                </a:moveTo>
                <a:lnTo>
                  <a:pt x="387" y="357"/>
                </a:lnTo>
                <a:lnTo>
                  <a:pt x="387" y="355"/>
                </a:lnTo>
                <a:lnTo>
                  <a:pt x="387" y="357"/>
                </a:lnTo>
                <a:lnTo>
                  <a:pt x="386" y="357"/>
                </a:lnTo>
                <a:lnTo>
                  <a:pt x="386" y="359"/>
                </a:lnTo>
                <a:lnTo>
                  <a:pt x="384" y="359"/>
                </a:lnTo>
                <a:lnTo>
                  <a:pt x="384" y="357"/>
                </a:lnTo>
                <a:lnTo>
                  <a:pt x="386" y="357"/>
                </a:lnTo>
                <a:lnTo>
                  <a:pt x="386" y="355"/>
                </a:lnTo>
                <a:lnTo>
                  <a:pt x="387" y="355"/>
                </a:lnTo>
                <a:close/>
                <a:moveTo>
                  <a:pt x="379" y="354"/>
                </a:moveTo>
                <a:lnTo>
                  <a:pt x="381" y="355"/>
                </a:lnTo>
                <a:lnTo>
                  <a:pt x="381" y="357"/>
                </a:lnTo>
                <a:lnTo>
                  <a:pt x="379" y="357"/>
                </a:lnTo>
                <a:lnTo>
                  <a:pt x="379" y="359"/>
                </a:lnTo>
                <a:lnTo>
                  <a:pt x="378" y="359"/>
                </a:lnTo>
                <a:lnTo>
                  <a:pt x="376" y="359"/>
                </a:lnTo>
                <a:lnTo>
                  <a:pt x="378" y="357"/>
                </a:lnTo>
                <a:lnTo>
                  <a:pt x="378" y="355"/>
                </a:lnTo>
                <a:lnTo>
                  <a:pt x="379" y="355"/>
                </a:lnTo>
                <a:lnTo>
                  <a:pt x="379" y="354"/>
                </a:lnTo>
                <a:lnTo>
                  <a:pt x="378" y="354"/>
                </a:lnTo>
                <a:lnTo>
                  <a:pt x="379" y="354"/>
                </a:lnTo>
                <a:close/>
                <a:moveTo>
                  <a:pt x="376" y="354"/>
                </a:moveTo>
                <a:lnTo>
                  <a:pt x="378" y="354"/>
                </a:lnTo>
                <a:lnTo>
                  <a:pt x="378" y="355"/>
                </a:lnTo>
                <a:lnTo>
                  <a:pt x="376" y="355"/>
                </a:lnTo>
                <a:lnTo>
                  <a:pt x="376" y="357"/>
                </a:lnTo>
                <a:lnTo>
                  <a:pt x="376" y="359"/>
                </a:lnTo>
                <a:lnTo>
                  <a:pt x="376" y="357"/>
                </a:lnTo>
                <a:lnTo>
                  <a:pt x="375" y="357"/>
                </a:lnTo>
                <a:lnTo>
                  <a:pt x="375" y="359"/>
                </a:lnTo>
                <a:lnTo>
                  <a:pt x="375" y="357"/>
                </a:lnTo>
                <a:lnTo>
                  <a:pt x="373" y="357"/>
                </a:lnTo>
                <a:lnTo>
                  <a:pt x="375" y="357"/>
                </a:lnTo>
                <a:lnTo>
                  <a:pt x="375" y="355"/>
                </a:lnTo>
                <a:lnTo>
                  <a:pt x="373" y="355"/>
                </a:lnTo>
                <a:lnTo>
                  <a:pt x="375" y="355"/>
                </a:lnTo>
                <a:lnTo>
                  <a:pt x="373" y="355"/>
                </a:lnTo>
                <a:lnTo>
                  <a:pt x="375" y="355"/>
                </a:lnTo>
                <a:lnTo>
                  <a:pt x="375" y="354"/>
                </a:lnTo>
                <a:lnTo>
                  <a:pt x="376" y="354"/>
                </a:lnTo>
                <a:close/>
                <a:moveTo>
                  <a:pt x="386" y="354"/>
                </a:moveTo>
                <a:lnTo>
                  <a:pt x="384" y="354"/>
                </a:lnTo>
                <a:lnTo>
                  <a:pt x="386" y="354"/>
                </a:lnTo>
                <a:close/>
                <a:moveTo>
                  <a:pt x="439" y="351"/>
                </a:moveTo>
                <a:lnTo>
                  <a:pt x="437" y="351"/>
                </a:lnTo>
                <a:lnTo>
                  <a:pt x="439" y="351"/>
                </a:lnTo>
                <a:close/>
                <a:moveTo>
                  <a:pt x="376" y="349"/>
                </a:moveTo>
                <a:lnTo>
                  <a:pt x="376" y="351"/>
                </a:lnTo>
                <a:lnTo>
                  <a:pt x="376" y="352"/>
                </a:lnTo>
                <a:lnTo>
                  <a:pt x="376" y="351"/>
                </a:lnTo>
                <a:lnTo>
                  <a:pt x="376" y="352"/>
                </a:lnTo>
                <a:lnTo>
                  <a:pt x="376" y="351"/>
                </a:lnTo>
                <a:lnTo>
                  <a:pt x="375" y="351"/>
                </a:lnTo>
                <a:lnTo>
                  <a:pt x="376" y="351"/>
                </a:lnTo>
                <a:lnTo>
                  <a:pt x="375" y="352"/>
                </a:lnTo>
                <a:lnTo>
                  <a:pt x="375" y="351"/>
                </a:lnTo>
                <a:lnTo>
                  <a:pt x="373" y="351"/>
                </a:lnTo>
                <a:lnTo>
                  <a:pt x="375" y="351"/>
                </a:lnTo>
                <a:lnTo>
                  <a:pt x="373" y="349"/>
                </a:lnTo>
                <a:lnTo>
                  <a:pt x="375" y="349"/>
                </a:lnTo>
                <a:lnTo>
                  <a:pt x="376" y="349"/>
                </a:lnTo>
                <a:close/>
                <a:moveTo>
                  <a:pt x="379" y="349"/>
                </a:moveTo>
                <a:lnTo>
                  <a:pt x="379" y="351"/>
                </a:lnTo>
                <a:lnTo>
                  <a:pt x="379" y="349"/>
                </a:lnTo>
                <a:lnTo>
                  <a:pt x="378" y="351"/>
                </a:lnTo>
                <a:lnTo>
                  <a:pt x="378" y="349"/>
                </a:lnTo>
                <a:lnTo>
                  <a:pt x="378" y="351"/>
                </a:lnTo>
                <a:lnTo>
                  <a:pt x="378" y="349"/>
                </a:lnTo>
                <a:lnTo>
                  <a:pt x="376" y="349"/>
                </a:lnTo>
                <a:lnTo>
                  <a:pt x="378" y="347"/>
                </a:lnTo>
                <a:lnTo>
                  <a:pt x="379" y="347"/>
                </a:lnTo>
                <a:lnTo>
                  <a:pt x="379" y="349"/>
                </a:lnTo>
                <a:close/>
                <a:moveTo>
                  <a:pt x="379" y="347"/>
                </a:moveTo>
                <a:lnTo>
                  <a:pt x="378" y="347"/>
                </a:lnTo>
                <a:lnTo>
                  <a:pt x="379" y="346"/>
                </a:lnTo>
                <a:lnTo>
                  <a:pt x="379" y="347"/>
                </a:lnTo>
                <a:close/>
                <a:moveTo>
                  <a:pt x="427" y="343"/>
                </a:moveTo>
                <a:lnTo>
                  <a:pt x="429" y="343"/>
                </a:lnTo>
                <a:lnTo>
                  <a:pt x="429" y="344"/>
                </a:lnTo>
                <a:lnTo>
                  <a:pt x="431" y="344"/>
                </a:lnTo>
                <a:lnTo>
                  <a:pt x="432" y="344"/>
                </a:lnTo>
                <a:lnTo>
                  <a:pt x="432" y="346"/>
                </a:lnTo>
                <a:lnTo>
                  <a:pt x="434" y="346"/>
                </a:lnTo>
                <a:lnTo>
                  <a:pt x="434" y="347"/>
                </a:lnTo>
                <a:lnTo>
                  <a:pt x="435" y="347"/>
                </a:lnTo>
                <a:lnTo>
                  <a:pt x="437" y="347"/>
                </a:lnTo>
                <a:lnTo>
                  <a:pt x="437" y="349"/>
                </a:lnTo>
                <a:lnTo>
                  <a:pt x="437" y="351"/>
                </a:lnTo>
                <a:lnTo>
                  <a:pt x="435" y="351"/>
                </a:lnTo>
                <a:lnTo>
                  <a:pt x="434" y="351"/>
                </a:lnTo>
                <a:lnTo>
                  <a:pt x="432" y="349"/>
                </a:lnTo>
                <a:lnTo>
                  <a:pt x="431" y="349"/>
                </a:lnTo>
                <a:lnTo>
                  <a:pt x="429" y="349"/>
                </a:lnTo>
                <a:lnTo>
                  <a:pt x="429" y="347"/>
                </a:lnTo>
                <a:lnTo>
                  <a:pt x="427" y="347"/>
                </a:lnTo>
                <a:lnTo>
                  <a:pt x="426" y="347"/>
                </a:lnTo>
                <a:lnTo>
                  <a:pt x="424" y="347"/>
                </a:lnTo>
                <a:lnTo>
                  <a:pt x="424" y="346"/>
                </a:lnTo>
                <a:lnTo>
                  <a:pt x="423" y="346"/>
                </a:lnTo>
                <a:lnTo>
                  <a:pt x="423" y="347"/>
                </a:lnTo>
                <a:lnTo>
                  <a:pt x="423" y="346"/>
                </a:lnTo>
                <a:lnTo>
                  <a:pt x="421" y="347"/>
                </a:lnTo>
                <a:lnTo>
                  <a:pt x="419" y="347"/>
                </a:lnTo>
                <a:lnTo>
                  <a:pt x="419" y="346"/>
                </a:lnTo>
                <a:lnTo>
                  <a:pt x="418" y="346"/>
                </a:lnTo>
                <a:lnTo>
                  <a:pt x="418" y="344"/>
                </a:lnTo>
                <a:lnTo>
                  <a:pt x="419" y="344"/>
                </a:lnTo>
                <a:lnTo>
                  <a:pt x="421" y="344"/>
                </a:lnTo>
                <a:lnTo>
                  <a:pt x="423" y="344"/>
                </a:lnTo>
                <a:lnTo>
                  <a:pt x="424" y="344"/>
                </a:lnTo>
                <a:lnTo>
                  <a:pt x="426" y="344"/>
                </a:lnTo>
                <a:lnTo>
                  <a:pt x="426" y="343"/>
                </a:lnTo>
                <a:lnTo>
                  <a:pt x="427" y="344"/>
                </a:lnTo>
                <a:lnTo>
                  <a:pt x="427" y="343"/>
                </a:lnTo>
                <a:close/>
                <a:moveTo>
                  <a:pt x="493" y="341"/>
                </a:moveTo>
                <a:lnTo>
                  <a:pt x="493" y="339"/>
                </a:lnTo>
                <a:lnTo>
                  <a:pt x="493" y="341"/>
                </a:lnTo>
                <a:close/>
                <a:moveTo>
                  <a:pt x="379" y="339"/>
                </a:moveTo>
                <a:lnTo>
                  <a:pt x="379" y="341"/>
                </a:lnTo>
                <a:lnTo>
                  <a:pt x="378" y="341"/>
                </a:lnTo>
                <a:lnTo>
                  <a:pt x="379" y="341"/>
                </a:lnTo>
                <a:lnTo>
                  <a:pt x="378" y="341"/>
                </a:lnTo>
                <a:lnTo>
                  <a:pt x="378" y="339"/>
                </a:lnTo>
                <a:lnTo>
                  <a:pt x="379" y="339"/>
                </a:lnTo>
                <a:close/>
                <a:moveTo>
                  <a:pt x="379" y="336"/>
                </a:moveTo>
                <a:lnTo>
                  <a:pt x="379" y="338"/>
                </a:lnTo>
                <a:lnTo>
                  <a:pt x="379" y="339"/>
                </a:lnTo>
                <a:lnTo>
                  <a:pt x="378" y="339"/>
                </a:lnTo>
                <a:lnTo>
                  <a:pt x="376" y="339"/>
                </a:lnTo>
                <a:lnTo>
                  <a:pt x="376" y="341"/>
                </a:lnTo>
                <a:lnTo>
                  <a:pt x="376" y="339"/>
                </a:lnTo>
                <a:lnTo>
                  <a:pt x="376" y="338"/>
                </a:lnTo>
                <a:lnTo>
                  <a:pt x="378" y="338"/>
                </a:lnTo>
                <a:lnTo>
                  <a:pt x="378" y="336"/>
                </a:lnTo>
                <a:lnTo>
                  <a:pt x="379" y="336"/>
                </a:lnTo>
                <a:close/>
                <a:moveTo>
                  <a:pt x="378" y="336"/>
                </a:moveTo>
                <a:lnTo>
                  <a:pt x="378" y="338"/>
                </a:lnTo>
                <a:lnTo>
                  <a:pt x="378" y="336"/>
                </a:lnTo>
                <a:close/>
                <a:moveTo>
                  <a:pt x="394" y="330"/>
                </a:moveTo>
                <a:lnTo>
                  <a:pt x="395" y="330"/>
                </a:lnTo>
                <a:lnTo>
                  <a:pt x="395" y="331"/>
                </a:lnTo>
                <a:lnTo>
                  <a:pt x="397" y="331"/>
                </a:lnTo>
                <a:lnTo>
                  <a:pt x="397" y="333"/>
                </a:lnTo>
                <a:lnTo>
                  <a:pt x="399" y="333"/>
                </a:lnTo>
                <a:lnTo>
                  <a:pt x="399" y="335"/>
                </a:lnTo>
                <a:lnTo>
                  <a:pt x="400" y="335"/>
                </a:lnTo>
                <a:lnTo>
                  <a:pt x="402" y="336"/>
                </a:lnTo>
                <a:lnTo>
                  <a:pt x="402" y="338"/>
                </a:lnTo>
                <a:lnTo>
                  <a:pt x="403" y="338"/>
                </a:lnTo>
                <a:lnTo>
                  <a:pt x="403" y="339"/>
                </a:lnTo>
                <a:lnTo>
                  <a:pt x="405" y="339"/>
                </a:lnTo>
                <a:lnTo>
                  <a:pt x="403" y="339"/>
                </a:lnTo>
                <a:lnTo>
                  <a:pt x="403" y="341"/>
                </a:lnTo>
                <a:lnTo>
                  <a:pt x="402" y="341"/>
                </a:lnTo>
                <a:lnTo>
                  <a:pt x="400" y="341"/>
                </a:lnTo>
                <a:lnTo>
                  <a:pt x="399" y="341"/>
                </a:lnTo>
                <a:lnTo>
                  <a:pt x="400" y="341"/>
                </a:lnTo>
                <a:lnTo>
                  <a:pt x="400" y="343"/>
                </a:lnTo>
                <a:lnTo>
                  <a:pt x="402" y="343"/>
                </a:lnTo>
                <a:lnTo>
                  <a:pt x="402" y="344"/>
                </a:lnTo>
                <a:lnTo>
                  <a:pt x="403" y="344"/>
                </a:lnTo>
                <a:lnTo>
                  <a:pt x="402" y="344"/>
                </a:lnTo>
                <a:lnTo>
                  <a:pt x="403" y="344"/>
                </a:lnTo>
                <a:lnTo>
                  <a:pt x="402" y="344"/>
                </a:lnTo>
                <a:lnTo>
                  <a:pt x="400" y="344"/>
                </a:lnTo>
                <a:lnTo>
                  <a:pt x="400" y="346"/>
                </a:lnTo>
                <a:lnTo>
                  <a:pt x="399" y="346"/>
                </a:lnTo>
                <a:lnTo>
                  <a:pt x="400" y="346"/>
                </a:lnTo>
                <a:lnTo>
                  <a:pt x="400" y="347"/>
                </a:lnTo>
                <a:lnTo>
                  <a:pt x="399" y="347"/>
                </a:lnTo>
                <a:lnTo>
                  <a:pt x="399" y="349"/>
                </a:lnTo>
                <a:lnTo>
                  <a:pt x="397" y="349"/>
                </a:lnTo>
                <a:lnTo>
                  <a:pt x="397" y="351"/>
                </a:lnTo>
                <a:lnTo>
                  <a:pt x="395" y="351"/>
                </a:lnTo>
                <a:lnTo>
                  <a:pt x="395" y="352"/>
                </a:lnTo>
                <a:lnTo>
                  <a:pt x="395" y="354"/>
                </a:lnTo>
                <a:lnTo>
                  <a:pt x="395" y="355"/>
                </a:lnTo>
                <a:lnTo>
                  <a:pt x="394" y="355"/>
                </a:lnTo>
                <a:lnTo>
                  <a:pt x="394" y="357"/>
                </a:lnTo>
                <a:lnTo>
                  <a:pt x="392" y="357"/>
                </a:lnTo>
                <a:lnTo>
                  <a:pt x="394" y="357"/>
                </a:lnTo>
                <a:lnTo>
                  <a:pt x="395" y="357"/>
                </a:lnTo>
                <a:lnTo>
                  <a:pt x="394" y="357"/>
                </a:lnTo>
                <a:lnTo>
                  <a:pt x="394" y="359"/>
                </a:lnTo>
                <a:lnTo>
                  <a:pt x="394" y="360"/>
                </a:lnTo>
                <a:lnTo>
                  <a:pt x="392" y="360"/>
                </a:lnTo>
                <a:lnTo>
                  <a:pt x="394" y="360"/>
                </a:lnTo>
                <a:lnTo>
                  <a:pt x="392" y="360"/>
                </a:lnTo>
                <a:lnTo>
                  <a:pt x="394" y="362"/>
                </a:lnTo>
                <a:lnTo>
                  <a:pt x="392" y="362"/>
                </a:lnTo>
                <a:lnTo>
                  <a:pt x="394" y="362"/>
                </a:lnTo>
                <a:lnTo>
                  <a:pt x="392" y="362"/>
                </a:lnTo>
                <a:lnTo>
                  <a:pt x="392" y="363"/>
                </a:lnTo>
                <a:lnTo>
                  <a:pt x="391" y="363"/>
                </a:lnTo>
                <a:lnTo>
                  <a:pt x="389" y="363"/>
                </a:lnTo>
                <a:lnTo>
                  <a:pt x="389" y="365"/>
                </a:lnTo>
                <a:lnTo>
                  <a:pt x="391" y="365"/>
                </a:lnTo>
                <a:lnTo>
                  <a:pt x="389" y="365"/>
                </a:lnTo>
                <a:lnTo>
                  <a:pt x="387" y="365"/>
                </a:lnTo>
                <a:lnTo>
                  <a:pt x="387" y="363"/>
                </a:lnTo>
                <a:lnTo>
                  <a:pt x="387" y="365"/>
                </a:lnTo>
                <a:lnTo>
                  <a:pt x="387" y="363"/>
                </a:lnTo>
                <a:lnTo>
                  <a:pt x="386" y="363"/>
                </a:lnTo>
                <a:lnTo>
                  <a:pt x="386" y="365"/>
                </a:lnTo>
                <a:lnTo>
                  <a:pt x="386" y="363"/>
                </a:lnTo>
                <a:lnTo>
                  <a:pt x="387" y="363"/>
                </a:lnTo>
                <a:lnTo>
                  <a:pt x="387" y="362"/>
                </a:lnTo>
                <a:lnTo>
                  <a:pt x="389" y="362"/>
                </a:lnTo>
                <a:lnTo>
                  <a:pt x="387" y="362"/>
                </a:lnTo>
                <a:lnTo>
                  <a:pt x="387" y="360"/>
                </a:lnTo>
                <a:lnTo>
                  <a:pt x="387" y="362"/>
                </a:lnTo>
                <a:lnTo>
                  <a:pt x="387" y="360"/>
                </a:lnTo>
                <a:lnTo>
                  <a:pt x="387" y="362"/>
                </a:lnTo>
                <a:lnTo>
                  <a:pt x="386" y="362"/>
                </a:lnTo>
                <a:lnTo>
                  <a:pt x="387" y="360"/>
                </a:lnTo>
                <a:lnTo>
                  <a:pt x="389" y="360"/>
                </a:lnTo>
                <a:lnTo>
                  <a:pt x="387" y="360"/>
                </a:lnTo>
                <a:lnTo>
                  <a:pt x="389" y="360"/>
                </a:lnTo>
                <a:lnTo>
                  <a:pt x="389" y="359"/>
                </a:lnTo>
                <a:lnTo>
                  <a:pt x="391" y="359"/>
                </a:lnTo>
                <a:lnTo>
                  <a:pt x="391" y="357"/>
                </a:lnTo>
                <a:lnTo>
                  <a:pt x="391" y="355"/>
                </a:lnTo>
                <a:lnTo>
                  <a:pt x="392" y="355"/>
                </a:lnTo>
                <a:lnTo>
                  <a:pt x="392" y="354"/>
                </a:lnTo>
                <a:lnTo>
                  <a:pt x="392" y="352"/>
                </a:lnTo>
                <a:lnTo>
                  <a:pt x="394" y="352"/>
                </a:lnTo>
                <a:lnTo>
                  <a:pt x="392" y="352"/>
                </a:lnTo>
                <a:lnTo>
                  <a:pt x="392" y="351"/>
                </a:lnTo>
                <a:lnTo>
                  <a:pt x="394" y="351"/>
                </a:lnTo>
                <a:lnTo>
                  <a:pt x="394" y="349"/>
                </a:lnTo>
                <a:lnTo>
                  <a:pt x="392" y="349"/>
                </a:lnTo>
                <a:lnTo>
                  <a:pt x="394" y="349"/>
                </a:lnTo>
                <a:lnTo>
                  <a:pt x="394" y="347"/>
                </a:lnTo>
                <a:lnTo>
                  <a:pt x="394" y="349"/>
                </a:lnTo>
                <a:lnTo>
                  <a:pt x="395" y="347"/>
                </a:lnTo>
                <a:lnTo>
                  <a:pt x="395" y="346"/>
                </a:lnTo>
                <a:lnTo>
                  <a:pt x="395" y="344"/>
                </a:lnTo>
                <a:lnTo>
                  <a:pt x="394" y="344"/>
                </a:lnTo>
                <a:lnTo>
                  <a:pt x="392" y="344"/>
                </a:lnTo>
                <a:lnTo>
                  <a:pt x="392" y="346"/>
                </a:lnTo>
                <a:lnTo>
                  <a:pt x="394" y="346"/>
                </a:lnTo>
                <a:lnTo>
                  <a:pt x="394" y="347"/>
                </a:lnTo>
                <a:lnTo>
                  <a:pt x="392" y="349"/>
                </a:lnTo>
                <a:lnTo>
                  <a:pt x="392" y="351"/>
                </a:lnTo>
                <a:lnTo>
                  <a:pt x="392" y="349"/>
                </a:lnTo>
                <a:lnTo>
                  <a:pt x="392" y="351"/>
                </a:lnTo>
                <a:lnTo>
                  <a:pt x="391" y="351"/>
                </a:lnTo>
                <a:lnTo>
                  <a:pt x="391" y="352"/>
                </a:lnTo>
                <a:lnTo>
                  <a:pt x="391" y="354"/>
                </a:lnTo>
                <a:lnTo>
                  <a:pt x="389" y="354"/>
                </a:lnTo>
                <a:lnTo>
                  <a:pt x="389" y="355"/>
                </a:lnTo>
                <a:lnTo>
                  <a:pt x="389" y="354"/>
                </a:lnTo>
                <a:lnTo>
                  <a:pt x="389" y="355"/>
                </a:lnTo>
                <a:lnTo>
                  <a:pt x="389" y="354"/>
                </a:lnTo>
                <a:lnTo>
                  <a:pt x="389" y="355"/>
                </a:lnTo>
                <a:lnTo>
                  <a:pt x="387" y="355"/>
                </a:lnTo>
                <a:lnTo>
                  <a:pt x="387" y="354"/>
                </a:lnTo>
                <a:lnTo>
                  <a:pt x="387" y="355"/>
                </a:lnTo>
                <a:lnTo>
                  <a:pt x="387" y="354"/>
                </a:lnTo>
                <a:lnTo>
                  <a:pt x="387" y="355"/>
                </a:lnTo>
                <a:lnTo>
                  <a:pt x="387" y="354"/>
                </a:lnTo>
                <a:lnTo>
                  <a:pt x="387" y="352"/>
                </a:lnTo>
                <a:lnTo>
                  <a:pt x="389" y="352"/>
                </a:lnTo>
                <a:lnTo>
                  <a:pt x="389" y="351"/>
                </a:lnTo>
                <a:lnTo>
                  <a:pt x="389" y="352"/>
                </a:lnTo>
                <a:lnTo>
                  <a:pt x="387" y="352"/>
                </a:lnTo>
                <a:lnTo>
                  <a:pt x="387" y="354"/>
                </a:lnTo>
                <a:lnTo>
                  <a:pt x="386" y="354"/>
                </a:lnTo>
                <a:lnTo>
                  <a:pt x="386" y="352"/>
                </a:lnTo>
                <a:lnTo>
                  <a:pt x="384" y="354"/>
                </a:lnTo>
                <a:lnTo>
                  <a:pt x="384" y="352"/>
                </a:lnTo>
                <a:lnTo>
                  <a:pt x="383" y="352"/>
                </a:lnTo>
                <a:lnTo>
                  <a:pt x="384" y="352"/>
                </a:lnTo>
                <a:lnTo>
                  <a:pt x="383" y="352"/>
                </a:lnTo>
                <a:lnTo>
                  <a:pt x="383" y="351"/>
                </a:lnTo>
                <a:lnTo>
                  <a:pt x="381" y="351"/>
                </a:lnTo>
                <a:lnTo>
                  <a:pt x="381" y="352"/>
                </a:lnTo>
                <a:lnTo>
                  <a:pt x="379" y="352"/>
                </a:lnTo>
                <a:lnTo>
                  <a:pt x="381" y="352"/>
                </a:lnTo>
                <a:lnTo>
                  <a:pt x="381" y="351"/>
                </a:lnTo>
                <a:lnTo>
                  <a:pt x="381" y="349"/>
                </a:lnTo>
                <a:lnTo>
                  <a:pt x="381" y="347"/>
                </a:lnTo>
                <a:lnTo>
                  <a:pt x="383" y="347"/>
                </a:lnTo>
                <a:lnTo>
                  <a:pt x="383" y="346"/>
                </a:lnTo>
                <a:lnTo>
                  <a:pt x="384" y="346"/>
                </a:lnTo>
                <a:lnTo>
                  <a:pt x="384" y="344"/>
                </a:lnTo>
                <a:lnTo>
                  <a:pt x="386" y="344"/>
                </a:lnTo>
                <a:lnTo>
                  <a:pt x="384" y="344"/>
                </a:lnTo>
                <a:lnTo>
                  <a:pt x="384" y="343"/>
                </a:lnTo>
                <a:lnTo>
                  <a:pt x="384" y="344"/>
                </a:lnTo>
                <a:lnTo>
                  <a:pt x="384" y="343"/>
                </a:lnTo>
                <a:lnTo>
                  <a:pt x="386" y="343"/>
                </a:lnTo>
                <a:lnTo>
                  <a:pt x="384" y="343"/>
                </a:lnTo>
                <a:lnTo>
                  <a:pt x="386" y="343"/>
                </a:lnTo>
                <a:lnTo>
                  <a:pt x="387" y="343"/>
                </a:lnTo>
                <a:lnTo>
                  <a:pt x="386" y="343"/>
                </a:lnTo>
                <a:lnTo>
                  <a:pt x="387" y="343"/>
                </a:lnTo>
                <a:lnTo>
                  <a:pt x="387" y="341"/>
                </a:lnTo>
                <a:lnTo>
                  <a:pt x="389" y="341"/>
                </a:lnTo>
                <a:lnTo>
                  <a:pt x="389" y="339"/>
                </a:lnTo>
                <a:lnTo>
                  <a:pt x="391" y="339"/>
                </a:lnTo>
                <a:lnTo>
                  <a:pt x="391" y="338"/>
                </a:lnTo>
                <a:lnTo>
                  <a:pt x="389" y="338"/>
                </a:lnTo>
                <a:lnTo>
                  <a:pt x="389" y="336"/>
                </a:lnTo>
                <a:lnTo>
                  <a:pt x="391" y="336"/>
                </a:lnTo>
                <a:lnTo>
                  <a:pt x="389" y="336"/>
                </a:lnTo>
                <a:lnTo>
                  <a:pt x="389" y="335"/>
                </a:lnTo>
                <a:lnTo>
                  <a:pt x="391" y="335"/>
                </a:lnTo>
                <a:lnTo>
                  <a:pt x="391" y="333"/>
                </a:lnTo>
                <a:lnTo>
                  <a:pt x="391" y="331"/>
                </a:lnTo>
                <a:lnTo>
                  <a:pt x="392" y="331"/>
                </a:lnTo>
                <a:lnTo>
                  <a:pt x="392" y="330"/>
                </a:lnTo>
                <a:lnTo>
                  <a:pt x="394" y="330"/>
                </a:lnTo>
                <a:close/>
                <a:moveTo>
                  <a:pt x="376" y="328"/>
                </a:moveTo>
                <a:lnTo>
                  <a:pt x="376" y="330"/>
                </a:lnTo>
                <a:lnTo>
                  <a:pt x="375" y="330"/>
                </a:lnTo>
                <a:lnTo>
                  <a:pt x="375" y="328"/>
                </a:lnTo>
                <a:lnTo>
                  <a:pt x="376" y="328"/>
                </a:lnTo>
                <a:close/>
                <a:moveTo>
                  <a:pt x="363" y="328"/>
                </a:moveTo>
                <a:lnTo>
                  <a:pt x="363" y="327"/>
                </a:lnTo>
                <a:lnTo>
                  <a:pt x="363" y="328"/>
                </a:lnTo>
                <a:close/>
                <a:moveTo>
                  <a:pt x="363" y="327"/>
                </a:moveTo>
                <a:lnTo>
                  <a:pt x="363" y="325"/>
                </a:lnTo>
                <a:lnTo>
                  <a:pt x="363" y="327"/>
                </a:lnTo>
                <a:close/>
                <a:moveTo>
                  <a:pt x="391" y="322"/>
                </a:moveTo>
                <a:lnTo>
                  <a:pt x="391" y="323"/>
                </a:lnTo>
                <a:lnTo>
                  <a:pt x="391" y="322"/>
                </a:lnTo>
                <a:close/>
                <a:moveTo>
                  <a:pt x="397" y="320"/>
                </a:moveTo>
                <a:lnTo>
                  <a:pt x="397" y="322"/>
                </a:lnTo>
                <a:lnTo>
                  <a:pt x="395" y="322"/>
                </a:lnTo>
                <a:lnTo>
                  <a:pt x="395" y="320"/>
                </a:lnTo>
                <a:lnTo>
                  <a:pt x="397" y="320"/>
                </a:lnTo>
                <a:close/>
                <a:moveTo>
                  <a:pt x="363" y="314"/>
                </a:moveTo>
                <a:lnTo>
                  <a:pt x="365" y="314"/>
                </a:lnTo>
                <a:lnTo>
                  <a:pt x="365" y="315"/>
                </a:lnTo>
                <a:lnTo>
                  <a:pt x="365" y="317"/>
                </a:lnTo>
                <a:lnTo>
                  <a:pt x="367" y="317"/>
                </a:lnTo>
                <a:lnTo>
                  <a:pt x="367" y="319"/>
                </a:lnTo>
                <a:lnTo>
                  <a:pt x="368" y="320"/>
                </a:lnTo>
                <a:lnTo>
                  <a:pt x="368" y="322"/>
                </a:lnTo>
                <a:lnTo>
                  <a:pt x="370" y="322"/>
                </a:lnTo>
                <a:lnTo>
                  <a:pt x="370" y="323"/>
                </a:lnTo>
                <a:lnTo>
                  <a:pt x="370" y="325"/>
                </a:lnTo>
                <a:lnTo>
                  <a:pt x="370" y="327"/>
                </a:lnTo>
                <a:lnTo>
                  <a:pt x="370" y="328"/>
                </a:lnTo>
                <a:lnTo>
                  <a:pt x="371" y="328"/>
                </a:lnTo>
                <a:lnTo>
                  <a:pt x="370" y="328"/>
                </a:lnTo>
                <a:lnTo>
                  <a:pt x="371" y="328"/>
                </a:lnTo>
                <a:lnTo>
                  <a:pt x="371" y="327"/>
                </a:lnTo>
                <a:lnTo>
                  <a:pt x="370" y="327"/>
                </a:lnTo>
                <a:lnTo>
                  <a:pt x="371" y="327"/>
                </a:lnTo>
                <a:lnTo>
                  <a:pt x="373" y="327"/>
                </a:lnTo>
                <a:lnTo>
                  <a:pt x="373" y="328"/>
                </a:lnTo>
                <a:lnTo>
                  <a:pt x="373" y="330"/>
                </a:lnTo>
                <a:lnTo>
                  <a:pt x="375" y="330"/>
                </a:lnTo>
                <a:lnTo>
                  <a:pt x="375" y="331"/>
                </a:lnTo>
                <a:lnTo>
                  <a:pt x="373" y="331"/>
                </a:lnTo>
                <a:lnTo>
                  <a:pt x="373" y="333"/>
                </a:lnTo>
                <a:lnTo>
                  <a:pt x="371" y="333"/>
                </a:lnTo>
                <a:lnTo>
                  <a:pt x="371" y="331"/>
                </a:lnTo>
                <a:lnTo>
                  <a:pt x="370" y="331"/>
                </a:lnTo>
                <a:lnTo>
                  <a:pt x="368" y="331"/>
                </a:lnTo>
                <a:lnTo>
                  <a:pt x="368" y="330"/>
                </a:lnTo>
                <a:lnTo>
                  <a:pt x="368" y="328"/>
                </a:lnTo>
                <a:lnTo>
                  <a:pt x="367" y="328"/>
                </a:lnTo>
                <a:lnTo>
                  <a:pt x="367" y="327"/>
                </a:lnTo>
                <a:lnTo>
                  <a:pt x="365" y="327"/>
                </a:lnTo>
                <a:lnTo>
                  <a:pt x="367" y="327"/>
                </a:lnTo>
                <a:lnTo>
                  <a:pt x="367" y="325"/>
                </a:lnTo>
                <a:lnTo>
                  <a:pt x="365" y="325"/>
                </a:lnTo>
                <a:lnTo>
                  <a:pt x="365" y="323"/>
                </a:lnTo>
                <a:lnTo>
                  <a:pt x="365" y="322"/>
                </a:lnTo>
                <a:lnTo>
                  <a:pt x="363" y="322"/>
                </a:lnTo>
                <a:lnTo>
                  <a:pt x="363" y="320"/>
                </a:lnTo>
                <a:lnTo>
                  <a:pt x="363" y="319"/>
                </a:lnTo>
                <a:lnTo>
                  <a:pt x="363" y="317"/>
                </a:lnTo>
                <a:lnTo>
                  <a:pt x="363" y="315"/>
                </a:lnTo>
                <a:lnTo>
                  <a:pt x="363" y="314"/>
                </a:lnTo>
                <a:close/>
                <a:moveTo>
                  <a:pt x="362" y="306"/>
                </a:moveTo>
                <a:lnTo>
                  <a:pt x="363" y="306"/>
                </a:lnTo>
                <a:lnTo>
                  <a:pt x="363" y="307"/>
                </a:lnTo>
                <a:lnTo>
                  <a:pt x="363" y="309"/>
                </a:lnTo>
                <a:lnTo>
                  <a:pt x="363" y="311"/>
                </a:lnTo>
                <a:lnTo>
                  <a:pt x="363" y="312"/>
                </a:lnTo>
                <a:lnTo>
                  <a:pt x="362" y="314"/>
                </a:lnTo>
                <a:lnTo>
                  <a:pt x="362" y="312"/>
                </a:lnTo>
                <a:lnTo>
                  <a:pt x="360" y="312"/>
                </a:lnTo>
                <a:lnTo>
                  <a:pt x="360" y="311"/>
                </a:lnTo>
                <a:lnTo>
                  <a:pt x="360" y="309"/>
                </a:lnTo>
                <a:lnTo>
                  <a:pt x="362" y="309"/>
                </a:lnTo>
                <a:lnTo>
                  <a:pt x="360" y="309"/>
                </a:lnTo>
                <a:lnTo>
                  <a:pt x="360" y="307"/>
                </a:lnTo>
                <a:lnTo>
                  <a:pt x="360" y="306"/>
                </a:lnTo>
                <a:lnTo>
                  <a:pt x="360" y="304"/>
                </a:lnTo>
                <a:lnTo>
                  <a:pt x="362" y="304"/>
                </a:lnTo>
                <a:lnTo>
                  <a:pt x="362" y="306"/>
                </a:lnTo>
                <a:close/>
                <a:moveTo>
                  <a:pt x="359" y="304"/>
                </a:moveTo>
                <a:lnTo>
                  <a:pt x="360" y="304"/>
                </a:lnTo>
                <a:lnTo>
                  <a:pt x="360" y="306"/>
                </a:lnTo>
                <a:lnTo>
                  <a:pt x="359" y="306"/>
                </a:lnTo>
                <a:lnTo>
                  <a:pt x="359" y="304"/>
                </a:lnTo>
                <a:close/>
                <a:moveTo>
                  <a:pt x="269" y="301"/>
                </a:moveTo>
                <a:lnTo>
                  <a:pt x="271" y="301"/>
                </a:lnTo>
                <a:lnTo>
                  <a:pt x="271" y="303"/>
                </a:lnTo>
                <a:lnTo>
                  <a:pt x="272" y="303"/>
                </a:lnTo>
                <a:lnTo>
                  <a:pt x="274" y="303"/>
                </a:lnTo>
                <a:lnTo>
                  <a:pt x="272" y="304"/>
                </a:lnTo>
                <a:lnTo>
                  <a:pt x="274" y="304"/>
                </a:lnTo>
                <a:lnTo>
                  <a:pt x="274" y="303"/>
                </a:lnTo>
                <a:lnTo>
                  <a:pt x="275" y="303"/>
                </a:lnTo>
                <a:lnTo>
                  <a:pt x="277" y="303"/>
                </a:lnTo>
                <a:lnTo>
                  <a:pt x="277" y="304"/>
                </a:lnTo>
                <a:lnTo>
                  <a:pt x="275" y="304"/>
                </a:lnTo>
                <a:lnTo>
                  <a:pt x="275" y="306"/>
                </a:lnTo>
                <a:lnTo>
                  <a:pt x="274" y="306"/>
                </a:lnTo>
                <a:lnTo>
                  <a:pt x="274" y="307"/>
                </a:lnTo>
                <a:lnTo>
                  <a:pt x="274" y="309"/>
                </a:lnTo>
                <a:lnTo>
                  <a:pt x="274" y="311"/>
                </a:lnTo>
                <a:lnTo>
                  <a:pt x="274" y="312"/>
                </a:lnTo>
                <a:lnTo>
                  <a:pt x="274" y="314"/>
                </a:lnTo>
                <a:lnTo>
                  <a:pt x="272" y="314"/>
                </a:lnTo>
                <a:lnTo>
                  <a:pt x="272" y="312"/>
                </a:lnTo>
                <a:lnTo>
                  <a:pt x="271" y="312"/>
                </a:lnTo>
                <a:lnTo>
                  <a:pt x="271" y="311"/>
                </a:lnTo>
                <a:lnTo>
                  <a:pt x="269" y="311"/>
                </a:lnTo>
                <a:lnTo>
                  <a:pt x="271" y="311"/>
                </a:lnTo>
                <a:lnTo>
                  <a:pt x="269" y="311"/>
                </a:lnTo>
                <a:lnTo>
                  <a:pt x="271" y="311"/>
                </a:lnTo>
                <a:lnTo>
                  <a:pt x="271" y="309"/>
                </a:lnTo>
                <a:lnTo>
                  <a:pt x="269" y="309"/>
                </a:lnTo>
                <a:lnTo>
                  <a:pt x="269" y="311"/>
                </a:lnTo>
                <a:lnTo>
                  <a:pt x="269" y="309"/>
                </a:lnTo>
                <a:lnTo>
                  <a:pt x="271" y="309"/>
                </a:lnTo>
                <a:lnTo>
                  <a:pt x="269" y="309"/>
                </a:lnTo>
                <a:lnTo>
                  <a:pt x="269" y="307"/>
                </a:lnTo>
                <a:lnTo>
                  <a:pt x="267" y="307"/>
                </a:lnTo>
                <a:lnTo>
                  <a:pt x="269" y="307"/>
                </a:lnTo>
                <a:lnTo>
                  <a:pt x="269" y="306"/>
                </a:lnTo>
                <a:lnTo>
                  <a:pt x="267" y="306"/>
                </a:lnTo>
                <a:lnTo>
                  <a:pt x="267" y="307"/>
                </a:lnTo>
                <a:lnTo>
                  <a:pt x="267" y="306"/>
                </a:lnTo>
                <a:lnTo>
                  <a:pt x="267" y="304"/>
                </a:lnTo>
                <a:lnTo>
                  <a:pt x="266" y="304"/>
                </a:lnTo>
                <a:lnTo>
                  <a:pt x="267" y="304"/>
                </a:lnTo>
                <a:lnTo>
                  <a:pt x="266" y="304"/>
                </a:lnTo>
                <a:lnTo>
                  <a:pt x="266" y="303"/>
                </a:lnTo>
                <a:lnTo>
                  <a:pt x="267" y="303"/>
                </a:lnTo>
                <a:lnTo>
                  <a:pt x="267" y="304"/>
                </a:lnTo>
                <a:lnTo>
                  <a:pt x="267" y="303"/>
                </a:lnTo>
                <a:lnTo>
                  <a:pt x="269" y="303"/>
                </a:lnTo>
                <a:lnTo>
                  <a:pt x="269" y="301"/>
                </a:lnTo>
                <a:close/>
                <a:moveTo>
                  <a:pt x="287" y="293"/>
                </a:moveTo>
                <a:lnTo>
                  <a:pt x="287" y="295"/>
                </a:lnTo>
                <a:lnTo>
                  <a:pt x="287" y="293"/>
                </a:lnTo>
                <a:lnTo>
                  <a:pt x="285" y="293"/>
                </a:lnTo>
                <a:lnTo>
                  <a:pt x="287" y="293"/>
                </a:lnTo>
                <a:close/>
                <a:moveTo>
                  <a:pt x="306" y="290"/>
                </a:moveTo>
                <a:lnTo>
                  <a:pt x="304" y="290"/>
                </a:lnTo>
                <a:lnTo>
                  <a:pt x="304" y="288"/>
                </a:lnTo>
                <a:lnTo>
                  <a:pt x="304" y="290"/>
                </a:lnTo>
                <a:lnTo>
                  <a:pt x="306" y="290"/>
                </a:lnTo>
                <a:close/>
                <a:moveTo>
                  <a:pt x="303" y="287"/>
                </a:moveTo>
                <a:lnTo>
                  <a:pt x="304" y="287"/>
                </a:lnTo>
                <a:lnTo>
                  <a:pt x="304" y="288"/>
                </a:lnTo>
                <a:lnTo>
                  <a:pt x="303" y="288"/>
                </a:lnTo>
                <a:lnTo>
                  <a:pt x="301" y="288"/>
                </a:lnTo>
                <a:lnTo>
                  <a:pt x="301" y="290"/>
                </a:lnTo>
                <a:lnTo>
                  <a:pt x="301" y="288"/>
                </a:lnTo>
                <a:lnTo>
                  <a:pt x="299" y="288"/>
                </a:lnTo>
                <a:lnTo>
                  <a:pt x="299" y="287"/>
                </a:lnTo>
                <a:lnTo>
                  <a:pt x="301" y="287"/>
                </a:lnTo>
                <a:lnTo>
                  <a:pt x="303" y="287"/>
                </a:lnTo>
                <a:close/>
                <a:moveTo>
                  <a:pt x="269" y="283"/>
                </a:moveTo>
                <a:lnTo>
                  <a:pt x="269" y="285"/>
                </a:lnTo>
                <a:lnTo>
                  <a:pt x="267" y="285"/>
                </a:lnTo>
                <a:lnTo>
                  <a:pt x="267" y="283"/>
                </a:lnTo>
                <a:lnTo>
                  <a:pt x="269" y="283"/>
                </a:lnTo>
                <a:close/>
                <a:moveTo>
                  <a:pt x="306" y="285"/>
                </a:moveTo>
                <a:lnTo>
                  <a:pt x="306" y="283"/>
                </a:lnTo>
                <a:lnTo>
                  <a:pt x="306" y="282"/>
                </a:lnTo>
                <a:lnTo>
                  <a:pt x="307" y="283"/>
                </a:lnTo>
                <a:lnTo>
                  <a:pt x="307" y="285"/>
                </a:lnTo>
                <a:lnTo>
                  <a:pt x="306" y="285"/>
                </a:lnTo>
                <a:close/>
                <a:moveTo>
                  <a:pt x="274" y="277"/>
                </a:moveTo>
                <a:lnTo>
                  <a:pt x="274" y="279"/>
                </a:lnTo>
                <a:lnTo>
                  <a:pt x="272" y="279"/>
                </a:lnTo>
                <a:lnTo>
                  <a:pt x="271" y="279"/>
                </a:lnTo>
                <a:lnTo>
                  <a:pt x="271" y="277"/>
                </a:lnTo>
                <a:lnTo>
                  <a:pt x="271" y="279"/>
                </a:lnTo>
                <a:lnTo>
                  <a:pt x="271" y="277"/>
                </a:lnTo>
                <a:lnTo>
                  <a:pt x="272" y="279"/>
                </a:lnTo>
                <a:lnTo>
                  <a:pt x="272" y="277"/>
                </a:lnTo>
                <a:lnTo>
                  <a:pt x="272" y="279"/>
                </a:lnTo>
                <a:lnTo>
                  <a:pt x="272" y="277"/>
                </a:lnTo>
                <a:lnTo>
                  <a:pt x="274" y="277"/>
                </a:lnTo>
                <a:close/>
                <a:moveTo>
                  <a:pt x="271" y="277"/>
                </a:moveTo>
                <a:lnTo>
                  <a:pt x="271" y="279"/>
                </a:lnTo>
                <a:lnTo>
                  <a:pt x="269" y="279"/>
                </a:lnTo>
                <a:lnTo>
                  <a:pt x="269" y="277"/>
                </a:lnTo>
                <a:lnTo>
                  <a:pt x="271" y="277"/>
                </a:lnTo>
                <a:close/>
                <a:moveTo>
                  <a:pt x="264" y="277"/>
                </a:moveTo>
                <a:lnTo>
                  <a:pt x="266" y="277"/>
                </a:lnTo>
                <a:lnTo>
                  <a:pt x="264" y="277"/>
                </a:lnTo>
                <a:close/>
                <a:moveTo>
                  <a:pt x="274" y="275"/>
                </a:moveTo>
                <a:lnTo>
                  <a:pt x="274" y="277"/>
                </a:lnTo>
                <a:lnTo>
                  <a:pt x="272" y="277"/>
                </a:lnTo>
                <a:lnTo>
                  <a:pt x="272" y="275"/>
                </a:lnTo>
                <a:lnTo>
                  <a:pt x="274" y="275"/>
                </a:lnTo>
                <a:close/>
                <a:moveTo>
                  <a:pt x="263" y="275"/>
                </a:moveTo>
                <a:lnTo>
                  <a:pt x="261" y="275"/>
                </a:lnTo>
                <a:lnTo>
                  <a:pt x="263" y="275"/>
                </a:lnTo>
                <a:close/>
                <a:moveTo>
                  <a:pt x="269" y="275"/>
                </a:moveTo>
                <a:lnTo>
                  <a:pt x="269" y="274"/>
                </a:lnTo>
                <a:lnTo>
                  <a:pt x="269" y="275"/>
                </a:lnTo>
                <a:lnTo>
                  <a:pt x="267" y="274"/>
                </a:lnTo>
                <a:lnTo>
                  <a:pt x="269" y="274"/>
                </a:lnTo>
                <a:lnTo>
                  <a:pt x="269" y="275"/>
                </a:lnTo>
                <a:close/>
                <a:moveTo>
                  <a:pt x="266" y="274"/>
                </a:moveTo>
                <a:lnTo>
                  <a:pt x="264" y="274"/>
                </a:lnTo>
                <a:lnTo>
                  <a:pt x="266" y="274"/>
                </a:lnTo>
                <a:lnTo>
                  <a:pt x="266" y="272"/>
                </a:lnTo>
                <a:lnTo>
                  <a:pt x="266" y="274"/>
                </a:lnTo>
                <a:close/>
                <a:moveTo>
                  <a:pt x="267" y="267"/>
                </a:moveTo>
                <a:lnTo>
                  <a:pt x="267" y="269"/>
                </a:lnTo>
                <a:lnTo>
                  <a:pt x="267" y="267"/>
                </a:lnTo>
                <a:lnTo>
                  <a:pt x="267" y="269"/>
                </a:lnTo>
                <a:lnTo>
                  <a:pt x="269" y="269"/>
                </a:lnTo>
                <a:lnTo>
                  <a:pt x="269" y="271"/>
                </a:lnTo>
                <a:lnTo>
                  <a:pt x="269" y="269"/>
                </a:lnTo>
                <a:lnTo>
                  <a:pt x="269" y="271"/>
                </a:lnTo>
                <a:lnTo>
                  <a:pt x="267" y="271"/>
                </a:lnTo>
                <a:lnTo>
                  <a:pt x="269" y="271"/>
                </a:lnTo>
                <a:lnTo>
                  <a:pt x="269" y="269"/>
                </a:lnTo>
                <a:lnTo>
                  <a:pt x="267" y="269"/>
                </a:lnTo>
                <a:lnTo>
                  <a:pt x="267" y="267"/>
                </a:lnTo>
                <a:close/>
                <a:moveTo>
                  <a:pt x="243" y="261"/>
                </a:moveTo>
                <a:lnTo>
                  <a:pt x="245" y="261"/>
                </a:lnTo>
                <a:lnTo>
                  <a:pt x="245" y="263"/>
                </a:lnTo>
                <a:lnTo>
                  <a:pt x="247" y="263"/>
                </a:lnTo>
                <a:lnTo>
                  <a:pt x="248" y="263"/>
                </a:lnTo>
                <a:lnTo>
                  <a:pt x="248" y="264"/>
                </a:lnTo>
                <a:lnTo>
                  <a:pt x="250" y="264"/>
                </a:lnTo>
                <a:lnTo>
                  <a:pt x="250" y="266"/>
                </a:lnTo>
                <a:lnTo>
                  <a:pt x="251" y="266"/>
                </a:lnTo>
                <a:lnTo>
                  <a:pt x="251" y="267"/>
                </a:lnTo>
                <a:lnTo>
                  <a:pt x="250" y="267"/>
                </a:lnTo>
                <a:lnTo>
                  <a:pt x="248" y="267"/>
                </a:lnTo>
                <a:lnTo>
                  <a:pt x="247" y="267"/>
                </a:lnTo>
                <a:lnTo>
                  <a:pt x="247" y="269"/>
                </a:lnTo>
                <a:lnTo>
                  <a:pt x="245" y="269"/>
                </a:lnTo>
                <a:lnTo>
                  <a:pt x="245" y="267"/>
                </a:lnTo>
                <a:lnTo>
                  <a:pt x="243" y="267"/>
                </a:lnTo>
                <a:lnTo>
                  <a:pt x="245" y="267"/>
                </a:lnTo>
                <a:lnTo>
                  <a:pt x="243" y="267"/>
                </a:lnTo>
                <a:lnTo>
                  <a:pt x="243" y="266"/>
                </a:lnTo>
                <a:lnTo>
                  <a:pt x="243" y="264"/>
                </a:lnTo>
                <a:lnTo>
                  <a:pt x="242" y="264"/>
                </a:lnTo>
                <a:lnTo>
                  <a:pt x="242" y="263"/>
                </a:lnTo>
                <a:lnTo>
                  <a:pt x="243" y="263"/>
                </a:lnTo>
                <a:lnTo>
                  <a:pt x="242" y="263"/>
                </a:lnTo>
                <a:lnTo>
                  <a:pt x="243" y="263"/>
                </a:lnTo>
                <a:lnTo>
                  <a:pt x="243" y="261"/>
                </a:lnTo>
                <a:close/>
                <a:moveTo>
                  <a:pt x="282" y="259"/>
                </a:moveTo>
                <a:lnTo>
                  <a:pt x="282" y="261"/>
                </a:lnTo>
                <a:lnTo>
                  <a:pt x="282" y="263"/>
                </a:lnTo>
                <a:lnTo>
                  <a:pt x="280" y="263"/>
                </a:lnTo>
                <a:lnTo>
                  <a:pt x="280" y="261"/>
                </a:lnTo>
                <a:lnTo>
                  <a:pt x="280" y="263"/>
                </a:lnTo>
                <a:lnTo>
                  <a:pt x="279" y="263"/>
                </a:lnTo>
                <a:lnTo>
                  <a:pt x="279" y="261"/>
                </a:lnTo>
                <a:lnTo>
                  <a:pt x="277" y="261"/>
                </a:lnTo>
                <a:lnTo>
                  <a:pt x="277" y="263"/>
                </a:lnTo>
                <a:lnTo>
                  <a:pt x="277" y="261"/>
                </a:lnTo>
                <a:lnTo>
                  <a:pt x="279" y="261"/>
                </a:lnTo>
                <a:lnTo>
                  <a:pt x="279" y="259"/>
                </a:lnTo>
                <a:lnTo>
                  <a:pt x="279" y="261"/>
                </a:lnTo>
                <a:lnTo>
                  <a:pt x="279" y="259"/>
                </a:lnTo>
                <a:lnTo>
                  <a:pt x="279" y="261"/>
                </a:lnTo>
                <a:lnTo>
                  <a:pt x="280" y="261"/>
                </a:lnTo>
                <a:lnTo>
                  <a:pt x="280" y="259"/>
                </a:lnTo>
                <a:lnTo>
                  <a:pt x="282" y="259"/>
                </a:lnTo>
                <a:close/>
                <a:moveTo>
                  <a:pt x="264" y="255"/>
                </a:moveTo>
                <a:lnTo>
                  <a:pt x="264" y="256"/>
                </a:lnTo>
                <a:lnTo>
                  <a:pt x="266" y="256"/>
                </a:lnTo>
                <a:lnTo>
                  <a:pt x="264" y="256"/>
                </a:lnTo>
                <a:lnTo>
                  <a:pt x="266" y="256"/>
                </a:lnTo>
                <a:lnTo>
                  <a:pt x="264" y="256"/>
                </a:lnTo>
                <a:lnTo>
                  <a:pt x="266" y="256"/>
                </a:lnTo>
                <a:lnTo>
                  <a:pt x="266" y="258"/>
                </a:lnTo>
                <a:lnTo>
                  <a:pt x="264" y="258"/>
                </a:lnTo>
                <a:lnTo>
                  <a:pt x="264" y="256"/>
                </a:lnTo>
                <a:lnTo>
                  <a:pt x="264" y="258"/>
                </a:lnTo>
                <a:lnTo>
                  <a:pt x="263" y="256"/>
                </a:lnTo>
                <a:lnTo>
                  <a:pt x="264" y="256"/>
                </a:lnTo>
                <a:lnTo>
                  <a:pt x="264" y="255"/>
                </a:lnTo>
                <a:close/>
                <a:moveTo>
                  <a:pt x="259" y="247"/>
                </a:moveTo>
                <a:lnTo>
                  <a:pt x="259" y="248"/>
                </a:lnTo>
                <a:lnTo>
                  <a:pt x="258" y="247"/>
                </a:lnTo>
                <a:lnTo>
                  <a:pt x="259" y="247"/>
                </a:lnTo>
                <a:close/>
                <a:moveTo>
                  <a:pt x="317" y="243"/>
                </a:moveTo>
                <a:lnTo>
                  <a:pt x="317" y="245"/>
                </a:lnTo>
                <a:lnTo>
                  <a:pt x="319" y="245"/>
                </a:lnTo>
                <a:lnTo>
                  <a:pt x="320" y="245"/>
                </a:lnTo>
                <a:lnTo>
                  <a:pt x="320" y="247"/>
                </a:lnTo>
                <a:lnTo>
                  <a:pt x="322" y="247"/>
                </a:lnTo>
                <a:lnTo>
                  <a:pt x="323" y="247"/>
                </a:lnTo>
                <a:lnTo>
                  <a:pt x="323" y="248"/>
                </a:lnTo>
                <a:lnTo>
                  <a:pt x="325" y="250"/>
                </a:lnTo>
                <a:lnTo>
                  <a:pt x="325" y="251"/>
                </a:lnTo>
                <a:lnTo>
                  <a:pt x="327" y="251"/>
                </a:lnTo>
                <a:lnTo>
                  <a:pt x="327" y="253"/>
                </a:lnTo>
                <a:lnTo>
                  <a:pt x="328" y="253"/>
                </a:lnTo>
                <a:lnTo>
                  <a:pt x="328" y="255"/>
                </a:lnTo>
                <a:lnTo>
                  <a:pt x="328" y="256"/>
                </a:lnTo>
                <a:lnTo>
                  <a:pt x="330" y="256"/>
                </a:lnTo>
                <a:lnTo>
                  <a:pt x="330" y="258"/>
                </a:lnTo>
                <a:lnTo>
                  <a:pt x="330" y="259"/>
                </a:lnTo>
                <a:lnTo>
                  <a:pt x="331" y="259"/>
                </a:lnTo>
                <a:lnTo>
                  <a:pt x="331" y="258"/>
                </a:lnTo>
                <a:lnTo>
                  <a:pt x="333" y="258"/>
                </a:lnTo>
                <a:lnTo>
                  <a:pt x="333" y="259"/>
                </a:lnTo>
                <a:lnTo>
                  <a:pt x="333" y="261"/>
                </a:lnTo>
                <a:lnTo>
                  <a:pt x="335" y="261"/>
                </a:lnTo>
                <a:lnTo>
                  <a:pt x="335" y="263"/>
                </a:lnTo>
                <a:lnTo>
                  <a:pt x="336" y="263"/>
                </a:lnTo>
                <a:lnTo>
                  <a:pt x="338" y="263"/>
                </a:lnTo>
                <a:lnTo>
                  <a:pt x="338" y="261"/>
                </a:lnTo>
                <a:lnTo>
                  <a:pt x="339" y="261"/>
                </a:lnTo>
                <a:lnTo>
                  <a:pt x="339" y="259"/>
                </a:lnTo>
                <a:lnTo>
                  <a:pt x="341" y="261"/>
                </a:lnTo>
                <a:lnTo>
                  <a:pt x="341" y="259"/>
                </a:lnTo>
                <a:lnTo>
                  <a:pt x="343" y="259"/>
                </a:lnTo>
                <a:lnTo>
                  <a:pt x="344" y="259"/>
                </a:lnTo>
                <a:lnTo>
                  <a:pt x="344" y="258"/>
                </a:lnTo>
                <a:lnTo>
                  <a:pt x="343" y="258"/>
                </a:lnTo>
                <a:lnTo>
                  <a:pt x="341" y="258"/>
                </a:lnTo>
                <a:lnTo>
                  <a:pt x="339" y="259"/>
                </a:lnTo>
                <a:lnTo>
                  <a:pt x="338" y="259"/>
                </a:lnTo>
                <a:lnTo>
                  <a:pt x="336" y="259"/>
                </a:lnTo>
                <a:lnTo>
                  <a:pt x="336" y="258"/>
                </a:lnTo>
                <a:lnTo>
                  <a:pt x="336" y="256"/>
                </a:lnTo>
                <a:lnTo>
                  <a:pt x="335" y="256"/>
                </a:lnTo>
                <a:lnTo>
                  <a:pt x="336" y="256"/>
                </a:lnTo>
                <a:lnTo>
                  <a:pt x="335" y="256"/>
                </a:lnTo>
                <a:lnTo>
                  <a:pt x="335" y="255"/>
                </a:lnTo>
                <a:lnTo>
                  <a:pt x="336" y="255"/>
                </a:lnTo>
                <a:lnTo>
                  <a:pt x="336" y="253"/>
                </a:lnTo>
                <a:lnTo>
                  <a:pt x="338" y="253"/>
                </a:lnTo>
                <a:lnTo>
                  <a:pt x="336" y="253"/>
                </a:lnTo>
                <a:lnTo>
                  <a:pt x="338" y="253"/>
                </a:lnTo>
                <a:lnTo>
                  <a:pt x="339" y="253"/>
                </a:lnTo>
                <a:lnTo>
                  <a:pt x="341" y="253"/>
                </a:lnTo>
                <a:lnTo>
                  <a:pt x="341" y="255"/>
                </a:lnTo>
                <a:lnTo>
                  <a:pt x="341" y="256"/>
                </a:lnTo>
                <a:lnTo>
                  <a:pt x="343" y="256"/>
                </a:lnTo>
                <a:lnTo>
                  <a:pt x="343" y="255"/>
                </a:lnTo>
                <a:lnTo>
                  <a:pt x="343" y="256"/>
                </a:lnTo>
                <a:lnTo>
                  <a:pt x="344" y="256"/>
                </a:lnTo>
                <a:lnTo>
                  <a:pt x="344" y="255"/>
                </a:lnTo>
                <a:lnTo>
                  <a:pt x="344" y="256"/>
                </a:lnTo>
                <a:lnTo>
                  <a:pt x="346" y="256"/>
                </a:lnTo>
                <a:lnTo>
                  <a:pt x="347" y="256"/>
                </a:lnTo>
                <a:lnTo>
                  <a:pt x="349" y="256"/>
                </a:lnTo>
                <a:lnTo>
                  <a:pt x="351" y="256"/>
                </a:lnTo>
                <a:lnTo>
                  <a:pt x="351" y="258"/>
                </a:lnTo>
                <a:lnTo>
                  <a:pt x="352" y="258"/>
                </a:lnTo>
                <a:lnTo>
                  <a:pt x="352" y="259"/>
                </a:lnTo>
                <a:lnTo>
                  <a:pt x="351" y="259"/>
                </a:lnTo>
                <a:lnTo>
                  <a:pt x="351" y="261"/>
                </a:lnTo>
                <a:lnTo>
                  <a:pt x="352" y="261"/>
                </a:lnTo>
                <a:lnTo>
                  <a:pt x="351" y="261"/>
                </a:lnTo>
                <a:lnTo>
                  <a:pt x="351" y="263"/>
                </a:lnTo>
                <a:lnTo>
                  <a:pt x="352" y="263"/>
                </a:lnTo>
                <a:lnTo>
                  <a:pt x="352" y="264"/>
                </a:lnTo>
                <a:lnTo>
                  <a:pt x="352" y="266"/>
                </a:lnTo>
                <a:lnTo>
                  <a:pt x="352" y="267"/>
                </a:lnTo>
                <a:lnTo>
                  <a:pt x="351" y="267"/>
                </a:lnTo>
                <a:lnTo>
                  <a:pt x="351" y="269"/>
                </a:lnTo>
                <a:lnTo>
                  <a:pt x="352" y="271"/>
                </a:lnTo>
                <a:lnTo>
                  <a:pt x="352" y="272"/>
                </a:lnTo>
                <a:lnTo>
                  <a:pt x="352" y="274"/>
                </a:lnTo>
                <a:lnTo>
                  <a:pt x="352" y="275"/>
                </a:lnTo>
                <a:lnTo>
                  <a:pt x="354" y="275"/>
                </a:lnTo>
                <a:lnTo>
                  <a:pt x="354" y="277"/>
                </a:lnTo>
                <a:lnTo>
                  <a:pt x="354" y="279"/>
                </a:lnTo>
                <a:lnTo>
                  <a:pt x="354" y="280"/>
                </a:lnTo>
                <a:lnTo>
                  <a:pt x="354" y="282"/>
                </a:lnTo>
                <a:lnTo>
                  <a:pt x="355" y="282"/>
                </a:lnTo>
                <a:lnTo>
                  <a:pt x="355" y="283"/>
                </a:lnTo>
                <a:lnTo>
                  <a:pt x="355" y="285"/>
                </a:lnTo>
                <a:lnTo>
                  <a:pt x="355" y="287"/>
                </a:lnTo>
                <a:lnTo>
                  <a:pt x="355" y="288"/>
                </a:lnTo>
                <a:lnTo>
                  <a:pt x="357" y="288"/>
                </a:lnTo>
                <a:lnTo>
                  <a:pt x="357" y="290"/>
                </a:lnTo>
                <a:lnTo>
                  <a:pt x="357" y="291"/>
                </a:lnTo>
                <a:lnTo>
                  <a:pt x="359" y="291"/>
                </a:lnTo>
                <a:lnTo>
                  <a:pt x="359" y="293"/>
                </a:lnTo>
                <a:lnTo>
                  <a:pt x="359" y="295"/>
                </a:lnTo>
                <a:lnTo>
                  <a:pt x="359" y="296"/>
                </a:lnTo>
                <a:lnTo>
                  <a:pt x="360" y="296"/>
                </a:lnTo>
                <a:lnTo>
                  <a:pt x="360" y="298"/>
                </a:lnTo>
                <a:lnTo>
                  <a:pt x="360" y="299"/>
                </a:lnTo>
                <a:lnTo>
                  <a:pt x="362" y="301"/>
                </a:lnTo>
                <a:lnTo>
                  <a:pt x="362" y="303"/>
                </a:lnTo>
                <a:lnTo>
                  <a:pt x="362" y="304"/>
                </a:lnTo>
                <a:lnTo>
                  <a:pt x="360" y="304"/>
                </a:lnTo>
                <a:lnTo>
                  <a:pt x="359" y="304"/>
                </a:lnTo>
                <a:lnTo>
                  <a:pt x="359" y="306"/>
                </a:lnTo>
                <a:lnTo>
                  <a:pt x="359" y="307"/>
                </a:lnTo>
                <a:lnTo>
                  <a:pt x="360" y="307"/>
                </a:lnTo>
                <a:lnTo>
                  <a:pt x="360" y="309"/>
                </a:lnTo>
                <a:lnTo>
                  <a:pt x="360" y="311"/>
                </a:lnTo>
                <a:lnTo>
                  <a:pt x="360" y="312"/>
                </a:lnTo>
                <a:lnTo>
                  <a:pt x="360" y="311"/>
                </a:lnTo>
                <a:lnTo>
                  <a:pt x="359" y="311"/>
                </a:lnTo>
                <a:lnTo>
                  <a:pt x="359" y="309"/>
                </a:lnTo>
                <a:lnTo>
                  <a:pt x="360" y="309"/>
                </a:lnTo>
                <a:lnTo>
                  <a:pt x="359" y="309"/>
                </a:lnTo>
                <a:lnTo>
                  <a:pt x="359" y="311"/>
                </a:lnTo>
                <a:lnTo>
                  <a:pt x="359" y="312"/>
                </a:lnTo>
                <a:lnTo>
                  <a:pt x="357" y="312"/>
                </a:lnTo>
                <a:lnTo>
                  <a:pt x="359" y="312"/>
                </a:lnTo>
                <a:lnTo>
                  <a:pt x="357" y="314"/>
                </a:lnTo>
                <a:lnTo>
                  <a:pt x="357" y="315"/>
                </a:lnTo>
                <a:lnTo>
                  <a:pt x="359" y="315"/>
                </a:lnTo>
                <a:lnTo>
                  <a:pt x="359" y="317"/>
                </a:lnTo>
                <a:lnTo>
                  <a:pt x="359" y="319"/>
                </a:lnTo>
                <a:lnTo>
                  <a:pt x="360" y="320"/>
                </a:lnTo>
                <a:lnTo>
                  <a:pt x="360" y="322"/>
                </a:lnTo>
                <a:lnTo>
                  <a:pt x="360" y="323"/>
                </a:lnTo>
                <a:lnTo>
                  <a:pt x="362" y="323"/>
                </a:lnTo>
                <a:lnTo>
                  <a:pt x="362" y="325"/>
                </a:lnTo>
                <a:lnTo>
                  <a:pt x="360" y="325"/>
                </a:lnTo>
                <a:lnTo>
                  <a:pt x="362" y="325"/>
                </a:lnTo>
                <a:lnTo>
                  <a:pt x="360" y="325"/>
                </a:lnTo>
                <a:lnTo>
                  <a:pt x="362" y="327"/>
                </a:lnTo>
                <a:lnTo>
                  <a:pt x="360" y="327"/>
                </a:lnTo>
                <a:lnTo>
                  <a:pt x="362" y="327"/>
                </a:lnTo>
                <a:lnTo>
                  <a:pt x="362" y="328"/>
                </a:lnTo>
                <a:lnTo>
                  <a:pt x="363" y="328"/>
                </a:lnTo>
                <a:lnTo>
                  <a:pt x="365" y="328"/>
                </a:lnTo>
                <a:lnTo>
                  <a:pt x="365" y="330"/>
                </a:lnTo>
                <a:lnTo>
                  <a:pt x="363" y="330"/>
                </a:lnTo>
                <a:lnTo>
                  <a:pt x="365" y="330"/>
                </a:lnTo>
                <a:lnTo>
                  <a:pt x="365" y="331"/>
                </a:lnTo>
                <a:lnTo>
                  <a:pt x="365" y="333"/>
                </a:lnTo>
                <a:lnTo>
                  <a:pt x="367" y="333"/>
                </a:lnTo>
                <a:lnTo>
                  <a:pt x="367" y="335"/>
                </a:lnTo>
                <a:lnTo>
                  <a:pt x="367" y="336"/>
                </a:lnTo>
                <a:lnTo>
                  <a:pt x="367" y="338"/>
                </a:lnTo>
                <a:lnTo>
                  <a:pt x="368" y="339"/>
                </a:lnTo>
                <a:lnTo>
                  <a:pt x="368" y="341"/>
                </a:lnTo>
                <a:lnTo>
                  <a:pt x="367" y="341"/>
                </a:lnTo>
                <a:lnTo>
                  <a:pt x="367" y="339"/>
                </a:lnTo>
                <a:lnTo>
                  <a:pt x="365" y="339"/>
                </a:lnTo>
                <a:lnTo>
                  <a:pt x="365" y="338"/>
                </a:lnTo>
                <a:lnTo>
                  <a:pt x="365" y="339"/>
                </a:lnTo>
                <a:lnTo>
                  <a:pt x="363" y="339"/>
                </a:lnTo>
                <a:lnTo>
                  <a:pt x="363" y="341"/>
                </a:lnTo>
                <a:lnTo>
                  <a:pt x="363" y="343"/>
                </a:lnTo>
                <a:lnTo>
                  <a:pt x="363" y="344"/>
                </a:lnTo>
                <a:lnTo>
                  <a:pt x="365" y="344"/>
                </a:lnTo>
                <a:lnTo>
                  <a:pt x="365" y="346"/>
                </a:lnTo>
                <a:lnTo>
                  <a:pt x="363" y="346"/>
                </a:lnTo>
                <a:lnTo>
                  <a:pt x="365" y="347"/>
                </a:lnTo>
                <a:lnTo>
                  <a:pt x="363" y="347"/>
                </a:lnTo>
                <a:lnTo>
                  <a:pt x="365" y="347"/>
                </a:lnTo>
                <a:lnTo>
                  <a:pt x="363" y="347"/>
                </a:lnTo>
                <a:lnTo>
                  <a:pt x="363" y="349"/>
                </a:lnTo>
                <a:lnTo>
                  <a:pt x="365" y="349"/>
                </a:lnTo>
                <a:lnTo>
                  <a:pt x="365" y="351"/>
                </a:lnTo>
                <a:lnTo>
                  <a:pt x="365" y="352"/>
                </a:lnTo>
                <a:lnTo>
                  <a:pt x="365" y="354"/>
                </a:lnTo>
                <a:lnTo>
                  <a:pt x="365" y="355"/>
                </a:lnTo>
                <a:lnTo>
                  <a:pt x="365" y="357"/>
                </a:lnTo>
                <a:lnTo>
                  <a:pt x="365" y="355"/>
                </a:lnTo>
                <a:lnTo>
                  <a:pt x="365" y="357"/>
                </a:lnTo>
                <a:lnTo>
                  <a:pt x="363" y="359"/>
                </a:lnTo>
                <a:lnTo>
                  <a:pt x="363" y="357"/>
                </a:lnTo>
                <a:lnTo>
                  <a:pt x="363" y="359"/>
                </a:lnTo>
                <a:lnTo>
                  <a:pt x="362" y="359"/>
                </a:lnTo>
                <a:lnTo>
                  <a:pt x="362" y="360"/>
                </a:lnTo>
                <a:lnTo>
                  <a:pt x="363" y="360"/>
                </a:lnTo>
                <a:lnTo>
                  <a:pt x="362" y="360"/>
                </a:lnTo>
                <a:lnTo>
                  <a:pt x="363" y="360"/>
                </a:lnTo>
                <a:lnTo>
                  <a:pt x="363" y="359"/>
                </a:lnTo>
                <a:lnTo>
                  <a:pt x="365" y="359"/>
                </a:lnTo>
                <a:lnTo>
                  <a:pt x="363" y="359"/>
                </a:lnTo>
                <a:lnTo>
                  <a:pt x="365" y="357"/>
                </a:lnTo>
                <a:lnTo>
                  <a:pt x="365" y="359"/>
                </a:lnTo>
                <a:lnTo>
                  <a:pt x="365" y="357"/>
                </a:lnTo>
                <a:lnTo>
                  <a:pt x="365" y="359"/>
                </a:lnTo>
                <a:lnTo>
                  <a:pt x="367" y="359"/>
                </a:lnTo>
                <a:lnTo>
                  <a:pt x="367" y="360"/>
                </a:lnTo>
                <a:lnTo>
                  <a:pt x="365" y="360"/>
                </a:lnTo>
                <a:lnTo>
                  <a:pt x="367" y="360"/>
                </a:lnTo>
                <a:lnTo>
                  <a:pt x="367" y="362"/>
                </a:lnTo>
                <a:lnTo>
                  <a:pt x="367" y="363"/>
                </a:lnTo>
                <a:lnTo>
                  <a:pt x="367" y="365"/>
                </a:lnTo>
                <a:lnTo>
                  <a:pt x="365" y="365"/>
                </a:lnTo>
                <a:lnTo>
                  <a:pt x="365" y="367"/>
                </a:lnTo>
                <a:lnTo>
                  <a:pt x="367" y="365"/>
                </a:lnTo>
                <a:lnTo>
                  <a:pt x="367" y="367"/>
                </a:lnTo>
                <a:lnTo>
                  <a:pt x="367" y="365"/>
                </a:lnTo>
                <a:lnTo>
                  <a:pt x="367" y="367"/>
                </a:lnTo>
                <a:lnTo>
                  <a:pt x="367" y="368"/>
                </a:lnTo>
                <a:lnTo>
                  <a:pt x="367" y="367"/>
                </a:lnTo>
                <a:lnTo>
                  <a:pt x="367" y="368"/>
                </a:lnTo>
                <a:lnTo>
                  <a:pt x="365" y="368"/>
                </a:lnTo>
                <a:lnTo>
                  <a:pt x="365" y="370"/>
                </a:lnTo>
                <a:lnTo>
                  <a:pt x="367" y="370"/>
                </a:lnTo>
                <a:lnTo>
                  <a:pt x="367" y="371"/>
                </a:lnTo>
                <a:lnTo>
                  <a:pt x="367" y="370"/>
                </a:lnTo>
                <a:lnTo>
                  <a:pt x="367" y="371"/>
                </a:lnTo>
                <a:lnTo>
                  <a:pt x="365" y="371"/>
                </a:lnTo>
                <a:lnTo>
                  <a:pt x="365" y="370"/>
                </a:lnTo>
                <a:lnTo>
                  <a:pt x="367" y="370"/>
                </a:lnTo>
                <a:lnTo>
                  <a:pt x="365" y="370"/>
                </a:lnTo>
                <a:lnTo>
                  <a:pt x="365" y="371"/>
                </a:lnTo>
                <a:lnTo>
                  <a:pt x="365" y="370"/>
                </a:lnTo>
                <a:lnTo>
                  <a:pt x="363" y="370"/>
                </a:lnTo>
                <a:lnTo>
                  <a:pt x="362" y="370"/>
                </a:lnTo>
                <a:lnTo>
                  <a:pt x="360" y="370"/>
                </a:lnTo>
                <a:lnTo>
                  <a:pt x="359" y="370"/>
                </a:lnTo>
                <a:lnTo>
                  <a:pt x="357" y="370"/>
                </a:lnTo>
                <a:lnTo>
                  <a:pt x="357" y="371"/>
                </a:lnTo>
                <a:lnTo>
                  <a:pt x="355" y="371"/>
                </a:lnTo>
                <a:lnTo>
                  <a:pt x="355" y="373"/>
                </a:lnTo>
                <a:lnTo>
                  <a:pt x="355" y="375"/>
                </a:lnTo>
                <a:lnTo>
                  <a:pt x="354" y="375"/>
                </a:lnTo>
                <a:lnTo>
                  <a:pt x="352" y="375"/>
                </a:lnTo>
                <a:lnTo>
                  <a:pt x="351" y="375"/>
                </a:lnTo>
                <a:lnTo>
                  <a:pt x="349" y="375"/>
                </a:lnTo>
                <a:lnTo>
                  <a:pt x="349" y="373"/>
                </a:lnTo>
                <a:lnTo>
                  <a:pt x="347" y="373"/>
                </a:lnTo>
                <a:lnTo>
                  <a:pt x="347" y="371"/>
                </a:lnTo>
                <a:lnTo>
                  <a:pt x="346" y="371"/>
                </a:lnTo>
                <a:lnTo>
                  <a:pt x="344" y="371"/>
                </a:lnTo>
                <a:lnTo>
                  <a:pt x="344" y="370"/>
                </a:lnTo>
                <a:lnTo>
                  <a:pt x="343" y="368"/>
                </a:lnTo>
                <a:lnTo>
                  <a:pt x="343" y="367"/>
                </a:lnTo>
                <a:lnTo>
                  <a:pt x="341" y="367"/>
                </a:lnTo>
                <a:lnTo>
                  <a:pt x="339" y="367"/>
                </a:lnTo>
                <a:lnTo>
                  <a:pt x="339" y="365"/>
                </a:lnTo>
                <a:lnTo>
                  <a:pt x="338" y="365"/>
                </a:lnTo>
                <a:lnTo>
                  <a:pt x="336" y="365"/>
                </a:lnTo>
                <a:lnTo>
                  <a:pt x="335" y="365"/>
                </a:lnTo>
                <a:lnTo>
                  <a:pt x="335" y="363"/>
                </a:lnTo>
                <a:lnTo>
                  <a:pt x="333" y="363"/>
                </a:lnTo>
                <a:lnTo>
                  <a:pt x="331" y="363"/>
                </a:lnTo>
                <a:lnTo>
                  <a:pt x="330" y="363"/>
                </a:lnTo>
                <a:lnTo>
                  <a:pt x="328" y="363"/>
                </a:lnTo>
                <a:lnTo>
                  <a:pt x="330" y="363"/>
                </a:lnTo>
                <a:lnTo>
                  <a:pt x="328" y="363"/>
                </a:lnTo>
                <a:lnTo>
                  <a:pt x="327" y="363"/>
                </a:lnTo>
                <a:lnTo>
                  <a:pt x="327" y="365"/>
                </a:lnTo>
                <a:lnTo>
                  <a:pt x="325" y="365"/>
                </a:lnTo>
                <a:lnTo>
                  <a:pt x="323" y="365"/>
                </a:lnTo>
                <a:lnTo>
                  <a:pt x="322" y="363"/>
                </a:lnTo>
                <a:lnTo>
                  <a:pt x="320" y="363"/>
                </a:lnTo>
                <a:lnTo>
                  <a:pt x="320" y="362"/>
                </a:lnTo>
                <a:lnTo>
                  <a:pt x="319" y="362"/>
                </a:lnTo>
                <a:lnTo>
                  <a:pt x="317" y="362"/>
                </a:lnTo>
                <a:lnTo>
                  <a:pt x="317" y="360"/>
                </a:lnTo>
                <a:lnTo>
                  <a:pt x="315" y="360"/>
                </a:lnTo>
                <a:lnTo>
                  <a:pt x="314" y="360"/>
                </a:lnTo>
                <a:lnTo>
                  <a:pt x="312" y="359"/>
                </a:lnTo>
                <a:lnTo>
                  <a:pt x="311" y="359"/>
                </a:lnTo>
                <a:lnTo>
                  <a:pt x="309" y="359"/>
                </a:lnTo>
                <a:lnTo>
                  <a:pt x="307" y="359"/>
                </a:lnTo>
                <a:lnTo>
                  <a:pt x="307" y="357"/>
                </a:lnTo>
                <a:lnTo>
                  <a:pt x="307" y="355"/>
                </a:lnTo>
                <a:lnTo>
                  <a:pt x="307" y="354"/>
                </a:lnTo>
                <a:lnTo>
                  <a:pt x="307" y="352"/>
                </a:lnTo>
                <a:lnTo>
                  <a:pt x="306" y="352"/>
                </a:lnTo>
                <a:lnTo>
                  <a:pt x="306" y="351"/>
                </a:lnTo>
                <a:lnTo>
                  <a:pt x="307" y="351"/>
                </a:lnTo>
                <a:lnTo>
                  <a:pt x="307" y="349"/>
                </a:lnTo>
                <a:lnTo>
                  <a:pt x="307" y="347"/>
                </a:lnTo>
                <a:lnTo>
                  <a:pt x="307" y="346"/>
                </a:lnTo>
                <a:lnTo>
                  <a:pt x="306" y="346"/>
                </a:lnTo>
                <a:lnTo>
                  <a:pt x="306" y="344"/>
                </a:lnTo>
                <a:lnTo>
                  <a:pt x="306" y="343"/>
                </a:lnTo>
                <a:lnTo>
                  <a:pt x="304" y="343"/>
                </a:lnTo>
                <a:lnTo>
                  <a:pt x="304" y="341"/>
                </a:lnTo>
                <a:lnTo>
                  <a:pt x="303" y="341"/>
                </a:lnTo>
                <a:lnTo>
                  <a:pt x="301" y="341"/>
                </a:lnTo>
                <a:lnTo>
                  <a:pt x="299" y="341"/>
                </a:lnTo>
                <a:lnTo>
                  <a:pt x="298" y="341"/>
                </a:lnTo>
                <a:lnTo>
                  <a:pt x="298" y="339"/>
                </a:lnTo>
                <a:lnTo>
                  <a:pt x="298" y="338"/>
                </a:lnTo>
                <a:lnTo>
                  <a:pt x="298" y="336"/>
                </a:lnTo>
                <a:lnTo>
                  <a:pt x="296" y="336"/>
                </a:lnTo>
                <a:lnTo>
                  <a:pt x="296" y="335"/>
                </a:lnTo>
                <a:lnTo>
                  <a:pt x="295" y="335"/>
                </a:lnTo>
                <a:lnTo>
                  <a:pt x="293" y="335"/>
                </a:lnTo>
                <a:lnTo>
                  <a:pt x="293" y="336"/>
                </a:lnTo>
                <a:lnTo>
                  <a:pt x="291" y="336"/>
                </a:lnTo>
                <a:lnTo>
                  <a:pt x="291" y="335"/>
                </a:lnTo>
                <a:lnTo>
                  <a:pt x="290" y="335"/>
                </a:lnTo>
                <a:lnTo>
                  <a:pt x="288" y="335"/>
                </a:lnTo>
                <a:lnTo>
                  <a:pt x="288" y="333"/>
                </a:lnTo>
                <a:lnTo>
                  <a:pt x="287" y="331"/>
                </a:lnTo>
                <a:lnTo>
                  <a:pt x="287" y="330"/>
                </a:lnTo>
                <a:lnTo>
                  <a:pt x="285" y="330"/>
                </a:lnTo>
                <a:lnTo>
                  <a:pt x="285" y="328"/>
                </a:lnTo>
                <a:lnTo>
                  <a:pt x="283" y="328"/>
                </a:lnTo>
                <a:lnTo>
                  <a:pt x="283" y="327"/>
                </a:lnTo>
                <a:lnTo>
                  <a:pt x="282" y="327"/>
                </a:lnTo>
                <a:lnTo>
                  <a:pt x="282" y="325"/>
                </a:lnTo>
                <a:lnTo>
                  <a:pt x="282" y="323"/>
                </a:lnTo>
                <a:lnTo>
                  <a:pt x="280" y="323"/>
                </a:lnTo>
                <a:lnTo>
                  <a:pt x="280" y="322"/>
                </a:lnTo>
                <a:lnTo>
                  <a:pt x="280" y="320"/>
                </a:lnTo>
                <a:lnTo>
                  <a:pt x="280" y="319"/>
                </a:lnTo>
                <a:lnTo>
                  <a:pt x="280" y="320"/>
                </a:lnTo>
                <a:lnTo>
                  <a:pt x="280" y="319"/>
                </a:lnTo>
                <a:lnTo>
                  <a:pt x="280" y="317"/>
                </a:lnTo>
                <a:lnTo>
                  <a:pt x="279" y="317"/>
                </a:lnTo>
                <a:lnTo>
                  <a:pt x="279" y="315"/>
                </a:lnTo>
                <a:lnTo>
                  <a:pt x="277" y="315"/>
                </a:lnTo>
                <a:lnTo>
                  <a:pt x="277" y="317"/>
                </a:lnTo>
                <a:lnTo>
                  <a:pt x="277" y="315"/>
                </a:lnTo>
                <a:lnTo>
                  <a:pt x="275" y="315"/>
                </a:lnTo>
                <a:lnTo>
                  <a:pt x="275" y="314"/>
                </a:lnTo>
                <a:lnTo>
                  <a:pt x="275" y="315"/>
                </a:lnTo>
                <a:lnTo>
                  <a:pt x="274" y="315"/>
                </a:lnTo>
                <a:lnTo>
                  <a:pt x="275" y="315"/>
                </a:lnTo>
                <a:lnTo>
                  <a:pt x="274" y="315"/>
                </a:lnTo>
                <a:lnTo>
                  <a:pt x="274" y="314"/>
                </a:lnTo>
                <a:lnTo>
                  <a:pt x="274" y="315"/>
                </a:lnTo>
                <a:lnTo>
                  <a:pt x="274" y="314"/>
                </a:lnTo>
                <a:lnTo>
                  <a:pt x="274" y="312"/>
                </a:lnTo>
                <a:lnTo>
                  <a:pt x="274" y="311"/>
                </a:lnTo>
                <a:lnTo>
                  <a:pt x="274" y="309"/>
                </a:lnTo>
                <a:lnTo>
                  <a:pt x="275" y="309"/>
                </a:lnTo>
                <a:lnTo>
                  <a:pt x="275" y="311"/>
                </a:lnTo>
                <a:lnTo>
                  <a:pt x="275" y="309"/>
                </a:lnTo>
                <a:lnTo>
                  <a:pt x="275" y="307"/>
                </a:lnTo>
                <a:lnTo>
                  <a:pt x="277" y="307"/>
                </a:lnTo>
                <a:lnTo>
                  <a:pt x="279" y="307"/>
                </a:lnTo>
                <a:lnTo>
                  <a:pt x="279" y="306"/>
                </a:lnTo>
                <a:lnTo>
                  <a:pt x="279" y="307"/>
                </a:lnTo>
                <a:lnTo>
                  <a:pt x="279" y="309"/>
                </a:lnTo>
                <a:lnTo>
                  <a:pt x="279" y="311"/>
                </a:lnTo>
                <a:lnTo>
                  <a:pt x="279" y="312"/>
                </a:lnTo>
                <a:lnTo>
                  <a:pt x="279" y="314"/>
                </a:lnTo>
                <a:lnTo>
                  <a:pt x="280" y="314"/>
                </a:lnTo>
                <a:lnTo>
                  <a:pt x="280" y="312"/>
                </a:lnTo>
                <a:lnTo>
                  <a:pt x="280" y="311"/>
                </a:lnTo>
                <a:lnTo>
                  <a:pt x="280" y="309"/>
                </a:lnTo>
                <a:lnTo>
                  <a:pt x="280" y="307"/>
                </a:lnTo>
                <a:lnTo>
                  <a:pt x="280" y="306"/>
                </a:lnTo>
                <a:lnTo>
                  <a:pt x="282" y="306"/>
                </a:lnTo>
                <a:lnTo>
                  <a:pt x="282" y="304"/>
                </a:lnTo>
                <a:lnTo>
                  <a:pt x="282" y="303"/>
                </a:lnTo>
                <a:lnTo>
                  <a:pt x="283" y="301"/>
                </a:lnTo>
                <a:lnTo>
                  <a:pt x="283" y="303"/>
                </a:lnTo>
                <a:lnTo>
                  <a:pt x="283" y="301"/>
                </a:lnTo>
                <a:lnTo>
                  <a:pt x="285" y="301"/>
                </a:lnTo>
                <a:lnTo>
                  <a:pt x="283" y="301"/>
                </a:lnTo>
                <a:lnTo>
                  <a:pt x="283" y="299"/>
                </a:lnTo>
                <a:lnTo>
                  <a:pt x="282" y="299"/>
                </a:lnTo>
                <a:lnTo>
                  <a:pt x="282" y="298"/>
                </a:lnTo>
                <a:lnTo>
                  <a:pt x="283" y="298"/>
                </a:lnTo>
                <a:lnTo>
                  <a:pt x="283" y="299"/>
                </a:lnTo>
                <a:lnTo>
                  <a:pt x="283" y="298"/>
                </a:lnTo>
                <a:lnTo>
                  <a:pt x="285" y="298"/>
                </a:lnTo>
                <a:lnTo>
                  <a:pt x="287" y="298"/>
                </a:lnTo>
                <a:lnTo>
                  <a:pt x="287" y="299"/>
                </a:lnTo>
                <a:lnTo>
                  <a:pt x="287" y="298"/>
                </a:lnTo>
                <a:lnTo>
                  <a:pt x="287" y="299"/>
                </a:lnTo>
                <a:lnTo>
                  <a:pt x="288" y="299"/>
                </a:lnTo>
                <a:lnTo>
                  <a:pt x="290" y="299"/>
                </a:lnTo>
                <a:lnTo>
                  <a:pt x="291" y="299"/>
                </a:lnTo>
                <a:lnTo>
                  <a:pt x="291" y="298"/>
                </a:lnTo>
                <a:lnTo>
                  <a:pt x="293" y="298"/>
                </a:lnTo>
                <a:lnTo>
                  <a:pt x="291" y="298"/>
                </a:lnTo>
                <a:lnTo>
                  <a:pt x="293" y="298"/>
                </a:lnTo>
                <a:lnTo>
                  <a:pt x="291" y="298"/>
                </a:lnTo>
                <a:lnTo>
                  <a:pt x="293" y="298"/>
                </a:lnTo>
                <a:lnTo>
                  <a:pt x="295" y="298"/>
                </a:lnTo>
                <a:lnTo>
                  <a:pt x="296" y="298"/>
                </a:lnTo>
                <a:lnTo>
                  <a:pt x="298" y="298"/>
                </a:lnTo>
                <a:lnTo>
                  <a:pt x="298" y="296"/>
                </a:lnTo>
                <a:lnTo>
                  <a:pt x="299" y="296"/>
                </a:lnTo>
                <a:lnTo>
                  <a:pt x="299" y="295"/>
                </a:lnTo>
                <a:lnTo>
                  <a:pt x="301" y="295"/>
                </a:lnTo>
                <a:lnTo>
                  <a:pt x="299" y="293"/>
                </a:lnTo>
                <a:lnTo>
                  <a:pt x="301" y="293"/>
                </a:lnTo>
                <a:lnTo>
                  <a:pt x="299" y="293"/>
                </a:lnTo>
                <a:lnTo>
                  <a:pt x="299" y="291"/>
                </a:lnTo>
                <a:lnTo>
                  <a:pt x="301" y="291"/>
                </a:lnTo>
                <a:lnTo>
                  <a:pt x="303" y="291"/>
                </a:lnTo>
                <a:lnTo>
                  <a:pt x="301" y="291"/>
                </a:lnTo>
                <a:lnTo>
                  <a:pt x="301" y="290"/>
                </a:lnTo>
                <a:lnTo>
                  <a:pt x="299" y="290"/>
                </a:lnTo>
                <a:lnTo>
                  <a:pt x="299" y="291"/>
                </a:lnTo>
                <a:lnTo>
                  <a:pt x="299" y="290"/>
                </a:lnTo>
                <a:lnTo>
                  <a:pt x="301" y="290"/>
                </a:lnTo>
                <a:lnTo>
                  <a:pt x="303" y="290"/>
                </a:lnTo>
                <a:lnTo>
                  <a:pt x="304" y="290"/>
                </a:lnTo>
                <a:lnTo>
                  <a:pt x="306" y="291"/>
                </a:lnTo>
                <a:lnTo>
                  <a:pt x="306" y="290"/>
                </a:lnTo>
                <a:lnTo>
                  <a:pt x="306" y="291"/>
                </a:lnTo>
                <a:lnTo>
                  <a:pt x="307" y="291"/>
                </a:lnTo>
                <a:lnTo>
                  <a:pt x="307" y="290"/>
                </a:lnTo>
                <a:lnTo>
                  <a:pt x="307" y="288"/>
                </a:lnTo>
                <a:lnTo>
                  <a:pt x="307" y="287"/>
                </a:lnTo>
                <a:lnTo>
                  <a:pt x="306" y="287"/>
                </a:lnTo>
                <a:lnTo>
                  <a:pt x="307" y="285"/>
                </a:lnTo>
                <a:lnTo>
                  <a:pt x="307" y="283"/>
                </a:lnTo>
                <a:lnTo>
                  <a:pt x="309" y="283"/>
                </a:lnTo>
                <a:lnTo>
                  <a:pt x="309" y="282"/>
                </a:lnTo>
                <a:lnTo>
                  <a:pt x="311" y="282"/>
                </a:lnTo>
                <a:lnTo>
                  <a:pt x="309" y="282"/>
                </a:lnTo>
                <a:lnTo>
                  <a:pt x="309" y="280"/>
                </a:lnTo>
                <a:lnTo>
                  <a:pt x="311" y="280"/>
                </a:lnTo>
                <a:lnTo>
                  <a:pt x="311" y="282"/>
                </a:lnTo>
                <a:lnTo>
                  <a:pt x="311" y="280"/>
                </a:lnTo>
                <a:lnTo>
                  <a:pt x="312" y="280"/>
                </a:lnTo>
                <a:lnTo>
                  <a:pt x="312" y="282"/>
                </a:lnTo>
                <a:lnTo>
                  <a:pt x="314" y="282"/>
                </a:lnTo>
                <a:lnTo>
                  <a:pt x="314" y="283"/>
                </a:lnTo>
                <a:lnTo>
                  <a:pt x="314" y="282"/>
                </a:lnTo>
                <a:lnTo>
                  <a:pt x="315" y="282"/>
                </a:lnTo>
                <a:lnTo>
                  <a:pt x="317" y="282"/>
                </a:lnTo>
                <a:lnTo>
                  <a:pt x="317" y="283"/>
                </a:lnTo>
                <a:lnTo>
                  <a:pt x="319" y="283"/>
                </a:lnTo>
                <a:lnTo>
                  <a:pt x="320" y="283"/>
                </a:lnTo>
                <a:lnTo>
                  <a:pt x="320" y="285"/>
                </a:lnTo>
                <a:lnTo>
                  <a:pt x="322" y="285"/>
                </a:lnTo>
                <a:lnTo>
                  <a:pt x="323" y="285"/>
                </a:lnTo>
                <a:lnTo>
                  <a:pt x="323" y="287"/>
                </a:lnTo>
                <a:lnTo>
                  <a:pt x="323" y="285"/>
                </a:lnTo>
                <a:lnTo>
                  <a:pt x="325" y="285"/>
                </a:lnTo>
                <a:lnTo>
                  <a:pt x="327" y="285"/>
                </a:lnTo>
                <a:lnTo>
                  <a:pt x="327" y="283"/>
                </a:lnTo>
                <a:lnTo>
                  <a:pt x="325" y="283"/>
                </a:lnTo>
                <a:lnTo>
                  <a:pt x="327" y="283"/>
                </a:lnTo>
                <a:lnTo>
                  <a:pt x="327" y="282"/>
                </a:lnTo>
                <a:lnTo>
                  <a:pt x="328" y="282"/>
                </a:lnTo>
                <a:lnTo>
                  <a:pt x="330" y="282"/>
                </a:lnTo>
                <a:lnTo>
                  <a:pt x="330" y="283"/>
                </a:lnTo>
                <a:lnTo>
                  <a:pt x="331" y="283"/>
                </a:lnTo>
                <a:lnTo>
                  <a:pt x="331" y="282"/>
                </a:lnTo>
                <a:lnTo>
                  <a:pt x="333" y="282"/>
                </a:lnTo>
                <a:lnTo>
                  <a:pt x="331" y="282"/>
                </a:lnTo>
                <a:lnTo>
                  <a:pt x="331" y="280"/>
                </a:lnTo>
                <a:lnTo>
                  <a:pt x="331" y="282"/>
                </a:lnTo>
                <a:lnTo>
                  <a:pt x="331" y="280"/>
                </a:lnTo>
                <a:lnTo>
                  <a:pt x="331" y="282"/>
                </a:lnTo>
                <a:lnTo>
                  <a:pt x="331" y="280"/>
                </a:lnTo>
                <a:lnTo>
                  <a:pt x="330" y="280"/>
                </a:lnTo>
                <a:lnTo>
                  <a:pt x="328" y="280"/>
                </a:lnTo>
                <a:lnTo>
                  <a:pt x="327" y="280"/>
                </a:lnTo>
                <a:lnTo>
                  <a:pt x="325" y="280"/>
                </a:lnTo>
                <a:lnTo>
                  <a:pt x="323" y="280"/>
                </a:lnTo>
                <a:lnTo>
                  <a:pt x="322" y="280"/>
                </a:lnTo>
                <a:lnTo>
                  <a:pt x="320" y="280"/>
                </a:lnTo>
                <a:lnTo>
                  <a:pt x="320" y="279"/>
                </a:lnTo>
                <a:lnTo>
                  <a:pt x="319" y="279"/>
                </a:lnTo>
                <a:lnTo>
                  <a:pt x="317" y="279"/>
                </a:lnTo>
                <a:lnTo>
                  <a:pt x="315" y="279"/>
                </a:lnTo>
                <a:lnTo>
                  <a:pt x="314" y="279"/>
                </a:lnTo>
                <a:lnTo>
                  <a:pt x="312" y="279"/>
                </a:lnTo>
                <a:lnTo>
                  <a:pt x="311" y="279"/>
                </a:lnTo>
                <a:lnTo>
                  <a:pt x="311" y="280"/>
                </a:lnTo>
                <a:lnTo>
                  <a:pt x="309" y="280"/>
                </a:lnTo>
                <a:lnTo>
                  <a:pt x="307" y="280"/>
                </a:lnTo>
                <a:lnTo>
                  <a:pt x="306" y="280"/>
                </a:lnTo>
                <a:lnTo>
                  <a:pt x="304" y="280"/>
                </a:lnTo>
                <a:lnTo>
                  <a:pt x="304" y="282"/>
                </a:lnTo>
                <a:lnTo>
                  <a:pt x="303" y="282"/>
                </a:lnTo>
                <a:lnTo>
                  <a:pt x="303" y="283"/>
                </a:lnTo>
                <a:lnTo>
                  <a:pt x="301" y="283"/>
                </a:lnTo>
                <a:lnTo>
                  <a:pt x="299" y="283"/>
                </a:lnTo>
                <a:lnTo>
                  <a:pt x="299" y="285"/>
                </a:lnTo>
                <a:lnTo>
                  <a:pt x="298" y="285"/>
                </a:lnTo>
                <a:lnTo>
                  <a:pt x="299" y="285"/>
                </a:lnTo>
                <a:lnTo>
                  <a:pt x="299" y="287"/>
                </a:lnTo>
                <a:lnTo>
                  <a:pt x="298" y="287"/>
                </a:lnTo>
                <a:lnTo>
                  <a:pt x="296" y="287"/>
                </a:lnTo>
                <a:lnTo>
                  <a:pt x="296" y="288"/>
                </a:lnTo>
                <a:lnTo>
                  <a:pt x="295" y="290"/>
                </a:lnTo>
                <a:lnTo>
                  <a:pt x="293" y="290"/>
                </a:lnTo>
                <a:lnTo>
                  <a:pt x="291" y="290"/>
                </a:lnTo>
                <a:lnTo>
                  <a:pt x="290" y="290"/>
                </a:lnTo>
                <a:lnTo>
                  <a:pt x="290" y="288"/>
                </a:lnTo>
                <a:lnTo>
                  <a:pt x="290" y="290"/>
                </a:lnTo>
                <a:lnTo>
                  <a:pt x="288" y="290"/>
                </a:lnTo>
                <a:lnTo>
                  <a:pt x="288" y="288"/>
                </a:lnTo>
                <a:lnTo>
                  <a:pt x="288" y="287"/>
                </a:lnTo>
                <a:lnTo>
                  <a:pt x="288" y="288"/>
                </a:lnTo>
                <a:lnTo>
                  <a:pt x="288" y="287"/>
                </a:lnTo>
                <a:lnTo>
                  <a:pt x="287" y="288"/>
                </a:lnTo>
                <a:lnTo>
                  <a:pt x="287" y="287"/>
                </a:lnTo>
                <a:lnTo>
                  <a:pt x="285" y="287"/>
                </a:lnTo>
                <a:lnTo>
                  <a:pt x="283" y="287"/>
                </a:lnTo>
                <a:lnTo>
                  <a:pt x="283" y="285"/>
                </a:lnTo>
                <a:lnTo>
                  <a:pt x="283" y="287"/>
                </a:lnTo>
                <a:lnTo>
                  <a:pt x="283" y="285"/>
                </a:lnTo>
                <a:lnTo>
                  <a:pt x="282" y="283"/>
                </a:lnTo>
                <a:lnTo>
                  <a:pt x="282" y="285"/>
                </a:lnTo>
                <a:lnTo>
                  <a:pt x="280" y="285"/>
                </a:lnTo>
                <a:lnTo>
                  <a:pt x="282" y="285"/>
                </a:lnTo>
                <a:lnTo>
                  <a:pt x="282" y="283"/>
                </a:lnTo>
                <a:lnTo>
                  <a:pt x="280" y="283"/>
                </a:lnTo>
                <a:lnTo>
                  <a:pt x="282" y="283"/>
                </a:lnTo>
                <a:lnTo>
                  <a:pt x="280" y="283"/>
                </a:lnTo>
                <a:lnTo>
                  <a:pt x="282" y="282"/>
                </a:lnTo>
                <a:lnTo>
                  <a:pt x="280" y="282"/>
                </a:lnTo>
                <a:lnTo>
                  <a:pt x="282" y="282"/>
                </a:lnTo>
                <a:lnTo>
                  <a:pt x="282" y="280"/>
                </a:lnTo>
                <a:lnTo>
                  <a:pt x="280" y="280"/>
                </a:lnTo>
                <a:lnTo>
                  <a:pt x="280" y="279"/>
                </a:lnTo>
                <a:lnTo>
                  <a:pt x="279" y="279"/>
                </a:lnTo>
                <a:lnTo>
                  <a:pt x="279" y="277"/>
                </a:lnTo>
                <a:lnTo>
                  <a:pt x="277" y="279"/>
                </a:lnTo>
                <a:lnTo>
                  <a:pt x="277" y="277"/>
                </a:lnTo>
                <a:lnTo>
                  <a:pt x="277" y="275"/>
                </a:lnTo>
                <a:lnTo>
                  <a:pt x="275" y="275"/>
                </a:lnTo>
                <a:lnTo>
                  <a:pt x="275" y="274"/>
                </a:lnTo>
                <a:lnTo>
                  <a:pt x="274" y="274"/>
                </a:lnTo>
                <a:lnTo>
                  <a:pt x="274" y="275"/>
                </a:lnTo>
                <a:lnTo>
                  <a:pt x="275" y="275"/>
                </a:lnTo>
                <a:lnTo>
                  <a:pt x="275" y="277"/>
                </a:lnTo>
                <a:lnTo>
                  <a:pt x="275" y="279"/>
                </a:lnTo>
                <a:lnTo>
                  <a:pt x="275" y="280"/>
                </a:lnTo>
                <a:lnTo>
                  <a:pt x="277" y="280"/>
                </a:lnTo>
                <a:lnTo>
                  <a:pt x="277" y="282"/>
                </a:lnTo>
                <a:lnTo>
                  <a:pt x="275" y="282"/>
                </a:lnTo>
                <a:lnTo>
                  <a:pt x="275" y="283"/>
                </a:lnTo>
                <a:lnTo>
                  <a:pt x="274" y="283"/>
                </a:lnTo>
                <a:lnTo>
                  <a:pt x="274" y="285"/>
                </a:lnTo>
                <a:lnTo>
                  <a:pt x="274" y="283"/>
                </a:lnTo>
                <a:lnTo>
                  <a:pt x="272" y="283"/>
                </a:lnTo>
                <a:lnTo>
                  <a:pt x="272" y="282"/>
                </a:lnTo>
                <a:lnTo>
                  <a:pt x="272" y="283"/>
                </a:lnTo>
                <a:lnTo>
                  <a:pt x="272" y="282"/>
                </a:lnTo>
                <a:lnTo>
                  <a:pt x="271" y="282"/>
                </a:lnTo>
                <a:lnTo>
                  <a:pt x="269" y="282"/>
                </a:lnTo>
                <a:lnTo>
                  <a:pt x="269" y="280"/>
                </a:lnTo>
                <a:lnTo>
                  <a:pt x="267" y="280"/>
                </a:lnTo>
                <a:lnTo>
                  <a:pt x="267" y="279"/>
                </a:lnTo>
                <a:lnTo>
                  <a:pt x="269" y="279"/>
                </a:lnTo>
                <a:lnTo>
                  <a:pt x="271" y="280"/>
                </a:lnTo>
                <a:lnTo>
                  <a:pt x="272" y="280"/>
                </a:lnTo>
                <a:lnTo>
                  <a:pt x="272" y="282"/>
                </a:lnTo>
                <a:lnTo>
                  <a:pt x="274" y="282"/>
                </a:lnTo>
                <a:lnTo>
                  <a:pt x="274" y="283"/>
                </a:lnTo>
                <a:lnTo>
                  <a:pt x="275" y="283"/>
                </a:lnTo>
                <a:lnTo>
                  <a:pt x="275" y="282"/>
                </a:lnTo>
                <a:lnTo>
                  <a:pt x="274" y="282"/>
                </a:lnTo>
                <a:lnTo>
                  <a:pt x="275" y="282"/>
                </a:lnTo>
                <a:lnTo>
                  <a:pt x="275" y="280"/>
                </a:lnTo>
                <a:lnTo>
                  <a:pt x="274" y="280"/>
                </a:lnTo>
                <a:lnTo>
                  <a:pt x="274" y="282"/>
                </a:lnTo>
                <a:lnTo>
                  <a:pt x="272" y="282"/>
                </a:lnTo>
                <a:lnTo>
                  <a:pt x="272" y="280"/>
                </a:lnTo>
                <a:lnTo>
                  <a:pt x="274" y="280"/>
                </a:lnTo>
                <a:lnTo>
                  <a:pt x="274" y="279"/>
                </a:lnTo>
                <a:lnTo>
                  <a:pt x="274" y="277"/>
                </a:lnTo>
                <a:lnTo>
                  <a:pt x="274" y="279"/>
                </a:lnTo>
                <a:lnTo>
                  <a:pt x="274" y="277"/>
                </a:lnTo>
                <a:lnTo>
                  <a:pt x="274" y="275"/>
                </a:lnTo>
                <a:lnTo>
                  <a:pt x="272" y="275"/>
                </a:lnTo>
                <a:lnTo>
                  <a:pt x="271" y="275"/>
                </a:lnTo>
                <a:lnTo>
                  <a:pt x="271" y="274"/>
                </a:lnTo>
                <a:lnTo>
                  <a:pt x="271" y="275"/>
                </a:lnTo>
                <a:lnTo>
                  <a:pt x="269" y="275"/>
                </a:lnTo>
                <a:lnTo>
                  <a:pt x="269" y="274"/>
                </a:lnTo>
                <a:lnTo>
                  <a:pt x="267" y="274"/>
                </a:lnTo>
                <a:lnTo>
                  <a:pt x="267" y="272"/>
                </a:lnTo>
                <a:lnTo>
                  <a:pt x="269" y="272"/>
                </a:lnTo>
                <a:lnTo>
                  <a:pt x="271" y="272"/>
                </a:lnTo>
                <a:lnTo>
                  <a:pt x="269" y="272"/>
                </a:lnTo>
                <a:lnTo>
                  <a:pt x="271" y="272"/>
                </a:lnTo>
                <a:lnTo>
                  <a:pt x="271" y="271"/>
                </a:lnTo>
                <a:lnTo>
                  <a:pt x="271" y="272"/>
                </a:lnTo>
                <a:lnTo>
                  <a:pt x="271" y="271"/>
                </a:lnTo>
                <a:lnTo>
                  <a:pt x="271" y="269"/>
                </a:lnTo>
                <a:lnTo>
                  <a:pt x="271" y="271"/>
                </a:lnTo>
                <a:lnTo>
                  <a:pt x="272" y="271"/>
                </a:lnTo>
                <a:lnTo>
                  <a:pt x="272" y="269"/>
                </a:lnTo>
                <a:lnTo>
                  <a:pt x="271" y="269"/>
                </a:lnTo>
                <a:lnTo>
                  <a:pt x="271" y="267"/>
                </a:lnTo>
                <a:lnTo>
                  <a:pt x="271" y="266"/>
                </a:lnTo>
                <a:lnTo>
                  <a:pt x="272" y="266"/>
                </a:lnTo>
                <a:lnTo>
                  <a:pt x="272" y="264"/>
                </a:lnTo>
                <a:lnTo>
                  <a:pt x="274" y="266"/>
                </a:lnTo>
                <a:lnTo>
                  <a:pt x="275" y="266"/>
                </a:lnTo>
                <a:lnTo>
                  <a:pt x="277" y="266"/>
                </a:lnTo>
                <a:lnTo>
                  <a:pt x="279" y="266"/>
                </a:lnTo>
                <a:lnTo>
                  <a:pt x="279" y="267"/>
                </a:lnTo>
                <a:lnTo>
                  <a:pt x="280" y="267"/>
                </a:lnTo>
                <a:lnTo>
                  <a:pt x="282" y="267"/>
                </a:lnTo>
                <a:lnTo>
                  <a:pt x="282" y="269"/>
                </a:lnTo>
                <a:lnTo>
                  <a:pt x="282" y="267"/>
                </a:lnTo>
                <a:lnTo>
                  <a:pt x="283" y="267"/>
                </a:lnTo>
                <a:lnTo>
                  <a:pt x="283" y="269"/>
                </a:lnTo>
                <a:lnTo>
                  <a:pt x="283" y="267"/>
                </a:lnTo>
                <a:lnTo>
                  <a:pt x="285" y="267"/>
                </a:lnTo>
                <a:lnTo>
                  <a:pt x="287" y="267"/>
                </a:lnTo>
                <a:lnTo>
                  <a:pt x="287" y="266"/>
                </a:lnTo>
                <a:lnTo>
                  <a:pt x="287" y="264"/>
                </a:lnTo>
                <a:lnTo>
                  <a:pt x="288" y="264"/>
                </a:lnTo>
                <a:lnTo>
                  <a:pt x="287" y="264"/>
                </a:lnTo>
                <a:lnTo>
                  <a:pt x="285" y="264"/>
                </a:lnTo>
                <a:lnTo>
                  <a:pt x="287" y="264"/>
                </a:lnTo>
                <a:lnTo>
                  <a:pt x="285" y="264"/>
                </a:lnTo>
                <a:lnTo>
                  <a:pt x="287" y="264"/>
                </a:lnTo>
                <a:lnTo>
                  <a:pt x="285" y="264"/>
                </a:lnTo>
                <a:lnTo>
                  <a:pt x="287" y="264"/>
                </a:lnTo>
                <a:lnTo>
                  <a:pt x="287" y="263"/>
                </a:lnTo>
                <a:lnTo>
                  <a:pt x="287" y="264"/>
                </a:lnTo>
                <a:lnTo>
                  <a:pt x="287" y="263"/>
                </a:lnTo>
                <a:lnTo>
                  <a:pt x="288" y="263"/>
                </a:lnTo>
                <a:lnTo>
                  <a:pt x="288" y="261"/>
                </a:lnTo>
                <a:lnTo>
                  <a:pt x="287" y="263"/>
                </a:lnTo>
                <a:lnTo>
                  <a:pt x="287" y="261"/>
                </a:lnTo>
                <a:lnTo>
                  <a:pt x="288" y="261"/>
                </a:lnTo>
                <a:lnTo>
                  <a:pt x="288" y="263"/>
                </a:lnTo>
                <a:lnTo>
                  <a:pt x="288" y="261"/>
                </a:lnTo>
                <a:lnTo>
                  <a:pt x="290" y="261"/>
                </a:lnTo>
                <a:lnTo>
                  <a:pt x="291" y="261"/>
                </a:lnTo>
                <a:lnTo>
                  <a:pt x="291" y="259"/>
                </a:lnTo>
                <a:lnTo>
                  <a:pt x="293" y="259"/>
                </a:lnTo>
                <a:lnTo>
                  <a:pt x="295" y="259"/>
                </a:lnTo>
                <a:lnTo>
                  <a:pt x="296" y="259"/>
                </a:lnTo>
                <a:lnTo>
                  <a:pt x="298" y="259"/>
                </a:lnTo>
                <a:lnTo>
                  <a:pt x="298" y="258"/>
                </a:lnTo>
                <a:lnTo>
                  <a:pt x="299" y="258"/>
                </a:lnTo>
                <a:lnTo>
                  <a:pt x="299" y="256"/>
                </a:lnTo>
                <a:lnTo>
                  <a:pt x="301" y="256"/>
                </a:lnTo>
                <a:lnTo>
                  <a:pt x="303" y="256"/>
                </a:lnTo>
                <a:lnTo>
                  <a:pt x="303" y="255"/>
                </a:lnTo>
                <a:lnTo>
                  <a:pt x="304" y="255"/>
                </a:lnTo>
                <a:lnTo>
                  <a:pt x="306" y="255"/>
                </a:lnTo>
                <a:lnTo>
                  <a:pt x="306" y="253"/>
                </a:lnTo>
                <a:lnTo>
                  <a:pt x="307" y="253"/>
                </a:lnTo>
                <a:lnTo>
                  <a:pt x="309" y="253"/>
                </a:lnTo>
                <a:lnTo>
                  <a:pt x="311" y="253"/>
                </a:lnTo>
                <a:lnTo>
                  <a:pt x="312" y="253"/>
                </a:lnTo>
                <a:lnTo>
                  <a:pt x="312" y="255"/>
                </a:lnTo>
                <a:lnTo>
                  <a:pt x="314" y="255"/>
                </a:lnTo>
                <a:lnTo>
                  <a:pt x="315" y="255"/>
                </a:lnTo>
                <a:lnTo>
                  <a:pt x="317" y="255"/>
                </a:lnTo>
                <a:lnTo>
                  <a:pt x="317" y="253"/>
                </a:lnTo>
                <a:lnTo>
                  <a:pt x="315" y="253"/>
                </a:lnTo>
                <a:lnTo>
                  <a:pt x="315" y="251"/>
                </a:lnTo>
                <a:lnTo>
                  <a:pt x="314" y="251"/>
                </a:lnTo>
                <a:lnTo>
                  <a:pt x="315" y="251"/>
                </a:lnTo>
                <a:lnTo>
                  <a:pt x="314" y="250"/>
                </a:lnTo>
                <a:lnTo>
                  <a:pt x="314" y="248"/>
                </a:lnTo>
                <a:lnTo>
                  <a:pt x="314" y="247"/>
                </a:lnTo>
                <a:lnTo>
                  <a:pt x="315" y="247"/>
                </a:lnTo>
                <a:lnTo>
                  <a:pt x="317" y="247"/>
                </a:lnTo>
                <a:lnTo>
                  <a:pt x="315" y="247"/>
                </a:lnTo>
                <a:lnTo>
                  <a:pt x="315" y="245"/>
                </a:lnTo>
                <a:lnTo>
                  <a:pt x="317" y="245"/>
                </a:lnTo>
                <a:lnTo>
                  <a:pt x="315" y="245"/>
                </a:lnTo>
                <a:lnTo>
                  <a:pt x="317" y="245"/>
                </a:lnTo>
                <a:lnTo>
                  <a:pt x="317" y="243"/>
                </a:lnTo>
                <a:close/>
                <a:moveTo>
                  <a:pt x="199" y="237"/>
                </a:moveTo>
                <a:lnTo>
                  <a:pt x="199" y="239"/>
                </a:lnTo>
                <a:lnTo>
                  <a:pt x="200" y="239"/>
                </a:lnTo>
                <a:lnTo>
                  <a:pt x="199" y="239"/>
                </a:lnTo>
                <a:lnTo>
                  <a:pt x="197" y="239"/>
                </a:lnTo>
                <a:lnTo>
                  <a:pt x="197" y="237"/>
                </a:lnTo>
                <a:lnTo>
                  <a:pt x="199" y="237"/>
                </a:lnTo>
                <a:close/>
                <a:moveTo>
                  <a:pt x="359" y="234"/>
                </a:moveTo>
                <a:lnTo>
                  <a:pt x="359" y="235"/>
                </a:lnTo>
                <a:lnTo>
                  <a:pt x="359" y="234"/>
                </a:lnTo>
                <a:lnTo>
                  <a:pt x="357" y="234"/>
                </a:lnTo>
                <a:lnTo>
                  <a:pt x="359" y="234"/>
                </a:lnTo>
                <a:close/>
                <a:moveTo>
                  <a:pt x="167" y="210"/>
                </a:moveTo>
                <a:lnTo>
                  <a:pt x="165" y="210"/>
                </a:lnTo>
                <a:lnTo>
                  <a:pt x="165" y="211"/>
                </a:lnTo>
                <a:lnTo>
                  <a:pt x="165" y="210"/>
                </a:lnTo>
                <a:lnTo>
                  <a:pt x="167" y="210"/>
                </a:lnTo>
                <a:close/>
                <a:moveTo>
                  <a:pt x="189" y="210"/>
                </a:moveTo>
                <a:lnTo>
                  <a:pt x="189" y="211"/>
                </a:lnTo>
                <a:lnTo>
                  <a:pt x="191" y="211"/>
                </a:lnTo>
                <a:lnTo>
                  <a:pt x="189" y="211"/>
                </a:lnTo>
                <a:lnTo>
                  <a:pt x="189" y="213"/>
                </a:lnTo>
                <a:lnTo>
                  <a:pt x="189" y="211"/>
                </a:lnTo>
                <a:lnTo>
                  <a:pt x="189" y="210"/>
                </a:lnTo>
                <a:close/>
                <a:moveTo>
                  <a:pt x="167" y="208"/>
                </a:moveTo>
                <a:lnTo>
                  <a:pt x="167" y="210"/>
                </a:lnTo>
                <a:lnTo>
                  <a:pt x="165" y="210"/>
                </a:lnTo>
                <a:lnTo>
                  <a:pt x="165" y="208"/>
                </a:lnTo>
                <a:lnTo>
                  <a:pt x="167" y="208"/>
                </a:lnTo>
                <a:close/>
                <a:moveTo>
                  <a:pt x="171" y="207"/>
                </a:moveTo>
                <a:lnTo>
                  <a:pt x="173" y="207"/>
                </a:lnTo>
                <a:lnTo>
                  <a:pt x="171" y="207"/>
                </a:lnTo>
                <a:close/>
                <a:moveTo>
                  <a:pt x="179" y="203"/>
                </a:moveTo>
                <a:lnTo>
                  <a:pt x="179" y="205"/>
                </a:lnTo>
                <a:lnTo>
                  <a:pt x="179" y="203"/>
                </a:lnTo>
                <a:lnTo>
                  <a:pt x="179" y="202"/>
                </a:lnTo>
                <a:lnTo>
                  <a:pt x="179" y="203"/>
                </a:lnTo>
                <a:lnTo>
                  <a:pt x="179" y="202"/>
                </a:lnTo>
                <a:lnTo>
                  <a:pt x="179" y="203"/>
                </a:lnTo>
                <a:close/>
                <a:moveTo>
                  <a:pt x="143" y="197"/>
                </a:moveTo>
                <a:lnTo>
                  <a:pt x="144" y="197"/>
                </a:lnTo>
                <a:lnTo>
                  <a:pt x="144" y="199"/>
                </a:lnTo>
                <a:lnTo>
                  <a:pt x="143" y="199"/>
                </a:lnTo>
                <a:lnTo>
                  <a:pt x="143" y="197"/>
                </a:lnTo>
                <a:close/>
                <a:moveTo>
                  <a:pt x="141" y="197"/>
                </a:moveTo>
                <a:lnTo>
                  <a:pt x="141" y="199"/>
                </a:lnTo>
                <a:lnTo>
                  <a:pt x="141" y="197"/>
                </a:lnTo>
                <a:close/>
                <a:moveTo>
                  <a:pt x="151" y="197"/>
                </a:moveTo>
                <a:lnTo>
                  <a:pt x="151" y="199"/>
                </a:lnTo>
                <a:lnTo>
                  <a:pt x="149" y="199"/>
                </a:lnTo>
                <a:lnTo>
                  <a:pt x="149" y="197"/>
                </a:lnTo>
                <a:lnTo>
                  <a:pt x="151" y="197"/>
                </a:lnTo>
                <a:lnTo>
                  <a:pt x="149" y="197"/>
                </a:lnTo>
                <a:lnTo>
                  <a:pt x="151" y="197"/>
                </a:lnTo>
                <a:close/>
                <a:moveTo>
                  <a:pt x="135" y="195"/>
                </a:moveTo>
                <a:lnTo>
                  <a:pt x="136" y="195"/>
                </a:lnTo>
                <a:lnTo>
                  <a:pt x="136" y="197"/>
                </a:lnTo>
                <a:lnTo>
                  <a:pt x="135" y="197"/>
                </a:lnTo>
                <a:lnTo>
                  <a:pt x="135" y="195"/>
                </a:lnTo>
                <a:close/>
                <a:moveTo>
                  <a:pt x="197" y="192"/>
                </a:moveTo>
                <a:lnTo>
                  <a:pt x="197" y="194"/>
                </a:lnTo>
                <a:lnTo>
                  <a:pt x="197" y="195"/>
                </a:lnTo>
                <a:lnTo>
                  <a:pt x="197" y="194"/>
                </a:lnTo>
                <a:lnTo>
                  <a:pt x="195" y="194"/>
                </a:lnTo>
                <a:lnTo>
                  <a:pt x="195" y="192"/>
                </a:lnTo>
                <a:lnTo>
                  <a:pt x="197" y="192"/>
                </a:lnTo>
                <a:lnTo>
                  <a:pt x="195" y="192"/>
                </a:lnTo>
                <a:lnTo>
                  <a:pt x="195" y="191"/>
                </a:lnTo>
                <a:lnTo>
                  <a:pt x="197" y="191"/>
                </a:lnTo>
                <a:lnTo>
                  <a:pt x="197" y="192"/>
                </a:lnTo>
                <a:close/>
                <a:moveTo>
                  <a:pt x="155" y="192"/>
                </a:moveTo>
                <a:lnTo>
                  <a:pt x="155" y="194"/>
                </a:lnTo>
                <a:lnTo>
                  <a:pt x="155" y="192"/>
                </a:lnTo>
                <a:lnTo>
                  <a:pt x="154" y="192"/>
                </a:lnTo>
                <a:lnTo>
                  <a:pt x="154" y="194"/>
                </a:lnTo>
                <a:lnTo>
                  <a:pt x="152" y="192"/>
                </a:lnTo>
                <a:lnTo>
                  <a:pt x="154" y="192"/>
                </a:lnTo>
                <a:lnTo>
                  <a:pt x="154" y="191"/>
                </a:lnTo>
                <a:lnTo>
                  <a:pt x="155" y="192"/>
                </a:lnTo>
                <a:close/>
                <a:moveTo>
                  <a:pt x="146" y="191"/>
                </a:moveTo>
                <a:lnTo>
                  <a:pt x="146" y="192"/>
                </a:lnTo>
                <a:lnTo>
                  <a:pt x="144" y="192"/>
                </a:lnTo>
                <a:lnTo>
                  <a:pt x="144" y="194"/>
                </a:lnTo>
                <a:lnTo>
                  <a:pt x="146" y="194"/>
                </a:lnTo>
                <a:lnTo>
                  <a:pt x="147" y="194"/>
                </a:lnTo>
                <a:lnTo>
                  <a:pt x="146" y="194"/>
                </a:lnTo>
                <a:lnTo>
                  <a:pt x="147" y="194"/>
                </a:lnTo>
                <a:lnTo>
                  <a:pt x="147" y="192"/>
                </a:lnTo>
                <a:lnTo>
                  <a:pt x="147" y="194"/>
                </a:lnTo>
                <a:lnTo>
                  <a:pt x="147" y="195"/>
                </a:lnTo>
                <a:lnTo>
                  <a:pt x="146" y="195"/>
                </a:lnTo>
                <a:lnTo>
                  <a:pt x="144" y="195"/>
                </a:lnTo>
                <a:lnTo>
                  <a:pt x="144" y="197"/>
                </a:lnTo>
                <a:lnTo>
                  <a:pt x="144" y="199"/>
                </a:lnTo>
                <a:lnTo>
                  <a:pt x="144" y="197"/>
                </a:lnTo>
                <a:lnTo>
                  <a:pt x="143" y="197"/>
                </a:lnTo>
                <a:lnTo>
                  <a:pt x="144" y="197"/>
                </a:lnTo>
                <a:lnTo>
                  <a:pt x="143" y="197"/>
                </a:lnTo>
                <a:lnTo>
                  <a:pt x="143" y="195"/>
                </a:lnTo>
                <a:lnTo>
                  <a:pt x="144" y="195"/>
                </a:lnTo>
                <a:lnTo>
                  <a:pt x="143" y="195"/>
                </a:lnTo>
                <a:lnTo>
                  <a:pt x="143" y="194"/>
                </a:lnTo>
                <a:lnTo>
                  <a:pt x="143" y="192"/>
                </a:lnTo>
                <a:lnTo>
                  <a:pt x="143" y="191"/>
                </a:lnTo>
                <a:lnTo>
                  <a:pt x="143" y="192"/>
                </a:lnTo>
                <a:lnTo>
                  <a:pt x="143" y="191"/>
                </a:lnTo>
                <a:lnTo>
                  <a:pt x="144" y="191"/>
                </a:lnTo>
                <a:lnTo>
                  <a:pt x="146" y="191"/>
                </a:lnTo>
                <a:close/>
                <a:moveTo>
                  <a:pt x="170" y="191"/>
                </a:moveTo>
                <a:lnTo>
                  <a:pt x="171" y="191"/>
                </a:lnTo>
                <a:lnTo>
                  <a:pt x="170" y="191"/>
                </a:lnTo>
                <a:lnTo>
                  <a:pt x="170" y="192"/>
                </a:lnTo>
                <a:lnTo>
                  <a:pt x="170" y="191"/>
                </a:lnTo>
                <a:close/>
                <a:moveTo>
                  <a:pt x="155" y="191"/>
                </a:moveTo>
                <a:lnTo>
                  <a:pt x="154" y="191"/>
                </a:lnTo>
                <a:lnTo>
                  <a:pt x="155" y="191"/>
                </a:lnTo>
                <a:lnTo>
                  <a:pt x="155" y="189"/>
                </a:lnTo>
                <a:lnTo>
                  <a:pt x="155" y="191"/>
                </a:lnTo>
                <a:close/>
                <a:moveTo>
                  <a:pt x="151" y="189"/>
                </a:moveTo>
                <a:lnTo>
                  <a:pt x="151" y="191"/>
                </a:lnTo>
                <a:lnTo>
                  <a:pt x="151" y="192"/>
                </a:lnTo>
                <a:lnTo>
                  <a:pt x="149" y="192"/>
                </a:lnTo>
                <a:lnTo>
                  <a:pt x="151" y="192"/>
                </a:lnTo>
                <a:lnTo>
                  <a:pt x="149" y="192"/>
                </a:lnTo>
                <a:lnTo>
                  <a:pt x="147" y="192"/>
                </a:lnTo>
                <a:lnTo>
                  <a:pt x="147" y="191"/>
                </a:lnTo>
                <a:lnTo>
                  <a:pt x="147" y="189"/>
                </a:lnTo>
                <a:lnTo>
                  <a:pt x="149" y="189"/>
                </a:lnTo>
                <a:lnTo>
                  <a:pt x="151" y="189"/>
                </a:lnTo>
                <a:lnTo>
                  <a:pt x="149" y="189"/>
                </a:lnTo>
                <a:lnTo>
                  <a:pt x="151" y="189"/>
                </a:lnTo>
                <a:close/>
                <a:moveTo>
                  <a:pt x="173" y="189"/>
                </a:moveTo>
                <a:lnTo>
                  <a:pt x="171" y="189"/>
                </a:lnTo>
                <a:lnTo>
                  <a:pt x="173" y="189"/>
                </a:lnTo>
                <a:lnTo>
                  <a:pt x="173" y="187"/>
                </a:lnTo>
                <a:lnTo>
                  <a:pt x="173" y="189"/>
                </a:lnTo>
                <a:close/>
                <a:moveTo>
                  <a:pt x="152" y="187"/>
                </a:moveTo>
                <a:lnTo>
                  <a:pt x="152" y="189"/>
                </a:lnTo>
                <a:lnTo>
                  <a:pt x="152" y="187"/>
                </a:lnTo>
                <a:lnTo>
                  <a:pt x="152" y="189"/>
                </a:lnTo>
                <a:lnTo>
                  <a:pt x="152" y="187"/>
                </a:lnTo>
                <a:lnTo>
                  <a:pt x="151" y="187"/>
                </a:lnTo>
                <a:lnTo>
                  <a:pt x="152" y="187"/>
                </a:lnTo>
                <a:lnTo>
                  <a:pt x="151" y="187"/>
                </a:lnTo>
                <a:lnTo>
                  <a:pt x="152" y="187"/>
                </a:lnTo>
                <a:close/>
                <a:moveTo>
                  <a:pt x="162" y="187"/>
                </a:moveTo>
                <a:lnTo>
                  <a:pt x="163" y="187"/>
                </a:lnTo>
                <a:lnTo>
                  <a:pt x="163" y="189"/>
                </a:lnTo>
                <a:lnTo>
                  <a:pt x="165" y="189"/>
                </a:lnTo>
                <a:lnTo>
                  <a:pt x="163" y="189"/>
                </a:lnTo>
                <a:lnTo>
                  <a:pt x="163" y="191"/>
                </a:lnTo>
                <a:lnTo>
                  <a:pt x="162" y="189"/>
                </a:lnTo>
                <a:lnTo>
                  <a:pt x="163" y="189"/>
                </a:lnTo>
                <a:lnTo>
                  <a:pt x="162" y="189"/>
                </a:lnTo>
                <a:lnTo>
                  <a:pt x="162" y="187"/>
                </a:lnTo>
                <a:lnTo>
                  <a:pt x="162" y="189"/>
                </a:lnTo>
                <a:lnTo>
                  <a:pt x="162" y="187"/>
                </a:lnTo>
                <a:lnTo>
                  <a:pt x="160" y="189"/>
                </a:lnTo>
                <a:lnTo>
                  <a:pt x="160" y="187"/>
                </a:lnTo>
                <a:lnTo>
                  <a:pt x="162" y="187"/>
                </a:lnTo>
                <a:close/>
                <a:moveTo>
                  <a:pt x="171" y="187"/>
                </a:moveTo>
                <a:lnTo>
                  <a:pt x="171" y="186"/>
                </a:lnTo>
                <a:lnTo>
                  <a:pt x="171" y="187"/>
                </a:lnTo>
                <a:close/>
                <a:moveTo>
                  <a:pt x="155" y="184"/>
                </a:moveTo>
                <a:lnTo>
                  <a:pt x="157" y="184"/>
                </a:lnTo>
                <a:lnTo>
                  <a:pt x="159" y="184"/>
                </a:lnTo>
                <a:lnTo>
                  <a:pt x="159" y="186"/>
                </a:lnTo>
                <a:lnTo>
                  <a:pt x="157" y="186"/>
                </a:lnTo>
                <a:lnTo>
                  <a:pt x="157" y="184"/>
                </a:lnTo>
                <a:lnTo>
                  <a:pt x="157" y="186"/>
                </a:lnTo>
                <a:lnTo>
                  <a:pt x="155" y="186"/>
                </a:lnTo>
                <a:lnTo>
                  <a:pt x="155" y="184"/>
                </a:lnTo>
                <a:lnTo>
                  <a:pt x="155" y="183"/>
                </a:lnTo>
                <a:lnTo>
                  <a:pt x="155" y="184"/>
                </a:lnTo>
                <a:close/>
                <a:moveTo>
                  <a:pt x="146" y="181"/>
                </a:moveTo>
                <a:lnTo>
                  <a:pt x="146" y="183"/>
                </a:lnTo>
                <a:lnTo>
                  <a:pt x="147" y="183"/>
                </a:lnTo>
                <a:lnTo>
                  <a:pt x="147" y="184"/>
                </a:lnTo>
                <a:lnTo>
                  <a:pt x="146" y="184"/>
                </a:lnTo>
                <a:lnTo>
                  <a:pt x="146" y="186"/>
                </a:lnTo>
                <a:lnTo>
                  <a:pt x="146" y="184"/>
                </a:lnTo>
                <a:lnTo>
                  <a:pt x="144" y="184"/>
                </a:lnTo>
                <a:lnTo>
                  <a:pt x="143" y="184"/>
                </a:lnTo>
                <a:lnTo>
                  <a:pt x="143" y="183"/>
                </a:lnTo>
                <a:lnTo>
                  <a:pt x="144" y="183"/>
                </a:lnTo>
                <a:lnTo>
                  <a:pt x="144" y="181"/>
                </a:lnTo>
                <a:lnTo>
                  <a:pt x="144" y="183"/>
                </a:lnTo>
                <a:lnTo>
                  <a:pt x="144" y="181"/>
                </a:lnTo>
                <a:lnTo>
                  <a:pt x="146" y="181"/>
                </a:lnTo>
                <a:close/>
                <a:moveTo>
                  <a:pt x="173" y="179"/>
                </a:moveTo>
                <a:lnTo>
                  <a:pt x="171" y="181"/>
                </a:lnTo>
                <a:lnTo>
                  <a:pt x="171" y="179"/>
                </a:lnTo>
                <a:lnTo>
                  <a:pt x="173" y="179"/>
                </a:lnTo>
                <a:close/>
                <a:moveTo>
                  <a:pt x="141" y="179"/>
                </a:moveTo>
                <a:lnTo>
                  <a:pt x="141" y="181"/>
                </a:lnTo>
                <a:lnTo>
                  <a:pt x="141" y="179"/>
                </a:lnTo>
                <a:lnTo>
                  <a:pt x="141" y="181"/>
                </a:lnTo>
                <a:lnTo>
                  <a:pt x="139" y="181"/>
                </a:lnTo>
                <a:lnTo>
                  <a:pt x="141" y="179"/>
                </a:lnTo>
                <a:lnTo>
                  <a:pt x="139" y="179"/>
                </a:lnTo>
                <a:lnTo>
                  <a:pt x="141" y="179"/>
                </a:lnTo>
                <a:close/>
                <a:moveTo>
                  <a:pt x="187" y="176"/>
                </a:moveTo>
                <a:lnTo>
                  <a:pt x="187" y="178"/>
                </a:lnTo>
                <a:lnTo>
                  <a:pt x="186" y="178"/>
                </a:lnTo>
                <a:lnTo>
                  <a:pt x="187" y="178"/>
                </a:lnTo>
                <a:lnTo>
                  <a:pt x="187" y="176"/>
                </a:lnTo>
                <a:close/>
                <a:moveTo>
                  <a:pt x="183" y="175"/>
                </a:moveTo>
                <a:lnTo>
                  <a:pt x="183" y="176"/>
                </a:lnTo>
                <a:lnTo>
                  <a:pt x="181" y="176"/>
                </a:lnTo>
                <a:lnTo>
                  <a:pt x="181" y="178"/>
                </a:lnTo>
                <a:lnTo>
                  <a:pt x="179" y="178"/>
                </a:lnTo>
                <a:lnTo>
                  <a:pt x="179" y="176"/>
                </a:lnTo>
                <a:lnTo>
                  <a:pt x="179" y="178"/>
                </a:lnTo>
                <a:lnTo>
                  <a:pt x="178" y="179"/>
                </a:lnTo>
                <a:lnTo>
                  <a:pt x="178" y="178"/>
                </a:lnTo>
                <a:lnTo>
                  <a:pt x="176" y="178"/>
                </a:lnTo>
                <a:lnTo>
                  <a:pt x="175" y="178"/>
                </a:lnTo>
                <a:lnTo>
                  <a:pt x="176" y="178"/>
                </a:lnTo>
                <a:lnTo>
                  <a:pt x="176" y="176"/>
                </a:lnTo>
                <a:lnTo>
                  <a:pt x="178" y="176"/>
                </a:lnTo>
                <a:lnTo>
                  <a:pt x="179" y="176"/>
                </a:lnTo>
                <a:lnTo>
                  <a:pt x="181" y="175"/>
                </a:lnTo>
                <a:lnTo>
                  <a:pt x="183" y="175"/>
                </a:lnTo>
                <a:close/>
                <a:moveTo>
                  <a:pt x="208" y="173"/>
                </a:moveTo>
                <a:lnTo>
                  <a:pt x="208" y="175"/>
                </a:lnTo>
                <a:lnTo>
                  <a:pt x="208" y="176"/>
                </a:lnTo>
                <a:lnTo>
                  <a:pt x="207" y="176"/>
                </a:lnTo>
                <a:lnTo>
                  <a:pt x="207" y="175"/>
                </a:lnTo>
                <a:lnTo>
                  <a:pt x="207" y="173"/>
                </a:lnTo>
                <a:lnTo>
                  <a:pt x="208" y="173"/>
                </a:lnTo>
                <a:close/>
                <a:moveTo>
                  <a:pt x="107" y="163"/>
                </a:moveTo>
                <a:lnTo>
                  <a:pt x="107" y="165"/>
                </a:lnTo>
                <a:lnTo>
                  <a:pt x="107" y="163"/>
                </a:lnTo>
                <a:lnTo>
                  <a:pt x="107" y="165"/>
                </a:lnTo>
                <a:lnTo>
                  <a:pt x="106" y="165"/>
                </a:lnTo>
                <a:lnTo>
                  <a:pt x="107" y="165"/>
                </a:lnTo>
                <a:lnTo>
                  <a:pt x="106" y="165"/>
                </a:lnTo>
                <a:lnTo>
                  <a:pt x="106" y="163"/>
                </a:lnTo>
                <a:lnTo>
                  <a:pt x="106" y="165"/>
                </a:lnTo>
                <a:lnTo>
                  <a:pt x="107" y="163"/>
                </a:lnTo>
                <a:lnTo>
                  <a:pt x="106" y="163"/>
                </a:lnTo>
                <a:lnTo>
                  <a:pt x="107" y="163"/>
                </a:lnTo>
                <a:close/>
                <a:moveTo>
                  <a:pt x="216" y="162"/>
                </a:moveTo>
                <a:lnTo>
                  <a:pt x="218" y="162"/>
                </a:lnTo>
                <a:lnTo>
                  <a:pt x="218" y="163"/>
                </a:lnTo>
                <a:lnTo>
                  <a:pt x="216" y="163"/>
                </a:lnTo>
                <a:lnTo>
                  <a:pt x="216" y="162"/>
                </a:lnTo>
                <a:close/>
                <a:moveTo>
                  <a:pt x="107" y="159"/>
                </a:moveTo>
                <a:lnTo>
                  <a:pt x="107" y="160"/>
                </a:lnTo>
                <a:lnTo>
                  <a:pt x="106" y="160"/>
                </a:lnTo>
                <a:lnTo>
                  <a:pt x="107" y="160"/>
                </a:lnTo>
                <a:lnTo>
                  <a:pt x="107" y="159"/>
                </a:lnTo>
                <a:close/>
                <a:moveTo>
                  <a:pt x="111" y="159"/>
                </a:moveTo>
                <a:lnTo>
                  <a:pt x="109" y="159"/>
                </a:lnTo>
                <a:lnTo>
                  <a:pt x="111" y="159"/>
                </a:lnTo>
                <a:close/>
                <a:moveTo>
                  <a:pt x="199" y="157"/>
                </a:moveTo>
                <a:lnTo>
                  <a:pt x="200" y="157"/>
                </a:lnTo>
                <a:lnTo>
                  <a:pt x="200" y="159"/>
                </a:lnTo>
                <a:lnTo>
                  <a:pt x="202" y="159"/>
                </a:lnTo>
                <a:lnTo>
                  <a:pt x="203" y="159"/>
                </a:lnTo>
                <a:lnTo>
                  <a:pt x="205" y="159"/>
                </a:lnTo>
                <a:lnTo>
                  <a:pt x="205" y="160"/>
                </a:lnTo>
                <a:lnTo>
                  <a:pt x="207" y="160"/>
                </a:lnTo>
                <a:lnTo>
                  <a:pt x="208" y="160"/>
                </a:lnTo>
                <a:lnTo>
                  <a:pt x="207" y="160"/>
                </a:lnTo>
                <a:lnTo>
                  <a:pt x="208" y="160"/>
                </a:lnTo>
                <a:lnTo>
                  <a:pt x="208" y="162"/>
                </a:lnTo>
                <a:lnTo>
                  <a:pt x="207" y="162"/>
                </a:lnTo>
                <a:lnTo>
                  <a:pt x="205" y="162"/>
                </a:lnTo>
                <a:lnTo>
                  <a:pt x="205" y="160"/>
                </a:lnTo>
                <a:lnTo>
                  <a:pt x="205" y="162"/>
                </a:lnTo>
                <a:lnTo>
                  <a:pt x="203" y="162"/>
                </a:lnTo>
                <a:lnTo>
                  <a:pt x="202" y="162"/>
                </a:lnTo>
                <a:lnTo>
                  <a:pt x="202" y="163"/>
                </a:lnTo>
                <a:lnTo>
                  <a:pt x="200" y="163"/>
                </a:lnTo>
                <a:lnTo>
                  <a:pt x="202" y="163"/>
                </a:lnTo>
                <a:lnTo>
                  <a:pt x="202" y="165"/>
                </a:lnTo>
                <a:lnTo>
                  <a:pt x="200" y="165"/>
                </a:lnTo>
                <a:lnTo>
                  <a:pt x="199" y="165"/>
                </a:lnTo>
                <a:lnTo>
                  <a:pt x="199" y="167"/>
                </a:lnTo>
                <a:lnTo>
                  <a:pt x="199" y="165"/>
                </a:lnTo>
                <a:lnTo>
                  <a:pt x="197" y="165"/>
                </a:lnTo>
                <a:lnTo>
                  <a:pt x="197" y="167"/>
                </a:lnTo>
                <a:lnTo>
                  <a:pt x="195" y="167"/>
                </a:lnTo>
                <a:lnTo>
                  <a:pt x="195" y="165"/>
                </a:lnTo>
                <a:lnTo>
                  <a:pt x="195" y="163"/>
                </a:lnTo>
                <a:lnTo>
                  <a:pt x="194" y="163"/>
                </a:lnTo>
                <a:lnTo>
                  <a:pt x="194" y="162"/>
                </a:lnTo>
                <a:lnTo>
                  <a:pt x="192" y="162"/>
                </a:lnTo>
                <a:lnTo>
                  <a:pt x="194" y="162"/>
                </a:lnTo>
                <a:lnTo>
                  <a:pt x="194" y="160"/>
                </a:lnTo>
                <a:lnTo>
                  <a:pt x="194" y="159"/>
                </a:lnTo>
                <a:lnTo>
                  <a:pt x="195" y="159"/>
                </a:lnTo>
                <a:lnTo>
                  <a:pt x="197" y="157"/>
                </a:lnTo>
                <a:lnTo>
                  <a:pt x="199" y="157"/>
                </a:lnTo>
                <a:close/>
                <a:moveTo>
                  <a:pt x="115" y="155"/>
                </a:moveTo>
                <a:lnTo>
                  <a:pt x="115" y="157"/>
                </a:lnTo>
                <a:lnTo>
                  <a:pt x="115" y="155"/>
                </a:lnTo>
                <a:close/>
                <a:moveTo>
                  <a:pt x="106" y="154"/>
                </a:moveTo>
                <a:lnTo>
                  <a:pt x="106" y="155"/>
                </a:lnTo>
                <a:lnTo>
                  <a:pt x="107" y="155"/>
                </a:lnTo>
                <a:lnTo>
                  <a:pt x="107" y="157"/>
                </a:lnTo>
                <a:lnTo>
                  <a:pt x="109" y="157"/>
                </a:lnTo>
                <a:lnTo>
                  <a:pt x="107" y="157"/>
                </a:lnTo>
                <a:lnTo>
                  <a:pt x="109" y="157"/>
                </a:lnTo>
                <a:lnTo>
                  <a:pt x="107" y="157"/>
                </a:lnTo>
                <a:lnTo>
                  <a:pt x="107" y="159"/>
                </a:lnTo>
                <a:lnTo>
                  <a:pt x="107" y="157"/>
                </a:lnTo>
                <a:lnTo>
                  <a:pt x="106" y="157"/>
                </a:lnTo>
                <a:lnTo>
                  <a:pt x="106" y="155"/>
                </a:lnTo>
                <a:lnTo>
                  <a:pt x="106" y="157"/>
                </a:lnTo>
                <a:lnTo>
                  <a:pt x="106" y="155"/>
                </a:lnTo>
                <a:lnTo>
                  <a:pt x="106" y="154"/>
                </a:lnTo>
                <a:close/>
                <a:moveTo>
                  <a:pt x="119" y="155"/>
                </a:moveTo>
                <a:lnTo>
                  <a:pt x="117" y="155"/>
                </a:lnTo>
                <a:lnTo>
                  <a:pt x="117" y="154"/>
                </a:lnTo>
                <a:lnTo>
                  <a:pt x="119" y="154"/>
                </a:lnTo>
                <a:lnTo>
                  <a:pt x="119" y="155"/>
                </a:lnTo>
                <a:close/>
                <a:moveTo>
                  <a:pt x="107" y="155"/>
                </a:moveTo>
                <a:lnTo>
                  <a:pt x="106" y="155"/>
                </a:lnTo>
                <a:lnTo>
                  <a:pt x="106" y="154"/>
                </a:lnTo>
                <a:lnTo>
                  <a:pt x="107" y="154"/>
                </a:lnTo>
                <a:lnTo>
                  <a:pt x="107" y="155"/>
                </a:lnTo>
                <a:close/>
                <a:moveTo>
                  <a:pt x="221" y="151"/>
                </a:moveTo>
                <a:lnTo>
                  <a:pt x="221" y="152"/>
                </a:lnTo>
                <a:lnTo>
                  <a:pt x="223" y="152"/>
                </a:lnTo>
                <a:lnTo>
                  <a:pt x="221" y="152"/>
                </a:lnTo>
                <a:lnTo>
                  <a:pt x="219" y="152"/>
                </a:lnTo>
                <a:lnTo>
                  <a:pt x="219" y="151"/>
                </a:lnTo>
                <a:lnTo>
                  <a:pt x="221" y="151"/>
                </a:lnTo>
                <a:close/>
                <a:moveTo>
                  <a:pt x="107" y="151"/>
                </a:moveTo>
                <a:lnTo>
                  <a:pt x="107" y="152"/>
                </a:lnTo>
                <a:lnTo>
                  <a:pt x="109" y="152"/>
                </a:lnTo>
                <a:lnTo>
                  <a:pt x="109" y="154"/>
                </a:lnTo>
                <a:lnTo>
                  <a:pt x="107" y="154"/>
                </a:lnTo>
                <a:lnTo>
                  <a:pt x="107" y="155"/>
                </a:lnTo>
                <a:lnTo>
                  <a:pt x="107" y="154"/>
                </a:lnTo>
                <a:lnTo>
                  <a:pt x="107" y="152"/>
                </a:lnTo>
                <a:lnTo>
                  <a:pt x="107" y="154"/>
                </a:lnTo>
                <a:lnTo>
                  <a:pt x="106" y="154"/>
                </a:lnTo>
                <a:lnTo>
                  <a:pt x="104" y="154"/>
                </a:lnTo>
                <a:lnTo>
                  <a:pt x="104" y="152"/>
                </a:lnTo>
                <a:lnTo>
                  <a:pt x="106" y="152"/>
                </a:lnTo>
                <a:lnTo>
                  <a:pt x="107" y="152"/>
                </a:lnTo>
                <a:lnTo>
                  <a:pt x="107" y="151"/>
                </a:lnTo>
                <a:close/>
                <a:moveTo>
                  <a:pt x="119" y="152"/>
                </a:moveTo>
                <a:lnTo>
                  <a:pt x="119" y="151"/>
                </a:lnTo>
                <a:lnTo>
                  <a:pt x="119" y="152"/>
                </a:lnTo>
                <a:close/>
                <a:moveTo>
                  <a:pt x="114" y="149"/>
                </a:moveTo>
                <a:lnTo>
                  <a:pt x="115" y="151"/>
                </a:lnTo>
                <a:lnTo>
                  <a:pt x="114" y="151"/>
                </a:lnTo>
                <a:lnTo>
                  <a:pt x="115" y="151"/>
                </a:lnTo>
                <a:lnTo>
                  <a:pt x="115" y="152"/>
                </a:lnTo>
                <a:lnTo>
                  <a:pt x="114" y="152"/>
                </a:lnTo>
                <a:lnTo>
                  <a:pt x="115" y="152"/>
                </a:lnTo>
                <a:lnTo>
                  <a:pt x="114" y="152"/>
                </a:lnTo>
                <a:lnTo>
                  <a:pt x="114" y="154"/>
                </a:lnTo>
                <a:lnTo>
                  <a:pt x="112" y="154"/>
                </a:lnTo>
                <a:lnTo>
                  <a:pt x="114" y="154"/>
                </a:lnTo>
                <a:lnTo>
                  <a:pt x="115" y="154"/>
                </a:lnTo>
                <a:lnTo>
                  <a:pt x="115" y="155"/>
                </a:lnTo>
                <a:lnTo>
                  <a:pt x="114" y="155"/>
                </a:lnTo>
                <a:lnTo>
                  <a:pt x="114" y="157"/>
                </a:lnTo>
                <a:lnTo>
                  <a:pt x="112" y="157"/>
                </a:lnTo>
                <a:lnTo>
                  <a:pt x="112" y="155"/>
                </a:lnTo>
                <a:lnTo>
                  <a:pt x="112" y="154"/>
                </a:lnTo>
                <a:lnTo>
                  <a:pt x="112" y="155"/>
                </a:lnTo>
                <a:lnTo>
                  <a:pt x="111" y="155"/>
                </a:lnTo>
                <a:lnTo>
                  <a:pt x="111" y="154"/>
                </a:lnTo>
                <a:lnTo>
                  <a:pt x="111" y="155"/>
                </a:lnTo>
                <a:lnTo>
                  <a:pt x="109" y="155"/>
                </a:lnTo>
                <a:lnTo>
                  <a:pt x="109" y="154"/>
                </a:lnTo>
                <a:lnTo>
                  <a:pt x="111" y="154"/>
                </a:lnTo>
                <a:lnTo>
                  <a:pt x="111" y="152"/>
                </a:lnTo>
                <a:lnTo>
                  <a:pt x="109" y="152"/>
                </a:lnTo>
                <a:lnTo>
                  <a:pt x="109" y="151"/>
                </a:lnTo>
                <a:lnTo>
                  <a:pt x="111" y="151"/>
                </a:lnTo>
                <a:lnTo>
                  <a:pt x="112" y="151"/>
                </a:lnTo>
                <a:lnTo>
                  <a:pt x="114" y="151"/>
                </a:lnTo>
                <a:lnTo>
                  <a:pt x="112" y="151"/>
                </a:lnTo>
                <a:lnTo>
                  <a:pt x="111" y="151"/>
                </a:lnTo>
                <a:lnTo>
                  <a:pt x="111" y="149"/>
                </a:lnTo>
                <a:lnTo>
                  <a:pt x="111" y="151"/>
                </a:lnTo>
                <a:lnTo>
                  <a:pt x="111" y="149"/>
                </a:lnTo>
                <a:lnTo>
                  <a:pt x="112" y="149"/>
                </a:lnTo>
                <a:lnTo>
                  <a:pt x="114" y="149"/>
                </a:lnTo>
                <a:close/>
                <a:moveTo>
                  <a:pt x="123" y="149"/>
                </a:moveTo>
                <a:lnTo>
                  <a:pt x="122" y="149"/>
                </a:lnTo>
                <a:lnTo>
                  <a:pt x="122" y="147"/>
                </a:lnTo>
                <a:lnTo>
                  <a:pt x="123" y="147"/>
                </a:lnTo>
                <a:lnTo>
                  <a:pt x="123" y="149"/>
                </a:lnTo>
                <a:close/>
                <a:moveTo>
                  <a:pt x="96" y="149"/>
                </a:moveTo>
                <a:lnTo>
                  <a:pt x="96" y="147"/>
                </a:lnTo>
                <a:lnTo>
                  <a:pt x="98" y="147"/>
                </a:lnTo>
                <a:lnTo>
                  <a:pt x="98" y="149"/>
                </a:lnTo>
                <a:lnTo>
                  <a:pt x="96" y="149"/>
                </a:lnTo>
                <a:close/>
                <a:moveTo>
                  <a:pt x="0" y="146"/>
                </a:moveTo>
                <a:lnTo>
                  <a:pt x="0" y="147"/>
                </a:lnTo>
                <a:lnTo>
                  <a:pt x="2" y="147"/>
                </a:lnTo>
                <a:lnTo>
                  <a:pt x="0" y="147"/>
                </a:lnTo>
                <a:lnTo>
                  <a:pt x="0" y="149"/>
                </a:lnTo>
                <a:lnTo>
                  <a:pt x="0" y="147"/>
                </a:lnTo>
                <a:lnTo>
                  <a:pt x="0" y="146"/>
                </a:lnTo>
                <a:close/>
                <a:moveTo>
                  <a:pt x="722" y="147"/>
                </a:moveTo>
                <a:lnTo>
                  <a:pt x="723" y="146"/>
                </a:lnTo>
                <a:lnTo>
                  <a:pt x="723" y="147"/>
                </a:lnTo>
                <a:lnTo>
                  <a:pt x="720" y="147"/>
                </a:lnTo>
                <a:lnTo>
                  <a:pt x="719" y="147"/>
                </a:lnTo>
                <a:lnTo>
                  <a:pt x="719" y="146"/>
                </a:lnTo>
                <a:lnTo>
                  <a:pt x="720" y="147"/>
                </a:lnTo>
                <a:lnTo>
                  <a:pt x="722" y="146"/>
                </a:lnTo>
                <a:lnTo>
                  <a:pt x="722" y="147"/>
                </a:lnTo>
                <a:close/>
                <a:moveTo>
                  <a:pt x="115" y="146"/>
                </a:moveTo>
                <a:lnTo>
                  <a:pt x="117" y="146"/>
                </a:lnTo>
                <a:lnTo>
                  <a:pt x="115" y="146"/>
                </a:lnTo>
                <a:lnTo>
                  <a:pt x="117" y="146"/>
                </a:lnTo>
                <a:lnTo>
                  <a:pt x="119" y="146"/>
                </a:lnTo>
                <a:lnTo>
                  <a:pt x="120" y="146"/>
                </a:lnTo>
                <a:lnTo>
                  <a:pt x="120" y="147"/>
                </a:lnTo>
                <a:lnTo>
                  <a:pt x="122" y="147"/>
                </a:lnTo>
                <a:lnTo>
                  <a:pt x="122" y="149"/>
                </a:lnTo>
                <a:lnTo>
                  <a:pt x="122" y="151"/>
                </a:lnTo>
                <a:lnTo>
                  <a:pt x="122" y="152"/>
                </a:lnTo>
                <a:lnTo>
                  <a:pt x="123" y="152"/>
                </a:lnTo>
                <a:lnTo>
                  <a:pt x="122" y="152"/>
                </a:lnTo>
                <a:lnTo>
                  <a:pt x="123" y="152"/>
                </a:lnTo>
                <a:lnTo>
                  <a:pt x="123" y="154"/>
                </a:lnTo>
                <a:lnTo>
                  <a:pt x="122" y="154"/>
                </a:lnTo>
                <a:lnTo>
                  <a:pt x="123" y="154"/>
                </a:lnTo>
                <a:lnTo>
                  <a:pt x="122" y="154"/>
                </a:lnTo>
                <a:lnTo>
                  <a:pt x="123" y="154"/>
                </a:lnTo>
                <a:lnTo>
                  <a:pt x="122" y="154"/>
                </a:lnTo>
                <a:lnTo>
                  <a:pt x="120" y="154"/>
                </a:lnTo>
                <a:lnTo>
                  <a:pt x="119" y="154"/>
                </a:lnTo>
                <a:lnTo>
                  <a:pt x="119" y="152"/>
                </a:lnTo>
                <a:lnTo>
                  <a:pt x="119" y="154"/>
                </a:lnTo>
                <a:lnTo>
                  <a:pt x="119" y="152"/>
                </a:lnTo>
                <a:lnTo>
                  <a:pt x="117" y="152"/>
                </a:lnTo>
                <a:lnTo>
                  <a:pt x="117" y="151"/>
                </a:lnTo>
                <a:lnTo>
                  <a:pt x="119" y="151"/>
                </a:lnTo>
                <a:lnTo>
                  <a:pt x="119" y="152"/>
                </a:lnTo>
                <a:lnTo>
                  <a:pt x="120" y="152"/>
                </a:lnTo>
                <a:lnTo>
                  <a:pt x="120" y="151"/>
                </a:lnTo>
                <a:lnTo>
                  <a:pt x="120" y="149"/>
                </a:lnTo>
                <a:lnTo>
                  <a:pt x="120" y="151"/>
                </a:lnTo>
                <a:lnTo>
                  <a:pt x="119" y="151"/>
                </a:lnTo>
                <a:lnTo>
                  <a:pt x="119" y="149"/>
                </a:lnTo>
                <a:lnTo>
                  <a:pt x="119" y="151"/>
                </a:lnTo>
                <a:lnTo>
                  <a:pt x="117" y="151"/>
                </a:lnTo>
                <a:lnTo>
                  <a:pt x="117" y="149"/>
                </a:lnTo>
                <a:lnTo>
                  <a:pt x="115" y="149"/>
                </a:lnTo>
                <a:lnTo>
                  <a:pt x="115" y="147"/>
                </a:lnTo>
                <a:lnTo>
                  <a:pt x="115" y="146"/>
                </a:lnTo>
                <a:close/>
                <a:moveTo>
                  <a:pt x="127" y="146"/>
                </a:moveTo>
                <a:lnTo>
                  <a:pt x="127" y="144"/>
                </a:lnTo>
                <a:lnTo>
                  <a:pt x="128" y="144"/>
                </a:lnTo>
                <a:lnTo>
                  <a:pt x="127" y="146"/>
                </a:lnTo>
                <a:close/>
                <a:moveTo>
                  <a:pt x="119" y="144"/>
                </a:moveTo>
                <a:lnTo>
                  <a:pt x="117" y="144"/>
                </a:lnTo>
                <a:lnTo>
                  <a:pt x="119" y="144"/>
                </a:lnTo>
                <a:close/>
                <a:moveTo>
                  <a:pt x="83" y="141"/>
                </a:moveTo>
                <a:lnTo>
                  <a:pt x="85" y="141"/>
                </a:lnTo>
                <a:lnTo>
                  <a:pt x="85" y="143"/>
                </a:lnTo>
                <a:lnTo>
                  <a:pt x="83" y="143"/>
                </a:lnTo>
                <a:lnTo>
                  <a:pt x="82" y="143"/>
                </a:lnTo>
                <a:lnTo>
                  <a:pt x="83" y="143"/>
                </a:lnTo>
                <a:lnTo>
                  <a:pt x="82" y="143"/>
                </a:lnTo>
                <a:lnTo>
                  <a:pt x="82" y="141"/>
                </a:lnTo>
                <a:lnTo>
                  <a:pt x="83" y="141"/>
                </a:lnTo>
                <a:close/>
                <a:moveTo>
                  <a:pt x="85" y="138"/>
                </a:moveTo>
                <a:lnTo>
                  <a:pt x="85" y="139"/>
                </a:lnTo>
                <a:lnTo>
                  <a:pt x="85" y="141"/>
                </a:lnTo>
                <a:lnTo>
                  <a:pt x="85" y="139"/>
                </a:lnTo>
                <a:lnTo>
                  <a:pt x="83" y="139"/>
                </a:lnTo>
                <a:lnTo>
                  <a:pt x="83" y="138"/>
                </a:lnTo>
                <a:lnTo>
                  <a:pt x="85" y="138"/>
                </a:lnTo>
                <a:close/>
                <a:moveTo>
                  <a:pt x="82" y="138"/>
                </a:moveTo>
                <a:lnTo>
                  <a:pt x="82" y="139"/>
                </a:lnTo>
                <a:lnTo>
                  <a:pt x="82" y="138"/>
                </a:lnTo>
                <a:close/>
                <a:moveTo>
                  <a:pt x="71" y="136"/>
                </a:moveTo>
                <a:lnTo>
                  <a:pt x="69" y="136"/>
                </a:lnTo>
                <a:lnTo>
                  <a:pt x="71" y="136"/>
                </a:lnTo>
                <a:lnTo>
                  <a:pt x="71" y="135"/>
                </a:lnTo>
                <a:lnTo>
                  <a:pt x="71" y="136"/>
                </a:lnTo>
                <a:close/>
                <a:moveTo>
                  <a:pt x="186" y="135"/>
                </a:moveTo>
                <a:lnTo>
                  <a:pt x="186" y="136"/>
                </a:lnTo>
                <a:lnTo>
                  <a:pt x="187" y="136"/>
                </a:lnTo>
                <a:lnTo>
                  <a:pt x="186" y="136"/>
                </a:lnTo>
                <a:lnTo>
                  <a:pt x="186" y="135"/>
                </a:lnTo>
                <a:lnTo>
                  <a:pt x="184" y="135"/>
                </a:lnTo>
                <a:lnTo>
                  <a:pt x="186" y="135"/>
                </a:lnTo>
                <a:close/>
                <a:moveTo>
                  <a:pt x="130" y="123"/>
                </a:moveTo>
                <a:lnTo>
                  <a:pt x="130" y="125"/>
                </a:lnTo>
                <a:lnTo>
                  <a:pt x="128" y="125"/>
                </a:lnTo>
                <a:lnTo>
                  <a:pt x="128" y="123"/>
                </a:lnTo>
                <a:lnTo>
                  <a:pt x="130" y="123"/>
                </a:lnTo>
                <a:close/>
                <a:moveTo>
                  <a:pt x="130" y="119"/>
                </a:moveTo>
                <a:lnTo>
                  <a:pt x="131" y="119"/>
                </a:lnTo>
                <a:lnTo>
                  <a:pt x="131" y="120"/>
                </a:lnTo>
                <a:lnTo>
                  <a:pt x="130" y="120"/>
                </a:lnTo>
                <a:lnTo>
                  <a:pt x="130" y="119"/>
                </a:lnTo>
                <a:close/>
                <a:moveTo>
                  <a:pt x="554" y="34"/>
                </a:moveTo>
                <a:lnTo>
                  <a:pt x="555" y="34"/>
                </a:lnTo>
                <a:lnTo>
                  <a:pt x="555" y="35"/>
                </a:lnTo>
                <a:lnTo>
                  <a:pt x="554" y="34"/>
                </a:lnTo>
                <a:close/>
                <a:moveTo>
                  <a:pt x="554" y="34"/>
                </a:moveTo>
                <a:lnTo>
                  <a:pt x="552" y="34"/>
                </a:lnTo>
                <a:lnTo>
                  <a:pt x="552" y="32"/>
                </a:lnTo>
                <a:lnTo>
                  <a:pt x="552" y="31"/>
                </a:lnTo>
                <a:lnTo>
                  <a:pt x="552" y="32"/>
                </a:lnTo>
                <a:lnTo>
                  <a:pt x="554" y="32"/>
                </a:lnTo>
                <a:lnTo>
                  <a:pt x="554" y="34"/>
                </a:lnTo>
                <a:close/>
                <a:moveTo>
                  <a:pt x="552" y="32"/>
                </a:moveTo>
                <a:lnTo>
                  <a:pt x="551" y="31"/>
                </a:lnTo>
                <a:lnTo>
                  <a:pt x="552" y="31"/>
                </a:lnTo>
                <a:lnTo>
                  <a:pt x="552" y="32"/>
                </a:lnTo>
                <a:close/>
                <a:moveTo>
                  <a:pt x="507" y="0"/>
                </a:moveTo>
                <a:lnTo>
                  <a:pt x="509" y="0"/>
                </a:lnTo>
                <a:lnTo>
                  <a:pt x="511" y="0"/>
                </a:lnTo>
                <a:lnTo>
                  <a:pt x="511" y="2"/>
                </a:lnTo>
                <a:lnTo>
                  <a:pt x="512" y="2"/>
                </a:lnTo>
                <a:lnTo>
                  <a:pt x="514" y="2"/>
                </a:lnTo>
                <a:lnTo>
                  <a:pt x="515" y="3"/>
                </a:lnTo>
                <a:lnTo>
                  <a:pt x="517" y="3"/>
                </a:lnTo>
                <a:lnTo>
                  <a:pt x="517" y="5"/>
                </a:lnTo>
                <a:lnTo>
                  <a:pt x="519" y="5"/>
                </a:lnTo>
                <a:lnTo>
                  <a:pt x="520" y="5"/>
                </a:lnTo>
                <a:lnTo>
                  <a:pt x="522" y="7"/>
                </a:lnTo>
                <a:lnTo>
                  <a:pt x="523" y="7"/>
                </a:lnTo>
                <a:lnTo>
                  <a:pt x="523" y="8"/>
                </a:lnTo>
                <a:lnTo>
                  <a:pt x="525" y="8"/>
                </a:lnTo>
                <a:lnTo>
                  <a:pt x="525" y="10"/>
                </a:lnTo>
                <a:lnTo>
                  <a:pt x="527" y="10"/>
                </a:lnTo>
                <a:lnTo>
                  <a:pt x="528" y="10"/>
                </a:lnTo>
                <a:lnTo>
                  <a:pt x="530" y="10"/>
                </a:lnTo>
                <a:lnTo>
                  <a:pt x="531" y="11"/>
                </a:lnTo>
                <a:lnTo>
                  <a:pt x="531" y="10"/>
                </a:lnTo>
                <a:lnTo>
                  <a:pt x="531" y="11"/>
                </a:lnTo>
                <a:lnTo>
                  <a:pt x="533" y="11"/>
                </a:lnTo>
                <a:lnTo>
                  <a:pt x="533" y="13"/>
                </a:lnTo>
                <a:lnTo>
                  <a:pt x="535" y="13"/>
                </a:lnTo>
                <a:lnTo>
                  <a:pt x="535" y="15"/>
                </a:lnTo>
                <a:lnTo>
                  <a:pt x="536" y="15"/>
                </a:lnTo>
                <a:lnTo>
                  <a:pt x="538" y="15"/>
                </a:lnTo>
                <a:lnTo>
                  <a:pt x="538" y="16"/>
                </a:lnTo>
                <a:lnTo>
                  <a:pt x="539" y="16"/>
                </a:lnTo>
                <a:lnTo>
                  <a:pt x="539" y="18"/>
                </a:lnTo>
                <a:lnTo>
                  <a:pt x="541" y="18"/>
                </a:lnTo>
                <a:lnTo>
                  <a:pt x="543" y="19"/>
                </a:lnTo>
                <a:lnTo>
                  <a:pt x="544" y="21"/>
                </a:lnTo>
                <a:lnTo>
                  <a:pt x="546" y="21"/>
                </a:lnTo>
                <a:lnTo>
                  <a:pt x="544" y="21"/>
                </a:lnTo>
                <a:lnTo>
                  <a:pt x="546" y="21"/>
                </a:lnTo>
                <a:lnTo>
                  <a:pt x="546" y="23"/>
                </a:lnTo>
                <a:lnTo>
                  <a:pt x="547" y="23"/>
                </a:lnTo>
                <a:lnTo>
                  <a:pt x="547" y="24"/>
                </a:lnTo>
                <a:lnTo>
                  <a:pt x="549" y="26"/>
                </a:lnTo>
                <a:lnTo>
                  <a:pt x="549" y="27"/>
                </a:lnTo>
                <a:lnTo>
                  <a:pt x="549" y="26"/>
                </a:lnTo>
                <a:lnTo>
                  <a:pt x="549" y="27"/>
                </a:lnTo>
                <a:lnTo>
                  <a:pt x="549" y="29"/>
                </a:lnTo>
                <a:lnTo>
                  <a:pt x="549" y="31"/>
                </a:lnTo>
                <a:lnTo>
                  <a:pt x="551" y="31"/>
                </a:lnTo>
                <a:lnTo>
                  <a:pt x="551" y="32"/>
                </a:lnTo>
                <a:lnTo>
                  <a:pt x="552" y="32"/>
                </a:lnTo>
                <a:lnTo>
                  <a:pt x="551" y="32"/>
                </a:lnTo>
                <a:lnTo>
                  <a:pt x="552" y="32"/>
                </a:lnTo>
                <a:lnTo>
                  <a:pt x="552" y="34"/>
                </a:lnTo>
                <a:lnTo>
                  <a:pt x="552" y="32"/>
                </a:lnTo>
                <a:lnTo>
                  <a:pt x="552" y="34"/>
                </a:lnTo>
                <a:lnTo>
                  <a:pt x="554" y="34"/>
                </a:lnTo>
                <a:lnTo>
                  <a:pt x="554" y="35"/>
                </a:lnTo>
                <a:lnTo>
                  <a:pt x="555" y="35"/>
                </a:lnTo>
                <a:lnTo>
                  <a:pt x="557" y="35"/>
                </a:lnTo>
                <a:lnTo>
                  <a:pt x="557" y="34"/>
                </a:lnTo>
                <a:lnTo>
                  <a:pt x="555" y="34"/>
                </a:lnTo>
                <a:lnTo>
                  <a:pt x="554" y="34"/>
                </a:lnTo>
                <a:lnTo>
                  <a:pt x="554" y="32"/>
                </a:lnTo>
                <a:lnTo>
                  <a:pt x="554" y="31"/>
                </a:lnTo>
                <a:lnTo>
                  <a:pt x="552" y="31"/>
                </a:lnTo>
                <a:lnTo>
                  <a:pt x="552" y="29"/>
                </a:lnTo>
                <a:lnTo>
                  <a:pt x="552" y="27"/>
                </a:lnTo>
                <a:lnTo>
                  <a:pt x="554" y="27"/>
                </a:lnTo>
                <a:lnTo>
                  <a:pt x="555" y="27"/>
                </a:lnTo>
                <a:lnTo>
                  <a:pt x="557" y="27"/>
                </a:lnTo>
                <a:lnTo>
                  <a:pt x="557" y="29"/>
                </a:lnTo>
                <a:lnTo>
                  <a:pt x="559" y="29"/>
                </a:lnTo>
                <a:lnTo>
                  <a:pt x="560" y="27"/>
                </a:lnTo>
                <a:lnTo>
                  <a:pt x="560" y="29"/>
                </a:lnTo>
                <a:lnTo>
                  <a:pt x="562" y="27"/>
                </a:lnTo>
                <a:lnTo>
                  <a:pt x="563" y="27"/>
                </a:lnTo>
                <a:lnTo>
                  <a:pt x="563" y="29"/>
                </a:lnTo>
                <a:lnTo>
                  <a:pt x="565" y="29"/>
                </a:lnTo>
                <a:lnTo>
                  <a:pt x="567" y="29"/>
                </a:lnTo>
                <a:lnTo>
                  <a:pt x="568" y="29"/>
                </a:lnTo>
                <a:lnTo>
                  <a:pt x="568" y="31"/>
                </a:lnTo>
                <a:lnTo>
                  <a:pt x="570" y="31"/>
                </a:lnTo>
                <a:lnTo>
                  <a:pt x="571" y="31"/>
                </a:lnTo>
                <a:lnTo>
                  <a:pt x="573" y="31"/>
                </a:lnTo>
                <a:lnTo>
                  <a:pt x="575" y="31"/>
                </a:lnTo>
                <a:lnTo>
                  <a:pt x="576" y="31"/>
                </a:lnTo>
                <a:lnTo>
                  <a:pt x="576" y="32"/>
                </a:lnTo>
                <a:lnTo>
                  <a:pt x="578" y="32"/>
                </a:lnTo>
                <a:lnTo>
                  <a:pt x="578" y="31"/>
                </a:lnTo>
                <a:lnTo>
                  <a:pt x="579" y="31"/>
                </a:lnTo>
                <a:lnTo>
                  <a:pt x="579" y="32"/>
                </a:lnTo>
                <a:lnTo>
                  <a:pt x="579" y="31"/>
                </a:lnTo>
                <a:lnTo>
                  <a:pt x="581" y="31"/>
                </a:lnTo>
                <a:lnTo>
                  <a:pt x="579" y="31"/>
                </a:lnTo>
                <a:lnTo>
                  <a:pt x="581" y="31"/>
                </a:lnTo>
                <a:lnTo>
                  <a:pt x="583" y="31"/>
                </a:lnTo>
                <a:lnTo>
                  <a:pt x="584" y="31"/>
                </a:lnTo>
                <a:lnTo>
                  <a:pt x="584" y="29"/>
                </a:lnTo>
                <a:lnTo>
                  <a:pt x="586" y="31"/>
                </a:lnTo>
                <a:lnTo>
                  <a:pt x="587" y="31"/>
                </a:lnTo>
                <a:lnTo>
                  <a:pt x="589" y="31"/>
                </a:lnTo>
                <a:lnTo>
                  <a:pt x="589" y="32"/>
                </a:lnTo>
                <a:lnTo>
                  <a:pt x="591" y="32"/>
                </a:lnTo>
                <a:lnTo>
                  <a:pt x="592" y="32"/>
                </a:lnTo>
                <a:lnTo>
                  <a:pt x="592" y="34"/>
                </a:lnTo>
                <a:lnTo>
                  <a:pt x="594" y="34"/>
                </a:lnTo>
                <a:lnTo>
                  <a:pt x="594" y="35"/>
                </a:lnTo>
                <a:lnTo>
                  <a:pt x="595" y="37"/>
                </a:lnTo>
                <a:lnTo>
                  <a:pt x="597" y="37"/>
                </a:lnTo>
                <a:lnTo>
                  <a:pt x="597" y="39"/>
                </a:lnTo>
                <a:lnTo>
                  <a:pt x="599" y="39"/>
                </a:lnTo>
                <a:lnTo>
                  <a:pt x="600" y="39"/>
                </a:lnTo>
                <a:lnTo>
                  <a:pt x="602" y="39"/>
                </a:lnTo>
                <a:lnTo>
                  <a:pt x="602" y="40"/>
                </a:lnTo>
                <a:lnTo>
                  <a:pt x="602" y="39"/>
                </a:lnTo>
                <a:lnTo>
                  <a:pt x="603" y="39"/>
                </a:lnTo>
                <a:lnTo>
                  <a:pt x="605" y="39"/>
                </a:lnTo>
                <a:lnTo>
                  <a:pt x="605" y="40"/>
                </a:lnTo>
                <a:lnTo>
                  <a:pt x="607" y="40"/>
                </a:lnTo>
                <a:lnTo>
                  <a:pt x="608" y="40"/>
                </a:lnTo>
                <a:lnTo>
                  <a:pt x="610" y="40"/>
                </a:lnTo>
                <a:lnTo>
                  <a:pt x="611" y="40"/>
                </a:lnTo>
                <a:lnTo>
                  <a:pt x="613" y="40"/>
                </a:lnTo>
                <a:lnTo>
                  <a:pt x="613" y="42"/>
                </a:lnTo>
                <a:lnTo>
                  <a:pt x="615" y="42"/>
                </a:lnTo>
                <a:lnTo>
                  <a:pt x="616" y="42"/>
                </a:lnTo>
                <a:lnTo>
                  <a:pt x="618" y="42"/>
                </a:lnTo>
                <a:lnTo>
                  <a:pt x="618" y="40"/>
                </a:lnTo>
                <a:lnTo>
                  <a:pt x="619" y="40"/>
                </a:lnTo>
                <a:lnTo>
                  <a:pt x="619" y="42"/>
                </a:lnTo>
                <a:lnTo>
                  <a:pt x="621" y="42"/>
                </a:lnTo>
                <a:lnTo>
                  <a:pt x="619" y="42"/>
                </a:lnTo>
                <a:lnTo>
                  <a:pt x="621" y="42"/>
                </a:lnTo>
                <a:lnTo>
                  <a:pt x="621" y="40"/>
                </a:lnTo>
                <a:lnTo>
                  <a:pt x="619" y="40"/>
                </a:lnTo>
                <a:lnTo>
                  <a:pt x="621" y="40"/>
                </a:lnTo>
                <a:lnTo>
                  <a:pt x="623" y="40"/>
                </a:lnTo>
                <a:lnTo>
                  <a:pt x="621" y="40"/>
                </a:lnTo>
                <a:lnTo>
                  <a:pt x="623" y="40"/>
                </a:lnTo>
                <a:lnTo>
                  <a:pt x="624" y="40"/>
                </a:lnTo>
                <a:lnTo>
                  <a:pt x="624" y="42"/>
                </a:lnTo>
                <a:lnTo>
                  <a:pt x="624" y="40"/>
                </a:lnTo>
                <a:lnTo>
                  <a:pt x="624" y="39"/>
                </a:lnTo>
                <a:lnTo>
                  <a:pt x="626" y="39"/>
                </a:lnTo>
                <a:lnTo>
                  <a:pt x="627" y="39"/>
                </a:lnTo>
                <a:lnTo>
                  <a:pt x="629" y="39"/>
                </a:lnTo>
                <a:lnTo>
                  <a:pt x="631" y="39"/>
                </a:lnTo>
                <a:lnTo>
                  <a:pt x="632" y="39"/>
                </a:lnTo>
                <a:lnTo>
                  <a:pt x="632" y="40"/>
                </a:lnTo>
                <a:lnTo>
                  <a:pt x="634" y="40"/>
                </a:lnTo>
                <a:lnTo>
                  <a:pt x="632" y="40"/>
                </a:lnTo>
                <a:lnTo>
                  <a:pt x="634" y="39"/>
                </a:lnTo>
                <a:lnTo>
                  <a:pt x="634" y="40"/>
                </a:lnTo>
                <a:lnTo>
                  <a:pt x="635" y="40"/>
                </a:lnTo>
                <a:lnTo>
                  <a:pt x="635" y="39"/>
                </a:lnTo>
                <a:lnTo>
                  <a:pt x="635" y="40"/>
                </a:lnTo>
                <a:lnTo>
                  <a:pt x="635" y="39"/>
                </a:lnTo>
                <a:lnTo>
                  <a:pt x="637" y="39"/>
                </a:lnTo>
                <a:lnTo>
                  <a:pt x="639" y="39"/>
                </a:lnTo>
                <a:lnTo>
                  <a:pt x="640" y="39"/>
                </a:lnTo>
                <a:lnTo>
                  <a:pt x="642" y="39"/>
                </a:lnTo>
                <a:lnTo>
                  <a:pt x="642" y="37"/>
                </a:lnTo>
                <a:lnTo>
                  <a:pt x="643" y="37"/>
                </a:lnTo>
                <a:lnTo>
                  <a:pt x="645" y="37"/>
                </a:lnTo>
                <a:lnTo>
                  <a:pt x="647" y="37"/>
                </a:lnTo>
                <a:lnTo>
                  <a:pt x="648" y="37"/>
                </a:lnTo>
                <a:lnTo>
                  <a:pt x="650" y="37"/>
                </a:lnTo>
                <a:lnTo>
                  <a:pt x="651" y="37"/>
                </a:lnTo>
                <a:lnTo>
                  <a:pt x="653" y="37"/>
                </a:lnTo>
                <a:lnTo>
                  <a:pt x="655" y="37"/>
                </a:lnTo>
                <a:lnTo>
                  <a:pt x="656" y="39"/>
                </a:lnTo>
                <a:lnTo>
                  <a:pt x="656" y="40"/>
                </a:lnTo>
                <a:lnTo>
                  <a:pt x="658" y="40"/>
                </a:lnTo>
                <a:lnTo>
                  <a:pt x="658" y="42"/>
                </a:lnTo>
                <a:lnTo>
                  <a:pt x="659" y="42"/>
                </a:lnTo>
                <a:lnTo>
                  <a:pt x="661" y="42"/>
                </a:lnTo>
                <a:lnTo>
                  <a:pt x="661" y="43"/>
                </a:lnTo>
                <a:lnTo>
                  <a:pt x="663" y="43"/>
                </a:lnTo>
                <a:lnTo>
                  <a:pt x="664" y="43"/>
                </a:lnTo>
                <a:lnTo>
                  <a:pt x="663" y="43"/>
                </a:lnTo>
                <a:lnTo>
                  <a:pt x="664" y="43"/>
                </a:lnTo>
                <a:lnTo>
                  <a:pt x="664" y="45"/>
                </a:lnTo>
                <a:lnTo>
                  <a:pt x="666" y="45"/>
                </a:lnTo>
                <a:lnTo>
                  <a:pt x="666" y="47"/>
                </a:lnTo>
                <a:lnTo>
                  <a:pt x="667" y="47"/>
                </a:lnTo>
                <a:lnTo>
                  <a:pt x="667" y="48"/>
                </a:lnTo>
                <a:lnTo>
                  <a:pt x="669" y="48"/>
                </a:lnTo>
                <a:lnTo>
                  <a:pt x="669" y="50"/>
                </a:lnTo>
                <a:lnTo>
                  <a:pt x="671" y="50"/>
                </a:lnTo>
                <a:lnTo>
                  <a:pt x="671" y="48"/>
                </a:lnTo>
                <a:lnTo>
                  <a:pt x="672" y="48"/>
                </a:lnTo>
                <a:lnTo>
                  <a:pt x="674" y="48"/>
                </a:lnTo>
                <a:lnTo>
                  <a:pt x="675" y="48"/>
                </a:lnTo>
                <a:lnTo>
                  <a:pt x="675" y="50"/>
                </a:lnTo>
                <a:lnTo>
                  <a:pt x="677" y="50"/>
                </a:lnTo>
                <a:lnTo>
                  <a:pt x="679" y="50"/>
                </a:lnTo>
                <a:lnTo>
                  <a:pt x="679" y="51"/>
                </a:lnTo>
                <a:lnTo>
                  <a:pt x="679" y="53"/>
                </a:lnTo>
                <a:lnTo>
                  <a:pt x="679" y="51"/>
                </a:lnTo>
                <a:lnTo>
                  <a:pt x="679" y="53"/>
                </a:lnTo>
                <a:lnTo>
                  <a:pt x="680" y="53"/>
                </a:lnTo>
                <a:lnTo>
                  <a:pt x="679" y="53"/>
                </a:lnTo>
                <a:lnTo>
                  <a:pt x="680" y="53"/>
                </a:lnTo>
                <a:lnTo>
                  <a:pt x="680" y="55"/>
                </a:lnTo>
                <a:lnTo>
                  <a:pt x="682" y="55"/>
                </a:lnTo>
                <a:lnTo>
                  <a:pt x="682" y="53"/>
                </a:lnTo>
                <a:lnTo>
                  <a:pt x="682" y="55"/>
                </a:lnTo>
                <a:lnTo>
                  <a:pt x="683" y="55"/>
                </a:lnTo>
                <a:lnTo>
                  <a:pt x="683" y="53"/>
                </a:lnTo>
                <a:lnTo>
                  <a:pt x="685" y="53"/>
                </a:lnTo>
                <a:lnTo>
                  <a:pt x="687" y="53"/>
                </a:lnTo>
                <a:lnTo>
                  <a:pt x="688" y="53"/>
                </a:lnTo>
                <a:lnTo>
                  <a:pt x="688" y="51"/>
                </a:lnTo>
                <a:lnTo>
                  <a:pt x="690" y="51"/>
                </a:lnTo>
                <a:lnTo>
                  <a:pt x="691" y="51"/>
                </a:lnTo>
                <a:lnTo>
                  <a:pt x="691" y="53"/>
                </a:lnTo>
                <a:lnTo>
                  <a:pt x="693" y="53"/>
                </a:lnTo>
                <a:lnTo>
                  <a:pt x="691" y="53"/>
                </a:lnTo>
                <a:lnTo>
                  <a:pt x="691" y="55"/>
                </a:lnTo>
                <a:lnTo>
                  <a:pt x="690" y="55"/>
                </a:lnTo>
                <a:lnTo>
                  <a:pt x="688" y="56"/>
                </a:lnTo>
                <a:lnTo>
                  <a:pt x="690" y="56"/>
                </a:lnTo>
                <a:lnTo>
                  <a:pt x="691" y="56"/>
                </a:lnTo>
                <a:lnTo>
                  <a:pt x="691" y="58"/>
                </a:lnTo>
                <a:lnTo>
                  <a:pt x="691" y="56"/>
                </a:lnTo>
                <a:lnTo>
                  <a:pt x="691" y="58"/>
                </a:lnTo>
                <a:lnTo>
                  <a:pt x="690" y="58"/>
                </a:lnTo>
                <a:lnTo>
                  <a:pt x="690" y="59"/>
                </a:lnTo>
                <a:lnTo>
                  <a:pt x="691" y="59"/>
                </a:lnTo>
                <a:lnTo>
                  <a:pt x="691" y="61"/>
                </a:lnTo>
                <a:lnTo>
                  <a:pt x="693" y="61"/>
                </a:lnTo>
                <a:lnTo>
                  <a:pt x="691" y="61"/>
                </a:lnTo>
                <a:lnTo>
                  <a:pt x="693" y="61"/>
                </a:lnTo>
                <a:lnTo>
                  <a:pt x="691" y="61"/>
                </a:lnTo>
                <a:lnTo>
                  <a:pt x="691" y="63"/>
                </a:lnTo>
                <a:lnTo>
                  <a:pt x="691" y="64"/>
                </a:lnTo>
                <a:lnTo>
                  <a:pt x="693" y="64"/>
                </a:lnTo>
                <a:lnTo>
                  <a:pt x="693" y="66"/>
                </a:lnTo>
                <a:lnTo>
                  <a:pt x="691" y="66"/>
                </a:lnTo>
                <a:lnTo>
                  <a:pt x="691" y="67"/>
                </a:lnTo>
                <a:lnTo>
                  <a:pt x="693" y="67"/>
                </a:lnTo>
                <a:lnTo>
                  <a:pt x="693" y="69"/>
                </a:lnTo>
                <a:lnTo>
                  <a:pt x="693" y="71"/>
                </a:lnTo>
                <a:lnTo>
                  <a:pt x="695" y="71"/>
                </a:lnTo>
                <a:lnTo>
                  <a:pt x="695" y="72"/>
                </a:lnTo>
                <a:lnTo>
                  <a:pt x="693" y="72"/>
                </a:lnTo>
                <a:lnTo>
                  <a:pt x="695" y="72"/>
                </a:lnTo>
                <a:lnTo>
                  <a:pt x="693" y="72"/>
                </a:lnTo>
                <a:lnTo>
                  <a:pt x="693" y="74"/>
                </a:lnTo>
                <a:lnTo>
                  <a:pt x="691" y="74"/>
                </a:lnTo>
                <a:lnTo>
                  <a:pt x="691" y="75"/>
                </a:lnTo>
                <a:lnTo>
                  <a:pt x="693" y="75"/>
                </a:lnTo>
                <a:lnTo>
                  <a:pt x="693" y="77"/>
                </a:lnTo>
                <a:lnTo>
                  <a:pt x="695" y="77"/>
                </a:lnTo>
                <a:lnTo>
                  <a:pt x="696" y="77"/>
                </a:lnTo>
                <a:lnTo>
                  <a:pt x="698" y="77"/>
                </a:lnTo>
                <a:lnTo>
                  <a:pt x="698" y="79"/>
                </a:lnTo>
                <a:lnTo>
                  <a:pt x="699" y="79"/>
                </a:lnTo>
                <a:lnTo>
                  <a:pt x="699" y="80"/>
                </a:lnTo>
                <a:lnTo>
                  <a:pt x="701" y="80"/>
                </a:lnTo>
                <a:lnTo>
                  <a:pt x="701" y="82"/>
                </a:lnTo>
                <a:lnTo>
                  <a:pt x="701" y="83"/>
                </a:lnTo>
                <a:lnTo>
                  <a:pt x="703" y="85"/>
                </a:lnTo>
                <a:lnTo>
                  <a:pt x="703" y="87"/>
                </a:lnTo>
                <a:lnTo>
                  <a:pt x="704" y="87"/>
                </a:lnTo>
                <a:lnTo>
                  <a:pt x="704" y="88"/>
                </a:lnTo>
                <a:lnTo>
                  <a:pt x="703" y="88"/>
                </a:lnTo>
                <a:lnTo>
                  <a:pt x="704" y="88"/>
                </a:lnTo>
                <a:lnTo>
                  <a:pt x="704" y="90"/>
                </a:lnTo>
                <a:lnTo>
                  <a:pt x="703" y="90"/>
                </a:lnTo>
                <a:lnTo>
                  <a:pt x="703" y="91"/>
                </a:lnTo>
                <a:lnTo>
                  <a:pt x="703" y="93"/>
                </a:lnTo>
                <a:lnTo>
                  <a:pt x="703" y="95"/>
                </a:lnTo>
                <a:lnTo>
                  <a:pt x="704" y="95"/>
                </a:lnTo>
                <a:lnTo>
                  <a:pt x="704" y="96"/>
                </a:lnTo>
                <a:lnTo>
                  <a:pt x="704" y="98"/>
                </a:lnTo>
                <a:lnTo>
                  <a:pt x="704" y="99"/>
                </a:lnTo>
                <a:lnTo>
                  <a:pt x="704" y="101"/>
                </a:lnTo>
                <a:lnTo>
                  <a:pt x="706" y="101"/>
                </a:lnTo>
                <a:lnTo>
                  <a:pt x="706" y="103"/>
                </a:lnTo>
                <a:lnTo>
                  <a:pt x="706" y="104"/>
                </a:lnTo>
                <a:lnTo>
                  <a:pt x="707" y="104"/>
                </a:lnTo>
                <a:lnTo>
                  <a:pt x="707" y="106"/>
                </a:lnTo>
                <a:lnTo>
                  <a:pt x="707" y="107"/>
                </a:lnTo>
                <a:lnTo>
                  <a:pt x="707" y="109"/>
                </a:lnTo>
                <a:lnTo>
                  <a:pt x="707" y="111"/>
                </a:lnTo>
                <a:lnTo>
                  <a:pt x="709" y="112"/>
                </a:lnTo>
                <a:lnTo>
                  <a:pt x="707" y="114"/>
                </a:lnTo>
                <a:lnTo>
                  <a:pt x="707" y="115"/>
                </a:lnTo>
                <a:lnTo>
                  <a:pt x="709" y="117"/>
                </a:lnTo>
                <a:lnTo>
                  <a:pt x="707" y="117"/>
                </a:lnTo>
                <a:lnTo>
                  <a:pt x="709" y="119"/>
                </a:lnTo>
                <a:lnTo>
                  <a:pt x="709" y="120"/>
                </a:lnTo>
                <a:lnTo>
                  <a:pt x="711" y="120"/>
                </a:lnTo>
                <a:lnTo>
                  <a:pt x="711" y="122"/>
                </a:lnTo>
                <a:lnTo>
                  <a:pt x="712" y="122"/>
                </a:lnTo>
                <a:lnTo>
                  <a:pt x="711" y="123"/>
                </a:lnTo>
                <a:lnTo>
                  <a:pt x="712" y="123"/>
                </a:lnTo>
                <a:lnTo>
                  <a:pt x="712" y="125"/>
                </a:lnTo>
                <a:lnTo>
                  <a:pt x="711" y="125"/>
                </a:lnTo>
                <a:lnTo>
                  <a:pt x="711" y="127"/>
                </a:lnTo>
                <a:lnTo>
                  <a:pt x="712" y="127"/>
                </a:lnTo>
                <a:lnTo>
                  <a:pt x="712" y="128"/>
                </a:lnTo>
                <a:lnTo>
                  <a:pt x="712" y="130"/>
                </a:lnTo>
                <a:lnTo>
                  <a:pt x="714" y="130"/>
                </a:lnTo>
                <a:lnTo>
                  <a:pt x="712" y="130"/>
                </a:lnTo>
                <a:lnTo>
                  <a:pt x="714" y="130"/>
                </a:lnTo>
                <a:lnTo>
                  <a:pt x="714" y="131"/>
                </a:lnTo>
                <a:lnTo>
                  <a:pt x="714" y="133"/>
                </a:lnTo>
                <a:lnTo>
                  <a:pt x="714" y="135"/>
                </a:lnTo>
                <a:lnTo>
                  <a:pt x="714" y="136"/>
                </a:lnTo>
                <a:lnTo>
                  <a:pt x="714" y="138"/>
                </a:lnTo>
                <a:lnTo>
                  <a:pt x="714" y="139"/>
                </a:lnTo>
                <a:lnTo>
                  <a:pt x="714" y="141"/>
                </a:lnTo>
                <a:lnTo>
                  <a:pt x="714" y="139"/>
                </a:lnTo>
                <a:lnTo>
                  <a:pt x="712" y="139"/>
                </a:lnTo>
                <a:lnTo>
                  <a:pt x="712" y="141"/>
                </a:lnTo>
                <a:lnTo>
                  <a:pt x="711" y="139"/>
                </a:lnTo>
                <a:lnTo>
                  <a:pt x="711" y="138"/>
                </a:lnTo>
                <a:lnTo>
                  <a:pt x="709" y="138"/>
                </a:lnTo>
                <a:lnTo>
                  <a:pt x="709" y="136"/>
                </a:lnTo>
                <a:lnTo>
                  <a:pt x="707" y="136"/>
                </a:lnTo>
                <a:lnTo>
                  <a:pt x="706" y="136"/>
                </a:lnTo>
                <a:lnTo>
                  <a:pt x="704" y="136"/>
                </a:lnTo>
                <a:lnTo>
                  <a:pt x="704" y="138"/>
                </a:lnTo>
                <a:lnTo>
                  <a:pt x="706" y="138"/>
                </a:lnTo>
                <a:lnTo>
                  <a:pt x="706" y="139"/>
                </a:lnTo>
                <a:lnTo>
                  <a:pt x="706" y="141"/>
                </a:lnTo>
                <a:lnTo>
                  <a:pt x="706" y="143"/>
                </a:lnTo>
                <a:lnTo>
                  <a:pt x="707" y="143"/>
                </a:lnTo>
                <a:lnTo>
                  <a:pt x="707" y="144"/>
                </a:lnTo>
                <a:lnTo>
                  <a:pt x="709" y="144"/>
                </a:lnTo>
                <a:lnTo>
                  <a:pt x="709" y="146"/>
                </a:lnTo>
                <a:lnTo>
                  <a:pt x="711" y="146"/>
                </a:lnTo>
                <a:lnTo>
                  <a:pt x="711" y="147"/>
                </a:lnTo>
                <a:lnTo>
                  <a:pt x="712" y="147"/>
                </a:lnTo>
                <a:lnTo>
                  <a:pt x="712" y="146"/>
                </a:lnTo>
                <a:lnTo>
                  <a:pt x="714" y="146"/>
                </a:lnTo>
                <a:lnTo>
                  <a:pt x="715" y="146"/>
                </a:lnTo>
                <a:lnTo>
                  <a:pt x="715" y="147"/>
                </a:lnTo>
                <a:lnTo>
                  <a:pt x="714" y="147"/>
                </a:lnTo>
                <a:lnTo>
                  <a:pt x="714" y="154"/>
                </a:lnTo>
                <a:lnTo>
                  <a:pt x="711" y="154"/>
                </a:lnTo>
                <a:lnTo>
                  <a:pt x="709" y="154"/>
                </a:lnTo>
                <a:lnTo>
                  <a:pt x="707" y="154"/>
                </a:lnTo>
                <a:lnTo>
                  <a:pt x="707" y="157"/>
                </a:lnTo>
                <a:lnTo>
                  <a:pt x="711" y="157"/>
                </a:lnTo>
                <a:lnTo>
                  <a:pt x="714" y="157"/>
                </a:lnTo>
                <a:lnTo>
                  <a:pt x="719" y="157"/>
                </a:lnTo>
                <a:lnTo>
                  <a:pt x="727" y="157"/>
                </a:lnTo>
                <a:lnTo>
                  <a:pt x="727" y="159"/>
                </a:lnTo>
                <a:lnTo>
                  <a:pt x="727" y="160"/>
                </a:lnTo>
                <a:lnTo>
                  <a:pt x="727" y="162"/>
                </a:lnTo>
                <a:lnTo>
                  <a:pt x="725" y="162"/>
                </a:lnTo>
                <a:lnTo>
                  <a:pt x="727" y="162"/>
                </a:lnTo>
                <a:lnTo>
                  <a:pt x="727" y="163"/>
                </a:lnTo>
                <a:lnTo>
                  <a:pt x="725" y="163"/>
                </a:lnTo>
                <a:lnTo>
                  <a:pt x="725" y="167"/>
                </a:lnTo>
                <a:lnTo>
                  <a:pt x="725" y="170"/>
                </a:lnTo>
                <a:lnTo>
                  <a:pt x="727" y="170"/>
                </a:lnTo>
                <a:lnTo>
                  <a:pt x="727" y="171"/>
                </a:lnTo>
                <a:lnTo>
                  <a:pt x="727" y="173"/>
                </a:lnTo>
                <a:lnTo>
                  <a:pt x="722" y="173"/>
                </a:lnTo>
                <a:lnTo>
                  <a:pt x="719" y="173"/>
                </a:lnTo>
                <a:lnTo>
                  <a:pt x="717" y="173"/>
                </a:lnTo>
                <a:lnTo>
                  <a:pt x="714" y="173"/>
                </a:lnTo>
                <a:lnTo>
                  <a:pt x="714" y="176"/>
                </a:lnTo>
                <a:lnTo>
                  <a:pt x="712" y="176"/>
                </a:lnTo>
                <a:lnTo>
                  <a:pt x="711" y="176"/>
                </a:lnTo>
                <a:lnTo>
                  <a:pt x="709" y="176"/>
                </a:lnTo>
                <a:lnTo>
                  <a:pt x="707" y="176"/>
                </a:lnTo>
                <a:lnTo>
                  <a:pt x="706" y="178"/>
                </a:lnTo>
                <a:lnTo>
                  <a:pt x="706" y="179"/>
                </a:lnTo>
                <a:lnTo>
                  <a:pt x="704" y="179"/>
                </a:lnTo>
                <a:lnTo>
                  <a:pt x="703" y="179"/>
                </a:lnTo>
                <a:lnTo>
                  <a:pt x="701" y="179"/>
                </a:lnTo>
                <a:lnTo>
                  <a:pt x="703" y="181"/>
                </a:lnTo>
                <a:lnTo>
                  <a:pt x="703" y="183"/>
                </a:lnTo>
                <a:lnTo>
                  <a:pt x="704" y="184"/>
                </a:lnTo>
                <a:lnTo>
                  <a:pt x="706" y="184"/>
                </a:lnTo>
                <a:lnTo>
                  <a:pt x="704" y="184"/>
                </a:lnTo>
                <a:lnTo>
                  <a:pt x="704" y="186"/>
                </a:lnTo>
                <a:lnTo>
                  <a:pt x="703" y="186"/>
                </a:lnTo>
                <a:lnTo>
                  <a:pt x="701" y="186"/>
                </a:lnTo>
                <a:lnTo>
                  <a:pt x="699" y="186"/>
                </a:lnTo>
                <a:lnTo>
                  <a:pt x="701" y="191"/>
                </a:lnTo>
                <a:lnTo>
                  <a:pt x="699" y="192"/>
                </a:lnTo>
                <a:lnTo>
                  <a:pt x="698" y="191"/>
                </a:lnTo>
                <a:lnTo>
                  <a:pt x="696" y="192"/>
                </a:lnTo>
                <a:lnTo>
                  <a:pt x="690" y="189"/>
                </a:lnTo>
                <a:lnTo>
                  <a:pt x="690" y="187"/>
                </a:lnTo>
                <a:lnTo>
                  <a:pt x="688" y="187"/>
                </a:lnTo>
                <a:lnTo>
                  <a:pt x="688" y="186"/>
                </a:lnTo>
                <a:lnTo>
                  <a:pt x="687" y="186"/>
                </a:lnTo>
                <a:lnTo>
                  <a:pt x="685" y="186"/>
                </a:lnTo>
                <a:lnTo>
                  <a:pt x="685" y="184"/>
                </a:lnTo>
                <a:lnTo>
                  <a:pt x="683" y="184"/>
                </a:lnTo>
                <a:lnTo>
                  <a:pt x="680" y="184"/>
                </a:lnTo>
                <a:lnTo>
                  <a:pt x="679" y="184"/>
                </a:lnTo>
                <a:lnTo>
                  <a:pt x="677" y="184"/>
                </a:lnTo>
                <a:lnTo>
                  <a:pt x="677" y="186"/>
                </a:lnTo>
                <a:lnTo>
                  <a:pt x="675" y="186"/>
                </a:lnTo>
                <a:lnTo>
                  <a:pt x="674" y="186"/>
                </a:lnTo>
                <a:lnTo>
                  <a:pt x="672" y="187"/>
                </a:lnTo>
                <a:lnTo>
                  <a:pt x="671" y="187"/>
                </a:lnTo>
                <a:lnTo>
                  <a:pt x="669" y="189"/>
                </a:lnTo>
                <a:lnTo>
                  <a:pt x="667" y="189"/>
                </a:lnTo>
                <a:lnTo>
                  <a:pt x="666" y="189"/>
                </a:lnTo>
                <a:lnTo>
                  <a:pt x="664" y="189"/>
                </a:lnTo>
                <a:lnTo>
                  <a:pt x="663" y="189"/>
                </a:lnTo>
                <a:lnTo>
                  <a:pt x="661" y="187"/>
                </a:lnTo>
                <a:lnTo>
                  <a:pt x="659" y="187"/>
                </a:lnTo>
                <a:lnTo>
                  <a:pt x="659" y="189"/>
                </a:lnTo>
                <a:lnTo>
                  <a:pt x="658" y="189"/>
                </a:lnTo>
                <a:lnTo>
                  <a:pt x="658" y="191"/>
                </a:lnTo>
                <a:lnTo>
                  <a:pt x="656" y="191"/>
                </a:lnTo>
                <a:lnTo>
                  <a:pt x="656" y="192"/>
                </a:lnTo>
                <a:lnTo>
                  <a:pt x="656" y="194"/>
                </a:lnTo>
                <a:lnTo>
                  <a:pt x="655" y="194"/>
                </a:lnTo>
                <a:lnTo>
                  <a:pt x="655" y="195"/>
                </a:lnTo>
                <a:lnTo>
                  <a:pt x="653" y="195"/>
                </a:lnTo>
                <a:lnTo>
                  <a:pt x="650" y="195"/>
                </a:lnTo>
                <a:lnTo>
                  <a:pt x="648" y="197"/>
                </a:lnTo>
                <a:lnTo>
                  <a:pt x="648" y="199"/>
                </a:lnTo>
                <a:lnTo>
                  <a:pt x="645" y="199"/>
                </a:lnTo>
                <a:lnTo>
                  <a:pt x="645" y="200"/>
                </a:lnTo>
                <a:lnTo>
                  <a:pt x="643" y="200"/>
                </a:lnTo>
                <a:lnTo>
                  <a:pt x="640" y="200"/>
                </a:lnTo>
                <a:lnTo>
                  <a:pt x="640" y="202"/>
                </a:lnTo>
                <a:lnTo>
                  <a:pt x="640" y="203"/>
                </a:lnTo>
                <a:lnTo>
                  <a:pt x="639" y="203"/>
                </a:lnTo>
                <a:lnTo>
                  <a:pt x="639" y="202"/>
                </a:lnTo>
                <a:lnTo>
                  <a:pt x="637" y="200"/>
                </a:lnTo>
                <a:lnTo>
                  <a:pt x="639" y="200"/>
                </a:lnTo>
                <a:lnTo>
                  <a:pt x="639" y="195"/>
                </a:lnTo>
                <a:lnTo>
                  <a:pt x="624" y="195"/>
                </a:lnTo>
                <a:lnTo>
                  <a:pt x="619" y="195"/>
                </a:lnTo>
                <a:lnTo>
                  <a:pt x="618" y="195"/>
                </a:lnTo>
                <a:lnTo>
                  <a:pt x="611" y="195"/>
                </a:lnTo>
                <a:lnTo>
                  <a:pt x="608" y="195"/>
                </a:lnTo>
                <a:lnTo>
                  <a:pt x="607" y="197"/>
                </a:lnTo>
                <a:lnTo>
                  <a:pt x="605" y="197"/>
                </a:lnTo>
                <a:lnTo>
                  <a:pt x="599" y="197"/>
                </a:lnTo>
                <a:lnTo>
                  <a:pt x="591" y="197"/>
                </a:lnTo>
                <a:lnTo>
                  <a:pt x="576" y="195"/>
                </a:lnTo>
                <a:lnTo>
                  <a:pt x="575" y="195"/>
                </a:lnTo>
                <a:lnTo>
                  <a:pt x="567" y="195"/>
                </a:lnTo>
                <a:lnTo>
                  <a:pt x="562" y="195"/>
                </a:lnTo>
                <a:lnTo>
                  <a:pt x="563" y="197"/>
                </a:lnTo>
                <a:lnTo>
                  <a:pt x="565" y="199"/>
                </a:lnTo>
                <a:lnTo>
                  <a:pt x="565" y="200"/>
                </a:lnTo>
                <a:lnTo>
                  <a:pt x="565" y="202"/>
                </a:lnTo>
                <a:lnTo>
                  <a:pt x="565" y="203"/>
                </a:lnTo>
                <a:lnTo>
                  <a:pt x="567" y="205"/>
                </a:lnTo>
                <a:lnTo>
                  <a:pt x="567" y="207"/>
                </a:lnTo>
                <a:lnTo>
                  <a:pt x="565" y="207"/>
                </a:lnTo>
                <a:lnTo>
                  <a:pt x="563" y="207"/>
                </a:lnTo>
                <a:lnTo>
                  <a:pt x="563" y="208"/>
                </a:lnTo>
                <a:lnTo>
                  <a:pt x="563" y="210"/>
                </a:lnTo>
                <a:lnTo>
                  <a:pt x="563" y="211"/>
                </a:lnTo>
                <a:lnTo>
                  <a:pt x="563" y="213"/>
                </a:lnTo>
                <a:lnTo>
                  <a:pt x="562" y="215"/>
                </a:lnTo>
                <a:lnTo>
                  <a:pt x="560" y="216"/>
                </a:lnTo>
                <a:lnTo>
                  <a:pt x="559" y="218"/>
                </a:lnTo>
                <a:lnTo>
                  <a:pt x="559" y="219"/>
                </a:lnTo>
                <a:lnTo>
                  <a:pt x="559" y="221"/>
                </a:lnTo>
                <a:lnTo>
                  <a:pt x="560" y="223"/>
                </a:lnTo>
                <a:lnTo>
                  <a:pt x="560" y="226"/>
                </a:lnTo>
                <a:lnTo>
                  <a:pt x="559" y="227"/>
                </a:lnTo>
                <a:lnTo>
                  <a:pt x="560" y="227"/>
                </a:lnTo>
                <a:lnTo>
                  <a:pt x="562" y="231"/>
                </a:lnTo>
                <a:lnTo>
                  <a:pt x="560" y="237"/>
                </a:lnTo>
                <a:lnTo>
                  <a:pt x="562" y="237"/>
                </a:lnTo>
                <a:lnTo>
                  <a:pt x="563" y="237"/>
                </a:lnTo>
                <a:lnTo>
                  <a:pt x="565" y="235"/>
                </a:lnTo>
                <a:lnTo>
                  <a:pt x="567" y="237"/>
                </a:lnTo>
                <a:lnTo>
                  <a:pt x="570" y="239"/>
                </a:lnTo>
                <a:lnTo>
                  <a:pt x="570" y="242"/>
                </a:lnTo>
                <a:lnTo>
                  <a:pt x="568" y="245"/>
                </a:lnTo>
                <a:lnTo>
                  <a:pt x="570" y="248"/>
                </a:lnTo>
                <a:lnTo>
                  <a:pt x="570" y="250"/>
                </a:lnTo>
                <a:lnTo>
                  <a:pt x="568" y="253"/>
                </a:lnTo>
                <a:lnTo>
                  <a:pt x="568" y="255"/>
                </a:lnTo>
                <a:lnTo>
                  <a:pt x="567" y="256"/>
                </a:lnTo>
                <a:lnTo>
                  <a:pt x="565" y="259"/>
                </a:lnTo>
                <a:lnTo>
                  <a:pt x="563" y="261"/>
                </a:lnTo>
                <a:lnTo>
                  <a:pt x="563" y="263"/>
                </a:lnTo>
                <a:lnTo>
                  <a:pt x="563" y="264"/>
                </a:lnTo>
                <a:lnTo>
                  <a:pt x="562" y="264"/>
                </a:lnTo>
                <a:lnTo>
                  <a:pt x="562" y="263"/>
                </a:lnTo>
                <a:lnTo>
                  <a:pt x="562" y="264"/>
                </a:lnTo>
                <a:lnTo>
                  <a:pt x="560" y="266"/>
                </a:lnTo>
                <a:lnTo>
                  <a:pt x="560" y="272"/>
                </a:lnTo>
                <a:lnTo>
                  <a:pt x="559" y="272"/>
                </a:lnTo>
                <a:lnTo>
                  <a:pt x="559" y="274"/>
                </a:lnTo>
                <a:lnTo>
                  <a:pt x="560" y="275"/>
                </a:lnTo>
                <a:lnTo>
                  <a:pt x="560" y="277"/>
                </a:lnTo>
                <a:lnTo>
                  <a:pt x="560" y="279"/>
                </a:lnTo>
                <a:lnTo>
                  <a:pt x="559" y="280"/>
                </a:lnTo>
                <a:lnTo>
                  <a:pt x="560" y="282"/>
                </a:lnTo>
                <a:lnTo>
                  <a:pt x="560" y="283"/>
                </a:lnTo>
                <a:lnTo>
                  <a:pt x="560" y="285"/>
                </a:lnTo>
                <a:lnTo>
                  <a:pt x="560" y="287"/>
                </a:lnTo>
                <a:lnTo>
                  <a:pt x="560" y="290"/>
                </a:lnTo>
                <a:lnTo>
                  <a:pt x="560" y="291"/>
                </a:lnTo>
                <a:lnTo>
                  <a:pt x="562" y="293"/>
                </a:lnTo>
                <a:lnTo>
                  <a:pt x="562" y="295"/>
                </a:lnTo>
                <a:lnTo>
                  <a:pt x="563" y="295"/>
                </a:lnTo>
                <a:lnTo>
                  <a:pt x="563" y="296"/>
                </a:lnTo>
                <a:lnTo>
                  <a:pt x="565" y="298"/>
                </a:lnTo>
                <a:lnTo>
                  <a:pt x="567" y="301"/>
                </a:lnTo>
                <a:lnTo>
                  <a:pt x="567" y="303"/>
                </a:lnTo>
                <a:lnTo>
                  <a:pt x="568" y="304"/>
                </a:lnTo>
                <a:lnTo>
                  <a:pt x="570" y="304"/>
                </a:lnTo>
                <a:lnTo>
                  <a:pt x="570" y="306"/>
                </a:lnTo>
                <a:lnTo>
                  <a:pt x="571" y="306"/>
                </a:lnTo>
                <a:lnTo>
                  <a:pt x="575" y="306"/>
                </a:lnTo>
                <a:lnTo>
                  <a:pt x="575" y="304"/>
                </a:lnTo>
                <a:lnTo>
                  <a:pt x="578" y="307"/>
                </a:lnTo>
                <a:lnTo>
                  <a:pt x="578" y="309"/>
                </a:lnTo>
                <a:lnTo>
                  <a:pt x="579" y="309"/>
                </a:lnTo>
                <a:lnTo>
                  <a:pt x="579" y="312"/>
                </a:lnTo>
                <a:lnTo>
                  <a:pt x="583" y="312"/>
                </a:lnTo>
                <a:lnTo>
                  <a:pt x="583" y="314"/>
                </a:lnTo>
                <a:lnTo>
                  <a:pt x="583" y="315"/>
                </a:lnTo>
                <a:lnTo>
                  <a:pt x="583" y="317"/>
                </a:lnTo>
                <a:lnTo>
                  <a:pt x="584" y="322"/>
                </a:lnTo>
                <a:lnTo>
                  <a:pt x="586" y="323"/>
                </a:lnTo>
                <a:lnTo>
                  <a:pt x="587" y="323"/>
                </a:lnTo>
                <a:lnTo>
                  <a:pt x="589" y="327"/>
                </a:lnTo>
                <a:lnTo>
                  <a:pt x="591" y="327"/>
                </a:lnTo>
                <a:lnTo>
                  <a:pt x="592" y="328"/>
                </a:lnTo>
                <a:lnTo>
                  <a:pt x="592" y="331"/>
                </a:lnTo>
                <a:lnTo>
                  <a:pt x="592" y="333"/>
                </a:lnTo>
                <a:lnTo>
                  <a:pt x="592" y="335"/>
                </a:lnTo>
                <a:lnTo>
                  <a:pt x="591" y="336"/>
                </a:lnTo>
                <a:lnTo>
                  <a:pt x="592" y="339"/>
                </a:lnTo>
                <a:lnTo>
                  <a:pt x="594" y="341"/>
                </a:lnTo>
                <a:lnTo>
                  <a:pt x="597" y="343"/>
                </a:lnTo>
                <a:lnTo>
                  <a:pt x="600" y="344"/>
                </a:lnTo>
                <a:lnTo>
                  <a:pt x="602" y="344"/>
                </a:lnTo>
                <a:lnTo>
                  <a:pt x="605" y="343"/>
                </a:lnTo>
                <a:lnTo>
                  <a:pt x="610" y="346"/>
                </a:lnTo>
                <a:lnTo>
                  <a:pt x="611" y="346"/>
                </a:lnTo>
                <a:lnTo>
                  <a:pt x="611" y="347"/>
                </a:lnTo>
                <a:lnTo>
                  <a:pt x="611" y="351"/>
                </a:lnTo>
                <a:lnTo>
                  <a:pt x="613" y="354"/>
                </a:lnTo>
                <a:lnTo>
                  <a:pt x="615" y="355"/>
                </a:lnTo>
                <a:lnTo>
                  <a:pt x="615" y="354"/>
                </a:lnTo>
                <a:lnTo>
                  <a:pt x="616" y="354"/>
                </a:lnTo>
                <a:lnTo>
                  <a:pt x="619" y="354"/>
                </a:lnTo>
                <a:lnTo>
                  <a:pt x="621" y="355"/>
                </a:lnTo>
                <a:lnTo>
                  <a:pt x="621" y="359"/>
                </a:lnTo>
                <a:lnTo>
                  <a:pt x="624" y="363"/>
                </a:lnTo>
                <a:lnTo>
                  <a:pt x="623" y="365"/>
                </a:lnTo>
                <a:lnTo>
                  <a:pt x="621" y="365"/>
                </a:lnTo>
                <a:lnTo>
                  <a:pt x="619" y="363"/>
                </a:lnTo>
                <a:lnTo>
                  <a:pt x="616" y="365"/>
                </a:lnTo>
                <a:lnTo>
                  <a:pt x="615" y="365"/>
                </a:lnTo>
                <a:lnTo>
                  <a:pt x="615" y="367"/>
                </a:lnTo>
                <a:lnTo>
                  <a:pt x="613" y="370"/>
                </a:lnTo>
                <a:lnTo>
                  <a:pt x="613" y="371"/>
                </a:lnTo>
                <a:lnTo>
                  <a:pt x="613" y="375"/>
                </a:lnTo>
                <a:lnTo>
                  <a:pt x="610" y="375"/>
                </a:lnTo>
                <a:lnTo>
                  <a:pt x="608" y="376"/>
                </a:lnTo>
                <a:lnTo>
                  <a:pt x="607" y="378"/>
                </a:lnTo>
                <a:lnTo>
                  <a:pt x="608" y="383"/>
                </a:lnTo>
                <a:lnTo>
                  <a:pt x="611" y="383"/>
                </a:lnTo>
                <a:lnTo>
                  <a:pt x="610" y="383"/>
                </a:lnTo>
                <a:lnTo>
                  <a:pt x="610" y="384"/>
                </a:lnTo>
                <a:lnTo>
                  <a:pt x="611" y="386"/>
                </a:lnTo>
                <a:lnTo>
                  <a:pt x="611" y="389"/>
                </a:lnTo>
                <a:lnTo>
                  <a:pt x="613" y="391"/>
                </a:lnTo>
                <a:lnTo>
                  <a:pt x="611" y="391"/>
                </a:lnTo>
                <a:lnTo>
                  <a:pt x="611" y="394"/>
                </a:lnTo>
                <a:lnTo>
                  <a:pt x="610" y="394"/>
                </a:lnTo>
                <a:lnTo>
                  <a:pt x="610" y="395"/>
                </a:lnTo>
                <a:lnTo>
                  <a:pt x="608" y="397"/>
                </a:lnTo>
                <a:lnTo>
                  <a:pt x="608" y="399"/>
                </a:lnTo>
                <a:lnTo>
                  <a:pt x="607" y="402"/>
                </a:lnTo>
                <a:lnTo>
                  <a:pt x="605" y="403"/>
                </a:lnTo>
                <a:lnTo>
                  <a:pt x="603" y="403"/>
                </a:lnTo>
                <a:lnTo>
                  <a:pt x="602" y="402"/>
                </a:lnTo>
                <a:lnTo>
                  <a:pt x="600" y="400"/>
                </a:lnTo>
                <a:lnTo>
                  <a:pt x="602" y="400"/>
                </a:lnTo>
                <a:lnTo>
                  <a:pt x="600" y="397"/>
                </a:lnTo>
                <a:lnTo>
                  <a:pt x="597" y="394"/>
                </a:lnTo>
                <a:lnTo>
                  <a:pt x="597" y="392"/>
                </a:lnTo>
                <a:lnTo>
                  <a:pt x="595" y="392"/>
                </a:lnTo>
                <a:lnTo>
                  <a:pt x="592" y="392"/>
                </a:lnTo>
                <a:lnTo>
                  <a:pt x="591" y="392"/>
                </a:lnTo>
                <a:lnTo>
                  <a:pt x="589" y="392"/>
                </a:lnTo>
                <a:lnTo>
                  <a:pt x="586" y="391"/>
                </a:lnTo>
                <a:lnTo>
                  <a:pt x="583" y="391"/>
                </a:lnTo>
                <a:lnTo>
                  <a:pt x="578" y="391"/>
                </a:lnTo>
                <a:lnTo>
                  <a:pt x="575" y="389"/>
                </a:lnTo>
                <a:lnTo>
                  <a:pt x="571" y="391"/>
                </a:lnTo>
                <a:lnTo>
                  <a:pt x="570" y="391"/>
                </a:lnTo>
                <a:lnTo>
                  <a:pt x="568" y="389"/>
                </a:lnTo>
                <a:lnTo>
                  <a:pt x="567" y="387"/>
                </a:lnTo>
                <a:lnTo>
                  <a:pt x="567" y="386"/>
                </a:lnTo>
                <a:lnTo>
                  <a:pt x="565" y="384"/>
                </a:lnTo>
                <a:lnTo>
                  <a:pt x="563" y="384"/>
                </a:lnTo>
                <a:lnTo>
                  <a:pt x="554" y="381"/>
                </a:lnTo>
                <a:lnTo>
                  <a:pt x="554" y="379"/>
                </a:lnTo>
                <a:lnTo>
                  <a:pt x="552" y="379"/>
                </a:lnTo>
                <a:lnTo>
                  <a:pt x="551" y="378"/>
                </a:lnTo>
                <a:lnTo>
                  <a:pt x="551" y="375"/>
                </a:lnTo>
                <a:lnTo>
                  <a:pt x="549" y="375"/>
                </a:lnTo>
                <a:lnTo>
                  <a:pt x="549" y="373"/>
                </a:lnTo>
                <a:lnTo>
                  <a:pt x="547" y="373"/>
                </a:lnTo>
                <a:lnTo>
                  <a:pt x="547" y="375"/>
                </a:lnTo>
                <a:lnTo>
                  <a:pt x="547" y="373"/>
                </a:lnTo>
                <a:lnTo>
                  <a:pt x="546" y="373"/>
                </a:lnTo>
                <a:lnTo>
                  <a:pt x="544" y="375"/>
                </a:lnTo>
                <a:lnTo>
                  <a:pt x="543" y="376"/>
                </a:lnTo>
                <a:lnTo>
                  <a:pt x="541" y="376"/>
                </a:lnTo>
                <a:lnTo>
                  <a:pt x="539" y="375"/>
                </a:lnTo>
                <a:lnTo>
                  <a:pt x="538" y="373"/>
                </a:lnTo>
                <a:lnTo>
                  <a:pt x="538" y="375"/>
                </a:lnTo>
                <a:lnTo>
                  <a:pt x="538" y="376"/>
                </a:lnTo>
                <a:lnTo>
                  <a:pt x="538" y="378"/>
                </a:lnTo>
                <a:lnTo>
                  <a:pt x="536" y="379"/>
                </a:lnTo>
                <a:lnTo>
                  <a:pt x="535" y="379"/>
                </a:lnTo>
                <a:lnTo>
                  <a:pt x="533" y="378"/>
                </a:lnTo>
                <a:lnTo>
                  <a:pt x="530" y="376"/>
                </a:lnTo>
                <a:lnTo>
                  <a:pt x="528" y="379"/>
                </a:lnTo>
                <a:lnTo>
                  <a:pt x="527" y="379"/>
                </a:lnTo>
                <a:lnTo>
                  <a:pt x="525" y="379"/>
                </a:lnTo>
                <a:lnTo>
                  <a:pt x="525" y="381"/>
                </a:lnTo>
                <a:lnTo>
                  <a:pt x="525" y="384"/>
                </a:lnTo>
                <a:lnTo>
                  <a:pt x="519" y="387"/>
                </a:lnTo>
                <a:lnTo>
                  <a:pt x="517" y="386"/>
                </a:lnTo>
                <a:lnTo>
                  <a:pt x="515" y="386"/>
                </a:lnTo>
                <a:lnTo>
                  <a:pt x="514" y="384"/>
                </a:lnTo>
                <a:lnTo>
                  <a:pt x="514" y="383"/>
                </a:lnTo>
                <a:lnTo>
                  <a:pt x="512" y="381"/>
                </a:lnTo>
                <a:lnTo>
                  <a:pt x="511" y="379"/>
                </a:lnTo>
                <a:lnTo>
                  <a:pt x="509" y="378"/>
                </a:lnTo>
                <a:lnTo>
                  <a:pt x="507" y="379"/>
                </a:lnTo>
                <a:lnTo>
                  <a:pt x="506" y="379"/>
                </a:lnTo>
                <a:lnTo>
                  <a:pt x="506" y="381"/>
                </a:lnTo>
                <a:lnTo>
                  <a:pt x="504" y="381"/>
                </a:lnTo>
                <a:lnTo>
                  <a:pt x="503" y="381"/>
                </a:lnTo>
                <a:lnTo>
                  <a:pt x="501" y="379"/>
                </a:lnTo>
                <a:lnTo>
                  <a:pt x="498" y="379"/>
                </a:lnTo>
                <a:lnTo>
                  <a:pt x="496" y="378"/>
                </a:lnTo>
                <a:lnTo>
                  <a:pt x="496" y="376"/>
                </a:lnTo>
                <a:lnTo>
                  <a:pt x="498" y="376"/>
                </a:lnTo>
                <a:lnTo>
                  <a:pt x="496" y="376"/>
                </a:lnTo>
                <a:lnTo>
                  <a:pt x="493" y="378"/>
                </a:lnTo>
                <a:lnTo>
                  <a:pt x="491" y="378"/>
                </a:lnTo>
                <a:lnTo>
                  <a:pt x="490" y="379"/>
                </a:lnTo>
                <a:lnTo>
                  <a:pt x="488" y="379"/>
                </a:lnTo>
                <a:lnTo>
                  <a:pt x="488" y="381"/>
                </a:lnTo>
                <a:lnTo>
                  <a:pt x="488" y="386"/>
                </a:lnTo>
                <a:lnTo>
                  <a:pt x="487" y="387"/>
                </a:lnTo>
                <a:lnTo>
                  <a:pt x="485" y="386"/>
                </a:lnTo>
                <a:lnTo>
                  <a:pt x="483" y="386"/>
                </a:lnTo>
                <a:lnTo>
                  <a:pt x="482" y="386"/>
                </a:lnTo>
                <a:lnTo>
                  <a:pt x="480" y="386"/>
                </a:lnTo>
                <a:lnTo>
                  <a:pt x="480" y="387"/>
                </a:lnTo>
                <a:lnTo>
                  <a:pt x="479" y="387"/>
                </a:lnTo>
                <a:lnTo>
                  <a:pt x="477" y="386"/>
                </a:lnTo>
                <a:lnTo>
                  <a:pt x="477" y="384"/>
                </a:lnTo>
                <a:lnTo>
                  <a:pt x="475" y="384"/>
                </a:lnTo>
                <a:lnTo>
                  <a:pt x="472" y="386"/>
                </a:lnTo>
                <a:lnTo>
                  <a:pt x="469" y="386"/>
                </a:lnTo>
                <a:lnTo>
                  <a:pt x="467" y="386"/>
                </a:lnTo>
                <a:lnTo>
                  <a:pt x="467" y="384"/>
                </a:lnTo>
                <a:lnTo>
                  <a:pt x="466" y="383"/>
                </a:lnTo>
                <a:lnTo>
                  <a:pt x="466" y="379"/>
                </a:lnTo>
                <a:lnTo>
                  <a:pt x="466" y="378"/>
                </a:lnTo>
                <a:lnTo>
                  <a:pt x="464" y="378"/>
                </a:lnTo>
                <a:lnTo>
                  <a:pt x="463" y="379"/>
                </a:lnTo>
                <a:lnTo>
                  <a:pt x="461" y="378"/>
                </a:lnTo>
                <a:lnTo>
                  <a:pt x="459" y="378"/>
                </a:lnTo>
                <a:lnTo>
                  <a:pt x="458" y="378"/>
                </a:lnTo>
                <a:lnTo>
                  <a:pt x="459" y="376"/>
                </a:lnTo>
                <a:lnTo>
                  <a:pt x="458" y="376"/>
                </a:lnTo>
                <a:lnTo>
                  <a:pt x="458" y="375"/>
                </a:lnTo>
                <a:lnTo>
                  <a:pt x="456" y="373"/>
                </a:lnTo>
                <a:lnTo>
                  <a:pt x="455" y="373"/>
                </a:lnTo>
                <a:lnTo>
                  <a:pt x="455" y="371"/>
                </a:lnTo>
                <a:lnTo>
                  <a:pt x="451" y="370"/>
                </a:lnTo>
                <a:lnTo>
                  <a:pt x="451" y="367"/>
                </a:lnTo>
                <a:lnTo>
                  <a:pt x="450" y="367"/>
                </a:lnTo>
                <a:lnTo>
                  <a:pt x="450" y="365"/>
                </a:lnTo>
                <a:lnTo>
                  <a:pt x="448" y="363"/>
                </a:lnTo>
                <a:lnTo>
                  <a:pt x="447" y="365"/>
                </a:lnTo>
                <a:lnTo>
                  <a:pt x="445" y="363"/>
                </a:lnTo>
                <a:lnTo>
                  <a:pt x="445" y="367"/>
                </a:lnTo>
                <a:lnTo>
                  <a:pt x="443" y="368"/>
                </a:lnTo>
                <a:lnTo>
                  <a:pt x="442" y="367"/>
                </a:lnTo>
                <a:lnTo>
                  <a:pt x="440" y="368"/>
                </a:lnTo>
                <a:lnTo>
                  <a:pt x="439" y="368"/>
                </a:lnTo>
                <a:lnTo>
                  <a:pt x="440" y="371"/>
                </a:lnTo>
                <a:lnTo>
                  <a:pt x="440" y="375"/>
                </a:lnTo>
                <a:lnTo>
                  <a:pt x="439" y="376"/>
                </a:lnTo>
                <a:lnTo>
                  <a:pt x="437" y="376"/>
                </a:lnTo>
                <a:lnTo>
                  <a:pt x="435" y="376"/>
                </a:lnTo>
                <a:lnTo>
                  <a:pt x="437" y="379"/>
                </a:lnTo>
                <a:lnTo>
                  <a:pt x="434" y="379"/>
                </a:lnTo>
                <a:lnTo>
                  <a:pt x="432" y="379"/>
                </a:lnTo>
                <a:lnTo>
                  <a:pt x="432" y="383"/>
                </a:lnTo>
                <a:lnTo>
                  <a:pt x="431" y="383"/>
                </a:lnTo>
                <a:lnTo>
                  <a:pt x="429" y="383"/>
                </a:lnTo>
                <a:lnTo>
                  <a:pt x="427" y="383"/>
                </a:lnTo>
                <a:lnTo>
                  <a:pt x="426" y="381"/>
                </a:lnTo>
                <a:lnTo>
                  <a:pt x="426" y="379"/>
                </a:lnTo>
                <a:lnTo>
                  <a:pt x="424" y="378"/>
                </a:lnTo>
                <a:lnTo>
                  <a:pt x="423" y="378"/>
                </a:lnTo>
                <a:lnTo>
                  <a:pt x="421" y="378"/>
                </a:lnTo>
                <a:lnTo>
                  <a:pt x="419" y="378"/>
                </a:lnTo>
                <a:lnTo>
                  <a:pt x="416" y="376"/>
                </a:lnTo>
                <a:lnTo>
                  <a:pt x="415" y="376"/>
                </a:lnTo>
                <a:lnTo>
                  <a:pt x="413" y="376"/>
                </a:lnTo>
                <a:lnTo>
                  <a:pt x="410" y="376"/>
                </a:lnTo>
                <a:lnTo>
                  <a:pt x="408" y="378"/>
                </a:lnTo>
                <a:lnTo>
                  <a:pt x="407" y="379"/>
                </a:lnTo>
                <a:lnTo>
                  <a:pt x="403" y="384"/>
                </a:lnTo>
                <a:lnTo>
                  <a:pt x="400" y="387"/>
                </a:lnTo>
                <a:lnTo>
                  <a:pt x="399" y="389"/>
                </a:lnTo>
                <a:lnTo>
                  <a:pt x="397" y="392"/>
                </a:lnTo>
                <a:lnTo>
                  <a:pt x="392" y="392"/>
                </a:lnTo>
                <a:lnTo>
                  <a:pt x="387" y="392"/>
                </a:lnTo>
                <a:lnTo>
                  <a:pt x="384" y="392"/>
                </a:lnTo>
                <a:lnTo>
                  <a:pt x="383" y="392"/>
                </a:lnTo>
                <a:lnTo>
                  <a:pt x="383" y="391"/>
                </a:lnTo>
                <a:lnTo>
                  <a:pt x="381" y="391"/>
                </a:lnTo>
                <a:lnTo>
                  <a:pt x="381" y="389"/>
                </a:lnTo>
                <a:lnTo>
                  <a:pt x="381" y="387"/>
                </a:lnTo>
                <a:lnTo>
                  <a:pt x="381" y="386"/>
                </a:lnTo>
                <a:lnTo>
                  <a:pt x="381" y="387"/>
                </a:lnTo>
                <a:lnTo>
                  <a:pt x="381" y="386"/>
                </a:lnTo>
                <a:lnTo>
                  <a:pt x="381" y="384"/>
                </a:lnTo>
                <a:lnTo>
                  <a:pt x="381" y="383"/>
                </a:lnTo>
                <a:lnTo>
                  <a:pt x="381" y="381"/>
                </a:lnTo>
                <a:lnTo>
                  <a:pt x="383" y="381"/>
                </a:lnTo>
                <a:lnTo>
                  <a:pt x="381" y="381"/>
                </a:lnTo>
                <a:lnTo>
                  <a:pt x="383" y="381"/>
                </a:lnTo>
                <a:lnTo>
                  <a:pt x="381" y="379"/>
                </a:lnTo>
                <a:lnTo>
                  <a:pt x="381" y="378"/>
                </a:lnTo>
                <a:lnTo>
                  <a:pt x="379" y="378"/>
                </a:lnTo>
                <a:lnTo>
                  <a:pt x="381" y="378"/>
                </a:lnTo>
                <a:lnTo>
                  <a:pt x="381" y="376"/>
                </a:lnTo>
                <a:lnTo>
                  <a:pt x="379" y="376"/>
                </a:lnTo>
                <a:lnTo>
                  <a:pt x="379" y="375"/>
                </a:lnTo>
                <a:lnTo>
                  <a:pt x="381" y="375"/>
                </a:lnTo>
                <a:lnTo>
                  <a:pt x="381" y="376"/>
                </a:lnTo>
                <a:lnTo>
                  <a:pt x="383" y="376"/>
                </a:lnTo>
                <a:lnTo>
                  <a:pt x="384" y="375"/>
                </a:lnTo>
                <a:lnTo>
                  <a:pt x="383" y="375"/>
                </a:lnTo>
                <a:lnTo>
                  <a:pt x="383" y="373"/>
                </a:lnTo>
                <a:lnTo>
                  <a:pt x="383" y="371"/>
                </a:lnTo>
                <a:lnTo>
                  <a:pt x="384" y="371"/>
                </a:lnTo>
                <a:lnTo>
                  <a:pt x="386" y="371"/>
                </a:lnTo>
                <a:lnTo>
                  <a:pt x="387" y="371"/>
                </a:lnTo>
                <a:lnTo>
                  <a:pt x="387" y="370"/>
                </a:lnTo>
                <a:lnTo>
                  <a:pt x="387" y="371"/>
                </a:lnTo>
                <a:lnTo>
                  <a:pt x="389" y="371"/>
                </a:lnTo>
                <a:lnTo>
                  <a:pt x="389" y="370"/>
                </a:lnTo>
                <a:lnTo>
                  <a:pt x="391" y="370"/>
                </a:lnTo>
                <a:lnTo>
                  <a:pt x="391" y="371"/>
                </a:lnTo>
                <a:lnTo>
                  <a:pt x="391" y="370"/>
                </a:lnTo>
                <a:lnTo>
                  <a:pt x="392" y="370"/>
                </a:lnTo>
                <a:lnTo>
                  <a:pt x="392" y="368"/>
                </a:lnTo>
                <a:lnTo>
                  <a:pt x="394" y="368"/>
                </a:lnTo>
                <a:lnTo>
                  <a:pt x="395" y="368"/>
                </a:lnTo>
                <a:lnTo>
                  <a:pt x="395" y="367"/>
                </a:lnTo>
                <a:lnTo>
                  <a:pt x="395" y="365"/>
                </a:lnTo>
                <a:lnTo>
                  <a:pt x="397" y="365"/>
                </a:lnTo>
                <a:lnTo>
                  <a:pt x="397" y="363"/>
                </a:lnTo>
                <a:lnTo>
                  <a:pt x="397" y="365"/>
                </a:lnTo>
                <a:lnTo>
                  <a:pt x="399" y="365"/>
                </a:lnTo>
                <a:lnTo>
                  <a:pt x="399" y="363"/>
                </a:lnTo>
                <a:lnTo>
                  <a:pt x="399" y="362"/>
                </a:lnTo>
                <a:lnTo>
                  <a:pt x="400" y="362"/>
                </a:lnTo>
                <a:lnTo>
                  <a:pt x="400" y="360"/>
                </a:lnTo>
                <a:lnTo>
                  <a:pt x="402" y="359"/>
                </a:lnTo>
                <a:lnTo>
                  <a:pt x="400" y="359"/>
                </a:lnTo>
                <a:lnTo>
                  <a:pt x="400" y="357"/>
                </a:lnTo>
                <a:lnTo>
                  <a:pt x="402" y="357"/>
                </a:lnTo>
                <a:lnTo>
                  <a:pt x="403" y="357"/>
                </a:lnTo>
                <a:lnTo>
                  <a:pt x="403" y="355"/>
                </a:lnTo>
                <a:lnTo>
                  <a:pt x="403" y="354"/>
                </a:lnTo>
                <a:lnTo>
                  <a:pt x="405" y="354"/>
                </a:lnTo>
                <a:lnTo>
                  <a:pt x="403" y="354"/>
                </a:lnTo>
                <a:lnTo>
                  <a:pt x="405" y="354"/>
                </a:lnTo>
                <a:lnTo>
                  <a:pt x="405" y="352"/>
                </a:lnTo>
                <a:lnTo>
                  <a:pt x="405" y="351"/>
                </a:lnTo>
                <a:lnTo>
                  <a:pt x="403" y="351"/>
                </a:lnTo>
                <a:lnTo>
                  <a:pt x="403" y="349"/>
                </a:lnTo>
                <a:lnTo>
                  <a:pt x="405" y="349"/>
                </a:lnTo>
                <a:lnTo>
                  <a:pt x="405" y="347"/>
                </a:lnTo>
                <a:lnTo>
                  <a:pt x="407" y="347"/>
                </a:lnTo>
                <a:lnTo>
                  <a:pt x="408" y="347"/>
                </a:lnTo>
                <a:lnTo>
                  <a:pt x="407" y="347"/>
                </a:lnTo>
                <a:lnTo>
                  <a:pt x="408" y="347"/>
                </a:lnTo>
                <a:lnTo>
                  <a:pt x="410" y="347"/>
                </a:lnTo>
                <a:lnTo>
                  <a:pt x="410" y="349"/>
                </a:lnTo>
                <a:lnTo>
                  <a:pt x="410" y="351"/>
                </a:lnTo>
                <a:lnTo>
                  <a:pt x="408" y="351"/>
                </a:lnTo>
                <a:lnTo>
                  <a:pt x="407" y="351"/>
                </a:lnTo>
                <a:lnTo>
                  <a:pt x="408" y="351"/>
                </a:lnTo>
                <a:lnTo>
                  <a:pt x="408" y="352"/>
                </a:lnTo>
                <a:lnTo>
                  <a:pt x="408" y="351"/>
                </a:lnTo>
                <a:lnTo>
                  <a:pt x="408" y="352"/>
                </a:lnTo>
                <a:lnTo>
                  <a:pt x="410" y="352"/>
                </a:lnTo>
                <a:lnTo>
                  <a:pt x="410" y="351"/>
                </a:lnTo>
                <a:lnTo>
                  <a:pt x="410" y="352"/>
                </a:lnTo>
                <a:lnTo>
                  <a:pt x="411" y="352"/>
                </a:lnTo>
                <a:lnTo>
                  <a:pt x="411" y="354"/>
                </a:lnTo>
                <a:lnTo>
                  <a:pt x="413" y="354"/>
                </a:lnTo>
                <a:lnTo>
                  <a:pt x="415" y="354"/>
                </a:lnTo>
                <a:lnTo>
                  <a:pt x="415" y="352"/>
                </a:lnTo>
                <a:lnTo>
                  <a:pt x="415" y="351"/>
                </a:lnTo>
                <a:lnTo>
                  <a:pt x="416" y="351"/>
                </a:lnTo>
                <a:lnTo>
                  <a:pt x="418" y="351"/>
                </a:lnTo>
                <a:lnTo>
                  <a:pt x="418" y="352"/>
                </a:lnTo>
                <a:lnTo>
                  <a:pt x="418" y="351"/>
                </a:lnTo>
                <a:lnTo>
                  <a:pt x="419" y="351"/>
                </a:lnTo>
                <a:lnTo>
                  <a:pt x="421" y="351"/>
                </a:lnTo>
                <a:lnTo>
                  <a:pt x="421" y="349"/>
                </a:lnTo>
                <a:lnTo>
                  <a:pt x="421" y="351"/>
                </a:lnTo>
                <a:lnTo>
                  <a:pt x="423" y="351"/>
                </a:lnTo>
                <a:lnTo>
                  <a:pt x="423" y="349"/>
                </a:lnTo>
                <a:lnTo>
                  <a:pt x="424" y="351"/>
                </a:lnTo>
                <a:lnTo>
                  <a:pt x="424" y="349"/>
                </a:lnTo>
                <a:lnTo>
                  <a:pt x="426" y="351"/>
                </a:lnTo>
                <a:lnTo>
                  <a:pt x="426" y="349"/>
                </a:lnTo>
                <a:lnTo>
                  <a:pt x="426" y="351"/>
                </a:lnTo>
                <a:lnTo>
                  <a:pt x="427" y="351"/>
                </a:lnTo>
                <a:lnTo>
                  <a:pt x="429" y="351"/>
                </a:lnTo>
                <a:lnTo>
                  <a:pt x="431" y="352"/>
                </a:lnTo>
                <a:lnTo>
                  <a:pt x="432" y="352"/>
                </a:lnTo>
                <a:lnTo>
                  <a:pt x="432" y="354"/>
                </a:lnTo>
                <a:lnTo>
                  <a:pt x="434" y="354"/>
                </a:lnTo>
                <a:lnTo>
                  <a:pt x="435" y="354"/>
                </a:lnTo>
                <a:lnTo>
                  <a:pt x="435" y="352"/>
                </a:lnTo>
                <a:lnTo>
                  <a:pt x="437" y="352"/>
                </a:lnTo>
                <a:lnTo>
                  <a:pt x="437" y="354"/>
                </a:lnTo>
                <a:lnTo>
                  <a:pt x="439" y="352"/>
                </a:lnTo>
                <a:lnTo>
                  <a:pt x="439" y="354"/>
                </a:lnTo>
                <a:lnTo>
                  <a:pt x="440" y="354"/>
                </a:lnTo>
                <a:lnTo>
                  <a:pt x="442" y="354"/>
                </a:lnTo>
                <a:lnTo>
                  <a:pt x="440" y="354"/>
                </a:lnTo>
                <a:lnTo>
                  <a:pt x="440" y="352"/>
                </a:lnTo>
                <a:lnTo>
                  <a:pt x="439" y="352"/>
                </a:lnTo>
                <a:lnTo>
                  <a:pt x="439" y="351"/>
                </a:lnTo>
                <a:lnTo>
                  <a:pt x="440" y="351"/>
                </a:lnTo>
                <a:lnTo>
                  <a:pt x="440" y="352"/>
                </a:lnTo>
                <a:lnTo>
                  <a:pt x="440" y="351"/>
                </a:lnTo>
                <a:lnTo>
                  <a:pt x="442" y="351"/>
                </a:lnTo>
                <a:lnTo>
                  <a:pt x="443" y="351"/>
                </a:lnTo>
                <a:lnTo>
                  <a:pt x="445" y="351"/>
                </a:lnTo>
                <a:lnTo>
                  <a:pt x="447" y="351"/>
                </a:lnTo>
                <a:lnTo>
                  <a:pt x="448" y="351"/>
                </a:lnTo>
                <a:lnTo>
                  <a:pt x="450" y="351"/>
                </a:lnTo>
                <a:lnTo>
                  <a:pt x="451" y="351"/>
                </a:lnTo>
                <a:lnTo>
                  <a:pt x="453" y="351"/>
                </a:lnTo>
                <a:lnTo>
                  <a:pt x="455" y="351"/>
                </a:lnTo>
                <a:lnTo>
                  <a:pt x="453" y="351"/>
                </a:lnTo>
                <a:lnTo>
                  <a:pt x="453" y="352"/>
                </a:lnTo>
                <a:lnTo>
                  <a:pt x="453" y="351"/>
                </a:lnTo>
                <a:lnTo>
                  <a:pt x="455" y="351"/>
                </a:lnTo>
                <a:lnTo>
                  <a:pt x="456" y="351"/>
                </a:lnTo>
                <a:lnTo>
                  <a:pt x="458" y="351"/>
                </a:lnTo>
                <a:lnTo>
                  <a:pt x="459" y="351"/>
                </a:lnTo>
                <a:lnTo>
                  <a:pt x="459" y="349"/>
                </a:lnTo>
                <a:lnTo>
                  <a:pt x="461" y="349"/>
                </a:lnTo>
                <a:lnTo>
                  <a:pt x="461" y="347"/>
                </a:lnTo>
                <a:lnTo>
                  <a:pt x="463" y="347"/>
                </a:lnTo>
                <a:lnTo>
                  <a:pt x="464" y="347"/>
                </a:lnTo>
                <a:lnTo>
                  <a:pt x="464" y="349"/>
                </a:lnTo>
                <a:lnTo>
                  <a:pt x="466" y="349"/>
                </a:lnTo>
                <a:lnTo>
                  <a:pt x="467" y="349"/>
                </a:lnTo>
                <a:lnTo>
                  <a:pt x="467" y="347"/>
                </a:lnTo>
                <a:lnTo>
                  <a:pt x="469" y="347"/>
                </a:lnTo>
                <a:lnTo>
                  <a:pt x="471" y="347"/>
                </a:lnTo>
                <a:lnTo>
                  <a:pt x="472" y="347"/>
                </a:lnTo>
                <a:lnTo>
                  <a:pt x="474" y="347"/>
                </a:lnTo>
                <a:lnTo>
                  <a:pt x="474" y="346"/>
                </a:lnTo>
                <a:lnTo>
                  <a:pt x="475" y="346"/>
                </a:lnTo>
                <a:lnTo>
                  <a:pt x="475" y="344"/>
                </a:lnTo>
                <a:lnTo>
                  <a:pt x="477" y="344"/>
                </a:lnTo>
                <a:lnTo>
                  <a:pt x="479" y="344"/>
                </a:lnTo>
                <a:lnTo>
                  <a:pt x="479" y="343"/>
                </a:lnTo>
                <a:lnTo>
                  <a:pt x="479" y="344"/>
                </a:lnTo>
                <a:lnTo>
                  <a:pt x="480" y="344"/>
                </a:lnTo>
                <a:lnTo>
                  <a:pt x="480" y="343"/>
                </a:lnTo>
                <a:lnTo>
                  <a:pt x="482" y="343"/>
                </a:lnTo>
                <a:lnTo>
                  <a:pt x="483" y="343"/>
                </a:lnTo>
                <a:lnTo>
                  <a:pt x="485" y="343"/>
                </a:lnTo>
                <a:lnTo>
                  <a:pt x="487" y="343"/>
                </a:lnTo>
                <a:lnTo>
                  <a:pt x="488" y="343"/>
                </a:lnTo>
                <a:lnTo>
                  <a:pt x="488" y="344"/>
                </a:lnTo>
                <a:lnTo>
                  <a:pt x="490" y="344"/>
                </a:lnTo>
                <a:lnTo>
                  <a:pt x="490" y="346"/>
                </a:lnTo>
                <a:lnTo>
                  <a:pt x="491" y="346"/>
                </a:lnTo>
                <a:lnTo>
                  <a:pt x="491" y="344"/>
                </a:lnTo>
                <a:lnTo>
                  <a:pt x="491" y="346"/>
                </a:lnTo>
                <a:lnTo>
                  <a:pt x="493" y="346"/>
                </a:lnTo>
                <a:lnTo>
                  <a:pt x="493" y="344"/>
                </a:lnTo>
                <a:lnTo>
                  <a:pt x="495" y="344"/>
                </a:lnTo>
                <a:lnTo>
                  <a:pt x="495" y="346"/>
                </a:lnTo>
                <a:lnTo>
                  <a:pt x="495" y="344"/>
                </a:lnTo>
                <a:lnTo>
                  <a:pt x="495" y="346"/>
                </a:lnTo>
                <a:lnTo>
                  <a:pt x="495" y="344"/>
                </a:lnTo>
                <a:lnTo>
                  <a:pt x="495" y="343"/>
                </a:lnTo>
                <a:lnTo>
                  <a:pt x="496" y="343"/>
                </a:lnTo>
                <a:lnTo>
                  <a:pt x="498" y="341"/>
                </a:lnTo>
                <a:lnTo>
                  <a:pt x="498" y="343"/>
                </a:lnTo>
                <a:lnTo>
                  <a:pt x="499" y="343"/>
                </a:lnTo>
                <a:lnTo>
                  <a:pt x="501" y="343"/>
                </a:lnTo>
                <a:lnTo>
                  <a:pt x="503" y="343"/>
                </a:lnTo>
                <a:lnTo>
                  <a:pt x="503" y="341"/>
                </a:lnTo>
                <a:lnTo>
                  <a:pt x="504" y="341"/>
                </a:lnTo>
                <a:lnTo>
                  <a:pt x="504" y="343"/>
                </a:lnTo>
                <a:lnTo>
                  <a:pt x="506" y="343"/>
                </a:lnTo>
                <a:lnTo>
                  <a:pt x="507" y="343"/>
                </a:lnTo>
                <a:lnTo>
                  <a:pt x="507" y="341"/>
                </a:lnTo>
                <a:lnTo>
                  <a:pt x="509" y="341"/>
                </a:lnTo>
                <a:lnTo>
                  <a:pt x="509" y="343"/>
                </a:lnTo>
                <a:lnTo>
                  <a:pt x="511" y="343"/>
                </a:lnTo>
                <a:lnTo>
                  <a:pt x="511" y="344"/>
                </a:lnTo>
                <a:lnTo>
                  <a:pt x="511" y="346"/>
                </a:lnTo>
                <a:lnTo>
                  <a:pt x="511" y="347"/>
                </a:lnTo>
                <a:lnTo>
                  <a:pt x="511" y="349"/>
                </a:lnTo>
                <a:lnTo>
                  <a:pt x="512" y="349"/>
                </a:lnTo>
                <a:lnTo>
                  <a:pt x="512" y="351"/>
                </a:lnTo>
                <a:lnTo>
                  <a:pt x="512" y="352"/>
                </a:lnTo>
                <a:lnTo>
                  <a:pt x="514" y="352"/>
                </a:lnTo>
                <a:lnTo>
                  <a:pt x="515" y="354"/>
                </a:lnTo>
                <a:lnTo>
                  <a:pt x="517" y="354"/>
                </a:lnTo>
                <a:lnTo>
                  <a:pt x="519" y="355"/>
                </a:lnTo>
                <a:lnTo>
                  <a:pt x="519" y="357"/>
                </a:lnTo>
                <a:lnTo>
                  <a:pt x="520" y="357"/>
                </a:lnTo>
                <a:lnTo>
                  <a:pt x="520" y="359"/>
                </a:lnTo>
                <a:lnTo>
                  <a:pt x="520" y="360"/>
                </a:lnTo>
                <a:lnTo>
                  <a:pt x="522" y="360"/>
                </a:lnTo>
                <a:lnTo>
                  <a:pt x="522" y="362"/>
                </a:lnTo>
                <a:lnTo>
                  <a:pt x="523" y="362"/>
                </a:lnTo>
                <a:lnTo>
                  <a:pt x="523" y="363"/>
                </a:lnTo>
                <a:lnTo>
                  <a:pt x="525" y="363"/>
                </a:lnTo>
                <a:lnTo>
                  <a:pt x="525" y="362"/>
                </a:lnTo>
                <a:lnTo>
                  <a:pt x="525" y="360"/>
                </a:lnTo>
                <a:lnTo>
                  <a:pt x="523" y="360"/>
                </a:lnTo>
                <a:lnTo>
                  <a:pt x="523" y="359"/>
                </a:lnTo>
                <a:lnTo>
                  <a:pt x="523" y="357"/>
                </a:lnTo>
                <a:lnTo>
                  <a:pt x="523" y="355"/>
                </a:lnTo>
                <a:lnTo>
                  <a:pt x="522" y="355"/>
                </a:lnTo>
                <a:lnTo>
                  <a:pt x="522" y="354"/>
                </a:lnTo>
                <a:lnTo>
                  <a:pt x="520" y="354"/>
                </a:lnTo>
                <a:lnTo>
                  <a:pt x="520" y="352"/>
                </a:lnTo>
                <a:lnTo>
                  <a:pt x="519" y="352"/>
                </a:lnTo>
                <a:lnTo>
                  <a:pt x="517" y="352"/>
                </a:lnTo>
                <a:lnTo>
                  <a:pt x="515" y="352"/>
                </a:lnTo>
                <a:lnTo>
                  <a:pt x="515" y="351"/>
                </a:lnTo>
                <a:lnTo>
                  <a:pt x="515" y="349"/>
                </a:lnTo>
                <a:lnTo>
                  <a:pt x="514" y="349"/>
                </a:lnTo>
                <a:lnTo>
                  <a:pt x="514" y="347"/>
                </a:lnTo>
                <a:lnTo>
                  <a:pt x="514" y="346"/>
                </a:lnTo>
                <a:lnTo>
                  <a:pt x="514" y="344"/>
                </a:lnTo>
                <a:lnTo>
                  <a:pt x="512" y="344"/>
                </a:lnTo>
                <a:lnTo>
                  <a:pt x="514" y="344"/>
                </a:lnTo>
                <a:lnTo>
                  <a:pt x="514" y="343"/>
                </a:lnTo>
                <a:lnTo>
                  <a:pt x="512" y="343"/>
                </a:lnTo>
                <a:lnTo>
                  <a:pt x="514" y="343"/>
                </a:lnTo>
                <a:lnTo>
                  <a:pt x="514" y="341"/>
                </a:lnTo>
                <a:lnTo>
                  <a:pt x="512" y="341"/>
                </a:lnTo>
                <a:lnTo>
                  <a:pt x="512" y="339"/>
                </a:lnTo>
                <a:lnTo>
                  <a:pt x="511" y="339"/>
                </a:lnTo>
                <a:lnTo>
                  <a:pt x="511" y="338"/>
                </a:lnTo>
                <a:lnTo>
                  <a:pt x="511" y="336"/>
                </a:lnTo>
                <a:lnTo>
                  <a:pt x="509" y="335"/>
                </a:lnTo>
                <a:lnTo>
                  <a:pt x="509" y="333"/>
                </a:lnTo>
                <a:lnTo>
                  <a:pt x="507" y="333"/>
                </a:lnTo>
                <a:lnTo>
                  <a:pt x="506" y="333"/>
                </a:lnTo>
                <a:lnTo>
                  <a:pt x="506" y="331"/>
                </a:lnTo>
                <a:lnTo>
                  <a:pt x="506" y="333"/>
                </a:lnTo>
                <a:lnTo>
                  <a:pt x="504" y="333"/>
                </a:lnTo>
                <a:lnTo>
                  <a:pt x="504" y="331"/>
                </a:lnTo>
                <a:lnTo>
                  <a:pt x="504" y="330"/>
                </a:lnTo>
                <a:lnTo>
                  <a:pt x="504" y="331"/>
                </a:lnTo>
                <a:lnTo>
                  <a:pt x="504" y="333"/>
                </a:lnTo>
                <a:lnTo>
                  <a:pt x="503" y="331"/>
                </a:lnTo>
                <a:lnTo>
                  <a:pt x="503" y="333"/>
                </a:lnTo>
                <a:lnTo>
                  <a:pt x="501" y="333"/>
                </a:lnTo>
                <a:lnTo>
                  <a:pt x="503" y="333"/>
                </a:lnTo>
                <a:lnTo>
                  <a:pt x="503" y="335"/>
                </a:lnTo>
                <a:lnTo>
                  <a:pt x="501" y="335"/>
                </a:lnTo>
                <a:lnTo>
                  <a:pt x="499" y="335"/>
                </a:lnTo>
                <a:lnTo>
                  <a:pt x="499" y="333"/>
                </a:lnTo>
                <a:lnTo>
                  <a:pt x="498" y="333"/>
                </a:lnTo>
                <a:lnTo>
                  <a:pt x="496" y="333"/>
                </a:lnTo>
                <a:lnTo>
                  <a:pt x="495" y="333"/>
                </a:lnTo>
                <a:lnTo>
                  <a:pt x="495" y="335"/>
                </a:lnTo>
                <a:lnTo>
                  <a:pt x="493" y="335"/>
                </a:lnTo>
                <a:lnTo>
                  <a:pt x="493" y="333"/>
                </a:lnTo>
                <a:lnTo>
                  <a:pt x="493" y="335"/>
                </a:lnTo>
                <a:lnTo>
                  <a:pt x="493" y="333"/>
                </a:lnTo>
                <a:lnTo>
                  <a:pt x="491" y="333"/>
                </a:lnTo>
                <a:lnTo>
                  <a:pt x="491" y="335"/>
                </a:lnTo>
                <a:lnTo>
                  <a:pt x="490" y="335"/>
                </a:lnTo>
                <a:lnTo>
                  <a:pt x="488" y="335"/>
                </a:lnTo>
                <a:lnTo>
                  <a:pt x="487" y="335"/>
                </a:lnTo>
                <a:lnTo>
                  <a:pt x="487" y="336"/>
                </a:lnTo>
                <a:lnTo>
                  <a:pt x="485" y="336"/>
                </a:lnTo>
                <a:lnTo>
                  <a:pt x="483" y="336"/>
                </a:lnTo>
                <a:lnTo>
                  <a:pt x="482" y="336"/>
                </a:lnTo>
                <a:lnTo>
                  <a:pt x="480" y="336"/>
                </a:lnTo>
                <a:lnTo>
                  <a:pt x="479" y="338"/>
                </a:lnTo>
                <a:lnTo>
                  <a:pt x="477" y="338"/>
                </a:lnTo>
                <a:lnTo>
                  <a:pt x="475" y="338"/>
                </a:lnTo>
                <a:lnTo>
                  <a:pt x="474" y="338"/>
                </a:lnTo>
                <a:lnTo>
                  <a:pt x="474" y="339"/>
                </a:lnTo>
                <a:lnTo>
                  <a:pt x="472" y="339"/>
                </a:lnTo>
                <a:lnTo>
                  <a:pt x="472" y="341"/>
                </a:lnTo>
                <a:lnTo>
                  <a:pt x="471" y="341"/>
                </a:lnTo>
                <a:lnTo>
                  <a:pt x="471" y="343"/>
                </a:lnTo>
                <a:lnTo>
                  <a:pt x="469" y="343"/>
                </a:lnTo>
                <a:lnTo>
                  <a:pt x="467" y="343"/>
                </a:lnTo>
                <a:lnTo>
                  <a:pt x="467" y="344"/>
                </a:lnTo>
                <a:lnTo>
                  <a:pt x="466" y="344"/>
                </a:lnTo>
                <a:lnTo>
                  <a:pt x="464" y="344"/>
                </a:lnTo>
                <a:lnTo>
                  <a:pt x="463" y="344"/>
                </a:lnTo>
                <a:lnTo>
                  <a:pt x="461" y="344"/>
                </a:lnTo>
                <a:lnTo>
                  <a:pt x="459" y="344"/>
                </a:lnTo>
                <a:lnTo>
                  <a:pt x="459" y="346"/>
                </a:lnTo>
                <a:lnTo>
                  <a:pt x="458" y="346"/>
                </a:lnTo>
                <a:lnTo>
                  <a:pt x="458" y="344"/>
                </a:lnTo>
                <a:lnTo>
                  <a:pt x="458" y="346"/>
                </a:lnTo>
                <a:lnTo>
                  <a:pt x="456" y="346"/>
                </a:lnTo>
                <a:lnTo>
                  <a:pt x="455" y="346"/>
                </a:lnTo>
                <a:lnTo>
                  <a:pt x="453" y="346"/>
                </a:lnTo>
                <a:lnTo>
                  <a:pt x="451" y="346"/>
                </a:lnTo>
                <a:lnTo>
                  <a:pt x="450" y="346"/>
                </a:lnTo>
                <a:lnTo>
                  <a:pt x="448" y="346"/>
                </a:lnTo>
                <a:lnTo>
                  <a:pt x="447" y="346"/>
                </a:lnTo>
                <a:lnTo>
                  <a:pt x="445" y="346"/>
                </a:lnTo>
                <a:lnTo>
                  <a:pt x="443" y="346"/>
                </a:lnTo>
                <a:lnTo>
                  <a:pt x="442" y="347"/>
                </a:lnTo>
                <a:lnTo>
                  <a:pt x="440" y="347"/>
                </a:lnTo>
                <a:lnTo>
                  <a:pt x="440" y="346"/>
                </a:lnTo>
                <a:lnTo>
                  <a:pt x="439" y="346"/>
                </a:lnTo>
                <a:lnTo>
                  <a:pt x="439" y="344"/>
                </a:lnTo>
                <a:lnTo>
                  <a:pt x="437" y="344"/>
                </a:lnTo>
                <a:lnTo>
                  <a:pt x="435" y="344"/>
                </a:lnTo>
                <a:lnTo>
                  <a:pt x="434" y="344"/>
                </a:lnTo>
                <a:lnTo>
                  <a:pt x="432" y="343"/>
                </a:lnTo>
                <a:lnTo>
                  <a:pt x="432" y="341"/>
                </a:lnTo>
                <a:lnTo>
                  <a:pt x="434" y="341"/>
                </a:lnTo>
                <a:lnTo>
                  <a:pt x="435" y="339"/>
                </a:lnTo>
                <a:lnTo>
                  <a:pt x="434" y="339"/>
                </a:lnTo>
                <a:lnTo>
                  <a:pt x="432" y="339"/>
                </a:lnTo>
                <a:lnTo>
                  <a:pt x="431" y="339"/>
                </a:lnTo>
                <a:lnTo>
                  <a:pt x="429" y="339"/>
                </a:lnTo>
                <a:lnTo>
                  <a:pt x="427" y="339"/>
                </a:lnTo>
                <a:lnTo>
                  <a:pt x="426" y="339"/>
                </a:lnTo>
                <a:lnTo>
                  <a:pt x="424" y="339"/>
                </a:lnTo>
                <a:lnTo>
                  <a:pt x="423" y="339"/>
                </a:lnTo>
                <a:lnTo>
                  <a:pt x="421" y="339"/>
                </a:lnTo>
                <a:lnTo>
                  <a:pt x="421" y="341"/>
                </a:lnTo>
                <a:lnTo>
                  <a:pt x="419" y="341"/>
                </a:lnTo>
                <a:lnTo>
                  <a:pt x="418" y="341"/>
                </a:lnTo>
                <a:lnTo>
                  <a:pt x="418" y="343"/>
                </a:lnTo>
                <a:lnTo>
                  <a:pt x="416" y="343"/>
                </a:lnTo>
                <a:lnTo>
                  <a:pt x="416" y="344"/>
                </a:lnTo>
                <a:lnTo>
                  <a:pt x="415" y="344"/>
                </a:lnTo>
                <a:lnTo>
                  <a:pt x="415" y="343"/>
                </a:lnTo>
                <a:lnTo>
                  <a:pt x="413" y="343"/>
                </a:lnTo>
                <a:lnTo>
                  <a:pt x="413" y="341"/>
                </a:lnTo>
                <a:lnTo>
                  <a:pt x="411" y="341"/>
                </a:lnTo>
                <a:lnTo>
                  <a:pt x="411" y="339"/>
                </a:lnTo>
                <a:lnTo>
                  <a:pt x="411" y="341"/>
                </a:lnTo>
                <a:lnTo>
                  <a:pt x="411" y="339"/>
                </a:lnTo>
                <a:lnTo>
                  <a:pt x="410" y="339"/>
                </a:lnTo>
                <a:lnTo>
                  <a:pt x="408" y="339"/>
                </a:lnTo>
                <a:lnTo>
                  <a:pt x="408" y="338"/>
                </a:lnTo>
                <a:lnTo>
                  <a:pt x="408" y="336"/>
                </a:lnTo>
                <a:lnTo>
                  <a:pt x="407" y="336"/>
                </a:lnTo>
                <a:lnTo>
                  <a:pt x="408" y="336"/>
                </a:lnTo>
                <a:lnTo>
                  <a:pt x="408" y="335"/>
                </a:lnTo>
                <a:lnTo>
                  <a:pt x="407" y="335"/>
                </a:lnTo>
                <a:lnTo>
                  <a:pt x="407" y="333"/>
                </a:lnTo>
                <a:lnTo>
                  <a:pt x="407" y="335"/>
                </a:lnTo>
                <a:lnTo>
                  <a:pt x="407" y="333"/>
                </a:lnTo>
                <a:lnTo>
                  <a:pt x="405" y="333"/>
                </a:lnTo>
                <a:lnTo>
                  <a:pt x="405" y="331"/>
                </a:lnTo>
                <a:lnTo>
                  <a:pt x="403" y="331"/>
                </a:lnTo>
                <a:lnTo>
                  <a:pt x="402" y="331"/>
                </a:lnTo>
                <a:lnTo>
                  <a:pt x="400" y="331"/>
                </a:lnTo>
                <a:lnTo>
                  <a:pt x="400" y="330"/>
                </a:lnTo>
                <a:lnTo>
                  <a:pt x="399" y="330"/>
                </a:lnTo>
                <a:lnTo>
                  <a:pt x="399" y="328"/>
                </a:lnTo>
                <a:lnTo>
                  <a:pt x="400" y="328"/>
                </a:lnTo>
                <a:lnTo>
                  <a:pt x="400" y="327"/>
                </a:lnTo>
                <a:lnTo>
                  <a:pt x="400" y="328"/>
                </a:lnTo>
                <a:lnTo>
                  <a:pt x="400" y="327"/>
                </a:lnTo>
                <a:lnTo>
                  <a:pt x="402" y="328"/>
                </a:lnTo>
                <a:lnTo>
                  <a:pt x="403" y="328"/>
                </a:lnTo>
                <a:lnTo>
                  <a:pt x="402" y="328"/>
                </a:lnTo>
                <a:lnTo>
                  <a:pt x="402" y="327"/>
                </a:lnTo>
                <a:lnTo>
                  <a:pt x="400" y="327"/>
                </a:lnTo>
                <a:lnTo>
                  <a:pt x="402" y="327"/>
                </a:lnTo>
                <a:lnTo>
                  <a:pt x="402" y="325"/>
                </a:lnTo>
                <a:lnTo>
                  <a:pt x="402" y="323"/>
                </a:lnTo>
                <a:lnTo>
                  <a:pt x="402" y="322"/>
                </a:lnTo>
                <a:lnTo>
                  <a:pt x="403" y="320"/>
                </a:lnTo>
                <a:lnTo>
                  <a:pt x="403" y="319"/>
                </a:lnTo>
                <a:lnTo>
                  <a:pt x="405" y="319"/>
                </a:lnTo>
                <a:lnTo>
                  <a:pt x="407" y="320"/>
                </a:lnTo>
                <a:lnTo>
                  <a:pt x="407" y="322"/>
                </a:lnTo>
                <a:lnTo>
                  <a:pt x="408" y="322"/>
                </a:lnTo>
                <a:lnTo>
                  <a:pt x="408" y="320"/>
                </a:lnTo>
                <a:lnTo>
                  <a:pt x="407" y="320"/>
                </a:lnTo>
                <a:lnTo>
                  <a:pt x="408" y="320"/>
                </a:lnTo>
                <a:lnTo>
                  <a:pt x="408" y="319"/>
                </a:lnTo>
                <a:lnTo>
                  <a:pt x="408" y="317"/>
                </a:lnTo>
                <a:lnTo>
                  <a:pt x="408" y="315"/>
                </a:lnTo>
                <a:lnTo>
                  <a:pt x="410" y="314"/>
                </a:lnTo>
                <a:lnTo>
                  <a:pt x="410" y="315"/>
                </a:lnTo>
                <a:lnTo>
                  <a:pt x="410" y="314"/>
                </a:lnTo>
                <a:lnTo>
                  <a:pt x="411" y="314"/>
                </a:lnTo>
                <a:lnTo>
                  <a:pt x="411" y="312"/>
                </a:lnTo>
                <a:lnTo>
                  <a:pt x="411" y="311"/>
                </a:lnTo>
                <a:lnTo>
                  <a:pt x="411" y="309"/>
                </a:lnTo>
                <a:lnTo>
                  <a:pt x="411" y="307"/>
                </a:lnTo>
                <a:lnTo>
                  <a:pt x="413" y="307"/>
                </a:lnTo>
                <a:lnTo>
                  <a:pt x="413" y="306"/>
                </a:lnTo>
                <a:lnTo>
                  <a:pt x="415" y="306"/>
                </a:lnTo>
                <a:lnTo>
                  <a:pt x="415" y="304"/>
                </a:lnTo>
                <a:lnTo>
                  <a:pt x="415" y="303"/>
                </a:lnTo>
                <a:lnTo>
                  <a:pt x="416" y="303"/>
                </a:lnTo>
                <a:lnTo>
                  <a:pt x="416" y="301"/>
                </a:lnTo>
                <a:lnTo>
                  <a:pt x="416" y="299"/>
                </a:lnTo>
                <a:lnTo>
                  <a:pt x="418" y="299"/>
                </a:lnTo>
                <a:lnTo>
                  <a:pt x="419" y="299"/>
                </a:lnTo>
                <a:lnTo>
                  <a:pt x="419" y="301"/>
                </a:lnTo>
                <a:lnTo>
                  <a:pt x="421" y="301"/>
                </a:lnTo>
                <a:lnTo>
                  <a:pt x="421" y="299"/>
                </a:lnTo>
                <a:lnTo>
                  <a:pt x="421" y="298"/>
                </a:lnTo>
                <a:lnTo>
                  <a:pt x="423" y="298"/>
                </a:lnTo>
                <a:lnTo>
                  <a:pt x="424" y="298"/>
                </a:lnTo>
                <a:lnTo>
                  <a:pt x="424" y="299"/>
                </a:lnTo>
                <a:lnTo>
                  <a:pt x="426" y="299"/>
                </a:lnTo>
                <a:lnTo>
                  <a:pt x="427" y="299"/>
                </a:lnTo>
                <a:lnTo>
                  <a:pt x="427" y="301"/>
                </a:lnTo>
                <a:lnTo>
                  <a:pt x="427" y="299"/>
                </a:lnTo>
                <a:lnTo>
                  <a:pt x="429" y="301"/>
                </a:lnTo>
                <a:lnTo>
                  <a:pt x="431" y="301"/>
                </a:lnTo>
                <a:lnTo>
                  <a:pt x="429" y="299"/>
                </a:lnTo>
                <a:lnTo>
                  <a:pt x="427" y="299"/>
                </a:lnTo>
                <a:lnTo>
                  <a:pt x="429" y="299"/>
                </a:lnTo>
                <a:lnTo>
                  <a:pt x="429" y="298"/>
                </a:lnTo>
                <a:lnTo>
                  <a:pt x="427" y="298"/>
                </a:lnTo>
                <a:lnTo>
                  <a:pt x="426" y="298"/>
                </a:lnTo>
                <a:lnTo>
                  <a:pt x="427" y="296"/>
                </a:lnTo>
                <a:lnTo>
                  <a:pt x="426" y="296"/>
                </a:lnTo>
                <a:lnTo>
                  <a:pt x="426" y="295"/>
                </a:lnTo>
                <a:lnTo>
                  <a:pt x="426" y="293"/>
                </a:lnTo>
                <a:lnTo>
                  <a:pt x="424" y="293"/>
                </a:lnTo>
                <a:lnTo>
                  <a:pt x="423" y="293"/>
                </a:lnTo>
                <a:lnTo>
                  <a:pt x="423" y="295"/>
                </a:lnTo>
                <a:lnTo>
                  <a:pt x="421" y="295"/>
                </a:lnTo>
                <a:lnTo>
                  <a:pt x="419" y="295"/>
                </a:lnTo>
                <a:lnTo>
                  <a:pt x="419" y="296"/>
                </a:lnTo>
                <a:lnTo>
                  <a:pt x="418" y="296"/>
                </a:lnTo>
                <a:lnTo>
                  <a:pt x="416" y="296"/>
                </a:lnTo>
                <a:lnTo>
                  <a:pt x="415" y="296"/>
                </a:lnTo>
                <a:lnTo>
                  <a:pt x="413" y="296"/>
                </a:lnTo>
                <a:lnTo>
                  <a:pt x="413" y="298"/>
                </a:lnTo>
                <a:lnTo>
                  <a:pt x="411" y="298"/>
                </a:lnTo>
                <a:lnTo>
                  <a:pt x="411" y="296"/>
                </a:lnTo>
                <a:lnTo>
                  <a:pt x="410" y="296"/>
                </a:lnTo>
                <a:lnTo>
                  <a:pt x="410" y="295"/>
                </a:lnTo>
                <a:lnTo>
                  <a:pt x="408" y="295"/>
                </a:lnTo>
                <a:lnTo>
                  <a:pt x="410" y="293"/>
                </a:lnTo>
                <a:lnTo>
                  <a:pt x="410" y="291"/>
                </a:lnTo>
                <a:lnTo>
                  <a:pt x="411" y="291"/>
                </a:lnTo>
                <a:lnTo>
                  <a:pt x="411" y="290"/>
                </a:lnTo>
                <a:lnTo>
                  <a:pt x="413" y="288"/>
                </a:lnTo>
                <a:lnTo>
                  <a:pt x="415" y="287"/>
                </a:lnTo>
                <a:lnTo>
                  <a:pt x="416" y="287"/>
                </a:lnTo>
                <a:lnTo>
                  <a:pt x="415" y="287"/>
                </a:lnTo>
                <a:lnTo>
                  <a:pt x="415" y="285"/>
                </a:lnTo>
                <a:lnTo>
                  <a:pt x="416" y="285"/>
                </a:lnTo>
                <a:lnTo>
                  <a:pt x="416" y="283"/>
                </a:lnTo>
                <a:lnTo>
                  <a:pt x="415" y="283"/>
                </a:lnTo>
                <a:lnTo>
                  <a:pt x="415" y="285"/>
                </a:lnTo>
                <a:lnTo>
                  <a:pt x="415" y="283"/>
                </a:lnTo>
                <a:lnTo>
                  <a:pt x="413" y="285"/>
                </a:lnTo>
                <a:lnTo>
                  <a:pt x="411" y="285"/>
                </a:lnTo>
                <a:lnTo>
                  <a:pt x="410" y="285"/>
                </a:lnTo>
                <a:lnTo>
                  <a:pt x="410" y="287"/>
                </a:lnTo>
                <a:lnTo>
                  <a:pt x="408" y="287"/>
                </a:lnTo>
                <a:lnTo>
                  <a:pt x="408" y="285"/>
                </a:lnTo>
                <a:lnTo>
                  <a:pt x="407" y="285"/>
                </a:lnTo>
                <a:lnTo>
                  <a:pt x="407" y="283"/>
                </a:lnTo>
                <a:lnTo>
                  <a:pt x="408" y="283"/>
                </a:lnTo>
                <a:lnTo>
                  <a:pt x="407" y="283"/>
                </a:lnTo>
                <a:lnTo>
                  <a:pt x="407" y="285"/>
                </a:lnTo>
                <a:lnTo>
                  <a:pt x="407" y="283"/>
                </a:lnTo>
                <a:lnTo>
                  <a:pt x="405" y="283"/>
                </a:lnTo>
                <a:lnTo>
                  <a:pt x="407" y="283"/>
                </a:lnTo>
                <a:lnTo>
                  <a:pt x="407" y="285"/>
                </a:lnTo>
                <a:lnTo>
                  <a:pt x="405" y="285"/>
                </a:lnTo>
                <a:lnTo>
                  <a:pt x="405" y="283"/>
                </a:lnTo>
                <a:lnTo>
                  <a:pt x="403" y="283"/>
                </a:lnTo>
                <a:lnTo>
                  <a:pt x="403" y="282"/>
                </a:lnTo>
                <a:lnTo>
                  <a:pt x="402" y="282"/>
                </a:lnTo>
                <a:lnTo>
                  <a:pt x="402" y="280"/>
                </a:lnTo>
                <a:lnTo>
                  <a:pt x="400" y="280"/>
                </a:lnTo>
                <a:lnTo>
                  <a:pt x="400" y="282"/>
                </a:lnTo>
                <a:lnTo>
                  <a:pt x="400" y="283"/>
                </a:lnTo>
                <a:lnTo>
                  <a:pt x="402" y="283"/>
                </a:lnTo>
                <a:lnTo>
                  <a:pt x="402" y="285"/>
                </a:lnTo>
                <a:lnTo>
                  <a:pt x="400" y="285"/>
                </a:lnTo>
                <a:lnTo>
                  <a:pt x="402" y="287"/>
                </a:lnTo>
                <a:lnTo>
                  <a:pt x="402" y="288"/>
                </a:lnTo>
                <a:lnTo>
                  <a:pt x="403" y="288"/>
                </a:lnTo>
                <a:lnTo>
                  <a:pt x="403" y="290"/>
                </a:lnTo>
                <a:lnTo>
                  <a:pt x="405" y="290"/>
                </a:lnTo>
                <a:lnTo>
                  <a:pt x="405" y="291"/>
                </a:lnTo>
                <a:lnTo>
                  <a:pt x="405" y="293"/>
                </a:lnTo>
                <a:lnTo>
                  <a:pt x="405" y="295"/>
                </a:lnTo>
                <a:lnTo>
                  <a:pt x="405" y="296"/>
                </a:lnTo>
                <a:lnTo>
                  <a:pt x="407" y="298"/>
                </a:lnTo>
                <a:lnTo>
                  <a:pt x="408" y="298"/>
                </a:lnTo>
                <a:lnTo>
                  <a:pt x="407" y="298"/>
                </a:lnTo>
                <a:lnTo>
                  <a:pt x="408" y="298"/>
                </a:lnTo>
                <a:lnTo>
                  <a:pt x="408" y="299"/>
                </a:lnTo>
                <a:lnTo>
                  <a:pt x="410" y="299"/>
                </a:lnTo>
                <a:lnTo>
                  <a:pt x="410" y="301"/>
                </a:lnTo>
                <a:lnTo>
                  <a:pt x="410" y="303"/>
                </a:lnTo>
                <a:lnTo>
                  <a:pt x="411" y="303"/>
                </a:lnTo>
                <a:lnTo>
                  <a:pt x="411" y="304"/>
                </a:lnTo>
                <a:lnTo>
                  <a:pt x="410" y="304"/>
                </a:lnTo>
                <a:lnTo>
                  <a:pt x="410" y="306"/>
                </a:lnTo>
                <a:lnTo>
                  <a:pt x="408" y="306"/>
                </a:lnTo>
                <a:lnTo>
                  <a:pt x="408" y="307"/>
                </a:lnTo>
                <a:lnTo>
                  <a:pt x="408" y="309"/>
                </a:lnTo>
                <a:lnTo>
                  <a:pt x="407" y="309"/>
                </a:lnTo>
                <a:lnTo>
                  <a:pt x="407" y="311"/>
                </a:lnTo>
                <a:lnTo>
                  <a:pt x="408" y="311"/>
                </a:lnTo>
                <a:lnTo>
                  <a:pt x="407" y="311"/>
                </a:lnTo>
                <a:lnTo>
                  <a:pt x="408" y="311"/>
                </a:lnTo>
                <a:lnTo>
                  <a:pt x="407" y="311"/>
                </a:lnTo>
                <a:lnTo>
                  <a:pt x="407" y="312"/>
                </a:lnTo>
                <a:lnTo>
                  <a:pt x="405" y="312"/>
                </a:lnTo>
                <a:lnTo>
                  <a:pt x="403" y="312"/>
                </a:lnTo>
                <a:lnTo>
                  <a:pt x="402" y="312"/>
                </a:lnTo>
                <a:lnTo>
                  <a:pt x="402" y="311"/>
                </a:lnTo>
                <a:lnTo>
                  <a:pt x="403" y="311"/>
                </a:lnTo>
                <a:lnTo>
                  <a:pt x="403" y="309"/>
                </a:lnTo>
                <a:lnTo>
                  <a:pt x="403" y="307"/>
                </a:lnTo>
                <a:lnTo>
                  <a:pt x="403" y="309"/>
                </a:lnTo>
                <a:lnTo>
                  <a:pt x="402" y="309"/>
                </a:lnTo>
                <a:lnTo>
                  <a:pt x="400" y="309"/>
                </a:lnTo>
                <a:lnTo>
                  <a:pt x="402" y="309"/>
                </a:lnTo>
                <a:lnTo>
                  <a:pt x="402" y="311"/>
                </a:lnTo>
                <a:lnTo>
                  <a:pt x="400" y="311"/>
                </a:lnTo>
                <a:lnTo>
                  <a:pt x="400" y="309"/>
                </a:lnTo>
                <a:lnTo>
                  <a:pt x="399" y="309"/>
                </a:lnTo>
                <a:lnTo>
                  <a:pt x="399" y="307"/>
                </a:lnTo>
                <a:lnTo>
                  <a:pt x="399" y="309"/>
                </a:lnTo>
                <a:lnTo>
                  <a:pt x="397" y="309"/>
                </a:lnTo>
                <a:lnTo>
                  <a:pt x="397" y="307"/>
                </a:lnTo>
                <a:lnTo>
                  <a:pt x="395" y="307"/>
                </a:lnTo>
                <a:lnTo>
                  <a:pt x="395" y="306"/>
                </a:lnTo>
                <a:lnTo>
                  <a:pt x="395" y="304"/>
                </a:lnTo>
                <a:lnTo>
                  <a:pt x="394" y="304"/>
                </a:lnTo>
                <a:lnTo>
                  <a:pt x="394" y="303"/>
                </a:lnTo>
                <a:lnTo>
                  <a:pt x="395" y="303"/>
                </a:lnTo>
                <a:lnTo>
                  <a:pt x="395" y="301"/>
                </a:lnTo>
                <a:lnTo>
                  <a:pt x="395" y="299"/>
                </a:lnTo>
                <a:lnTo>
                  <a:pt x="395" y="301"/>
                </a:lnTo>
                <a:lnTo>
                  <a:pt x="394" y="301"/>
                </a:lnTo>
                <a:lnTo>
                  <a:pt x="392" y="301"/>
                </a:lnTo>
                <a:lnTo>
                  <a:pt x="394" y="303"/>
                </a:lnTo>
                <a:lnTo>
                  <a:pt x="394" y="304"/>
                </a:lnTo>
                <a:lnTo>
                  <a:pt x="392" y="304"/>
                </a:lnTo>
                <a:lnTo>
                  <a:pt x="394" y="306"/>
                </a:lnTo>
                <a:lnTo>
                  <a:pt x="392" y="306"/>
                </a:lnTo>
                <a:lnTo>
                  <a:pt x="392" y="307"/>
                </a:lnTo>
                <a:lnTo>
                  <a:pt x="394" y="307"/>
                </a:lnTo>
                <a:lnTo>
                  <a:pt x="395" y="307"/>
                </a:lnTo>
                <a:lnTo>
                  <a:pt x="395" y="309"/>
                </a:lnTo>
                <a:lnTo>
                  <a:pt x="395" y="311"/>
                </a:lnTo>
                <a:lnTo>
                  <a:pt x="397" y="311"/>
                </a:lnTo>
                <a:lnTo>
                  <a:pt x="397" y="312"/>
                </a:lnTo>
                <a:lnTo>
                  <a:pt x="399" y="312"/>
                </a:lnTo>
                <a:lnTo>
                  <a:pt x="399" y="314"/>
                </a:lnTo>
                <a:lnTo>
                  <a:pt x="400" y="314"/>
                </a:lnTo>
                <a:lnTo>
                  <a:pt x="400" y="315"/>
                </a:lnTo>
                <a:lnTo>
                  <a:pt x="402" y="315"/>
                </a:lnTo>
                <a:lnTo>
                  <a:pt x="400" y="315"/>
                </a:lnTo>
                <a:lnTo>
                  <a:pt x="400" y="317"/>
                </a:lnTo>
                <a:lnTo>
                  <a:pt x="400" y="319"/>
                </a:lnTo>
                <a:lnTo>
                  <a:pt x="399" y="319"/>
                </a:lnTo>
                <a:lnTo>
                  <a:pt x="399" y="320"/>
                </a:lnTo>
                <a:lnTo>
                  <a:pt x="399" y="319"/>
                </a:lnTo>
                <a:lnTo>
                  <a:pt x="399" y="320"/>
                </a:lnTo>
                <a:lnTo>
                  <a:pt x="397" y="320"/>
                </a:lnTo>
                <a:lnTo>
                  <a:pt x="397" y="319"/>
                </a:lnTo>
                <a:lnTo>
                  <a:pt x="395" y="319"/>
                </a:lnTo>
                <a:lnTo>
                  <a:pt x="397" y="319"/>
                </a:lnTo>
                <a:lnTo>
                  <a:pt x="397" y="317"/>
                </a:lnTo>
                <a:lnTo>
                  <a:pt x="395" y="317"/>
                </a:lnTo>
                <a:lnTo>
                  <a:pt x="395" y="319"/>
                </a:lnTo>
                <a:lnTo>
                  <a:pt x="397" y="319"/>
                </a:lnTo>
                <a:lnTo>
                  <a:pt x="397" y="320"/>
                </a:lnTo>
                <a:lnTo>
                  <a:pt x="395" y="320"/>
                </a:lnTo>
                <a:lnTo>
                  <a:pt x="395" y="322"/>
                </a:lnTo>
                <a:lnTo>
                  <a:pt x="395" y="320"/>
                </a:lnTo>
                <a:lnTo>
                  <a:pt x="394" y="320"/>
                </a:lnTo>
                <a:lnTo>
                  <a:pt x="394" y="322"/>
                </a:lnTo>
                <a:lnTo>
                  <a:pt x="394" y="320"/>
                </a:lnTo>
                <a:lnTo>
                  <a:pt x="392" y="320"/>
                </a:lnTo>
                <a:lnTo>
                  <a:pt x="394" y="320"/>
                </a:lnTo>
                <a:lnTo>
                  <a:pt x="392" y="320"/>
                </a:lnTo>
                <a:lnTo>
                  <a:pt x="391" y="320"/>
                </a:lnTo>
                <a:lnTo>
                  <a:pt x="389" y="320"/>
                </a:lnTo>
                <a:lnTo>
                  <a:pt x="389" y="319"/>
                </a:lnTo>
                <a:lnTo>
                  <a:pt x="387" y="319"/>
                </a:lnTo>
                <a:lnTo>
                  <a:pt x="386" y="317"/>
                </a:lnTo>
                <a:lnTo>
                  <a:pt x="384" y="317"/>
                </a:lnTo>
                <a:lnTo>
                  <a:pt x="384" y="319"/>
                </a:lnTo>
                <a:lnTo>
                  <a:pt x="384" y="317"/>
                </a:lnTo>
                <a:lnTo>
                  <a:pt x="384" y="319"/>
                </a:lnTo>
                <a:lnTo>
                  <a:pt x="386" y="319"/>
                </a:lnTo>
                <a:lnTo>
                  <a:pt x="387" y="319"/>
                </a:lnTo>
                <a:lnTo>
                  <a:pt x="387" y="320"/>
                </a:lnTo>
                <a:lnTo>
                  <a:pt x="389" y="320"/>
                </a:lnTo>
                <a:lnTo>
                  <a:pt x="391" y="320"/>
                </a:lnTo>
                <a:lnTo>
                  <a:pt x="391" y="322"/>
                </a:lnTo>
                <a:lnTo>
                  <a:pt x="389" y="323"/>
                </a:lnTo>
                <a:lnTo>
                  <a:pt x="387" y="323"/>
                </a:lnTo>
                <a:lnTo>
                  <a:pt x="386" y="323"/>
                </a:lnTo>
                <a:lnTo>
                  <a:pt x="386" y="325"/>
                </a:lnTo>
                <a:lnTo>
                  <a:pt x="384" y="325"/>
                </a:lnTo>
                <a:lnTo>
                  <a:pt x="384" y="327"/>
                </a:lnTo>
                <a:lnTo>
                  <a:pt x="383" y="327"/>
                </a:lnTo>
                <a:lnTo>
                  <a:pt x="381" y="327"/>
                </a:lnTo>
                <a:lnTo>
                  <a:pt x="381" y="325"/>
                </a:lnTo>
                <a:lnTo>
                  <a:pt x="381" y="327"/>
                </a:lnTo>
                <a:lnTo>
                  <a:pt x="381" y="325"/>
                </a:lnTo>
                <a:lnTo>
                  <a:pt x="379" y="325"/>
                </a:lnTo>
                <a:lnTo>
                  <a:pt x="378" y="325"/>
                </a:lnTo>
                <a:lnTo>
                  <a:pt x="378" y="327"/>
                </a:lnTo>
                <a:lnTo>
                  <a:pt x="378" y="325"/>
                </a:lnTo>
                <a:lnTo>
                  <a:pt x="376" y="325"/>
                </a:lnTo>
                <a:lnTo>
                  <a:pt x="376" y="327"/>
                </a:lnTo>
                <a:lnTo>
                  <a:pt x="375" y="327"/>
                </a:lnTo>
                <a:lnTo>
                  <a:pt x="375" y="325"/>
                </a:lnTo>
                <a:lnTo>
                  <a:pt x="373" y="325"/>
                </a:lnTo>
                <a:lnTo>
                  <a:pt x="373" y="323"/>
                </a:lnTo>
                <a:lnTo>
                  <a:pt x="373" y="322"/>
                </a:lnTo>
                <a:lnTo>
                  <a:pt x="371" y="322"/>
                </a:lnTo>
                <a:lnTo>
                  <a:pt x="371" y="320"/>
                </a:lnTo>
                <a:lnTo>
                  <a:pt x="370" y="319"/>
                </a:lnTo>
                <a:lnTo>
                  <a:pt x="370" y="317"/>
                </a:lnTo>
                <a:lnTo>
                  <a:pt x="368" y="317"/>
                </a:lnTo>
                <a:lnTo>
                  <a:pt x="368" y="315"/>
                </a:lnTo>
                <a:lnTo>
                  <a:pt x="367" y="315"/>
                </a:lnTo>
                <a:lnTo>
                  <a:pt x="367" y="314"/>
                </a:lnTo>
                <a:lnTo>
                  <a:pt x="367" y="312"/>
                </a:lnTo>
                <a:lnTo>
                  <a:pt x="367" y="311"/>
                </a:lnTo>
                <a:lnTo>
                  <a:pt x="365" y="311"/>
                </a:lnTo>
                <a:lnTo>
                  <a:pt x="365" y="309"/>
                </a:lnTo>
                <a:lnTo>
                  <a:pt x="365" y="307"/>
                </a:lnTo>
                <a:lnTo>
                  <a:pt x="365" y="306"/>
                </a:lnTo>
                <a:lnTo>
                  <a:pt x="365" y="304"/>
                </a:lnTo>
                <a:lnTo>
                  <a:pt x="363" y="304"/>
                </a:lnTo>
                <a:lnTo>
                  <a:pt x="365" y="304"/>
                </a:lnTo>
                <a:lnTo>
                  <a:pt x="363" y="304"/>
                </a:lnTo>
                <a:lnTo>
                  <a:pt x="363" y="303"/>
                </a:lnTo>
                <a:lnTo>
                  <a:pt x="363" y="301"/>
                </a:lnTo>
                <a:lnTo>
                  <a:pt x="363" y="299"/>
                </a:lnTo>
                <a:lnTo>
                  <a:pt x="363" y="298"/>
                </a:lnTo>
                <a:lnTo>
                  <a:pt x="363" y="296"/>
                </a:lnTo>
                <a:lnTo>
                  <a:pt x="363" y="295"/>
                </a:lnTo>
                <a:lnTo>
                  <a:pt x="362" y="295"/>
                </a:lnTo>
                <a:lnTo>
                  <a:pt x="362" y="293"/>
                </a:lnTo>
                <a:lnTo>
                  <a:pt x="362" y="291"/>
                </a:lnTo>
                <a:lnTo>
                  <a:pt x="360" y="291"/>
                </a:lnTo>
                <a:lnTo>
                  <a:pt x="360" y="290"/>
                </a:lnTo>
                <a:lnTo>
                  <a:pt x="360" y="288"/>
                </a:lnTo>
                <a:lnTo>
                  <a:pt x="360" y="287"/>
                </a:lnTo>
                <a:lnTo>
                  <a:pt x="360" y="285"/>
                </a:lnTo>
                <a:lnTo>
                  <a:pt x="359" y="283"/>
                </a:lnTo>
                <a:lnTo>
                  <a:pt x="359" y="282"/>
                </a:lnTo>
                <a:lnTo>
                  <a:pt x="359" y="280"/>
                </a:lnTo>
                <a:lnTo>
                  <a:pt x="359" y="279"/>
                </a:lnTo>
                <a:lnTo>
                  <a:pt x="357" y="279"/>
                </a:lnTo>
                <a:lnTo>
                  <a:pt x="357" y="277"/>
                </a:lnTo>
                <a:lnTo>
                  <a:pt x="357" y="275"/>
                </a:lnTo>
                <a:lnTo>
                  <a:pt x="357" y="274"/>
                </a:lnTo>
                <a:lnTo>
                  <a:pt x="357" y="272"/>
                </a:lnTo>
                <a:lnTo>
                  <a:pt x="357" y="271"/>
                </a:lnTo>
                <a:lnTo>
                  <a:pt x="357" y="269"/>
                </a:lnTo>
                <a:lnTo>
                  <a:pt x="357" y="267"/>
                </a:lnTo>
                <a:lnTo>
                  <a:pt x="357" y="266"/>
                </a:lnTo>
                <a:lnTo>
                  <a:pt x="357" y="264"/>
                </a:lnTo>
                <a:lnTo>
                  <a:pt x="357" y="263"/>
                </a:lnTo>
                <a:lnTo>
                  <a:pt x="357" y="261"/>
                </a:lnTo>
                <a:lnTo>
                  <a:pt x="357" y="259"/>
                </a:lnTo>
                <a:lnTo>
                  <a:pt x="355" y="258"/>
                </a:lnTo>
                <a:lnTo>
                  <a:pt x="357" y="258"/>
                </a:lnTo>
                <a:lnTo>
                  <a:pt x="357" y="256"/>
                </a:lnTo>
                <a:lnTo>
                  <a:pt x="357" y="255"/>
                </a:lnTo>
                <a:lnTo>
                  <a:pt x="357" y="253"/>
                </a:lnTo>
                <a:lnTo>
                  <a:pt x="357" y="251"/>
                </a:lnTo>
                <a:lnTo>
                  <a:pt x="357" y="250"/>
                </a:lnTo>
                <a:lnTo>
                  <a:pt x="357" y="248"/>
                </a:lnTo>
                <a:lnTo>
                  <a:pt x="357" y="247"/>
                </a:lnTo>
                <a:lnTo>
                  <a:pt x="357" y="245"/>
                </a:lnTo>
                <a:lnTo>
                  <a:pt x="357" y="243"/>
                </a:lnTo>
                <a:lnTo>
                  <a:pt x="357" y="242"/>
                </a:lnTo>
                <a:lnTo>
                  <a:pt x="357" y="240"/>
                </a:lnTo>
                <a:lnTo>
                  <a:pt x="357" y="239"/>
                </a:lnTo>
                <a:lnTo>
                  <a:pt x="357" y="237"/>
                </a:lnTo>
                <a:lnTo>
                  <a:pt x="359" y="237"/>
                </a:lnTo>
                <a:lnTo>
                  <a:pt x="359" y="235"/>
                </a:lnTo>
                <a:lnTo>
                  <a:pt x="359" y="234"/>
                </a:lnTo>
                <a:lnTo>
                  <a:pt x="357" y="234"/>
                </a:lnTo>
                <a:lnTo>
                  <a:pt x="357" y="232"/>
                </a:lnTo>
                <a:lnTo>
                  <a:pt x="357" y="234"/>
                </a:lnTo>
                <a:lnTo>
                  <a:pt x="357" y="232"/>
                </a:lnTo>
                <a:lnTo>
                  <a:pt x="359" y="232"/>
                </a:lnTo>
                <a:lnTo>
                  <a:pt x="357" y="232"/>
                </a:lnTo>
                <a:lnTo>
                  <a:pt x="357" y="231"/>
                </a:lnTo>
                <a:lnTo>
                  <a:pt x="357" y="229"/>
                </a:lnTo>
                <a:lnTo>
                  <a:pt x="355" y="229"/>
                </a:lnTo>
                <a:lnTo>
                  <a:pt x="357" y="229"/>
                </a:lnTo>
                <a:lnTo>
                  <a:pt x="355" y="229"/>
                </a:lnTo>
                <a:lnTo>
                  <a:pt x="355" y="227"/>
                </a:lnTo>
                <a:lnTo>
                  <a:pt x="355" y="229"/>
                </a:lnTo>
                <a:lnTo>
                  <a:pt x="354" y="229"/>
                </a:lnTo>
                <a:lnTo>
                  <a:pt x="354" y="231"/>
                </a:lnTo>
                <a:lnTo>
                  <a:pt x="354" y="232"/>
                </a:lnTo>
                <a:lnTo>
                  <a:pt x="354" y="234"/>
                </a:lnTo>
                <a:lnTo>
                  <a:pt x="354" y="235"/>
                </a:lnTo>
                <a:lnTo>
                  <a:pt x="354" y="237"/>
                </a:lnTo>
                <a:lnTo>
                  <a:pt x="352" y="237"/>
                </a:lnTo>
                <a:lnTo>
                  <a:pt x="352" y="239"/>
                </a:lnTo>
                <a:lnTo>
                  <a:pt x="352" y="240"/>
                </a:lnTo>
                <a:lnTo>
                  <a:pt x="352" y="242"/>
                </a:lnTo>
                <a:lnTo>
                  <a:pt x="352" y="243"/>
                </a:lnTo>
                <a:lnTo>
                  <a:pt x="352" y="245"/>
                </a:lnTo>
                <a:lnTo>
                  <a:pt x="352" y="243"/>
                </a:lnTo>
                <a:lnTo>
                  <a:pt x="352" y="245"/>
                </a:lnTo>
                <a:lnTo>
                  <a:pt x="352" y="247"/>
                </a:lnTo>
                <a:lnTo>
                  <a:pt x="352" y="248"/>
                </a:lnTo>
                <a:lnTo>
                  <a:pt x="351" y="248"/>
                </a:lnTo>
                <a:lnTo>
                  <a:pt x="351" y="250"/>
                </a:lnTo>
                <a:lnTo>
                  <a:pt x="351" y="251"/>
                </a:lnTo>
                <a:lnTo>
                  <a:pt x="352" y="251"/>
                </a:lnTo>
                <a:lnTo>
                  <a:pt x="352" y="253"/>
                </a:lnTo>
                <a:lnTo>
                  <a:pt x="352" y="251"/>
                </a:lnTo>
                <a:lnTo>
                  <a:pt x="352" y="253"/>
                </a:lnTo>
                <a:lnTo>
                  <a:pt x="352" y="255"/>
                </a:lnTo>
                <a:lnTo>
                  <a:pt x="351" y="255"/>
                </a:lnTo>
                <a:lnTo>
                  <a:pt x="351" y="256"/>
                </a:lnTo>
                <a:lnTo>
                  <a:pt x="351" y="255"/>
                </a:lnTo>
                <a:lnTo>
                  <a:pt x="351" y="253"/>
                </a:lnTo>
                <a:lnTo>
                  <a:pt x="351" y="255"/>
                </a:lnTo>
                <a:lnTo>
                  <a:pt x="351" y="253"/>
                </a:lnTo>
                <a:lnTo>
                  <a:pt x="349" y="253"/>
                </a:lnTo>
                <a:lnTo>
                  <a:pt x="347" y="253"/>
                </a:lnTo>
                <a:lnTo>
                  <a:pt x="347" y="255"/>
                </a:lnTo>
                <a:lnTo>
                  <a:pt x="346" y="255"/>
                </a:lnTo>
                <a:lnTo>
                  <a:pt x="344" y="255"/>
                </a:lnTo>
                <a:lnTo>
                  <a:pt x="343" y="255"/>
                </a:lnTo>
                <a:lnTo>
                  <a:pt x="341" y="253"/>
                </a:lnTo>
                <a:lnTo>
                  <a:pt x="341" y="251"/>
                </a:lnTo>
                <a:lnTo>
                  <a:pt x="341" y="250"/>
                </a:lnTo>
                <a:lnTo>
                  <a:pt x="339" y="250"/>
                </a:lnTo>
                <a:lnTo>
                  <a:pt x="338" y="250"/>
                </a:lnTo>
                <a:lnTo>
                  <a:pt x="336" y="250"/>
                </a:lnTo>
                <a:lnTo>
                  <a:pt x="336" y="251"/>
                </a:lnTo>
                <a:lnTo>
                  <a:pt x="335" y="251"/>
                </a:lnTo>
                <a:lnTo>
                  <a:pt x="333" y="251"/>
                </a:lnTo>
                <a:lnTo>
                  <a:pt x="331" y="251"/>
                </a:lnTo>
                <a:lnTo>
                  <a:pt x="331" y="250"/>
                </a:lnTo>
                <a:lnTo>
                  <a:pt x="330" y="250"/>
                </a:lnTo>
                <a:lnTo>
                  <a:pt x="328" y="250"/>
                </a:lnTo>
                <a:lnTo>
                  <a:pt x="328" y="248"/>
                </a:lnTo>
                <a:lnTo>
                  <a:pt x="327" y="248"/>
                </a:lnTo>
                <a:lnTo>
                  <a:pt x="327" y="247"/>
                </a:lnTo>
                <a:lnTo>
                  <a:pt x="327" y="245"/>
                </a:lnTo>
                <a:lnTo>
                  <a:pt x="325" y="245"/>
                </a:lnTo>
                <a:lnTo>
                  <a:pt x="325" y="243"/>
                </a:lnTo>
                <a:lnTo>
                  <a:pt x="323" y="243"/>
                </a:lnTo>
                <a:lnTo>
                  <a:pt x="323" y="242"/>
                </a:lnTo>
                <a:lnTo>
                  <a:pt x="323" y="240"/>
                </a:lnTo>
                <a:lnTo>
                  <a:pt x="322" y="240"/>
                </a:lnTo>
                <a:lnTo>
                  <a:pt x="322" y="239"/>
                </a:lnTo>
                <a:lnTo>
                  <a:pt x="320" y="237"/>
                </a:lnTo>
                <a:lnTo>
                  <a:pt x="322" y="237"/>
                </a:lnTo>
                <a:lnTo>
                  <a:pt x="320" y="235"/>
                </a:lnTo>
                <a:lnTo>
                  <a:pt x="320" y="234"/>
                </a:lnTo>
                <a:lnTo>
                  <a:pt x="320" y="232"/>
                </a:lnTo>
                <a:lnTo>
                  <a:pt x="320" y="231"/>
                </a:lnTo>
                <a:lnTo>
                  <a:pt x="319" y="231"/>
                </a:lnTo>
                <a:lnTo>
                  <a:pt x="319" y="229"/>
                </a:lnTo>
                <a:lnTo>
                  <a:pt x="319" y="227"/>
                </a:lnTo>
                <a:lnTo>
                  <a:pt x="319" y="226"/>
                </a:lnTo>
                <a:lnTo>
                  <a:pt x="319" y="224"/>
                </a:lnTo>
                <a:lnTo>
                  <a:pt x="317" y="224"/>
                </a:lnTo>
                <a:lnTo>
                  <a:pt x="317" y="223"/>
                </a:lnTo>
                <a:lnTo>
                  <a:pt x="315" y="223"/>
                </a:lnTo>
                <a:lnTo>
                  <a:pt x="315" y="221"/>
                </a:lnTo>
                <a:lnTo>
                  <a:pt x="315" y="219"/>
                </a:lnTo>
                <a:lnTo>
                  <a:pt x="315" y="218"/>
                </a:lnTo>
                <a:lnTo>
                  <a:pt x="315" y="216"/>
                </a:lnTo>
                <a:lnTo>
                  <a:pt x="314" y="216"/>
                </a:lnTo>
                <a:lnTo>
                  <a:pt x="314" y="215"/>
                </a:lnTo>
                <a:lnTo>
                  <a:pt x="312" y="215"/>
                </a:lnTo>
                <a:lnTo>
                  <a:pt x="311" y="215"/>
                </a:lnTo>
                <a:lnTo>
                  <a:pt x="309" y="215"/>
                </a:lnTo>
                <a:lnTo>
                  <a:pt x="307" y="215"/>
                </a:lnTo>
                <a:lnTo>
                  <a:pt x="306" y="213"/>
                </a:lnTo>
                <a:lnTo>
                  <a:pt x="304" y="213"/>
                </a:lnTo>
                <a:lnTo>
                  <a:pt x="303" y="213"/>
                </a:lnTo>
                <a:lnTo>
                  <a:pt x="303" y="211"/>
                </a:lnTo>
                <a:lnTo>
                  <a:pt x="303" y="210"/>
                </a:lnTo>
                <a:lnTo>
                  <a:pt x="303" y="208"/>
                </a:lnTo>
                <a:lnTo>
                  <a:pt x="304" y="208"/>
                </a:lnTo>
                <a:lnTo>
                  <a:pt x="304" y="207"/>
                </a:lnTo>
                <a:lnTo>
                  <a:pt x="304" y="205"/>
                </a:lnTo>
                <a:lnTo>
                  <a:pt x="304" y="203"/>
                </a:lnTo>
                <a:lnTo>
                  <a:pt x="304" y="205"/>
                </a:lnTo>
                <a:lnTo>
                  <a:pt x="303" y="205"/>
                </a:lnTo>
                <a:lnTo>
                  <a:pt x="303" y="203"/>
                </a:lnTo>
                <a:lnTo>
                  <a:pt x="303" y="205"/>
                </a:lnTo>
                <a:lnTo>
                  <a:pt x="303" y="203"/>
                </a:lnTo>
                <a:lnTo>
                  <a:pt x="301" y="203"/>
                </a:lnTo>
                <a:lnTo>
                  <a:pt x="299" y="203"/>
                </a:lnTo>
                <a:lnTo>
                  <a:pt x="299" y="202"/>
                </a:lnTo>
                <a:lnTo>
                  <a:pt x="299" y="203"/>
                </a:lnTo>
                <a:lnTo>
                  <a:pt x="299" y="205"/>
                </a:lnTo>
                <a:lnTo>
                  <a:pt x="299" y="207"/>
                </a:lnTo>
                <a:lnTo>
                  <a:pt x="299" y="208"/>
                </a:lnTo>
                <a:lnTo>
                  <a:pt x="299" y="210"/>
                </a:lnTo>
                <a:lnTo>
                  <a:pt x="299" y="211"/>
                </a:lnTo>
                <a:lnTo>
                  <a:pt x="299" y="213"/>
                </a:lnTo>
                <a:lnTo>
                  <a:pt x="299" y="215"/>
                </a:lnTo>
                <a:lnTo>
                  <a:pt x="301" y="215"/>
                </a:lnTo>
                <a:lnTo>
                  <a:pt x="301" y="216"/>
                </a:lnTo>
                <a:lnTo>
                  <a:pt x="303" y="216"/>
                </a:lnTo>
                <a:lnTo>
                  <a:pt x="304" y="216"/>
                </a:lnTo>
                <a:lnTo>
                  <a:pt x="304" y="218"/>
                </a:lnTo>
                <a:lnTo>
                  <a:pt x="306" y="218"/>
                </a:lnTo>
                <a:lnTo>
                  <a:pt x="307" y="218"/>
                </a:lnTo>
                <a:lnTo>
                  <a:pt x="307" y="219"/>
                </a:lnTo>
                <a:lnTo>
                  <a:pt x="309" y="219"/>
                </a:lnTo>
                <a:lnTo>
                  <a:pt x="309" y="218"/>
                </a:lnTo>
                <a:lnTo>
                  <a:pt x="309" y="219"/>
                </a:lnTo>
                <a:lnTo>
                  <a:pt x="311" y="219"/>
                </a:lnTo>
                <a:lnTo>
                  <a:pt x="311" y="221"/>
                </a:lnTo>
                <a:lnTo>
                  <a:pt x="312" y="221"/>
                </a:lnTo>
                <a:lnTo>
                  <a:pt x="312" y="223"/>
                </a:lnTo>
                <a:lnTo>
                  <a:pt x="311" y="223"/>
                </a:lnTo>
                <a:lnTo>
                  <a:pt x="312" y="223"/>
                </a:lnTo>
                <a:lnTo>
                  <a:pt x="312" y="224"/>
                </a:lnTo>
                <a:lnTo>
                  <a:pt x="312" y="226"/>
                </a:lnTo>
                <a:lnTo>
                  <a:pt x="312" y="227"/>
                </a:lnTo>
                <a:lnTo>
                  <a:pt x="312" y="229"/>
                </a:lnTo>
                <a:lnTo>
                  <a:pt x="314" y="229"/>
                </a:lnTo>
                <a:lnTo>
                  <a:pt x="312" y="229"/>
                </a:lnTo>
                <a:lnTo>
                  <a:pt x="314" y="229"/>
                </a:lnTo>
                <a:lnTo>
                  <a:pt x="314" y="231"/>
                </a:lnTo>
                <a:lnTo>
                  <a:pt x="314" y="232"/>
                </a:lnTo>
                <a:lnTo>
                  <a:pt x="315" y="232"/>
                </a:lnTo>
                <a:lnTo>
                  <a:pt x="315" y="234"/>
                </a:lnTo>
                <a:lnTo>
                  <a:pt x="315" y="235"/>
                </a:lnTo>
                <a:lnTo>
                  <a:pt x="314" y="235"/>
                </a:lnTo>
                <a:lnTo>
                  <a:pt x="315" y="235"/>
                </a:lnTo>
                <a:lnTo>
                  <a:pt x="315" y="237"/>
                </a:lnTo>
                <a:lnTo>
                  <a:pt x="314" y="237"/>
                </a:lnTo>
                <a:lnTo>
                  <a:pt x="315" y="237"/>
                </a:lnTo>
                <a:lnTo>
                  <a:pt x="314" y="237"/>
                </a:lnTo>
                <a:lnTo>
                  <a:pt x="314" y="239"/>
                </a:lnTo>
                <a:lnTo>
                  <a:pt x="314" y="240"/>
                </a:lnTo>
                <a:lnTo>
                  <a:pt x="312" y="240"/>
                </a:lnTo>
                <a:lnTo>
                  <a:pt x="311" y="240"/>
                </a:lnTo>
                <a:lnTo>
                  <a:pt x="311" y="242"/>
                </a:lnTo>
                <a:lnTo>
                  <a:pt x="311" y="240"/>
                </a:lnTo>
                <a:lnTo>
                  <a:pt x="311" y="242"/>
                </a:lnTo>
                <a:lnTo>
                  <a:pt x="311" y="243"/>
                </a:lnTo>
                <a:lnTo>
                  <a:pt x="312" y="243"/>
                </a:lnTo>
                <a:lnTo>
                  <a:pt x="311" y="243"/>
                </a:lnTo>
                <a:lnTo>
                  <a:pt x="311" y="245"/>
                </a:lnTo>
                <a:lnTo>
                  <a:pt x="309" y="245"/>
                </a:lnTo>
                <a:lnTo>
                  <a:pt x="309" y="247"/>
                </a:lnTo>
                <a:lnTo>
                  <a:pt x="307" y="247"/>
                </a:lnTo>
                <a:lnTo>
                  <a:pt x="307" y="245"/>
                </a:lnTo>
                <a:lnTo>
                  <a:pt x="307" y="247"/>
                </a:lnTo>
                <a:lnTo>
                  <a:pt x="306" y="247"/>
                </a:lnTo>
                <a:lnTo>
                  <a:pt x="304" y="247"/>
                </a:lnTo>
                <a:lnTo>
                  <a:pt x="304" y="248"/>
                </a:lnTo>
                <a:lnTo>
                  <a:pt x="303" y="248"/>
                </a:lnTo>
                <a:lnTo>
                  <a:pt x="301" y="248"/>
                </a:lnTo>
                <a:lnTo>
                  <a:pt x="301" y="250"/>
                </a:lnTo>
                <a:lnTo>
                  <a:pt x="299" y="250"/>
                </a:lnTo>
                <a:lnTo>
                  <a:pt x="298" y="250"/>
                </a:lnTo>
                <a:lnTo>
                  <a:pt x="296" y="250"/>
                </a:lnTo>
                <a:lnTo>
                  <a:pt x="295" y="250"/>
                </a:lnTo>
                <a:lnTo>
                  <a:pt x="295" y="251"/>
                </a:lnTo>
                <a:lnTo>
                  <a:pt x="293" y="251"/>
                </a:lnTo>
                <a:lnTo>
                  <a:pt x="291" y="251"/>
                </a:lnTo>
                <a:lnTo>
                  <a:pt x="290" y="251"/>
                </a:lnTo>
                <a:lnTo>
                  <a:pt x="288" y="251"/>
                </a:lnTo>
                <a:lnTo>
                  <a:pt x="288" y="253"/>
                </a:lnTo>
                <a:lnTo>
                  <a:pt x="288" y="251"/>
                </a:lnTo>
                <a:lnTo>
                  <a:pt x="287" y="251"/>
                </a:lnTo>
                <a:lnTo>
                  <a:pt x="285" y="251"/>
                </a:lnTo>
                <a:lnTo>
                  <a:pt x="285" y="250"/>
                </a:lnTo>
                <a:lnTo>
                  <a:pt x="283" y="250"/>
                </a:lnTo>
                <a:lnTo>
                  <a:pt x="283" y="248"/>
                </a:lnTo>
                <a:lnTo>
                  <a:pt x="283" y="247"/>
                </a:lnTo>
                <a:lnTo>
                  <a:pt x="283" y="245"/>
                </a:lnTo>
                <a:lnTo>
                  <a:pt x="283" y="243"/>
                </a:lnTo>
                <a:lnTo>
                  <a:pt x="283" y="242"/>
                </a:lnTo>
                <a:lnTo>
                  <a:pt x="283" y="240"/>
                </a:lnTo>
                <a:lnTo>
                  <a:pt x="283" y="239"/>
                </a:lnTo>
                <a:lnTo>
                  <a:pt x="282" y="239"/>
                </a:lnTo>
                <a:lnTo>
                  <a:pt x="282" y="237"/>
                </a:lnTo>
                <a:lnTo>
                  <a:pt x="282" y="234"/>
                </a:lnTo>
                <a:lnTo>
                  <a:pt x="282" y="232"/>
                </a:lnTo>
                <a:lnTo>
                  <a:pt x="283" y="232"/>
                </a:lnTo>
                <a:lnTo>
                  <a:pt x="283" y="231"/>
                </a:lnTo>
                <a:lnTo>
                  <a:pt x="283" y="229"/>
                </a:lnTo>
                <a:lnTo>
                  <a:pt x="283" y="227"/>
                </a:lnTo>
                <a:lnTo>
                  <a:pt x="285" y="227"/>
                </a:lnTo>
                <a:lnTo>
                  <a:pt x="285" y="226"/>
                </a:lnTo>
                <a:lnTo>
                  <a:pt x="287" y="226"/>
                </a:lnTo>
                <a:lnTo>
                  <a:pt x="287" y="224"/>
                </a:lnTo>
                <a:lnTo>
                  <a:pt x="287" y="223"/>
                </a:lnTo>
                <a:lnTo>
                  <a:pt x="287" y="221"/>
                </a:lnTo>
                <a:lnTo>
                  <a:pt x="287" y="219"/>
                </a:lnTo>
                <a:lnTo>
                  <a:pt x="287" y="218"/>
                </a:lnTo>
                <a:lnTo>
                  <a:pt x="287" y="216"/>
                </a:lnTo>
                <a:lnTo>
                  <a:pt x="287" y="215"/>
                </a:lnTo>
                <a:lnTo>
                  <a:pt x="287" y="213"/>
                </a:lnTo>
                <a:lnTo>
                  <a:pt x="288" y="213"/>
                </a:lnTo>
                <a:lnTo>
                  <a:pt x="290" y="213"/>
                </a:lnTo>
                <a:lnTo>
                  <a:pt x="291" y="213"/>
                </a:lnTo>
                <a:lnTo>
                  <a:pt x="291" y="215"/>
                </a:lnTo>
                <a:lnTo>
                  <a:pt x="293" y="215"/>
                </a:lnTo>
                <a:lnTo>
                  <a:pt x="295" y="215"/>
                </a:lnTo>
                <a:lnTo>
                  <a:pt x="296" y="215"/>
                </a:lnTo>
                <a:lnTo>
                  <a:pt x="298" y="215"/>
                </a:lnTo>
                <a:lnTo>
                  <a:pt x="298" y="213"/>
                </a:lnTo>
                <a:lnTo>
                  <a:pt x="296" y="213"/>
                </a:lnTo>
                <a:lnTo>
                  <a:pt x="296" y="211"/>
                </a:lnTo>
                <a:lnTo>
                  <a:pt x="296" y="213"/>
                </a:lnTo>
                <a:lnTo>
                  <a:pt x="295" y="213"/>
                </a:lnTo>
                <a:lnTo>
                  <a:pt x="293" y="213"/>
                </a:lnTo>
                <a:lnTo>
                  <a:pt x="291" y="213"/>
                </a:lnTo>
                <a:lnTo>
                  <a:pt x="291" y="211"/>
                </a:lnTo>
                <a:lnTo>
                  <a:pt x="290" y="211"/>
                </a:lnTo>
                <a:lnTo>
                  <a:pt x="290" y="213"/>
                </a:lnTo>
                <a:lnTo>
                  <a:pt x="290" y="211"/>
                </a:lnTo>
                <a:lnTo>
                  <a:pt x="288" y="213"/>
                </a:lnTo>
                <a:lnTo>
                  <a:pt x="288" y="211"/>
                </a:lnTo>
                <a:lnTo>
                  <a:pt x="287" y="211"/>
                </a:lnTo>
                <a:lnTo>
                  <a:pt x="287" y="213"/>
                </a:lnTo>
                <a:lnTo>
                  <a:pt x="285" y="213"/>
                </a:lnTo>
                <a:lnTo>
                  <a:pt x="285" y="215"/>
                </a:lnTo>
                <a:lnTo>
                  <a:pt x="285" y="216"/>
                </a:lnTo>
                <a:lnTo>
                  <a:pt x="283" y="216"/>
                </a:lnTo>
                <a:lnTo>
                  <a:pt x="283" y="218"/>
                </a:lnTo>
                <a:lnTo>
                  <a:pt x="285" y="218"/>
                </a:lnTo>
                <a:lnTo>
                  <a:pt x="285" y="219"/>
                </a:lnTo>
                <a:lnTo>
                  <a:pt x="285" y="221"/>
                </a:lnTo>
                <a:lnTo>
                  <a:pt x="285" y="223"/>
                </a:lnTo>
                <a:lnTo>
                  <a:pt x="285" y="224"/>
                </a:lnTo>
                <a:lnTo>
                  <a:pt x="283" y="224"/>
                </a:lnTo>
                <a:lnTo>
                  <a:pt x="283" y="223"/>
                </a:lnTo>
                <a:lnTo>
                  <a:pt x="283" y="221"/>
                </a:lnTo>
                <a:lnTo>
                  <a:pt x="283" y="223"/>
                </a:lnTo>
                <a:lnTo>
                  <a:pt x="283" y="221"/>
                </a:lnTo>
                <a:lnTo>
                  <a:pt x="282" y="221"/>
                </a:lnTo>
                <a:lnTo>
                  <a:pt x="282" y="219"/>
                </a:lnTo>
                <a:lnTo>
                  <a:pt x="280" y="219"/>
                </a:lnTo>
                <a:lnTo>
                  <a:pt x="280" y="218"/>
                </a:lnTo>
                <a:lnTo>
                  <a:pt x="280" y="216"/>
                </a:lnTo>
                <a:lnTo>
                  <a:pt x="280" y="215"/>
                </a:lnTo>
                <a:lnTo>
                  <a:pt x="280" y="213"/>
                </a:lnTo>
                <a:lnTo>
                  <a:pt x="280" y="211"/>
                </a:lnTo>
                <a:lnTo>
                  <a:pt x="280" y="210"/>
                </a:lnTo>
                <a:lnTo>
                  <a:pt x="280" y="208"/>
                </a:lnTo>
                <a:lnTo>
                  <a:pt x="282" y="208"/>
                </a:lnTo>
                <a:lnTo>
                  <a:pt x="282" y="207"/>
                </a:lnTo>
                <a:lnTo>
                  <a:pt x="280" y="207"/>
                </a:lnTo>
                <a:lnTo>
                  <a:pt x="280" y="205"/>
                </a:lnTo>
                <a:lnTo>
                  <a:pt x="280" y="203"/>
                </a:lnTo>
                <a:lnTo>
                  <a:pt x="280" y="202"/>
                </a:lnTo>
                <a:lnTo>
                  <a:pt x="279" y="202"/>
                </a:lnTo>
                <a:lnTo>
                  <a:pt x="277" y="200"/>
                </a:lnTo>
                <a:lnTo>
                  <a:pt x="275" y="200"/>
                </a:lnTo>
                <a:lnTo>
                  <a:pt x="275" y="202"/>
                </a:lnTo>
                <a:lnTo>
                  <a:pt x="275" y="203"/>
                </a:lnTo>
                <a:lnTo>
                  <a:pt x="275" y="205"/>
                </a:lnTo>
                <a:lnTo>
                  <a:pt x="275" y="207"/>
                </a:lnTo>
                <a:lnTo>
                  <a:pt x="277" y="207"/>
                </a:lnTo>
                <a:lnTo>
                  <a:pt x="277" y="208"/>
                </a:lnTo>
                <a:lnTo>
                  <a:pt x="275" y="208"/>
                </a:lnTo>
                <a:lnTo>
                  <a:pt x="275" y="210"/>
                </a:lnTo>
                <a:lnTo>
                  <a:pt x="275" y="211"/>
                </a:lnTo>
                <a:lnTo>
                  <a:pt x="277" y="211"/>
                </a:lnTo>
                <a:lnTo>
                  <a:pt x="275" y="211"/>
                </a:lnTo>
                <a:lnTo>
                  <a:pt x="277" y="213"/>
                </a:lnTo>
                <a:lnTo>
                  <a:pt x="275" y="213"/>
                </a:lnTo>
                <a:lnTo>
                  <a:pt x="277" y="213"/>
                </a:lnTo>
                <a:lnTo>
                  <a:pt x="277" y="215"/>
                </a:lnTo>
                <a:lnTo>
                  <a:pt x="277" y="216"/>
                </a:lnTo>
                <a:lnTo>
                  <a:pt x="279" y="218"/>
                </a:lnTo>
                <a:lnTo>
                  <a:pt x="277" y="218"/>
                </a:lnTo>
                <a:lnTo>
                  <a:pt x="277" y="219"/>
                </a:lnTo>
                <a:lnTo>
                  <a:pt x="277" y="221"/>
                </a:lnTo>
                <a:lnTo>
                  <a:pt x="279" y="221"/>
                </a:lnTo>
                <a:lnTo>
                  <a:pt x="277" y="221"/>
                </a:lnTo>
                <a:lnTo>
                  <a:pt x="279" y="221"/>
                </a:lnTo>
                <a:lnTo>
                  <a:pt x="277" y="221"/>
                </a:lnTo>
                <a:lnTo>
                  <a:pt x="279" y="221"/>
                </a:lnTo>
                <a:lnTo>
                  <a:pt x="279" y="223"/>
                </a:lnTo>
                <a:lnTo>
                  <a:pt x="279" y="224"/>
                </a:lnTo>
                <a:lnTo>
                  <a:pt x="277" y="224"/>
                </a:lnTo>
                <a:lnTo>
                  <a:pt x="277" y="226"/>
                </a:lnTo>
                <a:lnTo>
                  <a:pt x="277" y="227"/>
                </a:lnTo>
                <a:lnTo>
                  <a:pt x="277" y="229"/>
                </a:lnTo>
                <a:lnTo>
                  <a:pt x="277" y="231"/>
                </a:lnTo>
                <a:lnTo>
                  <a:pt x="279" y="231"/>
                </a:lnTo>
                <a:lnTo>
                  <a:pt x="279" y="232"/>
                </a:lnTo>
                <a:lnTo>
                  <a:pt x="277" y="232"/>
                </a:lnTo>
                <a:lnTo>
                  <a:pt x="277" y="234"/>
                </a:lnTo>
                <a:lnTo>
                  <a:pt x="277" y="235"/>
                </a:lnTo>
                <a:lnTo>
                  <a:pt x="277" y="237"/>
                </a:lnTo>
                <a:lnTo>
                  <a:pt x="277" y="239"/>
                </a:lnTo>
                <a:lnTo>
                  <a:pt x="279" y="239"/>
                </a:lnTo>
                <a:lnTo>
                  <a:pt x="279" y="240"/>
                </a:lnTo>
                <a:lnTo>
                  <a:pt x="277" y="240"/>
                </a:lnTo>
                <a:lnTo>
                  <a:pt x="277" y="242"/>
                </a:lnTo>
                <a:lnTo>
                  <a:pt x="279" y="242"/>
                </a:lnTo>
                <a:lnTo>
                  <a:pt x="279" y="243"/>
                </a:lnTo>
                <a:lnTo>
                  <a:pt x="277" y="243"/>
                </a:lnTo>
                <a:lnTo>
                  <a:pt x="279" y="243"/>
                </a:lnTo>
                <a:lnTo>
                  <a:pt x="277" y="243"/>
                </a:lnTo>
                <a:lnTo>
                  <a:pt x="277" y="245"/>
                </a:lnTo>
                <a:lnTo>
                  <a:pt x="279" y="245"/>
                </a:lnTo>
                <a:lnTo>
                  <a:pt x="277" y="245"/>
                </a:lnTo>
                <a:lnTo>
                  <a:pt x="277" y="247"/>
                </a:lnTo>
                <a:lnTo>
                  <a:pt x="277" y="248"/>
                </a:lnTo>
                <a:lnTo>
                  <a:pt x="277" y="250"/>
                </a:lnTo>
                <a:lnTo>
                  <a:pt x="275" y="250"/>
                </a:lnTo>
                <a:lnTo>
                  <a:pt x="277" y="250"/>
                </a:lnTo>
                <a:lnTo>
                  <a:pt x="279" y="250"/>
                </a:lnTo>
                <a:lnTo>
                  <a:pt x="280" y="250"/>
                </a:lnTo>
                <a:lnTo>
                  <a:pt x="279" y="251"/>
                </a:lnTo>
                <a:lnTo>
                  <a:pt x="279" y="253"/>
                </a:lnTo>
                <a:lnTo>
                  <a:pt x="277" y="253"/>
                </a:lnTo>
                <a:lnTo>
                  <a:pt x="277" y="255"/>
                </a:lnTo>
                <a:lnTo>
                  <a:pt x="275" y="255"/>
                </a:lnTo>
                <a:lnTo>
                  <a:pt x="277" y="255"/>
                </a:lnTo>
                <a:lnTo>
                  <a:pt x="275" y="255"/>
                </a:lnTo>
                <a:lnTo>
                  <a:pt x="275" y="256"/>
                </a:lnTo>
                <a:lnTo>
                  <a:pt x="275" y="255"/>
                </a:lnTo>
                <a:lnTo>
                  <a:pt x="274" y="255"/>
                </a:lnTo>
                <a:lnTo>
                  <a:pt x="274" y="256"/>
                </a:lnTo>
                <a:lnTo>
                  <a:pt x="274" y="255"/>
                </a:lnTo>
                <a:lnTo>
                  <a:pt x="274" y="256"/>
                </a:lnTo>
                <a:lnTo>
                  <a:pt x="272" y="256"/>
                </a:lnTo>
                <a:lnTo>
                  <a:pt x="272" y="258"/>
                </a:lnTo>
                <a:lnTo>
                  <a:pt x="271" y="256"/>
                </a:lnTo>
                <a:lnTo>
                  <a:pt x="271" y="258"/>
                </a:lnTo>
                <a:lnTo>
                  <a:pt x="271" y="256"/>
                </a:lnTo>
                <a:lnTo>
                  <a:pt x="269" y="256"/>
                </a:lnTo>
                <a:lnTo>
                  <a:pt x="269" y="255"/>
                </a:lnTo>
                <a:lnTo>
                  <a:pt x="267" y="255"/>
                </a:lnTo>
                <a:lnTo>
                  <a:pt x="266" y="255"/>
                </a:lnTo>
                <a:lnTo>
                  <a:pt x="266" y="253"/>
                </a:lnTo>
                <a:lnTo>
                  <a:pt x="267" y="251"/>
                </a:lnTo>
                <a:lnTo>
                  <a:pt x="269" y="251"/>
                </a:lnTo>
                <a:lnTo>
                  <a:pt x="269" y="250"/>
                </a:lnTo>
                <a:lnTo>
                  <a:pt x="269" y="251"/>
                </a:lnTo>
                <a:lnTo>
                  <a:pt x="271" y="251"/>
                </a:lnTo>
                <a:lnTo>
                  <a:pt x="271" y="250"/>
                </a:lnTo>
                <a:lnTo>
                  <a:pt x="269" y="250"/>
                </a:lnTo>
                <a:lnTo>
                  <a:pt x="267" y="250"/>
                </a:lnTo>
                <a:lnTo>
                  <a:pt x="267" y="251"/>
                </a:lnTo>
                <a:lnTo>
                  <a:pt x="267" y="250"/>
                </a:lnTo>
                <a:lnTo>
                  <a:pt x="266" y="250"/>
                </a:lnTo>
                <a:lnTo>
                  <a:pt x="266" y="248"/>
                </a:lnTo>
                <a:lnTo>
                  <a:pt x="266" y="247"/>
                </a:lnTo>
                <a:lnTo>
                  <a:pt x="266" y="245"/>
                </a:lnTo>
                <a:lnTo>
                  <a:pt x="264" y="245"/>
                </a:lnTo>
                <a:lnTo>
                  <a:pt x="264" y="243"/>
                </a:lnTo>
                <a:lnTo>
                  <a:pt x="264" y="245"/>
                </a:lnTo>
                <a:lnTo>
                  <a:pt x="264" y="247"/>
                </a:lnTo>
                <a:lnTo>
                  <a:pt x="264" y="248"/>
                </a:lnTo>
                <a:lnTo>
                  <a:pt x="264" y="250"/>
                </a:lnTo>
                <a:lnTo>
                  <a:pt x="263" y="250"/>
                </a:lnTo>
                <a:lnTo>
                  <a:pt x="263" y="248"/>
                </a:lnTo>
                <a:lnTo>
                  <a:pt x="261" y="248"/>
                </a:lnTo>
                <a:lnTo>
                  <a:pt x="261" y="247"/>
                </a:lnTo>
                <a:lnTo>
                  <a:pt x="259" y="247"/>
                </a:lnTo>
                <a:lnTo>
                  <a:pt x="259" y="245"/>
                </a:lnTo>
                <a:lnTo>
                  <a:pt x="259" y="247"/>
                </a:lnTo>
                <a:lnTo>
                  <a:pt x="258" y="247"/>
                </a:lnTo>
                <a:lnTo>
                  <a:pt x="258" y="245"/>
                </a:lnTo>
                <a:lnTo>
                  <a:pt x="258" y="243"/>
                </a:lnTo>
                <a:lnTo>
                  <a:pt x="256" y="243"/>
                </a:lnTo>
                <a:lnTo>
                  <a:pt x="256" y="242"/>
                </a:lnTo>
                <a:lnTo>
                  <a:pt x="256" y="240"/>
                </a:lnTo>
                <a:lnTo>
                  <a:pt x="256" y="239"/>
                </a:lnTo>
                <a:lnTo>
                  <a:pt x="256" y="237"/>
                </a:lnTo>
                <a:lnTo>
                  <a:pt x="255" y="237"/>
                </a:lnTo>
                <a:lnTo>
                  <a:pt x="255" y="235"/>
                </a:lnTo>
                <a:lnTo>
                  <a:pt x="256" y="235"/>
                </a:lnTo>
                <a:lnTo>
                  <a:pt x="256" y="234"/>
                </a:lnTo>
                <a:lnTo>
                  <a:pt x="255" y="234"/>
                </a:lnTo>
                <a:lnTo>
                  <a:pt x="255" y="232"/>
                </a:lnTo>
                <a:lnTo>
                  <a:pt x="255" y="231"/>
                </a:lnTo>
                <a:lnTo>
                  <a:pt x="253" y="231"/>
                </a:lnTo>
                <a:lnTo>
                  <a:pt x="253" y="229"/>
                </a:lnTo>
                <a:lnTo>
                  <a:pt x="251" y="229"/>
                </a:lnTo>
                <a:lnTo>
                  <a:pt x="251" y="227"/>
                </a:lnTo>
                <a:lnTo>
                  <a:pt x="251" y="226"/>
                </a:lnTo>
                <a:lnTo>
                  <a:pt x="250" y="226"/>
                </a:lnTo>
                <a:lnTo>
                  <a:pt x="250" y="224"/>
                </a:lnTo>
                <a:lnTo>
                  <a:pt x="250" y="223"/>
                </a:lnTo>
                <a:lnTo>
                  <a:pt x="248" y="221"/>
                </a:lnTo>
                <a:lnTo>
                  <a:pt x="248" y="219"/>
                </a:lnTo>
                <a:lnTo>
                  <a:pt x="247" y="219"/>
                </a:lnTo>
                <a:lnTo>
                  <a:pt x="247" y="221"/>
                </a:lnTo>
                <a:lnTo>
                  <a:pt x="247" y="223"/>
                </a:lnTo>
                <a:lnTo>
                  <a:pt x="247" y="224"/>
                </a:lnTo>
                <a:lnTo>
                  <a:pt x="248" y="224"/>
                </a:lnTo>
                <a:lnTo>
                  <a:pt x="248" y="226"/>
                </a:lnTo>
                <a:lnTo>
                  <a:pt x="250" y="226"/>
                </a:lnTo>
                <a:lnTo>
                  <a:pt x="248" y="226"/>
                </a:lnTo>
                <a:lnTo>
                  <a:pt x="248" y="227"/>
                </a:lnTo>
                <a:lnTo>
                  <a:pt x="248" y="229"/>
                </a:lnTo>
                <a:lnTo>
                  <a:pt x="250" y="229"/>
                </a:lnTo>
                <a:lnTo>
                  <a:pt x="248" y="229"/>
                </a:lnTo>
                <a:lnTo>
                  <a:pt x="250" y="229"/>
                </a:lnTo>
                <a:lnTo>
                  <a:pt x="250" y="231"/>
                </a:lnTo>
                <a:lnTo>
                  <a:pt x="250" y="232"/>
                </a:lnTo>
                <a:lnTo>
                  <a:pt x="251" y="232"/>
                </a:lnTo>
                <a:lnTo>
                  <a:pt x="251" y="234"/>
                </a:lnTo>
                <a:lnTo>
                  <a:pt x="251" y="235"/>
                </a:lnTo>
                <a:lnTo>
                  <a:pt x="251" y="237"/>
                </a:lnTo>
                <a:lnTo>
                  <a:pt x="253" y="237"/>
                </a:lnTo>
                <a:lnTo>
                  <a:pt x="253" y="239"/>
                </a:lnTo>
                <a:lnTo>
                  <a:pt x="253" y="240"/>
                </a:lnTo>
                <a:lnTo>
                  <a:pt x="255" y="240"/>
                </a:lnTo>
                <a:lnTo>
                  <a:pt x="253" y="240"/>
                </a:lnTo>
                <a:lnTo>
                  <a:pt x="255" y="240"/>
                </a:lnTo>
                <a:lnTo>
                  <a:pt x="253" y="242"/>
                </a:lnTo>
                <a:lnTo>
                  <a:pt x="255" y="242"/>
                </a:lnTo>
                <a:lnTo>
                  <a:pt x="255" y="243"/>
                </a:lnTo>
                <a:lnTo>
                  <a:pt x="255" y="245"/>
                </a:lnTo>
                <a:lnTo>
                  <a:pt x="255" y="247"/>
                </a:lnTo>
                <a:lnTo>
                  <a:pt x="256" y="247"/>
                </a:lnTo>
                <a:lnTo>
                  <a:pt x="256" y="248"/>
                </a:lnTo>
                <a:lnTo>
                  <a:pt x="256" y="250"/>
                </a:lnTo>
                <a:lnTo>
                  <a:pt x="258" y="250"/>
                </a:lnTo>
                <a:lnTo>
                  <a:pt x="258" y="251"/>
                </a:lnTo>
                <a:lnTo>
                  <a:pt x="259" y="251"/>
                </a:lnTo>
                <a:lnTo>
                  <a:pt x="259" y="250"/>
                </a:lnTo>
                <a:lnTo>
                  <a:pt x="259" y="251"/>
                </a:lnTo>
                <a:lnTo>
                  <a:pt x="261" y="251"/>
                </a:lnTo>
                <a:lnTo>
                  <a:pt x="261" y="253"/>
                </a:lnTo>
                <a:lnTo>
                  <a:pt x="263" y="253"/>
                </a:lnTo>
                <a:lnTo>
                  <a:pt x="263" y="255"/>
                </a:lnTo>
                <a:lnTo>
                  <a:pt x="263" y="256"/>
                </a:lnTo>
                <a:lnTo>
                  <a:pt x="261" y="256"/>
                </a:lnTo>
                <a:lnTo>
                  <a:pt x="261" y="255"/>
                </a:lnTo>
                <a:lnTo>
                  <a:pt x="261" y="253"/>
                </a:lnTo>
                <a:lnTo>
                  <a:pt x="259" y="253"/>
                </a:lnTo>
                <a:lnTo>
                  <a:pt x="259" y="255"/>
                </a:lnTo>
                <a:lnTo>
                  <a:pt x="261" y="255"/>
                </a:lnTo>
                <a:lnTo>
                  <a:pt x="261" y="256"/>
                </a:lnTo>
                <a:lnTo>
                  <a:pt x="261" y="258"/>
                </a:lnTo>
                <a:lnTo>
                  <a:pt x="261" y="259"/>
                </a:lnTo>
                <a:lnTo>
                  <a:pt x="259" y="259"/>
                </a:lnTo>
                <a:lnTo>
                  <a:pt x="258" y="259"/>
                </a:lnTo>
                <a:lnTo>
                  <a:pt x="256" y="259"/>
                </a:lnTo>
                <a:lnTo>
                  <a:pt x="255" y="259"/>
                </a:lnTo>
                <a:lnTo>
                  <a:pt x="255" y="258"/>
                </a:lnTo>
                <a:lnTo>
                  <a:pt x="253" y="258"/>
                </a:lnTo>
                <a:lnTo>
                  <a:pt x="251" y="258"/>
                </a:lnTo>
                <a:lnTo>
                  <a:pt x="251" y="259"/>
                </a:lnTo>
                <a:lnTo>
                  <a:pt x="251" y="258"/>
                </a:lnTo>
                <a:lnTo>
                  <a:pt x="250" y="258"/>
                </a:lnTo>
                <a:lnTo>
                  <a:pt x="248" y="258"/>
                </a:lnTo>
                <a:lnTo>
                  <a:pt x="248" y="259"/>
                </a:lnTo>
                <a:lnTo>
                  <a:pt x="248" y="258"/>
                </a:lnTo>
                <a:lnTo>
                  <a:pt x="247" y="258"/>
                </a:lnTo>
                <a:lnTo>
                  <a:pt x="245" y="258"/>
                </a:lnTo>
                <a:lnTo>
                  <a:pt x="245" y="256"/>
                </a:lnTo>
                <a:lnTo>
                  <a:pt x="245" y="258"/>
                </a:lnTo>
                <a:lnTo>
                  <a:pt x="245" y="256"/>
                </a:lnTo>
                <a:lnTo>
                  <a:pt x="243" y="256"/>
                </a:lnTo>
                <a:lnTo>
                  <a:pt x="242" y="256"/>
                </a:lnTo>
                <a:lnTo>
                  <a:pt x="242" y="255"/>
                </a:lnTo>
                <a:lnTo>
                  <a:pt x="240" y="255"/>
                </a:lnTo>
                <a:lnTo>
                  <a:pt x="239" y="255"/>
                </a:lnTo>
                <a:lnTo>
                  <a:pt x="237" y="255"/>
                </a:lnTo>
                <a:lnTo>
                  <a:pt x="237" y="256"/>
                </a:lnTo>
                <a:lnTo>
                  <a:pt x="237" y="255"/>
                </a:lnTo>
                <a:lnTo>
                  <a:pt x="237" y="256"/>
                </a:lnTo>
                <a:lnTo>
                  <a:pt x="237" y="255"/>
                </a:lnTo>
                <a:lnTo>
                  <a:pt x="235" y="255"/>
                </a:lnTo>
                <a:lnTo>
                  <a:pt x="235" y="256"/>
                </a:lnTo>
                <a:lnTo>
                  <a:pt x="235" y="255"/>
                </a:lnTo>
                <a:lnTo>
                  <a:pt x="235" y="253"/>
                </a:lnTo>
                <a:lnTo>
                  <a:pt x="234" y="253"/>
                </a:lnTo>
                <a:lnTo>
                  <a:pt x="232" y="253"/>
                </a:lnTo>
                <a:lnTo>
                  <a:pt x="231" y="253"/>
                </a:lnTo>
                <a:lnTo>
                  <a:pt x="229" y="255"/>
                </a:lnTo>
                <a:lnTo>
                  <a:pt x="227" y="255"/>
                </a:lnTo>
                <a:lnTo>
                  <a:pt x="227" y="256"/>
                </a:lnTo>
                <a:lnTo>
                  <a:pt x="227" y="258"/>
                </a:lnTo>
                <a:lnTo>
                  <a:pt x="226" y="258"/>
                </a:lnTo>
                <a:lnTo>
                  <a:pt x="226" y="256"/>
                </a:lnTo>
                <a:lnTo>
                  <a:pt x="226" y="255"/>
                </a:lnTo>
                <a:lnTo>
                  <a:pt x="224" y="255"/>
                </a:lnTo>
                <a:lnTo>
                  <a:pt x="223" y="255"/>
                </a:lnTo>
                <a:lnTo>
                  <a:pt x="223" y="256"/>
                </a:lnTo>
                <a:lnTo>
                  <a:pt x="221" y="256"/>
                </a:lnTo>
                <a:lnTo>
                  <a:pt x="219" y="256"/>
                </a:lnTo>
                <a:lnTo>
                  <a:pt x="218" y="256"/>
                </a:lnTo>
                <a:lnTo>
                  <a:pt x="218" y="255"/>
                </a:lnTo>
                <a:lnTo>
                  <a:pt x="218" y="253"/>
                </a:lnTo>
                <a:lnTo>
                  <a:pt x="216" y="253"/>
                </a:lnTo>
                <a:lnTo>
                  <a:pt x="216" y="251"/>
                </a:lnTo>
                <a:lnTo>
                  <a:pt x="215" y="251"/>
                </a:lnTo>
                <a:lnTo>
                  <a:pt x="213" y="251"/>
                </a:lnTo>
                <a:lnTo>
                  <a:pt x="213" y="250"/>
                </a:lnTo>
                <a:lnTo>
                  <a:pt x="215" y="250"/>
                </a:lnTo>
                <a:lnTo>
                  <a:pt x="213" y="250"/>
                </a:lnTo>
                <a:lnTo>
                  <a:pt x="215" y="250"/>
                </a:lnTo>
                <a:lnTo>
                  <a:pt x="215" y="248"/>
                </a:lnTo>
                <a:lnTo>
                  <a:pt x="213" y="248"/>
                </a:lnTo>
                <a:lnTo>
                  <a:pt x="213" y="247"/>
                </a:lnTo>
                <a:lnTo>
                  <a:pt x="211" y="247"/>
                </a:lnTo>
                <a:lnTo>
                  <a:pt x="211" y="245"/>
                </a:lnTo>
                <a:lnTo>
                  <a:pt x="213" y="245"/>
                </a:lnTo>
                <a:lnTo>
                  <a:pt x="211" y="245"/>
                </a:lnTo>
                <a:lnTo>
                  <a:pt x="211" y="243"/>
                </a:lnTo>
                <a:lnTo>
                  <a:pt x="211" y="242"/>
                </a:lnTo>
                <a:lnTo>
                  <a:pt x="210" y="240"/>
                </a:lnTo>
                <a:lnTo>
                  <a:pt x="210" y="239"/>
                </a:lnTo>
                <a:lnTo>
                  <a:pt x="208" y="237"/>
                </a:lnTo>
                <a:lnTo>
                  <a:pt x="208" y="239"/>
                </a:lnTo>
                <a:lnTo>
                  <a:pt x="208" y="237"/>
                </a:lnTo>
                <a:lnTo>
                  <a:pt x="207" y="237"/>
                </a:lnTo>
                <a:lnTo>
                  <a:pt x="207" y="235"/>
                </a:lnTo>
                <a:lnTo>
                  <a:pt x="208" y="235"/>
                </a:lnTo>
                <a:lnTo>
                  <a:pt x="207" y="235"/>
                </a:lnTo>
                <a:lnTo>
                  <a:pt x="207" y="234"/>
                </a:lnTo>
                <a:lnTo>
                  <a:pt x="205" y="234"/>
                </a:lnTo>
                <a:lnTo>
                  <a:pt x="207" y="234"/>
                </a:lnTo>
                <a:lnTo>
                  <a:pt x="205" y="234"/>
                </a:lnTo>
                <a:lnTo>
                  <a:pt x="205" y="232"/>
                </a:lnTo>
                <a:lnTo>
                  <a:pt x="205" y="231"/>
                </a:lnTo>
                <a:lnTo>
                  <a:pt x="205" y="229"/>
                </a:lnTo>
                <a:lnTo>
                  <a:pt x="203" y="227"/>
                </a:lnTo>
                <a:lnTo>
                  <a:pt x="205" y="227"/>
                </a:lnTo>
                <a:lnTo>
                  <a:pt x="203" y="227"/>
                </a:lnTo>
                <a:lnTo>
                  <a:pt x="202" y="227"/>
                </a:lnTo>
                <a:lnTo>
                  <a:pt x="200" y="227"/>
                </a:lnTo>
                <a:lnTo>
                  <a:pt x="200" y="226"/>
                </a:lnTo>
                <a:lnTo>
                  <a:pt x="200" y="224"/>
                </a:lnTo>
                <a:lnTo>
                  <a:pt x="199" y="224"/>
                </a:lnTo>
                <a:lnTo>
                  <a:pt x="199" y="223"/>
                </a:lnTo>
                <a:lnTo>
                  <a:pt x="199" y="221"/>
                </a:lnTo>
                <a:lnTo>
                  <a:pt x="199" y="219"/>
                </a:lnTo>
                <a:lnTo>
                  <a:pt x="199" y="218"/>
                </a:lnTo>
                <a:lnTo>
                  <a:pt x="199" y="216"/>
                </a:lnTo>
                <a:lnTo>
                  <a:pt x="199" y="215"/>
                </a:lnTo>
                <a:lnTo>
                  <a:pt x="197" y="216"/>
                </a:lnTo>
                <a:lnTo>
                  <a:pt x="197" y="215"/>
                </a:lnTo>
                <a:lnTo>
                  <a:pt x="197" y="213"/>
                </a:lnTo>
                <a:lnTo>
                  <a:pt x="195" y="213"/>
                </a:lnTo>
                <a:lnTo>
                  <a:pt x="197" y="213"/>
                </a:lnTo>
                <a:lnTo>
                  <a:pt x="195" y="213"/>
                </a:lnTo>
                <a:lnTo>
                  <a:pt x="195" y="211"/>
                </a:lnTo>
                <a:lnTo>
                  <a:pt x="194" y="211"/>
                </a:lnTo>
                <a:lnTo>
                  <a:pt x="192" y="211"/>
                </a:lnTo>
                <a:lnTo>
                  <a:pt x="191" y="211"/>
                </a:lnTo>
                <a:lnTo>
                  <a:pt x="191" y="213"/>
                </a:lnTo>
                <a:lnTo>
                  <a:pt x="191" y="211"/>
                </a:lnTo>
                <a:lnTo>
                  <a:pt x="191" y="210"/>
                </a:lnTo>
                <a:lnTo>
                  <a:pt x="191" y="208"/>
                </a:lnTo>
                <a:lnTo>
                  <a:pt x="191" y="210"/>
                </a:lnTo>
                <a:lnTo>
                  <a:pt x="191" y="208"/>
                </a:lnTo>
                <a:lnTo>
                  <a:pt x="191" y="210"/>
                </a:lnTo>
                <a:lnTo>
                  <a:pt x="192" y="208"/>
                </a:lnTo>
                <a:lnTo>
                  <a:pt x="192" y="210"/>
                </a:lnTo>
                <a:lnTo>
                  <a:pt x="194" y="210"/>
                </a:lnTo>
                <a:lnTo>
                  <a:pt x="192" y="208"/>
                </a:lnTo>
                <a:lnTo>
                  <a:pt x="194" y="210"/>
                </a:lnTo>
                <a:lnTo>
                  <a:pt x="194" y="208"/>
                </a:lnTo>
                <a:lnTo>
                  <a:pt x="195" y="208"/>
                </a:lnTo>
                <a:lnTo>
                  <a:pt x="194" y="208"/>
                </a:lnTo>
                <a:lnTo>
                  <a:pt x="195" y="208"/>
                </a:lnTo>
                <a:lnTo>
                  <a:pt x="197" y="208"/>
                </a:lnTo>
                <a:lnTo>
                  <a:pt x="195" y="208"/>
                </a:lnTo>
                <a:lnTo>
                  <a:pt x="195" y="207"/>
                </a:lnTo>
                <a:lnTo>
                  <a:pt x="195" y="205"/>
                </a:lnTo>
                <a:lnTo>
                  <a:pt x="195" y="207"/>
                </a:lnTo>
                <a:lnTo>
                  <a:pt x="197" y="207"/>
                </a:lnTo>
                <a:lnTo>
                  <a:pt x="195" y="207"/>
                </a:lnTo>
                <a:lnTo>
                  <a:pt x="197" y="205"/>
                </a:lnTo>
                <a:lnTo>
                  <a:pt x="199" y="205"/>
                </a:lnTo>
                <a:lnTo>
                  <a:pt x="199" y="203"/>
                </a:lnTo>
                <a:lnTo>
                  <a:pt x="200" y="203"/>
                </a:lnTo>
                <a:lnTo>
                  <a:pt x="200" y="202"/>
                </a:lnTo>
                <a:lnTo>
                  <a:pt x="202" y="202"/>
                </a:lnTo>
                <a:lnTo>
                  <a:pt x="200" y="202"/>
                </a:lnTo>
                <a:lnTo>
                  <a:pt x="200" y="200"/>
                </a:lnTo>
                <a:lnTo>
                  <a:pt x="202" y="200"/>
                </a:lnTo>
                <a:lnTo>
                  <a:pt x="202" y="199"/>
                </a:lnTo>
                <a:lnTo>
                  <a:pt x="203" y="199"/>
                </a:lnTo>
                <a:lnTo>
                  <a:pt x="205" y="199"/>
                </a:lnTo>
                <a:lnTo>
                  <a:pt x="205" y="197"/>
                </a:lnTo>
                <a:lnTo>
                  <a:pt x="207" y="197"/>
                </a:lnTo>
                <a:lnTo>
                  <a:pt x="208" y="197"/>
                </a:lnTo>
                <a:lnTo>
                  <a:pt x="208" y="195"/>
                </a:lnTo>
                <a:lnTo>
                  <a:pt x="210" y="195"/>
                </a:lnTo>
                <a:lnTo>
                  <a:pt x="211" y="195"/>
                </a:lnTo>
                <a:lnTo>
                  <a:pt x="211" y="194"/>
                </a:lnTo>
                <a:lnTo>
                  <a:pt x="213" y="194"/>
                </a:lnTo>
                <a:lnTo>
                  <a:pt x="213" y="195"/>
                </a:lnTo>
                <a:lnTo>
                  <a:pt x="215" y="195"/>
                </a:lnTo>
                <a:lnTo>
                  <a:pt x="215" y="197"/>
                </a:lnTo>
                <a:lnTo>
                  <a:pt x="215" y="195"/>
                </a:lnTo>
                <a:lnTo>
                  <a:pt x="216" y="195"/>
                </a:lnTo>
                <a:lnTo>
                  <a:pt x="218" y="195"/>
                </a:lnTo>
                <a:lnTo>
                  <a:pt x="218" y="197"/>
                </a:lnTo>
                <a:lnTo>
                  <a:pt x="219" y="197"/>
                </a:lnTo>
                <a:lnTo>
                  <a:pt x="219" y="195"/>
                </a:lnTo>
                <a:lnTo>
                  <a:pt x="219" y="197"/>
                </a:lnTo>
                <a:lnTo>
                  <a:pt x="221" y="197"/>
                </a:lnTo>
                <a:lnTo>
                  <a:pt x="223" y="197"/>
                </a:lnTo>
                <a:lnTo>
                  <a:pt x="224" y="197"/>
                </a:lnTo>
                <a:lnTo>
                  <a:pt x="226" y="197"/>
                </a:lnTo>
                <a:lnTo>
                  <a:pt x="226" y="195"/>
                </a:lnTo>
                <a:lnTo>
                  <a:pt x="224" y="195"/>
                </a:lnTo>
                <a:lnTo>
                  <a:pt x="223" y="195"/>
                </a:lnTo>
                <a:lnTo>
                  <a:pt x="221" y="195"/>
                </a:lnTo>
                <a:lnTo>
                  <a:pt x="219" y="195"/>
                </a:lnTo>
                <a:lnTo>
                  <a:pt x="218" y="195"/>
                </a:lnTo>
                <a:lnTo>
                  <a:pt x="218" y="194"/>
                </a:lnTo>
                <a:lnTo>
                  <a:pt x="219" y="194"/>
                </a:lnTo>
                <a:lnTo>
                  <a:pt x="218" y="192"/>
                </a:lnTo>
                <a:lnTo>
                  <a:pt x="218" y="191"/>
                </a:lnTo>
                <a:lnTo>
                  <a:pt x="219" y="191"/>
                </a:lnTo>
                <a:lnTo>
                  <a:pt x="218" y="191"/>
                </a:lnTo>
                <a:lnTo>
                  <a:pt x="218" y="189"/>
                </a:lnTo>
                <a:lnTo>
                  <a:pt x="216" y="189"/>
                </a:lnTo>
                <a:lnTo>
                  <a:pt x="216" y="187"/>
                </a:lnTo>
                <a:lnTo>
                  <a:pt x="218" y="187"/>
                </a:lnTo>
                <a:lnTo>
                  <a:pt x="218" y="186"/>
                </a:lnTo>
                <a:lnTo>
                  <a:pt x="219" y="186"/>
                </a:lnTo>
                <a:lnTo>
                  <a:pt x="221" y="186"/>
                </a:lnTo>
                <a:lnTo>
                  <a:pt x="223" y="186"/>
                </a:lnTo>
                <a:lnTo>
                  <a:pt x="221" y="186"/>
                </a:lnTo>
                <a:lnTo>
                  <a:pt x="223" y="187"/>
                </a:lnTo>
                <a:lnTo>
                  <a:pt x="223" y="186"/>
                </a:lnTo>
                <a:lnTo>
                  <a:pt x="224" y="186"/>
                </a:lnTo>
                <a:lnTo>
                  <a:pt x="226" y="186"/>
                </a:lnTo>
                <a:lnTo>
                  <a:pt x="226" y="187"/>
                </a:lnTo>
                <a:lnTo>
                  <a:pt x="227" y="187"/>
                </a:lnTo>
                <a:lnTo>
                  <a:pt x="229" y="187"/>
                </a:lnTo>
                <a:lnTo>
                  <a:pt x="231" y="187"/>
                </a:lnTo>
                <a:lnTo>
                  <a:pt x="232" y="187"/>
                </a:lnTo>
                <a:lnTo>
                  <a:pt x="232" y="186"/>
                </a:lnTo>
                <a:lnTo>
                  <a:pt x="234" y="186"/>
                </a:lnTo>
                <a:lnTo>
                  <a:pt x="234" y="184"/>
                </a:lnTo>
                <a:lnTo>
                  <a:pt x="235" y="184"/>
                </a:lnTo>
                <a:lnTo>
                  <a:pt x="235" y="186"/>
                </a:lnTo>
                <a:lnTo>
                  <a:pt x="237" y="186"/>
                </a:lnTo>
                <a:lnTo>
                  <a:pt x="237" y="184"/>
                </a:lnTo>
                <a:lnTo>
                  <a:pt x="237" y="186"/>
                </a:lnTo>
                <a:lnTo>
                  <a:pt x="239" y="186"/>
                </a:lnTo>
                <a:lnTo>
                  <a:pt x="239" y="184"/>
                </a:lnTo>
                <a:lnTo>
                  <a:pt x="240" y="184"/>
                </a:lnTo>
                <a:lnTo>
                  <a:pt x="239" y="184"/>
                </a:lnTo>
                <a:lnTo>
                  <a:pt x="239" y="183"/>
                </a:lnTo>
                <a:lnTo>
                  <a:pt x="237" y="183"/>
                </a:lnTo>
                <a:lnTo>
                  <a:pt x="237" y="181"/>
                </a:lnTo>
                <a:lnTo>
                  <a:pt x="235" y="183"/>
                </a:lnTo>
                <a:lnTo>
                  <a:pt x="235" y="181"/>
                </a:lnTo>
                <a:lnTo>
                  <a:pt x="235" y="183"/>
                </a:lnTo>
                <a:lnTo>
                  <a:pt x="234" y="183"/>
                </a:lnTo>
                <a:lnTo>
                  <a:pt x="232" y="183"/>
                </a:lnTo>
                <a:lnTo>
                  <a:pt x="232" y="184"/>
                </a:lnTo>
                <a:lnTo>
                  <a:pt x="232" y="183"/>
                </a:lnTo>
                <a:lnTo>
                  <a:pt x="232" y="184"/>
                </a:lnTo>
                <a:lnTo>
                  <a:pt x="231" y="184"/>
                </a:lnTo>
                <a:lnTo>
                  <a:pt x="231" y="183"/>
                </a:lnTo>
                <a:lnTo>
                  <a:pt x="231" y="184"/>
                </a:lnTo>
                <a:lnTo>
                  <a:pt x="231" y="183"/>
                </a:lnTo>
                <a:lnTo>
                  <a:pt x="231" y="184"/>
                </a:lnTo>
                <a:lnTo>
                  <a:pt x="229" y="184"/>
                </a:lnTo>
                <a:lnTo>
                  <a:pt x="227" y="184"/>
                </a:lnTo>
                <a:lnTo>
                  <a:pt x="226" y="184"/>
                </a:lnTo>
                <a:lnTo>
                  <a:pt x="224" y="184"/>
                </a:lnTo>
                <a:lnTo>
                  <a:pt x="223" y="184"/>
                </a:lnTo>
                <a:lnTo>
                  <a:pt x="221" y="184"/>
                </a:lnTo>
                <a:lnTo>
                  <a:pt x="219" y="184"/>
                </a:lnTo>
                <a:lnTo>
                  <a:pt x="218" y="184"/>
                </a:lnTo>
                <a:lnTo>
                  <a:pt x="216" y="184"/>
                </a:lnTo>
                <a:lnTo>
                  <a:pt x="216" y="186"/>
                </a:lnTo>
                <a:lnTo>
                  <a:pt x="215" y="186"/>
                </a:lnTo>
                <a:lnTo>
                  <a:pt x="213" y="186"/>
                </a:lnTo>
                <a:lnTo>
                  <a:pt x="211" y="186"/>
                </a:lnTo>
                <a:lnTo>
                  <a:pt x="211" y="184"/>
                </a:lnTo>
                <a:lnTo>
                  <a:pt x="210" y="184"/>
                </a:lnTo>
                <a:lnTo>
                  <a:pt x="210" y="186"/>
                </a:lnTo>
                <a:lnTo>
                  <a:pt x="211" y="186"/>
                </a:lnTo>
                <a:lnTo>
                  <a:pt x="211" y="187"/>
                </a:lnTo>
                <a:lnTo>
                  <a:pt x="211" y="186"/>
                </a:lnTo>
                <a:lnTo>
                  <a:pt x="211" y="187"/>
                </a:lnTo>
                <a:lnTo>
                  <a:pt x="211" y="186"/>
                </a:lnTo>
                <a:lnTo>
                  <a:pt x="213" y="187"/>
                </a:lnTo>
                <a:lnTo>
                  <a:pt x="211" y="187"/>
                </a:lnTo>
                <a:lnTo>
                  <a:pt x="210" y="187"/>
                </a:lnTo>
                <a:lnTo>
                  <a:pt x="210" y="189"/>
                </a:lnTo>
                <a:lnTo>
                  <a:pt x="210" y="187"/>
                </a:lnTo>
                <a:lnTo>
                  <a:pt x="208" y="187"/>
                </a:lnTo>
                <a:lnTo>
                  <a:pt x="205" y="189"/>
                </a:lnTo>
                <a:lnTo>
                  <a:pt x="207" y="189"/>
                </a:lnTo>
                <a:lnTo>
                  <a:pt x="207" y="191"/>
                </a:lnTo>
                <a:lnTo>
                  <a:pt x="208" y="191"/>
                </a:lnTo>
                <a:lnTo>
                  <a:pt x="210" y="191"/>
                </a:lnTo>
                <a:lnTo>
                  <a:pt x="208" y="191"/>
                </a:lnTo>
                <a:lnTo>
                  <a:pt x="208" y="192"/>
                </a:lnTo>
                <a:lnTo>
                  <a:pt x="208" y="191"/>
                </a:lnTo>
                <a:lnTo>
                  <a:pt x="207" y="192"/>
                </a:lnTo>
                <a:lnTo>
                  <a:pt x="205" y="192"/>
                </a:lnTo>
                <a:lnTo>
                  <a:pt x="205" y="191"/>
                </a:lnTo>
                <a:lnTo>
                  <a:pt x="205" y="192"/>
                </a:lnTo>
                <a:lnTo>
                  <a:pt x="203" y="192"/>
                </a:lnTo>
                <a:lnTo>
                  <a:pt x="202" y="192"/>
                </a:lnTo>
                <a:lnTo>
                  <a:pt x="202" y="191"/>
                </a:lnTo>
                <a:lnTo>
                  <a:pt x="195" y="191"/>
                </a:lnTo>
                <a:lnTo>
                  <a:pt x="195" y="192"/>
                </a:lnTo>
                <a:lnTo>
                  <a:pt x="195" y="194"/>
                </a:lnTo>
                <a:lnTo>
                  <a:pt x="194" y="194"/>
                </a:lnTo>
                <a:lnTo>
                  <a:pt x="194" y="192"/>
                </a:lnTo>
                <a:lnTo>
                  <a:pt x="192" y="192"/>
                </a:lnTo>
                <a:lnTo>
                  <a:pt x="194" y="192"/>
                </a:lnTo>
                <a:lnTo>
                  <a:pt x="192" y="194"/>
                </a:lnTo>
                <a:lnTo>
                  <a:pt x="191" y="194"/>
                </a:lnTo>
                <a:lnTo>
                  <a:pt x="191" y="195"/>
                </a:lnTo>
                <a:lnTo>
                  <a:pt x="191" y="197"/>
                </a:lnTo>
                <a:lnTo>
                  <a:pt x="189" y="199"/>
                </a:lnTo>
                <a:lnTo>
                  <a:pt x="189" y="200"/>
                </a:lnTo>
                <a:lnTo>
                  <a:pt x="187" y="200"/>
                </a:lnTo>
                <a:lnTo>
                  <a:pt x="187" y="202"/>
                </a:lnTo>
                <a:lnTo>
                  <a:pt x="186" y="202"/>
                </a:lnTo>
                <a:lnTo>
                  <a:pt x="187" y="202"/>
                </a:lnTo>
                <a:lnTo>
                  <a:pt x="187" y="203"/>
                </a:lnTo>
                <a:lnTo>
                  <a:pt x="186" y="203"/>
                </a:lnTo>
                <a:lnTo>
                  <a:pt x="186" y="205"/>
                </a:lnTo>
                <a:lnTo>
                  <a:pt x="184" y="205"/>
                </a:lnTo>
                <a:lnTo>
                  <a:pt x="186" y="205"/>
                </a:lnTo>
                <a:lnTo>
                  <a:pt x="184" y="205"/>
                </a:lnTo>
                <a:lnTo>
                  <a:pt x="184" y="207"/>
                </a:lnTo>
                <a:lnTo>
                  <a:pt x="183" y="207"/>
                </a:lnTo>
                <a:lnTo>
                  <a:pt x="181" y="207"/>
                </a:lnTo>
                <a:lnTo>
                  <a:pt x="181" y="205"/>
                </a:lnTo>
                <a:lnTo>
                  <a:pt x="181" y="203"/>
                </a:lnTo>
                <a:lnTo>
                  <a:pt x="181" y="202"/>
                </a:lnTo>
                <a:lnTo>
                  <a:pt x="181" y="200"/>
                </a:lnTo>
                <a:lnTo>
                  <a:pt x="179" y="200"/>
                </a:lnTo>
                <a:lnTo>
                  <a:pt x="181" y="200"/>
                </a:lnTo>
                <a:lnTo>
                  <a:pt x="179" y="200"/>
                </a:lnTo>
                <a:lnTo>
                  <a:pt x="181" y="199"/>
                </a:lnTo>
                <a:lnTo>
                  <a:pt x="179" y="199"/>
                </a:lnTo>
                <a:lnTo>
                  <a:pt x="179" y="197"/>
                </a:lnTo>
                <a:lnTo>
                  <a:pt x="178" y="197"/>
                </a:lnTo>
                <a:lnTo>
                  <a:pt x="178" y="199"/>
                </a:lnTo>
                <a:lnTo>
                  <a:pt x="178" y="197"/>
                </a:lnTo>
                <a:lnTo>
                  <a:pt x="176" y="197"/>
                </a:lnTo>
                <a:lnTo>
                  <a:pt x="176" y="199"/>
                </a:lnTo>
                <a:lnTo>
                  <a:pt x="176" y="200"/>
                </a:lnTo>
                <a:lnTo>
                  <a:pt x="176" y="202"/>
                </a:lnTo>
                <a:lnTo>
                  <a:pt x="176" y="200"/>
                </a:lnTo>
                <a:lnTo>
                  <a:pt x="175" y="200"/>
                </a:lnTo>
                <a:lnTo>
                  <a:pt x="175" y="199"/>
                </a:lnTo>
                <a:lnTo>
                  <a:pt x="175" y="197"/>
                </a:lnTo>
                <a:lnTo>
                  <a:pt x="173" y="197"/>
                </a:lnTo>
                <a:lnTo>
                  <a:pt x="173" y="195"/>
                </a:lnTo>
                <a:lnTo>
                  <a:pt x="171" y="195"/>
                </a:lnTo>
                <a:lnTo>
                  <a:pt x="173" y="195"/>
                </a:lnTo>
                <a:lnTo>
                  <a:pt x="171" y="194"/>
                </a:lnTo>
                <a:lnTo>
                  <a:pt x="171" y="192"/>
                </a:lnTo>
                <a:lnTo>
                  <a:pt x="171" y="191"/>
                </a:lnTo>
                <a:lnTo>
                  <a:pt x="173" y="191"/>
                </a:lnTo>
                <a:lnTo>
                  <a:pt x="173" y="192"/>
                </a:lnTo>
                <a:lnTo>
                  <a:pt x="175" y="192"/>
                </a:lnTo>
                <a:lnTo>
                  <a:pt x="173" y="192"/>
                </a:lnTo>
                <a:lnTo>
                  <a:pt x="173" y="191"/>
                </a:lnTo>
                <a:lnTo>
                  <a:pt x="173" y="189"/>
                </a:lnTo>
                <a:lnTo>
                  <a:pt x="175" y="189"/>
                </a:lnTo>
                <a:lnTo>
                  <a:pt x="173" y="189"/>
                </a:lnTo>
                <a:lnTo>
                  <a:pt x="173" y="187"/>
                </a:lnTo>
                <a:lnTo>
                  <a:pt x="173" y="186"/>
                </a:lnTo>
                <a:lnTo>
                  <a:pt x="175" y="186"/>
                </a:lnTo>
                <a:lnTo>
                  <a:pt x="175" y="184"/>
                </a:lnTo>
                <a:lnTo>
                  <a:pt x="173" y="184"/>
                </a:lnTo>
                <a:lnTo>
                  <a:pt x="173" y="183"/>
                </a:lnTo>
                <a:lnTo>
                  <a:pt x="175" y="183"/>
                </a:lnTo>
                <a:lnTo>
                  <a:pt x="175" y="181"/>
                </a:lnTo>
                <a:lnTo>
                  <a:pt x="176" y="181"/>
                </a:lnTo>
                <a:lnTo>
                  <a:pt x="178" y="181"/>
                </a:lnTo>
                <a:lnTo>
                  <a:pt x="178" y="179"/>
                </a:lnTo>
                <a:lnTo>
                  <a:pt x="179" y="179"/>
                </a:lnTo>
                <a:lnTo>
                  <a:pt x="179" y="178"/>
                </a:lnTo>
                <a:lnTo>
                  <a:pt x="181" y="178"/>
                </a:lnTo>
                <a:lnTo>
                  <a:pt x="181" y="179"/>
                </a:lnTo>
                <a:lnTo>
                  <a:pt x="183" y="178"/>
                </a:lnTo>
                <a:lnTo>
                  <a:pt x="183" y="179"/>
                </a:lnTo>
                <a:lnTo>
                  <a:pt x="181" y="179"/>
                </a:lnTo>
                <a:lnTo>
                  <a:pt x="183" y="181"/>
                </a:lnTo>
                <a:lnTo>
                  <a:pt x="183" y="179"/>
                </a:lnTo>
                <a:lnTo>
                  <a:pt x="184" y="179"/>
                </a:lnTo>
                <a:lnTo>
                  <a:pt x="184" y="178"/>
                </a:lnTo>
                <a:lnTo>
                  <a:pt x="186" y="178"/>
                </a:lnTo>
                <a:lnTo>
                  <a:pt x="184" y="178"/>
                </a:lnTo>
                <a:lnTo>
                  <a:pt x="186" y="178"/>
                </a:lnTo>
                <a:lnTo>
                  <a:pt x="186" y="179"/>
                </a:lnTo>
                <a:lnTo>
                  <a:pt x="187" y="179"/>
                </a:lnTo>
                <a:lnTo>
                  <a:pt x="194" y="178"/>
                </a:lnTo>
                <a:lnTo>
                  <a:pt x="194" y="176"/>
                </a:lnTo>
                <a:lnTo>
                  <a:pt x="195" y="176"/>
                </a:lnTo>
                <a:lnTo>
                  <a:pt x="195" y="175"/>
                </a:lnTo>
                <a:lnTo>
                  <a:pt x="195" y="173"/>
                </a:lnTo>
                <a:lnTo>
                  <a:pt x="197" y="173"/>
                </a:lnTo>
                <a:lnTo>
                  <a:pt x="199" y="173"/>
                </a:lnTo>
                <a:lnTo>
                  <a:pt x="199" y="171"/>
                </a:lnTo>
                <a:lnTo>
                  <a:pt x="200" y="171"/>
                </a:lnTo>
                <a:lnTo>
                  <a:pt x="202" y="171"/>
                </a:lnTo>
                <a:lnTo>
                  <a:pt x="203" y="171"/>
                </a:lnTo>
                <a:lnTo>
                  <a:pt x="203" y="170"/>
                </a:lnTo>
                <a:lnTo>
                  <a:pt x="205" y="170"/>
                </a:lnTo>
                <a:lnTo>
                  <a:pt x="207" y="170"/>
                </a:lnTo>
                <a:lnTo>
                  <a:pt x="207" y="171"/>
                </a:lnTo>
                <a:lnTo>
                  <a:pt x="208" y="171"/>
                </a:lnTo>
                <a:lnTo>
                  <a:pt x="208" y="173"/>
                </a:lnTo>
                <a:lnTo>
                  <a:pt x="207" y="173"/>
                </a:lnTo>
                <a:lnTo>
                  <a:pt x="205" y="173"/>
                </a:lnTo>
                <a:lnTo>
                  <a:pt x="205" y="171"/>
                </a:lnTo>
                <a:lnTo>
                  <a:pt x="203" y="171"/>
                </a:lnTo>
                <a:lnTo>
                  <a:pt x="203" y="173"/>
                </a:lnTo>
                <a:lnTo>
                  <a:pt x="205" y="173"/>
                </a:lnTo>
                <a:lnTo>
                  <a:pt x="205" y="175"/>
                </a:lnTo>
                <a:lnTo>
                  <a:pt x="207" y="176"/>
                </a:lnTo>
                <a:lnTo>
                  <a:pt x="208" y="176"/>
                </a:lnTo>
                <a:lnTo>
                  <a:pt x="208" y="178"/>
                </a:lnTo>
                <a:lnTo>
                  <a:pt x="208" y="176"/>
                </a:lnTo>
                <a:lnTo>
                  <a:pt x="207" y="176"/>
                </a:lnTo>
                <a:lnTo>
                  <a:pt x="207" y="178"/>
                </a:lnTo>
                <a:lnTo>
                  <a:pt x="208" y="178"/>
                </a:lnTo>
                <a:lnTo>
                  <a:pt x="210" y="178"/>
                </a:lnTo>
                <a:lnTo>
                  <a:pt x="208" y="178"/>
                </a:lnTo>
                <a:lnTo>
                  <a:pt x="208" y="179"/>
                </a:lnTo>
                <a:lnTo>
                  <a:pt x="208" y="178"/>
                </a:lnTo>
                <a:lnTo>
                  <a:pt x="207" y="178"/>
                </a:lnTo>
                <a:lnTo>
                  <a:pt x="205" y="178"/>
                </a:lnTo>
                <a:lnTo>
                  <a:pt x="205" y="179"/>
                </a:lnTo>
                <a:lnTo>
                  <a:pt x="203" y="179"/>
                </a:lnTo>
                <a:lnTo>
                  <a:pt x="202" y="179"/>
                </a:lnTo>
                <a:lnTo>
                  <a:pt x="200" y="179"/>
                </a:lnTo>
                <a:lnTo>
                  <a:pt x="200" y="181"/>
                </a:lnTo>
                <a:lnTo>
                  <a:pt x="202" y="181"/>
                </a:lnTo>
                <a:lnTo>
                  <a:pt x="207" y="184"/>
                </a:lnTo>
                <a:lnTo>
                  <a:pt x="208" y="184"/>
                </a:lnTo>
                <a:lnTo>
                  <a:pt x="208" y="183"/>
                </a:lnTo>
                <a:lnTo>
                  <a:pt x="210" y="183"/>
                </a:lnTo>
                <a:lnTo>
                  <a:pt x="210" y="181"/>
                </a:lnTo>
                <a:lnTo>
                  <a:pt x="211" y="181"/>
                </a:lnTo>
                <a:lnTo>
                  <a:pt x="211" y="179"/>
                </a:lnTo>
                <a:lnTo>
                  <a:pt x="211" y="181"/>
                </a:lnTo>
                <a:lnTo>
                  <a:pt x="213" y="181"/>
                </a:lnTo>
                <a:lnTo>
                  <a:pt x="211" y="181"/>
                </a:lnTo>
                <a:lnTo>
                  <a:pt x="213" y="179"/>
                </a:lnTo>
                <a:lnTo>
                  <a:pt x="211" y="179"/>
                </a:lnTo>
                <a:lnTo>
                  <a:pt x="213" y="179"/>
                </a:lnTo>
                <a:lnTo>
                  <a:pt x="213" y="178"/>
                </a:lnTo>
                <a:lnTo>
                  <a:pt x="213" y="176"/>
                </a:lnTo>
                <a:lnTo>
                  <a:pt x="213" y="175"/>
                </a:lnTo>
                <a:lnTo>
                  <a:pt x="211" y="175"/>
                </a:lnTo>
                <a:lnTo>
                  <a:pt x="211" y="173"/>
                </a:lnTo>
                <a:lnTo>
                  <a:pt x="213" y="173"/>
                </a:lnTo>
                <a:lnTo>
                  <a:pt x="213" y="171"/>
                </a:lnTo>
                <a:lnTo>
                  <a:pt x="211" y="171"/>
                </a:lnTo>
                <a:lnTo>
                  <a:pt x="213" y="171"/>
                </a:lnTo>
                <a:lnTo>
                  <a:pt x="211" y="171"/>
                </a:lnTo>
                <a:lnTo>
                  <a:pt x="211" y="170"/>
                </a:lnTo>
                <a:lnTo>
                  <a:pt x="210" y="170"/>
                </a:lnTo>
                <a:lnTo>
                  <a:pt x="210" y="168"/>
                </a:lnTo>
                <a:lnTo>
                  <a:pt x="210" y="167"/>
                </a:lnTo>
                <a:lnTo>
                  <a:pt x="211" y="167"/>
                </a:lnTo>
                <a:lnTo>
                  <a:pt x="211" y="165"/>
                </a:lnTo>
                <a:lnTo>
                  <a:pt x="211" y="163"/>
                </a:lnTo>
                <a:lnTo>
                  <a:pt x="213" y="163"/>
                </a:lnTo>
                <a:lnTo>
                  <a:pt x="211" y="163"/>
                </a:lnTo>
                <a:lnTo>
                  <a:pt x="213" y="163"/>
                </a:lnTo>
                <a:lnTo>
                  <a:pt x="215" y="163"/>
                </a:lnTo>
                <a:lnTo>
                  <a:pt x="213" y="163"/>
                </a:lnTo>
                <a:lnTo>
                  <a:pt x="215" y="163"/>
                </a:lnTo>
                <a:lnTo>
                  <a:pt x="213" y="163"/>
                </a:lnTo>
                <a:lnTo>
                  <a:pt x="215" y="163"/>
                </a:lnTo>
                <a:lnTo>
                  <a:pt x="216" y="163"/>
                </a:lnTo>
                <a:lnTo>
                  <a:pt x="216" y="165"/>
                </a:lnTo>
                <a:lnTo>
                  <a:pt x="218" y="165"/>
                </a:lnTo>
                <a:lnTo>
                  <a:pt x="219" y="165"/>
                </a:lnTo>
                <a:lnTo>
                  <a:pt x="219" y="167"/>
                </a:lnTo>
                <a:lnTo>
                  <a:pt x="218" y="167"/>
                </a:lnTo>
                <a:lnTo>
                  <a:pt x="216" y="167"/>
                </a:lnTo>
                <a:lnTo>
                  <a:pt x="216" y="168"/>
                </a:lnTo>
                <a:lnTo>
                  <a:pt x="215" y="168"/>
                </a:lnTo>
                <a:lnTo>
                  <a:pt x="213" y="168"/>
                </a:lnTo>
                <a:lnTo>
                  <a:pt x="211" y="168"/>
                </a:lnTo>
                <a:lnTo>
                  <a:pt x="211" y="170"/>
                </a:lnTo>
                <a:lnTo>
                  <a:pt x="213" y="170"/>
                </a:lnTo>
                <a:lnTo>
                  <a:pt x="215" y="170"/>
                </a:lnTo>
                <a:lnTo>
                  <a:pt x="216" y="170"/>
                </a:lnTo>
                <a:lnTo>
                  <a:pt x="216" y="168"/>
                </a:lnTo>
                <a:lnTo>
                  <a:pt x="218" y="168"/>
                </a:lnTo>
                <a:lnTo>
                  <a:pt x="219" y="168"/>
                </a:lnTo>
                <a:lnTo>
                  <a:pt x="221" y="168"/>
                </a:lnTo>
                <a:lnTo>
                  <a:pt x="223" y="168"/>
                </a:lnTo>
                <a:lnTo>
                  <a:pt x="224" y="168"/>
                </a:lnTo>
                <a:lnTo>
                  <a:pt x="226" y="168"/>
                </a:lnTo>
                <a:lnTo>
                  <a:pt x="227" y="170"/>
                </a:lnTo>
                <a:lnTo>
                  <a:pt x="229" y="170"/>
                </a:lnTo>
                <a:lnTo>
                  <a:pt x="229" y="168"/>
                </a:lnTo>
                <a:lnTo>
                  <a:pt x="231" y="168"/>
                </a:lnTo>
                <a:lnTo>
                  <a:pt x="231" y="170"/>
                </a:lnTo>
                <a:lnTo>
                  <a:pt x="232" y="170"/>
                </a:lnTo>
                <a:lnTo>
                  <a:pt x="234" y="170"/>
                </a:lnTo>
                <a:lnTo>
                  <a:pt x="234" y="168"/>
                </a:lnTo>
                <a:lnTo>
                  <a:pt x="232" y="168"/>
                </a:lnTo>
                <a:lnTo>
                  <a:pt x="231" y="168"/>
                </a:lnTo>
                <a:lnTo>
                  <a:pt x="231" y="167"/>
                </a:lnTo>
                <a:lnTo>
                  <a:pt x="229" y="167"/>
                </a:lnTo>
                <a:lnTo>
                  <a:pt x="227" y="167"/>
                </a:lnTo>
                <a:lnTo>
                  <a:pt x="226" y="167"/>
                </a:lnTo>
                <a:lnTo>
                  <a:pt x="224" y="167"/>
                </a:lnTo>
                <a:lnTo>
                  <a:pt x="223" y="165"/>
                </a:lnTo>
                <a:lnTo>
                  <a:pt x="223" y="167"/>
                </a:lnTo>
                <a:lnTo>
                  <a:pt x="221" y="167"/>
                </a:lnTo>
                <a:lnTo>
                  <a:pt x="221" y="165"/>
                </a:lnTo>
                <a:lnTo>
                  <a:pt x="219" y="165"/>
                </a:lnTo>
                <a:lnTo>
                  <a:pt x="219" y="163"/>
                </a:lnTo>
                <a:lnTo>
                  <a:pt x="219" y="162"/>
                </a:lnTo>
                <a:lnTo>
                  <a:pt x="218" y="162"/>
                </a:lnTo>
                <a:lnTo>
                  <a:pt x="219" y="162"/>
                </a:lnTo>
                <a:lnTo>
                  <a:pt x="218" y="162"/>
                </a:lnTo>
                <a:lnTo>
                  <a:pt x="218" y="160"/>
                </a:lnTo>
                <a:lnTo>
                  <a:pt x="219" y="160"/>
                </a:lnTo>
                <a:lnTo>
                  <a:pt x="218" y="160"/>
                </a:lnTo>
                <a:lnTo>
                  <a:pt x="219" y="160"/>
                </a:lnTo>
                <a:lnTo>
                  <a:pt x="221" y="160"/>
                </a:lnTo>
                <a:lnTo>
                  <a:pt x="221" y="159"/>
                </a:lnTo>
                <a:lnTo>
                  <a:pt x="221" y="160"/>
                </a:lnTo>
                <a:lnTo>
                  <a:pt x="221" y="159"/>
                </a:lnTo>
                <a:lnTo>
                  <a:pt x="223" y="159"/>
                </a:lnTo>
                <a:lnTo>
                  <a:pt x="223" y="157"/>
                </a:lnTo>
                <a:lnTo>
                  <a:pt x="224" y="157"/>
                </a:lnTo>
                <a:lnTo>
                  <a:pt x="224" y="155"/>
                </a:lnTo>
                <a:lnTo>
                  <a:pt x="226" y="155"/>
                </a:lnTo>
                <a:lnTo>
                  <a:pt x="227" y="155"/>
                </a:lnTo>
                <a:lnTo>
                  <a:pt x="226" y="155"/>
                </a:lnTo>
                <a:lnTo>
                  <a:pt x="226" y="154"/>
                </a:lnTo>
                <a:lnTo>
                  <a:pt x="227" y="154"/>
                </a:lnTo>
                <a:lnTo>
                  <a:pt x="229" y="152"/>
                </a:lnTo>
                <a:lnTo>
                  <a:pt x="231" y="152"/>
                </a:lnTo>
                <a:lnTo>
                  <a:pt x="232" y="152"/>
                </a:lnTo>
                <a:lnTo>
                  <a:pt x="232" y="151"/>
                </a:lnTo>
                <a:lnTo>
                  <a:pt x="234" y="151"/>
                </a:lnTo>
                <a:lnTo>
                  <a:pt x="235" y="151"/>
                </a:lnTo>
                <a:lnTo>
                  <a:pt x="235" y="149"/>
                </a:lnTo>
                <a:lnTo>
                  <a:pt x="237" y="149"/>
                </a:lnTo>
                <a:lnTo>
                  <a:pt x="237" y="147"/>
                </a:lnTo>
                <a:lnTo>
                  <a:pt x="237" y="146"/>
                </a:lnTo>
                <a:lnTo>
                  <a:pt x="235" y="146"/>
                </a:lnTo>
                <a:lnTo>
                  <a:pt x="235" y="144"/>
                </a:lnTo>
                <a:lnTo>
                  <a:pt x="235" y="143"/>
                </a:lnTo>
                <a:lnTo>
                  <a:pt x="237" y="143"/>
                </a:lnTo>
                <a:lnTo>
                  <a:pt x="237" y="141"/>
                </a:lnTo>
                <a:lnTo>
                  <a:pt x="237" y="139"/>
                </a:lnTo>
                <a:lnTo>
                  <a:pt x="235" y="138"/>
                </a:lnTo>
                <a:lnTo>
                  <a:pt x="235" y="136"/>
                </a:lnTo>
                <a:lnTo>
                  <a:pt x="235" y="135"/>
                </a:lnTo>
                <a:lnTo>
                  <a:pt x="235" y="133"/>
                </a:lnTo>
                <a:lnTo>
                  <a:pt x="234" y="133"/>
                </a:lnTo>
                <a:lnTo>
                  <a:pt x="234" y="131"/>
                </a:lnTo>
                <a:lnTo>
                  <a:pt x="234" y="133"/>
                </a:lnTo>
                <a:lnTo>
                  <a:pt x="232" y="133"/>
                </a:lnTo>
                <a:lnTo>
                  <a:pt x="232" y="135"/>
                </a:lnTo>
                <a:lnTo>
                  <a:pt x="231" y="135"/>
                </a:lnTo>
                <a:lnTo>
                  <a:pt x="231" y="136"/>
                </a:lnTo>
                <a:lnTo>
                  <a:pt x="232" y="136"/>
                </a:lnTo>
                <a:lnTo>
                  <a:pt x="232" y="138"/>
                </a:lnTo>
                <a:lnTo>
                  <a:pt x="232" y="139"/>
                </a:lnTo>
                <a:lnTo>
                  <a:pt x="232" y="141"/>
                </a:lnTo>
                <a:lnTo>
                  <a:pt x="234" y="141"/>
                </a:lnTo>
                <a:lnTo>
                  <a:pt x="232" y="141"/>
                </a:lnTo>
                <a:lnTo>
                  <a:pt x="232" y="143"/>
                </a:lnTo>
                <a:lnTo>
                  <a:pt x="232" y="144"/>
                </a:lnTo>
                <a:lnTo>
                  <a:pt x="231" y="144"/>
                </a:lnTo>
                <a:lnTo>
                  <a:pt x="231" y="146"/>
                </a:lnTo>
                <a:lnTo>
                  <a:pt x="229" y="146"/>
                </a:lnTo>
                <a:lnTo>
                  <a:pt x="229" y="147"/>
                </a:lnTo>
                <a:lnTo>
                  <a:pt x="227" y="147"/>
                </a:lnTo>
                <a:lnTo>
                  <a:pt x="226" y="147"/>
                </a:lnTo>
                <a:lnTo>
                  <a:pt x="226" y="149"/>
                </a:lnTo>
                <a:lnTo>
                  <a:pt x="224" y="149"/>
                </a:lnTo>
                <a:lnTo>
                  <a:pt x="224" y="151"/>
                </a:lnTo>
                <a:lnTo>
                  <a:pt x="223" y="151"/>
                </a:lnTo>
                <a:lnTo>
                  <a:pt x="221" y="151"/>
                </a:lnTo>
                <a:lnTo>
                  <a:pt x="219" y="151"/>
                </a:lnTo>
                <a:lnTo>
                  <a:pt x="219" y="149"/>
                </a:lnTo>
                <a:lnTo>
                  <a:pt x="219" y="151"/>
                </a:lnTo>
                <a:lnTo>
                  <a:pt x="219" y="149"/>
                </a:lnTo>
                <a:lnTo>
                  <a:pt x="218" y="149"/>
                </a:lnTo>
                <a:lnTo>
                  <a:pt x="218" y="151"/>
                </a:lnTo>
                <a:lnTo>
                  <a:pt x="216" y="151"/>
                </a:lnTo>
                <a:lnTo>
                  <a:pt x="218" y="151"/>
                </a:lnTo>
                <a:lnTo>
                  <a:pt x="219" y="151"/>
                </a:lnTo>
                <a:lnTo>
                  <a:pt x="219" y="152"/>
                </a:lnTo>
                <a:lnTo>
                  <a:pt x="218" y="152"/>
                </a:lnTo>
                <a:lnTo>
                  <a:pt x="216" y="152"/>
                </a:lnTo>
                <a:lnTo>
                  <a:pt x="216" y="151"/>
                </a:lnTo>
                <a:lnTo>
                  <a:pt x="215" y="151"/>
                </a:lnTo>
                <a:lnTo>
                  <a:pt x="215" y="152"/>
                </a:lnTo>
                <a:lnTo>
                  <a:pt x="213" y="152"/>
                </a:lnTo>
                <a:lnTo>
                  <a:pt x="211" y="152"/>
                </a:lnTo>
                <a:lnTo>
                  <a:pt x="213" y="152"/>
                </a:lnTo>
                <a:lnTo>
                  <a:pt x="213" y="154"/>
                </a:lnTo>
                <a:lnTo>
                  <a:pt x="211" y="154"/>
                </a:lnTo>
                <a:lnTo>
                  <a:pt x="213" y="154"/>
                </a:lnTo>
                <a:lnTo>
                  <a:pt x="211" y="154"/>
                </a:lnTo>
                <a:lnTo>
                  <a:pt x="210" y="154"/>
                </a:lnTo>
                <a:lnTo>
                  <a:pt x="208" y="154"/>
                </a:lnTo>
                <a:lnTo>
                  <a:pt x="208" y="155"/>
                </a:lnTo>
                <a:lnTo>
                  <a:pt x="207" y="155"/>
                </a:lnTo>
                <a:lnTo>
                  <a:pt x="205" y="155"/>
                </a:lnTo>
                <a:lnTo>
                  <a:pt x="203" y="155"/>
                </a:lnTo>
                <a:lnTo>
                  <a:pt x="202" y="155"/>
                </a:lnTo>
                <a:lnTo>
                  <a:pt x="200" y="155"/>
                </a:lnTo>
                <a:lnTo>
                  <a:pt x="200" y="154"/>
                </a:lnTo>
                <a:lnTo>
                  <a:pt x="199" y="154"/>
                </a:lnTo>
                <a:lnTo>
                  <a:pt x="197" y="152"/>
                </a:lnTo>
                <a:lnTo>
                  <a:pt x="197" y="151"/>
                </a:lnTo>
                <a:lnTo>
                  <a:pt x="199" y="151"/>
                </a:lnTo>
                <a:lnTo>
                  <a:pt x="197" y="151"/>
                </a:lnTo>
                <a:lnTo>
                  <a:pt x="195" y="151"/>
                </a:lnTo>
                <a:lnTo>
                  <a:pt x="195" y="149"/>
                </a:lnTo>
                <a:lnTo>
                  <a:pt x="197" y="151"/>
                </a:lnTo>
                <a:lnTo>
                  <a:pt x="197" y="149"/>
                </a:lnTo>
                <a:lnTo>
                  <a:pt x="197" y="151"/>
                </a:lnTo>
                <a:lnTo>
                  <a:pt x="197" y="149"/>
                </a:lnTo>
                <a:lnTo>
                  <a:pt x="199" y="149"/>
                </a:lnTo>
                <a:lnTo>
                  <a:pt x="199" y="151"/>
                </a:lnTo>
                <a:lnTo>
                  <a:pt x="200" y="151"/>
                </a:lnTo>
                <a:lnTo>
                  <a:pt x="200" y="149"/>
                </a:lnTo>
                <a:lnTo>
                  <a:pt x="199" y="149"/>
                </a:lnTo>
                <a:lnTo>
                  <a:pt x="199" y="147"/>
                </a:lnTo>
                <a:lnTo>
                  <a:pt x="197" y="147"/>
                </a:lnTo>
                <a:lnTo>
                  <a:pt x="197" y="149"/>
                </a:lnTo>
                <a:lnTo>
                  <a:pt x="197" y="147"/>
                </a:lnTo>
                <a:lnTo>
                  <a:pt x="195" y="147"/>
                </a:lnTo>
                <a:lnTo>
                  <a:pt x="197" y="147"/>
                </a:lnTo>
                <a:lnTo>
                  <a:pt x="199" y="147"/>
                </a:lnTo>
                <a:lnTo>
                  <a:pt x="197" y="146"/>
                </a:lnTo>
                <a:lnTo>
                  <a:pt x="197" y="144"/>
                </a:lnTo>
                <a:lnTo>
                  <a:pt x="195" y="144"/>
                </a:lnTo>
                <a:lnTo>
                  <a:pt x="195" y="143"/>
                </a:lnTo>
                <a:lnTo>
                  <a:pt x="194" y="143"/>
                </a:lnTo>
                <a:lnTo>
                  <a:pt x="192" y="143"/>
                </a:lnTo>
                <a:lnTo>
                  <a:pt x="192" y="141"/>
                </a:lnTo>
                <a:lnTo>
                  <a:pt x="191" y="141"/>
                </a:lnTo>
                <a:lnTo>
                  <a:pt x="191" y="139"/>
                </a:lnTo>
                <a:lnTo>
                  <a:pt x="191" y="138"/>
                </a:lnTo>
                <a:lnTo>
                  <a:pt x="189" y="138"/>
                </a:lnTo>
                <a:lnTo>
                  <a:pt x="187" y="138"/>
                </a:lnTo>
                <a:lnTo>
                  <a:pt x="187" y="136"/>
                </a:lnTo>
                <a:lnTo>
                  <a:pt x="187" y="138"/>
                </a:lnTo>
                <a:lnTo>
                  <a:pt x="187" y="136"/>
                </a:lnTo>
                <a:lnTo>
                  <a:pt x="187" y="135"/>
                </a:lnTo>
                <a:lnTo>
                  <a:pt x="186" y="135"/>
                </a:lnTo>
                <a:lnTo>
                  <a:pt x="186" y="133"/>
                </a:lnTo>
                <a:lnTo>
                  <a:pt x="184" y="133"/>
                </a:lnTo>
                <a:lnTo>
                  <a:pt x="183" y="133"/>
                </a:lnTo>
                <a:lnTo>
                  <a:pt x="183" y="131"/>
                </a:lnTo>
                <a:lnTo>
                  <a:pt x="181" y="131"/>
                </a:lnTo>
                <a:lnTo>
                  <a:pt x="181" y="130"/>
                </a:lnTo>
                <a:lnTo>
                  <a:pt x="179" y="130"/>
                </a:lnTo>
                <a:lnTo>
                  <a:pt x="179" y="128"/>
                </a:lnTo>
                <a:lnTo>
                  <a:pt x="178" y="128"/>
                </a:lnTo>
                <a:lnTo>
                  <a:pt x="176" y="128"/>
                </a:lnTo>
                <a:lnTo>
                  <a:pt x="176" y="127"/>
                </a:lnTo>
                <a:lnTo>
                  <a:pt x="176" y="128"/>
                </a:lnTo>
                <a:lnTo>
                  <a:pt x="176" y="127"/>
                </a:lnTo>
                <a:lnTo>
                  <a:pt x="176" y="125"/>
                </a:lnTo>
                <a:lnTo>
                  <a:pt x="176" y="123"/>
                </a:lnTo>
                <a:lnTo>
                  <a:pt x="178" y="123"/>
                </a:lnTo>
                <a:lnTo>
                  <a:pt x="178" y="122"/>
                </a:lnTo>
                <a:lnTo>
                  <a:pt x="176" y="122"/>
                </a:lnTo>
                <a:lnTo>
                  <a:pt x="178" y="122"/>
                </a:lnTo>
                <a:lnTo>
                  <a:pt x="176" y="122"/>
                </a:lnTo>
                <a:lnTo>
                  <a:pt x="178" y="122"/>
                </a:lnTo>
                <a:lnTo>
                  <a:pt x="178" y="120"/>
                </a:lnTo>
                <a:lnTo>
                  <a:pt x="176" y="120"/>
                </a:lnTo>
                <a:lnTo>
                  <a:pt x="176" y="119"/>
                </a:lnTo>
                <a:lnTo>
                  <a:pt x="178" y="119"/>
                </a:lnTo>
                <a:lnTo>
                  <a:pt x="176" y="119"/>
                </a:lnTo>
                <a:lnTo>
                  <a:pt x="178" y="119"/>
                </a:lnTo>
                <a:lnTo>
                  <a:pt x="178" y="117"/>
                </a:lnTo>
                <a:lnTo>
                  <a:pt x="178" y="115"/>
                </a:lnTo>
                <a:lnTo>
                  <a:pt x="176" y="115"/>
                </a:lnTo>
                <a:lnTo>
                  <a:pt x="176" y="114"/>
                </a:lnTo>
                <a:lnTo>
                  <a:pt x="176" y="112"/>
                </a:lnTo>
                <a:lnTo>
                  <a:pt x="175" y="111"/>
                </a:lnTo>
                <a:lnTo>
                  <a:pt x="175" y="112"/>
                </a:lnTo>
                <a:lnTo>
                  <a:pt x="175" y="114"/>
                </a:lnTo>
                <a:lnTo>
                  <a:pt x="175" y="115"/>
                </a:lnTo>
                <a:lnTo>
                  <a:pt x="175" y="117"/>
                </a:lnTo>
                <a:lnTo>
                  <a:pt x="175" y="119"/>
                </a:lnTo>
                <a:lnTo>
                  <a:pt x="175" y="120"/>
                </a:lnTo>
                <a:lnTo>
                  <a:pt x="175" y="122"/>
                </a:lnTo>
                <a:lnTo>
                  <a:pt x="175" y="123"/>
                </a:lnTo>
                <a:lnTo>
                  <a:pt x="175" y="125"/>
                </a:lnTo>
                <a:lnTo>
                  <a:pt x="175" y="127"/>
                </a:lnTo>
                <a:lnTo>
                  <a:pt x="175" y="128"/>
                </a:lnTo>
                <a:lnTo>
                  <a:pt x="175" y="130"/>
                </a:lnTo>
                <a:lnTo>
                  <a:pt x="176" y="130"/>
                </a:lnTo>
                <a:lnTo>
                  <a:pt x="176" y="131"/>
                </a:lnTo>
                <a:lnTo>
                  <a:pt x="176" y="133"/>
                </a:lnTo>
                <a:lnTo>
                  <a:pt x="178" y="133"/>
                </a:lnTo>
                <a:lnTo>
                  <a:pt x="176" y="133"/>
                </a:lnTo>
                <a:lnTo>
                  <a:pt x="178" y="133"/>
                </a:lnTo>
                <a:lnTo>
                  <a:pt x="178" y="135"/>
                </a:lnTo>
                <a:lnTo>
                  <a:pt x="176" y="135"/>
                </a:lnTo>
                <a:lnTo>
                  <a:pt x="175" y="135"/>
                </a:lnTo>
                <a:lnTo>
                  <a:pt x="175" y="136"/>
                </a:lnTo>
                <a:lnTo>
                  <a:pt x="175" y="138"/>
                </a:lnTo>
                <a:lnTo>
                  <a:pt x="176" y="138"/>
                </a:lnTo>
                <a:lnTo>
                  <a:pt x="176" y="139"/>
                </a:lnTo>
                <a:lnTo>
                  <a:pt x="175" y="139"/>
                </a:lnTo>
                <a:lnTo>
                  <a:pt x="175" y="141"/>
                </a:lnTo>
                <a:lnTo>
                  <a:pt x="175" y="139"/>
                </a:lnTo>
                <a:lnTo>
                  <a:pt x="175" y="141"/>
                </a:lnTo>
                <a:lnTo>
                  <a:pt x="176" y="141"/>
                </a:lnTo>
                <a:lnTo>
                  <a:pt x="176" y="143"/>
                </a:lnTo>
                <a:lnTo>
                  <a:pt x="178" y="143"/>
                </a:lnTo>
                <a:lnTo>
                  <a:pt x="178" y="144"/>
                </a:lnTo>
                <a:lnTo>
                  <a:pt x="179" y="144"/>
                </a:lnTo>
                <a:lnTo>
                  <a:pt x="181" y="144"/>
                </a:lnTo>
                <a:lnTo>
                  <a:pt x="183" y="146"/>
                </a:lnTo>
                <a:lnTo>
                  <a:pt x="184" y="146"/>
                </a:lnTo>
                <a:lnTo>
                  <a:pt x="184" y="147"/>
                </a:lnTo>
                <a:lnTo>
                  <a:pt x="184" y="146"/>
                </a:lnTo>
                <a:lnTo>
                  <a:pt x="183" y="146"/>
                </a:lnTo>
                <a:lnTo>
                  <a:pt x="183" y="144"/>
                </a:lnTo>
                <a:lnTo>
                  <a:pt x="181" y="144"/>
                </a:lnTo>
                <a:lnTo>
                  <a:pt x="179" y="143"/>
                </a:lnTo>
                <a:lnTo>
                  <a:pt x="179" y="141"/>
                </a:lnTo>
                <a:lnTo>
                  <a:pt x="178" y="141"/>
                </a:lnTo>
                <a:lnTo>
                  <a:pt x="178" y="139"/>
                </a:lnTo>
                <a:lnTo>
                  <a:pt x="178" y="138"/>
                </a:lnTo>
                <a:lnTo>
                  <a:pt x="176" y="138"/>
                </a:lnTo>
                <a:lnTo>
                  <a:pt x="178" y="138"/>
                </a:lnTo>
                <a:lnTo>
                  <a:pt x="178" y="136"/>
                </a:lnTo>
                <a:lnTo>
                  <a:pt x="178" y="138"/>
                </a:lnTo>
                <a:lnTo>
                  <a:pt x="179" y="138"/>
                </a:lnTo>
                <a:lnTo>
                  <a:pt x="181" y="138"/>
                </a:lnTo>
                <a:lnTo>
                  <a:pt x="181" y="139"/>
                </a:lnTo>
                <a:lnTo>
                  <a:pt x="179" y="139"/>
                </a:lnTo>
                <a:lnTo>
                  <a:pt x="181" y="139"/>
                </a:lnTo>
                <a:lnTo>
                  <a:pt x="179" y="139"/>
                </a:lnTo>
                <a:lnTo>
                  <a:pt x="181" y="141"/>
                </a:lnTo>
                <a:lnTo>
                  <a:pt x="183" y="141"/>
                </a:lnTo>
                <a:lnTo>
                  <a:pt x="183" y="139"/>
                </a:lnTo>
                <a:lnTo>
                  <a:pt x="183" y="141"/>
                </a:lnTo>
                <a:lnTo>
                  <a:pt x="184" y="141"/>
                </a:lnTo>
                <a:lnTo>
                  <a:pt x="186" y="141"/>
                </a:lnTo>
                <a:lnTo>
                  <a:pt x="186" y="143"/>
                </a:lnTo>
                <a:lnTo>
                  <a:pt x="184" y="143"/>
                </a:lnTo>
                <a:lnTo>
                  <a:pt x="186" y="143"/>
                </a:lnTo>
                <a:lnTo>
                  <a:pt x="186" y="144"/>
                </a:lnTo>
                <a:lnTo>
                  <a:pt x="187" y="144"/>
                </a:lnTo>
                <a:lnTo>
                  <a:pt x="187" y="146"/>
                </a:lnTo>
                <a:lnTo>
                  <a:pt x="186" y="146"/>
                </a:lnTo>
                <a:lnTo>
                  <a:pt x="187" y="146"/>
                </a:lnTo>
                <a:lnTo>
                  <a:pt x="187" y="147"/>
                </a:lnTo>
                <a:lnTo>
                  <a:pt x="186" y="147"/>
                </a:lnTo>
                <a:lnTo>
                  <a:pt x="186" y="149"/>
                </a:lnTo>
                <a:lnTo>
                  <a:pt x="187" y="149"/>
                </a:lnTo>
                <a:lnTo>
                  <a:pt x="187" y="151"/>
                </a:lnTo>
                <a:lnTo>
                  <a:pt x="186" y="151"/>
                </a:lnTo>
                <a:lnTo>
                  <a:pt x="186" y="152"/>
                </a:lnTo>
                <a:lnTo>
                  <a:pt x="184" y="152"/>
                </a:lnTo>
                <a:lnTo>
                  <a:pt x="184" y="151"/>
                </a:lnTo>
                <a:lnTo>
                  <a:pt x="186" y="151"/>
                </a:lnTo>
                <a:lnTo>
                  <a:pt x="184" y="151"/>
                </a:lnTo>
                <a:lnTo>
                  <a:pt x="184" y="152"/>
                </a:lnTo>
                <a:lnTo>
                  <a:pt x="183" y="152"/>
                </a:lnTo>
                <a:lnTo>
                  <a:pt x="184" y="152"/>
                </a:lnTo>
                <a:lnTo>
                  <a:pt x="183" y="152"/>
                </a:lnTo>
                <a:lnTo>
                  <a:pt x="183" y="154"/>
                </a:lnTo>
                <a:lnTo>
                  <a:pt x="183" y="155"/>
                </a:lnTo>
                <a:lnTo>
                  <a:pt x="183" y="157"/>
                </a:lnTo>
                <a:lnTo>
                  <a:pt x="184" y="157"/>
                </a:lnTo>
                <a:lnTo>
                  <a:pt x="184" y="159"/>
                </a:lnTo>
                <a:lnTo>
                  <a:pt x="186" y="159"/>
                </a:lnTo>
                <a:lnTo>
                  <a:pt x="186" y="160"/>
                </a:lnTo>
                <a:lnTo>
                  <a:pt x="186" y="162"/>
                </a:lnTo>
                <a:lnTo>
                  <a:pt x="184" y="162"/>
                </a:lnTo>
                <a:lnTo>
                  <a:pt x="186" y="162"/>
                </a:lnTo>
                <a:lnTo>
                  <a:pt x="184" y="162"/>
                </a:lnTo>
                <a:lnTo>
                  <a:pt x="183" y="162"/>
                </a:lnTo>
                <a:lnTo>
                  <a:pt x="183" y="163"/>
                </a:lnTo>
                <a:lnTo>
                  <a:pt x="181" y="163"/>
                </a:lnTo>
                <a:lnTo>
                  <a:pt x="181" y="162"/>
                </a:lnTo>
                <a:lnTo>
                  <a:pt x="181" y="163"/>
                </a:lnTo>
                <a:lnTo>
                  <a:pt x="181" y="165"/>
                </a:lnTo>
                <a:lnTo>
                  <a:pt x="181" y="167"/>
                </a:lnTo>
                <a:lnTo>
                  <a:pt x="183" y="167"/>
                </a:lnTo>
                <a:lnTo>
                  <a:pt x="184" y="168"/>
                </a:lnTo>
                <a:lnTo>
                  <a:pt x="186" y="168"/>
                </a:lnTo>
                <a:lnTo>
                  <a:pt x="186" y="170"/>
                </a:lnTo>
                <a:lnTo>
                  <a:pt x="186" y="171"/>
                </a:lnTo>
                <a:lnTo>
                  <a:pt x="186" y="173"/>
                </a:lnTo>
                <a:lnTo>
                  <a:pt x="186" y="171"/>
                </a:lnTo>
                <a:lnTo>
                  <a:pt x="184" y="173"/>
                </a:lnTo>
                <a:lnTo>
                  <a:pt x="183" y="173"/>
                </a:lnTo>
                <a:lnTo>
                  <a:pt x="181" y="173"/>
                </a:lnTo>
                <a:lnTo>
                  <a:pt x="181" y="175"/>
                </a:lnTo>
                <a:lnTo>
                  <a:pt x="179" y="175"/>
                </a:lnTo>
                <a:lnTo>
                  <a:pt x="178" y="175"/>
                </a:lnTo>
                <a:lnTo>
                  <a:pt x="178" y="176"/>
                </a:lnTo>
                <a:lnTo>
                  <a:pt x="176" y="176"/>
                </a:lnTo>
                <a:lnTo>
                  <a:pt x="175" y="176"/>
                </a:lnTo>
                <a:lnTo>
                  <a:pt x="175" y="178"/>
                </a:lnTo>
                <a:lnTo>
                  <a:pt x="173" y="178"/>
                </a:lnTo>
                <a:lnTo>
                  <a:pt x="175" y="176"/>
                </a:lnTo>
                <a:lnTo>
                  <a:pt x="173" y="176"/>
                </a:lnTo>
                <a:lnTo>
                  <a:pt x="173" y="178"/>
                </a:lnTo>
                <a:lnTo>
                  <a:pt x="171" y="178"/>
                </a:lnTo>
                <a:lnTo>
                  <a:pt x="171" y="179"/>
                </a:lnTo>
                <a:lnTo>
                  <a:pt x="170" y="179"/>
                </a:lnTo>
                <a:lnTo>
                  <a:pt x="170" y="181"/>
                </a:lnTo>
                <a:lnTo>
                  <a:pt x="170" y="183"/>
                </a:lnTo>
                <a:lnTo>
                  <a:pt x="168" y="183"/>
                </a:lnTo>
                <a:lnTo>
                  <a:pt x="167" y="184"/>
                </a:lnTo>
                <a:lnTo>
                  <a:pt x="165" y="184"/>
                </a:lnTo>
                <a:lnTo>
                  <a:pt x="165" y="186"/>
                </a:lnTo>
                <a:lnTo>
                  <a:pt x="165" y="184"/>
                </a:lnTo>
                <a:lnTo>
                  <a:pt x="165" y="186"/>
                </a:lnTo>
                <a:lnTo>
                  <a:pt x="163" y="186"/>
                </a:lnTo>
                <a:lnTo>
                  <a:pt x="165" y="186"/>
                </a:lnTo>
                <a:lnTo>
                  <a:pt x="165" y="187"/>
                </a:lnTo>
                <a:lnTo>
                  <a:pt x="165" y="186"/>
                </a:lnTo>
                <a:lnTo>
                  <a:pt x="163" y="186"/>
                </a:lnTo>
                <a:lnTo>
                  <a:pt x="163" y="187"/>
                </a:lnTo>
                <a:lnTo>
                  <a:pt x="163" y="186"/>
                </a:lnTo>
                <a:lnTo>
                  <a:pt x="162" y="186"/>
                </a:lnTo>
                <a:lnTo>
                  <a:pt x="162" y="184"/>
                </a:lnTo>
                <a:lnTo>
                  <a:pt x="162" y="183"/>
                </a:lnTo>
                <a:lnTo>
                  <a:pt x="163" y="183"/>
                </a:lnTo>
                <a:lnTo>
                  <a:pt x="163" y="181"/>
                </a:lnTo>
                <a:lnTo>
                  <a:pt x="162" y="181"/>
                </a:lnTo>
                <a:lnTo>
                  <a:pt x="163" y="179"/>
                </a:lnTo>
                <a:lnTo>
                  <a:pt x="163" y="178"/>
                </a:lnTo>
                <a:lnTo>
                  <a:pt x="163" y="176"/>
                </a:lnTo>
                <a:lnTo>
                  <a:pt x="162" y="176"/>
                </a:lnTo>
                <a:lnTo>
                  <a:pt x="162" y="175"/>
                </a:lnTo>
                <a:lnTo>
                  <a:pt x="162" y="176"/>
                </a:lnTo>
                <a:lnTo>
                  <a:pt x="162" y="175"/>
                </a:lnTo>
                <a:lnTo>
                  <a:pt x="162" y="176"/>
                </a:lnTo>
                <a:lnTo>
                  <a:pt x="160" y="176"/>
                </a:lnTo>
                <a:lnTo>
                  <a:pt x="162" y="176"/>
                </a:lnTo>
                <a:lnTo>
                  <a:pt x="160" y="176"/>
                </a:lnTo>
                <a:lnTo>
                  <a:pt x="162" y="176"/>
                </a:lnTo>
                <a:lnTo>
                  <a:pt x="162" y="178"/>
                </a:lnTo>
                <a:lnTo>
                  <a:pt x="162" y="179"/>
                </a:lnTo>
                <a:lnTo>
                  <a:pt x="160" y="179"/>
                </a:lnTo>
                <a:lnTo>
                  <a:pt x="160" y="181"/>
                </a:lnTo>
                <a:lnTo>
                  <a:pt x="160" y="183"/>
                </a:lnTo>
                <a:lnTo>
                  <a:pt x="162" y="183"/>
                </a:lnTo>
                <a:lnTo>
                  <a:pt x="160" y="183"/>
                </a:lnTo>
                <a:lnTo>
                  <a:pt x="162" y="183"/>
                </a:lnTo>
                <a:lnTo>
                  <a:pt x="160" y="183"/>
                </a:lnTo>
                <a:lnTo>
                  <a:pt x="159" y="183"/>
                </a:lnTo>
                <a:lnTo>
                  <a:pt x="157" y="183"/>
                </a:lnTo>
                <a:lnTo>
                  <a:pt x="155" y="183"/>
                </a:lnTo>
                <a:lnTo>
                  <a:pt x="154" y="183"/>
                </a:lnTo>
                <a:lnTo>
                  <a:pt x="152" y="183"/>
                </a:lnTo>
                <a:lnTo>
                  <a:pt x="154" y="183"/>
                </a:lnTo>
                <a:lnTo>
                  <a:pt x="152" y="183"/>
                </a:lnTo>
                <a:lnTo>
                  <a:pt x="154" y="181"/>
                </a:lnTo>
                <a:lnTo>
                  <a:pt x="152" y="181"/>
                </a:lnTo>
                <a:lnTo>
                  <a:pt x="151" y="181"/>
                </a:lnTo>
                <a:lnTo>
                  <a:pt x="151" y="183"/>
                </a:lnTo>
                <a:lnTo>
                  <a:pt x="152" y="183"/>
                </a:lnTo>
                <a:lnTo>
                  <a:pt x="151" y="183"/>
                </a:lnTo>
                <a:lnTo>
                  <a:pt x="151" y="181"/>
                </a:lnTo>
                <a:lnTo>
                  <a:pt x="149" y="181"/>
                </a:lnTo>
                <a:lnTo>
                  <a:pt x="149" y="179"/>
                </a:lnTo>
                <a:lnTo>
                  <a:pt x="151" y="179"/>
                </a:lnTo>
                <a:lnTo>
                  <a:pt x="149" y="178"/>
                </a:lnTo>
                <a:lnTo>
                  <a:pt x="149" y="179"/>
                </a:lnTo>
                <a:lnTo>
                  <a:pt x="147" y="179"/>
                </a:lnTo>
                <a:lnTo>
                  <a:pt x="147" y="178"/>
                </a:lnTo>
                <a:lnTo>
                  <a:pt x="146" y="178"/>
                </a:lnTo>
                <a:lnTo>
                  <a:pt x="146" y="179"/>
                </a:lnTo>
                <a:lnTo>
                  <a:pt x="146" y="178"/>
                </a:lnTo>
                <a:lnTo>
                  <a:pt x="144" y="178"/>
                </a:lnTo>
                <a:lnTo>
                  <a:pt x="146" y="178"/>
                </a:lnTo>
                <a:lnTo>
                  <a:pt x="144" y="178"/>
                </a:lnTo>
                <a:lnTo>
                  <a:pt x="144" y="179"/>
                </a:lnTo>
                <a:lnTo>
                  <a:pt x="144" y="181"/>
                </a:lnTo>
                <a:lnTo>
                  <a:pt x="143" y="181"/>
                </a:lnTo>
                <a:lnTo>
                  <a:pt x="143" y="179"/>
                </a:lnTo>
                <a:lnTo>
                  <a:pt x="143" y="181"/>
                </a:lnTo>
                <a:lnTo>
                  <a:pt x="143" y="179"/>
                </a:lnTo>
                <a:lnTo>
                  <a:pt x="141" y="179"/>
                </a:lnTo>
                <a:lnTo>
                  <a:pt x="143" y="178"/>
                </a:lnTo>
                <a:lnTo>
                  <a:pt x="141" y="178"/>
                </a:lnTo>
                <a:lnTo>
                  <a:pt x="141" y="176"/>
                </a:lnTo>
                <a:lnTo>
                  <a:pt x="139" y="176"/>
                </a:lnTo>
                <a:lnTo>
                  <a:pt x="139" y="175"/>
                </a:lnTo>
                <a:lnTo>
                  <a:pt x="139" y="173"/>
                </a:lnTo>
                <a:lnTo>
                  <a:pt x="138" y="173"/>
                </a:lnTo>
                <a:lnTo>
                  <a:pt x="139" y="171"/>
                </a:lnTo>
                <a:lnTo>
                  <a:pt x="138" y="171"/>
                </a:lnTo>
                <a:lnTo>
                  <a:pt x="138" y="170"/>
                </a:lnTo>
                <a:lnTo>
                  <a:pt x="138" y="168"/>
                </a:lnTo>
                <a:lnTo>
                  <a:pt x="138" y="167"/>
                </a:lnTo>
                <a:lnTo>
                  <a:pt x="136" y="167"/>
                </a:lnTo>
                <a:lnTo>
                  <a:pt x="136" y="165"/>
                </a:lnTo>
                <a:lnTo>
                  <a:pt x="135" y="165"/>
                </a:lnTo>
                <a:lnTo>
                  <a:pt x="135" y="163"/>
                </a:lnTo>
                <a:lnTo>
                  <a:pt x="133" y="163"/>
                </a:lnTo>
                <a:lnTo>
                  <a:pt x="133" y="162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28" y="159"/>
                </a:lnTo>
                <a:lnTo>
                  <a:pt x="128" y="157"/>
                </a:lnTo>
                <a:lnTo>
                  <a:pt x="127" y="157"/>
                </a:lnTo>
                <a:lnTo>
                  <a:pt x="127" y="155"/>
                </a:lnTo>
                <a:lnTo>
                  <a:pt x="127" y="154"/>
                </a:lnTo>
                <a:lnTo>
                  <a:pt x="127" y="155"/>
                </a:lnTo>
                <a:lnTo>
                  <a:pt x="128" y="154"/>
                </a:lnTo>
                <a:lnTo>
                  <a:pt x="127" y="154"/>
                </a:lnTo>
                <a:lnTo>
                  <a:pt x="127" y="152"/>
                </a:lnTo>
                <a:lnTo>
                  <a:pt x="128" y="152"/>
                </a:lnTo>
                <a:lnTo>
                  <a:pt x="128" y="151"/>
                </a:lnTo>
                <a:lnTo>
                  <a:pt x="127" y="151"/>
                </a:lnTo>
                <a:lnTo>
                  <a:pt x="127" y="149"/>
                </a:lnTo>
                <a:lnTo>
                  <a:pt x="128" y="149"/>
                </a:lnTo>
                <a:lnTo>
                  <a:pt x="128" y="147"/>
                </a:lnTo>
                <a:lnTo>
                  <a:pt x="128" y="146"/>
                </a:lnTo>
                <a:lnTo>
                  <a:pt x="130" y="146"/>
                </a:lnTo>
                <a:lnTo>
                  <a:pt x="130" y="144"/>
                </a:lnTo>
                <a:lnTo>
                  <a:pt x="131" y="144"/>
                </a:lnTo>
                <a:lnTo>
                  <a:pt x="131" y="143"/>
                </a:lnTo>
                <a:lnTo>
                  <a:pt x="133" y="143"/>
                </a:lnTo>
                <a:lnTo>
                  <a:pt x="135" y="143"/>
                </a:lnTo>
                <a:lnTo>
                  <a:pt x="136" y="143"/>
                </a:lnTo>
                <a:lnTo>
                  <a:pt x="136" y="141"/>
                </a:lnTo>
                <a:lnTo>
                  <a:pt x="138" y="141"/>
                </a:lnTo>
                <a:lnTo>
                  <a:pt x="138" y="143"/>
                </a:lnTo>
                <a:lnTo>
                  <a:pt x="138" y="141"/>
                </a:lnTo>
                <a:lnTo>
                  <a:pt x="139" y="141"/>
                </a:lnTo>
                <a:lnTo>
                  <a:pt x="139" y="143"/>
                </a:lnTo>
                <a:lnTo>
                  <a:pt x="141" y="143"/>
                </a:lnTo>
                <a:lnTo>
                  <a:pt x="141" y="141"/>
                </a:lnTo>
                <a:lnTo>
                  <a:pt x="141" y="139"/>
                </a:lnTo>
                <a:lnTo>
                  <a:pt x="143" y="139"/>
                </a:lnTo>
                <a:lnTo>
                  <a:pt x="144" y="139"/>
                </a:lnTo>
                <a:lnTo>
                  <a:pt x="144" y="138"/>
                </a:lnTo>
                <a:lnTo>
                  <a:pt x="144" y="136"/>
                </a:lnTo>
                <a:lnTo>
                  <a:pt x="143" y="136"/>
                </a:lnTo>
                <a:lnTo>
                  <a:pt x="141" y="136"/>
                </a:lnTo>
                <a:lnTo>
                  <a:pt x="141" y="138"/>
                </a:lnTo>
                <a:lnTo>
                  <a:pt x="139" y="138"/>
                </a:lnTo>
                <a:lnTo>
                  <a:pt x="138" y="138"/>
                </a:lnTo>
                <a:lnTo>
                  <a:pt x="136" y="138"/>
                </a:lnTo>
                <a:lnTo>
                  <a:pt x="135" y="138"/>
                </a:lnTo>
                <a:lnTo>
                  <a:pt x="133" y="138"/>
                </a:lnTo>
                <a:lnTo>
                  <a:pt x="133" y="139"/>
                </a:lnTo>
                <a:lnTo>
                  <a:pt x="131" y="139"/>
                </a:lnTo>
                <a:lnTo>
                  <a:pt x="130" y="139"/>
                </a:lnTo>
                <a:lnTo>
                  <a:pt x="130" y="141"/>
                </a:lnTo>
                <a:lnTo>
                  <a:pt x="128" y="141"/>
                </a:lnTo>
                <a:lnTo>
                  <a:pt x="128" y="143"/>
                </a:lnTo>
                <a:lnTo>
                  <a:pt x="127" y="143"/>
                </a:lnTo>
                <a:lnTo>
                  <a:pt x="127" y="144"/>
                </a:lnTo>
                <a:lnTo>
                  <a:pt x="125" y="144"/>
                </a:lnTo>
                <a:lnTo>
                  <a:pt x="123" y="146"/>
                </a:lnTo>
                <a:lnTo>
                  <a:pt x="122" y="146"/>
                </a:lnTo>
                <a:lnTo>
                  <a:pt x="120" y="144"/>
                </a:lnTo>
                <a:lnTo>
                  <a:pt x="119" y="144"/>
                </a:lnTo>
                <a:lnTo>
                  <a:pt x="119" y="143"/>
                </a:lnTo>
                <a:lnTo>
                  <a:pt x="119" y="141"/>
                </a:lnTo>
                <a:lnTo>
                  <a:pt x="120" y="141"/>
                </a:lnTo>
                <a:lnTo>
                  <a:pt x="120" y="139"/>
                </a:lnTo>
                <a:lnTo>
                  <a:pt x="119" y="139"/>
                </a:lnTo>
                <a:lnTo>
                  <a:pt x="117" y="138"/>
                </a:lnTo>
                <a:lnTo>
                  <a:pt x="119" y="138"/>
                </a:lnTo>
                <a:lnTo>
                  <a:pt x="119" y="136"/>
                </a:lnTo>
                <a:lnTo>
                  <a:pt x="120" y="136"/>
                </a:lnTo>
                <a:lnTo>
                  <a:pt x="120" y="135"/>
                </a:lnTo>
                <a:lnTo>
                  <a:pt x="122" y="135"/>
                </a:lnTo>
                <a:lnTo>
                  <a:pt x="122" y="133"/>
                </a:lnTo>
                <a:lnTo>
                  <a:pt x="123" y="133"/>
                </a:lnTo>
                <a:lnTo>
                  <a:pt x="125" y="133"/>
                </a:lnTo>
                <a:lnTo>
                  <a:pt x="127" y="133"/>
                </a:lnTo>
                <a:lnTo>
                  <a:pt x="127" y="131"/>
                </a:lnTo>
                <a:lnTo>
                  <a:pt x="125" y="131"/>
                </a:lnTo>
                <a:lnTo>
                  <a:pt x="127" y="131"/>
                </a:lnTo>
                <a:lnTo>
                  <a:pt x="125" y="131"/>
                </a:lnTo>
                <a:lnTo>
                  <a:pt x="127" y="131"/>
                </a:lnTo>
                <a:lnTo>
                  <a:pt x="127" y="130"/>
                </a:lnTo>
                <a:lnTo>
                  <a:pt x="128" y="130"/>
                </a:lnTo>
                <a:lnTo>
                  <a:pt x="130" y="130"/>
                </a:lnTo>
                <a:lnTo>
                  <a:pt x="130" y="128"/>
                </a:lnTo>
                <a:lnTo>
                  <a:pt x="131" y="128"/>
                </a:lnTo>
                <a:lnTo>
                  <a:pt x="131" y="127"/>
                </a:lnTo>
                <a:lnTo>
                  <a:pt x="133" y="125"/>
                </a:lnTo>
                <a:lnTo>
                  <a:pt x="135" y="125"/>
                </a:lnTo>
                <a:lnTo>
                  <a:pt x="135" y="123"/>
                </a:lnTo>
                <a:lnTo>
                  <a:pt x="135" y="122"/>
                </a:lnTo>
                <a:lnTo>
                  <a:pt x="135" y="120"/>
                </a:lnTo>
                <a:lnTo>
                  <a:pt x="135" y="119"/>
                </a:lnTo>
                <a:lnTo>
                  <a:pt x="136" y="119"/>
                </a:lnTo>
                <a:lnTo>
                  <a:pt x="138" y="119"/>
                </a:lnTo>
                <a:lnTo>
                  <a:pt x="138" y="117"/>
                </a:lnTo>
                <a:lnTo>
                  <a:pt x="138" y="119"/>
                </a:lnTo>
                <a:lnTo>
                  <a:pt x="138" y="117"/>
                </a:lnTo>
                <a:lnTo>
                  <a:pt x="139" y="117"/>
                </a:lnTo>
                <a:lnTo>
                  <a:pt x="141" y="117"/>
                </a:lnTo>
                <a:lnTo>
                  <a:pt x="141" y="115"/>
                </a:lnTo>
                <a:lnTo>
                  <a:pt x="139" y="115"/>
                </a:lnTo>
                <a:lnTo>
                  <a:pt x="139" y="114"/>
                </a:lnTo>
                <a:lnTo>
                  <a:pt x="141" y="114"/>
                </a:lnTo>
                <a:lnTo>
                  <a:pt x="139" y="114"/>
                </a:lnTo>
                <a:lnTo>
                  <a:pt x="138" y="115"/>
                </a:lnTo>
                <a:lnTo>
                  <a:pt x="136" y="115"/>
                </a:lnTo>
                <a:lnTo>
                  <a:pt x="135" y="115"/>
                </a:lnTo>
                <a:lnTo>
                  <a:pt x="133" y="117"/>
                </a:lnTo>
                <a:lnTo>
                  <a:pt x="133" y="119"/>
                </a:lnTo>
                <a:lnTo>
                  <a:pt x="131" y="119"/>
                </a:lnTo>
                <a:lnTo>
                  <a:pt x="130" y="119"/>
                </a:lnTo>
                <a:lnTo>
                  <a:pt x="130" y="117"/>
                </a:lnTo>
                <a:lnTo>
                  <a:pt x="130" y="119"/>
                </a:lnTo>
                <a:lnTo>
                  <a:pt x="130" y="117"/>
                </a:lnTo>
                <a:lnTo>
                  <a:pt x="128" y="117"/>
                </a:lnTo>
                <a:lnTo>
                  <a:pt x="130" y="117"/>
                </a:lnTo>
                <a:lnTo>
                  <a:pt x="130" y="119"/>
                </a:lnTo>
                <a:lnTo>
                  <a:pt x="128" y="119"/>
                </a:lnTo>
                <a:lnTo>
                  <a:pt x="128" y="117"/>
                </a:lnTo>
                <a:lnTo>
                  <a:pt x="128" y="119"/>
                </a:lnTo>
                <a:lnTo>
                  <a:pt x="128" y="120"/>
                </a:lnTo>
                <a:lnTo>
                  <a:pt x="128" y="122"/>
                </a:lnTo>
                <a:lnTo>
                  <a:pt x="128" y="123"/>
                </a:lnTo>
                <a:lnTo>
                  <a:pt x="127" y="123"/>
                </a:lnTo>
                <a:lnTo>
                  <a:pt x="127" y="122"/>
                </a:lnTo>
                <a:lnTo>
                  <a:pt x="125" y="122"/>
                </a:lnTo>
                <a:lnTo>
                  <a:pt x="125" y="123"/>
                </a:lnTo>
                <a:lnTo>
                  <a:pt x="123" y="123"/>
                </a:lnTo>
                <a:lnTo>
                  <a:pt x="123" y="125"/>
                </a:lnTo>
                <a:lnTo>
                  <a:pt x="122" y="125"/>
                </a:lnTo>
                <a:lnTo>
                  <a:pt x="122" y="127"/>
                </a:lnTo>
                <a:lnTo>
                  <a:pt x="122" y="125"/>
                </a:lnTo>
                <a:lnTo>
                  <a:pt x="122" y="127"/>
                </a:lnTo>
                <a:lnTo>
                  <a:pt x="120" y="127"/>
                </a:lnTo>
                <a:lnTo>
                  <a:pt x="120" y="128"/>
                </a:lnTo>
                <a:lnTo>
                  <a:pt x="119" y="130"/>
                </a:lnTo>
                <a:lnTo>
                  <a:pt x="120" y="130"/>
                </a:lnTo>
                <a:lnTo>
                  <a:pt x="120" y="131"/>
                </a:lnTo>
                <a:lnTo>
                  <a:pt x="119" y="133"/>
                </a:lnTo>
                <a:lnTo>
                  <a:pt x="120" y="133"/>
                </a:lnTo>
                <a:lnTo>
                  <a:pt x="119" y="133"/>
                </a:lnTo>
                <a:lnTo>
                  <a:pt x="117" y="133"/>
                </a:lnTo>
                <a:lnTo>
                  <a:pt x="117" y="135"/>
                </a:lnTo>
                <a:lnTo>
                  <a:pt x="115" y="135"/>
                </a:lnTo>
                <a:lnTo>
                  <a:pt x="114" y="135"/>
                </a:lnTo>
                <a:lnTo>
                  <a:pt x="114" y="136"/>
                </a:lnTo>
                <a:lnTo>
                  <a:pt x="114" y="138"/>
                </a:lnTo>
                <a:lnTo>
                  <a:pt x="114" y="139"/>
                </a:lnTo>
                <a:lnTo>
                  <a:pt x="112" y="139"/>
                </a:lnTo>
                <a:lnTo>
                  <a:pt x="111" y="139"/>
                </a:lnTo>
                <a:lnTo>
                  <a:pt x="112" y="139"/>
                </a:lnTo>
                <a:lnTo>
                  <a:pt x="112" y="141"/>
                </a:lnTo>
                <a:lnTo>
                  <a:pt x="111" y="141"/>
                </a:lnTo>
                <a:lnTo>
                  <a:pt x="109" y="141"/>
                </a:lnTo>
                <a:lnTo>
                  <a:pt x="107" y="141"/>
                </a:lnTo>
                <a:lnTo>
                  <a:pt x="107" y="143"/>
                </a:lnTo>
                <a:lnTo>
                  <a:pt x="107" y="141"/>
                </a:lnTo>
                <a:lnTo>
                  <a:pt x="107" y="143"/>
                </a:lnTo>
                <a:lnTo>
                  <a:pt x="107" y="141"/>
                </a:lnTo>
                <a:lnTo>
                  <a:pt x="107" y="143"/>
                </a:lnTo>
                <a:lnTo>
                  <a:pt x="106" y="143"/>
                </a:lnTo>
                <a:lnTo>
                  <a:pt x="104" y="143"/>
                </a:lnTo>
                <a:lnTo>
                  <a:pt x="106" y="143"/>
                </a:lnTo>
                <a:lnTo>
                  <a:pt x="106" y="141"/>
                </a:lnTo>
                <a:lnTo>
                  <a:pt x="104" y="141"/>
                </a:lnTo>
                <a:lnTo>
                  <a:pt x="103" y="141"/>
                </a:lnTo>
                <a:lnTo>
                  <a:pt x="101" y="141"/>
                </a:lnTo>
                <a:lnTo>
                  <a:pt x="99" y="141"/>
                </a:lnTo>
                <a:lnTo>
                  <a:pt x="99" y="143"/>
                </a:lnTo>
                <a:lnTo>
                  <a:pt x="98" y="143"/>
                </a:lnTo>
                <a:lnTo>
                  <a:pt x="98" y="144"/>
                </a:lnTo>
                <a:lnTo>
                  <a:pt x="98" y="143"/>
                </a:lnTo>
                <a:lnTo>
                  <a:pt x="96" y="143"/>
                </a:lnTo>
                <a:lnTo>
                  <a:pt x="96" y="144"/>
                </a:lnTo>
                <a:lnTo>
                  <a:pt x="95" y="144"/>
                </a:lnTo>
                <a:lnTo>
                  <a:pt x="96" y="144"/>
                </a:lnTo>
                <a:lnTo>
                  <a:pt x="96" y="146"/>
                </a:lnTo>
                <a:lnTo>
                  <a:pt x="95" y="146"/>
                </a:lnTo>
                <a:lnTo>
                  <a:pt x="96" y="146"/>
                </a:lnTo>
                <a:lnTo>
                  <a:pt x="95" y="146"/>
                </a:lnTo>
                <a:lnTo>
                  <a:pt x="96" y="146"/>
                </a:lnTo>
                <a:lnTo>
                  <a:pt x="96" y="147"/>
                </a:lnTo>
                <a:lnTo>
                  <a:pt x="95" y="147"/>
                </a:lnTo>
                <a:lnTo>
                  <a:pt x="95" y="149"/>
                </a:lnTo>
                <a:lnTo>
                  <a:pt x="93" y="149"/>
                </a:lnTo>
                <a:lnTo>
                  <a:pt x="91" y="149"/>
                </a:lnTo>
                <a:lnTo>
                  <a:pt x="91" y="147"/>
                </a:lnTo>
                <a:lnTo>
                  <a:pt x="93" y="147"/>
                </a:lnTo>
                <a:lnTo>
                  <a:pt x="93" y="146"/>
                </a:lnTo>
                <a:lnTo>
                  <a:pt x="91" y="146"/>
                </a:lnTo>
                <a:lnTo>
                  <a:pt x="93" y="146"/>
                </a:lnTo>
                <a:lnTo>
                  <a:pt x="95" y="146"/>
                </a:lnTo>
                <a:lnTo>
                  <a:pt x="95" y="144"/>
                </a:lnTo>
                <a:lnTo>
                  <a:pt x="93" y="144"/>
                </a:lnTo>
                <a:lnTo>
                  <a:pt x="93" y="143"/>
                </a:lnTo>
                <a:lnTo>
                  <a:pt x="93" y="144"/>
                </a:lnTo>
                <a:lnTo>
                  <a:pt x="91" y="144"/>
                </a:lnTo>
                <a:lnTo>
                  <a:pt x="90" y="144"/>
                </a:lnTo>
                <a:lnTo>
                  <a:pt x="88" y="144"/>
                </a:lnTo>
                <a:lnTo>
                  <a:pt x="88" y="146"/>
                </a:lnTo>
                <a:lnTo>
                  <a:pt x="88" y="144"/>
                </a:lnTo>
                <a:lnTo>
                  <a:pt x="87" y="144"/>
                </a:lnTo>
                <a:lnTo>
                  <a:pt x="88" y="144"/>
                </a:lnTo>
                <a:lnTo>
                  <a:pt x="88" y="143"/>
                </a:lnTo>
                <a:lnTo>
                  <a:pt x="87" y="143"/>
                </a:lnTo>
                <a:lnTo>
                  <a:pt x="88" y="143"/>
                </a:lnTo>
                <a:lnTo>
                  <a:pt x="87" y="143"/>
                </a:lnTo>
                <a:lnTo>
                  <a:pt x="88" y="143"/>
                </a:lnTo>
                <a:lnTo>
                  <a:pt x="87" y="143"/>
                </a:lnTo>
                <a:lnTo>
                  <a:pt x="87" y="141"/>
                </a:lnTo>
                <a:lnTo>
                  <a:pt x="87" y="143"/>
                </a:lnTo>
                <a:lnTo>
                  <a:pt x="85" y="143"/>
                </a:lnTo>
                <a:lnTo>
                  <a:pt x="85" y="141"/>
                </a:lnTo>
                <a:lnTo>
                  <a:pt x="87" y="141"/>
                </a:lnTo>
                <a:lnTo>
                  <a:pt x="85" y="141"/>
                </a:lnTo>
                <a:lnTo>
                  <a:pt x="85" y="139"/>
                </a:lnTo>
                <a:lnTo>
                  <a:pt x="87" y="139"/>
                </a:lnTo>
                <a:lnTo>
                  <a:pt x="85" y="138"/>
                </a:lnTo>
                <a:lnTo>
                  <a:pt x="83" y="136"/>
                </a:lnTo>
                <a:lnTo>
                  <a:pt x="83" y="135"/>
                </a:lnTo>
                <a:lnTo>
                  <a:pt x="83" y="133"/>
                </a:lnTo>
                <a:lnTo>
                  <a:pt x="82" y="133"/>
                </a:lnTo>
                <a:lnTo>
                  <a:pt x="83" y="133"/>
                </a:lnTo>
                <a:lnTo>
                  <a:pt x="83" y="131"/>
                </a:lnTo>
                <a:lnTo>
                  <a:pt x="82" y="131"/>
                </a:lnTo>
                <a:lnTo>
                  <a:pt x="83" y="131"/>
                </a:lnTo>
                <a:lnTo>
                  <a:pt x="85" y="131"/>
                </a:lnTo>
                <a:lnTo>
                  <a:pt x="85" y="130"/>
                </a:lnTo>
                <a:lnTo>
                  <a:pt x="87" y="130"/>
                </a:lnTo>
                <a:lnTo>
                  <a:pt x="87" y="128"/>
                </a:lnTo>
                <a:lnTo>
                  <a:pt x="85" y="128"/>
                </a:lnTo>
                <a:lnTo>
                  <a:pt x="85" y="127"/>
                </a:lnTo>
                <a:lnTo>
                  <a:pt x="87" y="127"/>
                </a:lnTo>
                <a:lnTo>
                  <a:pt x="85" y="127"/>
                </a:lnTo>
                <a:lnTo>
                  <a:pt x="85" y="125"/>
                </a:lnTo>
                <a:lnTo>
                  <a:pt x="87" y="125"/>
                </a:lnTo>
                <a:lnTo>
                  <a:pt x="88" y="125"/>
                </a:lnTo>
                <a:lnTo>
                  <a:pt x="88" y="123"/>
                </a:lnTo>
                <a:lnTo>
                  <a:pt x="88" y="122"/>
                </a:lnTo>
                <a:lnTo>
                  <a:pt x="90" y="120"/>
                </a:lnTo>
                <a:lnTo>
                  <a:pt x="88" y="120"/>
                </a:lnTo>
                <a:lnTo>
                  <a:pt x="90" y="120"/>
                </a:lnTo>
                <a:lnTo>
                  <a:pt x="90" y="119"/>
                </a:lnTo>
                <a:lnTo>
                  <a:pt x="90" y="117"/>
                </a:lnTo>
                <a:lnTo>
                  <a:pt x="91" y="115"/>
                </a:lnTo>
                <a:lnTo>
                  <a:pt x="91" y="114"/>
                </a:lnTo>
                <a:lnTo>
                  <a:pt x="93" y="114"/>
                </a:lnTo>
                <a:lnTo>
                  <a:pt x="93" y="112"/>
                </a:lnTo>
                <a:lnTo>
                  <a:pt x="91" y="112"/>
                </a:lnTo>
                <a:lnTo>
                  <a:pt x="91" y="114"/>
                </a:lnTo>
                <a:lnTo>
                  <a:pt x="91" y="112"/>
                </a:lnTo>
                <a:lnTo>
                  <a:pt x="91" y="114"/>
                </a:lnTo>
                <a:lnTo>
                  <a:pt x="90" y="114"/>
                </a:lnTo>
                <a:lnTo>
                  <a:pt x="88" y="114"/>
                </a:lnTo>
                <a:lnTo>
                  <a:pt x="88" y="115"/>
                </a:lnTo>
                <a:lnTo>
                  <a:pt x="88" y="117"/>
                </a:lnTo>
                <a:lnTo>
                  <a:pt x="87" y="117"/>
                </a:lnTo>
                <a:lnTo>
                  <a:pt x="87" y="119"/>
                </a:lnTo>
                <a:lnTo>
                  <a:pt x="88" y="119"/>
                </a:lnTo>
                <a:lnTo>
                  <a:pt x="87" y="119"/>
                </a:lnTo>
                <a:lnTo>
                  <a:pt x="87" y="120"/>
                </a:lnTo>
                <a:lnTo>
                  <a:pt x="85" y="120"/>
                </a:lnTo>
                <a:lnTo>
                  <a:pt x="85" y="122"/>
                </a:lnTo>
                <a:lnTo>
                  <a:pt x="85" y="123"/>
                </a:lnTo>
                <a:lnTo>
                  <a:pt x="83" y="123"/>
                </a:lnTo>
                <a:lnTo>
                  <a:pt x="82" y="123"/>
                </a:lnTo>
                <a:lnTo>
                  <a:pt x="82" y="122"/>
                </a:lnTo>
                <a:lnTo>
                  <a:pt x="80" y="122"/>
                </a:lnTo>
                <a:lnTo>
                  <a:pt x="80" y="120"/>
                </a:lnTo>
                <a:lnTo>
                  <a:pt x="79" y="120"/>
                </a:lnTo>
                <a:lnTo>
                  <a:pt x="79" y="119"/>
                </a:lnTo>
                <a:lnTo>
                  <a:pt x="79" y="117"/>
                </a:lnTo>
                <a:lnTo>
                  <a:pt x="77" y="117"/>
                </a:lnTo>
                <a:lnTo>
                  <a:pt x="77" y="115"/>
                </a:lnTo>
                <a:lnTo>
                  <a:pt x="79" y="115"/>
                </a:lnTo>
                <a:lnTo>
                  <a:pt x="79" y="114"/>
                </a:lnTo>
                <a:lnTo>
                  <a:pt x="80" y="112"/>
                </a:lnTo>
                <a:lnTo>
                  <a:pt x="80" y="111"/>
                </a:lnTo>
                <a:lnTo>
                  <a:pt x="82" y="111"/>
                </a:lnTo>
                <a:lnTo>
                  <a:pt x="82" y="109"/>
                </a:lnTo>
                <a:lnTo>
                  <a:pt x="83" y="109"/>
                </a:lnTo>
                <a:lnTo>
                  <a:pt x="85" y="109"/>
                </a:lnTo>
                <a:lnTo>
                  <a:pt x="87" y="107"/>
                </a:lnTo>
                <a:lnTo>
                  <a:pt x="87" y="106"/>
                </a:lnTo>
                <a:lnTo>
                  <a:pt x="85" y="106"/>
                </a:lnTo>
                <a:lnTo>
                  <a:pt x="85" y="107"/>
                </a:lnTo>
                <a:lnTo>
                  <a:pt x="83" y="107"/>
                </a:lnTo>
                <a:lnTo>
                  <a:pt x="82" y="107"/>
                </a:lnTo>
                <a:lnTo>
                  <a:pt x="82" y="109"/>
                </a:lnTo>
                <a:lnTo>
                  <a:pt x="80" y="109"/>
                </a:lnTo>
                <a:lnTo>
                  <a:pt x="80" y="111"/>
                </a:lnTo>
                <a:lnTo>
                  <a:pt x="80" y="112"/>
                </a:lnTo>
                <a:lnTo>
                  <a:pt x="79" y="112"/>
                </a:lnTo>
                <a:lnTo>
                  <a:pt x="79" y="114"/>
                </a:lnTo>
                <a:lnTo>
                  <a:pt x="77" y="114"/>
                </a:lnTo>
                <a:lnTo>
                  <a:pt x="77" y="115"/>
                </a:lnTo>
                <a:lnTo>
                  <a:pt x="75" y="117"/>
                </a:lnTo>
                <a:lnTo>
                  <a:pt x="77" y="119"/>
                </a:lnTo>
                <a:lnTo>
                  <a:pt x="77" y="120"/>
                </a:lnTo>
                <a:lnTo>
                  <a:pt x="79" y="120"/>
                </a:lnTo>
                <a:lnTo>
                  <a:pt x="79" y="122"/>
                </a:lnTo>
                <a:lnTo>
                  <a:pt x="80" y="122"/>
                </a:lnTo>
                <a:lnTo>
                  <a:pt x="80" y="123"/>
                </a:lnTo>
                <a:lnTo>
                  <a:pt x="79" y="123"/>
                </a:lnTo>
                <a:lnTo>
                  <a:pt x="80" y="123"/>
                </a:lnTo>
                <a:lnTo>
                  <a:pt x="79" y="125"/>
                </a:lnTo>
                <a:lnTo>
                  <a:pt x="77" y="125"/>
                </a:lnTo>
                <a:lnTo>
                  <a:pt x="77" y="127"/>
                </a:lnTo>
                <a:lnTo>
                  <a:pt x="79" y="127"/>
                </a:lnTo>
                <a:lnTo>
                  <a:pt x="77" y="127"/>
                </a:lnTo>
                <a:lnTo>
                  <a:pt x="79" y="127"/>
                </a:lnTo>
                <a:lnTo>
                  <a:pt x="77" y="127"/>
                </a:lnTo>
                <a:lnTo>
                  <a:pt x="79" y="127"/>
                </a:lnTo>
                <a:lnTo>
                  <a:pt x="79" y="128"/>
                </a:lnTo>
                <a:lnTo>
                  <a:pt x="79" y="127"/>
                </a:lnTo>
                <a:lnTo>
                  <a:pt x="79" y="128"/>
                </a:lnTo>
                <a:lnTo>
                  <a:pt x="79" y="127"/>
                </a:lnTo>
                <a:lnTo>
                  <a:pt x="79" y="128"/>
                </a:lnTo>
                <a:lnTo>
                  <a:pt x="79" y="130"/>
                </a:lnTo>
                <a:lnTo>
                  <a:pt x="79" y="128"/>
                </a:lnTo>
                <a:lnTo>
                  <a:pt x="77" y="128"/>
                </a:lnTo>
                <a:lnTo>
                  <a:pt x="77" y="130"/>
                </a:lnTo>
                <a:lnTo>
                  <a:pt x="79" y="130"/>
                </a:lnTo>
                <a:lnTo>
                  <a:pt x="79" y="131"/>
                </a:lnTo>
                <a:lnTo>
                  <a:pt x="77" y="131"/>
                </a:lnTo>
                <a:lnTo>
                  <a:pt x="77" y="133"/>
                </a:lnTo>
                <a:lnTo>
                  <a:pt x="75" y="133"/>
                </a:lnTo>
                <a:lnTo>
                  <a:pt x="75" y="131"/>
                </a:lnTo>
                <a:lnTo>
                  <a:pt x="74" y="131"/>
                </a:lnTo>
                <a:lnTo>
                  <a:pt x="74" y="130"/>
                </a:lnTo>
                <a:lnTo>
                  <a:pt x="75" y="130"/>
                </a:lnTo>
                <a:lnTo>
                  <a:pt x="74" y="130"/>
                </a:lnTo>
                <a:lnTo>
                  <a:pt x="74" y="131"/>
                </a:lnTo>
                <a:lnTo>
                  <a:pt x="72" y="131"/>
                </a:lnTo>
                <a:lnTo>
                  <a:pt x="74" y="131"/>
                </a:lnTo>
                <a:lnTo>
                  <a:pt x="72" y="133"/>
                </a:lnTo>
                <a:lnTo>
                  <a:pt x="72" y="131"/>
                </a:lnTo>
                <a:lnTo>
                  <a:pt x="71" y="131"/>
                </a:lnTo>
                <a:lnTo>
                  <a:pt x="71" y="133"/>
                </a:lnTo>
                <a:lnTo>
                  <a:pt x="71" y="135"/>
                </a:lnTo>
                <a:lnTo>
                  <a:pt x="69" y="135"/>
                </a:lnTo>
                <a:lnTo>
                  <a:pt x="67" y="135"/>
                </a:lnTo>
                <a:lnTo>
                  <a:pt x="67" y="136"/>
                </a:lnTo>
                <a:lnTo>
                  <a:pt x="66" y="136"/>
                </a:lnTo>
                <a:lnTo>
                  <a:pt x="66" y="138"/>
                </a:lnTo>
                <a:lnTo>
                  <a:pt x="67" y="138"/>
                </a:lnTo>
                <a:lnTo>
                  <a:pt x="67" y="136"/>
                </a:lnTo>
                <a:lnTo>
                  <a:pt x="69" y="136"/>
                </a:lnTo>
                <a:lnTo>
                  <a:pt x="69" y="138"/>
                </a:lnTo>
                <a:lnTo>
                  <a:pt x="71" y="138"/>
                </a:lnTo>
                <a:lnTo>
                  <a:pt x="71" y="139"/>
                </a:lnTo>
                <a:lnTo>
                  <a:pt x="69" y="139"/>
                </a:lnTo>
                <a:lnTo>
                  <a:pt x="69" y="138"/>
                </a:lnTo>
                <a:lnTo>
                  <a:pt x="69" y="139"/>
                </a:lnTo>
                <a:lnTo>
                  <a:pt x="69" y="138"/>
                </a:lnTo>
                <a:lnTo>
                  <a:pt x="69" y="139"/>
                </a:lnTo>
                <a:lnTo>
                  <a:pt x="67" y="139"/>
                </a:lnTo>
                <a:lnTo>
                  <a:pt x="66" y="139"/>
                </a:lnTo>
                <a:lnTo>
                  <a:pt x="64" y="139"/>
                </a:lnTo>
                <a:lnTo>
                  <a:pt x="64" y="138"/>
                </a:lnTo>
                <a:lnTo>
                  <a:pt x="63" y="138"/>
                </a:lnTo>
                <a:lnTo>
                  <a:pt x="64" y="138"/>
                </a:lnTo>
                <a:lnTo>
                  <a:pt x="64" y="139"/>
                </a:lnTo>
                <a:lnTo>
                  <a:pt x="63" y="139"/>
                </a:lnTo>
                <a:lnTo>
                  <a:pt x="63" y="141"/>
                </a:lnTo>
                <a:lnTo>
                  <a:pt x="61" y="141"/>
                </a:lnTo>
                <a:lnTo>
                  <a:pt x="63" y="141"/>
                </a:lnTo>
                <a:lnTo>
                  <a:pt x="63" y="143"/>
                </a:lnTo>
                <a:lnTo>
                  <a:pt x="61" y="143"/>
                </a:lnTo>
                <a:lnTo>
                  <a:pt x="59" y="143"/>
                </a:lnTo>
                <a:lnTo>
                  <a:pt x="58" y="143"/>
                </a:lnTo>
                <a:lnTo>
                  <a:pt x="56" y="143"/>
                </a:lnTo>
                <a:lnTo>
                  <a:pt x="56" y="144"/>
                </a:lnTo>
                <a:lnTo>
                  <a:pt x="56" y="146"/>
                </a:lnTo>
                <a:lnTo>
                  <a:pt x="55" y="146"/>
                </a:lnTo>
                <a:lnTo>
                  <a:pt x="55" y="147"/>
                </a:lnTo>
                <a:lnTo>
                  <a:pt x="53" y="147"/>
                </a:lnTo>
                <a:lnTo>
                  <a:pt x="53" y="149"/>
                </a:lnTo>
                <a:lnTo>
                  <a:pt x="51" y="149"/>
                </a:lnTo>
                <a:lnTo>
                  <a:pt x="51" y="151"/>
                </a:lnTo>
                <a:lnTo>
                  <a:pt x="50" y="151"/>
                </a:lnTo>
                <a:lnTo>
                  <a:pt x="48" y="151"/>
                </a:lnTo>
                <a:lnTo>
                  <a:pt x="48" y="152"/>
                </a:lnTo>
                <a:lnTo>
                  <a:pt x="47" y="154"/>
                </a:lnTo>
                <a:lnTo>
                  <a:pt x="45" y="155"/>
                </a:lnTo>
                <a:lnTo>
                  <a:pt x="45" y="157"/>
                </a:lnTo>
                <a:lnTo>
                  <a:pt x="43" y="157"/>
                </a:lnTo>
                <a:lnTo>
                  <a:pt x="43" y="159"/>
                </a:lnTo>
                <a:lnTo>
                  <a:pt x="42" y="159"/>
                </a:lnTo>
                <a:lnTo>
                  <a:pt x="42" y="160"/>
                </a:lnTo>
                <a:lnTo>
                  <a:pt x="40" y="160"/>
                </a:lnTo>
                <a:lnTo>
                  <a:pt x="40" y="162"/>
                </a:lnTo>
                <a:lnTo>
                  <a:pt x="39" y="160"/>
                </a:lnTo>
                <a:lnTo>
                  <a:pt x="39" y="162"/>
                </a:lnTo>
                <a:lnTo>
                  <a:pt x="37" y="162"/>
                </a:lnTo>
                <a:lnTo>
                  <a:pt x="35" y="162"/>
                </a:lnTo>
                <a:lnTo>
                  <a:pt x="35" y="160"/>
                </a:lnTo>
                <a:lnTo>
                  <a:pt x="34" y="160"/>
                </a:lnTo>
                <a:lnTo>
                  <a:pt x="34" y="159"/>
                </a:lnTo>
                <a:lnTo>
                  <a:pt x="32" y="159"/>
                </a:lnTo>
                <a:lnTo>
                  <a:pt x="31" y="157"/>
                </a:lnTo>
                <a:lnTo>
                  <a:pt x="29" y="157"/>
                </a:lnTo>
                <a:lnTo>
                  <a:pt x="27" y="157"/>
                </a:lnTo>
                <a:lnTo>
                  <a:pt x="26" y="157"/>
                </a:lnTo>
                <a:lnTo>
                  <a:pt x="24" y="157"/>
                </a:lnTo>
                <a:lnTo>
                  <a:pt x="24" y="155"/>
                </a:lnTo>
                <a:lnTo>
                  <a:pt x="23" y="155"/>
                </a:lnTo>
                <a:lnTo>
                  <a:pt x="21" y="155"/>
                </a:lnTo>
                <a:lnTo>
                  <a:pt x="19" y="154"/>
                </a:lnTo>
                <a:lnTo>
                  <a:pt x="18" y="154"/>
                </a:lnTo>
                <a:lnTo>
                  <a:pt x="16" y="154"/>
                </a:lnTo>
                <a:lnTo>
                  <a:pt x="16" y="152"/>
                </a:lnTo>
                <a:lnTo>
                  <a:pt x="16" y="151"/>
                </a:lnTo>
                <a:lnTo>
                  <a:pt x="15" y="151"/>
                </a:lnTo>
                <a:lnTo>
                  <a:pt x="13" y="149"/>
                </a:lnTo>
                <a:lnTo>
                  <a:pt x="11" y="149"/>
                </a:lnTo>
                <a:lnTo>
                  <a:pt x="11" y="147"/>
                </a:lnTo>
                <a:lnTo>
                  <a:pt x="10" y="147"/>
                </a:lnTo>
                <a:lnTo>
                  <a:pt x="8" y="147"/>
                </a:lnTo>
                <a:lnTo>
                  <a:pt x="7" y="147"/>
                </a:lnTo>
                <a:lnTo>
                  <a:pt x="7" y="146"/>
                </a:lnTo>
                <a:lnTo>
                  <a:pt x="7" y="144"/>
                </a:lnTo>
                <a:lnTo>
                  <a:pt x="7" y="143"/>
                </a:lnTo>
                <a:lnTo>
                  <a:pt x="7" y="141"/>
                </a:lnTo>
                <a:lnTo>
                  <a:pt x="7" y="139"/>
                </a:lnTo>
                <a:lnTo>
                  <a:pt x="8" y="143"/>
                </a:lnTo>
                <a:lnTo>
                  <a:pt x="10" y="144"/>
                </a:lnTo>
                <a:lnTo>
                  <a:pt x="11" y="146"/>
                </a:lnTo>
                <a:lnTo>
                  <a:pt x="13" y="146"/>
                </a:lnTo>
                <a:lnTo>
                  <a:pt x="13" y="144"/>
                </a:lnTo>
                <a:lnTo>
                  <a:pt x="16" y="141"/>
                </a:lnTo>
                <a:lnTo>
                  <a:pt x="23" y="135"/>
                </a:lnTo>
                <a:lnTo>
                  <a:pt x="26" y="133"/>
                </a:lnTo>
                <a:lnTo>
                  <a:pt x="27" y="136"/>
                </a:lnTo>
                <a:lnTo>
                  <a:pt x="29" y="135"/>
                </a:lnTo>
                <a:lnTo>
                  <a:pt x="31" y="133"/>
                </a:lnTo>
                <a:lnTo>
                  <a:pt x="32" y="133"/>
                </a:lnTo>
                <a:lnTo>
                  <a:pt x="34" y="133"/>
                </a:lnTo>
                <a:lnTo>
                  <a:pt x="35" y="133"/>
                </a:lnTo>
                <a:lnTo>
                  <a:pt x="37" y="135"/>
                </a:lnTo>
                <a:lnTo>
                  <a:pt x="39" y="135"/>
                </a:lnTo>
                <a:lnTo>
                  <a:pt x="40" y="133"/>
                </a:lnTo>
                <a:lnTo>
                  <a:pt x="42" y="133"/>
                </a:lnTo>
                <a:lnTo>
                  <a:pt x="43" y="131"/>
                </a:lnTo>
                <a:lnTo>
                  <a:pt x="45" y="131"/>
                </a:lnTo>
                <a:lnTo>
                  <a:pt x="47" y="131"/>
                </a:lnTo>
                <a:lnTo>
                  <a:pt x="47" y="133"/>
                </a:lnTo>
                <a:lnTo>
                  <a:pt x="48" y="131"/>
                </a:lnTo>
                <a:lnTo>
                  <a:pt x="48" y="130"/>
                </a:lnTo>
                <a:lnTo>
                  <a:pt x="48" y="128"/>
                </a:lnTo>
                <a:lnTo>
                  <a:pt x="50" y="127"/>
                </a:lnTo>
                <a:lnTo>
                  <a:pt x="51" y="125"/>
                </a:lnTo>
                <a:lnTo>
                  <a:pt x="53" y="125"/>
                </a:lnTo>
                <a:lnTo>
                  <a:pt x="55" y="125"/>
                </a:lnTo>
                <a:lnTo>
                  <a:pt x="56" y="125"/>
                </a:lnTo>
                <a:lnTo>
                  <a:pt x="58" y="123"/>
                </a:lnTo>
                <a:lnTo>
                  <a:pt x="59" y="120"/>
                </a:lnTo>
                <a:lnTo>
                  <a:pt x="56" y="119"/>
                </a:lnTo>
                <a:lnTo>
                  <a:pt x="55" y="117"/>
                </a:lnTo>
                <a:lnTo>
                  <a:pt x="58" y="114"/>
                </a:lnTo>
                <a:lnTo>
                  <a:pt x="63" y="114"/>
                </a:lnTo>
                <a:lnTo>
                  <a:pt x="64" y="114"/>
                </a:lnTo>
                <a:lnTo>
                  <a:pt x="66" y="114"/>
                </a:lnTo>
                <a:lnTo>
                  <a:pt x="67" y="109"/>
                </a:lnTo>
                <a:lnTo>
                  <a:pt x="69" y="107"/>
                </a:lnTo>
                <a:lnTo>
                  <a:pt x="69" y="106"/>
                </a:lnTo>
                <a:lnTo>
                  <a:pt x="67" y="104"/>
                </a:lnTo>
                <a:lnTo>
                  <a:pt x="69" y="104"/>
                </a:lnTo>
                <a:lnTo>
                  <a:pt x="71" y="103"/>
                </a:lnTo>
                <a:lnTo>
                  <a:pt x="77" y="95"/>
                </a:lnTo>
                <a:lnTo>
                  <a:pt x="77" y="93"/>
                </a:lnTo>
                <a:lnTo>
                  <a:pt x="80" y="93"/>
                </a:lnTo>
                <a:lnTo>
                  <a:pt x="82" y="93"/>
                </a:lnTo>
                <a:lnTo>
                  <a:pt x="83" y="93"/>
                </a:lnTo>
                <a:lnTo>
                  <a:pt x="85" y="91"/>
                </a:lnTo>
                <a:lnTo>
                  <a:pt x="83" y="90"/>
                </a:lnTo>
                <a:lnTo>
                  <a:pt x="83" y="88"/>
                </a:lnTo>
                <a:lnTo>
                  <a:pt x="85" y="88"/>
                </a:lnTo>
                <a:lnTo>
                  <a:pt x="87" y="87"/>
                </a:lnTo>
                <a:lnTo>
                  <a:pt x="88" y="85"/>
                </a:lnTo>
                <a:lnTo>
                  <a:pt x="90" y="85"/>
                </a:lnTo>
                <a:lnTo>
                  <a:pt x="91" y="83"/>
                </a:lnTo>
                <a:lnTo>
                  <a:pt x="93" y="83"/>
                </a:lnTo>
                <a:lnTo>
                  <a:pt x="95" y="80"/>
                </a:lnTo>
                <a:lnTo>
                  <a:pt x="96" y="77"/>
                </a:lnTo>
                <a:lnTo>
                  <a:pt x="95" y="75"/>
                </a:lnTo>
                <a:lnTo>
                  <a:pt x="95" y="74"/>
                </a:lnTo>
                <a:lnTo>
                  <a:pt x="96" y="74"/>
                </a:lnTo>
                <a:lnTo>
                  <a:pt x="98" y="74"/>
                </a:lnTo>
                <a:lnTo>
                  <a:pt x="99" y="74"/>
                </a:lnTo>
                <a:lnTo>
                  <a:pt x="104" y="71"/>
                </a:lnTo>
                <a:lnTo>
                  <a:pt x="104" y="69"/>
                </a:lnTo>
                <a:lnTo>
                  <a:pt x="107" y="69"/>
                </a:lnTo>
                <a:lnTo>
                  <a:pt x="111" y="69"/>
                </a:lnTo>
                <a:lnTo>
                  <a:pt x="112" y="71"/>
                </a:lnTo>
                <a:lnTo>
                  <a:pt x="114" y="72"/>
                </a:lnTo>
                <a:lnTo>
                  <a:pt x="115" y="75"/>
                </a:lnTo>
                <a:lnTo>
                  <a:pt x="119" y="75"/>
                </a:lnTo>
                <a:lnTo>
                  <a:pt x="120" y="77"/>
                </a:lnTo>
                <a:lnTo>
                  <a:pt x="122" y="77"/>
                </a:lnTo>
                <a:lnTo>
                  <a:pt x="125" y="79"/>
                </a:lnTo>
                <a:lnTo>
                  <a:pt x="127" y="80"/>
                </a:lnTo>
                <a:lnTo>
                  <a:pt x="128" y="80"/>
                </a:lnTo>
                <a:lnTo>
                  <a:pt x="131" y="80"/>
                </a:lnTo>
                <a:lnTo>
                  <a:pt x="133" y="82"/>
                </a:lnTo>
                <a:lnTo>
                  <a:pt x="135" y="83"/>
                </a:lnTo>
                <a:lnTo>
                  <a:pt x="138" y="83"/>
                </a:lnTo>
                <a:lnTo>
                  <a:pt x="139" y="85"/>
                </a:lnTo>
                <a:lnTo>
                  <a:pt x="143" y="83"/>
                </a:lnTo>
                <a:lnTo>
                  <a:pt x="144" y="83"/>
                </a:lnTo>
                <a:lnTo>
                  <a:pt x="146" y="85"/>
                </a:lnTo>
                <a:lnTo>
                  <a:pt x="147" y="88"/>
                </a:lnTo>
                <a:lnTo>
                  <a:pt x="149" y="87"/>
                </a:lnTo>
                <a:lnTo>
                  <a:pt x="152" y="85"/>
                </a:lnTo>
                <a:lnTo>
                  <a:pt x="155" y="83"/>
                </a:lnTo>
                <a:lnTo>
                  <a:pt x="155" y="85"/>
                </a:lnTo>
                <a:lnTo>
                  <a:pt x="157" y="87"/>
                </a:lnTo>
                <a:lnTo>
                  <a:pt x="160" y="88"/>
                </a:lnTo>
                <a:lnTo>
                  <a:pt x="163" y="91"/>
                </a:lnTo>
                <a:lnTo>
                  <a:pt x="168" y="96"/>
                </a:lnTo>
                <a:lnTo>
                  <a:pt x="171" y="96"/>
                </a:lnTo>
                <a:lnTo>
                  <a:pt x="175" y="96"/>
                </a:lnTo>
                <a:lnTo>
                  <a:pt x="176" y="96"/>
                </a:lnTo>
                <a:lnTo>
                  <a:pt x="176" y="93"/>
                </a:lnTo>
                <a:lnTo>
                  <a:pt x="179" y="95"/>
                </a:lnTo>
                <a:lnTo>
                  <a:pt x="179" y="91"/>
                </a:lnTo>
                <a:lnTo>
                  <a:pt x="179" y="88"/>
                </a:lnTo>
                <a:lnTo>
                  <a:pt x="179" y="83"/>
                </a:lnTo>
                <a:lnTo>
                  <a:pt x="179" y="79"/>
                </a:lnTo>
                <a:lnTo>
                  <a:pt x="178" y="77"/>
                </a:lnTo>
                <a:lnTo>
                  <a:pt x="179" y="75"/>
                </a:lnTo>
                <a:lnTo>
                  <a:pt x="181" y="75"/>
                </a:lnTo>
                <a:lnTo>
                  <a:pt x="184" y="75"/>
                </a:lnTo>
                <a:lnTo>
                  <a:pt x="186" y="75"/>
                </a:lnTo>
                <a:lnTo>
                  <a:pt x="187" y="74"/>
                </a:lnTo>
                <a:lnTo>
                  <a:pt x="189" y="74"/>
                </a:lnTo>
                <a:lnTo>
                  <a:pt x="191" y="74"/>
                </a:lnTo>
                <a:lnTo>
                  <a:pt x="192" y="75"/>
                </a:lnTo>
                <a:lnTo>
                  <a:pt x="194" y="77"/>
                </a:lnTo>
                <a:lnTo>
                  <a:pt x="194" y="79"/>
                </a:lnTo>
                <a:lnTo>
                  <a:pt x="195" y="80"/>
                </a:lnTo>
                <a:lnTo>
                  <a:pt x="199" y="82"/>
                </a:lnTo>
                <a:lnTo>
                  <a:pt x="199" y="80"/>
                </a:lnTo>
                <a:lnTo>
                  <a:pt x="200" y="80"/>
                </a:lnTo>
                <a:lnTo>
                  <a:pt x="200" y="79"/>
                </a:lnTo>
                <a:lnTo>
                  <a:pt x="202" y="79"/>
                </a:lnTo>
                <a:lnTo>
                  <a:pt x="203" y="79"/>
                </a:lnTo>
                <a:lnTo>
                  <a:pt x="205" y="77"/>
                </a:lnTo>
                <a:lnTo>
                  <a:pt x="205" y="79"/>
                </a:lnTo>
                <a:lnTo>
                  <a:pt x="207" y="79"/>
                </a:lnTo>
                <a:lnTo>
                  <a:pt x="208" y="80"/>
                </a:lnTo>
                <a:lnTo>
                  <a:pt x="208" y="82"/>
                </a:lnTo>
                <a:lnTo>
                  <a:pt x="211" y="82"/>
                </a:lnTo>
                <a:lnTo>
                  <a:pt x="215" y="79"/>
                </a:lnTo>
                <a:lnTo>
                  <a:pt x="215" y="77"/>
                </a:lnTo>
                <a:lnTo>
                  <a:pt x="215" y="74"/>
                </a:lnTo>
                <a:lnTo>
                  <a:pt x="216" y="72"/>
                </a:lnTo>
                <a:lnTo>
                  <a:pt x="218" y="69"/>
                </a:lnTo>
                <a:lnTo>
                  <a:pt x="219" y="67"/>
                </a:lnTo>
                <a:lnTo>
                  <a:pt x="221" y="64"/>
                </a:lnTo>
                <a:lnTo>
                  <a:pt x="223" y="64"/>
                </a:lnTo>
                <a:lnTo>
                  <a:pt x="223" y="63"/>
                </a:lnTo>
                <a:lnTo>
                  <a:pt x="224" y="63"/>
                </a:lnTo>
                <a:lnTo>
                  <a:pt x="226" y="61"/>
                </a:lnTo>
                <a:lnTo>
                  <a:pt x="227" y="58"/>
                </a:lnTo>
                <a:lnTo>
                  <a:pt x="229" y="56"/>
                </a:lnTo>
                <a:lnTo>
                  <a:pt x="231" y="56"/>
                </a:lnTo>
                <a:lnTo>
                  <a:pt x="231" y="58"/>
                </a:lnTo>
                <a:lnTo>
                  <a:pt x="232" y="58"/>
                </a:lnTo>
                <a:lnTo>
                  <a:pt x="234" y="56"/>
                </a:lnTo>
                <a:lnTo>
                  <a:pt x="234" y="55"/>
                </a:lnTo>
                <a:lnTo>
                  <a:pt x="234" y="53"/>
                </a:lnTo>
                <a:lnTo>
                  <a:pt x="234" y="51"/>
                </a:lnTo>
                <a:lnTo>
                  <a:pt x="234" y="50"/>
                </a:lnTo>
                <a:lnTo>
                  <a:pt x="234" y="48"/>
                </a:lnTo>
                <a:lnTo>
                  <a:pt x="237" y="50"/>
                </a:lnTo>
                <a:lnTo>
                  <a:pt x="239" y="51"/>
                </a:lnTo>
                <a:lnTo>
                  <a:pt x="240" y="51"/>
                </a:lnTo>
                <a:lnTo>
                  <a:pt x="240" y="50"/>
                </a:lnTo>
                <a:lnTo>
                  <a:pt x="242" y="51"/>
                </a:lnTo>
                <a:lnTo>
                  <a:pt x="242" y="53"/>
                </a:lnTo>
                <a:lnTo>
                  <a:pt x="242" y="55"/>
                </a:lnTo>
                <a:lnTo>
                  <a:pt x="245" y="55"/>
                </a:lnTo>
                <a:lnTo>
                  <a:pt x="248" y="56"/>
                </a:lnTo>
                <a:lnTo>
                  <a:pt x="247" y="61"/>
                </a:lnTo>
                <a:lnTo>
                  <a:pt x="248" y="63"/>
                </a:lnTo>
                <a:lnTo>
                  <a:pt x="250" y="64"/>
                </a:lnTo>
                <a:lnTo>
                  <a:pt x="251" y="64"/>
                </a:lnTo>
                <a:lnTo>
                  <a:pt x="253" y="66"/>
                </a:lnTo>
                <a:lnTo>
                  <a:pt x="253" y="67"/>
                </a:lnTo>
                <a:lnTo>
                  <a:pt x="253" y="71"/>
                </a:lnTo>
                <a:lnTo>
                  <a:pt x="255" y="72"/>
                </a:lnTo>
                <a:lnTo>
                  <a:pt x="256" y="74"/>
                </a:lnTo>
                <a:lnTo>
                  <a:pt x="258" y="74"/>
                </a:lnTo>
                <a:lnTo>
                  <a:pt x="259" y="74"/>
                </a:lnTo>
                <a:lnTo>
                  <a:pt x="261" y="75"/>
                </a:lnTo>
                <a:lnTo>
                  <a:pt x="261" y="88"/>
                </a:lnTo>
                <a:lnTo>
                  <a:pt x="264" y="90"/>
                </a:lnTo>
                <a:lnTo>
                  <a:pt x="267" y="90"/>
                </a:lnTo>
                <a:lnTo>
                  <a:pt x="267" y="91"/>
                </a:lnTo>
                <a:lnTo>
                  <a:pt x="267" y="95"/>
                </a:lnTo>
                <a:lnTo>
                  <a:pt x="267" y="96"/>
                </a:lnTo>
                <a:lnTo>
                  <a:pt x="264" y="99"/>
                </a:lnTo>
                <a:lnTo>
                  <a:pt x="263" y="99"/>
                </a:lnTo>
                <a:lnTo>
                  <a:pt x="263" y="106"/>
                </a:lnTo>
                <a:lnTo>
                  <a:pt x="263" y="107"/>
                </a:lnTo>
                <a:lnTo>
                  <a:pt x="263" y="109"/>
                </a:lnTo>
                <a:lnTo>
                  <a:pt x="263" y="111"/>
                </a:lnTo>
                <a:lnTo>
                  <a:pt x="264" y="111"/>
                </a:lnTo>
                <a:lnTo>
                  <a:pt x="264" y="112"/>
                </a:lnTo>
                <a:lnTo>
                  <a:pt x="263" y="114"/>
                </a:lnTo>
                <a:lnTo>
                  <a:pt x="263" y="115"/>
                </a:lnTo>
                <a:lnTo>
                  <a:pt x="263" y="117"/>
                </a:lnTo>
                <a:lnTo>
                  <a:pt x="264" y="117"/>
                </a:lnTo>
                <a:lnTo>
                  <a:pt x="269" y="117"/>
                </a:lnTo>
                <a:lnTo>
                  <a:pt x="271" y="117"/>
                </a:lnTo>
                <a:lnTo>
                  <a:pt x="277" y="117"/>
                </a:lnTo>
                <a:lnTo>
                  <a:pt x="279" y="115"/>
                </a:lnTo>
                <a:lnTo>
                  <a:pt x="280" y="114"/>
                </a:lnTo>
                <a:lnTo>
                  <a:pt x="283" y="112"/>
                </a:lnTo>
                <a:lnTo>
                  <a:pt x="287" y="114"/>
                </a:lnTo>
                <a:lnTo>
                  <a:pt x="288" y="117"/>
                </a:lnTo>
                <a:lnTo>
                  <a:pt x="291" y="120"/>
                </a:lnTo>
                <a:lnTo>
                  <a:pt x="291" y="123"/>
                </a:lnTo>
                <a:lnTo>
                  <a:pt x="293" y="125"/>
                </a:lnTo>
                <a:lnTo>
                  <a:pt x="295" y="125"/>
                </a:lnTo>
                <a:lnTo>
                  <a:pt x="296" y="127"/>
                </a:lnTo>
                <a:lnTo>
                  <a:pt x="298" y="128"/>
                </a:lnTo>
                <a:lnTo>
                  <a:pt x="304" y="135"/>
                </a:lnTo>
                <a:lnTo>
                  <a:pt x="304" y="136"/>
                </a:lnTo>
                <a:lnTo>
                  <a:pt x="309" y="135"/>
                </a:lnTo>
                <a:lnTo>
                  <a:pt x="311" y="135"/>
                </a:lnTo>
                <a:lnTo>
                  <a:pt x="311" y="128"/>
                </a:lnTo>
                <a:lnTo>
                  <a:pt x="311" y="127"/>
                </a:lnTo>
                <a:lnTo>
                  <a:pt x="309" y="122"/>
                </a:lnTo>
                <a:lnTo>
                  <a:pt x="311" y="122"/>
                </a:lnTo>
                <a:lnTo>
                  <a:pt x="312" y="120"/>
                </a:lnTo>
                <a:lnTo>
                  <a:pt x="314" y="120"/>
                </a:lnTo>
                <a:lnTo>
                  <a:pt x="314" y="122"/>
                </a:lnTo>
                <a:lnTo>
                  <a:pt x="315" y="122"/>
                </a:lnTo>
                <a:lnTo>
                  <a:pt x="317" y="120"/>
                </a:lnTo>
                <a:lnTo>
                  <a:pt x="319" y="119"/>
                </a:lnTo>
                <a:lnTo>
                  <a:pt x="320" y="119"/>
                </a:lnTo>
                <a:lnTo>
                  <a:pt x="322" y="120"/>
                </a:lnTo>
                <a:lnTo>
                  <a:pt x="320" y="122"/>
                </a:lnTo>
                <a:lnTo>
                  <a:pt x="319" y="123"/>
                </a:lnTo>
                <a:lnTo>
                  <a:pt x="319" y="125"/>
                </a:lnTo>
                <a:lnTo>
                  <a:pt x="320" y="125"/>
                </a:lnTo>
                <a:lnTo>
                  <a:pt x="320" y="128"/>
                </a:lnTo>
                <a:lnTo>
                  <a:pt x="323" y="130"/>
                </a:lnTo>
                <a:lnTo>
                  <a:pt x="325" y="131"/>
                </a:lnTo>
                <a:lnTo>
                  <a:pt x="325" y="133"/>
                </a:lnTo>
                <a:lnTo>
                  <a:pt x="325" y="135"/>
                </a:lnTo>
                <a:lnTo>
                  <a:pt x="325" y="136"/>
                </a:lnTo>
                <a:lnTo>
                  <a:pt x="323" y="136"/>
                </a:lnTo>
                <a:lnTo>
                  <a:pt x="322" y="135"/>
                </a:lnTo>
                <a:lnTo>
                  <a:pt x="320" y="135"/>
                </a:lnTo>
                <a:lnTo>
                  <a:pt x="320" y="136"/>
                </a:lnTo>
                <a:lnTo>
                  <a:pt x="319" y="141"/>
                </a:lnTo>
                <a:lnTo>
                  <a:pt x="323" y="144"/>
                </a:lnTo>
                <a:lnTo>
                  <a:pt x="328" y="147"/>
                </a:lnTo>
                <a:lnTo>
                  <a:pt x="330" y="151"/>
                </a:lnTo>
                <a:lnTo>
                  <a:pt x="335" y="149"/>
                </a:lnTo>
                <a:lnTo>
                  <a:pt x="338" y="147"/>
                </a:lnTo>
                <a:lnTo>
                  <a:pt x="339" y="146"/>
                </a:lnTo>
                <a:lnTo>
                  <a:pt x="343" y="146"/>
                </a:lnTo>
                <a:lnTo>
                  <a:pt x="344" y="147"/>
                </a:lnTo>
                <a:lnTo>
                  <a:pt x="347" y="149"/>
                </a:lnTo>
                <a:lnTo>
                  <a:pt x="349" y="151"/>
                </a:lnTo>
                <a:lnTo>
                  <a:pt x="349" y="154"/>
                </a:lnTo>
                <a:lnTo>
                  <a:pt x="351" y="154"/>
                </a:lnTo>
                <a:lnTo>
                  <a:pt x="352" y="154"/>
                </a:lnTo>
                <a:lnTo>
                  <a:pt x="352" y="155"/>
                </a:lnTo>
                <a:lnTo>
                  <a:pt x="354" y="157"/>
                </a:lnTo>
                <a:lnTo>
                  <a:pt x="355" y="155"/>
                </a:lnTo>
                <a:lnTo>
                  <a:pt x="357" y="155"/>
                </a:lnTo>
                <a:lnTo>
                  <a:pt x="359" y="155"/>
                </a:lnTo>
                <a:lnTo>
                  <a:pt x="359" y="157"/>
                </a:lnTo>
                <a:lnTo>
                  <a:pt x="357" y="163"/>
                </a:lnTo>
                <a:lnTo>
                  <a:pt x="355" y="165"/>
                </a:lnTo>
                <a:lnTo>
                  <a:pt x="354" y="167"/>
                </a:lnTo>
                <a:lnTo>
                  <a:pt x="352" y="165"/>
                </a:lnTo>
                <a:lnTo>
                  <a:pt x="351" y="163"/>
                </a:lnTo>
                <a:lnTo>
                  <a:pt x="349" y="163"/>
                </a:lnTo>
                <a:lnTo>
                  <a:pt x="349" y="167"/>
                </a:lnTo>
                <a:lnTo>
                  <a:pt x="347" y="168"/>
                </a:lnTo>
                <a:lnTo>
                  <a:pt x="344" y="168"/>
                </a:lnTo>
                <a:lnTo>
                  <a:pt x="344" y="170"/>
                </a:lnTo>
                <a:lnTo>
                  <a:pt x="344" y="171"/>
                </a:lnTo>
                <a:lnTo>
                  <a:pt x="344" y="173"/>
                </a:lnTo>
                <a:lnTo>
                  <a:pt x="344" y="175"/>
                </a:lnTo>
                <a:lnTo>
                  <a:pt x="346" y="176"/>
                </a:lnTo>
                <a:lnTo>
                  <a:pt x="346" y="178"/>
                </a:lnTo>
                <a:lnTo>
                  <a:pt x="346" y="179"/>
                </a:lnTo>
                <a:lnTo>
                  <a:pt x="346" y="181"/>
                </a:lnTo>
                <a:lnTo>
                  <a:pt x="347" y="183"/>
                </a:lnTo>
                <a:lnTo>
                  <a:pt x="349" y="183"/>
                </a:lnTo>
                <a:lnTo>
                  <a:pt x="349" y="184"/>
                </a:lnTo>
                <a:lnTo>
                  <a:pt x="351" y="186"/>
                </a:lnTo>
                <a:lnTo>
                  <a:pt x="351" y="187"/>
                </a:lnTo>
                <a:lnTo>
                  <a:pt x="352" y="187"/>
                </a:lnTo>
                <a:lnTo>
                  <a:pt x="355" y="187"/>
                </a:lnTo>
                <a:lnTo>
                  <a:pt x="359" y="186"/>
                </a:lnTo>
                <a:lnTo>
                  <a:pt x="360" y="184"/>
                </a:lnTo>
                <a:lnTo>
                  <a:pt x="362" y="184"/>
                </a:lnTo>
                <a:lnTo>
                  <a:pt x="363" y="183"/>
                </a:lnTo>
                <a:lnTo>
                  <a:pt x="365" y="184"/>
                </a:lnTo>
                <a:lnTo>
                  <a:pt x="368" y="186"/>
                </a:lnTo>
                <a:lnTo>
                  <a:pt x="371" y="186"/>
                </a:lnTo>
                <a:lnTo>
                  <a:pt x="373" y="184"/>
                </a:lnTo>
                <a:lnTo>
                  <a:pt x="373" y="183"/>
                </a:lnTo>
                <a:lnTo>
                  <a:pt x="383" y="183"/>
                </a:lnTo>
                <a:lnTo>
                  <a:pt x="383" y="184"/>
                </a:lnTo>
                <a:lnTo>
                  <a:pt x="381" y="186"/>
                </a:lnTo>
                <a:lnTo>
                  <a:pt x="383" y="187"/>
                </a:lnTo>
                <a:lnTo>
                  <a:pt x="384" y="187"/>
                </a:lnTo>
                <a:lnTo>
                  <a:pt x="386" y="189"/>
                </a:lnTo>
                <a:lnTo>
                  <a:pt x="386" y="191"/>
                </a:lnTo>
                <a:lnTo>
                  <a:pt x="384" y="194"/>
                </a:lnTo>
                <a:lnTo>
                  <a:pt x="383" y="195"/>
                </a:lnTo>
                <a:lnTo>
                  <a:pt x="379" y="195"/>
                </a:lnTo>
                <a:lnTo>
                  <a:pt x="379" y="197"/>
                </a:lnTo>
                <a:lnTo>
                  <a:pt x="379" y="200"/>
                </a:lnTo>
                <a:lnTo>
                  <a:pt x="381" y="202"/>
                </a:lnTo>
                <a:lnTo>
                  <a:pt x="383" y="202"/>
                </a:lnTo>
                <a:lnTo>
                  <a:pt x="383" y="203"/>
                </a:lnTo>
                <a:lnTo>
                  <a:pt x="384" y="203"/>
                </a:lnTo>
                <a:lnTo>
                  <a:pt x="386" y="203"/>
                </a:lnTo>
                <a:lnTo>
                  <a:pt x="387" y="203"/>
                </a:lnTo>
                <a:lnTo>
                  <a:pt x="387" y="205"/>
                </a:lnTo>
                <a:lnTo>
                  <a:pt x="389" y="207"/>
                </a:lnTo>
                <a:lnTo>
                  <a:pt x="389" y="208"/>
                </a:lnTo>
                <a:lnTo>
                  <a:pt x="391" y="208"/>
                </a:lnTo>
                <a:lnTo>
                  <a:pt x="392" y="208"/>
                </a:lnTo>
                <a:lnTo>
                  <a:pt x="394" y="210"/>
                </a:lnTo>
                <a:lnTo>
                  <a:pt x="395" y="211"/>
                </a:lnTo>
                <a:lnTo>
                  <a:pt x="395" y="213"/>
                </a:lnTo>
                <a:lnTo>
                  <a:pt x="397" y="211"/>
                </a:lnTo>
                <a:lnTo>
                  <a:pt x="399" y="211"/>
                </a:lnTo>
                <a:lnTo>
                  <a:pt x="400" y="211"/>
                </a:lnTo>
                <a:lnTo>
                  <a:pt x="402" y="213"/>
                </a:lnTo>
                <a:lnTo>
                  <a:pt x="403" y="215"/>
                </a:lnTo>
                <a:lnTo>
                  <a:pt x="405" y="216"/>
                </a:lnTo>
                <a:lnTo>
                  <a:pt x="405" y="218"/>
                </a:lnTo>
                <a:lnTo>
                  <a:pt x="403" y="219"/>
                </a:lnTo>
                <a:lnTo>
                  <a:pt x="405" y="219"/>
                </a:lnTo>
                <a:lnTo>
                  <a:pt x="407" y="223"/>
                </a:lnTo>
                <a:lnTo>
                  <a:pt x="407" y="224"/>
                </a:lnTo>
                <a:lnTo>
                  <a:pt x="407" y="226"/>
                </a:lnTo>
                <a:lnTo>
                  <a:pt x="407" y="227"/>
                </a:lnTo>
                <a:lnTo>
                  <a:pt x="405" y="229"/>
                </a:lnTo>
                <a:lnTo>
                  <a:pt x="405" y="231"/>
                </a:lnTo>
                <a:lnTo>
                  <a:pt x="407" y="231"/>
                </a:lnTo>
                <a:lnTo>
                  <a:pt x="408" y="234"/>
                </a:lnTo>
                <a:lnTo>
                  <a:pt x="410" y="235"/>
                </a:lnTo>
                <a:lnTo>
                  <a:pt x="411" y="235"/>
                </a:lnTo>
                <a:lnTo>
                  <a:pt x="413" y="234"/>
                </a:lnTo>
                <a:lnTo>
                  <a:pt x="415" y="232"/>
                </a:lnTo>
                <a:lnTo>
                  <a:pt x="416" y="232"/>
                </a:lnTo>
                <a:lnTo>
                  <a:pt x="418" y="231"/>
                </a:lnTo>
                <a:lnTo>
                  <a:pt x="419" y="231"/>
                </a:lnTo>
                <a:lnTo>
                  <a:pt x="421" y="232"/>
                </a:lnTo>
                <a:lnTo>
                  <a:pt x="423" y="234"/>
                </a:lnTo>
                <a:lnTo>
                  <a:pt x="424" y="234"/>
                </a:lnTo>
                <a:lnTo>
                  <a:pt x="426" y="234"/>
                </a:lnTo>
                <a:lnTo>
                  <a:pt x="426" y="235"/>
                </a:lnTo>
                <a:lnTo>
                  <a:pt x="427" y="235"/>
                </a:lnTo>
                <a:lnTo>
                  <a:pt x="429" y="235"/>
                </a:lnTo>
                <a:lnTo>
                  <a:pt x="431" y="235"/>
                </a:lnTo>
                <a:lnTo>
                  <a:pt x="432" y="235"/>
                </a:lnTo>
                <a:lnTo>
                  <a:pt x="434" y="235"/>
                </a:lnTo>
                <a:lnTo>
                  <a:pt x="434" y="234"/>
                </a:lnTo>
                <a:lnTo>
                  <a:pt x="434" y="232"/>
                </a:lnTo>
                <a:lnTo>
                  <a:pt x="435" y="232"/>
                </a:lnTo>
                <a:lnTo>
                  <a:pt x="437" y="231"/>
                </a:lnTo>
                <a:lnTo>
                  <a:pt x="439" y="231"/>
                </a:lnTo>
                <a:lnTo>
                  <a:pt x="440" y="229"/>
                </a:lnTo>
                <a:lnTo>
                  <a:pt x="442" y="229"/>
                </a:lnTo>
                <a:lnTo>
                  <a:pt x="442" y="227"/>
                </a:lnTo>
                <a:lnTo>
                  <a:pt x="442" y="226"/>
                </a:lnTo>
                <a:lnTo>
                  <a:pt x="442" y="224"/>
                </a:lnTo>
                <a:lnTo>
                  <a:pt x="440" y="223"/>
                </a:lnTo>
                <a:lnTo>
                  <a:pt x="439" y="221"/>
                </a:lnTo>
                <a:lnTo>
                  <a:pt x="439" y="219"/>
                </a:lnTo>
                <a:lnTo>
                  <a:pt x="440" y="218"/>
                </a:lnTo>
                <a:lnTo>
                  <a:pt x="440" y="216"/>
                </a:lnTo>
                <a:lnTo>
                  <a:pt x="442" y="216"/>
                </a:lnTo>
                <a:lnTo>
                  <a:pt x="443" y="216"/>
                </a:lnTo>
                <a:lnTo>
                  <a:pt x="445" y="216"/>
                </a:lnTo>
                <a:lnTo>
                  <a:pt x="447" y="215"/>
                </a:lnTo>
                <a:lnTo>
                  <a:pt x="448" y="213"/>
                </a:lnTo>
                <a:lnTo>
                  <a:pt x="450" y="211"/>
                </a:lnTo>
                <a:lnTo>
                  <a:pt x="451" y="211"/>
                </a:lnTo>
                <a:lnTo>
                  <a:pt x="451" y="210"/>
                </a:lnTo>
                <a:lnTo>
                  <a:pt x="453" y="208"/>
                </a:lnTo>
                <a:lnTo>
                  <a:pt x="458" y="202"/>
                </a:lnTo>
                <a:lnTo>
                  <a:pt x="459" y="200"/>
                </a:lnTo>
                <a:lnTo>
                  <a:pt x="461" y="199"/>
                </a:lnTo>
                <a:lnTo>
                  <a:pt x="464" y="195"/>
                </a:lnTo>
                <a:lnTo>
                  <a:pt x="466" y="195"/>
                </a:lnTo>
                <a:lnTo>
                  <a:pt x="469" y="194"/>
                </a:lnTo>
                <a:lnTo>
                  <a:pt x="471" y="192"/>
                </a:lnTo>
                <a:lnTo>
                  <a:pt x="471" y="191"/>
                </a:lnTo>
                <a:lnTo>
                  <a:pt x="472" y="189"/>
                </a:lnTo>
                <a:lnTo>
                  <a:pt x="474" y="189"/>
                </a:lnTo>
                <a:lnTo>
                  <a:pt x="474" y="186"/>
                </a:lnTo>
                <a:lnTo>
                  <a:pt x="471" y="184"/>
                </a:lnTo>
                <a:lnTo>
                  <a:pt x="474" y="179"/>
                </a:lnTo>
                <a:lnTo>
                  <a:pt x="471" y="176"/>
                </a:lnTo>
                <a:lnTo>
                  <a:pt x="472" y="173"/>
                </a:lnTo>
                <a:lnTo>
                  <a:pt x="472" y="170"/>
                </a:lnTo>
                <a:lnTo>
                  <a:pt x="471" y="170"/>
                </a:lnTo>
                <a:lnTo>
                  <a:pt x="469" y="170"/>
                </a:lnTo>
                <a:lnTo>
                  <a:pt x="467" y="168"/>
                </a:lnTo>
                <a:lnTo>
                  <a:pt x="467" y="165"/>
                </a:lnTo>
                <a:lnTo>
                  <a:pt x="471" y="163"/>
                </a:lnTo>
                <a:lnTo>
                  <a:pt x="469" y="162"/>
                </a:lnTo>
                <a:lnTo>
                  <a:pt x="471" y="160"/>
                </a:lnTo>
                <a:lnTo>
                  <a:pt x="475" y="160"/>
                </a:lnTo>
                <a:lnTo>
                  <a:pt x="472" y="155"/>
                </a:lnTo>
                <a:lnTo>
                  <a:pt x="471" y="152"/>
                </a:lnTo>
                <a:lnTo>
                  <a:pt x="477" y="147"/>
                </a:lnTo>
                <a:lnTo>
                  <a:pt x="475" y="143"/>
                </a:lnTo>
                <a:lnTo>
                  <a:pt x="493" y="143"/>
                </a:lnTo>
                <a:lnTo>
                  <a:pt x="491" y="139"/>
                </a:lnTo>
                <a:lnTo>
                  <a:pt x="496" y="133"/>
                </a:lnTo>
                <a:lnTo>
                  <a:pt x="501" y="135"/>
                </a:lnTo>
                <a:lnTo>
                  <a:pt x="504" y="128"/>
                </a:lnTo>
                <a:lnTo>
                  <a:pt x="509" y="127"/>
                </a:lnTo>
                <a:lnTo>
                  <a:pt x="511" y="123"/>
                </a:lnTo>
                <a:lnTo>
                  <a:pt x="511" y="119"/>
                </a:lnTo>
                <a:lnTo>
                  <a:pt x="515" y="119"/>
                </a:lnTo>
                <a:lnTo>
                  <a:pt x="525" y="117"/>
                </a:lnTo>
                <a:lnTo>
                  <a:pt x="525" y="112"/>
                </a:lnTo>
                <a:lnTo>
                  <a:pt x="527" y="107"/>
                </a:lnTo>
                <a:lnTo>
                  <a:pt x="525" y="104"/>
                </a:lnTo>
                <a:lnTo>
                  <a:pt x="525" y="101"/>
                </a:lnTo>
                <a:lnTo>
                  <a:pt x="528" y="98"/>
                </a:lnTo>
                <a:lnTo>
                  <a:pt x="530" y="96"/>
                </a:lnTo>
                <a:lnTo>
                  <a:pt x="528" y="93"/>
                </a:lnTo>
                <a:lnTo>
                  <a:pt x="528" y="91"/>
                </a:lnTo>
                <a:lnTo>
                  <a:pt x="528" y="90"/>
                </a:lnTo>
                <a:lnTo>
                  <a:pt x="530" y="88"/>
                </a:lnTo>
                <a:lnTo>
                  <a:pt x="530" y="85"/>
                </a:lnTo>
                <a:lnTo>
                  <a:pt x="530" y="83"/>
                </a:lnTo>
                <a:lnTo>
                  <a:pt x="531" y="82"/>
                </a:lnTo>
                <a:lnTo>
                  <a:pt x="533" y="80"/>
                </a:lnTo>
                <a:lnTo>
                  <a:pt x="535" y="79"/>
                </a:lnTo>
                <a:lnTo>
                  <a:pt x="535" y="77"/>
                </a:lnTo>
                <a:lnTo>
                  <a:pt x="536" y="75"/>
                </a:lnTo>
                <a:lnTo>
                  <a:pt x="538" y="75"/>
                </a:lnTo>
                <a:lnTo>
                  <a:pt x="538" y="74"/>
                </a:lnTo>
                <a:lnTo>
                  <a:pt x="538" y="72"/>
                </a:lnTo>
                <a:lnTo>
                  <a:pt x="538" y="71"/>
                </a:lnTo>
                <a:lnTo>
                  <a:pt x="536" y="71"/>
                </a:lnTo>
                <a:lnTo>
                  <a:pt x="535" y="69"/>
                </a:lnTo>
                <a:lnTo>
                  <a:pt x="535" y="67"/>
                </a:lnTo>
                <a:lnTo>
                  <a:pt x="535" y="66"/>
                </a:lnTo>
                <a:lnTo>
                  <a:pt x="535" y="64"/>
                </a:lnTo>
                <a:lnTo>
                  <a:pt x="533" y="64"/>
                </a:lnTo>
                <a:lnTo>
                  <a:pt x="531" y="64"/>
                </a:lnTo>
                <a:lnTo>
                  <a:pt x="528" y="64"/>
                </a:lnTo>
                <a:lnTo>
                  <a:pt x="527" y="63"/>
                </a:lnTo>
                <a:lnTo>
                  <a:pt x="525" y="61"/>
                </a:lnTo>
                <a:lnTo>
                  <a:pt x="527" y="59"/>
                </a:lnTo>
                <a:lnTo>
                  <a:pt x="527" y="58"/>
                </a:lnTo>
                <a:lnTo>
                  <a:pt x="527" y="56"/>
                </a:lnTo>
                <a:lnTo>
                  <a:pt x="525" y="56"/>
                </a:lnTo>
                <a:lnTo>
                  <a:pt x="523" y="55"/>
                </a:lnTo>
                <a:lnTo>
                  <a:pt x="522" y="53"/>
                </a:lnTo>
                <a:lnTo>
                  <a:pt x="522" y="50"/>
                </a:lnTo>
                <a:lnTo>
                  <a:pt x="523" y="48"/>
                </a:lnTo>
                <a:lnTo>
                  <a:pt x="527" y="47"/>
                </a:lnTo>
                <a:lnTo>
                  <a:pt x="530" y="48"/>
                </a:lnTo>
                <a:lnTo>
                  <a:pt x="531" y="48"/>
                </a:lnTo>
                <a:lnTo>
                  <a:pt x="535" y="48"/>
                </a:lnTo>
                <a:lnTo>
                  <a:pt x="536" y="48"/>
                </a:lnTo>
                <a:lnTo>
                  <a:pt x="536" y="50"/>
                </a:lnTo>
                <a:lnTo>
                  <a:pt x="538" y="50"/>
                </a:lnTo>
                <a:lnTo>
                  <a:pt x="538" y="48"/>
                </a:lnTo>
                <a:lnTo>
                  <a:pt x="539" y="45"/>
                </a:lnTo>
                <a:lnTo>
                  <a:pt x="539" y="42"/>
                </a:lnTo>
                <a:lnTo>
                  <a:pt x="536" y="39"/>
                </a:lnTo>
                <a:lnTo>
                  <a:pt x="535" y="39"/>
                </a:lnTo>
                <a:lnTo>
                  <a:pt x="533" y="37"/>
                </a:lnTo>
                <a:lnTo>
                  <a:pt x="531" y="37"/>
                </a:lnTo>
                <a:lnTo>
                  <a:pt x="530" y="35"/>
                </a:lnTo>
                <a:lnTo>
                  <a:pt x="528" y="31"/>
                </a:lnTo>
                <a:lnTo>
                  <a:pt x="527" y="27"/>
                </a:lnTo>
                <a:lnTo>
                  <a:pt x="523" y="26"/>
                </a:lnTo>
                <a:lnTo>
                  <a:pt x="523" y="24"/>
                </a:lnTo>
                <a:lnTo>
                  <a:pt x="523" y="23"/>
                </a:lnTo>
                <a:lnTo>
                  <a:pt x="522" y="21"/>
                </a:lnTo>
                <a:lnTo>
                  <a:pt x="519" y="23"/>
                </a:lnTo>
                <a:lnTo>
                  <a:pt x="515" y="24"/>
                </a:lnTo>
                <a:lnTo>
                  <a:pt x="512" y="24"/>
                </a:lnTo>
                <a:lnTo>
                  <a:pt x="506" y="24"/>
                </a:lnTo>
                <a:lnTo>
                  <a:pt x="506" y="21"/>
                </a:lnTo>
                <a:lnTo>
                  <a:pt x="506" y="18"/>
                </a:lnTo>
                <a:lnTo>
                  <a:pt x="506" y="13"/>
                </a:lnTo>
                <a:lnTo>
                  <a:pt x="506" y="10"/>
                </a:lnTo>
                <a:lnTo>
                  <a:pt x="506" y="8"/>
                </a:lnTo>
                <a:lnTo>
                  <a:pt x="507" y="0"/>
                </a:lnTo>
                <a:close/>
              </a:path>
            </a:pathLst>
          </a:custGeom>
          <a:solidFill>
            <a:srgbClr val="A5AD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3"/>
          <p:cNvSpPr>
            <a:spLocks/>
          </p:cNvSpPr>
          <p:nvPr/>
        </p:nvSpPr>
        <p:spPr bwMode="auto">
          <a:xfrm>
            <a:off x="4906963" y="5491163"/>
            <a:ext cx="88900" cy="76200"/>
          </a:xfrm>
          <a:custGeom>
            <a:avLst/>
            <a:gdLst/>
            <a:ahLst/>
            <a:cxnLst>
              <a:cxn ang="0">
                <a:pos x="56" y="13"/>
              </a:cxn>
              <a:cxn ang="0">
                <a:pos x="56" y="19"/>
              </a:cxn>
              <a:cxn ang="0">
                <a:pos x="56" y="26"/>
              </a:cxn>
              <a:cxn ang="0">
                <a:pos x="56" y="32"/>
              </a:cxn>
              <a:cxn ang="0">
                <a:pos x="56" y="38"/>
              </a:cxn>
              <a:cxn ang="0">
                <a:pos x="56" y="45"/>
              </a:cxn>
              <a:cxn ang="0">
                <a:pos x="51" y="46"/>
              </a:cxn>
              <a:cxn ang="0">
                <a:pos x="45" y="45"/>
              </a:cxn>
              <a:cxn ang="0">
                <a:pos x="39" y="45"/>
              </a:cxn>
              <a:cxn ang="0">
                <a:pos x="32" y="46"/>
              </a:cxn>
              <a:cxn ang="0">
                <a:pos x="26" y="48"/>
              </a:cxn>
              <a:cxn ang="0">
                <a:pos x="19" y="43"/>
              </a:cxn>
              <a:cxn ang="0">
                <a:pos x="13" y="42"/>
              </a:cxn>
              <a:cxn ang="0">
                <a:pos x="5" y="38"/>
              </a:cxn>
              <a:cxn ang="0">
                <a:pos x="5" y="34"/>
              </a:cxn>
              <a:cxn ang="0">
                <a:pos x="8" y="34"/>
              </a:cxn>
              <a:cxn ang="0">
                <a:pos x="8" y="27"/>
              </a:cxn>
              <a:cxn ang="0">
                <a:pos x="8" y="24"/>
              </a:cxn>
              <a:cxn ang="0">
                <a:pos x="3" y="22"/>
              </a:cxn>
              <a:cxn ang="0">
                <a:pos x="2" y="18"/>
              </a:cxn>
              <a:cxn ang="0">
                <a:pos x="3" y="14"/>
              </a:cxn>
              <a:cxn ang="0">
                <a:pos x="5" y="16"/>
              </a:cxn>
              <a:cxn ang="0">
                <a:pos x="10" y="18"/>
              </a:cxn>
              <a:cxn ang="0">
                <a:pos x="13" y="18"/>
              </a:cxn>
              <a:cxn ang="0">
                <a:pos x="19" y="16"/>
              </a:cxn>
              <a:cxn ang="0">
                <a:pos x="24" y="14"/>
              </a:cxn>
              <a:cxn ang="0">
                <a:pos x="24" y="18"/>
              </a:cxn>
              <a:cxn ang="0">
                <a:pos x="26" y="19"/>
              </a:cxn>
              <a:cxn ang="0">
                <a:pos x="31" y="18"/>
              </a:cxn>
              <a:cxn ang="0">
                <a:pos x="32" y="16"/>
              </a:cxn>
              <a:cxn ang="0">
                <a:pos x="27" y="18"/>
              </a:cxn>
              <a:cxn ang="0">
                <a:pos x="24" y="14"/>
              </a:cxn>
              <a:cxn ang="0">
                <a:pos x="23" y="13"/>
              </a:cxn>
              <a:cxn ang="0">
                <a:pos x="21" y="6"/>
              </a:cxn>
              <a:cxn ang="0">
                <a:pos x="19" y="2"/>
              </a:cxn>
              <a:cxn ang="0">
                <a:pos x="24" y="0"/>
              </a:cxn>
              <a:cxn ang="0">
                <a:pos x="27" y="3"/>
              </a:cxn>
              <a:cxn ang="0">
                <a:pos x="31" y="6"/>
              </a:cxn>
              <a:cxn ang="0">
                <a:pos x="27" y="6"/>
              </a:cxn>
              <a:cxn ang="0">
                <a:pos x="27" y="10"/>
              </a:cxn>
              <a:cxn ang="0">
                <a:pos x="31" y="10"/>
              </a:cxn>
              <a:cxn ang="0">
                <a:pos x="34" y="10"/>
              </a:cxn>
              <a:cxn ang="0">
                <a:pos x="35" y="10"/>
              </a:cxn>
              <a:cxn ang="0">
                <a:pos x="39" y="10"/>
              </a:cxn>
              <a:cxn ang="0">
                <a:pos x="40" y="11"/>
              </a:cxn>
              <a:cxn ang="0">
                <a:pos x="42" y="10"/>
              </a:cxn>
              <a:cxn ang="0">
                <a:pos x="43" y="10"/>
              </a:cxn>
              <a:cxn ang="0">
                <a:pos x="45" y="11"/>
              </a:cxn>
              <a:cxn ang="0">
                <a:pos x="45" y="11"/>
              </a:cxn>
              <a:cxn ang="0">
                <a:pos x="47" y="10"/>
              </a:cxn>
              <a:cxn ang="0">
                <a:pos x="51" y="10"/>
              </a:cxn>
              <a:cxn ang="0">
                <a:pos x="55" y="8"/>
              </a:cxn>
            </a:cxnLst>
            <a:rect l="0" t="0" r="r" b="b"/>
            <a:pathLst>
              <a:path w="56" h="48">
                <a:moveTo>
                  <a:pt x="56" y="8"/>
                </a:moveTo>
                <a:lnTo>
                  <a:pt x="56" y="10"/>
                </a:lnTo>
                <a:lnTo>
                  <a:pt x="56" y="11"/>
                </a:lnTo>
                <a:lnTo>
                  <a:pt x="56" y="13"/>
                </a:lnTo>
                <a:lnTo>
                  <a:pt x="56" y="14"/>
                </a:lnTo>
                <a:lnTo>
                  <a:pt x="56" y="16"/>
                </a:lnTo>
                <a:lnTo>
                  <a:pt x="56" y="18"/>
                </a:lnTo>
                <a:lnTo>
                  <a:pt x="56" y="19"/>
                </a:lnTo>
                <a:lnTo>
                  <a:pt x="56" y="21"/>
                </a:lnTo>
                <a:lnTo>
                  <a:pt x="56" y="22"/>
                </a:lnTo>
                <a:lnTo>
                  <a:pt x="56" y="24"/>
                </a:lnTo>
                <a:lnTo>
                  <a:pt x="56" y="26"/>
                </a:lnTo>
                <a:lnTo>
                  <a:pt x="56" y="27"/>
                </a:lnTo>
                <a:lnTo>
                  <a:pt x="56" y="29"/>
                </a:lnTo>
                <a:lnTo>
                  <a:pt x="56" y="30"/>
                </a:lnTo>
                <a:lnTo>
                  <a:pt x="56" y="32"/>
                </a:lnTo>
                <a:lnTo>
                  <a:pt x="56" y="34"/>
                </a:lnTo>
                <a:lnTo>
                  <a:pt x="56" y="35"/>
                </a:lnTo>
                <a:lnTo>
                  <a:pt x="56" y="37"/>
                </a:lnTo>
                <a:lnTo>
                  <a:pt x="56" y="38"/>
                </a:lnTo>
                <a:lnTo>
                  <a:pt x="56" y="40"/>
                </a:lnTo>
                <a:lnTo>
                  <a:pt x="56" y="42"/>
                </a:lnTo>
                <a:lnTo>
                  <a:pt x="56" y="43"/>
                </a:lnTo>
                <a:lnTo>
                  <a:pt x="56" y="45"/>
                </a:lnTo>
                <a:lnTo>
                  <a:pt x="56" y="46"/>
                </a:lnTo>
                <a:lnTo>
                  <a:pt x="56" y="48"/>
                </a:lnTo>
                <a:lnTo>
                  <a:pt x="55" y="46"/>
                </a:lnTo>
                <a:lnTo>
                  <a:pt x="51" y="46"/>
                </a:lnTo>
                <a:lnTo>
                  <a:pt x="50" y="46"/>
                </a:lnTo>
                <a:lnTo>
                  <a:pt x="48" y="46"/>
                </a:lnTo>
                <a:lnTo>
                  <a:pt x="47" y="46"/>
                </a:lnTo>
                <a:lnTo>
                  <a:pt x="45" y="45"/>
                </a:lnTo>
                <a:lnTo>
                  <a:pt x="43" y="45"/>
                </a:lnTo>
                <a:lnTo>
                  <a:pt x="42" y="45"/>
                </a:lnTo>
                <a:lnTo>
                  <a:pt x="40" y="45"/>
                </a:lnTo>
                <a:lnTo>
                  <a:pt x="39" y="45"/>
                </a:lnTo>
                <a:lnTo>
                  <a:pt x="37" y="45"/>
                </a:lnTo>
                <a:lnTo>
                  <a:pt x="37" y="46"/>
                </a:lnTo>
                <a:lnTo>
                  <a:pt x="35" y="46"/>
                </a:lnTo>
                <a:lnTo>
                  <a:pt x="32" y="46"/>
                </a:lnTo>
                <a:lnTo>
                  <a:pt x="31" y="46"/>
                </a:lnTo>
                <a:lnTo>
                  <a:pt x="29" y="46"/>
                </a:lnTo>
                <a:lnTo>
                  <a:pt x="27" y="48"/>
                </a:lnTo>
                <a:lnTo>
                  <a:pt x="26" y="48"/>
                </a:lnTo>
                <a:lnTo>
                  <a:pt x="24" y="46"/>
                </a:lnTo>
                <a:lnTo>
                  <a:pt x="23" y="46"/>
                </a:lnTo>
                <a:lnTo>
                  <a:pt x="21" y="45"/>
                </a:lnTo>
                <a:lnTo>
                  <a:pt x="19" y="43"/>
                </a:lnTo>
                <a:lnTo>
                  <a:pt x="18" y="42"/>
                </a:lnTo>
                <a:lnTo>
                  <a:pt x="16" y="42"/>
                </a:lnTo>
                <a:lnTo>
                  <a:pt x="15" y="42"/>
                </a:lnTo>
                <a:lnTo>
                  <a:pt x="13" y="42"/>
                </a:lnTo>
                <a:lnTo>
                  <a:pt x="10" y="40"/>
                </a:lnTo>
                <a:lnTo>
                  <a:pt x="8" y="38"/>
                </a:lnTo>
                <a:lnTo>
                  <a:pt x="7" y="38"/>
                </a:lnTo>
                <a:lnTo>
                  <a:pt x="5" y="38"/>
                </a:lnTo>
                <a:lnTo>
                  <a:pt x="0" y="35"/>
                </a:lnTo>
                <a:lnTo>
                  <a:pt x="2" y="32"/>
                </a:lnTo>
                <a:lnTo>
                  <a:pt x="5" y="32"/>
                </a:lnTo>
                <a:lnTo>
                  <a:pt x="5" y="34"/>
                </a:lnTo>
                <a:lnTo>
                  <a:pt x="5" y="32"/>
                </a:lnTo>
                <a:lnTo>
                  <a:pt x="7" y="32"/>
                </a:lnTo>
                <a:lnTo>
                  <a:pt x="8" y="32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8" y="29"/>
                </a:lnTo>
                <a:lnTo>
                  <a:pt x="8" y="27"/>
                </a:lnTo>
                <a:lnTo>
                  <a:pt x="7" y="27"/>
                </a:lnTo>
                <a:lnTo>
                  <a:pt x="8" y="27"/>
                </a:lnTo>
                <a:lnTo>
                  <a:pt x="8" y="26"/>
                </a:lnTo>
                <a:lnTo>
                  <a:pt x="8" y="24"/>
                </a:lnTo>
                <a:lnTo>
                  <a:pt x="7" y="24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2" y="14"/>
                </a:lnTo>
                <a:lnTo>
                  <a:pt x="3" y="14"/>
                </a:lnTo>
                <a:lnTo>
                  <a:pt x="3" y="16"/>
                </a:lnTo>
                <a:lnTo>
                  <a:pt x="3" y="14"/>
                </a:lnTo>
                <a:lnTo>
                  <a:pt x="3" y="16"/>
                </a:lnTo>
                <a:lnTo>
                  <a:pt x="5" y="16"/>
                </a:lnTo>
                <a:lnTo>
                  <a:pt x="7" y="16"/>
                </a:lnTo>
                <a:lnTo>
                  <a:pt x="8" y="16"/>
                </a:lnTo>
                <a:lnTo>
                  <a:pt x="8" y="18"/>
                </a:lnTo>
                <a:lnTo>
                  <a:pt x="10" y="18"/>
                </a:lnTo>
                <a:lnTo>
                  <a:pt x="11" y="18"/>
                </a:lnTo>
                <a:lnTo>
                  <a:pt x="11" y="16"/>
                </a:lnTo>
                <a:lnTo>
                  <a:pt x="11" y="18"/>
                </a:lnTo>
                <a:lnTo>
                  <a:pt x="13" y="18"/>
                </a:lnTo>
                <a:lnTo>
                  <a:pt x="15" y="18"/>
                </a:lnTo>
                <a:lnTo>
                  <a:pt x="16" y="18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6"/>
                </a:lnTo>
                <a:lnTo>
                  <a:pt x="24" y="18"/>
                </a:lnTo>
                <a:lnTo>
                  <a:pt x="26" y="18"/>
                </a:lnTo>
                <a:lnTo>
                  <a:pt x="24" y="18"/>
                </a:lnTo>
                <a:lnTo>
                  <a:pt x="26" y="18"/>
                </a:lnTo>
                <a:lnTo>
                  <a:pt x="27" y="18"/>
                </a:lnTo>
                <a:lnTo>
                  <a:pt x="27" y="19"/>
                </a:lnTo>
                <a:lnTo>
                  <a:pt x="26" y="19"/>
                </a:lnTo>
                <a:lnTo>
                  <a:pt x="27" y="19"/>
                </a:lnTo>
                <a:lnTo>
                  <a:pt x="29" y="19"/>
                </a:lnTo>
                <a:lnTo>
                  <a:pt x="31" y="19"/>
                </a:lnTo>
                <a:lnTo>
                  <a:pt x="31" y="18"/>
                </a:lnTo>
                <a:lnTo>
                  <a:pt x="32" y="18"/>
                </a:lnTo>
                <a:lnTo>
                  <a:pt x="34" y="18"/>
                </a:lnTo>
                <a:lnTo>
                  <a:pt x="34" y="16"/>
                </a:lnTo>
                <a:lnTo>
                  <a:pt x="32" y="16"/>
                </a:lnTo>
                <a:lnTo>
                  <a:pt x="32" y="18"/>
                </a:lnTo>
                <a:lnTo>
                  <a:pt x="31" y="18"/>
                </a:lnTo>
                <a:lnTo>
                  <a:pt x="29" y="18"/>
                </a:lnTo>
                <a:lnTo>
                  <a:pt x="27" y="18"/>
                </a:lnTo>
                <a:lnTo>
                  <a:pt x="26" y="18"/>
                </a:lnTo>
                <a:lnTo>
                  <a:pt x="26" y="16"/>
                </a:lnTo>
                <a:lnTo>
                  <a:pt x="26" y="14"/>
                </a:lnTo>
                <a:lnTo>
                  <a:pt x="24" y="14"/>
                </a:lnTo>
                <a:lnTo>
                  <a:pt x="24" y="13"/>
                </a:lnTo>
                <a:lnTo>
                  <a:pt x="23" y="13"/>
                </a:lnTo>
                <a:lnTo>
                  <a:pt x="23" y="11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6"/>
                </a:lnTo>
                <a:lnTo>
                  <a:pt x="19" y="5"/>
                </a:lnTo>
                <a:lnTo>
                  <a:pt x="19" y="3"/>
                </a:lnTo>
                <a:lnTo>
                  <a:pt x="19" y="2"/>
                </a:lnTo>
                <a:lnTo>
                  <a:pt x="21" y="2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4" y="2"/>
                </a:lnTo>
                <a:lnTo>
                  <a:pt x="26" y="2"/>
                </a:lnTo>
                <a:lnTo>
                  <a:pt x="26" y="3"/>
                </a:lnTo>
                <a:lnTo>
                  <a:pt x="27" y="3"/>
                </a:lnTo>
                <a:lnTo>
                  <a:pt x="27" y="5"/>
                </a:lnTo>
                <a:lnTo>
                  <a:pt x="29" y="5"/>
                </a:lnTo>
                <a:lnTo>
                  <a:pt x="31" y="5"/>
                </a:lnTo>
                <a:lnTo>
                  <a:pt x="31" y="6"/>
                </a:lnTo>
                <a:lnTo>
                  <a:pt x="29" y="6"/>
                </a:lnTo>
                <a:lnTo>
                  <a:pt x="29" y="8"/>
                </a:lnTo>
                <a:lnTo>
                  <a:pt x="29" y="6"/>
                </a:lnTo>
                <a:lnTo>
                  <a:pt x="27" y="6"/>
                </a:lnTo>
                <a:lnTo>
                  <a:pt x="26" y="6"/>
                </a:lnTo>
                <a:lnTo>
                  <a:pt x="26" y="8"/>
                </a:lnTo>
                <a:lnTo>
                  <a:pt x="27" y="8"/>
                </a:lnTo>
                <a:lnTo>
                  <a:pt x="27" y="10"/>
                </a:lnTo>
                <a:lnTo>
                  <a:pt x="29" y="10"/>
                </a:lnTo>
                <a:lnTo>
                  <a:pt x="31" y="10"/>
                </a:lnTo>
                <a:lnTo>
                  <a:pt x="32" y="10"/>
                </a:lnTo>
                <a:lnTo>
                  <a:pt x="31" y="10"/>
                </a:lnTo>
                <a:lnTo>
                  <a:pt x="31" y="11"/>
                </a:lnTo>
                <a:lnTo>
                  <a:pt x="32" y="11"/>
                </a:lnTo>
                <a:lnTo>
                  <a:pt x="32" y="10"/>
                </a:lnTo>
                <a:lnTo>
                  <a:pt x="34" y="10"/>
                </a:lnTo>
                <a:lnTo>
                  <a:pt x="32" y="11"/>
                </a:lnTo>
                <a:lnTo>
                  <a:pt x="34" y="11"/>
                </a:lnTo>
                <a:lnTo>
                  <a:pt x="35" y="11"/>
                </a:lnTo>
                <a:lnTo>
                  <a:pt x="35" y="10"/>
                </a:lnTo>
                <a:lnTo>
                  <a:pt x="37" y="10"/>
                </a:lnTo>
                <a:lnTo>
                  <a:pt x="37" y="11"/>
                </a:lnTo>
                <a:lnTo>
                  <a:pt x="37" y="10"/>
                </a:lnTo>
                <a:lnTo>
                  <a:pt x="39" y="10"/>
                </a:lnTo>
                <a:lnTo>
                  <a:pt x="39" y="11"/>
                </a:lnTo>
                <a:lnTo>
                  <a:pt x="40" y="11"/>
                </a:lnTo>
                <a:lnTo>
                  <a:pt x="40" y="13"/>
                </a:lnTo>
                <a:lnTo>
                  <a:pt x="40" y="11"/>
                </a:lnTo>
                <a:lnTo>
                  <a:pt x="40" y="13"/>
                </a:lnTo>
                <a:lnTo>
                  <a:pt x="40" y="11"/>
                </a:lnTo>
                <a:lnTo>
                  <a:pt x="42" y="11"/>
                </a:lnTo>
                <a:lnTo>
                  <a:pt x="42" y="10"/>
                </a:lnTo>
                <a:lnTo>
                  <a:pt x="42" y="11"/>
                </a:lnTo>
                <a:lnTo>
                  <a:pt x="42" y="10"/>
                </a:lnTo>
                <a:lnTo>
                  <a:pt x="43" y="11"/>
                </a:lnTo>
                <a:lnTo>
                  <a:pt x="43" y="10"/>
                </a:lnTo>
                <a:lnTo>
                  <a:pt x="43" y="11"/>
                </a:lnTo>
                <a:lnTo>
                  <a:pt x="45" y="11"/>
                </a:lnTo>
                <a:lnTo>
                  <a:pt x="45" y="10"/>
                </a:lnTo>
                <a:lnTo>
                  <a:pt x="45" y="11"/>
                </a:lnTo>
                <a:lnTo>
                  <a:pt x="45" y="10"/>
                </a:lnTo>
                <a:lnTo>
                  <a:pt x="45" y="11"/>
                </a:lnTo>
                <a:lnTo>
                  <a:pt x="45" y="10"/>
                </a:lnTo>
                <a:lnTo>
                  <a:pt x="45" y="11"/>
                </a:lnTo>
                <a:lnTo>
                  <a:pt x="45" y="10"/>
                </a:lnTo>
                <a:lnTo>
                  <a:pt x="47" y="10"/>
                </a:lnTo>
                <a:lnTo>
                  <a:pt x="45" y="10"/>
                </a:lnTo>
                <a:lnTo>
                  <a:pt x="47" y="10"/>
                </a:lnTo>
                <a:lnTo>
                  <a:pt x="48" y="8"/>
                </a:lnTo>
                <a:lnTo>
                  <a:pt x="50" y="8"/>
                </a:lnTo>
                <a:lnTo>
                  <a:pt x="51" y="8"/>
                </a:lnTo>
                <a:lnTo>
                  <a:pt x="51" y="10"/>
                </a:lnTo>
                <a:lnTo>
                  <a:pt x="53" y="10"/>
                </a:lnTo>
                <a:lnTo>
                  <a:pt x="55" y="10"/>
                </a:lnTo>
                <a:lnTo>
                  <a:pt x="53" y="10"/>
                </a:lnTo>
                <a:lnTo>
                  <a:pt x="55" y="8"/>
                </a:lnTo>
                <a:lnTo>
                  <a:pt x="56" y="8"/>
                </a:lnTo>
                <a:close/>
              </a:path>
            </a:pathLst>
          </a:custGeom>
          <a:solidFill>
            <a:srgbClr val="4FD7D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4106863" y="5165726"/>
            <a:ext cx="84138" cy="100013"/>
          </a:xfrm>
          <a:custGeom>
            <a:avLst/>
            <a:gdLst/>
            <a:ahLst/>
            <a:cxnLst>
              <a:cxn ang="0">
                <a:pos x="7" y="52"/>
              </a:cxn>
              <a:cxn ang="0">
                <a:pos x="16" y="4"/>
              </a:cxn>
              <a:cxn ang="0">
                <a:pos x="18" y="8"/>
              </a:cxn>
              <a:cxn ang="0">
                <a:pos x="21" y="12"/>
              </a:cxn>
              <a:cxn ang="0">
                <a:pos x="24" y="15"/>
              </a:cxn>
              <a:cxn ang="0">
                <a:pos x="29" y="16"/>
              </a:cxn>
              <a:cxn ang="0">
                <a:pos x="31" y="21"/>
              </a:cxn>
              <a:cxn ang="0">
                <a:pos x="34" y="24"/>
              </a:cxn>
              <a:cxn ang="0">
                <a:pos x="37" y="24"/>
              </a:cxn>
              <a:cxn ang="0">
                <a:pos x="40" y="28"/>
              </a:cxn>
              <a:cxn ang="0">
                <a:pos x="45" y="32"/>
              </a:cxn>
              <a:cxn ang="0">
                <a:pos x="47" y="37"/>
              </a:cxn>
              <a:cxn ang="0">
                <a:pos x="51" y="37"/>
              </a:cxn>
              <a:cxn ang="0">
                <a:pos x="51" y="42"/>
              </a:cxn>
              <a:cxn ang="0">
                <a:pos x="48" y="45"/>
              </a:cxn>
              <a:cxn ang="0">
                <a:pos x="45" y="50"/>
              </a:cxn>
              <a:cxn ang="0">
                <a:pos x="42" y="53"/>
              </a:cxn>
              <a:cxn ang="0">
                <a:pos x="37" y="56"/>
              </a:cxn>
              <a:cxn ang="0">
                <a:pos x="34" y="56"/>
              </a:cxn>
              <a:cxn ang="0">
                <a:pos x="40" y="56"/>
              </a:cxn>
              <a:cxn ang="0">
                <a:pos x="40" y="55"/>
              </a:cxn>
              <a:cxn ang="0">
                <a:pos x="37" y="55"/>
              </a:cxn>
              <a:cxn ang="0">
                <a:pos x="32" y="53"/>
              </a:cxn>
              <a:cxn ang="0">
                <a:pos x="31" y="53"/>
              </a:cxn>
              <a:cxn ang="0">
                <a:pos x="27" y="52"/>
              </a:cxn>
              <a:cxn ang="0">
                <a:pos x="23" y="50"/>
              </a:cxn>
              <a:cxn ang="0">
                <a:pos x="19" y="52"/>
              </a:cxn>
              <a:cxn ang="0">
                <a:pos x="21" y="56"/>
              </a:cxn>
              <a:cxn ang="0">
                <a:pos x="21" y="58"/>
              </a:cxn>
              <a:cxn ang="0">
                <a:pos x="24" y="61"/>
              </a:cxn>
              <a:cxn ang="0">
                <a:pos x="19" y="63"/>
              </a:cxn>
              <a:cxn ang="0">
                <a:pos x="15" y="58"/>
              </a:cxn>
              <a:cxn ang="0">
                <a:pos x="11" y="55"/>
              </a:cxn>
              <a:cxn ang="0">
                <a:pos x="10" y="58"/>
              </a:cxn>
              <a:cxn ang="0">
                <a:pos x="10" y="52"/>
              </a:cxn>
              <a:cxn ang="0">
                <a:pos x="5" y="50"/>
              </a:cxn>
              <a:cxn ang="0">
                <a:pos x="7" y="47"/>
              </a:cxn>
              <a:cxn ang="0">
                <a:pos x="11" y="45"/>
              </a:cxn>
              <a:cxn ang="0">
                <a:pos x="15" y="40"/>
              </a:cxn>
              <a:cxn ang="0">
                <a:pos x="10" y="39"/>
              </a:cxn>
              <a:cxn ang="0">
                <a:pos x="8" y="34"/>
              </a:cxn>
              <a:cxn ang="0">
                <a:pos x="8" y="31"/>
              </a:cxn>
              <a:cxn ang="0">
                <a:pos x="10" y="28"/>
              </a:cxn>
              <a:cxn ang="0">
                <a:pos x="10" y="24"/>
              </a:cxn>
              <a:cxn ang="0">
                <a:pos x="8" y="20"/>
              </a:cxn>
              <a:cxn ang="0">
                <a:pos x="7" y="15"/>
              </a:cxn>
              <a:cxn ang="0">
                <a:pos x="3" y="12"/>
              </a:cxn>
              <a:cxn ang="0">
                <a:pos x="2" y="10"/>
              </a:cxn>
              <a:cxn ang="0">
                <a:pos x="2" y="7"/>
              </a:cxn>
              <a:cxn ang="0">
                <a:pos x="5" y="7"/>
              </a:cxn>
              <a:cxn ang="0">
                <a:pos x="8" y="4"/>
              </a:cxn>
              <a:cxn ang="0">
                <a:pos x="11" y="0"/>
              </a:cxn>
              <a:cxn ang="0">
                <a:pos x="15" y="4"/>
              </a:cxn>
            </a:cxnLst>
            <a:rect l="0" t="0" r="r" b="b"/>
            <a:pathLst>
              <a:path w="53" h="63">
                <a:moveTo>
                  <a:pt x="7" y="52"/>
                </a:moveTo>
                <a:lnTo>
                  <a:pt x="8" y="53"/>
                </a:lnTo>
                <a:lnTo>
                  <a:pt x="7" y="53"/>
                </a:lnTo>
                <a:lnTo>
                  <a:pt x="7" y="52"/>
                </a:lnTo>
                <a:lnTo>
                  <a:pt x="5" y="52"/>
                </a:lnTo>
                <a:lnTo>
                  <a:pt x="7" y="52"/>
                </a:lnTo>
                <a:close/>
                <a:moveTo>
                  <a:pt x="15" y="4"/>
                </a:moveTo>
                <a:lnTo>
                  <a:pt x="16" y="4"/>
                </a:lnTo>
                <a:lnTo>
                  <a:pt x="16" y="5"/>
                </a:lnTo>
                <a:lnTo>
                  <a:pt x="18" y="5"/>
                </a:lnTo>
                <a:lnTo>
                  <a:pt x="18" y="7"/>
                </a:lnTo>
                <a:lnTo>
                  <a:pt x="18" y="8"/>
                </a:lnTo>
                <a:lnTo>
                  <a:pt x="19" y="8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2"/>
                </a:lnTo>
                <a:lnTo>
                  <a:pt x="23" y="13"/>
                </a:lnTo>
                <a:lnTo>
                  <a:pt x="24" y="13"/>
                </a:lnTo>
                <a:lnTo>
                  <a:pt x="24" y="15"/>
                </a:lnTo>
                <a:lnTo>
                  <a:pt x="26" y="15"/>
                </a:lnTo>
                <a:lnTo>
                  <a:pt x="27" y="15"/>
                </a:lnTo>
                <a:lnTo>
                  <a:pt x="27" y="16"/>
                </a:lnTo>
                <a:lnTo>
                  <a:pt x="29" y="16"/>
                </a:lnTo>
                <a:lnTo>
                  <a:pt x="29" y="18"/>
                </a:lnTo>
                <a:lnTo>
                  <a:pt x="29" y="20"/>
                </a:lnTo>
                <a:lnTo>
                  <a:pt x="31" y="20"/>
                </a:lnTo>
                <a:lnTo>
                  <a:pt x="31" y="21"/>
                </a:lnTo>
                <a:lnTo>
                  <a:pt x="32" y="21"/>
                </a:lnTo>
                <a:lnTo>
                  <a:pt x="32" y="23"/>
                </a:lnTo>
                <a:lnTo>
                  <a:pt x="34" y="23"/>
                </a:lnTo>
                <a:lnTo>
                  <a:pt x="34" y="24"/>
                </a:lnTo>
                <a:lnTo>
                  <a:pt x="34" y="23"/>
                </a:lnTo>
                <a:lnTo>
                  <a:pt x="34" y="24"/>
                </a:lnTo>
                <a:lnTo>
                  <a:pt x="35" y="24"/>
                </a:lnTo>
                <a:lnTo>
                  <a:pt x="37" y="24"/>
                </a:lnTo>
                <a:lnTo>
                  <a:pt x="39" y="24"/>
                </a:lnTo>
                <a:lnTo>
                  <a:pt x="39" y="26"/>
                </a:lnTo>
                <a:lnTo>
                  <a:pt x="40" y="26"/>
                </a:lnTo>
                <a:lnTo>
                  <a:pt x="40" y="28"/>
                </a:lnTo>
                <a:lnTo>
                  <a:pt x="42" y="28"/>
                </a:lnTo>
                <a:lnTo>
                  <a:pt x="43" y="29"/>
                </a:lnTo>
                <a:lnTo>
                  <a:pt x="45" y="31"/>
                </a:lnTo>
                <a:lnTo>
                  <a:pt x="45" y="32"/>
                </a:lnTo>
                <a:lnTo>
                  <a:pt x="45" y="34"/>
                </a:lnTo>
                <a:lnTo>
                  <a:pt x="47" y="34"/>
                </a:lnTo>
                <a:lnTo>
                  <a:pt x="47" y="36"/>
                </a:lnTo>
                <a:lnTo>
                  <a:pt x="47" y="37"/>
                </a:lnTo>
                <a:lnTo>
                  <a:pt x="48" y="37"/>
                </a:lnTo>
                <a:lnTo>
                  <a:pt x="50" y="39"/>
                </a:lnTo>
                <a:lnTo>
                  <a:pt x="50" y="37"/>
                </a:lnTo>
                <a:lnTo>
                  <a:pt x="51" y="37"/>
                </a:lnTo>
                <a:lnTo>
                  <a:pt x="51" y="39"/>
                </a:lnTo>
                <a:lnTo>
                  <a:pt x="53" y="40"/>
                </a:lnTo>
                <a:lnTo>
                  <a:pt x="51" y="40"/>
                </a:lnTo>
                <a:lnTo>
                  <a:pt x="51" y="42"/>
                </a:lnTo>
                <a:lnTo>
                  <a:pt x="51" y="44"/>
                </a:lnTo>
                <a:lnTo>
                  <a:pt x="50" y="44"/>
                </a:lnTo>
                <a:lnTo>
                  <a:pt x="50" y="45"/>
                </a:lnTo>
                <a:lnTo>
                  <a:pt x="48" y="45"/>
                </a:lnTo>
                <a:lnTo>
                  <a:pt x="48" y="47"/>
                </a:lnTo>
                <a:lnTo>
                  <a:pt x="47" y="47"/>
                </a:lnTo>
                <a:lnTo>
                  <a:pt x="47" y="48"/>
                </a:lnTo>
                <a:lnTo>
                  <a:pt x="45" y="50"/>
                </a:lnTo>
                <a:lnTo>
                  <a:pt x="45" y="52"/>
                </a:lnTo>
                <a:lnTo>
                  <a:pt x="43" y="52"/>
                </a:lnTo>
                <a:lnTo>
                  <a:pt x="43" y="53"/>
                </a:lnTo>
                <a:lnTo>
                  <a:pt x="42" y="53"/>
                </a:lnTo>
                <a:lnTo>
                  <a:pt x="42" y="55"/>
                </a:lnTo>
                <a:lnTo>
                  <a:pt x="40" y="56"/>
                </a:lnTo>
                <a:lnTo>
                  <a:pt x="39" y="56"/>
                </a:lnTo>
                <a:lnTo>
                  <a:pt x="37" y="56"/>
                </a:lnTo>
                <a:lnTo>
                  <a:pt x="37" y="58"/>
                </a:lnTo>
                <a:lnTo>
                  <a:pt x="35" y="58"/>
                </a:lnTo>
                <a:lnTo>
                  <a:pt x="34" y="58"/>
                </a:lnTo>
                <a:lnTo>
                  <a:pt x="34" y="56"/>
                </a:lnTo>
                <a:lnTo>
                  <a:pt x="35" y="56"/>
                </a:lnTo>
                <a:lnTo>
                  <a:pt x="37" y="56"/>
                </a:lnTo>
                <a:lnTo>
                  <a:pt x="39" y="56"/>
                </a:lnTo>
                <a:lnTo>
                  <a:pt x="40" y="56"/>
                </a:lnTo>
                <a:lnTo>
                  <a:pt x="42" y="55"/>
                </a:lnTo>
                <a:lnTo>
                  <a:pt x="40" y="55"/>
                </a:lnTo>
                <a:lnTo>
                  <a:pt x="40" y="53"/>
                </a:lnTo>
                <a:lnTo>
                  <a:pt x="40" y="55"/>
                </a:lnTo>
                <a:lnTo>
                  <a:pt x="40" y="53"/>
                </a:lnTo>
                <a:lnTo>
                  <a:pt x="39" y="53"/>
                </a:lnTo>
                <a:lnTo>
                  <a:pt x="39" y="55"/>
                </a:lnTo>
                <a:lnTo>
                  <a:pt x="37" y="55"/>
                </a:lnTo>
                <a:lnTo>
                  <a:pt x="37" y="53"/>
                </a:lnTo>
                <a:lnTo>
                  <a:pt x="35" y="53"/>
                </a:lnTo>
                <a:lnTo>
                  <a:pt x="34" y="53"/>
                </a:lnTo>
                <a:lnTo>
                  <a:pt x="32" y="53"/>
                </a:lnTo>
                <a:lnTo>
                  <a:pt x="34" y="53"/>
                </a:lnTo>
                <a:lnTo>
                  <a:pt x="32" y="52"/>
                </a:lnTo>
                <a:lnTo>
                  <a:pt x="32" y="53"/>
                </a:lnTo>
                <a:lnTo>
                  <a:pt x="31" y="53"/>
                </a:lnTo>
                <a:lnTo>
                  <a:pt x="31" y="52"/>
                </a:lnTo>
                <a:lnTo>
                  <a:pt x="29" y="52"/>
                </a:lnTo>
                <a:lnTo>
                  <a:pt x="29" y="53"/>
                </a:lnTo>
                <a:lnTo>
                  <a:pt x="27" y="52"/>
                </a:lnTo>
                <a:lnTo>
                  <a:pt x="26" y="52"/>
                </a:lnTo>
                <a:lnTo>
                  <a:pt x="26" y="50"/>
                </a:lnTo>
                <a:lnTo>
                  <a:pt x="24" y="50"/>
                </a:lnTo>
                <a:lnTo>
                  <a:pt x="23" y="50"/>
                </a:lnTo>
                <a:lnTo>
                  <a:pt x="21" y="48"/>
                </a:lnTo>
                <a:lnTo>
                  <a:pt x="21" y="50"/>
                </a:lnTo>
                <a:lnTo>
                  <a:pt x="19" y="50"/>
                </a:lnTo>
                <a:lnTo>
                  <a:pt x="19" y="52"/>
                </a:lnTo>
                <a:lnTo>
                  <a:pt x="19" y="53"/>
                </a:lnTo>
                <a:lnTo>
                  <a:pt x="21" y="53"/>
                </a:lnTo>
                <a:lnTo>
                  <a:pt x="21" y="55"/>
                </a:lnTo>
                <a:lnTo>
                  <a:pt x="21" y="56"/>
                </a:lnTo>
                <a:lnTo>
                  <a:pt x="19" y="56"/>
                </a:lnTo>
                <a:lnTo>
                  <a:pt x="18" y="56"/>
                </a:lnTo>
                <a:lnTo>
                  <a:pt x="19" y="58"/>
                </a:lnTo>
                <a:lnTo>
                  <a:pt x="21" y="58"/>
                </a:lnTo>
                <a:lnTo>
                  <a:pt x="23" y="58"/>
                </a:lnTo>
                <a:lnTo>
                  <a:pt x="23" y="60"/>
                </a:lnTo>
                <a:lnTo>
                  <a:pt x="24" y="60"/>
                </a:lnTo>
                <a:lnTo>
                  <a:pt x="24" y="61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19" y="63"/>
                </a:lnTo>
                <a:lnTo>
                  <a:pt x="19" y="60"/>
                </a:lnTo>
                <a:lnTo>
                  <a:pt x="18" y="60"/>
                </a:lnTo>
                <a:lnTo>
                  <a:pt x="16" y="60"/>
                </a:lnTo>
                <a:lnTo>
                  <a:pt x="15" y="58"/>
                </a:lnTo>
                <a:lnTo>
                  <a:pt x="15" y="56"/>
                </a:lnTo>
                <a:lnTo>
                  <a:pt x="13" y="56"/>
                </a:lnTo>
                <a:lnTo>
                  <a:pt x="13" y="55"/>
                </a:lnTo>
                <a:lnTo>
                  <a:pt x="11" y="55"/>
                </a:lnTo>
                <a:lnTo>
                  <a:pt x="11" y="56"/>
                </a:lnTo>
                <a:lnTo>
                  <a:pt x="10" y="56"/>
                </a:lnTo>
                <a:lnTo>
                  <a:pt x="11" y="56"/>
                </a:lnTo>
                <a:lnTo>
                  <a:pt x="10" y="58"/>
                </a:lnTo>
                <a:lnTo>
                  <a:pt x="10" y="56"/>
                </a:lnTo>
                <a:lnTo>
                  <a:pt x="8" y="55"/>
                </a:lnTo>
                <a:lnTo>
                  <a:pt x="10" y="53"/>
                </a:lnTo>
                <a:lnTo>
                  <a:pt x="10" y="52"/>
                </a:lnTo>
                <a:lnTo>
                  <a:pt x="8" y="52"/>
                </a:lnTo>
                <a:lnTo>
                  <a:pt x="8" y="50"/>
                </a:lnTo>
                <a:lnTo>
                  <a:pt x="7" y="50"/>
                </a:lnTo>
                <a:lnTo>
                  <a:pt x="5" y="50"/>
                </a:lnTo>
                <a:lnTo>
                  <a:pt x="5" y="48"/>
                </a:lnTo>
                <a:lnTo>
                  <a:pt x="7" y="48"/>
                </a:lnTo>
                <a:lnTo>
                  <a:pt x="5" y="47"/>
                </a:lnTo>
                <a:lnTo>
                  <a:pt x="7" y="47"/>
                </a:lnTo>
                <a:lnTo>
                  <a:pt x="8" y="47"/>
                </a:lnTo>
                <a:lnTo>
                  <a:pt x="8" y="45"/>
                </a:lnTo>
                <a:lnTo>
                  <a:pt x="10" y="45"/>
                </a:lnTo>
                <a:lnTo>
                  <a:pt x="11" y="45"/>
                </a:lnTo>
                <a:lnTo>
                  <a:pt x="10" y="44"/>
                </a:lnTo>
                <a:lnTo>
                  <a:pt x="10" y="42"/>
                </a:lnTo>
                <a:lnTo>
                  <a:pt x="13" y="40"/>
                </a:lnTo>
                <a:lnTo>
                  <a:pt x="15" y="40"/>
                </a:lnTo>
                <a:lnTo>
                  <a:pt x="13" y="40"/>
                </a:lnTo>
                <a:lnTo>
                  <a:pt x="13" y="39"/>
                </a:lnTo>
                <a:lnTo>
                  <a:pt x="11" y="39"/>
                </a:lnTo>
                <a:lnTo>
                  <a:pt x="10" y="39"/>
                </a:lnTo>
                <a:lnTo>
                  <a:pt x="10" y="37"/>
                </a:lnTo>
                <a:lnTo>
                  <a:pt x="10" y="36"/>
                </a:lnTo>
                <a:lnTo>
                  <a:pt x="10" y="34"/>
                </a:lnTo>
                <a:lnTo>
                  <a:pt x="8" y="34"/>
                </a:lnTo>
                <a:lnTo>
                  <a:pt x="8" y="32"/>
                </a:lnTo>
                <a:lnTo>
                  <a:pt x="7" y="32"/>
                </a:lnTo>
                <a:lnTo>
                  <a:pt x="8" y="32"/>
                </a:lnTo>
                <a:lnTo>
                  <a:pt x="8" y="31"/>
                </a:lnTo>
                <a:lnTo>
                  <a:pt x="7" y="31"/>
                </a:lnTo>
                <a:lnTo>
                  <a:pt x="8" y="29"/>
                </a:lnTo>
                <a:lnTo>
                  <a:pt x="10" y="29"/>
                </a:lnTo>
                <a:lnTo>
                  <a:pt x="10" y="28"/>
                </a:lnTo>
                <a:lnTo>
                  <a:pt x="11" y="28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3"/>
                </a:lnTo>
                <a:lnTo>
                  <a:pt x="8" y="23"/>
                </a:lnTo>
                <a:lnTo>
                  <a:pt x="8" y="21"/>
                </a:lnTo>
                <a:lnTo>
                  <a:pt x="8" y="20"/>
                </a:lnTo>
                <a:lnTo>
                  <a:pt x="8" y="18"/>
                </a:lnTo>
                <a:lnTo>
                  <a:pt x="7" y="18"/>
                </a:lnTo>
                <a:lnTo>
                  <a:pt x="7" y="16"/>
                </a:lnTo>
                <a:lnTo>
                  <a:pt x="7" y="15"/>
                </a:lnTo>
                <a:lnTo>
                  <a:pt x="5" y="15"/>
                </a:lnTo>
                <a:lnTo>
                  <a:pt x="5" y="13"/>
                </a:lnTo>
                <a:lnTo>
                  <a:pt x="3" y="13"/>
                </a:lnTo>
                <a:lnTo>
                  <a:pt x="3" y="12"/>
                </a:lnTo>
                <a:lnTo>
                  <a:pt x="2" y="12"/>
                </a:lnTo>
                <a:lnTo>
                  <a:pt x="2" y="10"/>
                </a:lnTo>
                <a:lnTo>
                  <a:pt x="2" y="12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2" y="7"/>
                </a:lnTo>
                <a:lnTo>
                  <a:pt x="2" y="5"/>
                </a:lnTo>
                <a:lnTo>
                  <a:pt x="3" y="5"/>
                </a:lnTo>
                <a:lnTo>
                  <a:pt x="3" y="7"/>
                </a:lnTo>
                <a:lnTo>
                  <a:pt x="5" y="7"/>
                </a:lnTo>
                <a:lnTo>
                  <a:pt x="7" y="7"/>
                </a:lnTo>
                <a:lnTo>
                  <a:pt x="7" y="5"/>
                </a:lnTo>
                <a:lnTo>
                  <a:pt x="8" y="5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close/>
              </a:path>
            </a:pathLst>
          </a:custGeom>
          <a:solidFill>
            <a:srgbClr val="59F06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4448176" y="5465763"/>
            <a:ext cx="88900" cy="101600"/>
          </a:xfrm>
          <a:custGeom>
            <a:avLst/>
            <a:gdLst/>
            <a:ahLst/>
            <a:cxnLst>
              <a:cxn ang="0">
                <a:pos x="48" y="30"/>
              </a:cxn>
              <a:cxn ang="0">
                <a:pos x="48" y="30"/>
              </a:cxn>
              <a:cxn ang="0">
                <a:pos x="54" y="26"/>
              </a:cxn>
              <a:cxn ang="0">
                <a:pos x="54" y="26"/>
              </a:cxn>
              <a:cxn ang="0">
                <a:pos x="51" y="24"/>
              </a:cxn>
              <a:cxn ang="0">
                <a:pos x="33" y="21"/>
              </a:cxn>
              <a:cxn ang="0">
                <a:pos x="30" y="18"/>
              </a:cxn>
              <a:cxn ang="0">
                <a:pos x="19" y="18"/>
              </a:cxn>
              <a:cxn ang="0">
                <a:pos x="24" y="19"/>
              </a:cxn>
              <a:cxn ang="0">
                <a:pos x="24" y="18"/>
              </a:cxn>
              <a:cxn ang="0">
                <a:pos x="25" y="19"/>
              </a:cxn>
              <a:cxn ang="0">
                <a:pos x="27" y="21"/>
              </a:cxn>
              <a:cxn ang="0">
                <a:pos x="30" y="24"/>
              </a:cxn>
              <a:cxn ang="0">
                <a:pos x="33" y="24"/>
              </a:cxn>
              <a:cxn ang="0">
                <a:pos x="36" y="24"/>
              </a:cxn>
              <a:cxn ang="0">
                <a:pos x="36" y="27"/>
              </a:cxn>
              <a:cxn ang="0">
                <a:pos x="40" y="30"/>
              </a:cxn>
              <a:cxn ang="0">
                <a:pos x="41" y="32"/>
              </a:cxn>
              <a:cxn ang="0">
                <a:pos x="46" y="34"/>
              </a:cxn>
              <a:cxn ang="0">
                <a:pos x="41" y="35"/>
              </a:cxn>
              <a:cxn ang="0">
                <a:pos x="36" y="35"/>
              </a:cxn>
              <a:cxn ang="0">
                <a:pos x="33" y="35"/>
              </a:cxn>
              <a:cxn ang="0">
                <a:pos x="27" y="32"/>
              </a:cxn>
              <a:cxn ang="0">
                <a:pos x="24" y="35"/>
              </a:cxn>
              <a:cxn ang="0">
                <a:pos x="24" y="38"/>
              </a:cxn>
              <a:cxn ang="0">
                <a:pos x="28" y="42"/>
              </a:cxn>
              <a:cxn ang="0">
                <a:pos x="36" y="42"/>
              </a:cxn>
              <a:cxn ang="0">
                <a:pos x="35" y="43"/>
              </a:cxn>
              <a:cxn ang="0">
                <a:pos x="38" y="46"/>
              </a:cxn>
              <a:cxn ang="0">
                <a:pos x="41" y="58"/>
              </a:cxn>
              <a:cxn ang="0">
                <a:pos x="36" y="62"/>
              </a:cxn>
              <a:cxn ang="0">
                <a:pos x="30" y="64"/>
              </a:cxn>
              <a:cxn ang="0">
                <a:pos x="24" y="61"/>
              </a:cxn>
              <a:cxn ang="0">
                <a:pos x="20" y="56"/>
              </a:cxn>
              <a:cxn ang="0">
                <a:pos x="19" y="50"/>
              </a:cxn>
              <a:cxn ang="0">
                <a:pos x="12" y="53"/>
              </a:cxn>
              <a:cxn ang="0">
                <a:pos x="14" y="48"/>
              </a:cxn>
              <a:cxn ang="0">
                <a:pos x="11" y="42"/>
              </a:cxn>
              <a:cxn ang="0">
                <a:pos x="6" y="38"/>
              </a:cxn>
              <a:cxn ang="0">
                <a:pos x="3" y="35"/>
              </a:cxn>
              <a:cxn ang="0">
                <a:pos x="3" y="32"/>
              </a:cxn>
              <a:cxn ang="0">
                <a:pos x="0" y="27"/>
              </a:cxn>
              <a:cxn ang="0">
                <a:pos x="4" y="26"/>
              </a:cxn>
              <a:cxn ang="0">
                <a:pos x="11" y="24"/>
              </a:cxn>
              <a:cxn ang="0">
                <a:pos x="6" y="21"/>
              </a:cxn>
              <a:cxn ang="0">
                <a:pos x="9" y="18"/>
              </a:cxn>
              <a:cxn ang="0">
                <a:pos x="9" y="18"/>
              </a:cxn>
              <a:cxn ang="0">
                <a:pos x="12" y="21"/>
              </a:cxn>
              <a:cxn ang="0">
                <a:pos x="16" y="21"/>
              </a:cxn>
              <a:cxn ang="0">
                <a:pos x="19" y="24"/>
              </a:cxn>
              <a:cxn ang="0">
                <a:pos x="19" y="21"/>
              </a:cxn>
              <a:cxn ang="0">
                <a:pos x="17" y="16"/>
              </a:cxn>
              <a:cxn ang="0">
                <a:pos x="17" y="16"/>
              </a:cxn>
              <a:cxn ang="0">
                <a:pos x="14" y="10"/>
              </a:cxn>
              <a:cxn ang="0">
                <a:pos x="35" y="5"/>
              </a:cxn>
              <a:cxn ang="0">
                <a:pos x="32" y="6"/>
              </a:cxn>
              <a:cxn ang="0">
                <a:pos x="33" y="5"/>
              </a:cxn>
              <a:cxn ang="0">
                <a:pos x="33" y="2"/>
              </a:cxn>
              <a:cxn ang="0">
                <a:pos x="30" y="2"/>
              </a:cxn>
            </a:cxnLst>
            <a:rect l="0" t="0" r="r" b="b"/>
            <a:pathLst>
              <a:path w="56" h="64">
                <a:moveTo>
                  <a:pt x="52" y="34"/>
                </a:moveTo>
                <a:lnTo>
                  <a:pt x="54" y="34"/>
                </a:lnTo>
                <a:lnTo>
                  <a:pt x="52" y="34"/>
                </a:lnTo>
                <a:close/>
                <a:moveTo>
                  <a:pt x="48" y="30"/>
                </a:moveTo>
                <a:lnTo>
                  <a:pt x="48" y="32"/>
                </a:lnTo>
                <a:lnTo>
                  <a:pt x="46" y="32"/>
                </a:lnTo>
                <a:lnTo>
                  <a:pt x="46" y="30"/>
                </a:lnTo>
                <a:lnTo>
                  <a:pt x="48" y="30"/>
                </a:lnTo>
                <a:close/>
                <a:moveTo>
                  <a:pt x="49" y="27"/>
                </a:moveTo>
                <a:lnTo>
                  <a:pt x="49" y="29"/>
                </a:lnTo>
                <a:lnTo>
                  <a:pt x="49" y="27"/>
                </a:lnTo>
                <a:close/>
                <a:moveTo>
                  <a:pt x="54" y="26"/>
                </a:moveTo>
                <a:lnTo>
                  <a:pt x="56" y="26"/>
                </a:lnTo>
                <a:lnTo>
                  <a:pt x="56" y="27"/>
                </a:lnTo>
                <a:lnTo>
                  <a:pt x="54" y="27"/>
                </a:lnTo>
                <a:lnTo>
                  <a:pt x="54" y="26"/>
                </a:lnTo>
                <a:lnTo>
                  <a:pt x="54" y="24"/>
                </a:lnTo>
                <a:lnTo>
                  <a:pt x="54" y="26"/>
                </a:lnTo>
                <a:close/>
                <a:moveTo>
                  <a:pt x="52" y="24"/>
                </a:moveTo>
                <a:lnTo>
                  <a:pt x="51" y="24"/>
                </a:lnTo>
                <a:lnTo>
                  <a:pt x="52" y="24"/>
                </a:lnTo>
                <a:close/>
                <a:moveTo>
                  <a:pt x="33" y="21"/>
                </a:moveTo>
                <a:lnTo>
                  <a:pt x="33" y="19"/>
                </a:lnTo>
                <a:lnTo>
                  <a:pt x="33" y="21"/>
                </a:lnTo>
                <a:close/>
                <a:moveTo>
                  <a:pt x="30" y="16"/>
                </a:moveTo>
                <a:lnTo>
                  <a:pt x="32" y="16"/>
                </a:lnTo>
                <a:lnTo>
                  <a:pt x="32" y="18"/>
                </a:lnTo>
                <a:lnTo>
                  <a:pt x="30" y="18"/>
                </a:lnTo>
                <a:lnTo>
                  <a:pt x="30" y="16"/>
                </a:lnTo>
                <a:close/>
                <a:moveTo>
                  <a:pt x="17" y="16"/>
                </a:moveTo>
                <a:lnTo>
                  <a:pt x="19" y="16"/>
                </a:lnTo>
                <a:lnTo>
                  <a:pt x="19" y="18"/>
                </a:lnTo>
                <a:lnTo>
                  <a:pt x="20" y="18"/>
                </a:lnTo>
                <a:lnTo>
                  <a:pt x="20" y="19"/>
                </a:lnTo>
                <a:lnTo>
                  <a:pt x="22" y="19"/>
                </a:lnTo>
                <a:lnTo>
                  <a:pt x="24" y="19"/>
                </a:lnTo>
                <a:lnTo>
                  <a:pt x="22" y="19"/>
                </a:lnTo>
                <a:lnTo>
                  <a:pt x="24" y="18"/>
                </a:lnTo>
                <a:lnTo>
                  <a:pt x="24" y="19"/>
                </a:lnTo>
                <a:lnTo>
                  <a:pt x="24" y="18"/>
                </a:lnTo>
                <a:lnTo>
                  <a:pt x="24" y="16"/>
                </a:lnTo>
                <a:lnTo>
                  <a:pt x="24" y="18"/>
                </a:lnTo>
                <a:lnTo>
                  <a:pt x="25" y="18"/>
                </a:lnTo>
                <a:lnTo>
                  <a:pt x="25" y="19"/>
                </a:lnTo>
                <a:lnTo>
                  <a:pt x="25" y="18"/>
                </a:lnTo>
                <a:lnTo>
                  <a:pt x="25" y="19"/>
                </a:lnTo>
                <a:lnTo>
                  <a:pt x="27" y="19"/>
                </a:lnTo>
                <a:lnTo>
                  <a:pt x="27" y="21"/>
                </a:lnTo>
                <a:lnTo>
                  <a:pt x="28" y="21"/>
                </a:lnTo>
                <a:lnTo>
                  <a:pt x="28" y="22"/>
                </a:lnTo>
                <a:lnTo>
                  <a:pt x="28" y="24"/>
                </a:lnTo>
                <a:lnTo>
                  <a:pt x="30" y="24"/>
                </a:lnTo>
                <a:lnTo>
                  <a:pt x="32" y="24"/>
                </a:lnTo>
                <a:lnTo>
                  <a:pt x="32" y="26"/>
                </a:lnTo>
                <a:lnTo>
                  <a:pt x="33" y="26"/>
                </a:lnTo>
                <a:lnTo>
                  <a:pt x="33" y="24"/>
                </a:lnTo>
                <a:lnTo>
                  <a:pt x="35" y="24"/>
                </a:lnTo>
                <a:lnTo>
                  <a:pt x="35" y="26"/>
                </a:lnTo>
                <a:lnTo>
                  <a:pt x="35" y="24"/>
                </a:lnTo>
                <a:lnTo>
                  <a:pt x="36" y="24"/>
                </a:lnTo>
                <a:lnTo>
                  <a:pt x="36" y="26"/>
                </a:lnTo>
                <a:lnTo>
                  <a:pt x="38" y="26"/>
                </a:lnTo>
                <a:lnTo>
                  <a:pt x="38" y="27"/>
                </a:lnTo>
                <a:lnTo>
                  <a:pt x="36" y="27"/>
                </a:lnTo>
                <a:lnTo>
                  <a:pt x="38" y="27"/>
                </a:lnTo>
                <a:lnTo>
                  <a:pt x="40" y="27"/>
                </a:lnTo>
                <a:lnTo>
                  <a:pt x="40" y="29"/>
                </a:lnTo>
                <a:lnTo>
                  <a:pt x="40" y="30"/>
                </a:lnTo>
                <a:lnTo>
                  <a:pt x="41" y="30"/>
                </a:lnTo>
                <a:lnTo>
                  <a:pt x="43" y="30"/>
                </a:lnTo>
                <a:lnTo>
                  <a:pt x="43" y="32"/>
                </a:lnTo>
                <a:lnTo>
                  <a:pt x="41" y="32"/>
                </a:lnTo>
                <a:lnTo>
                  <a:pt x="43" y="32"/>
                </a:lnTo>
                <a:lnTo>
                  <a:pt x="43" y="34"/>
                </a:lnTo>
                <a:lnTo>
                  <a:pt x="44" y="34"/>
                </a:lnTo>
                <a:lnTo>
                  <a:pt x="46" y="34"/>
                </a:lnTo>
                <a:lnTo>
                  <a:pt x="44" y="34"/>
                </a:lnTo>
                <a:lnTo>
                  <a:pt x="44" y="35"/>
                </a:lnTo>
                <a:lnTo>
                  <a:pt x="43" y="35"/>
                </a:lnTo>
                <a:lnTo>
                  <a:pt x="41" y="35"/>
                </a:lnTo>
                <a:lnTo>
                  <a:pt x="41" y="37"/>
                </a:lnTo>
                <a:lnTo>
                  <a:pt x="40" y="37"/>
                </a:lnTo>
                <a:lnTo>
                  <a:pt x="38" y="37"/>
                </a:lnTo>
                <a:lnTo>
                  <a:pt x="36" y="35"/>
                </a:lnTo>
                <a:lnTo>
                  <a:pt x="36" y="37"/>
                </a:lnTo>
                <a:lnTo>
                  <a:pt x="35" y="37"/>
                </a:lnTo>
                <a:lnTo>
                  <a:pt x="35" y="35"/>
                </a:lnTo>
                <a:lnTo>
                  <a:pt x="33" y="35"/>
                </a:lnTo>
                <a:lnTo>
                  <a:pt x="32" y="35"/>
                </a:lnTo>
                <a:lnTo>
                  <a:pt x="30" y="34"/>
                </a:lnTo>
                <a:lnTo>
                  <a:pt x="28" y="34"/>
                </a:lnTo>
                <a:lnTo>
                  <a:pt x="27" y="32"/>
                </a:lnTo>
                <a:lnTo>
                  <a:pt x="27" y="34"/>
                </a:lnTo>
                <a:lnTo>
                  <a:pt x="25" y="34"/>
                </a:lnTo>
                <a:lnTo>
                  <a:pt x="25" y="35"/>
                </a:lnTo>
                <a:lnTo>
                  <a:pt x="24" y="35"/>
                </a:lnTo>
                <a:lnTo>
                  <a:pt x="22" y="35"/>
                </a:lnTo>
                <a:lnTo>
                  <a:pt x="22" y="37"/>
                </a:lnTo>
                <a:lnTo>
                  <a:pt x="24" y="37"/>
                </a:lnTo>
                <a:lnTo>
                  <a:pt x="24" y="38"/>
                </a:lnTo>
                <a:lnTo>
                  <a:pt x="25" y="40"/>
                </a:lnTo>
                <a:lnTo>
                  <a:pt x="27" y="40"/>
                </a:lnTo>
                <a:lnTo>
                  <a:pt x="28" y="40"/>
                </a:lnTo>
                <a:lnTo>
                  <a:pt x="28" y="42"/>
                </a:lnTo>
                <a:lnTo>
                  <a:pt x="30" y="42"/>
                </a:lnTo>
                <a:lnTo>
                  <a:pt x="32" y="42"/>
                </a:lnTo>
                <a:lnTo>
                  <a:pt x="35" y="42"/>
                </a:lnTo>
                <a:lnTo>
                  <a:pt x="36" y="42"/>
                </a:lnTo>
                <a:lnTo>
                  <a:pt x="35" y="42"/>
                </a:lnTo>
                <a:lnTo>
                  <a:pt x="33" y="42"/>
                </a:lnTo>
                <a:lnTo>
                  <a:pt x="35" y="42"/>
                </a:lnTo>
                <a:lnTo>
                  <a:pt x="35" y="43"/>
                </a:lnTo>
                <a:lnTo>
                  <a:pt x="35" y="45"/>
                </a:lnTo>
                <a:lnTo>
                  <a:pt x="36" y="45"/>
                </a:lnTo>
                <a:lnTo>
                  <a:pt x="38" y="45"/>
                </a:lnTo>
                <a:lnTo>
                  <a:pt x="38" y="46"/>
                </a:lnTo>
                <a:lnTo>
                  <a:pt x="38" y="51"/>
                </a:lnTo>
                <a:lnTo>
                  <a:pt x="38" y="54"/>
                </a:lnTo>
                <a:lnTo>
                  <a:pt x="41" y="54"/>
                </a:lnTo>
                <a:lnTo>
                  <a:pt x="41" y="58"/>
                </a:lnTo>
                <a:lnTo>
                  <a:pt x="40" y="58"/>
                </a:lnTo>
                <a:lnTo>
                  <a:pt x="40" y="62"/>
                </a:lnTo>
                <a:lnTo>
                  <a:pt x="38" y="62"/>
                </a:lnTo>
                <a:lnTo>
                  <a:pt x="36" y="62"/>
                </a:lnTo>
                <a:lnTo>
                  <a:pt x="33" y="62"/>
                </a:lnTo>
                <a:lnTo>
                  <a:pt x="32" y="62"/>
                </a:lnTo>
                <a:lnTo>
                  <a:pt x="32" y="64"/>
                </a:lnTo>
                <a:lnTo>
                  <a:pt x="30" y="64"/>
                </a:lnTo>
                <a:lnTo>
                  <a:pt x="27" y="64"/>
                </a:lnTo>
                <a:lnTo>
                  <a:pt x="25" y="62"/>
                </a:lnTo>
                <a:lnTo>
                  <a:pt x="25" y="61"/>
                </a:lnTo>
                <a:lnTo>
                  <a:pt x="24" y="61"/>
                </a:lnTo>
                <a:lnTo>
                  <a:pt x="24" y="58"/>
                </a:lnTo>
                <a:lnTo>
                  <a:pt x="22" y="58"/>
                </a:lnTo>
                <a:lnTo>
                  <a:pt x="22" y="56"/>
                </a:lnTo>
                <a:lnTo>
                  <a:pt x="20" y="56"/>
                </a:lnTo>
                <a:lnTo>
                  <a:pt x="20" y="54"/>
                </a:lnTo>
                <a:lnTo>
                  <a:pt x="20" y="53"/>
                </a:lnTo>
                <a:lnTo>
                  <a:pt x="19" y="53"/>
                </a:lnTo>
                <a:lnTo>
                  <a:pt x="19" y="50"/>
                </a:lnTo>
                <a:lnTo>
                  <a:pt x="17" y="50"/>
                </a:lnTo>
                <a:lnTo>
                  <a:pt x="16" y="54"/>
                </a:lnTo>
                <a:lnTo>
                  <a:pt x="14" y="54"/>
                </a:lnTo>
                <a:lnTo>
                  <a:pt x="12" y="53"/>
                </a:lnTo>
                <a:lnTo>
                  <a:pt x="12" y="51"/>
                </a:lnTo>
                <a:lnTo>
                  <a:pt x="14" y="51"/>
                </a:lnTo>
                <a:lnTo>
                  <a:pt x="14" y="50"/>
                </a:lnTo>
                <a:lnTo>
                  <a:pt x="14" y="48"/>
                </a:lnTo>
                <a:lnTo>
                  <a:pt x="12" y="48"/>
                </a:lnTo>
                <a:lnTo>
                  <a:pt x="12" y="43"/>
                </a:lnTo>
                <a:lnTo>
                  <a:pt x="11" y="43"/>
                </a:lnTo>
                <a:lnTo>
                  <a:pt x="11" y="42"/>
                </a:lnTo>
                <a:lnTo>
                  <a:pt x="9" y="42"/>
                </a:lnTo>
                <a:lnTo>
                  <a:pt x="9" y="38"/>
                </a:lnTo>
                <a:lnTo>
                  <a:pt x="8" y="38"/>
                </a:lnTo>
                <a:lnTo>
                  <a:pt x="6" y="38"/>
                </a:lnTo>
                <a:lnTo>
                  <a:pt x="4" y="38"/>
                </a:lnTo>
                <a:lnTo>
                  <a:pt x="6" y="37"/>
                </a:lnTo>
                <a:lnTo>
                  <a:pt x="4" y="35"/>
                </a:lnTo>
                <a:lnTo>
                  <a:pt x="3" y="35"/>
                </a:lnTo>
                <a:lnTo>
                  <a:pt x="1" y="35"/>
                </a:lnTo>
                <a:lnTo>
                  <a:pt x="1" y="34"/>
                </a:lnTo>
                <a:lnTo>
                  <a:pt x="3" y="34"/>
                </a:lnTo>
                <a:lnTo>
                  <a:pt x="3" y="32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1" y="27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4" y="24"/>
                </a:lnTo>
                <a:lnTo>
                  <a:pt x="6" y="24"/>
                </a:lnTo>
                <a:lnTo>
                  <a:pt x="8" y="24"/>
                </a:lnTo>
                <a:lnTo>
                  <a:pt x="11" y="24"/>
                </a:lnTo>
                <a:lnTo>
                  <a:pt x="8" y="24"/>
                </a:lnTo>
                <a:lnTo>
                  <a:pt x="8" y="22"/>
                </a:lnTo>
                <a:lnTo>
                  <a:pt x="8" y="21"/>
                </a:lnTo>
                <a:lnTo>
                  <a:pt x="6" y="21"/>
                </a:lnTo>
                <a:lnTo>
                  <a:pt x="6" y="19"/>
                </a:lnTo>
                <a:lnTo>
                  <a:pt x="8" y="19"/>
                </a:lnTo>
                <a:lnTo>
                  <a:pt x="9" y="19"/>
                </a:lnTo>
                <a:lnTo>
                  <a:pt x="9" y="18"/>
                </a:lnTo>
                <a:lnTo>
                  <a:pt x="9" y="16"/>
                </a:lnTo>
                <a:lnTo>
                  <a:pt x="8" y="16"/>
                </a:lnTo>
                <a:lnTo>
                  <a:pt x="9" y="16"/>
                </a:lnTo>
                <a:lnTo>
                  <a:pt x="9" y="18"/>
                </a:lnTo>
                <a:lnTo>
                  <a:pt x="11" y="18"/>
                </a:lnTo>
                <a:lnTo>
                  <a:pt x="11" y="19"/>
                </a:lnTo>
                <a:lnTo>
                  <a:pt x="12" y="19"/>
                </a:lnTo>
                <a:lnTo>
                  <a:pt x="12" y="21"/>
                </a:lnTo>
                <a:lnTo>
                  <a:pt x="14" y="21"/>
                </a:lnTo>
                <a:lnTo>
                  <a:pt x="16" y="21"/>
                </a:lnTo>
                <a:lnTo>
                  <a:pt x="17" y="21"/>
                </a:lnTo>
                <a:lnTo>
                  <a:pt x="16" y="21"/>
                </a:lnTo>
                <a:lnTo>
                  <a:pt x="17" y="21"/>
                </a:lnTo>
                <a:lnTo>
                  <a:pt x="17" y="22"/>
                </a:lnTo>
                <a:lnTo>
                  <a:pt x="17" y="24"/>
                </a:lnTo>
                <a:lnTo>
                  <a:pt x="19" y="24"/>
                </a:lnTo>
                <a:lnTo>
                  <a:pt x="20" y="24"/>
                </a:lnTo>
                <a:lnTo>
                  <a:pt x="20" y="22"/>
                </a:lnTo>
                <a:lnTo>
                  <a:pt x="20" y="21"/>
                </a:lnTo>
                <a:lnTo>
                  <a:pt x="19" y="21"/>
                </a:lnTo>
                <a:lnTo>
                  <a:pt x="19" y="19"/>
                </a:lnTo>
                <a:lnTo>
                  <a:pt x="19" y="18"/>
                </a:lnTo>
                <a:lnTo>
                  <a:pt x="17" y="18"/>
                </a:lnTo>
                <a:lnTo>
                  <a:pt x="17" y="16"/>
                </a:lnTo>
                <a:lnTo>
                  <a:pt x="16" y="16"/>
                </a:lnTo>
                <a:lnTo>
                  <a:pt x="16" y="14"/>
                </a:lnTo>
                <a:lnTo>
                  <a:pt x="17" y="14"/>
                </a:lnTo>
                <a:lnTo>
                  <a:pt x="17" y="16"/>
                </a:lnTo>
                <a:close/>
                <a:moveTo>
                  <a:pt x="16" y="13"/>
                </a:moveTo>
                <a:lnTo>
                  <a:pt x="14" y="13"/>
                </a:lnTo>
                <a:lnTo>
                  <a:pt x="14" y="11"/>
                </a:lnTo>
                <a:lnTo>
                  <a:pt x="14" y="10"/>
                </a:lnTo>
                <a:lnTo>
                  <a:pt x="16" y="11"/>
                </a:lnTo>
                <a:lnTo>
                  <a:pt x="16" y="13"/>
                </a:lnTo>
                <a:close/>
                <a:moveTo>
                  <a:pt x="33" y="5"/>
                </a:moveTo>
                <a:lnTo>
                  <a:pt x="35" y="5"/>
                </a:lnTo>
                <a:lnTo>
                  <a:pt x="36" y="5"/>
                </a:lnTo>
                <a:lnTo>
                  <a:pt x="35" y="6"/>
                </a:lnTo>
                <a:lnTo>
                  <a:pt x="33" y="6"/>
                </a:lnTo>
                <a:lnTo>
                  <a:pt x="32" y="6"/>
                </a:lnTo>
                <a:lnTo>
                  <a:pt x="32" y="5"/>
                </a:lnTo>
                <a:lnTo>
                  <a:pt x="33" y="5"/>
                </a:lnTo>
                <a:lnTo>
                  <a:pt x="32" y="5"/>
                </a:lnTo>
                <a:lnTo>
                  <a:pt x="33" y="5"/>
                </a:lnTo>
                <a:close/>
                <a:moveTo>
                  <a:pt x="30" y="0"/>
                </a:moveTo>
                <a:lnTo>
                  <a:pt x="32" y="0"/>
                </a:lnTo>
                <a:lnTo>
                  <a:pt x="32" y="2"/>
                </a:lnTo>
                <a:lnTo>
                  <a:pt x="33" y="2"/>
                </a:lnTo>
                <a:lnTo>
                  <a:pt x="33" y="3"/>
                </a:lnTo>
                <a:lnTo>
                  <a:pt x="32" y="3"/>
                </a:lnTo>
                <a:lnTo>
                  <a:pt x="30" y="3"/>
                </a:lnTo>
                <a:lnTo>
                  <a:pt x="30" y="2"/>
                </a:lnTo>
                <a:lnTo>
                  <a:pt x="30" y="0"/>
                </a:lnTo>
                <a:close/>
              </a:path>
            </a:pathLst>
          </a:custGeom>
          <a:solidFill>
            <a:srgbClr val="DE7CA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6"/>
          <p:cNvSpPr>
            <a:spLocks/>
          </p:cNvSpPr>
          <p:nvPr/>
        </p:nvSpPr>
        <p:spPr bwMode="auto">
          <a:xfrm>
            <a:off x="4795838" y="5957888"/>
            <a:ext cx="52388" cy="41275"/>
          </a:xfrm>
          <a:custGeom>
            <a:avLst/>
            <a:gdLst/>
            <a:ahLst/>
            <a:cxnLst>
              <a:cxn ang="0">
                <a:pos x="24" y="2"/>
              </a:cxn>
              <a:cxn ang="0">
                <a:pos x="24" y="4"/>
              </a:cxn>
              <a:cxn ang="0">
                <a:pos x="25" y="5"/>
              </a:cxn>
              <a:cxn ang="0">
                <a:pos x="25" y="5"/>
              </a:cxn>
              <a:cxn ang="0">
                <a:pos x="25" y="7"/>
              </a:cxn>
              <a:cxn ang="0">
                <a:pos x="25" y="8"/>
              </a:cxn>
              <a:cxn ang="0">
                <a:pos x="24" y="8"/>
              </a:cxn>
              <a:cxn ang="0">
                <a:pos x="24" y="8"/>
              </a:cxn>
              <a:cxn ang="0">
                <a:pos x="25" y="8"/>
              </a:cxn>
              <a:cxn ang="0">
                <a:pos x="27" y="8"/>
              </a:cxn>
              <a:cxn ang="0">
                <a:pos x="29" y="10"/>
              </a:cxn>
              <a:cxn ang="0">
                <a:pos x="30" y="8"/>
              </a:cxn>
              <a:cxn ang="0">
                <a:pos x="29" y="8"/>
              </a:cxn>
              <a:cxn ang="0">
                <a:pos x="30" y="7"/>
              </a:cxn>
              <a:cxn ang="0">
                <a:pos x="30" y="7"/>
              </a:cxn>
              <a:cxn ang="0">
                <a:pos x="30" y="10"/>
              </a:cxn>
              <a:cxn ang="0">
                <a:pos x="30" y="12"/>
              </a:cxn>
              <a:cxn ang="0">
                <a:pos x="32" y="15"/>
              </a:cxn>
              <a:cxn ang="0">
                <a:pos x="32" y="18"/>
              </a:cxn>
              <a:cxn ang="0">
                <a:pos x="32" y="23"/>
              </a:cxn>
              <a:cxn ang="0">
                <a:pos x="33" y="23"/>
              </a:cxn>
              <a:cxn ang="0">
                <a:pos x="32" y="26"/>
              </a:cxn>
              <a:cxn ang="0">
                <a:pos x="25" y="26"/>
              </a:cxn>
              <a:cxn ang="0">
                <a:pos x="24" y="26"/>
              </a:cxn>
              <a:cxn ang="0">
                <a:pos x="19" y="26"/>
              </a:cxn>
              <a:cxn ang="0">
                <a:pos x="14" y="26"/>
              </a:cxn>
              <a:cxn ang="0">
                <a:pos x="8" y="23"/>
              </a:cxn>
              <a:cxn ang="0">
                <a:pos x="6" y="23"/>
              </a:cxn>
              <a:cxn ang="0">
                <a:pos x="5" y="23"/>
              </a:cxn>
              <a:cxn ang="0">
                <a:pos x="5" y="23"/>
              </a:cxn>
              <a:cxn ang="0">
                <a:pos x="3" y="21"/>
              </a:cxn>
              <a:cxn ang="0">
                <a:pos x="1" y="20"/>
              </a:cxn>
              <a:cxn ang="0">
                <a:pos x="1" y="18"/>
              </a:cxn>
              <a:cxn ang="0">
                <a:pos x="3" y="20"/>
              </a:cxn>
              <a:cxn ang="0">
                <a:pos x="3" y="18"/>
              </a:cxn>
              <a:cxn ang="0">
                <a:pos x="5" y="18"/>
              </a:cxn>
              <a:cxn ang="0">
                <a:pos x="5" y="18"/>
              </a:cxn>
              <a:cxn ang="0">
                <a:pos x="5" y="18"/>
              </a:cxn>
              <a:cxn ang="0">
                <a:pos x="5" y="16"/>
              </a:cxn>
              <a:cxn ang="0">
                <a:pos x="5" y="16"/>
              </a:cxn>
              <a:cxn ang="0">
                <a:pos x="5" y="15"/>
              </a:cxn>
              <a:cxn ang="0">
                <a:pos x="3" y="13"/>
              </a:cxn>
              <a:cxn ang="0">
                <a:pos x="3" y="13"/>
              </a:cxn>
              <a:cxn ang="0">
                <a:pos x="3" y="13"/>
              </a:cxn>
              <a:cxn ang="0">
                <a:pos x="5" y="12"/>
              </a:cxn>
              <a:cxn ang="0">
                <a:pos x="5" y="10"/>
              </a:cxn>
              <a:cxn ang="0">
                <a:pos x="5" y="10"/>
              </a:cxn>
              <a:cxn ang="0">
                <a:pos x="3" y="8"/>
              </a:cxn>
              <a:cxn ang="0">
                <a:pos x="1" y="7"/>
              </a:cxn>
              <a:cxn ang="0">
                <a:pos x="1" y="7"/>
              </a:cxn>
              <a:cxn ang="0">
                <a:pos x="0" y="7"/>
              </a:cxn>
              <a:cxn ang="0">
                <a:pos x="1" y="5"/>
              </a:cxn>
              <a:cxn ang="0">
                <a:pos x="0" y="5"/>
              </a:cxn>
              <a:cxn ang="0">
                <a:pos x="0" y="5"/>
              </a:cxn>
              <a:cxn ang="0">
                <a:pos x="0" y="4"/>
              </a:cxn>
              <a:cxn ang="0">
                <a:pos x="0" y="2"/>
              </a:cxn>
              <a:cxn ang="0">
                <a:pos x="0" y="2"/>
              </a:cxn>
              <a:cxn ang="0">
                <a:pos x="1" y="0"/>
              </a:cxn>
              <a:cxn ang="0">
                <a:pos x="6" y="0"/>
              </a:cxn>
              <a:cxn ang="0">
                <a:pos x="21" y="0"/>
              </a:cxn>
              <a:cxn ang="0">
                <a:pos x="22" y="0"/>
              </a:cxn>
            </a:cxnLst>
            <a:rect l="0" t="0" r="r" b="b"/>
            <a:pathLst>
              <a:path w="33" h="26">
                <a:moveTo>
                  <a:pt x="22" y="0"/>
                </a:move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8"/>
                </a:lnTo>
                <a:lnTo>
                  <a:pt x="25" y="8"/>
                </a:lnTo>
                <a:lnTo>
                  <a:pt x="25" y="7"/>
                </a:lnTo>
                <a:lnTo>
                  <a:pt x="25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5" y="8"/>
                </a:lnTo>
                <a:lnTo>
                  <a:pt x="25" y="8"/>
                </a:lnTo>
                <a:lnTo>
                  <a:pt x="25" y="8"/>
                </a:lnTo>
                <a:lnTo>
                  <a:pt x="25" y="8"/>
                </a:lnTo>
                <a:lnTo>
                  <a:pt x="25" y="8"/>
                </a:lnTo>
                <a:lnTo>
                  <a:pt x="27" y="8"/>
                </a:lnTo>
                <a:lnTo>
                  <a:pt x="27" y="8"/>
                </a:lnTo>
                <a:lnTo>
                  <a:pt x="27" y="8"/>
                </a:lnTo>
                <a:lnTo>
                  <a:pt x="27" y="8"/>
                </a:lnTo>
                <a:lnTo>
                  <a:pt x="27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10"/>
                </a:lnTo>
                <a:lnTo>
                  <a:pt x="29" y="10"/>
                </a:lnTo>
                <a:lnTo>
                  <a:pt x="29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8"/>
                </a:lnTo>
                <a:lnTo>
                  <a:pt x="30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8"/>
                </a:lnTo>
                <a:lnTo>
                  <a:pt x="30" y="8"/>
                </a:lnTo>
                <a:lnTo>
                  <a:pt x="30" y="8"/>
                </a:lnTo>
                <a:lnTo>
                  <a:pt x="30" y="8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2"/>
                </a:lnTo>
                <a:lnTo>
                  <a:pt x="30" y="12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2" y="15"/>
                </a:lnTo>
                <a:lnTo>
                  <a:pt x="32" y="15"/>
                </a:lnTo>
                <a:lnTo>
                  <a:pt x="32" y="15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8"/>
                </a:lnTo>
                <a:lnTo>
                  <a:pt x="32" y="18"/>
                </a:lnTo>
                <a:lnTo>
                  <a:pt x="32" y="18"/>
                </a:lnTo>
                <a:lnTo>
                  <a:pt x="32" y="20"/>
                </a:lnTo>
                <a:lnTo>
                  <a:pt x="32" y="20"/>
                </a:lnTo>
                <a:lnTo>
                  <a:pt x="32" y="21"/>
                </a:lnTo>
                <a:lnTo>
                  <a:pt x="32" y="21"/>
                </a:lnTo>
                <a:lnTo>
                  <a:pt x="32" y="21"/>
                </a:lnTo>
                <a:lnTo>
                  <a:pt x="32" y="23"/>
                </a:lnTo>
                <a:lnTo>
                  <a:pt x="32" y="23"/>
                </a:lnTo>
                <a:lnTo>
                  <a:pt x="32" y="23"/>
                </a:lnTo>
                <a:lnTo>
                  <a:pt x="32" y="23"/>
                </a:lnTo>
                <a:lnTo>
                  <a:pt x="32" y="23"/>
                </a:lnTo>
                <a:lnTo>
                  <a:pt x="32" y="23"/>
                </a:lnTo>
                <a:lnTo>
                  <a:pt x="33" y="23"/>
                </a:lnTo>
                <a:lnTo>
                  <a:pt x="33" y="23"/>
                </a:lnTo>
                <a:lnTo>
                  <a:pt x="33" y="23"/>
                </a:lnTo>
                <a:lnTo>
                  <a:pt x="33" y="23"/>
                </a:lnTo>
                <a:lnTo>
                  <a:pt x="33" y="23"/>
                </a:lnTo>
                <a:lnTo>
                  <a:pt x="32" y="24"/>
                </a:lnTo>
                <a:lnTo>
                  <a:pt x="32" y="24"/>
                </a:lnTo>
                <a:lnTo>
                  <a:pt x="32" y="26"/>
                </a:lnTo>
                <a:lnTo>
                  <a:pt x="32" y="26"/>
                </a:lnTo>
                <a:lnTo>
                  <a:pt x="32" y="26"/>
                </a:lnTo>
                <a:lnTo>
                  <a:pt x="29" y="26"/>
                </a:lnTo>
                <a:lnTo>
                  <a:pt x="29" y="26"/>
                </a:lnTo>
                <a:lnTo>
                  <a:pt x="27" y="26"/>
                </a:lnTo>
                <a:lnTo>
                  <a:pt x="27" y="26"/>
                </a:lnTo>
                <a:lnTo>
                  <a:pt x="27" y="26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4" y="26"/>
                </a:lnTo>
                <a:lnTo>
                  <a:pt x="24" y="26"/>
                </a:lnTo>
                <a:lnTo>
                  <a:pt x="24" y="26"/>
                </a:lnTo>
                <a:lnTo>
                  <a:pt x="24" y="26"/>
                </a:lnTo>
                <a:lnTo>
                  <a:pt x="24" y="26"/>
                </a:lnTo>
                <a:lnTo>
                  <a:pt x="22" y="26"/>
                </a:lnTo>
                <a:lnTo>
                  <a:pt x="21" y="26"/>
                </a:lnTo>
                <a:lnTo>
                  <a:pt x="21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7" y="26"/>
                </a:lnTo>
                <a:lnTo>
                  <a:pt x="14" y="26"/>
                </a:lnTo>
                <a:lnTo>
                  <a:pt x="14" y="24"/>
                </a:lnTo>
                <a:lnTo>
                  <a:pt x="14" y="24"/>
                </a:lnTo>
                <a:lnTo>
                  <a:pt x="13" y="24"/>
                </a:lnTo>
                <a:lnTo>
                  <a:pt x="11" y="24"/>
                </a:lnTo>
                <a:lnTo>
                  <a:pt x="9" y="24"/>
                </a:lnTo>
                <a:lnTo>
                  <a:pt x="9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18"/>
                </a:lnTo>
                <a:lnTo>
                  <a:pt x="1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1" y="7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88DBC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4348163" y="5888038"/>
            <a:ext cx="558800" cy="271463"/>
          </a:xfrm>
          <a:custGeom>
            <a:avLst/>
            <a:gdLst/>
            <a:ahLst/>
            <a:cxnLst>
              <a:cxn ang="0">
                <a:pos x="266" y="168"/>
              </a:cxn>
              <a:cxn ang="0">
                <a:pos x="325" y="128"/>
              </a:cxn>
              <a:cxn ang="0">
                <a:pos x="351" y="123"/>
              </a:cxn>
              <a:cxn ang="0">
                <a:pos x="344" y="116"/>
              </a:cxn>
              <a:cxn ang="0">
                <a:pos x="343" y="118"/>
              </a:cxn>
              <a:cxn ang="0">
                <a:pos x="349" y="116"/>
              </a:cxn>
              <a:cxn ang="0">
                <a:pos x="79" y="20"/>
              </a:cxn>
              <a:cxn ang="0">
                <a:pos x="119" y="28"/>
              </a:cxn>
              <a:cxn ang="0">
                <a:pos x="154" y="33"/>
              </a:cxn>
              <a:cxn ang="0">
                <a:pos x="176" y="33"/>
              </a:cxn>
              <a:cxn ang="0">
                <a:pos x="194" y="52"/>
              </a:cxn>
              <a:cxn ang="0">
                <a:pos x="207" y="48"/>
              </a:cxn>
              <a:cxn ang="0">
                <a:pos x="231" y="49"/>
              </a:cxn>
              <a:cxn ang="0">
                <a:pos x="237" y="65"/>
              </a:cxn>
              <a:cxn ang="0">
                <a:pos x="253" y="81"/>
              </a:cxn>
              <a:cxn ang="0">
                <a:pos x="263" y="88"/>
              </a:cxn>
              <a:cxn ang="0">
                <a:pos x="263" y="94"/>
              </a:cxn>
              <a:cxn ang="0">
                <a:pos x="267" y="80"/>
              </a:cxn>
              <a:cxn ang="0">
                <a:pos x="277" y="64"/>
              </a:cxn>
              <a:cxn ang="0">
                <a:pos x="288" y="68"/>
              </a:cxn>
              <a:cxn ang="0">
                <a:pos x="288" y="88"/>
              </a:cxn>
              <a:cxn ang="0">
                <a:pos x="298" y="104"/>
              </a:cxn>
              <a:cxn ang="0">
                <a:pos x="298" y="110"/>
              </a:cxn>
              <a:cxn ang="0">
                <a:pos x="293" y="112"/>
              </a:cxn>
              <a:cxn ang="0">
                <a:pos x="288" y="110"/>
              </a:cxn>
              <a:cxn ang="0">
                <a:pos x="285" y="123"/>
              </a:cxn>
              <a:cxn ang="0">
                <a:pos x="283" y="126"/>
              </a:cxn>
              <a:cxn ang="0">
                <a:pos x="275" y="139"/>
              </a:cxn>
              <a:cxn ang="0">
                <a:pos x="271" y="142"/>
              </a:cxn>
              <a:cxn ang="0">
                <a:pos x="267" y="156"/>
              </a:cxn>
              <a:cxn ang="0">
                <a:pos x="256" y="153"/>
              </a:cxn>
              <a:cxn ang="0">
                <a:pos x="263" y="160"/>
              </a:cxn>
              <a:cxn ang="0">
                <a:pos x="261" y="168"/>
              </a:cxn>
              <a:cxn ang="0">
                <a:pos x="253" y="169"/>
              </a:cxn>
              <a:cxn ang="0">
                <a:pos x="251" y="158"/>
              </a:cxn>
              <a:cxn ang="0">
                <a:pos x="239" y="163"/>
              </a:cxn>
              <a:cxn ang="0">
                <a:pos x="231" y="164"/>
              </a:cxn>
              <a:cxn ang="0">
                <a:pos x="218" y="155"/>
              </a:cxn>
              <a:cxn ang="0">
                <a:pos x="216" y="148"/>
              </a:cxn>
              <a:cxn ang="0">
                <a:pos x="227" y="147"/>
              </a:cxn>
              <a:cxn ang="0">
                <a:pos x="234" y="150"/>
              </a:cxn>
              <a:cxn ang="0">
                <a:pos x="242" y="145"/>
              </a:cxn>
              <a:cxn ang="0">
                <a:pos x="240" y="137"/>
              </a:cxn>
              <a:cxn ang="0">
                <a:pos x="226" y="137"/>
              </a:cxn>
              <a:cxn ang="0">
                <a:pos x="216" y="144"/>
              </a:cxn>
              <a:cxn ang="0">
                <a:pos x="208" y="150"/>
              </a:cxn>
              <a:cxn ang="0">
                <a:pos x="195" y="147"/>
              </a:cxn>
              <a:cxn ang="0">
                <a:pos x="176" y="142"/>
              </a:cxn>
              <a:cxn ang="0">
                <a:pos x="162" y="142"/>
              </a:cxn>
              <a:cxn ang="0">
                <a:pos x="147" y="136"/>
              </a:cxn>
              <a:cxn ang="0">
                <a:pos x="131" y="126"/>
              </a:cxn>
              <a:cxn ang="0">
                <a:pos x="112" y="120"/>
              </a:cxn>
              <a:cxn ang="0">
                <a:pos x="95" y="113"/>
              </a:cxn>
              <a:cxn ang="0">
                <a:pos x="75" y="107"/>
              </a:cxn>
              <a:cxn ang="0">
                <a:pos x="58" y="97"/>
              </a:cxn>
              <a:cxn ang="0">
                <a:pos x="45" y="88"/>
              </a:cxn>
              <a:cxn ang="0">
                <a:pos x="26" y="83"/>
              </a:cxn>
              <a:cxn ang="0">
                <a:pos x="13" y="75"/>
              </a:cxn>
              <a:cxn ang="0">
                <a:pos x="27" y="67"/>
              </a:cxn>
              <a:cxn ang="0">
                <a:pos x="19" y="62"/>
              </a:cxn>
              <a:cxn ang="0">
                <a:pos x="0" y="72"/>
              </a:cxn>
              <a:cxn ang="0">
                <a:pos x="23" y="36"/>
              </a:cxn>
              <a:cxn ang="0">
                <a:pos x="51" y="16"/>
              </a:cxn>
            </a:cxnLst>
            <a:rect l="0" t="0" r="r" b="b"/>
            <a:pathLst>
              <a:path w="352" h="171">
                <a:moveTo>
                  <a:pt x="266" y="168"/>
                </a:moveTo>
                <a:lnTo>
                  <a:pt x="266" y="169"/>
                </a:lnTo>
                <a:lnTo>
                  <a:pt x="266" y="168"/>
                </a:lnTo>
                <a:lnTo>
                  <a:pt x="264" y="168"/>
                </a:lnTo>
                <a:lnTo>
                  <a:pt x="264" y="169"/>
                </a:lnTo>
                <a:lnTo>
                  <a:pt x="264" y="171"/>
                </a:lnTo>
                <a:lnTo>
                  <a:pt x="264" y="169"/>
                </a:lnTo>
                <a:lnTo>
                  <a:pt x="263" y="171"/>
                </a:lnTo>
                <a:lnTo>
                  <a:pt x="263" y="169"/>
                </a:lnTo>
                <a:lnTo>
                  <a:pt x="264" y="169"/>
                </a:lnTo>
                <a:lnTo>
                  <a:pt x="264" y="168"/>
                </a:lnTo>
                <a:lnTo>
                  <a:pt x="266" y="168"/>
                </a:lnTo>
                <a:lnTo>
                  <a:pt x="264" y="168"/>
                </a:lnTo>
                <a:lnTo>
                  <a:pt x="266" y="168"/>
                </a:lnTo>
                <a:lnTo>
                  <a:pt x="266" y="166"/>
                </a:lnTo>
                <a:lnTo>
                  <a:pt x="266" y="168"/>
                </a:lnTo>
                <a:close/>
                <a:moveTo>
                  <a:pt x="248" y="163"/>
                </a:moveTo>
                <a:lnTo>
                  <a:pt x="247" y="163"/>
                </a:lnTo>
                <a:lnTo>
                  <a:pt x="248" y="163"/>
                </a:lnTo>
                <a:close/>
                <a:moveTo>
                  <a:pt x="242" y="161"/>
                </a:moveTo>
                <a:lnTo>
                  <a:pt x="240" y="161"/>
                </a:lnTo>
                <a:lnTo>
                  <a:pt x="242" y="161"/>
                </a:lnTo>
                <a:lnTo>
                  <a:pt x="242" y="160"/>
                </a:lnTo>
                <a:lnTo>
                  <a:pt x="242" y="161"/>
                </a:lnTo>
                <a:close/>
                <a:moveTo>
                  <a:pt x="312" y="129"/>
                </a:moveTo>
                <a:lnTo>
                  <a:pt x="311" y="129"/>
                </a:lnTo>
                <a:lnTo>
                  <a:pt x="312" y="129"/>
                </a:lnTo>
                <a:close/>
                <a:moveTo>
                  <a:pt x="325" y="129"/>
                </a:moveTo>
                <a:lnTo>
                  <a:pt x="325" y="128"/>
                </a:lnTo>
                <a:lnTo>
                  <a:pt x="325" y="129"/>
                </a:lnTo>
                <a:close/>
                <a:moveTo>
                  <a:pt x="325" y="129"/>
                </a:moveTo>
                <a:lnTo>
                  <a:pt x="325" y="128"/>
                </a:lnTo>
                <a:lnTo>
                  <a:pt x="325" y="129"/>
                </a:lnTo>
                <a:close/>
                <a:moveTo>
                  <a:pt x="339" y="124"/>
                </a:moveTo>
                <a:lnTo>
                  <a:pt x="338" y="124"/>
                </a:lnTo>
                <a:lnTo>
                  <a:pt x="339" y="124"/>
                </a:lnTo>
                <a:close/>
                <a:moveTo>
                  <a:pt x="347" y="121"/>
                </a:moveTo>
                <a:lnTo>
                  <a:pt x="349" y="121"/>
                </a:lnTo>
                <a:lnTo>
                  <a:pt x="347" y="121"/>
                </a:lnTo>
                <a:lnTo>
                  <a:pt x="349" y="121"/>
                </a:lnTo>
                <a:lnTo>
                  <a:pt x="351" y="121"/>
                </a:lnTo>
                <a:lnTo>
                  <a:pt x="351" y="120"/>
                </a:lnTo>
                <a:lnTo>
                  <a:pt x="351" y="121"/>
                </a:lnTo>
                <a:lnTo>
                  <a:pt x="352" y="121"/>
                </a:lnTo>
                <a:lnTo>
                  <a:pt x="352" y="123"/>
                </a:lnTo>
                <a:lnTo>
                  <a:pt x="352" y="124"/>
                </a:lnTo>
                <a:lnTo>
                  <a:pt x="352" y="123"/>
                </a:lnTo>
                <a:lnTo>
                  <a:pt x="351" y="123"/>
                </a:lnTo>
                <a:lnTo>
                  <a:pt x="349" y="123"/>
                </a:lnTo>
                <a:lnTo>
                  <a:pt x="349" y="124"/>
                </a:lnTo>
                <a:lnTo>
                  <a:pt x="347" y="124"/>
                </a:lnTo>
                <a:lnTo>
                  <a:pt x="347" y="123"/>
                </a:lnTo>
                <a:lnTo>
                  <a:pt x="346" y="123"/>
                </a:lnTo>
                <a:lnTo>
                  <a:pt x="346" y="121"/>
                </a:lnTo>
                <a:lnTo>
                  <a:pt x="347" y="121"/>
                </a:lnTo>
                <a:lnTo>
                  <a:pt x="347" y="120"/>
                </a:lnTo>
                <a:lnTo>
                  <a:pt x="347" y="121"/>
                </a:lnTo>
                <a:close/>
                <a:moveTo>
                  <a:pt x="351" y="118"/>
                </a:moveTo>
                <a:lnTo>
                  <a:pt x="349" y="118"/>
                </a:lnTo>
                <a:lnTo>
                  <a:pt x="349" y="120"/>
                </a:lnTo>
                <a:lnTo>
                  <a:pt x="349" y="118"/>
                </a:lnTo>
                <a:lnTo>
                  <a:pt x="351" y="118"/>
                </a:lnTo>
                <a:close/>
                <a:moveTo>
                  <a:pt x="346" y="116"/>
                </a:moveTo>
                <a:lnTo>
                  <a:pt x="344" y="116"/>
                </a:lnTo>
                <a:lnTo>
                  <a:pt x="344" y="118"/>
                </a:lnTo>
                <a:lnTo>
                  <a:pt x="346" y="118"/>
                </a:lnTo>
                <a:lnTo>
                  <a:pt x="346" y="120"/>
                </a:lnTo>
                <a:lnTo>
                  <a:pt x="346" y="118"/>
                </a:lnTo>
                <a:lnTo>
                  <a:pt x="346" y="120"/>
                </a:lnTo>
                <a:lnTo>
                  <a:pt x="344" y="120"/>
                </a:lnTo>
                <a:lnTo>
                  <a:pt x="346" y="120"/>
                </a:lnTo>
                <a:lnTo>
                  <a:pt x="344" y="120"/>
                </a:lnTo>
                <a:lnTo>
                  <a:pt x="346" y="120"/>
                </a:lnTo>
                <a:lnTo>
                  <a:pt x="344" y="120"/>
                </a:lnTo>
                <a:lnTo>
                  <a:pt x="344" y="118"/>
                </a:lnTo>
                <a:lnTo>
                  <a:pt x="343" y="118"/>
                </a:lnTo>
                <a:lnTo>
                  <a:pt x="343" y="116"/>
                </a:lnTo>
                <a:lnTo>
                  <a:pt x="343" y="118"/>
                </a:lnTo>
                <a:lnTo>
                  <a:pt x="344" y="118"/>
                </a:lnTo>
                <a:lnTo>
                  <a:pt x="343" y="118"/>
                </a:lnTo>
                <a:lnTo>
                  <a:pt x="344" y="118"/>
                </a:lnTo>
                <a:lnTo>
                  <a:pt x="344" y="116"/>
                </a:lnTo>
                <a:lnTo>
                  <a:pt x="344" y="118"/>
                </a:lnTo>
                <a:lnTo>
                  <a:pt x="344" y="116"/>
                </a:lnTo>
                <a:lnTo>
                  <a:pt x="346" y="116"/>
                </a:lnTo>
                <a:close/>
                <a:moveTo>
                  <a:pt x="347" y="116"/>
                </a:moveTo>
                <a:lnTo>
                  <a:pt x="347" y="118"/>
                </a:lnTo>
                <a:lnTo>
                  <a:pt x="346" y="118"/>
                </a:lnTo>
                <a:lnTo>
                  <a:pt x="346" y="120"/>
                </a:lnTo>
                <a:lnTo>
                  <a:pt x="346" y="118"/>
                </a:lnTo>
                <a:lnTo>
                  <a:pt x="346" y="120"/>
                </a:lnTo>
                <a:lnTo>
                  <a:pt x="346" y="118"/>
                </a:lnTo>
                <a:lnTo>
                  <a:pt x="347" y="118"/>
                </a:lnTo>
                <a:lnTo>
                  <a:pt x="347" y="116"/>
                </a:lnTo>
                <a:lnTo>
                  <a:pt x="347" y="118"/>
                </a:lnTo>
                <a:lnTo>
                  <a:pt x="349" y="116"/>
                </a:lnTo>
                <a:lnTo>
                  <a:pt x="349" y="118"/>
                </a:lnTo>
                <a:lnTo>
                  <a:pt x="347" y="118"/>
                </a:lnTo>
                <a:lnTo>
                  <a:pt x="347" y="120"/>
                </a:lnTo>
                <a:lnTo>
                  <a:pt x="346" y="120"/>
                </a:lnTo>
                <a:lnTo>
                  <a:pt x="346" y="118"/>
                </a:lnTo>
                <a:lnTo>
                  <a:pt x="346" y="116"/>
                </a:lnTo>
                <a:lnTo>
                  <a:pt x="347" y="115"/>
                </a:lnTo>
                <a:lnTo>
                  <a:pt x="347" y="116"/>
                </a:lnTo>
                <a:close/>
                <a:moveTo>
                  <a:pt x="346" y="115"/>
                </a:moveTo>
                <a:lnTo>
                  <a:pt x="344" y="115"/>
                </a:lnTo>
                <a:lnTo>
                  <a:pt x="344" y="116"/>
                </a:lnTo>
                <a:lnTo>
                  <a:pt x="344" y="115"/>
                </a:lnTo>
                <a:lnTo>
                  <a:pt x="346" y="115"/>
                </a:lnTo>
                <a:close/>
                <a:moveTo>
                  <a:pt x="72" y="14"/>
                </a:moveTo>
                <a:lnTo>
                  <a:pt x="77" y="19"/>
                </a:lnTo>
                <a:lnTo>
                  <a:pt x="79" y="20"/>
                </a:lnTo>
                <a:lnTo>
                  <a:pt x="83" y="27"/>
                </a:lnTo>
                <a:lnTo>
                  <a:pt x="87" y="27"/>
                </a:lnTo>
                <a:lnTo>
                  <a:pt x="88" y="27"/>
                </a:lnTo>
                <a:lnTo>
                  <a:pt x="90" y="27"/>
                </a:lnTo>
                <a:lnTo>
                  <a:pt x="90" y="28"/>
                </a:lnTo>
                <a:lnTo>
                  <a:pt x="93" y="28"/>
                </a:lnTo>
                <a:lnTo>
                  <a:pt x="93" y="30"/>
                </a:lnTo>
                <a:lnTo>
                  <a:pt x="96" y="30"/>
                </a:lnTo>
                <a:lnTo>
                  <a:pt x="96" y="33"/>
                </a:lnTo>
                <a:lnTo>
                  <a:pt x="99" y="33"/>
                </a:lnTo>
                <a:lnTo>
                  <a:pt x="99" y="35"/>
                </a:lnTo>
                <a:lnTo>
                  <a:pt x="101" y="35"/>
                </a:lnTo>
                <a:lnTo>
                  <a:pt x="107" y="35"/>
                </a:lnTo>
                <a:lnTo>
                  <a:pt x="107" y="28"/>
                </a:lnTo>
                <a:lnTo>
                  <a:pt x="114" y="28"/>
                </a:lnTo>
                <a:lnTo>
                  <a:pt x="119" y="28"/>
                </a:lnTo>
                <a:lnTo>
                  <a:pt x="120" y="28"/>
                </a:lnTo>
                <a:lnTo>
                  <a:pt x="122" y="28"/>
                </a:lnTo>
                <a:lnTo>
                  <a:pt x="123" y="28"/>
                </a:lnTo>
                <a:lnTo>
                  <a:pt x="130" y="28"/>
                </a:lnTo>
                <a:lnTo>
                  <a:pt x="131" y="28"/>
                </a:lnTo>
                <a:lnTo>
                  <a:pt x="131" y="30"/>
                </a:lnTo>
                <a:lnTo>
                  <a:pt x="131" y="32"/>
                </a:lnTo>
                <a:lnTo>
                  <a:pt x="133" y="32"/>
                </a:lnTo>
                <a:lnTo>
                  <a:pt x="138" y="32"/>
                </a:lnTo>
                <a:lnTo>
                  <a:pt x="139" y="32"/>
                </a:lnTo>
                <a:lnTo>
                  <a:pt x="146" y="32"/>
                </a:lnTo>
                <a:lnTo>
                  <a:pt x="147" y="32"/>
                </a:lnTo>
                <a:lnTo>
                  <a:pt x="149" y="32"/>
                </a:lnTo>
                <a:lnTo>
                  <a:pt x="152" y="32"/>
                </a:lnTo>
                <a:lnTo>
                  <a:pt x="154" y="32"/>
                </a:lnTo>
                <a:lnTo>
                  <a:pt x="154" y="33"/>
                </a:lnTo>
                <a:lnTo>
                  <a:pt x="157" y="33"/>
                </a:lnTo>
                <a:lnTo>
                  <a:pt x="159" y="33"/>
                </a:lnTo>
                <a:lnTo>
                  <a:pt x="162" y="32"/>
                </a:lnTo>
                <a:lnTo>
                  <a:pt x="162" y="28"/>
                </a:lnTo>
                <a:lnTo>
                  <a:pt x="163" y="28"/>
                </a:lnTo>
                <a:lnTo>
                  <a:pt x="165" y="28"/>
                </a:lnTo>
                <a:lnTo>
                  <a:pt x="165" y="30"/>
                </a:lnTo>
                <a:lnTo>
                  <a:pt x="165" y="32"/>
                </a:lnTo>
                <a:lnTo>
                  <a:pt x="165" y="33"/>
                </a:lnTo>
                <a:lnTo>
                  <a:pt x="167" y="33"/>
                </a:lnTo>
                <a:lnTo>
                  <a:pt x="167" y="35"/>
                </a:lnTo>
                <a:lnTo>
                  <a:pt x="168" y="33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6" y="33"/>
                </a:lnTo>
                <a:lnTo>
                  <a:pt x="178" y="33"/>
                </a:lnTo>
                <a:lnTo>
                  <a:pt x="179" y="33"/>
                </a:lnTo>
                <a:lnTo>
                  <a:pt x="179" y="35"/>
                </a:lnTo>
                <a:lnTo>
                  <a:pt x="179" y="36"/>
                </a:lnTo>
                <a:lnTo>
                  <a:pt x="179" y="48"/>
                </a:lnTo>
                <a:lnTo>
                  <a:pt x="181" y="48"/>
                </a:lnTo>
                <a:lnTo>
                  <a:pt x="186" y="48"/>
                </a:lnTo>
                <a:lnTo>
                  <a:pt x="186" y="49"/>
                </a:lnTo>
                <a:lnTo>
                  <a:pt x="186" y="51"/>
                </a:lnTo>
                <a:lnTo>
                  <a:pt x="189" y="51"/>
                </a:lnTo>
                <a:lnTo>
                  <a:pt x="189" y="49"/>
                </a:lnTo>
                <a:lnTo>
                  <a:pt x="191" y="49"/>
                </a:lnTo>
                <a:lnTo>
                  <a:pt x="191" y="51"/>
                </a:lnTo>
                <a:lnTo>
                  <a:pt x="192" y="51"/>
                </a:lnTo>
                <a:lnTo>
                  <a:pt x="192" y="52"/>
                </a:lnTo>
                <a:lnTo>
                  <a:pt x="194" y="52"/>
                </a:lnTo>
                <a:lnTo>
                  <a:pt x="194" y="54"/>
                </a:lnTo>
                <a:lnTo>
                  <a:pt x="187" y="54"/>
                </a:lnTo>
                <a:lnTo>
                  <a:pt x="187" y="60"/>
                </a:lnTo>
                <a:lnTo>
                  <a:pt x="191" y="60"/>
                </a:lnTo>
                <a:lnTo>
                  <a:pt x="192" y="60"/>
                </a:lnTo>
                <a:lnTo>
                  <a:pt x="199" y="60"/>
                </a:lnTo>
                <a:lnTo>
                  <a:pt x="199" y="57"/>
                </a:lnTo>
                <a:lnTo>
                  <a:pt x="197" y="57"/>
                </a:lnTo>
                <a:lnTo>
                  <a:pt x="197" y="54"/>
                </a:lnTo>
                <a:lnTo>
                  <a:pt x="197" y="52"/>
                </a:lnTo>
                <a:lnTo>
                  <a:pt x="200" y="52"/>
                </a:lnTo>
                <a:lnTo>
                  <a:pt x="202" y="52"/>
                </a:lnTo>
                <a:lnTo>
                  <a:pt x="202" y="49"/>
                </a:lnTo>
                <a:lnTo>
                  <a:pt x="203" y="49"/>
                </a:lnTo>
                <a:lnTo>
                  <a:pt x="203" y="48"/>
                </a:lnTo>
                <a:lnTo>
                  <a:pt x="207" y="48"/>
                </a:lnTo>
                <a:lnTo>
                  <a:pt x="210" y="48"/>
                </a:lnTo>
                <a:lnTo>
                  <a:pt x="210" y="46"/>
                </a:lnTo>
                <a:lnTo>
                  <a:pt x="208" y="46"/>
                </a:lnTo>
                <a:lnTo>
                  <a:pt x="208" y="40"/>
                </a:lnTo>
                <a:lnTo>
                  <a:pt x="215" y="40"/>
                </a:lnTo>
                <a:lnTo>
                  <a:pt x="215" y="41"/>
                </a:lnTo>
                <a:lnTo>
                  <a:pt x="218" y="41"/>
                </a:lnTo>
                <a:lnTo>
                  <a:pt x="218" y="44"/>
                </a:lnTo>
                <a:lnTo>
                  <a:pt x="221" y="44"/>
                </a:lnTo>
                <a:lnTo>
                  <a:pt x="221" y="43"/>
                </a:lnTo>
                <a:lnTo>
                  <a:pt x="223" y="43"/>
                </a:lnTo>
                <a:lnTo>
                  <a:pt x="223" y="40"/>
                </a:lnTo>
                <a:lnTo>
                  <a:pt x="224" y="40"/>
                </a:lnTo>
                <a:lnTo>
                  <a:pt x="224" y="43"/>
                </a:lnTo>
                <a:lnTo>
                  <a:pt x="224" y="48"/>
                </a:lnTo>
                <a:lnTo>
                  <a:pt x="231" y="49"/>
                </a:lnTo>
                <a:lnTo>
                  <a:pt x="232" y="49"/>
                </a:lnTo>
                <a:lnTo>
                  <a:pt x="232" y="48"/>
                </a:lnTo>
                <a:lnTo>
                  <a:pt x="232" y="46"/>
                </a:lnTo>
                <a:lnTo>
                  <a:pt x="231" y="46"/>
                </a:lnTo>
                <a:lnTo>
                  <a:pt x="232" y="46"/>
                </a:lnTo>
                <a:lnTo>
                  <a:pt x="232" y="48"/>
                </a:lnTo>
                <a:lnTo>
                  <a:pt x="232" y="49"/>
                </a:lnTo>
                <a:lnTo>
                  <a:pt x="234" y="49"/>
                </a:lnTo>
                <a:lnTo>
                  <a:pt x="234" y="51"/>
                </a:lnTo>
                <a:lnTo>
                  <a:pt x="235" y="51"/>
                </a:lnTo>
                <a:lnTo>
                  <a:pt x="235" y="57"/>
                </a:lnTo>
                <a:lnTo>
                  <a:pt x="239" y="57"/>
                </a:lnTo>
                <a:lnTo>
                  <a:pt x="239" y="60"/>
                </a:lnTo>
                <a:lnTo>
                  <a:pt x="237" y="60"/>
                </a:lnTo>
                <a:lnTo>
                  <a:pt x="237" y="62"/>
                </a:lnTo>
                <a:lnTo>
                  <a:pt x="237" y="65"/>
                </a:lnTo>
                <a:lnTo>
                  <a:pt x="239" y="65"/>
                </a:lnTo>
                <a:lnTo>
                  <a:pt x="240" y="65"/>
                </a:lnTo>
                <a:lnTo>
                  <a:pt x="239" y="67"/>
                </a:lnTo>
                <a:lnTo>
                  <a:pt x="239" y="72"/>
                </a:lnTo>
                <a:lnTo>
                  <a:pt x="240" y="72"/>
                </a:lnTo>
                <a:lnTo>
                  <a:pt x="242" y="72"/>
                </a:lnTo>
                <a:lnTo>
                  <a:pt x="242" y="75"/>
                </a:lnTo>
                <a:lnTo>
                  <a:pt x="242" y="76"/>
                </a:lnTo>
                <a:lnTo>
                  <a:pt x="242" y="78"/>
                </a:lnTo>
                <a:lnTo>
                  <a:pt x="245" y="78"/>
                </a:lnTo>
                <a:lnTo>
                  <a:pt x="245" y="80"/>
                </a:lnTo>
                <a:lnTo>
                  <a:pt x="247" y="80"/>
                </a:lnTo>
                <a:lnTo>
                  <a:pt x="247" y="83"/>
                </a:lnTo>
                <a:lnTo>
                  <a:pt x="250" y="83"/>
                </a:lnTo>
                <a:lnTo>
                  <a:pt x="253" y="83"/>
                </a:lnTo>
                <a:lnTo>
                  <a:pt x="253" y="81"/>
                </a:lnTo>
                <a:lnTo>
                  <a:pt x="255" y="81"/>
                </a:lnTo>
                <a:lnTo>
                  <a:pt x="255" y="80"/>
                </a:lnTo>
                <a:lnTo>
                  <a:pt x="255" y="78"/>
                </a:lnTo>
                <a:lnTo>
                  <a:pt x="255" y="76"/>
                </a:lnTo>
                <a:lnTo>
                  <a:pt x="258" y="76"/>
                </a:lnTo>
                <a:lnTo>
                  <a:pt x="259" y="76"/>
                </a:lnTo>
                <a:lnTo>
                  <a:pt x="261" y="76"/>
                </a:lnTo>
                <a:lnTo>
                  <a:pt x="263" y="78"/>
                </a:lnTo>
                <a:lnTo>
                  <a:pt x="263" y="80"/>
                </a:lnTo>
                <a:lnTo>
                  <a:pt x="264" y="80"/>
                </a:lnTo>
                <a:lnTo>
                  <a:pt x="264" y="81"/>
                </a:lnTo>
                <a:lnTo>
                  <a:pt x="264" y="83"/>
                </a:lnTo>
                <a:lnTo>
                  <a:pt x="264" y="84"/>
                </a:lnTo>
                <a:lnTo>
                  <a:pt x="264" y="86"/>
                </a:lnTo>
                <a:lnTo>
                  <a:pt x="263" y="86"/>
                </a:lnTo>
                <a:lnTo>
                  <a:pt x="263" y="88"/>
                </a:lnTo>
                <a:lnTo>
                  <a:pt x="264" y="88"/>
                </a:lnTo>
                <a:lnTo>
                  <a:pt x="263" y="88"/>
                </a:lnTo>
                <a:lnTo>
                  <a:pt x="263" y="89"/>
                </a:lnTo>
                <a:lnTo>
                  <a:pt x="263" y="91"/>
                </a:lnTo>
                <a:lnTo>
                  <a:pt x="261" y="91"/>
                </a:lnTo>
                <a:lnTo>
                  <a:pt x="261" y="92"/>
                </a:lnTo>
                <a:lnTo>
                  <a:pt x="263" y="92"/>
                </a:lnTo>
                <a:lnTo>
                  <a:pt x="263" y="94"/>
                </a:lnTo>
                <a:lnTo>
                  <a:pt x="263" y="96"/>
                </a:lnTo>
                <a:lnTo>
                  <a:pt x="261" y="96"/>
                </a:lnTo>
                <a:lnTo>
                  <a:pt x="263" y="96"/>
                </a:lnTo>
                <a:lnTo>
                  <a:pt x="263" y="97"/>
                </a:lnTo>
                <a:lnTo>
                  <a:pt x="264" y="97"/>
                </a:lnTo>
                <a:lnTo>
                  <a:pt x="263" y="97"/>
                </a:lnTo>
                <a:lnTo>
                  <a:pt x="263" y="96"/>
                </a:lnTo>
                <a:lnTo>
                  <a:pt x="263" y="94"/>
                </a:lnTo>
                <a:lnTo>
                  <a:pt x="263" y="92"/>
                </a:lnTo>
                <a:lnTo>
                  <a:pt x="264" y="92"/>
                </a:lnTo>
                <a:lnTo>
                  <a:pt x="263" y="92"/>
                </a:lnTo>
                <a:lnTo>
                  <a:pt x="263" y="91"/>
                </a:lnTo>
                <a:lnTo>
                  <a:pt x="264" y="91"/>
                </a:lnTo>
                <a:lnTo>
                  <a:pt x="264" y="89"/>
                </a:lnTo>
                <a:lnTo>
                  <a:pt x="266" y="89"/>
                </a:lnTo>
                <a:lnTo>
                  <a:pt x="264" y="89"/>
                </a:lnTo>
                <a:lnTo>
                  <a:pt x="264" y="88"/>
                </a:lnTo>
                <a:lnTo>
                  <a:pt x="266" y="88"/>
                </a:lnTo>
                <a:lnTo>
                  <a:pt x="266" y="86"/>
                </a:lnTo>
                <a:lnTo>
                  <a:pt x="267" y="86"/>
                </a:lnTo>
                <a:lnTo>
                  <a:pt x="267" y="84"/>
                </a:lnTo>
                <a:lnTo>
                  <a:pt x="267" y="83"/>
                </a:lnTo>
                <a:lnTo>
                  <a:pt x="267" y="81"/>
                </a:lnTo>
                <a:lnTo>
                  <a:pt x="267" y="80"/>
                </a:lnTo>
                <a:lnTo>
                  <a:pt x="267" y="78"/>
                </a:lnTo>
                <a:lnTo>
                  <a:pt x="266" y="78"/>
                </a:lnTo>
                <a:lnTo>
                  <a:pt x="266" y="76"/>
                </a:lnTo>
                <a:lnTo>
                  <a:pt x="266" y="75"/>
                </a:lnTo>
                <a:lnTo>
                  <a:pt x="266" y="73"/>
                </a:lnTo>
                <a:lnTo>
                  <a:pt x="266" y="72"/>
                </a:lnTo>
                <a:lnTo>
                  <a:pt x="267" y="72"/>
                </a:lnTo>
                <a:lnTo>
                  <a:pt x="269" y="72"/>
                </a:lnTo>
                <a:lnTo>
                  <a:pt x="271" y="70"/>
                </a:lnTo>
                <a:lnTo>
                  <a:pt x="272" y="70"/>
                </a:lnTo>
                <a:lnTo>
                  <a:pt x="274" y="70"/>
                </a:lnTo>
                <a:lnTo>
                  <a:pt x="275" y="70"/>
                </a:lnTo>
                <a:lnTo>
                  <a:pt x="275" y="68"/>
                </a:lnTo>
                <a:lnTo>
                  <a:pt x="275" y="67"/>
                </a:lnTo>
                <a:lnTo>
                  <a:pt x="277" y="65"/>
                </a:lnTo>
                <a:lnTo>
                  <a:pt x="277" y="64"/>
                </a:lnTo>
                <a:lnTo>
                  <a:pt x="279" y="64"/>
                </a:lnTo>
                <a:lnTo>
                  <a:pt x="279" y="62"/>
                </a:lnTo>
                <a:lnTo>
                  <a:pt x="279" y="60"/>
                </a:lnTo>
                <a:lnTo>
                  <a:pt x="280" y="60"/>
                </a:lnTo>
                <a:lnTo>
                  <a:pt x="280" y="59"/>
                </a:lnTo>
                <a:lnTo>
                  <a:pt x="282" y="59"/>
                </a:lnTo>
                <a:lnTo>
                  <a:pt x="282" y="60"/>
                </a:lnTo>
                <a:lnTo>
                  <a:pt x="283" y="60"/>
                </a:lnTo>
                <a:lnTo>
                  <a:pt x="283" y="62"/>
                </a:lnTo>
                <a:lnTo>
                  <a:pt x="283" y="64"/>
                </a:lnTo>
                <a:lnTo>
                  <a:pt x="283" y="65"/>
                </a:lnTo>
                <a:lnTo>
                  <a:pt x="283" y="67"/>
                </a:lnTo>
                <a:lnTo>
                  <a:pt x="285" y="67"/>
                </a:lnTo>
                <a:lnTo>
                  <a:pt x="287" y="67"/>
                </a:lnTo>
                <a:lnTo>
                  <a:pt x="288" y="67"/>
                </a:lnTo>
                <a:lnTo>
                  <a:pt x="288" y="68"/>
                </a:lnTo>
                <a:lnTo>
                  <a:pt x="288" y="70"/>
                </a:lnTo>
                <a:lnTo>
                  <a:pt x="287" y="70"/>
                </a:lnTo>
                <a:lnTo>
                  <a:pt x="287" y="68"/>
                </a:lnTo>
                <a:lnTo>
                  <a:pt x="285" y="68"/>
                </a:lnTo>
                <a:lnTo>
                  <a:pt x="285" y="67"/>
                </a:lnTo>
                <a:lnTo>
                  <a:pt x="285" y="70"/>
                </a:lnTo>
                <a:lnTo>
                  <a:pt x="283" y="72"/>
                </a:lnTo>
                <a:lnTo>
                  <a:pt x="285" y="72"/>
                </a:lnTo>
                <a:lnTo>
                  <a:pt x="285" y="73"/>
                </a:lnTo>
                <a:lnTo>
                  <a:pt x="283" y="73"/>
                </a:lnTo>
                <a:lnTo>
                  <a:pt x="283" y="76"/>
                </a:lnTo>
                <a:lnTo>
                  <a:pt x="285" y="81"/>
                </a:lnTo>
                <a:lnTo>
                  <a:pt x="287" y="81"/>
                </a:lnTo>
                <a:lnTo>
                  <a:pt x="287" y="84"/>
                </a:lnTo>
                <a:lnTo>
                  <a:pt x="288" y="84"/>
                </a:lnTo>
                <a:lnTo>
                  <a:pt x="288" y="88"/>
                </a:lnTo>
                <a:lnTo>
                  <a:pt x="288" y="89"/>
                </a:lnTo>
                <a:lnTo>
                  <a:pt x="288" y="92"/>
                </a:lnTo>
                <a:lnTo>
                  <a:pt x="288" y="94"/>
                </a:lnTo>
                <a:lnTo>
                  <a:pt x="288" y="96"/>
                </a:lnTo>
                <a:lnTo>
                  <a:pt x="288" y="99"/>
                </a:lnTo>
                <a:lnTo>
                  <a:pt x="288" y="102"/>
                </a:lnTo>
                <a:lnTo>
                  <a:pt x="288" y="104"/>
                </a:lnTo>
                <a:lnTo>
                  <a:pt x="290" y="104"/>
                </a:lnTo>
                <a:lnTo>
                  <a:pt x="290" y="105"/>
                </a:lnTo>
                <a:lnTo>
                  <a:pt x="291" y="104"/>
                </a:lnTo>
                <a:lnTo>
                  <a:pt x="291" y="105"/>
                </a:lnTo>
                <a:lnTo>
                  <a:pt x="293" y="104"/>
                </a:lnTo>
                <a:lnTo>
                  <a:pt x="293" y="105"/>
                </a:lnTo>
                <a:lnTo>
                  <a:pt x="295" y="105"/>
                </a:lnTo>
                <a:lnTo>
                  <a:pt x="296" y="104"/>
                </a:lnTo>
                <a:lnTo>
                  <a:pt x="298" y="104"/>
                </a:lnTo>
                <a:lnTo>
                  <a:pt x="298" y="105"/>
                </a:lnTo>
                <a:lnTo>
                  <a:pt x="298" y="104"/>
                </a:lnTo>
                <a:lnTo>
                  <a:pt x="299" y="104"/>
                </a:lnTo>
                <a:lnTo>
                  <a:pt x="299" y="105"/>
                </a:lnTo>
                <a:lnTo>
                  <a:pt x="298" y="105"/>
                </a:lnTo>
                <a:lnTo>
                  <a:pt x="298" y="107"/>
                </a:lnTo>
                <a:lnTo>
                  <a:pt x="296" y="107"/>
                </a:lnTo>
                <a:lnTo>
                  <a:pt x="296" y="108"/>
                </a:lnTo>
                <a:lnTo>
                  <a:pt x="296" y="110"/>
                </a:lnTo>
                <a:lnTo>
                  <a:pt x="295" y="110"/>
                </a:lnTo>
                <a:lnTo>
                  <a:pt x="296" y="110"/>
                </a:lnTo>
                <a:lnTo>
                  <a:pt x="298" y="110"/>
                </a:lnTo>
                <a:lnTo>
                  <a:pt x="298" y="108"/>
                </a:lnTo>
                <a:lnTo>
                  <a:pt x="298" y="107"/>
                </a:lnTo>
                <a:lnTo>
                  <a:pt x="298" y="108"/>
                </a:lnTo>
                <a:lnTo>
                  <a:pt x="298" y="110"/>
                </a:lnTo>
                <a:lnTo>
                  <a:pt x="298" y="112"/>
                </a:lnTo>
                <a:lnTo>
                  <a:pt x="299" y="112"/>
                </a:lnTo>
                <a:lnTo>
                  <a:pt x="299" y="113"/>
                </a:lnTo>
                <a:lnTo>
                  <a:pt x="301" y="113"/>
                </a:lnTo>
                <a:lnTo>
                  <a:pt x="299" y="113"/>
                </a:lnTo>
                <a:lnTo>
                  <a:pt x="298" y="115"/>
                </a:lnTo>
                <a:lnTo>
                  <a:pt x="296" y="116"/>
                </a:lnTo>
                <a:lnTo>
                  <a:pt x="295" y="116"/>
                </a:lnTo>
                <a:lnTo>
                  <a:pt x="295" y="115"/>
                </a:lnTo>
                <a:lnTo>
                  <a:pt x="296" y="115"/>
                </a:lnTo>
                <a:lnTo>
                  <a:pt x="295" y="115"/>
                </a:lnTo>
                <a:lnTo>
                  <a:pt x="295" y="113"/>
                </a:lnTo>
                <a:lnTo>
                  <a:pt x="295" y="112"/>
                </a:lnTo>
                <a:lnTo>
                  <a:pt x="293" y="112"/>
                </a:lnTo>
                <a:lnTo>
                  <a:pt x="293" y="113"/>
                </a:lnTo>
                <a:lnTo>
                  <a:pt x="293" y="112"/>
                </a:lnTo>
                <a:lnTo>
                  <a:pt x="291" y="112"/>
                </a:lnTo>
                <a:lnTo>
                  <a:pt x="291" y="110"/>
                </a:lnTo>
                <a:lnTo>
                  <a:pt x="293" y="110"/>
                </a:lnTo>
                <a:lnTo>
                  <a:pt x="291" y="110"/>
                </a:lnTo>
                <a:lnTo>
                  <a:pt x="291" y="112"/>
                </a:lnTo>
                <a:lnTo>
                  <a:pt x="291" y="110"/>
                </a:lnTo>
                <a:lnTo>
                  <a:pt x="291" y="112"/>
                </a:lnTo>
                <a:lnTo>
                  <a:pt x="291" y="110"/>
                </a:lnTo>
                <a:lnTo>
                  <a:pt x="290" y="110"/>
                </a:lnTo>
                <a:lnTo>
                  <a:pt x="290" y="108"/>
                </a:lnTo>
                <a:lnTo>
                  <a:pt x="288" y="108"/>
                </a:lnTo>
                <a:lnTo>
                  <a:pt x="288" y="110"/>
                </a:lnTo>
                <a:lnTo>
                  <a:pt x="288" y="108"/>
                </a:lnTo>
                <a:lnTo>
                  <a:pt x="287" y="108"/>
                </a:lnTo>
                <a:lnTo>
                  <a:pt x="287" y="110"/>
                </a:lnTo>
                <a:lnTo>
                  <a:pt x="288" y="110"/>
                </a:lnTo>
                <a:lnTo>
                  <a:pt x="288" y="112"/>
                </a:lnTo>
                <a:lnTo>
                  <a:pt x="290" y="112"/>
                </a:lnTo>
                <a:lnTo>
                  <a:pt x="290" y="113"/>
                </a:lnTo>
                <a:lnTo>
                  <a:pt x="290" y="115"/>
                </a:lnTo>
                <a:lnTo>
                  <a:pt x="290" y="116"/>
                </a:lnTo>
                <a:lnTo>
                  <a:pt x="291" y="116"/>
                </a:lnTo>
                <a:lnTo>
                  <a:pt x="291" y="118"/>
                </a:lnTo>
                <a:lnTo>
                  <a:pt x="291" y="120"/>
                </a:lnTo>
                <a:lnTo>
                  <a:pt x="290" y="120"/>
                </a:lnTo>
                <a:lnTo>
                  <a:pt x="288" y="120"/>
                </a:lnTo>
                <a:lnTo>
                  <a:pt x="287" y="120"/>
                </a:lnTo>
                <a:lnTo>
                  <a:pt x="285" y="120"/>
                </a:lnTo>
                <a:lnTo>
                  <a:pt x="283" y="120"/>
                </a:lnTo>
                <a:lnTo>
                  <a:pt x="283" y="121"/>
                </a:lnTo>
                <a:lnTo>
                  <a:pt x="283" y="123"/>
                </a:lnTo>
                <a:lnTo>
                  <a:pt x="285" y="123"/>
                </a:lnTo>
                <a:lnTo>
                  <a:pt x="285" y="124"/>
                </a:lnTo>
                <a:lnTo>
                  <a:pt x="283" y="126"/>
                </a:lnTo>
                <a:lnTo>
                  <a:pt x="285" y="126"/>
                </a:lnTo>
                <a:lnTo>
                  <a:pt x="285" y="124"/>
                </a:lnTo>
                <a:lnTo>
                  <a:pt x="285" y="123"/>
                </a:lnTo>
                <a:lnTo>
                  <a:pt x="287" y="123"/>
                </a:lnTo>
                <a:lnTo>
                  <a:pt x="287" y="121"/>
                </a:lnTo>
                <a:lnTo>
                  <a:pt x="288" y="121"/>
                </a:lnTo>
                <a:lnTo>
                  <a:pt x="288" y="120"/>
                </a:lnTo>
                <a:lnTo>
                  <a:pt x="290" y="120"/>
                </a:lnTo>
                <a:lnTo>
                  <a:pt x="288" y="120"/>
                </a:lnTo>
                <a:lnTo>
                  <a:pt x="288" y="121"/>
                </a:lnTo>
                <a:lnTo>
                  <a:pt x="287" y="123"/>
                </a:lnTo>
                <a:lnTo>
                  <a:pt x="285" y="124"/>
                </a:lnTo>
                <a:lnTo>
                  <a:pt x="285" y="126"/>
                </a:lnTo>
                <a:lnTo>
                  <a:pt x="283" y="126"/>
                </a:lnTo>
                <a:lnTo>
                  <a:pt x="283" y="128"/>
                </a:lnTo>
                <a:lnTo>
                  <a:pt x="282" y="129"/>
                </a:lnTo>
                <a:lnTo>
                  <a:pt x="282" y="131"/>
                </a:lnTo>
                <a:lnTo>
                  <a:pt x="280" y="132"/>
                </a:lnTo>
                <a:lnTo>
                  <a:pt x="280" y="134"/>
                </a:lnTo>
                <a:lnTo>
                  <a:pt x="280" y="136"/>
                </a:lnTo>
                <a:lnTo>
                  <a:pt x="282" y="137"/>
                </a:lnTo>
                <a:lnTo>
                  <a:pt x="283" y="137"/>
                </a:lnTo>
                <a:lnTo>
                  <a:pt x="283" y="139"/>
                </a:lnTo>
                <a:lnTo>
                  <a:pt x="282" y="139"/>
                </a:lnTo>
                <a:lnTo>
                  <a:pt x="280" y="139"/>
                </a:lnTo>
                <a:lnTo>
                  <a:pt x="279" y="139"/>
                </a:lnTo>
                <a:lnTo>
                  <a:pt x="277" y="139"/>
                </a:lnTo>
                <a:lnTo>
                  <a:pt x="277" y="137"/>
                </a:lnTo>
                <a:lnTo>
                  <a:pt x="277" y="139"/>
                </a:lnTo>
                <a:lnTo>
                  <a:pt x="275" y="139"/>
                </a:lnTo>
                <a:lnTo>
                  <a:pt x="275" y="137"/>
                </a:lnTo>
                <a:lnTo>
                  <a:pt x="275" y="139"/>
                </a:lnTo>
                <a:lnTo>
                  <a:pt x="275" y="140"/>
                </a:lnTo>
                <a:lnTo>
                  <a:pt x="274" y="139"/>
                </a:lnTo>
                <a:lnTo>
                  <a:pt x="274" y="137"/>
                </a:lnTo>
                <a:lnTo>
                  <a:pt x="272" y="137"/>
                </a:lnTo>
                <a:lnTo>
                  <a:pt x="271" y="137"/>
                </a:lnTo>
                <a:lnTo>
                  <a:pt x="271" y="139"/>
                </a:lnTo>
                <a:lnTo>
                  <a:pt x="271" y="137"/>
                </a:lnTo>
                <a:lnTo>
                  <a:pt x="271" y="139"/>
                </a:lnTo>
                <a:lnTo>
                  <a:pt x="272" y="139"/>
                </a:lnTo>
                <a:lnTo>
                  <a:pt x="274" y="139"/>
                </a:lnTo>
                <a:lnTo>
                  <a:pt x="272" y="139"/>
                </a:lnTo>
                <a:lnTo>
                  <a:pt x="272" y="140"/>
                </a:lnTo>
                <a:lnTo>
                  <a:pt x="271" y="140"/>
                </a:lnTo>
                <a:lnTo>
                  <a:pt x="271" y="142"/>
                </a:lnTo>
                <a:lnTo>
                  <a:pt x="271" y="144"/>
                </a:lnTo>
                <a:lnTo>
                  <a:pt x="269" y="144"/>
                </a:lnTo>
                <a:lnTo>
                  <a:pt x="269" y="145"/>
                </a:lnTo>
                <a:lnTo>
                  <a:pt x="267" y="145"/>
                </a:lnTo>
                <a:lnTo>
                  <a:pt x="267" y="147"/>
                </a:lnTo>
                <a:lnTo>
                  <a:pt x="267" y="148"/>
                </a:lnTo>
                <a:lnTo>
                  <a:pt x="267" y="150"/>
                </a:lnTo>
                <a:lnTo>
                  <a:pt x="266" y="150"/>
                </a:lnTo>
                <a:lnTo>
                  <a:pt x="264" y="152"/>
                </a:lnTo>
                <a:lnTo>
                  <a:pt x="264" y="153"/>
                </a:lnTo>
                <a:lnTo>
                  <a:pt x="266" y="153"/>
                </a:lnTo>
                <a:lnTo>
                  <a:pt x="266" y="155"/>
                </a:lnTo>
                <a:lnTo>
                  <a:pt x="266" y="156"/>
                </a:lnTo>
                <a:lnTo>
                  <a:pt x="266" y="158"/>
                </a:lnTo>
                <a:lnTo>
                  <a:pt x="267" y="158"/>
                </a:lnTo>
                <a:lnTo>
                  <a:pt x="267" y="156"/>
                </a:lnTo>
                <a:lnTo>
                  <a:pt x="269" y="156"/>
                </a:lnTo>
                <a:lnTo>
                  <a:pt x="269" y="158"/>
                </a:lnTo>
                <a:lnTo>
                  <a:pt x="267" y="158"/>
                </a:lnTo>
                <a:lnTo>
                  <a:pt x="267" y="160"/>
                </a:lnTo>
                <a:lnTo>
                  <a:pt x="266" y="160"/>
                </a:lnTo>
                <a:lnTo>
                  <a:pt x="266" y="158"/>
                </a:lnTo>
                <a:lnTo>
                  <a:pt x="264" y="158"/>
                </a:lnTo>
                <a:lnTo>
                  <a:pt x="263" y="158"/>
                </a:lnTo>
                <a:lnTo>
                  <a:pt x="261" y="158"/>
                </a:lnTo>
                <a:lnTo>
                  <a:pt x="261" y="156"/>
                </a:lnTo>
                <a:lnTo>
                  <a:pt x="259" y="156"/>
                </a:lnTo>
                <a:lnTo>
                  <a:pt x="259" y="155"/>
                </a:lnTo>
                <a:lnTo>
                  <a:pt x="258" y="155"/>
                </a:lnTo>
                <a:lnTo>
                  <a:pt x="258" y="153"/>
                </a:lnTo>
                <a:lnTo>
                  <a:pt x="258" y="155"/>
                </a:lnTo>
                <a:lnTo>
                  <a:pt x="256" y="153"/>
                </a:lnTo>
                <a:lnTo>
                  <a:pt x="256" y="155"/>
                </a:lnTo>
                <a:lnTo>
                  <a:pt x="258" y="155"/>
                </a:lnTo>
                <a:lnTo>
                  <a:pt x="256" y="155"/>
                </a:lnTo>
                <a:lnTo>
                  <a:pt x="255" y="153"/>
                </a:lnTo>
                <a:lnTo>
                  <a:pt x="255" y="155"/>
                </a:lnTo>
                <a:lnTo>
                  <a:pt x="256" y="155"/>
                </a:lnTo>
                <a:lnTo>
                  <a:pt x="258" y="155"/>
                </a:lnTo>
                <a:lnTo>
                  <a:pt x="259" y="155"/>
                </a:lnTo>
                <a:lnTo>
                  <a:pt x="259" y="156"/>
                </a:lnTo>
                <a:lnTo>
                  <a:pt x="261" y="156"/>
                </a:lnTo>
                <a:lnTo>
                  <a:pt x="259" y="156"/>
                </a:lnTo>
                <a:lnTo>
                  <a:pt x="261" y="156"/>
                </a:lnTo>
                <a:lnTo>
                  <a:pt x="259" y="158"/>
                </a:lnTo>
                <a:lnTo>
                  <a:pt x="261" y="158"/>
                </a:lnTo>
                <a:lnTo>
                  <a:pt x="261" y="160"/>
                </a:lnTo>
                <a:lnTo>
                  <a:pt x="263" y="160"/>
                </a:lnTo>
                <a:lnTo>
                  <a:pt x="263" y="161"/>
                </a:lnTo>
                <a:lnTo>
                  <a:pt x="263" y="160"/>
                </a:lnTo>
                <a:lnTo>
                  <a:pt x="263" y="161"/>
                </a:lnTo>
                <a:lnTo>
                  <a:pt x="263" y="160"/>
                </a:lnTo>
                <a:lnTo>
                  <a:pt x="263" y="161"/>
                </a:lnTo>
                <a:lnTo>
                  <a:pt x="264" y="161"/>
                </a:lnTo>
                <a:lnTo>
                  <a:pt x="263" y="161"/>
                </a:lnTo>
                <a:lnTo>
                  <a:pt x="264" y="161"/>
                </a:lnTo>
                <a:lnTo>
                  <a:pt x="264" y="163"/>
                </a:lnTo>
                <a:lnTo>
                  <a:pt x="266" y="163"/>
                </a:lnTo>
                <a:lnTo>
                  <a:pt x="266" y="164"/>
                </a:lnTo>
                <a:lnTo>
                  <a:pt x="266" y="166"/>
                </a:lnTo>
                <a:lnTo>
                  <a:pt x="264" y="166"/>
                </a:lnTo>
                <a:lnTo>
                  <a:pt x="263" y="166"/>
                </a:lnTo>
                <a:lnTo>
                  <a:pt x="263" y="168"/>
                </a:lnTo>
                <a:lnTo>
                  <a:pt x="261" y="168"/>
                </a:lnTo>
                <a:lnTo>
                  <a:pt x="261" y="169"/>
                </a:lnTo>
                <a:lnTo>
                  <a:pt x="259" y="169"/>
                </a:lnTo>
                <a:lnTo>
                  <a:pt x="261" y="169"/>
                </a:lnTo>
                <a:lnTo>
                  <a:pt x="261" y="171"/>
                </a:lnTo>
                <a:lnTo>
                  <a:pt x="259" y="171"/>
                </a:lnTo>
                <a:lnTo>
                  <a:pt x="259" y="169"/>
                </a:lnTo>
                <a:lnTo>
                  <a:pt x="258" y="169"/>
                </a:lnTo>
                <a:lnTo>
                  <a:pt x="256" y="169"/>
                </a:lnTo>
                <a:lnTo>
                  <a:pt x="255" y="169"/>
                </a:lnTo>
                <a:lnTo>
                  <a:pt x="256" y="169"/>
                </a:lnTo>
                <a:lnTo>
                  <a:pt x="256" y="168"/>
                </a:lnTo>
                <a:lnTo>
                  <a:pt x="255" y="168"/>
                </a:lnTo>
                <a:lnTo>
                  <a:pt x="255" y="169"/>
                </a:lnTo>
                <a:lnTo>
                  <a:pt x="255" y="168"/>
                </a:lnTo>
                <a:lnTo>
                  <a:pt x="255" y="169"/>
                </a:lnTo>
                <a:lnTo>
                  <a:pt x="253" y="169"/>
                </a:lnTo>
                <a:lnTo>
                  <a:pt x="253" y="171"/>
                </a:lnTo>
                <a:lnTo>
                  <a:pt x="253" y="169"/>
                </a:lnTo>
                <a:lnTo>
                  <a:pt x="251" y="169"/>
                </a:lnTo>
                <a:lnTo>
                  <a:pt x="251" y="168"/>
                </a:lnTo>
                <a:lnTo>
                  <a:pt x="250" y="168"/>
                </a:lnTo>
                <a:lnTo>
                  <a:pt x="248" y="168"/>
                </a:lnTo>
                <a:lnTo>
                  <a:pt x="250" y="168"/>
                </a:lnTo>
                <a:lnTo>
                  <a:pt x="248" y="168"/>
                </a:lnTo>
                <a:lnTo>
                  <a:pt x="248" y="166"/>
                </a:lnTo>
                <a:lnTo>
                  <a:pt x="250" y="166"/>
                </a:lnTo>
                <a:lnTo>
                  <a:pt x="250" y="164"/>
                </a:lnTo>
                <a:lnTo>
                  <a:pt x="250" y="163"/>
                </a:lnTo>
                <a:lnTo>
                  <a:pt x="251" y="163"/>
                </a:lnTo>
                <a:lnTo>
                  <a:pt x="251" y="161"/>
                </a:lnTo>
                <a:lnTo>
                  <a:pt x="251" y="160"/>
                </a:lnTo>
                <a:lnTo>
                  <a:pt x="251" y="158"/>
                </a:lnTo>
                <a:lnTo>
                  <a:pt x="253" y="158"/>
                </a:lnTo>
                <a:lnTo>
                  <a:pt x="253" y="156"/>
                </a:lnTo>
                <a:lnTo>
                  <a:pt x="251" y="156"/>
                </a:lnTo>
                <a:lnTo>
                  <a:pt x="251" y="158"/>
                </a:lnTo>
                <a:lnTo>
                  <a:pt x="250" y="158"/>
                </a:lnTo>
                <a:lnTo>
                  <a:pt x="248" y="158"/>
                </a:lnTo>
                <a:lnTo>
                  <a:pt x="248" y="160"/>
                </a:lnTo>
                <a:lnTo>
                  <a:pt x="248" y="158"/>
                </a:lnTo>
                <a:lnTo>
                  <a:pt x="248" y="160"/>
                </a:lnTo>
                <a:lnTo>
                  <a:pt x="247" y="160"/>
                </a:lnTo>
                <a:lnTo>
                  <a:pt x="245" y="160"/>
                </a:lnTo>
                <a:lnTo>
                  <a:pt x="243" y="160"/>
                </a:lnTo>
                <a:lnTo>
                  <a:pt x="242" y="160"/>
                </a:lnTo>
                <a:lnTo>
                  <a:pt x="240" y="160"/>
                </a:lnTo>
                <a:lnTo>
                  <a:pt x="240" y="161"/>
                </a:lnTo>
                <a:lnTo>
                  <a:pt x="239" y="163"/>
                </a:lnTo>
                <a:lnTo>
                  <a:pt x="240" y="163"/>
                </a:lnTo>
                <a:lnTo>
                  <a:pt x="240" y="164"/>
                </a:lnTo>
                <a:lnTo>
                  <a:pt x="239" y="164"/>
                </a:lnTo>
                <a:lnTo>
                  <a:pt x="239" y="166"/>
                </a:lnTo>
                <a:lnTo>
                  <a:pt x="239" y="164"/>
                </a:lnTo>
                <a:lnTo>
                  <a:pt x="239" y="166"/>
                </a:lnTo>
                <a:lnTo>
                  <a:pt x="239" y="168"/>
                </a:lnTo>
                <a:lnTo>
                  <a:pt x="237" y="168"/>
                </a:lnTo>
                <a:lnTo>
                  <a:pt x="235" y="168"/>
                </a:lnTo>
                <a:lnTo>
                  <a:pt x="235" y="169"/>
                </a:lnTo>
                <a:lnTo>
                  <a:pt x="234" y="169"/>
                </a:lnTo>
                <a:lnTo>
                  <a:pt x="234" y="168"/>
                </a:lnTo>
                <a:lnTo>
                  <a:pt x="232" y="168"/>
                </a:lnTo>
                <a:lnTo>
                  <a:pt x="232" y="166"/>
                </a:lnTo>
                <a:lnTo>
                  <a:pt x="231" y="166"/>
                </a:lnTo>
                <a:lnTo>
                  <a:pt x="231" y="164"/>
                </a:lnTo>
                <a:lnTo>
                  <a:pt x="229" y="164"/>
                </a:lnTo>
                <a:lnTo>
                  <a:pt x="229" y="163"/>
                </a:lnTo>
                <a:lnTo>
                  <a:pt x="227" y="163"/>
                </a:lnTo>
                <a:lnTo>
                  <a:pt x="227" y="161"/>
                </a:lnTo>
                <a:lnTo>
                  <a:pt x="226" y="161"/>
                </a:lnTo>
                <a:lnTo>
                  <a:pt x="226" y="160"/>
                </a:lnTo>
                <a:lnTo>
                  <a:pt x="224" y="160"/>
                </a:lnTo>
                <a:lnTo>
                  <a:pt x="223" y="160"/>
                </a:lnTo>
                <a:lnTo>
                  <a:pt x="223" y="158"/>
                </a:lnTo>
                <a:lnTo>
                  <a:pt x="221" y="158"/>
                </a:lnTo>
                <a:lnTo>
                  <a:pt x="219" y="158"/>
                </a:lnTo>
                <a:lnTo>
                  <a:pt x="219" y="160"/>
                </a:lnTo>
                <a:lnTo>
                  <a:pt x="219" y="158"/>
                </a:lnTo>
                <a:lnTo>
                  <a:pt x="218" y="158"/>
                </a:lnTo>
                <a:lnTo>
                  <a:pt x="218" y="156"/>
                </a:lnTo>
                <a:lnTo>
                  <a:pt x="218" y="155"/>
                </a:lnTo>
                <a:lnTo>
                  <a:pt x="216" y="155"/>
                </a:lnTo>
                <a:lnTo>
                  <a:pt x="218" y="155"/>
                </a:lnTo>
                <a:lnTo>
                  <a:pt x="216" y="155"/>
                </a:lnTo>
                <a:lnTo>
                  <a:pt x="218" y="153"/>
                </a:lnTo>
                <a:lnTo>
                  <a:pt x="216" y="153"/>
                </a:lnTo>
                <a:lnTo>
                  <a:pt x="218" y="153"/>
                </a:lnTo>
                <a:lnTo>
                  <a:pt x="218" y="152"/>
                </a:lnTo>
                <a:lnTo>
                  <a:pt x="219" y="150"/>
                </a:lnTo>
                <a:lnTo>
                  <a:pt x="221" y="150"/>
                </a:lnTo>
                <a:lnTo>
                  <a:pt x="219" y="148"/>
                </a:lnTo>
                <a:lnTo>
                  <a:pt x="221" y="148"/>
                </a:lnTo>
                <a:lnTo>
                  <a:pt x="219" y="148"/>
                </a:lnTo>
                <a:lnTo>
                  <a:pt x="218" y="148"/>
                </a:lnTo>
                <a:lnTo>
                  <a:pt x="218" y="147"/>
                </a:lnTo>
                <a:lnTo>
                  <a:pt x="218" y="148"/>
                </a:lnTo>
                <a:lnTo>
                  <a:pt x="216" y="148"/>
                </a:lnTo>
                <a:lnTo>
                  <a:pt x="216" y="147"/>
                </a:lnTo>
                <a:lnTo>
                  <a:pt x="218" y="147"/>
                </a:lnTo>
                <a:lnTo>
                  <a:pt x="218" y="145"/>
                </a:lnTo>
                <a:lnTo>
                  <a:pt x="219" y="145"/>
                </a:lnTo>
                <a:lnTo>
                  <a:pt x="219" y="144"/>
                </a:lnTo>
                <a:lnTo>
                  <a:pt x="219" y="145"/>
                </a:lnTo>
                <a:lnTo>
                  <a:pt x="219" y="144"/>
                </a:lnTo>
                <a:lnTo>
                  <a:pt x="221" y="144"/>
                </a:lnTo>
                <a:lnTo>
                  <a:pt x="223" y="144"/>
                </a:lnTo>
                <a:lnTo>
                  <a:pt x="224" y="144"/>
                </a:lnTo>
                <a:lnTo>
                  <a:pt x="224" y="142"/>
                </a:lnTo>
                <a:lnTo>
                  <a:pt x="226" y="142"/>
                </a:lnTo>
                <a:lnTo>
                  <a:pt x="226" y="144"/>
                </a:lnTo>
                <a:lnTo>
                  <a:pt x="226" y="145"/>
                </a:lnTo>
                <a:lnTo>
                  <a:pt x="227" y="145"/>
                </a:lnTo>
                <a:lnTo>
                  <a:pt x="227" y="147"/>
                </a:lnTo>
                <a:lnTo>
                  <a:pt x="229" y="147"/>
                </a:lnTo>
                <a:lnTo>
                  <a:pt x="231" y="147"/>
                </a:lnTo>
                <a:lnTo>
                  <a:pt x="231" y="148"/>
                </a:lnTo>
                <a:lnTo>
                  <a:pt x="232" y="148"/>
                </a:lnTo>
                <a:lnTo>
                  <a:pt x="232" y="147"/>
                </a:lnTo>
                <a:lnTo>
                  <a:pt x="234" y="147"/>
                </a:lnTo>
                <a:lnTo>
                  <a:pt x="234" y="145"/>
                </a:lnTo>
                <a:lnTo>
                  <a:pt x="234" y="147"/>
                </a:lnTo>
                <a:lnTo>
                  <a:pt x="235" y="147"/>
                </a:lnTo>
                <a:lnTo>
                  <a:pt x="234" y="147"/>
                </a:lnTo>
                <a:lnTo>
                  <a:pt x="234" y="148"/>
                </a:lnTo>
                <a:lnTo>
                  <a:pt x="232" y="148"/>
                </a:lnTo>
                <a:lnTo>
                  <a:pt x="232" y="150"/>
                </a:lnTo>
                <a:lnTo>
                  <a:pt x="234" y="150"/>
                </a:lnTo>
                <a:lnTo>
                  <a:pt x="234" y="148"/>
                </a:lnTo>
                <a:lnTo>
                  <a:pt x="234" y="150"/>
                </a:lnTo>
                <a:lnTo>
                  <a:pt x="234" y="148"/>
                </a:lnTo>
                <a:lnTo>
                  <a:pt x="235" y="147"/>
                </a:lnTo>
                <a:lnTo>
                  <a:pt x="237" y="148"/>
                </a:lnTo>
                <a:lnTo>
                  <a:pt x="237" y="147"/>
                </a:lnTo>
                <a:lnTo>
                  <a:pt x="237" y="148"/>
                </a:lnTo>
                <a:lnTo>
                  <a:pt x="237" y="147"/>
                </a:lnTo>
                <a:lnTo>
                  <a:pt x="239" y="147"/>
                </a:lnTo>
                <a:lnTo>
                  <a:pt x="239" y="148"/>
                </a:lnTo>
                <a:lnTo>
                  <a:pt x="239" y="147"/>
                </a:lnTo>
                <a:lnTo>
                  <a:pt x="240" y="147"/>
                </a:lnTo>
                <a:lnTo>
                  <a:pt x="239" y="147"/>
                </a:lnTo>
                <a:lnTo>
                  <a:pt x="239" y="145"/>
                </a:lnTo>
                <a:lnTo>
                  <a:pt x="239" y="144"/>
                </a:lnTo>
                <a:lnTo>
                  <a:pt x="240" y="144"/>
                </a:lnTo>
                <a:lnTo>
                  <a:pt x="240" y="145"/>
                </a:lnTo>
                <a:lnTo>
                  <a:pt x="242" y="145"/>
                </a:lnTo>
                <a:lnTo>
                  <a:pt x="242" y="144"/>
                </a:lnTo>
                <a:lnTo>
                  <a:pt x="240" y="144"/>
                </a:lnTo>
                <a:lnTo>
                  <a:pt x="239" y="144"/>
                </a:lnTo>
                <a:lnTo>
                  <a:pt x="239" y="142"/>
                </a:lnTo>
                <a:lnTo>
                  <a:pt x="240" y="142"/>
                </a:lnTo>
                <a:lnTo>
                  <a:pt x="239" y="142"/>
                </a:lnTo>
                <a:lnTo>
                  <a:pt x="240" y="142"/>
                </a:lnTo>
                <a:lnTo>
                  <a:pt x="239" y="142"/>
                </a:lnTo>
                <a:lnTo>
                  <a:pt x="239" y="140"/>
                </a:lnTo>
                <a:lnTo>
                  <a:pt x="239" y="139"/>
                </a:lnTo>
                <a:lnTo>
                  <a:pt x="240" y="139"/>
                </a:lnTo>
                <a:lnTo>
                  <a:pt x="239" y="139"/>
                </a:lnTo>
                <a:lnTo>
                  <a:pt x="240" y="139"/>
                </a:lnTo>
                <a:lnTo>
                  <a:pt x="239" y="139"/>
                </a:lnTo>
                <a:lnTo>
                  <a:pt x="240" y="139"/>
                </a:lnTo>
                <a:lnTo>
                  <a:pt x="240" y="137"/>
                </a:lnTo>
                <a:lnTo>
                  <a:pt x="239" y="137"/>
                </a:lnTo>
                <a:lnTo>
                  <a:pt x="237" y="137"/>
                </a:lnTo>
                <a:lnTo>
                  <a:pt x="237" y="139"/>
                </a:lnTo>
                <a:lnTo>
                  <a:pt x="235" y="139"/>
                </a:lnTo>
                <a:lnTo>
                  <a:pt x="235" y="137"/>
                </a:lnTo>
                <a:lnTo>
                  <a:pt x="234" y="137"/>
                </a:lnTo>
                <a:lnTo>
                  <a:pt x="234" y="136"/>
                </a:lnTo>
                <a:lnTo>
                  <a:pt x="232" y="137"/>
                </a:lnTo>
                <a:lnTo>
                  <a:pt x="234" y="137"/>
                </a:lnTo>
                <a:lnTo>
                  <a:pt x="234" y="139"/>
                </a:lnTo>
                <a:lnTo>
                  <a:pt x="232" y="139"/>
                </a:lnTo>
                <a:lnTo>
                  <a:pt x="232" y="137"/>
                </a:lnTo>
                <a:lnTo>
                  <a:pt x="231" y="137"/>
                </a:lnTo>
                <a:lnTo>
                  <a:pt x="229" y="137"/>
                </a:lnTo>
                <a:lnTo>
                  <a:pt x="227" y="137"/>
                </a:lnTo>
                <a:lnTo>
                  <a:pt x="226" y="137"/>
                </a:lnTo>
                <a:lnTo>
                  <a:pt x="226" y="139"/>
                </a:lnTo>
                <a:lnTo>
                  <a:pt x="224" y="139"/>
                </a:lnTo>
                <a:lnTo>
                  <a:pt x="226" y="139"/>
                </a:lnTo>
                <a:lnTo>
                  <a:pt x="226" y="140"/>
                </a:lnTo>
                <a:lnTo>
                  <a:pt x="224" y="140"/>
                </a:lnTo>
                <a:lnTo>
                  <a:pt x="224" y="142"/>
                </a:lnTo>
                <a:lnTo>
                  <a:pt x="223" y="142"/>
                </a:lnTo>
                <a:lnTo>
                  <a:pt x="223" y="140"/>
                </a:lnTo>
                <a:lnTo>
                  <a:pt x="223" y="139"/>
                </a:lnTo>
                <a:lnTo>
                  <a:pt x="221" y="139"/>
                </a:lnTo>
                <a:lnTo>
                  <a:pt x="221" y="140"/>
                </a:lnTo>
                <a:lnTo>
                  <a:pt x="219" y="140"/>
                </a:lnTo>
                <a:lnTo>
                  <a:pt x="218" y="140"/>
                </a:lnTo>
                <a:lnTo>
                  <a:pt x="218" y="142"/>
                </a:lnTo>
                <a:lnTo>
                  <a:pt x="216" y="142"/>
                </a:lnTo>
                <a:lnTo>
                  <a:pt x="216" y="144"/>
                </a:lnTo>
                <a:lnTo>
                  <a:pt x="215" y="144"/>
                </a:lnTo>
                <a:lnTo>
                  <a:pt x="215" y="145"/>
                </a:lnTo>
                <a:lnTo>
                  <a:pt x="213" y="145"/>
                </a:lnTo>
                <a:lnTo>
                  <a:pt x="213" y="147"/>
                </a:lnTo>
                <a:lnTo>
                  <a:pt x="213" y="148"/>
                </a:lnTo>
                <a:lnTo>
                  <a:pt x="215" y="148"/>
                </a:lnTo>
                <a:lnTo>
                  <a:pt x="215" y="150"/>
                </a:lnTo>
                <a:lnTo>
                  <a:pt x="216" y="150"/>
                </a:lnTo>
                <a:lnTo>
                  <a:pt x="218" y="150"/>
                </a:lnTo>
                <a:lnTo>
                  <a:pt x="216" y="150"/>
                </a:lnTo>
                <a:lnTo>
                  <a:pt x="215" y="150"/>
                </a:lnTo>
                <a:lnTo>
                  <a:pt x="215" y="152"/>
                </a:lnTo>
                <a:lnTo>
                  <a:pt x="213" y="152"/>
                </a:lnTo>
                <a:lnTo>
                  <a:pt x="211" y="152"/>
                </a:lnTo>
                <a:lnTo>
                  <a:pt x="210" y="152"/>
                </a:lnTo>
                <a:lnTo>
                  <a:pt x="208" y="150"/>
                </a:lnTo>
                <a:lnTo>
                  <a:pt x="207" y="150"/>
                </a:lnTo>
                <a:lnTo>
                  <a:pt x="207" y="148"/>
                </a:lnTo>
                <a:lnTo>
                  <a:pt x="207" y="147"/>
                </a:lnTo>
                <a:lnTo>
                  <a:pt x="205" y="147"/>
                </a:lnTo>
                <a:lnTo>
                  <a:pt x="205" y="145"/>
                </a:lnTo>
                <a:lnTo>
                  <a:pt x="203" y="145"/>
                </a:lnTo>
                <a:lnTo>
                  <a:pt x="205" y="145"/>
                </a:lnTo>
                <a:lnTo>
                  <a:pt x="203" y="145"/>
                </a:lnTo>
                <a:lnTo>
                  <a:pt x="202" y="145"/>
                </a:lnTo>
                <a:lnTo>
                  <a:pt x="200" y="145"/>
                </a:lnTo>
                <a:lnTo>
                  <a:pt x="199" y="145"/>
                </a:lnTo>
                <a:lnTo>
                  <a:pt x="199" y="147"/>
                </a:lnTo>
                <a:lnTo>
                  <a:pt x="197" y="147"/>
                </a:lnTo>
                <a:lnTo>
                  <a:pt x="195" y="147"/>
                </a:lnTo>
                <a:lnTo>
                  <a:pt x="195" y="148"/>
                </a:lnTo>
                <a:lnTo>
                  <a:pt x="195" y="147"/>
                </a:lnTo>
                <a:lnTo>
                  <a:pt x="194" y="148"/>
                </a:lnTo>
                <a:lnTo>
                  <a:pt x="192" y="148"/>
                </a:lnTo>
                <a:lnTo>
                  <a:pt x="191" y="148"/>
                </a:lnTo>
                <a:lnTo>
                  <a:pt x="191" y="150"/>
                </a:lnTo>
                <a:lnTo>
                  <a:pt x="189" y="150"/>
                </a:lnTo>
                <a:lnTo>
                  <a:pt x="187" y="150"/>
                </a:lnTo>
                <a:lnTo>
                  <a:pt x="186" y="150"/>
                </a:lnTo>
                <a:lnTo>
                  <a:pt x="186" y="148"/>
                </a:lnTo>
                <a:lnTo>
                  <a:pt x="184" y="147"/>
                </a:lnTo>
                <a:lnTo>
                  <a:pt x="184" y="145"/>
                </a:lnTo>
                <a:lnTo>
                  <a:pt x="183" y="145"/>
                </a:lnTo>
                <a:lnTo>
                  <a:pt x="183" y="144"/>
                </a:lnTo>
                <a:lnTo>
                  <a:pt x="181" y="144"/>
                </a:lnTo>
                <a:lnTo>
                  <a:pt x="179" y="144"/>
                </a:lnTo>
                <a:lnTo>
                  <a:pt x="178" y="142"/>
                </a:lnTo>
                <a:lnTo>
                  <a:pt x="176" y="142"/>
                </a:lnTo>
                <a:lnTo>
                  <a:pt x="175" y="142"/>
                </a:lnTo>
                <a:lnTo>
                  <a:pt x="176" y="140"/>
                </a:lnTo>
                <a:lnTo>
                  <a:pt x="175" y="140"/>
                </a:lnTo>
                <a:lnTo>
                  <a:pt x="175" y="142"/>
                </a:lnTo>
                <a:lnTo>
                  <a:pt x="175" y="140"/>
                </a:lnTo>
                <a:lnTo>
                  <a:pt x="173" y="140"/>
                </a:lnTo>
                <a:lnTo>
                  <a:pt x="171" y="140"/>
                </a:lnTo>
                <a:lnTo>
                  <a:pt x="170" y="140"/>
                </a:lnTo>
                <a:lnTo>
                  <a:pt x="168" y="140"/>
                </a:lnTo>
                <a:lnTo>
                  <a:pt x="167" y="140"/>
                </a:lnTo>
                <a:lnTo>
                  <a:pt x="165" y="140"/>
                </a:lnTo>
                <a:lnTo>
                  <a:pt x="165" y="142"/>
                </a:lnTo>
                <a:lnTo>
                  <a:pt x="163" y="142"/>
                </a:lnTo>
                <a:lnTo>
                  <a:pt x="163" y="140"/>
                </a:lnTo>
                <a:lnTo>
                  <a:pt x="163" y="142"/>
                </a:lnTo>
                <a:lnTo>
                  <a:pt x="162" y="142"/>
                </a:lnTo>
                <a:lnTo>
                  <a:pt x="160" y="142"/>
                </a:lnTo>
                <a:lnTo>
                  <a:pt x="159" y="142"/>
                </a:lnTo>
                <a:lnTo>
                  <a:pt x="159" y="140"/>
                </a:lnTo>
                <a:lnTo>
                  <a:pt x="157" y="140"/>
                </a:lnTo>
                <a:lnTo>
                  <a:pt x="155" y="140"/>
                </a:lnTo>
                <a:lnTo>
                  <a:pt x="155" y="139"/>
                </a:lnTo>
                <a:lnTo>
                  <a:pt x="154" y="139"/>
                </a:lnTo>
                <a:lnTo>
                  <a:pt x="155" y="139"/>
                </a:lnTo>
                <a:lnTo>
                  <a:pt x="154" y="137"/>
                </a:lnTo>
                <a:lnTo>
                  <a:pt x="154" y="136"/>
                </a:lnTo>
                <a:lnTo>
                  <a:pt x="152" y="136"/>
                </a:lnTo>
                <a:lnTo>
                  <a:pt x="152" y="134"/>
                </a:lnTo>
                <a:lnTo>
                  <a:pt x="151" y="134"/>
                </a:lnTo>
                <a:lnTo>
                  <a:pt x="149" y="134"/>
                </a:lnTo>
                <a:lnTo>
                  <a:pt x="149" y="136"/>
                </a:lnTo>
                <a:lnTo>
                  <a:pt x="147" y="136"/>
                </a:lnTo>
                <a:lnTo>
                  <a:pt x="146" y="136"/>
                </a:lnTo>
                <a:lnTo>
                  <a:pt x="144" y="136"/>
                </a:lnTo>
                <a:lnTo>
                  <a:pt x="143" y="134"/>
                </a:lnTo>
                <a:lnTo>
                  <a:pt x="143" y="136"/>
                </a:lnTo>
                <a:lnTo>
                  <a:pt x="143" y="134"/>
                </a:lnTo>
                <a:lnTo>
                  <a:pt x="143" y="132"/>
                </a:lnTo>
                <a:lnTo>
                  <a:pt x="141" y="132"/>
                </a:lnTo>
                <a:lnTo>
                  <a:pt x="141" y="131"/>
                </a:lnTo>
                <a:lnTo>
                  <a:pt x="141" y="129"/>
                </a:lnTo>
                <a:lnTo>
                  <a:pt x="139" y="129"/>
                </a:lnTo>
                <a:lnTo>
                  <a:pt x="138" y="129"/>
                </a:lnTo>
                <a:lnTo>
                  <a:pt x="136" y="129"/>
                </a:lnTo>
                <a:lnTo>
                  <a:pt x="136" y="128"/>
                </a:lnTo>
                <a:lnTo>
                  <a:pt x="135" y="128"/>
                </a:lnTo>
                <a:lnTo>
                  <a:pt x="133" y="126"/>
                </a:lnTo>
                <a:lnTo>
                  <a:pt x="131" y="126"/>
                </a:lnTo>
                <a:lnTo>
                  <a:pt x="130" y="126"/>
                </a:lnTo>
                <a:lnTo>
                  <a:pt x="130" y="124"/>
                </a:lnTo>
                <a:lnTo>
                  <a:pt x="128" y="124"/>
                </a:lnTo>
                <a:lnTo>
                  <a:pt x="127" y="124"/>
                </a:lnTo>
                <a:lnTo>
                  <a:pt x="125" y="124"/>
                </a:lnTo>
                <a:lnTo>
                  <a:pt x="123" y="124"/>
                </a:lnTo>
                <a:lnTo>
                  <a:pt x="123" y="123"/>
                </a:lnTo>
                <a:lnTo>
                  <a:pt x="122" y="123"/>
                </a:lnTo>
                <a:lnTo>
                  <a:pt x="120" y="123"/>
                </a:lnTo>
                <a:lnTo>
                  <a:pt x="119" y="123"/>
                </a:lnTo>
                <a:lnTo>
                  <a:pt x="117" y="123"/>
                </a:lnTo>
                <a:lnTo>
                  <a:pt x="117" y="121"/>
                </a:lnTo>
                <a:lnTo>
                  <a:pt x="115" y="121"/>
                </a:lnTo>
                <a:lnTo>
                  <a:pt x="114" y="121"/>
                </a:lnTo>
                <a:lnTo>
                  <a:pt x="114" y="120"/>
                </a:lnTo>
                <a:lnTo>
                  <a:pt x="112" y="120"/>
                </a:lnTo>
                <a:lnTo>
                  <a:pt x="112" y="118"/>
                </a:lnTo>
                <a:lnTo>
                  <a:pt x="111" y="118"/>
                </a:lnTo>
                <a:lnTo>
                  <a:pt x="109" y="118"/>
                </a:lnTo>
                <a:lnTo>
                  <a:pt x="109" y="120"/>
                </a:lnTo>
                <a:lnTo>
                  <a:pt x="109" y="118"/>
                </a:lnTo>
                <a:lnTo>
                  <a:pt x="107" y="118"/>
                </a:lnTo>
                <a:lnTo>
                  <a:pt x="107" y="116"/>
                </a:lnTo>
                <a:lnTo>
                  <a:pt x="106" y="116"/>
                </a:lnTo>
                <a:lnTo>
                  <a:pt x="104" y="116"/>
                </a:lnTo>
                <a:lnTo>
                  <a:pt x="103" y="115"/>
                </a:lnTo>
                <a:lnTo>
                  <a:pt x="101" y="115"/>
                </a:lnTo>
                <a:lnTo>
                  <a:pt x="99" y="115"/>
                </a:lnTo>
                <a:lnTo>
                  <a:pt x="98" y="115"/>
                </a:lnTo>
                <a:lnTo>
                  <a:pt x="98" y="113"/>
                </a:lnTo>
                <a:lnTo>
                  <a:pt x="96" y="113"/>
                </a:lnTo>
                <a:lnTo>
                  <a:pt x="95" y="113"/>
                </a:lnTo>
                <a:lnTo>
                  <a:pt x="95" y="112"/>
                </a:lnTo>
                <a:lnTo>
                  <a:pt x="93" y="112"/>
                </a:lnTo>
                <a:lnTo>
                  <a:pt x="91" y="112"/>
                </a:lnTo>
                <a:lnTo>
                  <a:pt x="90" y="112"/>
                </a:lnTo>
                <a:lnTo>
                  <a:pt x="90" y="110"/>
                </a:lnTo>
                <a:lnTo>
                  <a:pt x="88" y="110"/>
                </a:lnTo>
                <a:lnTo>
                  <a:pt x="87" y="110"/>
                </a:lnTo>
                <a:lnTo>
                  <a:pt x="85" y="110"/>
                </a:lnTo>
                <a:lnTo>
                  <a:pt x="83" y="110"/>
                </a:lnTo>
                <a:lnTo>
                  <a:pt x="83" y="108"/>
                </a:lnTo>
                <a:lnTo>
                  <a:pt x="82" y="108"/>
                </a:lnTo>
                <a:lnTo>
                  <a:pt x="80" y="108"/>
                </a:lnTo>
                <a:lnTo>
                  <a:pt x="79" y="108"/>
                </a:lnTo>
                <a:lnTo>
                  <a:pt x="79" y="107"/>
                </a:lnTo>
                <a:lnTo>
                  <a:pt x="77" y="107"/>
                </a:lnTo>
                <a:lnTo>
                  <a:pt x="75" y="107"/>
                </a:lnTo>
                <a:lnTo>
                  <a:pt x="75" y="105"/>
                </a:lnTo>
                <a:lnTo>
                  <a:pt x="74" y="105"/>
                </a:lnTo>
                <a:lnTo>
                  <a:pt x="72" y="105"/>
                </a:lnTo>
                <a:lnTo>
                  <a:pt x="72" y="104"/>
                </a:lnTo>
                <a:lnTo>
                  <a:pt x="71" y="104"/>
                </a:lnTo>
                <a:lnTo>
                  <a:pt x="69" y="104"/>
                </a:lnTo>
                <a:lnTo>
                  <a:pt x="67" y="102"/>
                </a:lnTo>
                <a:lnTo>
                  <a:pt x="66" y="102"/>
                </a:lnTo>
                <a:lnTo>
                  <a:pt x="66" y="100"/>
                </a:lnTo>
                <a:lnTo>
                  <a:pt x="64" y="100"/>
                </a:lnTo>
                <a:lnTo>
                  <a:pt x="63" y="100"/>
                </a:lnTo>
                <a:lnTo>
                  <a:pt x="63" y="99"/>
                </a:lnTo>
                <a:lnTo>
                  <a:pt x="61" y="99"/>
                </a:lnTo>
                <a:lnTo>
                  <a:pt x="59" y="99"/>
                </a:lnTo>
                <a:lnTo>
                  <a:pt x="59" y="97"/>
                </a:lnTo>
                <a:lnTo>
                  <a:pt x="58" y="97"/>
                </a:lnTo>
                <a:lnTo>
                  <a:pt x="58" y="96"/>
                </a:lnTo>
                <a:lnTo>
                  <a:pt x="56" y="96"/>
                </a:lnTo>
                <a:lnTo>
                  <a:pt x="58" y="96"/>
                </a:lnTo>
                <a:lnTo>
                  <a:pt x="58" y="94"/>
                </a:lnTo>
                <a:lnTo>
                  <a:pt x="56" y="94"/>
                </a:lnTo>
                <a:lnTo>
                  <a:pt x="56" y="92"/>
                </a:lnTo>
                <a:lnTo>
                  <a:pt x="56" y="91"/>
                </a:lnTo>
                <a:lnTo>
                  <a:pt x="55" y="91"/>
                </a:lnTo>
                <a:lnTo>
                  <a:pt x="55" y="89"/>
                </a:lnTo>
                <a:lnTo>
                  <a:pt x="53" y="89"/>
                </a:lnTo>
                <a:lnTo>
                  <a:pt x="51" y="89"/>
                </a:lnTo>
                <a:lnTo>
                  <a:pt x="50" y="89"/>
                </a:lnTo>
                <a:lnTo>
                  <a:pt x="48" y="89"/>
                </a:lnTo>
                <a:lnTo>
                  <a:pt x="47" y="89"/>
                </a:lnTo>
                <a:lnTo>
                  <a:pt x="45" y="89"/>
                </a:lnTo>
                <a:lnTo>
                  <a:pt x="45" y="88"/>
                </a:lnTo>
                <a:lnTo>
                  <a:pt x="45" y="89"/>
                </a:lnTo>
                <a:lnTo>
                  <a:pt x="43" y="88"/>
                </a:lnTo>
                <a:lnTo>
                  <a:pt x="42" y="88"/>
                </a:lnTo>
                <a:lnTo>
                  <a:pt x="40" y="88"/>
                </a:lnTo>
                <a:lnTo>
                  <a:pt x="39" y="88"/>
                </a:lnTo>
                <a:lnTo>
                  <a:pt x="37" y="88"/>
                </a:lnTo>
                <a:lnTo>
                  <a:pt x="35" y="88"/>
                </a:lnTo>
                <a:lnTo>
                  <a:pt x="35" y="86"/>
                </a:lnTo>
                <a:lnTo>
                  <a:pt x="35" y="88"/>
                </a:lnTo>
                <a:lnTo>
                  <a:pt x="35" y="86"/>
                </a:lnTo>
                <a:lnTo>
                  <a:pt x="34" y="86"/>
                </a:lnTo>
                <a:lnTo>
                  <a:pt x="32" y="86"/>
                </a:lnTo>
                <a:lnTo>
                  <a:pt x="31" y="84"/>
                </a:lnTo>
                <a:lnTo>
                  <a:pt x="29" y="84"/>
                </a:lnTo>
                <a:lnTo>
                  <a:pt x="27" y="83"/>
                </a:lnTo>
                <a:lnTo>
                  <a:pt x="26" y="83"/>
                </a:lnTo>
                <a:lnTo>
                  <a:pt x="24" y="83"/>
                </a:lnTo>
                <a:lnTo>
                  <a:pt x="23" y="81"/>
                </a:lnTo>
                <a:lnTo>
                  <a:pt x="21" y="81"/>
                </a:lnTo>
                <a:lnTo>
                  <a:pt x="19" y="81"/>
                </a:lnTo>
                <a:lnTo>
                  <a:pt x="18" y="81"/>
                </a:lnTo>
                <a:lnTo>
                  <a:pt x="16" y="81"/>
                </a:lnTo>
                <a:lnTo>
                  <a:pt x="16" y="80"/>
                </a:lnTo>
                <a:lnTo>
                  <a:pt x="15" y="80"/>
                </a:lnTo>
                <a:lnTo>
                  <a:pt x="15" y="81"/>
                </a:lnTo>
                <a:lnTo>
                  <a:pt x="15" y="80"/>
                </a:lnTo>
                <a:lnTo>
                  <a:pt x="13" y="80"/>
                </a:lnTo>
                <a:lnTo>
                  <a:pt x="13" y="78"/>
                </a:lnTo>
                <a:lnTo>
                  <a:pt x="11" y="78"/>
                </a:lnTo>
                <a:lnTo>
                  <a:pt x="11" y="76"/>
                </a:lnTo>
                <a:lnTo>
                  <a:pt x="13" y="76"/>
                </a:lnTo>
                <a:lnTo>
                  <a:pt x="13" y="75"/>
                </a:lnTo>
                <a:lnTo>
                  <a:pt x="13" y="73"/>
                </a:lnTo>
                <a:lnTo>
                  <a:pt x="15" y="73"/>
                </a:lnTo>
                <a:lnTo>
                  <a:pt x="15" y="72"/>
                </a:lnTo>
                <a:lnTo>
                  <a:pt x="16" y="72"/>
                </a:lnTo>
                <a:lnTo>
                  <a:pt x="18" y="72"/>
                </a:lnTo>
                <a:lnTo>
                  <a:pt x="18" y="70"/>
                </a:lnTo>
                <a:lnTo>
                  <a:pt x="19" y="70"/>
                </a:lnTo>
                <a:lnTo>
                  <a:pt x="19" y="68"/>
                </a:lnTo>
                <a:lnTo>
                  <a:pt x="21" y="68"/>
                </a:lnTo>
                <a:lnTo>
                  <a:pt x="23" y="68"/>
                </a:lnTo>
                <a:lnTo>
                  <a:pt x="21" y="68"/>
                </a:lnTo>
                <a:lnTo>
                  <a:pt x="23" y="68"/>
                </a:lnTo>
                <a:lnTo>
                  <a:pt x="24" y="68"/>
                </a:lnTo>
                <a:lnTo>
                  <a:pt x="26" y="68"/>
                </a:lnTo>
                <a:lnTo>
                  <a:pt x="26" y="67"/>
                </a:lnTo>
                <a:lnTo>
                  <a:pt x="27" y="67"/>
                </a:lnTo>
                <a:lnTo>
                  <a:pt x="27" y="65"/>
                </a:lnTo>
                <a:lnTo>
                  <a:pt x="27" y="67"/>
                </a:lnTo>
                <a:lnTo>
                  <a:pt x="27" y="65"/>
                </a:lnTo>
                <a:lnTo>
                  <a:pt x="27" y="64"/>
                </a:lnTo>
                <a:lnTo>
                  <a:pt x="27" y="62"/>
                </a:lnTo>
                <a:lnTo>
                  <a:pt x="26" y="62"/>
                </a:lnTo>
                <a:lnTo>
                  <a:pt x="26" y="60"/>
                </a:lnTo>
                <a:lnTo>
                  <a:pt x="24" y="60"/>
                </a:lnTo>
                <a:lnTo>
                  <a:pt x="24" y="59"/>
                </a:lnTo>
                <a:lnTo>
                  <a:pt x="23" y="59"/>
                </a:lnTo>
                <a:lnTo>
                  <a:pt x="23" y="60"/>
                </a:lnTo>
                <a:lnTo>
                  <a:pt x="21" y="60"/>
                </a:lnTo>
                <a:lnTo>
                  <a:pt x="21" y="62"/>
                </a:lnTo>
                <a:lnTo>
                  <a:pt x="21" y="60"/>
                </a:lnTo>
                <a:lnTo>
                  <a:pt x="21" y="62"/>
                </a:lnTo>
                <a:lnTo>
                  <a:pt x="19" y="62"/>
                </a:lnTo>
                <a:lnTo>
                  <a:pt x="18" y="62"/>
                </a:lnTo>
                <a:lnTo>
                  <a:pt x="16" y="62"/>
                </a:lnTo>
                <a:lnTo>
                  <a:pt x="16" y="64"/>
                </a:lnTo>
                <a:lnTo>
                  <a:pt x="15" y="64"/>
                </a:lnTo>
                <a:lnTo>
                  <a:pt x="13" y="65"/>
                </a:lnTo>
                <a:lnTo>
                  <a:pt x="11" y="65"/>
                </a:lnTo>
                <a:lnTo>
                  <a:pt x="10" y="65"/>
                </a:lnTo>
                <a:lnTo>
                  <a:pt x="8" y="67"/>
                </a:lnTo>
                <a:lnTo>
                  <a:pt x="7" y="68"/>
                </a:lnTo>
                <a:lnTo>
                  <a:pt x="5" y="70"/>
                </a:lnTo>
                <a:lnTo>
                  <a:pt x="3" y="70"/>
                </a:lnTo>
                <a:lnTo>
                  <a:pt x="3" y="72"/>
                </a:lnTo>
                <a:lnTo>
                  <a:pt x="2" y="72"/>
                </a:lnTo>
                <a:lnTo>
                  <a:pt x="2" y="73"/>
                </a:lnTo>
                <a:lnTo>
                  <a:pt x="0" y="73"/>
                </a:lnTo>
                <a:lnTo>
                  <a:pt x="0" y="72"/>
                </a:lnTo>
                <a:lnTo>
                  <a:pt x="0" y="68"/>
                </a:lnTo>
                <a:lnTo>
                  <a:pt x="0" y="67"/>
                </a:lnTo>
                <a:lnTo>
                  <a:pt x="0" y="62"/>
                </a:lnTo>
                <a:lnTo>
                  <a:pt x="0" y="52"/>
                </a:lnTo>
                <a:lnTo>
                  <a:pt x="3" y="52"/>
                </a:lnTo>
                <a:lnTo>
                  <a:pt x="3" y="48"/>
                </a:lnTo>
                <a:lnTo>
                  <a:pt x="3" y="35"/>
                </a:lnTo>
                <a:lnTo>
                  <a:pt x="15" y="35"/>
                </a:lnTo>
                <a:lnTo>
                  <a:pt x="15" y="38"/>
                </a:lnTo>
                <a:lnTo>
                  <a:pt x="18" y="38"/>
                </a:lnTo>
                <a:lnTo>
                  <a:pt x="19" y="38"/>
                </a:lnTo>
                <a:lnTo>
                  <a:pt x="21" y="40"/>
                </a:lnTo>
                <a:lnTo>
                  <a:pt x="21" y="38"/>
                </a:lnTo>
                <a:lnTo>
                  <a:pt x="23" y="38"/>
                </a:lnTo>
                <a:lnTo>
                  <a:pt x="21" y="36"/>
                </a:lnTo>
                <a:lnTo>
                  <a:pt x="23" y="36"/>
                </a:lnTo>
                <a:lnTo>
                  <a:pt x="23" y="35"/>
                </a:lnTo>
                <a:lnTo>
                  <a:pt x="24" y="35"/>
                </a:lnTo>
                <a:lnTo>
                  <a:pt x="24" y="27"/>
                </a:lnTo>
                <a:lnTo>
                  <a:pt x="24" y="22"/>
                </a:lnTo>
                <a:lnTo>
                  <a:pt x="26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4" y="19"/>
                </a:lnTo>
                <a:lnTo>
                  <a:pt x="34" y="17"/>
                </a:lnTo>
                <a:lnTo>
                  <a:pt x="34" y="16"/>
                </a:lnTo>
                <a:lnTo>
                  <a:pt x="34" y="9"/>
                </a:lnTo>
                <a:lnTo>
                  <a:pt x="39" y="9"/>
                </a:lnTo>
                <a:lnTo>
                  <a:pt x="40" y="9"/>
                </a:lnTo>
                <a:lnTo>
                  <a:pt x="40" y="16"/>
                </a:lnTo>
                <a:lnTo>
                  <a:pt x="51" y="16"/>
                </a:lnTo>
                <a:lnTo>
                  <a:pt x="53" y="16"/>
                </a:lnTo>
                <a:lnTo>
                  <a:pt x="61" y="16"/>
                </a:lnTo>
                <a:lnTo>
                  <a:pt x="61" y="14"/>
                </a:lnTo>
                <a:lnTo>
                  <a:pt x="61" y="1"/>
                </a:lnTo>
                <a:lnTo>
                  <a:pt x="61" y="0"/>
                </a:lnTo>
                <a:lnTo>
                  <a:pt x="63" y="1"/>
                </a:lnTo>
                <a:lnTo>
                  <a:pt x="71" y="12"/>
                </a:lnTo>
                <a:lnTo>
                  <a:pt x="72" y="14"/>
                </a:lnTo>
                <a:close/>
              </a:path>
            </a:pathLst>
          </a:custGeom>
          <a:solidFill>
            <a:srgbClr val="3A79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8"/>
          <p:cNvSpPr>
            <a:spLocks/>
          </p:cNvSpPr>
          <p:nvPr/>
        </p:nvSpPr>
        <p:spPr bwMode="auto">
          <a:xfrm>
            <a:off x="4613276" y="5884863"/>
            <a:ext cx="166688" cy="134938"/>
          </a:xfrm>
          <a:custGeom>
            <a:avLst/>
            <a:gdLst/>
            <a:ahLst/>
            <a:cxnLst>
              <a:cxn ang="0">
                <a:pos x="94" y="6"/>
              </a:cxn>
              <a:cxn ang="0">
                <a:pos x="97" y="10"/>
              </a:cxn>
              <a:cxn ang="0">
                <a:pos x="100" y="13"/>
              </a:cxn>
              <a:cxn ang="0">
                <a:pos x="100" y="19"/>
              </a:cxn>
              <a:cxn ang="0">
                <a:pos x="100" y="26"/>
              </a:cxn>
              <a:cxn ang="0">
                <a:pos x="97" y="29"/>
              </a:cxn>
              <a:cxn ang="0">
                <a:pos x="92" y="29"/>
              </a:cxn>
              <a:cxn ang="0">
                <a:pos x="96" y="29"/>
              </a:cxn>
              <a:cxn ang="0">
                <a:pos x="97" y="34"/>
              </a:cxn>
              <a:cxn ang="0">
                <a:pos x="102" y="38"/>
              </a:cxn>
              <a:cxn ang="0">
                <a:pos x="104" y="43"/>
              </a:cxn>
              <a:cxn ang="0">
                <a:pos x="105" y="48"/>
              </a:cxn>
              <a:cxn ang="0">
                <a:pos x="104" y="53"/>
              </a:cxn>
              <a:cxn ang="0">
                <a:pos x="104" y="59"/>
              </a:cxn>
              <a:cxn ang="0">
                <a:pos x="105" y="64"/>
              </a:cxn>
              <a:cxn ang="0">
                <a:pos x="102" y="67"/>
              </a:cxn>
              <a:cxn ang="0">
                <a:pos x="97" y="69"/>
              </a:cxn>
              <a:cxn ang="0">
                <a:pos x="94" y="72"/>
              </a:cxn>
              <a:cxn ang="0">
                <a:pos x="94" y="78"/>
              </a:cxn>
              <a:cxn ang="0">
                <a:pos x="88" y="80"/>
              </a:cxn>
              <a:cxn ang="0">
                <a:pos x="86" y="85"/>
              </a:cxn>
              <a:cxn ang="0">
                <a:pos x="78" y="82"/>
              </a:cxn>
              <a:cxn ang="0">
                <a:pos x="75" y="77"/>
              </a:cxn>
              <a:cxn ang="0">
                <a:pos x="72" y="69"/>
              </a:cxn>
              <a:cxn ang="0">
                <a:pos x="70" y="64"/>
              </a:cxn>
              <a:cxn ang="0">
                <a:pos x="68" y="59"/>
              </a:cxn>
              <a:cxn ang="0">
                <a:pos x="65" y="51"/>
              </a:cxn>
              <a:cxn ang="0">
                <a:pos x="65" y="48"/>
              </a:cxn>
              <a:cxn ang="0">
                <a:pos x="57" y="50"/>
              </a:cxn>
              <a:cxn ang="0">
                <a:pos x="56" y="45"/>
              </a:cxn>
              <a:cxn ang="0">
                <a:pos x="51" y="43"/>
              </a:cxn>
              <a:cxn ang="0">
                <a:pos x="41" y="48"/>
              </a:cxn>
              <a:cxn ang="0">
                <a:pos x="36" y="50"/>
              </a:cxn>
              <a:cxn ang="0">
                <a:pos x="33" y="54"/>
              </a:cxn>
              <a:cxn ang="0">
                <a:pos x="32" y="59"/>
              </a:cxn>
              <a:cxn ang="0">
                <a:pos x="20" y="62"/>
              </a:cxn>
              <a:cxn ang="0">
                <a:pos x="25" y="54"/>
              </a:cxn>
              <a:cxn ang="0">
                <a:pos x="22" y="51"/>
              </a:cxn>
              <a:cxn ang="0">
                <a:pos x="19" y="50"/>
              </a:cxn>
              <a:cxn ang="0">
                <a:pos x="12" y="37"/>
              </a:cxn>
              <a:cxn ang="0">
                <a:pos x="6" y="35"/>
              </a:cxn>
              <a:cxn ang="0">
                <a:pos x="6" y="27"/>
              </a:cxn>
              <a:cxn ang="0">
                <a:pos x="1" y="24"/>
              </a:cxn>
              <a:cxn ang="0">
                <a:pos x="0" y="18"/>
              </a:cxn>
              <a:cxn ang="0">
                <a:pos x="1" y="6"/>
              </a:cxn>
              <a:cxn ang="0">
                <a:pos x="3" y="2"/>
              </a:cxn>
              <a:cxn ang="0">
                <a:pos x="9" y="2"/>
              </a:cxn>
              <a:cxn ang="0">
                <a:pos x="17" y="2"/>
              </a:cxn>
              <a:cxn ang="0">
                <a:pos x="27" y="2"/>
              </a:cxn>
              <a:cxn ang="0">
                <a:pos x="48" y="2"/>
              </a:cxn>
              <a:cxn ang="0">
                <a:pos x="62" y="2"/>
              </a:cxn>
              <a:cxn ang="0">
                <a:pos x="65" y="0"/>
              </a:cxn>
              <a:cxn ang="0">
                <a:pos x="72" y="2"/>
              </a:cxn>
              <a:cxn ang="0">
                <a:pos x="75" y="2"/>
              </a:cxn>
              <a:cxn ang="0">
                <a:pos x="83" y="2"/>
              </a:cxn>
              <a:cxn ang="0">
                <a:pos x="91" y="2"/>
              </a:cxn>
            </a:cxnLst>
            <a:rect l="0" t="0" r="r" b="b"/>
            <a:pathLst>
              <a:path w="105" h="85">
                <a:moveTo>
                  <a:pt x="92" y="2"/>
                </a:moveTo>
                <a:lnTo>
                  <a:pt x="94" y="3"/>
                </a:lnTo>
                <a:lnTo>
                  <a:pt x="94" y="5"/>
                </a:lnTo>
                <a:lnTo>
                  <a:pt x="94" y="6"/>
                </a:lnTo>
                <a:lnTo>
                  <a:pt x="94" y="8"/>
                </a:lnTo>
                <a:lnTo>
                  <a:pt x="96" y="8"/>
                </a:lnTo>
                <a:lnTo>
                  <a:pt x="96" y="10"/>
                </a:lnTo>
                <a:lnTo>
                  <a:pt x="97" y="10"/>
                </a:lnTo>
                <a:lnTo>
                  <a:pt x="97" y="11"/>
                </a:lnTo>
                <a:lnTo>
                  <a:pt x="99" y="11"/>
                </a:lnTo>
                <a:lnTo>
                  <a:pt x="100" y="11"/>
                </a:lnTo>
                <a:lnTo>
                  <a:pt x="100" y="13"/>
                </a:lnTo>
                <a:lnTo>
                  <a:pt x="100" y="14"/>
                </a:lnTo>
                <a:lnTo>
                  <a:pt x="100" y="16"/>
                </a:lnTo>
                <a:lnTo>
                  <a:pt x="100" y="18"/>
                </a:lnTo>
                <a:lnTo>
                  <a:pt x="100" y="19"/>
                </a:lnTo>
                <a:lnTo>
                  <a:pt x="100" y="21"/>
                </a:lnTo>
                <a:lnTo>
                  <a:pt x="100" y="22"/>
                </a:lnTo>
                <a:lnTo>
                  <a:pt x="100" y="24"/>
                </a:lnTo>
                <a:lnTo>
                  <a:pt x="100" y="26"/>
                </a:lnTo>
                <a:lnTo>
                  <a:pt x="100" y="27"/>
                </a:lnTo>
                <a:lnTo>
                  <a:pt x="99" y="27"/>
                </a:lnTo>
                <a:lnTo>
                  <a:pt x="99" y="29"/>
                </a:lnTo>
                <a:lnTo>
                  <a:pt x="97" y="29"/>
                </a:lnTo>
                <a:lnTo>
                  <a:pt x="96" y="27"/>
                </a:lnTo>
                <a:lnTo>
                  <a:pt x="94" y="27"/>
                </a:lnTo>
                <a:lnTo>
                  <a:pt x="94" y="29"/>
                </a:lnTo>
                <a:lnTo>
                  <a:pt x="92" y="29"/>
                </a:lnTo>
                <a:lnTo>
                  <a:pt x="94" y="29"/>
                </a:lnTo>
                <a:lnTo>
                  <a:pt x="94" y="27"/>
                </a:lnTo>
                <a:lnTo>
                  <a:pt x="94" y="29"/>
                </a:lnTo>
                <a:lnTo>
                  <a:pt x="96" y="29"/>
                </a:lnTo>
                <a:lnTo>
                  <a:pt x="96" y="30"/>
                </a:lnTo>
                <a:lnTo>
                  <a:pt x="96" y="32"/>
                </a:lnTo>
                <a:lnTo>
                  <a:pt x="97" y="32"/>
                </a:lnTo>
                <a:lnTo>
                  <a:pt x="97" y="34"/>
                </a:lnTo>
                <a:lnTo>
                  <a:pt x="99" y="35"/>
                </a:lnTo>
                <a:lnTo>
                  <a:pt x="99" y="37"/>
                </a:lnTo>
                <a:lnTo>
                  <a:pt x="100" y="37"/>
                </a:lnTo>
                <a:lnTo>
                  <a:pt x="102" y="38"/>
                </a:lnTo>
                <a:lnTo>
                  <a:pt x="102" y="40"/>
                </a:lnTo>
                <a:lnTo>
                  <a:pt x="102" y="42"/>
                </a:lnTo>
                <a:lnTo>
                  <a:pt x="104" y="42"/>
                </a:lnTo>
                <a:lnTo>
                  <a:pt x="104" y="43"/>
                </a:lnTo>
                <a:lnTo>
                  <a:pt x="104" y="45"/>
                </a:lnTo>
                <a:lnTo>
                  <a:pt x="105" y="45"/>
                </a:lnTo>
                <a:lnTo>
                  <a:pt x="105" y="46"/>
                </a:lnTo>
                <a:lnTo>
                  <a:pt x="105" y="48"/>
                </a:lnTo>
                <a:lnTo>
                  <a:pt x="104" y="48"/>
                </a:lnTo>
                <a:lnTo>
                  <a:pt x="104" y="50"/>
                </a:lnTo>
                <a:lnTo>
                  <a:pt x="104" y="51"/>
                </a:lnTo>
                <a:lnTo>
                  <a:pt x="104" y="53"/>
                </a:lnTo>
                <a:lnTo>
                  <a:pt x="104" y="54"/>
                </a:lnTo>
                <a:lnTo>
                  <a:pt x="104" y="56"/>
                </a:lnTo>
                <a:lnTo>
                  <a:pt x="104" y="58"/>
                </a:lnTo>
                <a:lnTo>
                  <a:pt x="104" y="59"/>
                </a:lnTo>
                <a:lnTo>
                  <a:pt x="104" y="61"/>
                </a:lnTo>
                <a:lnTo>
                  <a:pt x="105" y="61"/>
                </a:lnTo>
                <a:lnTo>
                  <a:pt x="105" y="62"/>
                </a:lnTo>
                <a:lnTo>
                  <a:pt x="105" y="64"/>
                </a:lnTo>
                <a:lnTo>
                  <a:pt x="105" y="66"/>
                </a:lnTo>
                <a:lnTo>
                  <a:pt x="104" y="66"/>
                </a:lnTo>
                <a:lnTo>
                  <a:pt x="104" y="67"/>
                </a:lnTo>
                <a:lnTo>
                  <a:pt x="102" y="67"/>
                </a:lnTo>
                <a:lnTo>
                  <a:pt x="100" y="67"/>
                </a:lnTo>
                <a:lnTo>
                  <a:pt x="100" y="69"/>
                </a:lnTo>
                <a:lnTo>
                  <a:pt x="99" y="69"/>
                </a:lnTo>
                <a:lnTo>
                  <a:pt x="97" y="69"/>
                </a:lnTo>
                <a:lnTo>
                  <a:pt x="96" y="69"/>
                </a:lnTo>
                <a:lnTo>
                  <a:pt x="96" y="70"/>
                </a:lnTo>
                <a:lnTo>
                  <a:pt x="94" y="70"/>
                </a:lnTo>
                <a:lnTo>
                  <a:pt x="94" y="72"/>
                </a:lnTo>
                <a:lnTo>
                  <a:pt x="94" y="74"/>
                </a:lnTo>
                <a:lnTo>
                  <a:pt x="94" y="75"/>
                </a:lnTo>
                <a:lnTo>
                  <a:pt x="94" y="77"/>
                </a:lnTo>
                <a:lnTo>
                  <a:pt x="94" y="78"/>
                </a:lnTo>
                <a:lnTo>
                  <a:pt x="92" y="78"/>
                </a:lnTo>
                <a:lnTo>
                  <a:pt x="91" y="78"/>
                </a:lnTo>
                <a:lnTo>
                  <a:pt x="88" y="78"/>
                </a:lnTo>
                <a:lnTo>
                  <a:pt x="88" y="80"/>
                </a:lnTo>
                <a:lnTo>
                  <a:pt x="88" y="82"/>
                </a:lnTo>
                <a:lnTo>
                  <a:pt x="88" y="83"/>
                </a:lnTo>
                <a:lnTo>
                  <a:pt x="86" y="83"/>
                </a:lnTo>
                <a:lnTo>
                  <a:pt x="86" y="85"/>
                </a:lnTo>
                <a:lnTo>
                  <a:pt x="83" y="85"/>
                </a:lnTo>
                <a:lnTo>
                  <a:pt x="80" y="85"/>
                </a:lnTo>
                <a:lnTo>
                  <a:pt x="80" y="82"/>
                </a:lnTo>
                <a:lnTo>
                  <a:pt x="78" y="82"/>
                </a:lnTo>
                <a:lnTo>
                  <a:pt x="78" y="80"/>
                </a:lnTo>
                <a:lnTo>
                  <a:pt x="75" y="80"/>
                </a:lnTo>
                <a:lnTo>
                  <a:pt x="75" y="78"/>
                </a:lnTo>
                <a:lnTo>
                  <a:pt x="75" y="77"/>
                </a:lnTo>
                <a:lnTo>
                  <a:pt x="75" y="74"/>
                </a:lnTo>
                <a:lnTo>
                  <a:pt x="73" y="74"/>
                </a:lnTo>
                <a:lnTo>
                  <a:pt x="72" y="74"/>
                </a:lnTo>
                <a:lnTo>
                  <a:pt x="72" y="69"/>
                </a:lnTo>
                <a:lnTo>
                  <a:pt x="73" y="67"/>
                </a:lnTo>
                <a:lnTo>
                  <a:pt x="72" y="67"/>
                </a:lnTo>
                <a:lnTo>
                  <a:pt x="70" y="67"/>
                </a:lnTo>
                <a:lnTo>
                  <a:pt x="70" y="64"/>
                </a:lnTo>
                <a:lnTo>
                  <a:pt x="70" y="62"/>
                </a:lnTo>
                <a:lnTo>
                  <a:pt x="72" y="62"/>
                </a:lnTo>
                <a:lnTo>
                  <a:pt x="72" y="59"/>
                </a:lnTo>
                <a:lnTo>
                  <a:pt x="68" y="59"/>
                </a:lnTo>
                <a:lnTo>
                  <a:pt x="68" y="53"/>
                </a:lnTo>
                <a:lnTo>
                  <a:pt x="67" y="53"/>
                </a:lnTo>
                <a:lnTo>
                  <a:pt x="67" y="51"/>
                </a:lnTo>
                <a:lnTo>
                  <a:pt x="65" y="51"/>
                </a:lnTo>
                <a:lnTo>
                  <a:pt x="65" y="50"/>
                </a:lnTo>
                <a:lnTo>
                  <a:pt x="65" y="48"/>
                </a:lnTo>
                <a:lnTo>
                  <a:pt x="64" y="48"/>
                </a:lnTo>
                <a:lnTo>
                  <a:pt x="65" y="48"/>
                </a:lnTo>
                <a:lnTo>
                  <a:pt x="65" y="50"/>
                </a:lnTo>
                <a:lnTo>
                  <a:pt x="65" y="51"/>
                </a:lnTo>
                <a:lnTo>
                  <a:pt x="64" y="51"/>
                </a:lnTo>
                <a:lnTo>
                  <a:pt x="57" y="50"/>
                </a:lnTo>
                <a:lnTo>
                  <a:pt x="57" y="45"/>
                </a:lnTo>
                <a:lnTo>
                  <a:pt x="57" y="42"/>
                </a:lnTo>
                <a:lnTo>
                  <a:pt x="56" y="42"/>
                </a:lnTo>
                <a:lnTo>
                  <a:pt x="56" y="45"/>
                </a:lnTo>
                <a:lnTo>
                  <a:pt x="54" y="45"/>
                </a:lnTo>
                <a:lnTo>
                  <a:pt x="54" y="46"/>
                </a:lnTo>
                <a:lnTo>
                  <a:pt x="51" y="46"/>
                </a:lnTo>
                <a:lnTo>
                  <a:pt x="51" y="43"/>
                </a:lnTo>
                <a:lnTo>
                  <a:pt x="48" y="43"/>
                </a:lnTo>
                <a:lnTo>
                  <a:pt x="48" y="42"/>
                </a:lnTo>
                <a:lnTo>
                  <a:pt x="41" y="42"/>
                </a:lnTo>
                <a:lnTo>
                  <a:pt x="41" y="48"/>
                </a:lnTo>
                <a:lnTo>
                  <a:pt x="43" y="48"/>
                </a:lnTo>
                <a:lnTo>
                  <a:pt x="43" y="50"/>
                </a:lnTo>
                <a:lnTo>
                  <a:pt x="40" y="50"/>
                </a:lnTo>
                <a:lnTo>
                  <a:pt x="36" y="50"/>
                </a:lnTo>
                <a:lnTo>
                  <a:pt x="36" y="51"/>
                </a:lnTo>
                <a:lnTo>
                  <a:pt x="35" y="51"/>
                </a:lnTo>
                <a:lnTo>
                  <a:pt x="35" y="54"/>
                </a:lnTo>
                <a:lnTo>
                  <a:pt x="33" y="54"/>
                </a:lnTo>
                <a:lnTo>
                  <a:pt x="30" y="54"/>
                </a:lnTo>
                <a:lnTo>
                  <a:pt x="30" y="56"/>
                </a:lnTo>
                <a:lnTo>
                  <a:pt x="30" y="59"/>
                </a:lnTo>
                <a:lnTo>
                  <a:pt x="32" y="59"/>
                </a:lnTo>
                <a:lnTo>
                  <a:pt x="32" y="62"/>
                </a:lnTo>
                <a:lnTo>
                  <a:pt x="25" y="62"/>
                </a:lnTo>
                <a:lnTo>
                  <a:pt x="24" y="62"/>
                </a:lnTo>
                <a:lnTo>
                  <a:pt x="20" y="62"/>
                </a:lnTo>
                <a:lnTo>
                  <a:pt x="20" y="56"/>
                </a:lnTo>
                <a:lnTo>
                  <a:pt x="27" y="56"/>
                </a:lnTo>
                <a:lnTo>
                  <a:pt x="27" y="54"/>
                </a:lnTo>
                <a:lnTo>
                  <a:pt x="25" y="54"/>
                </a:lnTo>
                <a:lnTo>
                  <a:pt x="25" y="53"/>
                </a:lnTo>
                <a:lnTo>
                  <a:pt x="24" y="53"/>
                </a:lnTo>
                <a:lnTo>
                  <a:pt x="24" y="51"/>
                </a:lnTo>
                <a:lnTo>
                  <a:pt x="22" y="51"/>
                </a:lnTo>
                <a:lnTo>
                  <a:pt x="22" y="53"/>
                </a:lnTo>
                <a:lnTo>
                  <a:pt x="19" y="53"/>
                </a:lnTo>
                <a:lnTo>
                  <a:pt x="19" y="51"/>
                </a:lnTo>
                <a:lnTo>
                  <a:pt x="19" y="50"/>
                </a:lnTo>
                <a:lnTo>
                  <a:pt x="14" y="50"/>
                </a:lnTo>
                <a:lnTo>
                  <a:pt x="12" y="50"/>
                </a:lnTo>
                <a:lnTo>
                  <a:pt x="12" y="38"/>
                </a:lnTo>
                <a:lnTo>
                  <a:pt x="12" y="37"/>
                </a:lnTo>
                <a:lnTo>
                  <a:pt x="12" y="35"/>
                </a:lnTo>
                <a:lnTo>
                  <a:pt x="11" y="35"/>
                </a:lnTo>
                <a:lnTo>
                  <a:pt x="9" y="35"/>
                </a:lnTo>
                <a:lnTo>
                  <a:pt x="6" y="35"/>
                </a:lnTo>
                <a:lnTo>
                  <a:pt x="6" y="34"/>
                </a:lnTo>
                <a:lnTo>
                  <a:pt x="6" y="30"/>
                </a:lnTo>
                <a:lnTo>
                  <a:pt x="6" y="29"/>
                </a:lnTo>
                <a:lnTo>
                  <a:pt x="6" y="27"/>
                </a:lnTo>
                <a:lnTo>
                  <a:pt x="6" y="26"/>
                </a:lnTo>
                <a:lnTo>
                  <a:pt x="6" y="24"/>
                </a:lnTo>
                <a:lnTo>
                  <a:pt x="4" y="24"/>
                </a:lnTo>
                <a:lnTo>
                  <a:pt x="1" y="24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4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1" y="2"/>
                </a:lnTo>
                <a:lnTo>
                  <a:pt x="3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9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7" y="2"/>
                </a:lnTo>
                <a:lnTo>
                  <a:pt x="22" y="2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30" y="2"/>
                </a:lnTo>
                <a:lnTo>
                  <a:pt x="35" y="2"/>
                </a:lnTo>
                <a:lnTo>
                  <a:pt x="44" y="2"/>
                </a:lnTo>
                <a:lnTo>
                  <a:pt x="48" y="2"/>
                </a:lnTo>
                <a:lnTo>
                  <a:pt x="56" y="2"/>
                </a:lnTo>
                <a:lnTo>
                  <a:pt x="57" y="2"/>
                </a:lnTo>
                <a:lnTo>
                  <a:pt x="59" y="2"/>
                </a:lnTo>
                <a:lnTo>
                  <a:pt x="62" y="2"/>
                </a:lnTo>
                <a:lnTo>
                  <a:pt x="64" y="2"/>
                </a:lnTo>
                <a:lnTo>
                  <a:pt x="65" y="2"/>
                </a:lnTo>
                <a:lnTo>
                  <a:pt x="67" y="2"/>
                </a:lnTo>
                <a:lnTo>
                  <a:pt x="65" y="0"/>
                </a:lnTo>
                <a:lnTo>
                  <a:pt x="68" y="2"/>
                </a:lnTo>
                <a:lnTo>
                  <a:pt x="70" y="3"/>
                </a:lnTo>
                <a:lnTo>
                  <a:pt x="70" y="2"/>
                </a:lnTo>
                <a:lnTo>
                  <a:pt x="72" y="2"/>
                </a:lnTo>
                <a:lnTo>
                  <a:pt x="72" y="0"/>
                </a:lnTo>
                <a:lnTo>
                  <a:pt x="73" y="0"/>
                </a:lnTo>
                <a:lnTo>
                  <a:pt x="73" y="2"/>
                </a:lnTo>
                <a:lnTo>
                  <a:pt x="75" y="2"/>
                </a:lnTo>
                <a:lnTo>
                  <a:pt x="76" y="2"/>
                </a:lnTo>
                <a:lnTo>
                  <a:pt x="78" y="2"/>
                </a:lnTo>
                <a:lnTo>
                  <a:pt x="81" y="2"/>
                </a:lnTo>
                <a:lnTo>
                  <a:pt x="83" y="2"/>
                </a:lnTo>
                <a:lnTo>
                  <a:pt x="86" y="2"/>
                </a:lnTo>
                <a:lnTo>
                  <a:pt x="88" y="2"/>
                </a:lnTo>
                <a:lnTo>
                  <a:pt x="89" y="2"/>
                </a:lnTo>
                <a:lnTo>
                  <a:pt x="91" y="2"/>
                </a:lnTo>
                <a:lnTo>
                  <a:pt x="92" y="2"/>
                </a:lnTo>
                <a:close/>
              </a:path>
            </a:pathLst>
          </a:custGeom>
          <a:solidFill>
            <a:srgbClr val="5EF7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>
            <a:off x="4330701" y="5448301"/>
            <a:ext cx="134938" cy="73025"/>
          </a:xfrm>
          <a:custGeom>
            <a:avLst/>
            <a:gdLst/>
            <a:ahLst/>
            <a:cxnLst>
              <a:cxn ang="0">
                <a:pos x="67" y="21"/>
              </a:cxn>
              <a:cxn ang="0">
                <a:pos x="3" y="1"/>
              </a:cxn>
              <a:cxn ang="0">
                <a:pos x="8" y="5"/>
              </a:cxn>
              <a:cxn ang="0">
                <a:pos x="11" y="5"/>
              </a:cxn>
              <a:cxn ang="0">
                <a:pos x="16" y="5"/>
              </a:cxn>
              <a:cxn ang="0">
                <a:pos x="19" y="8"/>
              </a:cxn>
              <a:cxn ang="0">
                <a:pos x="24" y="9"/>
              </a:cxn>
              <a:cxn ang="0">
                <a:pos x="32" y="8"/>
              </a:cxn>
              <a:cxn ang="0">
                <a:pos x="37" y="8"/>
              </a:cxn>
              <a:cxn ang="0">
                <a:pos x="43" y="9"/>
              </a:cxn>
              <a:cxn ang="0">
                <a:pos x="50" y="11"/>
              </a:cxn>
              <a:cxn ang="0">
                <a:pos x="50" y="11"/>
              </a:cxn>
              <a:cxn ang="0">
                <a:pos x="51" y="13"/>
              </a:cxn>
              <a:cxn ang="0">
                <a:pos x="51" y="13"/>
              </a:cxn>
              <a:cxn ang="0">
                <a:pos x="54" y="16"/>
              </a:cxn>
              <a:cxn ang="0">
                <a:pos x="59" y="19"/>
              </a:cxn>
              <a:cxn ang="0">
                <a:pos x="62" y="22"/>
              </a:cxn>
              <a:cxn ang="0">
                <a:pos x="67" y="21"/>
              </a:cxn>
              <a:cxn ang="0">
                <a:pos x="69" y="22"/>
              </a:cxn>
              <a:cxn ang="0">
                <a:pos x="69" y="19"/>
              </a:cxn>
              <a:cxn ang="0">
                <a:pos x="75" y="21"/>
              </a:cxn>
              <a:cxn ang="0">
                <a:pos x="77" y="25"/>
              </a:cxn>
              <a:cxn ang="0">
                <a:pos x="78" y="30"/>
              </a:cxn>
              <a:cxn ang="0">
                <a:pos x="82" y="33"/>
              </a:cxn>
              <a:cxn ang="0">
                <a:pos x="80" y="35"/>
              </a:cxn>
              <a:cxn ang="0">
                <a:pos x="77" y="38"/>
              </a:cxn>
              <a:cxn ang="0">
                <a:pos x="74" y="41"/>
              </a:cxn>
              <a:cxn ang="0">
                <a:pos x="75" y="45"/>
              </a:cxn>
              <a:cxn ang="0">
                <a:pos x="72" y="45"/>
              </a:cxn>
              <a:cxn ang="0">
                <a:pos x="67" y="43"/>
              </a:cxn>
              <a:cxn ang="0">
                <a:pos x="64" y="40"/>
              </a:cxn>
              <a:cxn ang="0">
                <a:pos x="70" y="37"/>
              </a:cxn>
              <a:cxn ang="0">
                <a:pos x="74" y="33"/>
              </a:cxn>
              <a:cxn ang="0">
                <a:pos x="66" y="32"/>
              </a:cxn>
              <a:cxn ang="0">
                <a:pos x="62" y="29"/>
              </a:cxn>
              <a:cxn ang="0">
                <a:pos x="59" y="29"/>
              </a:cxn>
              <a:cxn ang="0">
                <a:pos x="53" y="27"/>
              </a:cxn>
              <a:cxn ang="0">
                <a:pos x="45" y="27"/>
              </a:cxn>
              <a:cxn ang="0">
                <a:pos x="45" y="22"/>
              </a:cxn>
              <a:cxn ang="0">
                <a:pos x="37" y="25"/>
              </a:cxn>
              <a:cxn ang="0">
                <a:pos x="26" y="25"/>
              </a:cxn>
              <a:cxn ang="0">
                <a:pos x="19" y="22"/>
              </a:cxn>
              <a:cxn ang="0">
                <a:pos x="21" y="17"/>
              </a:cxn>
              <a:cxn ang="0">
                <a:pos x="13" y="17"/>
              </a:cxn>
              <a:cxn ang="0">
                <a:pos x="2" y="19"/>
              </a:cxn>
              <a:cxn ang="0">
                <a:pos x="0" y="21"/>
              </a:cxn>
              <a:cxn ang="0">
                <a:pos x="2" y="14"/>
              </a:cxn>
              <a:cxn ang="0">
                <a:pos x="3" y="8"/>
              </a:cxn>
              <a:cxn ang="0">
                <a:pos x="2" y="3"/>
              </a:cxn>
            </a:cxnLst>
            <a:rect l="0" t="0" r="r" b="b"/>
            <a:pathLst>
              <a:path w="85" h="46">
                <a:moveTo>
                  <a:pt x="69" y="21"/>
                </a:moveTo>
                <a:lnTo>
                  <a:pt x="69" y="22"/>
                </a:lnTo>
                <a:lnTo>
                  <a:pt x="69" y="21"/>
                </a:lnTo>
                <a:lnTo>
                  <a:pt x="67" y="21"/>
                </a:lnTo>
                <a:lnTo>
                  <a:pt x="69" y="21"/>
                </a:lnTo>
                <a:close/>
                <a:moveTo>
                  <a:pt x="2" y="0"/>
                </a:moveTo>
                <a:lnTo>
                  <a:pt x="2" y="1"/>
                </a:lnTo>
                <a:lnTo>
                  <a:pt x="3" y="1"/>
                </a:lnTo>
                <a:lnTo>
                  <a:pt x="5" y="1"/>
                </a:lnTo>
                <a:lnTo>
                  <a:pt x="5" y="3"/>
                </a:lnTo>
                <a:lnTo>
                  <a:pt x="6" y="3"/>
                </a:lnTo>
                <a:lnTo>
                  <a:pt x="8" y="5"/>
                </a:lnTo>
                <a:lnTo>
                  <a:pt x="10" y="5"/>
                </a:lnTo>
                <a:lnTo>
                  <a:pt x="11" y="5"/>
                </a:lnTo>
                <a:lnTo>
                  <a:pt x="13" y="5"/>
                </a:lnTo>
                <a:lnTo>
                  <a:pt x="11" y="5"/>
                </a:lnTo>
                <a:lnTo>
                  <a:pt x="13" y="5"/>
                </a:lnTo>
                <a:lnTo>
                  <a:pt x="14" y="3"/>
                </a:lnTo>
                <a:lnTo>
                  <a:pt x="16" y="3"/>
                </a:lnTo>
                <a:lnTo>
                  <a:pt x="16" y="5"/>
                </a:lnTo>
                <a:lnTo>
                  <a:pt x="18" y="5"/>
                </a:lnTo>
                <a:lnTo>
                  <a:pt x="18" y="6"/>
                </a:lnTo>
                <a:lnTo>
                  <a:pt x="19" y="6"/>
                </a:lnTo>
                <a:lnTo>
                  <a:pt x="19" y="8"/>
                </a:lnTo>
                <a:lnTo>
                  <a:pt x="21" y="8"/>
                </a:lnTo>
                <a:lnTo>
                  <a:pt x="21" y="9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7" y="9"/>
                </a:lnTo>
                <a:lnTo>
                  <a:pt x="29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5" y="8"/>
                </a:lnTo>
                <a:lnTo>
                  <a:pt x="37" y="8"/>
                </a:lnTo>
                <a:lnTo>
                  <a:pt x="38" y="8"/>
                </a:lnTo>
                <a:lnTo>
                  <a:pt x="40" y="9"/>
                </a:lnTo>
                <a:lnTo>
                  <a:pt x="42" y="9"/>
                </a:lnTo>
                <a:lnTo>
                  <a:pt x="43" y="9"/>
                </a:lnTo>
                <a:lnTo>
                  <a:pt x="45" y="9"/>
                </a:lnTo>
                <a:lnTo>
                  <a:pt x="46" y="9"/>
                </a:lnTo>
                <a:lnTo>
                  <a:pt x="48" y="9"/>
                </a:lnTo>
                <a:lnTo>
                  <a:pt x="50" y="11"/>
                </a:lnTo>
                <a:lnTo>
                  <a:pt x="48" y="11"/>
                </a:lnTo>
                <a:lnTo>
                  <a:pt x="50" y="11"/>
                </a:lnTo>
                <a:lnTo>
                  <a:pt x="50" y="13"/>
                </a:lnTo>
                <a:lnTo>
                  <a:pt x="50" y="11"/>
                </a:lnTo>
                <a:lnTo>
                  <a:pt x="51" y="11"/>
                </a:lnTo>
                <a:lnTo>
                  <a:pt x="50" y="11"/>
                </a:lnTo>
                <a:lnTo>
                  <a:pt x="50" y="13"/>
                </a:lnTo>
                <a:lnTo>
                  <a:pt x="51" y="13"/>
                </a:lnTo>
                <a:lnTo>
                  <a:pt x="51" y="11"/>
                </a:lnTo>
                <a:lnTo>
                  <a:pt x="51" y="13"/>
                </a:lnTo>
                <a:lnTo>
                  <a:pt x="50" y="13"/>
                </a:lnTo>
                <a:lnTo>
                  <a:pt x="51" y="13"/>
                </a:lnTo>
                <a:lnTo>
                  <a:pt x="51" y="14"/>
                </a:lnTo>
                <a:lnTo>
                  <a:pt x="53" y="14"/>
                </a:lnTo>
                <a:lnTo>
                  <a:pt x="54" y="14"/>
                </a:lnTo>
                <a:lnTo>
                  <a:pt x="54" y="16"/>
                </a:lnTo>
                <a:lnTo>
                  <a:pt x="56" y="16"/>
                </a:lnTo>
                <a:lnTo>
                  <a:pt x="58" y="17"/>
                </a:lnTo>
                <a:lnTo>
                  <a:pt x="58" y="19"/>
                </a:lnTo>
                <a:lnTo>
                  <a:pt x="59" y="19"/>
                </a:lnTo>
                <a:lnTo>
                  <a:pt x="59" y="21"/>
                </a:lnTo>
                <a:lnTo>
                  <a:pt x="59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4" y="21"/>
                </a:lnTo>
                <a:lnTo>
                  <a:pt x="66" y="21"/>
                </a:lnTo>
                <a:lnTo>
                  <a:pt x="67" y="21"/>
                </a:lnTo>
                <a:lnTo>
                  <a:pt x="66" y="21"/>
                </a:lnTo>
                <a:lnTo>
                  <a:pt x="67" y="21"/>
                </a:lnTo>
                <a:lnTo>
                  <a:pt x="69" y="21"/>
                </a:lnTo>
                <a:lnTo>
                  <a:pt x="69" y="22"/>
                </a:lnTo>
                <a:lnTo>
                  <a:pt x="69" y="21"/>
                </a:lnTo>
                <a:lnTo>
                  <a:pt x="70" y="21"/>
                </a:lnTo>
                <a:lnTo>
                  <a:pt x="70" y="19"/>
                </a:lnTo>
                <a:lnTo>
                  <a:pt x="69" y="19"/>
                </a:lnTo>
                <a:lnTo>
                  <a:pt x="70" y="19"/>
                </a:lnTo>
                <a:lnTo>
                  <a:pt x="72" y="21"/>
                </a:lnTo>
                <a:lnTo>
                  <a:pt x="74" y="21"/>
                </a:lnTo>
                <a:lnTo>
                  <a:pt x="75" y="21"/>
                </a:lnTo>
                <a:lnTo>
                  <a:pt x="75" y="22"/>
                </a:lnTo>
                <a:lnTo>
                  <a:pt x="77" y="22"/>
                </a:lnTo>
                <a:lnTo>
                  <a:pt x="77" y="24"/>
                </a:lnTo>
                <a:lnTo>
                  <a:pt x="77" y="25"/>
                </a:lnTo>
                <a:lnTo>
                  <a:pt x="77" y="27"/>
                </a:lnTo>
                <a:lnTo>
                  <a:pt x="77" y="29"/>
                </a:lnTo>
                <a:lnTo>
                  <a:pt x="78" y="29"/>
                </a:lnTo>
                <a:lnTo>
                  <a:pt x="78" y="30"/>
                </a:lnTo>
                <a:lnTo>
                  <a:pt x="80" y="30"/>
                </a:lnTo>
                <a:lnTo>
                  <a:pt x="80" y="32"/>
                </a:lnTo>
                <a:lnTo>
                  <a:pt x="82" y="32"/>
                </a:lnTo>
                <a:lnTo>
                  <a:pt x="82" y="33"/>
                </a:lnTo>
                <a:lnTo>
                  <a:pt x="82" y="35"/>
                </a:lnTo>
                <a:lnTo>
                  <a:pt x="85" y="35"/>
                </a:lnTo>
                <a:lnTo>
                  <a:pt x="82" y="35"/>
                </a:lnTo>
                <a:lnTo>
                  <a:pt x="80" y="35"/>
                </a:lnTo>
                <a:lnTo>
                  <a:pt x="78" y="35"/>
                </a:lnTo>
                <a:lnTo>
                  <a:pt x="78" y="37"/>
                </a:lnTo>
                <a:lnTo>
                  <a:pt x="77" y="37"/>
                </a:lnTo>
                <a:lnTo>
                  <a:pt x="77" y="38"/>
                </a:lnTo>
                <a:lnTo>
                  <a:pt x="75" y="38"/>
                </a:lnTo>
                <a:lnTo>
                  <a:pt x="74" y="38"/>
                </a:lnTo>
                <a:lnTo>
                  <a:pt x="74" y="40"/>
                </a:lnTo>
                <a:lnTo>
                  <a:pt x="74" y="41"/>
                </a:lnTo>
                <a:lnTo>
                  <a:pt x="74" y="43"/>
                </a:lnTo>
                <a:lnTo>
                  <a:pt x="77" y="43"/>
                </a:lnTo>
                <a:lnTo>
                  <a:pt x="77" y="45"/>
                </a:lnTo>
                <a:lnTo>
                  <a:pt x="75" y="45"/>
                </a:lnTo>
                <a:lnTo>
                  <a:pt x="75" y="46"/>
                </a:lnTo>
                <a:lnTo>
                  <a:pt x="75" y="45"/>
                </a:lnTo>
                <a:lnTo>
                  <a:pt x="74" y="45"/>
                </a:lnTo>
                <a:lnTo>
                  <a:pt x="72" y="45"/>
                </a:lnTo>
                <a:lnTo>
                  <a:pt x="70" y="45"/>
                </a:lnTo>
                <a:lnTo>
                  <a:pt x="69" y="45"/>
                </a:lnTo>
                <a:lnTo>
                  <a:pt x="67" y="45"/>
                </a:lnTo>
                <a:lnTo>
                  <a:pt x="67" y="43"/>
                </a:lnTo>
                <a:lnTo>
                  <a:pt x="67" y="41"/>
                </a:lnTo>
                <a:lnTo>
                  <a:pt x="66" y="41"/>
                </a:lnTo>
                <a:lnTo>
                  <a:pt x="66" y="40"/>
                </a:lnTo>
                <a:lnTo>
                  <a:pt x="64" y="40"/>
                </a:lnTo>
                <a:lnTo>
                  <a:pt x="64" y="38"/>
                </a:lnTo>
                <a:lnTo>
                  <a:pt x="67" y="38"/>
                </a:lnTo>
                <a:lnTo>
                  <a:pt x="67" y="37"/>
                </a:lnTo>
                <a:lnTo>
                  <a:pt x="70" y="37"/>
                </a:lnTo>
                <a:lnTo>
                  <a:pt x="72" y="37"/>
                </a:lnTo>
                <a:lnTo>
                  <a:pt x="72" y="35"/>
                </a:lnTo>
                <a:lnTo>
                  <a:pt x="74" y="35"/>
                </a:lnTo>
                <a:lnTo>
                  <a:pt x="74" y="33"/>
                </a:lnTo>
                <a:lnTo>
                  <a:pt x="69" y="33"/>
                </a:lnTo>
                <a:lnTo>
                  <a:pt x="67" y="33"/>
                </a:lnTo>
                <a:lnTo>
                  <a:pt x="66" y="33"/>
                </a:lnTo>
                <a:lnTo>
                  <a:pt x="66" y="32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2" y="29"/>
                </a:lnTo>
                <a:lnTo>
                  <a:pt x="61" y="29"/>
                </a:lnTo>
                <a:lnTo>
                  <a:pt x="61" y="30"/>
                </a:lnTo>
                <a:lnTo>
                  <a:pt x="59" y="30"/>
                </a:lnTo>
                <a:lnTo>
                  <a:pt x="59" y="29"/>
                </a:lnTo>
                <a:lnTo>
                  <a:pt x="58" y="29"/>
                </a:lnTo>
                <a:lnTo>
                  <a:pt x="56" y="27"/>
                </a:lnTo>
                <a:lnTo>
                  <a:pt x="54" y="27"/>
                </a:lnTo>
                <a:lnTo>
                  <a:pt x="53" y="27"/>
                </a:lnTo>
                <a:lnTo>
                  <a:pt x="51" y="27"/>
                </a:lnTo>
                <a:lnTo>
                  <a:pt x="50" y="27"/>
                </a:lnTo>
                <a:lnTo>
                  <a:pt x="48" y="27"/>
                </a:lnTo>
                <a:lnTo>
                  <a:pt x="45" y="27"/>
                </a:lnTo>
                <a:lnTo>
                  <a:pt x="45" y="25"/>
                </a:lnTo>
                <a:lnTo>
                  <a:pt x="43" y="24"/>
                </a:lnTo>
                <a:lnTo>
                  <a:pt x="45" y="24"/>
                </a:lnTo>
                <a:lnTo>
                  <a:pt x="45" y="22"/>
                </a:lnTo>
                <a:lnTo>
                  <a:pt x="42" y="21"/>
                </a:lnTo>
                <a:lnTo>
                  <a:pt x="42" y="22"/>
                </a:lnTo>
                <a:lnTo>
                  <a:pt x="42" y="25"/>
                </a:lnTo>
                <a:lnTo>
                  <a:pt x="37" y="25"/>
                </a:lnTo>
                <a:lnTo>
                  <a:pt x="34" y="25"/>
                </a:lnTo>
                <a:lnTo>
                  <a:pt x="30" y="25"/>
                </a:lnTo>
                <a:lnTo>
                  <a:pt x="29" y="25"/>
                </a:lnTo>
                <a:lnTo>
                  <a:pt x="26" y="25"/>
                </a:lnTo>
                <a:lnTo>
                  <a:pt x="24" y="25"/>
                </a:lnTo>
                <a:lnTo>
                  <a:pt x="24" y="24"/>
                </a:lnTo>
                <a:lnTo>
                  <a:pt x="21" y="24"/>
                </a:lnTo>
                <a:lnTo>
                  <a:pt x="19" y="22"/>
                </a:lnTo>
                <a:lnTo>
                  <a:pt x="18" y="22"/>
                </a:lnTo>
                <a:lnTo>
                  <a:pt x="18" y="21"/>
                </a:lnTo>
                <a:lnTo>
                  <a:pt x="21" y="19"/>
                </a:lnTo>
                <a:lnTo>
                  <a:pt x="21" y="17"/>
                </a:lnTo>
                <a:lnTo>
                  <a:pt x="19" y="17"/>
                </a:lnTo>
                <a:lnTo>
                  <a:pt x="18" y="17"/>
                </a:lnTo>
                <a:lnTo>
                  <a:pt x="16" y="17"/>
                </a:lnTo>
                <a:lnTo>
                  <a:pt x="13" y="17"/>
                </a:lnTo>
                <a:lnTo>
                  <a:pt x="11" y="17"/>
                </a:lnTo>
                <a:lnTo>
                  <a:pt x="10" y="17"/>
                </a:lnTo>
                <a:lnTo>
                  <a:pt x="3" y="19"/>
                </a:lnTo>
                <a:lnTo>
                  <a:pt x="2" y="19"/>
                </a:lnTo>
                <a:lnTo>
                  <a:pt x="2" y="21"/>
                </a:lnTo>
                <a:lnTo>
                  <a:pt x="0" y="21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0" y="17"/>
                </a:lnTo>
                <a:lnTo>
                  <a:pt x="0" y="14"/>
                </a:lnTo>
                <a:lnTo>
                  <a:pt x="2" y="14"/>
                </a:lnTo>
                <a:lnTo>
                  <a:pt x="2" y="13"/>
                </a:lnTo>
                <a:lnTo>
                  <a:pt x="2" y="11"/>
                </a:lnTo>
                <a:lnTo>
                  <a:pt x="3" y="9"/>
                </a:lnTo>
                <a:lnTo>
                  <a:pt x="3" y="8"/>
                </a:lnTo>
                <a:lnTo>
                  <a:pt x="2" y="8"/>
                </a:lnTo>
                <a:lnTo>
                  <a:pt x="2" y="6"/>
                </a:lnTo>
                <a:lnTo>
                  <a:pt x="2" y="5"/>
                </a:lnTo>
                <a:lnTo>
                  <a:pt x="2" y="3"/>
                </a:lnTo>
                <a:lnTo>
                  <a:pt x="2" y="1"/>
                </a:lnTo>
                <a:lnTo>
                  <a:pt x="2" y="0"/>
                </a:lnTo>
                <a:close/>
              </a:path>
            </a:pathLst>
          </a:custGeom>
          <a:solidFill>
            <a:srgbClr val="C6FA9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20"/>
          <p:cNvSpPr>
            <a:spLocks/>
          </p:cNvSpPr>
          <p:nvPr/>
        </p:nvSpPr>
        <p:spPr bwMode="auto">
          <a:xfrm>
            <a:off x="3175001" y="4638676"/>
            <a:ext cx="517525" cy="450850"/>
          </a:xfrm>
          <a:custGeom>
            <a:avLst/>
            <a:gdLst/>
            <a:ahLst/>
            <a:cxnLst>
              <a:cxn ang="0">
                <a:pos x="62" y="3"/>
              </a:cxn>
              <a:cxn ang="0">
                <a:pos x="78" y="4"/>
              </a:cxn>
              <a:cxn ang="0">
                <a:pos x="88" y="8"/>
              </a:cxn>
              <a:cxn ang="0">
                <a:pos x="85" y="16"/>
              </a:cxn>
              <a:cxn ang="0">
                <a:pos x="91" y="9"/>
              </a:cxn>
              <a:cxn ang="0">
                <a:pos x="94" y="8"/>
              </a:cxn>
              <a:cxn ang="0">
                <a:pos x="102" y="11"/>
              </a:cxn>
              <a:cxn ang="0">
                <a:pos x="107" y="12"/>
              </a:cxn>
              <a:cxn ang="0">
                <a:pos x="122" y="16"/>
              </a:cxn>
              <a:cxn ang="0">
                <a:pos x="133" y="22"/>
              </a:cxn>
              <a:cxn ang="0">
                <a:pos x="146" y="28"/>
              </a:cxn>
              <a:cxn ang="0">
                <a:pos x="155" y="35"/>
              </a:cxn>
              <a:cxn ang="0">
                <a:pos x="166" y="35"/>
              </a:cxn>
              <a:cxn ang="0">
                <a:pos x="178" y="35"/>
              </a:cxn>
              <a:cxn ang="0">
                <a:pos x="192" y="36"/>
              </a:cxn>
              <a:cxn ang="0">
                <a:pos x="208" y="38"/>
              </a:cxn>
              <a:cxn ang="0">
                <a:pos x="224" y="36"/>
              </a:cxn>
              <a:cxn ang="0">
                <a:pos x="238" y="38"/>
              </a:cxn>
              <a:cxn ang="0">
                <a:pos x="248" y="43"/>
              </a:cxn>
              <a:cxn ang="0">
                <a:pos x="251" y="41"/>
              </a:cxn>
              <a:cxn ang="0">
                <a:pos x="261" y="43"/>
              </a:cxn>
              <a:cxn ang="0">
                <a:pos x="274" y="44"/>
              </a:cxn>
              <a:cxn ang="0">
                <a:pos x="286" y="48"/>
              </a:cxn>
              <a:cxn ang="0">
                <a:pos x="293" y="70"/>
              </a:cxn>
              <a:cxn ang="0">
                <a:pos x="317" y="84"/>
              </a:cxn>
              <a:cxn ang="0">
                <a:pos x="322" y="97"/>
              </a:cxn>
              <a:cxn ang="0">
                <a:pos x="314" y="108"/>
              </a:cxn>
              <a:cxn ang="0">
                <a:pos x="325" y="120"/>
              </a:cxn>
              <a:cxn ang="0">
                <a:pos x="317" y="137"/>
              </a:cxn>
              <a:cxn ang="0">
                <a:pos x="302" y="168"/>
              </a:cxn>
              <a:cxn ang="0">
                <a:pos x="258" y="201"/>
              </a:cxn>
              <a:cxn ang="0">
                <a:pos x="259" y="222"/>
              </a:cxn>
              <a:cxn ang="0">
                <a:pos x="251" y="244"/>
              </a:cxn>
              <a:cxn ang="0">
                <a:pos x="230" y="265"/>
              </a:cxn>
              <a:cxn ang="0">
                <a:pos x="227" y="278"/>
              </a:cxn>
              <a:cxn ang="0">
                <a:pos x="213" y="284"/>
              </a:cxn>
              <a:cxn ang="0">
                <a:pos x="197" y="284"/>
              </a:cxn>
              <a:cxn ang="0">
                <a:pos x="192" y="267"/>
              </a:cxn>
              <a:cxn ang="0">
                <a:pos x="178" y="257"/>
              </a:cxn>
              <a:cxn ang="0">
                <a:pos x="166" y="246"/>
              </a:cxn>
              <a:cxn ang="0">
                <a:pos x="160" y="232"/>
              </a:cxn>
              <a:cxn ang="0">
                <a:pos x="138" y="236"/>
              </a:cxn>
              <a:cxn ang="0">
                <a:pos x="131" y="220"/>
              </a:cxn>
              <a:cxn ang="0">
                <a:pos x="146" y="206"/>
              </a:cxn>
              <a:cxn ang="0">
                <a:pos x="131" y="196"/>
              </a:cxn>
              <a:cxn ang="0">
                <a:pos x="109" y="184"/>
              </a:cxn>
              <a:cxn ang="0">
                <a:pos x="107" y="171"/>
              </a:cxn>
              <a:cxn ang="0">
                <a:pos x="98" y="176"/>
              </a:cxn>
              <a:cxn ang="0">
                <a:pos x="78" y="169"/>
              </a:cxn>
              <a:cxn ang="0">
                <a:pos x="50" y="164"/>
              </a:cxn>
              <a:cxn ang="0">
                <a:pos x="54" y="144"/>
              </a:cxn>
              <a:cxn ang="0">
                <a:pos x="40" y="116"/>
              </a:cxn>
              <a:cxn ang="0">
                <a:pos x="27" y="99"/>
              </a:cxn>
              <a:cxn ang="0">
                <a:pos x="24" y="89"/>
              </a:cxn>
              <a:cxn ang="0">
                <a:pos x="11" y="88"/>
              </a:cxn>
              <a:cxn ang="0">
                <a:pos x="2" y="76"/>
              </a:cxn>
              <a:cxn ang="0">
                <a:pos x="6" y="67"/>
              </a:cxn>
              <a:cxn ang="0">
                <a:pos x="14" y="52"/>
              </a:cxn>
              <a:cxn ang="0">
                <a:pos x="24" y="44"/>
              </a:cxn>
              <a:cxn ang="0">
                <a:pos x="35" y="32"/>
              </a:cxn>
              <a:cxn ang="0">
                <a:pos x="42" y="19"/>
              </a:cxn>
              <a:cxn ang="0">
                <a:pos x="45" y="8"/>
              </a:cxn>
              <a:cxn ang="0">
                <a:pos x="48" y="1"/>
              </a:cxn>
            </a:cxnLst>
            <a:rect l="0" t="0" r="r" b="b"/>
            <a:pathLst>
              <a:path w="326" h="284">
                <a:moveTo>
                  <a:pt x="53" y="0"/>
                </a:moveTo>
                <a:lnTo>
                  <a:pt x="54" y="0"/>
                </a:lnTo>
                <a:lnTo>
                  <a:pt x="54" y="1"/>
                </a:lnTo>
                <a:lnTo>
                  <a:pt x="56" y="1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1" y="3"/>
                </a:lnTo>
                <a:lnTo>
                  <a:pt x="61" y="4"/>
                </a:lnTo>
                <a:lnTo>
                  <a:pt x="62" y="4"/>
                </a:lnTo>
                <a:lnTo>
                  <a:pt x="62" y="3"/>
                </a:lnTo>
                <a:lnTo>
                  <a:pt x="64" y="3"/>
                </a:lnTo>
                <a:lnTo>
                  <a:pt x="66" y="3"/>
                </a:lnTo>
                <a:lnTo>
                  <a:pt x="67" y="3"/>
                </a:lnTo>
                <a:lnTo>
                  <a:pt x="69" y="3"/>
                </a:lnTo>
                <a:lnTo>
                  <a:pt x="70" y="3"/>
                </a:lnTo>
                <a:lnTo>
                  <a:pt x="72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8" y="4"/>
                </a:lnTo>
                <a:lnTo>
                  <a:pt x="80" y="4"/>
                </a:lnTo>
                <a:lnTo>
                  <a:pt x="82" y="4"/>
                </a:lnTo>
                <a:lnTo>
                  <a:pt x="83" y="4"/>
                </a:lnTo>
                <a:lnTo>
                  <a:pt x="85" y="4"/>
                </a:lnTo>
                <a:lnTo>
                  <a:pt x="83" y="6"/>
                </a:lnTo>
                <a:lnTo>
                  <a:pt x="85" y="6"/>
                </a:lnTo>
                <a:lnTo>
                  <a:pt x="86" y="6"/>
                </a:lnTo>
                <a:lnTo>
                  <a:pt x="86" y="8"/>
                </a:lnTo>
                <a:lnTo>
                  <a:pt x="86" y="6"/>
                </a:lnTo>
                <a:lnTo>
                  <a:pt x="88" y="6"/>
                </a:lnTo>
                <a:lnTo>
                  <a:pt x="88" y="8"/>
                </a:lnTo>
                <a:lnTo>
                  <a:pt x="86" y="8"/>
                </a:lnTo>
                <a:lnTo>
                  <a:pt x="86" y="9"/>
                </a:lnTo>
                <a:lnTo>
                  <a:pt x="85" y="9"/>
                </a:lnTo>
                <a:lnTo>
                  <a:pt x="83" y="9"/>
                </a:lnTo>
                <a:lnTo>
                  <a:pt x="82" y="9"/>
                </a:lnTo>
                <a:lnTo>
                  <a:pt x="80" y="11"/>
                </a:lnTo>
                <a:lnTo>
                  <a:pt x="82" y="12"/>
                </a:lnTo>
                <a:lnTo>
                  <a:pt x="83" y="12"/>
                </a:lnTo>
                <a:lnTo>
                  <a:pt x="83" y="14"/>
                </a:lnTo>
                <a:lnTo>
                  <a:pt x="83" y="16"/>
                </a:lnTo>
                <a:lnTo>
                  <a:pt x="85" y="16"/>
                </a:lnTo>
                <a:lnTo>
                  <a:pt x="83" y="16"/>
                </a:lnTo>
                <a:lnTo>
                  <a:pt x="85" y="17"/>
                </a:lnTo>
                <a:lnTo>
                  <a:pt x="85" y="16"/>
                </a:lnTo>
                <a:lnTo>
                  <a:pt x="86" y="16"/>
                </a:lnTo>
                <a:lnTo>
                  <a:pt x="86" y="14"/>
                </a:lnTo>
                <a:lnTo>
                  <a:pt x="86" y="12"/>
                </a:lnTo>
                <a:lnTo>
                  <a:pt x="88" y="12"/>
                </a:lnTo>
                <a:lnTo>
                  <a:pt x="90" y="12"/>
                </a:lnTo>
                <a:lnTo>
                  <a:pt x="90" y="11"/>
                </a:lnTo>
                <a:lnTo>
                  <a:pt x="90" y="9"/>
                </a:lnTo>
                <a:lnTo>
                  <a:pt x="91" y="9"/>
                </a:lnTo>
                <a:lnTo>
                  <a:pt x="91" y="8"/>
                </a:lnTo>
                <a:lnTo>
                  <a:pt x="93" y="8"/>
                </a:lnTo>
                <a:lnTo>
                  <a:pt x="93" y="9"/>
                </a:lnTo>
                <a:lnTo>
                  <a:pt x="93" y="8"/>
                </a:lnTo>
                <a:lnTo>
                  <a:pt x="93" y="9"/>
                </a:lnTo>
                <a:lnTo>
                  <a:pt x="94" y="9"/>
                </a:lnTo>
                <a:lnTo>
                  <a:pt x="94" y="8"/>
                </a:lnTo>
                <a:lnTo>
                  <a:pt x="93" y="8"/>
                </a:lnTo>
                <a:lnTo>
                  <a:pt x="94" y="8"/>
                </a:lnTo>
                <a:lnTo>
                  <a:pt x="96" y="8"/>
                </a:lnTo>
                <a:lnTo>
                  <a:pt x="94" y="8"/>
                </a:lnTo>
                <a:lnTo>
                  <a:pt x="96" y="8"/>
                </a:lnTo>
                <a:lnTo>
                  <a:pt x="98" y="8"/>
                </a:lnTo>
                <a:lnTo>
                  <a:pt x="99" y="8"/>
                </a:lnTo>
                <a:lnTo>
                  <a:pt x="99" y="9"/>
                </a:lnTo>
                <a:lnTo>
                  <a:pt x="98" y="9"/>
                </a:lnTo>
                <a:lnTo>
                  <a:pt x="98" y="11"/>
                </a:lnTo>
                <a:lnTo>
                  <a:pt x="99" y="11"/>
                </a:lnTo>
                <a:lnTo>
                  <a:pt x="99" y="9"/>
                </a:lnTo>
                <a:lnTo>
                  <a:pt x="101" y="9"/>
                </a:lnTo>
                <a:lnTo>
                  <a:pt x="102" y="9"/>
                </a:lnTo>
                <a:lnTo>
                  <a:pt x="102" y="11"/>
                </a:lnTo>
                <a:lnTo>
                  <a:pt x="102" y="9"/>
                </a:lnTo>
                <a:lnTo>
                  <a:pt x="104" y="9"/>
                </a:lnTo>
                <a:lnTo>
                  <a:pt x="104" y="11"/>
                </a:lnTo>
                <a:lnTo>
                  <a:pt x="106" y="11"/>
                </a:lnTo>
                <a:lnTo>
                  <a:pt x="107" y="11"/>
                </a:lnTo>
                <a:lnTo>
                  <a:pt x="107" y="9"/>
                </a:lnTo>
                <a:lnTo>
                  <a:pt x="106" y="9"/>
                </a:lnTo>
                <a:lnTo>
                  <a:pt x="107" y="9"/>
                </a:lnTo>
                <a:lnTo>
                  <a:pt x="109" y="11"/>
                </a:lnTo>
                <a:lnTo>
                  <a:pt x="107" y="11"/>
                </a:lnTo>
                <a:lnTo>
                  <a:pt x="107" y="12"/>
                </a:lnTo>
                <a:lnTo>
                  <a:pt x="109" y="12"/>
                </a:lnTo>
                <a:lnTo>
                  <a:pt x="110" y="12"/>
                </a:lnTo>
                <a:lnTo>
                  <a:pt x="112" y="12"/>
                </a:lnTo>
                <a:lnTo>
                  <a:pt x="114" y="12"/>
                </a:lnTo>
                <a:lnTo>
                  <a:pt x="114" y="14"/>
                </a:lnTo>
                <a:lnTo>
                  <a:pt x="115" y="14"/>
                </a:lnTo>
                <a:lnTo>
                  <a:pt x="117" y="14"/>
                </a:lnTo>
                <a:lnTo>
                  <a:pt x="117" y="16"/>
                </a:lnTo>
                <a:lnTo>
                  <a:pt x="118" y="16"/>
                </a:lnTo>
                <a:lnTo>
                  <a:pt x="120" y="16"/>
                </a:lnTo>
                <a:lnTo>
                  <a:pt x="122" y="16"/>
                </a:lnTo>
                <a:lnTo>
                  <a:pt x="122" y="17"/>
                </a:lnTo>
                <a:lnTo>
                  <a:pt x="123" y="17"/>
                </a:lnTo>
                <a:lnTo>
                  <a:pt x="125" y="17"/>
                </a:lnTo>
                <a:lnTo>
                  <a:pt x="125" y="19"/>
                </a:lnTo>
                <a:lnTo>
                  <a:pt x="126" y="19"/>
                </a:lnTo>
                <a:lnTo>
                  <a:pt x="128" y="19"/>
                </a:lnTo>
                <a:lnTo>
                  <a:pt x="128" y="20"/>
                </a:lnTo>
                <a:lnTo>
                  <a:pt x="130" y="20"/>
                </a:lnTo>
                <a:lnTo>
                  <a:pt x="131" y="20"/>
                </a:lnTo>
                <a:lnTo>
                  <a:pt x="133" y="20"/>
                </a:lnTo>
                <a:lnTo>
                  <a:pt x="133" y="22"/>
                </a:lnTo>
                <a:lnTo>
                  <a:pt x="134" y="22"/>
                </a:lnTo>
                <a:lnTo>
                  <a:pt x="136" y="22"/>
                </a:lnTo>
                <a:lnTo>
                  <a:pt x="138" y="22"/>
                </a:lnTo>
                <a:lnTo>
                  <a:pt x="138" y="24"/>
                </a:lnTo>
                <a:lnTo>
                  <a:pt x="139" y="24"/>
                </a:lnTo>
                <a:lnTo>
                  <a:pt x="141" y="24"/>
                </a:lnTo>
                <a:lnTo>
                  <a:pt x="141" y="25"/>
                </a:lnTo>
                <a:lnTo>
                  <a:pt x="142" y="25"/>
                </a:lnTo>
                <a:lnTo>
                  <a:pt x="142" y="27"/>
                </a:lnTo>
                <a:lnTo>
                  <a:pt x="144" y="27"/>
                </a:lnTo>
                <a:lnTo>
                  <a:pt x="146" y="28"/>
                </a:lnTo>
                <a:lnTo>
                  <a:pt x="147" y="30"/>
                </a:lnTo>
                <a:lnTo>
                  <a:pt x="149" y="30"/>
                </a:lnTo>
                <a:lnTo>
                  <a:pt x="150" y="30"/>
                </a:lnTo>
                <a:lnTo>
                  <a:pt x="152" y="30"/>
                </a:lnTo>
                <a:lnTo>
                  <a:pt x="152" y="32"/>
                </a:lnTo>
                <a:lnTo>
                  <a:pt x="152" y="30"/>
                </a:lnTo>
                <a:lnTo>
                  <a:pt x="154" y="30"/>
                </a:lnTo>
                <a:lnTo>
                  <a:pt x="154" y="32"/>
                </a:lnTo>
                <a:lnTo>
                  <a:pt x="154" y="33"/>
                </a:lnTo>
                <a:lnTo>
                  <a:pt x="155" y="33"/>
                </a:lnTo>
                <a:lnTo>
                  <a:pt x="155" y="35"/>
                </a:lnTo>
                <a:lnTo>
                  <a:pt x="157" y="35"/>
                </a:lnTo>
                <a:lnTo>
                  <a:pt x="157" y="36"/>
                </a:lnTo>
                <a:lnTo>
                  <a:pt x="157" y="35"/>
                </a:lnTo>
                <a:lnTo>
                  <a:pt x="158" y="35"/>
                </a:lnTo>
                <a:lnTo>
                  <a:pt x="160" y="35"/>
                </a:lnTo>
                <a:lnTo>
                  <a:pt x="160" y="36"/>
                </a:lnTo>
                <a:lnTo>
                  <a:pt x="162" y="36"/>
                </a:lnTo>
                <a:lnTo>
                  <a:pt x="163" y="36"/>
                </a:lnTo>
                <a:lnTo>
                  <a:pt x="165" y="36"/>
                </a:lnTo>
                <a:lnTo>
                  <a:pt x="166" y="36"/>
                </a:lnTo>
                <a:lnTo>
                  <a:pt x="166" y="35"/>
                </a:lnTo>
                <a:lnTo>
                  <a:pt x="166" y="33"/>
                </a:lnTo>
                <a:lnTo>
                  <a:pt x="168" y="33"/>
                </a:lnTo>
                <a:lnTo>
                  <a:pt x="170" y="33"/>
                </a:lnTo>
                <a:lnTo>
                  <a:pt x="171" y="33"/>
                </a:lnTo>
                <a:lnTo>
                  <a:pt x="171" y="35"/>
                </a:lnTo>
                <a:lnTo>
                  <a:pt x="173" y="35"/>
                </a:lnTo>
                <a:lnTo>
                  <a:pt x="174" y="35"/>
                </a:lnTo>
                <a:lnTo>
                  <a:pt x="174" y="33"/>
                </a:lnTo>
                <a:lnTo>
                  <a:pt x="176" y="33"/>
                </a:lnTo>
                <a:lnTo>
                  <a:pt x="178" y="33"/>
                </a:lnTo>
                <a:lnTo>
                  <a:pt x="178" y="35"/>
                </a:lnTo>
                <a:lnTo>
                  <a:pt x="179" y="35"/>
                </a:lnTo>
                <a:lnTo>
                  <a:pt x="181" y="35"/>
                </a:lnTo>
                <a:lnTo>
                  <a:pt x="182" y="35"/>
                </a:lnTo>
                <a:lnTo>
                  <a:pt x="184" y="35"/>
                </a:lnTo>
                <a:lnTo>
                  <a:pt x="186" y="35"/>
                </a:lnTo>
                <a:lnTo>
                  <a:pt x="187" y="36"/>
                </a:lnTo>
                <a:lnTo>
                  <a:pt x="189" y="36"/>
                </a:lnTo>
                <a:lnTo>
                  <a:pt x="190" y="36"/>
                </a:lnTo>
                <a:lnTo>
                  <a:pt x="192" y="36"/>
                </a:lnTo>
                <a:lnTo>
                  <a:pt x="192" y="38"/>
                </a:lnTo>
                <a:lnTo>
                  <a:pt x="192" y="36"/>
                </a:lnTo>
                <a:lnTo>
                  <a:pt x="194" y="36"/>
                </a:lnTo>
                <a:lnTo>
                  <a:pt x="194" y="38"/>
                </a:lnTo>
                <a:lnTo>
                  <a:pt x="195" y="36"/>
                </a:lnTo>
                <a:lnTo>
                  <a:pt x="197" y="36"/>
                </a:lnTo>
                <a:lnTo>
                  <a:pt x="198" y="38"/>
                </a:lnTo>
                <a:lnTo>
                  <a:pt x="200" y="38"/>
                </a:lnTo>
                <a:lnTo>
                  <a:pt x="202" y="38"/>
                </a:lnTo>
                <a:lnTo>
                  <a:pt x="203" y="38"/>
                </a:lnTo>
                <a:lnTo>
                  <a:pt x="205" y="38"/>
                </a:lnTo>
                <a:lnTo>
                  <a:pt x="206" y="38"/>
                </a:lnTo>
                <a:lnTo>
                  <a:pt x="208" y="38"/>
                </a:lnTo>
                <a:lnTo>
                  <a:pt x="210" y="38"/>
                </a:lnTo>
                <a:lnTo>
                  <a:pt x="211" y="38"/>
                </a:lnTo>
                <a:lnTo>
                  <a:pt x="211" y="36"/>
                </a:lnTo>
                <a:lnTo>
                  <a:pt x="213" y="36"/>
                </a:lnTo>
                <a:lnTo>
                  <a:pt x="214" y="36"/>
                </a:lnTo>
                <a:lnTo>
                  <a:pt x="216" y="36"/>
                </a:lnTo>
                <a:lnTo>
                  <a:pt x="218" y="36"/>
                </a:lnTo>
                <a:lnTo>
                  <a:pt x="219" y="36"/>
                </a:lnTo>
                <a:lnTo>
                  <a:pt x="221" y="36"/>
                </a:lnTo>
                <a:lnTo>
                  <a:pt x="222" y="36"/>
                </a:lnTo>
                <a:lnTo>
                  <a:pt x="224" y="36"/>
                </a:lnTo>
                <a:lnTo>
                  <a:pt x="226" y="36"/>
                </a:lnTo>
                <a:lnTo>
                  <a:pt x="227" y="36"/>
                </a:lnTo>
                <a:lnTo>
                  <a:pt x="229" y="36"/>
                </a:lnTo>
                <a:lnTo>
                  <a:pt x="229" y="38"/>
                </a:lnTo>
                <a:lnTo>
                  <a:pt x="230" y="38"/>
                </a:lnTo>
                <a:lnTo>
                  <a:pt x="232" y="38"/>
                </a:lnTo>
                <a:lnTo>
                  <a:pt x="234" y="38"/>
                </a:lnTo>
                <a:lnTo>
                  <a:pt x="235" y="38"/>
                </a:lnTo>
                <a:lnTo>
                  <a:pt x="235" y="36"/>
                </a:lnTo>
                <a:lnTo>
                  <a:pt x="237" y="38"/>
                </a:lnTo>
                <a:lnTo>
                  <a:pt x="238" y="38"/>
                </a:lnTo>
                <a:lnTo>
                  <a:pt x="240" y="38"/>
                </a:lnTo>
                <a:lnTo>
                  <a:pt x="240" y="40"/>
                </a:lnTo>
                <a:lnTo>
                  <a:pt x="242" y="40"/>
                </a:lnTo>
                <a:lnTo>
                  <a:pt x="243" y="41"/>
                </a:lnTo>
                <a:lnTo>
                  <a:pt x="245" y="41"/>
                </a:lnTo>
                <a:lnTo>
                  <a:pt x="245" y="43"/>
                </a:lnTo>
                <a:lnTo>
                  <a:pt x="245" y="41"/>
                </a:lnTo>
                <a:lnTo>
                  <a:pt x="246" y="43"/>
                </a:lnTo>
                <a:lnTo>
                  <a:pt x="246" y="44"/>
                </a:lnTo>
                <a:lnTo>
                  <a:pt x="246" y="43"/>
                </a:lnTo>
                <a:lnTo>
                  <a:pt x="248" y="43"/>
                </a:lnTo>
                <a:lnTo>
                  <a:pt x="248" y="44"/>
                </a:lnTo>
                <a:lnTo>
                  <a:pt x="248" y="43"/>
                </a:lnTo>
                <a:lnTo>
                  <a:pt x="250" y="43"/>
                </a:lnTo>
                <a:lnTo>
                  <a:pt x="250" y="41"/>
                </a:lnTo>
                <a:lnTo>
                  <a:pt x="250" y="43"/>
                </a:lnTo>
                <a:lnTo>
                  <a:pt x="250" y="41"/>
                </a:lnTo>
                <a:lnTo>
                  <a:pt x="250" y="43"/>
                </a:lnTo>
                <a:lnTo>
                  <a:pt x="250" y="41"/>
                </a:lnTo>
                <a:lnTo>
                  <a:pt x="251" y="41"/>
                </a:lnTo>
                <a:lnTo>
                  <a:pt x="251" y="43"/>
                </a:lnTo>
                <a:lnTo>
                  <a:pt x="251" y="41"/>
                </a:lnTo>
                <a:lnTo>
                  <a:pt x="253" y="41"/>
                </a:lnTo>
                <a:lnTo>
                  <a:pt x="251" y="41"/>
                </a:lnTo>
                <a:lnTo>
                  <a:pt x="253" y="41"/>
                </a:lnTo>
                <a:lnTo>
                  <a:pt x="253" y="40"/>
                </a:lnTo>
                <a:lnTo>
                  <a:pt x="254" y="40"/>
                </a:lnTo>
                <a:lnTo>
                  <a:pt x="254" y="41"/>
                </a:lnTo>
                <a:lnTo>
                  <a:pt x="256" y="41"/>
                </a:lnTo>
                <a:lnTo>
                  <a:pt x="258" y="41"/>
                </a:lnTo>
                <a:lnTo>
                  <a:pt x="259" y="41"/>
                </a:lnTo>
                <a:lnTo>
                  <a:pt x="259" y="43"/>
                </a:lnTo>
                <a:lnTo>
                  <a:pt x="261" y="43"/>
                </a:lnTo>
                <a:lnTo>
                  <a:pt x="262" y="43"/>
                </a:lnTo>
                <a:lnTo>
                  <a:pt x="264" y="43"/>
                </a:lnTo>
                <a:lnTo>
                  <a:pt x="266" y="43"/>
                </a:lnTo>
                <a:lnTo>
                  <a:pt x="266" y="44"/>
                </a:lnTo>
                <a:lnTo>
                  <a:pt x="267" y="44"/>
                </a:lnTo>
                <a:lnTo>
                  <a:pt x="269" y="44"/>
                </a:lnTo>
                <a:lnTo>
                  <a:pt x="269" y="46"/>
                </a:lnTo>
                <a:lnTo>
                  <a:pt x="270" y="46"/>
                </a:lnTo>
                <a:lnTo>
                  <a:pt x="270" y="44"/>
                </a:lnTo>
                <a:lnTo>
                  <a:pt x="272" y="44"/>
                </a:lnTo>
                <a:lnTo>
                  <a:pt x="274" y="44"/>
                </a:lnTo>
                <a:lnTo>
                  <a:pt x="275" y="44"/>
                </a:lnTo>
                <a:lnTo>
                  <a:pt x="275" y="46"/>
                </a:lnTo>
                <a:lnTo>
                  <a:pt x="277" y="46"/>
                </a:lnTo>
                <a:lnTo>
                  <a:pt x="277" y="48"/>
                </a:lnTo>
                <a:lnTo>
                  <a:pt x="278" y="48"/>
                </a:lnTo>
                <a:lnTo>
                  <a:pt x="280" y="48"/>
                </a:lnTo>
                <a:lnTo>
                  <a:pt x="282" y="48"/>
                </a:lnTo>
                <a:lnTo>
                  <a:pt x="283" y="46"/>
                </a:lnTo>
                <a:lnTo>
                  <a:pt x="285" y="46"/>
                </a:lnTo>
                <a:lnTo>
                  <a:pt x="286" y="46"/>
                </a:lnTo>
                <a:lnTo>
                  <a:pt x="286" y="48"/>
                </a:lnTo>
                <a:lnTo>
                  <a:pt x="288" y="48"/>
                </a:lnTo>
                <a:lnTo>
                  <a:pt x="290" y="48"/>
                </a:lnTo>
                <a:lnTo>
                  <a:pt x="291" y="48"/>
                </a:lnTo>
                <a:lnTo>
                  <a:pt x="291" y="49"/>
                </a:lnTo>
                <a:lnTo>
                  <a:pt x="293" y="49"/>
                </a:lnTo>
                <a:lnTo>
                  <a:pt x="294" y="49"/>
                </a:lnTo>
                <a:lnTo>
                  <a:pt x="293" y="57"/>
                </a:lnTo>
                <a:lnTo>
                  <a:pt x="293" y="59"/>
                </a:lnTo>
                <a:lnTo>
                  <a:pt x="293" y="62"/>
                </a:lnTo>
                <a:lnTo>
                  <a:pt x="293" y="67"/>
                </a:lnTo>
                <a:lnTo>
                  <a:pt x="293" y="70"/>
                </a:lnTo>
                <a:lnTo>
                  <a:pt x="293" y="73"/>
                </a:lnTo>
                <a:lnTo>
                  <a:pt x="299" y="73"/>
                </a:lnTo>
                <a:lnTo>
                  <a:pt x="302" y="73"/>
                </a:lnTo>
                <a:lnTo>
                  <a:pt x="306" y="72"/>
                </a:lnTo>
                <a:lnTo>
                  <a:pt x="309" y="70"/>
                </a:lnTo>
                <a:lnTo>
                  <a:pt x="310" y="72"/>
                </a:lnTo>
                <a:lnTo>
                  <a:pt x="310" y="73"/>
                </a:lnTo>
                <a:lnTo>
                  <a:pt x="310" y="75"/>
                </a:lnTo>
                <a:lnTo>
                  <a:pt x="314" y="76"/>
                </a:lnTo>
                <a:lnTo>
                  <a:pt x="315" y="80"/>
                </a:lnTo>
                <a:lnTo>
                  <a:pt x="317" y="84"/>
                </a:lnTo>
                <a:lnTo>
                  <a:pt x="318" y="86"/>
                </a:lnTo>
                <a:lnTo>
                  <a:pt x="320" y="86"/>
                </a:lnTo>
                <a:lnTo>
                  <a:pt x="322" y="88"/>
                </a:lnTo>
                <a:lnTo>
                  <a:pt x="323" y="88"/>
                </a:lnTo>
                <a:lnTo>
                  <a:pt x="326" y="91"/>
                </a:lnTo>
                <a:lnTo>
                  <a:pt x="326" y="94"/>
                </a:lnTo>
                <a:lnTo>
                  <a:pt x="325" y="97"/>
                </a:lnTo>
                <a:lnTo>
                  <a:pt x="325" y="99"/>
                </a:lnTo>
                <a:lnTo>
                  <a:pt x="323" y="99"/>
                </a:lnTo>
                <a:lnTo>
                  <a:pt x="323" y="97"/>
                </a:lnTo>
                <a:lnTo>
                  <a:pt x="322" y="97"/>
                </a:lnTo>
                <a:lnTo>
                  <a:pt x="318" y="97"/>
                </a:lnTo>
                <a:lnTo>
                  <a:pt x="317" y="97"/>
                </a:lnTo>
                <a:lnTo>
                  <a:pt x="314" y="96"/>
                </a:lnTo>
                <a:lnTo>
                  <a:pt x="310" y="97"/>
                </a:lnTo>
                <a:lnTo>
                  <a:pt x="309" y="99"/>
                </a:lnTo>
                <a:lnTo>
                  <a:pt x="309" y="102"/>
                </a:lnTo>
                <a:lnTo>
                  <a:pt x="310" y="104"/>
                </a:lnTo>
                <a:lnTo>
                  <a:pt x="312" y="105"/>
                </a:lnTo>
                <a:lnTo>
                  <a:pt x="314" y="105"/>
                </a:lnTo>
                <a:lnTo>
                  <a:pt x="314" y="107"/>
                </a:lnTo>
                <a:lnTo>
                  <a:pt x="314" y="108"/>
                </a:lnTo>
                <a:lnTo>
                  <a:pt x="312" y="110"/>
                </a:lnTo>
                <a:lnTo>
                  <a:pt x="314" y="112"/>
                </a:lnTo>
                <a:lnTo>
                  <a:pt x="315" y="113"/>
                </a:lnTo>
                <a:lnTo>
                  <a:pt x="318" y="113"/>
                </a:lnTo>
                <a:lnTo>
                  <a:pt x="320" y="113"/>
                </a:lnTo>
                <a:lnTo>
                  <a:pt x="322" y="113"/>
                </a:lnTo>
                <a:lnTo>
                  <a:pt x="322" y="115"/>
                </a:lnTo>
                <a:lnTo>
                  <a:pt x="322" y="116"/>
                </a:lnTo>
                <a:lnTo>
                  <a:pt x="322" y="118"/>
                </a:lnTo>
                <a:lnTo>
                  <a:pt x="323" y="120"/>
                </a:lnTo>
                <a:lnTo>
                  <a:pt x="325" y="120"/>
                </a:lnTo>
                <a:lnTo>
                  <a:pt x="325" y="121"/>
                </a:lnTo>
                <a:lnTo>
                  <a:pt x="325" y="123"/>
                </a:lnTo>
                <a:lnTo>
                  <a:pt x="325" y="124"/>
                </a:lnTo>
                <a:lnTo>
                  <a:pt x="323" y="124"/>
                </a:lnTo>
                <a:lnTo>
                  <a:pt x="322" y="126"/>
                </a:lnTo>
                <a:lnTo>
                  <a:pt x="322" y="128"/>
                </a:lnTo>
                <a:lnTo>
                  <a:pt x="320" y="129"/>
                </a:lnTo>
                <a:lnTo>
                  <a:pt x="318" y="131"/>
                </a:lnTo>
                <a:lnTo>
                  <a:pt x="317" y="132"/>
                </a:lnTo>
                <a:lnTo>
                  <a:pt x="317" y="134"/>
                </a:lnTo>
                <a:lnTo>
                  <a:pt x="317" y="137"/>
                </a:lnTo>
                <a:lnTo>
                  <a:pt x="315" y="139"/>
                </a:lnTo>
                <a:lnTo>
                  <a:pt x="315" y="140"/>
                </a:lnTo>
                <a:lnTo>
                  <a:pt x="315" y="142"/>
                </a:lnTo>
                <a:lnTo>
                  <a:pt x="317" y="145"/>
                </a:lnTo>
                <a:lnTo>
                  <a:pt x="315" y="147"/>
                </a:lnTo>
                <a:lnTo>
                  <a:pt x="312" y="150"/>
                </a:lnTo>
                <a:lnTo>
                  <a:pt x="312" y="153"/>
                </a:lnTo>
                <a:lnTo>
                  <a:pt x="314" y="156"/>
                </a:lnTo>
                <a:lnTo>
                  <a:pt x="312" y="161"/>
                </a:lnTo>
                <a:lnTo>
                  <a:pt x="312" y="166"/>
                </a:lnTo>
                <a:lnTo>
                  <a:pt x="302" y="168"/>
                </a:lnTo>
                <a:lnTo>
                  <a:pt x="298" y="168"/>
                </a:lnTo>
                <a:lnTo>
                  <a:pt x="298" y="172"/>
                </a:lnTo>
                <a:lnTo>
                  <a:pt x="296" y="176"/>
                </a:lnTo>
                <a:lnTo>
                  <a:pt x="291" y="177"/>
                </a:lnTo>
                <a:lnTo>
                  <a:pt x="288" y="184"/>
                </a:lnTo>
                <a:lnTo>
                  <a:pt x="283" y="182"/>
                </a:lnTo>
                <a:lnTo>
                  <a:pt x="278" y="188"/>
                </a:lnTo>
                <a:lnTo>
                  <a:pt x="280" y="192"/>
                </a:lnTo>
                <a:lnTo>
                  <a:pt x="262" y="192"/>
                </a:lnTo>
                <a:lnTo>
                  <a:pt x="264" y="196"/>
                </a:lnTo>
                <a:lnTo>
                  <a:pt x="258" y="201"/>
                </a:lnTo>
                <a:lnTo>
                  <a:pt x="259" y="204"/>
                </a:lnTo>
                <a:lnTo>
                  <a:pt x="262" y="209"/>
                </a:lnTo>
                <a:lnTo>
                  <a:pt x="258" y="209"/>
                </a:lnTo>
                <a:lnTo>
                  <a:pt x="256" y="211"/>
                </a:lnTo>
                <a:lnTo>
                  <a:pt x="258" y="212"/>
                </a:lnTo>
                <a:lnTo>
                  <a:pt x="254" y="214"/>
                </a:lnTo>
                <a:lnTo>
                  <a:pt x="254" y="217"/>
                </a:lnTo>
                <a:lnTo>
                  <a:pt x="256" y="219"/>
                </a:lnTo>
                <a:lnTo>
                  <a:pt x="258" y="219"/>
                </a:lnTo>
                <a:lnTo>
                  <a:pt x="259" y="219"/>
                </a:lnTo>
                <a:lnTo>
                  <a:pt x="259" y="222"/>
                </a:lnTo>
                <a:lnTo>
                  <a:pt x="258" y="225"/>
                </a:lnTo>
                <a:lnTo>
                  <a:pt x="261" y="228"/>
                </a:lnTo>
                <a:lnTo>
                  <a:pt x="258" y="233"/>
                </a:lnTo>
                <a:lnTo>
                  <a:pt x="261" y="235"/>
                </a:lnTo>
                <a:lnTo>
                  <a:pt x="261" y="238"/>
                </a:lnTo>
                <a:lnTo>
                  <a:pt x="259" y="238"/>
                </a:lnTo>
                <a:lnTo>
                  <a:pt x="258" y="240"/>
                </a:lnTo>
                <a:lnTo>
                  <a:pt x="258" y="241"/>
                </a:lnTo>
                <a:lnTo>
                  <a:pt x="256" y="243"/>
                </a:lnTo>
                <a:lnTo>
                  <a:pt x="253" y="244"/>
                </a:lnTo>
                <a:lnTo>
                  <a:pt x="251" y="244"/>
                </a:lnTo>
                <a:lnTo>
                  <a:pt x="248" y="248"/>
                </a:lnTo>
                <a:lnTo>
                  <a:pt x="246" y="249"/>
                </a:lnTo>
                <a:lnTo>
                  <a:pt x="245" y="251"/>
                </a:lnTo>
                <a:lnTo>
                  <a:pt x="240" y="257"/>
                </a:lnTo>
                <a:lnTo>
                  <a:pt x="238" y="259"/>
                </a:lnTo>
                <a:lnTo>
                  <a:pt x="238" y="260"/>
                </a:lnTo>
                <a:lnTo>
                  <a:pt x="237" y="260"/>
                </a:lnTo>
                <a:lnTo>
                  <a:pt x="235" y="262"/>
                </a:lnTo>
                <a:lnTo>
                  <a:pt x="234" y="264"/>
                </a:lnTo>
                <a:lnTo>
                  <a:pt x="232" y="265"/>
                </a:lnTo>
                <a:lnTo>
                  <a:pt x="230" y="265"/>
                </a:lnTo>
                <a:lnTo>
                  <a:pt x="229" y="265"/>
                </a:lnTo>
                <a:lnTo>
                  <a:pt x="227" y="265"/>
                </a:lnTo>
                <a:lnTo>
                  <a:pt x="227" y="267"/>
                </a:lnTo>
                <a:lnTo>
                  <a:pt x="226" y="268"/>
                </a:lnTo>
                <a:lnTo>
                  <a:pt x="226" y="270"/>
                </a:lnTo>
                <a:lnTo>
                  <a:pt x="227" y="272"/>
                </a:lnTo>
                <a:lnTo>
                  <a:pt x="229" y="273"/>
                </a:lnTo>
                <a:lnTo>
                  <a:pt x="229" y="275"/>
                </a:lnTo>
                <a:lnTo>
                  <a:pt x="229" y="276"/>
                </a:lnTo>
                <a:lnTo>
                  <a:pt x="229" y="278"/>
                </a:lnTo>
                <a:lnTo>
                  <a:pt x="227" y="278"/>
                </a:lnTo>
                <a:lnTo>
                  <a:pt x="226" y="280"/>
                </a:lnTo>
                <a:lnTo>
                  <a:pt x="224" y="280"/>
                </a:lnTo>
                <a:lnTo>
                  <a:pt x="222" y="281"/>
                </a:lnTo>
                <a:lnTo>
                  <a:pt x="221" y="281"/>
                </a:lnTo>
                <a:lnTo>
                  <a:pt x="221" y="283"/>
                </a:lnTo>
                <a:lnTo>
                  <a:pt x="221" y="284"/>
                </a:lnTo>
                <a:lnTo>
                  <a:pt x="219" y="284"/>
                </a:lnTo>
                <a:lnTo>
                  <a:pt x="218" y="284"/>
                </a:lnTo>
                <a:lnTo>
                  <a:pt x="216" y="284"/>
                </a:lnTo>
                <a:lnTo>
                  <a:pt x="214" y="284"/>
                </a:lnTo>
                <a:lnTo>
                  <a:pt x="213" y="284"/>
                </a:lnTo>
                <a:lnTo>
                  <a:pt x="213" y="283"/>
                </a:lnTo>
                <a:lnTo>
                  <a:pt x="211" y="283"/>
                </a:lnTo>
                <a:lnTo>
                  <a:pt x="210" y="283"/>
                </a:lnTo>
                <a:lnTo>
                  <a:pt x="208" y="281"/>
                </a:lnTo>
                <a:lnTo>
                  <a:pt x="206" y="280"/>
                </a:lnTo>
                <a:lnTo>
                  <a:pt x="205" y="280"/>
                </a:lnTo>
                <a:lnTo>
                  <a:pt x="203" y="281"/>
                </a:lnTo>
                <a:lnTo>
                  <a:pt x="202" y="281"/>
                </a:lnTo>
                <a:lnTo>
                  <a:pt x="200" y="283"/>
                </a:lnTo>
                <a:lnTo>
                  <a:pt x="198" y="284"/>
                </a:lnTo>
                <a:lnTo>
                  <a:pt x="197" y="284"/>
                </a:lnTo>
                <a:lnTo>
                  <a:pt x="195" y="283"/>
                </a:lnTo>
                <a:lnTo>
                  <a:pt x="194" y="280"/>
                </a:lnTo>
                <a:lnTo>
                  <a:pt x="192" y="280"/>
                </a:lnTo>
                <a:lnTo>
                  <a:pt x="192" y="278"/>
                </a:lnTo>
                <a:lnTo>
                  <a:pt x="194" y="276"/>
                </a:lnTo>
                <a:lnTo>
                  <a:pt x="194" y="275"/>
                </a:lnTo>
                <a:lnTo>
                  <a:pt x="194" y="273"/>
                </a:lnTo>
                <a:lnTo>
                  <a:pt x="194" y="272"/>
                </a:lnTo>
                <a:lnTo>
                  <a:pt x="192" y="268"/>
                </a:lnTo>
                <a:lnTo>
                  <a:pt x="190" y="268"/>
                </a:lnTo>
                <a:lnTo>
                  <a:pt x="192" y="267"/>
                </a:lnTo>
                <a:lnTo>
                  <a:pt x="192" y="265"/>
                </a:lnTo>
                <a:lnTo>
                  <a:pt x="190" y="264"/>
                </a:lnTo>
                <a:lnTo>
                  <a:pt x="189" y="262"/>
                </a:lnTo>
                <a:lnTo>
                  <a:pt x="187" y="260"/>
                </a:lnTo>
                <a:lnTo>
                  <a:pt x="186" y="260"/>
                </a:lnTo>
                <a:lnTo>
                  <a:pt x="184" y="260"/>
                </a:lnTo>
                <a:lnTo>
                  <a:pt x="182" y="262"/>
                </a:lnTo>
                <a:lnTo>
                  <a:pt x="182" y="260"/>
                </a:lnTo>
                <a:lnTo>
                  <a:pt x="181" y="259"/>
                </a:lnTo>
                <a:lnTo>
                  <a:pt x="179" y="257"/>
                </a:lnTo>
                <a:lnTo>
                  <a:pt x="178" y="257"/>
                </a:lnTo>
                <a:lnTo>
                  <a:pt x="176" y="257"/>
                </a:lnTo>
                <a:lnTo>
                  <a:pt x="176" y="256"/>
                </a:lnTo>
                <a:lnTo>
                  <a:pt x="174" y="254"/>
                </a:lnTo>
                <a:lnTo>
                  <a:pt x="174" y="252"/>
                </a:lnTo>
                <a:lnTo>
                  <a:pt x="173" y="252"/>
                </a:lnTo>
                <a:lnTo>
                  <a:pt x="171" y="252"/>
                </a:lnTo>
                <a:lnTo>
                  <a:pt x="170" y="252"/>
                </a:lnTo>
                <a:lnTo>
                  <a:pt x="170" y="251"/>
                </a:lnTo>
                <a:lnTo>
                  <a:pt x="168" y="251"/>
                </a:lnTo>
                <a:lnTo>
                  <a:pt x="166" y="249"/>
                </a:lnTo>
                <a:lnTo>
                  <a:pt x="166" y="246"/>
                </a:lnTo>
                <a:lnTo>
                  <a:pt x="166" y="244"/>
                </a:lnTo>
                <a:lnTo>
                  <a:pt x="170" y="244"/>
                </a:lnTo>
                <a:lnTo>
                  <a:pt x="171" y="243"/>
                </a:lnTo>
                <a:lnTo>
                  <a:pt x="173" y="240"/>
                </a:lnTo>
                <a:lnTo>
                  <a:pt x="173" y="238"/>
                </a:lnTo>
                <a:lnTo>
                  <a:pt x="171" y="236"/>
                </a:lnTo>
                <a:lnTo>
                  <a:pt x="170" y="236"/>
                </a:lnTo>
                <a:lnTo>
                  <a:pt x="168" y="235"/>
                </a:lnTo>
                <a:lnTo>
                  <a:pt x="170" y="233"/>
                </a:lnTo>
                <a:lnTo>
                  <a:pt x="170" y="232"/>
                </a:lnTo>
                <a:lnTo>
                  <a:pt x="160" y="232"/>
                </a:lnTo>
                <a:lnTo>
                  <a:pt x="160" y="233"/>
                </a:lnTo>
                <a:lnTo>
                  <a:pt x="158" y="235"/>
                </a:lnTo>
                <a:lnTo>
                  <a:pt x="155" y="235"/>
                </a:lnTo>
                <a:lnTo>
                  <a:pt x="152" y="233"/>
                </a:lnTo>
                <a:lnTo>
                  <a:pt x="150" y="232"/>
                </a:lnTo>
                <a:lnTo>
                  <a:pt x="149" y="233"/>
                </a:lnTo>
                <a:lnTo>
                  <a:pt x="147" y="233"/>
                </a:lnTo>
                <a:lnTo>
                  <a:pt x="146" y="235"/>
                </a:lnTo>
                <a:lnTo>
                  <a:pt x="142" y="236"/>
                </a:lnTo>
                <a:lnTo>
                  <a:pt x="139" y="236"/>
                </a:lnTo>
                <a:lnTo>
                  <a:pt x="138" y="236"/>
                </a:lnTo>
                <a:lnTo>
                  <a:pt x="138" y="235"/>
                </a:lnTo>
                <a:lnTo>
                  <a:pt x="136" y="233"/>
                </a:lnTo>
                <a:lnTo>
                  <a:pt x="136" y="232"/>
                </a:lnTo>
                <a:lnTo>
                  <a:pt x="134" y="232"/>
                </a:lnTo>
                <a:lnTo>
                  <a:pt x="133" y="230"/>
                </a:lnTo>
                <a:lnTo>
                  <a:pt x="133" y="228"/>
                </a:lnTo>
                <a:lnTo>
                  <a:pt x="133" y="227"/>
                </a:lnTo>
                <a:lnTo>
                  <a:pt x="133" y="225"/>
                </a:lnTo>
                <a:lnTo>
                  <a:pt x="131" y="224"/>
                </a:lnTo>
                <a:lnTo>
                  <a:pt x="131" y="222"/>
                </a:lnTo>
                <a:lnTo>
                  <a:pt x="131" y="220"/>
                </a:lnTo>
                <a:lnTo>
                  <a:pt x="131" y="219"/>
                </a:lnTo>
                <a:lnTo>
                  <a:pt x="131" y="217"/>
                </a:lnTo>
                <a:lnTo>
                  <a:pt x="134" y="217"/>
                </a:lnTo>
                <a:lnTo>
                  <a:pt x="136" y="216"/>
                </a:lnTo>
                <a:lnTo>
                  <a:pt x="136" y="212"/>
                </a:lnTo>
                <a:lnTo>
                  <a:pt x="138" y="212"/>
                </a:lnTo>
                <a:lnTo>
                  <a:pt x="139" y="214"/>
                </a:lnTo>
                <a:lnTo>
                  <a:pt x="141" y="216"/>
                </a:lnTo>
                <a:lnTo>
                  <a:pt x="142" y="214"/>
                </a:lnTo>
                <a:lnTo>
                  <a:pt x="144" y="212"/>
                </a:lnTo>
                <a:lnTo>
                  <a:pt x="146" y="206"/>
                </a:lnTo>
                <a:lnTo>
                  <a:pt x="146" y="204"/>
                </a:lnTo>
                <a:lnTo>
                  <a:pt x="144" y="204"/>
                </a:lnTo>
                <a:lnTo>
                  <a:pt x="142" y="204"/>
                </a:lnTo>
                <a:lnTo>
                  <a:pt x="141" y="206"/>
                </a:lnTo>
                <a:lnTo>
                  <a:pt x="139" y="204"/>
                </a:lnTo>
                <a:lnTo>
                  <a:pt x="139" y="203"/>
                </a:lnTo>
                <a:lnTo>
                  <a:pt x="138" y="203"/>
                </a:lnTo>
                <a:lnTo>
                  <a:pt x="136" y="203"/>
                </a:lnTo>
                <a:lnTo>
                  <a:pt x="136" y="200"/>
                </a:lnTo>
                <a:lnTo>
                  <a:pt x="134" y="198"/>
                </a:lnTo>
                <a:lnTo>
                  <a:pt x="131" y="196"/>
                </a:lnTo>
                <a:lnTo>
                  <a:pt x="130" y="195"/>
                </a:lnTo>
                <a:lnTo>
                  <a:pt x="126" y="195"/>
                </a:lnTo>
                <a:lnTo>
                  <a:pt x="125" y="196"/>
                </a:lnTo>
                <a:lnTo>
                  <a:pt x="122" y="198"/>
                </a:lnTo>
                <a:lnTo>
                  <a:pt x="117" y="200"/>
                </a:lnTo>
                <a:lnTo>
                  <a:pt x="115" y="196"/>
                </a:lnTo>
                <a:lnTo>
                  <a:pt x="110" y="193"/>
                </a:lnTo>
                <a:lnTo>
                  <a:pt x="106" y="190"/>
                </a:lnTo>
                <a:lnTo>
                  <a:pt x="107" y="185"/>
                </a:lnTo>
                <a:lnTo>
                  <a:pt x="107" y="184"/>
                </a:lnTo>
                <a:lnTo>
                  <a:pt x="109" y="184"/>
                </a:lnTo>
                <a:lnTo>
                  <a:pt x="110" y="185"/>
                </a:lnTo>
                <a:lnTo>
                  <a:pt x="112" y="185"/>
                </a:lnTo>
                <a:lnTo>
                  <a:pt x="112" y="184"/>
                </a:lnTo>
                <a:lnTo>
                  <a:pt x="112" y="182"/>
                </a:lnTo>
                <a:lnTo>
                  <a:pt x="112" y="180"/>
                </a:lnTo>
                <a:lnTo>
                  <a:pt x="110" y="179"/>
                </a:lnTo>
                <a:lnTo>
                  <a:pt x="107" y="177"/>
                </a:lnTo>
                <a:lnTo>
                  <a:pt x="107" y="174"/>
                </a:lnTo>
                <a:lnTo>
                  <a:pt x="106" y="174"/>
                </a:lnTo>
                <a:lnTo>
                  <a:pt x="106" y="172"/>
                </a:lnTo>
                <a:lnTo>
                  <a:pt x="107" y="171"/>
                </a:lnTo>
                <a:lnTo>
                  <a:pt x="109" y="169"/>
                </a:lnTo>
                <a:lnTo>
                  <a:pt x="107" y="168"/>
                </a:lnTo>
                <a:lnTo>
                  <a:pt x="106" y="168"/>
                </a:lnTo>
                <a:lnTo>
                  <a:pt x="104" y="169"/>
                </a:lnTo>
                <a:lnTo>
                  <a:pt x="102" y="171"/>
                </a:lnTo>
                <a:lnTo>
                  <a:pt x="101" y="171"/>
                </a:lnTo>
                <a:lnTo>
                  <a:pt x="101" y="169"/>
                </a:lnTo>
                <a:lnTo>
                  <a:pt x="99" y="169"/>
                </a:lnTo>
                <a:lnTo>
                  <a:pt x="98" y="171"/>
                </a:lnTo>
                <a:lnTo>
                  <a:pt x="96" y="171"/>
                </a:lnTo>
                <a:lnTo>
                  <a:pt x="98" y="176"/>
                </a:lnTo>
                <a:lnTo>
                  <a:pt x="98" y="177"/>
                </a:lnTo>
                <a:lnTo>
                  <a:pt x="98" y="184"/>
                </a:lnTo>
                <a:lnTo>
                  <a:pt x="96" y="184"/>
                </a:lnTo>
                <a:lnTo>
                  <a:pt x="91" y="185"/>
                </a:lnTo>
                <a:lnTo>
                  <a:pt x="91" y="184"/>
                </a:lnTo>
                <a:lnTo>
                  <a:pt x="85" y="177"/>
                </a:lnTo>
                <a:lnTo>
                  <a:pt x="83" y="176"/>
                </a:lnTo>
                <a:lnTo>
                  <a:pt x="82" y="174"/>
                </a:lnTo>
                <a:lnTo>
                  <a:pt x="80" y="174"/>
                </a:lnTo>
                <a:lnTo>
                  <a:pt x="78" y="172"/>
                </a:lnTo>
                <a:lnTo>
                  <a:pt x="78" y="169"/>
                </a:lnTo>
                <a:lnTo>
                  <a:pt x="75" y="166"/>
                </a:lnTo>
                <a:lnTo>
                  <a:pt x="74" y="163"/>
                </a:lnTo>
                <a:lnTo>
                  <a:pt x="70" y="161"/>
                </a:lnTo>
                <a:lnTo>
                  <a:pt x="67" y="163"/>
                </a:lnTo>
                <a:lnTo>
                  <a:pt x="66" y="164"/>
                </a:lnTo>
                <a:lnTo>
                  <a:pt x="64" y="166"/>
                </a:lnTo>
                <a:lnTo>
                  <a:pt x="58" y="166"/>
                </a:lnTo>
                <a:lnTo>
                  <a:pt x="56" y="166"/>
                </a:lnTo>
                <a:lnTo>
                  <a:pt x="51" y="166"/>
                </a:lnTo>
                <a:lnTo>
                  <a:pt x="50" y="166"/>
                </a:lnTo>
                <a:lnTo>
                  <a:pt x="50" y="164"/>
                </a:lnTo>
                <a:lnTo>
                  <a:pt x="50" y="163"/>
                </a:lnTo>
                <a:lnTo>
                  <a:pt x="51" y="161"/>
                </a:lnTo>
                <a:lnTo>
                  <a:pt x="51" y="160"/>
                </a:lnTo>
                <a:lnTo>
                  <a:pt x="50" y="160"/>
                </a:lnTo>
                <a:lnTo>
                  <a:pt x="50" y="158"/>
                </a:lnTo>
                <a:lnTo>
                  <a:pt x="50" y="156"/>
                </a:lnTo>
                <a:lnTo>
                  <a:pt x="50" y="155"/>
                </a:lnTo>
                <a:lnTo>
                  <a:pt x="50" y="148"/>
                </a:lnTo>
                <a:lnTo>
                  <a:pt x="51" y="148"/>
                </a:lnTo>
                <a:lnTo>
                  <a:pt x="54" y="145"/>
                </a:lnTo>
                <a:lnTo>
                  <a:pt x="54" y="144"/>
                </a:lnTo>
                <a:lnTo>
                  <a:pt x="54" y="140"/>
                </a:lnTo>
                <a:lnTo>
                  <a:pt x="54" y="139"/>
                </a:lnTo>
                <a:lnTo>
                  <a:pt x="51" y="139"/>
                </a:lnTo>
                <a:lnTo>
                  <a:pt x="48" y="137"/>
                </a:lnTo>
                <a:lnTo>
                  <a:pt x="48" y="124"/>
                </a:lnTo>
                <a:lnTo>
                  <a:pt x="46" y="123"/>
                </a:lnTo>
                <a:lnTo>
                  <a:pt x="45" y="123"/>
                </a:lnTo>
                <a:lnTo>
                  <a:pt x="43" y="123"/>
                </a:lnTo>
                <a:lnTo>
                  <a:pt x="42" y="121"/>
                </a:lnTo>
                <a:lnTo>
                  <a:pt x="40" y="120"/>
                </a:lnTo>
                <a:lnTo>
                  <a:pt x="40" y="116"/>
                </a:lnTo>
                <a:lnTo>
                  <a:pt x="40" y="115"/>
                </a:lnTo>
                <a:lnTo>
                  <a:pt x="38" y="113"/>
                </a:lnTo>
                <a:lnTo>
                  <a:pt x="37" y="113"/>
                </a:lnTo>
                <a:lnTo>
                  <a:pt x="35" y="112"/>
                </a:lnTo>
                <a:lnTo>
                  <a:pt x="34" y="110"/>
                </a:lnTo>
                <a:lnTo>
                  <a:pt x="35" y="105"/>
                </a:lnTo>
                <a:lnTo>
                  <a:pt x="32" y="104"/>
                </a:lnTo>
                <a:lnTo>
                  <a:pt x="29" y="104"/>
                </a:lnTo>
                <a:lnTo>
                  <a:pt x="29" y="102"/>
                </a:lnTo>
                <a:lnTo>
                  <a:pt x="29" y="100"/>
                </a:lnTo>
                <a:lnTo>
                  <a:pt x="27" y="99"/>
                </a:lnTo>
                <a:lnTo>
                  <a:pt x="27" y="100"/>
                </a:lnTo>
                <a:lnTo>
                  <a:pt x="26" y="100"/>
                </a:lnTo>
                <a:lnTo>
                  <a:pt x="24" y="99"/>
                </a:lnTo>
                <a:lnTo>
                  <a:pt x="21" y="97"/>
                </a:lnTo>
                <a:lnTo>
                  <a:pt x="22" y="97"/>
                </a:lnTo>
                <a:lnTo>
                  <a:pt x="24" y="97"/>
                </a:lnTo>
                <a:lnTo>
                  <a:pt x="26" y="96"/>
                </a:lnTo>
                <a:lnTo>
                  <a:pt x="26" y="94"/>
                </a:lnTo>
                <a:lnTo>
                  <a:pt x="26" y="92"/>
                </a:lnTo>
                <a:lnTo>
                  <a:pt x="24" y="91"/>
                </a:lnTo>
                <a:lnTo>
                  <a:pt x="24" y="89"/>
                </a:lnTo>
                <a:lnTo>
                  <a:pt x="24" y="88"/>
                </a:lnTo>
                <a:lnTo>
                  <a:pt x="22" y="88"/>
                </a:lnTo>
                <a:lnTo>
                  <a:pt x="21" y="88"/>
                </a:lnTo>
                <a:lnTo>
                  <a:pt x="21" y="89"/>
                </a:lnTo>
                <a:lnTo>
                  <a:pt x="21" y="91"/>
                </a:lnTo>
                <a:lnTo>
                  <a:pt x="19" y="92"/>
                </a:lnTo>
                <a:lnTo>
                  <a:pt x="18" y="92"/>
                </a:lnTo>
                <a:lnTo>
                  <a:pt x="16" y="92"/>
                </a:lnTo>
                <a:lnTo>
                  <a:pt x="14" y="91"/>
                </a:lnTo>
                <a:lnTo>
                  <a:pt x="13" y="89"/>
                </a:lnTo>
                <a:lnTo>
                  <a:pt x="11" y="88"/>
                </a:lnTo>
                <a:lnTo>
                  <a:pt x="10" y="88"/>
                </a:lnTo>
                <a:lnTo>
                  <a:pt x="10" y="86"/>
                </a:lnTo>
                <a:lnTo>
                  <a:pt x="10" y="84"/>
                </a:lnTo>
                <a:lnTo>
                  <a:pt x="8" y="84"/>
                </a:lnTo>
                <a:lnTo>
                  <a:pt x="6" y="83"/>
                </a:lnTo>
                <a:lnTo>
                  <a:pt x="6" y="81"/>
                </a:lnTo>
                <a:lnTo>
                  <a:pt x="6" y="80"/>
                </a:lnTo>
                <a:lnTo>
                  <a:pt x="5" y="80"/>
                </a:lnTo>
                <a:lnTo>
                  <a:pt x="3" y="78"/>
                </a:lnTo>
                <a:lnTo>
                  <a:pt x="2" y="78"/>
                </a:lnTo>
                <a:lnTo>
                  <a:pt x="2" y="76"/>
                </a:lnTo>
                <a:lnTo>
                  <a:pt x="0" y="76"/>
                </a:lnTo>
                <a:lnTo>
                  <a:pt x="2" y="75"/>
                </a:lnTo>
                <a:lnTo>
                  <a:pt x="2" y="73"/>
                </a:lnTo>
                <a:lnTo>
                  <a:pt x="0" y="72"/>
                </a:lnTo>
                <a:lnTo>
                  <a:pt x="0" y="70"/>
                </a:lnTo>
                <a:lnTo>
                  <a:pt x="2" y="70"/>
                </a:lnTo>
                <a:lnTo>
                  <a:pt x="2" y="68"/>
                </a:lnTo>
                <a:lnTo>
                  <a:pt x="3" y="68"/>
                </a:lnTo>
                <a:lnTo>
                  <a:pt x="3" y="67"/>
                </a:lnTo>
                <a:lnTo>
                  <a:pt x="5" y="67"/>
                </a:lnTo>
                <a:lnTo>
                  <a:pt x="6" y="67"/>
                </a:lnTo>
                <a:lnTo>
                  <a:pt x="8" y="65"/>
                </a:lnTo>
                <a:lnTo>
                  <a:pt x="10" y="64"/>
                </a:lnTo>
                <a:lnTo>
                  <a:pt x="10" y="62"/>
                </a:lnTo>
                <a:lnTo>
                  <a:pt x="11" y="62"/>
                </a:lnTo>
                <a:lnTo>
                  <a:pt x="11" y="60"/>
                </a:lnTo>
                <a:lnTo>
                  <a:pt x="11" y="59"/>
                </a:lnTo>
                <a:lnTo>
                  <a:pt x="13" y="59"/>
                </a:lnTo>
                <a:lnTo>
                  <a:pt x="13" y="57"/>
                </a:lnTo>
                <a:lnTo>
                  <a:pt x="13" y="56"/>
                </a:lnTo>
                <a:lnTo>
                  <a:pt x="14" y="54"/>
                </a:lnTo>
                <a:lnTo>
                  <a:pt x="14" y="52"/>
                </a:lnTo>
                <a:lnTo>
                  <a:pt x="16" y="52"/>
                </a:lnTo>
                <a:lnTo>
                  <a:pt x="18" y="51"/>
                </a:lnTo>
                <a:lnTo>
                  <a:pt x="18" y="52"/>
                </a:lnTo>
                <a:lnTo>
                  <a:pt x="19" y="52"/>
                </a:lnTo>
                <a:lnTo>
                  <a:pt x="21" y="52"/>
                </a:lnTo>
                <a:lnTo>
                  <a:pt x="21" y="51"/>
                </a:lnTo>
                <a:lnTo>
                  <a:pt x="21" y="49"/>
                </a:lnTo>
                <a:lnTo>
                  <a:pt x="22" y="49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2" y="43"/>
                </a:lnTo>
                <a:lnTo>
                  <a:pt x="22" y="38"/>
                </a:lnTo>
                <a:lnTo>
                  <a:pt x="26" y="36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2" y="32"/>
                </a:lnTo>
                <a:lnTo>
                  <a:pt x="32" y="30"/>
                </a:lnTo>
                <a:lnTo>
                  <a:pt x="34" y="30"/>
                </a:lnTo>
                <a:lnTo>
                  <a:pt x="34" y="32"/>
                </a:lnTo>
                <a:lnTo>
                  <a:pt x="35" y="32"/>
                </a:lnTo>
                <a:lnTo>
                  <a:pt x="38" y="33"/>
                </a:lnTo>
                <a:lnTo>
                  <a:pt x="38" y="28"/>
                </a:lnTo>
                <a:lnTo>
                  <a:pt x="26" y="28"/>
                </a:lnTo>
                <a:lnTo>
                  <a:pt x="26" y="25"/>
                </a:lnTo>
                <a:lnTo>
                  <a:pt x="27" y="25"/>
                </a:lnTo>
                <a:lnTo>
                  <a:pt x="30" y="24"/>
                </a:lnTo>
                <a:lnTo>
                  <a:pt x="32" y="24"/>
                </a:lnTo>
                <a:lnTo>
                  <a:pt x="35" y="22"/>
                </a:lnTo>
                <a:lnTo>
                  <a:pt x="38" y="20"/>
                </a:lnTo>
                <a:lnTo>
                  <a:pt x="40" y="19"/>
                </a:lnTo>
                <a:lnTo>
                  <a:pt x="42" y="19"/>
                </a:lnTo>
                <a:lnTo>
                  <a:pt x="43" y="16"/>
                </a:lnTo>
                <a:lnTo>
                  <a:pt x="45" y="16"/>
                </a:lnTo>
                <a:lnTo>
                  <a:pt x="46" y="16"/>
                </a:lnTo>
                <a:lnTo>
                  <a:pt x="48" y="16"/>
                </a:lnTo>
                <a:lnTo>
                  <a:pt x="46" y="16"/>
                </a:lnTo>
                <a:lnTo>
                  <a:pt x="46" y="14"/>
                </a:lnTo>
                <a:lnTo>
                  <a:pt x="45" y="14"/>
                </a:lnTo>
                <a:lnTo>
                  <a:pt x="45" y="12"/>
                </a:lnTo>
                <a:lnTo>
                  <a:pt x="45" y="11"/>
                </a:lnTo>
                <a:lnTo>
                  <a:pt x="43" y="9"/>
                </a:lnTo>
                <a:lnTo>
                  <a:pt x="45" y="8"/>
                </a:lnTo>
                <a:lnTo>
                  <a:pt x="45" y="9"/>
                </a:lnTo>
                <a:lnTo>
                  <a:pt x="45" y="11"/>
                </a:lnTo>
                <a:lnTo>
                  <a:pt x="46" y="11"/>
                </a:lnTo>
                <a:lnTo>
                  <a:pt x="46" y="9"/>
                </a:lnTo>
                <a:lnTo>
                  <a:pt x="46" y="8"/>
                </a:lnTo>
                <a:lnTo>
                  <a:pt x="48" y="8"/>
                </a:lnTo>
                <a:lnTo>
                  <a:pt x="46" y="8"/>
                </a:lnTo>
                <a:lnTo>
                  <a:pt x="46" y="6"/>
                </a:lnTo>
                <a:lnTo>
                  <a:pt x="46" y="4"/>
                </a:lnTo>
                <a:lnTo>
                  <a:pt x="46" y="3"/>
                </a:lnTo>
                <a:lnTo>
                  <a:pt x="48" y="1"/>
                </a:lnTo>
                <a:lnTo>
                  <a:pt x="48" y="0"/>
                </a:lnTo>
                <a:lnTo>
                  <a:pt x="50" y="0"/>
                </a:lnTo>
                <a:lnTo>
                  <a:pt x="51" y="0"/>
                </a:lnTo>
                <a:lnTo>
                  <a:pt x="53" y="0"/>
                </a:lnTo>
                <a:close/>
              </a:path>
            </a:pathLst>
          </a:custGeom>
          <a:solidFill>
            <a:srgbClr val="6188F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1"/>
          <p:cNvSpPr>
            <a:spLocks/>
          </p:cNvSpPr>
          <p:nvPr/>
        </p:nvSpPr>
        <p:spPr bwMode="auto">
          <a:xfrm>
            <a:off x="4262438" y="5462588"/>
            <a:ext cx="200025" cy="100013"/>
          </a:xfrm>
          <a:custGeom>
            <a:avLst/>
            <a:gdLst/>
            <a:ahLst/>
            <a:cxnLst>
              <a:cxn ang="0">
                <a:pos x="43" y="13"/>
              </a:cxn>
              <a:cxn ang="0">
                <a:pos x="53" y="8"/>
              </a:cxn>
              <a:cxn ang="0">
                <a:pos x="62" y="8"/>
              </a:cxn>
              <a:cxn ang="0">
                <a:pos x="62" y="13"/>
              </a:cxn>
              <a:cxn ang="0">
                <a:pos x="72" y="16"/>
              </a:cxn>
              <a:cxn ang="0">
                <a:pos x="85" y="13"/>
              </a:cxn>
              <a:cxn ang="0">
                <a:pos x="88" y="16"/>
              </a:cxn>
              <a:cxn ang="0">
                <a:pos x="96" y="18"/>
              </a:cxn>
              <a:cxn ang="0">
                <a:pos x="102" y="21"/>
              </a:cxn>
              <a:cxn ang="0">
                <a:pos x="107" y="21"/>
              </a:cxn>
              <a:cxn ang="0">
                <a:pos x="112" y="24"/>
              </a:cxn>
              <a:cxn ang="0">
                <a:pos x="113" y="28"/>
              </a:cxn>
              <a:cxn ang="0">
                <a:pos x="109" y="31"/>
              </a:cxn>
              <a:cxn ang="0">
                <a:pos x="112" y="36"/>
              </a:cxn>
              <a:cxn ang="0">
                <a:pos x="118" y="37"/>
              </a:cxn>
              <a:cxn ang="0">
                <a:pos x="123" y="40"/>
              </a:cxn>
              <a:cxn ang="0">
                <a:pos x="125" y="45"/>
              </a:cxn>
              <a:cxn ang="0">
                <a:pos x="126" y="50"/>
              </a:cxn>
              <a:cxn ang="0">
                <a:pos x="112" y="55"/>
              </a:cxn>
              <a:cxn ang="0">
                <a:pos x="110" y="58"/>
              </a:cxn>
              <a:cxn ang="0">
                <a:pos x="112" y="63"/>
              </a:cxn>
              <a:cxn ang="0">
                <a:pos x="105" y="60"/>
              </a:cxn>
              <a:cxn ang="0">
                <a:pos x="102" y="53"/>
              </a:cxn>
              <a:cxn ang="0">
                <a:pos x="89" y="53"/>
              </a:cxn>
              <a:cxn ang="0">
                <a:pos x="77" y="50"/>
              </a:cxn>
              <a:cxn ang="0">
                <a:pos x="69" y="56"/>
              </a:cxn>
              <a:cxn ang="0">
                <a:pos x="61" y="53"/>
              </a:cxn>
              <a:cxn ang="0">
                <a:pos x="53" y="52"/>
              </a:cxn>
              <a:cxn ang="0">
                <a:pos x="46" y="45"/>
              </a:cxn>
              <a:cxn ang="0">
                <a:pos x="40" y="42"/>
              </a:cxn>
              <a:cxn ang="0">
                <a:pos x="35" y="39"/>
              </a:cxn>
              <a:cxn ang="0">
                <a:pos x="30" y="31"/>
              </a:cxn>
              <a:cxn ang="0">
                <a:pos x="25" y="37"/>
              </a:cxn>
              <a:cxn ang="0">
                <a:pos x="21" y="34"/>
              </a:cxn>
              <a:cxn ang="0">
                <a:pos x="14" y="36"/>
              </a:cxn>
              <a:cxn ang="0">
                <a:pos x="11" y="29"/>
              </a:cxn>
              <a:cxn ang="0">
                <a:pos x="13" y="45"/>
              </a:cxn>
              <a:cxn ang="0">
                <a:pos x="17" y="52"/>
              </a:cxn>
              <a:cxn ang="0">
                <a:pos x="16" y="58"/>
              </a:cxn>
              <a:cxn ang="0">
                <a:pos x="11" y="52"/>
              </a:cxn>
              <a:cxn ang="0">
                <a:pos x="11" y="47"/>
              </a:cxn>
              <a:cxn ang="0">
                <a:pos x="6" y="52"/>
              </a:cxn>
              <a:cxn ang="0">
                <a:pos x="5" y="42"/>
              </a:cxn>
              <a:cxn ang="0">
                <a:pos x="1" y="31"/>
              </a:cxn>
              <a:cxn ang="0">
                <a:pos x="1" y="21"/>
              </a:cxn>
              <a:cxn ang="0">
                <a:pos x="3" y="16"/>
              </a:cxn>
              <a:cxn ang="0">
                <a:pos x="9" y="23"/>
              </a:cxn>
              <a:cxn ang="0">
                <a:pos x="11" y="15"/>
              </a:cxn>
              <a:cxn ang="0">
                <a:pos x="16" y="10"/>
              </a:cxn>
              <a:cxn ang="0">
                <a:pos x="21" y="8"/>
              </a:cxn>
              <a:cxn ang="0">
                <a:pos x="24" y="15"/>
              </a:cxn>
              <a:cxn ang="0">
                <a:pos x="33" y="16"/>
              </a:cxn>
              <a:cxn ang="0">
                <a:pos x="35" y="10"/>
              </a:cxn>
              <a:cxn ang="0">
                <a:pos x="33" y="7"/>
              </a:cxn>
              <a:cxn ang="0">
                <a:pos x="35" y="4"/>
              </a:cxn>
            </a:cxnLst>
            <a:rect l="0" t="0" r="r" b="b"/>
            <a:pathLst>
              <a:path w="126" h="63">
                <a:moveTo>
                  <a:pt x="43" y="5"/>
                </a:moveTo>
                <a:lnTo>
                  <a:pt x="43" y="8"/>
                </a:lnTo>
                <a:lnTo>
                  <a:pt x="43" y="10"/>
                </a:lnTo>
                <a:lnTo>
                  <a:pt x="43" y="12"/>
                </a:lnTo>
                <a:lnTo>
                  <a:pt x="43" y="13"/>
                </a:lnTo>
                <a:lnTo>
                  <a:pt x="43" y="12"/>
                </a:lnTo>
                <a:lnTo>
                  <a:pt x="45" y="12"/>
                </a:lnTo>
                <a:lnTo>
                  <a:pt x="45" y="10"/>
                </a:lnTo>
                <a:lnTo>
                  <a:pt x="46" y="10"/>
                </a:lnTo>
                <a:lnTo>
                  <a:pt x="53" y="8"/>
                </a:lnTo>
                <a:lnTo>
                  <a:pt x="54" y="8"/>
                </a:lnTo>
                <a:lnTo>
                  <a:pt x="56" y="8"/>
                </a:lnTo>
                <a:lnTo>
                  <a:pt x="59" y="8"/>
                </a:lnTo>
                <a:lnTo>
                  <a:pt x="61" y="8"/>
                </a:lnTo>
                <a:lnTo>
                  <a:pt x="62" y="8"/>
                </a:lnTo>
                <a:lnTo>
                  <a:pt x="64" y="8"/>
                </a:lnTo>
                <a:lnTo>
                  <a:pt x="64" y="10"/>
                </a:lnTo>
                <a:lnTo>
                  <a:pt x="61" y="12"/>
                </a:lnTo>
                <a:lnTo>
                  <a:pt x="61" y="13"/>
                </a:lnTo>
                <a:lnTo>
                  <a:pt x="62" y="13"/>
                </a:lnTo>
                <a:lnTo>
                  <a:pt x="64" y="15"/>
                </a:lnTo>
                <a:lnTo>
                  <a:pt x="67" y="15"/>
                </a:lnTo>
                <a:lnTo>
                  <a:pt x="67" y="16"/>
                </a:lnTo>
                <a:lnTo>
                  <a:pt x="69" y="16"/>
                </a:lnTo>
                <a:lnTo>
                  <a:pt x="72" y="16"/>
                </a:lnTo>
                <a:lnTo>
                  <a:pt x="73" y="16"/>
                </a:lnTo>
                <a:lnTo>
                  <a:pt x="77" y="16"/>
                </a:lnTo>
                <a:lnTo>
                  <a:pt x="80" y="16"/>
                </a:lnTo>
                <a:lnTo>
                  <a:pt x="85" y="16"/>
                </a:lnTo>
                <a:lnTo>
                  <a:pt x="85" y="13"/>
                </a:lnTo>
                <a:lnTo>
                  <a:pt x="85" y="12"/>
                </a:lnTo>
                <a:lnTo>
                  <a:pt x="88" y="13"/>
                </a:lnTo>
                <a:lnTo>
                  <a:pt x="88" y="15"/>
                </a:lnTo>
                <a:lnTo>
                  <a:pt x="86" y="15"/>
                </a:lnTo>
                <a:lnTo>
                  <a:pt x="88" y="16"/>
                </a:lnTo>
                <a:lnTo>
                  <a:pt x="88" y="18"/>
                </a:lnTo>
                <a:lnTo>
                  <a:pt x="91" y="18"/>
                </a:lnTo>
                <a:lnTo>
                  <a:pt x="93" y="18"/>
                </a:lnTo>
                <a:lnTo>
                  <a:pt x="94" y="18"/>
                </a:lnTo>
                <a:lnTo>
                  <a:pt x="96" y="18"/>
                </a:lnTo>
                <a:lnTo>
                  <a:pt x="97" y="18"/>
                </a:lnTo>
                <a:lnTo>
                  <a:pt x="99" y="18"/>
                </a:lnTo>
                <a:lnTo>
                  <a:pt x="101" y="20"/>
                </a:lnTo>
                <a:lnTo>
                  <a:pt x="102" y="20"/>
                </a:lnTo>
                <a:lnTo>
                  <a:pt x="102" y="21"/>
                </a:lnTo>
                <a:lnTo>
                  <a:pt x="104" y="21"/>
                </a:lnTo>
                <a:lnTo>
                  <a:pt x="104" y="20"/>
                </a:lnTo>
                <a:lnTo>
                  <a:pt x="105" y="20"/>
                </a:lnTo>
                <a:lnTo>
                  <a:pt x="105" y="21"/>
                </a:lnTo>
                <a:lnTo>
                  <a:pt x="107" y="21"/>
                </a:lnTo>
                <a:lnTo>
                  <a:pt x="109" y="21"/>
                </a:lnTo>
                <a:lnTo>
                  <a:pt x="109" y="23"/>
                </a:lnTo>
                <a:lnTo>
                  <a:pt x="109" y="24"/>
                </a:lnTo>
                <a:lnTo>
                  <a:pt x="110" y="24"/>
                </a:lnTo>
                <a:lnTo>
                  <a:pt x="112" y="24"/>
                </a:lnTo>
                <a:lnTo>
                  <a:pt x="117" y="24"/>
                </a:lnTo>
                <a:lnTo>
                  <a:pt x="117" y="26"/>
                </a:lnTo>
                <a:lnTo>
                  <a:pt x="115" y="26"/>
                </a:lnTo>
                <a:lnTo>
                  <a:pt x="115" y="28"/>
                </a:lnTo>
                <a:lnTo>
                  <a:pt x="113" y="28"/>
                </a:lnTo>
                <a:lnTo>
                  <a:pt x="110" y="28"/>
                </a:lnTo>
                <a:lnTo>
                  <a:pt x="110" y="29"/>
                </a:lnTo>
                <a:lnTo>
                  <a:pt x="107" y="29"/>
                </a:lnTo>
                <a:lnTo>
                  <a:pt x="107" y="31"/>
                </a:lnTo>
                <a:lnTo>
                  <a:pt x="109" y="31"/>
                </a:lnTo>
                <a:lnTo>
                  <a:pt x="109" y="32"/>
                </a:lnTo>
                <a:lnTo>
                  <a:pt x="110" y="32"/>
                </a:lnTo>
                <a:lnTo>
                  <a:pt x="110" y="34"/>
                </a:lnTo>
                <a:lnTo>
                  <a:pt x="110" y="36"/>
                </a:lnTo>
                <a:lnTo>
                  <a:pt x="112" y="36"/>
                </a:lnTo>
                <a:lnTo>
                  <a:pt x="113" y="36"/>
                </a:lnTo>
                <a:lnTo>
                  <a:pt x="115" y="36"/>
                </a:lnTo>
                <a:lnTo>
                  <a:pt x="117" y="36"/>
                </a:lnTo>
                <a:lnTo>
                  <a:pt x="118" y="36"/>
                </a:lnTo>
                <a:lnTo>
                  <a:pt x="118" y="37"/>
                </a:lnTo>
                <a:lnTo>
                  <a:pt x="120" y="37"/>
                </a:lnTo>
                <a:lnTo>
                  <a:pt x="121" y="37"/>
                </a:lnTo>
                <a:lnTo>
                  <a:pt x="123" y="39"/>
                </a:lnTo>
                <a:lnTo>
                  <a:pt x="121" y="40"/>
                </a:lnTo>
                <a:lnTo>
                  <a:pt x="123" y="40"/>
                </a:lnTo>
                <a:lnTo>
                  <a:pt x="125" y="40"/>
                </a:lnTo>
                <a:lnTo>
                  <a:pt x="126" y="40"/>
                </a:lnTo>
                <a:lnTo>
                  <a:pt x="126" y="44"/>
                </a:lnTo>
                <a:lnTo>
                  <a:pt x="125" y="44"/>
                </a:lnTo>
                <a:lnTo>
                  <a:pt x="125" y="45"/>
                </a:lnTo>
                <a:lnTo>
                  <a:pt x="123" y="45"/>
                </a:lnTo>
                <a:lnTo>
                  <a:pt x="123" y="47"/>
                </a:lnTo>
                <a:lnTo>
                  <a:pt x="123" y="48"/>
                </a:lnTo>
                <a:lnTo>
                  <a:pt x="126" y="48"/>
                </a:lnTo>
                <a:lnTo>
                  <a:pt x="126" y="50"/>
                </a:lnTo>
                <a:lnTo>
                  <a:pt x="126" y="53"/>
                </a:lnTo>
                <a:lnTo>
                  <a:pt x="125" y="53"/>
                </a:lnTo>
                <a:lnTo>
                  <a:pt x="125" y="55"/>
                </a:lnTo>
                <a:lnTo>
                  <a:pt x="117" y="55"/>
                </a:lnTo>
                <a:lnTo>
                  <a:pt x="112" y="55"/>
                </a:lnTo>
                <a:lnTo>
                  <a:pt x="109" y="55"/>
                </a:lnTo>
                <a:lnTo>
                  <a:pt x="107" y="55"/>
                </a:lnTo>
                <a:lnTo>
                  <a:pt x="107" y="56"/>
                </a:lnTo>
                <a:lnTo>
                  <a:pt x="110" y="56"/>
                </a:lnTo>
                <a:lnTo>
                  <a:pt x="110" y="58"/>
                </a:lnTo>
                <a:lnTo>
                  <a:pt x="112" y="58"/>
                </a:lnTo>
                <a:lnTo>
                  <a:pt x="112" y="61"/>
                </a:lnTo>
                <a:lnTo>
                  <a:pt x="113" y="61"/>
                </a:lnTo>
                <a:lnTo>
                  <a:pt x="113" y="63"/>
                </a:lnTo>
                <a:lnTo>
                  <a:pt x="112" y="63"/>
                </a:lnTo>
                <a:lnTo>
                  <a:pt x="109" y="63"/>
                </a:lnTo>
                <a:lnTo>
                  <a:pt x="107" y="63"/>
                </a:lnTo>
                <a:lnTo>
                  <a:pt x="107" y="61"/>
                </a:lnTo>
                <a:lnTo>
                  <a:pt x="107" y="60"/>
                </a:lnTo>
                <a:lnTo>
                  <a:pt x="105" y="60"/>
                </a:lnTo>
                <a:lnTo>
                  <a:pt x="105" y="58"/>
                </a:lnTo>
                <a:lnTo>
                  <a:pt x="104" y="58"/>
                </a:lnTo>
                <a:lnTo>
                  <a:pt x="104" y="55"/>
                </a:lnTo>
                <a:lnTo>
                  <a:pt x="102" y="55"/>
                </a:lnTo>
                <a:lnTo>
                  <a:pt x="102" y="53"/>
                </a:lnTo>
                <a:lnTo>
                  <a:pt x="101" y="53"/>
                </a:lnTo>
                <a:lnTo>
                  <a:pt x="97" y="53"/>
                </a:lnTo>
                <a:lnTo>
                  <a:pt x="93" y="53"/>
                </a:lnTo>
                <a:lnTo>
                  <a:pt x="91" y="53"/>
                </a:lnTo>
                <a:lnTo>
                  <a:pt x="89" y="53"/>
                </a:lnTo>
                <a:lnTo>
                  <a:pt x="88" y="53"/>
                </a:lnTo>
                <a:lnTo>
                  <a:pt x="85" y="53"/>
                </a:lnTo>
                <a:lnTo>
                  <a:pt x="85" y="52"/>
                </a:lnTo>
                <a:lnTo>
                  <a:pt x="77" y="52"/>
                </a:lnTo>
                <a:lnTo>
                  <a:pt x="77" y="50"/>
                </a:lnTo>
                <a:lnTo>
                  <a:pt x="73" y="50"/>
                </a:lnTo>
                <a:lnTo>
                  <a:pt x="69" y="50"/>
                </a:lnTo>
                <a:lnTo>
                  <a:pt x="69" y="52"/>
                </a:lnTo>
                <a:lnTo>
                  <a:pt x="69" y="55"/>
                </a:lnTo>
                <a:lnTo>
                  <a:pt x="69" y="56"/>
                </a:lnTo>
                <a:lnTo>
                  <a:pt x="65" y="56"/>
                </a:lnTo>
                <a:lnTo>
                  <a:pt x="65" y="55"/>
                </a:lnTo>
                <a:lnTo>
                  <a:pt x="64" y="55"/>
                </a:lnTo>
                <a:lnTo>
                  <a:pt x="62" y="55"/>
                </a:lnTo>
                <a:lnTo>
                  <a:pt x="61" y="53"/>
                </a:lnTo>
                <a:lnTo>
                  <a:pt x="59" y="53"/>
                </a:lnTo>
                <a:lnTo>
                  <a:pt x="56" y="53"/>
                </a:lnTo>
                <a:lnTo>
                  <a:pt x="56" y="52"/>
                </a:lnTo>
                <a:lnTo>
                  <a:pt x="54" y="52"/>
                </a:lnTo>
                <a:lnTo>
                  <a:pt x="53" y="52"/>
                </a:lnTo>
                <a:lnTo>
                  <a:pt x="48" y="48"/>
                </a:lnTo>
                <a:lnTo>
                  <a:pt x="45" y="48"/>
                </a:lnTo>
                <a:lnTo>
                  <a:pt x="45" y="47"/>
                </a:lnTo>
                <a:lnTo>
                  <a:pt x="45" y="45"/>
                </a:lnTo>
                <a:lnTo>
                  <a:pt x="46" y="45"/>
                </a:lnTo>
                <a:lnTo>
                  <a:pt x="46" y="44"/>
                </a:lnTo>
                <a:lnTo>
                  <a:pt x="48" y="44"/>
                </a:lnTo>
                <a:lnTo>
                  <a:pt x="48" y="42"/>
                </a:lnTo>
                <a:lnTo>
                  <a:pt x="41" y="42"/>
                </a:lnTo>
                <a:lnTo>
                  <a:pt x="40" y="42"/>
                </a:lnTo>
                <a:lnTo>
                  <a:pt x="38" y="42"/>
                </a:lnTo>
                <a:lnTo>
                  <a:pt x="38" y="40"/>
                </a:lnTo>
                <a:lnTo>
                  <a:pt x="38" y="39"/>
                </a:lnTo>
                <a:lnTo>
                  <a:pt x="37" y="39"/>
                </a:lnTo>
                <a:lnTo>
                  <a:pt x="35" y="39"/>
                </a:lnTo>
                <a:lnTo>
                  <a:pt x="35" y="36"/>
                </a:lnTo>
                <a:lnTo>
                  <a:pt x="33" y="36"/>
                </a:lnTo>
                <a:lnTo>
                  <a:pt x="32" y="36"/>
                </a:lnTo>
                <a:lnTo>
                  <a:pt x="30" y="36"/>
                </a:lnTo>
                <a:lnTo>
                  <a:pt x="30" y="31"/>
                </a:lnTo>
                <a:lnTo>
                  <a:pt x="27" y="31"/>
                </a:lnTo>
                <a:lnTo>
                  <a:pt x="25" y="31"/>
                </a:lnTo>
                <a:lnTo>
                  <a:pt x="25" y="32"/>
                </a:lnTo>
                <a:lnTo>
                  <a:pt x="25" y="34"/>
                </a:lnTo>
                <a:lnTo>
                  <a:pt x="25" y="37"/>
                </a:lnTo>
                <a:lnTo>
                  <a:pt x="24" y="37"/>
                </a:lnTo>
                <a:lnTo>
                  <a:pt x="22" y="37"/>
                </a:lnTo>
                <a:lnTo>
                  <a:pt x="22" y="36"/>
                </a:lnTo>
                <a:lnTo>
                  <a:pt x="21" y="36"/>
                </a:lnTo>
                <a:lnTo>
                  <a:pt x="21" y="34"/>
                </a:lnTo>
                <a:lnTo>
                  <a:pt x="19" y="34"/>
                </a:lnTo>
                <a:lnTo>
                  <a:pt x="17" y="34"/>
                </a:lnTo>
                <a:lnTo>
                  <a:pt x="17" y="36"/>
                </a:lnTo>
                <a:lnTo>
                  <a:pt x="16" y="36"/>
                </a:lnTo>
                <a:lnTo>
                  <a:pt x="14" y="36"/>
                </a:lnTo>
                <a:lnTo>
                  <a:pt x="14" y="32"/>
                </a:lnTo>
                <a:lnTo>
                  <a:pt x="14" y="31"/>
                </a:lnTo>
                <a:lnTo>
                  <a:pt x="16" y="31"/>
                </a:lnTo>
                <a:lnTo>
                  <a:pt x="16" y="29"/>
                </a:lnTo>
                <a:lnTo>
                  <a:pt x="11" y="29"/>
                </a:lnTo>
                <a:lnTo>
                  <a:pt x="9" y="31"/>
                </a:lnTo>
                <a:lnTo>
                  <a:pt x="11" y="36"/>
                </a:lnTo>
                <a:lnTo>
                  <a:pt x="13" y="42"/>
                </a:lnTo>
                <a:lnTo>
                  <a:pt x="14" y="45"/>
                </a:lnTo>
                <a:lnTo>
                  <a:pt x="13" y="45"/>
                </a:lnTo>
                <a:lnTo>
                  <a:pt x="14" y="47"/>
                </a:lnTo>
                <a:lnTo>
                  <a:pt x="14" y="48"/>
                </a:lnTo>
                <a:lnTo>
                  <a:pt x="16" y="50"/>
                </a:lnTo>
                <a:lnTo>
                  <a:pt x="17" y="50"/>
                </a:lnTo>
                <a:lnTo>
                  <a:pt x="17" y="52"/>
                </a:lnTo>
                <a:lnTo>
                  <a:pt x="17" y="53"/>
                </a:lnTo>
                <a:lnTo>
                  <a:pt x="17" y="55"/>
                </a:lnTo>
                <a:lnTo>
                  <a:pt x="17" y="56"/>
                </a:lnTo>
                <a:lnTo>
                  <a:pt x="17" y="58"/>
                </a:lnTo>
                <a:lnTo>
                  <a:pt x="16" y="58"/>
                </a:lnTo>
                <a:lnTo>
                  <a:pt x="14" y="55"/>
                </a:lnTo>
                <a:lnTo>
                  <a:pt x="13" y="55"/>
                </a:lnTo>
                <a:lnTo>
                  <a:pt x="13" y="53"/>
                </a:lnTo>
                <a:lnTo>
                  <a:pt x="11" y="53"/>
                </a:lnTo>
                <a:lnTo>
                  <a:pt x="11" y="52"/>
                </a:lnTo>
                <a:lnTo>
                  <a:pt x="11" y="50"/>
                </a:lnTo>
                <a:lnTo>
                  <a:pt x="11" y="48"/>
                </a:lnTo>
                <a:lnTo>
                  <a:pt x="11" y="47"/>
                </a:lnTo>
                <a:lnTo>
                  <a:pt x="11" y="45"/>
                </a:lnTo>
                <a:lnTo>
                  <a:pt x="11" y="47"/>
                </a:lnTo>
                <a:lnTo>
                  <a:pt x="11" y="50"/>
                </a:lnTo>
                <a:lnTo>
                  <a:pt x="11" y="52"/>
                </a:lnTo>
                <a:lnTo>
                  <a:pt x="9" y="52"/>
                </a:lnTo>
                <a:lnTo>
                  <a:pt x="8" y="52"/>
                </a:lnTo>
                <a:lnTo>
                  <a:pt x="6" y="52"/>
                </a:lnTo>
                <a:lnTo>
                  <a:pt x="6" y="48"/>
                </a:lnTo>
                <a:lnTo>
                  <a:pt x="6" y="45"/>
                </a:lnTo>
                <a:lnTo>
                  <a:pt x="5" y="45"/>
                </a:lnTo>
                <a:lnTo>
                  <a:pt x="5" y="44"/>
                </a:lnTo>
                <a:lnTo>
                  <a:pt x="5" y="42"/>
                </a:lnTo>
                <a:lnTo>
                  <a:pt x="1" y="42"/>
                </a:lnTo>
                <a:lnTo>
                  <a:pt x="1" y="39"/>
                </a:lnTo>
                <a:lnTo>
                  <a:pt x="1" y="37"/>
                </a:lnTo>
                <a:lnTo>
                  <a:pt x="1" y="36"/>
                </a:lnTo>
                <a:lnTo>
                  <a:pt x="1" y="31"/>
                </a:lnTo>
                <a:lnTo>
                  <a:pt x="3" y="31"/>
                </a:lnTo>
                <a:lnTo>
                  <a:pt x="3" y="29"/>
                </a:lnTo>
                <a:lnTo>
                  <a:pt x="3" y="23"/>
                </a:lnTo>
                <a:lnTo>
                  <a:pt x="1" y="23"/>
                </a:lnTo>
                <a:lnTo>
                  <a:pt x="1" y="21"/>
                </a:lnTo>
                <a:lnTo>
                  <a:pt x="0" y="20"/>
                </a:lnTo>
                <a:lnTo>
                  <a:pt x="0" y="15"/>
                </a:lnTo>
                <a:lnTo>
                  <a:pt x="1" y="15"/>
                </a:lnTo>
                <a:lnTo>
                  <a:pt x="1" y="16"/>
                </a:lnTo>
                <a:lnTo>
                  <a:pt x="3" y="16"/>
                </a:lnTo>
                <a:lnTo>
                  <a:pt x="3" y="18"/>
                </a:lnTo>
                <a:lnTo>
                  <a:pt x="6" y="18"/>
                </a:lnTo>
                <a:lnTo>
                  <a:pt x="6" y="23"/>
                </a:lnTo>
                <a:lnTo>
                  <a:pt x="8" y="23"/>
                </a:lnTo>
                <a:lnTo>
                  <a:pt x="9" y="23"/>
                </a:lnTo>
                <a:lnTo>
                  <a:pt x="11" y="23"/>
                </a:lnTo>
                <a:lnTo>
                  <a:pt x="11" y="16"/>
                </a:lnTo>
                <a:lnTo>
                  <a:pt x="9" y="16"/>
                </a:lnTo>
                <a:lnTo>
                  <a:pt x="9" y="15"/>
                </a:lnTo>
                <a:lnTo>
                  <a:pt x="11" y="15"/>
                </a:lnTo>
                <a:lnTo>
                  <a:pt x="11" y="13"/>
                </a:lnTo>
                <a:lnTo>
                  <a:pt x="13" y="13"/>
                </a:lnTo>
                <a:lnTo>
                  <a:pt x="13" y="12"/>
                </a:lnTo>
                <a:lnTo>
                  <a:pt x="13" y="10"/>
                </a:lnTo>
                <a:lnTo>
                  <a:pt x="16" y="10"/>
                </a:lnTo>
                <a:lnTo>
                  <a:pt x="16" y="8"/>
                </a:lnTo>
                <a:lnTo>
                  <a:pt x="16" y="7"/>
                </a:lnTo>
                <a:lnTo>
                  <a:pt x="17" y="7"/>
                </a:lnTo>
                <a:lnTo>
                  <a:pt x="21" y="7"/>
                </a:lnTo>
                <a:lnTo>
                  <a:pt x="21" y="8"/>
                </a:lnTo>
                <a:lnTo>
                  <a:pt x="21" y="12"/>
                </a:lnTo>
                <a:lnTo>
                  <a:pt x="22" y="12"/>
                </a:lnTo>
                <a:lnTo>
                  <a:pt x="22" y="13"/>
                </a:lnTo>
                <a:lnTo>
                  <a:pt x="22" y="15"/>
                </a:lnTo>
                <a:lnTo>
                  <a:pt x="24" y="15"/>
                </a:lnTo>
                <a:lnTo>
                  <a:pt x="24" y="16"/>
                </a:lnTo>
                <a:lnTo>
                  <a:pt x="24" y="18"/>
                </a:lnTo>
                <a:lnTo>
                  <a:pt x="30" y="18"/>
                </a:lnTo>
                <a:lnTo>
                  <a:pt x="32" y="16"/>
                </a:lnTo>
                <a:lnTo>
                  <a:pt x="33" y="16"/>
                </a:lnTo>
                <a:lnTo>
                  <a:pt x="33" y="15"/>
                </a:lnTo>
                <a:lnTo>
                  <a:pt x="33" y="13"/>
                </a:lnTo>
                <a:lnTo>
                  <a:pt x="33" y="12"/>
                </a:lnTo>
                <a:lnTo>
                  <a:pt x="35" y="12"/>
                </a:lnTo>
                <a:lnTo>
                  <a:pt x="35" y="10"/>
                </a:lnTo>
                <a:lnTo>
                  <a:pt x="37" y="10"/>
                </a:lnTo>
                <a:lnTo>
                  <a:pt x="35" y="10"/>
                </a:lnTo>
                <a:lnTo>
                  <a:pt x="35" y="8"/>
                </a:lnTo>
                <a:lnTo>
                  <a:pt x="33" y="8"/>
                </a:lnTo>
                <a:lnTo>
                  <a:pt x="33" y="7"/>
                </a:lnTo>
                <a:lnTo>
                  <a:pt x="33" y="4"/>
                </a:lnTo>
                <a:lnTo>
                  <a:pt x="33" y="2"/>
                </a:lnTo>
                <a:lnTo>
                  <a:pt x="33" y="0"/>
                </a:lnTo>
                <a:lnTo>
                  <a:pt x="35" y="2"/>
                </a:lnTo>
                <a:lnTo>
                  <a:pt x="35" y="4"/>
                </a:lnTo>
                <a:lnTo>
                  <a:pt x="37" y="4"/>
                </a:lnTo>
                <a:lnTo>
                  <a:pt x="40" y="4"/>
                </a:lnTo>
                <a:lnTo>
                  <a:pt x="41" y="5"/>
                </a:lnTo>
                <a:lnTo>
                  <a:pt x="43" y="5"/>
                </a:lnTo>
                <a:close/>
              </a:path>
            </a:pathLst>
          </a:custGeom>
          <a:solidFill>
            <a:srgbClr val="A072B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2"/>
          <p:cNvSpPr>
            <a:spLocks/>
          </p:cNvSpPr>
          <p:nvPr/>
        </p:nvSpPr>
        <p:spPr bwMode="auto">
          <a:xfrm>
            <a:off x="4995863" y="5503863"/>
            <a:ext cx="66675" cy="79375"/>
          </a:xfrm>
          <a:custGeom>
            <a:avLst/>
            <a:gdLst/>
            <a:ahLst/>
            <a:cxnLst>
              <a:cxn ang="0">
                <a:pos x="35" y="2"/>
              </a:cxn>
              <a:cxn ang="0">
                <a:pos x="37" y="3"/>
              </a:cxn>
              <a:cxn ang="0">
                <a:pos x="37" y="6"/>
              </a:cxn>
              <a:cxn ang="0">
                <a:pos x="37" y="10"/>
              </a:cxn>
              <a:cxn ang="0">
                <a:pos x="37" y="13"/>
              </a:cxn>
              <a:cxn ang="0">
                <a:pos x="37" y="16"/>
              </a:cxn>
              <a:cxn ang="0">
                <a:pos x="37" y="19"/>
              </a:cxn>
              <a:cxn ang="0">
                <a:pos x="37" y="22"/>
              </a:cxn>
              <a:cxn ang="0">
                <a:pos x="39" y="24"/>
              </a:cxn>
              <a:cxn ang="0">
                <a:pos x="40" y="26"/>
              </a:cxn>
              <a:cxn ang="0">
                <a:pos x="42" y="27"/>
              </a:cxn>
              <a:cxn ang="0">
                <a:pos x="42" y="27"/>
              </a:cxn>
              <a:cxn ang="0">
                <a:pos x="42" y="30"/>
              </a:cxn>
              <a:cxn ang="0">
                <a:pos x="39" y="32"/>
              </a:cxn>
              <a:cxn ang="0">
                <a:pos x="37" y="35"/>
              </a:cxn>
              <a:cxn ang="0">
                <a:pos x="35" y="37"/>
              </a:cxn>
              <a:cxn ang="0">
                <a:pos x="34" y="38"/>
              </a:cxn>
              <a:cxn ang="0">
                <a:pos x="32" y="40"/>
              </a:cxn>
              <a:cxn ang="0">
                <a:pos x="31" y="42"/>
              </a:cxn>
              <a:cxn ang="0">
                <a:pos x="29" y="43"/>
              </a:cxn>
              <a:cxn ang="0">
                <a:pos x="27" y="45"/>
              </a:cxn>
              <a:cxn ang="0">
                <a:pos x="26" y="46"/>
              </a:cxn>
              <a:cxn ang="0">
                <a:pos x="24" y="48"/>
              </a:cxn>
              <a:cxn ang="0">
                <a:pos x="21" y="50"/>
              </a:cxn>
              <a:cxn ang="0">
                <a:pos x="19" y="48"/>
              </a:cxn>
              <a:cxn ang="0">
                <a:pos x="19" y="45"/>
              </a:cxn>
              <a:cxn ang="0">
                <a:pos x="18" y="45"/>
              </a:cxn>
              <a:cxn ang="0">
                <a:pos x="16" y="46"/>
              </a:cxn>
              <a:cxn ang="0">
                <a:pos x="13" y="48"/>
              </a:cxn>
              <a:cxn ang="0">
                <a:pos x="10" y="46"/>
              </a:cxn>
              <a:cxn ang="0">
                <a:pos x="7" y="43"/>
              </a:cxn>
              <a:cxn ang="0">
                <a:pos x="5" y="42"/>
              </a:cxn>
              <a:cxn ang="0">
                <a:pos x="2" y="40"/>
              </a:cxn>
              <a:cxn ang="0">
                <a:pos x="0" y="38"/>
              </a:cxn>
              <a:cxn ang="0">
                <a:pos x="0" y="35"/>
              </a:cxn>
              <a:cxn ang="0">
                <a:pos x="0" y="32"/>
              </a:cxn>
              <a:cxn ang="0">
                <a:pos x="0" y="29"/>
              </a:cxn>
              <a:cxn ang="0">
                <a:pos x="0" y="26"/>
              </a:cxn>
              <a:cxn ang="0">
                <a:pos x="0" y="22"/>
              </a:cxn>
              <a:cxn ang="0">
                <a:pos x="0" y="19"/>
              </a:cxn>
              <a:cxn ang="0">
                <a:pos x="0" y="16"/>
              </a:cxn>
              <a:cxn ang="0">
                <a:pos x="0" y="13"/>
              </a:cxn>
              <a:cxn ang="0">
                <a:pos x="0" y="10"/>
              </a:cxn>
              <a:cxn ang="0">
                <a:pos x="0" y="6"/>
              </a:cxn>
              <a:cxn ang="0">
                <a:pos x="0" y="3"/>
              </a:cxn>
              <a:cxn ang="0">
                <a:pos x="0" y="0"/>
              </a:cxn>
              <a:cxn ang="0">
                <a:pos x="3" y="0"/>
              </a:cxn>
              <a:cxn ang="0">
                <a:pos x="5" y="2"/>
              </a:cxn>
              <a:cxn ang="0">
                <a:pos x="8" y="0"/>
              </a:cxn>
              <a:cxn ang="0">
                <a:pos x="11" y="0"/>
              </a:cxn>
              <a:cxn ang="0">
                <a:pos x="13" y="2"/>
              </a:cxn>
              <a:cxn ang="0">
                <a:pos x="16" y="2"/>
              </a:cxn>
              <a:cxn ang="0">
                <a:pos x="16" y="2"/>
              </a:cxn>
              <a:cxn ang="0">
                <a:pos x="18" y="3"/>
              </a:cxn>
              <a:cxn ang="0">
                <a:pos x="19" y="2"/>
              </a:cxn>
              <a:cxn ang="0">
                <a:pos x="23" y="2"/>
              </a:cxn>
              <a:cxn ang="0">
                <a:pos x="26" y="0"/>
              </a:cxn>
              <a:cxn ang="0">
                <a:pos x="27" y="2"/>
              </a:cxn>
              <a:cxn ang="0">
                <a:pos x="31" y="2"/>
              </a:cxn>
              <a:cxn ang="0">
                <a:pos x="34" y="2"/>
              </a:cxn>
              <a:cxn ang="0">
                <a:pos x="34" y="2"/>
              </a:cxn>
              <a:cxn ang="0">
                <a:pos x="37" y="2"/>
              </a:cxn>
            </a:cxnLst>
            <a:rect l="0" t="0" r="r" b="b"/>
            <a:pathLst>
              <a:path w="42" h="50">
                <a:moveTo>
                  <a:pt x="37" y="2"/>
                </a:moveTo>
                <a:lnTo>
                  <a:pt x="35" y="2"/>
                </a:lnTo>
                <a:lnTo>
                  <a:pt x="35" y="3"/>
                </a:lnTo>
                <a:lnTo>
                  <a:pt x="37" y="3"/>
                </a:lnTo>
                <a:lnTo>
                  <a:pt x="37" y="5"/>
                </a:lnTo>
                <a:lnTo>
                  <a:pt x="37" y="6"/>
                </a:lnTo>
                <a:lnTo>
                  <a:pt x="37" y="8"/>
                </a:lnTo>
                <a:lnTo>
                  <a:pt x="37" y="10"/>
                </a:lnTo>
                <a:lnTo>
                  <a:pt x="37" y="11"/>
                </a:lnTo>
                <a:lnTo>
                  <a:pt x="37" y="13"/>
                </a:lnTo>
                <a:lnTo>
                  <a:pt x="37" y="14"/>
                </a:lnTo>
                <a:lnTo>
                  <a:pt x="37" y="16"/>
                </a:lnTo>
                <a:lnTo>
                  <a:pt x="37" y="18"/>
                </a:lnTo>
                <a:lnTo>
                  <a:pt x="37" y="19"/>
                </a:lnTo>
                <a:lnTo>
                  <a:pt x="37" y="21"/>
                </a:lnTo>
                <a:lnTo>
                  <a:pt x="37" y="22"/>
                </a:lnTo>
                <a:lnTo>
                  <a:pt x="37" y="24"/>
                </a:lnTo>
                <a:lnTo>
                  <a:pt x="39" y="24"/>
                </a:lnTo>
                <a:lnTo>
                  <a:pt x="39" y="26"/>
                </a:lnTo>
                <a:lnTo>
                  <a:pt x="40" y="26"/>
                </a:lnTo>
                <a:lnTo>
                  <a:pt x="42" y="26"/>
                </a:lnTo>
                <a:lnTo>
                  <a:pt x="42" y="27"/>
                </a:lnTo>
                <a:lnTo>
                  <a:pt x="40" y="27"/>
                </a:lnTo>
                <a:lnTo>
                  <a:pt x="42" y="27"/>
                </a:lnTo>
                <a:lnTo>
                  <a:pt x="42" y="29"/>
                </a:lnTo>
                <a:lnTo>
                  <a:pt x="42" y="30"/>
                </a:lnTo>
                <a:lnTo>
                  <a:pt x="40" y="32"/>
                </a:lnTo>
                <a:lnTo>
                  <a:pt x="39" y="32"/>
                </a:lnTo>
                <a:lnTo>
                  <a:pt x="37" y="34"/>
                </a:lnTo>
                <a:lnTo>
                  <a:pt x="37" y="35"/>
                </a:lnTo>
                <a:lnTo>
                  <a:pt x="37" y="37"/>
                </a:lnTo>
                <a:lnTo>
                  <a:pt x="35" y="37"/>
                </a:lnTo>
                <a:lnTo>
                  <a:pt x="35" y="38"/>
                </a:lnTo>
                <a:lnTo>
                  <a:pt x="34" y="38"/>
                </a:lnTo>
                <a:lnTo>
                  <a:pt x="34" y="40"/>
                </a:lnTo>
                <a:lnTo>
                  <a:pt x="32" y="40"/>
                </a:lnTo>
                <a:lnTo>
                  <a:pt x="32" y="42"/>
                </a:lnTo>
                <a:lnTo>
                  <a:pt x="31" y="42"/>
                </a:lnTo>
                <a:lnTo>
                  <a:pt x="29" y="42"/>
                </a:lnTo>
                <a:lnTo>
                  <a:pt x="29" y="43"/>
                </a:lnTo>
                <a:lnTo>
                  <a:pt x="27" y="43"/>
                </a:lnTo>
                <a:lnTo>
                  <a:pt x="27" y="45"/>
                </a:lnTo>
                <a:lnTo>
                  <a:pt x="26" y="45"/>
                </a:lnTo>
                <a:lnTo>
                  <a:pt x="26" y="46"/>
                </a:lnTo>
                <a:lnTo>
                  <a:pt x="24" y="46"/>
                </a:lnTo>
                <a:lnTo>
                  <a:pt x="24" y="48"/>
                </a:lnTo>
                <a:lnTo>
                  <a:pt x="23" y="48"/>
                </a:lnTo>
                <a:lnTo>
                  <a:pt x="21" y="50"/>
                </a:lnTo>
                <a:lnTo>
                  <a:pt x="19" y="50"/>
                </a:lnTo>
                <a:lnTo>
                  <a:pt x="19" y="48"/>
                </a:lnTo>
                <a:lnTo>
                  <a:pt x="19" y="46"/>
                </a:lnTo>
                <a:lnTo>
                  <a:pt x="19" y="45"/>
                </a:lnTo>
                <a:lnTo>
                  <a:pt x="19" y="43"/>
                </a:lnTo>
                <a:lnTo>
                  <a:pt x="18" y="45"/>
                </a:lnTo>
                <a:lnTo>
                  <a:pt x="16" y="45"/>
                </a:lnTo>
                <a:lnTo>
                  <a:pt x="16" y="46"/>
                </a:lnTo>
                <a:lnTo>
                  <a:pt x="15" y="48"/>
                </a:lnTo>
                <a:lnTo>
                  <a:pt x="13" y="48"/>
                </a:lnTo>
                <a:lnTo>
                  <a:pt x="11" y="48"/>
                </a:lnTo>
                <a:lnTo>
                  <a:pt x="10" y="46"/>
                </a:lnTo>
                <a:lnTo>
                  <a:pt x="8" y="45"/>
                </a:lnTo>
                <a:lnTo>
                  <a:pt x="7" y="43"/>
                </a:lnTo>
                <a:lnTo>
                  <a:pt x="5" y="43"/>
                </a:lnTo>
                <a:lnTo>
                  <a:pt x="5" y="42"/>
                </a:lnTo>
                <a:lnTo>
                  <a:pt x="3" y="42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7" y="2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6" y="2"/>
                </a:lnTo>
                <a:lnTo>
                  <a:pt x="16" y="3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18" y="2"/>
                </a:lnTo>
                <a:lnTo>
                  <a:pt x="19" y="2"/>
                </a:lnTo>
                <a:lnTo>
                  <a:pt x="21" y="2"/>
                </a:lnTo>
                <a:lnTo>
                  <a:pt x="23" y="2"/>
                </a:lnTo>
                <a:lnTo>
                  <a:pt x="24" y="2"/>
                </a:lnTo>
                <a:lnTo>
                  <a:pt x="26" y="0"/>
                </a:lnTo>
                <a:lnTo>
                  <a:pt x="27" y="0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4" y="3"/>
                </a:lnTo>
                <a:lnTo>
                  <a:pt x="34" y="2"/>
                </a:lnTo>
                <a:lnTo>
                  <a:pt x="35" y="2"/>
                </a:lnTo>
                <a:lnTo>
                  <a:pt x="37" y="2"/>
                </a:lnTo>
                <a:close/>
              </a:path>
            </a:pathLst>
          </a:custGeom>
          <a:solidFill>
            <a:srgbClr val="D19F4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2328863" y="4376738"/>
            <a:ext cx="762000" cy="571500"/>
          </a:xfrm>
          <a:custGeom>
            <a:avLst/>
            <a:gdLst/>
            <a:ahLst/>
            <a:cxnLst>
              <a:cxn ang="0">
                <a:pos x="351" y="280"/>
              </a:cxn>
              <a:cxn ang="0">
                <a:pos x="311" y="217"/>
              </a:cxn>
              <a:cxn ang="0">
                <a:pos x="411" y="200"/>
              </a:cxn>
              <a:cxn ang="0">
                <a:pos x="437" y="225"/>
              </a:cxn>
              <a:cxn ang="0">
                <a:pos x="458" y="261"/>
              </a:cxn>
              <a:cxn ang="0">
                <a:pos x="431" y="283"/>
              </a:cxn>
              <a:cxn ang="0">
                <a:pos x="368" y="344"/>
              </a:cxn>
              <a:cxn ang="0">
                <a:pos x="338" y="345"/>
              </a:cxn>
              <a:cxn ang="0">
                <a:pos x="360" y="323"/>
              </a:cxn>
              <a:cxn ang="0">
                <a:pos x="378" y="302"/>
              </a:cxn>
              <a:cxn ang="0">
                <a:pos x="360" y="304"/>
              </a:cxn>
              <a:cxn ang="0">
                <a:pos x="351" y="281"/>
              </a:cxn>
              <a:cxn ang="0">
                <a:pos x="370" y="275"/>
              </a:cxn>
              <a:cxn ang="0">
                <a:pos x="336" y="262"/>
              </a:cxn>
              <a:cxn ang="0">
                <a:pos x="307" y="257"/>
              </a:cxn>
              <a:cxn ang="0">
                <a:pos x="323" y="222"/>
              </a:cxn>
              <a:cxn ang="0">
                <a:pos x="349" y="208"/>
              </a:cxn>
              <a:cxn ang="0">
                <a:pos x="392" y="198"/>
              </a:cxn>
              <a:cxn ang="0">
                <a:pos x="407" y="185"/>
              </a:cxn>
              <a:cxn ang="0">
                <a:pos x="399" y="185"/>
              </a:cxn>
              <a:cxn ang="0">
                <a:pos x="450" y="59"/>
              </a:cxn>
              <a:cxn ang="0">
                <a:pos x="136" y="69"/>
              </a:cxn>
              <a:cxn ang="0">
                <a:pos x="136" y="56"/>
              </a:cxn>
              <a:cxn ang="0">
                <a:pos x="53" y="53"/>
              </a:cxn>
              <a:cxn ang="0">
                <a:pos x="115" y="51"/>
              </a:cxn>
              <a:cxn ang="0">
                <a:pos x="106" y="59"/>
              </a:cxn>
              <a:cxn ang="0">
                <a:pos x="431" y="48"/>
              </a:cxn>
              <a:cxn ang="0">
                <a:pos x="418" y="46"/>
              </a:cxn>
              <a:cxn ang="0">
                <a:pos x="410" y="43"/>
              </a:cxn>
              <a:cxn ang="0">
                <a:pos x="2" y="37"/>
              </a:cxn>
              <a:cxn ang="0">
                <a:pos x="315" y="32"/>
              </a:cxn>
              <a:cxn ang="0">
                <a:pos x="354" y="43"/>
              </a:cxn>
              <a:cxn ang="0">
                <a:pos x="405" y="61"/>
              </a:cxn>
              <a:cxn ang="0">
                <a:pos x="355" y="145"/>
              </a:cxn>
              <a:cxn ang="0">
                <a:pos x="304" y="129"/>
              </a:cxn>
              <a:cxn ang="0">
                <a:pos x="341" y="144"/>
              </a:cxn>
              <a:cxn ang="0">
                <a:pos x="381" y="157"/>
              </a:cxn>
              <a:cxn ang="0">
                <a:pos x="383" y="187"/>
              </a:cxn>
              <a:cxn ang="0">
                <a:pos x="349" y="193"/>
              </a:cxn>
              <a:cxn ang="0">
                <a:pos x="330" y="201"/>
              </a:cxn>
              <a:cxn ang="0">
                <a:pos x="298" y="197"/>
              </a:cxn>
              <a:cxn ang="0">
                <a:pos x="327" y="182"/>
              </a:cxn>
              <a:cxn ang="0">
                <a:pos x="299" y="179"/>
              </a:cxn>
              <a:cxn ang="0">
                <a:pos x="280" y="197"/>
              </a:cxn>
              <a:cxn ang="0">
                <a:pos x="283" y="208"/>
              </a:cxn>
              <a:cxn ang="0">
                <a:pos x="259" y="190"/>
              </a:cxn>
              <a:cxn ang="0">
                <a:pos x="239" y="161"/>
              </a:cxn>
              <a:cxn ang="0">
                <a:pos x="216" y="139"/>
              </a:cxn>
              <a:cxn ang="0">
                <a:pos x="218" y="121"/>
              </a:cxn>
              <a:cxn ang="0">
                <a:pos x="200" y="110"/>
              </a:cxn>
              <a:cxn ang="0">
                <a:pos x="207" y="77"/>
              </a:cxn>
              <a:cxn ang="0">
                <a:pos x="194" y="83"/>
              </a:cxn>
              <a:cxn ang="0">
                <a:pos x="194" y="72"/>
              </a:cxn>
              <a:cxn ang="0">
                <a:pos x="227" y="61"/>
              </a:cxn>
              <a:cxn ang="0">
                <a:pos x="271" y="41"/>
              </a:cxn>
              <a:cxn ang="0">
                <a:pos x="378" y="14"/>
              </a:cxn>
              <a:cxn ang="0">
                <a:pos x="397" y="32"/>
              </a:cxn>
              <a:cxn ang="0">
                <a:pos x="399" y="49"/>
              </a:cxn>
              <a:cxn ang="0">
                <a:pos x="352" y="32"/>
              </a:cxn>
              <a:cxn ang="0">
                <a:pos x="376" y="16"/>
              </a:cxn>
              <a:cxn ang="0">
                <a:pos x="343" y="5"/>
              </a:cxn>
              <a:cxn ang="0">
                <a:pos x="330" y="19"/>
              </a:cxn>
              <a:cxn ang="0">
                <a:pos x="307" y="11"/>
              </a:cxn>
            </a:cxnLst>
            <a:rect l="0" t="0" r="r" b="b"/>
            <a:pathLst>
              <a:path w="480" h="360">
                <a:moveTo>
                  <a:pt x="344" y="334"/>
                </a:moveTo>
                <a:lnTo>
                  <a:pt x="344" y="333"/>
                </a:lnTo>
                <a:lnTo>
                  <a:pt x="344" y="334"/>
                </a:lnTo>
                <a:close/>
                <a:moveTo>
                  <a:pt x="343" y="329"/>
                </a:moveTo>
                <a:lnTo>
                  <a:pt x="343" y="331"/>
                </a:lnTo>
                <a:lnTo>
                  <a:pt x="341" y="331"/>
                </a:lnTo>
                <a:lnTo>
                  <a:pt x="341" y="329"/>
                </a:lnTo>
                <a:lnTo>
                  <a:pt x="343" y="329"/>
                </a:lnTo>
                <a:close/>
                <a:moveTo>
                  <a:pt x="351" y="329"/>
                </a:moveTo>
                <a:lnTo>
                  <a:pt x="349" y="329"/>
                </a:lnTo>
                <a:lnTo>
                  <a:pt x="351" y="329"/>
                </a:lnTo>
                <a:close/>
                <a:moveTo>
                  <a:pt x="360" y="312"/>
                </a:moveTo>
                <a:lnTo>
                  <a:pt x="362" y="312"/>
                </a:lnTo>
                <a:lnTo>
                  <a:pt x="360" y="312"/>
                </a:lnTo>
                <a:close/>
                <a:moveTo>
                  <a:pt x="367" y="307"/>
                </a:moveTo>
                <a:lnTo>
                  <a:pt x="367" y="309"/>
                </a:lnTo>
                <a:lnTo>
                  <a:pt x="368" y="309"/>
                </a:lnTo>
                <a:lnTo>
                  <a:pt x="367" y="309"/>
                </a:lnTo>
                <a:lnTo>
                  <a:pt x="367" y="310"/>
                </a:lnTo>
                <a:lnTo>
                  <a:pt x="365" y="310"/>
                </a:lnTo>
                <a:lnTo>
                  <a:pt x="365" y="309"/>
                </a:lnTo>
                <a:lnTo>
                  <a:pt x="365" y="310"/>
                </a:lnTo>
                <a:lnTo>
                  <a:pt x="363" y="309"/>
                </a:lnTo>
                <a:lnTo>
                  <a:pt x="363" y="307"/>
                </a:lnTo>
                <a:lnTo>
                  <a:pt x="365" y="307"/>
                </a:lnTo>
                <a:lnTo>
                  <a:pt x="365" y="309"/>
                </a:lnTo>
                <a:lnTo>
                  <a:pt x="367" y="309"/>
                </a:lnTo>
                <a:lnTo>
                  <a:pt x="367" y="307"/>
                </a:lnTo>
                <a:close/>
                <a:moveTo>
                  <a:pt x="357" y="278"/>
                </a:moveTo>
                <a:lnTo>
                  <a:pt x="355" y="278"/>
                </a:lnTo>
                <a:lnTo>
                  <a:pt x="355" y="277"/>
                </a:lnTo>
                <a:lnTo>
                  <a:pt x="355" y="278"/>
                </a:lnTo>
                <a:lnTo>
                  <a:pt x="357" y="278"/>
                </a:lnTo>
                <a:close/>
                <a:moveTo>
                  <a:pt x="352" y="277"/>
                </a:moveTo>
                <a:lnTo>
                  <a:pt x="352" y="278"/>
                </a:lnTo>
                <a:lnTo>
                  <a:pt x="354" y="278"/>
                </a:lnTo>
                <a:lnTo>
                  <a:pt x="354" y="277"/>
                </a:lnTo>
                <a:lnTo>
                  <a:pt x="354" y="278"/>
                </a:lnTo>
                <a:lnTo>
                  <a:pt x="354" y="277"/>
                </a:lnTo>
                <a:lnTo>
                  <a:pt x="354" y="278"/>
                </a:lnTo>
                <a:lnTo>
                  <a:pt x="354" y="280"/>
                </a:lnTo>
                <a:lnTo>
                  <a:pt x="352" y="280"/>
                </a:lnTo>
                <a:lnTo>
                  <a:pt x="352" y="278"/>
                </a:lnTo>
                <a:lnTo>
                  <a:pt x="352" y="280"/>
                </a:lnTo>
                <a:lnTo>
                  <a:pt x="351" y="280"/>
                </a:lnTo>
                <a:lnTo>
                  <a:pt x="351" y="278"/>
                </a:lnTo>
                <a:lnTo>
                  <a:pt x="352" y="278"/>
                </a:lnTo>
                <a:lnTo>
                  <a:pt x="352" y="277"/>
                </a:lnTo>
                <a:close/>
                <a:moveTo>
                  <a:pt x="355" y="277"/>
                </a:moveTo>
                <a:lnTo>
                  <a:pt x="355" y="275"/>
                </a:lnTo>
                <a:lnTo>
                  <a:pt x="355" y="277"/>
                </a:lnTo>
                <a:lnTo>
                  <a:pt x="357" y="277"/>
                </a:lnTo>
                <a:lnTo>
                  <a:pt x="355" y="277"/>
                </a:lnTo>
                <a:close/>
                <a:moveTo>
                  <a:pt x="327" y="273"/>
                </a:moveTo>
                <a:lnTo>
                  <a:pt x="327" y="272"/>
                </a:lnTo>
                <a:lnTo>
                  <a:pt x="327" y="273"/>
                </a:lnTo>
                <a:lnTo>
                  <a:pt x="327" y="272"/>
                </a:lnTo>
                <a:lnTo>
                  <a:pt x="327" y="273"/>
                </a:lnTo>
                <a:close/>
                <a:moveTo>
                  <a:pt x="338" y="265"/>
                </a:moveTo>
                <a:lnTo>
                  <a:pt x="338" y="267"/>
                </a:lnTo>
                <a:lnTo>
                  <a:pt x="336" y="267"/>
                </a:lnTo>
                <a:lnTo>
                  <a:pt x="336" y="265"/>
                </a:lnTo>
                <a:lnTo>
                  <a:pt x="338" y="265"/>
                </a:lnTo>
                <a:close/>
                <a:moveTo>
                  <a:pt x="306" y="264"/>
                </a:moveTo>
                <a:lnTo>
                  <a:pt x="306" y="262"/>
                </a:lnTo>
                <a:lnTo>
                  <a:pt x="307" y="264"/>
                </a:lnTo>
                <a:lnTo>
                  <a:pt x="306" y="264"/>
                </a:lnTo>
                <a:close/>
                <a:moveTo>
                  <a:pt x="453" y="246"/>
                </a:moveTo>
                <a:lnTo>
                  <a:pt x="455" y="246"/>
                </a:lnTo>
                <a:lnTo>
                  <a:pt x="456" y="248"/>
                </a:lnTo>
                <a:lnTo>
                  <a:pt x="456" y="249"/>
                </a:lnTo>
                <a:lnTo>
                  <a:pt x="455" y="248"/>
                </a:lnTo>
                <a:lnTo>
                  <a:pt x="453" y="248"/>
                </a:lnTo>
                <a:lnTo>
                  <a:pt x="453" y="246"/>
                </a:lnTo>
                <a:lnTo>
                  <a:pt x="453" y="245"/>
                </a:lnTo>
                <a:lnTo>
                  <a:pt x="453" y="246"/>
                </a:lnTo>
                <a:close/>
                <a:moveTo>
                  <a:pt x="314" y="240"/>
                </a:moveTo>
                <a:lnTo>
                  <a:pt x="312" y="238"/>
                </a:lnTo>
                <a:lnTo>
                  <a:pt x="314" y="238"/>
                </a:lnTo>
                <a:lnTo>
                  <a:pt x="314" y="240"/>
                </a:lnTo>
                <a:close/>
                <a:moveTo>
                  <a:pt x="295" y="217"/>
                </a:moveTo>
                <a:lnTo>
                  <a:pt x="295" y="219"/>
                </a:lnTo>
                <a:lnTo>
                  <a:pt x="295" y="221"/>
                </a:lnTo>
                <a:lnTo>
                  <a:pt x="295" y="219"/>
                </a:lnTo>
                <a:lnTo>
                  <a:pt x="293" y="219"/>
                </a:lnTo>
                <a:lnTo>
                  <a:pt x="293" y="217"/>
                </a:lnTo>
                <a:lnTo>
                  <a:pt x="295" y="217"/>
                </a:lnTo>
                <a:close/>
                <a:moveTo>
                  <a:pt x="312" y="216"/>
                </a:moveTo>
                <a:lnTo>
                  <a:pt x="312" y="217"/>
                </a:lnTo>
                <a:lnTo>
                  <a:pt x="311" y="217"/>
                </a:lnTo>
                <a:lnTo>
                  <a:pt x="311" y="216"/>
                </a:lnTo>
                <a:lnTo>
                  <a:pt x="312" y="216"/>
                </a:lnTo>
                <a:close/>
                <a:moveTo>
                  <a:pt x="333" y="211"/>
                </a:moveTo>
                <a:lnTo>
                  <a:pt x="331" y="211"/>
                </a:lnTo>
                <a:lnTo>
                  <a:pt x="333" y="211"/>
                </a:lnTo>
                <a:close/>
                <a:moveTo>
                  <a:pt x="357" y="209"/>
                </a:moveTo>
                <a:lnTo>
                  <a:pt x="359" y="209"/>
                </a:lnTo>
                <a:lnTo>
                  <a:pt x="357" y="209"/>
                </a:lnTo>
                <a:lnTo>
                  <a:pt x="355" y="209"/>
                </a:lnTo>
                <a:lnTo>
                  <a:pt x="357" y="209"/>
                </a:lnTo>
                <a:close/>
                <a:moveTo>
                  <a:pt x="295" y="205"/>
                </a:moveTo>
                <a:lnTo>
                  <a:pt x="296" y="205"/>
                </a:lnTo>
                <a:lnTo>
                  <a:pt x="296" y="206"/>
                </a:lnTo>
                <a:lnTo>
                  <a:pt x="295" y="206"/>
                </a:lnTo>
                <a:lnTo>
                  <a:pt x="295" y="205"/>
                </a:lnTo>
                <a:close/>
                <a:moveTo>
                  <a:pt x="344" y="203"/>
                </a:moveTo>
                <a:lnTo>
                  <a:pt x="344" y="205"/>
                </a:lnTo>
                <a:lnTo>
                  <a:pt x="346" y="205"/>
                </a:lnTo>
                <a:lnTo>
                  <a:pt x="346" y="206"/>
                </a:lnTo>
                <a:lnTo>
                  <a:pt x="344" y="206"/>
                </a:lnTo>
                <a:lnTo>
                  <a:pt x="344" y="205"/>
                </a:lnTo>
                <a:lnTo>
                  <a:pt x="344" y="206"/>
                </a:lnTo>
                <a:lnTo>
                  <a:pt x="344" y="205"/>
                </a:lnTo>
                <a:lnTo>
                  <a:pt x="344" y="203"/>
                </a:lnTo>
                <a:close/>
                <a:moveTo>
                  <a:pt x="293" y="200"/>
                </a:moveTo>
                <a:lnTo>
                  <a:pt x="293" y="201"/>
                </a:lnTo>
                <a:lnTo>
                  <a:pt x="293" y="203"/>
                </a:lnTo>
                <a:lnTo>
                  <a:pt x="293" y="205"/>
                </a:lnTo>
                <a:lnTo>
                  <a:pt x="291" y="205"/>
                </a:lnTo>
                <a:lnTo>
                  <a:pt x="291" y="203"/>
                </a:lnTo>
                <a:lnTo>
                  <a:pt x="291" y="201"/>
                </a:lnTo>
                <a:lnTo>
                  <a:pt x="291" y="200"/>
                </a:lnTo>
                <a:lnTo>
                  <a:pt x="293" y="200"/>
                </a:lnTo>
                <a:close/>
                <a:moveTo>
                  <a:pt x="368" y="200"/>
                </a:moveTo>
                <a:lnTo>
                  <a:pt x="370" y="200"/>
                </a:lnTo>
                <a:lnTo>
                  <a:pt x="368" y="201"/>
                </a:lnTo>
                <a:lnTo>
                  <a:pt x="368" y="200"/>
                </a:lnTo>
                <a:lnTo>
                  <a:pt x="367" y="200"/>
                </a:lnTo>
                <a:lnTo>
                  <a:pt x="367" y="198"/>
                </a:lnTo>
                <a:lnTo>
                  <a:pt x="368" y="198"/>
                </a:lnTo>
                <a:lnTo>
                  <a:pt x="368" y="200"/>
                </a:lnTo>
                <a:close/>
                <a:moveTo>
                  <a:pt x="413" y="198"/>
                </a:moveTo>
                <a:lnTo>
                  <a:pt x="411" y="198"/>
                </a:lnTo>
                <a:lnTo>
                  <a:pt x="413" y="198"/>
                </a:lnTo>
                <a:close/>
                <a:moveTo>
                  <a:pt x="411" y="200"/>
                </a:moveTo>
                <a:lnTo>
                  <a:pt x="411" y="201"/>
                </a:lnTo>
                <a:lnTo>
                  <a:pt x="413" y="201"/>
                </a:lnTo>
                <a:lnTo>
                  <a:pt x="413" y="200"/>
                </a:lnTo>
                <a:lnTo>
                  <a:pt x="413" y="198"/>
                </a:lnTo>
                <a:lnTo>
                  <a:pt x="415" y="198"/>
                </a:lnTo>
                <a:lnTo>
                  <a:pt x="415" y="200"/>
                </a:lnTo>
                <a:lnTo>
                  <a:pt x="416" y="200"/>
                </a:lnTo>
                <a:lnTo>
                  <a:pt x="416" y="198"/>
                </a:lnTo>
                <a:lnTo>
                  <a:pt x="416" y="200"/>
                </a:lnTo>
                <a:lnTo>
                  <a:pt x="418" y="200"/>
                </a:lnTo>
                <a:lnTo>
                  <a:pt x="418" y="201"/>
                </a:lnTo>
                <a:lnTo>
                  <a:pt x="419" y="201"/>
                </a:lnTo>
                <a:lnTo>
                  <a:pt x="419" y="203"/>
                </a:lnTo>
                <a:lnTo>
                  <a:pt x="419" y="201"/>
                </a:lnTo>
                <a:lnTo>
                  <a:pt x="419" y="203"/>
                </a:lnTo>
                <a:lnTo>
                  <a:pt x="419" y="201"/>
                </a:lnTo>
                <a:lnTo>
                  <a:pt x="419" y="200"/>
                </a:lnTo>
                <a:lnTo>
                  <a:pt x="418" y="200"/>
                </a:lnTo>
                <a:lnTo>
                  <a:pt x="418" y="198"/>
                </a:lnTo>
                <a:lnTo>
                  <a:pt x="419" y="198"/>
                </a:lnTo>
                <a:lnTo>
                  <a:pt x="421" y="200"/>
                </a:lnTo>
                <a:lnTo>
                  <a:pt x="423" y="201"/>
                </a:lnTo>
                <a:lnTo>
                  <a:pt x="423" y="203"/>
                </a:lnTo>
                <a:lnTo>
                  <a:pt x="424" y="203"/>
                </a:lnTo>
                <a:lnTo>
                  <a:pt x="424" y="205"/>
                </a:lnTo>
                <a:lnTo>
                  <a:pt x="424" y="206"/>
                </a:lnTo>
                <a:lnTo>
                  <a:pt x="426" y="206"/>
                </a:lnTo>
                <a:lnTo>
                  <a:pt x="426" y="208"/>
                </a:lnTo>
                <a:lnTo>
                  <a:pt x="426" y="209"/>
                </a:lnTo>
                <a:lnTo>
                  <a:pt x="427" y="209"/>
                </a:lnTo>
                <a:lnTo>
                  <a:pt x="427" y="211"/>
                </a:lnTo>
                <a:lnTo>
                  <a:pt x="429" y="211"/>
                </a:lnTo>
                <a:lnTo>
                  <a:pt x="429" y="213"/>
                </a:lnTo>
                <a:lnTo>
                  <a:pt x="431" y="214"/>
                </a:lnTo>
                <a:lnTo>
                  <a:pt x="431" y="216"/>
                </a:lnTo>
                <a:lnTo>
                  <a:pt x="432" y="216"/>
                </a:lnTo>
                <a:lnTo>
                  <a:pt x="432" y="217"/>
                </a:lnTo>
                <a:lnTo>
                  <a:pt x="434" y="217"/>
                </a:lnTo>
                <a:lnTo>
                  <a:pt x="434" y="219"/>
                </a:lnTo>
                <a:lnTo>
                  <a:pt x="434" y="221"/>
                </a:lnTo>
                <a:lnTo>
                  <a:pt x="434" y="222"/>
                </a:lnTo>
                <a:lnTo>
                  <a:pt x="435" y="222"/>
                </a:lnTo>
                <a:lnTo>
                  <a:pt x="435" y="224"/>
                </a:lnTo>
                <a:lnTo>
                  <a:pt x="435" y="225"/>
                </a:lnTo>
                <a:lnTo>
                  <a:pt x="437" y="225"/>
                </a:lnTo>
                <a:lnTo>
                  <a:pt x="437" y="227"/>
                </a:lnTo>
                <a:lnTo>
                  <a:pt x="439" y="227"/>
                </a:lnTo>
                <a:lnTo>
                  <a:pt x="439" y="229"/>
                </a:lnTo>
                <a:lnTo>
                  <a:pt x="439" y="230"/>
                </a:lnTo>
                <a:lnTo>
                  <a:pt x="439" y="232"/>
                </a:lnTo>
                <a:lnTo>
                  <a:pt x="440" y="232"/>
                </a:lnTo>
                <a:lnTo>
                  <a:pt x="440" y="233"/>
                </a:lnTo>
                <a:lnTo>
                  <a:pt x="440" y="235"/>
                </a:lnTo>
                <a:lnTo>
                  <a:pt x="442" y="235"/>
                </a:lnTo>
                <a:lnTo>
                  <a:pt x="442" y="237"/>
                </a:lnTo>
                <a:lnTo>
                  <a:pt x="443" y="238"/>
                </a:lnTo>
                <a:lnTo>
                  <a:pt x="442" y="238"/>
                </a:lnTo>
                <a:lnTo>
                  <a:pt x="443" y="238"/>
                </a:lnTo>
                <a:lnTo>
                  <a:pt x="443" y="240"/>
                </a:lnTo>
                <a:lnTo>
                  <a:pt x="443" y="241"/>
                </a:lnTo>
                <a:lnTo>
                  <a:pt x="445" y="241"/>
                </a:lnTo>
                <a:lnTo>
                  <a:pt x="445" y="243"/>
                </a:lnTo>
                <a:lnTo>
                  <a:pt x="447" y="243"/>
                </a:lnTo>
                <a:lnTo>
                  <a:pt x="447" y="245"/>
                </a:lnTo>
                <a:lnTo>
                  <a:pt x="448" y="245"/>
                </a:lnTo>
                <a:lnTo>
                  <a:pt x="448" y="243"/>
                </a:lnTo>
                <a:lnTo>
                  <a:pt x="450" y="243"/>
                </a:lnTo>
                <a:lnTo>
                  <a:pt x="448" y="243"/>
                </a:lnTo>
                <a:lnTo>
                  <a:pt x="448" y="241"/>
                </a:lnTo>
                <a:lnTo>
                  <a:pt x="450" y="241"/>
                </a:lnTo>
                <a:lnTo>
                  <a:pt x="450" y="243"/>
                </a:lnTo>
                <a:lnTo>
                  <a:pt x="450" y="245"/>
                </a:lnTo>
                <a:lnTo>
                  <a:pt x="451" y="245"/>
                </a:lnTo>
                <a:lnTo>
                  <a:pt x="450" y="245"/>
                </a:lnTo>
                <a:lnTo>
                  <a:pt x="451" y="245"/>
                </a:lnTo>
                <a:lnTo>
                  <a:pt x="451" y="246"/>
                </a:lnTo>
                <a:lnTo>
                  <a:pt x="451" y="248"/>
                </a:lnTo>
                <a:lnTo>
                  <a:pt x="453" y="248"/>
                </a:lnTo>
                <a:lnTo>
                  <a:pt x="453" y="249"/>
                </a:lnTo>
                <a:lnTo>
                  <a:pt x="453" y="248"/>
                </a:lnTo>
                <a:lnTo>
                  <a:pt x="455" y="248"/>
                </a:lnTo>
                <a:lnTo>
                  <a:pt x="455" y="249"/>
                </a:lnTo>
                <a:lnTo>
                  <a:pt x="456" y="249"/>
                </a:lnTo>
                <a:lnTo>
                  <a:pt x="456" y="251"/>
                </a:lnTo>
                <a:lnTo>
                  <a:pt x="456" y="253"/>
                </a:lnTo>
                <a:lnTo>
                  <a:pt x="456" y="254"/>
                </a:lnTo>
                <a:lnTo>
                  <a:pt x="456" y="256"/>
                </a:lnTo>
                <a:lnTo>
                  <a:pt x="456" y="257"/>
                </a:lnTo>
                <a:lnTo>
                  <a:pt x="456" y="259"/>
                </a:lnTo>
                <a:lnTo>
                  <a:pt x="458" y="261"/>
                </a:lnTo>
                <a:lnTo>
                  <a:pt x="458" y="262"/>
                </a:lnTo>
                <a:lnTo>
                  <a:pt x="459" y="262"/>
                </a:lnTo>
                <a:lnTo>
                  <a:pt x="461" y="264"/>
                </a:lnTo>
                <a:lnTo>
                  <a:pt x="477" y="277"/>
                </a:lnTo>
                <a:lnTo>
                  <a:pt x="479" y="277"/>
                </a:lnTo>
                <a:lnTo>
                  <a:pt x="479" y="278"/>
                </a:lnTo>
                <a:lnTo>
                  <a:pt x="480" y="278"/>
                </a:lnTo>
                <a:lnTo>
                  <a:pt x="480" y="280"/>
                </a:lnTo>
                <a:lnTo>
                  <a:pt x="480" y="281"/>
                </a:lnTo>
                <a:lnTo>
                  <a:pt x="480" y="283"/>
                </a:lnTo>
                <a:lnTo>
                  <a:pt x="479" y="283"/>
                </a:lnTo>
                <a:lnTo>
                  <a:pt x="479" y="285"/>
                </a:lnTo>
                <a:lnTo>
                  <a:pt x="480" y="286"/>
                </a:lnTo>
                <a:lnTo>
                  <a:pt x="479" y="286"/>
                </a:lnTo>
                <a:lnTo>
                  <a:pt x="477" y="288"/>
                </a:lnTo>
                <a:lnTo>
                  <a:pt x="475" y="289"/>
                </a:lnTo>
                <a:lnTo>
                  <a:pt x="475" y="291"/>
                </a:lnTo>
                <a:lnTo>
                  <a:pt x="475" y="293"/>
                </a:lnTo>
                <a:lnTo>
                  <a:pt x="474" y="293"/>
                </a:lnTo>
                <a:lnTo>
                  <a:pt x="474" y="294"/>
                </a:lnTo>
                <a:lnTo>
                  <a:pt x="475" y="296"/>
                </a:lnTo>
                <a:lnTo>
                  <a:pt x="475" y="297"/>
                </a:lnTo>
                <a:lnTo>
                  <a:pt x="475" y="299"/>
                </a:lnTo>
                <a:lnTo>
                  <a:pt x="475" y="297"/>
                </a:lnTo>
                <a:lnTo>
                  <a:pt x="472" y="299"/>
                </a:lnTo>
                <a:lnTo>
                  <a:pt x="469" y="301"/>
                </a:lnTo>
                <a:lnTo>
                  <a:pt x="467" y="302"/>
                </a:lnTo>
                <a:lnTo>
                  <a:pt x="466" y="299"/>
                </a:lnTo>
                <a:lnTo>
                  <a:pt x="464" y="297"/>
                </a:lnTo>
                <a:lnTo>
                  <a:pt x="463" y="297"/>
                </a:lnTo>
                <a:lnTo>
                  <a:pt x="459" y="299"/>
                </a:lnTo>
                <a:lnTo>
                  <a:pt x="458" y="297"/>
                </a:lnTo>
                <a:lnTo>
                  <a:pt x="455" y="297"/>
                </a:lnTo>
                <a:lnTo>
                  <a:pt x="453" y="296"/>
                </a:lnTo>
                <a:lnTo>
                  <a:pt x="451" y="294"/>
                </a:lnTo>
                <a:lnTo>
                  <a:pt x="448" y="294"/>
                </a:lnTo>
                <a:lnTo>
                  <a:pt x="447" y="294"/>
                </a:lnTo>
                <a:lnTo>
                  <a:pt x="445" y="293"/>
                </a:lnTo>
                <a:lnTo>
                  <a:pt x="442" y="291"/>
                </a:lnTo>
                <a:lnTo>
                  <a:pt x="440" y="291"/>
                </a:lnTo>
                <a:lnTo>
                  <a:pt x="439" y="289"/>
                </a:lnTo>
                <a:lnTo>
                  <a:pt x="435" y="289"/>
                </a:lnTo>
                <a:lnTo>
                  <a:pt x="434" y="286"/>
                </a:lnTo>
                <a:lnTo>
                  <a:pt x="432" y="285"/>
                </a:lnTo>
                <a:lnTo>
                  <a:pt x="431" y="283"/>
                </a:lnTo>
                <a:lnTo>
                  <a:pt x="427" y="283"/>
                </a:lnTo>
                <a:lnTo>
                  <a:pt x="424" y="283"/>
                </a:lnTo>
                <a:lnTo>
                  <a:pt x="424" y="285"/>
                </a:lnTo>
                <a:lnTo>
                  <a:pt x="419" y="288"/>
                </a:lnTo>
                <a:lnTo>
                  <a:pt x="418" y="288"/>
                </a:lnTo>
                <a:lnTo>
                  <a:pt x="416" y="288"/>
                </a:lnTo>
                <a:lnTo>
                  <a:pt x="415" y="288"/>
                </a:lnTo>
                <a:lnTo>
                  <a:pt x="415" y="289"/>
                </a:lnTo>
                <a:lnTo>
                  <a:pt x="416" y="291"/>
                </a:lnTo>
                <a:lnTo>
                  <a:pt x="415" y="294"/>
                </a:lnTo>
                <a:lnTo>
                  <a:pt x="413" y="297"/>
                </a:lnTo>
                <a:lnTo>
                  <a:pt x="411" y="297"/>
                </a:lnTo>
                <a:lnTo>
                  <a:pt x="410" y="299"/>
                </a:lnTo>
                <a:lnTo>
                  <a:pt x="408" y="299"/>
                </a:lnTo>
                <a:lnTo>
                  <a:pt x="407" y="301"/>
                </a:lnTo>
                <a:lnTo>
                  <a:pt x="405" y="302"/>
                </a:lnTo>
                <a:lnTo>
                  <a:pt x="403" y="302"/>
                </a:lnTo>
                <a:lnTo>
                  <a:pt x="403" y="304"/>
                </a:lnTo>
                <a:lnTo>
                  <a:pt x="405" y="305"/>
                </a:lnTo>
                <a:lnTo>
                  <a:pt x="403" y="307"/>
                </a:lnTo>
                <a:lnTo>
                  <a:pt x="402" y="307"/>
                </a:lnTo>
                <a:lnTo>
                  <a:pt x="400" y="307"/>
                </a:lnTo>
                <a:lnTo>
                  <a:pt x="397" y="307"/>
                </a:lnTo>
                <a:lnTo>
                  <a:pt x="397" y="309"/>
                </a:lnTo>
                <a:lnTo>
                  <a:pt x="391" y="317"/>
                </a:lnTo>
                <a:lnTo>
                  <a:pt x="389" y="318"/>
                </a:lnTo>
                <a:lnTo>
                  <a:pt x="387" y="318"/>
                </a:lnTo>
                <a:lnTo>
                  <a:pt x="389" y="320"/>
                </a:lnTo>
                <a:lnTo>
                  <a:pt x="389" y="321"/>
                </a:lnTo>
                <a:lnTo>
                  <a:pt x="387" y="323"/>
                </a:lnTo>
                <a:lnTo>
                  <a:pt x="386" y="328"/>
                </a:lnTo>
                <a:lnTo>
                  <a:pt x="384" y="328"/>
                </a:lnTo>
                <a:lnTo>
                  <a:pt x="383" y="328"/>
                </a:lnTo>
                <a:lnTo>
                  <a:pt x="378" y="328"/>
                </a:lnTo>
                <a:lnTo>
                  <a:pt x="375" y="331"/>
                </a:lnTo>
                <a:lnTo>
                  <a:pt x="376" y="333"/>
                </a:lnTo>
                <a:lnTo>
                  <a:pt x="379" y="334"/>
                </a:lnTo>
                <a:lnTo>
                  <a:pt x="378" y="337"/>
                </a:lnTo>
                <a:lnTo>
                  <a:pt x="376" y="339"/>
                </a:lnTo>
                <a:lnTo>
                  <a:pt x="375" y="339"/>
                </a:lnTo>
                <a:lnTo>
                  <a:pt x="373" y="339"/>
                </a:lnTo>
                <a:lnTo>
                  <a:pt x="371" y="339"/>
                </a:lnTo>
                <a:lnTo>
                  <a:pt x="370" y="341"/>
                </a:lnTo>
                <a:lnTo>
                  <a:pt x="368" y="342"/>
                </a:lnTo>
                <a:lnTo>
                  <a:pt x="368" y="344"/>
                </a:lnTo>
                <a:lnTo>
                  <a:pt x="368" y="345"/>
                </a:lnTo>
                <a:lnTo>
                  <a:pt x="367" y="347"/>
                </a:lnTo>
                <a:lnTo>
                  <a:pt x="367" y="345"/>
                </a:lnTo>
                <a:lnTo>
                  <a:pt x="365" y="345"/>
                </a:lnTo>
                <a:lnTo>
                  <a:pt x="363" y="345"/>
                </a:lnTo>
                <a:lnTo>
                  <a:pt x="362" y="347"/>
                </a:lnTo>
                <a:lnTo>
                  <a:pt x="360" y="347"/>
                </a:lnTo>
                <a:lnTo>
                  <a:pt x="359" y="349"/>
                </a:lnTo>
                <a:lnTo>
                  <a:pt x="357" y="349"/>
                </a:lnTo>
                <a:lnTo>
                  <a:pt x="355" y="347"/>
                </a:lnTo>
                <a:lnTo>
                  <a:pt x="354" y="347"/>
                </a:lnTo>
                <a:lnTo>
                  <a:pt x="352" y="347"/>
                </a:lnTo>
                <a:lnTo>
                  <a:pt x="351" y="347"/>
                </a:lnTo>
                <a:lnTo>
                  <a:pt x="349" y="349"/>
                </a:lnTo>
                <a:lnTo>
                  <a:pt x="347" y="350"/>
                </a:lnTo>
                <a:lnTo>
                  <a:pt x="346" y="347"/>
                </a:lnTo>
                <a:lnTo>
                  <a:pt x="343" y="349"/>
                </a:lnTo>
                <a:lnTo>
                  <a:pt x="336" y="355"/>
                </a:lnTo>
                <a:lnTo>
                  <a:pt x="333" y="358"/>
                </a:lnTo>
                <a:lnTo>
                  <a:pt x="333" y="360"/>
                </a:lnTo>
                <a:lnTo>
                  <a:pt x="331" y="360"/>
                </a:lnTo>
                <a:lnTo>
                  <a:pt x="330" y="358"/>
                </a:lnTo>
                <a:lnTo>
                  <a:pt x="328" y="357"/>
                </a:lnTo>
                <a:lnTo>
                  <a:pt x="327" y="353"/>
                </a:lnTo>
                <a:lnTo>
                  <a:pt x="327" y="355"/>
                </a:lnTo>
                <a:lnTo>
                  <a:pt x="327" y="353"/>
                </a:lnTo>
                <a:lnTo>
                  <a:pt x="325" y="353"/>
                </a:lnTo>
                <a:lnTo>
                  <a:pt x="327" y="353"/>
                </a:lnTo>
                <a:lnTo>
                  <a:pt x="328" y="353"/>
                </a:lnTo>
                <a:lnTo>
                  <a:pt x="328" y="352"/>
                </a:lnTo>
                <a:lnTo>
                  <a:pt x="330" y="353"/>
                </a:lnTo>
                <a:lnTo>
                  <a:pt x="330" y="352"/>
                </a:lnTo>
                <a:lnTo>
                  <a:pt x="330" y="350"/>
                </a:lnTo>
                <a:lnTo>
                  <a:pt x="331" y="350"/>
                </a:lnTo>
                <a:lnTo>
                  <a:pt x="330" y="350"/>
                </a:lnTo>
                <a:lnTo>
                  <a:pt x="331" y="350"/>
                </a:lnTo>
                <a:lnTo>
                  <a:pt x="331" y="349"/>
                </a:lnTo>
                <a:lnTo>
                  <a:pt x="331" y="350"/>
                </a:lnTo>
                <a:lnTo>
                  <a:pt x="331" y="349"/>
                </a:lnTo>
                <a:lnTo>
                  <a:pt x="333" y="349"/>
                </a:lnTo>
                <a:lnTo>
                  <a:pt x="333" y="347"/>
                </a:lnTo>
                <a:lnTo>
                  <a:pt x="335" y="347"/>
                </a:lnTo>
                <a:lnTo>
                  <a:pt x="336" y="347"/>
                </a:lnTo>
                <a:lnTo>
                  <a:pt x="336" y="345"/>
                </a:lnTo>
                <a:lnTo>
                  <a:pt x="338" y="345"/>
                </a:lnTo>
                <a:lnTo>
                  <a:pt x="339" y="345"/>
                </a:lnTo>
                <a:lnTo>
                  <a:pt x="339" y="344"/>
                </a:lnTo>
                <a:lnTo>
                  <a:pt x="341" y="342"/>
                </a:lnTo>
                <a:lnTo>
                  <a:pt x="343" y="342"/>
                </a:lnTo>
                <a:lnTo>
                  <a:pt x="343" y="341"/>
                </a:lnTo>
                <a:lnTo>
                  <a:pt x="343" y="342"/>
                </a:lnTo>
                <a:lnTo>
                  <a:pt x="344" y="341"/>
                </a:lnTo>
                <a:lnTo>
                  <a:pt x="344" y="339"/>
                </a:lnTo>
                <a:lnTo>
                  <a:pt x="346" y="339"/>
                </a:lnTo>
                <a:lnTo>
                  <a:pt x="346" y="337"/>
                </a:lnTo>
                <a:lnTo>
                  <a:pt x="346" y="336"/>
                </a:lnTo>
                <a:lnTo>
                  <a:pt x="347" y="336"/>
                </a:lnTo>
                <a:lnTo>
                  <a:pt x="347" y="337"/>
                </a:lnTo>
                <a:lnTo>
                  <a:pt x="349" y="337"/>
                </a:lnTo>
                <a:lnTo>
                  <a:pt x="349" y="336"/>
                </a:lnTo>
                <a:lnTo>
                  <a:pt x="349" y="334"/>
                </a:lnTo>
                <a:lnTo>
                  <a:pt x="349" y="333"/>
                </a:lnTo>
                <a:lnTo>
                  <a:pt x="351" y="333"/>
                </a:lnTo>
                <a:lnTo>
                  <a:pt x="352" y="331"/>
                </a:lnTo>
                <a:lnTo>
                  <a:pt x="351" y="331"/>
                </a:lnTo>
                <a:lnTo>
                  <a:pt x="351" y="329"/>
                </a:lnTo>
                <a:lnTo>
                  <a:pt x="352" y="329"/>
                </a:lnTo>
                <a:lnTo>
                  <a:pt x="352" y="328"/>
                </a:lnTo>
                <a:lnTo>
                  <a:pt x="354" y="328"/>
                </a:lnTo>
                <a:lnTo>
                  <a:pt x="354" y="326"/>
                </a:lnTo>
                <a:lnTo>
                  <a:pt x="354" y="325"/>
                </a:lnTo>
                <a:lnTo>
                  <a:pt x="354" y="326"/>
                </a:lnTo>
                <a:lnTo>
                  <a:pt x="354" y="325"/>
                </a:lnTo>
                <a:lnTo>
                  <a:pt x="355" y="325"/>
                </a:lnTo>
                <a:lnTo>
                  <a:pt x="355" y="323"/>
                </a:lnTo>
                <a:lnTo>
                  <a:pt x="357" y="323"/>
                </a:lnTo>
                <a:lnTo>
                  <a:pt x="357" y="325"/>
                </a:lnTo>
                <a:lnTo>
                  <a:pt x="359" y="325"/>
                </a:lnTo>
                <a:lnTo>
                  <a:pt x="359" y="326"/>
                </a:lnTo>
                <a:lnTo>
                  <a:pt x="360" y="326"/>
                </a:lnTo>
                <a:lnTo>
                  <a:pt x="360" y="325"/>
                </a:lnTo>
                <a:lnTo>
                  <a:pt x="362" y="325"/>
                </a:lnTo>
                <a:lnTo>
                  <a:pt x="362" y="323"/>
                </a:lnTo>
                <a:lnTo>
                  <a:pt x="360" y="323"/>
                </a:lnTo>
                <a:lnTo>
                  <a:pt x="360" y="325"/>
                </a:lnTo>
                <a:lnTo>
                  <a:pt x="359" y="325"/>
                </a:lnTo>
                <a:lnTo>
                  <a:pt x="359" y="323"/>
                </a:lnTo>
                <a:lnTo>
                  <a:pt x="360" y="323"/>
                </a:lnTo>
                <a:lnTo>
                  <a:pt x="359" y="323"/>
                </a:lnTo>
                <a:lnTo>
                  <a:pt x="360" y="323"/>
                </a:lnTo>
                <a:lnTo>
                  <a:pt x="360" y="321"/>
                </a:lnTo>
                <a:lnTo>
                  <a:pt x="360" y="320"/>
                </a:lnTo>
                <a:lnTo>
                  <a:pt x="362" y="320"/>
                </a:lnTo>
                <a:lnTo>
                  <a:pt x="360" y="320"/>
                </a:lnTo>
                <a:lnTo>
                  <a:pt x="360" y="318"/>
                </a:lnTo>
                <a:lnTo>
                  <a:pt x="359" y="318"/>
                </a:lnTo>
                <a:lnTo>
                  <a:pt x="359" y="317"/>
                </a:lnTo>
                <a:lnTo>
                  <a:pt x="359" y="318"/>
                </a:lnTo>
                <a:lnTo>
                  <a:pt x="359" y="317"/>
                </a:lnTo>
                <a:lnTo>
                  <a:pt x="359" y="315"/>
                </a:lnTo>
                <a:lnTo>
                  <a:pt x="359" y="317"/>
                </a:lnTo>
                <a:lnTo>
                  <a:pt x="359" y="315"/>
                </a:lnTo>
                <a:lnTo>
                  <a:pt x="360" y="315"/>
                </a:lnTo>
                <a:lnTo>
                  <a:pt x="359" y="315"/>
                </a:lnTo>
                <a:lnTo>
                  <a:pt x="360" y="315"/>
                </a:lnTo>
                <a:lnTo>
                  <a:pt x="362" y="315"/>
                </a:lnTo>
                <a:lnTo>
                  <a:pt x="362" y="313"/>
                </a:lnTo>
                <a:lnTo>
                  <a:pt x="363" y="313"/>
                </a:lnTo>
                <a:lnTo>
                  <a:pt x="365" y="313"/>
                </a:lnTo>
                <a:lnTo>
                  <a:pt x="365" y="315"/>
                </a:lnTo>
                <a:lnTo>
                  <a:pt x="365" y="313"/>
                </a:lnTo>
                <a:lnTo>
                  <a:pt x="365" y="315"/>
                </a:lnTo>
                <a:lnTo>
                  <a:pt x="367" y="315"/>
                </a:lnTo>
                <a:lnTo>
                  <a:pt x="367" y="313"/>
                </a:lnTo>
                <a:lnTo>
                  <a:pt x="367" y="312"/>
                </a:lnTo>
                <a:lnTo>
                  <a:pt x="368" y="312"/>
                </a:lnTo>
                <a:lnTo>
                  <a:pt x="370" y="312"/>
                </a:lnTo>
                <a:lnTo>
                  <a:pt x="370" y="310"/>
                </a:lnTo>
                <a:lnTo>
                  <a:pt x="370" y="309"/>
                </a:lnTo>
                <a:lnTo>
                  <a:pt x="370" y="307"/>
                </a:lnTo>
                <a:lnTo>
                  <a:pt x="371" y="307"/>
                </a:lnTo>
                <a:lnTo>
                  <a:pt x="373" y="307"/>
                </a:lnTo>
                <a:lnTo>
                  <a:pt x="375" y="307"/>
                </a:lnTo>
                <a:lnTo>
                  <a:pt x="376" y="307"/>
                </a:lnTo>
                <a:lnTo>
                  <a:pt x="378" y="307"/>
                </a:lnTo>
                <a:lnTo>
                  <a:pt x="378" y="305"/>
                </a:lnTo>
                <a:lnTo>
                  <a:pt x="379" y="305"/>
                </a:lnTo>
                <a:lnTo>
                  <a:pt x="381" y="305"/>
                </a:lnTo>
                <a:lnTo>
                  <a:pt x="379" y="305"/>
                </a:lnTo>
                <a:lnTo>
                  <a:pt x="381" y="305"/>
                </a:lnTo>
                <a:lnTo>
                  <a:pt x="379" y="305"/>
                </a:lnTo>
                <a:lnTo>
                  <a:pt x="378" y="305"/>
                </a:lnTo>
                <a:lnTo>
                  <a:pt x="378" y="304"/>
                </a:lnTo>
                <a:lnTo>
                  <a:pt x="379" y="304"/>
                </a:lnTo>
                <a:lnTo>
                  <a:pt x="378" y="302"/>
                </a:lnTo>
                <a:lnTo>
                  <a:pt x="378" y="304"/>
                </a:lnTo>
                <a:lnTo>
                  <a:pt x="378" y="302"/>
                </a:lnTo>
                <a:lnTo>
                  <a:pt x="378" y="304"/>
                </a:lnTo>
                <a:lnTo>
                  <a:pt x="378" y="302"/>
                </a:lnTo>
                <a:lnTo>
                  <a:pt x="378" y="301"/>
                </a:lnTo>
                <a:lnTo>
                  <a:pt x="378" y="299"/>
                </a:lnTo>
                <a:lnTo>
                  <a:pt x="379" y="299"/>
                </a:lnTo>
                <a:lnTo>
                  <a:pt x="379" y="297"/>
                </a:lnTo>
                <a:lnTo>
                  <a:pt x="381" y="297"/>
                </a:lnTo>
                <a:lnTo>
                  <a:pt x="381" y="296"/>
                </a:lnTo>
                <a:lnTo>
                  <a:pt x="379" y="296"/>
                </a:lnTo>
                <a:lnTo>
                  <a:pt x="379" y="297"/>
                </a:lnTo>
                <a:lnTo>
                  <a:pt x="378" y="297"/>
                </a:lnTo>
                <a:lnTo>
                  <a:pt x="378" y="299"/>
                </a:lnTo>
                <a:lnTo>
                  <a:pt x="376" y="299"/>
                </a:lnTo>
                <a:lnTo>
                  <a:pt x="376" y="301"/>
                </a:lnTo>
                <a:lnTo>
                  <a:pt x="378" y="301"/>
                </a:lnTo>
                <a:lnTo>
                  <a:pt x="376" y="301"/>
                </a:lnTo>
                <a:lnTo>
                  <a:pt x="378" y="301"/>
                </a:lnTo>
                <a:lnTo>
                  <a:pt x="378" y="302"/>
                </a:lnTo>
                <a:lnTo>
                  <a:pt x="376" y="304"/>
                </a:lnTo>
                <a:lnTo>
                  <a:pt x="375" y="304"/>
                </a:lnTo>
                <a:lnTo>
                  <a:pt x="375" y="305"/>
                </a:lnTo>
                <a:lnTo>
                  <a:pt x="375" y="304"/>
                </a:lnTo>
                <a:lnTo>
                  <a:pt x="376" y="304"/>
                </a:lnTo>
                <a:lnTo>
                  <a:pt x="376" y="302"/>
                </a:lnTo>
                <a:lnTo>
                  <a:pt x="375" y="302"/>
                </a:lnTo>
                <a:lnTo>
                  <a:pt x="373" y="302"/>
                </a:lnTo>
                <a:lnTo>
                  <a:pt x="375" y="302"/>
                </a:lnTo>
                <a:lnTo>
                  <a:pt x="375" y="301"/>
                </a:lnTo>
                <a:lnTo>
                  <a:pt x="373" y="301"/>
                </a:lnTo>
                <a:lnTo>
                  <a:pt x="371" y="301"/>
                </a:lnTo>
                <a:lnTo>
                  <a:pt x="371" y="302"/>
                </a:lnTo>
                <a:lnTo>
                  <a:pt x="370" y="302"/>
                </a:lnTo>
                <a:lnTo>
                  <a:pt x="368" y="302"/>
                </a:lnTo>
                <a:lnTo>
                  <a:pt x="368" y="304"/>
                </a:lnTo>
                <a:lnTo>
                  <a:pt x="367" y="304"/>
                </a:lnTo>
                <a:lnTo>
                  <a:pt x="365" y="304"/>
                </a:lnTo>
                <a:lnTo>
                  <a:pt x="363" y="304"/>
                </a:lnTo>
                <a:lnTo>
                  <a:pt x="362" y="304"/>
                </a:lnTo>
                <a:lnTo>
                  <a:pt x="362" y="302"/>
                </a:lnTo>
                <a:lnTo>
                  <a:pt x="362" y="304"/>
                </a:lnTo>
                <a:lnTo>
                  <a:pt x="360" y="304"/>
                </a:lnTo>
                <a:lnTo>
                  <a:pt x="360" y="302"/>
                </a:lnTo>
                <a:lnTo>
                  <a:pt x="360" y="304"/>
                </a:lnTo>
                <a:lnTo>
                  <a:pt x="359" y="304"/>
                </a:lnTo>
                <a:lnTo>
                  <a:pt x="359" y="302"/>
                </a:lnTo>
                <a:lnTo>
                  <a:pt x="359" y="301"/>
                </a:lnTo>
                <a:lnTo>
                  <a:pt x="357" y="301"/>
                </a:lnTo>
                <a:lnTo>
                  <a:pt x="357" y="299"/>
                </a:lnTo>
                <a:lnTo>
                  <a:pt x="355" y="299"/>
                </a:lnTo>
                <a:lnTo>
                  <a:pt x="354" y="299"/>
                </a:lnTo>
                <a:lnTo>
                  <a:pt x="352" y="299"/>
                </a:lnTo>
                <a:lnTo>
                  <a:pt x="352" y="297"/>
                </a:lnTo>
                <a:lnTo>
                  <a:pt x="352" y="299"/>
                </a:lnTo>
                <a:lnTo>
                  <a:pt x="352" y="297"/>
                </a:lnTo>
                <a:lnTo>
                  <a:pt x="352" y="296"/>
                </a:lnTo>
                <a:lnTo>
                  <a:pt x="351" y="296"/>
                </a:lnTo>
                <a:lnTo>
                  <a:pt x="351" y="297"/>
                </a:lnTo>
                <a:lnTo>
                  <a:pt x="351" y="296"/>
                </a:lnTo>
                <a:lnTo>
                  <a:pt x="349" y="296"/>
                </a:lnTo>
                <a:lnTo>
                  <a:pt x="351" y="296"/>
                </a:lnTo>
                <a:lnTo>
                  <a:pt x="351" y="294"/>
                </a:lnTo>
                <a:lnTo>
                  <a:pt x="349" y="294"/>
                </a:lnTo>
                <a:lnTo>
                  <a:pt x="347" y="293"/>
                </a:lnTo>
                <a:lnTo>
                  <a:pt x="346" y="293"/>
                </a:lnTo>
                <a:lnTo>
                  <a:pt x="346" y="291"/>
                </a:lnTo>
                <a:lnTo>
                  <a:pt x="346" y="289"/>
                </a:lnTo>
                <a:lnTo>
                  <a:pt x="344" y="289"/>
                </a:lnTo>
                <a:lnTo>
                  <a:pt x="344" y="288"/>
                </a:lnTo>
                <a:lnTo>
                  <a:pt x="344" y="289"/>
                </a:lnTo>
                <a:lnTo>
                  <a:pt x="344" y="288"/>
                </a:lnTo>
                <a:lnTo>
                  <a:pt x="344" y="286"/>
                </a:lnTo>
                <a:lnTo>
                  <a:pt x="343" y="286"/>
                </a:lnTo>
                <a:lnTo>
                  <a:pt x="344" y="286"/>
                </a:lnTo>
                <a:lnTo>
                  <a:pt x="343" y="286"/>
                </a:lnTo>
                <a:lnTo>
                  <a:pt x="341" y="286"/>
                </a:lnTo>
                <a:lnTo>
                  <a:pt x="341" y="285"/>
                </a:lnTo>
                <a:lnTo>
                  <a:pt x="341" y="286"/>
                </a:lnTo>
                <a:lnTo>
                  <a:pt x="343" y="286"/>
                </a:lnTo>
                <a:lnTo>
                  <a:pt x="343" y="285"/>
                </a:lnTo>
                <a:lnTo>
                  <a:pt x="343" y="283"/>
                </a:lnTo>
                <a:lnTo>
                  <a:pt x="343" y="285"/>
                </a:lnTo>
                <a:lnTo>
                  <a:pt x="344" y="285"/>
                </a:lnTo>
                <a:lnTo>
                  <a:pt x="346" y="285"/>
                </a:lnTo>
                <a:lnTo>
                  <a:pt x="347" y="285"/>
                </a:lnTo>
                <a:lnTo>
                  <a:pt x="349" y="285"/>
                </a:lnTo>
                <a:lnTo>
                  <a:pt x="349" y="283"/>
                </a:lnTo>
                <a:lnTo>
                  <a:pt x="351" y="283"/>
                </a:lnTo>
                <a:lnTo>
                  <a:pt x="351" y="281"/>
                </a:lnTo>
                <a:lnTo>
                  <a:pt x="352" y="281"/>
                </a:lnTo>
                <a:lnTo>
                  <a:pt x="352" y="283"/>
                </a:lnTo>
                <a:lnTo>
                  <a:pt x="354" y="283"/>
                </a:lnTo>
                <a:lnTo>
                  <a:pt x="354" y="281"/>
                </a:lnTo>
                <a:lnTo>
                  <a:pt x="355" y="281"/>
                </a:lnTo>
                <a:lnTo>
                  <a:pt x="357" y="281"/>
                </a:lnTo>
                <a:lnTo>
                  <a:pt x="357" y="280"/>
                </a:lnTo>
                <a:lnTo>
                  <a:pt x="357" y="278"/>
                </a:lnTo>
                <a:lnTo>
                  <a:pt x="359" y="277"/>
                </a:lnTo>
                <a:lnTo>
                  <a:pt x="359" y="275"/>
                </a:lnTo>
                <a:lnTo>
                  <a:pt x="357" y="275"/>
                </a:lnTo>
                <a:lnTo>
                  <a:pt x="357" y="273"/>
                </a:lnTo>
                <a:lnTo>
                  <a:pt x="359" y="273"/>
                </a:lnTo>
                <a:lnTo>
                  <a:pt x="359" y="272"/>
                </a:lnTo>
                <a:lnTo>
                  <a:pt x="360" y="272"/>
                </a:lnTo>
                <a:lnTo>
                  <a:pt x="360" y="273"/>
                </a:lnTo>
                <a:lnTo>
                  <a:pt x="362" y="273"/>
                </a:lnTo>
                <a:lnTo>
                  <a:pt x="363" y="273"/>
                </a:lnTo>
                <a:lnTo>
                  <a:pt x="365" y="275"/>
                </a:lnTo>
                <a:lnTo>
                  <a:pt x="367" y="275"/>
                </a:lnTo>
                <a:lnTo>
                  <a:pt x="367" y="277"/>
                </a:lnTo>
                <a:lnTo>
                  <a:pt x="368" y="277"/>
                </a:lnTo>
                <a:lnTo>
                  <a:pt x="370" y="277"/>
                </a:lnTo>
                <a:lnTo>
                  <a:pt x="370" y="278"/>
                </a:lnTo>
                <a:lnTo>
                  <a:pt x="371" y="278"/>
                </a:lnTo>
                <a:lnTo>
                  <a:pt x="371" y="280"/>
                </a:lnTo>
                <a:lnTo>
                  <a:pt x="373" y="280"/>
                </a:lnTo>
                <a:lnTo>
                  <a:pt x="375" y="280"/>
                </a:lnTo>
                <a:lnTo>
                  <a:pt x="376" y="280"/>
                </a:lnTo>
                <a:lnTo>
                  <a:pt x="376" y="281"/>
                </a:lnTo>
                <a:lnTo>
                  <a:pt x="378" y="281"/>
                </a:lnTo>
                <a:lnTo>
                  <a:pt x="379" y="281"/>
                </a:lnTo>
                <a:lnTo>
                  <a:pt x="381" y="283"/>
                </a:lnTo>
                <a:lnTo>
                  <a:pt x="383" y="281"/>
                </a:lnTo>
                <a:lnTo>
                  <a:pt x="381" y="281"/>
                </a:lnTo>
                <a:lnTo>
                  <a:pt x="381" y="280"/>
                </a:lnTo>
                <a:lnTo>
                  <a:pt x="379" y="280"/>
                </a:lnTo>
                <a:lnTo>
                  <a:pt x="378" y="280"/>
                </a:lnTo>
                <a:lnTo>
                  <a:pt x="376" y="278"/>
                </a:lnTo>
                <a:lnTo>
                  <a:pt x="376" y="277"/>
                </a:lnTo>
                <a:lnTo>
                  <a:pt x="375" y="277"/>
                </a:lnTo>
                <a:lnTo>
                  <a:pt x="373" y="277"/>
                </a:lnTo>
                <a:lnTo>
                  <a:pt x="373" y="275"/>
                </a:lnTo>
                <a:lnTo>
                  <a:pt x="371" y="275"/>
                </a:lnTo>
                <a:lnTo>
                  <a:pt x="370" y="275"/>
                </a:lnTo>
                <a:lnTo>
                  <a:pt x="370" y="273"/>
                </a:lnTo>
                <a:lnTo>
                  <a:pt x="368" y="273"/>
                </a:lnTo>
                <a:lnTo>
                  <a:pt x="368" y="272"/>
                </a:lnTo>
                <a:lnTo>
                  <a:pt x="367" y="272"/>
                </a:lnTo>
                <a:lnTo>
                  <a:pt x="365" y="272"/>
                </a:lnTo>
                <a:lnTo>
                  <a:pt x="365" y="270"/>
                </a:lnTo>
                <a:lnTo>
                  <a:pt x="363" y="270"/>
                </a:lnTo>
                <a:lnTo>
                  <a:pt x="362" y="270"/>
                </a:lnTo>
                <a:lnTo>
                  <a:pt x="362" y="269"/>
                </a:lnTo>
                <a:lnTo>
                  <a:pt x="360" y="269"/>
                </a:lnTo>
                <a:lnTo>
                  <a:pt x="360" y="270"/>
                </a:lnTo>
                <a:lnTo>
                  <a:pt x="359" y="270"/>
                </a:lnTo>
                <a:lnTo>
                  <a:pt x="357" y="270"/>
                </a:lnTo>
                <a:lnTo>
                  <a:pt x="355" y="272"/>
                </a:lnTo>
                <a:lnTo>
                  <a:pt x="354" y="273"/>
                </a:lnTo>
                <a:lnTo>
                  <a:pt x="354" y="275"/>
                </a:lnTo>
                <a:lnTo>
                  <a:pt x="352" y="275"/>
                </a:lnTo>
                <a:lnTo>
                  <a:pt x="352" y="277"/>
                </a:lnTo>
                <a:lnTo>
                  <a:pt x="352" y="275"/>
                </a:lnTo>
                <a:lnTo>
                  <a:pt x="351" y="277"/>
                </a:lnTo>
                <a:lnTo>
                  <a:pt x="351" y="275"/>
                </a:lnTo>
                <a:lnTo>
                  <a:pt x="351" y="277"/>
                </a:lnTo>
                <a:lnTo>
                  <a:pt x="349" y="277"/>
                </a:lnTo>
                <a:lnTo>
                  <a:pt x="347" y="277"/>
                </a:lnTo>
                <a:lnTo>
                  <a:pt x="349" y="277"/>
                </a:lnTo>
                <a:lnTo>
                  <a:pt x="349" y="275"/>
                </a:lnTo>
                <a:lnTo>
                  <a:pt x="347" y="277"/>
                </a:lnTo>
                <a:lnTo>
                  <a:pt x="347" y="275"/>
                </a:lnTo>
                <a:lnTo>
                  <a:pt x="346" y="275"/>
                </a:lnTo>
                <a:lnTo>
                  <a:pt x="344" y="275"/>
                </a:lnTo>
                <a:lnTo>
                  <a:pt x="343" y="275"/>
                </a:lnTo>
                <a:lnTo>
                  <a:pt x="343" y="273"/>
                </a:lnTo>
                <a:lnTo>
                  <a:pt x="341" y="273"/>
                </a:lnTo>
                <a:lnTo>
                  <a:pt x="341" y="272"/>
                </a:lnTo>
                <a:lnTo>
                  <a:pt x="341" y="270"/>
                </a:lnTo>
                <a:lnTo>
                  <a:pt x="341" y="269"/>
                </a:lnTo>
                <a:lnTo>
                  <a:pt x="341" y="267"/>
                </a:lnTo>
                <a:lnTo>
                  <a:pt x="339" y="267"/>
                </a:lnTo>
                <a:lnTo>
                  <a:pt x="339" y="265"/>
                </a:lnTo>
                <a:lnTo>
                  <a:pt x="339" y="264"/>
                </a:lnTo>
                <a:lnTo>
                  <a:pt x="339" y="262"/>
                </a:lnTo>
                <a:lnTo>
                  <a:pt x="339" y="261"/>
                </a:lnTo>
                <a:lnTo>
                  <a:pt x="338" y="261"/>
                </a:lnTo>
                <a:lnTo>
                  <a:pt x="338" y="262"/>
                </a:lnTo>
                <a:lnTo>
                  <a:pt x="336" y="262"/>
                </a:lnTo>
                <a:lnTo>
                  <a:pt x="335" y="262"/>
                </a:lnTo>
                <a:lnTo>
                  <a:pt x="333" y="262"/>
                </a:lnTo>
                <a:lnTo>
                  <a:pt x="331" y="262"/>
                </a:lnTo>
                <a:lnTo>
                  <a:pt x="331" y="264"/>
                </a:lnTo>
                <a:lnTo>
                  <a:pt x="330" y="264"/>
                </a:lnTo>
                <a:lnTo>
                  <a:pt x="330" y="265"/>
                </a:lnTo>
                <a:lnTo>
                  <a:pt x="328" y="265"/>
                </a:lnTo>
                <a:lnTo>
                  <a:pt x="328" y="267"/>
                </a:lnTo>
                <a:lnTo>
                  <a:pt x="328" y="269"/>
                </a:lnTo>
                <a:lnTo>
                  <a:pt x="327" y="269"/>
                </a:lnTo>
                <a:lnTo>
                  <a:pt x="325" y="269"/>
                </a:lnTo>
                <a:lnTo>
                  <a:pt x="323" y="269"/>
                </a:lnTo>
                <a:lnTo>
                  <a:pt x="323" y="270"/>
                </a:lnTo>
                <a:lnTo>
                  <a:pt x="322" y="270"/>
                </a:lnTo>
                <a:lnTo>
                  <a:pt x="322" y="269"/>
                </a:lnTo>
                <a:lnTo>
                  <a:pt x="320" y="269"/>
                </a:lnTo>
                <a:lnTo>
                  <a:pt x="320" y="270"/>
                </a:lnTo>
                <a:lnTo>
                  <a:pt x="319" y="270"/>
                </a:lnTo>
                <a:lnTo>
                  <a:pt x="320" y="270"/>
                </a:lnTo>
                <a:lnTo>
                  <a:pt x="319" y="270"/>
                </a:lnTo>
                <a:lnTo>
                  <a:pt x="320" y="270"/>
                </a:lnTo>
                <a:lnTo>
                  <a:pt x="320" y="272"/>
                </a:lnTo>
                <a:lnTo>
                  <a:pt x="319" y="272"/>
                </a:lnTo>
                <a:lnTo>
                  <a:pt x="317" y="272"/>
                </a:lnTo>
                <a:lnTo>
                  <a:pt x="317" y="270"/>
                </a:lnTo>
                <a:lnTo>
                  <a:pt x="315" y="270"/>
                </a:lnTo>
                <a:lnTo>
                  <a:pt x="314" y="270"/>
                </a:lnTo>
                <a:lnTo>
                  <a:pt x="314" y="269"/>
                </a:lnTo>
                <a:lnTo>
                  <a:pt x="312" y="269"/>
                </a:lnTo>
                <a:lnTo>
                  <a:pt x="311" y="270"/>
                </a:lnTo>
                <a:lnTo>
                  <a:pt x="311" y="269"/>
                </a:lnTo>
                <a:lnTo>
                  <a:pt x="311" y="270"/>
                </a:lnTo>
                <a:lnTo>
                  <a:pt x="311" y="269"/>
                </a:lnTo>
                <a:lnTo>
                  <a:pt x="311" y="267"/>
                </a:lnTo>
                <a:lnTo>
                  <a:pt x="311" y="265"/>
                </a:lnTo>
                <a:lnTo>
                  <a:pt x="309" y="264"/>
                </a:lnTo>
                <a:lnTo>
                  <a:pt x="307" y="264"/>
                </a:lnTo>
                <a:lnTo>
                  <a:pt x="307" y="262"/>
                </a:lnTo>
                <a:lnTo>
                  <a:pt x="307" y="261"/>
                </a:lnTo>
                <a:lnTo>
                  <a:pt x="307" y="259"/>
                </a:lnTo>
                <a:lnTo>
                  <a:pt x="306" y="259"/>
                </a:lnTo>
                <a:lnTo>
                  <a:pt x="307" y="259"/>
                </a:lnTo>
                <a:lnTo>
                  <a:pt x="306" y="259"/>
                </a:lnTo>
                <a:lnTo>
                  <a:pt x="306" y="257"/>
                </a:lnTo>
                <a:lnTo>
                  <a:pt x="307" y="257"/>
                </a:lnTo>
                <a:lnTo>
                  <a:pt x="309" y="257"/>
                </a:lnTo>
                <a:lnTo>
                  <a:pt x="311" y="257"/>
                </a:lnTo>
                <a:lnTo>
                  <a:pt x="311" y="259"/>
                </a:lnTo>
                <a:lnTo>
                  <a:pt x="312" y="259"/>
                </a:lnTo>
                <a:lnTo>
                  <a:pt x="312" y="257"/>
                </a:lnTo>
                <a:lnTo>
                  <a:pt x="312" y="256"/>
                </a:lnTo>
                <a:lnTo>
                  <a:pt x="312" y="254"/>
                </a:lnTo>
                <a:lnTo>
                  <a:pt x="314" y="254"/>
                </a:lnTo>
                <a:lnTo>
                  <a:pt x="314" y="253"/>
                </a:lnTo>
                <a:lnTo>
                  <a:pt x="314" y="251"/>
                </a:lnTo>
                <a:lnTo>
                  <a:pt x="314" y="249"/>
                </a:lnTo>
                <a:lnTo>
                  <a:pt x="314" y="248"/>
                </a:lnTo>
                <a:lnTo>
                  <a:pt x="315" y="248"/>
                </a:lnTo>
                <a:lnTo>
                  <a:pt x="315" y="246"/>
                </a:lnTo>
                <a:lnTo>
                  <a:pt x="315" y="245"/>
                </a:lnTo>
                <a:lnTo>
                  <a:pt x="314" y="245"/>
                </a:lnTo>
                <a:lnTo>
                  <a:pt x="314" y="243"/>
                </a:lnTo>
                <a:lnTo>
                  <a:pt x="312" y="243"/>
                </a:lnTo>
                <a:lnTo>
                  <a:pt x="312" y="241"/>
                </a:lnTo>
                <a:lnTo>
                  <a:pt x="314" y="241"/>
                </a:lnTo>
                <a:lnTo>
                  <a:pt x="314" y="243"/>
                </a:lnTo>
                <a:lnTo>
                  <a:pt x="315" y="241"/>
                </a:lnTo>
                <a:lnTo>
                  <a:pt x="315" y="240"/>
                </a:lnTo>
                <a:lnTo>
                  <a:pt x="315" y="238"/>
                </a:lnTo>
                <a:lnTo>
                  <a:pt x="315" y="237"/>
                </a:lnTo>
                <a:lnTo>
                  <a:pt x="317" y="237"/>
                </a:lnTo>
                <a:lnTo>
                  <a:pt x="317" y="238"/>
                </a:lnTo>
                <a:lnTo>
                  <a:pt x="319" y="237"/>
                </a:lnTo>
                <a:lnTo>
                  <a:pt x="317" y="235"/>
                </a:lnTo>
                <a:lnTo>
                  <a:pt x="317" y="233"/>
                </a:lnTo>
                <a:lnTo>
                  <a:pt x="317" y="232"/>
                </a:lnTo>
                <a:lnTo>
                  <a:pt x="319" y="232"/>
                </a:lnTo>
                <a:lnTo>
                  <a:pt x="319" y="230"/>
                </a:lnTo>
                <a:lnTo>
                  <a:pt x="320" y="230"/>
                </a:lnTo>
                <a:lnTo>
                  <a:pt x="322" y="230"/>
                </a:lnTo>
                <a:lnTo>
                  <a:pt x="322" y="229"/>
                </a:lnTo>
                <a:lnTo>
                  <a:pt x="323" y="229"/>
                </a:lnTo>
                <a:lnTo>
                  <a:pt x="323" y="227"/>
                </a:lnTo>
                <a:lnTo>
                  <a:pt x="325" y="227"/>
                </a:lnTo>
                <a:lnTo>
                  <a:pt x="325" y="225"/>
                </a:lnTo>
                <a:lnTo>
                  <a:pt x="327" y="225"/>
                </a:lnTo>
                <a:lnTo>
                  <a:pt x="325" y="225"/>
                </a:lnTo>
                <a:lnTo>
                  <a:pt x="325" y="224"/>
                </a:lnTo>
                <a:lnTo>
                  <a:pt x="323" y="224"/>
                </a:lnTo>
                <a:lnTo>
                  <a:pt x="323" y="222"/>
                </a:lnTo>
                <a:lnTo>
                  <a:pt x="322" y="222"/>
                </a:lnTo>
                <a:lnTo>
                  <a:pt x="320" y="222"/>
                </a:lnTo>
                <a:lnTo>
                  <a:pt x="320" y="221"/>
                </a:lnTo>
                <a:lnTo>
                  <a:pt x="320" y="219"/>
                </a:lnTo>
                <a:lnTo>
                  <a:pt x="320" y="217"/>
                </a:lnTo>
                <a:lnTo>
                  <a:pt x="322" y="216"/>
                </a:lnTo>
                <a:lnTo>
                  <a:pt x="322" y="214"/>
                </a:lnTo>
                <a:lnTo>
                  <a:pt x="322" y="213"/>
                </a:lnTo>
                <a:lnTo>
                  <a:pt x="322" y="211"/>
                </a:lnTo>
                <a:lnTo>
                  <a:pt x="322" y="209"/>
                </a:lnTo>
                <a:lnTo>
                  <a:pt x="323" y="209"/>
                </a:lnTo>
                <a:lnTo>
                  <a:pt x="325" y="209"/>
                </a:lnTo>
                <a:lnTo>
                  <a:pt x="327" y="209"/>
                </a:lnTo>
                <a:lnTo>
                  <a:pt x="327" y="208"/>
                </a:lnTo>
                <a:lnTo>
                  <a:pt x="328" y="209"/>
                </a:lnTo>
                <a:lnTo>
                  <a:pt x="330" y="209"/>
                </a:lnTo>
                <a:lnTo>
                  <a:pt x="330" y="211"/>
                </a:lnTo>
                <a:lnTo>
                  <a:pt x="331" y="211"/>
                </a:lnTo>
                <a:lnTo>
                  <a:pt x="331" y="213"/>
                </a:lnTo>
                <a:lnTo>
                  <a:pt x="333" y="213"/>
                </a:lnTo>
                <a:lnTo>
                  <a:pt x="335" y="214"/>
                </a:lnTo>
                <a:lnTo>
                  <a:pt x="335" y="213"/>
                </a:lnTo>
                <a:lnTo>
                  <a:pt x="336" y="213"/>
                </a:lnTo>
                <a:lnTo>
                  <a:pt x="336" y="211"/>
                </a:lnTo>
                <a:lnTo>
                  <a:pt x="338" y="211"/>
                </a:lnTo>
                <a:lnTo>
                  <a:pt x="336" y="213"/>
                </a:lnTo>
                <a:lnTo>
                  <a:pt x="338" y="213"/>
                </a:lnTo>
                <a:lnTo>
                  <a:pt x="338" y="211"/>
                </a:lnTo>
                <a:lnTo>
                  <a:pt x="338" y="213"/>
                </a:lnTo>
                <a:lnTo>
                  <a:pt x="339" y="213"/>
                </a:lnTo>
                <a:lnTo>
                  <a:pt x="339" y="211"/>
                </a:lnTo>
                <a:lnTo>
                  <a:pt x="341" y="211"/>
                </a:lnTo>
                <a:lnTo>
                  <a:pt x="341" y="213"/>
                </a:lnTo>
                <a:lnTo>
                  <a:pt x="341" y="211"/>
                </a:lnTo>
                <a:lnTo>
                  <a:pt x="343" y="211"/>
                </a:lnTo>
                <a:lnTo>
                  <a:pt x="343" y="209"/>
                </a:lnTo>
                <a:lnTo>
                  <a:pt x="344" y="209"/>
                </a:lnTo>
                <a:lnTo>
                  <a:pt x="344" y="208"/>
                </a:lnTo>
                <a:lnTo>
                  <a:pt x="346" y="208"/>
                </a:lnTo>
                <a:lnTo>
                  <a:pt x="346" y="206"/>
                </a:lnTo>
                <a:lnTo>
                  <a:pt x="346" y="208"/>
                </a:lnTo>
                <a:lnTo>
                  <a:pt x="346" y="206"/>
                </a:lnTo>
                <a:lnTo>
                  <a:pt x="347" y="206"/>
                </a:lnTo>
                <a:lnTo>
                  <a:pt x="349" y="206"/>
                </a:lnTo>
                <a:lnTo>
                  <a:pt x="349" y="208"/>
                </a:lnTo>
                <a:lnTo>
                  <a:pt x="351" y="208"/>
                </a:lnTo>
                <a:lnTo>
                  <a:pt x="351" y="209"/>
                </a:lnTo>
                <a:lnTo>
                  <a:pt x="352" y="209"/>
                </a:lnTo>
                <a:lnTo>
                  <a:pt x="352" y="211"/>
                </a:lnTo>
                <a:lnTo>
                  <a:pt x="354" y="211"/>
                </a:lnTo>
                <a:lnTo>
                  <a:pt x="355" y="211"/>
                </a:lnTo>
                <a:lnTo>
                  <a:pt x="357" y="213"/>
                </a:lnTo>
                <a:lnTo>
                  <a:pt x="359" y="213"/>
                </a:lnTo>
                <a:lnTo>
                  <a:pt x="359" y="211"/>
                </a:lnTo>
                <a:lnTo>
                  <a:pt x="359" y="209"/>
                </a:lnTo>
                <a:lnTo>
                  <a:pt x="360" y="209"/>
                </a:lnTo>
                <a:lnTo>
                  <a:pt x="362" y="208"/>
                </a:lnTo>
                <a:lnTo>
                  <a:pt x="362" y="206"/>
                </a:lnTo>
                <a:lnTo>
                  <a:pt x="363" y="206"/>
                </a:lnTo>
                <a:lnTo>
                  <a:pt x="363" y="205"/>
                </a:lnTo>
                <a:lnTo>
                  <a:pt x="365" y="205"/>
                </a:lnTo>
                <a:lnTo>
                  <a:pt x="365" y="203"/>
                </a:lnTo>
                <a:lnTo>
                  <a:pt x="367" y="203"/>
                </a:lnTo>
                <a:lnTo>
                  <a:pt x="367" y="201"/>
                </a:lnTo>
                <a:lnTo>
                  <a:pt x="368" y="201"/>
                </a:lnTo>
                <a:lnTo>
                  <a:pt x="368" y="203"/>
                </a:lnTo>
                <a:lnTo>
                  <a:pt x="370" y="203"/>
                </a:lnTo>
                <a:lnTo>
                  <a:pt x="371" y="203"/>
                </a:lnTo>
                <a:lnTo>
                  <a:pt x="371" y="205"/>
                </a:lnTo>
                <a:lnTo>
                  <a:pt x="373" y="203"/>
                </a:lnTo>
                <a:lnTo>
                  <a:pt x="373" y="201"/>
                </a:lnTo>
                <a:lnTo>
                  <a:pt x="375" y="201"/>
                </a:lnTo>
                <a:lnTo>
                  <a:pt x="376" y="201"/>
                </a:lnTo>
                <a:lnTo>
                  <a:pt x="376" y="203"/>
                </a:lnTo>
                <a:lnTo>
                  <a:pt x="378" y="203"/>
                </a:lnTo>
                <a:lnTo>
                  <a:pt x="379" y="203"/>
                </a:lnTo>
                <a:lnTo>
                  <a:pt x="379" y="201"/>
                </a:lnTo>
                <a:lnTo>
                  <a:pt x="381" y="201"/>
                </a:lnTo>
                <a:lnTo>
                  <a:pt x="381" y="200"/>
                </a:lnTo>
                <a:lnTo>
                  <a:pt x="383" y="200"/>
                </a:lnTo>
                <a:lnTo>
                  <a:pt x="383" y="201"/>
                </a:lnTo>
                <a:lnTo>
                  <a:pt x="383" y="200"/>
                </a:lnTo>
                <a:lnTo>
                  <a:pt x="384" y="200"/>
                </a:lnTo>
                <a:lnTo>
                  <a:pt x="386" y="200"/>
                </a:lnTo>
                <a:lnTo>
                  <a:pt x="386" y="198"/>
                </a:lnTo>
                <a:lnTo>
                  <a:pt x="387" y="198"/>
                </a:lnTo>
                <a:lnTo>
                  <a:pt x="387" y="200"/>
                </a:lnTo>
                <a:lnTo>
                  <a:pt x="389" y="198"/>
                </a:lnTo>
                <a:lnTo>
                  <a:pt x="391" y="198"/>
                </a:lnTo>
                <a:lnTo>
                  <a:pt x="392" y="198"/>
                </a:lnTo>
                <a:lnTo>
                  <a:pt x="394" y="198"/>
                </a:lnTo>
                <a:lnTo>
                  <a:pt x="394" y="200"/>
                </a:lnTo>
                <a:lnTo>
                  <a:pt x="394" y="198"/>
                </a:lnTo>
                <a:lnTo>
                  <a:pt x="394" y="200"/>
                </a:lnTo>
                <a:lnTo>
                  <a:pt x="394" y="198"/>
                </a:lnTo>
                <a:lnTo>
                  <a:pt x="394" y="200"/>
                </a:lnTo>
                <a:lnTo>
                  <a:pt x="394" y="198"/>
                </a:lnTo>
                <a:lnTo>
                  <a:pt x="395" y="198"/>
                </a:lnTo>
                <a:lnTo>
                  <a:pt x="395" y="200"/>
                </a:lnTo>
                <a:lnTo>
                  <a:pt x="397" y="200"/>
                </a:lnTo>
                <a:lnTo>
                  <a:pt x="397" y="201"/>
                </a:lnTo>
                <a:lnTo>
                  <a:pt x="399" y="200"/>
                </a:lnTo>
                <a:lnTo>
                  <a:pt x="400" y="200"/>
                </a:lnTo>
                <a:lnTo>
                  <a:pt x="402" y="200"/>
                </a:lnTo>
                <a:lnTo>
                  <a:pt x="403" y="200"/>
                </a:lnTo>
                <a:lnTo>
                  <a:pt x="403" y="201"/>
                </a:lnTo>
                <a:lnTo>
                  <a:pt x="405" y="201"/>
                </a:lnTo>
                <a:lnTo>
                  <a:pt x="407" y="201"/>
                </a:lnTo>
                <a:lnTo>
                  <a:pt x="408" y="201"/>
                </a:lnTo>
                <a:lnTo>
                  <a:pt x="410" y="201"/>
                </a:lnTo>
                <a:lnTo>
                  <a:pt x="411" y="201"/>
                </a:lnTo>
                <a:lnTo>
                  <a:pt x="410" y="201"/>
                </a:lnTo>
                <a:lnTo>
                  <a:pt x="410" y="200"/>
                </a:lnTo>
                <a:lnTo>
                  <a:pt x="410" y="201"/>
                </a:lnTo>
                <a:lnTo>
                  <a:pt x="410" y="200"/>
                </a:lnTo>
                <a:lnTo>
                  <a:pt x="408" y="200"/>
                </a:lnTo>
                <a:lnTo>
                  <a:pt x="408" y="198"/>
                </a:lnTo>
                <a:lnTo>
                  <a:pt x="407" y="198"/>
                </a:lnTo>
                <a:lnTo>
                  <a:pt x="407" y="197"/>
                </a:lnTo>
                <a:lnTo>
                  <a:pt x="408" y="197"/>
                </a:lnTo>
                <a:lnTo>
                  <a:pt x="410" y="198"/>
                </a:lnTo>
                <a:lnTo>
                  <a:pt x="411" y="198"/>
                </a:lnTo>
                <a:lnTo>
                  <a:pt x="411" y="200"/>
                </a:lnTo>
                <a:close/>
                <a:moveTo>
                  <a:pt x="343" y="195"/>
                </a:moveTo>
                <a:lnTo>
                  <a:pt x="343" y="197"/>
                </a:lnTo>
                <a:lnTo>
                  <a:pt x="341" y="197"/>
                </a:lnTo>
                <a:lnTo>
                  <a:pt x="341" y="195"/>
                </a:lnTo>
                <a:lnTo>
                  <a:pt x="341" y="193"/>
                </a:lnTo>
                <a:lnTo>
                  <a:pt x="343" y="193"/>
                </a:lnTo>
                <a:lnTo>
                  <a:pt x="343" y="195"/>
                </a:lnTo>
                <a:close/>
                <a:moveTo>
                  <a:pt x="402" y="182"/>
                </a:moveTo>
                <a:lnTo>
                  <a:pt x="402" y="184"/>
                </a:lnTo>
                <a:lnTo>
                  <a:pt x="403" y="184"/>
                </a:lnTo>
                <a:lnTo>
                  <a:pt x="405" y="184"/>
                </a:lnTo>
                <a:lnTo>
                  <a:pt x="407" y="185"/>
                </a:lnTo>
                <a:lnTo>
                  <a:pt x="408" y="187"/>
                </a:lnTo>
                <a:lnTo>
                  <a:pt x="408" y="189"/>
                </a:lnTo>
                <a:lnTo>
                  <a:pt x="410" y="189"/>
                </a:lnTo>
                <a:lnTo>
                  <a:pt x="410" y="190"/>
                </a:lnTo>
                <a:lnTo>
                  <a:pt x="411" y="190"/>
                </a:lnTo>
                <a:lnTo>
                  <a:pt x="411" y="192"/>
                </a:lnTo>
                <a:lnTo>
                  <a:pt x="413" y="192"/>
                </a:lnTo>
                <a:lnTo>
                  <a:pt x="413" y="193"/>
                </a:lnTo>
                <a:lnTo>
                  <a:pt x="411" y="193"/>
                </a:lnTo>
                <a:lnTo>
                  <a:pt x="411" y="192"/>
                </a:lnTo>
                <a:lnTo>
                  <a:pt x="411" y="193"/>
                </a:lnTo>
                <a:lnTo>
                  <a:pt x="411" y="192"/>
                </a:lnTo>
                <a:lnTo>
                  <a:pt x="411" y="190"/>
                </a:lnTo>
                <a:lnTo>
                  <a:pt x="410" y="190"/>
                </a:lnTo>
                <a:lnTo>
                  <a:pt x="408" y="190"/>
                </a:lnTo>
                <a:lnTo>
                  <a:pt x="407" y="190"/>
                </a:lnTo>
                <a:lnTo>
                  <a:pt x="407" y="192"/>
                </a:lnTo>
                <a:lnTo>
                  <a:pt x="405" y="190"/>
                </a:lnTo>
                <a:lnTo>
                  <a:pt x="405" y="192"/>
                </a:lnTo>
                <a:lnTo>
                  <a:pt x="405" y="190"/>
                </a:lnTo>
                <a:lnTo>
                  <a:pt x="403" y="190"/>
                </a:lnTo>
                <a:lnTo>
                  <a:pt x="403" y="189"/>
                </a:lnTo>
                <a:lnTo>
                  <a:pt x="402" y="189"/>
                </a:lnTo>
                <a:lnTo>
                  <a:pt x="400" y="189"/>
                </a:lnTo>
                <a:lnTo>
                  <a:pt x="399" y="189"/>
                </a:lnTo>
                <a:lnTo>
                  <a:pt x="399" y="190"/>
                </a:lnTo>
                <a:lnTo>
                  <a:pt x="397" y="190"/>
                </a:lnTo>
                <a:lnTo>
                  <a:pt x="397" y="192"/>
                </a:lnTo>
                <a:lnTo>
                  <a:pt x="397" y="193"/>
                </a:lnTo>
                <a:lnTo>
                  <a:pt x="395" y="193"/>
                </a:lnTo>
                <a:lnTo>
                  <a:pt x="394" y="193"/>
                </a:lnTo>
                <a:lnTo>
                  <a:pt x="394" y="192"/>
                </a:lnTo>
                <a:lnTo>
                  <a:pt x="394" y="190"/>
                </a:lnTo>
                <a:lnTo>
                  <a:pt x="395" y="190"/>
                </a:lnTo>
                <a:lnTo>
                  <a:pt x="394" y="189"/>
                </a:lnTo>
                <a:lnTo>
                  <a:pt x="395" y="189"/>
                </a:lnTo>
                <a:lnTo>
                  <a:pt x="394" y="189"/>
                </a:lnTo>
                <a:lnTo>
                  <a:pt x="394" y="187"/>
                </a:lnTo>
                <a:lnTo>
                  <a:pt x="394" y="185"/>
                </a:lnTo>
                <a:lnTo>
                  <a:pt x="395" y="185"/>
                </a:lnTo>
                <a:lnTo>
                  <a:pt x="397" y="185"/>
                </a:lnTo>
                <a:lnTo>
                  <a:pt x="397" y="184"/>
                </a:lnTo>
                <a:lnTo>
                  <a:pt x="399" y="185"/>
                </a:lnTo>
                <a:lnTo>
                  <a:pt x="397" y="185"/>
                </a:lnTo>
                <a:lnTo>
                  <a:pt x="399" y="185"/>
                </a:lnTo>
                <a:lnTo>
                  <a:pt x="399" y="187"/>
                </a:lnTo>
                <a:lnTo>
                  <a:pt x="399" y="185"/>
                </a:lnTo>
                <a:lnTo>
                  <a:pt x="399" y="187"/>
                </a:lnTo>
                <a:lnTo>
                  <a:pt x="400" y="187"/>
                </a:lnTo>
                <a:lnTo>
                  <a:pt x="399" y="187"/>
                </a:lnTo>
                <a:lnTo>
                  <a:pt x="400" y="187"/>
                </a:lnTo>
                <a:lnTo>
                  <a:pt x="400" y="185"/>
                </a:lnTo>
                <a:lnTo>
                  <a:pt x="399" y="185"/>
                </a:lnTo>
                <a:lnTo>
                  <a:pt x="399" y="184"/>
                </a:lnTo>
                <a:lnTo>
                  <a:pt x="400" y="184"/>
                </a:lnTo>
                <a:lnTo>
                  <a:pt x="400" y="182"/>
                </a:lnTo>
                <a:lnTo>
                  <a:pt x="402" y="182"/>
                </a:lnTo>
                <a:close/>
                <a:moveTo>
                  <a:pt x="306" y="179"/>
                </a:moveTo>
                <a:lnTo>
                  <a:pt x="306" y="181"/>
                </a:lnTo>
                <a:lnTo>
                  <a:pt x="304" y="181"/>
                </a:lnTo>
                <a:lnTo>
                  <a:pt x="303" y="181"/>
                </a:lnTo>
                <a:lnTo>
                  <a:pt x="303" y="179"/>
                </a:lnTo>
                <a:lnTo>
                  <a:pt x="304" y="179"/>
                </a:lnTo>
                <a:lnTo>
                  <a:pt x="306" y="179"/>
                </a:lnTo>
                <a:close/>
                <a:moveTo>
                  <a:pt x="90" y="67"/>
                </a:moveTo>
                <a:lnTo>
                  <a:pt x="91" y="67"/>
                </a:lnTo>
                <a:lnTo>
                  <a:pt x="90" y="67"/>
                </a:lnTo>
                <a:lnTo>
                  <a:pt x="91" y="67"/>
                </a:lnTo>
                <a:lnTo>
                  <a:pt x="90" y="67"/>
                </a:lnTo>
                <a:lnTo>
                  <a:pt x="90" y="69"/>
                </a:lnTo>
                <a:lnTo>
                  <a:pt x="90" y="67"/>
                </a:lnTo>
                <a:lnTo>
                  <a:pt x="90" y="69"/>
                </a:lnTo>
                <a:lnTo>
                  <a:pt x="90" y="67"/>
                </a:lnTo>
                <a:close/>
                <a:moveTo>
                  <a:pt x="453" y="61"/>
                </a:moveTo>
                <a:lnTo>
                  <a:pt x="451" y="61"/>
                </a:lnTo>
                <a:lnTo>
                  <a:pt x="453" y="61"/>
                </a:lnTo>
                <a:lnTo>
                  <a:pt x="453" y="62"/>
                </a:lnTo>
                <a:lnTo>
                  <a:pt x="451" y="62"/>
                </a:lnTo>
                <a:lnTo>
                  <a:pt x="451" y="61"/>
                </a:lnTo>
                <a:lnTo>
                  <a:pt x="453" y="61"/>
                </a:lnTo>
                <a:close/>
                <a:moveTo>
                  <a:pt x="447" y="59"/>
                </a:moveTo>
                <a:lnTo>
                  <a:pt x="447" y="57"/>
                </a:lnTo>
                <a:lnTo>
                  <a:pt x="448" y="59"/>
                </a:lnTo>
                <a:lnTo>
                  <a:pt x="447" y="59"/>
                </a:lnTo>
                <a:close/>
                <a:moveTo>
                  <a:pt x="448" y="57"/>
                </a:moveTo>
                <a:lnTo>
                  <a:pt x="447" y="57"/>
                </a:lnTo>
                <a:lnTo>
                  <a:pt x="448" y="57"/>
                </a:lnTo>
                <a:close/>
                <a:moveTo>
                  <a:pt x="450" y="57"/>
                </a:moveTo>
                <a:lnTo>
                  <a:pt x="451" y="59"/>
                </a:lnTo>
                <a:lnTo>
                  <a:pt x="450" y="59"/>
                </a:lnTo>
                <a:lnTo>
                  <a:pt x="451" y="59"/>
                </a:lnTo>
                <a:lnTo>
                  <a:pt x="453" y="59"/>
                </a:lnTo>
                <a:lnTo>
                  <a:pt x="453" y="61"/>
                </a:lnTo>
                <a:lnTo>
                  <a:pt x="451" y="61"/>
                </a:lnTo>
                <a:lnTo>
                  <a:pt x="450" y="61"/>
                </a:lnTo>
                <a:lnTo>
                  <a:pt x="450" y="59"/>
                </a:lnTo>
                <a:lnTo>
                  <a:pt x="448" y="59"/>
                </a:lnTo>
                <a:lnTo>
                  <a:pt x="448" y="57"/>
                </a:lnTo>
                <a:lnTo>
                  <a:pt x="450" y="57"/>
                </a:lnTo>
                <a:close/>
                <a:moveTo>
                  <a:pt x="448" y="57"/>
                </a:moveTo>
                <a:lnTo>
                  <a:pt x="447" y="57"/>
                </a:lnTo>
                <a:lnTo>
                  <a:pt x="448" y="56"/>
                </a:lnTo>
                <a:lnTo>
                  <a:pt x="448" y="57"/>
                </a:lnTo>
                <a:close/>
                <a:moveTo>
                  <a:pt x="138" y="56"/>
                </a:moveTo>
                <a:lnTo>
                  <a:pt x="139" y="56"/>
                </a:lnTo>
                <a:lnTo>
                  <a:pt x="139" y="57"/>
                </a:lnTo>
                <a:lnTo>
                  <a:pt x="141" y="57"/>
                </a:lnTo>
                <a:lnTo>
                  <a:pt x="141" y="59"/>
                </a:lnTo>
                <a:lnTo>
                  <a:pt x="141" y="57"/>
                </a:lnTo>
                <a:lnTo>
                  <a:pt x="141" y="59"/>
                </a:lnTo>
                <a:lnTo>
                  <a:pt x="141" y="57"/>
                </a:lnTo>
                <a:lnTo>
                  <a:pt x="143" y="57"/>
                </a:lnTo>
                <a:lnTo>
                  <a:pt x="143" y="59"/>
                </a:lnTo>
                <a:lnTo>
                  <a:pt x="144" y="59"/>
                </a:lnTo>
                <a:lnTo>
                  <a:pt x="144" y="61"/>
                </a:lnTo>
                <a:lnTo>
                  <a:pt x="146" y="61"/>
                </a:lnTo>
                <a:lnTo>
                  <a:pt x="146" y="62"/>
                </a:lnTo>
                <a:lnTo>
                  <a:pt x="146" y="64"/>
                </a:lnTo>
                <a:lnTo>
                  <a:pt x="146" y="65"/>
                </a:lnTo>
                <a:lnTo>
                  <a:pt x="144" y="65"/>
                </a:lnTo>
                <a:lnTo>
                  <a:pt x="143" y="65"/>
                </a:lnTo>
                <a:lnTo>
                  <a:pt x="144" y="65"/>
                </a:lnTo>
                <a:lnTo>
                  <a:pt x="143" y="65"/>
                </a:lnTo>
                <a:lnTo>
                  <a:pt x="144" y="65"/>
                </a:lnTo>
                <a:lnTo>
                  <a:pt x="143" y="65"/>
                </a:lnTo>
                <a:lnTo>
                  <a:pt x="141" y="65"/>
                </a:lnTo>
                <a:lnTo>
                  <a:pt x="141" y="67"/>
                </a:lnTo>
                <a:lnTo>
                  <a:pt x="139" y="67"/>
                </a:lnTo>
                <a:lnTo>
                  <a:pt x="141" y="67"/>
                </a:lnTo>
                <a:lnTo>
                  <a:pt x="139" y="67"/>
                </a:lnTo>
                <a:lnTo>
                  <a:pt x="139" y="65"/>
                </a:lnTo>
                <a:lnTo>
                  <a:pt x="138" y="65"/>
                </a:lnTo>
                <a:lnTo>
                  <a:pt x="138" y="67"/>
                </a:lnTo>
                <a:lnTo>
                  <a:pt x="136" y="67"/>
                </a:lnTo>
                <a:lnTo>
                  <a:pt x="136" y="69"/>
                </a:lnTo>
                <a:lnTo>
                  <a:pt x="136" y="70"/>
                </a:lnTo>
                <a:lnTo>
                  <a:pt x="135" y="70"/>
                </a:lnTo>
                <a:lnTo>
                  <a:pt x="135" y="72"/>
                </a:lnTo>
                <a:lnTo>
                  <a:pt x="135" y="70"/>
                </a:lnTo>
                <a:lnTo>
                  <a:pt x="133" y="70"/>
                </a:lnTo>
                <a:lnTo>
                  <a:pt x="133" y="72"/>
                </a:lnTo>
                <a:lnTo>
                  <a:pt x="133" y="70"/>
                </a:lnTo>
                <a:lnTo>
                  <a:pt x="131" y="70"/>
                </a:lnTo>
                <a:lnTo>
                  <a:pt x="133" y="70"/>
                </a:lnTo>
                <a:lnTo>
                  <a:pt x="131" y="70"/>
                </a:lnTo>
                <a:lnTo>
                  <a:pt x="133" y="70"/>
                </a:lnTo>
                <a:lnTo>
                  <a:pt x="131" y="70"/>
                </a:lnTo>
                <a:lnTo>
                  <a:pt x="131" y="69"/>
                </a:lnTo>
                <a:lnTo>
                  <a:pt x="130" y="70"/>
                </a:lnTo>
                <a:lnTo>
                  <a:pt x="130" y="69"/>
                </a:lnTo>
                <a:lnTo>
                  <a:pt x="131" y="69"/>
                </a:lnTo>
                <a:lnTo>
                  <a:pt x="131" y="67"/>
                </a:lnTo>
                <a:lnTo>
                  <a:pt x="130" y="69"/>
                </a:lnTo>
                <a:lnTo>
                  <a:pt x="130" y="67"/>
                </a:lnTo>
                <a:lnTo>
                  <a:pt x="130" y="65"/>
                </a:lnTo>
                <a:lnTo>
                  <a:pt x="130" y="67"/>
                </a:lnTo>
                <a:lnTo>
                  <a:pt x="128" y="67"/>
                </a:lnTo>
                <a:lnTo>
                  <a:pt x="128" y="65"/>
                </a:lnTo>
                <a:lnTo>
                  <a:pt x="128" y="64"/>
                </a:lnTo>
                <a:lnTo>
                  <a:pt x="128" y="62"/>
                </a:lnTo>
                <a:lnTo>
                  <a:pt x="127" y="62"/>
                </a:lnTo>
                <a:lnTo>
                  <a:pt x="128" y="62"/>
                </a:lnTo>
                <a:lnTo>
                  <a:pt x="127" y="62"/>
                </a:lnTo>
                <a:lnTo>
                  <a:pt x="127" y="61"/>
                </a:lnTo>
                <a:lnTo>
                  <a:pt x="127" y="62"/>
                </a:lnTo>
                <a:lnTo>
                  <a:pt x="127" y="61"/>
                </a:lnTo>
                <a:lnTo>
                  <a:pt x="128" y="61"/>
                </a:lnTo>
                <a:lnTo>
                  <a:pt x="128" y="59"/>
                </a:lnTo>
                <a:lnTo>
                  <a:pt x="130" y="59"/>
                </a:lnTo>
                <a:lnTo>
                  <a:pt x="130" y="61"/>
                </a:lnTo>
                <a:lnTo>
                  <a:pt x="130" y="59"/>
                </a:lnTo>
                <a:lnTo>
                  <a:pt x="131" y="59"/>
                </a:lnTo>
                <a:lnTo>
                  <a:pt x="133" y="59"/>
                </a:lnTo>
                <a:lnTo>
                  <a:pt x="135" y="57"/>
                </a:lnTo>
                <a:lnTo>
                  <a:pt x="135" y="59"/>
                </a:lnTo>
                <a:lnTo>
                  <a:pt x="135" y="57"/>
                </a:lnTo>
                <a:lnTo>
                  <a:pt x="135" y="59"/>
                </a:lnTo>
                <a:lnTo>
                  <a:pt x="136" y="59"/>
                </a:lnTo>
                <a:lnTo>
                  <a:pt x="136" y="57"/>
                </a:lnTo>
                <a:lnTo>
                  <a:pt x="136" y="56"/>
                </a:lnTo>
                <a:lnTo>
                  <a:pt x="138" y="56"/>
                </a:lnTo>
                <a:lnTo>
                  <a:pt x="136" y="56"/>
                </a:lnTo>
                <a:lnTo>
                  <a:pt x="138" y="56"/>
                </a:lnTo>
                <a:close/>
                <a:moveTo>
                  <a:pt x="427" y="56"/>
                </a:moveTo>
                <a:lnTo>
                  <a:pt x="429" y="56"/>
                </a:lnTo>
                <a:lnTo>
                  <a:pt x="429" y="57"/>
                </a:lnTo>
                <a:lnTo>
                  <a:pt x="431" y="57"/>
                </a:lnTo>
                <a:lnTo>
                  <a:pt x="431" y="59"/>
                </a:lnTo>
                <a:lnTo>
                  <a:pt x="429" y="59"/>
                </a:lnTo>
                <a:lnTo>
                  <a:pt x="427" y="59"/>
                </a:lnTo>
                <a:lnTo>
                  <a:pt x="426" y="59"/>
                </a:lnTo>
                <a:lnTo>
                  <a:pt x="427" y="59"/>
                </a:lnTo>
                <a:lnTo>
                  <a:pt x="427" y="57"/>
                </a:lnTo>
                <a:lnTo>
                  <a:pt x="426" y="57"/>
                </a:lnTo>
                <a:lnTo>
                  <a:pt x="427" y="57"/>
                </a:lnTo>
                <a:lnTo>
                  <a:pt x="427" y="56"/>
                </a:lnTo>
                <a:lnTo>
                  <a:pt x="426" y="56"/>
                </a:lnTo>
                <a:lnTo>
                  <a:pt x="427" y="56"/>
                </a:lnTo>
                <a:close/>
                <a:moveTo>
                  <a:pt x="448" y="56"/>
                </a:moveTo>
                <a:lnTo>
                  <a:pt x="447" y="56"/>
                </a:lnTo>
                <a:lnTo>
                  <a:pt x="447" y="54"/>
                </a:lnTo>
                <a:lnTo>
                  <a:pt x="447" y="56"/>
                </a:lnTo>
                <a:lnTo>
                  <a:pt x="448" y="56"/>
                </a:lnTo>
                <a:close/>
                <a:moveTo>
                  <a:pt x="445" y="54"/>
                </a:moveTo>
                <a:lnTo>
                  <a:pt x="447" y="54"/>
                </a:lnTo>
                <a:lnTo>
                  <a:pt x="445" y="56"/>
                </a:lnTo>
                <a:lnTo>
                  <a:pt x="445" y="54"/>
                </a:lnTo>
                <a:close/>
                <a:moveTo>
                  <a:pt x="445" y="56"/>
                </a:moveTo>
                <a:lnTo>
                  <a:pt x="443" y="56"/>
                </a:lnTo>
                <a:lnTo>
                  <a:pt x="443" y="54"/>
                </a:lnTo>
                <a:lnTo>
                  <a:pt x="445" y="54"/>
                </a:lnTo>
                <a:lnTo>
                  <a:pt x="445" y="56"/>
                </a:lnTo>
                <a:close/>
                <a:moveTo>
                  <a:pt x="442" y="54"/>
                </a:moveTo>
                <a:lnTo>
                  <a:pt x="442" y="53"/>
                </a:lnTo>
                <a:lnTo>
                  <a:pt x="442" y="54"/>
                </a:lnTo>
                <a:close/>
                <a:moveTo>
                  <a:pt x="53" y="53"/>
                </a:moveTo>
                <a:lnTo>
                  <a:pt x="51" y="53"/>
                </a:lnTo>
                <a:lnTo>
                  <a:pt x="53" y="53"/>
                </a:lnTo>
                <a:lnTo>
                  <a:pt x="53" y="54"/>
                </a:lnTo>
                <a:lnTo>
                  <a:pt x="53" y="56"/>
                </a:lnTo>
                <a:lnTo>
                  <a:pt x="55" y="56"/>
                </a:lnTo>
                <a:lnTo>
                  <a:pt x="53" y="56"/>
                </a:lnTo>
                <a:lnTo>
                  <a:pt x="53" y="54"/>
                </a:lnTo>
                <a:lnTo>
                  <a:pt x="51" y="54"/>
                </a:lnTo>
                <a:lnTo>
                  <a:pt x="53" y="53"/>
                </a:lnTo>
                <a:lnTo>
                  <a:pt x="51" y="53"/>
                </a:lnTo>
                <a:lnTo>
                  <a:pt x="53" y="53"/>
                </a:lnTo>
                <a:close/>
                <a:moveTo>
                  <a:pt x="443" y="51"/>
                </a:moveTo>
                <a:lnTo>
                  <a:pt x="443" y="53"/>
                </a:lnTo>
                <a:lnTo>
                  <a:pt x="443" y="51"/>
                </a:lnTo>
                <a:close/>
                <a:moveTo>
                  <a:pt x="407" y="51"/>
                </a:moveTo>
                <a:lnTo>
                  <a:pt x="407" y="49"/>
                </a:lnTo>
                <a:lnTo>
                  <a:pt x="407" y="51"/>
                </a:lnTo>
                <a:close/>
                <a:moveTo>
                  <a:pt x="435" y="49"/>
                </a:moveTo>
                <a:lnTo>
                  <a:pt x="435" y="51"/>
                </a:lnTo>
                <a:lnTo>
                  <a:pt x="435" y="49"/>
                </a:lnTo>
                <a:lnTo>
                  <a:pt x="434" y="49"/>
                </a:lnTo>
                <a:lnTo>
                  <a:pt x="435" y="49"/>
                </a:lnTo>
                <a:close/>
                <a:moveTo>
                  <a:pt x="432" y="48"/>
                </a:moveTo>
                <a:lnTo>
                  <a:pt x="434" y="48"/>
                </a:lnTo>
                <a:lnTo>
                  <a:pt x="434" y="49"/>
                </a:lnTo>
                <a:lnTo>
                  <a:pt x="432" y="49"/>
                </a:lnTo>
                <a:lnTo>
                  <a:pt x="432" y="48"/>
                </a:lnTo>
                <a:close/>
                <a:moveTo>
                  <a:pt x="439" y="48"/>
                </a:moveTo>
                <a:lnTo>
                  <a:pt x="440" y="48"/>
                </a:lnTo>
                <a:lnTo>
                  <a:pt x="440" y="49"/>
                </a:lnTo>
                <a:lnTo>
                  <a:pt x="440" y="51"/>
                </a:lnTo>
                <a:lnTo>
                  <a:pt x="440" y="53"/>
                </a:lnTo>
                <a:lnTo>
                  <a:pt x="439" y="53"/>
                </a:lnTo>
                <a:lnTo>
                  <a:pt x="437" y="53"/>
                </a:lnTo>
                <a:lnTo>
                  <a:pt x="437" y="51"/>
                </a:lnTo>
                <a:lnTo>
                  <a:pt x="437" y="49"/>
                </a:lnTo>
                <a:lnTo>
                  <a:pt x="439" y="49"/>
                </a:lnTo>
                <a:lnTo>
                  <a:pt x="437" y="49"/>
                </a:lnTo>
                <a:lnTo>
                  <a:pt x="439" y="49"/>
                </a:lnTo>
                <a:lnTo>
                  <a:pt x="439" y="48"/>
                </a:lnTo>
                <a:close/>
                <a:moveTo>
                  <a:pt x="107" y="48"/>
                </a:moveTo>
                <a:lnTo>
                  <a:pt x="109" y="48"/>
                </a:lnTo>
                <a:lnTo>
                  <a:pt x="109" y="49"/>
                </a:lnTo>
                <a:lnTo>
                  <a:pt x="111" y="49"/>
                </a:lnTo>
                <a:lnTo>
                  <a:pt x="111" y="48"/>
                </a:lnTo>
                <a:lnTo>
                  <a:pt x="111" y="49"/>
                </a:lnTo>
                <a:lnTo>
                  <a:pt x="112" y="49"/>
                </a:lnTo>
                <a:lnTo>
                  <a:pt x="112" y="51"/>
                </a:lnTo>
                <a:lnTo>
                  <a:pt x="112" y="49"/>
                </a:lnTo>
                <a:lnTo>
                  <a:pt x="112" y="51"/>
                </a:lnTo>
                <a:lnTo>
                  <a:pt x="112" y="49"/>
                </a:lnTo>
                <a:lnTo>
                  <a:pt x="112" y="51"/>
                </a:lnTo>
                <a:lnTo>
                  <a:pt x="114" y="51"/>
                </a:lnTo>
                <a:lnTo>
                  <a:pt x="115" y="51"/>
                </a:lnTo>
                <a:lnTo>
                  <a:pt x="115" y="49"/>
                </a:lnTo>
                <a:lnTo>
                  <a:pt x="117" y="51"/>
                </a:lnTo>
                <a:lnTo>
                  <a:pt x="119" y="51"/>
                </a:lnTo>
                <a:lnTo>
                  <a:pt x="119" y="53"/>
                </a:lnTo>
                <a:lnTo>
                  <a:pt x="120" y="53"/>
                </a:lnTo>
                <a:lnTo>
                  <a:pt x="120" y="54"/>
                </a:lnTo>
                <a:lnTo>
                  <a:pt x="119" y="54"/>
                </a:lnTo>
                <a:lnTo>
                  <a:pt x="119" y="56"/>
                </a:lnTo>
                <a:lnTo>
                  <a:pt x="119" y="57"/>
                </a:lnTo>
                <a:lnTo>
                  <a:pt x="120" y="57"/>
                </a:lnTo>
                <a:lnTo>
                  <a:pt x="120" y="59"/>
                </a:lnTo>
                <a:lnTo>
                  <a:pt x="122" y="59"/>
                </a:lnTo>
                <a:lnTo>
                  <a:pt x="122" y="61"/>
                </a:lnTo>
                <a:lnTo>
                  <a:pt x="120" y="61"/>
                </a:lnTo>
                <a:lnTo>
                  <a:pt x="119" y="61"/>
                </a:lnTo>
                <a:lnTo>
                  <a:pt x="119" y="62"/>
                </a:lnTo>
                <a:lnTo>
                  <a:pt x="119" y="61"/>
                </a:lnTo>
                <a:lnTo>
                  <a:pt x="119" y="62"/>
                </a:lnTo>
                <a:lnTo>
                  <a:pt x="117" y="61"/>
                </a:lnTo>
                <a:lnTo>
                  <a:pt x="115" y="61"/>
                </a:lnTo>
                <a:lnTo>
                  <a:pt x="115" y="62"/>
                </a:lnTo>
                <a:lnTo>
                  <a:pt x="114" y="62"/>
                </a:lnTo>
                <a:lnTo>
                  <a:pt x="114" y="64"/>
                </a:lnTo>
                <a:lnTo>
                  <a:pt x="114" y="62"/>
                </a:lnTo>
                <a:lnTo>
                  <a:pt x="112" y="62"/>
                </a:lnTo>
                <a:lnTo>
                  <a:pt x="112" y="61"/>
                </a:lnTo>
                <a:lnTo>
                  <a:pt x="111" y="61"/>
                </a:lnTo>
                <a:lnTo>
                  <a:pt x="112" y="61"/>
                </a:lnTo>
                <a:lnTo>
                  <a:pt x="111" y="61"/>
                </a:lnTo>
                <a:lnTo>
                  <a:pt x="112" y="61"/>
                </a:lnTo>
                <a:lnTo>
                  <a:pt x="112" y="59"/>
                </a:lnTo>
                <a:lnTo>
                  <a:pt x="112" y="61"/>
                </a:lnTo>
                <a:lnTo>
                  <a:pt x="111" y="61"/>
                </a:lnTo>
                <a:lnTo>
                  <a:pt x="111" y="59"/>
                </a:lnTo>
                <a:lnTo>
                  <a:pt x="112" y="59"/>
                </a:lnTo>
                <a:lnTo>
                  <a:pt x="111" y="59"/>
                </a:lnTo>
                <a:lnTo>
                  <a:pt x="111" y="61"/>
                </a:lnTo>
                <a:lnTo>
                  <a:pt x="109" y="61"/>
                </a:lnTo>
                <a:lnTo>
                  <a:pt x="109" y="59"/>
                </a:lnTo>
                <a:lnTo>
                  <a:pt x="109" y="61"/>
                </a:lnTo>
                <a:lnTo>
                  <a:pt x="109" y="59"/>
                </a:lnTo>
                <a:lnTo>
                  <a:pt x="107" y="59"/>
                </a:lnTo>
                <a:lnTo>
                  <a:pt x="106" y="59"/>
                </a:lnTo>
                <a:lnTo>
                  <a:pt x="107" y="59"/>
                </a:lnTo>
                <a:lnTo>
                  <a:pt x="106" y="59"/>
                </a:lnTo>
                <a:lnTo>
                  <a:pt x="106" y="57"/>
                </a:lnTo>
                <a:lnTo>
                  <a:pt x="107" y="57"/>
                </a:lnTo>
                <a:lnTo>
                  <a:pt x="106" y="57"/>
                </a:lnTo>
                <a:lnTo>
                  <a:pt x="107" y="57"/>
                </a:lnTo>
                <a:lnTo>
                  <a:pt x="107" y="56"/>
                </a:lnTo>
                <a:lnTo>
                  <a:pt x="106" y="56"/>
                </a:lnTo>
                <a:lnTo>
                  <a:pt x="107" y="56"/>
                </a:lnTo>
                <a:lnTo>
                  <a:pt x="106" y="56"/>
                </a:lnTo>
                <a:lnTo>
                  <a:pt x="107" y="56"/>
                </a:lnTo>
                <a:lnTo>
                  <a:pt x="106" y="56"/>
                </a:lnTo>
                <a:lnTo>
                  <a:pt x="106" y="54"/>
                </a:lnTo>
                <a:lnTo>
                  <a:pt x="107" y="54"/>
                </a:lnTo>
                <a:lnTo>
                  <a:pt x="106" y="54"/>
                </a:lnTo>
                <a:lnTo>
                  <a:pt x="106" y="53"/>
                </a:lnTo>
                <a:lnTo>
                  <a:pt x="107" y="53"/>
                </a:lnTo>
                <a:lnTo>
                  <a:pt x="106" y="53"/>
                </a:lnTo>
                <a:lnTo>
                  <a:pt x="107" y="53"/>
                </a:lnTo>
                <a:lnTo>
                  <a:pt x="107" y="51"/>
                </a:lnTo>
                <a:lnTo>
                  <a:pt x="107" y="53"/>
                </a:lnTo>
                <a:lnTo>
                  <a:pt x="107" y="51"/>
                </a:lnTo>
                <a:lnTo>
                  <a:pt x="109" y="51"/>
                </a:lnTo>
                <a:lnTo>
                  <a:pt x="107" y="49"/>
                </a:lnTo>
                <a:lnTo>
                  <a:pt x="109" y="49"/>
                </a:lnTo>
                <a:lnTo>
                  <a:pt x="107" y="49"/>
                </a:lnTo>
                <a:lnTo>
                  <a:pt x="107" y="48"/>
                </a:lnTo>
                <a:close/>
                <a:moveTo>
                  <a:pt x="407" y="49"/>
                </a:moveTo>
                <a:lnTo>
                  <a:pt x="405" y="49"/>
                </a:lnTo>
                <a:lnTo>
                  <a:pt x="405" y="48"/>
                </a:lnTo>
                <a:lnTo>
                  <a:pt x="407" y="48"/>
                </a:lnTo>
                <a:lnTo>
                  <a:pt x="407" y="49"/>
                </a:lnTo>
                <a:close/>
                <a:moveTo>
                  <a:pt x="431" y="46"/>
                </a:moveTo>
                <a:lnTo>
                  <a:pt x="432" y="46"/>
                </a:lnTo>
                <a:lnTo>
                  <a:pt x="434" y="46"/>
                </a:lnTo>
                <a:lnTo>
                  <a:pt x="434" y="48"/>
                </a:lnTo>
                <a:lnTo>
                  <a:pt x="435" y="48"/>
                </a:lnTo>
                <a:lnTo>
                  <a:pt x="435" y="46"/>
                </a:lnTo>
                <a:lnTo>
                  <a:pt x="437" y="46"/>
                </a:lnTo>
                <a:lnTo>
                  <a:pt x="437" y="48"/>
                </a:lnTo>
                <a:lnTo>
                  <a:pt x="435" y="48"/>
                </a:lnTo>
                <a:lnTo>
                  <a:pt x="435" y="49"/>
                </a:lnTo>
                <a:lnTo>
                  <a:pt x="435" y="48"/>
                </a:lnTo>
                <a:lnTo>
                  <a:pt x="434" y="48"/>
                </a:lnTo>
                <a:lnTo>
                  <a:pt x="432" y="48"/>
                </a:lnTo>
                <a:lnTo>
                  <a:pt x="431" y="49"/>
                </a:lnTo>
                <a:lnTo>
                  <a:pt x="431" y="48"/>
                </a:lnTo>
                <a:lnTo>
                  <a:pt x="431" y="49"/>
                </a:lnTo>
                <a:lnTo>
                  <a:pt x="429" y="49"/>
                </a:lnTo>
                <a:lnTo>
                  <a:pt x="429" y="48"/>
                </a:lnTo>
                <a:lnTo>
                  <a:pt x="427" y="48"/>
                </a:lnTo>
                <a:lnTo>
                  <a:pt x="426" y="48"/>
                </a:lnTo>
                <a:lnTo>
                  <a:pt x="427" y="46"/>
                </a:lnTo>
                <a:lnTo>
                  <a:pt x="429" y="46"/>
                </a:lnTo>
                <a:lnTo>
                  <a:pt x="429" y="45"/>
                </a:lnTo>
                <a:lnTo>
                  <a:pt x="431" y="45"/>
                </a:lnTo>
                <a:lnTo>
                  <a:pt x="431" y="46"/>
                </a:lnTo>
                <a:close/>
                <a:moveTo>
                  <a:pt x="418" y="41"/>
                </a:moveTo>
                <a:lnTo>
                  <a:pt x="418" y="43"/>
                </a:lnTo>
                <a:lnTo>
                  <a:pt x="419" y="41"/>
                </a:lnTo>
                <a:lnTo>
                  <a:pt x="419" y="43"/>
                </a:lnTo>
                <a:lnTo>
                  <a:pt x="419" y="41"/>
                </a:lnTo>
                <a:lnTo>
                  <a:pt x="419" y="43"/>
                </a:lnTo>
                <a:lnTo>
                  <a:pt x="421" y="43"/>
                </a:lnTo>
                <a:lnTo>
                  <a:pt x="423" y="43"/>
                </a:lnTo>
                <a:lnTo>
                  <a:pt x="423" y="45"/>
                </a:lnTo>
                <a:lnTo>
                  <a:pt x="421" y="45"/>
                </a:lnTo>
                <a:lnTo>
                  <a:pt x="419" y="43"/>
                </a:lnTo>
                <a:lnTo>
                  <a:pt x="419" y="45"/>
                </a:lnTo>
                <a:lnTo>
                  <a:pt x="421" y="45"/>
                </a:lnTo>
                <a:lnTo>
                  <a:pt x="421" y="46"/>
                </a:lnTo>
                <a:lnTo>
                  <a:pt x="423" y="45"/>
                </a:lnTo>
                <a:lnTo>
                  <a:pt x="423" y="46"/>
                </a:lnTo>
                <a:lnTo>
                  <a:pt x="424" y="46"/>
                </a:lnTo>
                <a:lnTo>
                  <a:pt x="426" y="46"/>
                </a:lnTo>
                <a:lnTo>
                  <a:pt x="426" y="48"/>
                </a:lnTo>
                <a:lnTo>
                  <a:pt x="426" y="49"/>
                </a:lnTo>
                <a:lnTo>
                  <a:pt x="426" y="51"/>
                </a:lnTo>
                <a:lnTo>
                  <a:pt x="424" y="49"/>
                </a:lnTo>
                <a:lnTo>
                  <a:pt x="424" y="51"/>
                </a:lnTo>
                <a:lnTo>
                  <a:pt x="424" y="49"/>
                </a:lnTo>
                <a:lnTo>
                  <a:pt x="423" y="49"/>
                </a:lnTo>
                <a:lnTo>
                  <a:pt x="421" y="51"/>
                </a:lnTo>
                <a:lnTo>
                  <a:pt x="419" y="51"/>
                </a:lnTo>
                <a:lnTo>
                  <a:pt x="419" y="49"/>
                </a:lnTo>
                <a:lnTo>
                  <a:pt x="421" y="49"/>
                </a:lnTo>
                <a:lnTo>
                  <a:pt x="419" y="49"/>
                </a:lnTo>
                <a:lnTo>
                  <a:pt x="418" y="49"/>
                </a:lnTo>
                <a:lnTo>
                  <a:pt x="416" y="49"/>
                </a:lnTo>
                <a:lnTo>
                  <a:pt x="416" y="48"/>
                </a:lnTo>
                <a:lnTo>
                  <a:pt x="416" y="46"/>
                </a:lnTo>
                <a:lnTo>
                  <a:pt x="418" y="46"/>
                </a:lnTo>
                <a:lnTo>
                  <a:pt x="416" y="46"/>
                </a:lnTo>
                <a:lnTo>
                  <a:pt x="416" y="45"/>
                </a:lnTo>
                <a:lnTo>
                  <a:pt x="415" y="45"/>
                </a:lnTo>
                <a:lnTo>
                  <a:pt x="416" y="45"/>
                </a:lnTo>
                <a:lnTo>
                  <a:pt x="415" y="45"/>
                </a:lnTo>
                <a:lnTo>
                  <a:pt x="415" y="43"/>
                </a:lnTo>
                <a:lnTo>
                  <a:pt x="416" y="43"/>
                </a:lnTo>
                <a:lnTo>
                  <a:pt x="418" y="43"/>
                </a:lnTo>
                <a:lnTo>
                  <a:pt x="416" y="43"/>
                </a:lnTo>
                <a:lnTo>
                  <a:pt x="416" y="41"/>
                </a:lnTo>
                <a:lnTo>
                  <a:pt x="418" y="41"/>
                </a:lnTo>
                <a:close/>
                <a:moveTo>
                  <a:pt x="2" y="40"/>
                </a:moveTo>
                <a:lnTo>
                  <a:pt x="0" y="40"/>
                </a:lnTo>
                <a:lnTo>
                  <a:pt x="2" y="40"/>
                </a:lnTo>
                <a:lnTo>
                  <a:pt x="2" y="38"/>
                </a:lnTo>
                <a:lnTo>
                  <a:pt x="2" y="40"/>
                </a:lnTo>
                <a:close/>
                <a:moveTo>
                  <a:pt x="402" y="33"/>
                </a:moveTo>
                <a:lnTo>
                  <a:pt x="403" y="33"/>
                </a:lnTo>
                <a:lnTo>
                  <a:pt x="403" y="35"/>
                </a:lnTo>
                <a:lnTo>
                  <a:pt x="405" y="35"/>
                </a:lnTo>
                <a:lnTo>
                  <a:pt x="405" y="37"/>
                </a:lnTo>
                <a:lnTo>
                  <a:pt x="407" y="37"/>
                </a:lnTo>
                <a:lnTo>
                  <a:pt x="405" y="37"/>
                </a:lnTo>
                <a:lnTo>
                  <a:pt x="407" y="37"/>
                </a:lnTo>
                <a:lnTo>
                  <a:pt x="407" y="35"/>
                </a:lnTo>
                <a:lnTo>
                  <a:pt x="405" y="35"/>
                </a:lnTo>
                <a:lnTo>
                  <a:pt x="407" y="35"/>
                </a:lnTo>
                <a:lnTo>
                  <a:pt x="407" y="33"/>
                </a:lnTo>
                <a:lnTo>
                  <a:pt x="407" y="35"/>
                </a:lnTo>
                <a:lnTo>
                  <a:pt x="408" y="35"/>
                </a:lnTo>
                <a:lnTo>
                  <a:pt x="410" y="35"/>
                </a:lnTo>
                <a:lnTo>
                  <a:pt x="410" y="37"/>
                </a:lnTo>
                <a:lnTo>
                  <a:pt x="411" y="37"/>
                </a:lnTo>
                <a:lnTo>
                  <a:pt x="410" y="37"/>
                </a:lnTo>
                <a:lnTo>
                  <a:pt x="408" y="37"/>
                </a:lnTo>
                <a:lnTo>
                  <a:pt x="408" y="38"/>
                </a:lnTo>
                <a:lnTo>
                  <a:pt x="410" y="38"/>
                </a:lnTo>
                <a:lnTo>
                  <a:pt x="410" y="37"/>
                </a:lnTo>
                <a:lnTo>
                  <a:pt x="411" y="37"/>
                </a:lnTo>
                <a:lnTo>
                  <a:pt x="411" y="38"/>
                </a:lnTo>
                <a:lnTo>
                  <a:pt x="410" y="40"/>
                </a:lnTo>
                <a:lnTo>
                  <a:pt x="410" y="41"/>
                </a:lnTo>
                <a:lnTo>
                  <a:pt x="411" y="41"/>
                </a:lnTo>
                <a:lnTo>
                  <a:pt x="411" y="43"/>
                </a:lnTo>
                <a:lnTo>
                  <a:pt x="410" y="43"/>
                </a:lnTo>
                <a:lnTo>
                  <a:pt x="410" y="45"/>
                </a:lnTo>
                <a:lnTo>
                  <a:pt x="411" y="45"/>
                </a:lnTo>
                <a:lnTo>
                  <a:pt x="411" y="46"/>
                </a:lnTo>
                <a:lnTo>
                  <a:pt x="410" y="46"/>
                </a:lnTo>
                <a:lnTo>
                  <a:pt x="410" y="48"/>
                </a:lnTo>
                <a:lnTo>
                  <a:pt x="411" y="48"/>
                </a:lnTo>
                <a:lnTo>
                  <a:pt x="411" y="49"/>
                </a:lnTo>
                <a:lnTo>
                  <a:pt x="411" y="51"/>
                </a:lnTo>
                <a:lnTo>
                  <a:pt x="411" y="49"/>
                </a:lnTo>
                <a:lnTo>
                  <a:pt x="410" y="49"/>
                </a:lnTo>
                <a:lnTo>
                  <a:pt x="410" y="51"/>
                </a:lnTo>
                <a:lnTo>
                  <a:pt x="408" y="51"/>
                </a:lnTo>
                <a:lnTo>
                  <a:pt x="410" y="51"/>
                </a:lnTo>
                <a:lnTo>
                  <a:pt x="408" y="51"/>
                </a:lnTo>
                <a:lnTo>
                  <a:pt x="408" y="49"/>
                </a:lnTo>
                <a:lnTo>
                  <a:pt x="407" y="49"/>
                </a:lnTo>
                <a:lnTo>
                  <a:pt x="407" y="48"/>
                </a:lnTo>
                <a:lnTo>
                  <a:pt x="407" y="46"/>
                </a:lnTo>
                <a:lnTo>
                  <a:pt x="407" y="45"/>
                </a:lnTo>
                <a:lnTo>
                  <a:pt x="405" y="45"/>
                </a:lnTo>
                <a:lnTo>
                  <a:pt x="405" y="43"/>
                </a:lnTo>
                <a:lnTo>
                  <a:pt x="405" y="41"/>
                </a:lnTo>
                <a:lnTo>
                  <a:pt x="403" y="40"/>
                </a:lnTo>
                <a:lnTo>
                  <a:pt x="403" y="38"/>
                </a:lnTo>
                <a:lnTo>
                  <a:pt x="402" y="38"/>
                </a:lnTo>
                <a:lnTo>
                  <a:pt x="402" y="37"/>
                </a:lnTo>
                <a:lnTo>
                  <a:pt x="402" y="35"/>
                </a:lnTo>
                <a:lnTo>
                  <a:pt x="402" y="33"/>
                </a:lnTo>
                <a:close/>
                <a:moveTo>
                  <a:pt x="5" y="33"/>
                </a:moveTo>
                <a:lnTo>
                  <a:pt x="5" y="32"/>
                </a:lnTo>
                <a:lnTo>
                  <a:pt x="5" y="33"/>
                </a:lnTo>
                <a:lnTo>
                  <a:pt x="7" y="33"/>
                </a:lnTo>
                <a:lnTo>
                  <a:pt x="5" y="33"/>
                </a:lnTo>
                <a:lnTo>
                  <a:pt x="7" y="35"/>
                </a:lnTo>
                <a:lnTo>
                  <a:pt x="8" y="35"/>
                </a:lnTo>
                <a:lnTo>
                  <a:pt x="7" y="37"/>
                </a:lnTo>
                <a:lnTo>
                  <a:pt x="7" y="38"/>
                </a:lnTo>
                <a:lnTo>
                  <a:pt x="7" y="40"/>
                </a:lnTo>
                <a:lnTo>
                  <a:pt x="7" y="38"/>
                </a:lnTo>
                <a:lnTo>
                  <a:pt x="7" y="37"/>
                </a:lnTo>
                <a:lnTo>
                  <a:pt x="5" y="37"/>
                </a:lnTo>
                <a:lnTo>
                  <a:pt x="3" y="37"/>
                </a:lnTo>
                <a:lnTo>
                  <a:pt x="3" y="38"/>
                </a:lnTo>
                <a:lnTo>
                  <a:pt x="2" y="38"/>
                </a:lnTo>
                <a:lnTo>
                  <a:pt x="2" y="37"/>
                </a:lnTo>
                <a:lnTo>
                  <a:pt x="2" y="38"/>
                </a:lnTo>
                <a:lnTo>
                  <a:pt x="2" y="37"/>
                </a:lnTo>
                <a:lnTo>
                  <a:pt x="3" y="37"/>
                </a:lnTo>
                <a:lnTo>
                  <a:pt x="3" y="35"/>
                </a:lnTo>
                <a:lnTo>
                  <a:pt x="2" y="35"/>
                </a:lnTo>
                <a:lnTo>
                  <a:pt x="3" y="35"/>
                </a:lnTo>
                <a:lnTo>
                  <a:pt x="3" y="33"/>
                </a:lnTo>
                <a:lnTo>
                  <a:pt x="5" y="33"/>
                </a:lnTo>
                <a:lnTo>
                  <a:pt x="5" y="32"/>
                </a:lnTo>
                <a:lnTo>
                  <a:pt x="5" y="33"/>
                </a:lnTo>
                <a:close/>
                <a:moveTo>
                  <a:pt x="290" y="30"/>
                </a:moveTo>
                <a:lnTo>
                  <a:pt x="288" y="30"/>
                </a:lnTo>
                <a:lnTo>
                  <a:pt x="288" y="32"/>
                </a:lnTo>
                <a:lnTo>
                  <a:pt x="290" y="32"/>
                </a:lnTo>
                <a:lnTo>
                  <a:pt x="288" y="32"/>
                </a:lnTo>
                <a:lnTo>
                  <a:pt x="288" y="33"/>
                </a:lnTo>
                <a:lnTo>
                  <a:pt x="290" y="33"/>
                </a:lnTo>
                <a:lnTo>
                  <a:pt x="291" y="33"/>
                </a:lnTo>
                <a:lnTo>
                  <a:pt x="291" y="35"/>
                </a:lnTo>
                <a:lnTo>
                  <a:pt x="293" y="35"/>
                </a:lnTo>
                <a:lnTo>
                  <a:pt x="295" y="35"/>
                </a:lnTo>
                <a:lnTo>
                  <a:pt x="296" y="35"/>
                </a:lnTo>
                <a:lnTo>
                  <a:pt x="296" y="33"/>
                </a:lnTo>
                <a:lnTo>
                  <a:pt x="296" y="35"/>
                </a:lnTo>
                <a:lnTo>
                  <a:pt x="298" y="35"/>
                </a:lnTo>
                <a:lnTo>
                  <a:pt x="296" y="35"/>
                </a:lnTo>
                <a:lnTo>
                  <a:pt x="298" y="35"/>
                </a:lnTo>
                <a:lnTo>
                  <a:pt x="299" y="35"/>
                </a:lnTo>
                <a:lnTo>
                  <a:pt x="299" y="33"/>
                </a:lnTo>
                <a:lnTo>
                  <a:pt x="299" y="35"/>
                </a:lnTo>
                <a:lnTo>
                  <a:pt x="301" y="35"/>
                </a:lnTo>
                <a:lnTo>
                  <a:pt x="301" y="37"/>
                </a:lnTo>
                <a:lnTo>
                  <a:pt x="301" y="38"/>
                </a:lnTo>
                <a:lnTo>
                  <a:pt x="303" y="37"/>
                </a:lnTo>
                <a:lnTo>
                  <a:pt x="303" y="38"/>
                </a:lnTo>
                <a:lnTo>
                  <a:pt x="304" y="37"/>
                </a:lnTo>
                <a:lnTo>
                  <a:pt x="306" y="37"/>
                </a:lnTo>
                <a:lnTo>
                  <a:pt x="307" y="37"/>
                </a:lnTo>
                <a:lnTo>
                  <a:pt x="309" y="37"/>
                </a:lnTo>
                <a:lnTo>
                  <a:pt x="311" y="35"/>
                </a:lnTo>
                <a:lnTo>
                  <a:pt x="312" y="35"/>
                </a:lnTo>
                <a:lnTo>
                  <a:pt x="312" y="33"/>
                </a:lnTo>
                <a:lnTo>
                  <a:pt x="314" y="33"/>
                </a:lnTo>
                <a:lnTo>
                  <a:pt x="314" y="32"/>
                </a:lnTo>
                <a:lnTo>
                  <a:pt x="315" y="32"/>
                </a:lnTo>
                <a:lnTo>
                  <a:pt x="317" y="32"/>
                </a:lnTo>
                <a:lnTo>
                  <a:pt x="317" y="30"/>
                </a:lnTo>
                <a:lnTo>
                  <a:pt x="319" y="30"/>
                </a:lnTo>
                <a:lnTo>
                  <a:pt x="320" y="30"/>
                </a:lnTo>
                <a:lnTo>
                  <a:pt x="322" y="30"/>
                </a:lnTo>
                <a:lnTo>
                  <a:pt x="323" y="30"/>
                </a:lnTo>
                <a:lnTo>
                  <a:pt x="323" y="32"/>
                </a:lnTo>
                <a:lnTo>
                  <a:pt x="325" y="32"/>
                </a:lnTo>
                <a:lnTo>
                  <a:pt x="327" y="32"/>
                </a:lnTo>
                <a:lnTo>
                  <a:pt x="328" y="32"/>
                </a:lnTo>
                <a:lnTo>
                  <a:pt x="328" y="30"/>
                </a:lnTo>
                <a:lnTo>
                  <a:pt x="330" y="30"/>
                </a:lnTo>
                <a:lnTo>
                  <a:pt x="330" y="32"/>
                </a:lnTo>
                <a:lnTo>
                  <a:pt x="331" y="32"/>
                </a:lnTo>
                <a:lnTo>
                  <a:pt x="333" y="32"/>
                </a:lnTo>
                <a:lnTo>
                  <a:pt x="335" y="32"/>
                </a:lnTo>
                <a:lnTo>
                  <a:pt x="335" y="33"/>
                </a:lnTo>
                <a:lnTo>
                  <a:pt x="336" y="33"/>
                </a:lnTo>
                <a:lnTo>
                  <a:pt x="338" y="33"/>
                </a:lnTo>
                <a:lnTo>
                  <a:pt x="336" y="33"/>
                </a:lnTo>
                <a:lnTo>
                  <a:pt x="338" y="33"/>
                </a:lnTo>
                <a:lnTo>
                  <a:pt x="338" y="35"/>
                </a:lnTo>
                <a:lnTo>
                  <a:pt x="339" y="35"/>
                </a:lnTo>
                <a:lnTo>
                  <a:pt x="338" y="35"/>
                </a:lnTo>
                <a:lnTo>
                  <a:pt x="339" y="35"/>
                </a:lnTo>
                <a:lnTo>
                  <a:pt x="339" y="37"/>
                </a:lnTo>
                <a:lnTo>
                  <a:pt x="339" y="38"/>
                </a:lnTo>
                <a:lnTo>
                  <a:pt x="341" y="38"/>
                </a:lnTo>
                <a:lnTo>
                  <a:pt x="339" y="38"/>
                </a:lnTo>
                <a:lnTo>
                  <a:pt x="341" y="40"/>
                </a:lnTo>
                <a:lnTo>
                  <a:pt x="339" y="41"/>
                </a:lnTo>
                <a:lnTo>
                  <a:pt x="341" y="41"/>
                </a:lnTo>
                <a:lnTo>
                  <a:pt x="341" y="43"/>
                </a:lnTo>
                <a:lnTo>
                  <a:pt x="343" y="43"/>
                </a:lnTo>
                <a:lnTo>
                  <a:pt x="343" y="41"/>
                </a:lnTo>
                <a:lnTo>
                  <a:pt x="343" y="40"/>
                </a:lnTo>
                <a:lnTo>
                  <a:pt x="344" y="40"/>
                </a:lnTo>
                <a:lnTo>
                  <a:pt x="346" y="40"/>
                </a:lnTo>
                <a:lnTo>
                  <a:pt x="347" y="40"/>
                </a:lnTo>
                <a:lnTo>
                  <a:pt x="347" y="41"/>
                </a:lnTo>
                <a:lnTo>
                  <a:pt x="349" y="41"/>
                </a:lnTo>
                <a:lnTo>
                  <a:pt x="351" y="41"/>
                </a:lnTo>
                <a:lnTo>
                  <a:pt x="352" y="41"/>
                </a:lnTo>
                <a:lnTo>
                  <a:pt x="352" y="43"/>
                </a:lnTo>
                <a:lnTo>
                  <a:pt x="354" y="43"/>
                </a:lnTo>
                <a:lnTo>
                  <a:pt x="355" y="43"/>
                </a:lnTo>
                <a:lnTo>
                  <a:pt x="357" y="43"/>
                </a:lnTo>
                <a:lnTo>
                  <a:pt x="357" y="45"/>
                </a:lnTo>
                <a:lnTo>
                  <a:pt x="359" y="45"/>
                </a:lnTo>
                <a:lnTo>
                  <a:pt x="360" y="45"/>
                </a:lnTo>
                <a:lnTo>
                  <a:pt x="362" y="45"/>
                </a:lnTo>
                <a:lnTo>
                  <a:pt x="363" y="45"/>
                </a:lnTo>
                <a:lnTo>
                  <a:pt x="365" y="45"/>
                </a:lnTo>
                <a:lnTo>
                  <a:pt x="365" y="46"/>
                </a:lnTo>
                <a:lnTo>
                  <a:pt x="367" y="46"/>
                </a:lnTo>
                <a:lnTo>
                  <a:pt x="368" y="46"/>
                </a:lnTo>
                <a:lnTo>
                  <a:pt x="368" y="48"/>
                </a:lnTo>
                <a:lnTo>
                  <a:pt x="368" y="46"/>
                </a:lnTo>
                <a:lnTo>
                  <a:pt x="370" y="46"/>
                </a:lnTo>
                <a:lnTo>
                  <a:pt x="370" y="48"/>
                </a:lnTo>
                <a:lnTo>
                  <a:pt x="371" y="48"/>
                </a:lnTo>
                <a:lnTo>
                  <a:pt x="373" y="48"/>
                </a:lnTo>
                <a:lnTo>
                  <a:pt x="373" y="49"/>
                </a:lnTo>
                <a:lnTo>
                  <a:pt x="375" y="49"/>
                </a:lnTo>
                <a:lnTo>
                  <a:pt x="376" y="49"/>
                </a:lnTo>
                <a:lnTo>
                  <a:pt x="378" y="51"/>
                </a:lnTo>
                <a:lnTo>
                  <a:pt x="379" y="49"/>
                </a:lnTo>
                <a:lnTo>
                  <a:pt x="379" y="51"/>
                </a:lnTo>
                <a:lnTo>
                  <a:pt x="381" y="51"/>
                </a:lnTo>
                <a:lnTo>
                  <a:pt x="381" y="53"/>
                </a:lnTo>
                <a:lnTo>
                  <a:pt x="383" y="53"/>
                </a:lnTo>
                <a:lnTo>
                  <a:pt x="384" y="53"/>
                </a:lnTo>
                <a:lnTo>
                  <a:pt x="386" y="53"/>
                </a:lnTo>
                <a:lnTo>
                  <a:pt x="386" y="54"/>
                </a:lnTo>
                <a:lnTo>
                  <a:pt x="387" y="54"/>
                </a:lnTo>
                <a:lnTo>
                  <a:pt x="389" y="54"/>
                </a:lnTo>
                <a:lnTo>
                  <a:pt x="389" y="56"/>
                </a:lnTo>
                <a:lnTo>
                  <a:pt x="389" y="54"/>
                </a:lnTo>
                <a:lnTo>
                  <a:pt x="389" y="56"/>
                </a:lnTo>
                <a:lnTo>
                  <a:pt x="391" y="56"/>
                </a:lnTo>
                <a:lnTo>
                  <a:pt x="392" y="56"/>
                </a:lnTo>
                <a:lnTo>
                  <a:pt x="394" y="56"/>
                </a:lnTo>
                <a:lnTo>
                  <a:pt x="395" y="57"/>
                </a:lnTo>
                <a:lnTo>
                  <a:pt x="397" y="57"/>
                </a:lnTo>
                <a:lnTo>
                  <a:pt x="397" y="59"/>
                </a:lnTo>
                <a:lnTo>
                  <a:pt x="399" y="59"/>
                </a:lnTo>
                <a:lnTo>
                  <a:pt x="400" y="59"/>
                </a:lnTo>
                <a:lnTo>
                  <a:pt x="402" y="61"/>
                </a:lnTo>
                <a:lnTo>
                  <a:pt x="403" y="61"/>
                </a:lnTo>
                <a:lnTo>
                  <a:pt x="405" y="61"/>
                </a:lnTo>
                <a:lnTo>
                  <a:pt x="405" y="62"/>
                </a:lnTo>
                <a:lnTo>
                  <a:pt x="407" y="62"/>
                </a:lnTo>
                <a:lnTo>
                  <a:pt x="408" y="62"/>
                </a:lnTo>
                <a:lnTo>
                  <a:pt x="410" y="64"/>
                </a:lnTo>
                <a:lnTo>
                  <a:pt x="411" y="64"/>
                </a:lnTo>
                <a:lnTo>
                  <a:pt x="411" y="65"/>
                </a:lnTo>
                <a:lnTo>
                  <a:pt x="413" y="65"/>
                </a:lnTo>
                <a:lnTo>
                  <a:pt x="413" y="69"/>
                </a:lnTo>
                <a:lnTo>
                  <a:pt x="413" y="73"/>
                </a:lnTo>
                <a:lnTo>
                  <a:pt x="413" y="75"/>
                </a:lnTo>
                <a:lnTo>
                  <a:pt x="400" y="75"/>
                </a:lnTo>
                <a:lnTo>
                  <a:pt x="395" y="77"/>
                </a:lnTo>
                <a:lnTo>
                  <a:pt x="391" y="77"/>
                </a:lnTo>
                <a:lnTo>
                  <a:pt x="386" y="77"/>
                </a:lnTo>
                <a:lnTo>
                  <a:pt x="375" y="77"/>
                </a:lnTo>
                <a:lnTo>
                  <a:pt x="371" y="77"/>
                </a:lnTo>
                <a:lnTo>
                  <a:pt x="370" y="77"/>
                </a:lnTo>
                <a:lnTo>
                  <a:pt x="368" y="77"/>
                </a:lnTo>
                <a:lnTo>
                  <a:pt x="368" y="80"/>
                </a:lnTo>
                <a:lnTo>
                  <a:pt x="370" y="83"/>
                </a:lnTo>
                <a:lnTo>
                  <a:pt x="370" y="85"/>
                </a:lnTo>
                <a:lnTo>
                  <a:pt x="370" y="86"/>
                </a:lnTo>
                <a:lnTo>
                  <a:pt x="370" y="91"/>
                </a:lnTo>
                <a:lnTo>
                  <a:pt x="370" y="93"/>
                </a:lnTo>
                <a:lnTo>
                  <a:pt x="370" y="94"/>
                </a:lnTo>
                <a:lnTo>
                  <a:pt x="370" y="101"/>
                </a:lnTo>
                <a:lnTo>
                  <a:pt x="370" y="105"/>
                </a:lnTo>
                <a:lnTo>
                  <a:pt x="370" y="109"/>
                </a:lnTo>
                <a:lnTo>
                  <a:pt x="370" y="110"/>
                </a:lnTo>
                <a:lnTo>
                  <a:pt x="370" y="120"/>
                </a:lnTo>
                <a:lnTo>
                  <a:pt x="370" y="137"/>
                </a:lnTo>
                <a:lnTo>
                  <a:pt x="370" y="144"/>
                </a:lnTo>
                <a:lnTo>
                  <a:pt x="370" y="145"/>
                </a:lnTo>
                <a:lnTo>
                  <a:pt x="370" y="147"/>
                </a:lnTo>
                <a:lnTo>
                  <a:pt x="368" y="147"/>
                </a:lnTo>
                <a:lnTo>
                  <a:pt x="367" y="147"/>
                </a:lnTo>
                <a:lnTo>
                  <a:pt x="365" y="147"/>
                </a:lnTo>
                <a:lnTo>
                  <a:pt x="363" y="147"/>
                </a:lnTo>
                <a:lnTo>
                  <a:pt x="362" y="147"/>
                </a:lnTo>
                <a:lnTo>
                  <a:pt x="362" y="149"/>
                </a:lnTo>
                <a:lnTo>
                  <a:pt x="362" y="147"/>
                </a:lnTo>
                <a:lnTo>
                  <a:pt x="360" y="147"/>
                </a:lnTo>
                <a:lnTo>
                  <a:pt x="359" y="147"/>
                </a:lnTo>
                <a:lnTo>
                  <a:pt x="357" y="147"/>
                </a:lnTo>
                <a:lnTo>
                  <a:pt x="355" y="145"/>
                </a:lnTo>
                <a:lnTo>
                  <a:pt x="354" y="145"/>
                </a:lnTo>
                <a:lnTo>
                  <a:pt x="352" y="145"/>
                </a:lnTo>
                <a:lnTo>
                  <a:pt x="352" y="144"/>
                </a:lnTo>
                <a:lnTo>
                  <a:pt x="351" y="144"/>
                </a:lnTo>
                <a:lnTo>
                  <a:pt x="349" y="144"/>
                </a:lnTo>
                <a:lnTo>
                  <a:pt x="349" y="142"/>
                </a:lnTo>
                <a:lnTo>
                  <a:pt x="347" y="142"/>
                </a:lnTo>
                <a:lnTo>
                  <a:pt x="346" y="142"/>
                </a:lnTo>
                <a:lnTo>
                  <a:pt x="344" y="142"/>
                </a:lnTo>
                <a:lnTo>
                  <a:pt x="343" y="142"/>
                </a:lnTo>
                <a:lnTo>
                  <a:pt x="341" y="141"/>
                </a:lnTo>
                <a:lnTo>
                  <a:pt x="339" y="141"/>
                </a:lnTo>
                <a:lnTo>
                  <a:pt x="338" y="141"/>
                </a:lnTo>
                <a:lnTo>
                  <a:pt x="336" y="141"/>
                </a:lnTo>
                <a:lnTo>
                  <a:pt x="335" y="141"/>
                </a:lnTo>
                <a:lnTo>
                  <a:pt x="335" y="139"/>
                </a:lnTo>
                <a:lnTo>
                  <a:pt x="333" y="139"/>
                </a:lnTo>
                <a:lnTo>
                  <a:pt x="333" y="137"/>
                </a:lnTo>
                <a:lnTo>
                  <a:pt x="333" y="136"/>
                </a:lnTo>
                <a:lnTo>
                  <a:pt x="331" y="136"/>
                </a:lnTo>
                <a:lnTo>
                  <a:pt x="331" y="134"/>
                </a:lnTo>
                <a:lnTo>
                  <a:pt x="330" y="134"/>
                </a:lnTo>
                <a:lnTo>
                  <a:pt x="330" y="136"/>
                </a:lnTo>
                <a:lnTo>
                  <a:pt x="330" y="134"/>
                </a:lnTo>
                <a:lnTo>
                  <a:pt x="328" y="134"/>
                </a:lnTo>
                <a:lnTo>
                  <a:pt x="327" y="134"/>
                </a:lnTo>
                <a:lnTo>
                  <a:pt x="325" y="134"/>
                </a:lnTo>
                <a:lnTo>
                  <a:pt x="323" y="134"/>
                </a:lnTo>
                <a:lnTo>
                  <a:pt x="323" y="133"/>
                </a:lnTo>
                <a:lnTo>
                  <a:pt x="322" y="133"/>
                </a:lnTo>
                <a:lnTo>
                  <a:pt x="320" y="133"/>
                </a:lnTo>
                <a:lnTo>
                  <a:pt x="319" y="133"/>
                </a:lnTo>
                <a:lnTo>
                  <a:pt x="319" y="131"/>
                </a:lnTo>
                <a:lnTo>
                  <a:pt x="317" y="131"/>
                </a:lnTo>
                <a:lnTo>
                  <a:pt x="315" y="131"/>
                </a:lnTo>
                <a:lnTo>
                  <a:pt x="315" y="129"/>
                </a:lnTo>
                <a:lnTo>
                  <a:pt x="314" y="131"/>
                </a:lnTo>
                <a:lnTo>
                  <a:pt x="315" y="131"/>
                </a:lnTo>
                <a:lnTo>
                  <a:pt x="314" y="131"/>
                </a:lnTo>
                <a:lnTo>
                  <a:pt x="312" y="131"/>
                </a:lnTo>
                <a:lnTo>
                  <a:pt x="311" y="131"/>
                </a:lnTo>
                <a:lnTo>
                  <a:pt x="309" y="129"/>
                </a:lnTo>
                <a:lnTo>
                  <a:pt x="307" y="129"/>
                </a:lnTo>
                <a:lnTo>
                  <a:pt x="306" y="129"/>
                </a:lnTo>
                <a:lnTo>
                  <a:pt x="304" y="129"/>
                </a:lnTo>
                <a:lnTo>
                  <a:pt x="304" y="128"/>
                </a:lnTo>
                <a:lnTo>
                  <a:pt x="303" y="128"/>
                </a:lnTo>
                <a:lnTo>
                  <a:pt x="301" y="128"/>
                </a:lnTo>
                <a:lnTo>
                  <a:pt x="301" y="126"/>
                </a:lnTo>
                <a:lnTo>
                  <a:pt x="301" y="128"/>
                </a:lnTo>
                <a:lnTo>
                  <a:pt x="301" y="129"/>
                </a:lnTo>
                <a:lnTo>
                  <a:pt x="303" y="129"/>
                </a:lnTo>
                <a:lnTo>
                  <a:pt x="303" y="131"/>
                </a:lnTo>
                <a:lnTo>
                  <a:pt x="304" y="131"/>
                </a:lnTo>
                <a:lnTo>
                  <a:pt x="304" y="133"/>
                </a:lnTo>
                <a:lnTo>
                  <a:pt x="306" y="133"/>
                </a:lnTo>
                <a:lnTo>
                  <a:pt x="307" y="134"/>
                </a:lnTo>
                <a:lnTo>
                  <a:pt x="309" y="134"/>
                </a:lnTo>
                <a:lnTo>
                  <a:pt x="311" y="134"/>
                </a:lnTo>
                <a:lnTo>
                  <a:pt x="312" y="134"/>
                </a:lnTo>
                <a:lnTo>
                  <a:pt x="312" y="136"/>
                </a:lnTo>
                <a:lnTo>
                  <a:pt x="314" y="136"/>
                </a:lnTo>
                <a:lnTo>
                  <a:pt x="314" y="137"/>
                </a:lnTo>
                <a:lnTo>
                  <a:pt x="315" y="137"/>
                </a:lnTo>
                <a:lnTo>
                  <a:pt x="315" y="136"/>
                </a:lnTo>
                <a:lnTo>
                  <a:pt x="315" y="137"/>
                </a:lnTo>
                <a:lnTo>
                  <a:pt x="317" y="137"/>
                </a:lnTo>
                <a:lnTo>
                  <a:pt x="319" y="137"/>
                </a:lnTo>
                <a:lnTo>
                  <a:pt x="319" y="136"/>
                </a:lnTo>
                <a:lnTo>
                  <a:pt x="320" y="136"/>
                </a:lnTo>
                <a:lnTo>
                  <a:pt x="320" y="137"/>
                </a:lnTo>
                <a:lnTo>
                  <a:pt x="322" y="137"/>
                </a:lnTo>
                <a:lnTo>
                  <a:pt x="323" y="137"/>
                </a:lnTo>
                <a:lnTo>
                  <a:pt x="325" y="137"/>
                </a:lnTo>
                <a:lnTo>
                  <a:pt x="327" y="137"/>
                </a:lnTo>
                <a:lnTo>
                  <a:pt x="327" y="139"/>
                </a:lnTo>
                <a:lnTo>
                  <a:pt x="328" y="139"/>
                </a:lnTo>
                <a:lnTo>
                  <a:pt x="330" y="139"/>
                </a:lnTo>
                <a:lnTo>
                  <a:pt x="331" y="141"/>
                </a:lnTo>
                <a:lnTo>
                  <a:pt x="333" y="141"/>
                </a:lnTo>
                <a:lnTo>
                  <a:pt x="333" y="142"/>
                </a:lnTo>
                <a:lnTo>
                  <a:pt x="335" y="142"/>
                </a:lnTo>
                <a:lnTo>
                  <a:pt x="336" y="142"/>
                </a:lnTo>
                <a:lnTo>
                  <a:pt x="338" y="144"/>
                </a:lnTo>
                <a:lnTo>
                  <a:pt x="338" y="142"/>
                </a:lnTo>
                <a:lnTo>
                  <a:pt x="339" y="142"/>
                </a:lnTo>
                <a:lnTo>
                  <a:pt x="339" y="144"/>
                </a:lnTo>
                <a:lnTo>
                  <a:pt x="339" y="145"/>
                </a:lnTo>
                <a:lnTo>
                  <a:pt x="339" y="144"/>
                </a:lnTo>
                <a:lnTo>
                  <a:pt x="341" y="144"/>
                </a:lnTo>
                <a:lnTo>
                  <a:pt x="341" y="145"/>
                </a:lnTo>
                <a:lnTo>
                  <a:pt x="341" y="144"/>
                </a:lnTo>
                <a:lnTo>
                  <a:pt x="341" y="145"/>
                </a:lnTo>
                <a:lnTo>
                  <a:pt x="341" y="144"/>
                </a:lnTo>
                <a:lnTo>
                  <a:pt x="343" y="144"/>
                </a:lnTo>
                <a:lnTo>
                  <a:pt x="343" y="145"/>
                </a:lnTo>
                <a:lnTo>
                  <a:pt x="344" y="145"/>
                </a:lnTo>
                <a:lnTo>
                  <a:pt x="344" y="144"/>
                </a:lnTo>
                <a:lnTo>
                  <a:pt x="346" y="144"/>
                </a:lnTo>
                <a:lnTo>
                  <a:pt x="346" y="145"/>
                </a:lnTo>
                <a:lnTo>
                  <a:pt x="347" y="145"/>
                </a:lnTo>
                <a:lnTo>
                  <a:pt x="349" y="145"/>
                </a:lnTo>
                <a:lnTo>
                  <a:pt x="349" y="147"/>
                </a:lnTo>
                <a:lnTo>
                  <a:pt x="351" y="147"/>
                </a:lnTo>
                <a:lnTo>
                  <a:pt x="352" y="147"/>
                </a:lnTo>
                <a:lnTo>
                  <a:pt x="352" y="149"/>
                </a:lnTo>
                <a:lnTo>
                  <a:pt x="354" y="149"/>
                </a:lnTo>
                <a:lnTo>
                  <a:pt x="355" y="149"/>
                </a:lnTo>
                <a:lnTo>
                  <a:pt x="357" y="149"/>
                </a:lnTo>
                <a:lnTo>
                  <a:pt x="357" y="150"/>
                </a:lnTo>
                <a:lnTo>
                  <a:pt x="359" y="150"/>
                </a:lnTo>
                <a:lnTo>
                  <a:pt x="360" y="150"/>
                </a:lnTo>
                <a:lnTo>
                  <a:pt x="360" y="152"/>
                </a:lnTo>
                <a:lnTo>
                  <a:pt x="362" y="152"/>
                </a:lnTo>
                <a:lnTo>
                  <a:pt x="363" y="152"/>
                </a:lnTo>
                <a:lnTo>
                  <a:pt x="365" y="152"/>
                </a:lnTo>
                <a:lnTo>
                  <a:pt x="367" y="152"/>
                </a:lnTo>
                <a:lnTo>
                  <a:pt x="368" y="152"/>
                </a:lnTo>
                <a:lnTo>
                  <a:pt x="370" y="152"/>
                </a:lnTo>
                <a:lnTo>
                  <a:pt x="370" y="153"/>
                </a:lnTo>
                <a:lnTo>
                  <a:pt x="370" y="155"/>
                </a:lnTo>
                <a:lnTo>
                  <a:pt x="368" y="155"/>
                </a:lnTo>
                <a:lnTo>
                  <a:pt x="368" y="157"/>
                </a:lnTo>
                <a:lnTo>
                  <a:pt x="370" y="157"/>
                </a:lnTo>
                <a:lnTo>
                  <a:pt x="371" y="157"/>
                </a:lnTo>
                <a:lnTo>
                  <a:pt x="373" y="157"/>
                </a:lnTo>
                <a:lnTo>
                  <a:pt x="373" y="155"/>
                </a:lnTo>
                <a:lnTo>
                  <a:pt x="375" y="155"/>
                </a:lnTo>
                <a:lnTo>
                  <a:pt x="375" y="157"/>
                </a:lnTo>
                <a:lnTo>
                  <a:pt x="376" y="157"/>
                </a:lnTo>
                <a:lnTo>
                  <a:pt x="378" y="157"/>
                </a:lnTo>
                <a:lnTo>
                  <a:pt x="378" y="155"/>
                </a:lnTo>
                <a:lnTo>
                  <a:pt x="378" y="157"/>
                </a:lnTo>
                <a:lnTo>
                  <a:pt x="379" y="157"/>
                </a:lnTo>
                <a:lnTo>
                  <a:pt x="381" y="157"/>
                </a:lnTo>
                <a:lnTo>
                  <a:pt x="383" y="157"/>
                </a:lnTo>
                <a:lnTo>
                  <a:pt x="384" y="157"/>
                </a:lnTo>
                <a:lnTo>
                  <a:pt x="386" y="157"/>
                </a:lnTo>
                <a:lnTo>
                  <a:pt x="387" y="157"/>
                </a:lnTo>
                <a:lnTo>
                  <a:pt x="386" y="157"/>
                </a:lnTo>
                <a:lnTo>
                  <a:pt x="387" y="157"/>
                </a:lnTo>
                <a:lnTo>
                  <a:pt x="387" y="158"/>
                </a:lnTo>
                <a:lnTo>
                  <a:pt x="387" y="157"/>
                </a:lnTo>
                <a:lnTo>
                  <a:pt x="389" y="157"/>
                </a:lnTo>
                <a:lnTo>
                  <a:pt x="389" y="158"/>
                </a:lnTo>
                <a:lnTo>
                  <a:pt x="391" y="158"/>
                </a:lnTo>
                <a:lnTo>
                  <a:pt x="392" y="158"/>
                </a:lnTo>
                <a:lnTo>
                  <a:pt x="394" y="158"/>
                </a:lnTo>
                <a:lnTo>
                  <a:pt x="395" y="158"/>
                </a:lnTo>
                <a:lnTo>
                  <a:pt x="395" y="157"/>
                </a:lnTo>
                <a:lnTo>
                  <a:pt x="397" y="158"/>
                </a:lnTo>
                <a:lnTo>
                  <a:pt x="399" y="158"/>
                </a:lnTo>
                <a:lnTo>
                  <a:pt x="400" y="158"/>
                </a:lnTo>
                <a:lnTo>
                  <a:pt x="402" y="158"/>
                </a:lnTo>
                <a:lnTo>
                  <a:pt x="403" y="160"/>
                </a:lnTo>
                <a:lnTo>
                  <a:pt x="403" y="158"/>
                </a:lnTo>
                <a:lnTo>
                  <a:pt x="405" y="160"/>
                </a:lnTo>
                <a:lnTo>
                  <a:pt x="405" y="158"/>
                </a:lnTo>
                <a:lnTo>
                  <a:pt x="407" y="158"/>
                </a:lnTo>
                <a:lnTo>
                  <a:pt x="407" y="160"/>
                </a:lnTo>
                <a:lnTo>
                  <a:pt x="408" y="160"/>
                </a:lnTo>
                <a:lnTo>
                  <a:pt x="408" y="171"/>
                </a:lnTo>
                <a:lnTo>
                  <a:pt x="408" y="173"/>
                </a:lnTo>
                <a:lnTo>
                  <a:pt x="408" y="174"/>
                </a:lnTo>
                <a:lnTo>
                  <a:pt x="407" y="173"/>
                </a:lnTo>
                <a:lnTo>
                  <a:pt x="407" y="174"/>
                </a:lnTo>
                <a:lnTo>
                  <a:pt x="397" y="176"/>
                </a:lnTo>
                <a:lnTo>
                  <a:pt x="397" y="179"/>
                </a:lnTo>
                <a:lnTo>
                  <a:pt x="397" y="181"/>
                </a:lnTo>
                <a:lnTo>
                  <a:pt x="395" y="181"/>
                </a:lnTo>
                <a:lnTo>
                  <a:pt x="394" y="182"/>
                </a:lnTo>
                <a:lnTo>
                  <a:pt x="392" y="182"/>
                </a:lnTo>
                <a:lnTo>
                  <a:pt x="391" y="184"/>
                </a:lnTo>
                <a:lnTo>
                  <a:pt x="389" y="184"/>
                </a:lnTo>
                <a:lnTo>
                  <a:pt x="389" y="185"/>
                </a:lnTo>
                <a:lnTo>
                  <a:pt x="387" y="185"/>
                </a:lnTo>
                <a:lnTo>
                  <a:pt x="386" y="185"/>
                </a:lnTo>
                <a:lnTo>
                  <a:pt x="386" y="187"/>
                </a:lnTo>
                <a:lnTo>
                  <a:pt x="384" y="187"/>
                </a:lnTo>
                <a:lnTo>
                  <a:pt x="383" y="187"/>
                </a:lnTo>
                <a:lnTo>
                  <a:pt x="381" y="187"/>
                </a:lnTo>
                <a:lnTo>
                  <a:pt x="379" y="189"/>
                </a:lnTo>
                <a:lnTo>
                  <a:pt x="378" y="189"/>
                </a:lnTo>
                <a:lnTo>
                  <a:pt x="376" y="189"/>
                </a:lnTo>
                <a:lnTo>
                  <a:pt x="375" y="190"/>
                </a:lnTo>
                <a:lnTo>
                  <a:pt x="373" y="190"/>
                </a:lnTo>
                <a:lnTo>
                  <a:pt x="371" y="192"/>
                </a:lnTo>
                <a:lnTo>
                  <a:pt x="370" y="192"/>
                </a:lnTo>
                <a:lnTo>
                  <a:pt x="370" y="193"/>
                </a:lnTo>
                <a:lnTo>
                  <a:pt x="368" y="193"/>
                </a:lnTo>
                <a:lnTo>
                  <a:pt x="367" y="193"/>
                </a:lnTo>
                <a:lnTo>
                  <a:pt x="365" y="193"/>
                </a:lnTo>
                <a:lnTo>
                  <a:pt x="365" y="195"/>
                </a:lnTo>
                <a:lnTo>
                  <a:pt x="363" y="195"/>
                </a:lnTo>
                <a:lnTo>
                  <a:pt x="362" y="195"/>
                </a:lnTo>
                <a:lnTo>
                  <a:pt x="362" y="197"/>
                </a:lnTo>
                <a:lnTo>
                  <a:pt x="360" y="197"/>
                </a:lnTo>
                <a:lnTo>
                  <a:pt x="359" y="197"/>
                </a:lnTo>
                <a:lnTo>
                  <a:pt x="360" y="197"/>
                </a:lnTo>
                <a:lnTo>
                  <a:pt x="360" y="198"/>
                </a:lnTo>
                <a:lnTo>
                  <a:pt x="360" y="200"/>
                </a:lnTo>
                <a:lnTo>
                  <a:pt x="359" y="200"/>
                </a:lnTo>
                <a:lnTo>
                  <a:pt x="359" y="201"/>
                </a:lnTo>
                <a:lnTo>
                  <a:pt x="359" y="200"/>
                </a:lnTo>
                <a:lnTo>
                  <a:pt x="357" y="201"/>
                </a:lnTo>
                <a:lnTo>
                  <a:pt x="355" y="201"/>
                </a:lnTo>
                <a:lnTo>
                  <a:pt x="354" y="201"/>
                </a:lnTo>
                <a:lnTo>
                  <a:pt x="354" y="200"/>
                </a:lnTo>
                <a:lnTo>
                  <a:pt x="354" y="201"/>
                </a:lnTo>
                <a:lnTo>
                  <a:pt x="354" y="200"/>
                </a:lnTo>
                <a:lnTo>
                  <a:pt x="352" y="200"/>
                </a:lnTo>
                <a:lnTo>
                  <a:pt x="352" y="201"/>
                </a:lnTo>
                <a:lnTo>
                  <a:pt x="352" y="200"/>
                </a:lnTo>
                <a:lnTo>
                  <a:pt x="351" y="200"/>
                </a:lnTo>
                <a:lnTo>
                  <a:pt x="349" y="200"/>
                </a:lnTo>
                <a:lnTo>
                  <a:pt x="349" y="198"/>
                </a:lnTo>
                <a:lnTo>
                  <a:pt x="349" y="200"/>
                </a:lnTo>
                <a:lnTo>
                  <a:pt x="347" y="198"/>
                </a:lnTo>
                <a:lnTo>
                  <a:pt x="347" y="197"/>
                </a:lnTo>
                <a:lnTo>
                  <a:pt x="347" y="195"/>
                </a:lnTo>
                <a:lnTo>
                  <a:pt x="349" y="195"/>
                </a:lnTo>
                <a:lnTo>
                  <a:pt x="349" y="193"/>
                </a:lnTo>
                <a:lnTo>
                  <a:pt x="347" y="193"/>
                </a:lnTo>
                <a:lnTo>
                  <a:pt x="347" y="192"/>
                </a:lnTo>
                <a:lnTo>
                  <a:pt x="349" y="193"/>
                </a:lnTo>
                <a:lnTo>
                  <a:pt x="351" y="193"/>
                </a:lnTo>
                <a:lnTo>
                  <a:pt x="352" y="195"/>
                </a:lnTo>
                <a:lnTo>
                  <a:pt x="352" y="193"/>
                </a:lnTo>
                <a:lnTo>
                  <a:pt x="351" y="193"/>
                </a:lnTo>
                <a:lnTo>
                  <a:pt x="351" y="192"/>
                </a:lnTo>
                <a:lnTo>
                  <a:pt x="349" y="192"/>
                </a:lnTo>
                <a:lnTo>
                  <a:pt x="347" y="192"/>
                </a:lnTo>
                <a:lnTo>
                  <a:pt x="349" y="192"/>
                </a:lnTo>
                <a:lnTo>
                  <a:pt x="351" y="192"/>
                </a:lnTo>
                <a:lnTo>
                  <a:pt x="351" y="190"/>
                </a:lnTo>
                <a:lnTo>
                  <a:pt x="349" y="190"/>
                </a:lnTo>
                <a:lnTo>
                  <a:pt x="347" y="190"/>
                </a:lnTo>
                <a:lnTo>
                  <a:pt x="347" y="192"/>
                </a:lnTo>
                <a:lnTo>
                  <a:pt x="346" y="192"/>
                </a:lnTo>
                <a:lnTo>
                  <a:pt x="347" y="192"/>
                </a:lnTo>
                <a:lnTo>
                  <a:pt x="346" y="190"/>
                </a:lnTo>
                <a:lnTo>
                  <a:pt x="347" y="190"/>
                </a:lnTo>
                <a:lnTo>
                  <a:pt x="346" y="190"/>
                </a:lnTo>
                <a:lnTo>
                  <a:pt x="344" y="190"/>
                </a:lnTo>
                <a:lnTo>
                  <a:pt x="343" y="190"/>
                </a:lnTo>
                <a:lnTo>
                  <a:pt x="343" y="192"/>
                </a:lnTo>
                <a:lnTo>
                  <a:pt x="341" y="192"/>
                </a:lnTo>
                <a:lnTo>
                  <a:pt x="341" y="190"/>
                </a:lnTo>
                <a:lnTo>
                  <a:pt x="341" y="192"/>
                </a:lnTo>
                <a:lnTo>
                  <a:pt x="339" y="192"/>
                </a:lnTo>
                <a:lnTo>
                  <a:pt x="339" y="193"/>
                </a:lnTo>
                <a:lnTo>
                  <a:pt x="338" y="193"/>
                </a:lnTo>
                <a:lnTo>
                  <a:pt x="338" y="192"/>
                </a:lnTo>
                <a:lnTo>
                  <a:pt x="338" y="193"/>
                </a:lnTo>
                <a:lnTo>
                  <a:pt x="338" y="195"/>
                </a:lnTo>
                <a:lnTo>
                  <a:pt x="338" y="197"/>
                </a:lnTo>
                <a:lnTo>
                  <a:pt x="339" y="197"/>
                </a:lnTo>
                <a:lnTo>
                  <a:pt x="339" y="198"/>
                </a:lnTo>
                <a:lnTo>
                  <a:pt x="338" y="198"/>
                </a:lnTo>
                <a:lnTo>
                  <a:pt x="338" y="200"/>
                </a:lnTo>
                <a:lnTo>
                  <a:pt x="336" y="200"/>
                </a:lnTo>
                <a:lnTo>
                  <a:pt x="336" y="201"/>
                </a:lnTo>
                <a:lnTo>
                  <a:pt x="335" y="201"/>
                </a:lnTo>
                <a:lnTo>
                  <a:pt x="335" y="203"/>
                </a:lnTo>
                <a:lnTo>
                  <a:pt x="333" y="203"/>
                </a:lnTo>
                <a:lnTo>
                  <a:pt x="331" y="203"/>
                </a:lnTo>
                <a:lnTo>
                  <a:pt x="331" y="201"/>
                </a:lnTo>
                <a:lnTo>
                  <a:pt x="331" y="203"/>
                </a:lnTo>
                <a:lnTo>
                  <a:pt x="331" y="201"/>
                </a:lnTo>
                <a:lnTo>
                  <a:pt x="330" y="201"/>
                </a:lnTo>
                <a:lnTo>
                  <a:pt x="330" y="203"/>
                </a:lnTo>
                <a:lnTo>
                  <a:pt x="330" y="201"/>
                </a:lnTo>
                <a:lnTo>
                  <a:pt x="328" y="201"/>
                </a:lnTo>
                <a:lnTo>
                  <a:pt x="327" y="200"/>
                </a:lnTo>
                <a:lnTo>
                  <a:pt x="325" y="200"/>
                </a:lnTo>
                <a:lnTo>
                  <a:pt x="325" y="198"/>
                </a:lnTo>
                <a:lnTo>
                  <a:pt x="323" y="198"/>
                </a:lnTo>
                <a:lnTo>
                  <a:pt x="323" y="200"/>
                </a:lnTo>
                <a:lnTo>
                  <a:pt x="323" y="201"/>
                </a:lnTo>
                <a:lnTo>
                  <a:pt x="322" y="201"/>
                </a:lnTo>
                <a:lnTo>
                  <a:pt x="322" y="203"/>
                </a:lnTo>
                <a:lnTo>
                  <a:pt x="320" y="203"/>
                </a:lnTo>
                <a:lnTo>
                  <a:pt x="319" y="203"/>
                </a:lnTo>
                <a:lnTo>
                  <a:pt x="320" y="203"/>
                </a:lnTo>
                <a:lnTo>
                  <a:pt x="320" y="201"/>
                </a:lnTo>
                <a:lnTo>
                  <a:pt x="319" y="201"/>
                </a:lnTo>
                <a:lnTo>
                  <a:pt x="317" y="203"/>
                </a:lnTo>
                <a:lnTo>
                  <a:pt x="317" y="201"/>
                </a:lnTo>
                <a:lnTo>
                  <a:pt x="317" y="203"/>
                </a:lnTo>
                <a:lnTo>
                  <a:pt x="317" y="201"/>
                </a:lnTo>
                <a:lnTo>
                  <a:pt x="317" y="203"/>
                </a:lnTo>
                <a:lnTo>
                  <a:pt x="315" y="203"/>
                </a:lnTo>
                <a:lnTo>
                  <a:pt x="314" y="205"/>
                </a:lnTo>
                <a:lnTo>
                  <a:pt x="314" y="206"/>
                </a:lnTo>
                <a:lnTo>
                  <a:pt x="312" y="206"/>
                </a:lnTo>
                <a:lnTo>
                  <a:pt x="311" y="206"/>
                </a:lnTo>
                <a:lnTo>
                  <a:pt x="309" y="206"/>
                </a:lnTo>
                <a:lnTo>
                  <a:pt x="307" y="206"/>
                </a:lnTo>
                <a:lnTo>
                  <a:pt x="306" y="206"/>
                </a:lnTo>
                <a:lnTo>
                  <a:pt x="307" y="208"/>
                </a:lnTo>
                <a:lnTo>
                  <a:pt x="306" y="208"/>
                </a:lnTo>
                <a:lnTo>
                  <a:pt x="304" y="208"/>
                </a:lnTo>
                <a:lnTo>
                  <a:pt x="304" y="206"/>
                </a:lnTo>
                <a:lnTo>
                  <a:pt x="303" y="206"/>
                </a:lnTo>
                <a:lnTo>
                  <a:pt x="301" y="206"/>
                </a:lnTo>
                <a:lnTo>
                  <a:pt x="301" y="205"/>
                </a:lnTo>
                <a:lnTo>
                  <a:pt x="299" y="205"/>
                </a:lnTo>
                <a:lnTo>
                  <a:pt x="299" y="203"/>
                </a:lnTo>
                <a:lnTo>
                  <a:pt x="299" y="201"/>
                </a:lnTo>
                <a:lnTo>
                  <a:pt x="301" y="201"/>
                </a:lnTo>
                <a:lnTo>
                  <a:pt x="299" y="201"/>
                </a:lnTo>
                <a:lnTo>
                  <a:pt x="299" y="200"/>
                </a:lnTo>
                <a:lnTo>
                  <a:pt x="299" y="198"/>
                </a:lnTo>
                <a:lnTo>
                  <a:pt x="298" y="198"/>
                </a:lnTo>
                <a:lnTo>
                  <a:pt x="298" y="197"/>
                </a:lnTo>
                <a:lnTo>
                  <a:pt x="296" y="197"/>
                </a:lnTo>
                <a:lnTo>
                  <a:pt x="296" y="195"/>
                </a:lnTo>
                <a:lnTo>
                  <a:pt x="296" y="193"/>
                </a:lnTo>
                <a:lnTo>
                  <a:pt x="295" y="193"/>
                </a:lnTo>
                <a:lnTo>
                  <a:pt x="296" y="193"/>
                </a:lnTo>
                <a:lnTo>
                  <a:pt x="296" y="192"/>
                </a:lnTo>
                <a:lnTo>
                  <a:pt x="298" y="190"/>
                </a:lnTo>
                <a:lnTo>
                  <a:pt x="298" y="189"/>
                </a:lnTo>
                <a:lnTo>
                  <a:pt x="299" y="189"/>
                </a:lnTo>
                <a:lnTo>
                  <a:pt x="299" y="187"/>
                </a:lnTo>
                <a:lnTo>
                  <a:pt x="301" y="187"/>
                </a:lnTo>
                <a:lnTo>
                  <a:pt x="301" y="185"/>
                </a:lnTo>
                <a:lnTo>
                  <a:pt x="301" y="184"/>
                </a:lnTo>
                <a:lnTo>
                  <a:pt x="301" y="182"/>
                </a:lnTo>
                <a:lnTo>
                  <a:pt x="303" y="182"/>
                </a:lnTo>
                <a:lnTo>
                  <a:pt x="303" y="181"/>
                </a:lnTo>
                <a:lnTo>
                  <a:pt x="303" y="182"/>
                </a:lnTo>
                <a:lnTo>
                  <a:pt x="304" y="182"/>
                </a:lnTo>
                <a:lnTo>
                  <a:pt x="304" y="181"/>
                </a:lnTo>
                <a:lnTo>
                  <a:pt x="306" y="181"/>
                </a:lnTo>
                <a:lnTo>
                  <a:pt x="307" y="181"/>
                </a:lnTo>
                <a:lnTo>
                  <a:pt x="307" y="179"/>
                </a:lnTo>
                <a:lnTo>
                  <a:pt x="309" y="179"/>
                </a:lnTo>
                <a:lnTo>
                  <a:pt x="311" y="179"/>
                </a:lnTo>
                <a:lnTo>
                  <a:pt x="309" y="179"/>
                </a:lnTo>
                <a:lnTo>
                  <a:pt x="311" y="179"/>
                </a:lnTo>
                <a:lnTo>
                  <a:pt x="311" y="177"/>
                </a:lnTo>
                <a:lnTo>
                  <a:pt x="312" y="177"/>
                </a:lnTo>
                <a:lnTo>
                  <a:pt x="312" y="176"/>
                </a:lnTo>
                <a:lnTo>
                  <a:pt x="312" y="177"/>
                </a:lnTo>
                <a:lnTo>
                  <a:pt x="312" y="176"/>
                </a:lnTo>
                <a:lnTo>
                  <a:pt x="314" y="176"/>
                </a:lnTo>
                <a:lnTo>
                  <a:pt x="315" y="176"/>
                </a:lnTo>
                <a:lnTo>
                  <a:pt x="317" y="176"/>
                </a:lnTo>
                <a:lnTo>
                  <a:pt x="319" y="176"/>
                </a:lnTo>
                <a:lnTo>
                  <a:pt x="319" y="174"/>
                </a:lnTo>
                <a:lnTo>
                  <a:pt x="320" y="174"/>
                </a:lnTo>
                <a:lnTo>
                  <a:pt x="320" y="176"/>
                </a:lnTo>
                <a:lnTo>
                  <a:pt x="322" y="176"/>
                </a:lnTo>
                <a:lnTo>
                  <a:pt x="322" y="177"/>
                </a:lnTo>
                <a:lnTo>
                  <a:pt x="323" y="177"/>
                </a:lnTo>
                <a:lnTo>
                  <a:pt x="325" y="177"/>
                </a:lnTo>
                <a:lnTo>
                  <a:pt x="325" y="179"/>
                </a:lnTo>
                <a:lnTo>
                  <a:pt x="327" y="181"/>
                </a:lnTo>
                <a:lnTo>
                  <a:pt x="327" y="182"/>
                </a:lnTo>
                <a:lnTo>
                  <a:pt x="328" y="182"/>
                </a:lnTo>
                <a:lnTo>
                  <a:pt x="330" y="184"/>
                </a:lnTo>
                <a:lnTo>
                  <a:pt x="330" y="185"/>
                </a:lnTo>
                <a:lnTo>
                  <a:pt x="331" y="185"/>
                </a:lnTo>
                <a:lnTo>
                  <a:pt x="333" y="185"/>
                </a:lnTo>
                <a:lnTo>
                  <a:pt x="333" y="184"/>
                </a:lnTo>
                <a:lnTo>
                  <a:pt x="331" y="184"/>
                </a:lnTo>
                <a:lnTo>
                  <a:pt x="331" y="182"/>
                </a:lnTo>
                <a:lnTo>
                  <a:pt x="330" y="182"/>
                </a:lnTo>
                <a:lnTo>
                  <a:pt x="330" y="181"/>
                </a:lnTo>
                <a:lnTo>
                  <a:pt x="328" y="181"/>
                </a:lnTo>
                <a:lnTo>
                  <a:pt x="328" y="179"/>
                </a:lnTo>
                <a:lnTo>
                  <a:pt x="327" y="179"/>
                </a:lnTo>
                <a:lnTo>
                  <a:pt x="327" y="177"/>
                </a:lnTo>
                <a:lnTo>
                  <a:pt x="325" y="177"/>
                </a:lnTo>
                <a:lnTo>
                  <a:pt x="323" y="176"/>
                </a:lnTo>
                <a:lnTo>
                  <a:pt x="323" y="174"/>
                </a:lnTo>
                <a:lnTo>
                  <a:pt x="322" y="174"/>
                </a:lnTo>
                <a:lnTo>
                  <a:pt x="320" y="174"/>
                </a:lnTo>
                <a:lnTo>
                  <a:pt x="319" y="174"/>
                </a:lnTo>
                <a:lnTo>
                  <a:pt x="317" y="174"/>
                </a:lnTo>
                <a:lnTo>
                  <a:pt x="317" y="176"/>
                </a:lnTo>
                <a:lnTo>
                  <a:pt x="315" y="176"/>
                </a:lnTo>
                <a:lnTo>
                  <a:pt x="314" y="176"/>
                </a:lnTo>
                <a:lnTo>
                  <a:pt x="312" y="176"/>
                </a:lnTo>
                <a:lnTo>
                  <a:pt x="311" y="176"/>
                </a:lnTo>
                <a:lnTo>
                  <a:pt x="312" y="176"/>
                </a:lnTo>
                <a:lnTo>
                  <a:pt x="311" y="176"/>
                </a:lnTo>
                <a:lnTo>
                  <a:pt x="311" y="174"/>
                </a:lnTo>
                <a:lnTo>
                  <a:pt x="309" y="174"/>
                </a:lnTo>
                <a:lnTo>
                  <a:pt x="309" y="176"/>
                </a:lnTo>
                <a:lnTo>
                  <a:pt x="307" y="176"/>
                </a:lnTo>
                <a:lnTo>
                  <a:pt x="307" y="174"/>
                </a:lnTo>
                <a:lnTo>
                  <a:pt x="306" y="174"/>
                </a:lnTo>
                <a:lnTo>
                  <a:pt x="306" y="176"/>
                </a:lnTo>
                <a:lnTo>
                  <a:pt x="304" y="176"/>
                </a:lnTo>
                <a:lnTo>
                  <a:pt x="304" y="177"/>
                </a:lnTo>
                <a:lnTo>
                  <a:pt x="303" y="177"/>
                </a:lnTo>
                <a:lnTo>
                  <a:pt x="301" y="177"/>
                </a:lnTo>
                <a:lnTo>
                  <a:pt x="299" y="177"/>
                </a:lnTo>
                <a:lnTo>
                  <a:pt x="301" y="177"/>
                </a:lnTo>
                <a:lnTo>
                  <a:pt x="301" y="179"/>
                </a:lnTo>
                <a:lnTo>
                  <a:pt x="299" y="179"/>
                </a:lnTo>
                <a:lnTo>
                  <a:pt x="299" y="181"/>
                </a:lnTo>
                <a:lnTo>
                  <a:pt x="299" y="179"/>
                </a:lnTo>
                <a:lnTo>
                  <a:pt x="298" y="179"/>
                </a:lnTo>
                <a:lnTo>
                  <a:pt x="298" y="181"/>
                </a:lnTo>
                <a:lnTo>
                  <a:pt x="298" y="182"/>
                </a:lnTo>
                <a:lnTo>
                  <a:pt x="299" y="182"/>
                </a:lnTo>
                <a:lnTo>
                  <a:pt x="298" y="182"/>
                </a:lnTo>
                <a:lnTo>
                  <a:pt x="298" y="184"/>
                </a:lnTo>
                <a:lnTo>
                  <a:pt x="296" y="184"/>
                </a:lnTo>
                <a:lnTo>
                  <a:pt x="296" y="185"/>
                </a:lnTo>
                <a:lnTo>
                  <a:pt x="295" y="185"/>
                </a:lnTo>
                <a:lnTo>
                  <a:pt x="295" y="187"/>
                </a:lnTo>
                <a:lnTo>
                  <a:pt x="296" y="187"/>
                </a:lnTo>
                <a:lnTo>
                  <a:pt x="295" y="187"/>
                </a:lnTo>
                <a:lnTo>
                  <a:pt x="295" y="189"/>
                </a:lnTo>
                <a:lnTo>
                  <a:pt x="296" y="189"/>
                </a:lnTo>
                <a:lnTo>
                  <a:pt x="296" y="190"/>
                </a:lnTo>
                <a:lnTo>
                  <a:pt x="295" y="190"/>
                </a:lnTo>
                <a:lnTo>
                  <a:pt x="293" y="190"/>
                </a:lnTo>
                <a:lnTo>
                  <a:pt x="293" y="192"/>
                </a:lnTo>
                <a:lnTo>
                  <a:pt x="293" y="193"/>
                </a:lnTo>
                <a:lnTo>
                  <a:pt x="293" y="195"/>
                </a:lnTo>
                <a:lnTo>
                  <a:pt x="291" y="195"/>
                </a:lnTo>
                <a:lnTo>
                  <a:pt x="291" y="197"/>
                </a:lnTo>
                <a:lnTo>
                  <a:pt x="291" y="198"/>
                </a:lnTo>
                <a:lnTo>
                  <a:pt x="290" y="198"/>
                </a:lnTo>
                <a:lnTo>
                  <a:pt x="288" y="198"/>
                </a:lnTo>
                <a:lnTo>
                  <a:pt x="287" y="198"/>
                </a:lnTo>
                <a:lnTo>
                  <a:pt x="287" y="197"/>
                </a:lnTo>
                <a:lnTo>
                  <a:pt x="285" y="197"/>
                </a:lnTo>
                <a:lnTo>
                  <a:pt x="285" y="195"/>
                </a:lnTo>
                <a:lnTo>
                  <a:pt x="283" y="195"/>
                </a:lnTo>
                <a:lnTo>
                  <a:pt x="283" y="193"/>
                </a:lnTo>
                <a:lnTo>
                  <a:pt x="282" y="193"/>
                </a:lnTo>
                <a:lnTo>
                  <a:pt x="282" y="192"/>
                </a:lnTo>
                <a:lnTo>
                  <a:pt x="280" y="192"/>
                </a:lnTo>
                <a:lnTo>
                  <a:pt x="282" y="190"/>
                </a:lnTo>
                <a:lnTo>
                  <a:pt x="280" y="190"/>
                </a:lnTo>
                <a:lnTo>
                  <a:pt x="279" y="190"/>
                </a:lnTo>
                <a:lnTo>
                  <a:pt x="279" y="192"/>
                </a:lnTo>
                <a:lnTo>
                  <a:pt x="277" y="192"/>
                </a:lnTo>
                <a:lnTo>
                  <a:pt x="279" y="193"/>
                </a:lnTo>
                <a:lnTo>
                  <a:pt x="279" y="195"/>
                </a:lnTo>
                <a:lnTo>
                  <a:pt x="279" y="197"/>
                </a:lnTo>
                <a:lnTo>
                  <a:pt x="279" y="198"/>
                </a:lnTo>
                <a:lnTo>
                  <a:pt x="280" y="198"/>
                </a:lnTo>
                <a:lnTo>
                  <a:pt x="280" y="197"/>
                </a:lnTo>
                <a:lnTo>
                  <a:pt x="280" y="195"/>
                </a:lnTo>
                <a:lnTo>
                  <a:pt x="280" y="193"/>
                </a:lnTo>
                <a:lnTo>
                  <a:pt x="280" y="192"/>
                </a:lnTo>
                <a:lnTo>
                  <a:pt x="282" y="193"/>
                </a:lnTo>
                <a:lnTo>
                  <a:pt x="282" y="195"/>
                </a:lnTo>
                <a:lnTo>
                  <a:pt x="283" y="195"/>
                </a:lnTo>
                <a:lnTo>
                  <a:pt x="283" y="197"/>
                </a:lnTo>
                <a:lnTo>
                  <a:pt x="285" y="197"/>
                </a:lnTo>
                <a:lnTo>
                  <a:pt x="285" y="198"/>
                </a:lnTo>
                <a:lnTo>
                  <a:pt x="287" y="198"/>
                </a:lnTo>
                <a:lnTo>
                  <a:pt x="287" y="200"/>
                </a:lnTo>
                <a:lnTo>
                  <a:pt x="288" y="200"/>
                </a:lnTo>
                <a:lnTo>
                  <a:pt x="288" y="201"/>
                </a:lnTo>
                <a:lnTo>
                  <a:pt x="290" y="201"/>
                </a:lnTo>
                <a:lnTo>
                  <a:pt x="290" y="203"/>
                </a:lnTo>
                <a:lnTo>
                  <a:pt x="291" y="205"/>
                </a:lnTo>
                <a:lnTo>
                  <a:pt x="291" y="206"/>
                </a:lnTo>
                <a:lnTo>
                  <a:pt x="293" y="206"/>
                </a:lnTo>
                <a:lnTo>
                  <a:pt x="293" y="208"/>
                </a:lnTo>
                <a:lnTo>
                  <a:pt x="295" y="208"/>
                </a:lnTo>
                <a:lnTo>
                  <a:pt x="295" y="209"/>
                </a:lnTo>
                <a:lnTo>
                  <a:pt x="296" y="209"/>
                </a:lnTo>
                <a:lnTo>
                  <a:pt x="296" y="211"/>
                </a:lnTo>
                <a:lnTo>
                  <a:pt x="295" y="211"/>
                </a:lnTo>
                <a:lnTo>
                  <a:pt x="295" y="213"/>
                </a:lnTo>
                <a:lnTo>
                  <a:pt x="295" y="214"/>
                </a:lnTo>
                <a:lnTo>
                  <a:pt x="293" y="214"/>
                </a:lnTo>
                <a:lnTo>
                  <a:pt x="293" y="216"/>
                </a:lnTo>
                <a:lnTo>
                  <a:pt x="293" y="217"/>
                </a:lnTo>
                <a:lnTo>
                  <a:pt x="291" y="217"/>
                </a:lnTo>
                <a:lnTo>
                  <a:pt x="290" y="217"/>
                </a:lnTo>
                <a:lnTo>
                  <a:pt x="290" y="216"/>
                </a:lnTo>
                <a:lnTo>
                  <a:pt x="290" y="214"/>
                </a:lnTo>
                <a:lnTo>
                  <a:pt x="290" y="216"/>
                </a:lnTo>
                <a:lnTo>
                  <a:pt x="290" y="214"/>
                </a:lnTo>
                <a:lnTo>
                  <a:pt x="288" y="214"/>
                </a:lnTo>
                <a:lnTo>
                  <a:pt x="287" y="214"/>
                </a:lnTo>
                <a:lnTo>
                  <a:pt x="287" y="213"/>
                </a:lnTo>
                <a:lnTo>
                  <a:pt x="288" y="213"/>
                </a:lnTo>
                <a:lnTo>
                  <a:pt x="288" y="211"/>
                </a:lnTo>
                <a:lnTo>
                  <a:pt x="287" y="211"/>
                </a:lnTo>
                <a:lnTo>
                  <a:pt x="287" y="209"/>
                </a:lnTo>
                <a:lnTo>
                  <a:pt x="287" y="208"/>
                </a:lnTo>
                <a:lnTo>
                  <a:pt x="285" y="208"/>
                </a:lnTo>
                <a:lnTo>
                  <a:pt x="283" y="208"/>
                </a:lnTo>
                <a:lnTo>
                  <a:pt x="282" y="208"/>
                </a:lnTo>
                <a:lnTo>
                  <a:pt x="282" y="206"/>
                </a:lnTo>
                <a:lnTo>
                  <a:pt x="282" y="205"/>
                </a:lnTo>
                <a:lnTo>
                  <a:pt x="282" y="203"/>
                </a:lnTo>
                <a:lnTo>
                  <a:pt x="280" y="203"/>
                </a:lnTo>
                <a:lnTo>
                  <a:pt x="280" y="201"/>
                </a:lnTo>
                <a:lnTo>
                  <a:pt x="280" y="203"/>
                </a:lnTo>
                <a:lnTo>
                  <a:pt x="279" y="203"/>
                </a:lnTo>
                <a:lnTo>
                  <a:pt x="279" y="201"/>
                </a:lnTo>
                <a:lnTo>
                  <a:pt x="277" y="201"/>
                </a:lnTo>
                <a:lnTo>
                  <a:pt x="277" y="203"/>
                </a:lnTo>
                <a:lnTo>
                  <a:pt x="275" y="203"/>
                </a:lnTo>
                <a:lnTo>
                  <a:pt x="275" y="205"/>
                </a:lnTo>
                <a:lnTo>
                  <a:pt x="277" y="205"/>
                </a:lnTo>
                <a:lnTo>
                  <a:pt x="275" y="205"/>
                </a:lnTo>
                <a:lnTo>
                  <a:pt x="277" y="205"/>
                </a:lnTo>
                <a:lnTo>
                  <a:pt x="277" y="206"/>
                </a:lnTo>
                <a:lnTo>
                  <a:pt x="275" y="206"/>
                </a:lnTo>
                <a:lnTo>
                  <a:pt x="274" y="206"/>
                </a:lnTo>
                <a:lnTo>
                  <a:pt x="274" y="205"/>
                </a:lnTo>
                <a:lnTo>
                  <a:pt x="272" y="203"/>
                </a:lnTo>
                <a:lnTo>
                  <a:pt x="272" y="201"/>
                </a:lnTo>
                <a:lnTo>
                  <a:pt x="271" y="201"/>
                </a:lnTo>
                <a:lnTo>
                  <a:pt x="271" y="200"/>
                </a:lnTo>
                <a:lnTo>
                  <a:pt x="271" y="198"/>
                </a:lnTo>
                <a:lnTo>
                  <a:pt x="269" y="198"/>
                </a:lnTo>
                <a:lnTo>
                  <a:pt x="269" y="197"/>
                </a:lnTo>
                <a:lnTo>
                  <a:pt x="267" y="197"/>
                </a:lnTo>
                <a:lnTo>
                  <a:pt x="269" y="197"/>
                </a:lnTo>
                <a:lnTo>
                  <a:pt x="267" y="197"/>
                </a:lnTo>
                <a:lnTo>
                  <a:pt x="267" y="195"/>
                </a:lnTo>
                <a:lnTo>
                  <a:pt x="267" y="193"/>
                </a:lnTo>
                <a:lnTo>
                  <a:pt x="266" y="193"/>
                </a:lnTo>
                <a:lnTo>
                  <a:pt x="266" y="192"/>
                </a:lnTo>
                <a:lnTo>
                  <a:pt x="264" y="192"/>
                </a:lnTo>
                <a:lnTo>
                  <a:pt x="264" y="190"/>
                </a:lnTo>
                <a:lnTo>
                  <a:pt x="263" y="190"/>
                </a:lnTo>
                <a:lnTo>
                  <a:pt x="261" y="190"/>
                </a:lnTo>
                <a:lnTo>
                  <a:pt x="261" y="192"/>
                </a:lnTo>
                <a:lnTo>
                  <a:pt x="261" y="190"/>
                </a:lnTo>
                <a:lnTo>
                  <a:pt x="261" y="192"/>
                </a:lnTo>
                <a:lnTo>
                  <a:pt x="261" y="190"/>
                </a:lnTo>
                <a:lnTo>
                  <a:pt x="259" y="190"/>
                </a:lnTo>
                <a:lnTo>
                  <a:pt x="259" y="189"/>
                </a:lnTo>
                <a:lnTo>
                  <a:pt x="259" y="190"/>
                </a:lnTo>
                <a:lnTo>
                  <a:pt x="259" y="189"/>
                </a:lnTo>
                <a:lnTo>
                  <a:pt x="258" y="189"/>
                </a:lnTo>
                <a:lnTo>
                  <a:pt x="259" y="189"/>
                </a:lnTo>
                <a:lnTo>
                  <a:pt x="258" y="189"/>
                </a:lnTo>
                <a:lnTo>
                  <a:pt x="258" y="187"/>
                </a:lnTo>
                <a:lnTo>
                  <a:pt x="256" y="187"/>
                </a:lnTo>
                <a:lnTo>
                  <a:pt x="256" y="185"/>
                </a:lnTo>
                <a:lnTo>
                  <a:pt x="255" y="185"/>
                </a:lnTo>
                <a:lnTo>
                  <a:pt x="255" y="184"/>
                </a:lnTo>
                <a:lnTo>
                  <a:pt x="253" y="184"/>
                </a:lnTo>
                <a:lnTo>
                  <a:pt x="253" y="182"/>
                </a:lnTo>
                <a:lnTo>
                  <a:pt x="251" y="182"/>
                </a:lnTo>
                <a:lnTo>
                  <a:pt x="251" y="184"/>
                </a:lnTo>
                <a:lnTo>
                  <a:pt x="251" y="182"/>
                </a:lnTo>
                <a:lnTo>
                  <a:pt x="250" y="182"/>
                </a:lnTo>
                <a:lnTo>
                  <a:pt x="248" y="182"/>
                </a:lnTo>
                <a:lnTo>
                  <a:pt x="247" y="182"/>
                </a:lnTo>
                <a:lnTo>
                  <a:pt x="247" y="181"/>
                </a:lnTo>
                <a:lnTo>
                  <a:pt x="245" y="179"/>
                </a:lnTo>
                <a:lnTo>
                  <a:pt x="245" y="177"/>
                </a:lnTo>
                <a:lnTo>
                  <a:pt x="243" y="177"/>
                </a:lnTo>
                <a:lnTo>
                  <a:pt x="243" y="176"/>
                </a:lnTo>
                <a:lnTo>
                  <a:pt x="245" y="176"/>
                </a:lnTo>
                <a:lnTo>
                  <a:pt x="245" y="174"/>
                </a:lnTo>
                <a:lnTo>
                  <a:pt x="247" y="174"/>
                </a:lnTo>
                <a:lnTo>
                  <a:pt x="245" y="174"/>
                </a:lnTo>
                <a:lnTo>
                  <a:pt x="247" y="174"/>
                </a:lnTo>
                <a:lnTo>
                  <a:pt x="247" y="173"/>
                </a:lnTo>
                <a:lnTo>
                  <a:pt x="245" y="173"/>
                </a:lnTo>
                <a:lnTo>
                  <a:pt x="245" y="171"/>
                </a:lnTo>
                <a:lnTo>
                  <a:pt x="243" y="171"/>
                </a:lnTo>
                <a:lnTo>
                  <a:pt x="243" y="169"/>
                </a:lnTo>
                <a:lnTo>
                  <a:pt x="242" y="169"/>
                </a:lnTo>
                <a:lnTo>
                  <a:pt x="242" y="168"/>
                </a:lnTo>
                <a:lnTo>
                  <a:pt x="240" y="168"/>
                </a:lnTo>
                <a:lnTo>
                  <a:pt x="240" y="166"/>
                </a:lnTo>
                <a:lnTo>
                  <a:pt x="239" y="166"/>
                </a:lnTo>
                <a:lnTo>
                  <a:pt x="239" y="165"/>
                </a:lnTo>
                <a:lnTo>
                  <a:pt x="237" y="165"/>
                </a:lnTo>
                <a:lnTo>
                  <a:pt x="237" y="163"/>
                </a:lnTo>
                <a:lnTo>
                  <a:pt x="235" y="163"/>
                </a:lnTo>
                <a:lnTo>
                  <a:pt x="235" y="161"/>
                </a:lnTo>
                <a:lnTo>
                  <a:pt x="237" y="163"/>
                </a:lnTo>
                <a:lnTo>
                  <a:pt x="237" y="161"/>
                </a:lnTo>
                <a:lnTo>
                  <a:pt x="239" y="161"/>
                </a:lnTo>
                <a:lnTo>
                  <a:pt x="239" y="160"/>
                </a:lnTo>
                <a:lnTo>
                  <a:pt x="239" y="158"/>
                </a:lnTo>
                <a:lnTo>
                  <a:pt x="240" y="158"/>
                </a:lnTo>
                <a:lnTo>
                  <a:pt x="242" y="157"/>
                </a:lnTo>
                <a:lnTo>
                  <a:pt x="240" y="157"/>
                </a:lnTo>
                <a:lnTo>
                  <a:pt x="242" y="157"/>
                </a:lnTo>
                <a:lnTo>
                  <a:pt x="242" y="155"/>
                </a:lnTo>
                <a:lnTo>
                  <a:pt x="240" y="155"/>
                </a:lnTo>
                <a:lnTo>
                  <a:pt x="240" y="153"/>
                </a:lnTo>
                <a:lnTo>
                  <a:pt x="240" y="155"/>
                </a:lnTo>
                <a:lnTo>
                  <a:pt x="240" y="157"/>
                </a:lnTo>
                <a:lnTo>
                  <a:pt x="240" y="158"/>
                </a:lnTo>
                <a:lnTo>
                  <a:pt x="240" y="157"/>
                </a:lnTo>
                <a:lnTo>
                  <a:pt x="239" y="157"/>
                </a:lnTo>
                <a:lnTo>
                  <a:pt x="239" y="155"/>
                </a:lnTo>
                <a:lnTo>
                  <a:pt x="237" y="155"/>
                </a:lnTo>
                <a:lnTo>
                  <a:pt x="237" y="153"/>
                </a:lnTo>
                <a:lnTo>
                  <a:pt x="235" y="153"/>
                </a:lnTo>
                <a:lnTo>
                  <a:pt x="234" y="153"/>
                </a:lnTo>
                <a:lnTo>
                  <a:pt x="232" y="153"/>
                </a:lnTo>
                <a:lnTo>
                  <a:pt x="232" y="152"/>
                </a:lnTo>
                <a:lnTo>
                  <a:pt x="231" y="152"/>
                </a:lnTo>
                <a:lnTo>
                  <a:pt x="231" y="150"/>
                </a:lnTo>
                <a:lnTo>
                  <a:pt x="231" y="149"/>
                </a:lnTo>
                <a:lnTo>
                  <a:pt x="231" y="150"/>
                </a:lnTo>
                <a:lnTo>
                  <a:pt x="229" y="149"/>
                </a:lnTo>
                <a:lnTo>
                  <a:pt x="229" y="150"/>
                </a:lnTo>
                <a:lnTo>
                  <a:pt x="229" y="149"/>
                </a:lnTo>
                <a:lnTo>
                  <a:pt x="229" y="147"/>
                </a:lnTo>
                <a:lnTo>
                  <a:pt x="227" y="149"/>
                </a:lnTo>
                <a:lnTo>
                  <a:pt x="226" y="149"/>
                </a:lnTo>
                <a:lnTo>
                  <a:pt x="226" y="147"/>
                </a:lnTo>
                <a:lnTo>
                  <a:pt x="224" y="147"/>
                </a:lnTo>
                <a:lnTo>
                  <a:pt x="223" y="147"/>
                </a:lnTo>
                <a:lnTo>
                  <a:pt x="221" y="147"/>
                </a:lnTo>
                <a:lnTo>
                  <a:pt x="219" y="147"/>
                </a:lnTo>
                <a:lnTo>
                  <a:pt x="219" y="145"/>
                </a:lnTo>
                <a:lnTo>
                  <a:pt x="218" y="145"/>
                </a:lnTo>
                <a:lnTo>
                  <a:pt x="218" y="144"/>
                </a:lnTo>
                <a:lnTo>
                  <a:pt x="218" y="142"/>
                </a:lnTo>
                <a:lnTo>
                  <a:pt x="216" y="142"/>
                </a:lnTo>
                <a:lnTo>
                  <a:pt x="218" y="142"/>
                </a:lnTo>
                <a:lnTo>
                  <a:pt x="216" y="142"/>
                </a:lnTo>
                <a:lnTo>
                  <a:pt x="216" y="141"/>
                </a:lnTo>
                <a:lnTo>
                  <a:pt x="216" y="139"/>
                </a:lnTo>
                <a:lnTo>
                  <a:pt x="216" y="137"/>
                </a:lnTo>
                <a:lnTo>
                  <a:pt x="215" y="137"/>
                </a:lnTo>
                <a:lnTo>
                  <a:pt x="215" y="139"/>
                </a:lnTo>
                <a:lnTo>
                  <a:pt x="215" y="137"/>
                </a:lnTo>
                <a:lnTo>
                  <a:pt x="213" y="137"/>
                </a:lnTo>
                <a:lnTo>
                  <a:pt x="215" y="137"/>
                </a:lnTo>
                <a:lnTo>
                  <a:pt x="215" y="136"/>
                </a:lnTo>
                <a:lnTo>
                  <a:pt x="213" y="136"/>
                </a:lnTo>
                <a:lnTo>
                  <a:pt x="213" y="134"/>
                </a:lnTo>
                <a:lnTo>
                  <a:pt x="213" y="133"/>
                </a:lnTo>
                <a:lnTo>
                  <a:pt x="213" y="134"/>
                </a:lnTo>
                <a:lnTo>
                  <a:pt x="215" y="134"/>
                </a:lnTo>
                <a:lnTo>
                  <a:pt x="215" y="133"/>
                </a:lnTo>
                <a:lnTo>
                  <a:pt x="216" y="133"/>
                </a:lnTo>
                <a:lnTo>
                  <a:pt x="216" y="131"/>
                </a:lnTo>
                <a:lnTo>
                  <a:pt x="216" y="129"/>
                </a:lnTo>
                <a:lnTo>
                  <a:pt x="218" y="129"/>
                </a:lnTo>
                <a:lnTo>
                  <a:pt x="219" y="129"/>
                </a:lnTo>
                <a:lnTo>
                  <a:pt x="221" y="129"/>
                </a:lnTo>
                <a:lnTo>
                  <a:pt x="223" y="129"/>
                </a:lnTo>
                <a:lnTo>
                  <a:pt x="224" y="129"/>
                </a:lnTo>
                <a:lnTo>
                  <a:pt x="224" y="128"/>
                </a:lnTo>
                <a:lnTo>
                  <a:pt x="224" y="126"/>
                </a:lnTo>
                <a:lnTo>
                  <a:pt x="226" y="126"/>
                </a:lnTo>
                <a:lnTo>
                  <a:pt x="226" y="125"/>
                </a:lnTo>
                <a:lnTo>
                  <a:pt x="224" y="125"/>
                </a:lnTo>
                <a:lnTo>
                  <a:pt x="224" y="123"/>
                </a:lnTo>
                <a:lnTo>
                  <a:pt x="226" y="123"/>
                </a:lnTo>
                <a:lnTo>
                  <a:pt x="224" y="123"/>
                </a:lnTo>
                <a:lnTo>
                  <a:pt x="226" y="121"/>
                </a:lnTo>
                <a:lnTo>
                  <a:pt x="227" y="121"/>
                </a:lnTo>
                <a:lnTo>
                  <a:pt x="227" y="120"/>
                </a:lnTo>
                <a:lnTo>
                  <a:pt x="229" y="120"/>
                </a:lnTo>
                <a:lnTo>
                  <a:pt x="229" y="118"/>
                </a:lnTo>
                <a:lnTo>
                  <a:pt x="227" y="118"/>
                </a:lnTo>
                <a:lnTo>
                  <a:pt x="226" y="117"/>
                </a:lnTo>
                <a:lnTo>
                  <a:pt x="226" y="118"/>
                </a:lnTo>
                <a:lnTo>
                  <a:pt x="224" y="118"/>
                </a:lnTo>
                <a:lnTo>
                  <a:pt x="224" y="117"/>
                </a:lnTo>
                <a:lnTo>
                  <a:pt x="223" y="117"/>
                </a:lnTo>
                <a:lnTo>
                  <a:pt x="221" y="118"/>
                </a:lnTo>
                <a:lnTo>
                  <a:pt x="219" y="118"/>
                </a:lnTo>
                <a:lnTo>
                  <a:pt x="219" y="120"/>
                </a:lnTo>
                <a:lnTo>
                  <a:pt x="219" y="121"/>
                </a:lnTo>
                <a:lnTo>
                  <a:pt x="218" y="121"/>
                </a:lnTo>
                <a:lnTo>
                  <a:pt x="219" y="121"/>
                </a:lnTo>
                <a:lnTo>
                  <a:pt x="218" y="121"/>
                </a:lnTo>
                <a:lnTo>
                  <a:pt x="218" y="123"/>
                </a:lnTo>
                <a:lnTo>
                  <a:pt x="216" y="123"/>
                </a:lnTo>
                <a:lnTo>
                  <a:pt x="218" y="123"/>
                </a:lnTo>
                <a:lnTo>
                  <a:pt x="216" y="123"/>
                </a:lnTo>
                <a:lnTo>
                  <a:pt x="216" y="121"/>
                </a:lnTo>
                <a:lnTo>
                  <a:pt x="215" y="121"/>
                </a:lnTo>
                <a:lnTo>
                  <a:pt x="215" y="120"/>
                </a:lnTo>
                <a:lnTo>
                  <a:pt x="215" y="121"/>
                </a:lnTo>
                <a:lnTo>
                  <a:pt x="213" y="121"/>
                </a:lnTo>
                <a:lnTo>
                  <a:pt x="213" y="120"/>
                </a:lnTo>
                <a:lnTo>
                  <a:pt x="211" y="120"/>
                </a:lnTo>
                <a:lnTo>
                  <a:pt x="210" y="120"/>
                </a:lnTo>
                <a:lnTo>
                  <a:pt x="208" y="120"/>
                </a:lnTo>
                <a:lnTo>
                  <a:pt x="208" y="121"/>
                </a:lnTo>
                <a:lnTo>
                  <a:pt x="207" y="120"/>
                </a:lnTo>
                <a:lnTo>
                  <a:pt x="208" y="120"/>
                </a:lnTo>
                <a:lnTo>
                  <a:pt x="208" y="118"/>
                </a:lnTo>
                <a:lnTo>
                  <a:pt x="208" y="117"/>
                </a:lnTo>
                <a:lnTo>
                  <a:pt x="208" y="115"/>
                </a:lnTo>
                <a:lnTo>
                  <a:pt x="208" y="113"/>
                </a:lnTo>
                <a:lnTo>
                  <a:pt x="208" y="112"/>
                </a:lnTo>
                <a:lnTo>
                  <a:pt x="207" y="112"/>
                </a:lnTo>
                <a:lnTo>
                  <a:pt x="205" y="112"/>
                </a:lnTo>
                <a:lnTo>
                  <a:pt x="205" y="113"/>
                </a:lnTo>
                <a:lnTo>
                  <a:pt x="205" y="115"/>
                </a:lnTo>
                <a:lnTo>
                  <a:pt x="207" y="115"/>
                </a:lnTo>
                <a:lnTo>
                  <a:pt x="205" y="115"/>
                </a:lnTo>
                <a:lnTo>
                  <a:pt x="205" y="117"/>
                </a:lnTo>
                <a:lnTo>
                  <a:pt x="205" y="118"/>
                </a:lnTo>
                <a:lnTo>
                  <a:pt x="203" y="118"/>
                </a:lnTo>
                <a:lnTo>
                  <a:pt x="203" y="120"/>
                </a:lnTo>
                <a:lnTo>
                  <a:pt x="202" y="120"/>
                </a:lnTo>
                <a:lnTo>
                  <a:pt x="202" y="118"/>
                </a:lnTo>
                <a:lnTo>
                  <a:pt x="200" y="118"/>
                </a:lnTo>
                <a:lnTo>
                  <a:pt x="200" y="117"/>
                </a:lnTo>
                <a:lnTo>
                  <a:pt x="200" y="115"/>
                </a:lnTo>
                <a:lnTo>
                  <a:pt x="200" y="113"/>
                </a:lnTo>
                <a:lnTo>
                  <a:pt x="200" y="112"/>
                </a:lnTo>
                <a:lnTo>
                  <a:pt x="200" y="110"/>
                </a:lnTo>
                <a:lnTo>
                  <a:pt x="199" y="110"/>
                </a:lnTo>
                <a:lnTo>
                  <a:pt x="200" y="110"/>
                </a:lnTo>
                <a:lnTo>
                  <a:pt x="199" y="110"/>
                </a:lnTo>
                <a:lnTo>
                  <a:pt x="200" y="110"/>
                </a:lnTo>
                <a:lnTo>
                  <a:pt x="202" y="110"/>
                </a:lnTo>
                <a:lnTo>
                  <a:pt x="202" y="109"/>
                </a:lnTo>
                <a:lnTo>
                  <a:pt x="203" y="109"/>
                </a:lnTo>
                <a:lnTo>
                  <a:pt x="203" y="107"/>
                </a:lnTo>
                <a:lnTo>
                  <a:pt x="203" y="105"/>
                </a:lnTo>
                <a:lnTo>
                  <a:pt x="202" y="105"/>
                </a:lnTo>
                <a:lnTo>
                  <a:pt x="202" y="104"/>
                </a:lnTo>
                <a:lnTo>
                  <a:pt x="203" y="104"/>
                </a:lnTo>
                <a:lnTo>
                  <a:pt x="202" y="104"/>
                </a:lnTo>
                <a:lnTo>
                  <a:pt x="202" y="102"/>
                </a:lnTo>
                <a:lnTo>
                  <a:pt x="202" y="101"/>
                </a:lnTo>
                <a:lnTo>
                  <a:pt x="200" y="101"/>
                </a:lnTo>
                <a:lnTo>
                  <a:pt x="200" y="99"/>
                </a:lnTo>
                <a:lnTo>
                  <a:pt x="200" y="97"/>
                </a:lnTo>
                <a:lnTo>
                  <a:pt x="199" y="97"/>
                </a:lnTo>
                <a:lnTo>
                  <a:pt x="199" y="96"/>
                </a:lnTo>
                <a:lnTo>
                  <a:pt x="197" y="96"/>
                </a:lnTo>
                <a:lnTo>
                  <a:pt x="195" y="96"/>
                </a:lnTo>
                <a:lnTo>
                  <a:pt x="195" y="94"/>
                </a:lnTo>
                <a:lnTo>
                  <a:pt x="197" y="94"/>
                </a:lnTo>
                <a:lnTo>
                  <a:pt x="199" y="94"/>
                </a:lnTo>
                <a:lnTo>
                  <a:pt x="199" y="93"/>
                </a:lnTo>
                <a:lnTo>
                  <a:pt x="200" y="93"/>
                </a:lnTo>
                <a:lnTo>
                  <a:pt x="202" y="93"/>
                </a:lnTo>
                <a:lnTo>
                  <a:pt x="202" y="91"/>
                </a:lnTo>
                <a:lnTo>
                  <a:pt x="200" y="91"/>
                </a:lnTo>
                <a:lnTo>
                  <a:pt x="202" y="91"/>
                </a:lnTo>
                <a:lnTo>
                  <a:pt x="202" y="89"/>
                </a:lnTo>
                <a:lnTo>
                  <a:pt x="203" y="89"/>
                </a:lnTo>
                <a:lnTo>
                  <a:pt x="203" y="91"/>
                </a:lnTo>
                <a:lnTo>
                  <a:pt x="203" y="89"/>
                </a:lnTo>
                <a:lnTo>
                  <a:pt x="202" y="89"/>
                </a:lnTo>
                <a:lnTo>
                  <a:pt x="202" y="88"/>
                </a:lnTo>
                <a:lnTo>
                  <a:pt x="202" y="86"/>
                </a:lnTo>
                <a:lnTo>
                  <a:pt x="203" y="86"/>
                </a:lnTo>
                <a:lnTo>
                  <a:pt x="203" y="85"/>
                </a:lnTo>
                <a:lnTo>
                  <a:pt x="203" y="83"/>
                </a:lnTo>
                <a:lnTo>
                  <a:pt x="205" y="83"/>
                </a:lnTo>
                <a:lnTo>
                  <a:pt x="205" y="81"/>
                </a:lnTo>
                <a:lnTo>
                  <a:pt x="207" y="81"/>
                </a:lnTo>
                <a:lnTo>
                  <a:pt x="207" y="80"/>
                </a:lnTo>
                <a:lnTo>
                  <a:pt x="207" y="78"/>
                </a:lnTo>
                <a:lnTo>
                  <a:pt x="207" y="77"/>
                </a:lnTo>
                <a:lnTo>
                  <a:pt x="208" y="77"/>
                </a:lnTo>
                <a:lnTo>
                  <a:pt x="207" y="77"/>
                </a:lnTo>
                <a:lnTo>
                  <a:pt x="208" y="77"/>
                </a:lnTo>
                <a:lnTo>
                  <a:pt x="208" y="75"/>
                </a:lnTo>
                <a:lnTo>
                  <a:pt x="207" y="75"/>
                </a:lnTo>
                <a:lnTo>
                  <a:pt x="207" y="73"/>
                </a:lnTo>
                <a:lnTo>
                  <a:pt x="208" y="73"/>
                </a:lnTo>
                <a:lnTo>
                  <a:pt x="208" y="72"/>
                </a:lnTo>
                <a:lnTo>
                  <a:pt x="207" y="72"/>
                </a:lnTo>
                <a:lnTo>
                  <a:pt x="205" y="72"/>
                </a:lnTo>
                <a:lnTo>
                  <a:pt x="207" y="73"/>
                </a:lnTo>
                <a:lnTo>
                  <a:pt x="205" y="73"/>
                </a:lnTo>
                <a:lnTo>
                  <a:pt x="205" y="75"/>
                </a:lnTo>
                <a:lnTo>
                  <a:pt x="205" y="77"/>
                </a:lnTo>
                <a:lnTo>
                  <a:pt x="205" y="78"/>
                </a:lnTo>
                <a:lnTo>
                  <a:pt x="203" y="80"/>
                </a:lnTo>
                <a:lnTo>
                  <a:pt x="203" y="81"/>
                </a:lnTo>
                <a:lnTo>
                  <a:pt x="203" y="83"/>
                </a:lnTo>
                <a:lnTo>
                  <a:pt x="202" y="83"/>
                </a:lnTo>
                <a:lnTo>
                  <a:pt x="202" y="85"/>
                </a:lnTo>
                <a:lnTo>
                  <a:pt x="202" y="86"/>
                </a:lnTo>
                <a:lnTo>
                  <a:pt x="202" y="88"/>
                </a:lnTo>
                <a:lnTo>
                  <a:pt x="200" y="88"/>
                </a:lnTo>
                <a:lnTo>
                  <a:pt x="200" y="89"/>
                </a:lnTo>
                <a:lnTo>
                  <a:pt x="200" y="91"/>
                </a:lnTo>
                <a:lnTo>
                  <a:pt x="199" y="91"/>
                </a:lnTo>
                <a:lnTo>
                  <a:pt x="197" y="91"/>
                </a:lnTo>
                <a:lnTo>
                  <a:pt x="195" y="91"/>
                </a:lnTo>
                <a:lnTo>
                  <a:pt x="194" y="91"/>
                </a:lnTo>
                <a:lnTo>
                  <a:pt x="194" y="89"/>
                </a:lnTo>
                <a:lnTo>
                  <a:pt x="192" y="89"/>
                </a:lnTo>
                <a:lnTo>
                  <a:pt x="192" y="88"/>
                </a:lnTo>
                <a:lnTo>
                  <a:pt x="192" y="89"/>
                </a:lnTo>
                <a:lnTo>
                  <a:pt x="191" y="89"/>
                </a:lnTo>
                <a:lnTo>
                  <a:pt x="191" y="88"/>
                </a:lnTo>
                <a:lnTo>
                  <a:pt x="191" y="89"/>
                </a:lnTo>
                <a:lnTo>
                  <a:pt x="191" y="88"/>
                </a:lnTo>
                <a:lnTo>
                  <a:pt x="192" y="88"/>
                </a:lnTo>
                <a:lnTo>
                  <a:pt x="191" y="88"/>
                </a:lnTo>
                <a:lnTo>
                  <a:pt x="192" y="86"/>
                </a:lnTo>
                <a:lnTo>
                  <a:pt x="192" y="85"/>
                </a:lnTo>
                <a:lnTo>
                  <a:pt x="192" y="86"/>
                </a:lnTo>
                <a:lnTo>
                  <a:pt x="192" y="85"/>
                </a:lnTo>
                <a:lnTo>
                  <a:pt x="194" y="85"/>
                </a:lnTo>
                <a:lnTo>
                  <a:pt x="194" y="83"/>
                </a:lnTo>
                <a:lnTo>
                  <a:pt x="192" y="83"/>
                </a:lnTo>
                <a:lnTo>
                  <a:pt x="194" y="83"/>
                </a:lnTo>
                <a:lnTo>
                  <a:pt x="192" y="85"/>
                </a:lnTo>
                <a:lnTo>
                  <a:pt x="192" y="83"/>
                </a:lnTo>
                <a:lnTo>
                  <a:pt x="192" y="81"/>
                </a:lnTo>
                <a:lnTo>
                  <a:pt x="192" y="80"/>
                </a:lnTo>
                <a:lnTo>
                  <a:pt x="192" y="78"/>
                </a:lnTo>
                <a:lnTo>
                  <a:pt x="192" y="80"/>
                </a:lnTo>
                <a:lnTo>
                  <a:pt x="192" y="78"/>
                </a:lnTo>
                <a:lnTo>
                  <a:pt x="192" y="77"/>
                </a:lnTo>
                <a:lnTo>
                  <a:pt x="192" y="75"/>
                </a:lnTo>
                <a:lnTo>
                  <a:pt x="191" y="75"/>
                </a:lnTo>
                <a:lnTo>
                  <a:pt x="189" y="75"/>
                </a:lnTo>
                <a:lnTo>
                  <a:pt x="189" y="77"/>
                </a:lnTo>
                <a:lnTo>
                  <a:pt x="189" y="78"/>
                </a:lnTo>
                <a:lnTo>
                  <a:pt x="189" y="77"/>
                </a:lnTo>
                <a:lnTo>
                  <a:pt x="189" y="78"/>
                </a:lnTo>
                <a:lnTo>
                  <a:pt x="187" y="78"/>
                </a:lnTo>
                <a:lnTo>
                  <a:pt x="187" y="77"/>
                </a:lnTo>
                <a:lnTo>
                  <a:pt x="186" y="77"/>
                </a:lnTo>
                <a:lnTo>
                  <a:pt x="187" y="77"/>
                </a:lnTo>
                <a:lnTo>
                  <a:pt x="186" y="75"/>
                </a:lnTo>
                <a:lnTo>
                  <a:pt x="186" y="77"/>
                </a:lnTo>
                <a:lnTo>
                  <a:pt x="186" y="75"/>
                </a:lnTo>
                <a:lnTo>
                  <a:pt x="184" y="75"/>
                </a:lnTo>
                <a:lnTo>
                  <a:pt x="186" y="75"/>
                </a:lnTo>
                <a:lnTo>
                  <a:pt x="184" y="75"/>
                </a:lnTo>
                <a:lnTo>
                  <a:pt x="186" y="75"/>
                </a:lnTo>
                <a:lnTo>
                  <a:pt x="186" y="73"/>
                </a:lnTo>
                <a:lnTo>
                  <a:pt x="184" y="73"/>
                </a:lnTo>
                <a:lnTo>
                  <a:pt x="186" y="73"/>
                </a:lnTo>
                <a:lnTo>
                  <a:pt x="186" y="72"/>
                </a:lnTo>
                <a:lnTo>
                  <a:pt x="186" y="73"/>
                </a:lnTo>
                <a:lnTo>
                  <a:pt x="184" y="73"/>
                </a:lnTo>
                <a:lnTo>
                  <a:pt x="184" y="72"/>
                </a:lnTo>
                <a:lnTo>
                  <a:pt x="184" y="70"/>
                </a:lnTo>
                <a:lnTo>
                  <a:pt x="184" y="69"/>
                </a:lnTo>
                <a:lnTo>
                  <a:pt x="186" y="70"/>
                </a:lnTo>
                <a:lnTo>
                  <a:pt x="187" y="70"/>
                </a:lnTo>
                <a:lnTo>
                  <a:pt x="187" y="72"/>
                </a:lnTo>
                <a:lnTo>
                  <a:pt x="189" y="72"/>
                </a:lnTo>
                <a:lnTo>
                  <a:pt x="189" y="73"/>
                </a:lnTo>
                <a:lnTo>
                  <a:pt x="191" y="73"/>
                </a:lnTo>
                <a:lnTo>
                  <a:pt x="192" y="73"/>
                </a:lnTo>
                <a:lnTo>
                  <a:pt x="194" y="72"/>
                </a:lnTo>
                <a:lnTo>
                  <a:pt x="194" y="73"/>
                </a:lnTo>
                <a:lnTo>
                  <a:pt x="194" y="72"/>
                </a:lnTo>
                <a:lnTo>
                  <a:pt x="195" y="72"/>
                </a:lnTo>
                <a:lnTo>
                  <a:pt x="197" y="70"/>
                </a:lnTo>
                <a:lnTo>
                  <a:pt x="199" y="70"/>
                </a:lnTo>
                <a:lnTo>
                  <a:pt x="199" y="69"/>
                </a:lnTo>
                <a:lnTo>
                  <a:pt x="199" y="70"/>
                </a:lnTo>
                <a:lnTo>
                  <a:pt x="200" y="70"/>
                </a:lnTo>
                <a:lnTo>
                  <a:pt x="200" y="69"/>
                </a:lnTo>
                <a:lnTo>
                  <a:pt x="200" y="70"/>
                </a:lnTo>
                <a:lnTo>
                  <a:pt x="200" y="69"/>
                </a:lnTo>
                <a:lnTo>
                  <a:pt x="200" y="70"/>
                </a:lnTo>
                <a:lnTo>
                  <a:pt x="202" y="70"/>
                </a:lnTo>
                <a:lnTo>
                  <a:pt x="203" y="70"/>
                </a:lnTo>
                <a:lnTo>
                  <a:pt x="205" y="70"/>
                </a:lnTo>
                <a:lnTo>
                  <a:pt x="205" y="69"/>
                </a:lnTo>
                <a:lnTo>
                  <a:pt x="207" y="69"/>
                </a:lnTo>
                <a:lnTo>
                  <a:pt x="207" y="67"/>
                </a:lnTo>
                <a:lnTo>
                  <a:pt x="207" y="65"/>
                </a:lnTo>
                <a:lnTo>
                  <a:pt x="207" y="64"/>
                </a:lnTo>
                <a:lnTo>
                  <a:pt x="205" y="64"/>
                </a:lnTo>
                <a:lnTo>
                  <a:pt x="205" y="62"/>
                </a:lnTo>
                <a:lnTo>
                  <a:pt x="207" y="62"/>
                </a:lnTo>
                <a:lnTo>
                  <a:pt x="208" y="62"/>
                </a:lnTo>
                <a:lnTo>
                  <a:pt x="210" y="61"/>
                </a:lnTo>
                <a:lnTo>
                  <a:pt x="210" y="62"/>
                </a:lnTo>
                <a:lnTo>
                  <a:pt x="211" y="62"/>
                </a:lnTo>
                <a:lnTo>
                  <a:pt x="211" y="61"/>
                </a:lnTo>
                <a:lnTo>
                  <a:pt x="213" y="61"/>
                </a:lnTo>
                <a:lnTo>
                  <a:pt x="211" y="61"/>
                </a:lnTo>
                <a:lnTo>
                  <a:pt x="213" y="61"/>
                </a:lnTo>
                <a:lnTo>
                  <a:pt x="211" y="61"/>
                </a:lnTo>
                <a:lnTo>
                  <a:pt x="213" y="61"/>
                </a:lnTo>
                <a:lnTo>
                  <a:pt x="213" y="62"/>
                </a:lnTo>
                <a:lnTo>
                  <a:pt x="215" y="62"/>
                </a:lnTo>
                <a:lnTo>
                  <a:pt x="216" y="62"/>
                </a:lnTo>
                <a:lnTo>
                  <a:pt x="216" y="64"/>
                </a:lnTo>
                <a:lnTo>
                  <a:pt x="216" y="65"/>
                </a:lnTo>
                <a:lnTo>
                  <a:pt x="218" y="65"/>
                </a:lnTo>
                <a:lnTo>
                  <a:pt x="219" y="65"/>
                </a:lnTo>
                <a:lnTo>
                  <a:pt x="221" y="65"/>
                </a:lnTo>
                <a:lnTo>
                  <a:pt x="223" y="64"/>
                </a:lnTo>
                <a:lnTo>
                  <a:pt x="223" y="62"/>
                </a:lnTo>
                <a:lnTo>
                  <a:pt x="224" y="62"/>
                </a:lnTo>
                <a:lnTo>
                  <a:pt x="226" y="62"/>
                </a:lnTo>
                <a:lnTo>
                  <a:pt x="226" y="61"/>
                </a:lnTo>
                <a:lnTo>
                  <a:pt x="227" y="61"/>
                </a:lnTo>
                <a:lnTo>
                  <a:pt x="229" y="61"/>
                </a:lnTo>
                <a:lnTo>
                  <a:pt x="229" y="62"/>
                </a:lnTo>
                <a:lnTo>
                  <a:pt x="231" y="62"/>
                </a:lnTo>
                <a:lnTo>
                  <a:pt x="232" y="62"/>
                </a:lnTo>
                <a:lnTo>
                  <a:pt x="232" y="61"/>
                </a:lnTo>
                <a:lnTo>
                  <a:pt x="234" y="61"/>
                </a:lnTo>
                <a:lnTo>
                  <a:pt x="234" y="62"/>
                </a:lnTo>
                <a:lnTo>
                  <a:pt x="235" y="62"/>
                </a:lnTo>
                <a:lnTo>
                  <a:pt x="235" y="61"/>
                </a:lnTo>
                <a:lnTo>
                  <a:pt x="237" y="61"/>
                </a:lnTo>
                <a:lnTo>
                  <a:pt x="237" y="59"/>
                </a:lnTo>
                <a:lnTo>
                  <a:pt x="239" y="59"/>
                </a:lnTo>
                <a:lnTo>
                  <a:pt x="240" y="57"/>
                </a:lnTo>
                <a:lnTo>
                  <a:pt x="242" y="56"/>
                </a:lnTo>
                <a:lnTo>
                  <a:pt x="242" y="54"/>
                </a:lnTo>
                <a:lnTo>
                  <a:pt x="243" y="54"/>
                </a:lnTo>
                <a:lnTo>
                  <a:pt x="243" y="53"/>
                </a:lnTo>
                <a:lnTo>
                  <a:pt x="245" y="51"/>
                </a:lnTo>
                <a:lnTo>
                  <a:pt x="245" y="49"/>
                </a:lnTo>
                <a:lnTo>
                  <a:pt x="245" y="48"/>
                </a:lnTo>
                <a:lnTo>
                  <a:pt x="247" y="48"/>
                </a:lnTo>
                <a:lnTo>
                  <a:pt x="248" y="48"/>
                </a:lnTo>
                <a:lnTo>
                  <a:pt x="250" y="48"/>
                </a:lnTo>
                <a:lnTo>
                  <a:pt x="251" y="48"/>
                </a:lnTo>
                <a:lnTo>
                  <a:pt x="253" y="48"/>
                </a:lnTo>
                <a:lnTo>
                  <a:pt x="255" y="46"/>
                </a:lnTo>
                <a:lnTo>
                  <a:pt x="255" y="45"/>
                </a:lnTo>
                <a:lnTo>
                  <a:pt x="256" y="45"/>
                </a:lnTo>
                <a:lnTo>
                  <a:pt x="258" y="45"/>
                </a:lnTo>
                <a:lnTo>
                  <a:pt x="258" y="46"/>
                </a:lnTo>
                <a:lnTo>
                  <a:pt x="258" y="45"/>
                </a:lnTo>
                <a:lnTo>
                  <a:pt x="259" y="45"/>
                </a:lnTo>
                <a:lnTo>
                  <a:pt x="261" y="45"/>
                </a:lnTo>
                <a:lnTo>
                  <a:pt x="263" y="45"/>
                </a:lnTo>
                <a:lnTo>
                  <a:pt x="261" y="45"/>
                </a:lnTo>
                <a:lnTo>
                  <a:pt x="263" y="45"/>
                </a:lnTo>
                <a:lnTo>
                  <a:pt x="263" y="46"/>
                </a:lnTo>
                <a:lnTo>
                  <a:pt x="264" y="46"/>
                </a:lnTo>
                <a:lnTo>
                  <a:pt x="266" y="46"/>
                </a:lnTo>
                <a:lnTo>
                  <a:pt x="267" y="46"/>
                </a:lnTo>
                <a:lnTo>
                  <a:pt x="269" y="46"/>
                </a:lnTo>
                <a:lnTo>
                  <a:pt x="269" y="45"/>
                </a:lnTo>
                <a:lnTo>
                  <a:pt x="271" y="45"/>
                </a:lnTo>
                <a:lnTo>
                  <a:pt x="271" y="43"/>
                </a:lnTo>
                <a:lnTo>
                  <a:pt x="271" y="41"/>
                </a:lnTo>
                <a:lnTo>
                  <a:pt x="271" y="40"/>
                </a:lnTo>
                <a:lnTo>
                  <a:pt x="272" y="40"/>
                </a:lnTo>
                <a:lnTo>
                  <a:pt x="272" y="38"/>
                </a:lnTo>
                <a:lnTo>
                  <a:pt x="272" y="37"/>
                </a:lnTo>
                <a:lnTo>
                  <a:pt x="274" y="37"/>
                </a:lnTo>
                <a:lnTo>
                  <a:pt x="275" y="37"/>
                </a:lnTo>
                <a:lnTo>
                  <a:pt x="274" y="37"/>
                </a:lnTo>
                <a:lnTo>
                  <a:pt x="275" y="37"/>
                </a:lnTo>
                <a:lnTo>
                  <a:pt x="275" y="35"/>
                </a:lnTo>
                <a:lnTo>
                  <a:pt x="275" y="33"/>
                </a:lnTo>
                <a:lnTo>
                  <a:pt x="275" y="35"/>
                </a:lnTo>
                <a:lnTo>
                  <a:pt x="275" y="33"/>
                </a:lnTo>
                <a:lnTo>
                  <a:pt x="277" y="33"/>
                </a:lnTo>
                <a:lnTo>
                  <a:pt x="279" y="33"/>
                </a:lnTo>
                <a:lnTo>
                  <a:pt x="280" y="33"/>
                </a:lnTo>
                <a:lnTo>
                  <a:pt x="282" y="33"/>
                </a:lnTo>
                <a:lnTo>
                  <a:pt x="282" y="32"/>
                </a:lnTo>
                <a:lnTo>
                  <a:pt x="283" y="32"/>
                </a:lnTo>
                <a:lnTo>
                  <a:pt x="285" y="32"/>
                </a:lnTo>
                <a:lnTo>
                  <a:pt x="285" y="33"/>
                </a:lnTo>
                <a:lnTo>
                  <a:pt x="285" y="32"/>
                </a:lnTo>
                <a:lnTo>
                  <a:pt x="287" y="32"/>
                </a:lnTo>
                <a:lnTo>
                  <a:pt x="287" y="30"/>
                </a:lnTo>
                <a:lnTo>
                  <a:pt x="288" y="30"/>
                </a:lnTo>
                <a:lnTo>
                  <a:pt x="290" y="30"/>
                </a:lnTo>
                <a:close/>
                <a:moveTo>
                  <a:pt x="303" y="40"/>
                </a:moveTo>
                <a:lnTo>
                  <a:pt x="303" y="38"/>
                </a:lnTo>
                <a:lnTo>
                  <a:pt x="301" y="38"/>
                </a:lnTo>
                <a:lnTo>
                  <a:pt x="303" y="38"/>
                </a:lnTo>
                <a:lnTo>
                  <a:pt x="303" y="40"/>
                </a:lnTo>
                <a:close/>
                <a:moveTo>
                  <a:pt x="346" y="25"/>
                </a:moveTo>
                <a:lnTo>
                  <a:pt x="347" y="25"/>
                </a:lnTo>
                <a:lnTo>
                  <a:pt x="347" y="27"/>
                </a:lnTo>
                <a:lnTo>
                  <a:pt x="346" y="27"/>
                </a:lnTo>
                <a:lnTo>
                  <a:pt x="346" y="25"/>
                </a:lnTo>
                <a:close/>
                <a:moveTo>
                  <a:pt x="375" y="14"/>
                </a:moveTo>
                <a:lnTo>
                  <a:pt x="376" y="14"/>
                </a:lnTo>
                <a:lnTo>
                  <a:pt x="376" y="16"/>
                </a:lnTo>
                <a:lnTo>
                  <a:pt x="375" y="16"/>
                </a:lnTo>
                <a:lnTo>
                  <a:pt x="375" y="14"/>
                </a:lnTo>
                <a:lnTo>
                  <a:pt x="373" y="14"/>
                </a:lnTo>
                <a:lnTo>
                  <a:pt x="375" y="14"/>
                </a:lnTo>
                <a:close/>
                <a:moveTo>
                  <a:pt x="376" y="13"/>
                </a:moveTo>
                <a:lnTo>
                  <a:pt x="378" y="13"/>
                </a:lnTo>
                <a:lnTo>
                  <a:pt x="378" y="14"/>
                </a:lnTo>
                <a:lnTo>
                  <a:pt x="379" y="14"/>
                </a:lnTo>
                <a:lnTo>
                  <a:pt x="379" y="13"/>
                </a:lnTo>
                <a:lnTo>
                  <a:pt x="381" y="13"/>
                </a:lnTo>
                <a:lnTo>
                  <a:pt x="381" y="14"/>
                </a:lnTo>
                <a:lnTo>
                  <a:pt x="383" y="14"/>
                </a:lnTo>
                <a:lnTo>
                  <a:pt x="383" y="16"/>
                </a:lnTo>
                <a:lnTo>
                  <a:pt x="384" y="16"/>
                </a:lnTo>
                <a:lnTo>
                  <a:pt x="384" y="17"/>
                </a:lnTo>
                <a:lnTo>
                  <a:pt x="386" y="17"/>
                </a:lnTo>
                <a:lnTo>
                  <a:pt x="387" y="17"/>
                </a:lnTo>
                <a:lnTo>
                  <a:pt x="387" y="19"/>
                </a:lnTo>
                <a:lnTo>
                  <a:pt x="389" y="19"/>
                </a:lnTo>
                <a:lnTo>
                  <a:pt x="389" y="21"/>
                </a:lnTo>
                <a:lnTo>
                  <a:pt x="391" y="21"/>
                </a:lnTo>
                <a:lnTo>
                  <a:pt x="389" y="22"/>
                </a:lnTo>
                <a:lnTo>
                  <a:pt x="391" y="22"/>
                </a:lnTo>
                <a:lnTo>
                  <a:pt x="391" y="21"/>
                </a:lnTo>
                <a:lnTo>
                  <a:pt x="391" y="22"/>
                </a:lnTo>
                <a:lnTo>
                  <a:pt x="391" y="24"/>
                </a:lnTo>
                <a:lnTo>
                  <a:pt x="392" y="24"/>
                </a:lnTo>
                <a:lnTo>
                  <a:pt x="392" y="22"/>
                </a:lnTo>
                <a:lnTo>
                  <a:pt x="392" y="24"/>
                </a:lnTo>
                <a:lnTo>
                  <a:pt x="392" y="25"/>
                </a:lnTo>
                <a:lnTo>
                  <a:pt x="392" y="24"/>
                </a:lnTo>
                <a:lnTo>
                  <a:pt x="392" y="25"/>
                </a:lnTo>
                <a:lnTo>
                  <a:pt x="394" y="25"/>
                </a:lnTo>
                <a:lnTo>
                  <a:pt x="394" y="27"/>
                </a:lnTo>
                <a:lnTo>
                  <a:pt x="394" y="29"/>
                </a:lnTo>
                <a:lnTo>
                  <a:pt x="394" y="30"/>
                </a:lnTo>
                <a:lnTo>
                  <a:pt x="394" y="32"/>
                </a:lnTo>
                <a:lnTo>
                  <a:pt x="395" y="32"/>
                </a:lnTo>
                <a:lnTo>
                  <a:pt x="394" y="32"/>
                </a:lnTo>
                <a:lnTo>
                  <a:pt x="394" y="33"/>
                </a:lnTo>
                <a:lnTo>
                  <a:pt x="394" y="32"/>
                </a:lnTo>
                <a:lnTo>
                  <a:pt x="394" y="33"/>
                </a:lnTo>
                <a:lnTo>
                  <a:pt x="394" y="32"/>
                </a:lnTo>
                <a:lnTo>
                  <a:pt x="392" y="32"/>
                </a:lnTo>
                <a:lnTo>
                  <a:pt x="392" y="33"/>
                </a:lnTo>
                <a:lnTo>
                  <a:pt x="394" y="33"/>
                </a:lnTo>
                <a:lnTo>
                  <a:pt x="394" y="35"/>
                </a:lnTo>
                <a:lnTo>
                  <a:pt x="395" y="35"/>
                </a:lnTo>
                <a:lnTo>
                  <a:pt x="395" y="33"/>
                </a:lnTo>
                <a:lnTo>
                  <a:pt x="395" y="32"/>
                </a:lnTo>
                <a:lnTo>
                  <a:pt x="397" y="33"/>
                </a:lnTo>
                <a:lnTo>
                  <a:pt x="397" y="32"/>
                </a:lnTo>
                <a:lnTo>
                  <a:pt x="395" y="32"/>
                </a:lnTo>
                <a:lnTo>
                  <a:pt x="395" y="30"/>
                </a:lnTo>
                <a:lnTo>
                  <a:pt x="397" y="30"/>
                </a:lnTo>
                <a:lnTo>
                  <a:pt x="397" y="32"/>
                </a:lnTo>
                <a:lnTo>
                  <a:pt x="397" y="33"/>
                </a:lnTo>
                <a:lnTo>
                  <a:pt x="397" y="32"/>
                </a:lnTo>
                <a:lnTo>
                  <a:pt x="397" y="33"/>
                </a:lnTo>
                <a:lnTo>
                  <a:pt x="397" y="32"/>
                </a:lnTo>
                <a:lnTo>
                  <a:pt x="399" y="32"/>
                </a:lnTo>
                <a:lnTo>
                  <a:pt x="399" y="33"/>
                </a:lnTo>
                <a:lnTo>
                  <a:pt x="399" y="35"/>
                </a:lnTo>
                <a:lnTo>
                  <a:pt x="399" y="37"/>
                </a:lnTo>
                <a:lnTo>
                  <a:pt x="400" y="37"/>
                </a:lnTo>
                <a:lnTo>
                  <a:pt x="400" y="38"/>
                </a:lnTo>
                <a:lnTo>
                  <a:pt x="399" y="38"/>
                </a:lnTo>
                <a:lnTo>
                  <a:pt x="399" y="40"/>
                </a:lnTo>
                <a:lnTo>
                  <a:pt x="400" y="40"/>
                </a:lnTo>
                <a:lnTo>
                  <a:pt x="400" y="41"/>
                </a:lnTo>
                <a:lnTo>
                  <a:pt x="402" y="41"/>
                </a:lnTo>
                <a:lnTo>
                  <a:pt x="402" y="43"/>
                </a:lnTo>
                <a:lnTo>
                  <a:pt x="402" y="45"/>
                </a:lnTo>
                <a:lnTo>
                  <a:pt x="403" y="45"/>
                </a:lnTo>
                <a:lnTo>
                  <a:pt x="402" y="45"/>
                </a:lnTo>
                <a:lnTo>
                  <a:pt x="400" y="45"/>
                </a:lnTo>
                <a:lnTo>
                  <a:pt x="400" y="43"/>
                </a:lnTo>
                <a:lnTo>
                  <a:pt x="400" y="45"/>
                </a:lnTo>
                <a:lnTo>
                  <a:pt x="400" y="43"/>
                </a:lnTo>
                <a:lnTo>
                  <a:pt x="399" y="41"/>
                </a:lnTo>
                <a:lnTo>
                  <a:pt x="399" y="40"/>
                </a:lnTo>
                <a:lnTo>
                  <a:pt x="397" y="40"/>
                </a:lnTo>
                <a:lnTo>
                  <a:pt x="397" y="38"/>
                </a:lnTo>
                <a:lnTo>
                  <a:pt x="397" y="37"/>
                </a:lnTo>
                <a:lnTo>
                  <a:pt x="397" y="38"/>
                </a:lnTo>
                <a:lnTo>
                  <a:pt x="395" y="38"/>
                </a:lnTo>
                <a:lnTo>
                  <a:pt x="395" y="40"/>
                </a:lnTo>
                <a:lnTo>
                  <a:pt x="395" y="41"/>
                </a:lnTo>
                <a:lnTo>
                  <a:pt x="397" y="41"/>
                </a:lnTo>
                <a:lnTo>
                  <a:pt x="397" y="43"/>
                </a:lnTo>
                <a:lnTo>
                  <a:pt x="397" y="45"/>
                </a:lnTo>
                <a:lnTo>
                  <a:pt x="399" y="45"/>
                </a:lnTo>
                <a:lnTo>
                  <a:pt x="399" y="46"/>
                </a:lnTo>
                <a:lnTo>
                  <a:pt x="399" y="48"/>
                </a:lnTo>
                <a:lnTo>
                  <a:pt x="400" y="48"/>
                </a:lnTo>
                <a:lnTo>
                  <a:pt x="400" y="49"/>
                </a:lnTo>
                <a:lnTo>
                  <a:pt x="399" y="49"/>
                </a:lnTo>
                <a:lnTo>
                  <a:pt x="397" y="49"/>
                </a:lnTo>
                <a:lnTo>
                  <a:pt x="397" y="48"/>
                </a:lnTo>
                <a:lnTo>
                  <a:pt x="395" y="48"/>
                </a:lnTo>
                <a:lnTo>
                  <a:pt x="394" y="46"/>
                </a:lnTo>
                <a:lnTo>
                  <a:pt x="392" y="46"/>
                </a:lnTo>
                <a:lnTo>
                  <a:pt x="392" y="45"/>
                </a:lnTo>
                <a:lnTo>
                  <a:pt x="391" y="46"/>
                </a:lnTo>
                <a:lnTo>
                  <a:pt x="391" y="45"/>
                </a:lnTo>
                <a:lnTo>
                  <a:pt x="389" y="45"/>
                </a:lnTo>
                <a:lnTo>
                  <a:pt x="389" y="43"/>
                </a:lnTo>
                <a:lnTo>
                  <a:pt x="387" y="43"/>
                </a:lnTo>
                <a:lnTo>
                  <a:pt x="386" y="43"/>
                </a:lnTo>
                <a:lnTo>
                  <a:pt x="384" y="41"/>
                </a:lnTo>
                <a:lnTo>
                  <a:pt x="383" y="41"/>
                </a:lnTo>
                <a:lnTo>
                  <a:pt x="381" y="41"/>
                </a:lnTo>
                <a:lnTo>
                  <a:pt x="381" y="40"/>
                </a:lnTo>
                <a:lnTo>
                  <a:pt x="381" y="41"/>
                </a:lnTo>
                <a:lnTo>
                  <a:pt x="379" y="41"/>
                </a:lnTo>
                <a:lnTo>
                  <a:pt x="379" y="40"/>
                </a:lnTo>
                <a:lnTo>
                  <a:pt x="378" y="40"/>
                </a:lnTo>
                <a:lnTo>
                  <a:pt x="376" y="40"/>
                </a:lnTo>
                <a:lnTo>
                  <a:pt x="376" y="38"/>
                </a:lnTo>
                <a:lnTo>
                  <a:pt x="375" y="38"/>
                </a:lnTo>
                <a:lnTo>
                  <a:pt x="375" y="37"/>
                </a:lnTo>
                <a:lnTo>
                  <a:pt x="373" y="37"/>
                </a:lnTo>
                <a:lnTo>
                  <a:pt x="371" y="37"/>
                </a:lnTo>
                <a:lnTo>
                  <a:pt x="370" y="37"/>
                </a:lnTo>
                <a:lnTo>
                  <a:pt x="371" y="37"/>
                </a:lnTo>
                <a:lnTo>
                  <a:pt x="371" y="38"/>
                </a:lnTo>
                <a:lnTo>
                  <a:pt x="370" y="38"/>
                </a:lnTo>
                <a:lnTo>
                  <a:pt x="368" y="38"/>
                </a:lnTo>
                <a:lnTo>
                  <a:pt x="367" y="38"/>
                </a:lnTo>
                <a:lnTo>
                  <a:pt x="367" y="37"/>
                </a:lnTo>
                <a:lnTo>
                  <a:pt x="365" y="37"/>
                </a:lnTo>
                <a:lnTo>
                  <a:pt x="365" y="35"/>
                </a:lnTo>
                <a:lnTo>
                  <a:pt x="363" y="35"/>
                </a:lnTo>
                <a:lnTo>
                  <a:pt x="362" y="35"/>
                </a:lnTo>
                <a:lnTo>
                  <a:pt x="360" y="35"/>
                </a:lnTo>
                <a:lnTo>
                  <a:pt x="359" y="35"/>
                </a:lnTo>
                <a:lnTo>
                  <a:pt x="357" y="35"/>
                </a:lnTo>
                <a:lnTo>
                  <a:pt x="357" y="33"/>
                </a:lnTo>
                <a:lnTo>
                  <a:pt x="355" y="33"/>
                </a:lnTo>
                <a:lnTo>
                  <a:pt x="355" y="32"/>
                </a:lnTo>
                <a:lnTo>
                  <a:pt x="354" y="32"/>
                </a:lnTo>
                <a:lnTo>
                  <a:pt x="352" y="32"/>
                </a:lnTo>
                <a:lnTo>
                  <a:pt x="351" y="30"/>
                </a:lnTo>
                <a:lnTo>
                  <a:pt x="349" y="29"/>
                </a:lnTo>
                <a:lnTo>
                  <a:pt x="349" y="30"/>
                </a:lnTo>
                <a:lnTo>
                  <a:pt x="351" y="30"/>
                </a:lnTo>
                <a:lnTo>
                  <a:pt x="349" y="30"/>
                </a:lnTo>
                <a:lnTo>
                  <a:pt x="349" y="29"/>
                </a:lnTo>
                <a:lnTo>
                  <a:pt x="347" y="29"/>
                </a:lnTo>
                <a:lnTo>
                  <a:pt x="347" y="27"/>
                </a:lnTo>
                <a:lnTo>
                  <a:pt x="347" y="25"/>
                </a:lnTo>
                <a:lnTo>
                  <a:pt x="349" y="25"/>
                </a:lnTo>
                <a:lnTo>
                  <a:pt x="349" y="27"/>
                </a:lnTo>
                <a:lnTo>
                  <a:pt x="349" y="25"/>
                </a:lnTo>
                <a:lnTo>
                  <a:pt x="349" y="24"/>
                </a:lnTo>
                <a:lnTo>
                  <a:pt x="351" y="24"/>
                </a:lnTo>
                <a:lnTo>
                  <a:pt x="352" y="24"/>
                </a:lnTo>
                <a:lnTo>
                  <a:pt x="352" y="22"/>
                </a:lnTo>
                <a:lnTo>
                  <a:pt x="354" y="22"/>
                </a:lnTo>
                <a:lnTo>
                  <a:pt x="354" y="21"/>
                </a:lnTo>
                <a:lnTo>
                  <a:pt x="355" y="21"/>
                </a:lnTo>
                <a:lnTo>
                  <a:pt x="357" y="21"/>
                </a:lnTo>
                <a:lnTo>
                  <a:pt x="359" y="21"/>
                </a:lnTo>
                <a:lnTo>
                  <a:pt x="359" y="19"/>
                </a:lnTo>
                <a:lnTo>
                  <a:pt x="359" y="21"/>
                </a:lnTo>
                <a:lnTo>
                  <a:pt x="359" y="19"/>
                </a:lnTo>
                <a:lnTo>
                  <a:pt x="360" y="19"/>
                </a:lnTo>
                <a:lnTo>
                  <a:pt x="362" y="19"/>
                </a:lnTo>
                <a:lnTo>
                  <a:pt x="362" y="17"/>
                </a:lnTo>
                <a:lnTo>
                  <a:pt x="363" y="17"/>
                </a:lnTo>
                <a:lnTo>
                  <a:pt x="362" y="17"/>
                </a:lnTo>
                <a:lnTo>
                  <a:pt x="363" y="19"/>
                </a:lnTo>
                <a:lnTo>
                  <a:pt x="363" y="17"/>
                </a:lnTo>
                <a:lnTo>
                  <a:pt x="365" y="17"/>
                </a:lnTo>
                <a:lnTo>
                  <a:pt x="363" y="17"/>
                </a:lnTo>
                <a:lnTo>
                  <a:pt x="365" y="17"/>
                </a:lnTo>
                <a:lnTo>
                  <a:pt x="367" y="17"/>
                </a:lnTo>
                <a:lnTo>
                  <a:pt x="367" y="16"/>
                </a:lnTo>
                <a:lnTo>
                  <a:pt x="368" y="16"/>
                </a:lnTo>
                <a:lnTo>
                  <a:pt x="367" y="16"/>
                </a:lnTo>
                <a:lnTo>
                  <a:pt x="368" y="16"/>
                </a:lnTo>
                <a:lnTo>
                  <a:pt x="370" y="16"/>
                </a:lnTo>
                <a:lnTo>
                  <a:pt x="371" y="14"/>
                </a:lnTo>
                <a:lnTo>
                  <a:pt x="371" y="16"/>
                </a:lnTo>
                <a:lnTo>
                  <a:pt x="373" y="16"/>
                </a:lnTo>
                <a:lnTo>
                  <a:pt x="375" y="16"/>
                </a:lnTo>
                <a:lnTo>
                  <a:pt x="376" y="16"/>
                </a:lnTo>
                <a:lnTo>
                  <a:pt x="376" y="17"/>
                </a:lnTo>
                <a:lnTo>
                  <a:pt x="376" y="16"/>
                </a:lnTo>
                <a:lnTo>
                  <a:pt x="378" y="16"/>
                </a:lnTo>
                <a:lnTo>
                  <a:pt x="378" y="17"/>
                </a:lnTo>
                <a:lnTo>
                  <a:pt x="378" y="16"/>
                </a:lnTo>
                <a:lnTo>
                  <a:pt x="378" y="14"/>
                </a:lnTo>
                <a:lnTo>
                  <a:pt x="376" y="14"/>
                </a:lnTo>
                <a:lnTo>
                  <a:pt x="378" y="14"/>
                </a:lnTo>
                <a:lnTo>
                  <a:pt x="376" y="13"/>
                </a:lnTo>
                <a:close/>
                <a:moveTo>
                  <a:pt x="359" y="9"/>
                </a:moveTo>
                <a:lnTo>
                  <a:pt x="360" y="9"/>
                </a:lnTo>
                <a:lnTo>
                  <a:pt x="360" y="11"/>
                </a:lnTo>
                <a:lnTo>
                  <a:pt x="362" y="11"/>
                </a:lnTo>
                <a:lnTo>
                  <a:pt x="360" y="11"/>
                </a:lnTo>
                <a:lnTo>
                  <a:pt x="360" y="13"/>
                </a:lnTo>
                <a:lnTo>
                  <a:pt x="360" y="14"/>
                </a:lnTo>
                <a:lnTo>
                  <a:pt x="359" y="14"/>
                </a:lnTo>
                <a:lnTo>
                  <a:pt x="360" y="14"/>
                </a:lnTo>
                <a:lnTo>
                  <a:pt x="359" y="16"/>
                </a:lnTo>
                <a:lnTo>
                  <a:pt x="359" y="14"/>
                </a:lnTo>
                <a:lnTo>
                  <a:pt x="359" y="16"/>
                </a:lnTo>
                <a:lnTo>
                  <a:pt x="359" y="14"/>
                </a:lnTo>
                <a:lnTo>
                  <a:pt x="359" y="16"/>
                </a:lnTo>
                <a:lnTo>
                  <a:pt x="357" y="16"/>
                </a:lnTo>
                <a:lnTo>
                  <a:pt x="357" y="14"/>
                </a:lnTo>
                <a:lnTo>
                  <a:pt x="357" y="16"/>
                </a:lnTo>
                <a:lnTo>
                  <a:pt x="357" y="14"/>
                </a:lnTo>
                <a:lnTo>
                  <a:pt x="357" y="16"/>
                </a:lnTo>
                <a:lnTo>
                  <a:pt x="355" y="14"/>
                </a:lnTo>
                <a:lnTo>
                  <a:pt x="357" y="14"/>
                </a:lnTo>
                <a:lnTo>
                  <a:pt x="357" y="13"/>
                </a:lnTo>
                <a:lnTo>
                  <a:pt x="355" y="13"/>
                </a:lnTo>
                <a:lnTo>
                  <a:pt x="357" y="13"/>
                </a:lnTo>
                <a:lnTo>
                  <a:pt x="357" y="11"/>
                </a:lnTo>
                <a:lnTo>
                  <a:pt x="357" y="9"/>
                </a:lnTo>
                <a:lnTo>
                  <a:pt x="359" y="9"/>
                </a:lnTo>
                <a:close/>
                <a:moveTo>
                  <a:pt x="331" y="1"/>
                </a:moveTo>
                <a:lnTo>
                  <a:pt x="333" y="1"/>
                </a:lnTo>
                <a:lnTo>
                  <a:pt x="335" y="3"/>
                </a:lnTo>
                <a:lnTo>
                  <a:pt x="336" y="3"/>
                </a:lnTo>
                <a:lnTo>
                  <a:pt x="338" y="3"/>
                </a:lnTo>
                <a:lnTo>
                  <a:pt x="338" y="5"/>
                </a:lnTo>
                <a:lnTo>
                  <a:pt x="339" y="5"/>
                </a:lnTo>
                <a:lnTo>
                  <a:pt x="341" y="5"/>
                </a:lnTo>
                <a:lnTo>
                  <a:pt x="343" y="5"/>
                </a:lnTo>
                <a:lnTo>
                  <a:pt x="344" y="5"/>
                </a:lnTo>
                <a:lnTo>
                  <a:pt x="346" y="5"/>
                </a:lnTo>
                <a:lnTo>
                  <a:pt x="347" y="5"/>
                </a:lnTo>
                <a:lnTo>
                  <a:pt x="349" y="5"/>
                </a:lnTo>
                <a:lnTo>
                  <a:pt x="347" y="5"/>
                </a:lnTo>
                <a:lnTo>
                  <a:pt x="347" y="6"/>
                </a:lnTo>
                <a:lnTo>
                  <a:pt x="347" y="8"/>
                </a:lnTo>
                <a:lnTo>
                  <a:pt x="346" y="9"/>
                </a:lnTo>
                <a:lnTo>
                  <a:pt x="347" y="9"/>
                </a:lnTo>
                <a:lnTo>
                  <a:pt x="346" y="11"/>
                </a:lnTo>
                <a:lnTo>
                  <a:pt x="346" y="13"/>
                </a:lnTo>
                <a:lnTo>
                  <a:pt x="346" y="14"/>
                </a:lnTo>
                <a:lnTo>
                  <a:pt x="347" y="14"/>
                </a:lnTo>
                <a:lnTo>
                  <a:pt x="349" y="14"/>
                </a:lnTo>
                <a:lnTo>
                  <a:pt x="347" y="16"/>
                </a:lnTo>
                <a:lnTo>
                  <a:pt x="349" y="16"/>
                </a:lnTo>
                <a:lnTo>
                  <a:pt x="349" y="17"/>
                </a:lnTo>
                <a:lnTo>
                  <a:pt x="351" y="17"/>
                </a:lnTo>
                <a:lnTo>
                  <a:pt x="349" y="17"/>
                </a:lnTo>
                <a:lnTo>
                  <a:pt x="349" y="19"/>
                </a:lnTo>
                <a:lnTo>
                  <a:pt x="347" y="19"/>
                </a:lnTo>
                <a:lnTo>
                  <a:pt x="347" y="21"/>
                </a:lnTo>
                <a:lnTo>
                  <a:pt x="347" y="19"/>
                </a:lnTo>
                <a:lnTo>
                  <a:pt x="346" y="21"/>
                </a:lnTo>
                <a:lnTo>
                  <a:pt x="346" y="19"/>
                </a:lnTo>
                <a:lnTo>
                  <a:pt x="344" y="19"/>
                </a:lnTo>
                <a:lnTo>
                  <a:pt x="344" y="21"/>
                </a:lnTo>
                <a:lnTo>
                  <a:pt x="343" y="22"/>
                </a:lnTo>
                <a:lnTo>
                  <a:pt x="341" y="22"/>
                </a:lnTo>
                <a:lnTo>
                  <a:pt x="339" y="22"/>
                </a:lnTo>
                <a:lnTo>
                  <a:pt x="339" y="24"/>
                </a:lnTo>
                <a:lnTo>
                  <a:pt x="341" y="24"/>
                </a:lnTo>
                <a:lnTo>
                  <a:pt x="339" y="24"/>
                </a:lnTo>
                <a:lnTo>
                  <a:pt x="338" y="24"/>
                </a:lnTo>
                <a:lnTo>
                  <a:pt x="336" y="24"/>
                </a:lnTo>
                <a:lnTo>
                  <a:pt x="336" y="22"/>
                </a:lnTo>
                <a:lnTo>
                  <a:pt x="335" y="22"/>
                </a:lnTo>
                <a:lnTo>
                  <a:pt x="336" y="22"/>
                </a:lnTo>
                <a:lnTo>
                  <a:pt x="335" y="22"/>
                </a:lnTo>
                <a:lnTo>
                  <a:pt x="335" y="21"/>
                </a:lnTo>
                <a:lnTo>
                  <a:pt x="333" y="21"/>
                </a:lnTo>
                <a:lnTo>
                  <a:pt x="333" y="19"/>
                </a:lnTo>
                <a:lnTo>
                  <a:pt x="331" y="17"/>
                </a:lnTo>
                <a:lnTo>
                  <a:pt x="331" y="19"/>
                </a:lnTo>
                <a:lnTo>
                  <a:pt x="330" y="19"/>
                </a:lnTo>
                <a:lnTo>
                  <a:pt x="330" y="21"/>
                </a:lnTo>
                <a:lnTo>
                  <a:pt x="328" y="21"/>
                </a:lnTo>
                <a:lnTo>
                  <a:pt x="327" y="21"/>
                </a:lnTo>
                <a:lnTo>
                  <a:pt x="325" y="21"/>
                </a:lnTo>
                <a:lnTo>
                  <a:pt x="323" y="21"/>
                </a:lnTo>
                <a:lnTo>
                  <a:pt x="323" y="19"/>
                </a:lnTo>
                <a:lnTo>
                  <a:pt x="323" y="17"/>
                </a:lnTo>
                <a:lnTo>
                  <a:pt x="322" y="17"/>
                </a:lnTo>
                <a:lnTo>
                  <a:pt x="322" y="16"/>
                </a:lnTo>
                <a:lnTo>
                  <a:pt x="323" y="16"/>
                </a:lnTo>
                <a:lnTo>
                  <a:pt x="323" y="14"/>
                </a:lnTo>
                <a:lnTo>
                  <a:pt x="322" y="14"/>
                </a:lnTo>
                <a:lnTo>
                  <a:pt x="322" y="13"/>
                </a:lnTo>
                <a:lnTo>
                  <a:pt x="322" y="11"/>
                </a:lnTo>
                <a:lnTo>
                  <a:pt x="322" y="9"/>
                </a:lnTo>
                <a:lnTo>
                  <a:pt x="320" y="9"/>
                </a:lnTo>
                <a:lnTo>
                  <a:pt x="320" y="11"/>
                </a:lnTo>
                <a:lnTo>
                  <a:pt x="320" y="13"/>
                </a:lnTo>
                <a:lnTo>
                  <a:pt x="322" y="13"/>
                </a:lnTo>
                <a:lnTo>
                  <a:pt x="322" y="14"/>
                </a:lnTo>
                <a:lnTo>
                  <a:pt x="322" y="16"/>
                </a:lnTo>
                <a:lnTo>
                  <a:pt x="320" y="16"/>
                </a:lnTo>
                <a:lnTo>
                  <a:pt x="320" y="17"/>
                </a:lnTo>
                <a:lnTo>
                  <a:pt x="320" y="19"/>
                </a:lnTo>
                <a:lnTo>
                  <a:pt x="319" y="19"/>
                </a:lnTo>
                <a:lnTo>
                  <a:pt x="319" y="21"/>
                </a:lnTo>
                <a:lnTo>
                  <a:pt x="319" y="19"/>
                </a:lnTo>
                <a:lnTo>
                  <a:pt x="317" y="19"/>
                </a:lnTo>
                <a:lnTo>
                  <a:pt x="315" y="19"/>
                </a:lnTo>
                <a:lnTo>
                  <a:pt x="314" y="19"/>
                </a:lnTo>
                <a:lnTo>
                  <a:pt x="312" y="19"/>
                </a:lnTo>
                <a:lnTo>
                  <a:pt x="312" y="17"/>
                </a:lnTo>
                <a:lnTo>
                  <a:pt x="312" y="19"/>
                </a:lnTo>
                <a:lnTo>
                  <a:pt x="312" y="17"/>
                </a:lnTo>
                <a:lnTo>
                  <a:pt x="311" y="17"/>
                </a:lnTo>
                <a:lnTo>
                  <a:pt x="309" y="17"/>
                </a:lnTo>
                <a:lnTo>
                  <a:pt x="307" y="17"/>
                </a:lnTo>
                <a:lnTo>
                  <a:pt x="307" y="16"/>
                </a:lnTo>
                <a:lnTo>
                  <a:pt x="306" y="16"/>
                </a:lnTo>
                <a:lnTo>
                  <a:pt x="306" y="14"/>
                </a:lnTo>
                <a:lnTo>
                  <a:pt x="304" y="14"/>
                </a:lnTo>
                <a:lnTo>
                  <a:pt x="304" y="13"/>
                </a:lnTo>
                <a:lnTo>
                  <a:pt x="306" y="13"/>
                </a:lnTo>
                <a:lnTo>
                  <a:pt x="307" y="13"/>
                </a:lnTo>
                <a:lnTo>
                  <a:pt x="307" y="11"/>
                </a:lnTo>
                <a:lnTo>
                  <a:pt x="309" y="11"/>
                </a:lnTo>
                <a:lnTo>
                  <a:pt x="309" y="13"/>
                </a:lnTo>
                <a:lnTo>
                  <a:pt x="309" y="14"/>
                </a:lnTo>
                <a:lnTo>
                  <a:pt x="311" y="14"/>
                </a:lnTo>
                <a:lnTo>
                  <a:pt x="311" y="13"/>
                </a:lnTo>
                <a:lnTo>
                  <a:pt x="312" y="13"/>
                </a:lnTo>
                <a:lnTo>
                  <a:pt x="311" y="13"/>
                </a:lnTo>
                <a:lnTo>
                  <a:pt x="309" y="13"/>
                </a:lnTo>
                <a:lnTo>
                  <a:pt x="311" y="11"/>
                </a:lnTo>
                <a:lnTo>
                  <a:pt x="312" y="11"/>
                </a:lnTo>
                <a:lnTo>
                  <a:pt x="314" y="11"/>
                </a:lnTo>
                <a:lnTo>
                  <a:pt x="315" y="11"/>
                </a:lnTo>
                <a:lnTo>
                  <a:pt x="315" y="9"/>
                </a:lnTo>
                <a:lnTo>
                  <a:pt x="317" y="9"/>
                </a:lnTo>
                <a:lnTo>
                  <a:pt x="319" y="9"/>
                </a:lnTo>
                <a:lnTo>
                  <a:pt x="320" y="9"/>
                </a:lnTo>
                <a:lnTo>
                  <a:pt x="322" y="9"/>
                </a:lnTo>
                <a:lnTo>
                  <a:pt x="322" y="8"/>
                </a:lnTo>
                <a:lnTo>
                  <a:pt x="323" y="8"/>
                </a:lnTo>
                <a:lnTo>
                  <a:pt x="325" y="6"/>
                </a:lnTo>
                <a:lnTo>
                  <a:pt x="327" y="5"/>
                </a:lnTo>
                <a:lnTo>
                  <a:pt x="325" y="5"/>
                </a:lnTo>
                <a:lnTo>
                  <a:pt x="325" y="3"/>
                </a:lnTo>
                <a:lnTo>
                  <a:pt x="325" y="1"/>
                </a:lnTo>
                <a:lnTo>
                  <a:pt x="327" y="1"/>
                </a:lnTo>
                <a:lnTo>
                  <a:pt x="328" y="3"/>
                </a:lnTo>
                <a:lnTo>
                  <a:pt x="330" y="3"/>
                </a:lnTo>
                <a:lnTo>
                  <a:pt x="331" y="3"/>
                </a:lnTo>
                <a:lnTo>
                  <a:pt x="331" y="1"/>
                </a:lnTo>
                <a:lnTo>
                  <a:pt x="330" y="1"/>
                </a:lnTo>
                <a:lnTo>
                  <a:pt x="331" y="1"/>
                </a:lnTo>
                <a:lnTo>
                  <a:pt x="331" y="0"/>
                </a:lnTo>
                <a:lnTo>
                  <a:pt x="331" y="1"/>
                </a:lnTo>
                <a:close/>
              </a:path>
            </a:pathLst>
          </a:custGeom>
          <a:solidFill>
            <a:srgbClr val="5CBDB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4"/>
          <p:cNvSpPr>
            <a:spLocks/>
          </p:cNvSpPr>
          <p:nvPr/>
        </p:nvSpPr>
        <p:spPr bwMode="auto">
          <a:xfrm>
            <a:off x="4797426" y="5994401"/>
            <a:ext cx="92075" cy="84138"/>
          </a:xfrm>
          <a:custGeom>
            <a:avLst/>
            <a:gdLst/>
            <a:ahLst/>
            <a:cxnLst>
              <a:cxn ang="0">
                <a:pos x="32" y="5"/>
              </a:cxn>
              <a:cxn ang="0">
                <a:pos x="31" y="8"/>
              </a:cxn>
              <a:cxn ang="0">
                <a:pos x="31" y="13"/>
              </a:cxn>
              <a:cxn ang="0">
                <a:pos x="31" y="17"/>
              </a:cxn>
              <a:cxn ang="0">
                <a:pos x="34" y="21"/>
              </a:cxn>
              <a:cxn ang="0">
                <a:pos x="37" y="22"/>
              </a:cxn>
              <a:cxn ang="0">
                <a:pos x="39" y="25"/>
              </a:cxn>
              <a:cxn ang="0">
                <a:pos x="44" y="27"/>
              </a:cxn>
              <a:cxn ang="0">
                <a:pos x="47" y="27"/>
              </a:cxn>
              <a:cxn ang="0">
                <a:pos x="48" y="27"/>
              </a:cxn>
              <a:cxn ang="0">
                <a:pos x="48" y="29"/>
              </a:cxn>
              <a:cxn ang="0">
                <a:pos x="48" y="33"/>
              </a:cxn>
              <a:cxn ang="0">
                <a:pos x="48" y="35"/>
              </a:cxn>
              <a:cxn ang="0">
                <a:pos x="52" y="37"/>
              </a:cxn>
              <a:cxn ang="0">
                <a:pos x="55" y="38"/>
              </a:cxn>
              <a:cxn ang="0">
                <a:pos x="56" y="40"/>
              </a:cxn>
              <a:cxn ang="0">
                <a:pos x="58" y="43"/>
              </a:cxn>
              <a:cxn ang="0">
                <a:pos x="55" y="45"/>
              </a:cxn>
              <a:cxn ang="0">
                <a:pos x="53" y="45"/>
              </a:cxn>
              <a:cxn ang="0">
                <a:pos x="52" y="41"/>
              </a:cxn>
              <a:cxn ang="0">
                <a:pos x="48" y="43"/>
              </a:cxn>
              <a:cxn ang="0">
                <a:pos x="45" y="40"/>
              </a:cxn>
              <a:cxn ang="0">
                <a:pos x="44" y="40"/>
              </a:cxn>
              <a:cxn ang="0">
                <a:pos x="44" y="45"/>
              </a:cxn>
              <a:cxn ang="0">
                <a:pos x="44" y="49"/>
              </a:cxn>
              <a:cxn ang="0">
                <a:pos x="42" y="53"/>
              </a:cxn>
              <a:cxn ang="0">
                <a:pos x="40" y="49"/>
              </a:cxn>
              <a:cxn ang="0">
                <a:pos x="39" y="46"/>
              </a:cxn>
              <a:cxn ang="0">
                <a:pos x="36" y="45"/>
              </a:cxn>
              <a:cxn ang="0">
                <a:pos x="31" y="46"/>
              </a:cxn>
              <a:cxn ang="0">
                <a:pos x="26" y="46"/>
              </a:cxn>
              <a:cxn ang="0">
                <a:pos x="24" y="48"/>
              </a:cxn>
              <a:cxn ang="0">
                <a:pos x="21" y="46"/>
              </a:cxn>
              <a:cxn ang="0">
                <a:pos x="18" y="45"/>
              </a:cxn>
              <a:cxn ang="0">
                <a:pos x="15" y="45"/>
              </a:cxn>
              <a:cxn ang="0">
                <a:pos x="16" y="41"/>
              </a:cxn>
              <a:cxn ang="0">
                <a:pos x="18" y="41"/>
              </a:cxn>
              <a:cxn ang="0">
                <a:pos x="15" y="40"/>
              </a:cxn>
              <a:cxn ang="0">
                <a:pos x="16" y="37"/>
              </a:cxn>
              <a:cxn ang="0">
                <a:pos x="15" y="37"/>
              </a:cxn>
              <a:cxn ang="0">
                <a:pos x="10" y="38"/>
              </a:cxn>
              <a:cxn ang="0">
                <a:pos x="8" y="37"/>
              </a:cxn>
              <a:cxn ang="0">
                <a:pos x="5" y="37"/>
              </a:cxn>
              <a:cxn ang="0">
                <a:pos x="5" y="29"/>
              </a:cxn>
              <a:cxn ang="0">
                <a:pos x="5" y="22"/>
              </a:cxn>
              <a:cxn ang="0">
                <a:pos x="4" y="17"/>
              </a:cxn>
              <a:cxn ang="0">
                <a:pos x="0" y="9"/>
              </a:cxn>
              <a:cxn ang="0">
                <a:pos x="2" y="5"/>
              </a:cxn>
              <a:cxn ang="0">
                <a:pos x="2" y="0"/>
              </a:cxn>
              <a:cxn ang="0">
                <a:pos x="4" y="3"/>
              </a:cxn>
              <a:cxn ang="0">
                <a:pos x="5" y="0"/>
              </a:cxn>
              <a:cxn ang="0">
                <a:pos x="8" y="1"/>
              </a:cxn>
              <a:cxn ang="0">
                <a:pos x="13" y="1"/>
              </a:cxn>
              <a:cxn ang="0">
                <a:pos x="18" y="3"/>
              </a:cxn>
              <a:cxn ang="0">
                <a:pos x="23" y="3"/>
              </a:cxn>
              <a:cxn ang="0">
                <a:pos x="28" y="3"/>
              </a:cxn>
            </a:cxnLst>
            <a:rect l="0" t="0" r="r" b="b"/>
            <a:pathLst>
              <a:path w="58" h="53">
                <a:moveTo>
                  <a:pt x="31" y="3"/>
                </a:moveTo>
                <a:lnTo>
                  <a:pt x="31" y="5"/>
                </a:lnTo>
                <a:lnTo>
                  <a:pt x="32" y="5"/>
                </a:lnTo>
                <a:lnTo>
                  <a:pt x="32" y="6"/>
                </a:lnTo>
                <a:lnTo>
                  <a:pt x="32" y="8"/>
                </a:lnTo>
                <a:lnTo>
                  <a:pt x="31" y="8"/>
                </a:lnTo>
                <a:lnTo>
                  <a:pt x="31" y="9"/>
                </a:lnTo>
                <a:lnTo>
                  <a:pt x="31" y="11"/>
                </a:lnTo>
                <a:lnTo>
                  <a:pt x="31" y="13"/>
                </a:lnTo>
                <a:lnTo>
                  <a:pt x="31" y="14"/>
                </a:lnTo>
                <a:lnTo>
                  <a:pt x="31" y="16"/>
                </a:lnTo>
                <a:lnTo>
                  <a:pt x="31" y="17"/>
                </a:lnTo>
                <a:lnTo>
                  <a:pt x="31" y="19"/>
                </a:lnTo>
                <a:lnTo>
                  <a:pt x="32" y="19"/>
                </a:lnTo>
                <a:lnTo>
                  <a:pt x="34" y="21"/>
                </a:lnTo>
                <a:lnTo>
                  <a:pt x="36" y="21"/>
                </a:lnTo>
                <a:lnTo>
                  <a:pt x="36" y="22"/>
                </a:lnTo>
                <a:lnTo>
                  <a:pt x="37" y="22"/>
                </a:lnTo>
                <a:lnTo>
                  <a:pt x="37" y="24"/>
                </a:lnTo>
                <a:lnTo>
                  <a:pt x="39" y="24"/>
                </a:lnTo>
                <a:lnTo>
                  <a:pt x="39" y="25"/>
                </a:lnTo>
                <a:lnTo>
                  <a:pt x="40" y="25"/>
                </a:lnTo>
                <a:lnTo>
                  <a:pt x="42" y="27"/>
                </a:lnTo>
                <a:lnTo>
                  <a:pt x="44" y="27"/>
                </a:lnTo>
                <a:lnTo>
                  <a:pt x="45" y="27"/>
                </a:lnTo>
                <a:lnTo>
                  <a:pt x="45" y="25"/>
                </a:lnTo>
                <a:lnTo>
                  <a:pt x="47" y="27"/>
                </a:lnTo>
                <a:lnTo>
                  <a:pt x="47" y="25"/>
                </a:lnTo>
                <a:lnTo>
                  <a:pt x="47" y="27"/>
                </a:lnTo>
                <a:lnTo>
                  <a:pt x="48" y="27"/>
                </a:lnTo>
                <a:lnTo>
                  <a:pt x="48" y="29"/>
                </a:lnTo>
                <a:lnTo>
                  <a:pt x="48" y="30"/>
                </a:lnTo>
                <a:lnTo>
                  <a:pt x="48" y="29"/>
                </a:lnTo>
                <a:lnTo>
                  <a:pt x="48" y="30"/>
                </a:lnTo>
                <a:lnTo>
                  <a:pt x="48" y="32"/>
                </a:lnTo>
                <a:lnTo>
                  <a:pt x="48" y="33"/>
                </a:lnTo>
                <a:lnTo>
                  <a:pt x="48" y="35"/>
                </a:lnTo>
                <a:lnTo>
                  <a:pt x="50" y="35"/>
                </a:lnTo>
                <a:lnTo>
                  <a:pt x="48" y="35"/>
                </a:lnTo>
                <a:lnTo>
                  <a:pt x="50" y="35"/>
                </a:lnTo>
                <a:lnTo>
                  <a:pt x="52" y="35"/>
                </a:lnTo>
                <a:lnTo>
                  <a:pt x="52" y="37"/>
                </a:lnTo>
                <a:lnTo>
                  <a:pt x="53" y="37"/>
                </a:lnTo>
                <a:lnTo>
                  <a:pt x="53" y="38"/>
                </a:lnTo>
                <a:lnTo>
                  <a:pt x="55" y="38"/>
                </a:lnTo>
                <a:lnTo>
                  <a:pt x="55" y="40"/>
                </a:lnTo>
                <a:lnTo>
                  <a:pt x="55" y="38"/>
                </a:lnTo>
                <a:lnTo>
                  <a:pt x="56" y="40"/>
                </a:lnTo>
                <a:lnTo>
                  <a:pt x="56" y="41"/>
                </a:lnTo>
                <a:lnTo>
                  <a:pt x="58" y="41"/>
                </a:lnTo>
                <a:lnTo>
                  <a:pt x="58" y="43"/>
                </a:lnTo>
                <a:lnTo>
                  <a:pt x="58" y="45"/>
                </a:lnTo>
                <a:lnTo>
                  <a:pt x="56" y="45"/>
                </a:lnTo>
                <a:lnTo>
                  <a:pt x="55" y="45"/>
                </a:lnTo>
                <a:lnTo>
                  <a:pt x="53" y="45"/>
                </a:lnTo>
                <a:lnTo>
                  <a:pt x="53" y="43"/>
                </a:lnTo>
                <a:lnTo>
                  <a:pt x="53" y="45"/>
                </a:lnTo>
                <a:lnTo>
                  <a:pt x="53" y="43"/>
                </a:lnTo>
                <a:lnTo>
                  <a:pt x="52" y="43"/>
                </a:lnTo>
                <a:lnTo>
                  <a:pt x="52" y="41"/>
                </a:lnTo>
                <a:lnTo>
                  <a:pt x="50" y="41"/>
                </a:lnTo>
                <a:lnTo>
                  <a:pt x="50" y="43"/>
                </a:lnTo>
                <a:lnTo>
                  <a:pt x="48" y="43"/>
                </a:lnTo>
                <a:lnTo>
                  <a:pt x="48" y="41"/>
                </a:lnTo>
                <a:lnTo>
                  <a:pt x="47" y="40"/>
                </a:lnTo>
                <a:lnTo>
                  <a:pt x="45" y="40"/>
                </a:lnTo>
                <a:lnTo>
                  <a:pt x="45" y="38"/>
                </a:lnTo>
                <a:lnTo>
                  <a:pt x="44" y="38"/>
                </a:lnTo>
                <a:lnTo>
                  <a:pt x="44" y="40"/>
                </a:lnTo>
                <a:lnTo>
                  <a:pt x="44" y="41"/>
                </a:lnTo>
                <a:lnTo>
                  <a:pt x="44" y="43"/>
                </a:lnTo>
                <a:lnTo>
                  <a:pt x="44" y="45"/>
                </a:lnTo>
                <a:lnTo>
                  <a:pt x="44" y="46"/>
                </a:lnTo>
                <a:lnTo>
                  <a:pt x="44" y="48"/>
                </a:lnTo>
                <a:lnTo>
                  <a:pt x="44" y="49"/>
                </a:lnTo>
                <a:lnTo>
                  <a:pt x="44" y="51"/>
                </a:lnTo>
                <a:lnTo>
                  <a:pt x="42" y="51"/>
                </a:lnTo>
                <a:lnTo>
                  <a:pt x="42" y="53"/>
                </a:lnTo>
                <a:lnTo>
                  <a:pt x="42" y="51"/>
                </a:lnTo>
                <a:lnTo>
                  <a:pt x="40" y="51"/>
                </a:lnTo>
                <a:lnTo>
                  <a:pt x="40" y="49"/>
                </a:lnTo>
                <a:lnTo>
                  <a:pt x="40" y="48"/>
                </a:lnTo>
                <a:lnTo>
                  <a:pt x="40" y="46"/>
                </a:lnTo>
                <a:lnTo>
                  <a:pt x="39" y="46"/>
                </a:lnTo>
                <a:lnTo>
                  <a:pt x="37" y="46"/>
                </a:lnTo>
                <a:lnTo>
                  <a:pt x="36" y="46"/>
                </a:lnTo>
                <a:lnTo>
                  <a:pt x="36" y="45"/>
                </a:lnTo>
                <a:lnTo>
                  <a:pt x="34" y="45"/>
                </a:lnTo>
                <a:lnTo>
                  <a:pt x="32" y="45"/>
                </a:lnTo>
                <a:lnTo>
                  <a:pt x="31" y="46"/>
                </a:lnTo>
                <a:lnTo>
                  <a:pt x="29" y="46"/>
                </a:lnTo>
                <a:lnTo>
                  <a:pt x="28" y="46"/>
                </a:lnTo>
                <a:lnTo>
                  <a:pt x="26" y="46"/>
                </a:lnTo>
                <a:lnTo>
                  <a:pt x="26" y="45"/>
                </a:lnTo>
                <a:lnTo>
                  <a:pt x="24" y="46"/>
                </a:lnTo>
                <a:lnTo>
                  <a:pt x="24" y="48"/>
                </a:lnTo>
                <a:lnTo>
                  <a:pt x="23" y="48"/>
                </a:lnTo>
                <a:lnTo>
                  <a:pt x="23" y="46"/>
                </a:lnTo>
                <a:lnTo>
                  <a:pt x="21" y="46"/>
                </a:lnTo>
                <a:lnTo>
                  <a:pt x="20" y="46"/>
                </a:lnTo>
                <a:lnTo>
                  <a:pt x="20" y="45"/>
                </a:lnTo>
                <a:lnTo>
                  <a:pt x="18" y="45"/>
                </a:lnTo>
                <a:lnTo>
                  <a:pt x="16" y="45"/>
                </a:lnTo>
                <a:lnTo>
                  <a:pt x="16" y="43"/>
                </a:lnTo>
                <a:lnTo>
                  <a:pt x="15" y="45"/>
                </a:lnTo>
                <a:lnTo>
                  <a:pt x="15" y="43"/>
                </a:lnTo>
                <a:lnTo>
                  <a:pt x="15" y="41"/>
                </a:lnTo>
                <a:lnTo>
                  <a:pt x="16" y="41"/>
                </a:lnTo>
                <a:lnTo>
                  <a:pt x="16" y="43"/>
                </a:lnTo>
                <a:lnTo>
                  <a:pt x="16" y="41"/>
                </a:lnTo>
                <a:lnTo>
                  <a:pt x="18" y="41"/>
                </a:lnTo>
                <a:lnTo>
                  <a:pt x="18" y="40"/>
                </a:lnTo>
                <a:lnTo>
                  <a:pt x="16" y="40"/>
                </a:lnTo>
                <a:lnTo>
                  <a:pt x="15" y="40"/>
                </a:lnTo>
                <a:lnTo>
                  <a:pt x="15" y="38"/>
                </a:lnTo>
                <a:lnTo>
                  <a:pt x="16" y="38"/>
                </a:lnTo>
                <a:lnTo>
                  <a:pt x="16" y="37"/>
                </a:lnTo>
                <a:lnTo>
                  <a:pt x="15" y="37"/>
                </a:lnTo>
                <a:lnTo>
                  <a:pt x="15" y="38"/>
                </a:lnTo>
                <a:lnTo>
                  <a:pt x="15" y="37"/>
                </a:lnTo>
                <a:lnTo>
                  <a:pt x="13" y="37"/>
                </a:lnTo>
                <a:lnTo>
                  <a:pt x="12" y="38"/>
                </a:lnTo>
                <a:lnTo>
                  <a:pt x="10" y="38"/>
                </a:lnTo>
                <a:lnTo>
                  <a:pt x="10" y="37"/>
                </a:lnTo>
                <a:lnTo>
                  <a:pt x="8" y="38"/>
                </a:lnTo>
                <a:lnTo>
                  <a:pt x="8" y="37"/>
                </a:lnTo>
                <a:lnTo>
                  <a:pt x="7" y="38"/>
                </a:lnTo>
                <a:lnTo>
                  <a:pt x="7" y="37"/>
                </a:lnTo>
                <a:lnTo>
                  <a:pt x="5" y="37"/>
                </a:lnTo>
                <a:lnTo>
                  <a:pt x="5" y="35"/>
                </a:lnTo>
                <a:lnTo>
                  <a:pt x="5" y="32"/>
                </a:lnTo>
                <a:lnTo>
                  <a:pt x="5" y="29"/>
                </a:lnTo>
                <a:lnTo>
                  <a:pt x="5" y="27"/>
                </a:lnTo>
                <a:lnTo>
                  <a:pt x="5" y="25"/>
                </a:lnTo>
                <a:lnTo>
                  <a:pt x="5" y="22"/>
                </a:lnTo>
                <a:lnTo>
                  <a:pt x="5" y="21"/>
                </a:lnTo>
                <a:lnTo>
                  <a:pt x="5" y="17"/>
                </a:lnTo>
                <a:lnTo>
                  <a:pt x="4" y="17"/>
                </a:lnTo>
                <a:lnTo>
                  <a:pt x="4" y="14"/>
                </a:lnTo>
                <a:lnTo>
                  <a:pt x="2" y="14"/>
                </a:lnTo>
                <a:lnTo>
                  <a:pt x="0" y="9"/>
                </a:lnTo>
                <a:lnTo>
                  <a:pt x="0" y="6"/>
                </a:lnTo>
                <a:lnTo>
                  <a:pt x="2" y="6"/>
                </a:lnTo>
                <a:lnTo>
                  <a:pt x="2" y="5"/>
                </a:lnTo>
                <a:lnTo>
                  <a:pt x="0" y="5"/>
                </a:lnTo>
                <a:lnTo>
                  <a:pt x="2" y="3"/>
                </a:lnTo>
                <a:lnTo>
                  <a:pt x="2" y="0"/>
                </a:lnTo>
                <a:lnTo>
                  <a:pt x="2" y="1"/>
                </a:lnTo>
                <a:lnTo>
                  <a:pt x="4" y="1"/>
                </a:lnTo>
                <a:lnTo>
                  <a:pt x="4" y="3"/>
                </a:lnTo>
                <a:lnTo>
                  <a:pt x="5" y="3"/>
                </a:ln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6" y="3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6" y="3"/>
                </a:lnTo>
                <a:lnTo>
                  <a:pt x="28" y="3"/>
                </a:lnTo>
                <a:lnTo>
                  <a:pt x="31" y="3"/>
                </a:lnTo>
                <a:close/>
              </a:path>
            </a:pathLst>
          </a:custGeom>
          <a:solidFill>
            <a:srgbClr val="505ED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5"/>
          <p:cNvSpPr>
            <a:spLocks/>
          </p:cNvSpPr>
          <p:nvPr/>
        </p:nvSpPr>
        <p:spPr bwMode="auto">
          <a:xfrm>
            <a:off x="4884738" y="5529263"/>
            <a:ext cx="141288" cy="114300"/>
          </a:xfrm>
          <a:custGeom>
            <a:avLst/>
            <a:gdLst/>
            <a:ahLst/>
            <a:cxnLst>
              <a:cxn ang="0">
                <a:pos x="11" y="5"/>
              </a:cxn>
              <a:cxn ang="0">
                <a:pos x="16" y="8"/>
              </a:cxn>
              <a:cxn ang="0">
                <a:pos x="22" y="14"/>
              </a:cxn>
              <a:cxn ang="0">
                <a:pos x="30" y="18"/>
              </a:cxn>
              <a:cxn ang="0">
                <a:pos x="37" y="22"/>
              </a:cxn>
              <a:cxn ang="0">
                <a:pos x="43" y="22"/>
              </a:cxn>
              <a:cxn ang="0">
                <a:pos x="51" y="22"/>
              </a:cxn>
              <a:cxn ang="0">
                <a:pos x="56" y="21"/>
              </a:cxn>
              <a:cxn ang="0">
                <a:pos x="62" y="22"/>
              </a:cxn>
              <a:cxn ang="0">
                <a:pos x="70" y="24"/>
              </a:cxn>
              <a:cxn ang="0">
                <a:pos x="75" y="27"/>
              </a:cxn>
              <a:cxn ang="0">
                <a:pos x="81" y="32"/>
              </a:cxn>
              <a:cxn ang="0">
                <a:pos x="86" y="29"/>
              </a:cxn>
              <a:cxn ang="0">
                <a:pos x="89" y="30"/>
              </a:cxn>
              <a:cxn ang="0">
                <a:pos x="88" y="37"/>
              </a:cxn>
              <a:cxn ang="0">
                <a:pos x="83" y="38"/>
              </a:cxn>
              <a:cxn ang="0">
                <a:pos x="80" y="43"/>
              </a:cxn>
              <a:cxn ang="0">
                <a:pos x="72" y="45"/>
              </a:cxn>
              <a:cxn ang="0">
                <a:pos x="65" y="48"/>
              </a:cxn>
              <a:cxn ang="0">
                <a:pos x="62" y="53"/>
              </a:cxn>
              <a:cxn ang="0">
                <a:pos x="56" y="56"/>
              </a:cxn>
              <a:cxn ang="0">
                <a:pos x="53" y="59"/>
              </a:cxn>
              <a:cxn ang="0">
                <a:pos x="51" y="66"/>
              </a:cxn>
              <a:cxn ang="0">
                <a:pos x="49" y="70"/>
              </a:cxn>
              <a:cxn ang="0">
                <a:pos x="43" y="72"/>
              </a:cxn>
              <a:cxn ang="0">
                <a:pos x="37" y="62"/>
              </a:cxn>
              <a:cxn ang="0">
                <a:pos x="32" y="61"/>
              </a:cxn>
              <a:cxn ang="0">
                <a:pos x="27" y="59"/>
              </a:cxn>
              <a:cxn ang="0">
                <a:pos x="24" y="56"/>
              </a:cxn>
              <a:cxn ang="0">
                <a:pos x="22" y="54"/>
              </a:cxn>
              <a:cxn ang="0">
                <a:pos x="22" y="51"/>
              </a:cxn>
              <a:cxn ang="0">
                <a:pos x="24" y="46"/>
              </a:cxn>
              <a:cxn ang="0">
                <a:pos x="22" y="40"/>
              </a:cxn>
              <a:cxn ang="0">
                <a:pos x="22" y="34"/>
              </a:cxn>
              <a:cxn ang="0">
                <a:pos x="21" y="32"/>
              </a:cxn>
              <a:cxn ang="0">
                <a:pos x="22" y="30"/>
              </a:cxn>
              <a:cxn ang="0">
                <a:pos x="21" y="29"/>
              </a:cxn>
              <a:cxn ang="0">
                <a:pos x="16" y="27"/>
              </a:cxn>
              <a:cxn ang="0">
                <a:pos x="21" y="22"/>
              </a:cxn>
              <a:cxn ang="0">
                <a:pos x="21" y="16"/>
              </a:cxn>
              <a:cxn ang="0">
                <a:pos x="17" y="18"/>
              </a:cxn>
              <a:cxn ang="0">
                <a:pos x="9" y="19"/>
              </a:cxn>
              <a:cxn ang="0">
                <a:pos x="5" y="21"/>
              </a:cxn>
              <a:cxn ang="0">
                <a:pos x="14" y="18"/>
              </a:cxn>
              <a:cxn ang="0">
                <a:pos x="17" y="14"/>
              </a:cxn>
              <a:cxn ang="0">
                <a:pos x="13" y="13"/>
              </a:cxn>
              <a:cxn ang="0">
                <a:pos x="9" y="10"/>
              </a:cxn>
              <a:cxn ang="0">
                <a:pos x="6" y="6"/>
              </a:cxn>
              <a:cxn ang="0">
                <a:pos x="3" y="3"/>
              </a:cxn>
              <a:cxn ang="0">
                <a:pos x="0" y="0"/>
              </a:cxn>
              <a:cxn ang="0">
                <a:pos x="5" y="3"/>
              </a:cxn>
              <a:cxn ang="0">
                <a:pos x="8" y="6"/>
              </a:cxn>
              <a:cxn ang="0">
                <a:pos x="9" y="5"/>
              </a:cxn>
            </a:cxnLst>
            <a:rect l="0" t="0" r="r" b="b"/>
            <a:pathLst>
              <a:path w="89" h="72">
                <a:moveTo>
                  <a:pt x="8" y="3"/>
                </a:moveTo>
                <a:lnTo>
                  <a:pt x="9" y="3"/>
                </a:lnTo>
                <a:lnTo>
                  <a:pt x="9" y="5"/>
                </a:lnTo>
                <a:lnTo>
                  <a:pt x="11" y="5"/>
                </a:lnTo>
                <a:lnTo>
                  <a:pt x="13" y="6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4" y="11"/>
                </a:lnTo>
                <a:lnTo>
                  <a:pt x="19" y="14"/>
                </a:lnTo>
                <a:lnTo>
                  <a:pt x="21" y="14"/>
                </a:lnTo>
                <a:lnTo>
                  <a:pt x="22" y="14"/>
                </a:lnTo>
                <a:lnTo>
                  <a:pt x="24" y="16"/>
                </a:lnTo>
                <a:lnTo>
                  <a:pt x="27" y="18"/>
                </a:lnTo>
                <a:lnTo>
                  <a:pt x="29" y="18"/>
                </a:lnTo>
                <a:lnTo>
                  <a:pt x="30" y="18"/>
                </a:lnTo>
                <a:lnTo>
                  <a:pt x="32" y="18"/>
                </a:lnTo>
                <a:lnTo>
                  <a:pt x="33" y="19"/>
                </a:lnTo>
                <a:lnTo>
                  <a:pt x="35" y="21"/>
                </a:lnTo>
                <a:lnTo>
                  <a:pt x="37" y="22"/>
                </a:lnTo>
                <a:lnTo>
                  <a:pt x="38" y="22"/>
                </a:lnTo>
                <a:lnTo>
                  <a:pt x="40" y="24"/>
                </a:lnTo>
                <a:lnTo>
                  <a:pt x="41" y="24"/>
                </a:lnTo>
                <a:lnTo>
                  <a:pt x="43" y="22"/>
                </a:lnTo>
                <a:lnTo>
                  <a:pt x="45" y="22"/>
                </a:lnTo>
                <a:lnTo>
                  <a:pt x="46" y="22"/>
                </a:lnTo>
                <a:lnTo>
                  <a:pt x="49" y="22"/>
                </a:lnTo>
                <a:lnTo>
                  <a:pt x="51" y="22"/>
                </a:lnTo>
                <a:lnTo>
                  <a:pt x="51" y="21"/>
                </a:lnTo>
                <a:lnTo>
                  <a:pt x="53" y="21"/>
                </a:lnTo>
                <a:lnTo>
                  <a:pt x="54" y="21"/>
                </a:lnTo>
                <a:lnTo>
                  <a:pt x="56" y="21"/>
                </a:lnTo>
                <a:lnTo>
                  <a:pt x="57" y="21"/>
                </a:lnTo>
                <a:lnTo>
                  <a:pt x="59" y="21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9" y="22"/>
                </a:lnTo>
                <a:lnTo>
                  <a:pt x="70" y="24"/>
                </a:lnTo>
                <a:lnTo>
                  <a:pt x="72" y="24"/>
                </a:lnTo>
                <a:lnTo>
                  <a:pt x="73" y="26"/>
                </a:lnTo>
                <a:lnTo>
                  <a:pt x="75" y="26"/>
                </a:lnTo>
                <a:lnTo>
                  <a:pt x="75" y="27"/>
                </a:lnTo>
                <a:lnTo>
                  <a:pt x="77" y="27"/>
                </a:lnTo>
                <a:lnTo>
                  <a:pt x="78" y="29"/>
                </a:lnTo>
                <a:lnTo>
                  <a:pt x="80" y="30"/>
                </a:lnTo>
                <a:lnTo>
                  <a:pt x="81" y="32"/>
                </a:lnTo>
                <a:lnTo>
                  <a:pt x="83" y="32"/>
                </a:lnTo>
                <a:lnTo>
                  <a:pt x="85" y="32"/>
                </a:lnTo>
                <a:lnTo>
                  <a:pt x="86" y="30"/>
                </a:lnTo>
                <a:lnTo>
                  <a:pt x="86" y="29"/>
                </a:lnTo>
                <a:lnTo>
                  <a:pt x="88" y="29"/>
                </a:lnTo>
                <a:lnTo>
                  <a:pt x="89" y="27"/>
                </a:lnTo>
                <a:lnTo>
                  <a:pt x="89" y="29"/>
                </a:lnTo>
                <a:lnTo>
                  <a:pt x="89" y="30"/>
                </a:lnTo>
                <a:lnTo>
                  <a:pt x="89" y="32"/>
                </a:lnTo>
                <a:lnTo>
                  <a:pt x="89" y="34"/>
                </a:lnTo>
                <a:lnTo>
                  <a:pt x="88" y="35"/>
                </a:lnTo>
                <a:lnTo>
                  <a:pt x="88" y="37"/>
                </a:lnTo>
                <a:lnTo>
                  <a:pt x="86" y="37"/>
                </a:lnTo>
                <a:lnTo>
                  <a:pt x="86" y="38"/>
                </a:lnTo>
                <a:lnTo>
                  <a:pt x="85" y="38"/>
                </a:lnTo>
                <a:lnTo>
                  <a:pt x="83" y="38"/>
                </a:lnTo>
                <a:lnTo>
                  <a:pt x="81" y="38"/>
                </a:lnTo>
                <a:lnTo>
                  <a:pt x="81" y="40"/>
                </a:lnTo>
                <a:lnTo>
                  <a:pt x="80" y="42"/>
                </a:lnTo>
                <a:lnTo>
                  <a:pt x="80" y="43"/>
                </a:lnTo>
                <a:lnTo>
                  <a:pt x="78" y="43"/>
                </a:lnTo>
                <a:lnTo>
                  <a:pt x="77" y="43"/>
                </a:lnTo>
                <a:lnTo>
                  <a:pt x="73" y="45"/>
                </a:lnTo>
                <a:lnTo>
                  <a:pt x="72" y="45"/>
                </a:lnTo>
                <a:lnTo>
                  <a:pt x="70" y="45"/>
                </a:lnTo>
                <a:lnTo>
                  <a:pt x="69" y="46"/>
                </a:lnTo>
                <a:lnTo>
                  <a:pt x="67" y="46"/>
                </a:lnTo>
                <a:lnTo>
                  <a:pt x="65" y="48"/>
                </a:lnTo>
                <a:lnTo>
                  <a:pt x="64" y="48"/>
                </a:lnTo>
                <a:lnTo>
                  <a:pt x="64" y="50"/>
                </a:lnTo>
                <a:lnTo>
                  <a:pt x="62" y="51"/>
                </a:lnTo>
                <a:lnTo>
                  <a:pt x="62" y="53"/>
                </a:lnTo>
                <a:lnTo>
                  <a:pt x="61" y="53"/>
                </a:lnTo>
                <a:lnTo>
                  <a:pt x="59" y="54"/>
                </a:lnTo>
                <a:lnTo>
                  <a:pt x="57" y="56"/>
                </a:lnTo>
                <a:lnTo>
                  <a:pt x="56" y="56"/>
                </a:lnTo>
                <a:lnTo>
                  <a:pt x="56" y="58"/>
                </a:lnTo>
                <a:lnTo>
                  <a:pt x="54" y="58"/>
                </a:lnTo>
                <a:lnTo>
                  <a:pt x="53" y="58"/>
                </a:lnTo>
                <a:lnTo>
                  <a:pt x="53" y="59"/>
                </a:lnTo>
                <a:lnTo>
                  <a:pt x="53" y="61"/>
                </a:lnTo>
                <a:lnTo>
                  <a:pt x="53" y="62"/>
                </a:lnTo>
                <a:lnTo>
                  <a:pt x="53" y="64"/>
                </a:lnTo>
                <a:lnTo>
                  <a:pt x="51" y="66"/>
                </a:lnTo>
                <a:lnTo>
                  <a:pt x="51" y="67"/>
                </a:lnTo>
                <a:lnTo>
                  <a:pt x="51" y="69"/>
                </a:lnTo>
                <a:lnTo>
                  <a:pt x="51" y="70"/>
                </a:lnTo>
                <a:lnTo>
                  <a:pt x="49" y="70"/>
                </a:lnTo>
                <a:lnTo>
                  <a:pt x="48" y="72"/>
                </a:lnTo>
                <a:lnTo>
                  <a:pt x="46" y="72"/>
                </a:lnTo>
                <a:lnTo>
                  <a:pt x="45" y="72"/>
                </a:lnTo>
                <a:lnTo>
                  <a:pt x="43" y="72"/>
                </a:lnTo>
                <a:lnTo>
                  <a:pt x="43" y="70"/>
                </a:lnTo>
                <a:lnTo>
                  <a:pt x="41" y="70"/>
                </a:lnTo>
                <a:lnTo>
                  <a:pt x="38" y="64"/>
                </a:lnTo>
                <a:lnTo>
                  <a:pt x="37" y="62"/>
                </a:lnTo>
                <a:lnTo>
                  <a:pt x="35" y="62"/>
                </a:lnTo>
                <a:lnTo>
                  <a:pt x="35" y="61"/>
                </a:lnTo>
                <a:lnTo>
                  <a:pt x="33" y="61"/>
                </a:lnTo>
                <a:lnTo>
                  <a:pt x="32" y="61"/>
                </a:lnTo>
                <a:lnTo>
                  <a:pt x="30" y="61"/>
                </a:lnTo>
                <a:lnTo>
                  <a:pt x="30" y="59"/>
                </a:lnTo>
                <a:lnTo>
                  <a:pt x="29" y="59"/>
                </a:lnTo>
                <a:lnTo>
                  <a:pt x="27" y="59"/>
                </a:lnTo>
                <a:lnTo>
                  <a:pt x="25" y="59"/>
                </a:lnTo>
                <a:lnTo>
                  <a:pt x="25" y="58"/>
                </a:lnTo>
                <a:lnTo>
                  <a:pt x="24" y="58"/>
                </a:lnTo>
                <a:lnTo>
                  <a:pt x="24" y="56"/>
                </a:lnTo>
                <a:lnTo>
                  <a:pt x="22" y="56"/>
                </a:lnTo>
                <a:lnTo>
                  <a:pt x="22" y="54"/>
                </a:lnTo>
                <a:lnTo>
                  <a:pt x="21" y="54"/>
                </a:lnTo>
                <a:lnTo>
                  <a:pt x="22" y="54"/>
                </a:lnTo>
                <a:lnTo>
                  <a:pt x="22" y="53"/>
                </a:lnTo>
                <a:lnTo>
                  <a:pt x="24" y="53"/>
                </a:lnTo>
                <a:lnTo>
                  <a:pt x="24" y="51"/>
                </a:lnTo>
                <a:lnTo>
                  <a:pt x="22" y="51"/>
                </a:lnTo>
                <a:lnTo>
                  <a:pt x="22" y="50"/>
                </a:lnTo>
                <a:lnTo>
                  <a:pt x="24" y="50"/>
                </a:lnTo>
                <a:lnTo>
                  <a:pt x="24" y="48"/>
                </a:lnTo>
                <a:lnTo>
                  <a:pt x="24" y="46"/>
                </a:lnTo>
                <a:lnTo>
                  <a:pt x="22" y="45"/>
                </a:lnTo>
                <a:lnTo>
                  <a:pt x="22" y="43"/>
                </a:lnTo>
                <a:lnTo>
                  <a:pt x="22" y="42"/>
                </a:lnTo>
                <a:lnTo>
                  <a:pt x="22" y="40"/>
                </a:lnTo>
                <a:lnTo>
                  <a:pt x="22" y="38"/>
                </a:lnTo>
                <a:lnTo>
                  <a:pt x="22" y="37"/>
                </a:lnTo>
                <a:lnTo>
                  <a:pt x="22" y="35"/>
                </a:lnTo>
                <a:lnTo>
                  <a:pt x="22" y="34"/>
                </a:lnTo>
                <a:lnTo>
                  <a:pt x="24" y="34"/>
                </a:lnTo>
                <a:lnTo>
                  <a:pt x="24" y="32"/>
                </a:lnTo>
                <a:lnTo>
                  <a:pt x="22" y="32"/>
                </a:lnTo>
                <a:lnTo>
                  <a:pt x="21" y="32"/>
                </a:lnTo>
                <a:lnTo>
                  <a:pt x="17" y="30"/>
                </a:lnTo>
                <a:lnTo>
                  <a:pt x="19" y="30"/>
                </a:lnTo>
                <a:lnTo>
                  <a:pt x="21" y="30"/>
                </a:lnTo>
                <a:lnTo>
                  <a:pt x="22" y="30"/>
                </a:lnTo>
                <a:lnTo>
                  <a:pt x="24" y="32"/>
                </a:lnTo>
                <a:lnTo>
                  <a:pt x="24" y="30"/>
                </a:lnTo>
                <a:lnTo>
                  <a:pt x="22" y="30"/>
                </a:lnTo>
                <a:lnTo>
                  <a:pt x="21" y="29"/>
                </a:lnTo>
                <a:lnTo>
                  <a:pt x="19" y="29"/>
                </a:lnTo>
                <a:lnTo>
                  <a:pt x="19" y="27"/>
                </a:lnTo>
                <a:lnTo>
                  <a:pt x="17" y="27"/>
                </a:lnTo>
                <a:lnTo>
                  <a:pt x="16" y="27"/>
                </a:lnTo>
                <a:lnTo>
                  <a:pt x="17" y="27"/>
                </a:lnTo>
                <a:lnTo>
                  <a:pt x="19" y="27"/>
                </a:lnTo>
                <a:lnTo>
                  <a:pt x="19" y="24"/>
                </a:lnTo>
                <a:lnTo>
                  <a:pt x="21" y="22"/>
                </a:lnTo>
                <a:lnTo>
                  <a:pt x="21" y="21"/>
                </a:lnTo>
                <a:lnTo>
                  <a:pt x="21" y="19"/>
                </a:lnTo>
                <a:lnTo>
                  <a:pt x="21" y="18"/>
                </a:lnTo>
                <a:lnTo>
                  <a:pt x="21" y="16"/>
                </a:lnTo>
                <a:lnTo>
                  <a:pt x="21" y="18"/>
                </a:lnTo>
                <a:lnTo>
                  <a:pt x="21" y="16"/>
                </a:lnTo>
                <a:lnTo>
                  <a:pt x="19" y="16"/>
                </a:lnTo>
                <a:lnTo>
                  <a:pt x="17" y="18"/>
                </a:lnTo>
                <a:lnTo>
                  <a:pt x="16" y="18"/>
                </a:lnTo>
                <a:lnTo>
                  <a:pt x="13" y="19"/>
                </a:lnTo>
                <a:lnTo>
                  <a:pt x="11" y="19"/>
                </a:lnTo>
                <a:lnTo>
                  <a:pt x="9" y="19"/>
                </a:lnTo>
                <a:lnTo>
                  <a:pt x="8" y="21"/>
                </a:lnTo>
                <a:lnTo>
                  <a:pt x="5" y="21"/>
                </a:lnTo>
                <a:lnTo>
                  <a:pt x="5" y="22"/>
                </a:lnTo>
                <a:lnTo>
                  <a:pt x="5" y="21"/>
                </a:lnTo>
                <a:lnTo>
                  <a:pt x="8" y="19"/>
                </a:lnTo>
                <a:lnTo>
                  <a:pt x="9" y="19"/>
                </a:lnTo>
                <a:lnTo>
                  <a:pt x="13" y="18"/>
                </a:lnTo>
                <a:lnTo>
                  <a:pt x="14" y="18"/>
                </a:lnTo>
                <a:lnTo>
                  <a:pt x="16" y="18"/>
                </a:lnTo>
                <a:lnTo>
                  <a:pt x="17" y="18"/>
                </a:lnTo>
                <a:lnTo>
                  <a:pt x="17" y="16"/>
                </a:lnTo>
                <a:lnTo>
                  <a:pt x="17" y="14"/>
                </a:lnTo>
                <a:lnTo>
                  <a:pt x="16" y="14"/>
                </a:lnTo>
                <a:lnTo>
                  <a:pt x="14" y="14"/>
                </a:lnTo>
                <a:lnTo>
                  <a:pt x="14" y="13"/>
                </a:lnTo>
                <a:lnTo>
                  <a:pt x="13" y="13"/>
                </a:lnTo>
                <a:lnTo>
                  <a:pt x="13" y="11"/>
                </a:lnTo>
                <a:lnTo>
                  <a:pt x="11" y="11"/>
                </a:lnTo>
                <a:lnTo>
                  <a:pt x="11" y="10"/>
                </a:lnTo>
                <a:lnTo>
                  <a:pt x="9" y="10"/>
                </a:lnTo>
                <a:lnTo>
                  <a:pt x="9" y="8"/>
                </a:lnTo>
                <a:lnTo>
                  <a:pt x="8" y="8"/>
                </a:lnTo>
                <a:lnTo>
                  <a:pt x="8" y="6"/>
                </a:lnTo>
                <a:lnTo>
                  <a:pt x="6" y="6"/>
                </a:lnTo>
                <a:lnTo>
                  <a:pt x="6" y="5"/>
                </a:lnTo>
                <a:lnTo>
                  <a:pt x="5" y="5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3" y="2"/>
                </a:lnTo>
                <a:lnTo>
                  <a:pt x="5" y="3"/>
                </a:lnTo>
                <a:lnTo>
                  <a:pt x="5" y="5"/>
                </a:lnTo>
                <a:lnTo>
                  <a:pt x="6" y="5"/>
                </a:lnTo>
                <a:lnTo>
                  <a:pt x="6" y="6"/>
                </a:lnTo>
                <a:lnTo>
                  <a:pt x="8" y="6"/>
                </a:lnTo>
                <a:lnTo>
                  <a:pt x="8" y="8"/>
                </a:lnTo>
                <a:lnTo>
                  <a:pt x="9" y="8"/>
                </a:lnTo>
                <a:lnTo>
                  <a:pt x="9" y="6"/>
                </a:lnTo>
                <a:lnTo>
                  <a:pt x="9" y="5"/>
                </a:lnTo>
                <a:lnTo>
                  <a:pt x="8" y="3"/>
                </a:lnTo>
                <a:close/>
              </a:path>
            </a:pathLst>
          </a:custGeom>
          <a:solidFill>
            <a:srgbClr val="6960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3436938" y="5292726"/>
            <a:ext cx="644525" cy="508000"/>
          </a:xfrm>
          <a:custGeom>
            <a:avLst/>
            <a:gdLst/>
            <a:ahLst/>
            <a:cxnLst>
              <a:cxn ang="0">
                <a:pos x="339" y="311"/>
              </a:cxn>
              <a:cxn ang="0">
                <a:pos x="358" y="301"/>
              </a:cxn>
              <a:cxn ang="0">
                <a:pos x="363" y="296"/>
              </a:cxn>
              <a:cxn ang="0">
                <a:pos x="334" y="290"/>
              </a:cxn>
              <a:cxn ang="0">
                <a:pos x="365" y="287"/>
              </a:cxn>
              <a:cxn ang="0">
                <a:pos x="361" y="283"/>
              </a:cxn>
              <a:cxn ang="0">
                <a:pos x="358" y="274"/>
              </a:cxn>
              <a:cxn ang="0">
                <a:pos x="337" y="261"/>
              </a:cxn>
              <a:cxn ang="0">
                <a:pos x="403" y="266"/>
              </a:cxn>
              <a:cxn ang="0">
                <a:pos x="393" y="247"/>
              </a:cxn>
              <a:cxn ang="0">
                <a:pos x="176" y="203"/>
              </a:cxn>
              <a:cxn ang="0">
                <a:pos x="193" y="191"/>
              </a:cxn>
              <a:cxn ang="0">
                <a:pos x="144" y="181"/>
              </a:cxn>
              <a:cxn ang="0">
                <a:pos x="177" y="176"/>
              </a:cxn>
              <a:cxn ang="0">
                <a:pos x="157" y="179"/>
              </a:cxn>
              <a:cxn ang="0">
                <a:pos x="198" y="155"/>
              </a:cxn>
              <a:cxn ang="0">
                <a:pos x="216" y="176"/>
              </a:cxn>
              <a:cxn ang="0">
                <a:pos x="195" y="194"/>
              </a:cxn>
              <a:cxn ang="0">
                <a:pos x="190" y="167"/>
              </a:cxn>
              <a:cxn ang="0">
                <a:pos x="184" y="162"/>
              </a:cxn>
              <a:cxn ang="0">
                <a:pos x="168" y="130"/>
              </a:cxn>
              <a:cxn ang="0">
                <a:pos x="85" y="107"/>
              </a:cxn>
              <a:cxn ang="0">
                <a:pos x="139" y="130"/>
              </a:cxn>
              <a:cxn ang="0">
                <a:pos x="134" y="151"/>
              </a:cxn>
              <a:cxn ang="0">
                <a:pos x="99" y="128"/>
              </a:cxn>
              <a:cxn ang="0">
                <a:pos x="94" y="92"/>
              </a:cxn>
              <a:cxn ang="0">
                <a:pos x="133" y="92"/>
              </a:cxn>
              <a:cxn ang="0">
                <a:pos x="81" y="13"/>
              </a:cxn>
              <a:cxn ang="0">
                <a:pos x="173" y="12"/>
              </a:cxn>
              <a:cxn ang="0">
                <a:pos x="277" y="74"/>
              </a:cxn>
              <a:cxn ang="0">
                <a:pos x="358" y="163"/>
              </a:cxn>
              <a:cxn ang="0">
                <a:pos x="384" y="218"/>
              </a:cxn>
              <a:cxn ang="0">
                <a:pos x="382" y="259"/>
              </a:cxn>
              <a:cxn ang="0">
                <a:pos x="353" y="261"/>
              </a:cxn>
              <a:cxn ang="0">
                <a:pos x="374" y="242"/>
              </a:cxn>
              <a:cxn ang="0">
                <a:pos x="320" y="272"/>
              </a:cxn>
              <a:cxn ang="0">
                <a:pos x="277" y="266"/>
              </a:cxn>
              <a:cxn ang="0">
                <a:pos x="283" y="285"/>
              </a:cxn>
              <a:cxn ang="0">
                <a:pos x="251" y="258"/>
              </a:cxn>
              <a:cxn ang="0">
                <a:pos x="201" y="224"/>
              </a:cxn>
              <a:cxn ang="0">
                <a:pos x="190" y="202"/>
              </a:cxn>
              <a:cxn ang="0">
                <a:pos x="201" y="210"/>
              </a:cxn>
              <a:cxn ang="0">
                <a:pos x="225" y="219"/>
              </a:cxn>
              <a:cxn ang="0">
                <a:pos x="241" y="202"/>
              </a:cxn>
              <a:cxn ang="0">
                <a:pos x="270" y="163"/>
              </a:cxn>
              <a:cxn ang="0">
                <a:pos x="246" y="171"/>
              </a:cxn>
              <a:cxn ang="0">
                <a:pos x="224" y="195"/>
              </a:cxn>
              <a:cxn ang="0">
                <a:pos x="230" y="157"/>
              </a:cxn>
              <a:cxn ang="0">
                <a:pos x="216" y="112"/>
              </a:cxn>
              <a:cxn ang="0">
                <a:pos x="197" y="147"/>
              </a:cxn>
              <a:cxn ang="0">
                <a:pos x="177" y="154"/>
              </a:cxn>
              <a:cxn ang="0">
                <a:pos x="155" y="130"/>
              </a:cxn>
              <a:cxn ang="0">
                <a:pos x="187" y="84"/>
              </a:cxn>
              <a:cxn ang="0">
                <a:pos x="160" y="120"/>
              </a:cxn>
              <a:cxn ang="0">
                <a:pos x="150" y="74"/>
              </a:cxn>
              <a:cxn ang="0">
                <a:pos x="115" y="87"/>
              </a:cxn>
              <a:cxn ang="0">
                <a:pos x="94" y="66"/>
              </a:cxn>
              <a:cxn ang="0">
                <a:pos x="77" y="47"/>
              </a:cxn>
              <a:cxn ang="0">
                <a:pos x="89" y="76"/>
              </a:cxn>
              <a:cxn ang="0">
                <a:pos x="85" y="98"/>
              </a:cxn>
              <a:cxn ang="0">
                <a:pos x="43" y="71"/>
              </a:cxn>
              <a:cxn ang="0">
                <a:pos x="25" y="96"/>
              </a:cxn>
              <a:cxn ang="0">
                <a:pos x="5" y="50"/>
              </a:cxn>
            </a:cxnLst>
            <a:rect l="0" t="0" r="r" b="b"/>
            <a:pathLst>
              <a:path w="406" h="320">
                <a:moveTo>
                  <a:pt x="345" y="320"/>
                </a:moveTo>
                <a:lnTo>
                  <a:pt x="344" y="320"/>
                </a:lnTo>
                <a:lnTo>
                  <a:pt x="344" y="319"/>
                </a:lnTo>
                <a:lnTo>
                  <a:pt x="345" y="319"/>
                </a:lnTo>
                <a:lnTo>
                  <a:pt x="345" y="320"/>
                </a:lnTo>
                <a:close/>
                <a:moveTo>
                  <a:pt x="344" y="315"/>
                </a:moveTo>
                <a:lnTo>
                  <a:pt x="342" y="315"/>
                </a:lnTo>
                <a:lnTo>
                  <a:pt x="344" y="315"/>
                </a:lnTo>
                <a:close/>
                <a:moveTo>
                  <a:pt x="341" y="315"/>
                </a:moveTo>
                <a:lnTo>
                  <a:pt x="341" y="317"/>
                </a:lnTo>
                <a:lnTo>
                  <a:pt x="342" y="317"/>
                </a:lnTo>
                <a:lnTo>
                  <a:pt x="342" y="319"/>
                </a:lnTo>
                <a:lnTo>
                  <a:pt x="341" y="319"/>
                </a:lnTo>
                <a:lnTo>
                  <a:pt x="341" y="317"/>
                </a:lnTo>
                <a:lnTo>
                  <a:pt x="339" y="317"/>
                </a:lnTo>
                <a:lnTo>
                  <a:pt x="339" y="315"/>
                </a:lnTo>
                <a:lnTo>
                  <a:pt x="341" y="315"/>
                </a:lnTo>
                <a:close/>
                <a:moveTo>
                  <a:pt x="349" y="314"/>
                </a:moveTo>
                <a:lnTo>
                  <a:pt x="350" y="314"/>
                </a:lnTo>
                <a:lnTo>
                  <a:pt x="349" y="314"/>
                </a:lnTo>
                <a:lnTo>
                  <a:pt x="350" y="314"/>
                </a:lnTo>
                <a:lnTo>
                  <a:pt x="350" y="315"/>
                </a:lnTo>
                <a:lnTo>
                  <a:pt x="349" y="315"/>
                </a:lnTo>
                <a:lnTo>
                  <a:pt x="350" y="315"/>
                </a:lnTo>
                <a:lnTo>
                  <a:pt x="349" y="315"/>
                </a:lnTo>
                <a:lnTo>
                  <a:pt x="349" y="314"/>
                </a:lnTo>
                <a:lnTo>
                  <a:pt x="347" y="314"/>
                </a:lnTo>
                <a:lnTo>
                  <a:pt x="349" y="314"/>
                </a:lnTo>
                <a:close/>
                <a:moveTo>
                  <a:pt x="337" y="314"/>
                </a:moveTo>
                <a:lnTo>
                  <a:pt x="339" y="314"/>
                </a:lnTo>
                <a:lnTo>
                  <a:pt x="339" y="315"/>
                </a:lnTo>
                <a:lnTo>
                  <a:pt x="337" y="315"/>
                </a:lnTo>
                <a:lnTo>
                  <a:pt x="337" y="314"/>
                </a:lnTo>
                <a:lnTo>
                  <a:pt x="337" y="315"/>
                </a:lnTo>
                <a:lnTo>
                  <a:pt x="336" y="315"/>
                </a:lnTo>
                <a:lnTo>
                  <a:pt x="336" y="317"/>
                </a:lnTo>
                <a:lnTo>
                  <a:pt x="336" y="315"/>
                </a:lnTo>
                <a:lnTo>
                  <a:pt x="334" y="315"/>
                </a:lnTo>
                <a:lnTo>
                  <a:pt x="336" y="315"/>
                </a:lnTo>
                <a:lnTo>
                  <a:pt x="334" y="315"/>
                </a:lnTo>
                <a:lnTo>
                  <a:pt x="334" y="314"/>
                </a:lnTo>
                <a:lnTo>
                  <a:pt x="336" y="314"/>
                </a:lnTo>
                <a:lnTo>
                  <a:pt x="337" y="314"/>
                </a:lnTo>
                <a:close/>
                <a:moveTo>
                  <a:pt x="347" y="314"/>
                </a:moveTo>
                <a:lnTo>
                  <a:pt x="345" y="314"/>
                </a:lnTo>
                <a:lnTo>
                  <a:pt x="345" y="312"/>
                </a:lnTo>
                <a:lnTo>
                  <a:pt x="347" y="312"/>
                </a:lnTo>
                <a:lnTo>
                  <a:pt x="347" y="314"/>
                </a:lnTo>
                <a:close/>
                <a:moveTo>
                  <a:pt x="337" y="312"/>
                </a:moveTo>
                <a:lnTo>
                  <a:pt x="336" y="312"/>
                </a:lnTo>
                <a:lnTo>
                  <a:pt x="334" y="312"/>
                </a:lnTo>
                <a:lnTo>
                  <a:pt x="336" y="312"/>
                </a:lnTo>
                <a:lnTo>
                  <a:pt x="337" y="312"/>
                </a:lnTo>
                <a:close/>
                <a:moveTo>
                  <a:pt x="336" y="311"/>
                </a:moveTo>
                <a:lnTo>
                  <a:pt x="334" y="311"/>
                </a:lnTo>
                <a:lnTo>
                  <a:pt x="334" y="309"/>
                </a:lnTo>
                <a:lnTo>
                  <a:pt x="336" y="309"/>
                </a:lnTo>
                <a:lnTo>
                  <a:pt x="336" y="311"/>
                </a:lnTo>
                <a:close/>
                <a:moveTo>
                  <a:pt x="345" y="309"/>
                </a:moveTo>
                <a:lnTo>
                  <a:pt x="347" y="309"/>
                </a:lnTo>
                <a:lnTo>
                  <a:pt x="347" y="311"/>
                </a:lnTo>
                <a:lnTo>
                  <a:pt x="347" y="309"/>
                </a:lnTo>
                <a:lnTo>
                  <a:pt x="347" y="311"/>
                </a:lnTo>
                <a:lnTo>
                  <a:pt x="345" y="311"/>
                </a:lnTo>
                <a:lnTo>
                  <a:pt x="345" y="309"/>
                </a:lnTo>
                <a:lnTo>
                  <a:pt x="344" y="309"/>
                </a:lnTo>
                <a:lnTo>
                  <a:pt x="345" y="309"/>
                </a:lnTo>
                <a:close/>
                <a:moveTo>
                  <a:pt x="342" y="309"/>
                </a:moveTo>
                <a:lnTo>
                  <a:pt x="342" y="311"/>
                </a:lnTo>
                <a:lnTo>
                  <a:pt x="341" y="311"/>
                </a:lnTo>
                <a:lnTo>
                  <a:pt x="339" y="311"/>
                </a:lnTo>
                <a:lnTo>
                  <a:pt x="339" y="309"/>
                </a:lnTo>
                <a:lnTo>
                  <a:pt x="341" y="309"/>
                </a:lnTo>
                <a:lnTo>
                  <a:pt x="342" y="309"/>
                </a:lnTo>
                <a:close/>
                <a:moveTo>
                  <a:pt x="339" y="309"/>
                </a:moveTo>
                <a:lnTo>
                  <a:pt x="337" y="309"/>
                </a:lnTo>
                <a:lnTo>
                  <a:pt x="339" y="309"/>
                </a:lnTo>
                <a:close/>
                <a:moveTo>
                  <a:pt x="352" y="307"/>
                </a:moveTo>
                <a:lnTo>
                  <a:pt x="353" y="307"/>
                </a:lnTo>
                <a:lnTo>
                  <a:pt x="353" y="309"/>
                </a:lnTo>
                <a:lnTo>
                  <a:pt x="353" y="311"/>
                </a:lnTo>
                <a:lnTo>
                  <a:pt x="355" y="311"/>
                </a:lnTo>
                <a:lnTo>
                  <a:pt x="355" y="312"/>
                </a:lnTo>
                <a:lnTo>
                  <a:pt x="355" y="314"/>
                </a:lnTo>
                <a:lnTo>
                  <a:pt x="355" y="312"/>
                </a:lnTo>
                <a:lnTo>
                  <a:pt x="355" y="314"/>
                </a:lnTo>
                <a:lnTo>
                  <a:pt x="353" y="314"/>
                </a:lnTo>
                <a:lnTo>
                  <a:pt x="352" y="314"/>
                </a:lnTo>
                <a:lnTo>
                  <a:pt x="353" y="314"/>
                </a:lnTo>
                <a:lnTo>
                  <a:pt x="352" y="314"/>
                </a:lnTo>
                <a:lnTo>
                  <a:pt x="350" y="314"/>
                </a:lnTo>
                <a:lnTo>
                  <a:pt x="349" y="314"/>
                </a:lnTo>
                <a:lnTo>
                  <a:pt x="349" y="312"/>
                </a:lnTo>
                <a:lnTo>
                  <a:pt x="347" y="312"/>
                </a:lnTo>
                <a:lnTo>
                  <a:pt x="347" y="311"/>
                </a:lnTo>
                <a:lnTo>
                  <a:pt x="349" y="311"/>
                </a:lnTo>
                <a:lnTo>
                  <a:pt x="347" y="311"/>
                </a:lnTo>
                <a:lnTo>
                  <a:pt x="349" y="311"/>
                </a:lnTo>
                <a:lnTo>
                  <a:pt x="347" y="309"/>
                </a:lnTo>
                <a:lnTo>
                  <a:pt x="349" y="309"/>
                </a:lnTo>
                <a:lnTo>
                  <a:pt x="349" y="311"/>
                </a:lnTo>
                <a:lnTo>
                  <a:pt x="349" y="309"/>
                </a:lnTo>
                <a:lnTo>
                  <a:pt x="350" y="309"/>
                </a:lnTo>
                <a:lnTo>
                  <a:pt x="350" y="311"/>
                </a:lnTo>
                <a:lnTo>
                  <a:pt x="352" y="311"/>
                </a:lnTo>
                <a:lnTo>
                  <a:pt x="352" y="309"/>
                </a:lnTo>
                <a:lnTo>
                  <a:pt x="350" y="309"/>
                </a:lnTo>
                <a:lnTo>
                  <a:pt x="352" y="309"/>
                </a:lnTo>
                <a:lnTo>
                  <a:pt x="352" y="307"/>
                </a:lnTo>
                <a:lnTo>
                  <a:pt x="350" y="307"/>
                </a:lnTo>
                <a:lnTo>
                  <a:pt x="352" y="307"/>
                </a:lnTo>
                <a:close/>
                <a:moveTo>
                  <a:pt x="302" y="306"/>
                </a:moveTo>
                <a:lnTo>
                  <a:pt x="302" y="307"/>
                </a:lnTo>
                <a:lnTo>
                  <a:pt x="302" y="306"/>
                </a:lnTo>
                <a:lnTo>
                  <a:pt x="302" y="307"/>
                </a:lnTo>
                <a:lnTo>
                  <a:pt x="301" y="307"/>
                </a:lnTo>
                <a:lnTo>
                  <a:pt x="301" y="306"/>
                </a:lnTo>
                <a:lnTo>
                  <a:pt x="302" y="306"/>
                </a:lnTo>
                <a:close/>
                <a:moveTo>
                  <a:pt x="329" y="304"/>
                </a:moveTo>
                <a:lnTo>
                  <a:pt x="329" y="306"/>
                </a:lnTo>
                <a:lnTo>
                  <a:pt x="329" y="304"/>
                </a:lnTo>
                <a:lnTo>
                  <a:pt x="329" y="306"/>
                </a:lnTo>
                <a:lnTo>
                  <a:pt x="331" y="306"/>
                </a:lnTo>
                <a:lnTo>
                  <a:pt x="331" y="307"/>
                </a:lnTo>
                <a:lnTo>
                  <a:pt x="329" y="307"/>
                </a:lnTo>
                <a:lnTo>
                  <a:pt x="329" y="306"/>
                </a:lnTo>
                <a:lnTo>
                  <a:pt x="329" y="304"/>
                </a:lnTo>
                <a:close/>
                <a:moveTo>
                  <a:pt x="331" y="303"/>
                </a:moveTo>
                <a:lnTo>
                  <a:pt x="333" y="303"/>
                </a:lnTo>
                <a:lnTo>
                  <a:pt x="333" y="304"/>
                </a:lnTo>
                <a:lnTo>
                  <a:pt x="333" y="303"/>
                </a:lnTo>
                <a:lnTo>
                  <a:pt x="333" y="304"/>
                </a:lnTo>
                <a:lnTo>
                  <a:pt x="331" y="304"/>
                </a:lnTo>
                <a:lnTo>
                  <a:pt x="329" y="304"/>
                </a:lnTo>
                <a:lnTo>
                  <a:pt x="329" y="303"/>
                </a:lnTo>
                <a:lnTo>
                  <a:pt x="331" y="303"/>
                </a:lnTo>
                <a:close/>
                <a:moveTo>
                  <a:pt x="333" y="301"/>
                </a:moveTo>
                <a:lnTo>
                  <a:pt x="331" y="301"/>
                </a:lnTo>
                <a:lnTo>
                  <a:pt x="333" y="301"/>
                </a:lnTo>
                <a:lnTo>
                  <a:pt x="331" y="301"/>
                </a:lnTo>
                <a:lnTo>
                  <a:pt x="333" y="301"/>
                </a:lnTo>
                <a:close/>
                <a:moveTo>
                  <a:pt x="358" y="301"/>
                </a:moveTo>
                <a:lnTo>
                  <a:pt x="357" y="301"/>
                </a:lnTo>
                <a:lnTo>
                  <a:pt x="357" y="299"/>
                </a:lnTo>
                <a:lnTo>
                  <a:pt x="358" y="301"/>
                </a:lnTo>
                <a:close/>
                <a:moveTo>
                  <a:pt x="339" y="298"/>
                </a:moveTo>
                <a:lnTo>
                  <a:pt x="339" y="299"/>
                </a:lnTo>
                <a:lnTo>
                  <a:pt x="337" y="299"/>
                </a:lnTo>
                <a:lnTo>
                  <a:pt x="337" y="298"/>
                </a:lnTo>
                <a:lnTo>
                  <a:pt x="339" y="298"/>
                </a:lnTo>
                <a:close/>
                <a:moveTo>
                  <a:pt x="355" y="298"/>
                </a:moveTo>
                <a:lnTo>
                  <a:pt x="353" y="298"/>
                </a:lnTo>
                <a:lnTo>
                  <a:pt x="355" y="298"/>
                </a:lnTo>
                <a:close/>
                <a:moveTo>
                  <a:pt x="339" y="296"/>
                </a:moveTo>
                <a:lnTo>
                  <a:pt x="341" y="296"/>
                </a:lnTo>
                <a:lnTo>
                  <a:pt x="342" y="298"/>
                </a:lnTo>
                <a:lnTo>
                  <a:pt x="344" y="298"/>
                </a:lnTo>
                <a:lnTo>
                  <a:pt x="344" y="299"/>
                </a:lnTo>
                <a:lnTo>
                  <a:pt x="344" y="301"/>
                </a:lnTo>
                <a:lnTo>
                  <a:pt x="345" y="301"/>
                </a:lnTo>
                <a:lnTo>
                  <a:pt x="344" y="301"/>
                </a:lnTo>
                <a:lnTo>
                  <a:pt x="345" y="301"/>
                </a:lnTo>
                <a:lnTo>
                  <a:pt x="345" y="303"/>
                </a:lnTo>
                <a:lnTo>
                  <a:pt x="344" y="303"/>
                </a:lnTo>
                <a:lnTo>
                  <a:pt x="342" y="303"/>
                </a:lnTo>
                <a:lnTo>
                  <a:pt x="342" y="301"/>
                </a:lnTo>
                <a:lnTo>
                  <a:pt x="344" y="303"/>
                </a:lnTo>
                <a:lnTo>
                  <a:pt x="344" y="301"/>
                </a:lnTo>
                <a:lnTo>
                  <a:pt x="342" y="301"/>
                </a:lnTo>
                <a:lnTo>
                  <a:pt x="342" y="299"/>
                </a:lnTo>
                <a:lnTo>
                  <a:pt x="342" y="301"/>
                </a:lnTo>
                <a:lnTo>
                  <a:pt x="342" y="299"/>
                </a:lnTo>
                <a:lnTo>
                  <a:pt x="341" y="299"/>
                </a:lnTo>
                <a:lnTo>
                  <a:pt x="341" y="298"/>
                </a:lnTo>
                <a:lnTo>
                  <a:pt x="339" y="298"/>
                </a:lnTo>
                <a:lnTo>
                  <a:pt x="339" y="296"/>
                </a:lnTo>
                <a:lnTo>
                  <a:pt x="337" y="296"/>
                </a:lnTo>
                <a:lnTo>
                  <a:pt x="339" y="296"/>
                </a:lnTo>
                <a:lnTo>
                  <a:pt x="337" y="296"/>
                </a:lnTo>
                <a:lnTo>
                  <a:pt x="339" y="296"/>
                </a:lnTo>
                <a:close/>
                <a:moveTo>
                  <a:pt x="333" y="296"/>
                </a:moveTo>
                <a:lnTo>
                  <a:pt x="333" y="298"/>
                </a:lnTo>
                <a:lnTo>
                  <a:pt x="331" y="298"/>
                </a:lnTo>
                <a:lnTo>
                  <a:pt x="331" y="296"/>
                </a:lnTo>
                <a:lnTo>
                  <a:pt x="333" y="296"/>
                </a:lnTo>
                <a:close/>
                <a:moveTo>
                  <a:pt x="305" y="296"/>
                </a:moveTo>
                <a:lnTo>
                  <a:pt x="307" y="296"/>
                </a:lnTo>
                <a:lnTo>
                  <a:pt x="305" y="296"/>
                </a:lnTo>
                <a:close/>
                <a:moveTo>
                  <a:pt x="293" y="296"/>
                </a:moveTo>
                <a:lnTo>
                  <a:pt x="294" y="296"/>
                </a:lnTo>
                <a:lnTo>
                  <a:pt x="294" y="298"/>
                </a:lnTo>
                <a:lnTo>
                  <a:pt x="293" y="298"/>
                </a:lnTo>
                <a:lnTo>
                  <a:pt x="293" y="296"/>
                </a:lnTo>
                <a:close/>
                <a:moveTo>
                  <a:pt x="339" y="296"/>
                </a:moveTo>
                <a:lnTo>
                  <a:pt x="337" y="296"/>
                </a:lnTo>
                <a:lnTo>
                  <a:pt x="336" y="296"/>
                </a:lnTo>
                <a:lnTo>
                  <a:pt x="337" y="296"/>
                </a:lnTo>
                <a:lnTo>
                  <a:pt x="337" y="295"/>
                </a:lnTo>
                <a:lnTo>
                  <a:pt x="337" y="296"/>
                </a:lnTo>
                <a:lnTo>
                  <a:pt x="339" y="296"/>
                </a:lnTo>
                <a:close/>
                <a:moveTo>
                  <a:pt x="355" y="296"/>
                </a:moveTo>
                <a:lnTo>
                  <a:pt x="353" y="296"/>
                </a:lnTo>
                <a:lnTo>
                  <a:pt x="353" y="295"/>
                </a:lnTo>
                <a:lnTo>
                  <a:pt x="355" y="295"/>
                </a:lnTo>
                <a:lnTo>
                  <a:pt x="355" y="296"/>
                </a:lnTo>
                <a:close/>
                <a:moveTo>
                  <a:pt x="360" y="295"/>
                </a:moveTo>
                <a:lnTo>
                  <a:pt x="361" y="295"/>
                </a:lnTo>
                <a:lnTo>
                  <a:pt x="361" y="296"/>
                </a:lnTo>
                <a:lnTo>
                  <a:pt x="363" y="296"/>
                </a:lnTo>
                <a:lnTo>
                  <a:pt x="363" y="298"/>
                </a:lnTo>
                <a:lnTo>
                  <a:pt x="363" y="296"/>
                </a:lnTo>
                <a:lnTo>
                  <a:pt x="363" y="298"/>
                </a:lnTo>
                <a:lnTo>
                  <a:pt x="363" y="296"/>
                </a:lnTo>
                <a:lnTo>
                  <a:pt x="361" y="298"/>
                </a:lnTo>
                <a:lnTo>
                  <a:pt x="361" y="296"/>
                </a:lnTo>
                <a:lnTo>
                  <a:pt x="361" y="295"/>
                </a:lnTo>
                <a:lnTo>
                  <a:pt x="361" y="296"/>
                </a:lnTo>
                <a:lnTo>
                  <a:pt x="360" y="296"/>
                </a:lnTo>
                <a:lnTo>
                  <a:pt x="360" y="295"/>
                </a:lnTo>
                <a:close/>
                <a:moveTo>
                  <a:pt x="357" y="295"/>
                </a:moveTo>
                <a:lnTo>
                  <a:pt x="355" y="295"/>
                </a:lnTo>
                <a:lnTo>
                  <a:pt x="355" y="293"/>
                </a:lnTo>
                <a:lnTo>
                  <a:pt x="357" y="293"/>
                </a:lnTo>
                <a:lnTo>
                  <a:pt x="357" y="295"/>
                </a:lnTo>
                <a:close/>
                <a:moveTo>
                  <a:pt x="349" y="293"/>
                </a:moveTo>
                <a:lnTo>
                  <a:pt x="349" y="295"/>
                </a:lnTo>
                <a:lnTo>
                  <a:pt x="350" y="295"/>
                </a:lnTo>
                <a:lnTo>
                  <a:pt x="349" y="295"/>
                </a:lnTo>
                <a:lnTo>
                  <a:pt x="350" y="295"/>
                </a:lnTo>
                <a:lnTo>
                  <a:pt x="350" y="296"/>
                </a:lnTo>
                <a:lnTo>
                  <a:pt x="349" y="296"/>
                </a:lnTo>
                <a:lnTo>
                  <a:pt x="347" y="296"/>
                </a:lnTo>
                <a:lnTo>
                  <a:pt x="345" y="296"/>
                </a:lnTo>
                <a:lnTo>
                  <a:pt x="344" y="296"/>
                </a:lnTo>
                <a:lnTo>
                  <a:pt x="344" y="295"/>
                </a:lnTo>
                <a:lnTo>
                  <a:pt x="342" y="295"/>
                </a:lnTo>
                <a:lnTo>
                  <a:pt x="344" y="295"/>
                </a:lnTo>
                <a:lnTo>
                  <a:pt x="345" y="295"/>
                </a:lnTo>
                <a:lnTo>
                  <a:pt x="345" y="293"/>
                </a:lnTo>
                <a:lnTo>
                  <a:pt x="344" y="293"/>
                </a:lnTo>
                <a:lnTo>
                  <a:pt x="344" y="295"/>
                </a:lnTo>
                <a:lnTo>
                  <a:pt x="344" y="293"/>
                </a:lnTo>
                <a:lnTo>
                  <a:pt x="345" y="293"/>
                </a:lnTo>
                <a:lnTo>
                  <a:pt x="347" y="293"/>
                </a:lnTo>
                <a:lnTo>
                  <a:pt x="349" y="295"/>
                </a:lnTo>
                <a:lnTo>
                  <a:pt x="349" y="293"/>
                </a:lnTo>
                <a:lnTo>
                  <a:pt x="347" y="293"/>
                </a:lnTo>
                <a:lnTo>
                  <a:pt x="349" y="293"/>
                </a:lnTo>
                <a:lnTo>
                  <a:pt x="347" y="293"/>
                </a:lnTo>
                <a:lnTo>
                  <a:pt x="349" y="293"/>
                </a:lnTo>
                <a:close/>
                <a:moveTo>
                  <a:pt x="341" y="291"/>
                </a:moveTo>
                <a:lnTo>
                  <a:pt x="342" y="291"/>
                </a:lnTo>
                <a:lnTo>
                  <a:pt x="342" y="293"/>
                </a:lnTo>
                <a:lnTo>
                  <a:pt x="344" y="293"/>
                </a:lnTo>
                <a:lnTo>
                  <a:pt x="342" y="293"/>
                </a:lnTo>
                <a:lnTo>
                  <a:pt x="341" y="293"/>
                </a:lnTo>
                <a:lnTo>
                  <a:pt x="339" y="293"/>
                </a:lnTo>
                <a:lnTo>
                  <a:pt x="339" y="291"/>
                </a:lnTo>
                <a:lnTo>
                  <a:pt x="341" y="291"/>
                </a:lnTo>
                <a:close/>
                <a:moveTo>
                  <a:pt x="366" y="291"/>
                </a:moveTo>
                <a:lnTo>
                  <a:pt x="368" y="291"/>
                </a:lnTo>
                <a:lnTo>
                  <a:pt x="368" y="293"/>
                </a:lnTo>
                <a:lnTo>
                  <a:pt x="368" y="295"/>
                </a:lnTo>
                <a:lnTo>
                  <a:pt x="366" y="295"/>
                </a:lnTo>
                <a:lnTo>
                  <a:pt x="365" y="295"/>
                </a:lnTo>
                <a:lnTo>
                  <a:pt x="363" y="295"/>
                </a:lnTo>
                <a:lnTo>
                  <a:pt x="365" y="295"/>
                </a:lnTo>
                <a:lnTo>
                  <a:pt x="365" y="293"/>
                </a:lnTo>
                <a:lnTo>
                  <a:pt x="363" y="293"/>
                </a:lnTo>
                <a:lnTo>
                  <a:pt x="363" y="291"/>
                </a:lnTo>
                <a:lnTo>
                  <a:pt x="365" y="291"/>
                </a:lnTo>
                <a:lnTo>
                  <a:pt x="366" y="291"/>
                </a:lnTo>
                <a:close/>
                <a:moveTo>
                  <a:pt x="347" y="291"/>
                </a:moveTo>
                <a:lnTo>
                  <a:pt x="349" y="291"/>
                </a:lnTo>
                <a:lnTo>
                  <a:pt x="347" y="291"/>
                </a:lnTo>
                <a:lnTo>
                  <a:pt x="345" y="291"/>
                </a:lnTo>
                <a:lnTo>
                  <a:pt x="347" y="291"/>
                </a:lnTo>
                <a:close/>
                <a:moveTo>
                  <a:pt x="349" y="291"/>
                </a:moveTo>
                <a:lnTo>
                  <a:pt x="347" y="290"/>
                </a:lnTo>
                <a:lnTo>
                  <a:pt x="349" y="290"/>
                </a:lnTo>
                <a:lnTo>
                  <a:pt x="349" y="291"/>
                </a:lnTo>
                <a:close/>
                <a:moveTo>
                  <a:pt x="334" y="290"/>
                </a:moveTo>
                <a:lnTo>
                  <a:pt x="334" y="291"/>
                </a:lnTo>
                <a:lnTo>
                  <a:pt x="334" y="290"/>
                </a:lnTo>
                <a:lnTo>
                  <a:pt x="333" y="290"/>
                </a:lnTo>
                <a:lnTo>
                  <a:pt x="334" y="290"/>
                </a:lnTo>
                <a:close/>
                <a:moveTo>
                  <a:pt x="291" y="290"/>
                </a:moveTo>
                <a:lnTo>
                  <a:pt x="289" y="290"/>
                </a:lnTo>
                <a:lnTo>
                  <a:pt x="291" y="290"/>
                </a:lnTo>
                <a:lnTo>
                  <a:pt x="291" y="288"/>
                </a:lnTo>
                <a:lnTo>
                  <a:pt x="291" y="290"/>
                </a:lnTo>
                <a:close/>
                <a:moveTo>
                  <a:pt x="342" y="288"/>
                </a:moveTo>
                <a:lnTo>
                  <a:pt x="344" y="288"/>
                </a:lnTo>
                <a:lnTo>
                  <a:pt x="345" y="288"/>
                </a:lnTo>
                <a:lnTo>
                  <a:pt x="345" y="290"/>
                </a:lnTo>
                <a:lnTo>
                  <a:pt x="347" y="290"/>
                </a:lnTo>
                <a:lnTo>
                  <a:pt x="345" y="290"/>
                </a:lnTo>
                <a:lnTo>
                  <a:pt x="345" y="291"/>
                </a:lnTo>
                <a:lnTo>
                  <a:pt x="344" y="291"/>
                </a:lnTo>
                <a:lnTo>
                  <a:pt x="342" y="291"/>
                </a:lnTo>
                <a:lnTo>
                  <a:pt x="342" y="290"/>
                </a:lnTo>
                <a:lnTo>
                  <a:pt x="341" y="290"/>
                </a:lnTo>
                <a:lnTo>
                  <a:pt x="341" y="288"/>
                </a:lnTo>
                <a:lnTo>
                  <a:pt x="342" y="288"/>
                </a:lnTo>
                <a:close/>
                <a:moveTo>
                  <a:pt x="360" y="288"/>
                </a:moveTo>
                <a:lnTo>
                  <a:pt x="361" y="288"/>
                </a:lnTo>
                <a:lnTo>
                  <a:pt x="361" y="290"/>
                </a:lnTo>
                <a:lnTo>
                  <a:pt x="363" y="290"/>
                </a:lnTo>
                <a:lnTo>
                  <a:pt x="363" y="291"/>
                </a:lnTo>
                <a:lnTo>
                  <a:pt x="361" y="291"/>
                </a:lnTo>
                <a:lnTo>
                  <a:pt x="361" y="293"/>
                </a:lnTo>
                <a:lnTo>
                  <a:pt x="361" y="291"/>
                </a:lnTo>
                <a:lnTo>
                  <a:pt x="360" y="291"/>
                </a:lnTo>
                <a:lnTo>
                  <a:pt x="360" y="293"/>
                </a:lnTo>
                <a:lnTo>
                  <a:pt x="360" y="291"/>
                </a:lnTo>
                <a:lnTo>
                  <a:pt x="361" y="291"/>
                </a:lnTo>
                <a:lnTo>
                  <a:pt x="360" y="291"/>
                </a:lnTo>
                <a:lnTo>
                  <a:pt x="361" y="291"/>
                </a:lnTo>
                <a:lnTo>
                  <a:pt x="360" y="291"/>
                </a:lnTo>
                <a:lnTo>
                  <a:pt x="358" y="291"/>
                </a:lnTo>
                <a:lnTo>
                  <a:pt x="357" y="291"/>
                </a:lnTo>
                <a:lnTo>
                  <a:pt x="357" y="293"/>
                </a:lnTo>
                <a:lnTo>
                  <a:pt x="357" y="291"/>
                </a:lnTo>
                <a:lnTo>
                  <a:pt x="355" y="291"/>
                </a:lnTo>
                <a:lnTo>
                  <a:pt x="357" y="291"/>
                </a:lnTo>
                <a:lnTo>
                  <a:pt x="358" y="291"/>
                </a:lnTo>
                <a:lnTo>
                  <a:pt x="358" y="290"/>
                </a:lnTo>
                <a:lnTo>
                  <a:pt x="360" y="290"/>
                </a:lnTo>
                <a:lnTo>
                  <a:pt x="360" y="291"/>
                </a:lnTo>
                <a:lnTo>
                  <a:pt x="360" y="290"/>
                </a:lnTo>
                <a:lnTo>
                  <a:pt x="360" y="288"/>
                </a:lnTo>
                <a:close/>
                <a:moveTo>
                  <a:pt x="369" y="288"/>
                </a:moveTo>
                <a:lnTo>
                  <a:pt x="371" y="288"/>
                </a:lnTo>
                <a:lnTo>
                  <a:pt x="371" y="290"/>
                </a:lnTo>
                <a:lnTo>
                  <a:pt x="373" y="290"/>
                </a:lnTo>
                <a:lnTo>
                  <a:pt x="373" y="288"/>
                </a:lnTo>
                <a:lnTo>
                  <a:pt x="373" y="290"/>
                </a:lnTo>
                <a:lnTo>
                  <a:pt x="371" y="290"/>
                </a:lnTo>
                <a:lnTo>
                  <a:pt x="371" y="288"/>
                </a:lnTo>
                <a:lnTo>
                  <a:pt x="371" y="290"/>
                </a:lnTo>
                <a:lnTo>
                  <a:pt x="369" y="290"/>
                </a:lnTo>
                <a:lnTo>
                  <a:pt x="369" y="288"/>
                </a:lnTo>
                <a:lnTo>
                  <a:pt x="371" y="288"/>
                </a:lnTo>
                <a:lnTo>
                  <a:pt x="369" y="288"/>
                </a:lnTo>
                <a:close/>
                <a:moveTo>
                  <a:pt x="363" y="287"/>
                </a:moveTo>
                <a:lnTo>
                  <a:pt x="363" y="288"/>
                </a:lnTo>
                <a:lnTo>
                  <a:pt x="361" y="288"/>
                </a:lnTo>
                <a:lnTo>
                  <a:pt x="361" y="287"/>
                </a:lnTo>
                <a:lnTo>
                  <a:pt x="361" y="288"/>
                </a:lnTo>
                <a:lnTo>
                  <a:pt x="363" y="288"/>
                </a:lnTo>
                <a:lnTo>
                  <a:pt x="363" y="287"/>
                </a:lnTo>
                <a:lnTo>
                  <a:pt x="363" y="288"/>
                </a:lnTo>
                <a:lnTo>
                  <a:pt x="363" y="287"/>
                </a:lnTo>
                <a:close/>
                <a:moveTo>
                  <a:pt x="365" y="288"/>
                </a:moveTo>
                <a:lnTo>
                  <a:pt x="365" y="287"/>
                </a:lnTo>
                <a:lnTo>
                  <a:pt x="363" y="287"/>
                </a:lnTo>
                <a:lnTo>
                  <a:pt x="365" y="287"/>
                </a:lnTo>
                <a:lnTo>
                  <a:pt x="365" y="288"/>
                </a:lnTo>
                <a:close/>
                <a:moveTo>
                  <a:pt x="355" y="287"/>
                </a:moveTo>
                <a:lnTo>
                  <a:pt x="357" y="287"/>
                </a:lnTo>
                <a:lnTo>
                  <a:pt x="357" y="288"/>
                </a:lnTo>
                <a:lnTo>
                  <a:pt x="358" y="288"/>
                </a:lnTo>
                <a:lnTo>
                  <a:pt x="358" y="290"/>
                </a:lnTo>
                <a:lnTo>
                  <a:pt x="357" y="290"/>
                </a:lnTo>
                <a:lnTo>
                  <a:pt x="355" y="290"/>
                </a:lnTo>
                <a:lnTo>
                  <a:pt x="355" y="288"/>
                </a:lnTo>
                <a:lnTo>
                  <a:pt x="357" y="288"/>
                </a:lnTo>
                <a:lnTo>
                  <a:pt x="355" y="288"/>
                </a:lnTo>
                <a:lnTo>
                  <a:pt x="357" y="288"/>
                </a:lnTo>
                <a:lnTo>
                  <a:pt x="355" y="288"/>
                </a:lnTo>
                <a:lnTo>
                  <a:pt x="357" y="288"/>
                </a:lnTo>
                <a:lnTo>
                  <a:pt x="355" y="288"/>
                </a:lnTo>
                <a:lnTo>
                  <a:pt x="357" y="288"/>
                </a:lnTo>
                <a:lnTo>
                  <a:pt x="355" y="288"/>
                </a:lnTo>
                <a:lnTo>
                  <a:pt x="355" y="287"/>
                </a:lnTo>
                <a:close/>
                <a:moveTo>
                  <a:pt x="361" y="285"/>
                </a:moveTo>
                <a:lnTo>
                  <a:pt x="363" y="285"/>
                </a:lnTo>
                <a:lnTo>
                  <a:pt x="361" y="285"/>
                </a:lnTo>
                <a:lnTo>
                  <a:pt x="360" y="283"/>
                </a:lnTo>
                <a:lnTo>
                  <a:pt x="361" y="283"/>
                </a:lnTo>
                <a:lnTo>
                  <a:pt x="361" y="285"/>
                </a:lnTo>
                <a:close/>
                <a:moveTo>
                  <a:pt x="365" y="283"/>
                </a:moveTo>
                <a:lnTo>
                  <a:pt x="366" y="283"/>
                </a:lnTo>
                <a:lnTo>
                  <a:pt x="368" y="285"/>
                </a:lnTo>
                <a:lnTo>
                  <a:pt x="368" y="287"/>
                </a:lnTo>
                <a:lnTo>
                  <a:pt x="369" y="287"/>
                </a:lnTo>
                <a:lnTo>
                  <a:pt x="368" y="287"/>
                </a:lnTo>
                <a:lnTo>
                  <a:pt x="368" y="288"/>
                </a:lnTo>
                <a:lnTo>
                  <a:pt x="366" y="288"/>
                </a:lnTo>
                <a:lnTo>
                  <a:pt x="365" y="288"/>
                </a:lnTo>
                <a:lnTo>
                  <a:pt x="366" y="288"/>
                </a:lnTo>
                <a:lnTo>
                  <a:pt x="366" y="287"/>
                </a:lnTo>
                <a:lnTo>
                  <a:pt x="366" y="288"/>
                </a:lnTo>
                <a:lnTo>
                  <a:pt x="366" y="287"/>
                </a:lnTo>
                <a:lnTo>
                  <a:pt x="365" y="287"/>
                </a:lnTo>
                <a:lnTo>
                  <a:pt x="366" y="287"/>
                </a:lnTo>
                <a:lnTo>
                  <a:pt x="366" y="285"/>
                </a:lnTo>
                <a:lnTo>
                  <a:pt x="365" y="285"/>
                </a:lnTo>
                <a:lnTo>
                  <a:pt x="365" y="287"/>
                </a:lnTo>
                <a:lnTo>
                  <a:pt x="363" y="287"/>
                </a:lnTo>
                <a:lnTo>
                  <a:pt x="361" y="287"/>
                </a:lnTo>
                <a:lnTo>
                  <a:pt x="361" y="285"/>
                </a:lnTo>
                <a:lnTo>
                  <a:pt x="363" y="285"/>
                </a:lnTo>
                <a:lnTo>
                  <a:pt x="363" y="283"/>
                </a:lnTo>
                <a:lnTo>
                  <a:pt x="365" y="283"/>
                </a:lnTo>
                <a:close/>
                <a:moveTo>
                  <a:pt x="350" y="283"/>
                </a:moveTo>
                <a:lnTo>
                  <a:pt x="350" y="285"/>
                </a:lnTo>
                <a:lnTo>
                  <a:pt x="349" y="285"/>
                </a:lnTo>
                <a:lnTo>
                  <a:pt x="349" y="283"/>
                </a:lnTo>
                <a:lnTo>
                  <a:pt x="347" y="283"/>
                </a:lnTo>
                <a:lnTo>
                  <a:pt x="347" y="282"/>
                </a:lnTo>
                <a:lnTo>
                  <a:pt x="349" y="282"/>
                </a:lnTo>
                <a:lnTo>
                  <a:pt x="350" y="283"/>
                </a:lnTo>
                <a:close/>
                <a:moveTo>
                  <a:pt x="350" y="282"/>
                </a:moveTo>
                <a:lnTo>
                  <a:pt x="350" y="283"/>
                </a:lnTo>
                <a:lnTo>
                  <a:pt x="350" y="282"/>
                </a:lnTo>
                <a:lnTo>
                  <a:pt x="350" y="283"/>
                </a:lnTo>
                <a:lnTo>
                  <a:pt x="350" y="282"/>
                </a:lnTo>
                <a:lnTo>
                  <a:pt x="349" y="282"/>
                </a:lnTo>
                <a:lnTo>
                  <a:pt x="350" y="282"/>
                </a:lnTo>
                <a:close/>
                <a:moveTo>
                  <a:pt x="360" y="280"/>
                </a:moveTo>
                <a:lnTo>
                  <a:pt x="361" y="280"/>
                </a:lnTo>
                <a:lnTo>
                  <a:pt x="361" y="282"/>
                </a:lnTo>
                <a:lnTo>
                  <a:pt x="363" y="282"/>
                </a:lnTo>
                <a:lnTo>
                  <a:pt x="363" y="283"/>
                </a:lnTo>
                <a:lnTo>
                  <a:pt x="361" y="283"/>
                </a:lnTo>
                <a:lnTo>
                  <a:pt x="361" y="282"/>
                </a:lnTo>
                <a:lnTo>
                  <a:pt x="360" y="282"/>
                </a:lnTo>
                <a:lnTo>
                  <a:pt x="361" y="282"/>
                </a:lnTo>
                <a:lnTo>
                  <a:pt x="360" y="282"/>
                </a:lnTo>
                <a:lnTo>
                  <a:pt x="360" y="280"/>
                </a:lnTo>
                <a:close/>
                <a:moveTo>
                  <a:pt x="345" y="280"/>
                </a:moveTo>
                <a:lnTo>
                  <a:pt x="347" y="280"/>
                </a:lnTo>
                <a:lnTo>
                  <a:pt x="347" y="282"/>
                </a:lnTo>
                <a:lnTo>
                  <a:pt x="345" y="282"/>
                </a:lnTo>
                <a:lnTo>
                  <a:pt x="345" y="280"/>
                </a:lnTo>
                <a:close/>
                <a:moveTo>
                  <a:pt x="381" y="279"/>
                </a:moveTo>
                <a:lnTo>
                  <a:pt x="379" y="279"/>
                </a:lnTo>
                <a:lnTo>
                  <a:pt x="379" y="277"/>
                </a:lnTo>
                <a:lnTo>
                  <a:pt x="381" y="277"/>
                </a:lnTo>
                <a:lnTo>
                  <a:pt x="381" y="279"/>
                </a:lnTo>
                <a:close/>
                <a:moveTo>
                  <a:pt x="347" y="277"/>
                </a:moveTo>
                <a:lnTo>
                  <a:pt x="349" y="277"/>
                </a:lnTo>
                <a:lnTo>
                  <a:pt x="347" y="277"/>
                </a:lnTo>
                <a:lnTo>
                  <a:pt x="347" y="279"/>
                </a:lnTo>
                <a:lnTo>
                  <a:pt x="349" y="279"/>
                </a:lnTo>
                <a:lnTo>
                  <a:pt x="349" y="277"/>
                </a:lnTo>
                <a:lnTo>
                  <a:pt x="349" y="279"/>
                </a:lnTo>
                <a:lnTo>
                  <a:pt x="350" y="279"/>
                </a:lnTo>
                <a:lnTo>
                  <a:pt x="349" y="279"/>
                </a:lnTo>
                <a:lnTo>
                  <a:pt x="347" y="279"/>
                </a:lnTo>
                <a:lnTo>
                  <a:pt x="345" y="279"/>
                </a:lnTo>
                <a:lnTo>
                  <a:pt x="347" y="277"/>
                </a:lnTo>
                <a:close/>
                <a:moveTo>
                  <a:pt x="323" y="279"/>
                </a:moveTo>
                <a:lnTo>
                  <a:pt x="321" y="279"/>
                </a:lnTo>
                <a:lnTo>
                  <a:pt x="321" y="277"/>
                </a:lnTo>
                <a:lnTo>
                  <a:pt x="321" y="275"/>
                </a:lnTo>
                <a:lnTo>
                  <a:pt x="323" y="275"/>
                </a:lnTo>
                <a:lnTo>
                  <a:pt x="323" y="277"/>
                </a:lnTo>
                <a:lnTo>
                  <a:pt x="323" y="279"/>
                </a:lnTo>
                <a:close/>
                <a:moveTo>
                  <a:pt x="360" y="275"/>
                </a:moveTo>
                <a:lnTo>
                  <a:pt x="361" y="275"/>
                </a:lnTo>
                <a:lnTo>
                  <a:pt x="361" y="277"/>
                </a:lnTo>
                <a:lnTo>
                  <a:pt x="360" y="277"/>
                </a:lnTo>
                <a:lnTo>
                  <a:pt x="360" y="275"/>
                </a:lnTo>
                <a:lnTo>
                  <a:pt x="358" y="275"/>
                </a:lnTo>
                <a:lnTo>
                  <a:pt x="360" y="275"/>
                </a:lnTo>
                <a:close/>
                <a:moveTo>
                  <a:pt x="358" y="275"/>
                </a:moveTo>
                <a:lnTo>
                  <a:pt x="357" y="275"/>
                </a:lnTo>
                <a:lnTo>
                  <a:pt x="358" y="275"/>
                </a:lnTo>
                <a:close/>
                <a:moveTo>
                  <a:pt x="379" y="275"/>
                </a:moveTo>
                <a:lnTo>
                  <a:pt x="379" y="277"/>
                </a:lnTo>
                <a:lnTo>
                  <a:pt x="379" y="279"/>
                </a:lnTo>
                <a:lnTo>
                  <a:pt x="377" y="279"/>
                </a:lnTo>
                <a:lnTo>
                  <a:pt x="377" y="280"/>
                </a:lnTo>
                <a:lnTo>
                  <a:pt x="376" y="280"/>
                </a:lnTo>
                <a:lnTo>
                  <a:pt x="374" y="280"/>
                </a:lnTo>
                <a:lnTo>
                  <a:pt x="373" y="280"/>
                </a:lnTo>
                <a:lnTo>
                  <a:pt x="373" y="279"/>
                </a:lnTo>
                <a:lnTo>
                  <a:pt x="374" y="279"/>
                </a:lnTo>
                <a:lnTo>
                  <a:pt x="374" y="277"/>
                </a:lnTo>
                <a:lnTo>
                  <a:pt x="376" y="279"/>
                </a:lnTo>
                <a:lnTo>
                  <a:pt x="376" y="277"/>
                </a:lnTo>
                <a:lnTo>
                  <a:pt x="377" y="277"/>
                </a:lnTo>
                <a:lnTo>
                  <a:pt x="376" y="277"/>
                </a:lnTo>
                <a:lnTo>
                  <a:pt x="377" y="275"/>
                </a:lnTo>
                <a:lnTo>
                  <a:pt x="377" y="274"/>
                </a:lnTo>
                <a:lnTo>
                  <a:pt x="379" y="274"/>
                </a:lnTo>
                <a:lnTo>
                  <a:pt x="379" y="275"/>
                </a:lnTo>
                <a:close/>
                <a:moveTo>
                  <a:pt x="361" y="274"/>
                </a:moveTo>
                <a:lnTo>
                  <a:pt x="360" y="274"/>
                </a:lnTo>
                <a:lnTo>
                  <a:pt x="361" y="274"/>
                </a:lnTo>
                <a:close/>
                <a:moveTo>
                  <a:pt x="360" y="274"/>
                </a:moveTo>
                <a:lnTo>
                  <a:pt x="361" y="274"/>
                </a:lnTo>
                <a:lnTo>
                  <a:pt x="361" y="275"/>
                </a:lnTo>
                <a:lnTo>
                  <a:pt x="360" y="275"/>
                </a:lnTo>
                <a:lnTo>
                  <a:pt x="358" y="274"/>
                </a:lnTo>
                <a:lnTo>
                  <a:pt x="358" y="272"/>
                </a:lnTo>
                <a:lnTo>
                  <a:pt x="358" y="274"/>
                </a:lnTo>
                <a:lnTo>
                  <a:pt x="360" y="274"/>
                </a:lnTo>
                <a:close/>
                <a:moveTo>
                  <a:pt x="360" y="274"/>
                </a:moveTo>
                <a:lnTo>
                  <a:pt x="360" y="272"/>
                </a:lnTo>
                <a:lnTo>
                  <a:pt x="358" y="272"/>
                </a:lnTo>
                <a:lnTo>
                  <a:pt x="360" y="272"/>
                </a:lnTo>
                <a:lnTo>
                  <a:pt x="360" y="274"/>
                </a:lnTo>
                <a:close/>
                <a:moveTo>
                  <a:pt x="355" y="272"/>
                </a:moveTo>
                <a:lnTo>
                  <a:pt x="353" y="272"/>
                </a:lnTo>
                <a:lnTo>
                  <a:pt x="355" y="272"/>
                </a:lnTo>
                <a:close/>
                <a:moveTo>
                  <a:pt x="328" y="271"/>
                </a:moveTo>
                <a:lnTo>
                  <a:pt x="329" y="271"/>
                </a:lnTo>
                <a:lnTo>
                  <a:pt x="329" y="272"/>
                </a:lnTo>
                <a:lnTo>
                  <a:pt x="328" y="272"/>
                </a:lnTo>
                <a:lnTo>
                  <a:pt x="328" y="271"/>
                </a:lnTo>
                <a:close/>
                <a:moveTo>
                  <a:pt x="277" y="271"/>
                </a:moveTo>
                <a:lnTo>
                  <a:pt x="277" y="272"/>
                </a:lnTo>
                <a:lnTo>
                  <a:pt x="278" y="272"/>
                </a:lnTo>
                <a:lnTo>
                  <a:pt x="277" y="274"/>
                </a:lnTo>
                <a:lnTo>
                  <a:pt x="277" y="272"/>
                </a:lnTo>
                <a:lnTo>
                  <a:pt x="275" y="272"/>
                </a:lnTo>
                <a:lnTo>
                  <a:pt x="275" y="271"/>
                </a:lnTo>
                <a:lnTo>
                  <a:pt x="277" y="271"/>
                </a:lnTo>
                <a:close/>
                <a:moveTo>
                  <a:pt x="382" y="269"/>
                </a:moveTo>
                <a:lnTo>
                  <a:pt x="384" y="269"/>
                </a:lnTo>
                <a:lnTo>
                  <a:pt x="384" y="271"/>
                </a:lnTo>
                <a:lnTo>
                  <a:pt x="384" y="272"/>
                </a:lnTo>
                <a:lnTo>
                  <a:pt x="382" y="272"/>
                </a:lnTo>
                <a:lnTo>
                  <a:pt x="382" y="274"/>
                </a:lnTo>
                <a:lnTo>
                  <a:pt x="382" y="275"/>
                </a:lnTo>
                <a:lnTo>
                  <a:pt x="382" y="277"/>
                </a:lnTo>
                <a:lnTo>
                  <a:pt x="381" y="277"/>
                </a:lnTo>
                <a:lnTo>
                  <a:pt x="381" y="275"/>
                </a:lnTo>
                <a:lnTo>
                  <a:pt x="379" y="275"/>
                </a:lnTo>
                <a:lnTo>
                  <a:pt x="379" y="274"/>
                </a:lnTo>
                <a:lnTo>
                  <a:pt x="381" y="274"/>
                </a:lnTo>
                <a:lnTo>
                  <a:pt x="381" y="272"/>
                </a:lnTo>
                <a:lnTo>
                  <a:pt x="381" y="271"/>
                </a:lnTo>
                <a:lnTo>
                  <a:pt x="382" y="271"/>
                </a:lnTo>
                <a:lnTo>
                  <a:pt x="381" y="271"/>
                </a:lnTo>
                <a:lnTo>
                  <a:pt x="381" y="269"/>
                </a:lnTo>
                <a:lnTo>
                  <a:pt x="382" y="269"/>
                </a:lnTo>
                <a:lnTo>
                  <a:pt x="381" y="269"/>
                </a:lnTo>
                <a:lnTo>
                  <a:pt x="382" y="269"/>
                </a:lnTo>
                <a:lnTo>
                  <a:pt x="382" y="267"/>
                </a:lnTo>
                <a:lnTo>
                  <a:pt x="382" y="269"/>
                </a:lnTo>
                <a:close/>
                <a:moveTo>
                  <a:pt x="336" y="267"/>
                </a:moveTo>
                <a:lnTo>
                  <a:pt x="337" y="269"/>
                </a:lnTo>
                <a:lnTo>
                  <a:pt x="336" y="269"/>
                </a:lnTo>
                <a:lnTo>
                  <a:pt x="334" y="269"/>
                </a:lnTo>
                <a:lnTo>
                  <a:pt x="334" y="267"/>
                </a:lnTo>
                <a:lnTo>
                  <a:pt x="336" y="267"/>
                </a:lnTo>
                <a:close/>
                <a:moveTo>
                  <a:pt x="257" y="266"/>
                </a:moveTo>
                <a:lnTo>
                  <a:pt x="259" y="266"/>
                </a:lnTo>
                <a:lnTo>
                  <a:pt x="257" y="266"/>
                </a:lnTo>
                <a:close/>
                <a:moveTo>
                  <a:pt x="339" y="261"/>
                </a:moveTo>
                <a:lnTo>
                  <a:pt x="341" y="261"/>
                </a:lnTo>
                <a:lnTo>
                  <a:pt x="342" y="261"/>
                </a:lnTo>
                <a:lnTo>
                  <a:pt x="342" y="263"/>
                </a:lnTo>
                <a:lnTo>
                  <a:pt x="341" y="263"/>
                </a:lnTo>
                <a:lnTo>
                  <a:pt x="341" y="264"/>
                </a:lnTo>
                <a:lnTo>
                  <a:pt x="341" y="263"/>
                </a:lnTo>
                <a:lnTo>
                  <a:pt x="341" y="264"/>
                </a:lnTo>
                <a:lnTo>
                  <a:pt x="339" y="263"/>
                </a:lnTo>
                <a:lnTo>
                  <a:pt x="339" y="264"/>
                </a:lnTo>
                <a:lnTo>
                  <a:pt x="341" y="264"/>
                </a:lnTo>
                <a:lnTo>
                  <a:pt x="339" y="264"/>
                </a:lnTo>
                <a:lnTo>
                  <a:pt x="337" y="264"/>
                </a:lnTo>
                <a:lnTo>
                  <a:pt x="337" y="263"/>
                </a:lnTo>
                <a:lnTo>
                  <a:pt x="337" y="261"/>
                </a:lnTo>
                <a:lnTo>
                  <a:pt x="339" y="261"/>
                </a:lnTo>
                <a:lnTo>
                  <a:pt x="339" y="259"/>
                </a:lnTo>
                <a:lnTo>
                  <a:pt x="339" y="261"/>
                </a:lnTo>
                <a:close/>
                <a:moveTo>
                  <a:pt x="337" y="261"/>
                </a:moveTo>
                <a:lnTo>
                  <a:pt x="337" y="263"/>
                </a:lnTo>
                <a:lnTo>
                  <a:pt x="336" y="263"/>
                </a:lnTo>
                <a:lnTo>
                  <a:pt x="336" y="261"/>
                </a:lnTo>
                <a:lnTo>
                  <a:pt x="336" y="263"/>
                </a:lnTo>
                <a:lnTo>
                  <a:pt x="336" y="261"/>
                </a:lnTo>
                <a:lnTo>
                  <a:pt x="337" y="261"/>
                </a:lnTo>
                <a:lnTo>
                  <a:pt x="337" y="259"/>
                </a:lnTo>
                <a:lnTo>
                  <a:pt x="337" y="261"/>
                </a:lnTo>
                <a:close/>
                <a:moveTo>
                  <a:pt x="393" y="258"/>
                </a:moveTo>
                <a:lnTo>
                  <a:pt x="395" y="258"/>
                </a:lnTo>
                <a:lnTo>
                  <a:pt x="393" y="258"/>
                </a:lnTo>
                <a:close/>
                <a:moveTo>
                  <a:pt x="344" y="259"/>
                </a:moveTo>
                <a:lnTo>
                  <a:pt x="342" y="259"/>
                </a:lnTo>
                <a:lnTo>
                  <a:pt x="344" y="259"/>
                </a:lnTo>
                <a:lnTo>
                  <a:pt x="342" y="259"/>
                </a:lnTo>
                <a:lnTo>
                  <a:pt x="341" y="259"/>
                </a:lnTo>
                <a:lnTo>
                  <a:pt x="339" y="259"/>
                </a:lnTo>
                <a:lnTo>
                  <a:pt x="339" y="258"/>
                </a:lnTo>
                <a:lnTo>
                  <a:pt x="339" y="256"/>
                </a:lnTo>
                <a:lnTo>
                  <a:pt x="341" y="256"/>
                </a:lnTo>
                <a:lnTo>
                  <a:pt x="342" y="256"/>
                </a:lnTo>
                <a:lnTo>
                  <a:pt x="342" y="258"/>
                </a:lnTo>
                <a:lnTo>
                  <a:pt x="344" y="258"/>
                </a:lnTo>
                <a:lnTo>
                  <a:pt x="344" y="259"/>
                </a:lnTo>
                <a:close/>
                <a:moveTo>
                  <a:pt x="384" y="256"/>
                </a:moveTo>
                <a:lnTo>
                  <a:pt x="385" y="256"/>
                </a:lnTo>
                <a:lnTo>
                  <a:pt x="384" y="256"/>
                </a:lnTo>
                <a:close/>
                <a:moveTo>
                  <a:pt x="353" y="248"/>
                </a:moveTo>
                <a:lnTo>
                  <a:pt x="353" y="250"/>
                </a:lnTo>
                <a:lnTo>
                  <a:pt x="352" y="250"/>
                </a:lnTo>
                <a:lnTo>
                  <a:pt x="352" y="248"/>
                </a:lnTo>
                <a:lnTo>
                  <a:pt x="353" y="248"/>
                </a:lnTo>
                <a:close/>
                <a:moveTo>
                  <a:pt x="342" y="245"/>
                </a:moveTo>
                <a:lnTo>
                  <a:pt x="344" y="245"/>
                </a:lnTo>
                <a:lnTo>
                  <a:pt x="344" y="247"/>
                </a:lnTo>
                <a:lnTo>
                  <a:pt x="344" y="248"/>
                </a:lnTo>
                <a:lnTo>
                  <a:pt x="342" y="248"/>
                </a:lnTo>
                <a:lnTo>
                  <a:pt x="342" y="247"/>
                </a:lnTo>
                <a:lnTo>
                  <a:pt x="342" y="245"/>
                </a:lnTo>
                <a:close/>
                <a:moveTo>
                  <a:pt x="349" y="243"/>
                </a:moveTo>
                <a:lnTo>
                  <a:pt x="347" y="243"/>
                </a:lnTo>
                <a:lnTo>
                  <a:pt x="349" y="243"/>
                </a:lnTo>
                <a:lnTo>
                  <a:pt x="349" y="245"/>
                </a:lnTo>
                <a:lnTo>
                  <a:pt x="349" y="243"/>
                </a:lnTo>
                <a:lnTo>
                  <a:pt x="349" y="245"/>
                </a:lnTo>
                <a:lnTo>
                  <a:pt x="347" y="245"/>
                </a:lnTo>
                <a:lnTo>
                  <a:pt x="347" y="243"/>
                </a:lnTo>
                <a:lnTo>
                  <a:pt x="345" y="243"/>
                </a:lnTo>
                <a:lnTo>
                  <a:pt x="347" y="243"/>
                </a:lnTo>
                <a:lnTo>
                  <a:pt x="349" y="243"/>
                </a:lnTo>
                <a:close/>
                <a:moveTo>
                  <a:pt x="374" y="243"/>
                </a:moveTo>
                <a:lnTo>
                  <a:pt x="373" y="243"/>
                </a:lnTo>
                <a:lnTo>
                  <a:pt x="374" y="243"/>
                </a:lnTo>
                <a:close/>
                <a:moveTo>
                  <a:pt x="397" y="239"/>
                </a:moveTo>
                <a:lnTo>
                  <a:pt x="400" y="240"/>
                </a:lnTo>
                <a:lnTo>
                  <a:pt x="401" y="243"/>
                </a:lnTo>
                <a:lnTo>
                  <a:pt x="403" y="247"/>
                </a:lnTo>
                <a:lnTo>
                  <a:pt x="405" y="250"/>
                </a:lnTo>
                <a:lnTo>
                  <a:pt x="405" y="251"/>
                </a:lnTo>
                <a:lnTo>
                  <a:pt x="405" y="258"/>
                </a:lnTo>
                <a:lnTo>
                  <a:pt x="406" y="264"/>
                </a:lnTo>
                <a:lnTo>
                  <a:pt x="406" y="267"/>
                </a:lnTo>
                <a:lnTo>
                  <a:pt x="406" y="269"/>
                </a:lnTo>
                <a:lnTo>
                  <a:pt x="405" y="269"/>
                </a:lnTo>
                <a:lnTo>
                  <a:pt x="405" y="267"/>
                </a:lnTo>
                <a:lnTo>
                  <a:pt x="403" y="267"/>
                </a:lnTo>
                <a:lnTo>
                  <a:pt x="403" y="266"/>
                </a:lnTo>
                <a:lnTo>
                  <a:pt x="401" y="266"/>
                </a:lnTo>
                <a:lnTo>
                  <a:pt x="400" y="266"/>
                </a:lnTo>
                <a:lnTo>
                  <a:pt x="401" y="266"/>
                </a:lnTo>
                <a:lnTo>
                  <a:pt x="401" y="264"/>
                </a:lnTo>
                <a:lnTo>
                  <a:pt x="401" y="263"/>
                </a:lnTo>
                <a:lnTo>
                  <a:pt x="401" y="261"/>
                </a:lnTo>
                <a:lnTo>
                  <a:pt x="400" y="261"/>
                </a:lnTo>
                <a:lnTo>
                  <a:pt x="400" y="259"/>
                </a:lnTo>
                <a:lnTo>
                  <a:pt x="400" y="258"/>
                </a:lnTo>
                <a:lnTo>
                  <a:pt x="398" y="258"/>
                </a:lnTo>
                <a:lnTo>
                  <a:pt x="397" y="258"/>
                </a:lnTo>
                <a:lnTo>
                  <a:pt x="397" y="256"/>
                </a:lnTo>
                <a:lnTo>
                  <a:pt x="395" y="256"/>
                </a:lnTo>
                <a:lnTo>
                  <a:pt x="395" y="258"/>
                </a:lnTo>
                <a:lnTo>
                  <a:pt x="397" y="258"/>
                </a:lnTo>
                <a:lnTo>
                  <a:pt x="395" y="258"/>
                </a:lnTo>
                <a:lnTo>
                  <a:pt x="393" y="258"/>
                </a:lnTo>
                <a:lnTo>
                  <a:pt x="393" y="256"/>
                </a:lnTo>
                <a:lnTo>
                  <a:pt x="395" y="256"/>
                </a:lnTo>
                <a:lnTo>
                  <a:pt x="393" y="256"/>
                </a:lnTo>
                <a:lnTo>
                  <a:pt x="395" y="256"/>
                </a:lnTo>
                <a:lnTo>
                  <a:pt x="395" y="255"/>
                </a:lnTo>
                <a:lnTo>
                  <a:pt x="397" y="255"/>
                </a:lnTo>
                <a:lnTo>
                  <a:pt x="397" y="253"/>
                </a:lnTo>
                <a:lnTo>
                  <a:pt x="395" y="253"/>
                </a:lnTo>
                <a:lnTo>
                  <a:pt x="397" y="253"/>
                </a:lnTo>
                <a:lnTo>
                  <a:pt x="395" y="253"/>
                </a:lnTo>
                <a:lnTo>
                  <a:pt x="393" y="253"/>
                </a:lnTo>
                <a:lnTo>
                  <a:pt x="393" y="255"/>
                </a:lnTo>
                <a:lnTo>
                  <a:pt x="392" y="255"/>
                </a:lnTo>
                <a:lnTo>
                  <a:pt x="392" y="256"/>
                </a:lnTo>
                <a:lnTo>
                  <a:pt x="392" y="258"/>
                </a:lnTo>
                <a:lnTo>
                  <a:pt x="393" y="258"/>
                </a:lnTo>
                <a:lnTo>
                  <a:pt x="392" y="258"/>
                </a:lnTo>
                <a:lnTo>
                  <a:pt x="392" y="259"/>
                </a:lnTo>
                <a:lnTo>
                  <a:pt x="392" y="261"/>
                </a:lnTo>
                <a:lnTo>
                  <a:pt x="392" y="263"/>
                </a:lnTo>
                <a:lnTo>
                  <a:pt x="390" y="263"/>
                </a:lnTo>
                <a:lnTo>
                  <a:pt x="390" y="261"/>
                </a:lnTo>
                <a:lnTo>
                  <a:pt x="389" y="261"/>
                </a:lnTo>
                <a:lnTo>
                  <a:pt x="387" y="261"/>
                </a:lnTo>
                <a:lnTo>
                  <a:pt x="387" y="263"/>
                </a:lnTo>
                <a:lnTo>
                  <a:pt x="387" y="261"/>
                </a:lnTo>
                <a:lnTo>
                  <a:pt x="385" y="261"/>
                </a:lnTo>
                <a:lnTo>
                  <a:pt x="384" y="261"/>
                </a:lnTo>
                <a:lnTo>
                  <a:pt x="384" y="259"/>
                </a:lnTo>
                <a:lnTo>
                  <a:pt x="385" y="259"/>
                </a:lnTo>
                <a:lnTo>
                  <a:pt x="385" y="258"/>
                </a:lnTo>
                <a:lnTo>
                  <a:pt x="385" y="256"/>
                </a:lnTo>
                <a:lnTo>
                  <a:pt x="387" y="256"/>
                </a:lnTo>
                <a:lnTo>
                  <a:pt x="387" y="255"/>
                </a:lnTo>
                <a:lnTo>
                  <a:pt x="389" y="255"/>
                </a:lnTo>
                <a:lnTo>
                  <a:pt x="390" y="253"/>
                </a:lnTo>
                <a:lnTo>
                  <a:pt x="390" y="251"/>
                </a:lnTo>
                <a:lnTo>
                  <a:pt x="390" y="253"/>
                </a:lnTo>
                <a:lnTo>
                  <a:pt x="392" y="253"/>
                </a:lnTo>
                <a:lnTo>
                  <a:pt x="392" y="251"/>
                </a:lnTo>
                <a:lnTo>
                  <a:pt x="390" y="251"/>
                </a:lnTo>
                <a:lnTo>
                  <a:pt x="392" y="251"/>
                </a:lnTo>
                <a:lnTo>
                  <a:pt x="390" y="251"/>
                </a:lnTo>
                <a:lnTo>
                  <a:pt x="392" y="251"/>
                </a:lnTo>
                <a:lnTo>
                  <a:pt x="392" y="250"/>
                </a:lnTo>
                <a:lnTo>
                  <a:pt x="393" y="250"/>
                </a:lnTo>
                <a:lnTo>
                  <a:pt x="393" y="248"/>
                </a:lnTo>
                <a:lnTo>
                  <a:pt x="395" y="248"/>
                </a:lnTo>
                <a:lnTo>
                  <a:pt x="393" y="248"/>
                </a:lnTo>
                <a:lnTo>
                  <a:pt x="395" y="248"/>
                </a:lnTo>
                <a:lnTo>
                  <a:pt x="395" y="247"/>
                </a:lnTo>
                <a:lnTo>
                  <a:pt x="393" y="247"/>
                </a:lnTo>
                <a:lnTo>
                  <a:pt x="395" y="247"/>
                </a:lnTo>
                <a:lnTo>
                  <a:pt x="393" y="247"/>
                </a:lnTo>
                <a:lnTo>
                  <a:pt x="393" y="245"/>
                </a:lnTo>
                <a:lnTo>
                  <a:pt x="395" y="245"/>
                </a:lnTo>
                <a:lnTo>
                  <a:pt x="395" y="243"/>
                </a:lnTo>
                <a:lnTo>
                  <a:pt x="395" y="242"/>
                </a:lnTo>
                <a:lnTo>
                  <a:pt x="397" y="242"/>
                </a:lnTo>
                <a:lnTo>
                  <a:pt x="397" y="240"/>
                </a:lnTo>
                <a:lnTo>
                  <a:pt x="398" y="240"/>
                </a:lnTo>
                <a:lnTo>
                  <a:pt x="397" y="240"/>
                </a:lnTo>
                <a:lnTo>
                  <a:pt x="398" y="240"/>
                </a:lnTo>
                <a:lnTo>
                  <a:pt x="397" y="240"/>
                </a:lnTo>
                <a:lnTo>
                  <a:pt x="398" y="240"/>
                </a:lnTo>
                <a:lnTo>
                  <a:pt x="397" y="240"/>
                </a:lnTo>
                <a:lnTo>
                  <a:pt x="397" y="239"/>
                </a:lnTo>
                <a:close/>
                <a:moveTo>
                  <a:pt x="217" y="231"/>
                </a:moveTo>
                <a:lnTo>
                  <a:pt x="219" y="231"/>
                </a:lnTo>
                <a:lnTo>
                  <a:pt x="219" y="232"/>
                </a:lnTo>
                <a:lnTo>
                  <a:pt x="217" y="232"/>
                </a:lnTo>
                <a:lnTo>
                  <a:pt x="217" y="231"/>
                </a:lnTo>
                <a:close/>
                <a:moveTo>
                  <a:pt x="203" y="227"/>
                </a:moveTo>
                <a:lnTo>
                  <a:pt x="203" y="226"/>
                </a:lnTo>
                <a:lnTo>
                  <a:pt x="203" y="227"/>
                </a:lnTo>
                <a:close/>
                <a:moveTo>
                  <a:pt x="221" y="213"/>
                </a:moveTo>
                <a:lnTo>
                  <a:pt x="219" y="213"/>
                </a:lnTo>
                <a:lnTo>
                  <a:pt x="221" y="213"/>
                </a:lnTo>
                <a:lnTo>
                  <a:pt x="221" y="211"/>
                </a:lnTo>
                <a:lnTo>
                  <a:pt x="221" y="213"/>
                </a:lnTo>
                <a:close/>
                <a:moveTo>
                  <a:pt x="181" y="210"/>
                </a:moveTo>
                <a:lnTo>
                  <a:pt x="182" y="210"/>
                </a:lnTo>
                <a:lnTo>
                  <a:pt x="181" y="210"/>
                </a:lnTo>
                <a:lnTo>
                  <a:pt x="181" y="211"/>
                </a:lnTo>
                <a:lnTo>
                  <a:pt x="181" y="210"/>
                </a:lnTo>
                <a:lnTo>
                  <a:pt x="179" y="210"/>
                </a:lnTo>
                <a:lnTo>
                  <a:pt x="181" y="210"/>
                </a:lnTo>
                <a:close/>
                <a:moveTo>
                  <a:pt x="222" y="205"/>
                </a:moveTo>
                <a:lnTo>
                  <a:pt x="222" y="207"/>
                </a:lnTo>
                <a:lnTo>
                  <a:pt x="222" y="205"/>
                </a:lnTo>
                <a:lnTo>
                  <a:pt x="224" y="205"/>
                </a:lnTo>
                <a:lnTo>
                  <a:pt x="224" y="207"/>
                </a:lnTo>
                <a:lnTo>
                  <a:pt x="225" y="207"/>
                </a:lnTo>
                <a:lnTo>
                  <a:pt x="227" y="207"/>
                </a:lnTo>
                <a:lnTo>
                  <a:pt x="227" y="208"/>
                </a:lnTo>
                <a:lnTo>
                  <a:pt x="229" y="208"/>
                </a:lnTo>
                <a:lnTo>
                  <a:pt x="229" y="210"/>
                </a:lnTo>
                <a:lnTo>
                  <a:pt x="227" y="210"/>
                </a:lnTo>
                <a:lnTo>
                  <a:pt x="225" y="210"/>
                </a:lnTo>
                <a:lnTo>
                  <a:pt x="225" y="211"/>
                </a:lnTo>
                <a:lnTo>
                  <a:pt x="224" y="211"/>
                </a:lnTo>
                <a:lnTo>
                  <a:pt x="224" y="210"/>
                </a:lnTo>
                <a:lnTo>
                  <a:pt x="222" y="210"/>
                </a:lnTo>
                <a:lnTo>
                  <a:pt x="221" y="210"/>
                </a:lnTo>
                <a:lnTo>
                  <a:pt x="221" y="208"/>
                </a:lnTo>
                <a:lnTo>
                  <a:pt x="219" y="208"/>
                </a:lnTo>
                <a:lnTo>
                  <a:pt x="219" y="207"/>
                </a:lnTo>
                <a:lnTo>
                  <a:pt x="221" y="207"/>
                </a:lnTo>
                <a:lnTo>
                  <a:pt x="221" y="205"/>
                </a:lnTo>
                <a:lnTo>
                  <a:pt x="222" y="205"/>
                </a:lnTo>
                <a:close/>
                <a:moveTo>
                  <a:pt x="211" y="207"/>
                </a:moveTo>
                <a:lnTo>
                  <a:pt x="211" y="205"/>
                </a:lnTo>
                <a:lnTo>
                  <a:pt x="211" y="207"/>
                </a:lnTo>
                <a:close/>
                <a:moveTo>
                  <a:pt x="203" y="205"/>
                </a:moveTo>
                <a:lnTo>
                  <a:pt x="203" y="203"/>
                </a:lnTo>
                <a:lnTo>
                  <a:pt x="203" y="205"/>
                </a:lnTo>
                <a:close/>
                <a:moveTo>
                  <a:pt x="176" y="203"/>
                </a:moveTo>
                <a:lnTo>
                  <a:pt x="177" y="203"/>
                </a:lnTo>
                <a:lnTo>
                  <a:pt x="177" y="205"/>
                </a:lnTo>
                <a:lnTo>
                  <a:pt x="176" y="205"/>
                </a:lnTo>
                <a:lnTo>
                  <a:pt x="176" y="203"/>
                </a:lnTo>
                <a:lnTo>
                  <a:pt x="176" y="205"/>
                </a:lnTo>
                <a:lnTo>
                  <a:pt x="176" y="203"/>
                </a:lnTo>
                <a:lnTo>
                  <a:pt x="174" y="203"/>
                </a:lnTo>
                <a:lnTo>
                  <a:pt x="176" y="203"/>
                </a:lnTo>
                <a:lnTo>
                  <a:pt x="176" y="202"/>
                </a:lnTo>
                <a:lnTo>
                  <a:pt x="177" y="202"/>
                </a:lnTo>
                <a:lnTo>
                  <a:pt x="177" y="203"/>
                </a:lnTo>
                <a:lnTo>
                  <a:pt x="176" y="203"/>
                </a:lnTo>
                <a:close/>
                <a:moveTo>
                  <a:pt x="230" y="197"/>
                </a:moveTo>
                <a:lnTo>
                  <a:pt x="232" y="197"/>
                </a:lnTo>
                <a:lnTo>
                  <a:pt x="232" y="199"/>
                </a:lnTo>
                <a:lnTo>
                  <a:pt x="233" y="199"/>
                </a:lnTo>
                <a:lnTo>
                  <a:pt x="233" y="200"/>
                </a:lnTo>
                <a:lnTo>
                  <a:pt x="233" y="202"/>
                </a:lnTo>
                <a:lnTo>
                  <a:pt x="233" y="203"/>
                </a:lnTo>
                <a:lnTo>
                  <a:pt x="232" y="203"/>
                </a:lnTo>
                <a:lnTo>
                  <a:pt x="232" y="202"/>
                </a:lnTo>
                <a:lnTo>
                  <a:pt x="230" y="202"/>
                </a:lnTo>
                <a:lnTo>
                  <a:pt x="230" y="203"/>
                </a:lnTo>
                <a:lnTo>
                  <a:pt x="230" y="202"/>
                </a:lnTo>
                <a:lnTo>
                  <a:pt x="229" y="202"/>
                </a:lnTo>
                <a:lnTo>
                  <a:pt x="229" y="200"/>
                </a:lnTo>
                <a:lnTo>
                  <a:pt x="229" y="199"/>
                </a:lnTo>
                <a:lnTo>
                  <a:pt x="229" y="197"/>
                </a:lnTo>
                <a:lnTo>
                  <a:pt x="230" y="197"/>
                </a:lnTo>
                <a:lnTo>
                  <a:pt x="230" y="199"/>
                </a:lnTo>
                <a:lnTo>
                  <a:pt x="230" y="197"/>
                </a:lnTo>
                <a:close/>
                <a:moveTo>
                  <a:pt x="249" y="197"/>
                </a:moveTo>
                <a:lnTo>
                  <a:pt x="251" y="197"/>
                </a:lnTo>
                <a:lnTo>
                  <a:pt x="249" y="197"/>
                </a:lnTo>
                <a:lnTo>
                  <a:pt x="249" y="199"/>
                </a:lnTo>
                <a:lnTo>
                  <a:pt x="249" y="197"/>
                </a:lnTo>
                <a:close/>
                <a:moveTo>
                  <a:pt x="227" y="197"/>
                </a:moveTo>
                <a:lnTo>
                  <a:pt x="227" y="199"/>
                </a:lnTo>
                <a:lnTo>
                  <a:pt x="225" y="199"/>
                </a:lnTo>
                <a:lnTo>
                  <a:pt x="225" y="197"/>
                </a:lnTo>
                <a:lnTo>
                  <a:pt x="227" y="197"/>
                </a:lnTo>
                <a:close/>
                <a:moveTo>
                  <a:pt x="198" y="197"/>
                </a:moveTo>
                <a:lnTo>
                  <a:pt x="197" y="197"/>
                </a:lnTo>
                <a:lnTo>
                  <a:pt x="198" y="197"/>
                </a:lnTo>
                <a:close/>
                <a:moveTo>
                  <a:pt x="237" y="195"/>
                </a:moveTo>
                <a:lnTo>
                  <a:pt x="237" y="197"/>
                </a:lnTo>
                <a:lnTo>
                  <a:pt x="237" y="195"/>
                </a:lnTo>
                <a:lnTo>
                  <a:pt x="237" y="197"/>
                </a:lnTo>
                <a:lnTo>
                  <a:pt x="237" y="195"/>
                </a:lnTo>
                <a:close/>
                <a:moveTo>
                  <a:pt x="174" y="195"/>
                </a:moveTo>
                <a:lnTo>
                  <a:pt x="176" y="195"/>
                </a:lnTo>
                <a:lnTo>
                  <a:pt x="177" y="195"/>
                </a:lnTo>
                <a:lnTo>
                  <a:pt x="177" y="197"/>
                </a:lnTo>
                <a:lnTo>
                  <a:pt x="177" y="199"/>
                </a:lnTo>
                <a:lnTo>
                  <a:pt x="177" y="200"/>
                </a:lnTo>
                <a:lnTo>
                  <a:pt x="177" y="202"/>
                </a:lnTo>
                <a:lnTo>
                  <a:pt x="176" y="202"/>
                </a:lnTo>
                <a:lnTo>
                  <a:pt x="174" y="202"/>
                </a:lnTo>
                <a:lnTo>
                  <a:pt x="176" y="202"/>
                </a:lnTo>
                <a:lnTo>
                  <a:pt x="176" y="200"/>
                </a:lnTo>
                <a:lnTo>
                  <a:pt x="174" y="200"/>
                </a:lnTo>
                <a:lnTo>
                  <a:pt x="174" y="199"/>
                </a:lnTo>
                <a:lnTo>
                  <a:pt x="173" y="199"/>
                </a:lnTo>
                <a:lnTo>
                  <a:pt x="173" y="197"/>
                </a:lnTo>
                <a:lnTo>
                  <a:pt x="173" y="195"/>
                </a:lnTo>
                <a:lnTo>
                  <a:pt x="174" y="195"/>
                </a:lnTo>
                <a:close/>
                <a:moveTo>
                  <a:pt x="192" y="192"/>
                </a:moveTo>
                <a:lnTo>
                  <a:pt x="190" y="192"/>
                </a:lnTo>
                <a:lnTo>
                  <a:pt x="192" y="192"/>
                </a:lnTo>
                <a:close/>
                <a:moveTo>
                  <a:pt x="182" y="192"/>
                </a:moveTo>
                <a:lnTo>
                  <a:pt x="182" y="194"/>
                </a:lnTo>
                <a:lnTo>
                  <a:pt x="181" y="194"/>
                </a:lnTo>
                <a:lnTo>
                  <a:pt x="181" y="192"/>
                </a:lnTo>
                <a:lnTo>
                  <a:pt x="182" y="192"/>
                </a:lnTo>
                <a:close/>
                <a:moveTo>
                  <a:pt x="193" y="192"/>
                </a:moveTo>
                <a:lnTo>
                  <a:pt x="192" y="192"/>
                </a:lnTo>
                <a:lnTo>
                  <a:pt x="192" y="191"/>
                </a:lnTo>
                <a:lnTo>
                  <a:pt x="192" y="189"/>
                </a:lnTo>
                <a:lnTo>
                  <a:pt x="193" y="191"/>
                </a:lnTo>
                <a:lnTo>
                  <a:pt x="193" y="192"/>
                </a:lnTo>
                <a:close/>
                <a:moveTo>
                  <a:pt x="179" y="189"/>
                </a:moveTo>
                <a:lnTo>
                  <a:pt x="181" y="189"/>
                </a:lnTo>
                <a:lnTo>
                  <a:pt x="179" y="189"/>
                </a:lnTo>
                <a:lnTo>
                  <a:pt x="179" y="191"/>
                </a:lnTo>
                <a:lnTo>
                  <a:pt x="179" y="192"/>
                </a:lnTo>
                <a:lnTo>
                  <a:pt x="177" y="192"/>
                </a:lnTo>
                <a:lnTo>
                  <a:pt x="176" y="192"/>
                </a:lnTo>
                <a:lnTo>
                  <a:pt x="176" y="191"/>
                </a:lnTo>
                <a:lnTo>
                  <a:pt x="176" y="189"/>
                </a:lnTo>
                <a:lnTo>
                  <a:pt x="176" y="191"/>
                </a:lnTo>
                <a:lnTo>
                  <a:pt x="177" y="191"/>
                </a:lnTo>
                <a:lnTo>
                  <a:pt x="177" y="189"/>
                </a:lnTo>
                <a:lnTo>
                  <a:pt x="179" y="189"/>
                </a:lnTo>
                <a:close/>
                <a:moveTo>
                  <a:pt x="187" y="189"/>
                </a:moveTo>
                <a:lnTo>
                  <a:pt x="185" y="189"/>
                </a:lnTo>
                <a:lnTo>
                  <a:pt x="187" y="189"/>
                </a:lnTo>
                <a:lnTo>
                  <a:pt x="185" y="189"/>
                </a:lnTo>
                <a:lnTo>
                  <a:pt x="187" y="189"/>
                </a:lnTo>
                <a:close/>
                <a:moveTo>
                  <a:pt x="189" y="189"/>
                </a:moveTo>
                <a:lnTo>
                  <a:pt x="189" y="191"/>
                </a:lnTo>
                <a:lnTo>
                  <a:pt x="189" y="189"/>
                </a:lnTo>
                <a:lnTo>
                  <a:pt x="187" y="189"/>
                </a:lnTo>
                <a:lnTo>
                  <a:pt x="187" y="187"/>
                </a:lnTo>
                <a:lnTo>
                  <a:pt x="189" y="187"/>
                </a:lnTo>
                <a:lnTo>
                  <a:pt x="189" y="189"/>
                </a:lnTo>
                <a:close/>
                <a:moveTo>
                  <a:pt x="192" y="187"/>
                </a:moveTo>
                <a:lnTo>
                  <a:pt x="192" y="186"/>
                </a:lnTo>
                <a:lnTo>
                  <a:pt x="192" y="187"/>
                </a:lnTo>
                <a:close/>
                <a:moveTo>
                  <a:pt x="187" y="184"/>
                </a:moveTo>
                <a:lnTo>
                  <a:pt x="187" y="186"/>
                </a:lnTo>
                <a:lnTo>
                  <a:pt x="189" y="186"/>
                </a:lnTo>
                <a:lnTo>
                  <a:pt x="187" y="186"/>
                </a:lnTo>
                <a:lnTo>
                  <a:pt x="185" y="186"/>
                </a:lnTo>
                <a:lnTo>
                  <a:pt x="185" y="184"/>
                </a:lnTo>
                <a:lnTo>
                  <a:pt x="187" y="184"/>
                </a:lnTo>
                <a:close/>
                <a:moveTo>
                  <a:pt x="134" y="184"/>
                </a:moveTo>
                <a:lnTo>
                  <a:pt x="134" y="186"/>
                </a:lnTo>
                <a:lnTo>
                  <a:pt x="133" y="184"/>
                </a:lnTo>
                <a:lnTo>
                  <a:pt x="134" y="184"/>
                </a:lnTo>
                <a:lnTo>
                  <a:pt x="133" y="184"/>
                </a:lnTo>
                <a:lnTo>
                  <a:pt x="134" y="184"/>
                </a:lnTo>
                <a:close/>
                <a:moveTo>
                  <a:pt x="192" y="183"/>
                </a:moveTo>
                <a:lnTo>
                  <a:pt x="190" y="183"/>
                </a:lnTo>
                <a:lnTo>
                  <a:pt x="192" y="183"/>
                </a:lnTo>
                <a:close/>
                <a:moveTo>
                  <a:pt x="144" y="181"/>
                </a:moveTo>
                <a:lnTo>
                  <a:pt x="145" y="181"/>
                </a:lnTo>
                <a:lnTo>
                  <a:pt x="145" y="183"/>
                </a:lnTo>
                <a:lnTo>
                  <a:pt x="144" y="183"/>
                </a:lnTo>
                <a:lnTo>
                  <a:pt x="144" y="181"/>
                </a:lnTo>
                <a:close/>
                <a:moveTo>
                  <a:pt x="197" y="179"/>
                </a:moveTo>
                <a:lnTo>
                  <a:pt x="195" y="179"/>
                </a:lnTo>
                <a:lnTo>
                  <a:pt x="195" y="178"/>
                </a:lnTo>
                <a:lnTo>
                  <a:pt x="197" y="178"/>
                </a:lnTo>
                <a:lnTo>
                  <a:pt x="197" y="179"/>
                </a:lnTo>
                <a:close/>
                <a:moveTo>
                  <a:pt x="261" y="178"/>
                </a:moveTo>
                <a:lnTo>
                  <a:pt x="259" y="178"/>
                </a:lnTo>
                <a:lnTo>
                  <a:pt x="261" y="178"/>
                </a:lnTo>
                <a:close/>
                <a:moveTo>
                  <a:pt x="190" y="178"/>
                </a:moveTo>
                <a:lnTo>
                  <a:pt x="192" y="178"/>
                </a:lnTo>
                <a:lnTo>
                  <a:pt x="192" y="179"/>
                </a:lnTo>
                <a:lnTo>
                  <a:pt x="190" y="179"/>
                </a:lnTo>
                <a:lnTo>
                  <a:pt x="190" y="178"/>
                </a:lnTo>
                <a:close/>
                <a:moveTo>
                  <a:pt x="142" y="178"/>
                </a:moveTo>
                <a:lnTo>
                  <a:pt x="144" y="178"/>
                </a:lnTo>
                <a:lnTo>
                  <a:pt x="144" y="179"/>
                </a:lnTo>
                <a:lnTo>
                  <a:pt x="145" y="179"/>
                </a:lnTo>
                <a:lnTo>
                  <a:pt x="145" y="181"/>
                </a:lnTo>
                <a:lnTo>
                  <a:pt x="144" y="181"/>
                </a:lnTo>
                <a:lnTo>
                  <a:pt x="144" y="183"/>
                </a:lnTo>
                <a:lnTo>
                  <a:pt x="144" y="181"/>
                </a:lnTo>
                <a:lnTo>
                  <a:pt x="142" y="181"/>
                </a:lnTo>
                <a:lnTo>
                  <a:pt x="141" y="181"/>
                </a:lnTo>
                <a:lnTo>
                  <a:pt x="141" y="179"/>
                </a:lnTo>
                <a:lnTo>
                  <a:pt x="141" y="181"/>
                </a:lnTo>
                <a:lnTo>
                  <a:pt x="141" y="179"/>
                </a:lnTo>
                <a:lnTo>
                  <a:pt x="141" y="178"/>
                </a:lnTo>
                <a:lnTo>
                  <a:pt x="142" y="178"/>
                </a:lnTo>
                <a:close/>
                <a:moveTo>
                  <a:pt x="190" y="178"/>
                </a:moveTo>
                <a:lnTo>
                  <a:pt x="189" y="178"/>
                </a:lnTo>
                <a:lnTo>
                  <a:pt x="190" y="178"/>
                </a:lnTo>
                <a:close/>
                <a:moveTo>
                  <a:pt x="219" y="176"/>
                </a:moveTo>
                <a:lnTo>
                  <a:pt x="217" y="176"/>
                </a:lnTo>
                <a:lnTo>
                  <a:pt x="219" y="176"/>
                </a:lnTo>
                <a:close/>
                <a:moveTo>
                  <a:pt x="219" y="173"/>
                </a:moveTo>
                <a:lnTo>
                  <a:pt x="219" y="175"/>
                </a:lnTo>
                <a:lnTo>
                  <a:pt x="217" y="175"/>
                </a:lnTo>
                <a:lnTo>
                  <a:pt x="217" y="173"/>
                </a:lnTo>
                <a:lnTo>
                  <a:pt x="219" y="173"/>
                </a:lnTo>
                <a:close/>
                <a:moveTo>
                  <a:pt x="192" y="171"/>
                </a:moveTo>
                <a:lnTo>
                  <a:pt x="193" y="171"/>
                </a:lnTo>
                <a:lnTo>
                  <a:pt x="195" y="171"/>
                </a:lnTo>
                <a:lnTo>
                  <a:pt x="195" y="173"/>
                </a:lnTo>
                <a:lnTo>
                  <a:pt x="195" y="175"/>
                </a:lnTo>
                <a:lnTo>
                  <a:pt x="195" y="176"/>
                </a:lnTo>
                <a:lnTo>
                  <a:pt x="193" y="176"/>
                </a:lnTo>
                <a:lnTo>
                  <a:pt x="192" y="176"/>
                </a:lnTo>
                <a:lnTo>
                  <a:pt x="193" y="175"/>
                </a:lnTo>
                <a:lnTo>
                  <a:pt x="192" y="175"/>
                </a:lnTo>
                <a:lnTo>
                  <a:pt x="192" y="173"/>
                </a:lnTo>
                <a:lnTo>
                  <a:pt x="192" y="171"/>
                </a:lnTo>
                <a:lnTo>
                  <a:pt x="192" y="173"/>
                </a:lnTo>
                <a:lnTo>
                  <a:pt x="192" y="171"/>
                </a:lnTo>
                <a:close/>
                <a:moveTo>
                  <a:pt x="264" y="171"/>
                </a:moveTo>
                <a:lnTo>
                  <a:pt x="264" y="170"/>
                </a:lnTo>
                <a:lnTo>
                  <a:pt x="265" y="170"/>
                </a:lnTo>
                <a:lnTo>
                  <a:pt x="264" y="171"/>
                </a:lnTo>
                <a:close/>
                <a:moveTo>
                  <a:pt x="169" y="168"/>
                </a:moveTo>
                <a:lnTo>
                  <a:pt x="171" y="168"/>
                </a:lnTo>
                <a:lnTo>
                  <a:pt x="169" y="168"/>
                </a:lnTo>
                <a:close/>
                <a:moveTo>
                  <a:pt x="155" y="165"/>
                </a:moveTo>
                <a:lnTo>
                  <a:pt x="157" y="165"/>
                </a:lnTo>
                <a:lnTo>
                  <a:pt x="157" y="167"/>
                </a:lnTo>
                <a:lnTo>
                  <a:pt x="158" y="167"/>
                </a:lnTo>
                <a:lnTo>
                  <a:pt x="158" y="168"/>
                </a:lnTo>
                <a:lnTo>
                  <a:pt x="160" y="168"/>
                </a:lnTo>
                <a:lnTo>
                  <a:pt x="161" y="168"/>
                </a:lnTo>
                <a:lnTo>
                  <a:pt x="163" y="168"/>
                </a:lnTo>
                <a:lnTo>
                  <a:pt x="165" y="168"/>
                </a:lnTo>
                <a:lnTo>
                  <a:pt x="165" y="170"/>
                </a:lnTo>
                <a:lnTo>
                  <a:pt x="166" y="170"/>
                </a:lnTo>
                <a:lnTo>
                  <a:pt x="166" y="168"/>
                </a:lnTo>
                <a:lnTo>
                  <a:pt x="168" y="168"/>
                </a:lnTo>
                <a:lnTo>
                  <a:pt x="169" y="168"/>
                </a:lnTo>
                <a:lnTo>
                  <a:pt x="169" y="170"/>
                </a:lnTo>
                <a:lnTo>
                  <a:pt x="169" y="171"/>
                </a:lnTo>
                <a:lnTo>
                  <a:pt x="169" y="170"/>
                </a:lnTo>
                <a:lnTo>
                  <a:pt x="171" y="170"/>
                </a:lnTo>
                <a:lnTo>
                  <a:pt x="171" y="168"/>
                </a:lnTo>
                <a:lnTo>
                  <a:pt x="171" y="170"/>
                </a:lnTo>
                <a:lnTo>
                  <a:pt x="173" y="170"/>
                </a:lnTo>
                <a:lnTo>
                  <a:pt x="173" y="171"/>
                </a:lnTo>
                <a:lnTo>
                  <a:pt x="171" y="171"/>
                </a:lnTo>
                <a:lnTo>
                  <a:pt x="173" y="171"/>
                </a:lnTo>
                <a:lnTo>
                  <a:pt x="173" y="173"/>
                </a:lnTo>
                <a:lnTo>
                  <a:pt x="173" y="175"/>
                </a:lnTo>
                <a:lnTo>
                  <a:pt x="174" y="175"/>
                </a:lnTo>
                <a:lnTo>
                  <a:pt x="174" y="176"/>
                </a:lnTo>
                <a:lnTo>
                  <a:pt x="176" y="176"/>
                </a:lnTo>
                <a:lnTo>
                  <a:pt x="176" y="175"/>
                </a:lnTo>
                <a:lnTo>
                  <a:pt x="176" y="176"/>
                </a:lnTo>
                <a:lnTo>
                  <a:pt x="177" y="176"/>
                </a:lnTo>
                <a:lnTo>
                  <a:pt x="177" y="178"/>
                </a:lnTo>
                <a:lnTo>
                  <a:pt x="177" y="179"/>
                </a:lnTo>
                <a:lnTo>
                  <a:pt x="176" y="179"/>
                </a:lnTo>
                <a:lnTo>
                  <a:pt x="174" y="179"/>
                </a:lnTo>
                <a:lnTo>
                  <a:pt x="174" y="178"/>
                </a:lnTo>
                <a:lnTo>
                  <a:pt x="174" y="179"/>
                </a:lnTo>
                <a:lnTo>
                  <a:pt x="173" y="179"/>
                </a:lnTo>
                <a:lnTo>
                  <a:pt x="174" y="179"/>
                </a:lnTo>
                <a:lnTo>
                  <a:pt x="173" y="179"/>
                </a:lnTo>
                <a:lnTo>
                  <a:pt x="173" y="178"/>
                </a:lnTo>
                <a:lnTo>
                  <a:pt x="171" y="178"/>
                </a:lnTo>
                <a:lnTo>
                  <a:pt x="171" y="179"/>
                </a:lnTo>
                <a:lnTo>
                  <a:pt x="171" y="178"/>
                </a:lnTo>
                <a:lnTo>
                  <a:pt x="169" y="178"/>
                </a:lnTo>
                <a:lnTo>
                  <a:pt x="169" y="179"/>
                </a:lnTo>
                <a:lnTo>
                  <a:pt x="171" y="179"/>
                </a:lnTo>
                <a:lnTo>
                  <a:pt x="171" y="181"/>
                </a:lnTo>
                <a:lnTo>
                  <a:pt x="171" y="183"/>
                </a:lnTo>
                <a:lnTo>
                  <a:pt x="169" y="183"/>
                </a:lnTo>
                <a:lnTo>
                  <a:pt x="169" y="184"/>
                </a:lnTo>
                <a:lnTo>
                  <a:pt x="168" y="184"/>
                </a:lnTo>
                <a:lnTo>
                  <a:pt x="168" y="186"/>
                </a:lnTo>
                <a:lnTo>
                  <a:pt x="169" y="186"/>
                </a:lnTo>
                <a:lnTo>
                  <a:pt x="169" y="187"/>
                </a:lnTo>
                <a:lnTo>
                  <a:pt x="168" y="187"/>
                </a:lnTo>
                <a:lnTo>
                  <a:pt x="169" y="187"/>
                </a:lnTo>
                <a:lnTo>
                  <a:pt x="169" y="189"/>
                </a:lnTo>
                <a:lnTo>
                  <a:pt x="168" y="189"/>
                </a:lnTo>
                <a:lnTo>
                  <a:pt x="169" y="189"/>
                </a:lnTo>
                <a:lnTo>
                  <a:pt x="169" y="191"/>
                </a:lnTo>
                <a:lnTo>
                  <a:pt x="169" y="192"/>
                </a:lnTo>
                <a:lnTo>
                  <a:pt x="169" y="194"/>
                </a:lnTo>
                <a:lnTo>
                  <a:pt x="169" y="192"/>
                </a:lnTo>
                <a:lnTo>
                  <a:pt x="169" y="194"/>
                </a:lnTo>
                <a:lnTo>
                  <a:pt x="169" y="192"/>
                </a:lnTo>
                <a:lnTo>
                  <a:pt x="168" y="192"/>
                </a:lnTo>
                <a:lnTo>
                  <a:pt x="168" y="194"/>
                </a:lnTo>
                <a:lnTo>
                  <a:pt x="168" y="195"/>
                </a:lnTo>
                <a:lnTo>
                  <a:pt x="168" y="194"/>
                </a:lnTo>
                <a:lnTo>
                  <a:pt x="166" y="194"/>
                </a:lnTo>
                <a:lnTo>
                  <a:pt x="168" y="194"/>
                </a:lnTo>
                <a:lnTo>
                  <a:pt x="166" y="194"/>
                </a:lnTo>
                <a:lnTo>
                  <a:pt x="165" y="194"/>
                </a:lnTo>
                <a:lnTo>
                  <a:pt x="163" y="194"/>
                </a:lnTo>
                <a:lnTo>
                  <a:pt x="163" y="192"/>
                </a:lnTo>
                <a:lnTo>
                  <a:pt x="161" y="192"/>
                </a:lnTo>
                <a:lnTo>
                  <a:pt x="161" y="191"/>
                </a:lnTo>
                <a:lnTo>
                  <a:pt x="160" y="191"/>
                </a:lnTo>
                <a:lnTo>
                  <a:pt x="160" y="192"/>
                </a:lnTo>
                <a:lnTo>
                  <a:pt x="160" y="191"/>
                </a:lnTo>
                <a:lnTo>
                  <a:pt x="160" y="189"/>
                </a:lnTo>
                <a:lnTo>
                  <a:pt x="158" y="189"/>
                </a:lnTo>
                <a:lnTo>
                  <a:pt x="157" y="189"/>
                </a:lnTo>
                <a:lnTo>
                  <a:pt x="157" y="191"/>
                </a:lnTo>
                <a:lnTo>
                  <a:pt x="155" y="191"/>
                </a:lnTo>
                <a:lnTo>
                  <a:pt x="155" y="189"/>
                </a:lnTo>
                <a:lnTo>
                  <a:pt x="155" y="191"/>
                </a:lnTo>
                <a:lnTo>
                  <a:pt x="153" y="191"/>
                </a:lnTo>
                <a:lnTo>
                  <a:pt x="153" y="189"/>
                </a:lnTo>
                <a:lnTo>
                  <a:pt x="153" y="187"/>
                </a:lnTo>
                <a:lnTo>
                  <a:pt x="155" y="187"/>
                </a:lnTo>
                <a:lnTo>
                  <a:pt x="155" y="186"/>
                </a:lnTo>
                <a:lnTo>
                  <a:pt x="155" y="187"/>
                </a:lnTo>
                <a:lnTo>
                  <a:pt x="157" y="187"/>
                </a:lnTo>
                <a:lnTo>
                  <a:pt x="157" y="186"/>
                </a:lnTo>
                <a:lnTo>
                  <a:pt x="157" y="184"/>
                </a:lnTo>
                <a:lnTo>
                  <a:pt x="157" y="183"/>
                </a:lnTo>
                <a:lnTo>
                  <a:pt x="157" y="181"/>
                </a:lnTo>
                <a:lnTo>
                  <a:pt x="157" y="179"/>
                </a:lnTo>
                <a:lnTo>
                  <a:pt x="158" y="179"/>
                </a:lnTo>
                <a:lnTo>
                  <a:pt x="157" y="179"/>
                </a:lnTo>
                <a:lnTo>
                  <a:pt x="155" y="179"/>
                </a:lnTo>
                <a:lnTo>
                  <a:pt x="155" y="178"/>
                </a:lnTo>
                <a:lnTo>
                  <a:pt x="153" y="178"/>
                </a:lnTo>
                <a:lnTo>
                  <a:pt x="152" y="178"/>
                </a:lnTo>
                <a:lnTo>
                  <a:pt x="152" y="179"/>
                </a:lnTo>
                <a:lnTo>
                  <a:pt x="152" y="178"/>
                </a:lnTo>
                <a:lnTo>
                  <a:pt x="150" y="179"/>
                </a:lnTo>
                <a:lnTo>
                  <a:pt x="150" y="178"/>
                </a:lnTo>
                <a:lnTo>
                  <a:pt x="150" y="176"/>
                </a:lnTo>
                <a:lnTo>
                  <a:pt x="149" y="176"/>
                </a:lnTo>
                <a:lnTo>
                  <a:pt x="150" y="175"/>
                </a:lnTo>
                <a:lnTo>
                  <a:pt x="150" y="173"/>
                </a:lnTo>
                <a:lnTo>
                  <a:pt x="149" y="173"/>
                </a:lnTo>
                <a:lnTo>
                  <a:pt x="149" y="171"/>
                </a:lnTo>
                <a:lnTo>
                  <a:pt x="150" y="171"/>
                </a:lnTo>
                <a:lnTo>
                  <a:pt x="149" y="171"/>
                </a:lnTo>
                <a:lnTo>
                  <a:pt x="149" y="170"/>
                </a:lnTo>
                <a:lnTo>
                  <a:pt x="150" y="170"/>
                </a:lnTo>
                <a:lnTo>
                  <a:pt x="152" y="170"/>
                </a:lnTo>
                <a:lnTo>
                  <a:pt x="152" y="168"/>
                </a:lnTo>
                <a:lnTo>
                  <a:pt x="152" y="167"/>
                </a:lnTo>
                <a:lnTo>
                  <a:pt x="152" y="168"/>
                </a:lnTo>
                <a:lnTo>
                  <a:pt x="153" y="168"/>
                </a:lnTo>
                <a:lnTo>
                  <a:pt x="153" y="167"/>
                </a:lnTo>
                <a:lnTo>
                  <a:pt x="155" y="165"/>
                </a:lnTo>
                <a:close/>
                <a:moveTo>
                  <a:pt x="133" y="165"/>
                </a:moveTo>
                <a:lnTo>
                  <a:pt x="134" y="165"/>
                </a:lnTo>
                <a:lnTo>
                  <a:pt x="133" y="165"/>
                </a:lnTo>
                <a:lnTo>
                  <a:pt x="133" y="163"/>
                </a:lnTo>
                <a:lnTo>
                  <a:pt x="133" y="165"/>
                </a:lnTo>
                <a:close/>
                <a:moveTo>
                  <a:pt x="174" y="163"/>
                </a:moveTo>
                <a:lnTo>
                  <a:pt x="176" y="163"/>
                </a:lnTo>
                <a:lnTo>
                  <a:pt x="176" y="165"/>
                </a:lnTo>
                <a:lnTo>
                  <a:pt x="176" y="167"/>
                </a:lnTo>
                <a:lnTo>
                  <a:pt x="174" y="167"/>
                </a:lnTo>
                <a:lnTo>
                  <a:pt x="174" y="165"/>
                </a:lnTo>
                <a:lnTo>
                  <a:pt x="174" y="163"/>
                </a:lnTo>
                <a:close/>
                <a:moveTo>
                  <a:pt x="131" y="163"/>
                </a:moveTo>
                <a:lnTo>
                  <a:pt x="133" y="163"/>
                </a:lnTo>
                <a:lnTo>
                  <a:pt x="133" y="165"/>
                </a:lnTo>
                <a:lnTo>
                  <a:pt x="131" y="165"/>
                </a:lnTo>
                <a:lnTo>
                  <a:pt x="131" y="163"/>
                </a:lnTo>
                <a:close/>
                <a:moveTo>
                  <a:pt x="171" y="162"/>
                </a:moveTo>
                <a:lnTo>
                  <a:pt x="171" y="163"/>
                </a:lnTo>
                <a:lnTo>
                  <a:pt x="171" y="165"/>
                </a:lnTo>
                <a:lnTo>
                  <a:pt x="169" y="165"/>
                </a:lnTo>
                <a:lnTo>
                  <a:pt x="169" y="163"/>
                </a:lnTo>
                <a:lnTo>
                  <a:pt x="169" y="162"/>
                </a:lnTo>
                <a:lnTo>
                  <a:pt x="169" y="163"/>
                </a:lnTo>
                <a:lnTo>
                  <a:pt x="169" y="162"/>
                </a:lnTo>
                <a:lnTo>
                  <a:pt x="171" y="162"/>
                </a:lnTo>
                <a:close/>
                <a:moveTo>
                  <a:pt x="133" y="162"/>
                </a:moveTo>
                <a:lnTo>
                  <a:pt x="134" y="162"/>
                </a:lnTo>
                <a:lnTo>
                  <a:pt x="136" y="162"/>
                </a:lnTo>
                <a:lnTo>
                  <a:pt x="136" y="163"/>
                </a:lnTo>
                <a:lnTo>
                  <a:pt x="137" y="163"/>
                </a:lnTo>
                <a:lnTo>
                  <a:pt x="137" y="165"/>
                </a:lnTo>
                <a:lnTo>
                  <a:pt x="136" y="165"/>
                </a:lnTo>
                <a:lnTo>
                  <a:pt x="134" y="165"/>
                </a:lnTo>
                <a:lnTo>
                  <a:pt x="134" y="163"/>
                </a:lnTo>
                <a:lnTo>
                  <a:pt x="133" y="163"/>
                </a:lnTo>
                <a:lnTo>
                  <a:pt x="134" y="163"/>
                </a:lnTo>
                <a:lnTo>
                  <a:pt x="134" y="162"/>
                </a:lnTo>
                <a:lnTo>
                  <a:pt x="133" y="162"/>
                </a:lnTo>
                <a:close/>
                <a:moveTo>
                  <a:pt x="169" y="162"/>
                </a:moveTo>
                <a:lnTo>
                  <a:pt x="168" y="162"/>
                </a:lnTo>
                <a:lnTo>
                  <a:pt x="169" y="162"/>
                </a:lnTo>
                <a:lnTo>
                  <a:pt x="169" y="160"/>
                </a:lnTo>
                <a:lnTo>
                  <a:pt x="169" y="162"/>
                </a:lnTo>
                <a:close/>
                <a:moveTo>
                  <a:pt x="197" y="155"/>
                </a:moveTo>
                <a:lnTo>
                  <a:pt x="198" y="155"/>
                </a:lnTo>
                <a:lnTo>
                  <a:pt x="200" y="155"/>
                </a:lnTo>
                <a:lnTo>
                  <a:pt x="201" y="155"/>
                </a:lnTo>
                <a:lnTo>
                  <a:pt x="203" y="155"/>
                </a:lnTo>
                <a:lnTo>
                  <a:pt x="205" y="155"/>
                </a:lnTo>
                <a:lnTo>
                  <a:pt x="205" y="157"/>
                </a:lnTo>
                <a:lnTo>
                  <a:pt x="206" y="157"/>
                </a:lnTo>
                <a:lnTo>
                  <a:pt x="208" y="157"/>
                </a:lnTo>
                <a:lnTo>
                  <a:pt x="209" y="157"/>
                </a:lnTo>
                <a:lnTo>
                  <a:pt x="211" y="157"/>
                </a:lnTo>
                <a:lnTo>
                  <a:pt x="213" y="157"/>
                </a:lnTo>
                <a:lnTo>
                  <a:pt x="214" y="157"/>
                </a:lnTo>
                <a:lnTo>
                  <a:pt x="214" y="159"/>
                </a:lnTo>
                <a:lnTo>
                  <a:pt x="214" y="157"/>
                </a:lnTo>
                <a:lnTo>
                  <a:pt x="216" y="159"/>
                </a:lnTo>
                <a:lnTo>
                  <a:pt x="216" y="160"/>
                </a:lnTo>
                <a:lnTo>
                  <a:pt x="217" y="160"/>
                </a:lnTo>
                <a:lnTo>
                  <a:pt x="217" y="159"/>
                </a:lnTo>
                <a:lnTo>
                  <a:pt x="217" y="160"/>
                </a:lnTo>
                <a:lnTo>
                  <a:pt x="217" y="159"/>
                </a:lnTo>
                <a:lnTo>
                  <a:pt x="219" y="159"/>
                </a:lnTo>
                <a:lnTo>
                  <a:pt x="221" y="159"/>
                </a:lnTo>
                <a:lnTo>
                  <a:pt x="221" y="160"/>
                </a:lnTo>
                <a:lnTo>
                  <a:pt x="221" y="162"/>
                </a:lnTo>
                <a:lnTo>
                  <a:pt x="222" y="162"/>
                </a:lnTo>
                <a:lnTo>
                  <a:pt x="222" y="163"/>
                </a:lnTo>
                <a:lnTo>
                  <a:pt x="222" y="165"/>
                </a:lnTo>
                <a:lnTo>
                  <a:pt x="222" y="167"/>
                </a:lnTo>
                <a:lnTo>
                  <a:pt x="222" y="168"/>
                </a:lnTo>
                <a:lnTo>
                  <a:pt x="224" y="168"/>
                </a:lnTo>
                <a:lnTo>
                  <a:pt x="224" y="170"/>
                </a:lnTo>
                <a:lnTo>
                  <a:pt x="222" y="170"/>
                </a:lnTo>
                <a:lnTo>
                  <a:pt x="224" y="170"/>
                </a:lnTo>
                <a:lnTo>
                  <a:pt x="224" y="171"/>
                </a:lnTo>
                <a:lnTo>
                  <a:pt x="222" y="171"/>
                </a:lnTo>
                <a:lnTo>
                  <a:pt x="222" y="173"/>
                </a:lnTo>
                <a:lnTo>
                  <a:pt x="224" y="173"/>
                </a:lnTo>
                <a:lnTo>
                  <a:pt x="224" y="175"/>
                </a:lnTo>
                <a:lnTo>
                  <a:pt x="222" y="175"/>
                </a:lnTo>
                <a:lnTo>
                  <a:pt x="222" y="176"/>
                </a:lnTo>
                <a:lnTo>
                  <a:pt x="222" y="175"/>
                </a:lnTo>
                <a:lnTo>
                  <a:pt x="221" y="175"/>
                </a:lnTo>
                <a:lnTo>
                  <a:pt x="221" y="173"/>
                </a:lnTo>
                <a:lnTo>
                  <a:pt x="219" y="171"/>
                </a:lnTo>
                <a:lnTo>
                  <a:pt x="219" y="173"/>
                </a:lnTo>
                <a:lnTo>
                  <a:pt x="217" y="171"/>
                </a:lnTo>
                <a:lnTo>
                  <a:pt x="217" y="170"/>
                </a:lnTo>
                <a:lnTo>
                  <a:pt x="217" y="168"/>
                </a:lnTo>
                <a:lnTo>
                  <a:pt x="217" y="167"/>
                </a:lnTo>
                <a:lnTo>
                  <a:pt x="217" y="165"/>
                </a:lnTo>
                <a:lnTo>
                  <a:pt x="217" y="163"/>
                </a:lnTo>
                <a:lnTo>
                  <a:pt x="217" y="162"/>
                </a:lnTo>
                <a:lnTo>
                  <a:pt x="216" y="162"/>
                </a:lnTo>
                <a:lnTo>
                  <a:pt x="214" y="162"/>
                </a:lnTo>
                <a:lnTo>
                  <a:pt x="213" y="162"/>
                </a:lnTo>
                <a:lnTo>
                  <a:pt x="213" y="163"/>
                </a:lnTo>
                <a:lnTo>
                  <a:pt x="213" y="165"/>
                </a:lnTo>
                <a:lnTo>
                  <a:pt x="214" y="165"/>
                </a:lnTo>
                <a:lnTo>
                  <a:pt x="214" y="167"/>
                </a:lnTo>
                <a:lnTo>
                  <a:pt x="214" y="168"/>
                </a:lnTo>
                <a:lnTo>
                  <a:pt x="214" y="170"/>
                </a:lnTo>
                <a:lnTo>
                  <a:pt x="216" y="170"/>
                </a:lnTo>
                <a:lnTo>
                  <a:pt x="216" y="168"/>
                </a:lnTo>
                <a:lnTo>
                  <a:pt x="216" y="170"/>
                </a:lnTo>
                <a:lnTo>
                  <a:pt x="216" y="171"/>
                </a:lnTo>
                <a:lnTo>
                  <a:pt x="217" y="171"/>
                </a:lnTo>
                <a:lnTo>
                  <a:pt x="217" y="173"/>
                </a:lnTo>
                <a:lnTo>
                  <a:pt x="216" y="173"/>
                </a:lnTo>
                <a:lnTo>
                  <a:pt x="214" y="173"/>
                </a:lnTo>
                <a:lnTo>
                  <a:pt x="216" y="173"/>
                </a:lnTo>
                <a:lnTo>
                  <a:pt x="216" y="175"/>
                </a:lnTo>
                <a:lnTo>
                  <a:pt x="216" y="176"/>
                </a:lnTo>
                <a:lnTo>
                  <a:pt x="216" y="175"/>
                </a:lnTo>
                <a:lnTo>
                  <a:pt x="214" y="175"/>
                </a:lnTo>
                <a:lnTo>
                  <a:pt x="214" y="176"/>
                </a:lnTo>
                <a:lnTo>
                  <a:pt x="216" y="176"/>
                </a:lnTo>
                <a:lnTo>
                  <a:pt x="214" y="176"/>
                </a:lnTo>
                <a:lnTo>
                  <a:pt x="216" y="176"/>
                </a:lnTo>
                <a:lnTo>
                  <a:pt x="216" y="178"/>
                </a:lnTo>
                <a:lnTo>
                  <a:pt x="216" y="179"/>
                </a:lnTo>
                <a:lnTo>
                  <a:pt x="216" y="181"/>
                </a:lnTo>
                <a:lnTo>
                  <a:pt x="216" y="183"/>
                </a:lnTo>
                <a:lnTo>
                  <a:pt x="216" y="184"/>
                </a:lnTo>
                <a:lnTo>
                  <a:pt x="216" y="186"/>
                </a:lnTo>
                <a:lnTo>
                  <a:pt x="216" y="187"/>
                </a:lnTo>
                <a:lnTo>
                  <a:pt x="216" y="189"/>
                </a:lnTo>
                <a:lnTo>
                  <a:pt x="216" y="191"/>
                </a:lnTo>
                <a:lnTo>
                  <a:pt x="214" y="191"/>
                </a:lnTo>
                <a:lnTo>
                  <a:pt x="214" y="192"/>
                </a:lnTo>
                <a:lnTo>
                  <a:pt x="216" y="192"/>
                </a:lnTo>
                <a:lnTo>
                  <a:pt x="216" y="194"/>
                </a:lnTo>
                <a:lnTo>
                  <a:pt x="214" y="194"/>
                </a:lnTo>
                <a:lnTo>
                  <a:pt x="213" y="194"/>
                </a:lnTo>
                <a:lnTo>
                  <a:pt x="213" y="195"/>
                </a:lnTo>
                <a:lnTo>
                  <a:pt x="213" y="197"/>
                </a:lnTo>
                <a:lnTo>
                  <a:pt x="211" y="197"/>
                </a:lnTo>
                <a:lnTo>
                  <a:pt x="209" y="197"/>
                </a:lnTo>
                <a:lnTo>
                  <a:pt x="209" y="199"/>
                </a:lnTo>
                <a:lnTo>
                  <a:pt x="211" y="199"/>
                </a:lnTo>
                <a:lnTo>
                  <a:pt x="213" y="199"/>
                </a:lnTo>
                <a:lnTo>
                  <a:pt x="213" y="197"/>
                </a:lnTo>
                <a:lnTo>
                  <a:pt x="214" y="197"/>
                </a:lnTo>
                <a:lnTo>
                  <a:pt x="214" y="199"/>
                </a:lnTo>
                <a:lnTo>
                  <a:pt x="216" y="199"/>
                </a:lnTo>
                <a:lnTo>
                  <a:pt x="216" y="200"/>
                </a:lnTo>
                <a:lnTo>
                  <a:pt x="217" y="202"/>
                </a:lnTo>
                <a:lnTo>
                  <a:pt x="217" y="203"/>
                </a:lnTo>
                <a:lnTo>
                  <a:pt x="216" y="203"/>
                </a:lnTo>
                <a:lnTo>
                  <a:pt x="216" y="205"/>
                </a:lnTo>
                <a:lnTo>
                  <a:pt x="217" y="205"/>
                </a:lnTo>
                <a:lnTo>
                  <a:pt x="216" y="205"/>
                </a:lnTo>
                <a:lnTo>
                  <a:pt x="216" y="207"/>
                </a:lnTo>
                <a:lnTo>
                  <a:pt x="214" y="207"/>
                </a:lnTo>
                <a:lnTo>
                  <a:pt x="214" y="205"/>
                </a:lnTo>
                <a:lnTo>
                  <a:pt x="213" y="205"/>
                </a:lnTo>
                <a:lnTo>
                  <a:pt x="213" y="203"/>
                </a:lnTo>
                <a:lnTo>
                  <a:pt x="211" y="203"/>
                </a:lnTo>
                <a:lnTo>
                  <a:pt x="211" y="202"/>
                </a:lnTo>
                <a:lnTo>
                  <a:pt x="211" y="203"/>
                </a:lnTo>
                <a:lnTo>
                  <a:pt x="209" y="203"/>
                </a:lnTo>
                <a:lnTo>
                  <a:pt x="211" y="203"/>
                </a:lnTo>
                <a:lnTo>
                  <a:pt x="211" y="205"/>
                </a:lnTo>
                <a:lnTo>
                  <a:pt x="209" y="205"/>
                </a:lnTo>
                <a:lnTo>
                  <a:pt x="209" y="203"/>
                </a:lnTo>
                <a:lnTo>
                  <a:pt x="208" y="203"/>
                </a:lnTo>
                <a:lnTo>
                  <a:pt x="206" y="203"/>
                </a:lnTo>
                <a:lnTo>
                  <a:pt x="206" y="202"/>
                </a:lnTo>
                <a:lnTo>
                  <a:pt x="206" y="203"/>
                </a:lnTo>
                <a:lnTo>
                  <a:pt x="206" y="202"/>
                </a:lnTo>
                <a:lnTo>
                  <a:pt x="205" y="202"/>
                </a:lnTo>
                <a:lnTo>
                  <a:pt x="203" y="202"/>
                </a:lnTo>
                <a:lnTo>
                  <a:pt x="203" y="200"/>
                </a:lnTo>
                <a:lnTo>
                  <a:pt x="201" y="200"/>
                </a:lnTo>
                <a:lnTo>
                  <a:pt x="200" y="200"/>
                </a:lnTo>
                <a:lnTo>
                  <a:pt x="200" y="199"/>
                </a:lnTo>
                <a:lnTo>
                  <a:pt x="198" y="199"/>
                </a:lnTo>
                <a:lnTo>
                  <a:pt x="198" y="197"/>
                </a:lnTo>
                <a:lnTo>
                  <a:pt x="198" y="195"/>
                </a:lnTo>
                <a:lnTo>
                  <a:pt x="200" y="195"/>
                </a:lnTo>
                <a:lnTo>
                  <a:pt x="198" y="195"/>
                </a:lnTo>
                <a:lnTo>
                  <a:pt x="198" y="194"/>
                </a:lnTo>
                <a:lnTo>
                  <a:pt x="197" y="194"/>
                </a:lnTo>
                <a:lnTo>
                  <a:pt x="195" y="194"/>
                </a:lnTo>
                <a:lnTo>
                  <a:pt x="195" y="192"/>
                </a:lnTo>
                <a:lnTo>
                  <a:pt x="193" y="192"/>
                </a:lnTo>
                <a:lnTo>
                  <a:pt x="193" y="191"/>
                </a:lnTo>
                <a:lnTo>
                  <a:pt x="195" y="191"/>
                </a:lnTo>
                <a:lnTo>
                  <a:pt x="197" y="191"/>
                </a:lnTo>
                <a:lnTo>
                  <a:pt x="198" y="191"/>
                </a:lnTo>
                <a:lnTo>
                  <a:pt x="198" y="189"/>
                </a:lnTo>
                <a:lnTo>
                  <a:pt x="197" y="189"/>
                </a:lnTo>
                <a:lnTo>
                  <a:pt x="197" y="187"/>
                </a:lnTo>
                <a:lnTo>
                  <a:pt x="197" y="186"/>
                </a:lnTo>
                <a:lnTo>
                  <a:pt x="197" y="184"/>
                </a:lnTo>
                <a:lnTo>
                  <a:pt x="197" y="183"/>
                </a:lnTo>
                <a:lnTo>
                  <a:pt x="197" y="181"/>
                </a:lnTo>
                <a:lnTo>
                  <a:pt x="195" y="181"/>
                </a:lnTo>
                <a:lnTo>
                  <a:pt x="197" y="179"/>
                </a:lnTo>
                <a:lnTo>
                  <a:pt x="197" y="178"/>
                </a:lnTo>
                <a:lnTo>
                  <a:pt x="198" y="178"/>
                </a:lnTo>
                <a:lnTo>
                  <a:pt x="198" y="176"/>
                </a:lnTo>
                <a:lnTo>
                  <a:pt x="198" y="175"/>
                </a:lnTo>
                <a:lnTo>
                  <a:pt x="198" y="173"/>
                </a:lnTo>
                <a:lnTo>
                  <a:pt x="198" y="171"/>
                </a:lnTo>
                <a:lnTo>
                  <a:pt x="200" y="173"/>
                </a:lnTo>
                <a:lnTo>
                  <a:pt x="200" y="171"/>
                </a:lnTo>
                <a:lnTo>
                  <a:pt x="200" y="170"/>
                </a:lnTo>
                <a:lnTo>
                  <a:pt x="201" y="170"/>
                </a:lnTo>
                <a:lnTo>
                  <a:pt x="201" y="168"/>
                </a:lnTo>
                <a:lnTo>
                  <a:pt x="203" y="168"/>
                </a:lnTo>
                <a:lnTo>
                  <a:pt x="201" y="168"/>
                </a:lnTo>
                <a:lnTo>
                  <a:pt x="203" y="168"/>
                </a:lnTo>
                <a:lnTo>
                  <a:pt x="205" y="168"/>
                </a:lnTo>
                <a:lnTo>
                  <a:pt x="205" y="167"/>
                </a:lnTo>
                <a:lnTo>
                  <a:pt x="203" y="167"/>
                </a:lnTo>
                <a:lnTo>
                  <a:pt x="203" y="165"/>
                </a:lnTo>
                <a:lnTo>
                  <a:pt x="203" y="163"/>
                </a:lnTo>
                <a:lnTo>
                  <a:pt x="203" y="162"/>
                </a:lnTo>
                <a:lnTo>
                  <a:pt x="201" y="162"/>
                </a:lnTo>
                <a:lnTo>
                  <a:pt x="201" y="160"/>
                </a:lnTo>
                <a:lnTo>
                  <a:pt x="200" y="160"/>
                </a:lnTo>
                <a:lnTo>
                  <a:pt x="201" y="160"/>
                </a:lnTo>
                <a:lnTo>
                  <a:pt x="201" y="162"/>
                </a:lnTo>
                <a:lnTo>
                  <a:pt x="200" y="162"/>
                </a:lnTo>
                <a:lnTo>
                  <a:pt x="201" y="162"/>
                </a:lnTo>
                <a:lnTo>
                  <a:pt x="200" y="162"/>
                </a:lnTo>
                <a:lnTo>
                  <a:pt x="198" y="162"/>
                </a:lnTo>
                <a:lnTo>
                  <a:pt x="200" y="162"/>
                </a:lnTo>
                <a:lnTo>
                  <a:pt x="200" y="163"/>
                </a:lnTo>
                <a:lnTo>
                  <a:pt x="198" y="163"/>
                </a:lnTo>
                <a:lnTo>
                  <a:pt x="198" y="162"/>
                </a:lnTo>
                <a:lnTo>
                  <a:pt x="197" y="162"/>
                </a:lnTo>
                <a:lnTo>
                  <a:pt x="198" y="162"/>
                </a:lnTo>
                <a:lnTo>
                  <a:pt x="198" y="163"/>
                </a:lnTo>
                <a:lnTo>
                  <a:pt x="197" y="163"/>
                </a:lnTo>
                <a:lnTo>
                  <a:pt x="198" y="163"/>
                </a:lnTo>
                <a:lnTo>
                  <a:pt x="197" y="163"/>
                </a:lnTo>
                <a:lnTo>
                  <a:pt x="198" y="163"/>
                </a:lnTo>
                <a:lnTo>
                  <a:pt x="198" y="165"/>
                </a:lnTo>
                <a:lnTo>
                  <a:pt x="200" y="165"/>
                </a:lnTo>
                <a:lnTo>
                  <a:pt x="200" y="167"/>
                </a:lnTo>
                <a:lnTo>
                  <a:pt x="198" y="167"/>
                </a:lnTo>
                <a:lnTo>
                  <a:pt x="198" y="168"/>
                </a:lnTo>
                <a:lnTo>
                  <a:pt x="197" y="168"/>
                </a:lnTo>
                <a:lnTo>
                  <a:pt x="197" y="170"/>
                </a:lnTo>
                <a:lnTo>
                  <a:pt x="195" y="168"/>
                </a:lnTo>
                <a:lnTo>
                  <a:pt x="195" y="167"/>
                </a:lnTo>
                <a:lnTo>
                  <a:pt x="193" y="167"/>
                </a:lnTo>
                <a:lnTo>
                  <a:pt x="193" y="168"/>
                </a:lnTo>
                <a:lnTo>
                  <a:pt x="193" y="167"/>
                </a:lnTo>
                <a:lnTo>
                  <a:pt x="192" y="167"/>
                </a:lnTo>
                <a:lnTo>
                  <a:pt x="192" y="168"/>
                </a:lnTo>
                <a:lnTo>
                  <a:pt x="192" y="167"/>
                </a:lnTo>
                <a:lnTo>
                  <a:pt x="190" y="167"/>
                </a:lnTo>
                <a:lnTo>
                  <a:pt x="192" y="167"/>
                </a:lnTo>
                <a:lnTo>
                  <a:pt x="192" y="165"/>
                </a:lnTo>
                <a:lnTo>
                  <a:pt x="192" y="167"/>
                </a:lnTo>
                <a:lnTo>
                  <a:pt x="190" y="167"/>
                </a:lnTo>
                <a:lnTo>
                  <a:pt x="190" y="165"/>
                </a:lnTo>
                <a:lnTo>
                  <a:pt x="190" y="167"/>
                </a:lnTo>
                <a:lnTo>
                  <a:pt x="189" y="167"/>
                </a:lnTo>
                <a:lnTo>
                  <a:pt x="189" y="168"/>
                </a:lnTo>
                <a:lnTo>
                  <a:pt x="190" y="168"/>
                </a:lnTo>
                <a:lnTo>
                  <a:pt x="190" y="170"/>
                </a:lnTo>
                <a:lnTo>
                  <a:pt x="190" y="171"/>
                </a:lnTo>
                <a:lnTo>
                  <a:pt x="190" y="173"/>
                </a:lnTo>
                <a:lnTo>
                  <a:pt x="192" y="173"/>
                </a:lnTo>
                <a:lnTo>
                  <a:pt x="192" y="175"/>
                </a:lnTo>
                <a:lnTo>
                  <a:pt x="192" y="176"/>
                </a:lnTo>
                <a:lnTo>
                  <a:pt x="190" y="176"/>
                </a:lnTo>
                <a:lnTo>
                  <a:pt x="190" y="175"/>
                </a:lnTo>
                <a:lnTo>
                  <a:pt x="189" y="175"/>
                </a:lnTo>
                <a:lnTo>
                  <a:pt x="190" y="175"/>
                </a:lnTo>
                <a:lnTo>
                  <a:pt x="190" y="176"/>
                </a:lnTo>
                <a:lnTo>
                  <a:pt x="189" y="176"/>
                </a:lnTo>
                <a:lnTo>
                  <a:pt x="189" y="178"/>
                </a:lnTo>
                <a:lnTo>
                  <a:pt x="189" y="179"/>
                </a:lnTo>
                <a:lnTo>
                  <a:pt x="189" y="181"/>
                </a:lnTo>
                <a:lnTo>
                  <a:pt x="189" y="183"/>
                </a:lnTo>
                <a:lnTo>
                  <a:pt x="189" y="184"/>
                </a:lnTo>
                <a:lnTo>
                  <a:pt x="187" y="184"/>
                </a:lnTo>
                <a:lnTo>
                  <a:pt x="187" y="183"/>
                </a:lnTo>
                <a:lnTo>
                  <a:pt x="185" y="183"/>
                </a:lnTo>
                <a:lnTo>
                  <a:pt x="185" y="184"/>
                </a:lnTo>
                <a:lnTo>
                  <a:pt x="184" y="184"/>
                </a:lnTo>
                <a:lnTo>
                  <a:pt x="182" y="184"/>
                </a:lnTo>
                <a:lnTo>
                  <a:pt x="181" y="184"/>
                </a:lnTo>
                <a:lnTo>
                  <a:pt x="181" y="183"/>
                </a:lnTo>
                <a:lnTo>
                  <a:pt x="179" y="183"/>
                </a:lnTo>
                <a:lnTo>
                  <a:pt x="179" y="181"/>
                </a:lnTo>
                <a:lnTo>
                  <a:pt x="181" y="181"/>
                </a:lnTo>
                <a:lnTo>
                  <a:pt x="181" y="179"/>
                </a:lnTo>
                <a:lnTo>
                  <a:pt x="181" y="181"/>
                </a:lnTo>
                <a:lnTo>
                  <a:pt x="181" y="179"/>
                </a:lnTo>
                <a:lnTo>
                  <a:pt x="182" y="179"/>
                </a:lnTo>
                <a:lnTo>
                  <a:pt x="182" y="181"/>
                </a:lnTo>
                <a:lnTo>
                  <a:pt x="184" y="181"/>
                </a:lnTo>
                <a:lnTo>
                  <a:pt x="184" y="179"/>
                </a:lnTo>
                <a:lnTo>
                  <a:pt x="182" y="179"/>
                </a:lnTo>
                <a:lnTo>
                  <a:pt x="182" y="178"/>
                </a:lnTo>
                <a:lnTo>
                  <a:pt x="182" y="179"/>
                </a:lnTo>
                <a:lnTo>
                  <a:pt x="182" y="178"/>
                </a:lnTo>
                <a:lnTo>
                  <a:pt x="182" y="176"/>
                </a:lnTo>
                <a:lnTo>
                  <a:pt x="181" y="176"/>
                </a:lnTo>
                <a:lnTo>
                  <a:pt x="181" y="175"/>
                </a:lnTo>
                <a:lnTo>
                  <a:pt x="181" y="173"/>
                </a:lnTo>
                <a:lnTo>
                  <a:pt x="179" y="173"/>
                </a:lnTo>
                <a:lnTo>
                  <a:pt x="179" y="171"/>
                </a:lnTo>
                <a:lnTo>
                  <a:pt x="179" y="170"/>
                </a:lnTo>
                <a:lnTo>
                  <a:pt x="177" y="170"/>
                </a:lnTo>
                <a:lnTo>
                  <a:pt x="177" y="168"/>
                </a:lnTo>
                <a:lnTo>
                  <a:pt x="177" y="167"/>
                </a:lnTo>
                <a:lnTo>
                  <a:pt x="179" y="167"/>
                </a:lnTo>
                <a:lnTo>
                  <a:pt x="179" y="165"/>
                </a:lnTo>
                <a:lnTo>
                  <a:pt x="179" y="163"/>
                </a:lnTo>
                <a:lnTo>
                  <a:pt x="177" y="163"/>
                </a:lnTo>
                <a:lnTo>
                  <a:pt x="177" y="162"/>
                </a:lnTo>
                <a:lnTo>
                  <a:pt x="179" y="162"/>
                </a:lnTo>
                <a:lnTo>
                  <a:pt x="181" y="162"/>
                </a:lnTo>
                <a:lnTo>
                  <a:pt x="181" y="163"/>
                </a:lnTo>
                <a:lnTo>
                  <a:pt x="181" y="162"/>
                </a:lnTo>
                <a:lnTo>
                  <a:pt x="182" y="162"/>
                </a:lnTo>
                <a:lnTo>
                  <a:pt x="182" y="163"/>
                </a:lnTo>
                <a:lnTo>
                  <a:pt x="182" y="162"/>
                </a:lnTo>
                <a:lnTo>
                  <a:pt x="184" y="162"/>
                </a:lnTo>
                <a:lnTo>
                  <a:pt x="185" y="162"/>
                </a:lnTo>
                <a:lnTo>
                  <a:pt x="187" y="162"/>
                </a:lnTo>
                <a:lnTo>
                  <a:pt x="187" y="160"/>
                </a:lnTo>
                <a:lnTo>
                  <a:pt x="187" y="159"/>
                </a:lnTo>
                <a:lnTo>
                  <a:pt x="189" y="159"/>
                </a:lnTo>
                <a:lnTo>
                  <a:pt x="189" y="157"/>
                </a:lnTo>
                <a:lnTo>
                  <a:pt x="187" y="157"/>
                </a:lnTo>
                <a:lnTo>
                  <a:pt x="187" y="159"/>
                </a:lnTo>
                <a:lnTo>
                  <a:pt x="187" y="157"/>
                </a:lnTo>
                <a:lnTo>
                  <a:pt x="189" y="155"/>
                </a:lnTo>
                <a:lnTo>
                  <a:pt x="190" y="155"/>
                </a:lnTo>
                <a:lnTo>
                  <a:pt x="192" y="155"/>
                </a:lnTo>
                <a:lnTo>
                  <a:pt x="193" y="155"/>
                </a:lnTo>
                <a:lnTo>
                  <a:pt x="195" y="155"/>
                </a:lnTo>
                <a:lnTo>
                  <a:pt x="197" y="155"/>
                </a:lnTo>
                <a:close/>
                <a:moveTo>
                  <a:pt x="182" y="154"/>
                </a:moveTo>
                <a:lnTo>
                  <a:pt x="182" y="155"/>
                </a:lnTo>
                <a:lnTo>
                  <a:pt x="182" y="154"/>
                </a:lnTo>
                <a:close/>
                <a:moveTo>
                  <a:pt x="131" y="154"/>
                </a:moveTo>
                <a:lnTo>
                  <a:pt x="129" y="154"/>
                </a:lnTo>
                <a:lnTo>
                  <a:pt x="131" y="154"/>
                </a:lnTo>
                <a:lnTo>
                  <a:pt x="131" y="152"/>
                </a:lnTo>
                <a:lnTo>
                  <a:pt x="131" y="154"/>
                </a:lnTo>
                <a:close/>
                <a:moveTo>
                  <a:pt x="185" y="155"/>
                </a:moveTo>
                <a:lnTo>
                  <a:pt x="185" y="157"/>
                </a:lnTo>
                <a:lnTo>
                  <a:pt x="184" y="155"/>
                </a:lnTo>
                <a:lnTo>
                  <a:pt x="185" y="155"/>
                </a:lnTo>
                <a:lnTo>
                  <a:pt x="184" y="155"/>
                </a:lnTo>
                <a:lnTo>
                  <a:pt x="184" y="154"/>
                </a:lnTo>
                <a:lnTo>
                  <a:pt x="184" y="152"/>
                </a:lnTo>
                <a:lnTo>
                  <a:pt x="184" y="154"/>
                </a:lnTo>
                <a:lnTo>
                  <a:pt x="185" y="154"/>
                </a:lnTo>
                <a:lnTo>
                  <a:pt x="185" y="155"/>
                </a:lnTo>
                <a:close/>
                <a:moveTo>
                  <a:pt x="189" y="149"/>
                </a:moveTo>
                <a:lnTo>
                  <a:pt x="190" y="151"/>
                </a:lnTo>
                <a:lnTo>
                  <a:pt x="189" y="151"/>
                </a:lnTo>
                <a:lnTo>
                  <a:pt x="189" y="149"/>
                </a:lnTo>
                <a:close/>
                <a:moveTo>
                  <a:pt x="193" y="147"/>
                </a:moveTo>
                <a:lnTo>
                  <a:pt x="195" y="147"/>
                </a:lnTo>
                <a:lnTo>
                  <a:pt x="193" y="147"/>
                </a:lnTo>
                <a:close/>
                <a:moveTo>
                  <a:pt x="182" y="146"/>
                </a:moveTo>
                <a:lnTo>
                  <a:pt x="184" y="146"/>
                </a:lnTo>
                <a:lnTo>
                  <a:pt x="184" y="147"/>
                </a:lnTo>
                <a:lnTo>
                  <a:pt x="182" y="147"/>
                </a:lnTo>
                <a:lnTo>
                  <a:pt x="182" y="146"/>
                </a:lnTo>
                <a:lnTo>
                  <a:pt x="182" y="147"/>
                </a:lnTo>
                <a:lnTo>
                  <a:pt x="182" y="146"/>
                </a:lnTo>
                <a:close/>
                <a:moveTo>
                  <a:pt x="184" y="141"/>
                </a:moveTo>
                <a:lnTo>
                  <a:pt x="184" y="143"/>
                </a:lnTo>
                <a:lnTo>
                  <a:pt x="184" y="141"/>
                </a:lnTo>
                <a:lnTo>
                  <a:pt x="184" y="143"/>
                </a:lnTo>
                <a:lnTo>
                  <a:pt x="185" y="143"/>
                </a:lnTo>
                <a:lnTo>
                  <a:pt x="184" y="143"/>
                </a:lnTo>
                <a:lnTo>
                  <a:pt x="182" y="141"/>
                </a:lnTo>
                <a:lnTo>
                  <a:pt x="184" y="141"/>
                </a:lnTo>
                <a:close/>
                <a:moveTo>
                  <a:pt x="141" y="143"/>
                </a:moveTo>
                <a:lnTo>
                  <a:pt x="139" y="143"/>
                </a:lnTo>
                <a:lnTo>
                  <a:pt x="139" y="141"/>
                </a:lnTo>
                <a:lnTo>
                  <a:pt x="141" y="141"/>
                </a:lnTo>
                <a:lnTo>
                  <a:pt x="141" y="139"/>
                </a:lnTo>
                <a:lnTo>
                  <a:pt x="141" y="141"/>
                </a:lnTo>
                <a:lnTo>
                  <a:pt x="141" y="143"/>
                </a:lnTo>
                <a:close/>
                <a:moveTo>
                  <a:pt x="166" y="131"/>
                </a:moveTo>
                <a:lnTo>
                  <a:pt x="166" y="133"/>
                </a:lnTo>
                <a:lnTo>
                  <a:pt x="165" y="131"/>
                </a:lnTo>
                <a:lnTo>
                  <a:pt x="166" y="131"/>
                </a:lnTo>
                <a:close/>
                <a:moveTo>
                  <a:pt x="165" y="128"/>
                </a:moveTo>
                <a:lnTo>
                  <a:pt x="165" y="130"/>
                </a:lnTo>
                <a:lnTo>
                  <a:pt x="166" y="130"/>
                </a:lnTo>
                <a:lnTo>
                  <a:pt x="166" y="128"/>
                </a:lnTo>
                <a:lnTo>
                  <a:pt x="168" y="130"/>
                </a:lnTo>
                <a:lnTo>
                  <a:pt x="166" y="130"/>
                </a:lnTo>
                <a:lnTo>
                  <a:pt x="168" y="130"/>
                </a:lnTo>
                <a:lnTo>
                  <a:pt x="166" y="130"/>
                </a:lnTo>
                <a:lnTo>
                  <a:pt x="166" y="131"/>
                </a:lnTo>
                <a:lnTo>
                  <a:pt x="168" y="131"/>
                </a:lnTo>
                <a:lnTo>
                  <a:pt x="166" y="131"/>
                </a:lnTo>
                <a:lnTo>
                  <a:pt x="165" y="131"/>
                </a:lnTo>
                <a:lnTo>
                  <a:pt x="163" y="131"/>
                </a:lnTo>
                <a:lnTo>
                  <a:pt x="163" y="130"/>
                </a:lnTo>
                <a:lnTo>
                  <a:pt x="165" y="130"/>
                </a:lnTo>
                <a:lnTo>
                  <a:pt x="165" y="128"/>
                </a:lnTo>
                <a:close/>
                <a:moveTo>
                  <a:pt x="166" y="128"/>
                </a:moveTo>
                <a:lnTo>
                  <a:pt x="165" y="128"/>
                </a:lnTo>
                <a:lnTo>
                  <a:pt x="165" y="127"/>
                </a:lnTo>
                <a:lnTo>
                  <a:pt x="166" y="127"/>
                </a:lnTo>
                <a:lnTo>
                  <a:pt x="165" y="128"/>
                </a:lnTo>
                <a:lnTo>
                  <a:pt x="166" y="128"/>
                </a:lnTo>
                <a:close/>
                <a:moveTo>
                  <a:pt x="147" y="120"/>
                </a:moveTo>
                <a:lnTo>
                  <a:pt x="147" y="122"/>
                </a:lnTo>
                <a:lnTo>
                  <a:pt x="145" y="122"/>
                </a:lnTo>
                <a:lnTo>
                  <a:pt x="145" y="120"/>
                </a:lnTo>
                <a:lnTo>
                  <a:pt x="147" y="120"/>
                </a:lnTo>
                <a:close/>
                <a:moveTo>
                  <a:pt x="144" y="120"/>
                </a:moveTo>
                <a:lnTo>
                  <a:pt x="144" y="122"/>
                </a:lnTo>
                <a:lnTo>
                  <a:pt x="145" y="122"/>
                </a:lnTo>
                <a:lnTo>
                  <a:pt x="145" y="123"/>
                </a:lnTo>
                <a:lnTo>
                  <a:pt x="147" y="123"/>
                </a:lnTo>
                <a:lnTo>
                  <a:pt x="147" y="125"/>
                </a:lnTo>
                <a:lnTo>
                  <a:pt x="149" y="125"/>
                </a:lnTo>
                <a:lnTo>
                  <a:pt x="150" y="127"/>
                </a:lnTo>
                <a:lnTo>
                  <a:pt x="150" y="128"/>
                </a:lnTo>
                <a:lnTo>
                  <a:pt x="149" y="128"/>
                </a:lnTo>
                <a:lnTo>
                  <a:pt x="149" y="127"/>
                </a:lnTo>
                <a:lnTo>
                  <a:pt x="149" y="128"/>
                </a:lnTo>
                <a:lnTo>
                  <a:pt x="149" y="127"/>
                </a:lnTo>
                <a:lnTo>
                  <a:pt x="149" y="128"/>
                </a:lnTo>
                <a:lnTo>
                  <a:pt x="147" y="128"/>
                </a:lnTo>
                <a:lnTo>
                  <a:pt x="145" y="128"/>
                </a:lnTo>
                <a:lnTo>
                  <a:pt x="144" y="128"/>
                </a:lnTo>
                <a:lnTo>
                  <a:pt x="144" y="127"/>
                </a:lnTo>
                <a:lnTo>
                  <a:pt x="144" y="128"/>
                </a:lnTo>
                <a:lnTo>
                  <a:pt x="144" y="127"/>
                </a:lnTo>
                <a:lnTo>
                  <a:pt x="142" y="127"/>
                </a:lnTo>
                <a:lnTo>
                  <a:pt x="142" y="125"/>
                </a:lnTo>
                <a:lnTo>
                  <a:pt x="144" y="125"/>
                </a:lnTo>
                <a:lnTo>
                  <a:pt x="144" y="123"/>
                </a:lnTo>
                <a:lnTo>
                  <a:pt x="144" y="125"/>
                </a:lnTo>
                <a:lnTo>
                  <a:pt x="144" y="123"/>
                </a:lnTo>
                <a:lnTo>
                  <a:pt x="142" y="123"/>
                </a:lnTo>
                <a:lnTo>
                  <a:pt x="144" y="123"/>
                </a:lnTo>
                <a:lnTo>
                  <a:pt x="142" y="123"/>
                </a:lnTo>
                <a:lnTo>
                  <a:pt x="142" y="122"/>
                </a:lnTo>
                <a:lnTo>
                  <a:pt x="144" y="120"/>
                </a:lnTo>
                <a:lnTo>
                  <a:pt x="142" y="120"/>
                </a:lnTo>
                <a:lnTo>
                  <a:pt x="144" y="120"/>
                </a:lnTo>
                <a:close/>
                <a:moveTo>
                  <a:pt x="145" y="117"/>
                </a:moveTo>
                <a:lnTo>
                  <a:pt x="144" y="117"/>
                </a:lnTo>
                <a:lnTo>
                  <a:pt x="144" y="115"/>
                </a:lnTo>
                <a:lnTo>
                  <a:pt x="145" y="115"/>
                </a:lnTo>
                <a:lnTo>
                  <a:pt x="145" y="117"/>
                </a:lnTo>
                <a:close/>
                <a:moveTo>
                  <a:pt x="171" y="117"/>
                </a:moveTo>
                <a:lnTo>
                  <a:pt x="171" y="115"/>
                </a:lnTo>
                <a:lnTo>
                  <a:pt x="171" y="117"/>
                </a:lnTo>
                <a:close/>
                <a:moveTo>
                  <a:pt x="137" y="114"/>
                </a:moveTo>
                <a:lnTo>
                  <a:pt x="136" y="114"/>
                </a:lnTo>
                <a:lnTo>
                  <a:pt x="136" y="112"/>
                </a:lnTo>
                <a:lnTo>
                  <a:pt x="137" y="112"/>
                </a:lnTo>
                <a:lnTo>
                  <a:pt x="137" y="114"/>
                </a:lnTo>
                <a:close/>
                <a:moveTo>
                  <a:pt x="85" y="107"/>
                </a:moveTo>
                <a:lnTo>
                  <a:pt x="85" y="109"/>
                </a:lnTo>
                <a:lnTo>
                  <a:pt x="85" y="107"/>
                </a:lnTo>
                <a:lnTo>
                  <a:pt x="85" y="109"/>
                </a:lnTo>
                <a:lnTo>
                  <a:pt x="83" y="109"/>
                </a:lnTo>
                <a:lnTo>
                  <a:pt x="81" y="109"/>
                </a:lnTo>
                <a:lnTo>
                  <a:pt x="81" y="107"/>
                </a:lnTo>
                <a:lnTo>
                  <a:pt x="83" y="107"/>
                </a:lnTo>
                <a:lnTo>
                  <a:pt x="83" y="106"/>
                </a:lnTo>
                <a:lnTo>
                  <a:pt x="85" y="106"/>
                </a:lnTo>
                <a:lnTo>
                  <a:pt x="85" y="107"/>
                </a:lnTo>
                <a:close/>
                <a:moveTo>
                  <a:pt x="94" y="101"/>
                </a:moveTo>
                <a:lnTo>
                  <a:pt x="94" y="103"/>
                </a:lnTo>
                <a:lnTo>
                  <a:pt x="94" y="104"/>
                </a:lnTo>
                <a:lnTo>
                  <a:pt x="94" y="103"/>
                </a:lnTo>
                <a:lnTo>
                  <a:pt x="94" y="101"/>
                </a:lnTo>
                <a:close/>
                <a:moveTo>
                  <a:pt x="109" y="95"/>
                </a:moveTo>
                <a:lnTo>
                  <a:pt x="109" y="96"/>
                </a:lnTo>
                <a:lnTo>
                  <a:pt x="107" y="96"/>
                </a:lnTo>
                <a:lnTo>
                  <a:pt x="109" y="95"/>
                </a:lnTo>
                <a:close/>
                <a:moveTo>
                  <a:pt x="126" y="90"/>
                </a:moveTo>
                <a:lnTo>
                  <a:pt x="128" y="90"/>
                </a:lnTo>
                <a:lnTo>
                  <a:pt x="129" y="90"/>
                </a:lnTo>
                <a:lnTo>
                  <a:pt x="129" y="92"/>
                </a:lnTo>
                <a:lnTo>
                  <a:pt x="131" y="92"/>
                </a:lnTo>
                <a:lnTo>
                  <a:pt x="131" y="93"/>
                </a:lnTo>
                <a:lnTo>
                  <a:pt x="131" y="92"/>
                </a:lnTo>
                <a:lnTo>
                  <a:pt x="131" y="93"/>
                </a:lnTo>
                <a:lnTo>
                  <a:pt x="133" y="93"/>
                </a:lnTo>
                <a:lnTo>
                  <a:pt x="131" y="93"/>
                </a:lnTo>
                <a:lnTo>
                  <a:pt x="133" y="93"/>
                </a:lnTo>
                <a:lnTo>
                  <a:pt x="131" y="95"/>
                </a:lnTo>
                <a:lnTo>
                  <a:pt x="131" y="96"/>
                </a:lnTo>
                <a:lnTo>
                  <a:pt x="133" y="96"/>
                </a:lnTo>
                <a:lnTo>
                  <a:pt x="133" y="98"/>
                </a:lnTo>
                <a:lnTo>
                  <a:pt x="133" y="99"/>
                </a:lnTo>
                <a:lnTo>
                  <a:pt x="134" y="99"/>
                </a:lnTo>
                <a:lnTo>
                  <a:pt x="136" y="99"/>
                </a:lnTo>
                <a:lnTo>
                  <a:pt x="136" y="101"/>
                </a:lnTo>
                <a:lnTo>
                  <a:pt x="136" y="103"/>
                </a:lnTo>
                <a:lnTo>
                  <a:pt x="136" y="104"/>
                </a:lnTo>
                <a:lnTo>
                  <a:pt x="137" y="104"/>
                </a:lnTo>
                <a:lnTo>
                  <a:pt x="137" y="106"/>
                </a:lnTo>
                <a:lnTo>
                  <a:pt x="136" y="106"/>
                </a:lnTo>
                <a:lnTo>
                  <a:pt x="136" y="107"/>
                </a:lnTo>
                <a:lnTo>
                  <a:pt x="136" y="109"/>
                </a:lnTo>
                <a:lnTo>
                  <a:pt x="136" y="111"/>
                </a:lnTo>
                <a:lnTo>
                  <a:pt x="137" y="111"/>
                </a:lnTo>
                <a:lnTo>
                  <a:pt x="136" y="111"/>
                </a:lnTo>
                <a:lnTo>
                  <a:pt x="136" y="112"/>
                </a:lnTo>
                <a:lnTo>
                  <a:pt x="136" y="114"/>
                </a:lnTo>
                <a:lnTo>
                  <a:pt x="137" y="114"/>
                </a:lnTo>
                <a:lnTo>
                  <a:pt x="137" y="115"/>
                </a:lnTo>
                <a:lnTo>
                  <a:pt x="137" y="117"/>
                </a:lnTo>
                <a:lnTo>
                  <a:pt x="137" y="119"/>
                </a:lnTo>
                <a:lnTo>
                  <a:pt x="139" y="119"/>
                </a:lnTo>
                <a:lnTo>
                  <a:pt x="137" y="119"/>
                </a:lnTo>
                <a:lnTo>
                  <a:pt x="139" y="119"/>
                </a:lnTo>
                <a:lnTo>
                  <a:pt x="137" y="119"/>
                </a:lnTo>
                <a:lnTo>
                  <a:pt x="139" y="119"/>
                </a:lnTo>
                <a:lnTo>
                  <a:pt x="139" y="120"/>
                </a:lnTo>
                <a:lnTo>
                  <a:pt x="137" y="120"/>
                </a:lnTo>
                <a:lnTo>
                  <a:pt x="137" y="122"/>
                </a:lnTo>
                <a:lnTo>
                  <a:pt x="137" y="123"/>
                </a:lnTo>
                <a:lnTo>
                  <a:pt x="136" y="123"/>
                </a:lnTo>
                <a:lnTo>
                  <a:pt x="137" y="123"/>
                </a:lnTo>
                <a:lnTo>
                  <a:pt x="137" y="125"/>
                </a:lnTo>
                <a:lnTo>
                  <a:pt x="136" y="125"/>
                </a:lnTo>
                <a:lnTo>
                  <a:pt x="137" y="127"/>
                </a:lnTo>
                <a:lnTo>
                  <a:pt x="136" y="127"/>
                </a:lnTo>
                <a:lnTo>
                  <a:pt x="137" y="127"/>
                </a:lnTo>
                <a:lnTo>
                  <a:pt x="137" y="128"/>
                </a:lnTo>
                <a:lnTo>
                  <a:pt x="137" y="130"/>
                </a:lnTo>
                <a:lnTo>
                  <a:pt x="139" y="130"/>
                </a:lnTo>
                <a:lnTo>
                  <a:pt x="137" y="130"/>
                </a:lnTo>
                <a:lnTo>
                  <a:pt x="137" y="131"/>
                </a:lnTo>
                <a:lnTo>
                  <a:pt x="139" y="131"/>
                </a:lnTo>
                <a:lnTo>
                  <a:pt x="137" y="133"/>
                </a:lnTo>
                <a:lnTo>
                  <a:pt x="139" y="133"/>
                </a:lnTo>
                <a:lnTo>
                  <a:pt x="139" y="135"/>
                </a:lnTo>
                <a:lnTo>
                  <a:pt x="139" y="136"/>
                </a:lnTo>
                <a:lnTo>
                  <a:pt x="139" y="138"/>
                </a:lnTo>
                <a:lnTo>
                  <a:pt x="139" y="139"/>
                </a:lnTo>
                <a:lnTo>
                  <a:pt x="139" y="141"/>
                </a:lnTo>
                <a:lnTo>
                  <a:pt x="137" y="141"/>
                </a:lnTo>
                <a:lnTo>
                  <a:pt x="137" y="143"/>
                </a:lnTo>
                <a:lnTo>
                  <a:pt x="139" y="143"/>
                </a:lnTo>
                <a:lnTo>
                  <a:pt x="139" y="144"/>
                </a:lnTo>
                <a:lnTo>
                  <a:pt x="141" y="144"/>
                </a:lnTo>
                <a:lnTo>
                  <a:pt x="141" y="143"/>
                </a:lnTo>
                <a:lnTo>
                  <a:pt x="142" y="144"/>
                </a:lnTo>
                <a:lnTo>
                  <a:pt x="142" y="146"/>
                </a:lnTo>
                <a:lnTo>
                  <a:pt x="142" y="144"/>
                </a:lnTo>
                <a:lnTo>
                  <a:pt x="144" y="144"/>
                </a:lnTo>
                <a:lnTo>
                  <a:pt x="142" y="144"/>
                </a:lnTo>
                <a:lnTo>
                  <a:pt x="142" y="143"/>
                </a:lnTo>
                <a:lnTo>
                  <a:pt x="142" y="141"/>
                </a:lnTo>
                <a:lnTo>
                  <a:pt x="141" y="141"/>
                </a:lnTo>
                <a:lnTo>
                  <a:pt x="142" y="139"/>
                </a:lnTo>
                <a:lnTo>
                  <a:pt x="142" y="141"/>
                </a:lnTo>
                <a:lnTo>
                  <a:pt x="142" y="139"/>
                </a:lnTo>
                <a:lnTo>
                  <a:pt x="144" y="139"/>
                </a:lnTo>
                <a:lnTo>
                  <a:pt x="142" y="139"/>
                </a:lnTo>
                <a:lnTo>
                  <a:pt x="141" y="139"/>
                </a:lnTo>
                <a:lnTo>
                  <a:pt x="141" y="138"/>
                </a:lnTo>
                <a:lnTo>
                  <a:pt x="139" y="138"/>
                </a:lnTo>
                <a:lnTo>
                  <a:pt x="139" y="136"/>
                </a:lnTo>
                <a:lnTo>
                  <a:pt x="141" y="136"/>
                </a:lnTo>
                <a:lnTo>
                  <a:pt x="141" y="135"/>
                </a:lnTo>
                <a:lnTo>
                  <a:pt x="141" y="133"/>
                </a:lnTo>
                <a:lnTo>
                  <a:pt x="139" y="133"/>
                </a:lnTo>
                <a:lnTo>
                  <a:pt x="139" y="131"/>
                </a:lnTo>
                <a:lnTo>
                  <a:pt x="141" y="131"/>
                </a:lnTo>
                <a:lnTo>
                  <a:pt x="139" y="131"/>
                </a:lnTo>
                <a:lnTo>
                  <a:pt x="139" y="130"/>
                </a:lnTo>
                <a:lnTo>
                  <a:pt x="141" y="130"/>
                </a:lnTo>
                <a:lnTo>
                  <a:pt x="141" y="131"/>
                </a:lnTo>
                <a:lnTo>
                  <a:pt x="142" y="133"/>
                </a:lnTo>
                <a:lnTo>
                  <a:pt x="144" y="133"/>
                </a:lnTo>
                <a:lnTo>
                  <a:pt x="144" y="135"/>
                </a:lnTo>
                <a:lnTo>
                  <a:pt x="144" y="136"/>
                </a:lnTo>
                <a:lnTo>
                  <a:pt x="144" y="138"/>
                </a:lnTo>
                <a:lnTo>
                  <a:pt x="144" y="139"/>
                </a:lnTo>
                <a:lnTo>
                  <a:pt x="144" y="141"/>
                </a:lnTo>
                <a:lnTo>
                  <a:pt x="144" y="139"/>
                </a:lnTo>
                <a:lnTo>
                  <a:pt x="144" y="141"/>
                </a:lnTo>
                <a:lnTo>
                  <a:pt x="145" y="141"/>
                </a:lnTo>
                <a:lnTo>
                  <a:pt x="145" y="143"/>
                </a:lnTo>
                <a:lnTo>
                  <a:pt x="145" y="144"/>
                </a:lnTo>
                <a:lnTo>
                  <a:pt x="144" y="144"/>
                </a:lnTo>
                <a:lnTo>
                  <a:pt x="144" y="146"/>
                </a:lnTo>
                <a:lnTo>
                  <a:pt x="144" y="147"/>
                </a:lnTo>
                <a:lnTo>
                  <a:pt x="142" y="146"/>
                </a:lnTo>
                <a:lnTo>
                  <a:pt x="142" y="147"/>
                </a:lnTo>
                <a:lnTo>
                  <a:pt x="141" y="147"/>
                </a:lnTo>
                <a:lnTo>
                  <a:pt x="139" y="147"/>
                </a:lnTo>
                <a:lnTo>
                  <a:pt x="137" y="147"/>
                </a:lnTo>
                <a:lnTo>
                  <a:pt x="137" y="149"/>
                </a:lnTo>
                <a:lnTo>
                  <a:pt x="136" y="149"/>
                </a:lnTo>
                <a:lnTo>
                  <a:pt x="136" y="151"/>
                </a:lnTo>
                <a:lnTo>
                  <a:pt x="136" y="152"/>
                </a:lnTo>
                <a:lnTo>
                  <a:pt x="137" y="152"/>
                </a:lnTo>
                <a:lnTo>
                  <a:pt x="136" y="152"/>
                </a:lnTo>
                <a:lnTo>
                  <a:pt x="134" y="152"/>
                </a:lnTo>
                <a:lnTo>
                  <a:pt x="134" y="151"/>
                </a:lnTo>
                <a:lnTo>
                  <a:pt x="133" y="151"/>
                </a:lnTo>
                <a:lnTo>
                  <a:pt x="133" y="149"/>
                </a:lnTo>
                <a:lnTo>
                  <a:pt x="131" y="149"/>
                </a:lnTo>
                <a:lnTo>
                  <a:pt x="133" y="149"/>
                </a:lnTo>
                <a:lnTo>
                  <a:pt x="133" y="151"/>
                </a:lnTo>
                <a:lnTo>
                  <a:pt x="133" y="152"/>
                </a:lnTo>
                <a:lnTo>
                  <a:pt x="131" y="152"/>
                </a:lnTo>
                <a:lnTo>
                  <a:pt x="131" y="151"/>
                </a:lnTo>
                <a:lnTo>
                  <a:pt x="129" y="151"/>
                </a:lnTo>
                <a:lnTo>
                  <a:pt x="129" y="149"/>
                </a:lnTo>
                <a:lnTo>
                  <a:pt x="128" y="149"/>
                </a:lnTo>
                <a:lnTo>
                  <a:pt x="126" y="149"/>
                </a:lnTo>
                <a:lnTo>
                  <a:pt x="125" y="149"/>
                </a:lnTo>
                <a:lnTo>
                  <a:pt x="123" y="149"/>
                </a:lnTo>
                <a:lnTo>
                  <a:pt x="121" y="149"/>
                </a:lnTo>
                <a:lnTo>
                  <a:pt x="121" y="147"/>
                </a:lnTo>
                <a:lnTo>
                  <a:pt x="123" y="147"/>
                </a:lnTo>
                <a:lnTo>
                  <a:pt x="123" y="146"/>
                </a:lnTo>
                <a:lnTo>
                  <a:pt x="123" y="144"/>
                </a:lnTo>
                <a:lnTo>
                  <a:pt x="121" y="144"/>
                </a:lnTo>
                <a:lnTo>
                  <a:pt x="121" y="143"/>
                </a:lnTo>
                <a:lnTo>
                  <a:pt x="120" y="143"/>
                </a:lnTo>
                <a:lnTo>
                  <a:pt x="120" y="141"/>
                </a:lnTo>
                <a:lnTo>
                  <a:pt x="120" y="143"/>
                </a:lnTo>
                <a:lnTo>
                  <a:pt x="120" y="141"/>
                </a:lnTo>
                <a:lnTo>
                  <a:pt x="120" y="143"/>
                </a:lnTo>
                <a:lnTo>
                  <a:pt x="120" y="141"/>
                </a:lnTo>
                <a:lnTo>
                  <a:pt x="120" y="143"/>
                </a:lnTo>
                <a:lnTo>
                  <a:pt x="118" y="143"/>
                </a:lnTo>
                <a:lnTo>
                  <a:pt x="118" y="141"/>
                </a:lnTo>
                <a:lnTo>
                  <a:pt x="117" y="141"/>
                </a:lnTo>
                <a:lnTo>
                  <a:pt x="117" y="143"/>
                </a:lnTo>
                <a:lnTo>
                  <a:pt x="115" y="143"/>
                </a:lnTo>
                <a:lnTo>
                  <a:pt x="115" y="141"/>
                </a:lnTo>
                <a:lnTo>
                  <a:pt x="115" y="143"/>
                </a:lnTo>
                <a:lnTo>
                  <a:pt x="113" y="143"/>
                </a:lnTo>
                <a:lnTo>
                  <a:pt x="113" y="141"/>
                </a:lnTo>
                <a:lnTo>
                  <a:pt x="112" y="141"/>
                </a:lnTo>
                <a:lnTo>
                  <a:pt x="112" y="143"/>
                </a:lnTo>
                <a:lnTo>
                  <a:pt x="110" y="143"/>
                </a:lnTo>
                <a:lnTo>
                  <a:pt x="112" y="143"/>
                </a:lnTo>
                <a:lnTo>
                  <a:pt x="110" y="143"/>
                </a:lnTo>
                <a:lnTo>
                  <a:pt x="110" y="144"/>
                </a:lnTo>
                <a:lnTo>
                  <a:pt x="109" y="144"/>
                </a:lnTo>
                <a:lnTo>
                  <a:pt x="109" y="146"/>
                </a:lnTo>
                <a:lnTo>
                  <a:pt x="107" y="146"/>
                </a:lnTo>
                <a:lnTo>
                  <a:pt x="107" y="144"/>
                </a:lnTo>
                <a:lnTo>
                  <a:pt x="105" y="144"/>
                </a:lnTo>
                <a:lnTo>
                  <a:pt x="105" y="146"/>
                </a:lnTo>
                <a:lnTo>
                  <a:pt x="105" y="144"/>
                </a:lnTo>
                <a:lnTo>
                  <a:pt x="104" y="144"/>
                </a:lnTo>
                <a:lnTo>
                  <a:pt x="104" y="143"/>
                </a:lnTo>
                <a:lnTo>
                  <a:pt x="102" y="143"/>
                </a:lnTo>
                <a:lnTo>
                  <a:pt x="101" y="141"/>
                </a:lnTo>
                <a:lnTo>
                  <a:pt x="101" y="139"/>
                </a:lnTo>
                <a:lnTo>
                  <a:pt x="101" y="138"/>
                </a:lnTo>
                <a:lnTo>
                  <a:pt x="99" y="138"/>
                </a:lnTo>
                <a:lnTo>
                  <a:pt x="97" y="138"/>
                </a:lnTo>
                <a:lnTo>
                  <a:pt x="96" y="138"/>
                </a:lnTo>
                <a:lnTo>
                  <a:pt x="96" y="136"/>
                </a:lnTo>
                <a:lnTo>
                  <a:pt x="96" y="135"/>
                </a:lnTo>
                <a:lnTo>
                  <a:pt x="97" y="135"/>
                </a:lnTo>
                <a:lnTo>
                  <a:pt x="96" y="135"/>
                </a:lnTo>
                <a:lnTo>
                  <a:pt x="96" y="133"/>
                </a:lnTo>
                <a:lnTo>
                  <a:pt x="97" y="133"/>
                </a:lnTo>
                <a:lnTo>
                  <a:pt x="99" y="133"/>
                </a:lnTo>
                <a:lnTo>
                  <a:pt x="99" y="131"/>
                </a:lnTo>
                <a:lnTo>
                  <a:pt x="99" y="130"/>
                </a:lnTo>
                <a:lnTo>
                  <a:pt x="97" y="130"/>
                </a:lnTo>
                <a:lnTo>
                  <a:pt x="99" y="130"/>
                </a:lnTo>
                <a:lnTo>
                  <a:pt x="99" y="128"/>
                </a:lnTo>
                <a:lnTo>
                  <a:pt x="97" y="128"/>
                </a:lnTo>
                <a:lnTo>
                  <a:pt x="97" y="127"/>
                </a:lnTo>
                <a:lnTo>
                  <a:pt x="97" y="125"/>
                </a:lnTo>
                <a:lnTo>
                  <a:pt x="96" y="125"/>
                </a:lnTo>
                <a:lnTo>
                  <a:pt x="96" y="123"/>
                </a:lnTo>
                <a:lnTo>
                  <a:pt x="94" y="123"/>
                </a:lnTo>
                <a:lnTo>
                  <a:pt x="94" y="125"/>
                </a:lnTo>
                <a:lnTo>
                  <a:pt x="93" y="125"/>
                </a:lnTo>
                <a:lnTo>
                  <a:pt x="94" y="125"/>
                </a:lnTo>
                <a:lnTo>
                  <a:pt x="94" y="123"/>
                </a:lnTo>
                <a:lnTo>
                  <a:pt x="94" y="122"/>
                </a:lnTo>
                <a:lnTo>
                  <a:pt x="93" y="122"/>
                </a:lnTo>
                <a:lnTo>
                  <a:pt x="94" y="122"/>
                </a:lnTo>
                <a:lnTo>
                  <a:pt x="94" y="120"/>
                </a:lnTo>
                <a:lnTo>
                  <a:pt x="96" y="120"/>
                </a:lnTo>
                <a:lnTo>
                  <a:pt x="94" y="120"/>
                </a:lnTo>
                <a:lnTo>
                  <a:pt x="94" y="119"/>
                </a:lnTo>
                <a:lnTo>
                  <a:pt x="94" y="117"/>
                </a:lnTo>
                <a:lnTo>
                  <a:pt x="93" y="117"/>
                </a:lnTo>
                <a:lnTo>
                  <a:pt x="94" y="115"/>
                </a:lnTo>
                <a:lnTo>
                  <a:pt x="94" y="117"/>
                </a:lnTo>
                <a:lnTo>
                  <a:pt x="94" y="115"/>
                </a:lnTo>
                <a:lnTo>
                  <a:pt x="93" y="115"/>
                </a:lnTo>
                <a:lnTo>
                  <a:pt x="94" y="115"/>
                </a:lnTo>
                <a:lnTo>
                  <a:pt x="93" y="115"/>
                </a:lnTo>
                <a:lnTo>
                  <a:pt x="94" y="115"/>
                </a:lnTo>
                <a:lnTo>
                  <a:pt x="94" y="114"/>
                </a:lnTo>
                <a:lnTo>
                  <a:pt x="94" y="112"/>
                </a:lnTo>
                <a:lnTo>
                  <a:pt x="96" y="112"/>
                </a:lnTo>
                <a:lnTo>
                  <a:pt x="94" y="112"/>
                </a:lnTo>
                <a:lnTo>
                  <a:pt x="96" y="112"/>
                </a:lnTo>
                <a:lnTo>
                  <a:pt x="94" y="112"/>
                </a:lnTo>
                <a:lnTo>
                  <a:pt x="94" y="111"/>
                </a:lnTo>
                <a:lnTo>
                  <a:pt x="94" y="109"/>
                </a:lnTo>
                <a:lnTo>
                  <a:pt x="96" y="109"/>
                </a:lnTo>
                <a:lnTo>
                  <a:pt x="94" y="109"/>
                </a:lnTo>
                <a:lnTo>
                  <a:pt x="94" y="107"/>
                </a:lnTo>
                <a:lnTo>
                  <a:pt x="96" y="107"/>
                </a:lnTo>
                <a:lnTo>
                  <a:pt x="96" y="106"/>
                </a:lnTo>
                <a:lnTo>
                  <a:pt x="94" y="106"/>
                </a:lnTo>
                <a:lnTo>
                  <a:pt x="96" y="106"/>
                </a:lnTo>
                <a:lnTo>
                  <a:pt x="94" y="106"/>
                </a:lnTo>
                <a:lnTo>
                  <a:pt x="94" y="104"/>
                </a:lnTo>
                <a:lnTo>
                  <a:pt x="96" y="104"/>
                </a:lnTo>
                <a:lnTo>
                  <a:pt x="96" y="106"/>
                </a:lnTo>
                <a:lnTo>
                  <a:pt x="96" y="104"/>
                </a:lnTo>
                <a:lnTo>
                  <a:pt x="96" y="103"/>
                </a:lnTo>
                <a:lnTo>
                  <a:pt x="97" y="103"/>
                </a:lnTo>
                <a:lnTo>
                  <a:pt x="96" y="103"/>
                </a:lnTo>
                <a:lnTo>
                  <a:pt x="94" y="103"/>
                </a:lnTo>
                <a:lnTo>
                  <a:pt x="96" y="101"/>
                </a:lnTo>
                <a:lnTo>
                  <a:pt x="94" y="101"/>
                </a:lnTo>
                <a:lnTo>
                  <a:pt x="96" y="101"/>
                </a:lnTo>
                <a:lnTo>
                  <a:pt x="94" y="101"/>
                </a:lnTo>
                <a:lnTo>
                  <a:pt x="94" y="99"/>
                </a:lnTo>
                <a:lnTo>
                  <a:pt x="96" y="99"/>
                </a:lnTo>
                <a:lnTo>
                  <a:pt x="94" y="99"/>
                </a:lnTo>
                <a:lnTo>
                  <a:pt x="96" y="99"/>
                </a:lnTo>
                <a:lnTo>
                  <a:pt x="97" y="99"/>
                </a:lnTo>
                <a:lnTo>
                  <a:pt x="97" y="98"/>
                </a:lnTo>
                <a:lnTo>
                  <a:pt x="96" y="98"/>
                </a:lnTo>
                <a:lnTo>
                  <a:pt x="97" y="98"/>
                </a:lnTo>
                <a:lnTo>
                  <a:pt x="96" y="98"/>
                </a:lnTo>
                <a:lnTo>
                  <a:pt x="96" y="99"/>
                </a:lnTo>
                <a:lnTo>
                  <a:pt x="94" y="98"/>
                </a:lnTo>
                <a:lnTo>
                  <a:pt x="96" y="98"/>
                </a:lnTo>
                <a:lnTo>
                  <a:pt x="96" y="96"/>
                </a:lnTo>
                <a:lnTo>
                  <a:pt x="96" y="95"/>
                </a:lnTo>
                <a:lnTo>
                  <a:pt x="94" y="95"/>
                </a:lnTo>
                <a:lnTo>
                  <a:pt x="94" y="93"/>
                </a:lnTo>
                <a:lnTo>
                  <a:pt x="94" y="92"/>
                </a:lnTo>
                <a:lnTo>
                  <a:pt x="96" y="92"/>
                </a:lnTo>
                <a:lnTo>
                  <a:pt x="96" y="90"/>
                </a:lnTo>
                <a:lnTo>
                  <a:pt x="96" y="92"/>
                </a:lnTo>
                <a:lnTo>
                  <a:pt x="97" y="92"/>
                </a:lnTo>
                <a:lnTo>
                  <a:pt x="97" y="93"/>
                </a:lnTo>
                <a:lnTo>
                  <a:pt x="97" y="92"/>
                </a:lnTo>
                <a:lnTo>
                  <a:pt x="99" y="92"/>
                </a:lnTo>
                <a:lnTo>
                  <a:pt x="101" y="92"/>
                </a:lnTo>
                <a:lnTo>
                  <a:pt x="102" y="92"/>
                </a:lnTo>
                <a:lnTo>
                  <a:pt x="102" y="93"/>
                </a:lnTo>
                <a:lnTo>
                  <a:pt x="104" y="93"/>
                </a:lnTo>
                <a:lnTo>
                  <a:pt x="104" y="95"/>
                </a:lnTo>
                <a:lnTo>
                  <a:pt x="105" y="95"/>
                </a:lnTo>
                <a:lnTo>
                  <a:pt x="105" y="96"/>
                </a:lnTo>
                <a:lnTo>
                  <a:pt x="107" y="96"/>
                </a:lnTo>
                <a:lnTo>
                  <a:pt x="105" y="96"/>
                </a:lnTo>
                <a:lnTo>
                  <a:pt x="105" y="98"/>
                </a:lnTo>
                <a:lnTo>
                  <a:pt x="107" y="98"/>
                </a:lnTo>
                <a:lnTo>
                  <a:pt x="105" y="98"/>
                </a:lnTo>
                <a:lnTo>
                  <a:pt x="105" y="99"/>
                </a:lnTo>
                <a:lnTo>
                  <a:pt x="107" y="99"/>
                </a:lnTo>
                <a:lnTo>
                  <a:pt x="109" y="99"/>
                </a:lnTo>
                <a:lnTo>
                  <a:pt x="109" y="98"/>
                </a:lnTo>
                <a:lnTo>
                  <a:pt x="109" y="96"/>
                </a:lnTo>
                <a:lnTo>
                  <a:pt x="110" y="96"/>
                </a:lnTo>
                <a:lnTo>
                  <a:pt x="110" y="95"/>
                </a:lnTo>
                <a:lnTo>
                  <a:pt x="112" y="95"/>
                </a:lnTo>
                <a:lnTo>
                  <a:pt x="113" y="95"/>
                </a:lnTo>
                <a:lnTo>
                  <a:pt x="113" y="93"/>
                </a:lnTo>
                <a:lnTo>
                  <a:pt x="115" y="93"/>
                </a:lnTo>
                <a:lnTo>
                  <a:pt x="117" y="93"/>
                </a:lnTo>
                <a:lnTo>
                  <a:pt x="117" y="92"/>
                </a:lnTo>
                <a:lnTo>
                  <a:pt x="118" y="92"/>
                </a:lnTo>
                <a:lnTo>
                  <a:pt x="120" y="92"/>
                </a:lnTo>
                <a:lnTo>
                  <a:pt x="120" y="90"/>
                </a:lnTo>
                <a:lnTo>
                  <a:pt x="121" y="90"/>
                </a:lnTo>
                <a:lnTo>
                  <a:pt x="123" y="90"/>
                </a:lnTo>
                <a:lnTo>
                  <a:pt x="123" y="92"/>
                </a:lnTo>
                <a:lnTo>
                  <a:pt x="123" y="90"/>
                </a:lnTo>
                <a:lnTo>
                  <a:pt x="123" y="88"/>
                </a:lnTo>
                <a:lnTo>
                  <a:pt x="125" y="88"/>
                </a:lnTo>
                <a:lnTo>
                  <a:pt x="125" y="90"/>
                </a:lnTo>
                <a:lnTo>
                  <a:pt x="126" y="90"/>
                </a:lnTo>
                <a:close/>
                <a:moveTo>
                  <a:pt x="136" y="80"/>
                </a:moveTo>
                <a:lnTo>
                  <a:pt x="137" y="80"/>
                </a:lnTo>
                <a:lnTo>
                  <a:pt x="139" y="80"/>
                </a:lnTo>
                <a:lnTo>
                  <a:pt x="139" y="82"/>
                </a:lnTo>
                <a:lnTo>
                  <a:pt x="139" y="84"/>
                </a:lnTo>
                <a:lnTo>
                  <a:pt x="137" y="84"/>
                </a:lnTo>
                <a:lnTo>
                  <a:pt x="137" y="82"/>
                </a:lnTo>
                <a:lnTo>
                  <a:pt x="137" y="84"/>
                </a:lnTo>
                <a:lnTo>
                  <a:pt x="139" y="84"/>
                </a:lnTo>
                <a:lnTo>
                  <a:pt x="141" y="84"/>
                </a:lnTo>
                <a:lnTo>
                  <a:pt x="141" y="85"/>
                </a:lnTo>
                <a:lnTo>
                  <a:pt x="139" y="85"/>
                </a:lnTo>
                <a:lnTo>
                  <a:pt x="139" y="87"/>
                </a:lnTo>
                <a:lnTo>
                  <a:pt x="137" y="87"/>
                </a:lnTo>
                <a:lnTo>
                  <a:pt x="136" y="87"/>
                </a:lnTo>
                <a:lnTo>
                  <a:pt x="136" y="88"/>
                </a:lnTo>
                <a:lnTo>
                  <a:pt x="134" y="88"/>
                </a:lnTo>
                <a:lnTo>
                  <a:pt x="133" y="88"/>
                </a:lnTo>
                <a:lnTo>
                  <a:pt x="133" y="90"/>
                </a:lnTo>
                <a:lnTo>
                  <a:pt x="134" y="90"/>
                </a:lnTo>
                <a:lnTo>
                  <a:pt x="134" y="88"/>
                </a:lnTo>
                <a:lnTo>
                  <a:pt x="136" y="88"/>
                </a:lnTo>
                <a:lnTo>
                  <a:pt x="136" y="90"/>
                </a:lnTo>
                <a:lnTo>
                  <a:pt x="136" y="92"/>
                </a:lnTo>
                <a:lnTo>
                  <a:pt x="134" y="92"/>
                </a:lnTo>
                <a:lnTo>
                  <a:pt x="134" y="90"/>
                </a:lnTo>
                <a:lnTo>
                  <a:pt x="134" y="92"/>
                </a:lnTo>
                <a:lnTo>
                  <a:pt x="133" y="92"/>
                </a:lnTo>
                <a:lnTo>
                  <a:pt x="131" y="92"/>
                </a:lnTo>
                <a:lnTo>
                  <a:pt x="131" y="90"/>
                </a:lnTo>
                <a:lnTo>
                  <a:pt x="129" y="90"/>
                </a:lnTo>
                <a:lnTo>
                  <a:pt x="128" y="90"/>
                </a:lnTo>
                <a:lnTo>
                  <a:pt x="128" y="88"/>
                </a:lnTo>
                <a:lnTo>
                  <a:pt x="126" y="88"/>
                </a:lnTo>
                <a:lnTo>
                  <a:pt x="126" y="87"/>
                </a:lnTo>
                <a:lnTo>
                  <a:pt x="128" y="87"/>
                </a:lnTo>
                <a:lnTo>
                  <a:pt x="126" y="87"/>
                </a:lnTo>
                <a:lnTo>
                  <a:pt x="125" y="87"/>
                </a:lnTo>
                <a:lnTo>
                  <a:pt x="125" y="85"/>
                </a:lnTo>
                <a:lnTo>
                  <a:pt x="125" y="84"/>
                </a:lnTo>
                <a:lnTo>
                  <a:pt x="126" y="84"/>
                </a:lnTo>
                <a:lnTo>
                  <a:pt x="126" y="82"/>
                </a:lnTo>
                <a:lnTo>
                  <a:pt x="128" y="82"/>
                </a:lnTo>
                <a:lnTo>
                  <a:pt x="129" y="80"/>
                </a:lnTo>
                <a:lnTo>
                  <a:pt x="129" y="82"/>
                </a:lnTo>
                <a:lnTo>
                  <a:pt x="131" y="80"/>
                </a:lnTo>
                <a:lnTo>
                  <a:pt x="133" y="80"/>
                </a:lnTo>
                <a:lnTo>
                  <a:pt x="134" y="80"/>
                </a:lnTo>
                <a:lnTo>
                  <a:pt x="136" y="80"/>
                </a:lnTo>
                <a:lnTo>
                  <a:pt x="134" y="80"/>
                </a:lnTo>
                <a:lnTo>
                  <a:pt x="136" y="80"/>
                </a:lnTo>
                <a:close/>
                <a:moveTo>
                  <a:pt x="184" y="80"/>
                </a:moveTo>
                <a:lnTo>
                  <a:pt x="184" y="79"/>
                </a:lnTo>
                <a:lnTo>
                  <a:pt x="184" y="80"/>
                </a:lnTo>
                <a:close/>
                <a:moveTo>
                  <a:pt x="81" y="68"/>
                </a:moveTo>
                <a:lnTo>
                  <a:pt x="81" y="69"/>
                </a:lnTo>
                <a:lnTo>
                  <a:pt x="80" y="69"/>
                </a:lnTo>
                <a:lnTo>
                  <a:pt x="81" y="69"/>
                </a:lnTo>
                <a:lnTo>
                  <a:pt x="80" y="68"/>
                </a:lnTo>
                <a:lnTo>
                  <a:pt x="81" y="68"/>
                </a:lnTo>
                <a:close/>
                <a:moveTo>
                  <a:pt x="93" y="64"/>
                </a:moveTo>
                <a:lnTo>
                  <a:pt x="94" y="64"/>
                </a:lnTo>
                <a:lnTo>
                  <a:pt x="94" y="66"/>
                </a:lnTo>
                <a:lnTo>
                  <a:pt x="94" y="68"/>
                </a:lnTo>
                <a:lnTo>
                  <a:pt x="94" y="66"/>
                </a:lnTo>
                <a:lnTo>
                  <a:pt x="94" y="68"/>
                </a:lnTo>
                <a:lnTo>
                  <a:pt x="93" y="68"/>
                </a:lnTo>
                <a:lnTo>
                  <a:pt x="93" y="66"/>
                </a:lnTo>
                <a:lnTo>
                  <a:pt x="93" y="64"/>
                </a:lnTo>
                <a:lnTo>
                  <a:pt x="93" y="63"/>
                </a:lnTo>
                <a:lnTo>
                  <a:pt x="93" y="64"/>
                </a:lnTo>
                <a:close/>
                <a:moveTo>
                  <a:pt x="94" y="63"/>
                </a:moveTo>
                <a:lnTo>
                  <a:pt x="93" y="63"/>
                </a:lnTo>
                <a:lnTo>
                  <a:pt x="93" y="61"/>
                </a:lnTo>
                <a:lnTo>
                  <a:pt x="93" y="63"/>
                </a:lnTo>
                <a:lnTo>
                  <a:pt x="94" y="63"/>
                </a:lnTo>
                <a:close/>
                <a:moveTo>
                  <a:pt x="1" y="36"/>
                </a:moveTo>
                <a:lnTo>
                  <a:pt x="1" y="37"/>
                </a:lnTo>
                <a:lnTo>
                  <a:pt x="1" y="36"/>
                </a:lnTo>
                <a:lnTo>
                  <a:pt x="0" y="36"/>
                </a:lnTo>
                <a:lnTo>
                  <a:pt x="1" y="36"/>
                </a:lnTo>
                <a:close/>
                <a:moveTo>
                  <a:pt x="3" y="34"/>
                </a:moveTo>
                <a:lnTo>
                  <a:pt x="3" y="36"/>
                </a:lnTo>
                <a:lnTo>
                  <a:pt x="1" y="36"/>
                </a:lnTo>
                <a:lnTo>
                  <a:pt x="1" y="34"/>
                </a:lnTo>
                <a:lnTo>
                  <a:pt x="3" y="34"/>
                </a:lnTo>
                <a:close/>
                <a:moveTo>
                  <a:pt x="67" y="0"/>
                </a:moveTo>
                <a:lnTo>
                  <a:pt x="69" y="2"/>
                </a:lnTo>
                <a:lnTo>
                  <a:pt x="70" y="0"/>
                </a:lnTo>
                <a:lnTo>
                  <a:pt x="72" y="2"/>
                </a:lnTo>
                <a:lnTo>
                  <a:pt x="72" y="4"/>
                </a:lnTo>
                <a:lnTo>
                  <a:pt x="73" y="4"/>
                </a:lnTo>
                <a:lnTo>
                  <a:pt x="73" y="7"/>
                </a:lnTo>
                <a:lnTo>
                  <a:pt x="77" y="8"/>
                </a:lnTo>
                <a:lnTo>
                  <a:pt x="77" y="10"/>
                </a:lnTo>
                <a:lnTo>
                  <a:pt x="78" y="10"/>
                </a:lnTo>
                <a:lnTo>
                  <a:pt x="80" y="12"/>
                </a:lnTo>
                <a:lnTo>
                  <a:pt x="80" y="13"/>
                </a:lnTo>
                <a:lnTo>
                  <a:pt x="81" y="13"/>
                </a:lnTo>
                <a:lnTo>
                  <a:pt x="80" y="15"/>
                </a:lnTo>
                <a:lnTo>
                  <a:pt x="81" y="15"/>
                </a:lnTo>
                <a:lnTo>
                  <a:pt x="83" y="15"/>
                </a:lnTo>
                <a:lnTo>
                  <a:pt x="85" y="16"/>
                </a:lnTo>
                <a:lnTo>
                  <a:pt x="86" y="15"/>
                </a:lnTo>
                <a:lnTo>
                  <a:pt x="88" y="15"/>
                </a:lnTo>
                <a:lnTo>
                  <a:pt x="88" y="16"/>
                </a:lnTo>
                <a:lnTo>
                  <a:pt x="88" y="20"/>
                </a:lnTo>
                <a:lnTo>
                  <a:pt x="89" y="21"/>
                </a:lnTo>
                <a:lnTo>
                  <a:pt x="89" y="23"/>
                </a:lnTo>
                <a:lnTo>
                  <a:pt x="91" y="23"/>
                </a:lnTo>
                <a:lnTo>
                  <a:pt x="94" y="23"/>
                </a:lnTo>
                <a:lnTo>
                  <a:pt x="97" y="21"/>
                </a:lnTo>
                <a:lnTo>
                  <a:pt x="99" y="21"/>
                </a:lnTo>
                <a:lnTo>
                  <a:pt x="99" y="23"/>
                </a:lnTo>
                <a:lnTo>
                  <a:pt x="101" y="24"/>
                </a:lnTo>
                <a:lnTo>
                  <a:pt x="102" y="24"/>
                </a:lnTo>
                <a:lnTo>
                  <a:pt x="102" y="23"/>
                </a:lnTo>
                <a:lnTo>
                  <a:pt x="104" y="23"/>
                </a:lnTo>
                <a:lnTo>
                  <a:pt x="105" y="23"/>
                </a:lnTo>
                <a:lnTo>
                  <a:pt x="107" y="23"/>
                </a:lnTo>
                <a:lnTo>
                  <a:pt x="109" y="24"/>
                </a:lnTo>
                <a:lnTo>
                  <a:pt x="110" y="23"/>
                </a:lnTo>
                <a:lnTo>
                  <a:pt x="110" y="18"/>
                </a:lnTo>
                <a:lnTo>
                  <a:pt x="110" y="16"/>
                </a:lnTo>
                <a:lnTo>
                  <a:pt x="112" y="16"/>
                </a:lnTo>
                <a:lnTo>
                  <a:pt x="113" y="15"/>
                </a:lnTo>
                <a:lnTo>
                  <a:pt x="115" y="15"/>
                </a:lnTo>
                <a:lnTo>
                  <a:pt x="118" y="13"/>
                </a:lnTo>
                <a:lnTo>
                  <a:pt x="120" y="13"/>
                </a:lnTo>
                <a:lnTo>
                  <a:pt x="118" y="13"/>
                </a:lnTo>
                <a:lnTo>
                  <a:pt x="118" y="15"/>
                </a:lnTo>
                <a:lnTo>
                  <a:pt x="120" y="16"/>
                </a:lnTo>
                <a:lnTo>
                  <a:pt x="123" y="16"/>
                </a:lnTo>
                <a:lnTo>
                  <a:pt x="125" y="18"/>
                </a:lnTo>
                <a:lnTo>
                  <a:pt x="126" y="18"/>
                </a:lnTo>
                <a:lnTo>
                  <a:pt x="128" y="18"/>
                </a:lnTo>
                <a:lnTo>
                  <a:pt x="128" y="16"/>
                </a:lnTo>
                <a:lnTo>
                  <a:pt x="129" y="16"/>
                </a:lnTo>
                <a:lnTo>
                  <a:pt x="131" y="15"/>
                </a:lnTo>
                <a:lnTo>
                  <a:pt x="133" y="16"/>
                </a:lnTo>
                <a:lnTo>
                  <a:pt x="134" y="18"/>
                </a:lnTo>
                <a:lnTo>
                  <a:pt x="136" y="20"/>
                </a:lnTo>
                <a:lnTo>
                  <a:pt x="136" y="21"/>
                </a:lnTo>
                <a:lnTo>
                  <a:pt x="137" y="23"/>
                </a:lnTo>
                <a:lnTo>
                  <a:pt x="139" y="23"/>
                </a:lnTo>
                <a:lnTo>
                  <a:pt x="141" y="24"/>
                </a:lnTo>
                <a:lnTo>
                  <a:pt x="147" y="21"/>
                </a:lnTo>
                <a:lnTo>
                  <a:pt x="147" y="18"/>
                </a:lnTo>
                <a:lnTo>
                  <a:pt x="147" y="16"/>
                </a:lnTo>
                <a:lnTo>
                  <a:pt x="149" y="16"/>
                </a:lnTo>
                <a:lnTo>
                  <a:pt x="150" y="16"/>
                </a:lnTo>
                <a:lnTo>
                  <a:pt x="152" y="13"/>
                </a:lnTo>
                <a:lnTo>
                  <a:pt x="155" y="15"/>
                </a:lnTo>
                <a:lnTo>
                  <a:pt x="157" y="16"/>
                </a:lnTo>
                <a:lnTo>
                  <a:pt x="158" y="16"/>
                </a:lnTo>
                <a:lnTo>
                  <a:pt x="160" y="15"/>
                </a:lnTo>
                <a:lnTo>
                  <a:pt x="160" y="13"/>
                </a:lnTo>
                <a:lnTo>
                  <a:pt x="160" y="12"/>
                </a:lnTo>
                <a:lnTo>
                  <a:pt x="160" y="10"/>
                </a:lnTo>
                <a:lnTo>
                  <a:pt x="161" y="12"/>
                </a:lnTo>
                <a:lnTo>
                  <a:pt x="163" y="13"/>
                </a:lnTo>
                <a:lnTo>
                  <a:pt x="165" y="13"/>
                </a:lnTo>
                <a:lnTo>
                  <a:pt x="166" y="12"/>
                </a:lnTo>
                <a:lnTo>
                  <a:pt x="168" y="10"/>
                </a:lnTo>
                <a:lnTo>
                  <a:pt x="169" y="10"/>
                </a:lnTo>
                <a:lnTo>
                  <a:pt x="169" y="12"/>
                </a:lnTo>
                <a:lnTo>
                  <a:pt x="169" y="10"/>
                </a:lnTo>
                <a:lnTo>
                  <a:pt x="171" y="10"/>
                </a:lnTo>
                <a:lnTo>
                  <a:pt x="171" y="12"/>
                </a:lnTo>
                <a:lnTo>
                  <a:pt x="173" y="12"/>
                </a:lnTo>
                <a:lnTo>
                  <a:pt x="173" y="15"/>
                </a:lnTo>
                <a:lnTo>
                  <a:pt x="174" y="16"/>
                </a:lnTo>
                <a:lnTo>
                  <a:pt x="176" y="16"/>
                </a:lnTo>
                <a:lnTo>
                  <a:pt x="176" y="18"/>
                </a:lnTo>
                <a:lnTo>
                  <a:pt x="185" y="21"/>
                </a:lnTo>
                <a:lnTo>
                  <a:pt x="187" y="21"/>
                </a:lnTo>
                <a:lnTo>
                  <a:pt x="189" y="23"/>
                </a:lnTo>
                <a:lnTo>
                  <a:pt x="189" y="24"/>
                </a:lnTo>
                <a:lnTo>
                  <a:pt x="190" y="26"/>
                </a:lnTo>
                <a:lnTo>
                  <a:pt x="192" y="28"/>
                </a:lnTo>
                <a:lnTo>
                  <a:pt x="193" y="28"/>
                </a:lnTo>
                <a:lnTo>
                  <a:pt x="197" y="26"/>
                </a:lnTo>
                <a:lnTo>
                  <a:pt x="200" y="28"/>
                </a:lnTo>
                <a:lnTo>
                  <a:pt x="205" y="28"/>
                </a:lnTo>
                <a:lnTo>
                  <a:pt x="208" y="28"/>
                </a:lnTo>
                <a:lnTo>
                  <a:pt x="211" y="29"/>
                </a:lnTo>
                <a:lnTo>
                  <a:pt x="213" y="29"/>
                </a:lnTo>
                <a:lnTo>
                  <a:pt x="214" y="29"/>
                </a:lnTo>
                <a:lnTo>
                  <a:pt x="217" y="29"/>
                </a:lnTo>
                <a:lnTo>
                  <a:pt x="219" y="29"/>
                </a:lnTo>
                <a:lnTo>
                  <a:pt x="219" y="31"/>
                </a:lnTo>
                <a:lnTo>
                  <a:pt x="222" y="34"/>
                </a:lnTo>
                <a:lnTo>
                  <a:pt x="224" y="37"/>
                </a:lnTo>
                <a:lnTo>
                  <a:pt x="222" y="37"/>
                </a:lnTo>
                <a:lnTo>
                  <a:pt x="224" y="39"/>
                </a:lnTo>
                <a:lnTo>
                  <a:pt x="225" y="40"/>
                </a:lnTo>
                <a:lnTo>
                  <a:pt x="227" y="40"/>
                </a:lnTo>
                <a:lnTo>
                  <a:pt x="229" y="39"/>
                </a:lnTo>
                <a:lnTo>
                  <a:pt x="230" y="36"/>
                </a:lnTo>
                <a:lnTo>
                  <a:pt x="232" y="36"/>
                </a:lnTo>
                <a:lnTo>
                  <a:pt x="237" y="37"/>
                </a:lnTo>
                <a:lnTo>
                  <a:pt x="238" y="37"/>
                </a:lnTo>
                <a:lnTo>
                  <a:pt x="240" y="39"/>
                </a:lnTo>
                <a:lnTo>
                  <a:pt x="240" y="40"/>
                </a:lnTo>
                <a:lnTo>
                  <a:pt x="241" y="40"/>
                </a:lnTo>
                <a:lnTo>
                  <a:pt x="243" y="40"/>
                </a:lnTo>
                <a:lnTo>
                  <a:pt x="245" y="40"/>
                </a:lnTo>
                <a:lnTo>
                  <a:pt x="246" y="40"/>
                </a:lnTo>
                <a:lnTo>
                  <a:pt x="246" y="42"/>
                </a:lnTo>
                <a:lnTo>
                  <a:pt x="254" y="40"/>
                </a:lnTo>
                <a:lnTo>
                  <a:pt x="257" y="37"/>
                </a:lnTo>
                <a:lnTo>
                  <a:pt x="259" y="39"/>
                </a:lnTo>
                <a:lnTo>
                  <a:pt x="261" y="40"/>
                </a:lnTo>
                <a:lnTo>
                  <a:pt x="261" y="44"/>
                </a:lnTo>
                <a:lnTo>
                  <a:pt x="261" y="45"/>
                </a:lnTo>
                <a:lnTo>
                  <a:pt x="261" y="47"/>
                </a:lnTo>
                <a:lnTo>
                  <a:pt x="264" y="47"/>
                </a:lnTo>
                <a:lnTo>
                  <a:pt x="269" y="47"/>
                </a:lnTo>
                <a:lnTo>
                  <a:pt x="270" y="47"/>
                </a:lnTo>
                <a:lnTo>
                  <a:pt x="272" y="47"/>
                </a:lnTo>
                <a:lnTo>
                  <a:pt x="273" y="47"/>
                </a:lnTo>
                <a:lnTo>
                  <a:pt x="278" y="47"/>
                </a:lnTo>
                <a:lnTo>
                  <a:pt x="278" y="48"/>
                </a:lnTo>
                <a:lnTo>
                  <a:pt x="280" y="50"/>
                </a:lnTo>
                <a:lnTo>
                  <a:pt x="280" y="52"/>
                </a:lnTo>
                <a:lnTo>
                  <a:pt x="280" y="53"/>
                </a:lnTo>
                <a:lnTo>
                  <a:pt x="280" y="56"/>
                </a:lnTo>
                <a:lnTo>
                  <a:pt x="277" y="58"/>
                </a:lnTo>
                <a:lnTo>
                  <a:pt x="275" y="60"/>
                </a:lnTo>
                <a:lnTo>
                  <a:pt x="273" y="61"/>
                </a:lnTo>
                <a:lnTo>
                  <a:pt x="273" y="63"/>
                </a:lnTo>
                <a:lnTo>
                  <a:pt x="273" y="64"/>
                </a:lnTo>
                <a:lnTo>
                  <a:pt x="275" y="64"/>
                </a:lnTo>
                <a:lnTo>
                  <a:pt x="278" y="68"/>
                </a:lnTo>
                <a:lnTo>
                  <a:pt x="280" y="68"/>
                </a:lnTo>
                <a:lnTo>
                  <a:pt x="281" y="69"/>
                </a:lnTo>
                <a:lnTo>
                  <a:pt x="281" y="71"/>
                </a:lnTo>
                <a:lnTo>
                  <a:pt x="281" y="72"/>
                </a:lnTo>
                <a:lnTo>
                  <a:pt x="280" y="72"/>
                </a:lnTo>
                <a:lnTo>
                  <a:pt x="278" y="72"/>
                </a:lnTo>
                <a:lnTo>
                  <a:pt x="277" y="74"/>
                </a:lnTo>
                <a:lnTo>
                  <a:pt x="275" y="76"/>
                </a:lnTo>
                <a:lnTo>
                  <a:pt x="273" y="77"/>
                </a:lnTo>
                <a:lnTo>
                  <a:pt x="272" y="77"/>
                </a:lnTo>
                <a:lnTo>
                  <a:pt x="270" y="80"/>
                </a:lnTo>
                <a:lnTo>
                  <a:pt x="270" y="82"/>
                </a:lnTo>
                <a:lnTo>
                  <a:pt x="270" y="84"/>
                </a:lnTo>
                <a:lnTo>
                  <a:pt x="272" y="84"/>
                </a:lnTo>
                <a:lnTo>
                  <a:pt x="273" y="84"/>
                </a:lnTo>
                <a:lnTo>
                  <a:pt x="275" y="84"/>
                </a:lnTo>
                <a:lnTo>
                  <a:pt x="277" y="85"/>
                </a:lnTo>
                <a:lnTo>
                  <a:pt x="277" y="87"/>
                </a:lnTo>
                <a:lnTo>
                  <a:pt x="278" y="88"/>
                </a:lnTo>
                <a:lnTo>
                  <a:pt x="278" y="90"/>
                </a:lnTo>
                <a:lnTo>
                  <a:pt x="278" y="92"/>
                </a:lnTo>
                <a:lnTo>
                  <a:pt x="277" y="93"/>
                </a:lnTo>
                <a:lnTo>
                  <a:pt x="278" y="95"/>
                </a:lnTo>
                <a:lnTo>
                  <a:pt x="278" y="96"/>
                </a:lnTo>
                <a:lnTo>
                  <a:pt x="280" y="98"/>
                </a:lnTo>
                <a:lnTo>
                  <a:pt x="281" y="99"/>
                </a:lnTo>
                <a:lnTo>
                  <a:pt x="285" y="99"/>
                </a:lnTo>
                <a:lnTo>
                  <a:pt x="285" y="101"/>
                </a:lnTo>
                <a:lnTo>
                  <a:pt x="285" y="103"/>
                </a:lnTo>
                <a:lnTo>
                  <a:pt x="286" y="104"/>
                </a:lnTo>
                <a:lnTo>
                  <a:pt x="286" y="106"/>
                </a:lnTo>
                <a:lnTo>
                  <a:pt x="285" y="107"/>
                </a:lnTo>
                <a:lnTo>
                  <a:pt x="285" y="109"/>
                </a:lnTo>
                <a:lnTo>
                  <a:pt x="285" y="111"/>
                </a:lnTo>
                <a:lnTo>
                  <a:pt x="283" y="111"/>
                </a:lnTo>
                <a:lnTo>
                  <a:pt x="283" y="112"/>
                </a:lnTo>
                <a:lnTo>
                  <a:pt x="281" y="114"/>
                </a:lnTo>
                <a:lnTo>
                  <a:pt x="281" y="117"/>
                </a:lnTo>
                <a:lnTo>
                  <a:pt x="283" y="119"/>
                </a:lnTo>
                <a:lnTo>
                  <a:pt x="289" y="120"/>
                </a:lnTo>
                <a:lnTo>
                  <a:pt x="291" y="122"/>
                </a:lnTo>
                <a:lnTo>
                  <a:pt x="293" y="122"/>
                </a:lnTo>
                <a:lnTo>
                  <a:pt x="296" y="123"/>
                </a:lnTo>
                <a:lnTo>
                  <a:pt x="297" y="123"/>
                </a:lnTo>
                <a:lnTo>
                  <a:pt x="299" y="125"/>
                </a:lnTo>
                <a:lnTo>
                  <a:pt x="301" y="127"/>
                </a:lnTo>
                <a:lnTo>
                  <a:pt x="304" y="127"/>
                </a:lnTo>
                <a:lnTo>
                  <a:pt x="305" y="128"/>
                </a:lnTo>
                <a:lnTo>
                  <a:pt x="309" y="128"/>
                </a:lnTo>
                <a:lnTo>
                  <a:pt x="310" y="128"/>
                </a:lnTo>
                <a:lnTo>
                  <a:pt x="313" y="127"/>
                </a:lnTo>
                <a:lnTo>
                  <a:pt x="317" y="127"/>
                </a:lnTo>
                <a:lnTo>
                  <a:pt x="321" y="128"/>
                </a:lnTo>
                <a:lnTo>
                  <a:pt x="328" y="130"/>
                </a:lnTo>
                <a:lnTo>
                  <a:pt x="329" y="130"/>
                </a:lnTo>
                <a:lnTo>
                  <a:pt x="328" y="133"/>
                </a:lnTo>
                <a:lnTo>
                  <a:pt x="329" y="133"/>
                </a:lnTo>
                <a:lnTo>
                  <a:pt x="333" y="135"/>
                </a:lnTo>
                <a:lnTo>
                  <a:pt x="334" y="135"/>
                </a:lnTo>
                <a:lnTo>
                  <a:pt x="337" y="136"/>
                </a:lnTo>
                <a:lnTo>
                  <a:pt x="337" y="139"/>
                </a:lnTo>
                <a:lnTo>
                  <a:pt x="337" y="138"/>
                </a:lnTo>
                <a:lnTo>
                  <a:pt x="339" y="138"/>
                </a:lnTo>
                <a:lnTo>
                  <a:pt x="339" y="139"/>
                </a:lnTo>
                <a:lnTo>
                  <a:pt x="339" y="143"/>
                </a:lnTo>
                <a:lnTo>
                  <a:pt x="342" y="143"/>
                </a:lnTo>
                <a:lnTo>
                  <a:pt x="344" y="144"/>
                </a:lnTo>
                <a:lnTo>
                  <a:pt x="345" y="146"/>
                </a:lnTo>
                <a:lnTo>
                  <a:pt x="345" y="147"/>
                </a:lnTo>
                <a:lnTo>
                  <a:pt x="345" y="149"/>
                </a:lnTo>
                <a:lnTo>
                  <a:pt x="347" y="152"/>
                </a:lnTo>
                <a:lnTo>
                  <a:pt x="350" y="154"/>
                </a:lnTo>
                <a:lnTo>
                  <a:pt x="353" y="155"/>
                </a:lnTo>
                <a:lnTo>
                  <a:pt x="355" y="157"/>
                </a:lnTo>
                <a:lnTo>
                  <a:pt x="355" y="159"/>
                </a:lnTo>
                <a:lnTo>
                  <a:pt x="355" y="160"/>
                </a:lnTo>
                <a:lnTo>
                  <a:pt x="355" y="162"/>
                </a:lnTo>
                <a:lnTo>
                  <a:pt x="358" y="163"/>
                </a:lnTo>
                <a:lnTo>
                  <a:pt x="357" y="165"/>
                </a:lnTo>
                <a:lnTo>
                  <a:pt x="357" y="167"/>
                </a:lnTo>
                <a:lnTo>
                  <a:pt x="357" y="168"/>
                </a:lnTo>
                <a:lnTo>
                  <a:pt x="358" y="168"/>
                </a:lnTo>
                <a:lnTo>
                  <a:pt x="360" y="170"/>
                </a:lnTo>
                <a:lnTo>
                  <a:pt x="360" y="173"/>
                </a:lnTo>
                <a:lnTo>
                  <a:pt x="360" y="175"/>
                </a:lnTo>
                <a:lnTo>
                  <a:pt x="363" y="175"/>
                </a:lnTo>
                <a:lnTo>
                  <a:pt x="366" y="173"/>
                </a:lnTo>
                <a:lnTo>
                  <a:pt x="368" y="173"/>
                </a:lnTo>
                <a:lnTo>
                  <a:pt x="371" y="175"/>
                </a:lnTo>
                <a:lnTo>
                  <a:pt x="373" y="175"/>
                </a:lnTo>
                <a:lnTo>
                  <a:pt x="373" y="176"/>
                </a:lnTo>
                <a:lnTo>
                  <a:pt x="373" y="179"/>
                </a:lnTo>
                <a:lnTo>
                  <a:pt x="373" y="181"/>
                </a:lnTo>
                <a:lnTo>
                  <a:pt x="371" y="181"/>
                </a:lnTo>
                <a:lnTo>
                  <a:pt x="373" y="184"/>
                </a:lnTo>
                <a:lnTo>
                  <a:pt x="377" y="189"/>
                </a:lnTo>
                <a:lnTo>
                  <a:pt x="377" y="191"/>
                </a:lnTo>
                <a:lnTo>
                  <a:pt x="376" y="194"/>
                </a:lnTo>
                <a:lnTo>
                  <a:pt x="377" y="195"/>
                </a:lnTo>
                <a:lnTo>
                  <a:pt x="379" y="197"/>
                </a:lnTo>
                <a:lnTo>
                  <a:pt x="381" y="197"/>
                </a:lnTo>
                <a:lnTo>
                  <a:pt x="381" y="199"/>
                </a:lnTo>
                <a:lnTo>
                  <a:pt x="382" y="199"/>
                </a:lnTo>
                <a:lnTo>
                  <a:pt x="382" y="200"/>
                </a:lnTo>
                <a:lnTo>
                  <a:pt x="382" y="202"/>
                </a:lnTo>
                <a:lnTo>
                  <a:pt x="382" y="203"/>
                </a:lnTo>
                <a:lnTo>
                  <a:pt x="384" y="203"/>
                </a:lnTo>
                <a:lnTo>
                  <a:pt x="385" y="203"/>
                </a:lnTo>
                <a:lnTo>
                  <a:pt x="387" y="205"/>
                </a:lnTo>
                <a:lnTo>
                  <a:pt x="389" y="207"/>
                </a:lnTo>
                <a:lnTo>
                  <a:pt x="390" y="207"/>
                </a:lnTo>
                <a:lnTo>
                  <a:pt x="392" y="207"/>
                </a:lnTo>
                <a:lnTo>
                  <a:pt x="392" y="208"/>
                </a:lnTo>
                <a:lnTo>
                  <a:pt x="395" y="208"/>
                </a:lnTo>
                <a:lnTo>
                  <a:pt x="397" y="208"/>
                </a:lnTo>
                <a:lnTo>
                  <a:pt x="400" y="211"/>
                </a:lnTo>
                <a:lnTo>
                  <a:pt x="400" y="213"/>
                </a:lnTo>
                <a:lnTo>
                  <a:pt x="400" y="216"/>
                </a:lnTo>
                <a:lnTo>
                  <a:pt x="401" y="216"/>
                </a:lnTo>
                <a:lnTo>
                  <a:pt x="405" y="216"/>
                </a:lnTo>
                <a:lnTo>
                  <a:pt x="405" y="218"/>
                </a:lnTo>
                <a:lnTo>
                  <a:pt x="406" y="218"/>
                </a:lnTo>
                <a:lnTo>
                  <a:pt x="406" y="219"/>
                </a:lnTo>
                <a:lnTo>
                  <a:pt x="406" y="221"/>
                </a:lnTo>
                <a:lnTo>
                  <a:pt x="406" y="223"/>
                </a:lnTo>
                <a:lnTo>
                  <a:pt x="406" y="224"/>
                </a:lnTo>
                <a:lnTo>
                  <a:pt x="406" y="226"/>
                </a:lnTo>
                <a:lnTo>
                  <a:pt x="406" y="234"/>
                </a:lnTo>
                <a:lnTo>
                  <a:pt x="405" y="234"/>
                </a:lnTo>
                <a:lnTo>
                  <a:pt x="397" y="234"/>
                </a:lnTo>
                <a:lnTo>
                  <a:pt x="397" y="232"/>
                </a:lnTo>
                <a:lnTo>
                  <a:pt x="395" y="232"/>
                </a:lnTo>
                <a:lnTo>
                  <a:pt x="395" y="231"/>
                </a:lnTo>
                <a:lnTo>
                  <a:pt x="395" y="229"/>
                </a:lnTo>
                <a:lnTo>
                  <a:pt x="395" y="227"/>
                </a:lnTo>
                <a:lnTo>
                  <a:pt x="393" y="227"/>
                </a:lnTo>
                <a:lnTo>
                  <a:pt x="393" y="226"/>
                </a:lnTo>
                <a:lnTo>
                  <a:pt x="392" y="224"/>
                </a:lnTo>
                <a:lnTo>
                  <a:pt x="390" y="224"/>
                </a:lnTo>
                <a:lnTo>
                  <a:pt x="390" y="223"/>
                </a:lnTo>
                <a:lnTo>
                  <a:pt x="390" y="221"/>
                </a:lnTo>
                <a:lnTo>
                  <a:pt x="389" y="221"/>
                </a:lnTo>
                <a:lnTo>
                  <a:pt x="387" y="221"/>
                </a:lnTo>
                <a:lnTo>
                  <a:pt x="387" y="219"/>
                </a:lnTo>
                <a:lnTo>
                  <a:pt x="385" y="219"/>
                </a:lnTo>
                <a:lnTo>
                  <a:pt x="385" y="218"/>
                </a:lnTo>
                <a:lnTo>
                  <a:pt x="385" y="219"/>
                </a:lnTo>
                <a:lnTo>
                  <a:pt x="385" y="218"/>
                </a:lnTo>
                <a:lnTo>
                  <a:pt x="384" y="218"/>
                </a:lnTo>
                <a:lnTo>
                  <a:pt x="384" y="219"/>
                </a:lnTo>
                <a:lnTo>
                  <a:pt x="384" y="218"/>
                </a:lnTo>
                <a:lnTo>
                  <a:pt x="384" y="219"/>
                </a:lnTo>
                <a:lnTo>
                  <a:pt x="384" y="218"/>
                </a:lnTo>
                <a:lnTo>
                  <a:pt x="382" y="218"/>
                </a:lnTo>
                <a:lnTo>
                  <a:pt x="382" y="216"/>
                </a:lnTo>
                <a:lnTo>
                  <a:pt x="381" y="216"/>
                </a:lnTo>
                <a:lnTo>
                  <a:pt x="381" y="218"/>
                </a:lnTo>
                <a:lnTo>
                  <a:pt x="379" y="218"/>
                </a:lnTo>
                <a:lnTo>
                  <a:pt x="381" y="218"/>
                </a:lnTo>
                <a:lnTo>
                  <a:pt x="381" y="219"/>
                </a:lnTo>
                <a:lnTo>
                  <a:pt x="382" y="219"/>
                </a:lnTo>
                <a:lnTo>
                  <a:pt x="384" y="219"/>
                </a:lnTo>
                <a:lnTo>
                  <a:pt x="385" y="221"/>
                </a:lnTo>
                <a:lnTo>
                  <a:pt x="387" y="221"/>
                </a:lnTo>
                <a:lnTo>
                  <a:pt x="387" y="223"/>
                </a:lnTo>
                <a:lnTo>
                  <a:pt x="389" y="223"/>
                </a:lnTo>
                <a:lnTo>
                  <a:pt x="387" y="223"/>
                </a:lnTo>
                <a:lnTo>
                  <a:pt x="389" y="224"/>
                </a:lnTo>
                <a:lnTo>
                  <a:pt x="389" y="226"/>
                </a:lnTo>
                <a:lnTo>
                  <a:pt x="390" y="227"/>
                </a:lnTo>
                <a:lnTo>
                  <a:pt x="392" y="227"/>
                </a:lnTo>
                <a:lnTo>
                  <a:pt x="392" y="229"/>
                </a:lnTo>
                <a:lnTo>
                  <a:pt x="393" y="229"/>
                </a:lnTo>
                <a:lnTo>
                  <a:pt x="393" y="231"/>
                </a:lnTo>
                <a:lnTo>
                  <a:pt x="393" y="232"/>
                </a:lnTo>
                <a:lnTo>
                  <a:pt x="395" y="232"/>
                </a:lnTo>
                <a:lnTo>
                  <a:pt x="395" y="234"/>
                </a:lnTo>
                <a:lnTo>
                  <a:pt x="395" y="235"/>
                </a:lnTo>
                <a:lnTo>
                  <a:pt x="395" y="234"/>
                </a:lnTo>
                <a:lnTo>
                  <a:pt x="393" y="234"/>
                </a:lnTo>
                <a:lnTo>
                  <a:pt x="393" y="235"/>
                </a:lnTo>
                <a:lnTo>
                  <a:pt x="392" y="235"/>
                </a:lnTo>
                <a:lnTo>
                  <a:pt x="390" y="235"/>
                </a:lnTo>
                <a:lnTo>
                  <a:pt x="389" y="235"/>
                </a:lnTo>
                <a:lnTo>
                  <a:pt x="389" y="234"/>
                </a:lnTo>
                <a:lnTo>
                  <a:pt x="389" y="232"/>
                </a:lnTo>
                <a:lnTo>
                  <a:pt x="387" y="232"/>
                </a:lnTo>
                <a:lnTo>
                  <a:pt x="389" y="232"/>
                </a:lnTo>
                <a:lnTo>
                  <a:pt x="389" y="234"/>
                </a:lnTo>
                <a:lnTo>
                  <a:pt x="389" y="235"/>
                </a:lnTo>
                <a:lnTo>
                  <a:pt x="390" y="235"/>
                </a:lnTo>
                <a:lnTo>
                  <a:pt x="390" y="237"/>
                </a:lnTo>
                <a:lnTo>
                  <a:pt x="390" y="239"/>
                </a:lnTo>
                <a:lnTo>
                  <a:pt x="390" y="240"/>
                </a:lnTo>
                <a:lnTo>
                  <a:pt x="392" y="240"/>
                </a:lnTo>
                <a:lnTo>
                  <a:pt x="392" y="242"/>
                </a:lnTo>
                <a:lnTo>
                  <a:pt x="392" y="243"/>
                </a:lnTo>
                <a:lnTo>
                  <a:pt x="392" y="245"/>
                </a:lnTo>
                <a:lnTo>
                  <a:pt x="392" y="247"/>
                </a:lnTo>
                <a:lnTo>
                  <a:pt x="392" y="248"/>
                </a:lnTo>
                <a:lnTo>
                  <a:pt x="390" y="248"/>
                </a:lnTo>
                <a:lnTo>
                  <a:pt x="390" y="250"/>
                </a:lnTo>
                <a:lnTo>
                  <a:pt x="389" y="251"/>
                </a:lnTo>
                <a:lnTo>
                  <a:pt x="389" y="250"/>
                </a:lnTo>
                <a:lnTo>
                  <a:pt x="387" y="250"/>
                </a:lnTo>
                <a:lnTo>
                  <a:pt x="387" y="248"/>
                </a:lnTo>
                <a:lnTo>
                  <a:pt x="387" y="250"/>
                </a:lnTo>
                <a:lnTo>
                  <a:pt x="385" y="250"/>
                </a:lnTo>
                <a:lnTo>
                  <a:pt x="385" y="251"/>
                </a:lnTo>
                <a:lnTo>
                  <a:pt x="387" y="251"/>
                </a:lnTo>
                <a:lnTo>
                  <a:pt x="387" y="253"/>
                </a:lnTo>
                <a:lnTo>
                  <a:pt x="385" y="253"/>
                </a:lnTo>
                <a:lnTo>
                  <a:pt x="384" y="253"/>
                </a:lnTo>
                <a:lnTo>
                  <a:pt x="384" y="251"/>
                </a:lnTo>
                <a:lnTo>
                  <a:pt x="384" y="253"/>
                </a:lnTo>
                <a:lnTo>
                  <a:pt x="382" y="253"/>
                </a:lnTo>
                <a:lnTo>
                  <a:pt x="382" y="255"/>
                </a:lnTo>
                <a:lnTo>
                  <a:pt x="382" y="256"/>
                </a:lnTo>
                <a:lnTo>
                  <a:pt x="382" y="258"/>
                </a:lnTo>
                <a:lnTo>
                  <a:pt x="382" y="259"/>
                </a:lnTo>
                <a:lnTo>
                  <a:pt x="382" y="261"/>
                </a:lnTo>
                <a:lnTo>
                  <a:pt x="382" y="263"/>
                </a:lnTo>
                <a:lnTo>
                  <a:pt x="382" y="264"/>
                </a:lnTo>
                <a:lnTo>
                  <a:pt x="384" y="264"/>
                </a:lnTo>
                <a:lnTo>
                  <a:pt x="384" y="266"/>
                </a:lnTo>
                <a:lnTo>
                  <a:pt x="385" y="266"/>
                </a:lnTo>
                <a:lnTo>
                  <a:pt x="384" y="266"/>
                </a:lnTo>
                <a:lnTo>
                  <a:pt x="384" y="267"/>
                </a:lnTo>
                <a:lnTo>
                  <a:pt x="384" y="266"/>
                </a:lnTo>
                <a:lnTo>
                  <a:pt x="382" y="266"/>
                </a:lnTo>
                <a:lnTo>
                  <a:pt x="382" y="267"/>
                </a:lnTo>
                <a:lnTo>
                  <a:pt x="384" y="267"/>
                </a:lnTo>
                <a:lnTo>
                  <a:pt x="382" y="267"/>
                </a:lnTo>
                <a:lnTo>
                  <a:pt x="382" y="269"/>
                </a:lnTo>
                <a:lnTo>
                  <a:pt x="381" y="269"/>
                </a:lnTo>
                <a:lnTo>
                  <a:pt x="381" y="271"/>
                </a:lnTo>
                <a:lnTo>
                  <a:pt x="381" y="272"/>
                </a:lnTo>
                <a:lnTo>
                  <a:pt x="379" y="272"/>
                </a:lnTo>
                <a:lnTo>
                  <a:pt x="379" y="274"/>
                </a:lnTo>
                <a:lnTo>
                  <a:pt x="377" y="274"/>
                </a:lnTo>
                <a:lnTo>
                  <a:pt x="376" y="274"/>
                </a:lnTo>
                <a:lnTo>
                  <a:pt x="376" y="275"/>
                </a:lnTo>
                <a:lnTo>
                  <a:pt x="376" y="277"/>
                </a:lnTo>
                <a:lnTo>
                  <a:pt x="374" y="277"/>
                </a:lnTo>
                <a:lnTo>
                  <a:pt x="374" y="279"/>
                </a:lnTo>
                <a:lnTo>
                  <a:pt x="373" y="279"/>
                </a:lnTo>
                <a:lnTo>
                  <a:pt x="371" y="279"/>
                </a:lnTo>
                <a:lnTo>
                  <a:pt x="371" y="280"/>
                </a:lnTo>
                <a:lnTo>
                  <a:pt x="369" y="280"/>
                </a:lnTo>
                <a:lnTo>
                  <a:pt x="368" y="280"/>
                </a:lnTo>
                <a:lnTo>
                  <a:pt x="368" y="279"/>
                </a:lnTo>
                <a:lnTo>
                  <a:pt x="366" y="279"/>
                </a:lnTo>
                <a:lnTo>
                  <a:pt x="366" y="277"/>
                </a:lnTo>
                <a:lnTo>
                  <a:pt x="368" y="277"/>
                </a:lnTo>
                <a:lnTo>
                  <a:pt x="366" y="277"/>
                </a:lnTo>
                <a:lnTo>
                  <a:pt x="366" y="275"/>
                </a:lnTo>
                <a:lnTo>
                  <a:pt x="365" y="275"/>
                </a:lnTo>
                <a:lnTo>
                  <a:pt x="363" y="275"/>
                </a:lnTo>
                <a:lnTo>
                  <a:pt x="363" y="274"/>
                </a:lnTo>
                <a:lnTo>
                  <a:pt x="361" y="274"/>
                </a:lnTo>
                <a:lnTo>
                  <a:pt x="361" y="275"/>
                </a:lnTo>
                <a:lnTo>
                  <a:pt x="361" y="274"/>
                </a:lnTo>
                <a:lnTo>
                  <a:pt x="360" y="272"/>
                </a:lnTo>
                <a:lnTo>
                  <a:pt x="360" y="271"/>
                </a:lnTo>
                <a:lnTo>
                  <a:pt x="360" y="272"/>
                </a:lnTo>
                <a:lnTo>
                  <a:pt x="360" y="271"/>
                </a:lnTo>
                <a:lnTo>
                  <a:pt x="358" y="271"/>
                </a:lnTo>
                <a:lnTo>
                  <a:pt x="358" y="272"/>
                </a:lnTo>
                <a:lnTo>
                  <a:pt x="358" y="271"/>
                </a:lnTo>
                <a:lnTo>
                  <a:pt x="358" y="272"/>
                </a:lnTo>
                <a:lnTo>
                  <a:pt x="358" y="271"/>
                </a:lnTo>
                <a:lnTo>
                  <a:pt x="357" y="271"/>
                </a:lnTo>
                <a:lnTo>
                  <a:pt x="355" y="271"/>
                </a:lnTo>
                <a:lnTo>
                  <a:pt x="353" y="271"/>
                </a:lnTo>
                <a:lnTo>
                  <a:pt x="352" y="271"/>
                </a:lnTo>
                <a:lnTo>
                  <a:pt x="350" y="271"/>
                </a:lnTo>
                <a:lnTo>
                  <a:pt x="349" y="271"/>
                </a:lnTo>
                <a:lnTo>
                  <a:pt x="347" y="271"/>
                </a:lnTo>
                <a:lnTo>
                  <a:pt x="347" y="269"/>
                </a:lnTo>
                <a:lnTo>
                  <a:pt x="349" y="269"/>
                </a:lnTo>
                <a:lnTo>
                  <a:pt x="350" y="267"/>
                </a:lnTo>
                <a:lnTo>
                  <a:pt x="352" y="267"/>
                </a:lnTo>
                <a:lnTo>
                  <a:pt x="353" y="267"/>
                </a:lnTo>
                <a:lnTo>
                  <a:pt x="355" y="267"/>
                </a:lnTo>
                <a:lnTo>
                  <a:pt x="357" y="267"/>
                </a:lnTo>
                <a:lnTo>
                  <a:pt x="355" y="267"/>
                </a:lnTo>
                <a:lnTo>
                  <a:pt x="355" y="266"/>
                </a:lnTo>
                <a:lnTo>
                  <a:pt x="355" y="264"/>
                </a:lnTo>
                <a:lnTo>
                  <a:pt x="355" y="263"/>
                </a:lnTo>
                <a:lnTo>
                  <a:pt x="355" y="261"/>
                </a:lnTo>
                <a:lnTo>
                  <a:pt x="353" y="261"/>
                </a:lnTo>
                <a:lnTo>
                  <a:pt x="353" y="259"/>
                </a:lnTo>
                <a:lnTo>
                  <a:pt x="355" y="258"/>
                </a:lnTo>
                <a:lnTo>
                  <a:pt x="353" y="258"/>
                </a:lnTo>
                <a:lnTo>
                  <a:pt x="353" y="256"/>
                </a:lnTo>
                <a:lnTo>
                  <a:pt x="355" y="256"/>
                </a:lnTo>
                <a:lnTo>
                  <a:pt x="355" y="255"/>
                </a:lnTo>
                <a:lnTo>
                  <a:pt x="355" y="253"/>
                </a:lnTo>
                <a:lnTo>
                  <a:pt x="355" y="255"/>
                </a:lnTo>
                <a:lnTo>
                  <a:pt x="355" y="256"/>
                </a:lnTo>
                <a:lnTo>
                  <a:pt x="353" y="256"/>
                </a:lnTo>
                <a:lnTo>
                  <a:pt x="353" y="258"/>
                </a:lnTo>
                <a:lnTo>
                  <a:pt x="353" y="256"/>
                </a:lnTo>
                <a:lnTo>
                  <a:pt x="352" y="256"/>
                </a:lnTo>
                <a:lnTo>
                  <a:pt x="352" y="258"/>
                </a:lnTo>
                <a:lnTo>
                  <a:pt x="352" y="256"/>
                </a:lnTo>
                <a:lnTo>
                  <a:pt x="350" y="256"/>
                </a:lnTo>
                <a:lnTo>
                  <a:pt x="349" y="256"/>
                </a:lnTo>
                <a:lnTo>
                  <a:pt x="349" y="255"/>
                </a:lnTo>
                <a:lnTo>
                  <a:pt x="347" y="255"/>
                </a:lnTo>
                <a:lnTo>
                  <a:pt x="347" y="256"/>
                </a:lnTo>
                <a:lnTo>
                  <a:pt x="347" y="255"/>
                </a:lnTo>
                <a:lnTo>
                  <a:pt x="349" y="255"/>
                </a:lnTo>
                <a:lnTo>
                  <a:pt x="347" y="255"/>
                </a:lnTo>
                <a:lnTo>
                  <a:pt x="347" y="253"/>
                </a:lnTo>
                <a:lnTo>
                  <a:pt x="345" y="253"/>
                </a:lnTo>
                <a:lnTo>
                  <a:pt x="347" y="253"/>
                </a:lnTo>
                <a:lnTo>
                  <a:pt x="347" y="251"/>
                </a:lnTo>
                <a:lnTo>
                  <a:pt x="345" y="251"/>
                </a:lnTo>
                <a:lnTo>
                  <a:pt x="347" y="251"/>
                </a:lnTo>
                <a:lnTo>
                  <a:pt x="349" y="251"/>
                </a:lnTo>
                <a:lnTo>
                  <a:pt x="349" y="250"/>
                </a:lnTo>
                <a:lnTo>
                  <a:pt x="350" y="250"/>
                </a:lnTo>
                <a:lnTo>
                  <a:pt x="350" y="251"/>
                </a:lnTo>
                <a:lnTo>
                  <a:pt x="352" y="251"/>
                </a:lnTo>
                <a:lnTo>
                  <a:pt x="352" y="250"/>
                </a:lnTo>
                <a:lnTo>
                  <a:pt x="353" y="250"/>
                </a:lnTo>
                <a:lnTo>
                  <a:pt x="355" y="250"/>
                </a:lnTo>
                <a:lnTo>
                  <a:pt x="355" y="248"/>
                </a:lnTo>
                <a:lnTo>
                  <a:pt x="357" y="248"/>
                </a:lnTo>
                <a:lnTo>
                  <a:pt x="357" y="250"/>
                </a:lnTo>
                <a:lnTo>
                  <a:pt x="358" y="250"/>
                </a:lnTo>
                <a:lnTo>
                  <a:pt x="358" y="248"/>
                </a:lnTo>
                <a:lnTo>
                  <a:pt x="358" y="250"/>
                </a:lnTo>
                <a:lnTo>
                  <a:pt x="360" y="250"/>
                </a:lnTo>
                <a:lnTo>
                  <a:pt x="360" y="248"/>
                </a:lnTo>
                <a:lnTo>
                  <a:pt x="358" y="248"/>
                </a:lnTo>
                <a:lnTo>
                  <a:pt x="360" y="248"/>
                </a:lnTo>
                <a:lnTo>
                  <a:pt x="361" y="248"/>
                </a:lnTo>
                <a:lnTo>
                  <a:pt x="361" y="247"/>
                </a:lnTo>
                <a:lnTo>
                  <a:pt x="363" y="247"/>
                </a:lnTo>
                <a:lnTo>
                  <a:pt x="365" y="247"/>
                </a:lnTo>
                <a:lnTo>
                  <a:pt x="365" y="245"/>
                </a:lnTo>
                <a:lnTo>
                  <a:pt x="366" y="245"/>
                </a:lnTo>
                <a:lnTo>
                  <a:pt x="368" y="245"/>
                </a:lnTo>
                <a:lnTo>
                  <a:pt x="369" y="245"/>
                </a:lnTo>
                <a:lnTo>
                  <a:pt x="371" y="245"/>
                </a:lnTo>
                <a:lnTo>
                  <a:pt x="373" y="245"/>
                </a:lnTo>
                <a:lnTo>
                  <a:pt x="373" y="243"/>
                </a:lnTo>
                <a:lnTo>
                  <a:pt x="374" y="243"/>
                </a:lnTo>
                <a:lnTo>
                  <a:pt x="376" y="243"/>
                </a:lnTo>
                <a:lnTo>
                  <a:pt x="376" y="242"/>
                </a:lnTo>
                <a:lnTo>
                  <a:pt x="377" y="242"/>
                </a:lnTo>
                <a:lnTo>
                  <a:pt x="377" y="243"/>
                </a:lnTo>
                <a:lnTo>
                  <a:pt x="377" y="242"/>
                </a:lnTo>
                <a:lnTo>
                  <a:pt x="379" y="242"/>
                </a:lnTo>
                <a:lnTo>
                  <a:pt x="381" y="242"/>
                </a:lnTo>
                <a:lnTo>
                  <a:pt x="381" y="240"/>
                </a:lnTo>
                <a:lnTo>
                  <a:pt x="379" y="240"/>
                </a:lnTo>
                <a:lnTo>
                  <a:pt x="377" y="242"/>
                </a:lnTo>
                <a:lnTo>
                  <a:pt x="376" y="242"/>
                </a:lnTo>
                <a:lnTo>
                  <a:pt x="374" y="242"/>
                </a:lnTo>
                <a:lnTo>
                  <a:pt x="373" y="242"/>
                </a:lnTo>
                <a:lnTo>
                  <a:pt x="371" y="242"/>
                </a:lnTo>
                <a:lnTo>
                  <a:pt x="371" y="243"/>
                </a:lnTo>
                <a:lnTo>
                  <a:pt x="369" y="243"/>
                </a:lnTo>
                <a:lnTo>
                  <a:pt x="368" y="243"/>
                </a:lnTo>
                <a:lnTo>
                  <a:pt x="366" y="243"/>
                </a:lnTo>
                <a:lnTo>
                  <a:pt x="366" y="245"/>
                </a:lnTo>
                <a:lnTo>
                  <a:pt x="365" y="245"/>
                </a:lnTo>
                <a:lnTo>
                  <a:pt x="363" y="245"/>
                </a:lnTo>
                <a:lnTo>
                  <a:pt x="361" y="245"/>
                </a:lnTo>
                <a:lnTo>
                  <a:pt x="361" y="247"/>
                </a:lnTo>
                <a:lnTo>
                  <a:pt x="360" y="247"/>
                </a:lnTo>
                <a:lnTo>
                  <a:pt x="358" y="247"/>
                </a:lnTo>
                <a:lnTo>
                  <a:pt x="357" y="247"/>
                </a:lnTo>
                <a:lnTo>
                  <a:pt x="355" y="247"/>
                </a:lnTo>
                <a:lnTo>
                  <a:pt x="353" y="247"/>
                </a:lnTo>
                <a:lnTo>
                  <a:pt x="352" y="247"/>
                </a:lnTo>
                <a:lnTo>
                  <a:pt x="352" y="245"/>
                </a:lnTo>
                <a:lnTo>
                  <a:pt x="350" y="245"/>
                </a:lnTo>
                <a:lnTo>
                  <a:pt x="349" y="245"/>
                </a:lnTo>
                <a:lnTo>
                  <a:pt x="349" y="243"/>
                </a:lnTo>
                <a:lnTo>
                  <a:pt x="349" y="242"/>
                </a:lnTo>
                <a:lnTo>
                  <a:pt x="349" y="243"/>
                </a:lnTo>
                <a:lnTo>
                  <a:pt x="347" y="243"/>
                </a:lnTo>
                <a:lnTo>
                  <a:pt x="347" y="242"/>
                </a:lnTo>
                <a:lnTo>
                  <a:pt x="347" y="243"/>
                </a:lnTo>
                <a:lnTo>
                  <a:pt x="345" y="243"/>
                </a:lnTo>
                <a:lnTo>
                  <a:pt x="344" y="243"/>
                </a:lnTo>
                <a:lnTo>
                  <a:pt x="344" y="242"/>
                </a:lnTo>
                <a:lnTo>
                  <a:pt x="342" y="242"/>
                </a:lnTo>
                <a:lnTo>
                  <a:pt x="342" y="240"/>
                </a:lnTo>
                <a:lnTo>
                  <a:pt x="341" y="240"/>
                </a:lnTo>
                <a:lnTo>
                  <a:pt x="341" y="242"/>
                </a:lnTo>
                <a:lnTo>
                  <a:pt x="341" y="240"/>
                </a:lnTo>
                <a:lnTo>
                  <a:pt x="339" y="240"/>
                </a:lnTo>
                <a:lnTo>
                  <a:pt x="337" y="240"/>
                </a:lnTo>
                <a:lnTo>
                  <a:pt x="337" y="242"/>
                </a:lnTo>
                <a:lnTo>
                  <a:pt x="337" y="243"/>
                </a:lnTo>
                <a:lnTo>
                  <a:pt x="336" y="243"/>
                </a:lnTo>
                <a:lnTo>
                  <a:pt x="336" y="245"/>
                </a:lnTo>
                <a:lnTo>
                  <a:pt x="336" y="247"/>
                </a:lnTo>
                <a:lnTo>
                  <a:pt x="336" y="248"/>
                </a:lnTo>
                <a:lnTo>
                  <a:pt x="337" y="248"/>
                </a:lnTo>
                <a:lnTo>
                  <a:pt x="336" y="250"/>
                </a:lnTo>
                <a:lnTo>
                  <a:pt x="336" y="251"/>
                </a:lnTo>
                <a:lnTo>
                  <a:pt x="336" y="253"/>
                </a:lnTo>
                <a:lnTo>
                  <a:pt x="336" y="255"/>
                </a:lnTo>
                <a:lnTo>
                  <a:pt x="334" y="255"/>
                </a:lnTo>
                <a:lnTo>
                  <a:pt x="334" y="256"/>
                </a:lnTo>
                <a:lnTo>
                  <a:pt x="334" y="255"/>
                </a:lnTo>
                <a:lnTo>
                  <a:pt x="333" y="256"/>
                </a:lnTo>
                <a:lnTo>
                  <a:pt x="334" y="258"/>
                </a:lnTo>
                <a:lnTo>
                  <a:pt x="333" y="258"/>
                </a:lnTo>
                <a:lnTo>
                  <a:pt x="333" y="259"/>
                </a:lnTo>
                <a:lnTo>
                  <a:pt x="331" y="259"/>
                </a:lnTo>
                <a:lnTo>
                  <a:pt x="329" y="259"/>
                </a:lnTo>
                <a:lnTo>
                  <a:pt x="329" y="261"/>
                </a:lnTo>
                <a:lnTo>
                  <a:pt x="329" y="263"/>
                </a:lnTo>
                <a:lnTo>
                  <a:pt x="328" y="263"/>
                </a:lnTo>
                <a:lnTo>
                  <a:pt x="326" y="263"/>
                </a:lnTo>
                <a:lnTo>
                  <a:pt x="326" y="264"/>
                </a:lnTo>
                <a:lnTo>
                  <a:pt x="328" y="264"/>
                </a:lnTo>
                <a:lnTo>
                  <a:pt x="328" y="266"/>
                </a:lnTo>
                <a:lnTo>
                  <a:pt x="326" y="266"/>
                </a:lnTo>
                <a:lnTo>
                  <a:pt x="326" y="267"/>
                </a:lnTo>
                <a:lnTo>
                  <a:pt x="325" y="267"/>
                </a:lnTo>
                <a:lnTo>
                  <a:pt x="325" y="269"/>
                </a:lnTo>
                <a:lnTo>
                  <a:pt x="323" y="269"/>
                </a:lnTo>
                <a:lnTo>
                  <a:pt x="323" y="271"/>
                </a:lnTo>
                <a:lnTo>
                  <a:pt x="321" y="271"/>
                </a:lnTo>
                <a:lnTo>
                  <a:pt x="320" y="272"/>
                </a:lnTo>
                <a:lnTo>
                  <a:pt x="318" y="272"/>
                </a:lnTo>
                <a:lnTo>
                  <a:pt x="317" y="274"/>
                </a:lnTo>
                <a:lnTo>
                  <a:pt x="317" y="275"/>
                </a:lnTo>
                <a:lnTo>
                  <a:pt x="315" y="275"/>
                </a:lnTo>
                <a:lnTo>
                  <a:pt x="315" y="277"/>
                </a:lnTo>
                <a:lnTo>
                  <a:pt x="313" y="277"/>
                </a:lnTo>
                <a:lnTo>
                  <a:pt x="312" y="277"/>
                </a:lnTo>
                <a:lnTo>
                  <a:pt x="312" y="279"/>
                </a:lnTo>
                <a:lnTo>
                  <a:pt x="313" y="279"/>
                </a:lnTo>
                <a:lnTo>
                  <a:pt x="312" y="279"/>
                </a:lnTo>
                <a:lnTo>
                  <a:pt x="312" y="280"/>
                </a:lnTo>
                <a:lnTo>
                  <a:pt x="312" y="282"/>
                </a:lnTo>
                <a:lnTo>
                  <a:pt x="310" y="282"/>
                </a:lnTo>
                <a:lnTo>
                  <a:pt x="309" y="282"/>
                </a:lnTo>
                <a:lnTo>
                  <a:pt x="309" y="283"/>
                </a:lnTo>
                <a:lnTo>
                  <a:pt x="307" y="283"/>
                </a:lnTo>
                <a:lnTo>
                  <a:pt x="307" y="285"/>
                </a:lnTo>
                <a:lnTo>
                  <a:pt x="305" y="285"/>
                </a:lnTo>
                <a:lnTo>
                  <a:pt x="305" y="287"/>
                </a:lnTo>
                <a:lnTo>
                  <a:pt x="305" y="288"/>
                </a:lnTo>
                <a:lnTo>
                  <a:pt x="304" y="288"/>
                </a:lnTo>
                <a:lnTo>
                  <a:pt x="304" y="290"/>
                </a:lnTo>
                <a:lnTo>
                  <a:pt x="302" y="290"/>
                </a:lnTo>
                <a:lnTo>
                  <a:pt x="301" y="290"/>
                </a:lnTo>
                <a:lnTo>
                  <a:pt x="299" y="290"/>
                </a:lnTo>
                <a:lnTo>
                  <a:pt x="299" y="288"/>
                </a:lnTo>
                <a:lnTo>
                  <a:pt x="299" y="290"/>
                </a:lnTo>
                <a:lnTo>
                  <a:pt x="299" y="288"/>
                </a:lnTo>
                <a:lnTo>
                  <a:pt x="299" y="290"/>
                </a:lnTo>
                <a:lnTo>
                  <a:pt x="297" y="290"/>
                </a:lnTo>
                <a:lnTo>
                  <a:pt x="297" y="288"/>
                </a:lnTo>
                <a:lnTo>
                  <a:pt x="296" y="288"/>
                </a:lnTo>
                <a:lnTo>
                  <a:pt x="297" y="290"/>
                </a:lnTo>
                <a:lnTo>
                  <a:pt x="296" y="290"/>
                </a:lnTo>
                <a:lnTo>
                  <a:pt x="297" y="290"/>
                </a:lnTo>
                <a:lnTo>
                  <a:pt x="296" y="290"/>
                </a:lnTo>
                <a:lnTo>
                  <a:pt x="294" y="290"/>
                </a:lnTo>
                <a:lnTo>
                  <a:pt x="294" y="288"/>
                </a:lnTo>
                <a:lnTo>
                  <a:pt x="293" y="288"/>
                </a:lnTo>
                <a:lnTo>
                  <a:pt x="293" y="287"/>
                </a:lnTo>
                <a:lnTo>
                  <a:pt x="294" y="287"/>
                </a:lnTo>
                <a:lnTo>
                  <a:pt x="293" y="285"/>
                </a:lnTo>
                <a:lnTo>
                  <a:pt x="291" y="285"/>
                </a:lnTo>
                <a:lnTo>
                  <a:pt x="291" y="283"/>
                </a:lnTo>
                <a:lnTo>
                  <a:pt x="289" y="283"/>
                </a:lnTo>
                <a:lnTo>
                  <a:pt x="289" y="285"/>
                </a:lnTo>
                <a:lnTo>
                  <a:pt x="289" y="283"/>
                </a:lnTo>
                <a:lnTo>
                  <a:pt x="289" y="282"/>
                </a:lnTo>
                <a:lnTo>
                  <a:pt x="288" y="282"/>
                </a:lnTo>
                <a:lnTo>
                  <a:pt x="288" y="280"/>
                </a:lnTo>
                <a:lnTo>
                  <a:pt x="286" y="280"/>
                </a:lnTo>
                <a:lnTo>
                  <a:pt x="286" y="279"/>
                </a:lnTo>
                <a:lnTo>
                  <a:pt x="286" y="280"/>
                </a:lnTo>
                <a:lnTo>
                  <a:pt x="286" y="279"/>
                </a:lnTo>
                <a:lnTo>
                  <a:pt x="286" y="277"/>
                </a:lnTo>
                <a:lnTo>
                  <a:pt x="285" y="277"/>
                </a:lnTo>
                <a:lnTo>
                  <a:pt x="283" y="275"/>
                </a:lnTo>
                <a:lnTo>
                  <a:pt x="281" y="275"/>
                </a:lnTo>
                <a:lnTo>
                  <a:pt x="281" y="274"/>
                </a:lnTo>
                <a:lnTo>
                  <a:pt x="281" y="272"/>
                </a:lnTo>
                <a:lnTo>
                  <a:pt x="281" y="274"/>
                </a:lnTo>
                <a:lnTo>
                  <a:pt x="281" y="272"/>
                </a:lnTo>
                <a:lnTo>
                  <a:pt x="280" y="272"/>
                </a:lnTo>
                <a:lnTo>
                  <a:pt x="280" y="271"/>
                </a:lnTo>
                <a:lnTo>
                  <a:pt x="280" y="272"/>
                </a:lnTo>
                <a:lnTo>
                  <a:pt x="280" y="271"/>
                </a:lnTo>
                <a:lnTo>
                  <a:pt x="278" y="271"/>
                </a:lnTo>
                <a:lnTo>
                  <a:pt x="278" y="269"/>
                </a:lnTo>
                <a:lnTo>
                  <a:pt x="277" y="269"/>
                </a:lnTo>
                <a:lnTo>
                  <a:pt x="277" y="267"/>
                </a:lnTo>
                <a:lnTo>
                  <a:pt x="277" y="266"/>
                </a:lnTo>
                <a:lnTo>
                  <a:pt x="275" y="266"/>
                </a:lnTo>
                <a:lnTo>
                  <a:pt x="275" y="267"/>
                </a:lnTo>
                <a:lnTo>
                  <a:pt x="273" y="267"/>
                </a:lnTo>
                <a:lnTo>
                  <a:pt x="273" y="269"/>
                </a:lnTo>
                <a:lnTo>
                  <a:pt x="275" y="269"/>
                </a:lnTo>
                <a:lnTo>
                  <a:pt x="273" y="269"/>
                </a:lnTo>
                <a:lnTo>
                  <a:pt x="273" y="271"/>
                </a:lnTo>
                <a:lnTo>
                  <a:pt x="272" y="271"/>
                </a:lnTo>
                <a:lnTo>
                  <a:pt x="272" y="272"/>
                </a:lnTo>
                <a:lnTo>
                  <a:pt x="273" y="272"/>
                </a:lnTo>
                <a:lnTo>
                  <a:pt x="273" y="274"/>
                </a:lnTo>
                <a:lnTo>
                  <a:pt x="275" y="274"/>
                </a:lnTo>
                <a:lnTo>
                  <a:pt x="275" y="272"/>
                </a:lnTo>
                <a:lnTo>
                  <a:pt x="275" y="274"/>
                </a:lnTo>
                <a:lnTo>
                  <a:pt x="277" y="274"/>
                </a:lnTo>
                <a:lnTo>
                  <a:pt x="278" y="274"/>
                </a:lnTo>
                <a:lnTo>
                  <a:pt x="278" y="275"/>
                </a:lnTo>
                <a:lnTo>
                  <a:pt x="280" y="277"/>
                </a:lnTo>
                <a:lnTo>
                  <a:pt x="278" y="277"/>
                </a:lnTo>
                <a:lnTo>
                  <a:pt x="277" y="277"/>
                </a:lnTo>
                <a:lnTo>
                  <a:pt x="277" y="279"/>
                </a:lnTo>
                <a:lnTo>
                  <a:pt x="278" y="279"/>
                </a:lnTo>
                <a:lnTo>
                  <a:pt x="280" y="279"/>
                </a:lnTo>
                <a:lnTo>
                  <a:pt x="280" y="277"/>
                </a:lnTo>
                <a:lnTo>
                  <a:pt x="281" y="279"/>
                </a:lnTo>
                <a:lnTo>
                  <a:pt x="283" y="279"/>
                </a:lnTo>
                <a:lnTo>
                  <a:pt x="281" y="279"/>
                </a:lnTo>
                <a:lnTo>
                  <a:pt x="283" y="279"/>
                </a:lnTo>
                <a:lnTo>
                  <a:pt x="283" y="280"/>
                </a:lnTo>
                <a:lnTo>
                  <a:pt x="283" y="279"/>
                </a:lnTo>
                <a:lnTo>
                  <a:pt x="281" y="279"/>
                </a:lnTo>
                <a:lnTo>
                  <a:pt x="281" y="280"/>
                </a:lnTo>
                <a:lnTo>
                  <a:pt x="283" y="280"/>
                </a:lnTo>
                <a:lnTo>
                  <a:pt x="283" y="279"/>
                </a:lnTo>
                <a:lnTo>
                  <a:pt x="283" y="280"/>
                </a:lnTo>
                <a:lnTo>
                  <a:pt x="285" y="280"/>
                </a:lnTo>
                <a:lnTo>
                  <a:pt x="285" y="282"/>
                </a:lnTo>
                <a:lnTo>
                  <a:pt x="286" y="282"/>
                </a:lnTo>
                <a:lnTo>
                  <a:pt x="286" y="283"/>
                </a:lnTo>
                <a:lnTo>
                  <a:pt x="288" y="283"/>
                </a:lnTo>
                <a:lnTo>
                  <a:pt x="288" y="285"/>
                </a:lnTo>
                <a:lnTo>
                  <a:pt x="289" y="285"/>
                </a:lnTo>
                <a:lnTo>
                  <a:pt x="289" y="287"/>
                </a:lnTo>
                <a:lnTo>
                  <a:pt x="288" y="287"/>
                </a:lnTo>
                <a:lnTo>
                  <a:pt x="288" y="285"/>
                </a:lnTo>
                <a:lnTo>
                  <a:pt x="286" y="285"/>
                </a:lnTo>
                <a:lnTo>
                  <a:pt x="288" y="285"/>
                </a:lnTo>
                <a:lnTo>
                  <a:pt x="288" y="287"/>
                </a:lnTo>
                <a:lnTo>
                  <a:pt x="289" y="287"/>
                </a:lnTo>
                <a:lnTo>
                  <a:pt x="288" y="287"/>
                </a:lnTo>
                <a:lnTo>
                  <a:pt x="288" y="288"/>
                </a:lnTo>
                <a:lnTo>
                  <a:pt x="289" y="288"/>
                </a:lnTo>
                <a:lnTo>
                  <a:pt x="291" y="288"/>
                </a:lnTo>
                <a:lnTo>
                  <a:pt x="289" y="288"/>
                </a:lnTo>
                <a:lnTo>
                  <a:pt x="289" y="290"/>
                </a:lnTo>
                <a:lnTo>
                  <a:pt x="288" y="290"/>
                </a:lnTo>
                <a:lnTo>
                  <a:pt x="288" y="288"/>
                </a:lnTo>
                <a:lnTo>
                  <a:pt x="288" y="290"/>
                </a:lnTo>
                <a:lnTo>
                  <a:pt x="286" y="290"/>
                </a:lnTo>
                <a:lnTo>
                  <a:pt x="286" y="288"/>
                </a:lnTo>
                <a:lnTo>
                  <a:pt x="285" y="288"/>
                </a:lnTo>
                <a:lnTo>
                  <a:pt x="286" y="288"/>
                </a:lnTo>
                <a:lnTo>
                  <a:pt x="286" y="287"/>
                </a:lnTo>
                <a:lnTo>
                  <a:pt x="286" y="288"/>
                </a:lnTo>
                <a:lnTo>
                  <a:pt x="286" y="287"/>
                </a:lnTo>
                <a:lnTo>
                  <a:pt x="286" y="285"/>
                </a:lnTo>
                <a:lnTo>
                  <a:pt x="285" y="285"/>
                </a:lnTo>
                <a:lnTo>
                  <a:pt x="283" y="285"/>
                </a:lnTo>
                <a:lnTo>
                  <a:pt x="285" y="287"/>
                </a:lnTo>
                <a:lnTo>
                  <a:pt x="283" y="287"/>
                </a:lnTo>
                <a:lnTo>
                  <a:pt x="283" y="285"/>
                </a:lnTo>
                <a:lnTo>
                  <a:pt x="283" y="283"/>
                </a:lnTo>
                <a:lnTo>
                  <a:pt x="281" y="283"/>
                </a:lnTo>
                <a:lnTo>
                  <a:pt x="280" y="283"/>
                </a:lnTo>
                <a:lnTo>
                  <a:pt x="280" y="282"/>
                </a:lnTo>
                <a:lnTo>
                  <a:pt x="280" y="283"/>
                </a:lnTo>
                <a:lnTo>
                  <a:pt x="278" y="283"/>
                </a:lnTo>
                <a:lnTo>
                  <a:pt x="278" y="282"/>
                </a:lnTo>
                <a:lnTo>
                  <a:pt x="277" y="282"/>
                </a:lnTo>
                <a:lnTo>
                  <a:pt x="278" y="282"/>
                </a:lnTo>
                <a:lnTo>
                  <a:pt x="277" y="282"/>
                </a:lnTo>
                <a:lnTo>
                  <a:pt x="277" y="280"/>
                </a:lnTo>
                <a:lnTo>
                  <a:pt x="277" y="279"/>
                </a:lnTo>
                <a:lnTo>
                  <a:pt x="277" y="280"/>
                </a:lnTo>
                <a:lnTo>
                  <a:pt x="275" y="280"/>
                </a:lnTo>
                <a:lnTo>
                  <a:pt x="275" y="279"/>
                </a:lnTo>
                <a:lnTo>
                  <a:pt x="273" y="279"/>
                </a:lnTo>
                <a:lnTo>
                  <a:pt x="275" y="279"/>
                </a:lnTo>
                <a:lnTo>
                  <a:pt x="273" y="279"/>
                </a:lnTo>
                <a:lnTo>
                  <a:pt x="275" y="279"/>
                </a:lnTo>
                <a:lnTo>
                  <a:pt x="275" y="277"/>
                </a:lnTo>
                <a:lnTo>
                  <a:pt x="273" y="277"/>
                </a:lnTo>
                <a:lnTo>
                  <a:pt x="273" y="279"/>
                </a:lnTo>
                <a:lnTo>
                  <a:pt x="273" y="277"/>
                </a:lnTo>
                <a:lnTo>
                  <a:pt x="273" y="275"/>
                </a:lnTo>
                <a:lnTo>
                  <a:pt x="272" y="275"/>
                </a:lnTo>
                <a:lnTo>
                  <a:pt x="272" y="274"/>
                </a:lnTo>
                <a:lnTo>
                  <a:pt x="270" y="274"/>
                </a:lnTo>
                <a:lnTo>
                  <a:pt x="270" y="275"/>
                </a:lnTo>
                <a:lnTo>
                  <a:pt x="269" y="275"/>
                </a:lnTo>
                <a:lnTo>
                  <a:pt x="269" y="274"/>
                </a:lnTo>
                <a:lnTo>
                  <a:pt x="270" y="274"/>
                </a:lnTo>
                <a:lnTo>
                  <a:pt x="269" y="274"/>
                </a:lnTo>
                <a:lnTo>
                  <a:pt x="270" y="274"/>
                </a:lnTo>
                <a:lnTo>
                  <a:pt x="269" y="272"/>
                </a:lnTo>
                <a:lnTo>
                  <a:pt x="269" y="274"/>
                </a:lnTo>
                <a:lnTo>
                  <a:pt x="269" y="272"/>
                </a:lnTo>
                <a:lnTo>
                  <a:pt x="269" y="274"/>
                </a:lnTo>
                <a:lnTo>
                  <a:pt x="269" y="272"/>
                </a:lnTo>
                <a:lnTo>
                  <a:pt x="267" y="272"/>
                </a:lnTo>
                <a:lnTo>
                  <a:pt x="269" y="272"/>
                </a:lnTo>
                <a:lnTo>
                  <a:pt x="269" y="271"/>
                </a:lnTo>
                <a:lnTo>
                  <a:pt x="267" y="271"/>
                </a:lnTo>
                <a:lnTo>
                  <a:pt x="267" y="269"/>
                </a:lnTo>
                <a:lnTo>
                  <a:pt x="265" y="269"/>
                </a:lnTo>
                <a:lnTo>
                  <a:pt x="265" y="267"/>
                </a:lnTo>
                <a:lnTo>
                  <a:pt x="265" y="266"/>
                </a:lnTo>
                <a:lnTo>
                  <a:pt x="265" y="267"/>
                </a:lnTo>
                <a:lnTo>
                  <a:pt x="265" y="266"/>
                </a:lnTo>
                <a:lnTo>
                  <a:pt x="267" y="266"/>
                </a:lnTo>
                <a:lnTo>
                  <a:pt x="265" y="266"/>
                </a:lnTo>
                <a:lnTo>
                  <a:pt x="267" y="266"/>
                </a:lnTo>
                <a:lnTo>
                  <a:pt x="265" y="266"/>
                </a:lnTo>
                <a:lnTo>
                  <a:pt x="267" y="266"/>
                </a:lnTo>
                <a:lnTo>
                  <a:pt x="267" y="264"/>
                </a:lnTo>
                <a:lnTo>
                  <a:pt x="267" y="263"/>
                </a:lnTo>
                <a:lnTo>
                  <a:pt x="265" y="263"/>
                </a:lnTo>
                <a:lnTo>
                  <a:pt x="265" y="261"/>
                </a:lnTo>
                <a:lnTo>
                  <a:pt x="264" y="261"/>
                </a:lnTo>
                <a:lnTo>
                  <a:pt x="262" y="259"/>
                </a:lnTo>
                <a:lnTo>
                  <a:pt x="261" y="258"/>
                </a:lnTo>
                <a:lnTo>
                  <a:pt x="261" y="256"/>
                </a:lnTo>
                <a:lnTo>
                  <a:pt x="259" y="256"/>
                </a:lnTo>
                <a:lnTo>
                  <a:pt x="257" y="255"/>
                </a:lnTo>
                <a:lnTo>
                  <a:pt x="256" y="255"/>
                </a:lnTo>
                <a:lnTo>
                  <a:pt x="254" y="256"/>
                </a:lnTo>
                <a:lnTo>
                  <a:pt x="254" y="258"/>
                </a:lnTo>
                <a:lnTo>
                  <a:pt x="253" y="258"/>
                </a:lnTo>
                <a:lnTo>
                  <a:pt x="251" y="258"/>
                </a:lnTo>
                <a:lnTo>
                  <a:pt x="253" y="259"/>
                </a:lnTo>
                <a:lnTo>
                  <a:pt x="251" y="259"/>
                </a:lnTo>
                <a:lnTo>
                  <a:pt x="251" y="258"/>
                </a:lnTo>
                <a:lnTo>
                  <a:pt x="249" y="258"/>
                </a:lnTo>
                <a:lnTo>
                  <a:pt x="249" y="256"/>
                </a:lnTo>
                <a:lnTo>
                  <a:pt x="249" y="255"/>
                </a:lnTo>
                <a:lnTo>
                  <a:pt x="248" y="255"/>
                </a:lnTo>
                <a:lnTo>
                  <a:pt x="248" y="253"/>
                </a:lnTo>
                <a:lnTo>
                  <a:pt x="249" y="253"/>
                </a:lnTo>
                <a:lnTo>
                  <a:pt x="248" y="253"/>
                </a:lnTo>
                <a:lnTo>
                  <a:pt x="249" y="251"/>
                </a:lnTo>
                <a:lnTo>
                  <a:pt x="249" y="250"/>
                </a:lnTo>
                <a:lnTo>
                  <a:pt x="249" y="248"/>
                </a:lnTo>
                <a:lnTo>
                  <a:pt x="248" y="248"/>
                </a:lnTo>
                <a:lnTo>
                  <a:pt x="248" y="247"/>
                </a:lnTo>
                <a:lnTo>
                  <a:pt x="246" y="247"/>
                </a:lnTo>
                <a:lnTo>
                  <a:pt x="246" y="245"/>
                </a:lnTo>
                <a:lnTo>
                  <a:pt x="245" y="243"/>
                </a:lnTo>
                <a:lnTo>
                  <a:pt x="245" y="242"/>
                </a:lnTo>
                <a:lnTo>
                  <a:pt x="243" y="242"/>
                </a:lnTo>
                <a:lnTo>
                  <a:pt x="243" y="240"/>
                </a:lnTo>
                <a:lnTo>
                  <a:pt x="243" y="242"/>
                </a:lnTo>
                <a:lnTo>
                  <a:pt x="245" y="242"/>
                </a:lnTo>
                <a:lnTo>
                  <a:pt x="245" y="243"/>
                </a:lnTo>
                <a:lnTo>
                  <a:pt x="246" y="243"/>
                </a:lnTo>
                <a:lnTo>
                  <a:pt x="245" y="243"/>
                </a:lnTo>
                <a:lnTo>
                  <a:pt x="245" y="242"/>
                </a:lnTo>
                <a:lnTo>
                  <a:pt x="243" y="240"/>
                </a:lnTo>
                <a:lnTo>
                  <a:pt x="241" y="239"/>
                </a:lnTo>
                <a:lnTo>
                  <a:pt x="240" y="239"/>
                </a:lnTo>
                <a:lnTo>
                  <a:pt x="238" y="237"/>
                </a:lnTo>
                <a:lnTo>
                  <a:pt x="237" y="235"/>
                </a:lnTo>
                <a:lnTo>
                  <a:pt x="235" y="235"/>
                </a:lnTo>
                <a:lnTo>
                  <a:pt x="237" y="235"/>
                </a:lnTo>
                <a:lnTo>
                  <a:pt x="235" y="234"/>
                </a:lnTo>
                <a:lnTo>
                  <a:pt x="233" y="232"/>
                </a:lnTo>
                <a:lnTo>
                  <a:pt x="232" y="231"/>
                </a:lnTo>
                <a:lnTo>
                  <a:pt x="230" y="229"/>
                </a:lnTo>
                <a:lnTo>
                  <a:pt x="229" y="229"/>
                </a:lnTo>
                <a:lnTo>
                  <a:pt x="229" y="227"/>
                </a:lnTo>
                <a:lnTo>
                  <a:pt x="227" y="227"/>
                </a:lnTo>
                <a:lnTo>
                  <a:pt x="225" y="227"/>
                </a:lnTo>
                <a:lnTo>
                  <a:pt x="224" y="226"/>
                </a:lnTo>
                <a:lnTo>
                  <a:pt x="224" y="227"/>
                </a:lnTo>
                <a:lnTo>
                  <a:pt x="224" y="226"/>
                </a:lnTo>
                <a:lnTo>
                  <a:pt x="222" y="226"/>
                </a:lnTo>
                <a:lnTo>
                  <a:pt x="221" y="226"/>
                </a:lnTo>
                <a:lnTo>
                  <a:pt x="221" y="227"/>
                </a:lnTo>
                <a:lnTo>
                  <a:pt x="219" y="227"/>
                </a:lnTo>
                <a:lnTo>
                  <a:pt x="219" y="229"/>
                </a:lnTo>
                <a:lnTo>
                  <a:pt x="217" y="231"/>
                </a:lnTo>
                <a:lnTo>
                  <a:pt x="217" y="229"/>
                </a:lnTo>
                <a:lnTo>
                  <a:pt x="216" y="229"/>
                </a:lnTo>
                <a:lnTo>
                  <a:pt x="214" y="229"/>
                </a:lnTo>
                <a:lnTo>
                  <a:pt x="214" y="227"/>
                </a:lnTo>
                <a:lnTo>
                  <a:pt x="213" y="227"/>
                </a:lnTo>
                <a:lnTo>
                  <a:pt x="211" y="227"/>
                </a:lnTo>
                <a:lnTo>
                  <a:pt x="209" y="227"/>
                </a:lnTo>
                <a:lnTo>
                  <a:pt x="209" y="229"/>
                </a:lnTo>
                <a:lnTo>
                  <a:pt x="211" y="229"/>
                </a:lnTo>
                <a:lnTo>
                  <a:pt x="209" y="229"/>
                </a:lnTo>
                <a:lnTo>
                  <a:pt x="211" y="229"/>
                </a:lnTo>
                <a:lnTo>
                  <a:pt x="211" y="231"/>
                </a:lnTo>
                <a:lnTo>
                  <a:pt x="209" y="231"/>
                </a:lnTo>
                <a:lnTo>
                  <a:pt x="208" y="231"/>
                </a:lnTo>
                <a:lnTo>
                  <a:pt x="208" y="229"/>
                </a:lnTo>
                <a:lnTo>
                  <a:pt x="206" y="229"/>
                </a:lnTo>
                <a:lnTo>
                  <a:pt x="206" y="227"/>
                </a:lnTo>
                <a:lnTo>
                  <a:pt x="205" y="227"/>
                </a:lnTo>
                <a:lnTo>
                  <a:pt x="205" y="226"/>
                </a:lnTo>
                <a:lnTo>
                  <a:pt x="203" y="226"/>
                </a:lnTo>
                <a:lnTo>
                  <a:pt x="201" y="226"/>
                </a:lnTo>
                <a:lnTo>
                  <a:pt x="203" y="226"/>
                </a:lnTo>
                <a:lnTo>
                  <a:pt x="201" y="224"/>
                </a:lnTo>
                <a:lnTo>
                  <a:pt x="200" y="224"/>
                </a:lnTo>
                <a:lnTo>
                  <a:pt x="198" y="224"/>
                </a:lnTo>
                <a:lnTo>
                  <a:pt x="197" y="224"/>
                </a:lnTo>
                <a:lnTo>
                  <a:pt x="198" y="224"/>
                </a:lnTo>
                <a:lnTo>
                  <a:pt x="198" y="223"/>
                </a:lnTo>
                <a:lnTo>
                  <a:pt x="197" y="223"/>
                </a:lnTo>
                <a:lnTo>
                  <a:pt x="195" y="223"/>
                </a:lnTo>
                <a:lnTo>
                  <a:pt x="195" y="221"/>
                </a:lnTo>
                <a:lnTo>
                  <a:pt x="197" y="221"/>
                </a:lnTo>
                <a:lnTo>
                  <a:pt x="195" y="221"/>
                </a:lnTo>
                <a:lnTo>
                  <a:pt x="193" y="221"/>
                </a:lnTo>
                <a:lnTo>
                  <a:pt x="195" y="221"/>
                </a:lnTo>
                <a:lnTo>
                  <a:pt x="193" y="221"/>
                </a:lnTo>
                <a:lnTo>
                  <a:pt x="195" y="221"/>
                </a:lnTo>
                <a:lnTo>
                  <a:pt x="195" y="219"/>
                </a:lnTo>
                <a:lnTo>
                  <a:pt x="193" y="219"/>
                </a:lnTo>
                <a:lnTo>
                  <a:pt x="192" y="219"/>
                </a:lnTo>
                <a:lnTo>
                  <a:pt x="192" y="218"/>
                </a:lnTo>
                <a:lnTo>
                  <a:pt x="190" y="218"/>
                </a:lnTo>
                <a:lnTo>
                  <a:pt x="192" y="218"/>
                </a:lnTo>
                <a:lnTo>
                  <a:pt x="190" y="218"/>
                </a:lnTo>
                <a:lnTo>
                  <a:pt x="190" y="216"/>
                </a:lnTo>
                <a:lnTo>
                  <a:pt x="192" y="216"/>
                </a:lnTo>
                <a:lnTo>
                  <a:pt x="193" y="216"/>
                </a:lnTo>
                <a:lnTo>
                  <a:pt x="195" y="215"/>
                </a:lnTo>
                <a:lnTo>
                  <a:pt x="195" y="213"/>
                </a:lnTo>
                <a:lnTo>
                  <a:pt x="193" y="213"/>
                </a:lnTo>
                <a:lnTo>
                  <a:pt x="193" y="211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10"/>
                </a:lnTo>
                <a:lnTo>
                  <a:pt x="189" y="208"/>
                </a:lnTo>
                <a:lnTo>
                  <a:pt x="189" y="207"/>
                </a:lnTo>
                <a:lnTo>
                  <a:pt x="189" y="205"/>
                </a:lnTo>
                <a:lnTo>
                  <a:pt x="187" y="205"/>
                </a:lnTo>
                <a:lnTo>
                  <a:pt x="185" y="205"/>
                </a:lnTo>
                <a:lnTo>
                  <a:pt x="187" y="205"/>
                </a:lnTo>
                <a:lnTo>
                  <a:pt x="185" y="205"/>
                </a:lnTo>
                <a:lnTo>
                  <a:pt x="185" y="203"/>
                </a:lnTo>
                <a:lnTo>
                  <a:pt x="187" y="203"/>
                </a:lnTo>
                <a:lnTo>
                  <a:pt x="187" y="202"/>
                </a:lnTo>
                <a:lnTo>
                  <a:pt x="185" y="202"/>
                </a:lnTo>
                <a:lnTo>
                  <a:pt x="185" y="200"/>
                </a:lnTo>
                <a:lnTo>
                  <a:pt x="184" y="200"/>
                </a:lnTo>
                <a:lnTo>
                  <a:pt x="184" y="199"/>
                </a:lnTo>
                <a:lnTo>
                  <a:pt x="182" y="199"/>
                </a:lnTo>
                <a:lnTo>
                  <a:pt x="184" y="199"/>
                </a:lnTo>
                <a:lnTo>
                  <a:pt x="182" y="199"/>
                </a:lnTo>
                <a:lnTo>
                  <a:pt x="182" y="197"/>
                </a:lnTo>
                <a:lnTo>
                  <a:pt x="184" y="197"/>
                </a:lnTo>
                <a:lnTo>
                  <a:pt x="182" y="195"/>
                </a:lnTo>
                <a:lnTo>
                  <a:pt x="184" y="195"/>
                </a:lnTo>
                <a:lnTo>
                  <a:pt x="182" y="195"/>
                </a:lnTo>
                <a:lnTo>
                  <a:pt x="182" y="194"/>
                </a:lnTo>
                <a:lnTo>
                  <a:pt x="184" y="194"/>
                </a:lnTo>
                <a:lnTo>
                  <a:pt x="184" y="192"/>
                </a:lnTo>
                <a:lnTo>
                  <a:pt x="185" y="192"/>
                </a:lnTo>
                <a:lnTo>
                  <a:pt x="187" y="192"/>
                </a:lnTo>
                <a:lnTo>
                  <a:pt x="187" y="194"/>
                </a:lnTo>
                <a:lnTo>
                  <a:pt x="187" y="192"/>
                </a:lnTo>
                <a:lnTo>
                  <a:pt x="187" y="194"/>
                </a:lnTo>
                <a:lnTo>
                  <a:pt x="189" y="194"/>
                </a:lnTo>
                <a:lnTo>
                  <a:pt x="190" y="194"/>
                </a:lnTo>
                <a:lnTo>
                  <a:pt x="189" y="194"/>
                </a:lnTo>
                <a:lnTo>
                  <a:pt x="189" y="195"/>
                </a:lnTo>
                <a:lnTo>
                  <a:pt x="190" y="195"/>
                </a:lnTo>
                <a:lnTo>
                  <a:pt x="190" y="197"/>
                </a:lnTo>
                <a:lnTo>
                  <a:pt x="190" y="199"/>
                </a:lnTo>
                <a:lnTo>
                  <a:pt x="190" y="200"/>
                </a:lnTo>
                <a:lnTo>
                  <a:pt x="190" y="202"/>
                </a:lnTo>
                <a:lnTo>
                  <a:pt x="190" y="203"/>
                </a:lnTo>
                <a:lnTo>
                  <a:pt x="192" y="203"/>
                </a:lnTo>
                <a:lnTo>
                  <a:pt x="192" y="205"/>
                </a:lnTo>
                <a:lnTo>
                  <a:pt x="190" y="205"/>
                </a:lnTo>
                <a:lnTo>
                  <a:pt x="190" y="207"/>
                </a:lnTo>
                <a:lnTo>
                  <a:pt x="192" y="207"/>
                </a:lnTo>
                <a:lnTo>
                  <a:pt x="192" y="208"/>
                </a:lnTo>
                <a:lnTo>
                  <a:pt x="193" y="208"/>
                </a:lnTo>
                <a:lnTo>
                  <a:pt x="193" y="210"/>
                </a:lnTo>
                <a:lnTo>
                  <a:pt x="192" y="210"/>
                </a:lnTo>
                <a:lnTo>
                  <a:pt x="193" y="210"/>
                </a:lnTo>
                <a:lnTo>
                  <a:pt x="193" y="208"/>
                </a:lnTo>
                <a:lnTo>
                  <a:pt x="195" y="208"/>
                </a:lnTo>
                <a:lnTo>
                  <a:pt x="195" y="210"/>
                </a:lnTo>
                <a:lnTo>
                  <a:pt x="195" y="208"/>
                </a:lnTo>
                <a:lnTo>
                  <a:pt x="197" y="208"/>
                </a:lnTo>
                <a:lnTo>
                  <a:pt x="195" y="208"/>
                </a:lnTo>
                <a:lnTo>
                  <a:pt x="195" y="207"/>
                </a:lnTo>
                <a:lnTo>
                  <a:pt x="193" y="207"/>
                </a:lnTo>
                <a:lnTo>
                  <a:pt x="193" y="205"/>
                </a:lnTo>
                <a:lnTo>
                  <a:pt x="193" y="207"/>
                </a:lnTo>
                <a:lnTo>
                  <a:pt x="195" y="207"/>
                </a:lnTo>
                <a:lnTo>
                  <a:pt x="195" y="205"/>
                </a:lnTo>
                <a:lnTo>
                  <a:pt x="197" y="205"/>
                </a:lnTo>
                <a:lnTo>
                  <a:pt x="198" y="205"/>
                </a:lnTo>
                <a:lnTo>
                  <a:pt x="200" y="205"/>
                </a:lnTo>
                <a:lnTo>
                  <a:pt x="200" y="207"/>
                </a:lnTo>
                <a:lnTo>
                  <a:pt x="201" y="207"/>
                </a:lnTo>
                <a:lnTo>
                  <a:pt x="200" y="207"/>
                </a:lnTo>
                <a:lnTo>
                  <a:pt x="201" y="207"/>
                </a:lnTo>
                <a:lnTo>
                  <a:pt x="200" y="207"/>
                </a:lnTo>
                <a:lnTo>
                  <a:pt x="200" y="208"/>
                </a:lnTo>
                <a:lnTo>
                  <a:pt x="198" y="208"/>
                </a:lnTo>
                <a:lnTo>
                  <a:pt x="197" y="208"/>
                </a:lnTo>
                <a:lnTo>
                  <a:pt x="197" y="210"/>
                </a:lnTo>
                <a:lnTo>
                  <a:pt x="198" y="210"/>
                </a:lnTo>
                <a:lnTo>
                  <a:pt x="198" y="211"/>
                </a:lnTo>
                <a:lnTo>
                  <a:pt x="197" y="211"/>
                </a:lnTo>
                <a:lnTo>
                  <a:pt x="198" y="213"/>
                </a:lnTo>
                <a:lnTo>
                  <a:pt x="200" y="213"/>
                </a:lnTo>
                <a:lnTo>
                  <a:pt x="200" y="215"/>
                </a:lnTo>
                <a:lnTo>
                  <a:pt x="198" y="215"/>
                </a:lnTo>
                <a:lnTo>
                  <a:pt x="200" y="215"/>
                </a:lnTo>
                <a:lnTo>
                  <a:pt x="198" y="215"/>
                </a:lnTo>
                <a:lnTo>
                  <a:pt x="200" y="215"/>
                </a:lnTo>
                <a:lnTo>
                  <a:pt x="200" y="216"/>
                </a:lnTo>
                <a:lnTo>
                  <a:pt x="201" y="216"/>
                </a:lnTo>
                <a:lnTo>
                  <a:pt x="201" y="218"/>
                </a:lnTo>
                <a:lnTo>
                  <a:pt x="201" y="216"/>
                </a:lnTo>
                <a:lnTo>
                  <a:pt x="200" y="216"/>
                </a:lnTo>
                <a:lnTo>
                  <a:pt x="200" y="215"/>
                </a:lnTo>
                <a:lnTo>
                  <a:pt x="201" y="215"/>
                </a:lnTo>
                <a:lnTo>
                  <a:pt x="201" y="216"/>
                </a:lnTo>
                <a:lnTo>
                  <a:pt x="201" y="215"/>
                </a:lnTo>
                <a:lnTo>
                  <a:pt x="200" y="215"/>
                </a:lnTo>
                <a:lnTo>
                  <a:pt x="201" y="215"/>
                </a:lnTo>
                <a:lnTo>
                  <a:pt x="201" y="213"/>
                </a:lnTo>
                <a:lnTo>
                  <a:pt x="200" y="213"/>
                </a:lnTo>
                <a:lnTo>
                  <a:pt x="198" y="213"/>
                </a:lnTo>
                <a:lnTo>
                  <a:pt x="198" y="211"/>
                </a:lnTo>
                <a:lnTo>
                  <a:pt x="200" y="211"/>
                </a:lnTo>
                <a:lnTo>
                  <a:pt x="198" y="211"/>
                </a:lnTo>
                <a:lnTo>
                  <a:pt x="198" y="210"/>
                </a:lnTo>
                <a:lnTo>
                  <a:pt x="200" y="210"/>
                </a:lnTo>
                <a:lnTo>
                  <a:pt x="201" y="210"/>
                </a:lnTo>
                <a:lnTo>
                  <a:pt x="201" y="211"/>
                </a:lnTo>
                <a:lnTo>
                  <a:pt x="201" y="210"/>
                </a:lnTo>
                <a:lnTo>
                  <a:pt x="200" y="210"/>
                </a:lnTo>
                <a:lnTo>
                  <a:pt x="201" y="210"/>
                </a:lnTo>
                <a:lnTo>
                  <a:pt x="201" y="208"/>
                </a:lnTo>
                <a:lnTo>
                  <a:pt x="201" y="210"/>
                </a:lnTo>
                <a:lnTo>
                  <a:pt x="203" y="210"/>
                </a:lnTo>
                <a:lnTo>
                  <a:pt x="203" y="208"/>
                </a:lnTo>
                <a:lnTo>
                  <a:pt x="203" y="210"/>
                </a:lnTo>
                <a:lnTo>
                  <a:pt x="203" y="211"/>
                </a:lnTo>
                <a:lnTo>
                  <a:pt x="205" y="211"/>
                </a:lnTo>
                <a:lnTo>
                  <a:pt x="205" y="213"/>
                </a:lnTo>
                <a:lnTo>
                  <a:pt x="205" y="215"/>
                </a:lnTo>
                <a:lnTo>
                  <a:pt x="203" y="215"/>
                </a:lnTo>
                <a:lnTo>
                  <a:pt x="205" y="215"/>
                </a:lnTo>
                <a:lnTo>
                  <a:pt x="205" y="216"/>
                </a:lnTo>
                <a:lnTo>
                  <a:pt x="205" y="215"/>
                </a:lnTo>
                <a:lnTo>
                  <a:pt x="206" y="215"/>
                </a:lnTo>
                <a:lnTo>
                  <a:pt x="206" y="216"/>
                </a:lnTo>
                <a:lnTo>
                  <a:pt x="206" y="215"/>
                </a:lnTo>
                <a:lnTo>
                  <a:pt x="208" y="215"/>
                </a:lnTo>
                <a:lnTo>
                  <a:pt x="208" y="213"/>
                </a:lnTo>
                <a:lnTo>
                  <a:pt x="208" y="215"/>
                </a:lnTo>
                <a:lnTo>
                  <a:pt x="208" y="216"/>
                </a:lnTo>
                <a:lnTo>
                  <a:pt x="208" y="215"/>
                </a:lnTo>
                <a:lnTo>
                  <a:pt x="209" y="215"/>
                </a:lnTo>
                <a:lnTo>
                  <a:pt x="209" y="213"/>
                </a:lnTo>
                <a:lnTo>
                  <a:pt x="209" y="215"/>
                </a:lnTo>
                <a:lnTo>
                  <a:pt x="209" y="213"/>
                </a:lnTo>
                <a:lnTo>
                  <a:pt x="209" y="215"/>
                </a:lnTo>
                <a:lnTo>
                  <a:pt x="209" y="213"/>
                </a:lnTo>
                <a:lnTo>
                  <a:pt x="208" y="213"/>
                </a:lnTo>
                <a:lnTo>
                  <a:pt x="208" y="211"/>
                </a:lnTo>
                <a:lnTo>
                  <a:pt x="208" y="210"/>
                </a:lnTo>
                <a:lnTo>
                  <a:pt x="206" y="210"/>
                </a:lnTo>
                <a:lnTo>
                  <a:pt x="206" y="208"/>
                </a:lnTo>
                <a:lnTo>
                  <a:pt x="205" y="208"/>
                </a:lnTo>
                <a:lnTo>
                  <a:pt x="205" y="207"/>
                </a:lnTo>
                <a:lnTo>
                  <a:pt x="205" y="205"/>
                </a:lnTo>
                <a:lnTo>
                  <a:pt x="206" y="205"/>
                </a:lnTo>
                <a:lnTo>
                  <a:pt x="206" y="207"/>
                </a:lnTo>
                <a:lnTo>
                  <a:pt x="208" y="207"/>
                </a:lnTo>
                <a:lnTo>
                  <a:pt x="209" y="207"/>
                </a:lnTo>
                <a:lnTo>
                  <a:pt x="211" y="207"/>
                </a:lnTo>
                <a:lnTo>
                  <a:pt x="213" y="207"/>
                </a:lnTo>
                <a:lnTo>
                  <a:pt x="213" y="208"/>
                </a:lnTo>
                <a:lnTo>
                  <a:pt x="214" y="208"/>
                </a:lnTo>
                <a:lnTo>
                  <a:pt x="216" y="208"/>
                </a:lnTo>
                <a:lnTo>
                  <a:pt x="216" y="210"/>
                </a:lnTo>
                <a:lnTo>
                  <a:pt x="217" y="210"/>
                </a:lnTo>
                <a:lnTo>
                  <a:pt x="219" y="210"/>
                </a:lnTo>
                <a:lnTo>
                  <a:pt x="219" y="211"/>
                </a:lnTo>
                <a:lnTo>
                  <a:pt x="219" y="213"/>
                </a:lnTo>
                <a:lnTo>
                  <a:pt x="219" y="215"/>
                </a:lnTo>
                <a:lnTo>
                  <a:pt x="221" y="215"/>
                </a:lnTo>
                <a:lnTo>
                  <a:pt x="221" y="216"/>
                </a:lnTo>
                <a:lnTo>
                  <a:pt x="221" y="218"/>
                </a:lnTo>
                <a:lnTo>
                  <a:pt x="221" y="216"/>
                </a:lnTo>
                <a:lnTo>
                  <a:pt x="222" y="216"/>
                </a:lnTo>
                <a:lnTo>
                  <a:pt x="222" y="215"/>
                </a:lnTo>
                <a:lnTo>
                  <a:pt x="224" y="215"/>
                </a:lnTo>
                <a:lnTo>
                  <a:pt x="224" y="216"/>
                </a:lnTo>
                <a:lnTo>
                  <a:pt x="224" y="215"/>
                </a:lnTo>
                <a:lnTo>
                  <a:pt x="224" y="216"/>
                </a:lnTo>
                <a:lnTo>
                  <a:pt x="224" y="218"/>
                </a:lnTo>
                <a:lnTo>
                  <a:pt x="224" y="219"/>
                </a:lnTo>
                <a:lnTo>
                  <a:pt x="224" y="218"/>
                </a:lnTo>
                <a:lnTo>
                  <a:pt x="225" y="218"/>
                </a:lnTo>
                <a:lnTo>
                  <a:pt x="224" y="218"/>
                </a:lnTo>
                <a:lnTo>
                  <a:pt x="225" y="218"/>
                </a:lnTo>
                <a:lnTo>
                  <a:pt x="225" y="216"/>
                </a:lnTo>
                <a:lnTo>
                  <a:pt x="224" y="216"/>
                </a:lnTo>
                <a:lnTo>
                  <a:pt x="224" y="218"/>
                </a:lnTo>
                <a:lnTo>
                  <a:pt x="224" y="216"/>
                </a:lnTo>
                <a:lnTo>
                  <a:pt x="225" y="216"/>
                </a:lnTo>
                <a:lnTo>
                  <a:pt x="225" y="218"/>
                </a:lnTo>
                <a:lnTo>
                  <a:pt x="225" y="219"/>
                </a:lnTo>
                <a:lnTo>
                  <a:pt x="227" y="219"/>
                </a:lnTo>
                <a:lnTo>
                  <a:pt x="225" y="219"/>
                </a:lnTo>
                <a:lnTo>
                  <a:pt x="227" y="219"/>
                </a:lnTo>
                <a:lnTo>
                  <a:pt x="227" y="218"/>
                </a:lnTo>
                <a:lnTo>
                  <a:pt x="225" y="218"/>
                </a:lnTo>
                <a:lnTo>
                  <a:pt x="227" y="218"/>
                </a:lnTo>
                <a:lnTo>
                  <a:pt x="229" y="218"/>
                </a:lnTo>
                <a:lnTo>
                  <a:pt x="229" y="219"/>
                </a:lnTo>
                <a:lnTo>
                  <a:pt x="230" y="221"/>
                </a:lnTo>
                <a:lnTo>
                  <a:pt x="229" y="221"/>
                </a:lnTo>
                <a:lnTo>
                  <a:pt x="230" y="221"/>
                </a:lnTo>
                <a:lnTo>
                  <a:pt x="230" y="223"/>
                </a:lnTo>
                <a:lnTo>
                  <a:pt x="230" y="224"/>
                </a:lnTo>
                <a:lnTo>
                  <a:pt x="229" y="224"/>
                </a:lnTo>
                <a:lnTo>
                  <a:pt x="227" y="226"/>
                </a:lnTo>
                <a:lnTo>
                  <a:pt x="229" y="226"/>
                </a:lnTo>
                <a:lnTo>
                  <a:pt x="230" y="224"/>
                </a:lnTo>
                <a:lnTo>
                  <a:pt x="230" y="226"/>
                </a:lnTo>
                <a:lnTo>
                  <a:pt x="230" y="227"/>
                </a:lnTo>
                <a:lnTo>
                  <a:pt x="230" y="226"/>
                </a:lnTo>
                <a:lnTo>
                  <a:pt x="230" y="224"/>
                </a:lnTo>
                <a:lnTo>
                  <a:pt x="232" y="224"/>
                </a:lnTo>
                <a:lnTo>
                  <a:pt x="232" y="226"/>
                </a:lnTo>
                <a:lnTo>
                  <a:pt x="233" y="226"/>
                </a:lnTo>
                <a:lnTo>
                  <a:pt x="232" y="224"/>
                </a:lnTo>
                <a:lnTo>
                  <a:pt x="233" y="224"/>
                </a:lnTo>
                <a:lnTo>
                  <a:pt x="233" y="223"/>
                </a:lnTo>
                <a:lnTo>
                  <a:pt x="233" y="224"/>
                </a:lnTo>
                <a:lnTo>
                  <a:pt x="232" y="224"/>
                </a:lnTo>
                <a:lnTo>
                  <a:pt x="232" y="223"/>
                </a:lnTo>
                <a:lnTo>
                  <a:pt x="232" y="221"/>
                </a:lnTo>
                <a:lnTo>
                  <a:pt x="233" y="221"/>
                </a:lnTo>
                <a:lnTo>
                  <a:pt x="233" y="219"/>
                </a:lnTo>
                <a:lnTo>
                  <a:pt x="235" y="219"/>
                </a:lnTo>
                <a:lnTo>
                  <a:pt x="235" y="221"/>
                </a:lnTo>
                <a:lnTo>
                  <a:pt x="235" y="219"/>
                </a:lnTo>
                <a:lnTo>
                  <a:pt x="235" y="218"/>
                </a:lnTo>
                <a:lnTo>
                  <a:pt x="235" y="216"/>
                </a:lnTo>
                <a:lnTo>
                  <a:pt x="233" y="216"/>
                </a:lnTo>
                <a:lnTo>
                  <a:pt x="232" y="216"/>
                </a:lnTo>
                <a:lnTo>
                  <a:pt x="232" y="215"/>
                </a:lnTo>
                <a:lnTo>
                  <a:pt x="230" y="215"/>
                </a:lnTo>
                <a:lnTo>
                  <a:pt x="230" y="213"/>
                </a:lnTo>
                <a:lnTo>
                  <a:pt x="229" y="213"/>
                </a:lnTo>
                <a:lnTo>
                  <a:pt x="227" y="213"/>
                </a:lnTo>
                <a:lnTo>
                  <a:pt x="227" y="211"/>
                </a:lnTo>
                <a:lnTo>
                  <a:pt x="227" y="213"/>
                </a:lnTo>
                <a:lnTo>
                  <a:pt x="227" y="211"/>
                </a:lnTo>
                <a:lnTo>
                  <a:pt x="225" y="211"/>
                </a:lnTo>
                <a:lnTo>
                  <a:pt x="227" y="211"/>
                </a:lnTo>
                <a:lnTo>
                  <a:pt x="225" y="211"/>
                </a:lnTo>
                <a:lnTo>
                  <a:pt x="227" y="211"/>
                </a:lnTo>
                <a:lnTo>
                  <a:pt x="229" y="211"/>
                </a:lnTo>
                <a:lnTo>
                  <a:pt x="230" y="211"/>
                </a:lnTo>
                <a:lnTo>
                  <a:pt x="232" y="211"/>
                </a:lnTo>
                <a:lnTo>
                  <a:pt x="232" y="210"/>
                </a:lnTo>
                <a:lnTo>
                  <a:pt x="233" y="210"/>
                </a:lnTo>
                <a:lnTo>
                  <a:pt x="235" y="210"/>
                </a:lnTo>
                <a:lnTo>
                  <a:pt x="237" y="210"/>
                </a:lnTo>
                <a:lnTo>
                  <a:pt x="237" y="208"/>
                </a:lnTo>
                <a:lnTo>
                  <a:pt x="237" y="207"/>
                </a:lnTo>
                <a:lnTo>
                  <a:pt x="235" y="207"/>
                </a:lnTo>
                <a:lnTo>
                  <a:pt x="235" y="205"/>
                </a:lnTo>
                <a:lnTo>
                  <a:pt x="237" y="205"/>
                </a:lnTo>
                <a:lnTo>
                  <a:pt x="235" y="205"/>
                </a:lnTo>
                <a:lnTo>
                  <a:pt x="237" y="205"/>
                </a:lnTo>
                <a:lnTo>
                  <a:pt x="237" y="203"/>
                </a:lnTo>
                <a:lnTo>
                  <a:pt x="238" y="203"/>
                </a:lnTo>
                <a:lnTo>
                  <a:pt x="240" y="203"/>
                </a:lnTo>
                <a:lnTo>
                  <a:pt x="240" y="202"/>
                </a:lnTo>
                <a:lnTo>
                  <a:pt x="241" y="202"/>
                </a:lnTo>
                <a:lnTo>
                  <a:pt x="243" y="202"/>
                </a:lnTo>
                <a:lnTo>
                  <a:pt x="243" y="200"/>
                </a:lnTo>
                <a:lnTo>
                  <a:pt x="245" y="200"/>
                </a:lnTo>
                <a:lnTo>
                  <a:pt x="245" y="199"/>
                </a:lnTo>
                <a:lnTo>
                  <a:pt x="246" y="199"/>
                </a:lnTo>
                <a:lnTo>
                  <a:pt x="246" y="197"/>
                </a:lnTo>
                <a:lnTo>
                  <a:pt x="246" y="199"/>
                </a:lnTo>
                <a:lnTo>
                  <a:pt x="248" y="199"/>
                </a:lnTo>
                <a:lnTo>
                  <a:pt x="249" y="199"/>
                </a:lnTo>
                <a:lnTo>
                  <a:pt x="251" y="199"/>
                </a:lnTo>
                <a:lnTo>
                  <a:pt x="251" y="200"/>
                </a:lnTo>
                <a:lnTo>
                  <a:pt x="251" y="199"/>
                </a:lnTo>
                <a:lnTo>
                  <a:pt x="251" y="197"/>
                </a:lnTo>
                <a:lnTo>
                  <a:pt x="253" y="197"/>
                </a:lnTo>
                <a:lnTo>
                  <a:pt x="251" y="197"/>
                </a:lnTo>
                <a:lnTo>
                  <a:pt x="253" y="197"/>
                </a:lnTo>
                <a:lnTo>
                  <a:pt x="251" y="197"/>
                </a:lnTo>
                <a:lnTo>
                  <a:pt x="253" y="197"/>
                </a:lnTo>
                <a:lnTo>
                  <a:pt x="253" y="195"/>
                </a:lnTo>
                <a:lnTo>
                  <a:pt x="251" y="195"/>
                </a:lnTo>
                <a:lnTo>
                  <a:pt x="249" y="195"/>
                </a:lnTo>
                <a:lnTo>
                  <a:pt x="249" y="194"/>
                </a:lnTo>
                <a:lnTo>
                  <a:pt x="248" y="194"/>
                </a:lnTo>
                <a:lnTo>
                  <a:pt x="248" y="192"/>
                </a:lnTo>
                <a:lnTo>
                  <a:pt x="248" y="191"/>
                </a:lnTo>
                <a:lnTo>
                  <a:pt x="248" y="192"/>
                </a:lnTo>
                <a:lnTo>
                  <a:pt x="249" y="192"/>
                </a:lnTo>
                <a:lnTo>
                  <a:pt x="251" y="194"/>
                </a:lnTo>
                <a:lnTo>
                  <a:pt x="253" y="194"/>
                </a:lnTo>
                <a:lnTo>
                  <a:pt x="253" y="192"/>
                </a:lnTo>
                <a:lnTo>
                  <a:pt x="254" y="192"/>
                </a:lnTo>
                <a:lnTo>
                  <a:pt x="256" y="192"/>
                </a:lnTo>
                <a:lnTo>
                  <a:pt x="256" y="191"/>
                </a:lnTo>
                <a:lnTo>
                  <a:pt x="257" y="191"/>
                </a:lnTo>
                <a:lnTo>
                  <a:pt x="257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6"/>
                </a:lnTo>
                <a:lnTo>
                  <a:pt x="259" y="184"/>
                </a:lnTo>
                <a:lnTo>
                  <a:pt x="259" y="183"/>
                </a:lnTo>
                <a:lnTo>
                  <a:pt x="259" y="181"/>
                </a:lnTo>
                <a:lnTo>
                  <a:pt x="261" y="181"/>
                </a:lnTo>
                <a:lnTo>
                  <a:pt x="259" y="181"/>
                </a:lnTo>
                <a:lnTo>
                  <a:pt x="261" y="179"/>
                </a:lnTo>
                <a:lnTo>
                  <a:pt x="261" y="178"/>
                </a:lnTo>
                <a:lnTo>
                  <a:pt x="262" y="178"/>
                </a:lnTo>
                <a:lnTo>
                  <a:pt x="261" y="178"/>
                </a:lnTo>
                <a:lnTo>
                  <a:pt x="262" y="178"/>
                </a:lnTo>
                <a:lnTo>
                  <a:pt x="262" y="176"/>
                </a:lnTo>
                <a:lnTo>
                  <a:pt x="264" y="176"/>
                </a:lnTo>
                <a:lnTo>
                  <a:pt x="262" y="176"/>
                </a:lnTo>
                <a:lnTo>
                  <a:pt x="261" y="176"/>
                </a:lnTo>
                <a:lnTo>
                  <a:pt x="259" y="176"/>
                </a:lnTo>
                <a:lnTo>
                  <a:pt x="259" y="178"/>
                </a:lnTo>
                <a:lnTo>
                  <a:pt x="259" y="176"/>
                </a:lnTo>
                <a:lnTo>
                  <a:pt x="259" y="175"/>
                </a:lnTo>
                <a:lnTo>
                  <a:pt x="261" y="173"/>
                </a:lnTo>
                <a:lnTo>
                  <a:pt x="262" y="173"/>
                </a:lnTo>
                <a:lnTo>
                  <a:pt x="264" y="173"/>
                </a:lnTo>
                <a:lnTo>
                  <a:pt x="265" y="173"/>
                </a:lnTo>
                <a:lnTo>
                  <a:pt x="264" y="173"/>
                </a:lnTo>
                <a:lnTo>
                  <a:pt x="265" y="171"/>
                </a:lnTo>
                <a:lnTo>
                  <a:pt x="267" y="171"/>
                </a:lnTo>
                <a:lnTo>
                  <a:pt x="269" y="171"/>
                </a:lnTo>
                <a:lnTo>
                  <a:pt x="270" y="171"/>
                </a:lnTo>
                <a:lnTo>
                  <a:pt x="270" y="170"/>
                </a:lnTo>
                <a:lnTo>
                  <a:pt x="269" y="170"/>
                </a:lnTo>
                <a:lnTo>
                  <a:pt x="269" y="168"/>
                </a:lnTo>
                <a:lnTo>
                  <a:pt x="270" y="167"/>
                </a:lnTo>
                <a:lnTo>
                  <a:pt x="270" y="165"/>
                </a:lnTo>
                <a:lnTo>
                  <a:pt x="270" y="163"/>
                </a:lnTo>
                <a:lnTo>
                  <a:pt x="270" y="162"/>
                </a:lnTo>
                <a:lnTo>
                  <a:pt x="272" y="162"/>
                </a:lnTo>
                <a:lnTo>
                  <a:pt x="272" y="160"/>
                </a:lnTo>
                <a:lnTo>
                  <a:pt x="272" y="159"/>
                </a:lnTo>
                <a:lnTo>
                  <a:pt x="270" y="159"/>
                </a:lnTo>
                <a:lnTo>
                  <a:pt x="269" y="160"/>
                </a:lnTo>
                <a:lnTo>
                  <a:pt x="270" y="160"/>
                </a:lnTo>
                <a:lnTo>
                  <a:pt x="270" y="162"/>
                </a:lnTo>
                <a:lnTo>
                  <a:pt x="269" y="162"/>
                </a:lnTo>
                <a:lnTo>
                  <a:pt x="269" y="163"/>
                </a:lnTo>
                <a:lnTo>
                  <a:pt x="269" y="165"/>
                </a:lnTo>
                <a:lnTo>
                  <a:pt x="267" y="165"/>
                </a:lnTo>
                <a:lnTo>
                  <a:pt x="267" y="167"/>
                </a:lnTo>
                <a:lnTo>
                  <a:pt x="267" y="168"/>
                </a:lnTo>
                <a:lnTo>
                  <a:pt x="267" y="167"/>
                </a:lnTo>
                <a:lnTo>
                  <a:pt x="265" y="167"/>
                </a:lnTo>
                <a:lnTo>
                  <a:pt x="265" y="165"/>
                </a:lnTo>
                <a:lnTo>
                  <a:pt x="264" y="165"/>
                </a:lnTo>
                <a:lnTo>
                  <a:pt x="264" y="167"/>
                </a:lnTo>
                <a:lnTo>
                  <a:pt x="264" y="168"/>
                </a:lnTo>
                <a:lnTo>
                  <a:pt x="262" y="168"/>
                </a:lnTo>
                <a:lnTo>
                  <a:pt x="261" y="168"/>
                </a:lnTo>
                <a:lnTo>
                  <a:pt x="259" y="170"/>
                </a:lnTo>
                <a:lnTo>
                  <a:pt x="257" y="170"/>
                </a:lnTo>
                <a:lnTo>
                  <a:pt x="256" y="171"/>
                </a:lnTo>
                <a:lnTo>
                  <a:pt x="254" y="171"/>
                </a:lnTo>
                <a:lnTo>
                  <a:pt x="254" y="173"/>
                </a:lnTo>
                <a:lnTo>
                  <a:pt x="254" y="175"/>
                </a:lnTo>
                <a:lnTo>
                  <a:pt x="254" y="176"/>
                </a:lnTo>
                <a:lnTo>
                  <a:pt x="254" y="178"/>
                </a:lnTo>
                <a:lnTo>
                  <a:pt x="254" y="179"/>
                </a:lnTo>
                <a:lnTo>
                  <a:pt x="254" y="178"/>
                </a:lnTo>
                <a:lnTo>
                  <a:pt x="254" y="179"/>
                </a:lnTo>
                <a:lnTo>
                  <a:pt x="254" y="181"/>
                </a:lnTo>
                <a:lnTo>
                  <a:pt x="254" y="183"/>
                </a:lnTo>
                <a:lnTo>
                  <a:pt x="254" y="184"/>
                </a:lnTo>
                <a:lnTo>
                  <a:pt x="253" y="184"/>
                </a:lnTo>
                <a:lnTo>
                  <a:pt x="253" y="183"/>
                </a:lnTo>
                <a:lnTo>
                  <a:pt x="253" y="184"/>
                </a:lnTo>
                <a:lnTo>
                  <a:pt x="253" y="186"/>
                </a:lnTo>
                <a:lnTo>
                  <a:pt x="251" y="186"/>
                </a:lnTo>
                <a:lnTo>
                  <a:pt x="249" y="186"/>
                </a:lnTo>
                <a:lnTo>
                  <a:pt x="249" y="184"/>
                </a:lnTo>
                <a:lnTo>
                  <a:pt x="249" y="183"/>
                </a:lnTo>
                <a:lnTo>
                  <a:pt x="251" y="183"/>
                </a:lnTo>
                <a:lnTo>
                  <a:pt x="251" y="181"/>
                </a:lnTo>
                <a:lnTo>
                  <a:pt x="249" y="181"/>
                </a:lnTo>
                <a:lnTo>
                  <a:pt x="249" y="179"/>
                </a:lnTo>
                <a:lnTo>
                  <a:pt x="251" y="179"/>
                </a:lnTo>
                <a:lnTo>
                  <a:pt x="251" y="178"/>
                </a:lnTo>
                <a:lnTo>
                  <a:pt x="251" y="176"/>
                </a:lnTo>
                <a:lnTo>
                  <a:pt x="249" y="176"/>
                </a:lnTo>
                <a:lnTo>
                  <a:pt x="249" y="178"/>
                </a:lnTo>
                <a:lnTo>
                  <a:pt x="249" y="176"/>
                </a:lnTo>
                <a:lnTo>
                  <a:pt x="251" y="176"/>
                </a:lnTo>
                <a:lnTo>
                  <a:pt x="251" y="175"/>
                </a:lnTo>
                <a:lnTo>
                  <a:pt x="251" y="173"/>
                </a:lnTo>
                <a:lnTo>
                  <a:pt x="251" y="171"/>
                </a:lnTo>
                <a:lnTo>
                  <a:pt x="253" y="171"/>
                </a:lnTo>
                <a:lnTo>
                  <a:pt x="251" y="171"/>
                </a:lnTo>
                <a:lnTo>
                  <a:pt x="251" y="170"/>
                </a:lnTo>
                <a:lnTo>
                  <a:pt x="251" y="168"/>
                </a:lnTo>
                <a:lnTo>
                  <a:pt x="251" y="167"/>
                </a:lnTo>
                <a:lnTo>
                  <a:pt x="251" y="168"/>
                </a:lnTo>
                <a:lnTo>
                  <a:pt x="249" y="168"/>
                </a:lnTo>
                <a:lnTo>
                  <a:pt x="249" y="170"/>
                </a:lnTo>
                <a:lnTo>
                  <a:pt x="249" y="171"/>
                </a:lnTo>
                <a:lnTo>
                  <a:pt x="248" y="171"/>
                </a:lnTo>
                <a:lnTo>
                  <a:pt x="249" y="171"/>
                </a:lnTo>
                <a:lnTo>
                  <a:pt x="248" y="171"/>
                </a:lnTo>
                <a:lnTo>
                  <a:pt x="246" y="171"/>
                </a:lnTo>
                <a:lnTo>
                  <a:pt x="246" y="173"/>
                </a:lnTo>
                <a:lnTo>
                  <a:pt x="248" y="173"/>
                </a:lnTo>
                <a:lnTo>
                  <a:pt x="246" y="173"/>
                </a:lnTo>
                <a:lnTo>
                  <a:pt x="248" y="173"/>
                </a:lnTo>
                <a:lnTo>
                  <a:pt x="248" y="175"/>
                </a:lnTo>
                <a:lnTo>
                  <a:pt x="248" y="176"/>
                </a:lnTo>
                <a:lnTo>
                  <a:pt x="246" y="175"/>
                </a:lnTo>
                <a:lnTo>
                  <a:pt x="248" y="175"/>
                </a:lnTo>
                <a:lnTo>
                  <a:pt x="246" y="175"/>
                </a:lnTo>
                <a:lnTo>
                  <a:pt x="246" y="176"/>
                </a:lnTo>
                <a:lnTo>
                  <a:pt x="245" y="176"/>
                </a:lnTo>
                <a:lnTo>
                  <a:pt x="246" y="178"/>
                </a:lnTo>
                <a:lnTo>
                  <a:pt x="245" y="178"/>
                </a:lnTo>
                <a:lnTo>
                  <a:pt x="246" y="178"/>
                </a:lnTo>
                <a:lnTo>
                  <a:pt x="245" y="178"/>
                </a:lnTo>
                <a:lnTo>
                  <a:pt x="246" y="178"/>
                </a:lnTo>
                <a:lnTo>
                  <a:pt x="246" y="179"/>
                </a:lnTo>
                <a:lnTo>
                  <a:pt x="246" y="181"/>
                </a:lnTo>
                <a:lnTo>
                  <a:pt x="245" y="181"/>
                </a:lnTo>
                <a:lnTo>
                  <a:pt x="243" y="181"/>
                </a:lnTo>
                <a:lnTo>
                  <a:pt x="243" y="183"/>
                </a:lnTo>
                <a:lnTo>
                  <a:pt x="243" y="184"/>
                </a:lnTo>
                <a:lnTo>
                  <a:pt x="241" y="184"/>
                </a:lnTo>
                <a:lnTo>
                  <a:pt x="241" y="183"/>
                </a:lnTo>
                <a:lnTo>
                  <a:pt x="241" y="184"/>
                </a:lnTo>
                <a:lnTo>
                  <a:pt x="241" y="183"/>
                </a:lnTo>
                <a:lnTo>
                  <a:pt x="240" y="183"/>
                </a:lnTo>
                <a:lnTo>
                  <a:pt x="238" y="183"/>
                </a:lnTo>
                <a:lnTo>
                  <a:pt x="240" y="184"/>
                </a:lnTo>
                <a:lnTo>
                  <a:pt x="240" y="186"/>
                </a:lnTo>
                <a:lnTo>
                  <a:pt x="241" y="186"/>
                </a:lnTo>
                <a:lnTo>
                  <a:pt x="241" y="187"/>
                </a:lnTo>
                <a:lnTo>
                  <a:pt x="240" y="187"/>
                </a:lnTo>
                <a:lnTo>
                  <a:pt x="238" y="187"/>
                </a:lnTo>
                <a:lnTo>
                  <a:pt x="238" y="189"/>
                </a:lnTo>
                <a:lnTo>
                  <a:pt x="238" y="191"/>
                </a:lnTo>
                <a:lnTo>
                  <a:pt x="237" y="191"/>
                </a:lnTo>
                <a:lnTo>
                  <a:pt x="238" y="191"/>
                </a:lnTo>
                <a:lnTo>
                  <a:pt x="238" y="192"/>
                </a:lnTo>
                <a:lnTo>
                  <a:pt x="237" y="192"/>
                </a:lnTo>
                <a:lnTo>
                  <a:pt x="237" y="194"/>
                </a:lnTo>
                <a:lnTo>
                  <a:pt x="237" y="195"/>
                </a:lnTo>
                <a:lnTo>
                  <a:pt x="235" y="195"/>
                </a:lnTo>
                <a:lnTo>
                  <a:pt x="235" y="197"/>
                </a:lnTo>
                <a:lnTo>
                  <a:pt x="233" y="197"/>
                </a:lnTo>
                <a:lnTo>
                  <a:pt x="233" y="195"/>
                </a:lnTo>
                <a:lnTo>
                  <a:pt x="232" y="195"/>
                </a:lnTo>
                <a:lnTo>
                  <a:pt x="232" y="194"/>
                </a:lnTo>
                <a:lnTo>
                  <a:pt x="232" y="192"/>
                </a:lnTo>
                <a:lnTo>
                  <a:pt x="233" y="192"/>
                </a:lnTo>
                <a:lnTo>
                  <a:pt x="233" y="191"/>
                </a:lnTo>
                <a:lnTo>
                  <a:pt x="232" y="191"/>
                </a:lnTo>
                <a:lnTo>
                  <a:pt x="232" y="189"/>
                </a:lnTo>
                <a:lnTo>
                  <a:pt x="232" y="191"/>
                </a:lnTo>
                <a:lnTo>
                  <a:pt x="232" y="189"/>
                </a:lnTo>
                <a:lnTo>
                  <a:pt x="232" y="187"/>
                </a:lnTo>
                <a:lnTo>
                  <a:pt x="230" y="187"/>
                </a:lnTo>
                <a:lnTo>
                  <a:pt x="230" y="186"/>
                </a:lnTo>
                <a:lnTo>
                  <a:pt x="230" y="184"/>
                </a:lnTo>
                <a:lnTo>
                  <a:pt x="229" y="186"/>
                </a:lnTo>
                <a:lnTo>
                  <a:pt x="230" y="187"/>
                </a:lnTo>
                <a:lnTo>
                  <a:pt x="230" y="189"/>
                </a:lnTo>
                <a:lnTo>
                  <a:pt x="230" y="191"/>
                </a:lnTo>
                <a:lnTo>
                  <a:pt x="230" y="192"/>
                </a:lnTo>
                <a:lnTo>
                  <a:pt x="230" y="194"/>
                </a:lnTo>
                <a:lnTo>
                  <a:pt x="229" y="195"/>
                </a:lnTo>
                <a:lnTo>
                  <a:pt x="227" y="195"/>
                </a:lnTo>
                <a:lnTo>
                  <a:pt x="225" y="195"/>
                </a:lnTo>
                <a:lnTo>
                  <a:pt x="225" y="194"/>
                </a:lnTo>
                <a:lnTo>
                  <a:pt x="224" y="194"/>
                </a:lnTo>
                <a:lnTo>
                  <a:pt x="224" y="195"/>
                </a:lnTo>
                <a:lnTo>
                  <a:pt x="222" y="195"/>
                </a:lnTo>
                <a:lnTo>
                  <a:pt x="224" y="195"/>
                </a:lnTo>
                <a:lnTo>
                  <a:pt x="222" y="197"/>
                </a:lnTo>
                <a:lnTo>
                  <a:pt x="224" y="197"/>
                </a:lnTo>
                <a:lnTo>
                  <a:pt x="224" y="199"/>
                </a:lnTo>
                <a:lnTo>
                  <a:pt x="225" y="199"/>
                </a:lnTo>
                <a:lnTo>
                  <a:pt x="225" y="200"/>
                </a:lnTo>
                <a:lnTo>
                  <a:pt x="225" y="202"/>
                </a:lnTo>
                <a:lnTo>
                  <a:pt x="224" y="202"/>
                </a:lnTo>
                <a:lnTo>
                  <a:pt x="222" y="202"/>
                </a:lnTo>
                <a:lnTo>
                  <a:pt x="222" y="200"/>
                </a:lnTo>
                <a:lnTo>
                  <a:pt x="221" y="200"/>
                </a:lnTo>
                <a:lnTo>
                  <a:pt x="221" y="202"/>
                </a:lnTo>
                <a:lnTo>
                  <a:pt x="221" y="200"/>
                </a:lnTo>
                <a:lnTo>
                  <a:pt x="219" y="200"/>
                </a:lnTo>
                <a:lnTo>
                  <a:pt x="219" y="199"/>
                </a:lnTo>
                <a:lnTo>
                  <a:pt x="217" y="199"/>
                </a:lnTo>
                <a:lnTo>
                  <a:pt x="217" y="197"/>
                </a:lnTo>
                <a:lnTo>
                  <a:pt x="216" y="195"/>
                </a:lnTo>
                <a:lnTo>
                  <a:pt x="217" y="195"/>
                </a:lnTo>
                <a:lnTo>
                  <a:pt x="219" y="195"/>
                </a:lnTo>
                <a:lnTo>
                  <a:pt x="219" y="197"/>
                </a:lnTo>
                <a:lnTo>
                  <a:pt x="219" y="195"/>
                </a:lnTo>
                <a:lnTo>
                  <a:pt x="219" y="194"/>
                </a:lnTo>
                <a:lnTo>
                  <a:pt x="221" y="194"/>
                </a:lnTo>
                <a:lnTo>
                  <a:pt x="222" y="194"/>
                </a:lnTo>
                <a:lnTo>
                  <a:pt x="222" y="195"/>
                </a:lnTo>
                <a:lnTo>
                  <a:pt x="222" y="194"/>
                </a:lnTo>
                <a:lnTo>
                  <a:pt x="224" y="192"/>
                </a:lnTo>
                <a:lnTo>
                  <a:pt x="222" y="192"/>
                </a:lnTo>
                <a:lnTo>
                  <a:pt x="222" y="191"/>
                </a:lnTo>
                <a:lnTo>
                  <a:pt x="222" y="189"/>
                </a:lnTo>
                <a:lnTo>
                  <a:pt x="224" y="189"/>
                </a:lnTo>
                <a:lnTo>
                  <a:pt x="222" y="189"/>
                </a:lnTo>
                <a:lnTo>
                  <a:pt x="224" y="189"/>
                </a:lnTo>
                <a:lnTo>
                  <a:pt x="224" y="187"/>
                </a:lnTo>
                <a:lnTo>
                  <a:pt x="224" y="186"/>
                </a:lnTo>
                <a:lnTo>
                  <a:pt x="225" y="186"/>
                </a:lnTo>
                <a:lnTo>
                  <a:pt x="225" y="184"/>
                </a:lnTo>
                <a:lnTo>
                  <a:pt x="227" y="184"/>
                </a:lnTo>
                <a:lnTo>
                  <a:pt x="225" y="183"/>
                </a:lnTo>
                <a:lnTo>
                  <a:pt x="227" y="183"/>
                </a:lnTo>
                <a:lnTo>
                  <a:pt x="229" y="181"/>
                </a:lnTo>
                <a:lnTo>
                  <a:pt x="230" y="179"/>
                </a:lnTo>
                <a:lnTo>
                  <a:pt x="230" y="178"/>
                </a:lnTo>
                <a:lnTo>
                  <a:pt x="229" y="178"/>
                </a:lnTo>
                <a:lnTo>
                  <a:pt x="227" y="178"/>
                </a:lnTo>
                <a:lnTo>
                  <a:pt x="229" y="178"/>
                </a:lnTo>
                <a:lnTo>
                  <a:pt x="229" y="176"/>
                </a:lnTo>
                <a:lnTo>
                  <a:pt x="229" y="175"/>
                </a:lnTo>
                <a:lnTo>
                  <a:pt x="227" y="175"/>
                </a:lnTo>
                <a:lnTo>
                  <a:pt x="227" y="173"/>
                </a:lnTo>
                <a:lnTo>
                  <a:pt x="229" y="173"/>
                </a:lnTo>
                <a:lnTo>
                  <a:pt x="229" y="171"/>
                </a:lnTo>
                <a:lnTo>
                  <a:pt x="227" y="171"/>
                </a:lnTo>
                <a:lnTo>
                  <a:pt x="227" y="170"/>
                </a:lnTo>
                <a:lnTo>
                  <a:pt x="227" y="168"/>
                </a:lnTo>
                <a:lnTo>
                  <a:pt x="229" y="168"/>
                </a:lnTo>
                <a:lnTo>
                  <a:pt x="229" y="167"/>
                </a:lnTo>
                <a:lnTo>
                  <a:pt x="227" y="167"/>
                </a:lnTo>
                <a:lnTo>
                  <a:pt x="227" y="165"/>
                </a:lnTo>
                <a:lnTo>
                  <a:pt x="227" y="163"/>
                </a:lnTo>
                <a:lnTo>
                  <a:pt x="227" y="165"/>
                </a:lnTo>
                <a:lnTo>
                  <a:pt x="227" y="163"/>
                </a:lnTo>
                <a:lnTo>
                  <a:pt x="227" y="162"/>
                </a:lnTo>
                <a:lnTo>
                  <a:pt x="227" y="160"/>
                </a:lnTo>
                <a:lnTo>
                  <a:pt x="229" y="162"/>
                </a:lnTo>
                <a:lnTo>
                  <a:pt x="229" y="160"/>
                </a:lnTo>
                <a:lnTo>
                  <a:pt x="229" y="159"/>
                </a:lnTo>
                <a:lnTo>
                  <a:pt x="229" y="157"/>
                </a:lnTo>
                <a:lnTo>
                  <a:pt x="230" y="157"/>
                </a:lnTo>
                <a:lnTo>
                  <a:pt x="230" y="155"/>
                </a:lnTo>
                <a:lnTo>
                  <a:pt x="232" y="155"/>
                </a:lnTo>
                <a:lnTo>
                  <a:pt x="232" y="154"/>
                </a:lnTo>
                <a:lnTo>
                  <a:pt x="232" y="152"/>
                </a:lnTo>
                <a:lnTo>
                  <a:pt x="232" y="151"/>
                </a:lnTo>
                <a:lnTo>
                  <a:pt x="233" y="151"/>
                </a:lnTo>
                <a:lnTo>
                  <a:pt x="233" y="149"/>
                </a:lnTo>
                <a:lnTo>
                  <a:pt x="235" y="149"/>
                </a:lnTo>
                <a:lnTo>
                  <a:pt x="235" y="147"/>
                </a:lnTo>
                <a:lnTo>
                  <a:pt x="233" y="147"/>
                </a:lnTo>
                <a:lnTo>
                  <a:pt x="233" y="146"/>
                </a:lnTo>
                <a:lnTo>
                  <a:pt x="232" y="146"/>
                </a:lnTo>
                <a:lnTo>
                  <a:pt x="232" y="147"/>
                </a:lnTo>
                <a:lnTo>
                  <a:pt x="230" y="147"/>
                </a:lnTo>
                <a:lnTo>
                  <a:pt x="230" y="149"/>
                </a:lnTo>
                <a:lnTo>
                  <a:pt x="230" y="147"/>
                </a:lnTo>
                <a:lnTo>
                  <a:pt x="229" y="147"/>
                </a:lnTo>
                <a:lnTo>
                  <a:pt x="229" y="149"/>
                </a:lnTo>
                <a:lnTo>
                  <a:pt x="227" y="149"/>
                </a:lnTo>
                <a:lnTo>
                  <a:pt x="227" y="151"/>
                </a:lnTo>
                <a:lnTo>
                  <a:pt x="227" y="152"/>
                </a:lnTo>
                <a:lnTo>
                  <a:pt x="225" y="152"/>
                </a:lnTo>
                <a:lnTo>
                  <a:pt x="224" y="152"/>
                </a:lnTo>
                <a:lnTo>
                  <a:pt x="224" y="154"/>
                </a:lnTo>
                <a:lnTo>
                  <a:pt x="222" y="154"/>
                </a:lnTo>
                <a:lnTo>
                  <a:pt x="221" y="154"/>
                </a:lnTo>
                <a:lnTo>
                  <a:pt x="221" y="155"/>
                </a:lnTo>
                <a:lnTo>
                  <a:pt x="219" y="155"/>
                </a:lnTo>
                <a:lnTo>
                  <a:pt x="217" y="155"/>
                </a:lnTo>
                <a:lnTo>
                  <a:pt x="216" y="155"/>
                </a:lnTo>
                <a:lnTo>
                  <a:pt x="214" y="155"/>
                </a:lnTo>
                <a:lnTo>
                  <a:pt x="213" y="155"/>
                </a:lnTo>
                <a:lnTo>
                  <a:pt x="213" y="154"/>
                </a:lnTo>
                <a:lnTo>
                  <a:pt x="211" y="154"/>
                </a:lnTo>
                <a:lnTo>
                  <a:pt x="211" y="152"/>
                </a:lnTo>
                <a:lnTo>
                  <a:pt x="211" y="151"/>
                </a:lnTo>
                <a:lnTo>
                  <a:pt x="211" y="149"/>
                </a:lnTo>
                <a:lnTo>
                  <a:pt x="211" y="147"/>
                </a:lnTo>
                <a:lnTo>
                  <a:pt x="213" y="147"/>
                </a:lnTo>
                <a:lnTo>
                  <a:pt x="211" y="147"/>
                </a:lnTo>
                <a:lnTo>
                  <a:pt x="211" y="146"/>
                </a:lnTo>
                <a:lnTo>
                  <a:pt x="213" y="146"/>
                </a:lnTo>
                <a:lnTo>
                  <a:pt x="213" y="144"/>
                </a:lnTo>
                <a:lnTo>
                  <a:pt x="213" y="143"/>
                </a:lnTo>
                <a:lnTo>
                  <a:pt x="213" y="141"/>
                </a:lnTo>
                <a:lnTo>
                  <a:pt x="213" y="139"/>
                </a:lnTo>
                <a:lnTo>
                  <a:pt x="213" y="138"/>
                </a:lnTo>
                <a:lnTo>
                  <a:pt x="213" y="136"/>
                </a:lnTo>
                <a:lnTo>
                  <a:pt x="214" y="136"/>
                </a:lnTo>
                <a:lnTo>
                  <a:pt x="214" y="135"/>
                </a:lnTo>
                <a:lnTo>
                  <a:pt x="214" y="133"/>
                </a:lnTo>
                <a:lnTo>
                  <a:pt x="214" y="131"/>
                </a:lnTo>
                <a:lnTo>
                  <a:pt x="214" y="130"/>
                </a:lnTo>
                <a:lnTo>
                  <a:pt x="216" y="130"/>
                </a:lnTo>
                <a:lnTo>
                  <a:pt x="216" y="128"/>
                </a:lnTo>
                <a:lnTo>
                  <a:pt x="216" y="127"/>
                </a:lnTo>
                <a:lnTo>
                  <a:pt x="217" y="127"/>
                </a:lnTo>
                <a:lnTo>
                  <a:pt x="217" y="125"/>
                </a:lnTo>
                <a:lnTo>
                  <a:pt x="216" y="125"/>
                </a:lnTo>
                <a:lnTo>
                  <a:pt x="216" y="123"/>
                </a:lnTo>
                <a:lnTo>
                  <a:pt x="217" y="123"/>
                </a:lnTo>
                <a:lnTo>
                  <a:pt x="216" y="123"/>
                </a:lnTo>
                <a:lnTo>
                  <a:pt x="216" y="122"/>
                </a:lnTo>
                <a:lnTo>
                  <a:pt x="216" y="120"/>
                </a:lnTo>
                <a:lnTo>
                  <a:pt x="216" y="119"/>
                </a:lnTo>
                <a:lnTo>
                  <a:pt x="216" y="117"/>
                </a:lnTo>
                <a:lnTo>
                  <a:pt x="214" y="117"/>
                </a:lnTo>
                <a:lnTo>
                  <a:pt x="214" y="115"/>
                </a:lnTo>
                <a:lnTo>
                  <a:pt x="214" y="114"/>
                </a:lnTo>
                <a:lnTo>
                  <a:pt x="216" y="114"/>
                </a:lnTo>
                <a:lnTo>
                  <a:pt x="216" y="112"/>
                </a:lnTo>
                <a:lnTo>
                  <a:pt x="217" y="112"/>
                </a:lnTo>
                <a:lnTo>
                  <a:pt x="217" y="111"/>
                </a:lnTo>
                <a:lnTo>
                  <a:pt x="217" y="109"/>
                </a:lnTo>
                <a:lnTo>
                  <a:pt x="219" y="109"/>
                </a:lnTo>
                <a:lnTo>
                  <a:pt x="219" y="107"/>
                </a:lnTo>
                <a:lnTo>
                  <a:pt x="221" y="107"/>
                </a:lnTo>
                <a:lnTo>
                  <a:pt x="222" y="107"/>
                </a:lnTo>
                <a:lnTo>
                  <a:pt x="222" y="106"/>
                </a:lnTo>
                <a:lnTo>
                  <a:pt x="222" y="104"/>
                </a:lnTo>
                <a:lnTo>
                  <a:pt x="221" y="104"/>
                </a:lnTo>
                <a:lnTo>
                  <a:pt x="221" y="103"/>
                </a:lnTo>
                <a:lnTo>
                  <a:pt x="221" y="104"/>
                </a:lnTo>
                <a:lnTo>
                  <a:pt x="219" y="104"/>
                </a:lnTo>
                <a:lnTo>
                  <a:pt x="219" y="106"/>
                </a:lnTo>
                <a:lnTo>
                  <a:pt x="217" y="106"/>
                </a:lnTo>
                <a:lnTo>
                  <a:pt x="216" y="107"/>
                </a:lnTo>
                <a:lnTo>
                  <a:pt x="216" y="109"/>
                </a:lnTo>
                <a:lnTo>
                  <a:pt x="216" y="111"/>
                </a:lnTo>
                <a:lnTo>
                  <a:pt x="214" y="111"/>
                </a:lnTo>
                <a:lnTo>
                  <a:pt x="214" y="112"/>
                </a:lnTo>
                <a:lnTo>
                  <a:pt x="213" y="112"/>
                </a:lnTo>
                <a:lnTo>
                  <a:pt x="213" y="114"/>
                </a:lnTo>
                <a:lnTo>
                  <a:pt x="213" y="115"/>
                </a:lnTo>
                <a:lnTo>
                  <a:pt x="211" y="115"/>
                </a:lnTo>
                <a:lnTo>
                  <a:pt x="213" y="115"/>
                </a:lnTo>
                <a:lnTo>
                  <a:pt x="213" y="117"/>
                </a:lnTo>
                <a:lnTo>
                  <a:pt x="211" y="117"/>
                </a:lnTo>
                <a:lnTo>
                  <a:pt x="211" y="119"/>
                </a:lnTo>
                <a:lnTo>
                  <a:pt x="211" y="120"/>
                </a:lnTo>
                <a:lnTo>
                  <a:pt x="209" y="120"/>
                </a:lnTo>
                <a:lnTo>
                  <a:pt x="209" y="122"/>
                </a:lnTo>
                <a:lnTo>
                  <a:pt x="209" y="123"/>
                </a:lnTo>
                <a:lnTo>
                  <a:pt x="211" y="123"/>
                </a:lnTo>
                <a:lnTo>
                  <a:pt x="211" y="125"/>
                </a:lnTo>
                <a:lnTo>
                  <a:pt x="209" y="125"/>
                </a:lnTo>
                <a:lnTo>
                  <a:pt x="209" y="127"/>
                </a:lnTo>
                <a:lnTo>
                  <a:pt x="209" y="128"/>
                </a:lnTo>
                <a:lnTo>
                  <a:pt x="209" y="130"/>
                </a:lnTo>
                <a:lnTo>
                  <a:pt x="208" y="130"/>
                </a:lnTo>
                <a:lnTo>
                  <a:pt x="209" y="130"/>
                </a:lnTo>
                <a:lnTo>
                  <a:pt x="208" y="130"/>
                </a:lnTo>
                <a:lnTo>
                  <a:pt x="209" y="130"/>
                </a:lnTo>
                <a:lnTo>
                  <a:pt x="209" y="131"/>
                </a:lnTo>
                <a:lnTo>
                  <a:pt x="208" y="131"/>
                </a:lnTo>
                <a:lnTo>
                  <a:pt x="206" y="131"/>
                </a:lnTo>
                <a:lnTo>
                  <a:pt x="206" y="133"/>
                </a:lnTo>
                <a:lnTo>
                  <a:pt x="206" y="135"/>
                </a:lnTo>
                <a:lnTo>
                  <a:pt x="205" y="135"/>
                </a:lnTo>
                <a:lnTo>
                  <a:pt x="205" y="133"/>
                </a:lnTo>
                <a:lnTo>
                  <a:pt x="205" y="135"/>
                </a:lnTo>
                <a:lnTo>
                  <a:pt x="203" y="135"/>
                </a:lnTo>
                <a:lnTo>
                  <a:pt x="203" y="136"/>
                </a:lnTo>
                <a:lnTo>
                  <a:pt x="205" y="138"/>
                </a:lnTo>
                <a:lnTo>
                  <a:pt x="205" y="139"/>
                </a:lnTo>
                <a:lnTo>
                  <a:pt x="205" y="141"/>
                </a:lnTo>
                <a:lnTo>
                  <a:pt x="205" y="143"/>
                </a:lnTo>
                <a:lnTo>
                  <a:pt x="205" y="144"/>
                </a:lnTo>
                <a:lnTo>
                  <a:pt x="205" y="146"/>
                </a:lnTo>
                <a:lnTo>
                  <a:pt x="205" y="147"/>
                </a:lnTo>
                <a:lnTo>
                  <a:pt x="203" y="147"/>
                </a:lnTo>
                <a:lnTo>
                  <a:pt x="203" y="146"/>
                </a:lnTo>
                <a:lnTo>
                  <a:pt x="205" y="146"/>
                </a:lnTo>
                <a:lnTo>
                  <a:pt x="203" y="146"/>
                </a:lnTo>
                <a:lnTo>
                  <a:pt x="203" y="147"/>
                </a:lnTo>
                <a:lnTo>
                  <a:pt x="201" y="147"/>
                </a:lnTo>
                <a:lnTo>
                  <a:pt x="200" y="147"/>
                </a:lnTo>
                <a:lnTo>
                  <a:pt x="200" y="149"/>
                </a:lnTo>
                <a:lnTo>
                  <a:pt x="198" y="149"/>
                </a:lnTo>
                <a:lnTo>
                  <a:pt x="197" y="149"/>
                </a:lnTo>
                <a:lnTo>
                  <a:pt x="195" y="149"/>
                </a:lnTo>
                <a:lnTo>
                  <a:pt x="197" y="147"/>
                </a:lnTo>
                <a:lnTo>
                  <a:pt x="198" y="147"/>
                </a:lnTo>
                <a:lnTo>
                  <a:pt x="197" y="147"/>
                </a:lnTo>
                <a:lnTo>
                  <a:pt x="197" y="146"/>
                </a:lnTo>
                <a:lnTo>
                  <a:pt x="198" y="146"/>
                </a:lnTo>
                <a:lnTo>
                  <a:pt x="198" y="147"/>
                </a:lnTo>
                <a:lnTo>
                  <a:pt x="200" y="146"/>
                </a:lnTo>
                <a:lnTo>
                  <a:pt x="198" y="146"/>
                </a:lnTo>
                <a:lnTo>
                  <a:pt x="198" y="144"/>
                </a:lnTo>
                <a:lnTo>
                  <a:pt x="197" y="144"/>
                </a:lnTo>
                <a:lnTo>
                  <a:pt x="198" y="144"/>
                </a:lnTo>
                <a:lnTo>
                  <a:pt x="198" y="143"/>
                </a:lnTo>
                <a:lnTo>
                  <a:pt x="197" y="143"/>
                </a:lnTo>
                <a:lnTo>
                  <a:pt x="198" y="143"/>
                </a:lnTo>
                <a:lnTo>
                  <a:pt x="198" y="141"/>
                </a:lnTo>
                <a:lnTo>
                  <a:pt x="200" y="141"/>
                </a:lnTo>
                <a:lnTo>
                  <a:pt x="200" y="143"/>
                </a:lnTo>
                <a:lnTo>
                  <a:pt x="200" y="141"/>
                </a:lnTo>
                <a:lnTo>
                  <a:pt x="201" y="141"/>
                </a:lnTo>
                <a:lnTo>
                  <a:pt x="203" y="141"/>
                </a:lnTo>
                <a:lnTo>
                  <a:pt x="203" y="139"/>
                </a:lnTo>
                <a:lnTo>
                  <a:pt x="201" y="139"/>
                </a:lnTo>
                <a:lnTo>
                  <a:pt x="200" y="139"/>
                </a:lnTo>
                <a:lnTo>
                  <a:pt x="198" y="139"/>
                </a:lnTo>
                <a:lnTo>
                  <a:pt x="198" y="141"/>
                </a:lnTo>
                <a:lnTo>
                  <a:pt x="197" y="141"/>
                </a:lnTo>
                <a:lnTo>
                  <a:pt x="197" y="143"/>
                </a:lnTo>
                <a:lnTo>
                  <a:pt x="197" y="141"/>
                </a:lnTo>
                <a:lnTo>
                  <a:pt x="195" y="141"/>
                </a:lnTo>
                <a:lnTo>
                  <a:pt x="193" y="141"/>
                </a:lnTo>
                <a:lnTo>
                  <a:pt x="193" y="139"/>
                </a:lnTo>
                <a:lnTo>
                  <a:pt x="192" y="139"/>
                </a:lnTo>
                <a:lnTo>
                  <a:pt x="192" y="138"/>
                </a:lnTo>
                <a:lnTo>
                  <a:pt x="190" y="138"/>
                </a:lnTo>
                <a:lnTo>
                  <a:pt x="190" y="139"/>
                </a:lnTo>
                <a:lnTo>
                  <a:pt x="189" y="139"/>
                </a:lnTo>
                <a:lnTo>
                  <a:pt x="189" y="138"/>
                </a:lnTo>
                <a:lnTo>
                  <a:pt x="187" y="139"/>
                </a:lnTo>
                <a:lnTo>
                  <a:pt x="185" y="139"/>
                </a:lnTo>
                <a:lnTo>
                  <a:pt x="185" y="141"/>
                </a:lnTo>
                <a:lnTo>
                  <a:pt x="184" y="141"/>
                </a:lnTo>
                <a:lnTo>
                  <a:pt x="185" y="139"/>
                </a:lnTo>
                <a:lnTo>
                  <a:pt x="184" y="139"/>
                </a:lnTo>
                <a:lnTo>
                  <a:pt x="182" y="139"/>
                </a:lnTo>
                <a:lnTo>
                  <a:pt x="182" y="141"/>
                </a:lnTo>
                <a:lnTo>
                  <a:pt x="182" y="139"/>
                </a:lnTo>
                <a:lnTo>
                  <a:pt x="181" y="139"/>
                </a:lnTo>
                <a:lnTo>
                  <a:pt x="181" y="141"/>
                </a:lnTo>
                <a:lnTo>
                  <a:pt x="182" y="141"/>
                </a:lnTo>
                <a:lnTo>
                  <a:pt x="182" y="143"/>
                </a:lnTo>
                <a:lnTo>
                  <a:pt x="182" y="144"/>
                </a:lnTo>
                <a:lnTo>
                  <a:pt x="182" y="146"/>
                </a:lnTo>
                <a:lnTo>
                  <a:pt x="181" y="146"/>
                </a:lnTo>
                <a:lnTo>
                  <a:pt x="179" y="146"/>
                </a:lnTo>
                <a:lnTo>
                  <a:pt x="181" y="147"/>
                </a:lnTo>
                <a:lnTo>
                  <a:pt x="179" y="147"/>
                </a:lnTo>
                <a:lnTo>
                  <a:pt x="179" y="149"/>
                </a:lnTo>
                <a:lnTo>
                  <a:pt x="177" y="149"/>
                </a:lnTo>
                <a:lnTo>
                  <a:pt x="179" y="149"/>
                </a:lnTo>
                <a:lnTo>
                  <a:pt x="177" y="147"/>
                </a:lnTo>
                <a:lnTo>
                  <a:pt x="177" y="149"/>
                </a:lnTo>
                <a:lnTo>
                  <a:pt x="176" y="149"/>
                </a:lnTo>
                <a:lnTo>
                  <a:pt x="176" y="151"/>
                </a:lnTo>
                <a:lnTo>
                  <a:pt x="174" y="151"/>
                </a:lnTo>
                <a:lnTo>
                  <a:pt x="176" y="151"/>
                </a:lnTo>
                <a:lnTo>
                  <a:pt x="174" y="151"/>
                </a:lnTo>
                <a:lnTo>
                  <a:pt x="174" y="152"/>
                </a:lnTo>
                <a:lnTo>
                  <a:pt x="174" y="154"/>
                </a:lnTo>
                <a:lnTo>
                  <a:pt x="174" y="152"/>
                </a:lnTo>
                <a:lnTo>
                  <a:pt x="176" y="152"/>
                </a:lnTo>
                <a:lnTo>
                  <a:pt x="176" y="154"/>
                </a:lnTo>
                <a:lnTo>
                  <a:pt x="177" y="154"/>
                </a:lnTo>
                <a:lnTo>
                  <a:pt x="176" y="154"/>
                </a:lnTo>
                <a:lnTo>
                  <a:pt x="174" y="154"/>
                </a:lnTo>
                <a:lnTo>
                  <a:pt x="174" y="155"/>
                </a:lnTo>
                <a:lnTo>
                  <a:pt x="173" y="155"/>
                </a:lnTo>
                <a:lnTo>
                  <a:pt x="171" y="155"/>
                </a:lnTo>
                <a:lnTo>
                  <a:pt x="171" y="157"/>
                </a:lnTo>
                <a:lnTo>
                  <a:pt x="171" y="159"/>
                </a:lnTo>
                <a:lnTo>
                  <a:pt x="171" y="157"/>
                </a:lnTo>
                <a:lnTo>
                  <a:pt x="171" y="159"/>
                </a:lnTo>
                <a:lnTo>
                  <a:pt x="169" y="159"/>
                </a:lnTo>
                <a:lnTo>
                  <a:pt x="169" y="160"/>
                </a:lnTo>
                <a:lnTo>
                  <a:pt x="168" y="160"/>
                </a:lnTo>
                <a:lnTo>
                  <a:pt x="169" y="160"/>
                </a:lnTo>
                <a:lnTo>
                  <a:pt x="168" y="160"/>
                </a:lnTo>
                <a:lnTo>
                  <a:pt x="166" y="160"/>
                </a:lnTo>
                <a:lnTo>
                  <a:pt x="166" y="162"/>
                </a:lnTo>
                <a:lnTo>
                  <a:pt x="166" y="160"/>
                </a:lnTo>
                <a:lnTo>
                  <a:pt x="165" y="160"/>
                </a:lnTo>
                <a:lnTo>
                  <a:pt x="165" y="159"/>
                </a:lnTo>
                <a:lnTo>
                  <a:pt x="163" y="159"/>
                </a:lnTo>
                <a:lnTo>
                  <a:pt x="163" y="157"/>
                </a:lnTo>
                <a:lnTo>
                  <a:pt x="161" y="157"/>
                </a:lnTo>
                <a:lnTo>
                  <a:pt x="160" y="157"/>
                </a:lnTo>
                <a:lnTo>
                  <a:pt x="160" y="155"/>
                </a:lnTo>
                <a:lnTo>
                  <a:pt x="158" y="155"/>
                </a:lnTo>
                <a:lnTo>
                  <a:pt x="157" y="155"/>
                </a:lnTo>
                <a:lnTo>
                  <a:pt x="157" y="154"/>
                </a:lnTo>
                <a:lnTo>
                  <a:pt x="155" y="154"/>
                </a:lnTo>
                <a:lnTo>
                  <a:pt x="157" y="154"/>
                </a:lnTo>
                <a:lnTo>
                  <a:pt x="157" y="152"/>
                </a:lnTo>
                <a:lnTo>
                  <a:pt x="157" y="151"/>
                </a:lnTo>
                <a:lnTo>
                  <a:pt x="155" y="151"/>
                </a:lnTo>
                <a:lnTo>
                  <a:pt x="155" y="149"/>
                </a:lnTo>
                <a:lnTo>
                  <a:pt x="153" y="149"/>
                </a:lnTo>
                <a:lnTo>
                  <a:pt x="153" y="147"/>
                </a:lnTo>
                <a:lnTo>
                  <a:pt x="152" y="146"/>
                </a:lnTo>
                <a:lnTo>
                  <a:pt x="153" y="146"/>
                </a:lnTo>
                <a:lnTo>
                  <a:pt x="152" y="146"/>
                </a:lnTo>
                <a:lnTo>
                  <a:pt x="153" y="146"/>
                </a:lnTo>
                <a:lnTo>
                  <a:pt x="152" y="146"/>
                </a:lnTo>
                <a:lnTo>
                  <a:pt x="152" y="144"/>
                </a:lnTo>
                <a:lnTo>
                  <a:pt x="152" y="143"/>
                </a:lnTo>
                <a:lnTo>
                  <a:pt x="152" y="141"/>
                </a:lnTo>
                <a:lnTo>
                  <a:pt x="152" y="139"/>
                </a:lnTo>
                <a:lnTo>
                  <a:pt x="150" y="139"/>
                </a:lnTo>
                <a:lnTo>
                  <a:pt x="150" y="138"/>
                </a:lnTo>
                <a:lnTo>
                  <a:pt x="150" y="136"/>
                </a:lnTo>
                <a:lnTo>
                  <a:pt x="152" y="136"/>
                </a:lnTo>
                <a:lnTo>
                  <a:pt x="153" y="136"/>
                </a:lnTo>
                <a:lnTo>
                  <a:pt x="153" y="138"/>
                </a:lnTo>
                <a:lnTo>
                  <a:pt x="155" y="139"/>
                </a:lnTo>
                <a:lnTo>
                  <a:pt x="155" y="138"/>
                </a:lnTo>
                <a:lnTo>
                  <a:pt x="157" y="138"/>
                </a:lnTo>
                <a:lnTo>
                  <a:pt x="157" y="139"/>
                </a:lnTo>
                <a:lnTo>
                  <a:pt x="157" y="138"/>
                </a:lnTo>
                <a:lnTo>
                  <a:pt x="157" y="136"/>
                </a:lnTo>
                <a:lnTo>
                  <a:pt x="157" y="138"/>
                </a:lnTo>
                <a:lnTo>
                  <a:pt x="157" y="136"/>
                </a:lnTo>
                <a:lnTo>
                  <a:pt x="158" y="138"/>
                </a:lnTo>
                <a:lnTo>
                  <a:pt x="158" y="136"/>
                </a:lnTo>
                <a:lnTo>
                  <a:pt x="158" y="135"/>
                </a:lnTo>
                <a:lnTo>
                  <a:pt x="157" y="135"/>
                </a:lnTo>
                <a:lnTo>
                  <a:pt x="158" y="135"/>
                </a:lnTo>
                <a:lnTo>
                  <a:pt x="158" y="133"/>
                </a:lnTo>
                <a:lnTo>
                  <a:pt x="157" y="133"/>
                </a:lnTo>
                <a:lnTo>
                  <a:pt x="155" y="131"/>
                </a:lnTo>
                <a:lnTo>
                  <a:pt x="155" y="133"/>
                </a:lnTo>
                <a:lnTo>
                  <a:pt x="153" y="133"/>
                </a:lnTo>
                <a:lnTo>
                  <a:pt x="153" y="131"/>
                </a:lnTo>
                <a:lnTo>
                  <a:pt x="155" y="131"/>
                </a:lnTo>
                <a:lnTo>
                  <a:pt x="155" y="130"/>
                </a:lnTo>
                <a:lnTo>
                  <a:pt x="155" y="131"/>
                </a:lnTo>
                <a:lnTo>
                  <a:pt x="155" y="130"/>
                </a:lnTo>
                <a:lnTo>
                  <a:pt x="155" y="128"/>
                </a:lnTo>
                <a:lnTo>
                  <a:pt x="157" y="128"/>
                </a:lnTo>
                <a:lnTo>
                  <a:pt x="158" y="128"/>
                </a:lnTo>
                <a:lnTo>
                  <a:pt x="158" y="130"/>
                </a:lnTo>
                <a:lnTo>
                  <a:pt x="160" y="130"/>
                </a:lnTo>
                <a:lnTo>
                  <a:pt x="161" y="130"/>
                </a:lnTo>
                <a:lnTo>
                  <a:pt x="161" y="131"/>
                </a:lnTo>
                <a:lnTo>
                  <a:pt x="163" y="131"/>
                </a:lnTo>
                <a:lnTo>
                  <a:pt x="165" y="133"/>
                </a:lnTo>
                <a:lnTo>
                  <a:pt x="166" y="133"/>
                </a:lnTo>
                <a:lnTo>
                  <a:pt x="168" y="133"/>
                </a:lnTo>
                <a:lnTo>
                  <a:pt x="168" y="131"/>
                </a:lnTo>
                <a:lnTo>
                  <a:pt x="168" y="130"/>
                </a:lnTo>
                <a:lnTo>
                  <a:pt x="166" y="130"/>
                </a:lnTo>
                <a:lnTo>
                  <a:pt x="168" y="130"/>
                </a:lnTo>
                <a:lnTo>
                  <a:pt x="169" y="130"/>
                </a:lnTo>
                <a:lnTo>
                  <a:pt x="171" y="130"/>
                </a:lnTo>
                <a:lnTo>
                  <a:pt x="173" y="130"/>
                </a:lnTo>
                <a:lnTo>
                  <a:pt x="173" y="131"/>
                </a:lnTo>
                <a:lnTo>
                  <a:pt x="174" y="131"/>
                </a:lnTo>
                <a:lnTo>
                  <a:pt x="174" y="130"/>
                </a:lnTo>
                <a:lnTo>
                  <a:pt x="174" y="128"/>
                </a:lnTo>
                <a:lnTo>
                  <a:pt x="173" y="127"/>
                </a:lnTo>
                <a:lnTo>
                  <a:pt x="171" y="127"/>
                </a:lnTo>
                <a:lnTo>
                  <a:pt x="171" y="125"/>
                </a:lnTo>
                <a:lnTo>
                  <a:pt x="171" y="127"/>
                </a:lnTo>
                <a:lnTo>
                  <a:pt x="171" y="125"/>
                </a:lnTo>
                <a:lnTo>
                  <a:pt x="171" y="123"/>
                </a:lnTo>
                <a:lnTo>
                  <a:pt x="173" y="123"/>
                </a:lnTo>
                <a:lnTo>
                  <a:pt x="173" y="122"/>
                </a:lnTo>
                <a:lnTo>
                  <a:pt x="174" y="122"/>
                </a:lnTo>
                <a:lnTo>
                  <a:pt x="174" y="120"/>
                </a:lnTo>
                <a:lnTo>
                  <a:pt x="173" y="120"/>
                </a:lnTo>
                <a:lnTo>
                  <a:pt x="173" y="119"/>
                </a:lnTo>
                <a:lnTo>
                  <a:pt x="173" y="115"/>
                </a:lnTo>
                <a:lnTo>
                  <a:pt x="174" y="115"/>
                </a:lnTo>
                <a:lnTo>
                  <a:pt x="174" y="114"/>
                </a:lnTo>
                <a:lnTo>
                  <a:pt x="174" y="112"/>
                </a:lnTo>
                <a:lnTo>
                  <a:pt x="176" y="112"/>
                </a:lnTo>
                <a:lnTo>
                  <a:pt x="176" y="111"/>
                </a:lnTo>
                <a:lnTo>
                  <a:pt x="176" y="109"/>
                </a:lnTo>
                <a:lnTo>
                  <a:pt x="177" y="109"/>
                </a:lnTo>
                <a:lnTo>
                  <a:pt x="177" y="107"/>
                </a:lnTo>
                <a:lnTo>
                  <a:pt x="177" y="106"/>
                </a:lnTo>
                <a:lnTo>
                  <a:pt x="177" y="104"/>
                </a:lnTo>
                <a:lnTo>
                  <a:pt x="177" y="103"/>
                </a:lnTo>
                <a:lnTo>
                  <a:pt x="177" y="101"/>
                </a:lnTo>
                <a:lnTo>
                  <a:pt x="177" y="99"/>
                </a:lnTo>
                <a:lnTo>
                  <a:pt x="179" y="98"/>
                </a:lnTo>
                <a:lnTo>
                  <a:pt x="181" y="96"/>
                </a:lnTo>
                <a:lnTo>
                  <a:pt x="179" y="95"/>
                </a:lnTo>
                <a:lnTo>
                  <a:pt x="179" y="96"/>
                </a:lnTo>
                <a:lnTo>
                  <a:pt x="177" y="96"/>
                </a:lnTo>
                <a:lnTo>
                  <a:pt x="177" y="95"/>
                </a:lnTo>
                <a:lnTo>
                  <a:pt x="177" y="93"/>
                </a:lnTo>
                <a:lnTo>
                  <a:pt x="177" y="92"/>
                </a:lnTo>
                <a:lnTo>
                  <a:pt x="179" y="92"/>
                </a:lnTo>
                <a:lnTo>
                  <a:pt x="181" y="92"/>
                </a:lnTo>
                <a:lnTo>
                  <a:pt x="182" y="92"/>
                </a:lnTo>
                <a:lnTo>
                  <a:pt x="184" y="92"/>
                </a:lnTo>
                <a:lnTo>
                  <a:pt x="184" y="90"/>
                </a:lnTo>
                <a:lnTo>
                  <a:pt x="185" y="90"/>
                </a:lnTo>
                <a:lnTo>
                  <a:pt x="185" y="88"/>
                </a:lnTo>
                <a:lnTo>
                  <a:pt x="185" y="87"/>
                </a:lnTo>
                <a:lnTo>
                  <a:pt x="187" y="87"/>
                </a:lnTo>
                <a:lnTo>
                  <a:pt x="187" y="85"/>
                </a:lnTo>
                <a:lnTo>
                  <a:pt x="187" y="84"/>
                </a:lnTo>
                <a:lnTo>
                  <a:pt x="187" y="85"/>
                </a:lnTo>
                <a:lnTo>
                  <a:pt x="187" y="84"/>
                </a:lnTo>
                <a:lnTo>
                  <a:pt x="189" y="84"/>
                </a:lnTo>
                <a:lnTo>
                  <a:pt x="187" y="84"/>
                </a:lnTo>
                <a:lnTo>
                  <a:pt x="187" y="82"/>
                </a:lnTo>
                <a:lnTo>
                  <a:pt x="187" y="80"/>
                </a:lnTo>
                <a:lnTo>
                  <a:pt x="185" y="79"/>
                </a:lnTo>
                <a:lnTo>
                  <a:pt x="185" y="80"/>
                </a:lnTo>
                <a:lnTo>
                  <a:pt x="184" y="80"/>
                </a:lnTo>
                <a:lnTo>
                  <a:pt x="184" y="79"/>
                </a:lnTo>
                <a:lnTo>
                  <a:pt x="184" y="80"/>
                </a:lnTo>
                <a:lnTo>
                  <a:pt x="182" y="80"/>
                </a:lnTo>
                <a:lnTo>
                  <a:pt x="182" y="82"/>
                </a:lnTo>
                <a:lnTo>
                  <a:pt x="182" y="80"/>
                </a:lnTo>
                <a:lnTo>
                  <a:pt x="182" y="82"/>
                </a:lnTo>
                <a:lnTo>
                  <a:pt x="182" y="84"/>
                </a:lnTo>
                <a:lnTo>
                  <a:pt x="184" y="84"/>
                </a:lnTo>
                <a:lnTo>
                  <a:pt x="182" y="85"/>
                </a:lnTo>
                <a:lnTo>
                  <a:pt x="182" y="87"/>
                </a:lnTo>
                <a:lnTo>
                  <a:pt x="181" y="87"/>
                </a:lnTo>
                <a:lnTo>
                  <a:pt x="181" y="88"/>
                </a:lnTo>
                <a:lnTo>
                  <a:pt x="179" y="87"/>
                </a:lnTo>
                <a:lnTo>
                  <a:pt x="177" y="87"/>
                </a:lnTo>
                <a:lnTo>
                  <a:pt x="176" y="88"/>
                </a:lnTo>
                <a:lnTo>
                  <a:pt x="174" y="88"/>
                </a:lnTo>
                <a:lnTo>
                  <a:pt x="174" y="90"/>
                </a:lnTo>
                <a:lnTo>
                  <a:pt x="174" y="92"/>
                </a:lnTo>
                <a:lnTo>
                  <a:pt x="173" y="92"/>
                </a:lnTo>
                <a:lnTo>
                  <a:pt x="174" y="92"/>
                </a:lnTo>
                <a:lnTo>
                  <a:pt x="174" y="93"/>
                </a:lnTo>
                <a:lnTo>
                  <a:pt x="173" y="93"/>
                </a:lnTo>
                <a:lnTo>
                  <a:pt x="173" y="95"/>
                </a:lnTo>
                <a:lnTo>
                  <a:pt x="173" y="93"/>
                </a:lnTo>
                <a:lnTo>
                  <a:pt x="173" y="95"/>
                </a:lnTo>
                <a:lnTo>
                  <a:pt x="171" y="95"/>
                </a:lnTo>
                <a:lnTo>
                  <a:pt x="171" y="96"/>
                </a:lnTo>
                <a:lnTo>
                  <a:pt x="171" y="98"/>
                </a:lnTo>
                <a:lnTo>
                  <a:pt x="173" y="98"/>
                </a:lnTo>
                <a:lnTo>
                  <a:pt x="171" y="98"/>
                </a:lnTo>
                <a:lnTo>
                  <a:pt x="171" y="99"/>
                </a:lnTo>
                <a:lnTo>
                  <a:pt x="171" y="101"/>
                </a:lnTo>
                <a:lnTo>
                  <a:pt x="171" y="103"/>
                </a:lnTo>
                <a:lnTo>
                  <a:pt x="171" y="104"/>
                </a:lnTo>
                <a:lnTo>
                  <a:pt x="171" y="106"/>
                </a:lnTo>
                <a:lnTo>
                  <a:pt x="169" y="106"/>
                </a:lnTo>
                <a:lnTo>
                  <a:pt x="168" y="107"/>
                </a:lnTo>
                <a:lnTo>
                  <a:pt x="168" y="109"/>
                </a:lnTo>
                <a:lnTo>
                  <a:pt x="166" y="109"/>
                </a:lnTo>
                <a:lnTo>
                  <a:pt x="166" y="111"/>
                </a:lnTo>
                <a:lnTo>
                  <a:pt x="166" y="112"/>
                </a:lnTo>
                <a:lnTo>
                  <a:pt x="165" y="112"/>
                </a:lnTo>
                <a:lnTo>
                  <a:pt x="165" y="111"/>
                </a:lnTo>
                <a:lnTo>
                  <a:pt x="165" y="112"/>
                </a:lnTo>
                <a:lnTo>
                  <a:pt x="163" y="112"/>
                </a:lnTo>
                <a:lnTo>
                  <a:pt x="163" y="111"/>
                </a:lnTo>
                <a:lnTo>
                  <a:pt x="163" y="109"/>
                </a:lnTo>
                <a:lnTo>
                  <a:pt x="163" y="107"/>
                </a:lnTo>
                <a:lnTo>
                  <a:pt x="163" y="106"/>
                </a:lnTo>
                <a:lnTo>
                  <a:pt x="163" y="107"/>
                </a:lnTo>
                <a:lnTo>
                  <a:pt x="161" y="107"/>
                </a:lnTo>
                <a:lnTo>
                  <a:pt x="161" y="109"/>
                </a:lnTo>
                <a:lnTo>
                  <a:pt x="161" y="111"/>
                </a:lnTo>
                <a:lnTo>
                  <a:pt x="161" y="112"/>
                </a:lnTo>
                <a:lnTo>
                  <a:pt x="161" y="114"/>
                </a:lnTo>
                <a:lnTo>
                  <a:pt x="161" y="115"/>
                </a:lnTo>
                <a:lnTo>
                  <a:pt x="161" y="117"/>
                </a:lnTo>
                <a:lnTo>
                  <a:pt x="161" y="119"/>
                </a:lnTo>
                <a:lnTo>
                  <a:pt x="160" y="119"/>
                </a:lnTo>
                <a:lnTo>
                  <a:pt x="161" y="119"/>
                </a:lnTo>
                <a:lnTo>
                  <a:pt x="160" y="119"/>
                </a:lnTo>
                <a:lnTo>
                  <a:pt x="160" y="120"/>
                </a:lnTo>
                <a:lnTo>
                  <a:pt x="160" y="119"/>
                </a:lnTo>
                <a:lnTo>
                  <a:pt x="160" y="120"/>
                </a:lnTo>
                <a:lnTo>
                  <a:pt x="160" y="122"/>
                </a:lnTo>
                <a:lnTo>
                  <a:pt x="158" y="122"/>
                </a:lnTo>
                <a:lnTo>
                  <a:pt x="160" y="122"/>
                </a:lnTo>
                <a:lnTo>
                  <a:pt x="158" y="122"/>
                </a:lnTo>
                <a:lnTo>
                  <a:pt x="157" y="122"/>
                </a:lnTo>
                <a:lnTo>
                  <a:pt x="155" y="122"/>
                </a:lnTo>
                <a:lnTo>
                  <a:pt x="153" y="122"/>
                </a:lnTo>
                <a:lnTo>
                  <a:pt x="152" y="122"/>
                </a:lnTo>
                <a:lnTo>
                  <a:pt x="152" y="120"/>
                </a:lnTo>
                <a:lnTo>
                  <a:pt x="150" y="120"/>
                </a:lnTo>
                <a:lnTo>
                  <a:pt x="149" y="120"/>
                </a:lnTo>
                <a:lnTo>
                  <a:pt x="149" y="119"/>
                </a:lnTo>
                <a:lnTo>
                  <a:pt x="149" y="117"/>
                </a:lnTo>
                <a:lnTo>
                  <a:pt x="147" y="117"/>
                </a:lnTo>
                <a:lnTo>
                  <a:pt x="149" y="117"/>
                </a:lnTo>
                <a:lnTo>
                  <a:pt x="147" y="117"/>
                </a:lnTo>
                <a:lnTo>
                  <a:pt x="147" y="119"/>
                </a:lnTo>
                <a:lnTo>
                  <a:pt x="147" y="117"/>
                </a:lnTo>
                <a:lnTo>
                  <a:pt x="147" y="115"/>
                </a:lnTo>
                <a:lnTo>
                  <a:pt x="145" y="115"/>
                </a:lnTo>
                <a:lnTo>
                  <a:pt x="144" y="115"/>
                </a:lnTo>
                <a:lnTo>
                  <a:pt x="144" y="114"/>
                </a:lnTo>
                <a:lnTo>
                  <a:pt x="142" y="114"/>
                </a:lnTo>
                <a:lnTo>
                  <a:pt x="142" y="112"/>
                </a:lnTo>
                <a:lnTo>
                  <a:pt x="142" y="111"/>
                </a:lnTo>
                <a:lnTo>
                  <a:pt x="142" y="109"/>
                </a:lnTo>
                <a:lnTo>
                  <a:pt x="142" y="107"/>
                </a:lnTo>
                <a:lnTo>
                  <a:pt x="142" y="106"/>
                </a:lnTo>
                <a:lnTo>
                  <a:pt x="142" y="104"/>
                </a:lnTo>
                <a:lnTo>
                  <a:pt x="142" y="103"/>
                </a:lnTo>
                <a:lnTo>
                  <a:pt x="142" y="101"/>
                </a:lnTo>
                <a:lnTo>
                  <a:pt x="144" y="101"/>
                </a:lnTo>
                <a:lnTo>
                  <a:pt x="142" y="101"/>
                </a:lnTo>
                <a:lnTo>
                  <a:pt x="142" y="99"/>
                </a:lnTo>
                <a:lnTo>
                  <a:pt x="142" y="98"/>
                </a:lnTo>
                <a:lnTo>
                  <a:pt x="141" y="98"/>
                </a:lnTo>
                <a:lnTo>
                  <a:pt x="141" y="96"/>
                </a:lnTo>
                <a:lnTo>
                  <a:pt x="142" y="96"/>
                </a:lnTo>
                <a:lnTo>
                  <a:pt x="141" y="96"/>
                </a:lnTo>
                <a:lnTo>
                  <a:pt x="141" y="95"/>
                </a:lnTo>
                <a:lnTo>
                  <a:pt x="142" y="95"/>
                </a:lnTo>
                <a:lnTo>
                  <a:pt x="141" y="95"/>
                </a:lnTo>
                <a:lnTo>
                  <a:pt x="141" y="93"/>
                </a:lnTo>
                <a:lnTo>
                  <a:pt x="139" y="93"/>
                </a:lnTo>
                <a:lnTo>
                  <a:pt x="139" y="92"/>
                </a:lnTo>
                <a:lnTo>
                  <a:pt x="139" y="90"/>
                </a:lnTo>
                <a:lnTo>
                  <a:pt x="137" y="90"/>
                </a:lnTo>
                <a:lnTo>
                  <a:pt x="137" y="92"/>
                </a:lnTo>
                <a:lnTo>
                  <a:pt x="136" y="92"/>
                </a:lnTo>
                <a:lnTo>
                  <a:pt x="136" y="90"/>
                </a:lnTo>
                <a:lnTo>
                  <a:pt x="136" y="88"/>
                </a:lnTo>
                <a:lnTo>
                  <a:pt x="137" y="88"/>
                </a:lnTo>
                <a:lnTo>
                  <a:pt x="139" y="88"/>
                </a:lnTo>
                <a:lnTo>
                  <a:pt x="141" y="87"/>
                </a:lnTo>
                <a:lnTo>
                  <a:pt x="142" y="85"/>
                </a:lnTo>
                <a:lnTo>
                  <a:pt x="142" y="84"/>
                </a:lnTo>
                <a:lnTo>
                  <a:pt x="142" y="82"/>
                </a:lnTo>
                <a:lnTo>
                  <a:pt x="141" y="82"/>
                </a:lnTo>
                <a:lnTo>
                  <a:pt x="141" y="80"/>
                </a:lnTo>
                <a:lnTo>
                  <a:pt x="142" y="80"/>
                </a:lnTo>
                <a:lnTo>
                  <a:pt x="141" y="80"/>
                </a:lnTo>
                <a:lnTo>
                  <a:pt x="141" y="79"/>
                </a:lnTo>
                <a:lnTo>
                  <a:pt x="142" y="79"/>
                </a:lnTo>
                <a:lnTo>
                  <a:pt x="144" y="79"/>
                </a:lnTo>
                <a:lnTo>
                  <a:pt x="145" y="79"/>
                </a:lnTo>
                <a:lnTo>
                  <a:pt x="147" y="79"/>
                </a:lnTo>
                <a:lnTo>
                  <a:pt x="147" y="77"/>
                </a:lnTo>
                <a:lnTo>
                  <a:pt x="149" y="77"/>
                </a:lnTo>
                <a:lnTo>
                  <a:pt x="149" y="76"/>
                </a:lnTo>
                <a:lnTo>
                  <a:pt x="150" y="76"/>
                </a:lnTo>
                <a:lnTo>
                  <a:pt x="150" y="74"/>
                </a:lnTo>
                <a:lnTo>
                  <a:pt x="149" y="74"/>
                </a:lnTo>
                <a:lnTo>
                  <a:pt x="149" y="72"/>
                </a:lnTo>
                <a:lnTo>
                  <a:pt x="149" y="71"/>
                </a:lnTo>
                <a:lnTo>
                  <a:pt x="147" y="72"/>
                </a:lnTo>
                <a:lnTo>
                  <a:pt x="147" y="71"/>
                </a:lnTo>
                <a:lnTo>
                  <a:pt x="149" y="71"/>
                </a:lnTo>
                <a:lnTo>
                  <a:pt x="149" y="69"/>
                </a:lnTo>
                <a:lnTo>
                  <a:pt x="147" y="69"/>
                </a:lnTo>
                <a:lnTo>
                  <a:pt x="149" y="69"/>
                </a:lnTo>
                <a:lnTo>
                  <a:pt x="149" y="68"/>
                </a:lnTo>
                <a:lnTo>
                  <a:pt x="150" y="68"/>
                </a:lnTo>
                <a:lnTo>
                  <a:pt x="150" y="66"/>
                </a:lnTo>
                <a:lnTo>
                  <a:pt x="150" y="64"/>
                </a:lnTo>
                <a:lnTo>
                  <a:pt x="152" y="64"/>
                </a:lnTo>
                <a:lnTo>
                  <a:pt x="150" y="64"/>
                </a:lnTo>
                <a:lnTo>
                  <a:pt x="149" y="64"/>
                </a:lnTo>
                <a:lnTo>
                  <a:pt x="149" y="66"/>
                </a:lnTo>
                <a:lnTo>
                  <a:pt x="149" y="68"/>
                </a:lnTo>
                <a:lnTo>
                  <a:pt x="147" y="68"/>
                </a:lnTo>
                <a:lnTo>
                  <a:pt x="145" y="68"/>
                </a:lnTo>
                <a:lnTo>
                  <a:pt x="145" y="69"/>
                </a:lnTo>
                <a:lnTo>
                  <a:pt x="147" y="69"/>
                </a:lnTo>
                <a:lnTo>
                  <a:pt x="145" y="69"/>
                </a:lnTo>
                <a:lnTo>
                  <a:pt x="145" y="71"/>
                </a:lnTo>
                <a:lnTo>
                  <a:pt x="144" y="71"/>
                </a:lnTo>
                <a:lnTo>
                  <a:pt x="144" y="72"/>
                </a:lnTo>
                <a:lnTo>
                  <a:pt x="144" y="74"/>
                </a:lnTo>
                <a:lnTo>
                  <a:pt x="144" y="76"/>
                </a:lnTo>
                <a:lnTo>
                  <a:pt x="142" y="76"/>
                </a:lnTo>
                <a:lnTo>
                  <a:pt x="141" y="76"/>
                </a:lnTo>
                <a:lnTo>
                  <a:pt x="139" y="76"/>
                </a:lnTo>
                <a:lnTo>
                  <a:pt x="139" y="74"/>
                </a:lnTo>
                <a:lnTo>
                  <a:pt x="137" y="74"/>
                </a:lnTo>
                <a:lnTo>
                  <a:pt x="139" y="74"/>
                </a:lnTo>
                <a:lnTo>
                  <a:pt x="137" y="74"/>
                </a:lnTo>
                <a:lnTo>
                  <a:pt x="139" y="72"/>
                </a:lnTo>
                <a:lnTo>
                  <a:pt x="137" y="72"/>
                </a:lnTo>
                <a:lnTo>
                  <a:pt x="136" y="72"/>
                </a:lnTo>
                <a:lnTo>
                  <a:pt x="134" y="72"/>
                </a:lnTo>
                <a:lnTo>
                  <a:pt x="134" y="74"/>
                </a:lnTo>
                <a:lnTo>
                  <a:pt x="134" y="76"/>
                </a:lnTo>
                <a:lnTo>
                  <a:pt x="133" y="76"/>
                </a:lnTo>
                <a:lnTo>
                  <a:pt x="131" y="76"/>
                </a:lnTo>
                <a:lnTo>
                  <a:pt x="129" y="76"/>
                </a:lnTo>
                <a:lnTo>
                  <a:pt x="128" y="76"/>
                </a:lnTo>
                <a:lnTo>
                  <a:pt x="126" y="76"/>
                </a:lnTo>
                <a:lnTo>
                  <a:pt x="125" y="76"/>
                </a:lnTo>
                <a:lnTo>
                  <a:pt x="125" y="77"/>
                </a:lnTo>
                <a:lnTo>
                  <a:pt x="125" y="79"/>
                </a:lnTo>
                <a:lnTo>
                  <a:pt x="123" y="79"/>
                </a:lnTo>
                <a:lnTo>
                  <a:pt x="123" y="80"/>
                </a:lnTo>
                <a:lnTo>
                  <a:pt x="121" y="80"/>
                </a:lnTo>
                <a:lnTo>
                  <a:pt x="121" y="82"/>
                </a:lnTo>
                <a:lnTo>
                  <a:pt x="120" y="82"/>
                </a:lnTo>
                <a:lnTo>
                  <a:pt x="120" y="84"/>
                </a:lnTo>
                <a:lnTo>
                  <a:pt x="118" y="84"/>
                </a:lnTo>
                <a:lnTo>
                  <a:pt x="118" y="85"/>
                </a:lnTo>
                <a:lnTo>
                  <a:pt x="117" y="85"/>
                </a:lnTo>
                <a:lnTo>
                  <a:pt x="117" y="84"/>
                </a:lnTo>
                <a:lnTo>
                  <a:pt x="117" y="85"/>
                </a:lnTo>
                <a:lnTo>
                  <a:pt x="115" y="85"/>
                </a:lnTo>
                <a:lnTo>
                  <a:pt x="115" y="84"/>
                </a:lnTo>
                <a:lnTo>
                  <a:pt x="113" y="84"/>
                </a:lnTo>
                <a:lnTo>
                  <a:pt x="113" y="85"/>
                </a:lnTo>
                <a:lnTo>
                  <a:pt x="112" y="85"/>
                </a:lnTo>
                <a:lnTo>
                  <a:pt x="113" y="85"/>
                </a:lnTo>
                <a:lnTo>
                  <a:pt x="112" y="85"/>
                </a:lnTo>
                <a:lnTo>
                  <a:pt x="112" y="87"/>
                </a:lnTo>
                <a:lnTo>
                  <a:pt x="112" y="88"/>
                </a:lnTo>
                <a:lnTo>
                  <a:pt x="113" y="87"/>
                </a:lnTo>
                <a:lnTo>
                  <a:pt x="115" y="87"/>
                </a:lnTo>
                <a:lnTo>
                  <a:pt x="117" y="87"/>
                </a:lnTo>
                <a:lnTo>
                  <a:pt x="118" y="87"/>
                </a:lnTo>
                <a:lnTo>
                  <a:pt x="118" y="88"/>
                </a:lnTo>
                <a:lnTo>
                  <a:pt x="117" y="88"/>
                </a:lnTo>
                <a:lnTo>
                  <a:pt x="115" y="88"/>
                </a:lnTo>
                <a:lnTo>
                  <a:pt x="113" y="88"/>
                </a:lnTo>
                <a:lnTo>
                  <a:pt x="112" y="88"/>
                </a:lnTo>
                <a:lnTo>
                  <a:pt x="110" y="88"/>
                </a:lnTo>
                <a:lnTo>
                  <a:pt x="109" y="88"/>
                </a:lnTo>
                <a:lnTo>
                  <a:pt x="107" y="88"/>
                </a:lnTo>
                <a:lnTo>
                  <a:pt x="105" y="88"/>
                </a:lnTo>
                <a:lnTo>
                  <a:pt x="104" y="88"/>
                </a:lnTo>
                <a:lnTo>
                  <a:pt x="102" y="88"/>
                </a:lnTo>
                <a:lnTo>
                  <a:pt x="102" y="87"/>
                </a:lnTo>
                <a:lnTo>
                  <a:pt x="101" y="87"/>
                </a:lnTo>
                <a:lnTo>
                  <a:pt x="101" y="88"/>
                </a:lnTo>
                <a:lnTo>
                  <a:pt x="101" y="87"/>
                </a:lnTo>
                <a:lnTo>
                  <a:pt x="101" y="88"/>
                </a:lnTo>
                <a:lnTo>
                  <a:pt x="99" y="88"/>
                </a:lnTo>
                <a:lnTo>
                  <a:pt x="99" y="87"/>
                </a:lnTo>
                <a:lnTo>
                  <a:pt x="97" y="87"/>
                </a:lnTo>
                <a:lnTo>
                  <a:pt x="96" y="87"/>
                </a:lnTo>
                <a:lnTo>
                  <a:pt x="96" y="85"/>
                </a:lnTo>
                <a:lnTo>
                  <a:pt x="96" y="84"/>
                </a:lnTo>
                <a:lnTo>
                  <a:pt x="94" y="82"/>
                </a:lnTo>
                <a:lnTo>
                  <a:pt x="94" y="80"/>
                </a:lnTo>
                <a:lnTo>
                  <a:pt x="93" y="80"/>
                </a:lnTo>
                <a:lnTo>
                  <a:pt x="94" y="80"/>
                </a:lnTo>
                <a:lnTo>
                  <a:pt x="94" y="79"/>
                </a:lnTo>
                <a:lnTo>
                  <a:pt x="94" y="77"/>
                </a:lnTo>
                <a:lnTo>
                  <a:pt x="96" y="77"/>
                </a:lnTo>
                <a:lnTo>
                  <a:pt x="97" y="77"/>
                </a:lnTo>
                <a:lnTo>
                  <a:pt x="99" y="77"/>
                </a:lnTo>
                <a:lnTo>
                  <a:pt x="99" y="76"/>
                </a:lnTo>
                <a:lnTo>
                  <a:pt x="97" y="76"/>
                </a:lnTo>
                <a:lnTo>
                  <a:pt x="96" y="76"/>
                </a:lnTo>
                <a:lnTo>
                  <a:pt x="94" y="76"/>
                </a:lnTo>
                <a:lnTo>
                  <a:pt x="94" y="74"/>
                </a:lnTo>
                <a:lnTo>
                  <a:pt x="96" y="74"/>
                </a:lnTo>
                <a:lnTo>
                  <a:pt x="97" y="74"/>
                </a:lnTo>
                <a:lnTo>
                  <a:pt x="97" y="72"/>
                </a:lnTo>
                <a:lnTo>
                  <a:pt x="96" y="72"/>
                </a:lnTo>
                <a:lnTo>
                  <a:pt x="96" y="71"/>
                </a:lnTo>
                <a:lnTo>
                  <a:pt x="97" y="71"/>
                </a:lnTo>
                <a:lnTo>
                  <a:pt x="97" y="69"/>
                </a:lnTo>
                <a:lnTo>
                  <a:pt x="97" y="71"/>
                </a:lnTo>
                <a:lnTo>
                  <a:pt x="97" y="69"/>
                </a:lnTo>
                <a:lnTo>
                  <a:pt x="99" y="69"/>
                </a:lnTo>
                <a:lnTo>
                  <a:pt x="101" y="69"/>
                </a:lnTo>
                <a:lnTo>
                  <a:pt x="99" y="69"/>
                </a:lnTo>
                <a:lnTo>
                  <a:pt x="99" y="68"/>
                </a:lnTo>
                <a:lnTo>
                  <a:pt x="99" y="69"/>
                </a:lnTo>
                <a:lnTo>
                  <a:pt x="99" y="68"/>
                </a:lnTo>
                <a:lnTo>
                  <a:pt x="99" y="69"/>
                </a:lnTo>
                <a:lnTo>
                  <a:pt x="99" y="68"/>
                </a:lnTo>
                <a:lnTo>
                  <a:pt x="97" y="68"/>
                </a:lnTo>
                <a:lnTo>
                  <a:pt x="97" y="69"/>
                </a:lnTo>
                <a:lnTo>
                  <a:pt x="97" y="71"/>
                </a:lnTo>
                <a:lnTo>
                  <a:pt x="96" y="71"/>
                </a:lnTo>
                <a:lnTo>
                  <a:pt x="96" y="69"/>
                </a:lnTo>
                <a:lnTo>
                  <a:pt x="96" y="71"/>
                </a:lnTo>
                <a:lnTo>
                  <a:pt x="96" y="69"/>
                </a:lnTo>
                <a:lnTo>
                  <a:pt x="96" y="71"/>
                </a:lnTo>
                <a:lnTo>
                  <a:pt x="96" y="69"/>
                </a:lnTo>
                <a:lnTo>
                  <a:pt x="96" y="71"/>
                </a:lnTo>
                <a:lnTo>
                  <a:pt x="94" y="71"/>
                </a:lnTo>
                <a:lnTo>
                  <a:pt x="94" y="69"/>
                </a:lnTo>
                <a:lnTo>
                  <a:pt x="94" y="68"/>
                </a:lnTo>
                <a:lnTo>
                  <a:pt x="94" y="66"/>
                </a:lnTo>
                <a:lnTo>
                  <a:pt x="96" y="66"/>
                </a:lnTo>
                <a:lnTo>
                  <a:pt x="94" y="66"/>
                </a:lnTo>
                <a:lnTo>
                  <a:pt x="94" y="64"/>
                </a:lnTo>
                <a:lnTo>
                  <a:pt x="94" y="63"/>
                </a:lnTo>
                <a:lnTo>
                  <a:pt x="94" y="61"/>
                </a:lnTo>
                <a:lnTo>
                  <a:pt x="93" y="61"/>
                </a:lnTo>
                <a:lnTo>
                  <a:pt x="93" y="60"/>
                </a:lnTo>
                <a:lnTo>
                  <a:pt x="94" y="60"/>
                </a:lnTo>
                <a:lnTo>
                  <a:pt x="94" y="58"/>
                </a:lnTo>
                <a:lnTo>
                  <a:pt x="96" y="58"/>
                </a:lnTo>
                <a:lnTo>
                  <a:pt x="96" y="56"/>
                </a:lnTo>
                <a:lnTo>
                  <a:pt x="94" y="56"/>
                </a:lnTo>
                <a:lnTo>
                  <a:pt x="93" y="56"/>
                </a:lnTo>
                <a:lnTo>
                  <a:pt x="91" y="58"/>
                </a:lnTo>
                <a:lnTo>
                  <a:pt x="91" y="60"/>
                </a:lnTo>
                <a:lnTo>
                  <a:pt x="91" y="61"/>
                </a:lnTo>
                <a:lnTo>
                  <a:pt x="91" y="63"/>
                </a:lnTo>
                <a:lnTo>
                  <a:pt x="91" y="64"/>
                </a:lnTo>
                <a:lnTo>
                  <a:pt x="93" y="64"/>
                </a:lnTo>
                <a:lnTo>
                  <a:pt x="93" y="66"/>
                </a:lnTo>
                <a:lnTo>
                  <a:pt x="93" y="68"/>
                </a:lnTo>
                <a:lnTo>
                  <a:pt x="91" y="68"/>
                </a:lnTo>
                <a:lnTo>
                  <a:pt x="91" y="69"/>
                </a:lnTo>
                <a:lnTo>
                  <a:pt x="91" y="71"/>
                </a:lnTo>
                <a:lnTo>
                  <a:pt x="93" y="72"/>
                </a:lnTo>
                <a:lnTo>
                  <a:pt x="91" y="72"/>
                </a:lnTo>
                <a:lnTo>
                  <a:pt x="91" y="74"/>
                </a:lnTo>
                <a:lnTo>
                  <a:pt x="89" y="74"/>
                </a:lnTo>
                <a:lnTo>
                  <a:pt x="89" y="72"/>
                </a:lnTo>
                <a:lnTo>
                  <a:pt x="88" y="72"/>
                </a:lnTo>
                <a:lnTo>
                  <a:pt x="88" y="71"/>
                </a:lnTo>
                <a:lnTo>
                  <a:pt x="88" y="69"/>
                </a:lnTo>
                <a:lnTo>
                  <a:pt x="88" y="68"/>
                </a:lnTo>
                <a:lnTo>
                  <a:pt x="86" y="68"/>
                </a:lnTo>
                <a:lnTo>
                  <a:pt x="86" y="66"/>
                </a:lnTo>
                <a:lnTo>
                  <a:pt x="86" y="64"/>
                </a:lnTo>
                <a:lnTo>
                  <a:pt x="85" y="63"/>
                </a:lnTo>
                <a:lnTo>
                  <a:pt x="86" y="63"/>
                </a:lnTo>
                <a:lnTo>
                  <a:pt x="85" y="63"/>
                </a:lnTo>
                <a:lnTo>
                  <a:pt x="85" y="61"/>
                </a:lnTo>
                <a:lnTo>
                  <a:pt x="85" y="60"/>
                </a:lnTo>
                <a:lnTo>
                  <a:pt x="85" y="58"/>
                </a:lnTo>
                <a:lnTo>
                  <a:pt x="85" y="56"/>
                </a:lnTo>
                <a:lnTo>
                  <a:pt x="83" y="55"/>
                </a:lnTo>
                <a:lnTo>
                  <a:pt x="83" y="53"/>
                </a:lnTo>
                <a:lnTo>
                  <a:pt x="81" y="53"/>
                </a:lnTo>
                <a:lnTo>
                  <a:pt x="81" y="52"/>
                </a:lnTo>
                <a:lnTo>
                  <a:pt x="81" y="50"/>
                </a:lnTo>
                <a:lnTo>
                  <a:pt x="80" y="50"/>
                </a:lnTo>
                <a:lnTo>
                  <a:pt x="80" y="48"/>
                </a:lnTo>
                <a:lnTo>
                  <a:pt x="81" y="48"/>
                </a:lnTo>
                <a:lnTo>
                  <a:pt x="81" y="47"/>
                </a:lnTo>
                <a:lnTo>
                  <a:pt x="80" y="47"/>
                </a:lnTo>
                <a:lnTo>
                  <a:pt x="80" y="45"/>
                </a:lnTo>
                <a:lnTo>
                  <a:pt x="80" y="44"/>
                </a:lnTo>
                <a:lnTo>
                  <a:pt x="78" y="44"/>
                </a:lnTo>
                <a:lnTo>
                  <a:pt x="78" y="42"/>
                </a:lnTo>
                <a:lnTo>
                  <a:pt x="78" y="40"/>
                </a:lnTo>
                <a:lnTo>
                  <a:pt x="78" y="39"/>
                </a:lnTo>
                <a:lnTo>
                  <a:pt x="78" y="40"/>
                </a:lnTo>
                <a:lnTo>
                  <a:pt x="77" y="40"/>
                </a:lnTo>
                <a:lnTo>
                  <a:pt x="77" y="39"/>
                </a:lnTo>
                <a:lnTo>
                  <a:pt x="77" y="40"/>
                </a:lnTo>
                <a:lnTo>
                  <a:pt x="77" y="39"/>
                </a:lnTo>
                <a:lnTo>
                  <a:pt x="77" y="40"/>
                </a:lnTo>
                <a:lnTo>
                  <a:pt x="77" y="39"/>
                </a:lnTo>
                <a:lnTo>
                  <a:pt x="75" y="39"/>
                </a:lnTo>
                <a:lnTo>
                  <a:pt x="77" y="40"/>
                </a:lnTo>
                <a:lnTo>
                  <a:pt x="77" y="42"/>
                </a:lnTo>
                <a:lnTo>
                  <a:pt x="77" y="44"/>
                </a:lnTo>
                <a:lnTo>
                  <a:pt x="77" y="45"/>
                </a:lnTo>
                <a:lnTo>
                  <a:pt x="78" y="47"/>
                </a:lnTo>
                <a:lnTo>
                  <a:pt x="77" y="47"/>
                </a:lnTo>
                <a:lnTo>
                  <a:pt x="78" y="47"/>
                </a:lnTo>
                <a:lnTo>
                  <a:pt x="78" y="48"/>
                </a:lnTo>
                <a:lnTo>
                  <a:pt x="78" y="50"/>
                </a:lnTo>
                <a:lnTo>
                  <a:pt x="80" y="52"/>
                </a:lnTo>
                <a:lnTo>
                  <a:pt x="80" y="53"/>
                </a:lnTo>
                <a:lnTo>
                  <a:pt x="80" y="55"/>
                </a:lnTo>
                <a:lnTo>
                  <a:pt x="80" y="56"/>
                </a:lnTo>
                <a:lnTo>
                  <a:pt x="81" y="56"/>
                </a:lnTo>
                <a:lnTo>
                  <a:pt x="81" y="58"/>
                </a:lnTo>
                <a:lnTo>
                  <a:pt x="81" y="60"/>
                </a:lnTo>
                <a:lnTo>
                  <a:pt x="81" y="61"/>
                </a:lnTo>
                <a:lnTo>
                  <a:pt x="81" y="63"/>
                </a:lnTo>
                <a:lnTo>
                  <a:pt x="83" y="63"/>
                </a:lnTo>
                <a:lnTo>
                  <a:pt x="81" y="63"/>
                </a:lnTo>
                <a:lnTo>
                  <a:pt x="83" y="64"/>
                </a:lnTo>
                <a:lnTo>
                  <a:pt x="81" y="64"/>
                </a:lnTo>
                <a:lnTo>
                  <a:pt x="83" y="64"/>
                </a:lnTo>
                <a:lnTo>
                  <a:pt x="81" y="64"/>
                </a:lnTo>
                <a:lnTo>
                  <a:pt x="83" y="64"/>
                </a:lnTo>
                <a:lnTo>
                  <a:pt x="83" y="66"/>
                </a:lnTo>
                <a:lnTo>
                  <a:pt x="81" y="66"/>
                </a:lnTo>
                <a:lnTo>
                  <a:pt x="81" y="68"/>
                </a:lnTo>
                <a:lnTo>
                  <a:pt x="81" y="66"/>
                </a:lnTo>
                <a:lnTo>
                  <a:pt x="81" y="68"/>
                </a:lnTo>
                <a:lnTo>
                  <a:pt x="80" y="68"/>
                </a:lnTo>
                <a:lnTo>
                  <a:pt x="80" y="66"/>
                </a:lnTo>
                <a:lnTo>
                  <a:pt x="81" y="66"/>
                </a:lnTo>
                <a:lnTo>
                  <a:pt x="80" y="66"/>
                </a:lnTo>
                <a:lnTo>
                  <a:pt x="78" y="66"/>
                </a:lnTo>
                <a:lnTo>
                  <a:pt x="78" y="68"/>
                </a:lnTo>
                <a:lnTo>
                  <a:pt x="78" y="69"/>
                </a:lnTo>
                <a:lnTo>
                  <a:pt x="77" y="69"/>
                </a:lnTo>
                <a:lnTo>
                  <a:pt x="77" y="71"/>
                </a:lnTo>
                <a:lnTo>
                  <a:pt x="77" y="72"/>
                </a:lnTo>
                <a:lnTo>
                  <a:pt x="75" y="72"/>
                </a:lnTo>
                <a:lnTo>
                  <a:pt x="75" y="74"/>
                </a:lnTo>
                <a:lnTo>
                  <a:pt x="75" y="76"/>
                </a:lnTo>
                <a:lnTo>
                  <a:pt x="75" y="77"/>
                </a:lnTo>
                <a:lnTo>
                  <a:pt x="73" y="77"/>
                </a:lnTo>
                <a:lnTo>
                  <a:pt x="73" y="79"/>
                </a:lnTo>
                <a:lnTo>
                  <a:pt x="72" y="79"/>
                </a:lnTo>
                <a:lnTo>
                  <a:pt x="72" y="80"/>
                </a:lnTo>
                <a:lnTo>
                  <a:pt x="72" y="79"/>
                </a:lnTo>
                <a:lnTo>
                  <a:pt x="70" y="79"/>
                </a:lnTo>
                <a:lnTo>
                  <a:pt x="70" y="80"/>
                </a:lnTo>
                <a:lnTo>
                  <a:pt x="72" y="80"/>
                </a:lnTo>
                <a:lnTo>
                  <a:pt x="73" y="80"/>
                </a:lnTo>
                <a:lnTo>
                  <a:pt x="73" y="79"/>
                </a:lnTo>
                <a:lnTo>
                  <a:pt x="75" y="79"/>
                </a:lnTo>
                <a:lnTo>
                  <a:pt x="75" y="77"/>
                </a:lnTo>
                <a:lnTo>
                  <a:pt x="77" y="77"/>
                </a:lnTo>
                <a:lnTo>
                  <a:pt x="77" y="76"/>
                </a:lnTo>
                <a:lnTo>
                  <a:pt x="77" y="77"/>
                </a:lnTo>
                <a:lnTo>
                  <a:pt x="78" y="77"/>
                </a:lnTo>
                <a:lnTo>
                  <a:pt x="78" y="76"/>
                </a:lnTo>
                <a:lnTo>
                  <a:pt x="78" y="74"/>
                </a:lnTo>
                <a:lnTo>
                  <a:pt x="78" y="72"/>
                </a:lnTo>
                <a:lnTo>
                  <a:pt x="80" y="72"/>
                </a:lnTo>
                <a:lnTo>
                  <a:pt x="80" y="71"/>
                </a:lnTo>
                <a:lnTo>
                  <a:pt x="81" y="71"/>
                </a:lnTo>
                <a:lnTo>
                  <a:pt x="83" y="71"/>
                </a:lnTo>
                <a:lnTo>
                  <a:pt x="83" y="69"/>
                </a:lnTo>
                <a:lnTo>
                  <a:pt x="85" y="69"/>
                </a:lnTo>
                <a:lnTo>
                  <a:pt x="85" y="71"/>
                </a:lnTo>
                <a:lnTo>
                  <a:pt x="86" y="71"/>
                </a:lnTo>
                <a:lnTo>
                  <a:pt x="86" y="72"/>
                </a:lnTo>
                <a:lnTo>
                  <a:pt x="86" y="74"/>
                </a:lnTo>
                <a:lnTo>
                  <a:pt x="88" y="72"/>
                </a:lnTo>
                <a:lnTo>
                  <a:pt x="88" y="74"/>
                </a:lnTo>
                <a:lnTo>
                  <a:pt x="88" y="76"/>
                </a:lnTo>
                <a:lnTo>
                  <a:pt x="89" y="76"/>
                </a:lnTo>
                <a:lnTo>
                  <a:pt x="89" y="77"/>
                </a:lnTo>
                <a:lnTo>
                  <a:pt x="89" y="79"/>
                </a:lnTo>
                <a:lnTo>
                  <a:pt x="89" y="80"/>
                </a:lnTo>
                <a:lnTo>
                  <a:pt x="89" y="82"/>
                </a:lnTo>
                <a:lnTo>
                  <a:pt x="88" y="82"/>
                </a:lnTo>
                <a:lnTo>
                  <a:pt x="89" y="82"/>
                </a:lnTo>
                <a:lnTo>
                  <a:pt x="89" y="84"/>
                </a:lnTo>
                <a:lnTo>
                  <a:pt x="89" y="85"/>
                </a:lnTo>
                <a:lnTo>
                  <a:pt x="88" y="85"/>
                </a:lnTo>
                <a:lnTo>
                  <a:pt x="89" y="85"/>
                </a:lnTo>
                <a:lnTo>
                  <a:pt x="89" y="87"/>
                </a:lnTo>
                <a:lnTo>
                  <a:pt x="88" y="87"/>
                </a:lnTo>
                <a:lnTo>
                  <a:pt x="88" y="85"/>
                </a:lnTo>
                <a:lnTo>
                  <a:pt x="88" y="87"/>
                </a:lnTo>
                <a:lnTo>
                  <a:pt x="86" y="87"/>
                </a:lnTo>
                <a:lnTo>
                  <a:pt x="88" y="87"/>
                </a:lnTo>
                <a:lnTo>
                  <a:pt x="88" y="88"/>
                </a:lnTo>
                <a:lnTo>
                  <a:pt x="86" y="88"/>
                </a:lnTo>
                <a:lnTo>
                  <a:pt x="86" y="90"/>
                </a:lnTo>
                <a:lnTo>
                  <a:pt x="88" y="90"/>
                </a:lnTo>
                <a:lnTo>
                  <a:pt x="86" y="90"/>
                </a:lnTo>
                <a:lnTo>
                  <a:pt x="86" y="92"/>
                </a:lnTo>
                <a:lnTo>
                  <a:pt x="88" y="92"/>
                </a:lnTo>
                <a:lnTo>
                  <a:pt x="88" y="93"/>
                </a:lnTo>
                <a:lnTo>
                  <a:pt x="86" y="93"/>
                </a:lnTo>
                <a:lnTo>
                  <a:pt x="86" y="95"/>
                </a:lnTo>
                <a:lnTo>
                  <a:pt x="88" y="95"/>
                </a:lnTo>
                <a:lnTo>
                  <a:pt x="86" y="95"/>
                </a:lnTo>
                <a:lnTo>
                  <a:pt x="86" y="96"/>
                </a:lnTo>
                <a:lnTo>
                  <a:pt x="88" y="96"/>
                </a:lnTo>
                <a:lnTo>
                  <a:pt x="88" y="98"/>
                </a:lnTo>
                <a:lnTo>
                  <a:pt x="86" y="98"/>
                </a:lnTo>
                <a:lnTo>
                  <a:pt x="88" y="98"/>
                </a:lnTo>
                <a:lnTo>
                  <a:pt x="88" y="99"/>
                </a:lnTo>
                <a:lnTo>
                  <a:pt x="86" y="99"/>
                </a:lnTo>
                <a:lnTo>
                  <a:pt x="88" y="99"/>
                </a:lnTo>
                <a:lnTo>
                  <a:pt x="88" y="101"/>
                </a:lnTo>
                <a:lnTo>
                  <a:pt x="88" y="103"/>
                </a:lnTo>
                <a:lnTo>
                  <a:pt x="88" y="104"/>
                </a:lnTo>
                <a:lnTo>
                  <a:pt x="89" y="104"/>
                </a:lnTo>
                <a:lnTo>
                  <a:pt x="89" y="106"/>
                </a:lnTo>
                <a:lnTo>
                  <a:pt x="88" y="106"/>
                </a:lnTo>
                <a:lnTo>
                  <a:pt x="88" y="107"/>
                </a:lnTo>
                <a:lnTo>
                  <a:pt x="89" y="107"/>
                </a:lnTo>
                <a:lnTo>
                  <a:pt x="88" y="107"/>
                </a:lnTo>
                <a:lnTo>
                  <a:pt x="88" y="109"/>
                </a:lnTo>
                <a:lnTo>
                  <a:pt x="88" y="111"/>
                </a:lnTo>
                <a:lnTo>
                  <a:pt x="86" y="111"/>
                </a:lnTo>
                <a:lnTo>
                  <a:pt x="86" y="109"/>
                </a:lnTo>
                <a:lnTo>
                  <a:pt x="88" y="109"/>
                </a:lnTo>
                <a:lnTo>
                  <a:pt x="86" y="109"/>
                </a:lnTo>
                <a:lnTo>
                  <a:pt x="88" y="109"/>
                </a:lnTo>
                <a:lnTo>
                  <a:pt x="86" y="109"/>
                </a:lnTo>
                <a:lnTo>
                  <a:pt x="88" y="109"/>
                </a:lnTo>
                <a:lnTo>
                  <a:pt x="88" y="107"/>
                </a:lnTo>
                <a:lnTo>
                  <a:pt x="86" y="107"/>
                </a:lnTo>
                <a:lnTo>
                  <a:pt x="86" y="106"/>
                </a:lnTo>
                <a:lnTo>
                  <a:pt x="86" y="104"/>
                </a:lnTo>
                <a:lnTo>
                  <a:pt x="86" y="103"/>
                </a:lnTo>
                <a:lnTo>
                  <a:pt x="86" y="101"/>
                </a:lnTo>
                <a:lnTo>
                  <a:pt x="86" y="103"/>
                </a:lnTo>
                <a:lnTo>
                  <a:pt x="85" y="103"/>
                </a:lnTo>
                <a:lnTo>
                  <a:pt x="85" y="101"/>
                </a:lnTo>
                <a:lnTo>
                  <a:pt x="86" y="101"/>
                </a:lnTo>
                <a:lnTo>
                  <a:pt x="85" y="101"/>
                </a:lnTo>
                <a:lnTo>
                  <a:pt x="86" y="101"/>
                </a:lnTo>
                <a:lnTo>
                  <a:pt x="85" y="101"/>
                </a:lnTo>
                <a:lnTo>
                  <a:pt x="85" y="99"/>
                </a:lnTo>
                <a:lnTo>
                  <a:pt x="86" y="99"/>
                </a:lnTo>
                <a:lnTo>
                  <a:pt x="86" y="98"/>
                </a:lnTo>
                <a:lnTo>
                  <a:pt x="85" y="98"/>
                </a:lnTo>
                <a:lnTo>
                  <a:pt x="86" y="98"/>
                </a:lnTo>
                <a:lnTo>
                  <a:pt x="85" y="98"/>
                </a:lnTo>
                <a:lnTo>
                  <a:pt x="85" y="96"/>
                </a:lnTo>
                <a:lnTo>
                  <a:pt x="85" y="98"/>
                </a:lnTo>
                <a:lnTo>
                  <a:pt x="83" y="98"/>
                </a:lnTo>
                <a:lnTo>
                  <a:pt x="83" y="99"/>
                </a:lnTo>
                <a:lnTo>
                  <a:pt x="83" y="101"/>
                </a:lnTo>
                <a:lnTo>
                  <a:pt x="85" y="101"/>
                </a:lnTo>
                <a:lnTo>
                  <a:pt x="85" y="103"/>
                </a:lnTo>
                <a:lnTo>
                  <a:pt x="85" y="104"/>
                </a:lnTo>
                <a:lnTo>
                  <a:pt x="85" y="106"/>
                </a:lnTo>
                <a:lnTo>
                  <a:pt x="83" y="106"/>
                </a:lnTo>
                <a:lnTo>
                  <a:pt x="83" y="107"/>
                </a:lnTo>
                <a:lnTo>
                  <a:pt x="81" y="107"/>
                </a:lnTo>
                <a:lnTo>
                  <a:pt x="81" y="109"/>
                </a:lnTo>
                <a:lnTo>
                  <a:pt x="80" y="109"/>
                </a:lnTo>
                <a:lnTo>
                  <a:pt x="80" y="107"/>
                </a:lnTo>
                <a:lnTo>
                  <a:pt x="80" y="106"/>
                </a:lnTo>
                <a:lnTo>
                  <a:pt x="78" y="106"/>
                </a:lnTo>
                <a:lnTo>
                  <a:pt x="78" y="104"/>
                </a:lnTo>
                <a:lnTo>
                  <a:pt x="77" y="104"/>
                </a:lnTo>
                <a:lnTo>
                  <a:pt x="75" y="104"/>
                </a:lnTo>
                <a:lnTo>
                  <a:pt x="77" y="104"/>
                </a:lnTo>
                <a:lnTo>
                  <a:pt x="75" y="104"/>
                </a:lnTo>
                <a:lnTo>
                  <a:pt x="75" y="103"/>
                </a:lnTo>
                <a:lnTo>
                  <a:pt x="75" y="101"/>
                </a:lnTo>
                <a:lnTo>
                  <a:pt x="75" y="103"/>
                </a:lnTo>
                <a:lnTo>
                  <a:pt x="75" y="101"/>
                </a:lnTo>
                <a:lnTo>
                  <a:pt x="73" y="101"/>
                </a:lnTo>
                <a:lnTo>
                  <a:pt x="73" y="99"/>
                </a:lnTo>
                <a:lnTo>
                  <a:pt x="72" y="99"/>
                </a:lnTo>
                <a:lnTo>
                  <a:pt x="70" y="99"/>
                </a:lnTo>
                <a:lnTo>
                  <a:pt x="70" y="98"/>
                </a:lnTo>
                <a:lnTo>
                  <a:pt x="69" y="98"/>
                </a:lnTo>
                <a:lnTo>
                  <a:pt x="67" y="98"/>
                </a:lnTo>
                <a:lnTo>
                  <a:pt x="67" y="96"/>
                </a:lnTo>
                <a:lnTo>
                  <a:pt x="67" y="95"/>
                </a:lnTo>
                <a:lnTo>
                  <a:pt x="65" y="95"/>
                </a:lnTo>
                <a:lnTo>
                  <a:pt x="67" y="95"/>
                </a:lnTo>
                <a:lnTo>
                  <a:pt x="65" y="95"/>
                </a:lnTo>
                <a:lnTo>
                  <a:pt x="65" y="93"/>
                </a:lnTo>
                <a:lnTo>
                  <a:pt x="65" y="92"/>
                </a:lnTo>
                <a:lnTo>
                  <a:pt x="64" y="92"/>
                </a:lnTo>
                <a:lnTo>
                  <a:pt x="64" y="90"/>
                </a:lnTo>
                <a:lnTo>
                  <a:pt x="62" y="90"/>
                </a:lnTo>
                <a:lnTo>
                  <a:pt x="64" y="90"/>
                </a:lnTo>
                <a:lnTo>
                  <a:pt x="62" y="90"/>
                </a:lnTo>
                <a:lnTo>
                  <a:pt x="62" y="88"/>
                </a:lnTo>
                <a:lnTo>
                  <a:pt x="61" y="87"/>
                </a:lnTo>
                <a:lnTo>
                  <a:pt x="59" y="87"/>
                </a:lnTo>
                <a:lnTo>
                  <a:pt x="59" y="85"/>
                </a:lnTo>
                <a:lnTo>
                  <a:pt x="57" y="85"/>
                </a:lnTo>
                <a:lnTo>
                  <a:pt x="56" y="85"/>
                </a:lnTo>
                <a:lnTo>
                  <a:pt x="54" y="85"/>
                </a:lnTo>
                <a:lnTo>
                  <a:pt x="53" y="85"/>
                </a:lnTo>
                <a:lnTo>
                  <a:pt x="51" y="85"/>
                </a:lnTo>
                <a:lnTo>
                  <a:pt x="51" y="84"/>
                </a:lnTo>
                <a:lnTo>
                  <a:pt x="49" y="84"/>
                </a:lnTo>
                <a:lnTo>
                  <a:pt x="48" y="84"/>
                </a:lnTo>
                <a:lnTo>
                  <a:pt x="46" y="84"/>
                </a:lnTo>
                <a:lnTo>
                  <a:pt x="46" y="82"/>
                </a:lnTo>
                <a:lnTo>
                  <a:pt x="48" y="82"/>
                </a:lnTo>
                <a:lnTo>
                  <a:pt x="48" y="80"/>
                </a:lnTo>
                <a:lnTo>
                  <a:pt x="48" y="79"/>
                </a:lnTo>
                <a:lnTo>
                  <a:pt x="48" y="77"/>
                </a:lnTo>
                <a:lnTo>
                  <a:pt x="48" y="76"/>
                </a:lnTo>
                <a:lnTo>
                  <a:pt x="46" y="76"/>
                </a:lnTo>
                <a:lnTo>
                  <a:pt x="45" y="74"/>
                </a:lnTo>
                <a:lnTo>
                  <a:pt x="45" y="72"/>
                </a:lnTo>
                <a:lnTo>
                  <a:pt x="43" y="72"/>
                </a:lnTo>
                <a:lnTo>
                  <a:pt x="43" y="71"/>
                </a:lnTo>
                <a:lnTo>
                  <a:pt x="43" y="69"/>
                </a:lnTo>
                <a:lnTo>
                  <a:pt x="40" y="69"/>
                </a:lnTo>
                <a:lnTo>
                  <a:pt x="40" y="68"/>
                </a:lnTo>
                <a:lnTo>
                  <a:pt x="40" y="66"/>
                </a:lnTo>
                <a:lnTo>
                  <a:pt x="41" y="66"/>
                </a:lnTo>
                <a:lnTo>
                  <a:pt x="41" y="64"/>
                </a:lnTo>
                <a:lnTo>
                  <a:pt x="43" y="64"/>
                </a:lnTo>
                <a:lnTo>
                  <a:pt x="45" y="64"/>
                </a:lnTo>
                <a:lnTo>
                  <a:pt x="45" y="63"/>
                </a:lnTo>
                <a:lnTo>
                  <a:pt x="45" y="61"/>
                </a:lnTo>
                <a:lnTo>
                  <a:pt x="45" y="60"/>
                </a:lnTo>
                <a:lnTo>
                  <a:pt x="46" y="60"/>
                </a:lnTo>
                <a:lnTo>
                  <a:pt x="46" y="58"/>
                </a:lnTo>
                <a:lnTo>
                  <a:pt x="48" y="58"/>
                </a:lnTo>
                <a:lnTo>
                  <a:pt x="48" y="56"/>
                </a:lnTo>
                <a:lnTo>
                  <a:pt x="46" y="56"/>
                </a:lnTo>
                <a:lnTo>
                  <a:pt x="46" y="58"/>
                </a:lnTo>
                <a:lnTo>
                  <a:pt x="45" y="58"/>
                </a:lnTo>
                <a:lnTo>
                  <a:pt x="43" y="56"/>
                </a:lnTo>
                <a:lnTo>
                  <a:pt x="45" y="56"/>
                </a:lnTo>
                <a:lnTo>
                  <a:pt x="43" y="56"/>
                </a:lnTo>
                <a:lnTo>
                  <a:pt x="41" y="56"/>
                </a:lnTo>
                <a:lnTo>
                  <a:pt x="40" y="56"/>
                </a:lnTo>
                <a:lnTo>
                  <a:pt x="38" y="56"/>
                </a:lnTo>
                <a:lnTo>
                  <a:pt x="38" y="58"/>
                </a:lnTo>
                <a:lnTo>
                  <a:pt x="37" y="58"/>
                </a:lnTo>
                <a:lnTo>
                  <a:pt x="35" y="58"/>
                </a:lnTo>
                <a:lnTo>
                  <a:pt x="35" y="60"/>
                </a:lnTo>
                <a:lnTo>
                  <a:pt x="33" y="61"/>
                </a:lnTo>
                <a:lnTo>
                  <a:pt x="33" y="63"/>
                </a:lnTo>
                <a:lnTo>
                  <a:pt x="33" y="64"/>
                </a:lnTo>
                <a:lnTo>
                  <a:pt x="33" y="66"/>
                </a:lnTo>
                <a:lnTo>
                  <a:pt x="32" y="66"/>
                </a:lnTo>
                <a:lnTo>
                  <a:pt x="32" y="68"/>
                </a:lnTo>
                <a:lnTo>
                  <a:pt x="30" y="68"/>
                </a:lnTo>
                <a:lnTo>
                  <a:pt x="30" y="69"/>
                </a:lnTo>
                <a:lnTo>
                  <a:pt x="32" y="69"/>
                </a:lnTo>
                <a:lnTo>
                  <a:pt x="30" y="69"/>
                </a:lnTo>
                <a:lnTo>
                  <a:pt x="30" y="71"/>
                </a:lnTo>
                <a:lnTo>
                  <a:pt x="30" y="69"/>
                </a:lnTo>
                <a:lnTo>
                  <a:pt x="29" y="69"/>
                </a:lnTo>
                <a:lnTo>
                  <a:pt x="27" y="69"/>
                </a:lnTo>
                <a:lnTo>
                  <a:pt x="27" y="71"/>
                </a:lnTo>
                <a:lnTo>
                  <a:pt x="25" y="71"/>
                </a:lnTo>
                <a:lnTo>
                  <a:pt x="25" y="72"/>
                </a:lnTo>
                <a:lnTo>
                  <a:pt x="24" y="74"/>
                </a:lnTo>
                <a:lnTo>
                  <a:pt x="24" y="76"/>
                </a:lnTo>
                <a:lnTo>
                  <a:pt x="24" y="77"/>
                </a:lnTo>
                <a:lnTo>
                  <a:pt x="24" y="79"/>
                </a:lnTo>
                <a:lnTo>
                  <a:pt x="24" y="80"/>
                </a:lnTo>
                <a:lnTo>
                  <a:pt x="25" y="80"/>
                </a:lnTo>
                <a:lnTo>
                  <a:pt x="25" y="82"/>
                </a:lnTo>
                <a:lnTo>
                  <a:pt x="27" y="82"/>
                </a:lnTo>
                <a:lnTo>
                  <a:pt x="29" y="82"/>
                </a:lnTo>
                <a:lnTo>
                  <a:pt x="29" y="84"/>
                </a:lnTo>
                <a:lnTo>
                  <a:pt x="29" y="85"/>
                </a:lnTo>
                <a:lnTo>
                  <a:pt x="30" y="85"/>
                </a:lnTo>
                <a:lnTo>
                  <a:pt x="32" y="85"/>
                </a:lnTo>
                <a:lnTo>
                  <a:pt x="32" y="87"/>
                </a:lnTo>
                <a:lnTo>
                  <a:pt x="30" y="87"/>
                </a:lnTo>
                <a:lnTo>
                  <a:pt x="30" y="88"/>
                </a:lnTo>
                <a:lnTo>
                  <a:pt x="30" y="90"/>
                </a:lnTo>
                <a:lnTo>
                  <a:pt x="30" y="92"/>
                </a:lnTo>
                <a:lnTo>
                  <a:pt x="30" y="93"/>
                </a:lnTo>
                <a:lnTo>
                  <a:pt x="29" y="93"/>
                </a:lnTo>
                <a:lnTo>
                  <a:pt x="29" y="95"/>
                </a:lnTo>
                <a:lnTo>
                  <a:pt x="27" y="95"/>
                </a:lnTo>
                <a:lnTo>
                  <a:pt x="27" y="96"/>
                </a:lnTo>
                <a:lnTo>
                  <a:pt x="27" y="98"/>
                </a:lnTo>
                <a:lnTo>
                  <a:pt x="25" y="98"/>
                </a:lnTo>
                <a:lnTo>
                  <a:pt x="25" y="96"/>
                </a:lnTo>
                <a:lnTo>
                  <a:pt x="24" y="96"/>
                </a:lnTo>
                <a:lnTo>
                  <a:pt x="22" y="96"/>
                </a:lnTo>
                <a:lnTo>
                  <a:pt x="21" y="96"/>
                </a:lnTo>
                <a:lnTo>
                  <a:pt x="19" y="96"/>
                </a:lnTo>
                <a:lnTo>
                  <a:pt x="17" y="96"/>
                </a:lnTo>
                <a:lnTo>
                  <a:pt x="17" y="98"/>
                </a:lnTo>
                <a:lnTo>
                  <a:pt x="16" y="98"/>
                </a:lnTo>
                <a:lnTo>
                  <a:pt x="14" y="98"/>
                </a:lnTo>
                <a:lnTo>
                  <a:pt x="13" y="98"/>
                </a:lnTo>
                <a:lnTo>
                  <a:pt x="11" y="98"/>
                </a:lnTo>
                <a:lnTo>
                  <a:pt x="11" y="96"/>
                </a:lnTo>
                <a:lnTo>
                  <a:pt x="9" y="96"/>
                </a:lnTo>
                <a:lnTo>
                  <a:pt x="8" y="96"/>
                </a:lnTo>
                <a:lnTo>
                  <a:pt x="8" y="95"/>
                </a:lnTo>
                <a:lnTo>
                  <a:pt x="9" y="95"/>
                </a:lnTo>
                <a:lnTo>
                  <a:pt x="9" y="93"/>
                </a:lnTo>
                <a:lnTo>
                  <a:pt x="9" y="92"/>
                </a:lnTo>
                <a:lnTo>
                  <a:pt x="8" y="92"/>
                </a:lnTo>
                <a:lnTo>
                  <a:pt x="8" y="90"/>
                </a:lnTo>
                <a:lnTo>
                  <a:pt x="6" y="90"/>
                </a:lnTo>
                <a:lnTo>
                  <a:pt x="6" y="88"/>
                </a:lnTo>
                <a:lnTo>
                  <a:pt x="5" y="88"/>
                </a:lnTo>
                <a:lnTo>
                  <a:pt x="5" y="87"/>
                </a:lnTo>
                <a:lnTo>
                  <a:pt x="3" y="87"/>
                </a:lnTo>
                <a:lnTo>
                  <a:pt x="3" y="85"/>
                </a:lnTo>
                <a:lnTo>
                  <a:pt x="1" y="85"/>
                </a:lnTo>
                <a:lnTo>
                  <a:pt x="1" y="84"/>
                </a:lnTo>
                <a:lnTo>
                  <a:pt x="1" y="85"/>
                </a:lnTo>
                <a:lnTo>
                  <a:pt x="1" y="84"/>
                </a:lnTo>
                <a:lnTo>
                  <a:pt x="1" y="82"/>
                </a:lnTo>
                <a:lnTo>
                  <a:pt x="0" y="82"/>
                </a:lnTo>
                <a:lnTo>
                  <a:pt x="0" y="80"/>
                </a:lnTo>
                <a:lnTo>
                  <a:pt x="0" y="79"/>
                </a:lnTo>
                <a:lnTo>
                  <a:pt x="1" y="79"/>
                </a:lnTo>
                <a:lnTo>
                  <a:pt x="3" y="79"/>
                </a:lnTo>
                <a:lnTo>
                  <a:pt x="3" y="77"/>
                </a:lnTo>
                <a:lnTo>
                  <a:pt x="3" y="76"/>
                </a:lnTo>
                <a:lnTo>
                  <a:pt x="3" y="74"/>
                </a:lnTo>
                <a:lnTo>
                  <a:pt x="5" y="74"/>
                </a:lnTo>
                <a:lnTo>
                  <a:pt x="5" y="72"/>
                </a:lnTo>
                <a:lnTo>
                  <a:pt x="5" y="71"/>
                </a:lnTo>
                <a:lnTo>
                  <a:pt x="5" y="69"/>
                </a:lnTo>
                <a:lnTo>
                  <a:pt x="6" y="69"/>
                </a:lnTo>
                <a:lnTo>
                  <a:pt x="8" y="69"/>
                </a:lnTo>
                <a:lnTo>
                  <a:pt x="8" y="68"/>
                </a:lnTo>
                <a:lnTo>
                  <a:pt x="6" y="68"/>
                </a:lnTo>
                <a:lnTo>
                  <a:pt x="6" y="66"/>
                </a:lnTo>
                <a:lnTo>
                  <a:pt x="5" y="66"/>
                </a:lnTo>
                <a:lnTo>
                  <a:pt x="3" y="66"/>
                </a:lnTo>
                <a:lnTo>
                  <a:pt x="3" y="64"/>
                </a:lnTo>
                <a:lnTo>
                  <a:pt x="1" y="64"/>
                </a:lnTo>
                <a:lnTo>
                  <a:pt x="1" y="63"/>
                </a:lnTo>
                <a:lnTo>
                  <a:pt x="1" y="61"/>
                </a:lnTo>
                <a:lnTo>
                  <a:pt x="0" y="61"/>
                </a:lnTo>
                <a:lnTo>
                  <a:pt x="1" y="61"/>
                </a:lnTo>
                <a:lnTo>
                  <a:pt x="1" y="60"/>
                </a:lnTo>
                <a:lnTo>
                  <a:pt x="3" y="60"/>
                </a:lnTo>
                <a:lnTo>
                  <a:pt x="1" y="60"/>
                </a:lnTo>
                <a:lnTo>
                  <a:pt x="1" y="58"/>
                </a:lnTo>
                <a:lnTo>
                  <a:pt x="1" y="56"/>
                </a:lnTo>
                <a:lnTo>
                  <a:pt x="3" y="56"/>
                </a:lnTo>
                <a:lnTo>
                  <a:pt x="3" y="55"/>
                </a:lnTo>
                <a:lnTo>
                  <a:pt x="1" y="55"/>
                </a:lnTo>
                <a:lnTo>
                  <a:pt x="3" y="55"/>
                </a:lnTo>
                <a:lnTo>
                  <a:pt x="3" y="53"/>
                </a:lnTo>
                <a:lnTo>
                  <a:pt x="5" y="53"/>
                </a:lnTo>
                <a:lnTo>
                  <a:pt x="3" y="52"/>
                </a:lnTo>
                <a:lnTo>
                  <a:pt x="5" y="52"/>
                </a:lnTo>
                <a:lnTo>
                  <a:pt x="3" y="52"/>
                </a:lnTo>
                <a:lnTo>
                  <a:pt x="3" y="50"/>
                </a:lnTo>
                <a:lnTo>
                  <a:pt x="5" y="50"/>
                </a:lnTo>
                <a:lnTo>
                  <a:pt x="5" y="48"/>
                </a:lnTo>
                <a:lnTo>
                  <a:pt x="5" y="47"/>
                </a:lnTo>
                <a:lnTo>
                  <a:pt x="5" y="45"/>
                </a:lnTo>
                <a:lnTo>
                  <a:pt x="5" y="44"/>
                </a:lnTo>
                <a:lnTo>
                  <a:pt x="5" y="42"/>
                </a:lnTo>
                <a:lnTo>
                  <a:pt x="6" y="40"/>
                </a:lnTo>
                <a:lnTo>
                  <a:pt x="6" y="39"/>
                </a:lnTo>
                <a:lnTo>
                  <a:pt x="6" y="37"/>
                </a:lnTo>
                <a:lnTo>
                  <a:pt x="5" y="36"/>
                </a:lnTo>
                <a:lnTo>
                  <a:pt x="3" y="36"/>
                </a:lnTo>
                <a:lnTo>
                  <a:pt x="3" y="34"/>
                </a:lnTo>
                <a:lnTo>
                  <a:pt x="3" y="32"/>
                </a:lnTo>
                <a:lnTo>
                  <a:pt x="1" y="32"/>
                </a:lnTo>
                <a:lnTo>
                  <a:pt x="1" y="31"/>
                </a:lnTo>
                <a:lnTo>
                  <a:pt x="3" y="31"/>
                </a:lnTo>
                <a:lnTo>
                  <a:pt x="5" y="31"/>
                </a:lnTo>
                <a:lnTo>
                  <a:pt x="5" y="29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9" y="29"/>
                </a:lnTo>
                <a:lnTo>
                  <a:pt x="14" y="29"/>
                </a:lnTo>
                <a:lnTo>
                  <a:pt x="19" y="29"/>
                </a:lnTo>
                <a:lnTo>
                  <a:pt x="21" y="26"/>
                </a:lnTo>
                <a:lnTo>
                  <a:pt x="22" y="24"/>
                </a:lnTo>
                <a:lnTo>
                  <a:pt x="25" y="21"/>
                </a:lnTo>
                <a:lnTo>
                  <a:pt x="29" y="16"/>
                </a:lnTo>
                <a:lnTo>
                  <a:pt x="30" y="15"/>
                </a:lnTo>
                <a:lnTo>
                  <a:pt x="32" y="13"/>
                </a:lnTo>
                <a:lnTo>
                  <a:pt x="35" y="13"/>
                </a:lnTo>
                <a:lnTo>
                  <a:pt x="37" y="13"/>
                </a:lnTo>
                <a:lnTo>
                  <a:pt x="38" y="13"/>
                </a:lnTo>
                <a:lnTo>
                  <a:pt x="41" y="15"/>
                </a:lnTo>
                <a:lnTo>
                  <a:pt x="43" y="15"/>
                </a:lnTo>
                <a:lnTo>
                  <a:pt x="45" y="15"/>
                </a:lnTo>
                <a:lnTo>
                  <a:pt x="46" y="15"/>
                </a:lnTo>
                <a:lnTo>
                  <a:pt x="48" y="16"/>
                </a:lnTo>
                <a:lnTo>
                  <a:pt x="48" y="18"/>
                </a:lnTo>
                <a:lnTo>
                  <a:pt x="49" y="20"/>
                </a:lnTo>
                <a:lnTo>
                  <a:pt x="51" y="20"/>
                </a:lnTo>
                <a:lnTo>
                  <a:pt x="53" y="20"/>
                </a:lnTo>
                <a:lnTo>
                  <a:pt x="54" y="20"/>
                </a:lnTo>
                <a:lnTo>
                  <a:pt x="54" y="16"/>
                </a:lnTo>
                <a:lnTo>
                  <a:pt x="56" y="16"/>
                </a:lnTo>
                <a:lnTo>
                  <a:pt x="59" y="16"/>
                </a:lnTo>
                <a:lnTo>
                  <a:pt x="57" y="13"/>
                </a:lnTo>
                <a:lnTo>
                  <a:pt x="59" y="13"/>
                </a:lnTo>
                <a:lnTo>
                  <a:pt x="61" y="13"/>
                </a:lnTo>
                <a:lnTo>
                  <a:pt x="62" y="12"/>
                </a:lnTo>
                <a:lnTo>
                  <a:pt x="62" y="8"/>
                </a:lnTo>
                <a:lnTo>
                  <a:pt x="61" y="5"/>
                </a:lnTo>
                <a:lnTo>
                  <a:pt x="62" y="5"/>
                </a:lnTo>
                <a:lnTo>
                  <a:pt x="64" y="4"/>
                </a:lnTo>
                <a:lnTo>
                  <a:pt x="65" y="5"/>
                </a:lnTo>
                <a:lnTo>
                  <a:pt x="67" y="4"/>
                </a:lnTo>
                <a:lnTo>
                  <a:pt x="67" y="0"/>
                </a:lnTo>
                <a:close/>
              </a:path>
            </a:pathLst>
          </a:custGeom>
          <a:solidFill>
            <a:srgbClr val="853E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4056063" y="5253038"/>
            <a:ext cx="258763" cy="177800"/>
          </a:xfrm>
          <a:custGeom>
            <a:avLst/>
            <a:gdLst/>
            <a:ahLst/>
            <a:cxnLst>
              <a:cxn ang="0">
                <a:pos x="162" y="62"/>
              </a:cxn>
              <a:cxn ang="0">
                <a:pos x="143" y="54"/>
              </a:cxn>
              <a:cxn ang="0">
                <a:pos x="152" y="57"/>
              </a:cxn>
              <a:cxn ang="0">
                <a:pos x="155" y="59"/>
              </a:cxn>
              <a:cxn ang="0">
                <a:pos x="154" y="64"/>
              </a:cxn>
              <a:cxn ang="0">
                <a:pos x="146" y="62"/>
              </a:cxn>
              <a:cxn ang="0">
                <a:pos x="146" y="70"/>
              </a:cxn>
              <a:cxn ang="0">
                <a:pos x="139" y="73"/>
              </a:cxn>
              <a:cxn ang="0">
                <a:pos x="133" y="70"/>
              </a:cxn>
              <a:cxn ang="0">
                <a:pos x="127" y="65"/>
              </a:cxn>
              <a:cxn ang="0">
                <a:pos x="125" y="56"/>
              </a:cxn>
              <a:cxn ang="0">
                <a:pos x="91" y="25"/>
              </a:cxn>
              <a:cxn ang="0">
                <a:pos x="99" y="35"/>
              </a:cxn>
              <a:cxn ang="0">
                <a:pos x="109" y="46"/>
              </a:cxn>
              <a:cxn ang="0">
                <a:pos x="114" y="59"/>
              </a:cxn>
              <a:cxn ang="0">
                <a:pos x="120" y="69"/>
              </a:cxn>
              <a:cxn ang="0">
                <a:pos x="130" y="77"/>
              </a:cxn>
              <a:cxn ang="0">
                <a:pos x="125" y="78"/>
              </a:cxn>
              <a:cxn ang="0">
                <a:pos x="112" y="75"/>
              </a:cxn>
              <a:cxn ang="0">
                <a:pos x="104" y="65"/>
              </a:cxn>
              <a:cxn ang="0">
                <a:pos x="96" y="57"/>
              </a:cxn>
              <a:cxn ang="0">
                <a:pos x="90" y="49"/>
              </a:cxn>
              <a:cxn ang="0">
                <a:pos x="90" y="40"/>
              </a:cxn>
              <a:cxn ang="0">
                <a:pos x="91" y="32"/>
              </a:cxn>
              <a:cxn ang="0">
                <a:pos x="88" y="25"/>
              </a:cxn>
              <a:cxn ang="0">
                <a:pos x="87" y="21"/>
              </a:cxn>
              <a:cxn ang="0">
                <a:pos x="85" y="17"/>
              </a:cxn>
              <a:cxn ang="0">
                <a:pos x="51" y="8"/>
              </a:cxn>
              <a:cxn ang="0">
                <a:pos x="50" y="1"/>
              </a:cxn>
              <a:cxn ang="0">
                <a:pos x="58" y="6"/>
              </a:cxn>
              <a:cxn ang="0">
                <a:pos x="67" y="9"/>
              </a:cxn>
              <a:cxn ang="0">
                <a:pos x="71" y="16"/>
              </a:cxn>
              <a:cxn ang="0">
                <a:pos x="75" y="29"/>
              </a:cxn>
              <a:cxn ang="0">
                <a:pos x="77" y="33"/>
              </a:cxn>
              <a:cxn ang="0">
                <a:pos x="82" y="46"/>
              </a:cxn>
              <a:cxn ang="0">
                <a:pos x="85" y="57"/>
              </a:cxn>
              <a:cxn ang="0">
                <a:pos x="91" y="62"/>
              </a:cxn>
              <a:cxn ang="0">
                <a:pos x="96" y="70"/>
              </a:cxn>
              <a:cxn ang="0">
                <a:pos x="99" y="69"/>
              </a:cxn>
              <a:cxn ang="0">
                <a:pos x="101" y="73"/>
              </a:cxn>
              <a:cxn ang="0">
                <a:pos x="101" y="80"/>
              </a:cxn>
              <a:cxn ang="0">
                <a:pos x="104" y="83"/>
              </a:cxn>
              <a:cxn ang="0">
                <a:pos x="106" y="88"/>
              </a:cxn>
              <a:cxn ang="0">
                <a:pos x="112" y="86"/>
              </a:cxn>
              <a:cxn ang="0">
                <a:pos x="115" y="96"/>
              </a:cxn>
              <a:cxn ang="0">
                <a:pos x="104" y="112"/>
              </a:cxn>
              <a:cxn ang="0">
                <a:pos x="83" y="99"/>
              </a:cxn>
              <a:cxn ang="0">
                <a:pos x="59" y="99"/>
              </a:cxn>
              <a:cxn ang="0">
                <a:pos x="48" y="91"/>
              </a:cxn>
              <a:cxn ang="0">
                <a:pos x="42" y="83"/>
              </a:cxn>
              <a:cxn ang="0">
                <a:pos x="35" y="75"/>
              </a:cxn>
              <a:cxn ang="0">
                <a:pos x="24" y="78"/>
              </a:cxn>
              <a:cxn ang="0">
                <a:pos x="18" y="69"/>
              </a:cxn>
              <a:cxn ang="0">
                <a:pos x="13" y="57"/>
              </a:cxn>
              <a:cxn ang="0">
                <a:pos x="7" y="53"/>
              </a:cxn>
              <a:cxn ang="0">
                <a:pos x="3" y="43"/>
              </a:cxn>
              <a:cxn ang="0">
                <a:pos x="16" y="37"/>
              </a:cxn>
              <a:cxn ang="0">
                <a:pos x="15" y="27"/>
              </a:cxn>
              <a:cxn ang="0">
                <a:pos x="29" y="22"/>
              </a:cxn>
              <a:cxn ang="0">
                <a:pos x="24" y="8"/>
              </a:cxn>
              <a:cxn ang="0">
                <a:pos x="37" y="5"/>
              </a:cxn>
              <a:cxn ang="0">
                <a:pos x="47" y="1"/>
              </a:cxn>
            </a:cxnLst>
            <a:rect l="0" t="0" r="r" b="b"/>
            <a:pathLst>
              <a:path w="163" h="112">
                <a:moveTo>
                  <a:pt x="143" y="78"/>
                </a:moveTo>
                <a:lnTo>
                  <a:pt x="144" y="78"/>
                </a:lnTo>
                <a:lnTo>
                  <a:pt x="143" y="78"/>
                </a:lnTo>
                <a:close/>
                <a:moveTo>
                  <a:pt x="139" y="75"/>
                </a:moveTo>
                <a:lnTo>
                  <a:pt x="138" y="75"/>
                </a:lnTo>
                <a:lnTo>
                  <a:pt x="139" y="75"/>
                </a:lnTo>
                <a:close/>
                <a:moveTo>
                  <a:pt x="163" y="64"/>
                </a:moveTo>
                <a:lnTo>
                  <a:pt x="162" y="64"/>
                </a:lnTo>
                <a:lnTo>
                  <a:pt x="163" y="64"/>
                </a:lnTo>
                <a:close/>
                <a:moveTo>
                  <a:pt x="162" y="62"/>
                </a:moveTo>
                <a:lnTo>
                  <a:pt x="160" y="62"/>
                </a:lnTo>
                <a:lnTo>
                  <a:pt x="162" y="62"/>
                </a:lnTo>
                <a:close/>
                <a:moveTo>
                  <a:pt x="135" y="49"/>
                </a:moveTo>
                <a:lnTo>
                  <a:pt x="136" y="49"/>
                </a:lnTo>
                <a:lnTo>
                  <a:pt x="138" y="49"/>
                </a:lnTo>
                <a:lnTo>
                  <a:pt x="138" y="51"/>
                </a:lnTo>
                <a:lnTo>
                  <a:pt x="139" y="51"/>
                </a:lnTo>
                <a:lnTo>
                  <a:pt x="141" y="53"/>
                </a:lnTo>
                <a:lnTo>
                  <a:pt x="143" y="53"/>
                </a:lnTo>
                <a:lnTo>
                  <a:pt x="143" y="54"/>
                </a:lnTo>
                <a:lnTo>
                  <a:pt x="144" y="54"/>
                </a:lnTo>
                <a:lnTo>
                  <a:pt x="144" y="53"/>
                </a:lnTo>
                <a:lnTo>
                  <a:pt x="144" y="54"/>
                </a:lnTo>
                <a:lnTo>
                  <a:pt x="146" y="54"/>
                </a:lnTo>
                <a:lnTo>
                  <a:pt x="147" y="54"/>
                </a:lnTo>
                <a:lnTo>
                  <a:pt x="149" y="54"/>
                </a:lnTo>
                <a:lnTo>
                  <a:pt x="149" y="56"/>
                </a:lnTo>
                <a:lnTo>
                  <a:pt x="151" y="56"/>
                </a:lnTo>
                <a:lnTo>
                  <a:pt x="151" y="57"/>
                </a:lnTo>
                <a:lnTo>
                  <a:pt x="152" y="57"/>
                </a:lnTo>
                <a:lnTo>
                  <a:pt x="151" y="57"/>
                </a:lnTo>
                <a:lnTo>
                  <a:pt x="152" y="57"/>
                </a:lnTo>
                <a:lnTo>
                  <a:pt x="152" y="59"/>
                </a:lnTo>
                <a:lnTo>
                  <a:pt x="154" y="57"/>
                </a:lnTo>
                <a:lnTo>
                  <a:pt x="152" y="57"/>
                </a:lnTo>
                <a:lnTo>
                  <a:pt x="154" y="57"/>
                </a:lnTo>
                <a:lnTo>
                  <a:pt x="154" y="59"/>
                </a:lnTo>
                <a:lnTo>
                  <a:pt x="154" y="61"/>
                </a:lnTo>
                <a:lnTo>
                  <a:pt x="155" y="61"/>
                </a:lnTo>
                <a:lnTo>
                  <a:pt x="155" y="59"/>
                </a:lnTo>
                <a:lnTo>
                  <a:pt x="157" y="59"/>
                </a:lnTo>
                <a:lnTo>
                  <a:pt x="157" y="61"/>
                </a:lnTo>
                <a:lnTo>
                  <a:pt x="159" y="61"/>
                </a:lnTo>
                <a:lnTo>
                  <a:pt x="159" y="62"/>
                </a:lnTo>
                <a:lnTo>
                  <a:pt x="160" y="62"/>
                </a:lnTo>
                <a:lnTo>
                  <a:pt x="160" y="64"/>
                </a:lnTo>
                <a:lnTo>
                  <a:pt x="159" y="64"/>
                </a:lnTo>
                <a:lnTo>
                  <a:pt x="157" y="64"/>
                </a:lnTo>
                <a:lnTo>
                  <a:pt x="155" y="64"/>
                </a:lnTo>
                <a:lnTo>
                  <a:pt x="154" y="64"/>
                </a:lnTo>
                <a:lnTo>
                  <a:pt x="152" y="64"/>
                </a:lnTo>
                <a:lnTo>
                  <a:pt x="152" y="62"/>
                </a:lnTo>
                <a:lnTo>
                  <a:pt x="151" y="62"/>
                </a:lnTo>
                <a:lnTo>
                  <a:pt x="151" y="61"/>
                </a:lnTo>
                <a:lnTo>
                  <a:pt x="149" y="61"/>
                </a:lnTo>
                <a:lnTo>
                  <a:pt x="149" y="59"/>
                </a:lnTo>
                <a:lnTo>
                  <a:pt x="147" y="59"/>
                </a:lnTo>
                <a:lnTo>
                  <a:pt x="146" y="59"/>
                </a:lnTo>
                <a:lnTo>
                  <a:pt x="146" y="61"/>
                </a:lnTo>
                <a:lnTo>
                  <a:pt x="146" y="62"/>
                </a:lnTo>
                <a:lnTo>
                  <a:pt x="146" y="61"/>
                </a:lnTo>
                <a:lnTo>
                  <a:pt x="144" y="61"/>
                </a:lnTo>
                <a:lnTo>
                  <a:pt x="144" y="62"/>
                </a:lnTo>
                <a:lnTo>
                  <a:pt x="144" y="64"/>
                </a:lnTo>
                <a:lnTo>
                  <a:pt x="146" y="64"/>
                </a:lnTo>
                <a:lnTo>
                  <a:pt x="146" y="65"/>
                </a:lnTo>
                <a:lnTo>
                  <a:pt x="147" y="65"/>
                </a:lnTo>
                <a:lnTo>
                  <a:pt x="147" y="67"/>
                </a:lnTo>
                <a:lnTo>
                  <a:pt x="146" y="69"/>
                </a:lnTo>
                <a:lnTo>
                  <a:pt x="146" y="70"/>
                </a:lnTo>
                <a:lnTo>
                  <a:pt x="147" y="70"/>
                </a:lnTo>
                <a:lnTo>
                  <a:pt x="146" y="70"/>
                </a:lnTo>
                <a:lnTo>
                  <a:pt x="144" y="70"/>
                </a:lnTo>
                <a:lnTo>
                  <a:pt x="144" y="72"/>
                </a:lnTo>
                <a:lnTo>
                  <a:pt x="143" y="72"/>
                </a:lnTo>
                <a:lnTo>
                  <a:pt x="141" y="72"/>
                </a:lnTo>
                <a:lnTo>
                  <a:pt x="141" y="73"/>
                </a:lnTo>
                <a:lnTo>
                  <a:pt x="139" y="73"/>
                </a:lnTo>
                <a:lnTo>
                  <a:pt x="139" y="75"/>
                </a:lnTo>
                <a:lnTo>
                  <a:pt x="139" y="73"/>
                </a:lnTo>
                <a:lnTo>
                  <a:pt x="138" y="73"/>
                </a:lnTo>
                <a:lnTo>
                  <a:pt x="138" y="75"/>
                </a:lnTo>
                <a:lnTo>
                  <a:pt x="136" y="75"/>
                </a:lnTo>
                <a:lnTo>
                  <a:pt x="136" y="73"/>
                </a:lnTo>
                <a:lnTo>
                  <a:pt x="136" y="72"/>
                </a:lnTo>
                <a:lnTo>
                  <a:pt x="135" y="72"/>
                </a:lnTo>
                <a:lnTo>
                  <a:pt x="136" y="72"/>
                </a:lnTo>
                <a:lnTo>
                  <a:pt x="135" y="72"/>
                </a:lnTo>
                <a:lnTo>
                  <a:pt x="135" y="70"/>
                </a:lnTo>
                <a:lnTo>
                  <a:pt x="133" y="70"/>
                </a:lnTo>
                <a:lnTo>
                  <a:pt x="131" y="69"/>
                </a:lnTo>
                <a:lnTo>
                  <a:pt x="130" y="69"/>
                </a:lnTo>
                <a:lnTo>
                  <a:pt x="130" y="67"/>
                </a:lnTo>
                <a:lnTo>
                  <a:pt x="128" y="67"/>
                </a:lnTo>
                <a:lnTo>
                  <a:pt x="128" y="65"/>
                </a:lnTo>
                <a:lnTo>
                  <a:pt x="128" y="67"/>
                </a:lnTo>
                <a:lnTo>
                  <a:pt x="128" y="65"/>
                </a:lnTo>
                <a:lnTo>
                  <a:pt x="127" y="65"/>
                </a:lnTo>
                <a:lnTo>
                  <a:pt x="128" y="65"/>
                </a:lnTo>
                <a:lnTo>
                  <a:pt x="127" y="65"/>
                </a:lnTo>
                <a:lnTo>
                  <a:pt x="125" y="65"/>
                </a:lnTo>
                <a:lnTo>
                  <a:pt x="127" y="65"/>
                </a:lnTo>
                <a:lnTo>
                  <a:pt x="127" y="64"/>
                </a:lnTo>
                <a:lnTo>
                  <a:pt x="128" y="64"/>
                </a:lnTo>
                <a:lnTo>
                  <a:pt x="128" y="62"/>
                </a:lnTo>
                <a:lnTo>
                  <a:pt x="127" y="62"/>
                </a:lnTo>
                <a:lnTo>
                  <a:pt x="127" y="61"/>
                </a:lnTo>
                <a:lnTo>
                  <a:pt x="127" y="59"/>
                </a:lnTo>
                <a:lnTo>
                  <a:pt x="127" y="57"/>
                </a:lnTo>
                <a:lnTo>
                  <a:pt x="125" y="56"/>
                </a:lnTo>
                <a:lnTo>
                  <a:pt x="127" y="56"/>
                </a:lnTo>
                <a:lnTo>
                  <a:pt x="127" y="54"/>
                </a:lnTo>
                <a:lnTo>
                  <a:pt x="127" y="53"/>
                </a:lnTo>
                <a:lnTo>
                  <a:pt x="128" y="53"/>
                </a:lnTo>
                <a:lnTo>
                  <a:pt x="130" y="51"/>
                </a:lnTo>
                <a:lnTo>
                  <a:pt x="130" y="49"/>
                </a:lnTo>
                <a:lnTo>
                  <a:pt x="131" y="49"/>
                </a:lnTo>
                <a:lnTo>
                  <a:pt x="133" y="49"/>
                </a:lnTo>
                <a:lnTo>
                  <a:pt x="135" y="49"/>
                </a:lnTo>
                <a:close/>
                <a:moveTo>
                  <a:pt x="91" y="25"/>
                </a:moveTo>
                <a:lnTo>
                  <a:pt x="93" y="25"/>
                </a:lnTo>
                <a:lnTo>
                  <a:pt x="93" y="27"/>
                </a:lnTo>
                <a:lnTo>
                  <a:pt x="93" y="29"/>
                </a:lnTo>
                <a:lnTo>
                  <a:pt x="95" y="30"/>
                </a:lnTo>
                <a:lnTo>
                  <a:pt x="95" y="32"/>
                </a:lnTo>
                <a:lnTo>
                  <a:pt x="96" y="32"/>
                </a:lnTo>
                <a:lnTo>
                  <a:pt x="96" y="33"/>
                </a:lnTo>
                <a:lnTo>
                  <a:pt x="98" y="33"/>
                </a:lnTo>
                <a:lnTo>
                  <a:pt x="98" y="35"/>
                </a:lnTo>
                <a:lnTo>
                  <a:pt x="99" y="35"/>
                </a:lnTo>
                <a:lnTo>
                  <a:pt x="101" y="37"/>
                </a:lnTo>
                <a:lnTo>
                  <a:pt x="103" y="37"/>
                </a:lnTo>
                <a:lnTo>
                  <a:pt x="103" y="38"/>
                </a:lnTo>
                <a:lnTo>
                  <a:pt x="104" y="38"/>
                </a:lnTo>
                <a:lnTo>
                  <a:pt x="106" y="40"/>
                </a:lnTo>
                <a:lnTo>
                  <a:pt x="107" y="40"/>
                </a:lnTo>
                <a:lnTo>
                  <a:pt x="107" y="41"/>
                </a:lnTo>
                <a:lnTo>
                  <a:pt x="109" y="43"/>
                </a:lnTo>
                <a:lnTo>
                  <a:pt x="109" y="45"/>
                </a:lnTo>
                <a:lnTo>
                  <a:pt x="109" y="46"/>
                </a:lnTo>
                <a:lnTo>
                  <a:pt x="111" y="46"/>
                </a:lnTo>
                <a:lnTo>
                  <a:pt x="111" y="48"/>
                </a:lnTo>
                <a:lnTo>
                  <a:pt x="111" y="49"/>
                </a:lnTo>
                <a:lnTo>
                  <a:pt x="112" y="51"/>
                </a:lnTo>
                <a:lnTo>
                  <a:pt x="112" y="53"/>
                </a:lnTo>
                <a:lnTo>
                  <a:pt x="114" y="53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4" y="59"/>
                </a:lnTo>
                <a:lnTo>
                  <a:pt x="115" y="59"/>
                </a:lnTo>
                <a:lnTo>
                  <a:pt x="115" y="61"/>
                </a:lnTo>
                <a:lnTo>
                  <a:pt x="115" y="62"/>
                </a:lnTo>
                <a:lnTo>
                  <a:pt x="117" y="62"/>
                </a:lnTo>
                <a:lnTo>
                  <a:pt x="117" y="64"/>
                </a:lnTo>
                <a:lnTo>
                  <a:pt x="117" y="65"/>
                </a:lnTo>
                <a:lnTo>
                  <a:pt x="119" y="65"/>
                </a:lnTo>
                <a:lnTo>
                  <a:pt x="119" y="67"/>
                </a:lnTo>
                <a:lnTo>
                  <a:pt x="120" y="67"/>
                </a:lnTo>
                <a:lnTo>
                  <a:pt x="120" y="69"/>
                </a:lnTo>
                <a:lnTo>
                  <a:pt x="120" y="70"/>
                </a:lnTo>
                <a:lnTo>
                  <a:pt x="122" y="70"/>
                </a:lnTo>
                <a:lnTo>
                  <a:pt x="122" y="72"/>
                </a:lnTo>
                <a:lnTo>
                  <a:pt x="123" y="72"/>
                </a:lnTo>
                <a:lnTo>
                  <a:pt x="125" y="72"/>
                </a:lnTo>
                <a:lnTo>
                  <a:pt x="125" y="73"/>
                </a:lnTo>
                <a:lnTo>
                  <a:pt x="127" y="73"/>
                </a:lnTo>
                <a:lnTo>
                  <a:pt x="128" y="75"/>
                </a:lnTo>
                <a:lnTo>
                  <a:pt x="130" y="75"/>
                </a:lnTo>
                <a:lnTo>
                  <a:pt x="130" y="77"/>
                </a:lnTo>
                <a:lnTo>
                  <a:pt x="131" y="77"/>
                </a:lnTo>
                <a:lnTo>
                  <a:pt x="131" y="78"/>
                </a:lnTo>
                <a:lnTo>
                  <a:pt x="133" y="80"/>
                </a:lnTo>
                <a:lnTo>
                  <a:pt x="133" y="81"/>
                </a:lnTo>
                <a:lnTo>
                  <a:pt x="131" y="81"/>
                </a:lnTo>
                <a:lnTo>
                  <a:pt x="130" y="81"/>
                </a:lnTo>
                <a:lnTo>
                  <a:pt x="128" y="80"/>
                </a:lnTo>
                <a:lnTo>
                  <a:pt x="127" y="80"/>
                </a:lnTo>
                <a:lnTo>
                  <a:pt x="125" y="80"/>
                </a:lnTo>
                <a:lnTo>
                  <a:pt x="125" y="78"/>
                </a:lnTo>
                <a:lnTo>
                  <a:pt x="123" y="78"/>
                </a:lnTo>
                <a:lnTo>
                  <a:pt x="122" y="78"/>
                </a:lnTo>
                <a:lnTo>
                  <a:pt x="120" y="78"/>
                </a:lnTo>
                <a:lnTo>
                  <a:pt x="119" y="78"/>
                </a:lnTo>
                <a:lnTo>
                  <a:pt x="117" y="78"/>
                </a:lnTo>
                <a:lnTo>
                  <a:pt x="117" y="77"/>
                </a:lnTo>
                <a:lnTo>
                  <a:pt x="115" y="77"/>
                </a:lnTo>
                <a:lnTo>
                  <a:pt x="114" y="77"/>
                </a:lnTo>
                <a:lnTo>
                  <a:pt x="114" y="75"/>
                </a:lnTo>
                <a:lnTo>
                  <a:pt x="112" y="75"/>
                </a:lnTo>
                <a:lnTo>
                  <a:pt x="112" y="73"/>
                </a:lnTo>
                <a:lnTo>
                  <a:pt x="112" y="72"/>
                </a:lnTo>
                <a:lnTo>
                  <a:pt x="111" y="72"/>
                </a:lnTo>
                <a:lnTo>
                  <a:pt x="111" y="70"/>
                </a:lnTo>
                <a:lnTo>
                  <a:pt x="109" y="70"/>
                </a:lnTo>
                <a:lnTo>
                  <a:pt x="109" y="69"/>
                </a:lnTo>
                <a:lnTo>
                  <a:pt x="107" y="67"/>
                </a:lnTo>
                <a:lnTo>
                  <a:pt x="106" y="67"/>
                </a:lnTo>
                <a:lnTo>
                  <a:pt x="106" y="65"/>
                </a:lnTo>
                <a:lnTo>
                  <a:pt x="104" y="65"/>
                </a:lnTo>
                <a:lnTo>
                  <a:pt x="104" y="64"/>
                </a:lnTo>
                <a:lnTo>
                  <a:pt x="103" y="64"/>
                </a:lnTo>
                <a:lnTo>
                  <a:pt x="103" y="62"/>
                </a:lnTo>
                <a:lnTo>
                  <a:pt x="101" y="62"/>
                </a:lnTo>
                <a:lnTo>
                  <a:pt x="101" y="61"/>
                </a:lnTo>
                <a:lnTo>
                  <a:pt x="99" y="61"/>
                </a:lnTo>
                <a:lnTo>
                  <a:pt x="99" y="59"/>
                </a:lnTo>
                <a:lnTo>
                  <a:pt x="98" y="59"/>
                </a:lnTo>
                <a:lnTo>
                  <a:pt x="98" y="57"/>
                </a:lnTo>
                <a:lnTo>
                  <a:pt x="96" y="57"/>
                </a:lnTo>
                <a:lnTo>
                  <a:pt x="96" y="56"/>
                </a:lnTo>
                <a:lnTo>
                  <a:pt x="95" y="56"/>
                </a:lnTo>
                <a:lnTo>
                  <a:pt x="93" y="56"/>
                </a:lnTo>
                <a:lnTo>
                  <a:pt x="93" y="54"/>
                </a:lnTo>
                <a:lnTo>
                  <a:pt x="93" y="56"/>
                </a:lnTo>
                <a:lnTo>
                  <a:pt x="93" y="54"/>
                </a:lnTo>
                <a:lnTo>
                  <a:pt x="91" y="53"/>
                </a:lnTo>
                <a:lnTo>
                  <a:pt x="91" y="51"/>
                </a:lnTo>
                <a:lnTo>
                  <a:pt x="90" y="51"/>
                </a:lnTo>
                <a:lnTo>
                  <a:pt x="90" y="49"/>
                </a:lnTo>
                <a:lnTo>
                  <a:pt x="90" y="48"/>
                </a:lnTo>
                <a:lnTo>
                  <a:pt x="88" y="48"/>
                </a:lnTo>
                <a:lnTo>
                  <a:pt x="88" y="46"/>
                </a:lnTo>
                <a:lnTo>
                  <a:pt x="90" y="46"/>
                </a:lnTo>
                <a:lnTo>
                  <a:pt x="90" y="45"/>
                </a:lnTo>
                <a:lnTo>
                  <a:pt x="90" y="43"/>
                </a:lnTo>
                <a:lnTo>
                  <a:pt x="88" y="43"/>
                </a:lnTo>
                <a:lnTo>
                  <a:pt x="90" y="43"/>
                </a:lnTo>
                <a:lnTo>
                  <a:pt x="90" y="41"/>
                </a:lnTo>
                <a:lnTo>
                  <a:pt x="90" y="40"/>
                </a:lnTo>
                <a:lnTo>
                  <a:pt x="90" y="38"/>
                </a:lnTo>
                <a:lnTo>
                  <a:pt x="90" y="37"/>
                </a:lnTo>
                <a:lnTo>
                  <a:pt x="90" y="35"/>
                </a:lnTo>
                <a:lnTo>
                  <a:pt x="90" y="33"/>
                </a:lnTo>
                <a:lnTo>
                  <a:pt x="90" y="35"/>
                </a:lnTo>
                <a:lnTo>
                  <a:pt x="91" y="35"/>
                </a:lnTo>
                <a:lnTo>
                  <a:pt x="91" y="33"/>
                </a:lnTo>
                <a:lnTo>
                  <a:pt x="90" y="33"/>
                </a:lnTo>
                <a:lnTo>
                  <a:pt x="90" y="32"/>
                </a:lnTo>
                <a:lnTo>
                  <a:pt x="91" y="32"/>
                </a:lnTo>
                <a:lnTo>
                  <a:pt x="91" y="30"/>
                </a:lnTo>
                <a:lnTo>
                  <a:pt x="90" y="30"/>
                </a:lnTo>
                <a:lnTo>
                  <a:pt x="91" y="30"/>
                </a:lnTo>
                <a:lnTo>
                  <a:pt x="91" y="29"/>
                </a:lnTo>
                <a:lnTo>
                  <a:pt x="93" y="29"/>
                </a:lnTo>
                <a:lnTo>
                  <a:pt x="93" y="27"/>
                </a:lnTo>
                <a:lnTo>
                  <a:pt x="91" y="27"/>
                </a:lnTo>
                <a:lnTo>
                  <a:pt x="91" y="25"/>
                </a:lnTo>
                <a:lnTo>
                  <a:pt x="90" y="25"/>
                </a:lnTo>
                <a:lnTo>
                  <a:pt x="88" y="25"/>
                </a:lnTo>
                <a:lnTo>
                  <a:pt x="88" y="24"/>
                </a:lnTo>
                <a:lnTo>
                  <a:pt x="90" y="24"/>
                </a:lnTo>
                <a:lnTo>
                  <a:pt x="90" y="25"/>
                </a:lnTo>
                <a:lnTo>
                  <a:pt x="91" y="25"/>
                </a:lnTo>
                <a:close/>
                <a:moveTo>
                  <a:pt x="88" y="21"/>
                </a:moveTo>
                <a:lnTo>
                  <a:pt x="90" y="21"/>
                </a:lnTo>
                <a:lnTo>
                  <a:pt x="90" y="22"/>
                </a:lnTo>
                <a:lnTo>
                  <a:pt x="88" y="22"/>
                </a:lnTo>
                <a:lnTo>
                  <a:pt x="88" y="21"/>
                </a:lnTo>
                <a:lnTo>
                  <a:pt x="87" y="21"/>
                </a:lnTo>
                <a:lnTo>
                  <a:pt x="85" y="21"/>
                </a:lnTo>
                <a:lnTo>
                  <a:pt x="87" y="19"/>
                </a:lnTo>
                <a:lnTo>
                  <a:pt x="87" y="21"/>
                </a:lnTo>
                <a:lnTo>
                  <a:pt x="88" y="21"/>
                </a:lnTo>
                <a:close/>
                <a:moveTo>
                  <a:pt x="87" y="17"/>
                </a:moveTo>
                <a:lnTo>
                  <a:pt x="88" y="17"/>
                </a:lnTo>
                <a:lnTo>
                  <a:pt x="88" y="19"/>
                </a:lnTo>
                <a:lnTo>
                  <a:pt x="88" y="17"/>
                </a:lnTo>
                <a:lnTo>
                  <a:pt x="87" y="17"/>
                </a:lnTo>
                <a:close/>
                <a:moveTo>
                  <a:pt x="85" y="17"/>
                </a:moveTo>
                <a:lnTo>
                  <a:pt x="87" y="17"/>
                </a:lnTo>
                <a:lnTo>
                  <a:pt x="85" y="17"/>
                </a:lnTo>
                <a:lnTo>
                  <a:pt x="85" y="16"/>
                </a:lnTo>
                <a:lnTo>
                  <a:pt x="85" y="17"/>
                </a:lnTo>
                <a:lnTo>
                  <a:pt x="85" y="16"/>
                </a:lnTo>
                <a:lnTo>
                  <a:pt x="85" y="17"/>
                </a:lnTo>
                <a:close/>
                <a:moveTo>
                  <a:pt x="48" y="5"/>
                </a:moveTo>
                <a:lnTo>
                  <a:pt x="50" y="5"/>
                </a:lnTo>
                <a:lnTo>
                  <a:pt x="51" y="5"/>
                </a:lnTo>
                <a:lnTo>
                  <a:pt x="51" y="8"/>
                </a:lnTo>
                <a:lnTo>
                  <a:pt x="53" y="8"/>
                </a:lnTo>
                <a:lnTo>
                  <a:pt x="55" y="8"/>
                </a:lnTo>
                <a:lnTo>
                  <a:pt x="56" y="8"/>
                </a:lnTo>
                <a:lnTo>
                  <a:pt x="56" y="6"/>
                </a:lnTo>
                <a:lnTo>
                  <a:pt x="56" y="5"/>
                </a:lnTo>
                <a:lnTo>
                  <a:pt x="55" y="5"/>
                </a:lnTo>
                <a:lnTo>
                  <a:pt x="55" y="3"/>
                </a:lnTo>
                <a:lnTo>
                  <a:pt x="53" y="3"/>
                </a:lnTo>
                <a:lnTo>
                  <a:pt x="51" y="3"/>
                </a:lnTo>
                <a:lnTo>
                  <a:pt x="50" y="1"/>
                </a:lnTo>
                <a:lnTo>
                  <a:pt x="51" y="1"/>
                </a:lnTo>
                <a:lnTo>
                  <a:pt x="53" y="1"/>
                </a:lnTo>
                <a:lnTo>
                  <a:pt x="53" y="0"/>
                </a:lnTo>
                <a:lnTo>
                  <a:pt x="53" y="1"/>
                </a:lnTo>
                <a:lnTo>
                  <a:pt x="55" y="1"/>
                </a:lnTo>
                <a:lnTo>
                  <a:pt x="55" y="3"/>
                </a:lnTo>
                <a:lnTo>
                  <a:pt x="56" y="3"/>
                </a:lnTo>
                <a:lnTo>
                  <a:pt x="56" y="5"/>
                </a:lnTo>
                <a:lnTo>
                  <a:pt x="58" y="5"/>
                </a:lnTo>
                <a:lnTo>
                  <a:pt x="58" y="6"/>
                </a:lnTo>
                <a:lnTo>
                  <a:pt x="59" y="6"/>
                </a:lnTo>
                <a:lnTo>
                  <a:pt x="59" y="8"/>
                </a:lnTo>
                <a:lnTo>
                  <a:pt x="61" y="8"/>
                </a:lnTo>
                <a:lnTo>
                  <a:pt x="63" y="8"/>
                </a:lnTo>
                <a:lnTo>
                  <a:pt x="63" y="9"/>
                </a:lnTo>
                <a:lnTo>
                  <a:pt x="64" y="9"/>
                </a:lnTo>
                <a:lnTo>
                  <a:pt x="64" y="8"/>
                </a:lnTo>
                <a:lnTo>
                  <a:pt x="64" y="9"/>
                </a:lnTo>
                <a:lnTo>
                  <a:pt x="66" y="9"/>
                </a:lnTo>
                <a:lnTo>
                  <a:pt x="67" y="9"/>
                </a:lnTo>
                <a:lnTo>
                  <a:pt x="66" y="9"/>
                </a:lnTo>
                <a:lnTo>
                  <a:pt x="66" y="11"/>
                </a:lnTo>
                <a:lnTo>
                  <a:pt x="67" y="11"/>
                </a:lnTo>
                <a:lnTo>
                  <a:pt x="67" y="9"/>
                </a:lnTo>
                <a:lnTo>
                  <a:pt x="67" y="11"/>
                </a:lnTo>
                <a:lnTo>
                  <a:pt x="67" y="13"/>
                </a:lnTo>
                <a:lnTo>
                  <a:pt x="67" y="14"/>
                </a:lnTo>
                <a:lnTo>
                  <a:pt x="69" y="14"/>
                </a:lnTo>
                <a:lnTo>
                  <a:pt x="69" y="16"/>
                </a:lnTo>
                <a:lnTo>
                  <a:pt x="71" y="16"/>
                </a:lnTo>
                <a:lnTo>
                  <a:pt x="71" y="17"/>
                </a:lnTo>
                <a:lnTo>
                  <a:pt x="71" y="19"/>
                </a:lnTo>
                <a:lnTo>
                  <a:pt x="72" y="19"/>
                </a:lnTo>
                <a:lnTo>
                  <a:pt x="72" y="21"/>
                </a:lnTo>
                <a:lnTo>
                  <a:pt x="72" y="22"/>
                </a:lnTo>
                <a:lnTo>
                  <a:pt x="74" y="24"/>
                </a:lnTo>
                <a:lnTo>
                  <a:pt x="74" y="25"/>
                </a:lnTo>
                <a:lnTo>
                  <a:pt x="74" y="27"/>
                </a:lnTo>
                <a:lnTo>
                  <a:pt x="75" y="27"/>
                </a:lnTo>
                <a:lnTo>
                  <a:pt x="75" y="29"/>
                </a:lnTo>
                <a:lnTo>
                  <a:pt x="75" y="30"/>
                </a:lnTo>
                <a:lnTo>
                  <a:pt x="77" y="30"/>
                </a:lnTo>
                <a:lnTo>
                  <a:pt x="77" y="32"/>
                </a:lnTo>
                <a:lnTo>
                  <a:pt x="77" y="30"/>
                </a:lnTo>
                <a:lnTo>
                  <a:pt x="79" y="30"/>
                </a:lnTo>
                <a:lnTo>
                  <a:pt x="79" y="32"/>
                </a:lnTo>
                <a:lnTo>
                  <a:pt x="79" y="33"/>
                </a:lnTo>
                <a:lnTo>
                  <a:pt x="79" y="35"/>
                </a:lnTo>
                <a:lnTo>
                  <a:pt x="77" y="35"/>
                </a:lnTo>
                <a:lnTo>
                  <a:pt x="77" y="33"/>
                </a:lnTo>
                <a:lnTo>
                  <a:pt x="77" y="35"/>
                </a:lnTo>
                <a:lnTo>
                  <a:pt x="79" y="37"/>
                </a:lnTo>
                <a:lnTo>
                  <a:pt x="79" y="38"/>
                </a:lnTo>
                <a:lnTo>
                  <a:pt x="79" y="40"/>
                </a:lnTo>
                <a:lnTo>
                  <a:pt x="79" y="41"/>
                </a:lnTo>
                <a:lnTo>
                  <a:pt x="80" y="41"/>
                </a:lnTo>
                <a:lnTo>
                  <a:pt x="80" y="43"/>
                </a:lnTo>
                <a:lnTo>
                  <a:pt x="80" y="45"/>
                </a:lnTo>
                <a:lnTo>
                  <a:pt x="82" y="45"/>
                </a:lnTo>
                <a:lnTo>
                  <a:pt x="82" y="46"/>
                </a:lnTo>
                <a:lnTo>
                  <a:pt x="80" y="46"/>
                </a:lnTo>
                <a:lnTo>
                  <a:pt x="82" y="48"/>
                </a:lnTo>
                <a:lnTo>
                  <a:pt x="82" y="49"/>
                </a:lnTo>
                <a:lnTo>
                  <a:pt x="82" y="51"/>
                </a:lnTo>
                <a:lnTo>
                  <a:pt x="83" y="51"/>
                </a:lnTo>
                <a:lnTo>
                  <a:pt x="83" y="53"/>
                </a:lnTo>
                <a:lnTo>
                  <a:pt x="83" y="54"/>
                </a:lnTo>
                <a:lnTo>
                  <a:pt x="85" y="54"/>
                </a:lnTo>
                <a:lnTo>
                  <a:pt x="85" y="56"/>
                </a:lnTo>
                <a:lnTo>
                  <a:pt x="85" y="57"/>
                </a:lnTo>
                <a:lnTo>
                  <a:pt x="87" y="57"/>
                </a:lnTo>
                <a:lnTo>
                  <a:pt x="87" y="59"/>
                </a:lnTo>
                <a:lnTo>
                  <a:pt x="88" y="61"/>
                </a:lnTo>
                <a:lnTo>
                  <a:pt x="88" y="59"/>
                </a:lnTo>
                <a:lnTo>
                  <a:pt x="88" y="61"/>
                </a:lnTo>
                <a:lnTo>
                  <a:pt x="88" y="62"/>
                </a:lnTo>
                <a:lnTo>
                  <a:pt x="90" y="62"/>
                </a:lnTo>
                <a:lnTo>
                  <a:pt x="90" y="61"/>
                </a:lnTo>
                <a:lnTo>
                  <a:pt x="91" y="61"/>
                </a:lnTo>
                <a:lnTo>
                  <a:pt x="91" y="62"/>
                </a:lnTo>
                <a:lnTo>
                  <a:pt x="93" y="62"/>
                </a:lnTo>
                <a:lnTo>
                  <a:pt x="93" y="64"/>
                </a:lnTo>
                <a:lnTo>
                  <a:pt x="93" y="65"/>
                </a:lnTo>
                <a:lnTo>
                  <a:pt x="91" y="65"/>
                </a:lnTo>
                <a:lnTo>
                  <a:pt x="91" y="67"/>
                </a:lnTo>
                <a:lnTo>
                  <a:pt x="93" y="67"/>
                </a:lnTo>
                <a:lnTo>
                  <a:pt x="93" y="69"/>
                </a:lnTo>
                <a:lnTo>
                  <a:pt x="95" y="69"/>
                </a:lnTo>
                <a:lnTo>
                  <a:pt x="96" y="69"/>
                </a:lnTo>
                <a:lnTo>
                  <a:pt x="96" y="70"/>
                </a:lnTo>
                <a:lnTo>
                  <a:pt x="96" y="72"/>
                </a:lnTo>
                <a:lnTo>
                  <a:pt x="96" y="73"/>
                </a:lnTo>
                <a:lnTo>
                  <a:pt x="96" y="72"/>
                </a:lnTo>
                <a:lnTo>
                  <a:pt x="96" y="73"/>
                </a:lnTo>
                <a:lnTo>
                  <a:pt x="96" y="72"/>
                </a:lnTo>
                <a:lnTo>
                  <a:pt x="98" y="72"/>
                </a:lnTo>
                <a:lnTo>
                  <a:pt x="99" y="72"/>
                </a:lnTo>
                <a:lnTo>
                  <a:pt x="99" y="70"/>
                </a:lnTo>
                <a:lnTo>
                  <a:pt x="98" y="70"/>
                </a:lnTo>
                <a:lnTo>
                  <a:pt x="99" y="69"/>
                </a:lnTo>
                <a:lnTo>
                  <a:pt x="101" y="69"/>
                </a:lnTo>
                <a:lnTo>
                  <a:pt x="101" y="70"/>
                </a:lnTo>
                <a:lnTo>
                  <a:pt x="103" y="70"/>
                </a:lnTo>
                <a:lnTo>
                  <a:pt x="103" y="72"/>
                </a:lnTo>
                <a:lnTo>
                  <a:pt x="103" y="73"/>
                </a:lnTo>
                <a:lnTo>
                  <a:pt x="104" y="73"/>
                </a:lnTo>
                <a:lnTo>
                  <a:pt x="104" y="75"/>
                </a:lnTo>
                <a:lnTo>
                  <a:pt x="103" y="75"/>
                </a:lnTo>
                <a:lnTo>
                  <a:pt x="103" y="73"/>
                </a:lnTo>
                <a:lnTo>
                  <a:pt x="101" y="73"/>
                </a:lnTo>
                <a:lnTo>
                  <a:pt x="103" y="73"/>
                </a:lnTo>
                <a:lnTo>
                  <a:pt x="103" y="75"/>
                </a:lnTo>
                <a:lnTo>
                  <a:pt x="101" y="75"/>
                </a:lnTo>
                <a:lnTo>
                  <a:pt x="103" y="75"/>
                </a:lnTo>
                <a:lnTo>
                  <a:pt x="103" y="77"/>
                </a:lnTo>
                <a:lnTo>
                  <a:pt x="101" y="77"/>
                </a:lnTo>
                <a:lnTo>
                  <a:pt x="101" y="78"/>
                </a:lnTo>
                <a:lnTo>
                  <a:pt x="103" y="78"/>
                </a:lnTo>
                <a:lnTo>
                  <a:pt x="101" y="78"/>
                </a:lnTo>
                <a:lnTo>
                  <a:pt x="101" y="80"/>
                </a:lnTo>
                <a:lnTo>
                  <a:pt x="103" y="80"/>
                </a:lnTo>
                <a:lnTo>
                  <a:pt x="103" y="81"/>
                </a:lnTo>
                <a:lnTo>
                  <a:pt x="104" y="81"/>
                </a:lnTo>
                <a:lnTo>
                  <a:pt x="104" y="83"/>
                </a:lnTo>
                <a:lnTo>
                  <a:pt x="104" y="81"/>
                </a:lnTo>
                <a:lnTo>
                  <a:pt x="103" y="81"/>
                </a:lnTo>
                <a:lnTo>
                  <a:pt x="103" y="83"/>
                </a:lnTo>
                <a:lnTo>
                  <a:pt x="104" y="83"/>
                </a:lnTo>
                <a:lnTo>
                  <a:pt x="103" y="83"/>
                </a:lnTo>
                <a:lnTo>
                  <a:pt x="104" y="83"/>
                </a:lnTo>
                <a:lnTo>
                  <a:pt x="103" y="83"/>
                </a:lnTo>
                <a:lnTo>
                  <a:pt x="103" y="85"/>
                </a:lnTo>
                <a:lnTo>
                  <a:pt x="103" y="86"/>
                </a:lnTo>
                <a:lnTo>
                  <a:pt x="103" y="88"/>
                </a:lnTo>
                <a:lnTo>
                  <a:pt x="104" y="88"/>
                </a:lnTo>
                <a:lnTo>
                  <a:pt x="106" y="88"/>
                </a:lnTo>
                <a:lnTo>
                  <a:pt x="107" y="88"/>
                </a:lnTo>
                <a:lnTo>
                  <a:pt x="106" y="88"/>
                </a:lnTo>
                <a:lnTo>
                  <a:pt x="106" y="86"/>
                </a:lnTo>
                <a:lnTo>
                  <a:pt x="106" y="88"/>
                </a:lnTo>
                <a:lnTo>
                  <a:pt x="106" y="86"/>
                </a:lnTo>
                <a:lnTo>
                  <a:pt x="104" y="88"/>
                </a:lnTo>
                <a:lnTo>
                  <a:pt x="104" y="86"/>
                </a:lnTo>
                <a:lnTo>
                  <a:pt x="106" y="86"/>
                </a:lnTo>
                <a:lnTo>
                  <a:pt x="106" y="85"/>
                </a:lnTo>
                <a:lnTo>
                  <a:pt x="107" y="85"/>
                </a:lnTo>
                <a:lnTo>
                  <a:pt x="109" y="85"/>
                </a:lnTo>
                <a:lnTo>
                  <a:pt x="111" y="85"/>
                </a:lnTo>
                <a:lnTo>
                  <a:pt x="111" y="86"/>
                </a:lnTo>
                <a:lnTo>
                  <a:pt x="112" y="86"/>
                </a:lnTo>
                <a:lnTo>
                  <a:pt x="111" y="86"/>
                </a:lnTo>
                <a:lnTo>
                  <a:pt x="112" y="86"/>
                </a:lnTo>
                <a:lnTo>
                  <a:pt x="112" y="88"/>
                </a:lnTo>
                <a:lnTo>
                  <a:pt x="112" y="89"/>
                </a:lnTo>
                <a:lnTo>
                  <a:pt x="114" y="89"/>
                </a:lnTo>
                <a:lnTo>
                  <a:pt x="112" y="91"/>
                </a:lnTo>
                <a:lnTo>
                  <a:pt x="112" y="93"/>
                </a:lnTo>
                <a:lnTo>
                  <a:pt x="112" y="96"/>
                </a:lnTo>
                <a:lnTo>
                  <a:pt x="114" y="96"/>
                </a:lnTo>
                <a:lnTo>
                  <a:pt x="115" y="96"/>
                </a:lnTo>
                <a:lnTo>
                  <a:pt x="120" y="96"/>
                </a:lnTo>
                <a:lnTo>
                  <a:pt x="120" y="101"/>
                </a:lnTo>
                <a:lnTo>
                  <a:pt x="120" y="102"/>
                </a:lnTo>
                <a:lnTo>
                  <a:pt x="119" y="104"/>
                </a:lnTo>
                <a:lnTo>
                  <a:pt x="119" y="107"/>
                </a:lnTo>
                <a:lnTo>
                  <a:pt x="120" y="112"/>
                </a:lnTo>
                <a:lnTo>
                  <a:pt x="114" y="112"/>
                </a:lnTo>
                <a:lnTo>
                  <a:pt x="112" y="112"/>
                </a:lnTo>
                <a:lnTo>
                  <a:pt x="106" y="112"/>
                </a:lnTo>
                <a:lnTo>
                  <a:pt x="104" y="112"/>
                </a:lnTo>
                <a:lnTo>
                  <a:pt x="99" y="112"/>
                </a:lnTo>
                <a:lnTo>
                  <a:pt x="98" y="112"/>
                </a:lnTo>
                <a:lnTo>
                  <a:pt x="95" y="112"/>
                </a:lnTo>
                <a:lnTo>
                  <a:pt x="95" y="109"/>
                </a:lnTo>
                <a:lnTo>
                  <a:pt x="95" y="105"/>
                </a:lnTo>
                <a:lnTo>
                  <a:pt x="85" y="105"/>
                </a:lnTo>
                <a:lnTo>
                  <a:pt x="85" y="102"/>
                </a:lnTo>
                <a:lnTo>
                  <a:pt x="85" y="101"/>
                </a:lnTo>
                <a:lnTo>
                  <a:pt x="85" y="99"/>
                </a:lnTo>
                <a:lnTo>
                  <a:pt x="83" y="99"/>
                </a:lnTo>
                <a:lnTo>
                  <a:pt x="77" y="99"/>
                </a:lnTo>
                <a:lnTo>
                  <a:pt x="72" y="99"/>
                </a:lnTo>
                <a:lnTo>
                  <a:pt x="72" y="101"/>
                </a:lnTo>
                <a:lnTo>
                  <a:pt x="71" y="101"/>
                </a:lnTo>
                <a:lnTo>
                  <a:pt x="71" y="102"/>
                </a:lnTo>
                <a:lnTo>
                  <a:pt x="67" y="101"/>
                </a:lnTo>
                <a:lnTo>
                  <a:pt x="66" y="101"/>
                </a:lnTo>
                <a:lnTo>
                  <a:pt x="63" y="101"/>
                </a:lnTo>
                <a:lnTo>
                  <a:pt x="61" y="101"/>
                </a:lnTo>
                <a:lnTo>
                  <a:pt x="59" y="99"/>
                </a:lnTo>
                <a:lnTo>
                  <a:pt x="58" y="99"/>
                </a:lnTo>
                <a:lnTo>
                  <a:pt x="56" y="99"/>
                </a:lnTo>
                <a:lnTo>
                  <a:pt x="55" y="99"/>
                </a:lnTo>
                <a:lnTo>
                  <a:pt x="53" y="99"/>
                </a:lnTo>
                <a:lnTo>
                  <a:pt x="53" y="97"/>
                </a:lnTo>
                <a:lnTo>
                  <a:pt x="53" y="96"/>
                </a:lnTo>
                <a:lnTo>
                  <a:pt x="53" y="94"/>
                </a:lnTo>
                <a:lnTo>
                  <a:pt x="51" y="94"/>
                </a:lnTo>
                <a:lnTo>
                  <a:pt x="50" y="91"/>
                </a:lnTo>
                <a:lnTo>
                  <a:pt x="48" y="91"/>
                </a:lnTo>
                <a:lnTo>
                  <a:pt x="47" y="91"/>
                </a:lnTo>
                <a:lnTo>
                  <a:pt x="45" y="91"/>
                </a:lnTo>
                <a:lnTo>
                  <a:pt x="47" y="89"/>
                </a:lnTo>
                <a:lnTo>
                  <a:pt x="45" y="89"/>
                </a:lnTo>
                <a:lnTo>
                  <a:pt x="45" y="88"/>
                </a:lnTo>
                <a:lnTo>
                  <a:pt x="43" y="88"/>
                </a:lnTo>
                <a:lnTo>
                  <a:pt x="43" y="86"/>
                </a:lnTo>
                <a:lnTo>
                  <a:pt x="42" y="86"/>
                </a:lnTo>
                <a:lnTo>
                  <a:pt x="42" y="85"/>
                </a:lnTo>
                <a:lnTo>
                  <a:pt x="42" y="83"/>
                </a:lnTo>
                <a:lnTo>
                  <a:pt x="40" y="83"/>
                </a:lnTo>
                <a:lnTo>
                  <a:pt x="40" y="81"/>
                </a:lnTo>
                <a:lnTo>
                  <a:pt x="39" y="81"/>
                </a:lnTo>
                <a:lnTo>
                  <a:pt x="39" y="78"/>
                </a:lnTo>
                <a:lnTo>
                  <a:pt x="40" y="78"/>
                </a:lnTo>
                <a:lnTo>
                  <a:pt x="40" y="77"/>
                </a:lnTo>
                <a:lnTo>
                  <a:pt x="40" y="73"/>
                </a:lnTo>
                <a:lnTo>
                  <a:pt x="39" y="73"/>
                </a:lnTo>
                <a:lnTo>
                  <a:pt x="35" y="73"/>
                </a:lnTo>
                <a:lnTo>
                  <a:pt x="35" y="75"/>
                </a:lnTo>
                <a:lnTo>
                  <a:pt x="35" y="77"/>
                </a:lnTo>
                <a:lnTo>
                  <a:pt x="34" y="77"/>
                </a:lnTo>
                <a:lnTo>
                  <a:pt x="34" y="78"/>
                </a:lnTo>
                <a:lnTo>
                  <a:pt x="31" y="78"/>
                </a:lnTo>
                <a:lnTo>
                  <a:pt x="31" y="80"/>
                </a:lnTo>
                <a:lnTo>
                  <a:pt x="29" y="80"/>
                </a:lnTo>
                <a:lnTo>
                  <a:pt x="27" y="80"/>
                </a:lnTo>
                <a:lnTo>
                  <a:pt x="26" y="80"/>
                </a:lnTo>
                <a:lnTo>
                  <a:pt x="26" y="78"/>
                </a:lnTo>
                <a:lnTo>
                  <a:pt x="24" y="78"/>
                </a:lnTo>
                <a:lnTo>
                  <a:pt x="24" y="77"/>
                </a:lnTo>
                <a:lnTo>
                  <a:pt x="23" y="77"/>
                </a:lnTo>
                <a:lnTo>
                  <a:pt x="23" y="75"/>
                </a:lnTo>
                <a:lnTo>
                  <a:pt x="21" y="75"/>
                </a:lnTo>
                <a:lnTo>
                  <a:pt x="21" y="73"/>
                </a:lnTo>
                <a:lnTo>
                  <a:pt x="19" y="73"/>
                </a:lnTo>
                <a:lnTo>
                  <a:pt x="19" y="72"/>
                </a:lnTo>
                <a:lnTo>
                  <a:pt x="19" y="70"/>
                </a:lnTo>
                <a:lnTo>
                  <a:pt x="18" y="70"/>
                </a:lnTo>
                <a:lnTo>
                  <a:pt x="18" y="69"/>
                </a:lnTo>
                <a:lnTo>
                  <a:pt x="16" y="69"/>
                </a:lnTo>
                <a:lnTo>
                  <a:pt x="16" y="65"/>
                </a:lnTo>
                <a:lnTo>
                  <a:pt x="15" y="65"/>
                </a:lnTo>
                <a:lnTo>
                  <a:pt x="15" y="62"/>
                </a:lnTo>
                <a:lnTo>
                  <a:pt x="13" y="62"/>
                </a:lnTo>
                <a:lnTo>
                  <a:pt x="11" y="61"/>
                </a:lnTo>
                <a:lnTo>
                  <a:pt x="13" y="61"/>
                </a:lnTo>
                <a:lnTo>
                  <a:pt x="13" y="59"/>
                </a:lnTo>
                <a:lnTo>
                  <a:pt x="15" y="59"/>
                </a:lnTo>
                <a:lnTo>
                  <a:pt x="13" y="57"/>
                </a:lnTo>
                <a:lnTo>
                  <a:pt x="15" y="57"/>
                </a:lnTo>
                <a:lnTo>
                  <a:pt x="13" y="57"/>
                </a:lnTo>
                <a:lnTo>
                  <a:pt x="15" y="56"/>
                </a:lnTo>
                <a:lnTo>
                  <a:pt x="13" y="56"/>
                </a:lnTo>
                <a:lnTo>
                  <a:pt x="13" y="54"/>
                </a:lnTo>
                <a:lnTo>
                  <a:pt x="11" y="54"/>
                </a:lnTo>
                <a:lnTo>
                  <a:pt x="10" y="54"/>
                </a:lnTo>
                <a:lnTo>
                  <a:pt x="8" y="54"/>
                </a:lnTo>
                <a:lnTo>
                  <a:pt x="8" y="53"/>
                </a:lnTo>
                <a:lnTo>
                  <a:pt x="7" y="53"/>
                </a:lnTo>
                <a:lnTo>
                  <a:pt x="7" y="51"/>
                </a:lnTo>
                <a:lnTo>
                  <a:pt x="7" y="49"/>
                </a:lnTo>
                <a:lnTo>
                  <a:pt x="7" y="48"/>
                </a:lnTo>
                <a:lnTo>
                  <a:pt x="3" y="48"/>
                </a:lnTo>
                <a:lnTo>
                  <a:pt x="3" y="46"/>
                </a:lnTo>
                <a:lnTo>
                  <a:pt x="0" y="46"/>
                </a:lnTo>
                <a:lnTo>
                  <a:pt x="0" y="45"/>
                </a:lnTo>
                <a:lnTo>
                  <a:pt x="2" y="45"/>
                </a:lnTo>
                <a:lnTo>
                  <a:pt x="2" y="43"/>
                </a:lnTo>
                <a:lnTo>
                  <a:pt x="3" y="43"/>
                </a:lnTo>
                <a:lnTo>
                  <a:pt x="3" y="41"/>
                </a:lnTo>
                <a:lnTo>
                  <a:pt x="5" y="41"/>
                </a:lnTo>
                <a:lnTo>
                  <a:pt x="8" y="40"/>
                </a:lnTo>
                <a:lnTo>
                  <a:pt x="10" y="40"/>
                </a:lnTo>
                <a:lnTo>
                  <a:pt x="11" y="40"/>
                </a:lnTo>
                <a:lnTo>
                  <a:pt x="15" y="40"/>
                </a:lnTo>
                <a:lnTo>
                  <a:pt x="15" y="38"/>
                </a:lnTo>
                <a:lnTo>
                  <a:pt x="13" y="38"/>
                </a:lnTo>
                <a:lnTo>
                  <a:pt x="15" y="38"/>
                </a:lnTo>
                <a:lnTo>
                  <a:pt x="16" y="37"/>
                </a:lnTo>
                <a:lnTo>
                  <a:pt x="16" y="35"/>
                </a:lnTo>
                <a:lnTo>
                  <a:pt x="13" y="35"/>
                </a:lnTo>
                <a:lnTo>
                  <a:pt x="13" y="33"/>
                </a:lnTo>
                <a:lnTo>
                  <a:pt x="13" y="32"/>
                </a:lnTo>
                <a:lnTo>
                  <a:pt x="11" y="32"/>
                </a:lnTo>
                <a:lnTo>
                  <a:pt x="11" y="30"/>
                </a:lnTo>
                <a:lnTo>
                  <a:pt x="10" y="30"/>
                </a:lnTo>
                <a:lnTo>
                  <a:pt x="10" y="27"/>
                </a:lnTo>
                <a:lnTo>
                  <a:pt x="13" y="27"/>
                </a:lnTo>
                <a:lnTo>
                  <a:pt x="15" y="27"/>
                </a:lnTo>
                <a:lnTo>
                  <a:pt x="15" y="25"/>
                </a:lnTo>
                <a:lnTo>
                  <a:pt x="16" y="25"/>
                </a:lnTo>
                <a:lnTo>
                  <a:pt x="21" y="25"/>
                </a:lnTo>
                <a:lnTo>
                  <a:pt x="24" y="25"/>
                </a:lnTo>
                <a:lnTo>
                  <a:pt x="27" y="25"/>
                </a:lnTo>
                <a:lnTo>
                  <a:pt x="29" y="25"/>
                </a:lnTo>
                <a:lnTo>
                  <a:pt x="31" y="25"/>
                </a:lnTo>
                <a:lnTo>
                  <a:pt x="31" y="24"/>
                </a:lnTo>
                <a:lnTo>
                  <a:pt x="31" y="22"/>
                </a:lnTo>
                <a:lnTo>
                  <a:pt x="29" y="22"/>
                </a:lnTo>
                <a:lnTo>
                  <a:pt x="27" y="22"/>
                </a:lnTo>
                <a:lnTo>
                  <a:pt x="27" y="21"/>
                </a:lnTo>
                <a:lnTo>
                  <a:pt x="27" y="19"/>
                </a:lnTo>
                <a:lnTo>
                  <a:pt x="27" y="17"/>
                </a:lnTo>
                <a:lnTo>
                  <a:pt x="26" y="17"/>
                </a:lnTo>
                <a:lnTo>
                  <a:pt x="24" y="17"/>
                </a:lnTo>
                <a:lnTo>
                  <a:pt x="23" y="17"/>
                </a:lnTo>
                <a:lnTo>
                  <a:pt x="23" y="16"/>
                </a:lnTo>
                <a:lnTo>
                  <a:pt x="24" y="11"/>
                </a:lnTo>
                <a:lnTo>
                  <a:pt x="24" y="8"/>
                </a:lnTo>
                <a:lnTo>
                  <a:pt x="21" y="8"/>
                </a:lnTo>
                <a:lnTo>
                  <a:pt x="19" y="8"/>
                </a:lnTo>
                <a:lnTo>
                  <a:pt x="19" y="6"/>
                </a:lnTo>
                <a:lnTo>
                  <a:pt x="21" y="6"/>
                </a:lnTo>
                <a:lnTo>
                  <a:pt x="21" y="5"/>
                </a:lnTo>
                <a:lnTo>
                  <a:pt x="24" y="5"/>
                </a:lnTo>
                <a:lnTo>
                  <a:pt x="26" y="5"/>
                </a:lnTo>
                <a:lnTo>
                  <a:pt x="34" y="5"/>
                </a:lnTo>
                <a:lnTo>
                  <a:pt x="35" y="5"/>
                </a:lnTo>
                <a:lnTo>
                  <a:pt x="37" y="5"/>
                </a:lnTo>
                <a:lnTo>
                  <a:pt x="39" y="6"/>
                </a:lnTo>
                <a:lnTo>
                  <a:pt x="40" y="8"/>
                </a:lnTo>
                <a:lnTo>
                  <a:pt x="43" y="6"/>
                </a:lnTo>
                <a:lnTo>
                  <a:pt x="43" y="5"/>
                </a:lnTo>
                <a:lnTo>
                  <a:pt x="43" y="3"/>
                </a:lnTo>
                <a:lnTo>
                  <a:pt x="43" y="1"/>
                </a:lnTo>
                <a:lnTo>
                  <a:pt x="43" y="0"/>
                </a:lnTo>
                <a:lnTo>
                  <a:pt x="45" y="0"/>
                </a:lnTo>
                <a:lnTo>
                  <a:pt x="45" y="1"/>
                </a:lnTo>
                <a:lnTo>
                  <a:pt x="47" y="1"/>
                </a:lnTo>
                <a:lnTo>
                  <a:pt x="47" y="3"/>
                </a:lnTo>
                <a:lnTo>
                  <a:pt x="48" y="5"/>
                </a:lnTo>
                <a:close/>
              </a:path>
            </a:pathLst>
          </a:custGeom>
          <a:solidFill>
            <a:srgbClr val="5693F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4813301" y="6054726"/>
            <a:ext cx="66675" cy="49213"/>
          </a:xfrm>
          <a:custGeom>
            <a:avLst/>
            <a:gdLst/>
            <a:ahLst/>
            <a:cxnLst>
              <a:cxn ang="0">
                <a:pos x="37" y="31"/>
              </a:cxn>
              <a:cxn ang="0">
                <a:pos x="32" y="24"/>
              </a:cxn>
              <a:cxn ang="0">
                <a:pos x="2" y="16"/>
              </a:cxn>
              <a:cxn ang="0">
                <a:pos x="2" y="16"/>
              </a:cxn>
              <a:cxn ang="0">
                <a:pos x="8" y="8"/>
              </a:cxn>
              <a:cxn ang="0">
                <a:pos x="13" y="10"/>
              </a:cxn>
              <a:cxn ang="0">
                <a:pos x="16" y="13"/>
              </a:cxn>
              <a:cxn ang="0">
                <a:pos x="19" y="16"/>
              </a:cxn>
              <a:cxn ang="0">
                <a:pos x="16" y="16"/>
              </a:cxn>
              <a:cxn ang="0">
                <a:pos x="13" y="16"/>
              </a:cxn>
              <a:cxn ang="0">
                <a:pos x="11" y="18"/>
              </a:cxn>
              <a:cxn ang="0">
                <a:pos x="13" y="19"/>
              </a:cxn>
              <a:cxn ang="0">
                <a:pos x="10" y="19"/>
              </a:cxn>
              <a:cxn ang="0">
                <a:pos x="8" y="21"/>
              </a:cxn>
              <a:cxn ang="0">
                <a:pos x="6" y="19"/>
              </a:cxn>
              <a:cxn ang="0">
                <a:pos x="6" y="16"/>
              </a:cxn>
              <a:cxn ang="0">
                <a:pos x="5" y="18"/>
              </a:cxn>
              <a:cxn ang="0">
                <a:pos x="3" y="16"/>
              </a:cxn>
              <a:cxn ang="0">
                <a:pos x="2" y="15"/>
              </a:cxn>
              <a:cxn ang="0">
                <a:pos x="2" y="15"/>
              </a:cxn>
              <a:cxn ang="0">
                <a:pos x="3" y="13"/>
              </a:cxn>
              <a:cxn ang="0">
                <a:pos x="5" y="15"/>
              </a:cxn>
              <a:cxn ang="0">
                <a:pos x="3" y="13"/>
              </a:cxn>
              <a:cxn ang="0">
                <a:pos x="8" y="8"/>
              </a:cxn>
              <a:cxn ang="0">
                <a:pos x="40" y="7"/>
              </a:cxn>
              <a:cxn ang="0">
                <a:pos x="40" y="11"/>
              </a:cxn>
              <a:cxn ang="0">
                <a:pos x="40" y="11"/>
              </a:cxn>
              <a:cxn ang="0">
                <a:pos x="38" y="16"/>
              </a:cxn>
              <a:cxn ang="0">
                <a:pos x="38" y="19"/>
              </a:cxn>
              <a:cxn ang="0">
                <a:pos x="40" y="21"/>
              </a:cxn>
              <a:cxn ang="0">
                <a:pos x="37" y="23"/>
              </a:cxn>
              <a:cxn ang="0">
                <a:pos x="34" y="23"/>
              </a:cxn>
              <a:cxn ang="0">
                <a:pos x="34" y="26"/>
              </a:cxn>
              <a:cxn ang="0">
                <a:pos x="30" y="23"/>
              </a:cxn>
              <a:cxn ang="0">
                <a:pos x="26" y="24"/>
              </a:cxn>
              <a:cxn ang="0">
                <a:pos x="22" y="24"/>
              </a:cxn>
              <a:cxn ang="0">
                <a:pos x="19" y="24"/>
              </a:cxn>
              <a:cxn ang="0">
                <a:pos x="16" y="21"/>
              </a:cxn>
              <a:cxn ang="0">
                <a:pos x="16" y="18"/>
              </a:cxn>
              <a:cxn ang="0">
                <a:pos x="19" y="18"/>
              </a:cxn>
              <a:cxn ang="0">
                <a:pos x="18" y="13"/>
              </a:cxn>
              <a:cxn ang="0">
                <a:pos x="18" y="10"/>
              </a:cxn>
              <a:cxn ang="0">
                <a:pos x="16" y="11"/>
              </a:cxn>
              <a:cxn ang="0">
                <a:pos x="16" y="7"/>
              </a:cxn>
              <a:cxn ang="0">
                <a:pos x="21" y="8"/>
              </a:cxn>
              <a:cxn ang="0">
                <a:pos x="26" y="8"/>
              </a:cxn>
              <a:cxn ang="0">
                <a:pos x="30" y="10"/>
              </a:cxn>
              <a:cxn ang="0">
                <a:pos x="32" y="15"/>
              </a:cxn>
              <a:cxn ang="0">
                <a:pos x="34" y="10"/>
              </a:cxn>
              <a:cxn ang="0">
                <a:pos x="34" y="3"/>
              </a:cxn>
              <a:cxn ang="0">
                <a:pos x="35" y="2"/>
              </a:cxn>
              <a:cxn ang="0">
                <a:pos x="40" y="5"/>
              </a:cxn>
            </a:cxnLst>
            <a:rect l="0" t="0" r="r" b="b"/>
            <a:pathLst>
              <a:path w="42" h="31">
                <a:moveTo>
                  <a:pt x="38" y="27"/>
                </a:moveTo>
                <a:lnTo>
                  <a:pt x="38" y="29"/>
                </a:lnTo>
                <a:lnTo>
                  <a:pt x="38" y="31"/>
                </a:lnTo>
                <a:lnTo>
                  <a:pt x="37" y="31"/>
                </a:lnTo>
                <a:lnTo>
                  <a:pt x="37" y="29"/>
                </a:lnTo>
                <a:lnTo>
                  <a:pt x="37" y="27"/>
                </a:lnTo>
                <a:lnTo>
                  <a:pt x="38" y="27"/>
                </a:lnTo>
                <a:close/>
                <a:moveTo>
                  <a:pt x="32" y="24"/>
                </a:moveTo>
                <a:lnTo>
                  <a:pt x="32" y="23"/>
                </a:lnTo>
                <a:lnTo>
                  <a:pt x="32" y="24"/>
                </a:lnTo>
                <a:close/>
                <a:moveTo>
                  <a:pt x="2" y="18"/>
                </a:moveTo>
                <a:lnTo>
                  <a:pt x="2" y="16"/>
                </a:lnTo>
                <a:lnTo>
                  <a:pt x="2" y="18"/>
                </a:lnTo>
                <a:close/>
                <a:moveTo>
                  <a:pt x="2" y="16"/>
                </a:moveTo>
                <a:lnTo>
                  <a:pt x="2" y="18"/>
                </a:lnTo>
                <a:lnTo>
                  <a:pt x="2" y="16"/>
                </a:lnTo>
                <a:close/>
                <a:moveTo>
                  <a:pt x="5" y="7"/>
                </a:moveTo>
                <a:lnTo>
                  <a:pt x="6" y="7"/>
                </a:lnTo>
                <a:lnTo>
                  <a:pt x="8" y="7"/>
                </a:lnTo>
                <a:lnTo>
                  <a:pt x="8" y="8"/>
                </a:lnTo>
                <a:lnTo>
                  <a:pt x="10" y="8"/>
                </a:lnTo>
                <a:lnTo>
                  <a:pt x="11" y="8"/>
                </a:lnTo>
                <a:lnTo>
                  <a:pt x="11" y="10"/>
                </a:lnTo>
                <a:lnTo>
                  <a:pt x="13" y="10"/>
                </a:lnTo>
                <a:lnTo>
                  <a:pt x="14" y="10"/>
                </a:lnTo>
                <a:lnTo>
                  <a:pt x="14" y="11"/>
                </a:lnTo>
                <a:lnTo>
                  <a:pt x="16" y="11"/>
                </a:lnTo>
                <a:lnTo>
                  <a:pt x="16" y="13"/>
                </a:lnTo>
                <a:lnTo>
                  <a:pt x="18" y="13"/>
                </a:lnTo>
                <a:lnTo>
                  <a:pt x="18" y="15"/>
                </a:lnTo>
                <a:lnTo>
                  <a:pt x="19" y="15"/>
                </a:lnTo>
                <a:lnTo>
                  <a:pt x="19" y="16"/>
                </a:lnTo>
                <a:lnTo>
                  <a:pt x="18" y="16"/>
                </a:lnTo>
                <a:lnTo>
                  <a:pt x="18" y="18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4" y="15"/>
                </a:lnTo>
                <a:lnTo>
                  <a:pt x="13" y="15"/>
                </a:lnTo>
                <a:lnTo>
                  <a:pt x="13" y="16"/>
                </a:lnTo>
                <a:lnTo>
                  <a:pt x="11" y="16"/>
                </a:lnTo>
                <a:lnTo>
                  <a:pt x="13" y="16"/>
                </a:lnTo>
                <a:lnTo>
                  <a:pt x="13" y="18"/>
                </a:lnTo>
                <a:lnTo>
                  <a:pt x="11" y="18"/>
                </a:lnTo>
                <a:lnTo>
                  <a:pt x="13" y="18"/>
                </a:lnTo>
                <a:lnTo>
                  <a:pt x="11" y="18"/>
                </a:lnTo>
                <a:lnTo>
                  <a:pt x="13" y="18"/>
                </a:lnTo>
                <a:lnTo>
                  <a:pt x="13" y="19"/>
                </a:lnTo>
                <a:lnTo>
                  <a:pt x="11" y="19"/>
                </a:lnTo>
                <a:lnTo>
                  <a:pt x="10" y="19"/>
                </a:lnTo>
                <a:lnTo>
                  <a:pt x="10" y="21"/>
                </a:lnTo>
                <a:lnTo>
                  <a:pt x="10" y="19"/>
                </a:lnTo>
                <a:lnTo>
                  <a:pt x="10" y="21"/>
                </a:lnTo>
                <a:lnTo>
                  <a:pt x="10" y="19"/>
                </a:lnTo>
                <a:lnTo>
                  <a:pt x="10" y="21"/>
                </a:lnTo>
                <a:lnTo>
                  <a:pt x="8" y="21"/>
                </a:lnTo>
                <a:lnTo>
                  <a:pt x="8" y="19"/>
                </a:lnTo>
                <a:lnTo>
                  <a:pt x="6" y="19"/>
                </a:lnTo>
                <a:lnTo>
                  <a:pt x="8" y="19"/>
                </a:lnTo>
                <a:lnTo>
                  <a:pt x="6" y="19"/>
                </a:lnTo>
                <a:lnTo>
                  <a:pt x="6" y="18"/>
                </a:lnTo>
                <a:lnTo>
                  <a:pt x="6" y="19"/>
                </a:lnTo>
                <a:lnTo>
                  <a:pt x="6" y="18"/>
                </a:lnTo>
                <a:lnTo>
                  <a:pt x="6" y="16"/>
                </a:lnTo>
                <a:lnTo>
                  <a:pt x="6" y="18"/>
                </a:lnTo>
                <a:lnTo>
                  <a:pt x="6" y="16"/>
                </a:lnTo>
                <a:lnTo>
                  <a:pt x="5" y="16"/>
                </a:lnTo>
                <a:lnTo>
                  <a:pt x="5" y="18"/>
                </a:lnTo>
                <a:lnTo>
                  <a:pt x="5" y="16"/>
                </a:lnTo>
                <a:lnTo>
                  <a:pt x="5" y="18"/>
                </a:lnTo>
                <a:lnTo>
                  <a:pt x="5" y="16"/>
                </a:lnTo>
                <a:lnTo>
                  <a:pt x="3" y="16"/>
                </a:lnTo>
                <a:lnTo>
                  <a:pt x="2" y="16"/>
                </a:lnTo>
                <a:lnTo>
                  <a:pt x="2" y="15"/>
                </a:lnTo>
                <a:lnTo>
                  <a:pt x="0" y="15"/>
                </a:lnTo>
                <a:lnTo>
                  <a:pt x="2" y="15"/>
                </a:lnTo>
                <a:lnTo>
                  <a:pt x="2" y="13"/>
                </a:lnTo>
                <a:lnTo>
                  <a:pt x="2" y="15"/>
                </a:lnTo>
                <a:lnTo>
                  <a:pt x="3" y="15"/>
                </a:lnTo>
                <a:lnTo>
                  <a:pt x="2" y="15"/>
                </a:lnTo>
                <a:lnTo>
                  <a:pt x="3" y="15"/>
                </a:lnTo>
                <a:lnTo>
                  <a:pt x="5" y="15"/>
                </a:lnTo>
                <a:lnTo>
                  <a:pt x="5" y="13"/>
                </a:lnTo>
                <a:lnTo>
                  <a:pt x="3" y="13"/>
                </a:lnTo>
                <a:lnTo>
                  <a:pt x="5" y="13"/>
                </a:lnTo>
                <a:lnTo>
                  <a:pt x="5" y="15"/>
                </a:lnTo>
                <a:lnTo>
                  <a:pt x="5" y="13"/>
                </a:lnTo>
                <a:lnTo>
                  <a:pt x="5" y="15"/>
                </a:lnTo>
                <a:lnTo>
                  <a:pt x="6" y="15"/>
                </a:lnTo>
                <a:lnTo>
                  <a:pt x="6" y="13"/>
                </a:lnTo>
                <a:lnTo>
                  <a:pt x="5" y="13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6" y="8"/>
                </a:lnTo>
                <a:lnTo>
                  <a:pt x="8" y="8"/>
                </a:lnTo>
                <a:lnTo>
                  <a:pt x="6" y="8"/>
                </a:lnTo>
                <a:lnTo>
                  <a:pt x="6" y="7"/>
                </a:lnTo>
                <a:lnTo>
                  <a:pt x="5" y="7"/>
                </a:lnTo>
                <a:close/>
                <a:moveTo>
                  <a:pt x="40" y="7"/>
                </a:moveTo>
                <a:lnTo>
                  <a:pt x="42" y="7"/>
                </a:lnTo>
                <a:lnTo>
                  <a:pt x="42" y="8"/>
                </a:lnTo>
                <a:lnTo>
                  <a:pt x="42" y="10"/>
                </a:lnTo>
                <a:lnTo>
                  <a:pt x="40" y="11"/>
                </a:lnTo>
                <a:lnTo>
                  <a:pt x="42" y="11"/>
                </a:lnTo>
                <a:lnTo>
                  <a:pt x="40" y="11"/>
                </a:lnTo>
                <a:lnTo>
                  <a:pt x="40" y="13"/>
                </a:lnTo>
                <a:lnTo>
                  <a:pt x="40" y="11"/>
                </a:lnTo>
                <a:lnTo>
                  <a:pt x="38" y="11"/>
                </a:lnTo>
                <a:lnTo>
                  <a:pt x="38" y="13"/>
                </a:lnTo>
                <a:lnTo>
                  <a:pt x="38" y="15"/>
                </a:lnTo>
                <a:lnTo>
                  <a:pt x="38" y="16"/>
                </a:lnTo>
                <a:lnTo>
                  <a:pt x="37" y="16"/>
                </a:lnTo>
                <a:lnTo>
                  <a:pt x="37" y="18"/>
                </a:lnTo>
                <a:lnTo>
                  <a:pt x="38" y="18"/>
                </a:lnTo>
                <a:lnTo>
                  <a:pt x="38" y="19"/>
                </a:lnTo>
                <a:lnTo>
                  <a:pt x="38" y="18"/>
                </a:lnTo>
                <a:lnTo>
                  <a:pt x="38" y="19"/>
                </a:lnTo>
                <a:lnTo>
                  <a:pt x="40" y="19"/>
                </a:lnTo>
                <a:lnTo>
                  <a:pt x="40" y="21"/>
                </a:lnTo>
                <a:lnTo>
                  <a:pt x="40" y="23"/>
                </a:lnTo>
                <a:lnTo>
                  <a:pt x="38" y="23"/>
                </a:lnTo>
                <a:lnTo>
                  <a:pt x="38" y="24"/>
                </a:lnTo>
                <a:lnTo>
                  <a:pt x="37" y="23"/>
                </a:lnTo>
                <a:lnTo>
                  <a:pt x="37" y="24"/>
                </a:lnTo>
                <a:lnTo>
                  <a:pt x="37" y="23"/>
                </a:lnTo>
                <a:lnTo>
                  <a:pt x="35" y="23"/>
                </a:lnTo>
                <a:lnTo>
                  <a:pt x="34" y="23"/>
                </a:lnTo>
                <a:lnTo>
                  <a:pt x="34" y="24"/>
                </a:lnTo>
                <a:lnTo>
                  <a:pt x="35" y="24"/>
                </a:lnTo>
                <a:lnTo>
                  <a:pt x="34" y="24"/>
                </a:lnTo>
                <a:lnTo>
                  <a:pt x="34" y="26"/>
                </a:lnTo>
                <a:lnTo>
                  <a:pt x="32" y="26"/>
                </a:lnTo>
                <a:lnTo>
                  <a:pt x="32" y="24"/>
                </a:lnTo>
                <a:lnTo>
                  <a:pt x="32" y="23"/>
                </a:lnTo>
                <a:lnTo>
                  <a:pt x="30" y="23"/>
                </a:lnTo>
                <a:lnTo>
                  <a:pt x="30" y="24"/>
                </a:lnTo>
                <a:lnTo>
                  <a:pt x="29" y="24"/>
                </a:lnTo>
                <a:lnTo>
                  <a:pt x="27" y="24"/>
                </a:lnTo>
                <a:lnTo>
                  <a:pt x="26" y="24"/>
                </a:lnTo>
                <a:lnTo>
                  <a:pt x="26" y="26"/>
                </a:lnTo>
                <a:lnTo>
                  <a:pt x="24" y="26"/>
                </a:lnTo>
                <a:lnTo>
                  <a:pt x="24" y="24"/>
                </a:lnTo>
                <a:lnTo>
                  <a:pt x="22" y="24"/>
                </a:lnTo>
                <a:lnTo>
                  <a:pt x="21" y="24"/>
                </a:lnTo>
                <a:lnTo>
                  <a:pt x="21" y="26"/>
                </a:lnTo>
                <a:lnTo>
                  <a:pt x="21" y="24"/>
                </a:lnTo>
                <a:lnTo>
                  <a:pt x="19" y="24"/>
                </a:lnTo>
                <a:lnTo>
                  <a:pt x="18" y="24"/>
                </a:lnTo>
                <a:lnTo>
                  <a:pt x="18" y="23"/>
                </a:lnTo>
                <a:lnTo>
                  <a:pt x="16" y="23"/>
                </a:lnTo>
                <a:lnTo>
                  <a:pt x="16" y="21"/>
                </a:lnTo>
                <a:lnTo>
                  <a:pt x="14" y="21"/>
                </a:lnTo>
                <a:lnTo>
                  <a:pt x="14" y="19"/>
                </a:lnTo>
                <a:lnTo>
                  <a:pt x="14" y="18"/>
                </a:lnTo>
                <a:lnTo>
                  <a:pt x="16" y="18"/>
                </a:lnTo>
                <a:lnTo>
                  <a:pt x="18" y="18"/>
                </a:lnTo>
                <a:lnTo>
                  <a:pt x="19" y="18"/>
                </a:lnTo>
                <a:lnTo>
                  <a:pt x="19" y="19"/>
                </a:lnTo>
                <a:lnTo>
                  <a:pt x="19" y="18"/>
                </a:lnTo>
                <a:lnTo>
                  <a:pt x="19" y="16"/>
                </a:lnTo>
                <a:lnTo>
                  <a:pt x="19" y="15"/>
                </a:lnTo>
                <a:lnTo>
                  <a:pt x="19" y="13"/>
                </a:lnTo>
                <a:lnTo>
                  <a:pt x="18" y="13"/>
                </a:lnTo>
                <a:lnTo>
                  <a:pt x="18" y="11"/>
                </a:lnTo>
                <a:lnTo>
                  <a:pt x="16" y="11"/>
                </a:lnTo>
                <a:lnTo>
                  <a:pt x="16" y="10"/>
                </a:lnTo>
                <a:lnTo>
                  <a:pt x="18" y="10"/>
                </a:lnTo>
                <a:lnTo>
                  <a:pt x="16" y="10"/>
                </a:lnTo>
                <a:lnTo>
                  <a:pt x="16" y="11"/>
                </a:lnTo>
                <a:lnTo>
                  <a:pt x="16" y="10"/>
                </a:lnTo>
                <a:lnTo>
                  <a:pt x="16" y="11"/>
                </a:lnTo>
                <a:lnTo>
                  <a:pt x="14" y="11"/>
                </a:lnTo>
                <a:lnTo>
                  <a:pt x="14" y="10"/>
                </a:lnTo>
                <a:lnTo>
                  <a:pt x="14" y="8"/>
                </a:lnTo>
                <a:lnTo>
                  <a:pt x="16" y="7"/>
                </a:lnTo>
                <a:lnTo>
                  <a:pt x="16" y="8"/>
                </a:lnTo>
                <a:lnTo>
                  <a:pt x="18" y="8"/>
                </a:lnTo>
                <a:lnTo>
                  <a:pt x="19" y="8"/>
                </a:lnTo>
                <a:lnTo>
                  <a:pt x="21" y="8"/>
                </a:lnTo>
                <a:lnTo>
                  <a:pt x="22" y="7"/>
                </a:lnTo>
                <a:lnTo>
                  <a:pt x="24" y="7"/>
                </a:lnTo>
                <a:lnTo>
                  <a:pt x="26" y="7"/>
                </a:lnTo>
                <a:lnTo>
                  <a:pt x="26" y="8"/>
                </a:lnTo>
                <a:lnTo>
                  <a:pt x="27" y="8"/>
                </a:lnTo>
                <a:lnTo>
                  <a:pt x="29" y="8"/>
                </a:lnTo>
                <a:lnTo>
                  <a:pt x="30" y="8"/>
                </a:lnTo>
                <a:lnTo>
                  <a:pt x="30" y="10"/>
                </a:lnTo>
                <a:lnTo>
                  <a:pt x="30" y="11"/>
                </a:lnTo>
                <a:lnTo>
                  <a:pt x="30" y="13"/>
                </a:lnTo>
                <a:lnTo>
                  <a:pt x="32" y="13"/>
                </a:lnTo>
                <a:lnTo>
                  <a:pt x="32" y="15"/>
                </a:lnTo>
                <a:lnTo>
                  <a:pt x="32" y="13"/>
                </a:lnTo>
                <a:lnTo>
                  <a:pt x="34" y="13"/>
                </a:lnTo>
                <a:lnTo>
                  <a:pt x="34" y="11"/>
                </a:lnTo>
                <a:lnTo>
                  <a:pt x="34" y="10"/>
                </a:lnTo>
                <a:lnTo>
                  <a:pt x="34" y="8"/>
                </a:lnTo>
                <a:lnTo>
                  <a:pt x="34" y="7"/>
                </a:lnTo>
                <a:lnTo>
                  <a:pt x="34" y="5"/>
                </a:lnTo>
                <a:lnTo>
                  <a:pt x="34" y="3"/>
                </a:lnTo>
                <a:lnTo>
                  <a:pt x="34" y="2"/>
                </a:lnTo>
                <a:lnTo>
                  <a:pt x="34" y="0"/>
                </a:lnTo>
                <a:lnTo>
                  <a:pt x="35" y="0"/>
                </a:lnTo>
                <a:lnTo>
                  <a:pt x="35" y="2"/>
                </a:lnTo>
                <a:lnTo>
                  <a:pt x="37" y="2"/>
                </a:lnTo>
                <a:lnTo>
                  <a:pt x="38" y="3"/>
                </a:lnTo>
                <a:lnTo>
                  <a:pt x="38" y="5"/>
                </a:lnTo>
                <a:lnTo>
                  <a:pt x="40" y="5"/>
                </a:lnTo>
                <a:lnTo>
                  <a:pt x="38" y="5"/>
                </a:lnTo>
                <a:lnTo>
                  <a:pt x="40" y="5"/>
                </a:lnTo>
                <a:lnTo>
                  <a:pt x="40" y="7"/>
                </a:lnTo>
                <a:close/>
              </a:path>
            </a:pathLst>
          </a:custGeom>
          <a:solidFill>
            <a:srgbClr val="60996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4614863" y="5741988"/>
            <a:ext cx="147638" cy="147638"/>
          </a:xfrm>
          <a:custGeom>
            <a:avLst/>
            <a:gdLst/>
            <a:ahLst/>
            <a:cxnLst>
              <a:cxn ang="0">
                <a:pos x="72" y="24"/>
              </a:cxn>
              <a:cxn ang="0">
                <a:pos x="69" y="23"/>
              </a:cxn>
              <a:cxn ang="0">
                <a:pos x="64" y="18"/>
              </a:cxn>
              <a:cxn ang="0">
                <a:pos x="63" y="16"/>
              </a:cxn>
              <a:cxn ang="0">
                <a:pos x="61" y="13"/>
              </a:cxn>
              <a:cxn ang="0">
                <a:pos x="48" y="4"/>
              </a:cxn>
              <a:cxn ang="0">
                <a:pos x="51" y="7"/>
              </a:cxn>
              <a:cxn ang="0">
                <a:pos x="55" y="10"/>
              </a:cxn>
              <a:cxn ang="0">
                <a:pos x="56" y="15"/>
              </a:cxn>
              <a:cxn ang="0">
                <a:pos x="56" y="15"/>
              </a:cxn>
              <a:cxn ang="0">
                <a:pos x="58" y="15"/>
              </a:cxn>
              <a:cxn ang="0">
                <a:pos x="59" y="18"/>
              </a:cxn>
              <a:cxn ang="0">
                <a:pos x="63" y="21"/>
              </a:cxn>
              <a:cxn ang="0">
                <a:pos x="64" y="24"/>
              </a:cxn>
              <a:cxn ang="0">
                <a:pos x="63" y="24"/>
              </a:cxn>
              <a:cxn ang="0">
                <a:pos x="67" y="23"/>
              </a:cxn>
              <a:cxn ang="0">
                <a:pos x="71" y="32"/>
              </a:cxn>
              <a:cxn ang="0">
                <a:pos x="77" y="36"/>
              </a:cxn>
              <a:cxn ang="0">
                <a:pos x="83" y="40"/>
              </a:cxn>
              <a:cxn ang="0">
                <a:pos x="85" y="44"/>
              </a:cxn>
              <a:cxn ang="0">
                <a:pos x="80" y="50"/>
              </a:cxn>
              <a:cxn ang="0">
                <a:pos x="80" y="56"/>
              </a:cxn>
              <a:cxn ang="0">
                <a:pos x="82" y="60"/>
              </a:cxn>
              <a:cxn ang="0">
                <a:pos x="83" y="56"/>
              </a:cxn>
              <a:cxn ang="0">
                <a:pos x="90" y="58"/>
              </a:cxn>
              <a:cxn ang="0">
                <a:pos x="91" y="64"/>
              </a:cxn>
              <a:cxn ang="0">
                <a:pos x="90" y="68"/>
              </a:cxn>
              <a:cxn ang="0">
                <a:pos x="88" y="76"/>
              </a:cxn>
              <a:cxn ang="0">
                <a:pos x="87" y="80"/>
              </a:cxn>
              <a:cxn ang="0">
                <a:pos x="83" y="76"/>
              </a:cxn>
              <a:cxn ang="0">
                <a:pos x="80" y="74"/>
              </a:cxn>
              <a:cxn ang="0">
                <a:pos x="77" y="76"/>
              </a:cxn>
              <a:cxn ang="0">
                <a:pos x="71" y="74"/>
              </a:cxn>
              <a:cxn ang="0">
                <a:pos x="71" y="76"/>
              </a:cxn>
              <a:cxn ang="0">
                <a:pos x="71" y="77"/>
              </a:cxn>
              <a:cxn ang="0">
                <a:pos x="71" y="77"/>
              </a:cxn>
              <a:cxn ang="0">
                <a:pos x="71" y="80"/>
              </a:cxn>
              <a:cxn ang="0">
                <a:pos x="77" y="82"/>
              </a:cxn>
              <a:cxn ang="0">
                <a:pos x="85" y="85"/>
              </a:cxn>
              <a:cxn ang="0">
                <a:pos x="91" y="90"/>
              </a:cxn>
              <a:cxn ang="0">
                <a:pos x="80" y="92"/>
              </a:cxn>
              <a:cxn ang="0">
                <a:pos x="71" y="92"/>
              </a:cxn>
              <a:cxn ang="0">
                <a:pos x="63" y="92"/>
              </a:cxn>
              <a:cxn ang="0">
                <a:pos x="34" y="92"/>
              </a:cxn>
              <a:cxn ang="0">
                <a:pos x="15" y="92"/>
              </a:cxn>
              <a:cxn ang="0">
                <a:pos x="2" y="92"/>
              </a:cxn>
              <a:cxn ang="0">
                <a:pos x="0" y="71"/>
              </a:cxn>
              <a:cxn ang="0">
                <a:pos x="8" y="71"/>
              </a:cxn>
              <a:cxn ang="0">
                <a:pos x="13" y="74"/>
              </a:cxn>
              <a:cxn ang="0">
                <a:pos x="15" y="66"/>
              </a:cxn>
              <a:cxn ang="0">
                <a:pos x="19" y="53"/>
              </a:cxn>
              <a:cxn ang="0">
                <a:pos x="13" y="31"/>
              </a:cxn>
              <a:cxn ang="0">
                <a:pos x="19" y="24"/>
              </a:cxn>
              <a:cxn ang="0">
                <a:pos x="21" y="12"/>
              </a:cxn>
              <a:cxn ang="0">
                <a:pos x="27" y="18"/>
              </a:cxn>
              <a:cxn ang="0">
                <a:pos x="31" y="7"/>
              </a:cxn>
              <a:cxn ang="0">
                <a:pos x="43" y="0"/>
              </a:cxn>
            </a:cxnLst>
            <a:rect l="0" t="0" r="r" b="b"/>
            <a:pathLst>
              <a:path w="93" h="93">
                <a:moveTo>
                  <a:pt x="64" y="21"/>
                </a:moveTo>
                <a:lnTo>
                  <a:pt x="64" y="23"/>
                </a:lnTo>
                <a:lnTo>
                  <a:pt x="63" y="21"/>
                </a:lnTo>
                <a:lnTo>
                  <a:pt x="64" y="21"/>
                </a:lnTo>
                <a:close/>
                <a:moveTo>
                  <a:pt x="71" y="23"/>
                </a:moveTo>
                <a:lnTo>
                  <a:pt x="72" y="23"/>
                </a:lnTo>
                <a:lnTo>
                  <a:pt x="72" y="24"/>
                </a:lnTo>
                <a:lnTo>
                  <a:pt x="71" y="24"/>
                </a:lnTo>
                <a:lnTo>
                  <a:pt x="71" y="23"/>
                </a:lnTo>
                <a:lnTo>
                  <a:pt x="69" y="23"/>
                </a:lnTo>
                <a:lnTo>
                  <a:pt x="71" y="23"/>
                </a:lnTo>
                <a:lnTo>
                  <a:pt x="69" y="23"/>
                </a:lnTo>
                <a:lnTo>
                  <a:pt x="71" y="23"/>
                </a:lnTo>
                <a:lnTo>
                  <a:pt x="69" y="23"/>
                </a:lnTo>
                <a:lnTo>
                  <a:pt x="69" y="21"/>
                </a:lnTo>
                <a:lnTo>
                  <a:pt x="71" y="21"/>
                </a:lnTo>
                <a:lnTo>
                  <a:pt x="71" y="23"/>
                </a:lnTo>
                <a:close/>
                <a:moveTo>
                  <a:pt x="63" y="15"/>
                </a:moveTo>
                <a:lnTo>
                  <a:pt x="63" y="16"/>
                </a:lnTo>
                <a:lnTo>
                  <a:pt x="64" y="16"/>
                </a:lnTo>
                <a:lnTo>
                  <a:pt x="64" y="18"/>
                </a:lnTo>
                <a:lnTo>
                  <a:pt x="66" y="18"/>
                </a:lnTo>
                <a:lnTo>
                  <a:pt x="64" y="18"/>
                </a:lnTo>
                <a:lnTo>
                  <a:pt x="63" y="18"/>
                </a:lnTo>
                <a:lnTo>
                  <a:pt x="63" y="16"/>
                </a:lnTo>
                <a:lnTo>
                  <a:pt x="61" y="15"/>
                </a:lnTo>
                <a:lnTo>
                  <a:pt x="61" y="16"/>
                </a:lnTo>
                <a:lnTo>
                  <a:pt x="63" y="16"/>
                </a:lnTo>
                <a:lnTo>
                  <a:pt x="63" y="18"/>
                </a:lnTo>
                <a:lnTo>
                  <a:pt x="64" y="18"/>
                </a:lnTo>
                <a:lnTo>
                  <a:pt x="63" y="18"/>
                </a:lnTo>
                <a:lnTo>
                  <a:pt x="63" y="16"/>
                </a:lnTo>
                <a:lnTo>
                  <a:pt x="61" y="16"/>
                </a:lnTo>
                <a:lnTo>
                  <a:pt x="61" y="15"/>
                </a:lnTo>
                <a:lnTo>
                  <a:pt x="61" y="13"/>
                </a:lnTo>
                <a:lnTo>
                  <a:pt x="63" y="15"/>
                </a:lnTo>
                <a:close/>
                <a:moveTo>
                  <a:pt x="43" y="0"/>
                </a:moveTo>
                <a:lnTo>
                  <a:pt x="45" y="0"/>
                </a:lnTo>
                <a:lnTo>
                  <a:pt x="45" y="2"/>
                </a:lnTo>
                <a:lnTo>
                  <a:pt x="47" y="2"/>
                </a:lnTo>
                <a:lnTo>
                  <a:pt x="47" y="4"/>
                </a:lnTo>
                <a:lnTo>
                  <a:pt x="48" y="4"/>
                </a:lnTo>
                <a:lnTo>
                  <a:pt x="50" y="5"/>
                </a:lnTo>
                <a:lnTo>
                  <a:pt x="50" y="7"/>
                </a:lnTo>
                <a:lnTo>
                  <a:pt x="50" y="8"/>
                </a:lnTo>
                <a:lnTo>
                  <a:pt x="51" y="8"/>
                </a:lnTo>
                <a:lnTo>
                  <a:pt x="53" y="8"/>
                </a:lnTo>
                <a:lnTo>
                  <a:pt x="53" y="7"/>
                </a:lnTo>
                <a:lnTo>
                  <a:pt x="51" y="7"/>
                </a:lnTo>
                <a:lnTo>
                  <a:pt x="51" y="5"/>
                </a:lnTo>
                <a:lnTo>
                  <a:pt x="51" y="4"/>
                </a:lnTo>
                <a:lnTo>
                  <a:pt x="53" y="5"/>
                </a:lnTo>
                <a:lnTo>
                  <a:pt x="53" y="7"/>
                </a:lnTo>
                <a:lnTo>
                  <a:pt x="53" y="8"/>
                </a:lnTo>
                <a:lnTo>
                  <a:pt x="55" y="8"/>
                </a:lnTo>
                <a:lnTo>
                  <a:pt x="55" y="10"/>
                </a:lnTo>
                <a:lnTo>
                  <a:pt x="55" y="12"/>
                </a:lnTo>
                <a:lnTo>
                  <a:pt x="55" y="10"/>
                </a:lnTo>
                <a:lnTo>
                  <a:pt x="53" y="10"/>
                </a:lnTo>
                <a:lnTo>
                  <a:pt x="55" y="12"/>
                </a:lnTo>
                <a:lnTo>
                  <a:pt x="55" y="13"/>
                </a:lnTo>
                <a:lnTo>
                  <a:pt x="56" y="13"/>
                </a:lnTo>
                <a:lnTo>
                  <a:pt x="56" y="15"/>
                </a:lnTo>
                <a:lnTo>
                  <a:pt x="55" y="13"/>
                </a:lnTo>
                <a:lnTo>
                  <a:pt x="55" y="15"/>
                </a:lnTo>
                <a:lnTo>
                  <a:pt x="56" y="15"/>
                </a:lnTo>
                <a:lnTo>
                  <a:pt x="56" y="13"/>
                </a:lnTo>
                <a:lnTo>
                  <a:pt x="56" y="15"/>
                </a:lnTo>
                <a:lnTo>
                  <a:pt x="58" y="15"/>
                </a:lnTo>
                <a:lnTo>
                  <a:pt x="56" y="15"/>
                </a:lnTo>
                <a:lnTo>
                  <a:pt x="56" y="13"/>
                </a:lnTo>
                <a:lnTo>
                  <a:pt x="58" y="13"/>
                </a:lnTo>
                <a:lnTo>
                  <a:pt x="58" y="15"/>
                </a:lnTo>
                <a:lnTo>
                  <a:pt x="58" y="13"/>
                </a:lnTo>
                <a:lnTo>
                  <a:pt x="58" y="15"/>
                </a:lnTo>
                <a:lnTo>
                  <a:pt x="58" y="13"/>
                </a:lnTo>
                <a:lnTo>
                  <a:pt x="58" y="15"/>
                </a:lnTo>
                <a:lnTo>
                  <a:pt x="59" y="15"/>
                </a:lnTo>
                <a:lnTo>
                  <a:pt x="59" y="16"/>
                </a:lnTo>
                <a:lnTo>
                  <a:pt x="59" y="15"/>
                </a:lnTo>
                <a:lnTo>
                  <a:pt x="59" y="16"/>
                </a:lnTo>
                <a:lnTo>
                  <a:pt x="61" y="16"/>
                </a:lnTo>
                <a:lnTo>
                  <a:pt x="61" y="18"/>
                </a:lnTo>
                <a:lnTo>
                  <a:pt x="59" y="18"/>
                </a:lnTo>
                <a:lnTo>
                  <a:pt x="61" y="20"/>
                </a:lnTo>
                <a:lnTo>
                  <a:pt x="63" y="20"/>
                </a:lnTo>
                <a:lnTo>
                  <a:pt x="61" y="20"/>
                </a:lnTo>
                <a:lnTo>
                  <a:pt x="61" y="21"/>
                </a:lnTo>
                <a:lnTo>
                  <a:pt x="61" y="20"/>
                </a:lnTo>
                <a:lnTo>
                  <a:pt x="63" y="20"/>
                </a:lnTo>
                <a:lnTo>
                  <a:pt x="63" y="21"/>
                </a:lnTo>
                <a:lnTo>
                  <a:pt x="63" y="23"/>
                </a:lnTo>
                <a:lnTo>
                  <a:pt x="64" y="23"/>
                </a:lnTo>
                <a:lnTo>
                  <a:pt x="63" y="23"/>
                </a:lnTo>
                <a:lnTo>
                  <a:pt x="63" y="24"/>
                </a:lnTo>
                <a:lnTo>
                  <a:pt x="63" y="23"/>
                </a:lnTo>
                <a:lnTo>
                  <a:pt x="64" y="23"/>
                </a:lnTo>
                <a:lnTo>
                  <a:pt x="64" y="24"/>
                </a:lnTo>
                <a:lnTo>
                  <a:pt x="64" y="23"/>
                </a:lnTo>
                <a:lnTo>
                  <a:pt x="64" y="24"/>
                </a:lnTo>
                <a:lnTo>
                  <a:pt x="63" y="24"/>
                </a:lnTo>
                <a:lnTo>
                  <a:pt x="64" y="24"/>
                </a:lnTo>
                <a:lnTo>
                  <a:pt x="63" y="24"/>
                </a:lnTo>
                <a:lnTo>
                  <a:pt x="64" y="24"/>
                </a:lnTo>
                <a:lnTo>
                  <a:pt x="63" y="24"/>
                </a:lnTo>
                <a:lnTo>
                  <a:pt x="63" y="26"/>
                </a:lnTo>
                <a:lnTo>
                  <a:pt x="64" y="24"/>
                </a:lnTo>
                <a:lnTo>
                  <a:pt x="66" y="24"/>
                </a:lnTo>
                <a:lnTo>
                  <a:pt x="67" y="24"/>
                </a:lnTo>
                <a:lnTo>
                  <a:pt x="67" y="23"/>
                </a:lnTo>
                <a:lnTo>
                  <a:pt x="69" y="23"/>
                </a:lnTo>
                <a:lnTo>
                  <a:pt x="67" y="23"/>
                </a:lnTo>
                <a:lnTo>
                  <a:pt x="69" y="23"/>
                </a:lnTo>
                <a:lnTo>
                  <a:pt x="69" y="24"/>
                </a:lnTo>
                <a:lnTo>
                  <a:pt x="69" y="26"/>
                </a:lnTo>
                <a:lnTo>
                  <a:pt x="69" y="28"/>
                </a:lnTo>
                <a:lnTo>
                  <a:pt x="69" y="29"/>
                </a:lnTo>
                <a:lnTo>
                  <a:pt x="71" y="31"/>
                </a:lnTo>
                <a:lnTo>
                  <a:pt x="71" y="32"/>
                </a:lnTo>
                <a:lnTo>
                  <a:pt x="72" y="32"/>
                </a:lnTo>
                <a:lnTo>
                  <a:pt x="72" y="31"/>
                </a:lnTo>
                <a:lnTo>
                  <a:pt x="74" y="32"/>
                </a:lnTo>
                <a:lnTo>
                  <a:pt x="75" y="32"/>
                </a:lnTo>
                <a:lnTo>
                  <a:pt x="75" y="34"/>
                </a:lnTo>
                <a:lnTo>
                  <a:pt x="77" y="34"/>
                </a:lnTo>
                <a:lnTo>
                  <a:pt x="77" y="36"/>
                </a:lnTo>
                <a:lnTo>
                  <a:pt x="79" y="36"/>
                </a:lnTo>
                <a:lnTo>
                  <a:pt x="80" y="36"/>
                </a:lnTo>
                <a:lnTo>
                  <a:pt x="80" y="37"/>
                </a:lnTo>
                <a:lnTo>
                  <a:pt x="82" y="37"/>
                </a:lnTo>
                <a:lnTo>
                  <a:pt x="83" y="37"/>
                </a:lnTo>
                <a:lnTo>
                  <a:pt x="83" y="39"/>
                </a:lnTo>
                <a:lnTo>
                  <a:pt x="83" y="40"/>
                </a:lnTo>
                <a:lnTo>
                  <a:pt x="85" y="40"/>
                </a:lnTo>
                <a:lnTo>
                  <a:pt x="85" y="42"/>
                </a:lnTo>
                <a:lnTo>
                  <a:pt x="83" y="42"/>
                </a:lnTo>
                <a:lnTo>
                  <a:pt x="83" y="44"/>
                </a:lnTo>
                <a:lnTo>
                  <a:pt x="85" y="44"/>
                </a:lnTo>
                <a:lnTo>
                  <a:pt x="83" y="44"/>
                </a:lnTo>
                <a:lnTo>
                  <a:pt x="85" y="44"/>
                </a:lnTo>
                <a:lnTo>
                  <a:pt x="85" y="45"/>
                </a:lnTo>
                <a:lnTo>
                  <a:pt x="85" y="47"/>
                </a:lnTo>
                <a:lnTo>
                  <a:pt x="85" y="48"/>
                </a:lnTo>
                <a:lnTo>
                  <a:pt x="83" y="48"/>
                </a:lnTo>
                <a:lnTo>
                  <a:pt x="82" y="48"/>
                </a:lnTo>
                <a:lnTo>
                  <a:pt x="80" y="48"/>
                </a:lnTo>
                <a:lnTo>
                  <a:pt x="80" y="50"/>
                </a:lnTo>
                <a:lnTo>
                  <a:pt x="79" y="50"/>
                </a:lnTo>
                <a:lnTo>
                  <a:pt x="79" y="52"/>
                </a:lnTo>
                <a:lnTo>
                  <a:pt x="79" y="53"/>
                </a:lnTo>
                <a:lnTo>
                  <a:pt x="79" y="55"/>
                </a:lnTo>
                <a:lnTo>
                  <a:pt x="80" y="55"/>
                </a:lnTo>
                <a:lnTo>
                  <a:pt x="79" y="55"/>
                </a:lnTo>
                <a:lnTo>
                  <a:pt x="80" y="56"/>
                </a:lnTo>
                <a:lnTo>
                  <a:pt x="80" y="58"/>
                </a:lnTo>
                <a:lnTo>
                  <a:pt x="80" y="60"/>
                </a:lnTo>
                <a:lnTo>
                  <a:pt x="80" y="61"/>
                </a:lnTo>
                <a:lnTo>
                  <a:pt x="82" y="61"/>
                </a:lnTo>
                <a:lnTo>
                  <a:pt x="82" y="63"/>
                </a:lnTo>
                <a:lnTo>
                  <a:pt x="82" y="61"/>
                </a:lnTo>
                <a:lnTo>
                  <a:pt x="82" y="60"/>
                </a:lnTo>
                <a:lnTo>
                  <a:pt x="82" y="58"/>
                </a:lnTo>
                <a:lnTo>
                  <a:pt x="82" y="56"/>
                </a:lnTo>
                <a:lnTo>
                  <a:pt x="83" y="56"/>
                </a:lnTo>
                <a:lnTo>
                  <a:pt x="83" y="55"/>
                </a:lnTo>
                <a:lnTo>
                  <a:pt x="83" y="56"/>
                </a:lnTo>
                <a:lnTo>
                  <a:pt x="83" y="55"/>
                </a:lnTo>
                <a:lnTo>
                  <a:pt x="83" y="56"/>
                </a:lnTo>
                <a:lnTo>
                  <a:pt x="83" y="55"/>
                </a:lnTo>
                <a:lnTo>
                  <a:pt x="85" y="55"/>
                </a:lnTo>
                <a:lnTo>
                  <a:pt x="85" y="56"/>
                </a:lnTo>
                <a:lnTo>
                  <a:pt x="87" y="56"/>
                </a:lnTo>
                <a:lnTo>
                  <a:pt x="88" y="56"/>
                </a:lnTo>
                <a:lnTo>
                  <a:pt x="88" y="58"/>
                </a:lnTo>
                <a:lnTo>
                  <a:pt x="90" y="58"/>
                </a:lnTo>
                <a:lnTo>
                  <a:pt x="91" y="58"/>
                </a:lnTo>
                <a:lnTo>
                  <a:pt x="91" y="60"/>
                </a:lnTo>
                <a:lnTo>
                  <a:pt x="91" y="61"/>
                </a:lnTo>
                <a:lnTo>
                  <a:pt x="91" y="63"/>
                </a:lnTo>
                <a:lnTo>
                  <a:pt x="90" y="63"/>
                </a:lnTo>
                <a:lnTo>
                  <a:pt x="91" y="63"/>
                </a:lnTo>
                <a:lnTo>
                  <a:pt x="91" y="64"/>
                </a:lnTo>
                <a:lnTo>
                  <a:pt x="93" y="64"/>
                </a:lnTo>
                <a:lnTo>
                  <a:pt x="91" y="64"/>
                </a:lnTo>
                <a:lnTo>
                  <a:pt x="93" y="64"/>
                </a:lnTo>
                <a:lnTo>
                  <a:pt x="93" y="66"/>
                </a:lnTo>
                <a:lnTo>
                  <a:pt x="91" y="66"/>
                </a:lnTo>
                <a:lnTo>
                  <a:pt x="90" y="66"/>
                </a:lnTo>
                <a:lnTo>
                  <a:pt x="90" y="68"/>
                </a:lnTo>
                <a:lnTo>
                  <a:pt x="88" y="68"/>
                </a:lnTo>
                <a:lnTo>
                  <a:pt x="88" y="69"/>
                </a:lnTo>
                <a:lnTo>
                  <a:pt x="87" y="71"/>
                </a:lnTo>
                <a:lnTo>
                  <a:pt x="87" y="72"/>
                </a:lnTo>
                <a:lnTo>
                  <a:pt x="87" y="74"/>
                </a:lnTo>
                <a:lnTo>
                  <a:pt x="87" y="76"/>
                </a:lnTo>
                <a:lnTo>
                  <a:pt x="88" y="76"/>
                </a:lnTo>
                <a:lnTo>
                  <a:pt x="88" y="77"/>
                </a:lnTo>
                <a:lnTo>
                  <a:pt x="90" y="79"/>
                </a:lnTo>
                <a:lnTo>
                  <a:pt x="90" y="80"/>
                </a:lnTo>
                <a:lnTo>
                  <a:pt x="90" y="82"/>
                </a:lnTo>
                <a:lnTo>
                  <a:pt x="88" y="82"/>
                </a:lnTo>
                <a:lnTo>
                  <a:pt x="88" y="80"/>
                </a:lnTo>
                <a:lnTo>
                  <a:pt x="87" y="80"/>
                </a:lnTo>
                <a:lnTo>
                  <a:pt x="87" y="79"/>
                </a:lnTo>
                <a:lnTo>
                  <a:pt x="87" y="77"/>
                </a:lnTo>
                <a:lnTo>
                  <a:pt x="85" y="77"/>
                </a:lnTo>
                <a:lnTo>
                  <a:pt x="87" y="77"/>
                </a:lnTo>
                <a:lnTo>
                  <a:pt x="85" y="77"/>
                </a:lnTo>
                <a:lnTo>
                  <a:pt x="83" y="77"/>
                </a:lnTo>
                <a:lnTo>
                  <a:pt x="83" y="76"/>
                </a:lnTo>
                <a:lnTo>
                  <a:pt x="83" y="74"/>
                </a:lnTo>
                <a:lnTo>
                  <a:pt x="82" y="74"/>
                </a:lnTo>
                <a:lnTo>
                  <a:pt x="82" y="72"/>
                </a:lnTo>
                <a:lnTo>
                  <a:pt x="82" y="71"/>
                </a:lnTo>
                <a:lnTo>
                  <a:pt x="82" y="72"/>
                </a:lnTo>
                <a:lnTo>
                  <a:pt x="82" y="74"/>
                </a:lnTo>
                <a:lnTo>
                  <a:pt x="80" y="74"/>
                </a:lnTo>
                <a:lnTo>
                  <a:pt x="82" y="76"/>
                </a:lnTo>
                <a:lnTo>
                  <a:pt x="80" y="76"/>
                </a:lnTo>
                <a:lnTo>
                  <a:pt x="80" y="77"/>
                </a:lnTo>
                <a:lnTo>
                  <a:pt x="80" y="76"/>
                </a:lnTo>
                <a:lnTo>
                  <a:pt x="80" y="77"/>
                </a:lnTo>
                <a:lnTo>
                  <a:pt x="79" y="76"/>
                </a:lnTo>
                <a:lnTo>
                  <a:pt x="77" y="76"/>
                </a:lnTo>
                <a:lnTo>
                  <a:pt x="77" y="74"/>
                </a:lnTo>
                <a:lnTo>
                  <a:pt x="75" y="74"/>
                </a:lnTo>
                <a:lnTo>
                  <a:pt x="75" y="72"/>
                </a:lnTo>
                <a:lnTo>
                  <a:pt x="74" y="72"/>
                </a:lnTo>
                <a:lnTo>
                  <a:pt x="72" y="72"/>
                </a:lnTo>
                <a:lnTo>
                  <a:pt x="72" y="74"/>
                </a:lnTo>
                <a:lnTo>
                  <a:pt x="71" y="74"/>
                </a:lnTo>
                <a:lnTo>
                  <a:pt x="69" y="74"/>
                </a:lnTo>
                <a:lnTo>
                  <a:pt x="69" y="76"/>
                </a:lnTo>
                <a:lnTo>
                  <a:pt x="71" y="76"/>
                </a:lnTo>
                <a:lnTo>
                  <a:pt x="71" y="74"/>
                </a:lnTo>
                <a:lnTo>
                  <a:pt x="72" y="74"/>
                </a:lnTo>
                <a:lnTo>
                  <a:pt x="72" y="76"/>
                </a:lnTo>
                <a:lnTo>
                  <a:pt x="71" y="76"/>
                </a:lnTo>
                <a:lnTo>
                  <a:pt x="71" y="77"/>
                </a:lnTo>
                <a:lnTo>
                  <a:pt x="71" y="76"/>
                </a:lnTo>
                <a:lnTo>
                  <a:pt x="71" y="77"/>
                </a:lnTo>
                <a:lnTo>
                  <a:pt x="71" y="76"/>
                </a:lnTo>
                <a:lnTo>
                  <a:pt x="71" y="77"/>
                </a:lnTo>
                <a:lnTo>
                  <a:pt x="71" y="76"/>
                </a:lnTo>
                <a:lnTo>
                  <a:pt x="71" y="77"/>
                </a:lnTo>
                <a:lnTo>
                  <a:pt x="71" y="79"/>
                </a:lnTo>
                <a:lnTo>
                  <a:pt x="72" y="77"/>
                </a:lnTo>
                <a:lnTo>
                  <a:pt x="72" y="79"/>
                </a:lnTo>
                <a:lnTo>
                  <a:pt x="74" y="79"/>
                </a:lnTo>
                <a:lnTo>
                  <a:pt x="72" y="79"/>
                </a:lnTo>
                <a:lnTo>
                  <a:pt x="71" y="79"/>
                </a:lnTo>
                <a:lnTo>
                  <a:pt x="71" y="77"/>
                </a:lnTo>
                <a:lnTo>
                  <a:pt x="69" y="79"/>
                </a:lnTo>
                <a:lnTo>
                  <a:pt x="71" y="79"/>
                </a:lnTo>
                <a:lnTo>
                  <a:pt x="69" y="79"/>
                </a:lnTo>
                <a:lnTo>
                  <a:pt x="69" y="80"/>
                </a:lnTo>
                <a:lnTo>
                  <a:pt x="71" y="80"/>
                </a:lnTo>
                <a:lnTo>
                  <a:pt x="69" y="80"/>
                </a:lnTo>
                <a:lnTo>
                  <a:pt x="71" y="80"/>
                </a:lnTo>
                <a:lnTo>
                  <a:pt x="71" y="82"/>
                </a:lnTo>
                <a:lnTo>
                  <a:pt x="72" y="82"/>
                </a:lnTo>
                <a:lnTo>
                  <a:pt x="74" y="82"/>
                </a:lnTo>
                <a:lnTo>
                  <a:pt x="75" y="82"/>
                </a:lnTo>
                <a:lnTo>
                  <a:pt x="75" y="84"/>
                </a:lnTo>
                <a:lnTo>
                  <a:pt x="77" y="84"/>
                </a:lnTo>
                <a:lnTo>
                  <a:pt x="77" y="82"/>
                </a:lnTo>
                <a:lnTo>
                  <a:pt x="77" y="84"/>
                </a:lnTo>
                <a:lnTo>
                  <a:pt x="79" y="84"/>
                </a:lnTo>
                <a:lnTo>
                  <a:pt x="80" y="84"/>
                </a:lnTo>
                <a:lnTo>
                  <a:pt x="82" y="84"/>
                </a:lnTo>
                <a:lnTo>
                  <a:pt x="82" y="85"/>
                </a:lnTo>
                <a:lnTo>
                  <a:pt x="83" y="85"/>
                </a:lnTo>
                <a:lnTo>
                  <a:pt x="85" y="85"/>
                </a:lnTo>
                <a:lnTo>
                  <a:pt x="85" y="87"/>
                </a:lnTo>
                <a:lnTo>
                  <a:pt x="87" y="87"/>
                </a:lnTo>
                <a:lnTo>
                  <a:pt x="87" y="88"/>
                </a:lnTo>
                <a:lnTo>
                  <a:pt x="88" y="88"/>
                </a:lnTo>
                <a:lnTo>
                  <a:pt x="90" y="88"/>
                </a:lnTo>
                <a:lnTo>
                  <a:pt x="90" y="90"/>
                </a:lnTo>
                <a:lnTo>
                  <a:pt x="91" y="90"/>
                </a:lnTo>
                <a:lnTo>
                  <a:pt x="91" y="92"/>
                </a:lnTo>
                <a:lnTo>
                  <a:pt x="90" y="92"/>
                </a:lnTo>
                <a:lnTo>
                  <a:pt x="88" y="92"/>
                </a:lnTo>
                <a:lnTo>
                  <a:pt x="87" y="92"/>
                </a:lnTo>
                <a:lnTo>
                  <a:pt x="85" y="92"/>
                </a:lnTo>
                <a:lnTo>
                  <a:pt x="82" y="92"/>
                </a:lnTo>
                <a:lnTo>
                  <a:pt x="80" y="92"/>
                </a:lnTo>
                <a:lnTo>
                  <a:pt x="77" y="92"/>
                </a:lnTo>
                <a:lnTo>
                  <a:pt x="75" y="92"/>
                </a:lnTo>
                <a:lnTo>
                  <a:pt x="74" y="92"/>
                </a:lnTo>
                <a:lnTo>
                  <a:pt x="72" y="92"/>
                </a:lnTo>
                <a:lnTo>
                  <a:pt x="72" y="90"/>
                </a:lnTo>
                <a:lnTo>
                  <a:pt x="71" y="90"/>
                </a:lnTo>
                <a:lnTo>
                  <a:pt x="71" y="92"/>
                </a:lnTo>
                <a:lnTo>
                  <a:pt x="69" y="92"/>
                </a:lnTo>
                <a:lnTo>
                  <a:pt x="69" y="93"/>
                </a:lnTo>
                <a:lnTo>
                  <a:pt x="67" y="92"/>
                </a:lnTo>
                <a:lnTo>
                  <a:pt x="64" y="90"/>
                </a:lnTo>
                <a:lnTo>
                  <a:pt x="66" y="92"/>
                </a:lnTo>
                <a:lnTo>
                  <a:pt x="64" y="92"/>
                </a:lnTo>
                <a:lnTo>
                  <a:pt x="63" y="92"/>
                </a:lnTo>
                <a:lnTo>
                  <a:pt x="61" y="92"/>
                </a:lnTo>
                <a:lnTo>
                  <a:pt x="58" y="92"/>
                </a:lnTo>
                <a:lnTo>
                  <a:pt x="56" y="92"/>
                </a:lnTo>
                <a:lnTo>
                  <a:pt x="55" y="92"/>
                </a:lnTo>
                <a:lnTo>
                  <a:pt x="47" y="92"/>
                </a:lnTo>
                <a:lnTo>
                  <a:pt x="43" y="92"/>
                </a:lnTo>
                <a:lnTo>
                  <a:pt x="34" y="92"/>
                </a:lnTo>
                <a:lnTo>
                  <a:pt x="29" y="92"/>
                </a:lnTo>
                <a:lnTo>
                  <a:pt x="26" y="92"/>
                </a:lnTo>
                <a:lnTo>
                  <a:pt x="24" y="92"/>
                </a:lnTo>
                <a:lnTo>
                  <a:pt x="23" y="92"/>
                </a:lnTo>
                <a:lnTo>
                  <a:pt x="21" y="92"/>
                </a:lnTo>
                <a:lnTo>
                  <a:pt x="16" y="92"/>
                </a:lnTo>
                <a:lnTo>
                  <a:pt x="15" y="92"/>
                </a:lnTo>
                <a:lnTo>
                  <a:pt x="13" y="92"/>
                </a:lnTo>
                <a:lnTo>
                  <a:pt x="11" y="92"/>
                </a:lnTo>
                <a:lnTo>
                  <a:pt x="8" y="92"/>
                </a:lnTo>
                <a:lnTo>
                  <a:pt x="7" y="92"/>
                </a:lnTo>
                <a:lnTo>
                  <a:pt x="5" y="92"/>
                </a:lnTo>
                <a:lnTo>
                  <a:pt x="3" y="92"/>
                </a:lnTo>
                <a:lnTo>
                  <a:pt x="2" y="92"/>
                </a:lnTo>
                <a:lnTo>
                  <a:pt x="0" y="92"/>
                </a:lnTo>
                <a:lnTo>
                  <a:pt x="0" y="88"/>
                </a:lnTo>
                <a:lnTo>
                  <a:pt x="0" y="85"/>
                </a:lnTo>
                <a:lnTo>
                  <a:pt x="0" y="80"/>
                </a:lnTo>
                <a:lnTo>
                  <a:pt x="0" y="79"/>
                </a:lnTo>
                <a:lnTo>
                  <a:pt x="0" y="72"/>
                </a:lnTo>
                <a:lnTo>
                  <a:pt x="0" y="71"/>
                </a:lnTo>
                <a:lnTo>
                  <a:pt x="0" y="72"/>
                </a:lnTo>
                <a:lnTo>
                  <a:pt x="2" y="72"/>
                </a:lnTo>
                <a:lnTo>
                  <a:pt x="3" y="72"/>
                </a:lnTo>
                <a:lnTo>
                  <a:pt x="5" y="72"/>
                </a:lnTo>
                <a:lnTo>
                  <a:pt x="5" y="71"/>
                </a:lnTo>
                <a:lnTo>
                  <a:pt x="7" y="71"/>
                </a:lnTo>
                <a:lnTo>
                  <a:pt x="8" y="71"/>
                </a:lnTo>
                <a:lnTo>
                  <a:pt x="8" y="72"/>
                </a:lnTo>
                <a:lnTo>
                  <a:pt x="10" y="72"/>
                </a:lnTo>
                <a:lnTo>
                  <a:pt x="10" y="74"/>
                </a:lnTo>
                <a:lnTo>
                  <a:pt x="8" y="74"/>
                </a:lnTo>
                <a:lnTo>
                  <a:pt x="10" y="74"/>
                </a:lnTo>
                <a:lnTo>
                  <a:pt x="11" y="74"/>
                </a:lnTo>
                <a:lnTo>
                  <a:pt x="13" y="74"/>
                </a:lnTo>
                <a:lnTo>
                  <a:pt x="13" y="76"/>
                </a:lnTo>
                <a:lnTo>
                  <a:pt x="15" y="76"/>
                </a:lnTo>
                <a:lnTo>
                  <a:pt x="15" y="74"/>
                </a:lnTo>
                <a:lnTo>
                  <a:pt x="15" y="71"/>
                </a:lnTo>
                <a:lnTo>
                  <a:pt x="15" y="69"/>
                </a:lnTo>
                <a:lnTo>
                  <a:pt x="15" y="68"/>
                </a:lnTo>
                <a:lnTo>
                  <a:pt x="15" y="66"/>
                </a:lnTo>
                <a:lnTo>
                  <a:pt x="15" y="64"/>
                </a:lnTo>
                <a:lnTo>
                  <a:pt x="16" y="64"/>
                </a:lnTo>
                <a:lnTo>
                  <a:pt x="18" y="64"/>
                </a:lnTo>
                <a:lnTo>
                  <a:pt x="18" y="61"/>
                </a:lnTo>
                <a:lnTo>
                  <a:pt x="19" y="61"/>
                </a:lnTo>
                <a:lnTo>
                  <a:pt x="19" y="60"/>
                </a:lnTo>
                <a:lnTo>
                  <a:pt x="19" y="53"/>
                </a:lnTo>
                <a:lnTo>
                  <a:pt x="19" y="52"/>
                </a:lnTo>
                <a:lnTo>
                  <a:pt x="19" y="39"/>
                </a:lnTo>
                <a:lnTo>
                  <a:pt x="18" y="39"/>
                </a:lnTo>
                <a:lnTo>
                  <a:pt x="18" y="37"/>
                </a:lnTo>
                <a:lnTo>
                  <a:pt x="13" y="37"/>
                </a:lnTo>
                <a:lnTo>
                  <a:pt x="13" y="34"/>
                </a:lnTo>
                <a:lnTo>
                  <a:pt x="13" y="31"/>
                </a:lnTo>
                <a:lnTo>
                  <a:pt x="13" y="29"/>
                </a:lnTo>
                <a:lnTo>
                  <a:pt x="15" y="29"/>
                </a:lnTo>
                <a:lnTo>
                  <a:pt x="15" y="28"/>
                </a:lnTo>
                <a:lnTo>
                  <a:pt x="16" y="28"/>
                </a:lnTo>
                <a:lnTo>
                  <a:pt x="18" y="26"/>
                </a:lnTo>
                <a:lnTo>
                  <a:pt x="18" y="24"/>
                </a:lnTo>
                <a:lnTo>
                  <a:pt x="19" y="24"/>
                </a:lnTo>
                <a:lnTo>
                  <a:pt x="19" y="21"/>
                </a:lnTo>
                <a:lnTo>
                  <a:pt x="18" y="21"/>
                </a:lnTo>
                <a:lnTo>
                  <a:pt x="18" y="20"/>
                </a:lnTo>
                <a:lnTo>
                  <a:pt x="19" y="20"/>
                </a:lnTo>
                <a:lnTo>
                  <a:pt x="19" y="18"/>
                </a:lnTo>
                <a:lnTo>
                  <a:pt x="19" y="12"/>
                </a:lnTo>
                <a:lnTo>
                  <a:pt x="21" y="12"/>
                </a:lnTo>
                <a:lnTo>
                  <a:pt x="26" y="12"/>
                </a:lnTo>
                <a:lnTo>
                  <a:pt x="26" y="13"/>
                </a:lnTo>
                <a:lnTo>
                  <a:pt x="27" y="13"/>
                </a:lnTo>
                <a:lnTo>
                  <a:pt x="26" y="13"/>
                </a:lnTo>
                <a:lnTo>
                  <a:pt x="26" y="16"/>
                </a:lnTo>
                <a:lnTo>
                  <a:pt x="26" y="18"/>
                </a:lnTo>
                <a:lnTo>
                  <a:pt x="27" y="18"/>
                </a:lnTo>
                <a:lnTo>
                  <a:pt x="29" y="18"/>
                </a:lnTo>
                <a:lnTo>
                  <a:pt x="29" y="15"/>
                </a:lnTo>
                <a:lnTo>
                  <a:pt x="29" y="16"/>
                </a:lnTo>
                <a:lnTo>
                  <a:pt x="31" y="16"/>
                </a:lnTo>
                <a:lnTo>
                  <a:pt x="31" y="12"/>
                </a:lnTo>
                <a:lnTo>
                  <a:pt x="31" y="8"/>
                </a:lnTo>
                <a:lnTo>
                  <a:pt x="31" y="7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37" y="0"/>
                </a:lnTo>
                <a:lnTo>
                  <a:pt x="39" y="0"/>
                </a:lnTo>
                <a:lnTo>
                  <a:pt x="42" y="0"/>
                </a:lnTo>
                <a:lnTo>
                  <a:pt x="43" y="0"/>
                </a:lnTo>
                <a:close/>
              </a:path>
            </a:pathLst>
          </a:custGeom>
          <a:solidFill>
            <a:srgbClr val="7495E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4394201" y="5349876"/>
            <a:ext cx="101600" cy="68263"/>
          </a:xfrm>
          <a:custGeom>
            <a:avLst/>
            <a:gdLst/>
            <a:ahLst/>
            <a:cxnLst>
              <a:cxn ang="0">
                <a:pos x="53" y="40"/>
              </a:cxn>
              <a:cxn ang="0">
                <a:pos x="30" y="32"/>
              </a:cxn>
              <a:cxn ang="0">
                <a:pos x="26" y="28"/>
              </a:cxn>
              <a:cxn ang="0">
                <a:pos x="59" y="16"/>
              </a:cxn>
              <a:cxn ang="0">
                <a:pos x="56" y="16"/>
              </a:cxn>
              <a:cxn ang="0">
                <a:pos x="56" y="19"/>
              </a:cxn>
              <a:cxn ang="0">
                <a:pos x="6" y="12"/>
              </a:cxn>
              <a:cxn ang="0">
                <a:pos x="56" y="11"/>
              </a:cxn>
              <a:cxn ang="0">
                <a:pos x="45" y="11"/>
              </a:cxn>
              <a:cxn ang="0">
                <a:pos x="2" y="9"/>
              </a:cxn>
              <a:cxn ang="0">
                <a:pos x="53" y="6"/>
              </a:cxn>
              <a:cxn ang="0">
                <a:pos x="54" y="11"/>
              </a:cxn>
              <a:cxn ang="0">
                <a:pos x="58" y="16"/>
              </a:cxn>
              <a:cxn ang="0">
                <a:pos x="53" y="12"/>
              </a:cxn>
              <a:cxn ang="0">
                <a:pos x="51" y="9"/>
              </a:cxn>
              <a:cxn ang="0">
                <a:pos x="24" y="4"/>
              </a:cxn>
              <a:cxn ang="0">
                <a:pos x="14" y="3"/>
              </a:cxn>
              <a:cxn ang="0">
                <a:pos x="38" y="1"/>
              </a:cxn>
              <a:cxn ang="0">
                <a:pos x="45" y="4"/>
              </a:cxn>
              <a:cxn ang="0">
                <a:pos x="40" y="1"/>
              </a:cxn>
              <a:cxn ang="0">
                <a:pos x="3" y="0"/>
              </a:cxn>
              <a:cxn ang="0">
                <a:pos x="3" y="1"/>
              </a:cxn>
              <a:cxn ang="0">
                <a:pos x="13" y="3"/>
              </a:cxn>
              <a:cxn ang="0">
                <a:pos x="19" y="4"/>
              </a:cxn>
              <a:cxn ang="0">
                <a:pos x="27" y="4"/>
              </a:cxn>
              <a:cxn ang="0">
                <a:pos x="29" y="4"/>
              </a:cxn>
              <a:cxn ang="0">
                <a:pos x="32" y="9"/>
              </a:cxn>
              <a:cxn ang="0">
                <a:pos x="35" y="11"/>
              </a:cxn>
              <a:cxn ang="0">
                <a:pos x="38" y="11"/>
              </a:cxn>
              <a:cxn ang="0">
                <a:pos x="40" y="8"/>
              </a:cxn>
              <a:cxn ang="0">
                <a:pos x="43" y="9"/>
              </a:cxn>
              <a:cxn ang="0">
                <a:pos x="48" y="17"/>
              </a:cxn>
              <a:cxn ang="0">
                <a:pos x="54" y="19"/>
              </a:cxn>
              <a:cxn ang="0">
                <a:pos x="61" y="24"/>
              </a:cxn>
              <a:cxn ang="0">
                <a:pos x="62" y="25"/>
              </a:cxn>
              <a:cxn ang="0">
                <a:pos x="62" y="30"/>
              </a:cxn>
              <a:cxn ang="0">
                <a:pos x="62" y="32"/>
              </a:cxn>
              <a:cxn ang="0">
                <a:pos x="61" y="36"/>
              </a:cxn>
              <a:cxn ang="0">
                <a:pos x="56" y="32"/>
              </a:cxn>
              <a:cxn ang="0">
                <a:pos x="48" y="28"/>
              </a:cxn>
              <a:cxn ang="0">
                <a:pos x="42" y="24"/>
              </a:cxn>
              <a:cxn ang="0">
                <a:pos x="42" y="28"/>
              </a:cxn>
              <a:cxn ang="0">
                <a:pos x="38" y="28"/>
              </a:cxn>
              <a:cxn ang="0">
                <a:pos x="34" y="25"/>
              </a:cxn>
              <a:cxn ang="0">
                <a:pos x="30" y="28"/>
              </a:cxn>
              <a:cxn ang="0">
                <a:pos x="27" y="27"/>
              </a:cxn>
              <a:cxn ang="0">
                <a:pos x="22" y="27"/>
              </a:cxn>
              <a:cxn ang="0">
                <a:pos x="18" y="24"/>
              </a:cxn>
              <a:cxn ang="0">
                <a:pos x="14" y="22"/>
              </a:cxn>
              <a:cxn ang="0">
                <a:pos x="10" y="20"/>
              </a:cxn>
              <a:cxn ang="0">
                <a:pos x="6" y="19"/>
              </a:cxn>
              <a:cxn ang="0">
                <a:pos x="11" y="16"/>
              </a:cxn>
              <a:cxn ang="0">
                <a:pos x="13" y="16"/>
              </a:cxn>
              <a:cxn ang="0">
                <a:pos x="13" y="12"/>
              </a:cxn>
              <a:cxn ang="0">
                <a:pos x="8" y="11"/>
              </a:cxn>
              <a:cxn ang="0">
                <a:pos x="3" y="11"/>
              </a:cxn>
              <a:cxn ang="0">
                <a:pos x="3" y="6"/>
              </a:cxn>
              <a:cxn ang="0">
                <a:pos x="5" y="3"/>
              </a:cxn>
              <a:cxn ang="0">
                <a:pos x="10" y="0"/>
              </a:cxn>
            </a:cxnLst>
            <a:rect l="0" t="0" r="r" b="b"/>
            <a:pathLst>
              <a:path w="64" h="43">
                <a:moveTo>
                  <a:pt x="54" y="41"/>
                </a:moveTo>
                <a:lnTo>
                  <a:pt x="56" y="41"/>
                </a:lnTo>
                <a:lnTo>
                  <a:pt x="56" y="43"/>
                </a:lnTo>
                <a:lnTo>
                  <a:pt x="54" y="43"/>
                </a:lnTo>
                <a:lnTo>
                  <a:pt x="54" y="41"/>
                </a:lnTo>
                <a:lnTo>
                  <a:pt x="53" y="41"/>
                </a:lnTo>
                <a:lnTo>
                  <a:pt x="53" y="40"/>
                </a:lnTo>
                <a:lnTo>
                  <a:pt x="54" y="40"/>
                </a:lnTo>
                <a:lnTo>
                  <a:pt x="54" y="41"/>
                </a:lnTo>
                <a:close/>
                <a:moveTo>
                  <a:pt x="27" y="28"/>
                </a:moveTo>
                <a:lnTo>
                  <a:pt x="27" y="30"/>
                </a:lnTo>
                <a:lnTo>
                  <a:pt x="29" y="30"/>
                </a:lnTo>
                <a:lnTo>
                  <a:pt x="30" y="30"/>
                </a:lnTo>
                <a:lnTo>
                  <a:pt x="30" y="32"/>
                </a:lnTo>
                <a:lnTo>
                  <a:pt x="30" y="30"/>
                </a:lnTo>
                <a:lnTo>
                  <a:pt x="30" y="32"/>
                </a:lnTo>
                <a:lnTo>
                  <a:pt x="29" y="32"/>
                </a:lnTo>
                <a:lnTo>
                  <a:pt x="27" y="32"/>
                </a:lnTo>
                <a:lnTo>
                  <a:pt x="26" y="32"/>
                </a:lnTo>
                <a:lnTo>
                  <a:pt x="26" y="30"/>
                </a:lnTo>
                <a:lnTo>
                  <a:pt x="26" y="28"/>
                </a:lnTo>
                <a:lnTo>
                  <a:pt x="27" y="28"/>
                </a:lnTo>
                <a:close/>
                <a:moveTo>
                  <a:pt x="61" y="16"/>
                </a:moveTo>
                <a:lnTo>
                  <a:pt x="59" y="16"/>
                </a:lnTo>
                <a:lnTo>
                  <a:pt x="61" y="16"/>
                </a:lnTo>
                <a:lnTo>
                  <a:pt x="61" y="17"/>
                </a:lnTo>
                <a:lnTo>
                  <a:pt x="59" y="17"/>
                </a:lnTo>
                <a:lnTo>
                  <a:pt x="59" y="16"/>
                </a:lnTo>
                <a:lnTo>
                  <a:pt x="61" y="16"/>
                </a:lnTo>
                <a:close/>
                <a:moveTo>
                  <a:pt x="53" y="14"/>
                </a:moveTo>
                <a:lnTo>
                  <a:pt x="53" y="16"/>
                </a:lnTo>
                <a:lnTo>
                  <a:pt x="53" y="14"/>
                </a:lnTo>
                <a:lnTo>
                  <a:pt x="53" y="16"/>
                </a:lnTo>
                <a:lnTo>
                  <a:pt x="54" y="16"/>
                </a:lnTo>
                <a:lnTo>
                  <a:pt x="56" y="16"/>
                </a:lnTo>
                <a:lnTo>
                  <a:pt x="56" y="17"/>
                </a:lnTo>
                <a:lnTo>
                  <a:pt x="58" y="17"/>
                </a:lnTo>
                <a:lnTo>
                  <a:pt x="58" y="19"/>
                </a:lnTo>
                <a:lnTo>
                  <a:pt x="58" y="17"/>
                </a:lnTo>
                <a:lnTo>
                  <a:pt x="58" y="19"/>
                </a:lnTo>
                <a:lnTo>
                  <a:pt x="56" y="17"/>
                </a:lnTo>
                <a:lnTo>
                  <a:pt x="56" y="19"/>
                </a:lnTo>
                <a:lnTo>
                  <a:pt x="56" y="17"/>
                </a:lnTo>
                <a:lnTo>
                  <a:pt x="54" y="17"/>
                </a:lnTo>
                <a:lnTo>
                  <a:pt x="53" y="17"/>
                </a:lnTo>
                <a:lnTo>
                  <a:pt x="51" y="16"/>
                </a:lnTo>
                <a:lnTo>
                  <a:pt x="53" y="14"/>
                </a:lnTo>
                <a:close/>
                <a:moveTo>
                  <a:pt x="5" y="12"/>
                </a:moveTo>
                <a:lnTo>
                  <a:pt x="6" y="12"/>
                </a:lnTo>
                <a:lnTo>
                  <a:pt x="5" y="12"/>
                </a:lnTo>
                <a:close/>
                <a:moveTo>
                  <a:pt x="8" y="12"/>
                </a:moveTo>
                <a:lnTo>
                  <a:pt x="10" y="12"/>
                </a:lnTo>
                <a:lnTo>
                  <a:pt x="8" y="12"/>
                </a:lnTo>
                <a:close/>
                <a:moveTo>
                  <a:pt x="56" y="11"/>
                </a:moveTo>
                <a:lnTo>
                  <a:pt x="56" y="9"/>
                </a:lnTo>
                <a:lnTo>
                  <a:pt x="56" y="11"/>
                </a:lnTo>
                <a:close/>
                <a:moveTo>
                  <a:pt x="0" y="9"/>
                </a:moveTo>
                <a:lnTo>
                  <a:pt x="0" y="11"/>
                </a:lnTo>
                <a:lnTo>
                  <a:pt x="0" y="9"/>
                </a:lnTo>
                <a:close/>
                <a:moveTo>
                  <a:pt x="45" y="9"/>
                </a:moveTo>
                <a:lnTo>
                  <a:pt x="46" y="9"/>
                </a:lnTo>
                <a:lnTo>
                  <a:pt x="46" y="11"/>
                </a:lnTo>
                <a:lnTo>
                  <a:pt x="45" y="11"/>
                </a:lnTo>
                <a:lnTo>
                  <a:pt x="45" y="9"/>
                </a:lnTo>
                <a:close/>
                <a:moveTo>
                  <a:pt x="2" y="9"/>
                </a:moveTo>
                <a:lnTo>
                  <a:pt x="2" y="8"/>
                </a:lnTo>
                <a:lnTo>
                  <a:pt x="2" y="9"/>
                </a:lnTo>
                <a:lnTo>
                  <a:pt x="0" y="9"/>
                </a:lnTo>
                <a:lnTo>
                  <a:pt x="0" y="8"/>
                </a:lnTo>
                <a:lnTo>
                  <a:pt x="2" y="9"/>
                </a:lnTo>
                <a:close/>
                <a:moveTo>
                  <a:pt x="50" y="8"/>
                </a:moveTo>
                <a:lnTo>
                  <a:pt x="48" y="8"/>
                </a:lnTo>
                <a:lnTo>
                  <a:pt x="48" y="6"/>
                </a:lnTo>
                <a:lnTo>
                  <a:pt x="50" y="6"/>
                </a:lnTo>
                <a:lnTo>
                  <a:pt x="50" y="8"/>
                </a:lnTo>
                <a:close/>
                <a:moveTo>
                  <a:pt x="51" y="6"/>
                </a:moveTo>
                <a:lnTo>
                  <a:pt x="53" y="6"/>
                </a:lnTo>
                <a:lnTo>
                  <a:pt x="53" y="8"/>
                </a:lnTo>
                <a:lnTo>
                  <a:pt x="54" y="8"/>
                </a:lnTo>
                <a:lnTo>
                  <a:pt x="56" y="9"/>
                </a:lnTo>
                <a:lnTo>
                  <a:pt x="56" y="11"/>
                </a:lnTo>
                <a:lnTo>
                  <a:pt x="54" y="11"/>
                </a:lnTo>
                <a:lnTo>
                  <a:pt x="56" y="11"/>
                </a:lnTo>
                <a:lnTo>
                  <a:pt x="54" y="11"/>
                </a:lnTo>
                <a:lnTo>
                  <a:pt x="56" y="11"/>
                </a:lnTo>
                <a:lnTo>
                  <a:pt x="56" y="12"/>
                </a:lnTo>
                <a:lnTo>
                  <a:pt x="58" y="12"/>
                </a:lnTo>
                <a:lnTo>
                  <a:pt x="58" y="14"/>
                </a:lnTo>
                <a:lnTo>
                  <a:pt x="59" y="14"/>
                </a:lnTo>
                <a:lnTo>
                  <a:pt x="58" y="14"/>
                </a:lnTo>
                <a:lnTo>
                  <a:pt x="58" y="16"/>
                </a:lnTo>
                <a:lnTo>
                  <a:pt x="56" y="16"/>
                </a:lnTo>
                <a:lnTo>
                  <a:pt x="56" y="14"/>
                </a:lnTo>
                <a:lnTo>
                  <a:pt x="54" y="14"/>
                </a:lnTo>
                <a:lnTo>
                  <a:pt x="54" y="16"/>
                </a:lnTo>
                <a:lnTo>
                  <a:pt x="54" y="14"/>
                </a:lnTo>
                <a:lnTo>
                  <a:pt x="53" y="14"/>
                </a:lnTo>
                <a:lnTo>
                  <a:pt x="53" y="12"/>
                </a:lnTo>
                <a:lnTo>
                  <a:pt x="51" y="12"/>
                </a:lnTo>
                <a:lnTo>
                  <a:pt x="51" y="11"/>
                </a:lnTo>
                <a:lnTo>
                  <a:pt x="53" y="11"/>
                </a:lnTo>
                <a:lnTo>
                  <a:pt x="51" y="11"/>
                </a:lnTo>
                <a:lnTo>
                  <a:pt x="51" y="9"/>
                </a:lnTo>
                <a:lnTo>
                  <a:pt x="50" y="9"/>
                </a:lnTo>
                <a:lnTo>
                  <a:pt x="51" y="9"/>
                </a:lnTo>
                <a:lnTo>
                  <a:pt x="50" y="8"/>
                </a:lnTo>
                <a:lnTo>
                  <a:pt x="51" y="8"/>
                </a:lnTo>
                <a:lnTo>
                  <a:pt x="50" y="8"/>
                </a:lnTo>
                <a:lnTo>
                  <a:pt x="50" y="6"/>
                </a:lnTo>
                <a:lnTo>
                  <a:pt x="51" y="6"/>
                </a:lnTo>
                <a:close/>
                <a:moveTo>
                  <a:pt x="26" y="4"/>
                </a:moveTo>
                <a:lnTo>
                  <a:pt x="24" y="4"/>
                </a:lnTo>
                <a:lnTo>
                  <a:pt x="24" y="3"/>
                </a:lnTo>
                <a:lnTo>
                  <a:pt x="24" y="4"/>
                </a:lnTo>
                <a:lnTo>
                  <a:pt x="26" y="4"/>
                </a:lnTo>
                <a:close/>
                <a:moveTo>
                  <a:pt x="14" y="4"/>
                </a:moveTo>
                <a:lnTo>
                  <a:pt x="14" y="3"/>
                </a:lnTo>
                <a:lnTo>
                  <a:pt x="13" y="3"/>
                </a:lnTo>
                <a:lnTo>
                  <a:pt x="14" y="3"/>
                </a:lnTo>
                <a:lnTo>
                  <a:pt x="14" y="4"/>
                </a:lnTo>
                <a:close/>
                <a:moveTo>
                  <a:pt x="37" y="3"/>
                </a:moveTo>
                <a:lnTo>
                  <a:pt x="37" y="1"/>
                </a:lnTo>
                <a:lnTo>
                  <a:pt x="37" y="3"/>
                </a:lnTo>
                <a:close/>
                <a:moveTo>
                  <a:pt x="38" y="1"/>
                </a:moveTo>
                <a:lnTo>
                  <a:pt x="38" y="3"/>
                </a:lnTo>
                <a:lnTo>
                  <a:pt x="38" y="1"/>
                </a:lnTo>
                <a:close/>
                <a:moveTo>
                  <a:pt x="40" y="3"/>
                </a:moveTo>
                <a:lnTo>
                  <a:pt x="42" y="3"/>
                </a:lnTo>
                <a:lnTo>
                  <a:pt x="42" y="1"/>
                </a:lnTo>
                <a:lnTo>
                  <a:pt x="42" y="3"/>
                </a:lnTo>
                <a:lnTo>
                  <a:pt x="43" y="3"/>
                </a:lnTo>
                <a:lnTo>
                  <a:pt x="43" y="4"/>
                </a:lnTo>
                <a:lnTo>
                  <a:pt x="45" y="4"/>
                </a:lnTo>
                <a:lnTo>
                  <a:pt x="45" y="6"/>
                </a:lnTo>
                <a:lnTo>
                  <a:pt x="43" y="6"/>
                </a:lnTo>
                <a:lnTo>
                  <a:pt x="42" y="6"/>
                </a:lnTo>
                <a:lnTo>
                  <a:pt x="42" y="4"/>
                </a:lnTo>
                <a:lnTo>
                  <a:pt x="40" y="4"/>
                </a:lnTo>
                <a:lnTo>
                  <a:pt x="40" y="3"/>
                </a:lnTo>
                <a:lnTo>
                  <a:pt x="40" y="1"/>
                </a:lnTo>
                <a:lnTo>
                  <a:pt x="40" y="3"/>
                </a:lnTo>
                <a:close/>
                <a:moveTo>
                  <a:pt x="14" y="1"/>
                </a:moveTo>
                <a:lnTo>
                  <a:pt x="16" y="1"/>
                </a:lnTo>
                <a:lnTo>
                  <a:pt x="14" y="1"/>
                </a:lnTo>
                <a:close/>
                <a:moveTo>
                  <a:pt x="5" y="1"/>
                </a:moveTo>
                <a:lnTo>
                  <a:pt x="3" y="1"/>
                </a:lnTo>
                <a:lnTo>
                  <a:pt x="3" y="0"/>
                </a:lnTo>
                <a:lnTo>
                  <a:pt x="5" y="0"/>
                </a:lnTo>
                <a:lnTo>
                  <a:pt x="5" y="1"/>
                </a:lnTo>
                <a:close/>
                <a:moveTo>
                  <a:pt x="3" y="1"/>
                </a:move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close/>
                <a:moveTo>
                  <a:pt x="10" y="0"/>
                </a:move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4" y="1"/>
                </a:lnTo>
                <a:lnTo>
                  <a:pt x="13" y="1"/>
                </a:lnTo>
                <a:lnTo>
                  <a:pt x="13" y="3"/>
                </a:lnTo>
                <a:lnTo>
                  <a:pt x="13" y="4"/>
                </a:lnTo>
                <a:lnTo>
                  <a:pt x="14" y="4"/>
                </a:lnTo>
                <a:lnTo>
                  <a:pt x="14" y="6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19" y="4"/>
                </a:lnTo>
                <a:lnTo>
                  <a:pt x="21" y="4"/>
                </a:lnTo>
                <a:lnTo>
                  <a:pt x="21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6" y="4"/>
                </a:lnTo>
                <a:lnTo>
                  <a:pt x="27" y="4"/>
                </a:lnTo>
                <a:lnTo>
                  <a:pt x="27" y="6"/>
                </a:lnTo>
                <a:lnTo>
                  <a:pt x="29" y="6"/>
                </a:lnTo>
                <a:lnTo>
                  <a:pt x="29" y="4"/>
                </a:lnTo>
                <a:lnTo>
                  <a:pt x="27" y="4"/>
                </a:lnTo>
                <a:lnTo>
                  <a:pt x="29" y="4"/>
                </a:lnTo>
                <a:lnTo>
                  <a:pt x="29" y="3"/>
                </a:lnTo>
                <a:lnTo>
                  <a:pt x="29" y="4"/>
                </a:lnTo>
                <a:lnTo>
                  <a:pt x="29" y="6"/>
                </a:lnTo>
                <a:lnTo>
                  <a:pt x="29" y="8"/>
                </a:lnTo>
                <a:lnTo>
                  <a:pt x="30" y="8"/>
                </a:lnTo>
                <a:lnTo>
                  <a:pt x="30" y="9"/>
                </a:lnTo>
                <a:lnTo>
                  <a:pt x="32" y="9"/>
                </a:lnTo>
                <a:lnTo>
                  <a:pt x="32" y="8"/>
                </a:lnTo>
                <a:lnTo>
                  <a:pt x="32" y="9"/>
                </a:lnTo>
                <a:lnTo>
                  <a:pt x="32" y="8"/>
                </a:lnTo>
                <a:lnTo>
                  <a:pt x="32" y="9"/>
                </a:lnTo>
                <a:lnTo>
                  <a:pt x="34" y="9"/>
                </a:lnTo>
                <a:lnTo>
                  <a:pt x="34" y="11"/>
                </a:lnTo>
                <a:lnTo>
                  <a:pt x="35" y="11"/>
                </a:lnTo>
                <a:lnTo>
                  <a:pt x="35" y="9"/>
                </a:lnTo>
                <a:lnTo>
                  <a:pt x="35" y="11"/>
                </a:lnTo>
                <a:lnTo>
                  <a:pt x="35" y="9"/>
                </a:lnTo>
                <a:lnTo>
                  <a:pt x="37" y="9"/>
                </a:lnTo>
                <a:lnTo>
                  <a:pt x="37" y="11"/>
                </a:lnTo>
                <a:lnTo>
                  <a:pt x="38" y="12"/>
                </a:lnTo>
                <a:lnTo>
                  <a:pt x="38" y="14"/>
                </a:lnTo>
                <a:lnTo>
                  <a:pt x="38" y="12"/>
                </a:lnTo>
                <a:lnTo>
                  <a:pt x="38" y="11"/>
                </a:lnTo>
                <a:lnTo>
                  <a:pt x="38" y="9"/>
                </a:lnTo>
                <a:lnTo>
                  <a:pt x="38" y="8"/>
                </a:lnTo>
                <a:lnTo>
                  <a:pt x="38" y="9"/>
                </a:lnTo>
                <a:lnTo>
                  <a:pt x="40" y="9"/>
                </a:lnTo>
                <a:lnTo>
                  <a:pt x="40" y="8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8"/>
                </a:lnTo>
                <a:lnTo>
                  <a:pt x="42" y="8"/>
                </a:lnTo>
                <a:lnTo>
                  <a:pt x="43" y="8"/>
                </a:lnTo>
                <a:lnTo>
                  <a:pt x="45" y="8"/>
                </a:lnTo>
                <a:lnTo>
                  <a:pt x="45" y="9"/>
                </a:lnTo>
                <a:lnTo>
                  <a:pt x="43" y="9"/>
                </a:lnTo>
                <a:lnTo>
                  <a:pt x="43" y="11"/>
                </a:lnTo>
                <a:lnTo>
                  <a:pt x="45" y="11"/>
                </a:lnTo>
                <a:lnTo>
                  <a:pt x="46" y="12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48" y="17"/>
                </a:lnTo>
                <a:lnTo>
                  <a:pt x="50" y="17"/>
                </a:lnTo>
                <a:lnTo>
                  <a:pt x="50" y="19"/>
                </a:lnTo>
                <a:lnTo>
                  <a:pt x="51" y="19"/>
                </a:lnTo>
                <a:lnTo>
                  <a:pt x="51" y="20"/>
                </a:lnTo>
                <a:lnTo>
                  <a:pt x="51" y="19"/>
                </a:lnTo>
                <a:lnTo>
                  <a:pt x="53" y="19"/>
                </a:lnTo>
                <a:lnTo>
                  <a:pt x="54" y="19"/>
                </a:lnTo>
                <a:lnTo>
                  <a:pt x="56" y="19"/>
                </a:lnTo>
                <a:lnTo>
                  <a:pt x="56" y="20"/>
                </a:lnTo>
                <a:lnTo>
                  <a:pt x="58" y="20"/>
                </a:lnTo>
                <a:lnTo>
                  <a:pt x="58" y="22"/>
                </a:lnTo>
                <a:lnTo>
                  <a:pt x="59" y="22"/>
                </a:lnTo>
                <a:lnTo>
                  <a:pt x="61" y="22"/>
                </a:lnTo>
                <a:lnTo>
                  <a:pt x="61" y="24"/>
                </a:lnTo>
                <a:lnTo>
                  <a:pt x="61" y="22"/>
                </a:lnTo>
                <a:lnTo>
                  <a:pt x="61" y="24"/>
                </a:lnTo>
                <a:lnTo>
                  <a:pt x="59" y="24"/>
                </a:lnTo>
                <a:lnTo>
                  <a:pt x="61" y="25"/>
                </a:lnTo>
                <a:lnTo>
                  <a:pt x="59" y="25"/>
                </a:lnTo>
                <a:lnTo>
                  <a:pt x="61" y="25"/>
                </a:lnTo>
                <a:lnTo>
                  <a:pt x="62" y="25"/>
                </a:lnTo>
                <a:lnTo>
                  <a:pt x="61" y="25"/>
                </a:lnTo>
                <a:lnTo>
                  <a:pt x="62" y="27"/>
                </a:lnTo>
                <a:lnTo>
                  <a:pt x="62" y="28"/>
                </a:lnTo>
                <a:lnTo>
                  <a:pt x="64" y="28"/>
                </a:lnTo>
                <a:lnTo>
                  <a:pt x="62" y="30"/>
                </a:lnTo>
                <a:lnTo>
                  <a:pt x="64" y="30"/>
                </a:lnTo>
                <a:lnTo>
                  <a:pt x="62" y="30"/>
                </a:lnTo>
                <a:lnTo>
                  <a:pt x="64" y="30"/>
                </a:lnTo>
                <a:lnTo>
                  <a:pt x="64" y="32"/>
                </a:lnTo>
                <a:lnTo>
                  <a:pt x="64" y="30"/>
                </a:lnTo>
                <a:lnTo>
                  <a:pt x="62" y="30"/>
                </a:lnTo>
                <a:lnTo>
                  <a:pt x="62" y="32"/>
                </a:lnTo>
                <a:lnTo>
                  <a:pt x="62" y="30"/>
                </a:lnTo>
                <a:lnTo>
                  <a:pt x="62" y="32"/>
                </a:lnTo>
                <a:lnTo>
                  <a:pt x="64" y="32"/>
                </a:lnTo>
                <a:lnTo>
                  <a:pt x="62" y="32"/>
                </a:lnTo>
                <a:lnTo>
                  <a:pt x="62" y="33"/>
                </a:lnTo>
                <a:lnTo>
                  <a:pt x="64" y="35"/>
                </a:lnTo>
                <a:lnTo>
                  <a:pt x="62" y="35"/>
                </a:lnTo>
                <a:lnTo>
                  <a:pt x="61" y="35"/>
                </a:lnTo>
                <a:lnTo>
                  <a:pt x="61" y="36"/>
                </a:lnTo>
                <a:lnTo>
                  <a:pt x="61" y="35"/>
                </a:lnTo>
                <a:lnTo>
                  <a:pt x="59" y="35"/>
                </a:lnTo>
                <a:lnTo>
                  <a:pt x="59" y="36"/>
                </a:lnTo>
                <a:lnTo>
                  <a:pt x="59" y="35"/>
                </a:lnTo>
                <a:lnTo>
                  <a:pt x="58" y="35"/>
                </a:lnTo>
                <a:lnTo>
                  <a:pt x="56" y="33"/>
                </a:lnTo>
                <a:lnTo>
                  <a:pt x="56" y="32"/>
                </a:lnTo>
                <a:lnTo>
                  <a:pt x="54" y="32"/>
                </a:lnTo>
                <a:lnTo>
                  <a:pt x="53" y="32"/>
                </a:lnTo>
                <a:lnTo>
                  <a:pt x="53" y="30"/>
                </a:lnTo>
                <a:lnTo>
                  <a:pt x="51" y="30"/>
                </a:lnTo>
                <a:lnTo>
                  <a:pt x="50" y="30"/>
                </a:lnTo>
                <a:lnTo>
                  <a:pt x="50" y="28"/>
                </a:lnTo>
                <a:lnTo>
                  <a:pt x="48" y="28"/>
                </a:lnTo>
                <a:lnTo>
                  <a:pt x="46" y="28"/>
                </a:lnTo>
                <a:lnTo>
                  <a:pt x="46" y="27"/>
                </a:lnTo>
                <a:lnTo>
                  <a:pt x="45" y="27"/>
                </a:lnTo>
                <a:lnTo>
                  <a:pt x="45" y="25"/>
                </a:lnTo>
                <a:lnTo>
                  <a:pt x="43" y="25"/>
                </a:lnTo>
                <a:lnTo>
                  <a:pt x="43" y="24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28"/>
                </a:lnTo>
                <a:lnTo>
                  <a:pt x="42" y="27"/>
                </a:lnTo>
                <a:lnTo>
                  <a:pt x="40" y="27"/>
                </a:lnTo>
                <a:lnTo>
                  <a:pt x="40" y="28"/>
                </a:lnTo>
                <a:lnTo>
                  <a:pt x="42" y="28"/>
                </a:lnTo>
                <a:lnTo>
                  <a:pt x="40" y="28"/>
                </a:lnTo>
                <a:lnTo>
                  <a:pt x="38" y="27"/>
                </a:lnTo>
                <a:lnTo>
                  <a:pt x="37" y="27"/>
                </a:lnTo>
                <a:lnTo>
                  <a:pt x="35" y="27"/>
                </a:lnTo>
                <a:lnTo>
                  <a:pt x="37" y="27"/>
                </a:lnTo>
                <a:lnTo>
                  <a:pt x="37" y="28"/>
                </a:lnTo>
                <a:lnTo>
                  <a:pt x="38" y="28"/>
                </a:lnTo>
                <a:lnTo>
                  <a:pt x="37" y="28"/>
                </a:lnTo>
                <a:lnTo>
                  <a:pt x="38" y="28"/>
                </a:lnTo>
                <a:lnTo>
                  <a:pt x="37" y="28"/>
                </a:lnTo>
                <a:lnTo>
                  <a:pt x="35" y="28"/>
                </a:lnTo>
                <a:lnTo>
                  <a:pt x="34" y="28"/>
                </a:lnTo>
                <a:lnTo>
                  <a:pt x="34" y="27"/>
                </a:lnTo>
                <a:lnTo>
                  <a:pt x="34" y="25"/>
                </a:lnTo>
                <a:lnTo>
                  <a:pt x="34" y="27"/>
                </a:lnTo>
                <a:lnTo>
                  <a:pt x="32" y="27"/>
                </a:lnTo>
                <a:lnTo>
                  <a:pt x="34" y="27"/>
                </a:lnTo>
                <a:lnTo>
                  <a:pt x="32" y="28"/>
                </a:lnTo>
                <a:lnTo>
                  <a:pt x="34" y="28"/>
                </a:lnTo>
                <a:lnTo>
                  <a:pt x="32" y="28"/>
                </a:lnTo>
                <a:lnTo>
                  <a:pt x="30" y="28"/>
                </a:lnTo>
                <a:lnTo>
                  <a:pt x="32" y="28"/>
                </a:lnTo>
                <a:lnTo>
                  <a:pt x="30" y="28"/>
                </a:lnTo>
                <a:lnTo>
                  <a:pt x="32" y="28"/>
                </a:lnTo>
                <a:lnTo>
                  <a:pt x="30" y="28"/>
                </a:lnTo>
                <a:lnTo>
                  <a:pt x="29" y="28"/>
                </a:lnTo>
                <a:lnTo>
                  <a:pt x="27" y="28"/>
                </a:lnTo>
                <a:lnTo>
                  <a:pt x="27" y="27"/>
                </a:lnTo>
                <a:lnTo>
                  <a:pt x="26" y="27"/>
                </a:lnTo>
                <a:lnTo>
                  <a:pt x="24" y="27"/>
                </a:lnTo>
                <a:lnTo>
                  <a:pt x="24" y="25"/>
                </a:lnTo>
                <a:lnTo>
                  <a:pt x="24" y="27"/>
                </a:lnTo>
                <a:lnTo>
                  <a:pt x="24" y="28"/>
                </a:lnTo>
                <a:lnTo>
                  <a:pt x="24" y="27"/>
                </a:lnTo>
                <a:lnTo>
                  <a:pt x="22" y="27"/>
                </a:lnTo>
                <a:lnTo>
                  <a:pt x="21" y="27"/>
                </a:lnTo>
                <a:lnTo>
                  <a:pt x="21" y="25"/>
                </a:lnTo>
                <a:lnTo>
                  <a:pt x="19" y="25"/>
                </a:lnTo>
                <a:lnTo>
                  <a:pt x="19" y="24"/>
                </a:lnTo>
                <a:lnTo>
                  <a:pt x="19" y="25"/>
                </a:lnTo>
                <a:lnTo>
                  <a:pt x="18" y="25"/>
                </a:lnTo>
                <a:lnTo>
                  <a:pt x="18" y="24"/>
                </a:lnTo>
                <a:lnTo>
                  <a:pt x="18" y="22"/>
                </a:lnTo>
                <a:lnTo>
                  <a:pt x="18" y="24"/>
                </a:lnTo>
                <a:lnTo>
                  <a:pt x="16" y="24"/>
                </a:lnTo>
                <a:lnTo>
                  <a:pt x="16" y="22"/>
                </a:lnTo>
                <a:lnTo>
                  <a:pt x="14" y="22"/>
                </a:lnTo>
                <a:lnTo>
                  <a:pt x="14" y="20"/>
                </a:lnTo>
                <a:lnTo>
                  <a:pt x="14" y="22"/>
                </a:lnTo>
                <a:lnTo>
                  <a:pt x="13" y="22"/>
                </a:lnTo>
                <a:lnTo>
                  <a:pt x="13" y="20"/>
                </a:lnTo>
                <a:lnTo>
                  <a:pt x="13" y="22"/>
                </a:lnTo>
                <a:lnTo>
                  <a:pt x="13" y="20"/>
                </a:lnTo>
                <a:lnTo>
                  <a:pt x="13" y="22"/>
                </a:lnTo>
                <a:lnTo>
                  <a:pt x="11" y="20"/>
                </a:lnTo>
                <a:lnTo>
                  <a:pt x="10" y="20"/>
                </a:lnTo>
                <a:lnTo>
                  <a:pt x="10" y="19"/>
                </a:lnTo>
                <a:lnTo>
                  <a:pt x="10" y="20"/>
                </a:lnTo>
                <a:lnTo>
                  <a:pt x="8" y="20"/>
                </a:lnTo>
                <a:lnTo>
                  <a:pt x="8" y="19"/>
                </a:lnTo>
                <a:lnTo>
                  <a:pt x="6" y="19"/>
                </a:lnTo>
                <a:lnTo>
                  <a:pt x="8" y="19"/>
                </a:lnTo>
                <a:lnTo>
                  <a:pt x="6" y="19"/>
                </a:lnTo>
                <a:lnTo>
                  <a:pt x="8" y="19"/>
                </a:lnTo>
                <a:lnTo>
                  <a:pt x="8" y="17"/>
                </a:lnTo>
                <a:lnTo>
                  <a:pt x="8" y="16"/>
                </a:lnTo>
                <a:lnTo>
                  <a:pt x="10" y="16"/>
                </a:lnTo>
                <a:lnTo>
                  <a:pt x="11" y="16"/>
                </a:lnTo>
                <a:lnTo>
                  <a:pt x="11" y="17"/>
                </a:lnTo>
                <a:lnTo>
                  <a:pt x="11" y="16"/>
                </a:lnTo>
                <a:lnTo>
                  <a:pt x="11" y="17"/>
                </a:lnTo>
                <a:lnTo>
                  <a:pt x="10" y="17"/>
                </a:lnTo>
                <a:lnTo>
                  <a:pt x="11" y="17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6"/>
                </a:lnTo>
                <a:lnTo>
                  <a:pt x="11" y="16"/>
                </a:lnTo>
                <a:lnTo>
                  <a:pt x="10" y="16"/>
                </a:lnTo>
                <a:lnTo>
                  <a:pt x="11" y="14"/>
                </a:lnTo>
                <a:lnTo>
                  <a:pt x="10" y="14"/>
                </a:lnTo>
                <a:lnTo>
                  <a:pt x="11" y="14"/>
                </a:lnTo>
                <a:lnTo>
                  <a:pt x="13" y="14"/>
                </a:lnTo>
                <a:lnTo>
                  <a:pt x="13" y="12"/>
                </a:lnTo>
                <a:lnTo>
                  <a:pt x="11" y="12"/>
                </a:lnTo>
                <a:lnTo>
                  <a:pt x="11" y="11"/>
                </a:lnTo>
                <a:lnTo>
                  <a:pt x="13" y="11"/>
                </a:lnTo>
                <a:lnTo>
                  <a:pt x="11" y="11"/>
                </a:lnTo>
                <a:lnTo>
                  <a:pt x="11" y="9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8" y="11"/>
                </a:lnTo>
                <a:lnTo>
                  <a:pt x="8" y="12"/>
                </a:lnTo>
                <a:lnTo>
                  <a:pt x="6" y="12"/>
                </a:lnTo>
                <a:lnTo>
                  <a:pt x="5" y="12"/>
                </a:lnTo>
                <a:lnTo>
                  <a:pt x="5" y="11"/>
                </a:lnTo>
                <a:lnTo>
                  <a:pt x="3" y="11"/>
                </a:lnTo>
                <a:lnTo>
                  <a:pt x="3" y="9"/>
                </a:lnTo>
                <a:lnTo>
                  <a:pt x="5" y="9"/>
                </a:lnTo>
                <a:lnTo>
                  <a:pt x="5" y="8"/>
                </a:lnTo>
                <a:lnTo>
                  <a:pt x="3" y="8"/>
                </a:lnTo>
                <a:lnTo>
                  <a:pt x="5" y="8"/>
                </a:lnTo>
                <a:lnTo>
                  <a:pt x="3" y="8"/>
                </a:lnTo>
                <a:lnTo>
                  <a:pt x="3" y="6"/>
                </a:lnTo>
                <a:lnTo>
                  <a:pt x="5" y="6"/>
                </a:lnTo>
                <a:lnTo>
                  <a:pt x="3" y="6"/>
                </a:lnTo>
                <a:lnTo>
                  <a:pt x="3" y="4"/>
                </a:lnTo>
                <a:lnTo>
                  <a:pt x="5" y="4"/>
                </a:lnTo>
                <a:lnTo>
                  <a:pt x="5" y="3"/>
                </a:lnTo>
                <a:lnTo>
                  <a:pt x="5" y="4"/>
                </a:lnTo>
                <a:lnTo>
                  <a:pt x="5" y="3"/>
                </a:lnTo>
                <a:lnTo>
                  <a:pt x="6" y="3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0" y="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7BA6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1"/>
          <p:cNvSpPr>
            <a:spLocks noEditPoints="1"/>
          </p:cNvSpPr>
          <p:nvPr/>
        </p:nvSpPr>
        <p:spPr bwMode="auto">
          <a:xfrm>
            <a:off x="4330701" y="5016501"/>
            <a:ext cx="58738" cy="165100"/>
          </a:xfrm>
          <a:custGeom>
            <a:avLst/>
            <a:gdLst/>
            <a:ahLst/>
            <a:cxnLst>
              <a:cxn ang="0">
                <a:pos x="18" y="96"/>
              </a:cxn>
              <a:cxn ang="0">
                <a:pos x="19" y="96"/>
              </a:cxn>
              <a:cxn ang="0">
                <a:pos x="18" y="96"/>
              </a:cxn>
              <a:cxn ang="0">
                <a:pos x="18" y="96"/>
              </a:cxn>
              <a:cxn ang="0">
                <a:pos x="18" y="96"/>
              </a:cxn>
              <a:cxn ang="0">
                <a:pos x="29" y="11"/>
              </a:cxn>
              <a:cxn ang="0">
                <a:pos x="29" y="26"/>
              </a:cxn>
              <a:cxn ang="0">
                <a:pos x="34" y="43"/>
              </a:cxn>
              <a:cxn ang="0">
                <a:pos x="30" y="56"/>
              </a:cxn>
              <a:cxn ang="0">
                <a:pos x="30" y="69"/>
              </a:cxn>
              <a:cxn ang="0">
                <a:pos x="37" y="78"/>
              </a:cxn>
              <a:cxn ang="0">
                <a:pos x="35" y="91"/>
              </a:cxn>
              <a:cxn ang="0">
                <a:pos x="29" y="101"/>
              </a:cxn>
              <a:cxn ang="0">
                <a:pos x="29" y="102"/>
              </a:cxn>
              <a:cxn ang="0">
                <a:pos x="29" y="104"/>
              </a:cxn>
              <a:cxn ang="0">
                <a:pos x="29" y="104"/>
              </a:cxn>
              <a:cxn ang="0">
                <a:pos x="24" y="101"/>
              </a:cxn>
              <a:cxn ang="0">
                <a:pos x="22" y="99"/>
              </a:cxn>
              <a:cxn ang="0">
                <a:pos x="21" y="96"/>
              </a:cxn>
              <a:cxn ang="0">
                <a:pos x="21" y="96"/>
              </a:cxn>
              <a:cxn ang="0">
                <a:pos x="19" y="94"/>
              </a:cxn>
              <a:cxn ang="0">
                <a:pos x="18" y="94"/>
              </a:cxn>
              <a:cxn ang="0">
                <a:pos x="18" y="94"/>
              </a:cxn>
              <a:cxn ang="0">
                <a:pos x="16" y="94"/>
              </a:cxn>
              <a:cxn ang="0">
                <a:pos x="16" y="94"/>
              </a:cxn>
              <a:cxn ang="0">
                <a:pos x="14" y="94"/>
              </a:cxn>
              <a:cxn ang="0">
                <a:pos x="14" y="94"/>
              </a:cxn>
              <a:cxn ang="0">
                <a:pos x="13" y="94"/>
              </a:cxn>
              <a:cxn ang="0">
                <a:pos x="13" y="94"/>
              </a:cxn>
              <a:cxn ang="0">
                <a:pos x="11" y="93"/>
              </a:cxn>
              <a:cxn ang="0">
                <a:pos x="10" y="93"/>
              </a:cxn>
              <a:cxn ang="0">
                <a:pos x="8" y="91"/>
              </a:cxn>
              <a:cxn ang="0">
                <a:pos x="8" y="85"/>
              </a:cxn>
              <a:cxn ang="0">
                <a:pos x="13" y="80"/>
              </a:cxn>
              <a:cxn ang="0">
                <a:pos x="14" y="78"/>
              </a:cxn>
              <a:cxn ang="0">
                <a:pos x="13" y="77"/>
              </a:cxn>
              <a:cxn ang="0">
                <a:pos x="10" y="74"/>
              </a:cxn>
              <a:cxn ang="0">
                <a:pos x="11" y="72"/>
              </a:cxn>
              <a:cxn ang="0">
                <a:pos x="11" y="67"/>
              </a:cxn>
              <a:cxn ang="0">
                <a:pos x="10" y="66"/>
              </a:cxn>
              <a:cxn ang="0">
                <a:pos x="10" y="66"/>
              </a:cxn>
              <a:cxn ang="0">
                <a:pos x="11" y="64"/>
              </a:cxn>
              <a:cxn ang="0">
                <a:pos x="5" y="61"/>
              </a:cxn>
              <a:cxn ang="0">
                <a:pos x="5" y="58"/>
              </a:cxn>
              <a:cxn ang="0">
                <a:pos x="5" y="56"/>
              </a:cxn>
              <a:cxn ang="0">
                <a:pos x="3" y="50"/>
              </a:cxn>
              <a:cxn ang="0">
                <a:pos x="2" y="43"/>
              </a:cxn>
              <a:cxn ang="0">
                <a:pos x="2" y="42"/>
              </a:cxn>
              <a:cxn ang="0">
                <a:pos x="2" y="37"/>
              </a:cxn>
              <a:cxn ang="0">
                <a:pos x="2" y="30"/>
              </a:cxn>
              <a:cxn ang="0">
                <a:pos x="0" y="22"/>
              </a:cxn>
              <a:cxn ang="0">
                <a:pos x="0" y="21"/>
              </a:cxn>
              <a:cxn ang="0">
                <a:pos x="0" y="14"/>
              </a:cxn>
              <a:cxn ang="0">
                <a:pos x="2" y="13"/>
              </a:cxn>
              <a:cxn ang="0">
                <a:pos x="2" y="13"/>
              </a:cxn>
              <a:cxn ang="0">
                <a:pos x="10" y="10"/>
              </a:cxn>
              <a:cxn ang="0">
                <a:pos x="19" y="5"/>
              </a:cxn>
            </a:cxnLst>
            <a:rect l="0" t="0" r="r" b="b"/>
            <a:pathLst>
              <a:path w="37" h="104">
                <a:moveTo>
                  <a:pt x="18" y="96"/>
                </a:move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close/>
                <a:moveTo>
                  <a:pt x="19" y="96"/>
                </a:moveTo>
                <a:lnTo>
                  <a:pt x="19" y="96"/>
                </a:lnTo>
                <a:lnTo>
                  <a:pt x="19" y="96"/>
                </a:lnTo>
                <a:lnTo>
                  <a:pt x="19" y="96"/>
                </a:lnTo>
                <a:lnTo>
                  <a:pt x="19" y="96"/>
                </a:lnTo>
                <a:close/>
                <a:moveTo>
                  <a:pt x="18" y="96"/>
                </a:move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9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close/>
                <a:moveTo>
                  <a:pt x="27" y="6"/>
                </a:moveTo>
                <a:lnTo>
                  <a:pt x="27" y="6"/>
                </a:lnTo>
                <a:lnTo>
                  <a:pt x="27" y="6"/>
                </a:lnTo>
                <a:lnTo>
                  <a:pt x="26" y="11"/>
                </a:lnTo>
                <a:lnTo>
                  <a:pt x="27" y="11"/>
                </a:lnTo>
                <a:lnTo>
                  <a:pt x="29" y="11"/>
                </a:lnTo>
                <a:lnTo>
                  <a:pt x="27" y="13"/>
                </a:lnTo>
                <a:lnTo>
                  <a:pt x="27" y="16"/>
                </a:lnTo>
                <a:lnTo>
                  <a:pt x="29" y="16"/>
                </a:lnTo>
                <a:lnTo>
                  <a:pt x="29" y="16"/>
                </a:lnTo>
                <a:lnTo>
                  <a:pt x="29" y="22"/>
                </a:lnTo>
                <a:lnTo>
                  <a:pt x="29" y="26"/>
                </a:lnTo>
                <a:lnTo>
                  <a:pt x="30" y="26"/>
                </a:lnTo>
                <a:lnTo>
                  <a:pt x="30" y="27"/>
                </a:lnTo>
                <a:lnTo>
                  <a:pt x="32" y="27"/>
                </a:lnTo>
                <a:lnTo>
                  <a:pt x="34" y="27"/>
                </a:lnTo>
                <a:lnTo>
                  <a:pt x="34" y="40"/>
                </a:lnTo>
                <a:lnTo>
                  <a:pt x="34" y="43"/>
                </a:lnTo>
                <a:lnTo>
                  <a:pt x="34" y="48"/>
                </a:lnTo>
                <a:lnTo>
                  <a:pt x="32" y="50"/>
                </a:lnTo>
                <a:lnTo>
                  <a:pt x="30" y="51"/>
                </a:lnTo>
                <a:lnTo>
                  <a:pt x="30" y="54"/>
                </a:lnTo>
                <a:lnTo>
                  <a:pt x="30" y="54"/>
                </a:lnTo>
                <a:lnTo>
                  <a:pt x="30" y="56"/>
                </a:lnTo>
                <a:lnTo>
                  <a:pt x="29" y="56"/>
                </a:lnTo>
                <a:lnTo>
                  <a:pt x="29" y="56"/>
                </a:lnTo>
                <a:lnTo>
                  <a:pt x="29" y="59"/>
                </a:lnTo>
                <a:lnTo>
                  <a:pt x="27" y="59"/>
                </a:lnTo>
                <a:lnTo>
                  <a:pt x="27" y="67"/>
                </a:lnTo>
                <a:lnTo>
                  <a:pt x="30" y="69"/>
                </a:lnTo>
                <a:lnTo>
                  <a:pt x="30" y="70"/>
                </a:lnTo>
                <a:lnTo>
                  <a:pt x="30" y="70"/>
                </a:lnTo>
                <a:lnTo>
                  <a:pt x="30" y="75"/>
                </a:lnTo>
                <a:lnTo>
                  <a:pt x="37" y="75"/>
                </a:lnTo>
                <a:lnTo>
                  <a:pt x="37" y="77"/>
                </a:lnTo>
                <a:lnTo>
                  <a:pt x="37" y="78"/>
                </a:lnTo>
                <a:lnTo>
                  <a:pt x="37" y="85"/>
                </a:lnTo>
                <a:lnTo>
                  <a:pt x="37" y="86"/>
                </a:lnTo>
                <a:lnTo>
                  <a:pt x="37" y="88"/>
                </a:lnTo>
                <a:lnTo>
                  <a:pt x="35" y="91"/>
                </a:lnTo>
                <a:lnTo>
                  <a:pt x="35" y="91"/>
                </a:lnTo>
                <a:lnTo>
                  <a:pt x="35" y="91"/>
                </a:lnTo>
                <a:lnTo>
                  <a:pt x="30" y="91"/>
                </a:lnTo>
                <a:lnTo>
                  <a:pt x="29" y="91"/>
                </a:lnTo>
                <a:lnTo>
                  <a:pt x="29" y="93"/>
                </a:lnTo>
                <a:lnTo>
                  <a:pt x="29" y="94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30" y="102"/>
                </a:lnTo>
                <a:lnTo>
                  <a:pt x="30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4"/>
                </a:lnTo>
                <a:lnTo>
                  <a:pt x="29" y="104"/>
                </a:lnTo>
                <a:lnTo>
                  <a:pt x="30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7" y="102"/>
                </a:lnTo>
                <a:lnTo>
                  <a:pt x="26" y="102"/>
                </a:lnTo>
                <a:lnTo>
                  <a:pt x="26" y="102"/>
                </a:lnTo>
                <a:lnTo>
                  <a:pt x="26" y="102"/>
                </a:lnTo>
                <a:lnTo>
                  <a:pt x="26" y="102"/>
                </a:lnTo>
                <a:lnTo>
                  <a:pt x="24" y="101"/>
                </a:lnTo>
                <a:lnTo>
                  <a:pt x="24" y="101"/>
                </a:lnTo>
                <a:lnTo>
                  <a:pt x="24" y="99"/>
                </a:lnTo>
                <a:lnTo>
                  <a:pt x="24" y="99"/>
                </a:lnTo>
                <a:lnTo>
                  <a:pt x="24" y="99"/>
                </a:lnTo>
                <a:lnTo>
                  <a:pt x="24" y="99"/>
                </a:lnTo>
                <a:lnTo>
                  <a:pt x="22" y="99"/>
                </a:lnTo>
                <a:lnTo>
                  <a:pt x="22" y="98"/>
                </a:lnTo>
                <a:lnTo>
                  <a:pt x="22" y="98"/>
                </a:lnTo>
                <a:lnTo>
                  <a:pt x="22" y="98"/>
                </a:lnTo>
                <a:lnTo>
                  <a:pt x="21" y="98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1" y="94"/>
                </a:lnTo>
                <a:lnTo>
                  <a:pt x="11" y="94"/>
                </a:lnTo>
                <a:lnTo>
                  <a:pt x="11" y="94"/>
                </a:lnTo>
                <a:lnTo>
                  <a:pt x="11" y="94"/>
                </a:lnTo>
                <a:lnTo>
                  <a:pt x="11" y="93"/>
                </a:lnTo>
                <a:lnTo>
                  <a:pt x="11" y="93"/>
                </a:lnTo>
                <a:lnTo>
                  <a:pt x="11" y="93"/>
                </a:lnTo>
                <a:lnTo>
                  <a:pt x="10" y="93"/>
                </a:lnTo>
                <a:lnTo>
                  <a:pt x="10" y="93"/>
                </a:lnTo>
                <a:lnTo>
                  <a:pt x="10" y="93"/>
                </a:lnTo>
                <a:lnTo>
                  <a:pt x="10" y="93"/>
                </a:lnTo>
                <a:lnTo>
                  <a:pt x="10" y="91"/>
                </a:lnTo>
                <a:lnTo>
                  <a:pt x="8" y="91"/>
                </a:lnTo>
                <a:lnTo>
                  <a:pt x="8" y="91"/>
                </a:lnTo>
                <a:lnTo>
                  <a:pt x="8" y="91"/>
                </a:lnTo>
                <a:lnTo>
                  <a:pt x="8" y="91"/>
                </a:lnTo>
                <a:lnTo>
                  <a:pt x="8" y="91"/>
                </a:lnTo>
                <a:lnTo>
                  <a:pt x="8" y="90"/>
                </a:lnTo>
                <a:lnTo>
                  <a:pt x="8" y="90"/>
                </a:lnTo>
                <a:lnTo>
                  <a:pt x="10" y="88"/>
                </a:lnTo>
                <a:lnTo>
                  <a:pt x="8" y="86"/>
                </a:lnTo>
                <a:lnTo>
                  <a:pt x="8" y="85"/>
                </a:lnTo>
                <a:lnTo>
                  <a:pt x="8" y="85"/>
                </a:lnTo>
                <a:lnTo>
                  <a:pt x="10" y="85"/>
                </a:lnTo>
                <a:lnTo>
                  <a:pt x="10" y="83"/>
                </a:lnTo>
                <a:lnTo>
                  <a:pt x="10" y="83"/>
                </a:lnTo>
                <a:lnTo>
                  <a:pt x="10" y="80"/>
                </a:lnTo>
                <a:lnTo>
                  <a:pt x="11" y="80"/>
                </a:lnTo>
                <a:lnTo>
                  <a:pt x="13" y="80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3" y="78"/>
                </a:lnTo>
                <a:lnTo>
                  <a:pt x="13" y="77"/>
                </a:lnTo>
                <a:lnTo>
                  <a:pt x="13" y="77"/>
                </a:lnTo>
                <a:lnTo>
                  <a:pt x="13" y="77"/>
                </a:lnTo>
                <a:lnTo>
                  <a:pt x="13" y="77"/>
                </a:lnTo>
                <a:lnTo>
                  <a:pt x="13" y="77"/>
                </a:lnTo>
                <a:lnTo>
                  <a:pt x="13" y="75"/>
                </a:lnTo>
                <a:lnTo>
                  <a:pt x="10" y="75"/>
                </a:lnTo>
                <a:lnTo>
                  <a:pt x="10" y="74"/>
                </a:lnTo>
                <a:lnTo>
                  <a:pt x="10" y="74"/>
                </a:lnTo>
                <a:lnTo>
                  <a:pt x="10" y="74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11" y="72"/>
                </a:lnTo>
                <a:lnTo>
                  <a:pt x="11" y="72"/>
                </a:lnTo>
                <a:lnTo>
                  <a:pt x="11" y="69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0" y="67"/>
                </a:lnTo>
                <a:lnTo>
                  <a:pt x="10" y="67"/>
                </a:lnTo>
                <a:lnTo>
                  <a:pt x="10" y="67"/>
                </a:lnTo>
                <a:lnTo>
                  <a:pt x="10" y="67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4"/>
                </a:lnTo>
                <a:lnTo>
                  <a:pt x="11" y="64"/>
                </a:lnTo>
                <a:lnTo>
                  <a:pt x="11" y="62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5" y="61"/>
                </a:lnTo>
                <a:lnTo>
                  <a:pt x="5" y="59"/>
                </a:lnTo>
                <a:lnTo>
                  <a:pt x="6" y="61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6"/>
                </a:lnTo>
                <a:lnTo>
                  <a:pt x="5" y="56"/>
                </a:lnTo>
                <a:lnTo>
                  <a:pt x="5" y="56"/>
                </a:lnTo>
                <a:lnTo>
                  <a:pt x="3" y="54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2" y="46"/>
                </a:lnTo>
                <a:lnTo>
                  <a:pt x="2" y="43"/>
                </a:lnTo>
                <a:lnTo>
                  <a:pt x="2" y="43"/>
                </a:lnTo>
                <a:lnTo>
                  <a:pt x="2" y="43"/>
                </a:lnTo>
                <a:lnTo>
                  <a:pt x="2" y="43"/>
                </a:lnTo>
                <a:lnTo>
                  <a:pt x="2" y="43"/>
                </a:lnTo>
                <a:lnTo>
                  <a:pt x="2" y="43"/>
                </a:lnTo>
                <a:lnTo>
                  <a:pt x="2" y="42"/>
                </a:lnTo>
                <a:lnTo>
                  <a:pt x="2" y="42"/>
                </a:lnTo>
                <a:lnTo>
                  <a:pt x="2" y="42"/>
                </a:lnTo>
                <a:lnTo>
                  <a:pt x="2" y="42"/>
                </a:lnTo>
                <a:lnTo>
                  <a:pt x="2" y="40"/>
                </a:lnTo>
                <a:lnTo>
                  <a:pt x="2" y="38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5"/>
                </a:lnTo>
                <a:lnTo>
                  <a:pt x="2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30"/>
                </a:lnTo>
                <a:lnTo>
                  <a:pt x="2" y="29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19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3" y="13"/>
                </a:lnTo>
                <a:lnTo>
                  <a:pt x="5" y="11"/>
                </a:lnTo>
                <a:lnTo>
                  <a:pt x="10" y="10"/>
                </a:lnTo>
                <a:lnTo>
                  <a:pt x="11" y="10"/>
                </a:lnTo>
                <a:lnTo>
                  <a:pt x="11" y="10"/>
                </a:lnTo>
                <a:lnTo>
                  <a:pt x="13" y="8"/>
                </a:lnTo>
                <a:lnTo>
                  <a:pt x="18" y="6"/>
                </a:lnTo>
                <a:lnTo>
                  <a:pt x="18" y="6"/>
                </a:lnTo>
                <a:lnTo>
                  <a:pt x="19" y="5"/>
                </a:lnTo>
                <a:lnTo>
                  <a:pt x="24" y="2"/>
                </a:lnTo>
                <a:lnTo>
                  <a:pt x="27" y="0"/>
                </a:lnTo>
                <a:lnTo>
                  <a:pt x="27" y="3"/>
                </a:lnTo>
                <a:lnTo>
                  <a:pt x="27" y="6"/>
                </a:lnTo>
                <a:close/>
              </a:path>
            </a:pathLst>
          </a:custGeom>
          <a:solidFill>
            <a:srgbClr val="A99EF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2"/>
          <p:cNvSpPr>
            <a:spLocks/>
          </p:cNvSpPr>
          <p:nvPr/>
        </p:nvSpPr>
        <p:spPr bwMode="auto">
          <a:xfrm>
            <a:off x="4792663" y="5900738"/>
            <a:ext cx="41275" cy="57150"/>
          </a:xfrm>
          <a:custGeom>
            <a:avLst/>
            <a:gdLst/>
            <a:ahLst/>
            <a:cxnLst>
              <a:cxn ang="0">
                <a:pos x="19" y="36"/>
              </a:cxn>
              <a:cxn ang="0">
                <a:pos x="11" y="36"/>
              </a:cxn>
              <a:cxn ang="0">
                <a:pos x="7" y="36"/>
              </a:cxn>
              <a:cxn ang="0">
                <a:pos x="5" y="35"/>
              </a:cxn>
              <a:cxn ang="0">
                <a:pos x="7" y="30"/>
              </a:cxn>
              <a:cxn ang="0">
                <a:pos x="5" y="30"/>
              </a:cxn>
              <a:cxn ang="0">
                <a:pos x="2" y="28"/>
              </a:cxn>
              <a:cxn ang="0">
                <a:pos x="3" y="25"/>
              </a:cxn>
              <a:cxn ang="0">
                <a:pos x="5" y="22"/>
              </a:cxn>
              <a:cxn ang="0">
                <a:pos x="8" y="20"/>
              </a:cxn>
              <a:cxn ang="0">
                <a:pos x="11" y="19"/>
              </a:cxn>
              <a:cxn ang="0">
                <a:pos x="10" y="14"/>
              </a:cxn>
              <a:cxn ang="0">
                <a:pos x="5" y="14"/>
              </a:cxn>
              <a:cxn ang="0">
                <a:pos x="5" y="12"/>
              </a:cxn>
              <a:cxn ang="0">
                <a:pos x="3" y="12"/>
              </a:cxn>
              <a:cxn ang="0">
                <a:pos x="2" y="9"/>
              </a:cxn>
              <a:cxn ang="0">
                <a:pos x="2" y="8"/>
              </a:cxn>
              <a:cxn ang="0">
                <a:pos x="3" y="4"/>
              </a:cxn>
              <a:cxn ang="0">
                <a:pos x="2" y="4"/>
              </a:cxn>
              <a:cxn ang="0">
                <a:pos x="5" y="1"/>
              </a:cxn>
              <a:cxn ang="0">
                <a:pos x="10" y="1"/>
              </a:cxn>
              <a:cxn ang="0">
                <a:pos x="15" y="0"/>
              </a:cxn>
              <a:cxn ang="0">
                <a:pos x="18" y="1"/>
              </a:cxn>
              <a:cxn ang="0">
                <a:pos x="19" y="4"/>
              </a:cxn>
              <a:cxn ang="0">
                <a:pos x="24" y="4"/>
              </a:cxn>
              <a:cxn ang="0">
                <a:pos x="23" y="8"/>
              </a:cxn>
              <a:cxn ang="0">
                <a:pos x="26" y="9"/>
              </a:cxn>
              <a:cxn ang="0">
                <a:pos x="23" y="11"/>
              </a:cxn>
              <a:cxn ang="0">
                <a:pos x="21" y="9"/>
              </a:cxn>
              <a:cxn ang="0">
                <a:pos x="18" y="9"/>
              </a:cxn>
              <a:cxn ang="0">
                <a:pos x="19" y="9"/>
              </a:cxn>
              <a:cxn ang="0">
                <a:pos x="19" y="11"/>
              </a:cxn>
              <a:cxn ang="0">
                <a:pos x="18" y="11"/>
              </a:cxn>
              <a:cxn ang="0">
                <a:pos x="19" y="12"/>
              </a:cxn>
              <a:cxn ang="0">
                <a:pos x="21" y="12"/>
              </a:cxn>
              <a:cxn ang="0">
                <a:pos x="21" y="14"/>
              </a:cxn>
              <a:cxn ang="0">
                <a:pos x="23" y="14"/>
              </a:cxn>
              <a:cxn ang="0">
                <a:pos x="24" y="14"/>
              </a:cxn>
              <a:cxn ang="0">
                <a:pos x="23" y="14"/>
              </a:cxn>
              <a:cxn ang="0">
                <a:pos x="26" y="16"/>
              </a:cxn>
              <a:cxn ang="0">
                <a:pos x="26" y="20"/>
              </a:cxn>
              <a:cxn ang="0">
                <a:pos x="24" y="25"/>
              </a:cxn>
              <a:cxn ang="0">
                <a:pos x="21" y="28"/>
              </a:cxn>
              <a:cxn ang="0">
                <a:pos x="23" y="32"/>
              </a:cxn>
              <a:cxn ang="0">
                <a:pos x="24" y="35"/>
              </a:cxn>
            </a:cxnLst>
            <a:rect l="0" t="0" r="r" b="b"/>
            <a:pathLst>
              <a:path w="26" h="36">
                <a:moveTo>
                  <a:pt x="24" y="36"/>
                </a:moveTo>
                <a:lnTo>
                  <a:pt x="23" y="36"/>
                </a:lnTo>
                <a:lnTo>
                  <a:pt x="19" y="36"/>
                </a:lnTo>
                <a:lnTo>
                  <a:pt x="18" y="36"/>
                </a:lnTo>
                <a:lnTo>
                  <a:pt x="16" y="36"/>
                </a:lnTo>
                <a:lnTo>
                  <a:pt x="11" y="36"/>
                </a:lnTo>
                <a:lnTo>
                  <a:pt x="10" y="36"/>
                </a:lnTo>
                <a:lnTo>
                  <a:pt x="8" y="36"/>
                </a:lnTo>
                <a:lnTo>
                  <a:pt x="7" y="36"/>
                </a:lnTo>
                <a:lnTo>
                  <a:pt x="3" y="36"/>
                </a:lnTo>
                <a:lnTo>
                  <a:pt x="3" y="35"/>
                </a:lnTo>
                <a:lnTo>
                  <a:pt x="5" y="35"/>
                </a:lnTo>
                <a:lnTo>
                  <a:pt x="5" y="33"/>
                </a:lnTo>
                <a:lnTo>
                  <a:pt x="5" y="32"/>
                </a:lnTo>
                <a:lnTo>
                  <a:pt x="7" y="30"/>
                </a:lnTo>
                <a:lnTo>
                  <a:pt x="7" y="28"/>
                </a:lnTo>
                <a:lnTo>
                  <a:pt x="5" y="28"/>
                </a:lnTo>
                <a:lnTo>
                  <a:pt x="5" y="30"/>
                </a:lnTo>
                <a:lnTo>
                  <a:pt x="3" y="30"/>
                </a:lnTo>
                <a:lnTo>
                  <a:pt x="2" y="30"/>
                </a:lnTo>
                <a:lnTo>
                  <a:pt x="2" y="28"/>
                </a:lnTo>
                <a:lnTo>
                  <a:pt x="2" y="27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5" y="24"/>
                </a:lnTo>
                <a:lnTo>
                  <a:pt x="5" y="22"/>
                </a:lnTo>
                <a:lnTo>
                  <a:pt x="7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11" y="20"/>
                </a:lnTo>
                <a:lnTo>
                  <a:pt x="11" y="19"/>
                </a:lnTo>
                <a:lnTo>
                  <a:pt x="11" y="17"/>
                </a:lnTo>
                <a:lnTo>
                  <a:pt x="10" y="16"/>
                </a:lnTo>
                <a:lnTo>
                  <a:pt x="10" y="14"/>
                </a:lnTo>
                <a:lnTo>
                  <a:pt x="8" y="14"/>
                </a:lnTo>
                <a:lnTo>
                  <a:pt x="7" y="14"/>
                </a:lnTo>
                <a:lnTo>
                  <a:pt x="5" y="14"/>
                </a:lnTo>
                <a:lnTo>
                  <a:pt x="3" y="14"/>
                </a:lnTo>
                <a:lnTo>
                  <a:pt x="5" y="14"/>
                </a:lnTo>
                <a:lnTo>
                  <a:pt x="5" y="12"/>
                </a:lnTo>
                <a:lnTo>
                  <a:pt x="3" y="12"/>
                </a:lnTo>
                <a:lnTo>
                  <a:pt x="2" y="12"/>
                </a:lnTo>
                <a:lnTo>
                  <a:pt x="3" y="12"/>
                </a:lnTo>
                <a:lnTo>
                  <a:pt x="2" y="12"/>
                </a:lnTo>
                <a:lnTo>
                  <a:pt x="2" y="11"/>
                </a:lnTo>
                <a:lnTo>
                  <a:pt x="2" y="9"/>
                </a:lnTo>
                <a:lnTo>
                  <a:pt x="0" y="9"/>
                </a:lnTo>
                <a:lnTo>
                  <a:pt x="2" y="9"/>
                </a:lnTo>
                <a:lnTo>
                  <a:pt x="2" y="8"/>
                </a:lnTo>
                <a:lnTo>
                  <a:pt x="3" y="8"/>
                </a:lnTo>
                <a:lnTo>
                  <a:pt x="3" y="6"/>
                </a:lnTo>
                <a:lnTo>
                  <a:pt x="3" y="4"/>
                </a:lnTo>
                <a:lnTo>
                  <a:pt x="2" y="4"/>
                </a:lnTo>
                <a:lnTo>
                  <a:pt x="0" y="4"/>
                </a:lnTo>
                <a:lnTo>
                  <a:pt x="2" y="4"/>
                </a:lnTo>
                <a:lnTo>
                  <a:pt x="2" y="3"/>
                </a:lnTo>
                <a:lnTo>
                  <a:pt x="3" y="1"/>
                </a:lnTo>
                <a:lnTo>
                  <a:pt x="5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8" y="3"/>
                </a:lnTo>
                <a:lnTo>
                  <a:pt x="19" y="3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3" y="8"/>
                </a:lnTo>
                <a:lnTo>
                  <a:pt x="24" y="8"/>
                </a:lnTo>
                <a:lnTo>
                  <a:pt x="24" y="9"/>
                </a:lnTo>
                <a:lnTo>
                  <a:pt x="26" y="9"/>
                </a:lnTo>
                <a:lnTo>
                  <a:pt x="26" y="11"/>
                </a:lnTo>
                <a:lnTo>
                  <a:pt x="24" y="11"/>
                </a:lnTo>
                <a:lnTo>
                  <a:pt x="23" y="11"/>
                </a:lnTo>
                <a:lnTo>
                  <a:pt x="23" y="9"/>
                </a:lnTo>
                <a:lnTo>
                  <a:pt x="21" y="11"/>
                </a:lnTo>
                <a:lnTo>
                  <a:pt x="21" y="9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8" y="11"/>
                </a:lnTo>
                <a:lnTo>
                  <a:pt x="18" y="9"/>
                </a:lnTo>
                <a:lnTo>
                  <a:pt x="19" y="9"/>
                </a:lnTo>
                <a:lnTo>
                  <a:pt x="21" y="11"/>
                </a:lnTo>
                <a:lnTo>
                  <a:pt x="19" y="9"/>
                </a:lnTo>
                <a:lnTo>
                  <a:pt x="19" y="11"/>
                </a:lnTo>
                <a:lnTo>
                  <a:pt x="19" y="9"/>
                </a:lnTo>
                <a:lnTo>
                  <a:pt x="19" y="11"/>
                </a:lnTo>
                <a:lnTo>
                  <a:pt x="18" y="11"/>
                </a:lnTo>
                <a:lnTo>
                  <a:pt x="19" y="11"/>
                </a:lnTo>
                <a:lnTo>
                  <a:pt x="18" y="11"/>
                </a:lnTo>
                <a:lnTo>
                  <a:pt x="19" y="12"/>
                </a:lnTo>
                <a:lnTo>
                  <a:pt x="19" y="11"/>
                </a:lnTo>
                <a:lnTo>
                  <a:pt x="19" y="12"/>
                </a:lnTo>
                <a:lnTo>
                  <a:pt x="21" y="12"/>
                </a:lnTo>
                <a:lnTo>
                  <a:pt x="23" y="12"/>
                </a:lnTo>
                <a:lnTo>
                  <a:pt x="21" y="12"/>
                </a:lnTo>
                <a:lnTo>
                  <a:pt x="21" y="14"/>
                </a:lnTo>
                <a:lnTo>
                  <a:pt x="23" y="14"/>
                </a:lnTo>
                <a:lnTo>
                  <a:pt x="21" y="14"/>
                </a:lnTo>
                <a:lnTo>
                  <a:pt x="23" y="14"/>
                </a:lnTo>
                <a:lnTo>
                  <a:pt x="23" y="12"/>
                </a:lnTo>
                <a:lnTo>
                  <a:pt x="24" y="12"/>
                </a:lnTo>
                <a:lnTo>
                  <a:pt x="24" y="14"/>
                </a:lnTo>
                <a:lnTo>
                  <a:pt x="26" y="14"/>
                </a:lnTo>
                <a:lnTo>
                  <a:pt x="24" y="14"/>
                </a:lnTo>
                <a:lnTo>
                  <a:pt x="23" y="14"/>
                </a:lnTo>
                <a:lnTo>
                  <a:pt x="23" y="16"/>
                </a:lnTo>
                <a:lnTo>
                  <a:pt x="24" y="16"/>
                </a:lnTo>
                <a:lnTo>
                  <a:pt x="26" y="16"/>
                </a:lnTo>
                <a:lnTo>
                  <a:pt x="26" y="17"/>
                </a:lnTo>
                <a:lnTo>
                  <a:pt x="26" y="19"/>
                </a:lnTo>
                <a:lnTo>
                  <a:pt x="26" y="20"/>
                </a:lnTo>
                <a:lnTo>
                  <a:pt x="26" y="22"/>
                </a:lnTo>
                <a:lnTo>
                  <a:pt x="24" y="24"/>
                </a:lnTo>
                <a:lnTo>
                  <a:pt x="24" y="25"/>
                </a:lnTo>
                <a:lnTo>
                  <a:pt x="23" y="27"/>
                </a:lnTo>
                <a:lnTo>
                  <a:pt x="23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3" y="32"/>
                </a:lnTo>
                <a:lnTo>
                  <a:pt x="23" y="33"/>
                </a:lnTo>
                <a:lnTo>
                  <a:pt x="24" y="33"/>
                </a:lnTo>
                <a:lnTo>
                  <a:pt x="24" y="35"/>
                </a:lnTo>
                <a:lnTo>
                  <a:pt x="24" y="36"/>
                </a:lnTo>
                <a:close/>
              </a:path>
            </a:pathLst>
          </a:custGeom>
          <a:solidFill>
            <a:srgbClr val="B957E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4818063" y="5316538"/>
            <a:ext cx="396875" cy="260350"/>
          </a:xfrm>
          <a:custGeom>
            <a:avLst/>
            <a:gdLst/>
            <a:ahLst/>
            <a:cxnLst>
              <a:cxn ang="0">
                <a:pos x="199" y="155"/>
              </a:cxn>
              <a:cxn ang="0">
                <a:pos x="208" y="163"/>
              </a:cxn>
              <a:cxn ang="0">
                <a:pos x="58" y="129"/>
              </a:cxn>
              <a:cxn ang="0">
                <a:pos x="64" y="142"/>
              </a:cxn>
              <a:cxn ang="0">
                <a:pos x="50" y="137"/>
              </a:cxn>
              <a:cxn ang="0">
                <a:pos x="51" y="124"/>
              </a:cxn>
              <a:cxn ang="0">
                <a:pos x="149" y="96"/>
              </a:cxn>
              <a:cxn ang="0">
                <a:pos x="32" y="65"/>
              </a:cxn>
              <a:cxn ang="0">
                <a:pos x="31" y="78"/>
              </a:cxn>
              <a:cxn ang="0">
                <a:pos x="31" y="81"/>
              </a:cxn>
              <a:cxn ang="0">
                <a:pos x="21" y="96"/>
              </a:cxn>
              <a:cxn ang="0">
                <a:pos x="13" y="100"/>
              </a:cxn>
              <a:cxn ang="0">
                <a:pos x="3" y="94"/>
              </a:cxn>
              <a:cxn ang="0">
                <a:pos x="5" y="80"/>
              </a:cxn>
              <a:cxn ang="0">
                <a:pos x="18" y="69"/>
              </a:cxn>
              <a:cxn ang="0">
                <a:pos x="47" y="65"/>
              </a:cxn>
              <a:cxn ang="0">
                <a:pos x="47" y="61"/>
              </a:cxn>
              <a:cxn ang="0">
                <a:pos x="155" y="56"/>
              </a:cxn>
              <a:cxn ang="0">
                <a:pos x="218" y="14"/>
              </a:cxn>
              <a:cxn ang="0">
                <a:pos x="231" y="25"/>
              </a:cxn>
              <a:cxn ang="0">
                <a:pos x="247" y="41"/>
              </a:cxn>
              <a:cxn ang="0">
                <a:pos x="243" y="65"/>
              </a:cxn>
              <a:cxn ang="0">
                <a:pos x="227" y="94"/>
              </a:cxn>
              <a:cxn ang="0">
                <a:pos x="211" y="107"/>
              </a:cxn>
              <a:cxn ang="0">
                <a:pos x="207" y="121"/>
              </a:cxn>
              <a:cxn ang="0">
                <a:pos x="194" y="137"/>
              </a:cxn>
              <a:cxn ang="0">
                <a:pos x="186" y="148"/>
              </a:cxn>
              <a:cxn ang="0">
                <a:pos x="167" y="150"/>
              </a:cxn>
              <a:cxn ang="0">
                <a:pos x="149" y="142"/>
              </a:cxn>
              <a:cxn ang="0">
                <a:pos x="147" y="121"/>
              </a:cxn>
              <a:cxn ang="0">
                <a:pos x="159" y="123"/>
              </a:cxn>
              <a:cxn ang="0">
                <a:pos x="163" y="121"/>
              </a:cxn>
              <a:cxn ang="0">
                <a:pos x="147" y="116"/>
              </a:cxn>
              <a:cxn ang="0">
                <a:pos x="139" y="110"/>
              </a:cxn>
              <a:cxn ang="0">
                <a:pos x="143" y="107"/>
              </a:cxn>
              <a:cxn ang="0">
                <a:pos x="149" y="100"/>
              </a:cxn>
              <a:cxn ang="0">
                <a:pos x="154" y="86"/>
              </a:cxn>
              <a:cxn ang="0">
                <a:pos x="155" y="72"/>
              </a:cxn>
              <a:cxn ang="0">
                <a:pos x="159" y="57"/>
              </a:cxn>
              <a:cxn ang="0">
                <a:pos x="151" y="43"/>
              </a:cxn>
              <a:cxn ang="0">
                <a:pos x="152" y="56"/>
              </a:cxn>
              <a:cxn ang="0">
                <a:pos x="151" y="75"/>
              </a:cxn>
              <a:cxn ang="0">
                <a:pos x="149" y="89"/>
              </a:cxn>
              <a:cxn ang="0">
                <a:pos x="138" y="102"/>
              </a:cxn>
              <a:cxn ang="0">
                <a:pos x="133" y="113"/>
              </a:cxn>
              <a:cxn ang="0">
                <a:pos x="119" y="115"/>
              </a:cxn>
              <a:cxn ang="0">
                <a:pos x="114" y="116"/>
              </a:cxn>
              <a:cxn ang="0">
                <a:pos x="106" y="113"/>
              </a:cxn>
              <a:cxn ang="0">
                <a:pos x="91" y="110"/>
              </a:cxn>
              <a:cxn ang="0">
                <a:pos x="82" y="108"/>
              </a:cxn>
              <a:cxn ang="0">
                <a:pos x="69" y="102"/>
              </a:cxn>
              <a:cxn ang="0">
                <a:pos x="50" y="99"/>
              </a:cxn>
              <a:cxn ang="0">
                <a:pos x="43" y="96"/>
              </a:cxn>
              <a:cxn ang="0">
                <a:pos x="40" y="86"/>
              </a:cxn>
              <a:cxn ang="0">
                <a:pos x="43" y="83"/>
              </a:cxn>
              <a:cxn ang="0">
                <a:pos x="53" y="69"/>
              </a:cxn>
              <a:cxn ang="0">
                <a:pos x="53" y="51"/>
              </a:cxn>
              <a:cxn ang="0">
                <a:pos x="56" y="38"/>
              </a:cxn>
              <a:cxn ang="0">
                <a:pos x="90" y="37"/>
              </a:cxn>
              <a:cxn ang="0">
                <a:pos x="115" y="11"/>
              </a:cxn>
              <a:cxn ang="0">
                <a:pos x="170" y="0"/>
              </a:cxn>
            </a:cxnLst>
            <a:rect l="0" t="0" r="r" b="b"/>
            <a:pathLst>
              <a:path w="250" h="164">
                <a:moveTo>
                  <a:pt x="200" y="164"/>
                </a:moveTo>
                <a:lnTo>
                  <a:pt x="199" y="164"/>
                </a:lnTo>
                <a:lnTo>
                  <a:pt x="197" y="164"/>
                </a:lnTo>
                <a:lnTo>
                  <a:pt x="197" y="163"/>
                </a:lnTo>
                <a:lnTo>
                  <a:pt x="195" y="163"/>
                </a:lnTo>
                <a:lnTo>
                  <a:pt x="195" y="161"/>
                </a:lnTo>
                <a:lnTo>
                  <a:pt x="195" y="160"/>
                </a:lnTo>
                <a:lnTo>
                  <a:pt x="195" y="158"/>
                </a:lnTo>
                <a:lnTo>
                  <a:pt x="194" y="156"/>
                </a:lnTo>
                <a:lnTo>
                  <a:pt x="194" y="155"/>
                </a:lnTo>
                <a:lnTo>
                  <a:pt x="194" y="153"/>
                </a:lnTo>
                <a:lnTo>
                  <a:pt x="197" y="153"/>
                </a:lnTo>
                <a:lnTo>
                  <a:pt x="199" y="153"/>
                </a:lnTo>
                <a:lnTo>
                  <a:pt x="199" y="155"/>
                </a:lnTo>
                <a:lnTo>
                  <a:pt x="200" y="155"/>
                </a:lnTo>
                <a:lnTo>
                  <a:pt x="202" y="155"/>
                </a:lnTo>
                <a:lnTo>
                  <a:pt x="202" y="156"/>
                </a:lnTo>
                <a:lnTo>
                  <a:pt x="203" y="156"/>
                </a:lnTo>
                <a:lnTo>
                  <a:pt x="205" y="158"/>
                </a:lnTo>
                <a:lnTo>
                  <a:pt x="207" y="158"/>
                </a:lnTo>
                <a:lnTo>
                  <a:pt x="208" y="158"/>
                </a:lnTo>
                <a:lnTo>
                  <a:pt x="208" y="160"/>
                </a:lnTo>
                <a:lnTo>
                  <a:pt x="210" y="160"/>
                </a:lnTo>
                <a:lnTo>
                  <a:pt x="211" y="160"/>
                </a:lnTo>
                <a:lnTo>
                  <a:pt x="211" y="161"/>
                </a:lnTo>
                <a:lnTo>
                  <a:pt x="210" y="161"/>
                </a:lnTo>
                <a:lnTo>
                  <a:pt x="210" y="163"/>
                </a:lnTo>
                <a:lnTo>
                  <a:pt x="208" y="163"/>
                </a:lnTo>
                <a:lnTo>
                  <a:pt x="207" y="163"/>
                </a:lnTo>
                <a:lnTo>
                  <a:pt x="207" y="164"/>
                </a:lnTo>
                <a:lnTo>
                  <a:pt x="205" y="164"/>
                </a:lnTo>
                <a:lnTo>
                  <a:pt x="203" y="164"/>
                </a:lnTo>
                <a:lnTo>
                  <a:pt x="202" y="164"/>
                </a:lnTo>
                <a:lnTo>
                  <a:pt x="200" y="164"/>
                </a:lnTo>
                <a:close/>
                <a:moveTo>
                  <a:pt x="53" y="124"/>
                </a:moveTo>
                <a:lnTo>
                  <a:pt x="55" y="124"/>
                </a:lnTo>
                <a:lnTo>
                  <a:pt x="56" y="124"/>
                </a:lnTo>
                <a:lnTo>
                  <a:pt x="58" y="124"/>
                </a:lnTo>
                <a:lnTo>
                  <a:pt x="56" y="126"/>
                </a:lnTo>
                <a:lnTo>
                  <a:pt x="58" y="126"/>
                </a:lnTo>
                <a:lnTo>
                  <a:pt x="58" y="128"/>
                </a:lnTo>
                <a:lnTo>
                  <a:pt x="58" y="129"/>
                </a:lnTo>
                <a:lnTo>
                  <a:pt x="59" y="129"/>
                </a:lnTo>
                <a:lnTo>
                  <a:pt x="59" y="131"/>
                </a:lnTo>
                <a:lnTo>
                  <a:pt x="59" y="132"/>
                </a:lnTo>
                <a:lnTo>
                  <a:pt x="61" y="132"/>
                </a:lnTo>
                <a:lnTo>
                  <a:pt x="63" y="132"/>
                </a:lnTo>
                <a:lnTo>
                  <a:pt x="63" y="134"/>
                </a:lnTo>
                <a:lnTo>
                  <a:pt x="64" y="134"/>
                </a:lnTo>
                <a:lnTo>
                  <a:pt x="64" y="136"/>
                </a:lnTo>
                <a:lnTo>
                  <a:pt x="64" y="137"/>
                </a:lnTo>
                <a:lnTo>
                  <a:pt x="63" y="137"/>
                </a:lnTo>
                <a:lnTo>
                  <a:pt x="64" y="137"/>
                </a:lnTo>
                <a:lnTo>
                  <a:pt x="64" y="139"/>
                </a:lnTo>
                <a:lnTo>
                  <a:pt x="64" y="140"/>
                </a:lnTo>
                <a:lnTo>
                  <a:pt x="64" y="142"/>
                </a:lnTo>
                <a:lnTo>
                  <a:pt x="64" y="144"/>
                </a:lnTo>
                <a:lnTo>
                  <a:pt x="64" y="142"/>
                </a:lnTo>
                <a:lnTo>
                  <a:pt x="63" y="142"/>
                </a:lnTo>
                <a:lnTo>
                  <a:pt x="61" y="142"/>
                </a:lnTo>
                <a:lnTo>
                  <a:pt x="61" y="144"/>
                </a:lnTo>
                <a:lnTo>
                  <a:pt x="61" y="142"/>
                </a:lnTo>
                <a:lnTo>
                  <a:pt x="58" y="142"/>
                </a:lnTo>
                <a:lnTo>
                  <a:pt x="56" y="142"/>
                </a:lnTo>
                <a:lnTo>
                  <a:pt x="56" y="140"/>
                </a:lnTo>
                <a:lnTo>
                  <a:pt x="55" y="140"/>
                </a:lnTo>
                <a:lnTo>
                  <a:pt x="53" y="139"/>
                </a:lnTo>
                <a:lnTo>
                  <a:pt x="51" y="139"/>
                </a:lnTo>
                <a:lnTo>
                  <a:pt x="51" y="137"/>
                </a:lnTo>
                <a:lnTo>
                  <a:pt x="50" y="137"/>
                </a:lnTo>
                <a:lnTo>
                  <a:pt x="50" y="136"/>
                </a:lnTo>
                <a:lnTo>
                  <a:pt x="48" y="136"/>
                </a:lnTo>
                <a:lnTo>
                  <a:pt x="48" y="134"/>
                </a:lnTo>
                <a:lnTo>
                  <a:pt x="48" y="132"/>
                </a:lnTo>
                <a:lnTo>
                  <a:pt x="47" y="132"/>
                </a:lnTo>
                <a:lnTo>
                  <a:pt x="47" y="131"/>
                </a:lnTo>
                <a:lnTo>
                  <a:pt x="45" y="131"/>
                </a:lnTo>
                <a:lnTo>
                  <a:pt x="45" y="129"/>
                </a:lnTo>
                <a:lnTo>
                  <a:pt x="47" y="129"/>
                </a:lnTo>
                <a:lnTo>
                  <a:pt x="47" y="128"/>
                </a:lnTo>
                <a:lnTo>
                  <a:pt x="48" y="128"/>
                </a:lnTo>
                <a:lnTo>
                  <a:pt x="48" y="126"/>
                </a:lnTo>
                <a:lnTo>
                  <a:pt x="50" y="124"/>
                </a:lnTo>
                <a:lnTo>
                  <a:pt x="51" y="124"/>
                </a:lnTo>
                <a:lnTo>
                  <a:pt x="53" y="124"/>
                </a:lnTo>
                <a:close/>
                <a:moveTo>
                  <a:pt x="43" y="99"/>
                </a:moveTo>
                <a:lnTo>
                  <a:pt x="42" y="99"/>
                </a:lnTo>
                <a:lnTo>
                  <a:pt x="43" y="99"/>
                </a:lnTo>
                <a:lnTo>
                  <a:pt x="43" y="97"/>
                </a:lnTo>
                <a:lnTo>
                  <a:pt x="43" y="99"/>
                </a:lnTo>
                <a:close/>
                <a:moveTo>
                  <a:pt x="35" y="97"/>
                </a:moveTo>
                <a:lnTo>
                  <a:pt x="34" y="97"/>
                </a:lnTo>
                <a:lnTo>
                  <a:pt x="34" y="99"/>
                </a:lnTo>
                <a:lnTo>
                  <a:pt x="34" y="97"/>
                </a:lnTo>
                <a:lnTo>
                  <a:pt x="34" y="96"/>
                </a:lnTo>
                <a:lnTo>
                  <a:pt x="35" y="96"/>
                </a:lnTo>
                <a:lnTo>
                  <a:pt x="35" y="97"/>
                </a:lnTo>
                <a:close/>
                <a:moveTo>
                  <a:pt x="149" y="96"/>
                </a:moveTo>
                <a:lnTo>
                  <a:pt x="149" y="94"/>
                </a:lnTo>
                <a:lnTo>
                  <a:pt x="149" y="96"/>
                </a:lnTo>
                <a:close/>
                <a:moveTo>
                  <a:pt x="43" y="92"/>
                </a:moveTo>
                <a:lnTo>
                  <a:pt x="43" y="94"/>
                </a:lnTo>
                <a:lnTo>
                  <a:pt x="43" y="92"/>
                </a:lnTo>
                <a:close/>
                <a:moveTo>
                  <a:pt x="13" y="69"/>
                </a:moveTo>
                <a:lnTo>
                  <a:pt x="15" y="69"/>
                </a:lnTo>
                <a:lnTo>
                  <a:pt x="15" y="70"/>
                </a:lnTo>
                <a:lnTo>
                  <a:pt x="13" y="70"/>
                </a:lnTo>
                <a:lnTo>
                  <a:pt x="11" y="70"/>
                </a:lnTo>
                <a:lnTo>
                  <a:pt x="13" y="70"/>
                </a:lnTo>
                <a:lnTo>
                  <a:pt x="11" y="69"/>
                </a:lnTo>
                <a:lnTo>
                  <a:pt x="13" y="69"/>
                </a:lnTo>
                <a:close/>
                <a:moveTo>
                  <a:pt x="32" y="65"/>
                </a:moveTo>
                <a:lnTo>
                  <a:pt x="34" y="65"/>
                </a:lnTo>
                <a:lnTo>
                  <a:pt x="32" y="65"/>
                </a:lnTo>
                <a:lnTo>
                  <a:pt x="32" y="67"/>
                </a:lnTo>
                <a:lnTo>
                  <a:pt x="32" y="69"/>
                </a:lnTo>
                <a:lnTo>
                  <a:pt x="34" y="69"/>
                </a:lnTo>
                <a:lnTo>
                  <a:pt x="34" y="70"/>
                </a:lnTo>
                <a:lnTo>
                  <a:pt x="32" y="72"/>
                </a:lnTo>
                <a:lnTo>
                  <a:pt x="32" y="73"/>
                </a:lnTo>
                <a:lnTo>
                  <a:pt x="31" y="73"/>
                </a:lnTo>
                <a:lnTo>
                  <a:pt x="31" y="75"/>
                </a:lnTo>
                <a:lnTo>
                  <a:pt x="29" y="75"/>
                </a:lnTo>
                <a:lnTo>
                  <a:pt x="29" y="77"/>
                </a:lnTo>
                <a:lnTo>
                  <a:pt x="31" y="77"/>
                </a:lnTo>
                <a:lnTo>
                  <a:pt x="31" y="78"/>
                </a:lnTo>
                <a:lnTo>
                  <a:pt x="31" y="80"/>
                </a:lnTo>
                <a:lnTo>
                  <a:pt x="29" y="80"/>
                </a:lnTo>
                <a:lnTo>
                  <a:pt x="29" y="78"/>
                </a:lnTo>
                <a:lnTo>
                  <a:pt x="27" y="78"/>
                </a:lnTo>
                <a:lnTo>
                  <a:pt x="27" y="80"/>
                </a:lnTo>
                <a:lnTo>
                  <a:pt x="26" y="81"/>
                </a:lnTo>
                <a:lnTo>
                  <a:pt x="27" y="81"/>
                </a:lnTo>
                <a:lnTo>
                  <a:pt x="29" y="81"/>
                </a:lnTo>
                <a:lnTo>
                  <a:pt x="27" y="81"/>
                </a:lnTo>
                <a:lnTo>
                  <a:pt x="26" y="83"/>
                </a:lnTo>
                <a:lnTo>
                  <a:pt x="27" y="83"/>
                </a:lnTo>
                <a:lnTo>
                  <a:pt x="29" y="83"/>
                </a:lnTo>
                <a:lnTo>
                  <a:pt x="29" y="81"/>
                </a:lnTo>
                <a:lnTo>
                  <a:pt x="31" y="81"/>
                </a:lnTo>
                <a:lnTo>
                  <a:pt x="31" y="83"/>
                </a:lnTo>
                <a:lnTo>
                  <a:pt x="29" y="83"/>
                </a:lnTo>
                <a:lnTo>
                  <a:pt x="29" y="84"/>
                </a:lnTo>
                <a:lnTo>
                  <a:pt x="27" y="84"/>
                </a:lnTo>
                <a:lnTo>
                  <a:pt x="27" y="86"/>
                </a:lnTo>
                <a:lnTo>
                  <a:pt x="27" y="88"/>
                </a:lnTo>
                <a:lnTo>
                  <a:pt x="27" y="89"/>
                </a:lnTo>
                <a:lnTo>
                  <a:pt x="26" y="91"/>
                </a:lnTo>
                <a:lnTo>
                  <a:pt x="26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3" y="96"/>
                </a:lnTo>
                <a:lnTo>
                  <a:pt x="21" y="96"/>
                </a:lnTo>
                <a:lnTo>
                  <a:pt x="21" y="97"/>
                </a:lnTo>
                <a:lnTo>
                  <a:pt x="19" y="97"/>
                </a:lnTo>
                <a:lnTo>
                  <a:pt x="21" y="97"/>
                </a:lnTo>
                <a:lnTo>
                  <a:pt x="21" y="99"/>
                </a:lnTo>
                <a:lnTo>
                  <a:pt x="19" y="99"/>
                </a:lnTo>
                <a:lnTo>
                  <a:pt x="19" y="100"/>
                </a:lnTo>
                <a:lnTo>
                  <a:pt x="18" y="100"/>
                </a:lnTo>
                <a:lnTo>
                  <a:pt x="16" y="100"/>
                </a:lnTo>
                <a:lnTo>
                  <a:pt x="15" y="100"/>
                </a:lnTo>
                <a:lnTo>
                  <a:pt x="15" y="102"/>
                </a:lnTo>
                <a:lnTo>
                  <a:pt x="15" y="100"/>
                </a:lnTo>
                <a:lnTo>
                  <a:pt x="13" y="100"/>
                </a:lnTo>
                <a:lnTo>
                  <a:pt x="15" y="100"/>
                </a:lnTo>
                <a:lnTo>
                  <a:pt x="13" y="100"/>
                </a:lnTo>
                <a:lnTo>
                  <a:pt x="11" y="100"/>
                </a:lnTo>
                <a:lnTo>
                  <a:pt x="10" y="100"/>
                </a:lnTo>
                <a:lnTo>
                  <a:pt x="8" y="100"/>
                </a:lnTo>
                <a:lnTo>
                  <a:pt x="7" y="100"/>
                </a:lnTo>
                <a:lnTo>
                  <a:pt x="5" y="100"/>
                </a:lnTo>
                <a:lnTo>
                  <a:pt x="3" y="100"/>
                </a:lnTo>
                <a:lnTo>
                  <a:pt x="2" y="100"/>
                </a:lnTo>
                <a:lnTo>
                  <a:pt x="0" y="100"/>
                </a:lnTo>
                <a:lnTo>
                  <a:pt x="0" y="99"/>
                </a:lnTo>
                <a:lnTo>
                  <a:pt x="0" y="97"/>
                </a:lnTo>
                <a:lnTo>
                  <a:pt x="0" y="96"/>
                </a:lnTo>
                <a:lnTo>
                  <a:pt x="0" y="94"/>
                </a:lnTo>
                <a:lnTo>
                  <a:pt x="2" y="94"/>
                </a:lnTo>
                <a:lnTo>
                  <a:pt x="3" y="94"/>
                </a:lnTo>
                <a:lnTo>
                  <a:pt x="3" y="92"/>
                </a:lnTo>
                <a:lnTo>
                  <a:pt x="2" y="92"/>
                </a:lnTo>
                <a:lnTo>
                  <a:pt x="2" y="91"/>
                </a:lnTo>
                <a:lnTo>
                  <a:pt x="2" y="89"/>
                </a:lnTo>
                <a:lnTo>
                  <a:pt x="2" y="88"/>
                </a:lnTo>
                <a:lnTo>
                  <a:pt x="0" y="88"/>
                </a:lnTo>
                <a:lnTo>
                  <a:pt x="0" y="86"/>
                </a:lnTo>
                <a:lnTo>
                  <a:pt x="0" y="84"/>
                </a:lnTo>
                <a:lnTo>
                  <a:pt x="2" y="84"/>
                </a:lnTo>
                <a:lnTo>
                  <a:pt x="3" y="84"/>
                </a:lnTo>
                <a:lnTo>
                  <a:pt x="3" y="83"/>
                </a:lnTo>
                <a:lnTo>
                  <a:pt x="3" y="81"/>
                </a:lnTo>
                <a:lnTo>
                  <a:pt x="5" y="81"/>
                </a:lnTo>
                <a:lnTo>
                  <a:pt x="5" y="80"/>
                </a:lnTo>
                <a:lnTo>
                  <a:pt x="7" y="80"/>
                </a:lnTo>
                <a:lnTo>
                  <a:pt x="8" y="78"/>
                </a:lnTo>
                <a:lnTo>
                  <a:pt x="10" y="77"/>
                </a:lnTo>
                <a:lnTo>
                  <a:pt x="10" y="75"/>
                </a:lnTo>
                <a:lnTo>
                  <a:pt x="11" y="75"/>
                </a:lnTo>
                <a:lnTo>
                  <a:pt x="11" y="73"/>
                </a:lnTo>
                <a:lnTo>
                  <a:pt x="13" y="73"/>
                </a:lnTo>
                <a:lnTo>
                  <a:pt x="13" y="72"/>
                </a:lnTo>
                <a:lnTo>
                  <a:pt x="13" y="73"/>
                </a:lnTo>
                <a:lnTo>
                  <a:pt x="15" y="72"/>
                </a:lnTo>
                <a:lnTo>
                  <a:pt x="16" y="72"/>
                </a:lnTo>
                <a:lnTo>
                  <a:pt x="16" y="70"/>
                </a:lnTo>
                <a:lnTo>
                  <a:pt x="18" y="70"/>
                </a:lnTo>
                <a:lnTo>
                  <a:pt x="18" y="69"/>
                </a:lnTo>
                <a:lnTo>
                  <a:pt x="19" y="69"/>
                </a:lnTo>
                <a:lnTo>
                  <a:pt x="19" y="67"/>
                </a:lnTo>
                <a:lnTo>
                  <a:pt x="21" y="67"/>
                </a:lnTo>
                <a:lnTo>
                  <a:pt x="23" y="67"/>
                </a:lnTo>
                <a:lnTo>
                  <a:pt x="24" y="67"/>
                </a:lnTo>
                <a:lnTo>
                  <a:pt x="26" y="67"/>
                </a:lnTo>
                <a:lnTo>
                  <a:pt x="27" y="67"/>
                </a:lnTo>
                <a:lnTo>
                  <a:pt x="29" y="67"/>
                </a:lnTo>
                <a:lnTo>
                  <a:pt x="31" y="67"/>
                </a:lnTo>
                <a:lnTo>
                  <a:pt x="31" y="65"/>
                </a:lnTo>
                <a:lnTo>
                  <a:pt x="32" y="65"/>
                </a:lnTo>
                <a:close/>
                <a:moveTo>
                  <a:pt x="47" y="62"/>
                </a:moveTo>
                <a:lnTo>
                  <a:pt x="47" y="64"/>
                </a:lnTo>
                <a:lnTo>
                  <a:pt x="47" y="65"/>
                </a:lnTo>
                <a:lnTo>
                  <a:pt x="45" y="65"/>
                </a:lnTo>
                <a:lnTo>
                  <a:pt x="45" y="64"/>
                </a:lnTo>
                <a:lnTo>
                  <a:pt x="45" y="65"/>
                </a:lnTo>
                <a:lnTo>
                  <a:pt x="43" y="65"/>
                </a:lnTo>
                <a:lnTo>
                  <a:pt x="43" y="64"/>
                </a:lnTo>
                <a:lnTo>
                  <a:pt x="42" y="64"/>
                </a:lnTo>
                <a:lnTo>
                  <a:pt x="43" y="64"/>
                </a:lnTo>
                <a:lnTo>
                  <a:pt x="43" y="62"/>
                </a:lnTo>
                <a:lnTo>
                  <a:pt x="42" y="62"/>
                </a:lnTo>
                <a:lnTo>
                  <a:pt x="43" y="61"/>
                </a:lnTo>
                <a:lnTo>
                  <a:pt x="43" y="59"/>
                </a:lnTo>
                <a:lnTo>
                  <a:pt x="45" y="59"/>
                </a:lnTo>
                <a:lnTo>
                  <a:pt x="45" y="61"/>
                </a:lnTo>
                <a:lnTo>
                  <a:pt x="47" y="61"/>
                </a:lnTo>
                <a:lnTo>
                  <a:pt x="47" y="62"/>
                </a:lnTo>
                <a:close/>
                <a:moveTo>
                  <a:pt x="157" y="59"/>
                </a:moveTo>
                <a:lnTo>
                  <a:pt x="157" y="61"/>
                </a:lnTo>
                <a:lnTo>
                  <a:pt x="157" y="59"/>
                </a:lnTo>
                <a:lnTo>
                  <a:pt x="155" y="59"/>
                </a:lnTo>
                <a:lnTo>
                  <a:pt x="155" y="61"/>
                </a:lnTo>
                <a:lnTo>
                  <a:pt x="155" y="59"/>
                </a:lnTo>
                <a:lnTo>
                  <a:pt x="155" y="57"/>
                </a:lnTo>
                <a:lnTo>
                  <a:pt x="154" y="57"/>
                </a:lnTo>
                <a:lnTo>
                  <a:pt x="154" y="56"/>
                </a:lnTo>
                <a:lnTo>
                  <a:pt x="154" y="54"/>
                </a:lnTo>
                <a:lnTo>
                  <a:pt x="154" y="53"/>
                </a:lnTo>
                <a:lnTo>
                  <a:pt x="155" y="54"/>
                </a:lnTo>
                <a:lnTo>
                  <a:pt x="155" y="56"/>
                </a:lnTo>
                <a:lnTo>
                  <a:pt x="155" y="57"/>
                </a:lnTo>
                <a:lnTo>
                  <a:pt x="157" y="57"/>
                </a:lnTo>
                <a:lnTo>
                  <a:pt x="157" y="59"/>
                </a:lnTo>
                <a:close/>
                <a:moveTo>
                  <a:pt x="187" y="0"/>
                </a:moveTo>
                <a:lnTo>
                  <a:pt x="189" y="0"/>
                </a:lnTo>
                <a:lnTo>
                  <a:pt x="202" y="0"/>
                </a:lnTo>
                <a:lnTo>
                  <a:pt x="203" y="1"/>
                </a:lnTo>
                <a:lnTo>
                  <a:pt x="205" y="5"/>
                </a:lnTo>
                <a:lnTo>
                  <a:pt x="207" y="8"/>
                </a:lnTo>
                <a:lnTo>
                  <a:pt x="208" y="9"/>
                </a:lnTo>
                <a:lnTo>
                  <a:pt x="213" y="14"/>
                </a:lnTo>
                <a:lnTo>
                  <a:pt x="215" y="14"/>
                </a:lnTo>
                <a:lnTo>
                  <a:pt x="216" y="14"/>
                </a:lnTo>
                <a:lnTo>
                  <a:pt x="218" y="14"/>
                </a:lnTo>
                <a:lnTo>
                  <a:pt x="219" y="14"/>
                </a:lnTo>
                <a:lnTo>
                  <a:pt x="221" y="14"/>
                </a:lnTo>
                <a:lnTo>
                  <a:pt x="223" y="14"/>
                </a:lnTo>
                <a:lnTo>
                  <a:pt x="226" y="14"/>
                </a:lnTo>
                <a:lnTo>
                  <a:pt x="227" y="13"/>
                </a:lnTo>
                <a:lnTo>
                  <a:pt x="227" y="14"/>
                </a:lnTo>
                <a:lnTo>
                  <a:pt x="229" y="14"/>
                </a:lnTo>
                <a:lnTo>
                  <a:pt x="229" y="16"/>
                </a:lnTo>
                <a:lnTo>
                  <a:pt x="229" y="17"/>
                </a:lnTo>
                <a:lnTo>
                  <a:pt x="229" y="19"/>
                </a:lnTo>
                <a:lnTo>
                  <a:pt x="229" y="21"/>
                </a:lnTo>
                <a:lnTo>
                  <a:pt x="229" y="22"/>
                </a:lnTo>
                <a:lnTo>
                  <a:pt x="231" y="24"/>
                </a:lnTo>
                <a:lnTo>
                  <a:pt x="231" y="25"/>
                </a:lnTo>
                <a:lnTo>
                  <a:pt x="232" y="27"/>
                </a:lnTo>
                <a:lnTo>
                  <a:pt x="232" y="29"/>
                </a:lnTo>
                <a:lnTo>
                  <a:pt x="232" y="30"/>
                </a:lnTo>
                <a:lnTo>
                  <a:pt x="234" y="32"/>
                </a:lnTo>
                <a:lnTo>
                  <a:pt x="234" y="33"/>
                </a:lnTo>
                <a:lnTo>
                  <a:pt x="234" y="35"/>
                </a:lnTo>
                <a:lnTo>
                  <a:pt x="235" y="35"/>
                </a:lnTo>
                <a:lnTo>
                  <a:pt x="235" y="37"/>
                </a:lnTo>
                <a:lnTo>
                  <a:pt x="237" y="37"/>
                </a:lnTo>
                <a:lnTo>
                  <a:pt x="239" y="37"/>
                </a:lnTo>
                <a:lnTo>
                  <a:pt x="240" y="38"/>
                </a:lnTo>
                <a:lnTo>
                  <a:pt x="242" y="38"/>
                </a:lnTo>
                <a:lnTo>
                  <a:pt x="243" y="40"/>
                </a:lnTo>
                <a:lnTo>
                  <a:pt x="247" y="41"/>
                </a:lnTo>
                <a:lnTo>
                  <a:pt x="248" y="43"/>
                </a:lnTo>
                <a:lnTo>
                  <a:pt x="248" y="45"/>
                </a:lnTo>
                <a:lnTo>
                  <a:pt x="250" y="45"/>
                </a:lnTo>
                <a:lnTo>
                  <a:pt x="250" y="46"/>
                </a:lnTo>
                <a:lnTo>
                  <a:pt x="250" y="48"/>
                </a:lnTo>
                <a:lnTo>
                  <a:pt x="250" y="49"/>
                </a:lnTo>
                <a:lnTo>
                  <a:pt x="248" y="51"/>
                </a:lnTo>
                <a:lnTo>
                  <a:pt x="248" y="53"/>
                </a:lnTo>
                <a:lnTo>
                  <a:pt x="248" y="54"/>
                </a:lnTo>
                <a:lnTo>
                  <a:pt x="245" y="59"/>
                </a:lnTo>
                <a:lnTo>
                  <a:pt x="245" y="61"/>
                </a:lnTo>
                <a:lnTo>
                  <a:pt x="243" y="62"/>
                </a:lnTo>
                <a:lnTo>
                  <a:pt x="243" y="64"/>
                </a:lnTo>
                <a:lnTo>
                  <a:pt x="243" y="65"/>
                </a:lnTo>
                <a:lnTo>
                  <a:pt x="242" y="65"/>
                </a:lnTo>
                <a:lnTo>
                  <a:pt x="242" y="67"/>
                </a:lnTo>
                <a:lnTo>
                  <a:pt x="242" y="69"/>
                </a:lnTo>
                <a:lnTo>
                  <a:pt x="242" y="70"/>
                </a:lnTo>
                <a:lnTo>
                  <a:pt x="240" y="72"/>
                </a:lnTo>
                <a:lnTo>
                  <a:pt x="240" y="73"/>
                </a:lnTo>
                <a:lnTo>
                  <a:pt x="240" y="75"/>
                </a:lnTo>
                <a:lnTo>
                  <a:pt x="240" y="77"/>
                </a:lnTo>
                <a:lnTo>
                  <a:pt x="234" y="88"/>
                </a:lnTo>
                <a:lnTo>
                  <a:pt x="232" y="91"/>
                </a:lnTo>
                <a:lnTo>
                  <a:pt x="231" y="91"/>
                </a:lnTo>
                <a:lnTo>
                  <a:pt x="231" y="92"/>
                </a:lnTo>
                <a:lnTo>
                  <a:pt x="229" y="92"/>
                </a:lnTo>
                <a:lnTo>
                  <a:pt x="227" y="94"/>
                </a:lnTo>
                <a:lnTo>
                  <a:pt x="226" y="94"/>
                </a:lnTo>
                <a:lnTo>
                  <a:pt x="224" y="94"/>
                </a:lnTo>
                <a:lnTo>
                  <a:pt x="223" y="96"/>
                </a:lnTo>
                <a:lnTo>
                  <a:pt x="221" y="96"/>
                </a:lnTo>
                <a:lnTo>
                  <a:pt x="219" y="97"/>
                </a:lnTo>
                <a:lnTo>
                  <a:pt x="219" y="99"/>
                </a:lnTo>
                <a:lnTo>
                  <a:pt x="218" y="99"/>
                </a:lnTo>
                <a:lnTo>
                  <a:pt x="215" y="100"/>
                </a:lnTo>
                <a:lnTo>
                  <a:pt x="215" y="102"/>
                </a:lnTo>
                <a:lnTo>
                  <a:pt x="213" y="102"/>
                </a:lnTo>
                <a:lnTo>
                  <a:pt x="213" y="104"/>
                </a:lnTo>
                <a:lnTo>
                  <a:pt x="211" y="104"/>
                </a:lnTo>
                <a:lnTo>
                  <a:pt x="211" y="105"/>
                </a:lnTo>
                <a:lnTo>
                  <a:pt x="211" y="107"/>
                </a:lnTo>
                <a:lnTo>
                  <a:pt x="210" y="108"/>
                </a:lnTo>
                <a:lnTo>
                  <a:pt x="208" y="108"/>
                </a:lnTo>
                <a:lnTo>
                  <a:pt x="208" y="110"/>
                </a:lnTo>
                <a:lnTo>
                  <a:pt x="208" y="112"/>
                </a:lnTo>
                <a:lnTo>
                  <a:pt x="208" y="113"/>
                </a:lnTo>
                <a:lnTo>
                  <a:pt x="210" y="115"/>
                </a:lnTo>
                <a:lnTo>
                  <a:pt x="211" y="115"/>
                </a:lnTo>
                <a:lnTo>
                  <a:pt x="211" y="116"/>
                </a:lnTo>
                <a:lnTo>
                  <a:pt x="213" y="116"/>
                </a:lnTo>
                <a:lnTo>
                  <a:pt x="213" y="118"/>
                </a:lnTo>
                <a:lnTo>
                  <a:pt x="213" y="120"/>
                </a:lnTo>
                <a:lnTo>
                  <a:pt x="211" y="120"/>
                </a:lnTo>
                <a:lnTo>
                  <a:pt x="210" y="120"/>
                </a:lnTo>
                <a:lnTo>
                  <a:pt x="207" y="121"/>
                </a:lnTo>
                <a:lnTo>
                  <a:pt x="205" y="121"/>
                </a:lnTo>
                <a:lnTo>
                  <a:pt x="203" y="123"/>
                </a:lnTo>
                <a:lnTo>
                  <a:pt x="202" y="123"/>
                </a:lnTo>
                <a:lnTo>
                  <a:pt x="202" y="124"/>
                </a:lnTo>
                <a:lnTo>
                  <a:pt x="200" y="124"/>
                </a:lnTo>
                <a:lnTo>
                  <a:pt x="200" y="126"/>
                </a:lnTo>
                <a:lnTo>
                  <a:pt x="200" y="128"/>
                </a:lnTo>
                <a:lnTo>
                  <a:pt x="199" y="129"/>
                </a:lnTo>
                <a:lnTo>
                  <a:pt x="199" y="131"/>
                </a:lnTo>
                <a:lnTo>
                  <a:pt x="197" y="132"/>
                </a:lnTo>
                <a:lnTo>
                  <a:pt x="197" y="134"/>
                </a:lnTo>
                <a:lnTo>
                  <a:pt x="195" y="136"/>
                </a:lnTo>
                <a:lnTo>
                  <a:pt x="195" y="137"/>
                </a:lnTo>
                <a:lnTo>
                  <a:pt x="194" y="137"/>
                </a:lnTo>
                <a:lnTo>
                  <a:pt x="194" y="139"/>
                </a:lnTo>
                <a:lnTo>
                  <a:pt x="192" y="139"/>
                </a:lnTo>
                <a:lnTo>
                  <a:pt x="191" y="140"/>
                </a:lnTo>
                <a:lnTo>
                  <a:pt x="189" y="140"/>
                </a:lnTo>
                <a:lnTo>
                  <a:pt x="187" y="140"/>
                </a:lnTo>
                <a:lnTo>
                  <a:pt x="187" y="142"/>
                </a:lnTo>
                <a:lnTo>
                  <a:pt x="186" y="142"/>
                </a:lnTo>
                <a:lnTo>
                  <a:pt x="186" y="144"/>
                </a:lnTo>
                <a:lnTo>
                  <a:pt x="184" y="144"/>
                </a:lnTo>
                <a:lnTo>
                  <a:pt x="184" y="145"/>
                </a:lnTo>
                <a:lnTo>
                  <a:pt x="183" y="145"/>
                </a:lnTo>
                <a:lnTo>
                  <a:pt x="183" y="147"/>
                </a:lnTo>
                <a:lnTo>
                  <a:pt x="184" y="147"/>
                </a:lnTo>
                <a:lnTo>
                  <a:pt x="186" y="148"/>
                </a:lnTo>
                <a:lnTo>
                  <a:pt x="186" y="150"/>
                </a:lnTo>
                <a:lnTo>
                  <a:pt x="187" y="150"/>
                </a:lnTo>
                <a:lnTo>
                  <a:pt x="187" y="152"/>
                </a:lnTo>
                <a:lnTo>
                  <a:pt x="186" y="152"/>
                </a:lnTo>
                <a:lnTo>
                  <a:pt x="183" y="152"/>
                </a:lnTo>
                <a:lnTo>
                  <a:pt x="179" y="152"/>
                </a:lnTo>
                <a:lnTo>
                  <a:pt x="178" y="152"/>
                </a:lnTo>
                <a:lnTo>
                  <a:pt x="176" y="150"/>
                </a:lnTo>
                <a:lnTo>
                  <a:pt x="175" y="150"/>
                </a:lnTo>
                <a:lnTo>
                  <a:pt x="173" y="150"/>
                </a:lnTo>
                <a:lnTo>
                  <a:pt x="171" y="150"/>
                </a:lnTo>
                <a:lnTo>
                  <a:pt x="170" y="150"/>
                </a:lnTo>
                <a:lnTo>
                  <a:pt x="168" y="150"/>
                </a:lnTo>
                <a:lnTo>
                  <a:pt x="167" y="150"/>
                </a:lnTo>
                <a:lnTo>
                  <a:pt x="165" y="150"/>
                </a:lnTo>
                <a:lnTo>
                  <a:pt x="163" y="150"/>
                </a:lnTo>
                <a:lnTo>
                  <a:pt x="159" y="148"/>
                </a:lnTo>
                <a:lnTo>
                  <a:pt x="155" y="148"/>
                </a:lnTo>
                <a:lnTo>
                  <a:pt x="154" y="148"/>
                </a:lnTo>
                <a:lnTo>
                  <a:pt x="154" y="147"/>
                </a:lnTo>
                <a:lnTo>
                  <a:pt x="154" y="145"/>
                </a:lnTo>
                <a:lnTo>
                  <a:pt x="152" y="145"/>
                </a:lnTo>
                <a:lnTo>
                  <a:pt x="154" y="145"/>
                </a:lnTo>
                <a:lnTo>
                  <a:pt x="154" y="144"/>
                </a:lnTo>
                <a:lnTo>
                  <a:pt x="152" y="144"/>
                </a:lnTo>
                <a:lnTo>
                  <a:pt x="151" y="144"/>
                </a:lnTo>
                <a:lnTo>
                  <a:pt x="151" y="142"/>
                </a:lnTo>
                <a:lnTo>
                  <a:pt x="149" y="142"/>
                </a:lnTo>
                <a:lnTo>
                  <a:pt x="149" y="140"/>
                </a:lnTo>
                <a:lnTo>
                  <a:pt x="149" y="139"/>
                </a:lnTo>
                <a:lnTo>
                  <a:pt x="149" y="137"/>
                </a:lnTo>
                <a:lnTo>
                  <a:pt x="149" y="136"/>
                </a:lnTo>
                <a:lnTo>
                  <a:pt x="149" y="134"/>
                </a:lnTo>
                <a:lnTo>
                  <a:pt x="149" y="132"/>
                </a:lnTo>
                <a:lnTo>
                  <a:pt x="149" y="131"/>
                </a:lnTo>
                <a:lnTo>
                  <a:pt x="149" y="129"/>
                </a:lnTo>
                <a:lnTo>
                  <a:pt x="149" y="128"/>
                </a:lnTo>
                <a:lnTo>
                  <a:pt x="149" y="126"/>
                </a:lnTo>
                <a:lnTo>
                  <a:pt x="149" y="124"/>
                </a:lnTo>
                <a:lnTo>
                  <a:pt x="149" y="123"/>
                </a:lnTo>
                <a:lnTo>
                  <a:pt x="149" y="121"/>
                </a:lnTo>
                <a:lnTo>
                  <a:pt x="147" y="121"/>
                </a:lnTo>
                <a:lnTo>
                  <a:pt x="147" y="120"/>
                </a:lnTo>
                <a:lnTo>
                  <a:pt x="149" y="120"/>
                </a:lnTo>
                <a:lnTo>
                  <a:pt x="151" y="120"/>
                </a:lnTo>
                <a:lnTo>
                  <a:pt x="152" y="120"/>
                </a:lnTo>
                <a:lnTo>
                  <a:pt x="154" y="118"/>
                </a:lnTo>
                <a:lnTo>
                  <a:pt x="154" y="120"/>
                </a:lnTo>
                <a:lnTo>
                  <a:pt x="155" y="120"/>
                </a:lnTo>
                <a:lnTo>
                  <a:pt x="155" y="121"/>
                </a:lnTo>
                <a:lnTo>
                  <a:pt x="157" y="121"/>
                </a:lnTo>
                <a:lnTo>
                  <a:pt x="159" y="123"/>
                </a:lnTo>
                <a:lnTo>
                  <a:pt x="157" y="123"/>
                </a:lnTo>
                <a:lnTo>
                  <a:pt x="157" y="124"/>
                </a:lnTo>
                <a:lnTo>
                  <a:pt x="159" y="124"/>
                </a:lnTo>
                <a:lnTo>
                  <a:pt x="159" y="123"/>
                </a:lnTo>
                <a:lnTo>
                  <a:pt x="159" y="124"/>
                </a:lnTo>
                <a:lnTo>
                  <a:pt x="160" y="124"/>
                </a:lnTo>
                <a:lnTo>
                  <a:pt x="160" y="123"/>
                </a:lnTo>
                <a:lnTo>
                  <a:pt x="160" y="124"/>
                </a:lnTo>
                <a:lnTo>
                  <a:pt x="160" y="123"/>
                </a:lnTo>
                <a:lnTo>
                  <a:pt x="160" y="124"/>
                </a:lnTo>
                <a:lnTo>
                  <a:pt x="162" y="124"/>
                </a:lnTo>
                <a:lnTo>
                  <a:pt x="162" y="123"/>
                </a:lnTo>
                <a:lnTo>
                  <a:pt x="163" y="123"/>
                </a:lnTo>
                <a:lnTo>
                  <a:pt x="165" y="123"/>
                </a:lnTo>
                <a:lnTo>
                  <a:pt x="165" y="121"/>
                </a:lnTo>
                <a:lnTo>
                  <a:pt x="163" y="121"/>
                </a:lnTo>
                <a:lnTo>
                  <a:pt x="162" y="121"/>
                </a:lnTo>
                <a:lnTo>
                  <a:pt x="163" y="121"/>
                </a:lnTo>
                <a:lnTo>
                  <a:pt x="162" y="121"/>
                </a:lnTo>
                <a:lnTo>
                  <a:pt x="162" y="120"/>
                </a:lnTo>
                <a:lnTo>
                  <a:pt x="160" y="120"/>
                </a:lnTo>
                <a:lnTo>
                  <a:pt x="159" y="118"/>
                </a:lnTo>
                <a:lnTo>
                  <a:pt x="157" y="118"/>
                </a:lnTo>
                <a:lnTo>
                  <a:pt x="157" y="116"/>
                </a:lnTo>
                <a:lnTo>
                  <a:pt x="155" y="116"/>
                </a:lnTo>
                <a:lnTo>
                  <a:pt x="155" y="115"/>
                </a:lnTo>
                <a:lnTo>
                  <a:pt x="154" y="115"/>
                </a:lnTo>
                <a:lnTo>
                  <a:pt x="152" y="115"/>
                </a:lnTo>
                <a:lnTo>
                  <a:pt x="151" y="115"/>
                </a:lnTo>
                <a:lnTo>
                  <a:pt x="151" y="116"/>
                </a:lnTo>
                <a:lnTo>
                  <a:pt x="149" y="116"/>
                </a:lnTo>
                <a:lnTo>
                  <a:pt x="147" y="116"/>
                </a:lnTo>
                <a:lnTo>
                  <a:pt x="146" y="118"/>
                </a:lnTo>
                <a:lnTo>
                  <a:pt x="146" y="116"/>
                </a:lnTo>
                <a:lnTo>
                  <a:pt x="146" y="118"/>
                </a:lnTo>
                <a:lnTo>
                  <a:pt x="144" y="118"/>
                </a:lnTo>
                <a:lnTo>
                  <a:pt x="143" y="118"/>
                </a:lnTo>
                <a:lnTo>
                  <a:pt x="141" y="118"/>
                </a:lnTo>
                <a:lnTo>
                  <a:pt x="141" y="116"/>
                </a:lnTo>
                <a:lnTo>
                  <a:pt x="139" y="116"/>
                </a:lnTo>
                <a:lnTo>
                  <a:pt x="139" y="115"/>
                </a:lnTo>
                <a:lnTo>
                  <a:pt x="139" y="113"/>
                </a:lnTo>
                <a:lnTo>
                  <a:pt x="138" y="113"/>
                </a:lnTo>
                <a:lnTo>
                  <a:pt x="139" y="113"/>
                </a:lnTo>
                <a:lnTo>
                  <a:pt x="139" y="112"/>
                </a:lnTo>
                <a:lnTo>
                  <a:pt x="139" y="110"/>
                </a:lnTo>
                <a:lnTo>
                  <a:pt x="139" y="108"/>
                </a:lnTo>
                <a:lnTo>
                  <a:pt x="138" y="108"/>
                </a:lnTo>
                <a:lnTo>
                  <a:pt x="138" y="107"/>
                </a:lnTo>
                <a:lnTo>
                  <a:pt x="139" y="107"/>
                </a:lnTo>
                <a:lnTo>
                  <a:pt x="139" y="105"/>
                </a:lnTo>
                <a:lnTo>
                  <a:pt x="141" y="105"/>
                </a:lnTo>
                <a:lnTo>
                  <a:pt x="141" y="104"/>
                </a:lnTo>
                <a:lnTo>
                  <a:pt x="143" y="104"/>
                </a:lnTo>
                <a:lnTo>
                  <a:pt x="143" y="102"/>
                </a:lnTo>
                <a:lnTo>
                  <a:pt x="144" y="102"/>
                </a:lnTo>
                <a:lnTo>
                  <a:pt x="144" y="104"/>
                </a:lnTo>
                <a:lnTo>
                  <a:pt x="143" y="104"/>
                </a:lnTo>
                <a:lnTo>
                  <a:pt x="143" y="105"/>
                </a:lnTo>
                <a:lnTo>
                  <a:pt x="143" y="107"/>
                </a:lnTo>
                <a:lnTo>
                  <a:pt x="141" y="108"/>
                </a:lnTo>
                <a:lnTo>
                  <a:pt x="141" y="110"/>
                </a:lnTo>
                <a:lnTo>
                  <a:pt x="143" y="108"/>
                </a:lnTo>
                <a:lnTo>
                  <a:pt x="144" y="108"/>
                </a:lnTo>
                <a:lnTo>
                  <a:pt x="144" y="107"/>
                </a:lnTo>
                <a:lnTo>
                  <a:pt x="144" y="105"/>
                </a:lnTo>
                <a:lnTo>
                  <a:pt x="146" y="105"/>
                </a:lnTo>
                <a:lnTo>
                  <a:pt x="146" y="104"/>
                </a:lnTo>
                <a:lnTo>
                  <a:pt x="147" y="104"/>
                </a:lnTo>
                <a:lnTo>
                  <a:pt x="147" y="102"/>
                </a:lnTo>
                <a:lnTo>
                  <a:pt x="149" y="102"/>
                </a:lnTo>
                <a:lnTo>
                  <a:pt x="149" y="100"/>
                </a:lnTo>
                <a:lnTo>
                  <a:pt x="151" y="100"/>
                </a:lnTo>
                <a:lnTo>
                  <a:pt x="149" y="100"/>
                </a:lnTo>
                <a:lnTo>
                  <a:pt x="149" y="99"/>
                </a:lnTo>
                <a:lnTo>
                  <a:pt x="149" y="97"/>
                </a:lnTo>
                <a:lnTo>
                  <a:pt x="149" y="96"/>
                </a:lnTo>
                <a:lnTo>
                  <a:pt x="151" y="96"/>
                </a:lnTo>
                <a:lnTo>
                  <a:pt x="149" y="96"/>
                </a:lnTo>
                <a:lnTo>
                  <a:pt x="149" y="94"/>
                </a:lnTo>
                <a:lnTo>
                  <a:pt x="151" y="94"/>
                </a:lnTo>
                <a:lnTo>
                  <a:pt x="151" y="92"/>
                </a:lnTo>
                <a:lnTo>
                  <a:pt x="152" y="92"/>
                </a:lnTo>
                <a:lnTo>
                  <a:pt x="152" y="91"/>
                </a:lnTo>
                <a:lnTo>
                  <a:pt x="152" y="89"/>
                </a:lnTo>
                <a:lnTo>
                  <a:pt x="154" y="89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5" y="84"/>
                </a:lnTo>
                <a:lnTo>
                  <a:pt x="155" y="83"/>
                </a:lnTo>
                <a:lnTo>
                  <a:pt x="157" y="83"/>
                </a:lnTo>
                <a:lnTo>
                  <a:pt x="157" y="81"/>
                </a:lnTo>
                <a:lnTo>
                  <a:pt x="157" y="80"/>
                </a:lnTo>
                <a:lnTo>
                  <a:pt x="155" y="80"/>
                </a:lnTo>
                <a:lnTo>
                  <a:pt x="155" y="78"/>
                </a:lnTo>
                <a:lnTo>
                  <a:pt x="155" y="77"/>
                </a:lnTo>
                <a:lnTo>
                  <a:pt x="154" y="77"/>
                </a:lnTo>
                <a:lnTo>
                  <a:pt x="154" y="75"/>
                </a:lnTo>
                <a:lnTo>
                  <a:pt x="155" y="75"/>
                </a:lnTo>
                <a:lnTo>
                  <a:pt x="155" y="73"/>
                </a:lnTo>
                <a:lnTo>
                  <a:pt x="155" y="72"/>
                </a:lnTo>
                <a:lnTo>
                  <a:pt x="157" y="72"/>
                </a:lnTo>
                <a:lnTo>
                  <a:pt x="157" y="70"/>
                </a:lnTo>
                <a:lnTo>
                  <a:pt x="159" y="70"/>
                </a:lnTo>
                <a:lnTo>
                  <a:pt x="159" y="69"/>
                </a:lnTo>
                <a:lnTo>
                  <a:pt x="159" y="67"/>
                </a:lnTo>
                <a:lnTo>
                  <a:pt x="159" y="65"/>
                </a:lnTo>
                <a:lnTo>
                  <a:pt x="159" y="64"/>
                </a:lnTo>
                <a:lnTo>
                  <a:pt x="159" y="62"/>
                </a:lnTo>
                <a:lnTo>
                  <a:pt x="160" y="62"/>
                </a:lnTo>
                <a:lnTo>
                  <a:pt x="159" y="62"/>
                </a:lnTo>
                <a:lnTo>
                  <a:pt x="159" y="61"/>
                </a:lnTo>
                <a:lnTo>
                  <a:pt x="160" y="61"/>
                </a:lnTo>
                <a:lnTo>
                  <a:pt x="159" y="59"/>
                </a:lnTo>
                <a:lnTo>
                  <a:pt x="159" y="57"/>
                </a:lnTo>
                <a:lnTo>
                  <a:pt x="159" y="56"/>
                </a:lnTo>
                <a:lnTo>
                  <a:pt x="159" y="54"/>
                </a:lnTo>
                <a:lnTo>
                  <a:pt x="157" y="54"/>
                </a:lnTo>
                <a:lnTo>
                  <a:pt x="157" y="53"/>
                </a:lnTo>
                <a:lnTo>
                  <a:pt x="157" y="51"/>
                </a:lnTo>
                <a:lnTo>
                  <a:pt x="157" y="49"/>
                </a:lnTo>
                <a:lnTo>
                  <a:pt x="155" y="49"/>
                </a:lnTo>
                <a:lnTo>
                  <a:pt x="154" y="49"/>
                </a:lnTo>
                <a:lnTo>
                  <a:pt x="154" y="48"/>
                </a:lnTo>
                <a:lnTo>
                  <a:pt x="154" y="46"/>
                </a:lnTo>
                <a:lnTo>
                  <a:pt x="152" y="46"/>
                </a:lnTo>
                <a:lnTo>
                  <a:pt x="152" y="45"/>
                </a:lnTo>
                <a:lnTo>
                  <a:pt x="152" y="43"/>
                </a:lnTo>
                <a:lnTo>
                  <a:pt x="151" y="43"/>
                </a:lnTo>
                <a:lnTo>
                  <a:pt x="151" y="45"/>
                </a:lnTo>
                <a:lnTo>
                  <a:pt x="151" y="43"/>
                </a:lnTo>
                <a:lnTo>
                  <a:pt x="151" y="45"/>
                </a:lnTo>
                <a:lnTo>
                  <a:pt x="149" y="45"/>
                </a:lnTo>
                <a:lnTo>
                  <a:pt x="149" y="46"/>
                </a:lnTo>
                <a:lnTo>
                  <a:pt x="151" y="46"/>
                </a:lnTo>
                <a:lnTo>
                  <a:pt x="151" y="48"/>
                </a:lnTo>
                <a:lnTo>
                  <a:pt x="151" y="49"/>
                </a:lnTo>
                <a:lnTo>
                  <a:pt x="152" y="51"/>
                </a:lnTo>
                <a:lnTo>
                  <a:pt x="152" y="53"/>
                </a:lnTo>
                <a:lnTo>
                  <a:pt x="154" y="53"/>
                </a:lnTo>
                <a:lnTo>
                  <a:pt x="154" y="54"/>
                </a:lnTo>
                <a:lnTo>
                  <a:pt x="152" y="54"/>
                </a:lnTo>
                <a:lnTo>
                  <a:pt x="152" y="56"/>
                </a:lnTo>
                <a:lnTo>
                  <a:pt x="154" y="57"/>
                </a:lnTo>
                <a:lnTo>
                  <a:pt x="154" y="59"/>
                </a:lnTo>
                <a:lnTo>
                  <a:pt x="154" y="61"/>
                </a:lnTo>
                <a:lnTo>
                  <a:pt x="154" y="62"/>
                </a:lnTo>
                <a:lnTo>
                  <a:pt x="154" y="64"/>
                </a:lnTo>
                <a:lnTo>
                  <a:pt x="152" y="64"/>
                </a:lnTo>
                <a:lnTo>
                  <a:pt x="152" y="65"/>
                </a:lnTo>
                <a:lnTo>
                  <a:pt x="152" y="67"/>
                </a:lnTo>
                <a:lnTo>
                  <a:pt x="152" y="69"/>
                </a:lnTo>
                <a:lnTo>
                  <a:pt x="151" y="69"/>
                </a:lnTo>
                <a:lnTo>
                  <a:pt x="151" y="70"/>
                </a:lnTo>
                <a:lnTo>
                  <a:pt x="151" y="72"/>
                </a:lnTo>
                <a:lnTo>
                  <a:pt x="151" y="73"/>
                </a:lnTo>
                <a:lnTo>
                  <a:pt x="151" y="75"/>
                </a:lnTo>
                <a:lnTo>
                  <a:pt x="151" y="77"/>
                </a:lnTo>
                <a:lnTo>
                  <a:pt x="152" y="78"/>
                </a:lnTo>
                <a:lnTo>
                  <a:pt x="151" y="78"/>
                </a:lnTo>
                <a:lnTo>
                  <a:pt x="152" y="78"/>
                </a:lnTo>
                <a:lnTo>
                  <a:pt x="151" y="78"/>
                </a:lnTo>
                <a:lnTo>
                  <a:pt x="152" y="80"/>
                </a:lnTo>
                <a:lnTo>
                  <a:pt x="152" y="81"/>
                </a:lnTo>
                <a:lnTo>
                  <a:pt x="151" y="81"/>
                </a:lnTo>
                <a:lnTo>
                  <a:pt x="151" y="83"/>
                </a:lnTo>
                <a:lnTo>
                  <a:pt x="149" y="83"/>
                </a:lnTo>
                <a:lnTo>
                  <a:pt x="149" y="84"/>
                </a:lnTo>
                <a:lnTo>
                  <a:pt x="149" y="86"/>
                </a:lnTo>
                <a:lnTo>
                  <a:pt x="149" y="88"/>
                </a:lnTo>
                <a:lnTo>
                  <a:pt x="149" y="89"/>
                </a:lnTo>
                <a:lnTo>
                  <a:pt x="149" y="91"/>
                </a:lnTo>
                <a:lnTo>
                  <a:pt x="147" y="91"/>
                </a:lnTo>
                <a:lnTo>
                  <a:pt x="146" y="91"/>
                </a:lnTo>
                <a:lnTo>
                  <a:pt x="144" y="91"/>
                </a:lnTo>
                <a:lnTo>
                  <a:pt x="144" y="92"/>
                </a:lnTo>
                <a:lnTo>
                  <a:pt x="144" y="94"/>
                </a:lnTo>
                <a:lnTo>
                  <a:pt x="144" y="96"/>
                </a:lnTo>
                <a:lnTo>
                  <a:pt x="143" y="96"/>
                </a:lnTo>
                <a:lnTo>
                  <a:pt x="143" y="97"/>
                </a:lnTo>
                <a:lnTo>
                  <a:pt x="141" y="97"/>
                </a:lnTo>
                <a:lnTo>
                  <a:pt x="141" y="99"/>
                </a:lnTo>
                <a:lnTo>
                  <a:pt x="139" y="99"/>
                </a:lnTo>
                <a:lnTo>
                  <a:pt x="138" y="100"/>
                </a:lnTo>
                <a:lnTo>
                  <a:pt x="138" y="102"/>
                </a:lnTo>
                <a:lnTo>
                  <a:pt x="136" y="102"/>
                </a:lnTo>
                <a:lnTo>
                  <a:pt x="135" y="102"/>
                </a:lnTo>
                <a:lnTo>
                  <a:pt x="133" y="102"/>
                </a:lnTo>
                <a:lnTo>
                  <a:pt x="133" y="104"/>
                </a:lnTo>
                <a:lnTo>
                  <a:pt x="133" y="105"/>
                </a:lnTo>
                <a:lnTo>
                  <a:pt x="135" y="105"/>
                </a:lnTo>
                <a:lnTo>
                  <a:pt x="135" y="104"/>
                </a:lnTo>
                <a:lnTo>
                  <a:pt x="136" y="105"/>
                </a:lnTo>
                <a:lnTo>
                  <a:pt x="136" y="107"/>
                </a:lnTo>
                <a:lnTo>
                  <a:pt x="135" y="108"/>
                </a:lnTo>
                <a:lnTo>
                  <a:pt x="133" y="108"/>
                </a:lnTo>
                <a:lnTo>
                  <a:pt x="133" y="110"/>
                </a:lnTo>
                <a:lnTo>
                  <a:pt x="133" y="112"/>
                </a:lnTo>
                <a:lnTo>
                  <a:pt x="133" y="113"/>
                </a:lnTo>
                <a:lnTo>
                  <a:pt x="131" y="113"/>
                </a:lnTo>
                <a:lnTo>
                  <a:pt x="131" y="115"/>
                </a:lnTo>
                <a:lnTo>
                  <a:pt x="130" y="115"/>
                </a:lnTo>
                <a:lnTo>
                  <a:pt x="128" y="115"/>
                </a:lnTo>
                <a:lnTo>
                  <a:pt x="127" y="115"/>
                </a:lnTo>
                <a:lnTo>
                  <a:pt x="127" y="113"/>
                </a:lnTo>
                <a:lnTo>
                  <a:pt x="125" y="113"/>
                </a:lnTo>
                <a:lnTo>
                  <a:pt x="125" y="112"/>
                </a:lnTo>
                <a:lnTo>
                  <a:pt x="123" y="112"/>
                </a:lnTo>
                <a:lnTo>
                  <a:pt x="122" y="112"/>
                </a:lnTo>
                <a:lnTo>
                  <a:pt x="120" y="112"/>
                </a:lnTo>
                <a:lnTo>
                  <a:pt x="119" y="112"/>
                </a:lnTo>
                <a:lnTo>
                  <a:pt x="119" y="113"/>
                </a:lnTo>
                <a:lnTo>
                  <a:pt x="119" y="115"/>
                </a:lnTo>
                <a:lnTo>
                  <a:pt x="117" y="115"/>
                </a:lnTo>
                <a:lnTo>
                  <a:pt x="117" y="116"/>
                </a:lnTo>
                <a:lnTo>
                  <a:pt x="119" y="116"/>
                </a:lnTo>
                <a:lnTo>
                  <a:pt x="117" y="116"/>
                </a:lnTo>
                <a:lnTo>
                  <a:pt x="117" y="115"/>
                </a:lnTo>
                <a:lnTo>
                  <a:pt x="117" y="116"/>
                </a:lnTo>
                <a:lnTo>
                  <a:pt x="115" y="116"/>
                </a:lnTo>
                <a:lnTo>
                  <a:pt x="115" y="115"/>
                </a:lnTo>
                <a:lnTo>
                  <a:pt x="115" y="116"/>
                </a:lnTo>
                <a:lnTo>
                  <a:pt x="114" y="116"/>
                </a:lnTo>
                <a:lnTo>
                  <a:pt x="114" y="115"/>
                </a:lnTo>
                <a:lnTo>
                  <a:pt x="114" y="116"/>
                </a:lnTo>
                <a:lnTo>
                  <a:pt x="112" y="116"/>
                </a:lnTo>
                <a:lnTo>
                  <a:pt x="114" y="116"/>
                </a:lnTo>
                <a:lnTo>
                  <a:pt x="114" y="115"/>
                </a:lnTo>
                <a:lnTo>
                  <a:pt x="112" y="115"/>
                </a:lnTo>
                <a:lnTo>
                  <a:pt x="112" y="116"/>
                </a:lnTo>
                <a:lnTo>
                  <a:pt x="112" y="115"/>
                </a:lnTo>
                <a:lnTo>
                  <a:pt x="111" y="115"/>
                </a:lnTo>
                <a:lnTo>
                  <a:pt x="111" y="116"/>
                </a:lnTo>
                <a:lnTo>
                  <a:pt x="109" y="116"/>
                </a:lnTo>
                <a:lnTo>
                  <a:pt x="107" y="116"/>
                </a:lnTo>
                <a:lnTo>
                  <a:pt x="109" y="115"/>
                </a:lnTo>
                <a:lnTo>
                  <a:pt x="107" y="115"/>
                </a:lnTo>
                <a:lnTo>
                  <a:pt x="107" y="116"/>
                </a:lnTo>
                <a:lnTo>
                  <a:pt x="107" y="115"/>
                </a:lnTo>
                <a:lnTo>
                  <a:pt x="106" y="115"/>
                </a:lnTo>
                <a:lnTo>
                  <a:pt x="106" y="113"/>
                </a:lnTo>
                <a:lnTo>
                  <a:pt x="106" y="115"/>
                </a:lnTo>
                <a:lnTo>
                  <a:pt x="104" y="113"/>
                </a:lnTo>
                <a:lnTo>
                  <a:pt x="103" y="113"/>
                </a:lnTo>
                <a:lnTo>
                  <a:pt x="101" y="113"/>
                </a:lnTo>
                <a:lnTo>
                  <a:pt x="99" y="113"/>
                </a:lnTo>
                <a:lnTo>
                  <a:pt x="98" y="112"/>
                </a:lnTo>
                <a:lnTo>
                  <a:pt x="96" y="112"/>
                </a:lnTo>
                <a:lnTo>
                  <a:pt x="96" y="110"/>
                </a:lnTo>
                <a:lnTo>
                  <a:pt x="95" y="110"/>
                </a:lnTo>
                <a:lnTo>
                  <a:pt x="93" y="110"/>
                </a:lnTo>
                <a:lnTo>
                  <a:pt x="91" y="110"/>
                </a:lnTo>
                <a:lnTo>
                  <a:pt x="91" y="108"/>
                </a:lnTo>
                <a:lnTo>
                  <a:pt x="90" y="110"/>
                </a:lnTo>
                <a:lnTo>
                  <a:pt x="91" y="110"/>
                </a:lnTo>
                <a:lnTo>
                  <a:pt x="90" y="110"/>
                </a:lnTo>
                <a:lnTo>
                  <a:pt x="90" y="112"/>
                </a:lnTo>
                <a:lnTo>
                  <a:pt x="90" y="110"/>
                </a:lnTo>
                <a:lnTo>
                  <a:pt x="90" y="112"/>
                </a:lnTo>
                <a:lnTo>
                  <a:pt x="88" y="112"/>
                </a:lnTo>
                <a:lnTo>
                  <a:pt x="88" y="110"/>
                </a:lnTo>
                <a:lnTo>
                  <a:pt x="87" y="110"/>
                </a:lnTo>
                <a:lnTo>
                  <a:pt x="87" y="112"/>
                </a:lnTo>
                <a:lnTo>
                  <a:pt x="85" y="110"/>
                </a:lnTo>
                <a:lnTo>
                  <a:pt x="85" y="112"/>
                </a:lnTo>
                <a:lnTo>
                  <a:pt x="85" y="110"/>
                </a:lnTo>
                <a:lnTo>
                  <a:pt x="83" y="110"/>
                </a:lnTo>
                <a:lnTo>
                  <a:pt x="83" y="108"/>
                </a:lnTo>
                <a:lnTo>
                  <a:pt x="82" y="108"/>
                </a:lnTo>
                <a:lnTo>
                  <a:pt x="82" y="107"/>
                </a:lnTo>
                <a:lnTo>
                  <a:pt x="82" y="108"/>
                </a:lnTo>
                <a:lnTo>
                  <a:pt x="80" y="108"/>
                </a:lnTo>
                <a:lnTo>
                  <a:pt x="80" y="107"/>
                </a:lnTo>
                <a:lnTo>
                  <a:pt x="79" y="107"/>
                </a:lnTo>
                <a:lnTo>
                  <a:pt x="79" y="105"/>
                </a:lnTo>
                <a:lnTo>
                  <a:pt x="79" y="107"/>
                </a:lnTo>
                <a:lnTo>
                  <a:pt x="77" y="105"/>
                </a:lnTo>
                <a:lnTo>
                  <a:pt x="77" y="104"/>
                </a:lnTo>
                <a:lnTo>
                  <a:pt x="75" y="104"/>
                </a:lnTo>
                <a:lnTo>
                  <a:pt x="74" y="104"/>
                </a:lnTo>
                <a:lnTo>
                  <a:pt x="72" y="104"/>
                </a:lnTo>
                <a:lnTo>
                  <a:pt x="71" y="102"/>
                </a:lnTo>
                <a:lnTo>
                  <a:pt x="69" y="102"/>
                </a:lnTo>
                <a:lnTo>
                  <a:pt x="67" y="102"/>
                </a:lnTo>
                <a:lnTo>
                  <a:pt x="67" y="100"/>
                </a:lnTo>
                <a:lnTo>
                  <a:pt x="66" y="100"/>
                </a:lnTo>
                <a:lnTo>
                  <a:pt x="64" y="100"/>
                </a:lnTo>
                <a:lnTo>
                  <a:pt x="64" y="99"/>
                </a:lnTo>
                <a:lnTo>
                  <a:pt x="63" y="99"/>
                </a:lnTo>
                <a:lnTo>
                  <a:pt x="61" y="99"/>
                </a:lnTo>
                <a:lnTo>
                  <a:pt x="59" y="99"/>
                </a:lnTo>
                <a:lnTo>
                  <a:pt x="58" y="99"/>
                </a:lnTo>
                <a:lnTo>
                  <a:pt x="56" y="99"/>
                </a:lnTo>
                <a:lnTo>
                  <a:pt x="55" y="99"/>
                </a:lnTo>
                <a:lnTo>
                  <a:pt x="53" y="99"/>
                </a:lnTo>
                <a:lnTo>
                  <a:pt x="51" y="99"/>
                </a:lnTo>
                <a:lnTo>
                  <a:pt x="50" y="99"/>
                </a:lnTo>
                <a:lnTo>
                  <a:pt x="50" y="100"/>
                </a:lnTo>
                <a:lnTo>
                  <a:pt x="48" y="100"/>
                </a:lnTo>
                <a:lnTo>
                  <a:pt x="48" y="99"/>
                </a:lnTo>
                <a:lnTo>
                  <a:pt x="48" y="100"/>
                </a:lnTo>
                <a:lnTo>
                  <a:pt x="48" y="102"/>
                </a:lnTo>
                <a:lnTo>
                  <a:pt x="47" y="102"/>
                </a:lnTo>
                <a:lnTo>
                  <a:pt x="47" y="104"/>
                </a:lnTo>
                <a:lnTo>
                  <a:pt x="45" y="104"/>
                </a:lnTo>
                <a:lnTo>
                  <a:pt x="45" y="102"/>
                </a:lnTo>
                <a:lnTo>
                  <a:pt x="45" y="100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3" y="96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3" y="92"/>
                </a:lnTo>
                <a:lnTo>
                  <a:pt x="45" y="92"/>
                </a:lnTo>
                <a:lnTo>
                  <a:pt x="45" y="91"/>
                </a:lnTo>
                <a:lnTo>
                  <a:pt x="43" y="91"/>
                </a:lnTo>
                <a:lnTo>
                  <a:pt x="43" y="92"/>
                </a:lnTo>
                <a:lnTo>
                  <a:pt x="42" y="92"/>
                </a:lnTo>
                <a:lnTo>
                  <a:pt x="42" y="91"/>
                </a:lnTo>
                <a:lnTo>
                  <a:pt x="40" y="91"/>
                </a:lnTo>
                <a:lnTo>
                  <a:pt x="40" y="89"/>
                </a:lnTo>
                <a:lnTo>
                  <a:pt x="40" y="88"/>
                </a:lnTo>
                <a:lnTo>
                  <a:pt x="40" y="86"/>
                </a:lnTo>
                <a:lnTo>
                  <a:pt x="40" y="84"/>
                </a:lnTo>
                <a:lnTo>
                  <a:pt x="40" y="86"/>
                </a:lnTo>
                <a:lnTo>
                  <a:pt x="39" y="86"/>
                </a:lnTo>
                <a:lnTo>
                  <a:pt x="39" y="84"/>
                </a:lnTo>
                <a:lnTo>
                  <a:pt x="37" y="84"/>
                </a:lnTo>
                <a:lnTo>
                  <a:pt x="39" y="84"/>
                </a:lnTo>
                <a:lnTo>
                  <a:pt x="39" y="83"/>
                </a:lnTo>
                <a:lnTo>
                  <a:pt x="39" y="84"/>
                </a:lnTo>
                <a:lnTo>
                  <a:pt x="39" y="83"/>
                </a:lnTo>
                <a:lnTo>
                  <a:pt x="40" y="83"/>
                </a:lnTo>
                <a:lnTo>
                  <a:pt x="42" y="83"/>
                </a:lnTo>
                <a:lnTo>
                  <a:pt x="42" y="81"/>
                </a:lnTo>
                <a:lnTo>
                  <a:pt x="43" y="81"/>
                </a:lnTo>
                <a:lnTo>
                  <a:pt x="43" y="83"/>
                </a:lnTo>
                <a:lnTo>
                  <a:pt x="43" y="84"/>
                </a:lnTo>
                <a:lnTo>
                  <a:pt x="43" y="83"/>
                </a:lnTo>
                <a:lnTo>
                  <a:pt x="45" y="83"/>
                </a:lnTo>
                <a:lnTo>
                  <a:pt x="45" y="81"/>
                </a:lnTo>
                <a:lnTo>
                  <a:pt x="47" y="80"/>
                </a:lnTo>
                <a:lnTo>
                  <a:pt x="47" y="78"/>
                </a:lnTo>
                <a:lnTo>
                  <a:pt x="48" y="78"/>
                </a:lnTo>
                <a:lnTo>
                  <a:pt x="48" y="77"/>
                </a:lnTo>
                <a:lnTo>
                  <a:pt x="50" y="75"/>
                </a:lnTo>
                <a:lnTo>
                  <a:pt x="50" y="73"/>
                </a:lnTo>
                <a:lnTo>
                  <a:pt x="51" y="72"/>
                </a:lnTo>
                <a:lnTo>
                  <a:pt x="51" y="70"/>
                </a:lnTo>
                <a:lnTo>
                  <a:pt x="51" y="69"/>
                </a:lnTo>
                <a:lnTo>
                  <a:pt x="53" y="69"/>
                </a:lnTo>
                <a:lnTo>
                  <a:pt x="53" y="67"/>
                </a:lnTo>
                <a:lnTo>
                  <a:pt x="55" y="65"/>
                </a:lnTo>
                <a:lnTo>
                  <a:pt x="55" y="64"/>
                </a:lnTo>
                <a:lnTo>
                  <a:pt x="55" y="62"/>
                </a:lnTo>
                <a:lnTo>
                  <a:pt x="55" y="61"/>
                </a:lnTo>
                <a:lnTo>
                  <a:pt x="53" y="61"/>
                </a:lnTo>
                <a:lnTo>
                  <a:pt x="53" y="59"/>
                </a:lnTo>
                <a:lnTo>
                  <a:pt x="55" y="59"/>
                </a:lnTo>
                <a:lnTo>
                  <a:pt x="53" y="59"/>
                </a:lnTo>
                <a:lnTo>
                  <a:pt x="53" y="57"/>
                </a:lnTo>
                <a:lnTo>
                  <a:pt x="53" y="56"/>
                </a:lnTo>
                <a:lnTo>
                  <a:pt x="53" y="54"/>
                </a:lnTo>
                <a:lnTo>
                  <a:pt x="53" y="53"/>
                </a:lnTo>
                <a:lnTo>
                  <a:pt x="53" y="51"/>
                </a:lnTo>
                <a:lnTo>
                  <a:pt x="53" y="49"/>
                </a:lnTo>
                <a:lnTo>
                  <a:pt x="53" y="48"/>
                </a:lnTo>
                <a:lnTo>
                  <a:pt x="53" y="46"/>
                </a:lnTo>
                <a:lnTo>
                  <a:pt x="53" y="45"/>
                </a:lnTo>
                <a:lnTo>
                  <a:pt x="51" y="45"/>
                </a:lnTo>
                <a:lnTo>
                  <a:pt x="53" y="45"/>
                </a:lnTo>
                <a:lnTo>
                  <a:pt x="53" y="43"/>
                </a:lnTo>
                <a:lnTo>
                  <a:pt x="51" y="43"/>
                </a:lnTo>
                <a:lnTo>
                  <a:pt x="51" y="41"/>
                </a:lnTo>
                <a:lnTo>
                  <a:pt x="51" y="40"/>
                </a:lnTo>
                <a:lnTo>
                  <a:pt x="51" y="38"/>
                </a:lnTo>
                <a:lnTo>
                  <a:pt x="53" y="38"/>
                </a:lnTo>
                <a:lnTo>
                  <a:pt x="55" y="38"/>
                </a:lnTo>
                <a:lnTo>
                  <a:pt x="56" y="38"/>
                </a:lnTo>
                <a:lnTo>
                  <a:pt x="58" y="38"/>
                </a:lnTo>
                <a:lnTo>
                  <a:pt x="59" y="38"/>
                </a:lnTo>
                <a:lnTo>
                  <a:pt x="61" y="38"/>
                </a:lnTo>
                <a:lnTo>
                  <a:pt x="66" y="38"/>
                </a:lnTo>
                <a:lnTo>
                  <a:pt x="72" y="38"/>
                </a:lnTo>
                <a:lnTo>
                  <a:pt x="74" y="38"/>
                </a:lnTo>
                <a:lnTo>
                  <a:pt x="75" y="38"/>
                </a:lnTo>
                <a:lnTo>
                  <a:pt x="77" y="38"/>
                </a:lnTo>
                <a:lnTo>
                  <a:pt x="79" y="38"/>
                </a:lnTo>
                <a:lnTo>
                  <a:pt x="82" y="38"/>
                </a:lnTo>
                <a:lnTo>
                  <a:pt x="83" y="38"/>
                </a:lnTo>
                <a:lnTo>
                  <a:pt x="85" y="38"/>
                </a:lnTo>
                <a:lnTo>
                  <a:pt x="90" y="38"/>
                </a:lnTo>
                <a:lnTo>
                  <a:pt x="90" y="37"/>
                </a:lnTo>
                <a:lnTo>
                  <a:pt x="91" y="33"/>
                </a:lnTo>
                <a:lnTo>
                  <a:pt x="91" y="32"/>
                </a:lnTo>
                <a:lnTo>
                  <a:pt x="91" y="30"/>
                </a:lnTo>
                <a:lnTo>
                  <a:pt x="91" y="22"/>
                </a:lnTo>
                <a:lnTo>
                  <a:pt x="91" y="17"/>
                </a:lnTo>
                <a:lnTo>
                  <a:pt x="91" y="14"/>
                </a:lnTo>
                <a:lnTo>
                  <a:pt x="91" y="11"/>
                </a:lnTo>
                <a:lnTo>
                  <a:pt x="93" y="11"/>
                </a:lnTo>
                <a:lnTo>
                  <a:pt x="98" y="11"/>
                </a:lnTo>
                <a:lnTo>
                  <a:pt x="99" y="11"/>
                </a:lnTo>
                <a:lnTo>
                  <a:pt x="103" y="11"/>
                </a:lnTo>
                <a:lnTo>
                  <a:pt x="106" y="11"/>
                </a:lnTo>
                <a:lnTo>
                  <a:pt x="112" y="11"/>
                </a:lnTo>
                <a:lnTo>
                  <a:pt x="115" y="11"/>
                </a:lnTo>
                <a:lnTo>
                  <a:pt x="119" y="11"/>
                </a:lnTo>
                <a:lnTo>
                  <a:pt x="125" y="11"/>
                </a:lnTo>
                <a:lnTo>
                  <a:pt x="127" y="11"/>
                </a:lnTo>
                <a:lnTo>
                  <a:pt x="130" y="11"/>
                </a:lnTo>
                <a:lnTo>
                  <a:pt x="139" y="11"/>
                </a:lnTo>
                <a:lnTo>
                  <a:pt x="139" y="9"/>
                </a:lnTo>
                <a:lnTo>
                  <a:pt x="139" y="8"/>
                </a:lnTo>
                <a:lnTo>
                  <a:pt x="139" y="6"/>
                </a:lnTo>
                <a:lnTo>
                  <a:pt x="138" y="5"/>
                </a:lnTo>
                <a:lnTo>
                  <a:pt x="135" y="1"/>
                </a:lnTo>
                <a:lnTo>
                  <a:pt x="136" y="1"/>
                </a:lnTo>
                <a:lnTo>
                  <a:pt x="138" y="0"/>
                </a:lnTo>
                <a:lnTo>
                  <a:pt x="152" y="0"/>
                </a:lnTo>
                <a:lnTo>
                  <a:pt x="170" y="0"/>
                </a:lnTo>
                <a:lnTo>
                  <a:pt x="171" y="0"/>
                </a:lnTo>
                <a:lnTo>
                  <a:pt x="175" y="0"/>
                </a:lnTo>
                <a:lnTo>
                  <a:pt x="176" y="0"/>
                </a:lnTo>
                <a:lnTo>
                  <a:pt x="179" y="0"/>
                </a:lnTo>
                <a:lnTo>
                  <a:pt x="186" y="0"/>
                </a:lnTo>
                <a:lnTo>
                  <a:pt x="187" y="0"/>
                </a:lnTo>
                <a:close/>
              </a:path>
            </a:pathLst>
          </a:custGeom>
          <a:solidFill>
            <a:srgbClr val="A143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4"/>
          <p:cNvSpPr>
            <a:spLocks/>
          </p:cNvSpPr>
          <p:nvPr/>
        </p:nvSpPr>
        <p:spPr bwMode="auto">
          <a:xfrm>
            <a:off x="5318126" y="4940301"/>
            <a:ext cx="528638" cy="288925"/>
          </a:xfrm>
          <a:custGeom>
            <a:avLst/>
            <a:gdLst/>
            <a:ahLst/>
            <a:cxnLst>
              <a:cxn ang="0">
                <a:pos x="269" y="42"/>
              </a:cxn>
              <a:cxn ang="0">
                <a:pos x="277" y="54"/>
              </a:cxn>
              <a:cxn ang="0">
                <a:pos x="282" y="66"/>
              </a:cxn>
              <a:cxn ang="0">
                <a:pos x="277" y="77"/>
              </a:cxn>
              <a:cxn ang="0">
                <a:pos x="274" y="93"/>
              </a:cxn>
              <a:cxn ang="0">
                <a:pos x="269" y="102"/>
              </a:cxn>
              <a:cxn ang="0">
                <a:pos x="277" y="109"/>
              </a:cxn>
              <a:cxn ang="0">
                <a:pos x="292" y="106"/>
              </a:cxn>
              <a:cxn ang="0">
                <a:pos x="300" y="101"/>
              </a:cxn>
              <a:cxn ang="0">
                <a:pos x="312" y="102"/>
              </a:cxn>
              <a:cxn ang="0">
                <a:pos x="309" y="112"/>
              </a:cxn>
              <a:cxn ang="0">
                <a:pos x="320" y="114"/>
              </a:cxn>
              <a:cxn ang="0">
                <a:pos x="332" y="114"/>
              </a:cxn>
              <a:cxn ang="0">
                <a:pos x="328" y="125"/>
              </a:cxn>
              <a:cxn ang="0">
                <a:pos x="312" y="130"/>
              </a:cxn>
              <a:cxn ang="0">
                <a:pos x="301" y="144"/>
              </a:cxn>
              <a:cxn ang="0">
                <a:pos x="301" y="155"/>
              </a:cxn>
              <a:cxn ang="0">
                <a:pos x="304" y="168"/>
              </a:cxn>
              <a:cxn ang="0">
                <a:pos x="314" y="174"/>
              </a:cxn>
              <a:cxn ang="0">
                <a:pos x="287" y="182"/>
              </a:cxn>
              <a:cxn ang="0">
                <a:pos x="247" y="182"/>
              </a:cxn>
              <a:cxn ang="0">
                <a:pos x="202" y="182"/>
              </a:cxn>
              <a:cxn ang="0">
                <a:pos x="165" y="182"/>
              </a:cxn>
              <a:cxn ang="0">
                <a:pos x="154" y="168"/>
              </a:cxn>
              <a:cxn ang="0">
                <a:pos x="159" y="155"/>
              </a:cxn>
              <a:cxn ang="0">
                <a:pos x="162" y="142"/>
              </a:cxn>
              <a:cxn ang="0">
                <a:pos x="156" y="133"/>
              </a:cxn>
              <a:cxn ang="0">
                <a:pos x="156" y="125"/>
              </a:cxn>
              <a:cxn ang="0">
                <a:pos x="148" y="118"/>
              </a:cxn>
              <a:cxn ang="0">
                <a:pos x="143" y="117"/>
              </a:cxn>
              <a:cxn ang="0">
                <a:pos x="133" y="118"/>
              </a:cxn>
              <a:cxn ang="0">
                <a:pos x="125" y="109"/>
              </a:cxn>
              <a:cxn ang="0">
                <a:pos x="109" y="109"/>
              </a:cxn>
              <a:cxn ang="0">
                <a:pos x="98" y="115"/>
              </a:cxn>
              <a:cxn ang="0">
                <a:pos x="90" y="123"/>
              </a:cxn>
              <a:cxn ang="0">
                <a:pos x="76" y="133"/>
              </a:cxn>
              <a:cxn ang="0">
                <a:pos x="63" y="125"/>
              </a:cxn>
              <a:cxn ang="0">
                <a:pos x="50" y="115"/>
              </a:cxn>
              <a:cxn ang="0">
                <a:pos x="36" y="93"/>
              </a:cxn>
              <a:cxn ang="0">
                <a:pos x="12" y="77"/>
              </a:cxn>
              <a:cxn ang="0">
                <a:pos x="12" y="61"/>
              </a:cxn>
              <a:cxn ang="0">
                <a:pos x="5" y="34"/>
              </a:cxn>
              <a:cxn ang="0">
                <a:pos x="10" y="14"/>
              </a:cxn>
              <a:cxn ang="0">
                <a:pos x="26" y="6"/>
              </a:cxn>
              <a:cxn ang="0">
                <a:pos x="39" y="6"/>
              </a:cxn>
              <a:cxn ang="0">
                <a:pos x="52" y="2"/>
              </a:cxn>
              <a:cxn ang="0">
                <a:pos x="63" y="5"/>
              </a:cxn>
              <a:cxn ang="0">
                <a:pos x="71" y="14"/>
              </a:cxn>
              <a:cxn ang="0">
                <a:pos x="84" y="19"/>
              </a:cxn>
              <a:cxn ang="0">
                <a:pos x="95" y="16"/>
              </a:cxn>
              <a:cxn ang="0">
                <a:pos x="104" y="26"/>
              </a:cxn>
              <a:cxn ang="0">
                <a:pos x="112" y="32"/>
              </a:cxn>
              <a:cxn ang="0">
                <a:pos x="120" y="32"/>
              </a:cxn>
              <a:cxn ang="0">
                <a:pos x="125" y="21"/>
              </a:cxn>
              <a:cxn ang="0">
                <a:pos x="143" y="16"/>
              </a:cxn>
              <a:cxn ang="0">
                <a:pos x="162" y="19"/>
              </a:cxn>
              <a:cxn ang="0">
                <a:pos x="175" y="19"/>
              </a:cxn>
              <a:cxn ang="0">
                <a:pos x="180" y="29"/>
              </a:cxn>
              <a:cxn ang="0">
                <a:pos x="194" y="34"/>
              </a:cxn>
              <a:cxn ang="0">
                <a:pos x="228" y="32"/>
              </a:cxn>
            </a:cxnLst>
            <a:rect l="0" t="0" r="r" b="b"/>
            <a:pathLst>
              <a:path w="333" h="182">
                <a:moveTo>
                  <a:pt x="269" y="32"/>
                </a:moveTo>
                <a:lnTo>
                  <a:pt x="269" y="34"/>
                </a:lnTo>
                <a:lnTo>
                  <a:pt x="268" y="34"/>
                </a:lnTo>
                <a:lnTo>
                  <a:pt x="268" y="35"/>
                </a:lnTo>
                <a:lnTo>
                  <a:pt x="268" y="37"/>
                </a:lnTo>
                <a:lnTo>
                  <a:pt x="266" y="37"/>
                </a:lnTo>
                <a:lnTo>
                  <a:pt x="266" y="38"/>
                </a:lnTo>
                <a:lnTo>
                  <a:pt x="268" y="40"/>
                </a:lnTo>
                <a:lnTo>
                  <a:pt x="269" y="42"/>
                </a:lnTo>
                <a:lnTo>
                  <a:pt x="271" y="43"/>
                </a:lnTo>
                <a:lnTo>
                  <a:pt x="274" y="45"/>
                </a:lnTo>
                <a:lnTo>
                  <a:pt x="274" y="46"/>
                </a:lnTo>
                <a:lnTo>
                  <a:pt x="277" y="50"/>
                </a:lnTo>
                <a:lnTo>
                  <a:pt x="277" y="51"/>
                </a:lnTo>
                <a:lnTo>
                  <a:pt x="277" y="53"/>
                </a:lnTo>
                <a:lnTo>
                  <a:pt x="276" y="53"/>
                </a:lnTo>
                <a:lnTo>
                  <a:pt x="276" y="54"/>
                </a:lnTo>
                <a:lnTo>
                  <a:pt x="277" y="54"/>
                </a:lnTo>
                <a:lnTo>
                  <a:pt x="279" y="56"/>
                </a:lnTo>
                <a:lnTo>
                  <a:pt x="279" y="58"/>
                </a:lnTo>
                <a:lnTo>
                  <a:pt x="280" y="58"/>
                </a:lnTo>
                <a:lnTo>
                  <a:pt x="282" y="59"/>
                </a:lnTo>
                <a:lnTo>
                  <a:pt x="282" y="61"/>
                </a:lnTo>
                <a:lnTo>
                  <a:pt x="280" y="61"/>
                </a:lnTo>
                <a:lnTo>
                  <a:pt x="280" y="62"/>
                </a:lnTo>
                <a:lnTo>
                  <a:pt x="284" y="66"/>
                </a:lnTo>
                <a:lnTo>
                  <a:pt x="282" y="66"/>
                </a:lnTo>
                <a:lnTo>
                  <a:pt x="282" y="67"/>
                </a:lnTo>
                <a:lnTo>
                  <a:pt x="284" y="70"/>
                </a:lnTo>
                <a:lnTo>
                  <a:pt x="282" y="70"/>
                </a:lnTo>
                <a:lnTo>
                  <a:pt x="279" y="70"/>
                </a:lnTo>
                <a:lnTo>
                  <a:pt x="279" y="72"/>
                </a:lnTo>
                <a:lnTo>
                  <a:pt x="279" y="74"/>
                </a:lnTo>
                <a:lnTo>
                  <a:pt x="279" y="75"/>
                </a:lnTo>
                <a:lnTo>
                  <a:pt x="279" y="77"/>
                </a:lnTo>
                <a:lnTo>
                  <a:pt x="277" y="77"/>
                </a:lnTo>
                <a:lnTo>
                  <a:pt x="277" y="78"/>
                </a:lnTo>
                <a:lnTo>
                  <a:pt x="277" y="80"/>
                </a:lnTo>
                <a:lnTo>
                  <a:pt x="277" y="82"/>
                </a:lnTo>
                <a:lnTo>
                  <a:pt x="277" y="83"/>
                </a:lnTo>
                <a:lnTo>
                  <a:pt x="277" y="86"/>
                </a:lnTo>
                <a:lnTo>
                  <a:pt x="277" y="90"/>
                </a:lnTo>
                <a:lnTo>
                  <a:pt x="276" y="90"/>
                </a:lnTo>
                <a:lnTo>
                  <a:pt x="276" y="91"/>
                </a:lnTo>
                <a:lnTo>
                  <a:pt x="274" y="93"/>
                </a:lnTo>
                <a:lnTo>
                  <a:pt x="271" y="91"/>
                </a:lnTo>
                <a:lnTo>
                  <a:pt x="269" y="93"/>
                </a:lnTo>
                <a:lnTo>
                  <a:pt x="269" y="94"/>
                </a:lnTo>
                <a:lnTo>
                  <a:pt x="269" y="96"/>
                </a:lnTo>
                <a:lnTo>
                  <a:pt x="268" y="98"/>
                </a:lnTo>
                <a:lnTo>
                  <a:pt x="269" y="98"/>
                </a:lnTo>
                <a:lnTo>
                  <a:pt x="269" y="99"/>
                </a:lnTo>
                <a:lnTo>
                  <a:pt x="269" y="101"/>
                </a:lnTo>
                <a:lnTo>
                  <a:pt x="269" y="102"/>
                </a:lnTo>
                <a:lnTo>
                  <a:pt x="268" y="102"/>
                </a:lnTo>
                <a:lnTo>
                  <a:pt x="269" y="104"/>
                </a:lnTo>
                <a:lnTo>
                  <a:pt x="271" y="104"/>
                </a:lnTo>
                <a:lnTo>
                  <a:pt x="272" y="104"/>
                </a:lnTo>
                <a:lnTo>
                  <a:pt x="274" y="104"/>
                </a:lnTo>
                <a:lnTo>
                  <a:pt x="276" y="106"/>
                </a:lnTo>
                <a:lnTo>
                  <a:pt x="276" y="107"/>
                </a:lnTo>
                <a:lnTo>
                  <a:pt x="277" y="107"/>
                </a:lnTo>
                <a:lnTo>
                  <a:pt x="277" y="109"/>
                </a:lnTo>
                <a:lnTo>
                  <a:pt x="279" y="109"/>
                </a:lnTo>
                <a:lnTo>
                  <a:pt x="280" y="109"/>
                </a:lnTo>
                <a:lnTo>
                  <a:pt x="282" y="110"/>
                </a:lnTo>
                <a:lnTo>
                  <a:pt x="284" y="110"/>
                </a:lnTo>
                <a:lnTo>
                  <a:pt x="285" y="109"/>
                </a:lnTo>
                <a:lnTo>
                  <a:pt x="285" y="107"/>
                </a:lnTo>
                <a:lnTo>
                  <a:pt x="288" y="107"/>
                </a:lnTo>
                <a:lnTo>
                  <a:pt x="290" y="106"/>
                </a:lnTo>
                <a:lnTo>
                  <a:pt x="292" y="106"/>
                </a:lnTo>
                <a:lnTo>
                  <a:pt x="292" y="104"/>
                </a:lnTo>
                <a:lnTo>
                  <a:pt x="293" y="106"/>
                </a:lnTo>
                <a:lnTo>
                  <a:pt x="293" y="104"/>
                </a:lnTo>
                <a:lnTo>
                  <a:pt x="295" y="102"/>
                </a:lnTo>
                <a:lnTo>
                  <a:pt x="295" y="101"/>
                </a:lnTo>
                <a:lnTo>
                  <a:pt x="296" y="99"/>
                </a:lnTo>
                <a:lnTo>
                  <a:pt x="298" y="99"/>
                </a:lnTo>
                <a:lnTo>
                  <a:pt x="300" y="99"/>
                </a:lnTo>
                <a:lnTo>
                  <a:pt x="300" y="101"/>
                </a:lnTo>
                <a:lnTo>
                  <a:pt x="301" y="101"/>
                </a:lnTo>
                <a:lnTo>
                  <a:pt x="301" y="102"/>
                </a:lnTo>
                <a:lnTo>
                  <a:pt x="303" y="102"/>
                </a:lnTo>
                <a:lnTo>
                  <a:pt x="306" y="104"/>
                </a:lnTo>
                <a:lnTo>
                  <a:pt x="308" y="104"/>
                </a:lnTo>
                <a:lnTo>
                  <a:pt x="309" y="104"/>
                </a:lnTo>
                <a:lnTo>
                  <a:pt x="311" y="104"/>
                </a:lnTo>
                <a:lnTo>
                  <a:pt x="312" y="104"/>
                </a:lnTo>
                <a:lnTo>
                  <a:pt x="312" y="102"/>
                </a:lnTo>
                <a:lnTo>
                  <a:pt x="314" y="102"/>
                </a:lnTo>
                <a:lnTo>
                  <a:pt x="314" y="104"/>
                </a:lnTo>
                <a:lnTo>
                  <a:pt x="312" y="104"/>
                </a:lnTo>
                <a:lnTo>
                  <a:pt x="312" y="106"/>
                </a:lnTo>
                <a:lnTo>
                  <a:pt x="311" y="107"/>
                </a:lnTo>
                <a:lnTo>
                  <a:pt x="311" y="109"/>
                </a:lnTo>
                <a:lnTo>
                  <a:pt x="309" y="109"/>
                </a:lnTo>
                <a:lnTo>
                  <a:pt x="309" y="110"/>
                </a:lnTo>
                <a:lnTo>
                  <a:pt x="309" y="112"/>
                </a:lnTo>
                <a:lnTo>
                  <a:pt x="309" y="114"/>
                </a:lnTo>
                <a:lnTo>
                  <a:pt x="311" y="114"/>
                </a:lnTo>
                <a:lnTo>
                  <a:pt x="312" y="115"/>
                </a:lnTo>
                <a:lnTo>
                  <a:pt x="314" y="115"/>
                </a:lnTo>
                <a:lnTo>
                  <a:pt x="316" y="114"/>
                </a:lnTo>
                <a:lnTo>
                  <a:pt x="317" y="115"/>
                </a:lnTo>
                <a:lnTo>
                  <a:pt x="317" y="114"/>
                </a:lnTo>
                <a:lnTo>
                  <a:pt x="319" y="114"/>
                </a:lnTo>
                <a:lnTo>
                  <a:pt x="320" y="114"/>
                </a:lnTo>
                <a:lnTo>
                  <a:pt x="322" y="114"/>
                </a:lnTo>
                <a:lnTo>
                  <a:pt x="322" y="112"/>
                </a:lnTo>
                <a:lnTo>
                  <a:pt x="324" y="112"/>
                </a:lnTo>
                <a:lnTo>
                  <a:pt x="327" y="112"/>
                </a:lnTo>
                <a:lnTo>
                  <a:pt x="328" y="110"/>
                </a:lnTo>
                <a:lnTo>
                  <a:pt x="330" y="109"/>
                </a:lnTo>
                <a:lnTo>
                  <a:pt x="330" y="110"/>
                </a:lnTo>
                <a:lnTo>
                  <a:pt x="332" y="112"/>
                </a:lnTo>
                <a:lnTo>
                  <a:pt x="332" y="114"/>
                </a:lnTo>
                <a:lnTo>
                  <a:pt x="333" y="115"/>
                </a:lnTo>
                <a:lnTo>
                  <a:pt x="333" y="117"/>
                </a:lnTo>
                <a:lnTo>
                  <a:pt x="332" y="115"/>
                </a:lnTo>
                <a:lnTo>
                  <a:pt x="330" y="117"/>
                </a:lnTo>
                <a:lnTo>
                  <a:pt x="328" y="118"/>
                </a:lnTo>
                <a:lnTo>
                  <a:pt x="325" y="120"/>
                </a:lnTo>
                <a:lnTo>
                  <a:pt x="325" y="122"/>
                </a:lnTo>
                <a:lnTo>
                  <a:pt x="327" y="123"/>
                </a:lnTo>
                <a:lnTo>
                  <a:pt x="328" y="125"/>
                </a:lnTo>
                <a:lnTo>
                  <a:pt x="328" y="126"/>
                </a:lnTo>
                <a:lnTo>
                  <a:pt x="327" y="128"/>
                </a:lnTo>
                <a:lnTo>
                  <a:pt x="324" y="130"/>
                </a:lnTo>
                <a:lnTo>
                  <a:pt x="319" y="130"/>
                </a:lnTo>
                <a:lnTo>
                  <a:pt x="317" y="130"/>
                </a:lnTo>
                <a:lnTo>
                  <a:pt x="316" y="130"/>
                </a:lnTo>
                <a:lnTo>
                  <a:pt x="316" y="131"/>
                </a:lnTo>
                <a:lnTo>
                  <a:pt x="314" y="131"/>
                </a:lnTo>
                <a:lnTo>
                  <a:pt x="312" y="130"/>
                </a:lnTo>
                <a:lnTo>
                  <a:pt x="311" y="130"/>
                </a:lnTo>
                <a:lnTo>
                  <a:pt x="308" y="131"/>
                </a:lnTo>
                <a:lnTo>
                  <a:pt x="306" y="131"/>
                </a:lnTo>
                <a:lnTo>
                  <a:pt x="304" y="134"/>
                </a:lnTo>
                <a:lnTo>
                  <a:pt x="306" y="136"/>
                </a:lnTo>
                <a:lnTo>
                  <a:pt x="306" y="138"/>
                </a:lnTo>
                <a:lnTo>
                  <a:pt x="306" y="141"/>
                </a:lnTo>
                <a:lnTo>
                  <a:pt x="304" y="141"/>
                </a:lnTo>
                <a:lnTo>
                  <a:pt x="301" y="144"/>
                </a:lnTo>
                <a:lnTo>
                  <a:pt x="301" y="146"/>
                </a:lnTo>
                <a:lnTo>
                  <a:pt x="300" y="147"/>
                </a:lnTo>
                <a:lnTo>
                  <a:pt x="300" y="149"/>
                </a:lnTo>
                <a:lnTo>
                  <a:pt x="298" y="149"/>
                </a:lnTo>
                <a:lnTo>
                  <a:pt x="298" y="150"/>
                </a:lnTo>
                <a:lnTo>
                  <a:pt x="300" y="150"/>
                </a:lnTo>
                <a:lnTo>
                  <a:pt x="298" y="152"/>
                </a:lnTo>
                <a:lnTo>
                  <a:pt x="300" y="154"/>
                </a:lnTo>
                <a:lnTo>
                  <a:pt x="301" y="155"/>
                </a:lnTo>
                <a:lnTo>
                  <a:pt x="301" y="158"/>
                </a:lnTo>
                <a:lnTo>
                  <a:pt x="303" y="158"/>
                </a:lnTo>
                <a:lnTo>
                  <a:pt x="303" y="160"/>
                </a:lnTo>
                <a:lnTo>
                  <a:pt x="303" y="162"/>
                </a:lnTo>
                <a:lnTo>
                  <a:pt x="303" y="163"/>
                </a:lnTo>
                <a:lnTo>
                  <a:pt x="303" y="165"/>
                </a:lnTo>
                <a:lnTo>
                  <a:pt x="304" y="165"/>
                </a:lnTo>
                <a:lnTo>
                  <a:pt x="304" y="166"/>
                </a:lnTo>
                <a:lnTo>
                  <a:pt x="304" y="168"/>
                </a:lnTo>
                <a:lnTo>
                  <a:pt x="304" y="170"/>
                </a:lnTo>
                <a:lnTo>
                  <a:pt x="306" y="171"/>
                </a:lnTo>
                <a:lnTo>
                  <a:pt x="308" y="171"/>
                </a:lnTo>
                <a:lnTo>
                  <a:pt x="308" y="173"/>
                </a:lnTo>
                <a:lnTo>
                  <a:pt x="309" y="173"/>
                </a:lnTo>
                <a:lnTo>
                  <a:pt x="311" y="173"/>
                </a:lnTo>
                <a:lnTo>
                  <a:pt x="311" y="174"/>
                </a:lnTo>
                <a:lnTo>
                  <a:pt x="312" y="176"/>
                </a:lnTo>
                <a:lnTo>
                  <a:pt x="314" y="174"/>
                </a:lnTo>
                <a:lnTo>
                  <a:pt x="314" y="176"/>
                </a:lnTo>
                <a:lnTo>
                  <a:pt x="314" y="178"/>
                </a:lnTo>
                <a:lnTo>
                  <a:pt x="314" y="179"/>
                </a:lnTo>
                <a:lnTo>
                  <a:pt x="316" y="179"/>
                </a:lnTo>
                <a:lnTo>
                  <a:pt x="316" y="181"/>
                </a:lnTo>
                <a:lnTo>
                  <a:pt x="317" y="182"/>
                </a:lnTo>
                <a:lnTo>
                  <a:pt x="306" y="182"/>
                </a:lnTo>
                <a:lnTo>
                  <a:pt x="290" y="182"/>
                </a:lnTo>
                <a:lnTo>
                  <a:pt x="287" y="182"/>
                </a:lnTo>
                <a:lnTo>
                  <a:pt x="276" y="182"/>
                </a:lnTo>
                <a:lnTo>
                  <a:pt x="261" y="182"/>
                </a:lnTo>
                <a:lnTo>
                  <a:pt x="260" y="182"/>
                </a:lnTo>
                <a:lnTo>
                  <a:pt x="256" y="182"/>
                </a:lnTo>
                <a:lnTo>
                  <a:pt x="255" y="182"/>
                </a:lnTo>
                <a:lnTo>
                  <a:pt x="253" y="182"/>
                </a:lnTo>
                <a:lnTo>
                  <a:pt x="252" y="182"/>
                </a:lnTo>
                <a:lnTo>
                  <a:pt x="250" y="182"/>
                </a:lnTo>
                <a:lnTo>
                  <a:pt x="247" y="182"/>
                </a:lnTo>
                <a:lnTo>
                  <a:pt x="245" y="181"/>
                </a:lnTo>
                <a:lnTo>
                  <a:pt x="244" y="181"/>
                </a:lnTo>
                <a:lnTo>
                  <a:pt x="244" y="182"/>
                </a:lnTo>
                <a:lnTo>
                  <a:pt x="242" y="182"/>
                </a:lnTo>
                <a:lnTo>
                  <a:pt x="239" y="182"/>
                </a:lnTo>
                <a:lnTo>
                  <a:pt x="231" y="181"/>
                </a:lnTo>
                <a:lnTo>
                  <a:pt x="220" y="181"/>
                </a:lnTo>
                <a:lnTo>
                  <a:pt x="216" y="181"/>
                </a:lnTo>
                <a:lnTo>
                  <a:pt x="202" y="182"/>
                </a:lnTo>
                <a:lnTo>
                  <a:pt x="200" y="182"/>
                </a:lnTo>
                <a:lnTo>
                  <a:pt x="184" y="182"/>
                </a:lnTo>
                <a:lnTo>
                  <a:pt x="183" y="182"/>
                </a:lnTo>
                <a:lnTo>
                  <a:pt x="181" y="182"/>
                </a:lnTo>
                <a:lnTo>
                  <a:pt x="180" y="182"/>
                </a:lnTo>
                <a:lnTo>
                  <a:pt x="178" y="182"/>
                </a:lnTo>
                <a:lnTo>
                  <a:pt x="173" y="182"/>
                </a:lnTo>
                <a:lnTo>
                  <a:pt x="168" y="182"/>
                </a:lnTo>
                <a:lnTo>
                  <a:pt x="165" y="182"/>
                </a:lnTo>
                <a:lnTo>
                  <a:pt x="164" y="182"/>
                </a:lnTo>
                <a:lnTo>
                  <a:pt x="164" y="181"/>
                </a:lnTo>
                <a:lnTo>
                  <a:pt x="164" y="179"/>
                </a:lnTo>
                <a:lnTo>
                  <a:pt x="164" y="176"/>
                </a:lnTo>
                <a:lnTo>
                  <a:pt x="162" y="174"/>
                </a:lnTo>
                <a:lnTo>
                  <a:pt x="160" y="174"/>
                </a:lnTo>
                <a:lnTo>
                  <a:pt x="159" y="171"/>
                </a:lnTo>
                <a:lnTo>
                  <a:pt x="156" y="168"/>
                </a:lnTo>
                <a:lnTo>
                  <a:pt x="154" y="168"/>
                </a:lnTo>
                <a:lnTo>
                  <a:pt x="154" y="166"/>
                </a:lnTo>
                <a:lnTo>
                  <a:pt x="156" y="166"/>
                </a:lnTo>
                <a:lnTo>
                  <a:pt x="157" y="166"/>
                </a:lnTo>
                <a:lnTo>
                  <a:pt x="159" y="165"/>
                </a:lnTo>
                <a:lnTo>
                  <a:pt x="160" y="163"/>
                </a:lnTo>
                <a:lnTo>
                  <a:pt x="160" y="162"/>
                </a:lnTo>
                <a:lnTo>
                  <a:pt x="160" y="160"/>
                </a:lnTo>
                <a:lnTo>
                  <a:pt x="160" y="157"/>
                </a:lnTo>
                <a:lnTo>
                  <a:pt x="159" y="155"/>
                </a:lnTo>
                <a:lnTo>
                  <a:pt x="160" y="154"/>
                </a:lnTo>
                <a:lnTo>
                  <a:pt x="160" y="152"/>
                </a:lnTo>
                <a:lnTo>
                  <a:pt x="162" y="152"/>
                </a:lnTo>
                <a:lnTo>
                  <a:pt x="162" y="150"/>
                </a:lnTo>
                <a:lnTo>
                  <a:pt x="162" y="149"/>
                </a:lnTo>
                <a:lnTo>
                  <a:pt x="162" y="147"/>
                </a:lnTo>
                <a:lnTo>
                  <a:pt x="162" y="146"/>
                </a:lnTo>
                <a:lnTo>
                  <a:pt x="162" y="144"/>
                </a:lnTo>
                <a:lnTo>
                  <a:pt x="162" y="142"/>
                </a:lnTo>
                <a:lnTo>
                  <a:pt x="160" y="142"/>
                </a:lnTo>
                <a:lnTo>
                  <a:pt x="157" y="144"/>
                </a:lnTo>
                <a:lnTo>
                  <a:pt x="157" y="142"/>
                </a:lnTo>
                <a:lnTo>
                  <a:pt x="156" y="141"/>
                </a:lnTo>
                <a:lnTo>
                  <a:pt x="156" y="139"/>
                </a:lnTo>
                <a:lnTo>
                  <a:pt x="154" y="139"/>
                </a:lnTo>
                <a:lnTo>
                  <a:pt x="156" y="138"/>
                </a:lnTo>
                <a:lnTo>
                  <a:pt x="156" y="134"/>
                </a:lnTo>
                <a:lnTo>
                  <a:pt x="156" y="133"/>
                </a:lnTo>
                <a:lnTo>
                  <a:pt x="157" y="131"/>
                </a:lnTo>
                <a:lnTo>
                  <a:pt x="159" y="131"/>
                </a:lnTo>
                <a:lnTo>
                  <a:pt x="160" y="131"/>
                </a:lnTo>
                <a:lnTo>
                  <a:pt x="160" y="130"/>
                </a:lnTo>
                <a:lnTo>
                  <a:pt x="159" y="130"/>
                </a:lnTo>
                <a:lnTo>
                  <a:pt x="159" y="128"/>
                </a:lnTo>
                <a:lnTo>
                  <a:pt x="157" y="128"/>
                </a:lnTo>
                <a:lnTo>
                  <a:pt x="157" y="126"/>
                </a:lnTo>
                <a:lnTo>
                  <a:pt x="156" y="125"/>
                </a:lnTo>
                <a:lnTo>
                  <a:pt x="156" y="123"/>
                </a:lnTo>
                <a:lnTo>
                  <a:pt x="157" y="123"/>
                </a:lnTo>
                <a:lnTo>
                  <a:pt x="157" y="122"/>
                </a:lnTo>
                <a:lnTo>
                  <a:pt x="156" y="120"/>
                </a:lnTo>
                <a:lnTo>
                  <a:pt x="156" y="118"/>
                </a:lnTo>
                <a:lnTo>
                  <a:pt x="154" y="118"/>
                </a:lnTo>
                <a:lnTo>
                  <a:pt x="152" y="118"/>
                </a:lnTo>
                <a:lnTo>
                  <a:pt x="149" y="118"/>
                </a:lnTo>
                <a:lnTo>
                  <a:pt x="148" y="118"/>
                </a:lnTo>
                <a:lnTo>
                  <a:pt x="148" y="112"/>
                </a:lnTo>
                <a:lnTo>
                  <a:pt x="148" y="110"/>
                </a:lnTo>
                <a:lnTo>
                  <a:pt x="146" y="109"/>
                </a:lnTo>
                <a:lnTo>
                  <a:pt x="144" y="109"/>
                </a:lnTo>
                <a:lnTo>
                  <a:pt x="143" y="110"/>
                </a:lnTo>
                <a:lnTo>
                  <a:pt x="143" y="112"/>
                </a:lnTo>
                <a:lnTo>
                  <a:pt x="141" y="114"/>
                </a:lnTo>
                <a:lnTo>
                  <a:pt x="143" y="115"/>
                </a:lnTo>
                <a:lnTo>
                  <a:pt x="143" y="117"/>
                </a:lnTo>
                <a:lnTo>
                  <a:pt x="141" y="117"/>
                </a:lnTo>
                <a:lnTo>
                  <a:pt x="141" y="118"/>
                </a:lnTo>
                <a:lnTo>
                  <a:pt x="140" y="118"/>
                </a:lnTo>
                <a:lnTo>
                  <a:pt x="140" y="122"/>
                </a:lnTo>
                <a:lnTo>
                  <a:pt x="138" y="122"/>
                </a:lnTo>
                <a:lnTo>
                  <a:pt x="138" y="123"/>
                </a:lnTo>
                <a:lnTo>
                  <a:pt x="136" y="122"/>
                </a:lnTo>
                <a:lnTo>
                  <a:pt x="135" y="122"/>
                </a:lnTo>
                <a:lnTo>
                  <a:pt x="133" y="118"/>
                </a:lnTo>
                <a:lnTo>
                  <a:pt x="132" y="117"/>
                </a:lnTo>
                <a:lnTo>
                  <a:pt x="130" y="117"/>
                </a:lnTo>
                <a:lnTo>
                  <a:pt x="128" y="117"/>
                </a:lnTo>
                <a:lnTo>
                  <a:pt x="125" y="117"/>
                </a:lnTo>
                <a:lnTo>
                  <a:pt x="124" y="115"/>
                </a:lnTo>
                <a:lnTo>
                  <a:pt x="124" y="114"/>
                </a:lnTo>
                <a:lnTo>
                  <a:pt x="125" y="110"/>
                </a:lnTo>
                <a:lnTo>
                  <a:pt x="127" y="110"/>
                </a:lnTo>
                <a:lnTo>
                  <a:pt x="125" y="109"/>
                </a:lnTo>
                <a:lnTo>
                  <a:pt x="120" y="106"/>
                </a:lnTo>
                <a:lnTo>
                  <a:pt x="119" y="106"/>
                </a:lnTo>
                <a:lnTo>
                  <a:pt x="117" y="106"/>
                </a:lnTo>
                <a:lnTo>
                  <a:pt x="117" y="107"/>
                </a:lnTo>
                <a:lnTo>
                  <a:pt x="116" y="107"/>
                </a:lnTo>
                <a:lnTo>
                  <a:pt x="116" y="109"/>
                </a:lnTo>
                <a:lnTo>
                  <a:pt x="116" y="110"/>
                </a:lnTo>
                <a:lnTo>
                  <a:pt x="111" y="109"/>
                </a:lnTo>
                <a:lnTo>
                  <a:pt x="109" y="109"/>
                </a:lnTo>
                <a:lnTo>
                  <a:pt x="109" y="110"/>
                </a:lnTo>
                <a:lnTo>
                  <a:pt x="106" y="109"/>
                </a:lnTo>
                <a:lnTo>
                  <a:pt x="104" y="109"/>
                </a:lnTo>
                <a:lnTo>
                  <a:pt x="104" y="110"/>
                </a:lnTo>
                <a:lnTo>
                  <a:pt x="103" y="110"/>
                </a:lnTo>
                <a:lnTo>
                  <a:pt x="101" y="110"/>
                </a:lnTo>
                <a:lnTo>
                  <a:pt x="100" y="112"/>
                </a:lnTo>
                <a:lnTo>
                  <a:pt x="100" y="114"/>
                </a:lnTo>
                <a:lnTo>
                  <a:pt x="98" y="115"/>
                </a:lnTo>
                <a:lnTo>
                  <a:pt x="96" y="115"/>
                </a:lnTo>
                <a:lnTo>
                  <a:pt x="95" y="117"/>
                </a:lnTo>
                <a:lnTo>
                  <a:pt x="93" y="115"/>
                </a:lnTo>
                <a:lnTo>
                  <a:pt x="92" y="114"/>
                </a:lnTo>
                <a:lnTo>
                  <a:pt x="90" y="115"/>
                </a:lnTo>
                <a:lnTo>
                  <a:pt x="88" y="118"/>
                </a:lnTo>
                <a:lnTo>
                  <a:pt x="88" y="120"/>
                </a:lnTo>
                <a:lnTo>
                  <a:pt x="90" y="122"/>
                </a:lnTo>
                <a:lnTo>
                  <a:pt x="90" y="123"/>
                </a:lnTo>
                <a:lnTo>
                  <a:pt x="90" y="125"/>
                </a:lnTo>
                <a:lnTo>
                  <a:pt x="87" y="125"/>
                </a:lnTo>
                <a:lnTo>
                  <a:pt x="85" y="125"/>
                </a:lnTo>
                <a:lnTo>
                  <a:pt x="84" y="126"/>
                </a:lnTo>
                <a:lnTo>
                  <a:pt x="84" y="128"/>
                </a:lnTo>
                <a:lnTo>
                  <a:pt x="84" y="131"/>
                </a:lnTo>
                <a:lnTo>
                  <a:pt x="80" y="131"/>
                </a:lnTo>
                <a:lnTo>
                  <a:pt x="77" y="131"/>
                </a:lnTo>
                <a:lnTo>
                  <a:pt x="76" y="133"/>
                </a:lnTo>
                <a:lnTo>
                  <a:pt x="71" y="133"/>
                </a:lnTo>
                <a:lnTo>
                  <a:pt x="69" y="133"/>
                </a:lnTo>
                <a:lnTo>
                  <a:pt x="68" y="131"/>
                </a:lnTo>
                <a:lnTo>
                  <a:pt x="68" y="130"/>
                </a:lnTo>
                <a:lnTo>
                  <a:pt x="68" y="128"/>
                </a:lnTo>
                <a:lnTo>
                  <a:pt x="68" y="126"/>
                </a:lnTo>
                <a:lnTo>
                  <a:pt x="69" y="125"/>
                </a:lnTo>
                <a:lnTo>
                  <a:pt x="66" y="125"/>
                </a:lnTo>
                <a:lnTo>
                  <a:pt x="63" y="125"/>
                </a:lnTo>
                <a:lnTo>
                  <a:pt x="61" y="126"/>
                </a:lnTo>
                <a:lnTo>
                  <a:pt x="60" y="125"/>
                </a:lnTo>
                <a:lnTo>
                  <a:pt x="60" y="123"/>
                </a:lnTo>
                <a:lnTo>
                  <a:pt x="56" y="123"/>
                </a:lnTo>
                <a:lnTo>
                  <a:pt x="55" y="123"/>
                </a:lnTo>
                <a:lnTo>
                  <a:pt x="55" y="122"/>
                </a:lnTo>
                <a:lnTo>
                  <a:pt x="53" y="120"/>
                </a:lnTo>
                <a:lnTo>
                  <a:pt x="52" y="120"/>
                </a:lnTo>
                <a:lnTo>
                  <a:pt x="50" y="115"/>
                </a:lnTo>
                <a:lnTo>
                  <a:pt x="47" y="112"/>
                </a:lnTo>
                <a:lnTo>
                  <a:pt x="45" y="109"/>
                </a:lnTo>
                <a:lnTo>
                  <a:pt x="44" y="107"/>
                </a:lnTo>
                <a:lnTo>
                  <a:pt x="44" y="104"/>
                </a:lnTo>
                <a:lnTo>
                  <a:pt x="42" y="104"/>
                </a:lnTo>
                <a:lnTo>
                  <a:pt x="40" y="101"/>
                </a:lnTo>
                <a:lnTo>
                  <a:pt x="37" y="96"/>
                </a:lnTo>
                <a:lnTo>
                  <a:pt x="37" y="94"/>
                </a:lnTo>
                <a:lnTo>
                  <a:pt x="36" y="93"/>
                </a:lnTo>
                <a:lnTo>
                  <a:pt x="34" y="93"/>
                </a:lnTo>
                <a:lnTo>
                  <a:pt x="31" y="94"/>
                </a:lnTo>
                <a:lnTo>
                  <a:pt x="28" y="93"/>
                </a:lnTo>
                <a:lnTo>
                  <a:pt x="23" y="93"/>
                </a:lnTo>
                <a:lnTo>
                  <a:pt x="18" y="88"/>
                </a:lnTo>
                <a:lnTo>
                  <a:pt x="15" y="86"/>
                </a:lnTo>
                <a:lnTo>
                  <a:pt x="15" y="82"/>
                </a:lnTo>
                <a:lnTo>
                  <a:pt x="15" y="80"/>
                </a:lnTo>
                <a:lnTo>
                  <a:pt x="12" y="77"/>
                </a:lnTo>
                <a:lnTo>
                  <a:pt x="8" y="74"/>
                </a:lnTo>
                <a:lnTo>
                  <a:pt x="7" y="70"/>
                </a:lnTo>
                <a:lnTo>
                  <a:pt x="5" y="70"/>
                </a:lnTo>
                <a:lnTo>
                  <a:pt x="7" y="67"/>
                </a:lnTo>
                <a:lnTo>
                  <a:pt x="7" y="66"/>
                </a:lnTo>
                <a:lnTo>
                  <a:pt x="8" y="66"/>
                </a:lnTo>
                <a:lnTo>
                  <a:pt x="10" y="64"/>
                </a:lnTo>
                <a:lnTo>
                  <a:pt x="12" y="62"/>
                </a:lnTo>
                <a:lnTo>
                  <a:pt x="12" y="61"/>
                </a:lnTo>
                <a:lnTo>
                  <a:pt x="10" y="58"/>
                </a:lnTo>
                <a:lnTo>
                  <a:pt x="10" y="54"/>
                </a:lnTo>
                <a:lnTo>
                  <a:pt x="8" y="53"/>
                </a:lnTo>
                <a:lnTo>
                  <a:pt x="10" y="50"/>
                </a:lnTo>
                <a:lnTo>
                  <a:pt x="8" y="46"/>
                </a:lnTo>
                <a:lnTo>
                  <a:pt x="10" y="45"/>
                </a:lnTo>
                <a:lnTo>
                  <a:pt x="10" y="40"/>
                </a:lnTo>
                <a:lnTo>
                  <a:pt x="8" y="35"/>
                </a:lnTo>
                <a:lnTo>
                  <a:pt x="5" y="34"/>
                </a:lnTo>
                <a:lnTo>
                  <a:pt x="0" y="32"/>
                </a:lnTo>
                <a:lnTo>
                  <a:pt x="0" y="29"/>
                </a:lnTo>
                <a:lnTo>
                  <a:pt x="0" y="27"/>
                </a:lnTo>
                <a:lnTo>
                  <a:pt x="2" y="27"/>
                </a:lnTo>
                <a:lnTo>
                  <a:pt x="2" y="26"/>
                </a:lnTo>
                <a:lnTo>
                  <a:pt x="4" y="24"/>
                </a:lnTo>
                <a:lnTo>
                  <a:pt x="4" y="21"/>
                </a:lnTo>
                <a:lnTo>
                  <a:pt x="5" y="18"/>
                </a:lnTo>
                <a:lnTo>
                  <a:pt x="10" y="14"/>
                </a:lnTo>
                <a:lnTo>
                  <a:pt x="13" y="14"/>
                </a:lnTo>
                <a:lnTo>
                  <a:pt x="13" y="13"/>
                </a:lnTo>
                <a:lnTo>
                  <a:pt x="15" y="11"/>
                </a:lnTo>
                <a:lnTo>
                  <a:pt x="16" y="8"/>
                </a:lnTo>
                <a:lnTo>
                  <a:pt x="16" y="6"/>
                </a:lnTo>
                <a:lnTo>
                  <a:pt x="20" y="6"/>
                </a:lnTo>
                <a:lnTo>
                  <a:pt x="23" y="8"/>
                </a:lnTo>
                <a:lnTo>
                  <a:pt x="24" y="6"/>
                </a:lnTo>
                <a:lnTo>
                  <a:pt x="26" y="6"/>
                </a:lnTo>
                <a:lnTo>
                  <a:pt x="28" y="8"/>
                </a:lnTo>
                <a:lnTo>
                  <a:pt x="31" y="6"/>
                </a:lnTo>
                <a:lnTo>
                  <a:pt x="31" y="8"/>
                </a:lnTo>
                <a:lnTo>
                  <a:pt x="32" y="8"/>
                </a:lnTo>
                <a:lnTo>
                  <a:pt x="34" y="6"/>
                </a:lnTo>
                <a:lnTo>
                  <a:pt x="36" y="6"/>
                </a:lnTo>
                <a:lnTo>
                  <a:pt x="37" y="5"/>
                </a:lnTo>
                <a:lnTo>
                  <a:pt x="39" y="5"/>
                </a:lnTo>
                <a:lnTo>
                  <a:pt x="39" y="6"/>
                </a:lnTo>
                <a:lnTo>
                  <a:pt x="40" y="8"/>
                </a:lnTo>
                <a:lnTo>
                  <a:pt x="42" y="6"/>
                </a:lnTo>
                <a:lnTo>
                  <a:pt x="44" y="6"/>
                </a:lnTo>
                <a:lnTo>
                  <a:pt x="45" y="6"/>
                </a:lnTo>
                <a:lnTo>
                  <a:pt x="48" y="8"/>
                </a:lnTo>
                <a:lnTo>
                  <a:pt x="48" y="6"/>
                </a:lnTo>
                <a:lnTo>
                  <a:pt x="52" y="5"/>
                </a:lnTo>
                <a:lnTo>
                  <a:pt x="52" y="3"/>
                </a:lnTo>
                <a:lnTo>
                  <a:pt x="52" y="2"/>
                </a:lnTo>
                <a:lnTo>
                  <a:pt x="53" y="2"/>
                </a:lnTo>
                <a:lnTo>
                  <a:pt x="55" y="2"/>
                </a:lnTo>
                <a:lnTo>
                  <a:pt x="56" y="2"/>
                </a:lnTo>
                <a:lnTo>
                  <a:pt x="58" y="3"/>
                </a:lnTo>
                <a:lnTo>
                  <a:pt x="58" y="2"/>
                </a:lnTo>
                <a:lnTo>
                  <a:pt x="61" y="0"/>
                </a:lnTo>
                <a:lnTo>
                  <a:pt x="63" y="2"/>
                </a:lnTo>
                <a:lnTo>
                  <a:pt x="61" y="2"/>
                </a:lnTo>
                <a:lnTo>
                  <a:pt x="63" y="5"/>
                </a:lnTo>
                <a:lnTo>
                  <a:pt x="64" y="5"/>
                </a:lnTo>
                <a:lnTo>
                  <a:pt x="64" y="6"/>
                </a:lnTo>
                <a:lnTo>
                  <a:pt x="64" y="8"/>
                </a:lnTo>
                <a:lnTo>
                  <a:pt x="66" y="8"/>
                </a:lnTo>
                <a:lnTo>
                  <a:pt x="66" y="10"/>
                </a:lnTo>
                <a:lnTo>
                  <a:pt x="68" y="11"/>
                </a:lnTo>
                <a:lnTo>
                  <a:pt x="69" y="11"/>
                </a:lnTo>
                <a:lnTo>
                  <a:pt x="69" y="13"/>
                </a:lnTo>
                <a:lnTo>
                  <a:pt x="71" y="14"/>
                </a:lnTo>
                <a:lnTo>
                  <a:pt x="72" y="14"/>
                </a:lnTo>
                <a:lnTo>
                  <a:pt x="74" y="16"/>
                </a:lnTo>
                <a:lnTo>
                  <a:pt x="74" y="18"/>
                </a:lnTo>
                <a:lnTo>
                  <a:pt x="76" y="18"/>
                </a:lnTo>
                <a:lnTo>
                  <a:pt x="77" y="18"/>
                </a:lnTo>
                <a:lnTo>
                  <a:pt x="79" y="18"/>
                </a:lnTo>
                <a:lnTo>
                  <a:pt x="80" y="18"/>
                </a:lnTo>
                <a:lnTo>
                  <a:pt x="82" y="18"/>
                </a:lnTo>
                <a:lnTo>
                  <a:pt x="84" y="19"/>
                </a:lnTo>
                <a:lnTo>
                  <a:pt x="85" y="19"/>
                </a:lnTo>
                <a:lnTo>
                  <a:pt x="85" y="21"/>
                </a:lnTo>
                <a:lnTo>
                  <a:pt x="87" y="19"/>
                </a:lnTo>
                <a:lnTo>
                  <a:pt x="88" y="19"/>
                </a:lnTo>
                <a:lnTo>
                  <a:pt x="90" y="19"/>
                </a:lnTo>
                <a:lnTo>
                  <a:pt x="92" y="18"/>
                </a:lnTo>
                <a:lnTo>
                  <a:pt x="92" y="16"/>
                </a:lnTo>
                <a:lnTo>
                  <a:pt x="93" y="16"/>
                </a:lnTo>
                <a:lnTo>
                  <a:pt x="95" y="16"/>
                </a:lnTo>
                <a:lnTo>
                  <a:pt x="93" y="19"/>
                </a:lnTo>
                <a:lnTo>
                  <a:pt x="95" y="21"/>
                </a:lnTo>
                <a:lnTo>
                  <a:pt x="96" y="21"/>
                </a:lnTo>
                <a:lnTo>
                  <a:pt x="98" y="21"/>
                </a:lnTo>
                <a:lnTo>
                  <a:pt x="98" y="22"/>
                </a:lnTo>
                <a:lnTo>
                  <a:pt x="101" y="22"/>
                </a:lnTo>
                <a:lnTo>
                  <a:pt x="101" y="24"/>
                </a:lnTo>
                <a:lnTo>
                  <a:pt x="103" y="24"/>
                </a:lnTo>
                <a:lnTo>
                  <a:pt x="104" y="26"/>
                </a:lnTo>
                <a:lnTo>
                  <a:pt x="104" y="27"/>
                </a:lnTo>
                <a:lnTo>
                  <a:pt x="104" y="29"/>
                </a:lnTo>
                <a:lnTo>
                  <a:pt x="106" y="29"/>
                </a:lnTo>
                <a:lnTo>
                  <a:pt x="106" y="30"/>
                </a:lnTo>
                <a:lnTo>
                  <a:pt x="106" y="32"/>
                </a:lnTo>
                <a:lnTo>
                  <a:pt x="108" y="32"/>
                </a:lnTo>
                <a:lnTo>
                  <a:pt x="109" y="34"/>
                </a:lnTo>
                <a:lnTo>
                  <a:pt x="111" y="34"/>
                </a:lnTo>
                <a:lnTo>
                  <a:pt x="112" y="32"/>
                </a:lnTo>
                <a:lnTo>
                  <a:pt x="114" y="32"/>
                </a:lnTo>
                <a:lnTo>
                  <a:pt x="114" y="34"/>
                </a:lnTo>
                <a:lnTo>
                  <a:pt x="116" y="32"/>
                </a:lnTo>
                <a:lnTo>
                  <a:pt x="117" y="32"/>
                </a:lnTo>
                <a:lnTo>
                  <a:pt x="117" y="34"/>
                </a:lnTo>
                <a:lnTo>
                  <a:pt x="119" y="34"/>
                </a:lnTo>
                <a:lnTo>
                  <a:pt x="120" y="35"/>
                </a:lnTo>
                <a:lnTo>
                  <a:pt x="120" y="34"/>
                </a:lnTo>
                <a:lnTo>
                  <a:pt x="120" y="32"/>
                </a:lnTo>
                <a:lnTo>
                  <a:pt x="122" y="32"/>
                </a:lnTo>
                <a:lnTo>
                  <a:pt x="120" y="30"/>
                </a:lnTo>
                <a:lnTo>
                  <a:pt x="120" y="29"/>
                </a:lnTo>
                <a:lnTo>
                  <a:pt x="122" y="29"/>
                </a:lnTo>
                <a:lnTo>
                  <a:pt x="122" y="27"/>
                </a:lnTo>
                <a:lnTo>
                  <a:pt x="122" y="26"/>
                </a:lnTo>
                <a:lnTo>
                  <a:pt x="122" y="22"/>
                </a:lnTo>
                <a:lnTo>
                  <a:pt x="124" y="21"/>
                </a:lnTo>
                <a:lnTo>
                  <a:pt x="125" y="21"/>
                </a:lnTo>
                <a:lnTo>
                  <a:pt x="128" y="21"/>
                </a:lnTo>
                <a:lnTo>
                  <a:pt x="130" y="19"/>
                </a:lnTo>
                <a:lnTo>
                  <a:pt x="132" y="19"/>
                </a:lnTo>
                <a:lnTo>
                  <a:pt x="133" y="19"/>
                </a:lnTo>
                <a:lnTo>
                  <a:pt x="135" y="18"/>
                </a:lnTo>
                <a:lnTo>
                  <a:pt x="138" y="16"/>
                </a:lnTo>
                <a:lnTo>
                  <a:pt x="140" y="16"/>
                </a:lnTo>
                <a:lnTo>
                  <a:pt x="141" y="16"/>
                </a:lnTo>
                <a:lnTo>
                  <a:pt x="143" y="16"/>
                </a:lnTo>
                <a:lnTo>
                  <a:pt x="144" y="16"/>
                </a:lnTo>
                <a:lnTo>
                  <a:pt x="148" y="14"/>
                </a:lnTo>
                <a:lnTo>
                  <a:pt x="149" y="14"/>
                </a:lnTo>
                <a:lnTo>
                  <a:pt x="151" y="16"/>
                </a:lnTo>
                <a:lnTo>
                  <a:pt x="154" y="16"/>
                </a:lnTo>
                <a:lnTo>
                  <a:pt x="156" y="16"/>
                </a:lnTo>
                <a:lnTo>
                  <a:pt x="156" y="18"/>
                </a:lnTo>
                <a:lnTo>
                  <a:pt x="159" y="18"/>
                </a:lnTo>
                <a:lnTo>
                  <a:pt x="162" y="19"/>
                </a:lnTo>
                <a:lnTo>
                  <a:pt x="162" y="22"/>
                </a:lnTo>
                <a:lnTo>
                  <a:pt x="164" y="22"/>
                </a:lnTo>
                <a:lnTo>
                  <a:pt x="165" y="22"/>
                </a:lnTo>
                <a:lnTo>
                  <a:pt x="167" y="22"/>
                </a:lnTo>
                <a:lnTo>
                  <a:pt x="168" y="21"/>
                </a:lnTo>
                <a:lnTo>
                  <a:pt x="170" y="21"/>
                </a:lnTo>
                <a:lnTo>
                  <a:pt x="172" y="21"/>
                </a:lnTo>
                <a:lnTo>
                  <a:pt x="173" y="19"/>
                </a:lnTo>
                <a:lnTo>
                  <a:pt x="175" y="19"/>
                </a:lnTo>
                <a:lnTo>
                  <a:pt x="175" y="21"/>
                </a:lnTo>
                <a:lnTo>
                  <a:pt x="175" y="22"/>
                </a:lnTo>
                <a:lnTo>
                  <a:pt x="176" y="24"/>
                </a:lnTo>
                <a:lnTo>
                  <a:pt x="175" y="26"/>
                </a:lnTo>
                <a:lnTo>
                  <a:pt x="175" y="27"/>
                </a:lnTo>
                <a:lnTo>
                  <a:pt x="176" y="27"/>
                </a:lnTo>
                <a:lnTo>
                  <a:pt x="176" y="29"/>
                </a:lnTo>
                <a:lnTo>
                  <a:pt x="178" y="29"/>
                </a:lnTo>
                <a:lnTo>
                  <a:pt x="180" y="29"/>
                </a:lnTo>
                <a:lnTo>
                  <a:pt x="181" y="29"/>
                </a:lnTo>
                <a:lnTo>
                  <a:pt x="181" y="30"/>
                </a:lnTo>
                <a:lnTo>
                  <a:pt x="181" y="32"/>
                </a:lnTo>
                <a:lnTo>
                  <a:pt x="183" y="32"/>
                </a:lnTo>
                <a:lnTo>
                  <a:pt x="184" y="32"/>
                </a:lnTo>
                <a:lnTo>
                  <a:pt x="186" y="35"/>
                </a:lnTo>
                <a:lnTo>
                  <a:pt x="189" y="37"/>
                </a:lnTo>
                <a:lnTo>
                  <a:pt x="192" y="35"/>
                </a:lnTo>
                <a:lnTo>
                  <a:pt x="194" y="34"/>
                </a:lnTo>
                <a:lnTo>
                  <a:pt x="197" y="32"/>
                </a:lnTo>
                <a:lnTo>
                  <a:pt x="200" y="32"/>
                </a:lnTo>
                <a:lnTo>
                  <a:pt x="202" y="32"/>
                </a:lnTo>
                <a:lnTo>
                  <a:pt x="205" y="32"/>
                </a:lnTo>
                <a:lnTo>
                  <a:pt x="207" y="32"/>
                </a:lnTo>
                <a:lnTo>
                  <a:pt x="208" y="32"/>
                </a:lnTo>
                <a:lnTo>
                  <a:pt x="212" y="32"/>
                </a:lnTo>
                <a:lnTo>
                  <a:pt x="220" y="32"/>
                </a:lnTo>
                <a:lnTo>
                  <a:pt x="228" y="32"/>
                </a:lnTo>
                <a:lnTo>
                  <a:pt x="234" y="32"/>
                </a:lnTo>
                <a:lnTo>
                  <a:pt x="236" y="32"/>
                </a:lnTo>
                <a:lnTo>
                  <a:pt x="253" y="32"/>
                </a:lnTo>
                <a:lnTo>
                  <a:pt x="256" y="32"/>
                </a:lnTo>
                <a:lnTo>
                  <a:pt x="263" y="32"/>
                </a:lnTo>
                <a:lnTo>
                  <a:pt x="264" y="32"/>
                </a:lnTo>
                <a:lnTo>
                  <a:pt x="269" y="32"/>
                </a:lnTo>
                <a:close/>
              </a:path>
            </a:pathLst>
          </a:custGeom>
          <a:solidFill>
            <a:srgbClr val="FA855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"/>
          <p:cNvSpPr>
            <a:spLocks noEditPoints="1"/>
          </p:cNvSpPr>
          <p:nvPr/>
        </p:nvSpPr>
        <p:spPr bwMode="auto">
          <a:xfrm>
            <a:off x="3865563" y="5270501"/>
            <a:ext cx="347663" cy="342900"/>
          </a:xfrm>
          <a:custGeom>
            <a:avLst/>
            <a:gdLst/>
            <a:ahLst/>
            <a:cxnLst>
              <a:cxn ang="0">
                <a:pos x="211" y="166"/>
              </a:cxn>
              <a:cxn ang="0">
                <a:pos x="64" y="21"/>
              </a:cxn>
              <a:cxn ang="0">
                <a:pos x="98" y="59"/>
              </a:cxn>
              <a:cxn ang="0">
                <a:pos x="111" y="62"/>
              </a:cxn>
              <a:cxn ang="0">
                <a:pos x="119" y="61"/>
              </a:cxn>
              <a:cxn ang="0">
                <a:pos x="123" y="58"/>
              </a:cxn>
              <a:cxn ang="0">
                <a:pos x="128" y="54"/>
              </a:cxn>
              <a:cxn ang="0">
                <a:pos x="128" y="51"/>
              </a:cxn>
              <a:cxn ang="0">
                <a:pos x="138" y="58"/>
              </a:cxn>
              <a:cxn ang="0">
                <a:pos x="143" y="66"/>
              </a:cxn>
              <a:cxn ang="0">
                <a:pos x="151" y="67"/>
              </a:cxn>
              <a:cxn ang="0">
                <a:pos x="160" y="66"/>
              </a:cxn>
              <a:cxn ang="0">
                <a:pos x="162" y="75"/>
              </a:cxn>
              <a:cxn ang="0">
                <a:pos x="168" y="80"/>
              </a:cxn>
              <a:cxn ang="0">
                <a:pos x="171" y="91"/>
              </a:cxn>
              <a:cxn ang="0">
                <a:pos x="165" y="106"/>
              </a:cxn>
              <a:cxn ang="0">
                <a:pos x="168" y="113"/>
              </a:cxn>
              <a:cxn ang="0">
                <a:pos x="175" y="117"/>
              </a:cxn>
              <a:cxn ang="0">
                <a:pos x="179" y="123"/>
              </a:cxn>
              <a:cxn ang="0">
                <a:pos x="184" y="129"/>
              </a:cxn>
              <a:cxn ang="0">
                <a:pos x="191" y="133"/>
              </a:cxn>
              <a:cxn ang="0">
                <a:pos x="195" y="141"/>
              </a:cxn>
              <a:cxn ang="0">
                <a:pos x="199" y="147"/>
              </a:cxn>
              <a:cxn ang="0">
                <a:pos x="205" y="153"/>
              </a:cxn>
              <a:cxn ang="0">
                <a:pos x="211" y="161"/>
              </a:cxn>
              <a:cxn ang="0">
                <a:pos x="210" y="168"/>
              </a:cxn>
              <a:cxn ang="0">
                <a:pos x="211" y="177"/>
              </a:cxn>
              <a:cxn ang="0">
                <a:pos x="213" y="185"/>
              </a:cxn>
              <a:cxn ang="0">
                <a:pos x="211" y="195"/>
              </a:cxn>
              <a:cxn ang="0">
                <a:pos x="215" y="201"/>
              </a:cxn>
              <a:cxn ang="0">
                <a:pos x="216" y="209"/>
              </a:cxn>
              <a:cxn ang="0">
                <a:pos x="189" y="206"/>
              </a:cxn>
              <a:cxn ang="0">
                <a:pos x="165" y="208"/>
              </a:cxn>
              <a:cxn ang="0">
                <a:pos x="154" y="198"/>
              </a:cxn>
              <a:cxn ang="0">
                <a:pos x="144" y="205"/>
              </a:cxn>
              <a:cxn ang="0">
                <a:pos x="130" y="192"/>
              </a:cxn>
              <a:cxn ang="0">
                <a:pos x="119" y="192"/>
              </a:cxn>
              <a:cxn ang="0">
                <a:pos x="106" y="190"/>
              </a:cxn>
              <a:cxn ang="0">
                <a:pos x="90" y="187"/>
              </a:cxn>
              <a:cxn ang="0">
                <a:pos x="85" y="174"/>
              </a:cxn>
              <a:cxn ang="0">
                <a:pos x="75" y="160"/>
              </a:cxn>
              <a:cxn ang="0">
                <a:pos x="67" y="150"/>
              </a:cxn>
              <a:cxn ang="0">
                <a:pos x="47" y="141"/>
              </a:cxn>
              <a:cxn ang="0">
                <a:pos x="27" y="137"/>
              </a:cxn>
              <a:cxn ang="0">
                <a:pos x="13" y="126"/>
              </a:cxn>
              <a:cxn ang="0">
                <a:pos x="15" y="115"/>
              </a:cxn>
              <a:cxn ang="0">
                <a:pos x="8" y="104"/>
              </a:cxn>
              <a:cxn ang="0">
                <a:pos x="0" y="96"/>
              </a:cxn>
              <a:cxn ang="0">
                <a:pos x="11" y="86"/>
              </a:cxn>
              <a:cxn ang="0">
                <a:pos x="3" y="75"/>
              </a:cxn>
              <a:cxn ang="0">
                <a:pos x="8" y="61"/>
              </a:cxn>
              <a:cxn ang="0">
                <a:pos x="27" y="69"/>
              </a:cxn>
              <a:cxn ang="0">
                <a:pos x="32" y="56"/>
              </a:cxn>
              <a:cxn ang="0">
                <a:pos x="42" y="45"/>
              </a:cxn>
              <a:cxn ang="0">
                <a:pos x="58" y="40"/>
              </a:cxn>
              <a:cxn ang="0">
                <a:pos x="58" y="24"/>
              </a:cxn>
              <a:cxn ang="0">
                <a:pos x="48" y="0"/>
              </a:cxn>
            </a:cxnLst>
            <a:rect l="0" t="0" r="r" b="b"/>
            <a:pathLst>
              <a:path w="219" h="216">
                <a:moveTo>
                  <a:pt x="213" y="165"/>
                </a:moveTo>
                <a:lnTo>
                  <a:pt x="215" y="166"/>
                </a:lnTo>
                <a:lnTo>
                  <a:pt x="216" y="166"/>
                </a:lnTo>
                <a:lnTo>
                  <a:pt x="215" y="166"/>
                </a:lnTo>
                <a:lnTo>
                  <a:pt x="215" y="168"/>
                </a:lnTo>
                <a:lnTo>
                  <a:pt x="213" y="168"/>
                </a:lnTo>
                <a:lnTo>
                  <a:pt x="213" y="166"/>
                </a:lnTo>
                <a:lnTo>
                  <a:pt x="211" y="166"/>
                </a:lnTo>
                <a:lnTo>
                  <a:pt x="211" y="168"/>
                </a:lnTo>
                <a:lnTo>
                  <a:pt x="211" y="166"/>
                </a:lnTo>
                <a:lnTo>
                  <a:pt x="210" y="166"/>
                </a:lnTo>
                <a:lnTo>
                  <a:pt x="211" y="166"/>
                </a:lnTo>
                <a:lnTo>
                  <a:pt x="211" y="165"/>
                </a:lnTo>
                <a:lnTo>
                  <a:pt x="213" y="165"/>
                </a:lnTo>
                <a:close/>
                <a:moveTo>
                  <a:pt x="56" y="10"/>
                </a:moveTo>
                <a:lnTo>
                  <a:pt x="64" y="21"/>
                </a:lnTo>
                <a:lnTo>
                  <a:pt x="66" y="21"/>
                </a:lnTo>
                <a:lnTo>
                  <a:pt x="74" y="32"/>
                </a:lnTo>
                <a:lnTo>
                  <a:pt x="79" y="37"/>
                </a:lnTo>
                <a:lnTo>
                  <a:pt x="80" y="38"/>
                </a:lnTo>
                <a:lnTo>
                  <a:pt x="87" y="45"/>
                </a:lnTo>
                <a:lnTo>
                  <a:pt x="91" y="51"/>
                </a:lnTo>
                <a:lnTo>
                  <a:pt x="96" y="58"/>
                </a:lnTo>
                <a:lnTo>
                  <a:pt x="98" y="59"/>
                </a:lnTo>
                <a:lnTo>
                  <a:pt x="101" y="64"/>
                </a:lnTo>
                <a:lnTo>
                  <a:pt x="103" y="64"/>
                </a:lnTo>
                <a:lnTo>
                  <a:pt x="104" y="64"/>
                </a:lnTo>
                <a:lnTo>
                  <a:pt x="106" y="64"/>
                </a:lnTo>
                <a:lnTo>
                  <a:pt x="106" y="62"/>
                </a:lnTo>
                <a:lnTo>
                  <a:pt x="107" y="62"/>
                </a:lnTo>
                <a:lnTo>
                  <a:pt x="109" y="62"/>
                </a:lnTo>
                <a:lnTo>
                  <a:pt x="111" y="62"/>
                </a:lnTo>
                <a:lnTo>
                  <a:pt x="112" y="62"/>
                </a:lnTo>
                <a:lnTo>
                  <a:pt x="114" y="64"/>
                </a:lnTo>
                <a:lnTo>
                  <a:pt x="115" y="64"/>
                </a:lnTo>
                <a:lnTo>
                  <a:pt x="117" y="64"/>
                </a:lnTo>
                <a:lnTo>
                  <a:pt x="119" y="64"/>
                </a:lnTo>
                <a:lnTo>
                  <a:pt x="120" y="64"/>
                </a:lnTo>
                <a:lnTo>
                  <a:pt x="120" y="61"/>
                </a:lnTo>
                <a:lnTo>
                  <a:pt x="119" y="61"/>
                </a:lnTo>
                <a:lnTo>
                  <a:pt x="119" y="59"/>
                </a:lnTo>
                <a:lnTo>
                  <a:pt x="117" y="59"/>
                </a:lnTo>
                <a:lnTo>
                  <a:pt x="117" y="58"/>
                </a:lnTo>
                <a:lnTo>
                  <a:pt x="117" y="56"/>
                </a:lnTo>
                <a:lnTo>
                  <a:pt x="119" y="56"/>
                </a:lnTo>
                <a:lnTo>
                  <a:pt x="120" y="56"/>
                </a:lnTo>
                <a:lnTo>
                  <a:pt x="123" y="56"/>
                </a:lnTo>
                <a:lnTo>
                  <a:pt x="123" y="58"/>
                </a:lnTo>
                <a:lnTo>
                  <a:pt x="125" y="58"/>
                </a:lnTo>
                <a:lnTo>
                  <a:pt x="127" y="58"/>
                </a:lnTo>
                <a:lnTo>
                  <a:pt x="127" y="59"/>
                </a:lnTo>
                <a:lnTo>
                  <a:pt x="128" y="59"/>
                </a:lnTo>
                <a:lnTo>
                  <a:pt x="128" y="56"/>
                </a:lnTo>
                <a:lnTo>
                  <a:pt x="130" y="56"/>
                </a:lnTo>
                <a:lnTo>
                  <a:pt x="130" y="54"/>
                </a:lnTo>
                <a:lnTo>
                  <a:pt x="128" y="54"/>
                </a:lnTo>
                <a:lnTo>
                  <a:pt x="127" y="54"/>
                </a:lnTo>
                <a:lnTo>
                  <a:pt x="127" y="51"/>
                </a:lnTo>
                <a:lnTo>
                  <a:pt x="125" y="51"/>
                </a:lnTo>
                <a:lnTo>
                  <a:pt x="125" y="48"/>
                </a:lnTo>
                <a:lnTo>
                  <a:pt x="127" y="48"/>
                </a:lnTo>
                <a:lnTo>
                  <a:pt x="127" y="50"/>
                </a:lnTo>
                <a:lnTo>
                  <a:pt x="128" y="50"/>
                </a:lnTo>
                <a:lnTo>
                  <a:pt x="128" y="51"/>
                </a:lnTo>
                <a:lnTo>
                  <a:pt x="130" y="51"/>
                </a:lnTo>
                <a:lnTo>
                  <a:pt x="130" y="53"/>
                </a:lnTo>
                <a:lnTo>
                  <a:pt x="131" y="53"/>
                </a:lnTo>
                <a:lnTo>
                  <a:pt x="133" y="53"/>
                </a:lnTo>
                <a:lnTo>
                  <a:pt x="135" y="54"/>
                </a:lnTo>
                <a:lnTo>
                  <a:pt x="136" y="54"/>
                </a:lnTo>
                <a:lnTo>
                  <a:pt x="136" y="58"/>
                </a:lnTo>
                <a:lnTo>
                  <a:pt x="138" y="58"/>
                </a:lnTo>
                <a:lnTo>
                  <a:pt x="138" y="59"/>
                </a:lnTo>
                <a:lnTo>
                  <a:pt x="139" y="59"/>
                </a:lnTo>
                <a:lnTo>
                  <a:pt x="139" y="61"/>
                </a:lnTo>
                <a:lnTo>
                  <a:pt x="139" y="62"/>
                </a:lnTo>
                <a:lnTo>
                  <a:pt x="141" y="62"/>
                </a:lnTo>
                <a:lnTo>
                  <a:pt x="141" y="64"/>
                </a:lnTo>
                <a:lnTo>
                  <a:pt x="143" y="64"/>
                </a:lnTo>
                <a:lnTo>
                  <a:pt x="143" y="66"/>
                </a:lnTo>
                <a:lnTo>
                  <a:pt x="144" y="66"/>
                </a:lnTo>
                <a:lnTo>
                  <a:pt x="144" y="67"/>
                </a:lnTo>
                <a:lnTo>
                  <a:pt x="146" y="67"/>
                </a:lnTo>
                <a:lnTo>
                  <a:pt x="146" y="69"/>
                </a:lnTo>
                <a:lnTo>
                  <a:pt x="147" y="69"/>
                </a:lnTo>
                <a:lnTo>
                  <a:pt x="149" y="69"/>
                </a:lnTo>
                <a:lnTo>
                  <a:pt x="151" y="69"/>
                </a:lnTo>
                <a:lnTo>
                  <a:pt x="151" y="67"/>
                </a:lnTo>
                <a:lnTo>
                  <a:pt x="154" y="67"/>
                </a:lnTo>
                <a:lnTo>
                  <a:pt x="154" y="66"/>
                </a:lnTo>
                <a:lnTo>
                  <a:pt x="155" y="66"/>
                </a:lnTo>
                <a:lnTo>
                  <a:pt x="155" y="64"/>
                </a:lnTo>
                <a:lnTo>
                  <a:pt x="155" y="62"/>
                </a:lnTo>
                <a:lnTo>
                  <a:pt x="159" y="62"/>
                </a:lnTo>
                <a:lnTo>
                  <a:pt x="160" y="62"/>
                </a:lnTo>
                <a:lnTo>
                  <a:pt x="160" y="66"/>
                </a:lnTo>
                <a:lnTo>
                  <a:pt x="160" y="67"/>
                </a:lnTo>
                <a:lnTo>
                  <a:pt x="159" y="67"/>
                </a:lnTo>
                <a:lnTo>
                  <a:pt x="159" y="70"/>
                </a:lnTo>
                <a:lnTo>
                  <a:pt x="160" y="70"/>
                </a:lnTo>
                <a:lnTo>
                  <a:pt x="160" y="72"/>
                </a:lnTo>
                <a:lnTo>
                  <a:pt x="162" y="72"/>
                </a:lnTo>
                <a:lnTo>
                  <a:pt x="162" y="74"/>
                </a:lnTo>
                <a:lnTo>
                  <a:pt x="162" y="75"/>
                </a:lnTo>
                <a:lnTo>
                  <a:pt x="163" y="75"/>
                </a:lnTo>
                <a:lnTo>
                  <a:pt x="163" y="77"/>
                </a:lnTo>
                <a:lnTo>
                  <a:pt x="165" y="77"/>
                </a:lnTo>
                <a:lnTo>
                  <a:pt x="165" y="78"/>
                </a:lnTo>
                <a:lnTo>
                  <a:pt x="167" y="78"/>
                </a:lnTo>
                <a:lnTo>
                  <a:pt x="165" y="80"/>
                </a:lnTo>
                <a:lnTo>
                  <a:pt x="167" y="80"/>
                </a:lnTo>
                <a:lnTo>
                  <a:pt x="168" y="80"/>
                </a:lnTo>
                <a:lnTo>
                  <a:pt x="170" y="80"/>
                </a:lnTo>
                <a:lnTo>
                  <a:pt x="171" y="83"/>
                </a:lnTo>
                <a:lnTo>
                  <a:pt x="173" y="83"/>
                </a:lnTo>
                <a:lnTo>
                  <a:pt x="173" y="85"/>
                </a:lnTo>
                <a:lnTo>
                  <a:pt x="173" y="86"/>
                </a:lnTo>
                <a:lnTo>
                  <a:pt x="173" y="88"/>
                </a:lnTo>
                <a:lnTo>
                  <a:pt x="171" y="88"/>
                </a:lnTo>
                <a:lnTo>
                  <a:pt x="171" y="91"/>
                </a:lnTo>
                <a:lnTo>
                  <a:pt x="170" y="91"/>
                </a:lnTo>
                <a:lnTo>
                  <a:pt x="167" y="91"/>
                </a:lnTo>
                <a:lnTo>
                  <a:pt x="165" y="93"/>
                </a:lnTo>
                <a:lnTo>
                  <a:pt x="165" y="94"/>
                </a:lnTo>
                <a:lnTo>
                  <a:pt x="165" y="99"/>
                </a:lnTo>
                <a:lnTo>
                  <a:pt x="165" y="101"/>
                </a:lnTo>
                <a:lnTo>
                  <a:pt x="165" y="104"/>
                </a:lnTo>
                <a:lnTo>
                  <a:pt x="165" y="106"/>
                </a:lnTo>
                <a:lnTo>
                  <a:pt x="165" y="109"/>
                </a:lnTo>
                <a:lnTo>
                  <a:pt x="167" y="109"/>
                </a:lnTo>
                <a:lnTo>
                  <a:pt x="168" y="109"/>
                </a:lnTo>
                <a:lnTo>
                  <a:pt x="170" y="109"/>
                </a:lnTo>
                <a:lnTo>
                  <a:pt x="170" y="110"/>
                </a:lnTo>
                <a:lnTo>
                  <a:pt x="168" y="110"/>
                </a:lnTo>
                <a:lnTo>
                  <a:pt x="168" y="112"/>
                </a:lnTo>
                <a:lnTo>
                  <a:pt x="168" y="113"/>
                </a:lnTo>
                <a:lnTo>
                  <a:pt x="168" y="115"/>
                </a:lnTo>
                <a:lnTo>
                  <a:pt x="170" y="115"/>
                </a:lnTo>
                <a:lnTo>
                  <a:pt x="171" y="115"/>
                </a:lnTo>
                <a:lnTo>
                  <a:pt x="171" y="117"/>
                </a:lnTo>
                <a:lnTo>
                  <a:pt x="171" y="118"/>
                </a:lnTo>
                <a:lnTo>
                  <a:pt x="173" y="118"/>
                </a:lnTo>
                <a:lnTo>
                  <a:pt x="173" y="117"/>
                </a:lnTo>
                <a:lnTo>
                  <a:pt x="175" y="117"/>
                </a:lnTo>
                <a:lnTo>
                  <a:pt x="175" y="118"/>
                </a:lnTo>
                <a:lnTo>
                  <a:pt x="176" y="118"/>
                </a:lnTo>
                <a:lnTo>
                  <a:pt x="178" y="118"/>
                </a:lnTo>
                <a:lnTo>
                  <a:pt x="179" y="118"/>
                </a:lnTo>
                <a:lnTo>
                  <a:pt x="179" y="120"/>
                </a:lnTo>
                <a:lnTo>
                  <a:pt x="179" y="121"/>
                </a:lnTo>
                <a:lnTo>
                  <a:pt x="178" y="123"/>
                </a:lnTo>
                <a:lnTo>
                  <a:pt x="179" y="123"/>
                </a:lnTo>
                <a:lnTo>
                  <a:pt x="179" y="125"/>
                </a:lnTo>
                <a:lnTo>
                  <a:pt x="181" y="123"/>
                </a:lnTo>
                <a:lnTo>
                  <a:pt x="181" y="125"/>
                </a:lnTo>
                <a:lnTo>
                  <a:pt x="183" y="125"/>
                </a:lnTo>
                <a:lnTo>
                  <a:pt x="183" y="126"/>
                </a:lnTo>
                <a:lnTo>
                  <a:pt x="184" y="126"/>
                </a:lnTo>
                <a:lnTo>
                  <a:pt x="184" y="128"/>
                </a:lnTo>
                <a:lnTo>
                  <a:pt x="184" y="129"/>
                </a:lnTo>
                <a:lnTo>
                  <a:pt x="184" y="128"/>
                </a:lnTo>
                <a:lnTo>
                  <a:pt x="186" y="128"/>
                </a:lnTo>
                <a:lnTo>
                  <a:pt x="186" y="129"/>
                </a:lnTo>
                <a:lnTo>
                  <a:pt x="187" y="129"/>
                </a:lnTo>
                <a:lnTo>
                  <a:pt x="187" y="131"/>
                </a:lnTo>
                <a:lnTo>
                  <a:pt x="189" y="131"/>
                </a:lnTo>
                <a:lnTo>
                  <a:pt x="189" y="133"/>
                </a:lnTo>
                <a:lnTo>
                  <a:pt x="191" y="133"/>
                </a:lnTo>
                <a:lnTo>
                  <a:pt x="191" y="134"/>
                </a:lnTo>
                <a:lnTo>
                  <a:pt x="192" y="134"/>
                </a:lnTo>
                <a:lnTo>
                  <a:pt x="192" y="136"/>
                </a:lnTo>
                <a:lnTo>
                  <a:pt x="192" y="137"/>
                </a:lnTo>
                <a:lnTo>
                  <a:pt x="194" y="137"/>
                </a:lnTo>
                <a:lnTo>
                  <a:pt x="194" y="139"/>
                </a:lnTo>
                <a:lnTo>
                  <a:pt x="195" y="139"/>
                </a:lnTo>
                <a:lnTo>
                  <a:pt x="195" y="141"/>
                </a:lnTo>
                <a:lnTo>
                  <a:pt x="194" y="141"/>
                </a:lnTo>
                <a:lnTo>
                  <a:pt x="194" y="142"/>
                </a:lnTo>
                <a:lnTo>
                  <a:pt x="195" y="142"/>
                </a:lnTo>
                <a:lnTo>
                  <a:pt x="195" y="144"/>
                </a:lnTo>
                <a:lnTo>
                  <a:pt x="195" y="145"/>
                </a:lnTo>
                <a:lnTo>
                  <a:pt x="197" y="145"/>
                </a:lnTo>
                <a:lnTo>
                  <a:pt x="199" y="145"/>
                </a:lnTo>
                <a:lnTo>
                  <a:pt x="199" y="147"/>
                </a:lnTo>
                <a:lnTo>
                  <a:pt x="200" y="147"/>
                </a:lnTo>
                <a:lnTo>
                  <a:pt x="200" y="145"/>
                </a:lnTo>
                <a:lnTo>
                  <a:pt x="202" y="147"/>
                </a:lnTo>
                <a:lnTo>
                  <a:pt x="202" y="149"/>
                </a:lnTo>
                <a:lnTo>
                  <a:pt x="202" y="150"/>
                </a:lnTo>
                <a:lnTo>
                  <a:pt x="203" y="152"/>
                </a:lnTo>
                <a:lnTo>
                  <a:pt x="205" y="152"/>
                </a:lnTo>
                <a:lnTo>
                  <a:pt x="205" y="153"/>
                </a:lnTo>
                <a:lnTo>
                  <a:pt x="205" y="155"/>
                </a:lnTo>
                <a:lnTo>
                  <a:pt x="205" y="157"/>
                </a:lnTo>
                <a:lnTo>
                  <a:pt x="207" y="157"/>
                </a:lnTo>
                <a:lnTo>
                  <a:pt x="207" y="158"/>
                </a:lnTo>
                <a:lnTo>
                  <a:pt x="208" y="158"/>
                </a:lnTo>
                <a:lnTo>
                  <a:pt x="210" y="160"/>
                </a:lnTo>
                <a:lnTo>
                  <a:pt x="211" y="160"/>
                </a:lnTo>
                <a:lnTo>
                  <a:pt x="211" y="161"/>
                </a:lnTo>
                <a:lnTo>
                  <a:pt x="213" y="161"/>
                </a:lnTo>
                <a:lnTo>
                  <a:pt x="211" y="163"/>
                </a:lnTo>
                <a:lnTo>
                  <a:pt x="213" y="163"/>
                </a:lnTo>
                <a:lnTo>
                  <a:pt x="213" y="165"/>
                </a:lnTo>
                <a:lnTo>
                  <a:pt x="211" y="165"/>
                </a:lnTo>
                <a:lnTo>
                  <a:pt x="210" y="165"/>
                </a:lnTo>
                <a:lnTo>
                  <a:pt x="210" y="166"/>
                </a:lnTo>
                <a:lnTo>
                  <a:pt x="210" y="168"/>
                </a:lnTo>
                <a:lnTo>
                  <a:pt x="210" y="169"/>
                </a:lnTo>
                <a:lnTo>
                  <a:pt x="211" y="169"/>
                </a:lnTo>
                <a:lnTo>
                  <a:pt x="211" y="171"/>
                </a:lnTo>
                <a:lnTo>
                  <a:pt x="210" y="171"/>
                </a:lnTo>
                <a:lnTo>
                  <a:pt x="210" y="173"/>
                </a:lnTo>
                <a:lnTo>
                  <a:pt x="210" y="174"/>
                </a:lnTo>
                <a:lnTo>
                  <a:pt x="211" y="176"/>
                </a:lnTo>
                <a:lnTo>
                  <a:pt x="211" y="177"/>
                </a:lnTo>
                <a:lnTo>
                  <a:pt x="213" y="177"/>
                </a:lnTo>
                <a:lnTo>
                  <a:pt x="211" y="177"/>
                </a:lnTo>
                <a:lnTo>
                  <a:pt x="211" y="179"/>
                </a:lnTo>
                <a:lnTo>
                  <a:pt x="213" y="179"/>
                </a:lnTo>
                <a:lnTo>
                  <a:pt x="213" y="181"/>
                </a:lnTo>
                <a:lnTo>
                  <a:pt x="213" y="182"/>
                </a:lnTo>
                <a:lnTo>
                  <a:pt x="213" y="184"/>
                </a:lnTo>
                <a:lnTo>
                  <a:pt x="213" y="185"/>
                </a:lnTo>
                <a:lnTo>
                  <a:pt x="213" y="187"/>
                </a:lnTo>
                <a:lnTo>
                  <a:pt x="215" y="189"/>
                </a:lnTo>
                <a:lnTo>
                  <a:pt x="215" y="190"/>
                </a:lnTo>
                <a:lnTo>
                  <a:pt x="215" y="192"/>
                </a:lnTo>
                <a:lnTo>
                  <a:pt x="215" y="193"/>
                </a:lnTo>
                <a:lnTo>
                  <a:pt x="213" y="193"/>
                </a:lnTo>
                <a:lnTo>
                  <a:pt x="213" y="195"/>
                </a:lnTo>
                <a:lnTo>
                  <a:pt x="211" y="195"/>
                </a:lnTo>
                <a:lnTo>
                  <a:pt x="213" y="195"/>
                </a:lnTo>
                <a:lnTo>
                  <a:pt x="211" y="195"/>
                </a:lnTo>
                <a:lnTo>
                  <a:pt x="213" y="197"/>
                </a:lnTo>
                <a:lnTo>
                  <a:pt x="211" y="197"/>
                </a:lnTo>
                <a:lnTo>
                  <a:pt x="213" y="197"/>
                </a:lnTo>
                <a:lnTo>
                  <a:pt x="213" y="198"/>
                </a:lnTo>
                <a:lnTo>
                  <a:pt x="213" y="200"/>
                </a:lnTo>
                <a:lnTo>
                  <a:pt x="215" y="201"/>
                </a:lnTo>
                <a:lnTo>
                  <a:pt x="216" y="203"/>
                </a:lnTo>
                <a:lnTo>
                  <a:pt x="218" y="203"/>
                </a:lnTo>
                <a:lnTo>
                  <a:pt x="218" y="205"/>
                </a:lnTo>
                <a:lnTo>
                  <a:pt x="219" y="206"/>
                </a:lnTo>
                <a:lnTo>
                  <a:pt x="218" y="206"/>
                </a:lnTo>
                <a:lnTo>
                  <a:pt x="218" y="208"/>
                </a:lnTo>
                <a:lnTo>
                  <a:pt x="218" y="209"/>
                </a:lnTo>
                <a:lnTo>
                  <a:pt x="216" y="209"/>
                </a:lnTo>
                <a:lnTo>
                  <a:pt x="215" y="206"/>
                </a:lnTo>
                <a:lnTo>
                  <a:pt x="210" y="206"/>
                </a:lnTo>
                <a:lnTo>
                  <a:pt x="210" y="209"/>
                </a:lnTo>
                <a:lnTo>
                  <a:pt x="195" y="209"/>
                </a:lnTo>
                <a:lnTo>
                  <a:pt x="195" y="216"/>
                </a:lnTo>
                <a:lnTo>
                  <a:pt x="194" y="216"/>
                </a:lnTo>
                <a:lnTo>
                  <a:pt x="192" y="206"/>
                </a:lnTo>
                <a:lnTo>
                  <a:pt x="189" y="206"/>
                </a:lnTo>
                <a:lnTo>
                  <a:pt x="189" y="208"/>
                </a:lnTo>
                <a:lnTo>
                  <a:pt x="187" y="208"/>
                </a:lnTo>
                <a:lnTo>
                  <a:pt x="186" y="208"/>
                </a:lnTo>
                <a:lnTo>
                  <a:pt x="184" y="208"/>
                </a:lnTo>
                <a:lnTo>
                  <a:pt x="183" y="208"/>
                </a:lnTo>
                <a:lnTo>
                  <a:pt x="167" y="208"/>
                </a:lnTo>
                <a:lnTo>
                  <a:pt x="165" y="206"/>
                </a:lnTo>
                <a:lnTo>
                  <a:pt x="165" y="208"/>
                </a:lnTo>
                <a:lnTo>
                  <a:pt x="165" y="209"/>
                </a:lnTo>
                <a:lnTo>
                  <a:pt x="165" y="208"/>
                </a:lnTo>
                <a:lnTo>
                  <a:pt x="162" y="206"/>
                </a:lnTo>
                <a:lnTo>
                  <a:pt x="160" y="205"/>
                </a:lnTo>
                <a:lnTo>
                  <a:pt x="157" y="201"/>
                </a:lnTo>
                <a:lnTo>
                  <a:pt x="155" y="200"/>
                </a:lnTo>
                <a:lnTo>
                  <a:pt x="154" y="200"/>
                </a:lnTo>
                <a:lnTo>
                  <a:pt x="154" y="198"/>
                </a:lnTo>
                <a:lnTo>
                  <a:pt x="154" y="201"/>
                </a:lnTo>
                <a:lnTo>
                  <a:pt x="154" y="211"/>
                </a:lnTo>
                <a:lnTo>
                  <a:pt x="149" y="209"/>
                </a:lnTo>
                <a:lnTo>
                  <a:pt x="146" y="211"/>
                </a:lnTo>
                <a:lnTo>
                  <a:pt x="146" y="209"/>
                </a:lnTo>
                <a:lnTo>
                  <a:pt x="146" y="208"/>
                </a:lnTo>
                <a:lnTo>
                  <a:pt x="146" y="206"/>
                </a:lnTo>
                <a:lnTo>
                  <a:pt x="144" y="205"/>
                </a:lnTo>
                <a:lnTo>
                  <a:pt x="144" y="203"/>
                </a:lnTo>
                <a:lnTo>
                  <a:pt x="141" y="201"/>
                </a:lnTo>
                <a:lnTo>
                  <a:pt x="138" y="200"/>
                </a:lnTo>
                <a:lnTo>
                  <a:pt x="136" y="200"/>
                </a:lnTo>
                <a:lnTo>
                  <a:pt x="136" y="198"/>
                </a:lnTo>
                <a:lnTo>
                  <a:pt x="135" y="197"/>
                </a:lnTo>
                <a:lnTo>
                  <a:pt x="131" y="193"/>
                </a:lnTo>
                <a:lnTo>
                  <a:pt x="130" y="192"/>
                </a:lnTo>
                <a:lnTo>
                  <a:pt x="128" y="192"/>
                </a:lnTo>
                <a:lnTo>
                  <a:pt x="125" y="190"/>
                </a:lnTo>
                <a:lnTo>
                  <a:pt x="125" y="189"/>
                </a:lnTo>
                <a:lnTo>
                  <a:pt x="123" y="189"/>
                </a:lnTo>
                <a:lnTo>
                  <a:pt x="122" y="189"/>
                </a:lnTo>
                <a:lnTo>
                  <a:pt x="120" y="189"/>
                </a:lnTo>
                <a:lnTo>
                  <a:pt x="120" y="190"/>
                </a:lnTo>
                <a:lnTo>
                  <a:pt x="119" y="192"/>
                </a:lnTo>
                <a:lnTo>
                  <a:pt x="119" y="193"/>
                </a:lnTo>
                <a:lnTo>
                  <a:pt x="114" y="192"/>
                </a:lnTo>
                <a:lnTo>
                  <a:pt x="112" y="192"/>
                </a:lnTo>
                <a:lnTo>
                  <a:pt x="111" y="193"/>
                </a:lnTo>
                <a:lnTo>
                  <a:pt x="109" y="193"/>
                </a:lnTo>
                <a:lnTo>
                  <a:pt x="109" y="192"/>
                </a:lnTo>
                <a:lnTo>
                  <a:pt x="107" y="190"/>
                </a:lnTo>
                <a:lnTo>
                  <a:pt x="106" y="190"/>
                </a:lnTo>
                <a:lnTo>
                  <a:pt x="103" y="190"/>
                </a:lnTo>
                <a:lnTo>
                  <a:pt x="103" y="189"/>
                </a:lnTo>
                <a:lnTo>
                  <a:pt x="101" y="189"/>
                </a:lnTo>
                <a:lnTo>
                  <a:pt x="98" y="187"/>
                </a:lnTo>
                <a:lnTo>
                  <a:pt x="96" y="187"/>
                </a:lnTo>
                <a:lnTo>
                  <a:pt x="93" y="189"/>
                </a:lnTo>
                <a:lnTo>
                  <a:pt x="90" y="189"/>
                </a:lnTo>
                <a:lnTo>
                  <a:pt x="90" y="187"/>
                </a:lnTo>
                <a:lnTo>
                  <a:pt x="90" y="184"/>
                </a:lnTo>
                <a:lnTo>
                  <a:pt x="88" y="182"/>
                </a:lnTo>
                <a:lnTo>
                  <a:pt x="87" y="182"/>
                </a:lnTo>
                <a:lnTo>
                  <a:pt x="87" y="181"/>
                </a:lnTo>
                <a:lnTo>
                  <a:pt x="87" y="179"/>
                </a:lnTo>
                <a:lnTo>
                  <a:pt x="88" y="177"/>
                </a:lnTo>
                <a:lnTo>
                  <a:pt x="85" y="176"/>
                </a:lnTo>
                <a:lnTo>
                  <a:pt x="85" y="174"/>
                </a:lnTo>
                <a:lnTo>
                  <a:pt x="85" y="173"/>
                </a:lnTo>
                <a:lnTo>
                  <a:pt x="85" y="171"/>
                </a:lnTo>
                <a:lnTo>
                  <a:pt x="83" y="169"/>
                </a:lnTo>
                <a:lnTo>
                  <a:pt x="80" y="168"/>
                </a:lnTo>
                <a:lnTo>
                  <a:pt x="77" y="166"/>
                </a:lnTo>
                <a:lnTo>
                  <a:pt x="75" y="163"/>
                </a:lnTo>
                <a:lnTo>
                  <a:pt x="75" y="161"/>
                </a:lnTo>
                <a:lnTo>
                  <a:pt x="75" y="160"/>
                </a:lnTo>
                <a:lnTo>
                  <a:pt x="74" y="158"/>
                </a:lnTo>
                <a:lnTo>
                  <a:pt x="72" y="157"/>
                </a:lnTo>
                <a:lnTo>
                  <a:pt x="69" y="157"/>
                </a:lnTo>
                <a:lnTo>
                  <a:pt x="69" y="153"/>
                </a:lnTo>
                <a:lnTo>
                  <a:pt x="69" y="152"/>
                </a:lnTo>
                <a:lnTo>
                  <a:pt x="67" y="152"/>
                </a:lnTo>
                <a:lnTo>
                  <a:pt x="67" y="153"/>
                </a:lnTo>
                <a:lnTo>
                  <a:pt x="67" y="150"/>
                </a:lnTo>
                <a:lnTo>
                  <a:pt x="64" y="149"/>
                </a:lnTo>
                <a:lnTo>
                  <a:pt x="63" y="149"/>
                </a:lnTo>
                <a:lnTo>
                  <a:pt x="59" y="147"/>
                </a:lnTo>
                <a:lnTo>
                  <a:pt x="58" y="147"/>
                </a:lnTo>
                <a:lnTo>
                  <a:pt x="59" y="144"/>
                </a:lnTo>
                <a:lnTo>
                  <a:pt x="58" y="144"/>
                </a:lnTo>
                <a:lnTo>
                  <a:pt x="51" y="142"/>
                </a:lnTo>
                <a:lnTo>
                  <a:pt x="47" y="141"/>
                </a:lnTo>
                <a:lnTo>
                  <a:pt x="43" y="141"/>
                </a:lnTo>
                <a:lnTo>
                  <a:pt x="40" y="142"/>
                </a:lnTo>
                <a:lnTo>
                  <a:pt x="39" y="142"/>
                </a:lnTo>
                <a:lnTo>
                  <a:pt x="35" y="142"/>
                </a:lnTo>
                <a:lnTo>
                  <a:pt x="34" y="141"/>
                </a:lnTo>
                <a:lnTo>
                  <a:pt x="31" y="141"/>
                </a:lnTo>
                <a:lnTo>
                  <a:pt x="29" y="139"/>
                </a:lnTo>
                <a:lnTo>
                  <a:pt x="27" y="137"/>
                </a:lnTo>
                <a:lnTo>
                  <a:pt x="26" y="137"/>
                </a:lnTo>
                <a:lnTo>
                  <a:pt x="23" y="136"/>
                </a:lnTo>
                <a:lnTo>
                  <a:pt x="21" y="136"/>
                </a:lnTo>
                <a:lnTo>
                  <a:pt x="19" y="134"/>
                </a:lnTo>
                <a:lnTo>
                  <a:pt x="13" y="133"/>
                </a:lnTo>
                <a:lnTo>
                  <a:pt x="11" y="131"/>
                </a:lnTo>
                <a:lnTo>
                  <a:pt x="11" y="128"/>
                </a:lnTo>
                <a:lnTo>
                  <a:pt x="13" y="126"/>
                </a:lnTo>
                <a:lnTo>
                  <a:pt x="13" y="125"/>
                </a:lnTo>
                <a:lnTo>
                  <a:pt x="15" y="125"/>
                </a:lnTo>
                <a:lnTo>
                  <a:pt x="15" y="123"/>
                </a:lnTo>
                <a:lnTo>
                  <a:pt x="15" y="121"/>
                </a:lnTo>
                <a:lnTo>
                  <a:pt x="16" y="120"/>
                </a:lnTo>
                <a:lnTo>
                  <a:pt x="16" y="118"/>
                </a:lnTo>
                <a:lnTo>
                  <a:pt x="15" y="117"/>
                </a:lnTo>
                <a:lnTo>
                  <a:pt x="15" y="115"/>
                </a:lnTo>
                <a:lnTo>
                  <a:pt x="15" y="113"/>
                </a:lnTo>
                <a:lnTo>
                  <a:pt x="11" y="113"/>
                </a:lnTo>
                <a:lnTo>
                  <a:pt x="10" y="112"/>
                </a:lnTo>
                <a:lnTo>
                  <a:pt x="8" y="110"/>
                </a:lnTo>
                <a:lnTo>
                  <a:pt x="8" y="109"/>
                </a:lnTo>
                <a:lnTo>
                  <a:pt x="7" y="107"/>
                </a:lnTo>
                <a:lnTo>
                  <a:pt x="8" y="106"/>
                </a:lnTo>
                <a:lnTo>
                  <a:pt x="8" y="104"/>
                </a:lnTo>
                <a:lnTo>
                  <a:pt x="8" y="102"/>
                </a:lnTo>
                <a:lnTo>
                  <a:pt x="7" y="101"/>
                </a:lnTo>
                <a:lnTo>
                  <a:pt x="7" y="99"/>
                </a:lnTo>
                <a:lnTo>
                  <a:pt x="5" y="98"/>
                </a:lnTo>
                <a:lnTo>
                  <a:pt x="3" y="98"/>
                </a:lnTo>
                <a:lnTo>
                  <a:pt x="2" y="98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2" y="91"/>
                </a:lnTo>
                <a:lnTo>
                  <a:pt x="3" y="91"/>
                </a:lnTo>
                <a:lnTo>
                  <a:pt x="5" y="90"/>
                </a:lnTo>
                <a:lnTo>
                  <a:pt x="7" y="88"/>
                </a:lnTo>
                <a:lnTo>
                  <a:pt x="8" y="86"/>
                </a:lnTo>
                <a:lnTo>
                  <a:pt x="10" y="86"/>
                </a:lnTo>
                <a:lnTo>
                  <a:pt x="11" y="86"/>
                </a:lnTo>
                <a:lnTo>
                  <a:pt x="11" y="85"/>
                </a:lnTo>
                <a:lnTo>
                  <a:pt x="11" y="83"/>
                </a:lnTo>
                <a:lnTo>
                  <a:pt x="10" y="82"/>
                </a:lnTo>
                <a:lnTo>
                  <a:pt x="8" y="82"/>
                </a:lnTo>
                <a:lnTo>
                  <a:pt x="5" y="78"/>
                </a:lnTo>
                <a:lnTo>
                  <a:pt x="3" y="78"/>
                </a:lnTo>
                <a:lnTo>
                  <a:pt x="3" y="77"/>
                </a:lnTo>
                <a:lnTo>
                  <a:pt x="3" y="75"/>
                </a:lnTo>
                <a:lnTo>
                  <a:pt x="5" y="74"/>
                </a:lnTo>
                <a:lnTo>
                  <a:pt x="7" y="72"/>
                </a:lnTo>
                <a:lnTo>
                  <a:pt x="10" y="70"/>
                </a:lnTo>
                <a:lnTo>
                  <a:pt x="10" y="67"/>
                </a:lnTo>
                <a:lnTo>
                  <a:pt x="10" y="66"/>
                </a:lnTo>
                <a:lnTo>
                  <a:pt x="10" y="64"/>
                </a:lnTo>
                <a:lnTo>
                  <a:pt x="8" y="62"/>
                </a:lnTo>
                <a:lnTo>
                  <a:pt x="8" y="61"/>
                </a:lnTo>
                <a:lnTo>
                  <a:pt x="11" y="61"/>
                </a:lnTo>
                <a:lnTo>
                  <a:pt x="13" y="61"/>
                </a:lnTo>
                <a:lnTo>
                  <a:pt x="13" y="64"/>
                </a:lnTo>
                <a:lnTo>
                  <a:pt x="18" y="66"/>
                </a:lnTo>
                <a:lnTo>
                  <a:pt x="21" y="67"/>
                </a:lnTo>
                <a:lnTo>
                  <a:pt x="23" y="69"/>
                </a:lnTo>
                <a:lnTo>
                  <a:pt x="26" y="69"/>
                </a:lnTo>
                <a:lnTo>
                  <a:pt x="27" y="69"/>
                </a:lnTo>
                <a:lnTo>
                  <a:pt x="29" y="67"/>
                </a:lnTo>
                <a:lnTo>
                  <a:pt x="29" y="64"/>
                </a:lnTo>
                <a:lnTo>
                  <a:pt x="31" y="62"/>
                </a:lnTo>
                <a:lnTo>
                  <a:pt x="29" y="61"/>
                </a:lnTo>
                <a:lnTo>
                  <a:pt x="29" y="59"/>
                </a:lnTo>
                <a:lnTo>
                  <a:pt x="29" y="58"/>
                </a:lnTo>
                <a:lnTo>
                  <a:pt x="31" y="56"/>
                </a:lnTo>
                <a:lnTo>
                  <a:pt x="32" y="56"/>
                </a:lnTo>
                <a:lnTo>
                  <a:pt x="32" y="54"/>
                </a:lnTo>
                <a:lnTo>
                  <a:pt x="32" y="53"/>
                </a:lnTo>
                <a:lnTo>
                  <a:pt x="34" y="53"/>
                </a:lnTo>
                <a:lnTo>
                  <a:pt x="34" y="51"/>
                </a:lnTo>
                <a:lnTo>
                  <a:pt x="35" y="50"/>
                </a:lnTo>
                <a:lnTo>
                  <a:pt x="35" y="48"/>
                </a:lnTo>
                <a:lnTo>
                  <a:pt x="40" y="46"/>
                </a:lnTo>
                <a:lnTo>
                  <a:pt x="42" y="45"/>
                </a:lnTo>
                <a:lnTo>
                  <a:pt x="43" y="43"/>
                </a:lnTo>
                <a:lnTo>
                  <a:pt x="43" y="42"/>
                </a:lnTo>
                <a:lnTo>
                  <a:pt x="45" y="37"/>
                </a:lnTo>
                <a:lnTo>
                  <a:pt x="47" y="37"/>
                </a:lnTo>
                <a:lnTo>
                  <a:pt x="51" y="40"/>
                </a:lnTo>
                <a:lnTo>
                  <a:pt x="55" y="42"/>
                </a:lnTo>
                <a:lnTo>
                  <a:pt x="56" y="40"/>
                </a:lnTo>
                <a:lnTo>
                  <a:pt x="58" y="40"/>
                </a:lnTo>
                <a:lnTo>
                  <a:pt x="58" y="42"/>
                </a:lnTo>
                <a:lnTo>
                  <a:pt x="59" y="43"/>
                </a:lnTo>
                <a:lnTo>
                  <a:pt x="61" y="40"/>
                </a:lnTo>
                <a:lnTo>
                  <a:pt x="59" y="38"/>
                </a:lnTo>
                <a:lnTo>
                  <a:pt x="59" y="35"/>
                </a:lnTo>
                <a:lnTo>
                  <a:pt x="59" y="34"/>
                </a:lnTo>
                <a:lnTo>
                  <a:pt x="58" y="27"/>
                </a:lnTo>
                <a:lnTo>
                  <a:pt x="58" y="24"/>
                </a:lnTo>
                <a:lnTo>
                  <a:pt x="56" y="19"/>
                </a:lnTo>
                <a:lnTo>
                  <a:pt x="55" y="16"/>
                </a:lnTo>
                <a:lnTo>
                  <a:pt x="53" y="14"/>
                </a:lnTo>
                <a:lnTo>
                  <a:pt x="51" y="11"/>
                </a:lnTo>
                <a:lnTo>
                  <a:pt x="48" y="6"/>
                </a:lnTo>
                <a:lnTo>
                  <a:pt x="48" y="3"/>
                </a:lnTo>
                <a:lnTo>
                  <a:pt x="48" y="2"/>
                </a:lnTo>
                <a:lnTo>
                  <a:pt x="48" y="0"/>
                </a:lnTo>
                <a:lnTo>
                  <a:pt x="56" y="10"/>
                </a:lnTo>
                <a:close/>
              </a:path>
            </a:pathLst>
          </a:custGeom>
          <a:solidFill>
            <a:srgbClr val="5195A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6"/>
          <p:cNvSpPr>
            <a:spLocks/>
          </p:cNvSpPr>
          <p:nvPr/>
        </p:nvSpPr>
        <p:spPr bwMode="auto">
          <a:xfrm>
            <a:off x="4194176" y="5494338"/>
            <a:ext cx="120650" cy="157163"/>
          </a:xfrm>
          <a:custGeom>
            <a:avLst/>
            <a:gdLst/>
            <a:ahLst/>
            <a:cxnLst>
              <a:cxn ang="0">
                <a:pos x="22" y="8"/>
              </a:cxn>
              <a:cxn ang="0">
                <a:pos x="25" y="4"/>
              </a:cxn>
              <a:cxn ang="0">
                <a:pos x="27" y="8"/>
              </a:cxn>
              <a:cxn ang="0">
                <a:pos x="30" y="14"/>
              </a:cxn>
              <a:cxn ang="0">
                <a:pos x="38" y="12"/>
              </a:cxn>
              <a:cxn ang="0">
                <a:pos x="43" y="14"/>
              </a:cxn>
              <a:cxn ang="0">
                <a:pos x="44" y="19"/>
              </a:cxn>
              <a:cxn ang="0">
                <a:pos x="48" y="25"/>
              </a:cxn>
              <a:cxn ang="0">
                <a:pos x="49" y="33"/>
              </a:cxn>
              <a:cxn ang="0">
                <a:pos x="49" y="35"/>
              </a:cxn>
              <a:cxn ang="0">
                <a:pos x="48" y="38"/>
              </a:cxn>
              <a:cxn ang="0">
                <a:pos x="44" y="43"/>
              </a:cxn>
              <a:cxn ang="0">
                <a:pos x="46" y="44"/>
              </a:cxn>
              <a:cxn ang="0">
                <a:pos x="43" y="49"/>
              </a:cxn>
              <a:cxn ang="0">
                <a:pos x="41" y="54"/>
              </a:cxn>
              <a:cxn ang="0">
                <a:pos x="49" y="57"/>
              </a:cxn>
              <a:cxn ang="0">
                <a:pos x="54" y="57"/>
              </a:cxn>
              <a:cxn ang="0">
                <a:pos x="60" y="60"/>
              </a:cxn>
              <a:cxn ang="0">
                <a:pos x="65" y="62"/>
              </a:cxn>
              <a:cxn ang="0">
                <a:pos x="72" y="65"/>
              </a:cxn>
              <a:cxn ang="0">
                <a:pos x="72" y="70"/>
              </a:cxn>
              <a:cxn ang="0">
                <a:pos x="75" y="73"/>
              </a:cxn>
              <a:cxn ang="0">
                <a:pos x="76" y="78"/>
              </a:cxn>
              <a:cxn ang="0">
                <a:pos x="75" y="84"/>
              </a:cxn>
              <a:cxn ang="0">
                <a:pos x="73" y="83"/>
              </a:cxn>
              <a:cxn ang="0">
                <a:pos x="70" y="88"/>
              </a:cxn>
              <a:cxn ang="0">
                <a:pos x="70" y="94"/>
              </a:cxn>
              <a:cxn ang="0">
                <a:pos x="68" y="99"/>
              </a:cxn>
              <a:cxn ang="0">
                <a:pos x="67" y="89"/>
              </a:cxn>
              <a:cxn ang="0">
                <a:pos x="64" y="89"/>
              </a:cxn>
              <a:cxn ang="0">
                <a:pos x="60" y="86"/>
              </a:cxn>
              <a:cxn ang="0">
                <a:pos x="57" y="81"/>
              </a:cxn>
              <a:cxn ang="0">
                <a:pos x="52" y="76"/>
              </a:cxn>
              <a:cxn ang="0">
                <a:pos x="46" y="73"/>
              </a:cxn>
              <a:cxn ang="0">
                <a:pos x="33" y="72"/>
              </a:cxn>
              <a:cxn ang="0">
                <a:pos x="32" y="80"/>
              </a:cxn>
              <a:cxn ang="0">
                <a:pos x="25" y="81"/>
              </a:cxn>
              <a:cxn ang="0">
                <a:pos x="16" y="70"/>
              </a:cxn>
              <a:cxn ang="0">
                <a:pos x="16" y="67"/>
              </a:cxn>
              <a:cxn ang="0">
                <a:pos x="17" y="65"/>
              </a:cxn>
              <a:cxn ang="0">
                <a:pos x="14" y="62"/>
              </a:cxn>
              <a:cxn ang="0">
                <a:pos x="11" y="59"/>
              </a:cxn>
              <a:cxn ang="0">
                <a:pos x="9" y="54"/>
              </a:cxn>
              <a:cxn ang="0">
                <a:pos x="11" y="48"/>
              </a:cxn>
              <a:cxn ang="0">
                <a:pos x="11" y="41"/>
              </a:cxn>
              <a:cxn ang="0">
                <a:pos x="11" y="36"/>
              </a:cxn>
              <a:cxn ang="0">
                <a:pos x="9" y="32"/>
              </a:cxn>
              <a:cxn ang="0">
                <a:pos x="11" y="30"/>
              </a:cxn>
              <a:cxn ang="0">
                <a:pos x="11" y="27"/>
              </a:cxn>
              <a:cxn ang="0">
                <a:pos x="9" y="25"/>
              </a:cxn>
              <a:cxn ang="0">
                <a:pos x="6" y="24"/>
              </a:cxn>
              <a:cxn ang="0">
                <a:pos x="4" y="20"/>
              </a:cxn>
              <a:cxn ang="0">
                <a:pos x="0" y="17"/>
              </a:cxn>
              <a:cxn ang="0">
                <a:pos x="3" y="14"/>
              </a:cxn>
              <a:cxn ang="0">
                <a:pos x="6" y="14"/>
              </a:cxn>
              <a:cxn ang="0">
                <a:pos x="9" y="14"/>
              </a:cxn>
              <a:cxn ang="0">
                <a:pos x="12" y="17"/>
              </a:cxn>
              <a:cxn ang="0">
                <a:pos x="14" y="11"/>
              </a:cxn>
              <a:cxn ang="0">
                <a:pos x="12" y="6"/>
              </a:cxn>
              <a:cxn ang="0">
                <a:pos x="12" y="3"/>
              </a:cxn>
              <a:cxn ang="0">
                <a:pos x="17" y="1"/>
              </a:cxn>
            </a:cxnLst>
            <a:rect l="0" t="0" r="r" b="b"/>
            <a:pathLst>
              <a:path w="76" h="99">
                <a:moveTo>
                  <a:pt x="20" y="4"/>
                </a:moveTo>
                <a:lnTo>
                  <a:pt x="22" y="4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4" y="6"/>
                </a:lnTo>
                <a:lnTo>
                  <a:pt x="25" y="6"/>
                </a:lnTo>
                <a:lnTo>
                  <a:pt x="25" y="4"/>
                </a:lnTo>
                <a:lnTo>
                  <a:pt x="25" y="3"/>
                </a:lnTo>
                <a:lnTo>
                  <a:pt x="27" y="3"/>
                </a:lnTo>
                <a:lnTo>
                  <a:pt x="27" y="4"/>
                </a:lnTo>
                <a:lnTo>
                  <a:pt x="27" y="8"/>
                </a:lnTo>
                <a:lnTo>
                  <a:pt x="28" y="8"/>
                </a:lnTo>
                <a:lnTo>
                  <a:pt x="28" y="12"/>
                </a:lnTo>
                <a:lnTo>
                  <a:pt x="28" y="14"/>
                </a:lnTo>
                <a:lnTo>
                  <a:pt x="30" y="14"/>
                </a:lnTo>
                <a:lnTo>
                  <a:pt x="33" y="14"/>
                </a:lnTo>
                <a:lnTo>
                  <a:pt x="35" y="14"/>
                </a:lnTo>
                <a:lnTo>
                  <a:pt x="38" y="14"/>
                </a:lnTo>
                <a:lnTo>
                  <a:pt x="38" y="12"/>
                </a:lnTo>
                <a:lnTo>
                  <a:pt x="40" y="12"/>
                </a:lnTo>
                <a:lnTo>
                  <a:pt x="40" y="11"/>
                </a:lnTo>
                <a:lnTo>
                  <a:pt x="43" y="11"/>
                </a:lnTo>
                <a:lnTo>
                  <a:pt x="43" y="14"/>
                </a:lnTo>
                <a:lnTo>
                  <a:pt x="44" y="14"/>
                </a:lnTo>
                <a:lnTo>
                  <a:pt x="44" y="16"/>
                </a:lnTo>
                <a:lnTo>
                  <a:pt x="44" y="17"/>
                </a:lnTo>
                <a:lnTo>
                  <a:pt x="44" y="19"/>
                </a:lnTo>
                <a:lnTo>
                  <a:pt x="44" y="22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9" y="25"/>
                </a:lnTo>
                <a:lnTo>
                  <a:pt x="49" y="28"/>
                </a:lnTo>
                <a:lnTo>
                  <a:pt x="49" y="32"/>
                </a:lnTo>
                <a:lnTo>
                  <a:pt x="49" y="33"/>
                </a:lnTo>
                <a:lnTo>
                  <a:pt x="51" y="33"/>
                </a:lnTo>
                <a:lnTo>
                  <a:pt x="51" y="35"/>
                </a:lnTo>
                <a:lnTo>
                  <a:pt x="52" y="35"/>
                </a:lnTo>
                <a:lnTo>
                  <a:pt x="49" y="35"/>
                </a:lnTo>
                <a:lnTo>
                  <a:pt x="48" y="35"/>
                </a:lnTo>
                <a:lnTo>
                  <a:pt x="48" y="36"/>
                </a:lnTo>
                <a:lnTo>
                  <a:pt x="49" y="36"/>
                </a:lnTo>
                <a:lnTo>
                  <a:pt x="48" y="38"/>
                </a:lnTo>
                <a:lnTo>
                  <a:pt x="48" y="40"/>
                </a:lnTo>
                <a:lnTo>
                  <a:pt x="46" y="40"/>
                </a:lnTo>
                <a:lnTo>
                  <a:pt x="44" y="41"/>
                </a:lnTo>
                <a:lnTo>
                  <a:pt x="44" y="43"/>
                </a:lnTo>
                <a:lnTo>
                  <a:pt x="44" y="46"/>
                </a:lnTo>
                <a:lnTo>
                  <a:pt x="46" y="44"/>
                </a:lnTo>
                <a:lnTo>
                  <a:pt x="48" y="43"/>
                </a:lnTo>
                <a:lnTo>
                  <a:pt x="46" y="44"/>
                </a:lnTo>
                <a:lnTo>
                  <a:pt x="46" y="46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3" y="51"/>
                </a:lnTo>
                <a:lnTo>
                  <a:pt x="43" y="52"/>
                </a:lnTo>
                <a:lnTo>
                  <a:pt x="43" y="54"/>
                </a:lnTo>
                <a:lnTo>
                  <a:pt x="41" y="54"/>
                </a:lnTo>
                <a:lnTo>
                  <a:pt x="43" y="56"/>
                </a:lnTo>
                <a:lnTo>
                  <a:pt x="44" y="56"/>
                </a:lnTo>
                <a:lnTo>
                  <a:pt x="44" y="57"/>
                </a:lnTo>
                <a:lnTo>
                  <a:pt x="49" y="57"/>
                </a:lnTo>
                <a:lnTo>
                  <a:pt x="51" y="54"/>
                </a:lnTo>
                <a:lnTo>
                  <a:pt x="52" y="54"/>
                </a:lnTo>
                <a:lnTo>
                  <a:pt x="54" y="54"/>
                </a:lnTo>
                <a:lnTo>
                  <a:pt x="54" y="57"/>
                </a:lnTo>
                <a:lnTo>
                  <a:pt x="56" y="57"/>
                </a:lnTo>
                <a:lnTo>
                  <a:pt x="59" y="57"/>
                </a:lnTo>
                <a:lnTo>
                  <a:pt x="59" y="60"/>
                </a:lnTo>
                <a:lnTo>
                  <a:pt x="60" y="60"/>
                </a:lnTo>
                <a:lnTo>
                  <a:pt x="60" y="62"/>
                </a:lnTo>
                <a:lnTo>
                  <a:pt x="62" y="64"/>
                </a:lnTo>
                <a:lnTo>
                  <a:pt x="65" y="64"/>
                </a:lnTo>
                <a:lnTo>
                  <a:pt x="65" y="62"/>
                </a:lnTo>
                <a:lnTo>
                  <a:pt x="68" y="62"/>
                </a:lnTo>
                <a:lnTo>
                  <a:pt x="72" y="62"/>
                </a:lnTo>
                <a:lnTo>
                  <a:pt x="72" y="64"/>
                </a:lnTo>
                <a:lnTo>
                  <a:pt x="72" y="65"/>
                </a:lnTo>
                <a:lnTo>
                  <a:pt x="70" y="65"/>
                </a:lnTo>
                <a:lnTo>
                  <a:pt x="70" y="68"/>
                </a:lnTo>
                <a:lnTo>
                  <a:pt x="72" y="68"/>
                </a:lnTo>
                <a:lnTo>
                  <a:pt x="72" y="70"/>
                </a:lnTo>
                <a:lnTo>
                  <a:pt x="73" y="70"/>
                </a:lnTo>
                <a:lnTo>
                  <a:pt x="73" y="72"/>
                </a:lnTo>
                <a:lnTo>
                  <a:pt x="75" y="72"/>
                </a:lnTo>
                <a:lnTo>
                  <a:pt x="75" y="73"/>
                </a:lnTo>
                <a:lnTo>
                  <a:pt x="75" y="75"/>
                </a:lnTo>
                <a:lnTo>
                  <a:pt x="75" y="76"/>
                </a:lnTo>
                <a:lnTo>
                  <a:pt x="75" y="78"/>
                </a:lnTo>
                <a:lnTo>
                  <a:pt x="76" y="78"/>
                </a:lnTo>
                <a:lnTo>
                  <a:pt x="75" y="80"/>
                </a:lnTo>
                <a:lnTo>
                  <a:pt x="75" y="81"/>
                </a:lnTo>
                <a:lnTo>
                  <a:pt x="76" y="84"/>
                </a:lnTo>
                <a:lnTo>
                  <a:pt x="75" y="84"/>
                </a:lnTo>
                <a:lnTo>
                  <a:pt x="75" y="86"/>
                </a:lnTo>
                <a:lnTo>
                  <a:pt x="73" y="86"/>
                </a:lnTo>
                <a:lnTo>
                  <a:pt x="72" y="84"/>
                </a:lnTo>
                <a:lnTo>
                  <a:pt x="73" y="83"/>
                </a:lnTo>
                <a:lnTo>
                  <a:pt x="73" y="81"/>
                </a:lnTo>
                <a:lnTo>
                  <a:pt x="70" y="84"/>
                </a:lnTo>
                <a:lnTo>
                  <a:pt x="70" y="86"/>
                </a:lnTo>
                <a:lnTo>
                  <a:pt x="70" y="88"/>
                </a:lnTo>
                <a:lnTo>
                  <a:pt x="70" y="89"/>
                </a:lnTo>
                <a:lnTo>
                  <a:pt x="70" y="91"/>
                </a:lnTo>
                <a:lnTo>
                  <a:pt x="70" y="92"/>
                </a:lnTo>
                <a:lnTo>
                  <a:pt x="70" y="94"/>
                </a:lnTo>
                <a:lnTo>
                  <a:pt x="70" y="96"/>
                </a:lnTo>
                <a:lnTo>
                  <a:pt x="70" y="97"/>
                </a:lnTo>
                <a:lnTo>
                  <a:pt x="70" y="99"/>
                </a:lnTo>
                <a:lnTo>
                  <a:pt x="68" y="99"/>
                </a:lnTo>
                <a:lnTo>
                  <a:pt x="68" y="97"/>
                </a:lnTo>
                <a:lnTo>
                  <a:pt x="67" y="96"/>
                </a:lnTo>
                <a:lnTo>
                  <a:pt x="67" y="92"/>
                </a:lnTo>
                <a:lnTo>
                  <a:pt x="67" y="89"/>
                </a:lnTo>
                <a:lnTo>
                  <a:pt x="67" y="86"/>
                </a:lnTo>
                <a:lnTo>
                  <a:pt x="65" y="86"/>
                </a:lnTo>
                <a:lnTo>
                  <a:pt x="64" y="88"/>
                </a:lnTo>
                <a:lnTo>
                  <a:pt x="64" y="89"/>
                </a:lnTo>
                <a:lnTo>
                  <a:pt x="62" y="89"/>
                </a:lnTo>
                <a:lnTo>
                  <a:pt x="60" y="89"/>
                </a:lnTo>
                <a:lnTo>
                  <a:pt x="60" y="88"/>
                </a:lnTo>
                <a:lnTo>
                  <a:pt x="60" y="86"/>
                </a:lnTo>
                <a:lnTo>
                  <a:pt x="60" y="84"/>
                </a:lnTo>
                <a:lnTo>
                  <a:pt x="62" y="84"/>
                </a:lnTo>
                <a:lnTo>
                  <a:pt x="60" y="81"/>
                </a:lnTo>
                <a:lnTo>
                  <a:pt x="57" y="81"/>
                </a:lnTo>
                <a:lnTo>
                  <a:pt x="57" y="80"/>
                </a:lnTo>
                <a:lnTo>
                  <a:pt x="56" y="80"/>
                </a:lnTo>
                <a:lnTo>
                  <a:pt x="54" y="80"/>
                </a:lnTo>
                <a:lnTo>
                  <a:pt x="52" y="76"/>
                </a:lnTo>
                <a:lnTo>
                  <a:pt x="51" y="78"/>
                </a:lnTo>
                <a:lnTo>
                  <a:pt x="49" y="76"/>
                </a:lnTo>
                <a:lnTo>
                  <a:pt x="48" y="76"/>
                </a:lnTo>
                <a:lnTo>
                  <a:pt x="46" y="73"/>
                </a:lnTo>
                <a:lnTo>
                  <a:pt x="38" y="75"/>
                </a:lnTo>
                <a:lnTo>
                  <a:pt x="38" y="76"/>
                </a:lnTo>
                <a:lnTo>
                  <a:pt x="35" y="76"/>
                </a:lnTo>
                <a:lnTo>
                  <a:pt x="33" y="72"/>
                </a:lnTo>
                <a:lnTo>
                  <a:pt x="30" y="72"/>
                </a:lnTo>
                <a:lnTo>
                  <a:pt x="30" y="73"/>
                </a:lnTo>
                <a:lnTo>
                  <a:pt x="30" y="78"/>
                </a:lnTo>
                <a:lnTo>
                  <a:pt x="32" y="80"/>
                </a:lnTo>
                <a:lnTo>
                  <a:pt x="30" y="80"/>
                </a:lnTo>
                <a:lnTo>
                  <a:pt x="28" y="80"/>
                </a:lnTo>
                <a:lnTo>
                  <a:pt x="28" y="81"/>
                </a:lnTo>
                <a:lnTo>
                  <a:pt x="25" y="81"/>
                </a:lnTo>
                <a:lnTo>
                  <a:pt x="20" y="76"/>
                </a:lnTo>
                <a:lnTo>
                  <a:pt x="19" y="75"/>
                </a:lnTo>
                <a:lnTo>
                  <a:pt x="16" y="72"/>
                </a:lnTo>
                <a:lnTo>
                  <a:pt x="16" y="70"/>
                </a:lnTo>
                <a:lnTo>
                  <a:pt x="17" y="70"/>
                </a:lnTo>
                <a:lnTo>
                  <a:pt x="17" y="68"/>
                </a:lnTo>
                <a:lnTo>
                  <a:pt x="17" y="67"/>
                </a:lnTo>
                <a:lnTo>
                  <a:pt x="16" y="67"/>
                </a:lnTo>
                <a:lnTo>
                  <a:pt x="16" y="65"/>
                </a:lnTo>
                <a:lnTo>
                  <a:pt x="14" y="65"/>
                </a:lnTo>
                <a:lnTo>
                  <a:pt x="16" y="65"/>
                </a:lnTo>
                <a:lnTo>
                  <a:pt x="17" y="65"/>
                </a:lnTo>
                <a:lnTo>
                  <a:pt x="16" y="65"/>
                </a:lnTo>
                <a:lnTo>
                  <a:pt x="16" y="64"/>
                </a:lnTo>
                <a:lnTo>
                  <a:pt x="16" y="62"/>
                </a:lnTo>
                <a:lnTo>
                  <a:pt x="14" y="62"/>
                </a:lnTo>
                <a:lnTo>
                  <a:pt x="14" y="60"/>
                </a:lnTo>
                <a:lnTo>
                  <a:pt x="12" y="60"/>
                </a:lnTo>
                <a:lnTo>
                  <a:pt x="12" y="59"/>
                </a:lnTo>
                <a:lnTo>
                  <a:pt x="11" y="59"/>
                </a:lnTo>
                <a:lnTo>
                  <a:pt x="11" y="57"/>
                </a:lnTo>
                <a:lnTo>
                  <a:pt x="11" y="56"/>
                </a:lnTo>
                <a:lnTo>
                  <a:pt x="11" y="54"/>
                </a:lnTo>
                <a:lnTo>
                  <a:pt x="9" y="54"/>
                </a:lnTo>
                <a:lnTo>
                  <a:pt x="9" y="52"/>
                </a:lnTo>
                <a:lnTo>
                  <a:pt x="11" y="51"/>
                </a:lnTo>
                <a:lnTo>
                  <a:pt x="11" y="49"/>
                </a:lnTo>
                <a:lnTo>
                  <a:pt x="11" y="48"/>
                </a:lnTo>
                <a:lnTo>
                  <a:pt x="11" y="46"/>
                </a:lnTo>
                <a:lnTo>
                  <a:pt x="11" y="44"/>
                </a:lnTo>
                <a:lnTo>
                  <a:pt x="11" y="43"/>
                </a:lnTo>
                <a:lnTo>
                  <a:pt x="11" y="41"/>
                </a:lnTo>
                <a:lnTo>
                  <a:pt x="9" y="40"/>
                </a:lnTo>
                <a:lnTo>
                  <a:pt x="9" y="38"/>
                </a:lnTo>
                <a:lnTo>
                  <a:pt x="9" y="36"/>
                </a:lnTo>
                <a:lnTo>
                  <a:pt x="11" y="36"/>
                </a:lnTo>
                <a:lnTo>
                  <a:pt x="11" y="35"/>
                </a:lnTo>
                <a:lnTo>
                  <a:pt x="11" y="33"/>
                </a:lnTo>
                <a:lnTo>
                  <a:pt x="11" y="32"/>
                </a:lnTo>
                <a:lnTo>
                  <a:pt x="9" y="32"/>
                </a:lnTo>
                <a:lnTo>
                  <a:pt x="9" y="30"/>
                </a:lnTo>
                <a:lnTo>
                  <a:pt x="9" y="32"/>
                </a:lnTo>
                <a:lnTo>
                  <a:pt x="11" y="32"/>
                </a:lnTo>
                <a:lnTo>
                  <a:pt x="11" y="30"/>
                </a:lnTo>
                <a:lnTo>
                  <a:pt x="9" y="30"/>
                </a:lnTo>
                <a:lnTo>
                  <a:pt x="9" y="28"/>
                </a:lnTo>
                <a:lnTo>
                  <a:pt x="11" y="28"/>
                </a:lnTo>
                <a:lnTo>
                  <a:pt x="11" y="27"/>
                </a:lnTo>
                <a:lnTo>
                  <a:pt x="9" y="27"/>
                </a:lnTo>
                <a:lnTo>
                  <a:pt x="8" y="27"/>
                </a:lnTo>
                <a:lnTo>
                  <a:pt x="8" y="25"/>
                </a:lnTo>
                <a:lnTo>
                  <a:pt x="9" y="25"/>
                </a:lnTo>
                <a:lnTo>
                  <a:pt x="8" y="25"/>
                </a:lnTo>
                <a:lnTo>
                  <a:pt x="6" y="24"/>
                </a:lnTo>
                <a:lnTo>
                  <a:pt x="8" y="24"/>
                </a:lnTo>
                <a:lnTo>
                  <a:pt x="6" y="24"/>
                </a:lnTo>
                <a:lnTo>
                  <a:pt x="6" y="22"/>
                </a:lnTo>
                <a:lnTo>
                  <a:pt x="4" y="22"/>
                </a:lnTo>
                <a:lnTo>
                  <a:pt x="6" y="20"/>
                </a:lnTo>
                <a:lnTo>
                  <a:pt x="4" y="20"/>
                </a:lnTo>
                <a:lnTo>
                  <a:pt x="4" y="19"/>
                </a:lnTo>
                <a:lnTo>
                  <a:pt x="3" y="19"/>
                </a:lnTo>
                <a:lnTo>
                  <a:pt x="1" y="17"/>
                </a:lnTo>
                <a:lnTo>
                  <a:pt x="0" y="17"/>
                </a:lnTo>
                <a:lnTo>
                  <a:pt x="0" y="16"/>
                </a:lnTo>
                <a:lnTo>
                  <a:pt x="0" y="14"/>
                </a:lnTo>
                <a:lnTo>
                  <a:pt x="1" y="14"/>
                </a:lnTo>
                <a:lnTo>
                  <a:pt x="3" y="14"/>
                </a:lnTo>
                <a:lnTo>
                  <a:pt x="4" y="14"/>
                </a:lnTo>
                <a:lnTo>
                  <a:pt x="6" y="14"/>
                </a:lnTo>
                <a:lnTo>
                  <a:pt x="6" y="16"/>
                </a:lnTo>
                <a:lnTo>
                  <a:pt x="6" y="14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9" y="14"/>
                </a:lnTo>
                <a:lnTo>
                  <a:pt x="9" y="16"/>
                </a:lnTo>
                <a:lnTo>
                  <a:pt x="9" y="17"/>
                </a:lnTo>
                <a:lnTo>
                  <a:pt x="11" y="17"/>
                </a:lnTo>
                <a:lnTo>
                  <a:pt x="12" y="17"/>
                </a:lnTo>
                <a:lnTo>
                  <a:pt x="12" y="16"/>
                </a:lnTo>
                <a:lnTo>
                  <a:pt x="14" y="16"/>
                </a:lnTo>
                <a:lnTo>
                  <a:pt x="14" y="14"/>
                </a:lnTo>
                <a:lnTo>
                  <a:pt x="14" y="11"/>
                </a:lnTo>
                <a:lnTo>
                  <a:pt x="14" y="9"/>
                </a:lnTo>
                <a:lnTo>
                  <a:pt x="14" y="8"/>
                </a:lnTo>
                <a:lnTo>
                  <a:pt x="14" y="6"/>
                </a:lnTo>
                <a:lnTo>
                  <a:pt x="12" y="6"/>
                </a:lnTo>
                <a:lnTo>
                  <a:pt x="11" y="6"/>
                </a:lnTo>
                <a:lnTo>
                  <a:pt x="11" y="4"/>
                </a:lnTo>
                <a:lnTo>
                  <a:pt x="12" y="4"/>
                </a:lnTo>
                <a:lnTo>
                  <a:pt x="12" y="3"/>
                </a:lnTo>
                <a:lnTo>
                  <a:pt x="14" y="3"/>
                </a:lnTo>
                <a:lnTo>
                  <a:pt x="14" y="0"/>
                </a:lnTo>
                <a:lnTo>
                  <a:pt x="16" y="1"/>
                </a:lnTo>
                <a:lnTo>
                  <a:pt x="17" y="1"/>
                </a:lnTo>
                <a:lnTo>
                  <a:pt x="20" y="3"/>
                </a:lnTo>
                <a:lnTo>
                  <a:pt x="20" y="4"/>
                </a:lnTo>
                <a:close/>
              </a:path>
            </a:pathLst>
          </a:custGeom>
          <a:solidFill>
            <a:srgbClr val="6FBD8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7"/>
          <p:cNvSpPr>
            <a:spLocks/>
          </p:cNvSpPr>
          <p:nvPr/>
        </p:nvSpPr>
        <p:spPr bwMode="auto">
          <a:xfrm>
            <a:off x="5092701" y="4922838"/>
            <a:ext cx="555625" cy="649288"/>
          </a:xfrm>
          <a:custGeom>
            <a:avLst/>
            <a:gdLst/>
            <a:ahLst/>
            <a:cxnLst>
              <a:cxn ang="0">
                <a:pos x="160" y="17"/>
              </a:cxn>
              <a:cxn ang="0">
                <a:pos x="142" y="40"/>
              </a:cxn>
              <a:cxn ang="0">
                <a:pos x="152" y="75"/>
              </a:cxn>
              <a:cxn ang="0">
                <a:pos x="170" y="104"/>
              </a:cxn>
              <a:cxn ang="0">
                <a:pos x="194" y="131"/>
              </a:cxn>
              <a:cxn ang="0">
                <a:pos x="210" y="141"/>
              </a:cxn>
              <a:cxn ang="0">
                <a:pos x="232" y="134"/>
              </a:cxn>
              <a:cxn ang="0">
                <a:pos x="245" y="121"/>
              </a:cxn>
              <a:cxn ang="0">
                <a:pos x="262" y="117"/>
              </a:cxn>
              <a:cxn ang="0">
                <a:pos x="280" y="134"/>
              </a:cxn>
              <a:cxn ang="0">
                <a:pos x="290" y="121"/>
              </a:cxn>
              <a:cxn ang="0">
                <a:pos x="299" y="139"/>
              </a:cxn>
              <a:cxn ang="0">
                <a:pos x="299" y="153"/>
              </a:cxn>
              <a:cxn ang="0">
                <a:pos x="302" y="168"/>
              </a:cxn>
              <a:cxn ang="0">
                <a:pos x="306" y="187"/>
              </a:cxn>
              <a:cxn ang="0">
                <a:pos x="306" y="209"/>
              </a:cxn>
              <a:cxn ang="0">
                <a:pos x="317" y="229"/>
              </a:cxn>
              <a:cxn ang="0">
                <a:pos x="334" y="230"/>
              </a:cxn>
              <a:cxn ang="0">
                <a:pos x="350" y="248"/>
              </a:cxn>
              <a:cxn ang="0">
                <a:pos x="346" y="267"/>
              </a:cxn>
              <a:cxn ang="0">
                <a:pos x="341" y="285"/>
              </a:cxn>
              <a:cxn ang="0">
                <a:pos x="320" y="297"/>
              </a:cxn>
              <a:cxn ang="0">
                <a:pos x="306" y="329"/>
              </a:cxn>
              <a:cxn ang="0">
                <a:pos x="288" y="339"/>
              </a:cxn>
              <a:cxn ang="0">
                <a:pos x="262" y="364"/>
              </a:cxn>
              <a:cxn ang="0">
                <a:pos x="246" y="374"/>
              </a:cxn>
              <a:cxn ang="0">
                <a:pos x="234" y="387"/>
              </a:cxn>
              <a:cxn ang="0">
                <a:pos x="235" y="400"/>
              </a:cxn>
              <a:cxn ang="0">
                <a:pos x="219" y="401"/>
              </a:cxn>
              <a:cxn ang="0">
                <a:pos x="208" y="408"/>
              </a:cxn>
              <a:cxn ang="0">
                <a:pos x="192" y="401"/>
              </a:cxn>
              <a:cxn ang="0">
                <a:pos x="205" y="384"/>
              </a:cxn>
              <a:cxn ang="0">
                <a:pos x="218" y="371"/>
              </a:cxn>
              <a:cxn ang="0">
                <a:pos x="205" y="358"/>
              </a:cxn>
              <a:cxn ang="0">
                <a:pos x="192" y="348"/>
              </a:cxn>
              <a:cxn ang="0">
                <a:pos x="178" y="355"/>
              </a:cxn>
              <a:cxn ang="0">
                <a:pos x="171" y="323"/>
              </a:cxn>
              <a:cxn ang="0">
                <a:pos x="182" y="294"/>
              </a:cxn>
              <a:cxn ang="0">
                <a:pos x="190" y="267"/>
              </a:cxn>
              <a:cxn ang="0">
                <a:pos x="203" y="245"/>
              </a:cxn>
              <a:cxn ang="0">
                <a:pos x="186" y="235"/>
              </a:cxn>
              <a:cxn ang="0">
                <a:pos x="162" y="241"/>
              </a:cxn>
              <a:cxn ang="0">
                <a:pos x="141" y="229"/>
              </a:cxn>
              <a:cxn ang="0">
                <a:pos x="128" y="209"/>
              </a:cxn>
              <a:cxn ang="0">
                <a:pos x="115" y="225"/>
              </a:cxn>
              <a:cxn ang="0">
                <a:pos x="94" y="209"/>
              </a:cxn>
              <a:cxn ang="0">
                <a:pos x="99" y="187"/>
              </a:cxn>
              <a:cxn ang="0">
                <a:pos x="107" y="173"/>
              </a:cxn>
              <a:cxn ang="0">
                <a:pos x="80" y="158"/>
              </a:cxn>
              <a:cxn ang="0">
                <a:pos x="46" y="161"/>
              </a:cxn>
              <a:cxn ang="0">
                <a:pos x="42" y="136"/>
              </a:cxn>
              <a:cxn ang="0">
                <a:pos x="56" y="125"/>
              </a:cxn>
              <a:cxn ang="0">
                <a:pos x="38" y="120"/>
              </a:cxn>
              <a:cxn ang="0">
                <a:pos x="16" y="107"/>
              </a:cxn>
              <a:cxn ang="0">
                <a:pos x="13" y="88"/>
              </a:cxn>
              <a:cxn ang="0">
                <a:pos x="34" y="72"/>
              </a:cxn>
              <a:cxn ang="0">
                <a:pos x="29" y="56"/>
              </a:cxn>
              <a:cxn ang="0">
                <a:pos x="6" y="49"/>
              </a:cxn>
              <a:cxn ang="0">
                <a:pos x="3" y="21"/>
              </a:cxn>
              <a:cxn ang="0">
                <a:pos x="18" y="6"/>
              </a:cxn>
              <a:cxn ang="0">
                <a:pos x="40" y="5"/>
              </a:cxn>
              <a:cxn ang="0">
                <a:pos x="80" y="13"/>
              </a:cxn>
            </a:cxnLst>
            <a:rect l="0" t="0" r="r" b="b"/>
            <a:pathLst>
              <a:path w="350" h="409">
                <a:moveTo>
                  <a:pt x="150" y="13"/>
                </a:moveTo>
                <a:lnTo>
                  <a:pt x="152" y="13"/>
                </a:lnTo>
                <a:lnTo>
                  <a:pt x="154" y="13"/>
                </a:lnTo>
                <a:lnTo>
                  <a:pt x="154" y="11"/>
                </a:lnTo>
                <a:lnTo>
                  <a:pt x="155" y="11"/>
                </a:lnTo>
                <a:lnTo>
                  <a:pt x="157" y="11"/>
                </a:lnTo>
                <a:lnTo>
                  <a:pt x="158" y="11"/>
                </a:lnTo>
                <a:lnTo>
                  <a:pt x="160" y="11"/>
                </a:lnTo>
                <a:lnTo>
                  <a:pt x="160" y="13"/>
                </a:lnTo>
                <a:lnTo>
                  <a:pt x="162" y="13"/>
                </a:lnTo>
                <a:lnTo>
                  <a:pt x="162" y="14"/>
                </a:lnTo>
                <a:lnTo>
                  <a:pt x="160" y="16"/>
                </a:lnTo>
                <a:lnTo>
                  <a:pt x="160" y="17"/>
                </a:lnTo>
                <a:lnTo>
                  <a:pt x="158" y="17"/>
                </a:lnTo>
                <a:lnTo>
                  <a:pt x="158" y="19"/>
                </a:lnTo>
                <a:lnTo>
                  <a:pt x="157" y="22"/>
                </a:lnTo>
                <a:lnTo>
                  <a:pt x="155" y="24"/>
                </a:lnTo>
                <a:lnTo>
                  <a:pt x="155" y="25"/>
                </a:lnTo>
                <a:lnTo>
                  <a:pt x="152" y="25"/>
                </a:lnTo>
                <a:lnTo>
                  <a:pt x="147" y="29"/>
                </a:lnTo>
                <a:lnTo>
                  <a:pt x="146" y="32"/>
                </a:lnTo>
                <a:lnTo>
                  <a:pt x="146" y="35"/>
                </a:lnTo>
                <a:lnTo>
                  <a:pt x="144" y="37"/>
                </a:lnTo>
                <a:lnTo>
                  <a:pt x="144" y="38"/>
                </a:lnTo>
                <a:lnTo>
                  <a:pt x="142" y="38"/>
                </a:lnTo>
                <a:lnTo>
                  <a:pt x="142" y="40"/>
                </a:lnTo>
                <a:lnTo>
                  <a:pt x="142" y="43"/>
                </a:lnTo>
                <a:lnTo>
                  <a:pt x="147" y="45"/>
                </a:lnTo>
                <a:lnTo>
                  <a:pt x="150" y="46"/>
                </a:lnTo>
                <a:lnTo>
                  <a:pt x="152" y="51"/>
                </a:lnTo>
                <a:lnTo>
                  <a:pt x="152" y="56"/>
                </a:lnTo>
                <a:lnTo>
                  <a:pt x="150" y="57"/>
                </a:lnTo>
                <a:lnTo>
                  <a:pt x="152" y="61"/>
                </a:lnTo>
                <a:lnTo>
                  <a:pt x="150" y="64"/>
                </a:lnTo>
                <a:lnTo>
                  <a:pt x="152" y="65"/>
                </a:lnTo>
                <a:lnTo>
                  <a:pt x="152" y="69"/>
                </a:lnTo>
                <a:lnTo>
                  <a:pt x="154" y="72"/>
                </a:lnTo>
                <a:lnTo>
                  <a:pt x="154" y="73"/>
                </a:lnTo>
                <a:lnTo>
                  <a:pt x="152" y="75"/>
                </a:lnTo>
                <a:lnTo>
                  <a:pt x="150" y="77"/>
                </a:lnTo>
                <a:lnTo>
                  <a:pt x="149" y="77"/>
                </a:lnTo>
                <a:lnTo>
                  <a:pt x="149" y="78"/>
                </a:lnTo>
                <a:lnTo>
                  <a:pt x="147" y="81"/>
                </a:lnTo>
                <a:lnTo>
                  <a:pt x="149" y="81"/>
                </a:lnTo>
                <a:lnTo>
                  <a:pt x="150" y="85"/>
                </a:lnTo>
                <a:lnTo>
                  <a:pt x="154" y="88"/>
                </a:lnTo>
                <a:lnTo>
                  <a:pt x="157" y="91"/>
                </a:lnTo>
                <a:lnTo>
                  <a:pt x="157" y="93"/>
                </a:lnTo>
                <a:lnTo>
                  <a:pt x="157" y="97"/>
                </a:lnTo>
                <a:lnTo>
                  <a:pt x="160" y="99"/>
                </a:lnTo>
                <a:lnTo>
                  <a:pt x="165" y="104"/>
                </a:lnTo>
                <a:lnTo>
                  <a:pt x="170" y="104"/>
                </a:lnTo>
                <a:lnTo>
                  <a:pt x="173" y="105"/>
                </a:lnTo>
                <a:lnTo>
                  <a:pt x="176" y="104"/>
                </a:lnTo>
                <a:lnTo>
                  <a:pt x="178" y="104"/>
                </a:lnTo>
                <a:lnTo>
                  <a:pt x="179" y="105"/>
                </a:lnTo>
                <a:lnTo>
                  <a:pt x="179" y="107"/>
                </a:lnTo>
                <a:lnTo>
                  <a:pt x="182" y="112"/>
                </a:lnTo>
                <a:lnTo>
                  <a:pt x="184" y="115"/>
                </a:lnTo>
                <a:lnTo>
                  <a:pt x="186" y="115"/>
                </a:lnTo>
                <a:lnTo>
                  <a:pt x="186" y="118"/>
                </a:lnTo>
                <a:lnTo>
                  <a:pt x="187" y="120"/>
                </a:lnTo>
                <a:lnTo>
                  <a:pt x="189" y="123"/>
                </a:lnTo>
                <a:lnTo>
                  <a:pt x="192" y="126"/>
                </a:lnTo>
                <a:lnTo>
                  <a:pt x="194" y="131"/>
                </a:lnTo>
                <a:lnTo>
                  <a:pt x="195" y="131"/>
                </a:lnTo>
                <a:lnTo>
                  <a:pt x="197" y="133"/>
                </a:lnTo>
                <a:lnTo>
                  <a:pt x="197" y="134"/>
                </a:lnTo>
                <a:lnTo>
                  <a:pt x="198" y="134"/>
                </a:lnTo>
                <a:lnTo>
                  <a:pt x="202" y="134"/>
                </a:lnTo>
                <a:lnTo>
                  <a:pt x="202" y="136"/>
                </a:lnTo>
                <a:lnTo>
                  <a:pt x="203" y="137"/>
                </a:lnTo>
                <a:lnTo>
                  <a:pt x="205" y="136"/>
                </a:lnTo>
                <a:lnTo>
                  <a:pt x="208" y="136"/>
                </a:lnTo>
                <a:lnTo>
                  <a:pt x="211" y="136"/>
                </a:lnTo>
                <a:lnTo>
                  <a:pt x="210" y="137"/>
                </a:lnTo>
                <a:lnTo>
                  <a:pt x="210" y="139"/>
                </a:lnTo>
                <a:lnTo>
                  <a:pt x="210" y="141"/>
                </a:lnTo>
                <a:lnTo>
                  <a:pt x="210" y="142"/>
                </a:lnTo>
                <a:lnTo>
                  <a:pt x="211" y="144"/>
                </a:lnTo>
                <a:lnTo>
                  <a:pt x="213" y="144"/>
                </a:lnTo>
                <a:lnTo>
                  <a:pt x="218" y="144"/>
                </a:lnTo>
                <a:lnTo>
                  <a:pt x="219" y="142"/>
                </a:lnTo>
                <a:lnTo>
                  <a:pt x="222" y="142"/>
                </a:lnTo>
                <a:lnTo>
                  <a:pt x="226" y="142"/>
                </a:lnTo>
                <a:lnTo>
                  <a:pt x="226" y="139"/>
                </a:lnTo>
                <a:lnTo>
                  <a:pt x="226" y="137"/>
                </a:lnTo>
                <a:lnTo>
                  <a:pt x="227" y="136"/>
                </a:lnTo>
                <a:lnTo>
                  <a:pt x="229" y="136"/>
                </a:lnTo>
                <a:lnTo>
                  <a:pt x="232" y="136"/>
                </a:lnTo>
                <a:lnTo>
                  <a:pt x="232" y="134"/>
                </a:lnTo>
                <a:lnTo>
                  <a:pt x="232" y="133"/>
                </a:lnTo>
                <a:lnTo>
                  <a:pt x="230" y="131"/>
                </a:lnTo>
                <a:lnTo>
                  <a:pt x="230" y="129"/>
                </a:lnTo>
                <a:lnTo>
                  <a:pt x="232" y="126"/>
                </a:lnTo>
                <a:lnTo>
                  <a:pt x="234" y="125"/>
                </a:lnTo>
                <a:lnTo>
                  <a:pt x="235" y="126"/>
                </a:lnTo>
                <a:lnTo>
                  <a:pt x="237" y="128"/>
                </a:lnTo>
                <a:lnTo>
                  <a:pt x="238" y="126"/>
                </a:lnTo>
                <a:lnTo>
                  <a:pt x="240" y="126"/>
                </a:lnTo>
                <a:lnTo>
                  <a:pt x="242" y="125"/>
                </a:lnTo>
                <a:lnTo>
                  <a:pt x="242" y="123"/>
                </a:lnTo>
                <a:lnTo>
                  <a:pt x="243" y="121"/>
                </a:lnTo>
                <a:lnTo>
                  <a:pt x="245" y="121"/>
                </a:lnTo>
                <a:lnTo>
                  <a:pt x="246" y="121"/>
                </a:lnTo>
                <a:lnTo>
                  <a:pt x="246" y="120"/>
                </a:lnTo>
                <a:lnTo>
                  <a:pt x="248" y="120"/>
                </a:lnTo>
                <a:lnTo>
                  <a:pt x="251" y="121"/>
                </a:lnTo>
                <a:lnTo>
                  <a:pt x="251" y="120"/>
                </a:lnTo>
                <a:lnTo>
                  <a:pt x="253" y="120"/>
                </a:lnTo>
                <a:lnTo>
                  <a:pt x="258" y="121"/>
                </a:lnTo>
                <a:lnTo>
                  <a:pt x="258" y="120"/>
                </a:lnTo>
                <a:lnTo>
                  <a:pt x="258" y="118"/>
                </a:lnTo>
                <a:lnTo>
                  <a:pt x="259" y="118"/>
                </a:lnTo>
                <a:lnTo>
                  <a:pt x="259" y="117"/>
                </a:lnTo>
                <a:lnTo>
                  <a:pt x="261" y="117"/>
                </a:lnTo>
                <a:lnTo>
                  <a:pt x="262" y="117"/>
                </a:lnTo>
                <a:lnTo>
                  <a:pt x="267" y="120"/>
                </a:lnTo>
                <a:lnTo>
                  <a:pt x="269" y="121"/>
                </a:lnTo>
                <a:lnTo>
                  <a:pt x="267" y="121"/>
                </a:lnTo>
                <a:lnTo>
                  <a:pt x="266" y="125"/>
                </a:lnTo>
                <a:lnTo>
                  <a:pt x="266" y="126"/>
                </a:lnTo>
                <a:lnTo>
                  <a:pt x="267" y="128"/>
                </a:lnTo>
                <a:lnTo>
                  <a:pt x="270" y="128"/>
                </a:lnTo>
                <a:lnTo>
                  <a:pt x="272" y="128"/>
                </a:lnTo>
                <a:lnTo>
                  <a:pt x="274" y="128"/>
                </a:lnTo>
                <a:lnTo>
                  <a:pt x="275" y="129"/>
                </a:lnTo>
                <a:lnTo>
                  <a:pt x="277" y="133"/>
                </a:lnTo>
                <a:lnTo>
                  <a:pt x="278" y="133"/>
                </a:lnTo>
                <a:lnTo>
                  <a:pt x="280" y="134"/>
                </a:lnTo>
                <a:lnTo>
                  <a:pt x="280" y="133"/>
                </a:lnTo>
                <a:lnTo>
                  <a:pt x="282" y="133"/>
                </a:lnTo>
                <a:lnTo>
                  <a:pt x="282" y="129"/>
                </a:lnTo>
                <a:lnTo>
                  <a:pt x="283" y="129"/>
                </a:lnTo>
                <a:lnTo>
                  <a:pt x="283" y="128"/>
                </a:lnTo>
                <a:lnTo>
                  <a:pt x="285" y="128"/>
                </a:lnTo>
                <a:lnTo>
                  <a:pt x="285" y="126"/>
                </a:lnTo>
                <a:lnTo>
                  <a:pt x="283" y="125"/>
                </a:lnTo>
                <a:lnTo>
                  <a:pt x="285" y="123"/>
                </a:lnTo>
                <a:lnTo>
                  <a:pt x="285" y="121"/>
                </a:lnTo>
                <a:lnTo>
                  <a:pt x="286" y="120"/>
                </a:lnTo>
                <a:lnTo>
                  <a:pt x="288" y="120"/>
                </a:lnTo>
                <a:lnTo>
                  <a:pt x="290" y="121"/>
                </a:lnTo>
                <a:lnTo>
                  <a:pt x="290" y="123"/>
                </a:lnTo>
                <a:lnTo>
                  <a:pt x="290" y="129"/>
                </a:lnTo>
                <a:lnTo>
                  <a:pt x="291" y="129"/>
                </a:lnTo>
                <a:lnTo>
                  <a:pt x="294" y="129"/>
                </a:lnTo>
                <a:lnTo>
                  <a:pt x="296" y="129"/>
                </a:lnTo>
                <a:lnTo>
                  <a:pt x="298" y="129"/>
                </a:lnTo>
                <a:lnTo>
                  <a:pt x="298" y="131"/>
                </a:lnTo>
                <a:lnTo>
                  <a:pt x="299" y="133"/>
                </a:lnTo>
                <a:lnTo>
                  <a:pt x="299" y="134"/>
                </a:lnTo>
                <a:lnTo>
                  <a:pt x="298" y="134"/>
                </a:lnTo>
                <a:lnTo>
                  <a:pt x="298" y="136"/>
                </a:lnTo>
                <a:lnTo>
                  <a:pt x="299" y="137"/>
                </a:lnTo>
                <a:lnTo>
                  <a:pt x="299" y="139"/>
                </a:lnTo>
                <a:lnTo>
                  <a:pt x="301" y="139"/>
                </a:lnTo>
                <a:lnTo>
                  <a:pt x="301" y="141"/>
                </a:lnTo>
                <a:lnTo>
                  <a:pt x="302" y="141"/>
                </a:lnTo>
                <a:lnTo>
                  <a:pt x="302" y="142"/>
                </a:lnTo>
                <a:lnTo>
                  <a:pt x="301" y="142"/>
                </a:lnTo>
                <a:lnTo>
                  <a:pt x="299" y="142"/>
                </a:lnTo>
                <a:lnTo>
                  <a:pt x="298" y="144"/>
                </a:lnTo>
                <a:lnTo>
                  <a:pt x="298" y="145"/>
                </a:lnTo>
                <a:lnTo>
                  <a:pt x="298" y="149"/>
                </a:lnTo>
                <a:lnTo>
                  <a:pt x="296" y="150"/>
                </a:lnTo>
                <a:lnTo>
                  <a:pt x="298" y="150"/>
                </a:lnTo>
                <a:lnTo>
                  <a:pt x="298" y="152"/>
                </a:lnTo>
                <a:lnTo>
                  <a:pt x="299" y="153"/>
                </a:lnTo>
                <a:lnTo>
                  <a:pt x="299" y="155"/>
                </a:lnTo>
                <a:lnTo>
                  <a:pt x="302" y="153"/>
                </a:lnTo>
                <a:lnTo>
                  <a:pt x="304" y="153"/>
                </a:lnTo>
                <a:lnTo>
                  <a:pt x="304" y="155"/>
                </a:lnTo>
                <a:lnTo>
                  <a:pt x="304" y="157"/>
                </a:lnTo>
                <a:lnTo>
                  <a:pt x="304" y="158"/>
                </a:lnTo>
                <a:lnTo>
                  <a:pt x="304" y="160"/>
                </a:lnTo>
                <a:lnTo>
                  <a:pt x="304" y="161"/>
                </a:lnTo>
                <a:lnTo>
                  <a:pt x="304" y="163"/>
                </a:lnTo>
                <a:lnTo>
                  <a:pt x="302" y="163"/>
                </a:lnTo>
                <a:lnTo>
                  <a:pt x="302" y="165"/>
                </a:lnTo>
                <a:lnTo>
                  <a:pt x="301" y="166"/>
                </a:lnTo>
                <a:lnTo>
                  <a:pt x="302" y="168"/>
                </a:lnTo>
                <a:lnTo>
                  <a:pt x="302" y="171"/>
                </a:lnTo>
                <a:lnTo>
                  <a:pt x="302" y="173"/>
                </a:lnTo>
                <a:lnTo>
                  <a:pt x="302" y="174"/>
                </a:lnTo>
                <a:lnTo>
                  <a:pt x="301" y="176"/>
                </a:lnTo>
                <a:lnTo>
                  <a:pt x="299" y="177"/>
                </a:lnTo>
                <a:lnTo>
                  <a:pt x="298" y="177"/>
                </a:lnTo>
                <a:lnTo>
                  <a:pt x="296" y="177"/>
                </a:lnTo>
                <a:lnTo>
                  <a:pt x="296" y="179"/>
                </a:lnTo>
                <a:lnTo>
                  <a:pt x="298" y="179"/>
                </a:lnTo>
                <a:lnTo>
                  <a:pt x="301" y="182"/>
                </a:lnTo>
                <a:lnTo>
                  <a:pt x="302" y="185"/>
                </a:lnTo>
                <a:lnTo>
                  <a:pt x="304" y="185"/>
                </a:lnTo>
                <a:lnTo>
                  <a:pt x="306" y="187"/>
                </a:lnTo>
                <a:lnTo>
                  <a:pt x="306" y="190"/>
                </a:lnTo>
                <a:lnTo>
                  <a:pt x="306" y="192"/>
                </a:lnTo>
                <a:lnTo>
                  <a:pt x="306" y="193"/>
                </a:lnTo>
                <a:lnTo>
                  <a:pt x="307" y="195"/>
                </a:lnTo>
                <a:lnTo>
                  <a:pt x="307" y="197"/>
                </a:lnTo>
                <a:lnTo>
                  <a:pt x="309" y="197"/>
                </a:lnTo>
                <a:lnTo>
                  <a:pt x="310" y="197"/>
                </a:lnTo>
                <a:lnTo>
                  <a:pt x="310" y="198"/>
                </a:lnTo>
                <a:lnTo>
                  <a:pt x="309" y="200"/>
                </a:lnTo>
                <a:lnTo>
                  <a:pt x="307" y="205"/>
                </a:lnTo>
                <a:lnTo>
                  <a:pt x="306" y="206"/>
                </a:lnTo>
                <a:lnTo>
                  <a:pt x="306" y="208"/>
                </a:lnTo>
                <a:lnTo>
                  <a:pt x="306" y="209"/>
                </a:lnTo>
                <a:lnTo>
                  <a:pt x="306" y="211"/>
                </a:lnTo>
                <a:lnTo>
                  <a:pt x="307" y="213"/>
                </a:lnTo>
                <a:lnTo>
                  <a:pt x="309" y="217"/>
                </a:lnTo>
                <a:lnTo>
                  <a:pt x="309" y="221"/>
                </a:lnTo>
                <a:lnTo>
                  <a:pt x="310" y="221"/>
                </a:lnTo>
                <a:lnTo>
                  <a:pt x="310" y="222"/>
                </a:lnTo>
                <a:lnTo>
                  <a:pt x="309" y="222"/>
                </a:lnTo>
                <a:lnTo>
                  <a:pt x="310" y="222"/>
                </a:lnTo>
                <a:lnTo>
                  <a:pt x="310" y="224"/>
                </a:lnTo>
                <a:lnTo>
                  <a:pt x="312" y="227"/>
                </a:lnTo>
                <a:lnTo>
                  <a:pt x="312" y="229"/>
                </a:lnTo>
                <a:lnTo>
                  <a:pt x="314" y="230"/>
                </a:lnTo>
                <a:lnTo>
                  <a:pt x="317" y="229"/>
                </a:lnTo>
                <a:lnTo>
                  <a:pt x="318" y="227"/>
                </a:lnTo>
                <a:lnTo>
                  <a:pt x="320" y="227"/>
                </a:lnTo>
                <a:lnTo>
                  <a:pt x="322" y="225"/>
                </a:lnTo>
                <a:lnTo>
                  <a:pt x="322" y="227"/>
                </a:lnTo>
                <a:lnTo>
                  <a:pt x="323" y="227"/>
                </a:lnTo>
                <a:lnTo>
                  <a:pt x="325" y="227"/>
                </a:lnTo>
                <a:lnTo>
                  <a:pt x="326" y="225"/>
                </a:lnTo>
                <a:lnTo>
                  <a:pt x="328" y="227"/>
                </a:lnTo>
                <a:lnTo>
                  <a:pt x="330" y="227"/>
                </a:lnTo>
                <a:lnTo>
                  <a:pt x="330" y="229"/>
                </a:lnTo>
                <a:lnTo>
                  <a:pt x="331" y="229"/>
                </a:lnTo>
                <a:lnTo>
                  <a:pt x="333" y="230"/>
                </a:lnTo>
                <a:lnTo>
                  <a:pt x="334" y="230"/>
                </a:lnTo>
                <a:lnTo>
                  <a:pt x="334" y="232"/>
                </a:lnTo>
                <a:lnTo>
                  <a:pt x="338" y="232"/>
                </a:lnTo>
                <a:lnTo>
                  <a:pt x="339" y="232"/>
                </a:lnTo>
                <a:lnTo>
                  <a:pt x="342" y="233"/>
                </a:lnTo>
                <a:lnTo>
                  <a:pt x="344" y="233"/>
                </a:lnTo>
                <a:lnTo>
                  <a:pt x="346" y="235"/>
                </a:lnTo>
                <a:lnTo>
                  <a:pt x="347" y="235"/>
                </a:lnTo>
                <a:lnTo>
                  <a:pt x="347" y="237"/>
                </a:lnTo>
                <a:lnTo>
                  <a:pt x="347" y="240"/>
                </a:lnTo>
                <a:lnTo>
                  <a:pt x="349" y="241"/>
                </a:lnTo>
                <a:lnTo>
                  <a:pt x="349" y="243"/>
                </a:lnTo>
                <a:lnTo>
                  <a:pt x="350" y="246"/>
                </a:lnTo>
                <a:lnTo>
                  <a:pt x="350" y="248"/>
                </a:lnTo>
                <a:lnTo>
                  <a:pt x="349" y="249"/>
                </a:lnTo>
                <a:lnTo>
                  <a:pt x="347" y="249"/>
                </a:lnTo>
                <a:lnTo>
                  <a:pt x="347" y="251"/>
                </a:lnTo>
                <a:lnTo>
                  <a:pt x="346" y="251"/>
                </a:lnTo>
                <a:lnTo>
                  <a:pt x="342" y="251"/>
                </a:lnTo>
                <a:lnTo>
                  <a:pt x="342" y="253"/>
                </a:lnTo>
                <a:lnTo>
                  <a:pt x="344" y="254"/>
                </a:lnTo>
                <a:lnTo>
                  <a:pt x="344" y="259"/>
                </a:lnTo>
                <a:lnTo>
                  <a:pt x="344" y="261"/>
                </a:lnTo>
                <a:lnTo>
                  <a:pt x="344" y="262"/>
                </a:lnTo>
                <a:lnTo>
                  <a:pt x="344" y="264"/>
                </a:lnTo>
                <a:lnTo>
                  <a:pt x="344" y="265"/>
                </a:lnTo>
                <a:lnTo>
                  <a:pt x="346" y="267"/>
                </a:lnTo>
                <a:lnTo>
                  <a:pt x="344" y="269"/>
                </a:lnTo>
                <a:lnTo>
                  <a:pt x="344" y="270"/>
                </a:lnTo>
                <a:lnTo>
                  <a:pt x="344" y="272"/>
                </a:lnTo>
                <a:lnTo>
                  <a:pt x="344" y="273"/>
                </a:lnTo>
                <a:lnTo>
                  <a:pt x="342" y="273"/>
                </a:lnTo>
                <a:lnTo>
                  <a:pt x="341" y="273"/>
                </a:lnTo>
                <a:lnTo>
                  <a:pt x="339" y="275"/>
                </a:lnTo>
                <a:lnTo>
                  <a:pt x="341" y="277"/>
                </a:lnTo>
                <a:lnTo>
                  <a:pt x="341" y="278"/>
                </a:lnTo>
                <a:lnTo>
                  <a:pt x="341" y="280"/>
                </a:lnTo>
                <a:lnTo>
                  <a:pt x="342" y="280"/>
                </a:lnTo>
                <a:lnTo>
                  <a:pt x="341" y="283"/>
                </a:lnTo>
                <a:lnTo>
                  <a:pt x="341" y="285"/>
                </a:lnTo>
                <a:lnTo>
                  <a:pt x="339" y="285"/>
                </a:lnTo>
                <a:lnTo>
                  <a:pt x="334" y="283"/>
                </a:lnTo>
                <a:lnTo>
                  <a:pt x="333" y="281"/>
                </a:lnTo>
                <a:lnTo>
                  <a:pt x="331" y="280"/>
                </a:lnTo>
                <a:lnTo>
                  <a:pt x="330" y="278"/>
                </a:lnTo>
                <a:lnTo>
                  <a:pt x="328" y="278"/>
                </a:lnTo>
                <a:lnTo>
                  <a:pt x="326" y="280"/>
                </a:lnTo>
                <a:lnTo>
                  <a:pt x="325" y="283"/>
                </a:lnTo>
                <a:lnTo>
                  <a:pt x="323" y="286"/>
                </a:lnTo>
                <a:lnTo>
                  <a:pt x="320" y="289"/>
                </a:lnTo>
                <a:lnTo>
                  <a:pt x="317" y="293"/>
                </a:lnTo>
                <a:lnTo>
                  <a:pt x="317" y="296"/>
                </a:lnTo>
                <a:lnTo>
                  <a:pt x="320" y="297"/>
                </a:lnTo>
                <a:lnTo>
                  <a:pt x="320" y="299"/>
                </a:lnTo>
                <a:lnTo>
                  <a:pt x="318" y="301"/>
                </a:lnTo>
                <a:lnTo>
                  <a:pt x="317" y="304"/>
                </a:lnTo>
                <a:lnTo>
                  <a:pt x="315" y="305"/>
                </a:lnTo>
                <a:lnTo>
                  <a:pt x="312" y="307"/>
                </a:lnTo>
                <a:lnTo>
                  <a:pt x="310" y="312"/>
                </a:lnTo>
                <a:lnTo>
                  <a:pt x="307" y="312"/>
                </a:lnTo>
                <a:lnTo>
                  <a:pt x="306" y="315"/>
                </a:lnTo>
                <a:lnTo>
                  <a:pt x="306" y="318"/>
                </a:lnTo>
                <a:lnTo>
                  <a:pt x="302" y="321"/>
                </a:lnTo>
                <a:lnTo>
                  <a:pt x="301" y="325"/>
                </a:lnTo>
                <a:lnTo>
                  <a:pt x="304" y="328"/>
                </a:lnTo>
                <a:lnTo>
                  <a:pt x="306" y="329"/>
                </a:lnTo>
                <a:lnTo>
                  <a:pt x="306" y="331"/>
                </a:lnTo>
                <a:lnTo>
                  <a:pt x="307" y="332"/>
                </a:lnTo>
                <a:lnTo>
                  <a:pt x="307" y="334"/>
                </a:lnTo>
                <a:lnTo>
                  <a:pt x="307" y="336"/>
                </a:lnTo>
                <a:lnTo>
                  <a:pt x="309" y="336"/>
                </a:lnTo>
                <a:lnTo>
                  <a:pt x="309" y="337"/>
                </a:lnTo>
                <a:lnTo>
                  <a:pt x="304" y="337"/>
                </a:lnTo>
                <a:lnTo>
                  <a:pt x="302" y="337"/>
                </a:lnTo>
                <a:lnTo>
                  <a:pt x="299" y="337"/>
                </a:lnTo>
                <a:lnTo>
                  <a:pt x="296" y="339"/>
                </a:lnTo>
                <a:lnTo>
                  <a:pt x="293" y="339"/>
                </a:lnTo>
                <a:lnTo>
                  <a:pt x="291" y="339"/>
                </a:lnTo>
                <a:lnTo>
                  <a:pt x="288" y="339"/>
                </a:lnTo>
                <a:lnTo>
                  <a:pt x="288" y="348"/>
                </a:lnTo>
                <a:lnTo>
                  <a:pt x="278" y="356"/>
                </a:lnTo>
                <a:lnTo>
                  <a:pt x="278" y="358"/>
                </a:lnTo>
                <a:lnTo>
                  <a:pt x="277" y="360"/>
                </a:lnTo>
                <a:lnTo>
                  <a:pt x="277" y="361"/>
                </a:lnTo>
                <a:lnTo>
                  <a:pt x="274" y="361"/>
                </a:lnTo>
                <a:lnTo>
                  <a:pt x="272" y="363"/>
                </a:lnTo>
                <a:lnTo>
                  <a:pt x="270" y="363"/>
                </a:lnTo>
                <a:lnTo>
                  <a:pt x="269" y="364"/>
                </a:lnTo>
                <a:lnTo>
                  <a:pt x="267" y="364"/>
                </a:lnTo>
                <a:lnTo>
                  <a:pt x="266" y="363"/>
                </a:lnTo>
                <a:lnTo>
                  <a:pt x="264" y="364"/>
                </a:lnTo>
                <a:lnTo>
                  <a:pt x="262" y="364"/>
                </a:lnTo>
                <a:lnTo>
                  <a:pt x="261" y="364"/>
                </a:lnTo>
                <a:lnTo>
                  <a:pt x="259" y="364"/>
                </a:lnTo>
                <a:lnTo>
                  <a:pt x="258" y="366"/>
                </a:lnTo>
                <a:lnTo>
                  <a:pt x="256" y="366"/>
                </a:lnTo>
                <a:lnTo>
                  <a:pt x="254" y="366"/>
                </a:lnTo>
                <a:lnTo>
                  <a:pt x="253" y="368"/>
                </a:lnTo>
                <a:lnTo>
                  <a:pt x="251" y="368"/>
                </a:lnTo>
                <a:lnTo>
                  <a:pt x="251" y="369"/>
                </a:lnTo>
                <a:lnTo>
                  <a:pt x="250" y="369"/>
                </a:lnTo>
                <a:lnTo>
                  <a:pt x="248" y="369"/>
                </a:lnTo>
                <a:lnTo>
                  <a:pt x="248" y="371"/>
                </a:lnTo>
                <a:lnTo>
                  <a:pt x="246" y="372"/>
                </a:lnTo>
                <a:lnTo>
                  <a:pt x="246" y="374"/>
                </a:lnTo>
                <a:lnTo>
                  <a:pt x="246" y="376"/>
                </a:lnTo>
                <a:lnTo>
                  <a:pt x="245" y="377"/>
                </a:lnTo>
                <a:lnTo>
                  <a:pt x="245" y="379"/>
                </a:lnTo>
                <a:lnTo>
                  <a:pt x="243" y="379"/>
                </a:lnTo>
                <a:lnTo>
                  <a:pt x="242" y="379"/>
                </a:lnTo>
                <a:lnTo>
                  <a:pt x="242" y="380"/>
                </a:lnTo>
                <a:lnTo>
                  <a:pt x="242" y="382"/>
                </a:lnTo>
                <a:lnTo>
                  <a:pt x="240" y="384"/>
                </a:lnTo>
                <a:lnTo>
                  <a:pt x="238" y="385"/>
                </a:lnTo>
                <a:lnTo>
                  <a:pt x="237" y="385"/>
                </a:lnTo>
                <a:lnTo>
                  <a:pt x="237" y="387"/>
                </a:lnTo>
                <a:lnTo>
                  <a:pt x="235" y="387"/>
                </a:lnTo>
                <a:lnTo>
                  <a:pt x="234" y="387"/>
                </a:lnTo>
                <a:lnTo>
                  <a:pt x="234" y="388"/>
                </a:lnTo>
                <a:lnTo>
                  <a:pt x="232" y="388"/>
                </a:lnTo>
                <a:lnTo>
                  <a:pt x="232" y="390"/>
                </a:lnTo>
                <a:lnTo>
                  <a:pt x="234" y="392"/>
                </a:lnTo>
                <a:lnTo>
                  <a:pt x="237" y="392"/>
                </a:lnTo>
                <a:lnTo>
                  <a:pt x="237" y="393"/>
                </a:lnTo>
                <a:lnTo>
                  <a:pt x="238" y="393"/>
                </a:lnTo>
                <a:lnTo>
                  <a:pt x="238" y="395"/>
                </a:lnTo>
                <a:lnTo>
                  <a:pt x="238" y="396"/>
                </a:lnTo>
                <a:lnTo>
                  <a:pt x="238" y="398"/>
                </a:lnTo>
                <a:lnTo>
                  <a:pt x="238" y="400"/>
                </a:lnTo>
                <a:lnTo>
                  <a:pt x="237" y="400"/>
                </a:lnTo>
                <a:lnTo>
                  <a:pt x="235" y="400"/>
                </a:lnTo>
                <a:lnTo>
                  <a:pt x="234" y="401"/>
                </a:lnTo>
                <a:lnTo>
                  <a:pt x="232" y="401"/>
                </a:lnTo>
                <a:lnTo>
                  <a:pt x="232" y="403"/>
                </a:lnTo>
                <a:lnTo>
                  <a:pt x="230" y="403"/>
                </a:lnTo>
                <a:lnTo>
                  <a:pt x="229" y="403"/>
                </a:lnTo>
                <a:lnTo>
                  <a:pt x="227" y="403"/>
                </a:lnTo>
                <a:lnTo>
                  <a:pt x="226" y="403"/>
                </a:lnTo>
                <a:lnTo>
                  <a:pt x="224" y="403"/>
                </a:lnTo>
                <a:lnTo>
                  <a:pt x="222" y="403"/>
                </a:lnTo>
                <a:lnTo>
                  <a:pt x="222" y="404"/>
                </a:lnTo>
                <a:lnTo>
                  <a:pt x="222" y="403"/>
                </a:lnTo>
                <a:lnTo>
                  <a:pt x="221" y="403"/>
                </a:lnTo>
                <a:lnTo>
                  <a:pt x="219" y="401"/>
                </a:lnTo>
                <a:lnTo>
                  <a:pt x="219" y="400"/>
                </a:lnTo>
                <a:lnTo>
                  <a:pt x="218" y="400"/>
                </a:lnTo>
                <a:lnTo>
                  <a:pt x="218" y="401"/>
                </a:lnTo>
                <a:lnTo>
                  <a:pt x="216" y="401"/>
                </a:lnTo>
                <a:lnTo>
                  <a:pt x="214" y="401"/>
                </a:lnTo>
                <a:lnTo>
                  <a:pt x="214" y="403"/>
                </a:lnTo>
                <a:lnTo>
                  <a:pt x="213" y="403"/>
                </a:lnTo>
                <a:lnTo>
                  <a:pt x="213" y="404"/>
                </a:lnTo>
                <a:lnTo>
                  <a:pt x="213" y="406"/>
                </a:lnTo>
                <a:lnTo>
                  <a:pt x="211" y="406"/>
                </a:lnTo>
                <a:lnTo>
                  <a:pt x="210" y="406"/>
                </a:lnTo>
                <a:lnTo>
                  <a:pt x="208" y="406"/>
                </a:lnTo>
                <a:lnTo>
                  <a:pt x="208" y="408"/>
                </a:lnTo>
                <a:lnTo>
                  <a:pt x="206" y="409"/>
                </a:lnTo>
                <a:lnTo>
                  <a:pt x="205" y="409"/>
                </a:lnTo>
                <a:lnTo>
                  <a:pt x="205" y="408"/>
                </a:lnTo>
                <a:lnTo>
                  <a:pt x="203" y="406"/>
                </a:lnTo>
                <a:lnTo>
                  <a:pt x="202" y="406"/>
                </a:lnTo>
                <a:lnTo>
                  <a:pt x="200" y="406"/>
                </a:lnTo>
                <a:lnTo>
                  <a:pt x="197" y="406"/>
                </a:lnTo>
                <a:lnTo>
                  <a:pt x="190" y="406"/>
                </a:lnTo>
                <a:lnTo>
                  <a:pt x="187" y="406"/>
                </a:lnTo>
                <a:lnTo>
                  <a:pt x="189" y="406"/>
                </a:lnTo>
                <a:lnTo>
                  <a:pt x="189" y="404"/>
                </a:lnTo>
                <a:lnTo>
                  <a:pt x="190" y="403"/>
                </a:lnTo>
                <a:lnTo>
                  <a:pt x="192" y="401"/>
                </a:lnTo>
                <a:lnTo>
                  <a:pt x="192" y="400"/>
                </a:lnTo>
                <a:lnTo>
                  <a:pt x="192" y="398"/>
                </a:lnTo>
                <a:lnTo>
                  <a:pt x="194" y="398"/>
                </a:lnTo>
                <a:lnTo>
                  <a:pt x="194" y="396"/>
                </a:lnTo>
                <a:lnTo>
                  <a:pt x="195" y="396"/>
                </a:lnTo>
                <a:lnTo>
                  <a:pt x="197" y="395"/>
                </a:lnTo>
                <a:lnTo>
                  <a:pt x="197" y="393"/>
                </a:lnTo>
                <a:lnTo>
                  <a:pt x="200" y="393"/>
                </a:lnTo>
                <a:lnTo>
                  <a:pt x="202" y="392"/>
                </a:lnTo>
                <a:lnTo>
                  <a:pt x="203" y="392"/>
                </a:lnTo>
                <a:lnTo>
                  <a:pt x="203" y="390"/>
                </a:lnTo>
                <a:lnTo>
                  <a:pt x="205" y="385"/>
                </a:lnTo>
                <a:lnTo>
                  <a:pt x="205" y="384"/>
                </a:lnTo>
                <a:lnTo>
                  <a:pt x="206" y="382"/>
                </a:lnTo>
                <a:lnTo>
                  <a:pt x="208" y="380"/>
                </a:lnTo>
                <a:lnTo>
                  <a:pt x="210" y="380"/>
                </a:lnTo>
                <a:lnTo>
                  <a:pt x="211" y="380"/>
                </a:lnTo>
                <a:lnTo>
                  <a:pt x="213" y="379"/>
                </a:lnTo>
                <a:lnTo>
                  <a:pt x="214" y="379"/>
                </a:lnTo>
                <a:lnTo>
                  <a:pt x="214" y="377"/>
                </a:lnTo>
                <a:lnTo>
                  <a:pt x="218" y="376"/>
                </a:lnTo>
                <a:lnTo>
                  <a:pt x="218" y="374"/>
                </a:lnTo>
                <a:lnTo>
                  <a:pt x="219" y="374"/>
                </a:lnTo>
                <a:lnTo>
                  <a:pt x="221" y="372"/>
                </a:lnTo>
                <a:lnTo>
                  <a:pt x="219" y="372"/>
                </a:lnTo>
                <a:lnTo>
                  <a:pt x="218" y="371"/>
                </a:lnTo>
                <a:lnTo>
                  <a:pt x="218" y="369"/>
                </a:lnTo>
                <a:lnTo>
                  <a:pt x="216" y="369"/>
                </a:lnTo>
                <a:lnTo>
                  <a:pt x="214" y="368"/>
                </a:lnTo>
                <a:lnTo>
                  <a:pt x="213" y="366"/>
                </a:lnTo>
                <a:lnTo>
                  <a:pt x="213" y="364"/>
                </a:lnTo>
                <a:lnTo>
                  <a:pt x="211" y="364"/>
                </a:lnTo>
                <a:lnTo>
                  <a:pt x="211" y="363"/>
                </a:lnTo>
                <a:lnTo>
                  <a:pt x="210" y="363"/>
                </a:lnTo>
                <a:lnTo>
                  <a:pt x="210" y="361"/>
                </a:lnTo>
                <a:lnTo>
                  <a:pt x="208" y="361"/>
                </a:lnTo>
                <a:lnTo>
                  <a:pt x="206" y="361"/>
                </a:lnTo>
                <a:lnTo>
                  <a:pt x="206" y="360"/>
                </a:lnTo>
                <a:lnTo>
                  <a:pt x="205" y="358"/>
                </a:lnTo>
                <a:lnTo>
                  <a:pt x="203" y="358"/>
                </a:lnTo>
                <a:lnTo>
                  <a:pt x="202" y="356"/>
                </a:lnTo>
                <a:lnTo>
                  <a:pt x="200" y="355"/>
                </a:lnTo>
                <a:lnTo>
                  <a:pt x="200" y="353"/>
                </a:lnTo>
                <a:lnTo>
                  <a:pt x="198" y="353"/>
                </a:lnTo>
                <a:lnTo>
                  <a:pt x="198" y="352"/>
                </a:lnTo>
                <a:lnTo>
                  <a:pt x="198" y="350"/>
                </a:lnTo>
                <a:lnTo>
                  <a:pt x="198" y="348"/>
                </a:lnTo>
                <a:lnTo>
                  <a:pt x="197" y="348"/>
                </a:lnTo>
                <a:lnTo>
                  <a:pt x="195" y="348"/>
                </a:lnTo>
                <a:lnTo>
                  <a:pt x="195" y="350"/>
                </a:lnTo>
                <a:lnTo>
                  <a:pt x="194" y="350"/>
                </a:lnTo>
                <a:lnTo>
                  <a:pt x="192" y="348"/>
                </a:lnTo>
                <a:lnTo>
                  <a:pt x="190" y="348"/>
                </a:lnTo>
                <a:lnTo>
                  <a:pt x="189" y="348"/>
                </a:lnTo>
                <a:lnTo>
                  <a:pt x="187" y="350"/>
                </a:lnTo>
                <a:lnTo>
                  <a:pt x="187" y="352"/>
                </a:lnTo>
                <a:lnTo>
                  <a:pt x="186" y="353"/>
                </a:lnTo>
                <a:lnTo>
                  <a:pt x="187" y="355"/>
                </a:lnTo>
                <a:lnTo>
                  <a:pt x="186" y="356"/>
                </a:lnTo>
                <a:lnTo>
                  <a:pt x="186" y="358"/>
                </a:lnTo>
                <a:lnTo>
                  <a:pt x="184" y="358"/>
                </a:lnTo>
                <a:lnTo>
                  <a:pt x="182" y="358"/>
                </a:lnTo>
                <a:lnTo>
                  <a:pt x="181" y="356"/>
                </a:lnTo>
                <a:lnTo>
                  <a:pt x="179" y="355"/>
                </a:lnTo>
                <a:lnTo>
                  <a:pt x="178" y="355"/>
                </a:lnTo>
                <a:lnTo>
                  <a:pt x="178" y="353"/>
                </a:lnTo>
                <a:lnTo>
                  <a:pt x="178" y="352"/>
                </a:lnTo>
                <a:lnTo>
                  <a:pt x="176" y="350"/>
                </a:lnTo>
                <a:lnTo>
                  <a:pt x="176" y="348"/>
                </a:lnTo>
                <a:lnTo>
                  <a:pt x="176" y="347"/>
                </a:lnTo>
                <a:lnTo>
                  <a:pt x="176" y="345"/>
                </a:lnTo>
                <a:lnTo>
                  <a:pt x="176" y="344"/>
                </a:lnTo>
                <a:lnTo>
                  <a:pt x="176" y="342"/>
                </a:lnTo>
                <a:lnTo>
                  <a:pt x="176" y="340"/>
                </a:lnTo>
                <a:lnTo>
                  <a:pt x="179" y="337"/>
                </a:lnTo>
                <a:lnTo>
                  <a:pt x="181" y="336"/>
                </a:lnTo>
                <a:lnTo>
                  <a:pt x="176" y="332"/>
                </a:lnTo>
                <a:lnTo>
                  <a:pt x="171" y="323"/>
                </a:lnTo>
                <a:lnTo>
                  <a:pt x="173" y="320"/>
                </a:lnTo>
                <a:lnTo>
                  <a:pt x="174" y="318"/>
                </a:lnTo>
                <a:lnTo>
                  <a:pt x="174" y="317"/>
                </a:lnTo>
                <a:lnTo>
                  <a:pt x="176" y="315"/>
                </a:lnTo>
                <a:lnTo>
                  <a:pt x="178" y="312"/>
                </a:lnTo>
                <a:lnTo>
                  <a:pt x="179" y="310"/>
                </a:lnTo>
                <a:lnTo>
                  <a:pt x="181" y="307"/>
                </a:lnTo>
                <a:lnTo>
                  <a:pt x="181" y="305"/>
                </a:lnTo>
                <a:lnTo>
                  <a:pt x="182" y="305"/>
                </a:lnTo>
                <a:lnTo>
                  <a:pt x="184" y="302"/>
                </a:lnTo>
                <a:lnTo>
                  <a:pt x="184" y="301"/>
                </a:lnTo>
                <a:lnTo>
                  <a:pt x="182" y="297"/>
                </a:lnTo>
                <a:lnTo>
                  <a:pt x="182" y="294"/>
                </a:lnTo>
                <a:lnTo>
                  <a:pt x="182" y="293"/>
                </a:lnTo>
                <a:lnTo>
                  <a:pt x="182" y="291"/>
                </a:lnTo>
                <a:lnTo>
                  <a:pt x="184" y="289"/>
                </a:lnTo>
                <a:lnTo>
                  <a:pt x="184" y="286"/>
                </a:lnTo>
                <a:lnTo>
                  <a:pt x="186" y="286"/>
                </a:lnTo>
                <a:lnTo>
                  <a:pt x="187" y="285"/>
                </a:lnTo>
                <a:lnTo>
                  <a:pt x="187" y="283"/>
                </a:lnTo>
                <a:lnTo>
                  <a:pt x="186" y="278"/>
                </a:lnTo>
                <a:lnTo>
                  <a:pt x="186" y="277"/>
                </a:lnTo>
                <a:lnTo>
                  <a:pt x="186" y="273"/>
                </a:lnTo>
                <a:lnTo>
                  <a:pt x="187" y="272"/>
                </a:lnTo>
                <a:lnTo>
                  <a:pt x="189" y="269"/>
                </a:lnTo>
                <a:lnTo>
                  <a:pt x="190" y="267"/>
                </a:lnTo>
                <a:lnTo>
                  <a:pt x="192" y="265"/>
                </a:lnTo>
                <a:lnTo>
                  <a:pt x="194" y="265"/>
                </a:lnTo>
                <a:lnTo>
                  <a:pt x="197" y="262"/>
                </a:lnTo>
                <a:lnTo>
                  <a:pt x="198" y="262"/>
                </a:lnTo>
                <a:lnTo>
                  <a:pt x="200" y="261"/>
                </a:lnTo>
                <a:lnTo>
                  <a:pt x="202" y="259"/>
                </a:lnTo>
                <a:lnTo>
                  <a:pt x="202" y="256"/>
                </a:lnTo>
                <a:lnTo>
                  <a:pt x="200" y="254"/>
                </a:lnTo>
                <a:lnTo>
                  <a:pt x="200" y="251"/>
                </a:lnTo>
                <a:lnTo>
                  <a:pt x="202" y="249"/>
                </a:lnTo>
                <a:lnTo>
                  <a:pt x="203" y="248"/>
                </a:lnTo>
                <a:lnTo>
                  <a:pt x="203" y="246"/>
                </a:lnTo>
                <a:lnTo>
                  <a:pt x="203" y="245"/>
                </a:lnTo>
                <a:lnTo>
                  <a:pt x="202" y="243"/>
                </a:lnTo>
                <a:lnTo>
                  <a:pt x="200" y="243"/>
                </a:lnTo>
                <a:lnTo>
                  <a:pt x="198" y="241"/>
                </a:lnTo>
                <a:lnTo>
                  <a:pt x="197" y="240"/>
                </a:lnTo>
                <a:lnTo>
                  <a:pt x="197" y="238"/>
                </a:lnTo>
                <a:lnTo>
                  <a:pt x="197" y="237"/>
                </a:lnTo>
                <a:lnTo>
                  <a:pt x="197" y="235"/>
                </a:lnTo>
                <a:lnTo>
                  <a:pt x="197" y="233"/>
                </a:lnTo>
                <a:lnTo>
                  <a:pt x="195" y="233"/>
                </a:lnTo>
                <a:lnTo>
                  <a:pt x="194" y="232"/>
                </a:lnTo>
                <a:lnTo>
                  <a:pt x="192" y="233"/>
                </a:lnTo>
                <a:lnTo>
                  <a:pt x="190" y="235"/>
                </a:lnTo>
                <a:lnTo>
                  <a:pt x="186" y="235"/>
                </a:lnTo>
                <a:lnTo>
                  <a:pt x="184" y="235"/>
                </a:lnTo>
                <a:lnTo>
                  <a:pt x="182" y="235"/>
                </a:lnTo>
                <a:lnTo>
                  <a:pt x="181" y="233"/>
                </a:lnTo>
                <a:lnTo>
                  <a:pt x="179" y="233"/>
                </a:lnTo>
                <a:lnTo>
                  <a:pt x="178" y="233"/>
                </a:lnTo>
                <a:lnTo>
                  <a:pt x="174" y="237"/>
                </a:lnTo>
                <a:lnTo>
                  <a:pt x="173" y="237"/>
                </a:lnTo>
                <a:lnTo>
                  <a:pt x="171" y="238"/>
                </a:lnTo>
                <a:lnTo>
                  <a:pt x="170" y="240"/>
                </a:lnTo>
                <a:lnTo>
                  <a:pt x="166" y="241"/>
                </a:lnTo>
                <a:lnTo>
                  <a:pt x="165" y="241"/>
                </a:lnTo>
                <a:lnTo>
                  <a:pt x="163" y="241"/>
                </a:lnTo>
                <a:lnTo>
                  <a:pt x="162" y="241"/>
                </a:lnTo>
                <a:lnTo>
                  <a:pt x="157" y="241"/>
                </a:lnTo>
                <a:lnTo>
                  <a:pt x="155" y="241"/>
                </a:lnTo>
                <a:lnTo>
                  <a:pt x="154" y="240"/>
                </a:lnTo>
                <a:lnTo>
                  <a:pt x="154" y="238"/>
                </a:lnTo>
                <a:lnTo>
                  <a:pt x="152" y="238"/>
                </a:lnTo>
                <a:lnTo>
                  <a:pt x="152" y="237"/>
                </a:lnTo>
                <a:lnTo>
                  <a:pt x="150" y="237"/>
                </a:lnTo>
                <a:lnTo>
                  <a:pt x="147" y="235"/>
                </a:lnTo>
                <a:lnTo>
                  <a:pt x="146" y="235"/>
                </a:lnTo>
                <a:lnTo>
                  <a:pt x="142" y="233"/>
                </a:lnTo>
                <a:lnTo>
                  <a:pt x="142" y="232"/>
                </a:lnTo>
                <a:lnTo>
                  <a:pt x="141" y="230"/>
                </a:lnTo>
                <a:lnTo>
                  <a:pt x="141" y="229"/>
                </a:lnTo>
                <a:lnTo>
                  <a:pt x="142" y="224"/>
                </a:lnTo>
                <a:lnTo>
                  <a:pt x="144" y="221"/>
                </a:lnTo>
                <a:lnTo>
                  <a:pt x="144" y="217"/>
                </a:lnTo>
                <a:lnTo>
                  <a:pt x="146" y="214"/>
                </a:lnTo>
                <a:lnTo>
                  <a:pt x="144" y="213"/>
                </a:lnTo>
                <a:lnTo>
                  <a:pt x="142" y="209"/>
                </a:lnTo>
                <a:lnTo>
                  <a:pt x="141" y="209"/>
                </a:lnTo>
                <a:lnTo>
                  <a:pt x="138" y="209"/>
                </a:lnTo>
                <a:lnTo>
                  <a:pt x="136" y="209"/>
                </a:lnTo>
                <a:lnTo>
                  <a:pt x="134" y="209"/>
                </a:lnTo>
                <a:lnTo>
                  <a:pt x="133" y="209"/>
                </a:lnTo>
                <a:lnTo>
                  <a:pt x="130" y="209"/>
                </a:lnTo>
                <a:lnTo>
                  <a:pt x="128" y="209"/>
                </a:lnTo>
                <a:lnTo>
                  <a:pt x="126" y="211"/>
                </a:lnTo>
                <a:lnTo>
                  <a:pt x="126" y="213"/>
                </a:lnTo>
                <a:lnTo>
                  <a:pt x="126" y="214"/>
                </a:lnTo>
                <a:lnTo>
                  <a:pt x="126" y="216"/>
                </a:lnTo>
                <a:lnTo>
                  <a:pt x="126" y="217"/>
                </a:lnTo>
                <a:lnTo>
                  <a:pt x="128" y="219"/>
                </a:lnTo>
                <a:lnTo>
                  <a:pt x="128" y="222"/>
                </a:lnTo>
                <a:lnTo>
                  <a:pt x="128" y="225"/>
                </a:lnTo>
                <a:lnTo>
                  <a:pt x="126" y="227"/>
                </a:lnTo>
                <a:lnTo>
                  <a:pt x="123" y="227"/>
                </a:lnTo>
                <a:lnTo>
                  <a:pt x="122" y="227"/>
                </a:lnTo>
                <a:lnTo>
                  <a:pt x="117" y="225"/>
                </a:lnTo>
                <a:lnTo>
                  <a:pt x="115" y="225"/>
                </a:lnTo>
                <a:lnTo>
                  <a:pt x="112" y="222"/>
                </a:lnTo>
                <a:lnTo>
                  <a:pt x="110" y="219"/>
                </a:lnTo>
                <a:lnTo>
                  <a:pt x="109" y="219"/>
                </a:lnTo>
                <a:lnTo>
                  <a:pt x="104" y="221"/>
                </a:lnTo>
                <a:lnTo>
                  <a:pt x="99" y="221"/>
                </a:lnTo>
                <a:lnTo>
                  <a:pt x="98" y="219"/>
                </a:lnTo>
                <a:lnTo>
                  <a:pt x="96" y="217"/>
                </a:lnTo>
                <a:lnTo>
                  <a:pt x="98" y="216"/>
                </a:lnTo>
                <a:lnTo>
                  <a:pt x="96" y="214"/>
                </a:lnTo>
                <a:lnTo>
                  <a:pt x="96" y="213"/>
                </a:lnTo>
                <a:lnTo>
                  <a:pt x="94" y="213"/>
                </a:lnTo>
                <a:lnTo>
                  <a:pt x="94" y="211"/>
                </a:lnTo>
                <a:lnTo>
                  <a:pt x="94" y="209"/>
                </a:lnTo>
                <a:lnTo>
                  <a:pt x="94" y="208"/>
                </a:lnTo>
                <a:lnTo>
                  <a:pt x="94" y="206"/>
                </a:lnTo>
                <a:lnTo>
                  <a:pt x="93" y="205"/>
                </a:lnTo>
                <a:lnTo>
                  <a:pt x="91" y="203"/>
                </a:lnTo>
                <a:lnTo>
                  <a:pt x="93" y="203"/>
                </a:lnTo>
                <a:lnTo>
                  <a:pt x="93" y="201"/>
                </a:lnTo>
                <a:lnTo>
                  <a:pt x="93" y="200"/>
                </a:lnTo>
                <a:lnTo>
                  <a:pt x="91" y="197"/>
                </a:lnTo>
                <a:lnTo>
                  <a:pt x="91" y="193"/>
                </a:lnTo>
                <a:lnTo>
                  <a:pt x="93" y="192"/>
                </a:lnTo>
                <a:lnTo>
                  <a:pt x="96" y="189"/>
                </a:lnTo>
                <a:lnTo>
                  <a:pt x="98" y="187"/>
                </a:lnTo>
                <a:lnTo>
                  <a:pt x="99" y="187"/>
                </a:lnTo>
                <a:lnTo>
                  <a:pt x="101" y="187"/>
                </a:lnTo>
                <a:lnTo>
                  <a:pt x="106" y="189"/>
                </a:lnTo>
                <a:lnTo>
                  <a:pt x="106" y="187"/>
                </a:lnTo>
                <a:lnTo>
                  <a:pt x="107" y="185"/>
                </a:lnTo>
                <a:lnTo>
                  <a:pt x="107" y="184"/>
                </a:lnTo>
                <a:lnTo>
                  <a:pt x="107" y="182"/>
                </a:lnTo>
                <a:lnTo>
                  <a:pt x="106" y="182"/>
                </a:lnTo>
                <a:lnTo>
                  <a:pt x="104" y="182"/>
                </a:lnTo>
                <a:lnTo>
                  <a:pt x="102" y="179"/>
                </a:lnTo>
                <a:lnTo>
                  <a:pt x="104" y="176"/>
                </a:lnTo>
                <a:lnTo>
                  <a:pt x="106" y="176"/>
                </a:lnTo>
                <a:lnTo>
                  <a:pt x="106" y="174"/>
                </a:lnTo>
                <a:lnTo>
                  <a:pt x="107" y="173"/>
                </a:lnTo>
                <a:lnTo>
                  <a:pt x="106" y="171"/>
                </a:lnTo>
                <a:lnTo>
                  <a:pt x="104" y="169"/>
                </a:lnTo>
                <a:lnTo>
                  <a:pt x="99" y="169"/>
                </a:lnTo>
                <a:lnTo>
                  <a:pt x="99" y="173"/>
                </a:lnTo>
                <a:lnTo>
                  <a:pt x="98" y="173"/>
                </a:lnTo>
                <a:lnTo>
                  <a:pt x="93" y="166"/>
                </a:lnTo>
                <a:lnTo>
                  <a:pt x="93" y="165"/>
                </a:lnTo>
                <a:lnTo>
                  <a:pt x="90" y="163"/>
                </a:lnTo>
                <a:lnTo>
                  <a:pt x="88" y="160"/>
                </a:lnTo>
                <a:lnTo>
                  <a:pt x="85" y="160"/>
                </a:lnTo>
                <a:lnTo>
                  <a:pt x="83" y="160"/>
                </a:lnTo>
                <a:lnTo>
                  <a:pt x="82" y="158"/>
                </a:lnTo>
                <a:lnTo>
                  <a:pt x="80" y="158"/>
                </a:lnTo>
                <a:lnTo>
                  <a:pt x="78" y="160"/>
                </a:lnTo>
                <a:lnTo>
                  <a:pt x="77" y="160"/>
                </a:lnTo>
                <a:lnTo>
                  <a:pt x="72" y="160"/>
                </a:lnTo>
                <a:lnTo>
                  <a:pt x="72" y="158"/>
                </a:lnTo>
                <a:lnTo>
                  <a:pt x="70" y="158"/>
                </a:lnTo>
                <a:lnTo>
                  <a:pt x="61" y="158"/>
                </a:lnTo>
                <a:lnTo>
                  <a:pt x="56" y="161"/>
                </a:lnTo>
                <a:lnTo>
                  <a:pt x="54" y="160"/>
                </a:lnTo>
                <a:lnTo>
                  <a:pt x="53" y="160"/>
                </a:lnTo>
                <a:lnTo>
                  <a:pt x="51" y="161"/>
                </a:lnTo>
                <a:lnTo>
                  <a:pt x="50" y="161"/>
                </a:lnTo>
                <a:lnTo>
                  <a:pt x="48" y="161"/>
                </a:lnTo>
                <a:lnTo>
                  <a:pt x="46" y="161"/>
                </a:lnTo>
                <a:lnTo>
                  <a:pt x="45" y="158"/>
                </a:lnTo>
                <a:lnTo>
                  <a:pt x="43" y="158"/>
                </a:lnTo>
                <a:lnTo>
                  <a:pt x="43" y="157"/>
                </a:lnTo>
                <a:lnTo>
                  <a:pt x="43" y="155"/>
                </a:lnTo>
                <a:lnTo>
                  <a:pt x="43" y="153"/>
                </a:lnTo>
                <a:lnTo>
                  <a:pt x="46" y="149"/>
                </a:lnTo>
                <a:lnTo>
                  <a:pt x="45" y="145"/>
                </a:lnTo>
                <a:lnTo>
                  <a:pt x="43" y="145"/>
                </a:lnTo>
                <a:lnTo>
                  <a:pt x="42" y="142"/>
                </a:lnTo>
                <a:lnTo>
                  <a:pt x="40" y="142"/>
                </a:lnTo>
                <a:lnTo>
                  <a:pt x="38" y="141"/>
                </a:lnTo>
                <a:lnTo>
                  <a:pt x="40" y="139"/>
                </a:lnTo>
                <a:lnTo>
                  <a:pt x="42" y="136"/>
                </a:lnTo>
                <a:lnTo>
                  <a:pt x="45" y="136"/>
                </a:lnTo>
                <a:lnTo>
                  <a:pt x="46" y="136"/>
                </a:lnTo>
                <a:lnTo>
                  <a:pt x="48" y="134"/>
                </a:lnTo>
                <a:lnTo>
                  <a:pt x="50" y="134"/>
                </a:lnTo>
                <a:lnTo>
                  <a:pt x="51" y="136"/>
                </a:lnTo>
                <a:lnTo>
                  <a:pt x="53" y="136"/>
                </a:lnTo>
                <a:lnTo>
                  <a:pt x="54" y="134"/>
                </a:lnTo>
                <a:lnTo>
                  <a:pt x="54" y="133"/>
                </a:lnTo>
                <a:lnTo>
                  <a:pt x="53" y="131"/>
                </a:lnTo>
                <a:lnTo>
                  <a:pt x="53" y="129"/>
                </a:lnTo>
                <a:lnTo>
                  <a:pt x="53" y="126"/>
                </a:lnTo>
                <a:lnTo>
                  <a:pt x="54" y="125"/>
                </a:lnTo>
                <a:lnTo>
                  <a:pt x="56" y="125"/>
                </a:lnTo>
                <a:lnTo>
                  <a:pt x="59" y="123"/>
                </a:lnTo>
                <a:lnTo>
                  <a:pt x="61" y="123"/>
                </a:lnTo>
                <a:lnTo>
                  <a:pt x="62" y="121"/>
                </a:lnTo>
                <a:lnTo>
                  <a:pt x="62" y="120"/>
                </a:lnTo>
                <a:lnTo>
                  <a:pt x="61" y="118"/>
                </a:lnTo>
                <a:lnTo>
                  <a:pt x="58" y="117"/>
                </a:lnTo>
                <a:lnTo>
                  <a:pt x="56" y="118"/>
                </a:lnTo>
                <a:lnTo>
                  <a:pt x="53" y="118"/>
                </a:lnTo>
                <a:lnTo>
                  <a:pt x="50" y="118"/>
                </a:lnTo>
                <a:lnTo>
                  <a:pt x="46" y="120"/>
                </a:lnTo>
                <a:lnTo>
                  <a:pt x="43" y="120"/>
                </a:lnTo>
                <a:lnTo>
                  <a:pt x="42" y="120"/>
                </a:lnTo>
                <a:lnTo>
                  <a:pt x="38" y="120"/>
                </a:lnTo>
                <a:lnTo>
                  <a:pt x="35" y="120"/>
                </a:lnTo>
                <a:lnTo>
                  <a:pt x="30" y="118"/>
                </a:lnTo>
                <a:lnTo>
                  <a:pt x="29" y="117"/>
                </a:lnTo>
                <a:lnTo>
                  <a:pt x="27" y="113"/>
                </a:lnTo>
                <a:lnTo>
                  <a:pt x="26" y="113"/>
                </a:lnTo>
                <a:lnTo>
                  <a:pt x="26" y="112"/>
                </a:lnTo>
                <a:lnTo>
                  <a:pt x="24" y="112"/>
                </a:lnTo>
                <a:lnTo>
                  <a:pt x="21" y="112"/>
                </a:lnTo>
                <a:lnTo>
                  <a:pt x="18" y="112"/>
                </a:lnTo>
                <a:lnTo>
                  <a:pt x="16" y="112"/>
                </a:lnTo>
                <a:lnTo>
                  <a:pt x="16" y="110"/>
                </a:lnTo>
                <a:lnTo>
                  <a:pt x="16" y="109"/>
                </a:lnTo>
                <a:lnTo>
                  <a:pt x="16" y="107"/>
                </a:lnTo>
                <a:lnTo>
                  <a:pt x="16" y="105"/>
                </a:lnTo>
                <a:lnTo>
                  <a:pt x="14" y="102"/>
                </a:lnTo>
                <a:lnTo>
                  <a:pt x="14" y="101"/>
                </a:lnTo>
                <a:lnTo>
                  <a:pt x="13" y="97"/>
                </a:lnTo>
                <a:lnTo>
                  <a:pt x="13" y="96"/>
                </a:lnTo>
                <a:lnTo>
                  <a:pt x="11" y="96"/>
                </a:lnTo>
                <a:lnTo>
                  <a:pt x="10" y="94"/>
                </a:lnTo>
                <a:lnTo>
                  <a:pt x="10" y="93"/>
                </a:lnTo>
                <a:lnTo>
                  <a:pt x="10" y="91"/>
                </a:lnTo>
                <a:lnTo>
                  <a:pt x="11" y="91"/>
                </a:lnTo>
                <a:lnTo>
                  <a:pt x="11" y="89"/>
                </a:lnTo>
                <a:lnTo>
                  <a:pt x="11" y="88"/>
                </a:lnTo>
                <a:lnTo>
                  <a:pt x="13" y="88"/>
                </a:lnTo>
                <a:lnTo>
                  <a:pt x="14" y="86"/>
                </a:lnTo>
                <a:lnTo>
                  <a:pt x="16" y="86"/>
                </a:lnTo>
                <a:lnTo>
                  <a:pt x="18" y="86"/>
                </a:lnTo>
                <a:lnTo>
                  <a:pt x="19" y="85"/>
                </a:lnTo>
                <a:lnTo>
                  <a:pt x="22" y="85"/>
                </a:lnTo>
                <a:lnTo>
                  <a:pt x="24" y="85"/>
                </a:lnTo>
                <a:lnTo>
                  <a:pt x="26" y="83"/>
                </a:lnTo>
                <a:lnTo>
                  <a:pt x="29" y="80"/>
                </a:lnTo>
                <a:lnTo>
                  <a:pt x="32" y="78"/>
                </a:lnTo>
                <a:lnTo>
                  <a:pt x="32" y="77"/>
                </a:lnTo>
                <a:lnTo>
                  <a:pt x="34" y="75"/>
                </a:lnTo>
                <a:lnTo>
                  <a:pt x="35" y="73"/>
                </a:lnTo>
                <a:lnTo>
                  <a:pt x="34" y="72"/>
                </a:lnTo>
                <a:lnTo>
                  <a:pt x="34" y="69"/>
                </a:lnTo>
                <a:lnTo>
                  <a:pt x="34" y="67"/>
                </a:lnTo>
                <a:lnTo>
                  <a:pt x="34" y="65"/>
                </a:lnTo>
                <a:lnTo>
                  <a:pt x="32" y="64"/>
                </a:lnTo>
                <a:lnTo>
                  <a:pt x="34" y="64"/>
                </a:lnTo>
                <a:lnTo>
                  <a:pt x="34" y="61"/>
                </a:lnTo>
                <a:lnTo>
                  <a:pt x="35" y="59"/>
                </a:lnTo>
                <a:lnTo>
                  <a:pt x="35" y="57"/>
                </a:lnTo>
                <a:lnTo>
                  <a:pt x="35" y="56"/>
                </a:lnTo>
                <a:lnTo>
                  <a:pt x="34" y="54"/>
                </a:lnTo>
                <a:lnTo>
                  <a:pt x="32" y="56"/>
                </a:lnTo>
                <a:lnTo>
                  <a:pt x="30" y="56"/>
                </a:lnTo>
                <a:lnTo>
                  <a:pt x="29" y="56"/>
                </a:lnTo>
                <a:lnTo>
                  <a:pt x="27" y="56"/>
                </a:lnTo>
                <a:lnTo>
                  <a:pt x="24" y="56"/>
                </a:lnTo>
                <a:lnTo>
                  <a:pt x="22" y="54"/>
                </a:lnTo>
                <a:lnTo>
                  <a:pt x="22" y="56"/>
                </a:lnTo>
                <a:lnTo>
                  <a:pt x="21" y="56"/>
                </a:lnTo>
                <a:lnTo>
                  <a:pt x="19" y="57"/>
                </a:lnTo>
                <a:lnTo>
                  <a:pt x="18" y="59"/>
                </a:lnTo>
                <a:lnTo>
                  <a:pt x="18" y="57"/>
                </a:lnTo>
                <a:lnTo>
                  <a:pt x="16" y="57"/>
                </a:lnTo>
                <a:lnTo>
                  <a:pt x="11" y="56"/>
                </a:lnTo>
                <a:lnTo>
                  <a:pt x="11" y="53"/>
                </a:lnTo>
                <a:lnTo>
                  <a:pt x="8" y="49"/>
                </a:lnTo>
                <a:lnTo>
                  <a:pt x="6" y="49"/>
                </a:lnTo>
                <a:lnTo>
                  <a:pt x="3" y="48"/>
                </a:lnTo>
                <a:lnTo>
                  <a:pt x="3" y="46"/>
                </a:lnTo>
                <a:lnTo>
                  <a:pt x="3" y="45"/>
                </a:lnTo>
                <a:lnTo>
                  <a:pt x="2" y="43"/>
                </a:lnTo>
                <a:lnTo>
                  <a:pt x="0" y="41"/>
                </a:lnTo>
                <a:lnTo>
                  <a:pt x="2" y="41"/>
                </a:lnTo>
                <a:lnTo>
                  <a:pt x="0" y="40"/>
                </a:lnTo>
                <a:lnTo>
                  <a:pt x="0" y="37"/>
                </a:lnTo>
                <a:lnTo>
                  <a:pt x="0" y="32"/>
                </a:lnTo>
                <a:lnTo>
                  <a:pt x="0" y="29"/>
                </a:lnTo>
                <a:lnTo>
                  <a:pt x="2" y="24"/>
                </a:lnTo>
                <a:lnTo>
                  <a:pt x="3" y="22"/>
                </a:lnTo>
                <a:lnTo>
                  <a:pt x="3" y="21"/>
                </a:lnTo>
                <a:lnTo>
                  <a:pt x="3" y="19"/>
                </a:lnTo>
                <a:lnTo>
                  <a:pt x="3" y="16"/>
                </a:lnTo>
                <a:lnTo>
                  <a:pt x="5" y="14"/>
                </a:lnTo>
                <a:lnTo>
                  <a:pt x="5" y="13"/>
                </a:lnTo>
                <a:lnTo>
                  <a:pt x="5" y="11"/>
                </a:lnTo>
                <a:lnTo>
                  <a:pt x="5" y="9"/>
                </a:lnTo>
                <a:lnTo>
                  <a:pt x="6" y="9"/>
                </a:lnTo>
                <a:lnTo>
                  <a:pt x="8" y="8"/>
                </a:lnTo>
                <a:lnTo>
                  <a:pt x="10" y="6"/>
                </a:lnTo>
                <a:lnTo>
                  <a:pt x="11" y="6"/>
                </a:lnTo>
                <a:lnTo>
                  <a:pt x="11" y="8"/>
                </a:lnTo>
                <a:lnTo>
                  <a:pt x="16" y="5"/>
                </a:lnTo>
                <a:lnTo>
                  <a:pt x="18" y="6"/>
                </a:lnTo>
                <a:lnTo>
                  <a:pt x="18" y="5"/>
                </a:lnTo>
                <a:lnTo>
                  <a:pt x="18" y="3"/>
                </a:lnTo>
                <a:lnTo>
                  <a:pt x="18" y="1"/>
                </a:lnTo>
                <a:lnTo>
                  <a:pt x="19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4" y="3"/>
                </a:lnTo>
                <a:lnTo>
                  <a:pt x="37" y="3"/>
                </a:lnTo>
                <a:lnTo>
                  <a:pt x="40" y="5"/>
                </a:lnTo>
                <a:lnTo>
                  <a:pt x="40" y="8"/>
                </a:lnTo>
                <a:lnTo>
                  <a:pt x="42" y="9"/>
                </a:lnTo>
                <a:lnTo>
                  <a:pt x="46" y="11"/>
                </a:lnTo>
                <a:lnTo>
                  <a:pt x="46" y="13"/>
                </a:lnTo>
                <a:lnTo>
                  <a:pt x="50" y="13"/>
                </a:lnTo>
                <a:lnTo>
                  <a:pt x="61" y="13"/>
                </a:lnTo>
                <a:lnTo>
                  <a:pt x="64" y="13"/>
                </a:lnTo>
                <a:lnTo>
                  <a:pt x="70" y="13"/>
                </a:lnTo>
                <a:lnTo>
                  <a:pt x="74" y="13"/>
                </a:lnTo>
                <a:lnTo>
                  <a:pt x="75" y="13"/>
                </a:lnTo>
                <a:lnTo>
                  <a:pt x="77" y="13"/>
                </a:lnTo>
                <a:lnTo>
                  <a:pt x="78" y="13"/>
                </a:lnTo>
                <a:lnTo>
                  <a:pt x="80" y="13"/>
                </a:lnTo>
                <a:lnTo>
                  <a:pt x="85" y="13"/>
                </a:lnTo>
                <a:lnTo>
                  <a:pt x="106" y="13"/>
                </a:lnTo>
                <a:lnTo>
                  <a:pt x="110" y="13"/>
                </a:lnTo>
                <a:lnTo>
                  <a:pt x="115" y="13"/>
                </a:lnTo>
                <a:lnTo>
                  <a:pt x="117" y="13"/>
                </a:lnTo>
                <a:lnTo>
                  <a:pt x="118" y="13"/>
                </a:lnTo>
                <a:lnTo>
                  <a:pt x="123" y="13"/>
                </a:lnTo>
                <a:lnTo>
                  <a:pt x="142" y="13"/>
                </a:lnTo>
                <a:lnTo>
                  <a:pt x="150" y="13"/>
                </a:lnTo>
                <a:close/>
              </a:path>
            </a:pathLst>
          </a:custGeom>
          <a:solidFill>
            <a:srgbClr val="D2A1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8"/>
          <p:cNvSpPr>
            <a:spLocks/>
          </p:cNvSpPr>
          <p:nvPr/>
        </p:nvSpPr>
        <p:spPr bwMode="auto">
          <a:xfrm>
            <a:off x="5461001" y="5457826"/>
            <a:ext cx="203200" cy="173038"/>
          </a:xfrm>
          <a:custGeom>
            <a:avLst/>
            <a:gdLst/>
            <a:ahLst/>
            <a:cxnLst>
              <a:cxn ang="0">
                <a:pos x="125" y="77"/>
              </a:cxn>
              <a:cxn ang="0">
                <a:pos x="125" y="66"/>
              </a:cxn>
              <a:cxn ang="0">
                <a:pos x="115" y="67"/>
              </a:cxn>
              <a:cxn ang="0">
                <a:pos x="112" y="77"/>
              </a:cxn>
              <a:cxn ang="0">
                <a:pos x="106" y="85"/>
              </a:cxn>
              <a:cxn ang="0">
                <a:pos x="101" y="85"/>
              </a:cxn>
              <a:cxn ang="0">
                <a:pos x="96" y="82"/>
              </a:cxn>
              <a:cxn ang="0">
                <a:pos x="88" y="83"/>
              </a:cxn>
              <a:cxn ang="0">
                <a:pos x="83" y="77"/>
              </a:cxn>
              <a:cxn ang="0">
                <a:pos x="78" y="74"/>
              </a:cxn>
              <a:cxn ang="0">
                <a:pos x="74" y="80"/>
              </a:cxn>
              <a:cxn ang="0">
                <a:pos x="70" y="87"/>
              </a:cxn>
              <a:cxn ang="0">
                <a:pos x="62" y="87"/>
              </a:cxn>
              <a:cxn ang="0">
                <a:pos x="61" y="95"/>
              </a:cxn>
              <a:cxn ang="0">
                <a:pos x="56" y="101"/>
              </a:cxn>
              <a:cxn ang="0">
                <a:pos x="54" y="107"/>
              </a:cxn>
              <a:cxn ang="0">
                <a:pos x="50" y="107"/>
              </a:cxn>
              <a:cxn ang="0">
                <a:pos x="48" y="90"/>
              </a:cxn>
              <a:cxn ang="0">
                <a:pos x="50" y="85"/>
              </a:cxn>
              <a:cxn ang="0">
                <a:pos x="51" y="79"/>
              </a:cxn>
              <a:cxn ang="0">
                <a:pos x="51" y="74"/>
              </a:cxn>
              <a:cxn ang="0">
                <a:pos x="50" y="67"/>
              </a:cxn>
              <a:cxn ang="0">
                <a:pos x="48" y="64"/>
              </a:cxn>
              <a:cxn ang="0">
                <a:pos x="42" y="63"/>
              </a:cxn>
              <a:cxn ang="0">
                <a:pos x="35" y="58"/>
              </a:cxn>
              <a:cxn ang="0">
                <a:pos x="32" y="59"/>
              </a:cxn>
              <a:cxn ang="0">
                <a:pos x="24" y="59"/>
              </a:cxn>
              <a:cxn ang="0">
                <a:pos x="16" y="59"/>
              </a:cxn>
              <a:cxn ang="0">
                <a:pos x="8" y="58"/>
              </a:cxn>
              <a:cxn ang="0">
                <a:pos x="6" y="61"/>
              </a:cxn>
              <a:cxn ang="0">
                <a:pos x="5" y="55"/>
              </a:cxn>
              <a:cxn ang="0">
                <a:pos x="2" y="50"/>
              </a:cxn>
              <a:cxn ang="0">
                <a:pos x="8" y="47"/>
              </a:cxn>
              <a:cxn ang="0">
                <a:pos x="13" y="42"/>
              </a:cxn>
              <a:cxn ang="0">
                <a:pos x="16" y="34"/>
              </a:cxn>
              <a:cxn ang="0">
                <a:pos x="21" y="31"/>
              </a:cxn>
              <a:cxn ang="0">
                <a:pos x="29" y="27"/>
              </a:cxn>
              <a:cxn ang="0">
                <a:pos x="37" y="27"/>
              </a:cxn>
              <a:cxn ang="0">
                <a:pos x="45" y="23"/>
              </a:cxn>
              <a:cxn ang="0">
                <a:pos x="59" y="2"/>
              </a:cxn>
              <a:cxn ang="0">
                <a:pos x="72" y="0"/>
              </a:cxn>
              <a:cxn ang="0">
                <a:pos x="91" y="0"/>
              </a:cxn>
              <a:cxn ang="0">
                <a:pos x="96" y="2"/>
              </a:cxn>
              <a:cxn ang="0">
                <a:pos x="101" y="5"/>
              </a:cxn>
              <a:cxn ang="0">
                <a:pos x="94" y="15"/>
              </a:cxn>
              <a:cxn ang="0">
                <a:pos x="91" y="19"/>
              </a:cxn>
              <a:cxn ang="0">
                <a:pos x="82" y="23"/>
              </a:cxn>
              <a:cxn ang="0">
                <a:pos x="85" y="27"/>
              </a:cxn>
              <a:cxn ang="0">
                <a:pos x="99" y="29"/>
              </a:cxn>
              <a:cxn ang="0">
                <a:pos x="128" y="39"/>
              </a:cxn>
              <a:cxn ang="0">
                <a:pos x="128" y="69"/>
              </a:cxn>
            </a:cxnLst>
            <a:rect l="0" t="0" r="r" b="b"/>
            <a:pathLst>
              <a:path w="128" h="109">
                <a:moveTo>
                  <a:pt x="128" y="80"/>
                </a:moveTo>
                <a:lnTo>
                  <a:pt x="128" y="79"/>
                </a:lnTo>
                <a:lnTo>
                  <a:pt x="126" y="79"/>
                </a:lnTo>
                <a:lnTo>
                  <a:pt x="125" y="79"/>
                </a:lnTo>
                <a:lnTo>
                  <a:pt x="125" y="77"/>
                </a:lnTo>
                <a:lnTo>
                  <a:pt x="123" y="74"/>
                </a:lnTo>
                <a:lnTo>
                  <a:pt x="123" y="72"/>
                </a:lnTo>
                <a:lnTo>
                  <a:pt x="125" y="71"/>
                </a:lnTo>
                <a:lnTo>
                  <a:pt x="126" y="69"/>
                </a:lnTo>
                <a:lnTo>
                  <a:pt x="125" y="66"/>
                </a:lnTo>
                <a:lnTo>
                  <a:pt x="123" y="66"/>
                </a:lnTo>
                <a:lnTo>
                  <a:pt x="120" y="66"/>
                </a:lnTo>
                <a:lnTo>
                  <a:pt x="118" y="67"/>
                </a:lnTo>
                <a:lnTo>
                  <a:pt x="117" y="67"/>
                </a:lnTo>
                <a:lnTo>
                  <a:pt x="115" y="67"/>
                </a:lnTo>
                <a:lnTo>
                  <a:pt x="114" y="71"/>
                </a:lnTo>
                <a:lnTo>
                  <a:pt x="114" y="72"/>
                </a:lnTo>
                <a:lnTo>
                  <a:pt x="114" y="74"/>
                </a:lnTo>
                <a:lnTo>
                  <a:pt x="114" y="75"/>
                </a:lnTo>
                <a:lnTo>
                  <a:pt x="112" y="77"/>
                </a:lnTo>
                <a:lnTo>
                  <a:pt x="112" y="79"/>
                </a:lnTo>
                <a:lnTo>
                  <a:pt x="110" y="79"/>
                </a:lnTo>
                <a:lnTo>
                  <a:pt x="109" y="80"/>
                </a:lnTo>
                <a:lnTo>
                  <a:pt x="107" y="83"/>
                </a:lnTo>
                <a:lnTo>
                  <a:pt x="106" y="85"/>
                </a:lnTo>
                <a:lnTo>
                  <a:pt x="106" y="87"/>
                </a:lnTo>
                <a:lnTo>
                  <a:pt x="104" y="87"/>
                </a:lnTo>
                <a:lnTo>
                  <a:pt x="102" y="87"/>
                </a:lnTo>
                <a:lnTo>
                  <a:pt x="102" y="85"/>
                </a:lnTo>
                <a:lnTo>
                  <a:pt x="101" y="85"/>
                </a:lnTo>
                <a:lnTo>
                  <a:pt x="99" y="85"/>
                </a:lnTo>
                <a:lnTo>
                  <a:pt x="98" y="85"/>
                </a:lnTo>
                <a:lnTo>
                  <a:pt x="98" y="83"/>
                </a:lnTo>
                <a:lnTo>
                  <a:pt x="96" y="83"/>
                </a:lnTo>
                <a:lnTo>
                  <a:pt x="96" y="82"/>
                </a:lnTo>
                <a:lnTo>
                  <a:pt x="94" y="82"/>
                </a:lnTo>
                <a:lnTo>
                  <a:pt x="93" y="82"/>
                </a:lnTo>
                <a:lnTo>
                  <a:pt x="91" y="82"/>
                </a:lnTo>
                <a:lnTo>
                  <a:pt x="90" y="82"/>
                </a:lnTo>
                <a:lnTo>
                  <a:pt x="88" y="83"/>
                </a:lnTo>
                <a:lnTo>
                  <a:pt x="86" y="82"/>
                </a:lnTo>
                <a:lnTo>
                  <a:pt x="85" y="80"/>
                </a:lnTo>
                <a:lnTo>
                  <a:pt x="83" y="80"/>
                </a:lnTo>
                <a:lnTo>
                  <a:pt x="83" y="79"/>
                </a:lnTo>
                <a:lnTo>
                  <a:pt x="83" y="77"/>
                </a:lnTo>
                <a:lnTo>
                  <a:pt x="82" y="77"/>
                </a:lnTo>
                <a:lnTo>
                  <a:pt x="80" y="77"/>
                </a:lnTo>
                <a:lnTo>
                  <a:pt x="80" y="75"/>
                </a:lnTo>
                <a:lnTo>
                  <a:pt x="78" y="75"/>
                </a:lnTo>
                <a:lnTo>
                  <a:pt x="78" y="74"/>
                </a:lnTo>
                <a:lnTo>
                  <a:pt x="78" y="75"/>
                </a:lnTo>
                <a:lnTo>
                  <a:pt x="77" y="75"/>
                </a:lnTo>
                <a:lnTo>
                  <a:pt x="75" y="77"/>
                </a:lnTo>
                <a:lnTo>
                  <a:pt x="75" y="79"/>
                </a:lnTo>
                <a:lnTo>
                  <a:pt x="74" y="80"/>
                </a:lnTo>
                <a:lnTo>
                  <a:pt x="72" y="82"/>
                </a:lnTo>
                <a:lnTo>
                  <a:pt x="72" y="83"/>
                </a:lnTo>
                <a:lnTo>
                  <a:pt x="72" y="85"/>
                </a:lnTo>
                <a:lnTo>
                  <a:pt x="70" y="85"/>
                </a:lnTo>
                <a:lnTo>
                  <a:pt x="70" y="87"/>
                </a:lnTo>
                <a:lnTo>
                  <a:pt x="69" y="87"/>
                </a:lnTo>
                <a:lnTo>
                  <a:pt x="67" y="87"/>
                </a:lnTo>
                <a:lnTo>
                  <a:pt x="66" y="85"/>
                </a:lnTo>
                <a:lnTo>
                  <a:pt x="64" y="85"/>
                </a:lnTo>
                <a:lnTo>
                  <a:pt x="62" y="87"/>
                </a:lnTo>
                <a:lnTo>
                  <a:pt x="61" y="88"/>
                </a:lnTo>
                <a:lnTo>
                  <a:pt x="61" y="90"/>
                </a:lnTo>
                <a:lnTo>
                  <a:pt x="61" y="91"/>
                </a:lnTo>
                <a:lnTo>
                  <a:pt x="61" y="93"/>
                </a:lnTo>
                <a:lnTo>
                  <a:pt x="61" y="95"/>
                </a:lnTo>
                <a:lnTo>
                  <a:pt x="59" y="95"/>
                </a:lnTo>
                <a:lnTo>
                  <a:pt x="58" y="96"/>
                </a:lnTo>
                <a:lnTo>
                  <a:pt x="56" y="98"/>
                </a:lnTo>
                <a:lnTo>
                  <a:pt x="56" y="99"/>
                </a:lnTo>
                <a:lnTo>
                  <a:pt x="56" y="101"/>
                </a:lnTo>
                <a:lnTo>
                  <a:pt x="56" y="103"/>
                </a:lnTo>
                <a:lnTo>
                  <a:pt x="56" y="104"/>
                </a:lnTo>
                <a:lnTo>
                  <a:pt x="56" y="106"/>
                </a:lnTo>
                <a:lnTo>
                  <a:pt x="56" y="107"/>
                </a:lnTo>
                <a:lnTo>
                  <a:pt x="54" y="107"/>
                </a:lnTo>
                <a:lnTo>
                  <a:pt x="54" y="109"/>
                </a:lnTo>
                <a:lnTo>
                  <a:pt x="53" y="109"/>
                </a:lnTo>
                <a:lnTo>
                  <a:pt x="51" y="109"/>
                </a:lnTo>
                <a:lnTo>
                  <a:pt x="50" y="109"/>
                </a:lnTo>
                <a:lnTo>
                  <a:pt x="50" y="107"/>
                </a:lnTo>
                <a:lnTo>
                  <a:pt x="48" y="106"/>
                </a:lnTo>
                <a:lnTo>
                  <a:pt x="50" y="104"/>
                </a:lnTo>
                <a:lnTo>
                  <a:pt x="50" y="101"/>
                </a:lnTo>
                <a:lnTo>
                  <a:pt x="50" y="95"/>
                </a:lnTo>
                <a:lnTo>
                  <a:pt x="48" y="90"/>
                </a:lnTo>
                <a:lnTo>
                  <a:pt x="50" y="90"/>
                </a:lnTo>
                <a:lnTo>
                  <a:pt x="50" y="87"/>
                </a:lnTo>
                <a:lnTo>
                  <a:pt x="48" y="87"/>
                </a:lnTo>
                <a:lnTo>
                  <a:pt x="48" y="85"/>
                </a:lnTo>
                <a:lnTo>
                  <a:pt x="50" y="85"/>
                </a:lnTo>
                <a:lnTo>
                  <a:pt x="50" y="83"/>
                </a:lnTo>
                <a:lnTo>
                  <a:pt x="50" y="82"/>
                </a:lnTo>
                <a:lnTo>
                  <a:pt x="50" y="80"/>
                </a:lnTo>
                <a:lnTo>
                  <a:pt x="50" y="79"/>
                </a:lnTo>
                <a:lnTo>
                  <a:pt x="51" y="79"/>
                </a:lnTo>
                <a:lnTo>
                  <a:pt x="51" y="77"/>
                </a:lnTo>
                <a:lnTo>
                  <a:pt x="53" y="77"/>
                </a:lnTo>
                <a:lnTo>
                  <a:pt x="51" y="77"/>
                </a:lnTo>
                <a:lnTo>
                  <a:pt x="51" y="75"/>
                </a:lnTo>
                <a:lnTo>
                  <a:pt x="51" y="74"/>
                </a:lnTo>
                <a:lnTo>
                  <a:pt x="50" y="74"/>
                </a:lnTo>
                <a:lnTo>
                  <a:pt x="50" y="72"/>
                </a:lnTo>
                <a:lnTo>
                  <a:pt x="50" y="71"/>
                </a:lnTo>
                <a:lnTo>
                  <a:pt x="50" y="69"/>
                </a:lnTo>
                <a:lnTo>
                  <a:pt x="50" y="67"/>
                </a:lnTo>
                <a:lnTo>
                  <a:pt x="48" y="67"/>
                </a:lnTo>
                <a:lnTo>
                  <a:pt x="48" y="66"/>
                </a:lnTo>
                <a:lnTo>
                  <a:pt x="50" y="66"/>
                </a:lnTo>
                <a:lnTo>
                  <a:pt x="48" y="66"/>
                </a:lnTo>
                <a:lnTo>
                  <a:pt x="48" y="64"/>
                </a:lnTo>
                <a:lnTo>
                  <a:pt x="46" y="64"/>
                </a:lnTo>
                <a:lnTo>
                  <a:pt x="46" y="63"/>
                </a:lnTo>
                <a:lnTo>
                  <a:pt x="45" y="63"/>
                </a:lnTo>
                <a:lnTo>
                  <a:pt x="43" y="63"/>
                </a:lnTo>
                <a:lnTo>
                  <a:pt x="42" y="63"/>
                </a:lnTo>
                <a:lnTo>
                  <a:pt x="40" y="63"/>
                </a:lnTo>
                <a:lnTo>
                  <a:pt x="38" y="61"/>
                </a:lnTo>
                <a:lnTo>
                  <a:pt x="37" y="61"/>
                </a:lnTo>
                <a:lnTo>
                  <a:pt x="37" y="59"/>
                </a:lnTo>
                <a:lnTo>
                  <a:pt x="35" y="58"/>
                </a:lnTo>
                <a:lnTo>
                  <a:pt x="35" y="56"/>
                </a:lnTo>
                <a:lnTo>
                  <a:pt x="34" y="56"/>
                </a:lnTo>
                <a:lnTo>
                  <a:pt x="34" y="58"/>
                </a:lnTo>
                <a:lnTo>
                  <a:pt x="32" y="58"/>
                </a:lnTo>
                <a:lnTo>
                  <a:pt x="32" y="59"/>
                </a:lnTo>
                <a:lnTo>
                  <a:pt x="30" y="59"/>
                </a:lnTo>
                <a:lnTo>
                  <a:pt x="29" y="59"/>
                </a:lnTo>
                <a:lnTo>
                  <a:pt x="27" y="59"/>
                </a:lnTo>
                <a:lnTo>
                  <a:pt x="26" y="59"/>
                </a:lnTo>
                <a:lnTo>
                  <a:pt x="24" y="59"/>
                </a:lnTo>
                <a:lnTo>
                  <a:pt x="22" y="59"/>
                </a:lnTo>
                <a:lnTo>
                  <a:pt x="21" y="59"/>
                </a:lnTo>
                <a:lnTo>
                  <a:pt x="19" y="59"/>
                </a:lnTo>
                <a:lnTo>
                  <a:pt x="18" y="59"/>
                </a:lnTo>
                <a:lnTo>
                  <a:pt x="16" y="59"/>
                </a:lnTo>
                <a:lnTo>
                  <a:pt x="14" y="59"/>
                </a:lnTo>
                <a:lnTo>
                  <a:pt x="13" y="58"/>
                </a:lnTo>
                <a:lnTo>
                  <a:pt x="11" y="58"/>
                </a:lnTo>
                <a:lnTo>
                  <a:pt x="10" y="58"/>
                </a:lnTo>
                <a:lnTo>
                  <a:pt x="8" y="58"/>
                </a:lnTo>
                <a:lnTo>
                  <a:pt x="8" y="59"/>
                </a:lnTo>
                <a:lnTo>
                  <a:pt x="8" y="61"/>
                </a:lnTo>
                <a:lnTo>
                  <a:pt x="6" y="61"/>
                </a:lnTo>
                <a:lnTo>
                  <a:pt x="6" y="63"/>
                </a:lnTo>
                <a:lnTo>
                  <a:pt x="6" y="61"/>
                </a:lnTo>
                <a:lnTo>
                  <a:pt x="6" y="59"/>
                </a:lnTo>
                <a:lnTo>
                  <a:pt x="6" y="58"/>
                </a:lnTo>
                <a:lnTo>
                  <a:pt x="6" y="56"/>
                </a:lnTo>
                <a:lnTo>
                  <a:pt x="5" y="56"/>
                </a:lnTo>
                <a:lnTo>
                  <a:pt x="5" y="55"/>
                </a:lnTo>
                <a:lnTo>
                  <a:pt x="2" y="55"/>
                </a:lnTo>
                <a:lnTo>
                  <a:pt x="0" y="53"/>
                </a:lnTo>
                <a:lnTo>
                  <a:pt x="0" y="51"/>
                </a:lnTo>
                <a:lnTo>
                  <a:pt x="2" y="51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5" y="48"/>
                </a:lnTo>
                <a:lnTo>
                  <a:pt x="6" y="48"/>
                </a:lnTo>
                <a:lnTo>
                  <a:pt x="8" y="47"/>
                </a:lnTo>
                <a:lnTo>
                  <a:pt x="10" y="45"/>
                </a:lnTo>
                <a:lnTo>
                  <a:pt x="10" y="43"/>
                </a:lnTo>
                <a:lnTo>
                  <a:pt x="10" y="42"/>
                </a:lnTo>
                <a:lnTo>
                  <a:pt x="11" y="42"/>
                </a:lnTo>
                <a:lnTo>
                  <a:pt x="13" y="42"/>
                </a:lnTo>
                <a:lnTo>
                  <a:pt x="13" y="40"/>
                </a:lnTo>
                <a:lnTo>
                  <a:pt x="14" y="39"/>
                </a:lnTo>
                <a:lnTo>
                  <a:pt x="14" y="37"/>
                </a:lnTo>
                <a:lnTo>
                  <a:pt x="14" y="35"/>
                </a:lnTo>
                <a:lnTo>
                  <a:pt x="16" y="34"/>
                </a:lnTo>
                <a:lnTo>
                  <a:pt x="16" y="32"/>
                </a:lnTo>
                <a:lnTo>
                  <a:pt x="18" y="32"/>
                </a:lnTo>
                <a:lnTo>
                  <a:pt x="19" y="32"/>
                </a:lnTo>
                <a:lnTo>
                  <a:pt x="19" y="31"/>
                </a:lnTo>
                <a:lnTo>
                  <a:pt x="21" y="31"/>
                </a:lnTo>
                <a:lnTo>
                  <a:pt x="22" y="29"/>
                </a:lnTo>
                <a:lnTo>
                  <a:pt x="24" y="29"/>
                </a:lnTo>
                <a:lnTo>
                  <a:pt x="26" y="29"/>
                </a:lnTo>
                <a:lnTo>
                  <a:pt x="27" y="27"/>
                </a:lnTo>
                <a:lnTo>
                  <a:pt x="29" y="27"/>
                </a:lnTo>
                <a:lnTo>
                  <a:pt x="30" y="27"/>
                </a:lnTo>
                <a:lnTo>
                  <a:pt x="32" y="27"/>
                </a:lnTo>
                <a:lnTo>
                  <a:pt x="34" y="26"/>
                </a:lnTo>
                <a:lnTo>
                  <a:pt x="35" y="27"/>
                </a:lnTo>
                <a:lnTo>
                  <a:pt x="37" y="27"/>
                </a:lnTo>
                <a:lnTo>
                  <a:pt x="38" y="26"/>
                </a:lnTo>
                <a:lnTo>
                  <a:pt x="40" y="26"/>
                </a:lnTo>
                <a:lnTo>
                  <a:pt x="42" y="24"/>
                </a:lnTo>
                <a:lnTo>
                  <a:pt x="45" y="24"/>
                </a:lnTo>
                <a:lnTo>
                  <a:pt x="45" y="23"/>
                </a:lnTo>
                <a:lnTo>
                  <a:pt x="46" y="21"/>
                </a:lnTo>
                <a:lnTo>
                  <a:pt x="46" y="19"/>
                </a:lnTo>
                <a:lnTo>
                  <a:pt x="56" y="11"/>
                </a:lnTo>
                <a:lnTo>
                  <a:pt x="56" y="2"/>
                </a:lnTo>
                <a:lnTo>
                  <a:pt x="59" y="2"/>
                </a:lnTo>
                <a:lnTo>
                  <a:pt x="61" y="2"/>
                </a:lnTo>
                <a:lnTo>
                  <a:pt x="64" y="2"/>
                </a:lnTo>
                <a:lnTo>
                  <a:pt x="67" y="0"/>
                </a:lnTo>
                <a:lnTo>
                  <a:pt x="70" y="0"/>
                </a:lnTo>
                <a:lnTo>
                  <a:pt x="72" y="0"/>
                </a:lnTo>
                <a:lnTo>
                  <a:pt x="77" y="0"/>
                </a:lnTo>
                <a:lnTo>
                  <a:pt x="80" y="0"/>
                </a:lnTo>
                <a:lnTo>
                  <a:pt x="86" y="0"/>
                </a:lnTo>
                <a:lnTo>
                  <a:pt x="88" y="0"/>
                </a:lnTo>
                <a:lnTo>
                  <a:pt x="91" y="0"/>
                </a:lnTo>
                <a:lnTo>
                  <a:pt x="94" y="0"/>
                </a:lnTo>
                <a:lnTo>
                  <a:pt x="96" y="0"/>
                </a:lnTo>
                <a:lnTo>
                  <a:pt x="96" y="2"/>
                </a:lnTo>
                <a:lnTo>
                  <a:pt x="98" y="2"/>
                </a:lnTo>
                <a:lnTo>
                  <a:pt x="96" y="2"/>
                </a:lnTo>
                <a:lnTo>
                  <a:pt x="98" y="2"/>
                </a:lnTo>
                <a:lnTo>
                  <a:pt x="98" y="3"/>
                </a:lnTo>
                <a:lnTo>
                  <a:pt x="99" y="3"/>
                </a:lnTo>
                <a:lnTo>
                  <a:pt x="99" y="5"/>
                </a:lnTo>
                <a:lnTo>
                  <a:pt x="101" y="5"/>
                </a:lnTo>
                <a:lnTo>
                  <a:pt x="99" y="7"/>
                </a:lnTo>
                <a:lnTo>
                  <a:pt x="98" y="8"/>
                </a:lnTo>
                <a:lnTo>
                  <a:pt x="96" y="10"/>
                </a:lnTo>
                <a:lnTo>
                  <a:pt x="94" y="13"/>
                </a:lnTo>
                <a:lnTo>
                  <a:pt x="94" y="15"/>
                </a:lnTo>
                <a:lnTo>
                  <a:pt x="94" y="16"/>
                </a:lnTo>
                <a:lnTo>
                  <a:pt x="94" y="18"/>
                </a:lnTo>
                <a:lnTo>
                  <a:pt x="93" y="18"/>
                </a:lnTo>
                <a:lnTo>
                  <a:pt x="93" y="19"/>
                </a:lnTo>
                <a:lnTo>
                  <a:pt x="91" y="19"/>
                </a:lnTo>
                <a:lnTo>
                  <a:pt x="88" y="19"/>
                </a:lnTo>
                <a:lnTo>
                  <a:pt x="86" y="19"/>
                </a:lnTo>
                <a:lnTo>
                  <a:pt x="85" y="19"/>
                </a:lnTo>
                <a:lnTo>
                  <a:pt x="83" y="21"/>
                </a:lnTo>
                <a:lnTo>
                  <a:pt x="82" y="23"/>
                </a:lnTo>
                <a:lnTo>
                  <a:pt x="82" y="24"/>
                </a:lnTo>
                <a:lnTo>
                  <a:pt x="82" y="26"/>
                </a:lnTo>
                <a:lnTo>
                  <a:pt x="82" y="27"/>
                </a:lnTo>
                <a:lnTo>
                  <a:pt x="83" y="27"/>
                </a:lnTo>
                <a:lnTo>
                  <a:pt x="85" y="27"/>
                </a:lnTo>
                <a:lnTo>
                  <a:pt x="85" y="29"/>
                </a:lnTo>
                <a:lnTo>
                  <a:pt x="86" y="27"/>
                </a:lnTo>
                <a:lnTo>
                  <a:pt x="88" y="29"/>
                </a:lnTo>
                <a:lnTo>
                  <a:pt x="96" y="29"/>
                </a:lnTo>
                <a:lnTo>
                  <a:pt x="99" y="29"/>
                </a:lnTo>
                <a:lnTo>
                  <a:pt x="107" y="29"/>
                </a:lnTo>
                <a:lnTo>
                  <a:pt x="110" y="29"/>
                </a:lnTo>
                <a:lnTo>
                  <a:pt x="122" y="27"/>
                </a:lnTo>
                <a:lnTo>
                  <a:pt x="128" y="27"/>
                </a:lnTo>
                <a:lnTo>
                  <a:pt x="128" y="39"/>
                </a:lnTo>
                <a:lnTo>
                  <a:pt x="128" y="40"/>
                </a:lnTo>
                <a:lnTo>
                  <a:pt x="128" y="47"/>
                </a:lnTo>
                <a:lnTo>
                  <a:pt x="128" y="55"/>
                </a:lnTo>
                <a:lnTo>
                  <a:pt x="128" y="63"/>
                </a:lnTo>
                <a:lnTo>
                  <a:pt x="128" y="69"/>
                </a:lnTo>
                <a:lnTo>
                  <a:pt x="128" y="74"/>
                </a:lnTo>
                <a:lnTo>
                  <a:pt x="128" y="75"/>
                </a:lnTo>
                <a:lnTo>
                  <a:pt x="128" y="80"/>
                </a:lnTo>
                <a:close/>
              </a:path>
            </a:pathLst>
          </a:custGeom>
          <a:solidFill>
            <a:srgbClr val="5264B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9"/>
          <p:cNvSpPr>
            <a:spLocks noEditPoints="1"/>
          </p:cNvSpPr>
          <p:nvPr/>
        </p:nvSpPr>
        <p:spPr bwMode="auto">
          <a:xfrm>
            <a:off x="4922838" y="5570538"/>
            <a:ext cx="131763" cy="128588"/>
          </a:xfrm>
          <a:custGeom>
            <a:avLst/>
            <a:gdLst/>
            <a:ahLst/>
            <a:cxnLst>
              <a:cxn ang="0">
                <a:pos x="83" y="46"/>
              </a:cxn>
              <a:cxn ang="0">
                <a:pos x="81" y="8"/>
              </a:cxn>
              <a:cxn ang="0">
                <a:pos x="83" y="14"/>
              </a:cxn>
              <a:cxn ang="0">
                <a:pos x="83" y="22"/>
              </a:cxn>
              <a:cxn ang="0">
                <a:pos x="83" y="30"/>
              </a:cxn>
              <a:cxn ang="0">
                <a:pos x="83" y="38"/>
              </a:cxn>
              <a:cxn ang="0">
                <a:pos x="81" y="46"/>
              </a:cxn>
              <a:cxn ang="0">
                <a:pos x="75" y="48"/>
              </a:cxn>
              <a:cxn ang="0">
                <a:pos x="70" y="51"/>
              </a:cxn>
              <a:cxn ang="0">
                <a:pos x="62" y="52"/>
              </a:cxn>
              <a:cxn ang="0">
                <a:pos x="54" y="54"/>
              </a:cxn>
              <a:cxn ang="0">
                <a:pos x="48" y="56"/>
              </a:cxn>
              <a:cxn ang="0">
                <a:pos x="46" y="59"/>
              </a:cxn>
              <a:cxn ang="0">
                <a:pos x="43" y="60"/>
              </a:cxn>
              <a:cxn ang="0">
                <a:pos x="38" y="65"/>
              </a:cxn>
              <a:cxn ang="0">
                <a:pos x="37" y="72"/>
              </a:cxn>
              <a:cxn ang="0">
                <a:pos x="40" y="73"/>
              </a:cxn>
              <a:cxn ang="0">
                <a:pos x="43" y="78"/>
              </a:cxn>
              <a:cxn ang="0">
                <a:pos x="37" y="81"/>
              </a:cxn>
              <a:cxn ang="0">
                <a:pos x="27" y="81"/>
              </a:cxn>
              <a:cxn ang="0">
                <a:pos x="25" y="75"/>
              </a:cxn>
              <a:cxn ang="0">
                <a:pos x="22" y="73"/>
              </a:cxn>
              <a:cxn ang="0">
                <a:pos x="19" y="78"/>
              </a:cxn>
              <a:cxn ang="0">
                <a:pos x="16" y="78"/>
              </a:cxn>
              <a:cxn ang="0">
                <a:pos x="22" y="73"/>
              </a:cxn>
              <a:cxn ang="0">
                <a:pos x="25" y="68"/>
              </a:cxn>
              <a:cxn ang="0">
                <a:pos x="24" y="65"/>
              </a:cxn>
              <a:cxn ang="0">
                <a:pos x="19" y="60"/>
              </a:cxn>
              <a:cxn ang="0">
                <a:pos x="16" y="65"/>
              </a:cxn>
              <a:cxn ang="0">
                <a:pos x="11" y="70"/>
              </a:cxn>
              <a:cxn ang="0">
                <a:pos x="9" y="76"/>
              </a:cxn>
              <a:cxn ang="0">
                <a:pos x="6" y="73"/>
              </a:cxn>
              <a:cxn ang="0">
                <a:pos x="11" y="68"/>
              </a:cxn>
              <a:cxn ang="0">
                <a:pos x="16" y="64"/>
              </a:cxn>
              <a:cxn ang="0">
                <a:pos x="16" y="59"/>
              </a:cxn>
              <a:cxn ang="0">
                <a:pos x="11" y="56"/>
              </a:cxn>
              <a:cxn ang="0">
                <a:pos x="8" y="51"/>
              </a:cxn>
              <a:cxn ang="0">
                <a:pos x="3" y="46"/>
              </a:cxn>
              <a:cxn ang="0">
                <a:pos x="1" y="38"/>
              </a:cxn>
              <a:cxn ang="0">
                <a:pos x="0" y="33"/>
              </a:cxn>
              <a:cxn ang="0">
                <a:pos x="5" y="33"/>
              </a:cxn>
              <a:cxn ang="0">
                <a:pos x="11" y="35"/>
              </a:cxn>
              <a:cxn ang="0">
                <a:pos x="19" y="44"/>
              </a:cxn>
              <a:cxn ang="0">
                <a:pos x="25" y="44"/>
              </a:cxn>
              <a:cxn ang="0">
                <a:pos x="29" y="38"/>
              </a:cxn>
              <a:cxn ang="0">
                <a:pos x="30" y="32"/>
              </a:cxn>
              <a:cxn ang="0">
                <a:pos x="37" y="27"/>
              </a:cxn>
              <a:cxn ang="0">
                <a:pos x="41" y="22"/>
              </a:cxn>
              <a:cxn ang="0">
                <a:pos x="49" y="19"/>
              </a:cxn>
              <a:cxn ang="0">
                <a:pos x="57" y="14"/>
              </a:cxn>
              <a:cxn ang="0">
                <a:pos x="62" y="11"/>
              </a:cxn>
              <a:cxn ang="0">
                <a:pos x="69" y="6"/>
              </a:cxn>
              <a:cxn ang="0">
                <a:pos x="73" y="3"/>
              </a:cxn>
              <a:cxn ang="0">
                <a:pos x="77" y="1"/>
              </a:cxn>
              <a:cxn ang="0">
                <a:pos x="75" y="8"/>
              </a:cxn>
            </a:cxnLst>
            <a:rect l="0" t="0" r="r" b="b"/>
            <a:pathLst>
              <a:path w="83" h="81">
                <a:moveTo>
                  <a:pt x="83" y="46"/>
                </a:moveTo>
                <a:lnTo>
                  <a:pt x="81" y="46"/>
                </a:lnTo>
                <a:lnTo>
                  <a:pt x="81" y="44"/>
                </a:lnTo>
                <a:lnTo>
                  <a:pt x="83" y="44"/>
                </a:lnTo>
                <a:lnTo>
                  <a:pt x="83" y="46"/>
                </a:lnTo>
                <a:close/>
                <a:moveTo>
                  <a:pt x="75" y="8"/>
                </a:moveTo>
                <a:lnTo>
                  <a:pt x="77" y="8"/>
                </a:lnTo>
                <a:lnTo>
                  <a:pt x="78" y="8"/>
                </a:lnTo>
                <a:lnTo>
                  <a:pt x="80" y="8"/>
                </a:lnTo>
                <a:lnTo>
                  <a:pt x="81" y="8"/>
                </a:lnTo>
                <a:lnTo>
                  <a:pt x="83" y="8"/>
                </a:lnTo>
                <a:lnTo>
                  <a:pt x="83" y="9"/>
                </a:lnTo>
                <a:lnTo>
                  <a:pt x="83" y="11"/>
                </a:lnTo>
                <a:lnTo>
                  <a:pt x="83" y="12"/>
                </a:lnTo>
                <a:lnTo>
                  <a:pt x="83" y="14"/>
                </a:lnTo>
                <a:lnTo>
                  <a:pt x="83" y="16"/>
                </a:lnTo>
                <a:lnTo>
                  <a:pt x="83" y="17"/>
                </a:lnTo>
                <a:lnTo>
                  <a:pt x="83" y="19"/>
                </a:lnTo>
                <a:lnTo>
                  <a:pt x="83" y="20"/>
                </a:lnTo>
                <a:lnTo>
                  <a:pt x="83" y="22"/>
                </a:lnTo>
                <a:lnTo>
                  <a:pt x="83" y="24"/>
                </a:lnTo>
                <a:lnTo>
                  <a:pt x="83" y="25"/>
                </a:lnTo>
                <a:lnTo>
                  <a:pt x="83" y="27"/>
                </a:lnTo>
                <a:lnTo>
                  <a:pt x="83" y="28"/>
                </a:lnTo>
                <a:lnTo>
                  <a:pt x="83" y="30"/>
                </a:lnTo>
                <a:lnTo>
                  <a:pt x="83" y="32"/>
                </a:lnTo>
                <a:lnTo>
                  <a:pt x="83" y="33"/>
                </a:lnTo>
                <a:lnTo>
                  <a:pt x="83" y="35"/>
                </a:lnTo>
                <a:lnTo>
                  <a:pt x="83" y="36"/>
                </a:lnTo>
                <a:lnTo>
                  <a:pt x="83" y="38"/>
                </a:lnTo>
                <a:lnTo>
                  <a:pt x="83" y="40"/>
                </a:lnTo>
                <a:lnTo>
                  <a:pt x="83" y="43"/>
                </a:lnTo>
                <a:lnTo>
                  <a:pt x="83" y="44"/>
                </a:lnTo>
                <a:lnTo>
                  <a:pt x="81" y="44"/>
                </a:lnTo>
                <a:lnTo>
                  <a:pt x="81" y="46"/>
                </a:lnTo>
                <a:lnTo>
                  <a:pt x="80" y="46"/>
                </a:lnTo>
                <a:lnTo>
                  <a:pt x="78" y="46"/>
                </a:lnTo>
                <a:lnTo>
                  <a:pt x="78" y="48"/>
                </a:lnTo>
                <a:lnTo>
                  <a:pt x="77" y="48"/>
                </a:lnTo>
                <a:lnTo>
                  <a:pt x="75" y="48"/>
                </a:lnTo>
                <a:lnTo>
                  <a:pt x="73" y="48"/>
                </a:lnTo>
                <a:lnTo>
                  <a:pt x="73" y="49"/>
                </a:lnTo>
                <a:lnTo>
                  <a:pt x="72" y="49"/>
                </a:lnTo>
                <a:lnTo>
                  <a:pt x="70" y="49"/>
                </a:lnTo>
                <a:lnTo>
                  <a:pt x="70" y="51"/>
                </a:lnTo>
                <a:lnTo>
                  <a:pt x="69" y="51"/>
                </a:lnTo>
                <a:lnTo>
                  <a:pt x="67" y="51"/>
                </a:lnTo>
                <a:lnTo>
                  <a:pt x="65" y="52"/>
                </a:lnTo>
                <a:lnTo>
                  <a:pt x="64" y="52"/>
                </a:lnTo>
                <a:lnTo>
                  <a:pt x="62" y="52"/>
                </a:lnTo>
                <a:lnTo>
                  <a:pt x="61" y="52"/>
                </a:lnTo>
                <a:lnTo>
                  <a:pt x="59" y="54"/>
                </a:lnTo>
                <a:lnTo>
                  <a:pt x="57" y="54"/>
                </a:lnTo>
                <a:lnTo>
                  <a:pt x="56" y="54"/>
                </a:lnTo>
                <a:lnTo>
                  <a:pt x="54" y="54"/>
                </a:lnTo>
                <a:lnTo>
                  <a:pt x="54" y="56"/>
                </a:lnTo>
                <a:lnTo>
                  <a:pt x="53" y="56"/>
                </a:lnTo>
                <a:lnTo>
                  <a:pt x="51" y="56"/>
                </a:lnTo>
                <a:lnTo>
                  <a:pt x="49" y="56"/>
                </a:lnTo>
                <a:lnTo>
                  <a:pt x="48" y="56"/>
                </a:lnTo>
                <a:lnTo>
                  <a:pt x="48" y="57"/>
                </a:lnTo>
                <a:lnTo>
                  <a:pt x="48" y="59"/>
                </a:lnTo>
                <a:lnTo>
                  <a:pt x="48" y="57"/>
                </a:lnTo>
                <a:lnTo>
                  <a:pt x="46" y="57"/>
                </a:lnTo>
                <a:lnTo>
                  <a:pt x="46" y="59"/>
                </a:lnTo>
                <a:lnTo>
                  <a:pt x="45" y="59"/>
                </a:lnTo>
                <a:lnTo>
                  <a:pt x="45" y="60"/>
                </a:lnTo>
                <a:lnTo>
                  <a:pt x="43" y="60"/>
                </a:lnTo>
                <a:lnTo>
                  <a:pt x="43" y="62"/>
                </a:lnTo>
                <a:lnTo>
                  <a:pt x="43" y="60"/>
                </a:lnTo>
                <a:lnTo>
                  <a:pt x="43" y="62"/>
                </a:lnTo>
                <a:lnTo>
                  <a:pt x="41" y="62"/>
                </a:lnTo>
                <a:lnTo>
                  <a:pt x="40" y="62"/>
                </a:lnTo>
                <a:lnTo>
                  <a:pt x="40" y="64"/>
                </a:lnTo>
                <a:lnTo>
                  <a:pt x="38" y="65"/>
                </a:lnTo>
                <a:lnTo>
                  <a:pt x="38" y="67"/>
                </a:lnTo>
                <a:lnTo>
                  <a:pt x="38" y="68"/>
                </a:lnTo>
                <a:lnTo>
                  <a:pt x="38" y="70"/>
                </a:lnTo>
                <a:lnTo>
                  <a:pt x="37" y="70"/>
                </a:lnTo>
                <a:lnTo>
                  <a:pt x="37" y="72"/>
                </a:lnTo>
                <a:lnTo>
                  <a:pt x="37" y="70"/>
                </a:lnTo>
                <a:lnTo>
                  <a:pt x="38" y="70"/>
                </a:lnTo>
                <a:lnTo>
                  <a:pt x="38" y="72"/>
                </a:lnTo>
                <a:lnTo>
                  <a:pt x="40" y="72"/>
                </a:lnTo>
                <a:lnTo>
                  <a:pt x="40" y="73"/>
                </a:lnTo>
                <a:lnTo>
                  <a:pt x="41" y="73"/>
                </a:lnTo>
                <a:lnTo>
                  <a:pt x="41" y="75"/>
                </a:lnTo>
                <a:lnTo>
                  <a:pt x="41" y="76"/>
                </a:lnTo>
                <a:lnTo>
                  <a:pt x="43" y="76"/>
                </a:lnTo>
                <a:lnTo>
                  <a:pt x="43" y="78"/>
                </a:lnTo>
                <a:lnTo>
                  <a:pt x="43" y="80"/>
                </a:lnTo>
                <a:lnTo>
                  <a:pt x="43" y="81"/>
                </a:lnTo>
                <a:lnTo>
                  <a:pt x="41" y="81"/>
                </a:lnTo>
                <a:lnTo>
                  <a:pt x="38" y="81"/>
                </a:lnTo>
                <a:lnTo>
                  <a:pt x="37" y="81"/>
                </a:lnTo>
                <a:lnTo>
                  <a:pt x="35" y="81"/>
                </a:lnTo>
                <a:lnTo>
                  <a:pt x="33" y="81"/>
                </a:lnTo>
                <a:lnTo>
                  <a:pt x="32" y="81"/>
                </a:lnTo>
                <a:lnTo>
                  <a:pt x="29" y="81"/>
                </a:lnTo>
                <a:lnTo>
                  <a:pt x="27" y="81"/>
                </a:lnTo>
                <a:lnTo>
                  <a:pt x="27" y="80"/>
                </a:lnTo>
                <a:lnTo>
                  <a:pt x="27" y="78"/>
                </a:lnTo>
                <a:lnTo>
                  <a:pt x="27" y="76"/>
                </a:lnTo>
                <a:lnTo>
                  <a:pt x="27" y="75"/>
                </a:lnTo>
                <a:lnTo>
                  <a:pt x="25" y="75"/>
                </a:lnTo>
                <a:lnTo>
                  <a:pt x="25" y="73"/>
                </a:lnTo>
                <a:lnTo>
                  <a:pt x="25" y="72"/>
                </a:lnTo>
                <a:lnTo>
                  <a:pt x="24" y="72"/>
                </a:lnTo>
                <a:lnTo>
                  <a:pt x="24" y="73"/>
                </a:lnTo>
                <a:lnTo>
                  <a:pt x="22" y="73"/>
                </a:lnTo>
                <a:lnTo>
                  <a:pt x="22" y="75"/>
                </a:lnTo>
                <a:lnTo>
                  <a:pt x="21" y="75"/>
                </a:lnTo>
                <a:lnTo>
                  <a:pt x="21" y="76"/>
                </a:lnTo>
                <a:lnTo>
                  <a:pt x="19" y="76"/>
                </a:lnTo>
                <a:lnTo>
                  <a:pt x="19" y="78"/>
                </a:lnTo>
                <a:lnTo>
                  <a:pt x="17" y="80"/>
                </a:lnTo>
                <a:lnTo>
                  <a:pt x="16" y="80"/>
                </a:lnTo>
                <a:lnTo>
                  <a:pt x="17" y="80"/>
                </a:lnTo>
                <a:lnTo>
                  <a:pt x="16" y="80"/>
                </a:lnTo>
                <a:lnTo>
                  <a:pt x="16" y="78"/>
                </a:lnTo>
                <a:lnTo>
                  <a:pt x="17" y="78"/>
                </a:lnTo>
                <a:lnTo>
                  <a:pt x="19" y="78"/>
                </a:lnTo>
                <a:lnTo>
                  <a:pt x="19" y="76"/>
                </a:lnTo>
                <a:lnTo>
                  <a:pt x="21" y="75"/>
                </a:lnTo>
                <a:lnTo>
                  <a:pt x="22" y="73"/>
                </a:lnTo>
                <a:lnTo>
                  <a:pt x="24" y="73"/>
                </a:lnTo>
                <a:lnTo>
                  <a:pt x="24" y="72"/>
                </a:lnTo>
                <a:lnTo>
                  <a:pt x="25" y="72"/>
                </a:lnTo>
                <a:lnTo>
                  <a:pt x="25" y="70"/>
                </a:lnTo>
                <a:lnTo>
                  <a:pt x="25" y="68"/>
                </a:lnTo>
                <a:lnTo>
                  <a:pt x="25" y="67"/>
                </a:lnTo>
                <a:lnTo>
                  <a:pt x="25" y="68"/>
                </a:lnTo>
                <a:lnTo>
                  <a:pt x="25" y="67"/>
                </a:lnTo>
                <a:lnTo>
                  <a:pt x="24" y="67"/>
                </a:lnTo>
                <a:lnTo>
                  <a:pt x="24" y="65"/>
                </a:lnTo>
                <a:lnTo>
                  <a:pt x="22" y="65"/>
                </a:lnTo>
                <a:lnTo>
                  <a:pt x="22" y="64"/>
                </a:lnTo>
                <a:lnTo>
                  <a:pt x="22" y="62"/>
                </a:lnTo>
                <a:lnTo>
                  <a:pt x="21" y="62"/>
                </a:lnTo>
                <a:lnTo>
                  <a:pt x="19" y="60"/>
                </a:lnTo>
                <a:lnTo>
                  <a:pt x="19" y="62"/>
                </a:lnTo>
                <a:lnTo>
                  <a:pt x="17" y="62"/>
                </a:lnTo>
                <a:lnTo>
                  <a:pt x="17" y="64"/>
                </a:lnTo>
                <a:lnTo>
                  <a:pt x="16" y="64"/>
                </a:lnTo>
                <a:lnTo>
                  <a:pt x="16" y="65"/>
                </a:lnTo>
                <a:lnTo>
                  <a:pt x="14" y="65"/>
                </a:lnTo>
                <a:lnTo>
                  <a:pt x="14" y="67"/>
                </a:lnTo>
                <a:lnTo>
                  <a:pt x="13" y="67"/>
                </a:lnTo>
                <a:lnTo>
                  <a:pt x="13" y="68"/>
                </a:lnTo>
                <a:lnTo>
                  <a:pt x="11" y="70"/>
                </a:lnTo>
                <a:lnTo>
                  <a:pt x="11" y="72"/>
                </a:lnTo>
                <a:lnTo>
                  <a:pt x="9" y="72"/>
                </a:lnTo>
                <a:lnTo>
                  <a:pt x="9" y="73"/>
                </a:lnTo>
                <a:lnTo>
                  <a:pt x="11" y="73"/>
                </a:lnTo>
                <a:lnTo>
                  <a:pt x="9" y="76"/>
                </a:lnTo>
                <a:lnTo>
                  <a:pt x="8" y="76"/>
                </a:lnTo>
                <a:lnTo>
                  <a:pt x="6" y="75"/>
                </a:lnTo>
                <a:lnTo>
                  <a:pt x="5" y="75"/>
                </a:lnTo>
                <a:lnTo>
                  <a:pt x="6" y="75"/>
                </a:lnTo>
                <a:lnTo>
                  <a:pt x="6" y="73"/>
                </a:lnTo>
                <a:lnTo>
                  <a:pt x="6" y="72"/>
                </a:lnTo>
                <a:lnTo>
                  <a:pt x="8" y="72"/>
                </a:lnTo>
                <a:lnTo>
                  <a:pt x="9" y="72"/>
                </a:lnTo>
                <a:lnTo>
                  <a:pt x="11" y="70"/>
                </a:lnTo>
                <a:lnTo>
                  <a:pt x="11" y="68"/>
                </a:lnTo>
                <a:lnTo>
                  <a:pt x="13" y="68"/>
                </a:lnTo>
                <a:lnTo>
                  <a:pt x="13" y="67"/>
                </a:lnTo>
                <a:lnTo>
                  <a:pt x="14" y="67"/>
                </a:lnTo>
                <a:lnTo>
                  <a:pt x="14" y="65"/>
                </a:lnTo>
                <a:lnTo>
                  <a:pt x="16" y="64"/>
                </a:lnTo>
                <a:lnTo>
                  <a:pt x="17" y="62"/>
                </a:lnTo>
                <a:lnTo>
                  <a:pt x="19" y="60"/>
                </a:lnTo>
                <a:lnTo>
                  <a:pt x="17" y="60"/>
                </a:lnTo>
                <a:lnTo>
                  <a:pt x="17" y="59"/>
                </a:lnTo>
                <a:lnTo>
                  <a:pt x="16" y="59"/>
                </a:lnTo>
                <a:lnTo>
                  <a:pt x="14" y="59"/>
                </a:lnTo>
                <a:lnTo>
                  <a:pt x="14" y="57"/>
                </a:lnTo>
                <a:lnTo>
                  <a:pt x="13" y="57"/>
                </a:lnTo>
                <a:lnTo>
                  <a:pt x="13" y="56"/>
                </a:lnTo>
                <a:lnTo>
                  <a:pt x="11" y="56"/>
                </a:lnTo>
                <a:lnTo>
                  <a:pt x="9" y="56"/>
                </a:lnTo>
                <a:lnTo>
                  <a:pt x="9" y="54"/>
                </a:lnTo>
                <a:lnTo>
                  <a:pt x="9" y="52"/>
                </a:lnTo>
                <a:lnTo>
                  <a:pt x="9" y="51"/>
                </a:lnTo>
                <a:lnTo>
                  <a:pt x="8" y="51"/>
                </a:lnTo>
                <a:lnTo>
                  <a:pt x="8" y="49"/>
                </a:lnTo>
                <a:lnTo>
                  <a:pt x="6" y="49"/>
                </a:lnTo>
                <a:lnTo>
                  <a:pt x="6" y="48"/>
                </a:lnTo>
                <a:lnTo>
                  <a:pt x="5" y="48"/>
                </a:lnTo>
                <a:lnTo>
                  <a:pt x="3" y="46"/>
                </a:lnTo>
                <a:lnTo>
                  <a:pt x="3" y="44"/>
                </a:lnTo>
                <a:lnTo>
                  <a:pt x="3" y="43"/>
                </a:lnTo>
                <a:lnTo>
                  <a:pt x="1" y="41"/>
                </a:lnTo>
                <a:lnTo>
                  <a:pt x="1" y="40"/>
                </a:lnTo>
                <a:lnTo>
                  <a:pt x="1" y="38"/>
                </a:lnTo>
                <a:lnTo>
                  <a:pt x="3" y="38"/>
                </a:lnTo>
                <a:lnTo>
                  <a:pt x="1" y="38"/>
                </a:lnTo>
                <a:lnTo>
                  <a:pt x="1" y="36"/>
                </a:lnTo>
                <a:lnTo>
                  <a:pt x="1" y="35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1" y="33"/>
                </a:lnTo>
                <a:lnTo>
                  <a:pt x="3" y="33"/>
                </a:lnTo>
                <a:lnTo>
                  <a:pt x="5" y="33"/>
                </a:lnTo>
                <a:lnTo>
                  <a:pt x="6" y="33"/>
                </a:lnTo>
                <a:lnTo>
                  <a:pt x="6" y="35"/>
                </a:lnTo>
                <a:lnTo>
                  <a:pt x="8" y="35"/>
                </a:lnTo>
                <a:lnTo>
                  <a:pt x="9" y="35"/>
                </a:lnTo>
                <a:lnTo>
                  <a:pt x="11" y="35"/>
                </a:lnTo>
                <a:lnTo>
                  <a:pt x="11" y="36"/>
                </a:lnTo>
                <a:lnTo>
                  <a:pt x="13" y="36"/>
                </a:lnTo>
                <a:lnTo>
                  <a:pt x="14" y="38"/>
                </a:lnTo>
                <a:lnTo>
                  <a:pt x="17" y="44"/>
                </a:lnTo>
                <a:lnTo>
                  <a:pt x="19" y="44"/>
                </a:lnTo>
                <a:lnTo>
                  <a:pt x="19" y="46"/>
                </a:lnTo>
                <a:lnTo>
                  <a:pt x="21" y="46"/>
                </a:lnTo>
                <a:lnTo>
                  <a:pt x="22" y="46"/>
                </a:lnTo>
                <a:lnTo>
                  <a:pt x="24" y="46"/>
                </a:lnTo>
                <a:lnTo>
                  <a:pt x="25" y="44"/>
                </a:lnTo>
                <a:lnTo>
                  <a:pt x="27" y="44"/>
                </a:lnTo>
                <a:lnTo>
                  <a:pt x="27" y="43"/>
                </a:lnTo>
                <a:lnTo>
                  <a:pt x="27" y="41"/>
                </a:lnTo>
                <a:lnTo>
                  <a:pt x="27" y="40"/>
                </a:lnTo>
                <a:lnTo>
                  <a:pt x="29" y="38"/>
                </a:lnTo>
                <a:lnTo>
                  <a:pt x="29" y="36"/>
                </a:lnTo>
                <a:lnTo>
                  <a:pt x="29" y="35"/>
                </a:lnTo>
                <a:lnTo>
                  <a:pt x="29" y="33"/>
                </a:lnTo>
                <a:lnTo>
                  <a:pt x="29" y="32"/>
                </a:lnTo>
                <a:lnTo>
                  <a:pt x="30" y="32"/>
                </a:lnTo>
                <a:lnTo>
                  <a:pt x="32" y="32"/>
                </a:lnTo>
                <a:lnTo>
                  <a:pt x="32" y="30"/>
                </a:lnTo>
                <a:lnTo>
                  <a:pt x="33" y="30"/>
                </a:lnTo>
                <a:lnTo>
                  <a:pt x="35" y="28"/>
                </a:lnTo>
                <a:lnTo>
                  <a:pt x="37" y="27"/>
                </a:lnTo>
                <a:lnTo>
                  <a:pt x="38" y="27"/>
                </a:lnTo>
                <a:lnTo>
                  <a:pt x="38" y="25"/>
                </a:lnTo>
                <a:lnTo>
                  <a:pt x="40" y="24"/>
                </a:lnTo>
                <a:lnTo>
                  <a:pt x="40" y="22"/>
                </a:lnTo>
                <a:lnTo>
                  <a:pt x="41" y="22"/>
                </a:lnTo>
                <a:lnTo>
                  <a:pt x="43" y="20"/>
                </a:lnTo>
                <a:lnTo>
                  <a:pt x="45" y="20"/>
                </a:lnTo>
                <a:lnTo>
                  <a:pt x="46" y="19"/>
                </a:lnTo>
                <a:lnTo>
                  <a:pt x="48" y="19"/>
                </a:lnTo>
                <a:lnTo>
                  <a:pt x="49" y="19"/>
                </a:lnTo>
                <a:lnTo>
                  <a:pt x="53" y="17"/>
                </a:lnTo>
                <a:lnTo>
                  <a:pt x="54" y="17"/>
                </a:lnTo>
                <a:lnTo>
                  <a:pt x="56" y="17"/>
                </a:lnTo>
                <a:lnTo>
                  <a:pt x="56" y="16"/>
                </a:lnTo>
                <a:lnTo>
                  <a:pt x="57" y="14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2" y="12"/>
                </a:lnTo>
                <a:lnTo>
                  <a:pt x="62" y="11"/>
                </a:lnTo>
                <a:lnTo>
                  <a:pt x="64" y="11"/>
                </a:lnTo>
                <a:lnTo>
                  <a:pt x="64" y="9"/>
                </a:lnTo>
                <a:lnTo>
                  <a:pt x="65" y="8"/>
                </a:lnTo>
                <a:lnTo>
                  <a:pt x="67" y="8"/>
                </a:lnTo>
                <a:lnTo>
                  <a:pt x="69" y="6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3"/>
                </a:lnTo>
                <a:lnTo>
                  <a:pt x="73" y="3"/>
                </a:lnTo>
                <a:lnTo>
                  <a:pt x="73" y="1"/>
                </a:lnTo>
                <a:lnTo>
                  <a:pt x="75" y="1"/>
                </a:lnTo>
                <a:lnTo>
                  <a:pt x="75" y="0"/>
                </a:lnTo>
                <a:lnTo>
                  <a:pt x="77" y="0"/>
                </a:lnTo>
                <a:lnTo>
                  <a:pt x="77" y="1"/>
                </a:lnTo>
                <a:lnTo>
                  <a:pt x="77" y="3"/>
                </a:lnTo>
                <a:lnTo>
                  <a:pt x="75" y="3"/>
                </a:lnTo>
                <a:lnTo>
                  <a:pt x="75" y="4"/>
                </a:lnTo>
                <a:lnTo>
                  <a:pt x="75" y="6"/>
                </a:lnTo>
                <a:lnTo>
                  <a:pt x="75" y="8"/>
                </a:lnTo>
                <a:lnTo>
                  <a:pt x="73" y="8"/>
                </a:lnTo>
                <a:lnTo>
                  <a:pt x="75" y="8"/>
                </a:lnTo>
                <a:close/>
              </a:path>
            </a:pathLst>
          </a:custGeom>
          <a:solidFill>
            <a:srgbClr val="4EB0C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40"/>
          <p:cNvSpPr>
            <a:spLocks noEditPoints="1"/>
          </p:cNvSpPr>
          <p:nvPr/>
        </p:nvSpPr>
        <p:spPr bwMode="auto">
          <a:xfrm>
            <a:off x="4259263" y="5508626"/>
            <a:ext cx="360363" cy="203200"/>
          </a:xfrm>
          <a:custGeom>
            <a:avLst/>
            <a:gdLst/>
            <a:ahLst/>
            <a:cxnLst>
              <a:cxn ang="0">
                <a:pos x="215" y="26"/>
              </a:cxn>
              <a:cxn ang="0">
                <a:pos x="23" y="7"/>
              </a:cxn>
              <a:cxn ang="0">
                <a:pos x="32" y="7"/>
              </a:cxn>
              <a:cxn ang="0">
                <a:pos x="43" y="13"/>
              </a:cxn>
              <a:cxn ang="0">
                <a:pos x="56" y="23"/>
              </a:cxn>
              <a:cxn ang="0">
                <a:pos x="71" y="26"/>
              </a:cxn>
              <a:cxn ang="0">
                <a:pos x="93" y="24"/>
              </a:cxn>
              <a:cxn ang="0">
                <a:pos x="109" y="31"/>
              </a:cxn>
              <a:cxn ang="0">
                <a:pos x="112" y="27"/>
              </a:cxn>
              <a:cxn ang="0">
                <a:pos x="128" y="19"/>
              </a:cxn>
              <a:cxn ang="0">
                <a:pos x="131" y="21"/>
              </a:cxn>
              <a:cxn ang="0">
                <a:pos x="138" y="26"/>
              </a:cxn>
              <a:cxn ang="0">
                <a:pos x="146" y="37"/>
              </a:cxn>
              <a:cxn ang="0">
                <a:pos x="171" y="37"/>
              </a:cxn>
              <a:cxn ang="0">
                <a:pos x="176" y="24"/>
              </a:cxn>
              <a:cxn ang="0">
                <a:pos x="184" y="37"/>
              </a:cxn>
              <a:cxn ang="0">
                <a:pos x="194" y="43"/>
              </a:cxn>
              <a:cxn ang="0">
                <a:pos x="189" y="48"/>
              </a:cxn>
              <a:cxn ang="0">
                <a:pos x="194" y="56"/>
              </a:cxn>
              <a:cxn ang="0">
                <a:pos x="202" y="64"/>
              </a:cxn>
              <a:cxn ang="0">
                <a:pos x="215" y="67"/>
              </a:cxn>
              <a:cxn ang="0">
                <a:pos x="213" y="79"/>
              </a:cxn>
              <a:cxn ang="0">
                <a:pos x="221" y="87"/>
              </a:cxn>
              <a:cxn ang="0">
                <a:pos x="226" y="103"/>
              </a:cxn>
              <a:cxn ang="0">
                <a:pos x="216" y="107"/>
              </a:cxn>
              <a:cxn ang="0">
                <a:pos x="207" y="112"/>
              </a:cxn>
              <a:cxn ang="0">
                <a:pos x="197" y="109"/>
              </a:cxn>
              <a:cxn ang="0">
                <a:pos x="186" y="111"/>
              </a:cxn>
              <a:cxn ang="0">
                <a:pos x="192" y="122"/>
              </a:cxn>
              <a:cxn ang="0">
                <a:pos x="183" y="119"/>
              </a:cxn>
              <a:cxn ang="0">
                <a:pos x="178" y="120"/>
              </a:cxn>
              <a:cxn ang="0">
                <a:pos x="171" y="125"/>
              </a:cxn>
              <a:cxn ang="0">
                <a:pos x="167" y="123"/>
              </a:cxn>
              <a:cxn ang="0">
                <a:pos x="146" y="119"/>
              </a:cxn>
              <a:cxn ang="0">
                <a:pos x="128" y="120"/>
              </a:cxn>
              <a:cxn ang="0">
                <a:pos x="117" y="122"/>
              </a:cxn>
              <a:cxn ang="0">
                <a:pos x="114" y="122"/>
              </a:cxn>
              <a:cxn ang="0">
                <a:pos x="103" y="123"/>
              </a:cxn>
              <a:cxn ang="0">
                <a:pos x="88" y="125"/>
              </a:cxn>
              <a:cxn ang="0">
                <a:pos x="85" y="125"/>
              </a:cxn>
              <a:cxn ang="0">
                <a:pos x="80" y="112"/>
              </a:cxn>
              <a:cxn ang="0">
                <a:pos x="67" y="109"/>
              </a:cxn>
              <a:cxn ang="0">
                <a:pos x="61" y="112"/>
              </a:cxn>
              <a:cxn ang="0">
                <a:pos x="58" y="107"/>
              </a:cxn>
              <a:cxn ang="0">
                <a:pos x="67" y="99"/>
              </a:cxn>
              <a:cxn ang="0">
                <a:pos x="59" y="98"/>
              </a:cxn>
              <a:cxn ang="0">
                <a:pos x="50" y="91"/>
              </a:cxn>
              <a:cxn ang="0">
                <a:pos x="48" y="77"/>
              </a:cxn>
              <a:cxn ang="0">
                <a:pos x="47" y="69"/>
              </a:cxn>
              <a:cxn ang="0">
                <a:pos x="39" y="59"/>
              </a:cxn>
              <a:cxn ang="0">
                <a:pos x="31" y="59"/>
              </a:cxn>
              <a:cxn ang="0">
                <a:pos x="19" y="53"/>
              </a:cxn>
              <a:cxn ang="0">
                <a:pos x="3" y="48"/>
              </a:cxn>
              <a:cxn ang="0">
                <a:pos x="5" y="37"/>
              </a:cxn>
              <a:cxn ang="0">
                <a:pos x="8" y="27"/>
              </a:cxn>
              <a:cxn ang="0">
                <a:pos x="11" y="23"/>
              </a:cxn>
              <a:cxn ang="0">
                <a:pos x="15" y="24"/>
              </a:cxn>
              <a:cxn ang="0">
                <a:pos x="18" y="21"/>
              </a:cxn>
              <a:cxn ang="0">
                <a:pos x="18" y="2"/>
              </a:cxn>
            </a:cxnLst>
            <a:rect l="0" t="0" r="r" b="b"/>
            <a:pathLst>
              <a:path w="227" h="128">
                <a:moveTo>
                  <a:pt x="224" y="31"/>
                </a:moveTo>
                <a:lnTo>
                  <a:pt x="224" y="29"/>
                </a:lnTo>
                <a:lnTo>
                  <a:pt x="224" y="31"/>
                </a:lnTo>
                <a:close/>
                <a:moveTo>
                  <a:pt x="215" y="26"/>
                </a:moveTo>
                <a:lnTo>
                  <a:pt x="215" y="27"/>
                </a:lnTo>
                <a:lnTo>
                  <a:pt x="215" y="26"/>
                </a:lnTo>
                <a:close/>
                <a:moveTo>
                  <a:pt x="216" y="26"/>
                </a:moveTo>
                <a:lnTo>
                  <a:pt x="216" y="27"/>
                </a:lnTo>
                <a:lnTo>
                  <a:pt x="215" y="27"/>
                </a:lnTo>
                <a:lnTo>
                  <a:pt x="215" y="26"/>
                </a:lnTo>
                <a:lnTo>
                  <a:pt x="216" y="26"/>
                </a:lnTo>
                <a:close/>
                <a:moveTo>
                  <a:pt x="218" y="23"/>
                </a:moveTo>
                <a:lnTo>
                  <a:pt x="218" y="24"/>
                </a:lnTo>
                <a:lnTo>
                  <a:pt x="218" y="23"/>
                </a:lnTo>
                <a:close/>
                <a:moveTo>
                  <a:pt x="18" y="7"/>
                </a:moveTo>
                <a:lnTo>
                  <a:pt x="19" y="7"/>
                </a:lnTo>
                <a:lnTo>
                  <a:pt x="19" y="5"/>
                </a:lnTo>
                <a:lnTo>
                  <a:pt x="21" y="5"/>
                </a:lnTo>
                <a:lnTo>
                  <a:pt x="23" y="5"/>
                </a:lnTo>
                <a:lnTo>
                  <a:pt x="23" y="7"/>
                </a:lnTo>
                <a:lnTo>
                  <a:pt x="24" y="7"/>
                </a:lnTo>
                <a:lnTo>
                  <a:pt x="24" y="8"/>
                </a:lnTo>
                <a:lnTo>
                  <a:pt x="26" y="8"/>
                </a:lnTo>
                <a:lnTo>
                  <a:pt x="27" y="8"/>
                </a:lnTo>
                <a:lnTo>
                  <a:pt x="27" y="5"/>
                </a:lnTo>
                <a:lnTo>
                  <a:pt x="27" y="3"/>
                </a:lnTo>
                <a:lnTo>
                  <a:pt x="27" y="2"/>
                </a:lnTo>
                <a:lnTo>
                  <a:pt x="29" y="2"/>
                </a:lnTo>
                <a:lnTo>
                  <a:pt x="32" y="2"/>
                </a:lnTo>
                <a:lnTo>
                  <a:pt x="32" y="7"/>
                </a:lnTo>
                <a:lnTo>
                  <a:pt x="34" y="7"/>
                </a:lnTo>
                <a:lnTo>
                  <a:pt x="35" y="7"/>
                </a:lnTo>
                <a:lnTo>
                  <a:pt x="37" y="7"/>
                </a:lnTo>
                <a:lnTo>
                  <a:pt x="37" y="10"/>
                </a:lnTo>
                <a:lnTo>
                  <a:pt x="39" y="10"/>
                </a:lnTo>
                <a:lnTo>
                  <a:pt x="40" y="10"/>
                </a:lnTo>
                <a:lnTo>
                  <a:pt x="40" y="11"/>
                </a:lnTo>
                <a:lnTo>
                  <a:pt x="40" y="13"/>
                </a:lnTo>
                <a:lnTo>
                  <a:pt x="42" y="13"/>
                </a:lnTo>
                <a:lnTo>
                  <a:pt x="43" y="13"/>
                </a:lnTo>
                <a:lnTo>
                  <a:pt x="50" y="13"/>
                </a:lnTo>
                <a:lnTo>
                  <a:pt x="50" y="15"/>
                </a:lnTo>
                <a:lnTo>
                  <a:pt x="48" y="15"/>
                </a:lnTo>
                <a:lnTo>
                  <a:pt x="48" y="16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50" y="19"/>
                </a:lnTo>
                <a:lnTo>
                  <a:pt x="55" y="23"/>
                </a:lnTo>
                <a:lnTo>
                  <a:pt x="56" y="23"/>
                </a:lnTo>
                <a:lnTo>
                  <a:pt x="58" y="23"/>
                </a:lnTo>
                <a:lnTo>
                  <a:pt x="58" y="24"/>
                </a:lnTo>
                <a:lnTo>
                  <a:pt x="61" y="24"/>
                </a:lnTo>
                <a:lnTo>
                  <a:pt x="63" y="24"/>
                </a:lnTo>
                <a:lnTo>
                  <a:pt x="64" y="26"/>
                </a:lnTo>
                <a:lnTo>
                  <a:pt x="66" y="26"/>
                </a:lnTo>
                <a:lnTo>
                  <a:pt x="67" y="26"/>
                </a:lnTo>
                <a:lnTo>
                  <a:pt x="67" y="27"/>
                </a:lnTo>
                <a:lnTo>
                  <a:pt x="71" y="27"/>
                </a:lnTo>
                <a:lnTo>
                  <a:pt x="71" y="26"/>
                </a:lnTo>
                <a:lnTo>
                  <a:pt x="71" y="23"/>
                </a:lnTo>
                <a:lnTo>
                  <a:pt x="71" y="21"/>
                </a:lnTo>
                <a:lnTo>
                  <a:pt x="75" y="21"/>
                </a:lnTo>
                <a:lnTo>
                  <a:pt x="79" y="21"/>
                </a:lnTo>
                <a:lnTo>
                  <a:pt x="79" y="23"/>
                </a:lnTo>
                <a:lnTo>
                  <a:pt x="87" y="23"/>
                </a:lnTo>
                <a:lnTo>
                  <a:pt x="87" y="24"/>
                </a:lnTo>
                <a:lnTo>
                  <a:pt x="90" y="24"/>
                </a:lnTo>
                <a:lnTo>
                  <a:pt x="91" y="24"/>
                </a:lnTo>
                <a:lnTo>
                  <a:pt x="93" y="24"/>
                </a:lnTo>
                <a:lnTo>
                  <a:pt x="95" y="24"/>
                </a:lnTo>
                <a:lnTo>
                  <a:pt x="99" y="24"/>
                </a:lnTo>
                <a:lnTo>
                  <a:pt x="103" y="24"/>
                </a:lnTo>
                <a:lnTo>
                  <a:pt x="104" y="24"/>
                </a:lnTo>
                <a:lnTo>
                  <a:pt x="104" y="26"/>
                </a:lnTo>
                <a:lnTo>
                  <a:pt x="106" y="26"/>
                </a:lnTo>
                <a:lnTo>
                  <a:pt x="106" y="29"/>
                </a:lnTo>
                <a:lnTo>
                  <a:pt x="107" y="29"/>
                </a:lnTo>
                <a:lnTo>
                  <a:pt x="107" y="31"/>
                </a:lnTo>
                <a:lnTo>
                  <a:pt x="109" y="31"/>
                </a:lnTo>
                <a:lnTo>
                  <a:pt x="109" y="32"/>
                </a:lnTo>
                <a:lnTo>
                  <a:pt x="109" y="34"/>
                </a:lnTo>
                <a:lnTo>
                  <a:pt x="111" y="34"/>
                </a:lnTo>
                <a:lnTo>
                  <a:pt x="114" y="34"/>
                </a:lnTo>
                <a:lnTo>
                  <a:pt x="115" y="34"/>
                </a:lnTo>
                <a:lnTo>
                  <a:pt x="115" y="32"/>
                </a:lnTo>
                <a:lnTo>
                  <a:pt x="114" y="32"/>
                </a:lnTo>
                <a:lnTo>
                  <a:pt x="114" y="29"/>
                </a:lnTo>
                <a:lnTo>
                  <a:pt x="112" y="29"/>
                </a:lnTo>
                <a:lnTo>
                  <a:pt x="112" y="27"/>
                </a:lnTo>
                <a:lnTo>
                  <a:pt x="109" y="27"/>
                </a:lnTo>
                <a:lnTo>
                  <a:pt x="109" y="26"/>
                </a:lnTo>
                <a:lnTo>
                  <a:pt x="111" y="26"/>
                </a:lnTo>
                <a:lnTo>
                  <a:pt x="114" y="26"/>
                </a:lnTo>
                <a:lnTo>
                  <a:pt x="119" y="26"/>
                </a:lnTo>
                <a:lnTo>
                  <a:pt x="127" y="26"/>
                </a:lnTo>
                <a:lnTo>
                  <a:pt x="127" y="24"/>
                </a:lnTo>
                <a:lnTo>
                  <a:pt x="128" y="24"/>
                </a:lnTo>
                <a:lnTo>
                  <a:pt x="128" y="21"/>
                </a:lnTo>
                <a:lnTo>
                  <a:pt x="128" y="19"/>
                </a:lnTo>
                <a:lnTo>
                  <a:pt x="125" y="19"/>
                </a:lnTo>
                <a:lnTo>
                  <a:pt x="125" y="18"/>
                </a:lnTo>
                <a:lnTo>
                  <a:pt x="125" y="16"/>
                </a:lnTo>
                <a:lnTo>
                  <a:pt x="127" y="16"/>
                </a:lnTo>
                <a:lnTo>
                  <a:pt x="127" y="15"/>
                </a:lnTo>
                <a:lnTo>
                  <a:pt x="128" y="15"/>
                </a:lnTo>
                <a:lnTo>
                  <a:pt x="130" y="15"/>
                </a:lnTo>
                <a:lnTo>
                  <a:pt x="130" y="16"/>
                </a:lnTo>
                <a:lnTo>
                  <a:pt x="131" y="16"/>
                </a:lnTo>
                <a:lnTo>
                  <a:pt x="131" y="21"/>
                </a:lnTo>
                <a:lnTo>
                  <a:pt x="133" y="21"/>
                </a:lnTo>
                <a:lnTo>
                  <a:pt x="133" y="23"/>
                </a:lnTo>
                <a:lnTo>
                  <a:pt x="133" y="24"/>
                </a:lnTo>
                <a:lnTo>
                  <a:pt x="131" y="24"/>
                </a:lnTo>
                <a:lnTo>
                  <a:pt x="131" y="26"/>
                </a:lnTo>
                <a:lnTo>
                  <a:pt x="133" y="27"/>
                </a:lnTo>
                <a:lnTo>
                  <a:pt x="135" y="27"/>
                </a:lnTo>
                <a:lnTo>
                  <a:pt x="136" y="23"/>
                </a:lnTo>
                <a:lnTo>
                  <a:pt x="138" y="23"/>
                </a:lnTo>
                <a:lnTo>
                  <a:pt x="138" y="26"/>
                </a:lnTo>
                <a:lnTo>
                  <a:pt x="139" y="26"/>
                </a:lnTo>
                <a:lnTo>
                  <a:pt x="139" y="27"/>
                </a:lnTo>
                <a:lnTo>
                  <a:pt x="139" y="29"/>
                </a:lnTo>
                <a:lnTo>
                  <a:pt x="141" y="29"/>
                </a:lnTo>
                <a:lnTo>
                  <a:pt x="141" y="31"/>
                </a:lnTo>
                <a:lnTo>
                  <a:pt x="143" y="31"/>
                </a:lnTo>
                <a:lnTo>
                  <a:pt x="143" y="34"/>
                </a:lnTo>
                <a:lnTo>
                  <a:pt x="144" y="34"/>
                </a:lnTo>
                <a:lnTo>
                  <a:pt x="144" y="35"/>
                </a:lnTo>
                <a:lnTo>
                  <a:pt x="146" y="37"/>
                </a:lnTo>
                <a:lnTo>
                  <a:pt x="149" y="37"/>
                </a:lnTo>
                <a:lnTo>
                  <a:pt x="151" y="37"/>
                </a:lnTo>
                <a:lnTo>
                  <a:pt x="151" y="35"/>
                </a:lnTo>
                <a:lnTo>
                  <a:pt x="152" y="35"/>
                </a:lnTo>
                <a:lnTo>
                  <a:pt x="155" y="35"/>
                </a:lnTo>
                <a:lnTo>
                  <a:pt x="157" y="35"/>
                </a:lnTo>
                <a:lnTo>
                  <a:pt x="157" y="37"/>
                </a:lnTo>
                <a:lnTo>
                  <a:pt x="165" y="37"/>
                </a:lnTo>
                <a:lnTo>
                  <a:pt x="168" y="37"/>
                </a:lnTo>
                <a:lnTo>
                  <a:pt x="171" y="37"/>
                </a:lnTo>
                <a:lnTo>
                  <a:pt x="171" y="35"/>
                </a:lnTo>
                <a:lnTo>
                  <a:pt x="171" y="32"/>
                </a:lnTo>
                <a:lnTo>
                  <a:pt x="175" y="32"/>
                </a:lnTo>
                <a:lnTo>
                  <a:pt x="173" y="31"/>
                </a:lnTo>
                <a:lnTo>
                  <a:pt x="175" y="31"/>
                </a:lnTo>
                <a:lnTo>
                  <a:pt x="175" y="29"/>
                </a:lnTo>
                <a:lnTo>
                  <a:pt x="175" y="27"/>
                </a:lnTo>
                <a:lnTo>
                  <a:pt x="175" y="26"/>
                </a:lnTo>
                <a:lnTo>
                  <a:pt x="175" y="24"/>
                </a:lnTo>
                <a:lnTo>
                  <a:pt x="176" y="24"/>
                </a:lnTo>
                <a:lnTo>
                  <a:pt x="178" y="24"/>
                </a:lnTo>
                <a:lnTo>
                  <a:pt x="178" y="26"/>
                </a:lnTo>
                <a:lnTo>
                  <a:pt x="178" y="27"/>
                </a:lnTo>
                <a:lnTo>
                  <a:pt x="179" y="27"/>
                </a:lnTo>
                <a:lnTo>
                  <a:pt x="179" y="29"/>
                </a:lnTo>
                <a:lnTo>
                  <a:pt x="179" y="35"/>
                </a:lnTo>
                <a:lnTo>
                  <a:pt x="181" y="35"/>
                </a:lnTo>
                <a:lnTo>
                  <a:pt x="183" y="35"/>
                </a:lnTo>
                <a:lnTo>
                  <a:pt x="183" y="37"/>
                </a:lnTo>
                <a:lnTo>
                  <a:pt x="184" y="37"/>
                </a:lnTo>
                <a:lnTo>
                  <a:pt x="186" y="37"/>
                </a:lnTo>
                <a:lnTo>
                  <a:pt x="187" y="37"/>
                </a:lnTo>
                <a:lnTo>
                  <a:pt x="187" y="39"/>
                </a:lnTo>
                <a:lnTo>
                  <a:pt x="189" y="40"/>
                </a:lnTo>
                <a:lnTo>
                  <a:pt x="191" y="40"/>
                </a:lnTo>
                <a:lnTo>
                  <a:pt x="191" y="42"/>
                </a:lnTo>
                <a:lnTo>
                  <a:pt x="192" y="42"/>
                </a:lnTo>
                <a:lnTo>
                  <a:pt x="192" y="40"/>
                </a:lnTo>
                <a:lnTo>
                  <a:pt x="194" y="42"/>
                </a:lnTo>
                <a:lnTo>
                  <a:pt x="194" y="43"/>
                </a:lnTo>
                <a:lnTo>
                  <a:pt x="195" y="43"/>
                </a:lnTo>
                <a:lnTo>
                  <a:pt x="195" y="45"/>
                </a:lnTo>
                <a:lnTo>
                  <a:pt x="194" y="45"/>
                </a:lnTo>
                <a:lnTo>
                  <a:pt x="192" y="45"/>
                </a:lnTo>
                <a:lnTo>
                  <a:pt x="192" y="47"/>
                </a:lnTo>
                <a:lnTo>
                  <a:pt x="191" y="47"/>
                </a:lnTo>
                <a:lnTo>
                  <a:pt x="189" y="47"/>
                </a:lnTo>
                <a:lnTo>
                  <a:pt x="189" y="48"/>
                </a:lnTo>
                <a:lnTo>
                  <a:pt x="189" y="47"/>
                </a:lnTo>
                <a:lnTo>
                  <a:pt x="189" y="48"/>
                </a:lnTo>
                <a:lnTo>
                  <a:pt x="187" y="48"/>
                </a:lnTo>
                <a:lnTo>
                  <a:pt x="189" y="48"/>
                </a:lnTo>
                <a:lnTo>
                  <a:pt x="187" y="50"/>
                </a:lnTo>
                <a:lnTo>
                  <a:pt x="189" y="50"/>
                </a:lnTo>
                <a:lnTo>
                  <a:pt x="187" y="53"/>
                </a:lnTo>
                <a:lnTo>
                  <a:pt x="189" y="53"/>
                </a:lnTo>
                <a:lnTo>
                  <a:pt x="191" y="53"/>
                </a:lnTo>
                <a:lnTo>
                  <a:pt x="191" y="55"/>
                </a:lnTo>
                <a:lnTo>
                  <a:pt x="194" y="55"/>
                </a:lnTo>
                <a:lnTo>
                  <a:pt x="194" y="56"/>
                </a:lnTo>
                <a:lnTo>
                  <a:pt x="195" y="56"/>
                </a:lnTo>
                <a:lnTo>
                  <a:pt x="197" y="58"/>
                </a:lnTo>
                <a:lnTo>
                  <a:pt x="199" y="58"/>
                </a:lnTo>
                <a:lnTo>
                  <a:pt x="200" y="58"/>
                </a:lnTo>
                <a:lnTo>
                  <a:pt x="200" y="61"/>
                </a:lnTo>
                <a:lnTo>
                  <a:pt x="200" y="63"/>
                </a:lnTo>
                <a:lnTo>
                  <a:pt x="202" y="63"/>
                </a:lnTo>
                <a:lnTo>
                  <a:pt x="202" y="64"/>
                </a:lnTo>
                <a:lnTo>
                  <a:pt x="200" y="64"/>
                </a:lnTo>
                <a:lnTo>
                  <a:pt x="202" y="64"/>
                </a:lnTo>
                <a:lnTo>
                  <a:pt x="202" y="66"/>
                </a:lnTo>
                <a:lnTo>
                  <a:pt x="202" y="64"/>
                </a:lnTo>
                <a:lnTo>
                  <a:pt x="203" y="64"/>
                </a:lnTo>
                <a:lnTo>
                  <a:pt x="205" y="64"/>
                </a:lnTo>
                <a:lnTo>
                  <a:pt x="207" y="66"/>
                </a:lnTo>
                <a:lnTo>
                  <a:pt x="208" y="64"/>
                </a:lnTo>
                <a:lnTo>
                  <a:pt x="213" y="64"/>
                </a:lnTo>
                <a:lnTo>
                  <a:pt x="213" y="66"/>
                </a:lnTo>
                <a:lnTo>
                  <a:pt x="215" y="66"/>
                </a:lnTo>
                <a:lnTo>
                  <a:pt x="215" y="67"/>
                </a:lnTo>
                <a:lnTo>
                  <a:pt x="215" y="69"/>
                </a:lnTo>
                <a:lnTo>
                  <a:pt x="216" y="69"/>
                </a:lnTo>
                <a:lnTo>
                  <a:pt x="215" y="69"/>
                </a:lnTo>
                <a:lnTo>
                  <a:pt x="213" y="69"/>
                </a:lnTo>
                <a:lnTo>
                  <a:pt x="213" y="74"/>
                </a:lnTo>
                <a:lnTo>
                  <a:pt x="213" y="75"/>
                </a:lnTo>
                <a:lnTo>
                  <a:pt x="213" y="77"/>
                </a:lnTo>
                <a:lnTo>
                  <a:pt x="211" y="77"/>
                </a:lnTo>
                <a:lnTo>
                  <a:pt x="211" y="79"/>
                </a:lnTo>
                <a:lnTo>
                  <a:pt x="213" y="79"/>
                </a:lnTo>
                <a:lnTo>
                  <a:pt x="213" y="80"/>
                </a:lnTo>
                <a:lnTo>
                  <a:pt x="215" y="80"/>
                </a:lnTo>
                <a:lnTo>
                  <a:pt x="215" y="79"/>
                </a:lnTo>
                <a:lnTo>
                  <a:pt x="216" y="79"/>
                </a:lnTo>
                <a:lnTo>
                  <a:pt x="216" y="80"/>
                </a:lnTo>
                <a:lnTo>
                  <a:pt x="218" y="80"/>
                </a:lnTo>
                <a:lnTo>
                  <a:pt x="218" y="82"/>
                </a:lnTo>
                <a:lnTo>
                  <a:pt x="219" y="82"/>
                </a:lnTo>
                <a:lnTo>
                  <a:pt x="219" y="87"/>
                </a:lnTo>
                <a:lnTo>
                  <a:pt x="221" y="87"/>
                </a:lnTo>
                <a:lnTo>
                  <a:pt x="223" y="87"/>
                </a:lnTo>
                <a:lnTo>
                  <a:pt x="224" y="87"/>
                </a:lnTo>
                <a:lnTo>
                  <a:pt x="224" y="90"/>
                </a:lnTo>
                <a:lnTo>
                  <a:pt x="224" y="91"/>
                </a:lnTo>
                <a:lnTo>
                  <a:pt x="224" y="93"/>
                </a:lnTo>
                <a:lnTo>
                  <a:pt x="224" y="96"/>
                </a:lnTo>
                <a:lnTo>
                  <a:pt x="224" y="99"/>
                </a:lnTo>
                <a:lnTo>
                  <a:pt x="224" y="101"/>
                </a:lnTo>
                <a:lnTo>
                  <a:pt x="226" y="101"/>
                </a:lnTo>
                <a:lnTo>
                  <a:pt x="226" y="103"/>
                </a:lnTo>
                <a:lnTo>
                  <a:pt x="227" y="103"/>
                </a:lnTo>
                <a:lnTo>
                  <a:pt x="227" y="104"/>
                </a:lnTo>
                <a:lnTo>
                  <a:pt x="227" y="106"/>
                </a:lnTo>
                <a:lnTo>
                  <a:pt x="226" y="106"/>
                </a:lnTo>
                <a:lnTo>
                  <a:pt x="226" y="111"/>
                </a:lnTo>
                <a:lnTo>
                  <a:pt x="224" y="111"/>
                </a:lnTo>
                <a:lnTo>
                  <a:pt x="221" y="109"/>
                </a:lnTo>
                <a:lnTo>
                  <a:pt x="219" y="109"/>
                </a:lnTo>
                <a:lnTo>
                  <a:pt x="218" y="107"/>
                </a:lnTo>
                <a:lnTo>
                  <a:pt x="216" y="107"/>
                </a:lnTo>
                <a:lnTo>
                  <a:pt x="215" y="109"/>
                </a:lnTo>
                <a:lnTo>
                  <a:pt x="213" y="107"/>
                </a:lnTo>
                <a:lnTo>
                  <a:pt x="213" y="109"/>
                </a:lnTo>
                <a:lnTo>
                  <a:pt x="210" y="109"/>
                </a:lnTo>
                <a:lnTo>
                  <a:pt x="210" y="107"/>
                </a:lnTo>
                <a:lnTo>
                  <a:pt x="207" y="107"/>
                </a:lnTo>
                <a:lnTo>
                  <a:pt x="207" y="111"/>
                </a:lnTo>
                <a:lnTo>
                  <a:pt x="207" y="112"/>
                </a:lnTo>
                <a:lnTo>
                  <a:pt x="208" y="112"/>
                </a:lnTo>
                <a:lnTo>
                  <a:pt x="207" y="112"/>
                </a:lnTo>
                <a:lnTo>
                  <a:pt x="205" y="112"/>
                </a:lnTo>
                <a:lnTo>
                  <a:pt x="203" y="112"/>
                </a:lnTo>
                <a:lnTo>
                  <a:pt x="203" y="111"/>
                </a:lnTo>
                <a:lnTo>
                  <a:pt x="202" y="111"/>
                </a:lnTo>
                <a:lnTo>
                  <a:pt x="200" y="111"/>
                </a:lnTo>
                <a:lnTo>
                  <a:pt x="200" y="109"/>
                </a:lnTo>
                <a:lnTo>
                  <a:pt x="200" y="111"/>
                </a:lnTo>
                <a:lnTo>
                  <a:pt x="199" y="111"/>
                </a:lnTo>
                <a:lnTo>
                  <a:pt x="199" y="109"/>
                </a:lnTo>
                <a:lnTo>
                  <a:pt x="197" y="109"/>
                </a:lnTo>
                <a:lnTo>
                  <a:pt x="197" y="107"/>
                </a:lnTo>
                <a:lnTo>
                  <a:pt x="195" y="107"/>
                </a:lnTo>
                <a:lnTo>
                  <a:pt x="194" y="107"/>
                </a:lnTo>
                <a:lnTo>
                  <a:pt x="192" y="107"/>
                </a:lnTo>
                <a:lnTo>
                  <a:pt x="191" y="107"/>
                </a:lnTo>
                <a:lnTo>
                  <a:pt x="191" y="109"/>
                </a:lnTo>
                <a:lnTo>
                  <a:pt x="189" y="109"/>
                </a:lnTo>
                <a:lnTo>
                  <a:pt x="189" y="111"/>
                </a:lnTo>
                <a:lnTo>
                  <a:pt x="187" y="111"/>
                </a:lnTo>
                <a:lnTo>
                  <a:pt x="186" y="111"/>
                </a:lnTo>
                <a:lnTo>
                  <a:pt x="184" y="111"/>
                </a:lnTo>
                <a:lnTo>
                  <a:pt x="184" y="114"/>
                </a:lnTo>
                <a:lnTo>
                  <a:pt x="186" y="114"/>
                </a:lnTo>
                <a:lnTo>
                  <a:pt x="186" y="115"/>
                </a:lnTo>
                <a:lnTo>
                  <a:pt x="189" y="115"/>
                </a:lnTo>
                <a:lnTo>
                  <a:pt x="189" y="117"/>
                </a:lnTo>
                <a:lnTo>
                  <a:pt x="189" y="119"/>
                </a:lnTo>
                <a:lnTo>
                  <a:pt x="191" y="119"/>
                </a:lnTo>
                <a:lnTo>
                  <a:pt x="191" y="122"/>
                </a:lnTo>
                <a:lnTo>
                  <a:pt x="192" y="122"/>
                </a:lnTo>
                <a:lnTo>
                  <a:pt x="191" y="122"/>
                </a:lnTo>
                <a:lnTo>
                  <a:pt x="191" y="123"/>
                </a:lnTo>
                <a:lnTo>
                  <a:pt x="189" y="123"/>
                </a:lnTo>
                <a:lnTo>
                  <a:pt x="189" y="122"/>
                </a:lnTo>
                <a:lnTo>
                  <a:pt x="187" y="122"/>
                </a:lnTo>
                <a:lnTo>
                  <a:pt x="186" y="122"/>
                </a:lnTo>
                <a:lnTo>
                  <a:pt x="184" y="122"/>
                </a:lnTo>
                <a:lnTo>
                  <a:pt x="184" y="120"/>
                </a:lnTo>
                <a:lnTo>
                  <a:pt x="184" y="119"/>
                </a:lnTo>
                <a:lnTo>
                  <a:pt x="183" y="119"/>
                </a:lnTo>
                <a:lnTo>
                  <a:pt x="181" y="119"/>
                </a:lnTo>
                <a:lnTo>
                  <a:pt x="179" y="119"/>
                </a:lnTo>
                <a:lnTo>
                  <a:pt x="179" y="117"/>
                </a:lnTo>
                <a:lnTo>
                  <a:pt x="178" y="117"/>
                </a:lnTo>
                <a:lnTo>
                  <a:pt x="176" y="117"/>
                </a:lnTo>
                <a:lnTo>
                  <a:pt x="176" y="119"/>
                </a:lnTo>
                <a:lnTo>
                  <a:pt x="178" y="119"/>
                </a:lnTo>
                <a:lnTo>
                  <a:pt x="179" y="119"/>
                </a:lnTo>
                <a:lnTo>
                  <a:pt x="179" y="122"/>
                </a:lnTo>
                <a:lnTo>
                  <a:pt x="178" y="120"/>
                </a:lnTo>
                <a:lnTo>
                  <a:pt x="176" y="120"/>
                </a:lnTo>
                <a:lnTo>
                  <a:pt x="176" y="119"/>
                </a:lnTo>
                <a:lnTo>
                  <a:pt x="176" y="120"/>
                </a:lnTo>
                <a:lnTo>
                  <a:pt x="175" y="120"/>
                </a:lnTo>
                <a:lnTo>
                  <a:pt x="171" y="120"/>
                </a:lnTo>
                <a:lnTo>
                  <a:pt x="171" y="119"/>
                </a:lnTo>
                <a:lnTo>
                  <a:pt x="171" y="120"/>
                </a:lnTo>
                <a:lnTo>
                  <a:pt x="171" y="122"/>
                </a:lnTo>
                <a:lnTo>
                  <a:pt x="171" y="123"/>
                </a:lnTo>
                <a:lnTo>
                  <a:pt x="171" y="125"/>
                </a:lnTo>
                <a:lnTo>
                  <a:pt x="171" y="127"/>
                </a:lnTo>
                <a:lnTo>
                  <a:pt x="171" y="128"/>
                </a:lnTo>
                <a:lnTo>
                  <a:pt x="170" y="128"/>
                </a:lnTo>
                <a:lnTo>
                  <a:pt x="168" y="128"/>
                </a:lnTo>
                <a:lnTo>
                  <a:pt x="167" y="128"/>
                </a:lnTo>
                <a:lnTo>
                  <a:pt x="167" y="127"/>
                </a:lnTo>
                <a:lnTo>
                  <a:pt x="167" y="125"/>
                </a:lnTo>
                <a:lnTo>
                  <a:pt x="165" y="125"/>
                </a:lnTo>
                <a:lnTo>
                  <a:pt x="165" y="123"/>
                </a:lnTo>
                <a:lnTo>
                  <a:pt x="167" y="123"/>
                </a:lnTo>
                <a:lnTo>
                  <a:pt x="167" y="122"/>
                </a:lnTo>
                <a:lnTo>
                  <a:pt x="162" y="122"/>
                </a:lnTo>
                <a:lnTo>
                  <a:pt x="157" y="122"/>
                </a:lnTo>
                <a:lnTo>
                  <a:pt x="157" y="120"/>
                </a:lnTo>
                <a:lnTo>
                  <a:pt x="154" y="120"/>
                </a:lnTo>
                <a:lnTo>
                  <a:pt x="151" y="120"/>
                </a:lnTo>
                <a:lnTo>
                  <a:pt x="149" y="120"/>
                </a:lnTo>
                <a:lnTo>
                  <a:pt x="147" y="120"/>
                </a:lnTo>
                <a:lnTo>
                  <a:pt x="146" y="120"/>
                </a:lnTo>
                <a:lnTo>
                  <a:pt x="146" y="119"/>
                </a:lnTo>
                <a:lnTo>
                  <a:pt x="146" y="117"/>
                </a:lnTo>
                <a:lnTo>
                  <a:pt x="144" y="117"/>
                </a:lnTo>
                <a:lnTo>
                  <a:pt x="141" y="117"/>
                </a:lnTo>
                <a:lnTo>
                  <a:pt x="138" y="117"/>
                </a:lnTo>
                <a:lnTo>
                  <a:pt x="138" y="119"/>
                </a:lnTo>
                <a:lnTo>
                  <a:pt x="135" y="119"/>
                </a:lnTo>
                <a:lnTo>
                  <a:pt x="131" y="119"/>
                </a:lnTo>
                <a:lnTo>
                  <a:pt x="130" y="119"/>
                </a:lnTo>
                <a:lnTo>
                  <a:pt x="128" y="119"/>
                </a:lnTo>
                <a:lnTo>
                  <a:pt x="128" y="120"/>
                </a:lnTo>
                <a:lnTo>
                  <a:pt x="128" y="122"/>
                </a:lnTo>
                <a:lnTo>
                  <a:pt x="130" y="122"/>
                </a:lnTo>
                <a:lnTo>
                  <a:pt x="130" y="123"/>
                </a:lnTo>
                <a:lnTo>
                  <a:pt x="128" y="123"/>
                </a:lnTo>
                <a:lnTo>
                  <a:pt x="127" y="123"/>
                </a:lnTo>
                <a:lnTo>
                  <a:pt x="127" y="125"/>
                </a:lnTo>
                <a:lnTo>
                  <a:pt x="125" y="125"/>
                </a:lnTo>
                <a:lnTo>
                  <a:pt x="125" y="122"/>
                </a:lnTo>
                <a:lnTo>
                  <a:pt x="119" y="122"/>
                </a:lnTo>
                <a:lnTo>
                  <a:pt x="117" y="122"/>
                </a:lnTo>
                <a:lnTo>
                  <a:pt x="115" y="122"/>
                </a:lnTo>
                <a:lnTo>
                  <a:pt x="115" y="120"/>
                </a:lnTo>
                <a:lnTo>
                  <a:pt x="117" y="120"/>
                </a:lnTo>
                <a:lnTo>
                  <a:pt x="117" y="119"/>
                </a:lnTo>
                <a:lnTo>
                  <a:pt x="117" y="115"/>
                </a:lnTo>
                <a:lnTo>
                  <a:pt x="112" y="115"/>
                </a:lnTo>
                <a:lnTo>
                  <a:pt x="112" y="117"/>
                </a:lnTo>
                <a:lnTo>
                  <a:pt x="112" y="119"/>
                </a:lnTo>
                <a:lnTo>
                  <a:pt x="114" y="119"/>
                </a:lnTo>
                <a:lnTo>
                  <a:pt x="114" y="122"/>
                </a:lnTo>
                <a:lnTo>
                  <a:pt x="111" y="122"/>
                </a:lnTo>
                <a:lnTo>
                  <a:pt x="107" y="122"/>
                </a:lnTo>
                <a:lnTo>
                  <a:pt x="107" y="120"/>
                </a:lnTo>
                <a:lnTo>
                  <a:pt x="107" y="119"/>
                </a:lnTo>
                <a:lnTo>
                  <a:pt x="106" y="119"/>
                </a:lnTo>
                <a:lnTo>
                  <a:pt x="104" y="119"/>
                </a:lnTo>
                <a:lnTo>
                  <a:pt x="104" y="120"/>
                </a:lnTo>
                <a:lnTo>
                  <a:pt x="103" y="120"/>
                </a:lnTo>
                <a:lnTo>
                  <a:pt x="103" y="122"/>
                </a:lnTo>
                <a:lnTo>
                  <a:pt x="103" y="123"/>
                </a:lnTo>
                <a:lnTo>
                  <a:pt x="101" y="122"/>
                </a:lnTo>
                <a:lnTo>
                  <a:pt x="99" y="122"/>
                </a:lnTo>
                <a:lnTo>
                  <a:pt x="95" y="122"/>
                </a:lnTo>
                <a:lnTo>
                  <a:pt x="93" y="122"/>
                </a:lnTo>
                <a:lnTo>
                  <a:pt x="90" y="122"/>
                </a:lnTo>
                <a:lnTo>
                  <a:pt x="90" y="123"/>
                </a:lnTo>
                <a:lnTo>
                  <a:pt x="88" y="123"/>
                </a:lnTo>
                <a:lnTo>
                  <a:pt x="87" y="123"/>
                </a:lnTo>
                <a:lnTo>
                  <a:pt x="87" y="125"/>
                </a:lnTo>
                <a:lnTo>
                  <a:pt x="88" y="125"/>
                </a:lnTo>
                <a:lnTo>
                  <a:pt x="88" y="127"/>
                </a:lnTo>
                <a:lnTo>
                  <a:pt x="90" y="127"/>
                </a:lnTo>
                <a:lnTo>
                  <a:pt x="90" y="125"/>
                </a:lnTo>
                <a:lnTo>
                  <a:pt x="91" y="125"/>
                </a:lnTo>
                <a:lnTo>
                  <a:pt x="91" y="127"/>
                </a:lnTo>
                <a:lnTo>
                  <a:pt x="93" y="127"/>
                </a:lnTo>
                <a:lnTo>
                  <a:pt x="93" y="128"/>
                </a:lnTo>
                <a:lnTo>
                  <a:pt x="91" y="128"/>
                </a:lnTo>
                <a:lnTo>
                  <a:pt x="88" y="128"/>
                </a:lnTo>
                <a:lnTo>
                  <a:pt x="85" y="125"/>
                </a:lnTo>
                <a:lnTo>
                  <a:pt x="85" y="123"/>
                </a:lnTo>
                <a:lnTo>
                  <a:pt x="85" y="122"/>
                </a:lnTo>
                <a:lnTo>
                  <a:pt x="85" y="120"/>
                </a:lnTo>
                <a:lnTo>
                  <a:pt x="83" y="120"/>
                </a:lnTo>
                <a:lnTo>
                  <a:pt x="83" y="119"/>
                </a:lnTo>
                <a:lnTo>
                  <a:pt x="83" y="117"/>
                </a:lnTo>
                <a:lnTo>
                  <a:pt x="83" y="115"/>
                </a:lnTo>
                <a:lnTo>
                  <a:pt x="82" y="114"/>
                </a:lnTo>
                <a:lnTo>
                  <a:pt x="80" y="114"/>
                </a:lnTo>
                <a:lnTo>
                  <a:pt x="80" y="112"/>
                </a:lnTo>
                <a:lnTo>
                  <a:pt x="80" y="111"/>
                </a:lnTo>
                <a:lnTo>
                  <a:pt x="79" y="111"/>
                </a:lnTo>
                <a:lnTo>
                  <a:pt x="77" y="111"/>
                </a:lnTo>
                <a:lnTo>
                  <a:pt x="75" y="111"/>
                </a:lnTo>
                <a:lnTo>
                  <a:pt x="74" y="111"/>
                </a:lnTo>
                <a:lnTo>
                  <a:pt x="72" y="111"/>
                </a:lnTo>
                <a:lnTo>
                  <a:pt x="71" y="111"/>
                </a:lnTo>
                <a:lnTo>
                  <a:pt x="69" y="111"/>
                </a:lnTo>
                <a:lnTo>
                  <a:pt x="69" y="109"/>
                </a:lnTo>
                <a:lnTo>
                  <a:pt x="67" y="109"/>
                </a:lnTo>
                <a:lnTo>
                  <a:pt x="67" y="107"/>
                </a:lnTo>
                <a:lnTo>
                  <a:pt x="66" y="107"/>
                </a:lnTo>
                <a:lnTo>
                  <a:pt x="64" y="107"/>
                </a:lnTo>
                <a:lnTo>
                  <a:pt x="64" y="109"/>
                </a:lnTo>
                <a:lnTo>
                  <a:pt x="66" y="109"/>
                </a:lnTo>
                <a:lnTo>
                  <a:pt x="66" y="111"/>
                </a:lnTo>
                <a:lnTo>
                  <a:pt x="66" y="112"/>
                </a:lnTo>
                <a:lnTo>
                  <a:pt x="64" y="112"/>
                </a:lnTo>
                <a:lnTo>
                  <a:pt x="63" y="112"/>
                </a:lnTo>
                <a:lnTo>
                  <a:pt x="61" y="112"/>
                </a:lnTo>
                <a:lnTo>
                  <a:pt x="61" y="111"/>
                </a:lnTo>
                <a:lnTo>
                  <a:pt x="58" y="111"/>
                </a:lnTo>
                <a:lnTo>
                  <a:pt x="58" y="109"/>
                </a:lnTo>
                <a:lnTo>
                  <a:pt x="56" y="109"/>
                </a:lnTo>
                <a:lnTo>
                  <a:pt x="55" y="109"/>
                </a:lnTo>
                <a:lnTo>
                  <a:pt x="56" y="109"/>
                </a:lnTo>
                <a:lnTo>
                  <a:pt x="56" y="107"/>
                </a:lnTo>
                <a:lnTo>
                  <a:pt x="56" y="106"/>
                </a:lnTo>
                <a:lnTo>
                  <a:pt x="58" y="106"/>
                </a:lnTo>
                <a:lnTo>
                  <a:pt x="58" y="107"/>
                </a:lnTo>
                <a:lnTo>
                  <a:pt x="59" y="107"/>
                </a:lnTo>
                <a:lnTo>
                  <a:pt x="59" y="106"/>
                </a:lnTo>
                <a:lnTo>
                  <a:pt x="59" y="104"/>
                </a:lnTo>
                <a:lnTo>
                  <a:pt x="59" y="103"/>
                </a:lnTo>
                <a:lnTo>
                  <a:pt x="63" y="103"/>
                </a:lnTo>
                <a:lnTo>
                  <a:pt x="64" y="103"/>
                </a:lnTo>
                <a:lnTo>
                  <a:pt x="66" y="103"/>
                </a:lnTo>
                <a:lnTo>
                  <a:pt x="67" y="103"/>
                </a:lnTo>
                <a:lnTo>
                  <a:pt x="67" y="101"/>
                </a:lnTo>
                <a:lnTo>
                  <a:pt x="67" y="99"/>
                </a:lnTo>
                <a:lnTo>
                  <a:pt x="66" y="99"/>
                </a:lnTo>
                <a:lnTo>
                  <a:pt x="66" y="98"/>
                </a:lnTo>
                <a:lnTo>
                  <a:pt x="67" y="98"/>
                </a:lnTo>
                <a:lnTo>
                  <a:pt x="67" y="96"/>
                </a:lnTo>
                <a:lnTo>
                  <a:pt x="66" y="96"/>
                </a:lnTo>
                <a:lnTo>
                  <a:pt x="64" y="96"/>
                </a:lnTo>
                <a:lnTo>
                  <a:pt x="63" y="96"/>
                </a:lnTo>
                <a:lnTo>
                  <a:pt x="63" y="98"/>
                </a:lnTo>
                <a:lnTo>
                  <a:pt x="61" y="98"/>
                </a:lnTo>
                <a:lnTo>
                  <a:pt x="59" y="98"/>
                </a:lnTo>
                <a:lnTo>
                  <a:pt x="58" y="98"/>
                </a:lnTo>
                <a:lnTo>
                  <a:pt x="56" y="98"/>
                </a:lnTo>
                <a:lnTo>
                  <a:pt x="55" y="98"/>
                </a:lnTo>
                <a:lnTo>
                  <a:pt x="55" y="99"/>
                </a:lnTo>
                <a:lnTo>
                  <a:pt x="55" y="101"/>
                </a:lnTo>
                <a:lnTo>
                  <a:pt x="53" y="99"/>
                </a:lnTo>
                <a:lnTo>
                  <a:pt x="51" y="99"/>
                </a:lnTo>
                <a:lnTo>
                  <a:pt x="51" y="96"/>
                </a:lnTo>
                <a:lnTo>
                  <a:pt x="51" y="91"/>
                </a:lnTo>
                <a:lnTo>
                  <a:pt x="50" y="91"/>
                </a:lnTo>
                <a:lnTo>
                  <a:pt x="50" y="90"/>
                </a:lnTo>
                <a:lnTo>
                  <a:pt x="50" y="87"/>
                </a:lnTo>
                <a:lnTo>
                  <a:pt x="48" y="87"/>
                </a:lnTo>
                <a:lnTo>
                  <a:pt x="48" y="83"/>
                </a:lnTo>
                <a:lnTo>
                  <a:pt x="47" y="83"/>
                </a:lnTo>
                <a:lnTo>
                  <a:pt x="47" y="82"/>
                </a:lnTo>
                <a:lnTo>
                  <a:pt x="47" y="80"/>
                </a:lnTo>
                <a:lnTo>
                  <a:pt x="48" y="80"/>
                </a:lnTo>
                <a:lnTo>
                  <a:pt x="48" y="79"/>
                </a:lnTo>
                <a:lnTo>
                  <a:pt x="48" y="77"/>
                </a:lnTo>
                <a:lnTo>
                  <a:pt x="47" y="77"/>
                </a:lnTo>
                <a:lnTo>
                  <a:pt x="47" y="75"/>
                </a:lnTo>
                <a:lnTo>
                  <a:pt x="45" y="75"/>
                </a:lnTo>
                <a:lnTo>
                  <a:pt x="45" y="74"/>
                </a:lnTo>
                <a:lnTo>
                  <a:pt x="47" y="74"/>
                </a:lnTo>
                <a:lnTo>
                  <a:pt x="47" y="72"/>
                </a:lnTo>
                <a:lnTo>
                  <a:pt x="47" y="71"/>
                </a:lnTo>
                <a:lnTo>
                  <a:pt x="48" y="71"/>
                </a:lnTo>
                <a:lnTo>
                  <a:pt x="48" y="69"/>
                </a:lnTo>
                <a:lnTo>
                  <a:pt x="47" y="69"/>
                </a:lnTo>
                <a:lnTo>
                  <a:pt x="47" y="67"/>
                </a:lnTo>
                <a:lnTo>
                  <a:pt x="45" y="67"/>
                </a:lnTo>
                <a:lnTo>
                  <a:pt x="43" y="67"/>
                </a:lnTo>
                <a:lnTo>
                  <a:pt x="42" y="66"/>
                </a:lnTo>
                <a:lnTo>
                  <a:pt x="42" y="64"/>
                </a:lnTo>
                <a:lnTo>
                  <a:pt x="42" y="63"/>
                </a:lnTo>
                <a:lnTo>
                  <a:pt x="42" y="61"/>
                </a:lnTo>
                <a:lnTo>
                  <a:pt x="40" y="61"/>
                </a:lnTo>
                <a:lnTo>
                  <a:pt x="39" y="61"/>
                </a:lnTo>
                <a:lnTo>
                  <a:pt x="39" y="59"/>
                </a:lnTo>
                <a:lnTo>
                  <a:pt x="37" y="59"/>
                </a:lnTo>
                <a:lnTo>
                  <a:pt x="37" y="58"/>
                </a:lnTo>
                <a:lnTo>
                  <a:pt x="35" y="58"/>
                </a:lnTo>
                <a:lnTo>
                  <a:pt x="34" y="58"/>
                </a:lnTo>
                <a:lnTo>
                  <a:pt x="34" y="59"/>
                </a:lnTo>
                <a:lnTo>
                  <a:pt x="34" y="63"/>
                </a:lnTo>
                <a:lnTo>
                  <a:pt x="32" y="63"/>
                </a:lnTo>
                <a:lnTo>
                  <a:pt x="32" y="61"/>
                </a:lnTo>
                <a:lnTo>
                  <a:pt x="31" y="61"/>
                </a:lnTo>
                <a:lnTo>
                  <a:pt x="31" y="59"/>
                </a:lnTo>
                <a:lnTo>
                  <a:pt x="29" y="59"/>
                </a:lnTo>
                <a:lnTo>
                  <a:pt x="29" y="56"/>
                </a:lnTo>
                <a:lnTo>
                  <a:pt x="31" y="56"/>
                </a:lnTo>
                <a:lnTo>
                  <a:pt x="31" y="55"/>
                </a:lnTo>
                <a:lnTo>
                  <a:pt x="31" y="53"/>
                </a:lnTo>
                <a:lnTo>
                  <a:pt x="27" y="53"/>
                </a:lnTo>
                <a:lnTo>
                  <a:pt x="24" y="53"/>
                </a:lnTo>
                <a:lnTo>
                  <a:pt x="24" y="55"/>
                </a:lnTo>
                <a:lnTo>
                  <a:pt x="21" y="55"/>
                </a:lnTo>
                <a:lnTo>
                  <a:pt x="19" y="53"/>
                </a:lnTo>
                <a:lnTo>
                  <a:pt x="19" y="51"/>
                </a:lnTo>
                <a:lnTo>
                  <a:pt x="18" y="51"/>
                </a:lnTo>
                <a:lnTo>
                  <a:pt x="18" y="48"/>
                </a:lnTo>
                <a:lnTo>
                  <a:pt x="15" y="48"/>
                </a:lnTo>
                <a:lnTo>
                  <a:pt x="13" y="48"/>
                </a:lnTo>
                <a:lnTo>
                  <a:pt x="13" y="45"/>
                </a:lnTo>
                <a:lnTo>
                  <a:pt x="11" y="45"/>
                </a:lnTo>
                <a:lnTo>
                  <a:pt x="10" y="45"/>
                </a:lnTo>
                <a:lnTo>
                  <a:pt x="8" y="48"/>
                </a:lnTo>
                <a:lnTo>
                  <a:pt x="3" y="48"/>
                </a:lnTo>
                <a:lnTo>
                  <a:pt x="3" y="47"/>
                </a:lnTo>
                <a:lnTo>
                  <a:pt x="2" y="47"/>
                </a:lnTo>
                <a:lnTo>
                  <a:pt x="0" y="45"/>
                </a:lnTo>
                <a:lnTo>
                  <a:pt x="2" y="45"/>
                </a:lnTo>
                <a:lnTo>
                  <a:pt x="2" y="43"/>
                </a:lnTo>
                <a:lnTo>
                  <a:pt x="2" y="42"/>
                </a:lnTo>
                <a:lnTo>
                  <a:pt x="2" y="40"/>
                </a:lnTo>
                <a:lnTo>
                  <a:pt x="2" y="39"/>
                </a:lnTo>
                <a:lnTo>
                  <a:pt x="3" y="39"/>
                </a:lnTo>
                <a:lnTo>
                  <a:pt x="5" y="37"/>
                </a:lnTo>
                <a:lnTo>
                  <a:pt x="5" y="35"/>
                </a:lnTo>
                <a:lnTo>
                  <a:pt x="7" y="34"/>
                </a:lnTo>
                <a:lnTo>
                  <a:pt x="5" y="35"/>
                </a:lnTo>
                <a:lnTo>
                  <a:pt x="3" y="37"/>
                </a:lnTo>
                <a:lnTo>
                  <a:pt x="3" y="34"/>
                </a:lnTo>
                <a:lnTo>
                  <a:pt x="3" y="32"/>
                </a:lnTo>
                <a:lnTo>
                  <a:pt x="5" y="31"/>
                </a:lnTo>
                <a:lnTo>
                  <a:pt x="7" y="31"/>
                </a:lnTo>
                <a:lnTo>
                  <a:pt x="7" y="29"/>
                </a:lnTo>
                <a:lnTo>
                  <a:pt x="8" y="27"/>
                </a:lnTo>
                <a:lnTo>
                  <a:pt x="7" y="27"/>
                </a:lnTo>
                <a:lnTo>
                  <a:pt x="7" y="26"/>
                </a:lnTo>
                <a:lnTo>
                  <a:pt x="8" y="26"/>
                </a:lnTo>
                <a:lnTo>
                  <a:pt x="11" y="26"/>
                </a:lnTo>
                <a:lnTo>
                  <a:pt x="10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3" y="23"/>
                </a:lnTo>
                <a:lnTo>
                  <a:pt x="13" y="21"/>
                </a:lnTo>
                <a:lnTo>
                  <a:pt x="13" y="18"/>
                </a:lnTo>
                <a:lnTo>
                  <a:pt x="13" y="16"/>
                </a:lnTo>
                <a:lnTo>
                  <a:pt x="13" y="18"/>
                </a:lnTo>
                <a:lnTo>
                  <a:pt x="13" y="19"/>
                </a:lnTo>
                <a:lnTo>
                  <a:pt x="13" y="21"/>
                </a:lnTo>
                <a:lnTo>
                  <a:pt x="13" y="23"/>
                </a:lnTo>
                <a:lnTo>
                  <a:pt x="13" y="24"/>
                </a:lnTo>
                <a:lnTo>
                  <a:pt x="15" y="24"/>
                </a:lnTo>
                <a:lnTo>
                  <a:pt x="15" y="26"/>
                </a:lnTo>
                <a:lnTo>
                  <a:pt x="16" y="26"/>
                </a:lnTo>
                <a:lnTo>
                  <a:pt x="18" y="29"/>
                </a:lnTo>
                <a:lnTo>
                  <a:pt x="19" y="29"/>
                </a:lnTo>
                <a:lnTo>
                  <a:pt x="19" y="27"/>
                </a:lnTo>
                <a:lnTo>
                  <a:pt x="19" y="26"/>
                </a:lnTo>
                <a:lnTo>
                  <a:pt x="19" y="24"/>
                </a:lnTo>
                <a:lnTo>
                  <a:pt x="19" y="23"/>
                </a:lnTo>
                <a:lnTo>
                  <a:pt x="19" y="21"/>
                </a:lnTo>
                <a:lnTo>
                  <a:pt x="18" y="21"/>
                </a:lnTo>
                <a:lnTo>
                  <a:pt x="16" y="19"/>
                </a:lnTo>
                <a:lnTo>
                  <a:pt x="16" y="18"/>
                </a:lnTo>
                <a:lnTo>
                  <a:pt x="15" y="16"/>
                </a:lnTo>
                <a:lnTo>
                  <a:pt x="16" y="16"/>
                </a:lnTo>
                <a:lnTo>
                  <a:pt x="15" y="13"/>
                </a:lnTo>
                <a:lnTo>
                  <a:pt x="13" y="7"/>
                </a:lnTo>
                <a:lnTo>
                  <a:pt x="11" y="2"/>
                </a:lnTo>
                <a:lnTo>
                  <a:pt x="13" y="0"/>
                </a:lnTo>
                <a:lnTo>
                  <a:pt x="18" y="0"/>
                </a:lnTo>
                <a:lnTo>
                  <a:pt x="18" y="2"/>
                </a:lnTo>
                <a:lnTo>
                  <a:pt x="16" y="2"/>
                </a:lnTo>
                <a:lnTo>
                  <a:pt x="16" y="3"/>
                </a:lnTo>
                <a:lnTo>
                  <a:pt x="16" y="7"/>
                </a:lnTo>
                <a:lnTo>
                  <a:pt x="18" y="7"/>
                </a:lnTo>
                <a:close/>
              </a:path>
            </a:pathLst>
          </a:custGeom>
          <a:solidFill>
            <a:srgbClr val="98FA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41"/>
          <p:cNvSpPr>
            <a:spLocks/>
          </p:cNvSpPr>
          <p:nvPr/>
        </p:nvSpPr>
        <p:spPr bwMode="auto">
          <a:xfrm>
            <a:off x="5173663" y="4191001"/>
            <a:ext cx="436563" cy="681038"/>
          </a:xfrm>
          <a:custGeom>
            <a:avLst/>
            <a:gdLst/>
            <a:ahLst/>
            <a:cxnLst>
              <a:cxn ang="0">
                <a:pos x="261" y="157"/>
              </a:cxn>
              <a:cxn ang="0">
                <a:pos x="242" y="202"/>
              </a:cxn>
              <a:cxn ang="0">
                <a:pos x="235" y="254"/>
              </a:cxn>
              <a:cxn ang="0">
                <a:pos x="235" y="293"/>
              </a:cxn>
              <a:cxn ang="0">
                <a:pos x="223" y="306"/>
              </a:cxn>
              <a:cxn ang="0">
                <a:pos x="216" y="317"/>
              </a:cxn>
              <a:cxn ang="0">
                <a:pos x="211" y="331"/>
              </a:cxn>
              <a:cxn ang="0">
                <a:pos x="205" y="346"/>
              </a:cxn>
              <a:cxn ang="0">
                <a:pos x="192" y="349"/>
              </a:cxn>
              <a:cxn ang="0">
                <a:pos x="181" y="352"/>
              </a:cxn>
              <a:cxn ang="0">
                <a:pos x="170" y="349"/>
              </a:cxn>
              <a:cxn ang="0">
                <a:pos x="159" y="342"/>
              </a:cxn>
              <a:cxn ang="0">
                <a:pos x="144" y="341"/>
              </a:cxn>
              <a:cxn ang="0">
                <a:pos x="136" y="344"/>
              </a:cxn>
              <a:cxn ang="0">
                <a:pos x="133" y="355"/>
              </a:cxn>
              <a:cxn ang="0">
                <a:pos x="128" y="368"/>
              </a:cxn>
              <a:cxn ang="0">
                <a:pos x="127" y="378"/>
              </a:cxn>
              <a:cxn ang="0">
                <a:pos x="115" y="381"/>
              </a:cxn>
              <a:cxn ang="0">
                <a:pos x="104" y="387"/>
              </a:cxn>
              <a:cxn ang="0">
                <a:pos x="103" y="398"/>
              </a:cxn>
              <a:cxn ang="0">
                <a:pos x="104" y="408"/>
              </a:cxn>
              <a:cxn ang="0">
                <a:pos x="96" y="416"/>
              </a:cxn>
              <a:cxn ang="0">
                <a:pos x="90" y="424"/>
              </a:cxn>
              <a:cxn ang="0">
                <a:pos x="71" y="414"/>
              </a:cxn>
              <a:cxn ang="0">
                <a:pos x="66" y="389"/>
              </a:cxn>
              <a:cxn ang="0">
                <a:pos x="35" y="358"/>
              </a:cxn>
              <a:cxn ang="0">
                <a:pos x="26" y="347"/>
              </a:cxn>
              <a:cxn ang="0">
                <a:pos x="37" y="336"/>
              </a:cxn>
              <a:cxn ang="0">
                <a:pos x="61" y="350"/>
              </a:cxn>
              <a:cxn ang="0">
                <a:pos x="88" y="336"/>
              </a:cxn>
              <a:cxn ang="0">
                <a:pos x="85" y="310"/>
              </a:cxn>
              <a:cxn ang="0">
                <a:pos x="63" y="293"/>
              </a:cxn>
              <a:cxn ang="0">
                <a:pos x="51" y="280"/>
              </a:cxn>
              <a:cxn ang="0">
                <a:pos x="56" y="270"/>
              </a:cxn>
              <a:cxn ang="0">
                <a:pos x="53" y="261"/>
              </a:cxn>
              <a:cxn ang="0">
                <a:pos x="48" y="261"/>
              </a:cxn>
              <a:cxn ang="0">
                <a:pos x="42" y="270"/>
              </a:cxn>
              <a:cxn ang="0">
                <a:pos x="19" y="277"/>
              </a:cxn>
              <a:cxn ang="0">
                <a:pos x="8" y="250"/>
              </a:cxn>
              <a:cxn ang="0">
                <a:pos x="37" y="206"/>
              </a:cxn>
              <a:cxn ang="0">
                <a:pos x="101" y="206"/>
              </a:cxn>
              <a:cxn ang="0">
                <a:pos x="123" y="197"/>
              </a:cxn>
              <a:cxn ang="0">
                <a:pos x="144" y="203"/>
              </a:cxn>
              <a:cxn ang="0">
                <a:pos x="135" y="181"/>
              </a:cxn>
              <a:cxn ang="0">
                <a:pos x="130" y="166"/>
              </a:cxn>
              <a:cxn ang="0">
                <a:pos x="120" y="154"/>
              </a:cxn>
              <a:cxn ang="0">
                <a:pos x="112" y="154"/>
              </a:cxn>
              <a:cxn ang="0">
                <a:pos x="90" y="168"/>
              </a:cxn>
              <a:cxn ang="0">
                <a:pos x="47" y="117"/>
              </a:cxn>
              <a:cxn ang="0">
                <a:pos x="7" y="83"/>
              </a:cxn>
              <a:cxn ang="0">
                <a:pos x="3" y="64"/>
              </a:cxn>
              <a:cxn ang="0">
                <a:pos x="10" y="43"/>
              </a:cxn>
              <a:cxn ang="0">
                <a:pos x="5" y="30"/>
              </a:cxn>
              <a:cxn ang="0">
                <a:pos x="24" y="0"/>
              </a:cxn>
              <a:cxn ang="0">
                <a:pos x="40" y="30"/>
              </a:cxn>
              <a:cxn ang="0">
                <a:pos x="69" y="48"/>
              </a:cxn>
              <a:cxn ang="0">
                <a:pos x="109" y="82"/>
              </a:cxn>
              <a:cxn ang="0">
                <a:pos x="128" y="98"/>
              </a:cxn>
              <a:cxn ang="0">
                <a:pos x="195" y="98"/>
              </a:cxn>
              <a:cxn ang="0">
                <a:pos x="256" y="94"/>
              </a:cxn>
            </a:cxnLst>
            <a:rect l="0" t="0" r="r" b="b"/>
            <a:pathLst>
              <a:path w="275" h="429">
                <a:moveTo>
                  <a:pt x="275" y="125"/>
                </a:moveTo>
                <a:lnTo>
                  <a:pt x="275" y="138"/>
                </a:lnTo>
                <a:lnTo>
                  <a:pt x="274" y="138"/>
                </a:lnTo>
                <a:lnTo>
                  <a:pt x="269" y="138"/>
                </a:lnTo>
                <a:lnTo>
                  <a:pt x="269" y="139"/>
                </a:lnTo>
                <a:lnTo>
                  <a:pt x="269" y="144"/>
                </a:lnTo>
                <a:lnTo>
                  <a:pt x="266" y="144"/>
                </a:lnTo>
                <a:lnTo>
                  <a:pt x="263" y="144"/>
                </a:lnTo>
                <a:lnTo>
                  <a:pt x="263" y="157"/>
                </a:lnTo>
                <a:lnTo>
                  <a:pt x="261" y="157"/>
                </a:lnTo>
                <a:lnTo>
                  <a:pt x="256" y="157"/>
                </a:lnTo>
                <a:lnTo>
                  <a:pt x="256" y="162"/>
                </a:lnTo>
                <a:lnTo>
                  <a:pt x="256" y="163"/>
                </a:lnTo>
                <a:lnTo>
                  <a:pt x="255" y="163"/>
                </a:lnTo>
                <a:lnTo>
                  <a:pt x="250" y="163"/>
                </a:lnTo>
                <a:lnTo>
                  <a:pt x="250" y="165"/>
                </a:lnTo>
                <a:lnTo>
                  <a:pt x="248" y="182"/>
                </a:lnTo>
                <a:lnTo>
                  <a:pt x="243" y="182"/>
                </a:lnTo>
                <a:lnTo>
                  <a:pt x="242" y="195"/>
                </a:lnTo>
                <a:lnTo>
                  <a:pt x="242" y="202"/>
                </a:lnTo>
                <a:lnTo>
                  <a:pt x="237" y="202"/>
                </a:lnTo>
                <a:lnTo>
                  <a:pt x="237" y="203"/>
                </a:lnTo>
                <a:lnTo>
                  <a:pt x="237" y="208"/>
                </a:lnTo>
                <a:lnTo>
                  <a:pt x="237" y="210"/>
                </a:lnTo>
                <a:lnTo>
                  <a:pt x="237" y="211"/>
                </a:lnTo>
                <a:lnTo>
                  <a:pt x="237" y="224"/>
                </a:lnTo>
                <a:lnTo>
                  <a:pt x="237" y="235"/>
                </a:lnTo>
                <a:lnTo>
                  <a:pt x="237" y="237"/>
                </a:lnTo>
                <a:lnTo>
                  <a:pt x="235" y="253"/>
                </a:lnTo>
                <a:lnTo>
                  <a:pt x="235" y="254"/>
                </a:lnTo>
                <a:lnTo>
                  <a:pt x="235" y="270"/>
                </a:lnTo>
                <a:lnTo>
                  <a:pt x="235" y="278"/>
                </a:lnTo>
                <a:lnTo>
                  <a:pt x="237" y="278"/>
                </a:lnTo>
                <a:lnTo>
                  <a:pt x="237" y="282"/>
                </a:lnTo>
                <a:lnTo>
                  <a:pt x="237" y="283"/>
                </a:lnTo>
                <a:lnTo>
                  <a:pt x="237" y="285"/>
                </a:lnTo>
                <a:lnTo>
                  <a:pt x="237" y="286"/>
                </a:lnTo>
                <a:lnTo>
                  <a:pt x="237" y="291"/>
                </a:lnTo>
                <a:lnTo>
                  <a:pt x="235" y="294"/>
                </a:lnTo>
                <a:lnTo>
                  <a:pt x="235" y="293"/>
                </a:lnTo>
                <a:lnTo>
                  <a:pt x="235" y="294"/>
                </a:lnTo>
                <a:lnTo>
                  <a:pt x="234" y="294"/>
                </a:lnTo>
                <a:lnTo>
                  <a:pt x="234" y="296"/>
                </a:lnTo>
                <a:lnTo>
                  <a:pt x="232" y="296"/>
                </a:lnTo>
                <a:lnTo>
                  <a:pt x="231" y="298"/>
                </a:lnTo>
                <a:lnTo>
                  <a:pt x="231" y="304"/>
                </a:lnTo>
                <a:lnTo>
                  <a:pt x="224" y="302"/>
                </a:lnTo>
                <a:lnTo>
                  <a:pt x="224" y="304"/>
                </a:lnTo>
                <a:lnTo>
                  <a:pt x="224" y="306"/>
                </a:lnTo>
                <a:lnTo>
                  <a:pt x="223" y="306"/>
                </a:lnTo>
                <a:lnTo>
                  <a:pt x="223" y="307"/>
                </a:lnTo>
                <a:lnTo>
                  <a:pt x="221" y="307"/>
                </a:lnTo>
                <a:lnTo>
                  <a:pt x="221" y="309"/>
                </a:lnTo>
                <a:lnTo>
                  <a:pt x="219" y="309"/>
                </a:lnTo>
                <a:lnTo>
                  <a:pt x="219" y="310"/>
                </a:lnTo>
                <a:lnTo>
                  <a:pt x="219" y="314"/>
                </a:lnTo>
                <a:lnTo>
                  <a:pt x="218" y="314"/>
                </a:lnTo>
                <a:lnTo>
                  <a:pt x="218" y="315"/>
                </a:lnTo>
                <a:lnTo>
                  <a:pt x="218" y="317"/>
                </a:lnTo>
                <a:lnTo>
                  <a:pt x="216" y="317"/>
                </a:lnTo>
                <a:lnTo>
                  <a:pt x="216" y="318"/>
                </a:lnTo>
                <a:lnTo>
                  <a:pt x="216" y="320"/>
                </a:lnTo>
                <a:lnTo>
                  <a:pt x="213" y="322"/>
                </a:lnTo>
                <a:lnTo>
                  <a:pt x="211" y="323"/>
                </a:lnTo>
                <a:lnTo>
                  <a:pt x="211" y="325"/>
                </a:lnTo>
                <a:lnTo>
                  <a:pt x="210" y="326"/>
                </a:lnTo>
                <a:lnTo>
                  <a:pt x="210" y="328"/>
                </a:lnTo>
                <a:lnTo>
                  <a:pt x="210" y="330"/>
                </a:lnTo>
                <a:lnTo>
                  <a:pt x="211" y="330"/>
                </a:lnTo>
                <a:lnTo>
                  <a:pt x="211" y="331"/>
                </a:lnTo>
                <a:lnTo>
                  <a:pt x="211" y="333"/>
                </a:lnTo>
                <a:lnTo>
                  <a:pt x="210" y="336"/>
                </a:lnTo>
                <a:lnTo>
                  <a:pt x="208" y="338"/>
                </a:lnTo>
                <a:lnTo>
                  <a:pt x="208" y="339"/>
                </a:lnTo>
                <a:lnTo>
                  <a:pt x="208" y="341"/>
                </a:lnTo>
                <a:lnTo>
                  <a:pt x="210" y="341"/>
                </a:lnTo>
                <a:lnTo>
                  <a:pt x="208" y="342"/>
                </a:lnTo>
                <a:lnTo>
                  <a:pt x="208" y="344"/>
                </a:lnTo>
                <a:lnTo>
                  <a:pt x="207" y="344"/>
                </a:lnTo>
                <a:lnTo>
                  <a:pt x="205" y="346"/>
                </a:lnTo>
                <a:lnTo>
                  <a:pt x="203" y="346"/>
                </a:lnTo>
                <a:lnTo>
                  <a:pt x="202" y="346"/>
                </a:lnTo>
                <a:lnTo>
                  <a:pt x="200" y="346"/>
                </a:lnTo>
                <a:lnTo>
                  <a:pt x="199" y="346"/>
                </a:lnTo>
                <a:lnTo>
                  <a:pt x="197" y="346"/>
                </a:lnTo>
                <a:lnTo>
                  <a:pt x="195" y="346"/>
                </a:lnTo>
                <a:lnTo>
                  <a:pt x="194" y="346"/>
                </a:lnTo>
                <a:lnTo>
                  <a:pt x="194" y="347"/>
                </a:lnTo>
                <a:lnTo>
                  <a:pt x="192" y="347"/>
                </a:lnTo>
                <a:lnTo>
                  <a:pt x="192" y="349"/>
                </a:lnTo>
                <a:lnTo>
                  <a:pt x="192" y="350"/>
                </a:lnTo>
                <a:lnTo>
                  <a:pt x="191" y="350"/>
                </a:lnTo>
                <a:lnTo>
                  <a:pt x="189" y="350"/>
                </a:lnTo>
                <a:lnTo>
                  <a:pt x="187" y="352"/>
                </a:lnTo>
                <a:lnTo>
                  <a:pt x="186" y="352"/>
                </a:lnTo>
                <a:lnTo>
                  <a:pt x="184" y="352"/>
                </a:lnTo>
                <a:lnTo>
                  <a:pt x="184" y="354"/>
                </a:lnTo>
                <a:lnTo>
                  <a:pt x="183" y="354"/>
                </a:lnTo>
                <a:lnTo>
                  <a:pt x="183" y="352"/>
                </a:lnTo>
                <a:lnTo>
                  <a:pt x="181" y="352"/>
                </a:lnTo>
                <a:lnTo>
                  <a:pt x="181" y="350"/>
                </a:lnTo>
                <a:lnTo>
                  <a:pt x="181" y="349"/>
                </a:lnTo>
                <a:lnTo>
                  <a:pt x="181" y="347"/>
                </a:lnTo>
                <a:lnTo>
                  <a:pt x="179" y="347"/>
                </a:lnTo>
                <a:lnTo>
                  <a:pt x="178" y="347"/>
                </a:lnTo>
                <a:lnTo>
                  <a:pt x="176" y="347"/>
                </a:lnTo>
                <a:lnTo>
                  <a:pt x="175" y="347"/>
                </a:lnTo>
                <a:lnTo>
                  <a:pt x="173" y="347"/>
                </a:lnTo>
                <a:lnTo>
                  <a:pt x="171" y="347"/>
                </a:lnTo>
                <a:lnTo>
                  <a:pt x="170" y="349"/>
                </a:lnTo>
                <a:lnTo>
                  <a:pt x="168" y="349"/>
                </a:lnTo>
                <a:lnTo>
                  <a:pt x="168" y="347"/>
                </a:lnTo>
                <a:lnTo>
                  <a:pt x="167" y="347"/>
                </a:lnTo>
                <a:lnTo>
                  <a:pt x="165" y="347"/>
                </a:lnTo>
                <a:lnTo>
                  <a:pt x="163" y="347"/>
                </a:lnTo>
                <a:lnTo>
                  <a:pt x="163" y="346"/>
                </a:lnTo>
                <a:lnTo>
                  <a:pt x="162" y="346"/>
                </a:lnTo>
                <a:lnTo>
                  <a:pt x="160" y="346"/>
                </a:lnTo>
                <a:lnTo>
                  <a:pt x="160" y="344"/>
                </a:lnTo>
                <a:lnTo>
                  <a:pt x="159" y="342"/>
                </a:lnTo>
                <a:lnTo>
                  <a:pt x="159" y="341"/>
                </a:lnTo>
                <a:lnTo>
                  <a:pt x="157" y="341"/>
                </a:lnTo>
                <a:lnTo>
                  <a:pt x="155" y="342"/>
                </a:lnTo>
                <a:lnTo>
                  <a:pt x="152" y="342"/>
                </a:lnTo>
                <a:lnTo>
                  <a:pt x="151" y="342"/>
                </a:lnTo>
                <a:lnTo>
                  <a:pt x="149" y="342"/>
                </a:lnTo>
                <a:lnTo>
                  <a:pt x="149" y="341"/>
                </a:lnTo>
                <a:lnTo>
                  <a:pt x="147" y="341"/>
                </a:lnTo>
                <a:lnTo>
                  <a:pt x="146" y="339"/>
                </a:lnTo>
                <a:lnTo>
                  <a:pt x="144" y="341"/>
                </a:lnTo>
                <a:lnTo>
                  <a:pt x="143" y="339"/>
                </a:lnTo>
                <a:lnTo>
                  <a:pt x="143" y="341"/>
                </a:lnTo>
                <a:lnTo>
                  <a:pt x="141" y="341"/>
                </a:lnTo>
                <a:lnTo>
                  <a:pt x="139" y="341"/>
                </a:lnTo>
                <a:lnTo>
                  <a:pt x="139" y="339"/>
                </a:lnTo>
                <a:lnTo>
                  <a:pt x="138" y="339"/>
                </a:lnTo>
                <a:lnTo>
                  <a:pt x="138" y="341"/>
                </a:lnTo>
                <a:lnTo>
                  <a:pt x="136" y="341"/>
                </a:lnTo>
                <a:lnTo>
                  <a:pt x="135" y="342"/>
                </a:lnTo>
                <a:lnTo>
                  <a:pt x="136" y="344"/>
                </a:lnTo>
                <a:lnTo>
                  <a:pt x="138" y="346"/>
                </a:lnTo>
                <a:lnTo>
                  <a:pt x="139" y="346"/>
                </a:lnTo>
                <a:lnTo>
                  <a:pt x="139" y="347"/>
                </a:lnTo>
                <a:lnTo>
                  <a:pt x="138" y="349"/>
                </a:lnTo>
                <a:lnTo>
                  <a:pt x="136" y="350"/>
                </a:lnTo>
                <a:lnTo>
                  <a:pt x="135" y="352"/>
                </a:lnTo>
                <a:lnTo>
                  <a:pt x="136" y="354"/>
                </a:lnTo>
                <a:lnTo>
                  <a:pt x="135" y="354"/>
                </a:lnTo>
                <a:lnTo>
                  <a:pt x="135" y="355"/>
                </a:lnTo>
                <a:lnTo>
                  <a:pt x="133" y="355"/>
                </a:lnTo>
                <a:lnTo>
                  <a:pt x="133" y="357"/>
                </a:lnTo>
                <a:lnTo>
                  <a:pt x="133" y="358"/>
                </a:lnTo>
                <a:lnTo>
                  <a:pt x="133" y="360"/>
                </a:lnTo>
                <a:lnTo>
                  <a:pt x="131" y="360"/>
                </a:lnTo>
                <a:lnTo>
                  <a:pt x="130" y="360"/>
                </a:lnTo>
                <a:lnTo>
                  <a:pt x="128" y="363"/>
                </a:lnTo>
                <a:lnTo>
                  <a:pt x="128" y="365"/>
                </a:lnTo>
                <a:lnTo>
                  <a:pt x="127" y="365"/>
                </a:lnTo>
                <a:lnTo>
                  <a:pt x="127" y="366"/>
                </a:lnTo>
                <a:lnTo>
                  <a:pt x="128" y="368"/>
                </a:lnTo>
                <a:lnTo>
                  <a:pt x="130" y="368"/>
                </a:lnTo>
                <a:lnTo>
                  <a:pt x="131" y="370"/>
                </a:lnTo>
                <a:lnTo>
                  <a:pt x="131" y="371"/>
                </a:lnTo>
                <a:lnTo>
                  <a:pt x="130" y="371"/>
                </a:lnTo>
                <a:lnTo>
                  <a:pt x="130" y="373"/>
                </a:lnTo>
                <a:lnTo>
                  <a:pt x="128" y="374"/>
                </a:lnTo>
                <a:lnTo>
                  <a:pt x="130" y="374"/>
                </a:lnTo>
                <a:lnTo>
                  <a:pt x="128" y="376"/>
                </a:lnTo>
                <a:lnTo>
                  <a:pt x="127" y="376"/>
                </a:lnTo>
                <a:lnTo>
                  <a:pt x="127" y="378"/>
                </a:lnTo>
                <a:lnTo>
                  <a:pt x="125" y="378"/>
                </a:lnTo>
                <a:lnTo>
                  <a:pt x="125" y="379"/>
                </a:lnTo>
                <a:lnTo>
                  <a:pt x="125" y="381"/>
                </a:lnTo>
                <a:lnTo>
                  <a:pt x="123" y="382"/>
                </a:lnTo>
                <a:lnTo>
                  <a:pt x="122" y="382"/>
                </a:lnTo>
                <a:lnTo>
                  <a:pt x="120" y="382"/>
                </a:lnTo>
                <a:lnTo>
                  <a:pt x="120" y="381"/>
                </a:lnTo>
                <a:lnTo>
                  <a:pt x="119" y="381"/>
                </a:lnTo>
                <a:lnTo>
                  <a:pt x="117" y="381"/>
                </a:lnTo>
                <a:lnTo>
                  <a:pt x="115" y="381"/>
                </a:lnTo>
                <a:lnTo>
                  <a:pt x="115" y="382"/>
                </a:lnTo>
                <a:lnTo>
                  <a:pt x="114" y="382"/>
                </a:lnTo>
                <a:lnTo>
                  <a:pt x="112" y="382"/>
                </a:lnTo>
                <a:lnTo>
                  <a:pt x="112" y="384"/>
                </a:lnTo>
                <a:lnTo>
                  <a:pt x="112" y="386"/>
                </a:lnTo>
                <a:lnTo>
                  <a:pt x="111" y="386"/>
                </a:lnTo>
                <a:lnTo>
                  <a:pt x="109" y="386"/>
                </a:lnTo>
                <a:lnTo>
                  <a:pt x="107" y="387"/>
                </a:lnTo>
                <a:lnTo>
                  <a:pt x="106" y="387"/>
                </a:lnTo>
                <a:lnTo>
                  <a:pt x="104" y="387"/>
                </a:lnTo>
                <a:lnTo>
                  <a:pt x="104" y="389"/>
                </a:lnTo>
                <a:lnTo>
                  <a:pt x="104" y="390"/>
                </a:lnTo>
                <a:lnTo>
                  <a:pt x="106" y="390"/>
                </a:lnTo>
                <a:lnTo>
                  <a:pt x="106" y="392"/>
                </a:lnTo>
                <a:lnTo>
                  <a:pt x="106" y="394"/>
                </a:lnTo>
                <a:lnTo>
                  <a:pt x="104" y="394"/>
                </a:lnTo>
                <a:lnTo>
                  <a:pt x="103" y="394"/>
                </a:lnTo>
                <a:lnTo>
                  <a:pt x="103" y="395"/>
                </a:lnTo>
                <a:lnTo>
                  <a:pt x="103" y="397"/>
                </a:lnTo>
                <a:lnTo>
                  <a:pt x="103" y="398"/>
                </a:lnTo>
                <a:lnTo>
                  <a:pt x="103" y="400"/>
                </a:lnTo>
                <a:lnTo>
                  <a:pt x="103" y="402"/>
                </a:lnTo>
                <a:lnTo>
                  <a:pt x="104" y="402"/>
                </a:lnTo>
                <a:lnTo>
                  <a:pt x="106" y="402"/>
                </a:lnTo>
                <a:lnTo>
                  <a:pt x="106" y="403"/>
                </a:lnTo>
                <a:lnTo>
                  <a:pt x="106" y="405"/>
                </a:lnTo>
                <a:lnTo>
                  <a:pt x="106" y="406"/>
                </a:lnTo>
                <a:lnTo>
                  <a:pt x="107" y="408"/>
                </a:lnTo>
                <a:lnTo>
                  <a:pt x="106" y="408"/>
                </a:lnTo>
                <a:lnTo>
                  <a:pt x="104" y="408"/>
                </a:lnTo>
                <a:lnTo>
                  <a:pt x="104" y="410"/>
                </a:lnTo>
                <a:lnTo>
                  <a:pt x="103" y="410"/>
                </a:lnTo>
                <a:lnTo>
                  <a:pt x="103" y="411"/>
                </a:lnTo>
                <a:lnTo>
                  <a:pt x="101" y="411"/>
                </a:lnTo>
                <a:lnTo>
                  <a:pt x="101" y="413"/>
                </a:lnTo>
                <a:lnTo>
                  <a:pt x="99" y="413"/>
                </a:lnTo>
                <a:lnTo>
                  <a:pt x="99" y="414"/>
                </a:lnTo>
                <a:lnTo>
                  <a:pt x="98" y="414"/>
                </a:lnTo>
                <a:lnTo>
                  <a:pt x="96" y="414"/>
                </a:lnTo>
                <a:lnTo>
                  <a:pt x="96" y="416"/>
                </a:lnTo>
                <a:lnTo>
                  <a:pt x="95" y="416"/>
                </a:lnTo>
                <a:lnTo>
                  <a:pt x="93" y="416"/>
                </a:lnTo>
                <a:lnTo>
                  <a:pt x="91" y="416"/>
                </a:lnTo>
                <a:lnTo>
                  <a:pt x="91" y="418"/>
                </a:lnTo>
                <a:lnTo>
                  <a:pt x="90" y="418"/>
                </a:lnTo>
                <a:lnTo>
                  <a:pt x="88" y="418"/>
                </a:lnTo>
                <a:lnTo>
                  <a:pt x="88" y="419"/>
                </a:lnTo>
                <a:lnTo>
                  <a:pt x="88" y="421"/>
                </a:lnTo>
                <a:lnTo>
                  <a:pt x="90" y="422"/>
                </a:lnTo>
                <a:lnTo>
                  <a:pt x="90" y="424"/>
                </a:lnTo>
                <a:lnTo>
                  <a:pt x="90" y="426"/>
                </a:lnTo>
                <a:lnTo>
                  <a:pt x="88" y="426"/>
                </a:lnTo>
                <a:lnTo>
                  <a:pt x="88" y="427"/>
                </a:lnTo>
                <a:lnTo>
                  <a:pt x="85" y="429"/>
                </a:lnTo>
                <a:lnTo>
                  <a:pt x="74" y="427"/>
                </a:lnTo>
                <a:lnTo>
                  <a:pt x="72" y="426"/>
                </a:lnTo>
                <a:lnTo>
                  <a:pt x="74" y="421"/>
                </a:lnTo>
                <a:lnTo>
                  <a:pt x="75" y="419"/>
                </a:lnTo>
                <a:lnTo>
                  <a:pt x="72" y="416"/>
                </a:lnTo>
                <a:lnTo>
                  <a:pt x="71" y="414"/>
                </a:lnTo>
                <a:lnTo>
                  <a:pt x="69" y="414"/>
                </a:lnTo>
                <a:lnTo>
                  <a:pt x="69" y="410"/>
                </a:lnTo>
                <a:lnTo>
                  <a:pt x="71" y="405"/>
                </a:lnTo>
                <a:lnTo>
                  <a:pt x="72" y="403"/>
                </a:lnTo>
                <a:lnTo>
                  <a:pt x="72" y="400"/>
                </a:lnTo>
                <a:lnTo>
                  <a:pt x="71" y="397"/>
                </a:lnTo>
                <a:lnTo>
                  <a:pt x="71" y="395"/>
                </a:lnTo>
                <a:lnTo>
                  <a:pt x="71" y="392"/>
                </a:lnTo>
                <a:lnTo>
                  <a:pt x="69" y="392"/>
                </a:lnTo>
                <a:lnTo>
                  <a:pt x="66" y="389"/>
                </a:lnTo>
                <a:lnTo>
                  <a:pt x="59" y="382"/>
                </a:lnTo>
                <a:lnTo>
                  <a:pt x="50" y="382"/>
                </a:lnTo>
                <a:lnTo>
                  <a:pt x="43" y="374"/>
                </a:lnTo>
                <a:lnTo>
                  <a:pt x="42" y="371"/>
                </a:lnTo>
                <a:lnTo>
                  <a:pt x="42" y="366"/>
                </a:lnTo>
                <a:lnTo>
                  <a:pt x="40" y="365"/>
                </a:lnTo>
                <a:lnTo>
                  <a:pt x="40" y="363"/>
                </a:lnTo>
                <a:lnTo>
                  <a:pt x="40" y="362"/>
                </a:lnTo>
                <a:lnTo>
                  <a:pt x="37" y="358"/>
                </a:lnTo>
                <a:lnTo>
                  <a:pt x="35" y="358"/>
                </a:lnTo>
                <a:lnTo>
                  <a:pt x="34" y="357"/>
                </a:lnTo>
                <a:lnTo>
                  <a:pt x="29" y="358"/>
                </a:lnTo>
                <a:lnTo>
                  <a:pt x="29" y="360"/>
                </a:lnTo>
                <a:lnTo>
                  <a:pt x="26" y="358"/>
                </a:lnTo>
                <a:lnTo>
                  <a:pt x="26" y="357"/>
                </a:lnTo>
                <a:lnTo>
                  <a:pt x="27" y="355"/>
                </a:lnTo>
                <a:lnTo>
                  <a:pt x="27" y="354"/>
                </a:lnTo>
                <a:lnTo>
                  <a:pt x="27" y="350"/>
                </a:lnTo>
                <a:lnTo>
                  <a:pt x="26" y="350"/>
                </a:lnTo>
                <a:lnTo>
                  <a:pt x="26" y="347"/>
                </a:lnTo>
                <a:lnTo>
                  <a:pt x="29" y="346"/>
                </a:lnTo>
                <a:lnTo>
                  <a:pt x="32" y="347"/>
                </a:lnTo>
                <a:lnTo>
                  <a:pt x="32" y="344"/>
                </a:lnTo>
                <a:lnTo>
                  <a:pt x="34" y="346"/>
                </a:lnTo>
                <a:lnTo>
                  <a:pt x="35" y="342"/>
                </a:lnTo>
                <a:lnTo>
                  <a:pt x="34" y="341"/>
                </a:lnTo>
                <a:lnTo>
                  <a:pt x="32" y="336"/>
                </a:lnTo>
                <a:lnTo>
                  <a:pt x="34" y="336"/>
                </a:lnTo>
                <a:lnTo>
                  <a:pt x="34" y="334"/>
                </a:lnTo>
                <a:lnTo>
                  <a:pt x="37" y="336"/>
                </a:lnTo>
                <a:lnTo>
                  <a:pt x="43" y="338"/>
                </a:lnTo>
                <a:lnTo>
                  <a:pt x="48" y="341"/>
                </a:lnTo>
                <a:lnTo>
                  <a:pt x="50" y="342"/>
                </a:lnTo>
                <a:lnTo>
                  <a:pt x="51" y="346"/>
                </a:lnTo>
                <a:lnTo>
                  <a:pt x="55" y="350"/>
                </a:lnTo>
                <a:lnTo>
                  <a:pt x="56" y="352"/>
                </a:lnTo>
                <a:lnTo>
                  <a:pt x="58" y="355"/>
                </a:lnTo>
                <a:lnTo>
                  <a:pt x="59" y="354"/>
                </a:lnTo>
                <a:lnTo>
                  <a:pt x="59" y="352"/>
                </a:lnTo>
                <a:lnTo>
                  <a:pt x="61" y="350"/>
                </a:lnTo>
                <a:lnTo>
                  <a:pt x="63" y="349"/>
                </a:lnTo>
                <a:lnTo>
                  <a:pt x="64" y="349"/>
                </a:lnTo>
                <a:lnTo>
                  <a:pt x="66" y="349"/>
                </a:lnTo>
                <a:lnTo>
                  <a:pt x="69" y="349"/>
                </a:lnTo>
                <a:lnTo>
                  <a:pt x="74" y="347"/>
                </a:lnTo>
                <a:lnTo>
                  <a:pt x="79" y="347"/>
                </a:lnTo>
                <a:lnTo>
                  <a:pt x="80" y="346"/>
                </a:lnTo>
                <a:lnTo>
                  <a:pt x="85" y="344"/>
                </a:lnTo>
                <a:lnTo>
                  <a:pt x="87" y="341"/>
                </a:lnTo>
                <a:lnTo>
                  <a:pt x="88" y="336"/>
                </a:lnTo>
                <a:lnTo>
                  <a:pt x="87" y="331"/>
                </a:lnTo>
                <a:lnTo>
                  <a:pt x="88" y="326"/>
                </a:lnTo>
                <a:lnTo>
                  <a:pt x="90" y="325"/>
                </a:lnTo>
                <a:lnTo>
                  <a:pt x="90" y="323"/>
                </a:lnTo>
                <a:lnTo>
                  <a:pt x="91" y="322"/>
                </a:lnTo>
                <a:lnTo>
                  <a:pt x="91" y="318"/>
                </a:lnTo>
                <a:lnTo>
                  <a:pt x="90" y="317"/>
                </a:lnTo>
                <a:lnTo>
                  <a:pt x="88" y="317"/>
                </a:lnTo>
                <a:lnTo>
                  <a:pt x="85" y="314"/>
                </a:lnTo>
                <a:lnTo>
                  <a:pt x="85" y="310"/>
                </a:lnTo>
                <a:lnTo>
                  <a:pt x="85" y="307"/>
                </a:lnTo>
                <a:lnTo>
                  <a:pt x="82" y="307"/>
                </a:lnTo>
                <a:lnTo>
                  <a:pt x="79" y="304"/>
                </a:lnTo>
                <a:lnTo>
                  <a:pt x="79" y="302"/>
                </a:lnTo>
                <a:lnTo>
                  <a:pt x="77" y="302"/>
                </a:lnTo>
                <a:lnTo>
                  <a:pt x="74" y="301"/>
                </a:lnTo>
                <a:lnTo>
                  <a:pt x="72" y="301"/>
                </a:lnTo>
                <a:lnTo>
                  <a:pt x="67" y="298"/>
                </a:lnTo>
                <a:lnTo>
                  <a:pt x="64" y="294"/>
                </a:lnTo>
                <a:lnTo>
                  <a:pt x="63" y="293"/>
                </a:lnTo>
                <a:lnTo>
                  <a:pt x="59" y="291"/>
                </a:lnTo>
                <a:lnTo>
                  <a:pt x="56" y="288"/>
                </a:lnTo>
                <a:lnTo>
                  <a:pt x="50" y="286"/>
                </a:lnTo>
                <a:lnTo>
                  <a:pt x="48" y="286"/>
                </a:lnTo>
                <a:lnTo>
                  <a:pt x="47" y="285"/>
                </a:lnTo>
                <a:lnTo>
                  <a:pt x="45" y="285"/>
                </a:lnTo>
                <a:lnTo>
                  <a:pt x="47" y="283"/>
                </a:lnTo>
                <a:lnTo>
                  <a:pt x="48" y="283"/>
                </a:lnTo>
                <a:lnTo>
                  <a:pt x="50" y="282"/>
                </a:lnTo>
                <a:lnTo>
                  <a:pt x="51" y="280"/>
                </a:lnTo>
                <a:lnTo>
                  <a:pt x="53" y="280"/>
                </a:lnTo>
                <a:lnTo>
                  <a:pt x="53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7"/>
                </a:lnTo>
                <a:lnTo>
                  <a:pt x="56" y="275"/>
                </a:lnTo>
                <a:lnTo>
                  <a:pt x="58" y="274"/>
                </a:lnTo>
                <a:lnTo>
                  <a:pt x="58" y="272"/>
                </a:lnTo>
                <a:lnTo>
                  <a:pt x="58" y="270"/>
                </a:lnTo>
                <a:lnTo>
                  <a:pt x="56" y="270"/>
                </a:lnTo>
                <a:lnTo>
                  <a:pt x="55" y="269"/>
                </a:lnTo>
                <a:lnTo>
                  <a:pt x="53" y="269"/>
                </a:lnTo>
                <a:lnTo>
                  <a:pt x="51" y="267"/>
                </a:lnTo>
                <a:lnTo>
                  <a:pt x="53" y="267"/>
                </a:lnTo>
                <a:lnTo>
                  <a:pt x="53" y="266"/>
                </a:lnTo>
                <a:lnTo>
                  <a:pt x="53" y="264"/>
                </a:lnTo>
                <a:lnTo>
                  <a:pt x="53" y="262"/>
                </a:lnTo>
                <a:lnTo>
                  <a:pt x="53" y="261"/>
                </a:lnTo>
                <a:lnTo>
                  <a:pt x="51" y="261"/>
                </a:lnTo>
                <a:lnTo>
                  <a:pt x="53" y="261"/>
                </a:lnTo>
                <a:lnTo>
                  <a:pt x="53" y="259"/>
                </a:lnTo>
                <a:lnTo>
                  <a:pt x="53" y="258"/>
                </a:lnTo>
                <a:lnTo>
                  <a:pt x="53" y="256"/>
                </a:lnTo>
                <a:lnTo>
                  <a:pt x="53" y="254"/>
                </a:lnTo>
                <a:lnTo>
                  <a:pt x="51" y="254"/>
                </a:lnTo>
                <a:lnTo>
                  <a:pt x="51" y="256"/>
                </a:lnTo>
                <a:lnTo>
                  <a:pt x="51" y="258"/>
                </a:lnTo>
                <a:lnTo>
                  <a:pt x="51" y="259"/>
                </a:lnTo>
                <a:lnTo>
                  <a:pt x="48" y="259"/>
                </a:lnTo>
                <a:lnTo>
                  <a:pt x="48" y="261"/>
                </a:lnTo>
                <a:lnTo>
                  <a:pt x="48" y="262"/>
                </a:lnTo>
                <a:lnTo>
                  <a:pt x="47" y="264"/>
                </a:lnTo>
                <a:lnTo>
                  <a:pt x="47" y="266"/>
                </a:lnTo>
                <a:lnTo>
                  <a:pt x="47" y="267"/>
                </a:lnTo>
                <a:lnTo>
                  <a:pt x="45" y="266"/>
                </a:lnTo>
                <a:lnTo>
                  <a:pt x="45" y="267"/>
                </a:lnTo>
                <a:lnTo>
                  <a:pt x="45" y="269"/>
                </a:lnTo>
                <a:lnTo>
                  <a:pt x="43" y="269"/>
                </a:lnTo>
                <a:lnTo>
                  <a:pt x="43" y="270"/>
                </a:lnTo>
                <a:lnTo>
                  <a:pt x="42" y="270"/>
                </a:lnTo>
                <a:lnTo>
                  <a:pt x="42" y="274"/>
                </a:lnTo>
                <a:lnTo>
                  <a:pt x="42" y="277"/>
                </a:lnTo>
                <a:lnTo>
                  <a:pt x="39" y="277"/>
                </a:lnTo>
                <a:lnTo>
                  <a:pt x="39" y="282"/>
                </a:lnTo>
                <a:lnTo>
                  <a:pt x="34" y="282"/>
                </a:lnTo>
                <a:lnTo>
                  <a:pt x="32" y="282"/>
                </a:lnTo>
                <a:lnTo>
                  <a:pt x="31" y="282"/>
                </a:lnTo>
                <a:lnTo>
                  <a:pt x="31" y="280"/>
                </a:lnTo>
                <a:lnTo>
                  <a:pt x="23" y="275"/>
                </a:lnTo>
                <a:lnTo>
                  <a:pt x="19" y="277"/>
                </a:lnTo>
                <a:lnTo>
                  <a:pt x="10" y="270"/>
                </a:lnTo>
                <a:lnTo>
                  <a:pt x="3" y="267"/>
                </a:lnTo>
                <a:lnTo>
                  <a:pt x="3" y="266"/>
                </a:lnTo>
                <a:lnTo>
                  <a:pt x="3" y="262"/>
                </a:lnTo>
                <a:lnTo>
                  <a:pt x="2" y="261"/>
                </a:lnTo>
                <a:lnTo>
                  <a:pt x="3" y="256"/>
                </a:lnTo>
                <a:lnTo>
                  <a:pt x="3" y="253"/>
                </a:lnTo>
                <a:lnTo>
                  <a:pt x="2" y="251"/>
                </a:lnTo>
                <a:lnTo>
                  <a:pt x="3" y="248"/>
                </a:lnTo>
                <a:lnTo>
                  <a:pt x="8" y="250"/>
                </a:lnTo>
                <a:lnTo>
                  <a:pt x="8" y="245"/>
                </a:lnTo>
                <a:lnTo>
                  <a:pt x="10" y="243"/>
                </a:lnTo>
                <a:lnTo>
                  <a:pt x="10" y="240"/>
                </a:lnTo>
                <a:lnTo>
                  <a:pt x="10" y="237"/>
                </a:lnTo>
                <a:lnTo>
                  <a:pt x="10" y="234"/>
                </a:lnTo>
                <a:lnTo>
                  <a:pt x="8" y="234"/>
                </a:lnTo>
                <a:lnTo>
                  <a:pt x="8" y="232"/>
                </a:lnTo>
                <a:lnTo>
                  <a:pt x="8" y="222"/>
                </a:lnTo>
                <a:lnTo>
                  <a:pt x="29" y="210"/>
                </a:lnTo>
                <a:lnTo>
                  <a:pt x="37" y="206"/>
                </a:lnTo>
                <a:lnTo>
                  <a:pt x="47" y="205"/>
                </a:lnTo>
                <a:lnTo>
                  <a:pt x="58" y="202"/>
                </a:lnTo>
                <a:lnTo>
                  <a:pt x="63" y="200"/>
                </a:lnTo>
                <a:lnTo>
                  <a:pt x="74" y="202"/>
                </a:lnTo>
                <a:lnTo>
                  <a:pt x="77" y="203"/>
                </a:lnTo>
                <a:lnTo>
                  <a:pt x="83" y="205"/>
                </a:lnTo>
                <a:lnTo>
                  <a:pt x="88" y="205"/>
                </a:lnTo>
                <a:lnTo>
                  <a:pt x="91" y="206"/>
                </a:lnTo>
                <a:lnTo>
                  <a:pt x="99" y="206"/>
                </a:lnTo>
                <a:lnTo>
                  <a:pt x="101" y="206"/>
                </a:lnTo>
                <a:lnTo>
                  <a:pt x="103" y="205"/>
                </a:lnTo>
                <a:lnTo>
                  <a:pt x="104" y="203"/>
                </a:lnTo>
                <a:lnTo>
                  <a:pt x="106" y="202"/>
                </a:lnTo>
                <a:lnTo>
                  <a:pt x="107" y="202"/>
                </a:lnTo>
                <a:lnTo>
                  <a:pt x="107" y="200"/>
                </a:lnTo>
                <a:lnTo>
                  <a:pt x="109" y="200"/>
                </a:lnTo>
                <a:lnTo>
                  <a:pt x="114" y="198"/>
                </a:lnTo>
                <a:lnTo>
                  <a:pt x="119" y="197"/>
                </a:lnTo>
                <a:lnTo>
                  <a:pt x="120" y="197"/>
                </a:lnTo>
                <a:lnTo>
                  <a:pt x="123" y="197"/>
                </a:lnTo>
                <a:lnTo>
                  <a:pt x="123" y="195"/>
                </a:lnTo>
                <a:lnTo>
                  <a:pt x="125" y="197"/>
                </a:lnTo>
                <a:lnTo>
                  <a:pt x="127" y="198"/>
                </a:lnTo>
                <a:lnTo>
                  <a:pt x="130" y="200"/>
                </a:lnTo>
                <a:lnTo>
                  <a:pt x="131" y="202"/>
                </a:lnTo>
                <a:lnTo>
                  <a:pt x="133" y="203"/>
                </a:lnTo>
                <a:lnTo>
                  <a:pt x="136" y="205"/>
                </a:lnTo>
                <a:lnTo>
                  <a:pt x="139" y="205"/>
                </a:lnTo>
                <a:lnTo>
                  <a:pt x="144" y="206"/>
                </a:lnTo>
                <a:lnTo>
                  <a:pt x="144" y="203"/>
                </a:lnTo>
                <a:lnTo>
                  <a:pt x="146" y="202"/>
                </a:lnTo>
                <a:lnTo>
                  <a:pt x="146" y="200"/>
                </a:lnTo>
                <a:lnTo>
                  <a:pt x="146" y="197"/>
                </a:lnTo>
                <a:lnTo>
                  <a:pt x="146" y="195"/>
                </a:lnTo>
                <a:lnTo>
                  <a:pt x="146" y="194"/>
                </a:lnTo>
                <a:lnTo>
                  <a:pt x="143" y="189"/>
                </a:lnTo>
                <a:lnTo>
                  <a:pt x="139" y="186"/>
                </a:lnTo>
                <a:lnTo>
                  <a:pt x="138" y="184"/>
                </a:lnTo>
                <a:lnTo>
                  <a:pt x="136" y="182"/>
                </a:lnTo>
                <a:lnTo>
                  <a:pt x="135" y="181"/>
                </a:lnTo>
                <a:lnTo>
                  <a:pt x="131" y="178"/>
                </a:lnTo>
                <a:lnTo>
                  <a:pt x="131" y="176"/>
                </a:lnTo>
                <a:lnTo>
                  <a:pt x="130" y="176"/>
                </a:lnTo>
                <a:lnTo>
                  <a:pt x="130" y="174"/>
                </a:lnTo>
                <a:lnTo>
                  <a:pt x="128" y="174"/>
                </a:lnTo>
                <a:lnTo>
                  <a:pt x="128" y="173"/>
                </a:lnTo>
                <a:lnTo>
                  <a:pt x="127" y="173"/>
                </a:lnTo>
                <a:lnTo>
                  <a:pt x="127" y="171"/>
                </a:lnTo>
                <a:lnTo>
                  <a:pt x="127" y="166"/>
                </a:lnTo>
                <a:lnTo>
                  <a:pt x="130" y="166"/>
                </a:lnTo>
                <a:lnTo>
                  <a:pt x="131" y="157"/>
                </a:lnTo>
                <a:lnTo>
                  <a:pt x="130" y="157"/>
                </a:lnTo>
                <a:lnTo>
                  <a:pt x="130" y="155"/>
                </a:lnTo>
                <a:lnTo>
                  <a:pt x="128" y="155"/>
                </a:lnTo>
                <a:lnTo>
                  <a:pt x="128" y="154"/>
                </a:lnTo>
                <a:lnTo>
                  <a:pt x="127" y="154"/>
                </a:lnTo>
                <a:lnTo>
                  <a:pt x="125" y="154"/>
                </a:lnTo>
                <a:lnTo>
                  <a:pt x="123" y="152"/>
                </a:lnTo>
                <a:lnTo>
                  <a:pt x="122" y="154"/>
                </a:lnTo>
                <a:lnTo>
                  <a:pt x="120" y="154"/>
                </a:lnTo>
                <a:lnTo>
                  <a:pt x="119" y="154"/>
                </a:lnTo>
                <a:lnTo>
                  <a:pt x="119" y="155"/>
                </a:lnTo>
                <a:lnTo>
                  <a:pt x="117" y="152"/>
                </a:lnTo>
                <a:lnTo>
                  <a:pt x="117" y="150"/>
                </a:lnTo>
                <a:lnTo>
                  <a:pt x="115" y="150"/>
                </a:lnTo>
                <a:lnTo>
                  <a:pt x="114" y="150"/>
                </a:lnTo>
                <a:lnTo>
                  <a:pt x="115" y="152"/>
                </a:lnTo>
                <a:lnTo>
                  <a:pt x="114" y="152"/>
                </a:lnTo>
                <a:lnTo>
                  <a:pt x="114" y="154"/>
                </a:lnTo>
                <a:lnTo>
                  <a:pt x="112" y="154"/>
                </a:lnTo>
                <a:lnTo>
                  <a:pt x="112" y="152"/>
                </a:lnTo>
                <a:lnTo>
                  <a:pt x="111" y="152"/>
                </a:lnTo>
                <a:lnTo>
                  <a:pt x="109" y="154"/>
                </a:lnTo>
                <a:lnTo>
                  <a:pt x="107" y="155"/>
                </a:lnTo>
                <a:lnTo>
                  <a:pt x="103" y="158"/>
                </a:lnTo>
                <a:lnTo>
                  <a:pt x="99" y="163"/>
                </a:lnTo>
                <a:lnTo>
                  <a:pt x="96" y="166"/>
                </a:lnTo>
                <a:lnTo>
                  <a:pt x="93" y="168"/>
                </a:lnTo>
                <a:lnTo>
                  <a:pt x="91" y="168"/>
                </a:lnTo>
                <a:lnTo>
                  <a:pt x="90" y="168"/>
                </a:lnTo>
                <a:lnTo>
                  <a:pt x="82" y="160"/>
                </a:lnTo>
                <a:lnTo>
                  <a:pt x="75" y="157"/>
                </a:lnTo>
                <a:lnTo>
                  <a:pt x="66" y="147"/>
                </a:lnTo>
                <a:lnTo>
                  <a:pt x="59" y="142"/>
                </a:lnTo>
                <a:lnTo>
                  <a:pt x="55" y="138"/>
                </a:lnTo>
                <a:lnTo>
                  <a:pt x="53" y="134"/>
                </a:lnTo>
                <a:lnTo>
                  <a:pt x="53" y="128"/>
                </a:lnTo>
                <a:lnTo>
                  <a:pt x="51" y="122"/>
                </a:lnTo>
                <a:lnTo>
                  <a:pt x="50" y="120"/>
                </a:lnTo>
                <a:lnTo>
                  <a:pt x="47" y="117"/>
                </a:lnTo>
                <a:lnTo>
                  <a:pt x="40" y="117"/>
                </a:lnTo>
                <a:lnTo>
                  <a:pt x="34" y="115"/>
                </a:lnTo>
                <a:lnTo>
                  <a:pt x="32" y="115"/>
                </a:lnTo>
                <a:lnTo>
                  <a:pt x="26" y="112"/>
                </a:lnTo>
                <a:lnTo>
                  <a:pt x="23" y="109"/>
                </a:lnTo>
                <a:lnTo>
                  <a:pt x="13" y="94"/>
                </a:lnTo>
                <a:lnTo>
                  <a:pt x="11" y="93"/>
                </a:lnTo>
                <a:lnTo>
                  <a:pt x="8" y="88"/>
                </a:lnTo>
                <a:lnTo>
                  <a:pt x="8" y="85"/>
                </a:lnTo>
                <a:lnTo>
                  <a:pt x="7" y="83"/>
                </a:lnTo>
                <a:lnTo>
                  <a:pt x="7" y="80"/>
                </a:lnTo>
                <a:lnTo>
                  <a:pt x="11" y="80"/>
                </a:lnTo>
                <a:lnTo>
                  <a:pt x="13" y="78"/>
                </a:lnTo>
                <a:lnTo>
                  <a:pt x="10" y="75"/>
                </a:lnTo>
                <a:lnTo>
                  <a:pt x="10" y="74"/>
                </a:lnTo>
                <a:lnTo>
                  <a:pt x="8" y="70"/>
                </a:lnTo>
                <a:lnTo>
                  <a:pt x="8" y="69"/>
                </a:lnTo>
                <a:lnTo>
                  <a:pt x="8" y="67"/>
                </a:lnTo>
                <a:lnTo>
                  <a:pt x="7" y="66"/>
                </a:lnTo>
                <a:lnTo>
                  <a:pt x="3" y="64"/>
                </a:lnTo>
                <a:lnTo>
                  <a:pt x="2" y="62"/>
                </a:lnTo>
                <a:lnTo>
                  <a:pt x="0" y="58"/>
                </a:lnTo>
                <a:lnTo>
                  <a:pt x="5" y="54"/>
                </a:lnTo>
                <a:lnTo>
                  <a:pt x="7" y="53"/>
                </a:lnTo>
                <a:lnTo>
                  <a:pt x="10" y="51"/>
                </a:lnTo>
                <a:lnTo>
                  <a:pt x="11" y="48"/>
                </a:lnTo>
                <a:lnTo>
                  <a:pt x="11" y="46"/>
                </a:lnTo>
                <a:lnTo>
                  <a:pt x="10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7" y="43"/>
                </a:lnTo>
                <a:lnTo>
                  <a:pt x="7" y="42"/>
                </a:lnTo>
                <a:lnTo>
                  <a:pt x="7" y="40"/>
                </a:lnTo>
                <a:lnTo>
                  <a:pt x="8" y="40"/>
                </a:lnTo>
                <a:lnTo>
                  <a:pt x="8" y="38"/>
                </a:lnTo>
                <a:lnTo>
                  <a:pt x="10" y="38"/>
                </a:lnTo>
                <a:lnTo>
                  <a:pt x="10" y="37"/>
                </a:lnTo>
                <a:lnTo>
                  <a:pt x="7" y="35"/>
                </a:lnTo>
                <a:lnTo>
                  <a:pt x="5" y="30"/>
                </a:lnTo>
                <a:lnTo>
                  <a:pt x="7" y="19"/>
                </a:lnTo>
                <a:lnTo>
                  <a:pt x="8" y="19"/>
                </a:lnTo>
                <a:lnTo>
                  <a:pt x="7" y="16"/>
                </a:lnTo>
                <a:lnTo>
                  <a:pt x="8" y="14"/>
                </a:lnTo>
                <a:lnTo>
                  <a:pt x="11" y="14"/>
                </a:lnTo>
                <a:lnTo>
                  <a:pt x="15" y="14"/>
                </a:lnTo>
                <a:lnTo>
                  <a:pt x="18" y="11"/>
                </a:lnTo>
                <a:lnTo>
                  <a:pt x="19" y="8"/>
                </a:lnTo>
                <a:lnTo>
                  <a:pt x="19" y="5"/>
                </a:lnTo>
                <a:lnTo>
                  <a:pt x="24" y="0"/>
                </a:lnTo>
                <a:lnTo>
                  <a:pt x="27" y="0"/>
                </a:lnTo>
                <a:lnTo>
                  <a:pt x="29" y="3"/>
                </a:lnTo>
                <a:lnTo>
                  <a:pt x="31" y="6"/>
                </a:lnTo>
                <a:lnTo>
                  <a:pt x="31" y="10"/>
                </a:lnTo>
                <a:lnTo>
                  <a:pt x="34" y="13"/>
                </a:lnTo>
                <a:lnTo>
                  <a:pt x="42" y="24"/>
                </a:lnTo>
                <a:lnTo>
                  <a:pt x="43" y="26"/>
                </a:lnTo>
                <a:lnTo>
                  <a:pt x="43" y="27"/>
                </a:lnTo>
                <a:lnTo>
                  <a:pt x="42" y="30"/>
                </a:lnTo>
                <a:lnTo>
                  <a:pt x="40" y="30"/>
                </a:lnTo>
                <a:lnTo>
                  <a:pt x="40" y="32"/>
                </a:lnTo>
                <a:lnTo>
                  <a:pt x="39" y="35"/>
                </a:lnTo>
                <a:lnTo>
                  <a:pt x="40" y="37"/>
                </a:lnTo>
                <a:lnTo>
                  <a:pt x="43" y="43"/>
                </a:lnTo>
                <a:lnTo>
                  <a:pt x="47" y="43"/>
                </a:lnTo>
                <a:lnTo>
                  <a:pt x="50" y="45"/>
                </a:lnTo>
                <a:lnTo>
                  <a:pt x="53" y="43"/>
                </a:lnTo>
                <a:lnTo>
                  <a:pt x="64" y="45"/>
                </a:lnTo>
                <a:lnTo>
                  <a:pt x="67" y="46"/>
                </a:lnTo>
                <a:lnTo>
                  <a:pt x="69" y="48"/>
                </a:lnTo>
                <a:lnTo>
                  <a:pt x="71" y="54"/>
                </a:lnTo>
                <a:lnTo>
                  <a:pt x="71" y="56"/>
                </a:lnTo>
                <a:lnTo>
                  <a:pt x="72" y="59"/>
                </a:lnTo>
                <a:lnTo>
                  <a:pt x="77" y="64"/>
                </a:lnTo>
                <a:lnTo>
                  <a:pt x="82" y="66"/>
                </a:lnTo>
                <a:lnTo>
                  <a:pt x="88" y="66"/>
                </a:lnTo>
                <a:lnTo>
                  <a:pt x="87" y="74"/>
                </a:lnTo>
                <a:lnTo>
                  <a:pt x="96" y="77"/>
                </a:lnTo>
                <a:lnTo>
                  <a:pt x="103" y="78"/>
                </a:lnTo>
                <a:lnTo>
                  <a:pt x="109" y="82"/>
                </a:lnTo>
                <a:lnTo>
                  <a:pt x="117" y="85"/>
                </a:lnTo>
                <a:lnTo>
                  <a:pt x="123" y="85"/>
                </a:lnTo>
                <a:lnTo>
                  <a:pt x="125" y="83"/>
                </a:lnTo>
                <a:lnTo>
                  <a:pt x="127" y="83"/>
                </a:lnTo>
                <a:lnTo>
                  <a:pt x="131" y="86"/>
                </a:lnTo>
                <a:lnTo>
                  <a:pt x="133" y="90"/>
                </a:lnTo>
                <a:lnTo>
                  <a:pt x="131" y="93"/>
                </a:lnTo>
                <a:lnTo>
                  <a:pt x="130" y="93"/>
                </a:lnTo>
                <a:lnTo>
                  <a:pt x="127" y="98"/>
                </a:lnTo>
                <a:lnTo>
                  <a:pt x="128" y="98"/>
                </a:lnTo>
                <a:lnTo>
                  <a:pt x="133" y="98"/>
                </a:lnTo>
                <a:lnTo>
                  <a:pt x="138" y="98"/>
                </a:lnTo>
                <a:lnTo>
                  <a:pt x="151" y="98"/>
                </a:lnTo>
                <a:lnTo>
                  <a:pt x="170" y="98"/>
                </a:lnTo>
                <a:lnTo>
                  <a:pt x="171" y="98"/>
                </a:lnTo>
                <a:lnTo>
                  <a:pt x="173" y="98"/>
                </a:lnTo>
                <a:lnTo>
                  <a:pt x="181" y="99"/>
                </a:lnTo>
                <a:lnTo>
                  <a:pt x="183" y="99"/>
                </a:lnTo>
                <a:lnTo>
                  <a:pt x="192" y="98"/>
                </a:lnTo>
                <a:lnTo>
                  <a:pt x="195" y="98"/>
                </a:lnTo>
                <a:lnTo>
                  <a:pt x="195" y="96"/>
                </a:lnTo>
                <a:lnTo>
                  <a:pt x="195" y="94"/>
                </a:lnTo>
                <a:lnTo>
                  <a:pt x="215" y="93"/>
                </a:lnTo>
                <a:lnTo>
                  <a:pt x="231" y="93"/>
                </a:lnTo>
                <a:lnTo>
                  <a:pt x="232" y="93"/>
                </a:lnTo>
                <a:lnTo>
                  <a:pt x="234" y="93"/>
                </a:lnTo>
                <a:lnTo>
                  <a:pt x="240" y="93"/>
                </a:lnTo>
                <a:lnTo>
                  <a:pt x="242" y="93"/>
                </a:lnTo>
                <a:lnTo>
                  <a:pt x="251" y="94"/>
                </a:lnTo>
                <a:lnTo>
                  <a:pt x="256" y="94"/>
                </a:lnTo>
                <a:lnTo>
                  <a:pt x="267" y="94"/>
                </a:lnTo>
                <a:lnTo>
                  <a:pt x="269" y="94"/>
                </a:lnTo>
                <a:lnTo>
                  <a:pt x="275" y="94"/>
                </a:lnTo>
                <a:lnTo>
                  <a:pt x="275" y="106"/>
                </a:lnTo>
                <a:lnTo>
                  <a:pt x="275" y="110"/>
                </a:lnTo>
                <a:lnTo>
                  <a:pt x="275" y="115"/>
                </a:lnTo>
                <a:lnTo>
                  <a:pt x="275" y="117"/>
                </a:lnTo>
                <a:lnTo>
                  <a:pt x="275" y="125"/>
                </a:lnTo>
                <a:close/>
              </a:path>
            </a:pathLst>
          </a:custGeom>
          <a:solidFill>
            <a:srgbClr val="835BD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2"/>
          <p:cNvSpPr>
            <a:spLocks/>
          </p:cNvSpPr>
          <p:nvPr/>
        </p:nvSpPr>
        <p:spPr bwMode="auto">
          <a:xfrm>
            <a:off x="3724276" y="4948238"/>
            <a:ext cx="355600" cy="431800"/>
          </a:xfrm>
          <a:custGeom>
            <a:avLst/>
            <a:gdLst/>
            <a:ahLst/>
            <a:cxnLst>
              <a:cxn ang="0">
                <a:pos x="168" y="9"/>
              </a:cxn>
              <a:cxn ang="0">
                <a:pos x="174" y="19"/>
              </a:cxn>
              <a:cxn ang="0">
                <a:pos x="180" y="24"/>
              </a:cxn>
              <a:cxn ang="0">
                <a:pos x="184" y="30"/>
              </a:cxn>
              <a:cxn ang="0">
                <a:pos x="188" y="37"/>
              </a:cxn>
              <a:cxn ang="0">
                <a:pos x="190" y="46"/>
              </a:cxn>
              <a:cxn ang="0">
                <a:pos x="193" y="59"/>
              </a:cxn>
              <a:cxn ang="0">
                <a:pos x="198" y="69"/>
              </a:cxn>
              <a:cxn ang="0">
                <a:pos x="204" y="81"/>
              </a:cxn>
              <a:cxn ang="0">
                <a:pos x="209" y="91"/>
              </a:cxn>
              <a:cxn ang="0">
                <a:pos x="217" y="96"/>
              </a:cxn>
              <a:cxn ang="0">
                <a:pos x="222" y="101"/>
              </a:cxn>
              <a:cxn ang="0">
                <a:pos x="214" y="107"/>
              </a:cxn>
              <a:cxn ang="0">
                <a:pos x="204" y="101"/>
              </a:cxn>
              <a:cxn ang="0">
                <a:pos x="196" y="99"/>
              </a:cxn>
              <a:cxn ang="0">
                <a:pos x="192" y="94"/>
              </a:cxn>
              <a:cxn ang="0">
                <a:pos x="182" y="94"/>
              </a:cxn>
              <a:cxn ang="0">
                <a:pos x="176" y="96"/>
              </a:cxn>
              <a:cxn ang="0">
                <a:pos x="166" y="85"/>
              </a:cxn>
              <a:cxn ang="0">
                <a:pos x="156" y="89"/>
              </a:cxn>
              <a:cxn ang="0">
                <a:pos x="155" y="104"/>
              </a:cxn>
              <a:cxn ang="0">
                <a:pos x="147" y="120"/>
              </a:cxn>
              <a:cxn ang="0">
                <a:pos x="118" y="120"/>
              </a:cxn>
              <a:cxn ang="0">
                <a:pos x="107" y="137"/>
              </a:cxn>
              <a:cxn ang="0">
                <a:pos x="116" y="158"/>
              </a:cxn>
              <a:cxn ang="0">
                <a:pos x="113" y="174"/>
              </a:cxn>
              <a:cxn ang="0">
                <a:pos x="137" y="209"/>
              </a:cxn>
              <a:cxn ang="0">
                <a:pos x="150" y="243"/>
              </a:cxn>
              <a:cxn ang="0">
                <a:pos x="132" y="246"/>
              </a:cxn>
              <a:cxn ang="0">
                <a:pos x="120" y="259"/>
              </a:cxn>
              <a:cxn ang="0">
                <a:pos x="110" y="270"/>
              </a:cxn>
              <a:cxn ang="0">
                <a:pos x="83" y="264"/>
              </a:cxn>
              <a:cxn ang="0">
                <a:pos x="64" y="257"/>
              </a:cxn>
              <a:cxn ang="0">
                <a:pos x="51" y="249"/>
              </a:cxn>
              <a:cxn ang="0">
                <a:pos x="49" y="237"/>
              </a:cxn>
              <a:cxn ang="0">
                <a:pos x="60" y="217"/>
              </a:cxn>
              <a:cxn ang="0">
                <a:pos x="54" y="208"/>
              </a:cxn>
              <a:cxn ang="0">
                <a:pos x="33" y="193"/>
              </a:cxn>
              <a:cxn ang="0">
                <a:pos x="25" y="176"/>
              </a:cxn>
              <a:cxn ang="0">
                <a:pos x="16" y="160"/>
              </a:cxn>
              <a:cxn ang="0">
                <a:pos x="3" y="149"/>
              </a:cxn>
              <a:cxn ang="0">
                <a:pos x="1" y="131"/>
              </a:cxn>
              <a:cxn ang="0">
                <a:pos x="4" y="117"/>
              </a:cxn>
              <a:cxn ang="0">
                <a:pos x="11" y="93"/>
              </a:cxn>
              <a:cxn ang="0">
                <a:pos x="1" y="77"/>
              </a:cxn>
              <a:cxn ang="0">
                <a:pos x="4" y="61"/>
              </a:cxn>
              <a:cxn ang="0">
                <a:pos x="8" y="49"/>
              </a:cxn>
              <a:cxn ang="0">
                <a:pos x="60" y="49"/>
              </a:cxn>
              <a:cxn ang="0">
                <a:pos x="84" y="54"/>
              </a:cxn>
              <a:cxn ang="0">
                <a:pos x="97" y="46"/>
              </a:cxn>
              <a:cxn ang="0">
                <a:pos x="108" y="43"/>
              </a:cxn>
              <a:cxn ang="0">
                <a:pos x="124" y="38"/>
              </a:cxn>
              <a:cxn ang="0">
                <a:pos x="140" y="46"/>
              </a:cxn>
              <a:cxn ang="0">
                <a:pos x="144" y="35"/>
              </a:cxn>
              <a:cxn ang="0">
                <a:pos x="155" y="30"/>
              </a:cxn>
              <a:cxn ang="0">
                <a:pos x="166" y="17"/>
              </a:cxn>
              <a:cxn ang="0">
                <a:pos x="152" y="11"/>
              </a:cxn>
              <a:cxn ang="0">
                <a:pos x="160" y="0"/>
              </a:cxn>
            </a:cxnLst>
            <a:rect l="0" t="0" r="r" b="b"/>
            <a:pathLst>
              <a:path w="224" h="272">
                <a:moveTo>
                  <a:pt x="160" y="0"/>
                </a:moveTo>
                <a:lnTo>
                  <a:pt x="160" y="1"/>
                </a:lnTo>
                <a:lnTo>
                  <a:pt x="161" y="1"/>
                </a:lnTo>
                <a:lnTo>
                  <a:pt x="164" y="1"/>
                </a:lnTo>
                <a:lnTo>
                  <a:pt x="164" y="3"/>
                </a:lnTo>
                <a:lnTo>
                  <a:pt x="164" y="5"/>
                </a:lnTo>
                <a:lnTo>
                  <a:pt x="164" y="6"/>
                </a:lnTo>
                <a:lnTo>
                  <a:pt x="166" y="6"/>
                </a:lnTo>
                <a:lnTo>
                  <a:pt x="166" y="8"/>
                </a:lnTo>
                <a:lnTo>
                  <a:pt x="168" y="9"/>
                </a:lnTo>
                <a:lnTo>
                  <a:pt x="168" y="11"/>
                </a:lnTo>
                <a:lnTo>
                  <a:pt x="169" y="11"/>
                </a:lnTo>
                <a:lnTo>
                  <a:pt x="169" y="13"/>
                </a:lnTo>
                <a:lnTo>
                  <a:pt x="171" y="13"/>
                </a:lnTo>
                <a:lnTo>
                  <a:pt x="171" y="14"/>
                </a:lnTo>
                <a:lnTo>
                  <a:pt x="171" y="16"/>
                </a:lnTo>
                <a:lnTo>
                  <a:pt x="171" y="17"/>
                </a:lnTo>
                <a:lnTo>
                  <a:pt x="172" y="17"/>
                </a:lnTo>
                <a:lnTo>
                  <a:pt x="174" y="17"/>
                </a:lnTo>
                <a:lnTo>
                  <a:pt x="174" y="19"/>
                </a:lnTo>
                <a:lnTo>
                  <a:pt x="176" y="17"/>
                </a:lnTo>
                <a:lnTo>
                  <a:pt x="176" y="16"/>
                </a:lnTo>
                <a:lnTo>
                  <a:pt x="176" y="17"/>
                </a:lnTo>
                <a:lnTo>
                  <a:pt x="177" y="17"/>
                </a:lnTo>
                <a:lnTo>
                  <a:pt x="179" y="17"/>
                </a:lnTo>
                <a:lnTo>
                  <a:pt x="179" y="19"/>
                </a:lnTo>
                <a:lnTo>
                  <a:pt x="180" y="19"/>
                </a:lnTo>
                <a:lnTo>
                  <a:pt x="180" y="21"/>
                </a:lnTo>
                <a:lnTo>
                  <a:pt x="180" y="22"/>
                </a:lnTo>
                <a:lnTo>
                  <a:pt x="180" y="24"/>
                </a:lnTo>
                <a:lnTo>
                  <a:pt x="182" y="24"/>
                </a:lnTo>
                <a:lnTo>
                  <a:pt x="182" y="25"/>
                </a:lnTo>
                <a:lnTo>
                  <a:pt x="182" y="27"/>
                </a:lnTo>
                <a:lnTo>
                  <a:pt x="182" y="29"/>
                </a:lnTo>
                <a:lnTo>
                  <a:pt x="182" y="30"/>
                </a:lnTo>
                <a:lnTo>
                  <a:pt x="182" y="29"/>
                </a:lnTo>
                <a:lnTo>
                  <a:pt x="184" y="29"/>
                </a:lnTo>
                <a:lnTo>
                  <a:pt x="184" y="30"/>
                </a:lnTo>
                <a:lnTo>
                  <a:pt x="184" y="29"/>
                </a:lnTo>
                <a:lnTo>
                  <a:pt x="184" y="30"/>
                </a:lnTo>
                <a:lnTo>
                  <a:pt x="184" y="29"/>
                </a:lnTo>
                <a:lnTo>
                  <a:pt x="185" y="29"/>
                </a:lnTo>
                <a:lnTo>
                  <a:pt x="185" y="30"/>
                </a:lnTo>
                <a:lnTo>
                  <a:pt x="185" y="32"/>
                </a:lnTo>
                <a:lnTo>
                  <a:pt x="187" y="32"/>
                </a:lnTo>
                <a:lnTo>
                  <a:pt x="187" y="33"/>
                </a:lnTo>
                <a:lnTo>
                  <a:pt x="187" y="37"/>
                </a:lnTo>
                <a:lnTo>
                  <a:pt x="188" y="37"/>
                </a:lnTo>
                <a:lnTo>
                  <a:pt x="188" y="38"/>
                </a:lnTo>
                <a:lnTo>
                  <a:pt x="188" y="37"/>
                </a:lnTo>
                <a:lnTo>
                  <a:pt x="188" y="38"/>
                </a:lnTo>
                <a:lnTo>
                  <a:pt x="188" y="40"/>
                </a:lnTo>
                <a:lnTo>
                  <a:pt x="190" y="40"/>
                </a:lnTo>
                <a:lnTo>
                  <a:pt x="188" y="40"/>
                </a:lnTo>
                <a:lnTo>
                  <a:pt x="188" y="38"/>
                </a:lnTo>
                <a:lnTo>
                  <a:pt x="188" y="40"/>
                </a:lnTo>
                <a:lnTo>
                  <a:pt x="190" y="41"/>
                </a:lnTo>
                <a:lnTo>
                  <a:pt x="190" y="43"/>
                </a:lnTo>
                <a:lnTo>
                  <a:pt x="190" y="45"/>
                </a:lnTo>
                <a:lnTo>
                  <a:pt x="190" y="46"/>
                </a:lnTo>
                <a:lnTo>
                  <a:pt x="190" y="48"/>
                </a:lnTo>
                <a:lnTo>
                  <a:pt x="192" y="48"/>
                </a:lnTo>
                <a:lnTo>
                  <a:pt x="192" y="49"/>
                </a:lnTo>
                <a:lnTo>
                  <a:pt x="192" y="51"/>
                </a:lnTo>
                <a:lnTo>
                  <a:pt x="192" y="53"/>
                </a:lnTo>
                <a:lnTo>
                  <a:pt x="192" y="54"/>
                </a:lnTo>
                <a:lnTo>
                  <a:pt x="193" y="54"/>
                </a:lnTo>
                <a:lnTo>
                  <a:pt x="193" y="56"/>
                </a:lnTo>
                <a:lnTo>
                  <a:pt x="193" y="57"/>
                </a:lnTo>
                <a:lnTo>
                  <a:pt x="193" y="59"/>
                </a:lnTo>
                <a:lnTo>
                  <a:pt x="193" y="61"/>
                </a:lnTo>
                <a:lnTo>
                  <a:pt x="195" y="61"/>
                </a:lnTo>
                <a:lnTo>
                  <a:pt x="195" y="62"/>
                </a:lnTo>
                <a:lnTo>
                  <a:pt x="195" y="61"/>
                </a:lnTo>
                <a:lnTo>
                  <a:pt x="195" y="62"/>
                </a:lnTo>
                <a:lnTo>
                  <a:pt x="196" y="62"/>
                </a:lnTo>
                <a:lnTo>
                  <a:pt x="196" y="64"/>
                </a:lnTo>
                <a:lnTo>
                  <a:pt x="196" y="65"/>
                </a:lnTo>
                <a:lnTo>
                  <a:pt x="198" y="67"/>
                </a:lnTo>
                <a:lnTo>
                  <a:pt x="198" y="69"/>
                </a:lnTo>
                <a:lnTo>
                  <a:pt x="198" y="70"/>
                </a:lnTo>
                <a:lnTo>
                  <a:pt x="200" y="70"/>
                </a:lnTo>
                <a:lnTo>
                  <a:pt x="201" y="72"/>
                </a:lnTo>
                <a:lnTo>
                  <a:pt x="201" y="73"/>
                </a:lnTo>
                <a:lnTo>
                  <a:pt x="203" y="73"/>
                </a:lnTo>
                <a:lnTo>
                  <a:pt x="203" y="75"/>
                </a:lnTo>
                <a:lnTo>
                  <a:pt x="203" y="77"/>
                </a:lnTo>
                <a:lnTo>
                  <a:pt x="203" y="78"/>
                </a:lnTo>
                <a:lnTo>
                  <a:pt x="204" y="80"/>
                </a:lnTo>
                <a:lnTo>
                  <a:pt x="204" y="81"/>
                </a:lnTo>
                <a:lnTo>
                  <a:pt x="203" y="83"/>
                </a:lnTo>
                <a:lnTo>
                  <a:pt x="203" y="85"/>
                </a:lnTo>
                <a:lnTo>
                  <a:pt x="204" y="85"/>
                </a:lnTo>
                <a:lnTo>
                  <a:pt x="204" y="86"/>
                </a:lnTo>
                <a:lnTo>
                  <a:pt x="204" y="88"/>
                </a:lnTo>
                <a:lnTo>
                  <a:pt x="206" y="88"/>
                </a:lnTo>
                <a:lnTo>
                  <a:pt x="206" y="89"/>
                </a:lnTo>
                <a:lnTo>
                  <a:pt x="208" y="89"/>
                </a:lnTo>
                <a:lnTo>
                  <a:pt x="208" y="91"/>
                </a:lnTo>
                <a:lnTo>
                  <a:pt x="209" y="91"/>
                </a:lnTo>
                <a:lnTo>
                  <a:pt x="209" y="93"/>
                </a:lnTo>
                <a:lnTo>
                  <a:pt x="211" y="93"/>
                </a:lnTo>
                <a:lnTo>
                  <a:pt x="211" y="94"/>
                </a:lnTo>
                <a:lnTo>
                  <a:pt x="212" y="94"/>
                </a:lnTo>
                <a:lnTo>
                  <a:pt x="214" y="94"/>
                </a:lnTo>
                <a:lnTo>
                  <a:pt x="214" y="93"/>
                </a:lnTo>
                <a:lnTo>
                  <a:pt x="214" y="94"/>
                </a:lnTo>
                <a:lnTo>
                  <a:pt x="216" y="94"/>
                </a:lnTo>
                <a:lnTo>
                  <a:pt x="217" y="94"/>
                </a:lnTo>
                <a:lnTo>
                  <a:pt x="217" y="96"/>
                </a:lnTo>
                <a:lnTo>
                  <a:pt x="219" y="96"/>
                </a:lnTo>
                <a:lnTo>
                  <a:pt x="220" y="96"/>
                </a:lnTo>
                <a:lnTo>
                  <a:pt x="219" y="96"/>
                </a:lnTo>
                <a:lnTo>
                  <a:pt x="219" y="97"/>
                </a:lnTo>
                <a:lnTo>
                  <a:pt x="220" y="97"/>
                </a:lnTo>
                <a:lnTo>
                  <a:pt x="220" y="96"/>
                </a:lnTo>
                <a:lnTo>
                  <a:pt x="220" y="97"/>
                </a:lnTo>
                <a:lnTo>
                  <a:pt x="222" y="97"/>
                </a:lnTo>
                <a:lnTo>
                  <a:pt x="222" y="99"/>
                </a:lnTo>
                <a:lnTo>
                  <a:pt x="222" y="101"/>
                </a:lnTo>
                <a:lnTo>
                  <a:pt x="224" y="101"/>
                </a:lnTo>
                <a:lnTo>
                  <a:pt x="224" y="102"/>
                </a:lnTo>
                <a:lnTo>
                  <a:pt x="222" y="102"/>
                </a:lnTo>
                <a:lnTo>
                  <a:pt x="222" y="104"/>
                </a:lnTo>
                <a:lnTo>
                  <a:pt x="220" y="105"/>
                </a:lnTo>
                <a:lnTo>
                  <a:pt x="219" y="105"/>
                </a:lnTo>
                <a:lnTo>
                  <a:pt x="217" y="105"/>
                </a:lnTo>
                <a:lnTo>
                  <a:pt x="216" y="105"/>
                </a:lnTo>
                <a:lnTo>
                  <a:pt x="214" y="105"/>
                </a:lnTo>
                <a:lnTo>
                  <a:pt x="214" y="107"/>
                </a:lnTo>
                <a:lnTo>
                  <a:pt x="212" y="107"/>
                </a:lnTo>
                <a:lnTo>
                  <a:pt x="211" y="107"/>
                </a:lnTo>
                <a:lnTo>
                  <a:pt x="209" y="107"/>
                </a:lnTo>
                <a:lnTo>
                  <a:pt x="209" y="105"/>
                </a:lnTo>
                <a:lnTo>
                  <a:pt x="208" y="105"/>
                </a:lnTo>
                <a:lnTo>
                  <a:pt x="208" y="104"/>
                </a:lnTo>
                <a:lnTo>
                  <a:pt x="206" y="104"/>
                </a:lnTo>
                <a:lnTo>
                  <a:pt x="206" y="102"/>
                </a:lnTo>
                <a:lnTo>
                  <a:pt x="204" y="102"/>
                </a:lnTo>
                <a:lnTo>
                  <a:pt x="204" y="101"/>
                </a:lnTo>
                <a:lnTo>
                  <a:pt x="204" y="102"/>
                </a:lnTo>
                <a:lnTo>
                  <a:pt x="203" y="101"/>
                </a:lnTo>
                <a:lnTo>
                  <a:pt x="203" y="99"/>
                </a:lnTo>
                <a:lnTo>
                  <a:pt x="201" y="99"/>
                </a:lnTo>
                <a:lnTo>
                  <a:pt x="200" y="99"/>
                </a:lnTo>
                <a:lnTo>
                  <a:pt x="201" y="99"/>
                </a:lnTo>
                <a:lnTo>
                  <a:pt x="200" y="97"/>
                </a:lnTo>
                <a:lnTo>
                  <a:pt x="198" y="97"/>
                </a:lnTo>
                <a:lnTo>
                  <a:pt x="196" y="97"/>
                </a:lnTo>
                <a:lnTo>
                  <a:pt x="196" y="99"/>
                </a:lnTo>
                <a:lnTo>
                  <a:pt x="195" y="99"/>
                </a:lnTo>
                <a:lnTo>
                  <a:pt x="195" y="97"/>
                </a:lnTo>
                <a:lnTo>
                  <a:pt x="193" y="97"/>
                </a:lnTo>
                <a:lnTo>
                  <a:pt x="192" y="97"/>
                </a:lnTo>
                <a:lnTo>
                  <a:pt x="193" y="97"/>
                </a:lnTo>
                <a:lnTo>
                  <a:pt x="193" y="96"/>
                </a:lnTo>
                <a:lnTo>
                  <a:pt x="192" y="96"/>
                </a:lnTo>
                <a:lnTo>
                  <a:pt x="192" y="94"/>
                </a:lnTo>
                <a:lnTo>
                  <a:pt x="193" y="94"/>
                </a:lnTo>
                <a:lnTo>
                  <a:pt x="192" y="94"/>
                </a:lnTo>
                <a:lnTo>
                  <a:pt x="190" y="94"/>
                </a:lnTo>
                <a:lnTo>
                  <a:pt x="188" y="94"/>
                </a:lnTo>
                <a:lnTo>
                  <a:pt x="190" y="94"/>
                </a:lnTo>
                <a:lnTo>
                  <a:pt x="190" y="96"/>
                </a:lnTo>
                <a:lnTo>
                  <a:pt x="188" y="96"/>
                </a:lnTo>
                <a:lnTo>
                  <a:pt x="188" y="94"/>
                </a:lnTo>
                <a:lnTo>
                  <a:pt x="187" y="94"/>
                </a:lnTo>
                <a:lnTo>
                  <a:pt x="185" y="94"/>
                </a:lnTo>
                <a:lnTo>
                  <a:pt x="184" y="94"/>
                </a:lnTo>
                <a:lnTo>
                  <a:pt x="182" y="94"/>
                </a:lnTo>
                <a:lnTo>
                  <a:pt x="180" y="94"/>
                </a:lnTo>
                <a:lnTo>
                  <a:pt x="180" y="96"/>
                </a:lnTo>
                <a:lnTo>
                  <a:pt x="180" y="97"/>
                </a:lnTo>
                <a:lnTo>
                  <a:pt x="182" y="97"/>
                </a:lnTo>
                <a:lnTo>
                  <a:pt x="180" y="99"/>
                </a:lnTo>
                <a:lnTo>
                  <a:pt x="179" y="99"/>
                </a:lnTo>
                <a:lnTo>
                  <a:pt x="177" y="99"/>
                </a:lnTo>
                <a:lnTo>
                  <a:pt x="177" y="97"/>
                </a:lnTo>
                <a:lnTo>
                  <a:pt x="176" y="97"/>
                </a:lnTo>
                <a:lnTo>
                  <a:pt x="176" y="96"/>
                </a:lnTo>
                <a:lnTo>
                  <a:pt x="174" y="96"/>
                </a:lnTo>
                <a:lnTo>
                  <a:pt x="172" y="94"/>
                </a:lnTo>
                <a:lnTo>
                  <a:pt x="171" y="93"/>
                </a:lnTo>
                <a:lnTo>
                  <a:pt x="171" y="91"/>
                </a:lnTo>
                <a:lnTo>
                  <a:pt x="169" y="91"/>
                </a:lnTo>
                <a:lnTo>
                  <a:pt x="169" y="89"/>
                </a:lnTo>
                <a:lnTo>
                  <a:pt x="169" y="88"/>
                </a:lnTo>
                <a:lnTo>
                  <a:pt x="169" y="86"/>
                </a:lnTo>
                <a:lnTo>
                  <a:pt x="168" y="86"/>
                </a:lnTo>
                <a:lnTo>
                  <a:pt x="166" y="85"/>
                </a:lnTo>
                <a:lnTo>
                  <a:pt x="164" y="85"/>
                </a:lnTo>
                <a:lnTo>
                  <a:pt x="164" y="83"/>
                </a:lnTo>
                <a:lnTo>
                  <a:pt x="164" y="85"/>
                </a:lnTo>
                <a:lnTo>
                  <a:pt x="163" y="85"/>
                </a:lnTo>
                <a:lnTo>
                  <a:pt x="161" y="85"/>
                </a:lnTo>
                <a:lnTo>
                  <a:pt x="161" y="86"/>
                </a:lnTo>
                <a:lnTo>
                  <a:pt x="160" y="86"/>
                </a:lnTo>
                <a:lnTo>
                  <a:pt x="158" y="88"/>
                </a:lnTo>
                <a:lnTo>
                  <a:pt x="156" y="88"/>
                </a:lnTo>
                <a:lnTo>
                  <a:pt x="156" y="89"/>
                </a:lnTo>
                <a:lnTo>
                  <a:pt x="156" y="91"/>
                </a:lnTo>
                <a:lnTo>
                  <a:pt x="156" y="93"/>
                </a:lnTo>
                <a:lnTo>
                  <a:pt x="156" y="94"/>
                </a:lnTo>
                <a:lnTo>
                  <a:pt x="155" y="96"/>
                </a:lnTo>
                <a:lnTo>
                  <a:pt x="156" y="97"/>
                </a:lnTo>
                <a:lnTo>
                  <a:pt x="156" y="99"/>
                </a:lnTo>
                <a:lnTo>
                  <a:pt x="156" y="101"/>
                </a:lnTo>
                <a:lnTo>
                  <a:pt x="156" y="102"/>
                </a:lnTo>
                <a:lnTo>
                  <a:pt x="156" y="104"/>
                </a:lnTo>
                <a:lnTo>
                  <a:pt x="155" y="104"/>
                </a:lnTo>
                <a:lnTo>
                  <a:pt x="147" y="104"/>
                </a:lnTo>
                <a:lnTo>
                  <a:pt x="144" y="104"/>
                </a:lnTo>
                <a:lnTo>
                  <a:pt x="144" y="105"/>
                </a:lnTo>
                <a:lnTo>
                  <a:pt x="144" y="110"/>
                </a:lnTo>
                <a:lnTo>
                  <a:pt x="144" y="115"/>
                </a:lnTo>
                <a:lnTo>
                  <a:pt x="148" y="115"/>
                </a:lnTo>
                <a:lnTo>
                  <a:pt x="148" y="117"/>
                </a:lnTo>
                <a:lnTo>
                  <a:pt x="148" y="118"/>
                </a:lnTo>
                <a:lnTo>
                  <a:pt x="147" y="118"/>
                </a:lnTo>
                <a:lnTo>
                  <a:pt x="147" y="120"/>
                </a:lnTo>
                <a:lnTo>
                  <a:pt x="145" y="120"/>
                </a:lnTo>
                <a:lnTo>
                  <a:pt x="142" y="120"/>
                </a:lnTo>
                <a:lnTo>
                  <a:pt x="137" y="120"/>
                </a:lnTo>
                <a:lnTo>
                  <a:pt x="137" y="123"/>
                </a:lnTo>
                <a:lnTo>
                  <a:pt x="128" y="123"/>
                </a:lnTo>
                <a:lnTo>
                  <a:pt x="124" y="123"/>
                </a:lnTo>
                <a:lnTo>
                  <a:pt x="123" y="123"/>
                </a:lnTo>
                <a:lnTo>
                  <a:pt x="120" y="123"/>
                </a:lnTo>
                <a:lnTo>
                  <a:pt x="120" y="120"/>
                </a:lnTo>
                <a:lnTo>
                  <a:pt x="118" y="120"/>
                </a:lnTo>
                <a:lnTo>
                  <a:pt x="118" y="123"/>
                </a:lnTo>
                <a:lnTo>
                  <a:pt x="116" y="123"/>
                </a:lnTo>
                <a:lnTo>
                  <a:pt x="115" y="125"/>
                </a:lnTo>
                <a:lnTo>
                  <a:pt x="115" y="128"/>
                </a:lnTo>
                <a:lnTo>
                  <a:pt x="113" y="128"/>
                </a:lnTo>
                <a:lnTo>
                  <a:pt x="113" y="134"/>
                </a:lnTo>
                <a:lnTo>
                  <a:pt x="110" y="134"/>
                </a:lnTo>
                <a:lnTo>
                  <a:pt x="108" y="136"/>
                </a:lnTo>
                <a:lnTo>
                  <a:pt x="107" y="136"/>
                </a:lnTo>
                <a:lnTo>
                  <a:pt x="107" y="137"/>
                </a:lnTo>
                <a:lnTo>
                  <a:pt x="102" y="142"/>
                </a:lnTo>
                <a:lnTo>
                  <a:pt x="104" y="147"/>
                </a:lnTo>
                <a:lnTo>
                  <a:pt x="104" y="149"/>
                </a:lnTo>
                <a:lnTo>
                  <a:pt x="104" y="152"/>
                </a:lnTo>
                <a:lnTo>
                  <a:pt x="104" y="153"/>
                </a:lnTo>
                <a:lnTo>
                  <a:pt x="105" y="153"/>
                </a:lnTo>
                <a:lnTo>
                  <a:pt x="108" y="153"/>
                </a:lnTo>
                <a:lnTo>
                  <a:pt x="110" y="155"/>
                </a:lnTo>
                <a:lnTo>
                  <a:pt x="113" y="157"/>
                </a:lnTo>
                <a:lnTo>
                  <a:pt x="116" y="158"/>
                </a:lnTo>
                <a:lnTo>
                  <a:pt x="116" y="160"/>
                </a:lnTo>
                <a:lnTo>
                  <a:pt x="120" y="160"/>
                </a:lnTo>
                <a:lnTo>
                  <a:pt x="118" y="161"/>
                </a:lnTo>
                <a:lnTo>
                  <a:pt x="118" y="163"/>
                </a:lnTo>
                <a:lnTo>
                  <a:pt x="118" y="165"/>
                </a:lnTo>
                <a:lnTo>
                  <a:pt x="118" y="168"/>
                </a:lnTo>
                <a:lnTo>
                  <a:pt x="116" y="168"/>
                </a:lnTo>
                <a:lnTo>
                  <a:pt x="112" y="171"/>
                </a:lnTo>
                <a:lnTo>
                  <a:pt x="113" y="173"/>
                </a:lnTo>
                <a:lnTo>
                  <a:pt x="113" y="174"/>
                </a:lnTo>
                <a:lnTo>
                  <a:pt x="116" y="177"/>
                </a:lnTo>
                <a:lnTo>
                  <a:pt x="121" y="184"/>
                </a:lnTo>
                <a:lnTo>
                  <a:pt x="129" y="193"/>
                </a:lnTo>
                <a:lnTo>
                  <a:pt x="131" y="195"/>
                </a:lnTo>
                <a:lnTo>
                  <a:pt x="132" y="197"/>
                </a:lnTo>
                <a:lnTo>
                  <a:pt x="134" y="200"/>
                </a:lnTo>
                <a:lnTo>
                  <a:pt x="137" y="203"/>
                </a:lnTo>
                <a:lnTo>
                  <a:pt x="137" y="205"/>
                </a:lnTo>
                <a:lnTo>
                  <a:pt x="137" y="206"/>
                </a:lnTo>
                <a:lnTo>
                  <a:pt x="137" y="209"/>
                </a:lnTo>
                <a:lnTo>
                  <a:pt x="140" y="214"/>
                </a:lnTo>
                <a:lnTo>
                  <a:pt x="142" y="217"/>
                </a:lnTo>
                <a:lnTo>
                  <a:pt x="144" y="219"/>
                </a:lnTo>
                <a:lnTo>
                  <a:pt x="145" y="222"/>
                </a:lnTo>
                <a:lnTo>
                  <a:pt x="147" y="227"/>
                </a:lnTo>
                <a:lnTo>
                  <a:pt x="147" y="230"/>
                </a:lnTo>
                <a:lnTo>
                  <a:pt x="148" y="237"/>
                </a:lnTo>
                <a:lnTo>
                  <a:pt x="148" y="238"/>
                </a:lnTo>
                <a:lnTo>
                  <a:pt x="148" y="241"/>
                </a:lnTo>
                <a:lnTo>
                  <a:pt x="150" y="243"/>
                </a:lnTo>
                <a:lnTo>
                  <a:pt x="148" y="246"/>
                </a:lnTo>
                <a:lnTo>
                  <a:pt x="147" y="245"/>
                </a:lnTo>
                <a:lnTo>
                  <a:pt x="147" y="243"/>
                </a:lnTo>
                <a:lnTo>
                  <a:pt x="145" y="243"/>
                </a:lnTo>
                <a:lnTo>
                  <a:pt x="144" y="245"/>
                </a:lnTo>
                <a:lnTo>
                  <a:pt x="140" y="243"/>
                </a:lnTo>
                <a:lnTo>
                  <a:pt x="136" y="240"/>
                </a:lnTo>
                <a:lnTo>
                  <a:pt x="134" y="240"/>
                </a:lnTo>
                <a:lnTo>
                  <a:pt x="132" y="245"/>
                </a:lnTo>
                <a:lnTo>
                  <a:pt x="132" y="246"/>
                </a:lnTo>
                <a:lnTo>
                  <a:pt x="131" y="248"/>
                </a:lnTo>
                <a:lnTo>
                  <a:pt x="129" y="249"/>
                </a:lnTo>
                <a:lnTo>
                  <a:pt x="124" y="251"/>
                </a:lnTo>
                <a:lnTo>
                  <a:pt x="124" y="253"/>
                </a:lnTo>
                <a:lnTo>
                  <a:pt x="123" y="254"/>
                </a:lnTo>
                <a:lnTo>
                  <a:pt x="123" y="256"/>
                </a:lnTo>
                <a:lnTo>
                  <a:pt x="121" y="256"/>
                </a:lnTo>
                <a:lnTo>
                  <a:pt x="121" y="257"/>
                </a:lnTo>
                <a:lnTo>
                  <a:pt x="121" y="259"/>
                </a:lnTo>
                <a:lnTo>
                  <a:pt x="120" y="259"/>
                </a:lnTo>
                <a:lnTo>
                  <a:pt x="118" y="261"/>
                </a:lnTo>
                <a:lnTo>
                  <a:pt x="118" y="262"/>
                </a:lnTo>
                <a:lnTo>
                  <a:pt x="118" y="264"/>
                </a:lnTo>
                <a:lnTo>
                  <a:pt x="120" y="265"/>
                </a:lnTo>
                <a:lnTo>
                  <a:pt x="118" y="267"/>
                </a:lnTo>
                <a:lnTo>
                  <a:pt x="118" y="270"/>
                </a:lnTo>
                <a:lnTo>
                  <a:pt x="116" y="272"/>
                </a:lnTo>
                <a:lnTo>
                  <a:pt x="115" y="272"/>
                </a:lnTo>
                <a:lnTo>
                  <a:pt x="112" y="272"/>
                </a:lnTo>
                <a:lnTo>
                  <a:pt x="110" y="270"/>
                </a:lnTo>
                <a:lnTo>
                  <a:pt x="107" y="269"/>
                </a:lnTo>
                <a:lnTo>
                  <a:pt x="102" y="267"/>
                </a:lnTo>
                <a:lnTo>
                  <a:pt x="102" y="264"/>
                </a:lnTo>
                <a:lnTo>
                  <a:pt x="100" y="264"/>
                </a:lnTo>
                <a:lnTo>
                  <a:pt x="97" y="264"/>
                </a:lnTo>
                <a:lnTo>
                  <a:pt x="92" y="264"/>
                </a:lnTo>
                <a:lnTo>
                  <a:pt x="91" y="264"/>
                </a:lnTo>
                <a:lnTo>
                  <a:pt x="89" y="264"/>
                </a:lnTo>
                <a:lnTo>
                  <a:pt x="88" y="264"/>
                </a:lnTo>
                <a:lnTo>
                  <a:pt x="83" y="264"/>
                </a:lnTo>
                <a:lnTo>
                  <a:pt x="80" y="264"/>
                </a:lnTo>
                <a:lnTo>
                  <a:pt x="80" y="262"/>
                </a:lnTo>
                <a:lnTo>
                  <a:pt x="80" y="261"/>
                </a:lnTo>
                <a:lnTo>
                  <a:pt x="80" y="257"/>
                </a:lnTo>
                <a:lnTo>
                  <a:pt x="78" y="256"/>
                </a:lnTo>
                <a:lnTo>
                  <a:pt x="76" y="254"/>
                </a:lnTo>
                <a:lnTo>
                  <a:pt x="73" y="257"/>
                </a:lnTo>
                <a:lnTo>
                  <a:pt x="65" y="259"/>
                </a:lnTo>
                <a:lnTo>
                  <a:pt x="65" y="257"/>
                </a:lnTo>
                <a:lnTo>
                  <a:pt x="64" y="257"/>
                </a:lnTo>
                <a:lnTo>
                  <a:pt x="62" y="257"/>
                </a:lnTo>
                <a:lnTo>
                  <a:pt x="60" y="257"/>
                </a:lnTo>
                <a:lnTo>
                  <a:pt x="59" y="257"/>
                </a:lnTo>
                <a:lnTo>
                  <a:pt x="59" y="256"/>
                </a:lnTo>
                <a:lnTo>
                  <a:pt x="57" y="254"/>
                </a:lnTo>
                <a:lnTo>
                  <a:pt x="56" y="254"/>
                </a:lnTo>
                <a:lnTo>
                  <a:pt x="51" y="253"/>
                </a:lnTo>
                <a:lnTo>
                  <a:pt x="49" y="253"/>
                </a:lnTo>
                <a:lnTo>
                  <a:pt x="49" y="251"/>
                </a:lnTo>
                <a:lnTo>
                  <a:pt x="51" y="249"/>
                </a:lnTo>
                <a:lnTo>
                  <a:pt x="51" y="248"/>
                </a:lnTo>
                <a:lnTo>
                  <a:pt x="52" y="248"/>
                </a:lnTo>
                <a:lnTo>
                  <a:pt x="52" y="245"/>
                </a:lnTo>
                <a:lnTo>
                  <a:pt x="54" y="245"/>
                </a:lnTo>
                <a:lnTo>
                  <a:pt x="52" y="243"/>
                </a:lnTo>
                <a:lnTo>
                  <a:pt x="52" y="240"/>
                </a:lnTo>
                <a:lnTo>
                  <a:pt x="51" y="238"/>
                </a:lnTo>
                <a:lnTo>
                  <a:pt x="51" y="237"/>
                </a:lnTo>
                <a:lnTo>
                  <a:pt x="52" y="237"/>
                </a:lnTo>
                <a:lnTo>
                  <a:pt x="49" y="237"/>
                </a:lnTo>
                <a:lnTo>
                  <a:pt x="48" y="232"/>
                </a:lnTo>
                <a:lnTo>
                  <a:pt x="49" y="230"/>
                </a:lnTo>
                <a:lnTo>
                  <a:pt x="51" y="229"/>
                </a:lnTo>
                <a:lnTo>
                  <a:pt x="54" y="229"/>
                </a:lnTo>
                <a:lnTo>
                  <a:pt x="54" y="225"/>
                </a:lnTo>
                <a:lnTo>
                  <a:pt x="54" y="224"/>
                </a:lnTo>
                <a:lnTo>
                  <a:pt x="56" y="221"/>
                </a:lnTo>
                <a:lnTo>
                  <a:pt x="56" y="219"/>
                </a:lnTo>
                <a:lnTo>
                  <a:pt x="57" y="219"/>
                </a:lnTo>
                <a:lnTo>
                  <a:pt x="60" y="217"/>
                </a:lnTo>
                <a:lnTo>
                  <a:pt x="62" y="219"/>
                </a:lnTo>
                <a:lnTo>
                  <a:pt x="64" y="219"/>
                </a:lnTo>
                <a:lnTo>
                  <a:pt x="65" y="217"/>
                </a:lnTo>
                <a:lnTo>
                  <a:pt x="62" y="213"/>
                </a:lnTo>
                <a:lnTo>
                  <a:pt x="62" y="209"/>
                </a:lnTo>
                <a:lnTo>
                  <a:pt x="60" y="208"/>
                </a:lnTo>
                <a:lnTo>
                  <a:pt x="57" y="208"/>
                </a:lnTo>
                <a:lnTo>
                  <a:pt x="56" y="208"/>
                </a:lnTo>
                <a:lnTo>
                  <a:pt x="56" y="209"/>
                </a:lnTo>
                <a:lnTo>
                  <a:pt x="54" y="208"/>
                </a:lnTo>
                <a:lnTo>
                  <a:pt x="52" y="205"/>
                </a:lnTo>
                <a:lnTo>
                  <a:pt x="52" y="201"/>
                </a:lnTo>
                <a:lnTo>
                  <a:pt x="52" y="200"/>
                </a:lnTo>
                <a:lnTo>
                  <a:pt x="51" y="200"/>
                </a:lnTo>
                <a:lnTo>
                  <a:pt x="46" y="197"/>
                </a:lnTo>
                <a:lnTo>
                  <a:pt x="43" y="198"/>
                </a:lnTo>
                <a:lnTo>
                  <a:pt x="41" y="198"/>
                </a:lnTo>
                <a:lnTo>
                  <a:pt x="38" y="197"/>
                </a:lnTo>
                <a:lnTo>
                  <a:pt x="35" y="195"/>
                </a:lnTo>
                <a:lnTo>
                  <a:pt x="33" y="193"/>
                </a:lnTo>
                <a:lnTo>
                  <a:pt x="32" y="190"/>
                </a:lnTo>
                <a:lnTo>
                  <a:pt x="33" y="189"/>
                </a:lnTo>
                <a:lnTo>
                  <a:pt x="33" y="187"/>
                </a:lnTo>
                <a:lnTo>
                  <a:pt x="33" y="185"/>
                </a:lnTo>
                <a:lnTo>
                  <a:pt x="33" y="182"/>
                </a:lnTo>
                <a:lnTo>
                  <a:pt x="32" y="181"/>
                </a:lnTo>
                <a:lnTo>
                  <a:pt x="30" y="181"/>
                </a:lnTo>
                <a:lnTo>
                  <a:pt x="28" y="177"/>
                </a:lnTo>
                <a:lnTo>
                  <a:pt x="27" y="177"/>
                </a:lnTo>
                <a:lnTo>
                  <a:pt x="25" y="176"/>
                </a:lnTo>
                <a:lnTo>
                  <a:pt x="24" y="171"/>
                </a:lnTo>
                <a:lnTo>
                  <a:pt x="24" y="169"/>
                </a:lnTo>
                <a:lnTo>
                  <a:pt x="24" y="168"/>
                </a:lnTo>
                <a:lnTo>
                  <a:pt x="24" y="166"/>
                </a:lnTo>
                <a:lnTo>
                  <a:pt x="20" y="166"/>
                </a:lnTo>
                <a:lnTo>
                  <a:pt x="20" y="163"/>
                </a:lnTo>
                <a:lnTo>
                  <a:pt x="19" y="163"/>
                </a:lnTo>
                <a:lnTo>
                  <a:pt x="19" y="161"/>
                </a:lnTo>
                <a:lnTo>
                  <a:pt x="16" y="158"/>
                </a:lnTo>
                <a:lnTo>
                  <a:pt x="16" y="160"/>
                </a:lnTo>
                <a:lnTo>
                  <a:pt x="12" y="160"/>
                </a:lnTo>
                <a:lnTo>
                  <a:pt x="11" y="160"/>
                </a:lnTo>
                <a:lnTo>
                  <a:pt x="11" y="158"/>
                </a:lnTo>
                <a:lnTo>
                  <a:pt x="9" y="158"/>
                </a:lnTo>
                <a:lnTo>
                  <a:pt x="8" y="157"/>
                </a:lnTo>
                <a:lnTo>
                  <a:pt x="8" y="155"/>
                </a:lnTo>
                <a:lnTo>
                  <a:pt x="6" y="152"/>
                </a:lnTo>
                <a:lnTo>
                  <a:pt x="4" y="150"/>
                </a:lnTo>
                <a:lnTo>
                  <a:pt x="4" y="149"/>
                </a:lnTo>
                <a:lnTo>
                  <a:pt x="3" y="149"/>
                </a:lnTo>
                <a:lnTo>
                  <a:pt x="3" y="147"/>
                </a:lnTo>
                <a:lnTo>
                  <a:pt x="1" y="145"/>
                </a:lnTo>
                <a:lnTo>
                  <a:pt x="1" y="144"/>
                </a:lnTo>
                <a:lnTo>
                  <a:pt x="1" y="141"/>
                </a:lnTo>
                <a:lnTo>
                  <a:pt x="1" y="139"/>
                </a:lnTo>
                <a:lnTo>
                  <a:pt x="1" y="137"/>
                </a:lnTo>
                <a:lnTo>
                  <a:pt x="1" y="136"/>
                </a:lnTo>
                <a:lnTo>
                  <a:pt x="0" y="134"/>
                </a:lnTo>
                <a:lnTo>
                  <a:pt x="1" y="133"/>
                </a:lnTo>
                <a:lnTo>
                  <a:pt x="1" y="131"/>
                </a:lnTo>
                <a:lnTo>
                  <a:pt x="1" y="129"/>
                </a:lnTo>
                <a:lnTo>
                  <a:pt x="0" y="128"/>
                </a:lnTo>
                <a:lnTo>
                  <a:pt x="0" y="126"/>
                </a:lnTo>
                <a:lnTo>
                  <a:pt x="1" y="126"/>
                </a:lnTo>
                <a:lnTo>
                  <a:pt x="1" y="120"/>
                </a:lnTo>
                <a:lnTo>
                  <a:pt x="3" y="118"/>
                </a:lnTo>
                <a:lnTo>
                  <a:pt x="3" y="117"/>
                </a:lnTo>
                <a:lnTo>
                  <a:pt x="3" y="118"/>
                </a:lnTo>
                <a:lnTo>
                  <a:pt x="4" y="118"/>
                </a:lnTo>
                <a:lnTo>
                  <a:pt x="4" y="117"/>
                </a:lnTo>
                <a:lnTo>
                  <a:pt x="4" y="115"/>
                </a:lnTo>
                <a:lnTo>
                  <a:pt x="6" y="113"/>
                </a:lnTo>
                <a:lnTo>
                  <a:pt x="8" y="110"/>
                </a:lnTo>
                <a:lnTo>
                  <a:pt x="9" y="109"/>
                </a:lnTo>
                <a:lnTo>
                  <a:pt x="9" y="107"/>
                </a:lnTo>
                <a:lnTo>
                  <a:pt x="11" y="104"/>
                </a:lnTo>
                <a:lnTo>
                  <a:pt x="11" y="102"/>
                </a:lnTo>
                <a:lnTo>
                  <a:pt x="9" y="99"/>
                </a:lnTo>
                <a:lnTo>
                  <a:pt x="11" y="96"/>
                </a:lnTo>
                <a:lnTo>
                  <a:pt x="11" y="93"/>
                </a:lnTo>
                <a:lnTo>
                  <a:pt x="8" y="91"/>
                </a:lnTo>
                <a:lnTo>
                  <a:pt x="6" y="89"/>
                </a:lnTo>
                <a:lnTo>
                  <a:pt x="4" y="91"/>
                </a:lnTo>
                <a:lnTo>
                  <a:pt x="3" y="91"/>
                </a:lnTo>
                <a:lnTo>
                  <a:pt x="1" y="91"/>
                </a:lnTo>
                <a:lnTo>
                  <a:pt x="3" y="85"/>
                </a:lnTo>
                <a:lnTo>
                  <a:pt x="1" y="81"/>
                </a:lnTo>
                <a:lnTo>
                  <a:pt x="0" y="81"/>
                </a:lnTo>
                <a:lnTo>
                  <a:pt x="1" y="80"/>
                </a:lnTo>
                <a:lnTo>
                  <a:pt x="1" y="77"/>
                </a:lnTo>
                <a:lnTo>
                  <a:pt x="0" y="75"/>
                </a:lnTo>
                <a:lnTo>
                  <a:pt x="0" y="73"/>
                </a:lnTo>
                <a:lnTo>
                  <a:pt x="0" y="72"/>
                </a:lnTo>
                <a:lnTo>
                  <a:pt x="1" y="70"/>
                </a:lnTo>
                <a:lnTo>
                  <a:pt x="3" y="69"/>
                </a:lnTo>
                <a:lnTo>
                  <a:pt x="4" y="67"/>
                </a:lnTo>
                <a:lnTo>
                  <a:pt x="4" y="65"/>
                </a:lnTo>
                <a:lnTo>
                  <a:pt x="4" y="64"/>
                </a:lnTo>
                <a:lnTo>
                  <a:pt x="4" y="62"/>
                </a:lnTo>
                <a:lnTo>
                  <a:pt x="4" y="61"/>
                </a:lnTo>
                <a:lnTo>
                  <a:pt x="6" y="61"/>
                </a:lnTo>
                <a:lnTo>
                  <a:pt x="8" y="61"/>
                </a:lnTo>
                <a:lnTo>
                  <a:pt x="8" y="59"/>
                </a:lnTo>
                <a:lnTo>
                  <a:pt x="6" y="57"/>
                </a:lnTo>
                <a:lnTo>
                  <a:pt x="6" y="56"/>
                </a:lnTo>
                <a:lnTo>
                  <a:pt x="6" y="54"/>
                </a:lnTo>
                <a:lnTo>
                  <a:pt x="6" y="53"/>
                </a:lnTo>
                <a:lnTo>
                  <a:pt x="4" y="51"/>
                </a:lnTo>
                <a:lnTo>
                  <a:pt x="3" y="49"/>
                </a:lnTo>
                <a:lnTo>
                  <a:pt x="8" y="49"/>
                </a:lnTo>
                <a:lnTo>
                  <a:pt x="16" y="49"/>
                </a:lnTo>
                <a:lnTo>
                  <a:pt x="17" y="49"/>
                </a:lnTo>
                <a:lnTo>
                  <a:pt x="32" y="51"/>
                </a:lnTo>
                <a:lnTo>
                  <a:pt x="40" y="51"/>
                </a:lnTo>
                <a:lnTo>
                  <a:pt x="46" y="51"/>
                </a:lnTo>
                <a:lnTo>
                  <a:pt x="48" y="51"/>
                </a:lnTo>
                <a:lnTo>
                  <a:pt x="49" y="49"/>
                </a:lnTo>
                <a:lnTo>
                  <a:pt x="52" y="49"/>
                </a:lnTo>
                <a:lnTo>
                  <a:pt x="59" y="49"/>
                </a:lnTo>
                <a:lnTo>
                  <a:pt x="60" y="49"/>
                </a:lnTo>
                <a:lnTo>
                  <a:pt x="65" y="49"/>
                </a:lnTo>
                <a:lnTo>
                  <a:pt x="80" y="49"/>
                </a:lnTo>
                <a:lnTo>
                  <a:pt x="80" y="54"/>
                </a:lnTo>
                <a:lnTo>
                  <a:pt x="78" y="54"/>
                </a:lnTo>
                <a:lnTo>
                  <a:pt x="80" y="56"/>
                </a:lnTo>
                <a:lnTo>
                  <a:pt x="80" y="57"/>
                </a:lnTo>
                <a:lnTo>
                  <a:pt x="81" y="57"/>
                </a:lnTo>
                <a:lnTo>
                  <a:pt x="81" y="56"/>
                </a:lnTo>
                <a:lnTo>
                  <a:pt x="81" y="54"/>
                </a:lnTo>
                <a:lnTo>
                  <a:pt x="84" y="54"/>
                </a:lnTo>
                <a:lnTo>
                  <a:pt x="86" y="54"/>
                </a:lnTo>
                <a:lnTo>
                  <a:pt x="86" y="53"/>
                </a:lnTo>
                <a:lnTo>
                  <a:pt x="89" y="53"/>
                </a:lnTo>
                <a:lnTo>
                  <a:pt x="89" y="51"/>
                </a:lnTo>
                <a:lnTo>
                  <a:pt x="91" y="49"/>
                </a:lnTo>
                <a:lnTo>
                  <a:pt x="94" y="49"/>
                </a:lnTo>
                <a:lnTo>
                  <a:pt x="96" y="49"/>
                </a:lnTo>
                <a:lnTo>
                  <a:pt x="96" y="48"/>
                </a:lnTo>
                <a:lnTo>
                  <a:pt x="97" y="48"/>
                </a:lnTo>
                <a:lnTo>
                  <a:pt x="97" y="46"/>
                </a:lnTo>
                <a:lnTo>
                  <a:pt x="97" y="45"/>
                </a:lnTo>
                <a:lnTo>
                  <a:pt x="99" y="45"/>
                </a:lnTo>
                <a:lnTo>
                  <a:pt x="99" y="43"/>
                </a:lnTo>
                <a:lnTo>
                  <a:pt x="100" y="43"/>
                </a:lnTo>
                <a:lnTo>
                  <a:pt x="100" y="41"/>
                </a:lnTo>
                <a:lnTo>
                  <a:pt x="102" y="41"/>
                </a:lnTo>
                <a:lnTo>
                  <a:pt x="104" y="43"/>
                </a:lnTo>
                <a:lnTo>
                  <a:pt x="105" y="43"/>
                </a:lnTo>
                <a:lnTo>
                  <a:pt x="107" y="43"/>
                </a:lnTo>
                <a:lnTo>
                  <a:pt x="108" y="43"/>
                </a:lnTo>
                <a:lnTo>
                  <a:pt x="110" y="43"/>
                </a:lnTo>
                <a:lnTo>
                  <a:pt x="112" y="41"/>
                </a:lnTo>
                <a:lnTo>
                  <a:pt x="113" y="41"/>
                </a:lnTo>
                <a:lnTo>
                  <a:pt x="115" y="40"/>
                </a:lnTo>
                <a:lnTo>
                  <a:pt x="116" y="40"/>
                </a:lnTo>
                <a:lnTo>
                  <a:pt x="118" y="40"/>
                </a:lnTo>
                <a:lnTo>
                  <a:pt x="118" y="38"/>
                </a:lnTo>
                <a:lnTo>
                  <a:pt x="120" y="38"/>
                </a:lnTo>
                <a:lnTo>
                  <a:pt x="121" y="38"/>
                </a:lnTo>
                <a:lnTo>
                  <a:pt x="124" y="38"/>
                </a:lnTo>
                <a:lnTo>
                  <a:pt x="126" y="38"/>
                </a:lnTo>
                <a:lnTo>
                  <a:pt x="126" y="40"/>
                </a:lnTo>
                <a:lnTo>
                  <a:pt x="128" y="40"/>
                </a:lnTo>
                <a:lnTo>
                  <a:pt x="129" y="40"/>
                </a:lnTo>
                <a:lnTo>
                  <a:pt x="129" y="41"/>
                </a:lnTo>
                <a:lnTo>
                  <a:pt x="131" y="41"/>
                </a:lnTo>
                <a:lnTo>
                  <a:pt x="131" y="43"/>
                </a:lnTo>
                <a:lnTo>
                  <a:pt x="137" y="46"/>
                </a:lnTo>
                <a:lnTo>
                  <a:pt x="139" y="45"/>
                </a:lnTo>
                <a:lnTo>
                  <a:pt x="140" y="46"/>
                </a:lnTo>
                <a:lnTo>
                  <a:pt x="142" y="45"/>
                </a:lnTo>
                <a:lnTo>
                  <a:pt x="140" y="40"/>
                </a:lnTo>
                <a:lnTo>
                  <a:pt x="142" y="40"/>
                </a:lnTo>
                <a:lnTo>
                  <a:pt x="144" y="40"/>
                </a:lnTo>
                <a:lnTo>
                  <a:pt x="145" y="40"/>
                </a:lnTo>
                <a:lnTo>
                  <a:pt x="145" y="38"/>
                </a:lnTo>
                <a:lnTo>
                  <a:pt x="147" y="38"/>
                </a:lnTo>
                <a:lnTo>
                  <a:pt x="145" y="38"/>
                </a:lnTo>
                <a:lnTo>
                  <a:pt x="144" y="37"/>
                </a:lnTo>
                <a:lnTo>
                  <a:pt x="144" y="35"/>
                </a:lnTo>
                <a:lnTo>
                  <a:pt x="142" y="33"/>
                </a:lnTo>
                <a:lnTo>
                  <a:pt x="144" y="33"/>
                </a:lnTo>
                <a:lnTo>
                  <a:pt x="145" y="33"/>
                </a:lnTo>
                <a:lnTo>
                  <a:pt x="147" y="33"/>
                </a:lnTo>
                <a:lnTo>
                  <a:pt x="147" y="32"/>
                </a:lnTo>
                <a:lnTo>
                  <a:pt x="148" y="30"/>
                </a:lnTo>
                <a:lnTo>
                  <a:pt x="150" y="30"/>
                </a:lnTo>
                <a:lnTo>
                  <a:pt x="152" y="30"/>
                </a:lnTo>
                <a:lnTo>
                  <a:pt x="153" y="30"/>
                </a:lnTo>
                <a:lnTo>
                  <a:pt x="155" y="30"/>
                </a:lnTo>
                <a:lnTo>
                  <a:pt x="155" y="27"/>
                </a:lnTo>
                <a:lnTo>
                  <a:pt x="158" y="27"/>
                </a:lnTo>
                <a:lnTo>
                  <a:pt x="160" y="27"/>
                </a:lnTo>
                <a:lnTo>
                  <a:pt x="163" y="27"/>
                </a:lnTo>
                <a:lnTo>
                  <a:pt x="168" y="27"/>
                </a:lnTo>
                <a:lnTo>
                  <a:pt x="168" y="25"/>
                </a:lnTo>
                <a:lnTo>
                  <a:pt x="168" y="24"/>
                </a:lnTo>
                <a:lnTo>
                  <a:pt x="166" y="24"/>
                </a:lnTo>
                <a:lnTo>
                  <a:pt x="166" y="21"/>
                </a:lnTo>
                <a:lnTo>
                  <a:pt x="166" y="17"/>
                </a:lnTo>
                <a:lnTo>
                  <a:pt x="168" y="17"/>
                </a:lnTo>
                <a:lnTo>
                  <a:pt x="168" y="16"/>
                </a:lnTo>
                <a:lnTo>
                  <a:pt x="166" y="16"/>
                </a:lnTo>
                <a:lnTo>
                  <a:pt x="168" y="16"/>
                </a:lnTo>
                <a:lnTo>
                  <a:pt x="168" y="14"/>
                </a:lnTo>
                <a:lnTo>
                  <a:pt x="168" y="13"/>
                </a:lnTo>
                <a:lnTo>
                  <a:pt x="168" y="11"/>
                </a:lnTo>
                <a:lnTo>
                  <a:pt x="160" y="11"/>
                </a:lnTo>
                <a:lnTo>
                  <a:pt x="155" y="11"/>
                </a:lnTo>
                <a:lnTo>
                  <a:pt x="152" y="11"/>
                </a:lnTo>
                <a:lnTo>
                  <a:pt x="148" y="11"/>
                </a:lnTo>
                <a:lnTo>
                  <a:pt x="148" y="8"/>
                </a:lnTo>
                <a:lnTo>
                  <a:pt x="150" y="8"/>
                </a:lnTo>
                <a:lnTo>
                  <a:pt x="152" y="8"/>
                </a:lnTo>
                <a:lnTo>
                  <a:pt x="155" y="8"/>
                </a:lnTo>
                <a:lnTo>
                  <a:pt x="155" y="1"/>
                </a:lnTo>
                <a:lnTo>
                  <a:pt x="156" y="1"/>
                </a:lnTo>
                <a:lnTo>
                  <a:pt x="156" y="0"/>
                </a:lnTo>
                <a:lnTo>
                  <a:pt x="158" y="0"/>
                </a:lnTo>
                <a:lnTo>
                  <a:pt x="160" y="0"/>
                </a:lnTo>
                <a:close/>
              </a:path>
            </a:pathLst>
          </a:custGeom>
          <a:solidFill>
            <a:srgbClr val="34853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3"/>
          <p:cNvSpPr>
            <a:spLocks noEditPoints="1"/>
          </p:cNvSpPr>
          <p:nvPr/>
        </p:nvSpPr>
        <p:spPr bwMode="auto">
          <a:xfrm>
            <a:off x="4732338" y="5691188"/>
            <a:ext cx="255588" cy="300038"/>
          </a:xfrm>
          <a:custGeom>
            <a:avLst/>
            <a:gdLst/>
            <a:ahLst/>
            <a:cxnLst>
              <a:cxn ang="0">
                <a:pos x="38" y="176"/>
              </a:cxn>
              <a:cxn ang="0">
                <a:pos x="80" y="175"/>
              </a:cxn>
              <a:cxn ang="0">
                <a:pos x="70" y="168"/>
              </a:cxn>
              <a:cxn ang="0">
                <a:pos x="99" y="173"/>
              </a:cxn>
              <a:cxn ang="0">
                <a:pos x="85" y="165"/>
              </a:cxn>
              <a:cxn ang="0">
                <a:pos x="80" y="162"/>
              </a:cxn>
              <a:cxn ang="0">
                <a:pos x="83" y="157"/>
              </a:cxn>
              <a:cxn ang="0">
                <a:pos x="80" y="146"/>
              </a:cxn>
              <a:cxn ang="0">
                <a:pos x="83" y="143"/>
              </a:cxn>
              <a:cxn ang="0">
                <a:pos x="65" y="141"/>
              </a:cxn>
              <a:cxn ang="0">
                <a:pos x="67" y="141"/>
              </a:cxn>
              <a:cxn ang="0">
                <a:pos x="59" y="128"/>
              </a:cxn>
              <a:cxn ang="0">
                <a:pos x="88" y="119"/>
              </a:cxn>
              <a:cxn ang="0">
                <a:pos x="88" y="132"/>
              </a:cxn>
              <a:cxn ang="0">
                <a:pos x="73" y="119"/>
              </a:cxn>
              <a:cxn ang="0">
                <a:pos x="69" y="119"/>
              </a:cxn>
              <a:cxn ang="0">
                <a:pos x="120" y="109"/>
              </a:cxn>
              <a:cxn ang="0">
                <a:pos x="117" y="117"/>
              </a:cxn>
              <a:cxn ang="0">
                <a:pos x="102" y="106"/>
              </a:cxn>
              <a:cxn ang="0">
                <a:pos x="158" y="93"/>
              </a:cxn>
              <a:cxn ang="0">
                <a:pos x="136" y="90"/>
              </a:cxn>
              <a:cxn ang="0">
                <a:pos x="158" y="98"/>
              </a:cxn>
              <a:cxn ang="0">
                <a:pos x="144" y="104"/>
              </a:cxn>
              <a:cxn ang="0">
                <a:pos x="118" y="101"/>
              </a:cxn>
              <a:cxn ang="0">
                <a:pos x="117" y="92"/>
              </a:cxn>
              <a:cxn ang="0">
                <a:pos x="120" y="87"/>
              </a:cxn>
              <a:cxn ang="0">
                <a:pos x="94" y="84"/>
              </a:cxn>
              <a:cxn ang="0">
                <a:pos x="107" y="101"/>
              </a:cxn>
              <a:cxn ang="0">
                <a:pos x="101" y="106"/>
              </a:cxn>
              <a:cxn ang="0">
                <a:pos x="109" y="117"/>
              </a:cxn>
              <a:cxn ang="0">
                <a:pos x="88" y="103"/>
              </a:cxn>
              <a:cxn ang="0">
                <a:pos x="88" y="93"/>
              </a:cxn>
              <a:cxn ang="0">
                <a:pos x="86" y="80"/>
              </a:cxn>
              <a:cxn ang="0">
                <a:pos x="112" y="77"/>
              </a:cxn>
              <a:cxn ang="0">
                <a:pos x="112" y="80"/>
              </a:cxn>
              <a:cxn ang="0">
                <a:pos x="105" y="71"/>
              </a:cxn>
              <a:cxn ang="0">
                <a:pos x="75" y="79"/>
              </a:cxn>
              <a:cxn ang="0">
                <a:pos x="72" y="85"/>
              </a:cxn>
              <a:cxn ang="0">
                <a:pos x="65" y="79"/>
              </a:cxn>
              <a:cxn ang="0">
                <a:pos x="62" y="74"/>
              </a:cxn>
              <a:cxn ang="0">
                <a:pos x="101" y="64"/>
              </a:cxn>
              <a:cxn ang="0">
                <a:pos x="105" y="76"/>
              </a:cxn>
              <a:cxn ang="0">
                <a:pos x="101" y="82"/>
              </a:cxn>
              <a:cxn ang="0">
                <a:pos x="81" y="72"/>
              </a:cxn>
              <a:cxn ang="0">
                <a:pos x="86" y="68"/>
              </a:cxn>
              <a:cxn ang="0">
                <a:pos x="86" y="53"/>
              </a:cxn>
              <a:cxn ang="0">
                <a:pos x="57" y="55"/>
              </a:cxn>
              <a:cxn ang="0">
                <a:pos x="11" y="26"/>
              </a:cxn>
              <a:cxn ang="0">
                <a:pos x="25" y="34"/>
              </a:cxn>
              <a:cxn ang="0">
                <a:pos x="11" y="23"/>
              </a:cxn>
              <a:cxn ang="0">
                <a:pos x="3" y="15"/>
              </a:cxn>
              <a:cxn ang="0">
                <a:pos x="21" y="10"/>
              </a:cxn>
              <a:cxn ang="0">
                <a:pos x="38" y="28"/>
              </a:cxn>
              <a:cxn ang="0">
                <a:pos x="62" y="40"/>
              </a:cxn>
              <a:cxn ang="0">
                <a:pos x="81" y="53"/>
              </a:cxn>
              <a:cxn ang="0">
                <a:pos x="85" y="64"/>
              </a:cxn>
              <a:cxn ang="0">
                <a:pos x="67" y="61"/>
              </a:cxn>
              <a:cxn ang="0">
                <a:pos x="59" y="50"/>
              </a:cxn>
              <a:cxn ang="0">
                <a:pos x="40" y="36"/>
              </a:cxn>
              <a:cxn ang="0">
                <a:pos x="22" y="23"/>
              </a:cxn>
              <a:cxn ang="0">
                <a:pos x="11" y="2"/>
              </a:cxn>
            </a:cxnLst>
            <a:rect l="0" t="0" r="r" b="b"/>
            <a:pathLst>
              <a:path w="161" h="189">
                <a:moveTo>
                  <a:pt x="96" y="186"/>
                </a:moveTo>
                <a:lnTo>
                  <a:pt x="97" y="186"/>
                </a:lnTo>
                <a:lnTo>
                  <a:pt x="97" y="188"/>
                </a:lnTo>
                <a:lnTo>
                  <a:pt x="97" y="189"/>
                </a:lnTo>
                <a:lnTo>
                  <a:pt x="96" y="189"/>
                </a:lnTo>
                <a:lnTo>
                  <a:pt x="94" y="189"/>
                </a:lnTo>
                <a:lnTo>
                  <a:pt x="96" y="189"/>
                </a:lnTo>
                <a:lnTo>
                  <a:pt x="96" y="188"/>
                </a:lnTo>
                <a:lnTo>
                  <a:pt x="94" y="188"/>
                </a:lnTo>
                <a:lnTo>
                  <a:pt x="94" y="186"/>
                </a:lnTo>
                <a:lnTo>
                  <a:pt x="96" y="186"/>
                </a:lnTo>
                <a:close/>
                <a:moveTo>
                  <a:pt x="99" y="184"/>
                </a:moveTo>
                <a:lnTo>
                  <a:pt x="99" y="186"/>
                </a:lnTo>
                <a:lnTo>
                  <a:pt x="101" y="186"/>
                </a:lnTo>
                <a:lnTo>
                  <a:pt x="99" y="186"/>
                </a:lnTo>
                <a:lnTo>
                  <a:pt x="101" y="186"/>
                </a:lnTo>
                <a:lnTo>
                  <a:pt x="99" y="186"/>
                </a:lnTo>
                <a:lnTo>
                  <a:pt x="99" y="188"/>
                </a:lnTo>
                <a:lnTo>
                  <a:pt x="99" y="186"/>
                </a:lnTo>
                <a:lnTo>
                  <a:pt x="99" y="184"/>
                </a:lnTo>
                <a:close/>
                <a:moveTo>
                  <a:pt x="38" y="176"/>
                </a:moveTo>
                <a:lnTo>
                  <a:pt x="38" y="178"/>
                </a:lnTo>
                <a:lnTo>
                  <a:pt x="38" y="176"/>
                </a:lnTo>
                <a:close/>
                <a:moveTo>
                  <a:pt x="70" y="167"/>
                </a:moveTo>
                <a:lnTo>
                  <a:pt x="72" y="167"/>
                </a:lnTo>
                <a:lnTo>
                  <a:pt x="73" y="167"/>
                </a:lnTo>
                <a:lnTo>
                  <a:pt x="75" y="167"/>
                </a:lnTo>
                <a:lnTo>
                  <a:pt x="75" y="168"/>
                </a:lnTo>
                <a:lnTo>
                  <a:pt x="75" y="170"/>
                </a:lnTo>
                <a:lnTo>
                  <a:pt x="77" y="170"/>
                </a:lnTo>
                <a:lnTo>
                  <a:pt x="77" y="172"/>
                </a:lnTo>
                <a:lnTo>
                  <a:pt x="78" y="172"/>
                </a:lnTo>
                <a:lnTo>
                  <a:pt x="77" y="172"/>
                </a:lnTo>
                <a:lnTo>
                  <a:pt x="78" y="172"/>
                </a:lnTo>
                <a:lnTo>
                  <a:pt x="78" y="170"/>
                </a:lnTo>
                <a:lnTo>
                  <a:pt x="80" y="172"/>
                </a:lnTo>
                <a:lnTo>
                  <a:pt x="80" y="173"/>
                </a:lnTo>
                <a:lnTo>
                  <a:pt x="81" y="173"/>
                </a:lnTo>
                <a:lnTo>
                  <a:pt x="80" y="173"/>
                </a:lnTo>
                <a:lnTo>
                  <a:pt x="80" y="175"/>
                </a:lnTo>
                <a:lnTo>
                  <a:pt x="81" y="175"/>
                </a:lnTo>
                <a:lnTo>
                  <a:pt x="80" y="175"/>
                </a:lnTo>
                <a:lnTo>
                  <a:pt x="80" y="176"/>
                </a:lnTo>
                <a:lnTo>
                  <a:pt x="78" y="176"/>
                </a:lnTo>
                <a:lnTo>
                  <a:pt x="78" y="178"/>
                </a:lnTo>
                <a:lnTo>
                  <a:pt x="77" y="178"/>
                </a:lnTo>
                <a:lnTo>
                  <a:pt x="77" y="176"/>
                </a:lnTo>
                <a:lnTo>
                  <a:pt x="75" y="176"/>
                </a:lnTo>
                <a:lnTo>
                  <a:pt x="75" y="178"/>
                </a:lnTo>
                <a:lnTo>
                  <a:pt x="75" y="176"/>
                </a:lnTo>
                <a:lnTo>
                  <a:pt x="75" y="175"/>
                </a:lnTo>
                <a:lnTo>
                  <a:pt x="73" y="175"/>
                </a:lnTo>
                <a:lnTo>
                  <a:pt x="75" y="175"/>
                </a:lnTo>
                <a:lnTo>
                  <a:pt x="75" y="176"/>
                </a:lnTo>
                <a:lnTo>
                  <a:pt x="77" y="176"/>
                </a:lnTo>
                <a:lnTo>
                  <a:pt x="75" y="176"/>
                </a:lnTo>
                <a:lnTo>
                  <a:pt x="75" y="175"/>
                </a:lnTo>
                <a:lnTo>
                  <a:pt x="75" y="173"/>
                </a:lnTo>
                <a:lnTo>
                  <a:pt x="75" y="172"/>
                </a:lnTo>
                <a:lnTo>
                  <a:pt x="73" y="172"/>
                </a:lnTo>
                <a:lnTo>
                  <a:pt x="73" y="170"/>
                </a:lnTo>
                <a:lnTo>
                  <a:pt x="72" y="168"/>
                </a:lnTo>
                <a:lnTo>
                  <a:pt x="70" y="168"/>
                </a:lnTo>
                <a:lnTo>
                  <a:pt x="70" y="167"/>
                </a:lnTo>
                <a:lnTo>
                  <a:pt x="69" y="167"/>
                </a:lnTo>
                <a:lnTo>
                  <a:pt x="70" y="167"/>
                </a:lnTo>
                <a:close/>
                <a:moveTo>
                  <a:pt x="94" y="160"/>
                </a:moveTo>
                <a:lnTo>
                  <a:pt x="93" y="159"/>
                </a:lnTo>
                <a:lnTo>
                  <a:pt x="94" y="159"/>
                </a:lnTo>
                <a:lnTo>
                  <a:pt x="94" y="160"/>
                </a:lnTo>
                <a:close/>
                <a:moveTo>
                  <a:pt x="86" y="164"/>
                </a:moveTo>
                <a:lnTo>
                  <a:pt x="86" y="165"/>
                </a:lnTo>
                <a:lnTo>
                  <a:pt x="88" y="165"/>
                </a:lnTo>
                <a:lnTo>
                  <a:pt x="88" y="167"/>
                </a:lnTo>
                <a:lnTo>
                  <a:pt x="89" y="167"/>
                </a:lnTo>
                <a:lnTo>
                  <a:pt x="91" y="167"/>
                </a:lnTo>
                <a:lnTo>
                  <a:pt x="93" y="167"/>
                </a:lnTo>
                <a:lnTo>
                  <a:pt x="93" y="168"/>
                </a:lnTo>
                <a:lnTo>
                  <a:pt x="94" y="168"/>
                </a:lnTo>
                <a:lnTo>
                  <a:pt x="96" y="168"/>
                </a:lnTo>
                <a:lnTo>
                  <a:pt x="96" y="170"/>
                </a:lnTo>
                <a:lnTo>
                  <a:pt x="97" y="170"/>
                </a:lnTo>
                <a:lnTo>
                  <a:pt x="97" y="172"/>
                </a:lnTo>
                <a:lnTo>
                  <a:pt x="99" y="173"/>
                </a:lnTo>
                <a:lnTo>
                  <a:pt x="97" y="173"/>
                </a:lnTo>
                <a:lnTo>
                  <a:pt x="97" y="175"/>
                </a:lnTo>
                <a:lnTo>
                  <a:pt x="97" y="176"/>
                </a:lnTo>
                <a:lnTo>
                  <a:pt x="99" y="176"/>
                </a:lnTo>
                <a:lnTo>
                  <a:pt x="99" y="178"/>
                </a:lnTo>
                <a:lnTo>
                  <a:pt x="97" y="178"/>
                </a:lnTo>
                <a:lnTo>
                  <a:pt x="97" y="176"/>
                </a:lnTo>
                <a:lnTo>
                  <a:pt x="96" y="176"/>
                </a:lnTo>
                <a:lnTo>
                  <a:pt x="94" y="176"/>
                </a:lnTo>
                <a:lnTo>
                  <a:pt x="93" y="178"/>
                </a:lnTo>
                <a:lnTo>
                  <a:pt x="91" y="178"/>
                </a:lnTo>
                <a:lnTo>
                  <a:pt x="91" y="176"/>
                </a:lnTo>
                <a:lnTo>
                  <a:pt x="91" y="175"/>
                </a:lnTo>
                <a:lnTo>
                  <a:pt x="89" y="175"/>
                </a:lnTo>
                <a:lnTo>
                  <a:pt x="88" y="173"/>
                </a:lnTo>
                <a:lnTo>
                  <a:pt x="88" y="172"/>
                </a:lnTo>
                <a:lnTo>
                  <a:pt x="86" y="170"/>
                </a:lnTo>
                <a:lnTo>
                  <a:pt x="86" y="168"/>
                </a:lnTo>
                <a:lnTo>
                  <a:pt x="86" y="167"/>
                </a:lnTo>
                <a:lnTo>
                  <a:pt x="85" y="167"/>
                </a:lnTo>
                <a:lnTo>
                  <a:pt x="85" y="165"/>
                </a:lnTo>
                <a:lnTo>
                  <a:pt x="83" y="165"/>
                </a:lnTo>
                <a:lnTo>
                  <a:pt x="83" y="164"/>
                </a:lnTo>
                <a:lnTo>
                  <a:pt x="81" y="164"/>
                </a:lnTo>
                <a:lnTo>
                  <a:pt x="80" y="164"/>
                </a:lnTo>
                <a:lnTo>
                  <a:pt x="80" y="162"/>
                </a:lnTo>
                <a:lnTo>
                  <a:pt x="78" y="160"/>
                </a:lnTo>
                <a:lnTo>
                  <a:pt x="78" y="159"/>
                </a:lnTo>
                <a:lnTo>
                  <a:pt x="78" y="157"/>
                </a:lnTo>
                <a:lnTo>
                  <a:pt x="80" y="157"/>
                </a:lnTo>
                <a:lnTo>
                  <a:pt x="80" y="159"/>
                </a:lnTo>
                <a:lnTo>
                  <a:pt x="78" y="159"/>
                </a:lnTo>
                <a:lnTo>
                  <a:pt x="78" y="157"/>
                </a:lnTo>
                <a:lnTo>
                  <a:pt x="78" y="159"/>
                </a:lnTo>
                <a:lnTo>
                  <a:pt x="80" y="159"/>
                </a:lnTo>
                <a:lnTo>
                  <a:pt x="80" y="160"/>
                </a:lnTo>
                <a:lnTo>
                  <a:pt x="80" y="159"/>
                </a:lnTo>
                <a:lnTo>
                  <a:pt x="80" y="160"/>
                </a:lnTo>
                <a:lnTo>
                  <a:pt x="80" y="159"/>
                </a:lnTo>
                <a:lnTo>
                  <a:pt x="78" y="159"/>
                </a:lnTo>
                <a:lnTo>
                  <a:pt x="80" y="160"/>
                </a:lnTo>
                <a:lnTo>
                  <a:pt x="80" y="162"/>
                </a:lnTo>
                <a:lnTo>
                  <a:pt x="81" y="164"/>
                </a:lnTo>
                <a:lnTo>
                  <a:pt x="83" y="164"/>
                </a:lnTo>
                <a:lnTo>
                  <a:pt x="83" y="162"/>
                </a:lnTo>
                <a:lnTo>
                  <a:pt x="83" y="160"/>
                </a:lnTo>
                <a:lnTo>
                  <a:pt x="83" y="159"/>
                </a:lnTo>
                <a:lnTo>
                  <a:pt x="81" y="159"/>
                </a:lnTo>
                <a:lnTo>
                  <a:pt x="81" y="157"/>
                </a:lnTo>
                <a:lnTo>
                  <a:pt x="81" y="156"/>
                </a:lnTo>
                <a:lnTo>
                  <a:pt x="80" y="156"/>
                </a:lnTo>
                <a:lnTo>
                  <a:pt x="80" y="154"/>
                </a:lnTo>
                <a:lnTo>
                  <a:pt x="80" y="152"/>
                </a:lnTo>
                <a:lnTo>
                  <a:pt x="78" y="152"/>
                </a:lnTo>
                <a:lnTo>
                  <a:pt x="78" y="151"/>
                </a:lnTo>
                <a:lnTo>
                  <a:pt x="77" y="151"/>
                </a:lnTo>
                <a:lnTo>
                  <a:pt x="78" y="151"/>
                </a:lnTo>
                <a:lnTo>
                  <a:pt x="78" y="152"/>
                </a:lnTo>
                <a:lnTo>
                  <a:pt x="80" y="152"/>
                </a:lnTo>
                <a:lnTo>
                  <a:pt x="80" y="154"/>
                </a:lnTo>
                <a:lnTo>
                  <a:pt x="80" y="156"/>
                </a:lnTo>
                <a:lnTo>
                  <a:pt x="81" y="156"/>
                </a:lnTo>
                <a:lnTo>
                  <a:pt x="83" y="157"/>
                </a:lnTo>
                <a:lnTo>
                  <a:pt x="83" y="159"/>
                </a:lnTo>
                <a:lnTo>
                  <a:pt x="85" y="159"/>
                </a:lnTo>
                <a:lnTo>
                  <a:pt x="86" y="160"/>
                </a:lnTo>
                <a:lnTo>
                  <a:pt x="86" y="162"/>
                </a:lnTo>
                <a:lnTo>
                  <a:pt x="86" y="164"/>
                </a:lnTo>
                <a:close/>
                <a:moveTo>
                  <a:pt x="96" y="148"/>
                </a:moveTo>
                <a:lnTo>
                  <a:pt x="97" y="148"/>
                </a:lnTo>
                <a:lnTo>
                  <a:pt x="96" y="148"/>
                </a:lnTo>
                <a:close/>
                <a:moveTo>
                  <a:pt x="93" y="146"/>
                </a:moveTo>
                <a:lnTo>
                  <a:pt x="94" y="146"/>
                </a:lnTo>
                <a:lnTo>
                  <a:pt x="94" y="148"/>
                </a:lnTo>
                <a:lnTo>
                  <a:pt x="96" y="148"/>
                </a:lnTo>
                <a:lnTo>
                  <a:pt x="94" y="148"/>
                </a:lnTo>
                <a:lnTo>
                  <a:pt x="93" y="148"/>
                </a:lnTo>
                <a:lnTo>
                  <a:pt x="91" y="148"/>
                </a:lnTo>
                <a:lnTo>
                  <a:pt x="89" y="148"/>
                </a:lnTo>
                <a:lnTo>
                  <a:pt x="89" y="146"/>
                </a:lnTo>
                <a:lnTo>
                  <a:pt x="91" y="146"/>
                </a:lnTo>
                <a:lnTo>
                  <a:pt x="93" y="146"/>
                </a:lnTo>
                <a:close/>
                <a:moveTo>
                  <a:pt x="78" y="146"/>
                </a:moveTo>
                <a:lnTo>
                  <a:pt x="80" y="146"/>
                </a:lnTo>
                <a:lnTo>
                  <a:pt x="80" y="148"/>
                </a:lnTo>
                <a:lnTo>
                  <a:pt x="80" y="146"/>
                </a:lnTo>
                <a:lnTo>
                  <a:pt x="80" y="148"/>
                </a:lnTo>
                <a:lnTo>
                  <a:pt x="81" y="148"/>
                </a:lnTo>
                <a:lnTo>
                  <a:pt x="81" y="149"/>
                </a:lnTo>
                <a:lnTo>
                  <a:pt x="80" y="148"/>
                </a:lnTo>
                <a:lnTo>
                  <a:pt x="78" y="148"/>
                </a:lnTo>
                <a:lnTo>
                  <a:pt x="78" y="146"/>
                </a:lnTo>
                <a:close/>
                <a:moveTo>
                  <a:pt x="91" y="144"/>
                </a:moveTo>
                <a:lnTo>
                  <a:pt x="89" y="144"/>
                </a:lnTo>
                <a:lnTo>
                  <a:pt x="91" y="144"/>
                </a:lnTo>
                <a:close/>
                <a:moveTo>
                  <a:pt x="70" y="144"/>
                </a:moveTo>
                <a:lnTo>
                  <a:pt x="69" y="144"/>
                </a:lnTo>
                <a:lnTo>
                  <a:pt x="70" y="144"/>
                </a:lnTo>
                <a:close/>
                <a:moveTo>
                  <a:pt x="85" y="144"/>
                </a:moveTo>
                <a:lnTo>
                  <a:pt x="86" y="144"/>
                </a:lnTo>
                <a:lnTo>
                  <a:pt x="86" y="146"/>
                </a:lnTo>
                <a:lnTo>
                  <a:pt x="85" y="146"/>
                </a:lnTo>
                <a:lnTo>
                  <a:pt x="85" y="144"/>
                </a:lnTo>
                <a:lnTo>
                  <a:pt x="83" y="144"/>
                </a:lnTo>
                <a:lnTo>
                  <a:pt x="83" y="143"/>
                </a:lnTo>
                <a:lnTo>
                  <a:pt x="85" y="143"/>
                </a:lnTo>
                <a:lnTo>
                  <a:pt x="85" y="144"/>
                </a:lnTo>
                <a:close/>
                <a:moveTo>
                  <a:pt x="83" y="143"/>
                </a:moveTo>
                <a:lnTo>
                  <a:pt x="81" y="143"/>
                </a:lnTo>
                <a:lnTo>
                  <a:pt x="81" y="141"/>
                </a:lnTo>
                <a:lnTo>
                  <a:pt x="83" y="141"/>
                </a:lnTo>
                <a:lnTo>
                  <a:pt x="83" y="143"/>
                </a:lnTo>
                <a:close/>
                <a:moveTo>
                  <a:pt x="85" y="140"/>
                </a:moveTo>
                <a:lnTo>
                  <a:pt x="86" y="141"/>
                </a:lnTo>
                <a:lnTo>
                  <a:pt x="85" y="141"/>
                </a:lnTo>
                <a:lnTo>
                  <a:pt x="85" y="143"/>
                </a:lnTo>
                <a:lnTo>
                  <a:pt x="85" y="141"/>
                </a:lnTo>
                <a:lnTo>
                  <a:pt x="83" y="141"/>
                </a:lnTo>
                <a:lnTo>
                  <a:pt x="83" y="140"/>
                </a:lnTo>
                <a:lnTo>
                  <a:pt x="83" y="141"/>
                </a:lnTo>
                <a:lnTo>
                  <a:pt x="85" y="141"/>
                </a:lnTo>
                <a:lnTo>
                  <a:pt x="85" y="140"/>
                </a:lnTo>
                <a:close/>
                <a:moveTo>
                  <a:pt x="65" y="141"/>
                </a:moveTo>
                <a:lnTo>
                  <a:pt x="64" y="141"/>
                </a:lnTo>
                <a:lnTo>
                  <a:pt x="64" y="140"/>
                </a:lnTo>
                <a:lnTo>
                  <a:pt x="65" y="141"/>
                </a:lnTo>
                <a:close/>
                <a:moveTo>
                  <a:pt x="64" y="136"/>
                </a:moveTo>
                <a:lnTo>
                  <a:pt x="64" y="138"/>
                </a:lnTo>
                <a:lnTo>
                  <a:pt x="65" y="138"/>
                </a:lnTo>
                <a:lnTo>
                  <a:pt x="65" y="140"/>
                </a:lnTo>
                <a:lnTo>
                  <a:pt x="64" y="140"/>
                </a:lnTo>
                <a:lnTo>
                  <a:pt x="64" y="138"/>
                </a:lnTo>
                <a:lnTo>
                  <a:pt x="64" y="136"/>
                </a:lnTo>
                <a:close/>
                <a:moveTo>
                  <a:pt x="69" y="136"/>
                </a:moveTo>
                <a:lnTo>
                  <a:pt x="70" y="136"/>
                </a:lnTo>
                <a:lnTo>
                  <a:pt x="72" y="136"/>
                </a:lnTo>
                <a:lnTo>
                  <a:pt x="72" y="138"/>
                </a:lnTo>
                <a:lnTo>
                  <a:pt x="72" y="140"/>
                </a:lnTo>
                <a:lnTo>
                  <a:pt x="70" y="140"/>
                </a:lnTo>
                <a:lnTo>
                  <a:pt x="70" y="141"/>
                </a:lnTo>
                <a:lnTo>
                  <a:pt x="69" y="140"/>
                </a:lnTo>
                <a:lnTo>
                  <a:pt x="69" y="141"/>
                </a:lnTo>
                <a:lnTo>
                  <a:pt x="69" y="140"/>
                </a:lnTo>
                <a:lnTo>
                  <a:pt x="67" y="140"/>
                </a:lnTo>
                <a:lnTo>
                  <a:pt x="67" y="141"/>
                </a:lnTo>
                <a:lnTo>
                  <a:pt x="65" y="141"/>
                </a:lnTo>
                <a:lnTo>
                  <a:pt x="67" y="141"/>
                </a:lnTo>
                <a:lnTo>
                  <a:pt x="67" y="140"/>
                </a:lnTo>
                <a:lnTo>
                  <a:pt x="65" y="140"/>
                </a:lnTo>
                <a:lnTo>
                  <a:pt x="67" y="140"/>
                </a:lnTo>
                <a:lnTo>
                  <a:pt x="65" y="140"/>
                </a:lnTo>
                <a:lnTo>
                  <a:pt x="65" y="138"/>
                </a:lnTo>
                <a:lnTo>
                  <a:pt x="67" y="138"/>
                </a:lnTo>
                <a:lnTo>
                  <a:pt x="67" y="136"/>
                </a:lnTo>
                <a:lnTo>
                  <a:pt x="65" y="136"/>
                </a:lnTo>
                <a:lnTo>
                  <a:pt x="65" y="135"/>
                </a:lnTo>
                <a:lnTo>
                  <a:pt x="67" y="136"/>
                </a:lnTo>
                <a:lnTo>
                  <a:pt x="69" y="136"/>
                </a:lnTo>
                <a:close/>
                <a:moveTo>
                  <a:pt x="64" y="132"/>
                </a:moveTo>
                <a:lnTo>
                  <a:pt x="62" y="132"/>
                </a:lnTo>
                <a:lnTo>
                  <a:pt x="62" y="133"/>
                </a:lnTo>
                <a:lnTo>
                  <a:pt x="64" y="133"/>
                </a:lnTo>
                <a:lnTo>
                  <a:pt x="62" y="133"/>
                </a:lnTo>
                <a:lnTo>
                  <a:pt x="62" y="132"/>
                </a:lnTo>
                <a:lnTo>
                  <a:pt x="64" y="132"/>
                </a:lnTo>
                <a:close/>
                <a:moveTo>
                  <a:pt x="57" y="128"/>
                </a:moveTo>
                <a:lnTo>
                  <a:pt x="59" y="127"/>
                </a:lnTo>
                <a:lnTo>
                  <a:pt x="59" y="128"/>
                </a:lnTo>
                <a:lnTo>
                  <a:pt x="59" y="130"/>
                </a:lnTo>
                <a:lnTo>
                  <a:pt x="61" y="130"/>
                </a:lnTo>
                <a:lnTo>
                  <a:pt x="61" y="132"/>
                </a:lnTo>
                <a:lnTo>
                  <a:pt x="59" y="132"/>
                </a:lnTo>
                <a:lnTo>
                  <a:pt x="57" y="132"/>
                </a:lnTo>
                <a:lnTo>
                  <a:pt x="56" y="132"/>
                </a:lnTo>
                <a:lnTo>
                  <a:pt x="56" y="130"/>
                </a:lnTo>
                <a:lnTo>
                  <a:pt x="56" y="128"/>
                </a:lnTo>
                <a:lnTo>
                  <a:pt x="57" y="128"/>
                </a:lnTo>
                <a:lnTo>
                  <a:pt x="57" y="127"/>
                </a:lnTo>
                <a:lnTo>
                  <a:pt x="57" y="128"/>
                </a:lnTo>
                <a:close/>
                <a:moveTo>
                  <a:pt x="67" y="125"/>
                </a:moveTo>
                <a:lnTo>
                  <a:pt x="65" y="125"/>
                </a:lnTo>
                <a:lnTo>
                  <a:pt x="65" y="124"/>
                </a:lnTo>
                <a:lnTo>
                  <a:pt x="67" y="124"/>
                </a:lnTo>
                <a:lnTo>
                  <a:pt x="67" y="125"/>
                </a:lnTo>
                <a:close/>
                <a:moveTo>
                  <a:pt x="85" y="119"/>
                </a:moveTo>
                <a:lnTo>
                  <a:pt x="86" y="119"/>
                </a:lnTo>
                <a:lnTo>
                  <a:pt x="88" y="119"/>
                </a:lnTo>
                <a:lnTo>
                  <a:pt x="86" y="119"/>
                </a:lnTo>
                <a:lnTo>
                  <a:pt x="88" y="119"/>
                </a:lnTo>
                <a:lnTo>
                  <a:pt x="88" y="120"/>
                </a:lnTo>
                <a:lnTo>
                  <a:pt x="89" y="122"/>
                </a:lnTo>
                <a:lnTo>
                  <a:pt x="88" y="122"/>
                </a:lnTo>
                <a:lnTo>
                  <a:pt x="89" y="122"/>
                </a:lnTo>
                <a:lnTo>
                  <a:pt x="89" y="124"/>
                </a:lnTo>
                <a:lnTo>
                  <a:pt x="91" y="124"/>
                </a:lnTo>
                <a:lnTo>
                  <a:pt x="91" y="125"/>
                </a:lnTo>
                <a:lnTo>
                  <a:pt x="93" y="125"/>
                </a:lnTo>
                <a:lnTo>
                  <a:pt x="91" y="125"/>
                </a:lnTo>
                <a:lnTo>
                  <a:pt x="93" y="125"/>
                </a:lnTo>
                <a:lnTo>
                  <a:pt x="93" y="127"/>
                </a:lnTo>
                <a:lnTo>
                  <a:pt x="93" y="128"/>
                </a:lnTo>
                <a:lnTo>
                  <a:pt x="91" y="128"/>
                </a:lnTo>
                <a:lnTo>
                  <a:pt x="91" y="127"/>
                </a:lnTo>
                <a:lnTo>
                  <a:pt x="91" y="128"/>
                </a:lnTo>
                <a:lnTo>
                  <a:pt x="91" y="130"/>
                </a:lnTo>
                <a:lnTo>
                  <a:pt x="89" y="130"/>
                </a:lnTo>
                <a:lnTo>
                  <a:pt x="89" y="132"/>
                </a:lnTo>
                <a:lnTo>
                  <a:pt x="91" y="132"/>
                </a:lnTo>
                <a:lnTo>
                  <a:pt x="89" y="132"/>
                </a:lnTo>
                <a:lnTo>
                  <a:pt x="88" y="132"/>
                </a:lnTo>
                <a:lnTo>
                  <a:pt x="88" y="130"/>
                </a:lnTo>
                <a:lnTo>
                  <a:pt x="88" y="132"/>
                </a:lnTo>
                <a:lnTo>
                  <a:pt x="88" y="130"/>
                </a:lnTo>
                <a:lnTo>
                  <a:pt x="86" y="130"/>
                </a:lnTo>
                <a:lnTo>
                  <a:pt x="86" y="128"/>
                </a:lnTo>
                <a:lnTo>
                  <a:pt x="85" y="128"/>
                </a:lnTo>
                <a:lnTo>
                  <a:pt x="85" y="127"/>
                </a:lnTo>
                <a:lnTo>
                  <a:pt x="83" y="127"/>
                </a:lnTo>
                <a:lnTo>
                  <a:pt x="83" y="125"/>
                </a:lnTo>
                <a:lnTo>
                  <a:pt x="81" y="125"/>
                </a:lnTo>
                <a:lnTo>
                  <a:pt x="81" y="124"/>
                </a:lnTo>
                <a:lnTo>
                  <a:pt x="81" y="122"/>
                </a:lnTo>
                <a:lnTo>
                  <a:pt x="83" y="120"/>
                </a:lnTo>
                <a:lnTo>
                  <a:pt x="83" y="119"/>
                </a:lnTo>
                <a:lnTo>
                  <a:pt x="81" y="119"/>
                </a:lnTo>
                <a:lnTo>
                  <a:pt x="83" y="119"/>
                </a:lnTo>
                <a:lnTo>
                  <a:pt x="85" y="119"/>
                </a:lnTo>
                <a:close/>
                <a:moveTo>
                  <a:pt x="70" y="117"/>
                </a:moveTo>
                <a:lnTo>
                  <a:pt x="72" y="117"/>
                </a:lnTo>
                <a:lnTo>
                  <a:pt x="72" y="119"/>
                </a:lnTo>
                <a:lnTo>
                  <a:pt x="73" y="119"/>
                </a:lnTo>
                <a:lnTo>
                  <a:pt x="72" y="119"/>
                </a:lnTo>
                <a:lnTo>
                  <a:pt x="72" y="120"/>
                </a:lnTo>
                <a:lnTo>
                  <a:pt x="73" y="120"/>
                </a:lnTo>
                <a:lnTo>
                  <a:pt x="73" y="122"/>
                </a:lnTo>
                <a:lnTo>
                  <a:pt x="72" y="122"/>
                </a:lnTo>
                <a:lnTo>
                  <a:pt x="72" y="124"/>
                </a:lnTo>
                <a:lnTo>
                  <a:pt x="70" y="124"/>
                </a:lnTo>
                <a:lnTo>
                  <a:pt x="70" y="125"/>
                </a:lnTo>
                <a:lnTo>
                  <a:pt x="70" y="124"/>
                </a:lnTo>
                <a:lnTo>
                  <a:pt x="69" y="125"/>
                </a:lnTo>
                <a:lnTo>
                  <a:pt x="69" y="124"/>
                </a:lnTo>
                <a:lnTo>
                  <a:pt x="67" y="124"/>
                </a:lnTo>
                <a:lnTo>
                  <a:pt x="67" y="122"/>
                </a:lnTo>
                <a:lnTo>
                  <a:pt x="65" y="122"/>
                </a:lnTo>
                <a:lnTo>
                  <a:pt x="65" y="120"/>
                </a:lnTo>
                <a:lnTo>
                  <a:pt x="67" y="120"/>
                </a:lnTo>
                <a:lnTo>
                  <a:pt x="69" y="119"/>
                </a:lnTo>
                <a:lnTo>
                  <a:pt x="67" y="119"/>
                </a:lnTo>
                <a:lnTo>
                  <a:pt x="69" y="119"/>
                </a:lnTo>
                <a:lnTo>
                  <a:pt x="70" y="119"/>
                </a:lnTo>
                <a:lnTo>
                  <a:pt x="69" y="119"/>
                </a:lnTo>
                <a:lnTo>
                  <a:pt x="70" y="117"/>
                </a:lnTo>
                <a:lnTo>
                  <a:pt x="69" y="117"/>
                </a:lnTo>
                <a:lnTo>
                  <a:pt x="70" y="117"/>
                </a:lnTo>
                <a:close/>
                <a:moveTo>
                  <a:pt x="69" y="117"/>
                </a:moveTo>
                <a:lnTo>
                  <a:pt x="70" y="117"/>
                </a:lnTo>
                <a:lnTo>
                  <a:pt x="69" y="117"/>
                </a:lnTo>
                <a:close/>
                <a:moveTo>
                  <a:pt x="102" y="103"/>
                </a:moveTo>
                <a:lnTo>
                  <a:pt x="104" y="104"/>
                </a:lnTo>
                <a:lnTo>
                  <a:pt x="105" y="104"/>
                </a:lnTo>
                <a:lnTo>
                  <a:pt x="107" y="104"/>
                </a:lnTo>
                <a:lnTo>
                  <a:pt x="107" y="106"/>
                </a:lnTo>
                <a:lnTo>
                  <a:pt x="109" y="106"/>
                </a:lnTo>
                <a:lnTo>
                  <a:pt x="110" y="106"/>
                </a:lnTo>
                <a:lnTo>
                  <a:pt x="112" y="106"/>
                </a:lnTo>
                <a:lnTo>
                  <a:pt x="112" y="108"/>
                </a:lnTo>
                <a:lnTo>
                  <a:pt x="113" y="108"/>
                </a:lnTo>
                <a:lnTo>
                  <a:pt x="115" y="108"/>
                </a:lnTo>
                <a:lnTo>
                  <a:pt x="117" y="108"/>
                </a:lnTo>
                <a:lnTo>
                  <a:pt x="117" y="109"/>
                </a:lnTo>
                <a:lnTo>
                  <a:pt x="118" y="109"/>
                </a:lnTo>
                <a:lnTo>
                  <a:pt x="120" y="109"/>
                </a:lnTo>
                <a:lnTo>
                  <a:pt x="120" y="111"/>
                </a:lnTo>
                <a:lnTo>
                  <a:pt x="121" y="111"/>
                </a:lnTo>
                <a:lnTo>
                  <a:pt x="123" y="111"/>
                </a:lnTo>
                <a:lnTo>
                  <a:pt x="123" y="112"/>
                </a:lnTo>
                <a:lnTo>
                  <a:pt x="125" y="112"/>
                </a:lnTo>
                <a:lnTo>
                  <a:pt x="125" y="114"/>
                </a:lnTo>
                <a:lnTo>
                  <a:pt x="125" y="112"/>
                </a:lnTo>
                <a:lnTo>
                  <a:pt x="123" y="112"/>
                </a:lnTo>
                <a:lnTo>
                  <a:pt x="121" y="112"/>
                </a:lnTo>
                <a:lnTo>
                  <a:pt x="121" y="114"/>
                </a:lnTo>
                <a:lnTo>
                  <a:pt x="123" y="114"/>
                </a:lnTo>
                <a:lnTo>
                  <a:pt x="123" y="116"/>
                </a:lnTo>
                <a:lnTo>
                  <a:pt x="121" y="116"/>
                </a:lnTo>
                <a:lnTo>
                  <a:pt x="123" y="116"/>
                </a:lnTo>
                <a:lnTo>
                  <a:pt x="121" y="116"/>
                </a:lnTo>
                <a:lnTo>
                  <a:pt x="121" y="117"/>
                </a:lnTo>
                <a:lnTo>
                  <a:pt x="123" y="117"/>
                </a:lnTo>
                <a:lnTo>
                  <a:pt x="121" y="117"/>
                </a:lnTo>
                <a:lnTo>
                  <a:pt x="120" y="117"/>
                </a:lnTo>
                <a:lnTo>
                  <a:pt x="118" y="117"/>
                </a:lnTo>
                <a:lnTo>
                  <a:pt x="117" y="117"/>
                </a:lnTo>
                <a:lnTo>
                  <a:pt x="117" y="119"/>
                </a:lnTo>
                <a:lnTo>
                  <a:pt x="115" y="119"/>
                </a:lnTo>
                <a:lnTo>
                  <a:pt x="115" y="117"/>
                </a:lnTo>
                <a:lnTo>
                  <a:pt x="115" y="116"/>
                </a:lnTo>
                <a:lnTo>
                  <a:pt x="113" y="116"/>
                </a:lnTo>
                <a:lnTo>
                  <a:pt x="112" y="116"/>
                </a:lnTo>
                <a:lnTo>
                  <a:pt x="112" y="114"/>
                </a:lnTo>
                <a:lnTo>
                  <a:pt x="110" y="114"/>
                </a:lnTo>
                <a:lnTo>
                  <a:pt x="110" y="112"/>
                </a:lnTo>
                <a:lnTo>
                  <a:pt x="109" y="112"/>
                </a:lnTo>
                <a:lnTo>
                  <a:pt x="110" y="112"/>
                </a:lnTo>
                <a:lnTo>
                  <a:pt x="110" y="111"/>
                </a:lnTo>
                <a:lnTo>
                  <a:pt x="109" y="111"/>
                </a:lnTo>
                <a:lnTo>
                  <a:pt x="109" y="109"/>
                </a:lnTo>
                <a:lnTo>
                  <a:pt x="110" y="109"/>
                </a:lnTo>
                <a:lnTo>
                  <a:pt x="109" y="109"/>
                </a:lnTo>
                <a:lnTo>
                  <a:pt x="107" y="109"/>
                </a:lnTo>
                <a:lnTo>
                  <a:pt x="105" y="109"/>
                </a:lnTo>
                <a:lnTo>
                  <a:pt x="104" y="108"/>
                </a:lnTo>
                <a:lnTo>
                  <a:pt x="104" y="106"/>
                </a:lnTo>
                <a:lnTo>
                  <a:pt x="102" y="106"/>
                </a:lnTo>
                <a:lnTo>
                  <a:pt x="102" y="104"/>
                </a:lnTo>
                <a:lnTo>
                  <a:pt x="102" y="103"/>
                </a:lnTo>
                <a:lnTo>
                  <a:pt x="102" y="104"/>
                </a:lnTo>
                <a:lnTo>
                  <a:pt x="102" y="103"/>
                </a:lnTo>
                <a:close/>
                <a:moveTo>
                  <a:pt x="145" y="92"/>
                </a:moveTo>
                <a:lnTo>
                  <a:pt x="147" y="92"/>
                </a:lnTo>
                <a:lnTo>
                  <a:pt x="149" y="92"/>
                </a:lnTo>
                <a:lnTo>
                  <a:pt x="150" y="92"/>
                </a:lnTo>
                <a:lnTo>
                  <a:pt x="152" y="92"/>
                </a:lnTo>
                <a:lnTo>
                  <a:pt x="152" y="93"/>
                </a:lnTo>
                <a:lnTo>
                  <a:pt x="153" y="93"/>
                </a:lnTo>
                <a:lnTo>
                  <a:pt x="153" y="92"/>
                </a:lnTo>
                <a:lnTo>
                  <a:pt x="152" y="92"/>
                </a:lnTo>
                <a:lnTo>
                  <a:pt x="153" y="92"/>
                </a:lnTo>
                <a:lnTo>
                  <a:pt x="153" y="90"/>
                </a:lnTo>
                <a:lnTo>
                  <a:pt x="153" y="92"/>
                </a:lnTo>
                <a:lnTo>
                  <a:pt x="155" y="92"/>
                </a:lnTo>
                <a:lnTo>
                  <a:pt x="157" y="92"/>
                </a:lnTo>
                <a:lnTo>
                  <a:pt x="155" y="92"/>
                </a:lnTo>
                <a:lnTo>
                  <a:pt x="157" y="93"/>
                </a:lnTo>
                <a:lnTo>
                  <a:pt x="158" y="93"/>
                </a:lnTo>
                <a:lnTo>
                  <a:pt x="157" y="93"/>
                </a:lnTo>
                <a:lnTo>
                  <a:pt x="155" y="95"/>
                </a:lnTo>
                <a:lnTo>
                  <a:pt x="155" y="93"/>
                </a:lnTo>
                <a:lnTo>
                  <a:pt x="153" y="93"/>
                </a:lnTo>
                <a:lnTo>
                  <a:pt x="152" y="93"/>
                </a:lnTo>
                <a:lnTo>
                  <a:pt x="150" y="93"/>
                </a:lnTo>
                <a:lnTo>
                  <a:pt x="149" y="93"/>
                </a:lnTo>
                <a:lnTo>
                  <a:pt x="149" y="92"/>
                </a:lnTo>
                <a:lnTo>
                  <a:pt x="147" y="92"/>
                </a:lnTo>
                <a:lnTo>
                  <a:pt x="145" y="92"/>
                </a:lnTo>
                <a:lnTo>
                  <a:pt x="145" y="90"/>
                </a:lnTo>
                <a:lnTo>
                  <a:pt x="145" y="92"/>
                </a:lnTo>
                <a:close/>
                <a:moveTo>
                  <a:pt x="149" y="92"/>
                </a:moveTo>
                <a:lnTo>
                  <a:pt x="149" y="90"/>
                </a:lnTo>
                <a:lnTo>
                  <a:pt x="149" y="92"/>
                </a:lnTo>
                <a:close/>
                <a:moveTo>
                  <a:pt x="126" y="87"/>
                </a:moveTo>
                <a:lnTo>
                  <a:pt x="128" y="87"/>
                </a:lnTo>
                <a:lnTo>
                  <a:pt x="129" y="88"/>
                </a:lnTo>
                <a:lnTo>
                  <a:pt x="133" y="88"/>
                </a:lnTo>
                <a:lnTo>
                  <a:pt x="134" y="90"/>
                </a:lnTo>
                <a:lnTo>
                  <a:pt x="136" y="90"/>
                </a:lnTo>
                <a:lnTo>
                  <a:pt x="137" y="92"/>
                </a:lnTo>
                <a:lnTo>
                  <a:pt x="139" y="92"/>
                </a:lnTo>
                <a:lnTo>
                  <a:pt x="141" y="92"/>
                </a:lnTo>
                <a:lnTo>
                  <a:pt x="141" y="93"/>
                </a:lnTo>
                <a:lnTo>
                  <a:pt x="141" y="92"/>
                </a:lnTo>
                <a:lnTo>
                  <a:pt x="142" y="93"/>
                </a:lnTo>
                <a:lnTo>
                  <a:pt x="144" y="93"/>
                </a:lnTo>
                <a:lnTo>
                  <a:pt x="145" y="95"/>
                </a:lnTo>
                <a:lnTo>
                  <a:pt x="147" y="95"/>
                </a:lnTo>
                <a:lnTo>
                  <a:pt x="149" y="95"/>
                </a:lnTo>
                <a:lnTo>
                  <a:pt x="150" y="96"/>
                </a:lnTo>
                <a:lnTo>
                  <a:pt x="152" y="96"/>
                </a:lnTo>
                <a:lnTo>
                  <a:pt x="153" y="96"/>
                </a:lnTo>
                <a:lnTo>
                  <a:pt x="155" y="96"/>
                </a:lnTo>
                <a:lnTo>
                  <a:pt x="157" y="96"/>
                </a:lnTo>
                <a:lnTo>
                  <a:pt x="158" y="96"/>
                </a:lnTo>
                <a:lnTo>
                  <a:pt x="160" y="96"/>
                </a:lnTo>
                <a:lnTo>
                  <a:pt x="161" y="96"/>
                </a:lnTo>
                <a:lnTo>
                  <a:pt x="160" y="96"/>
                </a:lnTo>
                <a:lnTo>
                  <a:pt x="160" y="98"/>
                </a:lnTo>
                <a:lnTo>
                  <a:pt x="158" y="98"/>
                </a:lnTo>
                <a:lnTo>
                  <a:pt x="157" y="98"/>
                </a:lnTo>
                <a:lnTo>
                  <a:pt x="155" y="98"/>
                </a:lnTo>
                <a:lnTo>
                  <a:pt x="153" y="98"/>
                </a:lnTo>
                <a:lnTo>
                  <a:pt x="152" y="98"/>
                </a:lnTo>
                <a:lnTo>
                  <a:pt x="150" y="98"/>
                </a:lnTo>
                <a:lnTo>
                  <a:pt x="149" y="100"/>
                </a:lnTo>
                <a:lnTo>
                  <a:pt x="147" y="100"/>
                </a:lnTo>
                <a:lnTo>
                  <a:pt x="145" y="100"/>
                </a:lnTo>
                <a:lnTo>
                  <a:pt x="144" y="98"/>
                </a:lnTo>
                <a:lnTo>
                  <a:pt x="142" y="98"/>
                </a:lnTo>
                <a:lnTo>
                  <a:pt x="142" y="100"/>
                </a:lnTo>
                <a:lnTo>
                  <a:pt x="144" y="100"/>
                </a:lnTo>
                <a:lnTo>
                  <a:pt x="144" y="101"/>
                </a:lnTo>
                <a:lnTo>
                  <a:pt x="145" y="101"/>
                </a:lnTo>
                <a:lnTo>
                  <a:pt x="147" y="101"/>
                </a:lnTo>
                <a:lnTo>
                  <a:pt x="149" y="101"/>
                </a:lnTo>
                <a:lnTo>
                  <a:pt x="147" y="101"/>
                </a:lnTo>
                <a:lnTo>
                  <a:pt x="149" y="103"/>
                </a:lnTo>
                <a:lnTo>
                  <a:pt x="147" y="104"/>
                </a:lnTo>
                <a:lnTo>
                  <a:pt x="145" y="104"/>
                </a:lnTo>
                <a:lnTo>
                  <a:pt x="144" y="104"/>
                </a:lnTo>
                <a:lnTo>
                  <a:pt x="142" y="104"/>
                </a:lnTo>
                <a:lnTo>
                  <a:pt x="141" y="104"/>
                </a:lnTo>
                <a:lnTo>
                  <a:pt x="139" y="104"/>
                </a:lnTo>
                <a:lnTo>
                  <a:pt x="137" y="104"/>
                </a:lnTo>
                <a:lnTo>
                  <a:pt x="136" y="104"/>
                </a:lnTo>
                <a:lnTo>
                  <a:pt x="137" y="104"/>
                </a:lnTo>
                <a:lnTo>
                  <a:pt x="136" y="106"/>
                </a:lnTo>
                <a:lnTo>
                  <a:pt x="134" y="106"/>
                </a:lnTo>
                <a:lnTo>
                  <a:pt x="133" y="104"/>
                </a:lnTo>
                <a:lnTo>
                  <a:pt x="131" y="104"/>
                </a:lnTo>
                <a:lnTo>
                  <a:pt x="131" y="106"/>
                </a:lnTo>
                <a:lnTo>
                  <a:pt x="129" y="104"/>
                </a:lnTo>
                <a:lnTo>
                  <a:pt x="128" y="104"/>
                </a:lnTo>
                <a:lnTo>
                  <a:pt x="126" y="104"/>
                </a:lnTo>
                <a:lnTo>
                  <a:pt x="125" y="104"/>
                </a:lnTo>
                <a:lnTo>
                  <a:pt x="125" y="103"/>
                </a:lnTo>
                <a:lnTo>
                  <a:pt x="123" y="103"/>
                </a:lnTo>
                <a:lnTo>
                  <a:pt x="121" y="103"/>
                </a:lnTo>
                <a:lnTo>
                  <a:pt x="121" y="101"/>
                </a:lnTo>
                <a:lnTo>
                  <a:pt x="120" y="101"/>
                </a:lnTo>
                <a:lnTo>
                  <a:pt x="118" y="101"/>
                </a:lnTo>
                <a:lnTo>
                  <a:pt x="117" y="101"/>
                </a:lnTo>
                <a:lnTo>
                  <a:pt x="117" y="100"/>
                </a:lnTo>
                <a:lnTo>
                  <a:pt x="118" y="100"/>
                </a:lnTo>
                <a:lnTo>
                  <a:pt x="117" y="100"/>
                </a:lnTo>
                <a:lnTo>
                  <a:pt x="117" y="98"/>
                </a:lnTo>
                <a:lnTo>
                  <a:pt x="117" y="96"/>
                </a:lnTo>
                <a:lnTo>
                  <a:pt x="115" y="96"/>
                </a:lnTo>
                <a:lnTo>
                  <a:pt x="115" y="95"/>
                </a:lnTo>
                <a:lnTo>
                  <a:pt x="113" y="95"/>
                </a:lnTo>
                <a:lnTo>
                  <a:pt x="113" y="93"/>
                </a:lnTo>
                <a:lnTo>
                  <a:pt x="113" y="92"/>
                </a:lnTo>
                <a:lnTo>
                  <a:pt x="115" y="92"/>
                </a:lnTo>
                <a:lnTo>
                  <a:pt x="117" y="92"/>
                </a:lnTo>
                <a:lnTo>
                  <a:pt x="117" y="93"/>
                </a:lnTo>
                <a:lnTo>
                  <a:pt x="118" y="93"/>
                </a:lnTo>
                <a:lnTo>
                  <a:pt x="118" y="95"/>
                </a:lnTo>
                <a:lnTo>
                  <a:pt x="117" y="95"/>
                </a:lnTo>
                <a:lnTo>
                  <a:pt x="118" y="95"/>
                </a:lnTo>
                <a:lnTo>
                  <a:pt x="118" y="93"/>
                </a:lnTo>
                <a:lnTo>
                  <a:pt x="118" y="92"/>
                </a:lnTo>
                <a:lnTo>
                  <a:pt x="117" y="92"/>
                </a:lnTo>
                <a:lnTo>
                  <a:pt x="117" y="90"/>
                </a:lnTo>
                <a:lnTo>
                  <a:pt x="117" y="92"/>
                </a:lnTo>
                <a:lnTo>
                  <a:pt x="117" y="90"/>
                </a:lnTo>
                <a:lnTo>
                  <a:pt x="118" y="90"/>
                </a:lnTo>
                <a:lnTo>
                  <a:pt x="118" y="92"/>
                </a:lnTo>
                <a:lnTo>
                  <a:pt x="120" y="92"/>
                </a:lnTo>
                <a:lnTo>
                  <a:pt x="121" y="92"/>
                </a:lnTo>
                <a:lnTo>
                  <a:pt x="123" y="92"/>
                </a:lnTo>
                <a:lnTo>
                  <a:pt x="125" y="92"/>
                </a:lnTo>
                <a:lnTo>
                  <a:pt x="125" y="93"/>
                </a:lnTo>
                <a:lnTo>
                  <a:pt x="125" y="92"/>
                </a:lnTo>
                <a:lnTo>
                  <a:pt x="123" y="92"/>
                </a:lnTo>
                <a:lnTo>
                  <a:pt x="123" y="90"/>
                </a:lnTo>
                <a:lnTo>
                  <a:pt x="121" y="90"/>
                </a:lnTo>
                <a:lnTo>
                  <a:pt x="120" y="88"/>
                </a:lnTo>
                <a:lnTo>
                  <a:pt x="118" y="88"/>
                </a:lnTo>
                <a:lnTo>
                  <a:pt x="117" y="88"/>
                </a:lnTo>
                <a:lnTo>
                  <a:pt x="117" y="87"/>
                </a:lnTo>
                <a:lnTo>
                  <a:pt x="117" y="85"/>
                </a:lnTo>
                <a:lnTo>
                  <a:pt x="118" y="87"/>
                </a:lnTo>
                <a:lnTo>
                  <a:pt x="120" y="87"/>
                </a:lnTo>
                <a:lnTo>
                  <a:pt x="120" y="85"/>
                </a:lnTo>
                <a:lnTo>
                  <a:pt x="121" y="85"/>
                </a:lnTo>
                <a:lnTo>
                  <a:pt x="121" y="84"/>
                </a:lnTo>
                <a:lnTo>
                  <a:pt x="121" y="85"/>
                </a:lnTo>
                <a:lnTo>
                  <a:pt x="123" y="85"/>
                </a:lnTo>
                <a:lnTo>
                  <a:pt x="125" y="85"/>
                </a:lnTo>
                <a:lnTo>
                  <a:pt x="125" y="87"/>
                </a:lnTo>
                <a:lnTo>
                  <a:pt x="126" y="87"/>
                </a:lnTo>
                <a:close/>
                <a:moveTo>
                  <a:pt x="67" y="84"/>
                </a:moveTo>
                <a:lnTo>
                  <a:pt x="69" y="84"/>
                </a:lnTo>
                <a:lnTo>
                  <a:pt x="69" y="85"/>
                </a:lnTo>
                <a:lnTo>
                  <a:pt x="67" y="85"/>
                </a:lnTo>
                <a:lnTo>
                  <a:pt x="67" y="84"/>
                </a:lnTo>
                <a:close/>
                <a:moveTo>
                  <a:pt x="88" y="80"/>
                </a:moveTo>
                <a:lnTo>
                  <a:pt x="88" y="82"/>
                </a:lnTo>
                <a:lnTo>
                  <a:pt x="89" y="82"/>
                </a:lnTo>
                <a:lnTo>
                  <a:pt x="89" y="84"/>
                </a:lnTo>
                <a:lnTo>
                  <a:pt x="91" y="82"/>
                </a:lnTo>
                <a:lnTo>
                  <a:pt x="93" y="82"/>
                </a:lnTo>
                <a:lnTo>
                  <a:pt x="93" y="84"/>
                </a:lnTo>
                <a:lnTo>
                  <a:pt x="94" y="84"/>
                </a:lnTo>
                <a:lnTo>
                  <a:pt x="94" y="85"/>
                </a:lnTo>
                <a:lnTo>
                  <a:pt x="96" y="85"/>
                </a:lnTo>
                <a:lnTo>
                  <a:pt x="96" y="87"/>
                </a:lnTo>
                <a:lnTo>
                  <a:pt x="96" y="88"/>
                </a:lnTo>
                <a:lnTo>
                  <a:pt x="97" y="88"/>
                </a:lnTo>
                <a:lnTo>
                  <a:pt x="96" y="88"/>
                </a:lnTo>
                <a:lnTo>
                  <a:pt x="96" y="90"/>
                </a:lnTo>
                <a:lnTo>
                  <a:pt x="96" y="88"/>
                </a:lnTo>
                <a:lnTo>
                  <a:pt x="97" y="88"/>
                </a:lnTo>
                <a:lnTo>
                  <a:pt x="99" y="90"/>
                </a:lnTo>
                <a:lnTo>
                  <a:pt x="101" y="90"/>
                </a:lnTo>
                <a:lnTo>
                  <a:pt x="101" y="92"/>
                </a:lnTo>
                <a:lnTo>
                  <a:pt x="102" y="93"/>
                </a:lnTo>
                <a:lnTo>
                  <a:pt x="102" y="95"/>
                </a:lnTo>
                <a:lnTo>
                  <a:pt x="104" y="95"/>
                </a:lnTo>
                <a:lnTo>
                  <a:pt x="104" y="96"/>
                </a:lnTo>
                <a:lnTo>
                  <a:pt x="104" y="98"/>
                </a:lnTo>
                <a:lnTo>
                  <a:pt x="104" y="100"/>
                </a:lnTo>
                <a:lnTo>
                  <a:pt x="105" y="100"/>
                </a:lnTo>
                <a:lnTo>
                  <a:pt x="105" y="101"/>
                </a:lnTo>
                <a:lnTo>
                  <a:pt x="107" y="101"/>
                </a:lnTo>
                <a:lnTo>
                  <a:pt x="107" y="103"/>
                </a:lnTo>
                <a:lnTo>
                  <a:pt x="105" y="103"/>
                </a:lnTo>
                <a:lnTo>
                  <a:pt x="104" y="103"/>
                </a:lnTo>
                <a:lnTo>
                  <a:pt x="104" y="101"/>
                </a:lnTo>
                <a:lnTo>
                  <a:pt x="102" y="101"/>
                </a:lnTo>
                <a:lnTo>
                  <a:pt x="101" y="101"/>
                </a:lnTo>
                <a:lnTo>
                  <a:pt x="101" y="100"/>
                </a:lnTo>
                <a:lnTo>
                  <a:pt x="99" y="100"/>
                </a:lnTo>
                <a:lnTo>
                  <a:pt x="97" y="100"/>
                </a:lnTo>
                <a:lnTo>
                  <a:pt x="97" y="98"/>
                </a:lnTo>
                <a:lnTo>
                  <a:pt x="97" y="100"/>
                </a:lnTo>
                <a:lnTo>
                  <a:pt x="96" y="100"/>
                </a:lnTo>
                <a:lnTo>
                  <a:pt x="97" y="100"/>
                </a:lnTo>
                <a:lnTo>
                  <a:pt x="97" y="101"/>
                </a:lnTo>
                <a:lnTo>
                  <a:pt x="97" y="103"/>
                </a:lnTo>
                <a:lnTo>
                  <a:pt x="99" y="103"/>
                </a:lnTo>
                <a:lnTo>
                  <a:pt x="101" y="103"/>
                </a:lnTo>
                <a:lnTo>
                  <a:pt x="101" y="104"/>
                </a:lnTo>
                <a:lnTo>
                  <a:pt x="102" y="104"/>
                </a:lnTo>
                <a:lnTo>
                  <a:pt x="102" y="106"/>
                </a:lnTo>
                <a:lnTo>
                  <a:pt x="101" y="106"/>
                </a:lnTo>
                <a:lnTo>
                  <a:pt x="99" y="106"/>
                </a:lnTo>
                <a:lnTo>
                  <a:pt x="99" y="108"/>
                </a:lnTo>
                <a:lnTo>
                  <a:pt x="101" y="109"/>
                </a:lnTo>
                <a:lnTo>
                  <a:pt x="102" y="109"/>
                </a:lnTo>
                <a:lnTo>
                  <a:pt x="102" y="111"/>
                </a:lnTo>
                <a:lnTo>
                  <a:pt x="104" y="111"/>
                </a:lnTo>
                <a:lnTo>
                  <a:pt x="105" y="111"/>
                </a:lnTo>
                <a:lnTo>
                  <a:pt x="105" y="112"/>
                </a:lnTo>
                <a:lnTo>
                  <a:pt x="107" y="112"/>
                </a:lnTo>
                <a:lnTo>
                  <a:pt x="105" y="112"/>
                </a:lnTo>
                <a:lnTo>
                  <a:pt x="105" y="114"/>
                </a:lnTo>
                <a:lnTo>
                  <a:pt x="107" y="114"/>
                </a:lnTo>
                <a:lnTo>
                  <a:pt x="109" y="116"/>
                </a:lnTo>
                <a:lnTo>
                  <a:pt x="109" y="114"/>
                </a:lnTo>
                <a:lnTo>
                  <a:pt x="109" y="116"/>
                </a:lnTo>
                <a:lnTo>
                  <a:pt x="107" y="116"/>
                </a:lnTo>
                <a:lnTo>
                  <a:pt x="109" y="116"/>
                </a:lnTo>
                <a:lnTo>
                  <a:pt x="109" y="117"/>
                </a:lnTo>
                <a:lnTo>
                  <a:pt x="109" y="116"/>
                </a:lnTo>
                <a:lnTo>
                  <a:pt x="107" y="116"/>
                </a:lnTo>
                <a:lnTo>
                  <a:pt x="109" y="117"/>
                </a:lnTo>
                <a:lnTo>
                  <a:pt x="107" y="117"/>
                </a:lnTo>
                <a:lnTo>
                  <a:pt x="107" y="116"/>
                </a:lnTo>
                <a:lnTo>
                  <a:pt x="105" y="116"/>
                </a:lnTo>
                <a:lnTo>
                  <a:pt x="104" y="116"/>
                </a:lnTo>
                <a:lnTo>
                  <a:pt x="104" y="114"/>
                </a:lnTo>
                <a:lnTo>
                  <a:pt x="102" y="114"/>
                </a:lnTo>
                <a:lnTo>
                  <a:pt x="101" y="112"/>
                </a:lnTo>
                <a:lnTo>
                  <a:pt x="99" y="112"/>
                </a:lnTo>
                <a:lnTo>
                  <a:pt x="99" y="111"/>
                </a:lnTo>
                <a:lnTo>
                  <a:pt x="97" y="111"/>
                </a:lnTo>
                <a:lnTo>
                  <a:pt x="97" y="109"/>
                </a:lnTo>
                <a:lnTo>
                  <a:pt x="96" y="109"/>
                </a:lnTo>
                <a:lnTo>
                  <a:pt x="96" y="108"/>
                </a:lnTo>
                <a:lnTo>
                  <a:pt x="94" y="108"/>
                </a:lnTo>
                <a:lnTo>
                  <a:pt x="93" y="108"/>
                </a:lnTo>
                <a:lnTo>
                  <a:pt x="93" y="106"/>
                </a:lnTo>
                <a:lnTo>
                  <a:pt x="91" y="106"/>
                </a:lnTo>
                <a:lnTo>
                  <a:pt x="89" y="106"/>
                </a:lnTo>
                <a:lnTo>
                  <a:pt x="89" y="104"/>
                </a:lnTo>
                <a:lnTo>
                  <a:pt x="88" y="104"/>
                </a:lnTo>
                <a:lnTo>
                  <a:pt x="88" y="103"/>
                </a:lnTo>
                <a:lnTo>
                  <a:pt x="86" y="103"/>
                </a:lnTo>
                <a:lnTo>
                  <a:pt x="86" y="101"/>
                </a:lnTo>
                <a:lnTo>
                  <a:pt x="86" y="103"/>
                </a:lnTo>
                <a:lnTo>
                  <a:pt x="86" y="101"/>
                </a:lnTo>
                <a:lnTo>
                  <a:pt x="85" y="101"/>
                </a:lnTo>
                <a:lnTo>
                  <a:pt x="85" y="100"/>
                </a:lnTo>
                <a:lnTo>
                  <a:pt x="85" y="98"/>
                </a:lnTo>
                <a:lnTo>
                  <a:pt x="85" y="100"/>
                </a:lnTo>
                <a:lnTo>
                  <a:pt x="85" y="98"/>
                </a:lnTo>
                <a:lnTo>
                  <a:pt x="86" y="100"/>
                </a:lnTo>
                <a:lnTo>
                  <a:pt x="86" y="98"/>
                </a:lnTo>
                <a:lnTo>
                  <a:pt x="88" y="98"/>
                </a:lnTo>
                <a:lnTo>
                  <a:pt x="88" y="100"/>
                </a:lnTo>
                <a:lnTo>
                  <a:pt x="88" y="98"/>
                </a:lnTo>
                <a:lnTo>
                  <a:pt x="86" y="96"/>
                </a:lnTo>
                <a:lnTo>
                  <a:pt x="86" y="95"/>
                </a:lnTo>
                <a:lnTo>
                  <a:pt x="85" y="95"/>
                </a:lnTo>
                <a:lnTo>
                  <a:pt x="86" y="95"/>
                </a:lnTo>
                <a:lnTo>
                  <a:pt x="85" y="93"/>
                </a:lnTo>
                <a:lnTo>
                  <a:pt x="86" y="93"/>
                </a:lnTo>
                <a:lnTo>
                  <a:pt x="88" y="93"/>
                </a:lnTo>
                <a:lnTo>
                  <a:pt x="88" y="92"/>
                </a:lnTo>
                <a:lnTo>
                  <a:pt x="86" y="92"/>
                </a:lnTo>
                <a:lnTo>
                  <a:pt x="88" y="92"/>
                </a:lnTo>
                <a:lnTo>
                  <a:pt x="89" y="92"/>
                </a:lnTo>
                <a:lnTo>
                  <a:pt x="88" y="92"/>
                </a:lnTo>
                <a:lnTo>
                  <a:pt x="88" y="90"/>
                </a:lnTo>
                <a:lnTo>
                  <a:pt x="86" y="90"/>
                </a:lnTo>
                <a:lnTo>
                  <a:pt x="88" y="90"/>
                </a:lnTo>
                <a:lnTo>
                  <a:pt x="86" y="90"/>
                </a:lnTo>
                <a:lnTo>
                  <a:pt x="85" y="90"/>
                </a:lnTo>
                <a:lnTo>
                  <a:pt x="85" y="88"/>
                </a:lnTo>
                <a:lnTo>
                  <a:pt x="83" y="88"/>
                </a:lnTo>
                <a:lnTo>
                  <a:pt x="83" y="87"/>
                </a:lnTo>
                <a:lnTo>
                  <a:pt x="85" y="87"/>
                </a:lnTo>
                <a:lnTo>
                  <a:pt x="85" y="85"/>
                </a:lnTo>
                <a:lnTo>
                  <a:pt x="85" y="84"/>
                </a:lnTo>
                <a:lnTo>
                  <a:pt x="83" y="84"/>
                </a:lnTo>
                <a:lnTo>
                  <a:pt x="83" y="82"/>
                </a:lnTo>
                <a:lnTo>
                  <a:pt x="83" y="80"/>
                </a:lnTo>
                <a:lnTo>
                  <a:pt x="85" y="80"/>
                </a:lnTo>
                <a:lnTo>
                  <a:pt x="86" y="80"/>
                </a:lnTo>
                <a:lnTo>
                  <a:pt x="88" y="80"/>
                </a:lnTo>
                <a:close/>
                <a:moveTo>
                  <a:pt x="112" y="82"/>
                </a:moveTo>
                <a:lnTo>
                  <a:pt x="110" y="82"/>
                </a:lnTo>
                <a:lnTo>
                  <a:pt x="110" y="80"/>
                </a:lnTo>
                <a:lnTo>
                  <a:pt x="112" y="82"/>
                </a:lnTo>
                <a:close/>
                <a:moveTo>
                  <a:pt x="64" y="79"/>
                </a:moveTo>
                <a:lnTo>
                  <a:pt x="64" y="80"/>
                </a:lnTo>
                <a:lnTo>
                  <a:pt x="65" y="80"/>
                </a:lnTo>
                <a:lnTo>
                  <a:pt x="64" y="80"/>
                </a:lnTo>
                <a:lnTo>
                  <a:pt x="64" y="79"/>
                </a:lnTo>
                <a:lnTo>
                  <a:pt x="64" y="80"/>
                </a:lnTo>
                <a:lnTo>
                  <a:pt x="64" y="79"/>
                </a:lnTo>
                <a:close/>
                <a:moveTo>
                  <a:pt x="123" y="80"/>
                </a:moveTo>
                <a:lnTo>
                  <a:pt x="121" y="79"/>
                </a:lnTo>
                <a:lnTo>
                  <a:pt x="121" y="80"/>
                </a:lnTo>
                <a:lnTo>
                  <a:pt x="123" y="80"/>
                </a:lnTo>
                <a:close/>
                <a:moveTo>
                  <a:pt x="115" y="79"/>
                </a:moveTo>
                <a:lnTo>
                  <a:pt x="113" y="77"/>
                </a:lnTo>
                <a:lnTo>
                  <a:pt x="115" y="77"/>
                </a:lnTo>
                <a:lnTo>
                  <a:pt x="115" y="79"/>
                </a:lnTo>
                <a:close/>
                <a:moveTo>
                  <a:pt x="112" y="77"/>
                </a:moveTo>
                <a:lnTo>
                  <a:pt x="113" y="77"/>
                </a:lnTo>
                <a:lnTo>
                  <a:pt x="113" y="79"/>
                </a:lnTo>
                <a:lnTo>
                  <a:pt x="115" y="79"/>
                </a:lnTo>
                <a:lnTo>
                  <a:pt x="115" y="80"/>
                </a:lnTo>
                <a:lnTo>
                  <a:pt x="117" y="80"/>
                </a:lnTo>
                <a:lnTo>
                  <a:pt x="118" y="82"/>
                </a:lnTo>
                <a:lnTo>
                  <a:pt x="120" y="82"/>
                </a:lnTo>
                <a:lnTo>
                  <a:pt x="120" y="84"/>
                </a:lnTo>
                <a:lnTo>
                  <a:pt x="121" y="84"/>
                </a:lnTo>
                <a:lnTo>
                  <a:pt x="120" y="84"/>
                </a:lnTo>
                <a:lnTo>
                  <a:pt x="118" y="84"/>
                </a:lnTo>
                <a:lnTo>
                  <a:pt x="118" y="85"/>
                </a:lnTo>
                <a:lnTo>
                  <a:pt x="117" y="84"/>
                </a:lnTo>
                <a:lnTo>
                  <a:pt x="115" y="84"/>
                </a:lnTo>
                <a:lnTo>
                  <a:pt x="117" y="84"/>
                </a:lnTo>
                <a:lnTo>
                  <a:pt x="117" y="82"/>
                </a:lnTo>
                <a:lnTo>
                  <a:pt x="115" y="80"/>
                </a:lnTo>
                <a:lnTo>
                  <a:pt x="113" y="80"/>
                </a:lnTo>
                <a:lnTo>
                  <a:pt x="113" y="82"/>
                </a:lnTo>
                <a:lnTo>
                  <a:pt x="113" y="80"/>
                </a:lnTo>
                <a:lnTo>
                  <a:pt x="112" y="80"/>
                </a:lnTo>
                <a:lnTo>
                  <a:pt x="110" y="80"/>
                </a:lnTo>
                <a:lnTo>
                  <a:pt x="110" y="79"/>
                </a:lnTo>
                <a:lnTo>
                  <a:pt x="109" y="79"/>
                </a:lnTo>
                <a:lnTo>
                  <a:pt x="109" y="77"/>
                </a:lnTo>
                <a:lnTo>
                  <a:pt x="109" y="76"/>
                </a:lnTo>
                <a:lnTo>
                  <a:pt x="110" y="76"/>
                </a:lnTo>
                <a:lnTo>
                  <a:pt x="110" y="77"/>
                </a:lnTo>
                <a:lnTo>
                  <a:pt x="112" y="77"/>
                </a:lnTo>
                <a:close/>
                <a:moveTo>
                  <a:pt x="107" y="79"/>
                </a:moveTo>
                <a:lnTo>
                  <a:pt x="105" y="79"/>
                </a:lnTo>
                <a:lnTo>
                  <a:pt x="105" y="77"/>
                </a:lnTo>
                <a:lnTo>
                  <a:pt x="105" y="76"/>
                </a:lnTo>
                <a:lnTo>
                  <a:pt x="107" y="76"/>
                </a:lnTo>
                <a:lnTo>
                  <a:pt x="107" y="77"/>
                </a:lnTo>
                <a:lnTo>
                  <a:pt x="109" y="79"/>
                </a:lnTo>
                <a:lnTo>
                  <a:pt x="107" y="79"/>
                </a:lnTo>
                <a:close/>
                <a:moveTo>
                  <a:pt x="107" y="71"/>
                </a:moveTo>
                <a:lnTo>
                  <a:pt x="109" y="72"/>
                </a:lnTo>
                <a:lnTo>
                  <a:pt x="107" y="72"/>
                </a:lnTo>
                <a:lnTo>
                  <a:pt x="107" y="71"/>
                </a:lnTo>
                <a:lnTo>
                  <a:pt x="105" y="71"/>
                </a:lnTo>
                <a:lnTo>
                  <a:pt x="107" y="71"/>
                </a:lnTo>
                <a:close/>
                <a:moveTo>
                  <a:pt x="61" y="69"/>
                </a:moveTo>
                <a:lnTo>
                  <a:pt x="62" y="69"/>
                </a:lnTo>
                <a:lnTo>
                  <a:pt x="62" y="71"/>
                </a:lnTo>
                <a:lnTo>
                  <a:pt x="64" y="71"/>
                </a:lnTo>
                <a:lnTo>
                  <a:pt x="65" y="71"/>
                </a:lnTo>
                <a:lnTo>
                  <a:pt x="65" y="72"/>
                </a:lnTo>
                <a:lnTo>
                  <a:pt x="67" y="72"/>
                </a:lnTo>
                <a:lnTo>
                  <a:pt x="69" y="72"/>
                </a:lnTo>
                <a:lnTo>
                  <a:pt x="69" y="74"/>
                </a:lnTo>
                <a:lnTo>
                  <a:pt x="70" y="74"/>
                </a:lnTo>
                <a:lnTo>
                  <a:pt x="72" y="74"/>
                </a:lnTo>
                <a:lnTo>
                  <a:pt x="72" y="76"/>
                </a:lnTo>
                <a:lnTo>
                  <a:pt x="73" y="77"/>
                </a:lnTo>
                <a:lnTo>
                  <a:pt x="73" y="76"/>
                </a:lnTo>
                <a:lnTo>
                  <a:pt x="75" y="77"/>
                </a:lnTo>
                <a:lnTo>
                  <a:pt x="75" y="79"/>
                </a:lnTo>
                <a:lnTo>
                  <a:pt x="77" y="79"/>
                </a:lnTo>
                <a:lnTo>
                  <a:pt x="75" y="79"/>
                </a:lnTo>
                <a:lnTo>
                  <a:pt x="75" y="77"/>
                </a:lnTo>
                <a:lnTo>
                  <a:pt x="75" y="79"/>
                </a:lnTo>
                <a:lnTo>
                  <a:pt x="75" y="80"/>
                </a:lnTo>
                <a:lnTo>
                  <a:pt x="75" y="79"/>
                </a:lnTo>
                <a:lnTo>
                  <a:pt x="75" y="80"/>
                </a:lnTo>
                <a:lnTo>
                  <a:pt x="73" y="80"/>
                </a:lnTo>
                <a:lnTo>
                  <a:pt x="72" y="79"/>
                </a:lnTo>
                <a:lnTo>
                  <a:pt x="72" y="80"/>
                </a:lnTo>
                <a:lnTo>
                  <a:pt x="73" y="80"/>
                </a:lnTo>
                <a:lnTo>
                  <a:pt x="73" y="82"/>
                </a:lnTo>
                <a:lnTo>
                  <a:pt x="73" y="84"/>
                </a:lnTo>
                <a:lnTo>
                  <a:pt x="73" y="82"/>
                </a:lnTo>
                <a:lnTo>
                  <a:pt x="72" y="82"/>
                </a:lnTo>
                <a:lnTo>
                  <a:pt x="70" y="82"/>
                </a:lnTo>
                <a:lnTo>
                  <a:pt x="70" y="80"/>
                </a:lnTo>
                <a:lnTo>
                  <a:pt x="69" y="80"/>
                </a:lnTo>
                <a:lnTo>
                  <a:pt x="69" y="82"/>
                </a:lnTo>
                <a:lnTo>
                  <a:pt x="69" y="80"/>
                </a:lnTo>
                <a:lnTo>
                  <a:pt x="69" y="82"/>
                </a:lnTo>
                <a:lnTo>
                  <a:pt x="70" y="82"/>
                </a:lnTo>
                <a:lnTo>
                  <a:pt x="70" y="84"/>
                </a:lnTo>
                <a:lnTo>
                  <a:pt x="70" y="85"/>
                </a:lnTo>
                <a:lnTo>
                  <a:pt x="72" y="85"/>
                </a:lnTo>
                <a:lnTo>
                  <a:pt x="72" y="87"/>
                </a:lnTo>
                <a:lnTo>
                  <a:pt x="72" y="85"/>
                </a:lnTo>
                <a:lnTo>
                  <a:pt x="70" y="85"/>
                </a:lnTo>
                <a:lnTo>
                  <a:pt x="69" y="85"/>
                </a:lnTo>
                <a:lnTo>
                  <a:pt x="69" y="84"/>
                </a:lnTo>
                <a:lnTo>
                  <a:pt x="67" y="84"/>
                </a:lnTo>
                <a:lnTo>
                  <a:pt x="67" y="82"/>
                </a:lnTo>
                <a:lnTo>
                  <a:pt x="65" y="82"/>
                </a:lnTo>
                <a:lnTo>
                  <a:pt x="65" y="80"/>
                </a:lnTo>
                <a:lnTo>
                  <a:pt x="67" y="82"/>
                </a:lnTo>
                <a:lnTo>
                  <a:pt x="67" y="80"/>
                </a:lnTo>
                <a:lnTo>
                  <a:pt x="67" y="82"/>
                </a:lnTo>
                <a:lnTo>
                  <a:pt x="67" y="80"/>
                </a:lnTo>
                <a:lnTo>
                  <a:pt x="65" y="80"/>
                </a:lnTo>
                <a:lnTo>
                  <a:pt x="65" y="79"/>
                </a:lnTo>
                <a:lnTo>
                  <a:pt x="64" y="79"/>
                </a:lnTo>
                <a:lnTo>
                  <a:pt x="62" y="79"/>
                </a:lnTo>
                <a:lnTo>
                  <a:pt x="62" y="77"/>
                </a:lnTo>
                <a:lnTo>
                  <a:pt x="62" y="79"/>
                </a:lnTo>
                <a:lnTo>
                  <a:pt x="64" y="79"/>
                </a:lnTo>
                <a:lnTo>
                  <a:pt x="65" y="79"/>
                </a:lnTo>
                <a:lnTo>
                  <a:pt x="64" y="79"/>
                </a:lnTo>
                <a:lnTo>
                  <a:pt x="65" y="79"/>
                </a:lnTo>
                <a:lnTo>
                  <a:pt x="65" y="80"/>
                </a:lnTo>
                <a:lnTo>
                  <a:pt x="67" y="80"/>
                </a:lnTo>
                <a:lnTo>
                  <a:pt x="69" y="80"/>
                </a:lnTo>
                <a:lnTo>
                  <a:pt x="67" y="79"/>
                </a:lnTo>
                <a:lnTo>
                  <a:pt x="67" y="80"/>
                </a:lnTo>
                <a:lnTo>
                  <a:pt x="67" y="79"/>
                </a:lnTo>
                <a:lnTo>
                  <a:pt x="65" y="79"/>
                </a:lnTo>
                <a:lnTo>
                  <a:pt x="65" y="77"/>
                </a:lnTo>
                <a:lnTo>
                  <a:pt x="64" y="77"/>
                </a:lnTo>
                <a:lnTo>
                  <a:pt x="62" y="77"/>
                </a:lnTo>
                <a:lnTo>
                  <a:pt x="62" y="76"/>
                </a:lnTo>
                <a:lnTo>
                  <a:pt x="61" y="76"/>
                </a:lnTo>
                <a:lnTo>
                  <a:pt x="62" y="76"/>
                </a:lnTo>
                <a:lnTo>
                  <a:pt x="61" y="76"/>
                </a:lnTo>
                <a:lnTo>
                  <a:pt x="62" y="76"/>
                </a:lnTo>
                <a:lnTo>
                  <a:pt x="64" y="77"/>
                </a:lnTo>
                <a:lnTo>
                  <a:pt x="64" y="76"/>
                </a:lnTo>
                <a:lnTo>
                  <a:pt x="62" y="76"/>
                </a:lnTo>
                <a:lnTo>
                  <a:pt x="62" y="74"/>
                </a:lnTo>
                <a:lnTo>
                  <a:pt x="61" y="74"/>
                </a:lnTo>
                <a:lnTo>
                  <a:pt x="61" y="72"/>
                </a:lnTo>
                <a:lnTo>
                  <a:pt x="62" y="72"/>
                </a:lnTo>
                <a:lnTo>
                  <a:pt x="64" y="74"/>
                </a:lnTo>
                <a:lnTo>
                  <a:pt x="64" y="72"/>
                </a:lnTo>
                <a:lnTo>
                  <a:pt x="62" y="72"/>
                </a:lnTo>
                <a:lnTo>
                  <a:pt x="62" y="71"/>
                </a:lnTo>
                <a:lnTo>
                  <a:pt x="62" y="69"/>
                </a:lnTo>
                <a:lnTo>
                  <a:pt x="61" y="69"/>
                </a:lnTo>
                <a:close/>
                <a:moveTo>
                  <a:pt x="93" y="60"/>
                </a:moveTo>
                <a:lnTo>
                  <a:pt x="94" y="60"/>
                </a:lnTo>
                <a:lnTo>
                  <a:pt x="96" y="61"/>
                </a:lnTo>
                <a:lnTo>
                  <a:pt x="96" y="63"/>
                </a:lnTo>
                <a:lnTo>
                  <a:pt x="97" y="63"/>
                </a:lnTo>
                <a:lnTo>
                  <a:pt x="99" y="63"/>
                </a:lnTo>
                <a:lnTo>
                  <a:pt x="99" y="64"/>
                </a:lnTo>
                <a:lnTo>
                  <a:pt x="101" y="64"/>
                </a:lnTo>
                <a:lnTo>
                  <a:pt x="101" y="63"/>
                </a:lnTo>
                <a:lnTo>
                  <a:pt x="99" y="63"/>
                </a:lnTo>
                <a:lnTo>
                  <a:pt x="101" y="63"/>
                </a:lnTo>
                <a:lnTo>
                  <a:pt x="101" y="64"/>
                </a:lnTo>
                <a:lnTo>
                  <a:pt x="102" y="64"/>
                </a:lnTo>
                <a:lnTo>
                  <a:pt x="104" y="66"/>
                </a:lnTo>
                <a:lnTo>
                  <a:pt x="105" y="66"/>
                </a:lnTo>
                <a:lnTo>
                  <a:pt x="105" y="68"/>
                </a:lnTo>
                <a:lnTo>
                  <a:pt x="104" y="66"/>
                </a:lnTo>
                <a:lnTo>
                  <a:pt x="102" y="66"/>
                </a:lnTo>
                <a:lnTo>
                  <a:pt x="101" y="66"/>
                </a:lnTo>
                <a:lnTo>
                  <a:pt x="101" y="64"/>
                </a:lnTo>
                <a:lnTo>
                  <a:pt x="99" y="64"/>
                </a:lnTo>
                <a:lnTo>
                  <a:pt x="97" y="64"/>
                </a:lnTo>
                <a:lnTo>
                  <a:pt x="97" y="66"/>
                </a:lnTo>
                <a:lnTo>
                  <a:pt x="99" y="66"/>
                </a:lnTo>
                <a:lnTo>
                  <a:pt x="101" y="68"/>
                </a:lnTo>
                <a:lnTo>
                  <a:pt x="102" y="68"/>
                </a:lnTo>
                <a:lnTo>
                  <a:pt x="104" y="69"/>
                </a:lnTo>
                <a:lnTo>
                  <a:pt x="105" y="71"/>
                </a:lnTo>
                <a:lnTo>
                  <a:pt x="104" y="71"/>
                </a:lnTo>
                <a:lnTo>
                  <a:pt x="104" y="72"/>
                </a:lnTo>
                <a:lnTo>
                  <a:pt x="104" y="74"/>
                </a:lnTo>
                <a:lnTo>
                  <a:pt x="105" y="74"/>
                </a:lnTo>
                <a:lnTo>
                  <a:pt x="105" y="76"/>
                </a:lnTo>
                <a:lnTo>
                  <a:pt x="105" y="77"/>
                </a:lnTo>
                <a:lnTo>
                  <a:pt x="104" y="77"/>
                </a:lnTo>
                <a:lnTo>
                  <a:pt x="102" y="77"/>
                </a:lnTo>
                <a:lnTo>
                  <a:pt x="102" y="79"/>
                </a:lnTo>
                <a:lnTo>
                  <a:pt x="104" y="79"/>
                </a:lnTo>
                <a:lnTo>
                  <a:pt x="105" y="79"/>
                </a:lnTo>
                <a:lnTo>
                  <a:pt x="105" y="80"/>
                </a:lnTo>
                <a:lnTo>
                  <a:pt x="105" y="79"/>
                </a:lnTo>
                <a:lnTo>
                  <a:pt x="107" y="79"/>
                </a:lnTo>
                <a:lnTo>
                  <a:pt x="107" y="80"/>
                </a:lnTo>
                <a:lnTo>
                  <a:pt x="109" y="80"/>
                </a:lnTo>
                <a:lnTo>
                  <a:pt x="109" y="82"/>
                </a:lnTo>
                <a:lnTo>
                  <a:pt x="109" y="84"/>
                </a:lnTo>
                <a:lnTo>
                  <a:pt x="110" y="84"/>
                </a:lnTo>
                <a:lnTo>
                  <a:pt x="109" y="84"/>
                </a:lnTo>
                <a:lnTo>
                  <a:pt x="107" y="84"/>
                </a:lnTo>
                <a:lnTo>
                  <a:pt x="107" y="82"/>
                </a:lnTo>
                <a:lnTo>
                  <a:pt x="105" y="82"/>
                </a:lnTo>
                <a:lnTo>
                  <a:pt x="104" y="82"/>
                </a:lnTo>
                <a:lnTo>
                  <a:pt x="102" y="82"/>
                </a:lnTo>
                <a:lnTo>
                  <a:pt x="101" y="82"/>
                </a:lnTo>
                <a:lnTo>
                  <a:pt x="101" y="80"/>
                </a:lnTo>
                <a:lnTo>
                  <a:pt x="99" y="80"/>
                </a:lnTo>
                <a:lnTo>
                  <a:pt x="97" y="80"/>
                </a:lnTo>
                <a:lnTo>
                  <a:pt x="97" y="79"/>
                </a:lnTo>
                <a:lnTo>
                  <a:pt x="96" y="79"/>
                </a:lnTo>
                <a:lnTo>
                  <a:pt x="96" y="80"/>
                </a:lnTo>
                <a:lnTo>
                  <a:pt x="94" y="80"/>
                </a:lnTo>
                <a:lnTo>
                  <a:pt x="94" y="79"/>
                </a:lnTo>
                <a:lnTo>
                  <a:pt x="93" y="79"/>
                </a:lnTo>
                <a:lnTo>
                  <a:pt x="91" y="79"/>
                </a:lnTo>
                <a:lnTo>
                  <a:pt x="89" y="79"/>
                </a:lnTo>
                <a:lnTo>
                  <a:pt x="88" y="77"/>
                </a:lnTo>
                <a:lnTo>
                  <a:pt x="86" y="77"/>
                </a:lnTo>
                <a:lnTo>
                  <a:pt x="85" y="77"/>
                </a:lnTo>
                <a:lnTo>
                  <a:pt x="83" y="77"/>
                </a:lnTo>
                <a:lnTo>
                  <a:pt x="83" y="76"/>
                </a:lnTo>
                <a:lnTo>
                  <a:pt x="85" y="76"/>
                </a:lnTo>
                <a:lnTo>
                  <a:pt x="85" y="74"/>
                </a:lnTo>
                <a:lnTo>
                  <a:pt x="83" y="74"/>
                </a:lnTo>
                <a:lnTo>
                  <a:pt x="81" y="74"/>
                </a:lnTo>
                <a:lnTo>
                  <a:pt x="81" y="72"/>
                </a:lnTo>
                <a:lnTo>
                  <a:pt x="80" y="72"/>
                </a:lnTo>
                <a:lnTo>
                  <a:pt x="81" y="72"/>
                </a:lnTo>
                <a:lnTo>
                  <a:pt x="83" y="72"/>
                </a:lnTo>
                <a:lnTo>
                  <a:pt x="85" y="72"/>
                </a:lnTo>
                <a:lnTo>
                  <a:pt x="83" y="71"/>
                </a:lnTo>
                <a:lnTo>
                  <a:pt x="83" y="69"/>
                </a:lnTo>
                <a:lnTo>
                  <a:pt x="81" y="69"/>
                </a:lnTo>
                <a:lnTo>
                  <a:pt x="80" y="68"/>
                </a:lnTo>
                <a:lnTo>
                  <a:pt x="78" y="68"/>
                </a:lnTo>
                <a:lnTo>
                  <a:pt x="78" y="66"/>
                </a:lnTo>
                <a:lnTo>
                  <a:pt x="77" y="66"/>
                </a:lnTo>
                <a:lnTo>
                  <a:pt x="78" y="66"/>
                </a:lnTo>
                <a:lnTo>
                  <a:pt x="80" y="66"/>
                </a:lnTo>
                <a:lnTo>
                  <a:pt x="81" y="66"/>
                </a:lnTo>
                <a:lnTo>
                  <a:pt x="83" y="66"/>
                </a:lnTo>
                <a:lnTo>
                  <a:pt x="83" y="68"/>
                </a:lnTo>
                <a:lnTo>
                  <a:pt x="85" y="68"/>
                </a:lnTo>
                <a:lnTo>
                  <a:pt x="86" y="68"/>
                </a:lnTo>
                <a:lnTo>
                  <a:pt x="86" y="69"/>
                </a:lnTo>
                <a:lnTo>
                  <a:pt x="88" y="69"/>
                </a:lnTo>
                <a:lnTo>
                  <a:pt x="86" y="68"/>
                </a:lnTo>
                <a:lnTo>
                  <a:pt x="88" y="68"/>
                </a:lnTo>
                <a:lnTo>
                  <a:pt x="86" y="68"/>
                </a:lnTo>
                <a:lnTo>
                  <a:pt x="88" y="68"/>
                </a:lnTo>
                <a:lnTo>
                  <a:pt x="88" y="69"/>
                </a:lnTo>
                <a:lnTo>
                  <a:pt x="89" y="69"/>
                </a:lnTo>
                <a:lnTo>
                  <a:pt x="89" y="68"/>
                </a:lnTo>
                <a:lnTo>
                  <a:pt x="91" y="68"/>
                </a:lnTo>
                <a:lnTo>
                  <a:pt x="91" y="66"/>
                </a:lnTo>
                <a:lnTo>
                  <a:pt x="91" y="64"/>
                </a:lnTo>
                <a:lnTo>
                  <a:pt x="89" y="64"/>
                </a:lnTo>
                <a:lnTo>
                  <a:pt x="89" y="63"/>
                </a:lnTo>
                <a:lnTo>
                  <a:pt x="88" y="63"/>
                </a:lnTo>
                <a:lnTo>
                  <a:pt x="89" y="63"/>
                </a:lnTo>
                <a:lnTo>
                  <a:pt x="89" y="61"/>
                </a:lnTo>
                <a:lnTo>
                  <a:pt x="91" y="61"/>
                </a:lnTo>
                <a:lnTo>
                  <a:pt x="91" y="60"/>
                </a:lnTo>
                <a:lnTo>
                  <a:pt x="93" y="60"/>
                </a:lnTo>
                <a:close/>
                <a:moveTo>
                  <a:pt x="83" y="50"/>
                </a:moveTo>
                <a:lnTo>
                  <a:pt x="85" y="50"/>
                </a:lnTo>
                <a:lnTo>
                  <a:pt x="85" y="52"/>
                </a:lnTo>
                <a:lnTo>
                  <a:pt x="86" y="53"/>
                </a:lnTo>
                <a:lnTo>
                  <a:pt x="85" y="53"/>
                </a:lnTo>
                <a:lnTo>
                  <a:pt x="83" y="53"/>
                </a:lnTo>
                <a:lnTo>
                  <a:pt x="83" y="52"/>
                </a:lnTo>
                <a:lnTo>
                  <a:pt x="83" y="50"/>
                </a:lnTo>
                <a:close/>
                <a:moveTo>
                  <a:pt x="59" y="52"/>
                </a:moveTo>
                <a:lnTo>
                  <a:pt x="59" y="53"/>
                </a:lnTo>
                <a:lnTo>
                  <a:pt x="61" y="53"/>
                </a:lnTo>
                <a:lnTo>
                  <a:pt x="61" y="55"/>
                </a:lnTo>
                <a:lnTo>
                  <a:pt x="62" y="55"/>
                </a:lnTo>
                <a:lnTo>
                  <a:pt x="62" y="56"/>
                </a:lnTo>
                <a:lnTo>
                  <a:pt x="64" y="56"/>
                </a:lnTo>
                <a:lnTo>
                  <a:pt x="64" y="58"/>
                </a:lnTo>
                <a:lnTo>
                  <a:pt x="62" y="58"/>
                </a:lnTo>
                <a:lnTo>
                  <a:pt x="61" y="56"/>
                </a:lnTo>
                <a:lnTo>
                  <a:pt x="62" y="56"/>
                </a:lnTo>
                <a:lnTo>
                  <a:pt x="61" y="56"/>
                </a:lnTo>
                <a:lnTo>
                  <a:pt x="61" y="58"/>
                </a:lnTo>
                <a:lnTo>
                  <a:pt x="61" y="56"/>
                </a:lnTo>
                <a:lnTo>
                  <a:pt x="59" y="56"/>
                </a:lnTo>
                <a:lnTo>
                  <a:pt x="59" y="55"/>
                </a:lnTo>
                <a:lnTo>
                  <a:pt x="57" y="55"/>
                </a:lnTo>
                <a:lnTo>
                  <a:pt x="57" y="53"/>
                </a:lnTo>
                <a:lnTo>
                  <a:pt x="56" y="53"/>
                </a:lnTo>
                <a:lnTo>
                  <a:pt x="56" y="52"/>
                </a:lnTo>
                <a:lnTo>
                  <a:pt x="54" y="52"/>
                </a:lnTo>
                <a:lnTo>
                  <a:pt x="54" y="50"/>
                </a:lnTo>
                <a:lnTo>
                  <a:pt x="56" y="50"/>
                </a:lnTo>
                <a:lnTo>
                  <a:pt x="57" y="52"/>
                </a:lnTo>
                <a:lnTo>
                  <a:pt x="57" y="50"/>
                </a:lnTo>
                <a:lnTo>
                  <a:pt x="59" y="50"/>
                </a:lnTo>
                <a:lnTo>
                  <a:pt x="59" y="52"/>
                </a:lnTo>
                <a:close/>
                <a:moveTo>
                  <a:pt x="53" y="48"/>
                </a:moveTo>
                <a:lnTo>
                  <a:pt x="53" y="47"/>
                </a:lnTo>
                <a:lnTo>
                  <a:pt x="53" y="48"/>
                </a:lnTo>
                <a:close/>
                <a:moveTo>
                  <a:pt x="49" y="47"/>
                </a:moveTo>
                <a:lnTo>
                  <a:pt x="51" y="47"/>
                </a:lnTo>
                <a:lnTo>
                  <a:pt x="51" y="48"/>
                </a:lnTo>
                <a:lnTo>
                  <a:pt x="49" y="48"/>
                </a:lnTo>
                <a:lnTo>
                  <a:pt x="49" y="47"/>
                </a:lnTo>
                <a:lnTo>
                  <a:pt x="48" y="47"/>
                </a:lnTo>
                <a:lnTo>
                  <a:pt x="49" y="47"/>
                </a:lnTo>
                <a:close/>
                <a:moveTo>
                  <a:pt x="11" y="26"/>
                </a:moveTo>
                <a:lnTo>
                  <a:pt x="9" y="26"/>
                </a:lnTo>
                <a:lnTo>
                  <a:pt x="11" y="26"/>
                </a:lnTo>
                <a:lnTo>
                  <a:pt x="9" y="26"/>
                </a:lnTo>
                <a:lnTo>
                  <a:pt x="9" y="24"/>
                </a:lnTo>
                <a:lnTo>
                  <a:pt x="11" y="24"/>
                </a:lnTo>
                <a:lnTo>
                  <a:pt x="11" y="26"/>
                </a:lnTo>
                <a:close/>
                <a:moveTo>
                  <a:pt x="14" y="24"/>
                </a:moveTo>
                <a:lnTo>
                  <a:pt x="16" y="24"/>
                </a:lnTo>
                <a:lnTo>
                  <a:pt x="16" y="26"/>
                </a:lnTo>
                <a:lnTo>
                  <a:pt x="17" y="26"/>
                </a:lnTo>
                <a:lnTo>
                  <a:pt x="17" y="28"/>
                </a:lnTo>
                <a:lnTo>
                  <a:pt x="19" y="28"/>
                </a:lnTo>
                <a:lnTo>
                  <a:pt x="21" y="29"/>
                </a:lnTo>
                <a:lnTo>
                  <a:pt x="22" y="31"/>
                </a:lnTo>
                <a:lnTo>
                  <a:pt x="22" y="32"/>
                </a:lnTo>
                <a:lnTo>
                  <a:pt x="22" y="31"/>
                </a:lnTo>
                <a:lnTo>
                  <a:pt x="22" y="32"/>
                </a:lnTo>
                <a:lnTo>
                  <a:pt x="24" y="32"/>
                </a:lnTo>
                <a:lnTo>
                  <a:pt x="25" y="34"/>
                </a:lnTo>
                <a:lnTo>
                  <a:pt x="24" y="34"/>
                </a:lnTo>
                <a:lnTo>
                  <a:pt x="25" y="34"/>
                </a:lnTo>
                <a:lnTo>
                  <a:pt x="24" y="34"/>
                </a:lnTo>
                <a:lnTo>
                  <a:pt x="22" y="34"/>
                </a:lnTo>
                <a:lnTo>
                  <a:pt x="22" y="32"/>
                </a:lnTo>
                <a:lnTo>
                  <a:pt x="24" y="34"/>
                </a:lnTo>
                <a:lnTo>
                  <a:pt x="22" y="32"/>
                </a:lnTo>
                <a:lnTo>
                  <a:pt x="21" y="32"/>
                </a:lnTo>
                <a:lnTo>
                  <a:pt x="19" y="31"/>
                </a:lnTo>
                <a:lnTo>
                  <a:pt x="19" y="29"/>
                </a:lnTo>
                <a:lnTo>
                  <a:pt x="19" y="31"/>
                </a:lnTo>
                <a:lnTo>
                  <a:pt x="21" y="31"/>
                </a:lnTo>
                <a:lnTo>
                  <a:pt x="19" y="31"/>
                </a:lnTo>
                <a:lnTo>
                  <a:pt x="19" y="29"/>
                </a:lnTo>
                <a:lnTo>
                  <a:pt x="17" y="28"/>
                </a:lnTo>
                <a:lnTo>
                  <a:pt x="16" y="26"/>
                </a:lnTo>
                <a:lnTo>
                  <a:pt x="14" y="26"/>
                </a:lnTo>
                <a:lnTo>
                  <a:pt x="14" y="24"/>
                </a:lnTo>
                <a:close/>
                <a:moveTo>
                  <a:pt x="11" y="23"/>
                </a:moveTo>
                <a:lnTo>
                  <a:pt x="13" y="23"/>
                </a:lnTo>
                <a:lnTo>
                  <a:pt x="13" y="24"/>
                </a:lnTo>
                <a:lnTo>
                  <a:pt x="11" y="24"/>
                </a:lnTo>
                <a:lnTo>
                  <a:pt x="11" y="23"/>
                </a:lnTo>
                <a:lnTo>
                  <a:pt x="9" y="23"/>
                </a:lnTo>
                <a:lnTo>
                  <a:pt x="11" y="23"/>
                </a:lnTo>
                <a:close/>
                <a:moveTo>
                  <a:pt x="6" y="18"/>
                </a:move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9" y="21"/>
                </a:lnTo>
                <a:lnTo>
                  <a:pt x="9" y="23"/>
                </a:lnTo>
                <a:lnTo>
                  <a:pt x="8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5" y="18"/>
                </a:lnTo>
                <a:lnTo>
                  <a:pt x="6" y="18"/>
                </a:lnTo>
                <a:close/>
                <a:moveTo>
                  <a:pt x="5" y="18"/>
                </a:moveTo>
                <a:lnTo>
                  <a:pt x="5" y="16"/>
                </a:lnTo>
                <a:lnTo>
                  <a:pt x="5" y="18"/>
                </a:lnTo>
                <a:close/>
                <a:moveTo>
                  <a:pt x="0" y="13"/>
                </a:moveTo>
                <a:lnTo>
                  <a:pt x="0" y="15"/>
                </a:lnTo>
                <a:lnTo>
                  <a:pt x="1" y="15"/>
                </a:lnTo>
                <a:lnTo>
                  <a:pt x="3" y="15"/>
                </a:lnTo>
                <a:lnTo>
                  <a:pt x="3" y="16"/>
                </a:lnTo>
                <a:lnTo>
                  <a:pt x="1" y="16"/>
                </a:lnTo>
                <a:lnTo>
                  <a:pt x="1" y="15"/>
                </a:lnTo>
                <a:lnTo>
                  <a:pt x="0" y="15"/>
                </a:lnTo>
                <a:lnTo>
                  <a:pt x="0" y="13"/>
                </a:lnTo>
                <a:close/>
                <a:moveTo>
                  <a:pt x="5" y="12"/>
                </a:moveTo>
                <a:lnTo>
                  <a:pt x="6" y="12"/>
                </a:lnTo>
                <a:lnTo>
                  <a:pt x="6" y="13"/>
                </a:lnTo>
                <a:lnTo>
                  <a:pt x="6" y="15"/>
                </a:lnTo>
                <a:lnTo>
                  <a:pt x="6" y="13"/>
                </a:lnTo>
                <a:lnTo>
                  <a:pt x="5" y="13"/>
                </a:lnTo>
                <a:lnTo>
                  <a:pt x="5" y="12"/>
                </a:lnTo>
                <a:close/>
                <a:moveTo>
                  <a:pt x="14" y="2"/>
                </a:moveTo>
                <a:lnTo>
                  <a:pt x="16" y="2"/>
                </a:lnTo>
                <a:lnTo>
                  <a:pt x="16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8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2" y="12"/>
                </a:lnTo>
                <a:lnTo>
                  <a:pt x="22" y="13"/>
                </a:lnTo>
                <a:lnTo>
                  <a:pt x="24" y="13"/>
                </a:lnTo>
                <a:lnTo>
                  <a:pt x="24" y="15"/>
                </a:lnTo>
                <a:lnTo>
                  <a:pt x="25" y="15"/>
                </a:lnTo>
                <a:lnTo>
                  <a:pt x="25" y="16"/>
                </a:lnTo>
                <a:lnTo>
                  <a:pt x="27" y="16"/>
                </a:lnTo>
                <a:lnTo>
                  <a:pt x="27" y="18"/>
                </a:lnTo>
                <a:lnTo>
                  <a:pt x="29" y="18"/>
                </a:lnTo>
                <a:lnTo>
                  <a:pt x="29" y="20"/>
                </a:lnTo>
                <a:lnTo>
                  <a:pt x="30" y="21"/>
                </a:lnTo>
                <a:lnTo>
                  <a:pt x="32" y="21"/>
                </a:lnTo>
                <a:lnTo>
                  <a:pt x="32" y="23"/>
                </a:lnTo>
                <a:lnTo>
                  <a:pt x="33" y="23"/>
                </a:lnTo>
                <a:lnTo>
                  <a:pt x="33" y="24"/>
                </a:lnTo>
                <a:lnTo>
                  <a:pt x="35" y="24"/>
                </a:lnTo>
                <a:lnTo>
                  <a:pt x="37" y="24"/>
                </a:lnTo>
                <a:lnTo>
                  <a:pt x="37" y="26"/>
                </a:lnTo>
                <a:lnTo>
                  <a:pt x="38" y="26"/>
                </a:lnTo>
                <a:lnTo>
                  <a:pt x="38" y="28"/>
                </a:lnTo>
                <a:lnTo>
                  <a:pt x="40" y="28"/>
                </a:lnTo>
                <a:lnTo>
                  <a:pt x="41" y="28"/>
                </a:lnTo>
                <a:lnTo>
                  <a:pt x="43" y="28"/>
                </a:lnTo>
                <a:lnTo>
                  <a:pt x="43" y="29"/>
                </a:lnTo>
                <a:lnTo>
                  <a:pt x="45" y="29"/>
                </a:lnTo>
                <a:lnTo>
                  <a:pt x="46" y="29"/>
                </a:lnTo>
                <a:lnTo>
                  <a:pt x="46" y="31"/>
                </a:lnTo>
                <a:lnTo>
                  <a:pt x="48" y="31"/>
                </a:lnTo>
                <a:lnTo>
                  <a:pt x="49" y="31"/>
                </a:lnTo>
                <a:lnTo>
                  <a:pt x="49" y="32"/>
                </a:lnTo>
                <a:lnTo>
                  <a:pt x="51" y="32"/>
                </a:lnTo>
                <a:lnTo>
                  <a:pt x="53" y="34"/>
                </a:lnTo>
                <a:lnTo>
                  <a:pt x="54" y="34"/>
                </a:lnTo>
                <a:lnTo>
                  <a:pt x="54" y="36"/>
                </a:lnTo>
                <a:lnTo>
                  <a:pt x="56" y="36"/>
                </a:lnTo>
                <a:lnTo>
                  <a:pt x="57" y="37"/>
                </a:lnTo>
                <a:lnTo>
                  <a:pt x="59" y="37"/>
                </a:lnTo>
                <a:lnTo>
                  <a:pt x="59" y="39"/>
                </a:lnTo>
                <a:lnTo>
                  <a:pt x="61" y="39"/>
                </a:lnTo>
                <a:lnTo>
                  <a:pt x="61" y="40"/>
                </a:lnTo>
                <a:lnTo>
                  <a:pt x="62" y="40"/>
                </a:lnTo>
                <a:lnTo>
                  <a:pt x="64" y="40"/>
                </a:lnTo>
                <a:lnTo>
                  <a:pt x="65" y="42"/>
                </a:lnTo>
                <a:lnTo>
                  <a:pt x="67" y="42"/>
                </a:lnTo>
                <a:lnTo>
                  <a:pt x="67" y="44"/>
                </a:lnTo>
                <a:lnTo>
                  <a:pt x="69" y="44"/>
                </a:lnTo>
                <a:lnTo>
                  <a:pt x="70" y="44"/>
                </a:lnTo>
                <a:lnTo>
                  <a:pt x="72" y="44"/>
                </a:lnTo>
                <a:lnTo>
                  <a:pt x="72" y="45"/>
                </a:lnTo>
                <a:lnTo>
                  <a:pt x="73" y="45"/>
                </a:lnTo>
                <a:lnTo>
                  <a:pt x="75" y="45"/>
                </a:lnTo>
                <a:lnTo>
                  <a:pt x="77" y="45"/>
                </a:lnTo>
                <a:lnTo>
                  <a:pt x="78" y="45"/>
                </a:lnTo>
                <a:lnTo>
                  <a:pt x="78" y="47"/>
                </a:lnTo>
                <a:lnTo>
                  <a:pt x="78" y="48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78" y="52"/>
                </a:lnTo>
                <a:lnTo>
                  <a:pt x="80" y="52"/>
                </a:lnTo>
                <a:lnTo>
                  <a:pt x="80" y="53"/>
                </a:lnTo>
                <a:lnTo>
                  <a:pt x="81" y="53"/>
                </a:lnTo>
                <a:lnTo>
                  <a:pt x="81" y="55"/>
                </a:lnTo>
                <a:lnTo>
                  <a:pt x="83" y="55"/>
                </a:lnTo>
                <a:lnTo>
                  <a:pt x="83" y="56"/>
                </a:lnTo>
                <a:lnTo>
                  <a:pt x="83" y="55"/>
                </a:lnTo>
                <a:lnTo>
                  <a:pt x="83" y="53"/>
                </a:lnTo>
                <a:lnTo>
                  <a:pt x="85" y="53"/>
                </a:lnTo>
                <a:lnTo>
                  <a:pt x="85" y="55"/>
                </a:lnTo>
                <a:lnTo>
                  <a:pt x="86" y="55"/>
                </a:lnTo>
                <a:lnTo>
                  <a:pt x="86" y="56"/>
                </a:lnTo>
                <a:lnTo>
                  <a:pt x="86" y="58"/>
                </a:lnTo>
                <a:lnTo>
                  <a:pt x="86" y="56"/>
                </a:lnTo>
                <a:lnTo>
                  <a:pt x="86" y="58"/>
                </a:lnTo>
                <a:lnTo>
                  <a:pt x="85" y="58"/>
                </a:lnTo>
                <a:lnTo>
                  <a:pt x="86" y="58"/>
                </a:lnTo>
                <a:lnTo>
                  <a:pt x="86" y="60"/>
                </a:lnTo>
                <a:lnTo>
                  <a:pt x="88" y="60"/>
                </a:lnTo>
                <a:lnTo>
                  <a:pt x="86" y="60"/>
                </a:lnTo>
                <a:lnTo>
                  <a:pt x="86" y="61"/>
                </a:lnTo>
                <a:lnTo>
                  <a:pt x="86" y="63"/>
                </a:lnTo>
                <a:lnTo>
                  <a:pt x="86" y="64"/>
                </a:lnTo>
                <a:lnTo>
                  <a:pt x="85" y="64"/>
                </a:lnTo>
                <a:lnTo>
                  <a:pt x="83" y="64"/>
                </a:lnTo>
                <a:lnTo>
                  <a:pt x="81" y="64"/>
                </a:lnTo>
                <a:lnTo>
                  <a:pt x="81" y="63"/>
                </a:lnTo>
                <a:lnTo>
                  <a:pt x="80" y="63"/>
                </a:lnTo>
                <a:lnTo>
                  <a:pt x="78" y="63"/>
                </a:lnTo>
                <a:lnTo>
                  <a:pt x="78" y="61"/>
                </a:lnTo>
                <a:lnTo>
                  <a:pt x="78" y="63"/>
                </a:lnTo>
                <a:lnTo>
                  <a:pt x="78" y="61"/>
                </a:lnTo>
                <a:lnTo>
                  <a:pt x="77" y="61"/>
                </a:lnTo>
                <a:lnTo>
                  <a:pt x="77" y="63"/>
                </a:lnTo>
                <a:lnTo>
                  <a:pt x="77" y="61"/>
                </a:lnTo>
                <a:lnTo>
                  <a:pt x="77" y="63"/>
                </a:lnTo>
                <a:lnTo>
                  <a:pt x="77" y="64"/>
                </a:lnTo>
                <a:lnTo>
                  <a:pt x="75" y="64"/>
                </a:lnTo>
                <a:lnTo>
                  <a:pt x="73" y="64"/>
                </a:lnTo>
                <a:lnTo>
                  <a:pt x="72" y="64"/>
                </a:lnTo>
                <a:lnTo>
                  <a:pt x="70" y="64"/>
                </a:lnTo>
                <a:lnTo>
                  <a:pt x="69" y="64"/>
                </a:lnTo>
                <a:lnTo>
                  <a:pt x="69" y="63"/>
                </a:lnTo>
                <a:lnTo>
                  <a:pt x="67" y="63"/>
                </a:lnTo>
                <a:lnTo>
                  <a:pt x="67" y="61"/>
                </a:lnTo>
                <a:lnTo>
                  <a:pt x="65" y="61"/>
                </a:lnTo>
                <a:lnTo>
                  <a:pt x="64" y="60"/>
                </a:lnTo>
                <a:lnTo>
                  <a:pt x="65" y="60"/>
                </a:lnTo>
                <a:lnTo>
                  <a:pt x="65" y="58"/>
                </a:lnTo>
                <a:lnTo>
                  <a:pt x="65" y="56"/>
                </a:lnTo>
                <a:lnTo>
                  <a:pt x="64" y="56"/>
                </a:lnTo>
                <a:lnTo>
                  <a:pt x="64" y="55"/>
                </a:lnTo>
                <a:lnTo>
                  <a:pt x="62" y="53"/>
                </a:lnTo>
                <a:lnTo>
                  <a:pt x="64" y="53"/>
                </a:lnTo>
                <a:lnTo>
                  <a:pt x="64" y="55"/>
                </a:lnTo>
                <a:lnTo>
                  <a:pt x="65" y="55"/>
                </a:lnTo>
                <a:lnTo>
                  <a:pt x="65" y="53"/>
                </a:lnTo>
                <a:lnTo>
                  <a:pt x="65" y="52"/>
                </a:lnTo>
                <a:lnTo>
                  <a:pt x="64" y="52"/>
                </a:lnTo>
                <a:lnTo>
                  <a:pt x="64" y="50"/>
                </a:lnTo>
                <a:lnTo>
                  <a:pt x="62" y="48"/>
                </a:lnTo>
                <a:lnTo>
                  <a:pt x="61" y="48"/>
                </a:lnTo>
                <a:lnTo>
                  <a:pt x="61" y="50"/>
                </a:lnTo>
                <a:lnTo>
                  <a:pt x="61" y="48"/>
                </a:lnTo>
                <a:lnTo>
                  <a:pt x="61" y="50"/>
                </a:lnTo>
                <a:lnTo>
                  <a:pt x="59" y="50"/>
                </a:lnTo>
                <a:lnTo>
                  <a:pt x="61" y="48"/>
                </a:lnTo>
                <a:lnTo>
                  <a:pt x="61" y="47"/>
                </a:lnTo>
                <a:lnTo>
                  <a:pt x="59" y="47"/>
                </a:lnTo>
                <a:lnTo>
                  <a:pt x="59" y="45"/>
                </a:lnTo>
                <a:lnTo>
                  <a:pt x="57" y="45"/>
                </a:lnTo>
                <a:lnTo>
                  <a:pt x="56" y="45"/>
                </a:lnTo>
                <a:lnTo>
                  <a:pt x="56" y="44"/>
                </a:lnTo>
                <a:lnTo>
                  <a:pt x="54" y="44"/>
                </a:lnTo>
                <a:lnTo>
                  <a:pt x="53" y="42"/>
                </a:lnTo>
                <a:lnTo>
                  <a:pt x="51" y="42"/>
                </a:lnTo>
                <a:lnTo>
                  <a:pt x="51" y="40"/>
                </a:lnTo>
                <a:lnTo>
                  <a:pt x="49" y="40"/>
                </a:lnTo>
                <a:lnTo>
                  <a:pt x="48" y="40"/>
                </a:lnTo>
                <a:lnTo>
                  <a:pt x="48" y="39"/>
                </a:lnTo>
                <a:lnTo>
                  <a:pt x="46" y="39"/>
                </a:lnTo>
                <a:lnTo>
                  <a:pt x="46" y="37"/>
                </a:lnTo>
                <a:lnTo>
                  <a:pt x="45" y="37"/>
                </a:lnTo>
                <a:lnTo>
                  <a:pt x="43" y="37"/>
                </a:lnTo>
                <a:lnTo>
                  <a:pt x="43" y="36"/>
                </a:lnTo>
                <a:lnTo>
                  <a:pt x="41" y="36"/>
                </a:lnTo>
                <a:lnTo>
                  <a:pt x="40" y="36"/>
                </a:lnTo>
                <a:lnTo>
                  <a:pt x="40" y="34"/>
                </a:lnTo>
                <a:lnTo>
                  <a:pt x="38" y="34"/>
                </a:lnTo>
                <a:lnTo>
                  <a:pt x="37" y="34"/>
                </a:lnTo>
                <a:lnTo>
                  <a:pt x="37" y="32"/>
                </a:lnTo>
                <a:lnTo>
                  <a:pt x="37" y="34"/>
                </a:lnTo>
                <a:lnTo>
                  <a:pt x="37" y="32"/>
                </a:lnTo>
                <a:lnTo>
                  <a:pt x="35" y="32"/>
                </a:lnTo>
                <a:lnTo>
                  <a:pt x="35" y="31"/>
                </a:lnTo>
                <a:lnTo>
                  <a:pt x="33" y="31"/>
                </a:lnTo>
                <a:lnTo>
                  <a:pt x="32" y="29"/>
                </a:lnTo>
                <a:lnTo>
                  <a:pt x="32" y="31"/>
                </a:lnTo>
                <a:lnTo>
                  <a:pt x="30" y="31"/>
                </a:lnTo>
                <a:lnTo>
                  <a:pt x="30" y="29"/>
                </a:lnTo>
                <a:lnTo>
                  <a:pt x="29" y="29"/>
                </a:lnTo>
                <a:lnTo>
                  <a:pt x="29" y="28"/>
                </a:lnTo>
                <a:lnTo>
                  <a:pt x="27" y="28"/>
                </a:lnTo>
                <a:lnTo>
                  <a:pt x="25" y="26"/>
                </a:lnTo>
                <a:lnTo>
                  <a:pt x="24" y="26"/>
                </a:lnTo>
                <a:lnTo>
                  <a:pt x="24" y="24"/>
                </a:lnTo>
                <a:lnTo>
                  <a:pt x="22" y="24"/>
                </a:lnTo>
                <a:lnTo>
                  <a:pt x="22" y="23"/>
                </a:lnTo>
                <a:lnTo>
                  <a:pt x="21" y="21"/>
                </a:lnTo>
                <a:lnTo>
                  <a:pt x="19" y="21"/>
                </a:lnTo>
                <a:lnTo>
                  <a:pt x="19" y="20"/>
                </a:lnTo>
                <a:lnTo>
                  <a:pt x="17" y="18"/>
                </a:lnTo>
                <a:lnTo>
                  <a:pt x="17" y="16"/>
                </a:lnTo>
                <a:lnTo>
                  <a:pt x="16" y="16"/>
                </a:lnTo>
                <a:lnTo>
                  <a:pt x="16" y="15"/>
                </a:lnTo>
                <a:lnTo>
                  <a:pt x="14" y="15"/>
                </a:lnTo>
                <a:lnTo>
                  <a:pt x="14" y="13"/>
                </a:lnTo>
                <a:lnTo>
                  <a:pt x="14" y="12"/>
                </a:lnTo>
                <a:lnTo>
                  <a:pt x="14" y="13"/>
                </a:lnTo>
                <a:lnTo>
                  <a:pt x="14" y="12"/>
                </a:lnTo>
                <a:lnTo>
                  <a:pt x="13" y="10"/>
                </a:lnTo>
                <a:lnTo>
                  <a:pt x="11" y="10"/>
                </a:lnTo>
                <a:lnTo>
                  <a:pt x="11" y="8"/>
                </a:lnTo>
                <a:lnTo>
                  <a:pt x="11" y="7"/>
                </a:lnTo>
                <a:lnTo>
                  <a:pt x="9" y="7"/>
                </a:lnTo>
                <a:lnTo>
                  <a:pt x="9" y="5"/>
                </a:ln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1" y="0"/>
                </a:lnTo>
                <a:lnTo>
                  <a:pt x="11" y="2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3" y="2"/>
                </a:lnTo>
                <a:lnTo>
                  <a:pt x="14" y="0"/>
                </a:lnTo>
                <a:lnTo>
                  <a:pt x="14" y="2"/>
                </a:lnTo>
                <a:close/>
              </a:path>
            </a:pathLst>
          </a:custGeom>
          <a:solidFill>
            <a:srgbClr val="B750B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5337176" y="5557838"/>
            <a:ext cx="120650" cy="77788"/>
          </a:xfrm>
          <a:custGeom>
            <a:avLst/>
            <a:gdLst/>
            <a:ahLst/>
            <a:cxnLst>
              <a:cxn ang="0">
                <a:pos x="73" y="4"/>
              </a:cxn>
              <a:cxn ang="0">
                <a:pos x="72" y="9"/>
              </a:cxn>
              <a:cxn ang="0">
                <a:pos x="68" y="12"/>
              </a:cxn>
              <a:cxn ang="0">
                <a:pos x="65" y="12"/>
              </a:cxn>
              <a:cxn ang="0">
                <a:pos x="60" y="17"/>
              </a:cxn>
              <a:cxn ang="0">
                <a:pos x="57" y="20"/>
              </a:cxn>
              <a:cxn ang="0">
                <a:pos x="57" y="22"/>
              </a:cxn>
              <a:cxn ang="0">
                <a:pos x="54" y="25"/>
              </a:cxn>
              <a:cxn ang="0">
                <a:pos x="52" y="27"/>
              </a:cxn>
              <a:cxn ang="0">
                <a:pos x="44" y="27"/>
              </a:cxn>
              <a:cxn ang="0">
                <a:pos x="35" y="28"/>
              </a:cxn>
              <a:cxn ang="0">
                <a:pos x="35" y="30"/>
              </a:cxn>
              <a:cxn ang="0">
                <a:pos x="38" y="32"/>
              </a:cxn>
              <a:cxn ang="0">
                <a:pos x="43" y="33"/>
              </a:cxn>
              <a:cxn ang="0">
                <a:pos x="40" y="35"/>
              </a:cxn>
              <a:cxn ang="0">
                <a:pos x="36" y="43"/>
              </a:cxn>
              <a:cxn ang="0">
                <a:pos x="35" y="44"/>
              </a:cxn>
              <a:cxn ang="0">
                <a:pos x="33" y="48"/>
              </a:cxn>
              <a:cxn ang="0">
                <a:pos x="33" y="49"/>
              </a:cxn>
              <a:cxn ang="0">
                <a:pos x="32" y="49"/>
              </a:cxn>
              <a:cxn ang="0">
                <a:pos x="27" y="49"/>
              </a:cxn>
              <a:cxn ang="0">
                <a:pos x="17" y="46"/>
              </a:cxn>
              <a:cxn ang="0">
                <a:pos x="20" y="43"/>
              </a:cxn>
              <a:cxn ang="0">
                <a:pos x="24" y="33"/>
              </a:cxn>
              <a:cxn ang="0">
                <a:pos x="27" y="32"/>
              </a:cxn>
              <a:cxn ang="0">
                <a:pos x="27" y="30"/>
              </a:cxn>
              <a:cxn ang="0">
                <a:pos x="19" y="32"/>
              </a:cxn>
              <a:cxn ang="0">
                <a:pos x="17" y="33"/>
              </a:cxn>
              <a:cxn ang="0">
                <a:pos x="9" y="35"/>
              </a:cxn>
              <a:cxn ang="0">
                <a:pos x="1" y="32"/>
              </a:cxn>
              <a:cxn ang="0">
                <a:pos x="1" y="28"/>
              </a:cxn>
              <a:cxn ang="0">
                <a:pos x="3" y="30"/>
              </a:cxn>
              <a:cxn ang="0">
                <a:pos x="4" y="30"/>
              </a:cxn>
              <a:cxn ang="0">
                <a:pos x="6" y="27"/>
              </a:cxn>
              <a:cxn ang="0">
                <a:pos x="6" y="27"/>
              </a:cxn>
              <a:cxn ang="0">
                <a:pos x="4" y="27"/>
              </a:cxn>
              <a:cxn ang="0">
                <a:pos x="4" y="27"/>
              </a:cxn>
              <a:cxn ang="0">
                <a:pos x="4" y="25"/>
              </a:cxn>
              <a:cxn ang="0">
                <a:pos x="3" y="24"/>
              </a:cxn>
              <a:cxn ang="0">
                <a:pos x="0" y="19"/>
              </a:cxn>
              <a:cxn ang="0">
                <a:pos x="1" y="16"/>
              </a:cxn>
              <a:cxn ang="0">
                <a:pos x="4" y="16"/>
              </a:cxn>
              <a:cxn ang="0">
                <a:pos x="6" y="16"/>
              </a:cxn>
              <a:cxn ang="0">
                <a:pos x="12" y="8"/>
              </a:cxn>
              <a:cxn ang="0">
                <a:pos x="43" y="6"/>
              </a:cxn>
              <a:cxn ang="0">
                <a:pos x="51" y="8"/>
              </a:cxn>
              <a:cxn ang="0">
                <a:pos x="52" y="9"/>
              </a:cxn>
              <a:cxn ang="0">
                <a:pos x="54" y="8"/>
              </a:cxn>
              <a:cxn ang="0">
                <a:pos x="54" y="8"/>
              </a:cxn>
              <a:cxn ang="0">
                <a:pos x="56" y="6"/>
              </a:cxn>
              <a:cxn ang="0">
                <a:pos x="57" y="6"/>
              </a:cxn>
              <a:cxn ang="0">
                <a:pos x="59" y="6"/>
              </a:cxn>
              <a:cxn ang="0">
                <a:pos x="62" y="1"/>
              </a:cxn>
              <a:cxn ang="0">
                <a:pos x="65" y="1"/>
              </a:cxn>
              <a:cxn ang="0">
                <a:pos x="67" y="3"/>
              </a:cxn>
              <a:cxn ang="0">
                <a:pos x="67" y="3"/>
              </a:cxn>
              <a:cxn ang="0">
                <a:pos x="68" y="4"/>
              </a:cxn>
              <a:cxn ang="0">
                <a:pos x="70" y="3"/>
              </a:cxn>
              <a:cxn ang="0">
                <a:pos x="72" y="3"/>
              </a:cxn>
              <a:cxn ang="0">
                <a:pos x="76" y="3"/>
              </a:cxn>
            </a:cxnLst>
            <a:rect l="0" t="0" r="r" b="b"/>
            <a:pathLst>
              <a:path w="76" h="49">
                <a:moveTo>
                  <a:pt x="76" y="3"/>
                </a:move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5" y="3"/>
                </a:lnTo>
                <a:lnTo>
                  <a:pt x="75" y="3"/>
                </a:lnTo>
                <a:lnTo>
                  <a:pt x="75" y="4"/>
                </a:lnTo>
                <a:lnTo>
                  <a:pt x="73" y="4"/>
                </a:lnTo>
                <a:lnTo>
                  <a:pt x="73" y="6"/>
                </a:lnTo>
                <a:lnTo>
                  <a:pt x="73" y="6"/>
                </a:lnTo>
                <a:lnTo>
                  <a:pt x="73" y="8"/>
                </a:lnTo>
                <a:lnTo>
                  <a:pt x="73" y="8"/>
                </a:lnTo>
                <a:lnTo>
                  <a:pt x="72" y="8"/>
                </a:lnTo>
                <a:lnTo>
                  <a:pt x="72" y="9"/>
                </a:lnTo>
                <a:lnTo>
                  <a:pt x="72" y="9"/>
                </a:lnTo>
                <a:lnTo>
                  <a:pt x="72" y="9"/>
                </a:lnTo>
                <a:lnTo>
                  <a:pt x="70" y="11"/>
                </a:lnTo>
                <a:lnTo>
                  <a:pt x="70" y="12"/>
                </a:lnTo>
                <a:lnTo>
                  <a:pt x="70" y="12"/>
                </a:lnTo>
                <a:lnTo>
                  <a:pt x="70" y="12"/>
                </a:lnTo>
                <a:lnTo>
                  <a:pt x="68" y="12"/>
                </a:lnTo>
                <a:lnTo>
                  <a:pt x="68" y="12"/>
                </a:lnTo>
                <a:lnTo>
                  <a:pt x="68" y="12"/>
                </a:lnTo>
                <a:lnTo>
                  <a:pt x="68" y="12"/>
                </a:lnTo>
                <a:lnTo>
                  <a:pt x="68" y="12"/>
                </a:lnTo>
                <a:lnTo>
                  <a:pt x="68" y="12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5" y="12"/>
                </a:lnTo>
                <a:lnTo>
                  <a:pt x="65" y="12"/>
                </a:lnTo>
                <a:lnTo>
                  <a:pt x="64" y="14"/>
                </a:lnTo>
                <a:lnTo>
                  <a:pt x="62" y="14"/>
                </a:lnTo>
                <a:lnTo>
                  <a:pt x="62" y="14"/>
                </a:lnTo>
                <a:lnTo>
                  <a:pt x="62" y="16"/>
                </a:lnTo>
                <a:lnTo>
                  <a:pt x="62" y="16"/>
                </a:lnTo>
                <a:lnTo>
                  <a:pt x="60" y="16"/>
                </a:lnTo>
                <a:lnTo>
                  <a:pt x="60" y="16"/>
                </a:lnTo>
                <a:lnTo>
                  <a:pt x="60" y="17"/>
                </a:lnTo>
                <a:lnTo>
                  <a:pt x="60" y="17"/>
                </a:lnTo>
                <a:lnTo>
                  <a:pt x="59" y="19"/>
                </a:lnTo>
                <a:lnTo>
                  <a:pt x="59" y="19"/>
                </a:lnTo>
                <a:lnTo>
                  <a:pt x="59" y="19"/>
                </a:lnTo>
                <a:lnTo>
                  <a:pt x="59" y="19"/>
                </a:lnTo>
                <a:lnTo>
                  <a:pt x="59" y="20"/>
                </a:ln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6" y="22"/>
                </a:lnTo>
                <a:lnTo>
                  <a:pt x="56" y="22"/>
                </a:lnTo>
                <a:lnTo>
                  <a:pt x="56" y="24"/>
                </a:lnTo>
                <a:lnTo>
                  <a:pt x="56" y="24"/>
                </a:lnTo>
                <a:lnTo>
                  <a:pt x="56" y="24"/>
                </a:lnTo>
                <a:lnTo>
                  <a:pt x="54" y="24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2" y="25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49" y="27"/>
                </a:lnTo>
                <a:lnTo>
                  <a:pt x="48" y="27"/>
                </a:lnTo>
                <a:lnTo>
                  <a:pt x="46" y="27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1" y="27"/>
                </a:lnTo>
                <a:lnTo>
                  <a:pt x="41" y="27"/>
                </a:lnTo>
                <a:lnTo>
                  <a:pt x="38" y="27"/>
                </a:lnTo>
                <a:lnTo>
                  <a:pt x="36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6" y="30"/>
                </a:lnTo>
                <a:lnTo>
                  <a:pt x="36" y="32"/>
                </a:lnTo>
                <a:lnTo>
                  <a:pt x="36" y="32"/>
                </a:lnTo>
                <a:lnTo>
                  <a:pt x="38" y="32"/>
                </a:lnTo>
                <a:lnTo>
                  <a:pt x="38" y="32"/>
                </a:lnTo>
                <a:lnTo>
                  <a:pt x="38" y="32"/>
                </a:lnTo>
                <a:lnTo>
                  <a:pt x="38" y="32"/>
                </a:lnTo>
                <a:lnTo>
                  <a:pt x="40" y="32"/>
                </a:lnTo>
                <a:lnTo>
                  <a:pt x="41" y="32"/>
                </a:lnTo>
                <a:lnTo>
                  <a:pt x="41" y="32"/>
                </a:lnTo>
                <a:lnTo>
                  <a:pt x="41" y="32"/>
                </a:lnTo>
                <a:lnTo>
                  <a:pt x="43" y="32"/>
                </a:lnTo>
                <a:lnTo>
                  <a:pt x="43" y="33"/>
                </a:lnTo>
                <a:lnTo>
                  <a:pt x="43" y="33"/>
                </a:lnTo>
                <a:lnTo>
                  <a:pt x="43" y="33"/>
                </a:lnTo>
                <a:lnTo>
                  <a:pt x="43" y="35"/>
                </a:lnTo>
                <a:lnTo>
                  <a:pt x="41" y="35"/>
                </a:lnTo>
                <a:lnTo>
                  <a:pt x="41" y="35"/>
                </a:lnTo>
                <a:lnTo>
                  <a:pt x="41" y="35"/>
                </a:lnTo>
                <a:lnTo>
                  <a:pt x="41" y="35"/>
                </a:lnTo>
                <a:lnTo>
                  <a:pt x="40" y="35"/>
                </a:lnTo>
                <a:lnTo>
                  <a:pt x="40" y="35"/>
                </a:lnTo>
                <a:lnTo>
                  <a:pt x="40" y="35"/>
                </a:lnTo>
                <a:lnTo>
                  <a:pt x="40" y="38"/>
                </a:lnTo>
                <a:lnTo>
                  <a:pt x="38" y="38"/>
                </a:lnTo>
                <a:lnTo>
                  <a:pt x="38" y="38"/>
                </a:lnTo>
                <a:lnTo>
                  <a:pt x="38" y="38"/>
                </a:lnTo>
                <a:lnTo>
                  <a:pt x="38" y="40"/>
                </a:lnTo>
                <a:lnTo>
                  <a:pt x="36" y="40"/>
                </a:lnTo>
                <a:lnTo>
                  <a:pt x="36" y="43"/>
                </a:lnTo>
                <a:lnTo>
                  <a:pt x="36" y="44"/>
                </a:lnTo>
                <a:lnTo>
                  <a:pt x="36" y="44"/>
                </a:lnTo>
                <a:lnTo>
                  <a:pt x="36" y="44"/>
                </a:lnTo>
                <a:lnTo>
                  <a:pt x="36" y="44"/>
                </a:lnTo>
                <a:lnTo>
                  <a:pt x="36" y="44"/>
                </a:lnTo>
                <a:lnTo>
                  <a:pt x="36" y="44"/>
                </a:lnTo>
                <a:lnTo>
                  <a:pt x="35" y="44"/>
                </a:lnTo>
                <a:lnTo>
                  <a:pt x="35" y="44"/>
                </a:lnTo>
                <a:lnTo>
                  <a:pt x="35" y="44"/>
                </a:lnTo>
                <a:lnTo>
                  <a:pt x="35" y="44"/>
                </a:lnTo>
                <a:lnTo>
                  <a:pt x="35" y="46"/>
                </a:lnTo>
                <a:lnTo>
                  <a:pt x="35" y="46"/>
                </a:lnTo>
                <a:lnTo>
                  <a:pt x="35" y="46"/>
                </a:lnTo>
                <a:lnTo>
                  <a:pt x="35" y="46"/>
                </a:lnTo>
                <a:lnTo>
                  <a:pt x="35" y="46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2" y="49"/>
                </a:lnTo>
                <a:lnTo>
                  <a:pt x="32" y="49"/>
                </a:lnTo>
                <a:lnTo>
                  <a:pt x="32" y="49"/>
                </a:lnTo>
                <a:lnTo>
                  <a:pt x="32" y="49"/>
                </a:lnTo>
                <a:lnTo>
                  <a:pt x="32" y="49"/>
                </a:lnTo>
                <a:lnTo>
                  <a:pt x="32" y="49"/>
                </a:lnTo>
                <a:lnTo>
                  <a:pt x="30" y="49"/>
                </a:lnTo>
                <a:lnTo>
                  <a:pt x="30" y="49"/>
                </a:lnTo>
                <a:lnTo>
                  <a:pt x="30" y="49"/>
                </a:lnTo>
                <a:lnTo>
                  <a:pt x="28" y="49"/>
                </a:lnTo>
                <a:lnTo>
                  <a:pt x="28" y="49"/>
                </a:lnTo>
                <a:lnTo>
                  <a:pt x="27" y="49"/>
                </a:lnTo>
                <a:lnTo>
                  <a:pt x="27" y="49"/>
                </a:lnTo>
                <a:lnTo>
                  <a:pt x="24" y="49"/>
                </a:lnTo>
                <a:lnTo>
                  <a:pt x="24" y="49"/>
                </a:lnTo>
                <a:lnTo>
                  <a:pt x="24" y="49"/>
                </a:lnTo>
                <a:lnTo>
                  <a:pt x="24" y="49"/>
                </a:lnTo>
                <a:lnTo>
                  <a:pt x="17" y="49"/>
                </a:lnTo>
                <a:lnTo>
                  <a:pt x="17" y="48"/>
                </a:lnTo>
                <a:lnTo>
                  <a:pt x="17" y="46"/>
                </a:lnTo>
                <a:lnTo>
                  <a:pt x="20" y="46"/>
                </a:lnTo>
                <a:lnTo>
                  <a:pt x="22" y="46"/>
                </a:lnTo>
                <a:lnTo>
                  <a:pt x="24" y="46"/>
                </a:lnTo>
                <a:lnTo>
                  <a:pt x="24" y="43"/>
                </a:lnTo>
                <a:lnTo>
                  <a:pt x="24" y="43"/>
                </a:lnTo>
                <a:lnTo>
                  <a:pt x="24" y="43"/>
                </a:lnTo>
                <a:lnTo>
                  <a:pt x="24" y="43"/>
                </a:lnTo>
                <a:lnTo>
                  <a:pt x="20" y="43"/>
                </a:lnTo>
                <a:lnTo>
                  <a:pt x="20" y="40"/>
                </a:lnTo>
                <a:lnTo>
                  <a:pt x="17" y="40"/>
                </a:lnTo>
                <a:lnTo>
                  <a:pt x="17" y="38"/>
                </a:lnTo>
                <a:lnTo>
                  <a:pt x="20" y="38"/>
                </a:lnTo>
                <a:lnTo>
                  <a:pt x="20" y="35"/>
                </a:lnTo>
                <a:lnTo>
                  <a:pt x="22" y="35"/>
                </a:lnTo>
                <a:lnTo>
                  <a:pt x="22" y="33"/>
                </a:lnTo>
                <a:lnTo>
                  <a:pt x="24" y="33"/>
                </a:lnTo>
                <a:lnTo>
                  <a:pt x="24" y="33"/>
                </a:lnTo>
                <a:lnTo>
                  <a:pt x="25" y="33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19" y="32"/>
                </a:lnTo>
                <a:lnTo>
                  <a:pt x="19" y="32"/>
                </a:lnTo>
                <a:lnTo>
                  <a:pt x="19" y="32"/>
                </a:lnTo>
                <a:lnTo>
                  <a:pt x="19" y="32"/>
                </a:lnTo>
                <a:lnTo>
                  <a:pt x="19" y="32"/>
                </a:lnTo>
                <a:lnTo>
                  <a:pt x="17" y="32"/>
                </a:lnTo>
                <a:lnTo>
                  <a:pt x="17" y="32"/>
                </a:lnTo>
                <a:lnTo>
                  <a:pt x="17" y="33"/>
                </a:lnTo>
                <a:lnTo>
                  <a:pt x="17" y="33"/>
                </a:lnTo>
                <a:lnTo>
                  <a:pt x="17" y="33"/>
                </a:lnTo>
                <a:lnTo>
                  <a:pt x="17" y="33"/>
                </a:lnTo>
                <a:lnTo>
                  <a:pt x="14" y="35"/>
                </a:lnTo>
                <a:lnTo>
                  <a:pt x="14" y="35"/>
                </a:lnTo>
                <a:lnTo>
                  <a:pt x="12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8" y="35"/>
                </a:lnTo>
                <a:lnTo>
                  <a:pt x="8" y="35"/>
                </a:lnTo>
                <a:lnTo>
                  <a:pt x="6" y="35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2"/>
                </a:lnTo>
                <a:lnTo>
                  <a:pt x="1" y="30"/>
                </a:lnTo>
                <a:lnTo>
                  <a:pt x="1" y="30"/>
                </a:lnTo>
                <a:lnTo>
                  <a:pt x="0" y="30"/>
                </a:lnTo>
                <a:lnTo>
                  <a:pt x="0" y="30"/>
                </a:lnTo>
                <a:lnTo>
                  <a:pt x="0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6" y="30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3" y="25"/>
                </a:lnTo>
                <a:lnTo>
                  <a:pt x="3" y="25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2"/>
                </a:lnTo>
                <a:lnTo>
                  <a:pt x="3" y="22"/>
                </a:lnTo>
                <a:lnTo>
                  <a:pt x="1" y="22"/>
                </a:lnTo>
                <a:lnTo>
                  <a:pt x="1" y="22"/>
                </a:lnTo>
                <a:lnTo>
                  <a:pt x="1" y="20"/>
                </a:lnTo>
                <a:lnTo>
                  <a:pt x="1" y="20"/>
                </a:lnTo>
                <a:lnTo>
                  <a:pt x="0" y="19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3" y="16"/>
                </a:lnTo>
                <a:lnTo>
                  <a:pt x="3" y="16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6" y="16"/>
                </a:lnTo>
                <a:lnTo>
                  <a:pt x="6" y="17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8" y="16"/>
                </a:lnTo>
                <a:lnTo>
                  <a:pt x="9" y="16"/>
                </a:lnTo>
                <a:lnTo>
                  <a:pt x="9" y="16"/>
                </a:lnTo>
                <a:lnTo>
                  <a:pt x="12" y="16"/>
                </a:lnTo>
                <a:lnTo>
                  <a:pt x="12" y="11"/>
                </a:lnTo>
                <a:lnTo>
                  <a:pt x="12" y="8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27" y="6"/>
                </a:lnTo>
                <a:lnTo>
                  <a:pt x="28" y="6"/>
                </a:lnTo>
                <a:lnTo>
                  <a:pt x="33" y="6"/>
                </a:lnTo>
                <a:lnTo>
                  <a:pt x="36" y="6"/>
                </a:lnTo>
                <a:lnTo>
                  <a:pt x="43" y="6"/>
                </a:lnTo>
                <a:lnTo>
                  <a:pt x="46" y="6"/>
                </a:lnTo>
                <a:lnTo>
                  <a:pt x="46" y="6"/>
                </a:lnTo>
                <a:lnTo>
                  <a:pt x="48" y="6"/>
                </a:lnTo>
                <a:lnTo>
                  <a:pt x="49" y="6"/>
                </a:lnTo>
                <a:lnTo>
                  <a:pt x="51" y="8"/>
                </a:lnTo>
                <a:lnTo>
                  <a:pt x="51" y="8"/>
                </a:lnTo>
                <a:lnTo>
                  <a:pt x="51" y="8"/>
                </a:lnTo>
                <a:lnTo>
                  <a:pt x="51" y="8"/>
                </a:lnTo>
                <a:lnTo>
                  <a:pt x="51" y="8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9" y="6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3"/>
                </a:lnTo>
                <a:lnTo>
                  <a:pt x="60" y="3"/>
                </a:lnTo>
                <a:lnTo>
                  <a:pt x="60" y="1"/>
                </a:lnTo>
                <a:lnTo>
                  <a:pt x="60" y="1"/>
                </a:lnTo>
                <a:lnTo>
                  <a:pt x="62" y="1"/>
                </a:lnTo>
                <a:lnTo>
                  <a:pt x="62" y="1"/>
                </a:lnTo>
                <a:lnTo>
                  <a:pt x="64" y="1"/>
                </a:lnTo>
                <a:lnTo>
                  <a:pt x="64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1"/>
                </a:lnTo>
                <a:lnTo>
                  <a:pt x="65" y="1"/>
                </a:lnTo>
                <a:lnTo>
                  <a:pt x="65" y="1"/>
                </a:lnTo>
                <a:lnTo>
                  <a:pt x="65" y="1"/>
                </a:lnTo>
                <a:lnTo>
                  <a:pt x="65" y="1"/>
                </a:lnTo>
                <a:lnTo>
                  <a:pt x="65" y="1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4"/>
                </a:lnTo>
                <a:lnTo>
                  <a:pt x="68" y="4"/>
                </a:lnTo>
                <a:lnTo>
                  <a:pt x="68" y="3"/>
                </a:lnTo>
                <a:lnTo>
                  <a:pt x="68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3" y="3"/>
                </a:lnTo>
                <a:lnTo>
                  <a:pt x="73" y="3"/>
                </a:lnTo>
                <a:lnTo>
                  <a:pt x="75" y="3"/>
                </a:lnTo>
                <a:lnTo>
                  <a:pt x="75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close/>
              </a:path>
            </a:pathLst>
          </a:custGeom>
          <a:solidFill>
            <a:srgbClr val="F5706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5"/>
          <p:cNvSpPr>
            <a:spLocks/>
          </p:cNvSpPr>
          <p:nvPr/>
        </p:nvSpPr>
        <p:spPr bwMode="auto">
          <a:xfrm>
            <a:off x="5038726" y="5551488"/>
            <a:ext cx="109538" cy="147638"/>
          </a:xfrm>
          <a:custGeom>
            <a:avLst/>
            <a:gdLst/>
            <a:ahLst/>
            <a:cxnLst>
              <a:cxn ang="0">
                <a:pos x="53" y="4"/>
              </a:cxn>
              <a:cxn ang="0">
                <a:pos x="55" y="8"/>
              </a:cxn>
              <a:cxn ang="0">
                <a:pos x="56" y="15"/>
              </a:cxn>
              <a:cxn ang="0">
                <a:pos x="61" y="16"/>
              </a:cxn>
              <a:cxn ang="0">
                <a:pos x="68" y="16"/>
              </a:cxn>
              <a:cxn ang="0">
                <a:pos x="69" y="18"/>
              </a:cxn>
              <a:cxn ang="0">
                <a:pos x="69" y="24"/>
              </a:cxn>
              <a:cxn ang="0">
                <a:pos x="69" y="31"/>
              </a:cxn>
              <a:cxn ang="0">
                <a:pos x="69" y="37"/>
              </a:cxn>
              <a:cxn ang="0">
                <a:pos x="69" y="44"/>
              </a:cxn>
              <a:cxn ang="0">
                <a:pos x="69" y="50"/>
              </a:cxn>
              <a:cxn ang="0">
                <a:pos x="69" y="56"/>
              </a:cxn>
              <a:cxn ang="0">
                <a:pos x="68" y="63"/>
              </a:cxn>
              <a:cxn ang="0">
                <a:pos x="68" y="69"/>
              </a:cxn>
              <a:cxn ang="0">
                <a:pos x="68" y="76"/>
              </a:cxn>
              <a:cxn ang="0">
                <a:pos x="69" y="84"/>
              </a:cxn>
              <a:cxn ang="0">
                <a:pos x="68" y="90"/>
              </a:cxn>
              <a:cxn ang="0">
                <a:pos x="66" y="93"/>
              </a:cxn>
              <a:cxn ang="0">
                <a:pos x="60" y="93"/>
              </a:cxn>
              <a:cxn ang="0">
                <a:pos x="53" y="93"/>
              </a:cxn>
              <a:cxn ang="0">
                <a:pos x="47" y="93"/>
              </a:cxn>
              <a:cxn ang="0">
                <a:pos x="42" y="90"/>
              </a:cxn>
              <a:cxn ang="0">
                <a:pos x="39" y="87"/>
              </a:cxn>
              <a:cxn ang="0">
                <a:pos x="34" y="85"/>
              </a:cxn>
              <a:cxn ang="0">
                <a:pos x="29" y="84"/>
              </a:cxn>
              <a:cxn ang="0">
                <a:pos x="23" y="84"/>
              </a:cxn>
              <a:cxn ang="0">
                <a:pos x="16" y="84"/>
              </a:cxn>
              <a:cxn ang="0">
                <a:pos x="13" y="77"/>
              </a:cxn>
              <a:cxn ang="0">
                <a:pos x="12" y="71"/>
              </a:cxn>
              <a:cxn ang="0">
                <a:pos x="15" y="68"/>
              </a:cxn>
              <a:cxn ang="0">
                <a:pos x="13" y="69"/>
              </a:cxn>
              <a:cxn ang="0">
                <a:pos x="15" y="71"/>
              </a:cxn>
              <a:cxn ang="0">
                <a:pos x="18" y="68"/>
              </a:cxn>
              <a:cxn ang="0">
                <a:pos x="20" y="61"/>
              </a:cxn>
              <a:cxn ang="0">
                <a:pos x="20" y="61"/>
              </a:cxn>
              <a:cxn ang="0">
                <a:pos x="18" y="56"/>
              </a:cxn>
              <a:cxn ang="0">
                <a:pos x="15" y="56"/>
              </a:cxn>
              <a:cxn ang="0">
                <a:pos x="10" y="55"/>
              </a:cxn>
              <a:cxn ang="0">
                <a:pos x="10" y="47"/>
              </a:cxn>
              <a:cxn ang="0">
                <a:pos x="10" y="40"/>
              </a:cxn>
              <a:cxn ang="0">
                <a:pos x="10" y="34"/>
              </a:cxn>
              <a:cxn ang="0">
                <a:pos x="10" y="28"/>
              </a:cxn>
              <a:cxn ang="0">
                <a:pos x="10" y="21"/>
              </a:cxn>
              <a:cxn ang="0">
                <a:pos x="5" y="20"/>
              </a:cxn>
              <a:cxn ang="0">
                <a:pos x="2" y="20"/>
              </a:cxn>
              <a:cxn ang="0">
                <a:pos x="4" y="15"/>
              </a:cxn>
              <a:cxn ang="0">
                <a:pos x="5" y="10"/>
              </a:cxn>
              <a:cxn ang="0">
                <a:pos x="8" y="7"/>
              </a:cxn>
              <a:cxn ang="0">
                <a:pos x="12" y="2"/>
              </a:cxn>
              <a:cxn ang="0">
                <a:pos x="20" y="0"/>
              </a:cxn>
              <a:cxn ang="0">
                <a:pos x="29" y="2"/>
              </a:cxn>
              <a:cxn ang="0">
                <a:pos x="36" y="2"/>
              </a:cxn>
              <a:cxn ang="0">
                <a:pos x="44" y="4"/>
              </a:cxn>
            </a:cxnLst>
            <a:rect l="0" t="0" r="r" b="b"/>
            <a:pathLst>
              <a:path w="69" h="93">
                <a:moveTo>
                  <a:pt x="48" y="4"/>
                </a:moveTo>
                <a:lnTo>
                  <a:pt x="50" y="4"/>
                </a:lnTo>
                <a:lnTo>
                  <a:pt x="52" y="4"/>
                </a:lnTo>
                <a:lnTo>
                  <a:pt x="53" y="4"/>
                </a:lnTo>
                <a:lnTo>
                  <a:pt x="53" y="5"/>
                </a:lnTo>
                <a:lnTo>
                  <a:pt x="55" y="5"/>
                </a:lnTo>
                <a:lnTo>
                  <a:pt x="55" y="7"/>
                </a:lnTo>
                <a:lnTo>
                  <a:pt x="55" y="8"/>
                </a:lnTo>
                <a:lnTo>
                  <a:pt x="56" y="10"/>
                </a:lnTo>
                <a:lnTo>
                  <a:pt x="56" y="12"/>
                </a:lnTo>
                <a:lnTo>
                  <a:pt x="56" y="13"/>
                </a:lnTo>
                <a:lnTo>
                  <a:pt x="56" y="15"/>
                </a:lnTo>
                <a:lnTo>
                  <a:pt x="58" y="15"/>
                </a:lnTo>
                <a:lnTo>
                  <a:pt x="58" y="16"/>
                </a:lnTo>
                <a:lnTo>
                  <a:pt x="60" y="16"/>
                </a:lnTo>
                <a:lnTo>
                  <a:pt x="61" y="16"/>
                </a:lnTo>
                <a:lnTo>
                  <a:pt x="63" y="16"/>
                </a:lnTo>
                <a:lnTo>
                  <a:pt x="64" y="16"/>
                </a:lnTo>
                <a:lnTo>
                  <a:pt x="66" y="16"/>
                </a:lnTo>
                <a:lnTo>
                  <a:pt x="68" y="16"/>
                </a:lnTo>
                <a:lnTo>
                  <a:pt x="68" y="15"/>
                </a:lnTo>
                <a:lnTo>
                  <a:pt x="69" y="15"/>
                </a:lnTo>
                <a:lnTo>
                  <a:pt x="69" y="16"/>
                </a:lnTo>
                <a:lnTo>
                  <a:pt x="69" y="18"/>
                </a:lnTo>
                <a:lnTo>
                  <a:pt x="69" y="20"/>
                </a:lnTo>
                <a:lnTo>
                  <a:pt x="69" y="21"/>
                </a:lnTo>
                <a:lnTo>
                  <a:pt x="69" y="23"/>
                </a:lnTo>
                <a:lnTo>
                  <a:pt x="69" y="24"/>
                </a:lnTo>
                <a:lnTo>
                  <a:pt x="69" y="26"/>
                </a:lnTo>
                <a:lnTo>
                  <a:pt x="69" y="28"/>
                </a:lnTo>
                <a:lnTo>
                  <a:pt x="69" y="29"/>
                </a:lnTo>
                <a:lnTo>
                  <a:pt x="69" y="31"/>
                </a:lnTo>
                <a:lnTo>
                  <a:pt x="69" y="32"/>
                </a:lnTo>
                <a:lnTo>
                  <a:pt x="69" y="34"/>
                </a:lnTo>
                <a:lnTo>
                  <a:pt x="69" y="36"/>
                </a:lnTo>
                <a:lnTo>
                  <a:pt x="69" y="37"/>
                </a:lnTo>
                <a:lnTo>
                  <a:pt x="69" y="39"/>
                </a:lnTo>
                <a:lnTo>
                  <a:pt x="69" y="40"/>
                </a:lnTo>
                <a:lnTo>
                  <a:pt x="69" y="42"/>
                </a:lnTo>
                <a:lnTo>
                  <a:pt x="69" y="44"/>
                </a:lnTo>
                <a:lnTo>
                  <a:pt x="69" y="45"/>
                </a:lnTo>
                <a:lnTo>
                  <a:pt x="69" y="47"/>
                </a:lnTo>
                <a:lnTo>
                  <a:pt x="69" y="48"/>
                </a:lnTo>
                <a:lnTo>
                  <a:pt x="69" y="50"/>
                </a:lnTo>
                <a:lnTo>
                  <a:pt x="69" y="52"/>
                </a:lnTo>
                <a:lnTo>
                  <a:pt x="69" y="53"/>
                </a:lnTo>
                <a:lnTo>
                  <a:pt x="69" y="55"/>
                </a:lnTo>
                <a:lnTo>
                  <a:pt x="69" y="56"/>
                </a:lnTo>
                <a:lnTo>
                  <a:pt x="69" y="58"/>
                </a:lnTo>
                <a:lnTo>
                  <a:pt x="69" y="60"/>
                </a:lnTo>
                <a:lnTo>
                  <a:pt x="69" y="61"/>
                </a:lnTo>
                <a:lnTo>
                  <a:pt x="68" y="63"/>
                </a:lnTo>
                <a:lnTo>
                  <a:pt x="68" y="64"/>
                </a:lnTo>
                <a:lnTo>
                  <a:pt x="68" y="66"/>
                </a:lnTo>
                <a:lnTo>
                  <a:pt x="68" y="68"/>
                </a:lnTo>
                <a:lnTo>
                  <a:pt x="68" y="69"/>
                </a:lnTo>
                <a:lnTo>
                  <a:pt x="68" y="71"/>
                </a:lnTo>
                <a:lnTo>
                  <a:pt x="68" y="72"/>
                </a:lnTo>
                <a:lnTo>
                  <a:pt x="68" y="74"/>
                </a:lnTo>
                <a:lnTo>
                  <a:pt x="68" y="76"/>
                </a:lnTo>
                <a:lnTo>
                  <a:pt x="68" y="77"/>
                </a:lnTo>
                <a:lnTo>
                  <a:pt x="68" y="79"/>
                </a:lnTo>
                <a:lnTo>
                  <a:pt x="69" y="80"/>
                </a:lnTo>
                <a:lnTo>
                  <a:pt x="69" y="84"/>
                </a:lnTo>
                <a:lnTo>
                  <a:pt x="69" y="87"/>
                </a:lnTo>
                <a:lnTo>
                  <a:pt x="68" y="87"/>
                </a:lnTo>
                <a:lnTo>
                  <a:pt x="68" y="88"/>
                </a:lnTo>
                <a:lnTo>
                  <a:pt x="68" y="90"/>
                </a:lnTo>
                <a:lnTo>
                  <a:pt x="69" y="92"/>
                </a:lnTo>
                <a:lnTo>
                  <a:pt x="68" y="92"/>
                </a:lnTo>
                <a:lnTo>
                  <a:pt x="68" y="93"/>
                </a:lnTo>
                <a:lnTo>
                  <a:pt x="66" y="93"/>
                </a:lnTo>
                <a:lnTo>
                  <a:pt x="64" y="93"/>
                </a:lnTo>
                <a:lnTo>
                  <a:pt x="63" y="93"/>
                </a:lnTo>
                <a:lnTo>
                  <a:pt x="61" y="93"/>
                </a:lnTo>
                <a:lnTo>
                  <a:pt x="60" y="93"/>
                </a:lnTo>
                <a:lnTo>
                  <a:pt x="58" y="93"/>
                </a:lnTo>
                <a:lnTo>
                  <a:pt x="56" y="93"/>
                </a:lnTo>
                <a:lnTo>
                  <a:pt x="55" y="93"/>
                </a:lnTo>
                <a:lnTo>
                  <a:pt x="53" y="93"/>
                </a:lnTo>
                <a:lnTo>
                  <a:pt x="52" y="93"/>
                </a:lnTo>
                <a:lnTo>
                  <a:pt x="50" y="93"/>
                </a:lnTo>
                <a:lnTo>
                  <a:pt x="48" y="93"/>
                </a:lnTo>
                <a:lnTo>
                  <a:pt x="47" y="93"/>
                </a:lnTo>
                <a:lnTo>
                  <a:pt x="47" y="92"/>
                </a:lnTo>
                <a:lnTo>
                  <a:pt x="45" y="92"/>
                </a:lnTo>
                <a:lnTo>
                  <a:pt x="44" y="90"/>
                </a:lnTo>
                <a:lnTo>
                  <a:pt x="42" y="90"/>
                </a:lnTo>
                <a:lnTo>
                  <a:pt x="42" y="88"/>
                </a:lnTo>
                <a:lnTo>
                  <a:pt x="40" y="88"/>
                </a:lnTo>
                <a:lnTo>
                  <a:pt x="39" y="88"/>
                </a:lnTo>
                <a:lnTo>
                  <a:pt x="39" y="87"/>
                </a:lnTo>
                <a:lnTo>
                  <a:pt x="37" y="87"/>
                </a:lnTo>
                <a:lnTo>
                  <a:pt x="36" y="87"/>
                </a:lnTo>
                <a:lnTo>
                  <a:pt x="36" y="85"/>
                </a:lnTo>
                <a:lnTo>
                  <a:pt x="34" y="85"/>
                </a:lnTo>
                <a:lnTo>
                  <a:pt x="32" y="85"/>
                </a:lnTo>
                <a:lnTo>
                  <a:pt x="32" y="84"/>
                </a:lnTo>
                <a:lnTo>
                  <a:pt x="31" y="84"/>
                </a:lnTo>
                <a:lnTo>
                  <a:pt x="29" y="84"/>
                </a:lnTo>
                <a:lnTo>
                  <a:pt x="28" y="84"/>
                </a:lnTo>
                <a:lnTo>
                  <a:pt x="26" y="84"/>
                </a:lnTo>
                <a:lnTo>
                  <a:pt x="24" y="84"/>
                </a:lnTo>
                <a:lnTo>
                  <a:pt x="23" y="84"/>
                </a:lnTo>
                <a:lnTo>
                  <a:pt x="21" y="84"/>
                </a:lnTo>
                <a:lnTo>
                  <a:pt x="20" y="84"/>
                </a:lnTo>
                <a:lnTo>
                  <a:pt x="18" y="84"/>
                </a:lnTo>
                <a:lnTo>
                  <a:pt x="16" y="84"/>
                </a:lnTo>
                <a:lnTo>
                  <a:pt x="15" y="82"/>
                </a:lnTo>
                <a:lnTo>
                  <a:pt x="15" y="80"/>
                </a:lnTo>
                <a:lnTo>
                  <a:pt x="13" y="79"/>
                </a:lnTo>
                <a:lnTo>
                  <a:pt x="13" y="77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2" y="71"/>
                </a:lnTo>
                <a:lnTo>
                  <a:pt x="12" y="69"/>
                </a:lnTo>
                <a:lnTo>
                  <a:pt x="13" y="69"/>
                </a:lnTo>
                <a:lnTo>
                  <a:pt x="13" y="68"/>
                </a:lnTo>
                <a:lnTo>
                  <a:pt x="15" y="68"/>
                </a:lnTo>
                <a:lnTo>
                  <a:pt x="13" y="68"/>
                </a:lnTo>
                <a:lnTo>
                  <a:pt x="13" y="69"/>
                </a:lnTo>
                <a:lnTo>
                  <a:pt x="15" y="69"/>
                </a:lnTo>
                <a:lnTo>
                  <a:pt x="13" y="69"/>
                </a:lnTo>
                <a:lnTo>
                  <a:pt x="13" y="71"/>
                </a:lnTo>
                <a:lnTo>
                  <a:pt x="15" y="71"/>
                </a:lnTo>
                <a:lnTo>
                  <a:pt x="15" y="69"/>
                </a:lnTo>
                <a:lnTo>
                  <a:pt x="15" y="71"/>
                </a:lnTo>
                <a:lnTo>
                  <a:pt x="15" y="69"/>
                </a:lnTo>
                <a:lnTo>
                  <a:pt x="16" y="69"/>
                </a:lnTo>
                <a:lnTo>
                  <a:pt x="16" y="68"/>
                </a:lnTo>
                <a:lnTo>
                  <a:pt x="18" y="68"/>
                </a:lnTo>
                <a:lnTo>
                  <a:pt x="18" y="66"/>
                </a:lnTo>
                <a:lnTo>
                  <a:pt x="20" y="64"/>
                </a:lnTo>
                <a:lnTo>
                  <a:pt x="20" y="63"/>
                </a:lnTo>
                <a:lnTo>
                  <a:pt x="20" y="61"/>
                </a:lnTo>
                <a:lnTo>
                  <a:pt x="18" y="61"/>
                </a:lnTo>
                <a:lnTo>
                  <a:pt x="20" y="61"/>
                </a:lnTo>
                <a:lnTo>
                  <a:pt x="20" y="60"/>
                </a:lnTo>
                <a:lnTo>
                  <a:pt x="20" y="61"/>
                </a:lnTo>
                <a:lnTo>
                  <a:pt x="21" y="60"/>
                </a:lnTo>
                <a:lnTo>
                  <a:pt x="20" y="58"/>
                </a:lnTo>
                <a:lnTo>
                  <a:pt x="18" y="58"/>
                </a:lnTo>
                <a:lnTo>
                  <a:pt x="18" y="56"/>
                </a:lnTo>
                <a:lnTo>
                  <a:pt x="18" y="58"/>
                </a:lnTo>
                <a:lnTo>
                  <a:pt x="18" y="56"/>
                </a:lnTo>
                <a:lnTo>
                  <a:pt x="16" y="56"/>
                </a:lnTo>
                <a:lnTo>
                  <a:pt x="15" y="56"/>
                </a:lnTo>
                <a:lnTo>
                  <a:pt x="13" y="56"/>
                </a:lnTo>
                <a:lnTo>
                  <a:pt x="12" y="56"/>
                </a:lnTo>
                <a:lnTo>
                  <a:pt x="12" y="55"/>
                </a:lnTo>
                <a:lnTo>
                  <a:pt x="10" y="55"/>
                </a:lnTo>
                <a:lnTo>
                  <a:pt x="10" y="52"/>
                </a:lnTo>
                <a:lnTo>
                  <a:pt x="10" y="50"/>
                </a:lnTo>
                <a:lnTo>
                  <a:pt x="10" y="48"/>
                </a:lnTo>
                <a:lnTo>
                  <a:pt x="10" y="47"/>
                </a:lnTo>
                <a:lnTo>
                  <a:pt x="10" y="45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lnTo>
                  <a:pt x="10" y="39"/>
                </a:lnTo>
                <a:lnTo>
                  <a:pt x="10" y="37"/>
                </a:lnTo>
                <a:lnTo>
                  <a:pt x="10" y="36"/>
                </a:lnTo>
                <a:lnTo>
                  <a:pt x="10" y="34"/>
                </a:lnTo>
                <a:lnTo>
                  <a:pt x="10" y="32"/>
                </a:lnTo>
                <a:lnTo>
                  <a:pt x="10" y="31"/>
                </a:lnTo>
                <a:lnTo>
                  <a:pt x="10" y="29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3"/>
                </a:lnTo>
                <a:lnTo>
                  <a:pt x="10" y="21"/>
                </a:lnTo>
                <a:lnTo>
                  <a:pt x="10" y="20"/>
                </a:lnTo>
                <a:lnTo>
                  <a:pt x="8" y="20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2" y="15"/>
                </a:lnTo>
                <a:lnTo>
                  <a:pt x="4" y="15"/>
                </a:lnTo>
                <a:lnTo>
                  <a:pt x="4" y="13"/>
                </a:lnTo>
                <a:lnTo>
                  <a:pt x="4" y="12"/>
                </a:lnTo>
                <a:lnTo>
                  <a:pt x="5" y="12"/>
                </a:lnTo>
                <a:lnTo>
                  <a:pt x="5" y="10"/>
                </a:lnTo>
                <a:lnTo>
                  <a:pt x="7" y="10"/>
                </a:lnTo>
                <a:lnTo>
                  <a:pt x="7" y="8"/>
                </a:lnTo>
                <a:lnTo>
                  <a:pt x="8" y="8"/>
                </a:lnTo>
                <a:lnTo>
                  <a:pt x="8" y="7"/>
                </a:lnTo>
                <a:lnTo>
                  <a:pt x="10" y="7"/>
                </a:lnTo>
                <a:lnTo>
                  <a:pt x="10" y="5"/>
                </a:lnTo>
                <a:lnTo>
                  <a:pt x="10" y="4"/>
                </a:lnTo>
                <a:lnTo>
                  <a:pt x="12" y="2"/>
                </a:lnTo>
                <a:lnTo>
                  <a:pt x="13" y="2"/>
                </a:lnTo>
                <a:lnTo>
                  <a:pt x="15" y="0"/>
                </a:lnTo>
                <a:lnTo>
                  <a:pt x="16" y="0"/>
                </a:lnTo>
                <a:lnTo>
                  <a:pt x="20" y="0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7" y="2"/>
                </a:lnTo>
                <a:lnTo>
                  <a:pt x="39" y="4"/>
                </a:lnTo>
                <a:lnTo>
                  <a:pt x="40" y="4"/>
                </a:lnTo>
                <a:lnTo>
                  <a:pt x="44" y="4"/>
                </a:lnTo>
                <a:lnTo>
                  <a:pt x="47" y="4"/>
                </a:lnTo>
                <a:lnTo>
                  <a:pt x="48" y="4"/>
                </a:lnTo>
                <a:close/>
              </a:path>
            </a:pathLst>
          </a:custGeom>
          <a:solidFill>
            <a:srgbClr val="57C2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6"/>
          <p:cNvSpPr>
            <a:spLocks noEditPoints="1"/>
          </p:cNvSpPr>
          <p:nvPr/>
        </p:nvSpPr>
        <p:spPr bwMode="auto">
          <a:xfrm>
            <a:off x="4287838" y="5160963"/>
            <a:ext cx="225425" cy="214313"/>
          </a:xfrm>
          <a:custGeom>
            <a:avLst/>
            <a:gdLst/>
            <a:ahLst/>
            <a:cxnLst>
              <a:cxn ang="0">
                <a:pos x="73" y="90"/>
              </a:cxn>
              <a:cxn ang="0">
                <a:pos x="46" y="66"/>
              </a:cxn>
              <a:cxn ang="0">
                <a:pos x="11" y="5"/>
              </a:cxn>
              <a:cxn ang="0">
                <a:pos x="16" y="11"/>
              </a:cxn>
              <a:cxn ang="0">
                <a:pos x="17" y="16"/>
              </a:cxn>
              <a:cxn ang="0">
                <a:pos x="21" y="19"/>
              </a:cxn>
              <a:cxn ang="0">
                <a:pos x="25" y="19"/>
              </a:cxn>
              <a:cxn ang="0">
                <a:pos x="35" y="23"/>
              </a:cxn>
              <a:cxn ang="0">
                <a:pos x="40" y="29"/>
              </a:cxn>
              <a:cxn ang="0">
                <a:pos x="49" y="31"/>
              </a:cxn>
              <a:cxn ang="0">
                <a:pos x="57" y="34"/>
              </a:cxn>
              <a:cxn ang="0">
                <a:pos x="62" y="34"/>
              </a:cxn>
              <a:cxn ang="0">
                <a:pos x="70" y="37"/>
              </a:cxn>
              <a:cxn ang="0">
                <a:pos x="78" y="40"/>
              </a:cxn>
              <a:cxn ang="0">
                <a:pos x="81" y="48"/>
              </a:cxn>
              <a:cxn ang="0">
                <a:pos x="86" y="58"/>
              </a:cxn>
              <a:cxn ang="0">
                <a:pos x="91" y="64"/>
              </a:cxn>
              <a:cxn ang="0">
                <a:pos x="96" y="71"/>
              </a:cxn>
              <a:cxn ang="0">
                <a:pos x="101" y="77"/>
              </a:cxn>
              <a:cxn ang="0">
                <a:pos x="107" y="83"/>
              </a:cxn>
              <a:cxn ang="0">
                <a:pos x="113" y="88"/>
              </a:cxn>
              <a:cxn ang="0">
                <a:pos x="118" y="96"/>
              </a:cxn>
              <a:cxn ang="0">
                <a:pos x="125" y="103"/>
              </a:cxn>
              <a:cxn ang="0">
                <a:pos x="131" y="109"/>
              </a:cxn>
              <a:cxn ang="0">
                <a:pos x="136" y="115"/>
              </a:cxn>
              <a:cxn ang="0">
                <a:pos x="137" y="120"/>
              </a:cxn>
              <a:cxn ang="0">
                <a:pos x="141" y="128"/>
              </a:cxn>
              <a:cxn ang="0">
                <a:pos x="141" y="131"/>
              </a:cxn>
              <a:cxn ang="0">
                <a:pos x="141" y="133"/>
              </a:cxn>
              <a:cxn ang="0">
                <a:pos x="139" y="135"/>
              </a:cxn>
              <a:cxn ang="0">
                <a:pos x="133" y="130"/>
              </a:cxn>
              <a:cxn ang="0">
                <a:pos x="129" y="127"/>
              </a:cxn>
              <a:cxn ang="0">
                <a:pos x="123" y="122"/>
              </a:cxn>
              <a:cxn ang="0">
                <a:pos x="115" y="117"/>
              </a:cxn>
              <a:cxn ang="0">
                <a:pos x="112" y="112"/>
              </a:cxn>
              <a:cxn ang="0">
                <a:pos x="107" y="111"/>
              </a:cxn>
              <a:cxn ang="0">
                <a:pos x="102" y="109"/>
              </a:cxn>
              <a:cxn ang="0">
                <a:pos x="97" y="106"/>
              </a:cxn>
              <a:cxn ang="0">
                <a:pos x="91" y="99"/>
              </a:cxn>
              <a:cxn ang="0">
                <a:pos x="85" y="96"/>
              </a:cxn>
              <a:cxn ang="0">
                <a:pos x="78" y="91"/>
              </a:cxn>
              <a:cxn ang="0">
                <a:pos x="72" y="87"/>
              </a:cxn>
              <a:cxn ang="0">
                <a:pos x="67" y="85"/>
              </a:cxn>
              <a:cxn ang="0">
                <a:pos x="62" y="80"/>
              </a:cxn>
              <a:cxn ang="0">
                <a:pos x="56" y="77"/>
              </a:cxn>
              <a:cxn ang="0">
                <a:pos x="53" y="67"/>
              </a:cxn>
              <a:cxn ang="0">
                <a:pos x="46" y="64"/>
              </a:cxn>
              <a:cxn ang="0">
                <a:pos x="45" y="53"/>
              </a:cxn>
              <a:cxn ang="0">
                <a:pos x="37" y="55"/>
              </a:cxn>
              <a:cxn ang="0">
                <a:pos x="32" y="48"/>
              </a:cxn>
              <a:cxn ang="0">
                <a:pos x="25" y="43"/>
              </a:cxn>
              <a:cxn ang="0">
                <a:pos x="17" y="40"/>
              </a:cxn>
              <a:cxn ang="0">
                <a:pos x="9" y="37"/>
              </a:cxn>
              <a:cxn ang="0">
                <a:pos x="3" y="32"/>
              </a:cxn>
              <a:cxn ang="0">
                <a:pos x="0" y="27"/>
              </a:cxn>
              <a:cxn ang="0">
                <a:pos x="0" y="23"/>
              </a:cxn>
              <a:cxn ang="0">
                <a:pos x="3" y="18"/>
              </a:cxn>
              <a:cxn ang="0">
                <a:pos x="1" y="10"/>
              </a:cxn>
              <a:cxn ang="0">
                <a:pos x="1" y="8"/>
              </a:cxn>
              <a:cxn ang="0">
                <a:pos x="0" y="2"/>
              </a:cxn>
              <a:cxn ang="0">
                <a:pos x="6" y="5"/>
              </a:cxn>
              <a:cxn ang="0">
                <a:pos x="8" y="2"/>
              </a:cxn>
            </a:cxnLst>
            <a:rect l="0" t="0" r="r" b="b"/>
            <a:pathLst>
              <a:path w="142" h="135">
                <a:moveTo>
                  <a:pt x="141" y="123"/>
                </a:moveTo>
                <a:lnTo>
                  <a:pt x="139" y="123"/>
                </a:lnTo>
                <a:lnTo>
                  <a:pt x="139" y="122"/>
                </a:lnTo>
                <a:lnTo>
                  <a:pt x="141" y="122"/>
                </a:lnTo>
                <a:lnTo>
                  <a:pt x="141" y="123"/>
                </a:lnTo>
                <a:close/>
                <a:moveTo>
                  <a:pt x="72" y="90"/>
                </a:moveTo>
                <a:lnTo>
                  <a:pt x="73" y="90"/>
                </a:lnTo>
                <a:lnTo>
                  <a:pt x="72" y="90"/>
                </a:lnTo>
                <a:close/>
                <a:moveTo>
                  <a:pt x="67" y="85"/>
                </a:moveTo>
                <a:lnTo>
                  <a:pt x="67" y="87"/>
                </a:lnTo>
                <a:lnTo>
                  <a:pt x="65" y="87"/>
                </a:lnTo>
                <a:lnTo>
                  <a:pt x="65" y="85"/>
                </a:lnTo>
                <a:lnTo>
                  <a:pt x="67" y="85"/>
                </a:lnTo>
                <a:close/>
                <a:moveTo>
                  <a:pt x="46" y="66"/>
                </a:moveTo>
                <a:lnTo>
                  <a:pt x="46" y="64"/>
                </a:lnTo>
                <a:lnTo>
                  <a:pt x="46" y="66"/>
                </a:lnTo>
                <a:close/>
                <a:moveTo>
                  <a:pt x="9" y="0"/>
                </a:moveTo>
                <a:lnTo>
                  <a:pt x="11" y="0"/>
                </a:ln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3" y="5"/>
                </a:lnTo>
                <a:lnTo>
                  <a:pt x="13" y="7"/>
                </a:lnTo>
                <a:lnTo>
                  <a:pt x="13" y="8"/>
                </a:lnTo>
                <a:lnTo>
                  <a:pt x="13" y="10"/>
                </a:lnTo>
                <a:lnTo>
                  <a:pt x="14" y="10"/>
                </a:lnTo>
                <a:lnTo>
                  <a:pt x="14" y="11"/>
                </a:lnTo>
                <a:lnTo>
                  <a:pt x="16" y="11"/>
                </a:lnTo>
                <a:lnTo>
                  <a:pt x="16" y="13"/>
                </a:lnTo>
                <a:lnTo>
                  <a:pt x="17" y="13"/>
                </a:lnTo>
                <a:lnTo>
                  <a:pt x="19" y="15"/>
                </a:lnTo>
                <a:lnTo>
                  <a:pt x="21" y="16"/>
                </a:lnTo>
                <a:lnTo>
                  <a:pt x="19" y="18"/>
                </a:lnTo>
                <a:lnTo>
                  <a:pt x="19" y="16"/>
                </a:lnTo>
                <a:lnTo>
                  <a:pt x="17" y="16"/>
                </a:lnTo>
                <a:lnTo>
                  <a:pt x="16" y="16"/>
                </a:lnTo>
                <a:lnTo>
                  <a:pt x="17" y="18"/>
                </a:lnTo>
                <a:lnTo>
                  <a:pt x="17" y="16"/>
                </a:lnTo>
                <a:lnTo>
                  <a:pt x="17" y="18"/>
                </a:lnTo>
                <a:lnTo>
                  <a:pt x="19" y="18"/>
                </a:lnTo>
                <a:lnTo>
                  <a:pt x="21" y="18"/>
                </a:lnTo>
                <a:lnTo>
                  <a:pt x="21" y="19"/>
                </a:lnTo>
                <a:lnTo>
                  <a:pt x="21" y="18"/>
                </a:lnTo>
                <a:lnTo>
                  <a:pt x="22" y="18"/>
                </a:lnTo>
                <a:lnTo>
                  <a:pt x="22" y="19"/>
                </a:lnTo>
                <a:lnTo>
                  <a:pt x="24" y="19"/>
                </a:lnTo>
                <a:lnTo>
                  <a:pt x="24" y="18"/>
                </a:lnTo>
                <a:lnTo>
                  <a:pt x="25" y="18"/>
                </a:lnTo>
                <a:lnTo>
                  <a:pt x="25" y="19"/>
                </a:lnTo>
                <a:lnTo>
                  <a:pt x="27" y="19"/>
                </a:lnTo>
                <a:lnTo>
                  <a:pt x="29" y="19"/>
                </a:lnTo>
                <a:lnTo>
                  <a:pt x="30" y="21"/>
                </a:lnTo>
                <a:lnTo>
                  <a:pt x="32" y="21"/>
                </a:lnTo>
                <a:lnTo>
                  <a:pt x="32" y="23"/>
                </a:lnTo>
                <a:lnTo>
                  <a:pt x="33" y="23"/>
                </a:lnTo>
                <a:lnTo>
                  <a:pt x="35" y="23"/>
                </a:lnTo>
                <a:lnTo>
                  <a:pt x="35" y="24"/>
                </a:lnTo>
                <a:lnTo>
                  <a:pt x="35" y="26"/>
                </a:lnTo>
                <a:lnTo>
                  <a:pt x="37" y="26"/>
                </a:lnTo>
                <a:lnTo>
                  <a:pt x="37" y="27"/>
                </a:lnTo>
                <a:lnTo>
                  <a:pt x="38" y="27"/>
                </a:lnTo>
                <a:lnTo>
                  <a:pt x="38" y="29"/>
                </a:lnTo>
                <a:lnTo>
                  <a:pt x="40" y="29"/>
                </a:lnTo>
                <a:lnTo>
                  <a:pt x="41" y="29"/>
                </a:lnTo>
                <a:lnTo>
                  <a:pt x="43" y="29"/>
                </a:lnTo>
                <a:lnTo>
                  <a:pt x="45" y="29"/>
                </a:lnTo>
                <a:lnTo>
                  <a:pt x="46" y="29"/>
                </a:lnTo>
                <a:lnTo>
                  <a:pt x="48" y="29"/>
                </a:lnTo>
                <a:lnTo>
                  <a:pt x="49" y="29"/>
                </a:lnTo>
                <a:lnTo>
                  <a:pt x="49" y="31"/>
                </a:lnTo>
                <a:lnTo>
                  <a:pt x="51" y="31"/>
                </a:lnTo>
                <a:lnTo>
                  <a:pt x="53" y="31"/>
                </a:lnTo>
                <a:lnTo>
                  <a:pt x="53" y="32"/>
                </a:lnTo>
                <a:lnTo>
                  <a:pt x="54" y="32"/>
                </a:lnTo>
                <a:lnTo>
                  <a:pt x="56" y="32"/>
                </a:lnTo>
                <a:lnTo>
                  <a:pt x="57" y="32"/>
                </a:lnTo>
                <a:lnTo>
                  <a:pt x="57" y="34"/>
                </a:lnTo>
                <a:lnTo>
                  <a:pt x="57" y="32"/>
                </a:lnTo>
                <a:lnTo>
                  <a:pt x="59" y="32"/>
                </a:lnTo>
                <a:lnTo>
                  <a:pt x="61" y="32"/>
                </a:lnTo>
                <a:lnTo>
                  <a:pt x="59" y="32"/>
                </a:lnTo>
                <a:lnTo>
                  <a:pt x="61" y="32"/>
                </a:lnTo>
                <a:lnTo>
                  <a:pt x="62" y="32"/>
                </a:lnTo>
                <a:lnTo>
                  <a:pt x="62" y="34"/>
                </a:lnTo>
                <a:lnTo>
                  <a:pt x="64" y="34"/>
                </a:lnTo>
                <a:lnTo>
                  <a:pt x="65" y="34"/>
                </a:lnTo>
                <a:lnTo>
                  <a:pt x="67" y="34"/>
                </a:lnTo>
                <a:lnTo>
                  <a:pt x="67" y="35"/>
                </a:lnTo>
                <a:lnTo>
                  <a:pt x="69" y="35"/>
                </a:lnTo>
                <a:lnTo>
                  <a:pt x="69" y="37"/>
                </a:lnTo>
                <a:lnTo>
                  <a:pt x="70" y="37"/>
                </a:lnTo>
                <a:lnTo>
                  <a:pt x="70" y="39"/>
                </a:lnTo>
                <a:lnTo>
                  <a:pt x="72" y="39"/>
                </a:lnTo>
                <a:lnTo>
                  <a:pt x="73" y="39"/>
                </a:lnTo>
                <a:lnTo>
                  <a:pt x="75" y="39"/>
                </a:lnTo>
                <a:lnTo>
                  <a:pt x="77" y="39"/>
                </a:lnTo>
                <a:lnTo>
                  <a:pt x="77" y="40"/>
                </a:lnTo>
                <a:lnTo>
                  <a:pt x="78" y="40"/>
                </a:lnTo>
                <a:lnTo>
                  <a:pt x="78" y="42"/>
                </a:lnTo>
                <a:lnTo>
                  <a:pt x="78" y="43"/>
                </a:lnTo>
                <a:lnTo>
                  <a:pt x="80" y="43"/>
                </a:lnTo>
                <a:lnTo>
                  <a:pt x="80" y="45"/>
                </a:lnTo>
                <a:lnTo>
                  <a:pt x="80" y="47"/>
                </a:lnTo>
                <a:lnTo>
                  <a:pt x="81" y="47"/>
                </a:lnTo>
                <a:lnTo>
                  <a:pt x="81" y="48"/>
                </a:lnTo>
                <a:lnTo>
                  <a:pt x="81" y="50"/>
                </a:lnTo>
                <a:lnTo>
                  <a:pt x="83" y="50"/>
                </a:lnTo>
                <a:lnTo>
                  <a:pt x="83" y="51"/>
                </a:lnTo>
                <a:lnTo>
                  <a:pt x="85" y="53"/>
                </a:lnTo>
                <a:lnTo>
                  <a:pt x="85" y="55"/>
                </a:lnTo>
                <a:lnTo>
                  <a:pt x="86" y="56"/>
                </a:lnTo>
                <a:lnTo>
                  <a:pt x="86" y="58"/>
                </a:lnTo>
                <a:lnTo>
                  <a:pt x="88" y="58"/>
                </a:lnTo>
                <a:lnTo>
                  <a:pt x="88" y="59"/>
                </a:lnTo>
                <a:lnTo>
                  <a:pt x="88" y="61"/>
                </a:lnTo>
                <a:lnTo>
                  <a:pt x="89" y="61"/>
                </a:lnTo>
                <a:lnTo>
                  <a:pt x="89" y="63"/>
                </a:lnTo>
                <a:lnTo>
                  <a:pt x="91" y="63"/>
                </a:lnTo>
                <a:lnTo>
                  <a:pt x="91" y="64"/>
                </a:lnTo>
                <a:lnTo>
                  <a:pt x="91" y="66"/>
                </a:lnTo>
                <a:lnTo>
                  <a:pt x="93" y="66"/>
                </a:lnTo>
                <a:lnTo>
                  <a:pt x="93" y="67"/>
                </a:lnTo>
                <a:lnTo>
                  <a:pt x="94" y="67"/>
                </a:lnTo>
                <a:lnTo>
                  <a:pt x="94" y="69"/>
                </a:lnTo>
                <a:lnTo>
                  <a:pt x="96" y="69"/>
                </a:lnTo>
                <a:lnTo>
                  <a:pt x="96" y="71"/>
                </a:lnTo>
                <a:lnTo>
                  <a:pt x="97" y="71"/>
                </a:lnTo>
                <a:lnTo>
                  <a:pt x="97" y="72"/>
                </a:lnTo>
                <a:lnTo>
                  <a:pt x="97" y="74"/>
                </a:lnTo>
                <a:lnTo>
                  <a:pt x="99" y="74"/>
                </a:lnTo>
                <a:lnTo>
                  <a:pt x="99" y="75"/>
                </a:lnTo>
                <a:lnTo>
                  <a:pt x="101" y="75"/>
                </a:lnTo>
                <a:lnTo>
                  <a:pt x="101" y="77"/>
                </a:lnTo>
                <a:lnTo>
                  <a:pt x="102" y="77"/>
                </a:lnTo>
                <a:lnTo>
                  <a:pt x="102" y="79"/>
                </a:lnTo>
                <a:lnTo>
                  <a:pt x="104" y="80"/>
                </a:lnTo>
                <a:lnTo>
                  <a:pt x="104" y="82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7" y="85"/>
                </a:lnTo>
                <a:lnTo>
                  <a:pt x="109" y="85"/>
                </a:lnTo>
                <a:lnTo>
                  <a:pt x="109" y="87"/>
                </a:lnTo>
                <a:lnTo>
                  <a:pt x="110" y="87"/>
                </a:lnTo>
                <a:lnTo>
                  <a:pt x="110" y="88"/>
                </a:lnTo>
                <a:lnTo>
                  <a:pt x="112" y="88"/>
                </a:lnTo>
                <a:lnTo>
                  <a:pt x="113" y="88"/>
                </a:lnTo>
                <a:lnTo>
                  <a:pt x="113" y="90"/>
                </a:lnTo>
                <a:lnTo>
                  <a:pt x="115" y="90"/>
                </a:lnTo>
                <a:lnTo>
                  <a:pt x="115" y="91"/>
                </a:lnTo>
                <a:lnTo>
                  <a:pt x="117" y="91"/>
                </a:lnTo>
                <a:lnTo>
                  <a:pt x="117" y="93"/>
                </a:lnTo>
                <a:lnTo>
                  <a:pt x="118" y="95"/>
                </a:lnTo>
                <a:lnTo>
                  <a:pt x="118" y="96"/>
                </a:lnTo>
                <a:lnTo>
                  <a:pt x="120" y="96"/>
                </a:lnTo>
                <a:lnTo>
                  <a:pt x="120" y="98"/>
                </a:lnTo>
                <a:lnTo>
                  <a:pt x="121" y="98"/>
                </a:lnTo>
                <a:lnTo>
                  <a:pt x="123" y="99"/>
                </a:lnTo>
                <a:lnTo>
                  <a:pt x="123" y="101"/>
                </a:lnTo>
                <a:lnTo>
                  <a:pt x="125" y="101"/>
                </a:lnTo>
                <a:lnTo>
                  <a:pt x="125" y="103"/>
                </a:lnTo>
                <a:lnTo>
                  <a:pt x="126" y="103"/>
                </a:lnTo>
                <a:lnTo>
                  <a:pt x="126" y="104"/>
                </a:lnTo>
                <a:lnTo>
                  <a:pt x="128" y="104"/>
                </a:lnTo>
                <a:lnTo>
                  <a:pt x="129" y="104"/>
                </a:lnTo>
                <a:lnTo>
                  <a:pt x="129" y="106"/>
                </a:lnTo>
                <a:lnTo>
                  <a:pt x="131" y="107"/>
                </a:lnTo>
                <a:lnTo>
                  <a:pt x="131" y="109"/>
                </a:lnTo>
                <a:lnTo>
                  <a:pt x="133" y="109"/>
                </a:lnTo>
                <a:lnTo>
                  <a:pt x="133" y="111"/>
                </a:lnTo>
                <a:lnTo>
                  <a:pt x="134" y="111"/>
                </a:lnTo>
                <a:lnTo>
                  <a:pt x="134" y="112"/>
                </a:lnTo>
                <a:lnTo>
                  <a:pt x="136" y="112"/>
                </a:lnTo>
                <a:lnTo>
                  <a:pt x="136" y="114"/>
                </a:lnTo>
                <a:lnTo>
                  <a:pt x="136" y="115"/>
                </a:lnTo>
                <a:lnTo>
                  <a:pt x="137" y="115"/>
                </a:lnTo>
                <a:lnTo>
                  <a:pt x="137" y="117"/>
                </a:lnTo>
                <a:lnTo>
                  <a:pt x="137" y="119"/>
                </a:lnTo>
                <a:lnTo>
                  <a:pt x="139" y="120"/>
                </a:lnTo>
                <a:lnTo>
                  <a:pt x="139" y="122"/>
                </a:lnTo>
                <a:lnTo>
                  <a:pt x="139" y="120"/>
                </a:lnTo>
                <a:lnTo>
                  <a:pt x="137" y="120"/>
                </a:lnTo>
                <a:lnTo>
                  <a:pt x="137" y="122"/>
                </a:lnTo>
                <a:lnTo>
                  <a:pt x="139" y="122"/>
                </a:lnTo>
                <a:lnTo>
                  <a:pt x="139" y="123"/>
                </a:lnTo>
                <a:lnTo>
                  <a:pt x="139" y="125"/>
                </a:lnTo>
                <a:lnTo>
                  <a:pt x="141" y="125"/>
                </a:lnTo>
                <a:lnTo>
                  <a:pt x="141" y="127"/>
                </a:lnTo>
                <a:lnTo>
                  <a:pt x="141" y="128"/>
                </a:lnTo>
                <a:lnTo>
                  <a:pt x="141" y="130"/>
                </a:lnTo>
                <a:lnTo>
                  <a:pt x="142" y="130"/>
                </a:lnTo>
                <a:lnTo>
                  <a:pt x="141" y="130"/>
                </a:lnTo>
                <a:lnTo>
                  <a:pt x="142" y="130"/>
                </a:lnTo>
                <a:lnTo>
                  <a:pt x="141" y="130"/>
                </a:lnTo>
                <a:lnTo>
                  <a:pt x="142" y="131"/>
                </a:lnTo>
                <a:lnTo>
                  <a:pt x="141" y="131"/>
                </a:lnTo>
                <a:lnTo>
                  <a:pt x="142" y="131"/>
                </a:lnTo>
                <a:lnTo>
                  <a:pt x="141" y="131"/>
                </a:lnTo>
                <a:lnTo>
                  <a:pt x="142" y="131"/>
                </a:lnTo>
                <a:lnTo>
                  <a:pt x="142" y="133"/>
                </a:lnTo>
                <a:lnTo>
                  <a:pt x="141" y="133"/>
                </a:lnTo>
                <a:lnTo>
                  <a:pt x="141" y="131"/>
                </a:lnTo>
                <a:lnTo>
                  <a:pt x="141" y="133"/>
                </a:lnTo>
                <a:lnTo>
                  <a:pt x="141" y="131"/>
                </a:lnTo>
                <a:lnTo>
                  <a:pt x="141" y="133"/>
                </a:lnTo>
                <a:lnTo>
                  <a:pt x="139" y="133"/>
                </a:lnTo>
                <a:lnTo>
                  <a:pt x="141" y="133"/>
                </a:lnTo>
                <a:lnTo>
                  <a:pt x="139" y="133"/>
                </a:lnTo>
                <a:lnTo>
                  <a:pt x="137" y="133"/>
                </a:lnTo>
                <a:lnTo>
                  <a:pt x="139" y="135"/>
                </a:lnTo>
                <a:lnTo>
                  <a:pt x="137" y="135"/>
                </a:lnTo>
                <a:lnTo>
                  <a:pt x="137" y="133"/>
                </a:lnTo>
                <a:lnTo>
                  <a:pt x="136" y="133"/>
                </a:lnTo>
                <a:lnTo>
                  <a:pt x="136" y="131"/>
                </a:lnTo>
                <a:lnTo>
                  <a:pt x="134" y="131"/>
                </a:lnTo>
                <a:lnTo>
                  <a:pt x="134" y="130"/>
                </a:lnTo>
                <a:lnTo>
                  <a:pt x="133" y="130"/>
                </a:lnTo>
                <a:lnTo>
                  <a:pt x="133" y="128"/>
                </a:lnTo>
                <a:lnTo>
                  <a:pt x="131" y="128"/>
                </a:lnTo>
                <a:lnTo>
                  <a:pt x="131" y="130"/>
                </a:lnTo>
                <a:lnTo>
                  <a:pt x="131" y="128"/>
                </a:lnTo>
                <a:lnTo>
                  <a:pt x="129" y="128"/>
                </a:lnTo>
                <a:lnTo>
                  <a:pt x="128" y="127"/>
                </a:lnTo>
                <a:lnTo>
                  <a:pt x="129" y="127"/>
                </a:lnTo>
                <a:lnTo>
                  <a:pt x="128" y="127"/>
                </a:lnTo>
                <a:lnTo>
                  <a:pt x="128" y="125"/>
                </a:lnTo>
                <a:lnTo>
                  <a:pt x="126" y="125"/>
                </a:lnTo>
                <a:lnTo>
                  <a:pt x="126" y="123"/>
                </a:lnTo>
                <a:lnTo>
                  <a:pt x="125" y="123"/>
                </a:lnTo>
                <a:lnTo>
                  <a:pt x="125" y="122"/>
                </a:lnTo>
                <a:lnTo>
                  <a:pt x="123" y="122"/>
                </a:lnTo>
                <a:lnTo>
                  <a:pt x="123" y="120"/>
                </a:lnTo>
                <a:lnTo>
                  <a:pt x="121" y="119"/>
                </a:lnTo>
                <a:lnTo>
                  <a:pt x="120" y="119"/>
                </a:lnTo>
                <a:lnTo>
                  <a:pt x="120" y="117"/>
                </a:lnTo>
                <a:lnTo>
                  <a:pt x="118" y="117"/>
                </a:lnTo>
                <a:lnTo>
                  <a:pt x="117" y="117"/>
                </a:lnTo>
                <a:lnTo>
                  <a:pt x="115" y="117"/>
                </a:lnTo>
                <a:lnTo>
                  <a:pt x="113" y="117"/>
                </a:lnTo>
                <a:lnTo>
                  <a:pt x="113" y="115"/>
                </a:lnTo>
                <a:lnTo>
                  <a:pt x="112" y="115"/>
                </a:lnTo>
                <a:lnTo>
                  <a:pt x="113" y="115"/>
                </a:lnTo>
                <a:lnTo>
                  <a:pt x="112" y="115"/>
                </a:lnTo>
                <a:lnTo>
                  <a:pt x="112" y="114"/>
                </a:lnTo>
                <a:lnTo>
                  <a:pt x="112" y="112"/>
                </a:lnTo>
                <a:lnTo>
                  <a:pt x="110" y="114"/>
                </a:lnTo>
                <a:lnTo>
                  <a:pt x="110" y="112"/>
                </a:lnTo>
                <a:lnTo>
                  <a:pt x="109" y="112"/>
                </a:lnTo>
                <a:lnTo>
                  <a:pt x="110" y="112"/>
                </a:lnTo>
                <a:lnTo>
                  <a:pt x="109" y="112"/>
                </a:lnTo>
                <a:lnTo>
                  <a:pt x="109" y="111"/>
                </a:lnTo>
                <a:lnTo>
                  <a:pt x="107" y="111"/>
                </a:lnTo>
                <a:lnTo>
                  <a:pt x="105" y="111"/>
                </a:lnTo>
                <a:lnTo>
                  <a:pt x="107" y="111"/>
                </a:lnTo>
                <a:lnTo>
                  <a:pt x="105" y="111"/>
                </a:lnTo>
                <a:lnTo>
                  <a:pt x="105" y="109"/>
                </a:lnTo>
                <a:lnTo>
                  <a:pt x="104" y="107"/>
                </a:lnTo>
                <a:lnTo>
                  <a:pt x="104" y="109"/>
                </a:lnTo>
                <a:lnTo>
                  <a:pt x="102" y="109"/>
                </a:lnTo>
                <a:lnTo>
                  <a:pt x="101" y="109"/>
                </a:lnTo>
                <a:lnTo>
                  <a:pt x="101" y="107"/>
                </a:lnTo>
                <a:lnTo>
                  <a:pt x="99" y="107"/>
                </a:lnTo>
                <a:lnTo>
                  <a:pt x="99" y="109"/>
                </a:lnTo>
                <a:lnTo>
                  <a:pt x="99" y="107"/>
                </a:lnTo>
                <a:lnTo>
                  <a:pt x="97" y="107"/>
                </a:lnTo>
                <a:lnTo>
                  <a:pt x="97" y="106"/>
                </a:lnTo>
                <a:lnTo>
                  <a:pt x="97" y="104"/>
                </a:lnTo>
                <a:lnTo>
                  <a:pt x="96" y="104"/>
                </a:lnTo>
                <a:lnTo>
                  <a:pt x="96" y="103"/>
                </a:lnTo>
                <a:lnTo>
                  <a:pt x="94" y="101"/>
                </a:lnTo>
                <a:lnTo>
                  <a:pt x="93" y="101"/>
                </a:lnTo>
                <a:lnTo>
                  <a:pt x="93" y="99"/>
                </a:lnTo>
                <a:lnTo>
                  <a:pt x="91" y="99"/>
                </a:lnTo>
                <a:lnTo>
                  <a:pt x="89" y="99"/>
                </a:lnTo>
                <a:lnTo>
                  <a:pt x="88" y="98"/>
                </a:lnTo>
                <a:lnTo>
                  <a:pt x="86" y="98"/>
                </a:lnTo>
                <a:lnTo>
                  <a:pt x="86" y="96"/>
                </a:lnTo>
                <a:lnTo>
                  <a:pt x="85" y="96"/>
                </a:lnTo>
                <a:lnTo>
                  <a:pt x="85" y="98"/>
                </a:lnTo>
                <a:lnTo>
                  <a:pt x="85" y="96"/>
                </a:lnTo>
                <a:lnTo>
                  <a:pt x="83" y="96"/>
                </a:lnTo>
                <a:lnTo>
                  <a:pt x="83" y="95"/>
                </a:lnTo>
                <a:lnTo>
                  <a:pt x="81" y="95"/>
                </a:lnTo>
                <a:lnTo>
                  <a:pt x="81" y="93"/>
                </a:lnTo>
                <a:lnTo>
                  <a:pt x="80" y="93"/>
                </a:lnTo>
                <a:lnTo>
                  <a:pt x="80" y="91"/>
                </a:lnTo>
                <a:lnTo>
                  <a:pt x="78" y="91"/>
                </a:lnTo>
                <a:lnTo>
                  <a:pt x="77" y="91"/>
                </a:lnTo>
                <a:lnTo>
                  <a:pt x="77" y="90"/>
                </a:lnTo>
                <a:lnTo>
                  <a:pt x="75" y="90"/>
                </a:lnTo>
                <a:lnTo>
                  <a:pt x="73" y="90"/>
                </a:lnTo>
                <a:lnTo>
                  <a:pt x="73" y="88"/>
                </a:lnTo>
                <a:lnTo>
                  <a:pt x="72" y="88"/>
                </a:lnTo>
                <a:lnTo>
                  <a:pt x="72" y="87"/>
                </a:lnTo>
                <a:lnTo>
                  <a:pt x="70" y="88"/>
                </a:lnTo>
                <a:lnTo>
                  <a:pt x="72" y="88"/>
                </a:lnTo>
                <a:lnTo>
                  <a:pt x="70" y="88"/>
                </a:lnTo>
                <a:lnTo>
                  <a:pt x="70" y="87"/>
                </a:lnTo>
                <a:lnTo>
                  <a:pt x="69" y="87"/>
                </a:lnTo>
                <a:lnTo>
                  <a:pt x="69" y="85"/>
                </a:lnTo>
                <a:lnTo>
                  <a:pt x="67" y="85"/>
                </a:lnTo>
                <a:lnTo>
                  <a:pt x="65" y="85"/>
                </a:lnTo>
                <a:lnTo>
                  <a:pt x="67" y="85"/>
                </a:lnTo>
                <a:lnTo>
                  <a:pt x="65" y="85"/>
                </a:lnTo>
                <a:lnTo>
                  <a:pt x="65" y="83"/>
                </a:lnTo>
                <a:lnTo>
                  <a:pt x="64" y="82"/>
                </a:lnTo>
                <a:lnTo>
                  <a:pt x="64" y="80"/>
                </a:lnTo>
                <a:lnTo>
                  <a:pt x="62" y="80"/>
                </a:lnTo>
                <a:lnTo>
                  <a:pt x="61" y="80"/>
                </a:lnTo>
                <a:lnTo>
                  <a:pt x="61" y="79"/>
                </a:lnTo>
                <a:lnTo>
                  <a:pt x="61" y="80"/>
                </a:lnTo>
                <a:lnTo>
                  <a:pt x="59" y="79"/>
                </a:lnTo>
                <a:lnTo>
                  <a:pt x="57" y="79"/>
                </a:lnTo>
                <a:lnTo>
                  <a:pt x="56" y="79"/>
                </a:lnTo>
                <a:lnTo>
                  <a:pt x="56" y="77"/>
                </a:lnTo>
                <a:lnTo>
                  <a:pt x="56" y="75"/>
                </a:lnTo>
                <a:lnTo>
                  <a:pt x="56" y="74"/>
                </a:lnTo>
                <a:lnTo>
                  <a:pt x="56" y="72"/>
                </a:lnTo>
                <a:lnTo>
                  <a:pt x="56" y="71"/>
                </a:lnTo>
                <a:lnTo>
                  <a:pt x="54" y="69"/>
                </a:lnTo>
                <a:lnTo>
                  <a:pt x="53" y="69"/>
                </a:lnTo>
                <a:lnTo>
                  <a:pt x="53" y="67"/>
                </a:lnTo>
                <a:lnTo>
                  <a:pt x="53" y="66"/>
                </a:lnTo>
                <a:lnTo>
                  <a:pt x="51" y="66"/>
                </a:lnTo>
                <a:lnTo>
                  <a:pt x="49" y="66"/>
                </a:lnTo>
                <a:lnTo>
                  <a:pt x="49" y="64"/>
                </a:lnTo>
                <a:lnTo>
                  <a:pt x="48" y="64"/>
                </a:lnTo>
                <a:lnTo>
                  <a:pt x="48" y="63"/>
                </a:lnTo>
                <a:lnTo>
                  <a:pt x="46" y="64"/>
                </a:lnTo>
                <a:lnTo>
                  <a:pt x="48" y="63"/>
                </a:lnTo>
                <a:lnTo>
                  <a:pt x="48" y="61"/>
                </a:lnTo>
                <a:lnTo>
                  <a:pt x="46" y="59"/>
                </a:lnTo>
                <a:lnTo>
                  <a:pt x="46" y="58"/>
                </a:lnTo>
                <a:lnTo>
                  <a:pt x="46" y="56"/>
                </a:lnTo>
                <a:lnTo>
                  <a:pt x="45" y="55"/>
                </a:lnTo>
                <a:lnTo>
                  <a:pt x="45" y="53"/>
                </a:lnTo>
                <a:lnTo>
                  <a:pt x="43" y="53"/>
                </a:lnTo>
                <a:lnTo>
                  <a:pt x="43" y="55"/>
                </a:lnTo>
                <a:lnTo>
                  <a:pt x="41" y="55"/>
                </a:lnTo>
                <a:lnTo>
                  <a:pt x="40" y="56"/>
                </a:lnTo>
                <a:lnTo>
                  <a:pt x="38" y="56"/>
                </a:lnTo>
                <a:lnTo>
                  <a:pt x="38" y="55"/>
                </a:lnTo>
                <a:lnTo>
                  <a:pt x="37" y="55"/>
                </a:lnTo>
                <a:lnTo>
                  <a:pt x="37" y="53"/>
                </a:lnTo>
                <a:lnTo>
                  <a:pt x="35" y="53"/>
                </a:lnTo>
                <a:lnTo>
                  <a:pt x="35" y="51"/>
                </a:lnTo>
                <a:lnTo>
                  <a:pt x="33" y="51"/>
                </a:lnTo>
                <a:lnTo>
                  <a:pt x="33" y="50"/>
                </a:lnTo>
                <a:lnTo>
                  <a:pt x="33" y="48"/>
                </a:lnTo>
                <a:lnTo>
                  <a:pt x="32" y="48"/>
                </a:lnTo>
                <a:lnTo>
                  <a:pt x="32" y="47"/>
                </a:lnTo>
                <a:lnTo>
                  <a:pt x="30" y="47"/>
                </a:lnTo>
                <a:lnTo>
                  <a:pt x="29" y="47"/>
                </a:lnTo>
                <a:lnTo>
                  <a:pt x="27" y="45"/>
                </a:lnTo>
                <a:lnTo>
                  <a:pt x="25" y="45"/>
                </a:lnTo>
                <a:lnTo>
                  <a:pt x="24" y="45"/>
                </a:lnTo>
                <a:lnTo>
                  <a:pt x="25" y="43"/>
                </a:lnTo>
                <a:lnTo>
                  <a:pt x="24" y="43"/>
                </a:lnTo>
                <a:lnTo>
                  <a:pt x="22" y="43"/>
                </a:lnTo>
                <a:lnTo>
                  <a:pt x="22" y="42"/>
                </a:lnTo>
                <a:lnTo>
                  <a:pt x="21" y="42"/>
                </a:lnTo>
                <a:lnTo>
                  <a:pt x="19" y="42"/>
                </a:lnTo>
                <a:lnTo>
                  <a:pt x="19" y="40"/>
                </a:lnTo>
                <a:lnTo>
                  <a:pt x="17" y="40"/>
                </a:lnTo>
                <a:lnTo>
                  <a:pt x="16" y="40"/>
                </a:lnTo>
                <a:lnTo>
                  <a:pt x="16" y="39"/>
                </a:lnTo>
                <a:lnTo>
                  <a:pt x="14" y="39"/>
                </a:lnTo>
                <a:lnTo>
                  <a:pt x="13" y="39"/>
                </a:lnTo>
                <a:lnTo>
                  <a:pt x="11" y="39"/>
                </a:lnTo>
                <a:lnTo>
                  <a:pt x="11" y="37"/>
                </a:lnTo>
                <a:lnTo>
                  <a:pt x="9" y="37"/>
                </a:lnTo>
                <a:lnTo>
                  <a:pt x="9" y="35"/>
                </a:lnTo>
                <a:lnTo>
                  <a:pt x="8" y="35"/>
                </a:lnTo>
                <a:lnTo>
                  <a:pt x="6" y="35"/>
                </a:lnTo>
                <a:lnTo>
                  <a:pt x="5" y="35"/>
                </a:lnTo>
                <a:lnTo>
                  <a:pt x="5" y="34"/>
                </a:lnTo>
                <a:lnTo>
                  <a:pt x="5" y="32"/>
                </a:lnTo>
                <a:lnTo>
                  <a:pt x="3" y="32"/>
                </a:lnTo>
                <a:lnTo>
                  <a:pt x="5" y="32"/>
                </a:lnTo>
                <a:lnTo>
                  <a:pt x="5" y="31"/>
                </a:lnTo>
                <a:lnTo>
                  <a:pt x="3" y="31"/>
                </a:lnTo>
                <a:lnTo>
                  <a:pt x="1" y="31"/>
                </a:lnTo>
                <a:lnTo>
                  <a:pt x="1" y="29"/>
                </a:lnTo>
                <a:lnTo>
                  <a:pt x="0" y="29"/>
                </a:lnTo>
                <a:lnTo>
                  <a:pt x="0" y="27"/>
                </a:lnTo>
                <a:lnTo>
                  <a:pt x="1" y="27"/>
                </a:lnTo>
                <a:lnTo>
                  <a:pt x="1" y="26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1" y="23"/>
                </a:lnTo>
                <a:lnTo>
                  <a:pt x="0" y="23"/>
                </a:lnTo>
                <a:lnTo>
                  <a:pt x="1" y="23"/>
                </a:lnTo>
                <a:lnTo>
                  <a:pt x="0" y="23"/>
                </a:lnTo>
                <a:lnTo>
                  <a:pt x="0" y="21"/>
                </a:lnTo>
                <a:lnTo>
                  <a:pt x="1" y="21"/>
                </a:lnTo>
                <a:lnTo>
                  <a:pt x="1" y="19"/>
                </a:lnTo>
                <a:lnTo>
                  <a:pt x="3" y="19"/>
                </a:lnTo>
                <a:lnTo>
                  <a:pt x="3" y="18"/>
                </a:lnTo>
                <a:lnTo>
                  <a:pt x="3" y="16"/>
                </a:lnTo>
                <a:lnTo>
                  <a:pt x="5" y="15"/>
                </a:lnTo>
                <a:lnTo>
                  <a:pt x="3" y="13"/>
                </a:lnTo>
                <a:lnTo>
                  <a:pt x="3" y="11"/>
                </a:lnTo>
                <a:lnTo>
                  <a:pt x="1" y="10"/>
                </a:lnTo>
                <a:lnTo>
                  <a:pt x="1" y="11"/>
                </a:lnTo>
                <a:lnTo>
                  <a:pt x="1" y="10"/>
                </a:lnTo>
                <a:lnTo>
                  <a:pt x="0" y="10"/>
                </a:lnTo>
                <a:lnTo>
                  <a:pt x="0" y="8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0" y="8"/>
                </a:lnTo>
                <a:lnTo>
                  <a:pt x="1" y="8"/>
                </a:lnTo>
                <a:lnTo>
                  <a:pt x="1" y="7"/>
                </a:lnTo>
                <a:lnTo>
                  <a:pt x="3" y="7"/>
                </a:lnTo>
                <a:lnTo>
                  <a:pt x="1" y="5"/>
                </a:lnTo>
                <a:lnTo>
                  <a:pt x="3" y="5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5" y="2"/>
                </a:lnTo>
                <a:lnTo>
                  <a:pt x="5" y="3"/>
                </a:lnTo>
                <a:lnTo>
                  <a:pt x="6" y="5"/>
                </a:lnTo>
                <a:lnTo>
                  <a:pt x="6" y="3"/>
                </a:lnTo>
                <a:lnTo>
                  <a:pt x="6" y="5"/>
                </a:lnTo>
                <a:lnTo>
                  <a:pt x="6" y="3"/>
                </a:lnTo>
                <a:lnTo>
                  <a:pt x="8" y="3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9" y="0"/>
                </a:lnTo>
                <a:close/>
              </a:path>
            </a:pathLst>
          </a:custGeom>
          <a:solidFill>
            <a:srgbClr val="93F5A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7"/>
          <p:cNvSpPr>
            <a:spLocks/>
          </p:cNvSpPr>
          <p:nvPr/>
        </p:nvSpPr>
        <p:spPr bwMode="auto">
          <a:xfrm>
            <a:off x="5305426" y="4381501"/>
            <a:ext cx="676275" cy="617538"/>
          </a:xfrm>
          <a:custGeom>
            <a:avLst/>
            <a:gdLst/>
            <a:ahLst/>
            <a:cxnLst>
              <a:cxn ang="0">
                <a:pos x="357" y="43"/>
              </a:cxn>
              <a:cxn ang="0">
                <a:pos x="373" y="66"/>
              </a:cxn>
              <a:cxn ang="0">
                <a:pos x="378" y="77"/>
              </a:cxn>
              <a:cxn ang="0">
                <a:pos x="383" y="78"/>
              </a:cxn>
              <a:cxn ang="0">
                <a:pos x="391" y="96"/>
              </a:cxn>
              <a:cxn ang="0">
                <a:pos x="380" y="117"/>
              </a:cxn>
              <a:cxn ang="0">
                <a:pos x="354" y="118"/>
              </a:cxn>
              <a:cxn ang="0">
                <a:pos x="349" y="149"/>
              </a:cxn>
              <a:cxn ang="0">
                <a:pos x="365" y="170"/>
              </a:cxn>
              <a:cxn ang="0">
                <a:pos x="378" y="189"/>
              </a:cxn>
              <a:cxn ang="0">
                <a:pos x="394" y="189"/>
              </a:cxn>
              <a:cxn ang="0">
                <a:pos x="423" y="189"/>
              </a:cxn>
              <a:cxn ang="0">
                <a:pos x="421" y="200"/>
              </a:cxn>
              <a:cxn ang="0">
                <a:pos x="400" y="208"/>
              </a:cxn>
              <a:cxn ang="0">
                <a:pos x="389" y="227"/>
              </a:cxn>
              <a:cxn ang="0">
                <a:pos x="394" y="243"/>
              </a:cxn>
              <a:cxn ang="0">
                <a:pos x="391" y="264"/>
              </a:cxn>
              <a:cxn ang="0">
                <a:pos x="378" y="283"/>
              </a:cxn>
              <a:cxn ang="0">
                <a:pos x="378" y="302"/>
              </a:cxn>
              <a:cxn ang="0">
                <a:pos x="340" y="309"/>
              </a:cxn>
              <a:cxn ang="0">
                <a:pos x="327" y="317"/>
              </a:cxn>
              <a:cxn ang="0">
                <a:pos x="304" y="330"/>
              </a:cxn>
              <a:cxn ang="0">
                <a:pos x="285" y="344"/>
              </a:cxn>
              <a:cxn ang="0">
                <a:pos x="280" y="362"/>
              </a:cxn>
              <a:cxn ang="0">
                <a:pos x="280" y="378"/>
              </a:cxn>
              <a:cxn ang="0">
                <a:pos x="236" y="384"/>
              </a:cxn>
              <a:cxn ang="0">
                <a:pos x="194" y="387"/>
              </a:cxn>
              <a:cxn ang="0">
                <a:pos x="184" y="376"/>
              </a:cxn>
              <a:cxn ang="0">
                <a:pos x="170" y="371"/>
              </a:cxn>
              <a:cxn ang="0">
                <a:pos x="146" y="368"/>
              </a:cxn>
              <a:cxn ang="0">
                <a:pos x="128" y="381"/>
              </a:cxn>
              <a:cxn ang="0">
                <a:pos x="120" y="384"/>
              </a:cxn>
              <a:cxn ang="0">
                <a:pos x="109" y="374"/>
              </a:cxn>
              <a:cxn ang="0">
                <a:pos x="95" y="371"/>
              </a:cxn>
              <a:cxn ang="0">
                <a:pos x="79" y="366"/>
              </a:cxn>
              <a:cxn ang="0">
                <a:pos x="69" y="352"/>
              </a:cxn>
              <a:cxn ang="0">
                <a:pos x="52" y="358"/>
              </a:cxn>
              <a:cxn ang="0">
                <a:pos x="34" y="358"/>
              </a:cxn>
              <a:cxn ang="0">
                <a:pos x="23" y="352"/>
              </a:cxn>
              <a:cxn ang="0">
                <a:pos x="2" y="333"/>
              </a:cxn>
              <a:cxn ang="0">
                <a:pos x="5" y="307"/>
              </a:cxn>
              <a:cxn ang="0">
                <a:pos x="12" y="296"/>
              </a:cxn>
              <a:cxn ang="0">
                <a:pos x="23" y="288"/>
              </a:cxn>
              <a:cxn ang="0">
                <a:pos x="20" y="274"/>
              </a:cxn>
              <a:cxn ang="0">
                <a:pos x="29" y="266"/>
              </a:cxn>
              <a:cxn ang="0">
                <a:pos x="42" y="261"/>
              </a:cxn>
              <a:cxn ang="0">
                <a:pos x="47" y="248"/>
              </a:cxn>
              <a:cxn ang="0">
                <a:pos x="52" y="235"/>
              </a:cxn>
              <a:cxn ang="0">
                <a:pos x="55" y="221"/>
              </a:cxn>
              <a:cxn ang="0">
                <a:pos x="68" y="222"/>
              </a:cxn>
              <a:cxn ang="0">
                <a:pos x="84" y="227"/>
              </a:cxn>
              <a:cxn ang="0">
                <a:pos x="98" y="230"/>
              </a:cxn>
              <a:cxn ang="0">
                <a:pos x="109" y="227"/>
              </a:cxn>
              <a:cxn ang="0">
                <a:pos x="125" y="222"/>
              </a:cxn>
              <a:cxn ang="0">
                <a:pos x="128" y="205"/>
              </a:cxn>
              <a:cxn ang="0">
                <a:pos x="138" y="189"/>
              </a:cxn>
              <a:cxn ang="0">
                <a:pos x="152" y="174"/>
              </a:cxn>
              <a:cxn ang="0">
                <a:pos x="152" y="133"/>
              </a:cxn>
              <a:cxn ang="0">
                <a:pos x="165" y="62"/>
              </a:cxn>
              <a:cxn ang="0">
                <a:pos x="186" y="19"/>
              </a:cxn>
              <a:cxn ang="0">
                <a:pos x="247" y="0"/>
              </a:cxn>
              <a:cxn ang="0">
                <a:pos x="284" y="5"/>
              </a:cxn>
            </a:cxnLst>
            <a:rect l="0" t="0" r="r" b="b"/>
            <a:pathLst>
              <a:path w="426" h="389">
                <a:moveTo>
                  <a:pt x="346" y="6"/>
                </a:moveTo>
                <a:lnTo>
                  <a:pt x="352" y="5"/>
                </a:lnTo>
                <a:lnTo>
                  <a:pt x="352" y="13"/>
                </a:lnTo>
                <a:lnTo>
                  <a:pt x="351" y="27"/>
                </a:lnTo>
                <a:lnTo>
                  <a:pt x="351" y="30"/>
                </a:lnTo>
                <a:lnTo>
                  <a:pt x="351" y="32"/>
                </a:lnTo>
                <a:lnTo>
                  <a:pt x="351" y="34"/>
                </a:lnTo>
                <a:lnTo>
                  <a:pt x="351" y="35"/>
                </a:lnTo>
                <a:lnTo>
                  <a:pt x="351" y="40"/>
                </a:lnTo>
                <a:lnTo>
                  <a:pt x="351" y="43"/>
                </a:lnTo>
                <a:lnTo>
                  <a:pt x="356" y="43"/>
                </a:lnTo>
                <a:lnTo>
                  <a:pt x="357" y="43"/>
                </a:lnTo>
                <a:lnTo>
                  <a:pt x="359" y="43"/>
                </a:lnTo>
                <a:lnTo>
                  <a:pt x="362" y="43"/>
                </a:lnTo>
                <a:lnTo>
                  <a:pt x="367" y="58"/>
                </a:lnTo>
                <a:lnTo>
                  <a:pt x="368" y="58"/>
                </a:lnTo>
                <a:lnTo>
                  <a:pt x="368" y="59"/>
                </a:lnTo>
                <a:lnTo>
                  <a:pt x="370" y="59"/>
                </a:lnTo>
                <a:lnTo>
                  <a:pt x="370" y="61"/>
                </a:lnTo>
                <a:lnTo>
                  <a:pt x="372" y="61"/>
                </a:lnTo>
                <a:lnTo>
                  <a:pt x="372" y="62"/>
                </a:lnTo>
                <a:lnTo>
                  <a:pt x="372" y="64"/>
                </a:lnTo>
                <a:lnTo>
                  <a:pt x="373" y="64"/>
                </a:lnTo>
                <a:lnTo>
                  <a:pt x="373" y="66"/>
                </a:lnTo>
                <a:lnTo>
                  <a:pt x="375" y="66"/>
                </a:lnTo>
                <a:lnTo>
                  <a:pt x="375" y="67"/>
                </a:lnTo>
                <a:lnTo>
                  <a:pt x="376" y="67"/>
                </a:lnTo>
                <a:lnTo>
                  <a:pt x="376" y="69"/>
                </a:lnTo>
                <a:lnTo>
                  <a:pt x="378" y="69"/>
                </a:lnTo>
                <a:lnTo>
                  <a:pt x="378" y="70"/>
                </a:lnTo>
                <a:lnTo>
                  <a:pt x="378" y="72"/>
                </a:lnTo>
                <a:lnTo>
                  <a:pt x="378" y="74"/>
                </a:lnTo>
                <a:lnTo>
                  <a:pt x="376" y="74"/>
                </a:lnTo>
                <a:lnTo>
                  <a:pt x="376" y="75"/>
                </a:lnTo>
                <a:lnTo>
                  <a:pt x="376" y="77"/>
                </a:lnTo>
                <a:lnTo>
                  <a:pt x="378" y="77"/>
                </a:lnTo>
                <a:lnTo>
                  <a:pt x="378" y="75"/>
                </a:lnTo>
                <a:lnTo>
                  <a:pt x="380" y="75"/>
                </a:lnTo>
                <a:lnTo>
                  <a:pt x="380" y="77"/>
                </a:lnTo>
                <a:lnTo>
                  <a:pt x="381" y="77"/>
                </a:lnTo>
                <a:lnTo>
                  <a:pt x="381" y="78"/>
                </a:lnTo>
                <a:lnTo>
                  <a:pt x="381" y="80"/>
                </a:lnTo>
                <a:lnTo>
                  <a:pt x="380" y="82"/>
                </a:lnTo>
                <a:lnTo>
                  <a:pt x="381" y="83"/>
                </a:lnTo>
                <a:lnTo>
                  <a:pt x="383" y="83"/>
                </a:lnTo>
                <a:lnTo>
                  <a:pt x="383" y="82"/>
                </a:lnTo>
                <a:lnTo>
                  <a:pt x="383" y="80"/>
                </a:lnTo>
                <a:lnTo>
                  <a:pt x="383" y="78"/>
                </a:lnTo>
                <a:lnTo>
                  <a:pt x="384" y="78"/>
                </a:lnTo>
                <a:lnTo>
                  <a:pt x="384" y="80"/>
                </a:lnTo>
                <a:lnTo>
                  <a:pt x="386" y="80"/>
                </a:lnTo>
                <a:lnTo>
                  <a:pt x="386" y="82"/>
                </a:lnTo>
                <a:lnTo>
                  <a:pt x="386" y="83"/>
                </a:lnTo>
                <a:lnTo>
                  <a:pt x="388" y="85"/>
                </a:lnTo>
                <a:lnTo>
                  <a:pt x="389" y="85"/>
                </a:lnTo>
                <a:lnTo>
                  <a:pt x="389" y="88"/>
                </a:lnTo>
                <a:lnTo>
                  <a:pt x="389" y="90"/>
                </a:lnTo>
                <a:lnTo>
                  <a:pt x="389" y="91"/>
                </a:lnTo>
                <a:lnTo>
                  <a:pt x="389" y="96"/>
                </a:lnTo>
                <a:lnTo>
                  <a:pt x="391" y="96"/>
                </a:lnTo>
                <a:lnTo>
                  <a:pt x="389" y="96"/>
                </a:lnTo>
                <a:lnTo>
                  <a:pt x="391" y="102"/>
                </a:lnTo>
                <a:lnTo>
                  <a:pt x="391" y="104"/>
                </a:lnTo>
                <a:lnTo>
                  <a:pt x="391" y="106"/>
                </a:lnTo>
                <a:lnTo>
                  <a:pt x="391" y="117"/>
                </a:lnTo>
                <a:lnTo>
                  <a:pt x="391" y="120"/>
                </a:lnTo>
                <a:lnTo>
                  <a:pt x="389" y="122"/>
                </a:lnTo>
                <a:lnTo>
                  <a:pt x="388" y="120"/>
                </a:lnTo>
                <a:lnTo>
                  <a:pt x="386" y="117"/>
                </a:lnTo>
                <a:lnTo>
                  <a:pt x="384" y="117"/>
                </a:lnTo>
                <a:lnTo>
                  <a:pt x="383" y="118"/>
                </a:lnTo>
                <a:lnTo>
                  <a:pt x="380" y="117"/>
                </a:lnTo>
                <a:lnTo>
                  <a:pt x="376" y="117"/>
                </a:lnTo>
                <a:lnTo>
                  <a:pt x="373" y="117"/>
                </a:lnTo>
                <a:lnTo>
                  <a:pt x="372" y="117"/>
                </a:lnTo>
                <a:lnTo>
                  <a:pt x="370" y="115"/>
                </a:lnTo>
                <a:lnTo>
                  <a:pt x="365" y="115"/>
                </a:lnTo>
                <a:lnTo>
                  <a:pt x="364" y="114"/>
                </a:lnTo>
                <a:lnTo>
                  <a:pt x="362" y="114"/>
                </a:lnTo>
                <a:lnTo>
                  <a:pt x="360" y="114"/>
                </a:lnTo>
                <a:lnTo>
                  <a:pt x="360" y="115"/>
                </a:lnTo>
                <a:lnTo>
                  <a:pt x="359" y="115"/>
                </a:lnTo>
                <a:lnTo>
                  <a:pt x="359" y="117"/>
                </a:lnTo>
                <a:lnTo>
                  <a:pt x="354" y="118"/>
                </a:lnTo>
                <a:lnTo>
                  <a:pt x="354" y="120"/>
                </a:lnTo>
                <a:lnTo>
                  <a:pt x="352" y="122"/>
                </a:lnTo>
                <a:lnTo>
                  <a:pt x="352" y="125"/>
                </a:lnTo>
                <a:lnTo>
                  <a:pt x="354" y="131"/>
                </a:lnTo>
                <a:lnTo>
                  <a:pt x="352" y="133"/>
                </a:lnTo>
                <a:lnTo>
                  <a:pt x="352" y="134"/>
                </a:lnTo>
                <a:lnTo>
                  <a:pt x="352" y="136"/>
                </a:lnTo>
                <a:lnTo>
                  <a:pt x="352" y="141"/>
                </a:lnTo>
                <a:lnTo>
                  <a:pt x="351" y="141"/>
                </a:lnTo>
                <a:lnTo>
                  <a:pt x="349" y="144"/>
                </a:lnTo>
                <a:lnTo>
                  <a:pt x="348" y="147"/>
                </a:lnTo>
                <a:lnTo>
                  <a:pt x="349" y="149"/>
                </a:lnTo>
                <a:lnTo>
                  <a:pt x="351" y="152"/>
                </a:lnTo>
                <a:lnTo>
                  <a:pt x="356" y="154"/>
                </a:lnTo>
                <a:lnTo>
                  <a:pt x="357" y="154"/>
                </a:lnTo>
                <a:lnTo>
                  <a:pt x="359" y="155"/>
                </a:lnTo>
                <a:lnTo>
                  <a:pt x="362" y="158"/>
                </a:lnTo>
                <a:lnTo>
                  <a:pt x="362" y="162"/>
                </a:lnTo>
                <a:lnTo>
                  <a:pt x="362" y="163"/>
                </a:lnTo>
                <a:lnTo>
                  <a:pt x="362" y="165"/>
                </a:lnTo>
                <a:lnTo>
                  <a:pt x="360" y="165"/>
                </a:lnTo>
                <a:lnTo>
                  <a:pt x="360" y="170"/>
                </a:lnTo>
                <a:lnTo>
                  <a:pt x="364" y="170"/>
                </a:lnTo>
                <a:lnTo>
                  <a:pt x="365" y="170"/>
                </a:lnTo>
                <a:lnTo>
                  <a:pt x="367" y="170"/>
                </a:lnTo>
                <a:lnTo>
                  <a:pt x="368" y="170"/>
                </a:lnTo>
                <a:lnTo>
                  <a:pt x="370" y="170"/>
                </a:lnTo>
                <a:lnTo>
                  <a:pt x="373" y="170"/>
                </a:lnTo>
                <a:lnTo>
                  <a:pt x="376" y="170"/>
                </a:lnTo>
                <a:lnTo>
                  <a:pt x="376" y="171"/>
                </a:lnTo>
                <a:lnTo>
                  <a:pt x="376" y="173"/>
                </a:lnTo>
                <a:lnTo>
                  <a:pt x="376" y="179"/>
                </a:lnTo>
                <a:lnTo>
                  <a:pt x="376" y="182"/>
                </a:lnTo>
                <a:lnTo>
                  <a:pt x="376" y="187"/>
                </a:lnTo>
                <a:lnTo>
                  <a:pt x="376" y="189"/>
                </a:lnTo>
                <a:lnTo>
                  <a:pt x="378" y="189"/>
                </a:lnTo>
                <a:lnTo>
                  <a:pt x="380" y="189"/>
                </a:lnTo>
                <a:lnTo>
                  <a:pt x="383" y="189"/>
                </a:lnTo>
                <a:lnTo>
                  <a:pt x="383" y="187"/>
                </a:lnTo>
                <a:lnTo>
                  <a:pt x="383" y="186"/>
                </a:lnTo>
                <a:lnTo>
                  <a:pt x="383" y="182"/>
                </a:lnTo>
                <a:lnTo>
                  <a:pt x="386" y="182"/>
                </a:lnTo>
                <a:lnTo>
                  <a:pt x="388" y="182"/>
                </a:lnTo>
                <a:lnTo>
                  <a:pt x="389" y="182"/>
                </a:lnTo>
                <a:lnTo>
                  <a:pt x="389" y="187"/>
                </a:lnTo>
                <a:lnTo>
                  <a:pt x="389" y="189"/>
                </a:lnTo>
                <a:lnTo>
                  <a:pt x="392" y="189"/>
                </a:lnTo>
                <a:lnTo>
                  <a:pt x="394" y="189"/>
                </a:lnTo>
                <a:lnTo>
                  <a:pt x="396" y="189"/>
                </a:lnTo>
                <a:lnTo>
                  <a:pt x="397" y="189"/>
                </a:lnTo>
                <a:lnTo>
                  <a:pt x="404" y="189"/>
                </a:lnTo>
                <a:lnTo>
                  <a:pt x="408" y="189"/>
                </a:lnTo>
                <a:lnTo>
                  <a:pt x="408" y="186"/>
                </a:lnTo>
                <a:lnTo>
                  <a:pt x="410" y="186"/>
                </a:lnTo>
                <a:lnTo>
                  <a:pt x="410" y="187"/>
                </a:lnTo>
                <a:lnTo>
                  <a:pt x="410" y="189"/>
                </a:lnTo>
                <a:lnTo>
                  <a:pt x="415" y="189"/>
                </a:lnTo>
                <a:lnTo>
                  <a:pt x="418" y="189"/>
                </a:lnTo>
                <a:lnTo>
                  <a:pt x="420" y="189"/>
                </a:lnTo>
                <a:lnTo>
                  <a:pt x="423" y="189"/>
                </a:lnTo>
                <a:lnTo>
                  <a:pt x="424" y="189"/>
                </a:lnTo>
                <a:lnTo>
                  <a:pt x="424" y="190"/>
                </a:lnTo>
                <a:lnTo>
                  <a:pt x="424" y="192"/>
                </a:lnTo>
                <a:lnTo>
                  <a:pt x="426" y="195"/>
                </a:lnTo>
                <a:lnTo>
                  <a:pt x="426" y="197"/>
                </a:lnTo>
                <a:lnTo>
                  <a:pt x="426" y="198"/>
                </a:lnTo>
                <a:lnTo>
                  <a:pt x="424" y="198"/>
                </a:lnTo>
                <a:lnTo>
                  <a:pt x="423" y="198"/>
                </a:lnTo>
                <a:lnTo>
                  <a:pt x="423" y="197"/>
                </a:lnTo>
                <a:lnTo>
                  <a:pt x="423" y="198"/>
                </a:lnTo>
                <a:lnTo>
                  <a:pt x="423" y="200"/>
                </a:lnTo>
                <a:lnTo>
                  <a:pt x="421" y="200"/>
                </a:lnTo>
                <a:lnTo>
                  <a:pt x="421" y="202"/>
                </a:lnTo>
                <a:lnTo>
                  <a:pt x="420" y="202"/>
                </a:lnTo>
                <a:lnTo>
                  <a:pt x="418" y="202"/>
                </a:lnTo>
                <a:lnTo>
                  <a:pt x="418" y="203"/>
                </a:lnTo>
                <a:lnTo>
                  <a:pt x="416" y="203"/>
                </a:lnTo>
                <a:lnTo>
                  <a:pt x="415" y="202"/>
                </a:lnTo>
                <a:lnTo>
                  <a:pt x="413" y="202"/>
                </a:lnTo>
                <a:lnTo>
                  <a:pt x="404" y="202"/>
                </a:lnTo>
                <a:lnTo>
                  <a:pt x="404" y="205"/>
                </a:lnTo>
                <a:lnTo>
                  <a:pt x="404" y="208"/>
                </a:lnTo>
                <a:lnTo>
                  <a:pt x="402" y="208"/>
                </a:lnTo>
                <a:lnTo>
                  <a:pt x="400" y="208"/>
                </a:lnTo>
                <a:lnTo>
                  <a:pt x="396" y="208"/>
                </a:lnTo>
                <a:lnTo>
                  <a:pt x="396" y="210"/>
                </a:lnTo>
                <a:lnTo>
                  <a:pt x="396" y="214"/>
                </a:lnTo>
                <a:lnTo>
                  <a:pt x="396" y="216"/>
                </a:lnTo>
                <a:lnTo>
                  <a:pt x="396" y="218"/>
                </a:lnTo>
                <a:lnTo>
                  <a:pt x="396" y="221"/>
                </a:lnTo>
                <a:lnTo>
                  <a:pt x="396" y="222"/>
                </a:lnTo>
                <a:lnTo>
                  <a:pt x="396" y="226"/>
                </a:lnTo>
                <a:lnTo>
                  <a:pt x="396" y="227"/>
                </a:lnTo>
                <a:lnTo>
                  <a:pt x="392" y="227"/>
                </a:lnTo>
                <a:lnTo>
                  <a:pt x="391" y="227"/>
                </a:lnTo>
                <a:lnTo>
                  <a:pt x="389" y="227"/>
                </a:lnTo>
                <a:lnTo>
                  <a:pt x="388" y="227"/>
                </a:lnTo>
                <a:lnTo>
                  <a:pt x="383" y="227"/>
                </a:lnTo>
                <a:lnTo>
                  <a:pt x="384" y="227"/>
                </a:lnTo>
                <a:lnTo>
                  <a:pt x="384" y="229"/>
                </a:lnTo>
                <a:lnTo>
                  <a:pt x="386" y="230"/>
                </a:lnTo>
                <a:lnTo>
                  <a:pt x="389" y="235"/>
                </a:lnTo>
                <a:lnTo>
                  <a:pt x="391" y="235"/>
                </a:lnTo>
                <a:lnTo>
                  <a:pt x="391" y="237"/>
                </a:lnTo>
                <a:lnTo>
                  <a:pt x="392" y="238"/>
                </a:lnTo>
                <a:lnTo>
                  <a:pt x="394" y="240"/>
                </a:lnTo>
                <a:lnTo>
                  <a:pt x="394" y="242"/>
                </a:lnTo>
                <a:lnTo>
                  <a:pt x="394" y="243"/>
                </a:lnTo>
                <a:lnTo>
                  <a:pt x="396" y="245"/>
                </a:lnTo>
                <a:lnTo>
                  <a:pt x="396" y="248"/>
                </a:lnTo>
                <a:lnTo>
                  <a:pt x="396" y="250"/>
                </a:lnTo>
                <a:lnTo>
                  <a:pt x="396" y="251"/>
                </a:lnTo>
                <a:lnTo>
                  <a:pt x="396" y="253"/>
                </a:lnTo>
                <a:lnTo>
                  <a:pt x="396" y="254"/>
                </a:lnTo>
                <a:lnTo>
                  <a:pt x="394" y="256"/>
                </a:lnTo>
                <a:lnTo>
                  <a:pt x="394" y="258"/>
                </a:lnTo>
                <a:lnTo>
                  <a:pt x="392" y="259"/>
                </a:lnTo>
                <a:lnTo>
                  <a:pt x="392" y="261"/>
                </a:lnTo>
                <a:lnTo>
                  <a:pt x="391" y="262"/>
                </a:lnTo>
                <a:lnTo>
                  <a:pt x="391" y="264"/>
                </a:lnTo>
                <a:lnTo>
                  <a:pt x="389" y="266"/>
                </a:lnTo>
                <a:lnTo>
                  <a:pt x="389" y="269"/>
                </a:lnTo>
                <a:lnTo>
                  <a:pt x="389" y="272"/>
                </a:lnTo>
                <a:lnTo>
                  <a:pt x="386" y="272"/>
                </a:lnTo>
                <a:lnTo>
                  <a:pt x="384" y="272"/>
                </a:lnTo>
                <a:lnTo>
                  <a:pt x="381" y="272"/>
                </a:lnTo>
                <a:lnTo>
                  <a:pt x="381" y="275"/>
                </a:lnTo>
                <a:lnTo>
                  <a:pt x="381" y="277"/>
                </a:lnTo>
                <a:lnTo>
                  <a:pt x="381" y="280"/>
                </a:lnTo>
                <a:lnTo>
                  <a:pt x="381" y="282"/>
                </a:lnTo>
                <a:lnTo>
                  <a:pt x="380" y="282"/>
                </a:lnTo>
                <a:lnTo>
                  <a:pt x="378" y="283"/>
                </a:lnTo>
                <a:lnTo>
                  <a:pt x="376" y="286"/>
                </a:lnTo>
                <a:lnTo>
                  <a:pt x="376" y="288"/>
                </a:lnTo>
                <a:lnTo>
                  <a:pt x="375" y="290"/>
                </a:lnTo>
                <a:lnTo>
                  <a:pt x="375" y="293"/>
                </a:lnTo>
                <a:lnTo>
                  <a:pt x="376" y="293"/>
                </a:lnTo>
                <a:lnTo>
                  <a:pt x="378" y="291"/>
                </a:lnTo>
                <a:lnTo>
                  <a:pt x="380" y="293"/>
                </a:lnTo>
                <a:lnTo>
                  <a:pt x="380" y="294"/>
                </a:lnTo>
                <a:lnTo>
                  <a:pt x="380" y="296"/>
                </a:lnTo>
                <a:lnTo>
                  <a:pt x="381" y="298"/>
                </a:lnTo>
                <a:lnTo>
                  <a:pt x="380" y="299"/>
                </a:lnTo>
                <a:lnTo>
                  <a:pt x="378" y="302"/>
                </a:lnTo>
                <a:lnTo>
                  <a:pt x="376" y="306"/>
                </a:lnTo>
                <a:lnTo>
                  <a:pt x="373" y="309"/>
                </a:lnTo>
                <a:lnTo>
                  <a:pt x="372" y="309"/>
                </a:lnTo>
                <a:lnTo>
                  <a:pt x="370" y="309"/>
                </a:lnTo>
                <a:lnTo>
                  <a:pt x="368" y="309"/>
                </a:lnTo>
                <a:lnTo>
                  <a:pt x="365" y="309"/>
                </a:lnTo>
                <a:lnTo>
                  <a:pt x="360" y="309"/>
                </a:lnTo>
                <a:lnTo>
                  <a:pt x="352" y="309"/>
                </a:lnTo>
                <a:lnTo>
                  <a:pt x="351" y="309"/>
                </a:lnTo>
                <a:lnTo>
                  <a:pt x="344" y="309"/>
                </a:lnTo>
                <a:lnTo>
                  <a:pt x="343" y="309"/>
                </a:lnTo>
                <a:lnTo>
                  <a:pt x="340" y="309"/>
                </a:lnTo>
                <a:lnTo>
                  <a:pt x="340" y="307"/>
                </a:lnTo>
                <a:lnTo>
                  <a:pt x="338" y="306"/>
                </a:lnTo>
                <a:lnTo>
                  <a:pt x="336" y="306"/>
                </a:lnTo>
                <a:lnTo>
                  <a:pt x="336" y="304"/>
                </a:lnTo>
                <a:lnTo>
                  <a:pt x="336" y="307"/>
                </a:lnTo>
                <a:lnTo>
                  <a:pt x="338" y="307"/>
                </a:lnTo>
                <a:lnTo>
                  <a:pt x="338" y="309"/>
                </a:lnTo>
                <a:lnTo>
                  <a:pt x="336" y="309"/>
                </a:lnTo>
                <a:lnTo>
                  <a:pt x="330" y="309"/>
                </a:lnTo>
                <a:lnTo>
                  <a:pt x="327" y="309"/>
                </a:lnTo>
                <a:lnTo>
                  <a:pt x="327" y="314"/>
                </a:lnTo>
                <a:lnTo>
                  <a:pt x="327" y="317"/>
                </a:lnTo>
                <a:lnTo>
                  <a:pt x="327" y="322"/>
                </a:lnTo>
                <a:lnTo>
                  <a:pt x="325" y="320"/>
                </a:lnTo>
                <a:lnTo>
                  <a:pt x="322" y="322"/>
                </a:lnTo>
                <a:lnTo>
                  <a:pt x="319" y="323"/>
                </a:lnTo>
                <a:lnTo>
                  <a:pt x="317" y="323"/>
                </a:lnTo>
                <a:lnTo>
                  <a:pt x="316" y="323"/>
                </a:lnTo>
                <a:lnTo>
                  <a:pt x="314" y="325"/>
                </a:lnTo>
                <a:lnTo>
                  <a:pt x="312" y="325"/>
                </a:lnTo>
                <a:lnTo>
                  <a:pt x="309" y="325"/>
                </a:lnTo>
                <a:lnTo>
                  <a:pt x="308" y="325"/>
                </a:lnTo>
                <a:lnTo>
                  <a:pt x="304" y="325"/>
                </a:lnTo>
                <a:lnTo>
                  <a:pt x="304" y="330"/>
                </a:lnTo>
                <a:lnTo>
                  <a:pt x="303" y="331"/>
                </a:lnTo>
                <a:lnTo>
                  <a:pt x="301" y="333"/>
                </a:lnTo>
                <a:lnTo>
                  <a:pt x="300" y="336"/>
                </a:lnTo>
                <a:lnTo>
                  <a:pt x="300" y="338"/>
                </a:lnTo>
                <a:lnTo>
                  <a:pt x="300" y="342"/>
                </a:lnTo>
                <a:lnTo>
                  <a:pt x="296" y="344"/>
                </a:lnTo>
                <a:lnTo>
                  <a:pt x="292" y="342"/>
                </a:lnTo>
                <a:lnTo>
                  <a:pt x="288" y="339"/>
                </a:lnTo>
                <a:lnTo>
                  <a:pt x="287" y="339"/>
                </a:lnTo>
                <a:lnTo>
                  <a:pt x="284" y="341"/>
                </a:lnTo>
                <a:lnTo>
                  <a:pt x="284" y="342"/>
                </a:lnTo>
                <a:lnTo>
                  <a:pt x="285" y="344"/>
                </a:lnTo>
                <a:lnTo>
                  <a:pt x="284" y="346"/>
                </a:lnTo>
                <a:lnTo>
                  <a:pt x="284" y="347"/>
                </a:lnTo>
                <a:lnTo>
                  <a:pt x="282" y="349"/>
                </a:lnTo>
                <a:lnTo>
                  <a:pt x="279" y="350"/>
                </a:lnTo>
                <a:lnTo>
                  <a:pt x="277" y="352"/>
                </a:lnTo>
                <a:lnTo>
                  <a:pt x="276" y="352"/>
                </a:lnTo>
                <a:lnTo>
                  <a:pt x="277" y="354"/>
                </a:lnTo>
                <a:lnTo>
                  <a:pt x="277" y="355"/>
                </a:lnTo>
                <a:lnTo>
                  <a:pt x="277" y="357"/>
                </a:lnTo>
                <a:lnTo>
                  <a:pt x="277" y="358"/>
                </a:lnTo>
                <a:lnTo>
                  <a:pt x="279" y="360"/>
                </a:lnTo>
                <a:lnTo>
                  <a:pt x="280" y="362"/>
                </a:lnTo>
                <a:lnTo>
                  <a:pt x="279" y="363"/>
                </a:lnTo>
                <a:lnTo>
                  <a:pt x="279" y="365"/>
                </a:lnTo>
                <a:lnTo>
                  <a:pt x="277" y="366"/>
                </a:lnTo>
                <a:lnTo>
                  <a:pt x="279" y="368"/>
                </a:lnTo>
                <a:lnTo>
                  <a:pt x="277" y="370"/>
                </a:lnTo>
                <a:lnTo>
                  <a:pt x="277" y="371"/>
                </a:lnTo>
                <a:lnTo>
                  <a:pt x="277" y="373"/>
                </a:lnTo>
                <a:lnTo>
                  <a:pt x="279" y="373"/>
                </a:lnTo>
                <a:lnTo>
                  <a:pt x="279" y="374"/>
                </a:lnTo>
                <a:lnTo>
                  <a:pt x="279" y="376"/>
                </a:lnTo>
                <a:lnTo>
                  <a:pt x="280" y="376"/>
                </a:lnTo>
                <a:lnTo>
                  <a:pt x="280" y="378"/>
                </a:lnTo>
                <a:lnTo>
                  <a:pt x="279" y="378"/>
                </a:lnTo>
                <a:lnTo>
                  <a:pt x="279" y="379"/>
                </a:lnTo>
                <a:lnTo>
                  <a:pt x="277" y="381"/>
                </a:lnTo>
                <a:lnTo>
                  <a:pt x="277" y="382"/>
                </a:lnTo>
                <a:lnTo>
                  <a:pt x="277" y="384"/>
                </a:lnTo>
                <a:lnTo>
                  <a:pt x="272" y="384"/>
                </a:lnTo>
                <a:lnTo>
                  <a:pt x="271" y="384"/>
                </a:lnTo>
                <a:lnTo>
                  <a:pt x="264" y="384"/>
                </a:lnTo>
                <a:lnTo>
                  <a:pt x="261" y="384"/>
                </a:lnTo>
                <a:lnTo>
                  <a:pt x="244" y="384"/>
                </a:lnTo>
                <a:lnTo>
                  <a:pt x="242" y="384"/>
                </a:lnTo>
                <a:lnTo>
                  <a:pt x="236" y="384"/>
                </a:lnTo>
                <a:lnTo>
                  <a:pt x="228" y="384"/>
                </a:lnTo>
                <a:lnTo>
                  <a:pt x="220" y="384"/>
                </a:lnTo>
                <a:lnTo>
                  <a:pt x="216" y="384"/>
                </a:lnTo>
                <a:lnTo>
                  <a:pt x="215" y="384"/>
                </a:lnTo>
                <a:lnTo>
                  <a:pt x="213" y="384"/>
                </a:lnTo>
                <a:lnTo>
                  <a:pt x="210" y="384"/>
                </a:lnTo>
                <a:lnTo>
                  <a:pt x="208" y="384"/>
                </a:lnTo>
                <a:lnTo>
                  <a:pt x="205" y="384"/>
                </a:lnTo>
                <a:lnTo>
                  <a:pt x="202" y="386"/>
                </a:lnTo>
                <a:lnTo>
                  <a:pt x="200" y="387"/>
                </a:lnTo>
                <a:lnTo>
                  <a:pt x="197" y="389"/>
                </a:lnTo>
                <a:lnTo>
                  <a:pt x="194" y="387"/>
                </a:lnTo>
                <a:lnTo>
                  <a:pt x="192" y="384"/>
                </a:lnTo>
                <a:lnTo>
                  <a:pt x="191" y="384"/>
                </a:lnTo>
                <a:lnTo>
                  <a:pt x="189" y="384"/>
                </a:lnTo>
                <a:lnTo>
                  <a:pt x="189" y="382"/>
                </a:lnTo>
                <a:lnTo>
                  <a:pt x="189" y="381"/>
                </a:lnTo>
                <a:lnTo>
                  <a:pt x="188" y="381"/>
                </a:lnTo>
                <a:lnTo>
                  <a:pt x="186" y="381"/>
                </a:lnTo>
                <a:lnTo>
                  <a:pt x="184" y="381"/>
                </a:lnTo>
                <a:lnTo>
                  <a:pt x="184" y="379"/>
                </a:lnTo>
                <a:lnTo>
                  <a:pt x="183" y="379"/>
                </a:lnTo>
                <a:lnTo>
                  <a:pt x="183" y="378"/>
                </a:lnTo>
                <a:lnTo>
                  <a:pt x="184" y="376"/>
                </a:lnTo>
                <a:lnTo>
                  <a:pt x="183" y="374"/>
                </a:lnTo>
                <a:lnTo>
                  <a:pt x="183" y="373"/>
                </a:lnTo>
                <a:lnTo>
                  <a:pt x="183" y="371"/>
                </a:lnTo>
                <a:lnTo>
                  <a:pt x="181" y="371"/>
                </a:lnTo>
                <a:lnTo>
                  <a:pt x="180" y="373"/>
                </a:lnTo>
                <a:lnTo>
                  <a:pt x="178" y="373"/>
                </a:lnTo>
                <a:lnTo>
                  <a:pt x="176" y="373"/>
                </a:lnTo>
                <a:lnTo>
                  <a:pt x="175" y="374"/>
                </a:lnTo>
                <a:lnTo>
                  <a:pt x="173" y="374"/>
                </a:lnTo>
                <a:lnTo>
                  <a:pt x="172" y="374"/>
                </a:lnTo>
                <a:lnTo>
                  <a:pt x="170" y="374"/>
                </a:lnTo>
                <a:lnTo>
                  <a:pt x="170" y="371"/>
                </a:lnTo>
                <a:lnTo>
                  <a:pt x="167" y="370"/>
                </a:lnTo>
                <a:lnTo>
                  <a:pt x="164" y="370"/>
                </a:lnTo>
                <a:lnTo>
                  <a:pt x="164" y="368"/>
                </a:lnTo>
                <a:lnTo>
                  <a:pt x="162" y="368"/>
                </a:lnTo>
                <a:lnTo>
                  <a:pt x="159" y="368"/>
                </a:lnTo>
                <a:lnTo>
                  <a:pt x="157" y="366"/>
                </a:lnTo>
                <a:lnTo>
                  <a:pt x="156" y="366"/>
                </a:lnTo>
                <a:lnTo>
                  <a:pt x="152" y="368"/>
                </a:lnTo>
                <a:lnTo>
                  <a:pt x="151" y="368"/>
                </a:lnTo>
                <a:lnTo>
                  <a:pt x="149" y="368"/>
                </a:lnTo>
                <a:lnTo>
                  <a:pt x="148" y="368"/>
                </a:lnTo>
                <a:lnTo>
                  <a:pt x="146" y="368"/>
                </a:lnTo>
                <a:lnTo>
                  <a:pt x="143" y="370"/>
                </a:lnTo>
                <a:lnTo>
                  <a:pt x="141" y="371"/>
                </a:lnTo>
                <a:lnTo>
                  <a:pt x="140" y="371"/>
                </a:lnTo>
                <a:lnTo>
                  <a:pt x="138" y="371"/>
                </a:lnTo>
                <a:lnTo>
                  <a:pt x="136" y="373"/>
                </a:lnTo>
                <a:lnTo>
                  <a:pt x="133" y="373"/>
                </a:lnTo>
                <a:lnTo>
                  <a:pt x="132" y="373"/>
                </a:lnTo>
                <a:lnTo>
                  <a:pt x="130" y="374"/>
                </a:lnTo>
                <a:lnTo>
                  <a:pt x="130" y="378"/>
                </a:lnTo>
                <a:lnTo>
                  <a:pt x="130" y="379"/>
                </a:lnTo>
                <a:lnTo>
                  <a:pt x="130" y="381"/>
                </a:lnTo>
                <a:lnTo>
                  <a:pt x="128" y="381"/>
                </a:lnTo>
                <a:lnTo>
                  <a:pt x="128" y="382"/>
                </a:lnTo>
                <a:lnTo>
                  <a:pt x="130" y="384"/>
                </a:lnTo>
                <a:lnTo>
                  <a:pt x="128" y="384"/>
                </a:lnTo>
                <a:lnTo>
                  <a:pt x="128" y="386"/>
                </a:lnTo>
                <a:lnTo>
                  <a:pt x="128" y="387"/>
                </a:lnTo>
                <a:lnTo>
                  <a:pt x="127" y="386"/>
                </a:lnTo>
                <a:lnTo>
                  <a:pt x="125" y="386"/>
                </a:lnTo>
                <a:lnTo>
                  <a:pt x="125" y="384"/>
                </a:lnTo>
                <a:lnTo>
                  <a:pt x="124" y="384"/>
                </a:lnTo>
                <a:lnTo>
                  <a:pt x="122" y="386"/>
                </a:lnTo>
                <a:lnTo>
                  <a:pt x="122" y="384"/>
                </a:lnTo>
                <a:lnTo>
                  <a:pt x="120" y="384"/>
                </a:lnTo>
                <a:lnTo>
                  <a:pt x="119" y="386"/>
                </a:lnTo>
                <a:lnTo>
                  <a:pt x="117" y="386"/>
                </a:lnTo>
                <a:lnTo>
                  <a:pt x="116" y="384"/>
                </a:lnTo>
                <a:lnTo>
                  <a:pt x="114" y="384"/>
                </a:lnTo>
                <a:lnTo>
                  <a:pt x="114" y="382"/>
                </a:lnTo>
                <a:lnTo>
                  <a:pt x="114" y="381"/>
                </a:lnTo>
                <a:lnTo>
                  <a:pt x="112" y="381"/>
                </a:lnTo>
                <a:lnTo>
                  <a:pt x="112" y="379"/>
                </a:lnTo>
                <a:lnTo>
                  <a:pt x="112" y="378"/>
                </a:lnTo>
                <a:lnTo>
                  <a:pt x="111" y="376"/>
                </a:lnTo>
                <a:lnTo>
                  <a:pt x="109" y="376"/>
                </a:lnTo>
                <a:lnTo>
                  <a:pt x="109" y="374"/>
                </a:lnTo>
                <a:lnTo>
                  <a:pt x="106" y="374"/>
                </a:lnTo>
                <a:lnTo>
                  <a:pt x="106" y="373"/>
                </a:lnTo>
                <a:lnTo>
                  <a:pt x="104" y="373"/>
                </a:lnTo>
                <a:lnTo>
                  <a:pt x="103" y="373"/>
                </a:lnTo>
                <a:lnTo>
                  <a:pt x="101" y="371"/>
                </a:lnTo>
                <a:lnTo>
                  <a:pt x="103" y="368"/>
                </a:lnTo>
                <a:lnTo>
                  <a:pt x="101" y="368"/>
                </a:lnTo>
                <a:lnTo>
                  <a:pt x="100" y="368"/>
                </a:lnTo>
                <a:lnTo>
                  <a:pt x="100" y="370"/>
                </a:lnTo>
                <a:lnTo>
                  <a:pt x="98" y="371"/>
                </a:lnTo>
                <a:lnTo>
                  <a:pt x="96" y="371"/>
                </a:lnTo>
                <a:lnTo>
                  <a:pt x="95" y="371"/>
                </a:lnTo>
                <a:lnTo>
                  <a:pt x="93" y="373"/>
                </a:lnTo>
                <a:lnTo>
                  <a:pt x="93" y="371"/>
                </a:lnTo>
                <a:lnTo>
                  <a:pt x="92" y="371"/>
                </a:lnTo>
                <a:lnTo>
                  <a:pt x="90" y="370"/>
                </a:lnTo>
                <a:lnTo>
                  <a:pt x="88" y="370"/>
                </a:lnTo>
                <a:lnTo>
                  <a:pt x="87" y="370"/>
                </a:lnTo>
                <a:lnTo>
                  <a:pt x="85" y="370"/>
                </a:lnTo>
                <a:lnTo>
                  <a:pt x="84" y="370"/>
                </a:lnTo>
                <a:lnTo>
                  <a:pt x="82" y="370"/>
                </a:lnTo>
                <a:lnTo>
                  <a:pt x="82" y="368"/>
                </a:lnTo>
                <a:lnTo>
                  <a:pt x="80" y="366"/>
                </a:lnTo>
                <a:lnTo>
                  <a:pt x="79" y="366"/>
                </a:lnTo>
                <a:lnTo>
                  <a:pt x="77" y="365"/>
                </a:lnTo>
                <a:lnTo>
                  <a:pt x="77" y="363"/>
                </a:lnTo>
                <a:lnTo>
                  <a:pt x="76" y="363"/>
                </a:lnTo>
                <a:lnTo>
                  <a:pt x="74" y="362"/>
                </a:lnTo>
                <a:lnTo>
                  <a:pt x="74" y="360"/>
                </a:lnTo>
                <a:lnTo>
                  <a:pt x="72" y="360"/>
                </a:lnTo>
                <a:lnTo>
                  <a:pt x="72" y="358"/>
                </a:lnTo>
                <a:lnTo>
                  <a:pt x="72" y="357"/>
                </a:lnTo>
                <a:lnTo>
                  <a:pt x="71" y="357"/>
                </a:lnTo>
                <a:lnTo>
                  <a:pt x="69" y="354"/>
                </a:lnTo>
                <a:lnTo>
                  <a:pt x="71" y="354"/>
                </a:lnTo>
                <a:lnTo>
                  <a:pt x="69" y="352"/>
                </a:lnTo>
                <a:lnTo>
                  <a:pt x="66" y="354"/>
                </a:lnTo>
                <a:lnTo>
                  <a:pt x="66" y="355"/>
                </a:lnTo>
                <a:lnTo>
                  <a:pt x="64" y="354"/>
                </a:lnTo>
                <a:lnTo>
                  <a:pt x="63" y="354"/>
                </a:lnTo>
                <a:lnTo>
                  <a:pt x="61" y="354"/>
                </a:lnTo>
                <a:lnTo>
                  <a:pt x="60" y="354"/>
                </a:lnTo>
                <a:lnTo>
                  <a:pt x="60" y="355"/>
                </a:lnTo>
                <a:lnTo>
                  <a:pt x="60" y="357"/>
                </a:lnTo>
                <a:lnTo>
                  <a:pt x="56" y="358"/>
                </a:lnTo>
                <a:lnTo>
                  <a:pt x="56" y="360"/>
                </a:lnTo>
                <a:lnTo>
                  <a:pt x="53" y="358"/>
                </a:lnTo>
                <a:lnTo>
                  <a:pt x="52" y="358"/>
                </a:lnTo>
                <a:lnTo>
                  <a:pt x="50" y="358"/>
                </a:lnTo>
                <a:lnTo>
                  <a:pt x="48" y="360"/>
                </a:lnTo>
                <a:lnTo>
                  <a:pt x="47" y="358"/>
                </a:lnTo>
                <a:lnTo>
                  <a:pt x="47" y="357"/>
                </a:lnTo>
                <a:lnTo>
                  <a:pt x="45" y="357"/>
                </a:lnTo>
                <a:lnTo>
                  <a:pt x="44" y="358"/>
                </a:lnTo>
                <a:lnTo>
                  <a:pt x="42" y="358"/>
                </a:lnTo>
                <a:lnTo>
                  <a:pt x="40" y="360"/>
                </a:lnTo>
                <a:lnTo>
                  <a:pt x="39" y="360"/>
                </a:lnTo>
                <a:lnTo>
                  <a:pt x="39" y="358"/>
                </a:lnTo>
                <a:lnTo>
                  <a:pt x="36" y="360"/>
                </a:lnTo>
                <a:lnTo>
                  <a:pt x="34" y="358"/>
                </a:lnTo>
                <a:lnTo>
                  <a:pt x="32" y="358"/>
                </a:lnTo>
                <a:lnTo>
                  <a:pt x="31" y="360"/>
                </a:lnTo>
                <a:lnTo>
                  <a:pt x="28" y="358"/>
                </a:lnTo>
                <a:lnTo>
                  <a:pt x="24" y="358"/>
                </a:lnTo>
                <a:lnTo>
                  <a:pt x="26" y="358"/>
                </a:lnTo>
                <a:lnTo>
                  <a:pt x="26" y="357"/>
                </a:lnTo>
                <a:lnTo>
                  <a:pt x="28" y="355"/>
                </a:lnTo>
                <a:lnTo>
                  <a:pt x="28" y="354"/>
                </a:lnTo>
                <a:lnTo>
                  <a:pt x="26" y="354"/>
                </a:lnTo>
                <a:lnTo>
                  <a:pt x="26" y="352"/>
                </a:lnTo>
                <a:lnTo>
                  <a:pt x="24" y="352"/>
                </a:lnTo>
                <a:lnTo>
                  <a:pt x="23" y="352"/>
                </a:lnTo>
                <a:lnTo>
                  <a:pt x="21" y="352"/>
                </a:lnTo>
                <a:lnTo>
                  <a:pt x="20" y="352"/>
                </a:lnTo>
                <a:lnTo>
                  <a:pt x="20" y="354"/>
                </a:lnTo>
                <a:lnTo>
                  <a:pt x="18" y="354"/>
                </a:lnTo>
                <a:lnTo>
                  <a:pt x="16" y="354"/>
                </a:lnTo>
                <a:lnTo>
                  <a:pt x="15" y="349"/>
                </a:lnTo>
                <a:lnTo>
                  <a:pt x="12" y="346"/>
                </a:lnTo>
                <a:lnTo>
                  <a:pt x="13" y="344"/>
                </a:lnTo>
                <a:lnTo>
                  <a:pt x="10" y="341"/>
                </a:lnTo>
                <a:lnTo>
                  <a:pt x="8" y="339"/>
                </a:lnTo>
                <a:lnTo>
                  <a:pt x="7" y="331"/>
                </a:lnTo>
                <a:lnTo>
                  <a:pt x="2" y="333"/>
                </a:lnTo>
                <a:lnTo>
                  <a:pt x="0" y="326"/>
                </a:lnTo>
                <a:lnTo>
                  <a:pt x="5" y="323"/>
                </a:lnTo>
                <a:lnTo>
                  <a:pt x="5" y="322"/>
                </a:lnTo>
                <a:lnTo>
                  <a:pt x="7" y="320"/>
                </a:lnTo>
                <a:lnTo>
                  <a:pt x="10" y="320"/>
                </a:lnTo>
                <a:lnTo>
                  <a:pt x="12" y="318"/>
                </a:lnTo>
                <a:lnTo>
                  <a:pt x="12" y="314"/>
                </a:lnTo>
                <a:lnTo>
                  <a:pt x="15" y="312"/>
                </a:lnTo>
                <a:lnTo>
                  <a:pt x="15" y="310"/>
                </a:lnTo>
                <a:lnTo>
                  <a:pt x="13" y="310"/>
                </a:lnTo>
                <a:lnTo>
                  <a:pt x="10" y="310"/>
                </a:lnTo>
                <a:lnTo>
                  <a:pt x="5" y="307"/>
                </a:lnTo>
                <a:lnTo>
                  <a:pt x="5" y="306"/>
                </a:lnTo>
                <a:lnTo>
                  <a:pt x="7" y="306"/>
                </a:lnTo>
                <a:lnTo>
                  <a:pt x="7" y="304"/>
                </a:lnTo>
                <a:lnTo>
                  <a:pt x="7" y="302"/>
                </a:lnTo>
                <a:lnTo>
                  <a:pt x="5" y="301"/>
                </a:lnTo>
                <a:lnTo>
                  <a:pt x="5" y="299"/>
                </a:lnTo>
                <a:lnTo>
                  <a:pt x="5" y="298"/>
                </a:lnTo>
                <a:lnTo>
                  <a:pt x="7" y="298"/>
                </a:lnTo>
                <a:lnTo>
                  <a:pt x="8" y="298"/>
                </a:lnTo>
                <a:lnTo>
                  <a:pt x="8" y="296"/>
                </a:lnTo>
                <a:lnTo>
                  <a:pt x="10" y="296"/>
                </a:lnTo>
                <a:lnTo>
                  <a:pt x="12" y="296"/>
                </a:lnTo>
                <a:lnTo>
                  <a:pt x="13" y="296"/>
                </a:lnTo>
                <a:lnTo>
                  <a:pt x="13" y="294"/>
                </a:lnTo>
                <a:lnTo>
                  <a:pt x="15" y="294"/>
                </a:lnTo>
                <a:lnTo>
                  <a:pt x="16" y="294"/>
                </a:lnTo>
                <a:lnTo>
                  <a:pt x="16" y="293"/>
                </a:lnTo>
                <a:lnTo>
                  <a:pt x="18" y="293"/>
                </a:lnTo>
                <a:lnTo>
                  <a:pt x="18" y="291"/>
                </a:lnTo>
                <a:lnTo>
                  <a:pt x="20" y="291"/>
                </a:lnTo>
                <a:lnTo>
                  <a:pt x="20" y="290"/>
                </a:lnTo>
                <a:lnTo>
                  <a:pt x="21" y="290"/>
                </a:lnTo>
                <a:lnTo>
                  <a:pt x="21" y="288"/>
                </a:lnTo>
                <a:lnTo>
                  <a:pt x="23" y="288"/>
                </a:lnTo>
                <a:lnTo>
                  <a:pt x="24" y="288"/>
                </a:lnTo>
                <a:lnTo>
                  <a:pt x="23" y="286"/>
                </a:lnTo>
                <a:lnTo>
                  <a:pt x="23" y="285"/>
                </a:lnTo>
                <a:lnTo>
                  <a:pt x="23" y="283"/>
                </a:lnTo>
                <a:lnTo>
                  <a:pt x="23" y="282"/>
                </a:lnTo>
                <a:lnTo>
                  <a:pt x="21" y="282"/>
                </a:lnTo>
                <a:lnTo>
                  <a:pt x="20" y="282"/>
                </a:lnTo>
                <a:lnTo>
                  <a:pt x="20" y="280"/>
                </a:lnTo>
                <a:lnTo>
                  <a:pt x="20" y="278"/>
                </a:lnTo>
                <a:lnTo>
                  <a:pt x="20" y="277"/>
                </a:lnTo>
                <a:lnTo>
                  <a:pt x="20" y="275"/>
                </a:lnTo>
                <a:lnTo>
                  <a:pt x="20" y="274"/>
                </a:lnTo>
                <a:lnTo>
                  <a:pt x="21" y="274"/>
                </a:lnTo>
                <a:lnTo>
                  <a:pt x="23" y="274"/>
                </a:lnTo>
                <a:lnTo>
                  <a:pt x="23" y="272"/>
                </a:lnTo>
                <a:lnTo>
                  <a:pt x="23" y="270"/>
                </a:lnTo>
                <a:lnTo>
                  <a:pt x="21" y="270"/>
                </a:lnTo>
                <a:lnTo>
                  <a:pt x="21" y="269"/>
                </a:lnTo>
                <a:lnTo>
                  <a:pt x="21" y="267"/>
                </a:lnTo>
                <a:lnTo>
                  <a:pt x="23" y="267"/>
                </a:lnTo>
                <a:lnTo>
                  <a:pt x="24" y="267"/>
                </a:lnTo>
                <a:lnTo>
                  <a:pt x="26" y="266"/>
                </a:lnTo>
                <a:lnTo>
                  <a:pt x="28" y="266"/>
                </a:lnTo>
                <a:lnTo>
                  <a:pt x="29" y="266"/>
                </a:lnTo>
                <a:lnTo>
                  <a:pt x="29" y="264"/>
                </a:lnTo>
                <a:lnTo>
                  <a:pt x="29" y="262"/>
                </a:lnTo>
                <a:lnTo>
                  <a:pt x="31" y="262"/>
                </a:lnTo>
                <a:lnTo>
                  <a:pt x="32" y="262"/>
                </a:lnTo>
                <a:lnTo>
                  <a:pt x="32" y="261"/>
                </a:lnTo>
                <a:lnTo>
                  <a:pt x="34" y="261"/>
                </a:lnTo>
                <a:lnTo>
                  <a:pt x="36" y="261"/>
                </a:lnTo>
                <a:lnTo>
                  <a:pt x="37" y="261"/>
                </a:lnTo>
                <a:lnTo>
                  <a:pt x="37" y="262"/>
                </a:lnTo>
                <a:lnTo>
                  <a:pt x="39" y="262"/>
                </a:lnTo>
                <a:lnTo>
                  <a:pt x="40" y="262"/>
                </a:lnTo>
                <a:lnTo>
                  <a:pt x="42" y="261"/>
                </a:lnTo>
                <a:lnTo>
                  <a:pt x="42" y="259"/>
                </a:lnTo>
                <a:lnTo>
                  <a:pt x="42" y="258"/>
                </a:lnTo>
                <a:lnTo>
                  <a:pt x="44" y="258"/>
                </a:lnTo>
                <a:lnTo>
                  <a:pt x="44" y="256"/>
                </a:lnTo>
                <a:lnTo>
                  <a:pt x="45" y="256"/>
                </a:lnTo>
                <a:lnTo>
                  <a:pt x="47" y="254"/>
                </a:lnTo>
                <a:lnTo>
                  <a:pt x="45" y="254"/>
                </a:lnTo>
                <a:lnTo>
                  <a:pt x="47" y="253"/>
                </a:lnTo>
                <a:lnTo>
                  <a:pt x="47" y="251"/>
                </a:lnTo>
                <a:lnTo>
                  <a:pt x="48" y="251"/>
                </a:lnTo>
                <a:lnTo>
                  <a:pt x="48" y="250"/>
                </a:lnTo>
                <a:lnTo>
                  <a:pt x="47" y="248"/>
                </a:lnTo>
                <a:lnTo>
                  <a:pt x="45" y="248"/>
                </a:lnTo>
                <a:lnTo>
                  <a:pt x="44" y="246"/>
                </a:lnTo>
                <a:lnTo>
                  <a:pt x="44" y="245"/>
                </a:lnTo>
                <a:lnTo>
                  <a:pt x="45" y="245"/>
                </a:lnTo>
                <a:lnTo>
                  <a:pt x="45" y="243"/>
                </a:lnTo>
                <a:lnTo>
                  <a:pt x="47" y="240"/>
                </a:lnTo>
                <a:lnTo>
                  <a:pt x="48" y="240"/>
                </a:lnTo>
                <a:lnTo>
                  <a:pt x="50" y="240"/>
                </a:lnTo>
                <a:lnTo>
                  <a:pt x="50" y="238"/>
                </a:lnTo>
                <a:lnTo>
                  <a:pt x="50" y="237"/>
                </a:lnTo>
                <a:lnTo>
                  <a:pt x="50" y="235"/>
                </a:lnTo>
                <a:lnTo>
                  <a:pt x="52" y="235"/>
                </a:lnTo>
                <a:lnTo>
                  <a:pt x="52" y="234"/>
                </a:lnTo>
                <a:lnTo>
                  <a:pt x="53" y="234"/>
                </a:lnTo>
                <a:lnTo>
                  <a:pt x="52" y="232"/>
                </a:lnTo>
                <a:lnTo>
                  <a:pt x="53" y="230"/>
                </a:lnTo>
                <a:lnTo>
                  <a:pt x="55" y="229"/>
                </a:lnTo>
                <a:lnTo>
                  <a:pt x="56" y="227"/>
                </a:lnTo>
                <a:lnTo>
                  <a:pt x="56" y="226"/>
                </a:lnTo>
                <a:lnTo>
                  <a:pt x="55" y="226"/>
                </a:lnTo>
                <a:lnTo>
                  <a:pt x="53" y="224"/>
                </a:lnTo>
                <a:lnTo>
                  <a:pt x="52" y="222"/>
                </a:lnTo>
                <a:lnTo>
                  <a:pt x="53" y="221"/>
                </a:lnTo>
                <a:lnTo>
                  <a:pt x="55" y="221"/>
                </a:lnTo>
                <a:lnTo>
                  <a:pt x="55" y="219"/>
                </a:ln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60" y="221"/>
                </a:lnTo>
                <a:lnTo>
                  <a:pt x="60" y="219"/>
                </a:lnTo>
                <a:lnTo>
                  <a:pt x="61" y="221"/>
                </a:lnTo>
                <a:lnTo>
                  <a:pt x="63" y="219"/>
                </a:lnTo>
                <a:lnTo>
                  <a:pt x="64" y="221"/>
                </a:lnTo>
                <a:lnTo>
                  <a:pt x="66" y="221"/>
                </a:lnTo>
                <a:lnTo>
                  <a:pt x="66" y="222"/>
                </a:lnTo>
                <a:lnTo>
                  <a:pt x="68" y="222"/>
                </a:lnTo>
                <a:lnTo>
                  <a:pt x="69" y="222"/>
                </a:lnTo>
                <a:lnTo>
                  <a:pt x="72" y="222"/>
                </a:lnTo>
                <a:lnTo>
                  <a:pt x="74" y="221"/>
                </a:lnTo>
                <a:lnTo>
                  <a:pt x="76" y="221"/>
                </a:lnTo>
                <a:lnTo>
                  <a:pt x="76" y="222"/>
                </a:lnTo>
                <a:lnTo>
                  <a:pt x="77" y="224"/>
                </a:lnTo>
                <a:lnTo>
                  <a:pt x="77" y="226"/>
                </a:lnTo>
                <a:lnTo>
                  <a:pt x="79" y="226"/>
                </a:lnTo>
                <a:lnTo>
                  <a:pt x="80" y="226"/>
                </a:lnTo>
                <a:lnTo>
                  <a:pt x="80" y="227"/>
                </a:lnTo>
                <a:lnTo>
                  <a:pt x="82" y="227"/>
                </a:lnTo>
                <a:lnTo>
                  <a:pt x="84" y="227"/>
                </a:lnTo>
                <a:lnTo>
                  <a:pt x="85" y="227"/>
                </a:lnTo>
                <a:lnTo>
                  <a:pt x="85" y="229"/>
                </a:lnTo>
                <a:lnTo>
                  <a:pt x="87" y="229"/>
                </a:lnTo>
                <a:lnTo>
                  <a:pt x="88" y="227"/>
                </a:lnTo>
                <a:lnTo>
                  <a:pt x="90" y="227"/>
                </a:lnTo>
                <a:lnTo>
                  <a:pt x="92" y="227"/>
                </a:lnTo>
                <a:lnTo>
                  <a:pt x="93" y="227"/>
                </a:lnTo>
                <a:lnTo>
                  <a:pt x="95" y="227"/>
                </a:lnTo>
                <a:lnTo>
                  <a:pt x="96" y="227"/>
                </a:lnTo>
                <a:lnTo>
                  <a:pt x="98" y="227"/>
                </a:lnTo>
                <a:lnTo>
                  <a:pt x="98" y="229"/>
                </a:lnTo>
                <a:lnTo>
                  <a:pt x="98" y="230"/>
                </a:lnTo>
                <a:lnTo>
                  <a:pt x="98" y="232"/>
                </a:lnTo>
                <a:lnTo>
                  <a:pt x="100" y="232"/>
                </a:lnTo>
                <a:lnTo>
                  <a:pt x="100" y="234"/>
                </a:lnTo>
                <a:lnTo>
                  <a:pt x="101" y="234"/>
                </a:lnTo>
                <a:lnTo>
                  <a:pt x="101" y="232"/>
                </a:lnTo>
                <a:lnTo>
                  <a:pt x="103" y="232"/>
                </a:lnTo>
                <a:lnTo>
                  <a:pt x="104" y="232"/>
                </a:lnTo>
                <a:lnTo>
                  <a:pt x="106" y="230"/>
                </a:lnTo>
                <a:lnTo>
                  <a:pt x="108" y="230"/>
                </a:lnTo>
                <a:lnTo>
                  <a:pt x="109" y="230"/>
                </a:lnTo>
                <a:lnTo>
                  <a:pt x="109" y="229"/>
                </a:lnTo>
                <a:lnTo>
                  <a:pt x="109" y="227"/>
                </a:lnTo>
                <a:lnTo>
                  <a:pt x="111" y="227"/>
                </a:lnTo>
                <a:lnTo>
                  <a:pt x="111" y="226"/>
                </a:lnTo>
                <a:lnTo>
                  <a:pt x="112" y="226"/>
                </a:lnTo>
                <a:lnTo>
                  <a:pt x="114" y="226"/>
                </a:lnTo>
                <a:lnTo>
                  <a:pt x="116" y="226"/>
                </a:lnTo>
                <a:lnTo>
                  <a:pt x="117" y="226"/>
                </a:lnTo>
                <a:lnTo>
                  <a:pt x="119" y="226"/>
                </a:lnTo>
                <a:lnTo>
                  <a:pt x="120" y="226"/>
                </a:lnTo>
                <a:lnTo>
                  <a:pt x="122" y="226"/>
                </a:lnTo>
                <a:lnTo>
                  <a:pt x="124" y="224"/>
                </a:lnTo>
                <a:lnTo>
                  <a:pt x="125" y="224"/>
                </a:lnTo>
                <a:lnTo>
                  <a:pt x="125" y="222"/>
                </a:lnTo>
                <a:lnTo>
                  <a:pt x="127" y="221"/>
                </a:lnTo>
                <a:lnTo>
                  <a:pt x="125" y="221"/>
                </a:lnTo>
                <a:lnTo>
                  <a:pt x="125" y="219"/>
                </a:lnTo>
                <a:lnTo>
                  <a:pt x="125" y="218"/>
                </a:lnTo>
                <a:lnTo>
                  <a:pt x="127" y="216"/>
                </a:lnTo>
                <a:lnTo>
                  <a:pt x="128" y="213"/>
                </a:lnTo>
                <a:lnTo>
                  <a:pt x="128" y="211"/>
                </a:lnTo>
                <a:lnTo>
                  <a:pt x="128" y="210"/>
                </a:lnTo>
                <a:lnTo>
                  <a:pt x="127" y="210"/>
                </a:lnTo>
                <a:lnTo>
                  <a:pt x="127" y="208"/>
                </a:lnTo>
                <a:lnTo>
                  <a:pt x="127" y="206"/>
                </a:lnTo>
                <a:lnTo>
                  <a:pt x="128" y="205"/>
                </a:lnTo>
                <a:lnTo>
                  <a:pt x="128" y="203"/>
                </a:lnTo>
                <a:lnTo>
                  <a:pt x="130" y="202"/>
                </a:lnTo>
                <a:lnTo>
                  <a:pt x="133" y="200"/>
                </a:lnTo>
                <a:lnTo>
                  <a:pt x="133" y="198"/>
                </a:lnTo>
                <a:lnTo>
                  <a:pt x="133" y="197"/>
                </a:lnTo>
                <a:lnTo>
                  <a:pt x="135" y="197"/>
                </a:lnTo>
                <a:lnTo>
                  <a:pt x="135" y="195"/>
                </a:lnTo>
                <a:lnTo>
                  <a:pt x="135" y="194"/>
                </a:lnTo>
                <a:lnTo>
                  <a:pt x="136" y="194"/>
                </a:lnTo>
                <a:lnTo>
                  <a:pt x="136" y="190"/>
                </a:lnTo>
                <a:lnTo>
                  <a:pt x="136" y="189"/>
                </a:lnTo>
                <a:lnTo>
                  <a:pt x="138" y="189"/>
                </a:lnTo>
                <a:lnTo>
                  <a:pt x="138" y="187"/>
                </a:lnTo>
                <a:lnTo>
                  <a:pt x="140" y="187"/>
                </a:lnTo>
                <a:lnTo>
                  <a:pt x="140" y="186"/>
                </a:lnTo>
                <a:lnTo>
                  <a:pt x="141" y="186"/>
                </a:lnTo>
                <a:lnTo>
                  <a:pt x="141" y="184"/>
                </a:lnTo>
                <a:lnTo>
                  <a:pt x="141" y="182"/>
                </a:lnTo>
                <a:lnTo>
                  <a:pt x="148" y="184"/>
                </a:lnTo>
                <a:lnTo>
                  <a:pt x="148" y="178"/>
                </a:lnTo>
                <a:lnTo>
                  <a:pt x="149" y="176"/>
                </a:lnTo>
                <a:lnTo>
                  <a:pt x="151" y="176"/>
                </a:lnTo>
                <a:lnTo>
                  <a:pt x="151" y="174"/>
                </a:lnTo>
                <a:lnTo>
                  <a:pt x="152" y="174"/>
                </a:lnTo>
                <a:lnTo>
                  <a:pt x="152" y="173"/>
                </a:lnTo>
                <a:lnTo>
                  <a:pt x="152" y="174"/>
                </a:lnTo>
                <a:lnTo>
                  <a:pt x="154" y="171"/>
                </a:lnTo>
                <a:lnTo>
                  <a:pt x="154" y="166"/>
                </a:lnTo>
                <a:lnTo>
                  <a:pt x="154" y="165"/>
                </a:lnTo>
                <a:lnTo>
                  <a:pt x="154" y="163"/>
                </a:lnTo>
                <a:lnTo>
                  <a:pt x="154" y="162"/>
                </a:lnTo>
                <a:lnTo>
                  <a:pt x="154" y="158"/>
                </a:lnTo>
                <a:lnTo>
                  <a:pt x="152" y="158"/>
                </a:lnTo>
                <a:lnTo>
                  <a:pt x="152" y="150"/>
                </a:lnTo>
                <a:lnTo>
                  <a:pt x="152" y="134"/>
                </a:lnTo>
                <a:lnTo>
                  <a:pt x="152" y="133"/>
                </a:lnTo>
                <a:lnTo>
                  <a:pt x="154" y="117"/>
                </a:lnTo>
                <a:lnTo>
                  <a:pt x="154" y="115"/>
                </a:lnTo>
                <a:lnTo>
                  <a:pt x="154" y="104"/>
                </a:lnTo>
                <a:lnTo>
                  <a:pt x="154" y="91"/>
                </a:lnTo>
                <a:lnTo>
                  <a:pt x="154" y="90"/>
                </a:lnTo>
                <a:lnTo>
                  <a:pt x="154" y="88"/>
                </a:lnTo>
                <a:lnTo>
                  <a:pt x="154" y="83"/>
                </a:lnTo>
                <a:lnTo>
                  <a:pt x="154" y="82"/>
                </a:lnTo>
                <a:lnTo>
                  <a:pt x="159" y="82"/>
                </a:lnTo>
                <a:lnTo>
                  <a:pt x="159" y="75"/>
                </a:lnTo>
                <a:lnTo>
                  <a:pt x="160" y="62"/>
                </a:lnTo>
                <a:lnTo>
                  <a:pt x="165" y="62"/>
                </a:lnTo>
                <a:lnTo>
                  <a:pt x="167" y="45"/>
                </a:lnTo>
                <a:lnTo>
                  <a:pt x="167" y="43"/>
                </a:lnTo>
                <a:lnTo>
                  <a:pt x="172" y="43"/>
                </a:lnTo>
                <a:lnTo>
                  <a:pt x="173" y="43"/>
                </a:lnTo>
                <a:lnTo>
                  <a:pt x="173" y="42"/>
                </a:lnTo>
                <a:lnTo>
                  <a:pt x="173" y="37"/>
                </a:lnTo>
                <a:lnTo>
                  <a:pt x="178" y="37"/>
                </a:lnTo>
                <a:lnTo>
                  <a:pt x="180" y="37"/>
                </a:lnTo>
                <a:lnTo>
                  <a:pt x="180" y="24"/>
                </a:lnTo>
                <a:lnTo>
                  <a:pt x="183" y="24"/>
                </a:lnTo>
                <a:lnTo>
                  <a:pt x="186" y="24"/>
                </a:lnTo>
                <a:lnTo>
                  <a:pt x="186" y="19"/>
                </a:lnTo>
                <a:lnTo>
                  <a:pt x="186" y="18"/>
                </a:lnTo>
                <a:lnTo>
                  <a:pt x="191" y="18"/>
                </a:lnTo>
                <a:lnTo>
                  <a:pt x="192" y="18"/>
                </a:lnTo>
                <a:lnTo>
                  <a:pt x="192" y="5"/>
                </a:lnTo>
                <a:lnTo>
                  <a:pt x="197" y="5"/>
                </a:lnTo>
                <a:lnTo>
                  <a:pt x="212" y="5"/>
                </a:lnTo>
                <a:lnTo>
                  <a:pt x="215" y="5"/>
                </a:lnTo>
                <a:lnTo>
                  <a:pt x="228" y="5"/>
                </a:lnTo>
                <a:lnTo>
                  <a:pt x="232" y="5"/>
                </a:lnTo>
                <a:lnTo>
                  <a:pt x="242" y="5"/>
                </a:lnTo>
                <a:lnTo>
                  <a:pt x="242" y="0"/>
                </a:lnTo>
                <a:lnTo>
                  <a:pt x="247" y="0"/>
                </a:lnTo>
                <a:lnTo>
                  <a:pt x="248" y="0"/>
                </a:lnTo>
                <a:lnTo>
                  <a:pt x="253" y="0"/>
                </a:lnTo>
                <a:lnTo>
                  <a:pt x="255" y="0"/>
                </a:lnTo>
                <a:lnTo>
                  <a:pt x="255" y="5"/>
                </a:lnTo>
                <a:lnTo>
                  <a:pt x="263" y="5"/>
                </a:lnTo>
                <a:lnTo>
                  <a:pt x="264" y="5"/>
                </a:lnTo>
                <a:lnTo>
                  <a:pt x="266" y="5"/>
                </a:lnTo>
                <a:lnTo>
                  <a:pt x="268" y="5"/>
                </a:lnTo>
                <a:lnTo>
                  <a:pt x="271" y="5"/>
                </a:lnTo>
                <a:lnTo>
                  <a:pt x="272" y="5"/>
                </a:lnTo>
                <a:lnTo>
                  <a:pt x="280" y="5"/>
                </a:lnTo>
                <a:lnTo>
                  <a:pt x="284" y="5"/>
                </a:lnTo>
                <a:lnTo>
                  <a:pt x="298" y="5"/>
                </a:lnTo>
                <a:lnTo>
                  <a:pt x="300" y="5"/>
                </a:lnTo>
                <a:lnTo>
                  <a:pt x="306" y="5"/>
                </a:lnTo>
                <a:lnTo>
                  <a:pt x="308" y="5"/>
                </a:lnTo>
                <a:lnTo>
                  <a:pt x="328" y="5"/>
                </a:lnTo>
                <a:lnTo>
                  <a:pt x="346" y="6"/>
                </a:lnTo>
                <a:close/>
              </a:path>
            </a:pathLst>
          </a:custGeom>
          <a:solidFill>
            <a:srgbClr val="67889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8"/>
          <p:cNvSpPr>
            <a:spLocks/>
          </p:cNvSpPr>
          <p:nvPr/>
        </p:nvSpPr>
        <p:spPr bwMode="auto">
          <a:xfrm>
            <a:off x="5241926" y="5584826"/>
            <a:ext cx="173038" cy="114300"/>
          </a:xfrm>
          <a:custGeom>
            <a:avLst/>
            <a:gdLst/>
            <a:ahLst/>
            <a:cxnLst>
              <a:cxn ang="0">
                <a:pos x="13" y="3"/>
              </a:cxn>
              <a:cxn ang="0">
                <a:pos x="15" y="7"/>
              </a:cxn>
              <a:cxn ang="0">
                <a:pos x="18" y="8"/>
              </a:cxn>
              <a:cxn ang="0">
                <a:pos x="20" y="13"/>
              </a:cxn>
              <a:cxn ang="0">
                <a:pos x="32" y="26"/>
              </a:cxn>
              <a:cxn ang="0">
                <a:pos x="39" y="26"/>
              </a:cxn>
              <a:cxn ang="0">
                <a:pos x="42" y="23"/>
              </a:cxn>
              <a:cxn ang="0">
                <a:pos x="45" y="19"/>
              </a:cxn>
              <a:cxn ang="0">
                <a:pos x="48" y="18"/>
              </a:cxn>
              <a:cxn ang="0">
                <a:pos x="52" y="16"/>
              </a:cxn>
              <a:cxn ang="0">
                <a:pos x="53" y="15"/>
              </a:cxn>
              <a:cxn ang="0">
                <a:pos x="55" y="13"/>
              </a:cxn>
              <a:cxn ang="0">
                <a:pos x="56" y="11"/>
              </a:cxn>
              <a:cxn ang="0">
                <a:pos x="60" y="13"/>
              </a:cxn>
              <a:cxn ang="0">
                <a:pos x="68" y="18"/>
              </a:cxn>
              <a:cxn ang="0">
                <a:pos x="72" y="18"/>
              </a:cxn>
              <a:cxn ang="0">
                <a:pos x="77" y="15"/>
              </a:cxn>
              <a:cxn ang="0">
                <a:pos x="85" y="13"/>
              </a:cxn>
              <a:cxn ang="0">
                <a:pos x="87" y="13"/>
              </a:cxn>
              <a:cxn ang="0">
                <a:pos x="85" y="15"/>
              </a:cxn>
              <a:cxn ang="0">
                <a:pos x="77" y="21"/>
              </a:cxn>
              <a:cxn ang="0">
                <a:pos x="84" y="29"/>
              </a:cxn>
              <a:cxn ang="0">
                <a:pos x="84" y="32"/>
              </a:cxn>
              <a:cxn ang="0">
                <a:pos x="90" y="32"/>
              </a:cxn>
              <a:cxn ang="0">
                <a:pos x="93" y="32"/>
              </a:cxn>
              <a:cxn ang="0">
                <a:pos x="93" y="31"/>
              </a:cxn>
              <a:cxn ang="0">
                <a:pos x="95" y="29"/>
              </a:cxn>
              <a:cxn ang="0">
                <a:pos x="96" y="27"/>
              </a:cxn>
              <a:cxn ang="0">
                <a:pos x="98" y="21"/>
              </a:cxn>
              <a:cxn ang="0">
                <a:pos x="101" y="18"/>
              </a:cxn>
              <a:cxn ang="0">
                <a:pos x="101" y="19"/>
              </a:cxn>
              <a:cxn ang="0">
                <a:pos x="101" y="21"/>
              </a:cxn>
              <a:cxn ang="0">
                <a:pos x="106" y="29"/>
              </a:cxn>
              <a:cxn ang="0">
                <a:pos x="106" y="34"/>
              </a:cxn>
              <a:cxn ang="0">
                <a:pos x="106" y="42"/>
              </a:cxn>
              <a:cxn ang="0">
                <a:pos x="108" y="48"/>
              </a:cxn>
              <a:cxn ang="0">
                <a:pos x="106" y="56"/>
              </a:cxn>
              <a:cxn ang="0">
                <a:pos x="101" y="66"/>
              </a:cxn>
              <a:cxn ang="0">
                <a:pos x="95" y="72"/>
              </a:cxn>
              <a:cxn ang="0">
                <a:pos x="71" y="72"/>
              </a:cxn>
              <a:cxn ang="0">
                <a:pos x="64" y="72"/>
              </a:cxn>
              <a:cxn ang="0">
                <a:pos x="55" y="72"/>
              </a:cxn>
              <a:cxn ang="0">
                <a:pos x="40" y="72"/>
              </a:cxn>
              <a:cxn ang="0">
                <a:pos x="16" y="72"/>
              </a:cxn>
              <a:cxn ang="0">
                <a:pos x="2" y="63"/>
              </a:cxn>
              <a:cxn ang="0">
                <a:pos x="2" y="61"/>
              </a:cxn>
              <a:cxn ang="0">
                <a:pos x="2" y="50"/>
              </a:cxn>
              <a:cxn ang="0">
                <a:pos x="2" y="48"/>
              </a:cxn>
              <a:cxn ang="0">
                <a:pos x="2" y="42"/>
              </a:cxn>
              <a:cxn ang="0">
                <a:pos x="2" y="34"/>
              </a:cxn>
              <a:cxn ang="0">
                <a:pos x="2" y="19"/>
              </a:cxn>
              <a:cxn ang="0">
                <a:pos x="0" y="13"/>
              </a:cxn>
              <a:cxn ang="0">
                <a:pos x="0" y="11"/>
              </a:cxn>
              <a:cxn ang="0">
                <a:pos x="0" y="10"/>
              </a:cxn>
              <a:cxn ang="0">
                <a:pos x="0" y="3"/>
              </a:cxn>
              <a:cxn ang="0">
                <a:pos x="2" y="0"/>
              </a:cxn>
              <a:cxn ang="0">
                <a:pos x="5" y="0"/>
              </a:cxn>
            </a:cxnLst>
            <a:rect l="0" t="0" r="r" b="b"/>
            <a:pathLst>
              <a:path w="109" h="72">
                <a:moveTo>
                  <a:pt x="12" y="2"/>
                </a:move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6" y="7"/>
                </a:lnTo>
                <a:lnTo>
                  <a:pt x="16" y="8"/>
                </a:lnTo>
                <a:lnTo>
                  <a:pt x="18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20" y="10"/>
                </a:lnTo>
                <a:lnTo>
                  <a:pt x="20" y="10"/>
                </a:lnTo>
                <a:lnTo>
                  <a:pt x="20" y="11"/>
                </a:lnTo>
                <a:lnTo>
                  <a:pt x="20" y="11"/>
                </a:lnTo>
                <a:lnTo>
                  <a:pt x="20" y="13"/>
                </a:lnTo>
                <a:lnTo>
                  <a:pt x="21" y="13"/>
                </a:lnTo>
                <a:lnTo>
                  <a:pt x="21" y="15"/>
                </a:lnTo>
                <a:lnTo>
                  <a:pt x="21" y="15"/>
                </a:lnTo>
                <a:lnTo>
                  <a:pt x="26" y="19"/>
                </a:lnTo>
                <a:lnTo>
                  <a:pt x="29" y="23"/>
                </a:lnTo>
                <a:lnTo>
                  <a:pt x="31" y="24"/>
                </a:lnTo>
                <a:lnTo>
                  <a:pt x="32" y="26"/>
                </a:lnTo>
                <a:lnTo>
                  <a:pt x="32" y="26"/>
                </a:lnTo>
                <a:lnTo>
                  <a:pt x="34" y="27"/>
                </a:lnTo>
                <a:lnTo>
                  <a:pt x="34" y="27"/>
                </a:lnTo>
                <a:lnTo>
                  <a:pt x="34" y="27"/>
                </a:lnTo>
                <a:lnTo>
                  <a:pt x="36" y="27"/>
                </a:lnTo>
                <a:lnTo>
                  <a:pt x="36" y="27"/>
                </a:lnTo>
                <a:lnTo>
                  <a:pt x="37" y="27"/>
                </a:lnTo>
                <a:lnTo>
                  <a:pt x="37" y="26"/>
                </a:lnTo>
                <a:lnTo>
                  <a:pt x="39" y="26"/>
                </a:lnTo>
                <a:lnTo>
                  <a:pt x="39" y="26"/>
                </a:lnTo>
                <a:lnTo>
                  <a:pt x="39" y="26"/>
                </a:lnTo>
                <a:lnTo>
                  <a:pt x="40" y="24"/>
                </a:lnTo>
                <a:lnTo>
                  <a:pt x="40" y="23"/>
                </a:lnTo>
                <a:lnTo>
                  <a:pt x="42" y="23"/>
                </a:lnTo>
                <a:lnTo>
                  <a:pt x="42" y="23"/>
                </a:lnTo>
                <a:lnTo>
                  <a:pt x="42" y="23"/>
                </a:lnTo>
                <a:lnTo>
                  <a:pt x="42" y="23"/>
                </a:lnTo>
                <a:lnTo>
                  <a:pt x="42" y="23"/>
                </a:lnTo>
                <a:lnTo>
                  <a:pt x="42" y="23"/>
                </a:lnTo>
                <a:lnTo>
                  <a:pt x="44" y="21"/>
                </a:lnTo>
                <a:lnTo>
                  <a:pt x="44" y="21"/>
                </a:lnTo>
                <a:lnTo>
                  <a:pt x="44" y="21"/>
                </a:lnTo>
                <a:lnTo>
                  <a:pt x="44" y="21"/>
                </a:lnTo>
                <a:lnTo>
                  <a:pt x="45" y="21"/>
                </a:lnTo>
                <a:lnTo>
                  <a:pt x="45" y="19"/>
                </a:lnTo>
                <a:lnTo>
                  <a:pt x="45" y="19"/>
                </a:lnTo>
                <a:lnTo>
                  <a:pt x="45" y="19"/>
                </a:lnTo>
                <a:lnTo>
                  <a:pt x="47" y="19"/>
                </a:lnTo>
                <a:lnTo>
                  <a:pt x="47" y="19"/>
                </a:lnTo>
                <a:lnTo>
                  <a:pt x="47" y="19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0" y="18"/>
                </a:lnTo>
                <a:lnTo>
                  <a:pt x="50" y="16"/>
                </a:lnTo>
                <a:lnTo>
                  <a:pt x="50" y="16"/>
                </a:lnTo>
                <a:lnTo>
                  <a:pt x="50" y="16"/>
                </a:lnTo>
                <a:lnTo>
                  <a:pt x="52" y="16"/>
                </a:lnTo>
                <a:lnTo>
                  <a:pt x="52" y="16"/>
                </a:lnTo>
                <a:lnTo>
                  <a:pt x="52" y="16"/>
                </a:lnTo>
                <a:lnTo>
                  <a:pt x="52" y="16"/>
                </a:lnTo>
                <a:lnTo>
                  <a:pt x="52" y="16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3" y="15"/>
                </a:lnTo>
                <a:lnTo>
                  <a:pt x="53" y="15"/>
                </a:lnTo>
                <a:lnTo>
                  <a:pt x="53" y="15"/>
                </a:lnTo>
                <a:lnTo>
                  <a:pt x="53" y="15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6" y="13"/>
                </a:lnTo>
                <a:lnTo>
                  <a:pt x="56" y="13"/>
                </a:lnTo>
                <a:lnTo>
                  <a:pt x="56" y="13"/>
                </a:lnTo>
                <a:lnTo>
                  <a:pt x="56" y="11"/>
                </a:lnTo>
                <a:lnTo>
                  <a:pt x="56" y="11"/>
                </a:lnTo>
                <a:lnTo>
                  <a:pt x="56" y="11"/>
                </a:lnTo>
                <a:lnTo>
                  <a:pt x="56" y="11"/>
                </a:lnTo>
                <a:lnTo>
                  <a:pt x="56" y="11"/>
                </a:lnTo>
                <a:lnTo>
                  <a:pt x="58" y="11"/>
                </a:lnTo>
                <a:lnTo>
                  <a:pt x="58" y="11"/>
                </a:lnTo>
                <a:lnTo>
                  <a:pt x="58" y="11"/>
                </a:lnTo>
                <a:lnTo>
                  <a:pt x="58" y="11"/>
                </a:lnTo>
                <a:lnTo>
                  <a:pt x="58" y="11"/>
                </a:lnTo>
                <a:lnTo>
                  <a:pt x="58" y="13"/>
                </a:lnTo>
                <a:lnTo>
                  <a:pt x="58" y="13"/>
                </a:lnTo>
                <a:lnTo>
                  <a:pt x="60" y="13"/>
                </a:lnTo>
                <a:lnTo>
                  <a:pt x="61" y="13"/>
                </a:lnTo>
                <a:lnTo>
                  <a:pt x="61" y="13"/>
                </a:lnTo>
                <a:lnTo>
                  <a:pt x="61" y="15"/>
                </a:lnTo>
                <a:lnTo>
                  <a:pt x="64" y="16"/>
                </a:lnTo>
                <a:lnTo>
                  <a:pt x="64" y="16"/>
                </a:lnTo>
                <a:lnTo>
                  <a:pt x="66" y="16"/>
                </a:lnTo>
                <a:lnTo>
                  <a:pt x="66" y="18"/>
                </a:lnTo>
                <a:lnTo>
                  <a:pt x="68" y="18"/>
                </a:lnTo>
                <a:lnTo>
                  <a:pt x="68" y="18"/>
                </a:lnTo>
                <a:lnTo>
                  <a:pt x="68" y="18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72" y="18"/>
                </a:lnTo>
                <a:lnTo>
                  <a:pt x="74" y="18"/>
                </a:lnTo>
                <a:lnTo>
                  <a:pt x="74" y="18"/>
                </a:lnTo>
                <a:lnTo>
                  <a:pt x="77" y="16"/>
                </a:lnTo>
                <a:lnTo>
                  <a:pt x="77" y="16"/>
                </a:lnTo>
                <a:lnTo>
                  <a:pt x="77" y="16"/>
                </a:lnTo>
                <a:lnTo>
                  <a:pt x="77" y="16"/>
                </a:lnTo>
                <a:lnTo>
                  <a:pt x="77" y="15"/>
                </a:lnTo>
                <a:lnTo>
                  <a:pt x="77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80" y="15"/>
                </a:lnTo>
                <a:lnTo>
                  <a:pt x="82" y="15"/>
                </a:lnTo>
                <a:lnTo>
                  <a:pt x="85" y="13"/>
                </a:lnTo>
                <a:lnTo>
                  <a:pt x="85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5"/>
                </a:lnTo>
                <a:lnTo>
                  <a:pt x="87" y="15"/>
                </a:lnTo>
                <a:lnTo>
                  <a:pt x="85" y="15"/>
                </a:lnTo>
                <a:lnTo>
                  <a:pt x="85" y="15"/>
                </a:lnTo>
                <a:lnTo>
                  <a:pt x="85" y="15"/>
                </a:lnTo>
                <a:lnTo>
                  <a:pt x="85" y="15"/>
                </a:lnTo>
                <a:lnTo>
                  <a:pt x="85" y="16"/>
                </a:lnTo>
                <a:lnTo>
                  <a:pt x="84" y="16"/>
                </a:lnTo>
                <a:lnTo>
                  <a:pt x="84" y="16"/>
                </a:lnTo>
                <a:lnTo>
                  <a:pt x="82" y="16"/>
                </a:lnTo>
                <a:lnTo>
                  <a:pt x="82" y="18"/>
                </a:lnTo>
                <a:lnTo>
                  <a:pt x="80" y="18"/>
                </a:lnTo>
                <a:lnTo>
                  <a:pt x="80" y="21"/>
                </a:lnTo>
                <a:lnTo>
                  <a:pt x="77" y="21"/>
                </a:lnTo>
                <a:lnTo>
                  <a:pt x="77" y="23"/>
                </a:lnTo>
                <a:lnTo>
                  <a:pt x="80" y="23"/>
                </a:lnTo>
                <a:lnTo>
                  <a:pt x="80" y="26"/>
                </a:lnTo>
                <a:lnTo>
                  <a:pt x="84" y="26"/>
                </a:lnTo>
                <a:lnTo>
                  <a:pt x="84" y="26"/>
                </a:lnTo>
                <a:lnTo>
                  <a:pt x="84" y="26"/>
                </a:lnTo>
                <a:lnTo>
                  <a:pt x="84" y="26"/>
                </a:lnTo>
                <a:lnTo>
                  <a:pt x="84" y="29"/>
                </a:lnTo>
                <a:lnTo>
                  <a:pt x="82" y="29"/>
                </a:lnTo>
                <a:lnTo>
                  <a:pt x="80" y="29"/>
                </a:lnTo>
                <a:lnTo>
                  <a:pt x="77" y="29"/>
                </a:lnTo>
                <a:lnTo>
                  <a:pt x="77" y="31"/>
                </a:lnTo>
                <a:lnTo>
                  <a:pt x="77" y="32"/>
                </a:lnTo>
                <a:lnTo>
                  <a:pt x="84" y="32"/>
                </a:lnTo>
                <a:lnTo>
                  <a:pt x="84" y="32"/>
                </a:lnTo>
                <a:lnTo>
                  <a:pt x="84" y="32"/>
                </a:lnTo>
                <a:lnTo>
                  <a:pt x="84" y="32"/>
                </a:lnTo>
                <a:lnTo>
                  <a:pt x="87" y="32"/>
                </a:lnTo>
                <a:lnTo>
                  <a:pt x="87" y="32"/>
                </a:lnTo>
                <a:lnTo>
                  <a:pt x="88" y="32"/>
                </a:lnTo>
                <a:lnTo>
                  <a:pt x="88" y="32"/>
                </a:lnTo>
                <a:lnTo>
                  <a:pt x="90" y="32"/>
                </a:lnTo>
                <a:lnTo>
                  <a:pt x="90" y="32"/>
                </a:lnTo>
                <a:lnTo>
                  <a:pt x="90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7"/>
                </a:lnTo>
                <a:lnTo>
                  <a:pt x="95" y="27"/>
                </a:lnTo>
                <a:lnTo>
                  <a:pt x="95" y="27"/>
                </a:lnTo>
                <a:lnTo>
                  <a:pt x="95" y="27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6" y="26"/>
                </a:lnTo>
                <a:lnTo>
                  <a:pt x="96" y="23"/>
                </a:lnTo>
                <a:lnTo>
                  <a:pt x="98" y="23"/>
                </a:lnTo>
                <a:lnTo>
                  <a:pt x="98" y="21"/>
                </a:lnTo>
                <a:lnTo>
                  <a:pt x="98" y="21"/>
                </a:lnTo>
                <a:lnTo>
                  <a:pt x="98" y="21"/>
                </a:lnTo>
                <a:lnTo>
                  <a:pt x="100" y="21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1" y="18"/>
                </a:lnTo>
                <a:lnTo>
                  <a:pt x="101" y="18"/>
                </a:lnTo>
                <a:lnTo>
                  <a:pt x="101" y="18"/>
                </a:lnTo>
                <a:lnTo>
                  <a:pt x="101" y="18"/>
                </a:lnTo>
                <a:lnTo>
                  <a:pt x="103" y="18"/>
                </a:lnTo>
                <a:lnTo>
                  <a:pt x="101" y="18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3" y="21"/>
                </a:lnTo>
                <a:lnTo>
                  <a:pt x="103" y="21"/>
                </a:lnTo>
                <a:lnTo>
                  <a:pt x="103" y="21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31"/>
                </a:lnTo>
                <a:lnTo>
                  <a:pt x="106" y="31"/>
                </a:lnTo>
                <a:lnTo>
                  <a:pt x="106" y="31"/>
                </a:lnTo>
                <a:lnTo>
                  <a:pt x="106" y="31"/>
                </a:lnTo>
                <a:lnTo>
                  <a:pt x="106" y="31"/>
                </a:lnTo>
                <a:lnTo>
                  <a:pt x="106" y="31"/>
                </a:lnTo>
                <a:lnTo>
                  <a:pt x="106" y="32"/>
                </a:lnTo>
                <a:lnTo>
                  <a:pt x="106" y="34"/>
                </a:lnTo>
                <a:lnTo>
                  <a:pt x="106" y="34"/>
                </a:lnTo>
                <a:lnTo>
                  <a:pt x="106" y="35"/>
                </a:lnTo>
                <a:lnTo>
                  <a:pt x="106" y="35"/>
                </a:lnTo>
                <a:lnTo>
                  <a:pt x="106" y="35"/>
                </a:lnTo>
                <a:lnTo>
                  <a:pt x="106" y="35"/>
                </a:lnTo>
                <a:lnTo>
                  <a:pt x="106" y="35"/>
                </a:lnTo>
                <a:lnTo>
                  <a:pt x="106" y="39"/>
                </a:lnTo>
                <a:lnTo>
                  <a:pt x="106" y="42"/>
                </a:lnTo>
                <a:lnTo>
                  <a:pt x="106" y="45"/>
                </a:lnTo>
                <a:lnTo>
                  <a:pt x="106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9" y="48"/>
                </a:lnTo>
                <a:lnTo>
                  <a:pt x="109" y="50"/>
                </a:lnTo>
                <a:lnTo>
                  <a:pt x="109" y="51"/>
                </a:lnTo>
                <a:lnTo>
                  <a:pt x="109" y="55"/>
                </a:lnTo>
                <a:lnTo>
                  <a:pt x="109" y="55"/>
                </a:lnTo>
                <a:lnTo>
                  <a:pt x="106" y="53"/>
                </a:lnTo>
                <a:lnTo>
                  <a:pt x="106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8"/>
                </a:lnTo>
                <a:lnTo>
                  <a:pt x="103" y="58"/>
                </a:lnTo>
                <a:lnTo>
                  <a:pt x="103" y="59"/>
                </a:lnTo>
                <a:lnTo>
                  <a:pt x="103" y="63"/>
                </a:lnTo>
                <a:lnTo>
                  <a:pt x="103" y="66"/>
                </a:lnTo>
                <a:lnTo>
                  <a:pt x="101" y="66"/>
                </a:lnTo>
                <a:lnTo>
                  <a:pt x="96" y="66"/>
                </a:lnTo>
                <a:lnTo>
                  <a:pt x="96" y="66"/>
                </a:lnTo>
                <a:lnTo>
                  <a:pt x="96" y="67"/>
                </a:lnTo>
                <a:lnTo>
                  <a:pt x="96" y="71"/>
                </a:lnTo>
                <a:lnTo>
                  <a:pt x="96" y="71"/>
                </a:lnTo>
                <a:lnTo>
                  <a:pt x="96" y="72"/>
                </a:lnTo>
                <a:lnTo>
                  <a:pt x="96" y="72"/>
                </a:lnTo>
                <a:lnTo>
                  <a:pt x="95" y="72"/>
                </a:lnTo>
                <a:lnTo>
                  <a:pt x="93" y="72"/>
                </a:lnTo>
                <a:lnTo>
                  <a:pt x="90" y="72"/>
                </a:lnTo>
                <a:lnTo>
                  <a:pt x="88" y="72"/>
                </a:lnTo>
                <a:lnTo>
                  <a:pt x="85" y="72"/>
                </a:lnTo>
                <a:lnTo>
                  <a:pt x="85" y="72"/>
                </a:lnTo>
                <a:lnTo>
                  <a:pt x="85" y="72"/>
                </a:lnTo>
                <a:lnTo>
                  <a:pt x="85" y="72"/>
                </a:lnTo>
                <a:lnTo>
                  <a:pt x="71" y="72"/>
                </a:lnTo>
                <a:lnTo>
                  <a:pt x="71" y="72"/>
                </a:lnTo>
                <a:lnTo>
                  <a:pt x="69" y="72"/>
                </a:lnTo>
                <a:lnTo>
                  <a:pt x="68" y="72"/>
                </a:lnTo>
                <a:lnTo>
                  <a:pt x="68" y="72"/>
                </a:lnTo>
                <a:lnTo>
                  <a:pt x="66" y="72"/>
                </a:lnTo>
                <a:lnTo>
                  <a:pt x="66" y="72"/>
                </a:lnTo>
                <a:lnTo>
                  <a:pt x="64" y="72"/>
                </a:lnTo>
                <a:lnTo>
                  <a:pt x="64" y="72"/>
                </a:lnTo>
                <a:lnTo>
                  <a:pt x="60" y="72"/>
                </a:lnTo>
                <a:lnTo>
                  <a:pt x="58" y="72"/>
                </a:lnTo>
                <a:lnTo>
                  <a:pt x="56" y="72"/>
                </a:lnTo>
                <a:lnTo>
                  <a:pt x="55" y="72"/>
                </a:lnTo>
                <a:lnTo>
                  <a:pt x="55" y="72"/>
                </a:lnTo>
                <a:lnTo>
                  <a:pt x="55" y="72"/>
                </a:lnTo>
                <a:lnTo>
                  <a:pt x="55" y="72"/>
                </a:lnTo>
                <a:lnTo>
                  <a:pt x="55" y="72"/>
                </a:lnTo>
                <a:lnTo>
                  <a:pt x="55" y="72"/>
                </a:lnTo>
                <a:lnTo>
                  <a:pt x="55" y="72"/>
                </a:lnTo>
                <a:lnTo>
                  <a:pt x="53" y="72"/>
                </a:lnTo>
                <a:lnTo>
                  <a:pt x="50" y="72"/>
                </a:lnTo>
                <a:lnTo>
                  <a:pt x="47" y="72"/>
                </a:lnTo>
                <a:lnTo>
                  <a:pt x="42" y="72"/>
                </a:lnTo>
                <a:lnTo>
                  <a:pt x="40" y="72"/>
                </a:lnTo>
                <a:lnTo>
                  <a:pt x="40" y="72"/>
                </a:lnTo>
                <a:lnTo>
                  <a:pt x="40" y="72"/>
                </a:lnTo>
                <a:lnTo>
                  <a:pt x="39" y="72"/>
                </a:lnTo>
                <a:lnTo>
                  <a:pt x="34" y="72"/>
                </a:lnTo>
                <a:lnTo>
                  <a:pt x="34" y="72"/>
                </a:lnTo>
                <a:lnTo>
                  <a:pt x="29" y="72"/>
                </a:lnTo>
                <a:lnTo>
                  <a:pt x="29" y="72"/>
                </a:lnTo>
                <a:lnTo>
                  <a:pt x="23" y="72"/>
                </a:lnTo>
                <a:lnTo>
                  <a:pt x="16" y="72"/>
                </a:lnTo>
                <a:lnTo>
                  <a:pt x="10" y="72"/>
                </a:lnTo>
                <a:lnTo>
                  <a:pt x="4" y="72"/>
                </a:lnTo>
                <a:lnTo>
                  <a:pt x="2" y="72"/>
                </a:lnTo>
                <a:lnTo>
                  <a:pt x="2" y="72"/>
                </a:lnTo>
                <a:lnTo>
                  <a:pt x="2" y="72"/>
                </a:lnTo>
                <a:lnTo>
                  <a:pt x="2" y="66"/>
                </a:lnTo>
                <a:lnTo>
                  <a:pt x="2" y="66"/>
                </a:lnTo>
                <a:lnTo>
                  <a:pt x="2" y="63"/>
                </a:lnTo>
                <a:lnTo>
                  <a:pt x="2" y="63"/>
                </a:lnTo>
                <a:lnTo>
                  <a:pt x="2" y="63"/>
                </a:lnTo>
                <a:lnTo>
                  <a:pt x="2" y="63"/>
                </a:lnTo>
                <a:lnTo>
                  <a:pt x="2" y="61"/>
                </a:lnTo>
                <a:lnTo>
                  <a:pt x="2" y="61"/>
                </a:lnTo>
                <a:lnTo>
                  <a:pt x="2" y="61"/>
                </a:lnTo>
                <a:lnTo>
                  <a:pt x="2" y="61"/>
                </a:lnTo>
                <a:lnTo>
                  <a:pt x="2" y="61"/>
                </a:lnTo>
                <a:lnTo>
                  <a:pt x="2" y="61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3"/>
                </a:lnTo>
                <a:lnTo>
                  <a:pt x="2" y="51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48"/>
                </a:lnTo>
                <a:lnTo>
                  <a:pt x="2" y="48"/>
                </a:lnTo>
                <a:lnTo>
                  <a:pt x="2" y="48"/>
                </a:lnTo>
                <a:lnTo>
                  <a:pt x="2" y="48"/>
                </a:lnTo>
                <a:lnTo>
                  <a:pt x="2" y="48"/>
                </a:lnTo>
                <a:lnTo>
                  <a:pt x="2" y="48"/>
                </a:lnTo>
                <a:lnTo>
                  <a:pt x="2" y="47"/>
                </a:lnTo>
                <a:lnTo>
                  <a:pt x="2" y="47"/>
                </a:lnTo>
                <a:lnTo>
                  <a:pt x="2" y="47"/>
                </a:lnTo>
                <a:lnTo>
                  <a:pt x="2" y="45"/>
                </a:lnTo>
                <a:lnTo>
                  <a:pt x="2" y="43"/>
                </a:lnTo>
                <a:lnTo>
                  <a:pt x="2" y="42"/>
                </a:lnTo>
                <a:lnTo>
                  <a:pt x="2" y="40"/>
                </a:lnTo>
                <a:lnTo>
                  <a:pt x="2" y="40"/>
                </a:lnTo>
                <a:lnTo>
                  <a:pt x="2" y="39"/>
                </a:lnTo>
                <a:lnTo>
                  <a:pt x="2" y="35"/>
                </a:lnTo>
                <a:lnTo>
                  <a:pt x="2" y="35"/>
                </a:lnTo>
                <a:lnTo>
                  <a:pt x="2" y="35"/>
                </a:lnTo>
                <a:lnTo>
                  <a:pt x="2" y="35"/>
                </a:lnTo>
                <a:lnTo>
                  <a:pt x="2" y="34"/>
                </a:lnTo>
                <a:lnTo>
                  <a:pt x="2" y="32"/>
                </a:lnTo>
                <a:lnTo>
                  <a:pt x="2" y="29"/>
                </a:lnTo>
                <a:lnTo>
                  <a:pt x="0" y="29"/>
                </a:lnTo>
                <a:lnTo>
                  <a:pt x="0" y="29"/>
                </a:lnTo>
                <a:lnTo>
                  <a:pt x="2" y="26"/>
                </a:lnTo>
                <a:lnTo>
                  <a:pt x="0" y="23"/>
                </a:lnTo>
                <a:lnTo>
                  <a:pt x="2" y="19"/>
                </a:lnTo>
                <a:lnTo>
                  <a:pt x="2" y="19"/>
                </a:lnTo>
                <a:lnTo>
                  <a:pt x="2" y="19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8" y="2"/>
                </a:lnTo>
                <a:lnTo>
                  <a:pt x="8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2" y="2"/>
                </a:lnTo>
                <a:close/>
              </a:path>
            </a:pathLst>
          </a:custGeom>
          <a:solidFill>
            <a:srgbClr val="9CBF7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9"/>
          <p:cNvSpPr>
            <a:spLocks/>
          </p:cNvSpPr>
          <p:nvPr/>
        </p:nvSpPr>
        <p:spPr bwMode="auto">
          <a:xfrm>
            <a:off x="4567238" y="4448176"/>
            <a:ext cx="763588" cy="571500"/>
          </a:xfrm>
          <a:custGeom>
            <a:avLst/>
            <a:gdLst/>
            <a:ahLst/>
            <a:cxnLst>
              <a:cxn ang="0">
                <a:pos x="97" y="19"/>
              </a:cxn>
              <a:cxn ang="0">
                <a:pos x="118" y="22"/>
              </a:cxn>
              <a:cxn ang="0">
                <a:pos x="147" y="20"/>
              </a:cxn>
              <a:cxn ang="0">
                <a:pos x="177" y="35"/>
              </a:cxn>
              <a:cxn ang="0">
                <a:pos x="225" y="76"/>
              </a:cxn>
              <a:cxn ang="0">
                <a:pos x="245" y="94"/>
              </a:cxn>
              <a:cxn ang="0">
                <a:pos x="265" y="107"/>
              </a:cxn>
              <a:cxn ang="0">
                <a:pos x="283" y="120"/>
              </a:cxn>
              <a:cxn ang="0">
                <a:pos x="296" y="113"/>
              </a:cxn>
              <a:cxn ang="0">
                <a:pos x="315" y="97"/>
              </a:cxn>
              <a:cxn ang="0">
                <a:pos x="337" y="78"/>
              </a:cxn>
              <a:cxn ang="0">
                <a:pos x="361" y="84"/>
              </a:cxn>
              <a:cxn ang="0">
                <a:pos x="384" y="99"/>
              </a:cxn>
              <a:cxn ang="0">
                <a:pos x="424" y="115"/>
              </a:cxn>
              <a:cxn ang="0">
                <a:pos x="430" y="97"/>
              </a:cxn>
              <a:cxn ang="0">
                <a:pos x="435" y="102"/>
              </a:cxn>
              <a:cxn ang="0">
                <a:pos x="437" y="116"/>
              </a:cxn>
              <a:cxn ang="0">
                <a:pos x="445" y="131"/>
              </a:cxn>
              <a:cxn ang="0">
                <a:pos x="472" y="155"/>
              </a:cxn>
              <a:cxn ang="0">
                <a:pos x="451" y="187"/>
              </a:cxn>
              <a:cxn ang="0">
                <a:pos x="425" y="176"/>
              </a:cxn>
              <a:cxn ang="0">
                <a:pos x="409" y="188"/>
              </a:cxn>
              <a:cxn ang="0">
                <a:pos x="424" y="204"/>
              </a:cxn>
              <a:cxn ang="0">
                <a:pos x="451" y="248"/>
              </a:cxn>
              <a:cxn ang="0">
                <a:pos x="480" y="270"/>
              </a:cxn>
              <a:cxn ang="0">
                <a:pos x="477" y="304"/>
              </a:cxn>
              <a:cxn ang="0">
                <a:pos x="408" y="312"/>
              </a:cxn>
              <a:cxn ang="0">
                <a:pos x="365" y="302"/>
              </a:cxn>
              <a:cxn ang="0">
                <a:pos x="342" y="307"/>
              </a:cxn>
              <a:cxn ang="0">
                <a:pos x="333" y="323"/>
              </a:cxn>
              <a:cxn ang="0">
                <a:pos x="334" y="352"/>
              </a:cxn>
              <a:cxn ang="0">
                <a:pos x="323" y="360"/>
              </a:cxn>
              <a:cxn ang="0">
                <a:pos x="309" y="350"/>
              </a:cxn>
              <a:cxn ang="0">
                <a:pos x="251" y="350"/>
              </a:cxn>
              <a:cxn ang="0">
                <a:pos x="245" y="321"/>
              </a:cxn>
              <a:cxn ang="0">
                <a:pos x="256" y="294"/>
              </a:cxn>
              <a:cxn ang="0">
                <a:pos x="256" y="283"/>
              </a:cxn>
              <a:cxn ang="0">
                <a:pos x="241" y="280"/>
              </a:cxn>
              <a:cxn ang="0">
                <a:pos x="233" y="278"/>
              </a:cxn>
              <a:cxn ang="0">
                <a:pos x="219" y="264"/>
              </a:cxn>
              <a:cxn ang="0">
                <a:pos x="211" y="265"/>
              </a:cxn>
              <a:cxn ang="0">
                <a:pos x="201" y="259"/>
              </a:cxn>
              <a:cxn ang="0">
                <a:pos x="192" y="246"/>
              </a:cxn>
              <a:cxn ang="0">
                <a:pos x="193" y="232"/>
              </a:cxn>
              <a:cxn ang="0">
                <a:pos x="174" y="195"/>
              </a:cxn>
              <a:cxn ang="0">
                <a:pos x="160" y="196"/>
              </a:cxn>
              <a:cxn ang="0">
                <a:pos x="157" y="209"/>
              </a:cxn>
              <a:cxn ang="0">
                <a:pos x="150" y="224"/>
              </a:cxn>
              <a:cxn ang="0">
                <a:pos x="141" y="241"/>
              </a:cxn>
              <a:cxn ang="0">
                <a:pos x="123" y="249"/>
              </a:cxn>
              <a:cxn ang="0">
                <a:pos x="105" y="260"/>
              </a:cxn>
              <a:cxn ang="0">
                <a:pos x="83" y="265"/>
              </a:cxn>
              <a:cxn ang="0">
                <a:pos x="37" y="235"/>
              </a:cxn>
              <a:cxn ang="0">
                <a:pos x="17" y="169"/>
              </a:cxn>
              <a:cxn ang="0">
                <a:pos x="1" y="147"/>
              </a:cxn>
              <a:cxn ang="0">
                <a:pos x="51" y="134"/>
              </a:cxn>
              <a:cxn ang="0">
                <a:pos x="72" y="123"/>
              </a:cxn>
              <a:cxn ang="0">
                <a:pos x="65" y="104"/>
              </a:cxn>
              <a:cxn ang="0">
                <a:pos x="70" y="78"/>
              </a:cxn>
              <a:cxn ang="0">
                <a:pos x="69" y="54"/>
              </a:cxn>
              <a:cxn ang="0">
                <a:pos x="48" y="57"/>
              </a:cxn>
              <a:cxn ang="0">
                <a:pos x="49" y="24"/>
              </a:cxn>
              <a:cxn ang="0">
                <a:pos x="64" y="0"/>
              </a:cxn>
            </a:cxnLst>
            <a:rect l="0" t="0" r="r" b="b"/>
            <a:pathLst>
              <a:path w="481" h="360">
                <a:moveTo>
                  <a:pt x="75" y="0"/>
                </a:moveTo>
                <a:lnTo>
                  <a:pt x="77" y="1"/>
                </a:lnTo>
                <a:lnTo>
                  <a:pt x="77" y="3"/>
                </a:lnTo>
                <a:lnTo>
                  <a:pt x="77" y="6"/>
                </a:lnTo>
                <a:lnTo>
                  <a:pt x="77" y="12"/>
                </a:lnTo>
                <a:lnTo>
                  <a:pt x="78" y="17"/>
                </a:lnTo>
                <a:lnTo>
                  <a:pt x="81" y="22"/>
                </a:lnTo>
                <a:lnTo>
                  <a:pt x="85" y="22"/>
                </a:lnTo>
                <a:lnTo>
                  <a:pt x="86" y="19"/>
                </a:lnTo>
                <a:lnTo>
                  <a:pt x="88" y="17"/>
                </a:lnTo>
                <a:lnTo>
                  <a:pt x="89" y="17"/>
                </a:lnTo>
                <a:lnTo>
                  <a:pt x="91" y="19"/>
                </a:lnTo>
                <a:lnTo>
                  <a:pt x="97" y="19"/>
                </a:lnTo>
                <a:lnTo>
                  <a:pt x="101" y="20"/>
                </a:lnTo>
                <a:lnTo>
                  <a:pt x="102" y="22"/>
                </a:lnTo>
                <a:lnTo>
                  <a:pt x="104" y="22"/>
                </a:lnTo>
                <a:lnTo>
                  <a:pt x="105" y="25"/>
                </a:lnTo>
                <a:lnTo>
                  <a:pt x="105" y="27"/>
                </a:lnTo>
                <a:lnTo>
                  <a:pt x="107" y="27"/>
                </a:lnTo>
                <a:lnTo>
                  <a:pt x="107" y="28"/>
                </a:lnTo>
                <a:lnTo>
                  <a:pt x="109" y="28"/>
                </a:lnTo>
                <a:lnTo>
                  <a:pt x="110" y="28"/>
                </a:lnTo>
                <a:lnTo>
                  <a:pt x="112" y="27"/>
                </a:lnTo>
                <a:lnTo>
                  <a:pt x="115" y="24"/>
                </a:lnTo>
                <a:lnTo>
                  <a:pt x="117" y="22"/>
                </a:lnTo>
                <a:lnTo>
                  <a:pt x="118" y="22"/>
                </a:lnTo>
                <a:lnTo>
                  <a:pt x="121" y="19"/>
                </a:lnTo>
                <a:lnTo>
                  <a:pt x="125" y="17"/>
                </a:lnTo>
                <a:lnTo>
                  <a:pt x="126" y="17"/>
                </a:lnTo>
                <a:lnTo>
                  <a:pt x="128" y="17"/>
                </a:lnTo>
                <a:lnTo>
                  <a:pt x="129" y="17"/>
                </a:lnTo>
                <a:lnTo>
                  <a:pt x="131" y="19"/>
                </a:lnTo>
                <a:lnTo>
                  <a:pt x="133" y="20"/>
                </a:lnTo>
                <a:lnTo>
                  <a:pt x="136" y="24"/>
                </a:lnTo>
                <a:lnTo>
                  <a:pt x="137" y="27"/>
                </a:lnTo>
                <a:lnTo>
                  <a:pt x="139" y="27"/>
                </a:lnTo>
                <a:lnTo>
                  <a:pt x="141" y="27"/>
                </a:lnTo>
                <a:lnTo>
                  <a:pt x="142" y="25"/>
                </a:lnTo>
                <a:lnTo>
                  <a:pt x="147" y="20"/>
                </a:lnTo>
                <a:lnTo>
                  <a:pt x="152" y="19"/>
                </a:lnTo>
                <a:lnTo>
                  <a:pt x="155" y="20"/>
                </a:lnTo>
                <a:lnTo>
                  <a:pt x="160" y="22"/>
                </a:lnTo>
                <a:lnTo>
                  <a:pt x="161" y="24"/>
                </a:lnTo>
                <a:lnTo>
                  <a:pt x="165" y="27"/>
                </a:lnTo>
                <a:lnTo>
                  <a:pt x="168" y="24"/>
                </a:lnTo>
                <a:lnTo>
                  <a:pt x="171" y="22"/>
                </a:lnTo>
                <a:lnTo>
                  <a:pt x="173" y="22"/>
                </a:lnTo>
                <a:lnTo>
                  <a:pt x="174" y="20"/>
                </a:lnTo>
                <a:lnTo>
                  <a:pt x="176" y="17"/>
                </a:lnTo>
                <a:lnTo>
                  <a:pt x="177" y="22"/>
                </a:lnTo>
                <a:lnTo>
                  <a:pt x="177" y="28"/>
                </a:lnTo>
                <a:lnTo>
                  <a:pt x="177" y="35"/>
                </a:lnTo>
                <a:lnTo>
                  <a:pt x="184" y="40"/>
                </a:lnTo>
                <a:lnTo>
                  <a:pt x="189" y="48"/>
                </a:lnTo>
                <a:lnTo>
                  <a:pt x="192" y="49"/>
                </a:lnTo>
                <a:lnTo>
                  <a:pt x="197" y="48"/>
                </a:lnTo>
                <a:lnTo>
                  <a:pt x="201" y="48"/>
                </a:lnTo>
                <a:lnTo>
                  <a:pt x="203" y="48"/>
                </a:lnTo>
                <a:lnTo>
                  <a:pt x="211" y="52"/>
                </a:lnTo>
                <a:lnTo>
                  <a:pt x="216" y="57"/>
                </a:lnTo>
                <a:lnTo>
                  <a:pt x="217" y="59"/>
                </a:lnTo>
                <a:lnTo>
                  <a:pt x="222" y="67"/>
                </a:lnTo>
                <a:lnTo>
                  <a:pt x="222" y="70"/>
                </a:lnTo>
                <a:lnTo>
                  <a:pt x="222" y="73"/>
                </a:lnTo>
                <a:lnTo>
                  <a:pt x="225" y="76"/>
                </a:lnTo>
                <a:lnTo>
                  <a:pt x="227" y="81"/>
                </a:lnTo>
                <a:lnTo>
                  <a:pt x="230" y="81"/>
                </a:lnTo>
                <a:lnTo>
                  <a:pt x="233" y="83"/>
                </a:lnTo>
                <a:lnTo>
                  <a:pt x="230" y="86"/>
                </a:lnTo>
                <a:lnTo>
                  <a:pt x="230" y="88"/>
                </a:lnTo>
                <a:lnTo>
                  <a:pt x="230" y="89"/>
                </a:lnTo>
                <a:lnTo>
                  <a:pt x="232" y="91"/>
                </a:lnTo>
                <a:lnTo>
                  <a:pt x="233" y="91"/>
                </a:lnTo>
                <a:lnTo>
                  <a:pt x="235" y="91"/>
                </a:lnTo>
                <a:lnTo>
                  <a:pt x="238" y="91"/>
                </a:lnTo>
                <a:lnTo>
                  <a:pt x="240" y="91"/>
                </a:lnTo>
                <a:lnTo>
                  <a:pt x="243" y="92"/>
                </a:lnTo>
                <a:lnTo>
                  <a:pt x="245" y="94"/>
                </a:lnTo>
                <a:lnTo>
                  <a:pt x="246" y="96"/>
                </a:lnTo>
                <a:lnTo>
                  <a:pt x="248" y="97"/>
                </a:lnTo>
                <a:lnTo>
                  <a:pt x="251" y="102"/>
                </a:lnTo>
                <a:lnTo>
                  <a:pt x="251" y="104"/>
                </a:lnTo>
                <a:lnTo>
                  <a:pt x="254" y="108"/>
                </a:lnTo>
                <a:lnTo>
                  <a:pt x="261" y="113"/>
                </a:lnTo>
                <a:lnTo>
                  <a:pt x="265" y="115"/>
                </a:lnTo>
                <a:lnTo>
                  <a:pt x="267" y="115"/>
                </a:lnTo>
                <a:lnTo>
                  <a:pt x="269" y="112"/>
                </a:lnTo>
                <a:lnTo>
                  <a:pt x="269" y="110"/>
                </a:lnTo>
                <a:lnTo>
                  <a:pt x="267" y="110"/>
                </a:lnTo>
                <a:lnTo>
                  <a:pt x="267" y="108"/>
                </a:lnTo>
                <a:lnTo>
                  <a:pt x="265" y="107"/>
                </a:lnTo>
                <a:lnTo>
                  <a:pt x="265" y="105"/>
                </a:lnTo>
                <a:lnTo>
                  <a:pt x="267" y="105"/>
                </a:lnTo>
                <a:lnTo>
                  <a:pt x="269" y="104"/>
                </a:lnTo>
                <a:lnTo>
                  <a:pt x="270" y="105"/>
                </a:lnTo>
                <a:lnTo>
                  <a:pt x="272" y="105"/>
                </a:lnTo>
                <a:lnTo>
                  <a:pt x="277" y="108"/>
                </a:lnTo>
                <a:lnTo>
                  <a:pt x="277" y="112"/>
                </a:lnTo>
                <a:lnTo>
                  <a:pt x="280" y="116"/>
                </a:lnTo>
                <a:lnTo>
                  <a:pt x="280" y="118"/>
                </a:lnTo>
                <a:lnTo>
                  <a:pt x="280" y="120"/>
                </a:lnTo>
                <a:lnTo>
                  <a:pt x="281" y="120"/>
                </a:lnTo>
                <a:lnTo>
                  <a:pt x="281" y="118"/>
                </a:lnTo>
                <a:lnTo>
                  <a:pt x="283" y="120"/>
                </a:lnTo>
                <a:lnTo>
                  <a:pt x="285" y="121"/>
                </a:lnTo>
                <a:lnTo>
                  <a:pt x="286" y="123"/>
                </a:lnTo>
                <a:lnTo>
                  <a:pt x="288" y="126"/>
                </a:lnTo>
                <a:lnTo>
                  <a:pt x="289" y="128"/>
                </a:lnTo>
                <a:lnTo>
                  <a:pt x="291" y="128"/>
                </a:lnTo>
                <a:lnTo>
                  <a:pt x="293" y="128"/>
                </a:lnTo>
                <a:lnTo>
                  <a:pt x="293" y="126"/>
                </a:lnTo>
                <a:lnTo>
                  <a:pt x="293" y="124"/>
                </a:lnTo>
                <a:lnTo>
                  <a:pt x="293" y="123"/>
                </a:lnTo>
                <a:lnTo>
                  <a:pt x="293" y="121"/>
                </a:lnTo>
                <a:lnTo>
                  <a:pt x="294" y="118"/>
                </a:lnTo>
                <a:lnTo>
                  <a:pt x="294" y="115"/>
                </a:lnTo>
                <a:lnTo>
                  <a:pt x="296" y="113"/>
                </a:lnTo>
                <a:lnTo>
                  <a:pt x="296" y="112"/>
                </a:lnTo>
                <a:lnTo>
                  <a:pt x="296" y="108"/>
                </a:lnTo>
                <a:lnTo>
                  <a:pt x="296" y="107"/>
                </a:lnTo>
                <a:lnTo>
                  <a:pt x="297" y="105"/>
                </a:lnTo>
                <a:lnTo>
                  <a:pt x="299" y="105"/>
                </a:lnTo>
                <a:lnTo>
                  <a:pt x="301" y="105"/>
                </a:lnTo>
                <a:lnTo>
                  <a:pt x="302" y="104"/>
                </a:lnTo>
                <a:lnTo>
                  <a:pt x="305" y="102"/>
                </a:lnTo>
                <a:lnTo>
                  <a:pt x="307" y="100"/>
                </a:lnTo>
                <a:lnTo>
                  <a:pt x="307" y="99"/>
                </a:lnTo>
                <a:lnTo>
                  <a:pt x="310" y="99"/>
                </a:lnTo>
                <a:lnTo>
                  <a:pt x="312" y="99"/>
                </a:lnTo>
                <a:lnTo>
                  <a:pt x="315" y="97"/>
                </a:lnTo>
                <a:lnTo>
                  <a:pt x="317" y="96"/>
                </a:lnTo>
                <a:lnTo>
                  <a:pt x="317" y="94"/>
                </a:lnTo>
                <a:lnTo>
                  <a:pt x="318" y="92"/>
                </a:lnTo>
                <a:lnTo>
                  <a:pt x="323" y="84"/>
                </a:lnTo>
                <a:lnTo>
                  <a:pt x="328" y="84"/>
                </a:lnTo>
                <a:lnTo>
                  <a:pt x="333" y="86"/>
                </a:lnTo>
                <a:lnTo>
                  <a:pt x="334" y="84"/>
                </a:lnTo>
                <a:lnTo>
                  <a:pt x="336" y="83"/>
                </a:lnTo>
                <a:lnTo>
                  <a:pt x="337" y="83"/>
                </a:lnTo>
                <a:lnTo>
                  <a:pt x="339" y="81"/>
                </a:lnTo>
                <a:lnTo>
                  <a:pt x="337" y="80"/>
                </a:lnTo>
                <a:lnTo>
                  <a:pt x="336" y="78"/>
                </a:lnTo>
                <a:lnTo>
                  <a:pt x="337" y="78"/>
                </a:lnTo>
                <a:lnTo>
                  <a:pt x="337" y="76"/>
                </a:lnTo>
                <a:lnTo>
                  <a:pt x="339" y="78"/>
                </a:lnTo>
                <a:lnTo>
                  <a:pt x="341" y="80"/>
                </a:lnTo>
                <a:lnTo>
                  <a:pt x="342" y="78"/>
                </a:lnTo>
                <a:lnTo>
                  <a:pt x="342" y="80"/>
                </a:lnTo>
                <a:lnTo>
                  <a:pt x="344" y="80"/>
                </a:lnTo>
                <a:lnTo>
                  <a:pt x="345" y="80"/>
                </a:lnTo>
                <a:lnTo>
                  <a:pt x="345" y="81"/>
                </a:lnTo>
                <a:lnTo>
                  <a:pt x="352" y="81"/>
                </a:lnTo>
                <a:lnTo>
                  <a:pt x="355" y="83"/>
                </a:lnTo>
                <a:lnTo>
                  <a:pt x="358" y="86"/>
                </a:lnTo>
                <a:lnTo>
                  <a:pt x="360" y="86"/>
                </a:lnTo>
                <a:lnTo>
                  <a:pt x="361" y="84"/>
                </a:lnTo>
                <a:lnTo>
                  <a:pt x="363" y="83"/>
                </a:lnTo>
                <a:lnTo>
                  <a:pt x="366" y="83"/>
                </a:lnTo>
                <a:lnTo>
                  <a:pt x="368" y="83"/>
                </a:lnTo>
                <a:lnTo>
                  <a:pt x="369" y="83"/>
                </a:lnTo>
                <a:lnTo>
                  <a:pt x="371" y="83"/>
                </a:lnTo>
                <a:lnTo>
                  <a:pt x="377" y="83"/>
                </a:lnTo>
                <a:lnTo>
                  <a:pt x="379" y="83"/>
                </a:lnTo>
                <a:lnTo>
                  <a:pt x="381" y="84"/>
                </a:lnTo>
                <a:lnTo>
                  <a:pt x="382" y="88"/>
                </a:lnTo>
                <a:lnTo>
                  <a:pt x="384" y="89"/>
                </a:lnTo>
                <a:lnTo>
                  <a:pt x="385" y="91"/>
                </a:lnTo>
                <a:lnTo>
                  <a:pt x="385" y="94"/>
                </a:lnTo>
                <a:lnTo>
                  <a:pt x="384" y="99"/>
                </a:lnTo>
                <a:lnTo>
                  <a:pt x="385" y="100"/>
                </a:lnTo>
                <a:lnTo>
                  <a:pt x="385" y="104"/>
                </a:lnTo>
                <a:lnTo>
                  <a:pt x="385" y="105"/>
                </a:lnTo>
                <a:lnTo>
                  <a:pt x="392" y="108"/>
                </a:lnTo>
                <a:lnTo>
                  <a:pt x="401" y="115"/>
                </a:lnTo>
                <a:lnTo>
                  <a:pt x="405" y="113"/>
                </a:lnTo>
                <a:lnTo>
                  <a:pt x="413" y="118"/>
                </a:lnTo>
                <a:lnTo>
                  <a:pt x="413" y="120"/>
                </a:lnTo>
                <a:lnTo>
                  <a:pt x="414" y="120"/>
                </a:lnTo>
                <a:lnTo>
                  <a:pt x="416" y="120"/>
                </a:lnTo>
                <a:lnTo>
                  <a:pt x="421" y="120"/>
                </a:lnTo>
                <a:lnTo>
                  <a:pt x="421" y="115"/>
                </a:lnTo>
                <a:lnTo>
                  <a:pt x="424" y="115"/>
                </a:lnTo>
                <a:lnTo>
                  <a:pt x="424" y="112"/>
                </a:lnTo>
                <a:lnTo>
                  <a:pt x="424" y="108"/>
                </a:lnTo>
                <a:lnTo>
                  <a:pt x="425" y="108"/>
                </a:lnTo>
                <a:lnTo>
                  <a:pt x="425" y="107"/>
                </a:lnTo>
                <a:lnTo>
                  <a:pt x="427" y="107"/>
                </a:lnTo>
                <a:lnTo>
                  <a:pt x="427" y="105"/>
                </a:lnTo>
                <a:lnTo>
                  <a:pt x="427" y="104"/>
                </a:lnTo>
                <a:lnTo>
                  <a:pt x="429" y="105"/>
                </a:lnTo>
                <a:lnTo>
                  <a:pt x="429" y="104"/>
                </a:lnTo>
                <a:lnTo>
                  <a:pt x="429" y="102"/>
                </a:lnTo>
                <a:lnTo>
                  <a:pt x="430" y="100"/>
                </a:lnTo>
                <a:lnTo>
                  <a:pt x="430" y="99"/>
                </a:lnTo>
                <a:lnTo>
                  <a:pt x="430" y="97"/>
                </a:lnTo>
                <a:lnTo>
                  <a:pt x="433" y="97"/>
                </a:lnTo>
                <a:lnTo>
                  <a:pt x="433" y="96"/>
                </a:lnTo>
                <a:lnTo>
                  <a:pt x="433" y="94"/>
                </a:lnTo>
                <a:lnTo>
                  <a:pt x="433" y="92"/>
                </a:lnTo>
                <a:lnTo>
                  <a:pt x="435" y="92"/>
                </a:lnTo>
                <a:lnTo>
                  <a:pt x="435" y="94"/>
                </a:lnTo>
                <a:lnTo>
                  <a:pt x="435" y="96"/>
                </a:lnTo>
                <a:lnTo>
                  <a:pt x="435" y="97"/>
                </a:lnTo>
                <a:lnTo>
                  <a:pt x="435" y="99"/>
                </a:lnTo>
                <a:lnTo>
                  <a:pt x="433" y="99"/>
                </a:lnTo>
                <a:lnTo>
                  <a:pt x="435" y="99"/>
                </a:lnTo>
                <a:lnTo>
                  <a:pt x="435" y="100"/>
                </a:lnTo>
                <a:lnTo>
                  <a:pt x="435" y="102"/>
                </a:lnTo>
                <a:lnTo>
                  <a:pt x="435" y="104"/>
                </a:lnTo>
                <a:lnTo>
                  <a:pt x="435" y="105"/>
                </a:lnTo>
                <a:lnTo>
                  <a:pt x="433" y="105"/>
                </a:lnTo>
                <a:lnTo>
                  <a:pt x="435" y="107"/>
                </a:lnTo>
                <a:lnTo>
                  <a:pt x="437" y="107"/>
                </a:lnTo>
                <a:lnTo>
                  <a:pt x="438" y="108"/>
                </a:lnTo>
                <a:lnTo>
                  <a:pt x="440" y="108"/>
                </a:lnTo>
                <a:lnTo>
                  <a:pt x="440" y="110"/>
                </a:lnTo>
                <a:lnTo>
                  <a:pt x="440" y="112"/>
                </a:lnTo>
                <a:lnTo>
                  <a:pt x="438" y="113"/>
                </a:lnTo>
                <a:lnTo>
                  <a:pt x="438" y="115"/>
                </a:lnTo>
                <a:lnTo>
                  <a:pt x="437" y="115"/>
                </a:lnTo>
                <a:lnTo>
                  <a:pt x="437" y="116"/>
                </a:lnTo>
                <a:lnTo>
                  <a:pt x="435" y="116"/>
                </a:lnTo>
                <a:lnTo>
                  <a:pt x="435" y="118"/>
                </a:lnTo>
                <a:lnTo>
                  <a:pt x="433" y="118"/>
                </a:lnTo>
                <a:lnTo>
                  <a:pt x="432" y="120"/>
                </a:lnTo>
                <a:lnTo>
                  <a:pt x="430" y="121"/>
                </a:lnTo>
                <a:lnTo>
                  <a:pt x="429" y="121"/>
                </a:lnTo>
                <a:lnTo>
                  <a:pt x="427" y="123"/>
                </a:lnTo>
                <a:lnTo>
                  <a:pt x="429" y="123"/>
                </a:lnTo>
                <a:lnTo>
                  <a:pt x="430" y="124"/>
                </a:lnTo>
                <a:lnTo>
                  <a:pt x="432" y="124"/>
                </a:lnTo>
                <a:lnTo>
                  <a:pt x="438" y="126"/>
                </a:lnTo>
                <a:lnTo>
                  <a:pt x="441" y="129"/>
                </a:lnTo>
                <a:lnTo>
                  <a:pt x="445" y="131"/>
                </a:lnTo>
                <a:lnTo>
                  <a:pt x="446" y="132"/>
                </a:lnTo>
                <a:lnTo>
                  <a:pt x="449" y="136"/>
                </a:lnTo>
                <a:lnTo>
                  <a:pt x="454" y="139"/>
                </a:lnTo>
                <a:lnTo>
                  <a:pt x="456" y="139"/>
                </a:lnTo>
                <a:lnTo>
                  <a:pt x="459" y="140"/>
                </a:lnTo>
                <a:lnTo>
                  <a:pt x="461" y="140"/>
                </a:lnTo>
                <a:lnTo>
                  <a:pt x="461" y="142"/>
                </a:lnTo>
                <a:lnTo>
                  <a:pt x="464" y="145"/>
                </a:lnTo>
                <a:lnTo>
                  <a:pt x="467" y="145"/>
                </a:lnTo>
                <a:lnTo>
                  <a:pt x="467" y="148"/>
                </a:lnTo>
                <a:lnTo>
                  <a:pt x="467" y="152"/>
                </a:lnTo>
                <a:lnTo>
                  <a:pt x="470" y="155"/>
                </a:lnTo>
                <a:lnTo>
                  <a:pt x="472" y="155"/>
                </a:lnTo>
                <a:lnTo>
                  <a:pt x="473" y="156"/>
                </a:lnTo>
                <a:lnTo>
                  <a:pt x="473" y="160"/>
                </a:lnTo>
                <a:lnTo>
                  <a:pt x="472" y="161"/>
                </a:lnTo>
                <a:lnTo>
                  <a:pt x="472" y="163"/>
                </a:lnTo>
                <a:lnTo>
                  <a:pt x="470" y="164"/>
                </a:lnTo>
                <a:lnTo>
                  <a:pt x="469" y="169"/>
                </a:lnTo>
                <a:lnTo>
                  <a:pt x="470" y="174"/>
                </a:lnTo>
                <a:lnTo>
                  <a:pt x="469" y="179"/>
                </a:lnTo>
                <a:lnTo>
                  <a:pt x="467" y="182"/>
                </a:lnTo>
                <a:lnTo>
                  <a:pt x="462" y="184"/>
                </a:lnTo>
                <a:lnTo>
                  <a:pt x="461" y="185"/>
                </a:lnTo>
                <a:lnTo>
                  <a:pt x="456" y="185"/>
                </a:lnTo>
                <a:lnTo>
                  <a:pt x="451" y="187"/>
                </a:lnTo>
                <a:lnTo>
                  <a:pt x="448" y="187"/>
                </a:lnTo>
                <a:lnTo>
                  <a:pt x="446" y="187"/>
                </a:lnTo>
                <a:lnTo>
                  <a:pt x="445" y="187"/>
                </a:lnTo>
                <a:lnTo>
                  <a:pt x="443" y="188"/>
                </a:lnTo>
                <a:lnTo>
                  <a:pt x="441" y="190"/>
                </a:lnTo>
                <a:lnTo>
                  <a:pt x="441" y="192"/>
                </a:lnTo>
                <a:lnTo>
                  <a:pt x="440" y="193"/>
                </a:lnTo>
                <a:lnTo>
                  <a:pt x="438" y="190"/>
                </a:lnTo>
                <a:lnTo>
                  <a:pt x="437" y="188"/>
                </a:lnTo>
                <a:lnTo>
                  <a:pt x="433" y="184"/>
                </a:lnTo>
                <a:lnTo>
                  <a:pt x="432" y="180"/>
                </a:lnTo>
                <a:lnTo>
                  <a:pt x="430" y="179"/>
                </a:lnTo>
                <a:lnTo>
                  <a:pt x="425" y="176"/>
                </a:lnTo>
                <a:lnTo>
                  <a:pt x="419" y="174"/>
                </a:lnTo>
                <a:lnTo>
                  <a:pt x="416" y="172"/>
                </a:lnTo>
                <a:lnTo>
                  <a:pt x="416" y="174"/>
                </a:lnTo>
                <a:lnTo>
                  <a:pt x="414" y="174"/>
                </a:lnTo>
                <a:lnTo>
                  <a:pt x="416" y="179"/>
                </a:lnTo>
                <a:lnTo>
                  <a:pt x="417" y="180"/>
                </a:lnTo>
                <a:lnTo>
                  <a:pt x="416" y="184"/>
                </a:lnTo>
                <a:lnTo>
                  <a:pt x="414" y="182"/>
                </a:lnTo>
                <a:lnTo>
                  <a:pt x="414" y="185"/>
                </a:lnTo>
                <a:lnTo>
                  <a:pt x="411" y="184"/>
                </a:lnTo>
                <a:lnTo>
                  <a:pt x="408" y="185"/>
                </a:lnTo>
                <a:lnTo>
                  <a:pt x="408" y="188"/>
                </a:lnTo>
                <a:lnTo>
                  <a:pt x="409" y="188"/>
                </a:lnTo>
                <a:lnTo>
                  <a:pt x="409" y="192"/>
                </a:lnTo>
                <a:lnTo>
                  <a:pt x="409" y="193"/>
                </a:lnTo>
                <a:lnTo>
                  <a:pt x="408" y="195"/>
                </a:lnTo>
                <a:lnTo>
                  <a:pt x="408" y="196"/>
                </a:lnTo>
                <a:lnTo>
                  <a:pt x="411" y="198"/>
                </a:lnTo>
                <a:lnTo>
                  <a:pt x="411" y="196"/>
                </a:lnTo>
                <a:lnTo>
                  <a:pt x="416" y="195"/>
                </a:lnTo>
                <a:lnTo>
                  <a:pt x="417" y="196"/>
                </a:lnTo>
                <a:lnTo>
                  <a:pt x="419" y="196"/>
                </a:lnTo>
                <a:lnTo>
                  <a:pt x="422" y="200"/>
                </a:lnTo>
                <a:lnTo>
                  <a:pt x="422" y="201"/>
                </a:lnTo>
                <a:lnTo>
                  <a:pt x="422" y="203"/>
                </a:lnTo>
                <a:lnTo>
                  <a:pt x="424" y="204"/>
                </a:lnTo>
                <a:lnTo>
                  <a:pt x="424" y="209"/>
                </a:lnTo>
                <a:lnTo>
                  <a:pt x="425" y="212"/>
                </a:lnTo>
                <a:lnTo>
                  <a:pt x="432" y="220"/>
                </a:lnTo>
                <a:lnTo>
                  <a:pt x="441" y="220"/>
                </a:lnTo>
                <a:lnTo>
                  <a:pt x="448" y="227"/>
                </a:lnTo>
                <a:lnTo>
                  <a:pt x="451" y="230"/>
                </a:lnTo>
                <a:lnTo>
                  <a:pt x="453" y="230"/>
                </a:lnTo>
                <a:lnTo>
                  <a:pt x="453" y="233"/>
                </a:lnTo>
                <a:lnTo>
                  <a:pt x="453" y="235"/>
                </a:lnTo>
                <a:lnTo>
                  <a:pt x="454" y="238"/>
                </a:lnTo>
                <a:lnTo>
                  <a:pt x="454" y="241"/>
                </a:lnTo>
                <a:lnTo>
                  <a:pt x="453" y="243"/>
                </a:lnTo>
                <a:lnTo>
                  <a:pt x="451" y="248"/>
                </a:lnTo>
                <a:lnTo>
                  <a:pt x="451" y="252"/>
                </a:lnTo>
                <a:lnTo>
                  <a:pt x="453" y="252"/>
                </a:lnTo>
                <a:lnTo>
                  <a:pt x="454" y="254"/>
                </a:lnTo>
                <a:lnTo>
                  <a:pt x="457" y="257"/>
                </a:lnTo>
                <a:lnTo>
                  <a:pt x="456" y="259"/>
                </a:lnTo>
                <a:lnTo>
                  <a:pt x="454" y="264"/>
                </a:lnTo>
                <a:lnTo>
                  <a:pt x="456" y="265"/>
                </a:lnTo>
                <a:lnTo>
                  <a:pt x="467" y="267"/>
                </a:lnTo>
                <a:lnTo>
                  <a:pt x="470" y="265"/>
                </a:lnTo>
                <a:lnTo>
                  <a:pt x="475" y="268"/>
                </a:lnTo>
                <a:lnTo>
                  <a:pt x="478" y="268"/>
                </a:lnTo>
                <a:lnTo>
                  <a:pt x="480" y="268"/>
                </a:lnTo>
                <a:lnTo>
                  <a:pt x="480" y="270"/>
                </a:lnTo>
                <a:lnTo>
                  <a:pt x="477" y="272"/>
                </a:lnTo>
                <a:lnTo>
                  <a:pt x="477" y="276"/>
                </a:lnTo>
                <a:lnTo>
                  <a:pt x="475" y="278"/>
                </a:lnTo>
                <a:lnTo>
                  <a:pt x="472" y="278"/>
                </a:lnTo>
                <a:lnTo>
                  <a:pt x="470" y="280"/>
                </a:lnTo>
                <a:lnTo>
                  <a:pt x="470" y="281"/>
                </a:lnTo>
                <a:lnTo>
                  <a:pt x="465" y="284"/>
                </a:lnTo>
                <a:lnTo>
                  <a:pt x="467" y="291"/>
                </a:lnTo>
                <a:lnTo>
                  <a:pt x="472" y="289"/>
                </a:lnTo>
                <a:lnTo>
                  <a:pt x="473" y="297"/>
                </a:lnTo>
                <a:lnTo>
                  <a:pt x="475" y="299"/>
                </a:lnTo>
                <a:lnTo>
                  <a:pt x="478" y="302"/>
                </a:lnTo>
                <a:lnTo>
                  <a:pt x="477" y="304"/>
                </a:lnTo>
                <a:lnTo>
                  <a:pt x="480" y="307"/>
                </a:lnTo>
                <a:lnTo>
                  <a:pt x="481" y="312"/>
                </a:lnTo>
                <a:lnTo>
                  <a:pt x="473" y="312"/>
                </a:lnTo>
                <a:lnTo>
                  <a:pt x="454" y="312"/>
                </a:lnTo>
                <a:lnTo>
                  <a:pt x="449" y="312"/>
                </a:lnTo>
                <a:lnTo>
                  <a:pt x="448" y="312"/>
                </a:lnTo>
                <a:lnTo>
                  <a:pt x="446" y="312"/>
                </a:lnTo>
                <a:lnTo>
                  <a:pt x="441" y="312"/>
                </a:lnTo>
                <a:lnTo>
                  <a:pt x="437" y="312"/>
                </a:lnTo>
                <a:lnTo>
                  <a:pt x="416" y="312"/>
                </a:lnTo>
                <a:lnTo>
                  <a:pt x="411" y="312"/>
                </a:lnTo>
                <a:lnTo>
                  <a:pt x="409" y="312"/>
                </a:lnTo>
                <a:lnTo>
                  <a:pt x="408" y="312"/>
                </a:lnTo>
                <a:lnTo>
                  <a:pt x="406" y="312"/>
                </a:lnTo>
                <a:lnTo>
                  <a:pt x="405" y="312"/>
                </a:lnTo>
                <a:lnTo>
                  <a:pt x="401" y="312"/>
                </a:lnTo>
                <a:lnTo>
                  <a:pt x="395" y="312"/>
                </a:lnTo>
                <a:lnTo>
                  <a:pt x="392" y="312"/>
                </a:lnTo>
                <a:lnTo>
                  <a:pt x="381" y="312"/>
                </a:lnTo>
                <a:lnTo>
                  <a:pt x="377" y="312"/>
                </a:lnTo>
                <a:lnTo>
                  <a:pt x="377" y="310"/>
                </a:lnTo>
                <a:lnTo>
                  <a:pt x="373" y="308"/>
                </a:lnTo>
                <a:lnTo>
                  <a:pt x="371" y="307"/>
                </a:lnTo>
                <a:lnTo>
                  <a:pt x="371" y="304"/>
                </a:lnTo>
                <a:lnTo>
                  <a:pt x="368" y="302"/>
                </a:lnTo>
                <a:lnTo>
                  <a:pt x="365" y="302"/>
                </a:lnTo>
                <a:lnTo>
                  <a:pt x="361" y="302"/>
                </a:lnTo>
                <a:lnTo>
                  <a:pt x="360" y="302"/>
                </a:lnTo>
                <a:lnTo>
                  <a:pt x="358" y="302"/>
                </a:lnTo>
                <a:lnTo>
                  <a:pt x="357" y="300"/>
                </a:lnTo>
                <a:lnTo>
                  <a:pt x="355" y="299"/>
                </a:lnTo>
                <a:lnTo>
                  <a:pt x="353" y="299"/>
                </a:lnTo>
                <a:lnTo>
                  <a:pt x="350" y="299"/>
                </a:lnTo>
                <a:lnTo>
                  <a:pt x="349" y="300"/>
                </a:lnTo>
                <a:lnTo>
                  <a:pt x="349" y="302"/>
                </a:lnTo>
                <a:lnTo>
                  <a:pt x="349" y="304"/>
                </a:lnTo>
                <a:lnTo>
                  <a:pt x="349" y="305"/>
                </a:lnTo>
                <a:lnTo>
                  <a:pt x="347" y="304"/>
                </a:lnTo>
                <a:lnTo>
                  <a:pt x="342" y="307"/>
                </a:lnTo>
                <a:lnTo>
                  <a:pt x="342" y="305"/>
                </a:lnTo>
                <a:lnTo>
                  <a:pt x="341" y="305"/>
                </a:lnTo>
                <a:lnTo>
                  <a:pt x="339" y="307"/>
                </a:lnTo>
                <a:lnTo>
                  <a:pt x="337" y="308"/>
                </a:lnTo>
                <a:lnTo>
                  <a:pt x="336" y="308"/>
                </a:lnTo>
                <a:lnTo>
                  <a:pt x="336" y="310"/>
                </a:lnTo>
                <a:lnTo>
                  <a:pt x="336" y="312"/>
                </a:lnTo>
                <a:lnTo>
                  <a:pt x="336" y="313"/>
                </a:lnTo>
                <a:lnTo>
                  <a:pt x="334" y="315"/>
                </a:lnTo>
                <a:lnTo>
                  <a:pt x="334" y="318"/>
                </a:lnTo>
                <a:lnTo>
                  <a:pt x="334" y="320"/>
                </a:lnTo>
                <a:lnTo>
                  <a:pt x="334" y="321"/>
                </a:lnTo>
                <a:lnTo>
                  <a:pt x="333" y="323"/>
                </a:lnTo>
                <a:lnTo>
                  <a:pt x="331" y="328"/>
                </a:lnTo>
                <a:lnTo>
                  <a:pt x="331" y="331"/>
                </a:lnTo>
                <a:lnTo>
                  <a:pt x="331" y="336"/>
                </a:lnTo>
                <a:lnTo>
                  <a:pt x="331" y="339"/>
                </a:lnTo>
                <a:lnTo>
                  <a:pt x="333" y="340"/>
                </a:lnTo>
                <a:lnTo>
                  <a:pt x="331" y="340"/>
                </a:lnTo>
                <a:lnTo>
                  <a:pt x="333" y="342"/>
                </a:lnTo>
                <a:lnTo>
                  <a:pt x="334" y="344"/>
                </a:lnTo>
                <a:lnTo>
                  <a:pt x="334" y="345"/>
                </a:lnTo>
                <a:lnTo>
                  <a:pt x="334" y="347"/>
                </a:lnTo>
                <a:lnTo>
                  <a:pt x="334" y="348"/>
                </a:lnTo>
                <a:lnTo>
                  <a:pt x="334" y="350"/>
                </a:lnTo>
                <a:lnTo>
                  <a:pt x="334" y="352"/>
                </a:lnTo>
                <a:lnTo>
                  <a:pt x="333" y="352"/>
                </a:lnTo>
                <a:lnTo>
                  <a:pt x="333" y="353"/>
                </a:lnTo>
                <a:lnTo>
                  <a:pt x="333" y="355"/>
                </a:lnTo>
                <a:lnTo>
                  <a:pt x="333" y="356"/>
                </a:lnTo>
                <a:lnTo>
                  <a:pt x="331" y="356"/>
                </a:lnTo>
                <a:lnTo>
                  <a:pt x="331" y="358"/>
                </a:lnTo>
                <a:lnTo>
                  <a:pt x="329" y="358"/>
                </a:lnTo>
                <a:lnTo>
                  <a:pt x="328" y="360"/>
                </a:lnTo>
                <a:lnTo>
                  <a:pt x="326" y="360"/>
                </a:lnTo>
                <a:lnTo>
                  <a:pt x="326" y="358"/>
                </a:lnTo>
                <a:lnTo>
                  <a:pt x="325" y="358"/>
                </a:lnTo>
                <a:lnTo>
                  <a:pt x="323" y="358"/>
                </a:lnTo>
                <a:lnTo>
                  <a:pt x="323" y="360"/>
                </a:lnTo>
                <a:lnTo>
                  <a:pt x="321" y="360"/>
                </a:lnTo>
                <a:lnTo>
                  <a:pt x="320" y="360"/>
                </a:lnTo>
                <a:lnTo>
                  <a:pt x="320" y="358"/>
                </a:lnTo>
                <a:lnTo>
                  <a:pt x="318" y="358"/>
                </a:lnTo>
                <a:lnTo>
                  <a:pt x="317" y="358"/>
                </a:lnTo>
                <a:lnTo>
                  <a:pt x="315" y="358"/>
                </a:lnTo>
                <a:lnTo>
                  <a:pt x="315" y="356"/>
                </a:lnTo>
                <a:lnTo>
                  <a:pt x="313" y="356"/>
                </a:lnTo>
                <a:lnTo>
                  <a:pt x="313" y="355"/>
                </a:lnTo>
                <a:lnTo>
                  <a:pt x="313" y="353"/>
                </a:lnTo>
                <a:lnTo>
                  <a:pt x="312" y="353"/>
                </a:lnTo>
                <a:lnTo>
                  <a:pt x="310" y="352"/>
                </a:lnTo>
                <a:lnTo>
                  <a:pt x="309" y="350"/>
                </a:lnTo>
                <a:lnTo>
                  <a:pt x="309" y="352"/>
                </a:lnTo>
                <a:lnTo>
                  <a:pt x="307" y="352"/>
                </a:lnTo>
                <a:lnTo>
                  <a:pt x="305" y="350"/>
                </a:lnTo>
                <a:lnTo>
                  <a:pt x="304" y="348"/>
                </a:lnTo>
                <a:lnTo>
                  <a:pt x="302" y="348"/>
                </a:lnTo>
                <a:lnTo>
                  <a:pt x="301" y="348"/>
                </a:lnTo>
                <a:lnTo>
                  <a:pt x="301" y="347"/>
                </a:lnTo>
                <a:lnTo>
                  <a:pt x="288" y="347"/>
                </a:lnTo>
                <a:lnTo>
                  <a:pt x="283" y="347"/>
                </a:lnTo>
                <a:lnTo>
                  <a:pt x="283" y="353"/>
                </a:lnTo>
                <a:lnTo>
                  <a:pt x="262" y="353"/>
                </a:lnTo>
                <a:lnTo>
                  <a:pt x="261" y="353"/>
                </a:lnTo>
                <a:lnTo>
                  <a:pt x="251" y="350"/>
                </a:lnTo>
                <a:lnTo>
                  <a:pt x="249" y="350"/>
                </a:lnTo>
                <a:lnTo>
                  <a:pt x="248" y="350"/>
                </a:lnTo>
                <a:lnTo>
                  <a:pt x="246" y="350"/>
                </a:lnTo>
                <a:lnTo>
                  <a:pt x="246" y="348"/>
                </a:lnTo>
                <a:lnTo>
                  <a:pt x="246" y="347"/>
                </a:lnTo>
                <a:lnTo>
                  <a:pt x="245" y="347"/>
                </a:lnTo>
                <a:lnTo>
                  <a:pt x="243" y="347"/>
                </a:lnTo>
                <a:lnTo>
                  <a:pt x="235" y="347"/>
                </a:lnTo>
                <a:lnTo>
                  <a:pt x="235" y="336"/>
                </a:lnTo>
                <a:lnTo>
                  <a:pt x="233" y="321"/>
                </a:lnTo>
                <a:lnTo>
                  <a:pt x="241" y="321"/>
                </a:lnTo>
                <a:lnTo>
                  <a:pt x="243" y="321"/>
                </a:lnTo>
                <a:lnTo>
                  <a:pt x="245" y="321"/>
                </a:lnTo>
                <a:lnTo>
                  <a:pt x="246" y="321"/>
                </a:lnTo>
                <a:lnTo>
                  <a:pt x="248" y="321"/>
                </a:lnTo>
                <a:lnTo>
                  <a:pt x="249" y="321"/>
                </a:lnTo>
                <a:lnTo>
                  <a:pt x="257" y="310"/>
                </a:lnTo>
                <a:lnTo>
                  <a:pt x="257" y="308"/>
                </a:lnTo>
                <a:lnTo>
                  <a:pt x="256" y="308"/>
                </a:lnTo>
                <a:lnTo>
                  <a:pt x="256" y="307"/>
                </a:lnTo>
                <a:lnTo>
                  <a:pt x="256" y="304"/>
                </a:lnTo>
                <a:lnTo>
                  <a:pt x="256" y="300"/>
                </a:lnTo>
                <a:lnTo>
                  <a:pt x="256" y="299"/>
                </a:lnTo>
                <a:lnTo>
                  <a:pt x="256" y="297"/>
                </a:lnTo>
                <a:lnTo>
                  <a:pt x="256" y="296"/>
                </a:lnTo>
                <a:lnTo>
                  <a:pt x="256" y="294"/>
                </a:lnTo>
                <a:lnTo>
                  <a:pt x="257" y="292"/>
                </a:lnTo>
                <a:lnTo>
                  <a:pt x="259" y="291"/>
                </a:lnTo>
                <a:lnTo>
                  <a:pt x="261" y="291"/>
                </a:lnTo>
                <a:lnTo>
                  <a:pt x="262" y="289"/>
                </a:lnTo>
                <a:lnTo>
                  <a:pt x="262" y="288"/>
                </a:lnTo>
                <a:lnTo>
                  <a:pt x="262" y="286"/>
                </a:lnTo>
                <a:lnTo>
                  <a:pt x="262" y="284"/>
                </a:lnTo>
                <a:lnTo>
                  <a:pt x="261" y="283"/>
                </a:lnTo>
                <a:lnTo>
                  <a:pt x="261" y="281"/>
                </a:lnTo>
                <a:lnTo>
                  <a:pt x="259" y="281"/>
                </a:lnTo>
                <a:lnTo>
                  <a:pt x="257" y="281"/>
                </a:lnTo>
                <a:lnTo>
                  <a:pt x="257" y="283"/>
                </a:lnTo>
                <a:lnTo>
                  <a:pt x="256" y="283"/>
                </a:lnTo>
                <a:lnTo>
                  <a:pt x="254" y="284"/>
                </a:lnTo>
                <a:lnTo>
                  <a:pt x="253" y="284"/>
                </a:lnTo>
                <a:lnTo>
                  <a:pt x="251" y="283"/>
                </a:lnTo>
                <a:lnTo>
                  <a:pt x="249" y="284"/>
                </a:lnTo>
                <a:lnTo>
                  <a:pt x="248" y="284"/>
                </a:lnTo>
                <a:lnTo>
                  <a:pt x="246" y="284"/>
                </a:lnTo>
                <a:lnTo>
                  <a:pt x="246" y="280"/>
                </a:lnTo>
                <a:lnTo>
                  <a:pt x="246" y="278"/>
                </a:lnTo>
                <a:lnTo>
                  <a:pt x="245" y="278"/>
                </a:lnTo>
                <a:lnTo>
                  <a:pt x="245" y="276"/>
                </a:lnTo>
                <a:lnTo>
                  <a:pt x="243" y="278"/>
                </a:lnTo>
                <a:lnTo>
                  <a:pt x="243" y="280"/>
                </a:lnTo>
                <a:lnTo>
                  <a:pt x="241" y="280"/>
                </a:lnTo>
                <a:lnTo>
                  <a:pt x="243" y="276"/>
                </a:lnTo>
                <a:lnTo>
                  <a:pt x="243" y="275"/>
                </a:lnTo>
                <a:lnTo>
                  <a:pt x="241" y="275"/>
                </a:lnTo>
                <a:lnTo>
                  <a:pt x="241" y="273"/>
                </a:lnTo>
                <a:lnTo>
                  <a:pt x="240" y="273"/>
                </a:lnTo>
                <a:lnTo>
                  <a:pt x="240" y="272"/>
                </a:lnTo>
                <a:lnTo>
                  <a:pt x="238" y="272"/>
                </a:lnTo>
                <a:lnTo>
                  <a:pt x="238" y="273"/>
                </a:lnTo>
                <a:lnTo>
                  <a:pt x="238" y="275"/>
                </a:lnTo>
                <a:lnTo>
                  <a:pt x="237" y="275"/>
                </a:lnTo>
                <a:lnTo>
                  <a:pt x="235" y="275"/>
                </a:lnTo>
                <a:lnTo>
                  <a:pt x="235" y="276"/>
                </a:lnTo>
                <a:lnTo>
                  <a:pt x="233" y="278"/>
                </a:lnTo>
                <a:lnTo>
                  <a:pt x="232" y="278"/>
                </a:lnTo>
                <a:lnTo>
                  <a:pt x="230" y="276"/>
                </a:lnTo>
                <a:lnTo>
                  <a:pt x="229" y="273"/>
                </a:lnTo>
                <a:lnTo>
                  <a:pt x="229" y="272"/>
                </a:lnTo>
                <a:lnTo>
                  <a:pt x="229" y="270"/>
                </a:lnTo>
                <a:lnTo>
                  <a:pt x="229" y="268"/>
                </a:lnTo>
                <a:lnTo>
                  <a:pt x="227" y="267"/>
                </a:lnTo>
                <a:lnTo>
                  <a:pt x="225" y="267"/>
                </a:lnTo>
                <a:lnTo>
                  <a:pt x="224" y="267"/>
                </a:lnTo>
                <a:lnTo>
                  <a:pt x="222" y="267"/>
                </a:lnTo>
                <a:lnTo>
                  <a:pt x="221" y="267"/>
                </a:lnTo>
                <a:lnTo>
                  <a:pt x="221" y="265"/>
                </a:lnTo>
                <a:lnTo>
                  <a:pt x="219" y="264"/>
                </a:lnTo>
                <a:lnTo>
                  <a:pt x="217" y="264"/>
                </a:lnTo>
                <a:lnTo>
                  <a:pt x="216" y="264"/>
                </a:lnTo>
                <a:lnTo>
                  <a:pt x="214" y="264"/>
                </a:lnTo>
                <a:lnTo>
                  <a:pt x="214" y="265"/>
                </a:lnTo>
                <a:lnTo>
                  <a:pt x="214" y="267"/>
                </a:lnTo>
                <a:lnTo>
                  <a:pt x="213" y="267"/>
                </a:lnTo>
                <a:lnTo>
                  <a:pt x="213" y="268"/>
                </a:lnTo>
                <a:lnTo>
                  <a:pt x="213" y="270"/>
                </a:lnTo>
                <a:lnTo>
                  <a:pt x="213" y="272"/>
                </a:lnTo>
                <a:lnTo>
                  <a:pt x="211" y="270"/>
                </a:lnTo>
                <a:lnTo>
                  <a:pt x="211" y="268"/>
                </a:lnTo>
                <a:lnTo>
                  <a:pt x="211" y="267"/>
                </a:lnTo>
                <a:lnTo>
                  <a:pt x="211" y="265"/>
                </a:lnTo>
                <a:lnTo>
                  <a:pt x="209" y="265"/>
                </a:lnTo>
                <a:lnTo>
                  <a:pt x="208" y="265"/>
                </a:lnTo>
                <a:lnTo>
                  <a:pt x="206" y="265"/>
                </a:lnTo>
                <a:lnTo>
                  <a:pt x="206" y="267"/>
                </a:lnTo>
                <a:lnTo>
                  <a:pt x="205" y="267"/>
                </a:lnTo>
                <a:lnTo>
                  <a:pt x="203" y="267"/>
                </a:lnTo>
                <a:lnTo>
                  <a:pt x="203" y="265"/>
                </a:lnTo>
                <a:lnTo>
                  <a:pt x="201" y="265"/>
                </a:lnTo>
                <a:lnTo>
                  <a:pt x="203" y="265"/>
                </a:lnTo>
                <a:lnTo>
                  <a:pt x="203" y="264"/>
                </a:lnTo>
                <a:lnTo>
                  <a:pt x="203" y="262"/>
                </a:lnTo>
                <a:lnTo>
                  <a:pt x="203" y="260"/>
                </a:lnTo>
                <a:lnTo>
                  <a:pt x="201" y="259"/>
                </a:lnTo>
                <a:lnTo>
                  <a:pt x="200" y="259"/>
                </a:lnTo>
                <a:lnTo>
                  <a:pt x="200" y="257"/>
                </a:lnTo>
                <a:lnTo>
                  <a:pt x="200" y="256"/>
                </a:lnTo>
                <a:lnTo>
                  <a:pt x="198" y="256"/>
                </a:lnTo>
                <a:lnTo>
                  <a:pt x="198" y="254"/>
                </a:lnTo>
                <a:lnTo>
                  <a:pt x="197" y="254"/>
                </a:lnTo>
                <a:lnTo>
                  <a:pt x="197" y="252"/>
                </a:lnTo>
                <a:lnTo>
                  <a:pt x="197" y="251"/>
                </a:lnTo>
                <a:lnTo>
                  <a:pt x="197" y="249"/>
                </a:lnTo>
                <a:lnTo>
                  <a:pt x="195" y="249"/>
                </a:lnTo>
                <a:lnTo>
                  <a:pt x="195" y="248"/>
                </a:lnTo>
                <a:lnTo>
                  <a:pt x="193" y="246"/>
                </a:lnTo>
                <a:lnTo>
                  <a:pt x="192" y="246"/>
                </a:lnTo>
                <a:lnTo>
                  <a:pt x="192" y="244"/>
                </a:lnTo>
                <a:lnTo>
                  <a:pt x="190" y="244"/>
                </a:lnTo>
                <a:lnTo>
                  <a:pt x="192" y="244"/>
                </a:lnTo>
                <a:lnTo>
                  <a:pt x="192" y="243"/>
                </a:lnTo>
                <a:lnTo>
                  <a:pt x="192" y="241"/>
                </a:lnTo>
                <a:lnTo>
                  <a:pt x="193" y="241"/>
                </a:lnTo>
                <a:lnTo>
                  <a:pt x="193" y="240"/>
                </a:lnTo>
                <a:lnTo>
                  <a:pt x="195" y="240"/>
                </a:lnTo>
                <a:lnTo>
                  <a:pt x="195" y="238"/>
                </a:lnTo>
                <a:lnTo>
                  <a:pt x="195" y="236"/>
                </a:lnTo>
                <a:lnTo>
                  <a:pt x="195" y="235"/>
                </a:lnTo>
                <a:lnTo>
                  <a:pt x="195" y="233"/>
                </a:lnTo>
                <a:lnTo>
                  <a:pt x="193" y="232"/>
                </a:lnTo>
                <a:lnTo>
                  <a:pt x="193" y="230"/>
                </a:lnTo>
                <a:lnTo>
                  <a:pt x="193" y="228"/>
                </a:lnTo>
                <a:lnTo>
                  <a:pt x="193" y="227"/>
                </a:lnTo>
                <a:lnTo>
                  <a:pt x="197" y="224"/>
                </a:lnTo>
                <a:lnTo>
                  <a:pt x="197" y="222"/>
                </a:lnTo>
                <a:lnTo>
                  <a:pt x="195" y="220"/>
                </a:lnTo>
                <a:lnTo>
                  <a:pt x="193" y="219"/>
                </a:lnTo>
                <a:lnTo>
                  <a:pt x="193" y="216"/>
                </a:lnTo>
                <a:lnTo>
                  <a:pt x="195" y="216"/>
                </a:lnTo>
                <a:lnTo>
                  <a:pt x="198" y="214"/>
                </a:lnTo>
                <a:lnTo>
                  <a:pt x="197" y="214"/>
                </a:lnTo>
                <a:lnTo>
                  <a:pt x="182" y="203"/>
                </a:lnTo>
                <a:lnTo>
                  <a:pt x="174" y="195"/>
                </a:lnTo>
                <a:lnTo>
                  <a:pt x="171" y="192"/>
                </a:lnTo>
                <a:lnTo>
                  <a:pt x="165" y="184"/>
                </a:lnTo>
                <a:lnTo>
                  <a:pt x="165" y="185"/>
                </a:lnTo>
                <a:lnTo>
                  <a:pt x="165" y="187"/>
                </a:lnTo>
                <a:lnTo>
                  <a:pt x="163" y="187"/>
                </a:lnTo>
                <a:lnTo>
                  <a:pt x="163" y="188"/>
                </a:lnTo>
                <a:lnTo>
                  <a:pt x="161" y="188"/>
                </a:lnTo>
                <a:lnTo>
                  <a:pt x="163" y="188"/>
                </a:lnTo>
                <a:lnTo>
                  <a:pt x="163" y="190"/>
                </a:lnTo>
                <a:lnTo>
                  <a:pt x="163" y="192"/>
                </a:lnTo>
                <a:lnTo>
                  <a:pt x="161" y="192"/>
                </a:lnTo>
                <a:lnTo>
                  <a:pt x="161" y="193"/>
                </a:lnTo>
                <a:lnTo>
                  <a:pt x="160" y="196"/>
                </a:lnTo>
                <a:lnTo>
                  <a:pt x="160" y="198"/>
                </a:lnTo>
                <a:lnTo>
                  <a:pt x="160" y="200"/>
                </a:lnTo>
                <a:lnTo>
                  <a:pt x="160" y="201"/>
                </a:lnTo>
                <a:lnTo>
                  <a:pt x="158" y="201"/>
                </a:lnTo>
                <a:lnTo>
                  <a:pt x="157" y="201"/>
                </a:lnTo>
                <a:lnTo>
                  <a:pt x="157" y="203"/>
                </a:lnTo>
                <a:lnTo>
                  <a:pt x="157" y="204"/>
                </a:lnTo>
                <a:lnTo>
                  <a:pt x="155" y="204"/>
                </a:lnTo>
                <a:lnTo>
                  <a:pt x="153" y="206"/>
                </a:lnTo>
                <a:lnTo>
                  <a:pt x="153" y="208"/>
                </a:lnTo>
                <a:lnTo>
                  <a:pt x="155" y="208"/>
                </a:lnTo>
                <a:lnTo>
                  <a:pt x="155" y="209"/>
                </a:lnTo>
                <a:lnTo>
                  <a:pt x="157" y="209"/>
                </a:lnTo>
                <a:lnTo>
                  <a:pt x="157" y="211"/>
                </a:lnTo>
                <a:lnTo>
                  <a:pt x="158" y="211"/>
                </a:lnTo>
                <a:lnTo>
                  <a:pt x="158" y="212"/>
                </a:lnTo>
                <a:lnTo>
                  <a:pt x="158" y="214"/>
                </a:lnTo>
                <a:lnTo>
                  <a:pt x="158" y="216"/>
                </a:lnTo>
                <a:lnTo>
                  <a:pt x="157" y="217"/>
                </a:lnTo>
                <a:lnTo>
                  <a:pt x="155" y="217"/>
                </a:lnTo>
                <a:lnTo>
                  <a:pt x="153" y="217"/>
                </a:lnTo>
                <a:lnTo>
                  <a:pt x="152" y="217"/>
                </a:lnTo>
                <a:lnTo>
                  <a:pt x="152" y="219"/>
                </a:lnTo>
                <a:lnTo>
                  <a:pt x="150" y="220"/>
                </a:lnTo>
                <a:lnTo>
                  <a:pt x="150" y="222"/>
                </a:lnTo>
                <a:lnTo>
                  <a:pt x="150" y="224"/>
                </a:lnTo>
                <a:lnTo>
                  <a:pt x="150" y="225"/>
                </a:lnTo>
                <a:lnTo>
                  <a:pt x="149" y="227"/>
                </a:lnTo>
                <a:lnTo>
                  <a:pt x="149" y="228"/>
                </a:lnTo>
                <a:lnTo>
                  <a:pt x="147" y="228"/>
                </a:lnTo>
                <a:lnTo>
                  <a:pt x="147" y="230"/>
                </a:lnTo>
                <a:lnTo>
                  <a:pt x="149" y="232"/>
                </a:lnTo>
                <a:lnTo>
                  <a:pt x="149" y="233"/>
                </a:lnTo>
                <a:lnTo>
                  <a:pt x="149" y="235"/>
                </a:lnTo>
                <a:lnTo>
                  <a:pt x="147" y="236"/>
                </a:lnTo>
                <a:lnTo>
                  <a:pt x="145" y="238"/>
                </a:lnTo>
                <a:lnTo>
                  <a:pt x="144" y="240"/>
                </a:lnTo>
                <a:lnTo>
                  <a:pt x="142" y="240"/>
                </a:lnTo>
                <a:lnTo>
                  <a:pt x="141" y="241"/>
                </a:lnTo>
                <a:lnTo>
                  <a:pt x="139" y="243"/>
                </a:lnTo>
                <a:lnTo>
                  <a:pt x="137" y="243"/>
                </a:lnTo>
                <a:lnTo>
                  <a:pt x="137" y="244"/>
                </a:lnTo>
                <a:lnTo>
                  <a:pt x="137" y="246"/>
                </a:lnTo>
                <a:lnTo>
                  <a:pt x="136" y="248"/>
                </a:lnTo>
                <a:lnTo>
                  <a:pt x="134" y="248"/>
                </a:lnTo>
                <a:lnTo>
                  <a:pt x="133" y="248"/>
                </a:lnTo>
                <a:lnTo>
                  <a:pt x="131" y="248"/>
                </a:lnTo>
                <a:lnTo>
                  <a:pt x="129" y="246"/>
                </a:lnTo>
                <a:lnTo>
                  <a:pt x="129" y="248"/>
                </a:lnTo>
                <a:lnTo>
                  <a:pt x="128" y="248"/>
                </a:lnTo>
                <a:lnTo>
                  <a:pt x="126" y="248"/>
                </a:lnTo>
                <a:lnTo>
                  <a:pt x="123" y="249"/>
                </a:lnTo>
                <a:lnTo>
                  <a:pt x="121" y="251"/>
                </a:lnTo>
                <a:lnTo>
                  <a:pt x="120" y="251"/>
                </a:lnTo>
                <a:lnTo>
                  <a:pt x="120" y="252"/>
                </a:lnTo>
                <a:lnTo>
                  <a:pt x="118" y="252"/>
                </a:lnTo>
                <a:lnTo>
                  <a:pt x="117" y="252"/>
                </a:lnTo>
                <a:lnTo>
                  <a:pt x="117" y="254"/>
                </a:lnTo>
                <a:lnTo>
                  <a:pt x="115" y="254"/>
                </a:lnTo>
                <a:lnTo>
                  <a:pt x="115" y="256"/>
                </a:lnTo>
                <a:lnTo>
                  <a:pt x="115" y="257"/>
                </a:lnTo>
                <a:lnTo>
                  <a:pt x="112" y="257"/>
                </a:lnTo>
                <a:lnTo>
                  <a:pt x="112" y="259"/>
                </a:lnTo>
                <a:lnTo>
                  <a:pt x="107" y="259"/>
                </a:lnTo>
                <a:lnTo>
                  <a:pt x="105" y="260"/>
                </a:lnTo>
                <a:lnTo>
                  <a:pt x="105" y="264"/>
                </a:lnTo>
                <a:lnTo>
                  <a:pt x="102" y="265"/>
                </a:lnTo>
                <a:lnTo>
                  <a:pt x="102" y="268"/>
                </a:lnTo>
                <a:lnTo>
                  <a:pt x="101" y="273"/>
                </a:lnTo>
                <a:lnTo>
                  <a:pt x="94" y="275"/>
                </a:lnTo>
                <a:lnTo>
                  <a:pt x="88" y="278"/>
                </a:lnTo>
                <a:lnTo>
                  <a:pt x="83" y="283"/>
                </a:lnTo>
                <a:lnTo>
                  <a:pt x="80" y="283"/>
                </a:lnTo>
                <a:lnTo>
                  <a:pt x="77" y="280"/>
                </a:lnTo>
                <a:lnTo>
                  <a:pt x="77" y="276"/>
                </a:lnTo>
                <a:lnTo>
                  <a:pt x="78" y="275"/>
                </a:lnTo>
                <a:lnTo>
                  <a:pt x="83" y="270"/>
                </a:lnTo>
                <a:lnTo>
                  <a:pt x="83" y="265"/>
                </a:lnTo>
                <a:lnTo>
                  <a:pt x="81" y="264"/>
                </a:lnTo>
                <a:lnTo>
                  <a:pt x="80" y="264"/>
                </a:lnTo>
                <a:lnTo>
                  <a:pt x="77" y="264"/>
                </a:lnTo>
                <a:lnTo>
                  <a:pt x="75" y="262"/>
                </a:lnTo>
                <a:lnTo>
                  <a:pt x="72" y="262"/>
                </a:lnTo>
                <a:lnTo>
                  <a:pt x="69" y="259"/>
                </a:lnTo>
                <a:lnTo>
                  <a:pt x="67" y="257"/>
                </a:lnTo>
                <a:lnTo>
                  <a:pt x="64" y="252"/>
                </a:lnTo>
                <a:lnTo>
                  <a:pt x="59" y="248"/>
                </a:lnTo>
                <a:lnTo>
                  <a:pt x="53" y="243"/>
                </a:lnTo>
                <a:lnTo>
                  <a:pt x="46" y="243"/>
                </a:lnTo>
                <a:lnTo>
                  <a:pt x="43" y="235"/>
                </a:lnTo>
                <a:lnTo>
                  <a:pt x="37" y="235"/>
                </a:lnTo>
                <a:lnTo>
                  <a:pt x="32" y="225"/>
                </a:lnTo>
                <a:lnTo>
                  <a:pt x="33" y="225"/>
                </a:lnTo>
                <a:lnTo>
                  <a:pt x="33" y="222"/>
                </a:lnTo>
                <a:lnTo>
                  <a:pt x="29" y="217"/>
                </a:lnTo>
                <a:lnTo>
                  <a:pt x="25" y="209"/>
                </a:lnTo>
                <a:lnTo>
                  <a:pt x="21" y="200"/>
                </a:lnTo>
                <a:lnTo>
                  <a:pt x="22" y="195"/>
                </a:lnTo>
                <a:lnTo>
                  <a:pt x="22" y="193"/>
                </a:lnTo>
                <a:lnTo>
                  <a:pt x="16" y="188"/>
                </a:lnTo>
                <a:lnTo>
                  <a:pt x="14" y="182"/>
                </a:lnTo>
                <a:lnTo>
                  <a:pt x="17" y="177"/>
                </a:lnTo>
                <a:lnTo>
                  <a:pt x="19" y="172"/>
                </a:lnTo>
                <a:lnTo>
                  <a:pt x="17" y="169"/>
                </a:lnTo>
                <a:lnTo>
                  <a:pt x="14" y="168"/>
                </a:lnTo>
                <a:lnTo>
                  <a:pt x="11" y="160"/>
                </a:lnTo>
                <a:lnTo>
                  <a:pt x="9" y="156"/>
                </a:lnTo>
                <a:lnTo>
                  <a:pt x="11" y="153"/>
                </a:lnTo>
                <a:lnTo>
                  <a:pt x="9" y="153"/>
                </a:lnTo>
                <a:lnTo>
                  <a:pt x="8" y="155"/>
                </a:lnTo>
                <a:lnTo>
                  <a:pt x="6" y="158"/>
                </a:lnTo>
                <a:lnTo>
                  <a:pt x="5" y="160"/>
                </a:lnTo>
                <a:lnTo>
                  <a:pt x="1" y="160"/>
                </a:lnTo>
                <a:lnTo>
                  <a:pt x="0" y="153"/>
                </a:lnTo>
                <a:lnTo>
                  <a:pt x="0" y="150"/>
                </a:lnTo>
                <a:lnTo>
                  <a:pt x="0" y="148"/>
                </a:lnTo>
                <a:lnTo>
                  <a:pt x="1" y="147"/>
                </a:lnTo>
                <a:lnTo>
                  <a:pt x="5" y="144"/>
                </a:lnTo>
                <a:lnTo>
                  <a:pt x="5" y="142"/>
                </a:lnTo>
                <a:lnTo>
                  <a:pt x="13" y="140"/>
                </a:lnTo>
                <a:lnTo>
                  <a:pt x="17" y="137"/>
                </a:lnTo>
                <a:lnTo>
                  <a:pt x="21" y="136"/>
                </a:lnTo>
                <a:lnTo>
                  <a:pt x="24" y="139"/>
                </a:lnTo>
                <a:lnTo>
                  <a:pt x="27" y="139"/>
                </a:lnTo>
                <a:lnTo>
                  <a:pt x="29" y="136"/>
                </a:lnTo>
                <a:lnTo>
                  <a:pt x="32" y="136"/>
                </a:lnTo>
                <a:lnTo>
                  <a:pt x="40" y="136"/>
                </a:lnTo>
                <a:lnTo>
                  <a:pt x="45" y="136"/>
                </a:lnTo>
                <a:lnTo>
                  <a:pt x="46" y="134"/>
                </a:lnTo>
                <a:lnTo>
                  <a:pt x="51" y="134"/>
                </a:lnTo>
                <a:lnTo>
                  <a:pt x="54" y="132"/>
                </a:lnTo>
                <a:lnTo>
                  <a:pt x="56" y="131"/>
                </a:lnTo>
                <a:lnTo>
                  <a:pt x="57" y="134"/>
                </a:lnTo>
                <a:lnTo>
                  <a:pt x="59" y="136"/>
                </a:lnTo>
                <a:lnTo>
                  <a:pt x="62" y="137"/>
                </a:lnTo>
                <a:lnTo>
                  <a:pt x="65" y="136"/>
                </a:lnTo>
                <a:lnTo>
                  <a:pt x="69" y="134"/>
                </a:lnTo>
                <a:lnTo>
                  <a:pt x="72" y="132"/>
                </a:lnTo>
                <a:lnTo>
                  <a:pt x="72" y="129"/>
                </a:lnTo>
                <a:lnTo>
                  <a:pt x="70" y="129"/>
                </a:lnTo>
                <a:lnTo>
                  <a:pt x="70" y="128"/>
                </a:lnTo>
                <a:lnTo>
                  <a:pt x="70" y="124"/>
                </a:lnTo>
                <a:lnTo>
                  <a:pt x="72" y="123"/>
                </a:lnTo>
                <a:lnTo>
                  <a:pt x="72" y="120"/>
                </a:lnTo>
                <a:lnTo>
                  <a:pt x="70" y="118"/>
                </a:lnTo>
                <a:lnTo>
                  <a:pt x="72" y="116"/>
                </a:lnTo>
                <a:lnTo>
                  <a:pt x="72" y="115"/>
                </a:lnTo>
                <a:lnTo>
                  <a:pt x="70" y="115"/>
                </a:lnTo>
                <a:lnTo>
                  <a:pt x="70" y="113"/>
                </a:lnTo>
                <a:lnTo>
                  <a:pt x="69" y="112"/>
                </a:lnTo>
                <a:lnTo>
                  <a:pt x="69" y="110"/>
                </a:lnTo>
                <a:lnTo>
                  <a:pt x="67" y="108"/>
                </a:lnTo>
                <a:lnTo>
                  <a:pt x="69" y="107"/>
                </a:lnTo>
                <a:lnTo>
                  <a:pt x="67" y="107"/>
                </a:lnTo>
                <a:lnTo>
                  <a:pt x="65" y="105"/>
                </a:lnTo>
                <a:lnTo>
                  <a:pt x="65" y="104"/>
                </a:lnTo>
                <a:lnTo>
                  <a:pt x="65" y="102"/>
                </a:lnTo>
                <a:lnTo>
                  <a:pt x="65" y="100"/>
                </a:lnTo>
                <a:lnTo>
                  <a:pt x="67" y="100"/>
                </a:lnTo>
                <a:lnTo>
                  <a:pt x="69" y="99"/>
                </a:lnTo>
                <a:lnTo>
                  <a:pt x="67" y="96"/>
                </a:lnTo>
                <a:lnTo>
                  <a:pt x="67" y="94"/>
                </a:lnTo>
                <a:lnTo>
                  <a:pt x="67" y="91"/>
                </a:lnTo>
                <a:lnTo>
                  <a:pt x="67" y="88"/>
                </a:lnTo>
                <a:lnTo>
                  <a:pt x="67" y="86"/>
                </a:lnTo>
                <a:lnTo>
                  <a:pt x="69" y="84"/>
                </a:lnTo>
                <a:lnTo>
                  <a:pt x="69" y="81"/>
                </a:lnTo>
                <a:lnTo>
                  <a:pt x="70" y="80"/>
                </a:lnTo>
                <a:lnTo>
                  <a:pt x="70" y="78"/>
                </a:lnTo>
                <a:lnTo>
                  <a:pt x="72" y="75"/>
                </a:lnTo>
                <a:lnTo>
                  <a:pt x="73" y="72"/>
                </a:lnTo>
                <a:lnTo>
                  <a:pt x="73" y="70"/>
                </a:lnTo>
                <a:lnTo>
                  <a:pt x="73" y="68"/>
                </a:lnTo>
                <a:lnTo>
                  <a:pt x="75" y="65"/>
                </a:lnTo>
                <a:lnTo>
                  <a:pt x="75" y="64"/>
                </a:lnTo>
                <a:lnTo>
                  <a:pt x="75" y="60"/>
                </a:lnTo>
                <a:lnTo>
                  <a:pt x="73" y="59"/>
                </a:lnTo>
                <a:lnTo>
                  <a:pt x="73" y="57"/>
                </a:lnTo>
                <a:lnTo>
                  <a:pt x="72" y="57"/>
                </a:lnTo>
                <a:lnTo>
                  <a:pt x="70" y="56"/>
                </a:lnTo>
                <a:lnTo>
                  <a:pt x="69" y="56"/>
                </a:lnTo>
                <a:lnTo>
                  <a:pt x="69" y="54"/>
                </a:lnTo>
                <a:lnTo>
                  <a:pt x="67" y="54"/>
                </a:lnTo>
                <a:lnTo>
                  <a:pt x="65" y="52"/>
                </a:lnTo>
                <a:lnTo>
                  <a:pt x="64" y="52"/>
                </a:lnTo>
                <a:lnTo>
                  <a:pt x="62" y="52"/>
                </a:lnTo>
                <a:lnTo>
                  <a:pt x="62" y="51"/>
                </a:lnTo>
                <a:lnTo>
                  <a:pt x="59" y="52"/>
                </a:lnTo>
                <a:lnTo>
                  <a:pt x="59" y="54"/>
                </a:lnTo>
                <a:lnTo>
                  <a:pt x="57" y="54"/>
                </a:lnTo>
                <a:lnTo>
                  <a:pt x="56" y="54"/>
                </a:lnTo>
                <a:lnTo>
                  <a:pt x="54" y="56"/>
                </a:lnTo>
                <a:lnTo>
                  <a:pt x="51" y="57"/>
                </a:lnTo>
                <a:lnTo>
                  <a:pt x="49" y="60"/>
                </a:lnTo>
                <a:lnTo>
                  <a:pt x="48" y="57"/>
                </a:lnTo>
                <a:lnTo>
                  <a:pt x="46" y="56"/>
                </a:lnTo>
                <a:lnTo>
                  <a:pt x="48" y="54"/>
                </a:lnTo>
                <a:lnTo>
                  <a:pt x="48" y="52"/>
                </a:lnTo>
                <a:lnTo>
                  <a:pt x="46" y="48"/>
                </a:lnTo>
                <a:lnTo>
                  <a:pt x="41" y="44"/>
                </a:lnTo>
                <a:lnTo>
                  <a:pt x="38" y="43"/>
                </a:lnTo>
                <a:lnTo>
                  <a:pt x="37" y="41"/>
                </a:lnTo>
                <a:lnTo>
                  <a:pt x="38" y="40"/>
                </a:lnTo>
                <a:lnTo>
                  <a:pt x="40" y="38"/>
                </a:lnTo>
                <a:lnTo>
                  <a:pt x="43" y="35"/>
                </a:lnTo>
                <a:lnTo>
                  <a:pt x="45" y="32"/>
                </a:lnTo>
                <a:lnTo>
                  <a:pt x="45" y="28"/>
                </a:lnTo>
                <a:lnTo>
                  <a:pt x="49" y="24"/>
                </a:lnTo>
                <a:lnTo>
                  <a:pt x="53" y="20"/>
                </a:lnTo>
                <a:lnTo>
                  <a:pt x="56" y="19"/>
                </a:lnTo>
                <a:lnTo>
                  <a:pt x="54" y="14"/>
                </a:lnTo>
                <a:lnTo>
                  <a:pt x="53" y="9"/>
                </a:lnTo>
                <a:lnTo>
                  <a:pt x="51" y="9"/>
                </a:lnTo>
                <a:lnTo>
                  <a:pt x="49" y="8"/>
                </a:lnTo>
                <a:lnTo>
                  <a:pt x="48" y="6"/>
                </a:lnTo>
                <a:lnTo>
                  <a:pt x="48" y="1"/>
                </a:lnTo>
                <a:lnTo>
                  <a:pt x="49" y="1"/>
                </a:lnTo>
                <a:lnTo>
                  <a:pt x="53" y="1"/>
                </a:lnTo>
                <a:lnTo>
                  <a:pt x="57" y="3"/>
                </a:lnTo>
                <a:lnTo>
                  <a:pt x="61" y="3"/>
                </a:lnTo>
                <a:lnTo>
                  <a:pt x="64" y="0"/>
                </a:lnTo>
                <a:lnTo>
                  <a:pt x="72" y="0"/>
                </a:lnTo>
                <a:lnTo>
                  <a:pt x="75" y="0"/>
                </a:lnTo>
                <a:close/>
              </a:path>
            </a:pathLst>
          </a:custGeom>
          <a:solidFill>
            <a:srgbClr val="3DAD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50"/>
          <p:cNvSpPr>
            <a:spLocks noEditPoints="1"/>
          </p:cNvSpPr>
          <p:nvPr/>
        </p:nvSpPr>
        <p:spPr bwMode="auto">
          <a:xfrm>
            <a:off x="4371976" y="5008563"/>
            <a:ext cx="179388" cy="193675"/>
          </a:xfrm>
          <a:custGeom>
            <a:avLst/>
            <a:gdLst/>
            <a:ahLst/>
            <a:cxnLst>
              <a:cxn ang="0">
                <a:pos x="100" y="91"/>
              </a:cxn>
              <a:cxn ang="0">
                <a:pos x="100" y="93"/>
              </a:cxn>
              <a:cxn ang="0">
                <a:pos x="108" y="85"/>
              </a:cxn>
              <a:cxn ang="0">
                <a:pos x="44" y="0"/>
              </a:cxn>
              <a:cxn ang="0">
                <a:pos x="68" y="8"/>
              </a:cxn>
              <a:cxn ang="0">
                <a:pos x="88" y="0"/>
              </a:cxn>
              <a:cxn ang="0">
                <a:pos x="97" y="5"/>
              </a:cxn>
              <a:cxn ang="0">
                <a:pos x="104" y="18"/>
              </a:cxn>
              <a:cxn ang="0">
                <a:pos x="113" y="43"/>
              </a:cxn>
              <a:cxn ang="0">
                <a:pos x="110" y="51"/>
              </a:cxn>
              <a:cxn ang="0">
                <a:pos x="107" y="56"/>
              </a:cxn>
              <a:cxn ang="0">
                <a:pos x="105" y="64"/>
              </a:cxn>
              <a:cxn ang="0">
                <a:pos x="102" y="69"/>
              </a:cxn>
              <a:cxn ang="0">
                <a:pos x="107" y="71"/>
              </a:cxn>
              <a:cxn ang="0">
                <a:pos x="108" y="75"/>
              </a:cxn>
              <a:cxn ang="0">
                <a:pos x="110" y="79"/>
              </a:cxn>
              <a:cxn ang="0">
                <a:pos x="110" y="82"/>
              </a:cxn>
              <a:cxn ang="0">
                <a:pos x="105" y="82"/>
              </a:cxn>
              <a:cxn ang="0">
                <a:pos x="102" y="80"/>
              </a:cxn>
              <a:cxn ang="0">
                <a:pos x="99" y="80"/>
              </a:cxn>
              <a:cxn ang="0">
                <a:pos x="97" y="87"/>
              </a:cxn>
              <a:cxn ang="0">
                <a:pos x="97" y="91"/>
              </a:cxn>
              <a:cxn ang="0">
                <a:pos x="100" y="96"/>
              </a:cxn>
              <a:cxn ang="0">
                <a:pos x="97" y="98"/>
              </a:cxn>
              <a:cxn ang="0">
                <a:pos x="94" y="99"/>
              </a:cxn>
              <a:cxn ang="0">
                <a:pos x="91" y="101"/>
              </a:cxn>
              <a:cxn ang="0">
                <a:pos x="89" y="104"/>
              </a:cxn>
              <a:cxn ang="0">
                <a:pos x="84" y="106"/>
              </a:cxn>
              <a:cxn ang="0">
                <a:pos x="76" y="106"/>
              </a:cxn>
              <a:cxn ang="0">
                <a:pos x="72" y="106"/>
              </a:cxn>
              <a:cxn ang="0">
                <a:pos x="68" y="107"/>
              </a:cxn>
              <a:cxn ang="0">
                <a:pos x="64" y="104"/>
              </a:cxn>
              <a:cxn ang="0">
                <a:pos x="57" y="106"/>
              </a:cxn>
              <a:cxn ang="0">
                <a:pos x="49" y="107"/>
              </a:cxn>
              <a:cxn ang="0">
                <a:pos x="48" y="111"/>
              </a:cxn>
              <a:cxn ang="0">
                <a:pos x="51" y="112"/>
              </a:cxn>
              <a:cxn ang="0">
                <a:pos x="51" y="117"/>
              </a:cxn>
              <a:cxn ang="0">
                <a:pos x="48" y="122"/>
              </a:cxn>
              <a:cxn ang="0">
                <a:pos x="46" y="119"/>
              </a:cxn>
              <a:cxn ang="0">
                <a:pos x="44" y="119"/>
              </a:cxn>
              <a:cxn ang="0">
                <a:pos x="43" y="115"/>
              </a:cxn>
              <a:cxn ang="0">
                <a:pos x="40" y="115"/>
              </a:cxn>
              <a:cxn ang="0">
                <a:pos x="36" y="112"/>
              </a:cxn>
              <a:cxn ang="0">
                <a:pos x="33" y="111"/>
              </a:cxn>
              <a:cxn ang="0">
                <a:pos x="28" y="111"/>
              </a:cxn>
              <a:cxn ang="0">
                <a:pos x="27" y="107"/>
              </a:cxn>
              <a:cxn ang="0">
                <a:pos x="20" y="107"/>
              </a:cxn>
              <a:cxn ang="0">
                <a:pos x="20" y="109"/>
              </a:cxn>
              <a:cxn ang="0">
                <a:pos x="19" y="109"/>
              </a:cxn>
              <a:cxn ang="0">
                <a:pos x="14" y="112"/>
              </a:cxn>
              <a:cxn ang="0">
                <a:pos x="8" y="111"/>
              </a:cxn>
              <a:cxn ang="0">
                <a:pos x="4" y="107"/>
              </a:cxn>
              <a:cxn ang="0">
                <a:pos x="4" y="96"/>
              </a:cxn>
              <a:cxn ang="0">
                <a:pos x="11" y="83"/>
              </a:cxn>
              <a:cxn ang="0">
                <a:pos x="4" y="74"/>
              </a:cxn>
              <a:cxn ang="0">
                <a:pos x="4" y="61"/>
              </a:cxn>
              <a:cxn ang="0">
                <a:pos x="8" y="48"/>
              </a:cxn>
              <a:cxn ang="0">
                <a:pos x="4" y="31"/>
              </a:cxn>
              <a:cxn ang="0">
                <a:pos x="1" y="18"/>
              </a:cxn>
              <a:cxn ang="0">
                <a:pos x="1" y="8"/>
              </a:cxn>
              <a:cxn ang="0">
                <a:pos x="17" y="2"/>
              </a:cxn>
            </a:cxnLst>
            <a:rect l="0" t="0" r="r" b="b"/>
            <a:pathLst>
              <a:path w="113" h="122">
                <a:moveTo>
                  <a:pt x="46" y="122"/>
                </a:moveTo>
                <a:lnTo>
                  <a:pt x="46" y="120"/>
                </a:lnTo>
                <a:lnTo>
                  <a:pt x="46" y="122"/>
                </a:lnTo>
                <a:close/>
                <a:moveTo>
                  <a:pt x="100" y="90"/>
                </a:moveTo>
                <a:lnTo>
                  <a:pt x="100" y="91"/>
                </a:lnTo>
                <a:lnTo>
                  <a:pt x="102" y="91"/>
                </a:lnTo>
                <a:lnTo>
                  <a:pt x="102" y="93"/>
                </a:lnTo>
                <a:lnTo>
                  <a:pt x="100" y="93"/>
                </a:lnTo>
                <a:lnTo>
                  <a:pt x="100" y="91"/>
                </a:lnTo>
                <a:lnTo>
                  <a:pt x="100" y="93"/>
                </a:lnTo>
                <a:lnTo>
                  <a:pt x="100" y="91"/>
                </a:lnTo>
                <a:lnTo>
                  <a:pt x="100" y="90"/>
                </a:lnTo>
                <a:close/>
                <a:moveTo>
                  <a:pt x="110" y="83"/>
                </a:moveTo>
                <a:lnTo>
                  <a:pt x="110" y="85"/>
                </a:lnTo>
                <a:lnTo>
                  <a:pt x="108" y="85"/>
                </a:lnTo>
                <a:lnTo>
                  <a:pt x="108" y="83"/>
                </a:lnTo>
                <a:lnTo>
                  <a:pt x="110" y="83"/>
                </a:lnTo>
                <a:close/>
                <a:moveTo>
                  <a:pt x="30" y="0"/>
                </a:moveTo>
                <a:lnTo>
                  <a:pt x="38" y="0"/>
                </a:lnTo>
                <a:lnTo>
                  <a:pt x="44" y="0"/>
                </a:lnTo>
                <a:lnTo>
                  <a:pt x="49" y="0"/>
                </a:lnTo>
                <a:lnTo>
                  <a:pt x="54" y="0"/>
                </a:lnTo>
                <a:lnTo>
                  <a:pt x="57" y="2"/>
                </a:lnTo>
                <a:lnTo>
                  <a:pt x="65" y="8"/>
                </a:lnTo>
                <a:lnTo>
                  <a:pt x="68" y="8"/>
                </a:lnTo>
                <a:lnTo>
                  <a:pt x="75" y="3"/>
                </a:lnTo>
                <a:lnTo>
                  <a:pt x="78" y="2"/>
                </a:lnTo>
                <a:lnTo>
                  <a:pt x="81" y="2"/>
                </a:lnTo>
                <a:lnTo>
                  <a:pt x="84" y="2"/>
                </a:lnTo>
                <a:lnTo>
                  <a:pt x="88" y="0"/>
                </a:lnTo>
                <a:lnTo>
                  <a:pt x="92" y="0"/>
                </a:lnTo>
                <a:lnTo>
                  <a:pt x="91" y="2"/>
                </a:lnTo>
                <a:lnTo>
                  <a:pt x="92" y="3"/>
                </a:lnTo>
                <a:lnTo>
                  <a:pt x="94" y="5"/>
                </a:lnTo>
                <a:lnTo>
                  <a:pt x="97" y="5"/>
                </a:lnTo>
                <a:lnTo>
                  <a:pt x="97" y="7"/>
                </a:lnTo>
                <a:lnTo>
                  <a:pt x="99" y="8"/>
                </a:lnTo>
                <a:lnTo>
                  <a:pt x="102" y="11"/>
                </a:lnTo>
                <a:lnTo>
                  <a:pt x="105" y="11"/>
                </a:lnTo>
                <a:lnTo>
                  <a:pt x="104" y="18"/>
                </a:lnTo>
                <a:lnTo>
                  <a:pt x="104" y="26"/>
                </a:lnTo>
                <a:lnTo>
                  <a:pt x="107" y="27"/>
                </a:lnTo>
                <a:lnTo>
                  <a:pt x="105" y="40"/>
                </a:lnTo>
                <a:lnTo>
                  <a:pt x="112" y="42"/>
                </a:lnTo>
                <a:lnTo>
                  <a:pt x="113" y="43"/>
                </a:lnTo>
                <a:lnTo>
                  <a:pt x="112" y="45"/>
                </a:lnTo>
                <a:lnTo>
                  <a:pt x="112" y="47"/>
                </a:lnTo>
                <a:lnTo>
                  <a:pt x="110" y="48"/>
                </a:lnTo>
                <a:lnTo>
                  <a:pt x="110" y="50"/>
                </a:lnTo>
                <a:lnTo>
                  <a:pt x="110" y="51"/>
                </a:lnTo>
                <a:lnTo>
                  <a:pt x="110" y="53"/>
                </a:lnTo>
                <a:lnTo>
                  <a:pt x="108" y="53"/>
                </a:lnTo>
                <a:lnTo>
                  <a:pt x="108" y="55"/>
                </a:lnTo>
                <a:lnTo>
                  <a:pt x="108" y="56"/>
                </a:lnTo>
                <a:lnTo>
                  <a:pt x="107" y="56"/>
                </a:lnTo>
                <a:lnTo>
                  <a:pt x="107" y="58"/>
                </a:lnTo>
                <a:lnTo>
                  <a:pt x="107" y="59"/>
                </a:lnTo>
                <a:lnTo>
                  <a:pt x="105" y="61"/>
                </a:lnTo>
                <a:lnTo>
                  <a:pt x="105" y="63"/>
                </a:lnTo>
                <a:lnTo>
                  <a:pt x="105" y="64"/>
                </a:lnTo>
                <a:lnTo>
                  <a:pt x="105" y="66"/>
                </a:lnTo>
                <a:lnTo>
                  <a:pt x="104" y="66"/>
                </a:lnTo>
                <a:lnTo>
                  <a:pt x="102" y="66"/>
                </a:lnTo>
                <a:lnTo>
                  <a:pt x="102" y="67"/>
                </a:lnTo>
                <a:lnTo>
                  <a:pt x="102" y="69"/>
                </a:lnTo>
                <a:lnTo>
                  <a:pt x="104" y="69"/>
                </a:lnTo>
                <a:lnTo>
                  <a:pt x="104" y="71"/>
                </a:lnTo>
                <a:lnTo>
                  <a:pt x="105" y="71"/>
                </a:lnTo>
                <a:lnTo>
                  <a:pt x="107" y="72"/>
                </a:lnTo>
                <a:lnTo>
                  <a:pt x="107" y="71"/>
                </a:lnTo>
                <a:lnTo>
                  <a:pt x="108" y="72"/>
                </a:lnTo>
                <a:lnTo>
                  <a:pt x="108" y="74"/>
                </a:lnTo>
                <a:lnTo>
                  <a:pt x="107" y="74"/>
                </a:lnTo>
                <a:lnTo>
                  <a:pt x="108" y="74"/>
                </a:lnTo>
                <a:lnTo>
                  <a:pt x="108" y="75"/>
                </a:lnTo>
                <a:lnTo>
                  <a:pt x="108" y="77"/>
                </a:lnTo>
                <a:lnTo>
                  <a:pt x="110" y="77"/>
                </a:lnTo>
                <a:lnTo>
                  <a:pt x="110" y="79"/>
                </a:lnTo>
                <a:lnTo>
                  <a:pt x="110" y="80"/>
                </a:lnTo>
                <a:lnTo>
                  <a:pt x="110" y="79"/>
                </a:lnTo>
                <a:lnTo>
                  <a:pt x="110" y="80"/>
                </a:lnTo>
                <a:lnTo>
                  <a:pt x="112" y="80"/>
                </a:lnTo>
                <a:lnTo>
                  <a:pt x="113" y="82"/>
                </a:lnTo>
                <a:lnTo>
                  <a:pt x="112" y="82"/>
                </a:lnTo>
                <a:lnTo>
                  <a:pt x="110" y="82"/>
                </a:lnTo>
                <a:lnTo>
                  <a:pt x="108" y="82"/>
                </a:lnTo>
                <a:lnTo>
                  <a:pt x="108" y="80"/>
                </a:lnTo>
                <a:lnTo>
                  <a:pt x="108" y="82"/>
                </a:lnTo>
                <a:lnTo>
                  <a:pt x="107" y="82"/>
                </a:lnTo>
                <a:lnTo>
                  <a:pt x="105" y="82"/>
                </a:lnTo>
                <a:lnTo>
                  <a:pt x="104" y="82"/>
                </a:lnTo>
                <a:lnTo>
                  <a:pt x="104" y="80"/>
                </a:lnTo>
                <a:lnTo>
                  <a:pt x="102" y="80"/>
                </a:lnTo>
                <a:lnTo>
                  <a:pt x="102" y="82"/>
                </a:lnTo>
                <a:lnTo>
                  <a:pt x="102" y="80"/>
                </a:lnTo>
                <a:lnTo>
                  <a:pt x="100" y="80"/>
                </a:lnTo>
                <a:lnTo>
                  <a:pt x="102" y="79"/>
                </a:lnTo>
                <a:lnTo>
                  <a:pt x="100" y="79"/>
                </a:lnTo>
                <a:lnTo>
                  <a:pt x="99" y="79"/>
                </a:lnTo>
                <a:lnTo>
                  <a:pt x="99" y="80"/>
                </a:lnTo>
                <a:lnTo>
                  <a:pt x="99" y="82"/>
                </a:lnTo>
                <a:lnTo>
                  <a:pt x="97" y="82"/>
                </a:lnTo>
                <a:lnTo>
                  <a:pt x="97" y="83"/>
                </a:lnTo>
                <a:lnTo>
                  <a:pt x="97" y="85"/>
                </a:lnTo>
                <a:lnTo>
                  <a:pt x="97" y="87"/>
                </a:lnTo>
                <a:lnTo>
                  <a:pt x="97" y="88"/>
                </a:lnTo>
                <a:lnTo>
                  <a:pt x="96" y="88"/>
                </a:lnTo>
                <a:lnTo>
                  <a:pt x="96" y="90"/>
                </a:lnTo>
                <a:lnTo>
                  <a:pt x="96" y="91"/>
                </a:lnTo>
                <a:lnTo>
                  <a:pt x="97" y="91"/>
                </a:lnTo>
                <a:lnTo>
                  <a:pt x="97" y="93"/>
                </a:lnTo>
                <a:lnTo>
                  <a:pt x="99" y="93"/>
                </a:lnTo>
                <a:lnTo>
                  <a:pt x="99" y="95"/>
                </a:lnTo>
                <a:lnTo>
                  <a:pt x="100" y="95"/>
                </a:lnTo>
                <a:lnTo>
                  <a:pt x="100" y="96"/>
                </a:lnTo>
                <a:lnTo>
                  <a:pt x="102" y="96"/>
                </a:lnTo>
                <a:lnTo>
                  <a:pt x="102" y="98"/>
                </a:lnTo>
                <a:lnTo>
                  <a:pt x="100" y="98"/>
                </a:lnTo>
                <a:lnTo>
                  <a:pt x="99" y="98"/>
                </a:lnTo>
                <a:lnTo>
                  <a:pt x="97" y="98"/>
                </a:lnTo>
                <a:lnTo>
                  <a:pt x="99" y="98"/>
                </a:lnTo>
                <a:lnTo>
                  <a:pt x="97" y="98"/>
                </a:lnTo>
                <a:lnTo>
                  <a:pt x="96" y="98"/>
                </a:lnTo>
                <a:lnTo>
                  <a:pt x="94" y="98"/>
                </a:lnTo>
                <a:lnTo>
                  <a:pt x="94" y="99"/>
                </a:lnTo>
                <a:lnTo>
                  <a:pt x="92" y="99"/>
                </a:lnTo>
                <a:lnTo>
                  <a:pt x="92" y="101"/>
                </a:lnTo>
                <a:lnTo>
                  <a:pt x="91" y="101"/>
                </a:lnTo>
                <a:lnTo>
                  <a:pt x="91" y="99"/>
                </a:lnTo>
                <a:lnTo>
                  <a:pt x="91" y="101"/>
                </a:lnTo>
                <a:lnTo>
                  <a:pt x="89" y="101"/>
                </a:lnTo>
                <a:lnTo>
                  <a:pt x="89" y="103"/>
                </a:lnTo>
                <a:lnTo>
                  <a:pt x="91" y="103"/>
                </a:lnTo>
                <a:lnTo>
                  <a:pt x="89" y="103"/>
                </a:lnTo>
                <a:lnTo>
                  <a:pt x="89" y="104"/>
                </a:lnTo>
                <a:lnTo>
                  <a:pt x="88" y="104"/>
                </a:lnTo>
                <a:lnTo>
                  <a:pt x="86" y="104"/>
                </a:lnTo>
                <a:lnTo>
                  <a:pt x="86" y="106"/>
                </a:lnTo>
                <a:lnTo>
                  <a:pt x="86" y="104"/>
                </a:lnTo>
                <a:lnTo>
                  <a:pt x="84" y="106"/>
                </a:lnTo>
                <a:lnTo>
                  <a:pt x="83" y="106"/>
                </a:lnTo>
                <a:lnTo>
                  <a:pt x="81" y="106"/>
                </a:lnTo>
                <a:lnTo>
                  <a:pt x="80" y="106"/>
                </a:lnTo>
                <a:lnTo>
                  <a:pt x="78" y="106"/>
                </a:lnTo>
                <a:lnTo>
                  <a:pt x="76" y="106"/>
                </a:lnTo>
                <a:lnTo>
                  <a:pt x="76" y="104"/>
                </a:lnTo>
                <a:lnTo>
                  <a:pt x="75" y="104"/>
                </a:lnTo>
                <a:lnTo>
                  <a:pt x="73" y="104"/>
                </a:lnTo>
                <a:lnTo>
                  <a:pt x="73" y="106"/>
                </a:lnTo>
                <a:lnTo>
                  <a:pt x="72" y="106"/>
                </a:lnTo>
                <a:lnTo>
                  <a:pt x="73" y="106"/>
                </a:lnTo>
                <a:lnTo>
                  <a:pt x="72" y="106"/>
                </a:lnTo>
                <a:lnTo>
                  <a:pt x="70" y="106"/>
                </a:lnTo>
                <a:lnTo>
                  <a:pt x="68" y="106"/>
                </a:lnTo>
                <a:lnTo>
                  <a:pt x="68" y="107"/>
                </a:lnTo>
                <a:lnTo>
                  <a:pt x="67" y="107"/>
                </a:lnTo>
                <a:lnTo>
                  <a:pt x="65" y="107"/>
                </a:lnTo>
                <a:lnTo>
                  <a:pt x="65" y="106"/>
                </a:lnTo>
                <a:lnTo>
                  <a:pt x="64" y="106"/>
                </a:lnTo>
                <a:lnTo>
                  <a:pt x="64" y="104"/>
                </a:lnTo>
                <a:lnTo>
                  <a:pt x="62" y="104"/>
                </a:lnTo>
                <a:lnTo>
                  <a:pt x="62" y="106"/>
                </a:lnTo>
                <a:lnTo>
                  <a:pt x="60" y="106"/>
                </a:lnTo>
                <a:lnTo>
                  <a:pt x="59" y="106"/>
                </a:lnTo>
                <a:lnTo>
                  <a:pt x="57" y="106"/>
                </a:lnTo>
                <a:lnTo>
                  <a:pt x="56" y="106"/>
                </a:lnTo>
                <a:lnTo>
                  <a:pt x="54" y="107"/>
                </a:lnTo>
                <a:lnTo>
                  <a:pt x="52" y="107"/>
                </a:lnTo>
                <a:lnTo>
                  <a:pt x="51" y="107"/>
                </a:lnTo>
                <a:lnTo>
                  <a:pt x="49" y="107"/>
                </a:lnTo>
                <a:lnTo>
                  <a:pt x="48" y="107"/>
                </a:lnTo>
                <a:lnTo>
                  <a:pt x="46" y="107"/>
                </a:lnTo>
                <a:lnTo>
                  <a:pt x="46" y="109"/>
                </a:lnTo>
                <a:lnTo>
                  <a:pt x="46" y="111"/>
                </a:lnTo>
                <a:lnTo>
                  <a:pt x="48" y="111"/>
                </a:lnTo>
                <a:lnTo>
                  <a:pt x="48" y="112"/>
                </a:lnTo>
                <a:lnTo>
                  <a:pt x="48" y="114"/>
                </a:lnTo>
                <a:lnTo>
                  <a:pt x="49" y="114"/>
                </a:lnTo>
                <a:lnTo>
                  <a:pt x="49" y="112"/>
                </a:lnTo>
                <a:lnTo>
                  <a:pt x="51" y="112"/>
                </a:lnTo>
                <a:lnTo>
                  <a:pt x="49" y="112"/>
                </a:lnTo>
                <a:lnTo>
                  <a:pt x="49" y="114"/>
                </a:lnTo>
                <a:lnTo>
                  <a:pt x="51" y="114"/>
                </a:lnTo>
                <a:lnTo>
                  <a:pt x="51" y="115"/>
                </a:lnTo>
                <a:lnTo>
                  <a:pt x="51" y="117"/>
                </a:lnTo>
                <a:lnTo>
                  <a:pt x="51" y="119"/>
                </a:lnTo>
                <a:lnTo>
                  <a:pt x="51" y="120"/>
                </a:lnTo>
                <a:lnTo>
                  <a:pt x="49" y="120"/>
                </a:lnTo>
                <a:lnTo>
                  <a:pt x="49" y="122"/>
                </a:lnTo>
                <a:lnTo>
                  <a:pt x="48" y="122"/>
                </a:lnTo>
                <a:lnTo>
                  <a:pt x="48" y="120"/>
                </a:lnTo>
                <a:lnTo>
                  <a:pt x="46" y="120"/>
                </a:lnTo>
                <a:lnTo>
                  <a:pt x="48" y="120"/>
                </a:lnTo>
                <a:lnTo>
                  <a:pt x="48" y="119"/>
                </a:lnTo>
                <a:lnTo>
                  <a:pt x="46" y="119"/>
                </a:lnTo>
                <a:lnTo>
                  <a:pt x="46" y="117"/>
                </a:lnTo>
                <a:lnTo>
                  <a:pt x="46" y="119"/>
                </a:lnTo>
                <a:lnTo>
                  <a:pt x="46" y="120"/>
                </a:lnTo>
                <a:lnTo>
                  <a:pt x="46" y="119"/>
                </a:lnTo>
                <a:lnTo>
                  <a:pt x="44" y="119"/>
                </a:lnTo>
                <a:lnTo>
                  <a:pt x="43" y="119"/>
                </a:lnTo>
                <a:lnTo>
                  <a:pt x="44" y="119"/>
                </a:lnTo>
                <a:lnTo>
                  <a:pt x="44" y="117"/>
                </a:lnTo>
                <a:lnTo>
                  <a:pt x="44" y="115"/>
                </a:lnTo>
                <a:lnTo>
                  <a:pt x="43" y="115"/>
                </a:lnTo>
                <a:lnTo>
                  <a:pt x="43" y="114"/>
                </a:lnTo>
                <a:lnTo>
                  <a:pt x="41" y="114"/>
                </a:lnTo>
                <a:lnTo>
                  <a:pt x="41" y="112"/>
                </a:lnTo>
                <a:lnTo>
                  <a:pt x="40" y="114"/>
                </a:lnTo>
                <a:lnTo>
                  <a:pt x="40" y="115"/>
                </a:lnTo>
                <a:lnTo>
                  <a:pt x="38" y="115"/>
                </a:lnTo>
                <a:lnTo>
                  <a:pt x="36" y="115"/>
                </a:lnTo>
                <a:lnTo>
                  <a:pt x="36" y="114"/>
                </a:lnTo>
                <a:lnTo>
                  <a:pt x="35" y="112"/>
                </a:lnTo>
                <a:lnTo>
                  <a:pt x="36" y="112"/>
                </a:lnTo>
                <a:lnTo>
                  <a:pt x="38" y="112"/>
                </a:lnTo>
                <a:lnTo>
                  <a:pt x="38" y="111"/>
                </a:lnTo>
                <a:lnTo>
                  <a:pt x="36" y="111"/>
                </a:lnTo>
                <a:lnTo>
                  <a:pt x="35" y="111"/>
                </a:lnTo>
                <a:lnTo>
                  <a:pt x="33" y="111"/>
                </a:lnTo>
                <a:lnTo>
                  <a:pt x="33" y="109"/>
                </a:lnTo>
                <a:lnTo>
                  <a:pt x="32" y="109"/>
                </a:lnTo>
                <a:lnTo>
                  <a:pt x="30" y="109"/>
                </a:lnTo>
                <a:lnTo>
                  <a:pt x="28" y="109"/>
                </a:lnTo>
                <a:lnTo>
                  <a:pt x="28" y="111"/>
                </a:lnTo>
                <a:lnTo>
                  <a:pt x="27" y="111"/>
                </a:lnTo>
                <a:lnTo>
                  <a:pt x="27" y="109"/>
                </a:lnTo>
                <a:lnTo>
                  <a:pt x="28" y="109"/>
                </a:lnTo>
                <a:lnTo>
                  <a:pt x="27" y="109"/>
                </a:lnTo>
                <a:lnTo>
                  <a:pt x="27" y="107"/>
                </a:lnTo>
                <a:lnTo>
                  <a:pt x="25" y="107"/>
                </a:lnTo>
                <a:lnTo>
                  <a:pt x="24" y="107"/>
                </a:lnTo>
                <a:lnTo>
                  <a:pt x="22" y="109"/>
                </a:lnTo>
                <a:lnTo>
                  <a:pt x="22" y="107"/>
                </a:lnTo>
                <a:lnTo>
                  <a:pt x="20" y="107"/>
                </a:lnTo>
                <a:lnTo>
                  <a:pt x="20" y="109"/>
                </a:lnTo>
                <a:lnTo>
                  <a:pt x="20" y="107"/>
                </a:lnTo>
                <a:lnTo>
                  <a:pt x="20" y="109"/>
                </a:lnTo>
                <a:lnTo>
                  <a:pt x="22" y="109"/>
                </a:lnTo>
                <a:lnTo>
                  <a:pt x="20" y="109"/>
                </a:lnTo>
                <a:lnTo>
                  <a:pt x="20" y="111"/>
                </a:lnTo>
                <a:lnTo>
                  <a:pt x="20" y="109"/>
                </a:lnTo>
                <a:lnTo>
                  <a:pt x="19" y="109"/>
                </a:lnTo>
                <a:lnTo>
                  <a:pt x="19" y="107"/>
                </a:lnTo>
                <a:lnTo>
                  <a:pt x="19" y="109"/>
                </a:lnTo>
                <a:lnTo>
                  <a:pt x="17" y="109"/>
                </a:lnTo>
                <a:lnTo>
                  <a:pt x="16" y="109"/>
                </a:lnTo>
                <a:lnTo>
                  <a:pt x="16" y="111"/>
                </a:lnTo>
                <a:lnTo>
                  <a:pt x="14" y="111"/>
                </a:lnTo>
                <a:lnTo>
                  <a:pt x="14" y="112"/>
                </a:lnTo>
                <a:lnTo>
                  <a:pt x="14" y="111"/>
                </a:lnTo>
                <a:lnTo>
                  <a:pt x="12" y="111"/>
                </a:lnTo>
                <a:lnTo>
                  <a:pt x="11" y="111"/>
                </a:lnTo>
                <a:lnTo>
                  <a:pt x="9" y="111"/>
                </a:lnTo>
                <a:lnTo>
                  <a:pt x="8" y="111"/>
                </a:lnTo>
                <a:lnTo>
                  <a:pt x="6" y="109"/>
                </a:lnTo>
                <a:lnTo>
                  <a:pt x="4" y="109"/>
                </a:lnTo>
                <a:lnTo>
                  <a:pt x="3" y="109"/>
                </a:lnTo>
                <a:lnTo>
                  <a:pt x="3" y="107"/>
                </a:lnTo>
                <a:lnTo>
                  <a:pt x="4" y="107"/>
                </a:lnTo>
                <a:lnTo>
                  <a:pt x="3" y="106"/>
                </a:lnTo>
                <a:lnTo>
                  <a:pt x="3" y="99"/>
                </a:lnTo>
                <a:lnTo>
                  <a:pt x="3" y="98"/>
                </a:lnTo>
                <a:lnTo>
                  <a:pt x="3" y="96"/>
                </a:lnTo>
                <a:lnTo>
                  <a:pt x="4" y="96"/>
                </a:lnTo>
                <a:lnTo>
                  <a:pt x="9" y="96"/>
                </a:lnTo>
                <a:lnTo>
                  <a:pt x="11" y="93"/>
                </a:lnTo>
                <a:lnTo>
                  <a:pt x="11" y="91"/>
                </a:lnTo>
                <a:lnTo>
                  <a:pt x="11" y="90"/>
                </a:lnTo>
                <a:lnTo>
                  <a:pt x="11" y="83"/>
                </a:lnTo>
                <a:lnTo>
                  <a:pt x="11" y="82"/>
                </a:lnTo>
                <a:lnTo>
                  <a:pt x="11" y="80"/>
                </a:lnTo>
                <a:lnTo>
                  <a:pt x="4" y="80"/>
                </a:lnTo>
                <a:lnTo>
                  <a:pt x="4" y="75"/>
                </a:lnTo>
                <a:lnTo>
                  <a:pt x="4" y="74"/>
                </a:lnTo>
                <a:lnTo>
                  <a:pt x="1" y="72"/>
                </a:lnTo>
                <a:lnTo>
                  <a:pt x="1" y="64"/>
                </a:lnTo>
                <a:lnTo>
                  <a:pt x="3" y="64"/>
                </a:lnTo>
                <a:lnTo>
                  <a:pt x="3" y="61"/>
                </a:lnTo>
                <a:lnTo>
                  <a:pt x="4" y="61"/>
                </a:lnTo>
                <a:lnTo>
                  <a:pt x="4" y="59"/>
                </a:lnTo>
                <a:lnTo>
                  <a:pt x="4" y="56"/>
                </a:lnTo>
                <a:lnTo>
                  <a:pt x="6" y="55"/>
                </a:lnTo>
                <a:lnTo>
                  <a:pt x="8" y="53"/>
                </a:lnTo>
                <a:lnTo>
                  <a:pt x="8" y="48"/>
                </a:lnTo>
                <a:lnTo>
                  <a:pt x="8" y="45"/>
                </a:lnTo>
                <a:lnTo>
                  <a:pt x="8" y="32"/>
                </a:lnTo>
                <a:lnTo>
                  <a:pt x="6" y="32"/>
                </a:lnTo>
                <a:lnTo>
                  <a:pt x="4" y="32"/>
                </a:lnTo>
                <a:lnTo>
                  <a:pt x="4" y="31"/>
                </a:lnTo>
                <a:lnTo>
                  <a:pt x="3" y="31"/>
                </a:lnTo>
                <a:lnTo>
                  <a:pt x="3" y="27"/>
                </a:lnTo>
                <a:lnTo>
                  <a:pt x="3" y="21"/>
                </a:lnTo>
                <a:lnTo>
                  <a:pt x="1" y="21"/>
                </a:lnTo>
                <a:lnTo>
                  <a:pt x="1" y="18"/>
                </a:lnTo>
                <a:lnTo>
                  <a:pt x="3" y="16"/>
                </a:lnTo>
                <a:lnTo>
                  <a:pt x="1" y="16"/>
                </a:lnTo>
                <a:lnTo>
                  <a:pt x="0" y="16"/>
                </a:lnTo>
                <a:lnTo>
                  <a:pt x="1" y="11"/>
                </a:lnTo>
                <a:lnTo>
                  <a:pt x="1" y="8"/>
                </a:lnTo>
                <a:lnTo>
                  <a:pt x="1" y="5"/>
                </a:lnTo>
                <a:lnTo>
                  <a:pt x="3" y="5"/>
                </a:lnTo>
                <a:lnTo>
                  <a:pt x="8" y="3"/>
                </a:lnTo>
                <a:lnTo>
                  <a:pt x="11" y="2"/>
                </a:lnTo>
                <a:lnTo>
                  <a:pt x="17" y="2"/>
                </a:lnTo>
                <a:lnTo>
                  <a:pt x="25" y="0"/>
                </a:lnTo>
                <a:lnTo>
                  <a:pt x="27" y="0"/>
                </a:lnTo>
                <a:lnTo>
                  <a:pt x="30" y="0"/>
                </a:lnTo>
                <a:close/>
              </a:path>
            </a:pathLst>
          </a:custGeom>
          <a:solidFill>
            <a:srgbClr val="4B82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51"/>
          <p:cNvSpPr>
            <a:spLocks noEditPoints="1"/>
          </p:cNvSpPr>
          <p:nvPr/>
        </p:nvSpPr>
        <p:spPr bwMode="auto">
          <a:xfrm>
            <a:off x="3886201" y="5080001"/>
            <a:ext cx="244475" cy="292100"/>
          </a:xfrm>
          <a:custGeom>
            <a:avLst/>
            <a:gdLst/>
            <a:ahLst/>
            <a:cxnLst>
              <a:cxn ang="0">
                <a:pos x="122" y="22"/>
              </a:cxn>
              <a:cxn ang="0">
                <a:pos x="126" y="29"/>
              </a:cxn>
              <a:cxn ang="0">
                <a:pos x="133" y="34"/>
              </a:cxn>
              <a:cxn ang="0">
                <a:pos x="138" y="40"/>
              </a:cxn>
              <a:cxn ang="0">
                <a:pos x="146" y="45"/>
              </a:cxn>
              <a:cxn ang="0">
                <a:pos x="149" y="53"/>
              </a:cxn>
              <a:cxn ang="0">
                <a:pos x="147" y="59"/>
              </a:cxn>
              <a:cxn ang="0">
                <a:pos x="141" y="61"/>
              </a:cxn>
              <a:cxn ang="0">
                <a:pos x="141" y="66"/>
              </a:cxn>
              <a:cxn ang="0">
                <a:pos x="146" y="72"/>
              </a:cxn>
              <a:cxn ang="0">
                <a:pos x="149" y="80"/>
              </a:cxn>
              <a:cxn ang="0">
                <a:pos x="147" y="85"/>
              </a:cxn>
              <a:cxn ang="0">
                <a:pos x="149" y="91"/>
              </a:cxn>
              <a:cxn ang="0">
                <a:pos x="149" y="96"/>
              </a:cxn>
              <a:cxn ang="0">
                <a:pos x="144" y="101"/>
              </a:cxn>
              <a:cxn ang="0">
                <a:pos x="149" y="106"/>
              </a:cxn>
              <a:cxn ang="0">
                <a:pos x="150" y="110"/>
              </a:cxn>
              <a:cxn ang="0">
                <a:pos x="142" y="114"/>
              </a:cxn>
              <a:cxn ang="0">
                <a:pos x="126" y="117"/>
              </a:cxn>
              <a:cxn ang="0">
                <a:pos x="133" y="126"/>
              </a:cxn>
              <a:cxn ang="0">
                <a:pos x="138" y="133"/>
              </a:cxn>
              <a:cxn ang="0">
                <a:pos x="122" y="134"/>
              </a:cxn>
              <a:cxn ang="0">
                <a:pos x="120" y="141"/>
              </a:cxn>
              <a:cxn ang="0">
                <a:pos x="122" y="147"/>
              </a:cxn>
              <a:cxn ang="0">
                <a:pos x="110" y="152"/>
              </a:cxn>
              <a:cxn ang="0">
                <a:pos x="114" y="157"/>
              </a:cxn>
              <a:cxn ang="0">
                <a:pos x="118" y="163"/>
              </a:cxn>
              <a:cxn ang="0">
                <a:pos x="122" y="168"/>
              </a:cxn>
              <a:cxn ang="0">
                <a:pos x="120" y="173"/>
              </a:cxn>
              <a:cxn ang="0">
                <a:pos x="114" y="168"/>
              </a:cxn>
              <a:cxn ang="0">
                <a:pos x="117" y="176"/>
              </a:cxn>
              <a:cxn ang="0">
                <a:pos x="110" y="176"/>
              </a:cxn>
              <a:cxn ang="0">
                <a:pos x="106" y="181"/>
              </a:cxn>
              <a:cxn ang="0">
                <a:pos x="99" y="182"/>
              </a:cxn>
              <a:cxn ang="0">
                <a:pos x="90" y="184"/>
              </a:cxn>
              <a:cxn ang="0">
                <a:pos x="66" y="157"/>
              </a:cxn>
              <a:cxn ang="0">
                <a:pos x="30" y="114"/>
              </a:cxn>
              <a:cxn ang="0">
                <a:pos x="10" y="88"/>
              </a:cxn>
              <a:cxn ang="0">
                <a:pos x="14" y="77"/>
              </a:cxn>
              <a:cxn ang="0">
                <a:pos x="2" y="69"/>
              </a:cxn>
              <a:cxn ang="0">
                <a:pos x="8" y="51"/>
              </a:cxn>
              <a:cxn ang="0">
                <a:pos x="16" y="37"/>
              </a:cxn>
              <a:cxn ang="0">
                <a:pos x="35" y="37"/>
              </a:cxn>
              <a:cxn ang="0">
                <a:pos x="46" y="32"/>
              </a:cxn>
              <a:cxn ang="0">
                <a:pos x="54" y="21"/>
              </a:cxn>
              <a:cxn ang="0">
                <a:pos x="54" y="10"/>
              </a:cxn>
              <a:cxn ang="0">
                <a:pos x="59" y="2"/>
              </a:cxn>
              <a:cxn ang="0">
                <a:pos x="67" y="3"/>
              </a:cxn>
              <a:cxn ang="0">
                <a:pos x="72" y="13"/>
              </a:cxn>
              <a:cxn ang="0">
                <a:pos x="80" y="14"/>
              </a:cxn>
              <a:cxn ang="0">
                <a:pos x="85" y="11"/>
              </a:cxn>
              <a:cxn ang="0">
                <a:pos x="90" y="11"/>
              </a:cxn>
              <a:cxn ang="0">
                <a:pos x="91" y="14"/>
              </a:cxn>
              <a:cxn ang="0">
                <a:pos x="99" y="16"/>
              </a:cxn>
              <a:cxn ang="0">
                <a:pos x="102" y="19"/>
              </a:cxn>
              <a:cxn ang="0">
                <a:pos x="109" y="24"/>
              </a:cxn>
              <a:cxn ang="0">
                <a:pos x="118" y="22"/>
              </a:cxn>
              <a:cxn ang="0">
                <a:pos x="146" y="106"/>
              </a:cxn>
            </a:cxnLst>
            <a:rect l="0" t="0" r="r" b="b"/>
            <a:pathLst>
              <a:path w="154" h="184">
                <a:moveTo>
                  <a:pt x="120" y="21"/>
                </a:moveTo>
                <a:lnTo>
                  <a:pt x="122" y="21"/>
                </a:lnTo>
                <a:lnTo>
                  <a:pt x="120" y="21"/>
                </a:lnTo>
                <a:lnTo>
                  <a:pt x="120" y="22"/>
                </a:lnTo>
                <a:lnTo>
                  <a:pt x="120" y="21"/>
                </a:lnTo>
                <a:lnTo>
                  <a:pt x="120" y="22"/>
                </a:lnTo>
                <a:lnTo>
                  <a:pt x="122" y="22"/>
                </a:lnTo>
                <a:lnTo>
                  <a:pt x="122" y="24"/>
                </a:lnTo>
                <a:lnTo>
                  <a:pt x="122" y="26"/>
                </a:lnTo>
                <a:lnTo>
                  <a:pt x="122" y="27"/>
                </a:lnTo>
                <a:lnTo>
                  <a:pt x="123" y="27"/>
                </a:lnTo>
                <a:lnTo>
                  <a:pt x="125" y="27"/>
                </a:lnTo>
                <a:lnTo>
                  <a:pt x="125" y="29"/>
                </a:lnTo>
                <a:lnTo>
                  <a:pt x="126" y="29"/>
                </a:lnTo>
                <a:lnTo>
                  <a:pt x="126" y="30"/>
                </a:lnTo>
                <a:lnTo>
                  <a:pt x="128" y="30"/>
                </a:lnTo>
                <a:lnTo>
                  <a:pt x="128" y="32"/>
                </a:lnTo>
                <a:lnTo>
                  <a:pt x="130" y="32"/>
                </a:lnTo>
                <a:lnTo>
                  <a:pt x="131" y="32"/>
                </a:lnTo>
                <a:lnTo>
                  <a:pt x="133" y="32"/>
                </a:lnTo>
                <a:lnTo>
                  <a:pt x="133" y="34"/>
                </a:lnTo>
                <a:lnTo>
                  <a:pt x="134" y="34"/>
                </a:lnTo>
                <a:lnTo>
                  <a:pt x="134" y="35"/>
                </a:lnTo>
                <a:lnTo>
                  <a:pt x="136" y="35"/>
                </a:lnTo>
                <a:lnTo>
                  <a:pt x="136" y="37"/>
                </a:lnTo>
                <a:lnTo>
                  <a:pt x="136" y="38"/>
                </a:lnTo>
                <a:lnTo>
                  <a:pt x="138" y="38"/>
                </a:lnTo>
                <a:lnTo>
                  <a:pt x="138" y="40"/>
                </a:lnTo>
                <a:lnTo>
                  <a:pt x="139" y="40"/>
                </a:lnTo>
                <a:lnTo>
                  <a:pt x="139" y="42"/>
                </a:lnTo>
                <a:lnTo>
                  <a:pt x="141" y="43"/>
                </a:lnTo>
                <a:lnTo>
                  <a:pt x="142" y="43"/>
                </a:lnTo>
                <a:lnTo>
                  <a:pt x="144" y="43"/>
                </a:lnTo>
                <a:lnTo>
                  <a:pt x="144" y="45"/>
                </a:lnTo>
                <a:lnTo>
                  <a:pt x="146" y="45"/>
                </a:lnTo>
                <a:lnTo>
                  <a:pt x="146" y="46"/>
                </a:lnTo>
                <a:lnTo>
                  <a:pt x="146" y="48"/>
                </a:lnTo>
                <a:lnTo>
                  <a:pt x="147" y="48"/>
                </a:lnTo>
                <a:lnTo>
                  <a:pt x="147" y="50"/>
                </a:lnTo>
                <a:lnTo>
                  <a:pt x="149" y="50"/>
                </a:lnTo>
                <a:lnTo>
                  <a:pt x="149" y="51"/>
                </a:lnTo>
                <a:lnTo>
                  <a:pt x="149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6"/>
                </a:lnTo>
                <a:lnTo>
                  <a:pt x="149" y="56"/>
                </a:lnTo>
                <a:lnTo>
                  <a:pt x="149" y="58"/>
                </a:lnTo>
                <a:lnTo>
                  <a:pt x="147" y="58"/>
                </a:lnTo>
                <a:lnTo>
                  <a:pt x="147" y="59"/>
                </a:lnTo>
                <a:lnTo>
                  <a:pt x="146" y="59"/>
                </a:lnTo>
                <a:lnTo>
                  <a:pt x="146" y="61"/>
                </a:lnTo>
                <a:lnTo>
                  <a:pt x="144" y="61"/>
                </a:lnTo>
                <a:lnTo>
                  <a:pt x="142" y="61"/>
                </a:lnTo>
                <a:lnTo>
                  <a:pt x="142" y="59"/>
                </a:lnTo>
                <a:lnTo>
                  <a:pt x="141" y="59"/>
                </a:lnTo>
                <a:lnTo>
                  <a:pt x="141" y="61"/>
                </a:lnTo>
                <a:lnTo>
                  <a:pt x="139" y="61"/>
                </a:lnTo>
                <a:lnTo>
                  <a:pt x="139" y="62"/>
                </a:lnTo>
                <a:lnTo>
                  <a:pt x="139" y="64"/>
                </a:lnTo>
                <a:lnTo>
                  <a:pt x="141" y="64"/>
                </a:lnTo>
                <a:lnTo>
                  <a:pt x="141" y="66"/>
                </a:lnTo>
                <a:lnTo>
                  <a:pt x="141" y="64"/>
                </a:lnTo>
                <a:lnTo>
                  <a:pt x="141" y="66"/>
                </a:lnTo>
                <a:lnTo>
                  <a:pt x="142" y="66"/>
                </a:lnTo>
                <a:lnTo>
                  <a:pt x="142" y="67"/>
                </a:lnTo>
                <a:lnTo>
                  <a:pt x="144" y="67"/>
                </a:lnTo>
                <a:lnTo>
                  <a:pt x="144" y="69"/>
                </a:lnTo>
                <a:lnTo>
                  <a:pt x="146" y="69"/>
                </a:lnTo>
                <a:lnTo>
                  <a:pt x="146" y="70"/>
                </a:lnTo>
                <a:lnTo>
                  <a:pt x="146" y="72"/>
                </a:lnTo>
                <a:lnTo>
                  <a:pt x="147" y="72"/>
                </a:lnTo>
                <a:lnTo>
                  <a:pt x="147" y="74"/>
                </a:lnTo>
                <a:lnTo>
                  <a:pt x="147" y="75"/>
                </a:lnTo>
                <a:lnTo>
                  <a:pt x="147" y="77"/>
                </a:lnTo>
                <a:lnTo>
                  <a:pt x="149" y="77"/>
                </a:lnTo>
                <a:lnTo>
                  <a:pt x="149" y="78"/>
                </a:lnTo>
                <a:lnTo>
                  <a:pt x="149" y="80"/>
                </a:lnTo>
                <a:lnTo>
                  <a:pt x="149" y="82"/>
                </a:lnTo>
                <a:lnTo>
                  <a:pt x="150" y="82"/>
                </a:lnTo>
                <a:lnTo>
                  <a:pt x="149" y="82"/>
                </a:lnTo>
                <a:lnTo>
                  <a:pt x="149" y="83"/>
                </a:lnTo>
                <a:lnTo>
                  <a:pt x="147" y="83"/>
                </a:lnTo>
                <a:lnTo>
                  <a:pt x="146" y="85"/>
                </a:lnTo>
                <a:lnTo>
                  <a:pt x="147" y="85"/>
                </a:lnTo>
                <a:lnTo>
                  <a:pt x="147" y="86"/>
                </a:lnTo>
                <a:lnTo>
                  <a:pt x="146" y="86"/>
                </a:lnTo>
                <a:lnTo>
                  <a:pt x="147" y="86"/>
                </a:lnTo>
                <a:lnTo>
                  <a:pt x="147" y="88"/>
                </a:lnTo>
                <a:lnTo>
                  <a:pt x="149" y="88"/>
                </a:lnTo>
                <a:lnTo>
                  <a:pt x="149" y="90"/>
                </a:lnTo>
                <a:lnTo>
                  <a:pt x="149" y="91"/>
                </a:lnTo>
                <a:lnTo>
                  <a:pt x="149" y="93"/>
                </a:lnTo>
                <a:lnTo>
                  <a:pt x="150" y="93"/>
                </a:lnTo>
                <a:lnTo>
                  <a:pt x="152" y="93"/>
                </a:lnTo>
                <a:lnTo>
                  <a:pt x="152" y="94"/>
                </a:lnTo>
                <a:lnTo>
                  <a:pt x="154" y="94"/>
                </a:lnTo>
                <a:lnTo>
                  <a:pt x="152" y="94"/>
                </a:lnTo>
                <a:lnTo>
                  <a:pt x="149" y="96"/>
                </a:lnTo>
                <a:lnTo>
                  <a:pt x="149" y="98"/>
                </a:lnTo>
                <a:lnTo>
                  <a:pt x="150" y="99"/>
                </a:lnTo>
                <a:lnTo>
                  <a:pt x="149" y="99"/>
                </a:lnTo>
                <a:lnTo>
                  <a:pt x="147" y="99"/>
                </a:lnTo>
                <a:lnTo>
                  <a:pt x="147" y="101"/>
                </a:lnTo>
                <a:lnTo>
                  <a:pt x="146" y="101"/>
                </a:lnTo>
                <a:lnTo>
                  <a:pt x="144" y="101"/>
                </a:lnTo>
                <a:lnTo>
                  <a:pt x="146" y="102"/>
                </a:lnTo>
                <a:lnTo>
                  <a:pt x="144" y="102"/>
                </a:lnTo>
                <a:lnTo>
                  <a:pt x="144" y="104"/>
                </a:lnTo>
                <a:lnTo>
                  <a:pt x="146" y="104"/>
                </a:lnTo>
                <a:lnTo>
                  <a:pt x="147" y="104"/>
                </a:lnTo>
                <a:lnTo>
                  <a:pt x="147" y="106"/>
                </a:lnTo>
                <a:lnTo>
                  <a:pt x="149" y="106"/>
                </a:lnTo>
                <a:lnTo>
                  <a:pt x="149" y="107"/>
                </a:lnTo>
                <a:lnTo>
                  <a:pt x="147" y="109"/>
                </a:lnTo>
                <a:lnTo>
                  <a:pt x="149" y="110"/>
                </a:lnTo>
                <a:lnTo>
                  <a:pt x="149" y="112"/>
                </a:lnTo>
                <a:lnTo>
                  <a:pt x="150" y="110"/>
                </a:lnTo>
                <a:lnTo>
                  <a:pt x="149" y="110"/>
                </a:lnTo>
                <a:lnTo>
                  <a:pt x="150" y="110"/>
                </a:lnTo>
                <a:lnTo>
                  <a:pt x="150" y="112"/>
                </a:lnTo>
                <a:lnTo>
                  <a:pt x="150" y="114"/>
                </a:lnTo>
                <a:lnTo>
                  <a:pt x="150" y="115"/>
                </a:lnTo>
                <a:lnTo>
                  <a:pt x="147" y="117"/>
                </a:lnTo>
                <a:lnTo>
                  <a:pt x="146" y="115"/>
                </a:lnTo>
                <a:lnTo>
                  <a:pt x="144" y="114"/>
                </a:lnTo>
                <a:lnTo>
                  <a:pt x="142" y="114"/>
                </a:lnTo>
                <a:lnTo>
                  <a:pt x="141" y="114"/>
                </a:lnTo>
                <a:lnTo>
                  <a:pt x="133" y="114"/>
                </a:lnTo>
                <a:lnTo>
                  <a:pt x="131" y="114"/>
                </a:lnTo>
                <a:lnTo>
                  <a:pt x="128" y="114"/>
                </a:lnTo>
                <a:lnTo>
                  <a:pt x="128" y="115"/>
                </a:lnTo>
                <a:lnTo>
                  <a:pt x="126" y="115"/>
                </a:lnTo>
                <a:lnTo>
                  <a:pt x="126" y="117"/>
                </a:lnTo>
                <a:lnTo>
                  <a:pt x="128" y="117"/>
                </a:lnTo>
                <a:lnTo>
                  <a:pt x="131" y="117"/>
                </a:lnTo>
                <a:lnTo>
                  <a:pt x="131" y="120"/>
                </a:lnTo>
                <a:lnTo>
                  <a:pt x="130" y="125"/>
                </a:lnTo>
                <a:lnTo>
                  <a:pt x="130" y="126"/>
                </a:lnTo>
                <a:lnTo>
                  <a:pt x="131" y="126"/>
                </a:lnTo>
                <a:lnTo>
                  <a:pt x="133" y="126"/>
                </a:lnTo>
                <a:lnTo>
                  <a:pt x="134" y="126"/>
                </a:lnTo>
                <a:lnTo>
                  <a:pt x="134" y="128"/>
                </a:lnTo>
                <a:lnTo>
                  <a:pt x="134" y="130"/>
                </a:lnTo>
                <a:lnTo>
                  <a:pt x="134" y="131"/>
                </a:lnTo>
                <a:lnTo>
                  <a:pt x="136" y="131"/>
                </a:lnTo>
                <a:lnTo>
                  <a:pt x="138" y="131"/>
                </a:lnTo>
                <a:lnTo>
                  <a:pt x="138" y="133"/>
                </a:lnTo>
                <a:lnTo>
                  <a:pt x="138" y="134"/>
                </a:lnTo>
                <a:lnTo>
                  <a:pt x="136" y="134"/>
                </a:lnTo>
                <a:lnTo>
                  <a:pt x="134" y="134"/>
                </a:lnTo>
                <a:lnTo>
                  <a:pt x="131" y="134"/>
                </a:lnTo>
                <a:lnTo>
                  <a:pt x="128" y="134"/>
                </a:lnTo>
                <a:lnTo>
                  <a:pt x="123" y="134"/>
                </a:lnTo>
                <a:lnTo>
                  <a:pt x="122" y="134"/>
                </a:lnTo>
                <a:lnTo>
                  <a:pt x="122" y="136"/>
                </a:lnTo>
                <a:lnTo>
                  <a:pt x="120" y="136"/>
                </a:lnTo>
                <a:lnTo>
                  <a:pt x="117" y="136"/>
                </a:lnTo>
                <a:lnTo>
                  <a:pt x="117" y="139"/>
                </a:lnTo>
                <a:lnTo>
                  <a:pt x="118" y="139"/>
                </a:lnTo>
                <a:lnTo>
                  <a:pt x="118" y="141"/>
                </a:lnTo>
                <a:lnTo>
                  <a:pt x="120" y="141"/>
                </a:lnTo>
                <a:lnTo>
                  <a:pt x="120" y="142"/>
                </a:lnTo>
                <a:lnTo>
                  <a:pt x="120" y="144"/>
                </a:lnTo>
                <a:lnTo>
                  <a:pt x="123" y="144"/>
                </a:lnTo>
                <a:lnTo>
                  <a:pt x="123" y="146"/>
                </a:lnTo>
                <a:lnTo>
                  <a:pt x="122" y="147"/>
                </a:lnTo>
                <a:lnTo>
                  <a:pt x="120" y="147"/>
                </a:lnTo>
                <a:lnTo>
                  <a:pt x="122" y="147"/>
                </a:lnTo>
                <a:lnTo>
                  <a:pt x="122" y="149"/>
                </a:lnTo>
                <a:lnTo>
                  <a:pt x="118" y="149"/>
                </a:lnTo>
                <a:lnTo>
                  <a:pt x="117" y="149"/>
                </a:lnTo>
                <a:lnTo>
                  <a:pt x="115" y="149"/>
                </a:lnTo>
                <a:lnTo>
                  <a:pt x="112" y="150"/>
                </a:lnTo>
                <a:lnTo>
                  <a:pt x="110" y="150"/>
                </a:lnTo>
                <a:lnTo>
                  <a:pt x="110" y="152"/>
                </a:lnTo>
                <a:lnTo>
                  <a:pt x="109" y="152"/>
                </a:lnTo>
                <a:lnTo>
                  <a:pt x="109" y="154"/>
                </a:lnTo>
                <a:lnTo>
                  <a:pt x="107" y="154"/>
                </a:lnTo>
                <a:lnTo>
                  <a:pt x="107" y="155"/>
                </a:lnTo>
                <a:lnTo>
                  <a:pt x="110" y="155"/>
                </a:lnTo>
                <a:lnTo>
                  <a:pt x="110" y="157"/>
                </a:lnTo>
                <a:lnTo>
                  <a:pt x="114" y="157"/>
                </a:lnTo>
                <a:lnTo>
                  <a:pt x="114" y="158"/>
                </a:lnTo>
                <a:lnTo>
                  <a:pt x="114" y="160"/>
                </a:lnTo>
                <a:lnTo>
                  <a:pt x="114" y="162"/>
                </a:lnTo>
                <a:lnTo>
                  <a:pt x="115" y="162"/>
                </a:lnTo>
                <a:lnTo>
                  <a:pt x="115" y="163"/>
                </a:lnTo>
                <a:lnTo>
                  <a:pt x="117" y="163"/>
                </a:lnTo>
                <a:lnTo>
                  <a:pt x="118" y="163"/>
                </a:lnTo>
                <a:lnTo>
                  <a:pt x="120" y="163"/>
                </a:lnTo>
                <a:lnTo>
                  <a:pt x="120" y="165"/>
                </a:lnTo>
                <a:lnTo>
                  <a:pt x="122" y="165"/>
                </a:lnTo>
                <a:lnTo>
                  <a:pt x="120" y="166"/>
                </a:lnTo>
                <a:lnTo>
                  <a:pt x="122" y="166"/>
                </a:lnTo>
                <a:lnTo>
                  <a:pt x="120" y="166"/>
                </a:lnTo>
                <a:lnTo>
                  <a:pt x="122" y="168"/>
                </a:lnTo>
                <a:lnTo>
                  <a:pt x="120" y="168"/>
                </a:lnTo>
                <a:lnTo>
                  <a:pt x="120" y="170"/>
                </a:lnTo>
                <a:lnTo>
                  <a:pt x="118" y="170"/>
                </a:lnTo>
                <a:lnTo>
                  <a:pt x="120" y="171"/>
                </a:lnTo>
                <a:lnTo>
                  <a:pt x="122" y="171"/>
                </a:lnTo>
                <a:lnTo>
                  <a:pt x="122" y="174"/>
                </a:lnTo>
                <a:lnTo>
                  <a:pt x="120" y="173"/>
                </a:lnTo>
                <a:lnTo>
                  <a:pt x="118" y="173"/>
                </a:lnTo>
                <a:lnTo>
                  <a:pt x="117" y="173"/>
                </a:lnTo>
                <a:lnTo>
                  <a:pt x="117" y="171"/>
                </a:lnTo>
                <a:lnTo>
                  <a:pt x="115" y="171"/>
                </a:lnTo>
                <a:lnTo>
                  <a:pt x="115" y="170"/>
                </a:lnTo>
                <a:lnTo>
                  <a:pt x="114" y="170"/>
                </a:lnTo>
                <a:lnTo>
                  <a:pt x="114" y="168"/>
                </a:lnTo>
                <a:lnTo>
                  <a:pt x="112" y="168"/>
                </a:lnTo>
                <a:lnTo>
                  <a:pt x="112" y="171"/>
                </a:lnTo>
                <a:lnTo>
                  <a:pt x="114" y="171"/>
                </a:lnTo>
                <a:lnTo>
                  <a:pt x="114" y="174"/>
                </a:lnTo>
                <a:lnTo>
                  <a:pt x="115" y="174"/>
                </a:lnTo>
                <a:lnTo>
                  <a:pt x="117" y="174"/>
                </a:lnTo>
                <a:lnTo>
                  <a:pt x="117" y="176"/>
                </a:lnTo>
                <a:lnTo>
                  <a:pt x="115" y="176"/>
                </a:lnTo>
                <a:lnTo>
                  <a:pt x="115" y="179"/>
                </a:lnTo>
                <a:lnTo>
                  <a:pt x="114" y="179"/>
                </a:lnTo>
                <a:lnTo>
                  <a:pt x="114" y="178"/>
                </a:lnTo>
                <a:lnTo>
                  <a:pt x="112" y="178"/>
                </a:lnTo>
                <a:lnTo>
                  <a:pt x="110" y="178"/>
                </a:lnTo>
                <a:lnTo>
                  <a:pt x="110" y="176"/>
                </a:lnTo>
                <a:lnTo>
                  <a:pt x="107" y="176"/>
                </a:lnTo>
                <a:lnTo>
                  <a:pt x="106" y="176"/>
                </a:lnTo>
                <a:lnTo>
                  <a:pt x="104" y="176"/>
                </a:lnTo>
                <a:lnTo>
                  <a:pt x="104" y="178"/>
                </a:lnTo>
                <a:lnTo>
                  <a:pt x="104" y="179"/>
                </a:lnTo>
                <a:lnTo>
                  <a:pt x="106" y="179"/>
                </a:lnTo>
                <a:lnTo>
                  <a:pt x="106" y="181"/>
                </a:lnTo>
                <a:lnTo>
                  <a:pt x="107" y="181"/>
                </a:lnTo>
                <a:lnTo>
                  <a:pt x="107" y="184"/>
                </a:lnTo>
                <a:lnTo>
                  <a:pt x="106" y="184"/>
                </a:lnTo>
                <a:lnTo>
                  <a:pt x="104" y="184"/>
                </a:lnTo>
                <a:lnTo>
                  <a:pt x="102" y="184"/>
                </a:lnTo>
                <a:lnTo>
                  <a:pt x="101" y="184"/>
                </a:lnTo>
                <a:lnTo>
                  <a:pt x="99" y="182"/>
                </a:lnTo>
                <a:lnTo>
                  <a:pt x="98" y="182"/>
                </a:lnTo>
                <a:lnTo>
                  <a:pt x="96" y="182"/>
                </a:lnTo>
                <a:lnTo>
                  <a:pt x="94" y="182"/>
                </a:lnTo>
                <a:lnTo>
                  <a:pt x="93" y="182"/>
                </a:lnTo>
                <a:lnTo>
                  <a:pt x="93" y="184"/>
                </a:lnTo>
                <a:lnTo>
                  <a:pt x="91" y="184"/>
                </a:lnTo>
                <a:lnTo>
                  <a:pt x="90" y="184"/>
                </a:lnTo>
                <a:lnTo>
                  <a:pt x="88" y="184"/>
                </a:lnTo>
                <a:lnTo>
                  <a:pt x="85" y="179"/>
                </a:lnTo>
                <a:lnTo>
                  <a:pt x="83" y="178"/>
                </a:lnTo>
                <a:lnTo>
                  <a:pt x="78" y="171"/>
                </a:lnTo>
                <a:lnTo>
                  <a:pt x="74" y="165"/>
                </a:lnTo>
                <a:lnTo>
                  <a:pt x="67" y="158"/>
                </a:lnTo>
                <a:lnTo>
                  <a:pt x="66" y="157"/>
                </a:lnTo>
                <a:lnTo>
                  <a:pt x="61" y="152"/>
                </a:lnTo>
                <a:lnTo>
                  <a:pt x="53" y="141"/>
                </a:lnTo>
                <a:lnTo>
                  <a:pt x="51" y="141"/>
                </a:lnTo>
                <a:lnTo>
                  <a:pt x="43" y="130"/>
                </a:lnTo>
                <a:lnTo>
                  <a:pt x="35" y="120"/>
                </a:lnTo>
                <a:lnTo>
                  <a:pt x="32" y="117"/>
                </a:lnTo>
                <a:lnTo>
                  <a:pt x="30" y="114"/>
                </a:lnTo>
                <a:lnTo>
                  <a:pt x="29" y="112"/>
                </a:lnTo>
                <a:lnTo>
                  <a:pt x="27" y="110"/>
                </a:lnTo>
                <a:lnTo>
                  <a:pt x="19" y="101"/>
                </a:lnTo>
                <a:lnTo>
                  <a:pt x="14" y="94"/>
                </a:lnTo>
                <a:lnTo>
                  <a:pt x="11" y="91"/>
                </a:lnTo>
                <a:lnTo>
                  <a:pt x="11" y="90"/>
                </a:lnTo>
                <a:lnTo>
                  <a:pt x="10" y="88"/>
                </a:lnTo>
                <a:lnTo>
                  <a:pt x="14" y="85"/>
                </a:lnTo>
                <a:lnTo>
                  <a:pt x="16" y="85"/>
                </a:lnTo>
                <a:lnTo>
                  <a:pt x="16" y="82"/>
                </a:lnTo>
                <a:lnTo>
                  <a:pt x="16" y="80"/>
                </a:lnTo>
                <a:lnTo>
                  <a:pt x="16" y="78"/>
                </a:lnTo>
                <a:lnTo>
                  <a:pt x="18" y="77"/>
                </a:lnTo>
                <a:lnTo>
                  <a:pt x="14" y="77"/>
                </a:lnTo>
                <a:lnTo>
                  <a:pt x="14" y="75"/>
                </a:lnTo>
                <a:lnTo>
                  <a:pt x="11" y="74"/>
                </a:lnTo>
                <a:lnTo>
                  <a:pt x="8" y="72"/>
                </a:lnTo>
                <a:lnTo>
                  <a:pt x="6" y="70"/>
                </a:lnTo>
                <a:lnTo>
                  <a:pt x="3" y="70"/>
                </a:lnTo>
                <a:lnTo>
                  <a:pt x="2" y="70"/>
                </a:lnTo>
                <a:lnTo>
                  <a:pt x="2" y="69"/>
                </a:lnTo>
                <a:lnTo>
                  <a:pt x="2" y="66"/>
                </a:lnTo>
                <a:lnTo>
                  <a:pt x="2" y="64"/>
                </a:lnTo>
                <a:lnTo>
                  <a:pt x="0" y="59"/>
                </a:lnTo>
                <a:lnTo>
                  <a:pt x="5" y="54"/>
                </a:lnTo>
                <a:lnTo>
                  <a:pt x="5" y="53"/>
                </a:lnTo>
                <a:lnTo>
                  <a:pt x="6" y="53"/>
                </a:lnTo>
                <a:lnTo>
                  <a:pt x="8" y="51"/>
                </a:lnTo>
                <a:lnTo>
                  <a:pt x="11" y="51"/>
                </a:lnTo>
                <a:lnTo>
                  <a:pt x="11" y="45"/>
                </a:lnTo>
                <a:lnTo>
                  <a:pt x="13" y="45"/>
                </a:lnTo>
                <a:lnTo>
                  <a:pt x="13" y="42"/>
                </a:lnTo>
                <a:lnTo>
                  <a:pt x="14" y="40"/>
                </a:lnTo>
                <a:lnTo>
                  <a:pt x="16" y="40"/>
                </a:lnTo>
                <a:lnTo>
                  <a:pt x="16" y="37"/>
                </a:lnTo>
                <a:lnTo>
                  <a:pt x="18" y="37"/>
                </a:lnTo>
                <a:lnTo>
                  <a:pt x="18" y="40"/>
                </a:lnTo>
                <a:lnTo>
                  <a:pt x="21" y="40"/>
                </a:lnTo>
                <a:lnTo>
                  <a:pt x="22" y="40"/>
                </a:lnTo>
                <a:lnTo>
                  <a:pt x="26" y="40"/>
                </a:lnTo>
                <a:lnTo>
                  <a:pt x="35" y="40"/>
                </a:lnTo>
                <a:lnTo>
                  <a:pt x="35" y="37"/>
                </a:lnTo>
                <a:lnTo>
                  <a:pt x="40" y="37"/>
                </a:lnTo>
                <a:lnTo>
                  <a:pt x="43" y="37"/>
                </a:lnTo>
                <a:lnTo>
                  <a:pt x="45" y="37"/>
                </a:lnTo>
                <a:lnTo>
                  <a:pt x="45" y="35"/>
                </a:lnTo>
                <a:lnTo>
                  <a:pt x="46" y="35"/>
                </a:lnTo>
                <a:lnTo>
                  <a:pt x="46" y="34"/>
                </a:lnTo>
                <a:lnTo>
                  <a:pt x="46" y="32"/>
                </a:lnTo>
                <a:lnTo>
                  <a:pt x="42" y="32"/>
                </a:lnTo>
                <a:lnTo>
                  <a:pt x="42" y="27"/>
                </a:lnTo>
                <a:lnTo>
                  <a:pt x="42" y="22"/>
                </a:lnTo>
                <a:lnTo>
                  <a:pt x="42" y="21"/>
                </a:lnTo>
                <a:lnTo>
                  <a:pt x="45" y="21"/>
                </a:lnTo>
                <a:lnTo>
                  <a:pt x="53" y="21"/>
                </a:lnTo>
                <a:lnTo>
                  <a:pt x="54" y="21"/>
                </a:lnTo>
                <a:lnTo>
                  <a:pt x="54" y="19"/>
                </a:lnTo>
                <a:lnTo>
                  <a:pt x="54" y="18"/>
                </a:lnTo>
                <a:lnTo>
                  <a:pt x="54" y="16"/>
                </a:lnTo>
                <a:lnTo>
                  <a:pt x="54" y="14"/>
                </a:lnTo>
                <a:lnTo>
                  <a:pt x="53" y="13"/>
                </a:lnTo>
                <a:lnTo>
                  <a:pt x="54" y="11"/>
                </a:lnTo>
                <a:lnTo>
                  <a:pt x="54" y="10"/>
                </a:lnTo>
                <a:lnTo>
                  <a:pt x="54" y="8"/>
                </a:lnTo>
                <a:lnTo>
                  <a:pt x="54" y="6"/>
                </a:lnTo>
                <a:lnTo>
                  <a:pt x="54" y="5"/>
                </a:lnTo>
                <a:lnTo>
                  <a:pt x="56" y="5"/>
                </a:lnTo>
                <a:lnTo>
                  <a:pt x="58" y="3"/>
                </a:lnTo>
                <a:lnTo>
                  <a:pt x="59" y="3"/>
                </a:lnTo>
                <a:lnTo>
                  <a:pt x="59" y="2"/>
                </a:lnTo>
                <a:lnTo>
                  <a:pt x="61" y="2"/>
                </a:lnTo>
                <a:lnTo>
                  <a:pt x="62" y="2"/>
                </a:lnTo>
                <a:lnTo>
                  <a:pt x="62" y="0"/>
                </a:lnTo>
                <a:lnTo>
                  <a:pt x="62" y="2"/>
                </a:lnTo>
                <a:lnTo>
                  <a:pt x="64" y="2"/>
                </a:lnTo>
                <a:lnTo>
                  <a:pt x="66" y="3"/>
                </a:lnTo>
                <a:lnTo>
                  <a:pt x="67" y="3"/>
                </a:lnTo>
                <a:lnTo>
                  <a:pt x="67" y="5"/>
                </a:lnTo>
                <a:lnTo>
                  <a:pt x="67" y="6"/>
                </a:lnTo>
                <a:lnTo>
                  <a:pt x="67" y="8"/>
                </a:lnTo>
                <a:lnTo>
                  <a:pt x="69" y="8"/>
                </a:lnTo>
                <a:lnTo>
                  <a:pt x="69" y="10"/>
                </a:lnTo>
                <a:lnTo>
                  <a:pt x="70" y="11"/>
                </a:lnTo>
                <a:lnTo>
                  <a:pt x="72" y="13"/>
                </a:lnTo>
                <a:lnTo>
                  <a:pt x="74" y="13"/>
                </a:lnTo>
                <a:lnTo>
                  <a:pt x="74" y="14"/>
                </a:lnTo>
                <a:lnTo>
                  <a:pt x="75" y="14"/>
                </a:lnTo>
                <a:lnTo>
                  <a:pt x="75" y="16"/>
                </a:lnTo>
                <a:lnTo>
                  <a:pt x="77" y="16"/>
                </a:lnTo>
                <a:lnTo>
                  <a:pt x="78" y="16"/>
                </a:lnTo>
                <a:lnTo>
                  <a:pt x="80" y="14"/>
                </a:lnTo>
                <a:lnTo>
                  <a:pt x="78" y="14"/>
                </a:lnTo>
                <a:lnTo>
                  <a:pt x="78" y="13"/>
                </a:lnTo>
                <a:lnTo>
                  <a:pt x="78" y="11"/>
                </a:lnTo>
                <a:lnTo>
                  <a:pt x="80" y="11"/>
                </a:lnTo>
                <a:lnTo>
                  <a:pt x="82" y="11"/>
                </a:lnTo>
                <a:lnTo>
                  <a:pt x="83" y="11"/>
                </a:lnTo>
                <a:lnTo>
                  <a:pt x="85" y="11"/>
                </a:lnTo>
                <a:lnTo>
                  <a:pt x="86" y="11"/>
                </a:lnTo>
                <a:lnTo>
                  <a:pt x="86" y="13"/>
                </a:lnTo>
                <a:lnTo>
                  <a:pt x="88" y="13"/>
                </a:lnTo>
                <a:lnTo>
                  <a:pt x="88" y="11"/>
                </a:lnTo>
                <a:lnTo>
                  <a:pt x="86" y="11"/>
                </a:lnTo>
                <a:lnTo>
                  <a:pt x="88" y="11"/>
                </a:lnTo>
                <a:lnTo>
                  <a:pt x="90" y="11"/>
                </a:lnTo>
                <a:lnTo>
                  <a:pt x="91" y="11"/>
                </a:lnTo>
                <a:lnTo>
                  <a:pt x="90" y="11"/>
                </a:lnTo>
                <a:lnTo>
                  <a:pt x="90" y="13"/>
                </a:lnTo>
                <a:lnTo>
                  <a:pt x="91" y="13"/>
                </a:lnTo>
                <a:lnTo>
                  <a:pt x="91" y="14"/>
                </a:lnTo>
                <a:lnTo>
                  <a:pt x="90" y="14"/>
                </a:lnTo>
                <a:lnTo>
                  <a:pt x="91" y="14"/>
                </a:lnTo>
                <a:lnTo>
                  <a:pt x="93" y="14"/>
                </a:lnTo>
                <a:lnTo>
                  <a:pt x="93" y="16"/>
                </a:lnTo>
                <a:lnTo>
                  <a:pt x="94" y="16"/>
                </a:lnTo>
                <a:lnTo>
                  <a:pt x="94" y="14"/>
                </a:lnTo>
                <a:lnTo>
                  <a:pt x="96" y="14"/>
                </a:lnTo>
                <a:lnTo>
                  <a:pt x="98" y="14"/>
                </a:lnTo>
                <a:lnTo>
                  <a:pt x="99" y="16"/>
                </a:lnTo>
                <a:lnTo>
                  <a:pt x="98" y="16"/>
                </a:lnTo>
                <a:lnTo>
                  <a:pt x="99" y="16"/>
                </a:lnTo>
                <a:lnTo>
                  <a:pt x="101" y="16"/>
                </a:lnTo>
                <a:lnTo>
                  <a:pt x="101" y="18"/>
                </a:lnTo>
                <a:lnTo>
                  <a:pt x="102" y="19"/>
                </a:lnTo>
                <a:lnTo>
                  <a:pt x="102" y="18"/>
                </a:lnTo>
                <a:lnTo>
                  <a:pt x="102" y="19"/>
                </a:lnTo>
                <a:lnTo>
                  <a:pt x="104" y="19"/>
                </a:lnTo>
                <a:lnTo>
                  <a:pt x="104" y="21"/>
                </a:lnTo>
                <a:lnTo>
                  <a:pt x="106" y="21"/>
                </a:lnTo>
                <a:lnTo>
                  <a:pt x="106" y="22"/>
                </a:lnTo>
                <a:lnTo>
                  <a:pt x="107" y="22"/>
                </a:lnTo>
                <a:lnTo>
                  <a:pt x="107" y="24"/>
                </a:lnTo>
                <a:lnTo>
                  <a:pt x="109" y="24"/>
                </a:lnTo>
                <a:lnTo>
                  <a:pt x="110" y="24"/>
                </a:lnTo>
                <a:lnTo>
                  <a:pt x="112" y="24"/>
                </a:lnTo>
                <a:lnTo>
                  <a:pt x="112" y="22"/>
                </a:lnTo>
                <a:lnTo>
                  <a:pt x="114" y="22"/>
                </a:lnTo>
                <a:lnTo>
                  <a:pt x="115" y="22"/>
                </a:lnTo>
                <a:lnTo>
                  <a:pt x="117" y="22"/>
                </a:lnTo>
                <a:lnTo>
                  <a:pt x="118" y="22"/>
                </a:lnTo>
                <a:lnTo>
                  <a:pt x="120" y="21"/>
                </a:lnTo>
                <a:close/>
                <a:moveTo>
                  <a:pt x="146" y="106"/>
                </a:moveTo>
                <a:lnTo>
                  <a:pt x="144" y="106"/>
                </a:lnTo>
                <a:lnTo>
                  <a:pt x="146" y="106"/>
                </a:lnTo>
                <a:lnTo>
                  <a:pt x="146" y="107"/>
                </a:lnTo>
                <a:lnTo>
                  <a:pt x="147" y="107"/>
                </a:lnTo>
                <a:lnTo>
                  <a:pt x="146" y="106"/>
                </a:lnTo>
                <a:close/>
              </a:path>
            </a:pathLst>
          </a:custGeom>
          <a:solidFill>
            <a:srgbClr val="F7DC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2"/>
          <p:cNvSpPr>
            <a:spLocks noEditPoints="1"/>
          </p:cNvSpPr>
          <p:nvPr/>
        </p:nvSpPr>
        <p:spPr bwMode="auto">
          <a:xfrm>
            <a:off x="4467226" y="4775201"/>
            <a:ext cx="422275" cy="693738"/>
          </a:xfrm>
          <a:custGeom>
            <a:avLst/>
            <a:gdLst/>
            <a:ahLst/>
            <a:cxnLst>
              <a:cxn ang="0">
                <a:pos x="215" y="411"/>
              </a:cxn>
              <a:cxn ang="0">
                <a:pos x="120" y="390"/>
              </a:cxn>
              <a:cxn ang="0">
                <a:pos x="69" y="370"/>
              </a:cxn>
              <a:cxn ang="0">
                <a:pos x="69" y="382"/>
              </a:cxn>
              <a:cxn ang="0">
                <a:pos x="240" y="358"/>
              </a:cxn>
              <a:cxn ang="0">
                <a:pos x="248" y="392"/>
              </a:cxn>
              <a:cxn ang="0">
                <a:pos x="236" y="390"/>
              </a:cxn>
              <a:cxn ang="0">
                <a:pos x="224" y="389"/>
              </a:cxn>
              <a:cxn ang="0">
                <a:pos x="221" y="360"/>
              </a:cxn>
              <a:cxn ang="0">
                <a:pos x="258" y="363"/>
              </a:cxn>
              <a:cxn ang="0">
                <a:pos x="53" y="328"/>
              </a:cxn>
              <a:cxn ang="0">
                <a:pos x="47" y="328"/>
              </a:cxn>
              <a:cxn ang="0">
                <a:pos x="10" y="278"/>
              </a:cxn>
              <a:cxn ang="0">
                <a:pos x="8" y="270"/>
              </a:cxn>
              <a:cxn ang="0">
                <a:pos x="16" y="264"/>
              </a:cxn>
              <a:cxn ang="0">
                <a:pos x="47" y="269"/>
              </a:cxn>
              <a:cxn ang="0">
                <a:pos x="39" y="304"/>
              </a:cxn>
              <a:cxn ang="0">
                <a:pos x="20" y="304"/>
              </a:cxn>
              <a:cxn ang="0">
                <a:pos x="16" y="280"/>
              </a:cxn>
              <a:cxn ang="0">
                <a:pos x="21" y="264"/>
              </a:cxn>
              <a:cxn ang="0">
                <a:pos x="48" y="253"/>
              </a:cxn>
              <a:cxn ang="0">
                <a:pos x="60" y="3"/>
              </a:cxn>
              <a:cxn ang="0">
                <a:pos x="165" y="72"/>
              </a:cxn>
              <a:cxn ang="0">
                <a:pos x="168" y="117"/>
              </a:cxn>
              <a:cxn ang="0">
                <a:pos x="173" y="163"/>
              </a:cxn>
              <a:cxn ang="0">
                <a:pos x="178" y="218"/>
              </a:cxn>
              <a:cxn ang="0">
                <a:pos x="255" y="243"/>
              </a:cxn>
              <a:cxn ang="0">
                <a:pos x="260" y="326"/>
              </a:cxn>
              <a:cxn ang="0">
                <a:pos x="228" y="350"/>
              </a:cxn>
              <a:cxn ang="0">
                <a:pos x="205" y="386"/>
              </a:cxn>
              <a:cxn ang="0">
                <a:pos x="196" y="421"/>
              </a:cxn>
              <a:cxn ang="0">
                <a:pos x="141" y="398"/>
              </a:cxn>
              <a:cxn ang="0">
                <a:pos x="98" y="384"/>
              </a:cxn>
              <a:cxn ang="0">
                <a:pos x="72" y="366"/>
              </a:cxn>
              <a:cxn ang="0">
                <a:pos x="61" y="341"/>
              </a:cxn>
              <a:cxn ang="0">
                <a:pos x="64" y="318"/>
              </a:cxn>
              <a:cxn ang="0">
                <a:pos x="47" y="315"/>
              </a:cxn>
              <a:cxn ang="0">
                <a:pos x="53" y="272"/>
              </a:cxn>
              <a:cxn ang="0">
                <a:pos x="88" y="269"/>
              </a:cxn>
              <a:cxn ang="0">
                <a:pos x="108" y="320"/>
              </a:cxn>
              <a:cxn ang="0">
                <a:pos x="119" y="362"/>
              </a:cxn>
              <a:cxn ang="0">
                <a:pos x="128" y="358"/>
              </a:cxn>
              <a:cxn ang="0">
                <a:pos x="141" y="315"/>
              </a:cxn>
              <a:cxn ang="0">
                <a:pos x="191" y="291"/>
              </a:cxn>
              <a:cxn ang="0">
                <a:pos x="164" y="302"/>
              </a:cxn>
              <a:cxn ang="0">
                <a:pos x="119" y="317"/>
              </a:cxn>
              <a:cxn ang="0">
                <a:pos x="120" y="293"/>
              </a:cxn>
              <a:cxn ang="0">
                <a:pos x="138" y="258"/>
              </a:cxn>
              <a:cxn ang="0">
                <a:pos x="103" y="285"/>
              </a:cxn>
              <a:cxn ang="0">
                <a:pos x="85" y="251"/>
              </a:cxn>
              <a:cxn ang="0">
                <a:pos x="96" y="203"/>
              </a:cxn>
              <a:cxn ang="0">
                <a:pos x="69" y="174"/>
              </a:cxn>
              <a:cxn ang="0">
                <a:pos x="116" y="142"/>
              </a:cxn>
              <a:cxn ang="0">
                <a:pos x="120" y="106"/>
              </a:cxn>
              <a:cxn ang="0">
                <a:pos x="128" y="72"/>
              </a:cxn>
              <a:cxn ang="0">
                <a:pos x="87" y="80"/>
              </a:cxn>
              <a:cxn ang="0">
                <a:pos x="80" y="85"/>
              </a:cxn>
              <a:cxn ang="0">
                <a:pos x="112" y="123"/>
              </a:cxn>
              <a:cxn ang="0">
                <a:pos x="69" y="152"/>
              </a:cxn>
              <a:cxn ang="0">
                <a:pos x="79" y="202"/>
              </a:cxn>
              <a:cxn ang="0">
                <a:pos x="74" y="235"/>
              </a:cxn>
              <a:cxn ang="0">
                <a:pos x="56" y="200"/>
              </a:cxn>
              <a:cxn ang="0">
                <a:pos x="42" y="96"/>
              </a:cxn>
            </a:cxnLst>
            <a:rect l="0" t="0" r="r" b="b"/>
            <a:pathLst>
              <a:path w="266" h="437">
                <a:moveTo>
                  <a:pt x="213" y="435"/>
                </a:moveTo>
                <a:lnTo>
                  <a:pt x="213" y="437"/>
                </a:lnTo>
                <a:lnTo>
                  <a:pt x="215" y="437"/>
                </a:lnTo>
                <a:lnTo>
                  <a:pt x="213" y="437"/>
                </a:lnTo>
                <a:lnTo>
                  <a:pt x="212" y="437"/>
                </a:lnTo>
                <a:lnTo>
                  <a:pt x="212" y="435"/>
                </a:lnTo>
                <a:lnTo>
                  <a:pt x="213" y="435"/>
                </a:lnTo>
                <a:close/>
                <a:moveTo>
                  <a:pt x="205" y="430"/>
                </a:moveTo>
                <a:lnTo>
                  <a:pt x="205" y="432"/>
                </a:lnTo>
                <a:lnTo>
                  <a:pt x="204" y="430"/>
                </a:lnTo>
                <a:lnTo>
                  <a:pt x="205" y="430"/>
                </a:lnTo>
                <a:lnTo>
                  <a:pt x="205" y="429"/>
                </a:lnTo>
                <a:lnTo>
                  <a:pt x="205" y="430"/>
                </a:lnTo>
                <a:close/>
                <a:moveTo>
                  <a:pt x="207" y="429"/>
                </a:moveTo>
                <a:lnTo>
                  <a:pt x="205" y="429"/>
                </a:lnTo>
                <a:lnTo>
                  <a:pt x="207" y="429"/>
                </a:lnTo>
                <a:close/>
                <a:moveTo>
                  <a:pt x="215" y="429"/>
                </a:moveTo>
                <a:lnTo>
                  <a:pt x="213" y="429"/>
                </a:lnTo>
                <a:lnTo>
                  <a:pt x="213" y="430"/>
                </a:lnTo>
                <a:lnTo>
                  <a:pt x="213" y="432"/>
                </a:lnTo>
                <a:lnTo>
                  <a:pt x="212" y="432"/>
                </a:lnTo>
                <a:lnTo>
                  <a:pt x="213" y="432"/>
                </a:lnTo>
                <a:lnTo>
                  <a:pt x="212" y="432"/>
                </a:lnTo>
                <a:lnTo>
                  <a:pt x="210" y="432"/>
                </a:lnTo>
                <a:lnTo>
                  <a:pt x="210" y="430"/>
                </a:lnTo>
                <a:lnTo>
                  <a:pt x="210" y="429"/>
                </a:lnTo>
                <a:lnTo>
                  <a:pt x="212" y="427"/>
                </a:lnTo>
                <a:lnTo>
                  <a:pt x="213" y="427"/>
                </a:lnTo>
                <a:lnTo>
                  <a:pt x="213" y="429"/>
                </a:lnTo>
                <a:lnTo>
                  <a:pt x="215" y="429"/>
                </a:lnTo>
                <a:close/>
                <a:moveTo>
                  <a:pt x="208" y="427"/>
                </a:moveTo>
                <a:lnTo>
                  <a:pt x="210" y="427"/>
                </a:lnTo>
                <a:lnTo>
                  <a:pt x="208" y="427"/>
                </a:lnTo>
                <a:lnTo>
                  <a:pt x="207" y="427"/>
                </a:lnTo>
                <a:lnTo>
                  <a:pt x="208" y="427"/>
                </a:lnTo>
                <a:lnTo>
                  <a:pt x="208" y="425"/>
                </a:lnTo>
                <a:lnTo>
                  <a:pt x="208" y="427"/>
                </a:lnTo>
                <a:close/>
                <a:moveTo>
                  <a:pt x="215" y="424"/>
                </a:moveTo>
                <a:lnTo>
                  <a:pt x="216" y="424"/>
                </a:lnTo>
                <a:lnTo>
                  <a:pt x="215" y="424"/>
                </a:lnTo>
                <a:close/>
                <a:moveTo>
                  <a:pt x="208" y="414"/>
                </a:moveTo>
                <a:lnTo>
                  <a:pt x="207" y="414"/>
                </a:lnTo>
                <a:lnTo>
                  <a:pt x="208" y="413"/>
                </a:lnTo>
                <a:lnTo>
                  <a:pt x="208" y="414"/>
                </a:lnTo>
                <a:close/>
                <a:moveTo>
                  <a:pt x="213" y="410"/>
                </a:moveTo>
                <a:lnTo>
                  <a:pt x="215" y="410"/>
                </a:lnTo>
                <a:lnTo>
                  <a:pt x="215" y="411"/>
                </a:lnTo>
                <a:lnTo>
                  <a:pt x="216" y="411"/>
                </a:lnTo>
                <a:lnTo>
                  <a:pt x="218" y="411"/>
                </a:lnTo>
                <a:lnTo>
                  <a:pt x="220" y="411"/>
                </a:lnTo>
                <a:lnTo>
                  <a:pt x="220" y="413"/>
                </a:lnTo>
                <a:lnTo>
                  <a:pt x="221" y="413"/>
                </a:lnTo>
                <a:lnTo>
                  <a:pt x="221" y="414"/>
                </a:lnTo>
                <a:lnTo>
                  <a:pt x="220" y="414"/>
                </a:lnTo>
                <a:lnTo>
                  <a:pt x="220" y="416"/>
                </a:lnTo>
                <a:lnTo>
                  <a:pt x="220" y="418"/>
                </a:lnTo>
                <a:lnTo>
                  <a:pt x="218" y="418"/>
                </a:lnTo>
                <a:lnTo>
                  <a:pt x="216" y="418"/>
                </a:lnTo>
                <a:lnTo>
                  <a:pt x="215" y="418"/>
                </a:lnTo>
                <a:lnTo>
                  <a:pt x="213" y="418"/>
                </a:lnTo>
                <a:lnTo>
                  <a:pt x="212" y="418"/>
                </a:lnTo>
                <a:lnTo>
                  <a:pt x="210" y="418"/>
                </a:lnTo>
                <a:lnTo>
                  <a:pt x="208" y="418"/>
                </a:lnTo>
                <a:lnTo>
                  <a:pt x="207" y="418"/>
                </a:lnTo>
                <a:lnTo>
                  <a:pt x="207" y="419"/>
                </a:lnTo>
                <a:lnTo>
                  <a:pt x="205" y="419"/>
                </a:lnTo>
                <a:lnTo>
                  <a:pt x="205" y="421"/>
                </a:lnTo>
                <a:lnTo>
                  <a:pt x="204" y="421"/>
                </a:lnTo>
                <a:lnTo>
                  <a:pt x="204" y="419"/>
                </a:lnTo>
                <a:lnTo>
                  <a:pt x="205" y="418"/>
                </a:lnTo>
                <a:lnTo>
                  <a:pt x="205" y="416"/>
                </a:lnTo>
                <a:lnTo>
                  <a:pt x="207" y="418"/>
                </a:lnTo>
                <a:lnTo>
                  <a:pt x="207" y="416"/>
                </a:lnTo>
                <a:lnTo>
                  <a:pt x="207" y="414"/>
                </a:lnTo>
                <a:lnTo>
                  <a:pt x="208" y="414"/>
                </a:lnTo>
                <a:lnTo>
                  <a:pt x="210" y="414"/>
                </a:lnTo>
                <a:lnTo>
                  <a:pt x="210" y="413"/>
                </a:lnTo>
                <a:lnTo>
                  <a:pt x="210" y="411"/>
                </a:lnTo>
                <a:lnTo>
                  <a:pt x="212" y="411"/>
                </a:lnTo>
                <a:lnTo>
                  <a:pt x="212" y="410"/>
                </a:lnTo>
                <a:lnTo>
                  <a:pt x="213" y="410"/>
                </a:lnTo>
                <a:close/>
                <a:moveTo>
                  <a:pt x="117" y="394"/>
                </a:moveTo>
                <a:lnTo>
                  <a:pt x="117" y="392"/>
                </a:lnTo>
                <a:lnTo>
                  <a:pt x="119" y="392"/>
                </a:lnTo>
                <a:lnTo>
                  <a:pt x="117" y="392"/>
                </a:lnTo>
                <a:lnTo>
                  <a:pt x="117" y="394"/>
                </a:lnTo>
                <a:close/>
                <a:moveTo>
                  <a:pt x="114" y="390"/>
                </a:moveTo>
                <a:lnTo>
                  <a:pt x="116" y="390"/>
                </a:lnTo>
                <a:lnTo>
                  <a:pt x="116" y="392"/>
                </a:lnTo>
                <a:lnTo>
                  <a:pt x="114" y="392"/>
                </a:lnTo>
                <a:lnTo>
                  <a:pt x="114" y="390"/>
                </a:lnTo>
                <a:close/>
                <a:moveTo>
                  <a:pt x="122" y="392"/>
                </a:moveTo>
                <a:lnTo>
                  <a:pt x="120" y="392"/>
                </a:lnTo>
                <a:lnTo>
                  <a:pt x="120" y="390"/>
                </a:lnTo>
                <a:lnTo>
                  <a:pt x="122" y="390"/>
                </a:lnTo>
                <a:lnTo>
                  <a:pt x="124" y="390"/>
                </a:lnTo>
                <a:lnTo>
                  <a:pt x="124" y="392"/>
                </a:lnTo>
                <a:lnTo>
                  <a:pt x="122" y="392"/>
                </a:lnTo>
                <a:close/>
                <a:moveTo>
                  <a:pt x="116" y="390"/>
                </a:moveTo>
                <a:lnTo>
                  <a:pt x="117" y="390"/>
                </a:lnTo>
                <a:lnTo>
                  <a:pt x="116" y="392"/>
                </a:lnTo>
                <a:lnTo>
                  <a:pt x="116" y="390"/>
                </a:lnTo>
                <a:lnTo>
                  <a:pt x="116" y="389"/>
                </a:lnTo>
                <a:lnTo>
                  <a:pt x="116" y="390"/>
                </a:lnTo>
                <a:close/>
                <a:moveTo>
                  <a:pt x="74" y="387"/>
                </a:moveTo>
                <a:lnTo>
                  <a:pt x="74" y="386"/>
                </a:lnTo>
                <a:lnTo>
                  <a:pt x="74" y="387"/>
                </a:lnTo>
                <a:lnTo>
                  <a:pt x="74" y="386"/>
                </a:lnTo>
                <a:lnTo>
                  <a:pt x="74" y="387"/>
                </a:lnTo>
                <a:close/>
                <a:moveTo>
                  <a:pt x="87" y="386"/>
                </a:moveTo>
                <a:lnTo>
                  <a:pt x="88" y="386"/>
                </a:lnTo>
                <a:lnTo>
                  <a:pt x="87" y="386"/>
                </a:lnTo>
                <a:lnTo>
                  <a:pt x="85" y="386"/>
                </a:lnTo>
                <a:lnTo>
                  <a:pt x="85" y="384"/>
                </a:lnTo>
                <a:lnTo>
                  <a:pt x="87" y="384"/>
                </a:lnTo>
                <a:lnTo>
                  <a:pt x="87" y="386"/>
                </a:lnTo>
                <a:close/>
                <a:moveTo>
                  <a:pt x="130" y="373"/>
                </a:moveTo>
                <a:lnTo>
                  <a:pt x="128" y="373"/>
                </a:lnTo>
                <a:lnTo>
                  <a:pt x="130" y="373"/>
                </a:lnTo>
                <a:close/>
                <a:moveTo>
                  <a:pt x="63" y="368"/>
                </a:moveTo>
                <a:lnTo>
                  <a:pt x="64" y="368"/>
                </a:lnTo>
                <a:lnTo>
                  <a:pt x="64" y="370"/>
                </a:lnTo>
                <a:lnTo>
                  <a:pt x="64" y="371"/>
                </a:lnTo>
                <a:lnTo>
                  <a:pt x="66" y="373"/>
                </a:lnTo>
                <a:lnTo>
                  <a:pt x="66" y="374"/>
                </a:lnTo>
                <a:lnTo>
                  <a:pt x="64" y="374"/>
                </a:lnTo>
                <a:lnTo>
                  <a:pt x="63" y="374"/>
                </a:lnTo>
                <a:lnTo>
                  <a:pt x="63" y="373"/>
                </a:lnTo>
                <a:lnTo>
                  <a:pt x="61" y="373"/>
                </a:lnTo>
                <a:lnTo>
                  <a:pt x="61" y="371"/>
                </a:lnTo>
                <a:lnTo>
                  <a:pt x="60" y="371"/>
                </a:lnTo>
                <a:lnTo>
                  <a:pt x="60" y="370"/>
                </a:lnTo>
                <a:lnTo>
                  <a:pt x="58" y="370"/>
                </a:lnTo>
                <a:lnTo>
                  <a:pt x="60" y="370"/>
                </a:lnTo>
                <a:lnTo>
                  <a:pt x="60" y="368"/>
                </a:lnTo>
                <a:lnTo>
                  <a:pt x="61" y="368"/>
                </a:lnTo>
                <a:lnTo>
                  <a:pt x="63" y="368"/>
                </a:lnTo>
                <a:close/>
                <a:moveTo>
                  <a:pt x="69" y="368"/>
                </a:moveTo>
                <a:lnTo>
                  <a:pt x="69" y="370"/>
                </a:lnTo>
                <a:lnTo>
                  <a:pt x="69" y="368"/>
                </a:lnTo>
                <a:lnTo>
                  <a:pt x="69" y="370"/>
                </a:lnTo>
                <a:lnTo>
                  <a:pt x="71" y="370"/>
                </a:lnTo>
                <a:lnTo>
                  <a:pt x="71" y="368"/>
                </a:lnTo>
                <a:lnTo>
                  <a:pt x="71" y="370"/>
                </a:lnTo>
                <a:lnTo>
                  <a:pt x="72" y="370"/>
                </a:lnTo>
                <a:lnTo>
                  <a:pt x="72" y="371"/>
                </a:lnTo>
                <a:lnTo>
                  <a:pt x="71" y="371"/>
                </a:lnTo>
                <a:lnTo>
                  <a:pt x="72" y="371"/>
                </a:lnTo>
                <a:lnTo>
                  <a:pt x="72" y="373"/>
                </a:lnTo>
                <a:lnTo>
                  <a:pt x="74" y="373"/>
                </a:lnTo>
                <a:lnTo>
                  <a:pt x="74" y="374"/>
                </a:lnTo>
                <a:lnTo>
                  <a:pt x="76" y="374"/>
                </a:lnTo>
                <a:lnTo>
                  <a:pt x="76" y="376"/>
                </a:lnTo>
                <a:lnTo>
                  <a:pt x="76" y="374"/>
                </a:lnTo>
                <a:lnTo>
                  <a:pt x="76" y="376"/>
                </a:lnTo>
                <a:lnTo>
                  <a:pt x="76" y="378"/>
                </a:lnTo>
                <a:lnTo>
                  <a:pt x="76" y="376"/>
                </a:lnTo>
                <a:lnTo>
                  <a:pt x="76" y="378"/>
                </a:lnTo>
                <a:lnTo>
                  <a:pt x="74" y="378"/>
                </a:lnTo>
                <a:lnTo>
                  <a:pt x="76" y="378"/>
                </a:lnTo>
                <a:lnTo>
                  <a:pt x="76" y="379"/>
                </a:lnTo>
                <a:lnTo>
                  <a:pt x="74" y="379"/>
                </a:lnTo>
                <a:lnTo>
                  <a:pt x="74" y="378"/>
                </a:lnTo>
                <a:lnTo>
                  <a:pt x="74" y="379"/>
                </a:lnTo>
                <a:lnTo>
                  <a:pt x="76" y="379"/>
                </a:lnTo>
                <a:lnTo>
                  <a:pt x="77" y="379"/>
                </a:lnTo>
                <a:lnTo>
                  <a:pt x="77" y="381"/>
                </a:lnTo>
                <a:lnTo>
                  <a:pt x="76" y="381"/>
                </a:lnTo>
                <a:lnTo>
                  <a:pt x="76" y="382"/>
                </a:lnTo>
                <a:lnTo>
                  <a:pt x="74" y="382"/>
                </a:lnTo>
                <a:lnTo>
                  <a:pt x="76" y="382"/>
                </a:lnTo>
                <a:lnTo>
                  <a:pt x="74" y="382"/>
                </a:lnTo>
                <a:lnTo>
                  <a:pt x="76" y="382"/>
                </a:lnTo>
                <a:lnTo>
                  <a:pt x="77" y="382"/>
                </a:lnTo>
                <a:lnTo>
                  <a:pt x="77" y="384"/>
                </a:lnTo>
                <a:lnTo>
                  <a:pt x="76" y="384"/>
                </a:lnTo>
                <a:lnTo>
                  <a:pt x="77" y="384"/>
                </a:lnTo>
                <a:lnTo>
                  <a:pt x="77" y="386"/>
                </a:lnTo>
                <a:lnTo>
                  <a:pt x="76" y="386"/>
                </a:lnTo>
                <a:lnTo>
                  <a:pt x="74" y="386"/>
                </a:lnTo>
                <a:lnTo>
                  <a:pt x="72" y="386"/>
                </a:lnTo>
                <a:lnTo>
                  <a:pt x="71" y="386"/>
                </a:lnTo>
                <a:lnTo>
                  <a:pt x="72" y="386"/>
                </a:lnTo>
                <a:lnTo>
                  <a:pt x="71" y="386"/>
                </a:lnTo>
                <a:lnTo>
                  <a:pt x="71" y="384"/>
                </a:lnTo>
                <a:lnTo>
                  <a:pt x="69" y="384"/>
                </a:lnTo>
                <a:lnTo>
                  <a:pt x="71" y="384"/>
                </a:lnTo>
                <a:lnTo>
                  <a:pt x="69" y="382"/>
                </a:lnTo>
                <a:lnTo>
                  <a:pt x="69" y="381"/>
                </a:lnTo>
                <a:lnTo>
                  <a:pt x="69" y="379"/>
                </a:lnTo>
                <a:lnTo>
                  <a:pt x="69" y="378"/>
                </a:lnTo>
                <a:lnTo>
                  <a:pt x="68" y="378"/>
                </a:lnTo>
                <a:lnTo>
                  <a:pt x="68" y="376"/>
                </a:lnTo>
                <a:lnTo>
                  <a:pt x="66" y="376"/>
                </a:lnTo>
                <a:lnTo>
                  <a:pt x="66" y="374"/>
                </a:lnTo>
                <a:lnTo>
                  <a:pt x="66" y="376"/>
                </a:lnTo>
                <a:lnTo>
                  <a:pt x="68" y="376"/>
                </a:lnTo>
                <a:lnTo>
                  <a:pt x="69" y="376"/>
                </a:lnTo>
                <a:lnTo>
                  <a:pt x="68" y="376"/>
                </a:lnTo>
                <a:lnTo>
                  <a:pt x="69" y="374"/>
                </a:lnTo>
                <a:lnTo>
                  <a:pt x="69" y="376"/>
                </a:lnTo>
                <a:lnTo>
                  <a:pt x="69" y="374"/>
                </a:lnTo>
                <a:lnTo>
                  <a:pt x="68" y="374"/>
                </a:lnTo>
                <a:lnTo>
                  <a:pt x="68" y="373"/>
                </a:lnTo>
                <a:lnTo>
                  <a:pt x="68" y="371"/>
                </a:lnTo>
                <a:lnTo>
                  <a:pt x="69" y="371"/>
                </a:lnTo>
                <a:lnTo>
                  <a:pt x="69" y="370"/>
                </a:lnTo>
                <a:lnTo>
                  <a:pt x="68" y="370"/>
                </a:lnTo>
                <a:lnTo>
                  <a:pt x="68" y="368"/>
                </a:lnTo>
                <a:lnTo>
                  <a:pt x="69" y="368"/>
                </a:lnTo>
                <a:lnTo>
                  <a:pt x="68" y="368"/>
                </a:lnTo>
                <a:lnTo>
                  <a:pt x="69" y="368"/>
                </a:lnTo>
                <a:close/>
                <a:moveTo>
                  <a:pt x="72" y="366"/>
                </a:moveTo>
                <a:lnTo>
                  <a:pt x="72" y="368"/>
                </a:lnTo>
                <a:lnTo>
                  <a:pt x="71" y="366"/>
                </a:lnTo>
                <a:lnTo>
                  <a:pt x="72" y="366"/>
                </a:lnTo>
                <a:close/>
                <a:moveTo>
                  <a:pt x="215" y="365"/>
                </a:moveTo>
                <a:lnTo>
                  <a:pt x="215" y="366"/>
                </a:lnTo>
                <a:lnTo>
                  <a:pt x="215" y="368"/>
                </a:lnTo>
                <a:lnTo>
                  <a:pt x="215" y="370"/>
                </a:lnTo>
                <a:lnTo>
                  <a:pt x="213" y="370"/>
                </a:lnTo>
                <a:lnTo>
                  <a:pt x="213" y="368"/>
                </a:lnTo>
                <a:lnTo>
                  <a:pt x="212" y="368"/>
                </a:lnTo>
                <a:lnTo>
                  <a:pt x="210" y="368"/>
                </a:lnTo>
                <a:lnTo>
                  <a:pt x="212" y="366"/>
                </a:lnTo>
                <a:lnTo>
                  <a:pt x="213" y="366"/>
                </a:lnTo>
                <a:lnTo>
                  <a:pt x="213" y="365"/>
                </a:lnTo>
                <a:lnTo>
                  <a:pt x="215" y="363"/>
                </a:lnTo>
                <a:lnTo>
                  <a:pt x="215" y="365"/>
                </a:lnTo>
                <a:close/>
                <a:moveTo>
                  <a:pt x="236" y="358"/>
                </a:moveTo>
                <a:lnTo>
                  <a:pt x="237" y="358"/>
                </a:lnTo>
                <a:lnTo>
                  <a:pt x="237" y="360"/>
                </a:lnTo>
                <a:lnTo>
                  <a:pt x="239" y="360"/>
                </a:lnTo>
                <a:lnTo>
                  <a:pt x="239" y="358"/>
                </a:lnTo>
                <a:lnTo>
                  <a:pt x="240" y="358"/>
                </a:lnTo>
                <a:lnTo>
                  <a:pt x="240" y="360"/>
                </a:lnTo>
                <a:lnTo>
                  <a:pt x="242" y="360"/>
                </a:lnTo>
                <a:lnTo>
                  <a:pt x="242" y="362"/>
                </a:lnTo>
                <a:lnTo>
                  <a:pt x="240" y="362"/>
                </a:lnTo>
                <a:lnTo>
                  <a:pt x="242" y="362"/>
                </a:lnTo>
                <a:lnTo>
                  <a:pt x="240" y="362"/>
                </a:lnTo>
                <a:lnTo>
                  <a:pt x="240" y="363"/>
                </a:lnTo>
                <a:lnTo>
                  <a:pt x="240" y="365"/>
                </a:lnTo>
                <a:lnTo>
                  <a:pt x="242" y="365"/>
                </a:lnTo>
                <a:lnTo>
                  <a:pt x="242" y="366"/>
                </a:lnTo>
                <a:lnTo>
                  <a:pt x="244" y="366"/>
                </a:lnTo>
                <a:lnTo>
                  <a:pt x="244" y="368"/>
                </a:lnTo>
                <a:lnTo>
                  <a:pt x="244" y="370"/>
                </a:lnTo>
                <a:lnTo>
                  <a:pt x="245" y="370"/>
                </a:lnTo>
                <a:lnTo>
                  <a:pt x="245" y="371"/>
                </a:lnTo>
                <a:lnTo>
                  <a:pt x="247" y="371"/>
                </a:lnTo>
                <a:lnTo>
                  <a:pt x="247" y="373"/>
                </a:lnTo>
                <a:lnTo>
                  <a:pt x="248" y="373"/>
                </a:lnTo>
                <a:lnTo>
                  <a:pt x="248" y="374"/>
                </a:lnTo>
                <a:lnTo>
                  <a:pt x="248" y="376"/>
                </a:lnTo>
                <a:lnTo>
                  <a:pt x="247" y="376"/>
                </a:lnTo>
                <a:lnTo>
                  <a:pt x="247" y="378"/>
                </a:lnTo>
                <a:lnTo>
                  <a:pt x="248" y="378"/>
                </a:lnTo>
                <a:lnTo>
                  <a:pt x="248" y="379"/>
                </a:lnTo>
                <a:lnTo>
                  <a:pt x="250" y="379"/>
                </a:lnTo>
                <a:lnTo>
                  <a:pt x="250" y="381"/>
                </a:lnTo>
                <a:lnTo>
                  <a:pt x="252" y="381"/>
                </a:lnTo>
                <a:lnTo>
                  <a:pt x="252" y="382"/>
                </a:lnTo>
                <a:lnTo>
                  <a:pt x="252" y="384"/>
                </a:lnTo>
                <a:lnTo>
                  <a:pt x="253" y="384"/>
                </a:lnTo>
                <a:lnTo>
                  <a:pt x="252" y="386"/>
                </a:lnTo>
                <a:lnTo>
                  <a:pt x="253" y="386"/>
                </a:lnTo>
                <a:lnTo>
                  <a:pt x="253" y="387"/>
                </a:lnTo>
                <a:lnTo>
                  <a:pt x="253" y="389"/>
                </a:lnTo>
                <a:lnTo>
                  <a:pt x="253" y="390"/>
                </a:lnTo>
                <a:lnTo>
                  <a:pt x="253" y="392"/>
                </a:lnTo>
                <a:lnTo>
                  <a:pt x="253" y="394"/>
                </a:lnTo>
                <a:lnTo>
                  <a:pt x="252" y="394"/>
                </a:lnTo>
                <a:lnTo>
                  <a:pt x="252" y="395"/>
                </a:lnTo>
                <a:lnTo>
                  <a:pt x="250" y="395"/>
                </a:lnTo>
                <a:lnTo>
                  <a:pt x="252" y="395"/>
                </a:lnTo>
                <a:lnTo>
                  <a:pt x="250" y="395"/>
                </a:lnTo>
                <a:lnTo>
                  <a:pt x="250" y="394"/>
                </a:lnTo>
                <a:lnTo>
                  <a:pt x="250" y="392"/>
                </a:lnTo>
                <a:lnTo>
                  <a:pt x="250" y="390"/>
                </a:lnTo>
                <a:lnTo>
                  <a:pt x="250" y="392"/>
                </a:lnTo>
                <a:lnTo>
                  <a:pt x="248" y="392"/>
                </a:lnTo>
                <a:lnTo>
                  <a:pt x="248" y="394"/>
                </a:lnTo>
                <a:lnTo>
                  <a:pt x="248" y="395"/>
                </a:lnTo>
                <a:lnTo>
                  <a:pt x="247" y="395"/>
                </a:lnTo>
                <a:lnTo>
                  <a:pt x="247" y="397"/>
                </a:lnTo>
                <a:lnTo>
                  <a:pt x="247" y="395"/>
                </a:lnTo>
                <a:lnTo>
                  <a:pt x="247" y="397"/>
                </a:lnTo>
                <a:lnTo>
                  <a:pt x="245" y="397"/>
                </a:lnTo>
                <a:lnTo>
                  <a:pt x="244" y="397"/>
                </a:lnTo>
                <a:lnTo>
                  <a:pt x="244" y="398"/>
                </a:lnTo>
                <a:lnTo>
                  <a:pt x="242" y="398"/>
                </a:lnTo>
                <a:lnTo>
                  <a:pt x="242" y="400"/>
                </a:lnTo>
                <a:lnTo>
                  <a:pt x="240" y="400"/>
                </a:lnTo>
                <a:lnTo>
                  <a:pt x="240" y="402"/>
                </a:lnTo>
                <a:lnTo>
                  <a:pt x="239" y="402"/>
                </a:lnTo>
                <a:lnTo>
                  <a:pt x="239" y="400"/>
                </a:lnTo>
                <a:lnTo>
                  <a:pt x="237" y="400"/>
                </a:lnTo>
                <a:lnTo>
                  <a:pt x="237" y="402"/>
                </a:lnTo>
                <a:lnTo>
                  <a:pt x="237" y="400"/>
                </a:lnTo>
                <a:lnTo>
                  <a:pt x="237" y="398"/>
                </a:lnTo>
                <a:lnTo>
                  <a:pt x="236" y="398"/>
                </a:lnTo>
                <a:lnTo>
                  <a:pt x="236" y="397"/>
                </a:lnTo>
                <a:lnTo>
                  <a:pt x="237" y="397"/>
                </a:lnTo>
                <a:lnTo>
                  <a:pt x="237" y="395"/>
                </a:lnTo>
                <a:lnTo>
                  <a:pt x="239" y="394"/>
                </a:lnTo>
                <a:lnTo>
                  <a:pt x="239" y="392"/>
                </a:lnTo>
                <a:lnTo>
                  <a:pt x="240" y="392"/>
                </a:lnTo>
                <a:lnTo>
                  <a:pt x="240" y="390"/>
                </a:lnTo>
                <a:lnTo>
                  <a:pt x="240" y="389"/>
                </a:lnTo>
                <a:lnTo>
                  <a:pt x="240" y="387"/>
                </a:lnTo>
                <a:lnTo>
                  <a:pt x="242" y="387"/>
                </a:lnTo>
                <a:lnTo>
                  <a:pt x="242" y="386"/>
                </a:lnTo>
                <a:lnTo>
                  <a:pt x="244" y="384"/>
                </a:lnTo>
                <a:lnTo>
                  <a:pt x="244" y="382"/>
                </a:lnTo>
                <a:lnTo>
                  <a:pt x="245" y="382"/>
                </a:lnTo>
                <a:lnTo>
                  <a:pt x="245" y="381"/>
                </a:lnTo>
                <a:lnTo>
                  <a:pt x="244" y="381"/>
                </a:lnTo>
                <a:lnTo>
                  <a:pt x="244" y="382"/>
                </a:lnTo>
                <a:lnTo>
                  <a:pt x="242" y="382"/>
                </a:lnTo>
                <a:lnTo>
                  <a:pt x="240" y="382"/>
                </a:lnTo>
                <a:lnTo>
                  <a:pt x="240" y="384"/>
                </a:lnTo>
                <a:lnTo>
                  <a:pt x="240" y="386"/>
                </a:lnTo>
                <a:lnTo>
                  <a:pt x="239" y="386"/>
                </a:lnTo>
                <a:lnTo>
                  <a:pt x="239" y="387"/>
                </a:lnTo>
                <a:lnTo>
                  <a:pt x="239" y="389"/>
                </a:lnTo>
                <a:lnTo>
                  <a:pt x="237" y="389"/>
                </a:lnTo>
                <a:lnTo>
                  <a:pt x="237" y="390"/>
                </a:lnTo>
                <a:lnTo>
                  <a:pt x="236" y="390"/>
                </a:lnTo>
                <a:lnTo>
                  <a:pt x="236" y="392"/>
                </a:lnTo>
                <a:lnTo>
                  <a:pt x="236" y="390"/>
                </a:lnTo>
                <a:lnTo>
                  <a:pt x="236" y="392"/>
                </a:lnTo>
                <a:lnTo>
                  <a:pt x="236" y="390"/>
                </a:lnTo>
                <a:lnTo>
                  <a:pt x="234" y="390"/>
                </a:lnTo>
                <a:lnTo>
                  <a:pt x="234" y="389"/>
                </a:lnTo>
                <a:lnTo>
                  <a:pt x="234" y="387"/>
                </a:lnTo>
                <a:lnTo>
                  <a:pt x="236" y="387"/>
                </a:lnTo>
                <a:lnTo>
                  <a:pt x="236" y="386"/>
                </a:lnTo>
                <a:lnTo>
                  <a:pt x="237" y="386"/>
                </a:lnTo>
                <a:lnTo>
                  <a:pt x="236" y="386"/>
                </a:lnTo>
                <a:lnTo>
                  <a:pt x="236" y="384"/>
                </a:lnTo>
                <a:lnTo>
                  <a:pt x="237" y="382"/>
                </a:lnTo>
                <a:lnTo>
                  <a:pt x="237" y="381"/>
                </a:lnTo>
                <a:lnTo>
                  <a:pt x="236" y="381"/>
                </a:lnTo>
                <a:lnTo>
                  <a:pt x="236" y="379"/>
                </a:lnTo>
                <a:lnTo>
                  <a:pt x="236" y="381"/>
                </a:lnTo>
                <a:lnTo>
                  <a:pt x="234" y="381"/>
                </a:lnTo>
                <a:lnTo>
                  <a:pt x="234" y="382"/>
                </a:lnTo>
                <a:lnTo>
                  <a:pt x="232" y="382"/>
                </a:lnTo>
                <a:lnTo>
                  <a:pt x="232" y="384"/>
                </a:lnTo>
                <a:lnTo>
                  <a:pt x="232" y="386"/>
                </a:lnTo>
                <a:lnTo>
                  <a:pt x="232" y="387"/>
                </a:lnTo>
                <a:lnTo>
                  <a:pt x="232" y="389"/>
                </a:lnTo>
                <a:lnTo>
                  <a:pt x="232" y="390"/>
                </a:lnTo>
                <a:lnTo>
                  <a:pt x="231" y="390"/>
                </a:lnTo>
                <a:lnTo>
                  <a:pt x="231" y="392"/>
                </a:lnTo>
                <a:lnTo>
                  <a:pt x="231" y="390"/>
                </a:lnTo>
                <a:lnTo>
                  <a:pt x="231" y="392"/>
                </a:lnTo>
                <a:lnTo>
                  <a:pt x="229" y="392"/>
                </a:lnTo>
                <a:lnTo>
                  <a:pt x="229" y="390"/>
                </a:lnTo>
                <a:lnTo>
                  <a:pt x="229" y="392"/>
                </a:lnTo>
                <a:lnTo>
                  <a:pt x="229" y="390"/>
                </a:lnTo>
                <a:lnTo>
                  <a:pt x="228" y="390"/>
                </a:lnTo>
                <a:lnTo>
                  <a:pt x="228" y="389"/>
                </a:lnTo>
                <a:lnTo>
                  <a:pt x="228" y="387"/>
                </a:lnTo>
                <a:lnTo>
                  <a:pt x="229" y="387"/>
                </a:lnTo>
                <a:lnTo>
                  <a:pt x="229" y="386"/>
                </a:lnTo>
                <a:lnTo>
                  <a:pt x="229" y="384"/>
                </a:lnTo>
                <a:lnTo>
                  <a:pt x="228" y="384"/>
                </a:lnTo>
                <a:lnTo>
                  <a:pt x="228" y="386"/>
                </a:lnTo>
                <a:lnTo>
                  <a:pt x="226" y="386"/>
                </a:lnTo>
                <a:lnTo>
                  <a:pt x="226" y="387"/>
                </a:lnTo>
                <a:lnTo>
                  <a:pt x="224" y="387"/>
                </a:lnTo>
                <a:lnTo>
                  <a:pt x="224" y="389"/>
                </a:lnTo>
                <a:lnTo>
                  <a:pt x="223" y="389"/>
                </a:lnTo>
                <a:lnTo>
                  <a:pt x="224" y="389"/>
                </a:lnTo>
                <a:lnTo>
                  <a:pt x="223" y="390"/>
                </a:lnTo>
                <a:lnTo>
                  <a:pt x="223" y="392"/>
                </a:lnTo>
                <a:lnTo>
                  <a:pt x="223" y="394"/>
                </a:lnTo>
                <a:lnTo>
                  <a:pt x="223" y="395"/>
                </a:lnTo>
                <a:lnTo>
                  <a:pt x="221" y="397"/>
                </a:lnTo>
                <a:lnTo>
                  <a:pt x="220" y="397"/>
                </a:lnTo>
                <a:lnTo>
                  <a:pt x="220" y="398"/>
                </a:lnTo>
                <a:lnTo>
                  <a:pt x="220" y="400"/>
                </a:lnTo>
                <a:lnTo>
                  <a:pt x="218" y="400"/>
                </a:lnTo>
                <a:lnTo>
                  <a:pt x="216" y="400"/>
                </a:lnTo>
                <a:lnTo>
                  <a:pt x="216" y="398"/>
                </a:lnTo>
                <a:lnTo>
                  <a:pt x="216" y="397"/>
                </a:lnTo>
                <a:lnTo>
                  <a:pt x="216" y="395"/>
                </a:lnTo>
                <a:lnTo>
                  <a:pt x="218" y="395"/>
                </a:lnTo>
                <a:lnTo>
                  <a:pt x="218" y="394"/>
                </a:lnTo>
                <a:lnTo>
                  <a:pt x="218" y="392"/>
                </a:lnTo>
                <a:lnTo>
                  <a:pt x="216" y="392"/>
                </a:lnTo>
                <a:lnTo>
                  <a:pt x="216" y="390"/>
                </a:lnTo>
                <a:lnTo>
                  <a:pt x="216" y="389"/>
                </a:lnTo>
                <a:lnTo>
                  <a:pt x="216" y="387"/>
                </a:lnTo>
                <a:lnTo>
                  <a:pt x="215" y="387"/>
                </a:lnTo>
                <a:lnTo>
                  <a:pt x="213" y="387"/>
                </a:lnTo>
                <a:lnTo>
                  <a:pt x="213" y="386"/>
                </a:lnTo>
                <a:lnTo>
                  <a:pt x="213" y="384"/>
                </a:lnTo>
                <a:lnTo>
                  <a:pt x="215" y="382"/>
                </a:lnTo>
                <a:lnTo>
                  <a:pt x="215" y="381"/>
                </a:lnTo>
                <a:lnTo>
                  <a:pt x="216" y="381"/>
                </a:lnTo>
                <a:lnTo>
                  <a:pt x="216" y="379"/>
                </a:lnTo>
                <a:lnTo>
                  <a:pt x="216" y="378"/>
                </a:lnTo>
                <a:lnTo>
                  <a:pt x="218" y="378"/>
                </a:lnTo>
                <a:lnTo>
                  <a:pt x="218" y="376"/>
                </a:lnTo>
                <a:lnTo>
                  <a:pt x="218" y="374"/>
                </a:lnTo>
                <a:lnTo>
                  <a:pt x="216" y="374"/>
                </a:lnTo>
                <a:lnTo>
                  <a:pt x="216" y="373"/>
                </a:lnTo>
                <a:lnTo>
                  <a:pt x="216" y="371"/>
                </a:lnTo>
                <a:lnTo>
                  <a:pt x="215" y="371"/>
                </a:lnTo>
                <a:lnTo>
                  <a:pt x="215" y="370"/>
                </a:lnTo>
                <a:lnTo>
                  <a:pt x="216" y="370"/>
                </a:lnTo>
                <a:lnTo>
                  <a:pt x="216" y="368"/>
                </a:lnTo>
                <a:lnTo>
                  <a:pt x="218" y="368"/>
                </a:lnTo>
                <a:lnTo>
                  <a:pt x="218" y="366"/>
                </a:lnTo>
                <a:lnTo>
                  <a:pt x="218" y="365"/>
                </a:lnTo>
                <a:lnTo>
                  <a:pt x="220" y="365"/>
                </a:lnTo>
                <a:lnTo>
                  <a:pt x="220" y="363"/>
                </a:lnTo>
                <a:lnTo>
                  <a:pt x="220" y="362"/>
                </a:lnTo>
                <a:lnTo>
                  <a:pt x="221" y="362"/>
                </a:lnTo>
                <a:lnTo>
                  <a:pt x="221" y="360"/>
                </a:lnTo>
                <a:lnTo>
                  <a:pt x="223" y="360"/>
                </a:lnTo>
                <a:lnTo>
                  <a:pt x="224" y="360"/>
                </a:lnTo>
                <a:lnTo>
                  <a:pt x="226" y="360"/>
                </a:lnTo>
                <a:lnTo>
                  <a:pt x="226" y="362"/>
                </a:lnTo>
                <a:lnTo>
                  <a:pt x="228" y="362"/>
                </a:lnTo>
                <a:lnTo>
                  <a:pt x="228" y="360"/>
                </a:lnTo>
                <a:lnTo>
                  <a:pt x="229" y="360"/>
                </a:lnTo>
                <a:lnTo>
                  <a:pt x="231" y="360"/>
                </a:lnTo>
                <a:lnTo>
                  <a:pt x="232" y="360"/>
                </a:lnTo>
                <a:lnTo>
                  <a:pt x="232" y="358"/>
                </a:lnTo>
                <a:lnTo>
                  <a:pt x="234" y="358"/>
                </a:lnTo>
                <a:lnTo>
                  <a:pt x="232" y="358"/>
                </a:lnTo>
                <a:lnTo>
                  <a:pt x="232" y="357"/>
                </a:lnTo>
                <a:lnTo>
                  <a:pt x="234" y="357"/>
                </a:lnTo>
                <a:lnTo>
                  <a:pt x="234" y="358"/>
                </a:lnTo>
                <a:lnTo>
                  <a:pt x="234" y="357"/>
                </a:lnTo>
                <a:lnTo>
                  <a:pt x="236" y="357"/>
                </a:lnTo>
                <a:lnTo>
                  <a:pt x="236" y="358"/>
                </a:lnTo>
                <a:close/>
                <a:moveTo>
                  <a:pt x="71" y="355"/>
                </a:moveTo>
                <a:lnTo>
                  <a:pt x="71" y="357"/>
                </a:lnTo>
                <a:lnTo>
                  <a:pt x="72" y="357"/>
                </a:lnTo>
                <a:lnTo>
                  <a:pt x="72" y="358"/>
                </a:lnTo>
                <a:lnTo>
                  <a:pt x="72" y="360"/>
                </a:lnTo>
                <a:lnTo>
                  <a:pt x="71" y="358"/>
                </a:lnTo>
                <a:lnTo>
                  <a:pt x="71" y="357"/>
                </a:lnTo>
                <a:lnTo>
                  <a:pt x="71" y="355"/>
                </a:lnTo>
                <a:close/>
                <a:moveTo>
                  <a:pt x="255" y="350"/>
                </a:moveTo>
                <a:lnTo>
                  <a:pt x="256" y="350"/>
                </a:lnTo>
                <a:lnTo>
                  <a:pt x="256" y="352"/>
                </a:lnTo>
                <a:lnTo>
                  <a:pt x="258" y="352"/>
                </a:lnTo>
                <a:lnTo>
                  <a:pt x="260" y="352"/>
                </a:lnTo>
                <a:lnTo>
                  <a:pt x="260" y="354"/>
                </a:lnTo>
                <a:lnTo>
                  <a:pt x="260" y="355"/>
                </a:lnTo>
                <a:lnTo>
                  <a:pt x="260" y="357"/>
                </a:lnTo>
                <a:lnTo>
                  <a:pt x="260" y="358"/>
                </a:lnTo>
                <a:lnTo>
                  <a:pt x="258" y="358"/>
                </a:lnTo>
                <a:lnTo>
                  <a:pt x="260" y="358"/>
                </a:lnTo>
                <a:lnTo>
                  <a:pt x="258" y="358"/>
                </a:lnTo>
                <a:lnTo>
                  <a:pt x="258" y="360"/>
                </a:lnTo>
                <a:lnTo>
                  <a:pt x="260" y="360"/>
                </a:lnTo>
                <a:lnTo>
                  <a:pt x="260" y="362"/>
                </a:lnTo>
                <a:lnTo>
                  <a:pt x="260" y="360"/>
                </a:lnTo>
                <a:lnTo>
                  <a:pt x="260" y="362"/>
                </a:lnTo>
                <a:lnTo>
                  <a:pt x="261" y="362"/>
                </a:lnTo>
                <a:lnTo>
                  <a:pt x="261" y="363"/>
                </a:lnTo>
                <a:lnTo>
                  <a:pt x="260" y="363"/>
                </a:lnTo>
                <a:lnTo>
                  <a:pt x="258" y="363"/>
                </a:lnTo>
                <a:lnTo>
                  <a:pt x="258" y="365"/>
                </a:lnTo>
                <a:lnTo>
                  <a:pt x="258" y="363"/>
                </a:lnTo>
                <a:lnTo>
                  <a:pt x="258" y="365"/>
                </a:lnTo>
                <a:lnTo>
                  <a:pt x="256" y="365"/>
                </a:lnTo>
                <a:lnTo>
                  <a:pt x="256" y="366"/>
                </a:lnTo>
                <a:lnTo>
                  <a:pt x="256" y="368"/>
                </a:lnTo>
                <a:lnTo>
                  <a:pt x="256" y="366"/>
                </a:lnTo>
                <a:lnTo>
                  <a:pt x="255" y="366"/>
                </a:lnTo>
                <a:lnTo>
                  <a:pt x="256" y="366"/>
                </a:lnTo>
                <a:lnTo>
                  <a:pt x="255" y="366"/>
                </a:lnTo>
                <a:lnTo>
                  <a:pt x="253" y="366"/>
                </a:lnTo>
                <a:lnTo>
                  <a:pt x="253" y="365"/>
                </a:lnTo>
                <a:lnTo>
                  <a:pt x="252" y="365"/>
                </a:lnTo>
                <a:lnTo>
                  <a:pt x="252" y="363"/>
                </a:lnTo>
                <a:lnTo>
                  <a:pt x="252" y="362"/>
                </a:lnTo>
                <a:lnTo>
                  <a:pt x="250" y="362"/>
                </a:lnTo>
                <a:lnTo>
                  <a:pt x="250" y="360"/>
                </a:lnTo>
                <a:lnTo>
                  <a:pt x="250" y="358"/>
                </a:lnTo>
                <a:lnTo>
                  <a:pt x="250" y="357"/>
                </a:lnTo>
                <a:lnTo>
                  <a:pt x="250" y="355"/>
                </a:lnTo>
                <a:lnTo>
                  <a:pt x="250" y="354"/>
                </a:lnTo>
                <a:lnTo>
                  <a:pt x="252" y="354"/>
                </a:lnTo>
                <a:lnTo>
                  <a:pt x="252" y="352"/>
                </a:lnTo>
                <a:lnTo>
                  <a:pt x="252" y="350"/>
                </a:lnTo>
                <a:lnTo>
                  <a:pt x="250" y="350"/>
                </a:lnTo>
                <a:lnTo>
                  <a:pt x="250" y="349"/>
                </a:lnTo>
                <a:lnTo>
                  <a:pt x="250" y="347"/>
                </a:lnTo>
                <a:lnTo>
                  <a:pt x="252" y="347"/>
                </a:lnTo>
                <a:lnTo>
                  <a:pt x="253" y="347"/>
                </a:lnTo>
                <a:lnTo>
                  <a:pt x="253" y="349"/>
                </a:lnTo>
                <a:lnTo>
                  <a:pt x="255" y="349"/>
                </a:lnTo>
                <a:lnTo>
                  <a:pt x="255" y="350"/>
                </a:lnTo>
                <a:close/>
                <a:moveTo>
                  <a:pt x="261" y="338"/>
                </a:moveTo>
                <a:lnTo>
                  <a:pt x="263" y="338"/>
                </a:lnTo>
                <a:lnTo>
                  <a:pt x="263" y="339"/>
                </a:lnTo>
                <a:lnTo>
                  <a:pt x="261" y="339"/>
                </a:lnTo>
                <a:lnTo>
                  <a:pt x="260" y="339"/>
                </a:lnTo>
                <a:lnTo>
                  <a:pt x="261" y="339"/>
                </a:lnTo>
                <a:lnTo>
                  <a:pt x="261" y="338"/>
                </a:lnTo>
                <a:close/>
                <a:moveTo>
                  <a:pt x="58" y="333"/>
                </a:moveTo>
                <a:lnTo>
                  <a:pt x="56" y="333"/>
                </a:lnTo>
                <a:lnTo>
                  <a:pt x="58" y="333"/>
                </a:lnTo>
                <a:close/>
                <a:moveTo>
                  <a:pt x="48" y="328"/>
                </a:moveTo>
                <a:lnTo>
                  <a:pt x="50" y="328"/>
                </a:lnTo>
                <a:lnTo>
                  <a:pt x="48" y="328"/>
                </a:lnTo>
                <a:close/>
                <a:moveTo>
                  <a:pt x="55" y="328"/>
                </a:moveTo>
                <a:lnTo>
                  <a:pt x="53" y="328"/>
                </a:lnTo>
                <a:lnTo>
                  <a:pt x="55" y="328"/>
                </a:lnTo>
                <a:lnTo>
                  <a:pt x="55" y="326"/>
                </a:lnTo>
                <a:lnTo>
                  <a:pt x="55" y="328"/>
                </a:lnTo>
                <a:close/>
                <a:moveTo>
                  <a:pt x="53" y="320"/>
                </a:moveTo>
                <a:lnTo>
                  <a:pt x="52" y="320"/>
                </a:lnTo>
                <a:lnTo>
                  <a:pt x="53" y="320"/>
                </a:lnTo>
                <a:close/>
                <a:moveTo>
                  <a:pt x="44" y="318"/>
                </a:moveTo>
                <a:lnTo>
                  <a:pt x="44" y="320"/>
                </a:lnTo>
                <a:lnTo>
                  <a:pt x="44" y="318"/>
                </a:lnTo>
                <a:close/>
                <a:moveTo>
                  <a:pt x="53" y="318"/>
                </a:moveTo>
                <a:lnTo>
                  <a:pt x="53" y="320"/>
                </a:lnTo>
                <a:lnTo>
                  <a:pt x="53" y="318"/>
                </a:lnTo>
                <a:close/>
                <a:moveTo>
                  <a:pt x="50" y="318"/>
                </a:moveTo>
                <a:lnTo>
                  <a:pt x="52" y="318"/>
                </a:lnTo>
                <a:lnTo>
                  <a:pt x="53" y="318"/>
                </a:lnTo>
                <a:lnTo>
                  <a:pt x="52" y="318"/>
                </a:lnTo>
                <a:lnTo>
                  <a:pt x="52" y="320"/>
                </a:lnTo>
                <a:lnTo>
                  <a:pt x="52" y="322"/>
                </a:lnTo>
                <a:lnTo>
                  <a:pt x="50" y="322"/>
                </a:lnTo>
                <a:lnTo>
                  <a:pt x="50" y="323"/>
                </a:lnTo>
                <a:lnTo>
                  <a:pt x="52" y="323"/>
                </a:lnTo>
                <a:lnTo>
                  <a:pt x="52" y="322"/>
                </a:lnTo>
                <a:lnTo>
                  <a:pt x="53" y="322"/>
                </a:lnTo>
                <a:lnTo>
                  <a:pt x="55" y="322"/>
                </a:lnTo>
                <a:lnTo>
                  <a:pt x="53" y="322"/>
                </a:lnTo>
                <a:lnTo>
                  <a:pt x="55" y="322"/>
                </a:lnTo>
                <a:lnTo>
                  <a:pt x="53" y="322"/>
                </a:lnTo>
                <a:lnTo>
                  <a:pt x="53" y="323"/>
                </a:lnTo>
                <a:lnTo>
                  <a:pt x="53" y="322"/>
                </a:lnTo>
                <a:lnTo>
                  <a:pt x="53" y="323"/>
                </a:lnTo>
                <a:lnTo>
                  <a:pt x="52" y="323"/>
                </a:lnTo>
                <a:lnTo>
                  <a:pt x="52" y="325"/>
                </a:lnTo>
                <a:lnTo>
                  <a:pt x="53" y="325"/>
                </a:lnTo>
                <a:lnTo>
                  <a:pt x="53" y="326"/>
                </a:lnTo>
                <a:lnTo>
                  <a:pt x="53" y="328"/>
                </a:lnTo>
                <a:lnTo>
                  <a:pt x="53" y="326"/>
                </a:lnTo>
                <a:lnTo>
                  <a:pt x="52" y="326"/>
                </a:lnTo>
                <a:lnTo>
                  <a:pt x="52" y="328"/>
                </a:lnTo>
                <a:lnTo>
                  <a:pt x="52" y="326"/>
                </a:lnTo>
                <a:lnTo>
                  <a:pt x="52" y="328"/>
                </a:lnTo>
                <a:lnTo>
                  <a:pt x="50" y="328"/>
                </a:lnTo>
                <a:lnTo>
                  <a:pt x="50" y="326"/>
                </a:lnTo>
                <a:lnTo>
                  <a:pt x="48" y="326"/>
                </a:lnTo>
                <a:lnTo>
                  <a:pt x="48" y="328"/>
                </a:lnTo>
                <a:lnTo>
                  <a:pt x="48" y="326"/>
                </a:lnTo>
                <a:lnTo>
                  <a:pt x="48" y="328"/>
                </a:lnTo>
                <a:lnTo>
                  <a:pt x="47" y="328"/>
                </a:lnTo>
                <a:lnTo>
                  <a:pt x="47" y="326"/>
                </a:lnTo>
                <a:lnTo>
                  <a:pt x="47" y="325"/>
                </a:lnTo>
                <a:lnTo>
                  <a:pt x="47" y="323"/>
                </a:lnTo>
                <a:lnTo>
                  <a:pt x="47" y="325"/>
                </a:lnTo>
                <a:lnTo>
                  <a:pt x="47" y="323"/>
                </a:lnTo>
                <a:lnTo>
                  <a:pt x="45" y="325"/>
                </a:lnTo>
                <a:lnTo>
                  <a:pt x="45" y="323"/>
                </a:lnTo>
                <a:lnTo>
                  <a:pt x="45" y="322"/>
                </a:lnTo>
                <a:lnTo>
                  <a:pt x="45" y="323"/>
                </a:lnTo>
                <a:lnTo>
                  <a:pt x="47" y="323"/>
                </a:lnTo>
                <a:lnTo>
                  <a:pt x="45" y="323"/>
                </a:lnTo>
                <a:lnTo>
                  <a:pt x="45" y="322"/>
                </a:lnTo>
                <a:lnTo>
                  <a:pt x="47" y="320"/>
                </a:lnTo>
                <a:lnTo>
                  <a:pt x="47" y="318"/>
                </a:lnTo>
                <a:lnTo>
                  <a:pt x="48" y="318"/>
                </a:lnTo>
                <a:lnTo>
                  <a:pt x="50" y="318"/>
                </a:lnTo>
                <a:close/>
                <a:moveTo>
                  <a:pt x="55" y="318"/>
                </a:moveTo>
                <a:lnTo>
                  <a:pt x="53" y="318"/>
                </a:lnTo>
                <a:lnTo>
                  <a:pt x="55" y="318"/>
                </a:lnTo>
                <a:close/>
                <a:moveTo>
                  <a:pt x="50" y="317"/>
                </a:moveTo>
                <a:lnTo>
                  <a:pt x="48" y="317"/>
                </a:lnTo>
                <a:lnTo>
                  <a:pt x="50" y="317"/>
                </a:lnTo>
                <a:close/>
                <a:moveTo>
                  <a:pt x="42" y="317"/>
                </a:moveTo>
                <a:lnTo>
                  <a:pt x="40" y="317"/>
                </a:lnTo>
                <a:lnTo>
                  <a:pt x="40" y="315"/>
                </a:lnTo>
                <a:lnTo>
                  <a:pt x="42" y="315"/>
                </a:lnTo>
                <a:lnTo>
                  <a:pt x="42" y="317"/>
                </a:lnTo>
                <a:close/>
                <a:moveTo>
                  <a:pt x="47" y="315"/>
                </a:moveTo>
                <a:lnTo>
                  <a:pt x="47" y="314"/>
                </a:lnTo>
                <a:lnTo>
                  <a:pt x="47" y="315"/>
                </a:lnTo>
                <a:close/>
                <a:moveTo>
                  <a:pt x="7" y="283"/>
                </a:moveTo>
                <a:lnTo>
                  <a:pt x="7" y="285"/>
                </a:lnTo>
                <a:lnTo>
                  <a:pt x="7" y="283"/>
                </a:lnTo>
                <a:close/>
                <a:moveTo>
                  <a:pt x="7" y="282"/>
                </a:moveTo>
                <a:lnTo>
                  <a:pt x="7" y="283"/>
                </a:lnTo>
                <a:lnTo>
                  <a:pt x="5" y="283"/>
                </a:lnTo>
                <a:lnTo>
                  <a:pt x="4" y="285"/>
                </a:lnTo>
                <a:lnTo>
                  <a:pt x="4" y="283"/>
                </a:lnTo>
                <a:lnTo>
                  <a:pt x="5" y="283"/>
                </a:lnTo>
                <a:lnTo>
                  <a:pt x="5" y="282"/>
                </a:lnTo>
                <a:lnTo>
                  <a:pt x="7" y="282"/>
                </a:lnTo>
                <a:close/>
                <a:moveTo>
                  <a:pt x="12" y="278"/>
                </a:moveTo>
                <a:lnTo>
                  <a:pt x="13" y="278"/>
                </a:lnTo>
                <a:lnTo>
                  <a:pt x="12" y="278"/>
                </a:lnTo>
                <a:lnTo>
                  <a:pt x="12" y="280"/>
                </a:lnTo>
                <a:lnTo>
                  <a:pt x="10" y="280"/>
                </a:lnTo>
                <a:lnTo>
                  <a:pt x="10" y="278"/>
                </a:lnTo>
                <a:lnTo>
                  <a:pt x="12" y="278"/>
                </a:lnTo>
                <a:close/>
                <a:moveTo>
                  <a:pt x="13" y="277"/>
                </a:moveTo>
                <a:lnTo>
                  <a:pt x="13" y="278"/>
                </a:lnTo>
                <a:lnTo>
                  <a:pt x="13" y="277"/>
                </a:lnTo>
                <a:close/>
                <a:moveTo>
                  <a:pt x="4" y="277"/>
                </a:moveTo>
                <a:lnTo>
                  <a:pt x="2" y="277"/>
                </a:lnTo>
                <a:lnTo>
                  <a:pt x="4" y="277"/>
                </a:lnTo>
                <a:lnTo>
                  <a:pt x="2" y="277"/>
                </a:lnTo>
                <a:lnTo>
                  <a:pt x="4" y="277"/>
                </a:lnTo>
                <a:close/>
                <a:moveTo>
                  <a:pt x="98" y="277"/>
                </a:moveTo>
                <a:lnTo>
                  <a:pt x="96" y="277"/>
                </a:lnTo>
                <a:lnTo>
                  <a:pt x="96" y="275"/>
                </a:lnTo>
                <a:lnTo>
                  <a:pt x="98" y="275"/>
                </a:lnTo>
                <a:lnTo>
                  <a:pt x="98" y="277"/>
                </a:lnTo>
                <a:close/>
                <a:moveTo>
                  <a:pt x="7" y="275"/>
                </a:moveTo>
                <a:lnTo>
                  <a:pt x="7" y="277"/>
                </a:lnTo>
                <a:lnTo>
                  <a:pt x="7" y="275"/>
                </a:lnTo>
                <a:lnTo>
                  <a:pt x="7" y="277"/>
                </a:lnTo>
                <a:lnTo>
                  <a:pt x="5" y="277"/>
                </a:lnTo>
                <a:lnTo>
                  <a:pt x="5" y="275"/>
                </a:lnTo>
                <a:lnTo>
                  <a:pt x="7" y="275"/>
                </a:lnTo>
                <a:close/>
                <a:moveTo>
                  <a:pt x="10" y="266"/>
                </a:moveTo>
                <a:lnTo>
                  <a:pt x="8" y="266"/>
                </a:lnTo>
                <a:lnTo>
                  <a:pt x="10" y="266"/>
                </a:lnTo>
                <a:lnTo>
                  <a:pt x="8" y="266"/>
                </a:lnTo>
                <a:lnTo>
                  <a:pt x="10" y="266"/>
                </a:lnTo>
                <a:close/>
                <a:moveTo>
                  <a:pt x="16" y="264"/>
                </a:moveTo>
                <a:lnTo>
                  <a:pt x="18" y="264"/>
                </a:lnTo>
                <a:lnTo>
                  <a:pt x="20" y="264"/>
                </a:lnTo>
                <a:lnTo>
                  <a:pt x="20" y="266"/>
                </a:lnTo>
                <a:lnTo>
                  <a:pt x="20" y="267"/>
                </a:lnTo>
                <a:lnTo>
                  <a:pt x="18" y="267"/>
                </a:lnTo>
                <a:lnTo>
                  <a:pt x="18" y="269"/>
                </a:lnTo>
                <a:lnTo>
                  <a:pt x="16" y="269"/>
                </a:lnTo>
                <a:lnTo>
                  <a:pt x="15" y="269"/>
                </a:lnTo>
                <a:lnTo>
                  <a:pt x="15" y="270"/>
                </a:lnTo>
                <a:lnTo>
                  <a:pt x="13" y="270"/>
                </a:lnTo>
                <a:lnTo>
                  <a:pt x="13" y="269"/>
                </a:lnTo>
                <a:lnTo>
                  <a:pt x="13" y="270"/>
                </a:lnTo>
                <a:lnTo>
                  <a:pt x="12" y="270"/>
                </a:lnTo>
                <a:lnTo>
                  <a:pt x="12" y="269"/>
                </a:lnTo>
                <a:lnTo>
                  <a:pt x="12" y="270"/>
                </a:lnTo>
                <a:lnTo>
                  <a:pt x="12" y="269"/>
                </a:lnTo>
                <a:lnTo>
                  <a:pt x="10" y="269"/>
                </a:lnTo>
                <a:lnTo>
                  <a:pt x="12" y="270"/>
                </a:lnTo>
                <a:lnTo>
                  <a:pt x="10" y="270"/>
                </a:lnTo>
                <a:lnTo>
                  <a:pt x="8" y="270"/>
                </a:lnTo>
                <a:lnTo>
                  <a:pt x="8" y="272"/>
                </a:lnTo>
                <a:lnTo>
                  <a:pt x="8" y="274"/>
                </a:lnTo>
                <a:lnTo>
                  <a:pt x="7" y="274"/>
                </a:lnTo>
                <a:lnTo>
                  <a:pt x="7" y="272"/>
                </a:lnTo>
                <a:lnTo>
                  <a:pt x="5" y="272"/>
                </a:lnTo>
                <a:lnTo>
                  <a:pt x="5" y="274"/>
                </a:lnTo>
                <a:lnTo>
                  <a:pt x="4" y="274"/>
                </a:lnTo>
                <a:lnTo>
                  <a:pt x="5" y="274"/>
                </a:lnTo>
                <a:lnTo>
                  <a:pt x="4" y="275"/>
                </a:lnTo>
                <a:lnTo>
                  <a:pt x="5" y="275"/>
                </a:lnTo>
                <a:lnTo>
                  <a:pt x="4" y="275"/>
                </a:lnTo>
                <a:lnTo>
                  <a:pt x="2" y="275"/>
                </a:lnTo>
                <a:lnTo>
                  <a:pt x="2" y="277"/>
                </a:lnTo>
                <a:lnTo>
                  <a:pt x="2" y="275"/>
                </a:lnTo>
                <a:lnTo>
                  <a:pt x="2" y="277"/>
                </a:lnTo>
                <a:lnTo>
                  <a:pt x="2" y="275"/>
                </a:lnTo>
                <a:lnTo>
                  <a:pt x="0" y="275"/>
                </a:lnTo>
                <a:lnTo>
                  <a:pt x="2" y="275"/>
                </a:lnTo>
                <a:lnTo>
                  <a:pt x="2" y="274"/>
                </a:lnTo>
                <a:lnTo>
                  <a:pt x="0" y="274"/>
                </a:lnTo>
                <a:lnTo>
                  <a:pt x="0" y="272"/>
                </a:lnTo>
                <a:lnTo>
                  <a:pt x="2" y="272"/>
                </a:lnTo>
                <a:lnTo>
                  <a:pt x="4" y="272"/>
                </a:lnTo>
                <a:lnTo>
                  <a:pt x="2" y="272"/>
                </a:lnTo>
                <a:lnTo>
                  <a:pt x="2" y="270"/>
                </a:lnTo>
                <a:lnTo>
                  <a:pt x="2" y="269"/>
                </a:lnTo>
                <a:lnTo>
                  <a:pt x="2" y="267"/>
                </a:lnTo>
                <a:lnTo>
                  <a:pt x="0" y="267"/>
                </a:lnTo>
                <a:lnTo>
                  <a:pt x="0" y="266"/>
                </a:lnTo>
                <a:lnTo>
                  <a:pt x="2" y="266"/>
                </a:lnTo>
                <a:lnTo>
                  <a:pt x="2" y="264"/>
                </a:lnTo>
                <a:lnTo>
                  <a:pt x="2" y="266"/>
                </a:lnTo>
                <a:lnTo>
                  <a:pt x="2" y="264"/>
                </a:lnTo>
                <a:lnTo>
                  <a:pt x="2" y="266"/>
                </a:lnTo>
                <a:lnTo>
                  <a:pt x="4" y="266"/>
                </a:lnTo>
                <a:lnTo>
                  <a:pt x="5" y="266"/>
                </a:lnTo>
                <a:lnTo>
                  <a:pt x="7" y="267"/>
                </a:lnTo>
                <a:lnTo>
                  <a:pt x="8" y="267"/>
                </a:lnTo>
                <a:lnTo>
                  <a:pt x="10" y="267"/>
                </a:lnTo>
                <a:lnTo>
                  <a:pt x="8" y="267"/>
                </a:lnTo>
                <a:lnTo>
                  <a:pt x="10" y="267"/>
                </a:lnTo>
                <a:lnTo>
                  <a:pt x="12" y="267"/>
                </a:lnTo>
                <a:lnTo>
                  <a:pt x="12" y="266"/>
                </a:lnTo>
                <a:lnTo>
                  <a:pt x="13" y="266"/>
                </a:lnTo>
                <a:lnTo>
                  <a:pt x="15" y="266"/>
                </a:lnTo>
                <a:lnTo>
                  <a:pt x="15" y="264"/>
                </a:lnTo>
                <a:lnTo>
                  <a:pt x="16" y="264"/>
                </a:lnTo>
                <a:close/>
                <a:moveTo>
                  <a:pt x="20" y="262"/>
                </a:moveTo>
                <a:lnTo>
                  <a:pt x="20" y="264"/>
                </a:lnTo>
                <a:lnTo>
                  <a:pt x="18" y="264"/>
                </a:lnTo>
                <a:lnTo>
                  <a:pt x="18" y="262"/>
                </a:lnTo>
                <a:lnTo>
                  <a:pt x="20" y="262"/>
                </a:lnTo>
                <a:close/>
                <a:moveTo>
                  <a:pt x="23" y="262"/>
                </a:moveTo>
                <a:lnTo>
                  <a:pt x="21" y="262"/>
                </a:lnTo>
                <a:lnTo>
                  <a:pt x="21" y="264"/>
                </a:lnTo>
                <a:lnTo>
                  <a:pt x="21" y="262"/>
                </a:lnTo>
                <a:lnTo>
                  <a:pt x="21" y="264"/>
                </a:lnTo>
                <a:lnTo>
                  <a:pt x="21" y="262"/>
                </a:lnTo>
                <a:lnTo>
                  <a:pt x="20" y="262"/>
                </a:lnTo>
                <a:lnTo>
                  <a:pt x="21" y="262"/>
                </a:lnTo>
                <a:lnTo>
                  <a:pt x="23" y="262"/>
                </a:lnTo>
                <a:close/>
                <a:moveTo>
                  <a:pt x="60" y="251"/>
                </a:moveTo>
                <a:lnTo>
                  <a:pt x="61" y="253"/>
                </a:lnTo>
                <a:lnTo>
                  <a:pt x="63" y="253"/>
                </a:lnTo>
                <a:lnTo>
                  <a:pt x="64" y="253"/>
                </a:lnTo>
                <a:lnTo>
                  <a:pt x="64" y="254"/>
                </a:lnTo>
                <a:lnTo>
                  <a:pt x="66" y="254"/>
                </a:lnTo>
                <a:lnTo>
                  <a:pt x="66" y="256"/>
                </a:lnTo>
                <a:lnTo>
                  <a:pt x="66" y="258"/>
                </a:lnTo>
                <a:lnTo>
                  <a:pt x="66" y="259"/>
                </a:lnTo>
                <a:lnTo>
                  <a:pt x="64" y="259"/>
                </a:lnTo>
                <a:lnTo>
                  <a:pt x="64" y="258"/>
                </a:lnTo>
                <a:lnTo>
                  <a:pt x="63" y="258"/>
                </a:lnTo>
                <a:lnTo>
                  <a:pt x="63" y="259"/>
                </a:lnTo>
                <a:lnTo>
                  <a:pt x="61" y="259"/>
                </a:lnTo>
                <a:lnTo>
                  <a:pt x="60" y="258"/>
                </a:lnTo>
                <a:lnTo>
                  <a:pt x="60" y="259"/>
                </a:lnTo>
                <a:lnTo>
                  <a:pt x="58" y="259"/>
                </a:lnTo>
                <a:lnTo>
                  <a:pt x="56" y="261"/>
                </a:lnTo>
                <a:lnTo>
                  <a:pt x="56" y="262"/>
                </a:lnTo>
                <a:lnTo>
                  <a:pt x="55" y="262"/>
                </a:lnTo>
                <a:lnTo>
                  <a:pt x="55" y="264"/>
                </a:lnTo>
                <a:lnTo>
                  <a:pt x="53" y="264"/>
                </a:lnTo>
                <a:lnTo>
                  <a:pt x="53" y="266"/>
                </a:lnTo>
                <a:lnTo>
                  <a:pt x="53" y="264"/>
                </a:lnTo>
                <a:lnTo>
                  <a:pt x="53" y="266"/>
                </a:lnTo>
                <a:lnTo>
                  <a:pt x="52" y="266"/>
                </a:lnTo>
                <a:lnTo>
                  <a:pt x="53" y="266"/>
                </a:lnTo>
                <a:lnTo>
                  <a:pt x="52" y="266"/>
                </a:lnTo>
                <a:lnTo>
                  <a:pt x="52" y="267"/>
                </a:lnTo>
                <a:lnTo>
                  <a:pt x="50" y="267"/>
                </a:lnTo>
                <a:lnTo>
                  <a:pt x="48" y="267"/>
                </a:lnTo>
                <a:lnTo>
                  <a:pt x="48" y="269"/>
                </a:lnTo>
                <a:lnTo>
                  <a:pt x="47" y="269"/>
                </a:lnTo>
                <a:lnTo>
                  <a:pt x="47" y="270"/>
                </a:lnTo>
                <a:lnTo>
                  <a:pt x="47" y="272"/>
                </a:lnTo>
                <a:lnTo>
                  <a:pt x="48" y="272"/>
                </a:lnTo>
                <a:lnTo>
                  <a:pt x="48" y="274"/>
                </a:lnTo>
                <a:lnTo>
                  <a:pt x="48" y="275"/>
                </a:lnTo>
                <a:lnTo>
                  <a:pt x="48" y="277"/>
                </a:lnTo>
                <a:lnTo>
                  <a:pt x="50" y="277"/>
                </a:lnTo>
                <a:lnTo>
                  <a:pt x="48" y="277"/>
                </a:lnTo>
                <a:lnTo>
                  <a:pt x="48" y="278"/>
                </a:lnTo>
                <a:lnTo>
                  <a:pt x="47" y="278"/>
                </a:lnTo>
                <a:lnTo>
                  <a:pt x="47" y="280"/>
                </a:lnTo>
                <a:lnTo>
                  <a:pt x="47" y="282"/>
                </a:lnTo>
                <a:lnTo>
                  <a:pt x="45" y="282"/>
                </a:lnTo>
                <a:lnTo>
                  <a:pt x="45" y="283"/>
                </a:lnTo>
                <a:lnTo>
                  <a:pt x="45" y="285"/>
                </a:lnTo>
                <a:lnTo>
                  <a:pt x="44" y="285"/>
                </a:lnTo>
                <a:lnTo>
                  <a:pt x="44" y="286"/>
                </a:lnTo>
                <a:lnTo>
                  <a:pt x="44" y="285"/>
                </a:lnTo>
                <a:lnTo>
                  <a:pt x="42" y="285"/>
                </a:lnTo>
                <a:lnTo>
                  <a:pt x="42" y="283"/>
                </a:lnTo>
                <a:lnTo>
                  <a:pt x="42" y="282"/>
                </a:lnTo>
                <a:lnTo>
                  <a:pt x="42" y="283"/>
                </a:lnTo>
                <a:lnTo>
                  <a:pt x="42" y="282"/>
                </a:lnTo>
                <a:lnTo>
                  <a:pt x="40" y="282"/>
                </a:lnTo>
                <a:lnTo>
                  <a:pt x="40" y="283"/>
                </a:lnTo>
                <a:lnTo>
                  <a:pt x="42" y="283"/>
                </a:lnTo>
                <a:lnTo>
                  <a:pt x="42" y="285"/>
                </a:lnTo>
                <a:lnTo>
                  <a:pt x="42" y="286"/>
                </a:lnTo>
                <a:lnTo>
                  <a:pt x="40" y="286"/>
                </a:lnTo>
                <a:lnTo>
                  <a:pt x="40" y="285"/>
                </a:lnTo>
                <a:lnTo>
                  <a:pt x="40" y="286"/>
                </a:lnTo>
                <a:lnTo>
                  <a:pt x="40" y="288"/>
                </a:lnTo>
                <a:lnTo>
                  <a:pt x="40" y="290"/>
                </a:lnTo>
                <a:lnTo>
                  <a:pt x="40" y="291"/>
                </a:lnTo>
                <a:lnTo>
                  <a:pt x="40" y="293"/>
                </a:lnTo>
                <a:lnTo>
                  <a:pt x="40" y="294"/>
                </a:lnTo>
                <a:lnTo>
                  <a:pt x="40" y="296"/>
                </a:lnTo>
                <a:lnTo>
                  <a:pt x="40" y="298"/>
                </a:lnTo>
                <a:lnTo>
                  <a:pt x="39" y="298"/>
                </a:lnTo>
                <a:lnTo>
                  <a:pt x="39" y="299"/>
                </a:lnTo>
                <a:lnTo>
                  <a:pt x="40" y="299"/>
                </a:lnTo>
                <a:lnTo>
                  <a:pt x="40" y="301"/>
                </a:lnTo>
                <a:lnTo>
                  <a:pt x="40" y="302"/>
                </a:lnTo>
                <a:lnTo>
                  <a:pt x="39" y="302"/>
                </a:lnTo>
                <a:lnTo>
                  <a:pt x="39" y="304"/>
                </a:lnTo>
                <a:lnTo>
                  <a:pt x="40" y="304"/>
                </a:lnTo>
                <a:lnTo>
                  <a:pt x="39" y="304"/>
                </a:lnTo>
                <a:lnTo>
                  <a:pt x="40" y="304"/>
                </a:lnTo>
                <a:lnTo>
                  <a:pt x="39" y="306"/>
                </a:lnTo>
                <a:lnTo>
                  <a:pt x="39" y="307"/>
                </a:lnTo>
                <a:lnTo>
                  <a:pt x="39" y="309"/>
                </a:lnTo>
                <a:lnTo>
                  <a:pt x="39" y="310"/>
                </a:lnTo>
                <a:lnTo>
                  <a:pt x="37" y="310"/>
                </a:lnTo>
                <a:lnTo>
                  <a:pt x="37" y="309"/>
                </a:lnTo>
                <a:lnTo>
                  <a:pt x="36" y="309"/>
                </a:lnTo>
                <a:lnTo>
                  <a:pt x="36" y="307"/>
                </a:lnTo>
                <a:lnTo>
                  <a:pt x="34" y="307"/>
                </a:lnTo>
                <a:lnTo>
                  <a:pt x="34" y="306"/>
                </a:lnTo>
                <a:lnTo>
                  <a:pt x="32" y="306"/>
                </a:lnTo>
                <a:lnTo>
                  <a:pt x="32" y="307"/>
                </a:lnTo>
                <a:lnTo>
                  <a:pt x="31" y="307"/>
                </a:lnTo>
                <a:lnTo>
                  <a:pt x="31" y="306"/>
                </a:lnTo>
                <a:lnTo>
                  <a:pt x="29" y="306"/>
                </a:lnTo>
                <a:lnTo>
                  <a:pt x="29" y="307"/>
                </a:lnTo>
                <a:lnTo>
                  <a:pt x="28" y="307"/>
                </a:lnTo>
                <a:lnTo>
                  <a:pt x="28" y="306"/>
                </a:lnTo>
                <a:lnTo>
                  <a:pt x="28" y="307"/>
                </a:lnTo>
                <a:lnTo>
                  <a:pt x="28" y="306"/>
                </a:lnTo>
                <a:lnTo>
                  <a:pt x="28" y="304"/>
                </a:lnTo>
                <a:lnTo>
                  <a:pt x="28" y="306"/>
                </a:lnTo>
                <a:lnTo>
                  <a:pt x="29" y="306"/>
                </a:lnTo>
                <a:lnTo>
                  <a:pt x="29" y="304"/>
                </a:lnTo>
                <a:lnTo>
                  <a:pt x="28" y="304"/>
                </a:lnTo>
                <a:lnTo>
                  <a:pt x="29" y="304"/>
                </a:lnTo>
                <a:lnTo>
                  <a:pt x="31" y="304"/>
                </a:lnTo>
                <a:lnTo>
                  <a:pt x="31" y="302"/>
                </a:lnTo>
                <a:lnTo>
                  <a:pt x="29" y="302"/>
                </a:lnTo>
                <a:lnTo>
                  <a:pt x="28" y="302"/>
                </a:lnTo>
                <a:lnTo>
                  <a:pt x="29" y="301"/>
                </a:lnTo>
                <a:lnTo>
                  <a:pt x="28" y="301"/>
                </a:lnTo>
                <a:lnTo>
                  <a:pt x="26" y="301"/>
                </a:lnTo>
                <a:lnTo>
                  <a:pt x="26" y="302"/>
                </a:lnTo>
                <a:lnTo>
                  <a:pt x="26" y="304"/>
                </a:lnTo>
                <a:lnTo>
                  <a:pt x="24" y="304"/>
                </a:lnTo>
                <a:lnTo>
                  <a:pt x="23" y="304"/>
                </a:lnTo>
                <a:lnTo>
                  <a:pt x="24" y="304"/>
                </a:lnTo>
                <a:lnTo>
                  <a:pt x="24" y="302"/>
                </a:lnTo>
                <a:lnTo>
                  <a:pt x="23" y="302"/>
                </a:lnTo>
                <a:lnTo>
                  <a:pt x="21" y="302"/>
                </a:lnTo>
                <a:lnTo>
                  <a:pt x="21" y="304"/>
                </a:lnTo>
                <a:lnTo>
                  <a:pt x="21" y="302"/>
                </a:lnTo>
                <a:lnTo>
                  <a:pt x="21" y="304"/>
                </a:lnTo>
                <a:lnTo>
                  <a:pt x="20" y="302"/>
                </a:lnTo>
                <a:lnTo>
                  <a:pt x="20" y="304"/>
                </a:lnTo>
                <a:lnTo>
                  <a:pt x="20" y="302"/>
                </a:lnTo>
                <a:lnTo>
                  <a:pt x="18" y="304"/>
                </a:lnTo>
                <a:lnTo>
                  <a:pt x="18" y="302"/>
                </a:lnTo>
                <a:lnTo>
                  <a:pt x="18" y="301"/>
                </a:lnTo>
                <a:lnTo>
                  <a:pt x="16" y="301"/>
                </a:lnTo>
                <a:lnTo>
                  <a:pt x="16" y="299"/>
                </a:lnTo>
                <a:lnTo>
                  <a:pt x="15" y="299"/>
                </a:lnTo>
                <a:lnTo>
                  <a:pt x="15" y="298"/>
                </a:lnTo>
                <a:lnTo>
                  <a:pt x="13" y="298"/>
                </a:lnTo>
                <a:lnTo>
                  <a:pt x="12" y="299"/>
                </a:lnTo>
                <a:lnTo>
                  <a:pt x="12" y="298"/>
                </a:lnTo>
                <a:lnTo>
                  <a:pt x="10" y="298"/>
                </a:lnTo>
                <a:lnTo>
                  <a:pt x="10" y="299"/>
                </a:lnTo>
                <a:lnTo>
                  <a:pt x="8" y="299"/>
                </a:lnTo>
                <a:lnTo>
                  <a:pt x="7" y="299"/>
                </a:lnTo>
                <a:lnTo>
                  <a:pt x="7" y="298"/>
                </a:lnTo>
                <a:lnTo>
                  <a:pt x="7" y="296"/>
                </a:lnTo>
                <a:lnTo>
                  <a:pt x="8" y="296"/>
                </a:lnTo>
                <a:lnTo>
                  <a:pt x="7" y="296"/>
                </a:lnTo>
                <a:lnTo>
                  <a:pt x="8" y="296"/>
                </a:lnTo>
                <a:lnTo>
                  <a:pt x="8" y="294"/>
                </a:lnTo>
                <a:lnTo>
                  <a:pt x="10" y="294"/>
                </a:lnTo>
                <a:lnTo>
                  <a:pt x="12" y="294"/>
                </a:lnTo>
                <a:lnTo>
                  <a:pt x="12" y="293"/>
                </a:lnTo>
                <a:lnTo>
                  <a:pt x="10" y="293"/>
                </a:lnTo>
                <a:lnTo>
                  <a:pt x="12" y="293"/>
                </a:lnTo>
                <a:lnTo>
                  <a:pt x="10" y="293"/>
                </a:lnTo>
                <a:lnTo>
                  <a:pt x="10" y="294"/>
                </a:lnTo>
                <a:lnTo>
                  <a:pt x="8" y="294"/>
                </a:lnTo>
                <a:lnTo>
                  <a:pt x="7" y="294"/>
                </a:lnTo>
                <a:lnTo>
                  <a:pt x="8" y="294"/>
                </a:lnTo>
                <a:lnTo>
                  <a:pt x="8" y="293"/>
                </a:lnTo>
                <a:lnTo>
                  <a:pt x="8" y="291"/>
                </a:lnTo>
                <a:lnTo>
                  <a:pt x="8" y="290"/>
                </a:lnTo>
                <a:lnTo>
                  <a:pt x="8" y="288"/>
                </a:lnTo>
                <a:lnTo>
                  <a:pt x="10" y="288"/>
                </a:lnTo>
                <a:lnTo>
                  <a:pt x="10" y="286"/>
                </a:lnTo>
                <a:lnTo>
                  <a:pt x="12" y="286"/>
                </a:lnTo>
                <a:lnTo>
                  <a:pt x="13" y="286"/>
                </a:lnTo>
                <a:lnTo>
                  <a:pt x="13" y="285"/>
                </a:lnTo>
                <a:lnTo>
                  <a:pt x="15" y="285"/>
                </a:lnTo>
                <a:lnTo>
                  <a:pt x="16" y="285"/>
                </a:lnTo>
                <a:lnTo>
                  <a:pt x="16" y="283"/>
                </a:lnTo>
                <a:lnTo>
                  <a:pt x="18" y="283"/>
                </a:lnTo>
                <a:lnTo>
                  <a:pt x="18" y="282"/>
                </a:lnTo>
                <a:lnTo>
                  <a:pt x="16" y="282"/>
                </a:lnTo>
                <a:lnTo>
                  <a:pt x="16" y="280"/>
                </a:lnTo>
                <a:lnTo>
                  <a:pt x="16" y="282"/>
                </a:lnTo>
                <a:lnTo>
                  <a:pt x="16" y="280"/>
                </a:lnTo>
                <a:lnTo>
                  <a:pt x="15" y="280"/>
                </a:lnTo>
                <a:lnTo>
                  <a:pt x="16" y="282"/>
                </a:lnTo>
                <a:lnTo>
                  <a:pt x="15" y="282"/>
                </a:lnTo>
                <a:lnTo>
                  <a:pt x="16" y="282"/>
                </a:lnTo>
                <a:lnTo>
                  <a:pt x="15" y="283"/>
                </a:lnTo>
                <a:lnTo>
                  <a:pt x="15" y="282"/>
                </a:lnTo>
                <a:lnTo>
                  <a:pt x="15" y="283"/>
                </a:lnTo>
                <a:lnTo>
                  <a:pt x="13" y="283"/>
                </a:lnTo>
                <a:lnTo>
                  <a:pt x="13" y="285"/>
                </a:lnTo>
                <a:lnTo>
                  <a:pt x="12" y="285"/>
                </a:lnTo>
                <a:lnTo>
                  <a:pt x="12" y="286"/>
                </a:lnTo>
                <a:lnTo>
                  <a:pt x="10" y="286"/>
                </a:lnTo>
                <a:lnTo>
                  <a:pt x="8" y="286"/>
                </a:lnTo>
                <a:lnTo>
                  <a:pt x="8" y="285"/>
                </a:lnTo>
                <a:lnTo>
                  <a:pt x="8" y="286"/>
                </a:lnTo>
                <a:lnTo>
                  <a:pt x="7" y="286"/>
                </a:lnTo>
                <a:lnTo>
                  <a:pt x="7" y="285"/>
                </a:lnTo>
                <a:lnTo>
                  <a:pt x="8" y="285"/>
                </a:lnTo>
                <a:lnTo>
                  <a:pt x="8" y="283"/>
                </a:lnTo>
                <a:lnTo>
                  <a:pt x="7" y="283"/>
                </a:lnTo>
                <a:lnTo>
                  <a:pt x="7" y="282"/>
                </a:lnTo>
                <a:lnTo>
                  <a:pt x="8" y="282"/>
                </a:lnTo>
                <a:lnTo>
                  <a:pt x="8" y="280"/>
                </a:lnTo>
                <a:lnTo>
                  <a:pt x="10" y="282"/>
                </a:lnTo>
                <a:lnTo>
                  <a:pt x="10" y="280"/>
                </a:lnTo>
                <a:lnTo>
                  <a:pt x="12" y="280"/>
                </a:lnTo>
                <a:lnTo>
                  <a:pt x="13" y="280"/>
                </a:lnTo>
                <a:lnTo>
                  <a:pt x="15" y="280"/>
                </a:lnTo>
                <a:lnTo>
                  <a:pt x="15" y="278"/>
                </a:lnTo>
                <a:lnTo>
                  <a:pt x="16" y="278"/>
                </a:lnTo>
                <a:lnTo>
                  <a:pt x="16" y="277"/>
                </a:lnTo>
                <a:lnTo>
                  <a:pt x="18" y="277"/>
                </a:lnTo>
                <a:lnTo>
                  <a:pt x="16" y="275"/>
                </a:lnTo>
                <a:lnTo>
                  <a:pt x="18" y="275"/>
                </a:lnTo>
                <a:lnTo>
                  <a:pt x="18" y="274"/>
                </a:lnTo>
                <a:lnTo>
                  <a:pt x="20" y="274"/>
                </a:lnTo>
                <a:lnTo>
                  <a:pt x="20" y="272"/>
                </a:lnTo>
                <a:lnTo>
                  <a:pt x="18" y="272"/>
                </a:lnTo>
                <a:lnTo>
                  <a:pt x="20" y="272"/>
                </a:lnTo>
                <a:lnTo>
                  <a:pt x="20" y="270"/>
                </a:lnTo>
                <a:lnTo>
                  <a:pt x="21" y="270"/>
                </a:lnTo>
                <a:lnTo>
                  <a:pt x="21" y="269"/>
                </a:lnTo>
                <a:lnTo>
                  <a:pt x="21" y="267"/>
                </a:lnTo>
                <a:lnTo>
                  <a:pt x="21" y="266"/>
                </a:lnTo>
                <a:lnTo>
                  <a:pt x="21" y="264"/>
                </a:lnTo>
                <a:lnTo>
                  <a:pt x="23" y="262"/>
                </a:lnTo>
                <a:lnTo>
                  <a:pt x="24" y="262"/>
                </a:lnTo>
                <a:lnTo>
                  <a:pt x="24" y="261"/>
                </a:lnTo>
                <a:lnTo>
                  <a:pt x="26" y="261"/>
                </a:lnTo>
                <a:lnTo>
                  <a:pt x="28" y="261"/>
                </a:lnTo>
                <a:lnTo>
                  <a:pt x="29" y="261"/>
                </a:lnTo>
                <a:lnTo>
                  <a:pt x="31" y="261"/>
                </a:lnTo>
                <a:lnTo>
                  <a:pt x="31" y="262"/>
                </a:lnTo>
                <a:lnTo>
                  <a:pt x="31" y="264"/>
                </a:lnTo>
                <a:lnTo>
                  <a:pt x="32" y="264"/>
                </a:lnTo>
                <a:lnTo>
                  <a:pt x="32" y="266"/>
                </a:lnTo>
                <a:lnTo>
                  <a:pt x="32" y="264"/>
                </a:lnTo>
                <a:lnTo>
                  <a:pt x="34" y="264"/>
                </a:lnTo>
                <a:lnTo>
                  <a:pt x="34" y="266"/>
                </a:lnTo>
                <a:lnTo>
                  <a:pt x="34" y="264"/>
                </a:lnTo>
                <a:lnTo>
                  <a:pt x="34" y="266"/>
                </a:lnTo>
                <a:lnTo>
                  <a:pt x="36" y="266"/>
                </a:lnTo>
                <a:lnTo>
                  <a:pt x="37" y="266"/>
                </a:lnTo>
                <a:lnTo>
                  <a:pt x="37" y="267"/>
                </a:lnTo>
                <a:lnTo>
                  <a:pt x="37" y="266"/>
                </a:lnTo>
                <a:lnTo>
                  <a:pt x="39" y="266"/>
                </a:lnTo>
                <a:lnTo>
                  <a:pt x="39" y="264"/>
                </a:lnTo>
                <a:lnTo>
                  <a:pt x="40" y="264"/>
                </a:lnTo>
                <a:lnTo>
                  <a:pt x="39" y="264"/>
                </a:lnTo>
                <a:lnTo>
                  <a:pt x="39" y="262"/>
                </a:lnTo>
                <a:lnTo>
                  <a:pt x="39" y="261"/>
                </a:lnTo>
                <a:lnTo>
                  <a:pt x="39" y="259"/>
                </a:lnTo>
                <a:lnTo>
                  <a:pt x="37" y="259"/>
                </a:lnTo>
                <a:lnTo>
                  <a:pt x="37" y="258"/>
                </a:lnTo>
                <a:lnTo>
                  <a:pt x="37" y="256"/>
                </a:lnTo>
                <a:lnTo>
                  <a:pt x="39" y="256"/>
                </a:lnTo>
                <a:lnTo>
                  <a:pt x="39" y="254"/>
                </a:lnTo>
                <a:lnTo>
                  <a:pt x="39" y="256"/>
                </a:lnTo>
                <a:lnTo>
                  <a:pt x="40" y="254"/>
                </a:lnTo>
                <a:lnTo>
                  <a:pt x="42" y="254"/>
                </a:lnTo>
                <a:lnTo>
                  <a:pt x="44" y="256"/>
                </a:lnTo>
                <a:lnTo>
                  <a:pt x="44" y="254"/>
                </a:lnTo>
                <a:lnTo>
                  <a:pt x="44" y="256"/>
                </a:lnTo>
                <a:lnTo>
                  <a:pt x="45" y="256"/>
                </a:lnTo>
                <a:lnTo>
                  <a:pt x="45" y="254"/>
                </a:lnTo>
                <a:lnTo>
                  <a:pt x="47" y="254"/>
                </a:lnTo>
                <a:lnTo>
                  <a:pt x="45" y="254"/>
                </a:lnTo>
                <a:lnTo>
                  <a:pt x="47" y="254"/>
                </a:lnTo>
                <a:lnTo>
                  <a:pt x="48" y="254"/>
                </a:lnTo>
                <a:lnTo>
                  <a:pt x="48" y="253"/>
                </a:lnTo>
                <a:lnTo>
                  <a:pt x="48" y="254"/>
                </a:lnTo>
                <a:lnTo>
                  <a:pt x="48" y="253"/>
                </a:lnTo>
                <a:lnTo>
                  <a:pt x="50" y="253"/>
                </a:lnTo>
                <a:lnTo>
                  <a:pt x="52" y="253"/>
                </a:lnTo>
                <a:lnTo>
                  <a:pt x="53" y="253"/>
                </a:lnTo>
                <a:lnTo>
                  <a:pt x="55" y="253"/>
                </a:lnTo>
                <a:lnTo>
                  <a:pt x="55" y="251"/>
                </a:lnTo>
                <a:lnTo>
                  <a:pt x="56" y="251"/>
                </a:lnTo>
                <a:lnTo>
                  <a:pt x="58" y="251"/>
                </a:lnTo>
                <a:lnTo>
                  <a:pt x="60" y="251"/>
                </a:lnTo>
                <a:close/>
                <a:moveTo>
                  <a:pt x="68" y="248"/>
                </a:moveTo>
                <a:lnTo>
                  <a:pt x="68" y="250"/>
                </a:lnTo>
                <a:lnTo>
                  <a:pt x="69" y="250"/>
                </a:lnTo>
                <a:lnTo>
                  <a:pt x="69" y="251"/>
                </a:lnTo>
                <a:lnTo>
                  <a:pt x="71" y="251"/>
                </a:lnTo>
                <a:lnTo>
                  <a:pt x="71" y="253"/>
                </a:lnTo>
                <a:lnTo>
                  <a:pt x="69" y="253"/>
                </a:lnTo>
                <a:lnTo>
                  <a:pt x="68" y="253"/>
                </a:lnTo>
                <a:lnTo>
                  <a:pt x="66" y="253"/>
                </a:lnTo>
                <a:lnTo>
                  <a:pt x="64" y="253"/>
                </a:lnTo>
                <a:lnTo>
                  <a:pt x="64" y="251"/>
                </a:lnTo>
                <a:lnTo>
                  <a:pt x="64" y="250"/>
                </a:lnTo>
                <a:lnTo>
                  <a:pt x="64" y="248"/>
                </a:lnTo>
                <a:lnTo>
                  <a:pt x="66" y="248"/>
                </a:lnTo>
                <a:lnTo>
                  <a:pt x="68" y="248"/>
                </a:lnTo>
                <a:close/>
                <a:moveTo>
                  <a:pt x="76" y="238"/>
                </a:moveTo>
                <a:lnTo>
                  <a:pt x="74" y="238"/>
                </a:lnTo>
                <a:lnTo>
                  <a:pt x="76" y="237"/>
                </a:lnTo>
                <a:lnTo>
                  <a:pt x="76" y="238"/>
                </a:lnTo>
                <a:close/>
                <a:moveTo>
                  <a:pt x="60" y="218"/>
                </a:moveTo>
                <a:lnTo>
                  <a:pt x="60" y="219"/>
                </a:lnTo>
                <a:lnTo>
                  <a:pt x="60" y="218"/>
                </a:lnTo>
                <a:lnTo>
                  <a:pt x="58" y="218"/>
                </a:lnTo>
                <a:lnTo>
                  <a:pt x="60" y="218"/>
                </a:lnTo>
                <a:close/>
                <a:moveTo>
                  <a:pt x="58" y="214"/>
                </a:moveTo>
                <a:lnTo>
                  <a:pt x="58" y="216"/>
                </a:lnTo>
                <a:lnTo>
                  <a:pt x="60" y="216"/>
                </a:lnTo>
                <a:lnTo>
                  <a:pt x="60" y="218"/>
                </a:lnTo>
                <a:lnTo>
                  <a:pt x="60" y="216"/>
                </a:lnTo>
                <a:lnTo>
                  <a:pt x="58" y="216"/>
                </a:lnTo>
                <a:lnTo>
                  <a:pt x="58" y="214"/>
                </a:lnTo>
                <a:close/>
                <a:moveTo>
                  <a:pt x="117" y="78"/>
                </a:moveTo>
                <a:lnTo>
                  <a:pt x="116" y="78"/>
                </a:lnTo>
                <a:lnTo>
                  <a:pt x="117" y="78"/>
                </a:lnTo>
                <a:close/>
                <a:moveTo>
                  <a:pt x="48" y="5"/>
                </a:moveTo>
                <a:lnTo>
                  <a:pt x="50" y="8"/>
                </a:lnTo>
                <a:lnTo>
                  <a:pt x="52" y="10"/>
                </a:lnTo>
                <a:lnTo>
                  <a:pt x="55" y="8"/>
                </a:lnTo>
                <a:lnTo>
                  <a:pt x="60" y="3"/>
                </a:lnTo>
                <a:lnTo>
                  <a:pt x="63" y="10"/>
                </a:lnTo>
                <a:lnTo>
                  <a:pt x="64" y="10"/>
                </a:lnTo>
                <a:lnTo>
                  <a:pt x="66" y="10"/>
                </a:lnTo>
                <a:lnTo>
                  <a:pt x="69" y="8"/>
                </a:lnTo>
                <a:lnTo>
                  <a:pt x="71" y="10"/>
                </a:lnTo>
                <a:lnTo>
                  <a:pt x="72" y="11"/>
                </a:lnTo>
                <a:lnTo>
                  <a:pt x="72" y="13"/>
                </a:lnTo>
                <a:lnTo>
                  <a:pt x="74" y="13"/>
                </a:lnTo>
                <a:lnTo>
                  <a:pt x="76" y="11"/>
                </a:lnTo>
                <a:lnTo>
                  <a:pt x="77" y="11"/>
                </a:lnTo>
                <a:lnTo>
                  <a:pt x="77" y="10"/>
                </a:lnTo>
                <a:lnTo>
                  <a:pt x="79" y="10"/>
                </a:lnTo>
                <a:lnTo>
                  <a:pt x="80" y="8"/>
                </a:lnTo>
                <a:lnTo>
                  <a:pt x="82" y="6"/>
                </a:lnTo>
                <a:lnTo>
                  <a:pt x="84" y="6"/>
                </a:lnTo>
                <a:lnTo>
                  <a:pt x="85" y="5"/>
                </a:lnTo>
                <a:lnTo>
                  <a:pt x="88" y="3"/>
                </a:lnTo>
                <a:lnTo>
                  <a:pt x="92" y="11"/>
                </a:lnTo>
                <a:lnTo>
                  <a:pt x="96" y="16"/>
                </a:lnTo>
                <a:lnTo>
                  <a:pt x="96" y="19"/>
                </a:lnTo>
                <a:lnTo>
                  <a:pt x="95" y="19"/>
                </a:lnTo>
                <a:lnTo>
                  <a:pt x="100" y="29"/>
                </a:lnTo>
                <a:lnTo>
                  <a:pt x="106" y="29"/>
                </a:lnTo>
                <a:lnTo>
                  <a:pt x="109" y="37"/>
                </a:lnTo>
                <a:lnTo>
                  <a:pt x="116" y="37"/>
                </a:lnTo>
                <a:lnTo>
                  <a:pt x="122" y="42"/>
                </a:lnTo>
                <a:lnTo>
                  <a:pt x="127" y="46"/>
                </a:lnTo>
                <a:lnTo>
                  <a:pt x="130" y="51"/>
                </a:lnTo>
                <a:lnTo>
                  <a:pt x="132" y="53"/>
                </a:lnTo>
                <a:lnTo>
                  <a:pt x="135" y="56"/>
                </a:lnTo>
                <a:lnTo>
                  <a:pt x="138" y="56"/>
                </a:lnTo>
                <a:lnTo>
                  <a:pt x="140" y="58"/>
                </a:lnTo>
                <a:lnTo>
                  <a:pt x="143" y="58"/>
                </a:lnTo>
                <a:lnTo>
                  <a:pt x="144" y="58"/>
                </a:lnTo>
                <a:lnTo>
                  <a:pt x="146" y="59"/>
                </a:lnTo>
                <a:lnTo>
                  <a:pt x="146" y="64"/>
                </a:lnTo>
                <a:lnTo>
                  <a:pt x="141" y="69"/>
                </a:lnTo>
                <a:lnTo>
                  <a:pt x="140" y="70"/>
                </a:lnTo>
                <a:lnTo>
                  <a:pt x="140" y="74"/>
                </a:lnTo>
                <a:lnTo>
                  <a:pt x="143" y="77"/>
                </a:lnTo>
                <a:lnTo>
                  <a:pt x="146" y="77"/>
                </a:lnTo>
                <a:lnTo>
                  <a:pt x="151" y="72"/>
                </a:lnTo>
                <a:lnTo>
                  <a:pt x="157" y="69"/>
                </a:lnTo>
                <a:lnTo>
                  <a:pt x="164" y="67"/>
                </a:lnTo>
                <a:lnTo>
                  <a:pt x="164" y="69"/>
                </a:lnTo>
                <a:lnTo>
                  <a:pt x="165" y="70"/>
                </a:lnTo>
                <a:lnTo>
                  <a:pt x="165" y="72"/>
                </a:lnTo>
                <a:lnTo>
                  <a:pt x="164" y="72"/>
                </a:lnTo>
                <a:lnTo>
                  <a:pt x="162" y="74"/>
                </a:lnTo>
                <a:lnTo>
                  <a:pt x="160" y="74"/>
                </a:lnTo>
                <a:lnTo>
                  <a:pt x="160" y="75"/>
                </a:lnTo>
                <a:lnTo>
                  <a:pt x="160" y="77"/>
                </a:lnTo>
                <a:lnTo>
                  <a:pt x="160" y="78"/>
                </a:lnTo>
                <a:lnTo>
                  <a:pt x="162" y="80"/>
                </a:lnTo>
                <a:lnTo>
                  <a:pt x="162" y="82"/>
                </a:lnTo>
                <a:lnTo>
                  <a:pt x="162" y="83"/>
                </a:lnTo>
                <a:lnTo>
                  <a:pt x="162" y="85"/>
                </a:lnTo>
                <a:lnTo>
                  <a:pt x="164" y="83"/>
                </a:lnTo>
                <a:lnTo>
                  <a:pt x="165" y="83"/>
                </a:lnTo>
                <a:lnTo>
                  <a:pt x="167" y="83"/>
                </a:lnTo>
                <a:lnTo>
                  <a:pt x="168" y="83"/>
                </a:lnTo>
                <a:lnTo>
                  <a:pt x="170" y="83"/>
                </a:lnTo>
                <a:lnTo>
                  <a:pt x="172" y="83"/>
                </a:lnTo>
                <a:lnTo>
                  <a:pt x="173" y="83"/>
                </a:lnTo>
                <a:lnTo>
                  <a:pt x="173" y="82"/>
                </a:lnTo>
                <a:lnTo>
                  <a:pt x="176" y="82"/>
                </a:lnTo>
                <a:lnTo>
                  <a:pt x="178" y="83"/>
                </a:lnTo>
                <a:lnTo>
                  <a:pt x="180" y="83"/>
                </a:lnTo>
                <a:lnTo>
                  <a:pt x="178" y="86"/>
                </a:lnTo>
                <a:lnTo>
                  <a:pt x="178" y="88"/>
                </a:lnTo>
                <a:lnTo>
                  <a:pt x="178" y="90"/>
                </a:lnTo>
                <a:lnTo>
                  <a:pt x="180" y="91"/>
                </a:lnTo>
                <a:lnTo>
                  <a:pt x="180" y="93"/>
                </a:lnTo>
                <a:lnTo>
                  <a:pt x="178" y="93"/>
                </a:lnTo>
                <a:lnTo>
                  <a:pt x="178" y="94"/>
                </a:lnTo>
                <a:lnTo>
                  <a:pt x="178" y="96"/>
                </a:lnTo>
                <a:lnTo>
                  <a:pt x="176" y="96"/>
                </a:lnTo>
                <a:lnTo>
                  <a:pt x="176" y="98"/>
                </a:lnTo>
                <a:lnTo>
                  <a:pt x="175" y="98"/>
                </a:lnTo>
                <a:lnTo>
                  <a:pt x="175" y="99"/>
                </a:lnTo>
                <a:lnTo>
                  <a:pt x="175" y="101"/>
                </a:lnTo>
                <a:lnTo>
                  <a:pt x="175" y="102"/>
                </a:lnTo>
                <a:lnTo>
                  <a:pt x="176" y="104"/>
                </a:lnTo>
                <a:lnTo>
                  <a:pt x="176" y="106"/>
                </a:lnTo>
                <a:lnTo>
                  <a:pt x="176" y="107"/>
                </a:lnTo>
                <a:lnTo>
                  <a:pt x="175" y="109"/>
                </a:lnTo>
                <a:lnTo>
                  <a:pt x="175" y="110"/>
                </a:lnTo>
                <a:lnTo>
                  <a:pt x="173" y="112"/>
                </a:lnTo>
                <a:lnTo>
                  <a:pt x="173" y="114"/>
                </a:lnTo>
                <a:lnTo>
                  <a:pt x="175" y="115"/>
                </a:lnTo>
                <a:lnTo>
                  <a:pt x="173" y="117"/>
                </a:lnTo>
                <a:lnTo>
                  <a:pt x="172" y="117"/>
                </a:lnTo>
                <a:lnTo>
                  <a:pt x="170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8"/>
                </a:lnTo>
                <a:lnTo>
                  <a:pt x="164" y="120"/>
                </a:lnTo>
                <a:lnTo>
                  <a:pt x="162" y="122"/>
                </a:lnTo>
                <a:lnTo>
                  <a:pt x="160" y="122"/>
                </a:lnTo>
                <a:lnTo>
                  <a:pt x="162" y="123"/>
                </a:lnTo>
                <a:lnTo>
                  <a:pt x="162" y="125"/>
                </a:lnTo>
                <a:lnTo>
                  <a:pt x="164" y="125"/>
                </a:lnTo>
                <a:lnTo>
                  <a:pt x="164" y="126"/>
                </a:lnTo>
                <a:lnTo>
                  <a:pt x="165" y="128"/>
                </a:lnTo>
                <a:lnTo>
                  <a:pt x="167" y="128"/>
                </a:lnTo>
                <a:lnTo>
                  <a:pt x="167" y="130"/>
                </a:lnTo>
                <a:lnTo>
                  <a:pt x="168" y="131"/>
                </a:lnTo>
                <a:lnTo>
                  <a:pt x="170" y="133"/>
                </a:lnTo>
                <a:lnTo>
                  <a:pt x="170" y="134"/>
                </a:lnTo>
                <a:lnTo>
                  <a:pt x="167" y="136"/>
                </a:lnTo>
                <a:lnTo>
                  <a:pt x="165" y="136"/>
                </a:lnTo>
                <a:lnTo>
                  <a:pt x="164" y="136"/>
                </a:lnTo>
                <a:lnTo>
                  <a:pt x="164" y="138"/>
                </a:lnTo>
                <a:lnTo>
                  <a:pt x="164" y="139"/>
                </a:lnTo>
                <a:lnTo>
                  <a:pt x="165" y="139"/>
                </a:lnTo>
                <a:lnTo>
                  <a:pt x="165" y="141"/>
                </a:lnTo>
                <a:lnTo>
                  <a:pt x="165" y="142"/>
                </a:lnTo>
                <a:lnTo>
                  <a:pt x="164" y="142"/>
                </a:lnTo>
                <a:lnTo>
                  <a:pt x="162" y="144"/>
                </a:lnTo>
                <a:lnTo>
                  <a:pt x="162" y="146"/>
                </a:lnTo>
                <a:lnTo>
                  <a:pt x="162" y="147"/>
                </a:lnTo>
                <a:lnTo>
                  <a:pt x="164" y="150"/>
                </a:lnTo>
                <a:lnTo>
                  <a:pt x="165" y="150"/>
                </a:lnTo>
                <a:lnTo>
                  <a:pt x="165" y="152"/>
                </a:lnTo>
                <a:lnTo>
                  <a:pt x="165" y="154"/>
                </a:lnTo>
                <a:lnTo>
                  <a:pt x="165" y="155"/>
                </a:lnTo>
                <a:lnTo>
                  <a:pt x="165" y="157"/>
                </a:lnTo>
                <a:lnTo>
                  <a:pt x="165" y="158"/>
                </a:lnTo>
                <a:lnTo>
                  <a:pt x="168" y="157"/>
                </a:lnTo>
                <a:lnTo>
                  <a:pt x="170" y="155"/>
                </a:lnTo>
                <a:lnTo>
                  <a:pt x="170" y="154"/>
                </a:lnTo>
                <a:lnTo>
                  <a:pt x="172" y="154"/>
                </a:lnTo>
                <a:lnTo>
                  <a:pt x="173" y="154"/>
                </a:lnTo>
                <a:lnTo>
                  <a:pt x="173" y="155"/>
                </a:lnTo>
                <a:lnTo>
                  <a:pt x="173" y="157"/>
                </a:lnTo>
                <a:lnTo>
                  <a:pt x="173" y="158"/>
                </a:lnTo>
                <a:lnTo>
                  <a:pt x="175" y="158"/>
                </a:lnTo>
                <a:lnTo>
                  <a:pt x="173" y="158"/>
                </a:lnTo>
                <a:lnTo>
                  <a:pt x="173" y="160"/>
                </a:lnTo>
                <a:lnTo>
                  <a:pt x="173" y="162"/>
                </a:lnTo>
                <a:lnTo>
                  <a:pt x="173" y="163"/>
                </a:lnTo>
                <a:lnTo>
                  <a:pt x="173" y="165"/>
                </a:lnTo>
                <a:lnTo>
                  <a:pt x="173" y="166"/>
                </a:lnTo>
                <a:lnTo>
                  <a:pt x="173" y="168"/>
                </a:lnTo>
                <a:lnTo>
                  <a:pt x="175" y="170"/>
                </a:lnTo>
                <a:lnTo>
                  <a:pt x="176" y="170"/>
                </a:lnTo>
                <a:lnTo>
                  <a:pt x="178" y="171"/>
                </a:lnTo>
                <a:lnTo>
                  <a:pt x="175" y="174"/>
                </a:lnTo>
                <a:lnTo>
                  <a:pt x="175" y="176"/>
                </a:lnTo>
                <a:lnTo>
                  <a:pt x="175" y="178"/>
                </a:lnTo>
                <a:lnTo>
                  <a:pt x="173" y="178"/>
                </a:lnTo>
                <a:lnTo>
                  <a:pt x="172" y="178"/>
                </a:lnTo>
                <a:lnTo>
                  <a:pt x="172" y="179"/>
                </a:lnTo>
                <a:lnTo>
                  <a:pt x="173" y="181"/>
                </a:lnTo>
                <a:lnTo>
                  <a:pt x="173" y="182"/>
                </a:lnTo>
                <a:lnTo>
                  <a:pt x="172" y="182"/>
                </a:lnTo>
                <a:lnTo>
                  <a:pt x="172" y="184"/>
                </a:lnTo>
                <a:lnTo>
                  <a:pt x="172" y="186"/>
                </a:lnTo>
                <a:lnTo>
                  <a:pt x="170" y="186"/>
                </a:lnTo>
                <a:lnTo>
                  <a:pt x="170" y="187"/>
                </a:lnTo>
                <a:lnTo>
                  <a:pt x="168" y="189"/>
                </a:lnTo>
                <a:lnTo>
                  <a:pt x="170" y="189"/>
                </a:lnTo>
                <a:lnTo>
                  <a:pt x="172" y="190"/>
                </a:lnTo>
                <a:lnTo>
                  <a:pt x="173" y="190"/>
                </a:lnTo>
                <a:lnTo>
                  <a:pt x="173" y="192"/>
                </a:lnTo>
                <a:lnTo>
                  <a:pt x="175" y="192"/>
                </a:lnTo>
                <a:lnTo>
                  <a:pt x="176" y="192"/>
                </a:lnTo>
                <a:lnTo>
                  <a:pt x="178" y="192"/>
                </a:lnTo>
                <a:lnTo>
                  <a:pt x="178" y="190"/>
                </a:lnTo>
                <a:lnTo>
                  <a:pt x="180" y="190"/>
                </a:lnTo>
                <a:lnTo>
                  <a:pt x="181" y="192"/>
                </a:lnTo>
                <a:lnTo>
                  <a:pt x="183" y="192"/>
                </a:lnTo>
                <a:lnTo>
                  <a:pt x="183" y="194"/>
                </a:lnTo>
                <a:lnTo>
                  <a:pt x="186" y="192"/>
                </a:lnTo>
                <a:lnTo>
                  <a:pt x="188" y="192"/>
                </a:lnTo>
                <a:lnTo>
                  <a:pt x="188" y="194"/>
                </a:lnTo>
                <a:lnTo>
                  <a:pt x="186" y="195"/>
                </a:lnTo>
                <a:lnTo>
                  <a:pt x="184" y="198"/>
                </a:lnTo>
                <a:lnTo>
                  <a:pt x="183" y="202"/>
                </a:lnTo>
                <a:lnTo>
                  <a:pt x="183" y="205"/>
                </a:lnTo>
                <a:lnTo>
                  <a:pt x="183" y="206"/>
                </a:lnTo>
                <a:lnTo>
                  <a:pt x="181" y="208"/>
                </a:lnTo>
                <a:lnTo>
                  <a:pt x="183" y="210"/>
                </a:lnTo>
                <a:lnTo>
                  <a:pt x="183" y="211"/>
                </a:lnTo>
                <a:lnTo>
                  <a:pt x="181" y="211"/>
                </a:lnTo>
                <a:lnTo>
                  <a:pt x="181" y="213"/>
                </a:lnTo>
                <a:lnTo>
                  <a:pt x="180" y="216"/>
                </a:lnTo>
                <a:lnTo>
                  <a:pt x="178" y="218"/>
                </a:lnTo>
                <a:lnTo>
                  <a:pt x="178" y="219"/>
                </a:lnTo>
                <a:lnTo>
                  <a:pt x="180" y="221"/>
                </a:lnTo>
                <a:lnTo>
                  <a:pt x="180" y="222"/>
                </a:lnTo>
                <a:lnTo>
                  <a:pt x="180" y="224"/>
                </a:lnTo>
                <a:lnTo>
                  <a:pt x="181" y="224"/>
                </a:lnTo>
                <a:lnTo>
                  <a:pt x="183" y="224"/>
                </a:lnTo>
                <a:lnTo>
                  <a:pt x="184" y="224"/>
                </a:lnTo>
                <a:lnTo>
                  <a:pt x="184" y="226"/>
                </a:lnTo>
                <a:lnTo>
                  <a:pt x="186" y="227"/>
                </a:lnTo>
                <a:lnTo>
                  <a:pt x="188" y="227"/>
                </a:lnTo>
                <a:lnTo>
                  <a:pt x="188" y="226"/>
                </a:lnTo>
                <a:lnTo>
                  <a:pt x="188" y="224"/>
                </a:lnTo>
                <a:lnTo>
                  <a:pt x="188" y="222"/>
                </a:lnTo>
                <a:lnTo>
                  <a:pt x="188" y="221"/>
                </a:lnTo>
                <a:lnTo>
                  <a:pt x="188" y="218"/>
                </a:lnTo>
                <a:lnTo>
                  <a:pt x="188" y="214"/>
                </a:lnTo>
                <a:lnTo>
                  <a:pt x="188" y="211"/>
                </a:lnTo>
                <a:lnTo>
                  <a:pt x="189" y="211"/>
                </a:lnTo>
                <a:lnTo>
                  <a:pt x="191" y="211"/>
                </a:lnTo>
                <a:lnTo>
                  <a:pt x="192" y="211"/>
                </a:lnTo>
                <a:lnTo>
                  <a:pt x="194" y="211"/>
                </a:lnTo>
                <a:lnTo>
                  <a:pt x="194" y="210"/>
                </a:lnTo>
                <a:lnTo>
                  <a:pt x="194" y="208"/>
                </a:lnTo>
                <a:lnTo>
                  <a:pt x="194" y="206"/>
                </a:lnTo>
                <a:lnTo>
                  <a:pt x="197" y="205"/>
                </a:lnTo>
                <a:lnTo>
                  <a:pt x="200" y="203"/>
                </a:lnTo>
                <a:lnTo>
                  <a:pt x="202" y="200"/>
                </a:lnTo>
                <a:lnTo>
                  <a:pt x="205" y="197"/>
                </a:lnTo>
                <a:lnTo>
                  <a:pt x="208" y="197"/>
                </a:lnTo>
                <a:lnTo>
                  <a:pt x="213" y="197"/>
                </a:lnTo>
                <a:lnTo>
                  <a:pt x="216" y="200"/>
                </a:lnTo>
                <a:lnTo>
                  <a:pt x="221" y="202"/>
                </a:lnTo>
                <a:lnTo>
                  <a:pt x="223" y="202"/>
                </a:lnTo>
                <a:lnTo>
                  <a:pt x="223" y="203"/>
                </a:lnTo>
                <a:lnTo>
                  <a:pt x="224" y="210"/>
                </a:lnTo>
                <a:lnTo>
                  <a:pt x="229" y="210"/>
                </a:lnTo>
                <a:lnTo>
                  <a:pt x="237" y="216"/>
                </a:lnTo>
                <a:lnTo>
                  <a:pt x="240" y="216"/>
                </a:lnTo>
                <a:lnTo>
                  <a:pt x="242" y="218"/>
                </a:lnTo>
                <a:lnTo>
                  <a:pt x="250" y="222"/>
                </a:lnTo>
                <a:lnTo>
                  <a:pt x="250" y="224"/>
                </a:lnTo>
                <a:lnTo>
                  <a:pt x="248" y="229"/>
                </a:lnTo>
                <a:lnTo>
                  <a:pt x="248" y="232"/>
                </a:lnTo>
                <a:lnTo>
                  <a:pt x="248" y="234"/>
                </a:lnTo>
                <a:lnTo>
                  <a:pt x="250" y="235"/>
                </a:lnTo>
                <a:lnTo>
                  <a:pt x="252" y="237"/>
                </a:lnTo>
                <a:lnTo>
                  <a:pt x="255" y="243"/>
                </a:lnTo>
                <a:lnTo>
                  <a:pt x="256" y="245"/>
                </a:lnTo>
                <a:lnTo>
                  <a:pt x="256" y="248"/>
                </a:lnTo>
                <a:lnTo>
                  <a:pt x="258" y="253"/>
                </a:lnTo>
                <a:lnTo>
                  <a:pt x="260" y="254"/>
                </a:lnTo>
                <a:lnTo>
                  <a:pt x="263" y="256"/>
                </a:lnTo>
                <a:lnTo>
                  <a:pt x="266" y="256"/>
                </a:lnTo>
                <a:lnTo>
                  <a:pt x="266" y="259"/>
                </a:lnTo>
                <a:lnTo>
                  <a:pt x="264" y="261"/>
                </a:lnTo>
                <a:lnTo>
                  <a:pt x="264" y="262"/>
                </a:lnTo>
                <a:lnTo>
                  <a:pt x="266" y="266"/>
                </a:lnTo>
                <a:lnTo>
                  <a:pt x="264" y="267"/>
                </a:lnTo>
                <a:lnTo>
                  <a:pt x="258" y="266"/>
                </a:lnTo>
                <a:lnTo>
                  <a:pt x="248" y="266"/>
                </a:lnTo>
                <a:lnTo>
                  <a:pt x="247" y="267"/>
                </a:lnTo>
                <a:lnTo>
                  <a:pt x="247" y="272"/>
                </a:lnTo>
                <a:lnTo>
                  <a:pt x="250" y="275"/>
                </a:lnTo>
                <a:lnTo>
                  <a:pt x="252" y="277"/>
                </a:lnTo>
                <a:lnTo>
                  <a:pt x="250" y="280"/>
                </a:lnTo>
                <a:lnTo>
                  <a:pt x="248" y="282"/>
                </a:lnTo>
                <a:lnTo>
                  <a:pt x="247" y="285"/>
                </a:lnTo>
                <a:lnTo>
                  <a:pt x="244" y="288"/>
                </a:lnTo>
                <a:lnTo>
                  <a:pt x="244" y="291"/>
                </a:lnTo>
                <a:lnTo>
                  <a:pt x="244" y="293"/>
                </a:lnTo>
                <a:lnTo>
                  <a:pt x="242" y="294"/>
                </a:lnTo>
                <a:lnTo>
                  <a:pt x="240" y="296"/>
                </a:lnTo>
                <a:lnTo>
                  <a:pt x="239" y="298"/>
                </a:lnTo>
                <a:lnTo>
                  <a:pt x="240" y="298"/>
                </a:lnTo>
                <a:lnTo>
                  <a:pt x="242" y="299"/>
                </a:lnTo>
                <a:lnTo>
                  <a:pt x="242" y="301"/>
                </a:lnTo>
                <a:lnTo>
                  <a:pt x="244" y="302"/>
                </a:lnTo>
                <a:lnTo>
                  <a:pt x="245" y="304"/>
                </a:lnTo>
                <a:lnTo>
                  <a:pt x="247" y="306"/>
                </a:lnTo>
                <a:lnTo>
                  <a:pt x="247" y="307"/>
                </a:lnTo>
                <a:lnTo>
                  <a:pt x="248" y="307"/>
                </a:lnTo>
                <a:lnTo>
                  <a:pt x="248" y="309"/>
                </a:lnTo>
                <a:lnTo>
                  <a:pt x="248" y="310"/>
                </a:lnTo>
                <a:lnTo>
                  <a:pt x="248" y="312"/>
                </a:lnTo>
                <a:lnTo>
                  <a:pt x="250" y="314"/>
                </a:lnTo>
                <a:lnTo>
                  <a:pt x="252" y="315"/>
                </a:lnTo>
                <a:lnTo>
                  <a:pt x="253" y="317"/>
                </a:lnTo>
                <a:lnTo>
                  <a:pt x="253" y="318"/>
                </a:lnTo>
                <a:lnTo>
                  <a:pt x="255" y="318"/>
                </a:lnTo>
                <a:lnTo>
                  <a:pt x="256" y="320"/>
                </a:lnTo>
                <a:lnTo>
                  <a:pt x="256" y="322"/>
                </a:lnTo>
                <a:lnTo>
                  <a:pt x="258" y="323"/>
                </a:lnTo>
                <a:lnTo>
                  <a:pt x="258" y="325"/>
                </a:lnTo>
                <a:lnTo>
                  <a:pt x="260" y="326"/>
                </a:lnTo>
                <a:lnTo>
                  <a:pt x="260" y="328"/>
                </a:lnTo>
                <a:lnTo>
                  <a:pt x="260" y="331"/>
                </a:lnTo>
                <a:lnTo>
                  <a:pt x="261" y="331"/>
                </a:lnTo>
                <a:lnTo>
                  <a:pt x="261" y="333"/>
                </a:lnTo>
                <a:lnTo>
                  <a:pt x="263" y="333"/>
                </a:lnTo>
                <a:lnTo>
                  <a:pt x="263" y="336"/>
                </a:lnTo>
                <a:lnTo>
                  <a:pt x="263" y="338"/>
                </a:lnTo>
                <a:lnTo>
                  <a:pt x="261" y="338"/>
                </a:lnTo>
                <a:lnTo>
                  <a:pt x="260" y="336"/>
                </a:lnTo>
                <a:lnTo>
                  <a:pt x="260" y="338"/>
                </a:lnTo>
                <a:lnTo>
                  <a:pt x="260" y="336"/>
                </a:lnTo>
                <a:lnTo>
                  <a:pt x="260" y="338"/>
                </a:lnTo>
                <a:lnTo>
                  <a:pt x="258" y="338"/>
                </a:lnTo>
                <a:lnTo>
                  <a:pt x="258" y="336"/>
                </a:lnTo>
                <a:lnTo>
                  <a:pt x="258" y="338"/>
                </a:lnTo>
                <a:lnTo>
                  <a:pt x="258" y="336"/>
                </a:lnTo>
                <a:lnTo>
                  <a:pt x="256" y="336"/>
                </a:lnTo>
                <a:lnTo>
                  <a:pt x="255" y="336"/>
                </a:lnTo>
                <a:lnTo>
                  <a:pt x="253" y="338"/>
                </a:lnTo>
                <a:lnTo>
                  <a:pt x="252" y="338"/>
                </a:lnTo>
                <a:lnTo>
                  <a:pt x="250" y="338"/>
                </a:lnTo>
                <a:lnTo>
                  <a:pt x="250" y="339"/>
                </a:lnTo>
                <a:lnTo>
                  <a:pt x="248" y="339"/>
                </a:lnTo>
                <a:lnTo>
                  <a:pt x="248" y="341"/>
                </a:lnTo>
                <a:lnTo>
                  <a:pt x="248" y="342"/>
                </a:lnTo>
                <a:lnTo>
                  <a:pt x="247" y="342"/>
                </a:lnTo>
                <a:lnTo>
                  <a:pt x="245" y="342"/>
                </a:lnTo>
                <a:lnTo>
                  <a:pt x="244" y="342"/>
                </a:lnTo>
                <a:lnTo>
                  <a:pt x="244" y="344"/>
                </a:lnTo>
                <a:lnTo>
                  <a:pt x="244" y="346"/>
                </a:lnTo>
                <a:lnTo>
                  <a:pt x="244" y="347"/>
                </a:lnTo>
                <a:lnTo>
                  <a:pt x="244" y="349"/>
                </a:lnTo>
                <a:lnTo>
                  <a:pt x="242" y="349"/>
                </a:lnTo>
                <a:lnTo>
                  <a:pt x="240" y="349"/>
                </a:lnTo>
                <a:lnTo>
                  <a:pt x="239" y="349"/>
                </a:lnTo>
                <a:lnTo>
                  <a:pt x="239" y="347"/>
                </a:lnTo>
                <a:lnTo>
                  <a:pt x="237" y="347"/>
                </a:lnTo>
                <a:lnTo>
                  <a:pt x="236" y="347"/>
                </a:lnTo>
                <a:lnTo>
                  <a:pt x="236" y="346"/>
                </a:lnTo>
                <a:lnTo>
                  <a:pt x="234" y="346"/>
                </a:lnTo>
                <a:lnTo>
                  <a:pt x="232" y="346"/>
                </a:lnTo>
                <a:lnTo>
                  <a:pt x="231" y="346"/>
                </a:lnTo>
                <a:lnTo>
                  <a:pt x="231" y="347"/>
                </a:lnTo>
                <a:lnTo>
                  <a:pt x="231" y="349"/>
                </a:lnTo>
                <a:lnTo>
                  <a:pt x="229" y="349"/>
                </a:lnTo>
                <a:lnTo>
                  <a:pt x="228" y="349"/>
                </a:lnTo>
                <a:lnTo>
                  <a:pt x="228" y="350"/>
                </a:lnTo>
                <a:lnTo>
                  <a:pt x="226" y="350"/>
                </a:lnTo>
                <a:lnTo>
                  <a:pt x="224" y="350"/>
                </a:lnTo>
                <a:lnTo>
                  <a:pt x="224" y="352"/>
                </a:lnTo>
                <a:lnTo>
                  <a:pt x="223" y="352"/>
                </a:lnTo>
                <a:lnTo>
                  <a:pt x="223" y="354"/>
                </a:lnTo>
                <a:lnTo>
                  <a:pt x="221" y="354"/>
                </a:lnTo>
                <a:lnTo>
                  <a:pt x="220" y="354"/>
                </a:lnTo>
                <a:lnTo>
                  <a:pt x="220" y="355"/>
                </a:lnTo>
                <a:lnTo>
                  <a:pt x="218" y="355"/>
                </a:lnTo>
                <a:lnTo>
                  <a:pt x="216" y="355"/>
                </a:lnTo>
                <a:lnTo>
                  <a:pt x="215" y="355"/>
                </a:lnTo>
                <a:lnTo>
                  <a:pt x="215" y="357"/>
                </a:lnTo>
                <a:lnTo>
                  <a:pt x="213" y="357"/>
                </a:lnTo>
                <a:lnTo>
                  <a:pt x="215" y="357"/>
                </a:lnTo>
                <a:lnTo>
                  <a:pt x="213" y="357"/>
                </a:lnTo>
                <a:lnTo>
                  <a:pt x="213" y="358"/>
                </a:lnTo>
                <a:lnTo>
                  <a:pt x="212" y="358"/>
                </a:lnTo>
                <a:lnTo>
                  <a:pt x="210" y="358"/>
                </a:lnTo>
                <a:lnTo>
                  <a:pt x="210" y="360"/>
                </a:lnTo>
                <a:lnTo>
                  <a:pt x="208" y="360"/>
                </a:lnTo>
                <a:lnTo>
                  <a:pt x="207" y="360"/>
                </a:lnTo>
                <a:lnTo>
                  <a:pt x="207" y="362"/>
                </a:lnTo>
                <a:lnTo>
                  <a:pt x="207" y="363"/>
                </a:lnTo>
                <a:lnTo>
                  <a:pt x="205" y="363"/>
                </a:lnTo>
                <a:lnTo>
                  <a:pt x="204" y="363"/>
                </a:lnTo>
                <a:lnTo>
                  <a:pt x="204" y="365"/>
                </a:lnTo>
                <a:lnTo>
                  <a:pt x="204" y="366"/>
                </a:lnTo>
                <a:lnTo>
                  <a:pt x="204" y="368"/>
                </a:lnTo>
                <a:lnTo>
                  <a:pt x="204" y="370"/>
                </a:lnTo>
                <a:lnTo>
                  <a:pt x="204" y="371"/>
                </a:lnTo>
                <a:lnTo>
                  <a:pt x="202" y="371"/>
                </a:lnTo>
                <a:lnTo>
                  <a:pt x="204" y="371"/>
                </a:lnTo>
                <a:lnTo>
                  <a:pt x="204" y="373"/>
                </a:lnTo>
                <a:lnTo>
                  <a:pt x="205" y="373"/>
                </a:lnTo>
                <a:lnTo>
                  <a:pt x="205" y="374"/>
                </a:lnTo>
                <a:lnTo>
                  <a:pt x="207" y="376"/>
                </a:lnTo>
                <a:lnTo>
                  <a:pt x="208" y="376"/>
                </a:lnTo>
                <a:lnTo>
                  <a:pt x="208" y="378"/>
                </a:lnTo>
                <a:lnTo>
                  <a:pt x="210" y="378"/>
                </a:lnTo>
                <a:lnTo>
                  <a:pt x="210" y="379"/>
                </a:lnTo>
                <a:lnTo>
                  <a:pt x="208" y="379"/>
                </a:lnTo>
                <a:lnTo>
                  <a:pt x="207" y="379"/>
                </a:lnTo>
                <a:lnTo>
                  <a:pt x="207" y="381"/>
                </a:lnTo>
                <a:lnTo>
                  <a:pt x="205" y="381"/>
                </a:lnTo>
                <a:lnTo>
                  <a:pt x="205" y="382"/>
                </a:lnTo>
                <a:lnTo>
                  <a:pt x="205" y="384"/>
                </a:lnTo>
                <a:lnTo>
                  <a:pt x="205" y="386"/>
                </a:lnTo>
                <a:lnTo>
                  <a:pt x="207" y="386"/>
                </a:lnTo>
                <a:lnTo>
                  <a:pt x="207" y="387"/>
                </a:lnTo>
                <a:lnTo>
                  <a:pt x="208" y="387"/>
                </a:lnTo>
                <a:lnTo>
                  <a:pt x="207" y="387"/>
                </a:lnTo>
                <a:lnTo>
                  <a:pt x="208" y="389"/>
                </a:lnTo>
                <a:lnTo>
                  <a:pt x="208" y="390"/>
                </a:lnTo>
                <a:lnTo>
                  <a:pt x="210" y="392"/>
                </a:lnTo>
                <a:lnTo>
                  <a:pt x="208" y="392"/>
                </a:lnTo>
                <a:lnTo>
                  <a:pt x="210" y="392"/>
                </a:lnTo>
                <a:lnTo>
                  <a:pt x="210" y="394"/>
                </a:lnTo>
                <a:lnTo>
                  <a:pt x="210" y="395"/>
                </a:lnTo>
                <a:lnTo>
                  <a:pt x="212" y="397"/>
                </a:lnTo>
                <a:lnTo>
                  <a:pt x="210" y="397"/>
                </a:lnTo>
                <a:lnTo>
                  <a:pt x="208" y="398"/>
                </a:lnTo>
                <a:lnTo>
                  <a:pt x="210" y="398"/>
                </a:lnTo>
                <a:lnTo>
                  <a:pt x="208" y="398"/>
                </a:lnTo>
                <a:lnTo>
                  <a:pt x="208" y="400"/>
                </a:lnTo>
                <a:lnTo>
                  <a:pt x="210" y="400"/>
                </a:lnTo>
                <a:lnTo>
                  <a:pt x="208" y="400"/>
                </a:lnTo>
                <a:lnTo>
                  <a:pt x="208" y="402"/>
                </a:lnTo>
                <a:lnTo>
                  <a:pt x="207" y="402"/>
                </a:lnTo>
                <a:lnTo>
                  <a:pt x="207" y="403"/>
                </a:lnTo>
                <a:lnTo>
                  <a:pt x="207" y="405"/>
                </a:lnTo>
                <a:lnTo>
                  <a:pt x="207" y="406"/>
                </a:lnTo>
                <a:lnTo>
                  <a:pt x="207" y="408"/>
                </a:lnTo>
                <a:lnTo>
                  <a:pt x="205" y="408"/>
                </a:lnTo>
                <a:lnTo>
                  <a:pt x="204" y="408"/>
                </a:lnTo>
                <a:lnTo>
                  <a:pt x="204" y="410"/>
                </a:lnTo>
                <a:lnTo>
                  <a:pt x="202" y="410"/>
                </a:lnTo>
                <a:lnTo>
                  <a:pt x="202" y="411"/>
                </a:lnTo>
                <a:lnTo>
                  <a:pt x="202" y="413"/>
                </a:lnTo>
                <a:lnTo>
                  <a:pt x="200" y="413"/>
                </a:lnTo>
                <a:lnTo>
                  <a:pt x="202" y="413"/>
                </a:lnTo>
                <a:lnTo>
                  <a:pt x="200" y="413"/>
                </a:lnTo>
                <a:lnTo>
                  <a:pt x="200" y="414"/>
                </a:lnTo>
                <a:lnTo>
                  <a:pt x="199" y="414"/>
                </a:lnTo>
                <a:lnTo>
                  <a:pt x="200" y="414"/>
                </a:lnTo>
                <a:lnTo>
                  <a:pt x="200" y="416"/>
                </a:lnTo>
                <a:lnTo>
                  <a:pt x="202" y="416"/>
                </a:lnTo>
                <a:lnTo>
                  <a:pt x="202" y="418"/>
                </a:lnTo>
                <a:lnTo>
                  <a:pt x="200" y="418"/>
                </a:lnTo>
                <a:lnTo>
                  <a:pt x="199" y="418"/>
                </a:lnTo>
                <a:lnTo>
                  <a:pt x="199" y="419"/>
                </a:lnTo>
                <a:lnTo>
                  <a:pt x="197" y="419"/>
                </a:lnTo>
                <a:lnTo>
                  <a:pt x="197" y="421"/>
                </a:lnTo>
                <a:lnTo>
                  <a:pt x="196" y="419"/>
                </a:lnTo>
                <a:lnTo>
                  <a:pt x="196" y="421"/>
                </a:lnTo>
                <a:lnTo>
                  <a:pt x="194" y="421"/>
                </a:lnTo>
                <a:lnTo>
                  <a:pt x="192" y="421"/>
                </a:lnTo>
                <a:lnTo>
                  <a:pt x="191" y="421"/>
                </a:lnTo>
                <a:lnTo>
                  <a:pt x="189" y="421"/>
                </a:lnTo>
                <a:lnTo>
                  <a:pt x="189" y="419"/>
                </a:lnTo>
                <a:lnTo>
                  <a:pt x="188" y="419"/>
                </a:lnTo>
                <a:lnTo>
                  <a:pt x="186" y="419"/>
                </a:lnTo>
                <a:lnTo>
                  <a:pt x="186" y="418"/>
                </a:lnTo>
                <a:lnTo>
                  <a:pt x="186" y="416"/>
                </a:lnTo>
                <a:lnTo>
                  <a:pt x="184" y="416"/>
                </a:lnTo>
                <a:lnTo>
                  <a:pt x="184" y="414"/>
                </a:lnTo>
                <a:lnTo>
                  <a:pt x="183" y="414"/>
                </a:lnTo>
                <a:lnTo>
                  <a:pt x="183" y="413"/>
                </a:lnTo>
                <a:lnTo>
                  <a:pt x="181" y="413"/>
                </a:lnTo>
                <a:lnTo>
                  <a:pt x="180" y="413"/>
                </a:lnTo>
                <a:lnTo>
                  <a:pt x="178" y="413"/>
                </a:lnTo>
                <a:lnTo>
                  <a:pt x="176" y="413"/>
                </a:lnTo>
                <a:lnTo>
                  <a:pt x="176" y="411"/>
                </a:lnTo>
                <a:lnTo>
                  <a:pt x="175" y="411"/>
                </a:lnTo>
                <a:lnTo>
                  <a:pt x="173" y="411"/>
                </a:lnTo>
                <a:lnTo>
                  <a:pt x="173" y="410"/>
                </a:lnTo>
                <a:lnTo>
                  <a:pt x="172" y="410"/>
                </a:lnTo>
                <a:lnTo>
                  <a:pt x="170" y="410"/>
                </a:lnTo>
                <a:lnTo>
                  <a:pt x="170" y="408"/>
                </a:lnTo>
                <a:lnTo>
                  <a:pt x="168" y="408"/>
                </a:lnTo>
                <a:lnTo>
                  <a:pt x="167" y="408"/>
                </a:lnTo>
                <a:lnTo>
                  <a:pt x="167" y="406"/>
                </a:lnTo>
                <a:lnTo>
                  <a:pt x="165" y="406"/>
                </a:lnTo>
                <a:lnTo>
                  <a:pt x="164" y="406"/>
                </a:lnTo>
                <a:lnTo>
                  <a:pt x="162" y="406"/>
                </a:lnTo>
                <a:lnTo>
                  <a:pt x="160" y="406"/>
                </a:lnTo>
                <a:lnTo>
                  <a:pt x="160" y="405"/>
                </a:lnTo>
                <a:lnTo>
                  <a:pt x="159" y="405"/>
                </a:lnTo>
                <a:lnTo>
                  <a:pt x="157" y="403"/>
                </a:lnTo>
                <a:lnTo>
                  <a:pt x="157" y="402"/>
                </a:lnTo>
                <a:lnTo>
                  <a:pt x="156" y="402"/>
                </a:lnTo>
                <a:lnTo>
                  <a:pt x="154" y="402"/>
                </a:lnTo>
                <a:lnTo>
                  <a:pt x="152" y="402"/>
                </a:lnTo>
                <a:lnTo>
                  <a:pt x="152" y="400"/>
                </a:lnTo>
                <a:lnTo>
                  <a:pt x="151" y="400"/>
                </a:lnTo>
                <a:lnTo>
                  <a:pt x="151" y="398"/>
                </a:lnTo>
                <a:lnTo>
                  <a:pt x="149" y="398"/>
                </a:lnTo>
                <a:lnTo>
                  <a:pt x="148" y="398"/>
                </a:lnTo>
                <a:lnTo>
                  <a:pt x="146" y="398"/>
                </a:lnTo>
                <a:lnTo>
                  <a:pt x="144" y="398"/>
                </a:lnTo>
                <a:lnTo>
                  <a:pt x="143" y="398"/>
                </a:lnTo>
                <a:lnTo>
                  <a:pt x="141" y="398"/>
                </a:lnTo>
                <a:lnTo>
                  <a:pt x="140" y="398"/>
                </a:lnTo>
                <a:lnTo>
                  <a:pt x="140" y="397"/>
                </a:lnTo>
                <a:lnTo>
                  <a:pt x="138" y="397"/>
                </a:lnTo>
                <a:lnTo>
                  <a:pt x="138" y="395"/>
                </a:lnTo>
                <a:lnTo>
                  <a:pt x="138" y="394"/>
                </a:lnTo>
                <a:lnTo>
                  <a:pt x="138" y="392"/>
                </a:lnTo>
                <a:lnTo>
                  <a:pt x="136" y="392"/>
                </a:lnTo>
                <a:lnTo>
                  <a:pt x="136" y="390"/>
                </a:lnTo>
                <a:lnTo>
                  <a:pt x="136" y="389"/>
                </a:lnTo>
                <a:lnTo>
                  <a:pt x="135" y="389"/>
                </a:lnTo>
                <a:lnTo>
                  <a:pt x="135" y="387"/>
                </a:lnTo>
                <a:lnTo>
                  <a:pt x="135" y="386"/>
                </a:lnTo>
                <a:lnTo>
                  <a:pt x="135" y="384"/>
                </a:lnTo>
                <a:lnTo>
                  <a:pt x="133" y="384"/>
                </a:lnTo>
                <a:lnTo>
                  <a:pt x="132" y="384"/>
                </a:lnTo>
                <a:lnTo>
                  <a:pt x="130" y="384"/>
                </a:lnTo>
                <a:lnTo>
                  <a:pt x="128" y="386"/>
                </a:lnTo>
                <a:lnTo>
                  <a:pt x="127" y="386"/>
                </a:lnTo>
                <a:lnTo>
                  <a:pt x="127" y="384"/>
                </a:lnTo>
                <a:lnTo>
                  <a:pt x="125" y="384"/>
                </a:lnTo>
                <a:lnTo>
                  <a:pt x="125" y="386"/>
                </a:lnTo>
                <a:lnTo>
                  <a:pt x="124" y="386"/>
                </a:lnTo>
                <a:lnTo>
                  <a:pt x="122" y="386"/>
                </a:lnTo>
                <a:lnTo>
                  <a:pt x="122" y="387"/>
                </a:lnTo>
                <a:lnTo>
                  <a:pt x="120" y="387"/>
                </a:lnTo>
                <a:lnTo>
                  <a:pt x="120" y="386"/>
                </a:lnTo>
                <a:lnTo>
                  <a:pt x="119" y="386"/>
                </a:lnTo>
                <a:lnTo>
                  <a:pt x="117" y="386"/>
                </a:lnTo>
                <a:lnTo>
                  <a:pt x="116" y="386"/>
                </a:lnTo>
                <a:lnTo>
                  <a:pt x="114" y="386"/>
                </a:lnTo>
                <a:lnTo>
                  <a:pt x="112" y="384"/>
                </a:lnTo>
                <a:lnTo>
                  <a:pt x="111" y="384"/>
                </a:lnTo>
                <a:lnTo>
                  <a:pt x="109" y="384"/>
                </a:lnTo>
                <a:lnTo>
                  <a:pt x="108" y="384"/>
                </a:lnTo>
                <a:lnTo>
                  <a:pt x="106" y="384"/>
                </a:lnTo>
                <a:lnTo>
                  <a:pt x="106" y="382"/>
                </a:lnTo>
                <a:lnTo>
                  <a:pt x="104" y="382"/>
                </a:lnTo>
                <a:lnTo>
                  <a:pt x="104" y="381"/>
                </a:lnTo>
                <a:lnTo>
                  <a:pt x="103" y="381"/>
                </a:lnTo>
                <a:lnTo>
                  <a:pt x="101" y="381"/>
                </a:lnTo>
                <a:lnTo>
                  <a:pt x="101" y="382"/>
                </a:lnTo>
                <a:lnTo>
                  <a:pt x="103" y="384"/>
                </a:lnTo>
                <a:lnTo>
                  <a:pt x="103" y="386"/>
                </a:lnTo>
                <a:lnTo>
                  <a:pt x="101" y="386"/>
                </a:lnTo>
                <a:lnTo>
                  <a:pt x="100" y="386"/>
                </a:lnTo>
                <a:lnTo>
                  <a:pt x="98" y="386"/>
                </a:lnTo>
                <a:lnTo>
                  <a:pt x="98" y="384"/>
                </a:lnTo>
                <a:lnTo>
                  <a:pt x="96" y="384"/>
                </a:lnTo>
                <a:lnTo>
                  <a:pt x="95" y="382"/>
                </a:lnTo>
                <a:lnTo>
                  <a:pt x="93" y="382"/>
                </a:lnTo>
                <a:lnTo>
                  <a:pt x="93" y="381"/>
                </a:lnTo>
                <a:lnTo>
                  <a:pt x="92" y="381"/>
                </a:lnTo>
                <a:lnTo>
                  <a:pt x="90" y="381"/>
                </a:lnTo>
                <a:lnTo>
                  <a:pt x="90" y="379"/>
                </a:lnTo>
                <a:lnTo>
                  <a:pt x="88" y="379"/>
                </a:lnTo>
                <a:lnTo>
                  <a:pt x="88" y="378"/>
                </a:lnTo>
                <a:lnTo>
                  <a:pt x="90" y="378"/>
                </a:lnTo>
                <a:lnTo>
                  <a:pt x="88" y="376"/>
                </a:lnTo>
                <a:lnTo>
                  <a:pt x="88" y="374"/>
                </a:lnTo>
                <a:lnTo>
                  <a:pt x="88" y="373"/>
                </a:lnTo>
                <a:lnTo>
                  <a:pt x="87" y="373"/>
                </a:lnTo>
                <a:lnTo>
                  <a:pt x="88" y="373"/>
                </a:lnTo>
                <a:lnTo>
                  <a:pt x="88" y="371"/>
                </a:lnTo>
                <a:lnTo>
                  <a:pt x="88" y="370"/>
                </a:lnTo>
                <a:lnTo>
                  <a:pt x="88" y="368"/>
                </a:lnTo>
                <a:lnTo>
                  <a:pt x="88" y="366"/>
                </a:lnTo>
                <a:lnTo>
                  <a:pt x="88" y="368"/>
                </a:lnTo>
                <a:lnTo>
                  <a:pt x="88" y="366"/>
                </a:lnTo>
                <a:lnTo>
                  <a:pt x="87" y="366"/>
                </a:lnTo>
                <a:lnTo>
                  <a:pt x="88" y="366"/>
                </a:lnTo>
                <a:lnTo>
                  <a:pt x="87" y="366"/>
                </a:lnTo>
                <a:lnTo>
                  <a:pt x="85" y="366"/>
                </a:lnTo>
                <a:lnTo>
                  <a:pt x="84" y="366"/>
                </a:lnTo>
                <a:lnTo>
                  <a:pt x="82" y="368"/>
                </a:lnTo>
                <a:lnTo>
                  <a:pt x="80" y="368"/>
                </a:lnTo>
                <a:lnTo>
                  <a:pt x="80" y="366"/>
                </a:lnTo>
                <a:lnTo>
                  <a:pt x="80" y="368"/>
                </a:lnTo>
                <a:lnTo>
                  <a:pt x="79" y="368"/>
                </a:lnTo>
                <a:lnTo>
                  <a:pt x="77" y="368"/>
                </a:lnTo>
                <a:lnTo>
                  <a:pt x="79" y="368"/>
                </a:lnTo>
                <a:lnTo>
                  <a:pt x="79" y="370"/>
                </a:lnTo>
                <a:lnTo>
                  <a:pt x="77" y="368"/>
                </a:lnTo>
                <a:lnTo>
                  <a:pt x="76" y="368"/>
                </a:lnTo>
                <a:lnTo>
                  <a:pt x="77" y="368"/>
                </a:lnTo>
                <a:lnTo>
                  <a:pt x="77" y="370"/>
                </a:lnTo>
                <a:lnTo>
                  <a:pt x="79" y="370"/>
                </a:lnTo>
                <a:lnTo>
                  <a:pt x="79" y="371"/>
                </a:lnTo>
                <a:lnTo>
                  <a:pt x="79" y="370"/>
                </a:lnTo>
                <a:lnTo>
                  <a:pt x="77" y="370"/>
                </a:lnTo>
                <a:lnTo>
                  <a:pt x="76" y="370"/>
                </a:lnTo>
                <a:lnTo>
                  <a:pt x="74" y="370"/>
                </a:lnTo>
                <a:lnTo>
                  <a:pt x="74" y="368"/>
                </a:lnTo>
                <a:lnTo>
                  <a:pt x="72" y="368"/>
                </a:lnTo>
                <a:lnTo>
                  <a:pt x="72" y="366"/>
                </a:lnTo>
                <a:lnTo>
                  <a:pt x="74" y="366"/>
                </a:lnTo>
                <a:lnTo>
                  <a:pt x="74" y="365"/>
                </a:lnTo>
                <a:lnTo>
                  <a:pt x="74" y="366"/>
                </a:lnTo>
                <a:lnTo>
                  <a:pt x="74" y="365"/>
                </a:lnTo>
                <a:lnTo>
                  <a:pt x="72" y="365"/>
                </a:lnTo>
                <a:lnTo>
                  <a:pt x="74" y="365"/>
                </a:lnTo>
                <a:lnTo>
                  <a:pt x="74" y="363"/>
                </a:lnTo>
                <a:lnTo>
                  <a:pt x="74" y="362"/>
                </a:lnTo>
                <a:lnTo>
                  <a:pt x="74" y="360"/>
                </a:lnTo>
                <a:lnTo>
                  <a:pt x="74" y="358"/>
                </a:lnTo>
                <a:lnTo>
                  <a:pt x="76" y="358"/>
                </a:lnTo>
                <a:lnTo>
                  <a:pt x="76" y="360"/>
                </a:lnTo>
                <a:lnTo>
                  <a:pt x="77" y="360"/>
                </a:lnTo>
                <a:lnTo>
                  <a:pt x="77" y="362"/>
                </a:lnTo>
                <a:lnTo>
                  <a:pt x="79" y="362"/>
                </a:lnTo>
                <a:lnTo>
                  <a:pt x="80" y="362"/>
                </a:lnTo>
                <a:lnTo>
                  <a:pt x="79" y="362"/>
                </a:lnTo>
                <a:lnTo>
                  <a:pt x="77" y="362"/>
                </a:lnTo>
                <a:lnTo>
                  <a:pt x="77" y="360"/>
                </a:lnTo>
                <a:lnTo>
                  <a:pt x="76" y="360"/>
                </a:lnTo>
                <a:lnTo>
                  <a:pt x="76" y="358"/>
                </a:lnTo>
                <a:lnTo>
                  <a:pt x="74" y="358"/>
                </a:lnTo>
                <a:lnTo>
                  <a:pt x="76" y="358"/>
                </a:lnTo>
                <a:lnTo>
                  <a:pt x="74" y="358"/>
                </a:lnTo>
                <a:lnTo>
                  <a:pt x="74" y="357"/>
                </a:lnTo>
                <a:lnTo>
                  <a:pt x="72" y="357"/>
                </a:lnTo>
                <a:lnTo>
                  <a:pt x="72" y="355"/>
                </a:lnTo>
                <a:lnTo>
                  <a:pt x="72" y="357"/>
                </a:lnTo>
                <a:lnTo>
                  <a:pt x="71" y="355"/>
                </a:lnTo>
                <a:lnTo>
                  <a:pt x="71" y="357"/>
                </a:lnTo>
                <a:lnTo>
                  <a:pt x="69" y="357"/>
                </a:lnTo>
                <a:lnTo>
                  <a:pt x="69" y="355"/>
                </a:lnTo>
                <a:lnTo>
                  <a:pt x="68" y="355"/>
                </a:lnTo>
                <a:lnTo>
                  <a:pt x="68" y="354"/>
                </a:lnTo>
                <a:lnTo>
                  <a:pt x="68" y="352"/>
                </a:lnTo>
                <a:lnTo>
                  <a:pt x="66" y="352"/>
                </a:lnTo>
                <a:lnTo>
                  <a:pt x="66" y="350"/>
                </a:lnTo>
                <a:lnTo>
                  <a:pt x="64" y="350"/>
                </a:lnTo>
                <a:lnTo>
                  <a:pt x="64" y="349"/>
                </a:lnTo>
                <a:lnTo>
                  <a:pt x="63" y="349"/>
                </a:lnTo>
                <a:lnTo>
                  <a:pt x="63" y="347"/>
                </a:lnTo>
                <a:lnTo>
                  <a:pt x="63" y="346"/>
                </a:lnTo>
                <a:lnTo>
                  <a:pt x="63" y="344"/>
                </a:lnTo>
                <a:lnTo>
                  <a:pt x="63" y="342"/>
                </a:lnTo>
                <a:lnTo>
                  <a:pt x="63" y="341"/>
                </a:lnTo>
                <a:lnTo>
                  <a:pt x="61" y="342"/>
                </a:lnTo>
                <a:lnTo>
                  <a:pt x="61" y="341"/>
                </a:lnTo>
                <a:lnTo>
                  <a:pt x="61" y="342"/>
                </a:lnTo>
                <a:lnTo>
                  <a:pt x="61" y="341"/>
                </a:lnTo>
                <a:lnTo>
                  <a:pt x="61" y="339"/>
                </a:lnTo>
                <a:lnTo>
                  <a:pt x="60" y="339"/>
                </a:lnTo>
                <a:lnTo>
                  <a:pt x="61" y="338"/>
                </a:lnTo>
                <a:lnTo>
                  <a:pt x="60" y="338"/>
                </a:lnTo>
                <a:lnTo>
                  <a:pt x="61" y="338"/>
                </a:lnTo>
                <a:lnTo>
                  <a:pt x="60" y="338"/>
                </a:lnTo>
                <a:lnTo>
                  <a:pt x="61" y="338"/>
                </a:lnTo>
                <a:lnTo>
                  <a:pt x="60" y="338"/>
                </a:lnTo>
                <a:lnTo>
                  <a:pt x="60" y="336"/>
                </a:lnTo>
                <a:lnTo>
                  <a:pt x="60" y="334"/>
                </a:lnTo>
                <a:lnTo>
                  <a:pt x="60" y="333"/>
                </a:lnTo>
                <a:lnTo>
                  <a:pt x="60" y="331"/>
                </a:lnTo>
                <a:lnTo>
                  <a:pt x="58" y="331"/>
                </a:lnTo>
                <a:lnTo>
                  <a:pt x="58" y="330"/>
                </a:lnTo>
                <a:lnTo>
                  <a:pt x="56" y="330"/>
                </a:lnTo>
                <a:lnTo>
                  <a:pt x="56" y="328"/>
                </a:lnTo>
                <a:lnTo>
                  <a:pt x="56" y="326"/>
                </a:lnTo>
                <a:lnTo>
                  <a:pt x="55" y="325"/>
                </a:lnTo>
                <a:lnTo>
                  <a:pt x="53" y="325"/>
                </a:lnTo>
                <a:lnTo>
                  <a:pt x="55" y="325"/>
                </a:lnTo>
                <a:lnTo>
                  <a:pt x="53" y="326"/>
                </a:lnTo>
                <a:lnTo>
                  <a:pt x="53" y="325"/>
                </a:lnTo>
                <a:lnTo>
                  <a:pt x="53" y="323"/>
                </a:lnTo>
                <a:lnTo>
                  <a:pt x="55" y="325"/>
                </a:lnTo>
                <a:lnTo>
                  <a:pt x="55" y="323"/>
                </a:lnTo>
                <a:lnTo>
                  <a:pt x="53" y="323"/>
                </a:lnTo>
                <a:lnTo>
                  <a:pt x="55" y="323"/>
                </a:lnTo>
                <a:lnTo>
                  <a:pt x="55" y="322"/>
                </a:lnTo>
                <a:lnTo>
                  <a:pt x="55" y="323"/>
                </a:lnTo>
                <a:lnTo>
                  <a:pt x="55" y="322"/>
                </a:lnTo>
                <a:lnTo>
                  <a:pt x="56" y="322"/>
                </a:lnTo>
                <a:lnTo>
                  <a:pt x="55" y="322"/>
                </a:lnTo>
                <a:lnTo>
                  <a:pt x="55" y="320"/>
                </a:lnTo>
                <a:lnTo>
                  <a:pt x="55" y="322"/>
                </a:lnTo>
                <a:lnTo>
                  <a:pt x="55" y="320"/>
                </a:lnTo>
                <a:lnTo>
                  <a:pt x="55" y="318"/>
                </a:lnTo>
                <a:lnTo>
                  <a:pt x="56" y="320"/>
                </a:lnTo>
                <a:lnTo>
                  <a:pt x="55" y="320"/>
                </a:lnTo>
                <a:lnTo>
                  <a:pt x="56" y="320"/>
                </a:lnTo>
                <a:lnTo>
                  <a:pt x="56" y="318"/>
                </a:lnTo>
                <a:lnTo>
                  <a:pt x="58" y="318"/>
                </a:lnTo>
                <a:lnTo>
                  <a:pt x="60" y="318"/>
                </a:lnTo>
                <a:lnTo>
                  <a:pt x="61" y="318"/>
                </a:lnTo>
                <a:lnTo>
                  <a:pt x="63" y="318"/>
                </a:lnTo>
                <a:lnTo>
                  <a:pt x="64" y="318"/>
                </a:lnTo>
                <a:lnTo>
                  <a:pt x="66" y="318"/>
                </a:lnTo>
                <a:lnTo>
                  <a:pt x="68" y="318"/>
                </a:lnTo>
                <a:lnTo>
                  <a:pt x="66" y="318"/>
                </a:lnTo>
                <a:lnTo>
                  <a:pt x="64" y="318"/>
                </a:lnTo>
                <a:lnTo>
                  <a:pt x="64" y="317"/>
                </a:lnTo>
                <a:lnTo>
                  <a:pt x="66" y="315"/>
                </a:lnTo>
                <a:lnTo>
                  <a:pt x="64" y="315"/>
                </a:lnTo>
                <a:lnTo>
                  <a:pt x="66" y="315"/>
                </a:lnTo>
                <a:lnTo>
                  <a:pt x="66" y="314"/>
                </a:lnTo>
                <a:lnTo>
                  <a:pt x="68" y="314"/>
                </a:lnTo>
                <a:lnTo>
                  <a:pt x="68" y="312"/>
                </a:lnTo>
                <a:lnTo>
                  <a:pt x="66" y="312"/>
                </a:lnTo>
                <a:lnTo>
                  <a:pt x="66" y="314"/>
                </a:lnTo>
                <a:lnTo>
                  <a:pt x="64" y="314"/>
                </a:lnTo>
                <a:lnTo>
                  <a:pt x="64" y="315"/>
                </a:lnTo>
                <a:lnTo>
                  <a:pt x="63" y="315"/>
                </a:lnTo>
                <a:lnTo>
                  <a:pt x="63" y="317"/>
                </a:lnTo>
                <a:lnTo>
                  <a:pt x="61" y="317"/>
                </a:lnTo>
                <a:lnTo>
                  <a:pt x="60" y="317"/>
                </a:lnTo>
                <a:lnTo>
                  <a:pt x="60" y="318"/>
                </a:lnTo>
                <a:lnTo>
                  <a:pt x="58" y="318"/>
                </a:lnTo>
                <a:lnTo>
                  <a:pt x="58" y="317"/>
                </a:lnTo>
                <a:lnTo>
                  <a:pt x="56" y="317"/>
                </a:lnTo>
                <a:lnTo>
                  <a:pt x="56" y="315"/>
                </a:lnTo>
                <a:lnTo>
                  <a:pt x="55" y="315"/>
                </a:lnTo>
                <a:lnTo>
                  <a:pt x="56" y="315"/>
                </a:lnTo>
                <a:lnTo>
                  <a:pt x="56" y="317"/>
                </a:lnTo>
                <a:lnTo>
                  <a:pt x="55" y="317"/>
                </a:lnTo>
                <a:lnTo>
                  <a:pt x="55" y="318"/>
                </a:lnTo>
                <a:lnTo>
                  <a:pt x="55" y="317"/>
                </a:lnTo>
                <a:lnTo>
                  <a:pt x="53" y="317"/>
                </a:lnTo>
                <a:lnTo>
                  <a:pt x="55" y="317"/>
                </a:lnTo>
                <a:lnTo>
                  <a:pt x="55" y="315"/>
                </a:lnTo>
                <a:lnTo>
                  <a:pt x="55" y="317"/>
                </a:lnTo>
                <a:lnTo>
                  <a:pt x="55" y="315"/>
                </a:lnTo>
                <a:lnTo>
                  <a:pt x="53" y="315"/>
                </a:lnTo>
                <a:lnTo>
                  <a:pt x="53" y="314"/>
                </a:lnTo>
                <a:lnTo>
                  <a:pt x="53" y="315"/>
                </a:lnTo>
                <a:lnTo>
                  <a:pt x="52" y="314"/>
                </a:lnTo>
                <a:lnTo>
                  <a:pt x="52" y="315"/>
                </a:lnTo>
                <a:lnTo>
                  <a:pt x="53" y="315"/>
                </a:lnTo>
                <a:lnTo>
                  <a:pt x="52" y="315"/>
                </a:lnTo>
                <a:lnTo>
                  <a:pt x="50" y="315"/>
                </a:lnTo>
                <a:lnTo>
                  <a:pt x="48" y="315"/>
                </a:lnTo>
                <a:lnTo>
                  <a:pt x="47" y="315"/>
                </a:lnTo>
                <a:lnTo>
                  <a:pt x="47" y="317"/>
                </a:lnTo>
                <a:lnTo>
                  <a:pt x="47" y="315"/>
                </a:lnTo>
                <a:lnTo>
                  <a:pt x="47" y="314"/>
                </a:lnTo>
                <a:lnTo>
                  <a:pt x="45" y="314"/>
                </a:lnTo>
                <a:lnTo>
                  <a:pt x="45" y="312"/>
                </a:lnTo>
                <a:lnTo>
                  <a:pt x="45" y="314"/>
                </a:lnTo>
                <a:lnTo>
                  <a:pt x="45" y="312"/>
                </a:lnTo>
                <a:lnTo>
                  <a:pt x="44" y="312"/>
                </a:lnTo>
                <a:lnTo>
                  <a:pt x="44" y="314"/>
                </a:lnTo>
                <a:lnTo>
                  <a:pt x="44" y="312"/>
                </a:lnTo>
                <a:lnTo>
                  <a:pt x="42" y="312"/>
                </a:lnTo>
                <a:lnTo>
                  <a:pt x="42" y="310"/>
                </a:lnTo>
                <a:lnTo>
                  <a:pt x="44" y="310"/>
                </a:lnTo>
                <a:lnTo>
                  <a:pt x="42" y="310"/>
                </a:lnTo>
                <a:lnTo>
                  <a:pt x="44" y="310"/>
                </a:lnTo>
                <a:lnTo>
                  <a:pt x="44" y="309"/>
                </a:lnTo>
                <a:lnTo>
                  <a:pt x="44" y="307"/>
                </a:lnTo>
                <a:lnTo>
                  <a:pt x="45" y="307"/>
                </a:lnTo>
                <a:lnTo>
                  <a:pt x="44" y="307"/>
                </a:lnTo>
                <a:lnTo>
                  <a:pt x="44" y="306"/>
                </a:lnTo>
                <a:lnTo>
                  <a:pt x="42" y="306"/>
                </a:lnTo>
                <a:lnTo>
                  <a:pt x="44" y="306"/>
                </a:lnTo>
                <a:lnTo>
                  <a:pt x="44" y="304"/>
                </a:lnTo>
                <a:lnTo>
                  <a:pt x="44" y="302"/>
                </a:lnTo>
                <a:lnTo>
                  <a:pt x="44" y="301"/>
                </a:lnTo>
                <a:lnTo>
                  <a:pt x="45" y="301"/>
                </a:lnTo>
                <a:lnTo>
                  <a:pt x="45" y="299"/>
                </a:lnTo>
                <a:lnTo>
                  <a:pt x="45" y="298"/>
                </a:lnTo>
                <a:lnTo>
                  <a:pt x="45" y="296"/>
                </a:lnTo>
                <a:lnTo>
                  <a:pt x="45" y="294"/>
                </a:lnTo>
                <a:lnTo>
                  <a:pt x="45" y="293"/>
                </a:lnTo>
                <a:lnTo>
                  <a:pt x="45" y="291"/>
                </a:lnTo>
                <a:lnTo>
                  <a:pt x="45" y="290"/>
                </a:lnTo>
                <a:lnTo>
                  <a:pt x="45" y="288"/>
                </a:lnTo>
                <a:lnTo>
                  <a:pt x="47" y="288"/>
                </a:lnTo>
                <a:lnTo>
                  <a:pt x="47" y="286"/>
                </a:lnTo>
                <a:lnTo>
                  <a:pt x="48" y="286"/>
                </a:lnTo>
                <a:lnTo>
                  <a:pt x="48" y="285"/>
                </a:lnTo>
                <a:lnTo>
                  <a:pt x="48" y="283"/>
                </a:lnTo>
                <a:lnTo>
                  <a:pt x="50" y="283"/>
                </a:lnTo>
                <a:lnTo>
                  <a:pt x="50" y="282"/>
                </a:lnTo>
                <a:lnTo>
                  <a:pt x="52" y="282"/>
                </a:lnTo>
                <a:lnTo>
                  <a:pt x="52" y="280"/>
                </a:lnTo>
                <a:lnTo>
                  <a:pt x="52" y="278"/>
                </a:lnTo>
                <a:lnTo>
                  <a:pt x="53" y="278"/>
                </a:lnTo>
                <a:lnTo>
                  <a:pt x="53" y="277"/>
                </a:lnTo>
                <a:lnTo>
                  <a:pt x="53" y="275"/>
                </a:lnTo>
                <a:lnTo>
                  <a:pt x="53" y="274"/>
                </a:lnTo>
                <a:lnTo>
                  <a:pt x="53" y="272"/>
                </a:lnTo>
                <a:lnTo>
                  <a:pt x="53" y="270"/>
                </a:lnTo>
                <a:lnTo>
                  <a:pt x="53" y="269"/>
                </a:lnTo>
                <a:lnTo>
                  <a:pt x="55" y="269"/>
                </a:lnTo>
                <a:lnTo>
                  <a:pt x="56" y="267"/>
                </a:lnTo>
                <a:lnTo>
                  <a:pt x="58" y="267"/>
                </a:lnTo>
                <a:lnTo>
                  <a:pt x="58" y="266"/>
                </a:lnTo>
                <a:lnTo>
                  <a:pt x="58" y="264"/>
                </a:lnTo>
                <a:lnTo>
                  <a:pt x="60" y="264"/>
                </a:lnTo>
                <a:lnTo>
                  <a:pt x="58" y="264"/>
                </a:lnTo>
                <a:lnTo>
                  <a:pt x="60" y="264"/>
                </a:lnTo>
                <a:lnTo>
                  <a:pt x="61" y="264"/>
                </a:lnTo>
                <a:lnTo>
                  <a:pt x="63" y="264"/>
                </a:lnTo>
                <a:lnTo>
                  <a:pt x="63" y="266"/>
                </a:lnTo>
                <a:lnTo>
                  <a:pt x="64" y="266"/>
                </a:lnTo>
                <a:lnTo>
                  <a:pt x="64" y="264"/>
                </a:lnTo>
                <a:lnTo>
                  <a:pt x="66" y="264"/>
                </a:lnTo>
                <a:lnTo>
                  <a:pt x="66" y="262"/>
                </a:lnTo>
                <a:lnTo>
                  <a:pt x="66" y="261"/>
                </a:lnTo>
                <a:lnTo>
                  <a:pt x="68" y="261"/>
                </a:lnTo>
                <a:lnTo>
                  <a:pt x="68" y="259"/>
                </a:lnTo>
                <a:lnTo>
                  <a:pt x="69" y="259"/>
                </a:lnTo>
                <a:lnTo>
                  <a:pt x="71" y="259"/>
                </a:lnTo>
                <a:lnTo>
                  <a:pt x="71" y="258"/>
                </a:lnTo>
                <a:lnTo>
                  <a:pt x="72" y="258"/>
                </a:lnTo>
                <a:lnTo>
                  <a:pt x="72" y="259"/>
                </a:lnTo>
                <a:lnTo>
                  <a:pt x="74" y="259"/>
                </a:lnTo>
                <a:lnTo>
                  <a:pt x="76" y="259"/>
                </a:lnTo>
                <a:lnTo>
                  <a:pt x="76" y="261"/>
                </a:lnTo>
                <a:lnTo>
                  <a:pt x="77" y="261"/>
                </a:lnTo>
                <a:lnTo>
                  <a:pt x="79" y="261"/>
                </a:lnTo>
                <a:lnTo>
                  <a:pt x="79" y="262"/>
                </a:lnTo>
                <a:lnTo>
                  <a:pt x="80" y="262"/>
                </a:lnTo>
                <a:lnTo>
                  <a:pt x="82" y="262"/>
                </a:lnTo>
                <a:lnTo>
                  <a:pt x="82" y="264"/>
                </a:lnTo>
                <a:lnTo>
                  <a:pt x="84" y="264"/>
                </a:lnTo>
                <a:lnTo>
                  <a:pt x="82" y="264"/>
                </a:lnTo>
                <a:lnTo>
                  <a:pt x="84" y="264"/>
                </a:lnTo>
                <a:lnTo>
                  <a:pt x="82" y="264"/>
                </a:lnTo>
                <a:lnTo>
                  <a:pt x="82" y="266"/>
                </a:lnTo>
                <a:lnTo>
                  <a:pt x="84" y="266"/>
                </a:lnTo>
                <a:lnTo>
                  <a:pt x="85" y="266"/>
                </a:lnTo>
                <a:lnTo>
                  <a:pt x="85" y="267"/>
                </a:lnTo>
                <a:lnTo>
                  <a:pt x="87" y="267"/>
                </a:lnTo>
                <a:lnTo>
                  <a:pt x="88" y="267"/>
                </a:lnTo>
                <a:lnTo>
                  <a:pt x="88" y="266"/>
                </a:lnTo>
                <a:lnTo>
                  <a:pt x="88" y="267"/>
                </a:lnTo>
                <a:lnTo>
                  <a:pt x="88" y="269"/>
                </a:lnTo>
                <a:lnTo>
                  <a:pt x="90" y="269"/>
                </a:lnTo>
                <a:lnTo>
                  <a:pt x="90" y="270"/>
                </a:lnTo>
                <a:lnTo>
                  <a:pt x="92" y="270"/>
                </a:lnTo>
                <a:lnTo>
                  <a:pt x="92" y="272"/>
                </a:lnTo>
                <a:lnTo>
                  <a:pt x="93" y="272"/>
                </a:lnTo>
                <a:lnTo>
                  <a:pt x="93" y="274"/>
                </a:lnTo>
                <a:lnTo>
                  <a:pt x="95" y="274"/>
                </a:lnTo>
                <a:lnTo>
                  <a:pt x="93" y="274"/>
                </a:lnTo>
                <a:lnTo>
                  <a:pt x="93" y="275"/>
                </a:lnTo>
                <a:lnTo>
                  <a:pt x="95" y="275"/>
                </a:lnTo>
                <a:lnTo>
                  <a:pt x="95" y="277"/>
                </a:lnTo>
                <a:lnTo>
                  <a:pt x="93" y="277"/>
                </a:lnTo>
                <a:lnTo>
                  <a:pt x="93" y="278"/>
                </a:lnTo>
                <a:lnTo>
                  <a:pt x="93" y="280"/>
                </a:lnTo>
                <a:lnTo>
                  <a:pt x="93" y="282"/>
                </a:lnTo>
                <a:lnTo>
                  <a:pt x="95" y="282"/>
                </a:lnTo>
                <a:lnTo>
                  <a:pt x="93" y="283"/>
                </a:lnTo>
                <a:lnTo>
                  <a:pt x="93" y="285"/>
                </a:lnTo>
                <a:lnTo>
                  <a:pt x="93" y="286"/>
                </a:lnTo>
                <a:lnTo>
                  <a:pt x="95" y="288"/>
                </a:lnTo>
                <a:lnTo>
                  <a:pt x="95" y="290"/>
                </a:lnTo>
                <a:lnTo>
                  <a:pt x="96" y="291"/>
                </a:lnTo>
                <a:lnTo>
                  <a:pt x="98" y="291"/>
                </a:lnTo>
                <a:lnTo>
                  <a:pt x="98" y="293"/>
                </a:lnTo>
                <a:lnTo>
                  <a:pt x="98" y="294"/>
                </a:lnTo>
                <a:lnTo>
                  <a:pt x="100" y="294"/>
                </a:lnTo>
                <a:lnTo>
                  <a:pt x="100" y="296"/>
                </a:lnTo>
                <a:lnTo>
                  <a:pt x="101" y="296"/>
                </a:lnTo>
                <a:lnTo>
                  <a:pt x="101" y="298"/>
                </a:lnTo>
                <a:lnTo>
                  <a:pt x="101" y="299"/>
                </a:lnTo>
                <a:lnTo>
                  <a:pt x="101" y="301"/>
                </a:lnTo>
                <a:lnTo>
                  <a:pt x="101" y="302"/>
                </a:lnTo>
                <a:lnTo>
                  <a:pt x="101" y="304"/>
                </a:lnTo>
                <a:lnTo>
                  <a:pt x="101" y="306"/>
                </a:lnTo>
                <a:lnTo>
                  <a:pt x="103" y="306"/>
                </a:lnTo>
                <a:lnTo>
                  <a:pt x="103" y="307"/>
                </a:lnTo>
                <a:lnTo>
                  <a:pt x="103" y="309"/>
                </a:lnTo>
                <a:lnTo>
                  <a:pt x="103" y="310"/>
                </a:lnTo>
                <a:lnTo>
                  <a:pt x="104" y="310"/>
                </a:lnTo>
                <a:lnTo>
                  <a:pt x="104" y="312"/>
                </a:lnTo>
                <a:lnTo>
                  <a:pt x="106" y="312"/>
                </a:lnTo>
                <a:lnTo>
                  <a:pt x="106" y="314"/>
                </a:lnTo>
                <a:lnTo>
                  <a:pt x="106" y="315"/>
                </a:lnTo>
                <a:lnTo>
                  <a:pt x="106" y="317"/>
                </a:lnTo>
                <a:lnTo>
                  <a:pt x="106" y="318"/>
                </a:lnTo>
                <a:lnTo>
                  <a:pt x="108" y="318"/>
                </a:lnTo>
                <a:lnTo>
                  <a:pt x="108" y="320"/>
                </a:lnTo>
                <a:lnTo>
                  <a:pt x="108" y="322"/>
                </a:lnTo>
                <a:lnTo>
                  <a:pt x="109" y="322"/>
                </a:lnTo>
                <a:lnTo>
                  <a:pt x="109" y="323"/>
                </a:lnTo>
                <a:lnTo>
                  <a:pt x="109" y="325"/>
                </a:lnTo>
                <a:lnTo>
                  <a:pt x="111" y="325"/>
                </a:lnTo>
                <a:lnTo>
                  <a:pt x="109" y="325"/>
                </a:lnTo>
                <a:lnTo>
                  <a:pt x="111" y="325"/>
                </a:lnTo>
                <a:lnTo>
                  <a:pt x="111" y="326"/>
                </a:lnTo>
                <a:lnTo>
                  <a:pt x="111" y="328"/>
                </a:lnTo>
                <a:lnTo>
                  <a:pt x="112" y="328"/>
                </a:lnTo>
                <a:lnTo>
                  <a:pt x="112" y="330"/>
                </a:lnTo>
                <a:lnTo>
                  <a:pt x="114" y="331"/>
                </a:lnTo>
                <a:lnTo>
                  <a:pt x="114" y="333"/>
                </a:lnTo>
                <a:lnTo>
                  <a:pt x="114" y="334"/>
                </a:lnTo>
                <a:lnTo>
                  <a:pt x="114" y="336"/>
                </a:lnTo>
                <a:lnTo>
                  <a:pt x="114" y="338"/>
                </a:lnTo>
                <a:lnTo>
                  <a:pt x="116" y="338"/>
                </a:lnTo>
                <a:lnTo>
                  <a:pt x="116" y="339"/>
                </a:lnTo>
                <a:lnTo>
                  <a:pt x="116" y="341"/>
                </a:lnTo>
                <a:lnTo>
                  <a:pt x="114" y="341"/>
                </a:lnTo>
                <a:lnTo>
                  <a:pt x="116" y="342"/>
                </a:lnTo>
                <a:lnTo>
                  <a:pt x="117" y="342"/>
                </a:lnTo>
                <a:lnTo>
                  <a:pt x="117" y="344"/>
                </a:lnTo>
                <a:lnTo>
                  <a:pt x="116" y="344"/>
                </a:lnTo>
                <a:lnTo>
                  <a:pt x="117" y="344"/>
                </a:lnTo>
                <a:lnTo>
                  <a:pt x="117" y="346"/>
                </a:lnTo>
                <a:lnTo>
                  <a:pt x="117" y="347"/>
                </a:lnTo>
                <a:lnTo>
                  <a:pt x="119" y="347"/>
                </a:lnTo>
                <a:lnTo>
                  <a:pt x="117" y="347"/>
                </a:lnTo>
                <a:lnTo>
                  <a:pt x="117" y="349"/>
                </a:lnTo>
                <a:lnTo>
                  <a:pt x="119" y="349"/>
                </a:lnTo>
                <a:lnTo>
                  <a:pt x="119" y="350"/>
                </a:lnTo>
                <a:lnTo>
                  <a:pt x="119" y="352"/>
                </a:lnTo>
                <a:lnTo>
                  <a:pt x="120" y="352"/>
                </a:lnTo>
                <a:lnTo>
                  <a:pt x="120" y="354"/>
                </a:lnTo>
                <a:lnTo>
                  <a:pt x="119" y="354"/>
                </a:lnTo>
                <a:lnTo>
                  <a:pt x="119" y="355"/>
                </a:lnTo>
                <a:lnTo>
                  <a:pt x="120" y="355"/>
                </a:lnTo>
                <a:lnTo>
                  <a:pt x="120" y="357"/>
                </a:lnTo>
                <a:lnTo>
                  <a:pt x="119" y="357"/>
                </a:lnTo>
                <a:lnTo>
                  <a:pt x="120" y="357"/>
                </a:lnTo>
                <a:lnTo>
                  <a:pt x="120" y="358"/>
                </a:lnTo>
                <a:lnTo>
                  <a:pt x="122" y="358"/>
                </a:lnTo>
                <a:lnTo>
                  <a:pt x="120" y="358"/>
                </a:lnTo>
                <a:lnTo>
                  <a:pt x="120" y="360"/>
                </a:lnTo>
                <a:lnTo>
                  <a:pt x="120" y="362"/>
                </a:lnTo>
                <a:lnTo>
                  <a:pt x="119" y="362"/>
                </a:lnTo>
                <a:lnTo>
                  <a:pt x="119" y="363"/>
                </a:lnTo>
                <a:lnTo>
                  <a:pt x="120" y="365"/>
                </a:lnTo>
                <a:lnTo>
                  <a:pt x="120" y="366"/>
                </a:lnTo>
                <a:lnTo>
                  <a:pt x="119" y="366"/>
                </a:lnTo>
                <a:lnTo>
                  <a:pt x="120" y="368"/>
                </a:lnTo>
                <a:lnTo>
                  <a:pt x="119" y="368"/>
                </a:lnTo>
                <a:lnTo>
                  <a:pt x="120" y="368"/>
                </a:lnTo>
                <a:lnTo>
                  <a:pt x="122" y="368"/>
                </a:lnTo>
                <a:lnTo>
                  <a:pt x="124" y="368"/>
                </a:lnTo>
                <a:lnTo>
                  <a:pt x="124" y="370"/>
                </a:lnTo>
                <a:lnTo>
                  <a:pt x="125" y="371"/>
                </a:lnTo>
                <a:lnTo>
                  <a:pt x="125" y="373"/>
                </a:lnTo>
                <a:lnTo>
                  <a:pt x="127" y="373"/>
                </a:lnTo>
                <a:lnTo>
                  <a:pt x="128" y="374"/>
                </a:lnTo>
                <a:lnTo>
                  <a:pt x="128" y="376"/>
                </a:lnTo>
                <a:lnTo>
                  <a:pt x="128" y="378"/>
                </a:lnTo>
                <a:lnTo>
                  <a:pt x="127" y="378"/>
                </a:lnTo>
                <a:lnTo>
                  <a:pt x="128" y="378"/>
                </a:lnTo>
                <a:lnTo>
                  <a:pt x="128" y="379"/>
                </a:lnTo>
                <a:lnTo>
                  <a:pt x="130" y="379"/>
                </a:lnTo>
                <a:lnTo>
                  <a:pt x="130" y="381"/>
                </a:lnTo>
                <a:lnTo>
                  <a:pt x="132" y="381"/>
                </a:lnTo>
                <a:lnTo>
                  <a:pt x="132" y="379"/>
                </a:lnTo>
                <a:lnTo>
                  <a:pt x="132" y="378"/>
                </a:lnTo>
                <a:lnTo>
                  <a:pt x="132" y="376"/>
                </a:lnTo>
                <a:lnTo>
                  <a:pt x="133" y="376"/>
                </a:lnTo>
                <a:lnTo>
                  <a:pt x="133" y="374"/>
                </a:lnTo>
                <a:lnTo>
                  <a:pt x="133" y="373"/>
                </a:lnTo>
                <a:lnTo>
                  <a:pt x="133" y="371"/>
                </a:lnTo>
                <a:lnTo>
                  <a:pt x="132" y="370"/>
                </a:lnTo>
                <a:lnTo>
                  <a:pt x="130" y="370"/>
                </a:lnTo>
                <a:lnTo>
                  <a:pt x="130" y="368"/>
                </a:lnTo>
                <a:lnTo>
                  <a:pt x="132" y="368"/>
                </a:lnTo>
                <a:lnTo>
                  <a:pt x="132" y="366"/>
                </a:lnTo>
                <a:lnTo>
                  <a:pt x="130" y="366"/>
                </a:lnTo>
                <a:lnTo>
                  <a:pt x="128" y="366"/>
                </a:lnTo>
                <a:lnTo>
                  <a:pt x="127" y="366"/>
                </a:lnTo>
                <a:lnTo>
                  <a:pt x="127" y="365"/>
                </a:lnTo>
                <a:lnTo>
                  <a:pt x="125" y="365"/>
                </a:lnTo>
                <a:lnTo>
                  <a:pt x="125" y="363"/>
                </a:lnTo>
                <a:lnTo>
                  <a:pt x="124" y="363"/>
                </a:lnTo>
                <a:lnTo>
                  <a:pt x="124" y="362"/>
                </a:lnTo>
                <a:lnTo>
                  <a:pt x="125" y="362"/>
                </a:lnTo>
                <a:lnTo>
                  <a:pt x="127" y="362"/>
                </a:lnTo>
                <a:lnTo>
                  <a:pt x="127" y="360"/>
                </a:lnTo>
                <a:lnTo>
                  <a:pt x="128" y="360"/>
                </a:lnTo>
                <a:lnTo>
                  <a:pt x="128" y="358"/>
                </a:lnTo>
                <a:lnTo>
                  <a:pt x="128" y="357"/>
                </a:lnTo>
                <a:lnTo>
                  <a:pt x="128" y="355"/>
                </a:lnTo>
                <a:lnTo>
                  <a:pt x="128" y="354"/>
                </a:lnTo>
                <a:lnTo>
                  <a:pt x="130" y="354"/>
                </a:lnTo>
                <a:lnTo>
                  <a:pt x="128" y="354"/>
                </a:lnTo>
                <a:lnTo>
                  <a:pt x="128" y="352"/>
                </a:lnTo>
                <a:lnTo>
                  <a:pt x="128" y="350"/>
                </a:lnTo>
                <a:lnTo>
                  <a:pt x="128" y="349"/>
                </a:lnTo>
                <a:lnTo>
                  <a:pt x="127" y="347"/>
                </a:lnTo>
                <a:lnTo>
                  <a:pt x="125" y="347"/>
                </a:lnTo>
                <a:lnTo>
                  <a:pt x="125" y="346"/>
                </a:lnTo>
                <a:lnTo>
                  <a:pt x="124" y="346"/>
                </a:lnTo>
                <a:lnTo>
                  <a:pt x="124" y="344"/>
                </a:lnTo>
                <a:lnTo>
                  <a:pt x="124" y="342"/>
                </a:lnTo>
                <a:lnTo>
                  <a:pt x="124" y="341"/>
                </a:lnTo>
                <a:lnTo>
                  <a:pt x="124" y="339"/>
                </a:lnTo>
                <a:lnTo>
                  <a:pt x="122" y="339"/>
                </a:lnTo>
                <a:lnTo>
                  <a:pt x="124" y="339"/>
                </a:lnTo>
                <a:lnTo>
                  <a:pt x="124" y="338"/>
                </a:lnTo>
                <a:lnTo>
                  <a:pt x="124" y="336"/>
                </a:lnTo>
                <a:lnTo>
                  <a:pt x="122" y="336"/>
                </a:lnTo>
                <a:lnTo>
                  <a:pt x="124" y="336"/>
                </a:lnTo>
                <a:lnTo>
                  <a:pt x="122" y="336"/>
                </a:lnTo>
                <a:lnTo>
                  <a:pt x="124" y="336"/>
                </a:lnTo>
                <a:lnTo>
                  <a:pt x="124" y="334"/>
                </a:lnTo>
                <a:lnTo>
                  <a:pt x="124" y="333"/>
                </a:lnTo>
                <a:lnTo>
                  <a:pt x="122" y="333"/>
                </a:lnTo>
                <a:lnTo>
                  <a:pt x="122" y="331"/>
                </a:lnTo>
                <a:lnTo>
                  <a:pt x="122" y="330"/>
                </a:lnTo>
                <a:lnTo>
                  <a:pt x="122" y="328"/>
                </a:lnTo>
                <a:lnTo>
                  <a:pt x="124" y="328"/>
                </a:lnTo>
                <a:lnTo>
                  <a:pt x="124" y="326"/>
                </a:lnTo>
                <a:lnTo>
                  <a:pt x="125" y="326"/>
                </a:lnTo>
                <a:lnTo>
                  <a:pt x="127" y="326"/>
                </a:lnTo>
                <a:lnTo>
                  <a:pt x="127" y="325"/>
                </a:lnTo>
                <a:lnTo>
                  <a:pt x="128" y="325"/>
                </a:lnTo>
                <a:lnTo>
                  <a:pt x="128" y="323"/>
                </a:lnTo>
                <a:lnTo>
                  <a:pt x="130" y="322"/>
                </a:lnTo>
                <a:lnTo>
                  <a:pt x="132" y="322"/>
                </a:lnTo>
                <a:lnTo>
                  <a:pt x="133" y="320"/>
                </a:lnTo>
                <a:lnTo>
                  <a:pt x="135" y="320"/>
                </a:lnTo>
                <a:lnTo>
                  <a:pt x="136" y="320"/>
                </a:lnTo>
                <a:lnTo>
                  <a:pt x="136" y="318"/>
                </a:lnTo>
                <a:lnTo>
                  <a:pt x="138" y="318"/>
                </a:lnTo>
                <a:lnTo>
                  <a:pt x="140" y="318"/>
                </a:lnTo>
                <a:lnTo>
                  <a:pt x="140" y="317"/>
                </a:lnTo>
                <a:lnTo>
                  <a:pt x="141" y="315"/>
                </a:lnTo>
                <a:lnTo>
                  <a:pt x="141" y="314"/>
                </a:lnTo>
                <a:lnTo>
                  <a:pt x="143" y="314"/>
                </a:lnTo>
                <a:lnTo>
                  <a:pt x="144" y="314"/>
                </a:lnTo>
                <a:lnTo>
                  <a:pt x="146" y="314"/>
                </a:lnTo>
                <a:lnTo>
                  <a:pt x="146" y="312"/>
                </a:lnTo>
                <a:lnTo>
                  <a:pt x="148" y="312"/>
                </a:lnTo>
                <a:lnTo>
                  <a:pt x="149" y="312"/>
                </a:lnTo>
                <a:lnTo>
                  <a:pt x="151" y="312"/>
                </a:lnTo>
                <a:lnTo>
                  <a:pt x="151" y="314"/>
                </a:lnTo>
                <a:lnTo>
                  <a:pt x="152" y="314"/>
                </a:lnTo>
                <a:lnTo>
                  <a:pt x="154" y="314"/>
                </a:lnTo>
                <a:lnTo>
                  <a:pt x="156" y="314"/>
                </a:lnTo>
                <a:lnTo>
                  <a:pt x="157" y="314"/>
                </a:lnTo>
                <a:lnTo>
                  <a:pt x="157" y="312"/>
                </a:lnTo>
                <a:lnTo>
                  <a:pt x="159" y="312"/>
                </a:lnTo>
                <a:lnTo>
                  <a:pt x="160" y="312"/>
                </a:lnTo>
                <a:lnTo>
                  <a:pt x="162" y="310"/>
                </a:lnTo>
                <a:lnTo>
                  <a:pt x="162" y="309"/>
                </a:lnTo>
                <a:lnTo>
                  <a:pt x="164" y="309"/>
                </a:lnTo>
                <a:lnTo>
                  <a:pt x="165" y="309"/>
                </a:lnTo>
                <a:lnTo>
                  <a:pt x="165" y="307"/>
                </a:lnTo>
                <a:lnTo>
                  <a:pt x="167" y="307"/>
                </a:lnTo>
                <a:lnTo>
                  <a:pt x="168" y="307"/>
                </a:lnTo>
                <a:lnTo>
                  <a:pt x="170" y="307"/>
                </a:lnTo>
                <a:lnTo>
                  <a:pt x="170" y="306"/>
                </a:lnTo>
                <a:lnTo>
                  <a:pt x="172" y="306"/>
                </a:lnTo>
                <a:lnTo>
                  <a:pt x="173" y="306"/>
                </a:lnTo>
                <a:lnTo>
                  <a:pt x="173" y="304"/>
                </a:lnTo>
                <a:lnTo>
                  <a:pt x="175" y="304"/>
                </a:lnTo>
                <a:lnTo>
                  <a:pt x="176" y="304"/>
                </a:lnTo>
                <a:lnTo>
                  <a:pt x="176" y="302"/>
                </a:lnTo>
                <a:lnTo>
                  <a:pt x="178" y="302"/>
                </a:lnTo>
                <a:lnTo>
                  <a:pt x="178" y="301"/>
                </a:lnTo>
                <a:lnTo>
                  <a:pt x="180" y="301"/>
                </a:lnTo>
                <a:lnTo>
                  <a:pt x="180" y="299"/>
                </a:lnTo>
                <a:lnTo>
                  <a:pt x="181" y="299"/>
                </a:lnTo>
                <a:lnTo>
                  <a:pt x="183" y="299"/>
                </a:lnTo>
                <a:lnTo>
                  <a:pt x="184" y="299"/>
                </a:lnTo>
                <a:lnTo>
                  <a:pt x="184" y="298"/>
                </a:lnTo>
                <a:lnTo>
                  <a:pt x="186" y="298"/>
                </a:lnTo>
                <a:lnTo>
                  <a:pt x="186" y="296"/>
                </a:lnTo>
                <a:lnTo>
                  <a:pt x="186" y="294"/>
                </a:lnTo>
                <a:lnTo>
                  <a:pt x="188" y="294"/>
                </a:lnTo>
                <a:lnTo>
                  <a:pt x="189" y="294"/>
                </a:lnTo>
                <a:lnTo>
                  <a:pt x="189" y="293"/>
                </a:lnTo>
                <a:lnTo>
                  <a:pt x="189" y="291"/>
                </a:lnTo>
                <a:lnTo>
                  <a:pt x="191" y="291"/>
                </a:lnTo>
                <a:lnTo>
                  <a:pt x="191" y="290"/>
                </a:lnTo>
                <a:lnTo>
                  <a:pt x="192" y="290"/>
                </a:lnTo>
                <a:lnTo>
                  <a:pt x="192" y="288"/>
                </a:lnTo>
                <a:lnTo>
                  <a:pt x="194" y="288"/>
                </a:lnTo>
                <a:lnTo>
                  <a:pt x="194" y="286"/>
                </a:lnTo>
                <a:lnTo>
                  <a:pt x="194" y="285"/>
                </a:lnTo>
                <a:lnTo>
                  <a:pt x="194" y="283"/>
                </a:lnTo>
                <a:lnTo>
                  <a:pt x="194" y="282"/>
                </a:lnTo>
                <a:lnTo>
                  <a:pt x="192" y="282"/>
                </a:lnTo>
                <a:lnTo>
                  <a:pt x="192" y="283"/>
                </a:lnTo>
                <a:lnTo>
                  <a:pt x="192" y="282"/>
                </a:lnTo>
                <a:lnTo>
                  <a:pt x="192" y="283"/>
                </a:lnTo>
                <a:lnTo>
                  <a:pt x="192" y="285"/>
                </a:lnTo>
                <a:lnTo>
                  <a:pt x="192" y="286"/>
                </a:lnTo>
                <a:lnTo>
                  <a:pt x="192" y="288"/>
                </a:lnTo>
                <a:lnTo>
                  <a:pt x="191" y="288"/>
                </a:lnTo>
                <a:lnTo>
                  <a:pt x="189" y="288"/>
                </a:lnTo>
                <a:lnTo>
                  <a:pt x="188" y="288"/>
                </a:lnTo>
                <a:lnTo>
                  <a:pt x="188" y="290"/>
                </a:lnTo>
                <a:lnTo>
                  <a:pt x="188" y="291"/>
                </a:lnTo>
                <a:lnTo>
                  <a:pt x="186" y="291"/>
                </a:lnTo>
                <a:lnTo>
                  <a:pt x="186" y="293"/>
                </a:lnTo>
                <a:lnTo>
                  <a:pt x="186" y="294"/>
                </a:lnTo>
                <a:lnTo>
                  <a:pt x="184" y="294"/>
                </a:lnTo>
                <a:lnTo>
                  <a:pt x="183" y="294"/>
                </a:lnTo>
                <a:lnTo>
                  <a:pt x="181" y="294"/>
                </a:lnTo>
                <a:lnTo>
                  <a:pt x="180" y="294"/>
                </a:lnTo>
                <a:lnTo>
                  <a:pt x="180" y="296"/>
                </a:lnTo>
                <a:lnTo>
                  <a:pt x="181" y="296"/>
                </a:lnTo>
                <a:lnTo>
                  <a:pt x="180" y="296"/>
                </a:lnTo>
                <a:lnTo>
                  <a:pt x="178" y="296"/>
                </a:lnTo>
                <a:lnTo>
                  <a:pt x="176" y="296"/>
                </a:lnTo>
                <a:lnTo>
                  <a:pt x="176" y="298"/>
                </a:lnTo>
                <a:lnTo>
                  <a:pt x="175" y="298"/>
                </a:lnTo>
                <a:lnTo>
                  <a:pt x="173" y="299"/>
                </a:lnTo>
                <a:lnTo>
                  <a:pt x="172" y="299"/>
                </a:lnTo>
                <a:lnTo>
                  <a:pt x="170" y="299"/>
                </a:lnTo>
                <a:lnTo>
                  <a:pt x="170" y="301"/>
                </a:lnTo>
                <a:lnTo>
                  <a:pt x="168" y="301"/>
                </a:lnTo>
                <a:lnTo>
                  <a:pt x="167" y="301"/>
                </a:lnTo>
                <a:lnTo>
                  <a:pt x="167" y="302"/>
                </a:lnTo>
                <a:lnTo>
                  <a:pt x="165" y="302"/>
                </a:lnTo>
                <a:lnTo>
                  <a:pt x="165" y="301"/>
                </a:lnTo>
                <a:lnTo>
                  <a:pt x="164" y="301"/>
                </a:lnTo>
                <a:lnTo>
                  <a:pt x="164" y="302"/>
                </a:lnTo>
                <a:lnTo>
                  <a:pt x="164" y="301"/>
                </a:lnTo>
                <a:lnTo>
                  <a:pt x="164" y="302"/>
                </a:lnTo>
                <a:lnTo>
                  <a:pt x="162" y="302"/>
                </a:lnTo>
                <a:lnTo>
                  <a:pt x="160" y="302"/>
                </a:lnTo>
                <a:lnTo>
                  <a:pt x="159" y="302"/>
                </a:lnTo>
                <a:lnTo>
                  <a:pt x="159" y="304"/>
                </a:lnTo>
                <a:lnTo>
                  <a:pt x="157" y="304"/>
                </a:lnTo>
                <a:lnTo>
                  <a:pt x="157" y="306"/>
                </a:lnTo>
                <a:lnTo>
                  <a:pt x="157" y="307"/>
                </a:lnTo>
                <a:lnTo>
                  <a:pt x="157" y="309"/>
                </a:lnTo>
                <a:lnTo>
                  <a:pt x="156" y="309"/>
                </a:lnTo>
                <a:lnTo>
                  <a:pt x="154" y="309"/>
                </a:lnTo>
                <a:lnTo>
                  <a:pt x="156" y="309"/>
                </a:lnTo>
                <a:lnTo>
                  <a:pt x="154" y="307"/>
                </a:lnTo>
                <a:lnTo>
                  <a:pt x="152" y="307"/>
                </a:lnTo>
                <a:lnTo>
                  <a:pt x="151" y="307"/>
                </a:lnTo>
                <a:lnTo>
                  <a:pt x="149" y="307"/>
                </a:lnTo>
                <a:lnTo>
                  <a:pt x="148" y="307"/>
                </a:lnTo>
                <a:lnTo>
                  <a:pt x="146" y="307"/>
                </a:lnTo>
                <a:lnTo>
                  <a:pt x="144" y="307"/>
                </a:lnTo>
                <a:lnTo>
                  <a:pt x="143" y="309"/>
                </a:lnTo>
                <a:lnTo>
                  <a:pt x="141" y="309"/>
                </a:lnTo>
                <a:lnTo>
                  <a:pt x="140" y="309"/>
                </a:lnTo>
                <a:lnTo>
                  <a:pt x="138" y="309"/>
                </a:lnTo>
                <a:lnTo>
                  <a:pt x="136" y="309"/>
                </a:lnTo>
                <a:lnTo>
                  <a:pt x="136" y="310"/>
                </a:lnTo>
                <a:lnTo>
                  <a:pt x="136" y="309"/>
                </a:lnTo>
                <a:lnTo>
                  <a:pt x="136" y="310"/>
                </a:lnTo>
                <a:lnTo>
                  <a:pt x="135" y="310"/>
                </a:lnTo>
                <a:lnTo>
                  <a:pt x="133" y="310"/>
                </a:lnTo>
                <a:lnTo>
                  <a:pt x="133" y="312"/>
                </a:lnTo>
                <a:lnTo>
                  <a:pt x="132" y="312"/>
                </a:lnTo>
                <a:lnTo>
                  <a:pt x="130" y="312"/>
                </a:lnTo>
                <a:lnTo>
                  <a:pt x="128" y="312"/>
                </a:lnTo>
                <a:lnTo>
                  <a:pt x="127" y="312"/>
                </a:lnTo>
                <a:lnTo>
                  <a:pt x="125" y="312"/>
                </a:lnTo>
                <a:lnTo>
                  <a:pt x="125" y="314"/>
                </a:lnTo>
                <a:lnTo>
                  <a:pt x="124" y="314"/>
                </a:lnTo>
                <a:lnTo>
                  <a:pt x="122" y="314"/>
                </a:lnTo>
                <a:lnTo>
                  <a:pt x="122" y="315"/>
                </a:lnTo>
                <a:lnTo>
                  <a:pt x="122" y="314"/>
                </a:lnTo>
                <a:lnTo>
                  <a:pt x="120" y="314"/>
                </a:lnTo>
                <a:lnTo>
                  <a:pt x="120" y="315"/>
                </a:lnTo>
                <a:lnTo>
                  <a:pt x="119" y="315"/>
                </a:lnTo>
                <a:lnTo>
                  <a:pt x="117" y="315"/>
                </a:lnTo>
                <a:lnTo>
                  <a:pt x="117" y="317"/>
                </a:lnTo>
                <a:lnTo>
                  <a:pt x="117" y="315"/>
                </a:lnTo>
                <a:lnTo>
                  <a:pt x="119" y="315"/>
                </a:lnTo>
                <a:lnTo>
                  <a:pt x="119" y="317"/>
                </a:lnTo>
                <a:lnTo>
                  <a:pt x="117" y="317"/>
                </a:lnTo>
                <a:lnTo>
                  <a:pt x="117" y="318"/>
                </a:lnTo>
                <a:lnTo>
                  <a:pt x="116" y="318"/>
                </a:lnTo>
                <a:lnTo>
                  <a:pt x="117" y="318"/>
                </a:lnTo>
                <a:lnTo>
                  <a:pt x="117" y="317"/>
                </a:lnTo>
                <a:lnTo>
                  <a:pt x="116" y="317"/>
                </a:lnTo>
                <a:lnTo>
                  <a:pt x="117" y="317"/>
                </a:lnTo>
                <a:lnTo>
                  <a:pt x="116" y="317"/>
                </a:lnTo>
                <a:lnTo>
                  <a:pt x="114" y="317"/>
                </a:lnTo>
                <a:lnTo>
                  <a:pt x="114" y="315"/>
                </a:lnTo>
                <a:lnTo>
                  <a:pt x="112" y="315"/>
                </a:lnTo>
                <a:lnTo>
                  <a:pt x="112" y="314"/>
                </a:lnTo>
                <a:lnTo>
                  <a:pt x="111" y="314"/>
                </a:lnTo>
                <a:lnTo>
                  <a:pt x="111" y="312"/>
                </a:lnTo>
                <a:lnTo>
                  <a:pt x="111" y="310"/>
                </a:lnTo>
                <a:lnTo>
                  <a:pt x="109" y="310"/>
                </a:lnTo>
                <a:lnTo>
                  <a:pt x="109" y="309"/>
                </a:lnTo>
                <a:lnTo>
                  <a:pt x="108" y="309"/>
                </a:lnTo>
                <a:lnTo>
                  <a:pt x="108" y="307"/>
                </a:lnTo>
                <a:lnTo>
                  <a:pt x="108" y="306"/>
                </a:lnTo>
                <a:lnTo>
                  <a:pt x="108" y="304"/>
                </a:lnTo>
                <a:lnTo>
                  <a:pt x="108" y="302"/>
                </a:lnTo>
                <a:lnTo>
                  <a:pt x="109" y="302"/>
                </a:lnTo>
                <a:lnTo>
                  <a:pt x="109" y="301"/>
                </a:lnTo>
                <a:lnTo>
                  <a:pt x="111" y="302"/>
                </a:lnTo>
                <a:lnTo>
                  <a:pt x="109" y="302"/>
                </a:lnTo>
                <a:lnTo>
                  <a:pt x="111" y="302"/>
                </a:lnTo>
                <a:lnTo>
                  <a:pt x="112" y="304"/>
                </a:lnTo>
                <a:lnTo>
                  <a:pt x="111" y="304"/>
                </a:lnTo>
                <a:lnTo>
                  <a:pt x="112" y="304"/>
                </a:lnTo>
                <a:lnTo>
                  <a:pt x="112" y="306"/>
                </a:lnTo>
                <a:lnTo>
                  <a:pt x="114" y="306"/>
                </a:lnTo>
                <a:lnTo>
                  <a:pt x="114" y="304"/>
                </a:lnTo>
                <a:lnTo>
                  <a:pt x="114" y="302"/>
                </a:lnTo>
                <a:lnTo>
                  <a:pt x="112" y="302"/>
                </a:lnTo>
                <a:lnTo>
                  <a:pt x="112" y="301"/>
                </a:lnTo>
                <a:lnTo>
                  <a:pt x="112" y="299"/>
                </a:lnTo>
                <a:lnTo>
                  <a:pt x="111" y="299"/>
                </a:lnTo>
                <a:lnTo>
                  <a:pt x="111" y="298"/>
                </a:lnTo>
                <a:lnTo>
                  <a:pt x="112" y="298"/>
                </a:lnTo>
                <a:lnTo>
                  <a:pt x="112" y="296"/>
                </a:lnTo>
                <a:lnTo>
                  <a:pt x="114" y="296"/>
                </a:lnTo>
                <a:lnTo>
                  <a:pt x="116" y="296"/>
                </a:lnTo>
                <a:lnTo>
                  <a:pt x="116" y="294"/>
                </a:lnTo>
                <a:lnTo>
                  <a:pt x="117" y="294"/>
                </a:lnTo>
                <a:lnTo>
                  <a:pt x="119" y="294"/>
                </a:lnTo>
                <a:lnTo>
                  <a:pt x="120" y="293"/>
                </a:lnTo>
                <a:lnTo>
                  <a:pt x="120" y="291"/>
                </a:lnTo>
                <a:lnTo>
                  <a:pt x="122" y="291"/>
                </a:lnTo>
                <a:lnTo>
                  <a:pt x="122" y="290"/>
                </a:lnTo>
                <a:lnTo>
                  <a:pt x="122" y="288"/>
                </a:lnTo>
                <a:lnTo>
                  <a:pt x="122" y="286"/>
                </a:lnTo>
                <a:lnTo>
                  <a:pt x="124" y="286"/>
                </a:lnTo>
                <a:lnTo>
                  <a:pt x="124" y="285"/>
                </a:lnTo>
                <a:lnTo>
                  <a:pt x="125" y="285"/>
                </a:lnTo>
                <a:lnTo>
                  <a:pt x="125" y="283"/>
                </a:lnTo>
                <a:lnTo>
                  <a:pt x="125" y="282"/>
                </a:lnTo>
                <a:lnTo>
                  <a:pt x="127" y="282"/>
                </a:lnTo>
                <a:lnTo>
                  <a:pt x="128" y="282"/>
                </a:lnTo>
                <a:lnTo>
                  <a:pt x="130" y="282"/>
                </a:lnTo>
                <a:lnTo>
                  <a:pt x="130" y="280"/>
                </a:lnTo>
                <a:lnTo>
                  <a:pt x="132" y="280"/>
                </a:lnTo>
                <a:lnTo>
                  <a:pt x="133" y="278"/>
                </a:lnTo>
                <a:lnTo>
                  <a:pt x="135" y="278"/>
                </a:lnTo>
                <a:lnTo>
                  <a:pt x="135" y="277"/>
                </a:lnTo>
                <a:lnTo>
                  <a:pt x="136" y="277"/>
                </a:lnTo>
                <a:lnTo>
                  <a:pt x="136" y="275"/>
                </a:lnTo>
                <a:lnTo>
                  <a:pt x="136" y="274"/>
                </a:lnTo>
                <a:lnTo>
                  <a:pt x="138" y="274"/>
                </a:lnTo>
                <a:lnTo>
                  <a:pt x="138" y="272"/>
                </a:lnTo>
                <a:lnTo>
                  <a:pt x="138" y="270"/>
                </a:lnTo>
                <a:lnTo>
                  <a:pt x="140" y="270"/>
                </a:lnTo>
                <a:lnTo>
                  <a:pt x="140" y="269"/>
                </a:lnTo>
                <a:lnTo>
                  <a:pt x="140" y="267"/>
                </a:lnTo>
                <a:lnTo>
                  <a:pt x="140" y="266"/>
                </a:lnTo>
                <a:lnTo>
                  <a:pt x="140" y="264"/>
                </a:lnTo>
                <a:lnTo>
                  <a:pt x="141" y="264"/>
                </a:lnTo>
                <a:lnTo>
                  <a:pt x="141" y="262"/>
                </a:lnTo>
                <a:lnTo>
                  <a:pt x="141" y="261"/>
                </a:lnTo>
                <a:lnTo>
                  <a:pt x="141" y="259"/>
                </a:lnTo>
                <a:lnTo>
                  <a:pt x="141" y="258"/>
                </a:lnTo>
                <a:lnTo>
                  <a:pt x="141" y="256"/>
                </a:lnTo>
                <a:lnTo>
                  <a:pt x="141" y="254"/>
                </a:lnTo>
                <a:lnTo>
                  <a:pt x="141" y="253"/>
                </a:lnTo>
                <a:lnTo>
                  <a:pt x="141" y="251"/>
                </a:lnTo>
                <a:lnTo>
                  <a:pt x="143" y="251"/>
                </a:lnTo>
                <a:lnTo>
                  <a:pt x="141" y="250"/>
                </a:lnTo>
                <a:lnTo>
                  <a:pt x="140" y="250"/>
                </a:lnTo>
                <a:lnTo>
                  <a:pt x="140" y="251"/>
                </a:lnTo>
                <a:lnTo>
                  <a:pt x="140" y="253"/>
                </a:lnTo>
                <a:lnTo>
                  <a:pt x="140" y="254"/>
                </a:lnTo>
                <a:lnTo>
                  <a:pt x="140" y="256"/>
                </a:lnTo>
                <a:lnTo>
                  <a:pt x="138" y="256"/>
                </a:lnTo>
                <a:lnTo>
                  <a:pt x="138" y="258"/>
                </a:lnTo>
                <a:lnTo>
                  <a:pt x="138" y="259"/>
                </a:lnTo>
                <a:lnTo>
                  <a:pt x="138" y="261"/>
                </a:lnTo>
                <a:lnTo>
                  <a:pt x="138" y="262"/>
                </a:lnTo>
                <a:lnTo>
                  <a:pt x="138" y="264"/>
                </a:lnTo>
                <a:lnTo>
                  <a:pt x="136" y="264"/>
                </a:lnTo>
                <a:lnTo>
                  <a:pt x="136" y="266"/>
                </a:lnTo>
                <a:lnTo>
                  <a:pt x="136" y="267"/>
                </a:lnTo>
                <a:lnTo>
                  <a:pt x="136" y="269"/>
                </a:lnTo>
                <a:lnTo>
                  <a:pt x="136" y="270"/>
                </a:lnTo>
                <a:lnTo>
                  <a:pt x="135" y="270"/>
                </a:lnTo>
                <a:lnTo>
                  <a:pt x="135" y="272"/>
                </a:lnTo>
                <a:lnTo>
                  <a:pt x="135" y="274"/>
                </a:lnTo>
                <a:lnTo>
                  <a:pt x="133" y="274"/>
                </a:lnTo>
                <a:lnTo>
                  <a:pt x="133" y="275"/>
                </a:lnTo>
                <a:lnTo>
                  <a:pt x="132" y="275"/>
                </a:lnTo>
                <a:lnTo>
                  <a:pt x="132" y="277"/>
                </a:lnTo>
                <a:lnTo>
                  <a:pt x="130" y="277"/>
                </a:lnTo>
                <a:lnTo>
                  <a:pt x="130" y="278"/>
                </a:lnTo>
                <a:lnTo>
                  <a:pt x="128" y="278"/>
                </a:lnTo>
                <a:lnTo>
                  <a:pt x="128" y="280"/>
                </a:lnTo>
                <a:lnTo>
                  <a:pt x="127" y="280"/>
                </a:lnTo>
                <a:lnTo>
                  <a:pt x="125" y="280"/>
                </a:lnTo>
                <a:lnTo>
                  <a:pt x="125" y="282"/>
                </a:lnTo>
                <a:lnTo>
                  <a:pt x="124" y="282"/>
                </a:lnTo>
                <a:lnTo>
                  <a:pt x="122" y="282"/>
                </a:lnTo>
                <a:lnTo>
                  <a:pt x="122" y="283"/>
                </a:lnTo>
                <a:lnTo>
                  <a:pt x="122" y="285"/>
                </a:lnTo>
                <a:lnTo>
                  <a:pt x="120" y="285"/>
                </a:lnTo>
                <a:lnTo>
                  <a:pt x="119" y="286"/>
                </a:lnTo>
                <a:lnTo>
                  <a:pt x="119" y="288"/>
                </a:lnTo>
                <a:lnTo>
                  <a:pt x="117" y="288"/>
                </a:lnTo>
                <a:lnTo>
                  <a:pt x="117" y="290"/>
                </a:lnTo>
                <a:lnTo>
                  <a:pt x="116" y="291"/>
                </a:lnTo>
                <a:lnTo>
                  <a:pt x="114" y="291"/>
                </a:lnTo>
                <a:lnTo>
                  <a:pt x="112" y="291"/>
                </a:lnTo>
                <a:lnTo>
                  <a:pt x="111" y="291"/>
                </a:lnTo>
                <a:lnTo>
                  <a:pt x="109" y="291"/>
                </a:lnTo>
                <a:lnTo>
                  <a:pt x="109" y="293"/>
                </a:lnTo>
                <a:lnTo>
                  <a:pt x="108" y="293"/>
                </a:lnTo>
                <a:lnTo>
                  <a:pt x="106" y="293"/>
                </a:lnTo>
                <a:lnTo>
                  <a:pt x="106" y="291"/>
                </a:lnTo>
                <a:lnTo>
                  <a:pt x="106" y="290"/>
                </a:lnTo>
                <a:lnTo>
                  <a:pt x="106" y="288"/>
                </a:lnTo>
                <a:lnTo>
                  <a:pt x="104" y="288"/>
                </a:lnTo>
                <a:lnTo>
                  <a:pt x="104" y="286"/>
                </a:lnTo>
                <a:lnTo>
                  <a:pt x="104" y="285"/>
                </a:lnTo>
                <a:lnTo>
                  <a:pt x="103" y="285"/>
                </a:lnTo>
                <a:lnTo>
                  <a:pt x="103" y="283"/>
                </a:lnTo>
                <a:lnTo>
                  <a:pt x="101" y="283"/>
                </a:lnTo>
                <a:lnTo>
                  <a:pt x="101" y="282"/>
                </a:lnTo>
                <a:lnTo>
                  <a:pt x="101" y="280"/>
                </a:lnTo>
                <a:lnTo>
                  <a:pt x="100" y="280"/>
                </a:lnTo>
                <a:lnTo>
                  <a:pt x="100" y="278"/>
                </a:lnTo>
                <a:lnTo>
                  <a:pt x="101" y="278"/>
                </a:lnTo>
                <a:lnTo>
                  <a:pt x="100" y="278"/>
                </a:lnTo>
                <a:lnTo>
                  <a:pt x="100" y="277"/>
                </a:lnTo>
                <a:lnTo>
                  <a:pt x="101" y="277"/>
                </a:lnTo>
                <a:lnTo>
                  <a:pt x="100" y="277"/>
                </a:lnTo>
                <a:lnTo>
                  <a:pt x="100" y="275"/>
                </a:lnTo>
                <a:lnTo>
                  <a:pt x="98" y="274"/>
                </a:lnTo>
                <a:lnTo>
                  <a:pt x="96" y="274"/>
                </a:lnTo>
                <a:lnTo>
                  <a:pt x="96" y="272"/>
                </a:lnTo>
                <a:lnTo>
                  <a:pt x="95" y="272"/>
                </a:lnTo>
                <a:lnTo>
                  <a:pt x="93" y="272"/>
                </a:lnTo>
                <a:lnTo>
                  <a:pt x="93" y="270"/>
                </a:lnTo>
                <a:lnTo>
                  <a:pt x="93" y="269"/>
                </a:lnTo>
                <a:lnTo>
                  <a:pt x="93" y="267"/>
                </a:lnTo>
                <a:lnTo>
                  <a:pt x="93" y="266"/>
                </a:lnTo>
                <a:lnTo>
                  <a:pt x="92" y="266"/>
                </a:lnTo>
                <a:lnTo>
                  <a:pt x="92" y="264"/>
                </a:lnTo>
                <a:lnTo>
                  <a:pt x="90" y="264"/>
                </a:lnTo>
                <a:lnTo>
                  <a:pt x="88" y="264"/>
                </a:lnTo>
                <a:lnTo>
                  <a:pt x="88" y="262"/>
                </a:lnTo>
                <a:lnTo>
                  <a:pt x="87" y="262"/>
                </a:lnTo>
                <a:lnTo>
                  <a:pt x="85" y="262"/>
                </a:lnTo>
                <a:lnTo>
                  <a:pt x="85" y="261"/>
                </a:lnTo>
                <a:lnTo>
                  <a:pt x="84" y="261"/>
                </a:lnTo>
                <a:lnTo>
                  <a:pt x="84" y="259"/>
                </a:lnTo>
                <a:lnTo>
                  <a:pt x="82" y="259"/>
                </a:lnTo>
                <a:lnTo>
                  <a:pt x="80" y="259"/>
                </a:lnTo>
                <a:lnTo>
                  <a:pt x="80" y="258"/>
                </a:lnTo>
                <a:lnTo>
                  <a:pt x="82" y="258"/>
                </a:lnTo>
                <a:lnTo>
                  <a:pt x="80" y="258"/>
                </a:lnTo>
                <a:lnTo>
                  <a:pt x="80" y="256"/>
                </a:lnTo>
                <a:lnTo>
                  <a:pt x="79" y="256"/>
                </a:lnTo>
                <a:lnTo>
                  <a:pt x="79" y="254"/>
                </a:lnTo>
                <a:lnTo>
                  <a:pt x="77" y="254"/>
                </a:lnTo>
                <a:lnTo>
                  <a:pt x="79" y="254"/>
                </a:lnTo>
                <a:lnTo>
                  <a:pt x="79" y="253"/>
                </a:lnTo>
                <a:lnTo>
                  <a:pt x="80" y="253"/>
                </a:lnTo>
                <a:lnTo>
                  <a:pt x="80" y="251"/>
                </a:lnTo>
                <a:lnTo>
                  <a:pt x="82" y="251"/>
                </a:lnTo>
                <a:lnTo>
                  <a:pt x="84" y="251"/>
                </a:lnTo>
                <a:lnTo>
                  <a:pt x="85" y="251"/>
                </a:lnTo>
                <a:lnTo>
                  <a:pt x="85" y="250"/>
                </a:lnTo>
                <a:lnTo>
                  <a:pt x="85" y="248"/>
                </a:lnTo>
                <a:lnTo>
                  <a:pt x="85" y="246"/>
                </a:lnTo>
                <a:lnTo>
                  <a:pt x="85" y="245"/>
                </a:lnTo>
                <a:lnTo>
                  <a:pt x="84" y="245"/>
                </a:lnTo>
                <a:lnTo>
                  <a:pt x="85" y="245"/>
                </a:lnTo>
                <a:lnTo>
                  <a:pt x="87" y="245"/>
                </a:lnTo>
                <a:lnTo>
                  <a:pt x="87" y="243"/>
                </a:lnTo>
                <a:lnTo>
                  <a:pt x="88" y="243"/>
                </a:lnTo>
                <a:lnTo>
                  <a:pt x="88" y="242"/>
                </a:lnTo>
                <a:lnTo>
                  <a:pt x="90" y="240"/>
                </a:lnTo>
                <a:lnTo>
                  <a:pt x="92" y="238"/>
                </a:lnTo>
                <a:lnTo>
                  <a:pt x="93" y="238"/>
                </a:lnTo>
                <a:lnTo>
                  <a:pt x="93" y="237"/>
                </a:lnTo>
                <a:lnTo>
                  <a:pt x="93" y="235"/>
                </a:lnTo>
                <a:lnTo>
                  <a:pt x="93" y="234"/>
                </a:lnTo>
                <a:lnTo>
                  <a:pt x="95" y="234"/>
                </a:lnTo>
                <a:lnTo>
                  <a:pt x="93" y="234"/>
                </a:lnTo>
                <a:lnTo>
                  <a:pt x="95" y="232"/>
                </a:lnTo>
                <a:lnTo>
                  <a:pt x="95" y="230"/>
                </a:lnTo>
                <a:lnTo>
                  <a:pt x="95" y="229"/>
                </a:lnTo>
                <a:lnTo>
                  <a:pt x="96" y="229"/>
                </a:lnTo>
                <a:lnTo>
                  <a:pt x="96" y="227"/>
                </a:lnTo>
                <a:lnTo>
                  <a:pt x="98" y="226"/>
                </a:lnTo>
                <a:lnTo>
                  <a:pt x="98" y="224"/>
                </a:lnTo>
                <a:lnTo>
                  <a:pt x="98" y="222"/>
                </a:lnTo>
                <a:lnTo>
                  <a:pt x="98" y="221"/>
                </a:lnTo>
                <a:lnTo>
                  <a:pt x="96" y="221"/>
                </a:lnTo>
                <a:lnTo>
                  <a:pt x="98" y="221"/>
                </a:lnTo>
                <a:lnTo>
                  <a:pt x="96" y="221"/>
                </a:lnTo>
                <a:lnTo>
                  <a:pt x="96" y="219"/>
                </a:lnTo>
                <a:lnTo>
                  <a:pt x="98" y="219"/>
                </a:lnTo>
                <a:lnTo>
                  <a:pt x="98" y="218"/>
                </a:lnTo>
                <a:lnTo>
                  <a:pt x="96" y="218"/>
                </a:lnTo>
                <a:lnTo>
                  <a:pt x="98" y="218"/>
                </a:lnTo>
                <a:lnTo>
                  <a:pt x="98" y="216"/>
                </a:lnTo>
                <a:lnTo>
                  <a:pt x="98" y="214"/>
                </a:lnTo>
                <a:lnTo>
                  <a:pt x="100" y="214"/>
                </a:lnTo>
                <a:lnTo>
                  <a:pt x="100" y="213"/>
                </a:lnTo>
                <a:lnTo>
                  <a:pt x="100" y="211"/>
                </a:lnTo>
                <a:lnTo>
                  <a:pt x="100" y="210"/>
                </a:lnTo>
                <a:lnTo>
                  <a:pt x="100" y="208"/>
                </a:lnTo>
                <a:lnTo>
                  <a:pt x="98" y="208"/>
                </a:lnTo>
                <a:lnTo>
                  <a:pt x="98" y="206"/>
                </a:lnTo>
                <a:lnTo>
                  <a:pt x="98" y="205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5" y="200"/>
                </a:lnTo>
                <a:lnTo>
                  <a:pt x="95" y="198"/>
                </a:lnTo>
                <a:lnTo>
                  <a:pt x="96" y="197"/>
                </a:lnTo>
                <a:lnTo>
                  <a:pt x="98" y="197"/>
                </a:lnTo>
                <a:lnTo>
                  <a:pt x="98" y="195"/>
                </a:lnTo>
                <a:lnTo>
                  <a:pt x="100" y="195"/>
                </a:lnTo>
                <a:lnTo>
                  <a:pt x="100" y="194"/>
                </a:lnTo>
                <a:lnTo>
                  <a:pt x="101" y="194"/>
                </a:lnTo>
                <a:lnTo>
                  <a:pt x="100" y="194"/>
                </a:lnTo>
                <a:lnTo>
                  <a:pt x="100" y="192"/>
                </a:lnTo>
                <a:lnTo>
                  <a:pt x="100" y="190"/>
                </a:lnTo>
                <a:lnTo>
                  <a:pt x="98" y="190"/>
                </a:lnTo>
                <a:lnTo>
                  <a:pt x="96" y="190"/>
                </a:lnTo>
                <a:lnTo>
                  <a:pt x="96" y="192"/>
                </a:lnTo>
                <a:lnTo>
                  <a:pt x="95" y="192"/>
                </a:lnTo>
                <a:lnTo>
                  <a:pt x="95" y="194"/>
                </a:lnTo>
                <a:lnTo>
                  <a:pt x="93" y="194"/>
                </a:lnTo>
                <a:lnTo>
                  <a:pt x="93" y="195"/>
                </a:lnTo>
                <a:lnTo>
                  <a:pt x="92" y="195"/>
                </a:lnTo>
                <a:lnTo>
                  <a:pt x="90" y="195"/>
                </a:lnTo>
                <a:lnTo>
                  <a:pt x="88" y="195"/>
                </a:lnTo>
                <a:lnTo>
                  <a:pt x="88" y="194"/>
                </a:lnTo>
                <a:lnTo>
                  <a:pt x="87" y="194"/>
                </a:lnTo>
                <a:lnTo>
                  <a:pt x="85" y="194"/>
                </a:lnTo>
                <a:lnTo>
                  <a:pt x="84" y="194"/>
                </a:lnTo>
                <a:lnTo>
                  <a:pt x="82" y="194"/>
                </a:lnTo>
                <a:lnTo>
                  <a:pt x="80" y="194"/>
                </a:lnTo>
                <a:lnTo>
                  <a:pt x="80" y="192"/>
                </a:lnTo>
                <a:lnTo>
                  <a:pt x="79" y="190"/>
                </a:lnTo>
                <a:lnTo>
                  <a:pt x="79" y="189"/>
                </a:lnTo>
                <a:lnTo>
                  <a:pt x="77" y="189"/>
                </a:lnTo>
                <a:lnTo>
                  <a:pt x="77" y="187"/>
                </a:lnTo>
                <a:lnTo>
                  <a:pt x="76" y="187"/>
                </a:lnTo>
                <a:lnTo>
                  <a:pt x="76" y="186"/>
                </a:lnTo>
                <a:lnTo>
                  <a:pt x="74" y="186"/>
                </a:lnTo>
                <a:lnTo>
                  <a:pt x="74" y="184"/>
                </a:lnTo>
                <a:lnTo>
                  <a:pt x="72" y="182"/>
                </a:lnTo>
                <a:lnTo>
                  <a:pt x="74" y="182"/>
                </a:lnTo>
                <a:lnTo>
                  <a:pt x="72" y="182"/>
                </a:lnTo>
                <a:lnTo>
                  <a:pt x="72" y="181"/>
                </a:lnTo>
                <a:lnTo>
                  <a:pt x="72" y="179"/>
                </a:lnTo>
                <a:lnTo>
                  <a:pt x="71" y="179"/>
                </a:lnTo>
                <a:lnTo>
                  <a:pt x="71" y="178"/>
                </a:lnTo>
                <a:lnTo>
                  <a:pt x="71" y="176"/>
                </a:lnTo>
                <a:lnTo>
                  <a:pt x="69" y="174"/>
                </a:lnTo>
                <a:lnTo>
                  <a:pt x="71" y="173"/>
                </a:lnTo>
                <a:lnTo>
                  <a:pt x="69" y="173"/>
                </a:lnTo>
                <a:lnTo>
                  <a:pt x="69" y="171"/>
                </a:lnTo>
                <a:lnTo>
                  <a:pt x="71" y="170"/>
                </a:lnTo>
                <a:lnTo>
                  <a:pt x="71" y="168"/>
                </a:lnTo>
                <a:lnTo>
                  <a:pt x="71" y="166"/>
                </a:lnTo>
                <a:lnTo>
                  <a:pt x="71" y="165"/>
                </a:lnTo>
                <a:lnTo>
                  <a:pt x="72" y="165"/>
                </a:lnTo>
                <a:lnTo>
                  <a:pt x="72" y="163"/>
                </a:lnTo>
                <a:lnTo>
                  <a:pt x="72" y="162"/>
                </a:lnTo>
                <a:lnTo>
                  <a:pt x="74" y="162"/>
                </a:lnTo>
                <a:lnTo>
                  <a:pt x="74" y="160"/>
                </a:lnTo>
                <a:lnTo>
                  <a:pt x="76" y="160"/>
                </a:lnTo>
                <a:lnTo>
                  <a:pt x="76" y="158"/>
                </a:lnTo>
                <a:lnTo>
                  <a:pt x="77" y="158"/>
                </a:lnTo>
                <a:lnTo>
                  <a:pt x="79" y="158"/>
                </a:lnTo>
                <a:lnTo>
                  <a:pt x="80" y="158"/>
                </a:lnTo>
                <a:lnTo>
                  <a:pt x="82" y="158"/>
                </a:lnTo>
                <a:lnTo>
                  <a:pt x="84" y="157"/>
                </a:lnTo>
                <a:lnTo>
                  <a:pt x="84" y="158"/>
                </a:lnTo>
                <a:lnTo>
                  <a:pt x="85" y="158"/>
                </a:lnTo>
                <a:lnTo>
                  <a:pt x="85" y="157"/>
                </a:lnTo>
                <a:lnTo>
                  <a:pt x="87" y="157"/>
                </a:lnTo>
                <a:lnTo>
                  <a:pt x="88" y="157"/>
                </a:lnTo>
                <a:lnTo>
                  <a:pt x="90" y="157"/>
                </a:lnTo>
                <a:lnTo>
                  <a:pt x="90" y="155"/>
                </a:lnTo>
                <a:lnTo>
                  <a:pt x="90" y="154"/>
                </a:lnTo>
                <a:lnTo>
                  <a:pt x="92" y="154"/>
                </a:lnTo>
                <a:lnTo>
                  <a:pt x="92" y="152"/>
                </a:lnTo>
                <a:lnTo>
                  <a:pt x="93" y="152"/>
                </a:lnTo>
                <a:lnTo>
                  <a:pt x="93" y="150"/>
                </a:lnTo>
                <a:lnTo>
                  <a:pt x="95" y="150"/>
                </a:lnTo>
                <a:lnTo>
                  <a:pt x="96" y="149"/>
                </a:lnTo>
                <a:lnTo>
                  <a:pt x="98" y="149"/>
                </a:lnTo>
                <a:lnTo>
                  <a:pt x="98" y="147"/>
                </a:lnTo>
                <a:lnTo>
                  <a:pt x="100" y="147"/>
                </a:lnTo>
                <a:lnTo>
                  <a:pt x="100" y="146"/>
                </a:lnTo>
                <a:lnTo>
                  <a:pt x="101" y="146"/>
                </a:lnTo>
                <a:lnTo>
                  <a:pt x="103" y="146"/>
                </a:lnTo>
                <a:lnTo>
                  <a:pt x="104" y="146"/>
                </a:lnTo>
                <a:lnTo>
                  <a:pt x="106" y="144"/>
                </a:lnTo>
                <a:lnTo>
                  <a:pt x="108" y="144"/>
                </a:lnTo>
                <a:lnTo>
                  <a:pt x="109" y="144"/>
                </a:lnTo>
                <a:lnTo>
                  <a:pt x="111" y="144"/>
                </a:lnTo>
                <a:lnTo>
                  <a:pt x="112" y="144"/>
                </a:lnTo>
                <a:lnTo>
                  <a:pt x="114" y="142"/>
                </a:lnTo>
                <a:lnTo>
                  <a:pt x="116" y="142"/>
                </a:lnTo>
                <a:lnTo>
                  <a:pt x="117" y="141"/>
                </a:lnTo>
                <a:lnTo>
                  <a:pt x="119" y="141"/>
                </a:lnTo>
                <a:lnTo>
                  <a:pt x="119" y="139"/>
                </a:lnTo>
                <a:lnTo>
                  <a:pt x="120" y="139"/>
                </a:lnTo>
                <a:lnTo>
                  <a:pt x="122" y="139"/>
                </a:lnTo>
                <a:lnTo>
                  <a:pt x="122" y="138"/>
                </a:lnTo>
                <a:lnTo>
                  <a:pt x="122" y="136"/>
                </a:lnTo>
                <a:lnTo>
                  <a:pt x="124" y="136"/>
                </a:lnTo>
                <a:lnTo>
                  <a:pt x="122" y="134"/>
                </a:lnTo>
                <a:lnTo>
                  <a:pt x="120" y="134"/>
                </a:lnTo>
                <a:lnTo>
                  <a:pt x="120" y="133"/>
                </a:lnTo>
                <a:lnTo>
                  <a:pt x="122" y="133"/>
                </a:lnTo>
                <a:lnTo>
                  <a:pt x="122" y="131"/>
                </a:lnTo>
                <a:lnTo>
                  <a:pt x="122" y="130"/>
                </a:lnTo>
                <a:lnTo>
                  <a:pt x="122" y="128"/>
                </a:lnTo>
                <a:lnTo>
                  <a:pt x="124" y="128"/>
                </a:lnTo>
                <a:lnTo>
                  <a:pt x="124" y="126"/>
                </a:lnTo>
                <a:lnTo>
                  <a:pt x="125" y="126"/>
                </a:lnTo>
                <a:lnTo>
                  <a:pt x="127" y="126"/>
                </a:lnTo>
                <a:lnTo>
                  <a:pt x="128" y="125"/>
                </a:lnTo>
                <a:lnTo>
                  <a:pt x="130" y="123"/>
                </a:lnTo>
                <a:lnTo>
                  <a:pt x="132" y="122"/>
                </a:lnTo>
                <a:lnTo>
                  <a:pt x="133" y="122"/>
                </a:lnTo>
                <a:lnTo>
                  <a:pt x="135" y="122"/>
                </a:lnTo>
                <a:lnTo>
                  <a:pt x="135" y="120"/>
                </a:lnTo>
                <a:lnTo>
                  <a:pt x="135" y="118"/>
                </a:lnTo>
                <a:lnTo>
                  <a:pt x="133" y="118"/>
                </a:lnTo>
                <a:lnTo>
                  <a:pt x="133" y="117"/>
                </a:lnTo>
                <a:lnTo>
                  <a:pt x="132" y="115"/>
                </a:lnTo>
                <a:lnTo>
                  <a:pt x="130" y="117"/>
                </a:lnTo>
                <a:lnTo>
                  <a:pt x="130" y="115"/>
                </a:lnTo>
                <a:lnTo>
                  <a:pt x="128" y="115"/>
                </a:lnTo>
                <a:lnTo>
                  <a:pt x="128" y="114"/>
                </a:lnTo>
                <a:lnTo>
                  <a:pt x="128" y="112"/>
                </a:lnTo>
                <a:lnTo>
                  <a:pt x="127" y="112"/>
                </a:lnTo>
                <a:lnTo>
                  <a:pt x="125" y="112"/>
                </a:lnTo>
                <a:lnTo>
                  <a:pt x="125" y="110"/>
                </a:lnTo>
                <a:lnTo>
                  <a:pt x="124" y="110"/>
                </a:lnTo>
                <a:lnTo>
                  <a:pt x="124" y="109"/>
                </a:lnTo>
                <a:lnTo>
                  <a:pt x="124" y="110"/>
                </a:lnTo>
                <a:lnTo>
                  <a:pt x="124" y="109"/>
                </a:lnTo>
                <a:lnTo>
                  <a:pt x="124" y="110"/>
                </a:lnTo>
                <a:lnTo>
                  <a:pt x="122" y="110"/>
                </a:lnTo>
                <a:lnTo>
                  <a:pt x="122" y="109"/>
                </a:lnTo>
                <a:lnTo>
                  <a:pt x="120" y="109"/>
                </a:lnTo>
                <a:lnTo>
                  <a:pt x="120" y="107"/>
                </a:lnTo>
                <a:lnTo>
                  <a:pt x="120" y="106"/>
                </a:lnTo>
                <a:lnTo>
                  <a:pt x="119" y="106"/>
                </a:lnTo>
                <a:lnTo>
                  <a:pt x="119" y="104"/>
                </a:lnTo>
                <a:lnTo>
                  <a:pt x="119" y="102"/>
                </a:lnTo>
                <a:lnTo>
                  <a:pt x="119" y="101"/>
                </a:lnTo>
                <a:lnTo>
                  <a:pt x="117" y="101"/>
                </a:lnTo>
                <a:lnTo>
                  <a:pt x="117" y="99"/>
                </a:lnTo>
                <a:lnTo>
                  <a:pt x="116" y="99"/>
                </a:lnTo>
                <a:lnTo>
                  <a:pt x="116" y="98"/>
                </a:lnTo>
                <a:lnTo>
                  <a:pt x="114" y="98"/>
                </a:lnTo>
                <a:lnTo>
                  <a:pt x="114" y="96"/>
                </a:lnTo>
                <a:lnTo>
                  <a:pt x="112" y="96"/>
                </a:lnTo>
                <a:lnTo>
                  <a:pt x="112" y="94"/>
                </a:lnTo>
                <a:lnTo>
                  <a:pt x="111" y="94"/>
                </a:lnTo>
                <a:lnTo>
                  <a:pt x="111" y="93"/>
                </a:lnTo>
                <a:lnTo>
                  <a:pt x="109" y="93"/>
                </a:lnTo>
                <a:lnTo>
                  <a:pt x="109" y="91"/>
                </a:lnTo>
                <a:lnTo>
                  <a:pt x="108" y="91"/>
                </a:lnTo>
                <a:lnTo>
                  <a:pt x="106" y="91"/>
                </a:lnTo>
                <a:lnTo>
                  <a:pt x="106" y="90"/>
                </a:lnTo>
                <a:lnTo>
                  <a:pt x="104" y="90"/>
                </a:lnTo>
                <a:lnTo>
                  <a:pt x="104" y="88"/>
                </a:lnTo>
                <a:lnTo>
                  <a:pt x="106" y="88"/>
                </a:lnTo>
                <a:lnTo>
                  <a:pt x="106" y="86"/>
                </a:lnTo>
                <a:lnTo>
                  <a:pt x="108" y="86"/>
                </a:lnTo>
                <a:lnTo>
                  <a:pt x="108" y="85"/>
                </a:lnTo>
                <a:lnTo>
                  <a:pt x="109" y="85"/>
                </a:lnTo>
                <a:lnTo>
                  <a:pt x="109" y="83"/>
                </a:lnTo>
                <a:lnTo>
                  <a:pt x="109" y="85"/>
                </a:lnTo>
                <a:lnTo>
                  <a:pt x="111" y="85"/>
                </a:lnTo>
                <a:lnTo>
                  <a:pt x="111" y="83"/>
                </a:lnTo>
                <a:lnTo>
                  <a:pt x="112" y="83"/>
                </a:lnTo>
                <a:lnTo>
                  <a:pt x="114" y="83"/>
                </a:lnTo>
                <a:lnTo>
                  <a:pt x="116" y="83"/>
                </a:lnTo>
                <a:lnTo>
                  <a:pt x="117" y="82"/>
                </a:lnTo>
                <a:lnTo>
                  <a:pt x="119" y="82"/>
                </a:lnTo>
                <a:lnTo>
                  <a:pt x="120" y="82"/>
                </a:lnTo>
                <a:lnTo>
                  <a:pt x="120" y="80"/>
                </a:lnTo>
                <a:lnTo>
                  <a:pt x="122" y="80"/>
                </a:lnTo>
                <a:lnTo>
                  <a:pt x="122" y="78"/>
                </a:lnTo>
                <a:lnTo>
                  <a:pt x="124" y="78"/>
                </a:lnTo>
                <a:lnTo>
                  <a:pt x="125" y="78"/>
                </a:lnTo>
                <a:lnTo>
                  <a:pt x="125" y="77"/>
                </a:lnTo>
                <a:lnTo>
                  <a:pt x="127" y="77"/>
                </a:lnTo>
                <a:lnTo>
                  <a:pt x="127" y="75"/>
                </a:lnTo>
                <a:lnTo>
                  <a:pt x="128" y="75"/>
                </a:lnTo>
                <a:lnTo>
                  <a:pt x="128" y="74"/>
                </a:lnTo>
                <a:lnTo>
                  <a:pt x="128" y="72"/>
                </a:lnTo>
                <a:lnTo>
                  <a:pt x="127" y="72"/>
                </a:lnTo>
                <a:lnTo>
                  <a:pt x="127" y="70"/>
                </a:lnTo>
                <a:lnTo>
                  <a:pt x="125" y="70"/>
                </a:lnTo>
                <a:lnTo>
                  <a:pt x="125" y="72"/>
                </a:lnTo>
                <a:lnTo>
                  <a:pt x="125" y="74"/>
                </a:lnTo>
                <a:lnTo>
                  <a:pt x="124" y="74"/>
                </a:lnTo>
                <a:lnTo>
                  <a:pt x="124" y="75"/>
                </a:lnTo>
                <a:lnTo>
                  <a:pt x="122" y="75"/>
                </a:lnTo>
                <a:lnTo>
                  <a:pt x="120" y="75"/>
                </a:lnTo>
                <a:lnTo>
                  <a:pt x="120" y="77"/>
                </a:lnTo>
                <a:lnTo>
                  <a:pt x="119" y="77"/>
                </a:lnTo>
                <a:lnTo>
                  <a:pt x="119" y="78"/>
                </a:lnTo>
                <a:lnTo>
                  <a:pt x="117" y="78"/>
                </a:lnTo>
                <a:lnTo>
                  <a:pt x="117" y="77"/>
                </a:lnTo>
                <a:lnTo>
                  <a:pt x="116" y="77"/>
                </a:lnTo>
                <a:lnTo>
                  <a:pt x="114" y="77"/>
                </a:lnTo>
                <a:lnTo>
                  <a:pt x="114" y="78"/>
                </a:lnTo>
                <a:lnTo>
                  <a:pt x="112" y="78"/>
                </a:lnTo>
                <a:lnTo>
                  <a:pt x="112" y="80"/>
                </a:lnTo>
                <a:lnTo>
                  <a:pt x="112" y="82"/>
                </a:lnTo>
                <a:lnTo>
                  <a:pt x="111" y="82"/>
                </a:lnTo>
                <a:lnTo>
                  <a:pt x="109" y="82"/>
                </a:lnTo>
                <a:lnTo>
                  <a:pt x="108" y="82"/>
                </a:lnTo>
                <a:lnTo>
                  <a:pt x="108" y="83"/>
                </a:lnTo>
                <a:lnTo>
                  <a:pt x="108" y="85"/>
                </a:lnTo>
                <a:lnTo>
                  <a:pt x="106" y="85"/>
                </a:lnTo>
                <a:lnTo>
                  <a:pt x="106" y="86"/>
                </a:lnTo>
                <a:lnTo>
                  <a:pt x="104" y="86"/>
                </a:lnTo>
                <a:lnTo>
                  <a:pt x="104" y="88"/>
                </a:lnTo>
                <a:lnTo>
                  <a:pt x="104" y="86"/>
                </a:lnTo>
                <a:lnTo>
                  <a:pt x="104" y="88"/>
                </a:lnTo>
                <a:lnTo>
                  <a:pt x="103" y="88"/>
                </a:lnTo>
                <a:lnTo>
                  <a:pt x="101" y="88"/>
                </a:lnTo>
                <a:lnTo>
                  <a:pt x="100" y="88"/>
                </a:lnTo>
                <a:lnTo>
                  <a:pt x="100" y="86"/>
                </a:lnTo>
                <a:lnTo>
                  <a:pt x="98" y="86"/>
                </a:lnTo>
                <a:lnTo>
                  <a:pt x="98" y="85"/>
                </a:lnTo>
                <a:lnTo>
                  <a:pt x="96" y="85"/>
                </a:lnTo>
                <a:lnTo>
                  <a:pt x="95" y="85"/>
                </a:lnTo>
                <a:lnTo>
                  <a:pt x="95" y="83"/>
                </a:lnTo>
                <a:lnTo>
                  <a:pt x="93" y="83"/>
                </a:lnTo>
                <a:lnTo>
                  <a:pt x="92" y="83"/>
                </a:lnTo>
                <a:lnTo>
                  <a:pt x="92" y="82"/>
                </a:lnTo>
                <a:lnTo>
                  <a:pt x="90" y="82"/>
                </a:lnTo>
                <a:lnTo>
                  <a:pt x="88" y="82"/>
                </a:lnTo>
                <a:lnTo>
                  <a:pt x="88" y="80"/>
                </a:lnTo>
                <a:lnTo>
                  <a:pt x="87" y="80"/>
                </a:lnTo>
                <a:lnTo>
                  <a:pt x="85" y="80"/>
                </a:lnTo>
                <a:lnTo>
                  <a:pt x="85" y="78"/>
                </a:lnTo>
                <a:lnTo>
                  <a:pt x="84" y="78"/>
                </a:lnTo>
                <a:lnTo>
                  <a:pt x="82" y="77"/>
                </a:lnTo>
                <a:lnTo>
                  <a:pt x="80" y="77"/>
                </a:lnTo>
                <a:lnTo>
                  <a:pt x="79" y="77"/>
                </a:lnTo>
                <a:lnTo>
                  <a:pt x="79" y="75"/>
                </a:lnTo>
                <a:lnTo>
                  <a:pt x="77" y="75"/>
                </a:lnTo>
                <a:lnTo>
                  <a:pt x="76" y="74"/>
                </a:lnTo>
                <a:lnTo>
                  <a:pt x="74" y="72"/>
                </a:lnTo>
                <a:lnTo>
                  <a:pt x="74" y="70"/>
                </a:lnTo>
                <a:lnTo>
                  <a:pt x="72" y="70"/>
                </a:lnTo>
                <a:lnTo>
                  <a:pt x="72" y="69"/>
                </a:lnTo>
                <a:lnTo>
                  <a:pt x="71" y="69"/>
                </a:lnTo>
                <a:lnTo>
                  <a:pt x="71" y="67"/>
                </a:lnTo>
                <a:lnTo>
                  <a:pt x="69" y="67"/>
                </a:lnTo>
                <a:lnTo>
                  <a:pt x="68" y="67"/>
                </a:lnTo>
                <a:lnTo>
                  <a:pt x="66" y="67"/>
                </a:lnTo>
                <a:lnTo>
                  <a:pt x="68" y="67"/>
                </a:lnTo>
                <a:lnTo>
                  <a:pt x="68" y="69"/>
                </a:lnTo>
                <a:lnTo>
                  <a:pt x="66" y="69"/>
                </a:lnTo>
                <a:lnTo>
                  <a:pt x="66" y="67"/>
                </a:lnTo>
                <a:lnTo>
                  <a:pt x="66" y="69"/>
                </a:lnTo>
                <a:lnTo>
                  <a:pt x="66" y="67"/>
                </a:lnTo>
                <a:lnTo>
                  <a:pt x="66" y="69"/>
                </a:lnTo>
                <a:lnTo>
                  <a:pt x="68" y="69"/>
                </a:lnTo>
                <a:lnTo>
                  <a:pt x="66" y="69"/>
                </a:lnTo>
                <a:lnTo>
                  <a:pt x="68" y="70"/>
                </a:lnTo>
                <a:lnTo>
                  <a:pt x="68" y="72"/>
                </a:lnTo>
                <a:lnTo>
                  <a:pt x="69" y="72"/>
                </a:lnTo>
                <a:lnTo>
                  <a:pt x="69" y="74"/>
                </a:lnTo>
                <a:lnTo>
                  <a:pt x="69" y="75"/>
                </a:lnTo>
                <a:lnTo>
                  <a:pt x="69" y="77"/>
                </a:lnTo>
                <a:lnTo>
                  <a:pt x="71" y="77"/>
                </a:lnTo>
                <a:lnTo>
                  <a:pt x="71" y="78"/>
                </a:lnTo>
                <a:lnTo>
                  <a:pt x="72" y="78"/>
                </a:lnTo>
                <a:lnTo>
                  <a:pt x="72" y="80"/>
                </a:lnTo>
                <a:lnTo>
                  <a:pt x="74" y="80"/>
                </a:lnTo>
                <a:lnTo>
                  <a:pt x="74" y="82"/>
                </a:lnTo>
                <a:lnTo>
                  <a:pt x="76" y="82"/>
                </a:lnTo>
                <a:lnTo>
                  <a:pt x="77" y="82"/>
                </a:lnTo>
                <a:lnTo>
                  <a:pt x="77" y="83"/>
                </a:lnTo>
                <a:lnTo>
                  <a:pt x="79" y="83"/>
                </a:lnTo>
                <a:lnTo>
                  <a:pt x="77" y="83"/>
                </a:lnTo>
                <a:lnTo>
                  <a:pt x="77" y="85"/>
                </a:lnTo>
                <a:lnTo>
                  <a:pt x="79" y="85"/>
                </a:lnTo>
                <a:lnTo>
                  <a:pt x="80" y="85"/>
                </a:lnTo>
                <a:lnTo>
                  <a:pt x="80" y="86"/>
                </a:lnTo>
                <a:lnTo>
                  <a:pt x="80" y="88"/>
                </a:lnTo>
                <a:lnTo>
                  <a:pt x="82" y="88"/>
                </a:lnTo>
                <a:lnTo>
                  <a:pt x="84" y="88"/>
                </a:lnTo>
                <a:lnTo>
                  <a:pt x="84" y="90"/>
                </a:lnTo>
                <a:lnTo>
                  <a:pt x="85" y="90"/>
                </a:lnTo>
                <a:lnTo>
                  <a:pt x="85" y="91"/>
                </a:lnTo>
                <a:lnTo>
                  <a:pt x="87" y="91"/>
                </a:lnTo>
                <a:lnTo>
                  <a:pt x="88" y="91"/>
                </a:lnTo>
                <a:lnTo>
                  <a:pt x="90" y="91"/>
                </a:lnTo>
                <a:lnTo>
                  <a:pt x="92" y="93"/>
                </a:lnTo>
                <a:lnTo>
                  <a:pt x="93" y="94"/>
                </a:lnTo>
                <a:lnTo>
                  <a:pt x="95" y="94"/>
                </a:lnTo>
                <a:lnTo>
                  <a:pt x="96" y="96"/>
                </a:lnTo>
                <a:lnTo>
                  <a:pt x="98" y="96"/>
                </a:lnTo>
                <a:lnTo>
                  <a:pt x="98" y="98"/>
                </a:lnTo>
                <a:lnTo>
                  <a:pt x="100" y="98"/>
                </a:lnTo>
                <a:lnTo>
                  <a:pt x="101" y="98"/>
                </a:lnTo>
                <a:lnTo>
                  <a:pt x="101" y="99"/>
                </a:lnTo>
                <a:lnTo>
                  <a:pt x="103" y="99"/>
                </a:lnTo>
                <a:lnTo>
                  <a:pt x="104" y="101"/>
                </a:lnTo>
                <a:lnTo>
                  <a:pt x="104" y="102"/>
                </a:lnTo>
                <a:lnTo>
                  <a:pt x="104" y="104"/>
                </a:lnTo>
                <a:lnTo>
                  <a:pt x="104" y="106"/>
                </a:lnTo>
                <a:lnTo>
                  <a:pt x="106" y="106"/>
                </a:lnTo>
                <a:lnTo>
                  <a:pt x="106" y="107"/>
                </a:lnTo>
                <a:lnTo>
                  <a:pt x="106" y="109"/>
                </a:lnTo>
                <a:lnTo>
                  <a:pt x="108" y="109"/>
                </a:lnTo>
                <a:lnTo>
                  <a:pt x="108" y="110"/>
                </a:lnTo>
                <a:lnTo>
                  <a:pt x="108" y="112"/>
                </a:lnTo>
                <a:lnTo>
                  <a:pt x="109" y="112"/>
                </a:lnTo>
                <a:lnTo>
                  <a:pt x="109" y="114"/>
                </a:lnTo>
                <a:lnTo>
                  <a:pt x="111" y="114"/>
                </a:lnTo>
                <a:lnTo>
                  <a:pt x="112" y="115"/>
                </a:lnTo>
                <a:lnTo>
                  <a:pt x="114" y="115"/>
                </a:lnTo>
                <a:lnTo>
                  <a:pt x="116" y="115"/>
                </a:lnTo>
                <a:lnTo>
                  <a:pt x="116" y="117"/>
                </a:lnTo>
                <a:lnTo>
                  <a:pt x="117" y="117"/>
                </a:lnTo>
                <a:lnTo>
                  <a:pt x="117" y="118"/>
                </a:lnTo>
                <a:lnTo>
                  <a:pt x="119" y="118"/>
                </a:lnTo>
                <a:lnTo>
                  <a:pt x="117" y="118"/>
                </a:lnTo>
                <a:lnTo>
                  <a:pt x="117" y="120"/>
                </a:lnTo>
                <a:lnTo>
                  <a:pt x="116" y="120"/>
                </a:lnTo>
                <a:lnTo>
                  <a:pt x="116" y="122"/>
                </a:lnTo>
                <a:lnTo>
                  <a:pt x="114" y="122"/>
                </a:lnTo>
                <a:lnTo>
                  <a:pt x="114" y="123"/>
                </a:lnTo>
                <a:lnTo>
                  <a:pt x="112" y="123"/>
                </a:lnTo>
                <a:lnTo>
                  <a:pt x="112" y="125"/>
                </a:lnTo>
                <a:lnTo>
                  <a:pt x="111" y="126"/>
                </a:lnTo>
                <a:lnTo>
                  <a:pt x="111" y="128"/>
                </a:lnTo>
                <a:lnTo>
                  <a:pt x="109" y="128"/>
                </a:lnTo>
                <a:lnTo>
                  <a:pt x="109" y="130"/>
                </a:lnTo>
                <a:lnTo>
                  <a:pt x="108" y="130"/>
                </a:lnTo>
                <a:lnTo>
                  <a:pt x="108" y="131"/>
                </a:lnTo>
                <a:lnTo>
                  <a:pt x="108" y="133"/>
                </a:lnTo>
                <a:lnTo>
                  <a:pt x="108" y="134"/>
                </a:lnTo>
                <a:lnTo>
                  <a:pt x="106" y="134"/>
                </a:lnTo>
                <a:lnTo>
                  <a:pt x="104" y="134"/>
                </a:lnTo>
                <a:lnTo>
                  <a:pt x="104" y="136"/>
                </a:lnTo>
                <a:lnTo>
                  <a:pt x="103" y="136"/>
                </a:lnTo>
                <a:lnTo>
                  <a:pt x="101" y="136"/>
                </a:lnTo>
                <a:lnTo>
                  <a:pt x="101" y="138"/>
                </a:lnTo>
                <a:lnTo>
                  <a:pt x="100" y="138"/>
                </a:lnTo>
                <a:lnTo>
                  <a:pt x="100" y="139"/>
                </a:lnTo>
                <a:lnTo>
                  <a:pt x="98" y="139"/>
                </a:lnTo>
                <a:lnTo>
                  <a:pt x="96" y="139"/>
                </a:lnTo>
                <a:lnTo>
                  <a:pt x="96" y="141"/>
                </a:lnTo>
                <a:lnTo>
                  <a:pt x="95" y="141"/>
                </a:lnTo>
                <a:lnTo>
                  <a:pt x="93" y="142"/>
                </a:lnTo>
                <a:lnTo>
                  <a:pt x="92" y="142"/>
                </a:lnTo>
                <a:lnTo>
                  <a:pt x="90" y="144"/>
                </a:lnTo>
                <a:lnTo>
                  <a:pt x="90" y="146"/>
                </a:lnTo>
                <a:lnTo>
                  <a:pt x="88" y="146"/>
                </a:lnTo>
                <a:lnTo>
                  <a:pt x="87" y="146"/>
                </a:lnTo>
                <a:lnTo>
                  <a:pt x="85" y="146"/>
                </a:lnTo>
                <a:lnTo>
                  <a:pt x="85" y="147"/>
                </a:lnTo>
                <a:lnTo>
                  <a:pt x="84" y="147"/>
                </a:lnTo>
                <a:lnTo>
                  <a:pt x="84" y="149"/>
                </a:lnTo>
                <a:lnTo>
                  <a:pt x="82" y="149"/>
                </a:lnTo>
                <a:lnTo>
                  <a:pt x="82" y="150"/>
                </a:lnTo>
                <a:lnTo>
                  <a:pt x="80" y="150"/>
                </a:lnTo>
                <a:lnTo>
                  <a:pt x="79" y="150"/>
                </a:lnTo>
                <a:lnTo>
                  <a:pt x="77" y="150"/>
                </a:lnTo>
                <a:lnTo>
                  <a:pt x="77" y="149"/>
                </a:lnTo>
                <a:lnTo>
                  <a:pt x="77" y="150"/>
                </a:lnTo>
                <a:lnTo>
                  <a:pt x="77" y="149"/>
                </a:lnTo>
                <a:lnTo>
                  <a:pt x="77" y="150"/>
                </a:lnTo>
                <a:lnTo>
                  <a:pt x="76" y="150"/>
                </a:lnTo>
                <a:lnTo>
                  <a:pt x="74" y="150"/>
                </a:lnTo>
                <a:lnTo>
                  <a:pt x="74" y="149"/>
                </a:lnTo>
                <a:lnTo>
                  <a:pt x="72" y="150"/>
                </a:lnTo>
                <a:lnTo>
                  <a:pt x="71" y="150"/>
                </a:lnTo>
                <a:lnTo>
                  <a:pt x="71" y="152"/>
                </a:lnTo>
                <a:lnTo>
                  <a:pt x="69" y="152"/>
                </a:lnTo>
                <a:lnTo>
                  <a:pt x="69" y="154"/>
                </a:lnTo>
                <a:lnTo>
                  <a:pt x="69" y="155"/>
                </a:lnTo>
                <a:lnTo>
                  <a:pt x="68" y="155"/>
                </a:lnTo>
                <a:lnTo>
                  <a:pt x="68" y="157"/>
                </a:lnTo>
                <a:lnTo>
                  <a:pt x="66" y="157"/>
                </a:lnTo>
                <a:lnTo>
                  <a:pt x="66" y="158"/>
                </a:lnTo>
                <a:lnTo>
                  <a:pt x="64" y="158"/>
                </a:lnTo>
                <a:lnTo>
                  <a:pt x="63" y="158"/>
                </a:lnTo>
                <a:lnTo>
                  <a:pt x="63" y="160"/>
                </a:lnTo>
                <a:lnTo>
                  <a:pt x="61" y="160"/>
                </a:lnTo>
                <a:lnTo>
                  <a:pt x="60" y="160"/>
                </a:lnTo>
                <a:lnTo>
                  <a:pt x="60" y="162"/>
                </a:lnTo>
                <a:lnTo>
                  <a:pt x="60" y="163"/>
                </a:lnTo>
                <a:lnTo>
                  <a:pt x="61" y="163"/>
                </a:lnTo>
                <a:lnTo>
                  <a:pt x="61" y="165"/>
                </a:lnTo>
                <a:lnTo>
                  <a:pt x="61" y="166"/>
                </a:lnTo>
                <a:lnTo>
                  <a:pt x="61" y="168"/>
                </a:lnTo>
                <a:lnTo>
                  <a:pt x="61" y="170"/>
                </a:lnTo>
                <a:lnTo>
                  <a:pt x="61" y="171"/>
                </a:lnTo>
                <a:lnTo>
                  <a:pt x="61" y="173"/>
                </a:lnTo>
                <a:lnTo>
                  <a:pt x="61" y="174"/>
                </a:lnTo>
                <a:lnTo>
                  <a:pt x="63" y="174"/>
                </a:lnTo>
                <a:lnTo>
                  <a:pt x="63" y="176"/>
                </a:lnTo>
                <a:lnTo>
                  <a:pt x="64" y="178"/>
                </a:lnTo>
                <a:lnTo>
                  <a:pt x="64" y="179"/>
                </a:lnTo>
                <a:lnTo>
                  <a:pt x="64" y="181"/>
                </a:lnTo>
                <a:lnTo>
                  <a:pt x="66" y="181"/>
                </a:lnTo>
                <a:lnTo>
                  <a:pt x="66" y="182"/>
                </a:lnTo>
                <a:lnTo>
                  <a:pt x="68" y="182"/>
                </a:lnTo>
                <a:lnTo>
                  <a:pt x="68" y="184"/>
                </a:lnTo>
                <a:lnTo>
                  <a:pt x="68" y="186"/>
                </a:lnTo>
                <a:lnTo>
                  <a:pt x="68" y="187"/>
                </a:lnTo>
                <a:lnTo>
                  <a:pt x="69" y="187"/>
                </a:lnTo>
                <a:lnTo>
                  <a:pt x="69" y="189"/>
                </a:lnTo>
                <a:lnTo>
                  <a:pt x="69" y="190"/>
                </a:lnTo>
                <a:lnTo>
                  <a:pt x="69" y="192"/>
                </a:lnTo>
                <a:lnTo>
                  <a:pt x="69" y="194"/>
                </a:lnTo>
                <a:lnTo>
                  <a:pt x="71" y="194"/>
                </a:lnTo>
                <a:lnTo>
                  <a:pt x="71" y="195"/>
                </a:lnTo>
                <a:lnTo>
                  <a:pt x="72" y="195"/>
                </a:lnTo>
                <a:lnTo>
                  <a:pt x="72" y="197"/>
                </a:lnTo>
                <a:lnTo>
                  <a:pt x="74" y="197"/>
                </a:lnTo>
                <a:lnTo>
                  <a:pt x="74" y="198"/>
                </a:lnTo>
                <a:lnTo>
                  <a:pt x="76" y="200"/>
                </a:lnTo>
                <a:lnTo>
                  <a:pt x="77" y="200"/>
                </a:lnTo>
                <a:lnTo>
                  <a:pt x="77" y="202"/>
                </a:lnTo>
                <a:lnTo>
                  <a:pt x="79" y="202"/>
                </a:lnTo>
                <a:lnTo>
                  <a:pt x="80" y="202"/>
                </a:lnTo>
                <a:lnTo>
                  <a:pt x="80" y="203"/>
                </a:lnTo>
                <a:lnTo>
                  <a:pt x="82" y="203"/>
                </a:lnTo>
                <a:lnTo>
                  <a:pt x="84" y="205"/>
                </a:lnTo>
                <a:lnTo>
                  <a:pt x="85" y="205"/>
                </a:lnTo>
                <a:lnTo>
                  <a:pt x="87" y="206"/>
                </a:lnTo>
                <a:lnTo>
                  <a:pt x="88" y="206"/>
                </a:lnTo>
                <a:lnTo>
                  <a:pt x="88" y="208"/>
                </a:lnTo>
                <a:lnTo>
                  <a:pt x="90" y="210"/>
                </a:lnTo>
                <a:lnTo>
                  <a:pt x="90" y="211"/>
                </a:lnTo>
                <a:lnTo>
                  <a:pt x="90" y="213"/>
                </a:lnTo>
                <a:lnTo>
                  <a:pt x="88" y="213"/>
                </a:lnTo>
                <a:lnTo>
                  <a:pt x="88" y="214"/>
                </a:lnTo>
                <a:lnTo>
                  <a:pt x="88" y="216"/>
                </a:lnTo>
                <a:lnTo>
                  <a:pt x="87" y="218"/>
                </a:lnTo>
                <a:lnTo>
                  <a:pt x="87" y="219"/>
                </a:lnTo>
                <a:lnTo>
                  <a:pt x="87" y="221"/>
                </a:lnTo>
                <a:lnTo>
                  <a:pt x="87" y="222"/>
                </a:lnTo>
                <a:lnTo>
                  <a:pt x="85" y="222"/>
                </a:lnTo>
                <a:lnTo>
                  <a:pt x="85" y="224"/>
                </a:lnTo>
                <a:lnTo>
                  <a:pt x="85" y="226"/>
                </a:lnTo>
                <a:lnTo>
                  <a:pt x="85" y="227"/>
                </a:lnTo>
                <a:lnTo>
                  <a:pt x="85" y="229"/>
                </a:lnTo>
                <a:lnTo>
                  <a:pt x="85" y="230"/>
                </a:lnTo>
                <a:lnTo>
                  <a:pt x="85" y="232"/>
                </a:lnTo>
                <a:lnTo>
                  <a:pt x="84" y="232"/>
                </a:lnTo>
                <a:lnTo>
                  <a:pt x="84" y="234"/>
                </a:lnTo>
                <a:lnTo>
                  <a:pt x="82" y="234"/>
                </a:lnTo>
                <a:lnTo>
                  <a:pt x="82" y="232"/>
                </a:lnTo>
                <a:lnTo>
                  <a:pt x="84" y="232"/>
                </a:lnTo>
                <a:lnTo>
                  <a:pt x="84" y="230"/>
                </a:lnTo>
                <a:lnTo>
                  <a:pt x="84" y="229"/>
                </a:lnTo>
                <a:lnTo>
                  <a:pt x="84" y="230"/>
                </a:lnTo>
                <a:lnTo>
                  <a:pt x="82" y="230"/>
                </a:lnTo>
                <a:lnTo>
                  <a:pt x="82" y="229"/>
                </a:lnTo>
                <a:lnTo>
                  <a:pt x="82" y="227"/>
                </a:lnTo>
                <a:lnTo>
                  <a:pt x="80" y="227"/>
                </a:lnTo>
                <a:lnTo>
                  <a:pt x="79" y="227"/>
                </a:lnTo>
                <a:lnTo>
                  <a:pt x="77" y="229"/>
                </a:lnTo>
                <a:lnTo>
                  <a:pt x="77" y="230"/>
                </a:lnTo>
                <a:lnTo>
                  <a:pt x="76" y="230"/>
                </a:lnTo>
                <a:lnTo>
                  <a:pt x="76" y="232"/>
                </a:lnTo>
                <a:lnTo>
                  <a:pt x="74" y="232"/>
                </a:lnTo>
                <a:lnTo>
                  <a:pt x="74" y="234"/>
                </a:lnTo>
                <a:lnTo>
                  <a:pt x="76" y="234"/>
                </a:lnTo>
                <a:lnTo>
                  <a:pt x="76" y="235"/>
                </a:lnTo>
                <a:lnTo>
                  <a:pt x="74" y="235"/>
                </a:lnTo>
                <a:lnTo>
                  <a:pt x="74" y="237"/>
                </a:lnTo>
                <a:lnTo>
                  <a:pt x="72" y="237"/>
                </a:lnTo>
                <a:lnTo>
                  <a:pt x="72" y="238"/>
                </a:lnTo>
                <a:lnTo>
                  <a:pt x="74" y="238"/>
                </a:lnTo>
                <a:lnTo>
                  <a:pt x="74" y="240"/>
                </a:lnTo>
                <a:lnTo>
                  <a:pt x="74" y="242"/>
                </a:lnTo>
                <a:lnTo>
                  <a:pt x="72" y="242"/>
                </a:lnTo>
                <a:lnTo>
                  <a:pt x="71" y="242"/>
                </a:lnTo>
                <a:lnTo>
                  <a:pt x="69" y="242"/>
                </a:lnTo>
                <a:lnTo>
                  <a:pt x="68" y="242"/>
                </a:lnTo>
                <a:lnTo>
                  <a:pt x="68" y="240"/>
                </a:lnTo>
                <a:lnTo>
                  <a:pt x="66" y="240"/>
                </a:lnTo>
                <a:lnTo>
                  <a:pt x="64" y="240"/>
                </a:lnTo>
                <a:lnTo>
                  <a:pt x="63" y="238"/>
                </a:lnTo>
                <a:lnTo>
                  <a:pt x="63" y="237"/>
                </a:lnTo>
                <a:lnTo>
                  <a:pt x="61" y="237"/>
                </a:lnTo>
                <a:lnTo>
                  <a:pt x="61" y="235"/>
                </a:lnTo>
                <a:lnTo>
                  <a:pt x="63" y="235"/>
                </a:lnTo>
                <a:lnTo>
                  <a:pt x="63" y="234"/>
                </a:lnTo>
                <a:lnTo>
                  <a:pt x="63" y="232"/>
                </a:lnTo>
                <a:lnTo>
                  <a:pt x="63" y="230"/>
                </a:lnTo>
                <a:lnTo>
                  <a:pt x="64" y="229"/>
                </a:lnTo>
                <a:lnTo>
                  <a:pt x="64" y="227"/>
                </a:lnTo>
                <a:lnTo>
                  <a:pt x="64" y="226"/>
                </a:lnTo>
                <a:lnTo>
                  <a:pt x="63" y="224"/>
                </a:lnTo>
                <a:lnTo>
                  <a:pt x="63" y="222"/>
                </a:lnTo>
                <a:lnTo>
                  <a:pt x="63" y="221"/>
                </a:lnTo>
                <a:lnTo>
                  <a:pt x="61" y="219"/>
                </a:lnTo>
                <a:lnTo>
                  <a:pt x="61" y="218"/>
                </a:lnTo>
                <a:lnTo>
                  <a:pt x="60" y="218"/>
                </a:lnTo>
                <a:lnTo>
                  <a:pt x="60" y="216"/>
                </a:lnTo>
                <a:lnTo>
                  <a:pt x="60" y="214"/>
                </a:lnTo>
                <a:lnTo>
                  <a:pt x="58" y="214"/>
                </a:lnTo>
                <a:lnTo>
                  <a:pt x="58" y="213"/>
                </a:lnTo>
                <a:lnTo>
                  <a:pt x="56" y="213"/>
                </a:lnTo>
                <a:lnTo>
                  <a:pt x="55" y="213"/>
                </a:lnTo>
                <a:lnTo>
                  <a:pt x="55" y="211"/>
                </a:lnTo>
                <a:lnTo>
                  <a:pt x="55" y="213"/>
                </a:lnTo>
                <a:lnTo>
                  <a:pt x="55" y="211"/>
                </a:lnTo>
                <a:lnTo>
                  <a:pt x="55" y="210"/>
                </a:lnTo>
                <a:lnTo>
                  <a:pt x="55" y="208"/>
                </a:lnTo>
                <a:lnTo>
                  <a:pt x="55" y="206"/>
                </a:lnTo>
                <a:lnTo>
                  <a:pt x="55" y="205"/>
                </a:lnTo>
                <a:lnTo>
                  <a:pt x="55" y="203"/>
                </a:lnTo>
                <a:lnTo>
                  <a:pt x="55" y="202"/>
                </a:lnTo>
                <a:lnTo>
                  <a:pt x="56" y="202"/>
                </a:lnTo>
                <a:lnTo>
                  <a:pt x="56" y="200"/>
                </a:lnTo>
                <a:lnTo>
                  <a:pt x="58" y="200"/>
                </a:lnTo>
                <a:lnTo>
                  <a:pt x="58" y="198"/>
                </a:lnTo>
                <a:lnTo>
                  <a:pt x="58" y="197"/>
                </a:lnTo>
                <a:lnTo>
                  <a:pt x="58" y="195"/>
                </a:lnTo>
                <a:lnTo>
                  <a:pt x="58" y="194"/>
                </a:lnTo>
                <a:lnTo>
                  <a:pt x="56" y="194"/>
                </a:lnTo>
                <a:lnTo>
                  <a:pt x="56" y="192"/>
                </a:lnTo>
                <a:lnTo>
                  <a:pt x="56" y="194"/>
                </a:lnTo>
                <a:lnTo>
                  <a:pt x="55" y="195"/>
                </a:lnTo>
                <a:lnTo>
                  <a:pt x="55" y="194"/>
                </a:lnTo>
                <a:lnTo>
                  <a:pt x="55" y="192"/>
                </a:lnTo>
                <a:lnTo>
                  <a:pt x="55" y="190"/>
                </a:lnTo>
                <a:lnTo>
                  <a:pt x="55" y="189"/>
                </a:lnTo>
                <a:lnTo>
                  <a:pt x="55" y="187"/>
                </a:lnTo>
                <a:lnTo>
                  <a:pt x="53" y="187"/>
                </a:lnTo>
                <a:lnTo>
                  <a:pt x="53" y="189"/>
                </a:lnTo>
                <a:lnTo>
                  <a:pt x="52" y="189"/>
                </a:lnTo>
                <a:lnTo>
                  <a:pt x="45" y="187"/>
                </a:lnTo>
                <a:lnTo>
                  <a:pt x="47" y="174"/>
                </a:lnTo>
                <a:lnTo>
                  <a:pt x="44" y="173"/>
                </a:lnTo>
                <a:lnTo>
                  <a:pt x="44" y="165"/>
                </a:lnTo>
                <a:lnTo>
                  <a:pt x="45" y="158"/>
                </a:lnTo>
                <a:lnTo>
                  <a:pt x="42" y="158"/>
                </a:lnTo>
                <a:lnTo>
                  <a:pt x="39" y="155"/>
                </a:lnTo>
                <a:lnTo>
                  <a:pt x="37" y="154"/>
                </a:lnTo>
                <a:lnTo>
                  <a:pt x="37" y="152"/>
                </a:lnTo>
                <a:lnTo>
                  <a:pt x="34" y="152"/>
                </a:lnTo>
                <a:lnTo>
                  <a:pt x="32" y="150"/>
                </a:lnTo>
                <a:lnTo>
                  <a:pt x="31" y="149"/>
                </a:lnTo>
                <a:lnTo>
                  <a:pt x="32" y="147"/>
                </a:lnTo>
                <a:lnTo>
                  <a:pt x="32" y="144"/>
                </a:lnTo>
                <a:lnTo>
                  <a:pt x="32" y="141"/>
                </a:lnTo>
                <a:lnTo>
                  <a:pt x="28" y="138"/>
                </a:lnTo>
                <a:lnTo>
                  <a:pt x="26" y="136"/>
                </a:lnTo>
                <a:lnTo>
                  <a:pt x="23" y="133"/>
                </a:lnTo>
                <a:lnTo>
                  <a:pt x="21" y="133"/>
                </a:lnTo>
                <a:lnTo>
                  <a:pt x="26" y="125"/>
                </a:lnTo>
                <a:lnTo>
                  <a:pt x="23" y="118"/>
                </a:lnTo>
                <a:lnTo>
                  <a:pt x="21" y="118"/>
                </a:lnTo>
                <a:lnTo>
                  <a:pt x="23" y="109"/>
                </a:lnTo>
                <a:lnTo>
                  <a:pt x="26" y="107"/>
                </a:lnTo>
                <a:lnTo>
                  <a:pt x="26" y="101"/>
                </a:lnTo>
                <a:lnTo>
                  <a:pt x="31" y="99"/>
                </a:lnTo>
                <a:lnTo>
                  <a:pt x="34" y="98"/>
                </a:lnTo>
                <a:lnTo>
                  <a:pt x="37" y="99"/>
                </a:lnTo>
                <a:lnTo>
                  <a:pt x="40" y="99"/>
                </a:lnTo>
                <a:lnTo>
                  <a:pt x="42" y="96"/>
                </a:lnTo>
                <a:lnTo>
                  <a:pt x="44" y="94"/>
                </a:lnTo>
                <a:lnTo>
                  <a:pt x="40" y="88"/>
                </a:lnTo>
                <a:lnTo>
                  <a:pt x="40" y="86"/>
                </a:lnTo>
                <a:lnTo>
                  <a:pt x="39" y="83"/>
                </a:lnTo>
                <a:lnTo>
                  <a:pt x="37" y="83"/>
                </a:lnTo>
                <a:lnTo>
                  <a:pt x="37" y="82"/>
                </a:lnTo>
                <a:lnTo>
                  <a:pt x="37" y="78"/>
                </a:lnTo>
                <a:lnTo>
                  <a:pt x="37" y="75"/>
                </a:lnTo>
                <a:lnTo>
                  <a:pt x="44" y="74"/>
                </a:lnTo>
                <a:lnTo>
                  <a:pt x="44" y="72"/>
                </a:lnTo>
                <a:lnTo>
                  <a:pt x="42" y="69"/>
                </a:lnTo>
                <a:lnTo>
                  <a:pt x="40" y="69"/>
                </a:lnTo>
                <a:lnTo>
                  <a:pt x="39" y="67"/>
                </a:lnTo>
                <a:lnTo>
                  <a:pt x="36" y="67"/>
                </a:lnTo>
                <a:lnTo>
                  <a:pt x="34" y="69"/>
                </a:lnTo>
                <a:lnTo>
                  <a:pt x="31" y="69"/>
                </a:lnTo>
                <a:lnTo>
                  <a:pt x="26" y="67"/>
                </a:lnTo>
                <a:lnTo>
                  <a:pt x="21" y="64"/>
                </a:lnTo>
                <a:lnTo>
                  <a:pt x="18" y="64"/>
                </a:lnTo>
                <a:lnTo>
                  <a:pt x="15" y="64"/>
                </a:lnTo>
                <a:lnTo>
                  <a:pt x="15" y="62"/>
                </a:lnTo>
                <a:lnTo>
                  <a:pt x="16" y="61"/>
                </a:lnTo>
                <a:lnTo>
                  <a:pt x="18" y="58"/>
                </a:lnTo>
                <a:lnTo>
                  <a:pt x="20" y="54"/>
                </a:lnTo>
                <a:lnTo>
                  <a:pt x="21" y="51"/>
                </a:lnTo>
                <a:lnTo>
                  <a:pt x="23" y="48"/>
                </a:lnTo>
                <a:lnTo>
                  <a:pt x="21" y="45"/>
                </a:lnTo>
                <a:lnTo>
                  <a:pt x="16" y="42"/>
                </a:lnTo>
                <a:lnTo>
                  <a:pt x="16" y="38"/>
                </a:lnTo>
                <a:lnTo>
                  <a:pt x="16" y="37"/>
                </a:lnTo>
                <a:lnTo>
                  <a:pt x="18" y="35"/>
                </a:lnTo>
                <a:lnTo>
                  <a:pt x="20" y="32"/>
                </a:lnTo>
                <a:lnTo>
                  <a:pt x="21" y="30"/>
                </a:lnTo>
                <a:lnTo>
                  <a:pt x="21" y="27"/>
                </a:lnTo>
                <a:lnTo>
                  <a:pt x="20" y="21"/>
                </a:lnTo>
                <a:lnTo>
                  <a:pt x="20" y="19"/>
                </a:lnTo>
                <a:lnTo>
                  <a:pt x="21" y="18"/>
                </a:lnTo>
                <a:lnTo>
                  <a:pt x="20" y="14"/>
                </a:lnTo>
                <a:lnTo>
                  <a:pt x="21" y="13"/>
                </a:lnTo>
                <a:lnTo>
                  <a:pt x="26" y="6"/>
                </a:lnTo>
                <a:lnTo>
                  <a:pt x="32" y="8"/>
                </a:lnTo>
                <a:lnTo>
                  <a:pt x="36" y="3"/>
                </a:lnTo>
                <a:lnTo>
                  <a:pt x="42" y="0"/>
                </a:lnTo>
                <a:lnTo>
                  <a:pt x="45" y="2"/>
                </a:lnTo>
                <a:lnTo>
                  <a:pt x="48" y="5"/>
                </a:lnTo>
                <a:close/>
              </a:path>
            </a:pathLst>
          </a:custGeom>
          <a:solidFill>
            <a:srgbClr val="82B34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3"/>
          <p:cNvSpPr>
            <a:spLocks/>
          </p:cNvSpPr>
          <p:nvPr/>
        </p:nvSpPr>
        <p:spPr bwMode="auto">
          <a:xfrm>
            <a:off x="4127501" y="5410201"/>
            <a:ext cx="101600" cy="111125"/>
          </a:xfrm>
          <a:custGeom>
            <a:avLst/>
            <a:gdLst/>
            <a:ahLst/>
            <a:cxnLst>
              <a:cxn ang="0">
                <a:pos x="10" y="2"/>
              </a:cxn>
              <a:cxn ang="0">
                <a:pos x="13" y="3"/>
              </a:cxn>
              <a:cxn ang="0">
                <a:pos x="18" y="8"/>
              </a:cxn>
              <a:cxn ang="0">
                <a:pos x="21" y="14"/>
              </a:cxn>
              <a:cxn ang="0">
                <a:pos x="24" y="18"/>
              </a:cxn>
              <a:cxn ang="0">
                <a:pos x="29" y="19"/>
              </a:cxn>
              <a:cxn ang="0">
                <a:pos x="34" y="24"/>
              </a:cxn>
              <a:cxn ang="0">
                <a:pos x="37" y="27"/>
              </a:cxn>
              <a:cxn ang="0">
                <a:pos x="40" y="32"/>
              </a:cxn>
              <a:cxn ang="0">
                <a:pos x="45" y="35"/>
              </a:cxn>
              <a:cxn ang="0">
                <a:pos x="48" y="37"/>
              </a:cxn>
              <a:cxn ang="0">
                <a:pos x="50" y="41"/>
              </a:cxn>
              <a:cxn ang="0">
                <a:pos x="53" y="43"/>
              </a:cxn>
              <a:cxn ang="0">
                <a:pos x="56" y="45"/>
              </a:cxn>
              <a:cxn ang="0">
                <a:pos x="58" y="46"/>
              </a:cxn>
              <a:cxn ang="0">
                <a:pos x="64" y="49"/>
              </a:cxn>
              <a:cxn ang="0">
                <a:pos x="62" y="57"/>
              </a:cxn>
              <a:cxn ang="0">
                <a:pos x="58" y="54"/>
              </a:cxn>
              <a:cxn ang="0">
                <a:pos x="54" y="56"/>
              </a:cxn>
              <a:cxn ang="0">
                <a:pos x="53" y="59"/>
              </a:cxn>
              <a:cxn ang="0">
                <a:pos x="56" y="61"/>
              </a:cxn>
              <a:cxn ang="0">
                <a:pos x="56" y="67"/>
              </a:cxn>
              <a:cxn ang="0">
                <a:pos x="54" y="70"/>
              </a:cxn>
              <a:cxn ang="0">
                <a:pos x="51" y="69"/>
              </a:cxn>
              <a:cxn ang="0">
                <a:pos x="50" y="69"/>
              </a:cxn>
              <a:cxn ang="0">
                <a:pos x="48" y="69"/>
              </a:cxn>
              <a:cxn ang="0">
                <a:pos x="45" y="67"/>
              </a:cxn>
              <a:cxn ang="0">
                <a:pos x="42" y="69"/>
              </a:cxn>
              <a:cxn ang="0">
                <a:pos x="40" y="69"/>
              </a:cxn>
              <a:cxn ang="0">
                <a:pos x="40" y="64"/>
              </a:cxn>
              <a:cxn ang="0">
                <a:pos x="37" y="61"/>
              </a:cxn>
              <a:cxn ang="0">
                <a:pos x="35" y="59"/>
              </a:cxn>
              <a:cxn ang="0">
                <a:pos x="32" y="57"/>
              </a:cxn>
              <a:cxn ang="0">
                <a:pos x="30" y="54"/>
              </a:cxn>
              <a:cxn ang="0">
                <a:pos x="30" y="53"/>
              </a:cxn>
              <a:cxn ang="0">
                <a:pos x="29" y="49"/>
              </a:cxn>
              <a:cxn ang="0">
                <a:pos x="27" y="46"/>
              </a:cxn>
              <a:cxn ang="0">
                <a:pos x="24" y="45"/>
              </a:cxn>
              <a:cxn ang="0">
                <a:pos x="22" y="41"/>
              </a:cxn>
              <a:cxn ang="0">
                <a:pos x="19" y="40"/>
              </a:cxn>
              <a:cxn ang="0">
                <a:pos x="19" y="38"/>
              </a:cxn>
              <a:cxn ang="0">
                <a:pos x="16" y="37"/>
              </a:cxn>
              <a:cxn ang="0">
                <a:pos x="14" y="35"/>
              </a:cxn>
              <a:cxn ang="0">
                <a:pos x="14" y="32"/>
              </a:cxn>
              <a:cxn ang="0">
                <a:pos x="11" y="30"/>
              </a:cxn>
              <a:cxn ang="0">
                <a:pos x="8" y="29"/>
              </a:cxn>
              <a:cxn ang="0">
                <a:pos x="6" y="29"/>
              </a:cxn>
              <a:cxn ang="0">
                <a:pos x="3" y="27"/>
              </a:cxn>
              <a:cxn ang="0">
                <a:pos x="3" y="22"/>
              </a:cxn>
              <a:cxn ang="0">
                <a:pos x="3" y="21"/>
              </a:cxn>
              <a:cxn ang="0">
                <a:pos x="0" y="18"/>
              </a:cxn>
              <a:cxn ang="0">
                <a:pos x="0" y="11"/>
              </a:cxn>
              <a:cxn ang="0">
                <a:pos x="2" y="3"/>
              </a:cxn>
              <a:cxn ang="0">
                <a:pos x="6" y="0"/>
              </a:cxn>
            </a:cxnLst>
            <a:rect l="0" t="0" r="r" b="b"/>
            <a:pathLst>
              <a:path w="64" h="70">
                <a:moveTo>
                  <a:pt x="8" y="0"/>
                </a:moveTo>
                <a:lnTo>
                  <a:pt x="10" y="0"/>
                </a:lnTo>
                <a:lnTo>
                  <a:pt x="10" y="2"/>
                </a:lnTo>
                <a:lnTo>
                  <a:pt x="10" y="3"/>
                </a:lnTo>
                <a:lnTo>
                  <a:pt x="11" y="3"/>
                </a:lnTo>
                <a:lnTo>
                  <a:pt x="13" y="3"/>
                </a:lnTo>
                <a:lnTo>
                  <a:pt x="16" y="5"/>
                </a:lnTo>
                <a:lnTo>
                  <a:pt x="16" y="6"/>
                </a:lnTo>
                <a:lnTo>
                  <a:pt x="18" y="8"/>
                </a:lnTo>
                <a:lnTo>
                  <a:pt x="21" y="10"/>
                </a:lnTo>
                <a:lnTo>
                  <a:pt x="21" y="13"/>
                </a:lnTo>
                <a:lnTo>
                  <a:pt x="21" y="14"/>
                </a:lnTo>
                <a:lnTo>
                  <a:pt x="22" y="14"/>
                </a:lnTo>
                <a:lnTo>
                  <a:pt x="22" y="16"/>
                </a:lnTo>
                <a:lnTo>
                  <a:pt x="24" y="18"/>
                </a:lnTo>
                <a:lnTo>
                  <a:pt x="26" y="19"/>
                </a:lnTo>
                <a:lnTo>
                  <a:pt x="27" y="19"/>
                </a:lnTo>
                <a:lnTo>
                  <a:pt x="29" y="19"/>
                </a:lnTo>
                <a:lnTo>
                  <a:pt x="29" y="21"/>
                </a:lnTo>
                <a:lnTo>
                  <a:pt x="29" y="22"/>
                </a:lnTo>
                <a:lnTo>
                  <a:pt x="34" y="24"/>
                </a:lnTo>
                <a:lnTo>
                  <a:pt x="35" y="24"/>
                </a:lnTo>
                <a:lnTo>
                  <a:pt x="37" y="25"/>
                </a:lnTo>
                <a:lnTo>
                  <a:pt x="37" y="27"/>
                </a:lnTo>
                <a:lnTo>
                  <a:pt x="37" y="29"/>
                </a:lnTo>
                <a:lnTo>
                  <a:pt x="38" y="32"/>
                </a:lnTo>
                <a:lnTo>
                  <a:pt x="40" y="32"/>
                </a:lnTo>
                <a:lnTo>
                  <a:pt x="42" y="32"/>
                </a:lnTo>
                <a:lnTo>
                  <a:pt x="43" y="35"/>
                </a:lnTo>
                <a:lnTo>
                  <a:pt x="45" y="35"/>
                </a:lnTo>
                <a:lnTo>
                  <a:pt x="46" y="35"/>
                </a:lnTo>
                <a:lnTo>
                  <a:pt x="46" y="37"/>
                </a:lnTo>
                <a:lnTo>
                  <a:pt x="48" y="37"/>
                </a:lnTo>
                <a:lnTo>
                  <a:pt x="48" y="38"/>
                </a:lnTo>
                <a:lnTo>
                  <a:pt x="50" y="40"/>
                </a:lnTo>
                <a:lnTo>
                  <a:pt x="50" y="41"/>
                </a:lnTo>
                <a:lnTo>
                  <a:pt x="51" y="41"/>
                </a:lnTo>
                <a:lnTo>
                  <a:pt x="51" y="43"/>
                </a:lnTo>
                <a:lnTo>
                  <a:pt x="53" y="43"/>
                </a:lnTo>
                <a:lnTo>
                  <a:pt x="53" y="45"/>
                </a:lnTo>
                <a:lnTo>
                  <a:pt x="54" y="45"/>
                </a:lnTo>
                <a:lnTo>
                  <a:pt x="56" y="45"/>
                </a:lnTo>
                <a:lnTo>
                  <a:pt x="56" y="48"/>
                </a:lnTo>
                <a:lnTo>
                  <a:pt x="58" y="48"/>
                </a:lnTo>
                <a:lnTo>
                  <a:pt x="58" y="46"/>
                </a:lnTo>
                <a:lnTo>
                  <a:pt x="61" y="46"/>
                </a:lnTo>
                <a:lnTo>
                  <a:pt x="61" y="49"/>
                </a:lnTo>
                <a:lnTo>
                  <a:pt x="64" y="49"/>
                </a:lnTo>
                <a:lnTo>
                  <a:pt x="62" y="53"/>
                </a:lnTo>
                <a:lnTo>
                  <a:pt x="62" y="54"/>
                </a:lnTo>
                <a:lnTo>
                  <a:pt x="62" y="57"/>
                </a:lnTo>
                <a:lnTo>
                  <a:pt x="62" y="56"/>
                </a:lnTo>
                <a:lnTo>
                  <a:pt x="59" y="54"/>
                </a:lnTo>
                <a:lnTo>
                  <a:pt x="58" y="54"/>
                </a:lnTo>
                <a:lnTo>
                  <a:pt x="56" y="53"/>
                </a:lnTo>
                <a:lnTo>
                  <a:pt x="56" y="56"/>
                </a:lnTo>
                <a:lnTo>
                  <a:pt x="54" y="56"/>
                </a:lnTo>
                <a:lnTo>
                  <a:pt x="54" y="57"/>
                </a:lnTo>
                <a:lnTo>
                  <a:pt x="53" y="57"/>
                </a:lnTo>
                <a:lnTo>
                  <a:pt x="53" y="59"/>
                </a:lnTo>
                <a:lnTo>
                  <a:pt x="54" y="59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6" y="64"/>
                </a:lnTo>
                <a:lnTo>
                  <a:pt x="56" y="67"/>
                </a:lnTo>
                <a:lnTo>
                  <a:pt x="56" y="69"/>
                </a:lnTo>
                <a:lnTo>
                  <a:pt x="54" y="69"/>
                </a:lnTo>
                <a:lnTo>
                  <a:pt x="54" y="70"/>
                </a:lnTo>
                <a:lnTo>
                  <a:pt x="53" y="70"/>
                </a:lnTo>
                <a:lnTo>
                  <a:pt x="51" y="70"/>
                </a:lnTo>
                <a:lnTo>
                  <a:pt x="51" y="69"/>
                </a:lnTo>
                <a:lnTo>
                  <a:pt x="51" y="67"/>
                </a:lnTo>
                <a:lnTo>
                  <a:pt x="50" y="67"/>
                </a:lnTo>
                <a:lnTo>
                  <a:pt x="50" y="69"/>
                </a:lnTo>
                <a:lnTo>
                  <a:pt x="48" y="69"/>
                </a:lnTo>
                <a:lnTo>
                  <a:pt x="48" y="67"/>
                </a:lnTo>
                <a:lnTo>
                  <a:pt x="48" y="69"/>
                </a:lnTo>
                <a:lnTo>
                  <a:pt x="48" y="67"/>
                </a:lnTo>
                <a:lnTo>
                  <a:pt x="46" y="67"/>
                </a:lnTo>
                <a:lnTo>
                  <a:pt x="45" y="67"/>
                </a:lnTo>
                <a:lnTo>
                  <a:pt x="43" y="67"/>
                </a:lnTo>
                <a:lnTo>
                  <a:pt x="42" y="67"/>
                </a:lnTo>
                <a:lnTo>
                  <a:pt x="42" y="69"/>
                </a:lnTo>
                <a:lnTo>
                  <a:pt x="42" y="70"/>
                </a:lnTo>
                <a:lnTo>
                  <a:pt x="42" y="69"/>
                </a:lnTo>
                <a:lnTo>
                  <a:pt x="40" y="69"/>
                </a:lnTo>
                <a:lnTo>
                  <a:pt x="40" y="67"/>
                </a:lnTo>
                <a:lnTo>
                  <a:pt x="40" y="65"/>
                </a:lnTo>
                <a:lnTo>
                  <a:pt x="40" y="64"/>
                </a:lnTo>
                <a:lnTo>
                  <a:pt x="38" y="64"/>
                </a:lnTo>
                <a:lnTo>
                  <a:pt x="37" y="62"/>
                </a:lnTo>
                <a:lnTo>
                  <a:pt x="37" y="61"/>
                </a:lnTo>
                <a:lnTo>
                  <a:pt x="37" y="59"/>
                </a:lnTo>
                <a:lnTo>
                  <a:pt x="35" y="57"/>
                </a:lnTo>
                <a:lnTo>
                  <a:pt x="35" y="59"/>
                </a:lnTo>
                <a:lnTo>
                  <a:pt x="34" y="59"/>
                </a:lnTo>
                <a:lnTo>
                  <a:pt x="34" y="57"/>
                </a:lnTo>
                <a:lnTo>
                  <a:pt x="32" y="57"/>
                </a:lnTo>
                <a:lnTo>
                  <a:pt x="30" y="57"/>
                </a:lnTo>
                <a:lnTo>
                  <a:pt x="30" y="56"/>
                </a:lnTo>
                <a:lnTo>
                  <a:pt x="30" y="54"/>
                </a:lnTo>
                <a:lnTo>
                  <a:pt x="29" y="54"/>
                </a:lnTo>
                <a:lnTo>
                  <a:pt x="29" y="53"/>
                </a:lnTo>
                <a:lnTo>
                  <a:pt x="30" y="53"/>
                </a:lnTo>
                <a:lnTo>
                  <a:pt x="30" y="51"/>
                </a:lnTo>
                <a:lnTo>
                  <a:pt x="29" y="51"/>
                </a:lnTo>
                <a:lnTo>
                  <a:pt x="29" y="49"/>
                </a:lnTo>
                <a:lnTo>
                  <a:pt x="27" y="49"/>
                </a:lnTo>
                <a:lnTo>
                  <a:pt x="27" y="48"/>
                </a:lnTo>
                <a:lnTo>
                  <a:pt x="27" y="46"/>
                </a:lnTo>
                <a:lnTo>
                  <a:pt x="26" y="46"/>
                </a:lnTo>
                <a:lnTo>
                  <a:pt x="26" y="45"/>
                </a:lnTo>
                <a:lnTo>
                  <a:pt x="24" y="45"/>
                </a:lnTo>
                <a:lnTo>
                  <a:pt x="24" y="43"/>
                </a:lnTo>
                <a:lnTo>
                  <a:pt x="22" y="43"/>
                </a:lnTo>
                <a:lnTo>
                  <a:pt x="22" y="41"/>
                </a:lnTo>
                <a:lnTo>
                  <a:pt x="21" y="41"/>
                </a:lnTo>
                <a:lnTo>
                  <a:pt x="21" y="40"/>
                </a:lnTo>
                <a:lnTo>
                  <a:pt x="19" y="40"/>
                </a:lnTo>
                <a:lnTo>
                  <a:pt x="19" y="41"/>
                </a:lnTo>
                <a:lnTo>
                  <a:pt x="19" y="40"/>
                </a:lnTo>
                <a:lnTo>
                  <a:pt x="19" y="38"/>
                </a:lnTo>
                <a:lnTo>
                  <a:pt x="18" y="38"/>
                </a:lnTo>
                <a:lnTo>
                  <a:pt x="18" y="37"/>
                </a:lnTo>
                <a:lnTo>
                  <a:pt x="16" y="37"/>
                </a:lnTo>
                <a:lnTo>
                  <a:pt x="16" y="35"/>
                </a:lnTo>
                <a:lnTo>
                  <a:pt x="14" y="37"/>
                </a:lnTo>
                <a:lnTo>
                  <a:pt x="14" y="35"/>
                </a:lnTo>
                <a:lnTo>
                  <a:pt x="13" y="35"/>
                </a:lnTo>
                <a:lnTo>
                  <a:pt x="14" y="33"/>
                </a:lnTo>
                <a:lnTo>
                  <a:pt x="14" y="32"/>
                </a:lnTo>
                <a:lnTo>
                  <a:pt x="14" y="30"/>
                </a:lnTo>
                <a:lnTo>
                  <a:pt x="13" y="30"/>
                </a:lnTo>
                <a:lnTo>
                  <a:pt x="11" y="30"/>
                </a:lnTo>
                <a:lnTo>
                  <a:pt x="10" y="30"/>
                </a:lnTo>
                <a:lnTo>
                  <a:pt x="10" y="29"/>
                </a:lnTo>
                <a:lnTo>
                  <a:pt x="8" y="29"/>
                </a:lnTo>
                <a:lnTo>
                  <a:pt x="8" y="30"/>
                </a:lnTo>
                <a:lnTo>
                  <a:pt x="6" y="30"/>
                </a:lnTo>
                <a:lnTo>
                  <a:pt x="6" y="29"/>
                </a:lnTo>
                <a:lnTo>
                  <a:pt x="6" y="27"/>
                </a:lnTo>
                <a:lnTo>
                  <a:pt x="5" y="27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5" y="22"/>
                </a:lnTo>
                <a:lnTo>
                  <a:pt x="5" y="21"/>
                </a:lnTo>
                <a:lnTo>
                  <a:pt x="3" y="21"/>
                </a:lnTo>
                <a:lnTo>
                  <a:pt x="2" y="21"/>
                </a:lnTo>
                <a:lnTo>
                  <a:pt x="0" y="21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6"/>
                </a:lnTo>
                <a:lnTo>
                  <a:pt x="0" y="5"/>
                </a:lnTo>
                <a:lnTo>
                  <a:pt x="2" y="3"/>
                </a:lnTo>
                <a:lnTo>
                  <a:pt x="5" y="3"/>
                </a:lnTo>
                <a:lnTo>
                  <a:pt x="6" y="3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AB9A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4"/>
          <p:cNvSpPr>
            <a:spLocks/>
          </p:cNvSpPr>
          <p:nvPr/>
        </p:nvSpPr>
        <p:spPr bwMode="auto">
          <a:xfrm>
            <a:off x="4721226" y="4740276"/>
            <a:ext cx="427038" cy="636588"/>
          </a:xfrm>
          <a:custGeom>
            <a:avLst/>
            <a:gdLst/>
            <a:ahLst/>
            <a:cxnLst>
              <a:cxn ang="0">
                <a:pos x="263" y="171"/>
              </a:cxn>
              <a:cxn ang="0">
                <a:pos x="268" y="190"/>
              </a:cxn>
              <a:cxn ang="0">
                <a:pos x="244" y="206"/>
              </a:cxn>
              <a:cxn ang="0">
                <a:pos x="220" y="216"/>
              </a:cxn>
              <a:cxn ang="0">
                <a:pos x="191" y="222"/>
              </a:cxn>
              <a:cxn ang="0">
                <a:pos x="186" y="248"/>
              </a:cxn>
              <a:cxn ang="0">
                <a:pos x="213" y="254"/>
              </a:cxn>
              <a:cxn ang="0">
                <a:pos x="218" y="283"/>
              </a:cxn>
              <a:cxn ang="0">
                <a:pos x="231" y="304"/>
              </a:cxn>
              <a:cxn ang="0">
                <a:pos x="228" y="329"/>
              </a:cxn>
              <a:cxn ang="0">
                <a:pos x="224" y="350"/>
              </a:cxn>
              <a:cxn ang="0">
                <a:pos x="200" y="374"/>
              </a:cxn>
              <a:cxn ang="0">
                <a:pos x="152" y="385"/>
              </a:cxn>
              <a:cxn ang="0">
                <a:pos x="122" y="401"/>
              </a:cxn>
              <a:cxn ang="0">
                <a:pos x="111" y="392"/>
              </a:cxn>
              <a:cxn ang="0">
                <a:pos x="111" y="377"/>
              </a:cxn>
              <a:cxn ang="0">
                <a:pos x="116" y="366"/>
              </a:cxn>
              <a:cxn ang="0">
                <a:pos x="120" y="348"/>
              </a:cxn>
              <a:cxn ang="0">
                <a:pos x="120" y="334"/>
              </a:cxn>
              <a:cxn ang="0">
                <a:pos x="128" y="326"/>
              </a:cxn>
              <a:cxn ang="0">
                <a:pos x="140" y="308"/>
              </a:cxn>
              <a:cxn ang="0">
                <a:pos x="135" y="315"/>
              </a:cxn>
              <a:cxn ang="0">
                <a:pos x="124" y="316"/>
              </a:cxn>
              <a:cxn ang="0">
                <a:pos x="111" y="324"/>
              </a:cxn>
              <a:cxn ang="0">
                <a:pos x="111" y="340"/>
              </a:cxn>
              <a:cxn ang="0">
                <a:pos x="108" y="355"/>
              </a:cxn>
              <a:cxn ang="0">
                <a:pos x="95" y="340"/>
              </a:cxn>
              <a:cxn ang="0">
                <a:pos x="80" y="320"/>
              </a:cxn>
              <a:cxn ang="0">
                <a:pos x="98" y="288"/>
              </a:cxn>
              <a:cxn ang="0">
                <a:pos x="88" y="256"/>
              </a:cxn>
              <a:cxn ang="0">
                <a:pos x="48" y="219"/>
              </a:cxn>
              <a:cxn ang="0">
                <a:pos x="28" y="243"/>
              </a:cxn>
              <a:cxn ang="0">
                <a:pos x="20" y="238"/>
              </a:cxn>
              <a:cxn ang="0">
                <a:pos x="23" y="214"/>
              </a:cxn>
              <a:cxn ang="0">
                <a:pos x="12" y="206"/>
              </a:cxn>
              <a:cxn ang="0">
                <a:pos x="13" y="187"/>
              </a:cxn>
              <a:cxn ang="0">
                <a:pos x="5" y="179"/>
              </a:cxn>
              <a:cxn ang="0">
                <a:pos x="4" y="158"/>
              </a:cxn>
              <a:cxn ang="0">
                <a:pos x="4" y="142"/>
              </a:cxn>
              <a:cxn ang="0">
                <a:pos x="15" y="124"/>
              </a:cxn>
              <a:cxn ang="0">
                <a:pos x="18" y="105"/>
              </a:cxn>
              <a:cxn ang="0">
                <a:pos x="0" y="99"/>
              </a:cxn>
              <a:cxn ang="0">
                <a:pos x="15" y="73"/>
              </a:cxn>
              <a:cxn ang="0">
                <a:pos x="34" y="64"/>
              </a:cxn>
              <a:cxn ang="0">
                <a:pos x="52" y="48"/>
              </a:cxn>
              <a:cxn ang="0">
                <a:pos x="61" y="30"/>
              </a:cxn>
              <a:cxn ang="0">
                <a:pos x="63" y="16"/>
              </a:cxn>
              <a:cxn ang="0">
                <a:pos x="77" y="11"/>
              </a:cxn>
              <a:cxn ang="0">
                <a:pos x="98" y="51"/>
              </a:cxn>
              <a:cxn ang="0">
                <a:pos x="100" y="65"/>
              </a:cxn>
              <a:cxn ang="0">
                <a:pos x="106" y="81"/>
              </a:cxn>
              <a:cxn ang="0">
                <a:pos x="117" y="83"/>
              </a:cxn>
              <a:cxn ang="0">
                <a:pos x="132" y="89"/>
              </a:cxn>
              <a:cxn ang="0">
                <a:pos x="146" y="92"/>
              </a:cxn>
              <a:cxn ang="0">
                <a:pos x="160" y="99"/>
              </a:cxn>
              <a:cxn ang="0">
                <a:pos x="159" y="115"/>
              </a:cxn>
              <a:cxn ang="0">
                <a:pos x="138" y="163"/>
              </a:cxn>
              <a:cxn ang="0">
                <a:pos x="204" y="164"/>
              </a:cxn>
              <a:cxn ang="0">
                <a:pos x="221" y="174"/>
              </a:cxn>
              <a:cxn ang="0">
                <a:pos x="236" y="169"/>
              </a:cxn>
            </a:cxnLst>
            <a:rect l="0" t="0" r="r" b="b"/>
            <a:pathLst>
              <a:path w="269" h="401">
                <a:moveTo>
                  <a:pt x="237" y="163"/>
                </a:moveTo>
                <a:lnTo>
                  <a:pt x="240" y="164"/>
                </a:lnTo>
                <a:lnTo>
                  <a:pt x="242" y="164"/>
                </a:lnTo>
                <a:lnTo>
                  <a:pt x="245" y="168"/>
                </a:lnTo>
                <a:lnTo>
                  <a:pt x="245" y="171"/>
                </a:lnTo>
                <a:lnTo>
                  <a:pt x="250" y="172"/>
                </a:lnTo>
                <a:lnTo>
                  <a:pt x="252" y="172"/>
                </a:lnTo>
                <a:lnTo>
                  <a:pt x="252" y="174"/>
                </a:lnTo>
                <a:lnTo>
                  <a:pt x="253" y="172"/>
                </a:lnTo>
                <a:lnTo>
                  <a:pt x="255" y="171"/>
                </a:lnTo>
                <a:lnTo>
                  <a:pt x="256" y="171"/>
                </a:lnTo>
                <a:lnTo>
                  <a:pt x="256" y="169"/>
                </a:lnTo>
                <a:lnTo>
                  <a:pt x="258" y="171"/>
                </a:lnTo>
                <a:lnTo>
                  <a:pt x="261" y="171"/>
                </a:lnTo>
                <a:lnTo>
                  <a:pt x="263" y="171"/>
                </a:lnTo>
                <a:lnTo>
                  <a:pt x="264" y="171"/>
                </a:lnTo>
                <a:lnTo>
                  <a:pt x="266" y="171"/>
                </a:lnTo>
                <a:lnTo>
                  <a:pt x="268" y="169"/>
                </a:lnTo>
                <a:lnTo>
                  <a:pt x="269" y="171"/>
                </a:lnTo>
                <a:lnTo>
                  <a:pt x="269" y="172"/>
                </a:lnTo>
                <a:lnTo>
                  <a:pt x="269" y="174"/>
                </a:lnTo>
                <a:lnTo>
                  <a:pt x="268" y="176"/>
                </a:lnTo>
                <a:lnTo>
                  <a:pt x="268" y="179"/>
                </a:lnTo>
                <a:lnTo>
                  <a:pt x="266" y="179"/>
                </a:lnTo>
                <a:lnTo>
                  <a:pt x="268" y="180"/>
                </a:lnTo>
                <a:lnTo>
                  <a:pt x="268" y="182"/>
                </a:lnTo>
                <a:lnTo>
                  <a:pt x="268" y="184"/>
                </a:lnTo>
                <a:lnTo>
                  <a:pt x="268" y="187"/>
                </a:lnTo>
                <a:lnTo>
                  <a:pt x="269" y="188"/>
                </a:lnTo>
                <a:lnTo>
                  <a:pt x="268" y="190"/>
                </a:lnTo>
                <a:lnTo>
                  <a:pt x="266" y="192"/>
                </a:lnTo>
                <a:lnTo>
                  <a:pt x="266" y="193"/>
                </a:lnTo>
                <a:lnTo>
                  <a:pt x="263" y="195"/>
                </a:lnTo>
                <a:lnTo>
                  <a:pt x="260" y="198"/>
                </a:lnTo>
                <a:lnTo>
                  <a:pt x="258" y="200"/>
                </a:lnTo>
                <a:lnTo>
                  <a:pt x="256" y="200"/>
                </a:lnTo>
                <a:lnTo>
                  <a:pt x="253" y="200"/>
                </a:lnTo>
                <a:lnTo>
                  <a:pt x="252" y="201"/>
                </a:lnTo>
                <a:lnTo>
                  <a:pt x="250" y="201"/>
                </a:lnTo>
                <a:lnTo>
                  <a:pt x="248" y="201"/>
                </a:lnTo>
                <a:lnTo>
                  <a:pt x="247" y="203"/>
                </a:lnTo>
                <a:lnTo>
                  <a:pt x="245" y="203"/>
                </a:lnTo>
                <a:lnTo>
                  <a:pt x="245" y="204"/>
                </a:lnTo>
                <a:lnTo>
                  <a:pt x="245" y="206"/>
                </a:lnTo>
                <a:lnTo>
                  <a:pt x="244" y="206"/>
                </a:lnTo>
                <a:lnTo>
                  <a:pt x="244" y="208"/>
                </a:lnTo>
                <a:lnTo>
                  <a:pt x="244" y="209"/>
                </a:lnTo>
                <a:lnTo>
                  <a:pt x="242" y="209"/>
                </a:lnTo>
                <a:lnTo>
                  <a:pt x="240" y="209"/>
                </a:lnTo>
                <a:lnTo>
                  <a:pt x="239" y="208"/>
                </a:lnTo>
                <a:lnTo>
                  <a:pt x="237" y="208"/>
                </a:lnTo>
                <a:lnTo>
                  <a:pt x="237" y="211"/>
                </a:lnTo>
                <a:lnTo>
                  <a:pt x="236" y="211"/>
                </a:lnTo>
                <a:lnTo>
                  <a:pt x="236" y="214"/>
                </a:lnTo>
                <a:lnTo>
                  <a:pt x="232" y="216"/>
                </a:lnTo>
                <a:lnTo>
                  <a:pt x="229" y="216"/>
                </a:lnTo>
                <a:lnTo>
                  <a:pt x="228" y="216"/>
                </a:lnTo>
                <a:lnTo>
                  <a:pt x="224" y="216"/>
                </a:lnTo>
                <a:lnTo>
                  <a:pt x="221" y="216"/>
                </a:lnTo>
                <a:lnTo>
                  <a:pt x="220" y="216"/>
                </a:lnTo>
                <a:lnTo>
                  <a:pt x="218" y="217"/>
                </a:lnTo>
                <a:lnTo>
                  <a:pt x="216" y="222"/>
                </a:lnTo>
                <a:lnTo>
                  <a:pt x="212" y="225"/>
                </a:lnTo>
                <a:lnTo>
                  <a:pt x="210" y="225"/>
                </a:lnTo>
                <a:lnTo>
                  <a:pt x="208" y="225"/>
                </a:lnTo>
                <a:lnTo>
                  <a:pt x="207" y="224"/>
                </a:lnTo>
                <a:lnTo>
                  <a:pt x="205" y="222"/>
                </a:lnTo>
                <a:lnTo>
                  <a:pt x="204" y="219"/>
                </a:lnTo>
                <a:lnTo>
                  <a:pt x="204" y="217"/>
                </a:lnTo>
                <a:lnTo>
                  <a:pt x="199" y="216"/>
                </a:lnTo>
                <a:lnTo>
                  <a:pt x="197" y="216"/>
                </a:lnTo>
                <a:lnTo>
                  <a:pt x="196" y="217"/>
                </a:lnTo>
                <a:lnTo>
                  <a:pt x="194" y="219"/>
                </a:lnTo>
                <a:lnTo>
                  <a:pt x="192" y="222"/>
                </a:lnTo>
                <a:lnTo>
                  <a:pt x="191" y="222"/>
                </a:lnTo>
                <a:lnTo>
                  <a:pt x="189" y="224"/>
                </a:lnTo>
                <a:lnTo>
                  <a:pt x="189" y="225"/>
                </a:lnTo>
                <a:lnTo>
                  <a:pt x="189" y="228"/>
                </a:lnTo>
                <a:lnTo>
                  <a:pt x="188" y="230"/>
                </a:lnTo>
                <a:lnTo>
                  <a:pt x="186" y="232"/>
                </a:lnTo>
                <a:lnTo>
                  <a:pt x="184" y="233"/>
                </a:lnTo>
                <a:lnTo>
                  <a:pt x="184" y="235"/>
                </a:lnTo>
                <a:lnTo>
                  <a:pt x="183" y="235"/>
                </a:lnTo>
                <a:lnTo>
                  <a:pt x="180" y="241"/>
                </a:lnTo>
                <a:lnTo>
                  <a:pt x="180" y="243"/>
                </a:lnTo>
                <a:lnTo>
                  <a:pt x="181" y="243"/>
                </a:lnTo>
                <a:lnTo>
                  <a:pt x="183" y="241"/>
                </a:lnTo>
                <a:lnTo>
                  <a:pt x="184" y="241"/>
                </a:lnTo>
                <a:lnTo>
                  <a:pt x="186" y="246"/>
                </a:lnTo>
                <a:lnTo>
                  <a:pt x="186" y="248"/>
                </a:lnTo>
                <a:lnTo>
                  <a:pt x="188" y="249"/>
                </a:lnTo>
                <a:lnTo>
                  <a:pt x="189" y="251"/>
                </a:lnTo>
                <a:lnTo>
                  <a:pt x="191" y="251"/>
                </a:lnTo>
                <a:lnTo>
                  <a:pt x="192" y="252"/>
                </a:lnTo>
                <a:lnTo>
                  <a:pt x="194" y="252"/>
                </a:lnTo>
                <a:lnTo>
                  <a:pt x="196" y="252"/>
                </a:lnTo>
                <a:lnTo>
                  <a:pt x="197" y="252"/>
                </a:lnTo>
                <a:lnTo>
                  <a:pt x="200" y="252"/>
                </a:lnTo>
                <a:lnTo>
                  <a:pt x="204" y="252"/>
                </a:lnTo>
                <a:lnTo>
                  <a:pt x="205" y="254"/>
                </a:lnTo>
                <a:lnTo>
                  <a:pt x="207" y="256"/>
                </a:lnTo>
                <a:lnTo>
                  <a:pt x="208" y="256"/>
                </a:lnTo>
                <a:lnTo>
                  <a:pt x="210" y="256"/>
                </a:lnTo>
                <a:lnTo>
                  <a:pt x="212" y="254"/>
                </a:lnTo>
                <a:lnTo>
                  <a:pt x="213" y="254"/>
                </a:lnTo>
                <a:lnTo>
                  <a:pt x="213" y="256"/>
                </a:lnTo>
                <a:lnTo>
                  <a:pt x="215" y="256"/>
                </a:lnTo>
                <a:lnTo>
                  <a:pt x="215" y="257"/>
                </a:lnTo>
                <a:lnTo>
                  <a:pt x="215" y="259"/>
                </a:lnTo>
                <a:lnTo>
                  <a:pt x="213" y="262"/>
                </a:lnTo>
                <a:lnTo>
                  <a:pt x="212" y="264"/>
                </a:lnTo>
                <a:lnTo>
                  <a:pt x="210" y="265"/>
                </a:lnTo>
                <a:lnTo>
                  <a:pt x="210" y="267"/>
                </a:lnTo>
                <a:lnTo>
                  <a:pt x="212" y="268"/>
                </a:lnTo>
                <a:lnTo>
                  <a:pt x="213" y="270"/>
                </a:lnTo>
                <a:lnTo>
                  <a:pt x="215" y="273"/>
                </a:lnTo>
                <a:lnTo>
                  <a:pt x="216" y="276"/>
                </a:lnTo>
                <a:lnTo>
                  <a:pt x="215" y="278"/>
                </a:lnTo>
                <a:lnTo>
                  <a:pt x="218" y="281"/>
                </a:lnTo>
                <a:lnTo>
                  <a:pt x="218" y="283"/>
                </a:lnTo>
                <a:lnTo>
                  <a:pt x="220" y="284"/>
                </a:lnTo>
                <a:lnTo>
                  <a:pt x="220" y="286"/>
                </a:lnTo>
                <a:lnTo>
                  <a:pt x="220" y="288"/>
                </a:lnTo>
                <a:lnTo>
                  <a:pt x="220" y="291"/>
                </a:lnTo>
                <a:lnTo>
                  <a:pt x="221" y="291"/>
                </a:lnTo>
                <a:lnTo>
                  <a:pt x="221" y="292"/>
                </a:lnTo>
                <a:lnTo>
                  <a:pt x="223" y="292"/>
                </a:lnTo>
                <a:lnTo>
                  <a:pt x="224" y="294"/>
                </a:lnTo>
                <a:lnTo>
                  <a:pt x="226" y="296"/>
                </a:lnTo>
                <a:lnTo>
                  <a:pt x="226" y="297"/>
                </a:lnTo>
                <a:lnTo>
                  <a:pt x="226" y="299"/>
                </a:lnTo>
                <a:lnTo>
                  <a:pt x="228" y="300"/>
                </a:lnTo>
                <a:lnTo>
                  <a:pt x="228" y="302"/>
                </a:lnTo>
                <a:lnTo>
                  <a:pt x="231" y="302"/>
                </a:lnTo>
                <a:lnTo>
                  <a:pt x="231" y="304"/>
                </a:lnTo>
                <a:lnTo>
                  <a:pt x="231" y="308"/>
                </a:lnTo>
                <a:lnTo>
                  <a:pt x="231" y="310"/>
                </a:lnTo>
                <a:lnTo>
                  <a:pt x="231" y="312"/>
                </a:lnTo>
                <a:lnTo>
                  <a:pt x="229" y="312"/>
                </a:lnTo>
                <a:lnTo>
                  <a:pt x="229" y="313"/>
                </a:lnTo>
                <a:lnTo>
                  <a:pt x="228" y="315"/>
                </a:lnTo>
                <a:lnTo>
                  <a:pt x="224" y="316"/>
                </a:lnTo>
                <a:lnTo>
                  <a:pt x="224" y="318"/>
                </a:lnTo>
                <a:lnTo>
                  <a:pt x="223" y="318"/>
                </a:lnTo>
                <a:lnTo>
                  <a:pt x="221" y="321"/>
                </a:lnTo>
                <a:lnTo>
                  <a:pt x="221" y="323"/>
                </a:lnTo>
                <a:lnTo>
                  <a:pt x="223" y="324"/>
                </a:lnTo>
                <a:lnTo>
                  <a:pt x="224" y="326"/>
                </a:lnTo>
                <a:lnTo>
                  <a:pt x="226" y="326"/>
                </a:lnTo>
                <a:lnTo>
                  <a:pt x="228" y="329"/>
                </a:lnTo>
                <a:lnTo>
                  <a:pt x="228" y="331"/>
                </a:lnTo>
                <a:lnTo>
                  <a:pt x="228" y="332"/>
                </a:lnTo>
                <a:lnTo>
                  <a:pt x="228" y="334"/>
                </a:lnTo>
                <a:lnTo>
                  <a:pt x="229" y="336"/>
                </a:lnTo>
                <a:lnTo>
                  <a:pt x="229" y="337"/>
                </a:lnTo>
                <a:lnTo>
                  <a:pt x="231" y="339"/>
                </a:lnTo>
                <a:lnTo>
                  <a:pt x="232" y="340"/>
                </a:lnTo>
                <a:lnTo>
                  <a:pt x="232" y="342"/>
                </a:lnTo>
                <a:lnTo>
                  <a:pt x="232" y="344"/>
                </a:lnTo>
                <a:lnTo>
                  <a:pt x="228" y="345"/>
                </a:lnTo>
                <a:lnTo>
                  <a:pt x="223" y="345"/>
                </a:lnTo>
                <a:lnTo>
                  <a:pt x="221" y="345"/>
                </a:lnTo>
                <a:lnTo>
                  <a:pt x="221" y="348"/>
                </a:lnTo>
                <a:lnTo>
                  <a:pt x="223" y="348"/>
                </a:lnTo>
                <a:lnTo>
                  <a:pt x="224" y="350"/>
                </a:lnTo>
                <a:lnTo>
                  <a:pt x="226" y="352"/>
                </a:lnTo>
                <a:lnTo>
                  <a:pt x="226" y="353"/>
                </a:lnTo>
                <a:lnTo>
                  <a:pt x="226" y="355"/>
                </a:lnTo>
                <a:lnTo>
                  <a:pt x="228" y="356"/>
                </a:lnTo>
                <a:lnTo>
                  <a:pt x="229" y="361"/>
                </a:lnTo>
                <a:lnTo>
                  <a:pt x="231" y="363"/>
                </a:lnTo>
                <a:lnTo>
                  <a:pt x="213" y="363"/>
                </a:lnTo>
                <a:lnTo>
                  <a:pt x="199" y="363"/>
                </a:lnTo>
                <a:lnTo>
                  <a:pt x="197" y="364"/>
                </a:lnTo>
                <a:lnTo>
                  <a:pt x="196" y="364"/>
                </a:lnTo>
                <a:lnTo>
                  <a:pt x="199" y="368"/>
                </a:lnTo>
                <a:lnTo>
                  <a:pt x="200" y="369"/>
                </a:lnTo>
                <a:lnTo>
                  <a:pt x="200" y="371"/>
                </a:lnTo>
                <a:lnTo>
                  <a:pt x="200" y="372"/>
                </a:lnTo>
                <a:lnTo>
                  <a:pt x="200" y="374"/>
                </a:lnTo>
                <a:lnTo>
                  <a:pt x="191" y="374"/>
                </a:lnTo>
                <a:lnTo>
                  <a:pt x="188" y="374"/>
                </a:lnTo>
                <a:lnTo>
                  <a:pt x="186" y="374"/>
                </a:lnTo>
                <a:lnTo>
                  <a:pt x="180" y="374"/>
                </a:lnTo>
                <a:lnTo>
                  <a:pt x="176" y="374"/>
                </a:lnTo>
                <a:lnTo>
                  <a:pt x="173" y="374"/>
                </a:lnTo>
                <a:lnTo>
                  <a:pt x="167" y="374"/>
                </a:lnTo>
                <a:lnTo>
                  <a:pt x="164" y="374"/>
                </a:lnTo>
                <a:lnTo>
                  <a:pt x="160" y="374"/>
                </a:lnTo>
                <a:lnTo>
                  <a:pt x="159" y="374"/>
                </a:lnTo>
                <a:lnTo>
                  <a:pt x="154" y="374"/>
                </a:lnTo>
                <a:lnTo>
                  <a:pt x="152" y="374"/>
                </a:lnTo>
                <a:lnTo>
                  <a:pt x="152" y="377"/>
                </a:lnTo>
                <a:lnTo>
                  <a:pt x="152" y="380"/>
                </a:lnTo>
                <a:lnTo>
                  <a:pt x="152" y="385"/>
                </a:lnTo>
                <a:lnTo>
                  <a:pt x="152" y="393"/>
                </a:lnTo>
                <a:lnTo>
                  <a:pt x="152" y="395"/>
                </a:lnTo>
                <a:lnTo>
                  <a:pt x="152" y="396"/>
                </a:lnTo>
                <a:lnTo>
                  <a:pt x="151" y="400"/>
                </a:lnTo>
                <a:lnTo>
                  <a:pt x="151" y="401"/>
                </a:lnTo>
                <a:lnTo>
                  <a:pt x="146" y="401"/>
                </a:lnTo>
                <a:lnTo>
                  <a:pt x="144" y="401"/>
                </a:lnTo>
                <a:lnTo>
                  <a:pt x="143" y="401"/>
                </a:lnTo>
                <a:lnTo>
                  <a:pt x="140" y="401"/>
                </a:lnTo>
                <a:lnTo>
                  <a:pt x="138" y="401"/>
                </a:lnTo>
                <a:lnTo>
                  <a:pt x="136" y="401"/>
                </a:lnTo>
                <a:lnTo>
                  <a:pt x="135" y="401"/>
                </a:lnTo>
                <a:lnTo>
                  <a:pt x="133" y="401"/>
                </a:lnTo>
                <a:lnTo>
                  <a:pt x="127" y="401"/>
                </a:lnTo>
                <a:lnTo>
                  <a:pt x="122" y="401"/>
                </a:lnTo>
                <a:lnTo>
                  <a:pt x="120" y="401"/>
                </a:lnTo>
                <a:lnTo>
                  <a:pt x="119" y="401"/>
                </a:lnTo>
                <a:lnTo>
                  <a:pt x="117" y="401"/>
                </a:lnTo>
                <a:lnTo>
                  <a:pt x="116" y="401"/>
                </a:lnTo>
                <a:lnTo>
                  <a:pt x="114" y="401"/>
                </a:lnTo>
                <a:lnTo>
                  <a:pt x="112" y="401"/>
                </a:lnTo>
                <a:lnTo>
                  <a:pt x="111" y="401"/>
                </a:lnTo>
                <a:lnTo>
                  <a:pt x="111" y="400"/>
                </a:lnTo>
                <a:lnTo>
                  <a:pt x="111" y="398"/>
                </a:lnTo>
                <a:lnTo>
                  <a:pt x="111" y="396"/>
                </a:lnTo>
                <a:lnTo>
                  <a:pt x="112" y="396"/>
                </a:lnTo>
                <a:lnTo>
                  <a:pt x="111" y="396"/>
                </a:lnTo>
                <a:lnTo>
                  <a:pt x="111" y="395"/>
                </a:lnTo>
                <a:lnTo>
                  <a:pt x="111" y="393"/>
                </a:lnTo>
                <a:lnTo>
                  <a:pt x="111" y="392"/>
                </a:lnTo>
                <a:lnTo>
                  <a:pt x="109" y="392"/>
                </a:lnTo>
                <a:lnTo>
                  <a:pt x="108" y="392"/>
                </a:lnTo>
                <a:lnTo>
                  <a:pt x="108" y="390"/>
                </a:lnTo>
                <a:lnTo>
                  <a:pt x="108" y="392"/>
                </a:lnTo>
                <a:lnTo>
                  <a:pt x="108" y="390"/>
                </a:lnTo>
                <a:lnTo>
                  <a:pt x="108" y="388"/>
                </a:lnTo>
                <a:lnTo>
                  <a:pt x="108" y="387"/>
                </a:lnTo>
                <a:lnTo>
                  <a:pt x="108" y="385"/>
                </a:lnTo>
                <a:lnTo>
                  <a:pt x="108" y="384"/>
                </a:lnTo>
                <a:lnTo>
                  <a:pt x="108" y="382"/>
                </a:lnTo>
                <a:lnTo>
                  <a:pt x="109" y="382"/>
                </a:lnTo>
                <a:lnTo>
                  <a:pt x="109" y="380"/>
                </a:lnTo>
                <a:lnTo>
                  <a:pt x="109" y="379"/>
                </a:lnTo>
                <a:lnTo>
                  <a:pt x="109" y="377"/>
                </a:lnTo>
                <a:lnTo>
                  <a:pt x="111" y="377"/>
                </a:lnTo>
                <a:lnTo>
                  <a:pt x="111" y="376"/>
                </a:lnTo>
                <a:lnTo>
                  <a:pt x="112" y="376"/>
                </a:lnTo>
                <a:lnTo>
                  <a:pt x="111" y="376"/>
                </a:lnTo>
                <a:lnTo>
                  <a:pt x="112" y="376"/>
                </a:lnTo>
                <a:lnTo>
                  <a:pt x="112" y="374"/>
                </a:lnTo>
                <a:lnTo>
                  <a:pt x="112" y="372"/>
                </a:lnTo>
                <a:lnTo>
                  <a:pt x="114" y="372"/>
                </a:lnTo>
                <a:lnTo>
                  <a:pt x="114" y="371"/>
                </a:lnTo>
                <a:lnTo>
                  <a:pt x="114" y="369"/>
                </a:lnTo>
                <a:lnTo>
                  <a:pt x="116" y="369"/>
                </a:lnTo>
                <a:lnTo>
                  <a:pt x="114" y="369"/>
                </a:lnTo>
                <a:lnTo>
                  <a:pt x="114" y="368"/>
                </a:lnTo>
                <a:lnTo>
                  <a:pt x="116" y="369"/>
                </a:lnTo>
                <a:lnTo>
                  <a:pt x="116" y="368"/>
                </a:lnTo>
                <a:lnTo>
                  <a:pt x="116" y="366"/>
                </a:lnTo>
                <a:lnTo>
                  <a:pt x="116" y="364"/>
                </a:lnTo>
                <a:lnTo>
                  <a:pt x="116" y="363"/>
                </a:lnTo>
                <a:lnTo>
                  <a:pt x="117" y="363"/>
                </a:lnTo>
                <a:lnTo>
                  <a:pt x="117" y="361"/>
                </a:lnTo>
                <a:lnTo>
                  <a:pt x="117" y="360"/>
                </a:lnTo>
                <a:lnTo>
                  <a:pt x="117" y="358"/>
                </a:lnTo>
                <a:lnTo>
                  <a:pt x="117" y="356"/>
                </a:lnTo>
                <a:lnTo>
                  <a:pt x="119" y="356"/>
                </a:lnTo>
                <a:lnTo>
                  <a:pt x="119" y="355"/>
                </a:lnTo>
                <a:lnTo>
                  <a:pt x="117" y="355"/>
                </a:lnTo>
                <a:lnTo>
                  <a:pt x="119" y="353"/>
                </a:lnTo>
                <a:lnTo>
                  <a:pt x="119" y="352"/>
                </a:lnTo>
                <a:lnTo>
                  <a:pt x="119" y="350"/>
                </a:lnTo>
                <a:lnTo>
                  <a:pt x="119" y="348"/>
                </a:lnTo>
                <a:lnTo>
                  <a:pt x="120" y="348"/>
                </a:lnTo>
                <a:lnTo>
                  <a:pt x="120" y="347"/>
                </a:lnTo>
                <a:lnTo>
                  <a:pt x="120" y="345"/>
                </a:lnTo>
                <a:lnTo>
                  <a:pt x="122" y="345"/>
                </a:lnTo>
                <a:lnTo>
                  <a:pt x="122" y="344"/>
                </a:lnTo>
                <a:lnTo>
                  <a:pt x="124" y="344"/>
                </a:lnTo>
                <a:lnTo>
                  <a:pt x="124" y="342"/>
                </a:lnTo>
                <a:lnTo>
                  <a:pt x="122" y="342"/>
                </a:lnTo>
                <a:lnTo>
                  <a:pt x="124" y="342"/>
                </a:lnTo>
                <a:lnTo>
                  <a:pt x="122" y="342"/>
                </a:lnTo>
                <a:lnTo>
                  <a:pt x="122" y="340"/>
                </a:lnTo>
                <a:lnTo>
                  <a:pt x="122" y="339"/>
                </a:lnTo>
                <a:lnTo>
                  <a:pt x="122" y="337"/>
                </a:lnTo>
                <a:lnTo>
                  <a:pt x="120" y="337"/>
                </a:lnTo>
                <a:lnTo>
                  <a:pt x="120" y="336"/>
                </a:lnTo>
                <a:lnTo>
                  <a:pt x="120" y="334"/>
                </a:lnTo>
                <a:lnTo>
                  <a:pt x="119" y="334"/>
                </a:lnTo>
                <a:lnTo>
                  <a:pt x="119" y="332"/>
                </a:lnTo>
                <a:lnTo>
                  <a:pt x="117" y="332"/>
                </a:lnTo>
                <a:lnTo>
                  <a:pt x="117" y="331"/>
                </a:lnTo>
                <a:lnTo>
                  <a:pt x="119" y="331"/>
                </a:lnTo>
                <a:lnTo>
                  <a:pt x="119" y="329"/>
                </a:lnTo>
                <a:lnTo>
                  <a:pt x="119" y="328"/>
                </a:lnTo>
                <a:lnTo>
                  <a:pt x="120" y="328"/>
                </a:lnTo>
                <a:lnTo>
                  <a:pt x="122" y="328"/>
                </a:lnTo>
                <a:lnTo>
                  <a:pt x="124" y="326"/>
                </a:lnTo>
                <a:lnTo>
                  <a:pt x="124" y="328"/>
                </a:lnTo>
                <a:lnTo>
                  <a:pt x="125" y="328"/>
                </a:lnTo>
                <a:lnTo>
                  <a:pt x="127" y="328"/>
                </a:lnTo>
                <a:lnTo>
                  <a:pt x="128" y="328"/>
                </a:lnTo>
                <a:lnTo>
                  <a:pt x="128" y="326"/>
                </a:lnTo>
                <a:lnTo>
                  <a:pt x="130" y="326"/>
                </a:lnTo>
                <a:lnTo>
                  <a:pt x="132" y="324"/>
                </a:lnTo>
                <a:lnTo>
                  <a:pt x="133" y="324"/>
                </a:lnTo>
                <a:lnTo>
                  <a:pt x="133" y="323"/>
                </a:lnTo>
                <a:lnTo>
                  <a:pt x="133" y="321"/>
                </a:lnTo>
                <a:lnTo>
                  <a:pt x="135" y="320"/>
                </a:lnTo>
                <a:lnTo>
                  <a:pt x="136" y="320"/>
                </a:lnTo>
                <a:lnTo>
                  <a:pt x="136" y="318"/>
                </a:lnTo>
                <a:lnTo>
                  <a:pt x="136" y="316"/>
                </a:lnTo>
                <a:lnTo>
                  <a:pt x="136" y="315"/>
                </a:lnTo>
                <a:lnTo>
                  <a:pt x="136" y="313"/>
                </a:lnTo>
                <a:lnTo>
                  <a:pt x="138" y="313"/>
                </a:lnTo>
                <a:lnTo>
                  <a:pt x="138" y="312"/>
                </a:lnTo>
                <a:lnTo>
                  <a:pt x="138" y="310"/>
                </a:lnTo>
                <a:lnTo>
                  <a:pt x="140" y="308"/>
                </a:lnTo>
                <a:lnTo>
                  <a:pt x="141" y="308"/>
                </a:lnTo>
                <a:lnTo>
                  <a:pt x="141" y="307"/>
                </a:lnTo>
                <a:lnTo>
                  <a:pt x="140" y="307"/>
                </a:lnTo>
                <a:lnTo>
                  <a:pt x="140" y="305"/>
                </a:lnTo>
                <a:lnTo>
                  <a:pt x="140" y="307"/>
                </a:lnTo>
                <a:lnTo>
                  <a:pt x="140" y="308"/>
                </a:lnTo>
                <a:lnTo>
                  <a:pt x="138" y="308"/>
                </a:lnTo>
                <a:lnTo>
                  <a:pt x="138" y="310"/>
                </a:lnTo>
                <a:lnTo>
                  <a:pt x="136" y="312"/>
                </a:lnTo>
                <a:lnTo>
                  <a:pt x="136" y="313"/>
                </a:lnTo>
                <a:lnTo>
                  <a:pt x="135" y="315"/>
                </a:lnTo>
                <a:lnTo>
                  <a:pt x="135" y="316"/>
                </a:lnTo>
                <a:lnTo>
                  <a:pt x="135" y="315"/>
                </a:lnTo>
                <a:lnTo>
                  <a:pt x="133" y="315"/>
                </a:lnTo>
                <a:lnTo>
                  <a:pt x="135" y="315"/>
                </a:lnTo>
                <a:lnTo>
                  <a:pt x="135" y="313"/>
                </a:lnTo>
                <a:lnTo>
                  <a:pt x="135" y="312"/>
                </a:lnTo>
                <a:lnTo>
                  <a:pt x="136" y="312"/>
                </a:lnTo>
                <a:lnTo>
                  <a:pt x="135" y="312"/>
                </a:lnTo>
                <a:lnTo>
                  <a:pt x="135" y="313"/>
                </a:lnTo>
                <a:lnTo>
                  <a:pt x="133" y="315"/>
                </a:lnTo>
                <a:lnTo>
                  <a:pt x="133" y="316"/>
                </a:lnTo>
                <a:lnTo>
                  <a:pt x="132" y="316"/>
                </a:lnTo>
                <a:lnTo>
                  <a:pt x="132" y="315"/>
                </a:lnTo>
                <a:lnTo>
                  <a:pt x="130" y="315"/>
                </a:lnTo>
                <a:lnTo>
                  <a:pt x="128" y="315"/>
                </a:lnTo>
                <a:lnTo>
                  <a:pt x="128" y="316"/>
                </a:lnTo>
                <a:lnTo>
                  <a:pt x="127" y="316"/>
                </a:lnTo>
                <a:lnTo>
                  <a:pt x="125" y="316"/>
                </a:lnTo>
                <a:lnTo>
                  <a:pt x="124" y="316"/>
                </a:lnTo>
                <a:lnTo>
                  <a:pt x="122" y="316"/>
                </a:lnTo>
                <a:lnTo>
                  <a:pt x="122" y="318"/>
                </a:lnTo>
                <a:lnTo>
                  <a:pt x="120" y="318"/>
                </a:lnTo>
                <a:lnTo>
                  <a:pt x="119" y="318"/>
                </a:lnTo>
                <a:lnTo>
                  <a:pt x="119" y="320"/>
                </a:lnTo>
                <a:lnTo>
                  <a:pt x="117" y="320"/>
                </a:lnTo>
                <a:lnTo>
                  <a:pt x="117" y="321"/>
                </a:lnTo>
                <a:lnTo>
                  <a:pt x="116" y="321"/>
                </a:lnTo>
                <a:lnTo>
                  <a:pt x="114" y="321"/>
                </a:lnTo>
                <a:lnTo>
                  <a:pt x="114" y="323"/>
                </a:lnTo>
                <a:lnTo>
                  <a:pt x="114" y="321"/>
                </a:lnTo>
                <a:lnTo>
                  <a:pt x="112" y="321"/>
                </a:lnTo>
                <a:lnTo>
                  <a:pt x="112" y="323"/>
                </a:lnTo>
                <a:lnTo>
                  <a:pt x="111" y="323"/>
                </a:lnTo>
                <a:lnTo>
                  <a:pt x="111" y="324"/>
                </a:lnTo>
                <a:lnTo>
                  <a:pt x="109" y="324"/>
                </a:lnTo>
                <a:lnTo>
                  <a:pt x="109" y="326"/>
                </a:lnTo>
                <a:lnTo>
                  <a:pt x="108" y="326"/>
                </a:lnTo>
                <a:lnTo>
                  <a:pt x="109" y="328"/>
                </a:lnTo>
                <a:lnTo>
                  <a:pt x="109" y="329"/>
                </a:lnTo>
                <a:lnTo>
                  <a:pt x="108" y="329"/>
                </a:lnTo>
                <a:lnTo>
                  <a:pt x="108" y="331"/>
                </a:lnTo>
                <a:lnTo>
                  <a:pt x="108" y="332"/>
                </a:lnTo>
                <a:lnTo>
                  <a:pt x="109" y="334"/>
                </a:lnTo>
                <a:lnTo>
                  <a:pt x="108" y="336"/>
                </a:lnTo>
                <a:lnTo>
                  <a:pt x="109" y="336"/>
                </a:lnTo>
                <a:lnTo>
                  <a:pt x="109" y="337"/>
                </a:lnTo>
                <a:lnTo>
                  <a:pt x="109" y="339"/>
                </a:lnTo>
                <a:lnTo>
                  <a:pt x="111" y="339"/>
                </a:lnTo>
                <a:lnTo>
                  <a:pt x="111" y="340"/>
                </a:lnTo>
                <a:lnTo>
                  <a:pt x="111" y="342"/>
                </a:lnTo>
                <a:lnTo>
                  <a:pt x="111" y="344"/>
                </a:lnTo>
                <a:lnTo>
                  <a:pt x="111" y="345"/>
                </a:lnTo>
                <a:lnTo>
                  <a:pt x="111" y="347"/>
                </a:lnTo>
                <a:lnTo>
                  <a:pt x="109" y="347"/>
                </a:lnTo>
                <a:lnTo>
                  <a:pt x="109" y="348"/>
                </a:lnTo>
                <a:lnTo>
                  <a:pt x="109" y="350"/>
                </a:lnTo>
                <a:lnTo>
                  <a:pt x="109" y="352"/>
                </a:lnTo>
                <a:lnTo>
                  <a:pt x="108" y="352"/>
                </a:lnTo>
                <a:lnTo>
                  <a:pt x="108" y="353"/>
                </a:lnTo>
                <a:lnTo>
                  <a:pt x="108" y="355"/>
                </a:lnTo>
                <a:lnTo>
                  <a:pt x="106" y="355"/>
                </a:lnTo>
                <a:lnTo>
                  <a:pt x="108" y="355"/>
                </a:lnTo>
                <a:lnTo>
                  <a:pt x="106" y="355"/>
                </a:lnTo>
                <a:lnTo>
                  <a:pt x="108" y="355"/>
                </a:lnTo>
                <a:lnTo>
                  <a:pt x="106" y="356"/>
                </a:lnTo>
                <a:lnTo>
                  <a:pt x="106" y="358"/>
                </a:lnTo>
                <a:lnTo>
                  <a:pt x="104" y="358"/>
                </a:lnTo>
                <a:lnTo>
                  <a:pt x="103" y="358"/>
                </a:lnTo>
                <a:lnTo>
                  <a:pt x="103" y="355"/>
                </a:lnTo>
                <a:lnTo>
                  <a:pt x="101" y="355"/>
                </a:lnTo>
                <a:lnTo>
                  <a:pt x="101" y="353"/>
                </a:lnTo>
                <a:lnTo>
                  <a:pt x="100" y="353"/>
                </a:lnTo>
                <a:lnTo>
                  <a:pt x="100" y="350"/>
                </a:lnTo>
                <a:lnTo>
                  <a:pt x="100" y="348"/>
                </a:lnTo>
                <a:lnTo>
                  <a:pt x="98" y="347"/>
                </a:lnTo>
                <a:lnTo>
                  <a:pt x="98" y="345"/>
                </a:lnTo>
                <a:lnTo>
                  <a:pt x="96" y="344"/>
                </a:lnTo>
                <a:lnTo>
                  <a:pt x="96" y="342"/>
                </a:lnTo>
                <a:lnTo>
                  <a:pt x="95" y="340"/>
                </a:lnTo>
                <a:lnTo>
                  <a:pt x="93" y="340"/>
                </a:lnTo>
                <a:lnTo>
                  <a:pt x="93" y="339"/>
                </a:lnTo>
                <a:lnTo>
                  <a:pt x="92" y="337"/>
                </a:lnTo>
                <a:lnTo>
                  <a:pt x="90" y="336"/>
                </a:lnTo>
                <a:lnTo>
                  <a:pt x="88" y="334"/>
                </a:lnTo>
                <a:lnTo>
                  <a:pt x="88" y="332"/>
                </a:lnTo>
                <a:lnTo>
                  <a:pt x="88" y="331"/>
                </a:lnTo>
                <a:lnTo>
                  <a:pt x="88" y="329"/>
                </a:lnTo>
                <a:lnTo>
                  <a:pt x="87" y="329"/>
                </a:lnTo>
                <a:lnTo>
                  <a:pt x="87" y="328"/>
                </a:lnTo>
                <a:lnTo>
                  <a:pt x="85" y="326"/>
                </a:lnTo>
                <a:lnTo>
                  <a:pt x="84" y="324"/>
                </a:lnTo>
                <a:lnTo>
                  <a:pt x="82" y="323"/>
                </a:lnTo>
                <a:lnTo>
                  <a:pt x="82" y="321"/>
                </a:lnTo>
                <a:lnTo>
                  <a:pt x="80" y="320"/>
                </a:lnTo>
                <a:lnTo>
                  <a:pt x="79" y="320"/>
                </a:lnTo>
                <a:lnTo>
                  <a:pt x="80" y="318"/>
                </a:lnTo>
                <a:lnTo>
                  <a:pt x="82" y="316"/>
                </a:lnTo>
                <a:lnTo>
                  <a:pt x="84" y="315"/>
                </a:lnTo>
                <a:lnTo>
                  <a:pt x="84" y="313"/>
                </a:lnTo>
                <a:lnTo>
                  <a:pt x="84" y="310"/>
                </a:lnTo>
                <a:lnTo>
                  <a:pt x="87" y="307"/>
                </a:lnTo>
                <a:lnTo>
                  <a:pt x="88" y="304"/>
                </a:lnTo>
                <a:lnTo>
                  <a:pt x="90" y="302"/>
                </a:lnTo>
                <a:lnTo>
                  <a:pt x="92" y="299"/>
                </a:lnTo>
                <a:lnTo>
                  <a:pt x="90" y="297"/>
                </a:lnTo>
                <a:lnTo>
                  <a:pt x="87" y="294"/>
                </a:lnTo>
                <a:lnTo>
                  <a:pt x="87" y="289"/>
                </a:lnTo>
                <a:lnTo>
                  <a:pt x="88" y="288"/>
                </a:lnTo>
                <a:lnTo>
                  <a:pt x="98" y="288"/>
                </a:lnTo>
                <a:lnTo>
                  <a:pt x="104" y="289"/>
                </a:lnTo>
                <a:lnTo>
                  <a:pt x="106" y="288"/>
                </a:lnTo>
                <a:lnTo>
                  <a:pt x="104" y="284"/>
                </a:lnTo>
                <a:lnTo>
                  <a:pt x="104" y="283"/>
                </a:lnTo>
                <a:lnTo>
                  <a:pt x="106" y="281"/>
                </a:lnTo>
                <a:lnTo>
                  <a:pt x="106" y="278"/>
                </a:lnTo>
                <a:lnTo>
                  <a:pt x="103" y="278"/>
                </a:lnTo>
                <a:lnTo>
                  <a:pt x="100" y="276"/>
                </a:lnTo>
                <a:lnTo>
                  <a:pt x="98" y="275"/>
                </a:lnTo>
                <a:lnTo>
                  <a:pt x="96" y="270"/>
                </a:lnTo>
                <a:lnTo>
                  <a:pt x="96" y="267"/>
                </a:lnTo>
                <a:lnTo>
                  <a:pt x="95" y="265"/>
                </a:lnTo>
                <a:lnTo>
                  <a:pt x="92" y="259"/>
                </a:lnTo>
                <a:lnTo>
                  <a:pt x="90" y="257"/>
                </a:lnTo>
                <a:lnTo>
                  <a:pt x="88" y="256"/>
                </a:lnTo>
                <a:lnTo>
                  <a:pt x="88" y="254"/>
                </a:lnTo>
                <a:lnTo>
                  <a:pt x="88" y="251"/>
                </a:lnTo>
                <a:lnTo>
                  <a:pt x="90" y="246"/>
                </a:lnTo>
                <a:lnTo>
                  <a:pt x="90" y="244"/>
                </a:lnTo>
                <a:lnTo>
                  <a:pt x="82" y="240"/>
                </a:lnTo>
                <a:lnTo>
                  <a:pt x="80" y="238"/>
                </a:lnTo>
                <a:lnTo>
                  <a:pt x="77" y="238"/>
                </a:lnTo>
                <a:lnTo>
                  <a:pt x="69" y="232"/>
                </a:lnTo>
                <a:lnTo>
                  <a:pt x="64" y="232"/>
                </a:lnTo>
                <a:lnTo>
                  <a:pt x="63" y="225"/>
                </a:lnTo>
                <a:lnTo>
                  <a:pt x="63" y="224"/>
                </a:lnTo>
                <a:lnTo>
                  <a:pt x="61" y="224"/>
                </a:lnTo>
                <a:lnTo>
                  <a:pt x="56" y="222"/>
                </a:lnTo>
                <a:lnTo>
                  <a:pt x="53" y="219"/>
                </a:lnTo>
                <a:lnTo>
                  <a:pt x="48" y="219"/>
                </a:lnTo>
                <a:lnTo>
                  <a:pt x="45" y="219"/>
                </a:lnTo>
                <a:lnTo>
                  <a:pt x="42" y="222"/>
                </a:lnTo>
                <a:lnTo>
                  <a:pt x="40" y="225"/>
                </a:lnTo>
                <a:lnTo>
                  <a:pt x="37" y="227"/>
                </a:lnTo>
                <a:lnTo>
                  <a:pt x="34" y="228"/>
                </a:lnTo>
                <a:lnTo>
                  <a:pt x="34" y="230"/>
                </a:lnTo>
                <a:lnTo>
                  <a:pt x="34" y="232"/>
                </a:lnTo>
                <a:lnTo>
                  <a:pt x="34" y="233"/>
                </a:lnTo>
                <a:lnTo>
                  <a:pt x="32" y="233"/>
                </a:lnTo>
                <a:lnTo>
                  <a:pt x="31" y="233"/>
                </a:lnTo>
                <a:lnTo>
                  <a:pt x="29" y="233"/>
                </a:lnTo>
                <a:lnTo>
                  <a:pt x="28" y="233"/>
                </a:lnTo>
                <a:lnTo>
                  <a:pt x="28" y="236"/>
                </a:lnTo>
                <a:lnTo>
                  <a:pt x="28" y="240"/>
                </a:lnTo>
                <a:lnTo>
                  <a:pt x="28" y="243"/>
                </a:lnTo>
                <a:lnTo>
                  <a:pt x="28" y="244"/>
                </a:lnTo>
                <a:lnTo>
                  <a:pt x="28" y="246"/>
                </a:lnTo>
                <a:lnTo>
                  <a:pt x="28" y="248"/>
                </a:lnTo>
                <a:lnTo>
                  <a:pt x="28" y="249"/>
                </a:lnTo>
                <a:lnTo>
                  <a:pt x="26" y="249"/>
                </a:lnTo>
                <a:lnTo>
                  <a:pt x="24" y="248"/>
                </a:lnTo>
                <a:lnTo>
                  <a:pt x="24" y="246"/>
                </a:lnTo>
                <a:lnTo>
                  <a:pt x="23" y="246"/>
                </a:lnTo>
                <a:lnTo>
                  <a:pt x="21" y="246"/>
                </a:lnTo>
                <a:lnTo>
                  <a:pt x="20" y="246"/>
                </a:lnTo>
                <a:lnTo>
                  <a:pt x="20" y="244"/>
                </a:lnTo>
                <a:lnTo>
                  <a:pt x="20" y="243"/>
                </a:lnTo>
                <a:lnTo>
                  <a:pt x="18" y="241"/>
                </a:lnTo>
                <a:lnTo>
                  <a:pt x="18" y="240"/>
                </a:lnTo>
                <a:lnTo>
                  <a:pt x="20" y="238"/>
                </a:lnTo>
                <a:lnTo>
                  <a:pt x="21" y="235"/>
                </a:lnTo>
                <a:lnTo>
                  <a:pt x="21" y="233"/>
                </a:lnTo>
                <a:lnTo>
                  <a:pt x="23" y="233"/>
                </a:lnTo>
                <a:lnTo>
                  <a:pt x="23" y="232"/>
                </a:lnTo>
                <a:lnTo>
                  <a:pt x="21" y="230"/>
                </a:lnTo>
                <a:lnTo>
                  <a:pt x="23" y="228"/>
                </a:lnTo>
                <a:lnTo>
                  <a:pt x="23" y="227"/>
                </a:lnTo>
                <a:lnTo>
                  <a:pt x="23" y="224"/>
                </a:lnTo>
                <a:lnTo>
                  <a:pt x="24" y="220"/>
                </a:lnTo>
                <a:lnTo>
                  <a:pt x="26" y="217"/>
                </a:lnTo>
                <a:lnTo>
                  <a:pt x="28" y="216"/>
                </a:lnTo>
                <a:lnTo>
                  <a:pt x="28" y="214"/>
                </a:lnTo>
                <a:lnTo>
                  <a:pt x="26" y="214"/>
                </a:lnTo>
                <a:lnTo>
                  <a:pt x="23" y="216"/>
                </a:lnTo>
                <a:lnTo>
                  <a:pt x="23" y="214"/>
                </a:lnTo>
                <a:lnTo>
                  <a:pt x="21" y="214"/>
                </a:lnTo>
                <a:lnTo>
                  <a:pt x="20" y="212"/>
                </a:lnTo>
                <a:lnTo>
                  <a:pt x="18" y="212"/>
                </a:lnTo>
                <a:lnTo>
                  <a:pt x="18" y="214"/>
                </a:lnTo>
                <a:lnTo>
                  <a:pt x="16" y="214"/>
                </a:lnTo>
                <a:lnTo>
                  <a:pt x="15" y="214"/>
                </a:lnTo>
                <a:lnTo>
                  <a:pt x="13" y="214"/>
                </a:lnTo>
                <a:lnTo>
                  <a:pt x="13" y="212"/>
                </a:lnTo>
                <a:lnTo>
                  <a:pt x="12" y="212"/>
                </a:lnTo>
                <a:lnTo>
                  <a:pt x="10" y="211"/>
                </a:lnTo>
                <a:lnTo>
                  <a:pt x="8" y="211"/>
                </a:lnTo>
                <a:lnTo>
                  <a:pt x="10" y="209"/>
                </a:lnTo>
                <a:lnTo>
                  <a:pt x="10" y="208"/>
                </a:lnTo>
                <a:lnTo>
                  <a:pt x="12" y="208"/>
                </a:lnTo>
                <a:lnTo>
                  <a:pt x="12" y="206"/>
                </a:lnTo>
                <a:lnTo>
                  <a:pt x="12" y="204"/>
                </a:lnTo>
                <a:lnTo>
                  <a:pt x="13" y="204"/>
                </a:lnTo>
                <a:lnTo>
                  <a:pt x="13" y="203"/>
                </a:lnTo>
                <a:lnTo>
                  <a:pt x="12" y="201"/>
                </a:lnTo>
                <a:lnTo>
                  <a:pt x="12" y="200"/>
                </a:lnTo>
                <a:lnTo>
                  <a:pt x="13" y="200"/>
                </a:lnTo>
                <a:lnTo>
                  <a:pt x="15" y="200"/>
                </a:lnTo>
                <a:lnTo>
                  <a:pt x="15" y="198"/>
                </a:lnTo>
                <a:lnTo>
                  <a:pt x="15" y="196"/>
                </a:lnTo>
                <a:lnTo>
                  <a:pt x="18" y="193"/>
                </a:lnTo>
                <a:lnTo>
                  <a:pt x="16" y="192"/>
                </a:lnTo>
                <a:lnTo>
                  <a:pt x="15" y="192"/>
                </a:lnTo>
                <a:lnTo>
                  <a:pt x="13" y="190"/>
                </a:lnTo>
                <a:lnTo>
                  <a:pt x="13" y="188"/>
                </a:lnTo>
                <a:lnTo>
                  <a:pt x="13" y="187"/>
                </a:lnTo>
                <a:lnTo>
                  <a:pt x="13" y="185"/>
                </a:lnTo>
                <a:lnTo>
                  <a:pt x="13" y="184"/>
                </a:lnTo>
                <a:lnTo>
                  <a:pt x="13" y="182"/>
                </a:lnTo>
                <a:lnTo>
                  <a:pt x="13" y="180"/>
                </a:lnTo>
                <a:lnTo>
                  <a:pt x="15" y="180"/>
                </a:lnTo>
                <a:lnTo>
                  <a:pt x="13" y="180"/>
                </a:lnTo>
                <a:lnTo>
                  <a:pt x="13" y="179"/>
                </a:lnTo>
                <a:lnTo>
                  <a:pt x="13" y="177"/>
                </a:lnTo>
                <a:lnTo>
                  <a:pt x="13" y="176"/>
                </a:lnTo>
                <a:lnTo>
                  <a:pt x="12" y="176"/>
                </a:lnTo>
                <a:lnTo>
                  <a:pt x="10" y="176"/>
                </a:lnTo>
                <a:lnTo>
                  <a:pt x="10" y="177"/>
                </a:lnTo>
                <a:lnTo>
                  <a:pt x="8" y="179"/>
                </a:lnTo>
                <a:lnTo>
                  <a:pt x="5" y="180"/>
                </a:lnTo>
                <a:lnTo>
                  <a:pt x="5" y="179"/>
                </a:lnTo>
                <a:lnTo>
                  <a:pt x="5" y="177"/>
                </a:lnTo>
                <a:lnTo>
                  <a:pt x="5" y="176"/>
                </a:lnTo>
                <a:lnTo>
                  <a:pt x="5" y="174"/>
                </a:lnTo>
                <a:lnTo>
                  <a:pt x="5" y="172"/>
                </a:lnTo>
                <a:lnTo>
                  <a:pt x="4" y="172"/>
                </a:lnTo>
                <a:lnTo>
                  <a:pt x="2" y="169"/>
                </a:lnTo>
                <a:lnTo>
                  <a:pt x="2" y="168"/>
                </a:lnTo>
                <a:lnTo>
                  <a:pt x="2" y="166"/>
                </a:lnTo>
                <a:lnTo>
                  <a:pt x="4" y="164"/>
                </a:lnTo>
                <a:lnTo>
                  <a:pt x="5" y="164"/>
                </a:lnTo>
                <a:lnTo>
                  <a:pt x="5" y="163"/>
                </a:lnTo>
                <a:lnTo>
                  <a:pt x="5" y="161"/>
                </a:lnTo>
                <a:lnTo>
                  <a:pt x="4" y="161"/>
                </a:lnTo>
                <a:lnTo>
                  <a:pt x="4" y="160"/>
                </a:lnTo>
                <a:lnTo>
                  <a:pt x="4" y="158"/>
                </a:lnTo>
                <a:lnTo>
                  <a:pt x="5" y="158"/>
                </a:lnTo>
                <a:lnTo>
                  <a:pt x="7" y="158"/>
                </a:lnTo>
                <a:lnTo>
                  <a:pt x="10" y="156"/>
                </a:lnTo>
                <a:lnTo>
                  <a:pt x="10" y="155"/>
                </a:lnTo>
                <a:lnTo>
                  <a:pt x="8" y="153"/>
                </a:lnTo>
                <a:lnTo>
                  <a:pt x="7" y="152"/>
                </a:lnTo>
                <a:lnTo>
                  <a:pt x="7" y="150"/>
                </a:lnTo>
                <a:lnTo>
                  <a:pt x="5" y="150"/>
                </a:lnTo>
                <a:lnTo>
                  <a:pt x="4" y="148"/>
                </a:lnTo>
                <a:lnTo>
                  <a:pt x="4" y="147"/>
                </a:lnTo>
                <a:lnTo>
                  <a:pt x="2" y="147"/>
                </a:lnTo>
                <a:lnTo>
                  <a:pt x="2" y="145"/>
                </a:lnTo>
                <a:lnTo>
                  <a:pt x="0" y="144"/>
                </a:lnTo>
                <a:lnTo>
                  <a:pt x="2" y="144"/>
                </a:lnTo>
                <a:lnTo>
                  <a:pt x="4" y="142"/>
                </a:lnTo>
                <a:lnTo>
                  <a:pt x="5" y="140"/>
                </a:lnTo>
                <a:lnTo>
                  <a:pt x="7" y="139"/>
                </a:lnTo>
                <a:lnTo>
                  <a:pt x="8" y="139"/>
                </a:lnTo>
                <a:lnTo>
                  <a:pt x="10" y="139"/>
                </a:lnTo>
                <a:lnTo>
                  <a:pt x="12" y="139"/>
                </a:lnTo>
                <a:lnTo>
                  <a:pt x="13" y="139"/>
                </a:lnTo>
                <a:lnTo>
                  <a:pt x="15" y="137"/>
                </a:lnTo>
                <a:lnTo>
                  <a:pt x="13" y="136"/>
                </a:lnTo>
                <a:lnTo>
                  <a:pt x="13" y="134"/>
                </a:lnTo>
                <a:lnTo>
                  <a:pt x="15" y="132"/>
                </a:lnTo>
                <a:lnTo>
                  <a:pt x="15" y="131"/>
                </a:lnTo>
                <a:lnTo>
                  <a:pt x="16" y="129"/>
                </a:lnTo>
                <a:lnTo>
                  <a:pt x="16" y="128"/>
                </a:lnTo>
                <a:lnTo>
                  <a:pt x="16" y="126"/>
                </a:lnTo>
                <a:lnTo>
                  <a:pt x="15" y="124"/>
                </a:lnTo>
                <a:lnTo>
                  <a:pt x="15" y="123"/>
                </a:lnTo>
                <a:lnTo>
                  <a:pt x="15" y="121"/>
                </a:lnTo>
                <a:lnTo>
                  <a:pt x="15" y="120"/>
                </a:lnTo>
                <a:lnTo>
                  <a:pt x="16" y="120"/>
                </a:lnTo>
                <a:lnTo>
                  <a:pt x="16" y="118"/>
                </a:lnTo>
                <a:lnTo>
                  <a:pt x="18" y="118"/>
                </a:lnTo>
                <a:lnTo>
                  <a:pt x="18" y="116"/>
                </a:lnTo>
                <a:lnTo>
                  <a:pt x="18" y="115"/>
                </a:lnTo>
                <a:lnTo>
                  <a:pt x="20" y="115"/>
                </a:lnTo>
                <a:lnTo>
                  <a:pt x="20" y="113"/>
                </a:lnTo>
                <a:lnTo>
                  <a:pt x="18" y="112"/>
                </a:lnTo>
                <a:lnTo>
                  <a:pt x="18" y="110"/>
                </a:lnTo>
                <a:lnTo>
                  <a:pt x="18" y="108"/>
                </a:lnTo>
                <a:lnTo>
                  <a:pt x="20" y="105"/>
                </a:lnTo>
                <a:lnTo>
                  <a:pt x="18" y="105"/>
                </a:lnTo>
                <a:lnTo>
                  <a:pt x="16" y="104"/>
                </a:lnTo>
                <a:lnTo>
                  <a:pt x="13" y="104"/>
                </a:lnTo>
                <a:lnTo>
                  <a:pt x="13" y="105"/>
                </a:lnTo>
                <a:lnTo>
                  <a:pt x="12" y="105"/>
                </a:lnTo>
                <a:lnTo>
                  <a:pt x="10" y="105"/>
                </a:lnTo>
                <a:lnTo>
                  <a:pt x="8" y="105"/>
                </a:lnTo>
                <a:lnTo>
                  <a:pt x="7" y="105"/>
                </a:lnTo>
                <a:lnTo>
                  <a:pt x="5" y="105"/>
                </a:lnTo>
                <a:lnTo>
                  <a:pt x="4" y="105"/>
                </a:lnTo>
                <a:lnTo>
                  <a:pt x="2" y="107"/>
                </a:lnTo>
                <a:lnTo>
                  <a:pt x="2" y="105"/>
                </a:lnTo>
                <a:lnTo>
                  <a:pt x="2" y="104"/>
                </a:lnTo>
                <a:lnTo>
                  <a:pt x="2" y="102"/>
                </a:lnTo>
                <a:lnTo>
                  <a:pt x="0" y="100"/>
                </a:lnTo>
                <a:lnTo>
                  <a:pt x="0" y="99"/>
                </a:lnTo>
                <a:lnTo>
                  <a:pt x="0" y="97"/>
                </a:lnTo>
                <a:lnTo>
                  <a:pt x="0" y="96"/>
                </a:lnTo>
                <a:lnTo>
                  <a:pt x="2" y="96"/>
                </a:lnTo>
                <a:lnTo>
                  <a:pt x="4" y="94"/>
                </a:lnTo>
                <a:lnTo>
                  <a:pt x="5" y="94"/>
                </a:lnTo>
                <a:lnTo>
                  <a:pt x="5" y="92"/>
                </a:lnTo>
                <a:lnTo>
                  <a:pt x="4" y="91"/>
                </a:lnTo>
                <a:lnTo>
                  <a:pt x="4" y="89"/>
                </a:lnTo>
                <a:lnTo>
                  <a:pt x="5" y="84"/>
                </a:lnTo>
                <a:lnTo>
                  <a:pt x="5" y="81"/>
                </a:lnTo>
                <a:lnTo>
                  <a:pt x="8" y="80"/>
                </a:lnTo>
                <a:lnTo>
                  <a:pt x="8" y="76"/>
                </a:lnTo>
                <a:lnTo>
                  <a:pt x="10" y="75"/>
                </a:lnTo>
                <a:lnTo>
                  <a:pt x="15" y="75"/>
                </a:lnTo>
                <a:lnTo>
                  <a:pt x="15" y="73"/>
                </a:lnTo>
                <a:lnTo>
                  <a:pt x="18" y="73"/>
                </a:lnTo>
                <a:lnTo>
                  <a:pt x="18" y="72"/>
                </a:lnTo>
                <a:lnTo>
                  <a:pt x="18" y="70"/>
                </a:lnTo>
                <a:lnTo>
                  <a:pt x="20" y="70"/>
                </a:lnTo>
                <a:lnTo>
                  <a:pt x="20" y="68"/>
                </a:lnTo>
                <a:lnTo>
                  <a:pt x="21" y="68"/>
                </a:lnTo>
                <a:lnTo>
                  <a:pt x="23" y="68"/>
                </a:lnTo>
                <a:lnTo>
                  <a:pt x="23" y="67"/>
                </a:lnTo>
                <a:lnTo>
                  <a:pt x="24" y="67"/>
                </a:lnTo>
                <a:lnTo>
                  <a:pt x="26" y="65"/>
                </a:lnTo>
                <a:lnTo>
                  <a:pt x="29" y="64"/>
                </a:lnTo>
                <a:lnTo>
                  <a:pt x="31" y="64"/>
                </a:lnTo>
                <a:lnTo>
                  <a:pt x="32" y="64"/>
                </a:lnTo>
                <a:lnTo>
                  <a:pt x="32" y="62"/>
                </a:lnTo>
                <a:lnTo>
                  <a:pt x="34" y="64"/>
                </a:lnTo>
                <a:lnTo>
                  <a:pt x="36" y="64"/>
                </a:lnTo>
                <a:lnTo>
                  <a:pt x="37" y="64"/>
                </a:lnTo>
                <a:lnTo>
                  <a:pt x="39" y="64"/>
                </a:lnTo>
                <a:lnTo>
                  <a:pt x="40" y="62"/>
                </a:lnTo>
                <a:lnTo>
                  <a:pt x="40" y="60"/>
                </a:lnTo>
                <a:lnTo>
                  <a:pt x="40" y="59"/>
                </a:lnTo>
                <a:lnTo>
                  <a:pt x="42" y="59"/>
                </a:lnTo>
                <a:lnTo>
                  <a:pt x="44" y="57"/>
                </a:lnTo>
                <a:lnTo>
                  <a:pt x="45" y="56"/>
                </a:lnTo>
                <a:lnTo>
                  <a:pt x="47" y="56"/>
                </a:lnTo>
                <a:lnTo>
                  <a:pt x="48" y="54"/>
                </a:lnTo>
                <a:lnTo>
                  <a:pt x="50" y="52"/>
                </a:lnTo>
                <a:lnTo>
                  <a:pt x="52" y="51"/>
                </a:lnTo>
                <a:lnTo>
                  <a:pt x="52" y="49"/>
                </a:lnTo>
                <a:lnTo>
                  <a:pt x="52" y="48"/>
                </a:lnTo>
                <a:lnTo>
                  <a:pt x="50" y="46"/>
                </a:lnTo>
                <a:lnTo>
                  <a:pt x="50" y="44"/>
                </a:lnTo>
                <a:lnTo>
                  <a:pt x="52" y="44"/>
                </a:lnTo>
                <a:lnTo>
                  <a:pt x="52" y="43"/>
                </a:lnTo>
                <a:lnTo>
                  <a:pt x="53" y="41"/>
                </a:lnTo>
                <a:lnTo>
                  <a:pt x="53" y="40"/>
                </a:lnTo>
                <a:lnTo>
                  <a:pt x="53" y="38"/>
                </a:lnTo>
                <a:lnTo>
                  <a:pt x="53" y="36"/>
                </a:lnTo>
                <a:lnTo>
                  <a:pt x="55" y="35"/>
                </a:lnTo>
                <a:lnTo>
                  <a:pt x="55" y="33"/>
                </a:lnTo>
                <a:lnTo>
                  <a:pt x="56" y="33"/>
                </a:lnTo>
                <a:lnTo>
                  <a:pt x="58" y="33"/>
                </a:lnTo>
                <a:lnTo>
                  <a:pt x="60" y="33"/>
                </a:lnTo>
                <a:lnTo>
                  <a:pt x="61" y="32"/>
                </a:lnTo>
                <a:lnTo>
                  <a:pt x="61" y="30"/>
                </a:lnTo>
                <a:lnTo>
                  <a:pt x="61" y="28"/>
                </a:lnTo>
                <a:lnTo>
                  <a:pt x="61" y="27"/>
                </a:lnTo>
                <a:lnTo>
                  <a:pt x="60" y="27"/>
                </a:lnTo>
                <a:lnTo>
                  <a:pt x="60" y="25"/>
                </a:lnTo>
                <a:lnTo>
                  <a:pt x="58" y="25"/>
                </a:lnTo>
                <a:lnTo>
                  <a:pt x="58" y="24"/>
                </a:lnTo>
                <a:lnTo>
                  <a:pt x="56" y="24"/>
                </a:lnTo>
                <a:lnTo>
                  <a:pt x="56" y="22"/>
                </a:lnTo>
                <a:lnTo>
                  <a:pt x="58" y="20"/>
                </a:lnTo>
                <a:lnTo>
                  <a:pt x="60" y="20"/>
                </a:lnTo>
                <a:lnTo>
                  <a:pt x="60" y="19"/>
                </a:lnTo>
                <a:lnTo>
                  <a:pt x="60" y="17"/>
                </a:lnTo>
                <a:lnTo>
                  <a:pt x="61" y="17"/>
                </a:lnTo>
                <a:lnTo>
                  <a:pt x="63" y="17"/>
                </a:lnTo>
                <a:lnTo>
                  <a:pt x="63" y="16"/>
                </a:lnTo>
                <a:lnTo>
                  <a:pt x="63" y="14"/>
                </a:lnTo>
                <a:lnTo>
                  <a:pt x="63" y="12"/>
                </a:lnTo>
                <a:lnTo>
                  <a:pt x="64" y="9"/>
                </a:lnTo>
                <a:lnTo>
                  <a:pt x="64" y="8"/>
                </a:lnTo>
                <a:lnTo>
                  <a:pt x="66" y="8"/>
                </a:lnTo>
                <a:lnTo>
                  <a:pt x="66" y="6"/>
                </a:lnTo>
                <a:lnTo>
                  <a:pt x="66" y="4"/>
                </a:lnTo>
                <a:lnTo>
                  <a:pt x="64" y="4"/>
                </a:lnTo>
                <a:lnTo>
                  <a:pt x="66" y="4"/>
                </a:lnTo>
                <a:lnTo>
                  <a:pt x="66" y="3"/>
                </a:lnTo>
                <a:lnTo>
                  <a:pt x="68" y="3"/>
                </a:lnTo>
                <a:lnTo>
                  <a:pt x="68" y="1"/>
                </a:lnTo>
                <a:lnTo>
                  <a:pt x="68" y="0"/>
                </a:lnTo>
                <a:lnTo>
                  <a:pt x="74" y="8"/>
                </a:lnTo>
                <a:lnTo>
                  <a:pt x="77" y="11"/>
                </a:lnTo>
                <a:lnTo>
                  <a:pt x="85" y="19"/>
                </a:lnTo>
                <a:lnTo>
                  <a:pt x="100" y="30"/>
                </a:lnTo>
                <a:lnTo>
                  <a:pt x="101" y="30"/>
                </a:lnTo>
                <a:lnTo>
                  <a:pt x="98" y="32"/>
                </a:lnTo>
                <a:lnTo>
                  <a:pt x="96" y="32"/>
                </a:lnTo>
                <a:lnTo>
                  <a:pt x="96" y="35"/>
                </a:lnTo>
                <a:lnTo>
                  <a:pt x="98" y="36"/>
                </a:lnTo>
                <a:lnTo>
                  <a:pt x="100" y="38"/>
                </a:lnTo>
                <a:lnTo>
                  <a:pt x="100" y="40"/>
                </a:lnTo>
                <a:lnTo>
                  <a:pt x="96" y="43"/>
                </a:lnTo>
                <a:lnTo>
                  <a:pt x="96" y="44"/>
                </a:lnTo>
                <a:lnTo>
                  <a:pt x="96" y="46"/>
                </a:lnTo>
                <a:lnTo>
                  <a:pt x="96" y="48"/>
                </a:lnTo>
                <a:lnTo>
                  <a:pt x="98" y="49"/>
                </a:lnTo>
                <a:lnTo>
                  <a:pt x="98" y="51"/>
                </a:lnTo>
                <a:lnTo>
                  <a:pt x="98" y="52"/>
                </a:lnTo>
                <a:lnTo>
                  <a:pt x="98" y="54"/>
                </a:lnTo>
                <a:lnTo>
                  <a:pt x="98" y="56"/>
                </a:lnTo>
                <a:lnTo>
                  <a:pt x="96" y="56"/>
                </a:lnTo>
                <a:lnTo>
                  <a:pt x="96" y="57"/>
                </a:lnTo>
                <a:lnTo>
                  <a:pt x="95" y="57"/>
                </a:lnTo>
                <a:lnTo>
                  <a:pt x="95" y="59"/>
                </a:lnTo>
                <a:lnTo>
                  <a:pt x="95" y="60"/>
                </a:lnTo>
                <a:lnTo>
                  <a:pt x="93" y="60"/>
                </a:lnTo>
                <a:lnTo>
                  <a:pt x="95" y="60"/>
                </a:lnTo>
                <a:lnTo>
                  <a:pt x="95" y="62"/>
                </a:lnTo>
                <a:lnTo>
                  <a:pt x="96" y="62"/>
                </a:lnTo>
                <a:lnTo>
                  <a:pt x="98" y="64"/>
                </a:lnTo>
                <a:lnTo>
                  <a:pt x="98" y="65"/>
                </a:lnTo>
                <a:lnTo>
                  <a:pt x="100" y="65"/>
                </a:lnTo>
                <a:lnTo>
                  <a:pt x="100" y="67"/>
                </a:lnTo>
                <a:lnTo>
                  <a:pt x="100" y="68"/>
                </a:lnTo>
                <a:lnTo>
                  <a:pt x="100" y="70"/>
                </a:lnTo>
                <a:lnTo>
                  <a:pt x="101" y="70"/>
                </a:lnTo>
                <a:lnTo>
                  <a:pt x="101" y="72"/>
                </a:lnTo>
                <a:lnTo>
                  <a:pt x="103" y="72"/>
                </a:lnTo>
                <a:lnTo>
                  <a:pt x="103" y="73"/>
                </a:lnTo>
                <a:lnTo>
                  <a:pt x="103" y="75"/>
                </a:lnTo>
                <a:lnTo>
                  <a:pt x="104" y="75"/>
                </a:lnTo>
                <a:lnTo>
                  <a:pt x="106" y="76"/>
                </a:lnTo>
                <a:lnTo>
                  <a:pt x="106" y="78"/>
                </a:lnTo>
                <a:lnTo>
                  <a:pt x="106" y="80"/>
                </a:lnTo>
                <a:lnTo>
                  <a:pt x="106" y="81"/>
                </a:lnTo>
                <a:lnTo>
                  <a:pt x="104" y="81"/>
                </a:lnTo>
                <a:lnTo>
                  <a:pt x="106" y="81"/>
                </a:lnTo>
                <a:lnTo>
                  <a:pt x="106" y="83"/>
                </a:lnTo>
                <a:lnTo>
                  <a:pt x="108" y="83"/>
                </a:lnTo>
                <a:lnTo>
                  <a:pt x="109" y="83"/>
                </a:lnTo>
                <a:lnTo>
                  <a:pt x="109" y="81"/>
                </a:lnTo>
                <a:lnTo>
                  <a:pt x="111" y="81"/>
                </a:lnTo>
                <a:lnTo>
                  <a:pt x="112" y="81"/>
                </a:lnTo>
                <a:lnTo>
                  <a:pt x="114" y="81"/>
                </a:lnTo>
                <a:lnTo>
                  <a:pt x="114" y="83"/>
                </a:lnTo>
                <a:lnTo>
                  <a:pt x="114" y="84"/>
                </a:lnTo>
                <a:lnTo>
                  <a:pt x="114" y="86"/>
                </a:lnTo>
                <a:lnTo>
                  <a:pt x="116" y="88"/>
                </a:lnTo>
                <a:lnTo>
                  <a:pt x="116" y="86"/>
                </a:lnTo>
                <a:lnTo>
                  <a:pt x="116" y="84"/>
                </a:lnTo>
                <a:lnTo>
                  <a:pt x="116" y="83"/>
                </a:lnTo>
                <a:lnTo>
                  <a:pt x="117" y="83"/>
                </a:lnTo>
                <a:lnTo>
                  <a:pt x="117" y="81"/>
                </a:lnTo>
                <a:lnTo>
                  <a:pt x="117" y="80"/>
                </a:lnTo>
                <a:lnTo>
                  <a:pt x="119" y="80"/>
                </a:lnTo>
                <a:lnTo>
                  <a:pt x="120" y="80"/>
                </a:lnTo>
                <a:lnTo>
                  <a:pt x="122" y="80"/>
                </a:lnTo>
                <a:lnTo>
                  <a:pt x="124" y="81"/>
                </a:lnTo>
                <a:lnTo>
                  <a:pt x="124" y="83"/>
                </a:lnTo>
                <a:lnTo>
                  <a:pt x="125" y="83"/>
                </a:lnTo>
                <a:lnTo>
                  <a:pt x="127" y="83"/>
                </a:lnTo>
                <a:lnTo>
                  <a:pt x="128" y="83"/>
                </a:lnTo>
                <a:lnTo>
                  <a:pt x="130" y="83"/>
                </a:lnTo>
                <a:lnTo>
                  <a:pt x="132" y="84"/>
                </a:lnTo>
                <a:lnTo>
                  <a:pt x="132" y="86"/>
                </a:lnTo>
                <a:lnTo>
                  <a:pt x="132" y="88"/>
                </a:lnTo>
                <a:lnTo>
                  <a:pt x="132" y="89"/>
                </a:lnTo>
                <a:lnTo>
                  <a:pt x="133" y="92"/>
                </a:lnTo>
                <a:lnTo>
                  <a:pt x="135" y="94"/>
                </a:lnTo>
                <a:lnTo>
                  <a:pt x="136" y="94"/>
                </a:lnTo>
                <a:lnTo>
                  <a:pt x="138" y="92"/>
                </a:lnTo>
                <a:lnTo>
                  <a:pt x="138" y="91"/>
                </a:lnTo>
                <a:lnTo>
                  <a:pt x="140" y="91"/>
                </a:lnTo>
                <a:lnTo>
                  <a:pt x="141" y="91"/>
                </a:lnTo>
                <a:lnTo>
                  <a:pt x="141" y="89"/>
                </a:lnTo>
                <a:lnTo>
                  <a:pt x="141" y="88"/>
                </a:lnTo>
                <a:lnTo>
                  <a:pt x="143" y="88"/>
                </a:lnTo>
                <a:lnTo>
                  <a:pt x="143" y="89"/>
                </a:lnTo>
                <a:lnTo>
                  <a:pt x="144" y="89"/>
                </a:lnTo>
                <a:lnTo>
                  <a:pt x="144" y="91"/>
                </a:lnTo>
                <a:lnTo>
                  <a:pt x="146" y="91"/>
                </a:lnTo>
                <a:lnTo>
                  <a:pt x="146" y="92"/>
                </a:lnTo>
                <a:lnTo>
                  <a:pt x="144" y="96"/>
                </a:lnTo>
                <a:lnTo>
                  <a:pt x="146" y="96"/>
                </a:lnTo>
                <a:lnTo>
                  <a:pt x="146" y="94"/>
                </a:lnTo>
                <a:lnTo>
                  <a:pt x="148" y="92"/>
                </a:lnTo>
                <a:lnTo>
                  <a:pt x="148" y="94"/>
                </a:lnTo>
                <a:lnTo>
                  <a:pt x="149" y="94"/>
                </a:lnTo>
                <a:lnTo>
                  <a:pt x="149" y="96"/>
                </a:lnTo>
                <a:lnTo>
                  <a:pt x="149" y="100"/>
                </a:lnTo>
                <a:lnTo>
                  <a:pt x="151" y="100"/>
                </a:lnTo>
                <a:lnTo>
                  <a:pt x="152" y="100"/>
                </a:lnTo>
                <a:lnTo>
                  <a:pt x="154" y="99"/>
                </a:lnTo>
                <a:lnTo>
                  <a:pt x="156" y="100"/>
                </a:lnTo>
                <a:lnTo>
                  <a:pt x="157" y="100"/>
                </a:lnTo>
                <a:lnTo>
                  <a:pt x="159" y="99"/>
                </a:lnTo>
                <a:lnTo>
                  <a:pt x="160" y="99"/>
                </a:lnTo>
                <a:lnTo>
                  <a:pt x="160" y="97"/>
                </a:lnTo>
                <a:lnTo>
                  <a:pt x="162" y="97"/>
                </a:lnTo>
                <a:lnTo>
                  <a:pt x="164" y="97"/>
                </a:lnTo>
                <a:lnTo>
                  <a:pt x="164" y="99"/>
                </a:lnTo>
                <a:lnTo>
                  <a:pt x="165" y="100"/>
                </a:lnTo>
                <a:lnTo>
                  <a:pt x="165" y="102"/>
                </a:lnTo>
                <a:lnTo>
                  <a:pt x="165" y="104"/>
                </a:lnTo>
                <a:lnTo>
                  <a:pt x="165" y="105"/>
                </a:lnTo>
                <a:lnTo>
                  <a:pt x="164" y="107"/>
                </a:lnTo>
                <a:lnTo>
                  <a:pt x="162" y="107"/>
                </a:lnTo>
                <a:lnTo>
                  <a:pt x="160" y="108"/>
                </a:lnTo>
                <a:lnTo>
                  <a:pt x="159" y="110"/>
                </a:lnTo>
                <a:lnTo>
                  <a:pt x="159" y="112"/>
                </a:lnTo>
                <a:lnTo>
                  <a:pt x="159" y="113"/>
                </a:lnTo>
                <a:lnTo>
                  <a:pt x="159" y="115"/>
                </a:lnTo>
                <a:lnTo>
                  <a:pt x="159" y="116"/>
                </a:lnTo>
                <a:lnTo>
                  <a:pt x="159" y="120"/>
                </a:lnTo>
                <a:lnTo>
                  <a:pt x="159" y="123"/>
                </a:lnTo>
                <a:lnTo>
                  <a:pt x="159" y="124"/>
                </a:lnTo>
                <a:lnTo>
                  <a:pt x="160" y="124"/>
                </a:lnTo>
                <a:lnTo>
                  <a:pt x="160" y="126"/>
                </a:lnTo>
                <a:lnTo>
                  <a:pt x="152" y="137"/>
                </a:lnTo>
                <a:lnTo>
                  <a:pt x="151" y="137"/>
                </a:lnTo>
                <a:lnTo>
                  <a:pt x="149" y="137"/>
                </a:lnTo>
                <a:lnTo>
                  <a:pt x="148" y="137"/>
                </a:lnTo>
                <a:lnTo>
                  <a:pt x="146" y="137"/>
                </a:lnTo>
                <a:lnTo>
                  <a:pt x="144" y="137"/>
                </a:lnTo>
                <a:lnTo>
                  <a:pt x="136" y="137"/>
                </a:lnTo>
                <a:lnTo>
                  <a:pt x="138" y="152"/>
                </a:lnTo>
                <a:lnTo>
                  <a:pt x="138" y="163"/>
                </a:lnTo>
                <a:lnTo>
                  <a:pt x="146" y="163"/>
                </a:lnTo>
                <a:lnTo>
                  <a:pt x="148" y="163"/>
                </a:lnTo>
                <a:lnTo>
                  <a:pt x="149" y="163"/>
                </a:lnTo>
                <a:lnTo>
                  <a:pt x="149" y="164"/>
                </a:lnTo>
                <a:lnTo>
                  <a:pt x="149" y="166"/>
                </a:lnTo>
                <a:lnTo>
                  <a:pt x="151" y="166"/>
                </a:lnTo>
                <a:lnTo>
                  <a:pt x="152" y="166"/>
                </a:lnTo>
                <a:lnTo>
                  <a:pt x="154" y="166"/>
                </a:lnTo>
                <a:lnTo>
                  <a:pt x="164" y="169"/>
                </a:lnTo>
                <a:lnTo>
                  <a:pt x="165" y="169"/>
                </a:lnTo>
                <a:lnTo>
                  <a:pt x="186" y="169"/>
                </a:lnTo>
                <a:lnTo>
                  <a:pt x="186" y="163"/>
                </a:lnTo>
                <a:lnTo>
                  <a:pt x="191" y="163"/>
                </a:lnTo>
                <a:lnTo>
                  <a:pt x="204" y="163"/>
                </a:lnTo>
                <a:lnTo>
                  <a:pt x="204" y="164"/>
                </a:lnTo>
                <a:lnTo>
                  <a:pt x="205" y="164"/>
                </a:lnTo>
                <a:lnTo>
                  <a:pt x="207" y="164"/>
                </a:lnTo>
                <a:lnTo>
                  <a:pt x="208" y="166"/>
                </a:lnTo>
                <a:lnTo>
                  <a:pt x="210" y="168"/>
                </a:lnTo>
                <a:lnTo>
                  <a:pt x="212" y="168"/>
                </a:lnTo>
                <a:lnTo>
                  <a:pt x="212" y="166"/>
                </a:lnTo>
                <a:lnTo>
                  <a:pt x="213" y="168"/>
                </a:lnTo>
                <a:lnTo>
                  <a:pt x="215" y="169"/>
                </a:lnTo>
                <a:lnTo>
                  <a:pt x="216" y="169"/>
                </a:lnTo>
                <a:lnTo>
                  <a:pt x="216" y="171"/>
                </a:lnTo>
                <a:lnTo>
                  <a:pt x="216" y="172"/>
                </a:lnTo>
                <a:lnTo>
                  <a:pt x="218" y="172"/>
                </a:lnTo>
                <a:lnTo>
                  <a:pt x="218" y="174"/>
                </a:lnTo>
                <a:lnTo>
                  <a:pt x="220" y="174"/>
                </a:lnTo>
                <a:lnTo>
                  <a:pt x="221" y="174"/>
                </a:lnTo>
                <a:lnTo>
                  <a:pt x="223" y="174"/>
                </a:lnTo>
                <a:lnTo>
                  <a:pt x="223" y="176"/>
                </a:lnTo>
                <a:lnTo>
                  <a:pt x="224" y="176"/>
                </a:lnTo>
                <a:lnTo>
                  <a:pt x="226" y="176"/>
                </a:lnTo>
                <a:lnTo>
                  <a:pt x="226" y="174"/>
                </a:lnTo>
                <a:lnTo>
                  <a:pt x="228" y="174"/>
                </a:lnTo>
                <a:lnTo>
                  <a:pt x="229" y="174"/>
                </a:lnTo>
                <a:lnTo>
                  <a:pt x="229" y="176"/>
                </a:lnTo>
                <a:lnTo>
                  <a:pt x="231" y="176"/>
                </a:lnTo>
                <a:lnTo>
                  <a:pt x="232" y="174"/>
                </a:lnTo>
                <a:lnTo>
                  <a:pt x="234" y="174"/>
                </a:lnTo>
                <a:lnTo>
                  <a:pt x="234" y="172"/>
                </a:lnTo>
                <a:lnTo>
                  <a:pt x="236" y="172"/>
                </a:lnTo>
                <a:lnTo>
                  <a:pt x="236" y="171"/>
                </a:lnTo>
                <a:lnTo>
                  <a:pt x="236" y="169"/>
                </a:lnTo>
                <a:lnTo>
                  <a:pt x="236" y="168"/>
                </a:lnTo>
                <a:lnTo>
                  <a:pt x="237" y="168"/>
                </a:lnTo>
                <a:lnTo>
                  <a:pt x="237" y="166"/>
                </a:lnTo>
                <a:lnTo>
                  <a:pt x="237" y="164"/>
                </a:lnTo>
                <a:lnTo>
                  <a:pt x="237" y="163"/>
                </a:lnTo>
                <a:close/>
              </a:path>
            </a:pathLst>
          </a:custGeom>
          <a:solidFill>
            <a:srgbClr val="ADD4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5"/>
          <p:cNvSpPr>
            <a:spLocks/>
          </p:cNvSpPr>
          <p:nvPr/>
        </p:nvSpPr>
        <p:spPr bwMode="auto">
          <a:xfrm>
            <a:off x="5851526" y="4162426"/>
            <a:ext cx="336550" cy="600075"/>
          </a:xfrm>
          <a:custGeom>
            <a:avLst/>
            <a:gdLst/>
            <a:ahLst/>
            <a:cxnLst>
              <a:cxn ang="0">
                <a:pos x="144" y="72"/>
              </a:cxn>
              <a:cxn ang="0">
                <a:pos x="144" y="98"/>
              </a:cxn>
              <a:cxn ang="0">
                <a:pos x="168" y="112"/>
              </a:cxn>
              <a:cxn ang="0">
                <a:pos x="157" y="125"/>
              </a:cxn>
              <a:cxn ang="0">
                <a:pos x="173" y="127"/>
              </a:cxn>
              <a:cxn ang="0">
                <a:pos x="181" y="140"/>
              </a:cxn>
              <a:cxn ang="0">
                <a:pos x="189" y="148"/>
              </a:cxn>
              <a:cxn ang="0">
                <a:pos x="205" y="157"/>
              </a:cxn>
              <a:cxn ang="0">
                <a:pos x="210" y="178"/>
              </a:cxn>
              <a:cxn ang="0">
                <a:pos x="199" y="188"/>
              </a:cxn>
              <a:cxn ang="0">
                <a:pos x="192" y="213"/>
              </a:cxn>
              <a:cxn ang="0">
                <a:pos x="188" y="223"/>
              </a:cxn>
              <a:cxn ang="0">
                <a:pos x="170" y="223"/>
              </a:cxn>
              <a:cxn ang="0">
                <a:pos x="152" y="228"/>
              </a:cxn>
              <a:cxn ang="0">
                <a:pos x="152" y="236"/>
              </a:cxn>
              <a:cxn ang="0">
                <a:pos x="160" y="245"/>
              </a:cxn>
              <a:cxn ang="0">
                <a:pos x="167" y="256"/>
              </a:cxn>
              <a:cxn ang="0">
                <a:pos x="167" y="276"/>
              </a:cxn>
              <a:cxn ang="0">
                <a:pos x="189" y="277"/>
              </a:cxn>
              <a:cxn ang="0">
                <a:pos x="199" y="288"/>
              </a:cxn>
              <a:cxn ang="0">
                <a:pos x="204" y="301"/>
              </a:cxn>
              <a:cxn ang="0">
                <a:pos x="204" y="341"/>
              </a:cxn>
              <a:cxn ang="0">
                <a:pos x="204" y="359"/>
              </a:cxn>
              <a:cxn ang="0">
                <a:pos x="186" y="378"/>
              </a:cxn>
              <a:cxn ang="0">
                <a:pos x="160" y="372"/>
              </a:cxn>
              <a:cxn ang="0">
                <a:pos x="141" y="372"/>
              </a:cxn>
              <a:cxn ang="0">
                <a:pos x="124" y="364"/>
              </a:cxn>
              <a:cxn ang="0">
                <a:pos x="103" y="359"/>
              </a:cxn>
              <a:cxn ang="0">
                <a:pos x="85" y="352"/>
              </a:cxn>
              <a:cxn ang="0">
                <a:pos x="74" y="346"/>
              </a:cxn>
              <a:cxn ang="0">
                <a:pos x="74" y="340"/>
              </a:cxn>
              <a:cxn ang="0">
                <a:pos x="80" y="336"/>
              </a:cxn>
              <a:cxn ang="0">
                <a:pos x="76" y="327"/>
              </a:cxn>
              <a:cxn ang="0">
                <a:pos x="60" y="327"/>
              </a:cxn>
              <a:cxn ang="0">
                <a:pos x="44" y="320"/>
              </a:cxn>
              <a:cxn ang="0">
                <a:pos x="32" y="327"/>
              </a:cxn>
              <a:cxn ang="0">
                <a:pos x="26" y="308"/>
              </a:cxn>
              <a:cxn ang="0">
                <a:pos x="18" y="301"/>
              </a:cxn>
              <a:cxn ang="0">
                <a:pos x="4" y="285"/>
              </a:cxn>
              <a:cxn ang="0">
                <a:pos x="8" y="263"/>
              </a:cxn>
              <a:cxn ang="0">
                <a:pos x="18" y="252"/>
              </a:cxn>
              <a:cxn ang="0">
                <a:pos x="39" y="256"/>
              </a:cxn>
              <a:cxn ang="0">
                <a:pos x="47" y="242"/>
              </a:cxn>
              <a:cxn ang="0">
                <a:pos x="45" y="223"/>
              </a:cxn>
              <a:cxn ang="0">
                <a:pos x="39" y="218"/>
              </a:cxn>
              <a:cxn ang="0">
                <a:pos x="36" y="215"/>
              </a:cxn>
              <a:cxn ang="0">
                <a:pos x="34" y="210"/>
              </a:cxn>
              <a:cxn ang="0">
                <a:pos x="29" y="202"/>
              </a:cxn>
              <a:cxn ang="0">
                <a:pos x="23" y="196"/>
              </a:cxn>
              <a:cxn ang="0">
                <a:pos x="7" y="172"/>
              </a:cxn>
              <a:cxn ang="0">
                <a:pos x="2" y="135"/>
              </a:cxn>
              <a:cxn ang="0">
                <a:pos x="0" y="79"/>
              </a:cxn>
              <a:cxn ang="0">
                <a:pos x="32" y="88"/>
              </a:cxn>
              <a:cxn ang="0">
                <a:pos x="23" y="55"/>
              </a:cxn>
              <a:cxn ang="0">
                <a:pos x="29" y="32"/>
              </a:cxn>
              <a:cxn ang="0">
                <a:pos x="50" y="5"/>
              </a:cxn>
              <a:cxn ang="0">
                <a:pos x="77" y="2"/>
              </a:cxn>
              <a:cxn ang="0">
                <a:pos x="100" y="10"/>
              </a:cxn>
              <a:cxn ang="0">
                <a:pos x="117" y="15"/>
              </a:cxn>
            </a:cxnLst>
            <a:rect l="0" t="0" r="r" b="b"/>
            <a:pathLst>
              <a:path w="212" h="378">
                <a:moveTo>
                  <a:pt x="143" y="26"/>
                </a:moveTo>
                <a:lnTo>
                  <a:pt x="144" y="29"/>
                </a:lnTo>
                <a:lnTo>
                  <a:pt x="144" y="31"/>
                </a:lnTo>
                <a:lnTo>
                  <a:pt x="144" y="37"/>
                </a:lnTo>
                <a:lnTo>
                  <a:pt x="144" y="48"/>
                </a:lnTo>
                <a:lnTo>
                  <a:pt x="144" y="61"/>
                </a:lnTo>
                <a:lnTo>
                  <a:pt x="144" y="69"/>
                </a:lnTo>
                <a:lnTo>
                  <a:pt x="144" y="72"/>
                </a:lnTo>
                <a:lnTo>
                  <a:pt x="144" y="76"/>
                </a:lnTo>
                <a:lnTo>
                  <a:pt x="144" y="80"/>
                </a:lnTo>
                <a:lnTo>
                  <a:pt x="144" y="88"/>
                </a:lnTo>
                <a:lnTo>
                  <a:pt x="144" y="92"/>
                </a:lnTo>
                <a:lnTo>
                  <a:pt x="144" y="93"/>
                </a:lnTo>
                <a:lnTo>
                  <a:pt x="143" y="93"/>
                </a:lnTo>
                <a:lnTo>
                  <a:pt x="143" y="98"/>
                </a:lnTo>
                <a:lnTo>
                  <a:pt x="144" y="98"/>
                </a:lnTo>
                <a:lnTo>
                  <a:pt x="154" y="98"/>
                </a:lnTo>
                <a:lnTo>
                  <a:pt x="156" y="98"/>
                </a:lnTo>
                <a:lnTo>
                  <a:pt x="156" y="101"/>
                </a:lnTo>
                <a:lnTo>
                  <a:pt x="156" y="104"/>
                </a:lnTo>
                <a:lnTo>
                  <a:pt x="159" y="104"/>
                </a:lnTo>
                <a:lnTo>
                  <a:pt x="168" y="104"/>
                </a:lnTo>
                <a:lnTo>
                  <a:pt x="168" y="111"/>
                </a:lnTo>
                <a:lnTo>
                  <a:pt x="168" y="112"/>
                </a:lnTo>
                <a:lnTo>
                  <a:pt x="160" y="112"/>
                </a:lnTo>
                <a:lnTo>
                  <a:pt x="159" y="112"/>
                </a:lnTo>
                <a:lnTo>
                  <a:pt x="157" y="112"/>
                </a:lnTo>
                <a:lnTo>
                  <a:pt x="156" y="114"/>
                </a:lnTo>
                <a:lnTo>
                  <a:pt x="156" y="117"/>
                </a:lnTo>
                <a:lnTo>
                  <a:pt x="157" y="119"/>
                </a:lnTo>
                <a:lnTo>
                  <a:pt x="157" y="120"/>
                </a:lnTo>
                <a:lnTo>
                  <a:pt x="157" y="125"/>
                </a:lnTo>
                <a:lnTo>
                  <a:pt x="159" y="125"/>
                </a:lnTo>
                <a:lnTo>
                  <a:pt x="160" y="127"/>
                </a:lnTo>
                <a:lnTo>
                  <a:pt x="162" y="127"/>
                </a:lnTo>
                <a:lnTo>
                  <a:pt x="167" y="130"/>
                </a:lnTo>
                <a:lnTo>
                  <a:pt x="170" y="132"/>
                </a:lnTo>
                <a:lnTo>
                  <a:pt x="170" y="130"/>
                </a:lnTo>
                <a:lnTo>
                  <a:pt x="172" y="128"/>
                </a:lnTo>
                <a:lnTo>
                  <a:pt x="173" y="127"/>
                </a:lnTo>
                <a:lnTo>
                  <a:pt x="175" y="130"/>
                </a:lnTo>
                <a:lnTo>
                  <a:pt x="176" y="130"/>
                </a:lnTo>
                <a:lnTo>
                  <a:pt x="176" y="133"/>
                </a:lnTo>
                <a:lnTo>
                  <a:pt x="178" y="133"/>
                </a:lnTo>
                <a:lnTo>
                  <a:pt x="181" y="135"/>
                </a:lnTo>
                <a:lnTo>
                  <a:pt x="181" y="136"/>
                </a:lnTo>
                <a:lnTo>
                  <a:pt x="183" y="138"/>
                </a:lnTo>
                <a:lnTo>
                  <a:pt x="181" y="140"/>
                </a:lnTo>
                <a:lnTo>
                  <a:pt x="180" y="141"/>
                </a:lnTo>
                <a:lnTo>
                  <a:pt x="180" y="143"/>
                </a:lnTo>
                <a:lnTo>
                  <a:pt x="183" y="144"/>
                </a:lnTo>
                <a:lnTo>
                  <a:pt x="184" y="144"/>
                </a:lnTo>
                <a:lnTo>
                  <a:pt x="186" y="146"/>
                </a:lnTo>
                <a:lnTo>
                  <a:pt x="188" y="146"/>
                </a:lnTo>
                <a:lnTo>
                  <a:pt x="189" y="146"/>
                </a:lnTo>
                <a:lnTo>
                  <a:pt x="189" y="148"/>
                </a:lnTo>
                <a:lnTo>
                  <a:pt x="191" y="151"/>
                </a:lnTo>
                <a:lnTo>
                  <a:pt x="192" y="151"/>
                </a:lnTo>
                <a:lnTo>
                  <a:pt x="196" y="152"/>
                </a:lnTo>
                <a:lnTo>
                  <a:pt x="196" y="154"/>
                </a:lnTo>
                <a:lnTo>
                  <a:pt x="199" y="154"/>
                </a:lnTo>
                <a:lnTo>
                  <a:pt x="199" y="157"/>
                </a:lnTo>
                <a:lnTo>
                  <a:pt x="200" y="157"/>
                </a:lnTo>
                <a:lnTo>
                  <a:pt x="205" y="157"/>
                </a:lnTo>
                <a:lnTo>
                  <a:pt x="205" y="164"/>
                </a:lnTo>
                <a:lnTo>
                  <a:pt x="210" y="162"/>
                </a:lnTo>
                <a:lnTo>
                  <a:pt x="212" y="162"/>
                </a:lnTo>
                <a:lnTo>
                  <a:pt x="212" y="165"/>
                </a:lnTo>
                <a:lnTo>
                  <a:pt x="212" y="170"/>
                </a:lnTo>
                <a:lnTo>
                  <a:pt x="212" y="173"/>
                </a:lnTo>
                <a:lnTo>
                  <a:pt x="212" y="178"/>
                </a:lnTo>
                <a:lnTo>
                  <a:pt x="210" y="178"/>
                </a:lnTo>
                <a:lnTo>
                  <a:pt x="208" y="178"/>
                </a:lnTo>
                <a:lnTo>
                  <a:pt x="208" y="181"/>
                </a:lnTo>
                <a:lnTo>
                  <a:pt x="208" y="183"/>
                </a:lnTo>
                <a:lnTo>
                  <a:pt x="207" y="183"/>
                </a:lnTo>
                <a:lnTo>
                  <a:pt x="205" y="183"/>
                </a:lnTo>
                <a:lnTo>
                  <a:pt x="205" y="188"/>
                </a:lnTo>
                <a:lnTo>
                  <a:pt x="200" y="188"/>
                </a:lnTo>
                <a:lnTo>
                  <a:pt x="199" y="188"/>
                </a:lnTo>
                <a:lnTo>
                  <a:pt x="194" y="188"/>
                </a:lnTo>
                <a:lnTo>
                  <a:pt x="192" y="188"/>
                </a:lnTo>
                <a:lnTo>
                  <a:pt x="192" y="189"/>
                </a:lnTo>
                <a:lnTo>
                  <a:pt x="192" y="192"/>
                </a:lnTo>
                <a:lnTo>
                  <a:pt x="192" y="202"/>
                </a:lnTo>
                <a:lnTo>
                  <a:pt x="192" y="208"/>
                </a:lnTo>
                <a:lnTo>
                  <a:pt x="192" y="210"/>
                </a:lnTo>
                <a:lnTo>
                  <a:pt x="192" y="213"/>
                </a:lnTo>
                <a:lnTo>
                  <a:pt x="192" y="215"/>
                </a:lnTo>
                <a:lnTo>
                  <a:pt x="192" y="216"/>
                </a:lnTo>
                <a:lnTo>
                  <a:pt x="192" y="218"/>
                </a:lnTo>
                <a:lnTo>
                  <a:pt x="192" y="220"/>
                </a:lnTo>
                <a:lnTo>
                  <a:pt x="192" y="221"/>
                </a:lnTo>
                <a:lnTo>
                  <a:pt x="192" y="223"/>
                </a:lnTo>
                <a:lnTo>
                  <a:pt x="189" y="223"/>
                </a:lnTo>
                <a:lnTo>
                  <a:pt x="188" y="223"/>
                </a:lnTo>
                <a:lnTo>
                  <a:pt x="186" y="223"/>
                </a:lnTo>
                <a:lnTo>
                  <a:pt x="184" y="223"/>
                </a:lnTo>
                <a:lnTo>
                  <a:pt x="183" y="223"/>
                </a:lnTo>
                <a:lnTo>
                  <a:pt x="181" y="223"/>
                </a:lnTo>
                <a:lnTo>
                  <a:pt x="178" y="223"/>
                </a:lnTo>
                <a:lnTo>
                  <a:pt x="176" y="223"/>
                </a:lnTo>
                <a:lnTo>
                  <a:pt x="173" y="223"/>
                </a:lnTo>
                <a:lnTo>
                  <a:pt x="170" y="223"/>
                </a:lnTo>
                <a:lnTo>
                  <a:pt x="167" y="223"/>
                </a:lnTo>
                <a:lnTo>
                  <a:pt x="167" y="229"/>
                </a:lnTo>
                <a:lnTo>
                  <a:pt x="160" y="229"/>
                </a:lnTo>
                <a:lnTo>
                  <a:pt x="159" y="229"/>
                </a:lnTo>
                <a:lnTo>
                  <a:pt x="157" y="229"/>
                </a:lnTo>
                <a:lnTo>
                  <a:pt x="156" y="229"/>
                </a:lnTo>
                <a:lnTo>
                  <a:pt x="154" y="228"/>
                </a:lnTo>
                <a:lnTo>
                  <a:pt x="152" y="228"/>
                </a:lnTo>
                <a:lnTo>
                  <a:pt x="152" y="229"/>
                </a:lnTo>
                <a:lnTo>
                  <a:pt x="149" y="229"/>
                </a:lnTo>
                <a:lnTo>
                  <a:pt x="149" y="231"/>
                </a:lnTo>
                <a:lnTo>
                  <a:pt x="148" y="231"/>
                </a:lnTo>
                <a:lnTo>
                  <a:pt x="149" y="231"/>
                </a:lnTo>
                <a:lnTo>
                  <a:pt x="149" y="236"/>
                </a:lnTo>
                <a:lnTo>
                  <a:pt x="151" y="236"/>
                </a:lnTo>
                <a:lnTo>
                  <a:pt x="152" y="236"/>
                </a:lnTo>
                <a:lnTo>
                  <a:pt x="152" y="237"/>
                </a:lnTo>
                <a:lnTo>
                  <a:pt x="154" y="237"/>
                </a:lnTo>
                <a:lnTo>
                  <a:pt x="154" y="239"/>
                </a:lnTo>
                <a:lnTo>
                  <a:pt x="154" y="240"/>
                </a:lnTo>
                <a:lnTo>
                  <a:pt x="154" y="242"/>
                </a:lnTo>
                <a:lnTo>
                  <a:pt x="154" y="245"/>
                </a:lnTo>
                <a:lnTo>
                  <a:pt x="159" y="245"/>
                </a:lnTo>
                <a:lnTo>
                  <a:pt x="160" y="245"/>
                </a:lnTo>
                <a:lnTo>
                  <a:pt x="164" y="245"/>
                </a:lnTo>
                <a:lnTo>
                  <a:pt x="164" y="247"/>
                </a:lnTo>
                <a:lnTo>
                  <a:pt x="167" y="247"/>
                </a:lnTo>
                <a:lnTo>
                  <a:pt x="167" y="248"/>
                </a:lnTo>
                <a:lnTo>
                  <a:pt x="167" y="252"/>
                </a:lnTo>
                <a:lnTo>
                  <a:pt x="167" y="253"/>
                </a:lnTo>
                <a:lnTo>
                  <a:pt x="167" y="255"/>
                </a:lnTo>
                <a:lnTo>
                  <a:pt x="167" y="256"/>
                </a:lnTo>
                <a:lnTo>
                  <a:pt x="165" y="261"/>
                </a:lnTo>
                <a:lnTo>
                  <a:pt x="167" y="261"/>
                </a:lnTo>
                <a:lnTo>
                  <a:pt x="167" y="263"/>
                </a:lnTo>
                <a:lnTo>
                  <a:pt x="167" y="264"/>
                </a:lnTo>
                <a:lnTo>
                  <a:pt x="167" y="268"/>
                </a:lnTo>
                <a:lnTo>
                  <a:pt x="167" y="271"/>
                </a:lnTo>
                <a:lnTo>
                  <a:pt x="167" y="274"/>
                </a:lnTo>
                <a:lnTo>
                  <a:pt x="167" y="276"/>
                </a:lnTo>
                <a:lnTo>
                  <a:pt x="167" y="277"/>
                </a:lnTo>
                <a:lnTo>
                  <a:pt x="168" y="277"/>
                </a:lnTo>
                <a:lnTo>
                  <a:pt x="173" y="277"/>
                </a:lnTo>
                <a:lnTo>
                  <a:pt x="175" y="277"/>
                </a:lnTo>
                <a:lnTo>
                  <a:pt x="181" y="277"/>
                </a:lnTo>
                <a:lnTo>
                  <a:pt x="183" y="277"/>
                </a:lnTo>
                <a:lnTo>
                  <a:pt x="188" y="277"/>
                </a:lnTo>
                <a:lnTo>
                  <a:pt x="189" y="277"/>
                </a:lnTo>
                <a:lnTo>
                  <a:pt x="191" y="277"/>
                </a:lnTo>
                <a:lnTo>
                  <a:pt x="192" y="277"/>
                </a:lnTo>
                <a:lnTo>
                  <a:pt x="199" y="277"/>
                </a:lnTo>
                <a:lnTo>
                  <a:pt x="199" y="282"/>
                </a:lnTo>
                <a:lnTo>
                  <a:pt x="199" y="284"/>
                </a:lnTo>
                <a:lnTo>
                  <a:pt x="199" y="285"/>
                </a:lnTo>
                <a:lnTo>
                  <a:pt x="199" y="287"/>
                </a:lnTo>
                <a:lnTo>
                  <a:pt x="199" y="288"/>
                </a:lnTo>
                <a:lnTo>
                  <a:pt x="199" y="292"/>
                </a:lnTo>
                <a:lnTo>
                  <a:pt x="199" y="293"/>
                </a:lnTo>
                <a:lnTo>
                  <a:pt x="199" y="296"/>
                </a:lnTo>
                <a:lnTo>
                  <a:pt x="200" y="296"/>
                </a:lnTo>
                <a:lnTo>
                  <a:pt x="204" y="296"/>
                </a:lnTo>
                <a:lnTo>
                  <a:pt x="204" y="298"/>
                </a:lnTo>
                <a:lnTo>
                  <a:pt x="204" y="300"/>
                </a:lnTo>
                <a:lnTo>
                  <a:pt x="204" y="301"/>
                </a:lnTo>
                <a:lnTo>
                  <a:pt x="204" y="311"/>
                </a:lnTo>
                <a:lnTo>
                  <a:pt x="204" y="312"/>
                </a:lnTo>
                <a:lnTo>
                  <a:pt x="204" y="317"/>
                </a:lnTo>
                <a:lnTo>
                  <a:pt x="204" y="322"/>
                </a:lnTo>
                <a:lnTo>
                  <a:pt x="204" y="327"/>
                </a:lnTo>
                <a:lnTo>
                  <a:pt x="204" y="328"/>
                </a:lnTo>
                <a:lnTo>
                  <a:pt x="204" y="340"/>
                </a:lnTo>
                <a:lnTo>
                  <a:pt x="204" y="341"/>
                </a:lnTo>
                <a:lnTo>
                  <a:pt x="204" y="346"/>
                </a:lnTo>
                <a:lnTo>
                  <a:pt x="204" y="348"/>
                </a:lnTo>
                <a:lnTo>
                  <a:pt x="204" y="349"/>
                </a:lnTo>
                <a:lnTo>
                  <a:pt x="204" y="351"/>
                </a:lnTo>
                <a:lnTo>
                  <a:pt x="204" y="354"/>
                </a:lnTo>
                <a:lnTo>
                  <a:pt x="204" y="356"/>
                </a:lnTo>
                <a:lnTo>
                  <a:pt x="204" y="357"/>
                </a:lnTo>
                <a:lnTo>
                  <a:pt x="204" y="359"/>
                </a:lnTo>
                <a:lnTo>
                  <a:pt x="204" y="360"/>
                </a:lnTo>
                <a:lnTo>
                  <a:pt x="204" y="368"/>
                </a:lnTo>
                <a:lnTo>
                  <a:pt x="204" y="370"/>
                </a:lnTo>
                <a:lnTo>
                  <a:pt x="204" y="372"/>
                </a:lnTo>
                <a:lnTo>
                  <a:pt x="204" y="378"/>
                </a:lnTo>
                <a:lnTo>
                  <a:pt x="199" y="378"/>
                </a:lnTo>
                <a:lnTo>
                  <a:pt x="192" y="378"/>
                </a:lnTo>
                <a:lnTo>
                  <a:pt x="186" y="378"/>
                </a:lnTo>
                <a:lnTo>
                  <a:pt x="183" y="378"/>
                </a:lnTo>
                <a:lnTo>
                  <a:pt x="181" y="378"/>
                </a:lnTo>
                <a:lnTo>
                  <a:pt x="180" y="378"/>
                </a:lnTo>
                <a:lnTo>
                  <a:pt x="178" y="378"/>
                </a:lnTo>
                <a:lnTo>
                  <a:pt x="178" y="372"/>
                </a:lnTo>
                <a:lnTo>
                  <a:pt x="172" y="372"/>
                </a:lnTo>
                <a:lnTo>
                  <a:pt x="162" y="372"/>
                </a:lnTo>
                <a:lnTo>
                  <a:pt x="160" y="372"/>
                </a:lnTo>
                <a:lnTo>
                  <a:pt x="159" y="372"/>
                </a:lnTo>
                <a:lnTo>
                  <a:pt x="156" y="372"/>
                </a:lnTo>
                <a:lnTo>
                  <a:pt x="152" y="372"/>
                </a:lnTo>
                <a:lnTo>
                  <a:pt x="151" y="372"/>
                </a:lnTo>
                <a:lnTo>
                  <a:pt x="149" y="372"/>
                </a:lnTo>
                <a:lnTo>
                  <a:pt x="148" y="372"/>
                </a:lnTo>
                <a:lnTo>
                  <a:pt x="143" y="372"/>
                </a:lnTo>
                <a:lnTo>
                  <a:pt x="141" y="372"/>
                </a:lnTo>
                <a:lnTo>
                  <a:pt x="141" y="367"/>
                </a:lnTo>
                <a:lnTo>
                  <a:pt x="141" y="365"/>
                </a:lnTo>
                <a:lnTo>
                  <a:pt x="140" y="365"/>
                </a:lnTo>
                <a:lnTo>
                  <a:pt x="136" y="365"/>
                </a:lnTo>
                <a:lnTo>
                  <a:pt x="127" y="365"/>
                </a:lnTo>
                <a:lnTo>
                  <a:pt x="125" y="365"/>
                </a:lnTo>
                <a:lnTo>
                  <a:pt x="124" y="365"/>
                </a:lnTo>
                <a:lnTo>
                  <a:pt x="124" y="364"/>
                </a:lnTo>
                <a:lnTo>
                  <a:pt x="122" y="362"/>
                </a:lnTo>
                <a:lnTo>
                  <a:pt x="122" y="359"/>
                </a:lnTo>
                <a:lnTo>
                  <a:pt x="120" y="359"/>
                </a:lnTo>
                <a:lnTo>
                  <a:pt x="119" y="359"/>
                </a:lnTo>
                <a:lnTo>
                  <a:pt x="111" y="359"/>
                </a:lnTo>
                <a:lnTo>
                  <a:pt x="106" y="359"/>
                </a:lnTo>
                <a:lnTo>
                  <a:pt x="104" y="359"/>
                </a:lnTo>
                <a:lnTo>
                  <a:pt x="103" y="359"/>
                </a:lnTo>
                <a:lnTo>
                  <a:pt x="101" y="359"/>
                </a:lnTo>
                <a:lnTo>
                  <a:pt x="100" y="359"/>
                </a:lnTo>
                <a:lnTo>
                  <a:pt x="98" y="359"/>
                </a:lnTo>
                <a:lnTo>
                  <a:pt x="96" y="359"/>
                </a:lnTo>
                <a:lnTo>
                  <a:pt x="96" y="352"/>
                </a:lnTo>
                <a:lnTo>
                  <a:pt x="93" y="352"/>
                </a:lnTo>
                <a:lnTo>
                  <a:pt x="90" y="352"/>
                </a:lnTo>
                <a:lnTo>
                  <a:pt x="85" y="352"/>
                </a:lnTo>
                <a:lnTo>
                  <a:pt x="84" y="352"/>
                </a:lnTo>
                <a:lnTo>
                  <a:pt x="84" y="351"/>
                </a:lnTo>
                <a:lnTo>
                  <a:pt x="82" y="351"/>
                </a:lnTo>
                <a:lnTo>
                  <a:pt x="79" y="351"/>
                </a:lnTo>
                <a:lnTo>
                  <a:pt x="77" y="351"/>
                </a:lnTo>
                <a:lnTo>
                  <a:pt x="77" y="346"/>
                </a:lnTo>
                <a:lnTo>
                  <a:pt x="76" y="346"/>
                </a:lnTo>
                <a:lnTo>
                  <a:pt x="74" y="346"/>
                </a:lnTo>
                <a:lnTo>
                  <a:pt x="60" y="346"/>
                </a:lnTo>
                <a:lnTo>
                  <a:pt x="60" y="343"/>
                </a:lnTo>
                <a:lnTo>
                  <a:pt x="60" y="340"/>
                </a:lnTo>
                <a:lnTo>
                  <a:pt x="69" y="340"/>
                </a:lnTo>
                <a:lnTo>
                  <a:pt x="71" y="340"/>
                </a:lnTo>
                <a:lnTo>
                  <a:pt x="72" y="341"/>
                </a:lnTo>
                <a:lnTo>
                  <a:pt x="74" y="341"/>
                </a:lnTo>
                <a:lnTo>
                  <a:pt x="74" y="340"/>
                </a:lnTo>
                <a:lnTo>
                  <a:pt x="76" y="340"/>
                </a:lnTo>
                <a:lnTo>
                  <a:pt x="77" y="340"/>
                </a:lnTo>
                <a:lnTo>
                  <a:pt x="77" y="338"/>
                </a:lnTo>
                <a:lnTo>
                  <a:pt x="79" y="338"/>
                </a:lnTo>
                <a:lnTo>
                  <a:pt x="79" y="336"/>
                </a:lnTo>
                <a:lnTo>
                  <a:pt x="79" y="335"/>
                </a:lnTo>
                <a:lnTo>
                  <a:pt x="79" y="336"/>
                </a:lnTo>
                <a:lnTo>
                  <a:pt x="80" y="336"/>
                </a:lnTo>
                <a:lnTo>
                  <a:pt x="82" y="336"/>
                </a:lnTo>
                <a:lnTo>
                  <a:pt x="82" y="335"/>
                </a:lnTo>
                <a:lnTo>
                  <a:pt x="82" y="333"/>
                </a:lnTo>
                <a:lnTo>
                  <a:pt x="80" y="330"/>
                </a:lnTo>
                <a:lnTo>
                  <a:pt x="80" y="328"/>
                </a:lnTo>
                <a:lnTo>
                  <a:pt x="80" y="327"/>
                </a:lnTo>
                <a:lnTo>
                  <a:pt x="79" y="327"/>
                </a:lnTo>
                <a:lnTo>
                  <a:pt x="76" y="327"/>
                </a:lnTo>
                <a:lnTo>
                  <a:pt x="74" y="327"/>
                </a:lnTo>
                <a:lnTo>
                  <a:pt x="71" y="327"/>
                </a:lnTo>
                <a:lnTo>
                  <a:pt x="66" y="327"/>
                </a:lnTo>
                <a:lnTo>
                  <a:pt x="66" y="325"/>
                </a:lnTo>
                <a:lnTo>
                  <a:pt x="66" y="324"/>
                </a:lnTo>
                <a:lnTo>
                  <a:pt x="64" y="324"/>
                </a:lnTo>
                <a:lnTo>
                  <a:pt x="64" y="327"/>
                </a:lnTo>
                <a:lnTo>
                  <a:pt x="60" y="327"/>
                </a:lnTo>
                <a:lnTo>
                  <a:pt x="53" y="327"/>
                </a:lnTo>
                <a:lnTo>
                  <a:pt x="52" y="327"/>
                </a:lnTo>
                <a:lnTo>
                  <a:pt x="50" y="327"/>
                </a:lnTo>
                <a:lnTo>
                  <a:pt x="48" y="327"/>
                </a:lnTo>
                <a:lnTo>
                  <a:pt x="45" y="327"/>
                </a:lnTo>
                <a:lnTo>
                  <a:pt x="45" y="325"/>
                </a:lnTo>
                <a:lnTo>
                  <a:pt x="45" y="320"/>
                </a:lnTo>
                <a:lnTo>
                  <a:pt x="44" y="320"/>
                </a:lnTo>
                <a:lnTo>
                  <a:pt x="42" y="320"/>
                </a:lnTo>
                <a:lnTo>
                  <a:pt x="39" y="320"/>
                </a:lnTo>
                <a:lnTo>
                  <a:pt x="39" y="324"/>
                </a:lnTo>
                <a:lnTo>
                  <a:pt x="39" y="325"/>
                </a:lnTo>
                <a:lnTo>
                  <a:pt x="39" y="327"/>
                </a:lnTo>
                <a:lnTo>
                  <a:pt x="36" y="327"/>
                </a:lnTo>
                <a:lnTo>
                  <a:pt x="34" y="327"/>
                </a:lnTo>
                <a:lnTo>
                  <a:pt x="32" y="327"/>
                </a:lnTo>
                <a:lnTo>
                  <a:pt x="32" y="325"/>
                </a:lnTo>
                <a:lnTo>
                  <a:pt x="32" y="320"/>
                </a:lnTo>
                <a:lnTo>
                  <a:pt x="32" y="317"/>
                </a:lnTo>
                <a:lnTo>
                  <a:pt x="32" y="311"/>
                </a:lnTo>
                <a:lnTo>
                  <a:pt x="32" y="309"/>
                </a:lnTo>
                <a:lnTo>
                  <a:pt x="32" y="308"/>
                </a:lnTo>
                <a:lnTo>
                  <a:pt x="29" y="308"/>
                </a:lnTo>
                <a:lnTo>
                  <a:pt x="26" y="308"/>
                </a:lnTo>
                <a:lnTo>
                  <a:pt x="24" y="308"/>
                </a:lnTo>
                <a:lnTo>
                  <a:pt x="23" y="308"/>
                </a:lnTo>
                <a:lnTo>
                  <a:pt x="21" y="308"/>
                </a:lnTo>
                <a:lnTo>
                  <a:pt x="20" y="308"/>
                </a:lnTo>
                <a:lnTo>
                  <a:pt x="16" y="308"/>
                </a:lnTo>
                <a:lnTo>
                  <a:pt x="16" y="303"/>
                </a:lnTo>
                <a:lnTo>
                  <a:pt x="18" y="303"/>
                </a:lnTo>
                <a:lnTo>
                  <a:pt x="18" y="301"/>
                </a:lnTo>
                <a:lnTo>
                  <a:pt x="18" y="300"/>
                </a:lnTo>
                <a:lnTo>
                  <a:pt x="18" y="296"/>
                </a:lnTo>
                <a:lnTo>
                  <a:pt x="15" y="293"/>
                </a:lnTo>
                <a:lnTo>
                  <a:pt x="13" y="292"/>
                </a:lnTo>
                <a:lnTo>
                  <a:pt x="12" y="292"/>
                </a:lnTo>
                <a:lnTo>
                  <a:pt x="7" y="290"/>
                </a:lnTo>
                <a:lnTo>
                  <a:pt x="5" y="287"/>
                </a:lnTo>
                <a:lnTo>
                  <a:pt x="4" y="285"/>
                </a:lnTo>
                <a:lnTo>
                  <a:pt x="5" y="282"/>
                </a:lnTo>
                <a:lnTo>
                  <a:pt x="7" y="279"/>
                </a:lnTo>
                <a:lnTo>
                  <a:pt x="8" y="279"/>
                </a:lnTo>
                <a:lnTo>
                  <a:pt x="8" y="274"/>
                </a:lnTo>
                <a:lnTo>
                  <a:pt x="8" y="272"/>
                </a:lnTo>
                <a:lnTo>
                  <a:pt x="8" y="271"/>
                </a:lnTo>
                <a:lnTo>
                  <a:pt x="10" y="269"/>
                </a:lnTo>
                <a:lnTo>
                  <a:pt x="8" y="263"/>
                </a:lnTo>
                <a:lnTo>
                  <a:pt x="8" y="260"/>
                </a:lnTo>
                <a:lnTo>
                  <a:pt x="10" y="258"/>
                </a:lnTo>
                <a:lnTo>
                  <a:pt x="10" y="256"/>
                </a:lnTo>
                <a:lnTo>
                  <a:pt x="15" y="255"/>
                </a:lnTo>
                <a:lnTo>
                  <a:pt x="15" y="253"/>
                </a:lnTo>
                <a:lnTo>
                  <a:pt x="16" y="253"/>
                </a:lnTo>
                <a:lnTo>
                  <a:pt x="16" y="252"/>
                </a:lnTo>
                <a:lnTo>
                  <a:pt x="18" y="252"/>
                </a:lnTo>
                <a:lnTo>
                  <a:pt x="20" y="252"/>
                </a:lnTo>
                <a:lnTo>
                  <a:pt x="21" y="253"/>
                </a:lnTo>
                <a:lnTo>
                  <a:pt x="26" y="253"/>
                </a:lnTo>
                <a:lnTo>
                  <a:pt x="28" y="255"/>
                </a:lnTo>
                <a:lnTo>
                  <a:pt x="29" y="255"/>
                </a:lnTo>
                <a:lnTo>
                  <a:pt x="32" y="255"/>
                </a:lnTo>
                <a:lnTo>
                  <a:pt x="36" y="255"/>
                </a:lnTo>
                <a:lnTo>
                  <a:pt x="39" y="256"/>
                </a:lnTo>
                <a:lnTo>
                  <a:pt x="40" y="255"/>
                </a:lnTo>
                <a:lnTo>
                  <a:pt x="42" y="255"/>
                </a:lnTo>
                <a:lnTo>
                  <a:pt x="44" y="258"/>
                </a:lnTo>
                <a:lnTo>
                  <a:pt x="45" y="260"/>
                </a:lnTo>
                <a:lnTo>
                  <a:pt x="47" y="258"/>
                </a:lnTo>
                <a:lnTo>
                  <a:pt x="47" y="255"/>
                </a:lnTo>
                <a:lnTo>
                  <a:pt x="47" y="244"/>
                </a:lnTo>
                <a:lnTo>
                  <a:pt x="47" y="242"/>
                </a:lnTo>
                <a:lnTo>
                  <a:pt x="47" y="240"/>
                </a:lnTo>
                <a:lnTo>
                  <a:pt x="45" y="234"/>
                </a:lnTo>
                <a:lnTo>
                  <a:pt x="47" y="234"/>
                </a:lnTo>
                <a:lnTo>
                  <a:pt x="45" y="234"/>
                </a:lnTo>
                <a:lnTo>
                  <a:pt x="45" y="229"/>
                </a:lnTo>
                <a:lnTo>
                  <a:pt x="45" y="228"/>
                </a:lnTo>
                <a:lnTo>
                  <a:pt x="45" y="226"/>
                </a:lnTo>
                <a:lnTo>
                  <a:pt x="45" y="223"/>
                </a:lnTo>
                <a:lnTo>
                  <a:pt x="44" y="223"/>
                </a:lnTo>
                <a:lnTo>
                  <a:pt x="42" y="221"/>
                </a:lnTo>
                <a:lnTo>
                  <a:pt x="42" y="220"/>
                </a:lnTo>
                <a:lnTo>
                  <a:pt x="42" y="218"/>
                </a:lnTo>
                <a:lnTo>
                  <a:pt x="40" y="218"/>
                </a:lnTo>
                <a:lnTo>
                  <a:pt x="40" y="216"/>
                </a:lnTo>
                <a:lnTo>
                  <a:pt x="39" y="216"/>
                </a:lnTo>
                <a:lnTo>
                  <a:pt x="39" y="218"/>
                </a:lnTo>
                <a:lnTo>
                  <a:pt x="39" y="220"/>
                </a:lnTo>
                <a:lnTo>
                  <a:pt x="39" y="221"/>
                </a:lnTo>
                <a:lnTo>
                  <a:pt x="37" y="221"/>
                </a:lnTo>
                <a:lnTo>
                  <a:pt x="36" y="220"/>
                </a:lnTo>
                <a:lnTo>
                  <a:pt x="37" y="218"/>
                </a:lnTo>
                <a:lnTo>
                  <a:pt x="37" y="216"/>
                </a:lnTo>
                <a:lnTo>
                  <a:pt x="37" y="215"/>
                </a:lnTo>
                <a:lnTo>
                  <a:pt x="36" y="215"/>
                </a:lnTo>
                <a:lnTo>
                  <a:pt x="36" y="213"/>
                </a:lnTo>
                <a:lnTo>
                  <a:pt x="34" y="213"/>
                </a:lnTo>
                <a:lnTo>
                  <a:pt x="34" y="215"/>
                </a:lnTo>
                <a:lnTo>
                  <a:pt x="32" y="215"/>
                </a:lnTo>
                <a:lnTo>
                  <a:pt x="32" y="213"/>
                </a:lnTo>
                <a:lnTo>
                  <a:pt x="32" y="212"/>
                </a:lnTo>
                <a:lnTo>
                  <a:pt x="34" y="212"/>
                </a:lnTo>
                <a:lnTo>
                  <a:pt x="34" y="210"/>
                </a:lnTo>
                <a:lnTo>
                  <a:pt x="34" y="208"/>
                </a:lnTo>
                <a:lnTo>
                  <a:pt x="34" y="207"/>
                </a:lnTo>
                <a:lnTo>
                  <a:pt x="32" y="207"/>
                </a:lnTo>
                <a:lnTo>
                  <a:pt x="32" y="205"/>
                </a:lnTo>
                <a:lnTo>
                  <a:pt x="31" y="205"/>
                </a:lnTo>
                <a:lnTo>
                  <a:pt x="31" y="204"/>
                </a:lnTo>
                <a:lnTo>
                  <a:pt x="29" y="204"/>
                </a:lnTo>
                <a:lnTo>
                  <a:pt x="29" y="202"/>
                </a:lnTo>
                <a:lnTo>
                  <a:pt x="28" y="202"/>
                </a:lnTo>
                <a:lnTo>
                  <a:pt x="28" y="200"/>
                </a:lnTo>
                <a:lnTo>
                  <a:pt x="28" y="199"/>
                </a:lnTo>
                <a:lnTo>
                  <a:pt x="26" y="199"/>
                </a:lnTo>
                <a:lnTo>
                  <a:pt x="26" y="197"/>
                </a:lnTo>
                <a:lnTo>
                  <a:pt x="24" y="197"/>
                </a:lnTo>
                <a:lnTo>
                  <a:pt x="24" y="196"/>
                </a:lnTo>
                <a:lnTo>
                  <a:pt x="23" y="196"/>
                </a:lnTo>
                <a:lnTo>
                  <a:pt x="18" y="181"/>
                </a:lnTo>
                <a:lnTo>
                  <a:pt x="15" y="181"/>
                </a:lnTo>
                <a:lnTo>
                  <a:pt x="13" y="181"/>
                </a:lnTo>
                <a:lnTo>
                  <a:pt x="12" y="181"/>
                </a:lnTo>
                <a:lnTo>
                  <a:pt x="7" y="181"/>
                </a:lnTo>
                <a:lnTo>
                  <a:pt x="7" y="178"/>
                </a:lnTo>
                <a:lnTo>
                  <a:pt x="7" y="173"/>
                </a:lnTo>
                <a:lnTo>
                  <a:pt x="7" y="172"/>
                </a:lnTo>
                <a:lnTo>
                  <a:pt x="7" y="170"/>
                </a:lnTo>
                <a:lnTo>
                  <a:pt x="7" y="168"/>
                </a:lnTo>
                <a:lnTo>
                  <a:pt x="7" y="165"/>
                </a:lnTo>
                <a:lnTo>
                  <a:pt x="8" y="151"/>
                </a:lnTo>
                <a:lnTo>
                  <a:pt x="8" y="143"/>
                </a:lnTo>
                <a:lnTo>
                  <a:pt x="2" y="144"/>
                </a:lnTo>
                <a:lnTo>
                  <a:pt x="2" y="143"/>
                </a:lnTo>
                <a:lnTo>
                  <a:pt x="2" y="135"/>
                </a:lnTo>
                <a:lnTo>
                  <a:pt x="2" y="130"/>
                </a:lnTo>
                <a:lnTo>
                  <a:pt x="2" y="128"/>
                </a:lnTo>
                <a:lnTo>
                  <a:pt x="2" y="111"/>
                </a:lnTo>
                <a:lnTo>
                  <a:pt x="2" y="106"/>
                </a:lnTo>
                <a:lnTo>
                  <a:pt x="2" y="103"/>
                </a:lnTo>
                <a:lnTo>
                  <a:pt x="2" y="98"/>
                </a:lnTo>
                <a:lnTo>
                  <a:pt x="2" y="90"/>
                </a:lnTo>
                <a:lnTo>
                  <a:pt x="0" y="79"/>
                </a:lnTo>
                <a:lnTo>
                  <a:pt x="5" y="82"/>
                </a:lnTo>
                <a:lnTo>
                  <a:pt x="16" y="88"/>
                </a:lnTo>
                <a:lnTo>
                  <a:pt x="13" y="79"/>
                </a:lnTo>
                <a:lnTo>
                  <a:pt x="21" y="76"/>
                </a:lnTo>
                <a:lnTo>
                  <a:pt x="23" y="74"/>
                </a:lnTo>
                <a:lnTo>
                  <a:pt x="24" y="76"/>
                </a:lnTo>
                <a:lnTo>
                  <a:pt x="29" y="85"/>
                </a:lnTo>
                <a:lnTo>
                  <a:pt x="32" y="88"/>
                </a:lnTo>
                <a:lnTo>
                  <a:pt x="36" y="88"/>
                </a:lnTo>
                <a:lnTo>
                  <a:pt x="39" y="85"/>
                </a:lnTo>
                <a:lnTo>
                  <a:pt x="40" y="80"/>
                </a:lnTo>
                <a:lnTo>
                  <a:pt x="40" y="76"/>
                </a:lnTo>
                <a:lnTo>
                  <a:pt x="39" y="71"/>
                </a:lnTo>
                <a:lnTo>
                  <a:pt x="34" y="68"/>
                </a:lnTo>
                <a:lnTo>
                  <a:pt x="29" y="63"/>
                </a:lnTo>
                <a:lnTo>
                  <a:pt x="23" y="55"/>
                </a:lnTo>
                <a:lnTo>
                  <a:pt x="21" y="52"/>
                </a:lnTo>
                <a:lnTo>
                  <a:pt x="28" y="39"/>
                </a:lnTo>
                <a:lnTo>
                  <a:pt x="28" y="37"/>
                </a:lnTo>
                <a:lnTo>
                  <a:pt x="28" y="36"/>
                </a:lnTo>
                <a:lnTo>
                  <a:pt x="29" y="34"/>
                </a:lnTo>
                <a:lnTo>
                  <a:pt x="28" y="34"/>
                </a:lnTo>
                <a:lnTo>
                  <a:pt x="28" y="32"/>
                </a:lnTo>
                <a:lnTo>
                  <a:pt x="29" y="32"/>
                </a:lnTo>
                <a:lnTo>
                  <a:pt x="29" y="29"/>
                </a:lnTo>
                <a:lnTo>
                  <a:pt x="32" y="21"/>
                </a:lnTo>
                <a:lnTo>
                  <a:pt x="34" y="20"/>
                </a:lnTo>
                <a:lnTo>
                  <a:pt x="36" y="20"/>
                </a:lnTo>
                <a:lnTo>
                  <a:pt x="44" y="16"/>
                </a:lnTo>
                <a:lnTo>
                  <a:pt x="45" y="12"/>
                </a:lnTo>
                <a:lnTo>
                  <a:pt x="47" y="8"/>
                </a:lnTo>
                <a:lnTo>
                  <a:pt x="50" y="5"/>
                </a:lnTo>
                <a:lnTo>
                  <a:pt x="53" y="4"/>
                </a:lnTo>
                <a:lnTo>
                  <a:pt x="55" y="4"/>
                </a:lnTo>
                <a:lnTo>
                  <a:pt x="60" y="4"/>
                </a:lnTo>
                <a:lnTo>
                  <a:pt x="64" y="4"/>
                </a:lnTo>
                <a:lnTo>
                  <a:pt x="72" y="2"/>
                </a:lnTo>
                <a:lnTo>
                  <a:pt x="76" y="0"/>
                </a:lnTo>
                <a:lnTo>
                  <a:pt x="76" y="2"/>
                </a:lnTo>
                <a:lnTo>
                  <a:pt x="77" y="2"/>
                </a:lnTo>
                <a:lnTo>
                  <a:pt x="80" y="7"/>
                </a:lnTo>
                <a:lnTo>
                  <a:pt x="84" y="8"/>
                </a:lnTo>
                <a:lnTo>
                  <a:pt x="85" y="8"/>
                </a:lnTo>
                <a:lnTo>
                  <a:pt x="88" y="8"/>
                </a:lnTo>
                <a:lnTo>
                  <a:pt x="92" y="7"/>
                </a:lnTo>
                <a:lnTo>
                  <a:pt x="95" y="5"/>
                </a:lnTo>
                <a:lnTo>
                  <a:pt x="98" y="7"/>
                </a:lnTo>
                <a:lnTo>
                  <a:pt x="100" y="10"/>
                </a:lnTo>
                <a:lnTo>
                  <a:pt x="98" y="10"/>
                </a:lnTo>
                <a:lnTo>
                  <a:pt x="98" y="13"/>
                </a:lnTo>
                <a:lnTo>
                  <a:pt x="103" y="12"/>
                </a:lnTo>
                <a:lnTo>
                  <a:pt x="106" y="10"/>
                </a:lnTo>
                <a:lnTo>
                  <a:pt x="109" y="16"/>
                </a:lnTo>
                <a:lnTo>
                  <a:pt x="111" y="15"/>
                </a:lnTo>
                <a:lnTo>
                  <a:pt x="116" y="15"/>
                </a:lnTo>
                <a:lnTo>
                  <a:pt x="117" y="15"/>
                </a:lnTo>
                <a:lnTo>
                  <a:pt x="124" y="15"/>
                </a:lnTo>
                <a:lnTo>
                  <a:pt x="127" y="15"/>
                </a:lnTo>
                <a:lnTo>
                  <a:pt x="130" y="20"/>
                </a:lnTo>
                <a:lnTo>
                  <a:pt x="133" y="24"/>
                </a:lnTo>
                <a:lnTo>
                  <a:pt x="143" y="26"/>
                </a:lnTo>
                <a:close/>
              </a:path>
            </a:pathLst>
          </a:custGeom>
          <a:solidFill>
            <a:srgbClr val="B485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6"/>
          <p:cNvSpPr>
            <a:spLocks/>
          </p:cNvSpPr>
          <p:nvPr/>
        </p:nvSpPr>
        <p:spPr bwMode="auto">
          <a:xfrm>
            <a:off x="5392738" y="5546726"/>
            <a:ext cx="376238" cy="152400"/>
          </a:xfrm>
          <a:custGeom>
            <a:avLst/>
            <a:gdLst/>
            <a:ahLst/>
            <a:cxnLst>
              <a:cxn ang="0">
                <a:pos x="177" y="29"/>
              </a:cxn>
              <a:cxn ang="0">
                <a:pos x="174" y="35"/>
              </a:cxn>
              <a:cxn ang="0">
                <a:pos x="182" y="35"/>
              </a:cxn>
              <a:cxn ang="0">
                <a:pos x="192" y="31"/>
              </a:cxn>
              <a:cxn ang="0">
                <a:pos x="197" y="40"/>
              </a:cxn>
              <a:cxn ang="0">
                <a:pos x="198" y="50"/>
              </a:cxn>
              <a:cxn ang="0">
                <a:pos x="200" y="58"/>
              </a:cxn>
              <a:cxn ang="0">
                <a:pos x="203" y="66"/>
              </a:cxn>
              <a:cxn ang="0">
                <a:pos x="211" y="63"/>
              </a:cxn>
              <a:cxn ang="0">
                <a:pos x="216" y="56"/>
              </a:cxn>
              <a:cxn ang="0">
                <a:pos x="217" y="61"/>
              </a:cxn>
              <a:cxn ang="0">
                <a:pos x="222" y="69"/>
              </a:cxn>
              <a:cxn ang="0">
                <a:pos x="227" y="79"/>
              </a:cxn>
              <a:cxn ang="0">
                <a:pos x="232" y="83"/>
              </a:cxn>
              <a:cxn ang="0">
                <a:pos x="230" y="90"/>
              </a:cxn>
              <a:cxn ang="0">
                <a:pos x="235" y="96"/>
              </a:cxn>
              <a:cxn ang="0">
                <a:pos x="75" y="96"/>
              </a:cxn>
              <a:cxn ang="0">
                <a:pos x="33" y="96"/>
              </a:cxn>
              <a:cxn ang="0">
                <a:pos x="8" y="90"/>
              </a:cxn>
              <a:cxn ang="0">
                <a:pos x="11" y="77"/>
              </a:cxn>
              <a:cxn ang="0">
                <a:pos x="11" y="72"/>
              </a:cxn>
              <a:cxn ang="0">
                <a:pos x="11" y="56"/>
              </a:cxn>
              <a:cxn ang="0">
                <a:pos x="6" y="42"/>
              </a:cxn>
              <a:cxn ang="0">
                <a:pos x="3" y="39"/>
              </a:cxn>
              <a:cxn ang="0">
                <a:pos x="3" y="34"/>
              </a:cxn>
              <a:cxn ang="0">
                <a:pos x="16" y="34"/>
              </a:cxn>
              <a:cxn ang="0">
                <a:pos x="21" y="29"/>
              </a:cxn>
              <a:cxn ang="0">
                <a:pos x="25" y="23"/>
              </a:cxn>
              <a:cxn ang="0">
                <a:pos x="33" y="19"/>
              </a:cxn>
              <a:cxn ang="0">
                <a:pos x="38" y="13"/>
              </a:cxn>
              <a:cxn ang="0">
                <a:pos x="43" y="8"/>
              </a:cxn>
              <a:cxn ang="0">
                <a:pos x="51" y="5"/>
              </a:cxn>
              <a:cxn ang="0">
                <a:pos x="57" y="3"/>
              </a:cxn>
              <a:cxn ang="0">
                <a:pos x="67" y="3"/>
              </a:cxn>
              <a:cxn ang="0">
                <a:pos x="75" y="2"/>
              </a:cxn>
              <a:cxn ang="0">
                <a:pos x="80" y="5"/>
              </a:cxn>
              <a:cxn ang="0">
                <a:pos x="89" y="7"/>
              </a:cxn>
              <a:cxn ang="0">
                <a:pos x="91" y="11"/>
              </a:cxn>
              <a:cxn ang="0">
                <a:pos x="94" y="18"/>
              </a:cxn>
              <a:cxn ang="0">
                <a:pos x="93" y="23"/>
              </a:cxn>
              <a:cxn ang="0">
                <a:pos x="91" y="31"/>
              </a:cxn>
              <a:cxn ang="0">
                <a:pos x="93" y="48"/>
              </a:cxn>
              <a:cxn ang="0">
                <a:pos x="97" y="53"/>
              </a:cxn>
              <a:cxn ang="0">
                <a:pos x="99" y="45"/>
              </a:cxn>
              <a:cxn ang="0">
                <a:pos x="104" y="37"/>
              </a:cxn>
              <a:cxn ang="0">
                <a:pos x="109" y="29"/>
              </a:cxn>
              <a:cxn ang="0">
                <a:pos x="115" y="27"/>
              </a:cxn>
              <a:cxn ang="0">
                <a:pos x="121" y="19"/>
              </a:cxn>
              <a:cxn ang="0">
                <a:pos x="126" y="21"/>
              </a:cxn>
              <a:cxn ang="0">
                <a:pos x="133" y="26"/>
              </a:cxn>
              <a:cxn ang="0">
                <a:pos x="141" y="27"/>
              </a:cxn>
              <a:cxn ang="0">
                <a:pos x="147" y="31"/>
              </a:cxn>
              <a:cxn ang="0">
                <a:pos x="155" y="23"/>
              </a:cxn>
              <a:cxn ang="0">
                <a:pos x="158" y="11"/>
              </a:cxn>
              <a:cxn ang="0">
                <a:pos x="169" y="13"/>
              </a:cxn>
              <a:cxn ang="0">
                <a:pos x="169" y="23"/>
              </a:cxn>
            </a:cxnLst>
            <a:rect l="0" t="0" r="r" b="b"/>
            <a:pathLst>
              <a:path w="237" h="96">
                <a:moveTo>
                  <a:pt x="171" y="24"/>
                </a:moveTo>
                <a:lnTo>
                  <a:pt x="173" y="24"/>
                </a:lnTo>
                <a:lnTo>
                  <a:pt x="174" y="26"/>
                </a:lnTo>
                <a:lnTo>
                  <a:pt x="174" y="27"/>
                </a:lnTo>
                <a:lnTo>
                  <a:pt x="176" y="29"/>
                </a:lnTo>
                <a:lnTo>
                  <a:pt x="177" y="29"/>
                </a:lnTo>
                <a:lnTo>
                  <a:pt x="176" y="31"/>
                </a:lnTo>
                <a:lnTo>
                  <a:pt x="176" y="32"/>
                </a:lnTo>
                <a:lnTo>
                  <a:pt x="174" y="32"/>
                </a:lnTo>
                <a:lnTo>
                  <a:pt x="173" y="34"/>
                </a:lnTo>
                <a:lnTo>
                  <a:pt x="173" y="35"/>
                </a:lnTo>
                <a:lnTo>
                  <a:pt x="174" y="35"/>
                </a:lnTo>
                <a:lnTo>
                  <a:pt x="176" y="37"/>
                </a:lnTo>
                <a:lnTo>
                  <a:pt x="177" y="39"/>
                </a:lnTo>
                <a:lnTo>
                  <a:pt x="179" y="39"/>
                </a:lnTo>
                <a:lnTo>
                  <a:pt x="179" y="37"/>
                </a:lnTo>
                <a:lnTo>
                  <a:pt x="181" y="37"/>
                </a:lnTo>
                <a:lnTo>
                  <a:pt x="182" y="35"/>
                </a:lnTo>
                <a:lnTo>
                  <a:pt x="184" y="34"/>
                </a:lnTo>
                <a:lnTo>
                  <a:pt x="184" y="32"/>
                </a:lnTo>
                <a:lnTo>
                  <a:pt x="185" y="32"/>
                </a:lnTo>
                <a:lnTo>
                  <a:pt x="189" y="32"/>
                </a:lnTo>
                <a:lnTo>
                  <a:pt x="190" y="31"/>
                </a:lnTo>
                <a:lnTo>
                  <a:pt x="192" y="31"/>
                </a:lnTo>
                <a:lnTo>
                  <a:pt x="193" y="34"/>
                </a:lnTo>
                <a:lnTo>
                  <a:pt x="193" y="35"/>
                </a:lnTo>
                <a:lnTo>
                  <a:pt x="195" y="35"/>
                </a:lnTo>
                <a:lnTo>
                  <a:pt x="197" y="35"/>
                </a:lnTo>
                <a:lnTo>
                  <a:pt x="197" y="39"/>
                </a:lnTo>
                <a:lnTo>
                  <a:pt x="197" y="40"/>
                </a:lnTo>
                <a:lnTo>
                  <a:pt x="197" y="42"/>
                </a:lnTo>
                <a:lnTo>
                  <a:pt x="198" y="43"/>
                </a:lnTo>
                <a:lnTo>
                  <a:pt x="198" y="45"/>
                </a:lnTo>
                <a:lnTo>
                  <a:pt x="198" y="47"/>
                </a:lnTo>
                <a:lnTo>
                  <a:pt x="198" y="48"/>
                </a:lnTo>
                <a:lnTo>
                  <a:pt x="198" y="50"/>
                </a:lnTo>
                <a:lnTo>
                  <a:pt x="198" y="51"/>
                </a:lnTo>
                <a:lnTo>
                  <a:pt x="197" y="55"/>
                </a:lnTo>
                <a:lnTo>
                  <a:pt x="197" y="56"/>
                </a:lnTo>
                <a:lnTo>
                  <a:pt x="198" y="56"/>
                </a:lnTo>
                <a:lnTo>
                  <a:pt x="198" y="58"/>
                </a:lnTo>
                <a:lnTo>
                  <a:pt x="200" y="58"/>
                </a:lnTo>
                <a:lnTo>
                  <a:pt x="201" y="58"/>
                </a:lnTo>
                <a:lnTo>
                  <a:pt x="201" y="59"/>
                </a:lnTo>
                <a:lnTo>
                  <a:pt x="201" y="61"/>
                </a:lnTo>
                <a:lnTo>
                  <a:pt x="201" y="63"/>
                </a:lnTo>
                <a:lnTo>
                  <a:pt x="201" y="64"/>
                </a:lnTo>
                <a:lnTo>
                  <a:pt x="203" y="66"/>
                </a:lnTo>
                <a:lnTo>
                  <a:pt x="203" y="64"/>
                </a:lnTo>
                <a:lnTo>
                  <a:pt x="205" y="64"/>
                </a:lnTo>
                <a:lnTo>
                  <a:pt x="206" y="64"/>
                </a:lnTo>
                <a:lnTo>
                  <a:pt x="208" y="64"/>
                </a:lnTo>
                <a:lnTo>
                  <a:pt x="209" y="64"/>
                </a:lnTo>
                <a:lnTo>
                  <a:pt x="211" y="63"/>
                </a:lnTo>
                <a:lnTo>
                  <a:pt x="213" y="63"/>
                </a:lnTo>
                <a:lnTo>
                  <a:pt x="213" y="61"/>
                </a:lnTo>
                <a:lnTo>
                  <a:pt x="213" y="59"/>
                </a:lnTo>
                <a:lnTo>
                  <a:pt x="213" y="58"/>
                </a:lnTo>
                <a:lnTo>
                  <a:pt x="214" y="56"/>
                </a:lnTo>
                <a:lnTo>
                  <a:pt x="216" y="56"/>
                </a:lnTo>
                <a:lnTo>
                  <a:pt x="216" y="58"/>
                </a:lnTo>
                <a:lnTo>
                  <a:pt x="217" y="58"/>
                </a:lnTo>
                <a:lnTo>
                  <a:pt x="219" y="58"/>
                </a:lnTo>
                <a:lnTo>
                  <a:pt x="219" y="59"/>
                </a:lnTo>
                <a:lnTo>
                  <a:pt x="217" y="59"/>
                </a:lnTo>
                <a:lnTo>
                  <a:pt x="217" y="61"/>
                </a:lnTo>
                <a:lnTo>
                  <a:pt x="219" y="63"/>
                </a:lnTo>
                <a:lnTo>
                  <a:pt x="221" y="64"/>
                </a:lnTo>
                <a:lnTo>
                  <a:pt x="221" y="66"/>
                </a:lnTo>
                <a:lnTo>
                  <a:pt x="222" y="66"/>
                </a:lnTo>
                <a:lnTo>
                  <a:pt x="222" y="67"/>
                </a:lnTo>
                <a:lnTo>
                  <a:pt x="222" y="69"/>
                </a:lnTo>
                <a:lnTo>
                  <a:pt x="224" y="69"/>
                </a:lnTo>
                <a:lnTo>
                  <a:pt x="224" y="71"/>
                </a:lnTo>
                <a:lnTo>
                  <a:pt x="225" y="72"/>
                </a:lnTo>
                <a:lnTo>
                  <a:pt x="227" y="75"/>
                </a:lnTo>
                <a:lnTo>
                  <a:pt x="227" y="77"/>
                </a:lnTo>
                <a:lnTo>
                  <a:pt x="227" y="79"/>
                </a:lnTo>
                <a:lnTo>
                  <a:pt x="225" y="80"/>
                </a:lnTo>
                <a:lnTo>
                  <a:pt x="227" y="80"/>
                </a:lnTo>
                <a:lnTo>
                  <a:pt x="227" y="82"/>
                </a:lnTo>
                <a:lnTo>
                  <a:pt x="229" y="82"/>
                </a:lnTo>
                <a:lnTo>
                  <a:pt x="230" y="83"/>
                </a:lnTo>
                <a:lnTo>
                  <a:pt x="232" y="83"/>
                </a:lnTo>
                <a:lnTo>
                  <a:pt x="230" y="85"/>
                </a:lnTo>
                <a:lnTo>
                  <a:pt x="229" y="85"/>
                </a:lnTo>
                <a:lnTo>
                  <a:pt x="229" y="87"/>
                </a:lnTo>
                <a:lnTo>
                  <a:pt x="227" y="88"/>
                </a:lnTo>
                <a:lnTo>
                  <a:pt x="229" y="90"/>
                </a:lnTo>
                <a:lnTo>
                  <a:pt x="230" y="90"/>
                </a:lnTo>
                <a:lnTo>
                  <a:pt x="232" y="90"/>
                </a:lnTo>
                <a:lnTo>
                  <a:pt x="233" y="90"/>
                </a:lnTo>
                <a:lnTo>
                  <a:pt x="235" y="90"/>
                </a:lnTo>
                <a:lnTo>
                  <a:pt x="237" y="91"/>
                </a:lnTo>
                <a:lnTo>
                  <a:pt x="235" y="95"/>
                </a:lnTo>
                <a:lnTo>
                  <a:pt x="235" y="96"/>
                </a:lnTo>
                <a:lnTo>
                  <a:pt x="187" y="96"/>
                </a:lnTo>
                <a:lnTo>
                  <a:pt x="184" y="96"/>
                </a:lnTo>
                <a:lnTo>
                  <a:pt x="173" y="96"/>
                </a:lnTo>
                <a:lnTo>
                  <a:pt x="141" y="96"/>
                </a:lnTo>
                <a:lnTo>
                  <a:pt x="102" y="96"/>
                </a:lnTo>
                <a:lnTo>
                  <a:pt x="75" y="96"/>
                </a:lnTo>
                <a:lnTo>
                  <a:pt x="67" y="96"/>
                </a:lnTo>
                <a:lnTo>
                  <a:pt x="49" y="96"/>
                </a:lnTo>
                <a:lnTo>
                  <a:pt x="41" y="96"/>
                </a:lnTo>
                <a:lnTo>
                  <a:pt x="40" y="96"/>
                </a:lnTo>
                <a:lnTo>
                  <a:pt x="35" y="96"/>
                </a:lnTo>
                <a:lnTo>
                  <a:pt x="33" y="96"/>
                </a:lnTo>
                <a:lnTo>
                  <a:pt x="1" y="96"/>
                </a:lnTo>
                <a:lnTo>
                  <a:pt x="1" y="95"/>
                </a:lnTo>
                <a:lnTo>
                  <a:pt x="1" y="91"/>
                </a:lnTo>
                <a:lnTo>
                  <a:pt x="1" y="90"/>
                </a:lnTo>
                <a:lnTo>
                  <a:pt x="6" y="90"/>
                </a:lnTo>
                <a:lnTo>
                  <a:pt x="8" y="90"/>
                </a:lnTo>
                <a:lnTo>
                  <a:pt x="8" y="87"/>
                </a:lnTo>
                <a:lnTo>
                  <a:pt x="8" y="83"/>
                </a:lnTo>
                <a:lnTo>
                  <a:pt x="8" y="82"/>
                </a:lnTo>
                <a:lnTo>
                  <a:pt x="8" y="80"/>
                </a:lnTo>
                <a:lnTo>
                  <a:pt x="11" y="80"/>
                </a:lnTo>
                <a:lnTo>
                  <a:pt x="11" y="77"/>
                </a:lnTo>
                <a:lnTo>
                  <a:pt x="14" y="79"/>
                </a:lnTo>
                <a:lnTo>
                  <a:pt x="14" y="75"/>
                </a:lnTo>
                <a:lnTo>
                  <a:pt x="14" y="74"/>
                </a:lnTo>
                <a:lnTo>
                  <a:pt x="14" y="72"/>
                </a:lnTo>
                <a:lnTo>
                  <a:pt x="13" y="72"/>
                </a:lnTo>
                <a:lnTo>
                  <a:pt x="11" y="72"/>
                </a:lnTo>
                <a:lnTo>
                  <a:pt x="11" y="69"/>
                </a:lnTo>
                <a:lnTo>
                  <a:pt x="11" y="66"/>
                </a:lnTo>
                <a:lnTo>
                  <a:pt x="11" y="63"/>
                </a:lnTo>
                <a:lnTo>
                  <a:pt x="11" y="59"/>
                </a:lnTo>
                <a:lnTo>
                  <a:pt x="11" y="58"/>
                </a:lnTo>
                <a:lnTo>
                  <a:pt x="11" y="56"/>
                </a:lnTo>
                <a:lnTo>
                  <a:pt x="11" y="55"/>
                </a:lnTo>
                <a:lnTo>
                  <a:pt x="11" y="53"/>
                </a:lnTo>
                <a:lnTo>
                  <a:pt x="8" y="45"/>
                </a:lnTo>
                <a:lnTo>
                  <a:pt x="6" y="45"/>
                </a:lnTo>
                <a:lnTo>
                  <a:pt x="6" y="43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8" y="39"/>
                </a:lnTo>
                <a:lnTo>
                  <a:pt x="6" y="39"/>
                </a:lnTo>
                <a:lnTo>
                  <a:pt x="5" y="39"/>
                </a:lnTo>
                <a:lnTo>
                  <a:pt x="3" y="39"/>
                </a:lnTo>
                <a:lnTo>
                  <a:pt x="1" y="39"/>
                </a:lnTo>
                <a:lnTo>
                  <a:pt x="1" y="37"/>
                </a:lnTo>
                <a:lnTo>
                  <a:pt x="0" y="37"/>
                </a:lnTo>
                <a:lnTo>
                  <a:pt x="0" y="35"/>
                </a:lnTo>
                <a:lnTo>
                  <a:pt x="1" y="35"/>
                </a:lnTo>
                <a:lnTo>
                  <a:pt x="3" y="34"/>
                </a:lnTo>
                <a:lnTo>
                  <a:pt x="6" y="34"/>
                </a:lnTo>
                <a:lnTo>
                  <a:pt x="9" y="34"/>
                </a:lnTo>
                <a:lnTo>
                  <a:pt x="11" y="34"/>
                </a:lnTo>
                <a:lnTo>
                  <a:pt x="13" y="34"/>
                </a:lnTo>
                <a:lnTo>
                  <a:pt x="14" y="34"/>
                </a:lnTo>
                <a:lnTo>
                  <a:pt x="16" y="34"/>
                </a:lnTo>
                <a:lnTo>
                  <a:pt x="17" y="34"/>
                </a:lnTo>
                <a:lnTo>
                  <a:pt x="17" y="32"/>
                </a:lnTo>
                <a:lnTo>
                  <a:pt x="19" y="32"/>
                </a:lnTo>
                <a:lnTo>
                  <a:pt x="19" y="31"/>
                </a:lnTo>
                <a:lnTo>
                  <a:pt x="21" y="31"/>
                </a:lnTo>
                <a:lnTo>
                  <a:pt x="21" y="29"/>
                </a:lnTo>
                <a:lnTo>
                  <a:pt x="22" y="29"/>
                </a:lnTo>
                <a:lnTo>
                  <a:pt x="22" y="27"/>
                </a:lnTo>
                <a:lnTo>
                  <a:pt x="24" y="27"/>
                </a:lnTo>
                <a:lnTo>
                  <a:pt x="24" y="26"/>
                </a:lnTo>
                <a:lnTo>
                  <a:pt x="25" y="24"/>
                </a:lnTo>
                <a:lnTo>
                  <a:pt x="25" y="23"/>
                </a:lnTo>
                <a:lnTo>
                  <a:pt x="27" y="23"/>
                </a:lnTo>
                <a:lnTo>
                  <a:pt x="27" y="21"/>
                </a:lnTo>
                <a:lnTo>
                  <a:pt x="29" y="21"/>
                </a:lnTo>
                <a:lnTo>
                  <a:pt x="30" y="19"/>
                </a:lnTo>
                <a:lnTo>
                  <a:pt x="32" y="19"/>
                </a:lnTo>
                <a:lnTo>
                  <a:pt x="33" y="19"/>
                </a:lnTo>
                <a:lnTo>
                  <a:pt x="35" y="19"/>
                </a:lnTo>
                <a:lnTo>
                  <a:pt x="35" y="18"/>
                </a:lnTo>
                <a:lnTo>
                  <a:pt x="37" y="16"/>
                </a:lnTo>
                <a:lnTo>
                  <a:pt x="37" y="15"/>
                </a:lnTo>
                <a:lnTo>
                  <a:pt x="38" y="15"/>
                </a:lnTo>
                <a:lnTo>
                  <a:pt x="38" y="13"/>
                </a:lnTo>
                <a:lnTo>
                  <a:pt x="38" y="11"/>
                </a:lnTo>
                <a:lnTo>
                  <a:pt x="40" y="11"/>
                </a:lnTo>
                <a:lnTo>
                  <a:pt x="40" y="10"/>
                </a:lnTo>
                <a:lnTo>
                  <a:pt x="41" y="10"/>
                </a:lnTo>
                <a:lnTo>
                  <a:pt x="43" y="10"/>
                </a:lnTo>
                <a:lnTo>
                  <a:pt x="43" y="8"/>
                </a:lnTo>
                <a:lnTo>
                  <a:pt x="45" y="8"/>
                </a:lnTo>
                <a:lnTo>
                  <a:pt x="46" y="7"/>
                </a:lnTo>
                <a:lnTo>
                  <a:pt x="48" y="7"/>
                </a:lnTo>
                <a:lnTo>
                  <a:pt x="49" y="7"/>
                </a:lnTo>
                <a:lnTo>
                  <a:pt x="49" y="5"/>
                </a:lnTo>
                <a:lnTo>
                  <a:pt x="51" y="5"/>
                </a:lnTo>
                <a:lnTo>
                  <a:pt x="51" y="3"/>
                </a:lnTo>
                <a:lnTo>
                  <a:pt x="51" y="2"/>
                </a:lnTo>
                <a:lnTo>
                  <a:pt x="53" y="2"/>
                </a:lnTo>
                <a:lnTo>
                  <a:pt x="54" y="2"/>
                </a:lnTo>
                <a:lnTo>
                  <a:pt x="56" y="2"/>
                </a:lnTo>
                <a:lnTo>
                  <a:pt x="57" y="3"/>
                </a:lnTo>
                <a:lnTo>
                  <a:pt x="59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9" y="3"/>
                </a:lnTo>
                <a:lnTo>
                  <a:pt x="70" y="3"/>
                </a:lnTo>
                <a:lnTo>
                  <a:pt x="72" y="3"/>
                </a:lnTo>
                <a:lnTo>
                  <a:pt x="73" y="3"/>
                </a:lnTo>
                <a:lnTo>
                  <a:pt x="75" y="3"/>
                </a:lnTo>
                <a:lnTo>
                  <a:pt x="75" y="2"/>
                </a:lnTo>
                <a:lnTo>
                  <a:pt x="77" y="2"/>
                </a:lnTo>
                <a:lnTo>
                  <a:pt x="77" y="0"/>
                </a:lnTo>
                <a:lnTo>
                  <a:pt x="78" y="0"/>
                </a:lnTo>
                <a:lnTo>
                  <a:pt x="78" y="2"/>
                </a:lnTo>
                <a:lnTo>
                  <a:pt x="80" y="3"/>
                </a:lnTo>
                <a:lnTo>
                  <a:pt x="80" y="5"/>
                </a:lnTo>
                <a:lnTo>
                  <a:pt x="81" y="5"/>
                </a:lnTo>
                <a:lnTo>
                  <a:pt x="83" y="7"/>
                </a:lnTo>
                <a:lnTo>
                  <a:pt x="85" y="7"/>
                </a:lnTo>
                <a:lnTo>
                  <a:pt x="86" y="7"/>
                </a:lnTo>
                <a:lnTo>
                  <a:pt x="88" y="7"/>
                </a:lnTo>
                <a:lnTo>
                  <a:pt x="89" y="7"/>
                </a:lnTo>
                <a:lnTo>
                  <a:pt x="89" y="8"/>
                </a:lnTo>
                <a:lnTo>
                  <a:pt x="91" y="8"/>
                </a:lnTo>
                <a:lnTo>
                  <a:pt x="91" y="10"/>
                </a:lnTo>
                <a:lnTo>
                  <a:pt x="93" y="10"/>
                </a:lnTo>
                <a:lnTo>
                  <a:pt x="91" y="10"/>
                </a:lnTo>
                <a:lnTo>
                  <a:pt x="91" y="11"/>
                </a:lnTo>
                <a:lnTo>
                  <a:pt x="93" y="11"/>
                </a:lnTo>
                <a:lnTo>
                  <a:pt x="93" y="13"/>
                </a:lnTo>
                <a:lnTo>
                  <a:pt x="93" y="15"/>
                </a:lnTo>
                <a:lnTo>
                  <a:pt x="93" y="16"/>
                </a:lnTo>
                <a:lnTo>
                  <a:pt x="93" y="18"/>
                </a:lnTo>
                <a:lnTo>
                  <a:pt x="94" y="18"/>
                </a:lnTo>
                <a:lnTo>
                  <a:pt x="94" y="19"/>
                </a:lnTo>
                <a:lnTo>
                  <a:pt x="94" y="21"/>
                </a:lnTo>
                <a:lnTo>
                  <a:pt x="96" y="21"/>
                </a:lnTo>
                <a:lnTo>
                  <a:pt x="94" y="21"/>
                </a:lnTo>
                <a:lnTo>
                  <a:pt x="94" y="23"/>
                </a:lnTo>
                <a:lnTo>
                  <a:pt x="93" y="23"/>
                </a:lnTo>
                <a:lnTo>
                  <a:pt x="93" y="24"/>
                </a:lnTo>
                <a:lnTo>
                  <a:pt x="93" y="26"/>
                </a:lnTo>
                <a:lnTo>
                  <a:pt x="93" y="27"/>
                </a:lnTo>
                <a:lnTo>
                  <a:pt x="93" y="29"/>
                </a:lnTo>
                <a:lnTo>
                  <a:pt x="91" y="29"/>
                </a:lnTo>
                <a:lnTo>
                  <a:pt x="91" y="31"/>
                </a:lnTo>
                <a:lnTo>
                  <a:pt x="93" y="31"/>
                </a:lnTo>
                <a:lnTo>
                  <a:pt x="93" y="34"/>
                </a:lnTo>
                <a:lnTo>
                  <a:pt x="91" y="34"/>
                </a:lnTo>
                <a:lnTo>
                  <a:pt x="93" y="39"/>
                </a:lnTo>
                <a:lnTo>
                  <a:pt x="93" y="45"/>
                </a:lnTo>
                <a:lnTo>
                  <a:pt x="93" y="48"/>
                </a:lnTo>
                <a:lnTo>
                  <a:pt x="91" y="50"/>
                </a:lnTo>
                <a:lnTo>
                  <a:pt x="93" y="51"/>
                </a:lnTo>
                <a:lnTo>
                  <a:pt x="93" y="53"/>
                </a:lnTo>
                <a:lnTo>
                  <a:pt x="94" y="53"/>
                </a:lnTo>
                <a:lnTo>
                  <a:pt x="96" y="53"/>
                </a:lnTo>
                <a:lnTo>
                  <a:pt x="97" y="53"/>
                </a:lnTo>
                <a:lnTo>
                  <a:pt x="97" y="51"/>
                </a:lnTo>
                <a:lnTo>
                  <a:pt x="99" y="51"/>
                </a:lnTo>
                <a:lnTo>
                  <a:pt x="99" y="50"/>
                </a:lnTo>
                <a:lnTo>
                  <a:pt x="99" y="48"/>
                </a:lnTo>
                <a:lnTo>
                  <a:pt x="99" y="47"/>
                </a:lnTo>
                <a:lnTo>
                  <a:pt x="99" y="45"/>
                </a:lnTo>
                <a:lnTo>
                  <a:pt x="99" y="43"/>
                </a:lnTo>
                <a:lnTo>
                  <a:pt x="99" y="42"/>
                </a:lnTo>
                <a:lnTo>
                  <a:pt x="101" y="40"/>
                </a:lnTo>
                <a:lnTo>
                  <a:pt x="102" y="39"/>
                </a:lnTo>
                <a:lnTo>
                  <a:pt x="104" y="39"/>
                </a:lnTo>
                <a:lnTo>
                  <a:pt x="104" y="37"/>
                </a:lnTo>
                <a:lnTo>
                  <a:pt x="104" y="35"/>
                </a:lnTo>
                <a:lnTo>
                  <a:pt x="104" y="34"/>
                </a:lnTo>
                <a:lnTo>
                  <a:pt x="104" y="32"/>
                </a:lnTo>
                <a:lnTo>
                  <a:pt x="105" y="31"/>
                </a:lnTo>
                <a:lnTo>
                  <a:pt x="107" y="29"/>
                </a:lnTo>
                <a:lnTo>
                  <a:pt x="109" y="29"/>
                </a:lnTo>
                <a:lnTo>
                  <a:pt x="110" y="31"/>
                </a:lnTo>
                <a:lnTo>
                  <a:pt x="112" y="31"/>
                </a:lnTo>
                <a:lnTo>
                  <a:pt x="113" y="31"/>
                </a:lnTo>
                <a:lnTo>
                  <a:pt x="113" y="29"/>
                </a:lnTo>
                <a:lnTo>
                  <a:pt x="115" y="29"/>
                </a:lnTo>
                <a:lnTo>
                  <a:pt x="115" y="27"/>
                </a:lnTo>
                <a:lnTo>
                  <a:pt x="115" y="26"/>
                </a:lnTo>
                <a:lnTo>
                  <a:pt x="117" y="24"/>
                </a:lnTo>
                <a:lnTo>
                  <a:pt x="118" y="23"/>
                </a:lnTo>
                <a:lnTo>
                  <a:pt x="118" y="21"/>
                </a:lnTo>
                <a:lnTo>
                  <a:pt x="120" y="19"/>
                </a:lnTo>
                <a:lnTo>
                  <a:pt x="121" y="19"/>
                </a:lnTo>
                <a:lnTo>
                  <a:pt x="121" y="18"/>
                </a:lnTo>
                <a:lnTo>
                  <a:pt x="121" y="19"/>
                </a:lnTo>
                <a:lnTo>
                  <a:pt x="123" y="19"/>
                </a:lnTo>
                <a:lnTo>
                  <a:pt x="123" y="21"/>
                </a:lnTo>
                <a:lnTo>
                  <a:pt x="125" y="21"/>
                </a:lnTo>
                <a:lnTo>
                  <a:pt x="126" y="21"/>
                </a:lnTo>
                <a:lnTo>
                  <a:pt x="126" y="23"/>
                </a:lnTo>
                <a:lnTo>
                  <a:pt x="126" y="24"/>
                </a:lnTo>
                <a:lnTo>
                  <a:pt x="128" y="24"/>
                </a:lnTo>
                <a:lnTo>
                  <a:pt x="129" y="26"/>
                </a:lnTo>
                <a:lnTo>
                  <a:pt x="131" y="27"/>
                </a:lnTo>
                <a:lnTo>
                  <a:pt x="133" y="26"/>
                </a:lnTo>
                <a:lnTo>
                  <a:pt x="134" y="26"/>
                </a:lnTo>
                <a:lnTo>
                  <a:pt x="136" y="26"/>
                </a:lnTo>
                <a:lnTo>
                  <a:pt x="137" y="26"/>
                </a:lnTo>
                <a:lnTo>
                  <a:pt x="139" y="26"/>
                </a:lnTo>
                <a:lnTo>
                  <a:pt x="139" y="27"/>
                </a:lnTo>
                <a:lnTo>
                  <a:pt x="141" y="27"/>
                </a:lnTo>
                <a:lnTo>
                  <a:pt x="141" y="29"/>
                </a:lnTo>
                <a:lnTo>
                  <a:pt x="142" y="29"/>
                </a:lnTo>
                <a:lnTo>
                  <a:pt x="144" y="29"/>
                </a:lnTo>
                <a:lnTo>
                  <a:pt x="145" y="29"/>
                </a:lnTo>
                <a:lnTo>
                  <a:pt x="145" y="31"/>
                </a:lnTo>
                <a:lnTo>
                  <a:pt x="147" y="31"/>
                </a:lnTo>
                <a:lnTo>
                  <a:pt x="149" y="31"/>
                </a:lnTo>
                <a:lnTo>
                  <a:pt x="149" y="29"/>
                </a:lnTo>
                <a:lnTo>
                  <a:pt x="150" y="27"/>
                </a:lnTo>
                <a:lnTo>
                  <a:pt x="152" y="24"/>
                </a:lnTo>
                <a:lnTo>
                  <a:pt x="153" y="23"/>
                </a:lnTo>
                <a:lnTo>
                  <a:pt x="155" y="23"/>
                </a:lnTo>
                <a:lnTo>
                  <a:pt x="155" y="21"/>
                </a:lnTo>
                <a:lnTo>
                  <a:pt x="157" y="19"/>
                </a:lnTo>
                <a:lnTo>
                  <a:pt x="157" y="18"/>
                </a:lnTo>
                <a:lnTo>
                  <a:pt x="157" y="16"/>
                </a:lnTo>
                <a:lnTo>
                  <a:pt x="157" y="15"/>
                </a:lnTo>
                <a:lnTo>
                  <a:pt x="158" y="11"/>
                </a:lnTo>
                <a:lnTo>
                  <a:pt x="160" y="11"/>
                </a:lnTo>
                <a:lnTo>
                  <a:pt x="161" y="11"/>
                </a:lnTo>
                <a:lnTo>
                  <a:pt x="163" y="10"/>
                </a:lnTo>
                <a:lnTo>
                  <a:pt x="166" y="10"/>
                </a:lnTo>
                <a:lnTo>
                  <a:pt x="168" y="10"/>
                </a:lnTo>
                <a:lnTo>
                  <a:pt x="169" y="13"/>
                </a:lnTo>
                <a:lnTo>
                  <a:pt x="168" y="15"/>
                </a:lnTo>
                <a:lnTo>
                  <a:pt x="166" y="16"/>
                </a:lnTo>
                <a:lnTo>
                  <a:pt x="166" y="18"/>
                </a:lnTo>
                <a:lnTo>
                  <a:pt x="168" y="21"/>
                </a:lnTo>
                <a:lnTo>
                  <a:pt x="168" y="23"/>
                </a:lnTo>
                <a:lnTo>
                  <a:pt x="169" y="23"/>
                </a:lnTo>
                <a:lnTo>
                  <a:pt x="171" y="23"/>
                </a:lnTo>
                <a:lnTo>
                  <a:pt x="171" y="24"/>
                </a:lnTo>
                <a:close/>
              </a:path>
            </a:pathLst>
          </a:custGeom>
          <a:solidFill>
            <a:srgbClr val="E05E8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7"/>
          <p:cNvSpPr>
            <a:spLocks noEditPoints="1"/>
          </p:cNvSpPr>
          <p:nvPr/>
        </p:nvSpPr>
        <p:spPr bwMode="auto">
          <a:xfrm>
            <a:off x="4017963" y="5570538"/>
            <a:ext cx="312738" cy="349250"/>
          </a:xfrm>
          <a:custGeom>
            <a:avLst/>
            <a:gdLst/>
            <a:ahLst/>
            <a:cxnLst>
              <a:cxn ang="0">
                <a:pos x="29" y="156"/>
              </a:cxn>
              <a:cxn ang="0">
                <a:pos x="11" y="152"/>
              </a:cxn>
              <a:cxn ang="0">
                <a:pos x="13" y="150"/>
              </a:cxn>
              <a:cxn ang="0">
                <a:pos x="13" y="148"/>
              </a:cxn>
              <a:cxn ang="0">
                <a:pos x="19" y="144"/>
              </a:cxn>
              <a:cxn ang="0">
                <a:pos x="26" y="136"/>
              </a:cxn>
              <a:cxn ang="0">
                <a:pos x="35" y="131"/>
              </a:cxn>
              <a:cxn ang="0">
                <a:pos x="29" y="132"/>
              </a:cxn>
              <a:cxn ang="0">
                <a:pos x="34" y="116"/>
              </a:cxn>
              <a:cxn ang="0">
                <a:pos x="39" y="110"/>
              </a:cxn>
              <a:cxn ang="0">
                <a:pos x="58" y="107"/>
              </a:cxn>
              <a:cxn ang="0">
                <a:pos x="47" y="124"/>
              </a:cxn>
              <a:cxn ang="0">
                <a:pos x="42" y="116"/>
              </a:cxn>
              <a:cxn ang="0">
                <a:pos x="50" y="104"/>
              </a:cxn>
              <a:cxn ang="0">
                <a:pos x="63" y="91"/>
              </a:cxn>
              <a:cxn ang="0">
                <a:pos x="50" y="97"/>
              </a:cxn>
              <a:cxn ang="0">
                <a:pos x="55" y="88"/>
              </a:cxn>
              <a:cxn ang="0">
                <a:pos x="144" y="24"/>
              </a:cxn>
              <a:cxn ang="0">
                <a:pos x="170" y="49"/>
              </a:cxn>
              <a:cxn ang="0">
                <a:pos x="179" y="75"/>
              </a:cxn>
              <a:cxn ang="0">
                <a:pos x="195" y="113"/>
              </a:cxn>
              <a:cxn ang="0">
                <a:pos x="186" y="129"/>
              </a:cxn>
              <a:cxn ang="0">
                <a:pos x="168" y="137"/>
              </a:cxn>
              <a:cxn ang="0">
                <a:pos x="157" y="156"/>
              </a:cxn>
              <a:cxn ang="0">
                <a:pos x="143" y="180"/>
              </a:cxn>
              <a:cxn ang="0">
                <a:pos x="125" y="209"/>
              </a:cxn>
              <a:cxn ang="0">
                <a:pos x="101" y="217"/>
              </a:cxn>
              <a:cxn ang="0">
                <a:pos x="72" y="206"/>
              </a:cxn>
              <a:cxn ang="0">
                <a:pos x="53" y="200"/>
              </a:cxn>
              <a:cxn ang="0">
                <a:pos x="37" y="195"/>
              </a:cxn>
              <a:cxn ang="0">
                <a:pos x="35" y="174"/>
              </a:cxn>
              <a:cxn ang="0">
                <a:pos x="32" y="169"/>
              </a:cxn>
              <a:cxn ang="0">
                <a:pos x="23" y="171"/>
              </a:cxn>
              <a:cxn ang="0">
                <a:pos x="13" y="169"/>
              </a:cxn>
              <a:cxn ang="0">
                <a:pos x="19" y="160"/>
              </a:cxn>
              <a:cxn ang="0">
                <a:pos x="31" y="156"/>
              </a:cxn>
              <a:cxn ang="0">
                <a:pos x="35" y="153"/>
              </a:cxn>
              <a:cxn ang="0">
                <a:pos x="32" y="148"/>
              </a:cxn>
              <a:cxn ang="0">
                <a:pos x="42" y="137"/>
              </a:cxn>
              <a:cxn ang="0">
                <a:pos x="58" y="131"/>
              </a:cxn>
              <a:cxn ang="0">
                <a:pos x="66" y="116"/>
              </a:cxn>
              <a:cxn ang="0">
                <a:pos x="69" y="107"/>
              </a:cxn>
              <a:cxn ang="0">
                <a:pos x="75" y="99"/>
              </a:cxn>
              <a:cxn ang="0">
                <a:pos x="98" y="91"/>
              </a:cxn>
              <a:cxn ang="0">
                <a:pos x="111" y="70"/>
              </a:cxn>
              <a:cxn ang="0">
                <a:pos x="119" y="46"/>
              </a:cxn>
              <a:cxn ang="0">
                <a:pos x="123" y="32"/>
              </a:cxn>
              <a:cxn ang="0">
                <a:pos x="50" y="19"/>
              </a:cxn>
              <a:cxn ang="0">
                <a:pos x="93" y="17"/>
              </a:cxn>
              <a:cxn ang="0">
                <a:pos x="117" y="35"/>
              </a:cxn>
              <a:cxn ang="0">
                <a:pos x="109" y="49"/>
              </a:cxn>
              <a:cxn ang="0">
                <a:pos x="107" y="60"/>
              </a:cxn>
              <a:cxn ang="0">
                <a:pos x="98" y="86"/>
              </a:cxn>
              <a:cxn ang="0">
                <a:pos x="74" y="91"/>
              </a:cxn>
              <a:cxn ang="0">
                <a:pos x="61" y="76"/>
              </a:cxn>
              <a:cxn ang="0">
                <a:pos x="59" y="78"/>
              </a:cxn>
              <a:cxn ang="0">
                <a:pos x="64" y="97"/>
              </a:cxn>
              <a:cxn ang="0">
                <a:pos x="64" y="88"/>
              </a:cxn>
              <a:cxn ang="0">
                <a:pos x="56" y="83"/>
              </a:cxn>
              <a:cxn ang="0">
                <a:pos x="37" y="72"/>
              </a:cxn>
              <a:cxn ang="0">
                <a:pos x="39" y="41"/>
              </a:cxn>
              <a:cxn ang="0">
                <a:pos x="10" y="19"/>
              </a:cxn>
              <a:cxn ang="0">
                <a:pos x="29" y="1"/>
              </a:cxn>
            </a:cxnLst>
            <a:rect l="0" t="0" r="r" b="b"/>
            <a:pathLst>
              <a:path w="197" h="220">
                <a:moveTo>
                  <a:pt x="27" y="187"/>
                </a:moveTo>
                <a:lnTo>
                  <a:pt x="27" y="188"/>
                </a:lnTo>
                <a:lnTo>
                  <a:pt x="26" y="188"/>
                </a:lnTo>
                <a:lnTo>
                  <a:pt x="26" y="187"/>
                </a:lnTo>
                <a:lnTo>
                  <a:pt x="27" y="187"/>
                </a:lnTo>
                <a:lnTo>
                  <a:pt x="26" y="187"/>
                </a:lnTo>
                <a:lnTo>
                  <a:pt x="27" y="187"/>
                </a:lnTo>
                <a:close/>
                <a:moveTo>
                  <a:pt x="10" y="171"/>
                </a:moveTo>
                <a:lnTo>
                  <a:pt x="11" y="171"/>
                </a:lnTo>
                <a:lnTo>
                  <a:pt x="11" y="172"/>
                </a:lnTo>
                <a:lnTo>
                  <a:pt x="10" y="172"/>
                </a:lnTo>
                <a:lnTo>
                  <a:pt x="10" y="171"/>
                </a:lnTo>
                <a:close/>
                <a:moveTo>
                  <a:pt x="7" y="158"/>
                </a:moveTo>
                <a:lnTo>
                  <a:pt x="7" y="160"/>
                </a:lnTo>
                <a:lnTo>
                  <a:pt x="5" y="158"/>
                </a:lnTo>
                <a:lnTo>
                  <a:pt x="5" y="160"/>
                </a:lnTo>
                <a:lnTo>
                  <a:pt x="5" y="158"/>
                </a:lnTo>
                <a:lnTo>
                  <a:pt x="7" y="158"/>
                </a:lnTo>
                <a:close/>
                <a:moveTo>
                  <a:pt x="31" y="156"/>
                </a:moveTo>
                <a:lnTo>
                  <a:pt x="31" y="158"/>
                </a:lnTo>
                <a:lnTo>
                  <a:pt x="29" y="158"/>
                </a:lnTo>
                <a:lnTo>
                  <a:pt x="29" y="156"/>
                </a:lnTo>
                <a:lnTo>
                  <a:pt x="31" y="156"/>
                </a:lnTo>
                <a:lnTo>
                  <a:pt x="31" y="155"/>
                </a:lnTo>
                <a:lnTo>
                  <a:pt x="31" y="156"/>
                </a:lnTo>
                <a:close/>
                <a:moveTo>
                  <a:pt x="0" y="153"/>
                </a:moveTo>
                <a:lnTo>
                  <a:pt x="2" y="153"/>
                </a:lnTo>
                <a:lnTo>
                  <a:pt x="2" y="155"/>
                </a:lnTo>
                <a:lnTo>
                  <a:pt x="0" y="155"/>
                </a:lnTo>
                <a:lnTo>
                  <a:pt x="0" y="153"/>
                </a:lnTo>
                <a:close/>
                <a:moveTo>
                  <a:pt x="16" y="153"/>
                </a:moveTo>
                <a:lnTo>
                  <a:pt x="15" y="153"/>
                </a:lnTo>
                <a:lnTo>
                  <a:pt x="15" y="152"/>
                </a:lnTo>
                <a:lnTo>
                  <a:pt x="15" y="153"/>
                </a:lnTo>
                <a:lnTo>
                  <a:pt x="16" y="153"/>
                </a:lnTo>
                <a:close/>
                <a:moveTo>
                  <a:pt x="39" y="152"/>
                </a:moveTo>
                <a:lnTo>
                  <a:pt x="37" y="152"/>
                </a:lnTo>
                <a:lnTo>
                  <a:pt x="39" y="152"/>
                </a:lnTo>
                <a:close/>
                <a:moveTo>
                  <a:pt x="15" y="152"/>
                </a:moveTo>
                <a:lnTo>
                  <a:pt x="15" y="153"/>
                </a:lnTo>
                <a:lnTo>
                  <a:pt x="13" y="153"/>
                </a:lnTo>
                <a:lnTo>
                  <a:pt x="13" y="152"/>
                </a:lnTo>
                <a:lnTo>
                  <a:pt x="15" y="152"/>
                </a:lnTo>
                <a:close/>
                <a:moveTo>
                  <a:pt x="11" y="152"/>
                </a:moveTo>
                <a:lnTo>
                  <a:pt x="13" y="152"/>
                </a:lnTo>
                <a:lnTo>
                  <a:pt x="13" y="153"/>
                </a:lnTo>
                <a:lnTo>
                  <a:pt x="13" y="155"/>
                </a:lnTo>
                <a:lnTo>
                  <a:pt x="11" y="153"/>
                </a:lnTo>
                <a:lnTo>
                  <a:pt x="13" y="155"/>
                </a:lnTo>
                <a:lnTo>
                  <a:pt x="11" y="155"/>
                </a:lnTo>
                <a:lnTo>
                  <a:pt x="10" y="155"/>
                </a:lnTo>
                <a:lnTo>
                  <a:pt x="10" y="156"/>
                </a:lnTo>
                <a:lnTo>
                  <a:pt x="8" y="156"/>
                </a:lnTo>
                <a:lnTo>
                  <a:pt x="10" y="156"/>
                </a:lnTo>
                <a:lnTo>
                  <a:pt x="8" y="158"/>
                </a:lnTo>
                <a:lnTo>
                  <a:pt x="8" y="156"/>
                </a:lnTo>
                <a:lnTo>
                  <a:pt x="7" y="155"/>
                </a:lnTo>
                <a:lnTo>
                  <a:pt x="8" y="155"/>
                </a:lnTo>
                <a:lnTo>
                  <a:pt x="10" y="155"/>
                </a:lnTo>
                <a:lnTo>
                  <a:pt x="10" y="153"/>
                </a:lnTo>
                <a:lnTo>
                  <a:pt x="10" y="152"/>
                </a:lnTo>
                <a:lnTo>
                  <a:pt x="11" y="152"/>
                </a:lnTo>
                <a:lnTo>
                  <a:pt x="10" y="152"/>
                </a:lnTo>
                <a:lnTo>
                  <a:pt x="10" y="150"/>
                </a:lnTo>
                <a:lnTo>
                  <a:pt x="11" y="152"/>
                </a:lnTo>
                <a:close/>
                <a:moveTo>
                  <a:pt x="13" y="150"/>
                </a:moveTo>
                <a:lnTo>
                  <a:pt x="11" y="150"/>
                </a:lnTo>
                <a:lnTo>
                  <a:pt x="11" y="148"/>
                </a:lnTo>
                <a:lnTo>
                  <a:pt x="13" y="148"/>
                </a:lnTo>
                <a:lnTo>
                  <a:pt x="13" y="150"/>
                </a:lnTo>
                <a:close/>
                <a:moveTo>
                  <a:pt x="15" y="145"/>
                </a:moveTo>
                <a:lnTo>
                  <a:pt x="16" y="145"/>
                </a:lnTo>
                <a:lnTo>
                  <a:pt x="18" y="145"/>
                </a:lnTo>
                <a:lnTo>
                  <a:pt x="19" y="145"/>
                </a:lnTo>
                <a:lnTo>
                  <a:pt x="19" y="147"/>
                </a:lnTo>
                <a:lnTo>
                  <a:pt x="18" y="147"/>
                </a:lnTo>
                <a:lnTo>
                  <a:pt x="18" y="148"/>
                </a:lnTo>
                <a:lnTo>
                  <a:pt x="19" y="148"/>
                </a:lnTo>
                <a:lnTo>
                  <a:pt x="18" y="148"/>
                </a:lnTo>
                <a:lnTo>
                  <a:pt x="18" y="150"/>
                </a:lnTo>
                <a:lnTo>
                  <a:pt x="18" y="152"/>
                </a:lnTo>
                <a:lnTo>
                  <a:pt x="18" y="153"/>
                </a:lnTo>
                <a:lnTo>
                  <a:pt x="16" y="153"/>
                </a:lnTo>
                <a:lnTo>
                  <a:pt x="16" y="152"/>
                </a:lnTo>
                <a:lnTo>
                  <a:pt x="16" y="150"/>
                </a:lnTo>
                <a:lnTo>
                  <a:pt x="15" y="150"/>
                </a:lnTo>
                <a:lnTo>
                  <a:pt x="15" y="148"/>
                </a:lnTo>
                <a:lnTo>
                  <a:pt x="13" y="148"/>
                </a:lnTo>
                <a:lnTo>
                  <a:pt x="13" y="147"/>
                </a:lnTo>
                <a:lnTo>
                  <a:pt x="15" y="147"/>
                </a:lnTo>
                <a:lnTo>
                  <a:pt x="13" y="147"/>
                </a:lnTo>
                <a:lnTo>
                  <a:pt x="11" y="147"/>
                </a:lnTo>
                <a:lnTo>
                  <a:pt x="13" y="145"/>
                </a:lnTo>
                <a:lnTo>
                  <a:pt x="15" y="145"/>
                </a:lnTo>
                <a:close/>
                <a:moveTo>
                  <a:pt x="37" y="144"/>
                </a:moveTo>
                <a:lnTo>
                  <a:pt x="37" y="145"/>
                </a:lnTo>
                <a:lnTo>
                  <a:pt x="35" y="145"/>
                </a:lnTo>
                <a:lnTo>
                  <a:pt x="35" y="144"/>
                </a:lnTo>
                <a:lnTo>
                  <a:pt x="37" y="144"/>
                </a:lnTo>
                <a:close/>
                <a:moveTo>
                  <a:pt x="23" y="144"/>
                </a:moveTo>
                <a:lnTo>
                  <a:pt x="24" y="144"/>
                </a:lnTo>
                <a:lnTo>
                  <a:pt x="24" y="145"/>
                </a:lnTo>
                <a:lnTo>
                  <a:pt x="24" y="147"/>
                </a:lnTo>
                <a:lnTo>
                  <a:pt x="23" y="147"/>
                </a:lnTo>
                <a:lnTo>
                  <a:pt x="23" y="145"/>
                </a:lnTo>
                <a:lnTo>
                  <a:pt x="23" y="147"/>
                </a:lnTo>
                <a:lnTo>
                  <a:pt x="21" y="147"/>
                </a:lnTo>
                <a:lnTo>
                  <a:pt x="21" y="145"/>
                </a:lnTo>
                <a:lnTo>
                  <a:pt x="19" y="145"/>
                </a:lnTo>
                <a:lnTo>
                  <a:pt x="19" y="144"/>
                </a:lnTo>
                <a:lnTo>
                  <a:pt x="21" y="144"/>
                </a:lnTo>
                <a:lnTo>
                  <a:pt x="19" y="144"/>
                </a:lnTo>
                <a:lnTo>
                  <a:pt x="21" y="144"/>
                </a:lnTo>
                <a:lnTo>
                  <a:pt x="23" y="144"/>
                </a:lnTo>
                <a:lnTo>
                  <a:pt x="23" y="142"/>
                </a:lnTo>
                <a:lnTo>
                  <a:pt x="23" y="144"/>
                </a:lnTo>
                <a:close/>
                <a:moveTo>
                  <a:pt x="24" y="136"/>
                </a:moveTo>
                <a:lnTo>
                  <a:pt x="24" y="137"/>
                </a:lnTo>
                <a:lnTo>
                  <a:pt x="24" y="139"/>
                </a:lnTo>
                <a:lnTo>
                  <a:pt x="23" y="139"/>
                </a:lnTo>
                <a:lnTo>
                  <a:pt x="21" y="139"/>
                </a:lnTo>
                <a:lnTo>
                  <a:pt x="21" y="137"/>
                </a:lnTo>
                <a:lnTo>
                  <a:pt x="23" y="137"/>
                </a:lnTo>
                <a:lnTo>
                  <a:pt x="23" y="136"/>
                </a:lnTo>
                <a:lnTo>
                  <a:pt x="24" y="136"/>
                </a:lnTo>
                <a:lnTo>
                  <a:pt x="23" y="136"/>
                </a:lnTo>
                <a:lnTo>
                  <a:pt x="24" y="136"/>
                </a:lnTo>
                <a:close/>
                <a:moveTo>
                  <a:pt x="24" y="134"/>
                </a:moveTo>
                <a:lnTo>
                  <a:pt x="26" y="134"/>
                </a:lnTo>
                <a:lnTo>
                  <a:pt x="26" y="136"/>
                </a:lnTo>
                <a:lnTo>
                  <a:pt x="26" y="134"/>
                </a:lnTo>
                <a:lnTo>
                  <a:pt x="26" y="136"/>
                </a:lnTo>
                <a:lnTo>
                  <a:pt x="24" y="136"/>
                </a:lnTo>
                <a:lnTo>
                  <a:pt x="24" y="134"/>
                </a:lnTo>
                <a:close/>
                <a:moveTo>
                  <a:pt x="64" y="126"/>
                </a:moveTo>
                <a:lnTo>
                  <a:pt x="64" y="128"/>
                </a:lnTo>
                <a:lnTo>
                  <a:pt x="63" y="128"/>
                </a:lnTo>
                <a:lnTo>
                  <a:pt x="61" y="128"/>
                </a:lnTo>
                <a:lnTo>
                  <a:pt x="63" y="128"/>
                </a:lnTo>
                <a:lnTo>
                  <a:pt x="63" y="126"/>
                </a:lnTo>
                <a:lnTo>
                  <a:pt x="64" y="126"/>
                </a:lnTo>
                <a:close/>
                <a:moveTo>
                  <a:pt x="34" y="126"/>
                </a:moveTo>
                <a:lnTo>
                  <a:pt x="35" y="126"/>
                </a:lnTo>
                <a:lnTo>
                  <a:pt x="35" y="124"/>
                </a:lnTo>
                <a:lnTo>
                  <a:pt x="35" y="126"/>
                </a:lnTo>
                <a:lnTo>
                  <a:pt x="37" y="126"/>
                </a:lnTo>
                <a:lnTo>
                  <a:pt x="37" y="128"/>
                </a:lnTo>
                <a:lnTo>
                  <a:pt x="39" y="128"/>
                </a:lnTo>
                <a:lnTo>
                  <a:pt x="37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9"/>
                </a:lnTo>
                <a:lnTo>
                  <a:pt x="35" y="129"/>
                </a:lnTo>
                <a:lnTo>
                  <a:pt x="35" y="131"/>
                </a:lnTo>
                <a:lnTo>
                  <a:pt x="35" y="129"/>
                </a:lnTo>
                <a:lnTo>
                  <a:pt x="35" y="131"/>
                </a:lnTo>
                <a:lnTo>
                  <a:pt x="34" y="131"/>
                </a:lnTo>
                <a:lnTo>
                  <a:pt x="34" y="132"/>
                </a:lnTo>
                <a:lnTo>
                  <a:pt x="32" y="132"/>
                </a:lnTo>
                <a:lnTo>
                  <a:pt x="31" y="131"/>
                </a:lnTo>
                <a:lnTo>
                  <a:pt x="31" y="132"/>
                </a:lnTo>
                <a:lnTo>
                  <a:pt x="29" y="132"/>
                </a:lnTo>
                <a:lnTo>
                  <a:pt x="29" y="134"/>
                </a:lnTo>
                <a:lnTo>
                  <a:pt x="27" y="134"/>
                </a:lnTo>
                <a:lnTo>
                  <a:pt x="26" y="134"/>
                </a:lnTo>
                <a:lnTo>
                  <a:pt x="24" y="134"/>
                </a:lnTo>
                <a:lnTo>
                  <a:pt x="26" y="134"/>
                </a:lnTo>
                <a:lnTo>
                  <a:pt x="24" y="134"/>
                </a:lnTo>
                <a:lnTo>
                  <a:pt x="24" y="132"/>
                </a:lnTo>
                <a:lnTo>
                  <a:pt x="26" y="134"/>
                </a:lnTo>
                <a:lnTo>
                  <a:pt x="26" y="132"/>
                </a:lnTo>
                <a:lnTo>
                  <a:pt x="27" y="131"/>
                </a:lnTo>
                <a:lnTo>
                  <a:pt x="29" y="131"/>
                </a:lnTo>
                <a:lnTo>
                  <a:pt x="27" y="131"/>
                </a:lnTo>
                <a:lnTo>
                  <a:pt x="29" y="131"/>
                </a:lnTo>
                <a:lnTo>
                  <a:pt x="29" y="132"/>
                </a:lnTo>
                <a:lnTo>
                  <a:pt x="29" y="131"/>
                </a:lnTo>
                <a:lnTo>
                  <a:pt x="31" y="131"/>
                </a:lnTo>
                <a:lnTo>
                  <a:pt x="31" y="129"/>
                </a:lnTo>
                <a:lnTo>
                  <a:pt x="31" y="128"/>
                </a:lnTo>
                <a:lnTo>
                  <a:pt x="31" y="129"/>
                </a:lnTo>
                <a:lnTo>
                  <a:pt x="31" y="128"/>
                </a:lnTo>
                <a:lnTo>
                  <a:pt x="32" y="128"/>
                </a:lnTo>
                <a:lnTo>
                  <a:pt x="32" y="126"/>
                </a:lnTo>
                <a:lnTo>
                  <a:pt x="34" y="126"/>
                </a:lnTo>
                <a:lnTo>
                  <a:pt x="32" y="126"/>
                </a:lnTo>
                <a:lnTo>
                  <a:pt x="32" y="124"/>
                </a:lnTo>
                <a:lnTo>
                  <a:pt x="34" y="124"/>
                </a:lnTo>
                <a:lnTo>
                  <a:pt x="34" y="126"/>
                </a:lnTo>
                <a:close/>
                <a:moveTo>
                  <a:pt x="59" y="120"/>
                </a:moveTo>
                <a:lnTo>
                  <a:pt x="59" y="121"/>
                </a:lnTo>
                <a:lnTo>
                  <a:pt x="59" y="120"/>
                </a:lnTo>
                <a:close/>
                <a:moveTo>
                  <a:pt x="39" y="118"/>
                </a:moveTo>
                <a:lnTo>
                  <a:pt x="39" y="120"/>
                </a:lnTo>
                <a:lnTo>
                  <a:pt x="39" y="118"/>
                </a:lnTo>
                <a:lnTo>
                  <a:pt x="37" y="118"/>
                </a:lnTo>
                <a:lnTo>
                  <a:pt x="39" y="118"/>
                </a:lnTo>
                <a:close/>
                <a:moveTo>
                  <a:pt x="34" y="116"/>
                </a:moveTo>
                <a:lnTo>
                  <a:pt x="34" y="118"/>
                </a:lnTo>
                <a:lnTo>
                  <a:pt x="32" y="118"/>
                </a:lnTo>
                <a:lnTo>
                  <a:pt x="34" y="118"/>
                </a:lnTo>
                <a:lnTo>
                  <a:pt x="32" y="118"/>
                </a:lnTo>
                <a:lnTo>
                  <a:pt x="32" y="116"/>
                </a:lnTo>
                <a:lnTo>
                  <a:pt x="34" y="116"/>
                </a:lnTo>
                <a:close/>
                <a:moveTo>
                  <a:pt x="61" y="112"/>
                </a:moveTo>
                <a:lnTo>
                  <a:pt x="63" y="112"/>
                </a:lnTo>
                <a:lnTo>
                  <a:pt x="63" y="113"/>
                </a:lnTo>
                <a:lnTo>
                  <a:pt x="61" y="113"/>
                </a:lnTo>
                <a:lnTo>
                  <a:pt x="63" y="113"/>
                </a:lnTo>
                <a:lnTo>
                  <a:pt x="63" y="115"/>
                </a:lnTo>
                <a:lnTo>
                  <a:pt x="63" y="116"/>
                </a:lnTo>
                <a:lnTo>
                  <a:pt x="61" y="116"/>
                </a:lnTo>
                <a:lnTo>
                  <a:pt x="61" y="115"/>
                </a:lnTo>
                <a:lnTo>
                  <a:pt x="61" y="113"/>
                </a:lnTo>
                <a:lnTo>
                  <a:pt x="59" y="113"/>
                </a:lnTo>
                <a:lnTo>
                  <a:pt x="59" y="112"/>
                </a:lnTo>
                <a:lnTo>
                  <a:pt x="61" y="112"/>
                </a:lnTo>
                <a:close/>
                <a:moveTo>
                  <a:pt x="40" y="108"/>
                </a:moveTo>
                <a:lnTo>
                  <a:pt x="40" y="110"/>
                </a:lnTo>
                <a:lnTo>
                  <a:pt x="39" y="110"/>
                </a:lnTo>
                <a:lnTo>
                  <a:pt x="39" y="112"/>
                </a:lnTo>
                <a:lnTo>
                  <a:pt x="37" y="112"/>
                </a:lnTo>
                <a:lnTo>
                  <a:pt x="37" y="110"/>
                </a:lnTo>
                <a:lnTo>
                  <a:pt x="39" y="110"/>
                </a:lnTo>
                <a:lnTo>
                  <a:pt x="39" y="108"/>
                </a:lnTo>
                <a:lnTo>
                  <a:pt x="40" y="108"/>
                </a:lnTo>
                <a:close/>
                <a:moveTo>
                  <a:pt x="45" y="104"/>
                </a:moveTo>
                <a:lnTo>
                  <a:pt x="45" y="105"/>
                </a:lnTo>
                <a:lnTo>
                  <a:pt x="45" y="104"/>
                </a:lnTo>
                <a:lnTo>
                  <a:pt x="45" y="105"/>
                </a:lnTo>
                <a:lnTo>
                  <a:pt x="45" y="104"/>
                </a:lnTo>
                <a:lnTo>
                  <a:pt x="43" y="104"/>
                </a:lnTo>
                <a:lnTo>
                  <a:pt x="43" y="102"/>
                </a:lnTo>
                <a:lnTo>
                  <a:pt x="45" y="102"/>
                </a:lnTo>
                <a:lnTo>
                  <a:pt x="45" y="104"/>
                </a:lnTo>
                <a:close/>
                <a:moveTo>
                  <a:pt x="53" y="102"/>
                </a:moveTo>
                <a:lnTo>
                  <a:pt x="55" y="102"/>
                </a:lnTo>
                <a:lnTo>
                  <a:pt x="56" y="102"/>
                </a:lnTo>
                <a:lnTo>
                  <a:pt x="56" y="104"/>
                </a:lnTo>
                <a:lnTo>
                  <a:pt x="56" y="105"/>
                </a:lnTo>
                <a:lnTo>
                  <a:pt x="58" y="105"/>
                </a:lnTo>
                <a:lnTo>
                  <a:pt x="58" y="107"/>
                </a:lnTo>
                <a:lnTo>
                  <a:pt x="56" y="107"/>
                </a:lnTo>
                <a:lnTo>
                  <a:pt x="56" y="108"/>
                </a:lnTo>
                <a:lnTo>
                  <a:pt x="55" y="108"/>
                </a:lnTo>
                <a:lnTo>
                  <a:pt x="55" y="110"/>
                </a:lnTo>
                <a:lnTo>
                  <a:pt x="55" y="112"/>
                </a:lnTo>
                <a:lnTo>
                  <a:pt x="53" y="112"/>
                </a:lnTo>
                <a:lnTo>
                  <a:pt x="53" y="113"/>
                </a:lnTo>
                <a:lnTo>
                  <a:pt x="53" y="115"/>
                </a:lnTo>
                <a:lnTo>
                  <a:pt x="55" y="115"/>
                </a:lnTo>
                <a:lnTo>
                  <a:pt x="53" y="115"/>
                </a:lnTo>
                <a:lnTo>
                  <a:pt x="53" y="116"/>
                </a:lnTo>
                <a:lnTo>
                  <a:pt x="53" y="118"/>
                </a:lnTo>
                <a:lnTo>
                  <a:pt x="51" y="118"/>
                </a:lnTo>
                <a:lnTo>
                  <a:pt x="51" y="120"/>
                </a:lnTo>
                <a:lnTo>
                  <a:pt x="50" y="120"/>
                </a:lnTo>
                <a:lnTo>
                  <a:pt x="50" y="121"/>
                </a:lnTo>
                <a:lnTo>
                  <a:pt x="48" y="121"/>
                </a:lnTo>
                <a:lnTo>
                  <a:pt x="48" y="120"/>
                </a:lnTo>
                <a:lnTo>
                  <a:pt x="48" y="121"/>
                </a:lnTo>
                <a:lnTo>
                  <a:pt x="47" y="121"/>
                </a:lnTo>
                <a:lnTo>
                  <a:pt x="47" y="123"/>
                </a:lnTo>
                <a:lnTo>
                  <a:pt x="47" y="124"/>
                </a:lnTo>
                <a:lnTo>
                  <a:pt x="45" y="124"/>
                </a:lnTo>
                <a:lnTo>
                  <a:pt x="45" y="126"/>
                </a:lnTo>
                <a:lnTo>
                  <a:pt x="43" y="126"/>
                </a:lnTo>
                <a:lnTo>
                  <a:pt x="43" y="124"/>
                </a:lnTo>
                <a:lnTo>
                  <a:pt x="42" y="124"/>
                </a:lnTo>
                <a:lnTo>
                  <a:pt x="42" y="126"/>
                </a:lnTo>
                <a:lnTo>
                  <a:pt x="40" y="126"/>
                </a:lnTo>
                <a:lnTo>
                  <a:pt x="39" y="126"/>
                </a:lnTo>
                <a:lnTo>
                  <a:pt x="37" y="126"/>
                </a:lnTo>
                <a:lnTo>
                  <a:pt x="37" y="124"/>
                </a:lnTo>
                <a:lnTo>
                  <a:pt x="39" y="124"/>
                </a:lnTo>
                <a:lnTo>
                  <a:pt x="37" y="124"/>
                </a:lnTo>
                <a:lnTo>
                  <a:pt x="37" y="123"/>
                </a:lnTo>
                <a:lnTo>
                  <a:pt x="37" y="121"/>
                </a:lnTo>
                <a:lnTo>
                  <a:pt x="39" y="121"/>
                </a:lnTo>
                <a:lnTo>
                  <a:pt x="40" y="121"/>
                </a:lnTo>
                <a:lnTo>
                  <a:pt x="40" y="120"/>
                </a:lnTo>
                <a:lnTo>
                  <a:pt x="40" y="118"/>
                </a:lnTo>
                <a:lnTo>
                  <a:pt x="39" y="118"/>
                </a:lnTo>
                <a:lnTo>
                  <a:pt x="39" y="116"/>
                </a:lnTo>
                <a:lnTo>
                  <a:pt x="40" y="116"/>
                </a:lnTo>
                <a:lnTo>
                  <a:pt x="42" y="116"/>
                </a:lnTo>
                <a:lnTo>
                  <a:pt x="42" y="115"/>
                </a:lnTo>
                <a:lnTo>
                  <a:pt x="40" y="115"/>
                </a:lnTo>
                <a:lnTo>
                  <a:pt x="42" y="115"/>
                </a:lnTo>
                <a:lnTo>
                  <a:pt x="40" y="115"/>
                </a:lnTo>
                <a:lnTo>
                  <a:pt x="40" y="113"/>
                </a:lnTo>
                <a:lnTo>
                  <a:pt x="42" y="112"/>
                </a:lnTo>
                <a:lnTo>
                  <a:pt x="43" y="112"/>
                </a:lnTo>
                <a:lnTo>
                  <a:pt x="43" y="110"/>
                </a:lnTo>
                <a:lnTo>
                  <a:pt x="42" y="110"/>
                </a:lnTo>
                <a:lnTo>
                  <a:pt x="43" y="110"/>
                </a:lnTo>
                <a:lnTo>
                  <a:pt x="43" y="108"/>
                </a:lnTo>
                <a:lnTo>
                  <a:pt x="45" y="108"/>
                </a:lnTo>
                <a:lnTo>
                  <a:pt x="47" y="108"/>
                </a:lnTo>
                <a:lnTo>
                  <a:pt x="45" y="108"/>
                </a:lnTo>
                <a:lnTo>
                  <a:pt x="45" y="107"/>
                </a:lnTo>
                <a:lnTo>
                  <a:pt x="47" y="107"/>
                </a:lnTo>
                <a:lnTo>
                  <a:pt x="47" y="105"/>
                </a:lnTo>
                <a:lnTo>
                  <a:pt x="48" y="105"/>
                </a:lnTo>
                <a:lnTo>
                  <a:pt x="48" y="104"/>
                </a:lnTo>
                <a:lnTo>
                  <a:pt x="50" y="104"/>
                </a:lnTo>
                <a:lnTo>
                  <a:pt x="51" y="104"/>
                </a:lnTo>
                <a:lnTo>
                  <a:pt x="50" y="104"/>
                </a:lnTo>
                <a:lnTo>
                  <a:pt x="51" y="104"/>
                </a:lnTo>
                <a:lnTo>
                  <a:pt x="51" y="102"/>
                </a:lnTo>
                <a:lnTo>
                  <a:pt x="51" y="100"/>
                </a:lnTo>
                <a:lnTo>
                  <a:pt x="53" y="100"/>
                </a:lnTo>
                <a:lnTo>
                  <a:pt x="53" y="102"/>
                </a:lnTo>
                <a:close/>
                <a:moveTo>
                  <a:pt x="47" y="99"/>
                </a:moveTo>
                <a:lnTo>
                  <a:pt x="48" y="99"/>
                </a:lnTo>
                <a:lnTo>
                  <a:pt x="48" y="100"/>
                </a:lnTo>
                <a:lnTo>
                  <a:pt x="47" y="100"/>
                </a:lnTo>
                <a:lnTo>
                  <a:pt x="47" y="102"/>
                </a:lnTo>
                <a:lnTo>
                  <a:pt x="47" y="100"/>
                </a:lnTo>
                <a:lnTo>
                  <a:pt x="45" y="100"/>
                </a:lnTo>
                <a:lnTo>
                  <a:pt x="47" y="100"/>
                </a:lnTo>
                <a:lnTo>
                  <a:pt x="47" y="99"/>
                </a:lnTo>
                <a:lnTo>
                  <a:pt x="48" y="99"/>
                </a:lnTo>
                <a:lnTo>
                  <a:pt x="47" y="99"/>
                </a:lnTo>
                <a:close/>
                <a:moveTo>
                  <a:pt x="59" y="88"/>
                </a:moveTo>
                <a:lnTo>
                  <a:pt x="61" y="88"/>
                </a:lnTo>
                <a:lnTo>
                  <a:pt x="63" y="88"/>
                </a:lnTo>
                <a:lnTo>
                  <a:pt x="63" y="89"/>
                </a:lnTo>
                <a:lnTo>
                  <a:pt x="64" y="89"/>
                </a:lnTo>
                <a:lnTo>
                  <a:pt x="63" y="91"/>
                </a:lnTo>
                <a:lnTo>
                  <a:pt x="61" y="91"/>
                </a:lnTo>
                <a:lnTo>
                  <a:pt x="61" y="92"/>
                </a:lnTo>
                <a:lnTo>
                  <a:pt x="61" y="91"/>
                </a:lnTo>
                <a:lnTo>
                  <a:pt x="61" y="92"/>
                </a:lnTo>
                <a:lnTo>
                  <a:pt x="59" y="92"/>
                </a:lnTo>
                <a:lnTo>
                  <a:pt x="59" y="91"/>
                </a:lnTo>
                <a:lnTo>
                  <a:pt x="61" y="91"/>
                </a:lnTo>
                <a:lnTo>
                  <a:pt x="61" y="89"/>
                </a:lnTo>
                <a:lnTo>
                  <a:pt x="59" y="89"/>
                </a:lnTo>
                <a:lnTo>
                  <a:pt x="59" y="91"/>
                </a:lnTo>
                <a:lnTo>
                  <a:pt x="58" y="91"/>
                </a:lnTo>
                <a:lnTo>
                  <a:pt x="58" y="92"/>
                </a:lnTo>
                <a:lnTo>
                  <a:pt x="56" y="92"/>
                </a:lnTo>
                <a:lnTo>
                  <a:pt x="58" y="92"/>
                </a:lnTo>
                <a:lnTo>
                  <a:pt x="56" y="92"/>
                </a:lnTo>
                <a:lnTo>
                  <a:pt x="56" y="94"/>
                </a:lnTo>
                <a:lnTo>
                  <a:pt x="56" y="96"/>
                </a:lnTo>
                <a:lnTo>
                  <a:pt x="55" y="96"/>
                </a:lnTo>
                <a:lnTo>
                  <a:pt x="53" y="96"/>
                </a:lnTo>
                <a:lnTo>
                  <a:pt x="53" y="97"/>
                </a:lnTo>
                <a:lnTo>
                  <a:pt x="51" y="97"/>
                </a:lnTo>
                <a:lnTo>
                  <a:pt x="50" y="97"/>
                </a:lnTo>
                <a:lnTo>
                  <a:pt x="48" y="97"/>
                </a:lnTo>
                <a:lnTo>
                  <a:pt x="48" y="96"/>
                </a:lnTo>
                <a:lnTo>
                  <a:pt x="47" y="97"/>
                </a:lnTo>
                <a:lnTo>
                  <a:pt x="47" y="96"/>
                </a:lnTo>
                <a:lnTo>
                  <a:pt x="47" y="97"/>
                </a:lnTo>
                <a:lnTo>
                  <a:pt x="47" y="96"/>
                </a:lnTo>
                <a:lnTo>
                  <a:pt x="48" y="96"/>
                </a:lnTo>
                <a:lnTo>
                  <a:pt x="47" y="96"/>
                </a:lnTo>
                <a:lnTo>
                  <a:pt x="47" y="94"/>
                </a:lnTo>
                <a:lnTo>
                  <a:pt x="48" y="94"/>
                </a:lnTo>
                <a:lnTo>
                  <a:pt x="47" y="94"/>
                </a:lnTo>
                <a:lnTo>
                  <a:pt x="47" y="92"/>
                </a:lnTo>
                <a:lnTo>
                  <a:pt x="48" y="92"/>
                </a:lnTo>
                <a:lnTo>
                  <a:pt x="48" y="91"/>
                </a:lnTo>
                <a:lnTo>
                  <a:pt x="50" y="91"/>
                </a:lnTo>
                <a:lnTo>
                  <a:pt x="48" y="91"/>
                </a:lnTo>
                <a:lnTo>
                  <a:pt x="50" y="91"/>
                </a:lnTo>
                <a:lnTo>
                  <a:pt x="50" y="89"/>
                </a:lnTo>
                <a:lnTo>
                  <a:pt x="51" y="89"/>
                </a:lnTo>
                <a:lnTo>
                  <a:pt x="51" y="88"/>
                </a:lnTo>
                <a:lnTo>
                  <a:pt x="53" y="88"/>
                </a:lnTo>
                <a:lnTo>
                  <a:pt x="55" y="88"/>
                </a:lnTo>
                <a:lnTo>
                  <a:pt x="56" y="88"/>
                </a:lnTo>
                <a:lnTo>
                  <a:pt x="58" y="88"/>
                </a:lnTo>
                <a:lnTo>
                  <a:pt x="59" y="88"/>
                </a:lnTo>
                <a:lnTo>
                  <a:pt x="59" y="86"/>
                </a:lnTo>
                <a:lnTo>
                  <a:pt x="59" y="88"/>
                </a:lnTo>
                <a:close/>
                <a:moveTo>
                  <a:pt x="71" y="86"/>
                </a:moveTo>
                <a:lnTo>
                  <a:pt x="72" y="86"/>
                </a:lnTo>
                <a:lnTo>
                  <a:pt x="74" y="86"/>
                </a:lnTo>
                <a:lnTo>
                  <a:pt x="74" y="88"/>
                </a:lnTo>
                <a:lnTo>
                  <a:pt x="72" y="88"/>
                </a:lnTo>
                <a:lnTo>
                  <a:pt x="72" y="86"/>
                </a:lnTo>
                <a:lnTo>
                  <a:pt x="71" y="86"/>
                </a:lnTo>
                <a:close/>
                <a:moveTo>
                  <a:pt x="131" y="28"/>
                </a:moveTo>
                <a:lnTo>
                  <a:pt x="136" y="33"/>
                </a:lnTo>
                <a:lnTo>
                  <a:pt x="139" y="33"/>
                </a:lnTo>
                <a:lnTo>
                  <a:pt x="139" y="32"/>
                </a:lnTo>
                <a:lnTo>
                  <a:pt x="141" y="32"/>
                </a:lnTo>
                <a:lnTo>
                  <a:pt x="143" y="32"/>
                </a:lnTo>
                <a:lnTo>
                  <a:pt x="141" y="30"/>
                </a:lnTo>
                <a:lnTo>
                  <a:pt x="141" y="25"/>
                </a:lnTo>
                <a:lnTo>
                  <a:pt x="141" y="24"/>
                </a:lnTo>
                <a:lnTo>
                  <a:pt x="144" y="24"/>
                </a:lnTo>
                <a:lnTo>
                  <a:pt x="146" y="28"/>
                </a:lnTo>
                <a:lnTo>
                  <a:pt x="149" y="28"/>
                </a:lnTo>
                <a:lnTo>
                  <a:pt x="149" y="27"/>
                </a:lnTo>
                <a:lnTo>
                  <a:pt x="157" y="25"/>
                </a:lnTo>
                <a:lnTo>
                  <a:pt x="159" y="28"/>
                </a:lnTo>
                <a:lnTo>
                  <a:pt x="160" y="28"/>
                </a:lnTo>
                <a:lnTo>
                  <a:pt x="162" y="30"/>
                </a:lnTo>
                <a:lnTo>
                  <a:pt x="163" y="28"/>
                </a:lnTo>
                <a:lnTo>
                  <a:pt x="165" y="32"/>
                </a:lnTo>
                <a:lnTo>
                  <a:pt x="167" y="32"/>
                </a:lnTo>
                <a:lnTo>
                  <a:pt x="168" y="32"/>
                </a:lnTo>
                <a:lnTo>
                  <a:pt x="168" y="33"/>
                </a:lnTo>
                <a:lnTo>
                  <a:pt x="171" y="33"/>
                </a:lnTo>
                <a:lnTo>
                  <a:pt x="173" y="36"/>
                </a:lnTo>
                <a:lnTo>
                  <a:pt x="171" y="36"/>
                </a:lnTo>
                <a:lnTo>
                  <a:pt x="171" y="38"/>
                </a:lnTo>
                <a:lnTo>
                  <a:pt x="171" y="40"/>
                </a:lnTo>
                <a:lnTo>
                  <a:pt x="171" y="41"/>
                </a:lnTo>
                <a:lnTo>
                  <a:pt x="173" y="41"/>
                </a:lnTo>
                <a:lnTo>
                  <a:pt x="171" y="46"/>
                </a:lnTo>
                <a:lnTo>
                  <a:pt x="170" y="46"/>
                </a:lnTo>
                <a:lnTo>
                  <a:pt x="170" y="49"/>
                </a:lnTo>
                <a:lnTo>
                  <a:pt x="170" y="51"/>
                </a:lnTo>
                <a:lnTo>
                  <a:pt x="170" y="52"/>
                </a:lnTo>
                <a:lnTo>
                  <a:pt x="171" y="52"/>
                </a:lnTo>
                <a:lnTo>
                  <a:pt x="171" y="54"/>
                </a:lnTo>
                <a:lnTo>
                  <a:pt x="171" y="56"/>
                </a:lnTo>
                <a:lnTo>
                  <a:pt x="173" y="56"/>
                </a:lnTo>
                <a:lnTo>
                  <a:pt x="173" y="57"/>
                </a:lnTo>
                <a:lnTo>
                  <a:pt x="171" y="57"/>
                </a:lnTo>
                <a:lnTo>
                  <a:pt x="171" y="59"/>
                </a:lnTo>
                <a:lnTo>
                  <a:pt x="171" y="60"/>
                </a:lnTo>
                <a:lnTo>
                  <a:pt x="173" y="60"/>
                </a:lnTo>
                <a:lnTo>
                  <a:pt x="173" y="62"/>
                </a:lnTo>
                <a:lnTo>
                  <a:pt x="175" y="62"/>
                </a:lnTo>
                <a:lnTo>
                  <a:pt x="176" y="62"/>
                </a:lnTo>
                <a:lnTo>
                  <a:pt x="176" y="65"/>
                </a:lnTo>
                <a:lnTo>
                  <a:pt x="176" y="67"/>
                </a:lnTo>
                <a:lnTo>
                  <a:pt x="178" y="67"/>
                </a:lnTo>
                <a:lnTo>
                  <a:pt x="179" y="67"/>
                </a:lnTo>
                <a:lnTo>
                  <a:pt x="179" y="68"/>
                </a:lnTo>
                <a:lnTo>
                  <a:pt x="179" y="72"/>
                </a:lnTo>
                <a:lnTo>
                  <a:pt x="179" y="73"/>
                </a:lnTo>
                <a:lnTo>
                  <a:pt x="179" y="75"/>
                </a:lnTo>
                <a:lnTo>
                  <a:pt x="179" y="76"/>
                </a:lnTo>
                <a:lnTo>
                  <a:pt x="178" y="76"/>
                </a:lnTo>
                <a:lnTo>
                  <a:pt x="179" y="76"/>
                </a:lnTo>
                <a:lnTo>
                  <a:pt x="179" y="78"/>
                </a:lnTo>
                <a:lnTo>
                  <a:pt x="178" y="78"/>
                </a:lnTo>
                <a:lnTo>
                  <a:pt x="176" y="78"/>
                </a:lnTo>
                <a:lnTo>
                  <a:pt x="176" y="76"/>
                </a:lnTo>
                <a:lnTo>
                  <a:pt x="175" y="76"/>
                </a:lnTo>
                <a:lnTo>
                  <a:pt x="173" y="76"/>
                </a:lnTo>
                <a:lnTo>
                  <a:pt x="173" y="75"/>
                </a:lnTo>
                <a:lnTo>
                  <a:pt x="173" y="76"/>
                </a:lnTo>
                <a:lnTo>
                  <a:pt x="171" y="76"/>
                </a:lnTo>
                <a:lnTo>
                  <a:pt x="170" y="76"/>
                </a:lnTo>
                <a:lnTo>
                  <a:pt x="173" y="81"/>
                </a:lnTo>
                <a:lnTo>
                  <a:pt x="175" y="81"/>
                </a:lnTo>
                <a:lnTo>
                  <a:pt x="179" y="88"/>
                </a:lnTo>
                <a:lnTo>
                  <a:pt x="197" y="110"/>
                </a:lnTo>
                <a:lnTo>
                  <a:pt x="195" y="110"/>
                </a:lnTo>
                <a:lnTo>
                  <a:pt x="194" y="110"/>
                </a:lnTo>
                <a:lnTo>
                  <a:pt x="194" y="112"/>
                </a:lnTo>
                <a:lnTo>
                  <a:pt x="195" y="112"/>
                </a:lnTo>
                <a:lnTo>
                  <a:pt x="195" y="113"/>
                </a:lnTo>
                <a:lnTo>
                  <a:pt x="194" y="113"/>
                </a:lnTo>
                <a:lnTo>
                  <a:pt x="195" y="113"/>
                </a:lnTo>
                <a:lnTo>
                  <a:pt x="195" y="115"/>
                </a:lnTo>
                <a:lnTo>
                  <a:pt x="195" y="116"/>
                </a:lnTo>
                <a:lnTo>
                  <a:pt x="195" y="118"/>
                </a:lnTo>
                <a:lnTo>
                  <a:pt x="195" y="120"/>
                </a:lnTo>
                <a:lnTo>
                  <a:pt x="194" y="120"/>
                </a:lnTo>
                <a:lnTo>
                  <a:pt x="194" y="121"/>
                </a:lnTo>
                <a:lnTo>
                  <a:pt x="194" y="123"/>
                </a:lnTo>
                <a:lnTo>
                  <a:pt x="194" y="124"/>
                </a:lnTo>
                <a:lnTo>
                  <a:pt x="192" y="124"/>
                </a:lnTo>
                <a:lnTo>
                  <a:pt x="192" y="126"/>
                </a:lnTo>
                <a:lnTo>
                  <a:pt x="191" y="126"/>
                </a:lnTo>
                <a:lnTo>
                  <a:pt x="191" y="124"/>
                </a:lnTo>
                <a:lnTo>
                  <a:pt x="189" y="124"/>
                </a:lnTo>
                <a:lnTo>
                  <a:pt x="189" y="126"/>
                </a:lnTo>
                <a:lnTo>
                  <a:pt x="187" y="126"/>
                </a:lnTo>
                <a:lnTo>
                  <a:pt x="187" y="128"/>
                </a:lnTo>
                <a:lnTo>
                  <a:pt x="187" y="129"/>
                </a:lnTo>
                <a:lnTo>
                  <a:pt x="187" y="128"/>
                </a:lnTo>
                <a:lnTo>
                  <a:pt x="186" y="128"/>
                </a:lnTo>
                <a:lnTo>
                  <a:pt x="186" y="129"/>
                </a:lnTo>
                <a:lnTo>
                  <a:pt x="184" y="129"/>
                </a:lnTo>
                <a:lnTo>
                  <a:pt x="184" y="131"/>
                </a:lnTo>
                <a:lnTo>
                  <a:pt x="183" y="131"/>
                </a:lnTo>
                <a:lnTo>
                  <a:pt x="183" y="132"/>
                </a:lnTo>
                <a:lnTo>
                  <a:pt x="184" y="132"/>
                </a:lnTo>
                <a:lnTo>
                  <a:pt x="183" y="132"/>
                </a:lnTo>
                <a:lnTo>
                  <a:pt x="181" y="132"/>
                </a:lnTo>
                <a:lnTo>
                  <a:pt x="179" y="132"/>
                </a:lnTo>
                <a:lnTo>
                  <a:pt x="178" y="132"/>
                </a:lnTo>
                <a:lnTo>
                  <a:pt x="178" y="134"/>
                </a:lnTo>
                <a:lnTo>
                  <a:pt x="176" y="134"/>
                </a:lnTo>
                <a:lnTo>
                  <a:pt x="175" y="134"/>
                </a:lnTo>
                <a:lnTo>
                  <a:pt x="175" y="136"/>
                </a:lnTo>
                <a:lnTo>
                  <a:pt x="173" y="136"/>
                </a:lnTo>
                <a:lnTo>
                  <a:pt x="173" y="137"/>
                </a:lnTo>
                <a:lnTo>
                  <a:pt x="171" y="137"/>
                </a:lnTo>
                <a:lnTo>
                  <a:pt x="171" y="139"/>
                </a:lnTo>
                <a:lnTo>
                  <a:pt x="170" y="139"/>
                </a:lnTo>
                <a:lnTo>
                  <a:pt x="170" y="140"/>
                </a:lnTo>
                <a:lnTo>
                  <a:pt x="170" y="139"/>
                </a:lnTo>
                <a:lnTo>
                  <a:pt x="168" y="139"/>
                </a:lnTo>
                <a:lnTo>
                  <a:pt x="168" y="137"/>
                </a:lnTo>
                <a:lnTo>
                  <a:pt x="167" y="137"/>
                </a:lnTo>
                <a:lnTo>
                  <a:pt x="165" y="137"/>
                </a:lnTo>
                <a:lnTo>
                  <a:pt x="165" y="139"/>
                </a:lnTo>
                <a:lnTo>
                  <a:pt x="165" y="140"/>
                </a:lnTo>
                <a:lnTo>
                  <a:pt x="167" y="140"/>
                </a:lnTo>
                <a:lnTo>
                  <a:pt x="167" y="142"/>
                </a:lnTo>
                <a:lnTo>
                  <a:pt x="165" y="142"/>
                </a:lnTo>
                <a:lnTo>
                  <a:pt x="165" y="144"/>
                </a:lnTo>
                <a:lnTo>
                  <a:pt x="167" y="145"/>
                </a:lnTo>
                <a:lnTo>
                  <a:pt x="167" y="147"/>
                </a:lnTo>
                <a:lnTo>
                  <a:pt x="167" y="148"/>
                </a:lnTo>
                <a:lnTo>
                  <a:pt x="165" y="150"/>
                </a:lnTo>
                <a:lnTo>
                  <a:pt x="163" y="150"/>
                </a:lnTo>
                <a:lnTo>
                  <a:pt x="162" y="148"/>
                </a:lnTo>
                <a:lnTo>
                  <a:pt x="160" y="150"/>
                </a:lnTo>
                <a:lnTo>
                  <a:pt x="160" y="152"/>
                </a:lnTo>
                <a:lnTo>
                  <a:pt x="160" y="153"/>
                </a:lnTo>
                <a:lnTo>
                  <a:pt x="162" y="153"/>
                </a:lnTo>
                <a:lnTo>
                  <a:pt x="160" y="155"/>
                </a:lnTo>
                <a:lnTo>
                  <a:pt x="159" y="155"/>
                </a:lnTo>
                <a:lnTo>
                  <a:pt x="159" y="156"/>
                </a:lnTo>
                <a:lnTo>
                  <a:pt x="157" y="156"/>
                </a:lnTo>
                <a:lnTo>
                  <a:pt x="157" y="158"/>
                </a:lnTo>
                <a:lnTo>
                  <a:pt x="159" y="158"/>
                </a:lnTo>
                <a:lnTo>
                  <a:pt x="159" y="160"/>
                </a:lnTo>
                <a:lnTo>
                  <a:pt x="159" y="161"/>
                </a:lnTo>
                <a:lnTo>
                  <a:pt x="157" y="161"/>
                </a:lnTo>
                <a:lnTo>
                  <a:pt x="157" y="163"/>
                </a:lnTo>
                <a:lnTo>
                  <a:pt x="155" y="164"/>
                </a:lnTo>
                <a:lnTo>
                  <a:pt x="155" y="166"/>
                </a:lnTo>
                <a:lnTo>
                  <a:pt x="155" y="168"/>
                </a:lnTo>
                <a:lnTo>
                  <a:pt x="154" y="168"/>
                </a:lnTo>
                <a:lnTo>
                  <a:pt x="154" y="169"/>
                </a:lnTo>
                <a:lnTo>
                  <a:pt x="152" y="169"/>
                </a:lnTo>
                <a:lnTo>
                  <a:pt x="152" y="171"/>
                </a:lnTo>
                <a:lnTo>
                  <a:pt x="151" y="171"/>
                </a:lnTo>
                <a:lnTo>
                  <a:pt x="151" y="172"/>
                </a:lnTo>
                <a:lnTo>
                  <a:pt x="149" y="172"/>
                </a:lnTo>
                <a:lnTo>
                  <a:pt x="147" y="174"/>
                </a:lnTo>
                <a:lnTo>
                  <a:pt x="146" y="176"/>
                </a:lnTo>
                <a:lnTo>
                  <a:pt x="146" y="177"/>
                </a:lnTo>
                <a:lnTo>
                  <a:pt x="144" y="177"/>
                </a:lnTo>
                <a:lnTo>
                  <a:pt x="144" y="179"/>
                </a:lnTo>
                <a:lnTo>
                  <a:pt x="143" y="180"/>
                </a:lnTo>
                <a:lnTo>
                  <a:pt x="143" y="184"/>
                </a:lnTo>
                <a:lnTo>
                  <a:pt x="143" y="185"/>
                </a:lnTo>
                <a:lnTo>
                  <a:pt x="143" y="187"/>
                </a:lnTo>
                <a:lnTo>
                  <a:pt x="143" y="188"/>
                </a:lnTo>
                <a:lnTo>
                  <a:pt x="141" y="188"/>
                </a:lnTo>
                <a:lnTo>
                  <a:pt x="139" y="190"/>
                </a:lnTo>
                <a:lnTo>
                  <a:pt x="138" y="190"/>
                </a:lnTo>
                <a:lnTo>
                  <a:pt x="136" y="190"/>
                </a:lnTo>
                <a:lnTo>
                  <a:pt x="136" y="192"/>
                </a:lnTo>
                <a:lnTo>
                  <a:pt x="135" y="193"/>
                </a:lnTo>
                <a:lnTo>
                  <a:pt x="133" y="195"/>
                </a:lnTo>
                <a:lnTo>
                  <a:pt x="131" y="195"/>
                </a:lnTo>
                <a:lnTo>
                  <a:pt x="131" y="196"/>
                </a:lnTo>
                <a:lnTo>
                  <a:pt x="130" y="198"/>
                </a:lnTo>
                <a:lnTo>
                  <a:pt x="130" y="200"/>
                </a:lnTo>
                <a:lnTo>
                  <a:pt x="128" y="200"/>
                </a:lnTo>
                <a:lnTo>
                  <a:pt x="128" y="201"/>
                </a:lnTo>
                <a:lnTo>
                  <a:pt x="128" y="203"/>
                </a:lnTo>
                <a:lnTo>
                  <a:pt x="127" y="204"/>
                </a:lnTo>
                <a:lnTo>
                  <a:pt x="127" y="206"/>
                </a:lnTo>
                <a:lnTo>
                  <a:pt x="125" y="208"/>
                </a:lnTo>
                <a:lnTo>
                  <a:pt x="125" y="209"/>
                </a:lnTo>
                <a:lnTo>
                  <a:pt x="123" y="209"/>
                </a:lnTo>
                <a:lnTo>
                  <a:pt x="122" y="211"/>
                </a:lnTo>
                <a:lnTo>
                  <a:pt x="120" y="212"/>
                </a:lnTo>
                <a:lnTo>
                  <a:pt x="117" y="212"/>
                </a:lnTo>
                <a:lnTo>
                  <a:pt x="114" y="214"/>
                </a:lnTo>
                <a:lnTo>
                  <a:pt x="112" y="212"/>
                </a:lnTo>
                <a:lnTo>
                  <a:pt x="111" y="212"/>
                </a:lnTo>
                <a:lnTo>
                  <a:pt x="111" y="214"/>
                </a:lnTo>
                <a:lnTo>
                  <a:pt x="111" y="216"/>
                </a:lnTo>
                <a:lnTo>
                  <a:pt x="111" y="217"/>
                </a:lnTo>
                <a:lnTo>
                  <a:pt x="111" y="219"/>
                </a:lnTo>
                <a:lnTo>
                  <a:pt x="111" y="220"/>
                </a:lnTo>
                <a:lnTo>
                  <a:pt x="109" y="220"/>
                </a:lnTo>
                <a:lnTo>
                  <a:pt x="107" y="220"/>
                </a:lnTo>
                <a:lnTo>
                  <a:pt x="107" y="219"/>
                </a:lnTo>
                <a:lnTo>
                  <a:pt x="106" y="219"/>
                </a:lnTo>
                <a:lnTo>
                  <a:pt x="106" y="217"/>
                </a:lnTo>
                <a:lnTo>
                  <a:pt x="104" y="217"/>
                </a:lnTo>
                <a:lnTo>
                  <a:pt x="103" y="217"/>
                </a:lnTo>
                <a:lnTo>
                  <a:pt x="103" y="219"/>
                </a:lnTo>
                <a:lnTo>
                  <a:pt x="103" y="217"/>
                </a:lnTo>
                <a:lnTo>
                  <a:pt x="101" y="217"/>
                </a:lnTo>
                <a:lnTo>
                  <a:pt x="99" y="217"/>
                </a:lnTo>
                <a:lnTo>
                  <a:pt x="98" y="217"/>
                </a:lnTo>
                <a:lnTo>
                  <a:pt x="98" y="216"/>
                </a:lnTo>
                <a:lnTo>
                  <a:pt x="96" y="216"/>
                </a:lnTo>
                <a:lnTo>
                  <a:pt x="95" y="216"/>
                </a:lnTo>
                <a:lnTo>
                  <a:pt x="95" y="214"/>
                </a:lnTo>
                <a:lnTo>
                  <a:pt x="93" y="214"/>
                </a:lnTo>
                <a:lnTo>
                  <a:pt x="91" y="212"/>
                </a:lnTo>
                <a:lnTo>
                  <a:pt x="90" y="211"/>
                </a:lnTo>
                <a:lnTo>
                  <a:pt x="88" y="211"/>
                </a:lnTo>
                <a:lnTo>
                  <a:pt x="87" y="211"/>
                </a:lnTo>
                <a:lnTo>
                  <a:pt x="85" y="209"/>
                </a:lnTo>
                <a:lnTo>
                  <a:pt x="83" y="208"/>
                </a:lnTo>
                <a:lnTo>
                  <a:pt x="82" y="208"/>
                </a:lnTo>
                <a:lnTo>
                  <a:pt x="80" y="208"/>
                </a:lnTo>
                <a:lnTo>
                  <a:pt x="79" y="208"/>
                </a:lnTo>
                <a:lnTo>
                  <a:pt x="77" y="208"/>
                </a:lnTo>
                <a:lnTo>
                  <a:pt x="75" y="206"/>
                </a:lnTo>
                <a:lnTo>
                  <a:pt x="74" y="206"/>
                </a:lnTo>
                <a:lnTo>
                  <a:pt x="72" y="206"/>
                </a:lnTo>
                <a:lnTo>
                  <a:pt x="72" y="204"/>
                </a:lnTo>
                <a:lnTo>
                  <a:pt x="72" y="206"/>
                </a:lnTo>
                <a:lnTo>
                  <a:pt x="72" y="204"/>
                </a:lnTo>
                <a:lnTo>
                  <a:pt x="72" y="206"/>
                </a:lnTo>
                <a:lnTo>
                  <a:pt x="71" y="206"/>
                </a:lnTo>
                <a:lnTo>
                  <a:pt x="71" y="204"/>
                </a:lnTo>
                <a:lnTo>
                  <a:pt x="71" y="206"/>
                </a:lnTo>
                <a:lnTo>
                  <a:pt x="71" y="204"/>
                </a:lnTo>
                <a:lnTo>
                  <a:pt x="69" y="204"/>
                </a:lnTo>
                <a:lnTo>
                  <a:pt x="67" y="204"/>
                </a:lnTo>
                <a:lnTo>
                  <a:pt x="67" y="203"/>
                </a:lnTo>
                <a:lnTo>
                  <a:pt x="67" y="204"/>
                </a:lnTo>
                <a:lnTo>
                  <a:pt x="66" y="204"/>
                </a:lnTo>
                <a:lnTo>
                  <a:pt x="66" y="203"/>
                </a:lnTo>
                <a:lnTo>
                  <a:pt x="64" y="203"/>
                </a:lnTo>
                <a:lnTo>
                  <a:pt x="64" y="201"/>
                </a:lnTo>
                <a:lnTo>
                  <a:pt x="63" y="201"/>
                </a:lnTo>
                <a:lnTo>
                  <a:pt x="61" y="201"/>
                </a:lnTo>
                <a:lnTo>
                  <a:pt x="59" y="201"/>
                </a:lnTo>
                <a:lnTo>
                  <a:pt x="59" y="200"/>
                </a:lnTo>
                <a:lnTo>
                  <a:pt x="58" y="200"/>
                </a:lnTo>
                <a:lnTo>
                  <a:pt x="56" y="200"/>
                </a:lnTo>
                <a:lnTo>
                  <a:pt x="55" y="200"/>
                </a:lnTo>
                <a:lnTo>
                  <a:pt x="53" y="200"/>
                </a:lnTo>
                <a:lnTo>
                  <a:pt x="53" y="198"/>
                </a:lnTo>
                <a:lnTo>
                  <a:pt x="51" y="198"/>
                </a:lnTo>
                <a:lnTo>
                  <a:pt x="50" y="198"/>
                </a:lnTo>
                <a:lnTo>
                  <a:pt x="48" y="198"/>
                </a:lnTo>
                <a:lnTo>
                  <a:pt x="47" y="198"/>
                </a:lnTo>
                <a:lnTo>
                  <a:pt x="47" y="200"/>
                </a:lnTo>
                <a:lnTo>
                  <a:pt x="45" y="200"/>
                </a:lnTo>
                <a:lnTo>
                  <a:pt x="43" y="200"/>
                </a:lnTo>
                <a:lnTo>
                  <a:pt x="43" y="198"/>
                </a:lnTo>
                <a:lnTo>
                  <a:pt x="43" y="200"/>
                </a:lnTo>
                <a:lnTo>
                  <a:pt x="43" y="198"/>
                </a:lnTo>
                <a:lnTo>
                  <a:pt x="43" y="200"/>
                </a:lnTo>
                <a:lnTo>
                  <a:pt x="42" y="198"/>
                </a:lnTo>
                <a:lnTo>
                  <a:pt x="42" y="200"/>
                </a:lnTo>
                <a:lnTo>
                  <a:pt x="42" y="198"/>
                </a:lnTo>
                <a:lnTo>
                  <a:pt x="40" y="198"/>
                </a:lnTo>
                <a:lnTo>
                  <a:pt x="40" y="196"/>
                </a:lnTo>
                <a:lnTo>
                  <a:pt x="42" y="196"/>
                </a:lnTo>
                <a:lnTo>
                  <a:pt x="40" y="196"/>
                </a:lnTo>
                <a:lnTo>
                  <a:pt x="39" y="196"/>
                </a:lnTo>
                <a:lnTo>
                  <a:pt x="39" y="195"/>
                </a:lnTo>
                <a:lnTo>
                  <a:pt x="37" y="195"/>
                </a:lnTo>
                <a:lnTo>
                  <a:pt x="37" y="193"/>
                </a:lnTo>
                <a:lnTo>
                  <a:pt x="37" y="192"/>
                </a:lnTo>
                <a:lnTo>
                  <a:pt x="35" y="192"/>
                </a:lnTo>
                <a:lnTo>
                  <a:pt x="35" y="190"/>
                </a:lnTo>
                <a:lnTo>
                  <a:pt x="35" y="188"/>
                </a:lnTo>
                <a:lnTo>
                  <a:pt x="34" y="188"/>
                </a:lnTo>
                <a:lnTo>
                  <a:pt x="34" y="187"/>
                </a:lnTo>
                <a:lnTo>
                  <a:pt x="34" y="185"/>
                </a:lnTo>
                <a:lnTo>
                  <a:pt x="34" y="184"/>
                </a:lnTo>
                <a:lnTo>
                  <a:pt x="35" y="184"/>
                </a:lnTo>
                <a:lnTo>
                  <a:pt x="35" y="182"/>
                </a:lnTo>
                <a:lnTo>
                  <a:pt x="34" y="182"/>
                </a:lnTo>
                <a:lnTo>
                  <a:pt x="34" y="180"/>
                </a:lnTo>
                <a:lnTo>
                  <a:pt x="32" y="180"/>
                </a:lnTo>
                <a:lnTo>
                  <a:pt x="34" y="180"/>
                </a:lnTo>
                <a:lnTo>
                  <a:pt x="34" y="179"/>
                </a:lnTo>
                <a:lnTo>
                  <a:pt x="34" y="177"/>
                </a:lnTo>
                <a:lnTo>
                  <a:pt x="32" y="177"/>
                </a:lnTo>
                <a:lnTo>
                  <a:pt x="34" y="177"/>
                </a:lnTo>
                <a:lnTo>
                  <a:pt x="34" y="176"/>
                </a:lnTo>
                <a:lnTo>
                  <a:pt x="35" y="176"/>
                </a:lnTo>
                <a:lnTo>
                  <a:pt x="35" y="174"/>
                </a:lnTo>
                <a:lnTo>
                  <a:pt x="37" y="172"/>
                </a:lnTo>
                <a:lnTo>
                  <a:pt x="37" y="171"/>
                </a:lnTo>
                <a:lnTo>
                  <a:pt x="39" y="169"/>
                </a:lnTo>
                <a:lnTo>
                  <a:pt x="37" y="169"/>
                </a:lnTo>
                <a:lnTo>
                  <a:pt x="37" y="168"/>
                </a:lnTo>
                <a:lnTo>
                  <a:pt x="35" y="168"/>
                </a:lnTo>
                <a:lnTo>
                  <a:pt x="35" y="166"/>
                </a:lnTo>
                <a:lnTo>
                  <a:pt x="37" y="164"/>
                </a:lnTo>
                <a:lnTo>
                  <a:pt x="37" y="163"/>
                </a:lnTo>
                <a:lnTo>
                  <a:pt x="39" y="163"/>
                </a:lnTo>
                <a:lnTo>
                  <a:pt x="40" y="163"/>
                </a:lnTo>
                <a:lnTo>
                  <a:pt x="40" y="161"/>
                </a:lnTo>
                <a:lnTo>
                  <a:pt x="40" y="163"/>
                </a:lnTo>
                <a:lnTo>
                  <a:pt x="39" y="163"/>
                </a:lnTo>
                <a:lnTo>
                  <a:pt x="37" y="163"/>
                </a:lnTo>
                <a:lnTo>
                  <a:pt x="37" y="164"/>
                </a:lnTo>
                <a:lnTo>
                  <a:pt x="35" y="164"/>
                </a:lnTo>
                <a:lnTo>
                  <a:pt x="35" y="166"/>
                </a:lnTo>
                <a:lnTo>
                  <a:pt x="34" y="166"/>
                </a:lnTo>
                <a:lnTo>
                  <a:pt x="34" y="168"/>
                </a:lnTo>
                <a:lnTo>
                  <a:pt x="32" y="168"/>
                </a:lnTo>
                <a:lnTo>
                  <a:pt x="32" y="169"/>
                </a:lnTo>
                <a:lnTo>
                  <a:pt x="32" y="171"/>
                </a:lnTo>
                <a:lnTo>
                  <a:pt x="31" y="171"/>
                </a:lnTo>
                <a:lnTo>
                  <a:pt x="31" y="172"/>
                </a:lnTo>
                <a:lnTo>
                  <a:pt x="31" y="174"/>
                </a:lnTo>
                <a:lnTo>
                  <a:pt x="29" y="174"/>
                </a:lnTo>
                <a:lnTo>
                  <a:pt x="29" y="176"/>
                </a:lnTo>
                <a:lnTo>
                  <a:pt x="27" y="176"/>
                </a:lnTo>
                <a:lnTo>
                  <a:pt x="26" y="176"/>
                </a:lnTo>
                <a:lnTo>
                  <a:pt x="26" y="177"/>
                </a:lnTo>
                <a:lnTo>
                  <a:pt x="27" y="177"/>
                </a:lnTo>
                <a:lnTo>
                  <a:pt x="27" y="179"/>
                </a:lnTo>
                <a:lnTo>
                  <a:pt x="26" y="177"/>
                </a:lnTo>
                <a:lnTo>
                  <a:pt x="26" y="179"/>
                </a:lnTo>
                <a:lnTo>
                  <a:pt x="26" y="177"/>
                </a:lnTo>
                <a:lnTo>
                  <a:pt x="26" y="179"/>
                </a:lnTo>
                <a:lnTo>
                  <a:pt x="26" y="177"/>
                </a:lnTo>
                <a:lnTo>
                  <a:pt x="26" y="176"/>
                </a:lnTo>
                <a:lnTo>
                  <a:pt x="24" y="176"/>
                </a:lnTo>
                <a:lnTo>
                  <a:pt x="24" y="174"/>
                </a:lnTo>
                <a:lnTo>
                  <a:pt x="24" y="172"/>
                </a:lnTo>
                <a:lnTo>
                  <a:pt x="23" y="172"/>
                </a:lnTo>
                <a:lnTo>
                  <a:pt x="23" y="171"/>
                </a:lnTo>
                <a:lnTo>
                  <a:pt x="21" y="171"/>
                </a:lnTo>
                <a:lnTo>
                  <a:pt x="19" y="171"/>
                </a:lnTo>
                <a:lnTo>
                  <a:pt x="19" y="172"/>
                </a:lnTo>
                <a:lnTo>
                  <a:pt x="18" y="172"/>
                </a:lnTo>
                <a:lnTo>
                  <a:pt x="16" y="172"/>
                </a:lnTo>
                <a:lnTo>
                  <a:pt x="15" y="172"/>
                </a:lnTo>
                <a:lnTo>
                  <a:pt x="16" y="174"/>
                </a:lnTo>
                <a:lnTo>
                  <a:pt x="15" y="174"/>
                </a:lnTo>
                <a:lnTo>
                  <a:pt x="15" y="172"/>
                </a:lnTo>
                <a:lnTo>
                  <a:pt x="13" y="172"/>
                </a:lnTo>
                <a:lnTo>
                  <a:pt x="13" y="174"/>
                </a:lnTo>
                <a:lnTo>
                  <a:pt x="13" y="172"/>
                </a:lnTo>
                <a:lnTo>
                  <a:pt x="13" y="174"/>
                </a:lnTo>
                <a:lnTo>
                  <a:pt x="11" y="174"/>
                </a:lnTo>
                <a:lnTo>
                  <a:pt x="11" y="172"/>
                </a:lnTo>
                <a:lnTo>
                  <a:pt x="11" y="174"/>
                </a:lnTo>
                <a:lnTo>
                  <a:pt x="11" y="172"/>
                </a:lnTo>
                <a:lnTo>
                  <a:pt x="11" y="171"/>
                </a:lnTo>
                <a:lnTo>
                  <a:pt x="10" y="171"/>
                </a:lnTo>
                <a:lnTo>
                  <a:pt x="10" y="169"/>
                </a:lnTo>
                <a:lnTo>
                  <a:pt x="11" y="169"/>
                </a:lnTo>
                <a:lnTo>
                  <a:pt x="13" y="169"/>
                </a:lnTo>
                <a:lnTo>
                  <a:pt x="13" y="171"/>
                </a:lnTo>
                <a:lnTo>
                  <a:pt x="13" y="169"/>
                </a:lnTo>
                <a:lnTo>
                  <a:pt x="11" y="169"/>
                </a:lnTo>
                <a:lnTo>
                  <a:pt x="11" y="168"/>
                </a:lnTo>
                <a:lnTo>
                  <a:pt x="11" y="169"/>
                </a:lnTo>
                <a:lnTo>
                  <a:pt x="11" y="168"/>
                </a:lnTo>
                <a:lnTo>
                  <a:pt x="13" y="168"/>
                </a:lnTo>
                <a:lnTo>
                  <a:pt x="13" y="166"/>
                </a:lnTo>
                <a:lnTo>
                  <a:pt x="15" y="166"/>
                </a:lnTo>
                <a:lnTo>
                  <a:pt x="15" y="168"/>
                </a:lnTo>
                <a:lnTo>
                  <a:pt x="16" y="168"/>
                </a:lnTo>
                <a:lnTo>
                  <a:pt x="16" y="166"/>
                </a:lnTo>
                <a:lnTo>
                  <a:pt x="18" y="166"/>
                </a:lnTo>
                <a:lnTo>
                  <a:pt x="19" y="166"/>
                </a:lnTo>
                <a:lnTo>
                  <a:pt x="19" y="164"/>
                </a:lnTo>
                <a:lnTo>
                  <a:pt x="19" y="163"/>
                </a:lnTo>
                <a:lnTo>
                  <a:pt x="18" y="163"/>
                </a:lnTo>
                <a:lnTo>
                  <a:pt x="19" y="163"/>
                </a:lnTo>
                <a:lnTo>
                  <a:pt x="19" y="161"/>
                </a:lnTo>
                <a:lnTo>
                  <a:pt x="19" y="163"/>
                </a:lnTo>
                <a:lnTo>
                  <a:pt x="19" y="161"/>
                </a:lnTo>
                <a:lnTo>
                  <a:pt x="19" y="160"/>
                </a:lnTo>
                <a:lnTo>
                  <a:pt x="21" y="160"/>
                </a:lnTo>
                <a:lnTo>
                  <a:pt x="21" y="161"/>
                </a:lnTo>
                <a:lnTo>
                  <a:pt x="21" y="160"/>
                </a:lnTo>
                <a:lnTo>
                  <a:pt x="23" y="160"/>
                </a:lnTo>
                <a:lnTo>
                  <a:pt x="23" y="158"/>
                </a:lnTo>
                <a:lnTo>
                  <a:pt x="24" y="158"/>
                </a:lnTo>
                <a:lnTo>
                  <a:pt x="24" y="156"/>
                </a:lnTo>
                <a:lnTo>
                  <a:pt x="26" y="156"/>
                </a:lnTo>
                <a:lnTo>
                  <a:pt x="24" y="156"/>
                </a:lnTo>
                <a:lnTo>
                  <a:pt x="26" y="156"/>
                </a:lnTo>
                <a:lnTo>
                  <a:pt x="26" y="155"/>
                </a:lnTo>
                <a:lnTo>
                  <a:pt x="26" y="156"/>
                </a:lnTo>
                <a:lnTo>
                  <a:pt x="27" y="155"/>
                </a:lnTo>
                <a:lnTo>
                  <a:pt x="27" y="153"/>
                </a:lnTo>
                <a:lnTo>
                  <a:pt x="29" y="153"/>
                </a:lnTo>
                <a:lnTo>
                  <a:pt x="29" y="152"/>
                </a:lnTo>
                <a:lnTo>
                  <a:pt x="31" y="152"/>
                </a:lnTo>
                <a:lnTo>
                  <a:pt x="31" y="150"/>
                </a:lnTo>
                <a:lnTo>
                  <a:pt x="31" y="152"/>
                </a:lnTo>
                <a:lnTo>
                  <a:pt x="31" y="153"/>
                </a:lnTo>
                <a:lnTo>
                  <a:pt x="31" y="155"/>
                </a:lnTo>
                <a:lnTo>
                  <a:pt x="31" y="156"/>
                </a:lnTo>
                <a:lnTo>
                  <a:pt x="29" y="156"/>
                </a:lnTo>
                <a:lnTo>
                  <a:pt x="27" y="158"/>
                </a:lnTo>
                <a:lnTo>
                  <a:pt x="27" y="160"/>
                </a:lnTo>
                <a:lnTo>
                  <a:pt x="26" y="160"/>
                </a:lnTo>
                <a:lnTo>
                  <a:pt x="24" y="160"/>
                </a:lnTo>
                <a:lnTo>
                  <a:pt x="26" y="160"/>
                </a:lnTo>
                <a:lnTo>
                  <a:pt x="26" y="161"/>
                </a:lnTo>
                <a:lnTo>
                  <a:pt x="26" y="160"/>
                </a:lnTo>
                <a:lnTo>
                  <a:pt x="27" y="160"/>
                </a:lnTo>
                <a:lnTo>
                  <a:pt x="29" y="160"/>
                </a:lnTo>
                <a:lnTo>
                  <a:pt x="31" y="160"/>
                </a:lnTo>
                <a:lnTo>
                  <a:pt x="31" y="158"/>
                </a:lnTo>
                <a:lnTo>
                  <a:pt x="31" y="156"/>
                </a:lnTo>
                <a:lnTo>
                  <a:pt x="32" y="156"/>
                </a:lnTo>
                <a:lnTo>
                  <a:pt x="32" y="155"/>
                </a:lnTo>
                <a:lnTo>
                  <a:pt x="32" y="153"/>
                </a:lnTo>
                <a:lnTo>
                  <a:pt x="32" y="152"/>
                </a:lnTo>
                <a:lnTo>
                  <a:pt x="32" y="150"/>
                </a:lnTo>
                <a:lnTo>
                  <a:pt x="32" y="152"/>
                </a:lnTo>
                <a:lnTo>
                  <a:pt x="34" y="152"/>
                </a:lnTo>
                <a:lnTo>
                  <a:pt x="34" y="153"/>
                </a:lnTo>
                <a:lnTo>
                  <a:pt x="35" y="153"/>
                </a:lnTo>
                <a:lnTo>
                  <a:pt x="37" y="153"/>
                </a:lnTo>
                <a:lnTo>
                  <a:pt x="37" y="155"/>
                </a:lnTo>
                <a:lnTo>
                  <a:pt x="37" y="153"/>
                </a:lnTo>
                <a:lnTo>
                  <a:pt x="37" y="155"/>
                </a:lnTo>
                <a:lnTo>
                  <a:pt x="39" y="155"/>
                </a:lnTo>
                <a:lnTo>
                  <a:pt x="39" y="153"/>
                </a:lnTo>
                <a:lnTo>
                  <a:pt x="37" y="153"/>
                </a:lnTo>
                <a:lnTo>
                  <a:pt x="39" y="153"/>
                </a:lnTo>
                <a:lnTo>
                  <a:pt x="39" y="152"/>
                </a:lnTo>
                <a:lnTo>
                  <a:pt x="40" y="152"/>
                </a:lnTo>
                <a:lnTo>
                  <a:pt x="40" y="150"/>
                </a:lnTo>
                <a:lnTo>
                  <a:pt x="39" y="150"/>
                </a:lnTo>
                <a:lnTo>
                  <a:pt x="37" y="152"/>
                </a:lnTo>
                <a:lnTo>
                  <a:pt x="37" y="153"/>
                </a:lnTo>
                <a:lnTo>
                  <a:pt x="35" y="153"/>
                </a:lnTo>
                <a:lnTo>
                  <a:pt x="35" y="152"/>
                </a:lnTo>
                <a:lnTo>
                  <a:pt x="35" y="153"/>
                </a:lnTo>
                <a:lnTo>
                  <a:pt x="34" y="153"/>
                </a:lnTo>
                <a:lnTo>
                  <a:pt x="34" y="152"/>
                </a:lnTo>
                <a:lnTo>
                  <a:pt x="34" y="150"/>
                </a:lnTo>
                <a:lnTo>
                  <a:pt x="32" y="150"/>
                </a:lnTo>
                <a:lnTo>
                  <a:pt x="32" y="148"/>
                </a:lnTo>
                <a:lnTo>
                  <a:pt x="34" y="148"/>
                </a:lnTo>
                <a:lnTo>
                  <a:pt x="34" y="147"/>
                </a:lnTo>
                <a:lnTo>
                  <a:pt x="34" y="145"/>
                </a:lnTo>
                <a:lnTo>
                  <a:pt x="35" y="145"/>
                </a:lnTo>
                <a:lnTo>
                  <a:pt x="37" y="145"/>
                </a:lnTo>
                <a:lnTo>
                  <a:pt x="39" y="144"/>
                </a:lnTo>
                <a:lnTo>
                  <a:pt x="39" y="145"/>
                </a:lnTo>
                <a:lnTo>
                  <a:pt x="39" y="144"/>
                </a:lnTo>
                <a:lnTo>
                  <a:pt x="40" y="144"/>
                </a:lnTo>
                <a:lnTo>
                  <a:pt x="39" y="144"/>
                </a:lnTo>
                <a:lnTo>
                  <a:pt x="40" y="142"/>
                </a:lnTo>
                <a:lnTo>
                  <a:pt x="42" y="140"/>
                </a:lnTo>
                <a:lnTo>
                  <a:pt x="43" y="140"/>
                </a:lnTo>
                <a:lnTo>
                  <a:pt x="42" y="140"/>
                </a:lnTo>
                <a:lnTo>
                  <a:pt x="40" y="140"/>
                </a:lnTo>
                <a:lnTo>
                  <a:pt x="42" y="140"/>
                </a:lnTo>
                <a:lnTo>
                  <a:pt x="40" y="140"/>
                </a:lnTo>
                <a:lnTo>
                  <a:pt x="40" y="142"/>
                </a:lnTo>
                <a:lnTo>
                  <a:pt x="40" y="140"/>
                </a:lnTo>
                <a:lnTo>
                  <a:pt x="40" y="139"/>
                </a:lnTo>
                <a:lnTo>
                  <a:pt x="42" y="139"/>
                </a:lnTo>
                <a:lnTo>
                  <a:pt x="42" y="137"/>
                </a:lnTo>
                <a:lnTo>
                  <a:pt x="43" y="137"/>
                </a:lnTo>
                <a:lnTo>
                  <a:pt x="43" y="136"/>
                </a:lnTo>
                <a:lnTo>
                  <a:pt x="45" y="136"/>
                </a:lnTo>
                <a:lnTo>
                  <a:pt x="45" y="134"/>
                </a:lnTo>
                <a:lnTo>
                  <a:pt x="47" y="134"/>
                </a:lnTo>
                <a:lnTo>
                  <a:pt x="47" y="132"/>
                </a:lnTo>
                <a:lnTo>
                  <a:pt x="48" y="132"/>
                </a:lnTo>
                <a:lnTo>
                  <a:pt x="50" y="132"/>
                </a:lnTo>
                <a:lnTo>
                  <a:pt x="50" y="131"/>
                </a:lnTo>
                <a:lnTo>
                  <a:pt x="51" y="131"/>
                </a:lnTo>
                <a:lnTo>
                  <a:pt x="53" y="131"/>
                </a:lnTo>
                <a:lnTo>
                  <a:pt x="55" y="131"/>
                </a:lnTo>
                <a:lnTo>
                  <a:pt x="56" y="131"/>
                </a:lnTo>
                <a:lnTo>
                  <a:pt x="56" y="132"/>
                </a:lnTo>
                <a:lnTo>
                  <a:pt x="55" y="132"/>
                </a:lnTo>
                <a:lnTo>
                  <a:pt x="55" y="134"/>
                </a:lnTo>
                <a:lnTo>
                  <a:pt x="56" y="134"/>
                </a:lnTo>
                <a:lnTo>
                  <a:pt x="56" y="132"/>
                </a:lnTo>
                <a:lnTo>
                  <a:pt x="58" y="132"/>
                </a:lnTo>
                <a:lnTo>
                  <a:pt x="56" y="132"/>
                </a:lnTo>
                <a:lnTo>
                  <a:pt x="56" y="131"/>
                </a:lnTo>
                <a:lnTo>
                  <a:pt x="58" y="131"/>
                </a:lnTo>
                <a:lnTo>
                  <a:pt x="59" y="131"/>
                </a:lnTo>
                <a:lnTo>
                  <a:pt x="61" y="131"/>
                </a:lnTo>
                <a:lnTo>
                  <a:pt x="61" y="129"/>
                </a:lnTo>
                <a:lnTo>
                  <a:pt x="63" y="128"/>
                </a:lnTo>
                <a:lnTo>
                  <a:pt x="64" y="128"/>
                </a:lnTo>
                <a:lnTo>
                  <a:pt x="64" y="126"/>
                </a:lnTo>
                <a:lnTo>
                  <a:pt x="66" y="126"/>
                </a:lnTo>
                <a:lnTo>
                  <a:pt x="66" y="124"/>
                </a:lnTo>
                <a:lnTo>
                  <a:pt x="67" y="124"/>
                </a:lnTo>
                <a:lnTo>
                  <a:pt x="66" y="124"/>
                </a:lnTo>
                <a:lnTo>
                  <a:pt x="66" y="123"/>
                </a:lnTo>
                <a:lnTo>
                  <a:pt x="67" y="123"/>
                </a:lnTo>
                <a:lnTo>
                  <a:pt x="67" y="121"/>
                </a:lnTo>
                <a:lnTo>
                  <a:pt x="67" y="120"/>
                </a:lnTo>
                <a:lnTo>
                  <a:pt x="67" y="118"/>
                </a:lnTo>
                <a:lnTo>
                  <a:pt x="69" y="120"/>
                </a:lnTo>
                <a:lnTo>
                  <a:pt x="69" y="118"/>
                </a:lnTo>
                <a:lnTo>
                  <a:pt x="67" y="118"/>
                </a:lnTo>
                <a:lnTo>
                  <a:pt x="67" y="116"/>
                </a:lnTo>
                <a:lnTo>
                  <a:pt x="67" y="115"/>
                </a:lnTo>
                <a:lnTo>
                  <a:pt x="67" y="116"/>
                </a:lnTo>
                <a:lnTo>
                  <a:pt x="66" y="116"/>
                </a:lnTo>
                <a:lnTo>
                  <a:pt x="66" y="115"/>
                </a:lnTo>
                <a:lnTo>
                  <a:pt x="64" y="115"/>
                </a:lnTo>
                <a:lnTo>
                  <a:pt x="64" y="113"/>
                </a:lnTo>
                <a:lnTo>
                  <a:pt x="63" y="113"/>
                </a:lnTo>
                <a:lnTo>
                  <a:pt x="63" y="112"/>
                </a:lnTo>
                <a:lnTo>
                  <a:pt x="64" y="112"/>
                </a:lnTo>
                <a:lnTo>
                  <a:pt x="63" y="112"/>
                </a:lnTo>
                <a:lnTo>
                  <a:pt x="61" y="112"/>
                </a:lnTo>
                <a:lnTo>
                  <a:pt x="61" y="110"/>
                </a:lnTo>
                <a:lnTo>
                  <a:pt x="63" y="110"/>
                </a:lnTo>
                <a:lnTo>
                  <a:pt x="63" y="108"/>
                </a:lnTo>
                <a:lnTo>
                  <a:pt x="64" y="108"/>
                </a:lnTo>
                <a:lnTo>
                  <a:pt x="64" y="107"/>
                </a:lnTo>
                <a:lnTo>
                  <a:pt x="64" y="105"/>
                </a:lnTo>
                <a:lnTo>
                  <a:pt x="66" y="105"/>
                </a:lnTo>
                <a:lnTo>
                  <a:pt x="67" y="105"/>
                </a:lnTo>
                <a:lnTo>
                  <a:pt x="67" y="104"/>
                </a:lnTo>
                <a:lnTo>
                  <a:pt x="69" y="104"/>
                </a:lnTo>
                <a:lnTo>
                  <a:pt x="69" y="105"/>
                </a:lnTo>
                <a:lnTo>
                  <a:pt x="67" y="105"/>
                </a:lnTo>
                <a:lnTo>
                  <a:pt x="69" y="105"/>
                </a:lnTo>
                <a:lnTo>
                  <a:pt x="69" y="107"/>
                </a:lnTo>
                <a:lnTo>
                  <a:pt x="71" y="107"/>
                </a:lnTo>
                <a:lnTo>
                  <a:pt x="72" y="108"/>
                </a:lnTo>
                <a:lnTo>
                  <a:pt x="74" y="108"/>
                </a:lnTo>
                <a:lnTo>
                  <a:pt x="75" y="108"/>
                </a:lnTo>
                <a:lnTo>
                  <a:pt x="74" y="108"/>
                </a:lnTo>
                <a:lnTo>
                  <a:pt x="74" y="107"/>
                </a:lnTo>
                <a:lnTo>
                  <a:pt x="74" y="105"/>
                </a:lnTo>
                <a:lnTo>
                  <a:pt x="74" y="104"/>
                </a:lnTo>
                <a:lnTo>
                  <a:pt x="74" y="102"/>
                </a:lnTo>
                <a:lnTo>
                  <a:pt x="75" y="102"/>
                </a:lnTo>
                <a:lnTo>
                  <a:pt x="77" y="102"/>
                </a:lnTo>
                <a:lnTo>
                  <a:pt x="75" y="102"/>
                </a:lnTo>
                <a:lnTo>
                  <a:pt x="75" y="100"/>
                </a:lnTo>
                <a:lnTo>
                  <a:pt x="74" y="100"/>
                </a:lnTo>
                <a:lnTo>
                  <a:pt x="75" y="100"/>
                </a:lnTo>
                <a:lnTo>
                  <a:pt x="74" y="100"/>
                </a:lnTo>
                <a:lnTo>
                  <a:pt x="72" y="100"/>
                </a:lnTo>
                <a:lnTo>
                  <a:pt x="74" y="100"/>
                </a:lnTo>
                <a:lnTo>
                  <a:pt x="74" y="99"/>
                </a:lnTo>
                <a:lnTo>
                  <a:pt x="74" y="100"/>
                </a:lnTo>
                <a:lnTo>
                  <a:pt x="74" y="99"/>
                </a:lnTo>
                <a:lnTo>
                  <a:pt x="75" y="99"/>
                </a:lnTo>
                <a:lnTo>
                  <a:pt x="74" y="97"/>
                </a:lnTo>
                <a:lnTo>
                  <a:pt x="75" y="97"/>
                </a:lnTo>
                <a:lnTo>
                  <a:pt x="75" y="96"/>
                </a:lnTo>
                <a:lnTo>
                  <a:pt x="77" y="96"/>
                </a:lnTo>
                <a:lnTo>
                  <a:pt x="77" y="94"/>
                </a:lnTo>
                <a:lnTo>
                  <a:pt x="79" y="94"/>
                </a:lnTo>
                <a:lnTo>
                  <a:pt x="80" y="94"/>
                </a:lnTo>
                <a:lnTo>
                  <a:pt x="80" y="92"/>
                </a:lnTo>
                <a:lnTo>
                  <a:pt x="82" y="92"/>
                </a:lnTo>
                <a:lnTo>
                  <a:pt x="83" y="92"/>
                </a:lnTo>
                <a:lnTo>
                  <a:pt x="85" y="92"/>
                </a:lnTo>
                <a:lnTo>
                  <a:pt x="87" y="92"/>
                </a:lnTo>
                <a:lnTo>
                  <a:pt x="88" y="92"/>
                </a:lnTo>
                <a:lnTo>
                  <a:pt x="90" y="92"/>
                </a:lnTo>
                <a:lnTo>
                  <a:pt x="91" y="92"/>
                </a:lnTo>
                <a:lnTo>
                  <a:pt x="93" y="92"/>
                </a:lnTo>
                <a:lnTo>
                  <a:pt x="95" y="92"/>
                </a:lnTo>
                <a:lnTo>
                  <a:pt x="95" y="94"/>
                </a:lnTo>
                <a:lnTo>
                  <a:pt x="96" y="94"/>
                </a:lnTo>
                <a:lnTo>
                  <a:pt x="96" y="92"/>
                </a:lnTo>
                <a:lnTo>
                  <a:pt x="98" y="92"/>
                </a:lnTo>
                <a:lnTo>
                  <a:pt x="98" y="91"/>
                </a:lnTo>
                <a:lnTo>
                  <a:pt x="99" y="91"/>
                </a:lnTo>
                <a:lnTo>
                  <a:pt x="99" y="89"/>
                </a:lnTo>
                <a:lnTo>
                  <a:pt x="99" y="88"/>
                </a:lnTo>
                <a:lnTo>
                  <a:pt x="99" y="86"/>
                </a:lnTo>
                <a:lnTo>
                  <a:pt x="101" y="86"/>
                </a:lnTo>
                <a:lnTo>
                  <a:pt x="103" y="86"/>
                </a:lnTo>
                <a:lnTo>
                  <a:pt x="103" y="84"/>
                </a:lnTo>
                <a:lnTo>
                  <a:pt x="104" y="84"/>
                </a:lnTo>
                <a:lnTo>
                  <a:pt x="104" y="83"/>
                </a:lnTo>
                <a:lnTo>
                  <a:pt x="106" y="83"/>
                </a:lnTo>
                <a:lnTo>
                  <a:pt x="106" y="81"/>
                </a:lnTo>
                <a:lnTo>
                  <a:pt x="107" y="81"/>
                </a:lnTo>
                <a:lnTo>
                  <a:pt x="109" y="80"/>
                </a:lnTo>
                <a:lnTo>
                  <a:pt x="109" y="81"/>
                </a:lnTo>
                <a:lnTo>
                  <a:pt x="109" y="80"/>
                </a:lnTo>
                <a:lnTo>
                  <a:pt x="109" y="78"/>
                </a:lnTo>
                <a:lnTo>
                  <a:pt x="109" y="76"/>
                </a:lnTo>
                <a:lnTo>
                  <a:pt x="109" y="75"/>
                </a:lnTo>
                <a:lnTo>
                  <a:pt x="109" y="73"/>
                </a:lnTo>
                <a:lnTo>
                  <a:pt x="111" y="73"/>
                </a:lnTo>
                <a:lnTo>
                  <a:pt x="111" y="72"/>
                </a:lnTo>
                <a:lnTo>
                  <a:pt x="111" y="70"/>
                </a:lnTo>
                <a:lnTo>
                  <a:pt x="112" y="70"/>
                </a:lnTo>
                <a:lnTo>
                  <a:pt x="112" y="68"/>
                </a:lnTo>
                <a:lnTo>
                  <a:pt x="112" y="67"/>
                </a:lnTo>
                <a:lnTo>
                  <a:pt x="112" y="65"/>
                </a:lnTo>
                <a:lnTo>
                  <a:pt x="114" y="65"/>
                </a:lnTo>
                <a:lnTo>
                  <a:pt x="114" y="64"/>
                </a:lnTo>
                <a:lnTo>
                  <a:pt x="114" y="65"/>
                </a:lnTo>
                <a:lnTo>
                  <a:pt x="114" y="64"/>
                </a:lnTo>
                <a:lnTo>
                  <a:pt x="115" y="64"/>
                </a:lnTo>
                <a:lnTo>
                  <a:pt x="114" y="64"/>
                </a:lnTo>
                <a:lnTo>
                  <a:pt x="114" y="62"/>
                </a:lnTo>
                <a:lnTo>
                  <a:pt x="114" y="60"/>
                </a:lnTo>
                <a:lnTo>
                  <a:pt x="114" y="59"/>
                </a:lnTo>
                <a:lnTo>
                  <a:pt x="114" y="57"/>
                </a:lnTo>
                <a:lnTo>
                  <a:pt x="115" y="56"/>
                </a:lnTo>
                <a:lnTo>
                  <a:pt x="115" y="54"/>
                </a:lnTo>
                <a:lnTo>
                  <a:pt x="115" y="52"/>
                </a:lnTo>
                <a:lnTo>
                  <a:pt x="115" y="51"/>
                </a:lnTo>
                <a:lnTo>
                  <a:pt x="117" y="51"/>
                </a:lnTo>
                <a:lnTo>
                  <a:pt x="117" y="49"/>
                </a:lnTo>
                <a:lnTo>
                  <a:pt x="119" y="48"/>
                </a:lnTo>
                <a:lnTo>
                  <a:pt x="119" y="46"/>
                </a:lnTo>
                <a:lnTo>
                  <a:pt x="120" y="46"/>
                </a:lnTo>
                <a:lnTo>
                  <a:pt x="120" y="44"/>
                </a:lnTo>
                <a:lnTo>
                  <a:pt x="119" y="44"/>
                </a:lnTo>
                <a:lnTo>
                  <a:pt x="120" y="43"/>
                </a:lnTo>
                <a:lnTo>
                  <a:pt x="122" y="43"/>
                </a:lnTo>
                <a:lnTo>
                  <a:pt x="122" y="41"/>
                </a:lnTo>
                <a:lnTo>
                  <a:pt x="120" y="41"/>
                </a:lnTo>
                <a:lnTo>
                  <a:pt x="120" y="40"/>
                </a:lnTo>
                <a:lnTo>
                  <a:pt x="120" y="38"/>
                </a:lnTo>
                <a:lnTo>
                  <a:pt x="120" y="40"/>
                </a:lnTo>
                <a:lnTo>
                  <a:pt x="122" y="40"/>
                </a:lnTo>
                <a:lnTo>
                  <a:pt x="120" y="38"/>
                </a:lnTo>
                <a:lnTo>
                  <a:pt x="122" y="38"/>
                </a:lnTo>
                <a:lnTo>
                  <a:pt x="120" y="38"/>
                </a:lnTo>
                <a:lnTo>
                  <a:pt x="122" y="38"/>
                </a:lnTo>
                <a:lnTo>
                  <a:pt x="122" y="36"/>
                </a:lnTo>
                <a:lnTo>
                  <a:pt x="122" y="35"/>
                </a:lnTo>
                <a:lnTo>
                  <a:pt x="120" y="35"/>
                </a:lnTo>
                <a:lnTo>
                  <a:pt x="122" y="35"/>
                </a:lnTo>
                <a:lnTo>
                  <a:pt x="122" y="33"/>
                </a:lnTo>
                <a:lnTo>
                  <a:pt x="122" y="32"/>
                </a:lnTo>
                <a:lnTo>
                  <a:pt x="123" y="32"/>
                </a:lnTo>
                <a:lnTo>
                  <a:pt x="123" y="30"/>
                </a:lnTo>
                <a:lnTo>
                  <a:pt x="125" y="30"/>
                </a:lnTo>
                <a:lnTo>
                  <a:pt x="125" y="28"/>
                </a:lnTo>
                <a:lnTo>
                  <a:pt x="125" y="27"/>
                </a:lnTo>
                <a:lnTo>
                  <a:pt x="127" y="27"/>
                </a:lnTo>
                <a:lnTo>
                  <a:pt x="127" y="25"/>
                </a:lnTo>
                <a:lnTo>
                  <a:pt x="127" y="24"/>
                </a:lnTo>
                <a:lnTo>
                  <a:pt x="127" y="22"/>
                </a:lnTo>
                <a:lnTo>
                  <a:pt x="127" y="24"/>
                </a:lnTo>
                <a:lnTo>
                  <a:pt x="130" y="27"/>
                </a:lnTo>
                <a:lnTo>
                  <a:pt x="131" y="28"/>
                </a:lnTo>
                <a:close/>
                <a:moveTo>
                  <a:pt x="34" y="3"/>
                </a:moveTo>
                <a:lnTo>
                  <a:pt x="35" y="4"/>
                </a:lnTo>
                <a:lnTo>
                  <a:pt x="39" y="8"/>
                </a:lnTo>
                <a:lnTo>
                  <a:pt x="40" y="9"/>
                </a:lnTo>
                <a:lnTo>
                  <a:pt x="40" y="11"/>
                </a:lnTo>
                <a:lnTo>
                  <a:pt x="42" y="11"/>
                </a:lnTo>
                <a:lnTo>
                  <a:pt x="45" y="12"/>
                </a:lnTo>
                <a:lnTo>
                  <a:pt x="48" y="14"/>
                </a:lnTo>
                <a:lnTo>
                  <a:pt x="48" y="16"/>
                </a:lnTo>
                <a:lnTo>
                  <a:pt x="50" y="17"/>
                </a:lnTo>
                <a:lnTo>
                  <a:pt x="50" y="19"/>
                </a:lnTo>
                <a:lnTo>
                  <a:pt x="50" y="20"/>
                </a:lnTo>
                <a:lnTo>
                  <a:pt x="50" y="22"/>
                </a:lnTo>
                <a:lnTo>
                  <a:pt x="53" y="20"/>
                </a:lnTo>
                <a:lnTo>
                  <a:pt x="58" y="22"/>
                </a:lnTo>
                <a:lnTo>
                  <a:pt x="58" y="12"/>
                </a:lnTo>
                <a:lnTo>
                  <a:pt x="58" y="9"/>
                </a:lnTo>
                <a:lnTo>
                  <a:pt x="58" y="11"/>
                </a:lnTo>
                <a:lnTo>
                  <a:pt x="59" y="11"/>
                </a:lnTo>
                <a:lnTo>
                  <a:pt x="61" y="12"/>
                </a:lnTo>
                <a:lnTo>
                  <a:pt x="64" y="16"/>
                </a:lnTo>
                <a:lnTo>
                  <a:pt x="66" y="17"/>
                </a:lnTo>
                <a:lnTo>
                  <a:pt x="69" y="19"/>
                </a:lnTo>
                <a:lnTo>
                  <a:pt x="69" y="20"/>
                </a:lnTo>
                <a:lnTo>
                  <a:pt x="69" y="19"/>
                </a:lnTo>
                <a:lnTo>
                  <a:pt x="69" y="17"/>
                </a:lnTo>
                <a:lnTo>
                  <a:pt x="71" y="19"/>
                </a:lnTo>
                <a:lnTo>
                  <a:pt x="87" y="19"/>
                </a:lnTo>
                <a:lnTo>
                  <a:pt x="88" y="19"/>
                </a:lnTo>
                <a:lnTo>
                  <a:pt x="90" y="19"/>
                </a:lnTo>
                <a:lnTo>
                  <a:pt x="91" y="19"/>
                </a:lnTo>
                <a:lnTo>
                  <a:pt x="93" y="19"/>
                </a:lnTo>
                <a:lnTo>
                  <a:pt x="93" y="17"/>
                </a:lnTo>
                <a:lnTo>
                  <a:pt x="96" y="17"/>
                </a:lnTo>
                <a:lnTo>
                  <a:pt x="98" y="27"/>
                </a:lnTo>
                <a:lnTo>
                  <a:pt x="99" y="27"/>
                </a:lnTo>
                <a:lnTo>
                  <a:pt x="99" y="20"/>
                </a:lnTo>
                <a:lnTo>
                  <a:pt x="114" y="20"/>
                </a:lnTo>
                <a:lnTo>
                  <a:pt x="114" y="17"/>
                </a:lnTo>
                <a:lnTo>
                  <a:pt x="119" y="17"/>
                </a:lnTo>
                <a:lnTo>
                  <a:pt x="120" y="20"/>
                </a:lnTo>
                <a:lnTo>
                  <a:pt x="122" y="20"/>
                </a:lnTo>
                <a:lnTo>
                  <a:pt x="122" y="22"/>
                </a:lnTo>
                <a:lnTo>
                  <a:pt x="122" y="24"/>
                </a:lnTo>
                <a:lnTo>
                  <a:pt x="122" y="25"/>
                </a:lnTo>
                <a:lnTo>
                  <a:pt x="120" y="25"/>
                </a:lnTo>
                <a:lnTo>
                  <a:pt x="122" y="27"/>
                </a:lnTo>
                <a:lnTo>
                  <a:pt x="120" y="27"/>
                </a:lnTo>
                <a:lnTo>
                  <a:pt x="120" y="28"/>
                </a:lnTo>
                <a:lnTo>
                  <a:pt x="120" y="30"/>
                </a:lnTo>
                <a:lnTo>
                  <a:pt x="120" y="32"/>
                </a:lnTo>
                <a:lnTo>
                  <a:pt x="119" y="32"/>
                </a:lnTo>
                <a:lnTo>
                  <a:pt x="119" y="33"/>
                </a:lnTo>
                <a:lnTo>
                  <a:pt x="117" y="33"/>
                </a:lnTo>
                <a:lnTo>
                  <a:pt x="117" y="35"/>
                </a:lnTo>
                <a:lnTo>
                  <a:pt x="119" y="35"/>
                </a:lnTo>
                <a:lnTo>
                  <a:pt x="117" y="35"/>
                </a:lnTo>
                <a:lnTo>
                  <a:pt x="119" y="35"/>
                </a:lnTo>
                <a:lnTo>
                  <a:pt x="119" y="36"/>
                </a:lnTo>
                <a:lnTo>
                  <a:pt x="119" y="38"/>
                </a:lnTo>
                <a:lnTo>
                  <a:pt x="117" y="38"/>
                </a:lnTo>
                <a:lnTo>
                  <a:pt x="115" y="38"/>
                </a:lnTo>
                <a:lnTo>
                  <a:pt x="117" y="38"/>
                </a:lnTo>
                <a:lnTo>
                  <a:pt x="115" y="38"/>
                </a:lnTo>
                <a:lnTo>
                  <a:pt x="115" y="40"/>
                </a:lnTo>
                <a:lnTo>
                  <a:pt x="115" y="41"/>
                </a:lnTo>
                <a:lnTo>
                  <a:pt x="115" y="43"/>
                </a:lnTo>
                <a:lnTo>
                  <a:pt x="115" y="44"/>
                </a:lnTo>
                <a:lnTo>
                  <a:pt x="117" y="44"/>
                </a:lnTo>
                <a:lnTo>
                  <a:pt x="115" y="44"/>
                </a:lnTo>
                <a:lnTo>
                  <a:pt x="115" y="46"/>
                </a:lnTo>
                <a:lnTo>
                  <a:pt x="114" y="46"/>
                </a:lnTo>
                <a:lnTo>
                  <a:pt x="114" y="48"/>
                </a:lnTo>
                <a:lnTo>
                  <a:pt x="112" y="48"/>
                </a:lnTo>
                <a:lnTo>
                  <a:pt x="112" y="49"/>
                </a:lnTo>
                <a:lnTo>
                  <a:pt x="111" y="49"/>
                </a:lnTo>
                <a:lnTo>
                  <a:pt x="109" y="49"/>
                </a:lnTo>
                <a:lnTo>
                  <a:pt x="109" y="51"/>
                </a:lnTo>
                <a:lnTo>
                  <a:pt x="109" y="52"/>
                </a:lnTo>
                <a:lnTo>
                  <a:pt x="111" y="52"/>
                </a:lnTo>
                <a:lnTo>
                  <a:pt x="109" y="52"/>
                </a:lnTo>
                <a:lnTo>
                  <a:pt x="107" y="52"/>
                </a:lnTo>
                <a:lnTo>
                  <a:pt x="107" y="54"/>
                </a:lnTo>
                <a:lnTo>
                  <a:pt x="106" y="54"/>
                </a:lnTo>
                <a:lnTo>
                  <a:pt x="104" y="54"/>
                </a:lnTo>
                <a:lnTo>
                  <a:pt x="104" y="56"/>
                </a:lnTo>
                <a:lnTo>
                  <a:pt x="104" y="54"/>
                </a:lnTo>
                <a:lnTo>
                  <a:pt x="104" y="56"/>
                </a:lnTo>
                <a:lnTo>
                  <a:pt x="104" y="54"/>
                </a:lnTo>
                <a:lnTo>
                  <a:pt x="103" y="54"/>
                </a:lnTo>
                <a:lnTo>
                  <a:pt x="101" y="54"/>
                </a:lnTo>
                <a:lnTo>
                  <a:pt x="101" y="56"/>
                </a:lnTo>
                <a:lnTo>
                  <a:pt x="103" y="56"/>
                </a:lnTo>
                <a:lnTo>
                  <a:pt x="101" y="56"/>
                </a:lnTo>
                <a:lnTo>
                  <a:pt x="103" y="57"/>
                </a:lnTo>
                <a:lnTo>
                  <a:pt x="104" y="57"/>
                </a:lnTo>
                <a:lnTo>
                  <a:pt x="106" y="57"/>
                </a:lnTo>
                <a:lnTo>
                  <a:pt x="107" y="59"/>
                </a:lnTo>
                <a:lnTo>
                  <a:pt x="107" y="60"/>
                </a:lnTo>
                <a:lnTo>
                  <a:pt x="107" y="62"/>
                </a:lnTo>
                <a:lnTo>
                  <a:pt x="107" y="64"/>
                </a:lnTo>
                <a:lnTo>
                  <a:pt x="107" y="65"/>
                </a:lnTo>
                <a:lnTo>
                  <a:pt x="107" y="67"/>
                </a:lnTo>
                <a:lnTo>
                  <a:pt x="107" y="68"/>
                </a:lnTo>
                <a:lnTo>
                  <a:pt x="107" y="70"/>
                </a:lnTo>
                <a:lnTo>
                  <a:pt x="107" y="72"/>
                </a:lnTo>
                <a:lnTo>
                  <a:pt x="106" y="72"/>
                </a:lnTo>
                <a:lnTo>
                  <a:pt x="106" y="73"/>
                </a:lnTo>
                <a:lnTo>
                  <a:pt x="106" y="75"/>
                </a:lnTo>
                <a:lnTo>
                  <a:pt x="106" y="76"/>
                </a:lnTo>
                <a:lnTo>
                  <a:pt x="104" y="76"/>
                </a:lnTo>
                <a:lnTo>
                  <a:pt x="104" y="78"/>
                </a:lnTo>
                <a:lnTo>
                  <a:pt x="103" y="78"/>
                </a:lnTo>
                <a:lnTo>
                  <a:pt x="101" y="80"/>
                </a:lnTo>
                <a:lnTo>
                  <a:pt x="99" y="81"/>
                </a:lnTo>
                <a:lnTo>
                  <a:pt x="99" y="83"/>
                </a:lnTo>
                <a:lnTo>
                  <a:pt x="98" y="83"/>
                </a:lnTo>
                <a:lnTo>
                  <a:pt x="98" y="84"/>
                </a:lnTo>
                <a:lnTo>
                  <a:pt x="99" y="84"/>
                </a:lnTo>
                <a:lnTo>
                  <a:pt x="98" y="84"/>
                </a:lnTo>
                <a:lnTo>
                  <a:pt x="98" y="86"/>
                </a:lnTo>
                <a:lnTo>
                  <a:pt x="96" y="86"/>
                </a:lnTo>
                <a:lnTo>
                  <a:pt x="96" y="88"/>
                </a:lnTo>
                <a:lnTo>
                  <a:pt x="95" y="88"/>
                </a:lnTo>
                <a:lnTo>
                  <a:pt x="95" y="89"/>
                </a:lnTo>
                <a:lnTo>
                  <a:pt x="93" y="89"/>
                </a:lnTo>
                <a:lnTo>
                  <a:pt x="91" y="89"/>
                </a:lnTo>
                <a:lnTo>
                  <a:pt x="90" y="89"/>
                </a:lnTo>
                <a:lnTo>
                  <a:pt x="88" y="89"/>
                </a:lnTo>
                <a:lnTo>
                  <a:pt x="87" y="89"/>
                </a:lnTo>
                <a:lnTo>
                  <a:pt x="87" y="88"/>
                </a:lnTo>
                <a:lnTo>
                  <a:pt x="85" y="88"/>
                </a:lnTo>
                <a:lnTo>
                  <a:pt x="83" y="88"/>
                </a:lnTo>
                <a:lnTo>
                  <a:pt x="82" y="88"/>
                </a:lnTo>
                <a:lnTo>
                  <a:pt x="80" y="88"/>
                </a:lnTo>
                <a:lnTo>
                  <a:pt x="80" y="89"/>
                </a:lnTo>
                <a:lnTo>
                  <a:pt x="79" y="89"/>
                </a:lnTo>
                <a:lnTo>
                  <a:pt x="77" y="89"/>
                </a:lnTo>
                <a:lnTo>
                  <a:pt x="77" y="88"/>
                </a:lnTo>
                <a:lnTo>
                  <a:pt x="77" y="89"/>
                </a:lnTo>
                <a:lnTo>
                  <a:pt x="75" y="89"/>
                </a:lnTo>
                <a:lnTo>
                  <a:pt x="74" y="89"/>
                </a:lnTo>
                <a:lnTo>
                  <a:pt x="74" y="91"/>
                </a:lnTo>
                <a:lnTo>
                  <a:pt x="74" y="89"/>
                </a:lnTo>
                <a:lnTo>
                  <a:pt x="74" y="88"/>
                </a:lnTo>
                <a:lnTo>
                  <a:pt x="75" y="88"/>
                </a:lnTo>
                <a:lnTo>
                  <a:pt x="77" y="88"/>
                </a:lnTo>
                <a:lnTo>
                  <a:pt x="75" y="86"/>
                </a:lnTo>
                <a:lnTo>
                  <a:pt x="74" y="86"/>
                </a:lnTo>
                <a:lnTo>
                  <a:pt x="74" y="84"/>
                </a:lnTo>
                <a:lnTo>
                  <a:pt x="72" y="83"/>
                </a:lnTo>
                <a:lnTo>
                  <a:pt x="71" y="81"/>
                </a:lnTo>
                <a:lnTo>
                  <a:pt x="69" y="81"/>
                </a:lnTo>
                <a:lnTo>
                  <a:pt x="69" y="80"/>
                </a:lnTo>
                <a:lnTo>
                  <a:pt x="67" y="80"/>
                </a:lnTo>
                <a:lnTo>
                  <a:pt x="66" y="80"/>
                </a:lnTo>
                <a:lnTo>
                  <a:pt x="66" y="78"/>
                </a:lnTo>
                <a:lnTo>
                  <a:pt x="64" y="78"/>
                </a:lnTo>
                <a:lnTo>
                  <a:pt x="66" y="78"/>
                </a:lnTo>
                <a:lnTo>
                  <a:pt x="66" y="76"/>
                </a:lnTo>
                <a:lnTo>
                  <a:pt x="64" y="76"/>
                </a:lnTo>
                <a:lnTo>
                  <a:pt x="63" y="76"/>
                </a:lnTo>
                <a:lnTo>
                  <a:pt x="63" y="75"/>
                </a:lnTo>
                <a:lnTo>
                  <a:pt x="61" y="75"/>
                </a:lnTo>
                <a:lnTo>
                  <a:pt x="61" y="76"/>
                </a:lnTo>
                <a:lnTo>
                  <a:pt x="61" y="75"/>
                </a:lnTo>
                <a:lnTo>
                  <a:pt x="61" y="73"/>
                </a:lnTo>
                <a:lnTo>
                  <a:pt x="61" y="75"/>
                </a:lnTo>
                <a:lnTo>
                  <a:pt x="61" y="73"/>
                </a:lnTo>
                <a:lnTo>
                  <a:pt x="63" y="73"/>
                </a:lnTo>
                <a:lnTo>
                  <a:pt x="63" y="72"/>
                </a:lnTo>
                <a:lnTo>
                  <a:pt x="63" y="70"/>
                </a:lnTo>
                <a:lnTo>
                  <a:pt x="61" y="70"/>
                </a:lnTo>
                <a:lnTo>
                  <a:pt x="61" y="72"/>
                </a:lnTo>
                <a:lnTo>
                  <a:pt x="61" y="73"/>
                </a:lnTo>
                <a:lnTo>
                  <a:pt x="59" y="73"/>
                </a:lnTo>
                <a:lnTo>
                  <a:pt x="59" y="75"/>
                </a:lnTo>
                <a:lnTo>
                  <a:pt x="59" y="73"/>
                </a:lnTo>
                <a:lnTo>
                  <a:pt x="58" y="73"/>
                </a:lnTo>
                <a:lnTo>
                  <a:pt x="58" y="75"/>
                </a:lnTo>
                <a:lnTo>
                  <a:pt x="56" y="75"/>
                </a:lnTo>
                <a:lnTo>
                  <a:pt x="56" y="76"/>
                </a:lnTo>
                <a:lnTo>
                  <a:pt x="58" y="76"/>
                </a:lnTo>
                <a:lnTo>
                  <a:pt x="58" y="78"/>
                </a:lnTo>
                <a:lnTo>
                  <a:pt x="59" y="78"/>
                </a:lnTo>
                <a:lnTo>
                  <a:pt x="58" y="78"/>
                </a:lnTo>
                <a:lnTo>
                  <a:pt x="59" y="78"/>
                </a:lnTo>
                <a:lnTo>
                  <a:pt x="59" y="80"/>
                </a:lnTo>
                <a:lnTo>
                  <a:pt x="61" y="80"/>
                </a:lnTo>
                <a:lnTo>
                  <a:pt x="63" y="80"/>
                </a:lnTo>
                <a:lnTo>
                  <a:pt x="63" y="81"/>
                </a:lnTo>
                <a:lnTo>
                  <a:pt x="64" y="81"/>
                </a:lnTo>
                <a:lnTo>
                  <a:pt x="66" y="81"/>
                </a:lnTo>
                <a:lnTo>
                  <a:pt x="66" y="83"/>
                </a:lnTo>
                <a:lnTo>
                  <a:pt x="67" y="83"/>
                </a:lnTo>
                <a:lnTo>
                  <a:pt x="67" y="84"/>
                </a:lnTo>
                <a:lnTo>
                  <a:pt x="69" y="86"/>
                </a:lnTo>
                <a:lnTo>
                  <a:pt x="69" y="88"/>
                </a:lnTo>
                <a:lnTo>
                  <a:pt x="69" y="89"/>
                </a:lnTo>
                <a:lnTo>
                  <a:pt x="71" y="89"/>
                </a:lnTo>
                <a:lnTo>
                  <a:pt x="71" y="91"/>
                </a:lnTo>
                <a:lnTo>
                  <a:pt x="72" y="91"/>
                </a:lnTo>
                <a:lnTo>
                  <a:pt x="71" y="92"/>
                </a:lnTo>
                <a:lnTo>
                  <a:pt x="71" y="94"/>
                </a:lnTo>
                <a:lnTo>
                  <a:pt x="69" y="96"/>
                </a:lnTo>
                <a:lnTo>
                  <a:pt x="69" y="97"/>
                </a:lnTo>
                <a:lnTo>
                  <a:pt x="67" y="97"/>
                </a:lnTo>
                <a:lnTo>
                  <a:pt x="66" y="97"/>
                </a:lnTo>
                <a:lnTo>
                  <a:pt x="64" y="97"/>
                </a:lnTo>
                <a:lnTo>
                  <a:pt x="63" y="97"/>
                </a:lnTo>
                <a:lnTo>
                  <a:pt x="63" y="99"/>
                </a:lnTo>
                <a:lnTo>
                  <a:pt x="63" y="100"/>
                </a:lnTo>
                <a:lnTo>
                  <a:pt x="61" y="100"/>
                </a:lnTo>
                <a:lnTo>
                  <a:pt x="61" y="99"/>
                </a:lnTo>
                <a:lnTo>
                  <a:pt x="63" y="97"/>
                </a:lnTo>
                <a:lnTo>
                  <a:pt x="63" y="96"/>
                </a:lnTo>
                <a:lnTo>
                  <a:pt x="64" y="96"/>
                </a:lnTo>
                <a:lnTo>
                  <a:pt x="64" y="94"/>
                </a:lnTo>
                <a:lnTo>
                  <a:pt x="64" y="92"/>
                </a:lnTo>
                <a:lnTo>
                  <a:pt x="64" y="91"/>
                </a:lnTo>
                <a:lnTo>
                  <a:pt x="63" y="91"/>
                </a:lnTo>
                <a:lnTo>
                  <a:pt x="64" y="91"/>
                </a:lnTo>
                <a:lnTo>
                  <a:pt x="64" y="89"/>
                </a:lnTo>
                <a:lnTo>
                  <a:pt x="64" y="91"/>
                </a:lnTo>
                <a:lnTo>
                  <a:pt x="66" y="91"/>
                </a:lnTo>
                <a:lnTo>
                  <a:pt x="67" y="91"/>
                </a:lnTo>
                <a:lnTo>
                  <a:pt x="66" y="91"/>
                </a:lnTo>
                <a:lnTo>
                  <a:pt x="67" y="89"/>
                </a:lnTo>
                <a:lnTo>
                  <a:pt x="66" y="89"/>
                </a:lnTo>
                <a:lnTo>
                  <a:pt x="66" y="88"/>
                </a:lnTo>
                <a:lnTo>
                  <a:pt x="64" y="88"/>
                </a:lnTo>
                <a:lnTo>
                  <a:pt x="63" y="88"/>
                </a:lnTo>
                <a:lnTo>
                  <a:pt x="61" y="88"/>
                </a:lnTo>
                <a:lnTo>
                  <a:pt x="59" y="88"/>
                </a:lnTo>
                <a:lnTo>
                  <a:pt x="59" y="86"/>
                </a:lnTo>
                <a:lnTo>
                  <a:pt x="61" y="86"/>
                </a:lnTo>
                <a:lnTo>
                  <a:pt x="63" y="86"/>
                </a:lnTo>
                <a:lnTo>
                  <a:pt x="63" y="84"/>
                </a:lnTo>
                <a:lnTo>
                  <a:pt x="63" y="86"/>
                </a:lnTo>
                <a:lnTo>
                  <a:pt x="63" y="84"/>
                </a:lnTo>
                <a:lnTo>
                  <a:pt x="61" y="84"/>
                </a:lnTo>
                <a:lnTo>
                  <a:pt x="61" y="86"/>
                </a:lnTo>
                <a:lnTo>
                  <a:pt x="59" y="86"/>
                </a:lnTo>
                <a:lnTo>
                  <a:pt x="59" y="84"/>
                </a:lnTo>
                <a:lnTo>
                  <a:pt x="59" y="86"/>
                </a:lnTo>
                <a:lnTo>
                  <a:pt x="59" y="84"/>
                </a:lnTo>
                <a:lnTo>
                  <a:pt x="59" y="86"/>
                </a:lnTo>
                <a:lnTo>
                  <a:pt x="58" y="86"/>
                </a:lnTo>
                <a:lnTo>
                  <a:pt x="56" y="86"/>
                </a:lnTo>
                <a:lnTo>
                  <a:pt x="58" y="86"/>
                </a:lnTo>
                <a:lnTo>
                  <a:pt x="58" y="84"/>
                </a:lnTo>
                <a:lnTo>
                  <a:pt x="56" y="84"/>
                </a:lnTo>
                <a:lnTo>
                  <a:pt x="56" y="83"/>
                </a:lnTo>
                <a:lnTo>
                  <a:pt x="55" y="83"/>
                </a:lnTo>
                <a:lnTo>
                  <a:pt x="55" y="84"/>
                </a:lnTo>
                <a:lnTo>
                  <a:pt x="53" y="84"/>
                </a:lnTo>
                <a:lnTo>
                  <a:pt x="53" y="86"/>
                </a:lnTo>
                <a:lnTo>
                  <a:pt x="51" y="86"/>
                </a:lnTo>
                <a:lnTo>
                  <a:pt x="50" y="88"/>
                </a:lnTo>
                <a:lnTo>
                  <a:pt x="50" y="89"/>
                </a:lnTo>
                <a:lnTo>
                  <a:pt x="48" y="89"/>
                </a:lnTo>
                <a:lnTo>
                  <a:pt x="48" y="91"/>
                </a:lnTo>
                <a:lnTo>
                  <a:pt x="47" y="91"/>
                </a:lnTo>
                <a:lnTo>
                  <a:pt x="47" y="92"/>
                </a:lnTo>
                <a:lnTo>
                  <a:pt x="45" y="92"/>
                </a:lnTo>
                <a:lnTo>
                  <a:pt x="43" y="92"/>
                </a:lnTo>
                <a:lnTo>
                  <a:pt x="43" y="94"/>
                </a:lnTo>
                <a:lnTo>
                  <a:pt x="43" y="92"/>
                </a:lnTo>
                <a:lnTo>
                  <a:pt x="42" y="92"/>
                </a:lnTo>
                <a:lnTo>
                  <a:pt x="40" y="92"/>
                </a:lnTo>
                <a:lnTo>
                  <a:pt x="40" y="89"/>
                </a:lnTo>
                <a:lnTo>
                  <a:pt x="39" y="83"/>
                </a:lnTo>
                <a:lnTo>
                  <a:pt x="39" y="76"/>
                </a:lnTo>
                <a:lnTo>
                  <a:pt x="39" y="75"/>
                </a:lnTo>
                <a:lnTo>
                  <a:pt x="37" y="72"/>
                </a:lnTo>
                <a:lnTo>
                  <a:pt x="35" y="68"/>
                </a:lnTo>
                <a:lnTo>
                  <a:pt x="34" y="65"/>
                </a:lnTo>
                <a:lnTo>
                  <a:pt x="31" y="64"/>
                </a:lnTo>
                <a:lnTo>
                  <a:pt x="31" y="62"/>
                </a:lnTo>
                <a:lnTo>
                  <a:pt x="31" y="64"/>
                </a:lnTo>
                <a:lnTo>
                  <a:pt x="32" y="64"/>
                </a:lnTo>
                <a:lnTo>
                  <a:pt x="32" y="62"/>
                </a:lnTo>
                <a:lnTo>
                  <a:pt x="31" y="62"/>
                </a:lnTo>
                <a:lnTo>
                  <a:pt x="32" y="62"/>
                </a:lnTo>
                <a:lnTo>
                  <a:pt x="31" y="62"/>
                </a:lnTo>
                <a:lnTo>
                  <a:pt x="31" y="60"/>
                </a:lnTo>
                <a:lnTo>
                  <a:pt x="31" y="59"/>
                </a:lnTo>
                <a:lnTo>
                  <a:pt x="39" y="59"/>
                </a:lnTo>
                <a:lnTo>
                  <a:pt x="40" y="59"/>
                </a:lnTo>
                <a:lnTo>
                  <a:pt x="40" y="51"/>
                </a:lnTo>
                <a:lnTo>
                  <a:pt x="40" y="49"/>
                </a:lnTo>
                <a:lnTo>
                  <a:pt x="40" y="48"/>
                </a:lnTo>
                <a:lnTo>
                  <a:pt x="40" y="46"/>
                </a:lnTo>
                <a:lnTo>
                  <a:pt x="40" y="44"/>
                </a:lnTo>
                <a:lnTo>
                  <a:pt x="40" y="43"/>
                </a:lnTo>
                <a:lnTo>
                  <a:pt x="39" y="43"/>
                </a:lnTo>
                <a:lnTo>
                  <a:pt x="39" y="41"/>
                </a:lnTo>
                <a:lnTo>
                  <a:pt x="35" y="41"/>
                </a:lnTo>
                <a:lnTo>
                  <a:pt x="34" y="41"/>
                </a:lnTo>
                <a:lnTo>
                  <a:pt x="34" y="38"/>
                </a:lnTo>
                <a:lnTo>
                  <a:pt x="34" y="36"/>
                </a:lnTo>
                <a:lnTo>
                  <a:pt x="31" y="33"/>
                </a:lnTo>
                <a:lnTo>
                  <a:pt x="29" y="33"/>
                </a:lnTo>
                <a:lnTo>
                  <a:pt x="26" y="33"/>
                </a:lnTo>
                <a:lnTo>
                  <a:pt x="26" y="32"/>
                </a:lnTo>
                <a:lnTo>
                  <a:pt x="24" y="32"/>
                </a:lnTo>
                <a:lnTo>
                  <a:pt x="23" y="32"/>
                </a:lnTo>
                <a:lnTo>
                  <a:pt x="21" y="30"/>
                </a:lnTo>
                <a:lnTo>
                  <a:pt x="19" y="28"/>
                </a:lnTo>
                <a:lnTo>
                  <a:pt x="18" y="28"/>
                </a:lnTo>
                <a:lnTo>
                  <a:pt x="16" y="28"/>
                </a:lnTo>
                <a:lnTo>
                  <a:pt x="16" y="27"/>
                </a:lnTo>
                <a:lnTo>
                  <a:pt x="16" y="25"/>
                </a:lnTo>
                <a:lnTo>
                  <a:pt x="16" y="24"/>
                </a:lnTo>
                <a:lnTo>
                  <a:pt x="15" y="24"/>
                </a:lnTo>
                <a:lnTo>
                  <a:pt x="15" y="22"/>
                </a:lnTo>
                <a:lnTo>
                  <a:pt x="13" y="22"/>
                </a:lnTo>
                <a:lnTo>
                  <a:pt x="11" y="20"/>
                </a:lnTo>
                <a:lnTo>
                  <a:pt x="10" y="19"/>
                </a:lnTo>
                <a:lnTo>
                  <a:pt x="11" y="16"/>
                </a:lnTo>
                <a:lnTo>
                  <a:pt x="11" y="14"/>
                </a:lnTo>
                <a:lnTo>
                  <a:pt x="7" y="9"/>
                </a:lnTo>
                <a:lnTo>
                  <a:pt x="5" y="6"/>
                </a:lnTo>
                <a:lnTo>
                  <a:pt x="7" y="6"/>
                </a:lnTo>
                <a:lnTo>
                  <a:pt x="7" y="4"/>
                </a:lnTo>
                <a:lnTo>
                  <a:pt x="7" y="1"/>
                </a:lnTo>
                <a:lnTo>
                  <a:pt x="10" y="1"/>
                </a:lnTo>
                <a:lnTo>
                  <a:pt x="11" y="1"/>
                </a:lnTo>
                <a:lnTo>
                  <a:pt x="13" y="3"/>
                </a:lnTo>
                <a:lnTo>
                  <a:pt x="13" y="4"/>
                </a:lnTo>
                <a:lnTo>
                  <a:pt x="15" y="4"/>
                </a:lnTo>
                <a:lnTo>
                  <a:pt x="16" y="3"/>
                </a:lnTo>
                <a:lnTo>
                  <a:pt x="18" y="3"/>
                </a:lnTo>
                <a:lnTo>
                  <a:pt x="23" y="4"/>
                </a:lnTo>
                <a:lnTo>
                  <a:pt x="23" y="3"/>
                </a:lnTo>
                <a:lnTo>
                  <a:pt x="24" y="1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29" y="1"/>
                </a:lnTo>
                <a:lnTo>
                  <a:pt x="32" y="3"/>
                </a:lnTo>
                <a:lnTo>
                  <a:pt x="34" y="3"/>
                </a:lnTo>
                <a:close/>
              </a:path>
            </a:pathLst>
          </a:custGeom>
          <a:solidFill>
            <a:srgbClr val="8282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8"/>
          <p:cNvSpPr>
            <a:spLocks/>
          </p:cNvSpPr>
          <p:nvPr/>
        </p:nvSpPr>
        <p:spPr bwMode="auto">
          <a:xfrm>
            <a:off x="4143376" y="5387976"/>
            <a:ext cx="192088" cy="133350"/>
          </a:xfrm>
          <a:custGeom>
            <a:avLst/>
            <a:gdLst/>
            <a:ahLst/>
            <a:cxnLst>
              <a:cxn ang="0">
                <a:pos x="120" y="44"/>
              </a:cxn>
              <a:cxn ang="0">
                <a:pos x="120" y="51"/>
              </a:cxn>
              <a:cxn ang="0">
                <a:pos x="112" y="51"/>
              </a:cxn>
              <a:cxn ang="0">
                <a:pos x="108" y="51"/>
              </a:cxn>
              <a:cxn ang="0">
                <a:pos x="112" y="57"/>
              </a:cxn>
              <a:cxn ang="0">
                <a:pos x="108" y="62"/>
              </a:cxn>
              <a:cxn ang="0">
                <a:pos x="99" y="63"/>
              </a:cxn>
              <a:cxn ang="0">
                <a:pos x="96" y="59"/>
              </a:cxn>
              <a:cxn ang="0">
                <a:pos x="91" y="55"/>
              </a:cxn>
              <a:cxn ang="0">
                <a:pos x="86" y="60"/>
              </a:cxn>
              <a:cxn ang="0">
                <a:pos x="86" y="70"/>
              </a:cxn>
              <a:cxn ang="0">
                <a:pos x="78" y="65"/>
              </a:cxn>
              <a:cxn ang="0">
                <a:pos x="75" y="67"/>
              </a:cxn>
              <a:cxn ang="0">
                <a:pos x="78" y="78"/>
              </a:cxn>
              <a:cxn ang="0">
                <a:pos x="76" y="81"/>
              </a:cxn>
              <a:cxn ang="0">
                <a:pos x="70" y="79"/>
              </a:cxn>
              <a:cxn ang="0">
                <a:pos x="60" y="81"/>
              </a:cxn>
              <a:cxn ang="0">
                <a:pos x="59" y="70"/>
              </a:cxn>
              <a:cxn ang="0">
                <a:pos x="56" y="75"/>
              </a:cxn>
              <a:cxn ang="0">
                <a:pos x="52" y="68"/>
              </a:cxn>
              <a:cxn ang="0">
                <a:pos x="48" y="60"/>
              </a:cxn>
              <a:cxn ang="0">
                <a:pos x="43" y="59"/>
              </a:cxn>
              <a:cxn ang="0">
                <a:pos x="40" y="54"/>
              </a:cxn>
              <a:cxn ang="0">
                <a:pos x="35" y="49"/>
              </a:cxn>
              <a:cxn ang="0">
                <a:pos x="27" y="43"/>
              </a:cxn>
              <a:cxn ang="0">
                <a:pos x="19" y="36"/>
              </a:cxn>
              <a:cxn ang="0">
                <a:pos x="14" y="32"/>
              </a:cxn>
              <a:cxn ang="0">
                <a:pos x="11" y="24"/>
              </a:cxn>
              <a:cxn ang="0">
                <a:pos x="1" y="17"/>
              </a:cxn>
              <a:cxn ang="0">
                <a:pos x="3" y="14"/>
              </a:cxn>
              <a:cxn ang="0">
                <a:pos x="12" y="16"/>
              </a:cxn>
              <a:cxn ang="0">
                <a:pos x="22" y="14"/>
              </a:cxn>
              <a:cxn ang="0">
                <a:pos x="30" y="20"/>
              </a:cxn>
              <a:cxn ang="0">
                <a:pos x="44" y="27"/>
              </a:cxn>
              <a:cxn ang="0">
                <a:pos x="65" y="27"/>
              </a:cxn>
              <a:cxn ang="0">
                <a:pos x="65" y="11"/>
              </a:cxn>
              <a:cxn ang="0">
                <a:pos x="57" y="6"/>
              </a:cxn>
              <a:cxn ang="0">
                <a:pos x="62" y="4"/>
              </a:cxn>
              <a:cxn ang="0">
                <a:pos x="67" y="1"/>
              </a:cxn>
              <a:cxn ang="0">
                <a:pos x="64" y="0"/>
              </a:cxn>
              <a:cxn ang="0">
                <a:pos x="68" y="3"/>
              </a:cxn>
              <a:cxn ang="0">
                <a:pos x="73" y="6"/>
              </a:cxn>
              <a:cxn ang="0">
                <a:pos x="78" y="9"/>
              </a:cxn>
              <a:cxn ang="0">
                <a:pos x="83" y="12"/>
              </a:cxn>
              <a:cxn ang="0">
                <a:pos x="88" y="17"/>
              </a:cxn>
              <a:cxn ang="0">
                <a:pos x="91" y="24"/>
              </a:cxn>
              <a:cxn ang="0">
                <a:pos x="97" y="27"/>
              </a:cxn>
              <a:cxn ang="0">
                <a:pos x="100" y="30"/>
              </a:cxn>
              <a:cxn ang="0">
                <a:pos x="105" y="33"/>
              </a:cxn>
              <a:cxn ang="0">
                <a:pos x="110" y="36"/>
              </a:cxn>
              <a:cxn ang="0">
                <a:pos x="118" y="38"/>
              </a:cxn>
            </a:cxnLst>
            <a:rect l="0" t="0" r="r" b="b"/>
            <a:pathLst>
              <a:path w="121" h="84">
                <a:moveTo>
                  <a:pt x="120" y="38"/>
                </a:moveTo>
                <a:lnTo>
                  <a:pt x="120" y="39"/>
                </a:lnTo>
                <a:lnTo>
                  <a:pt x="120" y="41"/>
                </a:lnTo>
                <a:lnTo>
                  <a:pt x="120" y="43"/>
                </a:lnTo>
                <a:lnTo>
                  <a:pt x="120" y="44"/>
                </a:lnTo>
                <a:lnTo>
                  <a:pt x="120" y="46"/>
                </a:lnTo>
                <a:lnTo>
                  <a:pt x="121" y="46"/>
                </a:lnTo>
                <a:lnTo>
                  <a:pt x="121" y="47"/>
                </a:lnTo>
                <a:lnTo>
                  <a:pt x="120" y="49"/>
                </a:lnTo>
                <a:lnTo>
                  <a:pt x="120" y="51"/>
                </a:lnTo>
                <a:lnTo>
                  <a:pt x="120" y="52"/>
                </a:lnTo>
                <a:lnTo>
                  <a:pt x="118" y="52"/>
                </a:lnTo>
                <a:lnTo>
                  <a:pt x="116" y="52"/>
                </a:lnTo>
                <a:lnTo>
                  <a:pt x="115" y="51"/>
                </a:lnTo>
                <a:lnTo>
                  <a:pt x="112" y="51"/>
                </a:lnTo>
                <a:lnTo>
                  <a:pt x="110" y="51"/>
                </a:lnTo>
                <a:lnTo>
                  <a:pt x="110" y="49"/>
                </a:lnTo>
                <a:lnTo>
                  <a:pt x="108" y="47"/>
                </a:lnTo>
                <a:lnTo>
                  <a:pt x="108" y="49"/>
                </a:lnTo>
                <a:lnTo>
                  <a:pt x="108" y="51"/>
                </a:lnTo>
                <a:lnTo>
                  <a:pt x="108" y="54"/>
                </a:lnTo>
                <a:lnTo>
                  <a:pt x="108" y="55"/>
                </a:lnTo>
                <a:lnTo>
                  <a:pt x="110" y="55"/>
                </a:lnTo>
                <a:lnTo>
                  <a:pt x="110" y="57"/>
                </a:lnTo>
                <a:lnTo>
                  <a:pt x="112" y="57"/>
                </a:lnTo>
                <a:lnTo>
                  <a:pt x="110" y="57"/>
                </a:lnTo>
                <a:lnTo>
                  <a:pt x="110" y="59"/>
                </a:lnTo>
                <a:lnTo>
                  <a:pt x="108" y="59"/>
                </a:lnTo>
                <a:lnTo>
                  <a:pt x="108" y="60"/>
                </a:lnTo>
                <a:lnTo>
                  <a:pt x="108" y="62"/>
                </a:lnTo>
                <a:lnTo>
                  <a:pt x="108" y="63"/>
                </a:lnTo>
                <a:lnTo>
                  <a:pt x="107" y="63"/>
                </a:lnTo>
                <a:lnTo>
                  <a:pt x="105" y="65"/>
                </a:lnTo>
                <a:lnTo>
                  <a:pt x="99" y="65"/>
                </a:lnTo>
                <a:lnTo>
                  <a:pt x="99" y="63"/>
                </a:lnTo>
                <a:lnTo>
                  <a:pt x="99" y="62"/>
                </a:lnTo>
                <a:lnTo>
                  <a:pt x="97" y="62"/>
                </a:lnTo>
                <a:lnTo>
                  <a:pt x="97" y="60"/>
                </a:lnTo>
                <a:lnTo>
                  <a:pt x="97" y="59"/>
                </a:lnTo>
                <a:lnTo>
                  <a:pt x="96" y="59"/>
                </a:lnTo>
                <a:lnTo>
                  <a:pt x="96" y="55"/>
                </a:lnTo>
                <a:lnTo>
                  <a:pt x="96" y="54"/>
                </a:lnTo>
                <a:lnTo>
                  <a:pt x="92" y="54"/>
                </a:lnTo>
                <a:lnTo>
                  <a:pt x="91" y="54"/>
                </a:lnTo>
                <a:lnTo>
                  <a:pt x="91" y="55"/>
                </a:lnTo>
                <a:lnTo>
                  <a:pt x="91" y="57"/>
                </a:lnTo>
                <a:lnTo>
                  <a:pt x="88" y="57"/>
                </a:lnTo>
                <a:lnTo>
                  <a:pt x="88" y="59"/>
                </a:lnTo>
                <a:lnTo>
                  <a:pt x="88" y="60"/>
                </a:lnTo>
                <a:lnTo>
                  <a:pt x="86" y="60"/>
                </a:lnTo>
                <a:lnTo>
                  <a:pt x="86" y="62"/>
                </a:lnTo>
                <a:lnTo>
                  <a:pt x="84" y="62"/>
                </a:lnTo>
                <a:lnTo>
                  <a:pt x="84" y="63"/>
                </a:lnTo>
                <a:lnTo>
                  <a:pt x="86" y="63"/>
                </a:lnTo>
                <a:lnTo>
                  <a:pt x="86" y="70"/>
                </a:lnTo>
                <a:lnTo>
                  <a:pt x="84" y="70"/>
                </a:lnTo>
                <a:lnTo>
                  <a:pt x="83" y="70"/>
                </a:lnTo>
                <a:lnTo>
                  <a:pt x="81" y="70"/>
                </a:lnTo>
                <a:lnTo>
                  <a:pt x="81" y="65"/>
                </a:lnTo>
                <a:lnTo>
                  <a:pt x="78" y="65"/>
                </a:lnTo>
                <a:lnTo>
                  <a:pt x="78" y="63"/>
                </a:lnTo>
                <a:lnTo>
                  <a:pt x="76" y="63"/>
                </a:lnTo>
                <a:lnTo>
                  <a:pt x="76" y="62"/>
                </a:lnTo>
                <a:lnTo>
                  <a:pt x="75" y="62"/>
                </a:lnTo>
                <a:lnTo>
                  <a:pt x="75" y="67"/>
                </a:lnTo>
                <a:lnTo>
                  <a:pt x="76" y="68"/>
                </a:lnTo>
                <a:lnTo>
                  <a:pt x="76" y="70"/>
                </a:lnTo>
                <a:lnTo>
                  <a:pt x="78" y="70"/>
                </a:lnTo>
                <a:lnTo>
                  <a:pt x="78" y="76"/>
                </a:lnTo>
                <a:lnTo>
                  <a:pt x="78" y="78"/>
                </a:lnTo>
                <a:lnTo>
                  <a:pt x="76" y="78"/>
                </a:lnTo>
                <a:lnTo>
                  <a:pt x="76" y="83"/>
                </a:lnTo>
                <a:lnTo>
                  <a:pt x="76" y="84"/>
                </a:lnTo>
                <a:lnTo>
                  <a:pt x="76" y="83"/>
                </a:lnTo>
                <a:lnTo>
                  <a:pt x="76" y="81"/>
                </a:lnTo>
                <a:lnTo>
                  <a:pt x="75" y="81"/>
                </a:lnTo>
                <a:lnTo>
                  <a:pt x="75" y="78"/>
                </a:lnTo>
                <a:lnTo>
                  <a:pt x="72" y="78"/>
                </a:lnTo>
                <a:lnTo>
                  <a:pt x="72" y="79"/>
                </a:lnTo>
                <a:lnTo>
                  <a:pt x="70" y="79"/>
                </a:lnTo>
                <a:lnTo>
                  <a:pt x="70" y="81"/>
                </a:lnTo>
                <a:lnTo>
                  <a:pt x="67" y="81"/>
                </a:lnTo>
                <a:lnTo>
                  <a:pt x="65" y="81"/>
                </a:lnTo>
                <a:lnTo>
                  <a:pt x="62" y="81"/>
                </a:lnTo>
                <a:lnTo>
                  <a:pt x="60" y="81"/>
                </a:lnTo>
                <a:lnTo>
                  <a:pt x="60" y="79"/>
                </a:lnTo>
                <a:lnTo>
                  <a:pt x="60" y="75"/>
                </a:lnTo>
                <a:lnTo>
                  <a:pt x="59" y="75"/>
                </a:lnTo>
                <a:lnTo>
                  <a:pt x="59" y="71"/>
                </a:lnTo>
                <a:lnTo>
                  <a:pt x="59" y="70"/>
                </a:lnTo>
                <a:lnTo>
                  <a:pt x="57" y="70"/>
                </a:lnTo>
                <a:lnTo>
                  <a:pt x="57" y="71"/>
                </a:lnTo>
                <a:lnTo>
                  <a:pt x="57" y="73"/>
                </a:lnTo>
                <a:lnTo>
                  <a:pt x="56" y="73"/>
                </a:lnTo>
                <a:lnTo>
                  <a:pt x="56" y="75"/>
                </a:lnTo>
                <a:lnTo>
                  <a:pt x="54" y="75"/>
                </a:lnTo>
                <a:lnTo>
                  <a:pt x="54" y="73"/>
                </a:lnTo>
                <a:lnTo>
                  <a:pt x="54" y="71"/>
                </a:lnTo>
                <a:lnTo>
                  <a:pt x="52" y="71"/>
                </a:lnTo>
                <a:lnTo>
                  <a:pt x="52" y="68"/>
                </a:lnTo>
                <a:lnTo>
                  <a:pt x="52" y="67"/>
                </a:lnTo>
                <a:lnTo>
                  <a:pt x="54" y="63"/>
                </a:lnTo>
                <a:lnTo>
                  <a:pt x="51" y="63"/>
                </a:lnTo>
                <a:lnTo>
                  <a:pt x="51" y="60"/>
                </a:lnTo>
                <a:lnTo>
                  <a:pt x="48" y="60"/>
                </a:lnTo>
                <a:lnTo>
                  <a:pt x="48" y="62"/>
                </a:lnTo>
                <a:lnTo>
                  <a:pt x="46" y="62"/>
                </a:lnTo>
                <a:lnTo>
                  <a:pt x="46" y="59"/>
                </a:lnTo>
                <a:lnTo>
                  <a:pt x="44" y="59"/>
                </a:lnTo>
                <a:lnTo>
                  <a:pt x="43" y="59"/>
                </a:lnTo>
                <a:lnTo>
                  <a:pt x="43" y="57"/>
                </a:lnTo>
                <a:lnTo>
                  <a:pt x="41" y="57"/>
                </a:lnTo>
                <a:lnTo>
                  <a:pt x="41" y="55"/>
                </a:lnTo>
                <a:lnTo>
                  <a:pt x="40" y="55"/>
                </a:lnTo>
                <a:lnTo>
                  <a:pt x="40" y="54"/>
                </a:lnTo>
                <a:lnTo>
                  <a:pt x="38" y="52"/>
                </a:lnTo>
                <a:lnTo>
                  <a:pt x="38" y="51"/>
                </a:lnTo>
                <a:lnTo>
                  <a:pt x="36" y="51"/>
                </a:lnTo>
                <a:lnTo>
                  <a:pt x="36" y="49"/>
                </a:lnTo>
                <a:lnTo>
                  <a:pt x="35" y="49"/>
                </a:lnTo>
                <a:lnTo>
                  <a:pt x="33" y="49"/>
                </a:lnTo>
                <a:lnTo>
                  <a:pt x="32" y="46"/>
                </a:lnTo>
                <a:lnTo>
                  <a:pt x="30" y="46"/>
                </a:lnTo>
                <a:lnTo>
                  <a:pt x="28" y="46"/>
                </a:lnTo>
                <a:lnTo>
                  <a:pt x="27" y="43"/>
                </a:lnTo>
                <a:lnTo>
                  <a:pt x="27" y="41"/>
                </a:lnTo>
                <a:lnTo>
                  <a:pt x="27" y="39"/>
                </a:lnTo>
                <a:lnTo>
                  <a:pt x="25" y="38"/>
                </a:lnTo>
                <a:lnTo>
                  <a:pt x="24" y="38"/>
                </a:lnTo>
                <a:lnTo>
                  <a:pt x="19" y="36"/>
                </a:lnTo>
                <a:lnTo>
                  <a:pt x="19" y="35"/>
                </a:lnTo>
                <a:lnTo>
                  <a:pt x="19" y="33"/>
                </a:lnTo>
                <a:lnTo>
                  <a:pt x="17" y="33"/>
                </a:lnTo>
                <a:lnTo>
                  <a:pt x="16" y="33"/>
                </a:lnTo>
                <a:lnTo>
                  <a:pt x="14" y="32"/>
                </a:lnTo>
                <a:lnTo>
                  <a:pt x="12" y="30"/>
                </a:lnTo>
                <a:lnTo>
                  <a:pt x="12" y="28"/>
                </a:lnTo>
                <a:lnTo>
                  <a:pt x="11" y="28"/>
                </a:lnTo>
                <a:lnTo>
                  <a:pt x="11" y="27"/>
                </a:lnTo>
                <a:lnTo>
                  <a:pt x="11" y="24"/>
                </a:lnTo>
                <a:lnTo>
                  <a:pt x="8" y="22"/>
                </a:lnTo>
                <a:lnTo>
                  <a:pt x="6" y="20"/>
                </a:lnTo>
                <a:lnTo>
                  <a:pt x="6" y="19"/>
                </a:lnTo>
                <a:lnTo>
                  <a:pt x="3" y="17"/>
                </a:lnTo>
                <a:lnTo>
                  <a:pt x="1" y="17"/>
                </a:lnTo>
                <a:lnTo>
                  <a:pt x="0" y="17"/>
                </a:lnTo>
                <a:lnTo>
                  <a:pt x="0" y="16"/>
                </a:lnTo>
                <a:lnTo>
                  <a:pt x="0" y="14"/>
                </a:lnTo>
                <a:lnTo>
                  <a:pt x="1" y="14"/>
                </a:lnTo>
                <a:lnTo>
                  <a:pt x="3" y="14"/>
                </a:lnTo>
                <a:lnTo>
                  <a:pt x="4" y="14"/>
                </a:lnTo>
                <a:lnTo>
                  <a:pt x="6" y="16"/>
                </a:lnTo>
                <a:lnTo>
                  <a:pt x="8" y="16"/>
                </a:lnTo>
                <a:lnTo>
                  <a:pt x="11" y="16"/>
                </a:lnTo>
                <a:lnTo>
                  <a:pt x="12" y="16"/>
                </a:lnTo>
                <a:lnTo>
                  <a:pt x="16" y="17"/>
                </a:lnTo>
                <a:lnTo>
                  <a:pt x="16" y="16"/>
                </a:lnTo>
                <a:lnTo>
                  <a:pt x="17" y="16"/>
                </a:lnTo>
                <a:lnTo>
                  <a:pt x="17" y="14"/>
                </a:lnTo>
                <a:lnTo>
                  <a:pt x="22" y="14"/>
                </a:lnTo>
                <a:lnTo>
                  <a:pt x="28" y="14"/>
                </a:lnTo>
                <a:lnTo>
                  <a:pt x="30" y="14"/>
                </a:lnTo>
                <a:lnTo>
                  <a:pt x="30" y="16"/>
                </a:lnTo>
                <a:lnTo>
                  <a:pt x="30" y="17"/>
                </a:lnTo>
                <a:lnTo>
                  <a:pt x="30" y="20"/>
                </a:lnTo>
                <a:lnTo>
                  <a:pt x="40" y="20"/>
                </a:lnTo>
                <a:lnTo>
                  <a:pt x="40" y="24"/>
                </a:lnTo>
                <a:lnTo>
                  <a:pt x="40" y="27"/>
                </a:lnTo>
                <a:lnTo>
                  <a:pt x="43" y="27"/>
                </a:lnTo>
                <a:lnTo>
                  <a:pt x="44" y="27"/>
                </a:lnTo>
                <a:lnTo>
                  <a:pt x="49" y="27"/>
                </a:lnTo>
                <a:lnTo>
                  <a:pt x="51" y="27"/>
                </a:lnTo>
                <a:lnTo>
                  <a:pt x="57" y="27"/>
                </a:lnTo>
                <a:lnTo>
                  <a:pt x="59" y="27"/>
                </a:lnTo>
                <a:lnTo>
                  <a:pt x="65" y="27"/>
                </a:lnTo>
                <a:lnTo>
                  <a:pt x="64" y="22"/>
                </a:lnTo>
                <a:lnTo>
                  <a:pt x="64" y="19"/>
                </a:lnTo>
                <a:lnTo>
                  <a:pt x="65" y="17"/>
                </a:lnTo>
                <a:lnTo>
                  <a:pt x="65" y="16"/>
                </a:lnTo>
                <a:lnTo>
                  <a:pt x="65" y="11"/>
                </a:lnTo>
                <a:lnTo>
                  <a:pt x="60" y="11"/>
                </a:lnTo>
                <a:lnTo>
                  <a:pt x="59" y="11"/>
                </a:lnTo>
                <a:lnTo>
                  <a:pt x="57" y="11"/>
                </a:lnTo>
                <a:lnTo>
                  <a:pt x="57" y="8"/>
                </a:lnTo>
                <a:lnTo>
                  <a:pt x="57" y="6"/>
                </a:lnTo>
                <a:lnTo>
                  <a:pt x="59" y="4"/>
                </a:lnTo>
                <a:lnTo>
                  <a:pt x="60" y="4"/>
                </a:lnTo>
                <a:lnTo>
                  <a:pt x="60" y="6"/>
                </a:lnTo>
                <a:lnTo>
                  <a:pt x="60" y="4"/>
                </a:lnTo>
                <a:lnTo>
                  <a:pt x="62" y="4"/>
                </a:lnTo>
                <a:lnTo>
                  <a:pt x="64" y="4"/>
                </a:lnTo>
                <a:lnTo>
                  <a:pt x="65" y="4"/>
                </a:lnTo>
                <a:lnTo>
                  <a:pt x="65" y="3"/>
                </a:lnTo>
                <a:lnTo>
                  <a:pt x="65" y="1"/>
                </a:lnTo>
                <a:lnTo>
                  <a:pt x="67" y="1"/>
                </a:lnTo>
                <a:lnTo>
                  <a:pt x="67" y="0"/>
                </a:lnTo>
                <a:lnTo>
                  <a:pt x="65" y="0"/>
                </a:lnTo>
                <a:lnTo>
                  <a:pt x="65" y="1"/>
                </a:lnTo>
                <a:lnTo>
                  <a:pt x="64" y="1"/>
                </a:lnTo>
                <a:lnTo>
                  <a:pt x="64" y="0"/>
                </a:lnTo>
                <a:lnTo>
                  <a:pt x="65" y="0"/>
                </a:lnTo>
                <a:lnTo>
                  <a:pt x="67" y="0"/>
                </a:lnTo>
                <a:lnTo>
                  <a:pt x="67" y="1"/>
                </a:lnTo>
                <a:lnTo>
                  <a:pt x="68" y="1"/>
                </a:lnTo>
                <a:lnTo>
                  <a:pt x="68" y="3"/>
                </a:lnTo>
                <a:lnTo>
                  <a:pt x="68" y="4"/>
                </a:lnTo>
                <a:lnTo>
                  <a:pt x="70" y="4"/>
                </a:lnTo>
                <a:lnTo>
                  <a:pt x="72" y="4"/>
                </a:lnTo>
                <a:lnTo>
                  <a:pt x="72" y="6"/>
                </a:lnTo>
                <a:lnTo>
                  <a:pt x="73" y="6"/>
                </a:lnTo>
                <a:lnTo>
                  <a:pt x="75" y="6"/>
                </a:lnTo>
                <a:lnTo>
                  <a:pt x="75" y="8"/>
                </a:lnTo>
                <a:lnTo>
                  <a:pt x="76" y="8"/>
                </a:lnTo>
                <a:lnTo>
                  <a:pt x="78" y="8"/>
                </a:lnTo>
                <a:lnTo>
                  <a:pt x="78" y="9"/>
                </a:lnTo>
                <a:lnTo>
                  <a:pt x="80" y="9"/>
                </a:lnTo>
                <a:lnTo>
                  <a:pt x="80" y="11"/>
                </a:lnTo>
                <a:lnTo>
                  <a:pt x="81" y="11"/>
                </a:lnTo>
                <a:lnTo>
                  <a:pt x="81" y="12"/>
                </a:lnTo>
                <a:lnTo>
                  <a:pt x="83" y="12"/>
                </a:lnTo>
                <a:lnTo>
                  <a:pt x="83" y="14"/>
                </a:lnTo>
                <a:lnTo>
                  <a:pt x="84" y="14"/>
                </a:lnTo>
                <a:lnTo>
                  <a:pt x="84" y="16"/>
                </a:lnTo>
                <a:lnTo>
                  <a:pt x="86" y="17"/>
                </a:lnTo>
                <a:lnTo>
                  <a:pt x="88" y="17"/>
                </a:lnTo>
                <a:lnTo>
                  <a:pt x="89" y="19"/>
                </a:lnTo>
                <a:lnTo>
                  <a:pt x="91" y="19"/>
                </a:lnTo>
                <a:lnTo>
                  <a:pt x="91" y="20"/>
                </a:lnTo>
                <a:lnTo>
                  <a:pt x="91" y="22"/>
                </a:lnTo>
                <a:lnTo>
                  <a:pt x="91" y="24"/>
                </a:lnTo>
                <a:lnTo>
                  <a:pt x="92" y="25"/>
                </a:lnTo>
                <a:lnTo>
                  <a:pt x="92" y="27"/>
                </a:lnTo>
                <a:lnTo>
                  <a:pt x="94" y="27"/>
                </a:lnTo>
                <a:lnTo>
                  <a:pt x="96" y="27"/>
                </a:lnTo>
                <a:lnTo>
                  <a:pt x="97" y="27"/>
                </a:lnTo>
                <a:lnTo>
                  <a:pt x="99" y="28"/>
                </a:lnTo>
                <a:lnTo>
                  <a:pt x="99" y="30"/>
                </a:lnTo>
                <a:lnTo>
                  <a:pt x="99" y="28"/>
                </a:lnTo>
                <a:lnTo>
                  <a:pt x="100" y="28"/>
                </a:lnTo>
                <a:lnTo>
                  <a:pt x="100" y="30"/>
                </a:lnTo>
                <a:lnTo>
                  <a:pt x="100" y="32"/>
                </a:lnTo>
                <a:lnTo>
                  <a:pt x="102" y="32"/>
                </a:lnTo>
                <a:lnTo>
                  <a:pt x="102" y="33"/>
                </a:lnTo>
                <a:lnTo>
                  <a:pt x="104" y="33"/>
                </a:lnTo>
                <a:lnTo>
                  <a:pt x="105" y="33"/>
                </a:lnTo>
                <a:lnTo>
                  <a:pt x="105" y="35"/>
                </a:lnTo>
                <a:lnTo>
                  <a:pt x="107" y="35"/>
                </a:lnTo>
                <a:lnTo>
                  <a:pt x="107" y="36"/>
                </a:lnTo>
                <a:lnTo>
                  <a:pt x="108" y="36"/>
                </a:lnTo>
                <a:lnTo>
                  <a:pt x="110" y="36"/>
                </a:lnTo>
                <a:lnTo>
                  <a:pt x="113" y="36"/>
                </a:lnTo>
                <a:lnTo>
                  <a:pt x="113" y="38"/>
                </a:lnTo>
                <a:lnTo>
                  <a:pt x="115" y="38"/>
                </a:lnTo>
                <a:lnTo>
                  <a:pt x="116" y="38"/>
                </a:lnTo>
                <a:lnTo>
                  <a:pt x="118" y="38"/>
                </a:lnTo>
                <a:lnTo>
                  <a:pt x="120" y="38"/>
                </a:lnTo>
                <a:close/>
              </a:path>
            </a:pathLst>
          </a:custGeom>
          <a:solidFill>
            <a:srgbClr val="51BA4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9"/>
          <p:cNvSpPr>
            <a:spLocks noEditPoints="1"/>
          </p:cNvSpPr>
          <p:nvPr/>
        </p:nvSpPr>
        <p:spPr bwMode="auto">
          <a:xfrm>
            <a:off x="3559176" y="4059238"/>
            <a:ext cx="1135063" cy="1003300"/>
          </a:xfrm>
          <a:custGeom>
            <a:avLst/>
            <a:gdLst/>
            <a:ahLst/>
            <a:cxnLst>
              <a:cxn ang="0">
                <a:pos x="291" y="574"/>
              </a:cxn>
              <a:cxn ang="0">
                <a:pos x="382" y="553"/>
              </a:cxn>
              <a:cxn ang="0">
                <a:pos x="353" y="531"/>
              </a:cxn>
              <a:cxn ang="0">
                <a:pos x="385" y="545"/>
              </a:cxn>
              <a:cxn ang="0">
                <a:pos x="380" y="582"/>
              </a:cxn>
              <a:cxn ang="0">
                <a:pos x="356" y="574"/>
              </a:cxn>
              <a:cxn ang="0">
                <a:pos x="350" y="547"/>
              </a:cxn>
              <a:cxn ang="0">
                <a:pos x="372" y="544"/>
              </a:cxn>
              <a:cxn ang="0">
                <a:pos x="344" y="497"/>
              </a:cxn>
              <a:cxn ang="0">
                <a:pos x="334" y="531"/>
              </a:cxn>
              <a:cxn ang="0">
                <a:pos x="324" y="528"/>
              </a:cxn>
              <a:cxn ang="0">
                <a:pos x="340" y="489"/>
              </a:cxn>
              <a:cxn ang="0">
                <a:pos x="419" y="526"/>
              </a:cxn>
              <a:cxn ang="0">
                <a:pos x="385" y="536"/>
              </a:cxn>
              <a:cxn ang="0">
                <a:pos x="371" y="493"/>
              </a:cxn>
              <a:cxn ang="0">
                <a:pos x="320" y="520"/>
              </a:cxn>
              <a:cxn ang="0">
                <a:pos x="297" y="563"/>
              </a:cxn>
              <a:cxn ang="0">
                <a:pos x="294" y="584"/>
              </a:cxn>
              <a:cxn ang="0">
                <a:pos x="262" y="541"/>
              </a:cxn>
              <a:cxn ang="0">
                <a:pos x="275" y="499"/>
              </a:cxn>
              <a:cxn ang="0">
                <a:pos x="435" y="478"/>
              </a:cxn>
              <a:cxn ang="0">
                <a:pos x="433" y="509"/>
              </a:cxn>
              <a:cxn ang="0">
                <a:pos x="414" y="512"/>
              </a:cxn>
              <a:cxn ang="0">
                <a:pos x="368" y="475"/>
              </a:cxn>
              <a:cxn ang="0">
                <a:pos x="324" y="507"/>
              </a:cxn>
              <a:cxn ang="0">
                <a:pos x="264" y="456"/>
              </a:cxn>
              <a:cxn ang="0">
                <a:pos x="302" y="433"/>
              </a:cxn>
              <a:cxn ang="0">
                <a:pos x="220" y="419"/>
              </a:cxn>
              <a:cxn ang="0">
                <a:pos x="299" y="472"/>
              </a:cxn>
              <a:cxn ang="0">
                <a:pos x="256" y="457"/>
              </a:cxn>
              <a:cxn ang="0">
                <a:pos x="281" y="417"/>
              </a:cxn>
              <a:cxn ang="0">
                <a:pos x="144" y="440"/>
              </a:cxn>
              <a:cxn ang="0">
                <a:pos x="270" y="414"/>
              </a:cxn>
              <a:cxn ang="0">
                <a:pos x="232" y="459"/>
              </a:cxn>
              <a:cxn ang="0">
                <a:pos x="139" y="405"/>
              </a:cxn>
              <a:cxn ang="0">
                <a:pos x="100" y="419"/>
              </a:cxn>
              <a:cxn ang="0">
                <a:pos x="364" y="25"/>
              </a:cxn>
              <a:cxn ang="0">
                <a:pos x="592" y="142"/>
              </a:cxn>
              <a:cxn ang="0">
                <a:pos x="676" y="289"/>
              </a:cxn>
              <a:cxn ang="0">
                <a:pos x="486" y="376"/>
              </a:cxn>
              <a:cxn ang="0">
                <a:pos x="416" y="469"/>
              </a:cxn>
              <a:cxn ang="0">
                <a:pos x="358" y="422"/>
              </a:cxn>
              <a:cxn ang="0">
                <a:pos x="342" y="446"/>
              </a:cxn>
              <a:cxn ang="0">
                <a:pos x="390" y="366"/>
              </a:cxn>
              <a:cxn ang="0">
                <a:pos x="396" y="278"/>
              </a:cxn>
              <a:cxn ang="0">
                <a:pos x="404" y="206"/>
              </a:cxn>
              <a:cxn ang="0">
                <a:pos x="372" y="281"/>
              </a:cxn>
              <a:cxn ang="0">
                <a:pos x="361" y="365"/>
              </a:cxn>
              <a:cxn ang="0">
                <a:pos x="310" y="433"/>
              </a:cxn>
              <a:cxn ang="0">
                <a:pos x="262" y="403"/>
              </a:cxn>
              <a:cxn ang="0">
                <a:pos x="243" y="413"/>
              </a:cxn>
              <a:cxn ang="0">
                <a:pos x="211" y="368"/>
              </a:cxn>
              <a:cxn ang="0">
                <a:pos x="236" y="299"/>
              </a:cxn>
              <a:cxn ang="0">
                <a:pos x="201" y="379"/>
              </a:cxn>
              <a:cxn ang="0">
                <a:pos x="163" y="427"/>
              </a:cxn>
              <a:cxn ang="0">
                <a:pos x="132" y="395"/>
              </a:cxn>
              <a:cxn ang="0">
                <a:pos x="86" y="406"/>
              </a:cxn>
              <a:cxn ang="0">
                <a:pos x="83" y="381"/>
              </a:cxn>
              <a:cxn ang="0">
                <a:pos x="54" y="400"/>
              </a:cxn>
              <a:cxn ang="0">
                <a:pos x="33" y="377"/>
              </a:cxn>
              <a:cxn ang="0">
                <a:pos x="97" y="336"/>
              </a:cxn>
              <a:cxn ang="0">
                <a:pos x="219" y="245"/>
              </a:cxn>
              <a:cxn ang="0">
                <a:pos x="284" y="102"/>
              </a:cxn>
            </a:cxnLst>
            <a:rect l="0" t="0" r="r" b="b"/>
            <a:pathLst>
              <a:path w="715" h="632">
                <a:moveTo>
                  <a:pt x="358" y="629"/>
                </a:moveTo>
                <a:lnTo>
                  <a:pt x="358" y="630"/>
                </a:lnTo>
                <a:lnTo>
                  <a:pt x="360" y="630"/>
                </a:lnTo>
                <a:lnTo>
                  <a:pt x="360" y="632"/>
                </a:lnTo>
                <a:lnTo>
                  <a:pt x="360" y="630"/>
                </a:lnTo>
                <a:lnTo>
                  <a:pt x="360" y="632"/>
                </a:lnTo>
                <a:lnTo>
                  <a:pt x="358" y="632"/>
                </a:lnTo>
                <a:lnTo>
                  <a:pt x="356" y="632"/>
                </a:lnTo>
                <a:lnTo>
                  <a:pt x="355" y="632"/>
                </a:lnTo>
                <a:lnTo>
                  <a:pt x="355" y="630"/>
                </a:lnTo>
                <a:lnTo>
                  <a:pt x="356" y="630"/>
                </a:lnTo>
                <a:lnTo>
                  <a:pt x="358" y="630"/>
                </a:lnTo>
                <a:lnTo>
                  <a:pt x="358" y="629"/>
                </a:lnTo>
                <a:close/>
                <a:moveTo>
                  <a:pt x="403" y="598"/>
                </a:moveTo>
                <a:lnTo>
                  <a:pt x="403" y="600"/>
                </a:lnTo>
                <a:lnTo>
                  <a:pt x="403" y="598"/>
                </a:lnTo>
                <a:close/>
                <a:moveTo>
                  <a:pt x="400" y="593"/>
                </a:moveTo>
                <a:lnTo>
                  <a:pt x="398" y="593"/>
                </a:lnTo>
                <a:lnTo>
                  <a:pt x="398" y="592"/>
                </a:lnTo>
                <a:lnTo>
                  <a:pt x="400" y="592"/>
                </a:lnTo>
                <a:lnTo>
                  <a:pt x="400" y="593"/>
                </a:lnTo>
                <a:close/>
                <a:moveTo>
                  <a:pt x="396" y="592"/>
                </a:moveTo>
                <a:lnTo>
                  <a:pt x="396" y="593"/>
                </a:lnTo>
                <a:lnTo>
                  <a:pt x="395" y="593"/>
                </a:lnTo>
                <a:lnTo>
                  <a:pt x="395" y="592"/>
                </a:lnTo>
                <a:lnTo>
                  <a:pt x="396" y="592"/>
                </a:lnTo>
                <a:close/>
                <a:moveTo>
                  <a:pt x="376" y="592"/>
                </a:moveTo>
                <a:lnTo>
                  <a:pt x="377" y="592"/>
                </a:lnTo>
                <a:lnTo>
                  <a:pt x="377" y="593"/>
                </a:lnTo>
                <a:lnTo>
                  <a:pt x="377" y="595"/>
                </a:lnTo>
                <a:lnTo>
                  <a:pt x="379" y="595"/>
                </a:lnTo>
                <a:lnTo>
                  <a:pt x="379" y="597"/>
                </a:lnTo>
                <a:lnTo>
                  <a:pt x="380" y="597"/>
                </a:lnTo>
                <a:lnTo>
                  <a:pt x="382" y="598"/>
                </a:lnTo>
                <a:lnTo>
                  <a:pt x="382" y="600"/>
                </a:lnTo>
                <a:lnTo>
                  <a:pt x="380" y="600"/>
                </a:lnTo>
                <a:lnTo>
                  <a:pt x="380" y="601"/>
                </a:lnTo>
                <a:lnTo>
                  <a:pt x="380" y="600"/>
                </a:lnTo>
                <a:lnTo>
                  <a:pt x="379" y="600"/>
                </a:lnTo>
                <a:lnTo>
                  <a:pt x="379" y="601"/>
                </a:lnTo>
                <a:lnTo>
                  <a:pt x="379" y="603"/>
                </a:lnTo>
                <a:lnTo>
                  <a:pt x="377" y="603"/>
                </a:lnTo>
                <a:lnTo>
                  <a:pt x="377" y="601"/>
                </a:lnTo>
                <a:lnTo>
                  <a:pt x="376" y="601"/>
                </a:lnTo>
                <a:lnTo>
                  <a:pt x="376" y="600"/>
                </a:lnTo>
                <a:lnTo>
                  <a:pt x="377" y="600"/>
                </a:lnTo>
                <a:lnTo>
                  <a:pt x="376" y="600"/>
                </a:lnTo>
                <a:lnTo>
                  <a:pt x="376" y="598"/>
                </a:lnTo>
                <a:lnTo>
                  <a:pt x="376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7" y="595"/>
                </a:lnTo>
                <a:lnTo>
                  <a:pt x="376" y="595"/>
                </a:lnTo>
                <a:lnTo>
                  <a:pt x="374" y="595"/>
                </a:lnTo>
                <a:lnTo>
                  <a:pt x="374" y="593"/>
                </a:lnTo>
                <a:lnTo>
                  <a:pt x="372" y="593"/>
                </a:lnTo>
                <a:lnTo>
                  <a:pt x="372" y="592"/>
                </a:lnTo>
                <a:lnTo>
                  <a:pt x="374" y="592"/>
                </a:lnTo>
                <a:lnTo>
                  <a:pt x="376" y="592"/>
                </a:lnTo>
                <a:close/>
                <a:moveTo>
                  <a:pt x="372" y="590"/>
                </a:moveTo>
                <a:lnTo>
                  <a:pt x="374" y="590"/>
                </a:lnTo>
                <a:lnTo>
                  <a:pt x="374" y="592"/>
                </a:lnTo>
                <a:lnTo>
                  <a:pt x="372" y="592"/>
                </a:lnTo>
                <a:lnTo>
                  <a:pt x="372" y="590"/>
                </a:lnTo>
                <a:close/>
                <a:moveTo>
                  <a:pt x="297" y="589"/>
                </a:moveTo>
                <a:lnTo>
                  <a:pt x="297" y="590"/>
                </a:lnTo>
                <a:lnTo>
                  <a:pt x="296" y="590"/>
                </a:lnTo>
                <a:lnTo>
                  <a:pt x="296" y="589"/>
                </a:lnTo>
                <a:lnTo>
                  <a:pt x="297" y="589"/>
                </a:lnTo>
                <a:close/>
                <a:moveTo>
                  <a:pt x="392" y="582"/>
                </a:moveTo>
                <a:lnTo>
                  <a:pt x="393" y="582"/>
                </a:lnTo>
                <a:lnTo>
                  <a:pt x="392" y="582"/>
                </a:lnTo>
                <a:close/>
                <a:moveTo>
                  <a:pt x="358" y="577"/>
                </a:moveTo>
                <a:lnTo>
                  <a:pt x="358" y="576"/>
                </a:lnTo>
                <a:lnTo>
                  <a:pt x="358" y="577"/>
                </a:lnTo>
                <a:close/>
                <a:moveTo>
                  <a:pt x="299" y="577"/>
                </a:moveTo>
                <a:lnTo>
                  <a:pt x="299" y="576"/>
                </a:lnTo>
                <a:lnTo>
                  <a:pt x="297" y="576"/>
                </a:lnTo>
                <a:lnTo>
                  <a:pt x="299" y="576"/>
                </a:lnTo>
                <a:lnTo>
                  <a:pt x="299" y="577"/>
                </a:lnTo>
                <a:close/>
                <a:moveTo>
                  <a:pt x="292" y="576"/>
                </a:moveTo>
                <a:lnTo>
                  <a:pt x="294" y="576"/>
                </a:lnTo>
                <a:lnTo>
                  <a:pt x="294" y="577"/>
                </a:lnTo>
                <a:lnTo>
                  <a:pt x="296" y="577"/>
                </a:lnTo>
                <a:lnTo>
                  <a:pt x="296" y="579"/>
                </a:lnTo>
                <a:lnTo>
                  <a:pt x="296" y="581"/>
                </a:lnTo>
                <a:lnTo>
                  <a:pt x="294" y="581"/>
                </a:lnTo>
                <a:lnTo>
                  <a:pt x="294" y="579"/>
                </a:lnTo>
                <a:lnTo>
                  <a:pt x="292" y="579"/>
                </a:lnTo>
                <a:lnTo>
                  <a:pt x="292" y="577"/>
                </a:lnTo>
                <a:lnTo>
                  <a:pt x="291" y="577"/>
                </a:lnTo>
                <a:lnTo>
                  <a:pt x="291" y="576"/>
                </a:lnTo>
                <a:lnTo>
                  <a:pt x="291" y="574"/>
                </a:lnTo>
                <a:lnTo>
                  <a:pt x="292" y="574"/>
                </a:lnTo>
                <a:lnTo>
                  <a:pt x="292" y="576"/>
                </a:lnTo>
                <a:close/>
                <a:moveTo>
                  <a:pt x="289" y="576"/>
                </a:moveTo>
                <a:lnTo>
                  <a:pt x="288" y="574"/>
                </a:lnTo>
                <a:lnTo>
                  <a:pt x="289" y="574"/>
                </a:lnTo>
                <a:lnTo>
                  <a:pt x="289" y="576"/>
                </a:lnTo>
                <a:close/>
                <a:moveTo>
                  <a:pt x="347" y="571"/>
                </a:moveTo>
                <a:lnTo>
                  <a:pt x="347" y="573"/>
                </a:lnTo>
                <a:lnTo>
                  <a:pt x="347" y="574"/>
                </a:lnTo>
                <a:lnTo>
                  <a:pt x="348" y="574"/>
                </a:lnTo>
                <a:lnTo>
                  <a:pt x="348" y="576"/>
                </a:lnTo>
                <a:lnTo>
                  <a:pt x="348" y="577"/>
                </a:lnTo>
                <a:lnTo>
                  <a:pt x="348" y="579"/>
                </a:lnTo>
                <a:lnTo>
                  <a:pt x="350" y="579"/>
                </a:lnTo>
                <a:lnTo>
                  <a:pt x="350" y="581"/>
                </a:lnTo>
                <a:lnTo>
                  <a:pt x="352" y="581"/>
                </a:lnTo>
                <a:lnTo>
                  <a:pt x="352" y="582"/>
                </a:lnTo>
                <a:lnTo>
                  <a:pt x="350" y="582"/>
                </a:lnTo>
                <a:lnTo>
                  <a:pt x="350" y="584"/>
                </a:lnTo>
                <a:lnTo>
                  <a:pt x="350" y="585"/>
                </a:lnTo>
                <a:lnTo>
                  <a:pt x="348" y="585"/>
                </a:lnTo>
                <a:lnTo>
                  <a:pt x="347" y="585"/>
                </a:lnTo>
                <a:lnTo>
                  <a:pt x="347" y="587"/>
                </a:lnTo>
                <a:lnTo>
                  <a:pt x="345" y="587"/>
                </a:lnTo>
                <a:lnTo>
                  <a:pt x="344" y="589"/>
                </a:lnTo>
                <a:lnTo>
                  <a:pt x="344" y="587"/>
                </a:lnTo>
                <a:lnTo>
                  <a:pt x="344" y="585"/>
                </a:lnTo>
                <a:lnTo>
                  <a:pt x="342" y="585"/>
                </a:lnTo>
                <a:lnTo>
                  <a:pt x="340" y="585"/>
                </a:lnTo>
                <a:lnTo>
                  <a:pt x="340" y="584"/>
                </a:lnTo>
                <a:lnTo>
                  <a:pt x="339" y="584"/>
                </a:lnTo>
                <a:lnTo>
                  <a:pt x="339" y="582"/>
                </a:lnTo>
                <a:lnTo>
                  <a:pt x="339" y="581"/>
                </a:lnTo>
                <a:lnTo>
                  <a:pt x="337" y="579"/>
                </a:lnTo>
                <a:lnTo>
                  <a:pt x="339" y="579"/>
                </a:lnTo>
                <a:lnTo>
                  <a:pt x="339" y="577"/>
                </a:lnTo>
                <a:lnTo>
                  <a:pt x="339" y="576"/>
                </a:lnTo>
                <a:lnTo>
                  <a:pt x="340" y="576"/>
                </a:lnTo>
                <a:lnTo>
                  <a:pt x="340" y="574"/>
                </a:lnTo>
                <a:lnTo>
                  <a:pt x="342" y="574"/>
                </a:lnTo>
                <a:lnTo>
                  <a:pt x="344" y="574"/>
                </a:lnTo>
                <a:lnTo>
                  <a:pt x="344" y="573"/>
                </a:lnTo>
                <a:lnTo>
                  <a:pt x="345" y="573"/>
                </a:lnTo>
                <a:lnTo>
                  <a:pt x="347" y="573"/>
                </a:lnTo>
                <a:lnTo>
                  <a:pt x="347" y="571"/>
                </a:lnTo>
                <a:close/>
                <a:moveTo>
                  <a:pt x="360" y="568"/>
                </a:moveTo>
                <a:lnTo>
                  <a:pt x="360" y="569"/>
                </a:lnTo>
                <a:lnTo>
                  <a:pt x="360" y="568"/>
                </a:lnTo>
                <a:lnTo>
                  <a:pt x="360" y="569"/>
                </a:lnTo>
                <a:lnTo>
                  <a:pt x="360" y="568"/>
                </a:lnTo>
                <a:close/>
                <a:moveTo>
                  <a:pt x="358" y="568"/>
                </a:moveTo>
                <a:lnTo>
                  <a:pt x="358" y="569"/>
                </a:lnTo>
                <a:lnTo>
                  <a:pt x="356" y="569"/>
                </a:lnTo>
                <a:lnTo>
                  <a:pt x="356" y="568"/>
                </a:lnTo>
                <a:lnTo>
                  <a:pt x="358" y="568"/>
                </a:lnTo>
                <a:close/>
                <a:moveTo>
                  <a:pt x="408" y="561"/>
                </a:moveTo>
                <a:lnTo>
                  <a:pt x="409" y="561"/>
                </a:lnTo>
                <a:lnTo>
                  <a:pt x="411" y="563"/>
                </a:lnTo>
                <a:lnTo>
                  <a:pt x="409" y="563"/>
                </a:lnTo>
                <a:lnTo>
                  <a:pt x="408" y="563"/>
                </a:lnTo>
                <a:lnTo>
                  <a:pt x="408" y="561"/>
                </a:lnTo>
                <a:lnTo>
                  <a:pt x="408" y="563"/>
                </a:lnTo>
                <a:lnTo>
                  <a:pt x="408" y="565"/>
                </a:lnTo>
                <a:lnTo>
                  <a:pt x="406" y="565"/>
                </a:lnTo>
                <a:lnTo>
                  <a:pt x="404" y="563"/>
                </a:lnTo>
                <a:lnTo>
                  <a:pt x="406" y="563"/>
                </a:lnTo>
                <a:lnTo>
                  <a:pt x="406" y="561"/>
                </a:lnTo>
                <a:lnTo>
                  <a:pt x="408" y="561"/>
                </a:lnTo>
                <a:close/>
                <a:moveTo>
                  <a:pt x="299" y="561"/>
                </a:moveTo>
                <a:lnTo>
                  <a:pt x="299" y="563"/>
                </a:lnTo>
                <a:lnTo>
                  <a:pt x="299" y="561"/>
                </a:lnTo>
                <a:close/>
                <a:moveTo>
                  <a:pt x="337" y="557"/>
                </a:moveTo>
                <a:lnTo>
                  <a:pt x="337" y="558"/>
                </a:lnTo>
                <a:lnTo>
                  <a:pt x="337" y="560"/>
                </a:lnTo>
                <a:lnTo>
                  <a:pt x="336" y="560"/>
                </a:lnTo>
                <a:lnTo>
                  <a:pt x="336" y="558"/>
                </a:lnTo>
                <a:lnTo>
                  <a:pt x="334" y="557"/>
                </a:lnTo>
                <a:lnTo>
                  <a:pt x="336" y="557"/>
                </a:lnTo>
                <a:lnTo>
                  <a:pt x="336" y="558"/>
                </a:lnTo>
                <a:lnTo>
                  <a:pt x="336" y="557"/>
                </a:lnTo>
                <a:lnTo>
                  <a:pt x="337" y="557"/>
                </a:lnTo>
                <a:close/>
                <a:moveTo>
                  <a:pt x="401" y="557"/>
                </a:moveTo>
                <a:lnTo>
                  <a:pt x="401" y="558"/>
                </a:lnTo>
                <a:lnTo>
                  <a:pt x="401" y="557"/>
                </a:lnTo>
                <a:lnTo>
                  <a:pt x="400" y="557"/>
                </a:lnTo>
                <a:lnTo>
                  <a:pt x="401" y="557"/>
                </a:lnTo>
                <a:close/>
                <a:moveTo>
                  <a:pt x="308" y="555"/>
                </a:moveTo>
                <a:lnTo>
                  <a:pt x="310" y="555"/>
                </a:lnTo>
                <a:lnTo>
                  <a:pt x="310" y="557"/>
                </a:lnTo>
                <a:lnTo>
                  <a:pt x="308" y="557"/>
                </a:lnTo>
                <a:lnTo>
                  <a:pt x="308" y="555"/>
                </a:lnTo>
                <a:close/>
                <a:moveTo>
                  <a:pt x="380" y="552"/>
                </a:moveTo>
                <a:lnTo>
                  <a:pt x="382" y="552"/>
                </a:lnTo>
                <a:lnTo>
                  <a:pt x="382" y="553"/>
                </a:lnTo>
                <a:lnTo>
                  <a:pt x="380" y="553"/>
                </a:lnTo>
                <a:lnTo>
                  <a:pt x="380" y="552"/>
                </a:lnTo>
                <a:close/>
                <a:moveTo>
                  <a:pt x="347" y="550"/>
                </a:moveTo>
                <a:lnTo>
                  <a:pt x="347" y="552"/>
                </a:lnTo>
                <a:lnTo>
                  <a:pt x="347" y="553"/>
                </a:lnTo>
                <a:lnTo>
                  <a:pt x="347" y="552"/>
                </a:lnTo>
                <a:lnTo>
                  <a:pt x="345" y="552"/>
                </a:lnTo>
                <a:lnTo>
                  <a:pt x="345" y="550"/>
                </a:lnTo>
                <a:lnTo>
                  <a:pt x="347" y="550"/>
                </a:lnTo>
                <a:close/>
                <a:moveTo>
                  <a:pt x="307" y="550"/>
                </a:moveTo>
                <a:lnTo>
                  <a:pt x="308" y="550"/>
                </a:lnTo>
                <a:lnTo>
                  <a:pt x="308" y="552"/>
                </a:lnTo>
                <a:lnTo>
                  <a:pt x="307" y="552"/>
                </a:lnTo>
                <a:lnTo>
                  <a:pt x="308" y="552"/>
                </a:lnTo>
                <a:lnTo>
                  <a:pt x="307" y="552"/>
                </a:lnTo>
                <a:lnTo>
                  <a:pt x="307" y="550"/>
                </a:lnTo>
                <a:lnTo>
                  <a:pt x="307" y="549"/>
                </a:lnTo>
                <a:lnTo>
                  <a:pt x="307" y="550"/>
                </a:lnTo>
                <a:close/>
                <a:moveTo>
                  <a:pt x="308" y="549"/>
                </a:moveTo>
                <a:lnTo>
                  <a:pt x="307" y="549"/>
                </a:lnTo>
                <a:lnTo>
                  <a:pt x="308" y="549"/>
                </a:lnTo>
                <a:lnTo>
                  <a:pt x="308" y="547"/>
                </a:lnTo>
                <a:lnTo>
                  <a:pt x="308" y="549"/>
                </a:lnTo>
                <a:close/>
                <a:moveTo>
                  <a:pt x="315" y="547"/>
                </a:moveTo>
                <a:lnTo>
                  <a:pt x="313" y="547"/>
                </a:lnTo>
                <a:lnTo>
                  <a:pt x="315" y="547"/>
                </a:lnTo>
                <a:close/>
                <a:moveTo>
                  <a:pt x="356" y="545"/>
                </a:moveTo>
                <a:lnTo>
                  <a:pt x="355" y="547"/>
                </a:lnTo>
                <a:lnTo>
                  <a:pt x="355" y="545"/>
                </a:lnTo>
                <a:lnTo>
                  <a:pt x="356" y="545"/>
                </a:lnTo>
                <a:close/>
                <a:moveTo>
                  <a:pt x="358" y="541"/>
                </a:moveTo>
                <a:lnTo>
                  <a:pt x="358" y="542"/>
                </a:lnTo>
                <a:lnTo>
                  <a:pt x="358" y="541"/>
                </a:lnTo>
                <a:lnTo>
                  <a:pt x="358" y="542"/>
                </a:lnTo>
                <a:lnTo>
                  <a:pt x="356" y="542"/>
                </a:lnTo>
                <a:lnTo>
                  <a:pt x="356" y="541"/>
                </a:lnTo>
                <a:lnTo>
                  <a:pt x="358" y="541"/>
                </a:lnTo>
                <a:close/>
                <a:moveTo>
                  <a:pt x="376" y="541"/>
                </a:moveTo>
                <a:lnTo>
                  <a:pt x="374" y="541"/>
                </a:lnTo>
                <a:lnTo>
                  <a:pt x="374" y="539"/>
                </a:lnTo>
                <a:lnTo>
                  <a:pt x="376" y="539"/>
                </a:lnTo>
                <a:lnTo>
                  <a:pt x="376" y="541"/>
                </a:lnTo>
                <a:close/>
                <a:moveTo>
                  <a:pt x="320" y="539"/>
                </a:moveTo>
                <a:lnTo>
                  <a:pt x="320" y="537"/>
                </a:lnTo>
                <a:lnTo>
                  <a:pt x="320" y="539"/>
                </a:lnTo>
                <a:close/>
                <a:moveTo>
                  <a:pt x="340" y="537"/>
                </a:moveTo>
                <a:lnTo>
                  <a:pt x="342" y="537"/>
                </a:lnTo>
                <a:lnTo>
                  <a:pt x="342" y="539"/>
                </a:lnTo>
                <a:lnTo>
                  <a:pt x="344" y="539"/>
                </a:lnTo>
                <a:lnTo>
                  <a:pt x="342" y="539"/>
                </a:lnTo>
                <a:lnTo>
                  <a:pt x="344" y="541"/>
                </a:lnTo>
                <a:lnTo>
                  <a:pt x="342" y="541"/>
                </a:lnTo>
                <a:lnTo>
                  <a:pt x="340" y="539"/>
                </a:lnTo>
                <a:lnTo>
                  <a:pt x="339" y="537"/>
                </a:lnTo>
                <a:lnTo>
                  <a:pt x="340" y="537"/>
                </a:lnTo>
                <a:lnTo>
                  <a:pt x="340" y="536"/>
                </a:lnTo>
                <a:lnTo>
                  <a:pt x="340" y="537"/>
                </a:lnTo>
                <a:close/>
                <a:moveTo>
                  <a:pt x="312" y="536"/>
                </a:moveTo>
                <a:lnTo>
                  <a:pt x="313" y="536"/>
                </a:lnTo>
                <a:lnTo>
                  <a:pt x="313" y="537"/>
                </a:lnTo>
                <a:lnTo>
                  <a:pt x="313" y="539"/>
                </a:lnTo>
                <a:lnTo>
                  <a:pt x="313" y="541"/>
                </a:lnTo>
                <a:lnTo>
                  <a:pt x="312" y="541"/>
                </a:lnTo>
                <a:lnTo>
                  <a:pt x="312" y="539"/>
                </a:lnTo>
                <a:lnTo>
                  <a:pt x="312" y="537"/>
                </a:lnTo>
                <a:lnTo>
                  <a:pt x="312" y="536"/>
                </a:lnTo>
                <a:close/>
                <a:moveTo>
                  <a:pt x="337" y="536"/>
                </a:moveTo>
                <a:lnTo>
                  <a:pt x="337" y="534"/>
                </a:lnTo>
                <a:lnTo>
                  <a:pt x="337" y="536"/>
                </a:lnTo>
                <a:close/>
                <a:moveTo>
                  <a:pt x="350" y="531"/>
                </a:moveTo>
                <a:lnTo>
                  <a:pt x="350" y="533"/>
                </a:lnTo>
                <a:lnTo>
                  <a:pt x="348" y="533"/>
                </a:lnTo>
                <a:lnTo>
                  <a:pt x="348" y="531"/>
                </a:lnTo>
                <a:lnTo>
                  <a:pt x="350" y="531"/>
                </a:lnTo>
                <a:lnTo>
                  <a:pt x="350" y="529"/>
                </a:lnTo>
                <a:lnTo>
                  <a:pt x="350" y="531"/>
                </a:lnTo>
                <a:close/>
                <a:moveTo>
                  <a:pt x="353" y="531"/>
                </a:moveTo>
                <a:lnTo>
                  <a:pt x="352" y="531"/>
                </a:lnTo>
                <a:lnTo>
                  <a:pt x="352" y="529"/>
                </a:lnTo>
                <a:lnTo>
                  <a:pt x="352" y="528"/>
                </a:lnTo>
                <a:lnTo>
                  <a:pt x="353" y="528"/>
                </a:lnTo>
                <a:lnTo>
                  <a:pt x="353" y="529"/>
                </a:lnTo>
                <a:lnTo>
                  <a:pt x="353" y="531"/>
                </a:lnTo>
                <a:close/>
                <a:moveTo>
                  <a:pt x="355" y="526"/>
                </a:moveTo>
                <a:lnTo>
                  <a:pt x="355" y="528"/>
                </a:lnTo>
                <a:lnTo>
                  <a:pt x="355" y="529"/>
                </a:lnTo>
                <a:lnTo>
                  <a:pt x="356" y="529"/>
                </a:lnTo>
                <a:lnTo>
                  <a:pt x="356" y="531"/>
                </a:lnTo>
                <a:lnTo>
                  <a:pt x="356" y="533"/>
                </a:lnTo>
                <a:lnTo>
                  <a:pt x="355" y="533"/>
                </a:lnTo>
                <a:lnTo>
                  <a:pt x="355" y="531"/>
                </a:lnTo>
                <a:lnTo>
                  <a:pt x="353" y="531"/>
                </a:lnTo>
                <a:lnTo>
                  <a:pt x="355" y="531"/>
                </a:lnTo>
                <a:lnTo>
                  <a:pt x="353" y="531"/>
                </a:lnTo>
                <a:lnTo>
                  <a:pt x="355" y="529"/>
                </a:lnTo>
                <a:lnTo>
                  <a:pt x="353" y="528"/>
                </a:lnTo>
                <a:lnTo>
                  <a:pt x="355" y="526"/>
                </a:lnTo>
                <a:lnTo>
                  <a:pt x="353" y="526"/>
                </a:lnTo>
                <a:lnTo>
                  <a:pt x="353" y="525"/>
                </a:lnTo>
                <a:lnTo>
                  <a:pt x="355" y="525"/>
                </a:lnTo>
                <a:lnTo>
                  <a:pt x="355" y="526"/>
                </a:lnTo>
                <a:close/>
                <a:moveTo>
                  <a:pt x="419" y="525"/>
                </a:moveTo>
                <a:lnTo>
                  <a:pt x="419" y="523"/>
                </a:lnTo>
                <a:lnTo>
                  <a:pt x="419" y="525"/>
                </a:lnTo>
                <a:lnTo>
                  <a:pt x="417" y="525"/>
                </a:lnTo>
                <a:lnTo>
                  <a:pt x="417" y="523"/>
                </a:lnTo>
                <a:lnTo>
                  <a:pt x="419" y="525"/>
                </a:lnTo>
                <a:close/>
                <a:moveTo>
                  <a:pt x="352" y="523"/>
                </a:moveTo>
                <a:lnTo>
                  <a:pt x="352" y="525"/>
                </a:lnTo>
                <a:lnTo>
                  <a:pt x="352" y="526"/>
                </a:lnTo>
                <a:lnTo>
                  <a:pt x="350" y="526"/>
                </a:lnTo>
                <a:lnTo>
                  <a:pt x="350" y="525"/>
                </a:lnTo>
                <a:lnTo>
                  <a:pt x="350" y="523"/>
                </a:lnTo>
                <a:lnTo>
                  <a:pt x="352" y="523"/>
                </a:lnTo>
                <a:close/>
                <a:moveTo>
                  <a:pt x="412" y="520"/>
                </a:moveTo>
                <a:lnTo>
                  <a:pt x="411" y="520"/>
                </a:lnTo>
                <a:lnTo>
                  <a:pt x="411" y="518"/>
                </a:lnTo>
                <a:lnTo>
                  <a:pt x="411" y="517"/>
                </a:lnTo>
                <a:lnTo>
                  <a:pt x="412" y="517"/>
                </a:lnTo>
                <a:lnTo>
                  <a:pt x="412" y="518"/>
                </a:lnTo>
                <a:lnTo>
                  <a:pt x="412" y="520"/>
                </a:lnTo>
                <a:close/>
                <a:moveTo>
                  <a:pt x="318" y="512"/>
                </a:moveTo>
                <a:lnTo>
                  <a:pt x="320" y="512"/>
                </a:lnTo>
                <a:lnTo>
                  <a:pt x="320" y="513"/>
                </a:lnTo>
                <a:lnTo>
                  <a:pt x="318" y="513"/>
                </a:lnTo>
                <a:lnTo>
                  <a:pt x="316" y="513"/>
                </a:lnTo>
                <a:lnTo>
                  <a:pt x="316" y="512"/>
                </a:lnTo>
                <a:lnTo>
                  <a:pt x="318" y="512"/>
                </a:lnTo>
                <a:close/>
                <a:moveTo>
                  <a:pt x="321" y="510"/>
                </a:moveTo>
                <a:lnTo>
                  <a:pt x="323" y="510"/>
                </a:lnTo>
                <a:lnTo>
                  <a:pt x="321" y="510"/>
                </a:lnTo>
                <a:lnTo>
                  <a:pt x="321" y="512"/>
                </a:lnTo>
                <a:lnTo>
                  <a:pt x="320" y="512"/>
                </a:lnTo>
                <a:lnTo>
                  <a:pt x="318" y="512"/>
                </a:lnTo>
                <a:lnTo>
                  <a:pt x="318" y="510"/>
                </a:lnTo>
                <a:lnTo>
                  <a:pt x="320" y="510"/>
                </a:lnTo>
                <a:lnTo>
                  <a:pt x="318" y="510"/>
                </a:lnTo>
                <a:lnTo>
                  <a:pt x="320" y="510"/>
                </a:lnTo>
                <a:lnTo>
                  <a:pt x="320" y="512"/>
                </a:lnTo>
                <a:lnTo>
                  <a:pt x="320" y="510"/>
                </a:lnTo>
                <a:lnTo>
                  <a:pt x="321" y="510"/>
                </a:lnTo>
                <a:close/>
                <a:moveTo>
                  <a:pt x="323" y="509"/>
                </a:moveTo>
                <a:lnTo>
                  <a:pt x="324" y="510"/>
                </a:lnTo>
                <a:lnTo>
                  <a:pt x="323" y="510"/>
                </a:lnTo>
                <a:lnTo>
                  <a:pt x="323" y="509"/>
                </a:lnTo>
                <a:lnTo>
                  <a:pt x="321" y="509"/>
                </a:lnTo>
                <a:lnTo>
                  <a:pt x="323" y="509"/>
                </a:lnTo>
                <a:lnTo>
                  <a:pt x="323" y="507"/>
                </a:lnTo>
                <a:lnTo>
                  <a:pt x="323" y="509"/>
                </a:lnTo>
                <a:close/>
                <a:moveTo>
                  <a:pt x="358" y="507"/>
                </a:moveTo>
                <a:lnTo>
                  <a:pt x="360" y="507"/>
                </a:lnTo>
                <a:lnTo>
                  <a:pt x="361" y="507"/>
                </a:lnTo>
                <a:lnTo>
                  <a:pt x="361" y="509"/>
                </a:lnTo>
                <a:lnTo>
                  <a:pt x="363" y="509"/>
                </a:lnTo>
                <a:lnTo>
                  <a:pt x="363" y="510"/>
                </a:lnTo>
                <a:lnTo>
                  <a:pt x="364" y="510"/>
                </a:lnTo>
                <a:lnTo>
                  <a:pt x="364" y="512"/>
                </a:lnTo>
                <a:lnTo>
                  <a:pt x="366" y="513"/>
                </a:lnTo>
                <a:lnTo>
                  <a:pt x="366" y="515"/>
                </a:lnTo>
                <a:lnTo>
                  <a:pt x="368" y="515"/>
                </a:lnTo>
                <a:lnTo>
                  <a:pt x="368" y="517"/>
                </a:lnTo>
                <a:lnTo>
                  <a:pt x="368" y="518"/>
                </a:lnTo>
                <a:lnTo>
                  <a:pt x="369" y="518"/>
                </a:lnTo>
                <a:lnTo>
                  <a:pt x="369" y="520"/>
                </a:lnTo>
                <a:lnTo>
                  <a:pt x="369" y="521"/>
                </a:lnTo>
                <a:lnTo>
                  <a:pt x="371" y="521"/>
                </a:lnTo>
                <a:lnTo>
                  <a:pt x="371" y="523"/>
                </a:lnTo>
                <a:lnTo>
                  <a:pt x="372" y="523"/>
                </a:lnTo>
                <a:lnTo>
                  <a:pt x="372" y="525"/>
                </a:lnTo>
                <a:lnTo>
                  <a:pt x="372" y="526"/>
                </a:lnTo>
                <a:lnTo>
                  <a:pt x="374" y="526"/>
                </a:lnTo>
                <a:lnTo>
                  <a:pt x="376" y="528"/>
                </a:lnTo>
                <a:lnTo>
                  <a:pt x="376" y="529"/>
                </a:lnTo>
                <a:lnTo>
                  <a:pt x="377" y="529"/>
                </a:lnTo>
                <a:lnTo>
                  <a:pt x="379" y="531"/>
                </a:lnTo>
                <a:lnTo>
                  <a:pt x="379" y="533"/>
                </a:lnTo>
                <a:lnTo>
                  <a:pt x="379" y="534"/>
                </a:lnTo>
                <a:lnTo>
                  <a:pt x="379" y="536"/>
                </a:lnTo>
                <a:lnTo>
                  <a:pt x="380" y="536"/>
                </a:lnTo>
                <a:lnTo>
                  <a:pt x="380" y="537"/>
                </a:lnTo>
                <a:lnTo>
                  <a:pt x="380" y="539"/>
                </a:lnTo>
                <a:lnTo>
                  <a:pt x="382" y="539"/>
                </a:lnTo>
                <a:lnTo>
                  <a:pt x="382" y="541"/>
                </a:lnTo>
                <a:lnTo>
                  <a:pt x="384" y="541"/>
                </a:lnTo>
                <a:lnTo>
                  <a:pt x="384" y="542"/>
                </a:lnTo>
                <a:lnTo>
                  <a:pt x="384" y="544"/>
                </a:lnTo>
                <a:lnTo>
                  <a:pt x="384" y="545"/>
                </a:lnTo>
                <a:lnTo>
                  <a:pt x="385" y="545"/>
                </a:lnTo>
                <a:lnTo>
                  <a:pt x="385" y="547"/>
                </a:lnTo>
                <a:lnTo>
                  <a:pt x="387" y="547"/>
                </a:lnTo>
                <a:lnTo>
                  <a:pt x="387" y="549"/>
                </a:lnTo>
                <a:lnTo>
                  <a:pt x="388" y="549"/>
                </a:lnTo>
                <a:lnTo>
                  <a:pt x="388" y="550"/>
                </a:lnTo>
                <a:lnTo>
                  <a:pt x="387" y="550"/>
                </a:lnTo>
                <a:lnTo>
                  <a:pt x="387" y="552"/>
                </a:lnTo>
                <a:lnTo>
                  <a:pt x="385" y="552"/>
                </a:lnTo>
                <a:lnTo>
                  <a:pt x="385" y="553"/>
                </a:lnTo>
                <a:lnTo>
                  <a:pt x="384" y="553"/>
                </a:lnTo>
                <a:lnTo>
                  <a:pt x="385" y="553"/>
                </a:lnTo>
                <a:lnTo>
                  <a:pt x="385" y="555"/>
                </a:lnTo>
                <a:lnTo>
                  <a:pt x="384" y="555"/>
                </a:lnTo>
                <a:lnTo>
                  <a:pt x="384" y="553"/>
                </a:lnTo>
                <a:lnTo>
                  <a:pt x="382" y="553"/>
                </a:lnTo>
                <a:lnTo>
                  <a:pt x="382" y="552"/>
                </a:lnTo>
                <a:lnTo>
                  <a:pt x="382" y="553"/>
                </a:lnTo>
                <a:lnTo>
                  <a:pt x="382" y="552"/>
                </a:lnTo>
                <a:lnTo>
                  <a:pt x="380" y="550"/>
                </a:lnTo>
                <a:lnTo>
                  <a:pt x="382" y="550"/>
                </a:lnTo>
                <a:lnTo>
                  <a:pt x="382" y="549"/>
                </a:lnTo>
                <a:lnTo>
                  <a:pt x="384" y="549"/>
                </a:lnTo>
                <a:lnTo>
                  <a:pt x="384" y="547"/>
                </a:lnTo>
                <a:lnTo>
                  <a:pt x="382" y="547"/>
                </a:lnTo>
                <a:lnTo>
                  <a:pt x="382" y="545"/>
                </a:lnTo>
                <a:lnTo>
                  <a:pt x="380" y="545"/>
                </a:lnTo>
                <a:lnTo>
                  <a:pt x="382" y="545"/>
                </a:lnTo>
                <a:lnTo>
                  <a:pt x="380" y="545"/>
                </a:lnTo>
                <a:lnTo>
                  <a:pt x="380" y="547"/>
                </a:lnTo>
                <a:lnTo>
                  <a:pt x="382" y="547"/>
                </a:lnTo>
                <a:lnTo>
                  <a:pt x="382" y="549"/>
                </a:lnTo>
                <a:lnTo>
                  <a:pt x="380" y="549"/>
                </a:lnTo>
                <a:lnTo>
                  <a:pt x="380" y="547"/>
                </a:lnTo>
                <a:lnTo>
                  <a:pt x="380" y="549"/>
                </a:lnTo>
                <a:lnTo>
                  <a:pt x="379" y="549"/>
                </a:lnTo>
                <a:lnTo>
                  <a:pt x="380" y="549"/>
                </a:lnTo>
                <a:lnTo>
                  <a:pt x="380" y="550"/>
                </a:lnTo>
                <a:lnTo>
                  <a:pt x="379" y="550"/>
                </a:lnTo>
                <a:lnTo>
                  <a:pt x="379" y="552"/>
                </a:lnTo>
                <a:lnTo>
                  <a:pt x="377" y="552"/>
                </a:lnTo>
                <a:lnTo>
                  <a:pt x="377" y="550"/>
                </a:lnTo>
                <a:lnTo>
                  <a:pt x="377" y="552"/>
                </a:lnTo>
                <a:lnTo>
                  <a:pt x="379" y="552"/>
                </a:lnTo>
                <a:lnTo>
                  <a:pt x="379" y="553"/>
                </a:lnTo>
                <a:lnTo>
                  <a:pt x="380" y="553"/>
                </a:lnTo>
                <a:lnTo>
                  <a:pt x="380" y="555"/>
                </a:lnTo>
                <a:lnTo>
                  <a:pt x="380" y="557"/>
                </a:lnTo>
                <a:lnTo>
                  <a:pt x="380" y="558"/>
                </a:lnTo>
                <a:lnTo>
                  <a:pt x="382" y="558"/>
                </a:lnTo>
                <a:lnTo>
                  <a:pt x="384" y="558"/>
                </a:lnTo>
                <a:lnTo>
                  <a:pt x="385" y="558"/>
                </a:lnTo>
                <a:lnTo>
                  <a:pt x="385" y="560"/>
                </a:lnTo>
                <a:lnTo>
                  <a:pt x="385" y="561"/>
                </a:lnTo>
                <a:lnTo>
                  <a:pt x="385" y="563"/>
                </a:lnTo>
                <a:lnTo>
                  <a:pt x="385" y="565"/>
                </a:lnTo>
                <a:lnTo>
                  <a:pt x="385" y="566"/>
                </a:lnTo>
                <a:lnTo>
                  <a:pt x="385" y="568"/>
                </a:lnTo>
                <a:lnTo>
                  <a:pt x="385" y="569"/>
                </a:lnTo>
                <a:lnTo>
                  <a:pt x="387" y="569"/>
                </a:lnTo>
                <a:lnTo>
                  <a:pt x="387" y="571"/>
                </a:lnTo>
                <a:lnTo>
                  <a:pt x="387" y="573"/>
                </a:lnTo>
                <a:lnTo>
                  <a:pt x="388" y="573"/>
                </a:lnTo>
                <a:lnTo>
                  <a:pt x="388" y="574"/>
                </a:lnTo>
                <a:lnTo>
                  <a:pt x="390" y="574"/>
                </a:lnTo>
                <a:lnTo>
                  <a:pt x="390" y="576"/>
                </a:lnTo>
                <a:lnTo>
                  <a:pt x="390" y="577"/>
                </a:lnTo>
                <a:lnTo>
                  <a:pt x="390" y="579"/>
                </a:lnTo>
                <a:lnTo>
                  <a:pt x="390" y="581"/>
                </a:lnTo>
                <a:lnTo>
                  <a:pt x="392" y="581"/>
                </a:lnTo>
                <a:lnTo>
                  <a:pt x="392" y="582"/>
                </a:lnTo>
                <a:lnTo>
                  <a:pt x="392" y="584"/>
                </a:lnTo>
                <a:lnTo>
                  <a:pt x="390" y="584"/>
                </a:lnTo>
                <a:lnTo>
                  <a:pt x="390" y="585"/>
                </a:lnTo>
                <a:lnTo>
                  <a:pt x="390" y="584"/>
                </a:lnTo>
                <a:lnTo>
                  <a:pt x="390" y="582"/>
                </a:lnTo>
                <a:lnTo>
                  <a:pt x="390" y="584"/>
                </a:lnTo>
                <a:lnTo>
                  <a:pt x="388" y="584"/>
                </a:lnTo>
                <a:lnTo>
                  <a:pt x="388" y="582"/>
                </a:lnTo>
                <a:lnTo>
                  <a:pt x="387" y="582"/>
                </a:lnTo>
                <a:lnTo>
                  <a:pt x="387" y="584"/>
                </a:lnTo>
                <a:lnTo>
                  <a:pt x="387" y="582"/>
                </a:lnTo>
                <a:lnTo>
                  <a:pt x="385" y="584"/>
                </a:lnTo>
                <a:lnTo>
                  <a:pt x="384" y="584"/>
                </a:lnTo>
                <a:lnTo>
                  <a:pt x="384" y="582"/>
                </a:lnTo>
                <a:lnTo>
                  <a:pt x="385" y="582"/>
                </a:lnTo>
                <a:lnTo>
                  <a:pt x="385" y="581"/>
                </a:lnTo>
                <a:lnTo>
                  <a:pt x="385" y="582"/>
                </a:lnTo>
                <a:lnTo>
                  <a:pt x="384" y="582"/>
                </a:lnTo>
                <a:lnTo>
                  <a:pt x="384" y="581"/>
                </a:lnTo>
                <a:lnTo>
                  <a:pt x="384" y="582"/>
                </a:lnTo>
                <a:lnTo>
                  <a:pt x="382" y="582"/>
                </a:lnTo>
                <a:lnTo>
                  <a:pt x="380" y="582"/>
                </a:lnTo>
                <a:lnTo>
                  <a:pt x="380" y="581"/>
                </a:lnTo>
                <a:lnTo>
                  <a:pt x="380" y="582"/>
                </a:lnTo>
                <a:lnTo>
                  <a:pt x="379" y="582"/>
                </a:lnTo>
                <a:lnTo>
                  <a:pt x="377" y="581"/>
                </a:lnTo>
                <a:lnTo>
                  <a:pt x="376" y="582"/>
                </a:lnTo>
                <a:lnTo>
                  <a:pt x="376" y="581"/>
                </a:lnTo>
                <a:lnTo>
                  <a:pt x="376" y="582"/>
                </a:lnTo>
                <a:lnTo>
                  <a:pt x="377" y="582"/>
                </a:lnTo>
                <a:lnTo>
                  <a:pt x="377" y="584"/>
                </a:lnTo>
                <a:lnTo>
                  <a:pt x="379" y="584"/>
                </a:lnTo>
                <a:lnTo>
                  <a:pt x="379" y="582"/>
                </a:lnTo>
                <a:lnTo>
                  <a:pt x="380" y="582"/>
                </a:lnTo>
                <a:lnTo>
                  <a:pt x="380" y="584"/>
                </a:lnTo>
                <a:lnTo>
                  <a:pt x="379" y="584"/>
                </a:lnTo>
                <a:lnTo>
                  <a:pt x="379" y="585"/>
                </a:lnTo>
                <a:lnTo>
                  <a:pt x="377" y="585"/>
                </a:lnTo>
                <a:lnTo>
                  <a:pt x="379" y="585"/>
                </a:lnTo>
                <a:lnTo>
                  <a:pt x="377" y="585"/>
                </a:lnTo>
                <a:lnTo>
                  <a:pt x="377" y="587"/>
                </a:lnTo>
                <a:lnTo>
                  <a:pt x="377" y="589"/>
                </a:lnTo>
                <a:lnTo>
                  <a:pt x="376" y="589"/>
                </a:lnTo>
                <a:lnTo>
                  <a:pt x="374" y="589"/>
                </a:lnTo>
                <a:lnTo>
                  <a:pt x="374" y="587"/>
                </a:lnTo>
                <a:lnTo>
                  <a:pt x="374" y="589"/>
                </a:lnTo>
                <a:lnTo>
                  <a:pt x="372" y="589"/>
                </a:lnTo>
                <a:lnTo>
                  <a:pt x="371" y="589"/>
                </a:lnTo>
                <a:lnTo>
                  <a:pt x="371" y="590"/>
                </a:lnTo>
                <a:lnTo>
                  <a:pt x="369" y="590"/>
                </a:lnTo>
                <a:lnTo>
                  <a:pt x="369" y="592"/>
                </a:lnTo>
                <a:lnTo>
                  <a:pt x="368" y="592"/>
                </a:lnTo>
                <a:lnTo>
                  <a:pt x="368" y="593"/>
                </a:lnTo>
                <a:lnTo>
                  <a:pt x="366" y="593"/>
                </a:lnTo>
                <a:lnTo>
                  <a:pt x="366" y="595"/>
                </a:lnTo>
                <a:lnTo>
                  <a:pt x="364" y="595"/>
                </a:lnTo>
                <a:lnTo>
                  <a:pt x="364" y="597"/>
                </a:lnTo>
                <a:lnTo>
                  <a:pt x="364" y="598"/>
                </a:lnTo>
                <a:lnTo>
                  <a:pt x="364" y="600"/>
                </a:lnTo>
                <a:lnTo>
                  <a:pt x="364" y="601"/>
                </a:lnTo>
                <a:lnTo>
                  <a:pt x="364" y="603"/>
                </a:lnTo>
                <a:lnTo>
                  <a:pt x="363" y="603"/>
                </a:lnTo>
                <a:lnTo>
                  <a:pt x="363" y="605"/>
                </a:lnTo>
                <a:lnTo>
                  <a:pt x="361" y="605"/>
                </a:lnTo>
                <a:lnTo>
                  <a:pt x="361" y="603"/>
                </a:lnTo>
                <a:lnTo>
                  <a:pt x="360" y="603"/>
                </a:lnTo>
                <a:lnTo>
                  <a:pt x="360" y="601"/>
                </a:lnTo>
                <a:lnTo>
                  <a:pt x="360" y="600"/>
                </a:lnTo>
                <a:lnTo>
                  <a:pt x="360" y="598"/>
                </a:lnTo>
                <a:lnTo>
                  <a:pt x="360" y="600"/>
                </a:lnTo>
                <a:lnTo>
                  <a:pt x="358" y="600"/>
                </a:lnTo>
                <a:lnTo>
                  <a:pt x="360" y="600"/>
                </a:lnTo>
                <a:lnTo>
                  <a:pt x="360" y="598"/>
                </a:lnTo>
                <a:lnTo>
                  <a:pt x="360" y="597"/>
                </a:lnTo>
                <a:lnTo>
                  <a:pt x="360" y="595"/>
                </a:lnTo>
                <a:lnTo>
                  <a:pt x="361" y="595"/>
                </a:lnTo>
                <a:lnTo>
                  <a:pt x="361" y="593"/>
                </a:lnTo>
                <a:lnTo>
                  <a:pt x="361" y="592"/>
                </a:lnTo>
                <a:lnTo>
                  <a:pt x="360" y="592"/>
                </a:lnTo>
                <a:lnTo>
                  <a:pt x="360" y="590"/>
                </a:lnTo>
                <a:lnTo>
                  <a:pt x="360" y="589"/>
                </a:lnTo>
                <a:lnTo>
                  <a:pt x="360" y="587"/>
                </a:lnTo>
                <a:lnTo>
                  <a:pt x="360" y="585"/>
                </a:lnTo>
                <a:lnTo>
                  <a:pt x="361" y="585"/>
                </a:lnTo>
                <a:lnTo>
                  <a:pt x="361" y="584"/>
                </a:lnTo>
                <a:lnTo>
                  <a:pt x="361" y="582"/>
                </a:lnTo>
                <a:lnTo>
                  <a:pt x="363" y="582"/>
                </a:lnTo>
                <a:lnTo>
                  <a:pt x="363" y="581"/>
                </a:lnTo>
                <a:lnTo>
                  <a:pt x="363" y="579"/>
                </a:lnTo>
                <a:lnTo>
                  <a:pt x="364" y="579"/>
                </a:lnTo>
                <a:lnTo>
                  <a:pt x="364" y="577"/>
                </a:lnTo>
                <a:lnTo>
                  <a:pt x="364" y="579"/>
                </a:lnTo>
                <a:lnTo>
                  <a:pt x="364" y="581"/>
                </a:lnTo>
                <a:lnTo>
                  <a:pt x="364" y="582"/>
                </a:lnTo>
                <a:lnTo>
                  <a:pt x="364" y="581"/>
                </a:lnTo>
                <a:lnTo>
                  <a:pt x="366" y="581"/>
                </a:lnTo>
                <a:lnTo>
                  <a:pt x="366" y="579"/>
                </a:lnTo>
                <a:lnTo>
                  <a:pt x="364" y="579"/>
                </a:lnTo>
                <a:lnTo>
                  <a:pt x="364" y="577"/>
                </a:lnTo>
                <a:lnTo>
                  <a:pt x="364" y="579"/>
                </a:lnTo>
                <a:lnTo>
                  <a:pt x="364" y="577"/>
                </a:lnTo>
                <a:lnTo>
                  <a:pt x="364" y="576"/>
                </a:lnTo>
                <a:lnTo>
                  <a:pt x="363" y="576"/>
                </a:lnTo>
                <a:lnTo>
                  <a:pt x="364" y="576"/>
                </a:lnTo>
                <a:lnTo>
                  <a:pt x="363" y="576"/>
                </a:lnTo>
                <a:lnTo>
                  <a:pt x="363" y="577"/>
                </a:lnTo>
                <a:lnTo>
                  <a:pt x="361" y="577"/>
                </a:lnTo>
                <a:lnTo>
                  <a:pt x="361" y="576"/>
                </a:lnTo>
                <a:lnTo>
                  <a:pt x="363" y="576"/>
                </a:lnTo>
                <a:lnTo>
                  <a:pt x="363" y="574"/>
                </a:lnTo>
                <a:lnTo>
                  <a:pt x="363" y="576"/>
                </a:lnTo>
                <a:lnTo>
                  <a:pt x="361" y="576"/>
                </a:lnTo>
                <a:lnTo>
                  <a:pt x="361" y="574"/>
                </a:lnTo>
                <a:lnTo>
                  <a:pt x="361" y="576"/>
                </a:lnTo>
                <a:lnTo>
                  <a:pt x="360" y="576"/>
                </a:lnTo>
                <a:lnTo>
                  <a:pt x="358" y="576"/>
                </a:lnTo>
                <a:lnTo>
                  <a:pt x="358" y="574"/>
                </a:lnTo>
                <a:lnTo>
                  <a:pt x="356" y="574"/>
                </a:lnTo>
                <a:lnTo>
                  <a:pt x="355" y="574"/>
                </a:lnTo>
                <a:lnTo>
                  <a:pt x="355" y="573"/>
                </a:lnTo>
                <a:lnTo>
                  <a:pt x="355" y="571"/>
                </a:lnTo>
                <a:lnTo>
                  <a:pt x="356" y="571"/>
                </a:lnTo>
                <a:lnTo>
                  <a:pt x="356" y="573"/>
                </a:lnTo>
                <a:lnTo>
                  <a:pt x="358" y="571"/>
                </a:lnTo>
                <a:lnTo>
                  <a:pt x="360" y="571"/>
                </a:lnTo>
                <a:lnTo>
                  <a:pt x="360" y="569"/>
                </a:lnTo>
                <a:lnTo>
                  <a:pt x="361" y="569"/>
                </a:lnTo>
                <a:lnTo>
                  <a:pt x="361" y="571"/>
                </a:lnTo>
                <a:lnTo>
                  <a:pt x="363" y="571"/>
                </a:lnTo>
                <a:lnTo>
                  <a:pt x="363" y="569"/>
                </a:lnTo>
                <a:lnTo>
                  <a:pt x="363" y="568"/>
                </a:lnTo>
                <a:lnTo>
                  <a:pt x="363" y="569"/>
                </a:lnTo>
                <a:lnTo>
                  <a:pt x="363" y="568"/>
                </a:lnTo>
                <a:lnTo>
                  <a:pt x="364" y="568"/>
                </a:lnTo>
                <a:lnTo>
                  <a:pt x="364" y="566"/>
                </a:lnTo>
                <a:lnTo>
                  <a:pt x="363" y="566"/>
                </a:lnTo>
                <a:lnTo>
                  <a:pt x="361" y="566"/>
                </a:lnTo>
                <a:lnTo>
                  <a:pt x="360" y="566"/>
                </a:lnTo>
                <a:lnTo>
                  <a:pt x="358" y="565"/>
                </a:lnTo>
                <a:lnTo>
                  <a:pt x="356" y="566"/>
                </a:lnTo>
                <a:lnTo>
                  <a:pt x="355" y="566"/>
                </a:lnTo>
                <a:lnTo>
                  <a:pt x="353" y="566"/>
                </a:lnTo>
                <a:lnTo>
                  <a:pt x="352" y="566"/>
                </a:lnTo>
                <a:lnTo>
                  <a:pt x="350" y="566"/>
                </a:lnTo>
                <a:lnTo>
                  <a:pt x="348" y="566"/>
                </a:lnTo>
                <a:lnTo>
                  <a:pt x="350" y="566"/>
                </a:lnTo>
                <a:lnTo>
                  <a:pt x="350" y="568"/>
                </a:lnTo>
                <a:lnTo>
                  <a:pt x="352" y="568"/>
                </a:lnTo>
                <a:lnTo>
                  <a:pt x="352" y="569"/>
                </a:lnTo>
                <a:lnTo>
                  <a:pt x="353" y="569"/>
                </a:lnTo>
                <a:lnTo>
                  <a:pt x="355" y="569"/>
                </a:lnTo>
                <a:lnTo>
                  <a:pt x="355" y="571"/>
                </a:lnTo>
                <a:lnTo>
                  <a:pt x="355" y="573"/>
                </a:lnTo>
                <a:lnTo>
                  <a:pt x="353" y="573"/>
                </a:lnTo>
                <a:lnTo>
                  <a:pt x="352" y="573"/>
                </a:lnTo>
                <a:lnTo>
                  <a:pt x="353" y="573"/>
                </a:lnTo>
                <a:lnTo>
                  <a:pt x="353" y="571"/>
                </a:lnTo>
                <a:lnTo>
                  <a:pt x="352" y="571"/>
                </a:lnTo>
                <a:lnTo>
                  <a:pt x="352" y="573"/>
                </a:lnTo>
                <a:lnTo>
                  <a:pt x="350" y="573"/>
                </a:lnTo>
                <a:lnTo>
                  <a:pt x="350" y="571"/>
                </a:lnTo>
                <a:lnTo>
                  <a:pt x="350" y="573"/>
                </a:lnTo>
                <a:lnTo>
                  <a:pt x="350" y="571"/>
                </a:lnTo>
                <a:lnTo>
                  <a:pt x="350" y="569"/>
                </a:lnTo>
                <a:lnTo>
                  <a:pt x="348" y="569"/>
                </a:lnTo>
                <a:lnTo>
                  <a:pt x="350" y="569"/>
                </a:lnTo>
                <a:lnTo>
                  <a:pt x="348" y="569"/>
                </a:lnTo>
                <a:lnTo>
                  <a:pt x="348" y="568"/>
                </a:lnTo>
                <a:lnTo>
                  <a:pt x="347" y="568"/>
                </a:lnTo>
                <a:lnTo>
                  <a:pt x="348" y="568"/>
                </a:lnTo>
                <a:lnTo>
                  <a:pt x="347" y="568"/>
                </a:lnTo>
                <a:lnTo>
                  <a:pt x="345" y="566"/>
                </a:lnTo>
                <a:lnTo>
                  <a:pt x="345" y="568"/>
                </a:lnTo>
                <a:lnTo>
                  <a:pt x="345" y="566"/>
                </a:lnTo>
                <a:lnTo>
                  <a:pt x="345" y="568"/>
                </a:lnTo>
                <a:lnTo>
                  <a:pt x="345" y="566"/>
                </a:lnTo>
                <a:lnTo>
                  <a:pt x="345" y="565"/>
                </a:lnTo>
                <a:lnTo>
                  <a:pt x="344" y="565"/>
                </a:lnTo>
                <a:lnTo>
                  <a:pt x="344" y="563"/>
                </a:lnTo>
                <a:lnTo>
                  <a:pt x="345" y="563"/>
                </a:lnTo>
                <a:lnTo>
                  <a:pt x="347" y="563"/>
                </a:lnTo>
                <a:lnTo>
                  <a:pt x="347" y="561"/>
                </a:lnTo>
                <a:lnTo>
                  <a:pt x="345" y="561"/>
                </a:lnTo>
                <a:lnTo>
                  <a:pt x="344" y="561"/>
                </a:lnTo>
                <a:lnTo>
                  <a:pt x="344" y="563"/>
                </a:lnTo>
                <a:lnTo>
                  <a:pt x="342" y="563"/>
                </a:lnTo>
                <a:lnTo>
                  <a:pt x="340" y="563"/>
                </a:lnTo>
                <a:lnTo>
                  <a:pt x="342" y="563"/>
                </a:lnTo>
                <a:lnTo>
                  <a:pt x="340" y="563"/>
                </a:lnTo>
                <a:lnTo>
                  <a:pt x="340" y="561"/>
                </a:lnTo>
                <a:lnTo>
                  <a:pt x="339" y="561"/>
                </a:lnTo>
                <a:lnTo>
                  <a:pt x="339" y="560"/>
                </a:lnTo>
                <a:lnTo>
                  <a:pt x="340" y="560"/>
                </a:lnTo>
                <a:lnTo>
                  <a:pt x="340" y="558"/>
                </a:lnTo>
                <a:lnTo>
                  <a:pt x="342" y="558"/>
                </a:lnTo>
                <a:lnTo>
                  <a:pt x="344" y="557"/>
                </a:lnTo>
                <a:lnTo>
                  <a:pt x="342" y="557"/>
                </a:lnTo>
                <a:lnTo>
                  <a:pt x="344" y="555"/>
                </a:lnTo>
                <a:lnTo>
                  <a:pt x="344" y="553"/>
                </a:lnTo>
                <a:lnTo>
                  <a:pt x="345" y="553"/>
                </a:lnTo>
                <a:lnTo>
                  <a:pt x="347" y="553"/>
                </a:lnTo>
                <a:lnTo>
                  <a:pt x="345" y="553"/>
                </a:lnTo>
                <a:lnTo>
                  <a:pt x="347" y="555"/>
                </a:lnTo>
                <a:lnTo>
                  <a:pt x="348" y="555"/>
                </a:lnTo>
                <a:lnTo>
                  <a:pt x="348" y="553"/>
                </a:lnTo>
                <a:lnTo>
                  <a:pt x="347" y="553"/>
                </a:lnTo>
                <a:lnTo>
                  <a:pt x="347" y="552"/>
                </a:lnTo>
                <a:lnTo>
                  <a:pt x="348" y="552"/>
                </a:lnTo>
                <a:lnTo>
                  <a:pt x="348" y="550"/>
                </a:lnTo>
                <a:lnTo>
                  <a:pt x="350" y="550"/>
                </a:lnTo>
                <a:lnTo>
                  <a:pt x="350" y="549"/>
                </a:lnTo>
                <a:lnTo>
                  <a:pt x="350" y="547"/>
                </a:lnTo>
                <a:lnTo>
                  <a:pt x="352" y="547"/>
                </a:lnTo>
                <a:lnTo>
                  <a:pt x="353" y="547"/>
                </a:lnTo>
                <a:lnTo>
                  <a:pt x="355" y="547"/>
                </a:lnTo>
                <a:lnTo>
                  <a:pt x="355" y="549"/>
                </a:lnTo>
                <a:lnTo>
                  <a:pt x="356" y="549"/>
                </a:lnTo>
                <a:lnTo>
                  <a:pt x="356" y="550"/>
                </a:lnTo>
                <a:lnTo>
                  <a:pt x="358" y="550"/>
                </a:lnTo>
                <a:lnTo>
                  <a:pt x="358" y="552"/>
                </a:lnTo>
                <a:lnTo>
                  <a:pt x="358" y="553"/>
                </a:lnTo>
                <a:lnTo>
                  <a:pt x="360" y="553"/>
                </a:lnTo>
                <a:lnTo>
                  <a:pt x="361" y="553"/>
                </a:lnTo>
                <a:lnTo>
                  <a:pt x="361" y="555"/>
                </a:lnTo>
                <a:lnTo>
                  <a:pt x="363" y="555"/>
                </a:lnTo>
                <a:lnTo>
                  <a:pt x="361" y="555"/>
                </a:lnTo>
                <a:lnTo>
                  <a:pt x="361" y="553"/>
                </a:lnTo>
                <a:lnTo>
                  <a:pt x="361" y="552"/>
                </a:lnTo>
                <a:lnTo>
                  <a:pt x="360" y="552"/>
                </a:lnTo>
                <a:lnTo>
                  <a:pt x="358" y="552"/>
                </a:lnTo>
                <a:lnTo>
                  <a:pt x="358" y="550"/>
                </a:lnTo>
                <a:lnTo>
                  <a:pt x="360" y="550"/>
                </a:lnTo>
                <a:lnTo>
                  <a:pt x="358" y="550"/>
                </a:lnTo>
                <a:lnTo>
                  <a:pt x="358" y="549"/>
                </a:lnTo>
                <a:lnTo>
                  <a:pt x="360" y="549"/>
                </a:lnTo>
                <a:lnTo>
                  <a:pt x="358" y="549"/>
                </a:lnTo>
                <a:lnTo>
                  <a:pt x="358" y="547"/>
                </a:lnTo>
                <a:lnTo>
                  <a:pt x="358" y="545"/>
                </a:lnTo>
                <a:lnTo>
                  <a:pt x="356" y="545"/>
                </a:lnTo>
                <a:lnTo>
                  <a:pt x="356" y="544"/>
                </a:lnTo>
                <a:lnTo>
                  <a:pt x="355" y="544"/>
                </a:lnTo>
                <a:lnTo>
                  <a:pt x="355" y="542"/>
                </a:lnTo>
                <a:lnTo>
                  <a:pt x="355" y="541"/>
                </a:lnTo>
                <a:lnTo>
                  <a:pt x="355" y="542"/>
                </a:lnTo>
                <a:lnTo>
                  <a:pt x="355" y="541"/>
                </a:lnTo>
                <a:lnTo>
                  <a:pt x="356" y="541"/>
                </a:lnTo>
                <a:lnTo>
                  <a:pt x="356" y="542"/>
                </a:lnTo>
                <a:lnTo>
                  <a:pt x="358" y="542"/>
                </a:lnTo>
                <a:lnTo>
                  <a:pt x="358" y="544"/>
                </a:lnTo>
                <a:lnTo>
                  <a:pt x="358" y="542"/>
                </a:lnTo>
                <a:lnTo>
                  <a:pt x="360" y="542"/>
                </a:lnTo>
                <a:lnTo>
                  <a:pt x="360" y="541"/>
                </a:lnTo>
                <a:lnTo>
                  <a:pt x="358" y="541"/>
                </a:lnTo>
                <a:lnTo>
                  <a:pt x="358" y="539"/>
                </a:lnTo>
                <a:lnTo>
                  <a:pt x="360" y="539"/>
                </a:lnTo>
                <a:lnTo>
                  <a:pt x="360" y="537"/>
                </a:lnTo>
                <a:lnTo>
                  <a:pt x="361" y="537"/>
                </a:lnTo>
                <a:lnTo>
                  <a:pt x="361" y="536"/>
                </a:lnTo>
                <a:lnTo>
                  <a:pt x="363" y="536"/>
                </a:lnTo>
                <a:lnTo>
                  <a:pt x="363" y="534"/>
                </a:lnTo>
                <a:lnTo>
                  <a:pt x="363" y="533"/>
                </a:lnTo>
                <a:lnTo>
                  <a:pt x="363" y="531"/>
                </a:lnTo>
                <a:lnTo>
                  <a:pt x="364" y="531"/>
                </a:lnTo>
                <a:lnTo>
                  <a:pt x="364" y="533"/>
                </a:lnTo>
                <a:lnTo>
                  <a:pt x="366" y="533"/>
                </a:lnTo>
                <a:lnTo>
                  <a:pt x="366" y="534"/>
                </a:lnTo>
                <a:lnTo>
                  <a:pt x="366" y="533"/>
                </a:lnTo>
                <a:lnTo>
                  <a:pt x="366" y="534"/>
                </a:lnTo>
                <a:lnTo>
                  <a:pt x="368" y="534"/>
                </a:lnTo>
                <a:lnTo>
                  <a:pt x="368" y="536"/>
                </a:lnTo>
                <a:lnTo>
                  <a:pt x="369" y="536"/>
                </a:lnTo>
                <a:lnTo>
                  <a:pt x="369" y="537"/>
                </a:lnTo>
                <a:lnTo>
                  <a:pt x="369" y="539"/>
                </a:lnTo>
                <a:lnTo>
                  <a:pt x="371" y="539"/>
                </a:lnTo>
                <a:lnTo>
                  <a:pt x="371" y="541"/>
                </a:lnTo>
                <a:lnTo>
                  <a:pt x="369" y="541"/>
                </a:lnTo>
                <a:lnTo>
                  <a:pt x="369" y="542"/>
                </a:lnTo>
                <a:lnTo>
                  <a:pt x="371" y="542"/>
                </a:lnTo>
                <a:lnTo>
                  <a:pt x="369" y="542"/>
                </a:lnTo>
                <a:lnTo>
                  <a:pt x="369" y="541"/>
                </a:lnTo>
                <a:lnTo>
                  <a:pt x="368" y="541"/>
                </a:lnTo>
                <a:lnTo>
                  <a:pt x="369" y="541"/>
                </a:lnTo>
                <a:lnTo>
                  <a:pt x="368" y="541"/>
                </a:lnTo>
                <a:lnTo>
                  <a:pt x="368" y="539"/>
                </a:lnTo>
                <a:lnTo>
                  <a:pt x="368" y="541"/>
                </a:lnTo>
                <a:lnTo>
                  <a:pt x="368" y="542"/>
                </a:lnTo>
                <a:lnTo>
                  <a:pt x="369" y="542"/>
                </a:lnTo>
                <a:lnTo>
                  <a:pt x="369" y="544"/>
                </a:lnTo>
                <a:lnTo>
                  <a:pt x="371" y="544"/>
                </a:lnTo>
                <a:lnTo>
                  <a:pt x="371" y="545"/>
                </a:lnTo>
                <a:lnTo>
                  <a:pt x="371" y="547"/>
                </a:lnTo>
                <a:lnTo>
                  <a:pt x="372" y="547"/>
                </a:lnTo>
                <a:lnTo>
                  <a:pt x="372" y="549"/>
                </a:lnTo>
                <a:lnTo>
                  <a:pt x="371" y="549"/>
                </a:lnTo>
                <a:lnTo>
                  <a:pt x="372" y="549"/>
                </a:lnTo>
                <a:lnTo>
                  <a:pt x="374" y="549"/>
                </a:lnTo>
                <a:lnTo>
                  <a:pt x="374" y="550"/>
                </a:lnTo>
                <a:lnTo>
                  <a:pt x="374" y="549"/>
                </a:lnTo>
                <a:lnTo>
                  <a:pt x="374" y="547"/>
                </a:lnTo>
                <a:lnTo>
                  <a:pt x="374" y="545"/>
                </a:lnTo>
                <a:lnTo>
                  <a:pt x="374" y="547"/>
                </a:lnTo>
                <a:lnTo>
                  <a:pt x="372" y="547"/>
                </a:lnTo>
                <a:lnTo>
                  <a:pt x="372" y="545"/>
                </a:lnTo>
                <a:lnTo>
                  <a:pt x="372" y="544"/>
                </a:lnTo>
                <a:lnTo>
                  <a:pt x="371" y="544"/>
                </a:lnTo>
                <a:lnTo>
                  <a:pt x="372" y="544"/>
                </a:lnTo>
                <a:lnTo>
                  <a:pt x="372" y="542"/>
                </a:lnTo>
                <a:lnTo>
                  <a:pt x="372" y="544"/>
                </a:lnTo>
                <a:lnTo>
                  <a:pt x="372" y="542"/>
                </a:lnTo>
                <a:lnTo>
                  <a:pt x="371" y="542"/>
                </a:lnTo>
                <a:lnTo>
                  <a:pt x="371" y="541"/>
                </a:lnTo>
                <a:lnTo>
                  <a:pt x="371" y="539"/>
                </a:lnTo>
                <a:lnTo>
                  <a:pt x="371" y="537"/>
                </a:lnTo>
                <a:lnTo>
                  <a:pt x="372" y="537"/>
                </a:lnTo>
                <a:lnTo>
                  <a:pt x="372" y="539"/>
                </a:lnTo>
                <a:lnTo>
                  <a:pt x="374" y="539"/>
                </a:lnTo>
                <a:lnTo>
                  <a:pt x="374" y="541"/>
                </a:lnTo>
                <a:lnTo>
                  <a:pt x="376" y="541"/>
                </a:lnTo>
                <a:lnTo>
                  <a:pt x="376" y="542"/>
                </a:lnTo>
                <a:lnTo>
                  <a:pt x="377" y="542"/>
                </a:lnTo>
                <a:lnTo>
                  <a:pt x="377" y="541"/>
                </a:lnTo>
                <a:lnTo>
                  <a:pt x="377" y="539"/>
                </a:lnTo>
                <a:lnTo>
                  <a:pt x="376" y="539"/>
                </a:lnTo>
                <a:lnTo>
                  <a:pt x="374" y="539"/>
                </a:lnTo>
                <a:lnTo>
                  <a:pt x="372" y="539"/>
                </a:lnTo>
                <a:lnTo>
                  <a:pt x="372" y="537"/>
                </a:lnTo>
                <a:lnTo>
                  <a:pt x="371" y="537"/>
                </a:lnTo>
                <a:lnTo>
                  <a:pt x="369" y="536"/>
                </a:lnTo>
                <a:lnTo>
                  <a:pt x="368" y="534"/>
                </a:lnTo>
                <a:lnTo>
                  <a:pt x="368" y="533"/>
                </a:lnTo>
                <a:lnTo>
                  <a:pt x="366" y="533"/>
                </a:lnTo>
                <a:lnTo>
                  <a:pt x="366" y="531"/>
                </a:lnTo>
                <a:lnTo>
                  <a:pt x="364" y="531"/>
                </a:lnTo>
                <a:lnTo>
                  <a:pt x="364" y="529"/>
                </a:lnTo>
                <a:lnTo>
                  <a:pt x="364" y="528"/>
                </a:lnTo>
                <a:lnTo>
                  <a:pt x="364" y="526"/>
                </a:lnTo>
                <a:lnTo>
                  <a:pt x="366" y="526"/>
                </a:lnTo>
                <a:lnTo>
                  <a:pt x="366" y="525"/>
                </a:lnTo>
                <a:lnTo>
                  <a:pt x="364" y="525"/>
                </a:lnTo>
                <a:lnTo>
                  <a:pt x="364" y="523"/>
                </a:lnTo>
                <a:lnTo>
                  <a:pt x="364" y="521"/>
                </a:lnTo>
                <a:lnTo>
                  <a:pt x="363" y="521"/>
                </a:lnTo>
                <a:lnTo>
                  <a:pt x="361" y="521"/>
                </a:lnTo>
                <a:lnTo>
                  <a:pt x="361" y="520"/>
                </a:lnTo>
                <a:lnTo>
                  <a:pt x="360" y="520"/>
                </a:lnTo>
                <a:lnTo>
                  <a:pt x="360" y="518"/>
                </a:lnTo>
                <a:lnTo>
                  <a:pt x="361" y="518"/>
                </a:lnTo>
                <a:lnTo>
                  <a:pt x="360" y="518"/>
                </a:lnTo>
                <a:lnTo>
                  <a:pt x="360" y="517"/>
                </a:lnTo>
                <a:lnTo>
                  <a:pt x="360" y="515"/>
                </a:lnTo>
                <a:lnTo>
                  <a:pt x="358" y="517"/>
                </a:lnTo>
                <a:lnTo>
                  <a:pt x="358" y="515"/>
                </a:lnTo>
                <a:lnTo>
                  <a:pt x="358" y="513"/>
                </a:lnTo>
                <a:lnTo>
                  <a:pt x="358" y="512"/>
                </a:lnTo>
                <a:lnTo>
                  <a:pt x="356" y="512"/>
                </a:lnTo>
                <a:lnTo>
                  <a:pt x="356" y="510"/>
                </a:lnTo>
                <a:lnTo>
                  <a:pt x="356" y="509"/>
                </a:lnTo>
                <a:lnTo>
                  <a:pt x="358" y="509"/>
                </a:lnTo>
                <a:lnTo>
                  <a:pt x="358" y="507"/>
                </a:lnTo>
                <a:close/>
                <a:moveTo>
                  <a:pt x="270" y="502"/>
                </a:moveTo>
                <a:lnTo>
                  <a:pt x="272" y="502"/>
                </a:lnTo>
                <a:lnTo>
                  <a:pt x="273" y="502"/>
                </a:lnTo>
                <a:lnTo>
                  <a:pt x="272" y="502"/>
                </a:lnTo>
                <a:lnTo>
                  <a:pt x="270" y="502"/>
                </a:lnTo>
                <a:close/>
                <a:moveTo>
                  <a:pt x="260" y="501"/>
                </a:moveTo>
                <a:lnTo>
                  <a:pt x="260" y="502"/>
                </a:lnTo>
                <a:lnTo>
                  <a:pt x="260" y="501"/>
                </a:lnTo>
                <a:close/>
                <a:moveTo>
                  <a:pt x="265" y="501"/>
                </a:moveTo>
                <a:lnTo>
                  <a:pt x="265" y="502"/>
                </a:lnTo>
                <a:lnTo>
                  <a:pt x="264" y="502"/>
                </a:lnTo>
                <a:lnTo>
                  <a:pt x="264" y="501"/>
                </a:lnTo>
                <a:lnTo>
                  <a:pt x="265" y="501"/>
                </a:lnTo>
                <a:close/>
                <a:moveTo>
                  <a:pt x="259" y="502"/>
                </a:moveTo>
                <a:lnTo>
                  <a:pt x="257" y="502"/>
                </a:lnTo>
                <a:lnTo>
                  <a:pt x="257" y="501"/>
                </a:lnTo>
                <a:lnTo>
                  <a:pt x="259" y="501"/>
                </a:lnTo>
                <a:lnTo>
                  <a:pt x="259" y="502"/>
                </a:lnTo>
                <a:close/>
                <a:moveTo>
                  <a:pt x="348" y="494"/>
                </a:moveTo>
                <a:lnTo>
                  <a:pt x="350" y="494"/>
                </a:lnTo>
                <a:lnTo>
                  <a:pt x="350" y="496"/>
                </a:lnTo>
                <a:lnTo>
                  <a:pt x="352" y="496"/>
                </a:lnTo>
                <a:lnTo>
                  <a:pt x="352" y="497"/>
                </a:lnTo>
                <a:lnTo>
                  <a:pt x="352" y="499"/>
                </a:lnTo>
                <a:lnTo>
                  <a:pt x="352" y="501"/>
                </a:lnTo>
                <a:lnTo>
                  <a:pt x="350" y="501"/>
                </a:lnTo>
                <a:lnTo>
                  <a:pt x="350" y="499"/>
                </a:lnTo>
                <a:lnTo>
                  <a:pt x="348" y="499"/>
                </a:lnTo>
                <a:lnTo>
                  <a:pt x="348" y="497"/>
                </a:lnTo>
                <a:lnTo>
                  <a:pt x="347" y="497"/>
                </a:lnTo>
                <a:lnTo>
                  <a:pt x="347" y="496"/>
                </a:lnTo>
                <a:lnTo>
                  <a:pt x="347" y="494"/>
                </a:lnTo>
                <a:lnTo>
                  <a:pt x="348" y="494"/>
                </a:lnTo>
                <a:close/>
                <a:moveTo>
                  <a:pt x="296" y="494"/>
                </a:moveTo>
                <a:lnTo>
                  <a:pt x="297" y="494"/>
                </a:lnTo>
                <a:lnTo>
                  <a:pt x="296" y="494"/>
                </a:lnTo>
                <a:close/>
                <a:moveTo>
                  <a:pt x="340" y="493"/>
                </a:moveTo>
                <a:lnTo>
                  <a:pt x="340" y="494"/>
                </a:lnTo>
                <a:lnTo>
                  <a:pt x="342" y="494"/>
                </a:lnTo>
                <a:lnTo>
                  <a:pt x="342" y="496"/>
                </a:lnTo>
                <a:lnTo>
                  <a:pt x="344" y="497"/>
                </a:lnTo>
                <a:lnTo>
                  <a:pt x="344" y="499"/>
                </a:lnTo>
                <a:lnTo>
                  <a:pt x="344" y="501"/>
                </a:lnTo>
                <a:lnTo>
                  <a:pt x="344" y="502"/>
                </a:lnTo>
                <a:lnTo>
                  <a:pt x="345" y="502"/>
                </a:lnTo>
                <a:lnTo>
                  <a:pt x="345" y="504"/>
                </a:lnTo>
                <a:lnTo>
                  <a:pt x="347" y="505"/>
                </a:lnTo>
                <a:lnTo>
                  <a:pt x="347" y="507"/>
                </a:lnTo>
                <a:lnTo>
                  <a:pt x="347" y="509"/>
                </a:lnTo>
                <a:lnTo>
                  <a:pt x="347" y="510"/>
                </a:lnTo>
                <a:lnTo>
                  <a:pt x="347" y="512"/>
                </a:lnTo>
                <a:lnTo>
                  <a:pt x="348" y="513"/>
                </a:lnTo>
                <a:lnTo>
                  <a:pt x="348" y="515"/>
                </a:lnTo>
                <a:lnTo>
                  <a:pt x="348" y="517"/>
                </a:lnTo>
                <a:lnTo>
                  <a:pt x="348" y="518"/>
                </a:lnTo>
                <a:lnTo>
                  <a:pt x="350" y="518"/>
                </a:lnTo>
                <a:lnTo>
                  <a:pt x="350" y="520"/>
                </a:lnTo>
                <a:lnTo>
                  <a:pt x="348" y="521"/>
                </a:lnTo>
                <a:lnTo>
                  <a:pt x="348" y="523"/>
                </a:lnTo>
                <a:lnTo>
                  <a:pt x="348" y="525"/>
                </a:lnTo>
                <a:lnTo>
                  <a:pt x="348" y="526"/>
                </a:lnTo>
                <a:lnTo>
                  <a:pt x="347" y="526"/>
                </a:lnTo>
                <a:lnTo>
                  <a:pt x="347" y="528"/>
                </a:lnTo>
                <a:lnTo>
                  <a:pt x="347" y="529"/>
                </a:lnTo>
                <a:lnTo>
                  <a:pt x="345" y="529"/>
                </a:lnTo>
                <a:lnTo>
                  <a:pt x="345" y="531"/>
                </a:lnTo>
                <a:lnTo>
                  <a:pt x="345" y="529"/>
                </a:lnTo>
                <a:lnTo>
                  <a:pt x="345" y="531"/>
                </a:lnTo>
                <a:lnTo>
                  <a:pt x="345" y="529"/>
                </a:lnTo>
                <a:lnTo>
                  <a:pt x="345" y="528"/>
                </a:lnTo>
                <a:lnTo>
                  <a:pt x="345" y="526"/>
                </a:lnTo>
                <a:lnTo>
                  <a:pt x="345" y="528"/>
                </a:lnTo>
                <a:lnTo>
                  <a:pt x="344" y="528"/>
                </a:lnTo>
                <a:lnTo>
                  <a:pt x="342" y="528"/>
                </a:lnTo>
                <a:lnTo>
                  <a:pt x="342" y="526"/>
                </a:lnTo>
                <a:lnTo>
                  <a:pt x="342" y="525"/>
                </a:lnTo>
                <a:lnTo>
                  <a:pt x="342" y="523"/>
                </a:lnTo>
                <a:lnTo>
                  <a:pt x="340" y="523"/>
                </a:lnTo>
                <a:lnTo>
                  <a:pt x="340" y="525"/>
                </a:lnTo>
                <a:lnTo>
                  <a:pt x="340" y="526"/>
                </a:lnTo>
                <a:lnTo>
                  <a:pt x="339" y="526"/>
                </a:lnTo>
                <a:lnTo>
                  <a:pt x="339" y="525"/>
                </a:lnTo>
                <a:lnTo>
                  <a:pt x="337" y="525"/>
                </a:lnTo>
                <a:lnTo>
                  <a:pt x="339" y="525"/>
                </a:lnTo>
                <a:lnTo>
                  <a:pt x="337" y="525"/>
                </a:lnTo>
                <a:lnTo>
                  <a:pt x="339" y="523"/>
                </a:lnTo>
                <a:lnTo>
                  <a:pt x="337" y="523"/>
                </a:lnTo>
                <a:lnTo>
                  <a:pt x="337" y="521"/>
                </a:lnTo>
                <a:lnTo>
                  <a:pt x="339" y="521"/>
                </a:lnTo>
                <a:lnTo>
                  <a:pt x="339" y="520"/>
                </a:lnTo>
                <a:lnTo>
                  <a:pt x="337" y="520"/>
                </a:lnTo>
                <a:lnTo>
                  <a:pt x="339" y="518"/>
                </a:lnTo>
                <a:lnTo>
                  <a:pt x="339" y="517"/>
                </a:lnTo>
                <a:lnTo>
                  <a:pt x="340" y="517"/>
                </a:lnTo>
                <a:lnTo>
                  <a:pt x="340" y="515"/>
                </a:lnTo>
                <a:lnTo>
                  <a:pt x="340" y="513"/>
                </a:lnTo>
                <a:lnTo>
                  <a:pt x="339" y="513"/>
                </a:lnTo>
                <a:lnTo>
                  <a:pt x="339" y="515"/>
                </a:lnTo>
                <a:lnTo>
                  <a:pt x="339" y="517"/>
                </a:lnTo>
                <a:lnTo>
                  <a:pt x="337" y="517"/>
                </a:lnTo>
                <a:lnTo>
                  <a:pt x="337" y="518"/>
                </a:lnTo>
                <a:lnTo>
                  <a:pt x="337" y="517"/>
                </a:lnTo>
                <a:lnTo>
                  <a:pt x="337" y="515"/>
                </a:lnTo>
                <a:lnTo>
                  <a:pt x="336" y="515"/>
                </a:lnTo>
                <a:lnTo>
                  <a:pt x="336" y="517"/>
                </a:lnTo>
                <a:lnTo>
                  <a:pt x="336" y="518"/>
                </a:lnTo>
                <a:lnTo>
                  <a:pt x="337" y="518"/>
                </a:lnTo>
                <a:lnTo>
                  <a:pt x="336" y="518"/>
                </a:lnTo>
                <a:lnTo>
                  <a:pt x="336" y="520"/>
                </a:lnTo>
                <a:lnTo>
                  <a:pt x="336" y="518"/>
                </a:lnTo>
                <a:lnTo>
                  <a:pt x="334" y="520"/>
                </a:lnTo>
                <a:lnTo>
                  <a:pt x="336" y="521"/>
                </a:lnTo>
                <a:lnTo>
                  <a:pt x="334" y="521"/>
                </a:lnTo>
                <a:lnTo>
                  <a:pt x="336" y="521"/>
                </a:lnTo>
                <a:lnTo>
                  <a:pt x="334" y="521"/>
                </a:lnTo>
                <a:lnTo>
                  <a:pt x="336" y="521"/>
                </a:lnTo>
                <a:lnTo>
                  <a:pt x="336" y="523"/>
                </a:lnTo>
                <a:lnTo>
                  <a:pt x="334" y="523"/>
                </a:lnTo>
                <a:lnTo>
                  <a:pt x="334" y="521"/>
                </a:lnTo>
                <a:lnTo>
                  <a:pt x="332" y="521"/>
                </a:lnTo>
                <a:lnTo>
                  <a:pt x="334" y="521"/>
                </a:lnTo>
                <a:lnTo>
                  <a:pt x="332" y="521"/>
                </a:lnTo>
                <a:lnTo>
                  <a:pt x="331" y="521"/>
                </a:lnTo>
                <a:lnTo>
                  <a:pt x="332" y="521"/>
                </a:lnTo>
                <a:lnTo>
                  <a:pt x="332" y="523"/>
                </a:lnTo>
                <a:lnTo>
                  <a:pt x="332" y="525"/>
                </a:lnTo>
                <a:lnTo>
                  <a:pt x="332" y="523"/>
                </a:lnTo>
                <a:lnTo>
                  <a:pt x="334" y="523"/>
                </a:lnTo>
                <a:lnTo>
                  <a:pt x="334" y="525"/>
                </a:lnTo>
                <a:lnTo>
                  <a:pt x="334" y="526"/>
                </a:lnTo>
                <a:lnTo>
                  <a:pt x="332" y="526"/>
                </a:lnTo>
                <a:lnTo>
                  <a:pt x="332" y="528"/>
                </a:lnTo>
                <a:lnTo>
                  <a:pt x="334" y="528"/>
                </a:lnTo>
                <a:lnTo>
                  <a:pt x="334" y="529"/>
                </a:lnTo>
                <a:lnTo>
                  <a:pt x="334" y="531"/>
                </a:lnTo>
                <a:lnTo>
                  <a:pt x="336" y="531"/>
                </a:lnTo>
                <a:lnTo>
                  <a:pt x="336" y="533"/>
                </a:lnTo>
                <a:lnTo>
                  <a:pt x="337" y="533"/>
                </a:lnTo>
                <a:lnTo>
                  <a:pt x="336" y="534"/>
                </a:lnTo>
                <a:lnTo>
                  <a:pt x="336" y="536"/>
                </a:lnTo>
                <a:lnTo>
                  <a:pt x="336" y="534"/>
                </a:lnTo>
                <a:lnTo>
                  <a:pt x="336" y="536"/>
                </a:lnTo>
                <a:lnTo>
                  <a:pt x="334" y="536"/>
                </a:lnTo>
                <a:lnTo>
                  <a:pt x="334" y="534"/>
                </a:lnTo>
                <a:lnTo>
                  <a:pt x="332" y="534"/>
                </a:lnTo>
                <a:lnTo>
                  <a:pt x="334" y="534"/>
                </a:lnTo>
                <a:lnTo>
                  <a:pt x="332" y="534"/>
                </a:lnTo>
                <a:lnTo>
                  <a:pt x="332" y="536"/>
                </a:lnTo>
                <a:lnTo>
                  <a:pt x="334" y="536"/>
                </a:lnTo>
                <a:lnTo>
                  <a:pt x="332" y="536"/>
                </a:lnTo>
                <a:lnTo>
                  <a:pt x="332" y="537"/>
                </a:lnTo>
                <a:lnTo>
                  <a:pt x="331" y="537"/>
                </a:lnTo>
                <a:lnTo>
                  <a:pt x="331" y="539"/>
                </a:lnTo>
                <a:lnTo>
                  <a:pt x="332" y="539"/>
                </a:lnTo>
                <a:lnTo>
                  <a:pt x="331" y="539"/>
                </a:lnTo>
                <a:lnTo>
                  <a:pt x="332" y="539"/>
                </a:lnTo>
                <a:lnTo>
                  <a:pt x="331" y="539"/>
                </a:lnTo>
                <a:lnTo>
                  <a:pt x="331" y="541"/>
                </a:lnTo>
                <a:lnTo>
                  <a:pt x="331" y="542"/>
                </a:lnTo>
                <a:lnTo>
                  <a:pt x="332" y="542"/>
                </a:lnTo>
                <a:lnTo>
                  <a:pt x="332" y="544"/>
                </a:lnTo>
                <a:lnTo>
                  <a:pt x="331" y="544"/>
                </a:lnTo>
                <a:lnTo>
                  <a:pt x="331" y="545"/>
                </a:lnTo>
                <a:lnTo>
                  <a:pt x="329" y="545"/>
                </a:lnTo>
                <a:lnTo>
                  <a:pt x="329" y="547"/>
                </a:lnTo>
                <a:lnTo>
                  <a:pt x="329" y="545"/>
                </a:lnTo>
                <a:lnTo>
                  <a:pt x="328" y="545"/>
                </a:lnTo>
                <a:lnTo>
                  <a:pt x="328" y="547"/>
                </a:lnTo>
                <a:lnTo>
                  <a:pt x="328" y="549"/>
                </a:lnTo>
                <a:lnTo>
                  <a:pt x="328" y="547"/>
                </a:lnTo>
                <a:lnTo>
                  <a:pt x="328" y="549"/>
                </a:lnTo>
                <a:lnTo>
                  <a:pt x="326" y="549"/>
                </a:lnTo>
                <a:lnTo>
                  <a:pt x="326" y="547"/>
                </a:lnTo>
                <a:lnTo>
                  <a:pt x="326" y="549"/>
                </a:lnTo>
                <a:lnTo>
                  <a:pt x="326" y="550"/>
                </a:lnTo>
                <a:lnTo>
                  <a:pt x="326" y="552"/>
                </a:lnTo>
                <a:lnTo>
                  <a:pt x="324" y="552"/>
                </a:lnTo>
                <a:lnTo>
                  <a:pt x="324" y="553"/>
                </a:lnTo>
                <a:lnTo>
                  <a:pt x="323" y="553"/>
                </a:lnTo>
                <a:lnTo>
                  <a:pt x="323" y="555"/>
                </a:lnTo>
                <a:lnTo>
                  <a:pt x="323" y="553"/>
                </a:lnTo>
                <a:lnTo>
                  <a:pt x="323" y="552"/>
                </a:lnTo>
                <a:lnTo>
                  <a:pt x="321" y="552"/>
                </a:lnTo>
                <a:lnTo>
                  <a:pt x="321" y="553"/>
                </a:lnTo>
                <a:lnTo>
                  <a:pt x="321" y="552"/>
                </a:lnTo>
                <a:lnTo>
                  <a:pt x="320" y="553"/>
                </a:lnTo>
                <a:lnTo>
                  <a:pt x="320" y="552"/>
                </a:lnTo>
                <a:lnTo>
                  <a:pt x="320" y="553"/>
                </a:lnTo>
                <a:lnTo>
                  <a:pt x="318" y="553"/>
                </a:lnTo>
                <a:lnTo>
                  <a:pt x="318" y="552"/>
                </a:lnTo>
                <a:lnTo>
                  <a:pt x="318" y="550"/>
                </a:lnTo>
                <a:lnTo>
                  <a:pt x="318" y="549"/>
                </a:lnTo>
                <a:lnTo>
                  <a:pt x="316" y="549"/>
                </a:lnTo>
                <a:lnTo>
                  <a:pt x="316" y="547"/>
                </a:lnTo>
                <a:lnTo>
                  <a:pt x="316" y="549"/>
                </a:lnTo>
                <a:lnTo>
                  <a:pt x="318" y="549"/>
                </a:lnTo>
                <a:lnTo>
                  <a:pt x="318" y="547"/>
                </a:lnTo>
                <a:lnTo>
                  <a:pt x="318" y="545"/>
                </a:lnTo>
                <a:lnTo>
                  <a:pt x="316" y="545"/>
                </a:lnTo>
                <a:lnTo>
                  <a:pt x="318" y="545"/>
                </a:lnTo>
                <a:lnTo>
                  <a:pt x="318" y="544"/>
                </a:lnTo>
                <a:lnTo>
                  <a:pt x="320" y="544"/>
                </a:lnTo>
                <a:lnTo>
                  <a:pt x="320" y="542"/>
                </a:lnTo>
                <a:lnTo>
                  <a:pt x="318" y="542"/>
                </a:lnTo>
                <a:lnTo>
                  <a:pt x="320" y="542"/>
                </a:lnTo>
                <a:lnTo>
                  <a:pt x="320" y="541"/>
                </a:lnTo>
                <a:lnTo>
                  <a:pt x="320" y="539"/>
                </a:lnTo>
                <a:lnTo>
                  <a:pt x="321" y="539"/>
                </a:lnTo>
                <a:lnTo>
                  <a:pt x="321" y="537"/>
                </a:lnTo>
                <a:lnTo>
                  <a:pt x="321" y="536"/>
                </a:lnTo>
                <a:lnTo>
                  <a:pt x="323" y="536"/>
                </a:lnTo>
                <a:lnTo>
                  <a:pt x="323" y="534"/>
                </a:lnTo>
                <a:lnTo>
                  <a:pt x="323" y="533"/>
                </a:lnTo>
                <a:lnTo>
                  <a:pt x="323" y="534"/>
                </a:lnTo>
                <a:lnTo>
                  <a:pt x="324" y="533"/>
                </a:lnTo>
                <a:lnTo>
                  <a:pt x="324" y="534"/>
                </a:lnTo>
                <a:lnTo>
                  <a:pt x="326" y="534"/>
                </a:lnTo>
                <a:lnTo>
                  <a:pt x="326" y="533"/>
                </a:lnTo>
                <a:lnTo>
                  <a:pt x="324" y="533"/>
                </a:lnTo>
                <a:lnTo>
                  <a:pt x="326" y="533"/>
                </a:lnTo>
                <a:lnTo>
                  <a:pt x="324" y="533"/>
                </a:lnTo>
                <a:lnTo>
                  <a:pt x="326" y="531"/>
                </a:lnTo>
                <a:lnTo>
                  <a:pt x="324" y="531"/>
                </a:lnTo>
                <a:lnTo>
                  <a:pt x="324" y="533"/>
                </a:lnTo>
                <a:lnTo>
                  <a:pt x="324" y="531"/>
                </a:lnTo>
                <a:lnTo>
                  <a:pt x="323" y="531"/>
                </a:lnTo>
                <a:lnTo>
                  <a:pt x="323" y="529"/>
                </a:lnTo>
                <a:lnTo>
                  <a:pt x="324" y="529"/>
                </a:lnTo>
                <a:lnTo>
                  <a:pt x="324" y="528"/>
                </a:lnTo>
                <a:lnTo>
                  <a:pt x="324" y="526"/>
                </a:lnTo>
                <a:lnTo>
                  <a:pt x="324" y="525"/>
                </a:lnTo>
                <a:lnTo>
                  <a:pt x="324" y="523"/>
                </a:lnTo>
                <a:lnTo>
                  <a:pt x="323" y="525"/>
                </a:lnTo>
                <a:lnTo>
                  <a:pt x="323" y="523"/>
                </a:lnTo>
                <a:lnTo>
                  <a:pt x="323" y="525"/>
                </a:lnTo>
                <a:lnTo>
                  <a:pt x="323" y="523"/>
                </a:lnTo>
                <a:lnTo>
                  <a:pt x="323" y="521"/>
                </a:lnTo>
                <a:lnTo>
                  <a:pt x="323" y="523"/>
                </a:lnTo>
                <a:lnTo>
                  <a:pt x="323" y="521"/>
                </a:lnTo>
                <a:lnTo>
                  <a:pt x="323" y="520"/>
                </a:lnTo>
                <a:lnTo>
                  <a:pt x="323" y="518"/>
                </a:lnTo>
                <a:lnTo>
                  <a:pt x="324" y="518"/>
                </a:lnTo>
                <a:lnTo>
                  <a:pt x="324" y="517"/>
                </a:lnTo>
                <a:lnTo>
                  <a:pt x="324" y="515"/>
                </a:lnTo>
                <a:lnTo>
                  <a:pt x="324" y="513"/>
                </a:lnTo>
                <a:lnTo>
                  <a:pt x="326" y="513"/>
                </a:lnTo>
                <a:lnTo>
                  <a:pt x="328" y="513"/>
                </a:lnTo>
                <a:lnTo>
                  <a:pt x="328" y="512"/>
                </a:lnTo>
                <a:lnTo>
                  <a:pt x="328" y="510"/>
                </a:lnTo>
                <a:lnTo>
                  <a:pt x="328" y="509"/>
                </a:lnTo>
                <a:lnTo>
                  <a:pt x="329" y="509"/>
                </a:lnTo>
                <a:lnTo>
                  <a:pt x="328" y="509"/>
                </a:lnTo>
                <a:lnTo>
                  <a:pt x="329" y="509"/>
                </a:lnTo>
                <a:lnTo>
                  <a:pt x="329" y="507"/>
                </a:lnTo>
                <a:lnTo>
                  <a:pt x="328" y="507"/>
                </a:lnTo>
                <a:lnTo>
                  <a:pt x="329" y="505"/>
                </a:lnTo>
                <a:lnTo>
                  <a:pt x="328" y="505"/>
                </a:lnTo>
                <a:lnTo>
                  <a:pt x="329" y="505"/>
                </a:lnTo>
                <a:lnTo>
                  <a:pt x="328" y="505"/>
                </a:lnTo>
                <a:lnTo>
                  <a:pt x="329" y="504"/>
                </a:lnTo>
                <a:lnTo>
                  <a:pt x="331" y="504"/>
                </a:lnTo>
                <a:lnTo>
                  <a:pt x="329" y="504"/>
                </a:lnTo>
                <a:lnTo>
                  <a:pt x="329" y="502"/>
                </a:lnTo>
                <a:lnTo>
                  <a:pt x="331" y="502"/>
                </a:lnTo>
                <a:lnTo>
                  <a:pt x="332" y="502"/>
                </a:lnTo>
                <a:lnTo>
                  <a:pt x="332" y="501"/>
                </a:lnTo>
                <a:lnTo>
                  <a:pt x="334" y="501"/>
                </a:lnTo>
                <a:lnTo>
                  <a:pt x="332" y="501"/>
                </a:lnTo>
                <a:lnTo>
                  <a:pt x="332" y="499"/>
                </a:lnTo>
                <a:lnTo>
                  <a:pt x="334" y="499"/>
                </a:lnTo>
                <a:lnTo>
                  <a:pt x="334" y="497"/>
                </a:lnTo>
                <a:lnTo>
                  <a:pt x="334" y="496"/>
                </a:lnTo>
                <a:lnTo>
                  <a:pt x="336" y="496"/>
                </a:lnTo>
                <a:lnTo>
                  <a:pt x="336" y="494"/>
                </a:lnTo>
                <a:lnTo>
                  <a:pt x="336" y="493"/>
                </a:lnTo>
                <a:lnTo>
                  <a:pt x="337" y="493"/>
                </a:lnTo>
                <a:lnTo>
                  <a:pt x="337" y="491"/>
                </a:lnTo>
                <a:lnTo>
                  <a:pt x="339" y="491"/>
                </a:lnTo>
                <a:lnTo>
                  <a:pt x="339" y="493"/>
                </a:lnTo>
                <a:lnTo>
                  <a:pt x="340" y="493"/>
                </a:lnTo>
                <a:close/>
                <a:moveTo>
                  <a:pt x="347" y="493"/>
                </a:moveTo>
                <a:lnTo>
                  <a:pt x="345" y="493"/>
                </a:lnTo>
                <a:lnTo>
                  <a:pt x="347" y="493"/>
                </a:lnTo>
                <a:lnTo>
                  <a:pt x="347" y="494"/>
                </a:lnTo>
                <a:lnTo>
                  <a:pt x="347" y="493"/>
                </a:lnTo>
                <a:lnTo>
                  <a:pt x="345" y="494"/>
                </a:lnTo>
                <a:lnTo>
                  <a:pt x="345" y="493"/>
                </a:lnTo>
                <a:lnTo>
                  <a:pt x="345" y="491"/>
                </a:lnTo>
                <a:lnTo>
                  <a:pt x="344" y="491"/>
                </a:lnTo>
                <a:lnTo>
                  <a:pt x="344" y="489"/>
                </a:lnTo>
                <a:lnTo>
                  <a:pt x="345" y="489"/>
                </a:lnTo>
                <a:lnTo>
                  <a:pt x="345" y="491"/>
                </a:lnTo>
                <a:lnTo>
                  <a:pt x="347" y="493"/>
                </a:lnTo>
                <a:close/>
                <a:moveTo>
                  <a:pt x="297" y="491"/>
                </a:moveTo>
                <a:lnTo>
                  <a:pt x="299" y="491"/>
                </a:lnTo>
                <a:lnTo>
                  <a:pt x="297" y="491"/>
                </a:lnTo>
                <a:lnTo>
                  <a:pt x="297" y="493"/>
                </a:lnTo>
                <a:lnTo>
                  <a:pt x="296" y="493"/>
                </a:lnTo>
                <a:lnTo>
                  <a:pt x="296" y="491"/>
                </a:lnTo>
                <a:lnTo>
                  <a:pt x="297" y="491"/>
                </a:lnTo>
                <a:lnTo>
                  <a:pt x="296" y="491"/>
                </a:lnTo>
                <a:lnTo>
                  <a:pt x="296" y="489"/>
                </a:lnTo>
                <a:lnTo>
                  <a:pt x="297" y="489"/>
                </a:lnTo>
                <a:lnTo>
                  <a:pt x="297" y="491"/>
                </a:lnTo>
                <a:close/>
                <a:moveTo>
                  <a:pt x="299" y="489"/>
                </a:moveTo>
                <a:lnTo>
                  <a:pt x="299" y="488"/>
                </a:lnTo>
                <a:lnTo>
                  <a:pt x="299" y="489"/>
                </a:lnTo>
                <a:close/>
                <a:moveTo>
                  <a:pt x="299" y="488"/>
                </a:moveTo>
                <a:lnTo>
                  <a:pt x="299" y="489"/>
                </a:lnTo>
                <a:lnTo>
                  <a:pt x="297" y="489"/>
                </a:lnTo>
                <a:lnTo>
                  <a:pt x="297" y="488"/>
                </a:lnTo>
                <a:lnTo>
                  <a:pt x="299" y="488"/>
                </a:lnTo>
                <a:close/>
                <a:moveTo>
                  <a:pt x="302" y="485"/>
                </a:moveTo>
                <a:lnTo>
                  <a:pt x="302" y="486"/>
                </a:lnTo>
                <a:lnTo>
                  <a:pt x="300" y="486"/>
                </a:lnTo>
                <a:lnTo>
                  <a:pt x="300" y="485"/>
                </a:lnTo>
                <a:lnTo>
                  <a:pt x="300" y="486"/>
                </a:lnTo>
                <a:lnTo>
                  <a:pt x="300" y="485"/>
                </a:lnTo>
                <a:lnTo>
                  <a:pt x="302" y="485"/>
                </a:lnTo>
                <a:close/>
                <a:moveTo>
                  <a:pt x="342" y="486"/>
                </a:moveTo>
                <a:lnTo>
                  <a:pt x="342" y="488"/>
                </a:lnTo>
                <a:lnTo>
                  <a:pt x="342" y="489"/>
                </a:lnTo>
                <a:lnTo>
                  <a:pt x="340" y="489"/>
                </a:lnTo>
                <a:lnTo>
                  <a:pt x="339" y="489"/>
                </a:lnTo>
                <a:lnTo>
                  <a:pt x="340" y="488"/>
                </a:lnTo>
                <a:lnTo>
                  <a:pt x="339" y="488"/>
                </a:lnTo>
                <a:lnTo>
                  <a:pt x="339" y="486"/>
                </a:lnTo>
                <a:lnTo>
                  <a:pt x="339" y="485"/>
                </a:lnTo>
                <a:lnTo>
                  <a:pt x="337" y="485"/>
                </a:lnTo>
                <a:lnTo>
                  <a:pt x="337" y="483"/>
                </a:lnTo>
                <a:lnTo>
                  <a:pt x="337" y="481"/>
                </a:lnTo>
                <a:lnTo>
                  <a:pt x="339" y="481"/>
                </a:lnTo>
                <a:lnTo>
                  <a:pt x="339" y="483"/>
                </a:lnTo>
                <a:lnTo>
                  <a:pt x="340" y="483"/>
                </a:lnTo>
                <a:lnTo>
                  <a:pt x="340" y="485"/>
                </a:lnTo>
                <a:lnTo>
                  <a:pt x="342" y="485"/>
                </a:lnTo>
                <a:lnTo>
                  <a:pt x="342" y="486"/>
                </a:lnTo>
                <a:close/>
                <a:moveTo>
                  <a:pt x="384" y="478"/>
                </a:moveTo>
                <a:lnTo>
                  <a:pt x="385" y="478"/>
                </a:lnTo>
                <a:lnTo>
                  <a:pt x="385" y="480"/>
                </a:lnTo>
                <a:lnTo>
                  <a:pt x="387" y="480"/>
                </a:lnTo>
                <a:lnTo>
                  <a:pt x="388" y="480"/>
                </a:lnTo>
                <a:lnTo>
                  <a:pt x="390" y="480"/>
                </a:lnTo>
                <a:lnTo>
                  <a:pt x="392" y="480"/>
                </a:lnTo>
                <a:lnTo>
                  <a:pt x="392" y="481"/>
                </a:lnTo>
                <a:lnTo>
                  <a:pt x="393" y="481"/>
                </a:lnTo>
                <a:lnTo>
                  <a:pt x="393" y="483"/>
                </a:lnTo>
                <a:lnTo>
                  <a:pt x="395" y="483"/>
                </a:lnTo>
                <a:lnTo>
                  <a:pt x="396" y="485"/>
                </a:lnTo>
                <a:lnTo>
                  <a:pt x="396" y="486"/>
                </a:lnTo>
                <a:lnTo>
                  <a:pt x="398" y="486"/>
                </a:lnTo>
                <a:lnTo>
                  <a:pt x="400" y="486"/>
                </a:lnTo>
                <a:lnTo>
                  <a:pt x="401" y="486"/>
                </a:lnTo>
                <a:lnTo>
                  <a:pt x="403" y="486"/>
                </a:lnTo>
                <a:lnTo>
                  <a:pt x="404" y="486"/>
                </a:lnTo>
                <a:lnTo>
                  <a:pt x="406" y="486"/>
                </a:lnTo>
                <a:lnTo>
                  <a:pt x="408" y="486"/>
                </a:lnTo>
                <a:lnTo>
                  <a:pt x="406" y="486"/>
                </a:lnTo>
                <a:lnTo>
                  <a:pt x="406" y="488"/>
                </a:lnTo>
                <a:lnTo>
                  <a:pt x="408" y="488"/>
                </a:lnTo>
                <a:lnTo>
                  <a:pt x="409" y="488"/>
                </a:lnTo>
                <a:lnTo>
                  <a:pt x="409" y="486"/>
                </a:lnTo>
                <a:lnTo>
                  <a:pt x="411" y="486"/>
                </a:lnTo>
                <a:lnTo>
                  <a:pt x="411" y="488"/>
                </a:lnTo>
                <a:lnTo>
                  <a:pt x="411" y="486"/>
                </a:lnTo>
                <a:lnTo>
                  <a:pt x="412" y="486"/>
                </a:lnTo>
                <a:lnTo>
                  <a:pt x="414" y="486"/>
                </a:lnTo>
                <a:lnTo>
                  <a:pt x="414" y="488"/>
                </a:lnTo>
                <a:lnTo>
                  <a:pt x="414" y="486"/>
                </a:lnTo>
                <a:lnTo>
                  <a:pt x="416" y="486"/>
                </a:lnTo>
                <a:lnTo>
                  <a:pt x="417" y="486"/>
                </a:lnTo>
                <a:lnTo>
                  <a:pt x="417" y="488"/>
                </a:lnTo>
                <a:lnTo>
                  <a:pt x="417" y="489"/>
                </a:lnTo>
                <a:lnTo>
                  <a:pt x="417" y="491"/>
                </a:lnTo>
                <a:lnTo>
                  <a:pt x="416" y="491"/>
                </a:lnTo>
                <a:lnTo>
                  <a:pt x="416" y="493"/>
                </a:lnTo>
                <a:lnTo>
                  <a:pt x="414" y="493"/>
                </a:lnTo>
                <a:lnTo>
                  <a:pt x="414" y="494"/>
                </a:lnTo>
                <a:lnTo>
                  <a:pt x="414" y="493"/>
                </a:lnTo>
                <a:lnTo>
                  <a:pt x="414" y="494"/>
                </a:lnTo>
                <a:lnTo>
                  <a:pt x="412" y="494"/>
                </a:lnTo>
                <a:lnTo>
                  <a:pt x="412" y="496"/>
                </a:lnTo>
                <a:lnTo>
                  <a:pt x="412" y="497"/>
                </a:lnTo>
                <a:lnTo>
                  <a:pt x="411" y="497"/>
                </a:lnTo>
                <a:lnTo>
                  <a:pt x="411" y="499"/>
                </a:lnTo>
                <a:lnTo>
                  <a:pt x="411" y="501"/>
                </a:lnTo>
                <a:lnTo>
                  <a:pt x="411" y="502"/>
                </a:lnTo>
                <a:lnTo>
                  <a:pt x="409" y="502"/>
                </a:lnTo>
                <a:lnTo>
                  <a:pt x="409" y="501"/>
                </a:lnTo>
                <a:lnTo>
                  <a:pt x="408" y="501"/>
                </a:lnTo>
                <a:lnTo>
                  <a:pt x="408" y="502"/>
                </a:lnTo>
                <a:lnTo>
                  <a:pt x="408" y="504"/>
                </a:lnTo>
                <a:lnTo>
                  <a:pt x="408" y="505"/>
                </a:lnTo>
                <a:lnTo>
                  <a:pt x="408" y="507"/>
                </a:lnTo>
                <a:lnTo>
                  <a:pt x="408" y="509"/>
                </a:lnTo>
                <a:lnTo>
                  <a:pt x="408" y="510"/>
                </a:lnTo>
                <a:lnTo>
                  <a:pt x="408" y="512"/>
                </a:lnTo>
                <a:lnTo>
                  <a:pt x="409" y="513"/>
                </a:lnTo>
                <a:lnTo>
                  <a:pt x="408" y="513"/>
                </a:lnTo>
                <a:lnTo>
                  <a:pt x="408" y="515"/>
                </a:lnTo>
                <a:lnTo>
                  <a:pt x="408" y="517"/>
                </a:lnTo>
                <a:lnTo>
                  <a:pt x="409" y="517"/>
                </a:lnTo>
                <a:lnTo>
                  <a:pt x="409" y="515"/>
                </a:lnTo>
                <a:lnTo>
                  <a:pt x="409" y="517"/>
                </a:lnTo>
                <a:lnTo>
                  <a:pt x="409" y="518"/>
                </a:lnTo>
                <a:lnTo>
                  <a:pt x="411" y="518"/>
                </a:lnTo>
                <a:lnTo>
                  <a:pt x="412" y="520"/>
                </a:lnTo>
                <a:lnTo>
                  <a:pt x="412" y="521"/>
                </a:lnTo>
                <a:lnTo>
                  <a:pt x="414" y="521"/>
                </a:lnTo>
                <a:lnTo>
                  <a:pt x="414" y="523"/>
                </a:lnTo>
                <a:lnTo>
                  <a:pt x="416" y="523"/>
                </a:lnTo>
                <a:lnTo>
                  <a:pt x="416" y="521"/>
                </a:lnTo>
                <a:lnTo>
                  <a:pt x="416" y="523"/>
                </a:lnTo>
                <a:lnTo>
                  <a:pt x="416" y="525"/>
                </a:lnTo>
                <a:lnTo>
                  <a:pt x="417" y="525"/>
                </a:lnTo>
                <a:lnTo>
                  <a:pt x="419" y="525"/>
                </a:lnTo>
                <a:lnTo>
                  <a:pt x="419" y="526"/>
                </a:lnTo>
                <a:lnTo>
                  <a:pt x="420" y="526"/>
                </a:lnTo>
                <a:lnTo>
                  <a:pt x="420" y="528"/>
                </a:lnTo>
                <a:lnTo>
                  <a:pt x="422" y="528"/>
                </a:lnTo>
                <a:lnTo>
                  <a:pt x="424" y="528"/>
                </a:lnTo>
                <a:lnTo>
                  <a:pt x="425" y="528"/>
                </a:lnTo>
                <a:lnTo>
                  <a:pt x="425" y="529"/>
                </a:lnTo>
                <a:lnTo>
                  <a:pt x="427" y="531"/>
                </a:lnTo>
                <a:lnTo>
                  <a:pt x="427" y="533"/>
                </a:lnTo>
                <a:lnTo>
                  <a:pt x="427" y="534"/>
                </a:lnTo>
                <a:lnTo>
                  <a:pt x="427" y="536"/>
                </a:lnTo>
                <a:lnTo>
                  <a:pt x="427" y="537"/>
                </a:lnTo>
                <a:lnTo>
                  <a:pt x="427" y="539"/>
                </a:lnTo>
                <a:lnTo>
                  <a:pt x="425" y="539"/>
                </a:lnTo>
                <a:lnTo>
                  <a:pt x="425" y="541"/>
                </a:lnTo>
                <a:lnTo>
                  <a:pt x="424" y="541"/>
                </a:lnTo>
                <a:lnTo>
                  <a:pt x="424" y="539"/>
                </a:lnTo>
                <a:lnTo>
                  <a:pt x="424" y="541"/>
                </a:lnTo>
                <a:lnTo>
                  <a:pt x="422" y="541"/>
                </a:lnTo>
                <a:lnTo>
                  <a:pt x="420" y="541"/>
                </a:lnTo>
                <a:lnTo>
                  <a:pt x="422" y="541"/>
                </a:lnTo>
                <a:lnTo>
                  <a:pt x="424" y="541"/>
                </a:lnTo>
                <a:lnTo>
                  <a:pt x="425" y="541"/>
                </a:lnTo>
                <a:lnTo>
                  <a:pt x="427" y="541"/>
                </a:lnTo>
                <a:lnTo>
                  <a:pt x="428" y="541"/>
                </a:lnTo>
                <a:lnTo>
                  <a:pt x="427" y="541"/>
                </a:lnTo>
                <a:lnTo>
                  <a:pt x="427" y="542"/>
                </a:lnTo>
                <a:lnTo>
                  <a:pt x="425" y="542"/>
                </a:lnTo>
                <a:lnTo>
                  <a:pt x="424" y="542"/>
                </a:lnTo>
                <a:lnTo>
                  <a:pt x="424" y="544"/>
                </a:lnTo>
                <a:lnTo>
                  <a:pt x="422" y="544"/>
                </a:lnTo>
                <a:lnTo>
                  <a:pt x="422" y="545"/>
                </a:lnTo>
                <a:lnTo>
                  <a:pt x="420" y="545"/>
                </a:lnTo>
                <a:lnTo>
                  <a:pt x="420" y="547"/>
                </a:lnTo>
                <a:lnTo>
                  <a:pt x="419" y="547"/>
                </a:lnTo>
                <a:lnTo>
                  <a:pt x="419" y="549"/>
                </a:lnTo>
                <a:lnTo>
                  <a:pt x="419" y="550"/>
                </a:lnTo>
                <a:lnTo>
                  <a:pt x="417" y="550"/>
                </a:lnTo>
                <a:lnTo>
                  <a:pt x="416" y="550"/>
                </a:lnTo>
                <a:lnTo>
                  <a:pt x="416" y="552"/>
                </a:lnTo>
                <a:lnTo>
                  <a:pt x="414" y="552"/>
                </a:lnTo>
                <a:lnTo>
                  <a:pt x="414" y="553"/>
                </a:lnTo>
                <a:lnTo>
                  <a:pt x="412" y="553"/>
                </a:lnTo>
                <a:lnTo>
                  <a:pt x="412" y="555"/>
                </a:lnTo>
                <a:lnTo>
                  <a:pt x="412" y="557"/>
                </a:lnTo>
                <a:lnTo>
                  <a:pt x="412" y="555"/>
                </a:lnTo>
                <a:lnTo>
                  <a:pt x="412" y="557"/>
                </a:lnTo>
                <a:lnTo>
                  <a:pt x="412" y="558"/>
                </a:lnTo>
                <a:lnTo>
                  <a:pt x="411" y="560"/>
                </a:lnTo>
                <a:lnTo>
                  <a:pt x="411" y="561"/>
                </a:lnTo>
                <a:lnTo>
                  <a:pt x="409" y="561"/>
                </a:lnTo>
                <a:lnTo>
                  <a:pt x="408" y="561"/>
                </a:lnTo>
                <a:lnTo>
                  <a:pt x="406" y="561"/>
                </a:lnTo>
                <a:lnTo>
                  <a:pt x="406" y="560"/>
                </a:lnTo>
                <a:lnTo>
                  <a:pt x="404" y="561"/>
                </a:lnTo>
                <a:lnTo>
                  <a:pt x="403" y="561"/>
                </a:lnTo>
                <a:lnTo>
                  <a:pt x="403" y="560"/>
                </a:lnTo>
                <a:lnTo>
                  <a:pt x="401" y="560"/>
                </a:lnTo>
                <a:lnTo>
                  <a:pt x="400" y="560"/>
                </a:lnTo>
                <a:lnTo>
                  <a:pt x="401" y="560"/>
                </a:lnTo>
                <a:lnTo>
                  <a:pt x="401" y="558"/>
                </a:lnTo>
                <a:lnTo>
                  <a:pt x="403" y="558"/>
                </a:lnTo>
                <a:lnTo>
                  <a:pt x="403" y="557"/>
                </a:lnTo>
                <a:lnTo>
                  <a:pt x="403" y="555"/>
                </a:lnTo>
                <a:lnTo>
                  <a:pt x="403" y="557"/>
                </a:lnTo>
                <a:lnTo>
                  <a:pt x="403" y="555"/>
                </a:lnTo>
                <a:lnTo>
                  <a:pt x="403" y="553"/>
                </a:lnTo>
                <a:lnTo>
                  <a:pt x="403" y="555"/>
                </a:lnTo>
                <a:lnTo>
                  <a:pt x="401" y="555"/>
                </a:lnTo>
                <a:lnTo>
                  <a:pt x="400" y="555"/>
                </a:lnTo>
                <a:lnTo>
                  <a:pt x="400" y="557"/>
                </a:lnTo>
                <a:lnTo>
                  <a:pt x="398" y="557"/>
                </a:lnTo>
                <a:lnTo>
                  <a:pt x="396" y="557"/>
                </a:lnTo>
                <a:lnTo>
                  <a:pt x="396" y="555"/>
                </a:lnTo>
                <a:lnTo>
                  <a:pt x="396" y="553"/>
                </a:lnTo>
                <a:lnTo>
                  <a:pt x="396" y="552"/>
                </a:lnTo>
                <a:lnTo>
                  <a:pt x="398" y="552"/>
                </a:lnTo>
                <a:lnTo>
                  <a:pt x="396" y="552"/>
                </a:lnTo>
                <a:lnTo>
                  <a:pt x="396" y="550"/>
                </a:lnTo>
                <a:lnTo>
                  <a:pt x="395" y="550"/>
                </a:lnTo>
                <a:lnTo>
                  <a:pt x="395" y="549"/>
                </a:lnTo>
                <a:lnTo>
                  <a:pt x="395" y="547"/>
                </a:lnTo>
                <a:lnTo>
                  <a:pt x="395" y="545"/>
                </a:lnTo>
                <a:lnTo>
                  <a:pt x="395" y="544"/>
                </a:lnTo>
                <a:lnTo>
                  <a:pt x="393" y="544"/>
                </a:lnTo>
                <a:lnTo>
                  <a:pt x="393" y="542"/>
                </a:lnTo>
                <a:lnTo>
                  <a:pt x="393" y="541"/>
                </a:lnTo>
                <a:lnTo>
                  <a:pt x="393" y="539"/>
                </a:lnTo>
                <a:lnTo>
                  <a:pt x="392" y="539"/>
                </a:lnTo>
                <a:lnTo>
                  <a:pt x="392" y="537"/>
                </a:lnTo>
                <a:lnTo>
                  <a:pt x="390" y="537"/>
                </a:lnTo>
                <a:lnTo>
                  <a:pt x="388" y="537"/>
                </a:lnTo>
                <a:lnTo>
                  <a:pt x="387" y="537"/>
                </a:lnTo>
                <a:lnTo>
                  <a:pt x="385" y="537"/>
                </a:lnTo>
                <a:lnTo>
                  <a:pt x="385" y="536"/>
                </a:lnTo>
                <a:lnTo>
                  <a:pt x="387" y="536"/>
                </a:lnTo>
                <a:lnTo>
                  <a:pt x="387" y="534"/>
                </a:lnTo>
                <a:lnTo>
                  <a:pt x="388" y="534"/>
                </a:lnTo>
                <a:lnTo>
                  <a:pt x="388" y="536"/>
                </a:lnTo>
                <a:lnTo>
                  <a:pt x="390" y="536"/>
                </a:lnTo>
                <a:lnTo>
                  <a:pt x="392" y="536"/>
                </a:lnTo>
                <a:lnTo>
                  <a:pt x="392" y="537"/>
                </a:lnTo>
                <a:lnTo>
                  <a:pt x="393" y="537"/>
                </a:lnTo>
                <a:lnTo>
                  <a:pt x="393" y="536"/>
                </a:lnTo>
                <a:lnTo>
                  <a:pt x="393" y="534"/>
                </a:lnTo>
                <a:lnTo>
                  <a:pt x="395" y="534"/>
                </a:lnTo>
                <a:lnTo>
                  <a:pt x="395" y="533"/>
                </a:lnTo>
                <a:lnTo>
                  <a:pt x="396" y="533"/>
                </a:lnTo>
                <a:lnTo>
                  <a:pt x="398" y="533"/>
                </a:lnTo>
                <a:lnTo>
                  <a:pt x="400" y="533"/>
                </a:lnTo>
                <a:lnTo>
                  <a:pt x="401" y="533"/>
                </a:lnTo>
                <a:lnTo>
                  <a:pt x="403" y="533"/>
                </a:lnTo>
                <a:lnTo>
                  <a:pt x="404" y="533"/>
                </a:lnTo>
                <a:lnTo>
                  <a:pt x="406" y="533"/>
                </a:lnTo>
                <a:lnTo>
                  <a:pt x="408" y="533"/>
                </a:lnTo>
                <a:lnTo>
                  <a:pt x="408" y="531"/>
                </a:lnTo>
                <a:lnTo>
                  <a:pt x="409" y="531"/>
                </a:lnTo>
                <a:lnTo>
                  <a:pt x="409" y="529"/>
                </a:lnTo>
                <a:lnTo>
                  <a:pt x="408" y="529"/>
                </a:lnTo>
                <a:lnTo>
                  <a:pt x="406" y="529"/>
                </a:lnTo>
                <a:lnTo>
                  <a:pt x="404" y="529"/>
                </a:lnTo>
                <a:lnTo>
                  <a:pt x="403" y="529"/>
                </a:lnTo>
                <a:lnTo>
                  <a:pt x="403" y="528"/>
                </a:lnTo>
                <a:lnTo>
                  <a:pt x="403" y="526"/>
                </a:lnTo>
                <a:lnTo>
                  <a:pt x="403" y="525"/>
                </a:lnTo>
                <a:lnTo>
                  <a:pt x="403" y="523"/>
                </a:lnTo>
                <a:lnTo>
                  <a:pt x="401" y="523"/>
                </a:lnTo>
                <a:lnTo>
                  <a:pt x="401" y="525"/>
                </a:lnTo>
                <a:lnTo>
                  <a:pt x="401" y="523"/>
                </a:lnTo>
                <a:lnTo>
                  <a:pt x="401" y="525"/>
                </a:lnTo>
                <a:lnTo>
                  <a:pt x="401" y="523"/>
                </a:lnTo>
                <a:lnTo>
                  <a:pt x="400" y="525"/>
                </a:lnTo>
                <a:lnTo>
                  <a:pt x="398" y="525"/>
                </a:lnTo>
                <a:lnTo>
                  <a:pt x="398" y="526"/>
                </a:lnTo>
                <a:lnTo>
                  <a:pt x="396" y="528"/>
                </a:lnTo>
                <a:lnTo>
                  <a:pt x="395" y="528"/>
                </a:lnTo>
                <a:lnTo>
                  <a:pt x="395" y="529"/>
                </a:lnTo>
                <a:lnTo>
                  <a:pt x="393" y="529"/>
                </a:lnTo>
                <a:lnTo>
                  <a:pt x="392" y="529"/>
                </a:lnTo>
                <a:lnTo>
                  <a:pt x="390" y="529"/>
                </a:lnTo>
                <a:lnTo>
                  <a:pt x="388" y="529"/>
                </a:lnTo>
                <a:lnTo>
                  <a:pt x="387" y="529"/>
                </a:lnTo>
                <a:lnTo>
                  <a:pt x="385" y="529"/>
                </a:lnTo>
                <a:lnTo>
                  <a:pt x="384" y="529"/>
                </a:lnTo>
                <a:lnTo>
                  <a:pt x="382" y="529"/>
                </a:lnTo>
                <a:lnTo>
                  <a:pt x="382" y="528"/>
                </a:lnTo>
                <a:lnTo>
                  <a:pt x="380" y="528"/>
                </a:lnTo>
                <a:lnTo>
                  <a:pt x="379" y="526"/>
                </a:lnTo>
                <a:lnTo>
                  <a:pt x="377" y="525"/>
                </a:lnTo>
                <a:lnTo>
                  <a:pt x="376" y="523"/>
                </a:lnTo>
                <a:lnTo>
                  <a:pt x="376" y="521"/>
                </a:lnTo>
                <a:lnTo>
                  <a:pt x="374" y="521"/>
                </a:lnTo>
                <a:lnTo>
                  <a:pt x="374" y="520"/>
                </a:lnTo>
                <a:lnTo>
                  <a:pt x="372" y="520"/>
                </a:lnTo>
                <a:lnTo>
                  <a:pt x="372" y="518"/>
                </a:lnTo>
                <a:lnTo>
                  <a:pt x="372" y="517"/>
                </a:lnTo>
                <a:lnTo>
                  <a:pt x="371" y="517"/>
                </a:lnTo>
                <a:lnTo>
                  <a:pt x="371" y="515"/>
                </a:lnTo>
                <a:lnTo>
                  <a:pt x="369" y="513"/>
                </a:lnTo>
                <a:lnTo>
                  <a:pt x="369" y="512"/>
                </a:lnTo>
                <a:lnTo>
                  <a:pt x="368" y="512"/>
                </a:lnTo>
                <a:lnTo>
                  <a:pt x="368" y="510"/>
                </a:lnTo>
                <a:lnTo>
                  <a:pt x="368" y="509"/>
                </a:lnTo>
                <a:lnTo>
                  <a:pt x="368" y="507"/>
                </a:lnTo>
                <a:lnTo>
                  <a:pt x="366" y="507"/>
                </a:lnTo>
                <a:lnTo>
                  <a:pt x="366" y="505"/>
                </a:lnTo>
                <a:lnTo>
                  <a:pt x="364" y="505"/>
                </a:lnTo>
                <a:lnTo>
                  <a:pt x="364" y="504"/>
                </a:lnTo>
                <a:lnTo>
                  <a:pt x="364" y="502"/>
                </a:lnTo>
                <a:lnTo>
                  <a:pt x="364" y="501"/>
                </a:lnTo>
                <a:lnTo>
                  <a:pt x="364" y="499"/>
                </a:lnTo>
                <a:lnTo>
                  <a:pt x="364" y="497"/>
                </a:lnTo>
                <a:lnTo>
                  <a:pt x="366" y="497"/>
                </a:lnTo>
                <a:lnTo>
                  <a:pt x="368" y="497"/>
                </a:lnTo>
                <a:lnTo>
                  <a:pt x="368" y="499"/>
                </a:lnTo>
                <a:lnTo>
                  <a:pt x="368" y="497"/>
                </a:lnTo>
                <a:lnTo>
                  <a:pt x="368" y="499"/>
                </a:lnTo>
                <a:lnTo>
                  <a:pt x="368" y="497"/>
                </a:lnTo>
                <a:lnTo>
                  <a:pt x="368" y="499"/>
                </a:lnTo>
                <a:lnTo>
                  <a:pt x="368" y="497"/>
                </a:lnTo>
                <a:lnTo>
                  <a:pt x="369" y="497"/>
                </a:lnTo>
                <a:lnTo>
                  <a:pt x="371" y="497"/>
                </a:lnTo>
                <a:lnTo>
                  <a:pt x="371" y="496"/>
                </a:lnTo>
                <a:lnTo>
                  <a:pt x="371" y="494"/>
                </a:lnTo>
                <a:lnTo>
                  <a:pt x="369" y="494"/>
                </a:lnTo>
                <a:lnTo>
                  <a:pt x="369" y="493"/>
                </a:lnTo>
                <a:lnTo>
                  <a:pt x="371" y="493"/>
                </a:lnTo>
                <a:lnTo>
                  <a:pt x="369" y="493"/>
                </a:lnTo>
                <a:lnTo>
                  <a:pt x="371" y="493"/>
                </a:lnTo>
                <a:lnTo>
                  <a:pt x="371" y="491"/>
                </a:lnTo>
                <a:lnTo>
                  <a:pt x="372" y="489"/>
                </a:lnTo>
                <a:lnTo>
                  <a:pt x="374" y="489"/>
                </a:lnTo>
                <a:lnTo>
                  <a:pt x="374" y="488"/>
                </a:lnTo>
                <a:lnTo>
                  <a:pt x="376" y="486"/>
                </a:lnTo>
                <a:lnTo>
                  <a:pt x="377" y="486"/>
                </a:lnTo>
                <a:lnTo>
                  <a:pt x="377" y="485"/>
                </a:lnTo>
                <a:lnTo>
                  <a:pt x="376" y="485"/>
                </a:lnTo>
                <a:lnTo>
                  <a:pt x="377" y="485"/>
                </a:lnTo>
                <a:lnTo>
                  <a:pt x="377" y="483"/>
                </a:lnTo>
                <a:lnTo>
                  <a:pt x="379" y="483"/>
                </a:lnTo>
                <a:lnTo>
                  <a:pt x="379" y="481"/>
                </a:lnTo>
                <a:lnTo>
                  <a:pt x="379" y="480"/>
                </a:lnTo>
                <a:lnTo>
                  <a:pt x="380" y="480"/>
                </a:lnTo>
                <a:lnTo>
                  <a:pt x="380" y="478"/>
                </a:lnTo>
                <a:lnTo>
                  <a:pt x="382" y="478"/>
                </a:lnTo>
                <a:lnTo>
                  <a:pt x="384" y="478"/>
                </a:lnTo>
                <a:close/>
                <a:moveTo>
                  <a:pt x="289" y="477"/>
                </a:moveTo>
                <a:lnTo>
                  <a:pt x="291" y="477"/>
                </a:lnTo>
                <a:lnTo>
                  <a:pt x="291" y="478"/>
                </a:lnTo>
                <a:lnTo>
                  <a:pt x="292" y="478"/>
                </a:lnTo>
                <a:lnTo>
                  <a:pt x="294" y="478"/>
                </a:lnTo>
                <a:lnTo>
                  <a:pt x="294" y="480"/>
                </a:lnTo>
                <a:lnTo>
                  <a:pt x="294" y="481"/>
                </a:lnTo>
                <a:lnTo>
                  <a:pt x="296" y="481"/>
                </a:lnTo>
                <a:lnTo>
                  <a:pt x="296" y="483"/>
                </a:lnTo>
                <a:lnTo>
                  <a:pt x="297" y="483"/>
                </a:lnTo>
                <a:lnTo>
                  <a:pt x="297" y="485"/>
                </a:lnTo>
                <a:lnTo>
                  <a:pt x="296" y="485"/>
                </a:lnTo>
                <a:lnTo>
                  <a:pt x="296" y="486"/>
                </a:lnTo>
                <a:lnTo>
                  <a:pt x="297" y="486"/>
                </a:lnTo>
                <a:lnTo>
                  <a:pt x="297" y="488"/>
                </a:lnTo>
                <a:lnTo>
                  <a:pt x="297" y="489"/>
                </a:lnTo>
                <a:lnTo>
                  <a:pt x="296" y="489"/>
                </a:lnTo>
                <a:lnTo>
                  <a:pt x="296" y="488"/>
                </a:lnTo>
                <a:lnTo>
                  <a:pt x="294" y="488"/>
                </a:lnTo>
                <a:lnTo>
                  <a:pt x="294" y="489"/>
                </a:lnTo>
                <a:lnTo>
                  <a:pt x="294" y="491"/>
                </a:lnTo>
                <a:lnTo>
                  <a:pt x="294" y="493"/>
                </a:lnTo>
                <a:lnTo>
                  <a:pt x="292" y="493"/>
                </a:lnTo>
                <a:lnTo>
                  <a:pt x="292" y="491"/>
                </a:lnTo>
                <a:lnTo>
                  <a:pt x="292" y="493"/>
                </a:lnTo>
                <a:lnTo>
                  <a:pt x="291" y="493"/>
                </a:lnTo>
                <a:lnTo>
                  <a:pt x="291" y="494"/>
                </a:lnTo>
                <a:lnTo>
                  <a:pt x="291" y="493"/>
                </a:lnTo>
                <a:lnTo>
                  <a:pt x="289" y="493"/>
                </a:lnTo>
                <a:lnTo>
                  <a:pt x="289" y="494"/>
                </a:lnTo>
                <a:lnTo>
                  <a:pt x="289" y="496"/>
                </a:lnTo>
                <a:lnTo>
                  <a:pt x="288" y="496"/>
                </a:lnTo>
                <a:lnTo>
                  <a:pt x="288" y="497"/>
                </a:lnTo>
                <a:lnTo>
                  <a:pt x="288" y="496"/>
                </a:lnTo>
                <a:lnTo>
                  <a:pt x="289" y="496"/>
                </a:lnTo>
                <a:lnTo>
                  <a:pt x="291" y="496"/>
                </a:lnTo>
                <a:lnTo>
                  <a:pt x="291" y="497"/>
                </a:lnTo>
                <a:lnTo>
                  <a:pt x="292" y="496"/>
                </a:lnTo>
                <a:lnTo>
                  <a:pt x="292" y="497"/>
                </a:lnTo>
                <a:lnTo>
                  <a:pt x="292" y="496"/>
                </a:lnTo>
                <a:lnTo>
                  <a:pt x="294" y="496"/>
                </a:lnTo>
                <a:lnTo>
                  <a:pt x="296" y="496"/>
                </a:lnTo>
                <a:lnTo>
                  <a:pt x="297" y="496"/>
                </a:lnTo>
                <a:lnTo>
                  <a:pt x="297" y="497"/>
                </a:lnTo>
                <a:lnTo>
                  <a:pt x="299" y="497"/>
                </a:lnTo>
                <a:lnTo>
                  <a:pt x="299" y="499"/>
                </a:lnTo>
                <a:lnTo>
                  <a:pt x="299" y="501"/>
                </a:lnTo>
                <a:lnTo>
                  <a:pt x="300" y="501"/>
                </a:lnTo>
                <a:lnTo>
                  <a:pt x="300" y="502"/>
                </a:lnTo>
                <a:lnTo>
                  <a:pt x="302" y="502"/>
                </a:lnTo>
                <a:lnTo>
                  <a:pt x="304" y="502"/>
                </a:lnTo>
                <a:lnTo>
                  <a:pt x="305" y="502"/>
                </a:lnTo>
                <a:lnTo>
                  <a:pt x="305" y="504"/>
                </a:lnTo>
                <a:lnTo>
                  <a:pt x="307" y="504"/>
                </a:lnTo>
                <a:lnTo>
                  <a:pt x="307" y="505"/>
                </a:lnTo>
                <a:lnTo>
                  <a:pt x="307" y="507"/>
                </a:lnTo>
                <a:lnTo>
                  <a:pt x="307" y="509"/>
                </a:lnTo>
                <a:lnTo>
                  <a:pt x="308" y="509"/>
                </a:lnTo>
                <a:lnTo>
                  <a:pt x="308" y="510"/>
                </a:lnTo>
                <a:lnTo>
                  <a:pt x="308" y="509"/>
                </a:lnTo>
                <a:lnTo>
                  <a:pt x="310" y="509"/>
                </a:lnTo>
                <a:lnTo>
                  <a:pt x="312" y="509"/>
                </a:lnTo>
                <a:lnTo>
                  <a:pt x="313" y="510"/>
                </a:lnTo>
                <a:lnTo>
                  <a:pt x="315" y="510"/>
                </a:lnTo>
                <a:lnTo>
                  <a:pt x="315" y="512"/>
                </a:lnTo>
                <a:lnTo>
                  <a:pt x="315" y="513"/>
                </a:lnTo>
                <a:lnTo>
                  <a:pt x="316" y="513"/>
                </a:lnTo>
                <a:lnTo>
                  <a:pt x="316" y="515"/>
                </a:lnTo>
                <a:lnTo>
                  <a:pt x="318" y="515"/>
                </a:lnTo>
                <a:lnTo>
                  <a:pt x="316" y="515"/>
                </a:lnTo>
                <a:lnTo>
                  <a:pt x="316" y="517"/>
                </a:lnTo>
                <a:lnTo>
                  <a:pt x="318" y="517"/>
                </a:lnTo>
                <a:lnTo>
                  <a:pt x="316" y="517"/>
                </a:lnTo>
                <a:lnTo>
                  <a:pt x="318" y="517"/>
                </a:lnTo>
                <a:lnTo>
                  <a:pt x="318" y="518"/>
                </a:lnTo>
                <a:lnTo>
                  <a:pt x="318" y="520"/>
                </a:lnTo>
                <a:lnTo>
                  <a:pt x="320" y="520"/>
                </a:lnTo>
                <a:lnTo>
                  <a:pt x="320" y="521"/>
                </a:lnTo>
                <a:lnTo>
                  <a:pt x="320" y="523"/>
                </a:lnTo>
                <a:lnTo>
                  <a:pt x="320" y="525"/>
                </a:lnTo>
                <a:lnTo>
                  <a:pt x="320" y="526"/>
                </a:lnTo>
                <a:lnTo>
                  <a:pt x="321" y="526"/>
                </a:lnTo>
                <a:lnTo>
                  <a:pt x="320" y="528"/>
                </a:lnTo>
                <a:lnTo>
                  <a:pt x="320" y="526"/>
                </a:lnTo>
                <a:lnTo>
                  <a:pt x="318" y="526"/>
                </a:lnTo>
                <a:lnTo>
                  <a:pt x="318" y="528"/>
                </a:lnTo>
                <a:lnTo>
                  <a:pt x="318" y="529"/>
                </a:lnTo>
                <a:lnTo>
                  <a:pt x="318" y="531"/>
                </a:lnTo>
                <a:lnTo>
                  <a:pt x="316" y="531"/>
                </a:lnTo>
                <a:lnTo>
                  <a:pt x="316" y="533"/>
                </a:lnTo>
                <a:lnTo>
                  <a:pt x="316" y="534"/>
                </a:lnTo>
                <a:lnTo>
                  <a:pt x="316" y="536"/>
                </a:lnTo>
                <a:lnTo>
                  <a:pt x="315" y="536"/>
                </a:lnTo>
                <a:lnTo>
                  <a:pt x="315" y="537"/>
                </a:lnTo>
                <a:lnTo>
                  <a:pt x="315" y="539"/>
                </a:lnTo>
                <a:lnTo>
                  <a:pt x="313" y="539"/>
                </a:lnTo>
                <a:lnTo>
                  <a:pt x="313" y="537"/>
                </a:lnTo>
                <a:lnTo>
                  <a:pt x="313" y="536"/>
                </a:lnTo>
                <a:lnTo>
                  <a:pt x="312" y="536"/>
                </a:lnTo>
                <a:lnTo>
                  <a:pt x="310" y="536"/>
                </a:lnTo>
                <a:lnTo>
                  <a:pt x="310" y="537"/>
                </a:lnTo>
                <a:lnTo>
                  <a:pt x="310" y="539"/>
                </a:lnTo>
                <a:lnTo>
                  <a:pt x="310" y="541"/>
                </a:lnTo>
                <a:lnTo>
                  <a:pt x="308" y="541"/>
                </a:lnTo>
                <a:lnTo>
                  <a:pt x="308" y="542"/>
                </a:lnTo>
                <a:lnTo>
                  <a:pt x="308" y="541"/>
                </a:lnTo>
                <a:lnTo>
                  <a:pt x="307" y="541"/>
                </a:lnTo>
                <a:lnTo>
                  <a:pt x="308" y="541"/>
                </a:lnTo>
                <a:lnTo>
                  <a:pt x="307" y="541"/>
                </a:lnTo>
                <a:lnTo>
                  <a:pt x="307" y="539"/>
                </a:lnTo>
                <a:lnTo>
                  <a:pt x="305" y="539"/>
                </a:lnTo>
                <a:lnTo>
                  <a:pt x="305" y="541"/>
                </a:lnTo>
                <a:lnTo>
                  <a:pt x="305" y="542"/>
                </a:lnTo>
                <a:lnTo>
                  <a:pt x="307" y="544"/>
                </a:lnTo>
                <a:lnTo>
                  <a:pt x="308" y="544"/>
                </a:lnTo>
                <a:lnTo>
                  <a:pt x="308" y="545"/>
                </a:lnTo>
                <a:lnTo>
                  <a:pt x="307" y="545"/>
                </a:lnTo>
                <a:lnTo>
                  <a:pt x="308" y="545"/>
                </a:lnTo>
                <a:lnTo>
                  <a:pt x="307" y="547"/>
                </a:lnTo>
                <a:lnTo>
                  <a:pt x="308" y="547"/>
                </a:lnTo>
                <a:lnTo>
                  <a:pt x="307" y="547"/>
                </a:lnTo>
                <a:lnTo>
                  <a:pt x="307" y="549"/>
                </a:lnTo>
                <a:lnTo>
                  <a:pt x="305" y="549"/>
                </a:lnTo>
                <a:lnTo>
                  <a:pt x="305" y="550"/>
                </a:lnTo>
                <a:lnTo>
                  <a:pt x="305" y="552"/>
                </a:lnTo>
                <a:lnTo>
                  <a:pt x="304" y="552"/>
                </a:lnTo>
                <a:lnTo>
                  <a:pt x="305" y="552"/>
                </a:lnTo>
                <a:lnTo>
                  <a:pt x="304" y="552"/>
                </a:lnTo>
                <a:lnTo>
                  <a:pt x="304" y="550"/>
                </a:lnTo>
                <a:lnTo>
                  <a:pt x="304" y="552"/>
                </a:lnTo>
                <a:lnTo>
                  <a:pt x="302" y="550"/>
                </a:lnTo>
                <a:lnTo>
                  <a:pt x="302" y="552"/>
                </a:lnTo>
                <a:lnTo>
                  <a:pt x="302" y="550"/>
                </a:lnTo>
                <a:lnTo>
                  <a:pt x="302" y="552"/>
                </a:lnTo>
                <a:lnTo>
                  <a:pt x="302" y="550"/>
                </a:lnTo>
                <a:lnTo>
                  <a:pt x="302" y="549"/>
                </a:lnTo>
                <a:lnTo>
                  <a:pt x="300" y="549"/>
                </a:lnTo>
                <a:lnTo>
                  <a:pt x="300" y="550"/>
                </a:lnTo>
                <a:lnTo>
                  <a:pt x="300" y="549"/>
                </a:lnTo>
                <a:lnTo>
                  <a:pt x="300" y="550"/>
                </a:lnTo>
                <a:lnTo>
                  <a:pt x="299" y="550"/>
                </a:lnTo>
                <a:lnTo>
                  <a:pt x="297" y="550"/>
                </a:lnTo>
                <a:lnTo>
                  <a:pt x="299" y="550"/>
                </a:lnTo>
                <a:lnTo>
                  <a:pt x="299" y="552"/>
                </a:lnTo>
                <a:lnTo>
                  <a:pt x="299" y="553"/>
                </a:lnTo>
                <a:lnTo>
                  <a:pt x="300" y="553"/>
                </a:lnTo>
                <a:lnTo>
                  <a:pt x="300" y="555"/>
                </a:lnTo>
                <a:lnTo>
                  <a:pt x="299" y="555"/>
                </a:lnTo>
                <a:lnTo>
                  <a:pt x="299" y="557"/>
                </a:lnTo>
                <a:lnTo>
                  <a:pt x="297" y="557"/>
                </a:lnTo>
                <a:lnTo>
                  <a:pt x="297" y="555"/>
                </a:lnTo>
                <a:lnTo>
                  <a:pt x="297" y="557"/>
                </a:lnTo>
                <a:lnTo>
                  <a:pt x="297" y="555"/>
                </a:lnTo>
                <a:lnTo>
                  <a:pt x="296" y="555"/>
                </a:lnTo>
                <a:lnTo>
                  <a:pt x="294" y="555"/>
                </a:lnTo>
                <a:lnTo>
                  <a:pt x="294" y="553"/>
                </a:lnTo>
                <a:lnTo>
                  <a:pt x="292" y="553"/>
                </a:lnTo>
                <a:lnTo>
                  <a:pt x="294" y="555"/>
                </a:lnTo>
                <a:lnTo>
                  <a:pt x="294" y="557"/>
                </a:lnTo>
                <a:lnTo>
                  <a:pt x="294" y="558"/>
                </a:lnTo>
                <a:lnTo>
                  <a:pt x="294" y="557"/>
                </a:lnTo>
                <a:lnTo>
                  <a:pt x="294" y="558"/>
                </a:lnTo>
                <a:lnTo>
                  <a:pt x="296" y="558"/>
                </a:lnTo>
                <a:lnTo>
                  <a:pt x="296" y="560"/>
                </a:lnTo>
                <a:lnTo>
                  <a:pt x="296" y="558"/>
                </a:lnTo>
                <a:lnTo>
                  <a:pt x="297" y="558"/>
                </a:lnTo>
                <a:lnTo>
                  <a:pt x="297" y="560"/>
                </a:lnTo>
                <a:lnTo>
                  <a:pt x="297" y="561"/>
                </a:lnTo>
                <a:lnTo>
                  <a:pt x="299" y="561"/>
                </a:lnTo>
                <a:lnTo>
                  <a:pt x="299" y="563"/>
                </a:lnTo>
                <a:lnTo>
                  <a:pt x="297" y="563"/>
                </a:lnTo>
                <a:lnTo>
                  <a:pt x="299" y="563"/>
                </a:lnTo>
                <a:lnTo>
                  <a:pt x="297" y="563"/>
                </a:lnTo>
                <a:lnTo>
                  <a:pt x="299" y="563"/>
                </a:lnTo>
                <a:lnTo>
                  <a:pt x="299" y="565"/>
                </a:lnTo>
                <a:lnTo>
                  <a:pt x="300" y="566"/>
                </a:lnTo>
                <a:lnTo>
                  <a:pt x="300" y="565"/>
                </a:lnTo>
                <a:lnTo>
                  <a:pt x="302" y="565"/>
                </a:lnTo>
                <a:lnTo>
                  <a:pt x="302" y="566"/>
                </a:lnTo>
                <a:lnTo>
                  <a:pt x="304" y="569"/>
                </a:lnTo>
                <a:lnTo>
                  <a:pt x="305" y="569"/>
                </a:lnTo>
                <a:lnTo>
                  <a:pt x="305" y="571"/>
                </a:lnTo>
                <a:lnTo>
                  <a:pt x="307" y="571"/>
                </a:lnTo>
                <a:lnTo>
                  <a:pt x="307" y="569"/>
                </a:lnTo>
                <a:lnTo>
                  <a:pt x="308" y="569"/>
                </a:lnTo>
                <a:lnTo>
                  <a:pt x="307" y="568"/>
                </a:lnTo>
                <a:lnTo>
                  <a:pt x="307" y="566"/>
                </a:lnTo>
                <a:lnTo>
                  <a:pt x="307" y="565"/>
                </a:lnTo>
                <a:lnTo>
                  <a:pt x="305" y="565"/>
                </a:lnTo>
                <a:lnTo>
                  <a:pt x="305" y="563"/>
                </a:lnTo>
                <a:lnTo>
                  <a:pt x="304" y="565"/>
                </a:lnTo>
                <a:lnTo>
                  <a:pt x="304" y="563"/>
                </a:lnTo>
                <a:lnTo>
                  <a:pt x="305" y="563"/>
                </a:lnTo>
                <a:lnTo>
                  <a:pt x="305" y="565"/>
                </a:lnTo>
                <a:lnTo>
                  <a:pt x="307" y="565"/>
                </a:lnTo>
                <a:lnTo>
                  <a:pt x="307" y="566"/>
                </a:lnTo>
                <a:lnTo>
                  <a:pt x="308" y="568"/>
                </a:lnTo>
                <a:lnTo>
                  <a:pt x="308" y="569"/>
                </a:lnTo>
                <a:lnTo>
                  <a:pt x="308" y="571"/>
                </a:lnTo>
                <a:lnTo>
                  <a:pt x="308" y="573"/>
                </a:lnTo>
                <a:lnTo>
                  <a:pt x="310" y="573"/>
                </a:lnTo>
                <a:lnTo>
                  <a:pt x="310" y="574"/>
                </a:lnTo>
                <a:lnTo>
                  <a:pt x="310" y="576"/>
                </a:lnTo>
                <a:lnTo>
                  <a:pt x="310" y="577"/>
                </a:lnTo>
                <a:lnTo>
                  <a:pt x="310" y="579"/>
                </a:lnTo>
                <a:lnTo>
                  <a:pt x="310" y="581"/>
                </a:lnTo>
                <a:lnTo>
                  <a:pt x="310" y="582"/>
                </a:lnTo>
                <a:lnTo>
                  <a:pt x="310" y="584"/>
                </a:lnTo>
                <a:lnTo>
                  <a:pt x="310" y="585"/>
                </a:lnTo>
                <a:lnTo>
                  <a:pt x="312" y="585"/>
                </a:lnTo>
                <a:lnTo>
                  <a:pt x="312" y="587"/>
                </a:lnTo>
                <a:lnTo>
                  <a:pt x="312" y="589"/>
                </a:lnTo>
                <a:lnTo>
                  <a:pt x="312" y="590"/>
                </a:lnTo>
                <a:lnTo>
                  <a:pt x="312" y="592"/>
                </a:lnTo>
                <a:lnTo>
                  <a:pt x="313" y="592"/>
                </a:lnTo>
                <a:lnTo>
                  <a:pt x="313" y="593"/>
                </a:lnTo>
                <a:lnTo>
                  <a:pt x="313" y="595"/>
                </a:lnTo>
                <a:lnTo>
                  <a:pt x="313" y="597"/>
                </a:lnTo>
                <a:lnTo>
                  <a:pt x="315" y="598"/>
                </a:lnTo>
                <a:lnTo>
                  <a:pt x="315" y="600"/>
                </a:lnTo>
                <a:lnTo>
                  <a:pt x="315" y="601"/>
                </a:lnTo>
                <a:lnTo>
                  <a:pt x="316" y="601"/>
                </a:lnTo>
                <a:lnTo>
                  <a:pt x="318" y="603"/>
                </a:lnTo>
                <a:lnTo>
                  <a:pt x="318" y="605"/>
                </a:lnTo>
                <a:lnTo>
                  <a:pt x="318" y="606"/>
                </a:lnTo>
                <a:lnTo>
                  <a:pt x="316" y="606"/>
                </a:lnTo>
                <a:lnTo>
                  <a:pt x="316" y="608"/>
                </a:lnTo>
                <a:lnTo>
                  <a:pt x="315" y="608"/>
                </a:lnTo>
                <a:lnTo>
                  <a:pt x="315" y="609"/>
                </a:lnTo>
                <a:lnTo>
                  <a:pt x="313" y="609"/>
                </a:lnTo>
                <a:lnTo>
                  <a:pt x="312" y="611"/>
                </a:lnTo>
                <a:lnTo>
                  <a:pt x="310" y="611"/>
                </a:lnTo>
                <a:lnTo>
                  <a:pt x="308" y="611"/>
                </a:lnTo>
                <a:lnTo>
                  <a:pt x="307" y="611"/>
                </a:lnTo>
                <a:lnTo>
                  <a:pt x="305" y="611"/>
                </a:lnTo>
                <a:lnTo>
                  <a:pt x="304" y="609"/>
                </a:lnTo>
                <a:lnTo>
                  <a:pt x="304" y="608"/>
                </a:lnTo>
                <a:lnTo>
                  <a:pt x="305" y="606"/>
                </a:lnTo>
                <a:lnTo>
                  <a:pt x="304" y="605"/>
                </a:lnTo>
                <a:lnTo>
                  <a:pt x="305" y="605"/>
                </a:lnTo>
                <a:lnTo>
                  <a:pt x="305" y="603"/>
                </a:lnTo>
                <a:lnTo>
                  <a:pt x="304" y="601"/>
                </a:lnTo>
                <a:lnTo>
                  <a:pt x="304" y="600"/>
                </a:lnTo>
                <a:lnTo>
                  <a:pt x="304" y="598"/>
                </a:lnTo>
                <a:lnTo>
                  <a:pt x="304" y="597"/>
                </a:lnTo>
                <a:lnTo>
                  <a:pt x="302" y="597"/>
                </a:lnTo>
                <a:lnTo>
                  <a:pt x="300" y="597"/>
                </a:lnTo>
                <a:lnTo>
                  <a:pt x="300" y="595"/>
                </a:lnTo>
                <a:lnTo>
                  <a:pt x="299" y="595"/>
                </a:lnTo>
                <a:lnTo>
                  <a:pt x="299" y="593"/>
                </a:lnTo>
                <a:lnTo>
                  <a:pt x="297" y="593"/>
                </a:lnTo>
                <a:lnTo>
                  <a:pt x="297" y="592"/>
                </a:lnTo>
                <a:lnTo>
                  <a:pt x="299" y="592"/>
                </a:lnTo>
                <a:lnTo>
                  <a:pt x="299" y="590"/>
                </a:lnTo>
                <a:lnTo>
                  <a:pt x="299" y="589"/>
                </a:lnTo>
                <a:lnTo>
                  <a:pt x="297" y="589"/>
                </a:lnTo>
                <a:lnTo>
                  <a:pt x="297" y="587"/>
                </a:lnTo>
                <a:lnTo>
                  <a:pt x="296" y="585"/>
                </a:lnTo>
                <a:lnTo>
                  <a:pt x="294" y="584"/>
                </a:lnTo>
                <a:lnTo>
                  <a:pt x="294" y="585"/>
                </a:lnTo>
                <a:lnTo>
                  <a:pt x="296" y="585"/>
                </a:lnTo>
                <a:lnTo>
                  <a:pt x="296" y="587"/>
                </a:lnTo>
                <a:lnTo>
                  <a:pt x="294" y="587"/>
                </a:lnTo>
                <a:lnTo>
                  <a:pt x="294" y="585"/>
                </a:lnTo>
                <a:lnTo>
                  <a:pt x="294" y="584"/>
                </a:lnTo>
                <a:lnTo>
                  <a:pt x="294" y="582"/>
                </a:lnTo>
                <a:lnTo>
                  <a:pt x="292" y="582"/>
                </a:lnTo>
                <a:lnTo>
                  <a:pt x="294" y="582"/>
                </a:lnTo>
                <a:lnTo>
                  <a:pt x="296" y="582"/>
                </a:lnTo>
                <a:lnTo>
                  <a:pt x="296" y="584"/>
                </a:lnTo>
                <a:lnTo>
                  <a:pt x="297" y="584"/>
                </a:lnTo>
                <a:lnTo>
                  <a:pt x="297" y="585"/>
                </a:lnTo>
                <a:lnTo>
                  <a:pt x="297" y="584"/>
                </a:lnTo>
                <a:lnTo>
                  <a:pt x="297" y="582"/>
                </a:lnTo>
                <a:lnTo>
                  <a:pt x="296" y="582"/>
                </a:lnTo>
                <a:lnTo>
                  <a:pt x="296" y="581"/>
                </a:lnTo>
                <a:lnTo>
                  <a:pt x="297" y="581"/>
                </a:lnTo>
                <a:lnTo>
                  <a:pt x="299" y="582"/>
                </a:lnTo>
                <a:lnTo>
                  <a:pt x="299" y="581"/>
                </a:lnTo>
                <a:lnTo>
                  <a:pt x="300" y="581"/>
                </a:lnTo>
                <a:lnTo>
                  <a:pt x="300" y="579"/>
                </a:lnTo>
                <a:lnTo>
                  <a:pt x="300" y="577"/>
                </a:lnTo>
                <a:lnTo>
                  <a:pt x="300" y="576"/>
                </a:lnTo>
                <a:lnTo>
                  <a:pt x="299" y="576"/>
                </a:lnTo>
                <a:lnTo>
                  <a:pt x="299" y="574"/>
                </a:lnTo>
                <a:lnTo>
                  <a:pt x="297" y="574"/>
                </a:lnTo>
                <a:lnTo>
                  <a:pt x="296" y="574"/>
                </a:lnTo>
                <a:lnTo>
                  <a:pt x="296" y="573"/>
                </a:lnTo>
                <a:lnTo>
                  <a:pt x="296" y="574"/>
                </a:lnTo>
                <a:lnTo>
                  <a:pt x="296" y="573"/>
                </a:lnTo>
                <a:lnTo>
                  <a:pt x="296" y="574"/>
                </a:lnTo>
                <a:lnTo>
                  <a:pt x="294" y="574"/>
                </a:lnTo>
                <a:lnTo>
                  <a:pt x="292" y="573"/>
                </a:lnTo>
                <a:lnTo>
                  <a:pt x="292" y="571"/>
                </a:lnTo>
                <a:lnTo>
                  <a:pt x="291" y="571"/>
                </a:lnTo>
                <a:lnTo>
                  <a:pt x="292" y="571"/>
                </a:lnTo>
                <a:lnTo>
                  <a:pt x="291" y="571"/>
                </a:lnTo>
                <a:lnTo>
                  <a:pt x="291" y="569"/>
                </a:lnTo>
                <a:lnTo>
                  <a:pt x="289" y="568"/>
                </a:lnTo>
                <a:lnTo>
                  <a:pt x="288" y="566"/>
                </a:lnTo>
                <a:lnTo>
                  <a:pt x="288" y="565"/>
                </a:lnTo>
                <a:lnTo>
                  <a:pt x="288" y="566"/>
                </a:lnTo>
                <a:lnTo>
                  <a:pt x="288" y="568"/>
                </a:lnTo>
                <a:lnTo>
                  <a:pt x="288" y="569"/>
                </a:lnTo>
                <a:lnTo>
                  <a:pt x="286" y="569"/>
                </a:lnTo>
                <a:lnTo>
                  <a:pt x="284" y="569"/>
                </a:lnTo>
                <a:lnTo>
                  <a:pt x="284" y="568"/>
                </a:lnTo>
                <a:lnTo>
                  <a:pt x="283" y="566"/>
                </a:lnTo>
                <a:lnTo>
                  <a:pt x="283" y="565"/>
                </a:lnTo>
                <a:lnTo>
                  <a:pt x="283" y="566"/>
                </a:lnTo>
                <a:lnTo>
                  <a:pt x="283" y="565"/>
                </a:lnTo>
                <a:lnTo>
                  <a:pt x="281" y="565"/>
                </a:lnTo>
                <a:lnTo>
                  <a:pt x="280" y="565"/>
                </a:lnTo>
                <a:lnTo>
                  <a:pt x="280" y="563"/>
                </a:lnTo>
                <a:lnTo>
                  <a:pt x="278" y="561"/>
                </a:lnTo>
                <a:lnTo>
                  <a:pt x="276" y="560"/>
                </a:lnTo>
                <a:lnTo>
                  <a:pt x="275" y="558"/>
                </a:lnTo>
                <a:lnTo>
                  <a:pt x="275" y="557"/>
                </a:lnTo>
                <a:lnTo>
                  <a:pt x="275" y="555"/>
                </a:lnTo>
                <a:lnTo>
                  <a:pt x="273" y="555"/>
                </a:lnTo>
                <a:lnTo>
                  <a:pt x="272" y="553"/>
                </a:lnTo>
                <a:lnTo>
                  <a:pt x="272" y="552"/>
                </a:lnTo>
                <a:lnTo>
                  <a:pt x="270" y="552"/>
                </a:lnTo>
                <a:lnTo>
                  <a:pt x="268" y="552"/>
                </a:lnTo>
                <a:lnTo>
                  <a:pt x="267" y="552"/>
                </a:lnTo>
                <a:lnTo>
                  <a:pt x="267" y="553"/>
                </a:lnTo>
                <a:lnTo>
                  <a:pt x="267" y="552"/>
                </a:lnTo>
                <a:lnTo>
                  <a:pt x="267" y="550"/>
                </a:lnTo>
                <a:lnTo>
                  <a:pt x="265" y="550"/>
                </a:lnTo>
                <a:lnTo>
                  <a:pt x="265" y="549"/>
                </a:lnTo>
                <a:lnTo>
                  <a:pt x="267" y="549"/>
                </a:lnTo>
                <a:lnTo>
                  <a:pt x="267" y="547"/>
                </a:lnTo>
                <a:lnTo>
                  <a:pt x="265" y="547"/>
                </a:lnTo>
                <a:lnTo>
                  <a:pt x="265" y="549"/>
                </a:lnTo>
                <a:lnTo>
                  <a:pt x="265" y="550"/>
                </a:lnTo>
                <a:lnTo>
                  <a:pt x="264" y="550"/>
                </a:lnTo>
                <a:lnTo>
                  <a:pt x="264" y="552"/>
                </a:lnTo>
                <a:lnTo>
                  <a:pt x="265" y="552"/>
                </a:lnTo>
                <a:lnTo>
                  <a:pt x="265" y="553"/>
                </a:lnTo>
                <a:lnTo>
                  <a:pt x="265" y="555"/>
                </a:lnTo>
                <a:lnTo>
                  <a:pt x="264" y="555"/>
                </a:lnTo>
                <a:lnTo>
                  <a:pt x="264" y="553"/>
                </a:lnTo>
                <a:lnTo>
                  <a:pt x="262" y="553"/>
                </a:lnTo>
                <a:lnTo>
                  <a:pt x="262" y="552"/>
                </a:lnTo>
                <a:lnTo>
                  <a:pt x="264" y="552"/>
                </a:lnTo>
                <a:lnTo>
                  <a:pt x="262" y="552"/>
                </a:lnTo>
                <a:lnTo>
                  <a:pt x="262" y="550"/>
                </a:lnTo>
                <a:lnTo>
                  <a:pt x="264" y="550"/>
                </a:lnTo>
                <a:lnTo>
                  <a:pt x="264" y="549"/>
                </a:lnTo>
                <a:lnTo>
                  <a:pt x="262" y="549"/>
                </a:lnTo>
                <a:lnTo>
                  <a:pt x="262" y="550"/>
                </a:lnTo>
                <a:lnTo>
                  <a:pt x="262" y="549"/>
                </a:lnTo>
                <a:lnTo>
                  <a:pt x="262" y="550"/>
                </a:lnTo>
                <a:lnTo>
                  <a:pt x="262" y="549"/>
                </a:lnTo>
                <a:lnTo>
                  <a:pt x="262" y="547"/>
                </a:lnTo>
                <a:lnTo>
                  <a:pt x="262" y="545"/>
                </a:lnTo>
                <a:lnTo>
                  <a:pt x="262" y="544"/>
                </a:lnTo>
                <a:lnTo>
                  <a:pt x="262" y="542"/>
                </a:lnTo>
                <a:lnTo>
                  <a:pt x="262" y="541"/>
                </a:lnTo>
                <a:lnTo>
                  <a:pt x="264" y="541"/>
                </a:lnTo>
                <a:lnTo>
                  <a:pt x="264" y="542"/>
                </a:lnTo>
                <a:lnTo>
                  <a:pt x="265" y="542"/>
                </a:lnTo>
                <a:lnTo>
                  <a:pt x="265" y="544"/>
                </a:lnTo>
                <a:lnTo>
                  <a:pt x="265" y="542"/>
                </a:lnTo>
                <a:lnTo>
                  <a:pt x="267" y="542"/>
                </a:lnTo>
                <a:lnTo>
                  <a:pt x="267" y="541"/>
                </a:lnTo>
                <a:lnTo>
                  <a:pt x="267" y="539"/>
                </a:lnTo>
                <a:lnTo>
                  <a:pt x="267" y="537"/>
                </a:lnTo>
                <a:lnTo>
                  <a:pt x="265" y="537"/>
                </a:lnTo>
                <a:lnTo>
                  <a:pt x="264" y="537"/>
                </a:lnTo>
                <a:lnTo>
                  <a:pt x="264" y="536"/>
                </a:lnTo>
                <a:lnTo>
                  <a:pt x="262" y="536"/>
                </a:lnTo>
                <a:lnTo>
                  <a:pt x="262" y="534"/>
                </a:lnTo>
                <a:lnTo>
                  <a:pt x="260" y="534"/>
                </a:lnTo>
                <a:lnTo>
                  <a:pt x="260" y="533"/>
                </a:lnTo>
                <a:lnTo>
                  <a:pt x="262" y="531"/>
                </a:lnTo>
                <a:lnTo>
                  <a:pt x="262" y="533"/>
                </a:lnTo>
                <a:lnTo>
                  <a:pt x="262" y="531"/>
                </a:lnTo>
                <a:lnTo>
                  <a:pt x="264" y="533"/>
                </a:lnTo>
                <a:lnTo>
                  <a:pt x="264" y="534"/>
                </a:lnTo>
                <a:lnTo>
                  <a:pt x="265" y="534"/>
                </a:lnTo>
                <a:lnTo>
                  <a:pt x="265" y="536"/>
                </a:lnTo>
                <a:lnTo>
                  <a:pt x="265" y="534"/>
                </a:lnTo>
                <a:lnTo>
                  <a:pt x="265" y="536"/>
                </a:lnTo>
                <a:lnTo>
                  <a:pt x="267" y="536"/>
                </a:lnTo>
                <a:lnTo>
                  <a:pt x="267" y="534"/>
                </a:lnTo>
                <a:lnTo>
                  <a:pt x="267" y="533"/>
                </a:lnTo>
                <a:lnTo>
                  <a:pt x="268" y="534"/>
                </a:lnTo>
                <a:lnTo>
                  <a:pt x="268" y="533"/>
                </a:lnTo>
                <a:lnTo>
                  <a:pt x="268" y="531"/>
                </a:lnTo>
                <a:lnTo>
                  <a:pt x="267" y="531"/>
                </a:lnTo>
                <a:lnTo>
                  <a:pt x="267" y="529"/>
                </a:lnTo>
                <a:lnTo>
                  <a:pt x="267" y="528"/>
                </a:lnTo>
                <a:lnTo>
                  <a:pt x="265" y="528"/>
                </a:lnTo>
                <a:lnTo>
                  <a:pt x="265" y="526"/>
                </a:lnTo>
                <a:lnTo>
                  <a:pt x="264" y="526"/>
                </a:lnTo>
                <a:lnTo>
                  <a:pt x="264" y="525"/>
                </a:lnTo>
                <a:lnTo>
                  <a:pt x="262" y="525"/>
                </a:lnTo>
                <a:lnTo>
                  <a:pt x="262" y="523"/>
                </a:lnTo>
                <a:lnTo>
                  <a:pt x="262" y="521"/>
                </a:lnTo>
                <a:lnTo>
                  <a:pt x="260" y="521"/>
                </a:lnTo>
                <a:lnTo>
                  <a:pt x="260" y="520"/>
                </a:lnTo>
                <a:lnTo>
                  <a:pt x="260" y="518"/>
                </a:lnTo>
                <a:lnTo>
                  <a:pt x="260" y="517"/>
                </a:lnTo>
                <a:lnTo>
                  <a:pt x="259" y="517"/>
                </a:lnTo>
                <a:lnTo>
                  <a:pt x="259" y="515"/>
                </a:lnTo>
                <a:lnTo>
                  <a:pt x="257" y="513"/>
                </a:lnTo>
                <a:lnTo>
                  <a:pt x="259" y="513"/>
                </a:lnTo>
                <a:lnTo>
                  <a:pt x="257" y="513"/>
                </a:lnTo>
                <a:lnTo>
                  <a:pt x="257" y="512"/>
                </a:lnTo>
                <a:lnTo>
                  <a:pt x="257" y="510"/>
                </a:lnTo>
                <a:lnTo>
                  <a:pt x="257" y="509"/>
                </a:lnTo>
                <a:lnTo>
                  <a:pt x="257" y="507"/>
                </a:lnTo>
                <a:lnTo>
                  <a:pt x="257" y="505"/>
                </a:lnTo>
                <a:lnTo>
                  <a:pt x="256" y="505"/>
                </a:lnTo>
                <a:lnTo>
                  <a:pt x="257" y="505"/>
                </a:lnTo>
                <a:lnTo>
                  <a:pt x="256" y="504"/>
                </a:lnTo>
                <a:lnTo>
                  <a:pt x="257" y="504"/>
                </a:lnTo>
                <a:lnTo>
                  <a:pt x="257" y="502"/>
                </a:lnTo>
                <a:lnTo>
                  <a:pt x="259" y="502"/>
                </a:lnTo>
                <a:lnTo>
                  <a:pt x="259" y="504"/>
                </a:lnTo>
                <a:lnTo>
                  <a:pt x="260" y="504"/>
                </a:lnTo>
                <a:lnTo>
                  <a:pt x="259" y="504"/>
                </a:lnTo>
                <a:lnTo>
                  <a:pt x="260" y="504"/>
                </a:lnTo>
                <a:lnTo>
                  <a:pt x="262" y="505"/>
                </a:lnTo>
                <a:lnTo>
                  <a:pt x="262" y="504"/>
                </a:lnTo>
                <a:lnTo>
                  <a:pt x="264" y="504"/>
                </a:lnTo>
                <a:lnTo>
                  <a:pt x="265" y="504"/>
                </a:lnTo>
                <a:lnTo>
                  <a:pt x="267" y="504"/>
                </a:lnTo>
                <a:lnTo>
                  <a:pt x="268" y="504"/>
                </a:lnTo>
                <a:lnTo>
                  <a:pt x="268" y="505"/>
                </a:lnTo>
                <a:lnTo>
                  <a:pt x="270" y="505"/>
                </a:lnTo>
                <a:lnTo>
                  <a:pt x="272" y="505"/>
                </a:lnTo>
                <a:lnTo>
                  <a:pt x="272" y="507"/>
                </a:lnTo>
                <a:lnTo>
                  <a:pt x="272" y="505"/>
                </a:lnTo>
                <a:lnTo>
                  <a:pt x="273" y="505"/>
                </a:lnTo>
                <a:lnTo>
                  <a:pt x="273" y="507"/>
                </a:lnTo>
                <a:lnTo>
                  <a:pt x="275" y="507"/>
                </a:lnTo>
                <a:lnTo>
                  <a:pt x="275" y="505"/>
                </a:lnTo>
                <a:lnTo>
                  <a:pt x="275" y="507"/>
                </a:lnTo>
                <a:lnTo>
                  <a:pt x="273" y="507"/>
                </a:lnTo>
                <a:lnTo>
                  <a:pt x="273" y="505"/>
                </a:lnTo>
                <a:lnTo>
                  <a:pt x="272" y="505"/>
                </a:lnTo>
                <a:lnTo>
                  <a:pt x="272" y="504"/>
                </a:lnTo>
                <a:lnTo>
                  <a:pt x="272" y="502"/>
                </a:lnTo>
                <a:lnTo>
                  <a:pt x="273" y="502"/>
                </a:lnTo>
                <a:lnTo>
                  <a:pt x="275" y="502"/>
                </a:lnTo>
                <a:lnTo>
                  <a:pt x="273" y="502"/>
                </a:lnTo>
                <a:lnTo>
                  <a:pt x="272" y="502"/>
                </a:lnTo>
                <a:lnTo>
                  <a:pt x="272" y="501"/>
                </a:lnTo>
                <a:lnTo>
                  <a:pt x="273" y="501"/>
                </a:lnTo>
                <a:lnTo>
                  <a:pt x="275" y="501"/>
                </a:lnTo>
                <a:lnTo>
                  <a:pt x="275" y="499"/>
                </a:lnTo>
                <a:lnTo>
                  <a:pt x="276" y="499"/>
                </a:lnTo>
                <a:lnTo>
                  <a:pt x="278" y="499"/>
                </a:lnTo>
                <a:lnTo>
                  <a:pt x="280" y="499"/>
                </a:lnTo>
                <a:lnTo>
                  <a:pt x="281" y="499"/>
                </a:lnTo>
                <a:lnTo>
                  <a:pt x="281" y="497"/>
                </a:lnTo>
                <a:lnTo>
                  <a:pt x="283" y="497"/>
                </a:lnTo>
                <a:lnTo>
                  <a:pt x="284" y="497"/>
                </a:lnTo>
                <a:lnTo>
                  <a:pt x="284" y="496"/>
                </a:lnTo>
                <a:lnTo>
                  <a:pt x="283" y="496"/>
                </a:lnTo>
                <a:lnTo>
                  <a:pt x="281" y="496"/>
                </a:lnTo>
                <a:lnTo>
                  <a:pt x="281" y="497"/>
                </a:lnTo>
                <a:lnTo>
                  <a:pt x="280" y="497"/>
                </a:lnTo>
                <a:lnTo>
                  <a:pt x="280" y="496"/>
                </a:lnTo>
                <a:lnTo>
                  <a:pt x="278" y="496"/>
                </a:lnTo>
                <a:lnTo>
                  <a:pt x="278" y="497"/>
                </a:lnTo>
                <a:lnTo>
                  <a:pt x="276" y="497"/>
                </a:lnTo>
                <a:lnTo>
                  <a:pt x="276" y="499"/>
                </a:lnTo>
                <a:lnTo>
                  <a:pt x="275" y="499"/>
                </a:lnTo>
                <a:lnTo>
                  <a:pt x="273" y="499"/>
                </a:lnTo>
                <a:lnTo>
                  <a:pt x="272" y="499"/>
                </a:lnTo>
                <a:lnTo>
                  <a:pt x="270" y="499"/>
                </a:lnTo>
                <a:lnTo>
                  <a:pt x="272" y="499"/>
                </a:lnTo>
                <a:lnTo>
                  <a:pt x="272" y="497"/>
                </a:lnTo>
                <a:lnTo>
                  <a:pt x="270" y="497"/>
                </a:lnTo>
                <a:lnTo>
                  <a:pt x="268" y="497"/>
                </a:lnTo>
                <a:lnTo>
                  <a:pt x="267" y="497"/>
                </a:lnTo>
                <a:lnTo>
                  <a:pt x="265" y="497"/>
                </a:lnTo>
                <a:lnTo>
                  <a:pt x="264" y="497"/>
                </a:lnTo>
                <a:lnTo>
                  <a:pt x="262" y="497"/>
                </a:lnTo>
                <a:lnTo>
                  <a:pt x="262" y="496"/>
                </a:lnTo>
                <a:lnTo>
                  <a:pt x="260" y="496"/>
                </a:lnTo>
                <a:lnTo>
                  <a:pt x="260" y="494"/>
                </a:lnTo>
                <a:lnTo>
                  <a:pt x="259" y="494"/>
                </a:lnTo>
                <a:lnTo>
                  <a:pt x="259" y="493"/>
                </a:lnTo>
                <a:lnTo>
                  <a:pt x="257" y="493"/>
                </a:lnTo>
                <a:lnTo>
                  <a:pt x="256" y="493"/>
                </a:lnTo>
                <a:lnTo>
                  <a:pt x="254" y="493"/>
                </a:lnTo>
                <a:lnTo>
                  <a:pt x="254" y="491"/>
                </a:lnTo>
                <a:lnTo>
                  <a:pt x="252" y="491"/>
                </a:lnTo>
                <a:lnTo>
                  <a:pt x="252" y="489"/>
                </a:lnTo>
                <a:lnTo>
                  <a:pt x="254" y="489"/>
                </a:lnTo>
                <a:lnTo>
                  <a:pt x="256" y="489"/>
                </a:lnTo>
                <a:lnTo>
                  <a:pt x="256" y="488"/>
                </a:lnTo>
                <a:lnTo>
                  <a:pt x="257" y="488"/>
                </a:lnTo>
                <a:lnTo>
                  <a:pt x="259" y="488"/>
                </a:lnTo>
                <a:lnTo>
                  <a:pt x="257" y="488"/>
                </a:lnTo>
                <a:lnTo>
                  <a:pt x="259" y="488"/>
                </a:lnTo>
                <a:lnTo>
                  <a:pt x="259" y="486"/>
                </a:lnTo>
                <a:lnTo>
                  <a:pt x="260" y="486"/>
                </a:lnTo>
                <a:lnTo>
                  <a:pt x="260" y="488"/>
                </a:lnTo>
                <a:lnTo>
                  <a:pt x="262" y="488"/>
                </a:lnTo>
                <a:lnTo>
                  <a:pt x="264" y="488"/>
                </a:lnTo>
                <a:lnTo>
                  <a:pt x="264" y="486"/>
                </a:lnTo>
                <a:lnTo>
                  <a:pt x="265" y="486"/>
                </a:lnTo>
                <a:lnTo>
                  <a:pt x="267" y="486"/>
                </a:lnTo>
                <a:lnTo>
                  <a:pt x="268" y="486"/>
                </a:lnTo>
                <a:lnTo>
                  <a:pt x="268" y="485"/>
                </a:lnTo>
                <a:lnTo>
                  <a:pt x="270" y="485"/>
                </a:lnTo>
                <a:lnTo>
                  <a:pt x="272" y="485"/>
                </a:lnTo>
                <a:lnTo>
                  <a:pt x="273" y="485"/>
                </a:lnTo>
                <a:lnTo>
                  <a:pt x="275" y="485"/>
                </a:lnTo>
                <a:lnTo>
                  <a:pt x="275" y="483"/>
                </a:lnTo>
                <a:lnTo>
                  <a:pt x="276" y="483"/>
                </a:lnTo>
                <a:lnTo>
                  <a:pt x="276" y="481"/>
                </a:lnTo>
                <a:lnTo>
                  <a:pt x="275" y="481"/>
                </a:lnTo>
                <a:lnTo>
                  <a:pt x="275" y="483"/>
                </a:lnTo>
                <a:lnTo>
                  <a:pt x="273" y="483"/>
                </a:lnTo>
                <a:lnTo>
                  <a:pt x="272" y="483"/>
                </a:lnTo>
                <a:lnTo>
                  <a:pt x="272" y="481"/>
                </a:lnTo>
                <a:lnTo>
                  <a:pt x="273" y="481"/>
                </a:lnTo>
                <a:lnTo>
                  <a:pt x="275" y="481"/>
                </a:lnTo>
                <a:lnTo>
                  <a:pt x="273" y="481"/>
                </a:lnTo>
                <a:lnTo>
                  <a:pt x="275" y="481"/>
                </a:lnTo>
                <a:lnTo>
                  <a:pt x="273" y="480"/>
                </a:lnTo>
                <a:lnTo>
                  <a:pt x="275" y="480"/>
                </a:lnTo>
                <a:lnTo>
                  <a:pt x="276" y="480"/>
                </a:lnTo>
                <a:lnTo>
                  <a:pt x="276" y="478"/>
                </a:lnTo>
                <a:lnTo>
                  <a:pt x="278" y="480"/>
                </a:lnTo>
                <a:lnTo>
                  <a:pt x="278" y="478"/>
                </a:lnTo>
                <a:lnTo>
                  <a:pt x="280" y="478"/>
                </a:lnTo>
                <a:lnTo>
                  <a:pt x="280" y="480"/>
                </a:lnTo>
                <a:lnTo>
                  <a:pt x="281" y="478"/>
                </a:lnTo>
                <a:lnTo>
                  <a:pt x="281" y="480"/>
                </a:lnTo>
                <a:lnTo>
                  <a:pt x="281" y="478"/>
                </a:lnTo>
                <a:lnTo>
                  <a:pt x="283" y="478"/>
                </a:lnTo>
                <a:lnTo>
                  <a:pt x="283" y="480"/>
                </a:lnTo>
                <a:lnTo>
                  <a:pt x="283" y="478"/>
                </a:lnTo>
                <a:lnTo>
                  <a:pt x="284" y="478"/>
                </a:lnTo>
                <a:lnTo>
                  <a:pt x="284" y="477"/>
                </a:lnTo>
                <a:lnTo>
                  <a:pt x="286" y="477"/>
                </a:lnTo>
                <a:lnTo>
                  <a:pt x="288" y="477"/>
                </a:lnTo>
                <a:lnTo>
                  <a:pt x="289" y="477"/>
                </a:lnTo>
                <a:close/>
                <a:moveTo>
                  <a:pt x="433" y="478"/>
                </a:moveTo>
                <a:lnTo>
                  <a:pt x="435" y="478"/>
                </a:lnTo>
                <a:lnTo>
                  <a:pt x="436" y="478"/>
                </a:lnTo>
                <a:lnTo>
                  <a:pt x="436" y="480"/>
                </a:lnTo>
                <a:lnTo>
                  <a:pt x="438" y="480"/>
                </a:lnTo>
                <a:lnTo>
                  <a:pt x="440" y="480"/>
                </a:lnTo>
                <a:lnTo>
                  <a:pt x="440" y="481"/>
                </a:lnTo>
                <a:lnTo>
                  <a:pt x="441" y="481"/>
                </a:lnTo>
                <a:lnTo>
                  <a:pt x="443" y="483"/>
                </a:lnTo>
                <a:lnTo>
                  <a:pt x="444" y="483"/>
                </a:lnTo>
                <a:lnTo>
                  <a:pt x="444" y="485"/>
                </a:lnTo>
                <a:lnTo>
                  <a:pt x="446" y="486"/>
                </a:lnTo>
                <a:lnTo>
                  <a:pt x="448" y="488"/>
                </a:lnTo>
                <a:lnTo>
                  <a:pt x="448" y="489"/>
                </a:lnTo>
                <a:lnTo>
                  <a:pt x="449" y="489"/>
                </a:lnTo>
                <a:lnTo>
                  <a:pt x="451" y="489"/>
                </a:lnTo>
                <a:lnTo>
                  <a:pt x="451" y="491"/>
                </a:lnTo>
                <a:lnTo>
                  <a:pt x="452" y="491"/>
                </a:lnTo>
                <a:lnTo>
                  <a:pt x="452" y="493"/>
                </a:lnTo>
                <a:lnTo>
                  <a:pt x="452" y="494"/>
                </a:lnTo>
                <a:lnTo>
                  <a:pt x="452" y="496"/>
                </a:lnTo>
                <a:lnTo>
                  <a:pt x="454" y="496"/>
                </a:lnTo>
                <a:lnTo>
                  <a:pt x="454" y="497"/>
                </a:lnTo>
                <a:lnTo>
                  <a:pt x="454" y="499"/>
                </a:lnTo>
                <a:lnTo>
                  <a:pt x="454" y="501"/>
                </a:lnTo>
                <a:lnTo>
                  <a:pt x="454" y="502"/>
                </a:lnTo>
                <a:lnTo>
                  <a:pt x="454" y="504"/>
                </a:lnTo>
                <a:lnTo>
                  <a:pt x="456" y="504"/>
                </a:lnTo>
                <a:lnTo>
                  <a:pt x="456" y="505"/>
                </a:lnTo>
                <a:lnTo>
                  <a:pt x="456" y="507"/>
                </a:lnTo>
                <a:lnTo>
                  <a:pt x="457" y="507"/>
                </a:lnTo>
                <a:lnTo>
                  <a:pt x="457" y="509"/>
                </a:lnTo>
                <a:lnTo>
                  <a:pt x="457" y="510"/>
                </a:lnTo>
                <a:lnTo>
                  <a:pt x="457" y="512"/>
                </a:lnTo>
                <a:lnTo>
                  <a:pt x="456" y="512"/>
                </a:lnTo>
                <a:lnTo>
                  <a:pt x="456" y="513"/>
                </a:lnTo>
                <a:lnTo>
                  <a:pt x="456" y="515"/>
                </a:lnTo>
                <a:lnTo>
                  <a:pt x="456" y="517"/>
                </a:lnTo>
                <a:lnTo>
                  <a:pt x="456" y="518"/>
                </a:lnTo>
                <a:lnTo>
                  <a:pt x="456" y="520"/>
                </a:lnTo>
                <a:lnTo>
                  <a:pt x="456" y="521"/>
                </a:lnTo>
                <a:lnTo>
                  <a:pt x="454" y="521"/>
                </a:lnTo>
                <a:lnTo>
                  <a:pt x="454" y="523"/>
                </a:lnTo>
                <a:lnTo>
                  <a:pt x="456" y="523"/>
                </a:lnTo>
                <a:lnTo>
                  <a:pt x="454" y="523"/>
                </a:lnTo>
                <a:lnTo>
                  <a:pt x="454" y="525"/>
                </a:lnTo>
                <a:lnTo>
                  <a:pt x="454" y="526"/>
                </a:lnTo>
                <a:lnTo>
                  <a:pt x="452" y="526"/>
                </a:lnTo>
                <a:lnTo>
                  <a:pt x="452" y="528"/>
                </a:lnTo>
                <a:lnTo>
                  <a:pt x="451" y="528"/>
                </a:lnTo>
                <a:lnTo>
                  <a:pt x="451" y="529"/>
                </a:lnTo>
                <a:lnTo>
                  <a:pt x="451" y="531"/>
                </a:lnTo>
                <a:lnTo>
                  <a:pt x="449" y="531"/>
                </a:lnTo>
                <a:lnTo>
                  <a:pt x="448" y="531"/>
                </a:lnTo>
                <a:lnTo>
                  <a:pt x="448" y="533"/>
                </a:lnTo>
                <a:lnTo>
                  <a:pt x="446" y="533"/>
                </a:lnTo>
                <a:lnTo>
                  <a:pt x="446" y="534"/>
                </a:lnTo>
                <a:lnTo>
                  <a:pt x="444" y="534"/>
                </a:lnTo>
                <a:lnTo>
                  <a:pt x="443" y="534"/>
                </a:lnTo>
                <a:lnTo>
                  <a:pt x="443" y="536"/>
                </a:lnTo>
                <a:lnTo>
                  <a:pt x="443" y="537"/>
                </a:lnTo>
                <a:lnTo>
                  <a:pt x="443" y="539"/>
                </a:lnTo>
                <a:lnTo>
                  <a:pt x="441" y="539"/>
                </a:lnTo>
                <a:lnTo>
                  <a:pt x="440" y="539"/>
                </a:lnTo>
                <a:lnTo>
                  <a:pt x="438" y="541"/>
                </a:lnTo>
                <a:lnTo>
                  <a:pt x="436" y="541"/>
                </a:lnTo>
                <a:lnTo>
                  <a:pt x="435" y="541"/>
                </a:lnTo>
                <a:lnTo>
                  <a:pt x="435" y="539"/>
                </a:lnTo>
                <a:lnTo>
                  <a:pt x="433" y="539"/>
                </a:lnTo>
                <a:lnTo>
                  <a:pt x="433" y="537"/>
                </a:lnTo>
                <a:lnTo>
                  <a:pt x="435" y="537"/>
                </a:lnTo>
                <a:lnTo>
                  <a:pt x="435" y="536"/>
                </a:lnTo>
                <a:lnTo>
                  <a:pt x="435" y="534"/>
                </a:lnTo>
                <a:lnTo>
                  <a:pt x="435" y="533"/>
                </a:lnTo>
                <a:lnTo>
                  <a:pt x="435" y="531"/>
                </a:lnTo>
                <a:lnTo>
                  <a:pt x="435" y="529"/>
                </a:lnTo>
                <a:lnTo>
                  <a:pt x="433" y="529"/>
                </a:lnTo>
                <a:lnTo>
                  <a:pt x="433" y="528"/>
                </a:lnTo>
                <a:lnTo>
                  <a:pt x="432" y="528"/>
                </a:lnTo>
                <a:lnTo>
                  <a:pt x="432" y="526"/>
                </a:lnTo>
                <a:lnTo>
                  <a:pt x="430" y="526"/>
                </a:lnTo>
                <a:lnTo>
                  <a:pt x="430" y="525"/>
                </a:lnTo>
                <a:lnTo>
                  <a:pt x="430" y="523"/>
                </a:lnTo>
                <a:lnTo>
                  <a:pt x="428" y="523"/>
                </a:lnTo>
                <a:lnTo>
                  <a:pt x="428" y="521"/>
                </a:lnTo>
                <a:lnTo>
                  <a:pt x="430" y="520"/>
                </a:lnTo>
                <a:lnTo>
                  <a:pt x="430" y="518"/>
                </a:lnTo>
                <a:lnTo>
                  <a:pt x="432" y="518"/>
                </a:lnTo>
                <a:lnTo>
                  <a:pt x="432" y="517"/>
                </a:lnTo>
                <a:lnTo>
                  <a:pt x="432" y="515"/>
                </a:lnTo>
                <a:lnTo>
                  <a:pt x="432" y="513"/>
                </a:lnTo>
                <a:lnTo>
                  <a:pt x="433" y="513"/>
                </a:lnTo>
                <a:lnTo>
                  <a:pt x="433" y="512"/>
                </a:lnTo>
                <a:lnTo>
                  <a:pt x="433" y="510"/>
                </a:lnTo>
                <a:lnTo>
                  <a:pt x="435" y="510"/>
                </a:lnTo>
                <a:lnTo>
                  <a:pt x="433" y="509"/>
                </a:lnTo>
                <a:lnTo>
                  <a:pt x="435" y="509"/>
                </a:lnTo>
                <a:lnTo>
                  <a:pt x="435" y="507"/>
                </a:lnTo>
                <a:lnTo>
                  <a:pt x="433" y="507"/>
                </a:lnTo>
                <a:lnTo>
                  <a:pt x="435" y="507"/>
                </a:lnTo>
                <a:lnTo>
                  <a:pt x="433" y="505"/>
                </a:lnTo>
                <a:lnTo>
                  <a:pt x="435" y="505"/>
                </a:lnTo>
                <a:lnTo>
                  <a:pt x="433" y="505"/>
                </a:lnTo>
                <a:lnTo>
                  <a:pt x="433" y="504"/>
                </a:lnTo>
                <a:lnTo>
                  <a:pt x="435" y="504"/>
                </a:lnTo>
                <a:lnTo>
                  <a:pt x="436" y="504"/>
                </a:lnTo>
                <a:lnTo>
                  <a:pt x="438" y="504"/>
                </a:lnTo>
                <a:lnTo>
                  <a:pt x="438" y="502"/>
                </a:lnTo>
                <a:lnTo>
                  <a:pt x="438" y="501"/>
                </a:lnTo>
                <a:lnTo>
                  <a:pt x="440" y="501"/>
                </a:lnTo>
                <a:lnTo>
                  <a:pt x="440" y="499"/>
                </a:lnTo>
                <a:lnTo>
                  <a:pt x="440" y="497"/>
                </a:lnTo>
                <a:lnTo>
                  <a:pt x="441" y="497"/>
                </a:lnTo>
                <a:lnTo>
                  <a:pt x="441" y="496"/>
                </a:lnTo>
                <a:lnTo>
                  <a:pt x="443" y="496"/>
                </a:lnTo>
                <a:lnTo>
                  <a:pt x="441" y="496"/>
                </a:lnTo>
                <a:lnTo>
                  <a:pt x="443" y="494"/>
                </a:lnTo>
                <a:lnTo>
                  <a:pt x="441" y="494"/>
                </a:lnTo>
                <a:lnTo>
                  <a:pt x="443" y="494"/>
                </a:lnTo>
                <a:lnTo>
                  <a:pt x="443" y="493"/>
                </a:lnTo>
                <a:lnTo>
                  <a:pt x="441" y="493"/>
                </a:lnTo>
                <a:lnTo>
                  <a:pt x="441" y="491"/>
                </a:lnTo>
                <a:lnTo>
                  <a:pt x="441" y="489"/>
                </a:lnTo>
                <a:lnTo>
                  <a:pt x="441" y="488"/>
                </a:lnTo>
                <a:lnTo>
                  <a:pt x="441" y="486"/>
                </a:lnTo>
                <a:lnTo>
                  <a:pt x="440" y="486"/>
                </a:lnTo>
                <a:lnTo>
                  <a:pt x="440" y="485"/>
                </a:lnTo>
                <a:lnTo>
                  <a:pt x="438" y="485"/>
                </a:lnTo>
                <a:lnTo>
                  <a:pt x="436" y="485"/>
                </a:lnTo>
                <a:lnTo>
                  <a:pt x="436" y="483"/>
                </a:lnTo>
                <a:lnTo>
                  <a:pt x="435" y="483"/>
                </a:lnTo>
                <a:lnTo>
                  <a:pt x="435" y="481"/>
                </a:lnTo>
                <a:lnTo>
                  <a:pt x="435" y="480"/>
                </a:lnTo>
                <a:lnTo>
                  <a:pt x="433" y="480"/>
                </a:lnTo>
                <a:lnTo>
                  <a:pt x="432" y="480"/>
                </a:lnTo>
                <a:lnTo>
                  <a:pt x="432" y="481"/>
                </a:lnTo>
                <a:lnTo>
                  <a:pt x="433" y="481"/>
                </a:lnTo>
                <a:lnTo>
                  <a:pt x="433" y="483"/>
                </a:lnTo>
                <a:lnTo>
                  <a:pt x="433" y="485"/>
                </a:lnTo>
                <a:lnTo>
                  <a:pt x="433" y="486"/>
                </a:lnTo>
                <a:lnTo>
                  <a:pt x="435" y="486"/>
                </a:lnTo>
                <a:lnTo>
                  <a:pt x="433" y="488"/>
                </a:lnTo>
                <a:lnTo>
                  <a:pt x="435" y="488"/>
                </a:lnTo>
                <a:lnTo>
                  <a:pt x="433" y="488"/>
                </a:lnTo>
                <a:lnTo>
                  <a:pt x="435" y="488"/>
                </a:lnTo>
                <a:lnTo>
                  <a:pt x="435" y="489"/>
                </a:lnTo>
                <a:lnTo>
                  <a:pt x="435" y="491"/>
                </a:lnTo>
                <a:lnTo>
                  <a:pt x="435" y="493"/>
                </a:lnTo>
                <a:lnTo>
                  <a:pt x="435" y="491"/>
                </a:lnTo>
                <a:lnTo>
                  <a:pt x="433" y="491"/>
                </a:lnTo>
                <a:lnTo>
                  <a:pt x="433" y="493"/>
                </a:lnTo>
                <a:lnTo>
                  <a:pt x="433" y="494"/>
                </a:lnTo>
                <a:lnTo>
                  <a:pt x="433" y="496"/>
                </a:lnTo>
                <a:lnTo>
                  <a:pt x="435" y="496"/>
                </a:lnTo>
                <a:lnTo>
                  <a:pt x="435" y="497"/>
                </a:lnTo>
                <a:lnTo>
                  <a:pt x="435" y="499"/>
                </a:lnTo>
                <a:lnTo>
                  <a:pt x="433" y="499"/>
                </a:lnTo>
                <a:lnTo>
                  <a:pt x="433" y="501"/>
                </a:lnTo>
                <a:lnTo>
                  <a:pt x="432" y="501"/>
                </a:lnTo>
                <a:lnTo>
                  <a:pt x="432" y="502"/>
                </a:lnTo>
                <a:lnTo>
                  <a:pt x="430" y="502"/>
                </a:lnTo>
                <a:lnTo>
                  <a:pt x="430" y="504"/>
                </a:lnTo>
                <a:lnTo>
                  <a:pt x="428" y="504"/>
                </a:lnTo>
                <a:lnTo>
                  <a:pt x="428" y="505"/>
                </a:lnTo>
                <a:lnTo>
                  <a:pt x="428" y="507"/>
                </a:lnTo>
                <a:lnTo>
                  <a:pt x="428" y="509"/>
                </a:lnTo>
                <a:lnTo>
                  <a:pt x="428" y="510"/>
                </a:lnTo>
                <a:lnTo>
                  <a:pt x="427" y="510"/>
                </a:lnTo>
                <a:lnTo>
                  <a:pt x="427" y="512"/>
                </a:lnTo>
                <a:lnTo>
                  <a:pt x="427" y="513"/>
                </a:lnTo>
                <a:lnTo>
                  <a:pt x="427" y="515"/>
                </a:lnTo>
                <a:lnTo>
                  <a:pt x="427" y="517"/>
                </a:lnTo>
                <a:lnTo>
                  <a:pt x="427" y="515"/>
                </a:lnTo>
                <a:lnTo>
                  <a:pt x="427" y="517"/>
                </a:lnTo>
                <a:lnTo>
                  <a:pt x="427" y="518"/>
                </a:lnTo>
                <a:lnTo>
                  <a:pt x="427" y="520"/>
                </a:lnTo>
                <a:lnTo>
                  <a:pt x="425" y="520"/>
                </a:lnTo>
                <a:lnTo>
                  <a:pt x="425" y="518"/>
                </a:lnTo>
                <a:lnTo>
                  <a:pt x="425" y="517"/>
                </a:lnTo>
                <a:lnTo>
                  <a:pt x="425" y="518"/>
                </a:lnTo>
                <a:lnTo>
                  <a:pt x="424" y="518"/>
                </a:lnTo>
                <a:lnTo>
                  <a:pt x="424" y="517"/>
                </a:lnTo>
                <a:lnTo>
                  <a:pt x="422" y="517"/>
                </a:lnTo>
                <a:lnTo>
                  <a:pt x="420" y="517"/>
                </a:lnTo>
                <a:lnTo>
                  <a:pt x="420" y="515"/>
                </a:lnTo>
                <a:lnTo>
                  <a:pt x="419" y="515"/>
                </a:lnTo>
                <a:lnTo>
                  <a:pt x="417" y="513"/>
                </a:lnTo>
                <a:lnTo>
                  <a:pt x="416" y="513"/>
                </a:lnTo>
                <a:lnTo>
                  <a:pt x="416" y="512"/>
                </a:lnTo>
                <a:lnTo>
                  <a:pt x="414" y="512"/>
                </a:lnTo>
                <a:lnTo>
                  <a:pt x="414" y="510"/>
                </a:lnTo>
                <a:lnTo>
                  <a:pt x="412" y="510"/>
                </a:lnTo>
                <a:lnTo>
                  <a:pt x="412" y="509"/>
                </a:lnTo>
                <a:lnTo>
                  <a:pt x="411" y="510"/>
                </a:lnTo>
                <a:lnTo>
                  <a:pt x="411" y="509"/>
                </a:lnTo>
                <a:lnTo>
                  <a:pt x="411" y="507"/>
                </a:lnTo>
                <a:lnTo>
                  <a:pt x="411" y="505"/>
                </a:lnTo>
                <a:lnTo>
                  <a:pt x="411" y="504"/>
                </a:lnTo>
                <a:lnTo>
                  <a:pt x="412" y="504"/>
                </a:lnTo>
                <a:lnTo>
                  <a:pt x="414" y="504"/>
                </a:lnTo>
                <a:lnTo>
                  <a:pt x="414" y="502"/>
                </a:lnTo>
                <a:lnTo>
                  <a:pt x="414" y="501"/>
                </a:lnTo>
                <a:lnTo>
                  <a:pt x="414" y="499"/>
                </a:lnTo>
                <a:lnTo>
                  <a:pt x="416" y="499"/>
                </a:lnTo>
                <a:lnTo>
                  <a:pt x="416" y="497"/>
                </a:lnTo>
                <a:lnTo>
                  <a:pt x="417" y="497"/>
                </a:lnTo>
                <a:lnTo>
                  <a:pt x="417" y="496"/>
                </a:lnTo>
                <a:lnTo>
                  <a:pt x="417" y="494"/>
                </a:lnTo>
                <a:lnTo>
                  <a:pt x="417" y="493"/>
                </a:lnTo>
                <a:lnTo>
                  <a:pt x="417" y="491"/>
                </a:lnTo>
                <a:lnTo>
                  <a:pt x="417" y="489"/>
                </a:lnTo>
                <a:lnTo>
                  <a:pt x="419" y="489"/>
                </a:lnTo>
                <a:lnTo>
                  <a:pt x="419" y="488"/>
                </a:lnTo>
                <a:lnTo>
                  <a:pt x="419" y="486"/>
                </a:lnTo>
                <a:lnTo>
                  <a:pt x="420" y="485"/>
                </a:lnTo>
                <a:lnTo>
                  <a:pt x="420" y="486"/>
                </a:lnTo>
                <a:lnTo>
                  <a:pt x="420" y="485"/>
                </a:lnTo>
                <a:lnTo>
                  <a:pt x="422" y="485"/>
                </a:lnTo>
                <a:lnTo>
                  <a:pt x="422" y="483"/>
                </a:lnTo>
                <a:lnTo>
                  <a:pt x="422" y="485"/>
                </a:lnTo>
                <a:lnTo>
                  <a:pt x="424" y="485"/>
                </a:lnTo>
                <a:lnTo>
                  <a:pt x="425" y="485"/>
                </a:lnTo>
                <a:lnTo>
                  <a:pt x="425" y="483"/>
                </a:lnTo>
                <a:lnTo>
                  <a:pt x="427" y="483"/>
                </a:lnTo>
                <a:lnTo>
                  <a:pt x="427" y="481"/>
                </a:lnTo>
                <a:lnTo>
                  <a:pt x="427" y="480"/>
                </a:lnTo>
                <a:lnTo>
                  <a:pt x="428" y="480"/>
                </a:lnTo>
                <a:lnTo>
                  <a:pt x="428" y="478"/>
                </a:lnTo>
                <a:lnTo>
                  <a:pt x="430" y="477"/>
                </a:lnTo>
                <a:lnTo>
                  <a:pt x="432" y="477"/>
                </a:lnTo>
                <a:lnTo>
                  <a:pt x="433" y="477"/>
                </a:lnTo>
                <a:lnTo>
                  <a:pt x="433" y="478"/>
                </a:lnTo>
                <a:close/>
                <a:moveTo>
                  <a:pt x="297" y="477"/>
                </a:moveTo>
                <a:lnTo>
                  <a:pt x="297" y="478"/>
                </a:lnTo>
                <a:lnTo>
                  <a:pt x="297" y="480"/>
                </a:lnTo>
                <a:lnTo>
                  <a:pt x="296" y="480"/>
                </a:lnTo>
                <a:lnTo>
                  <a:pt x="296" y="478"/>
                </a:lnTo>
                <a:lnTo>
                  <a:pt x="296" y="477"/>
                </a:lnTo>
                <a:lnTo>
                  <a:pt x="296" y="478"/>
                </a:lnTo>
                <a:lnTo>
                  <a:pt x="296" y="477"/>
                </a:lnTo>
                <a:lnTo>
                  <a:pt x="297" y="477"/>
                </a:lnTo>
                <a:close/>
                <a:moveTo>
                  <a:pt x="296" y="478"/>
                </a:moveTo>
                <a:lnTo>
                  <a:pt x="294" y="478"/>
                </a:lnTo>
                <a:lnTo>
                  <a:pt x="294" y="477"/>
                </a:lnTo>
                <a:lnTo>
                  <a:pt x="296" y="477"/>
                </a:lnTo>
                <a:lnTo>
                  <a:pt x="296" y="475"/>
                </a:lnTo>
                <a:lnTo>
                  <a:pt x="296" y="477"/>
                </a:lnTo>
                <a:lnTo>
                  <a:pt x="296" y="478"/>
                </a:lnTo>
                <a:close/>
                <a:moveTo>
                  <a:pt x="401" y="477"/>
                </a:moveTo>
                <a:lnTo>
                  <a:pt x="400" y="477"/>
                </a:lnTo>
                <a:lnTo>
                  <a:pt x="398" y="477"/>
                </a:lnTo>
                <a:lnTo>
                  <a:pt x="398" y="475"/>
                </a:lnTo>
                <a:lnTo>
                  <a:pt x="400" y="475"/>
                </a:lnTo>
                <a:lnTo>
                  <a:pt x="401" y="475"/>
                </a:lnTo>
                <a:lnTo>
                  <a:pt x="401" y="477"/>
                </a:lnTo>
                <a:close/>
                <a:moveTo>
                  <a:pt x="296" y="475"/>
                </a:moveTo>
                <a:lnTo>
                  <a:pt x="294" y="475"/>
                </a:lnTo>
                <a:lnTo>
                  <a:pt x="294" y="473"/>
                </a:lnTo>
                <a:lnTo>
                  <a:pt x="296" y="473"/>
                </a:lnTo>
                <a:lnTo>
                  <a:pt x="296" y="475"/>
                </a:lnTo>
                <a:close/>
                <a:moveTo>
                  <a:pt x="286" y="473"/>
                </a:moveTo>
                <a:lnTo>
                  <a:pt x="288" y="473"/>
                </a:lnTo>
                <a:lnTo>
                  <a:pt x="286" y="473"/>
                </a:lnTo>
                <a:lnTo>
                  <a:pt x="286" y="475"/>
                </a:lnTo>
                <a:lnTo>
                  <a:pt x="284" y="473"/>
                </a:lnTo>
                <a:lnTo>
                  <a:pt x="286" y="473"/>
                </a:lnTo>
                <a:lnTo>
                  <a:pt x="286" y="472"/>
                </a:lnTo>
                <a:lnTo>
                  <a:pt x="286" y="473"/>
                </a:lnTo>
                <a:lnTo>
                  <a:pt x="286" y="472"/>
                </a:lnTo>
                <a:lnTo>
                  <a:pt x="286" y="473"/>
                </a:lnTo>
                <a:close/>
                <a:moveTo>
                  <a:pt x="417" y="473"/>
                </a:moveTo>
                <a:lnTo>
                  <a:pt x="416" y="473"/>
                </a:lnTo>
                <a:lnTo>
                  <a:pt x="416" y="472"/>
                </a:lnTo>
                <a:lnTo>
                  <a:pt x="417" y="472"/>
                </a:lnTo>
                <a:lnTo>
                  <a:pt x="417" y="473"/>
                </a:lnTo>
                <a:close/>
                <a:moveTo>
                  <a:pt x="360" y="469"/>
                </a:moveTo>
                <a:lnTo>
                  <a:pt x="361" y="469"/>
                </a:lnTo>
                <a:lnTo>
                  <a:pt x="363" y="469"/>
                </a:lnTo>
                <a:lnTo>
                  <a:pt x="363" y="470"/>
                </a:lnTo>
                <a:lnTo>
                  <a:pt x="363" y="472"/>
                </a:lnTo>
                <a:lnTo>
                  <a:pt x="364" y="472"/>
                </a:lnTo>
                <a:lnTo>
                  <a:pt x="364" y="473"/>
                </a:lnTo>
                <a:lnTo>
                  <a:pt x="366" y="473"/>
                </a:lnTo>
                <a:lnTo>
                  <a:pt x="368" y="475"/>
                </a:lnTo>
                <a:lnTo>
                  <a:pt x="368" y="477"/>
                </a:lnTo>
                <a:lnTo>
                  <a:pt x="368" y="478"/>
                </a:lnTo>
                <a:lnTo>
                  <a:pt x="368" y="480"/>
                </a:lnTo>
                <a:lnTo>
                  <a:pt x="368" y="481"/>
                </a:lnTo>
                <a:lnTo>
                  <a:pt x="366" y="481"/>
                </a:lnTo>
                <a:lnTo>
                  <a:pt x="366" y="483"/>
                </a:lnTo>
                <a:lnTo>
                  <a:pt x="364" y="483"/>
                </a:lnTo>
                <a:lnTo>
                  <a:pt x="364" y="485"/>
                </a:lnTo>
                <a:lnTo>
                  <a:pt x="364" y="486"/>
                </a:lnTo>
                <a:lnTo>
                  <a:pt x="363" y="486"/>
                </a:lnTo>
                <a:lnTo>
                  <a:pt x="363" y="488"/>
                </a:lnTo>
                <a:lnTo>
                  <a:pt x="361" y="488"/>
                </a:lnTo>
                <a:lnTo>
                  <a:pt x="361" y="489"/>
                </a:lnTo>
                <a:lnTo>
                  <a:pt x="360" y="489"/>
                </a:lnTo>
                <a:lnTo>
                  <a:pt x="360" y="491"/>
                </a:lnTo>
                <a:lnTo>
                  <a:pt x="358" y="491"/>
                </a:lnTo>
                <a:lnTo>
                  <a:pt x="356" y="491"/>
                </a:lnTo>
                <a:lnTo>
                  <a:pt x="356" y="489"/>
                </a:lnTo>
                <a:lnTo>
                  <a:pt x="355" y="489"/>
                </a:lnTo>
                <a:lnTo>
                  <a:pt x="355" y="488"/>
                </a:lnTo>
                <a:lnTo>
                  <a:pt x="353" y="488"/>
                </a:lnTo>
                <a:lnTo>
                  <a:pt x="352" y="488"/>
                </a:lnTo>
                <a:lnTo>
                  <a:pt x="352" y="486"/>
                </a:lnTo>
                <a:lnTo>
                  <a:pt x="352" y="485"/>
                </a:lnTo>
                <a:lnTo>
                  <a:pt x="350" y="485"/>
                </a:lnTo>
                <a:lnTo>
                  <a:pt x="350" y="483"/>
                </a:lnTo>
                <a:lnTo>
                  <a:pt x="350" y="485"/>
                </a:lnTo>
                <a:lnTo>
                  <a:pt x="350" y="483"/>
                </a:lnTo>
                <a:lnTo>
                  <a:pt x="348" y="483"/>
                </a:lnTo>
                <a:lnTo>
                  <a:pt x="350" y="483"/>
                </a:lnTo>
                <a:lnTo>
                  <a:pt x="350" y="481"/>
                </a:lnTo>
                <a:lnTo>
                  <a:pt x="348" y="481"/>
                </a:lnTo>
                <a:lnTo>
                  <a:pt x="348" y="480"/>
                </a:lnTo>
                <a:lnTo>
                  <a:pt x="350" y="480"/>
                </a:lnTo>
                <a:lnTo>
                  <a:pt x="352" y="480"/>
                </a:lnTo>
                <a:lnTo>
                  <a:pt x="352" y="478"/>
                </a:lnTo>
                <a:lnTo>
                  <a:pt x="353" y="478"/>
                </a:lnTo>
                <a:lnTo>
                  <a:pt x="353" y="477"/>
                </a:lnTo>
                <a:lnTo>
                  <a:pt x="355" y="477"/>
                </a:lnTo>
                <a:lnTo>
                  <a:pt x="355" y="475"/>
                </a:lnTo>
                <a:lnTo>
                  <a:pt x="356" y="475"/>
                </a:lnTo>
                <a:lnTo>
                  <a:pt x="356" y="473"/>
                </a:lnTo>
                <a:lnTo>
                  <a:pt x="356" y="472"/>
                </a:lnTo>
                <a:lnTo>
                  <a:pt x="358" y="472"/>
                </a:lnTo>
                <a:lnTo>
                  <a:pt x="358" y="470"/>
                </a:lnTo>
                <a:lnTo>
                  <a:pt x="356" y="470"/>
                </a:lnTo>
                <a:lnTo>
                  <a:pt x="356" y="469"/>
                </a:lnTo>
                <a:lnTo>
                  <a:pt x="358" y="469"/>
                </a:lnTo>
                <a:lnTo>
                  <a:pt x="360" y="469"/>
                </a:lnTo>
                <a:close/>
                <a:moveTo>
                  <a:pt x="324" y="469"/>
                </a:moveTo>
                <a:lnTo>
                  <a:pt x="324" y="470"/>
                </a:lnTo>
                <a:lnTo>
                  <a:pt x="326" y="470"/>
                </a:lnTo>
                <a:lnTo>
                  <a:pt x="328" y="470"/>
                </a:lnTo>
                <a:lnTo>
                  <a:pt x="328" y="472"/>
                </a:lnTo>
                <a:lnTo>
                  <a:pt x="328" y="473"/>
                </a:lnTo>
                <a:lnTo>
                  <a:pt x="329" y="473"/>
                </a:lnTo>
                <a:lnTo>
                  <a:pt x="329" y="475"/>
                </a:lnTo>
                <a:lnTo>
                  <a:pt x="329" y="477"/>
                </a:lnTo>
                <a:lnTo>
                  <a:pt x="328" y="478"/>
                </a:lnTo>
                <a:lnTo>
                  <a:pt x="329" y="478"/>
                </a:lnTo>
                <a:lnTo>
                  <a:pt x="329" y="480"/>
                </a:lnTo>
                <a:lnTo>
                  <a:pt x="331" y="480"/>
                </a:lnTo>
                <a:lnTo>
                  <a:pt x="331" y="481"/>
                </a:lnTo>
                <a:lnTo>
                  <a:pt x="332" y="481"/>
                </a:lnTo>
                <a:lnTo>
                  <a:pt x="332" y="483"/>
                </a:lnTo>
                <a:lnTo>
                  <a:pt x="334" y="483"/>
                </a:lnTo>
                <a:lnTo>
                  <a:pt x="334" y="485"/>
                </a:lnTo>
                <a:lnTo>
                  <a:pt x="332" y="485"/>
                </a:lnTo>
                <a:lnTo>
                  <a:pt x="332" y="486"/>
                </a:lnTo>
                <a:lnTo>
                  <a:pt x="334" y="486"/>
                </a:lnTo>
                <a:lnTo>
                  <a:pt x="334" y="488"/>
                </a:lnTo>
                <a:lnTo>
                  <a:pt x="334" y="489"/>
                </a:lnTo>
                <a:lnTo>
                  <a:pt x="334" y="491"/>
                </a:lnTo>
                <a:lnTo>
                  <a:pt x="334" y="493"/>
                </a:lnTo>
                <a:lnTo>
                  <a:pt x="334" y="494"/>
                </a:lnTo>
                <a:lnTo>
                  <a:pt x="332" y="494"/>
                </a:lnTo>
                <a:lnTo>
                  <a:pt x="332" y="496"/>
                </a:lnTo>
                <a:lnTo>
                  <a:pt x="332" y="497"/>
                </a:lnTo>
                <a:lnTo>
                  <a:pt x="331" y="497"/>
                </a:lnTo>
                <a:lnTo>
                  <a:pt x="331" y="499"/>
                </a:lnTo>
                <a:lnTo>
                  <a:pt x="331" y="501"/>
                </a:lnTo>
                <a:lnTo>
                  <a:pt x="331" y="502"/>
                </a:lnTo>
                <a:lnTo>
                  <a:pt x="331" y="501"/>
                </a:lnTo>
                <a:lnTo>
                  <a:pt x="331" y="502"/>
                </a:lnTo>
                <a:lnTo>
                  <a:pt x="329" y="502"/>
                </a:lnTo>
                <a:lnTo>
                  <a:pt x="329" y="504"/>
                </a:lnTo>
                <a:lnTo>
                  <a:pt x="328" y="504"/>
                </a:lnTo>
                <a:lnTo>
                  <a:pt x="326" y="505"/>
                </a:lnTo>
                <a:lnTo>
                  <a:pt x="326" y="504"/>
                </a:lnTo>
                <a:lnTo>
                  <a:pt x="324" y="504"/>
                </a:lnTo>
                <a:lnTo>
                  <a:pt x="324" y="505"/>
                </a:lnTo>
                <a:lnTo>
                  <a:pt x="326" y="505"/>
                </a:lnTo>
                <a:lnTo>
                  <a:pt x="324" y="505"/>
                </a:lnTo>
                <a:lnTo>
                  <a:pt x="324" y="507"/>
                </a:lnTo>
                <a:lnTo>
                  <a:pt x="324" y="505"/>
                </a:lnTo>
                <a:lnTo>
                  <a:pt x="323" y="505"/>
                </a:lnTo>
                <a:lnTo>
                  <a:pt x="321" y="505"/>
                </a:lnTo>
                <a:lnTo>
                  <a:pt x="321" y="507"/>
                </a:lnTo>
                <a:lnTo>
                  <a:pt x="320" y="507"/>
                </a:lnTo>
                <a:lnTo>
                  <a:pt x="320" y="509"/>
                </a:lnTo>
                <a:lnTo>
                  <a:pt x="318" y="509"/>
                </a:lnTo>
                <a:lnTo>
                  <a:pt x="318" y="510"/>
                </a:lnTo>
                <a:lnTo>
                  <a:pt x="316" y="510"/>
                </a:lnTo>
                <a:lnTo>
                  <a:pt x="315" y="510"/>
                </a:lnTo>
                <a:lnTo>
                  <a:pt x="316" y="509"/>
                </a:lnTo>
                <a:lnTo>
                  <a:pt x="316" y="507"/>
                </a:lnTo>
                <a:lnTo>
                  <a:pt x="315" y="507"/>
                </a:lnTo>
                <a:lnTo>
                  <a:pt x="316" y="507"/>
                </a:lnTo>
                <a:lnTo>
                  <a:pt x="315" y="507"/>
                </a:lnTo>
                <a:lnTo>
                  <a:pt x="315" y="505"/>
                </a:lnTo>
                <a:lnTo>
                  <a:pt x="315" y="504"/>
                </a:lnTo>
                <a:lnTo>
                  <a:pt x="313" y="504"/>
                </a:lnTo>
                <a:lnTo>
                  <a:pt x="315" y="504"/>
                </a:lnTo>
                <a:lnTo>
                  <a:pt x="313" y="505"/>
                </a:lnTo>
                <a:lnTo>
                  <a:pt x="313" y="504"/>
                </a:lnTo>
                <a:lnTo>
                  <a:pt x="313" y="502"/>
                </a:lnTo>
                <a:lnTo>
                  <a:pt x="313" y="504"/>
                </a:lnTo>
                <a:lnTo>
                  <a:pt x="313" y="502"/>
                </a:lnTo>
                <a:lnTo>
                  <a:pt x="312" y="504"/>
                </a:lnTo>
                <a:lnTo>
                  <a:pt x="312" y="502"/>
                </a:lnTo>
                <a:lnTo>
                  <a:pt x="310" y="502"/>
                </a:lnTo>
                <a:lnTo>
                  <a:pt x="310" y="501"/>
                </a:lnTo>
                <a:lnTo>
                  <a:pt x="308" y="501"/>
                </a:lnTo>
                <a:lnTo>
                  <a:pt x="308" y="499"/>
                </a:lnTo>
                <a:lnTo>
                  <a:pt x="308" y="497"/>
                </a:lnTo>
                <a:lnTo>
                  <a:pt x="307" y="497"/>
                </a:lnTo>
                <a:lnTo>
                  <a:pt x="307" y="496"/>
                </a:lnTo>
                <a:lnTo>
                  <a:pt x="307" y="494"/>
                </a:lnTo>
                <a:lnTo>
                  <a:pt x="305" y="494"/>
                </a:lnTo>
                <a:lnTo>
                  <a:pt x="305" y="493"/>
                </a:lnTo>
                <a:lnTo>
                  <a:pt x="305" y="491"/>
                </a:lnTo>
                <a:lnTo>
                  <a:pt x="305" y="493"/>
                </a:lnTo>
                <a:lnTo>
                  <a:pt x="305" y="491"/>
                </a:lnTo>
                <a:lnTo>
                  <a:pt x="305" y="489"/>
                </a:lnTo>
                <a:lnTo>
                  <a:pt x="304" y="489"/>
                </a:lnTo>
                <a:lnTo>
                  <a:pt x="305" y="489"/>
                </a:lnTo>
                <a:lnTo>
                  <a:pt x="305" y="488"/>
                </a:lnTo>
                <a:lnTo>
                  <a:pt x="304" y="488"/>
                </a:lnTo>
                <a:lnTo>
                  <a:pt x="304" y="486"/>
                </a:lnTo>
                <a:lnTo>
                  <a:pt x="302" y="486"/>
                </a:lnTo>
                <a:lnTo>
                  <a:pt x="302" y="485"/>
                </a:lnTo>
                <a:lnTo>
                  <a:pt x="300" y="485"/>
                </a:lnTo>
                <a:lnTo>
                  <a:pt x="300" y="483"/>
                </a:lnTo>
                <a:lnTo>
                  <a:pt x="300" y="481"/>
                </a:lnTo>
                <a:lnTo>
                  <a:pt x="300" y="480"/>
                </a:lnTo>
                <a:lnTo>
                  <a:pt x="302" y="480"/>
                </a:lnTo>
                <a:lnTo>
                  <a:pt x="304" y="480"/>
                </a:lnTo>
                <a:lnTo>
                  <a:pt x="305" y="480"/>
                </a:lnTo>
                <a:lnTo>
                  <a:pt x="305" y="478"/>
                </a:lnTo>
                <a:lnTo>
                  <a:pt x="307" y="478"/>
                </a:lnTo>
                <a:lnTo>
                  <a:pt x="308" y="478"/>
                </a:lnTo>
                <a:lnTo>
                  <a:pt x="310" y="477"/>
                </a:lnTo>
                <a:lnTo>
                  <a:pt x="310" y="475"/>
                </a:lnTo>
                <a:lnTo>
                  <a:pt x="312" y="475"/>
                </a:lnTo>
                <a:lnTo>
                  <a:pt x="312" y="477"/>
                </a:lnTo>
                <a:lnTo>
                  <a:pt x="313" y="477"/>
                </a:lnTo>
                <a:lnTo>
                  <a:pt x="313" y="475"/>
                </a:lnTo>
                <a:lnTo>
                  <a:pt x="313" y="473"/>
                </a:lnTo>
                <a:lnTo>
                  <a:pt x="315" y="473"/>
                </a:lnTo>
                <a:lnTo>
                  <a:pt x="315" y="472"/>
                </a:lnTo>
                <a:lnTo>
                  <a:pt x="315" y="470"/>
                </a:lnTo>
                <a:lnTo>
                  <a:pt x="316" y="470"/>
                </a:lnTo>
                <a:lnTo>
                  <a:pt x="318" y="470"/>
                </a:lnTo>
                <a:lnTo>
                  <a:pt x="318" y="469"/>
                </a:lnTo>
                <a:lnTo>
                  <a:pt x="320" y="469"/>
                </a:lnTo>
                <a:lnTo>
                  <a:pt x="321" y="469"/>
                </a:lnTo>
                <a:lnTo>
                  <a:pt x="323" y="469"/>
                </a:lnTo>
                <a:lnTo>
                  <a:pt x="324" y="469"/>
                </a:lnTo>
                <a:close/>
                <a:moveTo>
                  <a:pt x="248" y="462"/>
                </a:moveTo>
                <a:lnTo>
                  <a:pt x="248" y="464"/>
                </a:lnTo>
                <a:lnTo>
                  <a:pt x="248" y="462"/>
                </a:lnTo>
                <a:lnTo>
                  <a:pt x="246" y="462"/>
                </a:lnTo>
                <a:lnTo>
                  <a:pt x="246" y="464"/>
                </a:lnTo>
                <a:lnTo>
                  <a:pt x="246" y="462"/>
                </a:lnTo>
                <a:lnTo>
                  <a:pt x="248" y="462"/>
                </a:lnTo>
                <a:close/>
                <a:moveTo>
                  <a:pt x="228" y="459"/>
                </a:moveTo>
                <a:lnTo>
                  <a:pt x="230" y="459"/>
                </a:lnTo>
                <a:lnTo>
                  <a:pt x="232" y="459"/>
                </a:lnTo>
                <a:lnTo>
                  <a:pt x="232" y="461"/>
                </a:lnTo>
                <a:lnTo>
                  <a:pt x="230" y="461"/>
                </a:lnTo>
                <a:lnTo>
                  <a:pt x="228" y="461"/>
                </a:lnTo>
                <a:lnTo>
                  <a:pt x="228" y="459"/>
                </a:lnTo>
                <a:lnTo>
                  <a:pt x="227" y="459"/>
                </a:lnTo>
                <a:lnTo>
                  <a:pt x="227" y="457"/>
                </a:lnTo>
                <a:lnTo>
                  <a:pt x="228" y="459"/>
                </a:lnTo>
                <a:close/>
                <a:moveTo>
                  <a:pt x="262" y="454"/>
                </a:moveTo>
                <a:lnTo>
                  <a:pt x="262" y="456"/>
                </a:lnTo>
                <a:lnTo>
                  <a:pt x="264" y="456"/>
                </a:lnTo>
                <a:lnTo>
                  <a:pt x="262" y="456"/>
                </a:lnTo>
                <a:lnTo>
                  <a:pt x="260" y="456"/>
                </a:lnTo>
                <a:lnTo>
                  <a:pt x="260" y="457"/>
                </a:lnTo>
                <a:lnTo>
                  <a:pt x="259" y="456"/>
                </a:lnTo>
                <a:lnTo>
                  <a:pt x="259" y="454"/>
                </a:lnTo>
                <a:lnTo>
                  <a:pt x="260" y="454"/>
                </a:lnTo>
                <a:lnTo>
                  <a:pt x="262" y="454"/>
                </a:lnTo>
                <a:close/>
                <a:moveTo>
                  <a:pt x="216" y="454"/>
                </a:moveTo>
                <a:lnTo>
                  <a:pt x="214" y="454"/>
                </a:lnTo>
                <a:lnTo>
                  <a:pt x="214" y="456"/>
                </a:lnTo>
                <a:lnTo>
                  <a:pt x="214" y="454"/>
                </a:lnTo>
                <a:lnTo>
                  <a:pt x="216" y="454"/>
                </a:lnTo>
                <a:close/>
                <a:moveTo>
                  <a:pt x="214" y="451"/>
                </a:moveTo>
                <a:lnTo>
                  <a:pt x="216" y="451"/>
                </a:lnTo>
                <a:lnTo>
                  <a:pt x="216" y="453"/>
                </a:lnTo>
                <a:lnTo>
                  <a:pt x="217" y="453"/>
                </a:lnTo>
                <a:lnTo>
                  <a:pt x="216" y="454"/>
                </a:lnTo>
                <a:lnTo>
                  <a:pt x="216" y="453"/>
                </a:lnTo>
                <a:lnTo>
                  <a:pt x="216" y="454"/>
                </a:lnTo>
                <a:lnTo>
                  <a:pt x="214" y="454"/>
                </a:lnTo>
                <a:lnTo>
                  <a:pt x="214" y="453"/>
                </a:lnTo>
                <a:lnTo>
                  <a:pt x="212" y="454"/>
                </a:lnTo>
                <a:lnTo>
                  <a:pt x="212" y="453"/>
                </a:lnTo>
                <a:lnTo>
                  <a:pt x="214" y="453"/>
                </a:lnTo>
                <a:lnTo>
                  <a:pt x="212" y="453"/>
                </a:lnTo>
                <a:lnTo>
                  <a:pt x="212" y="451"/>
                </a:lnTo>
                <a:lnTo>
                  <a:pt x="214" y="451"/>
                </a:lnTo>
                <a:close/>
                <a:moveTo>
                  <a:pt x="268" y="448"/>
                </a:moveTo>
                <a:lnTo>
                  <a:pt x="270" y="448"/>
                </a:lnTo>
                <a:lnTo>
                  <a:pt x="270" y="449"/>
                </a:lnTo>
                <a:lnTo>
                  <a:pt x="268" y="449"/>
                </a:lnTo>
                <a:lnTo>
                  <a:pt x="267" y="449"/>
                </a:lnTo>
                <a:lnTo>
                  <a:pt x="268" y="449"/>
                </a:lnTo>
                <a:lnTo>
                  <a:pt x="267" y="449"/>
                </a:lnTo>
                <a:lnTo>
                  <a:pt x="268" y="449"/>
                </a:lnTo>
                <a:lnTo>
                  <a:pt x="267" y="449"/>
                </a:lnTo>
                <a:lnTo>
                  <a:pt x="268" y="449"/>
                </a:lnTo>
                <a:lnTo>
                  <a:pt x="268" y="448"/>
                </a:lnTo>
                <a:close/>
                <a:moveTo>
                  <a:pt x="316" y="441"/>
                </a:moveTo>
                <a:lnTo>
                  <a:pt x="315" y="441"/>
                </a:lnTo>
                <a:lnTo>
                  <a:pt x="313" y="441"/>
                </a:lnTo>
                <a:lnTo>
                  <a:pt x="312" y="441"/>
                </a:lnTo>
                <a:lnTo>
                  <a:pt x="312" y="440"/>
                </a:lnTo>
                <a:lnTo>
                  <a:pt x="313" y="440"/>
                </a:lnTo>
                <a:lnTo>
                  <a:pt x="315" y="440"/>
                </a:lnTo>
                <a:lnTo>
                  <a:pt x="315" y="441"/>
                </a:lnTo>
                <a:lnTo>
                  <a:pt x="316" y="441"/>
                </a:lnTo>
                <a:close/>
                <a:moveTo>
                  <a:pt x="316" y="438"/>
                </a:moveTo>
                <a:lnTo>
                  <a:pt x="316" y="440"/>
                </a:lnTo>
                <a:lnTo>
                  <a:pt x="315" y="440"/>
                </a:lnTo>
                <a:lnTo>
                  <a:pt x="315" y="438"/>
                </a:lnTo>
                <a:lnTo>
                  <a:pt x="316" y="438"/>
                </a:lnTo>
                <a:close/>
                <a:moveTo>
                  <a:pt x="120" y="437"/>
                </a:moveTo>
                <a:lnTo>
                  <a:pt x="121" y="437"/>
                </a:lnTo>
                <a:lnTo>
                  <a:pt x="120" y="437"/>
                </a:lnTo>
                <a:close/>
                <a:moveTo>
                  <a:pt x="116" y="435"/>
                </a:moveTo>
                <a:lnTo>
                  <a:pt x="116" y="437"/>
                </a:lnTo>
                <a:lnTo>
                  <a:pt x="118" y="437"/>
                </a:lnTo>
                <a:lnTo>
                  <a:pt x="120" y="437"/>
                </a:lnTo>
                <a:lnTo>
                  <a:pt x="118" y="437"/>
                </a:lnTo>
                <a:lnTo>
                  <a:pt x="118" y="438"/>
                </a:lnTo>
                <a:lnTo>
                  <a:pt x="120" y="438"/>
                </a:lnTo>
                <a:lnTo>
                  <a:pt x="121" y="438"/>
                </a:lnTo>
                <a:lnTo>
                  <a:pt x="121" y="440"/>
                </a:lnTo>
                <a:lnTo>
                  <a:pt x="120" y="440"/>
                </a:lnTo>
                <a:lnTo>
                  <a:pt x="120" y="438"/>
                </a:lnTo>
                <a:lnTo>
                  <a:pt x="118" y="438"/>
                </a:lnTo>
                <a:lnTo>
                  <a:pt x="118" y="440"/>
                </a:lnTo>
                <a:lnTo>
                  <a:pt x="118" y="438"/>
                </a:lnTo>
                <a:lnTo>
                  <a:pt x="116" y="438"/>
                </a:lnTo>
                <a:lnTo>
                  <a:pt x="115" y="438"/>
                </a:lnTo>
                <a:lnTo>
                  <a:pt x="115" y="437"/>
                </a:lnTo>
                <a:lnTo>
                  <a:pt x="113" y="437"/>
                </a:lnTo>
                <a:lnTo>
                  <a:pt x="112" y="437"/>
                </a:lnTo>
                <a:lnTo>
                  <a:pt x="112" y="435"/>
                </a:lnTo>
                <a:lnTo>
                  <a:pt x="113" y="435"/>
                </a:lnTo>
                <a:lnTo>
                  <a:pt x="115" y="435"/>
                </a:lnTo>
                <a:lnTo>
                  <a:pt x="116" y="435"/>
                </a:lnTo>
                <a:lnTo>
                  <a:pt x="115" y="435"/>
                </a:lnTo>
                <a:lnTo>
                  <a:pt x="116" y="435"/>
                </a:lnTo>
                <a:close/>
                <a:moveTo>
                  <a:pt x="307" y="433"/>
                </a:moveTo>
                <a:lnTo>
                  <a:pt x="308" y="435"/>
                </a:lnTo>
                <a:lnTo>
                  <a:pt x="307" y="437"/>
                </a:lnTo>
                <a:lnTo>
                  <a:pt x="308" y="435"/>
                </a:lnTo>
                <a:lnTo>
                  <a:pt x="307" y="435"/>
                </a:lnTo>
                <a:lnTo>
                  <a:pt x="305" y="435"/>
                </a:lnTo>
                <a:lnTo>
                  <a:pt x="305" y="437"/>
                </a:lnTo>
                <a:lnTo>
                  <a:pt x="304" y="437"/>
                </a:lnTo>
                <a:lnTo>
                  <a:pt x="304" y="435"/>
                </a:lnTo>
                <a:lnTo>
                  <a:pt x="305" y="435"/>
                </a:lnTo>
                <a:lnTo>
                  <a:pt x="305" y="433"/>
                </a:lnTo>
                <a:lnTo>
                  <a:pt x="307" y="433"/>
                </a:lnTo>
                <a:close/>
                <a:moveTo>
                  <a:pt x="304" y="433"/>
                </a:moveTo>
                <a:lnTo>
                  <a:pt x="302" y="433"/>
                </a:lnTo>
                <a:lnTo>
                  <a:pt x="302" y="435"/>
                </a:lnTo>
                <a:lnTo>
                  <a:pt x="302" y="433"/>
                </a:lnTo>
                <a:lnTo>
                  <a:pt x="300" y="433"/>
                </a:lnTo>
                <a:lnTo>
                  <a:pt x="302" y="433"/>
                </a:lnTo>
                <a:lnTo>
                  <a:pt x="304" y="433"/>
                </a:lnTo>
                <a:close/>
                <a:moveTo>
                  <a:pt x="324" y="429"/>
                </a:moveTo>
                <a:lnTo>
                  <a:pt x="326" y="429"/>
                </a:lnTo>
                <a:lnTo>
                  <a:pt x="326" y="430"/>
                </a:lnTo>
                <a:lnTo>
                  <a:pt x="326" y="432"/>
                </a:lnTo>
                <a:lnTo>
                  <a:pt x="326" y="433"/>
                </a:lnTo>
                <a:lnTo>
                  <a:pt x="328" y="433"/>
                </a:lnTo>
                <a:lnTo>
                  <a:pt x="328" y="435"/>
                </a:lnTo>
                <a:lnTo>
                  <a:pt x="326" y="435"/>
                </a:lnTo>
                <a:lnTo>
                  <a:pt x="328" y="435"/>
                </a:lnTo>
                <a:lnTo>
                  <a:pt x="326" y="435"/>
                </a:lnTo>
                <a:lnTo>
                  <a:pt x="328" y="435"/>
                </a:lnTo>
                <a:lnTo>
                  <a:pt x="326" y="435"/>
                </a:lnTo>
                <a:lnTo>
                  <a:pt x="328" y="435"/>
                </a:lnTo>
                <a:lnTo>
                  <a:pt x="326" y="435"/>
                </a:lnTo>
                <a:lnTo>
                  <a:pt x="326" y="437"/>
                </a:lnTo>
                <a:lnTo>
                  <a:pt x="328" y="437"/>
                </a:lnTo>
                <a:lnTo>
                  <a:pt x="328" y="438"/>
                </a:lnTo>
                <a:lnTo>
                  <a:pt x="329" y="438"/>
                </a:lnTo>
                <a:lnTo>
                  <a:pt x="329" y="440"/>
                </a:lnTo>
                <a:lnTo>
                  <a:pt x="331" y="440"/>
                </a:lnTo>
                <a:lnTo>
                  <a:pt x="331" y="441"/>
                </a:lnTo>
                <a:lnTo>
                  <a:pt x="332" y="441"/>
                </a:lnTo>
                <a:lnTo>
                  <a:pt x="334" y="441"/>
                </a:lnTo>
                <a:lnTo>
                  <a:pt x="334" y="443"/>
                </a:lnTo>
                <a:lnTo>
                  <a:pt x="336" y="443"/>
                </a:lnTo>
                <a:lnTo>
                  <a:pt x="336" y="445"/>
                </a:lnTo>
                <a:lnTo>
                  <a:pt x="336" y="446"/>
                </a:lnTo>
                <a:lnTo>
                  <a:pt x="334" y="446"/>
                </a:lnTo>
                <a:lnTo>
                  <a:pt x="332" y="446"/>
                </a:lnTo>
                <a:lnTo>
                  <a:pt x="332" y="448"/>
                </a:lnTo>
                <a:lnTo>
                  <a:pt x="331" y="448"/>
                </a:lnTo>
                <a:lnTo>
                  <a:pt x="329" y="449"/>
                </a:lnTo>
                <a:lnTo>
                  <a:pt x="329" y="451"/>
                </a:lnTo>
                <a:lnTo>
                  <a:pt x="328" y="451"/>
                </a:lnTo>
                <a:lnTo>
                  <a:pt x="328" y="453"/>
                </a:lnTo>
                <a:lnTo>
                  <a:pt x="326" y="453"/>
                </a:lnTo>
                <a:lnTo>
                  <a:pt x="324" y="453"/>
                </a:lnTo>
                <a:lnTo>
                  <a:pt x="324" y="454"/>
                </a:lnTo>
                <a:lnTo>
                  <a:pt x="323" y="454"/>
                </a:lnTo>
                <a:lnTo>
                  <a:pt x="323" y="453"/>
                </a:lnTo>
                <a:lnTo>
                  <a:pt x="323" y="454"/>
                </a:lnTo>
                <a:lnTo>
                  <a:pt x="321" y="454"/>
                </a:lnTo>
                <a:lnTo>
                  <a:pt x="321" y="453"/>
                </a:lnTo>
                <a:lnTo>
                  <a:pt x="320" y="453"/>
                </a:lnTo>
                <a:lnTo>
                  <a:pt x="320" y="451"/>
                </a:lnTo>
                <a:lnTo>
                  <a:pt x="318" y="451"/>
                </a:lnTo>
                <a:lnTo>
                  <a:pt x="318" y="449"/>
                </a:lnTo>
                <a:lnTo>
                  <a:pt x="320" y="449"/>
                </a:lnTo>
                <a:lnTo>
                  <a:pt x="320" y="448"/>
                </a:lnTo>
                <a:lnTo>
                  <a:pt x="318" y="448"/>
                </a:lnTo>
                <a:lnTo>
                  <a:pt x="318" y="446"/>
                </a:lnTo>
                <a:lnTo>
                  <a:pt x="318" y="445"/>
                </a:lnTo>
                <a:lnTo>
                  <a:pt x="318" y="443"/>
                </a:lnTo>
                <a:lnTo>
                  <a:pt x="320" y="443"/>
                </a:lnTo>
                <a:lnTo>
                  <a:pt x="320" y="441"/>
                </a:lnTo>
                <a:lnTo>
                  <a:pt x="321" y="441"/>
                </a:lnTo>
                <a:lnTo>
                  <a:pt x="321" y="440"/>
                </a:lnTo>
                <a:lnTo>
                  <a:pt x="321" y="438"/>
                </a:lnTo>
                <a:lnTo>
                  <a:pt x="321" y="440"/>
                </a:lnTo>
                <a:lnTo>
                  <a:pt x="321" y="438"/>
                </a:lnTo>
                <a:lnTo>
                  <a:pt x="320" y="438"/>
                </a:lnTo>
                <a:lnTo>
                  <a:pt x="318" y="440"/>
                </a:lnTo>
                <a:lnTo>
                  <a:pt x="318" y="438"/>
                </a:lnTo>
                <a:lnTo>
                  <a:pt x="318" y="437"/>
                </a:lnTo>
                <a:lnTo>
                  <a:pt x="316" y="437"/>
                </a:lnTo>
                <a:lnTo>
                  <a:pt x="318" y="437"/>
                </a:lnTo>
                <a:lnTo>
                  <a:pt x="318" y="435"/>
                </a:lnTo>
                <a:lnTo>
                  <a:pt x="320" y="435"/>
                </a:lnTo>
                <a:lnTo>
                  <a:pt x="320" y="433"/>
                </a:lnTo>
                <a:lnTo>
                  <a:pt x="320" y="432"/>
                </a:lnTo>
                <a:lnTo>
                  <a:pt x="320" y="430"/>
                </a:lnTo>
                <a:lnTo>
                  <a:pt x="320" y="429"/>
                </a:lnTo>
                <a:lnTo>
                  <a:pt x="321" y="429"/>
                </a:lnTo>
                <a:lnTo>
                  <a:pt x="321" y="427"/>
                </a:lnTo>
                <a:lnTo>
                  <a:pt x="323" y="427"/>
                </a:lnTo>
                <a:lnTo>
                  <a:pt x="323" y="429"/>
                </a:lnTo>
                <a:lnTo>
                  <a:pt x="324" y="429"/>
                </a:lnTo>
                <a:close/>
                <a:moveTo>
                  <a:pt x="158" y="425"/>
                </a:moveTo>
                <a:lnTo>
                  <a:pt x="156" y="425"/>
                </a:lnTo>
                <a:lnTo>
                  <a:pt x="158" y="424"/>
                </a:lnTo>
                <a:lnTo>
                  <a:pt x="158" y="425"/>
                </a:lnTo>
                <a:close/>
                <a:moveTo>
                  <a:pt x="230" y="421"/>
                </a:moveTo>
                <a:lnTo>
                  <a:pt x="230" y="422"/>
                </a:lnTo>
                <a:lnTo>
                  <a:pt x="228" y="422"/>
                </a:lnTo>
                <a:lnTo>
                  <a:pt x="228" y="421"/>
                </a:lnTo>
                <a:lnTo>
                  <a:pt x="230" y="421"/>
                </a:lnTo>
                <a:lnTo>
                  <a:pt x="232" y="421"/>
                </a:lnTo>
                <a:lnTo>
                  <a:pt x="230" y="421"/>
                </a:lnTo>
                <a:close/>
                <a:moveTo>
                  <a:pt x="220" y="419"/>
                </a:moveTo>
                <a:lnTo>
                  <a:pt x="222" y="419"/>
                </a:lnTo>
                <a:lnTo>
                  <a:pt x="220" y="419"/>
                </a:lnTo>
                <a:close/>
                <a:moveTo>
                  <a:pt x="281" y="417"/>
                </a:moveTo>
                <a:lnTo>
                  <a:pt x="281" y="419"/>
                </a:lnTo>
                <a:lnTo>
                  <a:pt x="283" y="419"/>
                </a:lnTo>
                <a:lnTo>
                  <a:pt x="284" y="419"/>
                </a:lnTo>
                <a:lnTo>
                  <a:pt x="284" y="421"/>
                </a:lnTo>
                <a:lnTo>
                  <a:pt x="286" y="421"/>
                </a:lnTo>
                <a:lnTo>
                  <a:pt x="286" y="422"/>
                </a:lnTo>
                <a:lnTo>
                  <a:pt x="286" y="424"/>
                </a:lnTo>
                <a:lnTo>
                  <a:pt x="288" y="424"/>
                </a:lnTo>
                <a:lnTo>
                  <a:pt x="289" y="425"/>
                </a:lnTo>
                <a:lnTo>
                  <a:pt x="291" y="425"/>
                </a:lnTo>
                <a:lnTo>
                  <a:pt x="291" y="427"/>
                </a:lnTo>
                <a:lnTo>
                  <a:pt x="292" y="427"/>
                </a:lnTo>
                <a:lnTo>
                  <a:pt x="292" y="429"/>
                </a:lnTo>
                <a:lnTo>
                  <a:pt x="294" y="429"/>
                </a:lnTo>
                <a:lnTo>
                  <a:pt x="294" y="430"/>
                </a:lnTo>
                <a:lnTo>
                  <a:pt x="296" y="430"/>
                </a:lnTo>
                <a:lnTo>
                  <a:pt x="297" y="432"/>
                </a:lnTo>
                <a:lnTo>
                  <a:pt x="299" y="432"/>
                </a:lnTo>
                <a:lnTo>
                  <a:pt x="299" y="433"/>
                </a:lnTo>
                <a:lnTo>
                  <a:pt x="300" y="435"/>
                </a:lnTo>
                <a:lnTo>
                  <a:pt x="300" y="437"/>
                </a:lnTo>
                <a:lnTo>
                  <a:pt x="302" y="437"/>
                </a:lnTo>
                <a:lnTo>
                  <a:pt x="302" y="438"/>
                </a:lnTo>
                <a:lnTo>
                  <a:pt x="304" y="438"/>
                </a:lnTo>
                <a:lnTo>
                  <a:pt x="305" y="438"/>
                </a:lnTo>
                <a:lnTo>
                  <a:pt x="305" y="440"/>
                </a:lnTo>
                <a:lnTo>
                  <a:pt x="307" y="440"/>
                </a:lnTo>
                <a:lnTo>
                  <a:pt x="307" y="441"/>
                </a:lnTo>
                <a:lnTo>
                  <a:pt x="308" y="441"/>
                </a:lnTo>
                <a:lnTo>
                  <a:pt x="310" y="441"/>
                </a:lnTo>
                <a:lnTo>
                  <a:pt x="310" y="443"/>
                </a:lnTo>
                <a:lnTo>
                  <a:pt x="312" y="443"/>
                </a:lnTo>
                <a:lnTo>
                  <a:pt x="313" y="443"/>
                </a:lnTo>
                <a:lnTo>
                  <a:pt x="315" y="443"/>
                </a:lnTo>
                <a:lnTo>
                  <a:pt x="315" y="445"/>
                </a:lnTo>
                <a:lnTo>
                  <a:pt x="316" y="445"/>
                </a:lnTo>
                <a:lnTo>
                  <a:pt x="315" y="445"/>
                </a:lnTo>
                <a:lnTo>
                  <a:pt x="316" y="445"/>
                </a:lnTo>
                <a:lnTo>
                  <a:pt x="316" y="446"/>
                </a:lnTo>
                <a:lnTo>
                  <a:pt x="315" y="448"/>
                </a:lnTo>
                <a:lnTo>
                  <a:pt x="315" y="449"/>
                </a:lnTo>
                <a:lnTo>
                  <a:pt x="315" y="451"/>
                </a:lnTo>
                <a:lnTo>
                  <a:pt x="315" y="453"/>
                </a:lnTo>
                <a:lnTo>
                  <a:pt x="316" y="454"/>
                </a:lnTo>
                <a:lnTo>
                  <a:pt x="316" y="456"/>
                </a:lnTo>
                <a:lnTo>
                  <a:pt x="318" y="456"/>
                </a:lnTo>
                <a:lnTo>
                  <a:pt x="318" y="457"/>
                </a:lnTo>
                <a:lnTo>
                  <a:pt x="318" y="459"/>
                </a:lnTo>
                <a:lnTo>
                  <a:pt x="318" y="461"/>
                </a:lnTo>
                <a:lnTo>
                  <a:pt x="320" y="461"/>
                </a:lnTo>
                <a:lnTo>
                  <a:pt x="320" y="462"/>
                </a:lnTo>
                <a:lnTo>
                  <a:pt x="321" y="462"/>
                </a:lnTo>
                <a:lnTo>
                  <a:pt x="321" y="464"/>
                </a:lnTo>
                <a:lnTo>
                  <a:pt x="321" y="465"/>
                </a:lnTo>
                <a:lnTo>
                  <a:pt x="323" y="465"/>
                </a:lnTo>
                <a:lnTo>
                  <a:pt x="323" y="467"/>
                </a:lnTo>
                <a:lnTo>
                  <a:pt x="321" y="467"/>
                </a:lnTo>
                <a:lnTo>
                  <a:pt x="320" y="467"/>
                </a:lnTo>
                <a:lnTo>
                  <a:pt x="318" y="467"/>
                </a:lnTo>
                <a:lnTo>
                  <a:pt x="318" y="469"/>
                </a:lnTo>
                <a:lnTo>
                  <a:pt x="316" y="469"/>
                </a:lnTo>
                <a:lnTo>
                  <a:pt x="315" y="469"/>
                </a:lnTo>
                <a:lnTo>
                  <a:pt x="313" y="469"/>
                </a:lnTo>
                <a:lnTo>
                  <a:pt x="312" y="469"/>
                </a:lnTo>
                <a:lnTo>
                  <a:pt x="312" y="470"/>
                </a:lnTo>
                <a:lnTo>
                  <a:pt x="310" y="470"/>
                </a:lnTo>
                <a:lnTo>
                  <a:pt x="310" y="472"/>
                </a:lnTo>
                <a:lnTo>
                  <a:pt x="308" y="472"/>
                </a:lnTo>
                <a:lnTo>
                  <a:pt x="308" y="473"/>
                </a:lnTo>
                <a:lnTo>
                  <a:pt x="307" y="475"/>
                </a:lnTo>
                <a:lnTo>
                  <a:pt x="307" y="477"/>
                </a:lnTo>
                <a:lnTo>
                  <a:pt x="305" y="477"/>
                </a:lnTo>
                <a:lnTo>
                  <a:pt x="305" y="475"/>
                </a:lnTo>
                <a:lnTo>
                  <a:pt x="305" y="477"/>
                </a:lnTo>
                <a:lnTo>
                  <a:pt x="304" y="477"/>
                </a:lnTo>
                <a:lnTo>
                  <a:pt x="304" y="478"/>
                </a:lnTo>
                <a:lnTo>
                  <a:pt x="302" y="478"/>
                </a:lnTo>
                <a:lnTo>
                  <a:pt x="302" y="480"/>
                </a:lnTo>
                <a:lnTo>
                  <a:pt x="300" y="480"/>
                </a:lnTo>
                <a:lnTo>
                  <a:pt x="300" y="481"/>
                </a:lnTo>
                <a:lnTo>
                  <a:pt x="299" y="481"/>
                </a:lnTo>
                <a:lnTo>
                  <a:pt x="299" y="480"/>
                </a:lnTo>
                <a:lnTo>
                  <a:pt x="299" y="481"/>
                </a:lnTo>
                <a:lnTo>
                  <a:pt x="297" y="481"/>
                </a:lnTo>
                <a:lnTo>
                  <a:pt x="297" y="480"/>
                </a:lnTo>
                <a:lnTo>
                  <a:pt x="297" y="478"/>
                </a:lnTo>
                <a:lnTo>
                  <a:pt x="297" y="477"/>
                </a:lnTo>
                <a:lnTo>
                  <a:pt x="297" y="475"/>
                </a:lnTo>
                <a:lnTo>
                  <a:pt x="297" y="473"/>
                </a:lnTo>
                <a:lnTo>
                  <a:pt x="297" y="472"/>
                </a:lnTo>
                <a:lnTo>
                  <a:pt x="299" y="472"/>
                </a:lnTo>
                <a:lnTo>
                  <a:pt x="299" y="470"/>
                </a:lnTo>
                <a:lnTo>
                  <a:pt x="299" y="469"/>
                </a:lnTo>
                <a:lnTo>
                  <a:pt x="297" y="469"/>
                </a:lnTo>
                <a:lnTo>
                  <a:pt x="297" y="467"/>
                </a:lnTo>
                <a:lnTo>
                  <a:pt x="297" y="469"/>
                </a:lnTo>
                <a:lnTo>
                  <a:pt x="297" y="470"/>
                </a:lnTo>
                <a:lnTo>
                  <a:pt x="296" y="470"/>
                </a:lnTo>
                <a:lnTo>
                  <a:pt x="294" y="470"/>
                </a:lnTo>
                <a:lnTo>
                  <a:pt x="294" y="472"/>
                </a:lnTo>
                <a:lnTo>
                  <a:pt x="294" y="473"/>
                </a:lnTo>
                <a:lnTo>
                  <a:pt x="292" y="473"/>
                </a:lnTo>
                <a:lnTo>
                  <a:pt x="291" y="473"/>
                </a:lnTo>
                <a:lnTo>
                  <a:pt x="292" y="473"/>
                </a:lnTo>
                <a:lnTo>
                  <a:pt x="292" y="472"/>
                </a:lnTo>
                <a:lnTo>
                  <a:pt x="291" y="472"/>
                </a:lnTo>
                <a:lnTo>
                  <a:pt x="289" y="472"/>
                </a:lnTo>
                <a:lnTo>
                  <a:pt x="288" y="472"/>
                </a:lnTo>
                <a:lnTo>
                  <a:pt x="288" y="470"/>
                </a:lnTo>
                <a:lnTo>
                  <a:pt x="286" y="470"/>
                </a:lnTo>
                <a:lnTo>
                  <a:pt x="288" y="470"/>
                </a:lnTo>
                <a:lnTo>
                  <a:pt x="288" y="469"/>
                </a:lnTo>
                <a:lnTo>
                  <a:pt x="286" y="469"/>
                </a:lnTo>
                <a:lnTo>
                  <a:pt x="284" y="469"/>
                </a:lnTo>
                <a:lnTo>
                  <a:pt x="284" y="470"/>
                </a:lnTo>
                <a:lnTo>
                  <a:pt x="283" y="470"/>
                </a:lnTo>
                <a:lnTo>
                  <a:pt x="283" y="472"/>
                </a:lnTo>
                <a:lnTo>
                  <a:pt x="281" y="472"/>
                </a:lnTo>
                <a:lnTo>
                  <a:pt x="281" y="473"/>
                </a:lnTo>
                <a:lnTo>
                  <a:pt x="281" y="472"/>
                </a:lnTo>
                <a:lnTo>
                  <a:pt x="280" y="472"/>
                </a:lnTo>
                <a:lnTo>
                  <a:pt x="280" y="473"/>
                </a:lnTo>
                <a:lnTo>
                  <a:pt x="281" y="473"/>
                </a:lnTo>
                <a:lnTo>
                  <a:pt x="280" y="473"/>
                </a:lnTo>
                <a:lnTo>
                  <a:pt x="281" y="473"/>
                </a:lnTo>
                <a:lnTo>
                  <a:pt x="280" y="473"/>
                </a:lnTo>
                <a:lnTo>
                  <a:pt x="278" y="473"/>
                </a:lnTo>
                <a:lnTo>
                  <a:pt x="276" y="473"/>
                </a:lnTo>
                <a:lnTo>
                  <a:pt x="276" y="475"/>
                </a:lnTo>
                <a:lnTo>
                  <a:pt x="275" y="475"/>
                </a:lnTo>
                <a:lnTo>
                  <a:pt x="273" y="475"/>
                </a:lnTo>
                <a:lnTo>
                  <a:pt x="272" y="475"/>
                </a:lnTo>
                <a:lnTo>
                  <a:pt x="270" y="475"/>
                </a:lnTo>
                <a:lnTo>
                  <a:pt x="270" y="477"/>
                </a:lnTo>
                <a:lnTo>
                  <a:pt x="268" y="477"/>
                </a:lnTo>
                <a:lnTo>
                  <a:pt x="267" y="477"/>
                </a:lnTo>
                <a:lnTo>
                  <a:pt x="265" y="477"/>
                </a:lnTo>
                <a:lnTo>
                  <a:pt x="265" y="478"/>
                </a:lnTo>
                <a:lnTo>
                  <a:pt x="265" y="480"/>
                </a:lnTo>
                <a:lnTo>
                  <a:pt x="264" y="480"/>
                </a:lnTo>
                <a:lnTo>
                  <a:pt x="264" y="481"/>
                </a:lnTo>
                <a:lnTo>
                  <a:pt x="265" y="481"/>
                </a:lnTo>
                <a:lnTo>
                  <a:pt x="265" y="483"/>
                </a:lnTo>
                <a:lnTo>
                  <a:pt x="264" y="483"/>
                </a:lnTo>
                <a:lnTo>
                  <a:pt x="262" y="483"/>
                </a:lnTo>
                <a:lnTo>
                  <a:pt x="262" y="485"/>
                </a:lnTo>
                <a:lnTo>
                  <a:pt x="260" y="485"/>
                </a:lnTo>
                <a:lnTo>
                  <a:pt x="259" y="485"/>
                </a:lnTo>
                <a:lnTo>
                  <a:pt x="257" y="485"/>
                </a:lnTo>
                <a:lnTo>
                  <a:pt x="256" y="485"/>
                </a:lnTo>
                <a:lnTo>
                  <a:pt x="254" y="485"/>
                </a:lnTo>
                <a:lnTo>
                  <a:pt x="254" y="483"/>
                </a:lnTo>
                <a:lnTo>
                  <a:pt x="254" y="485"/>
                </a:lnTo>
                <a:lnTo>
                  <a:pt x="252" y="485"/>
                </a:lnTo>
                <a:lnTo>
                  <a:pt x="252" y="483"/>
                </a:lnTo>
                <a:lnTo>
                  <a:pt x="251" y="483"/>
                </a:lnTo>
                <a:lnTo>
                  <a:pt x="249" y="483"/>
                </a:lnTo>
                <a:lnTo>
                  <a:pt x="249" y="481"/>
                </a:lnTo>
                <a:lnTo>
                  <a:pt x="248" y="481"/>
                </a:lnTo>
                <a:lnTo>
                  <a:pt x="248" y="480"/>
                </a:lnTo>
                <a:lnTo>
                  <a:pt x="248" y="478"/>
                </a:lnTo>
                <a:lnTo>
                  <a:pt x="246" y="477"/>
                </a:lnTo>
                <a:lnTo>
                  <a:pt x="246" y="475"/>
                </a:lnTo>
                <a:lnTo>
                  <a:pt x="248" y="475"/>
                </a:lnTo>
                <a:lnTo>
                  <a:pt x="248" y="473"/>
                </a:lnTo>
                <a:lnTo>
                  <a:pt x="248" y="472"/>
                </a:lnTo>
                <a:lnTo>
                  <a:pt x="246" y="472"/>
                </a:lnTo>
                <a:lnTo>
                  <a:pt x="248" y="472"/>
                </a:lnTo>
                <a:lnTo>
                  <a:pt x="248" y="470"/>
                </a:lnTo>
                <a:lnTo>
                  <a:pt x="246" y="470"/>
                </a:lnTo>
                <a:lnTo>
                  <a:pt x="246" y="469"/>
                </a:lnTo>
                <a:lnTo>
                  <a:pt x="246" y="467"/>
                </a:lnTo>
                <a:lnTo>
                  <a:pt x="246" y="465"/>
                </a:lnTo>
                <a:lnTo>
                  <a:pt x="246" y="464"/>
                </a:lnTo>
                <a:lnTo>
                  <a:pt x="248" y="464"/>
                </a:lnTo>
                <a:lnTo>
                  <a:pt x="248" y="462"/>
                </a:lnTo>
                <a:lnTo>
                  <a:pt x="249" y="462"/>
                </a:lnTo>
                <a:lnTo>
                  <a:pt x="249" y="461"/>
                </a:lnTo>
                <a:lnTo>
                  <a:pt x="249" y="459"/>
                </a:lnTo>
                <a:lnTo>
                  <a:pt x="251" y="459"/>
                </a:lnTo>
                <a:lnTo>
                  <a:pt x="252" y="457"/>
                </a:lnTo>
                <a:lnTo>
                  <a:pt x="254" y="457"/>
                </a:lnTo>
                <a:lnTo>
                  <a:pt x="256" y="457"/>
                </a:lnTo>
                <a:lnTo>
                  <a:pt x="256" y="456"/>
                </a:lnTo>
                <a:lnTo>
                  <a:pt x="256" y="457"/>
                </a:lnTo>
                <a:lnTo>
                  <a:pt x="257" y="457"/>
                </a:lnTo>
                <a:lnTo>
                  <a:pt x="259" y="457"/>
                </a:lnTo>
                <a:lnTo>
                  <a:pt x="259" y="459"/>
                </a:lnTo>
                <a:lnTo>
                  <a:pt x="260" y="457"/>
                </a:lnTo>
                <a:lnTo>
                  <a:pt x="260" y="459"/>
                </a:lnTo>
                <a:lnTo>
                  <a:pt x="262" y="459"/>
                </a:lnTo>
                <a:lnTo>
                  <a:pt x="264" y="459"/>
                </a:lnTo>
                <a:lnTo>
                  <a:pt x="264" y="461"/>
                </a:lnTo>
                <a:lnTo>
                  <a:pt x="265" y="461"/>
                </a:lnTo>
                <a:lnTo>
                  <a:pt x="267" y="461"/>
                </a:lnTo>
                <a:lnTo>
                  <a:pt x="268" y="461"/>
                </a:lnTo>
                <a:lnTo>
                  <a:pt x="268" y="462"/>
                </a:lnTo>
                <a:lnTo>
                  <a:pt x="270" y="462"/>
                </a:lnTo>
                <a:lnTo>
                  <a:pt x="272" y="462"/>
                </a:lnTo>
                <a:lnTo>
                  <a:pt x="273" y="462"/>
                </a:lnTo>
                <a:lnTo>
                  <a:pt x="273" y="464"/>
                </a:lnTo>
                <a:lnTo>
                  <a:pt x="275" y="465"/>
                </a:lnTo>
                <a:lnTo>
                  <a:pt x="276" y="465"/>
                </a:lnTo>
                <a:lnTo>
                  <a:pt x="276" y="464"/>
                </a:lnTo>
                <a:lnTo>
                  <a:pt x="275" y="462"/>
                </a:lnTo>
                <a:lnTo>
                  <a:pt x="275" y="461"/>
                </a:lnTo>
                <a:lnTo>
                  <a:pt x="273" y="461"/>
                </a:lnTo>
                <a:lnTo>
                  <a:pt x="272" y="461"/>
                </a:lnTo>
                <a:lnTo>
                  <a:pt x="272" y="459"/>
                </a:lnTo>
                <a:lnTo>
                  <a:pt x="272" y="457"/>
                </a:lnTo>
                <a:lnTo>
                  <a:pt x="270" y="457"/>
                </a:lnTo>
                <a:lnTo>
                  <a:pt x="270" y="459"/>
                </a:lnTo>
                <a:lnTo>
                  <a:pt x="270" y="461"/>
                </a:lnTo>
                <a:lnTo>
                  <a:pt x="270" y="459"/>
                </a:lnTo>
                <a:lnTo>
                  <a:pt x="268" y="459"/>
                </a:lnTo>
                <a:lnTo>
                  <a:pt x="268" y="457"/>
                </a:lnTo>
                <a:lnTo>
                  <a:pt x="268" y="456"/>
                </a:lnTo>
                <a:lnTo>
                  <a:pt x="267" y="456"/>
                </a:lnTo>
                <a:lnTo>
                  <a:pt x="267" y="454"/>
                </a:lnTo>
                <a:lnTo>
                  <a:pt x="268" y="454"/>
                </a:lnTo>
                <a:lnTo>
                  <a:pt x="268" y="453"/>
                </a:lnTo>
                <a:lnTo>
                  <a:pt x="270" y="453"/>
                </a:lnTo>
                <a:lnTo>
                  <a:pt x="270" y="454"/>
                </a:lnTo>
                <a:lnTo>
                  <a:pt x="268" y="454"/>
                </a:lnTo>
                <a:lnTo>
                  <a:pt x="270" y="454"/>
                </a:lnTo>
                <a:lnTo>
                  <a:pt x="268" y="454"/>
                </a:lnTo>
                <a:lnTo>
                  <a:pt x="270" y="454"/>
                </a:lnTo>
                <a:lnTo>
                  <a:pt x="270" y="456"/>
                </a:lnTo>
                <a:lnTo>
                  <a:pt x="270" y="457"/>
                </a:lnTo>
                <a:lnTo>
                  <a:pt x="270" y="456"/>
                </a:lnTo>
                <a:lnTo>
                  <a:pt x="272" y="456"/>
                </a:lnTo>
                <a:lnTo>
                  <a:pt x="272" y="454"/>
                </a:lnTo>
                <a:lnTo>
                  <a:pt x="270" y="454"/>
                </a:lnTo>
                <a:lnTo>
                  <a:pt x="270" y="453"/>
                </a:lnTo>
                <a:lnTo>
                  <a:pt x="272" y="453"/>
                </a:lnTo>
                <a:lnTo>
                  <a:pt x="272" y="454"/>
                </a:lnTo>
                <a:lnTo>
                  <a:pt x="272" y="453"/>
                </a:lnTo>
                <a:lnTo>
                  <a:pt x="272" y="451"/>
                </a:lnTo>
                <a:lnTo>
                  <a:pt x="272" y="449"/>
                </a:lnTo>
                <a:lnTo>
                  <a:pt x="272" y="448"/>
                </a:lnTo>
                <a:lnTo>
                  <a:pt x="272" y="446"/>
                </a:lnTo>
                <a:lnTo>
                  <a:pt x="270" y="446"/>
                </a:lnTo>
                <a:lnTo>
                  <a:pt x="268" y="446"/>
                </a:lnTo>
                <a:lnTo>
                  <a:pt x="268" y="448"/>
                </a:lnTo>
                <a:lnTo>
                  <a:pt x="267" y="448"/>
                </a:lnTo>
                <a:lnTo>
                  <a:pt x="267" y="446"/>
                </a:lnTo>
                <a:lnTo>
                  <a:pt x="265" y="446"/>
                </a:lnTo>
                <a:lnTo>
                  <a:pt x="267" y="445"/>
                </a:lnTo>
                <a:lnTo>
                  <a:pt x="267" y="443"/>
                </a:lnTo>
                <a:lnTo>
                  <a:pt x="265" y="443"/>
                </a:lnTo>
                <a:lnTo>
                  <a:pt x="267" y="443"/>
                </a:lnTo>
                <a:lnTo>
                  <a:pt x="267" y="441"/>
                </a:lnTo>
                <a:lnTo>
                  <a:pt x="268" y="441"/>
                </a:lnTo>
                <a:lnTo>
                  <a:pt x="268" y="440"/>
                </a:lnTo>
                <a:lnTo>
                  <a:pt x="270" y="440"/>
                </a:lnTo>
                <a:lnTo>
                  <a:pt x="270" y="438"/>
                </a:lnTo>
                <a:lnTo>
                  <a:pt x="272" y="437"/>
                </a:lnTo>
                <a:lnTo>
                  <a:pt x="272" y="435"/>
                </a:lnTo>
                <a:lnTo>
                  <a:pt x="272" y="433"/>
                </a:lnTo>
                <a:lnTo>
                  <a:pt x="272" y="432"/>
                </a:lnTo>
                <a:lnTo>
                  <a:pt x="273" y="432"/>
                </a:lnTo>
                <a:lnTo>
                  <a:pt x="273" y="430"/>
                </a:lnTo>
                <a:lnTo>
                  <a:pt x="275" y="430"/>
                </a:lnTo>
                <a:lnTo>
                  <a:pt x="275" y="429"/>
                </a:lnTo>
                <a:lnTo>
                  <a:pt x="275" y="427"/>
                </a:lnTo>
                <a:lnTo>
                  <a:pt x="275" y="425"/>
                </a:lnTo>
                <a:lnTo>
                  <a:pt x="275" y="424"/>
                </a:lnTo>
                <a:lnTo>
                  <a:pt x="273" y="424"/>
                </a:lnTo>
                <a:lnTo>
                  <a:pt x="275" y="424"/>
                </a:lnTo>
                <a:lnTo>
                  <a:pt x="275" y="422"/>
                </a:lnTo>
                <a:lnTo>
                  <a:pt x="276" y="422"/>
                </a:lnTo>
                <a:lnTo>
                  <a:pt x="276" y="421"/>
                </a:lnTo>
                <a:lnTo>
                  <a:pt x="278" y="421"/>
                </a:lnTo>
                <a:lnTo>
                  <a:pt x="278" y="419"/>
                </a:lnTo>
                <a:lnTo>
                  <a:pt x="280" y="419"/>
                </a:lnTo>
                <a:lnTo>
                  <a:pt x="280" y="417"/>
                </a:lnTo>
                <a:lnTo>
                  <a:pt x="280" y="419"/>
                </a:lnTo>
                <a:lnTo>
                  <a:pt x="280" y="417"/>
                </a:lnTo>
                <a:lnTo>
                  <a:pt x="281" y="417"/>
                </a:lnTo>
                <a:close/>
                <a:moveTo>
                  <a:pt x="216" y="419"/>
                </a:moveTo>
                <a:lnTo>
                  <a:pt x="217" y="419"/>
                </a:lnTo>
                <a:lnTo>
                  <a:pt x="217" y="421"/>
                </a:lnTo>
                <a:lnTo>
                  <a:pt x="219" y="421"/>
                </a:lnTo>
                <a:lnTo>
                  <a:pt x="219" y="422"/>
                </a:lnTo>
                <a:lnTo>
                  <a:pt x="219" y="424"/>
                </a:lnTo>
                <a:lnTo>
                  <a:pt x="219" y="425"/>
                </a:lnTo>
                <a:lnTo>
                  <a:pt x="219" y="427"/>
                </a:lnTo>
                <a:lnTo>
                  <a:pt x="220" y="427"/>
                </a:lnTo>
                <a:lnTo>
                  <a:pt x="220" y="429"/>
                </a:lnTo>
                <a:lnTo>
                  <a:pt x="220" y="430"/>
                </a:lnTo>
                <a:lnTo>
                  <a:pt x="219" y="430"/>
                </a:lnTo>
                <a:lnTo>
                  <a:pt x="220" y="430"/>
                </a:lnTo>
                <a:lnTo>
                  <a:pt x="220" y="432"/>
                </a:lnTo>
                <a:lnTo>
                  <a:pt x="220" y="433"/>
                </a:lnTo>
                <a:lnTo>
                  <a:pt x="220" y="435"/>
                </a:lnTo>
                <a:lnTo>
                  <a:pt x="219" y="435"/>
                </a:lnTo>
                <a:lnTo>
                  <a:pt x="217" y="437"/>
                </a:lnTo>
                <a:lnTo>
                  <a:pt x="216" y="437"/>
                </a:lnTo>
                <a:lnTo>
                  <a:pt x="214" y="437"/>
                </a:lnTo>
                <a:lnTo>
                  <a:pt x="212" y="437"/>
                </a:lnTo>
                <a:lnTo>
                  <a:pt x="212" y="438"/>
                </a:lnTo>
                <a:lnTo>
                  <a:pt x="211" y="438"/>
                </a:lnTo>
                <a:lnTo>
                  <a:pt x="209" y="438"/>
                </a:lnTo>
                <a:lnTo>
                  <a:pt x="208" y="438"/>
                </a:lnTo>
                <a:lnTo>
                  <a:pt x="208" y="437"/>
                </a:lnTo>
                <a:lnTo>
                  <a:pt x="206" y="437"/>
                </a:lnTo>
                <a:lnTo>
                  <a:pt x="206" y="438"/>
                </a:lnTo>
                <a:lnTo>
                  <a:pt x="204" y="438"/>
                </a:lnTo>
                <a:lnTo>
                  <a:pt x="203" y="438"/>
                </a:lnTo>
                <a:lnTo>
                  <a:pt x="203" y="440"/>
                </a:lnTo>
                <a:lnTo>
                  <a:pt x="201" y="440"/>
                </a:lnTo>
                <a:lnTo>
                  <a:pt x="201" y="441"/>
                </a:lnTo>
                <a:lnTo>
                  <a:pt x="200" y="441"/>
                </a:lnTo>
                <a:lnTo>
                  <a:pt x="198" y="441"/>
                </a:lnTo>
                <a:lnTo>
                  <a:pt x="196" y="443"/>
                </a:lnTo>
                <a:lnTo>
                  <a:pt x="195" y="443"/>
                </a:lnTo>
                <a:lnTo>
                  <a:pt x="193" y="443"/>
                </a:lnTo>
                <a:lnTo>
                  <a:pt x="193" y="441"/>
                </a:lnTo>
                <a:lnTo>
                  <a:pt x="192" y="441"/>
                </a:lnTo>
                <a:lnTo>
                  <a:pt x="193" y="441"/>
                </a:lnTo>
                <a:lnTo>
                  <a:pt x="192" y="441"/>
                </a:lnTo>
                <a:lnTo>
                  <a:pt x="192" y="440"/>
                </a:lnTo>
                <a:lnTo>
                  <a:pt x="190" y="440"/>
                </a:lnTo>
                <a:lnTo>
                  <a:pt x="188" y="438"/>
                </a:lnTo>
                <a:lnTo>
                  <a:pt x="187" y="440"/>
                </a:lnTo>
                <a:lnTo>
                  <a:pt x="187" y="441"/>
                </a:lnTo>
                <a:lnTo>
                  <a:pt x="187" y="443"/>
                </a:lnTo>
                <a:lnTo>
                  <a:pt x="187" y="445"/>
                </a:lnTo>
                <a:lnTo>
                  <a:pt x="185" y="445"/>
                </a:lnTo>
                <a:lnTo>
                  <a:pt x="184" y="445"/>
                </a:lnTo>
                <a:lnTo>
                  <a:pt x="184" y="446"/>
                </a:lnTo>
                <a:lnTo>
                  <a:pt x="184" y="445"/>
                </a:lnTo>
                <a:lnTo>
                  <a:pt x="182" y="445"/>
                </a:lnTo>
                <a:lnTo>
                  <a:pt x="180" y="445"/>
                </a:lnTo>
                <a:lnTo>
                  <a:pt x="179" y="445"/>
                </a:lnTo>
                <a:lnTo>
                  <a:pt x="177" y="445"/>
                </a:lnTo>
                <a:lnTo>
                  <a:pt x="176" y="445"/>
                </a:lnTo>
                <a:lnTo>
                  <a:pt x="174" y="445"/>
                </a:lnTo>
                <a:lnTo>
                  <a:pt x="172" y="445"/>
                </a:lnTo>
                <a:lnTo>
                  <a:pt x="171" y="445"/>
                </a:lnTo>
                <a:lnTo>
                  <a:pt x="169" y="445"/>
                </a:lnTo>
                <a:lnTo>
                  <a:pt x="169" y="443"/>
                </a:lnTo>
                <a:lnTo>
                  <a:pt x="168" y="443"/>
                </a:lnTo>
                <a:lnTo>
                  <a:pt x="168" y="445"/>
                </a:lnTo>
                <a:lnTo>
                  <a:pt x="166" y="445"/>
                </a:lnTo>
                <a:lnTo>
                  <a:pt x="166" y="446"/>
                </a:lnTo>
                <a:lnTo>
                  <a:pt x="164" y="446"/>
                </a:lnTo>
                <a:lnTo>
                  <a:pt x="163" y="446"/>
                </a:lnTo>
                <a:lnTo>
                  <a:pt x="161" y="446"/>
                </a:lnTo>
                <a:lnTo>
                  <a:pt x="160" y="446"/>
                </a:lnTo>
                <a:lnTo>
                  <a:pt x="158" y="446"/>
                </a:lnTo>
                <a:lnTo>
                  <a:pt x="156" y="446"/>
                </a:lnTo>
                <a:lnTo>
                  <a:pt x="156" y="448"/>
                </a:lnTo>
                <a:lnTo>
                  <a:pt x="155" y="446"/>
                </a:lnTo>
                <a:lnTo>
                  <a:pt x="153" y="446"/>
                </a:lnTo>
                <a:lnTo>
                  <a:pt x="153" y="448"/>
                </a:lnTo>
                <a:lnTo>
                  <a:pt x="153" y="446"/>
                </a:lnTo>
                <a:lnTo>
                  <a:pt x="152" y="446"/>
                </a:lnTo>
                <a:lnTo>
                  <a:pt x="150" y="446"/>
                </a:lnTo>
                <a:lnTo>
                  <a:pt x="150" y="445"/>
                </a:lnTo>
                <a:lnTo>
                  <a:pt x="150" y="446"/>
                </a:lnTo>
                <a:lnTo>
                  <a:pt x="148" y="446"/>
                </a:lnTo>
                <a:lnTo>
                  <a:pt x="147" y="446"/>
                </a:lnTo>
                <a:lnTo>
                  <a:pt x="145" y="446"/>
                </a:lnTo>
                <a:lnTo>
                  <a:pt x="145" y="445"/>
                </a:lnTo>
                <a:lnTo>
                  <a:pt x="144" y="445"/>
                </a:lnTo>
                <a:lnTo>
                  <a:pt x="142" y="445"/>
                </a:lnTo>
                <a:lnTo>
                  <a:pt x="142" y="443"/>
                </a:lnTo>
                <a:lnTo>
                  <a:pt x="142" y="441"/>
                </a:lnTo>
                <a:lnTo>
                  <a:pt x="144" y="441"/>
                </a:lnTo>
                <a:lnTo>
                  <a:pt x="145" y="441"/>
                </a:lnTo>
                <a:lnTo>
                  <a:pt x="144" y="441"/>
                </a:lnTo>
                <a:lnTo>
                  <a:pt x="144" y="440"/>
                </a:lnTo>
                <a:lnTo>
                  <a:pt x="142" y="440"/>
                </a:lnTo>
                <a:lnTo>
                  <a:pt x="142" y="438"/>
                </a:lnTo>
                <a:lnTo>
                  <a:pt x="140" y="438"/>
                </a:lnTo>
                <a:lnTo>
                  <a:pt x="140" y="437"/>
                </a:lnTo>
                <a:lnTo>
                  <a:pt x="142" y="437"/>
                </a:lnTo>
                <a:lnTo>
                  <a:pt x="144" y="437"/>
                </a:lnTo>
                <a:lnTo>
                  <a:pt x="144" y="435"/>
                </a:lnTo>
                <a:lnTo>
                  <a:pt x="145" y="435"/>
                </a:lnTo>
                <a:lnTo>
                  <a:pt x="147" y="435"/>
                </a:lnTo>
                <a:lnTo>
                  <a:pt x="148" y="435"/>
                </a:lnTo>
                <a:lnTo>
                  <a:pt x="150" y="435"/>
                </a:lnTo>
                <a:lnTo>
                  <a:pt x="148" y="435"/>
                </a:lnTo>
                <a:lnTo>
                  <a:pt x="150" y="435"/>
                </a:lnTo>
                <a:lnTo>
                  <a:pt x="150" y="433"/>
                </a:lnTo>
                <a:lnTo>
                  <a:pt x="150" y="432"/>
                </a:lnTo>
                <a:lnTo>
                  <a:pt x="152" y="432"/>
                </a:lnTo>
                <a:lnTo>
                  <a:pt x="152" y="433"/>
                </a:lnTo>
                <a:lnTo>
                  <a:pt x="153" y="433"/>
                </a:lnTo>
                <a:lnTo>
                  <a:pt x="155" y="433"/>
                </a:lnTo>
                <a:lnTo>
                  <a:pt x="156" y="433"/>
                </a:lnTo>
                <a:lnTo>
                  <a:pt x="158" y="433"/>
                </a:lnTo>
                <a:lnTo>
                  <a:pt x="158" y="432"/>
                </a:lnTo>
                <a:lnTo>
                  <a:pt x="158" y="430"/>
                </a:lnTo>
                <a:lnTo>
                  <a:pt x="160" y="430"/>
                </a:lnTo>
                <a:lnTo>
                  <a:pt x="160" y="432"/>
                </a:lnTo>
                <a:lnTo>
                  <a:pt x="161" y="432"/>
                </a:lnTo>
                <a:lnTo>
                  <a:pt x="161" y="433"/>
                </a:lnTo>
                <a:lnTo>
                  <a:pt x="163" y="433"/>
                </a:lnTo>
                <a:lnTo>
                  <a:pt x="164" y="433"/>
                </a:lnTo>
                <a:lnTo>
                  <a:pt x="166" y="433"/>
                </a:lnTo>
                <a:lnTo>
                  <a:pt x="168" y="433"/>
                </a:lnTo>
                <a:lnTo>
                  <a:pt x="169" y="433"/>
                </a:lnTo>
                <a:lnTo>
                  <a:pt x="169" y="432"/>
                </a:lnTo>
                <a:lnTo>
                  <a:pt x="171" y="432"/>
                </a:lnTo>
                <a:lnTo>
                  <a:pt x="172" y="432"/>
                </a:lnTo>
                <a:lnTo>
                  <a:pt x="174" y="432"/>
                </a:lnTo>
                <a:lnTo>
                  <a:pt x="176" y="432"/>
                </a:lnTo>
                <a:lnTo>
                  <a:pt x="177" y="432"/>
                </a:lnTo>
                <a:lnTo>
                  <a:pt x="177" y="430"/>
                </a:lnTo>
                <a:lnTo>
                  <a:pt x="179" y="430"/>
                </a:lnTo>
                <a:lnTo>
                  <a:pt x="179" y="429"/>
                </a:lnTo>
                <a:lnTo>
                  <a:pt x="180" y="429"/>
                </a:lnTo>
                <a:lnTo>
                  <a:pt x="182" y="429"/>
                </a:lnTo>
                <a:lnTo>
                  <a:pt x="182" y="427"/>
                </a:lnTo>
                <a:lnTo>
                  <a:pt x="182" y="425"/>
                </a:lnTo>
                <a:lnTo>
                  <a:pt x="184" y="425"/>
                </a:lnTo>
                <a:lnTo>
                  <a:pt x="185" y="425"/>
                </a:lnTo>
                <a:lnTo>
                  <a:pt x="187" y="425"/>
                </a:lnTo>
                <a:lnTo>
                  <a:pt x="188" y="425"/>
                </a:lnTo>
                <a:lnTo>
                  <a:pt x="190" y="425"/>
                </a:lnTo>
                <a:lnTo>
                  <a:pt x="190" y="424"/>
                </a:lnTo>
                <a:lnTo>
                  <a:pt x="192" y="422"/>
                </a:lnTo>
                <a:lnTo>
                  <a:pt x="190" y="422"/>
                </a:lnTo>
                <a:lnTo>
                  <a:pt x="192" y="422"/>
                </a:lnTo>
                <a:lnTo>
                  <a:pt x="193" y="421"/>
                </a:lnTo>
                <a:lnTo>
                  <a:pt x="195" y="421"/>
                </a:lnTo>
                <a:lnTo>
                  <a:pt x="196" y="421"/>
                </a:lnTo>
                <a:lnTo>
                  <a:pt x="198" y="421"/>
                </a:lnTo>
                <a:lnTo>
                  <a:pt x="198" y="419"/>
                </a:lnTo>
                <a:lnTo>
                  <a:pt x="200" y="419"/>
                </a:lnTo>
                <a:lnTo>
                  <a:pt x="201" y="419"/>
                </a:lnTo>
                <a:lnTo>
                  <a:pt x="203" y="419"/>
                </a:lnTo>
                <a:lnTo>
                  <a:pt x="204" y="419"/>
                </a:lnTo>
                <a:lnTo>
                  <a:pt x="204" y="417"/>
                </a:lnTo>
                <a:lnTo>
                  <a:pt x="206" y="419"/>
                </a:lnTo>
                <a:lnTo>
                  <a:pt x="206" y="417"/>
                </a:lnTo>
                <a:lnTo>
                  <a:pt x="206" y="419"/>
                </a:lnTo>
                <a:lnTo>
                  <a:pt x="208" y="419"/>
                </a:lnTo>
                <a:lnTo>
                  <a:pt x="209" y="419"/>
                </a:lnTo>
                <a:lnTo>
                  <a:pt x="211" y="417"/>
                </a:lnTo>
                <a:lnTo>
                  <a:pt x="212" y="417"/>
                </a:lnTo>
                <a:lnTo>
                  <a:pt x="214" y="417"/>
                </a:lnTo>
                <a:lnTo>
                  <a:pt x="216" y="417"/>
                </a:lnTo>
                <a:lnTo>
                  <a:pt x="216" y="419"/>
                </a:lnTo>
                <a:close/>
                <a:moveTo>
                  <a:pt x="220" y="419"/>
                </a:moveTo>
                <a:lnTo>
                  <a:pt x="220" y="417"/>
                </a:lnTo>
                <a:lnTo>
                  <a:pt x="219" y="417"/>
                </a:lnTo>
                <a:lnTo>
                  <a:pt x="220" y="417"/>
                </a:lnTo>
                <a:lnTo>
                  <a:pt x="220" y="419"/>
                </a:lnTo>
                <a:close/>
                <a:moveTo>
                  <a:pt x="88" y="416"/>
                </a:moveTo>
                <a:lnTo>
                  <a:pt x="89" y="416"/>
                </a:lnTo>
                <a:lnTo>
                  <a:pt x="89" y="417"/>
                </a:lnTo>
                <a:lnTo>
                  <a:pt x="88" y="417"/>
                </a:lnTo>
                <a:lnTo>
                  <a:pt x="88" y="419"/>
                </a:lnTo>
                <a:lnTo>
                  <a:pt x="88" y="417"/>
                </a:lnTo>
                <a:lnTo>
                  <a:pt x="88" y="416"/>
                </a:lnTo>
                <a:close/>
                <a:moveTo>
                  <a:pt x="86" y="414"/>
                </a:moveTo>
                <a:lnTo>
                  <a:pt x="84" y="414"/>
                </a:lnTo>
                <a:lnTo>
                  <a:pt x="86" y="416"/>
                </a:lnTo>
                <a:lnTo>
                  <a:pt x="84" y="416"/>
                </a:lnTo>
                <a:lnTo>
                  <a:pt x="84" y="414"/>
                </a:lnTo>
                <a:lnTo>
                  <a:pt x="86" y="414"/>
                </a:lnTo>
                <a:close/>
                <a:moveTo>
                  <a:pt x="268" y="414"/>
                </a:moveTo>
                <a:lnTo>
                  <a:pt x="270" y="414"/>
                </a:lnTo>
                <a:lnTo>
                  <a:pt x="270" y="416"/>
                </a:lnTo>
                <a:lnTo>
                  <a:pt x="268" y="416"/>
                </a:lnTo>
                <a:lnTo>
                  <a:pt x="268" y="414"/>
                </a:lnTo>
                <a:lnTo>
                  <a:pt x="267" y="414"/>
                </a:lnTo>
                <a:lnTo>
                  <a:pt x="265" y="414"/>
                </a:lnTo>
                <a:lnTo>
                  <a:pt x="267" y="413"/>
                </a:lnTo>
                <a:lnTo>
                  <a:pt x="265" y="413"/>
                </a:lnTo>
                <a:lnTo>
                  <a:pt x="267" y="413"/>
                </a:lnTo>
                <a:lnTo>
                  <a:pt x="268" y="414"/>
                </a:lnTo>
                <a:close/>
                <a:moveTo>
                  <a:pt x="256" y="409"/>
                </a:moveTo>
                <a:lnTo>
                  <a:pt x="257" y="409"/>
                </a:lnTo>
                <a:lnTo>
                  <a:pt x="257" y="411"/>
                </a:lnTo>
                <a:lnTo>
                  <a:pt x="257" y="413"/>
                </a:lnTo>
                <a:lnTo>
                  <a:pt x="259" y="413"/>
                </a:lnTo>
                <a:lnTo>
                  <a:pt x="259" y="411"/>
                </a:lnTo>
                <a:lnTo>
                  <a:pt x="260" y="411"/>
                </a:lnTo>
                <a:lnTo>
                  <a:pt x="262" y="411"/>
                </a:lnTo>
                <a:lnTo>
                  <a:pt x="262" y="413"/>
                </a:lnTo>
                <a:lnTo>
                  <a:pt x="264" y="413"/>
                </a:lnTo>
                <a:lnTo>
                  <a:pt x="264" y="414"/>
                </a:lnTo>
                <a:lnTo>
                  <a:pt x="265" y="414"/>
                </a:lnTo>
                <a:lnTo>
                  <a:pt x="265" y="416"/>
                </a:lnTo>
                <a:lnTo>
                  <a:pt x="267" y="416"/>
                </a:lnTo>
                <a:lnTo>
                  <a:pt x="268" y="417"/>
                </a:lnTo>
                <a:lnTo>
                  <a:pt x="270" y="417"/>
                </a:lnTo>
                <a:lnTo>
                  <a:pt x="268" y="417"/>
                </a:lnTo>
                <a:lnTo>
                  <a:pt x="270" y="417"/>
                </a:lnTo>
                <a:lnTo>
                  <a:pt x="270" y="419"/>
                </a:lnTo>
                <a:lnTo>
                  <a:pt x="268" y="419"/>
                </a:lnTo>
                <a:lnTo>
                  <a:pt x="268" y="421"/>
                </a:lnTo>
                <a:lnTo>
                  <a:pt x="268" y="422"/>
                </a:lnTo>
                <a:lnTo>
                  <a:pt x="268" y="424"/>
                </a:lnTo>
                <a:lnTo>
                  <a:pt x="268" y="425"/>
                </a:lnTo>
                <a:lnTo>
                  <a:pt x="268" y="427"/>
                </a:lnTo>
                <a:lnTo>
                  <a:pt x="268" y="429"/>
                </a:lnTo>
                <a:lnTo>
                  <a:pt x="267" y="429"/>
                </a:lnTo>
                <a:lnTo>
                  <a:pt x="267" y="430"/>
                </a:lnTo>
                <a:lnTo>
                  <a:pt x="267" y="432"/>
                </a:lnTo>
                <a:lnTo>
                  <a:pt x="265" y="432"/>
                </a:lnTo>
                <a:lnTo>
                  <a:pt x="265" y="433"/>
                </a:lnTo>
                <a:lnTo>
                  <a:pt x="264" y="433"/>
                </a:lnTo>
                <a:lnTo>
                  <a:pt x="264" y="435"/>
                </a:lnTo>
                <a:lnTo>
                  <a:pt x="264" y="437"/>
                </a:lnTo>
                <a:lnTo>
                  <a:pt x="262" y="437"/>
                </a:lnTo>
                <a:lnTo>
                  <a:pt x="262" y="438"/>
                </a:lnTo>
                <a:lnTo>
                  <a:pt x="262" y="440"/>
                </a:lnTo>
                <a:lnTo>
                  <a:pt x="260" y="440"/>
                </a:lnTo>
                <a:lnTo>
                  <a:pt x="262" y="440"/>
                </a:lnTo>
                <a:lnTo>
                  <a:pt x="260" y="440"/>
                </a:lnTo>
                <a:lnTo>
                  <a:pt x="260" y="441"/>
                </a:lnTo>
                <a:lnTo>
                  <a:pt x="259" y="441"/>
                </a:lnTo>
                <a:lnTo>
                  <a:pt x="259" y="440"/>
                </a:lnTo>
                <a:lnTo>
                  <a:pt x="257" y="440"/>
                </a:lnTo>
                <a:lnTo>
                  <a:pt x="256" y="440"/>
                </a:lnTo>
                <a:lnTo>
                  <a:pt x="256" y="438"/>
                </a:lnTo>
                <a:lnTo>
                  <a:pt x="256" y="440"/>
                </a:lnTo>
                <a:lnTo>
                  <a:pt x="254" y="440"/>
                </a:lnTo>
                <a:lnTo>
                  <a:pt x="254" y="438"/>
                </a:lnTo>
                <a:lnTo>
                  <a:pt x="254" y="437"/>
                </a:lnTo>
                <a:lnTo>
                  <a:pt x="252" y="437"/>
                </a:lnTo>
                <a:lnTo>
                  <a:pt x="252" y="438"/>
                </a:lnTo>
                <a:lnTo>
                  <a:pt x="252" y="437"/>
                </a:lnTo>
                <a:lnTo>
                  <a:pt x="251" y="437"/>
                </a:lnTo>
                <a:lnTo>
                  <a:pt x="252" y="438"/>
                </a:lnTo>
                <a:lnTo>
                  <a:pt x="252" y="440"/>
                </a:lnTo>
                <a:lnTo>
                  <a:pt x="254" y="440"/>
                </a:lnTo>
                <a:lnTo>
                  <a:pt x="254" y="441"/>
                </a:lnTo>
                <a:lnTo>
                  <a:pt x="254" y="443"/>
                </a:lnTo>
                <a:lnTo>
                  <a:pt x="256" y="443"/>
                </a:lnTo>
                <a:lnTo>
                  <a:pt x="256" y="445"/>
                </a:lnTo>
                <a:lnTo>
                  <a:pt x="256" y="446"/>
                </a:lnTo>
                <a:lnTo>
                  <a:pt x="254" y="448"/>
                </a:lnTo>
                <a:lnTo>
                  <a:pt x="252" y="448"/>
                </a:lnTo>
                <a:lnTo>
                  <a:pt x="252" y="449"/>
                </a:lnTo>
                <a:lnTo>
                  <a:pt x="252" y="451"/>
                </a:lnTo>
                <a:lnTo>
                  <a:pt x="252" y="453"/>
                </a:lnTo>
                <a:lnTo>
                  <a:pt x="251" y="453"/>
                </a:lnTo>
                <a:lnTo>
                  <a:pt x="249" y="453"/>
                </a:lnTo>
                <a:lnTo>
                  <a:pt x="248" y="453"/>
                </a:lnTo>
                <a:lnTo>
                  <a:pt x="248" y="454"/>
                </a:lnTo>
                <a:lnTo>
                  <a:pt x="246" y="454"/>
                </a:lnTo>
                <a:lnTo>
                  <a:pt x="244" y="454"/>
                </a:lnTo>
                <a:lnTo>
                  <a:pt x="243" y="454"/>
                </a:lnTo>
                <a:lnTo>
                  <a:pt x="241" y="454"/>
                </a:lnTo>
                <a:lnTo>
                  <a:pt x="240" y="456"/>
                </a:lnTo>
                <a:lnTo>
                  <a:pt x="240" y="457"/>
                </a:lnTo>
                <a:lnTo>
                  <a:pt x="238" y="457"/>
                </a:lnTo>
                <a:lnTo>
                  <a:pt x="238" y="456"/>
                </a:lnTo>
                <a:lnTo>
                  <a:pt x="236" y="456"/>
                </a:lnTo>
                <a:lnTo>
                  <a:pt x="236" y="457"/>
                </a:lnTo>
                <a:lnTo>
                  <a:pt x="236" y="459"/>
                </a:lnTo>
                <a:lnTo>
                  <a:pt x="235" y="459"/>
                </a:lnTo>
                <a:lnTo>
                  <a:pt x="233" y="459"/>
                </a:lnTo>
                <a:lnTo>
                  <a:pt x="232" y="459"/>
                </a:lnTo>
                <a:lnTo>
                  <a:pt x="232" y="457"/>
                </a:lnTo>
                <a:lnTo>
                  <a:pt x="233" y="457"/>
                </a:lnTo>
                <a:lnTo>
                  <a:pt x="232" y="457"/>
                </a:lnTo>
                <a:lnTo>
                  <a:pt x="230" y="457"/>
                </a:lnTo>
                <a:lnTo>
                  <a:pt x="228" y="457"/>
                </a:lnTo>
                <a:lnTo>
                  <a:pt x="227" y="457"/>
                </a:lnTo>
                <a:lnTo>
                  <a:pt x="225" y="457"/>
                </a:lnTo>
                <a:lnTo>
                  <a:pt x="224" y="457"/>
                </a:lnTo>
                <a:lnTo>
                  <a:pt x="224" y="456"/>
                </a:lnTo>
                <a:lnTo>
                  <a:pt x="222" y="456"/>
                </a:lnTo>
                <a:lnTo>
                  <a:pt x="220" y="456"/>
                </a:lnTo>
                <a:lnTo>
                  <a:pt x="220" y="454"/>
                </a:lnTo>
                <a:lnTo>
                  <a:pt x="220" y="453"/>
                </a:lnTo>
                <a:lnTo>
                  <a:pt x="219" y="451"/>
                </a:lnTo>
                <a:lnTo>
                  <a:pt x="219" y="449"/>
                </a:lnTo>
                <a:lnTo>
                  <a:pt x="217" y="449"/>
                </a:lnTo>
                <a:lnTo>
                  <a:pt x="216" y="449"/>
                </a:lnTo>
                <a:lnTo>
                  <a:pt x="214" y="449"/>
                </a:lnTo>
                <a:lnTo>
                  <a:pt x="214" y="448"/>
                </a:lnTo>
                <a:lnTo>
                  <a:pt x="212" y="448"/>
                </a:lnTo>
                <a:lnTo>
                  <a:pt x="212" y="449"/>
                </a:lnTo>
                <a:lnTo>
                  <a:pt x="211" y="449"/>
                </a:lnTo>
                <a:lnTo>
                  <a:pt x="211" y="448"/>
                </a:lnTo>
                <a:lnTo>
                  <a:pt x="209" y="448"/>
                </a:lnTo>
                <a:lnTo>
                  <a:pt x="208" y="448"/>
                </a:lnTo>
                <a:lnTo>
                  <a:pt x="206" y="448"/>
                </a:lnTo>
                <a:lnTo>
                  <a:pt x="206" y="446"/>
                </a:lnTo>
                <a:lnTo>
                  <a:pt x="208" y="446"/>
                </a:lnTo>
                <a:lnTo>
                  <a:pt x="208" y="445"/>
                </a:lnTo>
                <a:lnTo>
                  <a:pt x="208" y="443"/>
                </a:lnTo>
                <a:lnTo>
                  <a:pt x="209" y="443"/>
                </a:lnTo>
                <a:lnTo>
                  <a:pt x="211" y="443"/>
                </a:lnTo>
                <a:lnTo>
                  <a:pt x="212" y="443"/>
                </a:lnTo>
                <a:lnTo>
                  <a:pt x="214" y="443"/>
                </a:lnTo>
                <a:lnTo>
                  <a:pt x="214" y="441"/>
                </a:lnTo>
                <a:lnTo>
                  <a:pt x="216" y="441"/>
                </a:lnTo>
                <a:lnTo>
                  <a:pt x="217" y="440"/>
                </a:lnTo>
                <a:lnTo>
                  <a:pt x="219" y="440"/>
                </a:lnTo>
                <a:lnTo>
                  <a:pt x="220" y="438"/>
                </a:lnTo>
                <a:lnTo>
                  <a:pt x="222" y="438"/>
                </a:lnTo>
                <a:lnTo>
                  <a:pt x="224" y="438"/>
                </a:lnTo>
                <a:lnTo>
                  <a:pt x="224" y="437"/>
                </a:lnTo>
                <a:lnTo>
                  <a:pt x="225" y="437"/>
                </a:lnTo>
                <a:lnTo>
                  <a:pt x="225" y="435"/>
                </a:lnTo>
                <a:lnTo>
                  <a:pt x="224" y="435"/>
                </a:lnTo>
                <a:lnTo>
                  <a:pt x="224" y="433"/>
                </a:lnTo>
                <a:lnTo>
                  <a:pt x="222" y="433"/>
                </a:lnTo>
                <a:lnTo>
                  <a:pt x="224" y="433"/>
                </a:lnTo>
                <a:lnTo>
                  <a:pt x="224" y="432"/>
                </a:lnTo>
                <a:lnTo>
                  <a:pt x="222" y="432"/>
                </a:lnTo>
                <a:lnTo>
                  <a:pt x="224" y="432"/>
                </a:lnTo>
                <a:lnTo>
                  <a:pt x="222" y="430"/>
                </a:lnTo>
                <a:lnTo>
                  <a:pt x="224" y="430"/>
                </a:lnTo>
                <a:lnTo>
                  <a:pt x="225" y="429"/>
                </a:lnTo>
                <a:lnTo>
                  <a:pt x="225" y="427"/>
                </a:lnTo>
                <a:lnTo>
                  <a:pt x="224" y="427"/>
                </a:lnTo>
                <a:lnTo>
                  <a:pt x="222" y="427"/>
                </a:lnTo>
                <a:lnTo>
                  <a:pt x="220" y="427"/>
                </a:lnTo>
                <a:lnTo>
                  <a:pt x="222" y="427"/>
                </a:lnTo>
                <a:lnTo>
                  <a:pt x="222" y="425"/>
                </a:lnTo>
                <a:lnTo>
                  <a:pt x="224" y="425"/>
                </a:lnTo>
                <a:lnTo>
                  <a:pt x="224" y="424"/>
                </a:lnTo>
                <a:lnTo>
                  <a:pt x="225" y="424"/>
                </a:lnTo>
                <a:lnTo>
                  <a:pt x="227" y="424"/>
                </a:lnTo>
                <a:lnTo>
                  <a:pt x="228" y="425"/>
                </a:lnTo>
                <a:lnTo>
                  <a:pt x="228" y="424"/>
                </a:lnTo>
                <a:lnTo>
                  <a:pt x="230" y="424"/>
                </a:lnTo>
                <a:lnTo>
                  <a:pt x="230" y="422"/>
                </a:lnTo>
                <a:lnTo>
                  <a:pt x="232" y="422"/>
                </a:lnTo>
                <a:lnTo>
                  <a:pt x="233" y="422"/>
                </a:lnTo>
                <a:lnTo>
                  <a:pt x="233" y="421"/>
                </a:lnTo>
                <a:lnTo>
                  <a:pt x="235" y="421"/>
                </a:lnTo>
                <a:lnTo>
                  <a:pt x="236" y="421"/>
                </a:lnTo>
                <a:lnTo>
                  <a:pt x="238" y="421"/>
                </a:lnTo>
                <a:lnTo>
                  <a:pt x="240" y="419"/>
                </a:lnTo>
                <a:lnTo>
                  <a:pt x="241" y="419"/>
                </a:lnTo>
                <a:lnTo>
                  <a:pt x="243" y="419"/>
                </a:lnTo>
                <a:lnTo>
                  <a:pt x="243" y="417"/>
                </a:lnTo>
                <a:lnTo>
                  <a:pt x="244" y="416"/>
                </a:lnTo>
                <a:lnTo>
                  <a:pt x="246" y="416"/>
                </a:lnTo>
                <a:lnTo>
                  <a:pt x="248" y="416"/>
                </a:lnTo>
                <a:lnTo>
                  <a:pt x="248" y="417"/>
                </a:lnTo>
                <a:lnTo>
                  <a:pt x="249" y="417"/>
                </a:lnTo>
                <a:lnTo>
                  <a:pt x="251" y="417"/>
                </a:lnTo>
                <a:lnTo>
                  <a:pt x="249" y="416"/>
                </a:lnTo>
                <a:lnTo>
                  <a:pt x="249" y="414"/>
                </a:lnTo>
                <a:lnTo>
                  <a:pt x="249" y="413"/>
                </a:lnTo>
                <a:lnTo>
                  <a:pt x="249" y="411"/>
                </a:lnTo>
                <a:lnTo>
                  <a:pt x="251" y="411"/>
                </a:lnTo>
                <a:lnTo>
                  <a:pt x="252" y="411"/>
                </a:lnTo>
                <a:lnTo>
                  <a:pt x="252" y="409"/>
                </a:lnTo>
                <a:lnTo>
                  <a:pt x="254" y="409"/>
                </a:lnTo>
                <a:lnTo>
                  <a:pt x="256" y="409"/>
                </a:lnTo>
                <a:close/>
                <a:moveTo>
                  <a:pt x="139" y="405"/>
                </a:moveTo>
                <a:lnTo>
                  <a:pt x="139" y="406"/>
                </a:lnTo>
                <a:lnTo>
                  <a:pt x="140" y="406"/>
                </a:lnTo>
                <a:lnTo>
                  <a:pt x="140" y="408"/>
                </a:lnTo>
                <a:lnTo>
                  <a:pt x="142" y="409"/>
                </a:lnTo>
                <a:lnTo>
                  <a:pt x="144" y="409"/>
                </a:lnTo>
                <a:lnTo>
                  <a:pt x="145" y="411"/>
                </a:lnTo>
                <a:lnTo>
                  <a:pt x="147" y="411"/>
                </a:lnTo>
                <a:lnTo>
                  <a:pt x="147" y="413"/>
                </a:lnTo>
                <a:lnTo>
                  <a:pt x="147" y="414"/>
                </a:lnTo>
                <a:lnTo>
                  <a:pt x="145" y="414"/>
                </a:lnTo>
                <a:lnTo>
                  <a:pt x="147" y="414"/>
                </a:lnTo>
                <a:lnTo>
                  <a:pt x="147" y="416"/>
                </a:lnTo>
                <a:lnTo>
                  <a:pt x="148" y="416"/>
                </a:lnTo>
                <a:lnTo>
                  <a:pt x="148" y="417"/>
                </a:lnTo>
                <a:lnTo>
                  <a:pt x="148" y="419"/>
                </a:lnTo>
                <a:lnTo>
                  <a:pt x="150" y="419"/>
                </a:lnTo>
                <a:lnTo>
                  <a:pt x="152" y="419"/>
                </a:lnTo>
                <a:lnTo>
                  <a:pt x="152" y="421"/>
                </a:lnTo>
                <a:lnTo>
                  <a:pt x="153" y="421"/>
                </a:lnTo>
                <a:lnTo>
                  <a:pt x="153" y="422"/>
                </a:lnTo>
                <a:lnTo>
                  <a:pt x="155" y="422"/>
                </a:lnTo>
                <a:lnTo>
                  <a:pt x="155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5" y="427"/>
                </a:lnTo>
                <a:lnTo>
                  <a:pt x="153" y="427"/>
                </a:lnTo>
                <a:lnTo>
                  <a:pt x="153" y="429"/>
                </a:lnTo>
                <a:lnTo>
                  <a:pt x="152" y="429"/>
                </a:lnTo>
                <a:lnTo>
                  <a:pt x="152" y="427"/>
                </a:lnTo>
                <a:lnTo>
                  <a:pt x="150" y="427"/>
                </a:lnTo>
                <a:lnTo>
                  <a:pt x="148" y="427"/>
                </a:lnTo>
                <a:lnTo>
                  <a:pt x="148" y="429"/>
                </a:lnTo>
                <a:lnTo>
                  <a:pt x="147" y="429"/>
                </a:lnTo>
                <a:lnTo>
                  <a:pt x="147" y="430"/>
                </a:lnTo>
                <a:lnTo>
                  <a:pt x="145" y="430"/>
                </a:lnTo>
                <a:lnTo>
                  <a:pt x="145" y="432"/>
                </a:lnTo>
                <a:lnTo>
                  <a:pt x="144" y="432"/>
                </a:lnTo>
                <a:lnTo>
                  <a:pt x="142" y="432"/>
                </a:lnTo>
                <a:lnTo>
                  <a:pt x="140" y="432"/>
                </a:lnTo>
                <a:lnTo>
                  <a:pt x="140" y="433"/>
                </a:lnTo>
                <a:lnTo>
                  <a:pt x="139" y="433"/>
                </a:lnTo>
                <a:lnTo>
                  <a:pt x="137" y="433"/>
                </a:lnTo>
                <a:lnTo>
                  <a:pt x="136" y="433"/>
                </a:lnTo>
                <a:lnTo>
                  <a:pt x="134" y="433"/>
                </a:lnTo>
                <a:lnTo>
                  <a:pt x="132" y="433"/>
                </a:lnTo>
                <a:lnTo>
                  <a:pt x="131" y="433"/>
                </a:lnTo>
                <a:lnTo>
                  <a:pt x="129" y="433"/>
                </a:lnTo>
                <a:lnTo>
                  <a:pt x="129" y="432"/>
                </a:lnTo>
                <a:lnTo>
                  <a:pt x="128" y="432"/>
                </a:lnTo>
                <a:lnTo>
                  <a:pt x="126" y="432"/>
                </a:lnTo>
                <a:lnTo>
                  <a:pt x="124" y="432"/>
                </a:lnTo>
                <a:lnTo>
                  <a:pt x="123" y="432"/>
                </a:lnTo>
                <a:lnTo>
                  <a:pt x="123" y="430"/>
                </a:lnTo>
                <a:lnTo>
                  <a:pt x="121" y="430"/>
                </a:lnTo>
                <a:lnTo>
                  <a:pt x="120" y="430"/>
                </a:lnTo>
                <a:lnTo>
                  <a:pt x="120" y="429"/>
                </a:lnTo>
                <a:lnTo>
                  <a:pt x="118" y="429"/>
                </a:lnTo>
                <a:lnTo>
                  <a:pt x="116" y="429"/>
                </a:lnTo>
                <a:lnTo>
                  <a:pt x="115" y="429"/>
                </a:lnTo>
                <a:lnTo>
                  <a:pt x="113" y="429"/>
                </a:lnTo>
                <a:lnTo>
                  <a:pt x="112" y="429"/>
                </a:lnTo>
                <a:lnTo>
                  <a:pt x="110" y="430"/>
                </a:lnTo>
                <a:lnTo>
                  <a:pt x="108" y="430"/>
                </a:lnTo>
                <a:lnTo>
                  <a:pt x="107" y="430"/>
                </a:lnTo>
                <a:lnTo>
                  <a:pt x="105" y="430"/>
                </a:lnTo>
                <a:lnTo>
                  <a:pt x="104" y="430"/>
                </a:lnTo>
                <a:lnTo>
                  <a:pt x="104" y="432"/>
                </a:lnTo>
                <a:lnTo>
                  <a:pt x="104" y="430"/>
                </a:lnTo>
                <a:lnTo>
                  <a:pt x="102" y="430"/>
                </a:lnTo>
                <a:lnTo>
                  <a:pt x="100" y="430"/>
                </a:lnTo>
                <a:lnTo>
                  <a:pt x="100" y="429"/>
                </a:lnTo>
                <a:lnTo>
                  <a:pt x="99" y="429"/>
                </a:lnTo>
                <a:lnTo>
                  <a:pt x="97" y="427"/>
                </a:lnTo>
                <a:lnTo>
                  <a:pt x="96" y="427"/>
                </a:lnTo>
                <a:lnTo>
                  <a:pt x="96" y="425"/>
                </a:lnTo>
                <a:lnTo>
                  <a:pt x="94" y="425"/>
                </a:lnTo>
                <a:lnTo>
                  <a:pt x="94" y="424"/>
                </a:lnTo>
                <a:lnTo>
                  <a:pt x="92" y="424"/>
                </a:lnTo>
                <a:lnTo>
                  <a:pt x="92" y="422"/>
                </a:lnTo>
                <a:lnTo>
                  <a:pt x="92" y="421"/>
                </a:lnTo>
                <a:lnTo>
                  <a:pt x="91" y="421"/>
                </a:lnTo>
                <a:lnTo>
                  <a:pt x="91" y="422"/>
                </a:lnTo>
                <a:lnTo>
                  <a:pt x="89" y="421"/>
                </a:lnTo>
                <a:lnTo>
                  <a:pt x="91" y="419"/>
                </a:lnTo>
                <a:lnTo>
                  <a:pt x="92" y="419"/>
                </a:lnTo>
                <a:lnTo>
                  <a:pt x="92" y="417"/>
                </a:lnTo>
                <a:lnTo>
                  <a:pt x="94" y="417"/>
                </a:lnTo>
                <a:lnTo>
                  <a:pt x="96" y="417"/>
                </a:lnTo>
                <a:lnTo>
                  <a:pt x="96" y="419"/>
                </a:lnTo>
                <a:lnTo>
                  <a:pt x="97" y="417"/>
                </a:lnTo>
                <a:lnTo>
                  <a:pt x="97" y="419"/>
                </a:lnTo>
                <a:lnTo>
                  <a:pt x="99" y="419"/>
                </a:lnTo>
                <a:lnTo>
                  <a:pt x="100" y="419"/>
                </a:lnTo>
                <a:lnTo>
                  <a:pt x="102" y="419"/>
                </a:lnTo>
                <a:lnTo>
                  <a:pt x="100" y="419"/>
                </a:lnTo>
                <a:lnTo>
                  <a:pt x="100" y="417"/>
                </a:lnTo>
                <a:lnTo>
                  <a:pt x="102" y="417"/>
                </a:lnTo>
                <a:lnTo>
                  <a:pt x="104" y="417"/>
                </a:lnTo>
                <a:lnTo>
                  <a:pt x="102" y="416"/>
                </a:lnTo>
                <a:lnTo>
                  <a:pt x="104" y="416"/>
                </a:lnTo>
                <a:lnTo>
                  <a:pt x="105" y="416"/>
                </a:lnTo>
                <a:lnTo>
                  <a:pt x="105" y="417"/>
                </a:lnTo>
                <a:lnTo>
                  <a:pt x="105" y="416"/>
                </a:lnTo>
                <a:lnTo>
                  <a:pt x="107" y="416"/>
                </a:lnTo>
                <a:lnTo>
                  <a:pt x="107" y="414"/>
                </a:lnTo>
                <a:lnTo>
                  <a:pt x="105" y="414"/>
                </a:lnTo>
                <a:lnTo>
                  <a:pt x="105" y="413"/>
                </a:lnTo>
                <a:lnTo>
                  <a:pt x="107" y="413"/>
                </a:lnTo>
                <a:lnTo>
                  <a:pt x="107" y="411"/>
                </a:lnTo>
                <a:lnTo>
                  <a:pt x="108" y="411"/>
                </a:lnTo>
                <a:lnTo>
                  <a:pt x="110" y="411"/>
                </a:lnTo>
                <a:lnTo>
                  <a:pt x="112" y="409"/>
                </a:lnTo>
                <a:lnTo>
                  <a:pt x="112" y="411"/>
                </a:lnTo>
                <a:lnTo>
                  <a:pt x="113" y="411"/>
                </a:lnTo>
                <a:lnTo>
                  <a:pt x="113" y="409"/>
                </a:lnTo>
                <a:lnTo>
                  <a:pt x="115" y="409"/>
                </a:lnTo>
                <a:lnTo>
                  <a:pt x="116" y="409"/>
                </a:lnTo>
                <a:lnTo>
                  <a:pt x="118" y="409"/>
                </a:lnTo>
                <a:lnTo>
                  <a:pt x="116" y="409"/>
                </a:lnTo>
                <a:lnTo>
                  <a:pt x="118" y="409"/>
                </a:lnTo>
                <a:lnTo>
                  <a:pt x="118" y="408"/>
                </a:lnTo>
                <a:lnTo>
                  <a:pt x="120" y="408"/>
                </a:lnTo>
                <a:lnTo>
                  <a:pt x="120" y="409"/>
                </a:lnTo>
                <a:lnTo>
                  <a:pt x="120" y="408"/>
                </a:lnTo>
                <a:lnTo>
                  <a:pt x="120" y="409"/>
                </a:lnTo>
                <a:lnTo>
                  <a:pt x="120" y="408"/>
                </a:lnTo>
                <a:lnTo>
                  <a:pt x="121" y="408"/>
                </a:lnTo>
                <a:lnTo>
                  <a:pt x="123" y="408"/>
                </a:lnTo>
                <a:lnTo>
                  <a:pt x="123" y="406"/>
                </a:lnTo>
                <a:lnTo>
                  <a:pt x="124" y="406"/>
                </a:lnTo>
                <a:lnTo>
                  <a:pt x="126" y="406"/>
                </a:lnTo>
                <a:lnTo>
                  <a:pt x="128" y="406"/>
                </a:lnTo>
                <a:lnTo>
                  <a:pt x="129" y="406"/>
                </a:lnTo>
                <a:lnTo>
                  <a:pt x="131" y="406"/>
                </a:lnTo>
                <a:lnTo>
                  <a:pt x="131" y="405"/>
                </a:lnTo>
                <a:lnTo>
                  <a:pt x="131" y="406"/>
                </a:lnTo>
                <a:lnTo>
                  <a:pt x="131" y="405"/>
                </a:lnTo>
                <a:lnTo>
                  <a:pt x="132" y="405"/>
                </a:lnTo>
                <a:lnTo>
                  <a:pt x="134" y="406"/>
                </a:lnTo>
                <a:lnTo>
                  <a:pt x="136" y="406"/>
                </a:lnTo>
                <a:lnTo>
                  <a:pt x="137" y="406"/>
                </a:lnTo>
                <a:lnTo>
                  <a:pt x="137" y="405"/>
                </a:lnTo>
                <a:lnTo>
                  <a:pt x="139" y="405"/>
                </a:lnTo>
                <a:close/>
                <a:moveTo>
                  <a:pt x="56" y="401"/>
                </a:moveTo>
                <a:lnTo>
                  <a:pt x="54" y="401"/>
                </a:lnTo>
                <a:lnTo>
                  <a:pt x="56" y="401"/>
                </a:lnTo>
                <a:close/>
                <a:moveTo>
                  <a:pt x="126" y="401"/>
                </a:moveTo>
                <a:lnTo>
                  <a:pt x="124" y="401"/>
                </a:lnTo>
                <a:lnTo>
                  <a:pt x="126" y="401"/>
                </a:lnTo>
                <a:close/>
                <a:moveTo>
                  <a:pt x="1" y="389"/>
                </a:moveTo>
                <a:lnTo>
                  <a:pt x="0" y="389"/>
                </a:lnTo>
                <a:lnTo>
                  <a:pt x="0" y="387"/>
                </a:lnTo>
                <a:lnTo>
                  <a:pt x="1" y="387"/>
                </a:lnTo>
                <a:lnTo>
                  <a:pt x="1" y="389"/>
                </a:lnTo>
                <a:close/>
                <a:moveTo>
                  <a:pt x="19" y="377"/>
                </a:moveTo>
                <a:lnTo>
                  <a:pt x="17" y="377"/>
                </a:lnTo>
                <a:lnTo>
                  <a:pt x="19" y="377"/>
                </a:lnTo>
                <a:close/>
                <a:moveTo>
                  <a:pt x="30" y="368"/>
                </a:moveTo>
                <a:lnTo>
                  <a:pt x="30" y="369"/>
                </a:lnTo>
                <a:lnTo>
                  <a:pt x="28" y="369"/>
                </a:lnTo>
                <a:lnTo>
                  <a:pt x="28" y="368"/>
                </a:lnTo>
                <a:lnTo>
                  <a:pt x="30" y="369"/>
                </a:lnTo>
                <a:lnTo>
                  <a:pt x="30" y="368"/>
                </a:lnTo>
                <a:close/>
                <a:moveTo>
                  <a:pt x="310" y="0"/>
                </a:moveTo>
                <a:lnTo>
                  <a:pt x="312" y="3"/>
                </a:lnTo>
                <a:lnTo>
                  <a:pt x="313" y="8"/>
                </a:lnTo>
                <a:lnTo>
                  <a:pt x="312" y="9"/>
                </a:lnTo>
                <a:lnTo>
                  <a:pt x="313" y="11"/>
                </a:lnTo>
                <a:lnTo>
                  <a:pt x="315" y="11"/>
                </a:lnTo>
                <a:lnTo>
                  <a:pt x="316" y="11"/>
                </a:lnTo>
                <a:lnTo>
                  <a:pt x="318" y="13"/>
                </a:lnTo>
                <a:lnTo>
                  <a:pt x="323" y="16"/>
                </a:lnTo>
                <a:lnTo>
                  <a:pt x="328" y="17"/>
                </a:lnTo>
                <a:lnTo>
                  <a:pt x="332" y="17"/>
                </a:lnTo>
                <a:lnTo>
                  <a:pt x="336" y="19"/>
                </a:lnTo>
                <a:lnTo>
                  <a:pt x="337" y="21"/>
                </a:lnTo>
                <a:lnTo>
                  <a:pt x="340" y="21"/>
                </a:lnTo>
                <a:lnTo>
                  <a:pt x="342" y="19"/>
                </a:lnTo>
                <a:lnTo>
                  <a:pt x="344" y="19"/>
                </a:lnTo>
                <a:lnTo>
                  <a:pt x="345" y="19"/>
                </a:lnTo>
                <a:lnTo>
                  <a:pt x="347" y="21"/>
                </a:lnTo>
                <a:lnTo>
                  <a:pt x="353" y="21"/>
                </a:lnTo>
                <a:lnTo>
                  <a:pt x="356" y="22"/>
                </a:lnTo>
                <a:lnTo>
                  <a:pt x="358" y="24"/>
                </a:lnTo>
                <a:lnTo>
                  <a:pt x="360" y="25"/>
                </a:lnTo>
                <a:lnTo>
                  <a:pt x="363" y="25"/>
                </a:lnTo>
                <a:lnTo>
                  <a:pt x="364" y="25"/>
                </a:lnTo>
                <a:lnTo>
                  <a:pt x="366" y="25"/>
                </a:lnTo>
                <a:lnTo>
                  <a:pt x="368" y="27"/>
                </a:lnTo>
                <a:lnTo>
                  <a:pt x="368" y="29"/>
                </a:lnTo>
                <a:lnTo>
                  <a:pt x="368" y="32"/>
                </a:lnTo>
                <a:lnTo>
                  <a:pt x="374" y="32"/>
                </a:lnTo>
                <a:lnTo>
                  <a:pt x="376" y="30"/>
                </a:lnTo>
                <a:lnTo>
                  <a:pt x="377" y="32"/>
                </a:lnTo>
                <a:lnTo>
                  <a:pt x="380" y="30"/>
                </a:lnTo>
                <a:lnTo>
                  <a:pt x="384" y="29"/>
                </a:lnTo>
                <a:lnTo>
                  <a:pt x="385" y="30"/>
                </a:lnTo>
                <a:lnTo>
                  <a:pt x="387" y="29"/>
                </a:lnTo>
                <a:lnTo>
                  <a:pt x="390" y="30"/>
                </a:lnTo>
                <a:lnTo>
                  <a:pt x="392" y="33"/>
                </a:lnTo>
                <a:lnTo>
                  <a:pt x="392" y="35"/>
                </a:lnTo>
                <a:lnTo>
                  <a:pt x="393" y="35"/>
                </a:lnTo>
                <a:lnTo>
                  <a:pt x="395" y="33"/>
                </a:lnTo>
                <a:lnTo>
                  <a:pt x="396" y="35"/>
                </a:lnTo>
                <a:lnTo>
                  <a:pt x="400" y="37"/>
                </a:lnTo>
                <a:lnTo>
                  <a:pt x="401" y="37"/>
                </a:lnTo>
                <a:lnTo>
                  <a:pt x="403" y="38"/>
                </a:lnTo>
                <a:lnTo>
                  <a:pt x="403" y="40"/>
                </a:lnTo>
                <a:lnTo>
                  <a:pt x="406" y="40"/>
                </a:lnTo>
                <a:lnTo>
                  <a:pt x="408" y="40"/>
                </a:lnTo>
                <a:lnTo>
                  <a:pt x="411" y="40"/>
                </a:lnTo>
                <a:lnTo>
                  <a:pt x="412" y="41"/>
                </a:lnTo>
                <a:lnTo>
                  <a:pt x="414" y="41"/>
                </a:lnTo>
                <a:lnTo>
                  <a:pt x="416" y="45"/>
                </a:lnTo>
                <a:lnTo>
                  <a:pt x="419" y="48"/>
                </a:lnTo>
                <a:lnTo>
                  <a:pt x="422" y="61"/>
                </a:lnTo>
                <a:lnTo>
                  <a:pt x="422" y="65"/>
                </a:lnTo>
                <a:lnTo>
                  <a:pt x="424" y="69"/>
                </a:lnTo>
                <a:lnTo>
                  <a:pt x="425" y="70"/>
                </a:lnTo>
                <a:lnTo>
                  <a:pt x="428" y="72"/>
                </a:lnTo>
                <a:lnTo>
                  <a:pt x="432" y="73"/>
                </a:lnTo>
                <a:lnTo>
                  <a:pt x="438" y="77"/>
                </a:lnTo>
                <a:lnTo>
                  <a:pt x="446" y="86"/>
                </a:lnTo>
                <a:lnTo>
                  <a:pt x="448" y="85"/>
                </a:lnTo>
                <a:lnTo>
                  <a:pt x="448" y="80"/>
                </a:lnTo>
                <a:lnTo>
                  <a:pt x="454" y="85"/>
                </a:lnTo>
                <a:lnTo>
                  <a:pt x="456" y="86"/>
                </a:lnTo>
                <a:lnTo>
                  <a:pt x="460" y="88"/>
                </a:lnTo>
                <a:lnTo>
                  <a:pt x="462" y="89"/>
                </a:lnTo>
                <a:lnTo>
                  <a:pt x="464" y="89"/>
                </a:lnTo>
                <a:lnTo>
                  <a:pt x="465" y="89"/>
                </a:lnTo>
                <a:lnTo>
                  <a:pt x="467" y="91"/>
                </a:lnTo>
                <a:lnTo>
                  <a:pt x="468" y="93"/>
                </a:lnTo>
                <a:lnTo>
                  <a:pt x="472" y="93"/>
                </a:lnTo>
                <a:lnTo>
                  <a:pt x="475" y="96"/>
                </a:lnTo>
                <a:lnTo>
                  <a:pt x="478" y="97"/>
                </a:lnTo>
                <a:lnTo>
                  <a:pt x="480" y="96"/>
                </a:lnTo>
                <a:lnTo>
                  <a:pt x="484" y="97"/>
                </a:lnTo>
                <a:lnTo>
                  <a:pt x="486" y="99"/>
                </a:lnTo>
                <a:lnTo>
                  <a:pt x="491" y="101"/>
                </a:lnTo>
                <a:lnTo>
                  <a:pt x="492" y="101"/>
                </a:lnTo>
                <a:lnTo>
                  <a:pt x="497" y="102"/>
                </a:lnTo>
                <a:lnTo>
                  <a:pt x="515" y="110"/>
                </a:lnTo>
                <a:lnTo>
                  <a:pt x="518" y="109"/>
                </a:lnTo>
                <a:lnTo>
                  <a:pt x="520" y="107"/>
                </a:lnTo>
                <a:lnTo>
                  <a:pt x="518" y="104"/>
                </a:lnTo>
                <a:lnTo>
                  <a:pt x="516" y="102"/>
                </a:lnTo>
                <a:lnTo>
                  <a:pt x="518" y="101"/>
                </a:lnTo>
                <a:lnTo>
                  <a:pt x="520" y="99"/>
                </a:lnTo>
                <a:lnTo>
                  <a:pt x="523" y="96"/>
                </a:lnTo>
                <a:lnTo>
                  <a:pt x="524" y="93"/>
                </a:lnTo>
                <a:lnTo>
                  <a:pt x="526" y="93"/>
                </a:lnTo>
                <a:lnTo>
                  <a:pt x="528" y="93"/>
                </a:lnTo>
                <a:lnTo>
                  <a:pt x="531" y="91"/>
                </a:lnTo>
                <a:lnTo>
                  <a:pt x="531" y="89"/>
                </a:lnTo>
                <a:lnTo>
                  <a:pt x="534" y="88"/>
                </a:lnTo>
                <a:lnTo>
                  <a:pt x="534" y="89"/>
                </a:lnTo>
                <a:lnTo>
                  <a:pt x="531" y="99"/>
                </a:lnTo>
                <a:lnTo>
                  <a:pt x="531" y="105"/>
                </a:lnTo>
                <a:lnTo>
                  <a:pt x="531" y="113"/>
                </a:lnTo>
                <a:lnTo>
                  <a:pt x="536" y="112"/>
                </a:lnTo>
                <a:lnTo>
                  <a:pt x="539" y="112"/>
                </a:lnTo>
                <a:lnTo>
                  <a:pt x="542" y="112"/>
                </a:lnTo>
                <a:lnTo>
                  <a:pt x="547" y="113"/>
                </a:lnTo>
                <a:lnTo>
                  <a:pt x="553" y="115"/>
                </a:lnTo>
                <a:lnTo>
                  <a:pt x="558" y="115"/>
                </a:lnTo>
                <a:lnTo>
                  <a:pt x="561" y="115"/>
                </a:lnTo>
                <a:lnTo>
                  <a:pt x="561" y="113"/>
                </a:lnTo>
                <a:lnTo>
                  <a:pt x="564" y="113"/>
                </a:lnTo>
                <a:lnTo>
                  <a:pt x="568" y="110"/>
                </a:lnTo>
                <a:lnTo>
                  <a:pt x="584" y="117"/>
                </a:lnTo>
                <a:lnTo>
                  <a:pt x="584" y="118"/>
                </a:lnTo>
                <a:lnTo>
                  <a:pt x="585" y="118"/>
                </a:lnTo>
                <a:lnTo>
                  <a:pt x="587" y="118"/>
                </a:lnTo>
                <a:lnTo>
                  <a:pt x="588" y="120"/>
                </a:lnTo>
                <a:lnTo>
                  <a:pt x="587" y="123"/>
                </a:lnTo>
                <a:lnTo>
                  <a:pt x="587" y="128"/>
                </a:lnTo>
                <a:lnTo>
                  <a:pt x="588" y="131"/>
                </a:lnTo>
                <a:lnTo>
                  <a:pt x="588" y="137"/>
                </a:lnTo>
                <a:lnTo>
                  <a:pt x="590" y="141"/>
                </a:lnTo>
                <a:lnTo>
                  <a:pt x="592" y="142"/>
                </a:lnTo>
                <a:lnTo>
                  <a:pt x="590" y="145"/>
                </a:lnTo>
                <a:lnTo>
                  <a:pt x="587" y="149"/>
                </a:lnTo>
                <a:lnTo>
                  <a:pt x="588" y="152"/>
                </a:lnTo>
                <a:lnTo>
                  <a:pt x="590" y="152"/>
                </a:lnTo>
                <a:lnTo>
                  <a:pt x="590" y="155"/>
                </a:lnTo>
                <a:lnTo>
                  <a:pt x="592" y="157"/>
                </a:lnTo>
                <a:lnTo>
                  <a:pt x="593" y="160"/>
                </a:lnTo>
                <a:lnTo>
                  <a:pt x="595" y="161"/>
                </a:lnTo>
                <a:lnTo>
                  <a:pt x="598" y="163"/>
                </a:lnTo>
                <a:lnTo>
                  <a:pt x="600" y="165"/>
                </a:lnTo>
                <a:lnTo>
                  <a:pt x="603" y="168"/>
                </a:lnTo>
                <a:lnTo>
                  <a:pt x="604" y="169"/>
                </a:lnTo>
                <a:lnTo>
                  <a:pt x="608" y="169"/>
                </a:lnTo>
                <a:lnTo>
                  <a:pt x="611" y="171"/>
                </a:lnTo>
                <a:lnTo>
                  <a:pt x="611" y="173"/>
                </a:lnTo>
                <a:lnTo>
                  <a:pt x="612" y="174"/>
                </a:lnTo>
                <a:lnTo>
                  <a:pt x="612" y="176"/>
                </a:lnTo>
                <a:lnTo>
                  <a:pt x="611" y="177"/>
                </a:lnTo>
                <a:lnTo>
                  <a:pt x="611" y="179"/>
                </a:lnTo>
                <a:lnTo>
                  <a:pt x="612" y="181"/>
                </a:lnTo>
                <a:lnTo>
                  <a:pt x="612" y="182"/>
                </a:lnTo>
                <a:lnTo>
                  <a:pt x="616" y="182"/>
                </a:lnTo>
                <a:lnTo>
                  <a:pt x="617" y="185"/>
                </a:lnTo>
                <a:lnTo>
                  <a:pt x="619" y="193"/>
                </a:lnTo>
                <a:lnTo>
                  <a:pt x="622" y="195"/>
                </a:lnTo>
                <a:lnTo>
                  <a:pt x="622" y="197"/>
                </a:lnTo>
                <a:lnTo>
                  <a:pt x="622" y="200"/>
                </a:lnTo>
                <a:lnTo>
                  <a:pt x="624" y="201"/>
                </a:lnTo>
                <a:lnTo>
                  <a:pt x="627" y="200"/>
                </a:lnTo>
                <a:lnTo>
                  <a:pt x="628" y="200"/>
                </a:lnTo>
                <a:lnTo>
                  <a:pt x="635" y="193"/>
                </a:lnTo>
                <a:lnTo>
                  <a:pt x="635" y="192"/>
                </a:lnTo>
                <a:lnTo>
                  <a:pt x="636" y="192"/>
                </a:lnTo>
                <a:lnTo>
                  <a:pt x="640" y="192"/>
                </a:lnTo>
                <a:lnTo>
                  <a:pt x="643" y="193"/>
                </a:lnTo>
                <a:lnTo>
                  <a:pt x="646" y="197"/>
                </a:lnTo>
                <a:lnTo>
                  <a:pt x="649" y="198"/>
                </a:lnTo>
                <a:lnTo>
                  <a:pt x="651" y="200"/>
                </a:lnTo>
                <a:lnTo>
                  <a:pt x="652" y="203"/>
                </a:lnTo>
                <a:lnTo>
                  <a:pt x="659" y="203"/>
                </a:lnTo>
                <a:lnTo>
                  <a:pt x="657" y="201"/>
                </a:lnTo>
                <a:lnTo>
                  <a:pt x="660" y="200"/>
                </a:lnTo>
                <a:lnTo>
                  <a:pt x="665" y="201"/>
                </a:lnTo>
                <a:lnTo>
                  <a:pt x="667" y="200"/>
                </a:lnTo>
                <a:lnTo>
                  <a:pt x="668" y="198"/>
                </a:lnTo>
                <a:lnTo>
                  <a:pt x="670" y="197"/>
                </a:lnTo>
                <a:lnTo>
                  <a:pt x="670" y="200"/>
                </a:lnTo>
                <a:lnTo>
                  <a:pt x="673" y="201"/>
                </a:lnTo>
                <a:lnTo>
                  <a:pt x="676" y="203"/>
                </a:lnTo>
                <a:lnTo>
                  <a:pt x="680" y="205"/>
                </a:lnTo>
                <a:lnTo>
                  <a:pt x="681" y="208"/>
                </a:lnTo>
                <a:lnTo>
                  <a:pt x="683" y="209"/>
                </a:lnTo>
                <a:lnTo>
                  <a:pt x="681" y="214"/>
                </a:lnTo>
                <a:lnTo>
                  <a:pt x="681" y="217"/>
                </a:lnTo>
                <a:lnTo>
                  <a:pt x="684" y="217"/>
                </a:lnTo>
                <a:lnTo>
                  <a:pt x="689" y="214"/>
                </a:lnTo>
                <a:lnTo>
                  <a:pt x="694" y="214"/>
                </a:lnTo>
                <a:lnTo>
                  <a:pt x="696" y="216"/>
                </a:lnTo>
                <a:lnTo>
                  <a:pt x="700" y="214"/>
                </a:lnTo>
                <a:lnTo>
                  <a:pt x="702" y="217"/>
                </a:lnTo>
                <a:lnTo>
                  <a:pt x="702" y="224"/>
                </a:lnTo>
                <a:lnTo>
                  <a:pt x="702" y="227"/>
                </a:lnTo>
                <a:lnTo>
                  <a:pt x="705" y="232"/>
                </a:lnTo>
                <a:lnTo>
                  <a:pt x="708" y="230"/>
                </a:lnTo>
                <a:lnTo>
                  <a:pt x="710" y="230"/>
                </a:lnTo>
                <a:lnTo>
                  <a:pt x="713" y="232"/>
                </a:lnTo>
                <a:lnTo>
                  <a:pt x="713" y="241"/>
                </a:lnTo>
                <a:lnTo>
                  <a:pt x="715" y="241"/>
                </a:lnTo>
                <a:lnTo>
                  <a:pt x="713" y="241"/>
                </a:lnTo>
                <a:lnTo>
                  <a:pt x="712" y="243"/>
                </a:lnTo>
                <a:lnTo>
                  <a:pt x="710" y="245"/>
                </a:lnTo>
                <a:lnTo>
                  <a:pt x="707" y="245"/>
                </a:lnTo>
                <a:lnTo>
                  <a:pt x="699" y="245"/>
                </a:lnTo>
                <a:lnTo>
                  <a:pt x="696" y="248"/>
                </a:lnTo>
                <a:lnTo>
                  <a:pt x="692" y="248"/>
                </a:lnTo>
                <a:lnTo>
                  <a:pt x="688" y="246"/>
                </a:lnTo>
                <a:lnTo>
                  <a:pt x="684" y="246"/>
                </a:lnTo>
                <a:lnTo>
                  <a:pt x="683" y="246"/>
                </a:lnTo>
                <a:lnTo>
                  <a:pt x="683" y="251"/>
                </a:lnTo>
                <a:lnTo>
                  <a:pt x="684" y="253"/>
                </a:lnTo>
                <a:lnTo>
                  <a:pt x="686" y="254"/>
                </a:lnTo>
                <a:lnTo>
                  <a:pt x="688" y="254"/>
                </a:lnTo>
                <a:lnTo>
                  <a:pt x="689" y="259"/>
                </a:lnTo>
                <a:lnTo>
                  <a:pt x="691" y="264"/>
                </a:lnTo>
                <a:lnTo>
                  <a:pt x="688" y="265"/>
                </a:lnTo>
                <a:lnTo>
                  <a:pt x="684" y="269"/>
                </a:lnTo>
                <a:lnTo>
                  <a:pt x="680" y="273"/>
                </a:lnTo>
                <a:lnTo>
                  <a:pt x="680" y="277"/>
                </a:lnTo>
                <a:lnTo>
                  <a:pt x="678" y="280"/>
                </a:lnTo>
                <a:lnTo>
                  <a:pt x="675" y="283"/>
                </a:lnTo>
                <a:lnTo>
                  <a:pt x="673" y="285"/>
                </a:lnTo>
                <a:lnTo>
                  <a:pt x="672" y="286"/>
                </a:lnTo>
                <a:lnTo>
                  <a:pt x="673" y="288"/>
                </a:lnTo>
                <a:lnTo>
                  <a:pt x="676" y="289"/>
                </a:lnTo>
                <a:lnTo>
                  <a:pt x="681" y="293"/>
                </a:lnTo>
                <a:lnTo>
                  <a:pt x="683" y="297"/>
                </a:lnTo>
                <a:lnTo>
                  <a:pt x="683" y="299"/>
                </a:lnTo>
                <a:lnTo>
                  <a:pt x="681" y="301"/>
                </a:lnTo>
                <a:lnTo>
                  <a:pt x="678" y="302"/>
                </a:lnTo>
                <a:lnTo>
                  <a:pt x="673" y="302"/>
                </a:lnTo>
                <a:lnTo>
                  <a:pt x="670" y="301"/>
                </a:lnTo>
                <a:lnTo>
                  <a:pt x="665" y="296"/>
                </a:lnTo>
                <a:lnTo>
                  <a:pt x="657" y="288"/>
                </a:lnTo>
                <a:lnTo>
                  <a:pt x="657" y="285"/>
                </a:lnTo>
                <a:lnTo>
                  <a:pt x="654" y="278"/>
                </a:lnTo>
                <a:lnTo>
                  <a:pt x="649" y="273"/>
                </a:lnTo>
                <a:lnTo>
                  <a:pt x="651" y="272"/>
                </a:lnTo>
                <a:lnTo>
                  <a:pt x="646" y="269"/>
                </a:lnTo>
                <a:lnTo>
                  <a:pt x="644" y="265"/>
                </a:lnTo>
                <a:lnTo>
                  <a:pt x="643" y="262"/>
                </a:lnTo>
                <a:lnTo>
                  <a:pt x="640" y="259"/>
                </a:lnTo>
                <a:lnTo>
                  <a:pt x="635" y="261"/>
                </a:lnTo>
                <a:lnTo>
                  <a:pt x="627" y="257"/>
                </a:lnTo>
                <a:lnTo>
                  <a:pt x="625" y="249"/>
                </a:lnTo>
                <a:lnTo>
                  <a:pt x="622" y="246"/>
                </a:lnTo>
                <a:lnTo>
                  <a:pt x="616" y="246"/>
                </a:lnTo>
                <a:lnTo>
                  <a:pt x="612" y="251"/>
                </a:lnTo>
                <a:lnTo>
                  <a:pt x="609" y="259"/>
                </a:lnTo>
                <a:lnTo>
                  <a:pt x="608" y="269"/>
                </a:lnTo>
                <a:lnTo>
                  <a:pt x="604" y="269"/>
                </a:lnTo>
                <a:lnTo>
                  <a:pt x="593" y="265"/>
                </a:lnTo>
                <a:lnTo>
                  <a:pt x="588" y="265"/>
                </a:lnTo>
                <a:lnTo>
                  <a:pt x="585" y="264"/>
                </a:lnTo>
                <a:lnTo>
                  <a:pt x="582" y="262"/>
                </a:lnTo>
                <a:lnTo>
                  <a:pt x="580" y="259"/>
                </a:lnTo>
                <a:lnTo>
                  <a:pt x="579" y="256"/>
                </a:lnTo>
                <a:lnTo>
                  <a:pt x="576" y="254"/>
                </a:lnTo>
                <a:lnTo>
                  <a:pt x="572" y="253"/>
                </a:lnTo>
                <a:lnTo>
                  <a:pt x="568" y="256"/>
                </a:lnTo>
                <a:lnTo>
                  <a:pt x="563" y="253"/>
                </a:lnTo>
                <a:lnTo>
                  <a:pt x="564" y="249"/>
                </a:lnTo>
                <a:lnTo>
                  <a:pt x="566" y="243"/>
                </a:lnTo>
                <a:lnTo>
                  <a:pt x="563" y="238"/>
                </a:lnTo>
                <a:lnTo>
                  <a:pt x="560" y="237"/>
                </a:lnTo>
                <a:lnTo>
                  <a:pt x="553" y="235"/>
                </a:lnTo>
                <a:lnTo>
                  <a:pt x="550" y="237"/>
                </a:lnTo>
                <a:lnTo>
                  <a:pt x="545" y="240"/>
                </a:lnTo>
                <a:lnTo>
                  <a:pt x="544" y="249"/>
                </a:lnTo>
                <a:lnTo>
                  <a:pt x="545" y="256"/>
                </a:lnTo>
                <a:lnTo>
                  <a:pt x="542" y="259"/>
                </a:lnTo>
                <a:lnTo>
                  <a:pt x="536" y="264"/>
                </a:lnTo>
                <a:lnTo>
                  <a:pt x="539" y="267"/>
                </a:lnTo>
                <a:lnTo>
                  <a:pt x="537" y="269"/>
                </a:lnTo>
                <a:lnTo>
                  <a:pt x="534" y="270"/>
                </a:lnTo>
                <a:lnTo>
                  <a:pt x="531" y="272"/>
                </a:lnTo>
                <a:lnTo>
                  <a:pt x="529" y="275"/>
                </a:lnTo>
                <a:lnTo>
                  <a:pt x="537" y="281"/>
                </a:lnTo>
                <a:lnTo>
                  <a:pt x="539" y="285"/>
                </a:lnTo>
                <a:lnTo>
                  <a:pt x="539" y="286"/>
                </a:lnTo>
                <a:lnTo>
                  <a:pt x="534" y="291"/>
                </a:lnTo>
                <a:lnTo>
                  <a:pt x="531" y="294"/>
                </a:lnTo>
                <a:lnTo>
                  <a:pt x="529" y="296"/>
                </a:lnTo>
                <a:lnTo>
                  <a:pt x="528" y="297"/>
                </a:lnTo>
                <a:lnTo>
                  <a:pt x="523" y="297"/>
                </a:lnTo>
                <a:lnTo>
                  <a:pt x="518" y="297"/>
                </a:lnTo>
                <a:lnTo>
                  <a:pt x="516" y="297"/>
                </a:lnTo>
                <a:lnTo>
                  <a:pt x="515" y="299"/>
                </a:lnTo>
                <a:lnTo>
                  <a:pt x="515" y="301"/>
                </a:lnTo>
                <a:lnTo>
                  <a:pt x="513" y="302"/>
                </a:lnTo>
                <a:lnTo>
                  <a:pt x="508" y="305"/>
                </a:lnTo>
                <a:lnTo>
                  <a:pt x="505" y="305"/>
                </a:lnTo>
                <a:lnTo>
                  <a:pt x="504" y="307"/>
                </a:lnTo>
                <a:lnTo>
                  <a:pt x="500" y="307"/>
                </a:lnTo>
                <a:lnTo>
                  <a:pt x="497" y="307"/>
                </a:lnTo>
                <a:lnTo>
                  <a:pt x="494" y="309"/>
                </a:lnTo>
                <a:lnTo>
                  <a:pt x="491" y="310"/>
                </a:lnTo>
                <a:lnTo>
                  <a:pt x="489" y="315"/>
                </a:lnTo>
                <a:lnTo>
                  <a:pt x="488" y="315"/>
                </a:lnTo>
                <a:lnTo>
                  <a:pt x="472" y="323"/>
                </a:lnTo>
                <a:lnTo>
                  <a:pt x="470" y="323"/>
                </a:lnTo>
                <a:lnTo>
                  <a:pt x="468" y="333"/>
                </a:lnTo>
                <a:lnTo>
                  <a:pt x="472" y="336"/>
                </a:lnTo>
                <a:lnTo>
                  <a:pt x="475" y="339"/>
                </a:lnTo>
                <a:lnTo>
                  <a:pt x="478" y="349"/>
                </a:lnTo>
                <a:lnTo>
                  <a:pt x="476" y="352"/>
                </a:lnTo>
                <a:lnTo>
                  <a:pt x="473" y="353"/>
                </a:lnTo>
                <a:lnTo>
                  <a:pt x="475" y="357"/>
                </a:lnTo>
                <a:lnTo>
                  <a:pt x="475" y="360"/>
                </a:lnTo>
                <a:lnTo>
                  <a:pt x="475" y="361"/>
                </a:lnTo>
                <a:lnTo>
                  <a:pt x="475" y="365"/>
                </a:lnTo>
                <a:lnTo>
                  <a:pt x="478" y="365"/>
                </a:lnTo>
                <a:lnTo>
                  <a:pt x="478" y="366"/>
                </a:lnTo>
                <a:lnTo>
                  <a:pt x="480" y="368"/>
                </a:lnTo>
                <a:lnTo>
                  <a:pt x="480" y="369"/>
                </a:lnTo>
                <a:lnTo>
                  <a:pt x="481" y="371"/>
                </a:lnTo>
                <a:lnTo>
                  <a:pt x="481" y="373"/>
                </a:lnTo>
                <a:lnTo>
                  <a:pt x="483" y="376"/>
                </a:lnTo>
                <a:lnTo>
                  <a:pt x="486" y="376"/>
                </a:lnTo>
                <a:lnTo>
                  <a:pt x="488" y="376"/>
                </a:lnTo>
                <a:lnTo>
                  <a:pt x="488" y="377"/>
                </a:lnTo>
                <a:lnTo>
                  <a:pt x="488" y="379"/>
                </a:lnTo>
                <a:lnTo>
                  <a:pt x="489" y="381"/>
                </a:lnTo>
                <a:lnTo>
                  <a:pt x="491" y="382"/>
                </a:lnTo>
                <a:lnTo>
                  <a:pt x="492" y="382"/>
                </a:lnTo>
                <a:lnTo>
                  <a:pt x="494" y="384"/>
                </a:lnTo>
                <a:lnTo>
                  <a:pt x="492" y="385"/>
                </a:lnTo>
                <a:lnTo>
                  <a:pt x="494" y="393"/>
                </a:lnTo>
                <a:lnTo>
                  <a:pt x="494" y="395"/>
                </a:lnTo>
                <a:lnTo>
                  <a:pt x="491" y="398"/>
                </a:lnTo>
                <a:lnTo>
                  <a:pt x="483" y="401"/>
                </a:lnTo>
                <a:lnTo>
                  <a:pt x="476" y="409"/>
                </a:lnTo>
                <a:lnTo>
                  <a:pt x="476" y="429"/>
                </a:lnTo>
                <a:lnTo>
                  <a:pt x="475" y="429"/>
                </a:lnTo>
                <a:lnTo>
                  <a:pt x="473" y="429"/>
                </a:lnTo>
                <a:lnTo>
                  <a:pt x="472" y="429"/>
                </a:lnTo>
                <a:lnTo>
                  <a:pt x="470" y="429"/>
                </a:lnTo>
                <a:lnTo>
                  <a:pt x="468" y="429"/>
                </a:lnTo>
                <a:lnTo>
                  <a:pt x="467" y="429"/>
                </a:lnTo>
                <a:lnTo>
                  <a:pt x="465" y="429"/>
                </a:lnTo>
                <a:lnTo>
                  <a:pt x="464" y="429"/>
                </a:lnTo>
                <a:lnTo>
                  <a:pt x="464" y="427"/>
                </a:lnTo>
                <a:lnTo>
                  <a:pt x="462" y="427"/>
                </a:lnTo>
                <a:lnTo>
                  <a:pt x="460" y="427"/>
                </a:lnTo>
                <a:lnTo>
                  <a:pt x="459" y="427"/>
                </a:lnTo>
                <a:lnTo>
                  <a:pt x="457" y="427"/>
                </a:lnTo>
                <a:lnTo>
                  <a:pt x="457" y="425"/>
                </a:lnTo>
                <a:lnTo>
                  <a:pt x="456" y="425"/>
                </a:lnTo>
                <a:lnTo>
                  <a:pt x="456" y="424"/>
                </a:lnTo>
                <a:lnTo>
                  <a:pt x="454" y="424"/>
                </a:lnTo>
                <a:lnTo>
                  <a:pt x="454" y="422"/>
                </a:lnTo>
                <a:lnTo>
                  <a:pt x="452" y="422"/>
                </a:lnTo>
                <a:lnTo>
                  <a:pt x="452" y="421"/>
                </a:lnTo>
                <a:lnTo>
                  <a:pt x="452" y="422"/>
                </a:lnTo>
                <a:lnTo>
                  <a:pt x="452" y="421"/>
                </a:lnTo>
                <a:lnTo>
                  <a:pt x="451" y="421"/>
                </a:lnTo>
                <a:lnTo>
                  <a:pt x="451" y="422"/>
                </a:lnTo>
                <a:lnTo>
                  <a:pt x="451" y="421"/>
                </a:lnTo>
                <a:lnTo>
                  <a:pt x="451" y="422"/>
                </a:lnTo>
                <a:lnTo>
                  <a:pt x="449" y="422"/>
                </a:lnTo>
                <a:lnTo>
                  <a:pt x="451" y="422"/>
                </a:lnTo>
                <a:lnTo>
                  <a:pt x="449" y="422"/>
                </a:lnTo>
                <a:lnTo>
                  <a:pt x="449" y="424"/>
                </a:lnTo>
                <a:lnTo>
                  <a:pt x="449" y="425"/>
                </a:lnTo>
                <a:lnTo>
                  <a:pt x="449" y="427"/>
                </a:lnTo>
                <a:lnTo>
                  <a:pt x="448" y="429"/>
                </a:lnTo>
                <a:lnTo>
                  <a:pt x="448" y="430"/>
                </a:lnTo>
                <a:lnTo>
                  <a:pt x="446" y="430"/>
                </a:lnTo>
                <a:lnTo>
                  <a:pt x="446" y="432"/>
                </a:lnTo>
                <a:lnTo>
                  <a:pt x="446" y="433"/>
                </a:lnTo>
                <a:lnTo>
                  <a:pt x="444" y="433"/>
                </a:lnTo>
                <a:lnTo>
                  <a:pt x="446" y="433"/>
                </a:lnTo>
                <a:lnTo>
                  <a:pt x="444" y="433"/>
                </a:lnTo>
                <a:lnTo>
                  <a:pt x="444" y="435"/>
                </a:lnTo>
                <a:lnTo>
                  <a:pt x="444" y="437"/>
                </a:lnTo>
                <a:lnTo>
                  <a:pt x="443" y="437"/>
                </a:lnTo>
                <a:lnTo>
                  <a:pt x="443" y="438"/>
                </a:lnTo>
                <a:lnTo>
                  <a:pt x="441" y="438"/>
                </a:lnTo>
                <a:lnTo>
                  <a:pt x="441" y="440"/>
                </a:lnTo>
                <a:lnTo>
                  <a:pt x="441" y="441"/>
                </a:lnTo>
                <a:lnTo>
                  <a:pt x="441" y="443"/>
                </a:lnTo>
                <a:lnTo>
                  <a:pt x="441" y="445"/>
                </a:lnTo>
                <a:lnTo>
                  <a:pt x="440" y="445"/>
                </a:lnTo>
                <a:lnTo>
                  <a:pt x="440" y="446"/>
                </a:lnTo>
                <a:lnTo>
                  <a:pt x="438" y="448"/>
                </a:lnTo>
                <a:lnTo>
                  <a:pt x="438" y="449"/>
                </a:lnTo>
                <a:lnTo>
                  <a:pt x="436" y="449"/>
                </a:lnTo>
                <a:lnTo>
                  <a:pt x="436" y="451"/>
                </a:lnTo>
                <a:lnTo>
                  <a:pt x="435" y="451"/>
                </a:lnTo>
                <a:lnTo>
                  <a:pt x="435" y="453"/>
                </a:lnTo>
                <a:lnTo>
                  <a:pt x="433" y="453"/>
                </a:lnTo>
                <a:lnTo>
                  <a:pt x="433" y="454"/>
                </a:lnTo>
                <a:lnTo>
                  <a:pt x="433" y="456"/>
                </a:lnTo>
                <a:lnTo>
                  <a:pt x="432" y="456"/>
                </a:lnTo>
                <a:lnTo>
                  <a:pt x="430" y="456"/>
                </a:lnTo>
                <a:lnTo>
                  <a:pt x="430" y="457"/>
                </a:lnTo>
                <a:lnTo>
                  <a:pt x="428" y="457"/>
                </a:lnTo>
                <a:lnTo>
                  <a:pt x="428" y="459"/>
                </a:lnTo>
                <a:lnTo>
                  <a:pt x="428" y="461"/>
                </a:lnTo>
                <a:lnTo>
                  <a:pt x="427" y="461"/>
                </a:lnTo>
                <a:lnTo>
                  <a:pt x="425" y="461"/>
                </a:lnTo>
                <a:lnTo>
                  <a:pt x="424" y="461"/>
                </a:lnTo>
                <a:lnTo>
                  <a:pt x="424" y="462"/>
                </a:lnTo>
                <a:lnTo>
                  <a:pt x="422" y="462"/>
                </a:lnTo>
                <a:lnTo>
                  <a:pt x="420" y="464"/>
                </a:lnTo>
                <a:lnTo>
                  <a:pt x="420" y="465"/>
                </a:lnTo>
                <a:lnTo>
                  <a:pt x="419" y="465"/>
                </a:lnTo>
                <a:lnTo>
                  <a:pt x="419" y="467"/>
                </a:lnTo>
                <a:lnTo>
                  <a:pt x="417" y="467"/>
                </a:lnTo>
                <a:lnTo>
                  <a:pt x="417" y="469"/>
                </a:lnTo>
                <a:lnTo>
                  <a:pt x="419" y="469"/>
                </a:lnTo>
                <a:lnTo>
                  <a:pt x="417" y="469"/>
                </a:lnTo>
                <a:lnTo>
                  <a:pt x="416" y="469"/>
                </a:lnTo>
                <a:lnTo>
                  <a:pt x="416" y="470"/>
                </a:lnTo>
                <a:lnTo>
                  <a:pt x="416" y="469"/>
                </a:lnTo>
                <a:lnTo>
                  <a:pt x="414" y="470"/>
                </a:lnTo>
                <a:lnTo>
                  <a:pt x="414" y="472"/>
                </a:lnTo>
                <a:lnTo>
                  <a:pt x="414" y="473"/>
                </a:lnTo>
                <a:lnTo>
                  <a:pt x="412" y="473"/>
                </a:lnTo>
                <a:lnTo>
                  <a:pt x="411" y="473"/>
                </a:lnTo>
                <a:lnTo>
                  <a:pt x="411" y="475"/>
                </a:lnTo>
                <a:lnTo>
                  <a:pt x="409" y="475"/>
                </a:lnTo>
                <a:lnTo>
                  <a:pt x="408" y="475"/>
                </a:lnTo>
                <a:lnTo>
                  <a:pt x="408" y="477"/>
                </a:lnTo>
                <a:lnTo>
                  <a:pt x="406" y="477"/>
                </a:lnTo>
                <a:lnTo>
                  <a:pt x="404" y="477"/>
                </a:lnTo>
                <a:lnTo>
                  <a:pt x="403" y="475"/>
                </a:lnTo>
                <a:lnTo>
                  <a:pt x="401" y="475"/>
                </a:lnTo>
                <a:lnTo>
                  <a:pt x="400" y="475"/>
                </a:lnTo>
                <a:lnTo>
                  <a:pt x="398" y="475"/>
                </a:lnTo>
                <a:lnTo>
                  <a:pt x="398" y="473"/>
                </a:lnTo>
                <a:lnTo>
                  <a:pt x="396" y="473"/>
                </a:lnTo>
                <a:lnTo>
                  <a:pt x="395" y="473"/>
                </a:lnTo>
                <a:lnTo>
                  <a:pt x="393" y="473"/>
                </a:lnTo>
                <a:lnTo>
                  <a:pt x="393" y="472"/>
                </a:lnTo>
                <a:lnTo>
                  <a:pt x="392" y="472"/>
                </a:lnTo>
                <a:lnTo>
                  <a:pt x="390" y="472"/>
                </a:lnTo>
                <a:lnTo>
                  <a:pt x="390" y="470"/>
                </a:lnTo>
                <a:lnTo>
                  <a:pt x="388" y="470"/>
                </a:lnTo>
                <a:lnTo>
                  <a:pt x="387" y="470"/>
                </a:lnTo>
                <a:lnTo>
                  <a:pt x="387" y="469"/>
                </a:lnTo>
                <a:lnTo>
                  <a:pt x="385" y="469"/>
                </a:lnTo>
                <a:lnTo>
                  <a:pt x="384" y="469"/>
                </a:lnTo>
                <a:lnTo>
                  <a:pt x="382" y="469"/>
                </a:lnTo>
                <a:lnTo>
                  <a:pt x="380" y="469"/>
                </a:lnTo>
                <a:lnTo>
                  <a:pt x="379" y="469"/>
                </a:lnTo>
                <a:lnTo>
                  <a:pt x="377" y="469"/>
                </a:lnTo>
                <a:lnTo>
                  <a:pt x="376" y="469"/>
                </a:lnTo>
                <a:lnTo>
                  <a:pt x="374" y="469"/>
                </a:lnTo>
                <a:lnTo>
                  <a:pt x="372" y="467"/>
                </a:lnTo>
                <a:lnTo>
                  <a:pt x="371" y="465"/>
                </a:lnTo>
                <a:lnTo>
                  <a:pt x="369" y="465"/>
                </a:lnTo>
                <a:lnTo>
                  <a:pt x="369" y="464"/>
                </a:lnTo>
                <a:lnTo>
                  <a:pt x="369" y="462"/>
                </a:lnTo>
                <a:lnTo>
                  <a:pt x="368" y="461"/>
                </a:lnTo>
                <a:lnTo>
                  <a:pt x="369" y="461"/>
                </a:lnTo>
                <a:lnTo>
                  <a:pt x="369" y="459"/>
                </a:lnTo>
                <a:lnTo>
                  <a:pt x="369" y="457"/>
                </a:lnTo>
                <a:lnTo>
                  <a:pt x="371" y="456"/>
                </a:lnTo>
                <a:lnTo>
                  <a:pt x="372" y="456"/>
                </a:lnTo>
                <a:lnTo>
                  <a:pt x="372" y="454"/>
                </a:lnTo>
                <a:lnTo>
                  <a:pt x="374" y="453"/>
                </a:lnTo>
                <a:lnTo>
                  <a:pt x="374" y="451"/>
                </a:lnTo>
                <a:lnTo>
                  <a:pt x="374" y="449"/>
                </a:lnTo>
                <a:lnTo>
                  <a:pt x="376" y="449"/>
                </a:lnTo>
                <a:lnTo>
                  <a:pt x="374" y="449"/>
                </a:lnTo>
                <a:lnTo>
                  <a:pt x="374" y="448"/>
                </a:lnTo>
                <a:lnTo>
                  <a:pt x="376" y="448"/>
                </a:lnTo>
                <a:lnTo>
                  <a:pt x="376" y="446"/>
                </a:lnTo>
                <a:lnTo>
                  <a:pt x="376" y="445"/>
                </a:lnTo>
                <a:lnTo>
                  <a:pt x="374" y="445"/>
                </a:lnTo>
                <a:lnTo>
                  <a:pt x="374" y="443"/>
                </a:lnTo>
                <a:lnTo>
                  <a:pt x="376" y="443"/>
                </a:lnTo>
                <a:lnTo>
                  <a:pt x="374" y="443"/>
                </a:lnTo>
                <a:lnTo>
                  <a:pt x="374" y="441"/>
                </a:lnTo>
                <a:lnTo>
                  <a:pt x="372" y="441"/>
                </a:lnTo>
                <a:lnTo>
                  <a:pt x="372" y="440"/>
                </a:lnTo>
                <a:lnTo>
                  <a:pt x="372" y="438"/>
                </a:lnTo>
                <a:lnTo>
                  <a:pt x="372" y="437"/>
                </a:lnTo>
                <a:lnTo>
                  <a:pt x="371" y="437"/>
                </a:lnTo>
                <a:lnTo>
                  <a:pt x="371" y="435"/>
                </a:lnTo>
                <a:lnTo>
                  <a:pt x="371" y="433"/>
                </a:lnTo>
                <a:lnTo>
                  <a:pt x="371" y="432"/>
                </a:lnTo>
                <a:lnTo>
                  <a:pt x="371" y="430"/>
                </a:lnTo>
                <a:lnTo>
                  <a:pt x="369" y="429"/>
                </a:lnTo>
                <a:lnTo>
                  <a:pt x="371" y="429"/>
                </a:lnTo>
                <a:lnTo>
                  <a:pt x="369" y="429"/>
                </a:lnTo>
                <a:lnTo>
                  <a:pt x="369" y="427"/>
                </a:lnTo>
                <a:lnTo>
                  <a:pt x="369" y="425"/>
                </a:lnTo>
                <a:lnTo>
                  <a:pt x="369" y="424"/>
                </a:lnTo>
                <a:lnTo>
                  <a:pt x="368" y="424"/>
                </a:lnTo>
                <a:lnTo>
                  <a:pt x="366" y="422"/>
                </a:lnTo>
                <a:lnTo>
                  <a:pt x="366" y="421"/>
                </a:lnTo>
                <a:lnTo>
                  <a:pt x="364" y="421"/>
                </a:lnTo>
                <a:lnTo>
                  <a:pt x="364" y="419"/>
                </a:lnTo>
                <a:lnTo>
                  <a:pt x="363" y="419"/>
                </a:lnTo>
                <a:lnTo>
                  <a:pt x="361" y="419"/>
                </a:lnTo>
                <a:lnTo>
                  <a:pt x="361" y="417"/>
                </a:lnTo>
                <a:lnTo>
                  <a:pt x="360" y="417"/>
                </a:lnTo>
                <a:lnTo>
                  <a:pt x="358" y="417"/>
                </a:lnTo>
                <a:lnTo>
                  <a:pt x="356" y="417"/>
                </a:lnTo>
                <a:lnTo>
                  <a:pt x="355" y="417"/>
                </a:lnTo>
                <a:lnTo>
                  <a:pt x="355" y="419"/>
                </a:lnTo>
                <a:lnTo>
                  <a:pt x="355" y="421"/>
                </a:lnTo>
                <a:lnTo>
                  <a:pt x="356" y="421"/>
                </a:lnTo>
                <a:lnTo>
                  <a:pt x="356" y="422"/>
                </a:lnTo>
                <a:lnTo>
                  <a:pt x="358" y="422"/>
                </a:lnTo>
                <a:lnTo>
                  <a:pt x="358" y="424"/>
                </a:lnTo>
                <a:lnTo>
                  <a:pt x="360" y="424"/>
                </a:lnTo>
                <a:lnTo>
                  <a:pt x="360" y="425"/>
                </a:lnTo>
                <a:lnTo>
                  <a:pt x="361" y="425"/>
                </a:lnTo>
                <a:lnTo>
                  <a:pt x="361" y="427"/>
                </a:lnTo>
                <a:lnTo>
                  <a:pt x="361" y="429"/>
                </a:lnTo>
                <a:lnTo>
                  <a:pt x="363" y="429"/>
                </a:lnTo>
                <a:lnTo>
                  <a:pt x="363" y="430"/>
                </a:lnTo>
                <a:lnTo>
                  <a:pt x="363" y="432"/>
                </a:lnTo>
                <a:lnTo>
                  <a:pt x="364" y="433"/>
                </a:lnTo>
                <a:lnTo>
                  <a:pt x="364" y="435"/>
                </a:lnTo>
                <a:lnTo>
                  <a:pt x="364" y="437"/>
                </a:lnTo>
                <a:lnTo>
                  <a:pt x="364" y="438"/>
                </a:lnTo>
                <a:lnTo>
                  <a:pt x="364" y="440"/>
                </a:lnTo>
                <a:lnTo>
                  <a:pt x="364" y="441"/>
                </a:lnTo>
                <a:lnTo>
                  <a:pt x="366" y="441"/>
                </a:lnTo>
                <a:lnTo>
                  <a:pt x="366" y="443"/>
                </a:lnTo>
                <a:lnTo>
                  <a:pt x="366" y="445"/>
                </a:lnTo>
                <a:lnTo>
                  <a:pt x="368" y="446"/>
                </a:lnTo>
                <a:lnTo>
                  <a:pt x="368" y="448"/>
                </a:lnTo>
                <a:lnTo>
                  <a:pt x="366" y="448"/>
                </a:lnTo>
                <a:lnTo>
                  <a:pt x="366" y="449"/>
                </a:lnTo>
                <a:lnTo>
                  <a:pt x="366" y="451"/>
                </a:lnTo>
                <a:lnTo>
                  <a:pt x="364" y="451"/>
                </a:lnTo>
                <a:lnTo>
                  <a:pt x="364" y="453"/>
                </a:lnTo>
                <a:lnTo>
                  <a:pt x="364" y="454"/>
                </a:lnTo>
                <a:lnTo>
                  <a:pt x="363" y="454"/>
                </a:lnTo>
                <a:lnTo>
                  <a:pt x="363" y="456"/>
                </a:lnTo>
                <a:lnTo>
                  <a:pt x="361" y="457"/>
                </a:lnTo>
                <a:lnTo>
                  <a:pt x="360" y="459"/>
                </a:lnTo>
                <a:lnTo>
                  <a:pt x="360" y="461"/>
                </a:lnTo>
                <a:lnTo>
                  <a:pt x="358" y="461"/>
                </a:lnTo>
                <a:lnTo>
                  <a:pt x="358" y="462"/>
                </a:lnTo>
                <a:lnTo>
                  <a:pt x="356" y="462"/>
                </a:lnTo>
                <a:lnTo>
                  <a:pt x="355" y="462"/>
                </a:lnTo>
                <a:lnTo>
                  <a:pt x="353" y="462"/>
                </a:lnTo>
                <a:lnTo>
                  <a:pt x="353" y="461"/>
                </a:lnTo>
                <a:lnTo>
                  <a:pt x="352" y="461"/>
                </a:lnTo>
                <a:lnTo>
                  <a:pt x="352" y="459"/>
                </a:lnTo>
                <a:lnTo>
                  <a:pt x="350" y="459"/>
                </a:lnTo>
                <a:lnTo>
                  <a:pt x="348" y="459"/>
                </a:lnTo>
                <a:lnTo>
                  <a:pt x="347" y="459"/>
                </a:lnTo>
                <a:lnTo>
                  <a:pt x="347" y="457"/>
                </a:lnTo>
                <a:lnTo>
                  <a:pt x="347" y="459"/>
                </a:lnTo>
                <a:lnTo>
                  <a:pt x="347" y="461"/>
                </a:lnTo>
                <a:lnTo>
                  <a:pt x="348" y="462"/>
                </a:lnTo>
                <a:lnTo>
                  <a:pt x="348" y="464"/>
                </a:lnTo>
                <a:lnTo>
                  <a:pt x="348" y="465"/>
                </a:lnTo>
                <a:lnTo>
                  <a:pt x="350" y="465"/>
                </a:lnTo>
                <a:lnTo>
                  <a:pt x="350" y="467"/>
                </a:lnTo>
                <a:lnTo>
                  <a:pt x="350" y="469"/>
                </a:lnTo>
                <a:lnTo>
                  <a:pt x="348" y="469"/>
                </a:lnTo>
                <a:lnTo>
                  <a:pt x="348" y="470"/>
                </a:lnTo>
                <a:lnTo>
                  <a:pt x="347" y="470"/>
                </a:lnTo>
                <a:lnTo>
                  <a:pt x="347" y="472"/>
                </a:lnTo>
                <a:lnTo>
                  <a:pt x="345" y="472"/>
                </a:lnTo>
                <a:lnTo>
                  <a:pt x="344" y="473"/>
                </a:lnTo>
                <a:lnTo>
                  <a:pt x="342" y="473"/>
                </a:lnTo>
                <a:lnTo>
                  <a:pt x="342" y="472"/>
                </a:lnTo>
                <a:lnTo>
                  <a:pt x="340" y="472"/>
                </a:lnTo>
                <a:lnTo>
                  <a:pt x="339" y="472"/>
                </a:lnTo>
                <a:lnTo>
                  <a:pt x="340" y="472"/>
                </a:lnTo>
                <a:lnTo>
                  <a:pt x="339" y="472"/>
                </a:lnTo>
                <a:lnTo>
                  <a:pt x="339" y="470"/>
                </a:lnTo>
                <a:lnTo>
                  <a:pt x="337" y="470"/>
                </a:lnTo>
                <a:lnTo>
                  <a:pt x="337" y="469"/>
                </a:lnTo>
                <a:lnTo>
                  <a:pt x="336" y="469"/>
                </a:lnTo>
                <a:lnTo>
                  <a:pt x="337" y="469"/>
                </a:lnTo>
                <a:lnTo>
                  <a:pt x="336" y="469"/>
                </a:lnTo>
                <a:lnTo>
                  <a:pt x="337" y="469"/>
                </a:lnTo>
                <a:lnTo>
                  <a:pt x="337" y="467"/>
                </a:lnTo>
                <a:lnTo>
                  <a:pt x="337" y="465"/>
                </a:lnTo>
                <a:lnTo>
                  <a:pt x="337" y="464"/>
                </a:lnTo>
                <a:lnTo>
                  <a:pt x="337" y="462"/>
                </a:lnTo>
                <a:lnTo>
                  <a:pt x="336" y="462"/>
                </a:lnTo>
                <a:lnTo>
                  <a:pt x="334" y="461"/>
                </a:lnTo>
                <a:lnTo>
                  <a:pt x="332" y="461"/>
                </a:lnTo>
                <a:lnTo>
                  <a:pt x="332" y="459"/>
                </a:lnTo>
                <a:lnTo>
                  <a:pt x="334" y="459"/>
                </a:lnTo>
                <a:lnTo>
                  <a:pt x="334" y="457"/>
                </a:lnTo>
                <a:lnTo>
                  <a:pt x="334" y="456"/>
                </a:lnTo>
                <a:lnTo>
                  <a:pt x="336" y="456"/>
                </a:lnTo>
                <a:lnTo>
                  <a:pt x="336" y="454"/>
                </a:lnTo>
                <a:lnTo>
                  <a:pt x="337" y="454"/>
                </a:lnTo>
                <a:lnTo>
                  <a:pt x="339" y="454"/>
                </a:lnTo>
                <a:lnTo>
                  <a:pt x="340" y="454"/>
                </a:lnTo>
                <a:lnTo>
                  <a:pt x="340" y="453"/>
                </a:lnTo>
                <a:lnTo>
                  <a:pt x="342" y="453"/>
                </a:lnTo>
                <a:lnTo>
                  <a:pt x="342" y="451"/>
                </a:lnTo>
                <a:lnTo>
                  <a:pt x="344" y="451"/>
                </a:lnTo>
                <a:lnTo>
                  <a:pt x="344" y="449"/>
                </a:lnTo>
                <a:lnTo>
                  <a:pt x="344" y="448"/>
                </a:lnTo>
                <a:lnTo>
                  <a:pt x="342" y="448"/>
                </a:lnTo>
                <a:lnTo>
                  <a:pt x="342" y="446"/>
                </a:lnTo>
                <a:lnTo>
                  <a:pt x="344" y="446"/>
                </a:lnTo>
                <a:lnTo>
                  <a:pt x="344" y="445"/>
                </a:lnTo>
                <a:lnTo>
                  <a:pt x="344" y="443"/>
                </a:lnTo>
                <a:lnTo>
                  <a:pt x="344" y="441"/>
                </a:lnTo>
                <a:lnTo>
                  <a:pt x="344" y="440"/>
                </a:lnTo>
                <a:lnTo>
                  <a:pt x="344" y="438"/>
                </a:lnTo>
                <a:lnTo>
                  <a:pt x="344" y="437"/>
                </a:lnTo>
                <a:lnTo>
                  <a:pt x="342" y="437"/>
                </a:lnTo>
                <a:lnTo>
                  <a:pt x="342" y="435"/>
                </a:lnTo>
                <a:lnTo>
                  <a:pt x="340" y="435"/>
                </a:lnTo>
                <a:lnTo>
                  <a:pt x="340" y="433"/>
                </a:lnTo>
                <a:lnTo>
                  <a:pt x="340" y="432"/>
                </a:lnTo>
                <a:lnTo>
                  <a:pt x="340" y="430"/>
                </a:lnTo>
                <a:lnTo>
                  <a:pt x="342" y="430"/>
                </a:lnTo>
                <a:lnTo>
                  <a:pt x="342" y="429"/>
                </a:lnTo>
                <a:lnTo>
                  <a:pt x="344" y="429"/>
                </a:lnTo>
                <a:lnTo>
                  <a:pt x="344" y="427"/>
                </a:lnTo>
                <a:lnTo>
                  <a:pt x="342" y="425"/>
                </a:lnTo>
                <a:lnTo>
                  <a:pt x="344" y="425"/>
                </a:lnTo>
                <a:lnTo>
                  <a:pt x="344" y="424"/>
                </a:lnTo>
                <a:lnTo>
                  <a:pt x="344" y="422"/>
                </a:lnTo>
                <a:lnTo>
                  <a:pt x="344" y="421"/>
                </a:lnTo>
                <a:lnTo>
                  <a:pt x="344" y="419"/>
                </a:lnTo>
                <a:lnTo>
                  <a:pt x="344" y="417"/>
                </a:lnTo>
                <a:lnTo>
                  <a:pt x="345" y="416"/>
                </a:lnTo>
                <a:lnTo>
                  <a:pt x="347" y="414"/>
                </a:lnTo>
                <a:lnTo>
                  <a:pt x="347" y="413"/>
                </a:lnTo>
                <a:lnTo>
                  <a:pt x="345" y="413"/>
                </a:lnTo>
                <a:lnTo>
                  <a:pt x="345" y="411"/>
                </a:lnTo>
                <a:lnTo>
                  <a:pt x="345" y="409"/>
                </a:lnTo>
                <a:lnTo>
                  <a:pt x="345" y="408"/>
                </a:lnTo>
                <a:lnTo>
                  <a:pt x="347" y="408"/>
                </a:lnTo>
                <a:lnTo>
                  <a:pt x="347" y="406"/>
                </a:lnTo>
                <a:lnTo>
                  <a:pt x="345" y="406"/>
                </a:lnTo>
                <a:lnTo>
                  <a:pt x="345" y="405"/>
                </a:lnTo>
                <a:lnTo>
                  <a:pt x="344" y="405"/>
                </a:lnTo>
                <a:lnTo>
                  <a:pt x="344" y="403"/>
                </a:lnTo>
                <a:lnTo>
                  <a:pt x="345" y="401"/>
                </a:lnTo>
                <a:lnTo>
                  <a:pt x="347" y="401"/>
                </a:lnTo>
                <a:lnTo>
                  <a:pt x="348" y="401"/>
                </a:lnTo>
                <a:lnTo>
                  <a:pt x="348" y="400"/>
                </a:lnTo>
                <a:lnTo>
                  <a:pt x="350" y="400"/>
                </a:lnTo>
                <a:lnTo>
                  <a:pt x="352" y="400"/>
                </a:lnTo>
                <a:lnTo>
                  <a:pt x="353" y="400"/>
                </a:lnTo>
                <a:lnTo>
                  <a:pt x="355" y="400"/>
                </a:lnTo>
                <a:lnTo>
                  <a:pt x="355" y="398"/>
                </a:lnTo>
                <a:lnTo>
                  <a:pt x="355" y="397"/>
                </a:lnTo>
                <a:lnTo>
                  <a:pt x="356" y="397"/>
                </a:lnTo>
                <a:lnTo>
                  <a:pt x="358" y="397"/>
                </a:lnTo>
                <a:lnTo>
                  <a:pt x="358" y="395"/>
                </a:lnTo>
                <a:lnTo>
                  <a:pt x="358" y="397"/>
                </a:lnTo>
                <a:lnTo>
                  <a:pt x="358" y="395"/>
                </a:lnTo>
                <a:lnTo>
                  <a:pt x="360" y="395"/>
                </a:lnTo>
                <a:lnTo>
                  <a:pt x="361" y="395"/>
                </a:lnTo>
                <a:lnTo>
                  <a:pt x="363" y="395"/>
                </a:lnTo>
                <a:lnTo>
                  <a:pt x="364" y="395"/>
                </a:lnTo>
                <a:lnTo>
                  <a:pt x="364" y="393"/>
                </a:lnTo>
                <a:lnTo>
                  <a:pt x="366" y="393"/>
                </a:lnTo>
                <a:lnTo>
                  <a:pt x="368" y="393"/>
                </a:lnTo>
                <a:lnTo>
                  <a:pt x="368" y="392"/>
                </a:lnTo>
                <a:lnTo>
                  <a:pt x="368" y="390"/>
                </a:lnTo>
                <a:lnTo>
                  <a:pt x="369" y="390"/>
                </a:lnTo>
                <a:lnTo>
                  <a:pt x="369" y="389"/>
                </a:lnTo>
                <a:lnTo>
                  <a:pt x="371" y="389"/>
                </a:lnTo>
                <a:lnTo>
                  <a:pt x="371" y="387"/>
                </a:lnTo>
                <a:lnTo>
                  <a:pt x="372" y="387"/>
                </a:lnTo>
                <a:lnTo>
                  <a:pt x="372" y="385"/>
                </a:lnTo>
                <a:lnTo>
                  <a:pt x="372" y="384"/>
                </a:lnTo>
                <a:lnTo>
                  <a:pt x="374" y="384"/>
                </a:lnTo>
                <a:lnTo>
                  <a:pt x="374" y="382"/>
                </a:lnTo>
                <a:lnTo>
                  <a:pt x="376" y="382"/>
                </a:lnTo>
                <a:lnTo>
                  <a:pt x="376" y="381"/>
                </a:lnTo>
                <a:lnTo>
                  <a:pt x="376" y="379"/>
                </a:lnTo>
                <a:lnTo>
                  <a:pt x="377" y="379"/>
                </a:lnTo>
                <a:lnTo>
                  <a:pt x="377" y="377"/>
                </a:lnTo>
                <a:lnTo>
                  <a:pt x="376" y="377"/>
                </a:lnTo>
                <a:lnTo>
                  <a:pt x="376" y="376"/>
                </a:lnTo>
                <a:lnTo>
                  <a:pt x="376" y="374"/>
                </a:lnTo>
                <a:lnTo>
                  <a:pt x="374" y="374"/>
                </a:lnTo>
                <a:lnTo>
                  <a:pt x="374" y="373"/>
                </a:lnTo>
                <a:lnTo>
                  <a:pt x="374" y="371"/>
                </a:lnTo>
                <a:lnTo>
                  <a:pt x="376" y="371"/>
                </a:lnTo>
                <a:lnTo>
                  <a:pt x="377" y="369"/>
                </a:lnTo>
                <a:lnTo>
                  <a:pt x="377" y="371"/>
                </a:lnTo>
                <a:lnTo>
                  <a:pt x="379" y="371"/>
                </a:lnTo>
                <a:lnTo>
                  <a:pt x="380" y="371"/>
                </a:lnTo>
                <a:lnTo>
                  <a:pt x="382" y="371"/>
                </a:lnTo>
                <a:lnTo>
                  <a:pt x="384" y="369"/>
                </a:lnTo>
                <a:lnTo>
                  <a:pt x="385" y="369"/>
                </a:lnTo>
                <a:lnTo>
                  <a:pt x="387" y="369"/>
                </a:lnTo>
                <a:lnTo>
                  <a:pt x="387" y="368"/>
                </a:lnTo>
                <a:lnTo>
                  <a:pt x="388" y="368"/>
                </a:lnTo>
                <a:lnTo>
                  <a:pt x="390" y="368"/>
                </a:lnTo>
                <a:lnTo>
                  <a:pt x="390" y="366"/>
                </a:lnTo>
                <a:lnTo>
                  <a:pt x="392" y="366"/>
                </a:lnTo>
                <a:lnTo>
                  <a:pt x="392" y="365"/>
                </a:lnTo>
                <a:lnTo>
                  <a:pt x="393" y="365"/>
                </a:lnTo>
                <a:lnTo>
                  <a:pt x="393" y="363"/>
                </a:lnTo>
                <a:lnTo>
                  <a:pt x="393" y="361"/>
                </a:lnTo>
                <a:lnTo>
                  <a:pt x="393" y="363"/>
                </a:lnTo>
                <a:lnTo>
                  <a:pt x="393" y="361"/>
                </a:lnTo>
                <a:lnTo>
                  <a:pt x="393" y="360"/>
                </a:lnTo>
                <a:lnTo>
                  <a:pt x="393" y="358"/>
                </a:lnTo>
                <a:lnTo>
                  <a:pt x="395" y="358"/>
                </a:lnTo>
                <a:lnTo>
                  <a:pt x="395" y="357"/>
                </a:lnTo>
                <a:lnTo>
                  <a:pt x="395" y="355"/>
                </a:lnTo>
                <a:lnTo>
                  <a:pt x="395" y="353"/>
                </a:lnTo>
                <a:lnTo>
                  <a:pt x="396" y="353"/>
                </a:lnTo>
                <a:lnTo>
                  <a:pt x="398" y="353"/>
                </a:lnTo>
                <a:lnTo>
                  <a:pt x="398" y="352"/>
                </a:lnTo>
                <a:lnTo>
                  <a:pt x="398" y="350"/>
                </a:lnTo>
                <a:lnTo>
                  <a:pt x="396" y="350"/>
                </a:lnTo>
                <a:lnTo>
                  <a:pt x="396" y="352"/>
                </a:lnTo>
                <a:lnTo>
                  <a:pt x="395" y="352"/>
                </a:lnTo>
                <a:lnTo>
                  <a:pt x="395" y="350"/>
                </a:lnTo>
                <a:lnTo>
                  <a:pt x="393" y="350"/>
                </a:lnTo>
                <a:lnTo>
                  <a:pt x="393" y="349"/>
                </a:lnTo>
                <a:lnTo>
                  <a:pt x="395" y="349"/>
                </a:lnTo>
                <a:lnTo>
                  <a:pt x="395" y="347"/>
                </a:lnTo>
                <a:lnTo>
                  <a:pt x="395" y="345"/>
                </a:lnTo>
                <a:lnTo>
                  <a:pt x="395" y="344"/>
                </a:lnTo>
                <a:lnTo>
                  <a:pt x="395" y="342"/>
                </a:lnTo>
                <a:lnTo>
                  <a:pt x="395" y="341"/>
                </a:lnTo>
                <a:lnTo>
                  <a:pt x="393" y="341"/>
                </a:lnTo>
                <a:lnTo>
                  <a:pt x="393" y="339"/>
                </a:lnTo>
                <a:lnTo>
                  <a:pt x="393" y="337"/>
                </a:lnTo>
                <a:lnTo>
                  <a:pt x="395" y="337"/>
                </a:lnTo>
                <a:lnTo>
                  <a:pt x="395" y="336"/>
                </a:lnTo>
                <a:lnTo>
                  <a:pt x="396" y="336"/>
                </a:lnTo>
                <a:lnTo>
                  <a:pt x="396" y="334"/>
                </a:lnTo>
                <a:lnTo>
                  <a:pt x="396" y="333"/>
                </a:lnTo>
                <a:lnTo>
                  <a:pt x="398" y="333"/>
                </a:lnTo>
                <a:lnTo>
                  <a:pt x="398" y="331"/>
                </a:lnTo>
                <a:lnTo>
                  <a:pt x="396" y="331"/>
                </a:lnTo>
                <a:lnTo>
                  <a:pt x="398" y="331"/>
                </a:lnTo>
                <a:lnTo>
                  <a:pt x="396" y="329"/>
                </a:lnTo>
                <a:lnTo>
                  <a:pt x="398" y="329"/>
                </a:lnTo>
                <a:lnTo>
                  <a:pt x="396" y="328"/>
                </a:lnTo>
                <a:lnTo>
                  <a:pt x="396" y="326"/>
                </a:lnTo>
                <a:lnTo>
                  <a:pt x="396" y="325"/>
                </a:lnTo>
                <a:lnTo>
                  <a:pt x="398" y="325"/>
                </a:lnTo>
                <a:lnTo>
                  <a:pt x="398" y="323"/>
                </a:lnTo>
                <a:lnTo>
                  <a:pt x="400" y="323"/>
                </a:lnTo>
                <a:lnTo>
                  <a:pt x="400" y="321"/>
                </a:lnTo>
                <a:lnTo>
                  <a:pt x="400" y="320"/>
                </a:lnTo>
                <a:lnTo>
                  <a:pt x="398" y="320"/>
                </a:lnTo>
                <a:lnTo>
                  <a:pt x="398" y="318"/>
                </a:lnTo>
                <a:lnTo>
                  <a:pt x="398" y="317"/>
                </a:lnTo>
                <a:lnTo>
                  <a:pt x="398" y="315"/>
                </a:lnTo>
                <a:lnTo>
                  <a:pt x="396" y="315"/>
                </a:lnTo>
                <a:lnTo>
                  <a:pt x="396" y="313"/>
                </a:lnTo>
                <a:lnTo>
                  <a:pt x="396" y="312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0" y="309"/>
                </a:lnTo>
                <a:lnTo>
                  <a:pt x="401" y="309"/>
                </a:lnTo>
                <a:lnTo>
                  <a:pt x="401" y="307"/>
                </a:lnTo>
                <a:lnTo>
                  <a:pt x="403" y="307"/>
                </a:lnTo>
                <a:lnTo>
                  <a:pt x="403" y="305"/>
                </a:lnTo>
                <a:lnTo>
                  <a:pt x="403" y="304"/>
                </a:lnTo>
                <a:lnTo>
                  <a:pt x="403" y="302"/>
                </a:lnTo>
                <a:lnTo>
                  <a:pt x="404" y="302"/>
                </a:lnTo>
                <a:lnTo>
                  <a:pt x="404" y="301"/>
                </a:lnTo>
                <a:lnTo>
                  <a:pt x="404" y="299"/>
                </a:lnTo>
                <a:lnTo>
                  <a:pt x="404" y="297"/>
                </a:lnTo>
                <a:lnTo>
                  <a:pt x="404" y="296"/>
                </a:lnTo>
                <a:lnTo>
                  <a:pt x="404" y="294"/>
                </a:lnTo>
                <a:lnTo>
                  <a:pt x="404" y="293"/>
                </a:lnTo>
                <a:lnTo>
                  <a:pt x="404" y="291"/>
                </a:lnTo>
                <a:lnTo>
                  <a:pt x="404" y="289"/>
                </a:lnTo>
                <a:lnTo>
                  <a:pt x="403" y="289"/>
                </a:lnTo>
                <a:lnTo>
                  <a:pt x="403" y="288"/>
                </a:lnTo>
                <a:lnTo>
                  <a:pt x="403" y="289"/>
                </a:lnTo>
                <a:lnTo>
                  <a:pt x="403" y="288"/>
                </a:lnTo>
                <a:lnTo>
                  <a:pt x="401" y="288"/>
                </a:lnTo>
                <a:lnTo>
                  <a:pt x="401" y="286"/>
                </a:lnTo>
                <a:lnTo>
                  <a:pt x="400" y="286"/>
                </a:lnTo>
                <a:lnTo>
                  <a:pt x="398" y="286"/>
                </a:lnTo>
                <a:lnTo>
                  <a:pt x="398" y="285"/>
                </a:lnTo>
                <a:lnTo>
                  <a:pt x="398" y="283"/>
                </a:lnTo>
                <a:lnTo>
                  <a:pt x="396" y="283"/>
                </a:lnTo>
                <a:lnTo>
                  <a:pt x="398" y="283"/>
                </a:lnTo>
                <a:lnTo>
                  <a:pt x="396" y="283"/>
                </a:lnTo>
                <a:lnTo>
                  <a:pt x="398" y="283"/>
                </a:lnTo>
                <a:lnTo>
                  <a:pt x="396" y="281"/>
                </a:lnTo>
                <a:lnTo>
                  <a:pt x="396" y="280"/>
                </a:lnTo>
                <a:lnTo>
                  <a:pt x="396" y="278"/>
                </a:lnTo>
                <a:lnTo>
                  <a:pt x="395" y="278"/>
                </a:lnTo>
                <a:lnTo>
                  <a:pt x="393" y="278"/>
                </a:lnTo>
                <a:lnTo>
                  <a:pt x="393" y="277"/>
                </a:lnTo>
                <a:lnTo>
                  <a:pt x="392" y="277"/>
                </a:lnTo>
                <a:lnTo>
                  <a:pt x="392" y="278"/>
                </a:lnTo>
                <a:lnTo>
                  <a:pt x="392" y="277"/>
                </a:lnTo>
                <a:lnTo>
                  <a:pt x="390" y="277"/>
                </a:lnTo>
                <a:lnTo>
                  <a:pt x="388" y="277"/>
                </a:lnTo>
                <a:lnTo>
                  <a:pt x="387" y="277"/>
                </a:lnTo>
                <a:lnTo>
                  <a:pt x="387" y="275"/>
                </a:lnTo>
                <a:lnTo>
                  <a:pt x="385" y="275"/>
                </a:lnTo>
                <a:lnTo>
                  <a:pt x="385" y="273"/>
                </a:lnTo>
                <a:lnTo>
                  <a:pt x="385" y="272"/>
                </a:lnTo>
                <a:lnTo>
                  <a:pt x="384" y="272"/>
                </a:lnTo>
                <a:lnTo>
                  <a:pt x="384" y="270"/>
                </a:lnTo>
                <a:lnTo>
                  <a:pt x="384" y="269"/>
                </a:lnTo>
                <a:lnTo>
                  <a:pt x="384" y="267"/>
                </a:lnTo>
                <a:lnTo>
                  <a:pt x="384" y="265"/>
                </a:lnTo>
                <a:lnTo>
                  <a:pt x="382" y="265"/>
                </a:lnTo>
                <a:lnTo>
                  <a:pt x="382" y="264"/>
                </a:lnTo>
                <a:lnTo>
                  <a:pt x="382" y="262"/>
                </a:lnTo>
                <a:lnTo>
                  <a:pt x="384" y="262"/>
                </a:lnTo>
                <a:lnTo>
                  <a:pt x="384" y="261"/>
                </a:lnTo>
                <a:lnTo>
                  <a:pt x="385" y="261"/>
                </a:lnTo>
                <a:lnTo>
                  <a:pt x="385" y="259"/>
                </a:lnTo>
                <a:lnTo>
                  <a:pt x="387" y="259"/>
                </a:lnTo>
                <a:lnTo>
                  <a:pt x="388" y="259"/>
                </a:lnTo>
                <a:lnTo>
                  <a:pt x="388" y="257"/>
                </a:lnTo>
                <a:lnTo>
                  <a:pt x="390" y="257"/>
                </a:lnTo>
                <a:lnTo>
                  <a:pt x="392" y="257"/>
                </a:lnTo>
                <a:lnTo>
                  <a:pt x="392" y="256"/>
                </a:lnTo>
                <a:lnTo>
                  <a:pt x="393" y="256"/>
                </a:lnTo>
                <a:lnTo>
                  <a:pt x="393" y="254"/>
                </a:lnTo>
                <a:lnTo>
                  <a:pt x="395" y="254"/>
                </a:lnTo>
                <a:lnTo>
                  <a:pt x="396" y="254"/>
                </a:lnTo>
                <a:lnTo>
                  <a:pt x="396" y="253"/>
                </a:lnTo>
                <a:lnTo>
                  <a:pt x="396" y="251"/>
                </a:lnTo>
                <a:lnTo>
                  <a:pt x="398" y="249"/>
                </a:lnTo>
                <a:lnTo>
                  <a:pt x="396" y="249"/>
                </a:lnTo>
                <a:lnTo>
                  <a:pt x="398" y="249"/>
                </a:lnTo>
                <a:lnTo>
                  <a:pt x="398" y="248"/>
                </a:lnTo>
                <a:lnTo>
                  <a:pt x="400" y="248"/>
                </a:lnTo>
                <a:lnTo>
                  <a:pt x="400" y="246"/>
                </a:lnTo>
                <a:lnTo>
                  <a:pt x="400" y="245"/>
                </a:lnTo>
                <a:lnTo>
                  <a:pt x="401" y="245"/>
                </a:lnTo>
                <a:lnTo>
                  <a:pt x="401" y="243"/>
                </a:lnTo>
                <a:lnTo>
                  <a:pt x="401" y="241"/>
                </a:lnTo>
                <a:lnTo>
                  <a:pt x="403" y="241"/>
                </a:lnTo>
                <a:lnTo>
                  <a:pt x="403" y="240"/>
                </a:lnTo>
                <a:lnTo>
                  <a:pt x="403" y="238"/>
                </a:lnTo>
                <a:lnTo>
                  <a:pt x="401" y="238"/>
                </a:lnTo>
                <a:lnTo>
                  <a:pt x="401" y="237"/>
                </a:lnTo>
                <a:lnTo>
                  <a:pt x="403" y="237"/>
                </a:lnTo>
                <a:lnTo>
                  <a:pt x="403" y="235"/>
                </a:lnTo>
                <a:lnTo>
                  <a:pt x="401" y="235"/>
                </a:lnTo>
                <a:lnTo>
                  <a:pt x="403" y="235"/>
                </a:lnTo>
                <a:lnTo>
                  <a:pt x="403" y="233"/>
                </a:lnTo>
                <a:lnTo>
                  <a:pt x="403" y="232"/>
                </a:lnTo>
                <a:lnTo>
                  <a:pt x="404" y="232"/>
                </a:lnTo>
                <a:lnTo>
                  <a:pt x="406" y="232"/>
                </a:lnTo>
                <a:lnTo>
                  <a:pt x="406" y="230"/>
                </a:lnTo>
                <a:lnTo>
                  <a:pt x="408" y="230"/>
                </a:lnTo>
                <a:lnTo>
                  <a:pt x="408" y="229"/>
                </a:lnTo>
                <a:lnTo>
                  <a:pt x="409" y="229"/>
                </a:lnTo>
                <a:lnTo>
                  <a:pt x="409" y="227"/>
                </a:lnTo>
                <a:lnTo>
                  <a:pt x="411" y="227"/>
                </a:lnTo>
                <a:lnTo>
                  <a:pt x="412" y="227"/>
                </a:lnTo>
                <a:lnTo>
                  <a:pt x="412" y="225"/>
                </a:lnTo>
                <a:lnTo>
                  <a:pt x="414" y="225"/>
                </a:lnTo>
                <a:lnTo>
                  <a:pt x="416" y="225"/>
                </a:lnTo>
                <a:lnTo>
                  <a:pt x="417" y="225"/>
                </a:lnTo>
                <a:lnTo>
                  <a:pt x="416" y="225"/>
                </a:lnTo>
                <a:lnTo>
                  <a:pt x="416" y="224"/>
                </a:lnTo>
                <a:lnTo>
                  <a:pt x="417" y="222"/>
                </a:lnTo>
                <a:lnTo>
                  <a:pt x="416" y="222"/>
                </a:lnTo>
                <a:lnTo>
                  <a:pt x="417" y="222"/>
                </a:lnTo>
                <a:lnTo>
                  <a:pt x="417" y="221"/>
                </a:lnTo>
                <a:lnTo>
                  <a:pt x="417" y="219"/>
                </a:lnTo>
                <a:lnTo>
                  <a:pt x="416" y="219"/>
                </a:lnTo>
                <a:lnTo>
                  <a:pt x="416" y="217"/>
                </a:lnTo>
                <a:lnTo>
                  <a:pt x="416" y="216"/>
                </a:lnTo>
                <a:lnTo>
                  <a:pt x="414" y="216"/>
                </a:lnTo>
                <a:lnTo>
                  <a:pt x="414" y="214"/>
                </a:lnTo>
                <a:lnTo>
                  <a:pt x="414" y="213"/>
                </a:lnTo>
                <a:lnTo>
                  <a:pt x="412" y="213"/>
                </a:lnTo>
                <a:lnTo>
                  <a:pt x="412" y="211"/>
                </a:lnTo>
                <a:lnTo>
                  <a:pt x="411" y="211"/>
                </a:lnTo>
                <a:lnTo>
                  <a:pt x="411" y="209"/>
                </a:lnTo>
                <a:lnTo>
                  <a:pt x="409" y="209"/>
                </a:lnTo>
                <a:lnTo>
                  <a:pt x="409" y="208"/>
                </a:lnTo>
                <a:lnTo>
                  <a:pt x="409" y="206"/>
                </a:lnTo>
                <a:lnTo>
                  <a:pt x="408" y="206"/>
                </a:lnTo>
                <a:lnTo>
                  <a:pt x="406" y="206"/>
                </a:lnTo>
                <a:lnTo>
                  <a:pt x="404" y="206"/>
                </a:lnTo>
                <a:lnTo>
                  <a:pt x="404" y="205"/>
                </a:lnTo>
                <a:lnTo>
                  <a:pt x="404" y="206"/>
                </a:lnTo>
                <a:lnTo>
                  <a:pt x="403" y="206"/>
                </a:lnTo>
                <a:lnTo>
                  <a:pt x="401" y="206"/>
                </a:lnTo>
                <a:lnTo>
                  <a:pt x="401" y="205"/>
                </a:lnTo>
                <a:lnTo>
                  <a:pt x="400" y="206"/>
                </a:lnTo>
                <a:lnTo>
                  <a:pt x="398" y="206"/>
                </a:lnTo>
                <a:lnTo>
                  <a:pt x="398" y="208"/>
                </a:lnTo>
                <a:lnTo>
                  <a:pt x="398" y="209"/>
                </a:lnTo>
                <a:lnTo>
                  <a:pt x="400" y="209"/>
                </a:lnTo>
                <a:lnTo>
                  <a:pt x="398" y="209"/>
                </a:lnTo>
                <a:lnTo>
                  <a:pt x="400" y="209"/>
                </a:lnTo>
                <a:lnTo>
                  <a:pt x="400" y="211"/>
                </a:lnTo>
                <a:lnTo>
                  <a:pt x="400" y="213"/>
                </a:lnTo>
                <a:lnTo>
                  <a:pt x="400" y="214"/>
                </a:lnTo>
                <a:lnTo>
                  <a:pt x="400" y="216"/>
                </a:lnTo>
                <a:lnTo>
                  <a:pt x="400" y="217"/>
                </a:lnTo>
                <a:lnTo>
                  <a:pt x="400" y="219"/>
                </a:lnTo>
                <a:lnTo>
                  <a:pt x="398" y="219"/>
                </a:lnTo>
                <a:lnTo>
                  <a:pt x="398" y="221"/>
                </a:lnTo>
                <a:lnTo>
                  <a:pt x="396" y="222"/>
                </a:lnTo>
                <a:lnTo>
                  <a:pt x="396" y="221"/>
                </a:lnTo>
                <a:lnTo>
                  <a:pt x="396" y="222"/>
                </a:lnTo>
                <a:lnTo>
                  <a:pt x="395" y="222"/>
                </a:lnTo>
                <a:lnTo>
                  <a:pt x="395" y="224"/>
                </a:lnTo>
                <a:lnTo>
                  <a:pt x="395" y="225"/>
                </a:lnTo>
                <a:lnTo>
                  <a:pt x="393" y="225"/>
                </a:lnTo>
                <a:lnTo>
                  <a:pt x="392" y="225"/>
                </a:lnTo>
                <a:lnTo>
                  <a:pt x="392" y="227"/>
                </a:lnTo>
                <a:lnTo>
                  <a:pt x="390" y="227"/>
                </a:lnTo>
                <a:lnTo>
                  <a:pt x="390" y="229"/>
                </a:lnTo>
                <a:lnTo>
                  <a:pt x="390" y="230"/>
                </a:lnTo>
                <a:lnTo>
                  <a:pt x="388" y="230"/>
                </a:lnTo>
                <a:lnTo>
                  <a:pt x="388" y="232"/>
                </a:lnTo>
                <a:lnTo>
                  <a:pt x="388" y="233"/>
                </a:lnTo>
                <a:lnTo>
                  <a:pt x="387" y="233"/>
                </a:lnTo>
                <a:lnTo>
                  <a:pt x="387" y="235"/>
                </a:lnTo>
                <a:lnTo>
                  <a:pt x="387" y="237"/>
                </a:lnTo>
                <a:lnTo>
                  <a:pt x="387" y="238"/>
                </a:lnTo>
                <a:lnTo>
                  <a:pt x="387" y="240"/>
                </a:lnTo>
                <a:lnTo>
                  <a:pt x="387" y="241"/>
                </a:lnTo>
                <a:lnTo>
                  <a:pt x="385" y="241"/>
                </a:lnTo>
                <a:lnTo>
                  <a:pt x="385" y="243"/>
                </a:lnTo>
                <a:lnTo>
                  <a:pt x="384" y="243"/>
                </a:lnTo>
                <a:lnTo>
                  <a:pt x="384" y="245"/>
                </a:lnTo>
                <a:lnTo>
                  <a:pt x="384" y="246"/>
                </a:lnTo>
                <a:lnTo>
                  <a:pt x="384" y="248"/>
                </a:lnTo>
                <a:lnTo>
                  <a:pt x="382" y="248"/>
                </a:lnTo>
                <a:lnTo>
                  <a:pt x="380" y="248"/>
                </a:lnTo>
                <a:lnTo>
                  <a:pt x="379" y="248"/>
                </a:lnTo>
                <a:lnTo>
                  <a:pt x="377" y="248"/>
                </a:lnTo>
                <a:lnTo>
                  <a:pt x="376" y="248"/>
                </a:lnTo>
                <a:lnTo>
                  <a:pt x="374" y="248"/>
                </a:lnTo>
                <a:lnTo>
                  <a:pt x="372" y="248"/>
                </a:lnTo>
                <a:lnTo>
                  <a:pt x="372" y="249"/>
                </a:lnTo>
                <a:lnTo>
                  <a:pt x="372" y="248"/>
                </a:lnTo>
                <a:lnTo>
                  <a:pt x="372" y="249"/>
                </a:lnTo>
                <a:lnTo>
                  <a:pt x="372" y="248"/>
                </a:lnTo>
                <a:lnTo>
                  <a:pt x="372" y="249"/>
                </a:lnTo>
                <a:lnTo>
                  <a:pt x="372" y="248"/>
                </a:lnTo>
                <a:lnTo>
                  <a:pt x="371" y="248"/>
                </a:lnTo>
                <a:lnTo>
                  <a:pt x="372" y="249"/>
                </a:lnTo>
                <a:lnTo>
                  <a:pt x="371" y="249"/>
                </a:lnTo>
                <a:lnTo>
                  <a:pt x="371" y="251"/>
                </a:lnTo>
                <a:lnTo>
                  <a:pt x="369" y="251"/>
                </a:lnTo>
                <a:lnTo>
                  <a:pt x="369" y="253"/>
                </a:lnTo>
                <a:lnTo>
                  <a:pt x="368" y="253"/>
                </a:lnTo>
                <a:lnTo>
                  <a:pt x="366" y="254"/>
                </a:lnTo>
                <a:lnTo>
                  <a:pt x="366" y="256"/>
                </a:lnTo>
                <a:lnTo>
                  <a:pt x="364" y="256"/>
                </a:lnTo>
                <a:lnTo>
                  <a:pt x="364" y="257"/>
                </a:lnTo>
                <a:lnTo>
                  <a:pt x="364" y="259"/>
                </a:lnTo>
                <a:lnTo>
                  <a:pt x="363" y="259"/>
                </a:lnTo>
                <a:lnTo>
                  <a:pt x="364" y="261"/>
                </a:lnTo>
                <a:lnTo>
                  <a:pt x="364" y="262"/>
                </a:lnTo>
                <a:lnTo>
                  <a:pt x="364" y="264"/>
                </a:lnTo>
                <a:lnTo>
                  <a:pt x="364" y="265"/>
                </a:lnTo>
                <a:lnTo>
                  <a:pt x="366" y="265"/>
                </a:lnTo>
                <a:lnTo>
                  <a:pt x="366" y="267"/>
                </a:lnTo>
                <a:lnTo>
                  <a:pt x="368" y="267"/>
                </a:lnTo>
                <a:lnTo>
                  <a:pt x="368" y="269"/>
                </a:lnTo>
                <a:lnTo>
                  <a:pt x="369" y="269"/>
                </a:lnTo>
                <a:lnTo>
                  <a:pt x="371" y="269"/>
                </a:lnTo>
                <a:lnTo>
                  <a:pt x="371" y="270"/>
                </a:lnTo>
                <a:lnTo>
                  <a:pt x="372" y="270"/>
                </a:lnTo>
                <a:lnTo>
                  <a:pt x="374" y="270"/>
                </a:lnTo>
                <a:lnTo>
                  <a:pt x="374" y="272"/>
                </a:lnTo>
                <a:lnTo>
                  <a:pt x="372" y="272"/>
                </a:lnTo>
                <a:lnTo>
                  <a:pt x="372" y="273"/>
                </a:lnTo>
                <a:lnTo>
                  <a:pt x="372" y="275"/>
                </a:lnTo>
                <a:lnTo>
                  <a:pt x="372" y="277"/>
                </a:lnTo>
                <a:lnTo>
                  <a:pt x="372" y="278"/>
                </a:lnTo>
                <a:lnTo>
                  <a:pt x="372" y="280"/>
                </a:lnTo>
                <a:lnTo>
                  <a:pt x="372" y="281"/>
                </a:lnTo>
                <a:lnTo>
                  <a:pt x="372" y="283"/>
                </a:lnTo>
                <a:lnTo>
                  <a:pt x="374" y="283"/>
                </a:lnTo>
                <a:lnTo>
                  <a:pt x="376" y="283"/>
                </a:lnTo>
                <a:lnTo>
                  <a:pt x="376" y="285"/>
                </a:lnTo>
                <a:lnTo>
                  <a:pt x="377" y="285"/>
                </a:lnTo>
                <a:lnTo>
                  <a:pt x="379" y="285"/>
                </a:lnTo>
                <a:lnTo>
                  <a:pt x="379" y="286"/>
                </a:lnTo>
                <a:lnTo>
                  <a:pt x="380" y="286"/>
                </a:lnTo>
                <a:lnTo>
                  <a:pt x="382" y="286"/>
                </a:lnTo>
                <a:lnTo>
                  <a:pt x="382" y="288"/>
                </a:lnTo>
                <a:lnTo>
                  <a:pt x="384" y="288"/>
                </a:lnTo>
                <a:lnTo>
                  <a:pt x="384" y="289"/>
                </a:lnTo>
                <a:lnTo>
                  <a:pt x="385" y="289"/>
                </a:lnTo>
                <a:lnTo>
                  <a:pt x="385" y="291"/>
                </a:lnTo>
                <a:lnTo>
                  <a:pt x="387" y="291"/>
                </a:lnTo>
                <a:lnTo>
                  <a:pt x="388" y="293"/>
                </a:lnTo>
                <a:lnTo>
                  <a:pt x="390" y="293"/>
                </a:lnTo>
                <a:lnTo>
                  <a:pt x="390" y="294"/>
                </a:lnTo>
                <a:lnTo>
                  <a:pt x="390" y="296"/>
                </a:lnTo>
                <a:lnTo>
                  <a:pt x="388" y="296"/>
                </a:lnTo>
                <a:lnTo>
                  <a:pt x="387" y="296"/>
                </a:lnTo>
                <a:lnTo>
                  <a:pt x="387" y="297"/>
                </a:lnTo>
                <a:lnTo>
                  <a:pt x="387" y="299"/>
                </a:lnTo>
                <a:lnTo>
                  <a:pt x="385" y="299"/>
                </a:lnTo>
                <a:lnTo>
                  <a:pt x="385" y="301"/>
                </a:lnTo>
                <a:lnTo>
                  <a:pt x="384" y="301"/>
                </a:lnTo>
                <a:lnTo>
                  <a:pt x="384" y="302"/>
                </a:lnTo>
                <a:lnTo>
                  <a:pt x="384" y="304"/>
                </a:lnTo>
                <a:lnTo>
                  <a:pt x="382" y="304"/>
                </a:lnTo>
                <a:lnTo>
                  <a:pt x="384" y="304"/>
                </a:lnTo>
                <a:lnTo>
                  <a:pt x="382" y="304"/>
                </a:lnTo>
                <a:lnTo>
                  <a:pt x="382" y="305"/>
                </a:lnTo>
                <a:lnTo>
                  <a:pt x="382" y="307"/>
                </a:lnTo>
                <a:lnTo>
                  <a:pt x="382" y="309"/>
                </a:lnTo>
                <a:lnTo>
                  <a:pt x="382" y="310"/>
                </a:lnTo>
                <a:lnTo>
                  <a:pt x="384" y="312"/>
                </a:lnTo>
                <a:lnTo>
                  <a:pt x="384" y="310"/>
                </a:lnTo>
                <a:lnTo>
                  <a:pt x="384" y="312"/>
                </a:lnTo>
                <a:lnTo>
                  <a:pt x="384" y="313"/>
                </a:lnTo>
                <a:lnTo>
                  <a:pt x="382" y="315"/>
                </a:lnTo>
                <a:lnTo>
                  <a:pt x="382" y="317"/>
                </a:lnTo>
                <a:lnTo>
                  <a:pt x="380" y="317"/>
                </a:lnTo>
                <a:lnTo>
                  <a:pt x="380" y="318"/>
                </a:lnTo>
                <a:lnTo>
                  <a:pt x="379" y="318"/>
                </a:lnTo>
                <a:lnTo>
                  <a:pt x="379" y="320"/>
                </a:lnTo>
                <a:lnTo>
                  <a:pt x="379" y="321"/>
                </a:lnTo>
                <a:lnTo>
                  <a:pt x="380" y="321"/>
                </a:lnTo>
                <a:lnTo>
                  <a:pt x="380" y="323"/>
                </a:lnTo>
                <a:lnTo>
                  <a:pt x="380" y="325"/>
                </a:lnTo>
                <a:lnTo>
                  <a:pt x="380" y="326"/>
                </a:lnTo>
                <a:lnTo>
                  <a:pt x="382" y="326"/>
                </a:lnTo>
                <a:lnTo>
                  <a:pt x="382" y="328"/>
                </a:lnTo>
                <a:lnTo>
                  <a:pt x="382" y="329"/>
                </a:lnTo>
                <a:lnTo>
                  <a:pt x="382" y="331"/>
                </a:lnTo>
                <a:lnTo>
                  <a:pt x="384" y="331"/>
                </a:lnTo>
                <a:lnTo>
                  <a:pt x="385" y="331"/>
                </a:lnTo>
                <a:lnTo>
                  <a:pt x="385" y="333"/>
                </a:lnTo>
                <a:lnTo>
                  <a:pt x="387" y="333"/>
                </a:lnTo>
                <a:lnTo>
                  <a:pt x="387" y="334"/>
                </a:lnTo>
                <a:lnTo>
                  <a:pt x="387" y="336"/>
                </a:lnTo>
                <a:lnTo>
                  <a:pt x="385" y="337"/>
                </a:lnTo>
                <a:lnTo>
                  <a:pt x="385" y="339"/>
                </a:lnTo>
                <a:lnTo>
                  <a:pt x="384" y="339"/>
                </a:lnTo>
                <a:lnTo>
                  <a:pt x="384" y="341"/>
                </a:lnTo>
                <a:lnTo>
                  <a:pt x="384" y="342"/>
                </a:lnTo>
                <a:lnTo>
                  <a:pt x="385" y="344"/>
                </a:lnTo>
                <a:lnTo>
                  <a:pt x="385" y="345"/>
                </a:lnTo>
                <a:lnTo>
                  <a:pt x="384" y="345"/>
                </a:lnTo>
                <a:lnTo>
                  <a:pt x="384" y="347"/>
                </a:lnTo>
                <a:lnTo>
                  <a:pt x="382" y="347"/>
                </a:lnTo>
                <a:lnTo>
                  <a:pt x="382" y="349"/>
                </a:lnTo>
                <a:lnTo>
                  <a:pt x="382" y="350"/>
                </a:lnTo>
                <a:lnTo>
                  <a:pt x="380" y="350"/>
                </a:lnTo>
                <a:lnTo>
                  <a:pt x="380" y="352"/>
                </a:lnTo>
                <a:lnTo>
                  <a:pt x="379" y="352"/>
                </a:lnTo>
                <a:lnTo>
                  <a:pt x="379" y="353"/>
                </a:lnTo>
                <a:lnTo>
                  <a:pt x="379" y="355"/>
                </a:lnTo>
                <a:lnTo>
                  <a:pt x="377" y="355"/>
                </a:lnTo>
                <a:lnTo>
                  <a:pt x="376" y="355"/>
                </a:lnTo>
                <a:lnTo>
                  <a:pt x="374" y="355"/>
                </a:lnTo>
                <a:lnTo>
                  <a:pt x="372" y="355"/>
                </a:lnTo>
                <a:lnTo>
                  <a:pt x="371" y="355"/>
                </a:lnTo>
                <a:lnTo>
                  <a:pt x="371" y="357"/>
                </a:lnTo>
                <a:lnTo>
                  <a:pt x="369" y="357"/>
                </a:lnTo>
                <a:lnTo>
                  <a:pt x="369" y="358"/>
                </a:lnTo>
                <a:lnTo>
                  <a:pt x="368" y="358"/>
                </a:lnTo>
                <a:lnTo>
                  <a:pt x="368" y="360"/>
                </a:lnTo>
                <a:lnTo>
                  <a:pt x="366" y="360"/>
                </a:lnTo>
                <a:lnTo>
                  <a:pt x="366" y="361"/>
                </a:lnTo>
                <a:lnTo>
                  <a:pt x="364" y="361"/>
                </a:lnTo>
                <a:lnTo>
                  <a:pt x="364" y="363"/>
                </a:lnTo>
                <a:lnTo>
                  <a:pt x="363" y="363"/>
                </a:lnTo>
                <a:lnTo>
                  <a:pt x="361" y="363"/>
                </a:lnTo>
                <a:lnTo>
                  <a:pt x="361" y="365"/>
                </a:lnTo>
                <a:lnTo>
                  <a:pt x="361" y="366"/>
                </a:lnTo>
                <a:lnTo>
                  <a:pt x="361" y="368"/>
                </a:lnTo>
                <a:lnTo>
                  <a:pt x="360" y="368"/>
                </a:lnTo>
                <a:lnTo>
                  <a:pt x="360" y="369"/>
                </a:lnTo>
                <a:lnTo>
                  <a:pt x="360" y="371"/>
                </a:lnTo>
                <a:lnTo>
                  <a:pt x="360" y="373"/>
                </a:lnTo>
                <a:lnTo>
                  <a:pt x="361" y="373"/>
                </a:lnTo>
                <a:lnTo>
                  <a:pt x="361" y="374"/>
                </a:lnTo>
                <a:lnTo>
                  <a:pt x="360" y="374"/>
                </a:lnTo>
                <a:lnTo>
                  <a:pt x="361" y="374"/>
                </a:lnTo>
                <a:lnTo>
                  <a:pt x="361" y="376"/>
                </a:lnTo>
                <a:lnTo>
                  <a:pt x="361" y="377"/>
                </a:lnTo>
                <a:lnTo>
                  <a:pt x="360" y="377"/>
                </a:lnTo>
                <a:lnTo>
                  <a:pt x="360" y="379"/>
                </a:lnTo>
                <a:lnTo>
                  <a:pt x="358" y="379"/>
                </a:lnTo>
                <a:lnTo>
                  <a:pt x="358" y="381"/>
                </a:lnTo>
                <a:lnTo>
                  <a:pt x="356" y="381"/>
                </a:lnTo>
                <a:lnTo>
                  <a:pt x="355" y="381"/>
                </a:lnTo>
                <a:lnTo>
                  <a:pt x="355" y="382"/>
                </a:lnTo>
                <a:lnTo>
                  <a:pt x="353" y="382"/>
                </a:lnTo>
                <a:lnTo>
                  <a:pt x="353" y="384"/>
                </a:lnTo>
                <a:lnTo>
                  <a:pt x="352" y="384"/>
                </a:lnTo>
                <a:lnTo>
                  <a:pt x="350" y="384"/>
                </a:lnTo>
                <a:lnTo>
                  <a:pt x="350" y="385"/>
                </a:lnTo>
                <a:lnTo>
                  <a:pt x="348" y="385"/>
                </a:lnTo>
                <a:lnTo>
                  <a:pt x="348" y="387"/>
                </a:lnTo>
                <a:lnTo>
                  <a:pt x="347" y="387"/>
                </a:lnTo>
                <a:lnTo>
                  <a:pt x="345" y="387"/>
                </a:lnTo>
                <a:lnTo>
                  <a:pt x="347" y="389"/>
                </a:lnTo>
                <a:lnTo>
                  <a:pt x="345" y="389"/>
                </a:lnTo>
                <a:lnTo>
                  <a:pt x="344" y="389"/>
                </a:lnTo>
                <a:lnTo>
                  <a:pt x="344" y="387"/>
                </a:lnTo>
                <a:lnTo>
                  <a:pt x="342" y="387"/>
                </a:lnTo>
                <a:lnTo>
                  <a:pt x="342" y="389"/>
                </a:lnTo>
                <a:lnTo>
                  <a:pt x="340" y="389"/>
                </a:lnTo>
                <a:lnTo>
                  <a:pt x="340" y="390"/>
                </a:lnTo>
                <a:lnTo>
                  <a:pt x="339" y="390"/>
                </a:lnTo>
                <a:lnTo>
                  <a:pt x="337" y="390"/>
                </a:lnTo>
                <a:lnTo>
                  <a:pt x="336" y="390"/>
                </a:lnTo>
                <a:lnTo>
                  <a:pt x="336" y="392"/>
                </a:lnTo>
                <a:lnTo>
                  <a:pt x="334" y="390"/>
                </a:lnTo>
                <a:lnTo>
                  <a:pt x="334" y="392"/>
                </a:lnTo>
                <a:lnTo>
                  <a:pt x="332" y="392"/>
                </a:lnTo>
                <a:lnTo>
                  <a:pt x="332" y="393"/>
                </a:lnTo>
                <a:lnTo>
                  <a:pt x="331" y="393"/>
                </a:lnTo>
                <a:lnTo>
                  <a:pt x="329" y="392"/>
                </a:lnTo>
                <a:lnTo>
                  <a:pt x="328" y="393"/>
                </a:lnTo>
                <a:lnTo>
                  <a:pt x="329" y="393"/>
                </a:lnTo>
                <a:lnTo>
                  <a:pt x="329" y="395"/>
                </a:lnTo>
                <a:lnTo>
                  <a:pt x="329" y="397"/>
                </a:lnTo>
                <a:lnTo>
                  <a:pt x="329" y="398"/>
                </a:lnTo>
                <a:lnTo>
                  <a:pt x="329" y="400"/>
                </a:lnTo>
                <a:lnTo>
                  <a:pt x="328" y="400"/>
                </a:lnTo>
                <a:lnTo>
                  <a:pt x="328" y="401"/>
                </a:lnTo>
                <a:lnTo>
                  <a:pt x="329" y="403"/>
                </a:lnTo>
                <a:lnTo>
                  <a:pt x="329" y="405"/>
                </a:lnTo>
                <a:lnTo>
                  <a:pt x="329" y="406"/>
                </a:lnTo>
                <a:lnTo>
                  <a:pt x="329" y="408"/>
                </a:lnTo>
                <a:lnTo>
                  <a:pt x="329" y="409"/>
                </a:lnTo>
                <a:lnTo>
                  <a:pt x="328" y="409"/>
                </a:lnTo>
                <a:lnTo>
                  <a:pt x="328" y="411"/>
                </a:lnTo>
                <a:lnTo>
                  <a:pt x="329" y="411"/>
                </a:lnTo>
                <a:lnTo>
                  <a:pt x="329" y="413"/>
                </a:lnTo>
                <a:lnTo>
                  <a:pt x="331" y="413"/>
                </a:lnTo>
                <a:lnTo>
                  <a:pt x="331" y="414"/>
                </a:lnTo>
                <a:lnTo>
                  <a:pt x="331" y="416"/>
                </a:lnTo>
                <a:lnTo>
                  <a:pt x="332" y="416"/>
                </a:lnTo>
                <a:lnTo>
                  <a:pt x="332" y="417"/>
                </a:lnTo>
                <a:lnTo>
                  <a:pt x="331" y="417"/>
                </a:lnTo>
                <a:lnTo>
                  <a:pt x="331" y="419"/>
                </a:lnTo>
                <a:lnTo>
                  <a:pt x="329" y="421"/>
                </a:lnTo>
                <a:lnTo>
                  <a:pt x="329" y="422"/>
                </a:lnTo>
                <a:lnTo>
                  <a:pt x="328" y="422"/>
                </a:lnTo>
                <a:lnTo>
                  <a:pt x="328" y="424"/>
                </a:lnTo>
                <a:lnTo>
                  <a:pt x="326" y="424"/>
                </a:lnTo>
                <a:lnTo>
                  <a:pt x="326" y="425"/>
                </a:lnTo>
                <a:lnTo>
                  <a:pt x="326" y="424"/>
                </a:lnTo>
                <a:lnTo>
                  <a:pt x="324" y="425"/>
                </a:lnTo>
                <a:lnTo>
                  <a:pt x="323" y="425"/>
                </a:lnTo>
                <a:lnTo>
                  <a:pt x="323" y="427"/>
                </a:lnTo>
                <a:lnTo>
                  <a:pt x="321" y="427"/>
                </a:lnTo>
                <a:lnTo>
                  <a:pt x="320" y="427"/>
                </a:lnTo>
                <a:lnTo>
                  <a:pt x="320" y="429"/>
                </a:lnTo>
                <a:lnTo>
                  <a:pt x="318" y="429"/>
                </a:lnTo>
                <a:lnTo>
                  <a:pt x="316" y="427"/>
                </a:lnTo>
                <a:lnTo>
                  <a:pt x="316" y="429"/>
                </a:lnTo>
                <a:lnTo>
                  <a:pt x="316" y="427"/>
                </a:lnTo>
                <a:lnTo>
                  <a:pt x="315" y="427"/>
                </a:lnTo>
                <a:lnTo>
                  <a:pt x="315" y="429"/>
                </a:lnTo>
                <a:lnTo>
                  <a:pt x="315" y="430"/>
                </a:lnTo>
                <a:lnTo>
                  <a:pt x="313" y="430"/>
                </a:lnTo>
                <a:lnTo>
                  <a:pt x="313" y="432"/>
                </a:lnTo>
                <a:lnTo>
                  <a:pt x="312" y="433"/>
                </a:lnTo>
                <a:lnTo>
                  <a:pt x="310" y="433"/>
                </a:lnTo>
                <a:lnTo>
                  <a:pt x="308" y="433"/>
                </a:lnTo>
                <a:lnTo>
                  <a:pt x="307" y="433"/>
                </a:lnTo>
                <a:lnTo>
                  <a:pt x="307" y="432"/>
                </a:lnTo>
                <a:lnTo>
                  <a:pt x="305" y="432"/>
                </a:lnTo>
                <a:lnTo>
                  <a:pt x="307" y="432"/>
                </a:lnTo>
                <a:lnTo>
                  <a:pt x="305" y="432"/>
                </a:lnTo>
                <a:lnTo>
                  <a:pt x="305" y="430"/>
                </a:lnTo>
                <a:lnTo>
                  <a:pt x="305" y="429"/>
                </a:lnTo>
                <a:lnTo>
                  <a:pt x="304" y="429"/>
                </a:lnTo>
                <a:lnTo>
                  <a:pt x="302" y="429"/>
                </a:lnTo>
                <a:lnTo>
                  <a:pt x="302" y="427"/>
                </a:lnTo>
                <a:lnTo>
                  <a:pt x="300" y="427"/>
                </a:lnTo>
                <a:lnTo>
                  <a:pt x="299" y="427"/>
                </a:lnTo>
                <a:lnTo>
                  <a:pt x="297" y="427"/>
                </a:lnTo>
                <a:lnTo>
                  <a:pt x="296" y="427"/>
                </a:lnTo>
                <a:lnTo>
                  <a:pt x="296" y="425"/>
                </a:lnTo>
                <a:lnTo>
                  <a:pt x="297" y="425"/>
                </a:lnTo>
                <a:lnTo>
                  <a:pt x="297" y="424"/>
                </a:lnTo>
                <a:lnTo>
                  <a:pt x="297" y="422"/>
                </a:lnTo>
                <a:lnTo>
                  <a:pt x="296" y="422"/>
                </a:lnTo>
                <a:lnTo>
                  <a:pt x="296" y="421"/>
                </a:lnTo>
                <a:lnTo>
                  <a:pt x="297" y="421"/>
                </a:lnTo>
                <a:lnTo>
                  <a:pt x="296" y="421"/>
                </a:lnTo>
                <a:lnTo>
                  <a:pt x="297" y="421"/>
                </a:lnTo>
                <a:lnTo>
                  <a:pt x="297" y="419"/>
                </a:lnTo>
                <a:lnTo>
                  <a:pt x="296" y="419"/>
                </a:lnTo>
                <a:lnTo>
                  <a:pt x="296" y="417"/>
                </a:lnTo>
                <a:lnTo>
                  <a:pt x="294" y="417"/>
                </a:lnTo>
                <a:lnTo>
                  <a:pt x="294" y="416"/>
                </a:lnTo>
                <a:lnTo>
                  <a:pt x="292" y="416"/>
                </a:lnTo>
                <a:lnTo>
                  <a:pt x="291" y="414"/>
                </a:lnTo>
                <a:lnTo>
                  <a:pt x="289" y="414"/>
                </a:lnTo>
                <a:lnTo>
                  <a:pt x="289" y="413"/>
                </a:lnTo>
                <a:lnTo>
                  <a:pt x="288" y="413"/>
                </a:lnTo>
                <a:lnTo>
                  <a:pt x="286" y="413"/>
                </a:lnTo>
                <a:lnTo>
                  <a:pt x="284" y="413"/>
                </a:lnTo>
                <a:lnTo>
                  <a:pt x="284" y="411"/>
                </a:lnTo>
                <a:lnTo>
                  <a:pt x="284" y="409"/>
                </a:lnTo>
                <a:lnTo>
                  <a:pt x="286" y="409"/>
                </a:lnTo>
                <a:lnTo>
                  <a:pt x="286" y="408"/>
                </a:lnTo>
                <a:lnTo>
                  <a:pt x="288" y="408"/>
                </a:lnTo>
                <a:lnTo>
                  <a:pt x="288" y="406"/>
                </a:lnTo>
                <a:lnTo>
                  <a:pt x="288" y="405"/>
                </a:lnTo>
                <a:lnTo>
                  <a:pt x="288" y="403"/>
                </a:lnTo>
                <a:lnTo>
                  <a:pt x="289" y="403"/>
                </a:lnTo>
                <a:lnTo>
                  <a:pt x="289" y="401"/>
                </a:lnTo>
                <a:lnTo>
                  <a:pt x="289" y="400"/>
                </a:lnTo>
                <a:lnTo>
                  <a:pt x="291" y="400"/>
                </a:lnTo>
                <a:lnTo>
                  <a:pt x="291" y="398"/>
                </a:lnTo>
                <a:lnTo>
                  <a:pt x="291" y="397"/>
                </a:lnTo>
                <a:lnTo>
                  <a:pt x="291" y="395"/>
                </a:lnTo>
                <a:lnTo>
                  <a:pt x="291" y="397"/>
                </a:lnTo>
                <a:lnTo>
                  <a:pt x="289" y="397"/>
                </a:lnTo>
                <a:lnTo>
                  <a:pt x="289" y="395"/>
                </a:lnTo>
                <a:lnTo>
                  <a:pt x="291" y="395"/>
                </a:lnTo>
                <a:lnTo>
                  <a:pt x="291" y="393"/>
                </a:lnTo>
                <a:lnTo>
                  <a:pt x="289" y="393"/>
                </a:lnTo>
                <a:lnTo>
                  <a:pt x="289" y="392"/>
                </a:lnTo>
                <a:lnTo>
                  <a:pt x="291" y="392"/>
                </a:lnTo>
                <a:lnTo>
                  <a:pt x="289" y="392"/>
                </a:lnTo>
                <a:lnTo>
                  <a:pt x="288" y="392"/>
                </a:lnTo>
                <a:lnTo>
                  <a:pt x="286" y="393"/>
                </a:lnTo>
                <a:lnTo>
                  <a:pt x="286" y="395"/>
                </a:lnTo>
                <a:lnTo>
                  <a:pt x="286" y="397"/>
                </a:lnTo>
                <a:lnTo>
                  <a:pt x="284" y="397"/>
                </a:lnTo>
                <a:lnTo>
                  <a:pt x="284" y="398"/>
                </a:lnTo>
                <a:lnTo>
                  <a:pt x="283" y="398"/>
                </a:lnTo>
                <a:lnTo>
                  <a:pt x="283" y="400"/>
                </a:lnTo>
                <a:lnTo>
                  <a:pt x="281" y="400"/>
                </a:lnTo>
                <a:lnTo>
                  <a:pt x="281" y="401"/>
                </a:lnTo>
                <a:lnTo>
                  <a:pt x="280" y="401"/>
                </a:lnTo>
                <a:lnTo>
                  <a:pt x="280" y="403"/>
                </a:lnTo>
                <a:lnTo>
                  <a:pt x="280" y="405"/>
                </a:lnTo>
                <a:lnTo>
                  <a:pt x="278" y="405"/>
                </a:lnTo>
                <a:lnTo>
                  <a:pt x="278" y="406"/>
                </a:lnTo>
                <a:lnTo>
                  <a:pt x="278" y="408"/>
                </a:lnTo>
                <a:lnTo>
                  <a:pt x="276" y="408"/>
                </a:lnTo>
                <a:lnTo>
                  <a:pt x="276" y="409"/>
                </a:lnTo>
                <a:lnTo>
                  <a:pt x="276" y="411"/>
                </a:lnTo>
                <a:lnTo>
                  <a:pt x="276" y="413"/>
                </a:lnTo>
                <a:lnTo>
                  <a:pt x="275" y="413"/>
                </a:lnTo>
                <a:lnTo>
                  <a:pt x="273" y="413"/>
                </a:lnTo>
                <a:lnTo>
                  <a:pt x="272" y="413"/>
                </a:lnTo>
                <a:lnTo>
                  <a:pt x="272" y="411"/>
                </a:lnTo>
                <a:lnTo>
                  <a:pt x="272" y="409"/>
                </a:lnTo>
                <a:lnTo>
                  <a:pt x="270" y="409"/>
                </a:lnTo>
                <a:lnTo>
                  <a:pt x="268" y="409"/>
                </a:lnTo>
                <a:lnTo>
                  <a:pt x="268" y="408"/>
                </a:lnTo>
                <a:lnTo>
                  <a:pt x="267" y="408"/>
                </a:lnTo>
                <a:lnTo>
                  <a:pt x="267" y="406"/>
                </a:lnTo>
                <a:lnTo>
                  <a:pt x="265" y="406"/>
                </a:lnTo>
                <a:lnTo>
                  <a:pt x="264" y="405"/>
                </a:lnTo>
                <a:lnTo>
                  <a:pt x="264" y="403"/>
                </a:lnTo>
                <a:lnTo>
                  <a:pt x="262" y="403"/>
                </a:lnTo>
                <a:lnTo>
                  <a:pt x="262" y="401"/>
                </a:lnTo>
                <a:lnTo>
                  <a:pt x="262" y="400"/>
                </a:lnTo>
                <a:lnTo>
                  <a:pt x="260" y="400"/>
                </a:lnTo>
                <a:lnTo>
                  <a:pt x="262" y="400"/>
                </a:lnTo>
                <a:lnTo>
                  <a:pt x="262" y="398"/>
                </a:lnTo>
                <a:lnTo>
                  <a:pt x="260" y="398"/>
                </a:lnTo>
                <a:lnTo>
                  <a:pt x="260" y="397"/>
                </a:lnTo>
                <a:lnTo>
                  <a:pt x="260" y="395"/>
                </a:lnTo>
                <a:lnTo>
                  <a:pt x="260" y="393"/>
                </a:lnTo>
                <a:lnTo>
                  <a:pt x="260" y="392"/>
                </a:lnTo>
                <a:lnTo>
                  <a:pt x="262" y="392"/>
                </a:lnTo>
                <a:lnTo>
                  <a:pt x="260" y="392"/>
                </a:lnTo>
                <a:lnTo>
                  <a:pt x="262" y="392"/>
                </a:lnTo>
                <a:lnTo>
                  <a:pt x="262" y="390"/>
                </a:lnTo>
                <a:lnTo>
                  <a:pt x="260" y="390"/>
                </a:lnTo>
                <a:lnTo>
                  <a:pt x="260" y="389"/>
                </a:lnTo>
                <a:lnTo>
                  <a:pt x="260" y="387"/>
                </a:lnTo>
                <a:lnTo>
                  <a:pt x="260" y="385"/>
                </a:lnTo>
                <a:lnTo>
                  <a:pt x="260" y="384"/>
                </a:lnTo>
                <a:lnTo>
                  <a:pt x="260" y="382"/>
                </a:lnTo>
                <a:lnTo>
                  <a:pt x="260" y="381"/>
                </a:lnTo>
                <a:lnTo>
                  <a:pt x="260" y="379"/>
                </a:lnTo>
                <a:lnTo>
                  <a:pt x="260" y="377"/>
                </a:lnTo>
                <a:lnTo>
                  <a:pt x="262" y="377"/>
                </a:lnTo>
                <a:lnTo>
                  <a:pt x="260" y="377"/>
                </a:lnTo>
                <a:lnTo>
                  <a:pt x="260" y="376"/>
                </a:lnTo>
                <a:lnTo>
                  <a:pt x="260" y="374"/>
                </a:lnTo>
                <a:lnTo>
                  <a:pt x="259" y="374"/>
                </a:lnTo>
                <a:lnTo>
                  <a:pt x="259" y="373"/>
                </a:lnTo>
                <a:lnTo>
                  <a:pt x="259" y="371"/>
                </a:lnTo>
                <a:lnTo>
                  <a:pt x="259" y="369"/>
                </a:lnTo>
                <a:lnTo>
                  <a:pt x="259" y="368"/>
                </a:lnTo>
                <a:lnTo>
                  <a:pt x="259" y="366"/>
                </a:lnTo>
                <a:lnTo>
                  <a:pt x="259" y="368"/>
                </a:lnTo>
                <a:lnTo>
                  <a:pt x="259" y="366"/>
                </a:lnTo>
                <a:lnTo>
                  <a:pt x="259" y="365"/>
                </a:lnTo>
                <a:lnTo>
                  <a:pt x="257" y="365"/>
                </a:lnTo>
                <a:lnTo>
                  <a:pt x="257" y="366"/>
                </a:lnTo>
                <a:lnTo>
                  <a:pt x="257" y="368"/>
                </a:lnTo>
                <a:lnTo>
                  <a:pt x="257" y="369"/>
                </a:lnTo>
                <a:lnTo>
                  <a:pt x="257" y="368"/>
                </a:lnTo>
                <a:lnTo>
                  <a:pt x="257" y="369"/>
                </a:lnTo>
                <a:lnTo>
                  <a:pt x="257" y="368"/>
                </a:lnTo>
                <a:lnTo>
                  <a:pt x="257" y="369"/>
                </a:lnTo>
                <a:lnTo>
                  <a:pt x="256" y="369"/>
                </a:lnTo>
                <a:lnTo>
                  <a:pt x="257" y="369"/>
                </a:lnTo>
                <a:lnTo>
                  <a:pt x="256" y="369"/>
                </a:lnTo>
                <a:lnTo>
                  <a:pt x="256" y="371"/>
                </a:lnTo>
                <a:lnTo>
                  <a:pt x="254" y="371"/>
                </a:lnTo>
                <a:lnTo>
                  <a:pt x="256" y="371"/>
                </a:lnTo>
                <a:lnTo>
                  <a:pt x="256" y="373"/>
                </a:lnTo>
                <a:lnTo>
                  <a:pt x="256" y="374"/>
                </a:lnTo>
                <a:lnTo>
                  <a:pt x="256" y="376"/>
                </a:lnTo>
                <a:lnTo>
                  <a:pt x="256" y="377"/>
                </a:lnTo>
                <a:lnTo>
                  <a:pt x="256" y="379"/>
                </a:lnTo>
                <a:lnTo>
                  <a:pt x="254" y="381"/>
                </a:lnTo>
                <a:lnTo>
                  <a:pt x="254" y="382"/>
                </a:lnTo>
                <a:lnTo>
                  <a:pt x="252" y="382"/>
                </a:lnTo>
                <a:lnTo>
                  <a:pt x="251" y="382"/>
                </a:lnTo>
                <a:lnTo>
                  <a:pt x="251" y="381"/>
                </a:lnTo>
                <a:lnTo>
                  <a:pt x="249" y="381"/>
                </a:lnTo>
                <a:lnTo>
                  <a:pt x="248" y="381"/>
                </a:lnTo>
                <a:lnTo>
                  <a:pt x="248" y="382"/>
                </a:lnTo>
                <a:lnTo>
                  <a:pt x="249" y="382"/>
                </a:lnTo>
                <a:lnTo>
                  <a:pt x="249" y="384"/>
                </a:lnTo>
                <a:lnTo>
                  <a:pt x="251" y="384"/>
                </a:lnTo>
                <a:lnTo>
                  <a:pt x="252" y="385"/>
                </a:lnTo>
                <a:lnTo>
                  <a:pt x="251" y="385"/>
                </a:lnTo>
                <a:lnTo>
                  <a:pt x="252" y="385"/>
                </a:lnTo>
                <a:lnTo>
                  <a:pt x="252" y="387"/>
                </a:lnTo>
                <a:lnTo>
                  <a:pt x="254" y="389"/>
                </a:lnTo>
                <a:lnTo>
                  <a:pt x="254" y="390"/>
                </a:lnTo>
                <a:lnTo>
                  <a:pt x="256" y="390"/>
                </a:lnTo>
                <a:lnTo>
                  <a:pt x="256" y="392"/>
                </a:lnTo>
                <a:lnTo>
                  <a:pt x="256" y="393"/>
                </a:lnTo>
                <a:lnTo>
                  <a:pt x="254" y="393"/>
                </a:lnTo>
                <a:lnTo>
                  <a:pt x="254" y="395"/>
                </a:lnTo>
                <a:lnTo>
                  <a:pt x="254" y="397"/>
                </a:lnTo>
                <a:lnTo>
                  <a:pt x="254" y="398"/>
                </a:lnTo>
                <a:lnTo>
                  <a:pt x="254" y="400"/>
                </a:lnTo>
                <a:lnTo>
                  <a:pt x="252" y="400"/>
                </a:lnTo>
                <a:lnTo>
                  <a:pt x="252" y="401"/>
                </a:lnTo>
                <a:lnTo>
                  <a:pt x="252" y="403"/>
                </a:lnTo>
                <a:lnTo>
                  <a:pt x="251" y="403"/>
                </a:lnTo>
                <a:lnTo>
                  <a:pt x="251" y="405"/>
                </a:lnTo>
                <a:lnTo>
                  <a:pt x="249" y="405"/>
                </a:lnTo>
                <a:lnTo>
                  <a:pt x="249" y="406"/>
                </a:lnTo>
                <a:lnTo>
                  <a:pt x="249" y="408"/>
                </a:lnTo>
                <a:lnTo>
                  <a:pt x="248" y="408"/>
                </a:lnTo>
                <a:lnTo>
                  <a:pt x="246" y="409"/>
                </a:lnTo>
                <a:lnTo>
                  <a:pt x="246" y="411"/>
                </a:lnTo>
                <a:lnTo>
                  <a:pt x="244" y="411"/>
                </a:lnTo>
                <a:lnTo>
                  <a:pt x="243" y="411"/>
                </a:lnTo>
                <a:lnTo>
                  <a:pt x="243" y="413"/>
                </a:lnTo>
                <a:lnTo>
                  <a:pt x="241" y="413"/>
                </a:lnTo>
                <a:lnTo>
                  <a:pt x="240" y="413"/>
                </a:lnTo>
                <a:lnTo>
                  <a:pt x="240" y="414"/>
                </a:lnTo>
                <a:lnTo>
                  <a:pt x="238" y="416"/>
                </a:lnTo>
                <a:lnTo>
                  <a:pt x="236" y="416"/>
                </a:lnTo>
                <a:lnTo>
                  <a:pt x="235" y="416"/>
                </a:lnTo>
                <a:lnTo>
                  <a:pt x="235" y="417"/>
                </a:lnTo>
                <a:lnTo>
                  <a:pt x="233" y="417"/>
                </a:lnTo>
                <a:lnTo>
                  <a:pt x="233" y="416"/>
                </a:lnTo>
                <a:lnTo>
                  <a:pt x="233" y="417"/>
                </a:lnTo>
                <a:lnTo>
                  <a:pt x="232" y="417"/>
                </a:lnTo>
                <a:lnTo>
                  <a:pt x="230" y="417"/>
                </a:lnTo>
                <a:lnTo>
                  <a:pt x="228" y="417"/>
                </a:lnTo>
                <a:lnTo>
                  <a:pt x="227" y="417"/>
                </a:lnTo>
                <a:lnTo>
                  <a:pt x="227" y="419"/>
                </a:lnTo>
                <a:lnTo>
                  <a:pt x="225" y="419"/>
                </a:lnTo>
                <a:lnTo>
                  <a:pt x="225" y="417"/>
                </a:lnTo>
                <a:lnTo>
                  <a:pt x="224" y="417"/>
                </a:lnTo>
                <a:lnTo>
                  <a:pt x="222" y="417"/>
                </a:lnTo>
                <a:lnTo>
                  <a:pt x="220" y="417"/>
                </a:lnTo>
                <a:lnTo>
                  <a:pt x="220" y="416"/>
                </a:lnTo>
                <a:lnTo>
                  <a:pt x="222" y="416"/>
                </a:lnTo>
                <a:lnTo>
                  <a:pt x="220" y="416"/>
                </a:lnTo>
                <a:lnTo>
                  <a:pt x="222" y="416"/>
                </a:lnTo>
                <a:lnTo>
                  <a:pt x="220" y="414"/>
                </a:lnTo>
                <a:lnTo>
                  <a:pt x="219" y="416"/>
                </a:lnTo>
                <a:lnTo>
                  <a:pt x="217" y="416"/>
                </a:lnTo>
                <a:lnTo>
                  <a:pt x="217" y="414"/>
                </a:lnTo>
                <a:lnTo>
                  <a:pt x="216" y="414"/>
                </a:lnTo>
                <a:lnTo>
                  <a:pt x="217" y="414"/>
                </a:lnTo>
                <a:lnTo>
                  <a:pt x="216" y="414"/>
                </a:lnTo>
                <a:lnTo>
                  <a:pt x="214" y="414"/>
                </a:lnTo>
                <a:lnTo>
                  <a:pt x="212" y="414"/>
                </a:lnTo>
                <a:lnTo>
                  <a:pt x="212" y="416"/>
                </a:lnTo>
                <a:lnTo>
                  <a:pt x="211" y="416"/>
                </a:lnTo>
                <a:lnTo>
                  <a:pt x="209" y="416"/>
                </a:lnTo>
                <a:lnTo>
                  <a:pt x="208" y="416"/>
                </a:lnTo>
                <a:lnTo>
                  <a:pt x="206" y="416"/>
                </a:lnTo>
                <a:lnTo>
                  <a:pt x="204" y="416"/>
                </a:lnTo>
                <a:lnTo>
                  <a:pt x="203" y="416"/>
                </a:lnTo>
                <a:lnTo>
                  <a:pt x="201" y="416"/>
                </a:lnTo>
                <a:lnTo>
                  <a:pt x="200" y="416"/>
                </a:lnTo>
                <a:lnTo>
                  <a:pt x="198" y="416"/>
                </a:lnTo>
                <a:lnTo>
                  <a:pt x="198" y="417"/>
                </a:lnTo>
                <a:lnTo>
                  <a:pt x="196" y="417"/>
                </a:lnTo>
                <a:lnTo>
                  <a:pt x="196" y="416"/>
                </a:lnTo>
                <a:lnTo>
                  <a:pt x="195" y="416"/>
                </a:lnTo>
                <a:lnTo>
                  <a:pt x="195" y="414"/>
                </a:lnTo>
                <a:lnTo>
                  <a:pt x="195" y="413"/>
                </a:lnTo>
                <a:lnTo>
                  <a:pt x="195" y="411"/>
                </a:lnTo>
                <a:lnTo>
                  <a:pt x="196" y="411"/>
                </a:lnTo>
                <a:lnTo>
                  <a:pt x="196" y="409"/>
                </a:lnTo>
                <a:lnTo>
                  <a:pt x="198" y="409"/>
                </a:lnTo>
                <a:lnTo>
                  <a:pt x="198" y="408"/>
                </a:lnTo>
                <a:lnTo>
                  <a:pt x="200" y="408"/>
                </a:lnTo>
                <a:lnTo>
                  <a:pt x="198" y="406"/>
                </a:lnTo>
                <a:lnTo>
                  <a:pt x="200" y="406"/>
                </a:lnTo>
                <a:lnTo>
                  <a:pt x="200" y="405"/>
                </a:lnTo>
                <a:lnTo>
                  <a:pt x="200" y="403"/>
                </a:lnTo>
                <a:lnTo>
                  <a:pt x="200" y="401"/>
                </a:lnTo>
                <a:lnTo>
                  <a:pt x="201" y="401"/>
                </a:lnTo>
                <a:lnTo>
                  <a:pt x="201" y="400"/>
                </a:lnTo>
                <a:lnTo>
                  <a:pt x="201" y="398"/>
                </a:lnTo>
                <a:lnTo>
                  <a:pt x="203" y="397"/>
                </a:lnTo>
                <a:lnTo>
                  <a:pt x="204" y="397"/>
                </a:lnTo>
                <a:lnTo>
                  <a:pt x="204" y="395"/>
                </a:lnTo>
                <a:lnTo>
                  <a:pt x="206" y="395"/>
                </a:lnTo>
                <a:lnTo>
                  <a:pt x="206" y="393"/>
                </a:lnTo>
                <a:lnTo>
                  <a:pt x="208" y="393"/>
                </a:lnTo>
                <a:lnTo>
                  <a:pt x="206" y="392"/>
                </a:lnTo>
                <a:lnTo>
                  <a:pt x="208" y="392"/>
                </a:lnTo>
                <a:lnTo>
                  <a:pt x="206" y="392"/>
                </a:lnTo>
                <a:lnTo>
                  <a:pt x="206" y="390"/>
                </a:lnTo>
                <a:lnTo>
                  <a:pt x="208" y="390"/>
                </a:lnTo>
                <a:lnTo>
                  <a:pt x="208" y="389"/>
                </a:lnTo>
                <a:lnTo>
                  <a:pt x="208" y="387"/>
                </a:lnTo>
                <a:lnTo>
                  <a:pt x="208" y="385"/>
                </a:lnTo>
                <a:lnTo>
                  <a:pt x="208" y="384"/>
                </a:lnTo>
                <a:lnTo>
                  <a:pt x="209" y="382"/>
                </a:lnTo>
                <a:lnTo>
                  <a:pt x="209" y="381"/>
                </a:lnTo>
                <a:lnTo>
                  <a:pt x="211" y="381"/>
                </a:lnTo>
                <a:lnTo>
                  <a:pt x="211" y="379"/>
                </a:lnTo>
                <a:lnTo>
                  <a:pt x="212" y="379"/>
                </a:lnTo>
                <a:lnTo>
                  <a:pt x="212" y="377"/>
                </a:lnTo>
                <a:lnTo>
                  <a:pt x="212" y="376"/>
                </a:lnTo>
                <a:lnTo>
                  <a:pt x="212" y="374"/>
                </a:lnTo>
                <a:lnTo>
                  <a:pt x="214" y="374"/>
                </a:lnTo>
                <a:lnTo>
                  <a:pt x="214" y="373"/>
                </a:lnTo>
                <a:lnTo>
                  <a:pt x="214" y="371"/>
                </a:lnTo>
                <a:lnTo>
                  <a:pt x="214" y="369"/>
                </a:lnTo>
                <a:lnTo>
                  <a:pt x="212" y="369"/>
                </a:lnTo>
                <a:lnTo>
                  <a:pt x="214" y="369"/>
                </a:lnTo>
                <a:lnTo>
                  <a:pt x="212" y="368"/>
                </a:lnTo>
                <a:lnTo>
                  <a:pt x="211" y="368"/>
                </a:lnTo>
                <a:lnTo>
                  <a:pt x="211" y="366"/>
                </a:lnTo>
                <a:lnTo>
                  <a:pt x="209" y="366"/>
                </a:lnTo>
                <a:lnTo>
                  <a:pt x="209" y="365"/>
                </a:lnTo>
                <a:lnTo>
                  <a:pt x="209" y="363"/>
                </a:lnTo>
                <a:lnTo>
                  <a:pt x="209" y="361"/>
                </a:lnTo>
                <a:lnTo>
                  <a:pt x="211" y="360"/>
                </a:lnTo>
                <a:lnTo>
                  <a:pt x="209" y="360"/>
                </a:lnTo>
                <a:lnTo>
                  <a:pt x="211" y="360"/>
                </a:lnTo>
                <a:lnTo>
                  <a:pt x="209" y="360"/>
                </a:lnTo>
                <a:lnTo>
                  <a:pt x="209" y="358"/>
                </a:lnTo>
                <a:lnTo>
                  <a:pt x="211" y="358"/>
                </a:lnTo>
                <a:lnTo>
                  <a:pt x="211" y="357"/>
                </a:lnTo>
                <a:lnTo>
                  <a:pt x="211" y="358"/>
                </a:lnTo>
                <a:lnTo>
                  <a:pt x="211" y="357"/>
                </a:lnTo>
                <a:lnTo>
                  <a:pt x="212" y="357"/>
                </a:lnTo>
                <a:lnTo>
                  <a:pt x="212" y="355"/>
                </a:lnTo>
                <a:lnTo>
                  <a:pt x="212" y="353"/>
                </a:lnTo>
                <a:lnTo>
                  <a:pt x="212" y="352"/>
                </a:lnTo>
                <a:lnTo>
                  <a:pt x="212" y="350"/>
                </a:lnTo>
                <a:lnTo>
                  <a:pt x="212" y="349"/>
                </a:lnTo>
                <a:lnTo>
                  <a:pt x="212" y="347"/>
                </a:lnTo>
                <a:lnTo>
                  <a:pt x="211" y="347"/>
                </a:lnTo>
                <a:lnTo>
                  <a:pt x="211" y="345"/>
                </a:lnTo>
                <a:lnTo>
                  <a:pt x="211" y="344"/>
                </a:lnTo>
                <a:lnTo>
                  <a:pt x="211" y="342"/>
                </a:lnTo>
                <a:lnTo>
                  <a:pt x="211" y="341"/>
                </a:lnTo>
                <a:lnTo>
                  <a:pt x="212" y="341"/>
                </a:lnTo>
                <a:lnTo>
                  <a:pt x="212" y="339"/>
                </a:lnTo>
                <a:lnTo>
                  <a:pt x="212" y="337"/>
                </a:lnTo>
                <a:lnTo>
                  <a:pt x="212" y="336"/>
                </a:lnTo>
                <a:lnTo>
                  <a:pt x="212" y="334"/>
                </a:lnTo>
                <a:lnTo>
                  <a:pt x="214" y="334"/>
                </a:lnTo>
                <a:lnTo>
                  <a:pt x="214" y="333"/>
                </a:lnTo>
                <a:lnTo>
                  <a:pt x="214" y="331"/>
                </a:lnTo>
                <a:lnTo>
                  <a:pt x="216" y="331"/>
                </a:lnTo>
                <a:lnTo>
                  <a:pt x="216" y="329"/>
                </a:lnTo>
                <a:lnTo>
                  <a:pt x="216" y="328"/>
                </a:lnTo>
                <a:lnTo>
                  <a:pt x="216" y="326"/>
                </a:lnTo>
                <a:lnTo>
                  <a:pt x="217" y="326"/>
                </a:lnTo>
                <a:lnTo>
                  <a:pt x="217" y="325"/>
                </a:lnTo>
                <a:lnTo>
                  <a:pt x="217" y="323"/>
                </a:lnTo>
                <a:lnTo>
                  <a:pt x="216" y="323"/>
                </a:lnTo>
                <a:lnTo>
                  <a:pt x="216" y="321"/>
                </a:lnTo>
                <a:lnTo>
                  <a:pt x="217" y="321"/>
                </a:lnTo>
                <a:lnTo>
                  <a:pt x="219" y="321"/>
                </a:lnTo>
                <a:lnTo>
                  <a:pt x="219" y="320"/>
                </a:lnTo>
                <a:lnTo>
                  <a:pt x="220" y="320"/>
                </a:lnTo>
                <a:lnTo>
                  <a:pt x="222" y="320"/>
                </a:lnTo>
                <a:lnTo>
                  <a:pt x="222" y="321"/>
                </a:lnTo>
                <a:lnTo>
                  <a:pt x="222" y="320"/>
                </a:lnTo>
                <a:lnTo>
                  <a:pt x="222" y="321"/>
                </a:lnTo>
                <a:lnTo>
                  <a:pt x="224" y="321"/>
                </a:lnTo>
                <a:lnTo>
                  <a:pt x="225" y="321"/>
                </a:lnTo>
                <a:lnTo>
                  <a:pt x="225" y="320"/>
                </a:lnTo>
                <a:lnTo>
                  <a:pt x="227" y="320"/>
                </a:lnTo>
                <a:lnTo>
                  <a:pt x="228" y="320"/>
                </a:lnTo>
                <a:lnTo>
                  <a:pt x="228" y="318"/>
                </a:lnTo>
                <a:lnTo>
                  <a:pt x="230" y="318"/>
                </a:lnTo>
                <a:lnTo>
                  <a:pt x="232" y="318"/>
                </a:lnTo>
                <a:lnTo>
                  <a:pt x="233" y="317"/>
                </a:lnTo>
                <a:lnTo>
                  <a:pt x="233" y="315"/>
                </a:lnTo>
                <a:lnTo>
                  <a:pt x="233" y="313"/>
                </a:lnTo>
                <a:lnTo>
                  <a:pt x="235" y="313"/>
                </a:lnTo>
                <a:lnTo>
                  <a:pt x="233" y="313"/>
                </a:lnTo>
                <a:lnTo>
                  <a:pt x="233" y="312"/>
                </a:lnTo>
                <a:lnTo>
                  <a:pt x="233" y="310"/>
                </a:lnTo>
                <a:lnTo>
                  <a:pt x="235" y="310"/>
                </a:lnTo>
                <a:lnTo>
                  <a:pt x="235" y="309"/>
                </a:lnTo>
                <a:lnTo>
                  <a:pt x="236" y="309"/>
                </a:lnTo>
                <a:lnTo>
                  <a:pt x="236" y="307"/>
                </a:lnTo>
                <a:lnTo>
                  <a:pt x="236" y="305"/>
                </a:lnTo>
                <a:lnTo>
                  <a:pt x="238" y="305"/>
                </a:lnTo>
                <a:lnTo>
                  <a:pt x="238" y="304"/>
                </a:lnTo>
                <a:lnTo>
                  <a:pt x="240" y="304"/>
                </a:lnTo>
                <a:lnTo>
                  <a:pt x="240" y="302"/>
                </a:lnTo>
                <a:lnTo>
                  <a:pt x="240" y="304"/>
                </a:lnTo>
                <a:lnTo>
                  <a:pt x="240" y="302"/>
                </a:lnTo>
                <a:lnTo>
                  <a:pt x="241" y="302"/>
                </a:lnTo>
                <a:lnTo>
                  <a:pt x="241" y="301"/>
                </a:lnTo>
                <a:lnTo>
                  <a:pt x="240" y="301"/>
                </a:lnTo>
                <a:lnTo>
                  <a:pt x="241" y="301"/>
                </a:lnTo>
                <a:lnTo>
                  <a:pt x="243" y="301"/>
                </a:lnTo>
                <a:lnTo>
                  <a:pt x="244" y="301"/>
                </a:lnTo>
                <a:lnTo>
                  <a:pt x="246" y="301"/>
                </a:lnTo>
                <a:lnTo>
                  <a:pt x="248" y="301"/>
                </a:lnTo>
                <a:lnTo>
                  <a:pt x="246" y="301"/>
                </a:lnTo>
                <a:lnTo>
                  <a:pt x="244" y="299"/>
                </a:lnTo>
                <a:lnTo>
                  <a:pt x="243" y="299"/>
                </a:lnTo>
                <a:lnTo>
                  <a:pt x="243" y="297"/>
                </a:lnTo>
                <a:lnTo>
                  <a:pt x="241" y="297"/>
                </a:lnTo>
                <a:lnTo>
                  <a:pt x="241" y="299"/>
                </a:lnTo>
                <a:lnTo>
                  <a:pt x="240" y="299"/>
                </a:lnTo>
                <a:lnTo>
                  <a:pt x="238" y="299"/>
                </a:lnTo>
                <a:lnTo>
                  <a:pt x="236" y="299"/>
                </a:lnTo>
                <a:lnTo>
                  <a:pt x="236" y="301"/>
                </a:lnTo>
                <a:lnTo>
                  <a:pt x="235" y="301"/>
                </a:lnTo>
                <a:lnTo>
                  <a:pt x="233" y="301"/>
                </a:lnTo>
                <a:lnTo>
                  <a:pt x="232" y="301"/>
                </a:lnTo>
                <a:lnTo>
                  <a:pt x="232" y="299"/>
                </a:lnTo>
                <a:lnTo>
                  <a:pt x="232" y="297"/>
                </a:lnTo>
                <a:lnTo>
                  <a:pt x="230" y="297"/>
                </a:lnTo>
                <a:lnTo>
                  <a:pt x="228" y="297"/>
                </a:lnTo>
                <a:lnTo>
                  <a:pt x="227" y="297"/>
                </a:lnTo>
                <a:lnTo>
                  <a:pt x="227" y="299"/>
                </a:lnTo>
                <a:lnTo>
                  <a:pt x="228" y="299"/>
                </a:lnTo>
                <a:lnTo>
                  <a:pt x="228" y="301"/>
                </a:lnTo>
                <a:lnTo>
                  <a:pt x="227" y="301"/>
                </a:lnTo>
                <a:lnTo>
                  <a:pt x="227" y="302"/>
                </a:lnTo>
                <a:lnTo>
                  <a:pt x="228" y="302"/>
                </a:lnTo>
                <a:lnTo>
                  <a:pt x="228" y="304"/>
                </a:lnTo>
                <a:lnTo>
                  <a:pt x="228" y="305"/>
                </a:lnTo>
                <a:lnTo>
                  <a:pt x="230" y="305"/>
                </a:lnTo>
                <a:lnTo>
                  <a:pt x="230" y="307"/>
                </a:lnTo>
                <a:lnTo>
                  <a:pt x="230" y="309"/>
                </a:lnTo>
                <a:lnTo>
                  <a:pt x="230" y="310"/>
                </a:lnTo>
                <a:lnTo>
                  <a:pt x="230" y="312"/>
                </a:lnTo>
                <a:lnTo>
                  <a:pt x="228" y="312"/>
                </a:lnTo>
                <a:lnTo>
                  <a:pt x="228" y="313"/>
                </a:lnTo>
                <a:lnTo>
                  <a:pt x="227" y="313"/>
                </a:lnTo>
                <a:lnTo>
                  <a:pt x="225" y="313"/>
                </a:lnTo>
                <a:lnTo>
                  <a:pt x="225" y="315"/>
                </a:lnTo>
                <a:lnTo>
                  <a:pt x="225" y="313"/>
                </a:lnTo>
                <a:lnTo>
                  <a:pt x="225" y="315"/>
                </a:lnTo>
                <a:lnTo>
                  <a:pt x="224" y="315"/>
                </a:lnTo>
                <a:lnTo>
                  <a:pt x="222" y="315"/>
                </a:lnTo>
                <a:lnTo>
                  <a:pt x="222" y="317"/>
                </a:lnTo>
                <a:lnTo>
                  <a:pt x="220" y="317"/>
                </a:lnTo>
                <a:lnTo>
                  <a:pt x="219" y="317"/>
                </a:lnTo>
                <a:lnTo>
                  <a:pt x="217" y="317"/>
                </a:lnTo>
                <a:lnTo>
                  <a:pt x="216" y="317"/>
                </a:lnTo>
                <a:lnTo>
                  <a:pt x="214" y="317"/>
                </a:lnTo>
                <a:lnTo>
                  <a:pt x="212" y="318"/>
                </a:lnTo>
                <a:lnTo>
                  <a:pt x="212" y="320"/>
                </a:lnTo>
                <a:lnTo>
                  <a:pt x="211" y="320"/>
                </a:lnTo>
                <a:lnTo>
                  <a:pt x="211" y="321"/>
                </a:lnTo>
                <a:lnTo>
                  <a:pt x="211" y="323"/>
                </a:lnTo>
                <a:lnTo>
                  <a:pt x="211" y="325"/>
                </a:lnTo>
                <a:lnTo>
                  <a:pt x="211" y="326"/>
                </a:lnTo>
                <a:lnTo>
                  <a:pt x="209" y="326"/>
                </a:lnTo>
                <a:lnTo>
                  <a:pt x="209" y="328"/>
                </a:lnTo>
                <a:lnTo>
                  <a:pt x="209" y="329"/>
                </a:lnTo>
                <a:lnTo>
                  <a:pt x="209" y="331"/>
                </a:lnTo>
                <a:lnTo>
                  <a:pt x="208" y="331"/>
                </a:lnTo>
                <a:lnTo>
                  <a:pt x="208" y="333"/>
                </a:lnTo>
                <a:lnTo>
                  <a:pt x="206" y="333"/>
                </a:lnTo>
                <a:lnTo>
                  <a:pt x="206" y="334"/>
                </a:lnTo>
                <a:lnTo>
                  <a:pt x="206" y="336"/>
                </a:lnTo>
                <a:lnTo>
                  <a:pt x="204" y="336"/>
                </a:lnTo>
                <a:lnTo>
                  <a:pt x="204" y="337"/>
                </a:lnTo>
                <a:lnTo>
                  <a:pt x="204" y="339"/>
                </a:lnTo>
                <a:lnTo>
                  <a:pt x="204" y="341"/>
                </a:lnTo>
                <a:lnTo>
                  <a:pt x="206" y="341"/>
                </a:lnTo>
                <a:lnTo>
                  <a:pt x="204" y="341"/>
                </a:lnTo>
                <a:lnTo>
                  <a:pt x="204" y="342"/>
                </a:lnTo>
                <a:lnTo>
                  <a:pt x="204" y="344"/>
                </a:lnTo>
                <a:lnTo>
                  <a:pt x="204" y="345"/>
                </a:lnTo>
                <a:lnTo>
                  <a:pt x="204" y="347"/>
                </a:lnTo>
                <a:lnTo>
                  <a:pt x="204" y="349"/>
                </a:lnTo>
                <a:lnTo>
                  <a:pt x="204" y="350"/>
                </a:lnTo>
                <a:lnTo>
                  <a:pt x="206" y="350"/>
                </a:lnTo>
                <a:lnTo>
                  <a:pt x="206" y="352"/>
                </a:lnTo>
                <a:lnTo>
                  <a:pt x="206" y="353"/>
                </a:lnTo>
                <a:lnTo>
                  <a:pt x="204" y="353"/>
                </a:lnTo>
                <a:lnTo>
                  <a:pt x="204" y="355"/>
                </a:lnTo>
                <a:lnTo>
                  <a:pt x="203" y="357"/>
                </a:lnTo>
                <a:lnTo>
                  <a:pt x="201" y="357"/>
                </a:lnTo>
                <a:lnTo>
                  <a:pt x="201" y="358"/>
                </a:lnTo>
                <a:lnTo>
                  <a:pt x="200" y="358"/>
                </a:lnTo>
                <a:lnTo>
                  <a:pt x="200" y="360"/>
                </a:lnTo>
                <a:lnTo>
                  <a:pt x="201" y="360"/>
                </a:lnTo>
                <a:lnTo>
                  <a:pt x="203" y="360"/>
                </a:lnTo>
                <a:lnTo>
                  <a:pt x="204" y="360"/>
                </a:lnTo>
                <a:lnTo>
                  <a:pt x="203" y="360"/>
                </a:lnTo>
                <a:lnTo>
                  <a:pt x="204" y="361"/>
                </a:lnTo>
                <a:lnTo>
                  <a:pt x="204" y="363"/>
                </a:lnTo>
                <a:lnTo>
                  <a:pt x="204" y="365"/>
                </a:lnTo>
                <a:lnTo>
                  <a:pt x="204" y="366"/>
                </a:lnTo>
                <a:lnTo>
                  <a:pt x="204" y="368"/>
                </a:lnTo>
                <a:lnTo>
                  <a:pt x="204" y="369"/>
                </a:lnTo>
                <a:lnTo>
                  <a:pt x="206" y="369"/>
                </a:lnTo>
                <a:lnTo>
                  <a:pt x="206" y="371"/>
                </a:lnTo>
                <a:lnTo>
                  <a:pt x="206" y="373"/>
                </a:lnTo>
                <a:lnTo>
                  <a:pt x="204" y="373"/>
                </a:lnTo>
                <a:lnTo>
                  <a:pt x="204" y="374"/>
                </a:lnTo>
                <a:lnTo>
                  <a:pt x="203" y="374"/>
                </a:lnTo>
                <a:lnTo>
                  <a:pt x="203" y="376"/>
                </a:lnTo>
                <a:lnTo>
                  <a:pt x="201" y="377"/>
                </a:lnTo>
                <a:lnTo>
                  <a:pt x="201" y="379"/>
                </a:lnTo>
                <a:lnTo>
                  <a:pt x="200" y="379"/>
                </a:lnTo>
                <a:lnTo>
                  <a:pt x="200" y="381"/>
                </a:lnTo>
                <a:lnTo>
                  <a:pt x="200" y="382"/>
                </a:lnTo>
                <a:lnTo>
                  <a:pt x="198" y="382"/>
                </a:lnTo>
                <a:lnTo>
                  <a:pt x="196" y="384"/>
                </a:lnTo>
                <a:lnTo>
                  <a:pt x="195" y="384"/>
                </a:lnTo>
                <a:lnTo>
                  <a:pt x="195" y="385"/>
                </a:lnTo>
                <a:lnTo>
                  <a:pt x="193" y="385"/>
                </a:lnTo>
                <a:lnTo>
                  <a:pt x="192" y="385"/>
                </a:lnTo>
                <a:lnTo>
                  <a:pt x="190" y="387"/>
                </a:lnTo>
                <a:lnTo>
                  <a:pt x="192" y="387"/>
                </a:lnTo>
                <a:lnTo>
                  <a:pt x="193" y="387"/>
                </a:lnTo>
                <a:lnTo>
                  <a:pt x="195" y="387"/>
                </a:lnTo>
                <a:lnTo>
                  <a:pt x="195" y="389"/>
                </a:lnTo>
                <a:lnTo>
                  <a:pt x="195" y="390"/>
                </a:lnTo>
                <a:lnTo>
                  <a:pt x="193" y="390"/>
                </a:lnTo>
                <a:lnTo>
                  <a:pt x="192" y="390"/>
                </a:lnTo>
                <a:lnTo>
                  <a:pt x="190" y="390"/>
                </a:lnTo>
                <a:lnTo>
                  <a:pt x="192" y="390"/>
                </a:lnTo>
                <a:lnTo>
                  <a:pt x="190" y="390"/>
                </a:lnTo>
                <a:lnTo>
                  <a:pt x="190" y="392"/>
                </a:lnTo>
                <a:lnTo>
                  <a:pt x="188" y="392"/>
                </a:lnTo>
                <a:lnTo>
                  <a:pt x="187" y="392"/>
                </a:lnTo>
                <a:lnTo>
                  <a:pt x="187" y="393"/>
                </a:lnTo>
                <a:lnTo>
                  <a:pt x="185" y="393"/>
                </a:lnTo>
                <a:lnTo>
                  <a:pt x="184" y="393"/>
                </a:lnTo>
                <a:lnTo>
                  <a:pt x="184" y="395"/>
                </a:lnTo>
                <a:lnTo>
                  <a:pt x="182" y="395"/>
                </a:lnTo>
                <a:lnTo>
                  <a:pt x="182" y="397"/>
                </a:lnTo>
                <a:lnTo>
                  <a:pt x="184" y="397"/>
                </a:lnTo>
                <a:lnTo>
                  <a:pt x="184" y="395"/>
                </a:lnTo>
                <a:lnTo>
                  <a:pt x="185" y="395"/>
                </a:lnTo>
                <a:lnTo>
                  <a:pt x="187" y="395"/>
                </a:lnTo>
                <a:lnTo>
                  <a:pt x="187" y="393"/>
                </a:lnTo>
                <a:lnTo>
                  <a:pt x="188" y="393"/>
                </a:lnTo>
                <a:lnTo>
                  <a:pt x="190" y="393"/>
                </a:lnTo>
                <a:lnTo>
                  <a:pt x="190" y="392"/>
                </a:lnTo>
                <a:lnTo>
                  <a:pt x="192" y="392"/>
                </a:lnTo>
                <a:lnTo>
                  <a:pt x="193" y="392"/>
                </a:lnTo>
                <a:lnTo>
                  <a:pt x="195" y="392"/>
                </a:lnTo>
                <a:lnTo>
                  <a:pt x="195" y="390"/>
                </a:lnTo>
                <a:lnTo>
                  <a:pt x="196" y="390"/>
                </a:lnTo>
                <a:lnTo>
                  <a:pt x="196" y="392"/>
                </a:lnTo>
                <a:lnTo>
                  <a:pt x="198" y="392"/>
                </a:lnTo>
                <a:lnTo>
                  <a:pt x="198" y="393"/>
                </a:lnTo>
                <a:lnTo>
                  <a:pt x="198" y="395"/>
                </a:lnTo>
                <a:lnTo>
                  <a:pt x="196" y="395"/>
                </a:lnTo>
                <a:lnTo>
                  <a:pt x="196" y="397"/>
                </a:lnTo>
                <a:lnTo>
                  <a:pt x="196" y="398"/>
                </a:lnTo>
                <a:lnTo>
                  <a:pt x="195" y="398"/>
                </a:lnTo>
                <a:lnTo>
                  <a:pt x="196" y="398"/>
                </a:lnTo>
                <a:lnTo>
                  <a:pt x="195" y="398"/>
                </a:lnTo>
                <a:lnTo>
                  <a:pt x="195" y="400"/>
                </a:lnTo>
                <a:lnTo>
                  <a:pt x="195" y="401"/>
                </a:lnTo>
                <a:lnTo>
                  <a:pt x="193" y="401"/>
                </a:lnTo>
                <a:lnTo>
                  <a:pt x="193" y="403"/>
                </a:lnTo>
                <a:lnTo>
                  <a:pt x="193" y="405"/>
                </a:lnTo>
                <a:lnTo>
                  <a:pt x="192" y="405"/>
                </a:lnTo>
                <a:lnTo>
                  <a:pt x="192" y="406"/>
                </a:lnTo>
                <a:lnTo>
                  <a:pt x="192" y="408"/>
                </a:lnTo>
                <a:lnTo>
                  <a:pt x="190" y="409"/>
                </a:lnTo>
                <a:lnTo>
                  <a:pt x="190" y="411"/>
                </a:lnTo>
                <a:lnTo>
                  <a:pt x="188" y="411"/>
                </a:lnTo>
                <a:lnTo>
                  <a:pt x="188" y="413"/>
                </a:lnTo>
                <a:lnTo>
                  <a:pt x="188" y="414"/>
                </a:lnTo>
                <a:lnTo>
                  <a:pt x="188" y="416"/>
                </a:lnTo>
                <a:lnTo>
                  <a:pt x="187" y="416"/>
                </a:lnTo>
                <a:lnTo>
                  <a:pt x="187" y="417"/>
                </a:lnTo>
                <a:lnTo>
                  <a:pt x="185" y="417"/>
                </a:lnTo>
                <a:lnTo>
                  <a:pt x="185" y="419"/>
                </a:lnTo>
                <a:lnTo>
                  <a:pt x="184" y="419"/>
                </a:lnTo>
                <a:lnTo>
                  <a:pt x="184" y="421"/>
                </a:lnTo>
                <a:lnTo>
                  <a:pt x="182" y="421"/>
                </a:lnTo>
                <a:lnTo>
                  <a:pt x="180" y="422"/>
                </a:lnTo>
                <a:lnTo>
                  <a:pt x="180" y="421"/>
                </a:lnTo>
                <a:lnTo>
                  <a:pt x="180" y="422"/>
                </a:lnTo>
                <a:lnTo>
                  <a:pt x="179" y="422"/>
                </a:lnTo>
                <a:lnTo>
                  <a:pt x="179" y="424"/>
                </a:lnTo>
                <a:lnTo>
                  <a:pt x="177" y="424"/>
                </a:lnTo>
                <a:lnTo>
                  <a:pt x="177" y="425"/>
                </a:lnTo>
                <a:lnTo>
                  <a:pt x="177" y="424"/>
                </a:lnTo>
                <a:lnTo>
                  <a:pt x="176" y="424"/>
                </a:lnTo>
                <a:lnTo>
                  <a:pt x="176" y="425"/>
                </a:lnTo>
                <a:lnTo>
                  <a:pt x="174" y="425"/>
                </a:lnTo>
                <a:lnTo>
                  <a:pt x="172" y="425"/>
                </a:lnTo>
                <a:lnTo>
                  <a:pt x="171" y="425"/>
                </a:lnTo>
                <a:lnTo>
                  <a:pt x="169" y="425"/>
                </a:lnTo>
                <a:lnTo>
                  <a:pt x="169" y="427"/>
                </a:lnTo>
                <a:lnTo>
                  <a:pt x="168" y="427"/>
                </a:lnTo>
                <a:lnTo>
                  <a:pt x="168" y="425"/>
                </a:lnTo>
                <a:lnTo>
                  <a:pt x="168" y="427"/>
                </a:lnTo>
                <a:lnTo>
                  <a:pt x="166" y="427"/>
                </a:lnTo>
                <a:lnTo>
                  <a:pt x="164" y="427"/>
                </a:lnTo>
                <a:lnTo>
                  <a:pt x="163" y="427"/>
                </a:lnTo>
                <a:lnTo>
                  <a:pt x="161" y="427"/>
                </a:lnTo>
                <a:lnTo>
                  <a:pt x="161" y="425"/>
                </a:lnTo>
                <a:lnTo>
                  <a:pt x="161" y="427"/>
                </a:lnTo>
                <a:lnTo>
                  <a:pt x="161" y="425"/>
                </a:lnTo>
                <a:lnTo>
                  <a:pt x="160" y="425"/>
                </a:lnTo>
                <a:lnTo>
                  <a:pt x="161" y="425"/>
                </a:lnTo>
                <a:lnTo>
                  <a:pt x="160" y="425"/>
                </a:lnTo>
                <a:lnTo>
                  <a:pt x="160" y="424"/>
                </a:lnTo>
                <a:lnTo>
                  <a:pt x="160" y="422"/>
                </a:lnTo>
                <a:lnTo>
                  <a:pt x="158" y="422"/>
                </a:lnTo>
                <a:lnTo>
                  <a:pt x="158" y="421"/>
                </a:lnTo>
                <a:lnTo>
                  <a:pt x="156" y="421"/>
                </a:lnTo>
                <a:lnTo>
                  <a:pt x="155" y="419"/>
                </a:lnTo>
                <a:lnTo>
                  <a:pt x="155" y="417"/>
                </a:lnTo>
                <a:lnTo>
                  <a:pt x="153" y="417"/>
                </a:lnTo>
                <a:lnTo>
                  <a:pt x="153" y="416"/>
                </a:lnTo>
                <a:lnTo>
                  <a:pt x="152" y="416"/>
                </a:lnTo>
                <a:lnTo>
                  <a:pt x="152" y="414"/>
                </a:lnTo>
                <a:lnTo>
                  <a:pt x="150" y="414"/>
                </a:lnTo>
                <a:lnTo>
                  <a:pt x="150" y="413"/>
                </a:lnTo>
                <a:lnTo>
                  <a:pt x="150" y="411"/>
                </a:lnTo>
                <a:lnTo>
                  <a:pt x="148" y="411"/>
                </a:lnTo>
                <a:lnTo>
                  <a:pt x="148" y="409"/>
                </a:lnTo>
                <a:lnTo>
                  <a:pt x="147" y="409"/>
                </a:lnTo>
                <a:lnTo>
                  <a:pt x="147" y="408"/>
                </a:lnTo>
                <a:lnTo>
                  <a:pt x="147" y="409"/>
                </a:lnTo>
                <a:lnTo>
                  <a:pt x="147" y="408"/>
                </a:lnTo>
                <a:lnTo>
                  <a:pt x="145" y="408"/>
                </a:lnTo>
                <a:lnTo>
                  <a:pt x="147" y="406"/>
                </a:lnTo>
                <a:lnTo>
                  <a:pt x="147" y="405"/>
                </a:lnTo>
                <a:lnTo>
                  <a:pt x="148" y="405"/>
                </a:lnTo>
                <a:lnTo>
                  <a:pt x="150" y="405"/>
                </a:lnTo>
                <a:lnTo>
                  <a:pt x="150" y="403"/>
                </a:lnTo>
                <a:lnTo>
                  <a:pt x="152" y="403"/>
                </a:lnTo>
                <a:lnTo>
                  <a:pt x="153" y="403"/>
                </a:lnTo>
                <a:lnTo>
                  <a:pt x="155" y="401"/>
                </a:lnTo>
                <a:lnTo>
                  <a:pt x="155" y="403"/>
                </a:lnTo>
                <a:lnTo>
                  <a:pt x="155" y="401"/>
                </a:lnTo>
                <a:lnTo>
                  <a:pt x="156" y="401"/>
                </a:lnTo>
                <a:lnTo>
                  <a:pt x="158" y="401"/>
                </a:lnTo>
                <a:lnTo>
                  <a:pt x="160" y="401"/>
                </a:lnTo>
                <a:lnTo>
                  <a:pt x="161" y="401"/>
                </a:lnTo>
                <a:lnTo>
                  <a:pt x="163" y="401"/>
                </a:lnTo>
                <a:lnTo>
                  <a:pt x="163" y="400"/>
                </a:lnTo>
                <a:lnTo>
                  <a:pt x="164" y="400"/>
                </a:lnTo>
                <a:lnTo>
                  <a:pt x="166" y="400"/>
                </a:lnTo>
                <a:lnTo>
                  <a:pt x="166" y="398"/>
                </a:lnTo>
                <a:lnTo>
                  <a:pt x="164" y="398"/>
                </a:lnTo>
                <a:lnTo>
                  <a:pt x="163" y="398"/>
                </a:lnTo>
                <a:lnTo>
                  <a:pt x="161" y="398"/>
                </a:lnTo>
                <a:lnTo>
                  <a:pt x="160" y="398"/>
                </a:lnTo>
                <a:lnTo>
                  <a:pt x="158" y="398"/>
                </a:lnTo>
                <a:lnTo>
                  <a:pt x="158" y="400"/>
                </a:lnTo>
                <a:lnTo>
                  <a:pt x="156" y="400"/>
                </a:lnTo>
                <a:lnTo>
                  <a:pt x="155" y="400"/>
                </a:lnTo>
                <a:lnTo>
                  <a:pt x="153" y="400"/>
                </a:lnTo>
                <a:lnTo>
                  <a:pt x="152" y="400"/>
                </a:lnTo>
                <a:lnTo>
                  <a:pt x="152" y="401"/>
                </a:lnTo>
                <a:lnTo>
                  <a:pt x="150" y="401"/>
                </a:lnTo>
                <a:lnTo>
                  <a:pt x="150" y="403"/>
                </a:lnTo>
                <a:lnTo>
                  <a:pt x="148" y="403"/>
                </a:lnTo>
                <a:lnTo>
                  <a:pt x="147" y="403"/>
                </a:lnTo>
                <a:lnTo>
                  <a:pt x="147" y="405"/>
                </a:lnTo>
                <a:lnTo>
                  <a:pt x="145" y="405"/>
                </a:lnTo>
                <a:lnTo>
                  <a:pt x="144" y="405"/>
                </a:lnTo>
                <a:lnTo>
                  <a:pt x="144" y="403"/>
                </a:lnTo>
                <a:lnTo>
                  <a:pt x="142" y="403"/>
                </a:lnTo>
                <a:lnTo>
                  <a:pt x="142" y="401"/>
                </a:lnTo>
                <a:lnTo>
                  <a:pt x="144" y="401"/>
                </a:lnTo>
                <a:lnTo>
                  <a:pt x="145" y="401"/>
                </a:lnTo>
                <a:lnTo>
                  <a:pt x="147" y="401"/>
                </a:lnTo>
                <a:lnTo>
                  <a:pt x="148" y="401"/>
                </a:lnTo>
                <a:lnTo>
                  <a:pt x="147" y="400"/>
                </a:lnTo>
                <a:lnTo>
                  <a:pt x="147" y="398"/>
                </a:lnTo>
                <a:lnTo>
                  <a:pt x="145" y="400"/>
                </a:lnTo>
                <a:lnTo>
                  <a:pt x="145" y="398"/>
                </a:lnTo>
                <a:lnTo>
                  <a:pt x="147" y="397"/>
                </a:lnTo>
                <a:lnTo>
                  <a:pt x="145" y="397"/>
                </a:lnTo>
                <a:lnTo>
                  <a:pt x="144" y="398"/>
                </a:lnTo>
                <a:lnTo>
                  <a:pt x="142" y="398"/>
                </a:lnTo>
                <a:lnTo>
                  <a:pt x="140" y="398"/>
                </a:lnTo>
                <a:lnTo>
                  <a:pt x="140" y="397"/>
                </a:lnTo>
                <a:lnTo>
                  <a:pt x="139" y="397"/>
                </a:lnTo>
                <a:lnTo>
                  <a:pt x="139" y="398"/>
                </a:lnTo>
                <a:lnTo>
                  <a:pt x="139" y="397"/>
                </a:lnTo>
                <a:lnTo>
                  <a:pt x="139" y="398"/>
                </a:lnTo>
                <a:lnTo>
                  <a:pt x="137" y="398"/>
                </a:lnTo>
                <a:lnTo>
                  <a:pt x="136" y="398"/>
                </a:lnTo>
                <a:lnTo>
                  <a:pt x="136" y="400"/>
                </a:lnTo>
                <a:lnTo>
                  <a:pt x="134" y="400"/>
                </a:lnTo>
                <a:lnTo>
                  <a:pt x="134" y="398"/>
                </a:lnTo>
                <a:lnTo>
                  <a:pt x="132" y="398"/>
                </a:lnTo>
                <a:lnTo>
                  <a:pt x="132" y="397"/>
                </a:lnTo>
                <a:lnTo>
                  <a:pt x="132" y="395"/>
                </a:lnTo>
                <a:lnTo>
                  <a:pt x="132" y="393"/>
                </a:lnTo>
                <a:lnTo>
                  <a:pt x="134" y="393"/>
                </a:lnTo>
                <a:lnTo>
                  <a:pt x="136" y="392"/>
                </a:lnTo>
                <a:lnTo>
                  <a:pt x="137" y="392"/>
                </a:lnTo>
                <a:lnTo>
                  <a:pt x="137" y="390"/>
                </a:lnTo>
                <a:lnTo>
                  <a:pt x="139" y="390"/>
                </a:lnTo>
                <a:lnTo>
                  <a:pt x="140" y="390"/>
                </a:lnTo>
                <a:lnTo>
                  <a:pt x="140" y="389"/>
                </a:lnTo>
                <a:lnTo>
                  <a:pt x="142" y="389"/>
                </a:lnTo>
                <a:lnTo>
                  <a:pt x="144" y="389"/>
                </a:lnTo>
                <a:lnTo>
                  <a:pt x="144" y="387"/>
                </a:lnTo>
                <a:lnTo>
                  <a:pt x="145" y="387"/>
                </a:lnTo>
                <a:lnTo>
                  <a:pt x="147" y="387"/>
                </a:lnTo>
                <a:lnTo>
                  <a:pt x="148" y="387"/>
                </a:lnTo>
                <a:lnTo>
                  <a:pt x="150" y="387"/>
                </a:lnTo>
                <a:lnTo>
                  <a:pt x="148" y="387"/>
                </a:lnTo>
                <a:lnTo>
                  <a:pt x="150" y="387"/>
                </a:lnTo>
                <a:lnTo>
                  <a:pt x="150" y="385"/>
                </a:lnTo>
                <a:lnTo>
                  <a:pt x="152" y="385"/>
                </a:lnTo>
                <a:lnTo>
                  <a:pt x="153" y="385"/>
                </a:lnTo>
                <a:lnTo>
                  <a:pt x="155" y="385"/>
                </a:lnTo>
                <a:lnTo>
                  <a:pt x="156" y="385"/>
                </a:lnTo>
                <a:lnTo>
                  <a:pt x="158" y="385"/>
                </a:lnTo>
                <a:lnTo>
                  <a:pt x="158" y="384"/>
                </a:lnTo>
                <a:lnTo>
                  <a:pt x="160" y="384"/>
                </a:lnTo>
                <a:lnTo>
                  <a:pt x="160" y="382"/>
                </a:lnTo>
                <a:lnTo>
                  <a:pt x="158" y="382"/>
                </a:lnTo>
                <a:lnTo>
                  <a:pt x="156" y="382"/>
                </a:lnTo>
                <a:lnTo>
                  <a:pt x="155" y="382"/>
                </a:lnTo>
                <a:lnTo>
                  <a:pt x="153" y="382"/>
                </a:lnTo>
                <a:lnTo>
                  <a:pt x="152" y="382"/>
                </a:lnTo>
                <a:lnTo>
                  <a:pt x="150" y="382"/>
                </a:lnTo>
                <a:lnTo>
                  <a:pt x="148" y="382"/>
                </a:lnTo>
                <a:lnTo>
                  <a:pt x="148" y="381"/>
                </a:lnTo>
                <a:lnTo>
                  <a:pt x="147" y="381"/>
                </a:lnTo>
                <a:lnTo>
                  <a:pt x="147" y="379"/>
                </a:lnTo>
                <a:lnTo>
                  <a:pt x="145" y="381"/>
                </a:lnTo>
                <a:lnTo>
                  <a:pt x="145" y="379"/>
                </a:lnTo>
                <a:lnTo>
                  <a:pt x="144" y="379"/>
                </a:lnTo>
                <a:lnTo>
                  <a:pt x="144" y="377"/>
                </a:lnTo>
                <a:lnTo>
                  <a:pt x="144" y="379"/>
                </a:lnTo>
                <a:lnTo>
                  <a:pt x="144" y="381"/>
                </a:lnTo>
                <a:lnTo>
                  <a:pt x="142" y="381"/>
                </a:lnTo>
                <a:lnTo>
                  <a:pt x="142" y="382"/>
                </a:lnTo>
                <a:lnTo>
                  <a:pt x="140" y="382"/>
                </a:lnTo>
                <a:lnTo>
                  <a:pt x="139" y="382"/>
                </a:lnTo>
                <a:lnTo>
                  <a:pt x="139" y="384"/>
                </a:lnTo>
                <a:lnTo>
                  <a:pt x="137" y="384"/>
                </a:lnTo>
                <a:lnTo>
                  <a:pt x="136" y="384"/>
                </a:lnTo>
                <a:lnTo>
                  <a:pt x="134" y="384"/>
                </a:lnTo>
                <a:lnTo>
                  <a:pt x="131" y="385"/>
                </a:lnTo>
                <a:lnTo>
                  <a:pt x="129" y="385"/>
                </a:lnTo>
                <a:lnTo>
                  <a:pt x="129" y="387"/>
                </a:lnTo>
                <a:lnTo>
                  <a:pt x="129" y="389"/>
                </a:lnTo>
                <a:lnTo>
                  <a:pt x="128" y="389"/>
                </a:lnTo>
                <a:lnTo>
                  <a:pt x="126" y="390"/>
                </a:lnTo>
                <a:lnTo>
                  <a:pt x="126" y="392"/>
                </a:lnTo>
                <a:lnTo>
                  <a:pt x="126" y="393"/>
                </a:lnTo>
                <a:lnTo>
                  <a:pt x="124" y="393"/>
                </a:lnTo>
                <a:lnTo>
                  <a:pt x="124" y="395"/>
                </a:lnTo>
                <a:lnTo>
                  <a:pt x="123" y="395"/>
                </a:lnTo>
                <a:lnTo>
                  <a:pt x="121" y="395"/>
                </a:lnTo>
                <a:lnTo>
                  <a:pt x="120" y="395"/>
                </a:lnTo>
                <a:lnTo>
                  <a:pt x="120" y="397"/>
                </a:lnTo>
                <a:lnTo>
                  <a:pt x="118" y="397"/>
                </a:lnTo>
                <a:lnTo>
                  <a:pt x="116" y="397"/>
                </a:lnTo>
                <a:lnTo>
                  <a:pt x="116" y="398"/>
                </a:lnTo>
                <a:lnTo>
                  <a:pt x="115" y="398"/>
                </a:lnTo>
                <a:lnTo>
                  <a:pt x="113" y="398"/>
                </a:lnTo>
                <a:lnTo>
                  <a:pt x="112" y="398"/>
                </a:lnTo>
                <a:lnTo>
                  <a:pt x="112" y="400"/>
                </a:lnTo>
                <a:lnTo>
                  <a:pt x="110" y="400"/>
                </a:lnTo>
                <a:lnTo>
                  <a:pt x="110" y="401"/>
                </a:lnTo>
                <a:lnTo>
                  <a:pt x="108" y="401"/>
                </a:lnTo>
                <a:lnTo>
                  <a:pt x="108" y="403"/>
                </a:lnTo>
                <a:lnTo>
                  <a:pt x="107" y="403"/>
                </a:lnTo>
                <a:lnTo>
                  <a:pt x="107" y="405"/>
                </a:lnTo>
                <a:lnTo>
                  <a:pt x="105" y="405"/>
                </a:lnTo>
                <a:lnTo>
                  <a:pt x="104" y="405"/>
                </a:lnTo>
                <a:lnTo>
                  <a:pt x="102" y="406"/>
                </a:lnTo>
                <a:lnTo>
                  <a:pt x="100" y="406"/>
                </a:lnTo>
                <a:lnTo>
                  <a:pt x="99" y="406"/>
                </a:lnTo>
                <a:lnTo>
                  <a:pt x="97" y="406"/>
                </a:lnTo>
                <a:lnTo>
                  <a:pt x="96" y="406"/>
                </a:lnTo>
                <a:lnTo>
                  <a:pt x="94" y="406"/>
                </a:lnTo>
                <a:lnTo>
                  <a:pt x="94" y="408"/>
                </a:lnTo>
                <a:lnTo>
                  <a:pt x="92" y="408"/>
                </a:lnTo>
                <a:lnTo>
                  <a:pt x="91" y="408"/>
                </a:lnTo>
                <a:lnTo>
                  <a:pt x="91" y="406"/>
                </a:lnTo>
                <a:lnTo>
                  <a:pt x="89" y="406"/>
                </a:lnTo>
                <a:lnTo>
                  <a:pt x="88" y="406"/>
                </a:lnTo>
                <a:lnTo>
                  <a:pt x="88" y="405"/>
                </a:lnTo>
                <a:lnTo>
                  <a:pt x="88" y="406"/>
                </a:lnTo>
                <a:lnTo>
                  <a:pt x="86" y="406"/>
                </a:lnTo>
                <a:lnTo>
                  <a:pt x="88" y="406"/>
                </a:lnTo>
                <a:lnTo>
                  <a:pt x="86" y="406"/>
                </a:lnTo>
                <a:lnTo>
                  <a:pt x="86" y="405"/>
                </a:lnTo>
                <a:lnTo>
                  <a:pt x="84" y="405"/>
                </a:lnTo>
                <a:lnTo>
                  <a:pt x="83" y="405"/>
                </a:lnTo>
                <a:lnTo>
                  <a:pt x="83" y="403"/>
                </a:lnTo>
                <a:lnTo>
                  <a:pt x="83" y="405"/>
                </a:lnTo>
                <a:lnTo>
                  <a:pt x="81" y="405"/>
                </a:lnTo>
                <a:lnTo>
                  <a:pt x="81" y="403"/>
                </a:lnTo>
                <a:lnTo>
                  <a:pt x="83" y="403"/>
                </a:lnTo>
                <a:lnTo>
                  <a:pt x="81" y="403"/>
                </a:lnTo>
                <a:lnTo>
                  <a:pt x="83" y="403"/>
                </a:lnTo>
                <a:lnTo>
                  <a:pt x="84" y="401"/>
                </a:lnTo>
                <a:lnTo>
                  <a:pt x="84" y="403"/>
                </a:lnTo>
                <a:lnTo>
                  <a:pt x="84" y="401"/>
                </a:lnTo>
                <a:lnTo>
                  <a:pt x="84" y="400"/>
                </a:lnTo>
                <a:lnTo>
                  <a:pt x="84" y="401"/>
                </a:lnTo>
                <a:lnTo>
                  <a:pt x="84" y="400"/>
                </a:lnTo>
                <a:lnTo>
                  <a:pt x="86" y="400"/>
                </a:lnTo>
                <a:lnTo>
                  <a:pt x="86" y="398"/>
                </a:lnTo>
                <a:lnTo>
                  <a:pt x="88" y="398"/>
                </a:lnTo>
                <a:lnTo>
                  <a:pt x="88" y="397"/>
                </a:lnTo>
                <a:lnTo>
                  <a:pt x="88" y="398"/>
                </a:lnTo>
                <a:lnTo>
                  <a:pt x="88" y="397"/>
                </a:lnTo>
                <a:lnTo>
                  <a:pt x="89" y="397"/>
                </a:lnTo>
                <a:lnTo>
                  <a:pt x="88" y="397"/>
                </a:lnTo>
                <a:lnTo>
                  <a:pt x="86" y="397"/>
                </a:lnTo>
                <a:lnTo>
                  <a:pt x="84" y="397"/>
                </a:lnTo>
                <a:lnTo>
                  <a:pt x="83" y="397"/>
                </a:lnTo>
                <a:lnTo>
                  <a:pt x="81" y="397"/>
                </a:lnTo>
                <a:lnTo>
                  <a:pt x="80" y="397"/>
                </a:lnTo>
                <a:lnTo>
                  <a:pt x="80" y="398"/>
                </a:lnTo>
                <a:lnTo>
                  <a:pt x="80" y="400"/>
                </a:lnTo>
                <a:lnTo>
                  <a:pt x="78" y="400"/>
                </a:lnTo>
                <a:lnTo>
                  <a:pt x="78" y="401"/>
                </a:lnTo>
                <a:lnTo>
                  <a:pt x="78" y="403"/>
                </a:lnTo>
                <a:lnTo>
                  <a:pt x="76" y="403"/>
                </a:lnTo>
                <a:lnTo>
                  <a:pt x="76" y="401"/>
                </a:lnTo>
                <a:lnTo>
                  <a:pt x="75" y="401"/>
                </a:lnTo>
                <a:lnTo>
                  <a:pt x="75" y="403"/>
                </a:lnTo>
                <a:lnTo>
                  <a:pt x="73" y="403"/>
                </a:lnTo>
                <a:lnTo>
                  <a:pt x="73" y="405"/>
                </a:lnTo>
                <a:lnTo>
                  <a:pt x="72" y="405"/>
                </a:lnTo>
                <a:lnTo>
                  <a:pt x="73" y="405"/>
                </a:lnTo>
                <a:lnTo>
                  <a:pt x="72" y="405"/>
                </a:lnTo>
                <a:lnTo>
                  <a:pt x="70" y="405"/>
                </a:lnTo>
                <a:lnTo>
                  <a:pt x="68" y="405"/>
                </a:lnTo>
                <a:lnTo>
                  <a:pt x="67" y="405"/>
                </a:lnTo>
                <a:lnTo>
                  <a:pt x="67" y="403"/>
                </a:lnTo>
                <a:lnTo>
                  <a:pt x="65" y="403"/>
                </a:lnTo>
                <a:lnTo>
                  <a:pt x="64" y="403"/>
                </a:lnTo>
                <a:lnTo>
                  <a:pt x="64" y="401"/>
                </a:lnTo>
                <a:lnTo>
                  <a:pt x="62" y="401"/>
                </a:lnTo>
                <a:lnTo>
                  <a:pt x="60" y="401"/>
                </a:lnTo>
                <a:lnTo>
                  <a:pt x="59" y="401"/>
                </a:lnTo>
                <a:lnTo>
                  <a:pt x="59" y="400"/>
                </a:lnTo>
                <a:lnTo>
                  <a:pt x="59" y="398"/>
                </a:lnTo>
                <a:lnTo>
                  <a:pt x="59" y="397"/>
                </a:lnTo>
                <a:lnTo>
                  <a:pt x="59" y="395"/>
                </a:lnTo>
                <a:lnTo>
                  <a:pt x="57" y="395"/>
                </a:lnTo>
                <a:lnTo>
                  <a:pt x="59" y="395"/>
                </a:lnTo>
                <a:lnTo>
                  <a:pt x="59" y="393"/>
                </a:lnTo>
                <a:lnTo>
                  <a:pt x="60" y="393"/>
                </a:lnTo>
                <a:lnTo>
                  <a:pt x="60" y="392"/>
                </a:lnTo>
                <a:lnTo>
                  <a:pt x="62" y="392"/>
                </a:lnTo>
                <a:lnTo>
                  <a:pt x="64" y="392"/>
                </a:lnTo>
                <a:lnTo>
                  <a:pt x="64" y="393"/>
                </a:lnTo>
                <a:lnTo>
                  <a:pt x="64" y="392"/>
                </a:lnTo>
                <a:lnTo>
                  <a:pt x="65" y="392"/>
                </a:lnTo>
                <a:lnTo>
                  <a:pt x="67" y="392"/>
                </a:lnTo>
                <a:lnTo>
                  <a:pt x="67" y="390"/>
                </a:lnTo>
                <a:lnTo>
                  <a:pt x="68" y="390"/>
                </a:lnTo>
                <a:lnTo>
                  <a:pt x="70" y="390"/>
                </a:lnTo>
                <a:lnTo>
                  <a:pt x="72" y="389"/>
                </a:lnTo>
                <a:lnTo>
                  <a:pt x="72" y="387"/>
                </a:lnTo>
                <a:lnTo>
                  <a:pt x="73" y="387"/>
                </a:lnTo>
                <a:lnTo>
                  <a:pt x="73" y="385"/>
                </a:lnTo>
                <a:lnTo>
                  <a:pt x="75" y="385"/>
                </a:lnTo>
                <a:lnTo>
                  <a:pt x="76" y="385"/>
                </a:lnTo>
                <a:lnTo>
                  <a:pt x="78" y="385"/>
                </a:lnTo>
                <a:lnTo>
                  <a:pt x="80" y="385"/>
                </a:lnTo>
                <a:lnTo>
                  <a:pt x="81" y="385"/>
                </a:lnTo>
                <a:lnTo>
                  <a:pt x="83" y="385"/>
                </a:lnTo>
                <a:lnTo>
                  <a:pt x="84" y="385"/>
                </a:lnTo>
                <a:lnTo>
                  <a:pt x="86" y="385"/>
                </a:lnTo>
                <a:lnTo>
                  <a:pt x="88" y="385"/>
                </a:lnTo>
                <a:lnTo>
                  <a:pt x="88" y="384"/>
                </a:lnTo>
                <a:lnTo>
                  <a:pt x="86" y="384"/>
                </a:lnTo>
                <a:lnTo>
                  <a:pt x="86" y="382"/>
                </a:lnTo>
                <a:lnTo>
                  <a:pt x="84" y="382"/>
                </a:lnTo>
                <a:lnTo>
                  <a:pt x="86" y="382"/>
                </a:lnTo>
                <a:lnTo>
                  <a:pt x="84" y="382"/>
                </a:lnTo>
                <a:lnTo>
                  <a:pt x="84" y="381"/>
                </a:lnTo>
                <a:lnTo>
                  <a:pt x="83" y="381"/>
                </a:lnTo>
                <a:lnTo>
                  <a:pt x="84" y="379"/>
                </a:lnTo>
                <a:lnTo>
                  <a:pt x="86" y="379"/>
                </a:lnTo>
                <a:lnTo>
                  <a:pt x="86" y="381"/>
                </a:lnTo>
                <a:lnTo>
                  <a:pt x="86" y="379"/>
                </a:lnTo>
                <a:lnTo>
                  <a:pt x="88" y="379"/>
                </a:lnTo>
                <a:lnTo>
                  <a:pt x="89" y="379"/>
                </a:lnTo>
                <a:lnTo>
                  <a:pt x="89" y="377"/>
                </a:lnTo>
                <a:lnTo>
                  <a:pt x="91" y="377"/>
                </a:lnTo>
                <a:lnTo>
                  <a:pt x="91" y="376"/>
                </a:lnTo>
                <a:lnTo>
                  <a:pt x="92" y="376"/>
                </a:lnTo>
                <a:lnTo>
                  <a:pt x="94" y="376"/>
                </a:lnTo>
                <a:lnTo>
                  <a:pt x="96" y="374"/>
                </a:lnTo>
                <a:lnTo>
                  <a:pt x="97" y="374"/>
                </a:lnTo>
                <a:lnTo>
                  <a:pt x="99" y="374"/>
                </a:lnTo>
                <a:lnTo>
                  <a:pt x="99" y="376"/>
                </a:lnTo>
                <a:lnTo>
                  <a:pt x="99" y="374"/>
                </a:lnTo>
                <a:lnTo>
                  <a:pt x="100" y="374"/>
                </a:lnTo>
                <a:lnTo>
                  <a:pt x="102" y="374"/>
                </a:lnTo>
                <a:lnTo>
                  <a:pt x="104" y="374"/>
                </a:lnTo>
                <a:lnTo>
                  <a:pt x="105" y="374"/>
                </a:lnTo>
                <a:lnTo>
                  <a:pt x="105" y="373"/>
                </a:lnTo>
                <a:lnTo>
                  <a:pt x="107" y="373"/>
                </a:lnTo>
                <a:lnTo>
                  <a:pt x="105" y="373"/>
                </a:lnTo>
                <a:lnTo>
                  <a:pt x="105" y="371"/>
                </a:lnTo>
                <a:lnTo>
                  <a:pt x="105" y="373"/>
                </a:lnTo>
                <a:lnTo>
                  <a:pt x="104" y="373"/>
                </a:lnTo>
                <a:lnTo>
                  <a:pt x="104" y="374"/>
                </a:lnTo>
                <a:lnTo>
                  <a:pt x="102" y="373"/>
                </a:lnTo>
                <a:lnTo>
                  <a:pt x="104" y="373"/>
                </a:lnTo>
                <a:lnTo>
                  <a:pt x="102" y="373"/>
                </a:lnTo>
                <a:lnTo>
                  <a:pt x="100" y="373"/>
                </a:lnTo>
                <a:lnTo>
                  <a:pt x="99" y="373"/>
                </a:lnTo>
                <a:lnTo>
                  <a:pt x="97" y="371"/>
                </a:lnTo>
                <a:lnTo>
                  <a:pt x="97" y="369"/>
                </a:lnTo>
                <a:lnTo>
                  <a:pt x="99" y="369"/>
                </a:lnTo>
                <a:lnTo>
                  <a:pt x="97" y="369"/>
                </a:lnTo>
                <a:lnTo>
                  <a:pt x="99" y="368"/>
                </a:lnTo>
                <a:lnTo>
                  <a:pt x="100" y="368"/>
                </a:lnTo>
                <a:lnTo>
                  <a:pt x="99" y="368"/>
                </a:lnTo>
                <a:lnTo>
                  <a:pt x="99" y="366"/>
                </a:lnTo>
                <a:lnTo>
                  <a:pt x="99" y="368"/>
                </a:lnTo>
                <a:lnTo>
                  <a:pt x="97" y="368"/>
                </a:lnTo>
                <a:lnTo>
                  <a:pt x="97" y="369"/>
                </a:lnTo>
                <a:lnTo>
                  <a:pt x="96" y="369"/>
                </a:lnTo>
                <a:lnTo>
                  <a:pt x="94" y="371"/>
                </a:lnTo>
                <a:lnTo>
                  <a:pt x="92" y="371"/>
                </a:lnTo>
                <a:lnTo>
                  <a:pt x="92" y="373"/>
                </a:lnTo>
                <a:lnTo>
                  <a:pt x="91" y="373"/>
                </a:lnTo>
                <a:lnTo>
                  <a:pt x="89" y="373"/>
                </a:lnTo>
                <a:lnTo>
                  <a:pt x="91" y="373"/>
                </a:lnTo>
                <a:lnTo>
                  <a:pt x="89" y="374"/>
                </a:lnTo>
                <a:lnTo>
                  <a:pt x="89" y="376"/>
                </a:lnTo>
                <a:lnTo>
                  <a:pt x="88" y="376"/>
                </a:lnTo>
                <a:lnTo>
                  <a:pt x="88" y="377"/>
                </a:lnTo>
                <a:lnTo>
                  <a:pt x="86" y="377"/>
                </a:lnTo>
                <a:lnTo>
                  <a:pt x="86" y="376"/>
                </a:lnTo>
                <a:lnTo>
                  <a:pt x="84" y="377"/>
                </a:lnTo>
                <a:lnTo>
                  <a:pt x="83" y="379"/>
                </a:lnTo>
                <a:lnTo>
                  <a:pt x="81" y="379"/>
                </a:lnTo>
                <a:lnTo>
                  <a:pt x="80" y="379"/>
                </a:lnTo>
                <a:lnTo>
                  <a:pt x="78" y="379"/>
                </a:lnTo>
                <a:lnTo>
                  <a:pt x="76" y="379"/>
                </a:lnTo>
                <a:lnTo>
                  <a:pt x="76" y="381"/>
                </a:lnTo>
                <a:lnTo>
                  <a:pt x="75" y="381"/>
                </a:lnTo>
                <a:lnTo>
                  <a:pt x="73" y="381"/>
                </a:lnTo>
                <a:lnTo>
                  <a:pt x="73" y="382"/>
                </a:lnTo>
                <a:lnTo>
                  <a:pt x="73" y="381"/>
                </a:lnTo>
                <a:lnTo>
                  <a:pt x="73" y="382"/>
                </a:lnTo>
                <a:lnTo>
                  <a:pt x="72" y="382"/>
                </a:lnTo>
                <a:lnTo>
                  <a:pt x="72" y="384"/>
                </a:lnTo>
                <a:lnTo>
                  <a:pt x="70" y="384"/>
                </a:lnTo>
                <a:lnTo>
                  <a:pt x="68" y="384"/>
                </a:lnTo>
                <a:lnTo>
                  <a:pt x="68" y="385"/>
                </a:lnTo>
                <a:lnTo>
                  <a:pt x="67" y="385"/>
                </a:lnTo>
                <a:lnTo>
                  <a:pt x="67" y="384"/>
                </a:lnTo>
                <a:lnTo>
                  <a:pt x="67" y="385"/>
                </a:lnTo>
                <a:lnTo>
                  <a:pt x="65" y="385"/>
                </a:lnTo>
                <a:lnTo>
                  <a:pt x="65" y="384"/>
                </a:lnTo>
                <a:lnTo>
                  <a:pt x="64" y="384"/>
                </a:lnTo>
                <a:lnTo>
                  <a:pt x="64" y="385"/>
                </a:lnTo>
                <a:lnTo>
                  <a:pt x="62" y="385"/>
                </a:lnTo>
                <a:lnTo>
                  <a:pt x="62" y="387"/>
                </a:lnTo>
                <a:lnTo>
                  <a:pt x="60" y="389"/>
                </a:lnTo>
                <a:lnTo>
                  <a:pt x="60" y="390"/>
                </a:lnTo>
                <a:lnTo>
                  <a:pt x="59" y="390"/>
                </a:lnTo>
                <a:lnTo>
                  <a:pt x="57" y="390"/>
                </a:lnTo>
                <a:lnTo>
                  <a:pt x="57" y="392"/>
                </a:lnTo>
                <a:lnTo>
                  <a:pt x="57" y="393"/>
                </a:lnTo>
                <a:lnTo>
                  <a:pt x="56" y="393"/>
                </a:lnTo>
                <a:lnTo>
                  <a:pt x="56" y="395"/>
                </a:lnTo>
                <a:lnTo>
                  <a:pt x="56" y="397"/>
                </a:lnTo>
                <a:lnTo>
                  <a:pt x="56" y="398"/>
                </a:lnTo>
                <a:lnTo>
                  <a:pt x="56" y="400"/>
                </a:lnTo>
                <a:lnTo>
                  <a:pt x="54" y="400"/>
                </a:lnTo>
                <a:lnTo>
                  <a:pt x="54" y="398"/>
                </a:lnTo>
                <a:lnTo>
                  <a:pt x="52" y="398"/>
                </a:lnTo>
                <a:lnTo>
                  <a:pt x="51" y="398"/>
                </a:lnTo>
                <a:lnTo>
                  <a:pt x="51" y="400"/>
                </a:lnTo>
                <a:lnTo>
                  <a:pt x="51" y="398"/>
                </a:lnTo>
                <a:lnTo>
                  <a:pt x="51" y="400"/>
                </a:lnTo>
                <a:lnTo>
                  <a:pt x="51" y="398"/>
                </a:lnTo>
                <a:lnTo>
                  <a:pt x="51" y="400"/>
                </a:lnTo>
                <a:lnTo>
                  <a:pt x="49" y="398"/>
                </a:lnTo>
                <a:lnTo>
                  <a:pt x="49" y="400"/>
                </a:lnTo>
                <a:lnTo>
                  <a:pt x="48" y="400"/>
                </a:lnTo>
                <a:lnTo>
                  <a:pt x="46" y="400"/>
                </a:lnTo>
                <a:lnTo>
                  <a:pt x="46" y="401"/>
                </a:lnTo>
                <a:lnTo>
                  <a:pt x="44" y="401"/>
                </a:lnTo>
                <a:lnTo>
                  <a:pt x="44" y="400"/>
                </a:lnTo>
                <a:lnTo>
                  <a:pt x="43" y="400"/>
                </a:lnTo>
                <a:lnTo>
                  <a:pt x="41" y="400"/>
                </a:lnTo>
                <a:lnTo>
                  <a:pt x="40" y="400"/>
                </a:lnTo>
                <a:lnTo>
                  <a:pt x="38" y="400"/>
                </a:lnTo>
                <a:lnTo>
                  <a:pt x="38" y="398"/>
                </a:lnTo>
                <a:lnTo>
                  <a:pt x="36" y="398"/>
                </a:lnTo>
                <a:lnTo>
                  <a:pt x="36" y="397"/>
                </a:lnTo>
                <a:lnTo>
                  <a:pt x="35" y="397"/>
                </a:lnTo>
                <a:lnTo>
                  <a:pt x="33" y="398"/>
                </a:lnTo>
                <a:lnTo>
                  <a:pt x="33" y="397"/>
                </a:lnTo>
                <a:lnTo>
                  <a:pt x="33" y="398"/>
                </a:lnTo>
                <a:lnTo>
                  <a:pt x="33" y="397"/>
                </a:lnTo>
                <a:lnTo>
                  <a:pt x="32" y="397"/>
                </a:lnTo>
                <a:lnTo>
                  <a:pt x="32" y="395"/>
                </a:lnTo>
                <a:lnTo>
                  <a:pt x="30" y="395"/>
                </a:lnTo>
                <a:lnTo>
                  <a:pt x="28" y="395"/>
                </a:lnTo>
                <a:lnTo>
                  <a:pt x="27" y="395"/>
                </a:lnTo>
                <a:lnTo>
                  <a:pt x="27" y="393"/>
                </a:lnTo>
                <a:lnTo>
                  <a:pt x="25" y="393"/>
                </a:lnTo>
                <a:lnTo>
                  <a:pt x="24" y="393"/>
                </a:lnTo>
                <a:lnTo>
                  <a:pt x="22" y="395"/>
                </a:lnTo>
                <a:lnTo>
                  <a:pt x="22" y="393"/>
                </a:lnTo>
                <a:lnTo>
                  <a:pt x="20" y="393"/>
                </a:lnTo>
                <a:lnTo>
                  <a:pt x="19" y="393"/>
                </a:lnTo>
                <a:lnTo>
                  <a:pt x="17" y="393"/>
                </a:lnTo>
                <a:lnTo>
                  <a:pt x="16" y="393"/>
                </a:lnTo>
                <a:lnTo>
                  <a:pt x="16" y="392"/>
                </a:lnTo>
                <a:lnTo>
                  <a:pt x="16" y="390"/>
                </a:lnTo>
                <a:lnTo>
                  <a:pt x="14" y="390"/>
                </a:lnTo>
                <a:lnTo>
                  <a:pt x="12" y="390"/>
                </a:lnTo>
                <a:lnTo>
                  <a:pt x="11" y="390"/>
                </a:lnTo>
                <a:lnTo>
                  <a:pt x="9" y="390"/>
                </a:lnTo>
                <a:lnTo>
                  <a:pt x="8" y="390"/>
                </a:lnTo>
                <a:lnTo>
                  <a:pt x="6" y="390"/>
                </a:lnTo>
                <a:lnTo>
                  <a:pt x="6" y="389"/>
                </a:lnTo>
                <a:lnTo>
                  <a:pt x="6" y="387"/>
                </a:lnTo>
                <a:lnTo>
                  <a:pt x="4" y="387"/>
                </a:lnTo>
                <a:lnTo>
                  <a:pt x="3" y="387"/>
                </a:lnTo>
                <a:lnTo>
                  <a:pt x="3" y="385"/>
                </a:lnTo>
                <a:lnTo>
                  <a:pt x="3" y="384"/>
                </a:lnTo>
                <a:lnTo>
                  <a:pt x="3" y="382"/>
                </a:lnTo>
                <a:lnTo>
                  <a:pt x="4" y="382"/>
                </a:lnTo>
                <a:lnTo>
                  <a:pt x="6" y="382"/>
                </a:lnTo>
                <a:lnTo>
                  <a:pt x="8" y="382"/>
                </a:lnTo>
                <a:lnTo>
                  <a:pt x="9" y="382"/>
                </a:lnTo>
                <a:lnTo>
                  <a:pt x="11" y="382"/>
                </a:lnTo>
                <a:lnTo>
                  <a:pt x="12" y="382"/>
                </a:lnTo>
                <a:lnTo>
                  <a:pt x="12" y="381"/>
                </a:lnTo>
                <a:lnTo>
                  <a:pt x="14" y="381"/>
                </a:lnTo>
                <a:lnTo>
                  <a:pt x="16" y="381"/>
                </a:lnTo>
                <a:lnTo>
                  <a:pt x="17" y="381"/>
                </a:lnTo>
                <a:lnTo>
                  <a:pt x="17" y="379"/>
                </a:lnTo>
                <a:lnTo>
                  <a:pt x="19" y="381"/>
                </a:lnTo>
                <a:lnTo>
                  <a:pt x="19" y="379"/>
                </a:lnTo>
                <a:lnTo>
                  <a:pt x="20" y="379"/>
                </a:lnTo>
                <a:lnTo>
                  <a:pt x="20" y="381"/>
                </a:lnTo>
                <a:lnTo>
                  <a:pt x="19" y="381"/>
                </a:lnTo>
                <a:lnTo>
                  <a:pt x="20" y="381"/>
                </a:lnTo>
                <a:lnTo>
                  <a:pt x="20" y="379"/>
                </a:lnTo>
                <a:lnTo>
                  <a:pt x="22" y="379"/>
                </a:lnTo>
                <a:lnTo>
                  <a:pt x="22" y="377"/>
                </a:lnTo>
                <a:lnTo>
                  <a:pt x="24" y="377"/>
                </a:lnTo>
                <a:lnTo>
                  <a:pt x="25" y="377"/>
                </a:lnTo>
                <a:lnTo>
                  <a:pt x="27" y="379"/>
                </a:lnTo>
                <a:lnTo>
                  <a:pt x="28" y="379"/>
                </a:lnTo>
                <a:lnTo>
                  <a:pt x="30" y="381"/>
                </a:lnTo>
                <a:lnTo>
                  <a:pt x="30" y="382"/>
                </a:lnTo>
                <a:lnTo>
                  <a:pt x="30" y="384"/>
                </a:lnTo>
                <a:lnTo>
                  <a:pt x="30" y="385"/>
                </a:lnTo>
                <a:lnTo>
                  <a:pt x="30" y="387"/>
                </a:lnTo>
                <a:lnTo>
                  <a:pt x="32" y="387"/>
                </a:lnTo>
                <a:lnTo>
                  <a:pt x="32" y="385"/>
                </a:lnTo>
                <a:lnTo>
                  <a:pt x="33" y="384"/>
                </a:lnTo>
                <a:lnTo>
                  <a:pt x="35" y="384"/>
                </a:lnTo>
                <a:lnTo>
                  <a:pt x="33" y="384"/>
                </a:lnTo>
                <a:lnTo>
                  <a:pt x="33" y="382"/>
                </a:lnTo>
                <a:lnTo>
                  <a:pt x="33" y="381"/>
                </a:lnTo>
                <a:lnTo>
                  <a:pt x="33" y="379"/>
                </a:lnTo>
                <a:lnTo>
                  <a:pt x="33" y="377"/>
                </a:lnTo>
                <a:lnTo>
                  <a:pt x="32" y="377"/>
                </a:lnTo>
                <a:lnTo>
                  <a:pt x="30" y="377"/>
                </a:lnTo>
                <a:lnTo>
                  <a:pt x="30" y="376"/>
                </a:lnTo>
                <a:lnTo>
                  <a:pt x="30" y="374"/>
                </a:lnTo>
                <a:lnTo>
                  <a:pt x="30" y="373"/>
                </a:lnTo>
                <a:lnTo>
                  <a:pt x="30" y="371"/>
                </a:lnTo>
                <a:lnTo>
                  <a:pt x="30" y="369"/>
                </a:lnTo>
                <a:lnTo>
                  <a:pt x="30" y="368"/>
                </a:lnTo>
                <a:lnTo>
                  <a:pt x="30" y="366"/>
                </a:lnTo>
                <a:lnTo>
                  <a:pt x="30" y="365"/>
                </a:lnTo>
                <a:lnTo>
                  <a:pt x="30" y="363"/>
                </a:lnTo>
                <a:lnTo>
                  <a:pt x="32" y="363"/>
                </a:lnTo>
                <a:lnTo>
                  <a:pt x="32" y="361"/>
                </a:lnTo>
                <a:lnTo>
                  <a:pt x="33" y="361"/>
                </a:lnTo>
                <a:lnTo>
                  <a:pt x="35" y="361"/>
                </a:lnTo>
                <a:lnTo>
                  <a:pt x="35" y="360"/>
                </a:lnTo>
                <a:lnTo>
                  <a:pt x="36" y="360"/>
                </a:lnTo>
                <a:lnTo>
                  <a:pt x="38" y="360"/>
                </a:lnTo>
                <a:lnTo>
                  <a:pt x="40" y="360"/>
                </a:lnTo>
                <a:lnTo>
                  <a:pt x="41" y="360"/>
                </a:lnTo>
                <a:lnTo>
                  <a:pt x="41" y="358"/>
                </a:lnTo>
                <a:lnTo>
                  <a:pt x="40" y="358"/>
                </a:lnTo>
                <a:lnTo>
                  <a:pt x="41" y="358"/>
                </a:lnTo>
                <a:lnTo>
                  <a:pt x="40" y="358"/>
                </a:lnTo>
                <a:lnTo>
                  <a:pt x="41" y="358"/>
                </a:lnTo>
                <a:lnTo>
                  <a:pt x="41" y="357"/>
                </a:lnTo>
                <a:lnTo>
                  <a:pt x="40" y="357"/>
                </a:lnTo>
                <a:lnTo>
                  <a:pt x="40" y="355"/>
                </a:lnTo>
                <a:lnTo>
                  <a:pt x="41" y="355"/>
                </a:lnTo>
                <a:lnTo>
                  <a:pt x="41" y="357"/>
                </a:lnTo>
                <a:lnTo>
                  <a:pt x="41" y="355"/>
                </a:lnTo>
                <a:lnTo>
                  <a:pt x="41" y="357"/>
                </a:lnTo>
                <a:lnTo>
                  <a:pt x="41" y="355"/>
                </a:lnTo>
                <a:lnTo>
                  <a:pt x="43" y="355"/>
                </a:lnTo>
                <a:lnTo>
                  <a:pt x="43" y="357"/>
                </a:lnTo>
                <a:lnTo>
                  <a:pt x="43" y="355"/>
                </a:lnTo>
                <a:lnTo>
                  <a:pt x="44" y="355"/>
                </a:lnTo>
                <a:lnTo>
                  <a:pt x="46" y="355"/>
                </a:lnTo>
                <a:lnTo>
                  <a:pt x="46" y="353"/>
                </a:lnTo>
                <a:lnTo>
                  <a:pt x="48" y="353"/>
                </a:lnTo>
                <a:lnTo>
                  <a:pt x="49" y="353"/>
                </a:lnTo>
                <a:lnTo>
                  <a:pt x="51" y="353"/>
                </a:lnTo>
                <a:lnTo>
                  <a:pt x="51" y="355"/>
                </a:lnTo>
                <a:lnTo>
                  <a:pt x="51" y="353"/>
                </a:lnTo>
                <a:lnTo>
                  <a:pt x="52" y="353"/>
                </a:lnTo>
                <a:lnTo>
                  <a:pt x="54" y="353"/>
                </a:lnTo>
                <a:lnTo>
                  <a:pt x="54" y="352"/>
                </a:lnTo>
                <a:lnTo>
                  <a:pt x="54" y="350"/>
                </a:lnTo>
                <a:lnTo>
                  <a:pt x="56" y="350"/>
                </a:lnTo>
                <a:lnTo>
                  <a:pt x="57" y="350"/>
                </a:lnTo>
                <a:lnTo>
                  <a:pt x="59" y="350"/>
                </a:lnTo>
                <a:lnTo>
                  <a:pt x="60" y="350"/>
                </a:lnTo>
                <a:lnTo>
                  <a:pt x="62" y="350"/>
                </a:lnTo>
                <a:lnTo>
                  <a:pt x="64" y="350"/>
                </a:lnTo>
                <a:lnTo>
                  <a:pt x="64" y="349"/>
                </a:lnTo>
                <a:lnTo>
                  <a:pt x="65" y="349"/>
                </a:lnTo>
                <a:lnTo>
                  <a:pt x="65" y="347"/>
                </a:lnTo>
                <a:lnTo>
                  <a:pt x="67" y="347"/>
                </a:lnTo>
                <a:lnTo>
                  <a:pt x="67" y="345"/>
                </a:lnTo>
                <a:lnTo>
                  <a:pt x="67" y="347"/>
                </a:lnTo>
                <a:lnTo>
                  <a:pt x="67" y="345"/>
                </a:lnTo>
                <a:lnTo>
                  <a:pt x="68" y="345"/>
                </a:lnTo>
                <a:lnTo>
                  <a:pt x="70" y="345"/>
                </a:lnTo>
                <a:lnTo>
                  <a:pt x="70" y="347"/>
                </a:lnTo>
                <a:lnTo>
                  <a:pt x="72" y="347"/>
                </a:lnTo>
                <a:lnTo>
                  <a:pt x="72" y="345"/>
                </a:lnTo>
                <a:lnTo>
                  <a:pt x="73" y="345"/>
                </a:lnTo>
                <a:lnTo>
                  <a:pt x="75" y="345"/>
                </a:lnTo>
                <a:lnTo>
                  <a:pt x="76" y="345"/>
                </a:lnTo>
                <a:lnTo>
                  <a:pt x="78" y="345"/>
                </a:lnTo>
                <a:lnTo>
                  <a:pt x="80" y="345"/>
                </a:lnTo>
                <a:lnTo>
                  <a:pt x="81" y="345"/>
                </a:lnTo>
                <a:lnTo>
                  <a:pt x="83" y="345"/>
                </a:lnTo>
                <a:lnTo>
                  <a:pt x="83" y="344"/>
                </a:lnTo>
                <a:lnTo>
                  <a:pt x="81" y="344"/>
                </a:lnTo>
                <a:lnTo>
                  <a:pt x="81" y="342"/>
                </a:lnTo>
                <a:lnTo>
                  <a:pt x="83" y="342"/>
                </a:lnTo>
                <a:lnTo>
                  <a:pt x="84" y="342"/>
                </a:lnTo>
                <a:lnTo>
                  <a:pt x="86" y="342"/>
                </a:lnTo>
                <a:lnTo>
                  <a:pt x="86" y="341"/>
                </a:lnTo>
                <a:lnTo>
                  <a:pt x="88" y="341"/>
                </a:lnTo>
                <a:lnTo>
                  <a:pt x="88" y="342"/>
                </a:lnTo>
                <a:lnTo>
                  <a:pt x="89" y="342"/>
                </a:lnTo>
                <a:lnTo>
                  <a:pt x="89" y="341"/>
                </a:lnTo>
                <a:lnTo>
                  <a:pt x="91" y="341"/>
                </a:lnTo>
                <a:lnTo>
                  <a:pt x="92" y="341"/>
                </a:lnTo>
                <a:lnTo>
                  <a:pt x="94" y="341"/>
                </a:lnTo>
                <a:lnTo>
                  <a:pt x="94" y="339"/>
                </a:lnTo>
                <a:lnTo>
                  <a:pt x="96" y="339"/>
                </a:lnTo>
                <a:lnTo>
                  <a:pt x="96" y="337"/>
                </a:lnTo>
                <a:lnTo>
                  <a:pt x="97" y="337"/>
                </a:lnTo>
                <a:lnTo>
                  <a:pt x="97" y="339"/>
                </a:lnTo>
                <a:lnTo>
                  <a:pt x="97" y="337"/>
                </a:lnTo>
                <a:lnTo>
                  <a:pt x="97" y="336"/>
                </a:lnTo>
                <a:lnTo>
                  <a:pt x="99" y="336"/>
                </a:lnTo>
                <a:lnTo>
                  <a:pt x="102" y="336"/>
                </a:lnTo>
                <a:lnTo>
                  <a:pt x="108" y="336"/>
                </a:lnTo>
                <a:lnTo>
                  <a:pt x="113" y="336"/>
                </a:lnTo>
                <a:lnTo>
                  <a:pt x="115" y="336"/>
                </a:lnTo>
                <a:lnTo>
                  <a:pt x="116" y="336"/>
                </a:lnTo>
                <a:lnTo>
                  <a:pt x="120" y="333"/>
                </a:lnTo>
                <a:lnTo>
                  <a:pt x="121" y="333"/>
                </a:lnTo>
                <a:lnTo>
                  <a:pt x="123" y="336"/>
                </a:lnTo>
                <a:lnTo>
                  <a:pt x="123" y="337"/>
                </a:lnTo>
                <a:lnTo>
                  <a:pt x="123" y="339"/>
                </a:lnTo>
                <a:lnTo>
                  <a:pt x="124" y="339"/>
                </a:lnTo>
                <a:lnTo>
                  <a:pt x="124" y="341"/>
                </a:lnTo>
                <a:lnTo>
                  <a:pt x="123" y="344"/>
                </a:lnTo>
                <a:lnTo>
                  <a:pt x="124" y="345"/>
                </a:lnTo>
                <a:lnTo>
                  <a:pt x="124" y="347"/>
                </a:lnTo>
                <a:lnTo>
                  <a:pt x="124" y="349"/>
                </a:lnTo>
                <a:lnTo>
                  <a:pt x="124" y="350"/>
                </a:lnTo>
                <a:lnTo>
                  <a:pt x="124" y="352"/>
                </a:lnTo>
                <a:lnTo>
                  <a:pt x="126" y="353"/>
                </a:lnTo>
                <a:lnTo>
                  <a:pt x="128" y="358"/>
                </a:lnTo>
                <a:lnTo>
                  <a:pt x="129" y="360"/>
                </a:lnTo>
                <a:lnTo>
                  <a:pt x="129" y="361"/>
                </a:lnTo>
                <a:lnTo>
                  <a:pt x="132" y="361"/>
                </a:lnTo>
                <a:lnTo>
                  <a:pt x="134" y="361"/>
                </a:lnTo>
                <a:lnTo>
                  <a:pt x="136" y="360"/>
                </a:lnTo>
                <a:lnTo>
                  <a:pt x="136" y="358"/>
                </a:lnTo>
                <a:lnTo>
                  <a:pt x="137" y="355"/>
                </a:lnTo>
                <a:lnTo>
                  <a:pt x="139" y="355"/>
                </a:lnTo>
                <a:lnTo>
                  <a:pt x="140" y="353"/>
                </a:lnTo>
                <a:lnTo>
                  <a:pt x="144" y="353"/>
                </a:lnTo>
                <a:lnTo>
                  <a:pt x="153" y="349"/>
                </a:lnTo>
                <a:lnTo>
                  <a:pt x="160" y="349"/>
                </a:lnTo>
                <a:lnTo>
                  <a:pt x="168" y="349"/>
                </a:lnTo>
                <a:lnTo>
                  <a:pt x="171" y="350"/>
                </a:lnTo>
                <a:lnTo>
                  <a:pt x="174" y="350"/>
                </a:lnTo>
                <a:lnTo>
                  <a:pt x="174" y="352"/>
                </a:lnTo>
                <a:lnTo>
                  <a:pt x="176" y="352"/>
                </a:lnTo>
                <a:lnTo>
                  <a:pt x="179" y="352"/>
                </a:lnTo>
                <a:lnTo>
                  <a:pt x="180" y="352"/>
                </a:lnTo>
                <a:lnTo>
                  <a:pt x="187" y="349"/>
                </a:lnTo>
                <a:lnTo>
                  <a:pt x="190" y="347"/>
                </a:lnTo>
                <a:lnTo>
                  <a:pt x="192" y="347"/>
                </a:lnTo>
                <a:lnTo>
                  <a:pt x="192" y="344"/>
                </a:lnTo>
                <a:lnTo>
                  <a:pt x="193" y="342"/>
                </a:lnTo>
                <a:lnTo>
                  <a:pt x="193" y="339"/>
                </a:lnTo>
                <a:lnTo>
                  <a:pt x="193" y="336"/>
                </a:lnTo>
                <a:lnTo>
                  <a:pt x="195" y="333"/>
                </a:lnTo>
                <a:lnTo>
                  <a:pt x="196" y="333"/>
                </a:lnTo>
                <a:lnTo>
                  <a:pt x="195" y="331"/>
                </a:lnTo>
                <a:lnTo>
                  <a:pt x="198" y="326"/>
                </a:lnTo>
                <a:lnTo>
                  <a:pt x="196" y="323"/>
                </a:lnTo>
                <a:lnTo>
                  <a:pt x="196" y="321"/>
                </a:lnTo>
                <a:lnTo>
                  <a:pt x="198" y="320"/>
                </a:lnTo>
                <a:lnTo>
                  <a:pt x="200" y="318"/>
                </a:lnTo>
                <a:lnTo>
                  <a:pt x="201" y="317"/>
                </a:lnTo>
                <a:lnTo>
                  <a:pt x="201" y="315"/>
                </a:lnTo>
                <a:lnTo>
                  <a:pt x="203" y="313"/>
                </a:lnTo>
                <a:lnTo>
                  <a:pt x="203" y="312"/>
                </a:lnTo>
                <a:lnTo>
                  <a:pt x="203" y="310"/>
                </a:lnTo>
                <a:lnTo>
                  <a:pt x="203" y="309"/>
                </a:lnTo>
                <a:lnTo>
                  <a:pt x="201" y="309"/>
                </a:lnTo>
                <a:lnTo>
                  <a:pt x="201" y="305"/>
                </a:lnTo>
                <a:lnTo>
                  <a:pt x="200" y="302"/>
                </a:lnTo>
                <a:lnTo>
                  <a:pt x="200" y="301"/>
                </a:lnTo>
                <a:lnTo>
                  <a:pt x="201" y="301"/>
                </a:lnTo>
                <a:lnTo>
                  <a:pt x="203" y="299"/>
                </a:lnTo>
                <a:lnTo>
                  <a:pt x="206" y="296"/>
                </a:lnTo>
                <a:lnTo>
                  <a:pt x="208" y="294"/>
                </a:lnTo>
                <a:lnTo>
                  <a:pt x="211" y="293"/>
                </a:lnTo>
                <a:lnTo>
                  <a:pt x="209" y="291"/>
                </a:lnTo>
                <a:lnTo>
                  <a:pt x="209" y="289"/>
                </a:lnTo>
                <a:lnTo>
                  <a:pt x="208" y="288"/>
                </a:lnTo>
                <a:lnTo>
                  <a:pt x="208" y="286"/>
                </a:lnTo>
                <a:lnTo>
                  <a:pt x="208" y="285"/>
                </a:lnTo>
                <a:lnTo>
                  <a:pt x="208" y="283"/>
                </a:lnTo>
                <a:lnTo>
                  <a:pt x="206" y="278"/>
                </a:lnTo>
                <a:lnTo>
                  <a:pt x="206" y="275"/>
                </a:lnTo>
                <a:lnTo>
                  <a:pt x="209" y="272"/>
                </a:lnTo>
                <a:lnTo>
                  <a:pt x="214" y="272"/>
                </a:lnTo>
                <a:lnTo>
                  <a:pt x="217" y="269"/>
                </a:lnTo>
                <a:lnTo>
                  <a:pt x="217" y="267"/>
                </a:lnTo>
                <a:lnTo>
                  <a:pt x="219" y="265"/>
                </a:lnTo>
                <a:lnTo>
                  <a:pt x="217" y="262"/>
                </a:lnTo>
                <a:lnTo>
                  <a:pt x="216" y="261"/>
                </a:lnTo>
                <a:lnTo>
                  <a:pt x="212" y="259"/>
                </a:lnTo>
                <a:lnTo>
                  <a:pt x="211" y="254"/>
                </a:lnTo>
                <a:lnTo>
                  <a:pt x="209" y="253"/>
                </a:lnTo>
                <a:lnTo>
                  <a:pt x="208" y="249"/>
                </a:lnTo>
                <a:lnTo>
                  <a:pt x="212" y="248"/>
                </a:lnTo>
                <a:lnTo>
                  <a:pt x="214" y="246"/>
                </a:lnTo>
                <a:lnTo>
                  <a:pt x="217" y="248"/>
                </a:lnTo>
                <a:lnTo>
                  <a:pt x="217" y="246"/>
                </a:lnTo>
                <a:lnTo>
                  <a:pt x="219" y="245"/>
                </a:lnTo>
                <a:lnTo>
                  <a:pt x="219" y="243"/>
                </a:lnTo>
                <a:lnTo>
                  <a:pt x="219" y="241"/>
                </a:lnTo>
                <a:lnTo>
                  <a:pt x="219" y="240"/>
                </a:lnTo>
                <a:lnTo>
                  <a:pt x="219" y="238"/>
                </a:lnTo>
                <a:lnTo>
                  <a:pt x="219" y="237"/>
                </a:lnTo>
                <a:lnTo>
                  <a:pt x="220" y="233"/>
                </a:lnTo>
                <a:lnTo>
                  <a:pt x="220" y="232"/>
                </a:lnTo>
                <a:lnTo>
                  <a:pt x="219" y="230"/>
                </a:lnTo>
                <a:lnTo>
                  <a:pt x="219" y="229"/>
                </a:lnTo>
                <a:lnTo>
                  <a:pt x="220" y="225"/>
                </a:lnTo>
                <a:lnTo>
                  <a:pt x="220" y="221"/>
                </a:lnTo>
                <a:lnTo>
                  <a:pt x="222" y="219"/>
                </a:lnTo>
                <a:lnTo>
                  <a:pt x="224" y="217"/>
                </a:lnTo>
                <a:lnTo>
                  <a:pt x="224" y="216"/>
                </a:lnTo>
                <a:lnTo>
                  <a:pt x="225" y="216"/>
                </a:lnTo>
                <a:lnTo>
                  <a:pt x="227" y="216"/>
                </a:lnTo>
                <a:lnTo>
                  <a:pt x="228" y="216"/>
                </a:lnTo>
                <a:lnTo>
                  <a:pt x="228" y="214"/>
                </a:lnTo>
                <a:lnTo>
                  <a:pt x="230" y="213"/>
                </a:lnTo>
                <a:lnTo>
                  <a:pt x="230" y="211"/>
                </a:lnTo>
                <a:lnTo>
                  <a:pt x="233" y="209"/>
                </a:lnTo>
                <a:lnTo>
                  <a:pt x="235" y="208"/>
                </a:lnTo>
                <a:lnTo>
                  <a:pt x="236" y="206"/>
                </a:lnTo>
                <a:lnTo>
                  <a:pt x="240" y="205"/>
                </a:lnTo>
                <a:lnTo>
                  <a:pt x="243" y="201"/>
                </a:lnTo>
                <a:lnTo>
                  <a:pt x="244" y="201"/>
                </a:lnTo>
                <a:lnTo>
                  <a:pt x="244" y="200"/>
                </a:lnTo>
                <a:lnTo>
                  <a:pt x="246" y="200"/>
                </a:lnTo>
                <a:lnTo>
                  <a:pt x="251" y="201"/>
                </a:lnTo>
                <a:lnTo>
                  <a:pt x="256" y="201"/>
                </a:lnTo>
                <a:lnTo>
                  <a:pt x="257" y="201"/>
                </a:lnTo>
                <a:lnTo>
                  <a:pt x="265" y="197"/>
                </a:lnTo>
                <a:lnTo>
                  <a:pt x="268" y="195"/>
                </a:lnTo>
                <a:lnTo>
                  <a:pt x="270" y="195"/>
                </a:lnTo>
                <a:lnTo>
                  <a:pt x="273" y="195"/>
                </a:lnTo>
                <a:lnTo>
                  <a:pt x="275" y="195"/>
                </a:lnTo>
                <a:lnTo>
                  <a:pt x="276" y="193"/>
                </a:lnTo>
                <a:lnTo>
                  <a:pt x="280" y="193"/>
                </a:lnTo>
                <a:lnTo>
                  <a:pt x="281" y="193"/>
                </a:lnTo>
                <a:lnTo>
                  <a:pt x="283" y="195"/>
                </a:lnTo>
                <a:lnTo>
                  <a:pt x="288" y="193"/>
                </a:lnTo>
                <a:lnTo>
                  <a:pt x="289" y="192"/>
                </a:lnTo>
                <a:lnTo>
                  <a:pt x="289" y="189"/>
                </a:lnTo>
                <a:lnTo>
                  <a:pt x="288" y="187"/>
                </a:lnTo>
                <a:lnTo>
                  <a:pt x="288" y="184"/>
                </a:lnTo>
                <a:lnTo>
                  <a:pt x="289" y="182"/>
                </a:lnTo>
                <a:lnTo>
                  <a:pt x="288" y="181"/>
                </a:lnTo>
                <a:lnTo>
                  <a:pt x="286" y="179"/>
                </a:lnTo>
                <a:lnTo>
                  <a:pt x="283" y="177"/>
                </a:lnTo>
                <a:lnTo>
                  <a:pt x="283" y="176"/>
                </a:lnTo>
                <a:lnTo>
                  <a:pt x="283" y="174"/>
                </a:lnTo>
                <a:lnTo>
                  <a:pt x="281" y="173"/>
                </a:lnTo>
                <a:lnTo>
                  <a:pt x="281" y="171"/>
                </a:lnTo>
                <a:lnTo>
                  <a:pt x="280" y="171"/>
                </a:lnTo>
                <a:lnTo>
                  <a:pt x="276" y="173"/>
                </a:lnTo>
                <a:lnTo>
                  <a:pt x="273" y="173"/>
                </a:lnTo>
                <a:lnTo>
                  <a:pt x="273" y="171"/>
                </a:lnTo>
                <a:lnTo>
                  <a:pt x="272" y="171"/>
                </a:lnTo>
                <a:lnTo>
                  <a:pt x="272" y="168"/>
                </a:lnTo>
                <a:lnTo>
                  <a:pt x="272" y="165"/>
                </a:lnTo>
                <a:lnTo>
                  <a:pt x="270" y="165"/>
                </a:lnTo>
                <a:lnTo>
                  <a:pt x="268" y="161"/>
                </a:lnTo>
                <a:lnTo>
                  <a:pt x="268" y="157"/>
                </a:lnTo>
                <a:lnTo>
                  <a:pt x="268" y="155"/>
                </a:lnTo>
                <a:lnTo>
                  <a:pt x="272" y="155"/>
                </a:lnTo>
                <a:lnTo>
                  <a:pt x="273" y="155"/>
                </a:lnTo>
                <a:lnTo>
                  <a:pt x="275" y="155"/>
                </a:lnTo>
                <a:lnTo>
                  <a:pt x="278" y="153"/>
                </a:lnTo>
                <a:lnTo>
                  <a:pt x="280" y="155"/>
                </a:lnTo>
                <a:lnTo>
                  <a:pt x="281" y="153"/>
                </a:lnTo>
                <a:lnTo>
                  <a:pt x="283" y="153"/>
                </a:lnTo>
                <a:lnTo>
                  <a:pt x="284" y="152"/>
                </a:lnTo>
                <a:lnTo>
                  <a:pt x="286" y="152"/>
                </a:lnTo>
                <a:lnTo>
                  <a:pt x="288" y="150"/>
                </a:lnTo>
                <a:lnTo>
                  <a:pt x="291" y="152"/>
                </a:lnTo>
                <a:lnTo>
                  <a:pt x="291" y="147"/>
                </a:lnTo>
                <a:lnTo>
                  <a:pt x="289" y="139"/>
                </a:lnTo>
                <a:lnTo>
                  <a:pt x="281" y="134"/>
                </a:lnTo>
                <a:lnTo>
                  <a:pt x="276" y="131"/>
                </a:lnTo>
                <a:lnTo>
                  <a:pt x="276" y="128"/>
                </a:lnTo>
                <a:lnTo>
                  <a:pt x="278" y="126"/>
                </a:lnTo>
                <a:lnTo>
                  <a:pt x="278" y="125"/>
                </a:lnTo>
                <a:lnTo>
                  <a:pt x="280" y="123"/>
                </a:lnTo>
                <a:lnTo>
                  <a:pt x="280" y="121"/>
                </a:lnTo>
                <a:lnTo>
                  <a:pt x="280" y="118"/>
                </a:lnTo>
                <a:lnTo>
                  <a:pt x="278" y="113"/>
                </a:lnTo>
                <a:lnTo>
                  <a:pt x="276" y="112"/>
                </a:lnTo>
                <a:lnTo>
                  <a:pt x="276" y="110"/>
                </a:lnTo>
                <a:lnTo>
                  <a:pt x="280" y="109"/>
                </a:lnTo>
                <a:lnTo>
                  <a:pt x="283" y="105"/>
                </a:lnTo>
                <a:lnTo>
                  <a:pt x="286" y="107"/>
                </a:lnTo>
                <a:lnTo>
                  <a:pt x="286" y="105"/>
                </a:lnTo>
                <a:lnTo>
                  <a:pt x="286" y="104"/>
                </a:lnTo>
                <a:lnTo>
                  <a:pt x="284" y="102"/>
                </a:lnTo>
                <a:lnTo>
                  <a:pt x="281" y="102"/>
                </a:lnTo>
                <a:lnTo>
                  <a:pt x="280" y="99"/>
                </a:lnTo>
                <a:lnTo>
                  <a:pt x="278" y="97"/>
                </a:lnTo>
                <a:lnTo>
                  <a:pt x="276" y="96"/>
                </a:lnTo>
                <a:lnTo>
                  <a:pt x="276" y="93"/>
                </a:lnTo>
                <a:lnTo>
                  <a:pt x="275" y="89"/>
                </a:lnTo>
                <a:lnTo>
                  <a:pt x="267" y="88"/>
                </a:lnTo>
                <a:lnTo>
                  <a:pt x="267" y="81"/>
                </a:lnTo>
                <a:lnTo>
                  <a:pt x="268" y="80"/>
                </a:lnTo>
                <a:lnTo>
                  <a:pt x="270" y="78"/>
                </a:lnTo>
                <a:lnTo>
                  <a:pt x="270" y="77"/>
                </a:lnTo>
                <a:lnTo>
                  <a:pt x="268" y="65"/>
                </a:lnTo>
                <a:lnTo>
                  <a:pt x="273" y="61"/>
                </a:lnTo>
                <a:lnTo>
                  <a:pt x="276" y="57"/>
                </a:lnTo>
                <a:lnTo>
                  <a:pt x="280" y="53"/>
                </a:lnTo>
                <a:lnTo>
                  <a:pt x="280" y="51"/>
                </a:lnTo>
                <a:lnTo>
                  <a:pt x="281" y="51"/>
                </a:lnTo>
                <a:lnTo>
                  <a:pt x="286" y="48"/>
                </a:lnTo>
                <a:lnTo>
                  <a:pt x="288" y="48"/>
                </a:lnTo>
                <a:lnTo>
                  <a:pt x="291" y="48"/>
                </a:lnTo>
                <a:lnTo>
                  <a:pt x="291" y="45"/>
                </a:lnTo>
                <a:lnTo>
                  <a:pt x="294" y="43"/>
                </a:lnTo>
                <a:lnTo>
                  <a:pt x="297" y="43"/>
                </a:lnTo>
                <a:lnTo>
                  <a:pt x="297" y="41"/>
                </a:lnTo>
                <a:lnTo>
                  <a:pt x="297" y="38"/>
                </a:lnTo>
                <a:lnTo>
                  <a:pt x="302" y="33"/>
                </a:lnTo>
                <a:lnTo>
                  <a:pt x="302" y="30"/>
                </a:lnTo>
                <a:lnTo>
                  <a:pt x="299" y="29"/>
                </a:lnTo>
                <a:lnTo>
                  <a:pt x="294" y="21"/>
                </a:lnTo>
                <a:lnTo>
                  <a:pt x="291" y="16"/>
                </a:lnTo>
                <a:lnTo>
                  <a:pt x="286" y="13"/>
                </a:lnTo>
                <a:lnTo>
                  <a:pt x="286" y="11"/>
                </a:lnTo>
                <a:lnTo>
                  <a:pt x="284" y="9"/>
                </a:lnTo>
                <a:lnTo>
                  <a:pt x="288" y="8"/>
                </a:lnTo>
                <a:lnTo>
                  <a:pt x="288" y="5"/>
                </a:lnTo>
                <a:lnTo>
                  <a:pt x="289" y="3"/>
                </a:lnTo>
                <a:lnTo>
                  <a:pt x="291" y="1"/>
                </a:lnTo>
                <a:lnTo>
                  <a:pt x="294" y="1"/>
                </a:lnTo>
                <a:lnTo>
                  <a:pt x="296" y="1"/>
                </a:lnTo>
                <a:lnTo>
                  <a:pt x="297" y="3"/>
                </a:lnTo>
                <a:lnTo>
                  <a:pt x="299" y="3"/>
                </a:lnTo>
                <a:lnTo>
                  <a:pt x="302" y="1"/>
                </a:lnTo>
                <a:lnTo>
                  <a:pt x="304" y="0"/>
                </a:lnTo>
                <a:lnTo>
                  <a:pt x="307" y="0"/>
                </a:lnTo>
                <a:lnTo>
                  <a:pt x="310" y="0"/>
                </a:lnTo>
                <a:close/>
              </a:path>
            </a:pathLst>
          </a:custGeom>
          <a:solidFill>
            <a:srgbClr val="FABC9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60"/>
          <p:cNvSpPr>
            <a:spLocks noEditPoints="1"/>
          </p:cNvSpPr>
          <p:nvPr/>
        </p:nvSpPr>
        <p:spPr bwMode="auto">
          <a:xfrm>
            <a:off x="4745038" y="5737226"/>
            <a:ext cx="101600" cy="155575"/>
          </a:xfrm>
          <a:custGeom>
            <a:avLst/>
            <a:gdLst/>
            <a:ahLst/>
            <a:cxnLst>
              <a:cxn ang="0">
                <a:pos x="53" y="82"/>
              </a:cxn>
              <a:cxn ang="0">
                <a:pos x="32" y="40"/>
              </a:cxn>
              <a:cxn ang="0">
                <a:pos x="1" y="0"/>
              </a:cxn>
              <a:cxn ang="0">
                <a:pos x="8" y="7"/>
              </a:cxn>
              <a:cxn ang="0">
                <a:pos x="13" y="11"/>
              </a:cxn>
              <a:cxn ang="0">
                <a:pos x="21" y="15"/>
              </a:cxn>
              <a:cxn ang="0">
                <a:pos x="25" y="23"/>
              </a:cxn>
              <a:cxn ang="0">
                <a:pos x="29" y="21"/>
              </a:cxn>
              <a:cxn ang="0">
                <a:pos x="33" y="29"/>
              </a:cxn>
              <a:cxn ang="0">
                <a:pos x="40" y="34"/>
              </a:cxn>
              <a:cxn ang="0">
                <a:pos x="48" y="40"/>
              </a:cxn>
              <a:cxn ang="0">
                <a:pos x="46" y="42"/>
              </a:cxn>
              <a:cxn ang="0">
                <a:pos x="40" y="35"/>
              </a:cxn>
              <a:cxn ang="0">
                <a:pos x="33" y="34"/>
              </a:cxn>
              <a:cxn ang="0">
                <a:pos x="38" y="37"/>
              </a:cxn>
              <a:cxn ang="0">
                <a:pos x="45" y="42"/>
              </a:cxn>
              <a:cxn ang="0">
                <a:pos x="43" y="42"/>
              </a:cxn>
              <a:cxn ang="0">
                <a:pos x="40" y="42"/>
              </a:cxn>
              <a:cxn ang="0">
                <a:pos x="32" y="39"/>
              </a:cxn>
              <a:cxn ang="0">
                <a:pos x="30" y="39"/>
              </a:cxn>
              <a:cxn ang="0">
                <a:pos x="25" y="37"/>
              </a:cxn>
              <a:cxn ang="0">
                <a:pos x="27" y="40"/>
              </a:cxn>
              <a:cxn ang="0">
                <a:pos x="32" y="43"/>
              </a:cxn>
              <a:cxn ang="0">
                <a:pos x="35" y="47"/>
              </a:cxn>
              <a:cxn ang="0">
                <a:pos x="41" y="53"/>
              </a:cxn>
              <a:cxn ang="0">
                <a:pos x="46" y="56"/>
              </a:cxn>
              <a:cxn ang="0">
                <a:pos x="53" y="61"/>
              </a:cxn>
              <a:cxn ang="0">
                <a:pos x="56" y="61"/>
              </a:cxn>
              <a:cxn ang="0">
                <a:pos x="57" y="64"/>
              </a:cxn>
              <a:cxn ang="0">
                <a:pos x="61" y="67"/>
              </a:cxn>
              <a:cxn ang="0">
                <a:pos x="64" y="71"/>
              </a:cxn>
              <a:cxn ang="0">
                <a:pos x="59" y="75"/>
              </a:cxn>
              <a:cxn ang="0">
                <a:pos x="57" y="80"/>
              </a:cxn>
              <a:cxn ang="0">
                <a:pos x="53" y="80"/>
              </a:cxn>
              <a:cxn ang="0">
                <a:pos x="48" y="80"/>
              </a:cxn>
              <a:cxn ang="0">
                <a:pos x="43" y="74"/>
              </a:cxn>
              <a:cxn ang="0">
                <a:pos x="40" y="75"/>
              </a:cxn>
              <a:cxn ang="0">
                <a:pos x="45" y="82"/>
              </a:cxn>
              <a:cxn ang="0">
                <a:pos x="48" y="90"/>
              </a:cxn>
              <a:cxn ang="0">
                <a:pos x="40" y="93"/>
              </a:cxn>
              <a:cxn ang="0">
                <a:pos x="32" y="96"/>
              </a:cxn>
              <a:cxn ang="0">
                <a:pos x="24" y="95"/>
              </a:cxn>
              <a:cxn ang="0">
                <a:pos x="17" y="87"/>
              </a:cxn>
              <a:cxn ang="0">
                <a:pos x="13" y="82"/>
              </a:cxn>
              <a:cxn ang="0">
                <a:pos x="9" y="74"/>
              </a:cxn>
              <a:cxn ang="0">
                <a:pos x="14" y="67"/>
              </a:cxn>
              <a:cxn ang="0">
                <a:pos x="13" y="64"/>
              </a:cxn>
              <a:cxn ang="0">
                <a:pos x="22" y="64"/>
              </a:cxn>
              <a:cxn ang="0">
                <a:pos x="16" y="59"/>
              </a:cxn>
              <a:cxn ang="0">
                <a:pos x="9" y="55"/>
              </a:cxn>
              <a:cxn ang="0">
                <a:pos x="8" y="47"/>
              </a:cxn>
              <a:cxn ang="0">
                <a:pos x="6" y="40"/>
              </a:cxn>
              <a:cxn ang="0">
                <a:pos x="11" y="34"/>
              </a:cxn>
              <a:cxn ang="0">
                <a:pos x="17" y="35"/>
              </a:cxn>
              <a:cxn ang="0">
                <a:pos x="11" y="31"/>
              </a:cxn>
              <a:cxn ang="0">
                <a:pos x="8" y="29"/>
              </a:cxn>
              <a:cxn ang="0">
                <a:pos x="5" y="24"/>
              </a:cxn>
              <a:cxn ang="0">
                <a:pos x="1" y="18"/>
              </a:cxn>
              <a:cxn ang="0">
                <a:pos x="1" y="10"/>
              </a:cxn>
              <a:cxn ang="0">
                <a:pos x="0" y="3"/>
              </a:cxn>
            </a:cxnLst>
            <a:rect l="0" t="0" r="r" b="b"/>
            <a:pathLst>
              <a:path w="64" h="98">
                <a:moveTo>
                  <a:pt x="53" y="82"/>
                </a:moveTo>
                <a:lnTo>
                  <a:pt x="54" y="82"/>
                </a:lnTo>
                <a:lnTo>
                  <a:pt x="53" y="82"/>
                </a:lnTo>
                <a:lnTo>
                  <a:pt x="53" y="83"/>
                </a:lnTo>
                <a:lnTo>
                  <a:pt x="51" y="83"/>
                </a:lnTo>
                <a:lnTo>
                  <a:pt x="51" y="82"/>
                </a:lnTo>
                <a:lnTo>
                  <a:pt x="53" y="82"/>
                </a:lnTo>
                <a:close/>
                <a:moveTo>
                  <a:pt x="40" y="45"/>
                </a:moveTo>
                <a:lnTo>
                  <a:pt x="40" y="43"/>
                </a:lnTo>
                <a:lnTo>
                  <a:pt x="38" y="43"/>
                </a:lnTo>
                <a:lnTo>
                  <a:pt x="40" y="43"/>
                </a:lnTo>
                <a:lnTo>
                  <a:pt x="40" y="45"/>
                </a:lnTo>
                <a:close/>
                <a:moveTo>
                  <a:pt x="32" y="39"/>
                </a:moveTo>
                <a:lnTo>
                  <a:pt x="32" y="40"/>
                </a:lnTo>
                <a:lnTo>
                  <a:pt x="33" y="40"/>
                </a:lnTo>
                <a:lnTo>
                  <a:pt x="32" y="40"/>
                </a:lnTo>
                <a:lnTo>
                  <a:pt x="32" y="39"/>
                </a:lnTo>
                <a:lnTo>
                  <a:pt x="30" y="39"/>
                </a:lnTo>
                <a:lnTo>
                  <a:pt x="32" y="39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2"/>
                </a:lnTo>
                <a:lnTo>
                  <a:pt x="3" y="2"/>
                </a:lnTo>
                <a:lnTo>
                  <a:pt x="5" y="3"/>
                </a:lnTo>
                <a:lnTo>
                  <a:pt x="6" y="3"/>
                </a:lnTo>
                <a:lnTo>
                  <a:pt x="6" y="5"/>
                </a:lnTo>
                <a:lnTo>
                  <a:pt x="8" y="5"/>
                </a:lnTo>
                <a:lnTo>
                  <a:pt x="8" y="7"/>
                </a:lnTo>
                <a:lnTo>
                  <a:pt x="9" y="7"/>
                </a:lnTo>
                <a:lnTo>
                  <a:pt x="9" y="8"/>
                </a:lnTo>
                <a:lnTo>
                  <a:pt x="9" y="7"/>
                </a:lnTo>
                <a:lnTo>
                  <a:pt x="11" y="8"/>
                </a:lnTo>
                <a:lnTo>
                  <a:pt x="11" y="10"/>
                </a:lnTo>
                <a:lnTo>
                  <a:pt x="13" y="10"/>
                </a:lnTo>
                <a:lnTo>
                  <a:pt x="13" y="11"/>
                </a:lnTo>
                <a:lnTo>
                  <a:pt x="14" y="11"/>
                </a:lnTo>
                <a:lnTo>
                  <a:pt x="16" y="11"/>
                </a:lnTo>
                <a:lnTo>
                  <a:pt x="16" y="13"/>
                </a:lnTo>
                <a:lnTo>
                  <a:pt x="17" y="13"/>
                </a:lnTo>
                <a:lnTo>
                  <a:pt x="19" y="13"/>
                </a:lnTo>
                <a:lnTo>
                  <a:pt x="19" y="15"/>
                </a:lnTo>
                <a:lnTo>
                  <a:pt x="21" y="15"/>
                </a:lnTo>
                <a:lnTo>
                  <a:pt x="21" y="16"/>
                </a:lnTo>
                <a:lnTo>
                  <a:pt x="22" y="16"/>
                </a:lnTo>
                <a:lnTo>
                  <a:pt x="22" y="18"/>
                </a:lnTo>
                <a:lnTo>
                  <a:pt x="24" y="18"/>
                </a:lnTo>
                <a:lnTo>
                  <a:pt x="24" y="19"/>
                </a:lnTo>
                <a:lnTo>
                  <a:pt x="25" y="21"/>
                </a:lnTo>
                <a:lnTo>
                  <a:pt x="25" y="23"/>
                </a:lnTo>
                <a:lnTo>
                  <a:pt x="27" y="23"/>
                </a:lnTo>
                <a:lnTo>
                  <a:pt x="29" y="23"/>
                </a:lnTo>
                <a:lnTo>
                  <a:pt x="27" y="23"/>
                </a:lnTo>
                <a:lnTo>
                  <a:pt x="27" y="21"/>
                </a:lnTo>
                <a:lnTo>
                  <a:pt x="25" y="21"/>
                </a:lnTo>
                <a:lnTo>
                  <a:pt x="27" y="21"/>
                </a:lnTo>
                <a:lnTo>
                  <a:pt x="29" y="21"/>
                </a:lnTo>
                <a:lnTo>
                  <a:pt x="29" y="23"/>
                </a:lnTo>
                <a:lnTo>
                  <a:pt x="29" y="24"/>
                </a:lnTo>
                <a:lnTo>
                  <a:pt x="30" y="26"/>
                </a:lnTo>
                <a:lnTo>
                  <a:pt x="32" y="26"/>
                </a:lnTo>
                <a:lnTo>
                  <a:pt x="32" y="27"/>
                </a:lnTo>
                <a:lnTo>
                  <a:pt x="33" y="27"/>
                </a:lnTo>
                <a:lnTo>
                  <a:pt x="33" y="29"/>
                </a:lnTo>
                <a:lnTo>
                  <a:pt x="35" y="29"/>
                </a:lnTo>
                <a:lnTo>
                  <a:pt x="35" y="31"/>
                </a:lnTo>
                <a:lnTo>
                  <a:pt x="37" y="31"/>
                </a:lnTo>
                <a:lnTo>
                  <a:pt x="37" y="32"/>
                </a:lnTo>
                <a:lnTo>
                  <a:pt x="38" y="32"/>
                </a:lnTo>
                <a:lnTo>
                  <a:pt x="38" y="34"/>
                </a:lnTo>
                <a:lnTo>
                  <a:pt x="40" y="34"/>
                </a:lnTo>
                <a:lnTo>
                  <a:pt x="41" y="35"/>
                </a:lnTo>
                <a:lnTo>
                  <a:pt x="43" y="35"/>
                </a:lnTo>
                <a:lnTo>
                  <a:pt x="43" y="37"/>
                </a:lnTo>
                <a:lnTo>
                  <a:pt x="45" y="37"/>
                </a:lnTo>
                <a:lnTo>
                  <a:pt x="45" y="39"/>
                </a:lnTo>
                <a:lnTo>
                  <a:pt x="46" y="39"/>
                </a:lnTo>
                <a:lnTo>
                  <a:pt x="48" y="40"/>
                </a:lnTo>
                <a:lnTo>
                  <a:pt x="49" y="42"/>
                </a:lnTo>
                <a:lnTo>
                  <a:pt x="49" y="43"/>
                </a:lnTo>
                <a:lnTo>
                  <a:pt x="48" y="43"/>
                </a:lnTo>
                <a:lnTo>
                  <a:pt x="48" y="42"/>
                </a:lnTo>
                <a:lnTo>
                  <a:pt x="48" y="40"/>
                </a:lnTo>
                <a:lnTo>
                  <a:pt x="46" y="40"/>
                </a:lnTo>
                <a:lnTo>
                  <a:pt x="46" y="42"/>
                </a:lnTo>
                <a:lnTo>
                  <a:pt x="46" y="40"/>
                </a:lnTo>
                <a:lnTo>
                  <a:pt x="45" y="40"/>
                </a:lnTo>
                <a:lnTo>
                  <a:pt x="45" y="39"/>
                </a:lnTo>
                <a:lnTo>
                  <a:pt x="43" y="39"/>
                </a:lnTo>
                <a:lnTo>
                  <a:pt x="43" y="37"/>
                </a:lnTo>
                <a:lnTo>
                  <a:pt x="41" y="37"/>
                </a:lnTo>
                <a:lnTo>
                  <a:pt x="40" y="35"/>
                </a:lnTo>
                <a:lnTo>
                  <a:pt x="38" y="35"/>
                </a:lnTo>
                <a:lnTo>
                  <a:pt x="37" y="35"/>
                </a:lnTo>
                <a:lnTo>
                  <a:pt x="37" y="34"/>
                </a:lnTo>
                <a:lnTo>
                  <a:pt x="35" y="34"/>
                </a:lnTo>
                <a:lnTo>
                  <a:pt x="33" y="34"/>
                </a:lnTo>
                <a:lnTo>
                  <a:pt x="33" y="32"/>
                </a:lnTo>
                <a:lnTo>
                  <a:pt x="33" y="34"/>
                </a:lnTo>
                <a:lnTo>
                  <a:pt x="32" y="32"/>
                </a:lnTo>
                <a:lnTo>
                  <a:pt x="32" y="34"/>
                </a:lnTo>
                <a:lnTo>
                  <a:pt x="33" y="34"/>
                </a:lnTo>
                <a:lnTo>
                  <a:pt x="35" y="34"/>
                </a:lnTo>
                <a:lnTo>
                  <a:pt x="35" y="35"/>
                </a:lnTo>
                <a:lnTo>
                  <a:pt x="37" y="35"/>
                </a:lnTo>
                <a:lnTo>
                  <a:pt x="38" y="37"/>
                </a:lnTo>
                <a:lnTo>
                  <a:pt x="40" y="37"/>
                </a:lnTo>
                <a:lnTo>
                  <a:pt x="40" y="39"/>
                </a:lnTo>
                <a:lnTo>
                  <a:pt x="41" y="39"/>
                </a:lnTo>
                <a:lnTo>
                  <a:pt x="41" y="40"/>
                </a:lnTo>
                <a:lnTo>
                  <a:pt x="43" y="40"/>
                </a:lnTo>
                <a:lnTo>
                  <a:pt x="45" y="40"/>
                </a:lnTo>
                <a:lnTo>
                  <a:pt x="45" y="42"/>
                </a:lnTo>
                <a:lnTo>
                  <a:pt x="46" y="42"/>
                </a:lnTo>
                <a:lnTo>
                  <a:pt x="46" y="43"/>
                </a:lnTo>
                <a:lnTo>
                  <a:pt x="48" y="43"/>
                </a:lnTo>
                <a:lnTo>
                  <a:pt x="46" y="43"/>
                </a:lnTo>
                <a:lnTo>
                  <a:pt x="45" y="43"/>
                </a:lnTo>
                <a:lnTo>
                  <a:pt x="45" y="42"/>
                </a:lnTo>
                <a:lnTo>
                  <a:pt x="43" y="42"/>
                </a:lnTo>
                <a:lnTo>
                  <a:pt x="43" y="40"/>
                </a:lnTo>
                <a:lnTo>
                  <a:pt x="41" y="40"/>
                </a:lnTo>
                <a:lnTo>
                  <a:pt x="41" y="42"/>
                </a:lnTo>
                <a:lnTo>
                  <a:pt x="43" y="42"/>
                </a:lnTo>
                <a:lnTo>
                  <a:pt x="43" y="43"/>
                </a:lnTo>
                <a:lnTo>
                  <a:pt x="41" y="42"/>
                </a:lnTo>
                <a:lnTo>
                  <a:pt x="40" y="42"/>
                </a:lnTo>
                <a:lnTo>
                  <a:pt x="38" y="42"/>
                </a:lnTo>
                <a:lnTo>
                  <a:pt x="38" y="40"/>
                </a:lnTo>
                <a:lnTo>
                  <a:pt x="37" y="40"/>
                </a:lnTo>
                <a:lnTo>
                  <a:pt x="35" y="40"/>
                </a:lnTo>
                <a:lnTo>
                  <a:pt x="35" y="39"/>
                </a:lnTo>
                <a:lnTo>
                  <a:pt x="33" y="39"/>
                </a:lnTo>
                <a:lnTo>
                  <a:pt x="32" y="39"/>
                </a:lnTo>
                <a:lnTo>
                  <a:pt x="32" y="37"/>
                </a:lnTo>
                <a:lnTo>
                  <a:pt x="33" y="37"/>
                </a:lnTo>
                <a:lnTo>
                  <a:pt x="32" y="37"/>
                </a:lnTo>
                <a:lnTo>
                  <a:pt x="30" y="37"/>
                </a:lnTo>
                <a:lnTo>
                  <a:pt x="30" y="35"/>
                </a:lnTo>
                <a:lnTo>
                  <a:pt x="30" y="37"/>
                </a:lnTo>
                <a:lnTo>
                  <a:pt x="30" y="39"/>
                </a:lnTo>
                <a:lnTo>
                  <a:pt x="29" y="37"/>
                </a:lnTo>
                <a:lnTo>
                  <a:pt x="27" y="37"/>
                </a:lnTo>
                <a:lnTo>
                  <a:pt x="27" y="35"/>
                </a:lnTo>
                <a:lnTo>
                  <a:pt x="27" y="37"/>
                </a:lnTo>
                <a:lnTo>
                  <a:pt x="27" y="35"/>
                </a:lnTo>
                <a:lnTo>
                  <a:pt x="27" y="37"/>
                </a:lnTo>
                <a:lnTo>
                  <a:pt x="25" y="37"/>
                </a:lnTo>
                <a:lnTo>
                  <a:pt x="27" y="37"/>
                </a:lnTo>
                <a:lnTo>
                  <a:pt x="27" y="39"/>
                </a:lnTo>
                <a:lnTo>
                  <a:pt x="29" y="39"/>
                </a:lnTo>
                <a:lnTo>
                  <a:pt x="27" y="39"/>
                </a:lnTo>
                <a:lnTo>
                  <a:pt x="27" y="40"/>
                </a:lnTo>
                <a:lnTo>
                  <a:pt x="27" y="39"/>
                </a:lnTo>
                <a:lnTo>
                  <a:pt x="27" y="40"/>
                </a:lnTo>
                <a:lnTo>
                  <a:pt x="27" y="39"/>
                </a:lnTo>
                <a:lnTo>
                  <a:pt x="27" y="40"/>
                </a:lnTo>
                <a:lnTo>
                  <a:pt x="27" y="42"/>
                </a:lnTo>
                <a:lnTo>
                  <a:pt x="29" y="42"/>
                </a:lnTo>
                <a:lnTo>
                  <a:pt x="30" y="42"/>
                </a:lnTo>
                <a:lnTo>
                  <a:pt x="30" y="43"/>
                </a:lnTo>
                <a:lnTo>
                  <a:pt x="32" y="43"/>
                </a:lnTo>
                <a:lnTo>
                  <a:pt x="32" y="42"/>
                </a:lnTo>
                <a:lnTo>
                  <a:pt x="30" y="42"/>
                </a:lnTo>
                <a:lnTo>
                  <a:pt x="32" y="42"/>
                </a:lnTo>
                <a:lnTo>
                  <a:pt x="32" y="43"/>
                </a:lnTo>
                <a:lnTo>
                  <a:pt x="33" y="43"/>
                </a:lnTo>
                <a:lnTo>
                  <a:pt x="35" y="45"/>
                </a:lnTo>
                <a:lnTo>
                  <a:pt x="35" y="47"/>
                </a:lnTo>
                <a:lnTo>
                  <a:pt x="37" y="48"/>
                </a:lnTo>
                <a:lnTo>
                  <a:pt x="38" y="48"/>
                </a:lnTo>
                <a:lnTo>
                  <a:pt x="38" y="50"/>
                </a:lnTo>
                <a:lnTo>
                  <a:pt x="40" y="50"/>
                </a:lnTo>
                <a:lnTo>
                  <a:pt x="40" y="51"/>
                </a:lnTo>
                <a:lnTo>
                  <a:pt x="41" y="51"/>
                </a:lnTo>
                <a:lnTo>
                  <a:pt x="41" y="53"/>
                </a:lnTo>
                <a:lnTo>
                  <a:pt x="43" y="53"/>
                </a:lnTo>
                <a:lnTo>
                  <a:pt x="41" y="53"/>
                </a:lnTo>
                <a:lnTo>
                  <a:pt x="43" y="53"/>
                </a:lnTo>
                <a:lnTo>
                  <a:pt x="43" y="55"/>
                </a:lnTo>
                <a:lnTo>
                  <a:pt x="45" y="55"/>
                </a:lnTo>
                <a:lnTo>
                  <a:pt x="45" y="56"/>
                </a:lnTo>
                <a:lnTo>
                  <a:pt x="46" y="56"/>
                </a:lnTo>
                <a:lnTo>
                  <a:pt x="48" y="56"/>
                </a:lnTo>
                <a:lnTo>
                  <a:pt x="48" y="58"/>
                </a:lnTo>
                <a:lnTo>
                  <a:pt x="48" y="59"/>
                </a:lnTo>
                <a:lnTo>
                  <a:pt x="49" y="59"/>
                </a:lnTo>
                <a:lnTo>
                  <a:pt x="49" y="61"/>
                </a:lnTo>
                <a:lnTo>
                  <a:pt x="51" y="61"/>
                </a:lnTo>
                <a:lnTo>
                  <a:pt x="53" y="61"/>
                </a:lnTo>
                <a:lnTo>
                  <a:pt x="53" y="63"/>
                </a:lnTo>
                <a:lnTo>
                  <a:pt x="53" y="61"/>
                </a:lnTo>
                <a:lnTo>
                  <a:pt x="54" y="61"/>
                </a:lnTo>
                <a:lnTo>
                  <a:pt x="54" y="63"/>
                </a:lnTo>
                <a:lnTo>
                  <a:pt x="54" y="61"/>
                </a:lnTo>
                <a:lnTo>
                  <a:pt x="56" y="63"/>
                </a:lnTo>
                <a:lnTo>
                  <a:pt x="56" y="61"/>
                </a:lnTo>
                <a:lnTo>
                  <a:pt x="56" y="63"/>
                </a:lnTo>
                <a:lnTo>
                  <a:pt x="57" y="63"/>
                </a:lnTo>
                <a:lnTo>
                  <a:pt x="56" y="63"/>
                </a:lnTo>
                <a:lnTo>
                  <a:pt x="57" y="63"/>
                </a:lnTo>
                <a:lnTo>
                  <a:pt x="57" y="64"/>
                </a:lnTo>
                <a:lnTo>
                  <a:pt x="57" y="66"/>
                </a:lnTo>
                <a:lnTo>
                  <a:pt x="57" y="64"/>
                </a:lnTo>
                <a:lnTo>
                  <a:pt x="57" y="66"/>
                </a:lnTo>
                <a:lnTo>
                  <a:pt x="59" y="66"/>
                </a:lnTo>
                <a:lnTo>
                  <a:pt x="59" y="67"/>
                </a:lnTo>
                <a:lnTo>
                  <a:pt x="59" y="66"/>
                </a:lnTo>
                <a:lnTo>
                  <a:pt x="61" y="67"/>
                </a:lnTo>
                <a:lnTo>
                  <a:pt x="61" y="66"/>
                </a:lnTo>
                <a:lnTo>
                  <a:pt x="61" y="67"/>
                </a:lnTo>
                <a:lnTo>
                  <a:pt x="61" y="69"/>
                </a:lnTo>
                <a:lnTo>
                  <a:pt x="62" y="69"/>
                </a:lnTo>
                <a:lnTo>
                  <a:pt x="61" y="71"/>
                </a:lnTo>
                <a:lnTo>
                  <a:pt x="62" y="71"/>
                </a:lnTo>
                <a:lnTo>
                  <a:pt x="62" y="72"/>
                </a:lnTo>
                <a:lnTo>
                  <a:pt x="62" y="71"/>
                </a:lnTo>
                <a:lnTo>
                  <a:pt x="64" y="71"/>
                </a:lnTo>
                <a:lnTo>
                  <a:pt x="64" y="72"/>
                </a:lnTo>
                <a:lnTo>
                  <a:pt x="64" y="74"/>
                </a:lnTo>
                <a:lnTo>
                  <a:pt x="62" y="74"/>
                </a:lnTo>
                <a:lnTo>
                  <a:pt x="62" y="75"/>
                </a:lnTo>
                <a:lnTo>
                  <a:pt x="61" y="74"/>
                </a:lnTo>
                <a:lnTo>
                  <a:pt x="61" y="75"/>
                </a:lnTo>
                <a:lnTo>
                  <a:pt x="59" y="75"/>
                </a:lnTo>
                <a:lnTo>
                  <a:pt x="59" y="74"/>
                </a:lnTo>
                <a:lnTo>
                  <a:pt x="59" y="75"/>
                </a:lnTo>
                <a:lnTo>
                  <a:pt x="61" y="77"/>
                </a:lnTo>
                <a:lnTo>
                  <a:pt x="59" y="77"/>
                </a:lnTo>
                <a:lnTo>
                  <a:pt x="59" y="79"/>
                </a:lnTo>
                <a:lnTo>
                  <a:pt x="59" y="80"/>
                </a:lnTo>
                <a:lnTo>
                  <a:pt x="57" y="80"/>
                </a:lnTo>
                <a:lnTo>
                  <a:pt x="56" y="80"/>
                </a:lnTo>
                <a:lnTo>
                  <a:pt x="56" y="79"/>
                </a:lnTo>
                <a:lnTo>
                  <a:pt x="56" y="80"/>
                </a:lnTo>
                <a:lnTo>
                  <a:pt x="56" y="79"/>
                </a:lnTo>
                <a:lnTo>
                  <a:pt x="54" y="79"/>
                </a:lnTo>
                <a:lnTo>
                  <a:pt x="54" y="80"/>
                </a:lnTo>
                <a:lnTo>
                  <a:pt x="53" y="80"/>
                </a:lnTo>
                <a:lnTo>
                  <a:pt x="53" y="79"/>
                </a:lnTo>
                <a:lnTo>
                  <a:pt x="51" y="79"/>
                </a:lnTo>
                <a:lnTo>
                  <a:pt x="51" y="77"/>
                </a:lnTo>
                <a:lnTo>
                  <a:pt x="51" y="79"/>
                </a:lnTo>
                <a:lnTo>
                  <a:pt x="49" y="79"/>
                </a:lnTo>
                <a:lnTo>
                  <a:pt x="48" y="79"/>
                </a:lnTo>
                <a:lnTo>
                  <a:pt x="48" y="80"/>
                </a:lnTo>
                <a:lnTo>
                  <a:pt x="46" y="80"/>
                </a:lnTo>
                <a:lnTo>
                  <a:pt x="46" y="79"/>
                </a:lnTo>
                <a:lnTo>
                  <a:pt x="45" y="79"/>
                </a:lnTo>
                <a:lnTo>
                  <a:pt x="45" y="77"/>
                </a:lnTo>
                <a:lnTo>
                  <a:pt x="43" y="77"/>
                </a:lnTo>
                <a:lnTo>
                  <a:pt x="43" y="75"/>
                </a:lnTo>
                <a:lnTo>
                  <a:pt x="43" y="74"/>
                </a:lnTo>
                <a:lnTo>
                  <a:pt x="41" y="74"/>
                </a:lnTo>
                <a:lnTo>
                  <a:pt x="40" y="74"/>
                </a:lnTo>
                <a:lnTo>
                  <a:pt x="38" y="72"/>
                </a:lnTo>
                <a:lnTo>
                  <a:pt x="37" y="72"/>
                </a:lnTo>
                <a:lnTo>
                  <a:pt x="38" y="74"/>
                </a:lnTo>
                <a:lnTo>
                  <a:pt x="38" y="75"/>
                </a:lnTo>
                <a:lnTo>
                  <a:pt x="40" y="75"/>
                </a:lnTo>
                <a:lnTo>
                  <a:pt x="40" y="77"/>
                </a:lnTo>
                <a:lnTo>
                  <a:pt x="40" y="79"/>
                </a:lnTo>
                <a:lnTo>
                  <a:pt x="41" y="79"/>
                </a:lnTo>
                <a:lnTo>
                  <a:pt x="41" y="80"/>
                </a:lnTo>
                <a:lnTo>
                  <a:pt x="43" y="80"/>
                </a:lnTo>
                <a:lnTo>
                  <a:pt x="43" y="82"/>
                </a:lnTo>
                <a:lnTo>
                  <a:pt x="45" y="82"/>
                </a:lnTo>
                <a:lnTo>
                  <a:pt x="45" y="83"/>
                </a:lnTo>
                <a:lnTo>
                  <a:pt x="45" y="85"/>
                </a:lnTo>
                <a:lnTo>
                  <a:pt x="46" y="85"/>
                </a:lnTo>
                <a:lnTo>
                  <a:pt x="46" y="87"/>
                </a:lnTo>
                <a:lnTo>
                  <a:pt x="46" y="88"/>
                </a:lnTo>
                <a:lnTo>
                  <a:pt x="48" y="88"/>
                </a:lnTo>
                <a:lnTo>
                  <a:pt x="48" y="90"/>
                </a:lnTo>
                <a:lnTo>
                  <a:pt x="46" y="90"/>
                </a:lnTo>
                <a:lnTo>
                  <a:pt x="45" y="90"/>
                </a:lnTo>
                <a:lnTo>
                  <a:pt x="45" y="91"/>
                </a:lnTo>
                <a:lnTo>
                  <a:pt x="43" y="91"/>
                </a:lnTo>
                <a:lnTo>
                  <a:pt x="41" y="91"/>
                </a:lnTo>
                <a:lnTo>
                  <a:pt x="40" y="91"/>
                </a:lnTo>
                <a:lnTo>
                  <a:pt x="40" y="93"/>
                </a:lnTo>
                <a:lnTo>
                  <a:pt x="38" y="93"/>
                </a:lnTo>
                <a:lnTo>
                  <a:pt x="38" y="95"/>
                </a:lnTo>
                <a:lnTo>
                  <a:pt x="37" y="95"/>
                </a:lnTo>
                <a:lnTo>
                  <a:pt x="35" y="95"/>
                </a:lnTo>
                <a:lnTo>
                  <a:pt x="35" y="96"/>
                </a:lnTo>
                <a:lnTo>
                  <a:pt x="33" y="96"/>
                </a:lnTo>
                <a:lnTo>
                  <a:pt x="32" y="96"/>
                </a:lnTo>
                <a:lnTo>
                  <a:pt x="30" y="98"/>
                </a:lnTo>
                <a:lnTo>
                  <a:pt x="29" y="98"/>
                </a:lnTo>
                <a:lnTo>
                  <a:pt x="29" y="96"/>
                </a:lnTo>
                <a:lnTo>
                  <a:pt x="27" y="96"/>
                </a:lnTo>
                <a:lnTo>
                  <a:pt x="25" y="96"/>
                </a:lnTo>
                <a:lnTo>
                  <a:pt x="25" y="95"/>
                </a:lnTo>
                <a:lnTo>
                  <a:pt x="24" y="95"/>
                </a:lnTo>
                <a:lnTo>
                  <a:pt x="24" y="93"/>
                </a:lnTo>
                <a:lnTo>
                  <a:pt x="24" y="91"/>
                </a:lnTo>
                <a:lnTo>
                  <a:pt x="22" y="91"/>
                </a:lnTo>
                <a:lnTo>
                  <a:pt x="21" y="90"/>
                </a:lnTo>
                <a:lnTo>
                  <a:pt x="21" y="88"/>
                </a:lnTo>
                <a:lnTo>
                  <a:pt x="19" y="88"/>
                </a:lnTo>
                <a:lnTo>
                  <a:pt x="17" y="87"/>
                </a:lnTo>
                <a:lnTo>
                  <a:pt x="16" y="85"/>
                </a:lnTo>
                <a:lnTo>
                  <a:pt x="14" y="85"/>
                </a:lnTo>
                <a:lnTo>
                  <a:pt x="14" y="83"/>
                </a:lnTo>
                <a:lnTo>
                  <a:pt x="13" y="83"/>
                </a:lnTo>
                <a:lnTo>
                  <a:pt x="13" y="82"/>
                </a:lnTo>
                <a:lnTo>
                  <a:pt x="14" y="82"/>
                </a:lnTo>
                <a:lnTo>
                  <a:pt x="13" y="82"/>
                </a:lnTo>
                <a:lnTo>
                  <a:pt x="13" y="80"/>
                </a:lnTo>
                <a:lnTo>
                  <a:pt x="11" y="80"/>
                </a:lnTo>
                <a:lnTo>
                  <a:pt x="11" y="79"/>
                </a:lnTo>
                <a:lnTo>
                  <a:pt x="9" y="79"/>
                </a:lnTo>
                <a:lnTo>
                  <a:pt x="9" y="77"/>
                </a:lnTo>
                <a:lnTo>
                  <a:pt x="9" y="75"/>
                </a:lnTo>
                <a:lnTo>
                  <a:pt x="9" y="74"/>
                </a:lnTo>
                <a:lnTo>
                  <a:pt x="11" y="74"/>
                </a:lnTo>
                <a:lnTo>
                  <a:pt x="11" y="72"/>
                </a:lnTo>
                <a:lnTo>
                  <a:pt x="13" y="72"/>
                </a:lnTo>
                <a:lnTo>
                  <a:pt x="14" y="72"/>
                </a:lnTo>
                <a:lnTo>
                  <a:pt x="14" y="71"/>
                </a:lnTo>
                <a:lnTo>
                  <a:pt x="14" y="69"/>
                </a:lnTo>
                <a:lnTo>
                  <a:pt x="14" y="67"/>
                </a:lnTo>
                <a:lnTo>
                  <a:pt x="13" y="67"/>
                </a:lnTo>
                <a:lnTo>
                  <a:pt x="14" y="67"/>
                </a:lnTo>
                <a:lnTo>
                  <a:pt x="13" y="67"/>
                </a:lnTo>
                <a:lnTo>
                  <a:pt x="13" y="66"/>
                </a:lnTo>
                <a:lnTo>
                  <a:pt x="11" y="66"/>
                </a:lnTo>
                <a:lnTo>
                  <a:pt x="13" y="66"/>
                </a:lnTo>
                <a:lnTo>
                  <a:pt x="13" y="64"/>
                </a:lnTo>
                <a:lnTo>
                  <a:pt x="14" y="64"/>
                </a:lnTo>
                <a:lnTo>
                  <a:pt x="16" y="64"/>
                </a:lnTo>
                <a:lnTo>
                  <a:pt x="17" y="64"/>
                </a:lnTo>
                <a:lnTo>
                  <a:pt x="19" y="66"/>
                </a:lnTo>
                <a:lnTo>
                  <a:pt x="21" y="66"/>
                </a:lnTo>
                <a:lnTo>
                  <a:pt x="22" y="66"/>
                </a:lnTo>
                <a:lnTo>
                  <a:pt x="22" y="64"/>
                </a:lnTo>
                <a:lnTo>
                  <a:pt x="21" y="64"/>
                </a:lnTo>
                <a:lnTo>
                  <a:pt x="21" y="63"/>
                </a:lnTo>
                <a:lnTo>
                  <a:pt x="19" y="63"/>
                </a:lnTo>
                <a:lnTo>
                  <a:pt x="17" y="63"/>
                </a:lnTo>
                <a:lnTo>
                  <a:pt x="17" y="61"/>
                </a:lnTo>
                <a:lnTo>
                  <a:pt x="16" y="61"/>
                </a:lnTo>
                <a:lnTo>
                  <a:pt x="16" y="59"/>
                </a:lnTo>
                <a:lnTo>
                  <a:pt x="14" y="59"/>
                </a:lnTo>
                <a:lnTo>
                  <a:pt x="14" y="58"/>
                </a:lnTo>
                <a:lnTo>
                  <a:pt x="13" y="56"/>
                </a:lnTo>
                <a:lnTo>
                  <a:pt x="11" y="56"/>
                </a:lnTo>
                <a:lnTo>
                  <a:pt x="13" y="55"/>
                </a:lnTo>
                <a:lnTo>
                  <a:pt x="11" y="55"/>
                </a:lnTo>
                <a:lnTo>
                  <a:pt x="9" y="55"/>
                </a:lnTo>
                <a:lnTo>
                  <a:pt x="9" y="53"/>
                </a:lnTo>
                <a:lnTo>
                  <a:pt x="8" y="53"/>
                </a:lnTo>
                <a:lnTo>
                  <a:pt x="6" y="51"/>
                </a:lnTo>
                <a:lnTo>
                  <a:pt x="6" y="50"/>
                </a:lnTo>
                <a:lnTo>
                  <a:pt x="6" y="48"/>
                </a:lnTo>
                <a:lnTo>
                  <a:pt x="8" y="48"/>
                </a:lnTo>
                <a:lnTo>
                  <a:pt x="8" y="47"/>
                </a:lnTo>
                <a:lnTo>
                  <a:pt x="8" y="45"/>
                </a:lnTo>
                <a:lnTo>
                  <a:pt x="8" y="43"/>
                </a:lnTo>
                <a:lnTo>
                  <a:pt x="8" y="42"/>
                </a:lnTo>
                <a:lnTo>
                  <a:pt x="6" y="42"/>
                </a:lnTo>
                <a:lnTo>
                  <a:pt x="8" y="42"/>
                </a:lnTo>
                <a:lnTo>
                  <a:pt x="6" y="42"/>
                </a:lnTo>
                <a:lnTo>
                  <a:pt x="6" y="40"/>
                </a:lnTo>
                <a:lnTo>
                  <a:pt x="8" y="40"/>
                </a:lnTo>
                <a:lnTo>
                  <a:pt x="8" y="39"/>
                </a:lnTo>
                <a:lnTo>
                  <a:pt x="9" y="40"/>
                </a:lnTo>
                <a:lnTo>
                  <a:pt x="9" y="39"/>
                </a:lnTo>
                <a:lnTo>
                  <a:pt x="9" y="37"/>
                </a:lnTo>
                <a:lnTo>
                  <a:pt x="11" y="35"/>
                </a:lnTo>
                <a:lnTo>
                  <a:pt x="11" y="34"/>
                </a:lnTo>
                <a:lnTo>
                  <a:pt x="13" y="34"/>
                </a:lnTo>
                <a:lnTo>
                  <a:pt x="14" y="34"/>
                </a:lnTo>
                <a:lnTo>
                  <a:pt x="16" y="34"/>
                </a:lnTo>
                <a:lnTo>
                  <a:pt x="16" y="35"/>
                </a:lnTo>
                <a:lnTo>
                  <a:pt x="17" y="35"/>
                </a:lnTo>
                <a:lnTo>
                  <a:pt x="19" y="35"/>
                </a:lnTo>
                <a:lnTo>
                  <a:pt x="17" y="35"/>
                </a:lnTo>
                <a:lnTo>
                  <a:pt x="17" y="34"/>
                </a:lnTo>
                <a:lnTo>
                  <a:pt x="16" y="34"/>
                </a:lnTo>
                <a:lnTo>
                  <a:pt x="14" y="34"/>
                </a:lnTo>
                <a:lnTo>
                  <a:pt x="14" y="32"/>
                </a:lnTo>
                <a:lnTo>
                  <a:pt x="13" y="32"/>
                </a:lnTo>
                <a:lnTo>
                  <a:pt x="11" y="32"/>
                </a:lnTo>
                <a:lnTo>
                  <a:pt x="11" y="31"/>
                </a:lnTo>
                <a:lnTo>
                  <a:pt x="9" y="31"/>
                </a:lnTo>
                <a:lnTo>
                  <a:pt x="9" y="29"/>
                </a:lnTo>
                <a:lnTo>
                  <a:pt x="8" y="29"/>
                </a:lnTo>
                <a:lnTo>
                  <a:pt x="6" y="29"/>
                </a:lnTo>
                <a:lnTo>
                  <a:pt x="6" y="27"/>
                </a:lnTo>
                <a:lnTo>
                  <a:pt x="6" y="29"/>
                </a:lnTo>
                <a:lnTo>
                  <a:pt x="8" y="29"/>
                </a:lnTo>
                <a:lnTo>
                  <a:pt x="8" y="27"/>
                </a:lnTo>
                <a:lnTo>
                  <a:pt x="6" y="27"/>
                </a:lnTo>
                <a:lnTo>
                  <a:pt x="6" y="26"/>
                </a:lnTo>
                <a:lnTo>
                  <a:pt x="5" y="26"/>
                </a:lnTo>
                <a:lnTo>
                  <a:pt x="5" y="24"/>
                </a:lnTo>
                <a:lnTo>
                  <a:pt x="6" y="24"/>
                </a:lnTo>
                <a:lnTo>
                  <a:pt x="5" y="24"/>
                </a:lnTo>
                <a:lnTo>
                  <a:pt x="5" y="23"/>
                </a:lnTo>
                <a:lnTo>
                  <a:pt x="3" y="23"/>
                </a:lnTo>
                <a:lnTo>
                  <a:pt x="3" y="21"/>
                </a:lnTo>
                <a:lnTo>
                  <a:pt x="1" y="21"/>
                </a:lnTo>
                <a:lnTo>
                  <a:pt x="1" y="19"/>
                </a:lnTo>
                <a:lnTo>
                  <a:pt x="3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1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0" y="8"/>
                </a:lnTo>
                <a:lnTo>
                  <a:pt x="1" y="8"/>
                </a:lnTo>
                <a:lnTo>
                  <a:pt x="1" y="7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48BD6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61"/>
          <p:cNvSpPr>
            <a:spLocks noEditPoints="1"/>
          </p:cNvSpPr>
          <p:nvPr/>
        </p:nvSpPr>
        <p:spPr bwMode="auto">
          <a:xfrm>
            <a:off x="4152901" y="4432301"/>
            <a:ext cx="533400" cy="728663"/>
          </a:xfrm>
          <a:custGeom>
            <a:avLst/>
            <a:gdLst/>
            <a:ahLst/>
            <a:cxnLst>
              <a:cxn ang="0">
                <a:pos x="77" y="432"/>
              </a:cxn>
              <a:cxn ang="0">
                <a:pos x="45" y="400"/>
              </a:cxn>
              <a:cxn ang="0">
                <a:pos x="24" y="398"/>
              </a:cxn>
              <a:cxn ang="0">
                <a:pos x="50" y="397"/>
              </a:cxn>
              <a:cxn ang="0">
                <a:pos x="5" y="376"/>
              </a:cxn>
              <a:cxn ang="0">
                <a:pos x="10" y="390"/>
              </a:cxn>
              <a:cxn ang="0">
                <a:pos x="38" y="373"/>
              </a:cxn>
              <a:cxn ang="0">
                <a:pos x="37" y="370"/>
              </a:cxn>
              <a:cxn ang="0">
                <a:pos x="56" y="363"/>
              </a:cxn>
              <a:cxn ang="0">
                <a:pos x="26" y="338"/>
              </a:cxn>
              <a:cxn ang="0">
                <a:pos x="46" y="331"/>
              </a:cxn>
              <a:cxn ang="0">
                <a:pos x="66" y="322"/>
              </a:cxn>
              <a:cxn ang="0">
                <a:pos x="70" y="312"/>
              </a:cxn>
              <a:cxn ang="0">
                <a:pos x="67" y="312"/>
              </a:cxn>
              <a:cxn ang="0">
                <a:pos x="205" y="21"/>
              </a:cxn>
              <a:cxn ang="0">
                <a:pos x="291" y="61"/>
              </a:cxn>
              <a:cxn ang="0">
                <a:pos x="336" y="70"/>
              </a:cxn>
              <a:cxn ang="0">
                <a:pos x="328" y="118"/>
              </a:cxn>
              <a:cxn ang="0">
                <a:pos x="306" y="146"/>
              </a:cxn>
              <a:cxn ang="0">
                <a:pos x="278" y="179"/>
              </a:cxn>
              <a:cxn ang="0">
                <a:pos x="261" y="226"/>
              </a:cxn>
              <a:cxn ang="0">
                <a:pos x="221" y="264"/>
              </a:cxn>
              <a:cxn ang="0">
                <a:pos x="238" y="304"/>
              </a:cxn>
              <a:cxn ang="0">
                <a:pos x="213" y="366"/>
              </a:cxn>
              <a:cxn ang="0">
                <a:pos x="114" y="381"/>
              </a:cxn>
              <a:cxn ang="0">
                <a:pos x="117" y="427"/>
              </a:cxn>
              <a:cxn ang="0">
                <a:pos x="120" y="454"/>
              </a:cxn>
              <a:cxn ang="0">
                <a:pos x="109" y="434"/>
              </a:cxn>
              <a:cxn ang="0">
                <a:pos x="88" y="416"/>
              </a:cxn>
              <a:cxn ang="0">
                <a:pos x="70" y="402"/>
              </a:cxn>
              <a:cxn ang="0">
                <a:pos x="51" y="386"/>
              </a:cxn>
              <a:cxn ang="0">
                <a:pos x="38" y="370"/>
              </a:cxn>
              <a:cxn ang="0">
                <a:pos x="30" y="350"/>
              </a:cxn>
              <a:cxn ang="0">
                <a:pos x="42" y="352"/>
              </a:cxn>
              <a:cxn ang="0">
                <a:pos x="58" y="368"/>
              </a:cxn>
              <a:cxn ang="0">
                <a:pos x="66" y="379"/>
              </a:cxn>
              <a:cxn ang="0">
                <a:pos x="70" y="378"/>
              </a:cxn>
              <a:cxn ang="0">
                <a:pos x="66" y="352"/>
              </a:cxn>
              <a:cxn ang="0">
                <a:pos x="78" y="342"/>
              </a:cxn>
              <a:cxn ang="0">
                <a:pos x="66" y="342"/>
              </a:cxn>
              <a:cxn ang="0">
                <a:pos x="61" y="355"/>
              </a:cxn>
              <a:cxn ang="0">
                <a:pos x="51" y="354"/>
              </a:cxn>
              <a:cxn ang="0">
                <a:pos x="38" y="341"/>
              </a:cxn>
              <a:cxn ang="0">
                <a:pos x="58" y="338"/>
              </a:cxn>
              <a:cxn ang="0">
                <a:pos x="67" y="320"/>
              </a:cxn>
              <a:cxn ang="0">
                <a:pos x="64" y="318"/>
              </a:cxn>
              <a:cxn ang="0">
                <a:pos x="78" y="310"/>
              </a:cxn>
              <a:cxn ang="0">
                <a:pos x="91" y="294"/>
              </a:cxn>
              <a:cxn ang="0">
                <a:pos x="94" y="274"/>
              </a:cxn>
              <a:cxn ang="0">
                <a:pos x="86" y="253"/>
              </a:cxn>
              <a:cxn ang="0">
                <a:pos x="70" y="238"/>
              </a:cxn>
              <a:cxn ang="0">
                <a:pos x="66" y="229"/>
              </a:cxn>
              <a:cxn ang="0">
                <a:pos x="80" y="203"/>
              </a:cxn>
              <a:cxn ang="0">
                <a:pos x="110" y="203"/>
              </a:cxn>
              <a:cxn ang="0">
                <a:pos x="134" y="190"/>
              </a:cxn>
              <a:cxn ang="0">
                <a:pos x="155" y="176"/>
              </a:cxn>
              <a:cxn ang="0">
                <a:pos x="154" y="163"/>
              </a:cxn>
              <a:cxn ang="0">
                <a:pos x="136" y="179"/>
              </a:cxn>
              <a:cxn ang="0">
                <a:pos x="112" y="190"/>
              </a:cxn>
              <a:cxn ang="0">
                <a:pos x="107" y="136"/>
              </a:cxn>
              <a:cxn ang="0">
                <a:pos x="131" y="70"/>
              </a:cxn>
              <a:cxn ang="0">
                <a:pos x="171" y="5"/>
              </a:cxn>
            </a:cxnLst>
            <a:rect l="0" t="0" r="r" b="b"/>
            <a:pathLst>
              <a:path w="336" h="459">
                <a:moveTo>
                  <a:pt x="67" y="443"/>
                </a:moveTo>
                <a:lnTo>
                  <a:pt x="67" y="442"/>
                </a:lnTo>
                <a:lnTo>
                  <a:pt x="67" y="443"/>
                </a:lnTo>
                <a:close/>
                <a:moveTo>
                  <a:pt x="80" y="442"/>
                </a:moveTo>
                <a:lnTo>
                  <a:pt x="80" y="443"/>
                </a:lnTo>
                <a:lnTo>
                  <a:pt x="80" y="442"/>
                </a:lnTo>
                <a:lnTo>
                  <a:pt x="78" y="442"/>
                </a:lnTo>
                <a:lnTo>
                  <a:pt x="78" y="443"/>
                </a:lnTo>
                <a:lnTo>
                  <a:pt x="78" y="442"/>
                </a:lnTo>
                <a:lnTo>
                  <a:pt x="78" y="443"/>
                </a:lnTo>
                <a:lnTo>
                  <a:pt x="77" y="443"/>
                </a:lnTo>
                <a:lnTo>
                  <a:pt x="77" y="445"/>
                </a:lnTo>
                <a:lnTo>
                  <a:pt x="75" y="445"/>
                </a:lnTo>
                <a:lnTo>
                  <a:pt x="75" y="443"/>
                </a:lnTo>
                <a:lnTo>
                  <a:pt x="77" y="443"/>
                </a:lnTo>
                <a:lnTo>
                  <a:pt x="77" y="442"/>
                </a:lnTo>
                <a:lnTo>
                  <a:pt x="75" y="442"/>
                </a:lnTo>
                <a:lnTo>
                  <a:pt x="75" y="440"/>
                </a:lnTo>
                <a:lnTo>
                  <a:pt x="75" y="438"/>
                </a:lnTo>
                <a:lnTo>
                  <a:pt x="75" y="437"/>
                </a:lnTo>
                <a:lnTo>
                  <a:pt x="75" y="435"/>
                </a:lnTo>
                <a:lnTo>
                  <a:pt x="75" y="434"/>
                </a:lnTo>
                <a:lnTo>
                  <a:pt x="77" y="434"/>
                </a:lnTo>
                <a:lnTo>
                  <a:pt x="77" y="432"/>
                </a:lnTo>
                <a:lnTo>
                  <a:pt x="78" y="430"/>
                </a:lnTo>
                <a:lnTo>
                  <a:pt x="78" y="429"/>
                </a:lnTo>
                <a:lnTo>
                  <a:pt x="78" y="427"/>
                </a:lnTo>
                <a:lnTo>
                  <a:pt x="80" y="427"/>
                </a:lnTo>
                <a:lnTo>
                  <a:pt x="80" y="426"/>
                </a:lnTo>
                <a:lnTo>
                  <a:pt x="82" y="426"/>
                </a:lnTo>
                <a:lnTo>
                  <a:pt x="82" y="427"/>
                </a:lnTo>
                <a:lnTo>
                  <a:pt x="83" y="427"/>
                </a:lnTo>
                <a:lnTo>
                  <a:pt x="85" y="427"/>
                </a:lnTo>
                <a:lnTo>
                  <a:pt x="85" y="429"/>
                </a:lnTo>
                <a:lnTo>
                  <a:pt x="85" y="430"/>
                </a:lnTo>
                <a:lnTo>
                  <a:pt x="86" y="432"/>
                </a:lnTo>
                <a:lnTo>
                  <a:pt x="86" y="434"/>
                </a:lnTo>
                <a:lnTo>
                  <a:pt x="86" y="435"/>
                </a:lnTo>
                <a:lnTo>
                  <a:pt x="85" y="437"/>
                </a:lnTo>
                <a:lnTo>
                  <a:pt x="85" y="438"/>
                </a:lnTo>
                <a:lnTo>
                  <a:pt x="83" y="438"/>
                </a:lnTo>
                <a:lnTo>
                  <a:pt x="83" y="440"/>
                </a:lnTo>
                <a:lnTo>
                  <a:pt x="82" y="440"/>
                </a:lnTo>
                <a:lnTo>
                  <a:pt x="80" y="442"/>
                </a:lnTo>
                <a:close/>
                <a:moveTo>
                  <a:pt x="48" y="398"/>
                </a:moveTo>
                <a:lnTo>
                  <a:pt x="46" y="400"/>
                </a:lnTo>
                <a:lnTo>
                  <a:pt x="46" y="402"/>
                </a:lnTo>
                <a:lnTo>
                  <a:pt x="45" y="400"/>
                </a:lnTo>
                <a:lnTo>
                  <a:pt x="45" y="402"/>
                </a:lnTo>
                <a:lnTo>
                  <a:pt x="43" y="402"/>
                </a:lnTo>
                <a:lnTo>
                  <a:pt x="42" y="402"/>
                </a:lnTo>
                <a:lnTo>
                  <a:pt x="40" y="402"/>
                </a:lnTo>
                <a:lnTo>
                  <a:pt x="38" y="402"/>
                </a:lnTo>
                <a:lnTo>
                  <a:pt x="37" y="402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2" y="402"/>
                </a:lnTo>
                <a:lnTo>
                  <a:pt x="30" y="402"/>
                </a:lnTo>
                <a:lnTo>
                  <a:pt x="30" y="403"/>
                </a:lnTo>
                <a:lnTo>
                  <a:pt x="29" y="403"/>
                </a:lnTo>
                <a:lnTo>
                  <a:pt x="29" y="402"/>
                </a:lnTo>
                <a:lnTo>
                  <a:pt x="27" y="403"/>
                </a:lnTo>
                <a:lnTo>
                  <a:pt x="26" y="402"/>
                </a:lnTo>
                <a:lnTo>
                  <a:pt x="24" y="402"/>
                </a:lnTo>
                <a:lnTo>
                  <a:pt x="22" y="402"/>
                </a:lnTo>
                <a:lnTo>
                  <a:pt x="22" y="400"/>
                </a:lnTo>
                <a:lnTo>
                  <a:pt x="21" y="398"/>
                </a:lnTo>
                <a:lnTo>
                  <a:pt x="22" y="398"/>
                </a:lnTo>
                <a:lnTo>
                  <a:pt x="22" y="397"/>
                </a:lnTo>
                <a:lnTo>
                  <a:pt x="24" y="397"/>
                </a:lnTo>
                <a:lnTo>
                  <a:pt x="24" y="398"/>
                </a:lnTo>
                <a:lnTo>
                  <a:pt x="26" y="400"/>
                </a:lnTo>
                <a:lnTo>
                  <a:pt x="27" y="400"/>
                </a:lnTo>
                <a:lnTo>
                  <a:pt x="29" y="400"/>
                </a:lnTo>
                <a:lnTo>
                  <a:pt x="30" y="400"/>
                </a:lnTo>
                <a:lnTo>
                  <a:pt x="32" y="400"/>
                </a:lnTo>
                <a:lnTo>
                  <a:pt x="34" y="400"/>
                </a:lnTo>
                <a:lnTo>
                  <a:pt x="34" y="398"/>
                </a:lnTo>
                <a:lnTo>
                  <a:pt x="35" y="398"/>
                </a:lnTo>
                <a:lnTo>
                  <a:pt x="37" y="398"/>
                </a:lnTo>
                <a:lnTo>
                  <a:pt x="38" y="398"/>
                </a:lnTo>
                <a:lnTo>
                  <a:pt x="40" y="398"/>
                </a:lnTo>
                <a:lnTo>
                  <a:pt x="42" y="398"/>
                </a:lnTo>
                <a:lnTo>
                  <a:pt x="42" y="400"/>
                </a:lnTo>
                <a:lnTo>
                  <a:pt x="43" y="400"/>
                </a:lnTo>
                <a:lnTo>
                  <a:pt x="43" y="398"/>
                </a:lnTo>
                <a:lnTo>
                  <a:pt x="45" y="398"/>
                </a:lnTo>
                <a:lnTo>
                  <a:pt x="46" y="398"/>
                </a:lnTo>
                <a:lnTo>
                  <a:pt x="46" y="397"/>
                </a:lnTo>
                <a:lnTo>
                  <a:pt x="48" y="397"/>
                </a:lnTo>
                <a:lnTo>
                  <a:pt x="48" y="395"/>
                </a:lnTo>
                <a:lnTo>
                  <a:pt x="50" y="395"/>
                </a:lnTo>
                <a:lnTo>
                  <a:pt x="51" y="395"/>
                </a:lnTo>
                <a:lnTo>
                  <a:pt x="51" y="397"/>
                </a:lnTo>
                <a:lnTo>
                  <a:pt x="50" y="397"/>
                </a:lnTo>
                <a:lnTo>
                  <a:pt x="50" y="398"/>
                </a:lnTo>
                <a:lnTo>
                  <a:pt x="48" y="398"/>
                </a:lnTo>
                <a:close/>
                <a:moveTo>
                  <a:pt x="35" y="378"/>
                </a:moveTo>
                <a:lnTo>
                  <a:pt x="35" y="379"/>
                </a:lnTo>
                <a:lnTo>
                  <a:pt x="35" y="378"/>
                </a:lnTo>
                <a:close/>
                <a:moveTo>
                  <a:pt x="38" y="374"/>
                </a:moveTo>
                <a:lnTo>
                  <a:pt x="40" y="376"/>
                </a:lnTo>
                <a:lnTo>
                  <a:pt x="40" y="374"/>
                </a:lnTo>
                <a:lnTo>
                  <a:pt x="40" y="376"/>
                </a:lnTo>
                <a:lnTo>
                  <a:pt x="42" y="376"/>
                </a:lnTo>
                <a:lnTo>
                  <a:pt x="40" y="378"/>
                </a:lnTo>
                <a:lnTo>
                  <a:pt x="42" y="378"/>
                </a:lnTo>
                <a:lnTo>
                  <a:pt x="40" y="378"/>
                </a:lnTo>
                <a:lnTo>
                  <a:pt x="40" y="376"/>
                </a:lnTo>
                <a:lnTo>
                  <a:pt x="40" y="378"/>
                </a:lnTo>
                <a:lnTo>
                  <a:pt x="40" y="376"/>
                </a:lnTo>
                <a:lnTo>
                  <a:pt x="38" y="376"/>
                </a:lnTo>
                <a:lnTo>
                  <a:pt x="37" y="376"/>
                </a:lnTo>
                <a:lnTo>
                  <a:pt x="37" y="374"/>
                </a:lnTo>
                <a:lnTo>
                  <a:pt x="38" y="374"/>
                </a:lnTo>
                <a:close/>
                <a:moveTo>
                  <a:pt x="2" y="374"/>
                </a:moveTo>
                <a:lnTo>
                  <a:pt x="3" y="374"/>
                </a:lnTo>
                <a:lnTo>
                  <a:pt x="3" y="376"/>
                </a:lnTo>
                <a:lnTo>
                  <a:pt x="5" y="376"/>
                </a:lnTo>
                <a:lnTo>
                  <a:pt x="6" y="376"/>
                </a:lnTo>
                <a:lnTo>
                  <a:pt x="8" y="376"/>
                </a:lnTo>
                <a:lnTo>
                  <a:pt x="8" y="378"/>
                </a:lnTo>
                <a:lnTo>
                  <a:pt x="10" y="378"/>
                </a:lnTo>
                <a:lnTo>
                  <a:pt x="10" y="376"/>
                </a:lnTo>
                <a:lnTo>
                  <a:pt x="11" y="376"/>
                </a:lnTo>
                <a:lnTo>
                  <a:pt x="11" y="374"/>
                </a:lnTo>
                <a:lnTo>
                  <a:pt x="11" y="376"/>
                </a:lnTo>
                <a:lnTo>
                  <a:pt x="11" y="378"/>
                </a:lnTo>
                <a:lnTo>
                  <a:pt x="13" y="378"/>
                </a:lnTo>
                <a:lnTo>
                  <a:pt x="13" y="379"/>
                </a:lnTo>
                <a:lnTo>
                  <a:pt x="14" y="379"/>
                </a:lnTo>
                <a:lnTo>
                  <a:pt x="16" y="379"/>
                </a:lnTo>
                <a:lnTo>
                  <a:pt x="16" y="381"/>
                </a:lnTo>
                <a:lnTo>
                  <a:pt x="14" y="381"/>
                </a:lnTo>
                <a:lnTo>
                  <a:pt x="14" y="382"/>
                </a:lnTo>
                <a:lnTo>
                  <a:pt x="13" y="382"/>
                </a:lnTo>
                <a:lnTo>
                  <a:pt x="13" y="384"/>
                </a:lnTo>
                <a:lnTo>
                  <a:pt x="13" y="386"/>
                </a:lnTo>
                <a:lnTo>
                  <a:pt x="11" y="386"/>
                </a:lnTo>
                <a:lnTo>
                  <a:pt x="11" y="387"/>
                </a:lnTo>
                <a:lnTo>
                  <a:pt x="11" y="389"/>
                </a:lnTo>
                <a:lnTo>
                  <a:pt x="11" y="390"/>
                </a:lnTo>
                <a:lnTo>
                  <a:pt x="10" y="390"/>
                </a:lnTo>
                <a:lnTo>
                  <a:pt x="8" y="390"/>
                </a:lnTo>
                <a:lnTo>
                  <a:pt x="8" y="389"/>
                </a:lnTo>
                <a:lnTo>
                  <a:pt x="6" y="389"/>
                </a:lnTo>
                <a:lnTo>
                  <a:pt x="6" y="387"/>
                </a:lnTo>
                <a:lnTo>
                  <a:pt x="5" y="387"/>
                </a:lnTo>
                <a:lnTo>
                  <a:pt x="3" y="387"/>
                </a:lnTo>
                <a:lnTo>
                  <a:pt x="5" y="386"/>
                </a:lnTo>
                <a:lnTo>
                  <a:pt x="3" y="386"/>
                </a:lnTo>
                <a:lnTo>
                  <a:pt x="3" y="384"/>
                </a:lnTo>
                <a:lnTo>
                  <a:pt x="2" y="384"/>
                </a:lnTo>
                <a:lnTo>
                  <a:pt x="2" y="382"/>
                </a:lnTo>
                <a:lnTo>
                  <a:pt x="0" y="382"/>
                </a:lnTo>
                <a:lnTo>
                  <a:pt x="0" y="381"/>
                </a:lnTo>
                <a:lnTo>
                  <a:pt x="0" y="379"/>
                </a:lnTo>
                <a:lnTo>
                  <a:pt x="0" y="378"/>
                </a:lnTo>
                <a:lnTo>
                  <a:pt x="0" y="376"/>
                </a:lnTo>
                <a:lnTo>
                  <a:pt x="0" y="374"/>
                </a:lnTo>
                <a:lnTo>
                  <a:pt x="0" y="373"/>
                </a:lnTo>
                <a:lnTo>
                  <a:pt x="0" y="374"/>
                </a:lnTo>
                <a:lnTo>
                  <a:pt x="2" y="374"/>
                </a:lnTo>
                <a:close/>
                <a:moveTo>
                  <a:pt x="38" y="371"/>
                </a:moveTo>
                <a:lnTo>
                  <a:pt x="38" y="373"/>
                </a:lnTo>
                <a:lnTo>
                  <a:pt x="38" y="374"/>
                </a:lnTo>
                <a:lnTo>
                  <a:pt x="38" y="373"/>
                </a:lnTo>
                <a:lnTo>
                  <a:pt x="38" y="374"/>
                </a:lnTo>
                <a:lnTo>
                  <a:pt x="38" y="373"/>
                </a:lnTo>
                <a:lnTo>
                  <a:pt x="37" y="373"/>
                </a:lnTo>
                <a:lnTo>
                  <a:pt x="37" y="374"/>
                </a:lnTo>
                <a:lnTo>
                  <a:pt x="35" y="373"/>
                </a:lnTo>
                <a:lnTo>
                  <a:pt x="37" y="373"/>
                </a:lnTo>
                <a:lnTo>
                  <a:pt x="35" y="373"/>
                </a:lnTo>
                <a:lnTo>
                  <a:pt x="35" y="371"/>
                </a:lnTo>
                <a:lnTo>
                  <a:pt x="37" y="371"/>
                </a:lnTo>
                <a:lnTo>
                  <a:pt x="38" y="371"/>
                </a:lnTo>
                <a:close/>
                <a:moveTo>
                  <a:pt x="34" y="370"/>
                </a:moveTo>
                <a:lnTo>
                  <a:pt x="35" y="370"/>
                </a:lnTo>
                <a:lnTo>
                  <a:pt x="35" y="371"/>
                </a:lnTo>
                <a:lnTo>
                  <a:pt x="34" y="371"/>
                </a:lnTo>
                <a:lnTo>
                  <a:pt x="34" y="370"/>
                </a:lnTo>
                <a:close/>
                <a:moveTo>
                  <a:pt x="35" y="366"/>
                </a:moveTo>
                <a:lnTo>
                  <a:pt x="35" y="368"/>
                </a:lnTo>
                <a:lnTo>
                  <a:pt x="37" y="368"/>
                </a:lnTo>
                <a:lnTo>
                  <a:pt x="37" y="370"/>
                </a:lnTo>
                <a:lnTo>
                  <a:pt x="37" y="371"/>
                </a:lnTo>
                <a:lnTo>
                  <a:pt x="35" y="371"/>
                </a:lnTo>
                <a:lnTo>
                  <a:pt x="37" y="370"/>
                </a:lnTo>
                <a:lnTo>
                  <a:pt x="35" y="370"/>
                </a:lnTo>
                <a:lnTo>
                  <a:pt x="37" y="370"/>
                </a:lnTo>
                <a:lnTo>
                  <a:pt x="35" y="370"/>
                </a:lnTo>
                <a:lnTo>
                  <a:pt x="37" y="370"/>
                </a:lnTo>
                <a:lnTo>
                  <a:pt x="35" y="370"/>
                </a:lnTo>
                <a:lnTo>
                  <a:pt x="35" y="368"/>
                </a:lnTo>
                <a:lnTo>
                  <a:pt x="35" y="366"/>
                </a:lnTo>
                <a:close/>
                <a:moveTo>
                  <a:pt x="29" y="363"/>
                </a:moveTo>
                <a:lnTo>
                  <a:pt x="29" y="365"/>
                </a:lnTo>
                <a:lnTo>
                  <a:pt x="29" y="363"/>
                </a:lnTo>
                <a:lnTo>
                  <a:pt x="29" y="365"/>
                </a:lnTo>
                <a:lnTo>
                  <a:pt x="29" y="363"/>
                </a:lnTo>
                <a:close/>
                <a:moveTo>
                  <a:pt x="34" y="363"/>
                </a:moveTo>
                <a:lnTo>
                  <a:pt x="32" y="363"/>
                </a:lnTo>
                <a:lnTo>
                  <a:pt x="34" y="363"/>
                </a:lnTo>
                <a:close/>
                <a:moveTo>
                  <a:pt x="32" y="362"/>
                </a:moveTo>
                <a:lnTo>
                  <a:pt x="34" y="362"/>
                </a:lnTo>
                <a:lnTo>
                  <a:pt x="34" y="363"/>
                </a:lnTo>
                <a:lnTo>
                  <a:pt x="32" y="363"/>
                </a:lnTo>
                <a:lnTo>
                  <a:pt x="32" y="362"/>
                </a:lnTo>
                <a:close/>
                <a:moveTo>
                  <a:pt x="54" y="360"/>
                </a:moveTo>
                <a:lnTo>
                  <a:pt x="56" y="360"/>
                </a:lnTo>
                <a:lnTo>
                  <a:pt x="56" y="362"/>
                </a:lnTo>
                <a:lnTo>
                  <a:pt x="56" y="363"/>
                </a:lnTo>
                <a:lnTo>
                  <a:pt x="56" y="362"/>
                </a:lnTo>
                <a:lnTo>
                  <a:pt x="56" y="363"/>
                </a:lnTo>
                <a:lnTo>
                  <a:pt x="54" y="363"/>
                </a:lnTo>
                <a:lnTo>
                  <a:pt x="54" y="362"/>
                </a:lnTo>
                <a:lnTo>
                  <a:pt x="54" y="360"/>
                </a:lnTo>
                <a:lnTo>
                  <a:pt x="53" y="360"/>
                </a:lnTo>
                <a:lnTo>
                  <a:pt x="54" y="360"/>
                </a:lnTo>
                <a:close/>
                <a:moveTo>
                  <a:pt x="58" y="358"/>
                </a:moveTo>
                <a:lnTo>
                  <a:pt x="58" y="357"/>
                </a:lnTo>
                <a:lnTo>
                  <a:pt x="58" y="358"/>
                </a:lnTo>
                <a:close/>
                <a:moveTo>
                  <a:pt x="45" y="344"/>
                </a:moveTo>
                <a:lnTo>
                  <a:pt x="45" y="342"/>
                </a:lnTo>
                <a:lnTo>
                  <a:pt x="45" y="344"/>
                </a:lnTo>
                <a:close/>
                <a:moveTo>
                  <a:pt x="27" y="336"/>
                </a:moveTo>
                <a:lnTo>
                  <a:pt x="27" y="338"/>
                </a:lnTo>
                <a:lnTo>
                  <a:pt x="29" y="338"/>
                </a:lnTo>
                <a:lnTo>
                  <a:pt x="29" y="339"/>
                </a:lnTo>
                <a:lnTo>
                  <a:pt x="29" y="341"/>
                </a:lnTo>
                <a:lnTo>
                  <a:pt x="27" y="341"/>
                </a:lnTo>
                <a:lnTo>
                  <a:pt x="26" y="341"/>
                </a:lnTo>
                <a:lnTo>
                  <a:pt x="26" y="339"/>
                </a:lnTo>
                <a:lnTo>
                  <a:pt x="26" y="338"/>
                </a:lnTo>
                <a:lnTo>
                  <a:pt x="24" y="338"/>
                </a:lnTo>
                <a:lnTo>
                  <a:pt x="24" y="339"/>
                </a:lnTo>
                <a:lnTo>
                  <a:pt x="24" y="338"/>
                </a:lnTo>
                <a:lnTo>
                  <a:pt x="26" y="338"/>
                </a:lnTo>
                <a:lnTo>
                  <a:pt x="26" y="336"/>
                </a:lnTo>
                <a:lnTo>
                  <a:pt x="27" y="336"/>
                </a:lnTo>
                <a:close/>
                <a:moveTo>
                  <a:pt x="29" y="336"/>
                </a:moveTo>
                <a:lnTo>
                  <a:pt x="27" y="336"/>
                </a:lnTo>
                <a:lnTo>
                  <a:pt x="27" y="334"/>
                </a:lnTo>
                <a:lnTo>
                  <a:pt x="29" y="334"/>
                </a:lnTo>
                <a:lnTo>
                  <a:pt x="29" y="336"/>
                </a:lnTo>
                <a:close/>
                <a:moveTo>
                  <a:pt x="53" y="323"/>
                </a:moveTo>
                <a:lnTo>
                  <a:pt x="54" y="323"/>
                </a:lnTo>
                <a:lnTo>
                  <a:pt x="54" y="325"/>
                </a:lnTo>
                <a:lnTo>
                  <a:pt x="54" y="326"/>
                </a:lnTo>
                <a:lnTo>
                  <a:pt x="54" y="328"/>
                </a:lnTo>
                <a:lnTo>
                  <a:pt x="53" y="328"/>
                </a:lnTo>
                <a:lnTo>
                  <a:pt x="51" y="328"/>
                </a:lnTo>
                <a:lnTo>
                  <a:pt x="51" y="330"/>
                </a:lnTo>
                <a:lnTo>
                  <a:pt x="53" y="330"/>
                </a:lnTo>
                <a:lnTo>
                  <a:pt x="53" y="331"/>
                </a:lnTo>
                <a:lnTo>
                  <a:pt x="53" y="330"/>
                </a:lnTo>
                <a:lnTo>
                  <a:pt x="51" y="330"/>
                </a:lnTo>
                <a:lnTo>
                  <a:pt x="50" y="330"/>
                </a:lnTo>
                <a:lnTo>
                  <a:pt x="48" y="331"/>
                </a:lnTo>
                <a:lnTo>
                  <a:pt x="46" y="331"/>
                </a:lnTo>
                <a:lnTo>
                  <a:pt x="46" y="333"/>
                </a:lnTo>
                <a:lnTo>
                  <a:pt x="46" y="331"/>
                </a:lnTo>
                <a:lnTo>
                  <a:pt x="46" y="333"/>
                </a:lnTo>
                <a:lnTo>
                  <a:pt x="45" y="333"/>
                </a:lnTo>
                <a:lnTo>
                  <a:pt x="45" y="331"/>
                </a:lnTo>
                <a:lnTo>
                  <a:pt x="43" y="331"/>
                </a:lnTo>
                <a:lnTo>
                  <a:pt x="45" y="331"/>
                </a:lnTo>
                <a:lnTo>
                  <a:pt x="45" y="330"/>
                </a:lnTo>
                <a:lnTo>
                  <a:pt x="45" y="328"/>
                </a:lnTo>
                <a:lnTo>
                  <a:pt x="46" y="328"/>
                </a:lnTo>
                <a:lnTo>
                  <a:pt x="46" y="326"/>
                </a:lnTo>
                <a:lnTo>
                  <a:pt x="48" y="326"/>
                </a:lnTo>
                <a:lnTo>
                  <a:pt x="48" y="325"/>
                </a:lnTo>
                <a:lnTo>
                  <a:pt x="50" y="325"/>
                </a:lnTo>
                <a:lnTo>
                  <a:pt x="51" y="323"/>
                </a:lnTo>
                <a:lnTo>
                  <a:pt x="53" y="323"/>
                </a:lnTo>
                <a:close/>
                <a:moveTo>
                  <a:pt x="66" y="320"/>
                </a:moveTo>
                <a:lnTo>
                  <a:pt x="67" y="320"/>
                </a:lnTo>
                <a:lnTo>
                  <a:pt x="66" y="320"/>
                </a:lnTo>
                <a:lnTo>
                  <a:pt x="67" y="320"/>
                </a:lnTo>
                <a:lnTo>
                  <a:pt x="67" y="322"/>
                </a:lnTo>
                <a:lnTo>
                  <a:pt x="66" y="322"/>
                </a:lnTo>
                <a:lnTo>
                  <a:pt x="66" y="323"/>
                </a:lnTo>
                <a:lnTo>
                  <a:pt x="66" y="322"/>
                </a:lnTo>
                <a:lnTo>
                  <a:pt x="64" y="322"/>
                </a:lnTo>
                <a:lnTo>
                  <a:pt x="66" y="322"/>
                </a:lnTo>
                <a:lnTo>
                  <a:pt x="66" y="320"/>
                </a:lnTo>
                <a:close/>
                <a:moveTo>
                  <a:pt x="61" y="320"/>
                </a:moveTo>
                <a:lnTo>
                  <a:pt x="61" y="322"/>
                </a:lnTo>
                <a:lnTo>
                  <a:pt x="59" y="322"/>
                </a:lnTo>
                <a:lnTo>
                  <a:pt x="58" y="322"/>
                </a:lnTo>
                <a:lnTo>
                  <a:pt x="58" y="323"/>
                </a:lnTo>
                <a:lnTo>
                  <a:pt x="58" y="322"/>
                </a:lnTo>
                <a:lnTo>
                  <a:pt x="58" y="320"/>
                </a:lnTo>
                <a:lnTo>
                  <a:pt x="59" y="320"/>
                </a:lnTo>
                <a:lnTo>
                  <a:pt x="61" y="320"/>
                </a:lnTo>
                <a:close/>
                <a:moveTo>
                  <a:pt x="64" y="315"/>
                </a:moveTo>
                <a:lnTo>
                  <a:pt x="62" y="317"/>
                </a:lnTo>
                <a:lnTo>
                  <a:pt x="62" y="315"/>
                </a:lnTo>
                <a:lnTo>
                  <a:pt x="64" y="315"/>
                </a:lnTo>
                <a:close/>
                <a:moveTo>
                  <a:pt x="72" y="312"/>
                </a:moveTo>
                <a:lnTo>
                  <a:pt x="72" y="314"/>
                </a:lnTo>
                <a:lnTo>
                  <a:pt x="70" y="314"/>
                </a:lnTo>
                <a:lnTo>
                  <a:pt x="69" y="314"/>
                </a:lnTo>
                <a:lnTo>
                  <a:pt x="67" y="315"/>
                </a:lnTo>
                <a:lnTo>
                  <a:pt x="67" y="314"/>
                </a:lnTo>
                <a:lnTo>
                  <a:pt x="67" y="315"/>
                </a:lnTo>
                <a:lnTo>
                  <a:pt x="67" y="314"/>
                </a:lnTo>
                <a:lnTo>
                  <a:pt x="69" y="312"/>
                </a:lnTo>
                <a:lnTo>
                  <a:pt x="70" y="312"/>
                </a:lnTo>
                <a:lnTo>
                  <a:pt x="72" y="312"/>
                </a:lnTo>
                <a:close/>
                <a:moveTo>
                  <a:pt x="66" y="312"/>
                </a:moveTo>
                <a:lnTo>
                  <a:pt x="66" y="314"/>
                </a:lnTo>
                <a:lnTo>
                  <a:pt x="64" y="314"/>
                </a:lnTo>
                <a:lnTo>
                  <a:pt x="64" y="312"/>
                </a:lnTo>
                <a:lnTo>
                  <a:pt x="64" y="314"/>
                </a:lnTo>
                <a:lnTo>
                  <a:pt x="62" y="314"/>
                </a:lnTo>
                <a:lnTo>
                  <a:pt x="61" y="314"/>
                </a:lnTo>
                <a:lnTo>
                  <a:pt x="61" y="312"/>
                </a:lnTo>
                <a:lnTo>
                  <a:pt x="62" y="312"/>
                </a:lnTo>
                <a:lnTo>
                  <a:pt x="64" y="312"/>
                </a:lnTo>
                <a:lnTo>
                  <a:pt x="66" y="312"/>
                </a:lnTo>
                <a:close/>
                <a:moveTo>
                  <a:pt x="75" y="312"/>
                </a:moveTo>
                <a:lnTo>
                  <a:pt x="74" y="312"/>
                </a:lnTo>
                <a:lnTo>
                  <a:pt x="75" y="312"/>
                </a:lnTo>
                <a:lnTo>
                  <a:pt x="74" y="312"/>
                </a:lnTo>
                <a:lnTo>
                  <a:pt x="75" y="312"/>
                </a:lnTo>
                <a:lnTo>
                  <a:pt x="75" y="310"/>
                </a:lnTo>
                <a:lnTo>
                  <a:pt x="75" y="312"/>
                </a:lnTo>
                <a:close/>
                <a:moveTo>
                  <a:pt x="67" y="312"/>
                </a:moveTo>
                <a:lnTo>
                  <a:pt x="67" y="310"/>
                </a:lnTo>
                <a:lnTo>
                  <a:pt x="69" y="310"/>
                </a:lnTo>
                <a:lnTo>
                  <a:pt x="69" y="312"/>
                </a:lnTo>
                <a:lnTo>
                  <a:pt x="67" y="312"/>
                </a:lnTo>
                <a:close/>
                <a:moveTo>
                  <a:pt x="74" y="310"/>
                </a:moveTo>
                <a:lnTo>
                  <a:pt x="72" y="310"/>
                </a:lnTo>
                <a:lnTo>
                  <a:pt x="72" y="312"/>
                </a:lnTo>
                <a:lnTo>
                  <a:pt x="72" y="310"/>
                </a:lnTo>
                <a:lnTo>
                  <a:pt x="74" y="310"/>
                </a:lnTo>
                <a:close/>
                <a:moveTo>
                  <a:pt x="77" y="309"/>
                </a:moveTo>
                <a:lnTo>
                  <a:pt x="78" y="309"/>
                </a:lnTo>
                <a:lnTo>
                  <a:pt x="78" y="310"/>
                </a:lnTo>
                <a:lnTo>
                  <a:pt x="77" y="310"/>
                </a:lnTo>
                <a:lnTo>
                  <a:pt x="77" y="309"/>
                </a:lnTo>
                <a:close/>
                <a:moveTo>
                  <a:pt x="54" y="235"/>
                </a:moveTo>
                <a:lnTo>
                  <a:pt x="56" y="235"/>
                </a:lnTo>
                <a:lnTo>
                  <a:pt x="56" y="237"/>
                </a:lnTo>
                <a:lnTo>
                  <a:pt x="54" y="237"/>
                </a:lnTo>
                <a:lnTo>
                  <a:pt x="53" y="237"/>
                </a:lnTo>
                <a:lnTo>
                  <a:pt x="51" y="237"/>
                </a:lnTo>
                <a:lnTo>
                  <a:pt x="51" y="235"/>
                </a:lnTo>
                <a:lnTo>
                  <a:pt x="53" y="235"/>
                </a:lnTo>
                <a:lnTo>
                  <a:pt x="54" y="235"/>
                </a:lnTo>
                <a:close/>
                <a:moveTo>
                  <a:pt x="189" y="18"/>
                </a:moveTo>
                <a:lnTo>
                  <a:pt x="194" y="21"/>
                </a:lnTo>
                <a:lnTo>
                  <a:pt x="198" y="18"/>
                </a:lnTo>
                <a:lnTo>
                  <a:pt x="202" y="19"/>
                </a:lnTo>
                <a:lnTo>
                  <a:pt x="205" y="21"/>
                </a:lnTo>
                <a:lnTo>
                  <a:pt x="206" y="24"/>
                </a:lnTo>
                <a:lnTo>
                  <a:pt x="208" y="27"/>
                </a:lnTo>
                <a:lnTo>
                  <a:pt x="211" y="29"/>
                </a:lnTo>
                <a:lnTo>
                  <a:pt x="214" y="30"/>
                </a:lnTo>
                <a:lnTo>
                  <a:pt x="219" y="30"/>
                </a:lnTo>
                <a:lnTo>
                  <a:pt x="230" y="34"/>
                </a:lnTo>
                <a:lnTo>
                  <a:pt x="234" y="34"/>
                </a:lnTo>
                <a:lnTo>
                  <a:pt x="235" y="24"/>
                </a:lnTo>
                <a:lnTo>
                  <a:pt x="238" y="16"/>
                </a:lnTo>
                <a:lnTo>
                  <a:pt x="242" y="11"/>
                </a:lnTo>
                <a:lnTo>
                  <a:pt x="248" y="11"/>
                </a:lnTo>
                <a:lnTo>
                  <a:pt x="251" y="14"/>
                </a:lnTo>
                <a:lnTo>
                  <a:pt x="253" y="22"/>
                </a:lnTo>
                <a:lnTo>
                  <a:pt x="261" y="26"/>
                </a:lnTo>
                <a:lnTo>
                  <a:pt x="266" y="24"/>
                </a:lnTo>
                <a:lnTo>
                  <a:pt x="269" y="27"/>
                </a:lnTo>
                <a:lnTo>
                  <a:pt x="270" y="30"/>
                </a:lnTo>
                <a:lnTo>
                  <a:pt x="272" y="34"/>
                </a:lnTo>
                <a:lnTo>
                  <a:pt x="277" y="37"/>
                </a:lnTo>
                <a:lnTo>
                  <a:pt x="275" y="38"/>
                </a:lnTo>
                <a:lnTo>
                  <a:pt x="280" y="43"/>
                </a:lnTo>
                <a:lnTo>
                  <a:pt x="283" y="50"/>
                </a:lnTo>
                <a:lnTo>
                  <a:pt x="283" y="53"/>
                </a:lnTo>
                <a:lnTo>
                  <a:pt x="291" y="61"/>
                </a:lnTo>
                <a:lnTo>
                  <a:pt x="296" y="66"/>
                </a:lnTo>
                <a:lnTo>
                  <a:pt x="299" y="67"/>
                </a:lnTo>
                <a:lnTo>
                  <a:pt x="304" y="67"/>
                </a:lnTo>
                <a:lnTo>
                  <a:pt x="307" y="66"/>
                </a:lnTo>
                <a:lnTo>
                  <a:pt x="309" y="67"/>
                </a:lnTo>
                <a:lnTo>
                  <a:pt x="310" y="70"/>
                </a:lnTo>
                <a:lnTo>
                  <a:pt x="312" y="67"/>
                </a:lnTo>
                <a:lnTo>
                  <a:pt x="315" y="66"/>
                </a:lnTo>
                <a:lnTo>
                  <a:pt x="317" y="64"/>
                </a:lnTo>
                <a:lnTo>
                  <a:pt x="318" y="64"/>
                </a:lnTo>
                <a:lnTo>
                  <a:pt x="320" y="64"/>
                </a:lnTo>
                <a:lnTo>
                  <a:pt x="320" y="62"/>
                </a:lnTo>
                <a:lnTo>
                  <a:pt x="323" y="61"/>
                </a:lnTo>
                <a:lnTo>
                  <a:pt x="323" y="62"/>
                </a:lnTo>
                <a:lnTo>
                  <a:pt x="325" y="62"/>
                </a:lnTo>
                <a:lnTo>
                  <a:pt x="326" y="62"/>
                </a:lnTo>
                <a:lnTo>
                  <a:pt x="328" y="64"/>
                </a:lnTo>
                <a:lnTo>
                  <a:pt x="330" y="64"/>
                </a:lnTo>
                <a:lnTo>
                  <a:pt x="330" y="66"/>
                </a:lnTo>
                <a:lnTo>
                  <a:pt x="331" y="66"/>
                </a:lnTo>
                <a:lnTo>
                  <a:pt x="333" y="67"/>
                </a:lnTo>
                <a:lnTo>
                  <a:pt x="334" y="67"/>
                </a:lnTo>
                <a:lnTo>
                  <a:pt x="334" y="69"/>
                </a:lnTo>
                <a:lnTo>
                  <a:pt x="336" y="70"/>
                </a:lnTo>
                <a:lnTo>
                  <a:pt x="336" y="74"/>
                </a:lnTo>
                <a:lnTo>
                  <a:pt x="336" y="75"/>
                </a:lnTo>
                <a:lnTo>
                  <a:pt x="334" y="78"/>
                </a:lnTo>
                <a:lnTo>
                  <a:pt x="334" y="80"/>
                </a:lnTo>
                <a:lnTo>
                  <a:pt x="334" y="82"/>
                </a:lnTo>
                <a:lnTo>
                  <a:pt x="333" y="85"/>
                </a:lnTo>
                <a:lnTo>
                  <a:pt x="331" y="88"/>
                </a:lnTo>
                <a:lnTo>
                  <a:pt x="331" y="90"/>
                </a:lnTo>
                <a:lnTo>
                  <a:pt x="330" y="91"/>
                </a:lnTo>
                <a:lnTo>
                  <a:pt x="330" y="94"/>
                </a:lnTo>
                <a:lnTo>
                  <a:pt x="328" y="96"/>
                </a:lnTo>
                <a:lnTo>
                  <a:pt x="328" y="98"/>
                </a:lnTo>
                <a:lnTo>
                  <a:pt x="328" y="101"/>
                </a:lnTo>
                <a:lnTo>
                  <a:pt x="328" y="104"/>
                </a:lnTo>
                <a:lnTo>
                  <a:pt x="328" y="106"/>
                </a:lnTo>
                <a:lnTo>
                  <a:pt x="330" y="109"/>
                </a:lnTo>
                <a:lnTo>
                  <a:pt x="328" y="110"/>
                </a:lnTo>
                <a:lnTo>
                  <a:pt x="326" y="110"/>
                </a:lnTo>
                <a:lnTo>
                  <a:pt x="326" y="112"/>
                </a:lnTo>
                <a:lnTo>
                  <a:pt x="326" y="114"/>
                </a:lnTo>
                <a:lnTo>
                  <a:pt x="326" y="115"/>
                </a:lnTo>
                <a:lnTo>
                  <a:pt x="328" y="117"/>
                </a:lnTo>
                <a:lnTo>
                  <a:pt x="330" y="117"/>
                </a:lnTo>
                <a:lnTo>
                  <a:pt x="328" y="118"/>
                </a:lnTo>
                <a:lnTo>
                  <a:pt x="330" y="120"/>
                </a:lnTo>
                <a:lnTo>
                  <a:pt x="330" y="122"/>
                </a:lnTo>
                <a:lnTo>
                  <a:pt x="331" y="123"/>
                </a:lnTo>
                <a:lnTo>
                  <a:pt x="331" y="125"/>
                </a:lnTo>
                <a:lnTo>
                  <a:pt x="333" y="125"/>
                </a:lnTo>
                <a:lnTo>
                  <a:pt x="333" y="126"/>
                </a:lnTo>
                <a:lnTo>
                  <a:pt x="331" y="128"/>
                </a:lnTo>
                <a:lnTo>
                  <a:pt x="333" y="130"/>
                </a:lnTo>
                <a:lnTo>
                  <a:pt x="333" y="133"/>
                </a:lnTo>
                <a:lnTo>
                  <a:pt x="331" y="134"/>
                </a:lnTo>
                <a:lnTo>
                  <a:pt x="331" y="138"/>
                </a:lnTo>
                <a:lnTo>
                  <a:pt x="331" y="139"/>
                </a:lnTo>
                <a:lnTo>
                  <a:pt x="333" y="139"/>
                </a:lnTo>
                <a:lnTo>
                  <a:pt x="333" y="142"/>
                </a:lnTo>
                <a:lnTo>
                  <a:pt x="330" y="144"/>
                </a:lnTo>
                <a:lnTo>
                  <a:pt x="326" y="146"/>
                </a:lnTo>
                <a:lnTo>
                  <a:pt x="323" y="147"/>
                </a:lnTo>
                <a:lnTo>
                  <a:pt x="320" y="146"/>
                </a:lnTo>
                <a:lnTo>
                  <a:pt x="318" y="144"/>
                </a:lnTo>
                <a:lnTo>
                  <a:pt x="317" y="141"/>
                </a:lnTo>
                <a:lnTo>
                  <a:pt x="315" y="142"/>
                </a:lnTo>
                <a:lnTo>
                  <a:pt x="312" y="144"/>
                </a:lnTo>
                <a:lnTo>
                  <a:pt x="307" y="144"/>
                </a:lnTo>
                <a:lnTo>
                  <a:pt x="306" y="146"/>
                </a:lnTo>
                <a:lnTo>
                  <a:pt x="301" y="146"/>
                </a:lnTo>
                <a:lnTo>
                  <a:pt x="293" y="146"/>
                </a:lnTo>
                <a:lnTo>
                  <a:pt x="290" y="146"/>
                </a:lnTo>
                <a:lnTo>
                  <a:pt x="288" y="149"/>
                </a:lnTo>
                <a:lnTo>
                  <a:pt x="285" y="149"/>
                </a:lnTo>
                <a:lnTo>
                  <a:pt x="282" y="146"/>
                </a:lnTo>
                <a:lnTo>
                  <a:pt x="278" y="147"/>
                </a:lnTo>
                <a:lnTo>
                  <a:pt x="274" y="150"/>
                </a:lnTo>
                <a:lnTo>
                  <a:pt x="266" y="152"/>
                </a:lnTo>
                <a:lnTo>
                  <a:pt x="266" y="154"/>
                </a:lnTo>
                <a:lnTo>
                  <a:pt x="262" y="157"/>
                </a:lnTo>
                <a:lnTo>
                  <a:pt x="261" y="158"/>
                </a:lnTo>
                <a:lnTo>
                  <a:pt x="261" y="160"/>
                </a:lnTo>
                <a:lnTo>
                  <a:pt x="261" y="163"/>
                </a:lnTo>
                <a:lnTo>
                  <a:pt x="262" y="170"/>
                </a:lnTo>
                <a:lnTo>
                  <a:pt x="266" y="170"/>
                </a:lnTo>
                <a:lnTo>
                  <a:pt x="267" y="168"/>
                </a:lnTo>
                <a:lnTo>
                  <a:pt x="269" y="165"/>
                </a:lnTo>
                <a:lnTo>
                  <a:pt x="270" y="163"/>
                </a:lnTo>
                <a:lnTo>
                  <a:pt x="272" y="163"/>
                </a:lnTo>
                <a:lnTo>
                  <a:pt x="270" y="166"/>
                </a:lnTo>
                <a:lnTo>
                  <a:pt x="272" y="170"/>
                </a:lnTo>
                <a:lnTo>
                  <a:pt x="275" y="178"/>
                </a:lnTo>
                <a:lnTo>
                  <a:pt x="278" y="179"/>
                </a:lnTo>
                <a:lnTo>
                  <a:pt x="280" y="182"/>
                </a:lnTo>
                <a:lnTo>
                  <a:pt x="278" y="187"/>
                </a:lnTo>
                <a:lnTo>
                  <a:pt x="275" y="192"/>
                </a:lnTo>
                <a:lnTo>
                  <a:pt x="277" y="198"/>
                </a:lnTo>
                <a:lnTo>
                  <a:pt x="283" y="203"/>
                </a:lnTo>
                <a:lnTo>
                  <a:pt x="283" y="205"/>
                </a:lnTo>
                <a:lnTo>
                  <a:pt x="282" y="210"/>
                </a:lnTo>
                <a:lnTo>
                  <a:pt x="286" y="219"/>
                </a:lnTo>
                <a:lnTo>
                  <a:pt x="283" y="221"/>
                </a:lnTo>
                <a:lnTo>
                  <a:pt x="282" y="222"/>
                </a:lnTo>
                <a:lnTo>
                  <a:pt x="280" y="222"/>
                </a:lnTo>
                <a:lnTo>
                  <a:pt x="278" y="224"/>
                </a:lnTo>
                <a:lnTo>
                  <a:pt x="277" y="226"/>
                </a:lnTo>
                <a:lnTo>
                  <a:pt x="275" y="226"/>
                </a:lnTo>
                <a:lnTo>
                  <a:pt x="275" y="227"/>
                </a:lnTo>
                <a:lnTo>
                  <a:pt x="274" y="227"/>
                </a:lnTo>
                <a:lnTo>
                  <a:pt x="272" y="229"/>
                </a:lnTo>
                <a:lnTo>
                  <a:pt x="270" y="229"/>
                </a:lnTo>
                <a:lnTo>
                  <a:pt x="270" y="227"/>
                </a:lnTo>
                <a:lnTo>
                  <a:pt x="269" y="226"/>
                </a:lnTo>
                <a:lnTo>
                  <a:pt x="267" y="224"/>
                </a:lnTo>
                <a:lnTo>
                  <a:pt x="264" y="226"/>
                </a:lnTo>
                <a:lnTo>
                  <a:pt x="262" y="226"/>
                </a:lnTo>
                <a:lnTo>
                  <a:pt x="261" y="226"/>
                </a:lnTo>
                <a:lnTo>
                  <a:pt x="258" y="219"/>
                </a:lnTo>
                <a:lnTo>
                  <a:pt x="253" y="224"/>
                </a:lnTo>
                <a:lnTo>
                  <a:pt x="250" y="226"/>
                </a:lnTo>
                <a:lnTo>
                  <a:pt x="248" y="224"/>
                </a:lnTo>
                <a:lnTo>
                  <a:pt x="246" y="221"/>
                </a:lnTo>
                <a:lnTo>
                  <a:pt x="243" y="218"/>
                </a:lnTo>
                <a:lnTo>
                  <a:pt x="240" y="216"/>
                </a:lnTo>
                <a:lnTo>
                  <a:pt x="234" y="219"/>
                </a:lnTo>
                <a:lnTo>
                  <a:pt x="230" y="224"/>
                </a:lnTo>
                <a:lnTo>
                  <a:pt x="224" y="222"/>
                </a:lnTo>
                <a:lnTo>
                  <a:pt x="219" y="229"/>
                </a:lnTo>
                <a:lnTo>
                  <a:pt x="218" y="230"/>
                </a:lnTo>
                <a:lnTo>
                  <a:pt x="219" y="234"/>
                </a:lnTo>
                <a:lnTo>
                  <a:pt x="218" y="235"/>
                </a:lnTo>
                <a:lnTo>
                  <a:pt x="218" y="237"/>
                </a:lnTo>
                <a:lnTo>
                  <a:pt x="219" y="243"/>
                </a:lnTo>
                <a:lnTo>
                  <a:pt x="219" y="246"/>
                </a:lnTo>
                <a:lnTo>
                  <a:pt x="218" y="248"/>
                </a:lnTo>
                <a:lnTo>
                  <a:pt x="216" y="251"/>
                </a:lnTo>
                <a:lnTo>
                  <a:pt x="214" y="253"/>
                </a:lnTo>
                <a:lnTo>
                  <a:pt x="214" y="254"/>
                </a:lnTo>
                <a:lnTo>
                  <a:pt x="214" y="258"/>
                </a:lnTo>
                <a:lnTo>
                  <a:pt x="219" y="261"/>
                </a:lnTo>
                <a:lnTo>
                  <a:pt x="221" y="264"/>
                </a:lnTo>
                <a:lnTo>
                  <a:pt x="219" y="267"/>
                </a:lnTo>
                <a:lnTo>
                  <a:pt x="218" y="270"/>
                </a:lnTo>
                <a:lnTo>
                  <a:pt x="216" y="274"/>
                </a:lnTo>
                <a:lnTo>
                  <a:pt x="214" y="277"/>
                </a:lnTo>
                <a:lnTo>
                  <a:pt x="213" y="278"/>
                </a:lnTo>
                <a:lnTo>
                  <a:pt x="213" y="280"/>
                </a:lnTo>
                <a:lnTo>
                  <a:pt x="216" y="280"/>
                </a:lnTo>
                <a:lnTo>
                  <a:pt x="219" y="280"/>
                </a:lnTo>
                <a:lnTo>
                  <a:pt x="224" y="283"/>
                </a:lnTo>
                <a:lnTo>
                  <a:pt x="229" y="285"/>
                </a:lnTo>
                <a:lnTo>
                  <a:pt x="232" y="285"/>
                </a:lnTo>
                <a:lnTo>
                  <a:pt x="234" y="283"/>
                </a:lnTo>
                <a:lnTo>
                  <a:pt x="237" y="283"/>
                </a:lnTo>
                <a:lnTo>
                  <a:pt x="238" y="285"/>
                </a:lnTo>
                <a:lnTo>
                  <a:pt x="240" y="285"/>
                </a:lnTo>
                <a:lnTo>
                  <a:pt x="242" y="288"/>
                </a:lnTo>
                <a:lnTo>
                  <a:pt x="242" y="290"/>
                </a:lnTo>
                <a:lnTo>
                  <a:pt x="235" y="291"/>
                </a:lnTo>
                <a:lnTo>
                  <a:pt x="235" y="294"/>
                </a:lnTo>
                <a:lnTo>
                  <a:pt x="235" y="298"/>
                </a:lnTo>
                <a:lnTo>
                  <a:pt x="235" y="299"/>
                </a:lnTo>
                <a:lnTo>
                  <a:pt x="237" y="299"/>
                </a:lnTo>
                <a:lnTo>
                  <a:pt x="238" y="302"/>
                </a:lnTo>
                <a:lnTo>
                  <a:pt x="238" y="304"/>
                </a:lnTo>
                <a:lnTo>
                  <a:pt x="242" y="310"/>
                </a:lnTo>
                <a:lnTo>
                  <a:pt x="240" y="312"/>
                </a:lnTo>
                <a:lnTo>
                  <a:pt x="238" y="315"/>
                </a:lnTo>
                <a:lnTo>
                  <a:pt x="235" y="315"/>
                </a:lnTo>
                <a:lnTo>
                  <a:pt x="232" y="314"/>
                </a:lnTo>
                <a:lnTo>
                  <a:pt x="229" y="315"/>
                </a:lnTo>
                <a:lnTo>
                  <a:pt x="224" y="317"/>
                </a:lnTo>
                <a:lnTo>
                  <a:pt x="224" y="323"/>
                </a:lnTo>
                <a:lnTo>
                  <a:pt x="221" y="325"/>
                </a:lnTo>
                <a:lnTo>
                  <a:pt x="219" y="334"/>
                </a:lnTo>
                <a:lnTo>
                  <a:pt x="221" y="334"/>
                </a:lnTo>
                <a:lnTo>
                  <a:pt x="224" y="341"/>
                </a:lnTo>
                <a:lnTo>
                  <a:pt x="219" y="349"/>
                </a:lnTo>
                <a:lnTo>
                  <a:pt x="221" y="349"/>
                </a:lnTo>
                <a:lnTo>
                  <a:pt x="224" y="352"/>
                </a:lnTo>
                <a:lnTo>
                  <a:pt x="226" y="354"/>
                </a:lnTo>
                <a:lnTo>
                  <a:pt x="230" y="357"/>
                </a:lnTo>
                <a:lnTo>
                  <a:pt x="230" y="360"/>
                </a:lnTo>
                <a:lnTo>
                  <a:pt x="230" y="363"/>
                </a:lnTo>
                <a:lnTo>
                  <a:pt x="226" y="363"/>
                </a:lnTo>
                <a:lnTo>
                  <a:pt x="222" y="365"/>
                </a:lnTo>
                <a:lnTo>
                  <a:pt x="219" y="365"/>
                </a:lnTo>
                <a:lnTo>
                  <a:pt x="216" y="365"/>
                </a:lnTo>
                <a:lnTo>
                  <a:pt x="213" y="366"/>
                </a:lnTo>
                <a:lnTo>
                  <a:pt x="206" y="371"/>
                </a:lnTo>
                <a:lnTo>
                  <a:pt x="203" y="371"/>
                </a:lnTo>
                <a:lnTo>
                  <a:pt x="195" y="365"/>
                </a:lnTo>
                <a:lnTo>
                  <a:pt x="192" y="363"/>
                </a:lnTo>
                <a:lnTo>
                  <a:pt x="187" y="363"/>
                </a:lnTo>
                <a:lnTo>
                  <a:pt x="182" y="363"/>
                </a:lnTo>
                <a:lnTo>
                  <a:pt x="176" y="363"/>
                </a:lnTo>
                <a:lnTo>
                  <a:pt x="168" y="363"/>
                </a:lnTo>
                <a:lnTo>
                  <a:pt x="165" y="363"/>
                </a:lnTo>
                <a:lnTo>
                  <a:pt x="163" y="363"/>
                </a:lnTo>
                <a:lnTo>
                  <a:pt x="155" y="365"/>
                </a:lnTo>
                <a:lnTo>
                  <a:pt x="149" y="365"/>
                </a:lnTo>
                <a:lnTo>
                  <a:pt x="146" y="366"/>
                </a:lnTo>
                <a:lnTo>
                  <a:pt x="141" y="368"/>
                </a:lnTo>
                <a:lnTo>
                  <a:pt x="139" y="368"/>
                </a:lnTo>
                <a:lnTo>
                  <a:pt x="136" y="370"/>
                </a:lnTo>
                <a:lnTo>
                  <a:pt x="131" y="373"/>
                </a:lnTo>
                <a:lnTo>
                  <a:pt x="130" y="374"/>
                </a:lnTo>
                <a:lnTo>
                  <a:pt x="125" y="376"/>
                </a:lnTo>
                <a:lnTo>
                  <a:pt x="123" y="378"/>
                </a:lnTo>
                <a:lnTo>
                  <a:pt x="122" y="378"/>
                </a:lnTo>
                <a:lnTo>
                  <a:pt x="117" y="379"/>
                </a:lnTo>
                <a:lnTo>
                  <a:pt x="115" y="381"/>
                </a:lnTo>
                <a:lnTo>
                  <a:pt x="114" y="381"/>
                </a:lnTo>
                <a:lnTo>
                  <a:pt x="112" y="382"/>
                </a:lnTo>
                <a:lnTo>
                  <a:pt x="112" y="384"/>
                </a:lnTo>
                <a:lnTo>
                  <a:pt x="112" y="387"/>
                </a:lnTo>
                <a:lnTo>
                  <a:pt x="112" y="389"/>
                </a:lnTo>
                <a:lnTo>
                  <a:pt x="112" y="390"/>
                </a:lnTo>
                <a:lnTo>
                  <a:pt x="112" y="392"/>
                </a:lnTo>
                <a:lnTo>
                  <a:pt x="112" y="394"/>
                </a:lnTo>
                <a:lnTo>
                  <a:pt x="114" y="397"/>
                </a:lnTo>
                <a:lnTo>
                  <a:pt x="114" y="398"/>
                </a:lnTo>
                <a:lnTo>
                  <a:pt x="114" y="400"/>
                </a:lnTo>
                <a:lnTo>
                  <a:pt x="114" y="402"/>
                </a:lnTo>
                <a:lnTo>
                  <a:pt x="114" y="403"/>
                </a:lnTo>
                <a:lnTo>
                  <a:pt x="114" y="405"/>
                </a:lnTo>
                <a:lnTo>
                  <a:pt x="114" y="406"/>
                </a:lnTo>
                <a:lnTo>
                  <a:pt x="114" y="408"/>
                </a:lnTo>
                <a:lnTo>
                  <a:pt x="114" y="410"/>
                </a:lnTo>
                <a:lnTo>
                  <a:pt x="114" y="411"/>
                </a:lnTo>
                <a:lnTo>
                  <a:pt x="114" y="414"/>
                </a:lnTo>
                <a:lnTo>
                  <a:pt x="115" y="418"/>
                </a:lnTo>
                <a:lnTo>
                  <a:pt x="115" y="422"/>
                </a:lnTo>
                <a:lnTo>
                  <a:pt x="117" y="424"/>
                </a:lnTo>
                <a:lnTo>
                  <a:pt x="117" y="426"/>
                </a:lnTo>
                <a:lnTo>
                  <a:pt x="118" y="429"/>
                </a:lnTo>
                <a:lnTo>
                  <a:pt x="117" y="427"/>
                </a:lnTo>
                <a:lnTo>
                  <a:pt x="117" y="429"/>
                </a:lnTo>
                <a:lnTo>
                  <a:pt x="123" y="429"/>
                </a:lnTo>
                <a:lnTo>
                  <a:pt x="123" y="430"/>
                </a:lnTo>
                <a:lnTo>
                  <a:pt x="123" y="432"/>
                </a:lnTo>
                <a:lnTo>
                  <a:pt x="122" y="432"/>
                </a:lnTo>
                <a:lnTo>
                  <a:pt x="122" y="434"/>
                </a:lnTo>
                <a:lnTo>
                  <a:pt x="122" y="435"/>
                </a:lnTo>
                <a:lnTo>
                  <a:pt x="123" y="435"/>
                </a:lnTo>
                <a:lnTo>
                  <a:pt x="123" y="437"/>
                </a:lnTo>
                <a:lnTo>
                  <a:pt x="123" y="440"/>
                </a:lnTo>
                <a:lnTo>
                  <a:pt x="122" y="440"/>
                </a:lnTo>
                <a:lnTo>
                  <a:pt x="122" y="442"/>
                </a:lnTo>
                <a:lnTo>
                  <a:pt x="122" y="443"/>
                </a:lnTo>
                <a:lnTo>
                  <a:pt x="125" y="443"/>
                </a:lnTo>
                <a:lnTo>
                  <a:pt x="125" y="445"/>
                </a:lnTo>
                <a:lnTo>
                  <a:pt x="125" y="446"/>
                </a:lnTo>
                <a:lnTo>
                  <a:pt x="126" y="446"/>
                </a:lnTo>
                <a:lnTo>
                  <a:pt x="125" y="448"/>
                </a:lnTo>
                <a:lnTo>
                  <a:pt x="123" y="448"/>
                </a:lnTo>
                <a:lnTo>
                  <a:pt x="122" y="448"/>
                </a:lnTo>
                <a:lnTo>
                  <a:pt x="122" y="451"/>
                </a:lnTo>
                <a:lnTo>
                  <a:pt x="122" y="453"/>
                </a:lnTo>
                <a:lnTo>
                  <a:pt x="120" y="453"/>
                </a:lnTo>
                <a:lnTo>
                  <a:pt x="120" y="454"/>
                </a:lnTo>
                <a:lnTo>
                  <a:pt x="122" y="456"/>
                </a:lnTo>
                <a:lnTo>
                  <a:pt x="120" y="458"/>
                </a:lnTo>
                <a:lnTo>
                  <a:pt x="120" y="459"/>
                </a:lnTo>
                <a:lnTo>
                  <a:pt x="118" y="459"/>
                </a:lnTo>
                <a:lnTo>
                  <a:pt x="117" y="459"/>
                </a:lnTo>
                <a:lnTo>
                  <a:pt x="117" y="458"/>
                </a:lnTo>
                <a:lnTo>
                  <a:pt x="115" y="458"/>
                </a:lnTo>
                <a:lnTo>
                  <a:pt x="115" y="456"/>
                </a:lnTo>
                <a:lnTo>
                  <a:pt x="115" y="454"/>
                </a:lnTo>
                <a:lnTo>
                  <a:pt x="115" y="453"/>
                </a:lnTo>
                <a:lnTo>
                  <a:pt x="115" y="451"/>
                </a:lnTo>
                <a:lnTo>
                  <a:pt x="115" y="450"/>
                </a:lnTo>
                <a:lnTo>
                  <a:pt x="115" y="448"/>
                </a:lnTo>
                <a:lnTo>
                  <a:pt x="115" y="446"/>
                </a:lnTo>
                <a:lnTo>
                  <a:pt x="115" y="445"/>
                </a:lnTo>
                <a:lnTo>
                  <a:pt x="115" y="443"/>
                </a:lnTo>
                <a:lnTo>
                  <a:pt x="115" y="442"/>
                </a:lnTo>
                <a:lnTo>
                  <a:pt x="115" y="440"/>
                </a:lnTo>
                <a:lnTo>
                  <a:pt x="114" y="440"/>
                </a:lnTo>
                <a:lnTo>
                  <a:pt x="114" y="438"/>
                </a:lnTo>
                <a:lnTo>
                  <a:pt x="112" y="437"/>
                </a:lnTo>
                <a:lnTo>
                  <a:pt x="110" y="435"/>
                </a:lnTo>
                <a:lnTo>
                  <a:pt x="110" y="434"/>
                </a:lnTo>
                <a:lnTo>
                  <a:pt x="109" y="434"/>
                </a:lnTo>
                <a:lnTo>
                  <a:pt x="109" y="432"/>
                </a:lnTo>
                <a:lnTo>
                  <a:pt x="109" y="430"/>
                </a:lnTo>
                <a:lnTo>
                  <a:pt x="107" y="430"/>
                </a:lnTo>
                <a:lnTo>
                  <a:pt x="107" y="429"/>
                </a:lnTo>
                <a:lnTo>
                  <a:pt x="106" y="429"/>
                </a:lnTo>
                <a:lnTo>
                  <a:pt x="104" y="429"/>
                </a:lnTo>
                <a:lnTo>
                  <a:pt x="106" y="429"/>
                </a:lnTo>
                <a:lnTo>
                  <a:pt x="104" y="427"/>
                </a:lnTo>
                <a:lnTo>
                  <a:pt x="102" y="427"/>
                </a:lnTo>
                <a:lnTo>
                  <a:pt x="101" y="426"/>
                </a:lnTo>
                <a:lnTo>
                  <a:pt x="99" y="424"/>
                </a:lnTo>
                <a:lnTo>
                  <a:pt x="99" y="422"/>
                </a:lnTo>
                <a:lnTo>
                  <a:pt x="98" y="422"/>
                </a:lnTo>
                <a:lnTo>
                  <a:pt x="96" y="421"/>
                </a:lnTo>
                <a:lnTo>
                  <a:pt x="94" y="421"/>
                </a:lnTo>
                <a:lnTo>
                  <a:pt x="94" y="419"/>
                </a:lnTo>
                <a:lnTo>
                  <a:pt x="93" y="419"/>
                </a:lnTo>
                <a:lnTo>
                  <a:pt x="94" y="419"/>
                </a:lnTo>
                <a:lnTo>
                  <a:pt x="93" y="419"/>
                </a:lnTo>
                <a:lnTo>
                  <a:pt x="91" y="419"/>
                </a:lnTo>
                <a:lnTo>
                  <a:pt x="90" y="419"/>
                </a:lnTo>
                <a:lnTo>
                  <a:pt x="90" y="418"/>
                </a:lnTo>
                <a:lnTo>
                  <a:pt x="90" y="416"/>
                </a:lnTo>
                <a:lnTo>
                  <a:pt x="88" y="416"/>
                </a:lnTo>
                <a:lnTo>
                  <a:pt x="86" y="416"/>
                </a:lnTo>
                <a:lnTo>
                  <a:pt x="86" y="414"/>
                </a:lnTo>
                <a:lnTo>
                  <a:pt x="88" y="414"/>
                </a:lnTo>
                <a:lnTo>
                  <a:pt x="90" y="414"/>
                </a:lnTo>
                <a:lnTo>
                  <a:pt x="88" y="414"/>
                </a:lnTo>
                <a:lnTo>
                  <a:pt x="88" y="413"/>
                </a:lnTo>
                <a:lnTo>
                  <a:pt x="88" y="414"/>
                </a:lnTo>
                <a:lnTo>
                  <a:pt x="88" y="413"/>
                </a:lnTo>
                <a:lnTo>
                  <a:pt x="86" y="413"/>
                </a:lnTo>
                <a:lnTo>
                  <a:pt x="85" y="413"/>
                </a:lnTo>
                <a:lnTo>
                  <a:pt x="85" y="411"/>
                </a:lnTo>
                <a:lnTo>
                  <a:pt x="83" y="411"/>
                </a:lnTo>
                <a:lnTo>
                  <a:pt x="82" y="411"/>
                </a:lnTo>
                <a:lnTo>
                  <a:pt x="82" y="410"/>
                </a:lnTo>
                <a:lnTo>
                  <a:pt x="80" y="410"/>
                </a:lnTo>
                <a:lnTo>
                  <a:pt x="78" y="408"/>
                </a:lnTo>
                <a:lnTo>
                  <a:pt x="77" y="408"/>
                </a:lnTo>
                <a:lnTo>
                  <a:pt x="77" y="406"/>
                </a:lnTo>
                <a:lnTo>
                  <a:pt x="75" y="406"/>
                </a:lnTo>
                <a:lnTo>
                  <a:pt x="75" y="405"/>
                </a:lnTo>
                <a:lnTo>
                  <a:pt x="74" y="405"/>
                </a:lnTo>
                <a:lnTo>
                  <a:pt x="72" y="403"/>
                </a:lnTo>
                <a:lnTo>
                  <a:pt x="70" y="403"/>
                </a:lnTo>
                <a:lnTo>
                  <a:pt x="70" y="402"/>
                </a:lnTo>
                <a:lnTo>
                  <a:pt x="69" y="402"/>
                </a:lnTo>
                <a:lnTo>
                  <a:pt x="67" y="402"/>
                </a:lnTo>
                <a:lnTo>
                  <a:pt x="69" y="402"/>
                </a:lnTo>
                <a:lnTo>
                  <a:pt x="67" y="402"/>
                </a:lnTo>
                <a:lnTo>
                  <a:pt x="67" y="400"/>
                </a:lnTo>
                <a:lnTo>
                  <a:pt x="67" y="402"/>
                </a:lnTo>
                <a:lnTo>
                  <a:pt x="67" y="400"/>
                </a:lnTo>
                <a:lnTo>
                  <a:pt x="66" y="400"/>
                </a:lnTo>
                <a:lnTo>
                  <a:pt x="66" y="398"/>
                </a:lnTo>
                <a:lnTo>
                  <a:pt x="64" y="398"/>
                </a:lnTo>
                <a:lnTo>
                  <a:pt x="64" y="397"/>
                </a:lnTo>
                <a:lnTo>
                  <a:pt x="62" y="397"/>
                </a:lnTo>
                <a:lnTo>
                  <a:pt x="61" y="395"/>
                </a:lnTo>
                <a:lnTo>
                  <a:pt x="61" y="394"/>
                </a:lnTo>
                <a:lnTo>
                  <a:pt x="59" y="394"/>
                </a:lnTo>
                <a:lnTo>
                  <a:pt x="59" y="392"/>
                </a:lnTo>
                <a:lnTo>
                  <a:pt x="58" y="392"/>
                </a:lnTo>
                <a:lnTo>
                  <a:pt x="56" y="390"/>
                </a:lnTo>
                <a:lnTo>
                  <a:pt x="54" y="390"/>
                </a:lnTo>
                <a:lnTo>
                  <a:pt x="53" y="390"/>
                </a:lnTo>
                <a:lnTo>
                  <a:pt x="53" y="389"/>
                </a:lnTo>
                <a:lnTo>
                  <a:pt x="53" y="387"/>
                </a:lnTo>
                <a:lnTo>
                  <a:pt x="51" y="387"/>
                </a:lnTo>
                <a:lnTo>
                  <a:pt x="51" y="386"/>
                </a:lnTo>
                <a:lnTo>
                  <a:pt x="51" y="384"/>
                </a:lnTo>
                <a:lnTo>
                  <a:pt x="50" y="384"/>
                </a:lnTo>
                <a:lnTo>
                  <a:pt x="50" y="382"/>
                </a:lnTo>
                <a:lnTo>
                  <a:pt x="51" y="382"/>
                </a:lnTo>
                <a:lnTo>
                  <a:pt x="50" y="382"/>
                </a:lnTo>
                <a:lnTo>
                  <a:pt x="50" y="381"/>
                </a:lnTo>
                <a:lnTo>
                  <a:pt x="48" y="381"/>
                </a:lnTo>
                <a:lnTo>
                  <a:pt x="48" y="379"/>
                </a:lnTo>
                <a:lnTo>
                  <a:pt x="48" y="381"/>
                </a:lnTo>
                <a:lnTo>
                  <a:pt x="46" y="381"/>
                </a:lnTo>
                <a:lnTo>
                  <a:pt x="46" y="379"/>
                </a:lnTo>
                <a:lnTo>
                  <a:pt x="46" y="378"/>
                </a:lnTo>
                <a:lnTo>
                  <a:pt x="45" y="378"/>
                </a:lnTo>
                <a:lnTo>
                  <a:pt x="45" y="376"/>
                </a:lnTo>
                <a:lnTo>
                  <a:pt x="46" y="376"/>
                </a:lnTo>
                <a:lnTo>
                  <a:pt x="45" y="376"/>
                </a:lnTo>
                <a:lnTo>
                  <a:pt x="43" y="376"/>
                </a:lnTo>
                <a:lnTo>
                  <a:pt x="43" y="374"/>
                </a:lnTo>
                <a:lnTo>
                  <a:pt x="43" y="373"/>
                </a:lnTo>
                <a:lnTo>
                  <a:pt x="42" y="373"/>
                </a:lnTo>
                <a:lnTo>
                  <a:pt x="42" y="371"/>
                </a:lnTo>
                <a:lnTo>
                  <a:pt x="40" y="371"/>
                </a:lnTo>
                <a:lnTo>
                  <a:pt x="38" y="371"/>
                </a:lnTo>
                <a:lnTo>
                  <a:pt x="38" y="370"/>
                </a:lnTo>
                <a:lnTo>
                  <a:pt x="38" y="368"/>
                </a:lnTo>
                <a:lnTo>
                  <a:pt x="37" y="366"/>
                </a:lnTo>
                <a:lnTo>
                  <a:pt x="37" y="365"/>
                </a:lnTo>
                <a:lnTo>
                  <a:pt x="37" y="363"/>
                </a:lnTo>
                <a:lnTo>
                  <a:pt x="35" y="363"/>
                </a:lnTo>
                <a:lnTo>
                  <a:pt x="34" y="362"/>
                </a:lnTo>
                <a:lnTo>
                  <a:pt x="34" y="360"/>
                </a:lnTo>
                <a:lnTo>
                  <a:pt x="35" y="360"/>
                </a:lnTo>
                <a:lnTo>
                  <a:pt x="34" y="360"/>
                </a:lnTo>
                <a:lnTo>
                  <a:pt x="35" y="360"/>
                </a:lnTo>
                <a:lnTo>
                  <a:pt x="35" y="358"/>
                </a:lnTo>
                <a:lnTo>
                  <a:pt x="34" y="358"/>
                </a:lnTo>
                <a:lnTo>
                  <a:pt x="34" y="357"/>
                </a:lnTo>
                <a:lnTo>
                  <a:pt x="34" y="358"/>
                </a:lnTo>
                <a:lnTo>
                  <a:pt x="34" y="357"/>
                </a:lnTo>
                <a:lnTo>
                  <a:pt x="32" y="357"/>
                </a:lnTo>
                <a:lnTo>
                  <a:pt x="32" y="355"/>
                </a:lnTo>
                <a:lnTo>
                  <a:pt x="30" y="354"/>
                </a:lnTo>
                <a:lnTo>
                  <a:pt x="30" y="352"/>
                </a:lnTo>
                <a:lnTo>
                  <a:pt x="29" y="352"/>
                </a:lnTo>
                <a:lnTo>
                  <a:pt x="30" y="352"/>
                </a:lnTo>
                <a:lnTo>
                  <a:pt x="30" y="350"/>
                </a:lnTo>
                <a:lnTo>
                  <a:pt x="29" y="350"/>
                </a:lnTo>
                <a:lnTo>
                  <a:pt x="30" y="350"/>
                </a:lnTo>
                <a:lnTo>
                  <a:pt x="29" y="350"/>
                </a:lnTo>
                <a:lnTo>
                  <a:pt x="30" y="350"/>
                </a:lnTo>
                <a:lnTo>
                  <a:pt x="29" y="349"/>
                </a:lnTo>
                <a:lnTo>
                  <a:pt x="30" y="349"/>
                </a:lnTo>
                <a:lnTo>
                  <a:pt x="29" y="349"/>
                </a:lnTo>
                <a:lnTo>
                  <a:pt x="27" y="347"/>
                </a:lnTo>
                <a:lnTo>
                  <a:pt x="29" y="347"/>
                </a:lnTo>
                <a:lnTo>
                  <a:pt x="30" y="347"/>
                </a:lnTo>
                <a:lnTo>
                  <a:pt x="32" y="347"/>
                </a:lnTo>
                <a:lnTo>
                  <a:pt x="34" y="347"/>
                </a:lnTo>
                <a:lnTo>
                  <a:pt x="35" y="347"/>
                </a:lnTo>
                <a:lnTo>
                  <a:pt x="37" y="347"/>
                </a:lnTo>
                <a:lnTo>
                  <a:pt x="38" y="347"/>
                </a:lnTo>
                <a:lnTo>
                  <a:pt x="38" y="349"/>
                </a:lnTo>
                <a:lnTo>
                  <a:pt x="40" y="349"/>
                </a:lnTo>
                <a:lnTo>
                  <a:pt x="40" y="350"/>
                </a:lnTo>
                <a:lnTo>
                  <a:pt x="40" y="349"/>
                </a:lnTo>
                <a:lnTo>
                  <a:pt x="40" y="350"/>
                </a:lnTo>
                <a:lnTo>
                  <a:pt x="42" y="350"/>
                </a:lnTo>
                <a:lnTo>
                  <a:pt x="43" y="350"/>
                </a:lnTo>
                <a:lnTo>
                  <a:pt x="42" y="350"/>
                </a:lnTo>
                <a:lnTo>
                  <a:pt x="43" y="350"/>
                </a:lnTo>
                <a:lnTo>
                  <a:pt x="43" y="352"/>
                </a:lnTo>
                <a:lnTo>
                  <a:pt x="42" y="352"/>
                </a:lnTo>
                <a:lnTo>
                  <a:pt x="42" y="350"/>
                </a:lnTo>
                <a:lnTo>
                  <a:pt x="42" y="352"/>
                </a:lnTo>
                <a:lnTo>
                  <a:pt x="43" y="352"/>
                </a:lnTo>
                <a:lnTo>
                  <a:pt x="43" y="354"/>
                </a:lnTo>
                <a:lnTo>
                  <a:pt x="45" y="354"/>
                </a:lnTo>
                <a:lnTo>
                  <a:pt x="45" y="355"/>
                </a:lnTo>
                <a:lnTo>
                  <a:pt x="46" y="357"/>
                </a:lnTo>
                <a:lnTo>
                  <a:pt x="48" y="357"/>
                </a:lnTo>
                <a:lnTo>
                  <a:pt x="48" y="358"/>
                </a:lnTo>
                <a:lnTo>
                  <a:pt x="50" y="358"/>
                </a:lnTo>
                <a:lnTo>
                  <a:pt x="50" y="360"/>
                </a:lnTo>
                <a:lnTo>
                  <a:pt x="51" y="360"/>
                </a:lnTo>
                <a:lnTo>
                  <a:pt x="51" y="362"/>
                </a:lnTo>
                <a:lnTo>
                  <a:pt x="53" y="362"/>
                </a:lnTo>
                <a:lnTo>
                  <a:pt x="53" y="363"/>
                </a:lnTo>
                <a:lnTo>
                  <a:pt x="54" y="363"/>
                </a:lnTo>
                <a:lnTo>
                  <a:pt x="56" y="365"/>
                </a:lnTo>
                <a:lnTo>
                  <a:pt x="56" y="366"/>
                </a:lnTo>
                <a:lnTo>
                  <a:pt x="58" y="366"/>
                </a:lnTo>
                <a:lnTo>
                  <a:pt x="58" y="368"/>
                </a:lnTo>
                <a:lnTo>
                  <a:pt x="58" y="370"/>
                </a:lnTo>
                <a:lnTo>
                  <a:pt x="59" y="370"/>
                </a:lnTo>
                <a:lnTo>
                  <a:pt x="59" y="368"/>
                </a:lnTo>
                <a:lnTo>
                  <a:pt x="58" y="368"/>
                </a:lnTo>
                <a:lnTo>
                  <a:pt x="58" y="366"/>
                </a:lnTo>
                <a:lnTo>
                  <a:pt x="58" y="365"/>
                </a:lnTo>
                <a:lnTo>
                  <a:pt x="56" y="365"/>
                </a:lnTo>
                <a:lnTo>
                  <a:pt x="56" y="363"/>
                </a:lnTo>
                <a:lnTo>
                  <a:pt x="58" y="363"/>
                </a:lnTo>
                <a:lnTo>
                  <a:pt x="58" y="365"/>
                </a:lnTo>
                <a:lnTo>
                  <a:pt x="59" y="365"/>
                </a:lnTo>
                <a:lnTo>
                  <a:pt x="59" y="366"/>
                </a:lnTo>
                <a:lnTo>
                  <a:pt x="61" y="366"/>
                </a:lnTo>
                <a:lnTo>
                  <a:pt x="61" y="368"/>
                </a:lnTo>
                <a:lnTo>
                  <a:pt x="61" y="370"/>
                </a:lnTo>
                <a:lnTo>
                  <a:pt x="62" y="370"/>
                </a:lnTo>
                <a:lnTo>
                  <a:pt x="62" y="371"/>
                </a:lnTo>
                <a:lnTo>
                  <a:pt x="61" y="371"/>
                </a:lnTo>
                <a:lnTo>
                  <a:pt x="59" y="370"/>
                </a:lnTo>
                <a:lnTo>
                  <a:pt x="59" y="371"/>
                </a:lnTo>
                <a:lnTo>
                  <a:pt x="61" y="371"/>
                </a:lnTo>
                <a:lnTo>
                  <a:pt x="61" y="373"/>
                </a:lnTo>
                <a:lnTo>
                  <a:pt x="61" y="374"/>
                </a:lnTo>
                <a:lnTo>
                  <a:pt x="62" y="374"/>
                </a:lnTo>
                <a:lnTo>
                  <a:pt x="62" y="376"/>
                </a:lnTo>
                <a:lnTo>
                  <a:pt x="62" y="378"/>
                </a:lnTo>
                <a:lnTo>
                  <a:pt x="64" y="378"/>
                </a:lnTo>
                <a:lnTo>
                  <a:pt x="66" y="379"/>
                </a:lnTo>
                <a:lnTo>
                  <a:pt x="67" y="381"/>
                </a:lnTo>
                <a:lnTo>
                  <a:pt x="67" y="382"/>
                </a:lnTo>
                <a:lnTo>
                  <a:pt x="69" y="382"/>
                </a:lnTo>
                <a:lnTo>
                  <a:pt x="69" y="384"/>
                </a:lnTo>
                <a:lnTo>
                  <a:pt x="70" y="384"/>
                </a:lnTo>
                <a:lnTo>
                  <a:pt x="70" y="386"/>
                </a:lnTo>
                <a:lnTo>
                  <a:pt x="70" y="387"/>
                </a:lnTo>
                <a:lnTo>
                  <a:pt x="72" y="387"/>
                </a:lnTo>
                <a:lnTo>
                  <a:pt x="72" y="389"/>
                </a:lnTo>
                <a:lnTo>
                  <a:pt x="74" y="389"/>
                </a:lnTo>
                <a:lnTo>
                  <a:pt x="74" y="390"/>
                </a:lnTo>
                <a:lnTo>
                  <a:pt x="74" y="389"/>
                </a:lnTo>
                <a:lnTo>
                  <a:pt x="74" y="390"/>
                </a:lnTo>
                <a:lnTo>
                  <a:pt x="75" y="390"/>
                </a:lnTo>
                <a:lnTo>
                  <a:pt x="75" y="389"/>
                </a:lnTo>
                <a:lnTo>
                  <a:pt x="74" y="389"/>
                </a:lnTo>
                <a:lnTo>
                  <a:pt x="74" y="387"/>
                </a:lnTo>
                <a:lnTo>
                  <a:pt x="74" y="386"/>
                </a:lnTo>
                <a:lnTo>
                  <a:pt x="74" y="384"/>
                </a:lnTo>
                <a:lnTo>
                  <a:pt x="72" y="384"/>
                </a:lnTo>
                <a:lnTo>
                  <a:pt x="72" y="382"/>
                </a:lnTo>
                <a:lnTo>
                  <a:pt x="70" y="381"/>
                </a:lnTo>
                <a:lnTo>
                  <a:pt x="70" y="379"/>
                </a:lnTo>
                <a:lnTo>
                  <a:pt x="70" y="378"/>
                </a:lnTo>
                <a:lnTo>
                  <a:pt x="69" y="378"/>
                </a:lnTo>
                <a:lnTo>
                  <a:pt x="67" y="378"/>
                </a:lnTo>
                <a:lnTo>
                  <a:pt x="67" y="376"/>
                </a:lnTo>
                <a:lnTo>
                  <a:pt x="66" y="376"/>
                </a:lnTo>
                <a:lnTo>
                  <a:pt x="66" y="374"/>
                </a:lnTo>
                <a:lnTo>
                  <a:pt x="66" y="373"/>
                </a:lnTo>
                <a:lnTo>
                  <a:pt x="67" y="373"/>
                </a:lnTo>
                <a:lnTo>
                  <a:pt x="67" y="371"/>
                </a:lnTo>
                <a:lnTo>
                  <a:pt x="66" y="371"/>
                </a:lnTo>
                <a:lnTo>
                  <a:pt x="66" y="370"/>
                </a:lnTo>
                <a:lnTo>
                  <a:pt x="66" y="368"/>
                </a:lnTo>
                <a:lnTo>
                  <a:pt x="66" y="366"/>
                </a:lnTo>
                <a:lnTo>
                  <a:pt x="64" y="366"/>
                </a:lnTo>
                <a:lnTo>
                  <a:pt x="64" y="365"/>
                </a:lnTo>
                <a:lnTo>
                  <a:pt x="64" y="363"/>
                </a:lnTo>
                <a:lnTo>
                  <a:pt x="64" y="362"/>
                </a:lnTo>
                <a:lnTo>
                  <a:pt x="62" y="362"/>
                </a:lnTo>
                <a:lnTo>
                  <a:pt x="62" y="360"/>
                </a:lnTo>
                <a:lnTo>
                  <a:pt x="62" y="358"/>
                </a:lnTo>
                <a:lnTo>
                  <a:pt x="64" y="357"/>
                </a:lnTo>
                <a:lnTo>
                  <a:pt x="66" y="357"/>
                </a:lnTo>
                <a:lnTo>
                  <a:pt x="66" y="355"/>
                </a:lnTo>
                <a:lnTo>
                  <a:pt x="66" y="354"/>
                </a:lnTo>
                <a:lnTo>
                  <a:pt x="66" y="352"/>
                </a:lnTo>
                <a:lnTo>
                  <a:pt x="64" y="352"/>
                </a:lnTo>
                <a:lnTo>
                  <a:pt x="66" y="350"/>
                </a:lnTo>
                <a:lnTo>
                  <a:pt x="64" y="350"/>
                </a:lnTo>
                <a:lnTo>
                  <a:pt x="66" y="350"/>
                </a:lnTo>
                <a:lnTo>
                  <a:pt x="67" y="350"/>
                </a:lnTo>
                <a:lnTo>
                  <a:pt x="67" y="349"/>
                </a:lnTo>
                <a:lnTo>
                  <a:pt x="66" y="349"/>
                </a:lnTo>
                <a:lnTo>
                  <a:pt x="66" y="347"/>
                </a:lnTo>
                <a:lnTo>
                  <a:pt x="66" y="346"/>
                </a:lnTo>
                <a:lnTo>
                  <a:pt x="67" y="346"/>
                </a:lnTo>
                <a:lnTo>
                  <a:pt x="69" y="346"/>
                </a:lnTo>
                <a:lnTo>
                  <a:pt x="67" y="346"/>
                </a:lnTo>
                <a:lnTo>
                  <a:pt x="69" y="347"/>
                </a:lnTo>
                <a:lnTo>
                  <a:pt x="70" y="347"/>
                </a:lnTo>
                <a:lnTo>
                  <a:pt x="70" y="346"/>
                </a:lnTo>
                <a:lnTo>
                  <a:pt x="72" y="346"/>
                </a:lnTo>
                <a:lnTo>
                  <a:pt x="74" y="346"/>
                </a:lnTo>
                <a:lnTo>
                  <a:pt x="75" y="346"/>
                </a:lnTo>
                <a:lnTo>
                  <a:pt x="74" y="346"/>
                </a:lnTo>
                <a:lnTo>
                  <a:pt x="74" y="344"/>
                </a:lnTo>
                <a:lnTo>
                  <a:pt x="75" y="344"/>
                </a:lnTo>
                <a:lnTo>
                  <a:pt x="75" y="342"/>
                </a:lnTo>
                <a:lnTo>
                  <a:pt x="77" y="342"/>
                </a:lnTo>
                <a:lnTo>
                  <a:pt x="78" y="342"/>
                </a:lnTo>
                <a:lnTo>
                  <a:pt x="80" y="342"/>
                </a:lnTo>
                <a:lnTo>
                  <a:pt x="80" y="341"/>
                </a:lnTo>
                <a:lnTo>
                  <a:pt x="82" y="341"/>
                </a:lnTo>
                <a:lnTo>
                  <a:pt x="80" y="341"/>
                </a:lnTo>
                <a:lnTo>
                  <a:pt x="80" y="339"/>
                </a:lnTo>
                <a:lnTo>
                  <a:pt x="78" y="339"/>
                </a:lnTo>
                <a:lnTo>
                  <a:pt x="77" y="339"/>
                </a:lnTo>
                <a:lnTo>
                  <a:pt x="77" y="341"/>
                </a:lnTo>
                <a:lnTo>
                  <a:pt x="75" y="341"/>
                </a:lnTo>
                <a:lnTo>
                  <a:pt x="75" y="342"/>
                </a:lnTo>
                <a:lnTo>
                  <a:pt x="74" y="342"/>
                </a:lnTo>
                <a:lnTo>
                  <a:pt x="75" y="342"/>
                </a:lnTo>
                <a:lnTo>
                  <a:pt x="74" y="342"/>
                </a:lnTo>
                <a:lnTo>
                  <a:pt x="72" y="342"/>
                </a:lnTo>
                <a:lnTo>
                  <a:pt x="70" y="342"/>
                </a:lnTo>
                <a:lnTo>
                  <a:pt x="70" y="344"/>
                </a:lnTo>
                <a:lnTo>
                  <a:pt x="70" y="346"/>
                </a:lnTo>
                <a:lnTo>
                  <a:pt x="69" y="346"/>
                </a:lnTo>
                <a:lnTo>
                  <a:pt x="70" y="346"/>
                </a:lnTo>
                <a:lnTo>
                  <a:pt x="69" y="346"/>
                </a:lnTo>
                <a:lnTo>
                  <a:pt x="67" y="344"/>
                </a:lnTo>
                <a:lnTo>
                  <a:pt x="67" y="342"/>
                </a:lnTo>
                <a:lnTo>
                  <a:pt x="66" y="344"/>
                </a:lnTo>
                <a:lnTo>
                  <a:pt x="66" y="342"/>
                </a:lnTo>
                <a:lnTo>
                  <a:pt x="66" y="341"/>
                </a:lnTo>
                <a:lnTo>
                  <a:pt x="66" y="339"/>
                </a:lnTo>
                <a:lnTo>
                  <a:pt x="64" y="339"/>
                </a:lnTo>
                <a:lnTo>
                  <a:pt x="62" y="339"/>
                </a:lnTo>
                <a:lnTo>
                  <a:pt x="62" y="338"/>
                </a:lnTo>
                <a:lnTo>
                  <a:pt x="62" y="339"/>
                </a:lnTo>
                <a:lnTo>
                  <a:pt x="61" y="339"/>
                </a:lnTo>
                <a:lnTo>
                  <a:pt x="62" y="339"/>
                </a:lnTo>
                <a:lnTo>
                  <a:pt x="62" y="341"/>
                </a:lnTo>
                <a:lnTo>
                  <a:pt x="62" y="342"/>
                </a:lnTo>
                <a:lnTo>
                  <a:pt x="62" y="344"/>
                </a:lnTo>
                <a:lnTo>
                  <a:pt x="62" y="346"/>
                </a:lnTo>
                <a:lnTo>
                  <a:pt x="61" y="346"/>
                </a:lnTo>
                <a:lnTo>
                  <a:pt x="62" y="346"/>
                </a:lnTo>
                <a:lnTo>
                  <a:pt x="61" y="346"/>
                </a:lnTo>
                <a:lnTo>
                  <a:pt x="61" y="347"/>
                </a:lnTo>
                <a:lnTo>
                  <a:pt x="61" y="349"/>
                </a:lnTo>
                <a:lnTo>
                  <a:pt x="61" y="350"/>
                </a:lnTo>
                <a:lnTo>
                  <a:pt x="59" y="350"/>
                </a:lnTo>
                <a:lnTo>
                  <a:pt x="59" y="352"/>
                </a:lnTo>
                <a:lnTo>
                  <a:pt x="59" y="354"/>
                </a:lnTo>
                <a:lnTo>
                  <a:pt x="61" y="352"/>
                </a:lnTo>
                <a:lnTo>
                  <a:pt x="61" y="354"/>
                </a:lnTo>
                <a:lnTo>
                  <a:pt x="61" y="355"/>
                </a:lnTo>
                <a:lnTo>
                  <a:pt x="61" y="357"/>
                </a:lnTo>
                <a:lnTo>
                  <a:pt x="59" y="357"/>
                </a:lnTo>
                <a:lnTo>
                  <a:pt x="59" y="355"/>
                </a:lnTo>
                <a:lnTo>
                  <a:pt x="59" y="357"/>
                </a:lnTo>
                <a:lnTo>
                  <a:pt x="58" y="357"/>
                </a:lnTo>
                <a:lnTo>
                  <a:pt x="56" y="357"/>
                </a:lnTo>
                <a:lnTo>
                  <a:pt x="56" y="358"/>
                </a:lnTo>
                <a:lnTo>
                  <a:pt x="54" y="357"/>
                </a:lnTo>
                <a:lnTo>
                  <a:pt x="54" y="355"/>
                </a:lnTo>
                <a:lnTo>
                  <a:pt x="54" y="357"/>
                </a:lnTo>
                <a:lnTo>
                  <a:pt x="53" y="357"/>
                </a:lnTo>
                <a:lnTo>
                  <a:pt x="53" y="355"/>
                </a:lnTo>
                <a:lnTo>
                  <a:pt x="54" y="355"/>
                </a:lnTo>
                <a:lnTo>
                  <a:pt x="54" y="354"/>
                </a:lnTo>
                <a:lnTo>
                  <a:pt x="56" y="354"/>
                </a:lnTo>
                <a:lnTo>
                  <a:pt x="56" y="352"/>
                </a:lnTo>
                <a:lnTo>
                  <a:pt x="56" y="350"/>
                </a:lnTo>
                <a:lnTo>
                  <a:pt x="54" y="350"/>
                </a:lnTo>
                <a:lnTo>
                  <a:pt x="54" y="352"/>
                </a:lnTo>
                <a:lnTo>
                  <a:pt x="54" y="354"/>
                </a:lnTo>
                <a:lnTo>
                  <a:pt x="53" y="354"/>
                </a:lnTo>
                <a:lnTo>
                  <a:pt x="53" y="355"/>
                </a:lnTo>
                <a:lnTo>
                  <a:pt x="51" y="355"/>
                </a:lnTo>
                <a:lnTo>
                  <a:pt x="51" y="354"/>
                </a:lnTo>
                <a:lnTo>
                  <a:pt x="51" y="355"/>
                </a:lnTo>
                <a:lnTo>
                  <a:pt x="51" y="357"/>
                </a:lnTo>
                <a:lnTo>
                  <a:pt x="50" y="357"/>
                </a:lnTo>
                <a:lnTo>
                  <a:pt x="50" y="355"/>
                </a:lnTo>
                <a:lnTo>
                  <a:pt x="50" y="357"/>
                </a:lnTo>
                <a:lnTo>
                  <a:pt x="50" y="355"/>
                </a:lnTo>
                <a:lnTo>
                  <a:pt x="50" y="354"/>
                </a:lnTo>
                <a:lnTo>
                  <a:pt x="48" y="354"/>
                </a:lnTo>
                <a:lnTo>
                  <a:pt x="48" y="352"/>
                </a:lnTo>
                <a:lnTo>
                  <a:pt x="46" y="352"/>
                </a:lnTo>
                <a:lnTo>
                  <a:pt x="46" y="350"/>
                </a:lnTo>
                <a:lnTo>
                  <a:pt x="46" y="349"/>
                </a:lnTo>
                <a:lnTo>
                  <a:pt x="45" y="349"/>
                </a:lnTo>
                <a:lnTo>
                  <a:pt x="43" y="349"/>
                </a:lnTo>
                <a:lnTo>
                  <a:pt x="43" y="347"/>
                </a:lnTo>
                <a:lnTo>
                  <a:pt x="43" y="349"/>
                </a:lnTo>
                <a:lnTo>
                  <a:pt x="42" y="349"/>
                </a:lnTo>
                <a:lnTo>
                  <a:pt x="42" y="347"/>
                </a:lnTo>
                <a:lnTo>
                  <a:pt x="42" y="346"/>
                </a:lnTo>
                <a:lnTo>
                  <a:pt x="40" y="346"/>
                </a:lnTo>
                <a:lnTo>
                  <a:pt x="40" y="344"/>
                </a:lnTo>
                <a:lnTo>
                  <a:pt x="38" y="344"/>
                </a:lnTo>
                <a:lnTo>
                  <a:pt x="38" y="342"/>
                </a:lnTo>
                <a:lnTo>
                  <a:pt x="38" y="341"/>
                </a:lnTo>
                <a:lnTo>
                  <a:pt x="38" y="342"/>
                </a:lnTo>
                <a:lnTo>
                  <a:pt x="40" y="341"/>
                </a:lnTo>
                <a:lnTo>
                  <a:pt x="40" y="342"/>
                </a:lnTo>
                <a:lnTo>
                  <a:pt x="42" y="342"/>
                </a:lnTo>
                <a:lnTo>
                  <a:pt x="42" y="344"/>
                </a:lnTo>
                <a:lnTo>
                  <a:pt x="42" y="346"/>
                </a:lnTo>
                <a:lnTo>
                  <a:pt x="42" y="344"/>
                </a:lnTo>
                <a:lnTo>
                  <a:pt x="42" y="346"/>
                </a:lnTo>
                <a:lnTo>
                  <a:pt x="43" y="346"/>
                </a:lnTo>
                <a:lnTo>
                  <a:pt x="45" y="346"/>
                </a:lnTo>
                <a:lnTo>
                  <a:pt x="45" y="344"/>
                </a:lnTo>
                <a:lnTo>
                  <a:pt x="46" y="344"/>
                </a:lnTo>
                <a:lnTo>
                  <a:pt x="46" y="342"/>
                </a:lnTo>
                <a:lnTo>
                  <a:pt x="46" y="341"/>
                </a:lnTo>
                <a:lnTo>
                  <a:pt x="46" y="342"/>
                </a:lnTo>
                <a:lnTo>
                  <a:pt x="48" y="342"/>
                </a:lnTo>
                <a:lnTo>
                  <a:pt x="50" y="341"/>
                </a:lnTo>
                <a:lnTo>
                  <a:pt x="51" y="341"/>
                </a:lnTo>
                <a:lnTo>
                  <a:pt x="51" y="339"/>
                </a:lnTo>
                <a:lnTo>
                  <a:pt x="53" y="339"/>
                </a:lnTo>
                <a:lnTo>
                  <a:pt x="54" y="339"/>
                </a:lnTo>
                <a:lnTo>
                  <a:pt x="54" y="338"/>
                </a:lnTo>
                <a:lnTo>
                  <a:pt x="56" y="338"/>
                </a:lnTo>
                <a:lnTo>
                  <a:pt x="58" y="338"/>
                </a:lnTo>
                <a:lnTo>
                  <a:pt x="59" y="338"/>
                </a:lnTo>
                <a:lnTo>
                  <a:pt x="61" y="338"/>
                </a:lnTo>
                <a:lnTo>
                  <a:pt x="61" y="336"/>
                </a:lnTo>
                <a:lnTo>
                  <a:pt x="61" y="334"/>
                </a:lnTo>
                <a:lnTo>
                  <a:pt x="62" y="334"/>
                </a:lnTo>
                <a:lnTo>
                  <a:pt x="64" y="334"/>
                </a:lnTo>
                <a:lnTo>
                  <a:pt x="66" y="334"/>
                </a:lnTo>
                <a:lnTo>
                  <a:pt x="66" y="333"/>
                </a:lnTo>
                <a:lnTo>
                  <a:pt x="67" y="333"/>
                </a:lnTo>
                <a:lnTo>
                  <a:pt x="67" y="331"/>
                </a:lnTo>
                <a:lnTo>
                  <a:pt x="67" y="330"/>
                </a:lnTo>
                <a:lnTo>
                  <a:pt x="66" y="330"/>
                </a:lnTo>
                <a:lnTo>
                  <a:pt x="66" y="328"/>
                </a:lnTo>
                <a:lnTo>
                  <a:pt x="67" y="328"/>
                </a:lnTo>
                <a:lnTo>
                  <a:pt x="67" y="326"/>
                </a:lnTo>
                <a:lnTo>
                  <a:pt x="69" y="325"/>
                </a:lnTo>
                <a:lnTo>
                  <a:pt x="67" y="325"/>
                </a:lnTo>
                <a:lnTo>
                  <a:pt x="69" y="325"/>
                </a:lnTo>
                <a:lnTo>
                  <a:pt x="69" y="323"/>
                </a:lnTo>
                <a:lnTo>
                  <a:pt x="69" y="322"/>
                </a:lnTo>
                <a:lnTo>
                  <a:pt x="70" y="322"/>
                </a:lnTo>
                <a:lnTo>
                  <a:pt x="69" y="322"/>
                </a:lnTo>
                <a:lnTo>
                  <a:pt x="69" y="320"/>
                </a:lnTo>
                <a:lnTo>
                  <a:pt x="67" y="320"/>
                </a:lnTo>
                <a:lnTo>
                  <a:pt x="67" y="318"/>
                </a:lnTo>
                <a:lnTo>
                  <a:pt x="67" y="320"/>
                </a:lnTo>
                <a:lnTo>
                  <a:pt x="66" y="320"/>
                </a:lnTo>
                <a:lnTo>
                  <a:pt x="66" y="322"/>
                </a:lnTo>
                <a:lnTo>
                  <a:pt x="64" y="322"/>
                </a:lnTo>
                <a:lnTo>
                  <a:pt x="64" y="323"/>
                </a:lnTo>
                <a:lnTo>
                  <a:pt x="64" y="325"/>
                </a:lnTo>
                <a:lnTo>
                  <a:pt x="66" y="325"/>
                </a:lnTo>
                <a:lnTo>
                  <a:pt x="66" y="323"/>
                </a:lnTo>
                <a:lnTo>
                  <a:pt x="66" y="325"/>
                </a:lnTo>
                <a:lnTo>
                  <a:pt x="64" y="325"/>
                </a:lnTo>
                <a:lnTo>
                  <a:pt x="62" y="325"/>
                </a:lnTo>
                <a:lnTo>
                  <a:pt x="61" y="325"/>
                </a:lnTo>
                <a:lnTo>
                  <a:pt x="61" y="323"/>
                </a:lnTo>
                <a:lnTo>
                  <a:pt x="62" y="323"/>
                </a:lnTo>
                <a:lnTo>
                  <a:pt x="61" y="323"/>
                </a:lnTo>
                <a:lnTo>
                  <a:pt x="59" y="323"/>
                </a:lnTo>
                <a:lnTo>
                  <a:pt x="61" y="322"/>
                </a:lnTo>
                <a:lnTo>
                  <a:pt x="59" y="322"/>
                </a:lnTo>
                <a:lnTo>
                  <a:pt x="61" y="322"/>
                </a:lnTo>
                <a:lnTo>
                  <a:pt x="61" y="320"/>
                </a:lnTo>
                <a:lnTo>
                  <a:pt x="61" y="318"/>
                </a:lnTo>
                <a:lnTo>
                  <a:pt x="62" y="318"/>
                </a:lnTo>
                <a:lnTo>
                  <a:pt x="64" y="318"/>
                </a:lnTo>
                <a:lnTo>
                  <a:pt x="64" y="317"/>
                </a:lnTo>
                <a:lnTo>
                  <a:pt x="66" y="317"/>
                </a:lnTo>
                <a:lnTo>
                  <a:pt x="67" y="317"/>
                </a:lnTo>
                <a:lnTo>
                  <a:pt x="67" y="315"/>
                </a:lnTo>
                <a:lnTo>
                  <a:pt x="69" y="315"/>
                </a:lnTo>
                <a:lnTo>
                  <a:pt x="70" y="314"/>
                </a:lnTo>
                <a:lnTo>
                  <a:pt x="72" y="314"/>
                </a:lnTo>
                <a:lnTo>
                  <a:pt x="74" y="314"/>
                </a:lnTo>
                <a:lnTo>
                  <a:pt x="75" y="314"/>
                </a:lnTo>
                <a:lnTo>
                  <a:pt x="77" y="314"/>
                </a:lnTo>
                <a:lnTo>
                  <a:pt x="75" y="314"/>
                </a:lnTo>
                <a:lnTo>
                  <a:pt x="74" y="314"/>
                </a:lnTo>
                <a:lnTo>
                  <a:pt x="72" y="314"/>
                </a:lnTo>
                <a:lnTo>
                  <a:pt x="74" y="314"/>
                </a:lnTo>
                <a:lnTo>
                  <a:pt x="75" y="314"/>
                </a:lnTo>
                <a:lnTo>
                  <a:pt x="75" y="312"/>
                </a:lnTo>
                <a:lnTo>
                  <a:pt x="77" y="312"/>
                </a:lnTo>
                <a:lnTo>
                  <a:pt x="78" y="312"/>
                </a:lnTo>
                <a:lnTo>
                  <a:pt x="77" y="310"/>
                </a:lnTo>
                <a:lnTo>
                  <a:pt x="77" y="312"/>
                </a:lnTo>
                <a:lnTo>
                  <a:pt x="77" y="310"/>
                </a:lnTo>
                <a:lnTo>
                  <a:pt x="77" y="312"/>
                </a:lnTo>
                <a:lnTo>
                  <a:pt x="77" y="310"/>
                </a:lnTo>
                <a:lnTo>
                  <a:pt x="78" y="310"/>
                </a:lnTo>
                <a:lnTo>
                  <a:pt x="78" y="309"/>
                </a:lnTo>
                <a:lnTo>
                  <a:pt x="80" y="309"/>
                </a:lnTo>
                <a:lnTo>
                  <a:pt x="78" y="309"/>
                </a:lnTo>
                <a:lnTo>
                  <a:pt x="78" y="307"/>
                </a:lnTo>
                <a:lnTo>
                  <a:pt x="80" y="307"/>
                </a:lnTo>
                <a:lnTo>
                  <a:pt x="82" y="307"/>
                </a:lnTo>
                <a:lnTo>
                  <a:pt x="83" y="307"/>
                </a:lnTo>
                <a:lnTo>
                  <a:pt x="85" y="307"/>
                </a:lnTo>
                <a:lnTo>
                  <a:pt x="85" y="306"/>
                </a:lnTo>
                <a:lnTo>
                  <a:pt x="86" y="306"/>
                </a:lnTo>
                <a:lnTo>
                  <a:pt x="86" y="304"/>
                </a:lnTo>
                <a:lnTo>
                  <a:pt x="88" y="304"/>
                </a:lnTo>
                <a:lnTo>
                  <a:pt x="88" y="302"/>
                </a:lnTo>
                <a:lnTo>
                  <a:pt x="86" y="302"/>
                </a:lnTo>
                <a:lnTo>
                  <a:pt x="88" y="302"/>
                </a:lnTo>
                <a:lnTo>
                  <a:pt x="88" y="301"/>
                </a:lnTo>
                <a:lnTo>
                  <a:pt x="88" y="299"/>
                </a:lnTo>
                <a:lnTo>
                  <a:pt x="90" y="299"/>
                </a:lnTo>
                <a:lnTo>
                  <a:pt x="90" y="298"/>
                </a:lnTo>
                <a:lnTo>
                  <a:pt x="90" y="296"/>
                </a:lnTo>
                <a:lnTo>
                  <a:pt x="91" y="296"/>
                </a:lnTo>
                <a:lnTo>
                  <a:pt x="91" y="294"/>
                </a:lnTo>
                <a:lnTo>
                  <a:pt x="93" y="294"/>
                </a:lnTo>
                <a:lnTo>
                  <a:pt x="91" y="294"/>
                </a:lnTo>
                <a:lnTo>
                  <a:pt x="91" y="293"/>
                </a:lnTo>
                <a:lnTo>
                  <a:pt x="93" y="291"/>
                </a:lnTo>
                <a:lnTo>
                  <a:pt x="93" y="290"/>
                </a:lnTo>
                <a:lnTo>
                  <a:pt x="93" y="288"/>
                </a:lnTo>
                <a:lnTo>
                  <a:pt x="94" y="288"/>
                </a:lnTo>
                <a:lnTo>
                  <a:pt x="93" y="288"/>
                </a:lnTo>
                <a:lnTo>
                  <a:pt x="93" y="286"/>
                </a:lnTo>
                <a:lnTo>
                  <a:pt x="93" y="288"/>
                </a:lnTo>
                <a:lnTo>
                  <a:pt x="93" y="286"/>
                </a:lnTo>
                <a:lnTo>
                  <a:pt x="91" y="286"/>
                </a:lnTo>
                <a:lnTo>
                  <a:pt x="91" y="288"/>
                </a:lnTo>
                <a:lnTo>
                  <a:pt x="91" y="286"/>
                </a:lnTo>
                <a:lnTo>
                  <a:pt x="91" y="285"/>
                </a:lnTo>
                <a:lnTo>
                  <a:pt x="91" y="283"/>
                </a:lnTo>
                <a:lnTo>
                  <a:pt x="91" y="282"/>
                </a:lnTo>
                <a:lnTo>
                  <a:pt x="91" y="280"/>
                </a:lnTo>
                <a:lnTo>
                  <a:pt x="91" y="278"/>
                </a:lnTo>
                <a:lnTo>
                  <a:pt x="91" y="277"/>
                </a:lnTo>
                <a:lnTo>
                  <a:pt x="91" y="275"/>
                </a:lnTo>
                <a:lnTo>
                  <a:pt x="91" y="274"/>
                </a:lnTo>
                <a:lnTo>
                  <a:pt x="93" y="274"/>
                </a:lnTo>
                <a:lnTo>
                  <a:pt x="93" y="272"/>
                </a:lnTo>
                <a:lnTo>
                  <a:pt x="93" y="274"/>
                </a:lnTo>
                <a:lnTo>
                  <a:pt x="94" y="274"/>
                </a:lnTo>
                <a:lnTo>
                  <a:pt x="96" y="274"/>
                </a:lnTo>
                <a:lnTo>
                  <a:pt x="96" y="272"/>
                </a:lnTo>
                <a:lnTo>
                  <a:pt x="98" y="272"/>
                </a:lnTo>
                <a:lnTo>
                  <a:pt x="98" y="270"/>
                </a:lnTo>
                <a:lnTo>
                  <a:pt x="98" y="269"/>
                </a:lnTo>
                <a:lnTo>
                  <a:pt x="98" y="267"/>
                </a:lnTo>
                <a:lnTo>
                  <a:pt x="96" y="267"/>
                </a:lnTo>
                <a:lnTo>
                  <a:pt x="96" y="266"/>
                </a:lnTo>
                <a:lnTo>
                  <a:pt x="94" y="266"/>
                </a:lnTo>
                <a:lnTo>
                  <a:pt x="93" y="266"/>
                </a:lnTo>
                <a:lnTo>
                  <a:pt x="93" y="264"/>
                </a:lnTo>
                <a:lnTo>
                  <a:pt x="91" y="264"/>
                </a:lnTo>
                <a:lnTo>
                  <a:pt x="91" y="262"/>
                </a:lnTo>
                <a:lnTo>
                  <a:pt x="90" y="262"/>
                </a:lnTo>
                <a:lnTo>
                  <a:pt x="90" y="261"/>
                </a:lnTo>
                <a:lnTo>
                  <a:pt x="90" y="259"/>
                </a:lnTo>
                <a:lnTo>
                  <a:pt x="88" y="259"/>
                </a:lnTo>
                <a:lnTo>
                  <a:pt x="88" y="258"/>
                </a:lnTo>
                <a:lnTo>
                  <a:pt x="90" y="258"/>
                </a:lnTo>
                <a:lnTo>
                  <a:pt x="90" y="256"/>
                </a:lnTo>
                <a:lnTo>
                  <a:pt x="90" y="254"/>
                </a:lnTo>
                <a:lnTo>
                  <a:pt x="88" y="254"/>
                </a:lnTo>
                <a:lnTo>
                  <a:pt x="88" y="253"/>
                </a:lnTo>
                <a:lnTo>
                  <a:pt x="86" y="253"/>
                </a:lnTo>
                <a:lnTo>
                  <a:pt x="86" y="251"/>
                </a:lnTo>
                <a:lnTo>
                  <a:pt x="86" y="250"/>
                </a:lnTo>
                <a:lnTo>
                  <a:pt x="86" y="248"/>
                </a:lnTo>
                <a:lnTo>
                  <a:pt x="85" y="246"/>
                </a:lnTo>
                <a:lnTo>
                  <a:pt x="83" y="246"/>
                </a:lnTo>
                <a:lnTo>
                  <a:pt x="82" y="246"/>
                </a:lnTo>
                <a:lnTo>
                  <a:pt x="82" y="245"/>
                </a:lnTo>
                <a:lnTo>
                  <a:pt x="80" y="245"/>
                </a:lnTo>
                <a:lnTo>
                  <a:pt x="80" y="243"/>
                </a:lnTo>
                <a:lnTo>
                  <a:pt x="78" y="243"/>
                </a:lnTo>
                <a:lnTo>
                  <a:pt x="78" y="242"/>
                </a:lnTo>
                <a:lnTo>
                  <a:pt x="77" y="242"/>
                </a:lnTo>
                <a:lnTo>
                  <a:pt x="78" y="242"/>
                </a:lnTo>
                <a:lnTo>
                  <a:pt x="78" y="240"/>
                </a:lnTo>
                <a:lnTo>
                  <a:pt x="78" y="238"/>
                </a:lnTo>
                <a:lnTo>
                  <a:pt x="77" y="238"/>
                </a:lnTo>
                <a:lnTo>
                  <a:pt x="75" y="238"/>
                </a:lnTo>
                <a:lnTo>
                  <a:pt x="74" y="238"/>
                </a:lnTo>
                <a:lnTo>
                  <a:pt x="74" y="240"/>
                </a:lnTo>
                <a:lnTo>
                  <a:pt x="75" y="240"/>
                </a:lnTo>
                <a:lnTo>
                  <a:pt x="74" y="240"/>
                </a:lnTo>
                <a:lnTo>
                  <a:pt x="72" y="240"/>
                </a:lnTo>
                <a:lnTo>
                  <a:pt x="70" y="240"/>
                </a:lnTo>
                <a:lnTo>
                  <a:pt x="70" y="238"/>
                </a:lnTo>
                <a:lnTo>
                  <a:pt x="69" y="238"/>
                </a:lnTo>
                <a:lnTo>
                  <a:pt x="67" y="238"/>
                </a:lnTo>
                <a:lnTo>
                  <a:pt x="67" y="237"/>
                </a:lnTo>
                <a:lnTo>
                  <a:pt x="66" y="237"/>
                </a:lnTo>
                <a:lnTo>
                  <a:pt x="66" y="235"/>
                </a:lnTo>
                <a:lnTo>
                  <a:pt x="64" y="235"/>
                </a:lnTo>
                <a:lnTo>
                  <a:pt x="62" y="235"/>
                </a:lnTo>
                <a:lnTo>
                  <a:pt x="62" y="237"/>
                </a:lnTo>
                <a:lnTo>
                  <a:pt x="61" y="237"/>
                </a:lnTo>
                <a:lnTo>
                  <a:pt x="61" y="235"/>
                </a:lnTo>
                <a:lnTo>
                  <a:pt x="61" y="237"/>
                </a:lnTo>
                <a:lnTo>
                  <a:pt x="61" y="235"/>
                </a:lnTo>
                <a:lnTo>
                  <a:pt x="61" y="237"/>
                </a:lnTo>
                <a:lnTo>
                  <a:pt x="59" y="235"/>
                </a:lnTo>
                <a:lnTo>
                  <a:pt x="59" y="237"/>
                </a:lnTo>
                <a:lnTo>
                  <a:pt x="59" y="235"/>
                </a:lnTo>
                <a:lnTo>
                  <a:pt x="58" y="235"/>
                </a:lnTo>
                <a:lnTo>
                  <a:pt x="58" y="234"/>
                </a:lnTo>
                <a:lnTo>
                  <a:pt x="59" y="234"/>
                </a:lnTo>
                <a:lnTo>
                  <a:pt x="61" y="232"/>
                </a:lnTo>
                <a:lnTo>
                  <a:pt x="62" y="232"/>
                </a:lnTo>
                <a:lnTo>
                  <a:pt x="62" y="230"/>
                </a:lnTo>
                <a:lnTo>
                  <a:pt x="64" y="230"/>
                </a:lnTo>
                <a:lnTo>
                  <a:pt x="66" y="229"/>
                </a:lnTo>
                <a:lnTo>
                  <a:pt x="66" y="230"/>
                </a:lnTo>
                <a:lnTo>
                  <a:pt x="66" y="229"/>
                </a:lnTo>
                <a:lnTo>
                  <a:pt x="67" y="229"/>
                </a:lnTo>
                <a:lnTo>
                  <a:pt x="69" y="229"/>
                </a:lnTo>
                <a:lnTo>
                  <a:pt x="69" y="227"/>
                </a:lnTo>
                <a:lnTo>
                  <a:pt x="69" y="226"/>
                </a:lnTo>
                <a:lnTo>
                  <a:pt x="70" y="224"/>
                </a:lnTo>
                <a:lnTo>
                  <a:pt x="70" y="222"/>
                </a:lnTo>
                <a:lnTo>
                  <a:pt x="72" y="222"/>
                </a:lnTo>
                <a:lnTo>
                  <a:pt x="72" y="221"/>
                </a:lnTo>
                <a:lnTo>
                  <a:pt x="72" y="219"/>
                </a:lnTo>
                <a:lnTo>
                  <a:pt x="74" y="218"/>
                </a:lnTo>
                <a:lnTo>
                  <a:pt x="74" y="216"/>
                </a:lnTo>
                <a:lnTo>
                  <a:pt x="75" y="216"/>
                </a:lnTo>
                <a:lnTo>
                  <a:pt x="75" y="214"/>
                </a:lnTo>
                <a:lnTo>
                  <a:pt x="75" y="213"/>
                </a:lnTo>
                <a:lnTo>
                  <a:pt x="75" y="211"/>
                </a:lnTo>
                <a:lnTo>
                  <a:pt x="75" y="210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8" y="206"/>
                </a:lnTo>
                <a:lnTo>
                  <a:pt x="78" y="205"/>
                </a:lnTo>
                <a:lnTo>
                  <a:pt x="80" y="203"/>
                </a:lnTo>
                <a:lnTo>
                  <a:pt x="82" y="203"/>
                </a:lnTo>
                <a:lnTo>
                  <a:pt x="82" y="202"/>
                </a:lnTo>
                <a:lnTo>
                  <a:pt x="83" y="200"/>
                </a:lnTo>
                <a:lnTo>
                  <a:pt x="83" y="202"/>
                </a:lnTo>
                <a:lnTo>
                  <a:pt x="85" y="202"/>
                </a:lnTo>
                <a:lnTo>
                  <a:pt x="86" y="202"/>
                </a:lnTo>
                <a:lnTo>
                  <a:pt x="88" y="202"/>
                </a:lnTo>
                <a:lnTo>
                  <a:pt x="90" y="202"/>
                </a:lnTo>
                <a:lnTo>
                  <a:pt x="91" y="202"/>
                </a:lnTo>
                <a:lnTo>
                  <a:pt x="93" y="203"/>
                </a:lnTo>
                <a:lnTo>
                  <a:pt x="94" y="203"/>
                </a:lnTo>
                <a:lnTo>
                  <a:pt x="96" y="203"/>
                </a:lnTo>
                <a:lnTo>
                  <a:pt x="96" y="202"/>
                </a:lnTo>
                <a:lnTo>
                  <a:pt x="98" y="202"/>
                </a:lnTo>
                <a:lnTo>
                  <a:pt x="98" y="203"/>
                </a:lnTo>
                <a:lnTo>
                  <a:pt x="99" y="203"/>
                </a:lnTo>
                <a:lnTo>
                  <a:pt x="101" y="203"/>
                </a:lnTo>
                <a:lnTo>
                  <a:pt x="102" y="203"/>
                </a:lnTo>
                <a:lnTo>
                  <a:pt x="104" y="202"/>
                </a:lnTo>
                <a:lnTo>
                  <a:pt x="106" y="202"/>
                </a:lnTo>
                <a:lnTo>
                  <a:pt x="107" y="202"/>
                </a:lnTo>
                <a:lnTo>
                  <a:pt x="107" y="203"/>
                </a:lnTo>
                <a:lnTo>
                  <a:pt x="109" y="203"/>
                </a:lnTo>
                <a:lnTo>
                  <a:pt x="110" y="203"/>
                </a:lnTo>
                <a:lnTo>
                  <a:pt x="112" y="203"/>
                </a:lnTo>
                <a:lnTo>
                  <a:pt x="114" y="203"/>
                </a:lnTo>
                <a:lnTo>
                  <a:pt x="115" y="203"/>
                </a:lnTo>
                <a:lnTo>
                  <a:pt x="117" y="203"/>
                </a:lnTo>
                <a:lnTo>
                  <a:pt x="117" y="202"/>
                </a:lnTo>
                <a:lnTo>
                  <a:pt x="118" y="202"/>
                </a:lnTo>
                <a:lnTo>
                  <a:pt x="118" y="200"/>
                </a:lnTo>
                <a:lnTo>
                  <a:pt x="118" y="198"/>
                </a:lnTo>
                <a:lnTo>
                  <a:pt x="120" y="198"/>
                </a:lnTo>
                <a:lnTo>
                  <a:pt x="122" y="197"/>
                </a:lnTo>
                <a:lnTo>
                  <a:pt x="122" y="195"/>
                </a:lnTo>
                <a:lnTo>
                  <a:pt x="122" y="194"/>
                </a:lnTo>
                <a:lnTo>
                  <a:pt x="123" y="194"/>
                </a:lnTo>
                <a:lnTo>
                  <a:pt x="123" y="192"/>
                </a:lnTo>
                <a:lnTo>
                  <a:pt x="125" y="192"/>
                </a:lnTo>
                <a:lnTo>
                  <a:pt x="126" y="192"/>
                </a:lnTo>
                <a:lnTo>
                  <a:pt x="126" y="190"/>
                </a:lnTo>
                <a:lnTo>
                  <a:pt x="128" y="190"/>
                </a:lnTo>
                <a:lnTo>
                  <a:pt x="128" y="192"/>
                </a:lnTo>
                <a:lnTo>
                  <a:pt x="130" y="192"/>
                </a:lnTo>
                <a:lnTo>
                  <a:pt x="131" y="192"/>
                </a:lnTo>
                <a:lnTo>
                  <a:pt x="131" y="190"/>
                </a:lnTo>
                <a:lnTo>
                  <a:pt x="133" y="190"/>
                </a:lnTo>
                <a:lnTo>
                  <a:pt x="134" y="190"/>
                </a:lnTo>
                <a:lnTo>
                  <a:pt x="134" y="189"/>
                </a:lnTo>
                <a:lnTo>
                  <a:pt x="136" y="189"/>
                </a:lnTo>
                <a:lnTo>
                  <a:pt x="138" y="189"/>
                </a:lnTo>
                <a:lnTo>
                  <a:pt x="138" y="187"/>
                </a:lnTo>
                <a:lnTo>
                  <a:pt x="139" y="187"/>
                </a:lnTo>
                <a:lnTo>
                  <a:pt x="139" y="186"/>
                </a:lnTo>
                <a:lnTo>
                  <a:pt x="141" y="186"/>
                </a:lnTo>
                <a:lnTo>
                  <a:pt x="141" y="184"/>
                </a:lnTo>
                <a:lnTo>
                  <a:pt x="142" y="184"/>
                </a:lnTo>
                <a:lnTo>
                  <a:pt x="144" y="184"/>
                </a:lnTo>
                <a:lnTo>
                  <a:pt x="144" y="186"/>
                </a:lnTo>
                <a:lnTo>
                  <a:pt x="146" y="186"/>
                </a:lnTo>
                <a:lnTo>
                  <a:pt x="147" y="186"/>
                </a:lnTo>
                <a:lnTo>
                  <a:pt x="147" y="184"/>
                </a:lnTo>
                <a:lnTo>
                  <a:pt x="149" y="184"/>
                </a:lnTo>
                <a:lnTo>
                  <a:pt x="149" y="182"/>
                </a:lnTo>
                <a:lnTo>
                  <a:pt x="150" y="182"/>
                </a:lnTo>
                <a:lnTo>
                  <a:pt x="150" y="181"/>
                </a:lnTo>
                <a:lnTo>
                  <a:pt x="152" y="181"/>
                </a:lnTo>
                <a:lnTo>
                  <a:pt x="152" y="179"/>
                </a:lnTo>
                <a:lnTo>
                  <a:pt x="154" y="179"/>
                </a:lnTo>
                <a:lnTo>
                  <a:pt x="154" y="178"/>
                </a:lnTo>
                <a:lnTo>
                  <a:pt x="155" y="178"/>
                </a:lnTo>
                <a:lnTo>
                  <a:pt x="155" y="176"/>
                </a:lnTo>
                <a:lnTo>
                  <a:pt x="157" y="176"/>
                </a:lnTo>
                <a:lnTo>
                  <a:pt x="157" y="174"/>
                </a:lnTo>
                <a:lnTo>
                  <a:pt x="155" y="174"/>
                </a:lnTo>
                <a:lnTo>
                  <a:pt x="155" y="173"/>
                </a:lnTo>
                <a:lnTo>
                  <a:pt x="155" y="171"/>
                </a:lnTo>
                <a:lnTo>
                  <a:pt x="157" y="171"/>
                </a:lnTo>
                <a:lnTo>
                  <a:pt x="157" y="170"/>
                </a:lnTo>
                <a:lnTo>
                  <a:pt x="157" y="168"/>
                </a:lnTo>
                <a:lnTo>
                  <a:pt x="157" y="166"/>
                </a:lnTo>
                <a:lnTo>
                  <a:pt x="158" y="166"/>
                </a:lnTo>
                <a:lnTo>
                  <a:pt x="160" y="166"/>
                </a:lnTo>
                <a:lnTo>
                  <a:pt x="160" y="165"/>
                </a:lnTo>
                <a:lnTo>
                  <a:pt x="160" y="163"/>
                </a:lnTo>
                <a:lnTo>
                  <a:pt x="158" y="162"/>
                </a:lnTo>
                <a:lnTo>
                  <a:pt x="158" y="160"/>
                </a:lnTo>
                <a:lnTo>
                  <a:pt x="160" y="160"/>
                </a:lnTo>
                <a:lnTo>
                  <a:pt x="158" y="160"/>
                </a:lnTo>
                <a:lnTo>
                  <a:pt x="160" y="160"/>
                </a:lnTo>
                <a:lnTo>
                  <a:pt x="158" y="160"/>
                </a:lnTo>
                <a:lnTo>
                  <a:pt x="157" y="160"/>
                </a:lnTo>
                <a:lnTo>
                  <a:pt x="155" y="160"/>
                </a:lnTo>
                <a:lnTo>
                  <a:pt x="155" y="162"/>
                </a:lnTo>
                <a:lnTo>
                  <a:pt x="154" y="162"/>
                </a:lnTo>
                <a:lnTo>
                  <a:pt x="154" y="163"/>
                </a:lnTo>
                <a:lnTo>
                  <a:pt x="152" y="163"/>
                </a:lnTo>
                <a:lnTo>
                  <a:pt x="152" y="165"/>
                </a:lnTo>
                <a:lnTo>
                  <a:pt x="152" y="166"/>
                </a:lnTo>
                <a:lnTo>
                  <a:pt x="150" y="166"/>
                </a:lnTo>
                <a:lnTo>
                  <a:pt x="150" y="168"/>
                </a:lnTo>
                <a:lnTo>
                  <a:pt x="149" y="170"/>
                </a:lnTo>
                <a:lnTo>
                  <a:pt x="150" y="170"/>
                </a:lnTo>
                <a:lnTo>
                  <a:pt x="150" y="171"/>
                </a:lnTo>
                <a:lnTo>
                  <a:pt x="149" y="171"/>
                </a:lnTo>
                <a:lnTo>
                  <a:pt x="149" y="173"/>
                </a:lnTo>
                <a:lnTo>
                  <a:pt x="147" y="173"/>
                </a:lnTo>
                <a:lnTo>
                  <a:pt x="146" y="173"/>
                </a:lnTo>
                <a:lnTo>
                  <a:pt x="146" y="174"/>
                </a:lnTo>
                <a:lnTo>
                  <a:pt x="144" y="174"/>
                </a:lnTo>
                <a:lnTo>
                  <a:pt x="142" y="174"/>
                </a:lnTo>
                <a:lnTo>
                  <a:pt x="144" y="174"/>
                </a:lnTo>
                <a:lnTo>
                  <a:pt x="144" y="176"/>
                </a:lnTo>
                <a:lnTo>
                  <a:pt x="142" y="176"/>
                </a:lnTo>
                <a:lnTo>
                  <a:pt x="141" y="176"/>
                </a:lnTo>
                <a:lnTo>
                  <a:pt x="139" y="176"/>
                </a:lnTo>
                <a:lnTo>
                  <a:pt x="139" y="178"/>
                </a:lnTo>
                <a:lnTo>
                  <a:pt x="138" y="178"/>
                </a:lnTo>
                <a:lnTo>
                  <a:pt x="136" y="178"/>
                </a:lnTo>
                <a:lnTo>
                  <a:pt x="136" y="179"/>
                </a:lnTo>
                <a:lnTo>
                  <a:pt x="134" y="179"/>
                </a:lnTo>
                <a:lnTo>
                  <a:pt x="133" y="179"/>
                </a:lnTo>
                <a:lnTo>
                  <a:pt x="131" y="179"/>
                </a:lnTo>
                <a:lnTo>
                  <a:pt x="131" y="181"/>
                </a:lnTo>
                <a:lnTo>
                  <a:pt x="130" y="181"/>
                </a:lnTo>
                <a:lnTo>
                  <a:pt x="128" y="181"/>
                </a:lnTo>
                <a:lnTo>
                  <a:pt x="128" y="182"/>
                </a:lnTo>
                <a:lnTo>
                  <a:pt x="126" y="182"/>
                </a:lnTo>
                <a:lnTo>
                  <a:pt x="126" y="184"/>
                </a:lnTo>
                <a:lnTo>
                  <a:pt x="125" y="184"/>
                </a:lnTo>
                <a:lnTo>
                  <a:pt x="123" y="184"/>
                </a:lnTo>
                <a:lnTo>
                  <a:pt x="122" y="184"/>
                </a:lnTo>
                <a:lnTo>
                  <a:pt x="120" y="186"/>
                </a:lnTo>
                <a:lnTo>
                  <a:pt x="118" y="184"/>
                </a:lnTo>
                <a:lnTo>
                  <a:pt x="118" y="186"/>
                </a:lnTo>
                <a:lnTo>
                  <a:pt x="120" y="186"/>
                </a:lnTo>
                <a:lnTo>
                  <a:pt x="118" y="186"/>
                </a:lnTo>
                <a:lnTo>
                  <a:pt x="117" y="186"/>
                </a:lnTo>
                <a:lnTo>
                  <a:pt x="115" y="186"/>
                </a:lnTo>
                <a:lnTo>
                  <a:pt x="115" y="187"/>
                </a:lnTo>
                <a:lnTo>
                  <a:pt x="114" y="187"/>
                </a:lnTo>
                <a:lnTo>
                  <a:pt x="114" y="189"/>
                </a:lnTo>
                <a:lnTo>
                  <a:pt x="114" y="190"/>
                </a:lnTo>
                <a:lnTo>
                  <a:pt x="112" y="190"/>
                </a:lnTo>
                <a:lnTo>
                  <a:pt x="112" y="192"/>
                </a:lnTo>
                <a:lnTo>
                  <a:pt x="110" y="194"/>
                </a:lnTo>
                <a:lnTo>
                  <a:pt x="109" y="194"/>
                </a:lnTo>
                <a:lnTo>
                  <a:pt x="107" y="194"/>
                </a:lnTo>
                <a:lnTo>
                  <a:pt x="106" y="194"/>
                </a:lnTo>
                <a:lnTo>
                  <a:pt x="104" y="194"/>
                </a:lnTo>
                <a:lnTo>
                  <a:pt x="102" y="194"/>
                </a:lnTo>
                <a:lnTo>
                  <a:pt x="102" y="174"/>
                </a:lnTo>
                <a:lnTo>
                  <a:pt x="109" y="166"/>
                </a:lnTo>
                <a:lnTo>
                  <a:pt x="117" y="163"/>
                </a:lnTo>
                <a:lnTo>
                  <a:pt x="120" y="160"/>
                </a:lnTo>
                <a:lnTo>
                  <a:pt x="120" y="158"/>
                </a:lnTo>
                <a:lnTo>
                  <a:pt x="118" y="150"/>
                </a:lnTo>
                <a:lnTo>
                  <a:pt x="120" y="149"/>
                </a:lnTo>
                <a:lnTo>
                  <a:pt x="118" y="147"/>
                </a:lnTo>
                <a:lnTo>
                  <a:pt x="117" y="147"/>
                </a:lnTo>
                <a:lnTo>
                  <a:pt x="115" y="146"/>
                </a:lnTo>
                <a:lnTo>
                  <a:pt x="114" y="144"/>
                </a:lnTo>
                <a:lnTo>
                  <a:pt x="114" y="142"/>
                </a:lnTo>
                <a:lnTo>
                  <a:pt x="114" y="141"/>
                </a:lnTo>
                <a:lnTo>
                  <a:pt x="112" y="141"/>
                </a:lnTo>
                <a:lnTo>
                  <a:pt x="109" y="141"/>
                </a:lnTo>
                <a:lnTo>
                  <a:pt x="107" y="138"/>
                </a:lnTo>
                <a:lnTo>
                  <a:pt x="107" y="136"/>
                </a:lnTo>
                <a:lnTo>
                  <a:pt x="106" y="134"/>
                </a:lnTo>
                <a:lnTo>
                  <a:pt x="106" y="133"/>
                </a:lnTo>
                <a:lnTo>
                  <a:pt x="104" y="131"/>
                </a:lnTo>
                <a:lnTo>
                  <a:pt x="104" y="130"/>
                </a:lnTo>
                <a:lnTo>
                  <a:pt x="101" y="130"/>
                </a:lnTo>
                <a:lnTo>
                  <a:pt x="101" y="126"/>
                </a:lnTo>
                <a:lnTo>
                  <a:pt x="101" y="125"/>
                </a:lnTo>
                <a:lnTo>
                  <a:pt x="101" y="122"/>
                </a:lnTo>
                <a:lnTo>
                  <a:pt x="99" y="118"/>
                </a:lnTo>
                <a:lnTo>
                  <a:pt x="102" y="117"/>
                </a:lnTo>
                <a:lnTo>
                  <a:pt x="104" y="114"/>
                </a:lnTo>
                <a:lnTo>
                  <a:pt x="101" y="104"/>
                </a:lnTo>
                <a:lnTo>
                  <a:pt x="98" y="101"/>
                </a:lnTo>
                <a:lnTo>
                  <a:pt x="94" y="98"/>
                </a:lnTo>
                <a:lnTo>
                  <a:pt x="96" y="88"/>
                </a:lnTo>
                <a:lnTo>
                  <a:pt x="98" y="88"/>
                </a:lnTo>
                <a:lnTo>
                  <a:pt x="114" y="80"/>
                </a:lnTo>
                <a:lnTo>
                  <a:pt x="115" y="80"/>
                </a:lnTo>
                <a:lnTo>
                  <a:pt x="117" y="75"/>
                </a:lnTo>
                <a:lnTo>
                  <a:pt x="120" y="74"/>
                </a:lnTo>
                <a:lnTo>
                  <a:pt x="123" y="72"/>
                </a:lnTo>
                <a:lnTo>
                  <a:pt x="126" y="72"/>
                </a:lnTo>
                <a:lnTo>
                  <a:pt x="130" y="72"/>
                </a:lnTo>
                <a:lnTo>
                  <a:pt x="131" y="70"/>
                </a:lnTo>
                <a:lnTo>
                  <a:pt x="134" y="70"/>
                </a:lnTo>
                <a:lnTo>
                  <a:pt x="139" y="67"/>
                </a:lnTo>
                <a:lnTo>
                  <a:pt x="141" y="66"/>
                </a:lnTo>
                <a:lnTo>
                  <a:pt x="141" y="64"/>
                </a:lnTo>
                <a:lnTo>
                  <a:pt x="142" y="62"/>
                </a:lnTo>
                <a:lnTo>
                  <a:pt x="144" y="62"/>
                </a:lnTo>
                <a:lnTo>
                  <a:pt x="149" y="62"/>
                </a:lnTo>
                <a:lnTo>
                  <a:pt x="154" y="62"/>
                </a:lnTo>
                <a:lnTo>
                  <a:pt x="155" y="61"/>
                </a:lnTo>
                <a:lnTo>
                  <a:pt x="157" y="59"/>
                </a:lnTo>
                <a:lnTo>
                  <a:pt x="160" y="56"/>
                </a:lnTo>
                <a:lnTo>
                  <a:pt x="165" y="51"/>
                </a:lnTo>
                <a:lnTo>
                  <a:pt x="165" y="50"/>
                </a:lnTo>
                <a:lnTo>
                  <a:pt x="163" y="46"/>
                </a:lnTo>
                <a:lnTo>
                  <a:pt x="155" y="40"/>
                </a:lnTo>
                <a:lnTo>
                  <a:pt x="157" y="37"/>
                </a:lnTo>
                <a:lnTo>
                  <a:pt x="160" y="35"/>
                </a:lnTo>
                <a:lnTo>
                  <a:pt x="163" y="34"/>
                </a:lnTo>
                <a:lnTo>
                  <a:pt x="165" y="32"/>
                </a:lnTo>
                <a:lnTo>
                  <a:pt x="162" y="29"/>
                </a:lnTo>
                <a:lnTo>
                  <a:pt x="168" y="24"/>
                </a:lnTo>
                <a:lnTo>
                  <a:pt x="171" y="21"/>
                </a:lnTo>
                <a:lnTo>
                  <a:pt x="170" y="14"/>
                </a:lnTo>
                <a:lnTo>
                  <a:pt x="171" y="5"/>
                </a:lnTo>
                <a:lnTo>
                  <a:pt x="176" y="2"/>
                </a:lnTo>
                <a:lnTo>
                  <a:pt x="179" y="0"/>
                </a:lnTo>
                <a:lnTo>
                  <a:pt x="186" y="2"/>
                </a:lnTo>
                <a:lnTo>
                  <a:pt x="189" y="3"/>
                </a:lnTo>
                <a:lnTo>
                  <a:pt x="192" y="8"/>
                </a:lnTo>
                <a:lnTo>
                  <a:pt x="190" y="14"/>
                </a:lnTo>
                <a:lnTo>
                  <a:pt x="189" y="18"/>
                </a:lnTo>
                <a:close/>
              </a:path>
            </a:pathLst>
          </a:custGeom>
          <a:solidFill>
            <a:srgbClr val="BFBB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2"/>
          <p:cNvSpPr>
            <a:spLocks/>
          </p:cNvSpPr>
          <p:nvPr/>
        </p:nvSpPr>
        <p:spPr bwMode="auto">
          <a:xfrm>
            <a:off x="4194176" y="5741988"/>
            <a:ext cx="450850" cy="261938"/>
          </a:xfrm>
          <a:custGeom>
            <a:avLst/>
            <a:gdLst/>
            <a:ahLst/>
            <a:cxnLst>
              <a:cxn ang="0">
                <a:pos x="283" y="26"/>
              </a:cxn>
              <a:cxn ang="0">
                <a:pos x="283" y="39"/>
              </a:cxn>
              <a:cxn ang="0">
                <a:pos x="280" y="64"/>
              </a:cxn>
              <a:cxn ang="0">
                <a:pos x="276" y="74"/>
              </a:cxn>
              <a:cxn ang="0">
                <a:pos x="270" y="72"/>
              </a:cxn>
              <a:cxn ang="0">
                <a:pos x="265" y="88"/>
              </a:cxn>
              <a:cxn ang="0">
                <a:pos x="264" y="111"/>
              </a:cxn>
              <a:cxn ang="0">
                <a:pos x="270" y="120"/>
              </a:cxn>
              <a:cxn ang="0">
                <a:pos x="262" y="124"/>
              </a:cxn>
              <a:cxn ang="0">
                <a:pos x="251" y="124"/>
              </a:cxn>
              <a:cxn ang="0">
                <a:pos x="228" y="122"/>
              </a:cxn>
              <a:cxn ang="0">
                <a:pos x="204" y="127"/>
              </a:cxn>
              <a:cxn ang="0">
                <a:pos x="187" y="119"/>
              </a:cxn>
              <a:cxn ang="0">
                <a:pos x="158" y="92"/>
              </a:cxn>
              <a:cxn ang="0">
                <a:pos x="131" y="101"/>
              </a:cxn>
              <a:cxn ang="0">
                <a:pos x="121" y="119"/>
              </a:cxn>
              <a:cxn ang="0">
                <a:pos x="115" y="130"/>
              </a:cxn>
              <a:cxn ang="0">
                <a:pos x="97" y="160"/>
              </a:cxn>
              <a:cxn ang="0">
                <a:pos x="89" y="162"/>
              </a:cxn>
              <a:cxn ang="0">
                <a:pos x="81" y="159"/>
              </a:cxn>
              <a:cxn ang="0">
                <a:pos x="70" y="157"/>
              </a:cxn>
              <a:cxn ang="0">
                <a:pos x="62" y="154"/>
              </a:cxn>
              <a:cxn ang="0">
                <a:pos x="56" y="149"/>
              </a:cxn>
              <a:cxn ang="0">
                <a:pos x="54" y="149"/>
              </a:cxn>
              <a:cxn ang="0">
                <a:pos x="44" y="146"/>
              </a:cxn>
              <a:cxn ang="0">
                <a:pos x="35" y="141"/>
              </a:cxn>
              <a:cxn ang="0">
                <a:pos x="25" y="136"/>
              </a:cxn>
              <a:cxn ang="0">
                <a:pos x="20" y="127"/>
              </a:cxn>
              <a:cxn ang="0">
                <a:pos x="12" y="120"/>
              </a:cxn>
              <a:cxn ang="0">
                <a:pos x="6" y="117"/>
              </a:cxn>
              <a:cxn ang="0">
                <a:pos x="0" y="108"/>
              </a:cxn>
              <a:cxn ang="0">
                <a:pos x="14" y="101"/>
              </a:cxn>
              <a:cxn ang="0">
                <a:pos x="20" y="88"/>
              </a:cxn>
              <a:cxn ang="0">
                <a:pos x="32" y="80"/>
              </a:cxn>
              <a:cxn ang="0">
                <a:pos x="36" y="66"/>
              </a:cxn>
              <a:cxn ang="0">
                <a:pos x="44" y="58"/>
              </a:cxn>
              <a:cxn ang="0">
                <a:pos x="48" y="48"/>
              </a:cxn>
              <a:cxn ang="0">
                <a:pos x="54" y="42"/>
              </a:cxn>
              <a:cxn ang="0">
                <a:pos x="54" y="31"/>
              </a:cxn>
              <a:cxn ang="0">
                <a:pos x="60" y="29"/>
              </a:cxn>
              <a:cxn ang="0">
                <a:pos x="70" y="24"/>
              </a:cxn>
              <a:cxn ang="0">
                <a:pos x="76" y="20"/>
              </a:cxn>
              <a:cxn ang="0">
                <a:pos x="81" y="16"/>
              </a:cxn>
              <a:cxn ang="0">
                <a:pos x="84" y="5"/>
              </a:cxn>
              <a:cxn ang="0">
                <a:pos x="91" y="8"/>
              </a:cxn>
              <a:cxn ang="0">
                <a:pos x="113" y="12"/>
              </a:cxn>
              <a:cxn ang="0">
                <a:pos x="144" y="16"/>
              </a:cxn>
              <a:cxn ang="0">
                <a:pos x="169" y="29"/>
              </a:cxn>
              <a:cxn ang="0">
                <a:pos x="187" y="45"/>
              </a:cxn>
              <a:cxn ang="0">
                <a:pos x="209" y="45"/>
              </a:cxn>
              <a:cxn ang="0">
                <a:pos x="214" y="45"/>
              </a:cxn>
              <a:cxn ang="0">
                <a:pos x="220" y="39"/>
              </a:cxn>
              <a:cxn ang="0">
                <a:pos x="224" y="26"/>
              </a:cxn>
              <a:cxn ang="0">
                <a:pos x="232" y="20"/>
              </a:cxn>
              <a:cxn ang="0">
                <a:pos x="224" y="13"/>
              </a:cxn>
              <a:cxn ang="0">
                <a:pos x="222" y="4"/>
              </a:cxn>
              <a:cxn ang="0">
                <a:pos x="236" y="0"/>
              </a:cxn>
              <a:cxn ang="0">
                <a:pos x="251" y="7"/>
              </a:cxn>
              <a:cxn ang="0">
                <a:pos x="270" y="10"/>
              </a:cxn>
            </a:cxnLst>
            <a:rect l="0" t="0" r="r" b="b"/>
            <a:pathLst>
              <a:path w="284" h="165">
                <a:moveTo>
                  <a:pt x="284" y="12"/>
                </a:moveTo>
                <a:lnTo>
                  <a:pt x="284" y="18"/>
                </a:lnTo>
                <a:lnTo>
                  <a:pt x="284" y="20"/>
                </a:lnTo>
                <a:lnTo>
                  <a:pt x="283" y="20"/>
                </a:lnTo>
                <a:lnTo>
                  <a:pt x="283" y="21"/>
                </a:lnTo>
                <a:lnTo>
                  <a:pt x="284" y="21"/>
                </a:lnTo>
                <a:lnTo>
                  <a:pt x="284" y="24"/>
                </a:lnTo>
                <a:lnTo>
                  <a:pt x="283" y="24"/>
                </a:lnTo>
                <a:lnTo>
                  <a:pt x="283" y="26"/>
                </a:lnTo>
                <a:lnTo>
                  <a:pt x="281" y="28"/>
                </a:lnTo>
                <a:lnTo>
                  <a:pt x="280" y="28"/>
                </a:lnTo>
                <a:lnTo>
                  <a:pt x="280" y="29"/>
                </a:lnTo>
                <a:lnTo>
                  <a:pt x="278" y="29"/>
                </a:lnTo>
                <a:lnTo>
                  <a:pt x="278" y="31"/>
                </a:lnTo>
                <a:lnTo>
                  <a:pt x="278" y="34"/>
                </a:lnTo>
                <a:lnTo>
                  <a:pt x="278" y="37"/>
                </a:lnTo>
                <a:lnTo>
                  <a:pt x="283" y="37"/>
                </a:lnTo>
                <a:lnTo>
                  <a:pt x="283" y="39"/>
                </a:lnTo>
                <a:lnTo>
                  <a:pt x="284" y="39"/>
                </a:lnTo>
                <a:lnTo>
                  <a:pt x="284" y="52"/>
                </a:lnTo>
                <a:lnTo>
                  <a:pt x="284" y="53"/>
                </a:lnTo>
                <a:lnTo>
                  <a:pt x="284" y="60"/>
                </a:lnTo>
                <a:lnTo>
                  <a:pt x="284" y="61"/>
                </a:lnTo>
                <a:lnTo>
                  <a:pt x="283" y="61"/>
                </a:lnTo>
                <a:lnTo>
                  <a:pt x="283" y="64"/>
                </a:lnTo>
                <a:lnTo>
                  <a:pt x="281" y="64"/>
                </a:lnTo>
                <a:lnTo>
                  <a:pt x="280" y="64"/>
                </a:lnTo>
                <a:lnTo>
                  <a:pt x="280" y="66"/>
                </a:lnTo>
                <a:lnTo>
                  <a:pt x="280" y="68"/>
                </a:lnTo>
                <a:lnTo>
                  <a:pt x="280" y="69"/>
                </a:lnTo>
                <a:lnTo>
                  <a:pt x="280" y="71"/>
                </a:lnTo>
                <a:lnTo>
                  <a:pt x="280" y="74"/>
                </a:lnTo>
                <a:lnTo>
                  <a:pt x="280" y="76"/>
                </a:lnTo>
                <a:lnTo>
                  <a:pt x="278" y="76"/>
                </a:lnTo>
                <a:lnTo>
                  <a:pt x="278" y="74"/>
                </a:lnTo>
                <a:lnTo>
                  <a:pt x="276" y="74"/>
                </a:lnTo>
                <a:lnTo>
                  <a:pt x="275" y="74"/>
                </a:lnTo>
                <a:lnTo>
                  <a:pt x="273" y="74"/>
                </a:lnTo>
                <a:lnTo>
                  <a:pt x="275" y="74"/>
                </a:lnTo>
                <a:lnTo>
                  <a:pt x="275" y="72"/>
                </a:lnTo>
                <a:lnTo>
                  <a:pt x="273" y="72"/>
                </a:lnTo>
                <a:lnTo>
                  <a:pt x="273" y="71"/>
                </a:lnTo>
                <a:lnTo>
                  <a:pt x="272" y="71"/>
                </a:lnTo>
                <a:lnTo>
                  <a:pt x="270" y="71"/>
                </a:lnTo>
                <a:lnTo>
                  <a:pt x="270" y="72"/>
                </a:lnTo>
                <a:lnTo>
                  <a:pt x="268" y="72"/>
                </a:lnTo>
                <a:lnTo>
                  <a:pt x="267" y="72"/>
                </a:lnTo>
                <a:lnTo>
                  <a:pt x="265" y="72"/>
                </a:lnTo>
                <a:lnTo>
                  <a:pt x="265" y="71"/>
                </a:lnTo>
                <a:lnTo>
                  <a:pt x="265" y="72"/>
                </a:lnTo>
                <a:lnTo>
                  <a:pt x="265" y="79"/>
                </a:lnTo>
                <a:lnTo>
                  <a:pt x="265" y="80"/>
                </a:lnTo>
                <a:lnTo>
                  <a:pt x="265" y="85"/>
                </a:lnTo>
                <a:lnTo>
                  <a:pt x="265" y="88"/>
                </a:lnTo>
                <a:lnTo>
                  <a:pt x="265" y="92"/>
                </a:lnTo>
                <a:lnTo>
                  <a:pt x="265" y="93"/>
                </a:lnTo>
                <a:lnTo>
                  <a:pt x="265" y="95"/>
                </a:lnTo>
                <a:lnTo>
                  <a:pt x="265" y="96"/>
                </a:lnTo>
                <a:lnTo>
                  <a:pt x="265" y="104"/>
                </a:lnTo>
                <a:lnTo>
                  <a:pt x="264" y="104"/>
                </a:lnTo>
                <a:lnTo>
                  <a:pt x="264" y="106"/>
                </a:lnTo>
                <a:lnTo>
                  <a:pt x="264" y="108"/>
                </a:lnTo>
                <a:lnTo>
                  <a:pt x="264" y="111"/>
                </a:lnTo>
                <a:lnTo>
                  <a:pt x="264" y="112"/>
                </a:lnTo>
                <a:lnTo>
                  <a:pt x="264" y="114"/>
                </a:lnTo>
                <a:lnTo>
                  <a:pt x="265" y="114"/>
                </a:lnTo>
                <a:lnTo>
                  <a:pt x="268" y="114"/>
                </a:lnTo>
                <a:lnTo>
                  <a:pt x="270" y="114"/>
                </a:lnTo>
                <a:lnTo>
                  <a:pt x="270" y="116"/>
                </a:lnTo>
                <a:lnTo>
                  <a:pt x="270" y="117"/>
                </a:lnTo>
                <a:lnTo>
                  <a:pt x="270" y="119"/>
                </a:lnTo>
                <a:lnTo>
                  <a:pt x="270" y="120"/>
                </a:lnTo>
                <a:lnTo>
                  <a:pt x="270" y="124"/>
                </a:lnTo>
                <a:lnTo>
                  <a:pt x="270" y="125"/>
                </a:lnTo>
                <a:lnTo>
                  <a:pt x="268" y="125"/>
                </a:lnTo>
                <a:lnTo>
                  <a:pt x="267" y="125"/>
                </a:lnTo>
                <a:lnTo>
                  <a:pt x="265" y="125"/>
                </a:lnTo>
                <a:lnTo>
                  <a:pt x="264" y="127"/>
                </a:lnTo>
                <a:lnTo>
                  <a:pt x="264" y="125"/>
                </a:lnTo>
                <a:lnTo>
                  <a:pt x="262" y="125"/>
                </a:lnTo>
                <a:lnTo>
                  <a:pt x="262" y="124"/>
                </a:lnTo>
                <a:lnTo>
                  <a:pt x="262" y="122"/>
                </a:lnTo>
                <a:lnTo>
                  <a:pt x="262" y="120"/>
                </a:lnTo>
                <a:lnTo>
                  <a:pt x="260" y="120"/>
                </a:lnTo>
                <a:lnTo>
                  <a:pt x="259" y="120"/>
                </a:lnTo>
                <a:lnTo>
                  <a:pt x="259" y="124"/>
                </a:lnTo>
                <a:lnTo>
                  <a:pt x="256" y="125"/>
                </a:lnTo>
                <a:lnTo>
                  <a:pt x="254" y="125"/>
                </a:lnTo>
                <a:lnTo>
                  <a:pt x="251" y="125"/>
                </a:lnTo>
                <a:lnTo>
                  <a:pt x="251" y="124"/>
                </a:lnTo>
                <a:lnTo>
                  <a:pt x="249" y="124"/>
                </a:lnTo>
                <a:lnTo>
                  <a:pt x="246" y="124"/>
                </a:lnTo>
                <a:lnTo>
                  <a:pt x="244" y="124"/>
                </a:lnTo>
                <a:lnTo>
                  <a:pt x="243" y="124"/>
                </a:lnTo>
                <a:lnTo>
                  <a:pt x="236" y="124"/>
                </a:lnTo>
                <a:lnTo>
                  <a:pt x="235" y="124"/>
                </a:lnTo>
                <a:lnTo>
                  <a:pt x="230" y="124"/>
                </a:lnTo>
                <a:lnTo>
                  <a:pt x="228" y="124"/>
                </a:lnTo>
                <a:lnTo>
                  <a:pt x="228" y="122"/>
                </a:lnTo>
                <a:lnTo>
                  <a:pt x="228" y="120"/>
                </a:lnTo>
                <a:lnTo>
                  <a:pt x="227" y="120"/>
                </a:lnTo>
                <a:lnTo>
                  <a:pt x="220" y="120"/>
                </a:lnTo>
                <a:lnTo>
                  <a:pt x="219" y="120"/>
                </a:lnTo>
                <a:lnTo>
                  <a:pt x="217" y="120"/>
                </a:lnTo>
                <a:lnTo>
                  <a:pt x="216" y="120"/>
                </a:lnTo>
                <a:lnTo>
                  <a:pt x="211" y="120"/>
                </a:lnTo>
                <a:lnTo>
                  <a:pt x="204" y="120"/>
                </a:lnTo>
                <a:lnTo>
                  <a:pt x="204" y="127"/>
                </a:lnTo>
                <a:lnTo>
                  <a:pt x="198" y="127"/>
                </a:lnTo>
                <a:lnTo>
                  <a:pt x="196" y="127"/>
                </a:lnTo>
                <a:lnTo>
                  <a:pt x="196" y="125"/>
                </a:lnTo>
                <a:lnTo>
                  <a:pt x="193" y="125"/>
                </a:lnTo>
                <a:lnTo>
                  <a:pt x="193" y="122"/>
                </a:lnTo>
                <a:lnTo>
                  <a:pt x="190" y="122"/>
                </a:lnTo>
                <a:lnTo>
                  <a:pt x="190" y="120"/>
                </a:lnTo>
                <a:lnTo>
                  <a:pt x="187" y="120"/>
                </a:lnTo>
                <a:lnTo>
                  <a:pt x="187" y="119"/>
                </a:lnTo>
                <a:lnTo>
                  <a:pt x="185" y="119"/>
                </a:lnTo>
                <a:lnTo>
                  <a:pt x="184" y="119"/>
                </a:lnTo>
                <a:lnTo>
                  <a:pt x="180" y="119"/>
                </a:lnTo>
                <a:lnTo>
                  <a:pt x="176" y="112"/>
                </a:lnTo>
                <a:lnTo>
                  <a:pt x="174" y="111"/>
                </a:lnTo>
                <a:lnTo>
                  <a:pt x="169" y="106"/>
                </a:lnTo>
                <a:lnTo>
                  <a:pt x="168" y="104"/>
                </a:lnTo>
                <a:lnTo>
                  <a:pt x="160" y="93"/>
                </a:lnTo>
                <a:lnTo>
                  <a:pt x="158" y="92"/>
                </a:lnTo>
                <a:lnTo>
                  <a:pt x="158" y="93"/>
                </a:lnTo>
                <a:lnTo>
                  <a:pt x="158" y="106"/>
                </a:lnTo>
                <a:lnTo>
                  <a:pt x="158" y="108"/>
                </a:lnTo>
                <a:lnTo>
                  <a:pt x="150" y="108"/>
                </a:lnTo>
                <a:lnTo>
                  <a:pt x="148" y="108"/>
                </a:lnTo>
                <a:lnTo>
                  <a:pt x="137" y="108"/>
                </a:lnTo>
                <a:lnTo>
                  <a:pt x="137" y="101"/>
                </a:lnTo>
                <a:lnTo>
                  <a:pt x="136" y="101"/>
                </a:lnTo>
                <a:lnTo>
                  <a:pt x="131" y="101"/>
                </a:lnTo>
                <a:lnTo>
                  <a:pt x="131" y="108"/>
                </a:lnTo>
                <a:lnTo>
                  <a:pt x="131" y="109"/>
                </a:lnTo>
                <a:lnTo>
                  <a:pt x="131" y="111"/>
                </a:lnTo>
                <a:lnTo>
                  <a:pt x="131" y="112"/>
                </a:lnTo>
                <a:lnTo>
                  <a:pt x="129" y="112"/>
                </a:lnTo>
                <a:lnTo>
                  <a:pt x="129" y="114"/>
                </a:lnTo>
                <a:lnTo>
                  <a:pt x="123" y="114"/>
                </a:lnTo>
                <a:lnTo>
                  <a:pt x="121" y="114"/>
                </a:lnTo>
                <a:lnTo>
                  <a:pt x="121" y="119"/>
                </a:lnTo>
                <a:lnTo>
                  <a:pt x="121" y="127"/>
                </a:lnTo>
                <a:lnTo>
                  <a:pt x="120" y="127"/>
                </a:lnTo>
                <a:lnTo>
                  <a:pt x="120" y="128"/>
                </a:lnTo>
                <a:lnTo>
                  <a:pt x="118" y="128"/>
                </a:lnTo>
                <a:lnTo>
                  <a:pt x="120" y="130"/>
                </a:lnTo>
                <a:lnTo>
                  <a:pt x="118" y="130"/>
                </a:lnTo>
                <a:lnTo>
                  <a:pt x="118" y="132"/>
                </a:lnTo>
                <a:lnTo>
                  <a:pt x="116" y="130"/>
                </a:lnTo>
                <a:lnTo>
                  <a:pt x="115" y="130"/>
                </a:lnTo>
                <a:lnTo>
                  <a:pt x="112" y="130"/>
                </a:lnTo>
                <a:lnTo>
                  <a:pt x="112" y="127"/>
                </a:lnTo>
                <a:lnTo>
                  <a:pt x="100" y="127"/>
                </a:lnTo>
                <a:lnTo>
                  <a:pt x="100" y="140"/>
                </a:lnTo>
                <a:lnTo>
                  <a:pt x="100" y="144"/>
                </a:lnTo>
                <a:lnTo>
                  <a:pt x="97" y="144"/>
                </a:lnTo>
                <a:lnTo>
                  <a:pt x="97" y="154"/>
                </a:lnTo>
                <a:lnTo>
                  <a:pt x="97" y="159"/>
                </a:lnTo>
                <a:lnTo>
                  <a:pt x="97" y="160"/>
                </a:lnTo>
                <a:lnTo>
                  <a:pt x="97" y="164"/>
                </a:lnTo>
                <a:lnTo>
                  <a:pt x="97" y="165"/>
                </a:lnTo>
                <a:lnTo>
                  <a:pt x="96" y="165"/>
                </a:lnTo>
                <a:lnTo>
                  <a:pt x="94" y="165"/>
                </a:lnTo>
                <a:lnTo>
                  <a:pt x="94" y="164"/>
                </a:lnTo>
                <a:lnTo>
                  <a:pt x="92" y="164"/>
                </a:lnTo>
                <a:lnTo>
                  <a:pt x="91" y="164"/>
                </a:lnTo>
                <a:lnTo>
                  <a:pt x="91" y="162"/>
                </a:lnTo>
                <a:lnTo>
                  <a:pt x="89" y="162"/>
                </a:lnTo>
                <a:lnTo>
                  <a:pt x="88" y="162"/>
                </a:lnTo>
                <a:lnTo>
                  <a:pt x="86" y="162"/>
                </a:lnTo>
                <a:lnTo>
                  <a:pt x="86" y="160"/>
                </a:lnTo>
                <a:lnTo>
                  <a:pt x="84" y="160"/>
                </a:lnTo>
                <a:lnTo>
                  <a:pt x="83" y="160"/>
                </a:lnTo>
                <a:lnTo>
                  <a:pt x="83" y="159"/>
                </a:lnTo>
                <a:lnTo>
                  <a:pt x="83" y="160"/>
                </a:lnTo>
                <a:lnTo>
                  <a:pt x="81" y="160"/>
                </a:lnTo>
                <a:lnTo>
                  <a:pt x="81" y="159"/>
                </a:lnTo>
                <a:lnTo>
                  <a:pt x="80" y="159"/>
                </a:lnTo>
                <a:lnTo>
                  <a:pt x="78" y="159"/>
                </a:lnTo>
                <a:lnTo>
                  <a:pt x="76" y="159"/>
                </a:lnTo>
                <a:lnTo>
                  <a:pt x="76" y="157"/>
                </a:lnTo>
                <a:lnTo>
                  <a:pt x="76" y="159"/>
                </a:lnTo>
                <a:lnTo>
                  <a:pt x="75" y="157"/>
                </a:lnTo>
                <a:lnTo>
                  <a:pt x="73" y="157"/>
                </a:lnTo>
                <a:lnTo>
                  <a:pt x="72" y="157"/>
                </a:lnTo>
                <a:lnTo>
                  <a:pt x="70" y="157"/>
                </a:lnTo>
                <a:lnTo>
                  <a:pt x="70" y="156"/>
                </a:lnTo>
                <a:lnTo>
                  <a:pt x="70" y="157"/>
                </a:lnTo>
                <a:lnTo>
                  <a:pt x="68" y="157"/>
                </a:lnTo>
                <a:lnTo>
                  <a:pt x="68" y="156"/>
                </a:lnTo>
                <a:lnTo>
                  <a:pt x="67" y="156"/>
                </a:lnTo>
                <a:lnTo>
                  <a:pt x="65" y="156"/>
                </a:lnTo>
                <a:lnTo>
                  <a:pt x="65" y="154"/>
                </a:lnTo>
                <a:lnTo>
                  <a:pt x="64" y="154"/>
                </a:lnTo>
                <a:lnTo>
                  <a:pt x="62" y="154"/>
                </a:lnTo>
                <a:lnTo>
                  <a:pt x="60" y="154"/>
                </a:lnTo>
                <a:lnTo>
                  <a:pt x="59" y="154"/>
                </a:lnTo>
                <a:lnTo>
                  <a:pt x="59" y="152"/>
                </a:lnTo>
                <a:lnTo>
                  <a:pt x="57" y="152"/>
                </a:lnTo>
                <a:lnTo>
                  <a:pt x="56" y="152"/>
                </a:lnTo>
                <a:lnTo>
                  <a:pt x="56" y="151"/>
                </a:lnTo>
                <a:lnTo>
                  <a:pt x="54" y="151"/>
                </a:lnTo>
                <a:lnTo>
                  <a:pt x="54" y="149"/>
                </a:lnTo>
                <a:lnTo>
                  <a:pt x="56" y="149"/>
                </a:lnTo>
                <a:lnTo>
                  <a:pt x="54" y="149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2" y="144"/>
                </a:lnTo>
                <a:lnTo>
                  <a:pt x="54" y="144"/>
                </a:lnTo>
                <a:lnTo>
                  <a:pt x="54" y="146"/>
                </a:lnTo>
                <a:lnTo>
                  <a:pt x="54" y="148"/>
                </a:lnTo>
                <a:lnTo>
                  <a:pt x="54" y="149"/>
                </a:lnTo>
                <a:lnTo>
                  <a:pt x="52" y="151"/>
                </a:lnTo>
                <a:lnTo>
                  <a:pt x="52" y="149"/>
                </a:lnTo>
                <a:lnTo>
                  <a:pt x="51" y="149"/>
                </a:lnTo>
                <a:lnTo>
                  <a:pt x="49" y="149"/>
                </a:lnTo>
                <a:lnTo>
                  <a:pt x="49" y="148"/>
                </a:lnTo>
                <a:lnTo>
                  <a:pt x="48" y="148"/>
                </a:lnTo>
                <a:lnTo>
                  <a:pt x="46" y="148"/>
                </a:lnTo>
                <a:lnTo>
                  <a:pt x="46" y="146"/>
                </a:lnTo>
                <a:lnTo>
                  <a:pt x="44" y="146"/>
                </a:lnTo>
                <a:lnTo>
                  <a:pt x="43" y="146"/>
                </a:lnTo>
                <a:lnTo>
                  <a:pt x="41" y="146"/>
                </a:lnTo>
                <a:lnTo>
                  <a:pt x="41" y="144"/>
                </a:lnTo>
                <a:lnTo>
                  <a:pt x="40" y="144"/>
                </a:lnTo>
                <a:lnTo>
                  <a:pt x="38" y="144"/>
                </a:lnTo>
                <a:lnTo>
                  <a:pt x="36" y="144"/>
                </a:lnTo>
                <a:lnTo>
                  <a:pt x="36" y="143"/>
                </a:lnTo>
                <a:lnTo>
                  <a:pt x="35" y="143"/>
                </a:lnTo>
                <a:lnTo>
                  <a:pt x="35" y="141"/>
                </a:lnTo>
                <a:lnTo>
                  <a:pt x="35" y="140"/>
                </a:lnTo>
                <a:lnTo>
                  <a:pt x="33" y="140"/>
                </a:lnTo>
                <a:lnTo>
                  <a:pt x="33" y="138"/>
                </a:lnTo>
                <a:lnTo>
                  <a:pt x="32" y="138"/>
                </a:lnTo>
                <a:lnTo>
                  <a:pt x="32" y="136"/>
                </a:lnTo>
                <a:lnTo>
                  <a:pt x="30" y="136"/>
                </a:lnTo>
                <a:lnTo>
                  <a:pt x="28" y="136"/>
                </a:lnTo>
                <a:lnTo>
                  <a:pt x="27" y="136"/>
                </a:lnTo>
                <a:lnTo>
                  <a:pt x="25" y="136"/>
                </a:lnTo>
                <a:lnTo>
                  <a:pt x="25" y="135"/>
                </a:lnTo>
                <a:lnTo>
                  <a:pt x="24" y="135"/>
                </a:lnTo>
                <a:lnTo>
                  <a:pt x="24" y="133"/>
                </a:lnTo>
                <a:lnTo>
                  <a:pt x="24" y="132"/>
                </a:lnTo>
                <a:lnTo>
                  <a:pt x="24" y="130"/>
                </a:lnTo>
                <a:lnTo>
                  <a:pt x="22" y="130"/>
                </a:lnTo>
                <a:lnTo>
                  <a:pt x="22" y="128"/>
                </a:lnTo>
                <a:lnTo>
                  <a:pt x="20" y="128"/>
                </a:lnTo>
                <a:lnTo>
                  <a:pt x="20" y="127"/>
                </a:lnTo>
                <a:lnTo>
                  <a:pt x="19" y="127"/>
                </a:lnTo>
                <a:lnTo>
                  <a:pt x="19" y="125"/>
                </a:lnTo>
                <a:lnTo>
                  <a:pt x="17" y="125"/>
                </a:lnTo>
                <a:lnTo>
                  <a:pt x="16" y="125"/>
                </a:lnTo>
                <a:lnTo>
                  <a:pt x="16" y="124"/>
                </a:lnTo>
                <a:lnTo>
                  <a:pt x="14" y="124"/>
                </a:lnTo>
                <a:lnTo>
                  <a:pt x="14" y="122"/>
                </a:lnTo>
                <a:lnTo>
                  <a:pt x="12" y="122"/>
                </a:lnTo>
                <a:lnTo>
                  <a:pt x="12" y="120"/>
                </a:lnTo>
                <a:lnTo>
                  <a:pt x="12" y="119"/>
                </a:lnTo>
                <a:lnTo>
                  <a:pt x="11" y="117"/>
                </a:lnTo>
                <a:lnTo>
                  <a:pt x="11" y="116"/>
                </a:lnTo>
                <a:lnTo>
                  <a:pt x="9" y="116"/>
                </a:lnTo>
                <a:lnTo>
                  <a:pt x="11" y="116"/>
                </a:lnTo>
                <a:lnTo>
                  <a:pt x="9" y="116"/>
                </a:lnTo>
                <a:lnTo>
                  <a:pt x="8" y="116"/>
                </a:lnTo>
                <a:lnTo>
                  <a:pt x="8" y="117"/>
                </a:lnTo>
                <a:lnTo>
                  <a:pt x="6" y="117"/>
                </a:lnTo>
                <a:lnTo>
                  <a:pt x="4" y="116"/>
                </a:lnTo>
                <a:lnTo>
                  <a:pt x="3" y="116"/>
                </a:lnTo>
                <a:lnTo>
                  <a:pt x="3" y="114"/>
                </a:lnTo>
                <a:lnTo>
                  <a:pt x="1" y="114"/>
                </a:lnTo>
                <a:lnTo>
                  <a:pt x="0" y="114"/>
                </a:lnTo>
                <a:lnTo>
                  <a:pt x="0" y="112"/>
                </a:lnTo>
                <a:lnTo>
                  <a:pt x="0" y="111"/>
                </a:lnTo>
                <a:lnTo>
                  <a:pt x="0" y="109"/>
                </a:lnTo>
                <a:lnTo>
                  <a:pt x="0" y="108"/>
                </a:lnTo>
                <a:lnTo>
                  <a:pt x="0" y="106"/>
                </a:lnTo>
                <a:lnTo>
                  <a:pt x="0" y="104"/>
                </a:lnTo>
                <a:lnTo>
                  <a:pt x="1" y="104"/>
                </a:lnTo>
                <a:lnTo>
                  <a:pt x="3" y="106"/>
                </a:lnTo>
                <a:lnTo>
                  <a:pt x="6" y="104"/>
                </a:lnTo>
                <a:lnTo>
                  <a:pt x="9" y="104"/>
                </a:lnTo>
                <a:lnTo>
                  <a:pt x="11" y="103"/>
                </a:lnTo>
                <a:lnTo>
                  <a:pt x="12" y="101"/>
                </a:lnTo>
                <a:lnTo>
                  <a:pt x="14" y="101"/>
                </a:lnTo>
                <a:lnTo>
                  <a:pt x="14" y="100"/>
                </a:lnTo>
                <a:lnTo>
                  <a:pt x="16" y="98"/>
                </a:lnTo>
                <a:lnTo>
                  <a:pt x="16" y="96"/>
                </a:lnTo>
                <a:lnTo>
                  <a:pt x="17" y="95"/>
                </a:lnTo>
                <a:lnTo>
                  <a:pt x="17" y="93"/>
                </a:lnTo>
                <a:lnTo>
                  <a:pt x="17" y="92"/>
                </a:lnTo>
                <a:lnTo>
                  <a:pt x="19" y="92"/>
                </a:lnTo>
                <a:lnTo>
                  <a:pt x="19" y="90"/>
                </a:lnTo>
                <a:lnTo>
                  <a:pt x="20" y="88"/>
                </a:lnTo>
                <a:lnTo>
                  <a:pt x="20" y="87"/>
                </a:lnTo>
                <a:lnTo>
                  <a:pt x="22" y="87"/>
                </a:lnTo>
                <a:lnTo>
                  <a:pt x="24" y="85"/>
                </a:lnTo>
                <a:lnTo>
                  <a:pt x="25" y="84"/>
                </a:lnTo>
                <a:lnTo>
                  <a:pt x="25" y="82"/>
                </a:lnTo>
                <a:lnTo>
                  <a:pt x="27" y="82"/>
                </a:lnTo>
                <a:lnTo>
                  <a:pt x="28" y="82"/>
                </a:lnTo>
                <a:lnTo>
                  <a:pt x="30" y="80"/>
                </a:lnTo>
                <a:lnTo>
                  <a:pt x="32" y="80"/>
                </a:lnTo>
                <a:lnTo>
                  <a:pt x="32" y="79"/>
                </a:lnTo>
                <a:lnTo>
                  <a:pt x="32" y="77"/>
                </a:lnTo>
                <a:lnTo>
                  <a:pt x="32" y="76"/>
                </a:lnTo>
                <a:lnTo>
                  <a:pt x="32" y="72"/>
                </a:lnTo>
                <a:lnTo>
                  <a:pt x="33" y="71"/>
                </a:lnTo>
                <a:lnTo>
                  <a:pt x="33" y="69"/>
                </a:lnTo>
                <a:lnTo>
                  <a:pt x="35" y="69"/>
                </a:lnTo>
                <a:lnTo>
                  <a:pt x="35" y="68"/>
                </a:lnTo>
                <a:lnTo>
                  <a:pt x="36" y="66"/>
                </a:lnTo>
                <a:lnTo>
                  <a:pt x="38" y="64"/>
                </a:lnTo>
                <a:lnTo>
                  <a:pt x="40" y="64"/>
                </a:lnTo>
                <a:lnTo>
                  <a:pt x="40" y="63"/>
                </a:lnTo>
                <a:lnTo>
                  <a:pt x="41" y="63"/>
                </a:lnTo>
                <a:lnTo>
                  <a:pt x="41" y="61"/>
                </a:lnTo>
                <a:lnTo>
                  <a:pt x="43" y="61"/>
                </a:lnTo>
                <a:lnTo>
                  <a:pt x="43" y="60"/>
                </a:lnTo>
                <a:lnTo>
                  <a:pt x="44" y="60"/>
                </a:lnTo>
                <a:lnTo>
                  <a:pt x="44" y="58"/>
                </a:lnTo>
                <a:lnTo>
                  <a:pt x="44" y="56"/>
                </a:lnTo>
                <a:lnTo>
                  <a:pt x="46" y="55"/>
                </a:lnTo>
                <a:lnTo>
                  <a:pt x="46" y="53"/>
                </a:lnTo>
                <a:lnTo>
                  <a:pt x="48" y="53"/>
                </a:lnTo>
                <a:lnTo>
                  <a:pt x="48" y="52"/>
                </a:lnTo>
                <a:lnTo>
                  <a:pt x="48" y="50"/>
                </a:lnTo>
                <a:lnTo>
                  <a:pt x="46" y="50"/>
                </a:lnTo>
                <a:lnTo>
                  <a:pt x="46" y="48"/>
                </a:lnTo>
                <a:lnTo>
                  <a:pt x="48" y="48"/>
                </a:lnTo>
                <a:lnTo>
                  <a:pt x="48" y="47"/>
                </a:lnTo>
                <a:lnTo>
                  <a:pt x="49" y="47"/>
                </a:lnTo>
                <a:lnTo>
                  <a:pt x="51" y="45"/>
                </a:lnTo>
                <a:lnTo>
                  <a:pt x="49" y="45"/>
                </a:lnTo>
                <a:lnTo>
                  <a:pt x="49" y="44"/>
                </a:lnTo>
                <a:lnTo>
                  <a:pt x="49" y="42"/>
                </a:lnTo>
                <a:lnTo>
                  <a:pt x="51" y="40"/>
                </a:lnTo>
                <a:lnTo>
                  <a:pt x="52" y="42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4" y="36"/>
                </a:lnTo>
                <a:lnTo>
                  <a:pt x="54" y="34"/>
                </a:lnTo>
                <a:lnTo>
                  <a:pt x="56" y="34"/>
                </a:lnTo>
                <a:lnTo>
                  <a:pt x="56" y="32"/>
                </a:lnTo>
                <a:lnTo>
                  <a:pt x="54" y="32"/>
                </a:lnTo>
                <a:lnTo>
                  <a:pt x="54" y="31"/>
                </a:lnTo>
                <a:lnTo>
                  <a:pt x="54" y="29"/>
                </a:lnTo>
                <a:lnTo>
                  <a:pt x="56" y="29"/>
                </a:lnTo>
                <a:lnTo>
                  <a:pt x="57" y="29"/>
                </a:lnTo>
                <a:lnTo>
                  <a:pt x="57" y="31"/>
                </a:lnTo>
                <a:lnTo>
                  <a:pt x="59" y="31"/>
                </a:lnTo>
                <a:lnTo>
                  <a:pt x="59" y="32"/>
                </a:lnTo>
                <a:lnTo>
                  <a:pt x="59" y="31"/>
                </a:lnTo>
                <a:lnTo>
                  <a:pt x="60" y="31"/>
                </a:lnTo>
                <a:lnTo>
                  <a:pt x="60" y="29"/>
                </a:lnTo>
                <a:lnTo>
                  <a:pt x="62" y="29"/>
                </a:lnTo>
                <a:lnTo>
                  <a:pt x="62" y="28"/>
                </a:lnTo>
                <a:lnTo>
                  <a:pt x="64" y="28"/>
                </a:lnTo>
                <a:lnTo>
                  <a:pt x="64" y="26"/>
                </a:lnTo>
                <a:lnTo>
                  <a:pt x="65" y="26"/>
                </a:lnTo>
                <a:lnTo>
                  <a:pt x="67" y="26"/>
                </a:lnTo>
                <a:lnTo>
                  <a:pt x="67" y="24"/>
                </a:lnTo>
                <a:lnTo>
                  <a:pt x="68" y="24"/>
                </a:lnTo>
                <a:lnTo>
                  <a:pt x="70" y="24"/>
                </a:lnTo>
                <a:lnTo>
                  <a:pt x="72" y="24"/>
                </a:lnTo>
                <a:lnTo>
                  <a:pt x="73" y="24"/>
                </a:lnTo>
                <a:lnTo>
                  <a:pt x="72" y="24"/>
                </a:lnTo>
                <a:lnTo>
                  <a:pt x="72" y="23"/>
                </a:lnTo>
                <a:lnTo>
                  <a:pt x="73" y="23"/>
                </a:lnTo>
                <a:lnTo>
                  <a:pt x="73" y="21"/>
                </a:lnTo>
                <a:lnTo>
                  <a:pt x="75" y="21"/>
                </a:lnTo>
                <a:lnTo>
                  <a:pt x="75" y="20"/>
                </a:lnTo>
                <a:lnTo>
                  <a:pt x="76" y="20"/>
                </a:lnTo>
                <a:lnTo>
                  <a:pt x="76" y="21"/>
                </a:lnTo>
                <a:lnTo>
                  <a:pt x="76" y="20"/>
                </a:lnTo>
                <a:lnTo>
                  <a:pt x="76" y="18"/>
                </a:lnTo>
                <a:lnTo>
                  <a:pt x="78" y="18"/>
                </a:lnTo>
                <a:lnTo>
                  <a:pt x="78" y="16"/>
                </a:lnTo>
                <a:lnTo>
                  <a:pt x="80" y="16"/>
                </a:lnTo>
                <a:lnTo>
                  <a:pt x="80" y="18"/>
                </a:lnTo>
                <a:lnTo>
                  <a:pt x="81" y="18"/>
                </a:lnTo>
                <a:lnTo>
                  <a:pt x="81" y="16"/>
                </a:lnTo>
                <a:lnTo>
                  <a:pt x="83" y="16"/>
                </a:lnTo>
                <a:lnTo>
                  <a:pt x="83" y="15"/>
                </a:lnTo>
                <a:lnTo>
                  <a:pt x="83" y="13"/>
                </a:lnTo>
                <a:lnTo>
                  <a:pt x="83" y="12"/>
                </a:lnTo>
                <a:lnTo>
                  <a:pt x="84" y="12"/>
                </a:lnTo>
                <a:lnTo>
                  <a:pt x="84" y="10"/>
                </a:lnTo>
                <a:lnTo>
                  <a:pt x="84" y="8"/>
                </a:lnTo>
                <a:lnTo>
                  <a:pt x="84" y="7"/>
                </a:lnTo>
                <a:lnTo>
                  <a:pt x="84" y="5"/>
                </a:lnTo>
                <a:lnTo>
                  <a:pt x="83" y="5"/>
                </a:lnTo>
                <a:lnTo>
                  <a:pt x="84" y="5"/>
                </a:lnTo>
                <a:lnTo>
                  <a:pt x="84" y="4"/>
                </a:lnTo>
                <a:lnTo>
                  <a:pt x="83" y="4"/>
                </a:lnTo>
                <a:lnTo>
                  <a:pt x="83" y="2"/>
                </a:lnTo>
                <a:lnTo>
                  <a:pt x="84" y="2"/>
                </a:lnTo>
                <a:lnTo>
                  <a:pt x="86" y="2"/>
                </a:lnTo>
                <a:lnTo>
                  <a:pt x="89" y="5"/>
                </a:lnTo>
                <a:lnTo>
                  <a:pt x="91" y="8"/>
                </a:lnTo>
                <a:lnTo>
                  <a:pt x="92" y="10"/>
                </a:lnTo>
                <a:lnTo>
                  <a:pt x="94" y="10"/>
                </a:lnTo>
                <a:lnTo>
                  <a:pt x="96" y="10"/>
                </a:lnTo>
                <a:lnTo>
                  <a:pt x="97" y="10"/>
                </a:lnTo>
                <a:lnTo>
                  <a:pt x="97" y="12"/>
                </a:lnTo>
                <a:lnTo>
                  <a:pt x="107" y="12"/>
                </a:lnTo>
                <a:lnTo>
                  <a:pt x="108" y="12"/>
                </a:lnTo>
                <a:lnTo>
                  <a:pt x="110" y="12"/>
                </a:lnTo>
                <a:lnTo>
                  <a:pt x="113" y="12"/>
                </a:lnTo>
                <a:lnTo>
                  <a:pt x="113" y="13"/>
                </a:lnTo>
                <a:lnTo>
                  <a:pt x="116" y="13"/>
                </a:lnTo>
                <a:lnTo>
                  <a:pt x="120" y="13"/>
                </a:lnTo>
                <a:lnTo>
                  <a:pt x="120" y="8"/>
                </a:lnTo>
                <a:lnTo>
                  <a:pt x="124" y="10"/>
                </a:lnTo>
                <a:lnTo>
                  <a:pt x="129" y="12"/>
                </a:lnTo>
                <a:lnTo>
                  <a:pt x="132" y="13"/>
                </a:lnTo>
                <a:lnTo>
                  <a:pt x="132" y="15"/>
                </a:lnTo>
                <a:lnTo>
                  <a:pt x="144" y="16"/>
                </a:lnTo>
                <a:lnTo>
                  <a:pt x="142" y="18"/>
                </a:lnTo>
                <a:lnTo>
                  <a:pt x="147" y="18"/>
                </a:lnTo>
                <a:lnTo>
                  <a:pt x="147" y="20"/>
                </a:lnTo>
                <a:lnTo>
                  <a:pt x="148" y="21"/>
                </a:lnTo>
                <a:lnTo>
                  <a:pt x="153" y="23"/>
                </a:lnTo>
                <a:lnTo>
                  <a:pt x="156" y="24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71" y="29"/>
                </a:lnTo>
                <a:lnTo>
                  <a:pt x="172" y="29"/>
                </a:lnTo>
                <a:lnTo>
                  <a:pt x="172" y="31"/>
                </a:lnTo>
                <a:lnTo>
                  <a:pt x="176" y="31"/>
                </a:lnTo>
                <a:lnTo>
                  <a:pt x="174" y="31"/>
                </a:lnTo>
                <a:lnTo>
                  <a:pt x="179" y="34"/>
                </a:lnTo>
                <a:lnTo>
                  <a:pt x="185" y="44"/>
                </a:lnTo>
                <a:lnTo>
                  <a:pt x="185" y="45"/>
                </a:lnTo>
                <a:lnTo>
                  <a:pt x="187" y="45"/>
                </a:lnTo>
                <a:lnTo>
                  <a:pt x="187" y="47"/>
                </a:lnTo>
                <a:lnTo>
                  <a:pt x="188" y="47"/>
                </a:lnTo>
                <a:lnTo>
                  <a:pt x="190" y="47"/>
                </a:lnTo>
                <a:lnTo>
                  <a:pt x="192" y="47"/>
                </a:lnTo>
                <a:lnTo>
                  <a:pt x="195" y="47"/>
                </a:lnTo>
                <a:lnTo>
                  <a:pt x="206" y="47"/>
                </a:lnTo>
                <a:lnTo>
                  <a:pt x="206" y="45"/>
                </a:lnTo>
                <a:lnTo>
                  <a:pt x="208" y="45"/>
                </a:lnTo>
                <a:lnTo>
                  <a:pt x="209" y="45"/>
                </a:lnTo>
                <a:lnTo>
                  <a:pt x="209" y="47"/>
                </a:lnTo>
                <a:lnTo>
                  <a:pt x="211" y="47"/>
                </a:lnTo>
                <a:lnTo>
                  <a:pt x="212" y="47"/>
                </a:lnTo>
                <a:lnTo>
                  <a:pt x="212" y="48"/>
                </a:lnTo>
                <a:lnTo>
                  <a:pt x="214" y="48"/>
                </a:lnTo>
                <a:lnTo>
                  <a:pt x="216" y="48"/>
                </a:lnTo>
                <a:lnTo>
                  <a:pt x="214" y="48"/>
                </a:lnTo>
                <a:lnTo>
                  <a:pt x="214" y="47"/>
                </a:lnTo>
                <a:lnTo>
                  <a:pt x="214" y="45"/>
                </a:lnTo>
                <a:lnTo>
                  <a:pt x="216" y="45"/>
                </a:lnTo>
                <a:lnTo>
                  <a:pt x="216" y="47"/>
                </a:lnTo>
                <a:lnTo>
                  <a:pt x="217" y="47"/>
                </a:lnTo>
                <a:lnTo>
                  <a:pt x="217" y="45"/>
                </a:lnTo>
                <a:lnTo>
                  <a:pt x="219" y="45"/>
                </a:lnTo>
                <a:lnTo>
                  <a:pt x="220" y="45"/>
                </a:lnTo>
                <a:lnTo>
                  <a:pt x="220" y="44"/>
                </a:lnTo>
                <a:lnTo>
                  <a:pt x="220" y="40"/>
                </a:lnTo>
                <a:lnTo>
                  <a:pt x="220" y="39"/>
                </a:lnTo>
                <a:lnTo>
                  <a:pt x="219" y="39"/>
                </a:lnTo>
                <a:lnTo>
                  <a:pt x="219" y="40"/>
                </a:lnTo>
                <a:lnTo>
                  <a:pt x="217" y="40"/>
                </a:lnTo>
                <a:lnTo>
                  <a:pt x="217" y="39"/>
                </a:lnTo>
                <a:lnTo>
                  <a:pt x="216" y="39"/>
                </a:lnTo>
                <a:lnTo>
                  <a:pt x="216" y="32"/>
                </a:lnTo>
                <a:lnTo>
                  <a:pt x="220" y="32"/>
                </a:lnTo>
                <a:lnTo>
                  <a:pt x="220" y="26"/>
                </a:lnTo>
                <a:lnTo>
                  <a:pt x="224" y="26"/>
                </a:lnTo>
                <a:lnTo>
                  <a:pt x="225" y="26"/>
                </a:lnTo>
                <a:lnTo>
                  <a:pt x="225" y="28"/>
                </a:lnTo>
                <a:lnTo>
                  <a:pt x="228" y="28"/>
                </a:lnTo>
                <a:lnTo>
                  <a:pt x="228" y="24"/>
                </a:lnTo>
                <a:lnTo>
                  <a:pt x="228" y="23"/>
                </a:lnTo>
                <a:lnTo>
                  <a:pt x="230" y="23"/>
                </a:lnTo>
                <a:lnTo>
                  <a:pt x="230" y="21"/>
                </a:lnTo>
                <a:lnTo>
                  <a:pt x="232" y="21"/>
                </a:lnTo>
                <a:lnTo>
                  <a:pt x="232" y="20"/>
                </a:lnTo>
                <a:lnTo>
                  <a:pt x="230" y="20"/>
                </a:lnTo>
                <a:lnTo>
                  <a:pt x="230" y="18"/>
                </a:lnTo>
                <a:lnTo>
                  <a:pt x="228" y="18"/>
                </a:lnTo>
                <a:lnTo>
                  <a:pt x="228" y="16"/>
                </a:lnTo>
                <a:lnTo>
                  <a:pt x="227" y="16"/>
                </a:lnTo>
                <a:lnTo>
                  <a:pt x="225" y="16"/>
                </a:lnTo>
                <a:lnTo>
                  <a:pt x="225" y="15"/>
                </a:lnTo>
                <a:lnTo>
                  <a:pt x="224" y="15"/>
                </a:lnTo>
                <a:lnTo>
                  <a:pt x="224" y="13"/>
                </a:lnTo>
                <a:lnTo>
                  <a:pt x="222" y="13"/>
                </a:lnTo>
                <a:lnTo>
                  <a:pt x="220" y="12"/>
                </a:lnTo>
                <a:lnTo>
                  <a:pt x="219" y="12"/>
                </a:lnTo>
                <a:lnTo>
                  <a:pt x="219" y="10"/>
                </a:lnTo>
                <a:lnTo>
                  <a:pt x="219" y="7"/>
                </a:lnTo>
                <a:lnTo>
                  <a:pt x="219" y="5"/>
                </a:lnTo>
                <a:lnTo>
                  <a:pt x="219" y="2"/>
                </a:lnTo>
                <a:lnTo>
                  <a:pt x="220" y="4"/>
                </a:lnTo>
                <a:lnTo>
                  <a:pt x="222" y="4"/>
                </a:lnTo>
                <a:lnTo>
                  <a:pt x="224" y="4"/>
                </a:lnTo>
                <a:lnTo>
                  <a:pt x="225" y="5"/>
                </a:lnTo>
                <a:lnTo>
                  <a:pt x="225" y="4"/>
                </a:lnTo>
                <a:lnTo>
                  <a:pt x="227" y="4"/>
                </a:lnTo>
                <a:lnTo>
                  <a:pt x="228" y="2"/>
                </a:lnTo>
                <a:lnTo>
                  <a:pt x="230" y="2"/>
                </a:lnTo>
                <a:lnTo>
                  <a:pt x="230" y="0"/>
                </a:lnTo>
                <a:lnTo>
                  <a:pt x="235" y="0"/>
                </a:lnTo>
                <a:lnTo>
                  <a:pt x="236" y="0"/>
                </a:lnTo>
                <a:lnTo>
                  <a:pt x="238" y="0"/>
                </a:lnTo>
                <a:lnTo>
                  <a:pt x="240" y="0"/>
                </a:lnTo>
                <a:lnTo>
                  <a:pt x="243" y="0"/>
                </a:lnTo>
                <a:lnTo>
                  <a:pt x="243" y="4"/>
                </a:lnTo>
                <a:lnTo>
                  <a:pt x="244" y="4"/>
                </a:lnTo>
                <a:lnTo>
                  <a:pt x="244" y="7"/>
                </a:lnTo>
                <a:lnTo>
                  <a:pt x="248" y="7"/>
                </a:lnTo>
                <a:lnTo>
                  <a:pt x="249" y="7"/>
                </a:lnTo>
                <a:lnTo>
                  <a:pt x="251" y="7"/>
                </a:lnTo>
                <a:lnTo>
                  <a:pt x="251" y="8"/>
                </a:lnTo>
                <a:lnTo>
                  <a:pt x="252" y="8"/>
                </a:lnTo>
                <a:lnTo>
                  <a:pt x="262" y="8"/>
                </a:lnTo>
                <a:lnTo>
                  <a:pt x="264" y="8"/>
                </a:lnTo>
                <a:lnTo>
                  <a:pt x="264" y="10"/>
                </a:lnTo>
                <a:lnTo>
                  <a:pt x="265" y="10"/>
                </a:lnTo>
                <a:lnTo>
                  <a:pt x="265" y="12"/>
                </a:lnTo>
                <a:lnTo>
                  <a:pt x="267" y="12"/>
                </a:lnTo>
                <a:lnTo>
                  <a:pt x="270" y="10"/>
                </a:lnTo>
                <a:lnTo>
                  <a:pt x="273" y="10"/>
                </a:lnTo>
                <a:lnTo>
                  <a:pt x="275" y="10"/>
                </a:lnTo>
                <a:lnTo>
                  <a:pt x="276" y="8"/>
                </a:lnTo>
                <a:lnTo>
                  <a:pt x="276" y="10"/>
                </a:lnTo>
                <a:lnTo>
                  <a:pt x="276" y="12"/>
                </a:lnTo>
                <a:lnTo>
                  <a:pt x="278" y="12"/>
                </a:lnTo>
                <a:lnTo>
                  <a:pt x="284" y="12"/>
                </a:lnTo>
                <a:close/>
              </a:path>
            </a:pathLst>
          </a:custGeom>
          <a:solidFill>
            <a:srgbClr val="97EF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3"/>
          <p:cNvSpPr>
            <a:spLocks noEditPoints="1"/>
          </p:cNvSpPr>
          <p:nvPr/>
        </p:nvSpPr>
        <p:spPr bwMode="auto">
          <a:xfrm>
            <a:off x="2913063" y="4479926"/>
            <a:ext cx="347663" cy="388938"/>
          </a:xfrm>
          <a:custGeom>
            <a:avLst/>
            <a:gdLst/>
            <a:ahLst/>
            <a:cxnLst>
              <a:cxn ang="0">
                <a:pos x="205" y="84"/>
              </a:cxn>
              <a:cxn ang="0">
                <a:pos x="101" y="34"/>
              </a:cxn>
              <a:cxn ang="0">
                <a:pos x="111" y="31"/>
              </a:cxn>
              <a:cxn ang="0">
                <a:pos x="101" y="29"/>
              </a:cxn>
              <a:cxn ang="0">
                <a:pos x="77" y="12"/>
              </a:cxn>
              <a:cxn ang="0">
                <a:pos x="53" y="5"/>
              </a:cxn>
              <a:cxn ang="0">
                <a:pos x="64" y="7"/>
              </a:cxn>
              <a:cxn ang="0">
                <a:pos x="74" y="12"/>
              </a:cxn>
              <a:cxn ang="0">
                <a:pos x="75" y="24"/>
              </a:cxn>
              <a:cxn ang="0">
                <a:pos x="77" y="36"/>
              </a:cxn>
              <a:cxn ang="0">
                <a:pos x="82" y="34"/>
              </a:cxn>
              <a:cxn ang="0">
                <a:pos x="88" y="28"/>
              </a:cxn>
              <a:cxn ang="0">
                <a:pos x="93" y="21"/>
              </a:cxn>
              <a:cxn ang="0">
                <a:pos x="99" y="26"/>
              </a:cxn>
              <a:cxn ang="0">
                <a:pos x="95" y="39"/>
              </a:cxn>
              <a:cxn ang="0">
                <a:pos x="107" y="44"/>
              </a:cxn>
              <a:cxn ang="0">
                <a:pos x="122" y="55"/>
              </a:cxn>
              <a:cxn ang="0">
                <a:pos x="138" y="64"/>
              </a:cxn>
              <a:cxn ang="0">
                <a:pos x="154" y="72"/>
              </a:cxn>
              <a:cxn ang="0">
                <a:pos x="162" y="80"/>
              </a:cxn>
              <a:cxn ang="0">
                <a:pos x="176" y="79"/>
              </a:cxn>
              <a:cxn ang="0">
                <a:pos x="186" y="84"/>
              </a:cxn>
              <a:cxn ang="0">
                <a:pos x="179" y="90"/>
              </a:cxn>
              <a:cxn ang="0">
                <a:pos x="195" y="92"/>
              </a:cxn>
              <a:cxn ang="0">
                <a:pos x="211" y="92"/>
              </a:cxn>
              <a:cxn ang="0">
                <a:pos x="213" y="101"/>
              </a:cxn>
              <a:cxn ang="0">
                <a:pos x="210" y="112"/>
              </a:cxn>
              <a:cxn ang="0">
                <a:pos x="192" y="125"/>
              </a:cxn>
              <a:cxn ang="0">
                <a:pos x="187" y="138"/>
              </a:cxn>
              <a:cxn ang="0">
                <a:pos x="179" y="154"/>
              </a:cxn>
              <a:cxn ang="0">
                <a:pos x="167" y="168"/>
              </a:cxn>
              <a:cxn ang="0">
                <a:pos x="173" y="184"/>
              </a:cxn>
              <a:cxn ang="0">
                <a:pos x="189" y="188"/>
              </a:cxn>
              <a:cxn ang="0">
                <a:pos x="184" y="207"/>
              </a:cxn>
              <a:cxn ang="0">
                <a:pos x="167" y="226"/>
              </a:cxn>
              <a:cxn ang="0">
                <a:pos x="147" y="229"/>
              </a:cxn>
              <a:cxn ang="0">
                <a:pos x="131" y="237"/>
              </a:cxn>
              <a:cxn ang="0">
                <a:pos x="106" y="229"/>
              </a:cxn>
              <a:cxn ang="0">
                <a:pos x="111" y="213"/>
              </a:cxn>
              <a:cxn ang="0">
                <a:pos x="91" y="186"/>
              </a:cxn>
              <a:cxn ang="0">
                <a:pos x="82" y="173"/>
              </a:cxn>
              <a:cxn ang="0">
                <a:pos x="75" y="157"/>
              </a:cxn>
              <a:cxn ang="0">
                <a:pos x="69" y="144"/>
              </a:cxn>
              <a:cxn ang="0">
                <a:pos x="58" y="132"/>
              </a:cxn>
              <a:cxn ang="0">
                <a:pos x="51" y="124"/>
              </a:cxn>
              <a:cxn ang="0">
                <a:pos x="45" y="117"/>
              </a:cxn>
              <a:cxn ang="0">
                <a:pos x="39" y="112"/>
              </a:cxn>
              <a:cxn ang="0">
                <a:pos x="29" y="111"/>
              </a:cxn>
              <a:cxn ang="0">
                <a:pos x="47" y="96"/>
              </a:cxn>
              <a:cxn ang="0">
                <a:pos x="53" y="93"/>
              </a:cxn>
              <a:cxn ang="0">
                <a:pos x="50" y="88"/>
              </a:cxn>
              <a:cxn ang="0">
                <a:pos x="34" y="85"/>
              </a:cxn>
              <a:cxn ang="0">
                <a:pos x="19" y="82"/>
              </a:cxn>
              <a:cxn ang="0">
                <a:pos x="5" y="84"/>
              </a:cxn>
              <a:cxn ang="0">
                <a:pos x="2" y="29"/>
              </a:cxn>
              <a:cxn ang="0">
                <a:pos x="32" y="10"/>
              </a:cxn>
              <a:cxn ang="0">
                <a:pos x="90" y="88"/>
              </a:cxn>
              <a:cxn ang="0">
                <a:pos x="75" y="88"/>
              </a:cxn>
              <a:cxn ang="0">
                <a:pos x="63" y="96"/>
              </a:cxn>
              <a:cxn ang="0">
                <a:pos x="75" y="96"/>
              </a:cxn>
              <a:cxn ang="0">
                <a:pos x="90" y="95"/>
              </a:cxn>
              <a:cxn ang="0">
                <a:pos x="95" y="84"/>
              </a:cxn>
            </a:cxnLst>
            <a:rect l="0" t="0" r="r" b="b"/>
            <a:pathLst>
              <a:path w="219" h="245">
                <a:moveTo>
                  <a:pt x="19" y="87"/>
                </a:moveTo>
                <a:lnTo>
                  <a:pt x="19" y="88"/>
                </a:lnTo>
                <a:lnTo>
                  <a:pt x="19" y="87"/>
                </a:lnTo>
                <a:lnTo>
                  <a:pt x="19" y="88"/>
                </a:lnTo>
                <a:lnTo>
                  <a:pt x="18" y="88"/>
                </a:lnTo>
                <a:lnTo>
                  <a:pt x="18" y="87"/>
                </a:lnTo>
                <a:lnTo>
                  <a:pt x="19" y="87"/>
                </a:lnTo>
                <a:close/>
                <a:moveTo>
                  <a:pt x="207" y="84"/>
                </a:moveTo>
                <a:lnTo>
                  <a:pt x="208" y="84"/>
                </a:lnTo>
                <a:lnTo>
                  <a:pt x="208" y="85"/>
                </a:lnTo>
                <a:lnTo>
                  <a:pt x="207" y="85"/>
                </a:lnTo>
                <a:lnTo>
                  <a:pt x="207" y="87"/>
                </a:lnTo>
                <a:lnTo>
                  <a:pt x="205" y="85"/>
                </a:lnTo>
                <a:lnTo>
                  <a:pt x="205" y="84"/>
                </a:lnTo>
                <a:lnTo>
                  <a:pt x="207" y="84"/>
                </a:lnTo>
                <a:close/>
                <a:moveTo>
                  <a:pt x="109" y="37"/>
                </a:moveTo>
                <a:lnTo>
                  <a:pt x="109" y="39"/>
                </a:lnTo>
                <a:lnTo>
                  <a:pt x="107" y="39"/>
                </a:lnTo>
                <a:lnTo>
                  <a:pt x="107" y="37"/>
                </a:lnTo>
                <a:lnTo>
                  <a:pt x="109" y="37"/>
                </a:lnTo>
                <a:close/>
                <a:moveTo>
                  <a:pt x="101" y="37"/>
                </a:moveTo>
                <a:lnTo>
                  <a:pt x="101" y="36"/>
                </a:lnTo>
                <a:lnTo>
                  <a:pt x="99" y="36"/>
                </a:lnTo>
                <a:lnTo>
                  <a:pt x="101" y="36"/>
                </a:lnTo>
                <a:lnTo>
                  <a:pt x="101" y="37"/>
                </a:lnTo>
                <a:close/>
                <a:moveTo>
                  <a:pt x="101" y="36"/>
                </a:moveTo>
                <a:lnTo>
                  <a:pt x="99" y="36"/>
                </a:lnTo>
                <a:lnTo>
                  <a:pt x="101" y="34"/>
                </a:lnTo>
                <a:lnTo>
                  <a:pt x="101" y="36"/>
                </a:lnTo>
                <a:close/>
                <a:moveTo>
                  <a:pt x="109" y="34"/>
                </a:moveTo>
                <a:lnTo>
                  <a:pt x="109" y="36"/>
                </a:lnTo>
                <a:lnTo>
                  <a:pt x="109" y="37"/>
                </a:lnTo>
                <a:lnTo>
                  <a:pt x="107" y="37"/>
                </a:lnTo>
                <a:lnTo>
                  <a:pt x="106" y="37"/>
                </a:lnTo>
                <a:lnTo>
                  <a:pt x="106" y="36"/>
                </a:lnTo>
                <a:lnTo>
                  <a:pt x="106" y="34"/>
                </a:lnTo>
                <a:lnTo>
                  <a:pt x="107" y="34"/>
                </a:lnTo>
                <a:lnTo>
                  <a:pt x="109" y="34"/>
                </a:lnTo>
                <a:close/>
                <a:moveTo>
                  <a:pt x="112" y="31"/>
                </a:moveTo>
                <a:lnTo>
                  <a:pt x="112" y="32"/>
                </a:lnTo>
                <a:lnTo>
                  <a:pt x="111" y="32"/>
                </a:lnTo>
                <a:lnTo>
                  <a:pt x="111" y="31"/>
                </a:lnTo>
                <a:lnTo>
                  <a:pt x="112" y="31"/>
                </a:lnTo>
                <a:lnTo>
                  <a:pt x="111" y="31"/>
                </a:lnTo>
                <a:lnTo>
                  <a:pt x="112" y="31"/>
                </a:lnTo>
                <a:close/>
                <a:moveTo>
                  <a:pt x="104" y="28"/>
                </a:moveTo>
                <a:lnTo>
                  <a:pt x="106" y="28"/>
                </a:lnTo>
                <a:lnTo>
                  <a:pt x="106" y="29"/>
                </a:lnTo>
                <a:lnTo>
                  <a:pt x="104" y="29"/>
                </a:lnTo>
                <a:lnTo>
                  <a:pt x="104" y="31"/>
                </a:lnTo>
                <a:lnTo>
                  <a:pt x="103" y="31"/>
                </a:lnTo>
                <a:lnTo>
                  <a:pt x="101" y="31"/>
                </a:lnTo>
                <a:lnTo>
                  <a:pt x="99" y="31"/>
                </a:lnTo>
                <a:lnTo>
                  <a:pt x="101" y="29"/>
                </a:lnTo>
                <a:lnTo>
                  <a:pt x="101" y="31"/>
                </a:lnTo>
                <a:lnTo>
                  <a:pt x="101" y="29"/>
                </a:lnTo>
                <a:lnTo>
                  <a:pt x="103" y="29"/>
                </a:lnTo>
                <a:lnTo>
                  <a:pt x="103" y="28"/>
                </a:lnTo>
                <a:lnTo>
                  <a:pt x="103" y="29"/>
                </a:lnTo>
                <a:lnTo>
                  <a:pt x="103" y="28"/>
                </a:lnTo>
                <a:lnTo>
                  <a:pt x="104" y="28"/>
                </a:lnTo>
                <a:close/>
                <a:moveTo>
                  <a:pt x="95" y="16"/>
                </a:moveTo>
                <a:lnTo>
                  <a:pt x="96" y="16"/>
                </a:lnTo>
                <a:lnTo>
                  <a:pt x="95" y="16"/>
                </a:lnTo>
                <a:close/>
                <a:moveTo>
                  <a:pt x="77" y="10"/>
                </a:moveTo>
                <a:lnTo>
                  <a:pt x="75" y="10"/>
                </a:lnTo>
                <a:lnTo>
                  <a:pt x="77" y="10"/>
                </a:lnTo>
                <a:lnTo>
                  <a:pt x="77" y="12"/>
                </a:lnTo>
                <a:lnTo>
                  <a:pt x="79" y="12"/>
                </a:lnTo>
                <a:lnTo>
                  <a:pt x="77" y="12"/>
                </a:lnTo>
                <a:lnTo>
                  <a:pt x="75" y="12"/>
                </a:lnTo>
                <a:lnTo>
                  <a:pt x="74" y="12"/>
                </a:lnTo>
                <a:lnTo>
                  <a:pt x="72" y="12"/>
                </a:lnTo>
                <a:lnTo>
                  <a:pt x="74" y="10"/>
                </a:lnTo>
                <a:lnTo>
                  <a:pt x="75" y="10"/>
                </a:lnTo>
                <a:lnTo>
                  <a:pt x="77" y="10"/>
                </a:lnTo>
                <a:close/>
                <a:moveTo>
                  <a:pt x="47" y="0"/>
                </a:moveTo>
                <a:lnTo>
                  <a:pt x="47" y="2"/>
                </a:lnTo>
                <a:lnTo>
                  <a:pt x="48" y="2"/>
                </a:lnTo>
                <a:lnTo>
                  <a:pt x="50" y="2"/>
                </a:lnTo>
                <a:lnTo>
                  <a:pt x="51" y="2"/>
                </a:lnTo>
                <a:lnTo>
                  <a:pt x="51" y="4"/>
                </a:lnTo>
                <a:lnTo>
                  <a:pt x="53" y="4"/>
                </a:lnTo>
                <a:lnTo>
                  <a:pt x="53" y="5"/>
                </a:lnTo>
                <a:lnTo>
                  <a:pt x="55" y="5"/>
                </a:lnTo>
                <a:lnTo>
                  <a:pt x="56" y="5"/>
                </a:lnTo>
                <a:lnTo>
                  <a:pt x="58" y="5"/>
                </a:lnTo>
                <a:lnTo>
                  <a:pt x="59" y="5"/>
                </a:lnTo>
                <a:lnTo>
                  <a:pt x="61" y="5"/>
                </a:lnTo>
                <a:lnTo>
                  <a:pt x="61" y="7"/>
                </a:lnTo>
                <a:lnTo>
                  <a:pt x="61" y="8"/>
                </a:lnTo>
                <a:lnTo>
                  <a:pt x="61" y="7"/>
                </a:lnTo>
                <a:lnTo>
                  <a:pt x="61" y="8"/>
                </a:lnTo>
                <a:lnTo>
                  <a:pt x="63" y="8"/>
                </a:lnTo>
                <a:lnTo>
                  <a:pt x="63" y="7"/>
                </a:lnTo>
                <a:lnTo>
                  <a:pt x="64" y="7"/>
                </a:lnTo>
                <a:lnTo>
                  <a:pt x="64" y="8"/>
                </a:lnTo>
                <a:lnTo>
                  <a:pt x="64" y="7"/>
                </a:lnTo>
                <a:lnTo>
                  <a:pt x="64" y="8"/>
                </a:lnTo>
                <a:lnTo>
                  <a:pt x="64" y="7"/>
                </a:lnTo>
                <a:lnTo>
                  <a:pt x="64" y="8"/>
                </a:lnTo>
                <a:lnTo>
                  <a:pt x="66" y="7"/>
                </a:lnTo>
                <a:lnTo>
                  <a:pt x="66" y="8"/>
                </a:lnTo>
                <a:lnTo>
                  <a:pt x="64" y="8"/>
                </a:lnTo>
                <a:lnTo>
                  <a:pt x="66" y="8"/>
                </a:lnTo>
                <a:lnTo>
                  <a:pt x="67" y="8"/>
                </a:lnTo>
                <a:lnTo>
                  <a:pt x="67" y="10"/>
                </a:lnTo>
                <a:lnTo>
                  <a:pt x="69" y="10"/>
                </a:lnTo>
                <a:lnTo>
                  <a:pt x="71" y="10"/>
                </a:lnTo>
                <a:lnTo>
                  <a:pt x="71" y="12"/>
                </a:lnTo>
                <a:lnTo>
                  <a:pt x="72" y="12"/>
                </a:lnTo>
                <a:lnTo>
                  <a:pt x="74" y="12"/>
                </a:lnTo>
                <a:lnTo>
                  <a:pt x="75" y="13"/>
                </a:lnTo>
                <a:lnTo>
                  <a:pt x="77" y="13"/>
                </a:lnTo>
                <a:lnTo>
                  <a:pt x="79" y="13"/>
                </a:lnTo>
                <a:lnTo>
                  <a:pt x="77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6"/>
                </a:lnTo>
                <a:lnTo>
                  <a:pt x="75" y="16"/>
                </a:lnTo>
                <a:lnTo>
                  <a:pt x="75" y="18"/>
                </a:lnTo>
                <a:lnTo>
                  <a:pt x="75" y="20"/>
                </a:lnTo>
                <a:lnTo>
                  <a:pt x="75" y="21"/>
                </a:lnTo>
                <a:lnTo>
                  <a:pt x="75" y="23"/>
                </a:lnTo>
                <a:lnTo>
                  <a:pt x="75" y="24"/>
                </a:lnTo>
                <a:lnTo>
                  <a:pt x="75" y="26"/>
                </a:lnTo>
                <a:lnTo>
                  <a:pt x="75" y="28"/>
                </a:lnTo>
                <a:lnTo>
                  <a:pt x="75" y="29"/>
                </a:lnTo>
                <a:lnTo>
                  <a:pt x="75" y="28"/>
                </a:lnTo>
                <a:lnTo>
                  <a:pt x="77" y="28"/>
                </a:lnTo>
                <a:lnTo>
                  <a:pt x="77" y="29"/>
                </a:lnTo>
                <a:lnTo>
                  <a:pt x="75" y="29"/>
                </a:lnTo>
                <a:lnTo>
                  <a:pt x="77" y="29"/>
                </a:lnTo>
                <a:lnTo>
                  <a:pt x="77" y="31"/>
                </a:lnTo>
                <a:lnTo>
                  <a:pt x="77" y="32"/>
                </a:lnTo>
                <a:lnTo>
                  <a:pt x="77" y="34"/>
                </a:lnTo>
                <a:lnTo>
                  <a:pt x="77" y="36"/>
                </a:lnTo>
                <a:lnTo>
                  <a:pt x="75" y="36"/>
                </a:lnTo>
                <a:lnTo>
                  <a:pt x="77" y="36"/>
                </a:lnTo>
                <a:lnTo>
                  <a:pt x="77" y="37"/>
                </a:lnTo>
                <a:lnTo>
                  <a:pt x="79" y="37"/>
                </a:lnTo>
                <a:lnTo>
                  <a:pt x="79" y="39"/>
                </a:lnTo>
                <a:lnTo>
                  <a:pt x="79" y="40"/>
                </a:lnTo>
                <a:lnTo>
                  <a:pt x="80" y="40"/>
                </a:lnTo>
                <a:lnTo>
                  <a:pt x="80" y="42"/>
                </a:lnTo>
                <a:lnTo>
                  <a:pt x="82" y="42"/>
                </a:lnTo>
                <a:lnTo>
                  <a:pt x="82" y="40"/>
                </a:lnTo>
                <a:lnTo>
                  <a:pt x="82" y="39"/>
                </a:lnTo>
                <a:lnTo>
                  <a:pt x="80" y="37"/>
                </a:lnTo>
                <a:lnTo>
                  <a:pt x="79" y="36"/>
                </a:lnTo>
                <a:lnTo>
                  <a:pt x="79" y="34"/>
                </a:lnTo>
                <a:lnTo>
                  <a:pt x="80" y="34"/>
                </a:lnTo>
                <a:lnTo>
                  <a:pt x="82" y="34"/>
                </a:lnTo>
                <a:lnTo>
                  <a:pt x="80" y="34"/>
                </a:lnTo>
                <a:lnTo>
                  <a:pt x="82" y="34"/>
                </a:lnTo>
                <a:lnTo>
                  <a:pt x="82" y="32"/>
                </a:lnTo>
                <a:lnTo>
                  <a:pt x="83" y="32"/>
                </a:lnTo>
                <a:lnTo>
                  <a:pt x="85" y="32"/>
                </a:lnTo>
                <a:lnTo>
                  <a:pt x="87" y="32"/>
                </a:lnTo>
                <a:lnTo>
                  <a:pt x="87" y="31"/>
                </a:lnTo>
                <a:lnTo>
                  <a:pt x="85" y="31"/>
                </a:lnTo>
                <a:lnTo>
                  <a:pt x="85" y="29"/>
                </a:lnTo>
                <a:lnTo>
                  <a:pt x="87" y="29"/>
                </a:lnTo>
                <a:lnTo>
                  <a:pt x="85" y="29"/>
                </a:lnTo>
                <a:lnTo>
                  <a:pt x="87" y="29"/>
                </a:lnTo>
                <a:lnTo>
                  <a:pt x="87" y="28"/>
                </a:lnTo>
                <a:lnTo>
                  <a:pt x="88" y="28"/>
                </a:lnTo>
                <a:lnTo>
                  <a:pt x="90" y="28"/>
                </a:lnTo>
                <a:lnTo>
                  <a:pt x="90" y="26"/>
                </a:lnTo>
                <a:lnTo>
                  <a:pt x="88" y="26"/>
                </a:lnTo>
                <a:lnTo>
                  <a:pt x="88" y="24"/>
                </a:lnTo>
                <a:lnTo>
                  <a:pt x="90" y="24"/>
                </a:lnTo>
                <a:lnTo>
                  <a:pt x="88" y="24"/>
                </a:lnTo>
                <a:lnTo>
                  <a:pt x="90" y="24"/>
                </a:lnTo>
                <a:lnTo>
                  <a:pt x="90" y="23"/>
                </a:lnTo>
                <a:lnTo>
                  <a:pt x="88" y="23"/>
                </a:lnTo>
                <a:lnTo>
                  <a:pt x="88" y="21"/>
                </a:lnTo>
                <a:lnTo>
                  <a:pt x="90" y="23"/>
                </a:lnTo>
                <a:lnTo>
                  <a:pt x="90" y="21"/>
                </a:lnTo>
                <a:lnTo>
                  <a:pt x="91" y="21"/>
                </a:lnTo>
                <a:lnTo>
                  <a:pt x="93" y="21"/>
                </a:lnTo>
                <a:lnTo>
                  <a:pt x="95" y="21"/>
                </a:lnTo>
                <a:lnTo>
                  <a:pt x="96" y="21"/>
                </a:lnTo>
                <a:lnTo>
                  <a:pt x="95" y="21"/>
                </a:lnTo>
                <a:lnTo>
                  <a:pt x="96" y="21"/>
                </a:lnTo>
                <a:lnTo>
                  <a:pt x="96" y="20"/>
                </a:lnTo>
                <a:lnTo>
                  <a:pt x="96" y="21"/>
                </a:lnTo>
                <a:lnTo>
                  <a:pt x="98" y="21"/>
                </a:lnTo>
                <a:lnTo>
                  <a:pt x="99" y="21"/>
                </a:lnTo>
                <a:lnTo>
                  <a:pt x="99" y="23"/>
                </a:lnTo>
                <a:lnTo>
                  <a:pt x="99" y="24"/>
                </a:lnTo>
                <a:lnTo>
                  <a:pt x="99" y="26"/>
                </a:lnTo>
                <a:lnTo>
                  <a:pt x="98" y="26"/>
                </a:lnTo>
                <a:lnTo>
                  <a:pt x="99" y="28"/>
                </a:lnTo>
                <a:lnTo>
                  <a:pt x="99" y="26"/>
                </a:lnTo>
                <a:lnTo>
                  <a:pt x="99" y="28"/>
                </a:lnTo>
                <a:lnTo>
                  <a:pt x="98" y="28"/>
                </a:lnTo>
                <a:lnTo>
                  <a:pt x="96" y="28"/>
                </a:lnTo>
                <a:lnTo>
                  <a:pt x="98" y="28"/>
                </a:lnTo>
                <a:lnTo>
                  <a:pt x="99" y="28"/>
                </a:lnTo>
                <a:lnTo>
                  <a:pt x="99" y="29"/>
                </a:lnTo>
                <a:lnTo>
                  <a:pt x="98" y="31"/>
                </a:lnTo>
                <a:lnTo>
                  <a:pt x="96" y="31"/>
                </a:lnTo>
                <a:lnTo>
                  <a:pt x="96" y="32"/>
                </a:lnTo>
                <a:lnTo>
                  <a:pt x="96" y="34"/>
                </a:lnTo>
                <a:lnTo>
                  <a:pt x="95" y="34"/>
                </a:lnTo>
                <a:lnTo>
                  <a:pt x="95" y="36"/>
                </a:lnTo>
                <a:lnTo>
                  <a:pt x="95" y="37"/>
                </a:lnTo>
                <a:lnTo>
                  <a:pt x="95" y="39"/>
                </a:lnTo>
                <a:lnTo>
                  <a:pt x="95" y="40"/>
                </a:lnTo>
                <a:lnTo>
                  <a:pt x="96" y="42"/>
                </a:lnTo>
                <a:lnTo>
                  <a:pt x="96" y="44"/>
                </a:lnTo>
                <a:lnTo>
                  <a:pt x="98" y="44"/>
                </a:lnTo>
                <a:lnTo>
                  <a:pt x="99" y="44"/>
                </a:lnTo>
                <a:lnTo>
                  <a:pt x="101" y="44"/>
                </a:lnTo>
                <a:lnTo>
                  <a:pt x="101" y="42"/>
                </a:lnTo>
                <a:lnTo>
                  <a:pt x="103" y="42"/>
                </a:lnTo>
                <a:lnTo>
                  <a:pt x="103" y="44"/>
                </a:lnTo>
                <a:lnTo>
                  <a:pt x="104" y="44"/>
                </a:lnTo>
                <a:lnTo>
                  <a:pt x="104" y="42"/>
                </a:lnTo>
                <a:lnTo>
                  <a:pt x="106" y="42"/>
                </a:lnTo>
                <a:lnTo>
                  <a:pt x="107" y="42"/>
                </a:lnTo>
                <a:lnTo>
                  <a:pt x="107" y="44"/>
                </a:lnTo>
                <a:lnTo>
                  <a:pt x="107" y="45"/>
                </a:lnTo>
                <a:lnTo>
                  <a:pt x="109" y="47"/>
                </a:lnTo>
                <a:lnTo>
                  <a:pt x="111" y="47"/>
                </a:lnTo>
                <a:lnTo>
                  <a:pt x="111" y="48"/>
                </a:lnTo>
                <a:lnTo>
                  <a:pt x="112" y="48"/>
                </a:lnTo>
                <a:lnTo>
                  <a:pt x="114" y="50"/>
                </a:lnTo>
                <a:lnTo>
                  <a:pt x="115" y="50"/>
                </a:lnTo>
                <a:lnTo>
                  <a:pt x="115" y="52"/>
                </a:lnTo>
                <a:lnTo>
                  <a:pt x="117" y="52"/>
                </a:lnTo>
                <a:lnTo>
                  <a:pt x="117" y="53"/>
                </a:lnTo>
                <a:lnTo>
                  <a:pt x="119" y="53"/>
                </a:lnTo>
                <a:lnTo>
                  <a:pt x="119" y="55"/>
                </a:lnTo>
                <a:lnTo>
                  <a:pt x="120" y="55"/>
                </a:lnTo>
                <a:lnTo>
                  <a:pt x="122" y="55"/>
                </a:lnTo>
                <a:lnTo>
                  <a:pt x="122" y="56"/>
                </a:lnTo>
                <a:lnTo>
                  <a:pt x="123" y="56"/>
                </a:lnTo>
                <a:lnTo>
                  <a:pt x="125" y="56"/>
                </a:lnTo>
                <a:lnTo>
                  <a:pt x="125" y="58"/>
                </a:lnTo>
                <a:lnTo>
                  <a:pt x="127" y="58"/>
                </a:lnTo>
                <a:lnTo>
                  <a:pt x="128" y="60"/>
                </a:lnTo>
                <a:lnTo>
                  <a:pt x="130" y="60"/>
                </a:lnTo>
                <a:lnTo>
                  <a:pt x="131" y="60"/>
                </a:lnTo>
                <a:lnTo>
                  <a:pt x="133" y="60"/>
                </a:lnTo>
                <a:lnTo>
                  <a:pt x="135" y="60"/>
                </a:lnTo>
                <a:lnTo>
                  <a:pt x="135" y="61"/>
                </a:lnTo>
                <a:lnTo>
                  <a:pt x="136" y="63"/>
                </a:lnTo>
                <a:lnTo>
                  <a:pt x="138" y="63"/>
                </a:lnTo>
                <a:lnTo>
                  <a:pt x="138" y="64"/>
                </a:lnTo>
                <a:lnTo>
                  <a:pt x="139" y="64"/>
                </a:lnTo>
                <a:lnTo>
                  <a:pt x="141" y="64"/>
                </a:lnTo>
                <a:lnTo>
                  <a:pt x="141" y="66"/>
                </a:lnTo>
                <a:lnTo>
                  <a:pt x="143" y="66"/>
                </a:lnTo>
                <a:lnTo>
                  <a:pt x="143" y="68"/>
                </a:lnTo>
                <a:lnTo>
                  <a:pt x="144" y="68"/>
                </a:lnTo>
                <a:lnTo>
                  <a:pt x="144" y="69"/>
                </a:lnTo>
                <a:lnTo>
                  <a:pt x="146" y="69"/>
                </a:lnTo>
                <a:lnTo>
                  <a:pt x="147" y="69"/>
                </a:lnTo>
                <a:lnTo>
                  <a:pt x="149" y="71"/>
                </a:lnTo>
                <a:lnTo>
                  <a:pt x="151" y="71"/>
                </a:lnTo>
                <a:lnTo>
                  <a:pt x="151" y="72"/>
                </a:lnTo>
                <a:lnTo>
                  <a:pt x="152" y="72"/>
                </a:lnTo>
                <a:lnTo>
                  <a:pt x="154" y="72"/>
                </a:lnTo>
                <a:lnTo>
                  <a:pt x="154" y="74"/>
                </a:lnTo>
                <a:lnTo>
                  <a:pt x="154" y="76"/>
                </a:lnTo>
                <a:lnTo>
                  <a:pt x="155" y="76"/>
                </a:lnTo>
                <a:lnTo>
                  <a:pt x="155" y="77"/>
                </a:lnTo>
                <a:lnTo>
                  <a:pt x="157" y="77"/>
                </a:lnTo>
                <a:lnTo>
                  <a:pt x="157" y="79"/>
                </a:lnTo>
                <a:lnTo>
                  <a:pt x="159" y="79"/>
                </a:lnTo>
                <a:lnTo>
                  <a:pt x="157" y="79"/>
                </a:lnTo>
                <a:lnTo>
                  <a:pt x="157" y="77"/>
                </a:lnTo>
                <a:lnTo>
                  <a:pt x="157" y="79"/>
                </a:lnTo>
                <a:lnTo>
                  <a:pt x="157" y="80"/>
                </a:lnTo>
                <a:lnTo>
                  <a:pt x="159" y="80"/>
                </a:lnTo>
                <a:lnTo>
                  <a:pt x="160" y="80"/>
                </a:lnTo>
                <a:lnTo>
                  <a:pt x="162" y="80"/>
                </a:lnTo>
                <a:lnTo>
                  <a:pt x="163" y="80"/>
                </a:lnTo>
                <a:lnTo>
                  <a:pt x="165" y="80"/>
                </a:lnTo>
                <a:lnTo>
                  <a:pt x="163" y="79"/>
                </a:lnTo>
                <a:lnTo>
                  <a:pt x="165" y="79"/>
                </a:lnTo>
                <a:lnTo>
                  <a:pt x="165" y="80"/>
                </a:lnTo>
                <a:lnTo>
                  <a:pt x="167" y="80"/>
                </a:lnTo>
                <a:lnTo>
                  <a:pt x="168" y="79"/>
                </a:lnTo>
                <a:lnTo>
                  <a:pt x="168" y="80"/>
                </a:lnTo>
                <a:lnTo>
                  <a:pt x="170" y="80"/>
                </a:lnTo>
                <a:lnTo>
                  <a:pt x="171" y="82"/>
                </a:lnTo>
                <a:lnTo>
                  <a:pt x="173" y="82"/>
                </a:lnTo>
                <a:lnTo>
                  <a:pt x="175" y="82"/>
                </a:lnTo>
                <a:lnTo>
                  <a:pt x="176" y="80"/>
                </a:lnTo>
                <a:lnTo>
                  <a:pt x="176" y="79"/>
                </a:lnTo>
                <a:lnTo>
                  <a:pt x="178" y="80"/>
                </a:lnTo>
                <a:lnTo>
                  <a:pt x="179" y="80"/>
                </a:lnTo>
                <a:lnTo>
                  <a:pt x="181" y="80"/>
                </a:lnTo>
                <a:lnTo>
                  <a:pt x="183" y="80"/>
                </a:lnTo>
                <a:lnTo>
                  <a:pt x="184" y="80"/>
                </a:lnTo>
                <a:lnTo>
                  <a:pt x="184" y="82"/>
                </a:lnTo>
                <a:lnTo>
                  <a:pt x="186" y="82"/>
                </a:lnTo>
                <a:lnTo>
                  <a:pt x="187" y="82"/>
                </a:lnTo>
                <a:lnTo>
                  <a:pt x="189" y="82"/>
                </a:lnTo>
                <a:lnTo>
                  <a:pt x="191" y="82"/>
                </a:lnTo>
                <a:lnTo>
                  <a:pt x="191" y="84"/>
                </a:lnTo>
                <a:lnTo>
                  <a:pt x="189" y="84"/>
                </a:lnTo>
                <a:lnTo>
                  <a:pt x="187" y="84"/>
                </a:lnTo>
                <a:lnTo>
                  <a:pt x="186" y="84"/>
                </a:lnTo>
                <a:lnTo>
                  <a:pt x="186" y="85"/>
                </a:lnTo>
                <a:lnTo>
                  <a:pt x="184" y="85"/>
                </a:lnTo>
                <a:lnTo>
                  <a:pt x="183" y="85"/>
                </a:lnTo>
                <a:lnTo>
                  <a:pt x="181" y="85"/>
                </a:lnTo>
                <a:lnTo>
                  <a:pt x="179" y="85"/>
                </a:lnTo>
                <a:lnTo>
                  <a:pt x="178" y="85"/>
                </a:lnTo>
                <a:lnTo>
                  <a:pt x="176" y="85"/>
                </a:lnTo>
                <a:lnTo>
                  <a:pt x="175" y="85"/>
                </a:lnTo>
                <a:lnTo>
                  <a:pt x="175" y="87"/>
                </a:lnTo>
                <a:lnTo>
                  <a:pt x="175" y="88"/>
                </a:lnTo>
                <a:lnTo>
                  <a:pt x="176" y="88"/>
                </a:lnTo>
                <a:lnTo>
                  <a:pt x="178" y="88"/>
                </a:lnTo>
                <a:lnTo>
                  <a:pt x="178" y="90"/>
                </a:lnTo>
                <a:lnTo>
                  <a:pt x="179" y="90"/>
                </a:lnTo>
                <a:lnTo>
                  <a:pt x="181" y="90"/>
                </a:lnTo>
                <a:lnTo>
                  <a:pt x="183" y="90"/>
                </a:lnTo>
                <a:lnTo>
                  <a:pt x="183" y="88"/>
                </a:lnTo>
                <a:lnTo>
                  <a:pt x="183" y="90"/>
                </a:lnTo>
                <a:lnTo>
                  <a:pt x="184" y="90"/>
                </a:lnTo>
                <a:lnTo>
                  <a:pt x="186" y="90"/>
                </a:lnTo>
                <a:lnTo>
                  <a:pt x="187" y="90"/>
                </a:lnTo>
                <a:lnTo>
                  <a:pt x="187" y="88"/>
                </a:lnTo>
                <a:lnTo>
                  <a:pt x="189" y="88"/>
                </a:lnTo>
                <a:lnTo>
                  <a:pt x="191" y="88"/>
                </a:lnTo>
                <a:lnTo>
                  <a:pt x="191" y="90"/>
                </a:lnTo>
                <a:lnTo>
                  <a:pt x="192" y="90"/>
                </a:lnTo>
                <a:lnTo>
                  <a:pt x="194" y="92"/>
                </a:lnTo>
                <a:lnTo>
                  <a:pt x="195" y="92"/>
                </a:lnTo>
                <a:lnTo>
                  <a:pt x="195" y="90"/>
                </a:lnTo>
                <a:lnTo>
                  <a:pt x="197" y="90"/>
                </a:lnTo>
                <a:lnTo>
                  <a:pt x="199" y="90"/>
                </a:lnTo>
                <a:lnTo>
                  <a:pt x="200" y="90"/>
                </a:lnTo>
                <a:lnTo>
                  <a:pt x="202" y="90"/>
                </a:lnTo>
                <a:lnTo>
                  <a:pt x="202" y="92"/>
                </a:lnTo>
                <a:lnTo>
                  <a:pt x="203" y="92"/>
                </a:lnTo>
                <a:lnTo>
                  <a:pt x="205" y="92"/>
                </a:lnTo>
                <a:lnTo>
                  <a:pt x="205" y="93"/>
                </a:lnTo>
                <a:lnTo>
                  <a:pt x="207" y="93"/>
                </a:lnTo>
                <a:lnTo>
                  <a:pt x="208" y="93"/>
                </a:lnTo>
                <a:lnTo>
                  <a:pt x="208" y="92"/>
                </a:lnTo>
                <a:lnTo>
                  <a:pt x="210" y="92"/>
                </a:lnTo>
                <a:lnTo>
                  <a:pt x="211" y="92"/>
                </a:lnTo>
                <a:lnTo>
                  <a:pt x="213" y="92"/>
                </a:lnTo>
                <a:lnTo>
                  <a:pt x="215" y="92"/>
                </a:lnTo>
                <a:lnTo>
                  <a:pt x="215" y="93"/>
                </a:lnTo>
                <a:lnTo>
                  <a:pt x="216" y="93"/>
                </a:lnTo>
                <a:lnTo>
                  <a:pt x="218" y="93"/>
                </a:lnTo>
                <a:lnTo>
                  <a:pt x="218" y="95"/>
                </a:lnTo>
                <a:lnTo>
                  <a:pt x="219" y="95"/>
                </a:lnTo>
                <a:lnTo>
                  <a:pt x="219" y="96"/>
                </a:lnTo>
                <a:lnTo>
                  <a:pt x="219" y="98"/>
                </a:lnTo>
                <a:lnTo>
                  <a:pt x="218" y="100"/>
                </a:lnTo>
                <a:lnTo>
                  <a:pt x="216" y="100"/>
                </a:lnTo>
                <a:lnTo>
                  <a:pt x="215" y="100"/>
                </a:lnTo>
                <a:lnTo>
                  <a:pt x="213" y="100"/>
                </a:lnTo>
                <a:lnTo>
                  <a:pt x="213" y="101"/>
                </a:lnTo>
                <a:lnTo>
                  <a:pt x="211" y="103"/>
                </a:lnTo>
                <a:lnTo>
                  <a:pt x="211" y="104"/>
                </a:lnTo>
                <a:lnTo>
                  <a:pt x="211" y="106"/>
                </a:lnTo>
                <a:lnTo>
                  <a:pt x="211" y="108"/>
                </a:lnTo>
                <a:lnTo>
                  <a:pt x="213" y="108"/>
                </a:lnTo>
                <a:lnTo>
                  <a:pt x="211" y="108"/>
                </a:lnTo>
                <a:lnTo>
                  <a:pt x="211" y="109"/>
                </a:lnTo>
                <a:lnTo>
                  <a:pt x="211" y="111"/>
                </a:lnTo>
                <a:lnTo>
                  <a:pt x="210" y="111"/>
                </a:lnTo>
                <a:lnTo>
                  <a:pt x="210" y="109"/>
                </a:lnTo>
                <a:lnTo>
                  <a:pt x="210" y="108"/>
                </a:lnTo>
                <a:lnTo>
                  <a:pt x="208" y="109"/>
                </a:lnTo>
                <a:lnTo>
                  <a:pt x="210" y="111"/>
                </a:lnTo>
                <a:lnTo>
                  <a:pt x="210" y="112"/>
                </a:lnTo>
                <a:lnTo>
                  <a:pt x="210" y="114"/>
                </a:lnTo>
                <a:lnTo>
                  <a:pt x="211" y="114"/>
                </a:lnTo>
                <a:lnTo>
                  <a:pt x="211" y="116"/>
                </a:lnTo>
                <a:lnTo>
                  <a:pt x="213" y="116"/>
                </a:lnTo>
                <a:lnTo>
                  <a:pt x="211" y="116"/>
                </a:lnTo>
                <a:lnTo>
                  <a:pt x="210" y="116"/>
                </a:lnTo>
                <a:lnTo>
                  <a:pt x="208" y="116"/>
                </a:lnTo>
                <a:lnTo>
                  <a:pt x="207" y="119"/>
                </a:lnTo>
                <a:lnTo>
                  <a:pt x="205" y="119"/>
                </a:lnTo>
                <a:lnTo>
                  <a:pt x="203" y="120"/>
                </a:lnTo>
                <a:lnTo>
                  <a:pt x="200" y="122"/>
                </a:lnTo>
                <a:lnTo>
                  <a:pt x="197" y="124"/>
                </a:lnTo>
                <a:lnTo>
                  <a:pt x="195" y="124"/>
                </a:lnTo>
                <a:lnTo>
                  <a:pt x="192" y="125"/>
                </a:lnTo>
                <a:lnTo>
                  <a:pt x="191" y="125"/>
                </a:lnTo>
                <a:lnTo>
                  <a:pt x="191" y="128"/>
                </a:lnTo>
                <a:lnTo>
                  <a:pt x="203" y="128"/>
                </a:lnTo>
                <a:lnTo>
                  <a:pt x="203" y="133"/>
                </a:lnTo>
                <a:lnTo>
                  <a:pt x="200" y="132"/>
                </a:lnTo>
                <a:lnTo>
                  <a:pt x="199" y="132"/>
                </a:lnTo>
                <a:lnTo>
                  <a:pt x="199" y="130"/>
                </a:lnTo>
                <a:lnTo>
                  <a:pt x="197" y="130"/>
                </a:lnTo>
                <a:lnTo>
                  <a:pt x="197" y="132"/>
                </a:lnTo>
                <a:lnTo>
                  <a:pt x="195" y="132"/>
                </a:lnTo>
                <a:lnTo>
                  <a:pt x="194" y="133"/>
                </a:lnTo>
                <a:lnTo>
                  <a:pt x="194" y="135"/>
                </a:lnTo>
                <a:lnTo>
                  <a:pt x="191" y="136"/>
                </a:lnTo>
                <a:lnTo>
                  <a:pt x="187" y="138"/>
                </a:lnTo>
                <a:lnTo>
                  <a:pt x="187" y="143"/>
                </a:lnTo>
                <a:lnTo>
                  <a:pt x="189" y="144"/>
                </a:lnTo>
                <a:lnTo>
                  <a:pt x="189" y="146"/>
                </a:lnTo>
                <a:lnTo>
                  <a:pt x="187" y="148"/>
                </a:lnTo>
                <a:lnTo>
                  <a:pt x="187" y="149"/>
                </a:lnTo>
                <a:lnTo>
                  <a:pt x="186" y="149"/>
                </a:lnTo>
                <a:lnTo>
                  <a:pt x="186" y="151"/>
                </a:lnTo>
                <a:lnTo>
                  <a:pt x="186" y="152"/>
                </a:lnTo>
                <a:lnTo>
                  <a:pt x="184" y="152"/>
                </a:lnTo>
                <a:lnTo>
                  <a:pt x="183" y="152"/>
                </a:lnTo>
                <a:lnTo>
                  <a:pt x="183" y="151"/>
                </a:lnTo>
                <a:lnTo>
                  <a:pt x="181" y="152"/>
                </a:lnTo>
                <a:lnTo>
                  <a:pt x="179" y="152"/>
                </a:lnTo>
                <a:lnTo>
                  <a:pt x="179" y="154"/>
                </a:lnTo>
                <a:lnTo>
                  <a:pt x="178" y="156"/>
                </a:lnTo>
                <a:lnTo>
                  <a:pt x="178" y="157"/>
                </a:lnTo>
                <a:lnTo>
                  <a:pt x="178" y="159"/>
                </a:lnTo>
                <a:lnTo>
                  <a:pt x="176" y="159"/>
                </a:lnTo>
                <a:lnTo>
                  <a:pt x="176" y="160"/>
                </a:lnTo>
                <a:lnTo>
                  <a:pt x="176" y="162"/>
                </a:lnTo>
                <a:lnTo>
                  <a:pt x="175" y="162"/>
                </a:lnTo>
                <a:lnTo>
                  <a:pt x="175" y="164"/>
                </a:lnTo>
                <a:lnTo>
                  <a:pt x="173" y="165"/>
                </a:lnTo>
                <a:lnTo>
                  <a:pt x="171" y="167"/>
                </a:lnTo>
                <a:lnTo>
                  <a:pt x="170" y="167"/>
                </a:lnTo>
                <a:lnTo>
                  <a:pt x="168" y="167"/>
                </a:lnTo>
                <a:lnTo>
                  <a:pt x="168" y="168"/>
                </a:lnTo>
                <a:lnTo>
                  <a:pt x="167" y="168"/>
                </a:lnTo>
                <a:lnTo>
                  <a:pt x="167" y="170"/>
                </a:lnTo>
                <a:lnTo>
                  <a:pt x="165" y="170"/>
                </a:lnTo>
                <a:lnTo>
                  <a:pt x="165" y="172"/>
                </a:lnTo>
                <a:lnTo>
                  <a:pt x="167" y="173"/>
                </a:lnTo>
                <a:lnTo>
                  <a:pt x="167" y="175"/>
                </a:lnTo>
                <a:lnTo>
                  <a:pt x="165" y="176"/>
                </a:lnTo>
                <a:lnTo>
                  <a:pt x="167" y="176"/>
                </a:lnTo>
                <a:lnTo>
                  <a:pt x="167" y="178"/>
                </a:lnTo>
                <a:lnTo>
                  <a:pt x="168" y="178"/>
                </a:lnTo>
                <a:lnTo>
                  <a:pt x="170" y="180"/>
                </a:lnTo>
                <a:lnTo>
                  <a:pt x="171" y="180"/>
                </a:lnTo>
                <a:lnTo>
                  <a:pt x="171" y="181"/>
                </a:lnTo>
                <a:lnTo>
                  <a:pt x="171" y="183"/>
                </a:lnTo>
                <a:lnTo>
                  <a:pt x="173" y="184"/>
                </a:lnTo>
                <a:lnTo>
                  <a:pt x="175" y="184"/>
                </a:lnTo>
                <a:lnTo>
                  <a:pt x="175" y="186"/>
                </a:lnTo>
                <a:lnTo>
                  <a:pt x="175" y="188"/>
                </a:lnTo>
                <a:lnTo>
                  <a:pt x="176" y="188"/>
                </a:lnTo>
                <a:lnTo>
                  <a:pt x="178" y="189"/>
                </a:lnTo>
                <a:lnTo>
                  <a:pt x="179" y="191"/>
                </a:lnTo>
                <a:lnTo>
                  <a:pt x="181" y="192"/>
                </a:lnTo>
                <a:lnTo>
                  <a:pt x="183" y="192"/>
                </a:lnTo>
                <a:lnTo>
                  <a:pt x="184" y="192"/>
                </a:lnTo>
                <a:lnTo>
                  <a:pt x="186" y="191"/>
                </a:lnTo>
                <a:lnTo>
                  <a:pt x="186" y="189"/>
                </a:lnTo>
                <a:lnTo>
                  <a:pt x="186" y="188"/>
                </a:lnTo>
                <a:lnTo>
                  <a:pt x="187" y="188"/>
                </a:lnTo>
                <a:lnTo>
                  <a:pt x="189" y="188"/>
                </a:lnTo>
                <a:lnTo>
                  <a:pt x="189" y="189"/>
                </a:lnTo>
                <a:lnTo>
                  <a:pt x="189" y="191"/>
                </a:lnTo>
                <a:lnTo>
                  <a:pt x="191" y="192"/>
                </a:lnTo>
                <a:lnTo>
                  <a:pt x="191" y="194"/>
                </a:lnTo>
                <a:lnTo>
                  <a:pt x="191" y="196"/>
                </a:lnTo>
                <a:lnTo>
                  <a:pt x="189" y="197"/>
                </a:lnTo>
                <a:lnTo>
                  <a:pt x="187" y="197"/>
                </a:lnTo>
                <a:lnTo>
                  <a:pt x="186" y="197"/>
                </a:lnTo>
                <a:lnTo>
                  <a:pt x="186" y="199"/>
                </a:lnTo>
                <a:lnTo>
                  <a:pt x="186" y="200"/>
                </a:lnTo>
                <a:lnTo>
                  <a:pt x="186" y="202"/>
                </a:lnTo>
                <a:lnTo>
                  <a:pt x="186" y="204"/>
                </a:lnTo>
                <a:lnTo>
                  <a:pt x="186" y="205"/>
                </a:lnTo>
                <a:lnTo>
                  <a:pt x="184" y="207"/>
                </a:lnTo>
                <a:lnTo>
                  <a:pt x="183" y="207"/>
                </a:lnTo>
                <a:lnTo>
                  <a:pt x="183" y="205"/>
                </a:lnTo>
                <a:lnTo>
                  <a:pt x="181" y="205"/>
                </a:lnTo>
                <a:lnTo>
                  <a:pt x="179" y="207"/>
                </a:lnTo>
                <a:lnTo>
                  <a:pt x="178" y="210"/>
                </a:lnTo>
                <a:lnTo>
                  <a:pt x="176" y="212"/>
                </a:lnTo>
                <a:lnTo>
                  <a:pt x="175" y="212"/>
                </a:lnTo>
                <a:lnTo>
                  <a:pt x="175" y="213"/>
                </a:lnTo>
                <a:lnTo>
                  <a:pt x="173" y="213"/>
                </a:lnTo>
                <a:lnTo>
                  <a:pt x="171" y="216"/>
                </a:lnTo>
                <a:lnTo>
                  <a:pt x="170" y="218"/>
                </a:lnTo>
                <a:lnTo>
                  <a:pt x="168" y="221"/>
                </a:lnTo>
                <a:lnTo>
                  <a:pt x="167" y="223"/>
                </a:lnTo>
                <a:lnTo>
                  <a:pt x="167" y="226"/>
                </a:lnTo>
                <a:lnTo>
                  <a:pt x="167" y="228"/>
                </a:lnTo>
                <a:lnTo>
                  <a:pt x="163" y="231"/>
                </a:lnTo>
                <a:lnTo>
                  <a:pt x="160" y="231"/>
                </a:lnTo>
                <a:lnTo>
                  <a:pt x="160" y="229"/>
                </a:lnTo>
                <a:lnTo>
                  <a:pt x="159" y="228"/>
                </a:lnTo>
                <a:lnTo>
                  <a:pt x="157" y="228"/>
                </a:lnTo>
                <a:lnTo>
                  <a:pt x="157" y="226"/>
                </a:lnTo>
                <a:lnTo>
                  <a:pt x="155" y="228"/>
                </a:lnTo>
                <a:lnTo>
                  <a:pt x="154" y="228"/>
                </a:lnTo>
                <a:lnTo>
                  <a:pt x="152" y="228"/>
                </a:lnTo>
                <a:lnTo>
                  <a:pt x="152" y="229"/>
                </a:lnTo>
                <a:lnTo>
                  <a:pt x="151" y="229"/>
                </a:lnTo>
                <a:lnTo>
                  <a:pt x="151" y="231"/>
                </a:lnTo>
                <a:lnTo>
                  <a:pt x="147" y="229"/>
                </a:lnTo>
                <a:lnTo>
                  <a:pt x="146" y="228"/>
                </a:lnTo>
                <a:lnTo>
                  <a:pt x="146" y="226"/>
                </a:lnTo>
                <a:lnTo>
                  <a:pt x="144" y="224"/>
                </a:lnTo>
                <a:lnTo>
                  <a:pt x="143" y="223"/>
                </a:lnTo>
                <a:lnTo>
                  <a:pt x="141" y="223"/>
                </a:lnTo>
                <a:lnTo>
                  <a:pt x="139" y="223"/>
                </a:lnTo>
                <a:lnTo>
                  <a:pt x="138" y="224"/>
                </a:lnTo>
                <a:lnTo>
                  <a:pt x="136" y="224"/>
                </a:lnTo>
                <a:lnTo>
                  <a:pt x="133" y="224"/>
                </a:lnTo>
                <a:lnTo>
                  <a:pt x="131" y="224"/>
                </a:lnTo>
                <a:lnTo>
                  <a:pt x="130" y="226"/>
                </a:lnTo>
                <a:lnTo>
                  <a:pt x="131" y="228"/>
                </a:lnTo>
                <a:lnTo>
                  <a:pt x="131" y="232"/>
                </a:lnTo>
                <a:lnTo>
                  <a:pt x="131" y="237"/>
                </a:lnTo>
                <a:lnTo>
                  <a:pt x="131" y="240"/>
                </a:lnTo>
                <a:lnTo>
                  <a:pt x="131" y="244"/>
                </a:lnTo>
                <a:lnTo>
                  <a:pt x="128" y="242"/>
                </a:lnTo>
                <a:lnTo>
                  <a:pt x="128" y="245"/>
                </a:lnTo>
                <a:lnTo>
                  <a:pt x="127" y="245"/>
                </a:lnTo>
                <a:lnTo>
                  <a:pt x="123" y="245"/>
                </a:lnTo>
                <a:lnTo>
                  <a:pt x="120" y="245"/>
                </a:lnTo>
                <a:lnTo>
                  <a:pt x="115" y="240"/>
                </a:lnTo>
                <a:lnTo>
                  <a:pt x="112" y="237"/>
                </a:lnTo>
                <a:lnTo>
                  <a:pt x="109" y="236"/>
                </a:lnTo>
                <a:lnTo>
                  <a:pt x="107" y="234"/>
                </a:lnTo>
                <a:lnTo>
                  <a:pt x="107" y="232"/>
                </a:lnTo>
                <a:lnTo>
                  <a:pt x="107" y="231"/>
                </a:lnTo>
                <a:lnTo>
                  <a:pt x="106" y="229"/>
                </a:lnTo>
                <a:lnTo>
                  <a:pt x="106" y="228"/>
                </a:lnTo>
                <a:lnTo>
                  <a:pt x="107" y="228"/>
                </a:lnTo>
                <a:lnTo>
                  <a:pt x="107" y="226"/>
                </a:lnTo>
                <a:lnTo>
                  <a:pt x="107" y="224"/>
                </a:lnTo>
                <a:lnTo>
                  <a:pt x="109" y="223"/>
                </a:lnTo>
                <a:lnTo>
                  <a:pt x="111" y="221"/>
                </a:lnTo>
                <a:lnTo>
                  <a:pt x="112" y="221"/>
                </a:lnTo>
                <a:lnTo>
                  <a:pt x="111" y="220"/>
                </a:lnTo>
                <a:lnTo>
                  <a:pt x="111" y="218"/>
                </a:lnTo>
                <a:lnTo>
                  <a:pt x="112" y="218"/>
                </a:lnTo>
                <a:lnTo>
                  <a:pt x="112" y="216"/>
                </a:lnTo>
                <a:lnTo>
                  <a:pt x="112" y="215"/>
                </a:lnTo>
                <a:lnTo>
                  <a:pt x="112" y="213"/>
                </a:lnTo>
                <a:lnTo>
                  <a:pt x="111" y="213"/>
                </a:lnTo>
                <a:lnTo>
                  <a:pt x="111" y="212"/>
                </a:lnTo>
                <a:lnTo>
                  <a:pt x="109" y="212"/>
                </a:lnTo>
                <a:lnTo>
                  <a:pt x="93" y="199"/>
                </a:lnTo>
                <a:lnTo>
                  <a:pt x="91" y="197"/>
                </a:lnTo>
                <a:lnTo>
                  <a:pt x="93" y="197"/>
                </a:lnTo>
                <a:lnTo>
                  <a:pt x="93" y="196"/>
                </a:lnTo>
                <a:lnTo>
                  <a:pt x="91" y="196"/>
                </a:lnTo>
                <a:lnTo>
                  <a:pt x="91" y="194"/>
                </a:lnTo>
                <a:lnTo>
                  <a:pt x="91" y="192"/>
                </a:lnTo>
                <a:lnTo>
                  <a:pt x="90" y="191"/>
                </a:lnTo>
                <a:lnTo>
                  <a:pt x="90" y="189"/>
                </a:lnTo>
                <a:lnTo>
                  <a:pt x="91" y="189"/>
                </a:lnTo>
                <a:lnTo>
                  <a:pt x="91" y="188"/>
                </a:lnTo>
                <a:lnTo>
                  <a:pt x="91" y="186"/>
                </a:lnTo>
                <a:lnTo>
                  <a:pt x="91" y="184"/>
                </a:lnTo>
                <a:lnTo>
                  <a:pt x="91" y="183"/>
                </a:lnTo>
                <a:lnTo>
                  <a:pt x="90" y="183"/>
                </a:lnTo>
                <a:lnTo>
                  <a:pt x="90" y="181"/>
                </a:lnTo>
                <a:lnTo>
                  <a:pt x="90" y="180"/>
                </a:lnTo>
                <a:lnTo>
                  <a:pt x="88" y="180"/>
                </a:lnTo>
                <a:lnTo>
                  <a:pt x="87" y="180"/>
                </a:lnTo>
                <a:lnTo>
                  <a:pt x="87" y="178"/>
                </a:lnTo>
                <a:lnTo>
                  <a:pt x="85" y="178"/>
                </a:lnTo>
                <a:lnTo>
                  <a:pt x="85" y="176"/>
                </a:lnTo>
                <a:lnTo>
                  <a:pt x="83" y="176"/>
                </a:lnTo>
                <a:lnTo>
                  <a:pt x="83" y="175"/>
                </a:lnTo>
                <a:lnTo>
                  <a:pt x="82" y="175"/>
                </a:lnTo>
                <a:lnTo>
                  <a:pt x="82" y="173"/>
                </a:lnTo>
                <a:lnTo>
                  <a:pt x="80" y="173"/>
                </a:lnTo>
                <a:lnTo>
                  <a:pt x="80" y="172"/>
                </a:lnTo>
                <a:lnTo>
                  <a:pt x="80" y="170"/>
                </a:lnTo>
                <a:lnTo>
                  <a:pt x="79" y="170"/>
                </a:lnTo>
                <a:lnTo>
                  <a:pt x="79" y="168"/>
                </a:lnTo>
                <a:lnTo>
                  <a:pt x="79" y="167"/>
                </a:lnTo>
                <a:lnTo>
                  <a:pt x="79" y="165"/>
                </a:lnTo>
                <a:lnTo>
                  <a:pt x="79" y="164"/>
                </a:lnTo>
                <a:lnTo>
                  <a:pt x="79" y="162"/>
                </a:lnTo>
                <a:lnTo>
                  <a:pt x="77" y="162"/>
                </a:lnTo>
                <a:lnTo>
                  <a:pt x="77" y="160"/>
                </a:lnTo>
                <a:lnTo>
                  <a:pt x="77" y="159"/>
                </a:lnTo>
                <a:lnTo>
                  <a:pt x="77" y="157"/>
                </a:lnTo>
                <a:lnTo>
                  <a:pt x="75" y="157"/>
                </a:lnTo>
                <a:lnTo>
                  <a:pt x="75" y="156"/>
                </a:lnTo>
                <a:lnTo>
                  <a:pt x="75" y="154"/>
                </a:lnTo>
                <a:lnTo>
                  <a:pt x="74" y="154"/>
                </a:lnTo>
                <a:lnTo>
                  <a:pt x="74" y="152"/>
                </a:lnTo>
                <a:lnTo>
                  <a:pt x="72" y="152"/>
                </a:lnTo>
                <a:lnTo>
                  <a:pt x="72" y="151"/>
                </a:lnTo>
                <a:lnTo>
                  <a:pt x="71" y="151"/>
                </a:lnTo>
                <a:lnTo>
                  <a:pt x="71" y="149"/>
                </a:lnTo>
                <a:lnTo>
                  <a:pt x="71" y="148"/>
                </a:lnTo>
                <a:lnTo>
                  <a:pt x="69" y="148"/>
                </a:lnTo>
                <a:lnTo>
                  <a:pt x="67" y="148"/>
                </a:lnTo>
                <a:lnTo>
                  <a:pt x="67" y="146"/>
                </a:lnTo>
                <a:lnTo>
                  <a:pt x="69" y="146"/>
                </a:lnTo>
                <a:lnTo>
                  <a:pt x="69" y="144"/>
                </a:lnTo>
                <a:lnTo>
                  <a:pt x="67" y="144"/>
                </a:lnTo>
                <a:lnTo>
                  <a:pt x="66" y="143"/>
                </a:lnTo>
                <a:lnTo>
                  <a:pt x="66" y="141"/>
                </a:lnTo>
                <a:lnTo>
                  <a:pt x="64" y="141"/>
                </a:lnTo>
                <a:lnTo>
                  <a:pt x="64" y="140"/>
                </a:lnTo>
                <a:lnTo>
                  <a:pt x="64" y="138"/>
                </a:lnTo>
                <a:lnTo>
                  <a:pt x="63" y="138"/>
                </a:lnTo>
                <a:lnTo>
                  <a:pt x="63" y="136"/>
                </a:lnTo>
                <a:lnTo>
                  <a:pt x="61" y="136"/>
                </a:lnTo>
                <a:lnTo>
                  <a:pt x="59" y="136"/>
                </a:lnTo>
                <a:lnTo>
                  <a:pt x="59" y="135"/>
                </a:lnTo>
                <a:lnTo>
                  <a:pt x="58" y="135"/>
                </a:lnTo>
                <a:lnTo>
                  <a:pt x="58" y="133"/>
                </a:lnTo>
                <a:lnTo>
                  <a:pt x="58" y="132"/>
                </a:lnTo>
                <a:lnTo>
                  <a:pt x="56" y="132"/>
                </a:lnTo>
                <a:lnTo>
                  <a:pt x="56" y="130"/>
                </a:lnTo>
                <a:lnTo>
                  <a:pt x="56" y="128"/>
                </a:lnTo>
                <a:lnTo>
                  <a:pt x="55" y="128"/>
                </a:lnTo>
                <a:lnTo>
                  <a:pt x="55" y="127"/>
                </a:lnTo>
                <a:lnTo>
                  <a:pt x="53" y="127"/>
                </a:lnTo>
                <a:lnTo>
                  <a:pt x="53" y="125"/>
                </a:lnTo>
                <a:lnTo>
                  <a:pt x="53" y="124"/>
                </a:lnTo>
                <a:lnTo>
                  <a:pt x="51" y="124"/>
                </a:lnTo>
                <a:lnTo>
                  <a:pt x="53" y="124"/>
                </a:lnTo>
                <a:lnTo>
                  <a:pt x="53" y="122"/>
                </a:lnTo>
                <a:lnTo>
                  <a:pt x="51" y="120"/>
                </a:lnTo>
                <a:lnTo>
                  <a:pt x="51" y="122"/>
                </a:lnTo>
                <a:lnTo>
                  <a:pt x="51" y="124"/>
                </a:lnTo>
                <a:lnTo>
                  <a:pt x="51" y="125"/>
                </a:lnTo>
                <a:lnTo>
                  <a:pt x="51" y="127"/>
                </a:lnTo>
                <a:lnTo>
                  <a:pt x="50" y="127"/>
                </a:lnTo>
                <a:lnTo>
                  <a:pt x="50" y="125"/>
                </a:lnTo>
                <a:lnTo>
                  <a:pt x="50" y="124"/>
                </a:lnTo>
                <a:lnTo>
                  <a:pt x="48" y="124"/>
                </a:lnTo>
                <a:lnTo>
                  <a:pt x="47" y="124"/>
                </a:lnTo>
                <a:lnTo>
                  <a:pt x="47" y="122"/>
                </a:lnTo>
                <a:lnTo>
                  <a:pt x="45" y="122"/>
                </a:lnTo>
                <a:lnTo>
                  <a:pt x="45" y="120"/>
                </a:lnTo>
                <a:lnTo>
                  <a:pt x="45" y="119"/>
                </a:lnTo>
                <a:lnTo>
                  <a:pt x="43" y="119"/>
                </a:lnTo>
                <a:lnTo>
                  <a:pt x="43" y="117"/>
                </a:lnTo>
                <a:lnTo>
                  <a:pt x="45" y="117"/>
                </a:lnTo>
                <a:lnTo>
                  <a:pt x="45" y="119"/>
                </a:lnTo>
                <a:lnTo>
                  <a:pt x="47" y="119"/>
                </a:lnTo>
                <a:lnTo>
                  <a:pt x="47" y="117"/>
                </a:lnTo>
                <a:lnTo>
                  <a:pt x="45" y="116"/>
                </a:lnTo>
                <a:lnTo>
                  <a:pt x="45" y="114"/>
                </a:lnTo>
                <a:lnTo>
                  <a:pt x="43" y="114"/>
                </a:lnTo>
                <a:lnTo>
                  <a:pt x="42" y="114"/>
                </a:lnTo>
                <a:lnTo>
                  <a:pt x="42" y="112"/>
                </a:lnTo>
                <a:lnTo>
                  <a:pt x="42" y="114"/>
                </a:lnTo>
                <a:lnTo>
                  <a:pt x="40" y="114"/>
                </a:lnTo>
                <a:lnTo>
                  <a:pt x="40" y="112"/>
                </a:lnTo>
                <a:lnTo>
                  <a:pt x="39" y="112"/>
                </a:lnTo>
                <a:lnTo>
                  <a:pt x="39" y="114"/>
                </a:lnTo>
                <a:lnTo>
                  <a:pt x="39" y="112"/>
                </a:lnTo>
                <a:lnTo>
                  <a:pt x="37" y="112"/>
                </a:lnTo>
                <a:lnTo>
                  <a:pt x="37" y="114"/>
                </a:lnTo>
                <a:lnTo>
                  <a:pt x="37" y="112"/>
                </a:lnTo>
                <a:lnTo>
                  <a:pt x="37" y="114"/>
                </a:lnTo>
                <a:lnTo>
                  <a:pt x="37" y="112"/>
                </a:lnTo>
                <a:lnTo>
                  <a:pt x="35" y="112"/>
                </a:lnTo>
                <a:lnTo>
                  <a:pt x="34" y="112"/>
                </a:lnTo>
                <a:lnTo>
                  <a:pt x="34" y="114"/>
                </a:lnTo>
                <a:lnTo>
                  <a:pt x="32" y="114"/>
                </a:lnTo>
                <a:lnTo>
                  <a:pt x="31" y="114"/>
                </a:lnTo>
                <a:lnTo>
                  <a:pt x="29" y="114"/>
                </a:lnTo>
                <a:lnTo>
                  <a:pt x="29" y="116"/>
                </a:lnTo>
                <a:lnTo>
                  <a:pt x="29" y="114"/>
                </a:lnTo>
                <a:lnTo>
                  <a:pt x="29" y="111"/>
                </a:lnTo>
                <a:lnTo>
                  <a:pt x="39" y="109"/>
                </a:lnTo>
                <a:lnTo>
                  <a:pt x="39" y="108"/>
                </a:lnTo>
                <a:lnTo>
                  <a:pt x="40" y="109"/>
                </a:lnTo>
                <a:lnTo>
                  <a:pt x="40" y="108"/>
                </a:lnTo>
                <a:lnTo>
                  <a:pt x="40" y="106"/>
                </a:lnTo>
                <a:lnTo>
                  <a:pt x="40" y="95"/>
                </a:lnTo>
                <a:lnTo>
                  <a:pt x="42" y="95"/>
                </a:lnTo>
                <a:lnTo>
                  <a:pt x="42" y="93"/>
                </a:lnTo>
                <a:lnTo>
                  <a:pt x="42" y="95"/>
                </a:lnTo>
                <a:lnTo>
                  <a:pt x="43" y="95"/>
                </a:lnTo>
                <a:lnTo>
                  <a:pt x="45" y="96"/>
                </a:lnTo>
                <a:lnTo>
                  <a:pt x="47" y="96"/>
                </a:lnTo>
                <a:lnTo>
                  <a:pt x="48" y="96"/>
                </a:lnTo>
                <a:lnTo>
                  <a:pt x="47" y="96"/>
                </a:lnTo>
                <a:lnTo>
                  <a:pt x="48" y="98"/>
                </a:lnTo>
                <a:lnTo>
                  <a:pt x="50" y="98"/>
                </a:lnTo>
                <a:lnTo>
                  <a:pt x="50" y="100"/>
                </a:lnTo>
                <a:lnTo>
                  <a:pt x="51" y="100"/>
                </a:lnTo>
                <a:lnTo>
                  <a:pt x="53" y="101"/>
                </a:lnTo>
                <a:lnTo>
                  <a:pt x="55" y="103"/>
                </a:lnTo>
                <a:lnTo>
                  <a:pt x="56" y="103"/>
                </a:lnTo>
                <a:lnTo>
                  <a:pt x="58" y="98"/>
                </a:lnTo>
                <a:lnTo>
                  <a:pt x="58" y="96"/>
                </a:lnTo>
                <a:lnTo>
                  <a:pt x="56" y="96"/>
                </a:lnTo>
                <a:lnTo>
                  <a:pt x="56" y="95"/>
                </a:lnTo>
                <a:lnTo>
                  <a:pt x="55" y="95"/>
                </a:lnTo>
                <a:lnTo>
                  <a:pt x="55" y="93"/>
                </a:lnTo>
                <a:lnTo>
                  <a:pt x="53" y="93"/>
                </a:lnTo>
                <a:lnTo>
                  <a:pt x="53" y="92"/>
                </a:lnTo>
                <a:lnTo>
                  <a:pt x="51" y="92"/>
                </a:lnTo>
                <a:lnTo>
                  <a:pt x="51" y="90"/>
                </a:lnTo>
                <a:lnTo>
                  <a:pt x="51" y="88"/>
                </a:lnTo>
                <a:lnTo>
                  <a:pt x="53" y="88"/>
                </a:lnTo>
                <a:lnTo>
                  <a:pt x="55" y="88"/>
                </a:lnTo>
                <a:lnTo>
                  <a:pt x="55" y="87"/>
                </a:lnTo>
                <a:lnTo>
                  <a:pt x="55" y="85"/>
                </a:lnTo>
                <a:lnTo>
                  <a:pt x="55" y="84"/>
                </a:lnTo>
                <a:lnTo>
                  <a:pt x="55" y="85"/>
                </a:lnTo>
                <a:lnTo>
                  <a:pt x="53" y="85"/>
                </a:lnTo>
                <a:lnTo>
                  <a:pt x="51" y="85"/>
                </a:lnTo>
                <a:lnTo>
                  <a:pt x="51" y="87"/>
                </a:lnTo>
                <a:lnTo>
                  <a:pt x="50" y="88"/>
                </a:lnTo>
                <a:lnTo>
                  <a:pt x="48" y="88"/>
                </a:lnTo>
                <a:lnTo>
                  <a:pt x="47" y="88"/>
                </a:lnTo>
                <a:lnTo>
                  <a:pt x="45" y="88"/>
                </a:lnTo>
                <a:lnTo>
                  <a:pt x="43" y="88"/>
                </a:lnTo>
                <a:lnTo>
                  <a:pt x="43" y="87"/>
                </a:lnTo>
                <a:lnTo>
                  <a:pt x="42" y="87"/>
                </a:lnTo>
                <a:lnTo>
                  <a:pt x="40" y="87"/>
                </a:lnTo>
                <a:lnTo>
                  <a:pt x="39" y="87"/>
                </a:lnTo>
                <a:lnTo>
                  <a:pt x="37" y="87"/>
                </a:lnTo>
                <a:lnTo>
                  <a:pt x="35" y="87"/>
                </a:lnTo>
                <a:lnTo>
                  <a:pt x="35" y="85"/>
                </a:lnTo>
                <a:lnTo>
                  <a:pt x="34" y="85"/>
                </a:lnTo>
                <a:lnTo>
                  <a:pt x="32" y="85"/>
                </a:lnTo>
                <a:lnTo>
                  <a:pt x="34" y="85"/>
                </a:lnTo>
                <a:lnTo>
                  <a:pt x="32" y="85"/>
                </a:lnTo>
                <a:lnTo>
                  <a:pt x="32" y="84"/>
                </a:lnTo>
                <a:lnTo>
                  <a:pt x="32" y="82"/>
                </a:lnTo>
                <a:lnTo>
                  <a:pt x="31" y="82"/>
                </a:lnTo>
                <a:lnTo>
                  <a:pt x="29" y="82"/>
                </a:lnTo>
                <a:lnTo>
                  <a:pt x="27" y="82"/>
                </a:lnTo>
                <a:lnTo>
                  <a:pt x="26" y="82"/>
                </a:lnTo>
                <a:lnTo>
                  <a:pt x="24" y="82"/>
                </a:lnTo>
                <a:lnTo>
                  <a:pt x="24" y="84"/>
                </a:lnTo>
                <a:lnTo>
                  <a:pt x="23" y="82"/>
                </a:lnTo>
                <a:lnTo>
                  <a:pt x="21" y="82"/>
                </a:lnTo>
                <a:lnTo>
                  <a:pt x="19" y="82"/>
                </a:lnTo>
                <a:lnTo>
                  <a:pt x="19" y="80"/>
                </a:lnTo>
                <a:lnTo>
                  <a:pt x="19" y="82"/>
                </a:lnTo>
                <a:lnTo>
                  <a:pt x="19" y="80"/>
                </a:lnTo>
                <a:lnTo>
                  <a:pt x="18" y="80"/>
                </a:lnTo>
                <a:lnTo>
                  <a:pt x="18" y="82"/>
                </a:lnTo>
                <a:lnTo>
                  <a:pt x="18" y="84"/>
                </a:lnTo>
                <a:lnTo>
                  <a:pt x="16" y="84"/>
                </a:lnTo>
                <a:lnTo>
                  <a:pt x="15" y="84"/>
                </a:lnTo>
                <a:lnTo>
                  <a:pt x="13" y="84"/>
                </a:lnTo>
                <a:lnTo>
                  <a:pt x="13" y="82"/>
                </a:lnTo>
                <a:lnTo>
                  <a:pt x="11" y="82"/>
                </a:lnTo>
                <a:lnTo>
                  <a:pt x="10" y="82"/>
                </a:lnTo>
                <a:lnTo>
                  <a:pt x="8" y="82"/>
                </a:lnTo>
                <a:lnTo>
                  <a:pt x="8" y="84"/>
                </a:lnTo>
                <a:lnTo>
                  <a:pt x="7" y="84"/>
                </a:lnTo>
                <a:lnTo>
                  <a:pt x="5" y="84"/>
                </a:lnTo>
                <a:lnTo>
                  <a:pt x="5" y="85"/>
                </a:lnTo>
                <a:lnTo>
                  <a:pt x="3" y="85"/>
                </a:lnTo>
                <a:lnTo>
                  <a:pt x="3" y="84"/>
                </a:lnTo>
                <a:lnTo>
                  <a:pt x="3" y="82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2"/>
                </a:lnTo>
                <a:lnTo>
                  <a:pt x="2" y="55"/>
                </a:lnTo>
                <a:lnTo>
                  <a:pt x="2" y="45"/>
                </a:lnTo>
                <a:lnTo>
                  <a:pt x="2" y="44"/>
                </a:lnTo>
                <a:lnTo>
                  <a:pt x="2" y="40"/>
                </a:lnTo>
                <a:lnTo>
                  <a:pt x="2" y="36"/>
                </a:lnTo>
                <a:lnTo>
                  <a:pt x="2" y="29"/>
                </a:lnTo>
                <a:lnTo>
                  <a:pt x="2" y="28"/>
                </a:lnTo>
                <a:lnTo>
                  <a:pt x="2" y="26"/>
                </a:lnTo>
                <a:lnTo>
                  <a:pt x="2" y="21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0" y="12"/>
                </a:lnTo>
                <a:lnTo>
                  <a:pt x="2" y="12"/>
                </a:lnTo>
                <a:lnTo>
                  <a:pt x="3" y="12"/>
                </a:lnTo>
                <a:lnTo>
                  <a:pt x="7" y="12"/>
                </a:lnTo>
                <a:lnTo>
                  <a:pt x="18" y="12"/>
                </a:lnTo>
                <a:lnTo>
                  <a:pt x="23" y="12"/>
                </a:lnTo>
                <a:lnTo>
                  <a:pt x="27" y="12"/>
                </a:lnTo>
                <a:lnTo>
                  <a:pt x="32" y="10"/>
                </a:lnTo>
                <a:lnTo>
                  <a:pt x="45" y="10"/>
                </a:lnTo>
                <a:lnTo>
                  <a:pt x="45" y="8"/>
                </a:lnTo>
                <a:lnTo>
                  <a:pt x="45" y="4"/>
                </a:lnTo>
                <a:lnTo>
                  <a:pt x="45" y="0"/>
                </a:lnTo>
                <a:lnTo>
                  <a:pt x="47" y="0"/>
                </a:lnTo>
                <a:close/>
                <a:moveTo>
                  <a:pt x="95" y="84"/>
                </a:moveTo>
                <a:lnTo>
                  <a:pt x="95" y="85"/>
                </a:lnTo>
                <a:lnTo>
                  <a:pt x="93" y="85"/>
                </a:lnTo>
                <a:lnTo>
                  <a:pt x="93" y="87"/>
                </a:lnTo>
                <a:lnTo>
                  <a:pt x="93" y="85"/>
                </a:lnTo>
                <a:lnTo>
                  <a:pt x="95" y="87"/>
                </a:lnTo>
                <a:lnTo>
                  <a:pt x="93" y="87"/>
                </a:lnTo>
                <a:lnTo>
                  <a:pt x="91" y="87"/>
                </a:lnTo>
                <a:lnTo>
                  <a:pt x="90" y="88"/>
                </a:lnTo>
                <a:lnTo>
                  <a:pt x="90" y="87"/>
                </a:lnTo>
                <a:lnTo>
                  <a:pt x="90" y="88"/>
                </a:lnTo>
                <a:lnTo>
                  <a:pt x="88" y="88"/>
                </a:lnTo>
                <a:lnTo>
                  <a:pt x="87" y="90"/>
                </a:lnTo>
                <a:lnTo>
                  <a:pt x="85" y="90"/>
                </a:lnTo>
                <a:lnTo>
                  <a:pt x="85" y="92"/>
                </a:lnTo>
                <a:lnTo>
                  <a:pt x="83" y="92"/>
                </a:lnTo>
                <a:lnTo>
                  <a:pt x="82" y="92"/>
                </a:lnTo>
                <a:lnTo>
                  <a:pt x="80" y="92"/>
                </a:lnTo>
                <a:lnTo>
                  <a:pt x="80" y="90"/>
                </a:lnTo>
                <a:lnTo>
                  <a:pt x="79" y="90"/>
                </a:lnTo>
                <a:lnTo>
                  <a:pt x="77" y="90"/>
                </a:lnTo>
                <a:lnTo>
                  <a:pt x="77" y="88"/>
                </a:lnTo>
                <a:lnTo>
                  <a:pt x="75" y="88"/>
                </a:lnTo>
                <a:lnTo>
                  <a:pt x="74" y="88"/>
                </a:lnTo>
                <a:lnTo>
                  <a:pt x="74" y="87"/>
                </a:lnTo>
                <a:lnTo>
                  <a:pt x="72" y="87"/>
                </a:lnTo>
                <a:lnTo>
                  <a:pt x="72" y="88"/>
                </a:lnTo>
                <a:lnTo>
                  <a:pt x="71" y="88"/>
                </a:lnTo>
                <a:lnTo>
                  <a:pt x="69" y="88"/>
                </a:lnTo>
                <a:lnTo>
                  <a:pt x="69" y="90"/>
                </a:lnTo>
                <a:lnTo>
                  <a:pt x="67" y="90"/>
                </a:lnTo>
                <a:lnTo>
                  <a:pt x="67" y="92"/>
                </a:lnTo>
                <a:lnTo>
                  <a:pt x="66" y="92"/>
                </a:lnTo>
                <a:lnTo>
                  <a:pt x="66" y="93"/>
                </a:lnTo>
                <a:lnTo>
                  <a:pt x="64" y="93"/>
                </a:lnTo>
                <a:lnTo>
                  <a:pt x="64" y="95"/>
                </a:lnTo>
                <a:lnTo>
                  <a:pt x="63" y="96"/>
                </a:lnTo>
                <a:lnTo>
                  <a:pt x="61" y="98"/>
                </a:lnTo>
                <a:lnTo>
                  <a:pt x="63" y="100"/>
                </a:lnTo>
                <a:lnTo>
                  <a:pt x="64" y="103"/>
                </a:lnTo>
                <a:lnTo>
                  <a:pt x="66" y="103"/>
                </a:lnTo>
                <a:lnTo>
                  <a:pt x="66" y="101"/>
                </a:lnTo>
                <a:lnTo>
                  <a:pt x="66" y="100"/>
                </a:lnTo>
                <a:lnTo>
                  <a:pt x="67" y="100"/>
                </a:lnTo>
                <a:lnTo>
                  <a:pt x="67" y="98"/>
                </a:lnTo>
                <a:lnTo>
                  <a:pt x="69" y="98"/>
                </a:lnTo>
                <a:lnTo>
                  <a:pt x="69" y="96"/>
                </a:lnTo>
                <a:lnTo>
                  <a:pt x="71" y="96"/>
                </a:lnTo>
                <a:lnTo>
                  <a:pt x="72" y="96"/>
                </a:lnTo>
                <a:lnTo>
                  <a:pt x="74" y="96"/>
                </a:lnTo>
                <a:lnTo>
                  <a:pt x="75" y="96"/>
                </a:lnTo>
                <a:lnTo>
                  <a:pt x="77" y="96"/>
                </a:lnTo>
                <a:lnTo>
                  <a:pt x="79" y="95"/>
                </a:lnTo>
                <a:lnTo>
                  <a:pt x="80" y="95"/>
                </a:lnTo>
                <a:lnTo>
                  <a:pt x="80" y="96"/>
                </a:lnTo>
                <a:lnTo>
                  <a:pt x="80" y="95"/>
                </a:lnTo>
                <a:lnTo>
                  <a:pt x="80" y="96"/>
                </a:lnTo>
                <a:lnTo>
                  <a:pt x="82" y="96"/>
                </a:lnTo>
                <a:lnTo>
                  <a:pt x="82" y="95"/>
                </a:lnTo>
                <a:lnTo>
                  <a:pt x="83" y="96"/>
                </a:lnTo>
                <a:lnTo>
                  <a:pt x="83" y="95"/>
                </a:lnTo>
                <a:lnTo>
                  <a:pt x="85" y="95"/>
                </a:lnTo>
                <a:lnTo>
                  <a:pt x="87" y="95"/>
                </a:lnTo>
                <a:lnTo>
                  <a:pt x="88" y="95"/>
                </a:lnTo>
                <a:lnTo>
                  <a:pt x="90" y="95"/>
                </a:lnTo>
                <a:lnTo>
                  <a:pt x="90" y="93"/>
                </a:lnTo>
                <a:lnTo>
                  <a:pt x="91" y="93"/>
                </a:lnTo>
                <a:lnTo>
                  <a:pt x="93" y="93"/>
                </a:lnTo>
                <a:lnTo>
                  <a:pt x="95" y="93"/>
                </a:lnTo>
                <a:lnTo>
                  <a:pt x="96" y="93"/>
                </a:lnTo>
                <a:lnTo>
                  <a:pt x="96" y="92"/>
                </a:lnTo>
                <a:lnTo>
                  <a:pt x="98" y="92"/>
                </a:lnTo>
                <a:lnTo>
                  <a:pt x="98" y="90"/>
                </a:lnTo>
                <a:lnTo>
                  <a:pt x="96" y="90"/>
                </a:lnTo>
                <a:lnTo>
                  <a:pt x="96" y="88"/>
                </a:lnTo>
                <a:lnTo>
                  <a:pt x="96" y="87"/>
                </a:lnTo>
                <a:lnTo>
                  <a:pt x="95" y="87"/>
                </a:lnTo>
                <a:lnTo>
                  <a:pt x="95" y="85"/>
                </a:lnTo>
                <a:lnTo>
                  <a:pt x="95" y="84"/>
                </a:lnTo>
                <a:lnTo>
                  <a:pt x="96" y="84"/>
                </a:lnTo>
                <a:lnTo>
                  <a:pt x="95" y="84"/>
                </a:lnTo>
                <a:close/>
              </a:path>
            </a:pathLst>
          </a:custGeom>
          <a:solidFill>
            <a:srgbClr val="B562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4"/>
          <p:cNvSpPr>
            <a:spLocks/>
          </p:cNvSpPr>
          <p:nvPr/>
        </p:nvSpPr>
        <p:spPr bwMode="auto">
          <a:xfrm>
            <a:off x="5108576" y="5462588"/>
            <a:ext cx="85725" cy="107950"/>
          </a:xfrm>
          <a:custGeom>
            <a:avLst/>
            <a:gdLst/>
            <a:ahLst/>
            <a:cxnLst>
              <a:cxn ang="0">
                <a:pos x="48" y="12"/>
              </a:cxn>
              <a:cxn ang="0">
                <a:pos x="46" y="28"/>
              </a:cxn>
              <a:cxn ang="0">
                <a:pos x="43" y="37"/>
              </a:cxn>
              <a:cxn ang="0">
                <a:pos x="46" y="39"/>
              </a:cxn>
              <a:cxn ang="0">
                <a:pos x="46" y="39"/>
              </a:cxn>
              <a:cxn ang="0">
                <a:pos x="41" y="42"/>
              </a:cxn>
              <a:cxn ang="0">
                <a:pos x="35" y="45"/>
              </a:cxn>
              <a:cxn ang="0">
                <a:pos x="35" y="45"/>
              </a:cxn>
              <a:cxn ang="0">
                <a:pos x="35" y="47"/>
              </a:cxn>
              <a:cxn ang="0">
                <a:pos x="32" y="52"/>
              </a:cxn>
              <a:cxn ang="0">
                <a:pos x="28" y="52"/>
              </a:cxn>
              <a:cxn ang="0">
                <a:pos x="28" y="55"/>
              </a:cxn>
              <a:cxn ang="0">
                <a:pos x="28" y="56"/>
              </a:cxn>
              <a:cxn ang="0">
                <a:pos x="27" y="58"/>
              </a:cxn>
              <a:cxn ang="0">
                <a:pos x="27" y="58"/>
              </a:cxn>
              <a:cxn ang="0">
                <a:pos x="28" y="61"/>
              </a:cxn>
              <a:cxn ang="0">
                <a:pos x="27" y="61"/>
              </a:cxn>
              <a:cxn ang="0">
                <a:pos x="27" y="63"/>
              </a:cxn>
              <a:cxn ang="0">
                <a:pos x="27" y="63"/>
              </a:cxn>
              <a:cxn ang="0">
                <a:pos x="27" y="66"/>
              </a:cxn>
              <a:cxn ang="0">
                <a:pos x="27" y="66"/>
              </a:cxn>
              <a:cxn ang="0">
                <a:pos x="27" y="68"/>
              </a:cxn>
              <a:cxn ang="0">
                <a:pos x="24" y="66"/>
              </a:cxn>
              <a:cxn ang="0">
                <a:pos x="22" y="66"/>
              </a:cxn>
              <a:cxn ang="0">
                <a:pos x="20" y="64"/>
              </a:cxn>
              <a:cxn ang="0">
                <a:pos x="17" y="63"/>
              </a:cxn>
              <a:cxn ang="0">
                <a:pos x="14" y="61"/>
              </a:cxn>
              <a:cxn ang="0">
                <a:pos x="11" y="61"/>
              </a:cxn>
              <a:cxn ang="0">
                <a:pos x="9" y="60"/>
              </a:cxn>
              <a:cxn ang="0">
                <a:pos x="6" y="60"/>
              </a:cxn>
              <a:cxn ang="0">
                <a:pos x="4" y="58"/>
              </a:cxn>
              <a:cxn ang="0">
                <a:pos x="1" y="55"/>
              </a:cxn>
              <a:cxn ang="0">
                <a:pos x="0" y="53"/>
              </a:cxn>
              <a:cxn ang="0">
                <a:pos x="1" y="53"/>
              </a:cxn>
              <a:cxn ang="0">
                <a:pos x="1" y="52"/>
              </a:cxn>
              <a:cxn ang="0">
                <a:pos x="3" y="52"/>
              </a:cxn>
              <a:cxn ang="0">
                <a:pos x="3" y="50"/>
              </a:cxn>
              <a:cxn ang="0">
                <a:pos x="8" y="48"/>
              </a:cxn>
              <a:cxn ang="0">
                <a:pos x="9" y="47"/>
              </a:cxn>
              <a:cxn ang="0">
                <a:pos x="11" y="45"/>
              </a:cxn>
              <a:cxn ang="0">
                <a:pos x="12" y="44"/>
              </a:cxn>
              <a:cxn ang="0">
                <a:pos x="16" y="37"/>
              </a:cxn>
              <a:cxn ang="0">
                <a:pos x="19" y="32"/>
              </a:cxn>
              <a:cxn ang="0">
                <a:pos x="20" y="31"/>
              </a:cxn>
              <a:cxn ang="0">
                <a:pos x="22" y="29"/>
              </a:cxn>
              <a:cxn ang="0">
                <a:pos x="28" y="28"/>
              </a:cxn>
              <a:cxn ang="0">
                <a:pos x="30" y="24"/>
              </a:cxn>
              <a:cxn ang="0">
                <a:pos x="27" y="23"/>
              </a:cxn>
              <a:cxn ang="0">
                <a:pos x="25" y="18"/>
              </a:cxn>
              <a:cxn ang="0">
                <a:pos x="25" y="16"/>
              </a:cxn>
              <a:cxn ang="0">
                <a:pos x="28" y="12"/>
              </a:cxn>
              <a:cxn ang="0">
                <a:pos x="32" y="10"/>
              </a:cxn>
              <a:cxn ang="0">
                <a:pos x="35" y="7"/>
              </a:cxn>
              <a:cxn ang="0">
                <a:pos x="40" y="4"/>
              </a:cxn>
              <a:cxn ang="0">
                <a:pos x="41" y="2"/>
              </a:cxn>
              <a:cxn ang="0">
                <a:pos x="44" y="2"/>
              </a:cxn>
              <a:cxn ang="0">
                <a:pos x="52" y="2"/>
              </a:cxn>
            </a:cxnLst>
            <a:rect l="0" t="0" r="r" b="b"/>
            <a:pathLst>
              <a:path w="54" h="68">
                <a:moveTo>
                  <a:pt x="54" y="2"/>
                </a:moveTo>
                <a:lnTo>
                  <a:pt x="52" y="2"/>
                </a:lnTo>
                <a:lnTo>
                  <a:pt x="52" y="4"/>
                </a:lnTo>
                <a:lnTo>
                  <a:pt x="49" y="7"/>
                </a:lnTo>
                <a:lnTo>
                  <a:pt x="49" y="7"/>
                </a:lnTo>
                <a:lnTo>
                  <a:pt x="49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3"/>
                </a:lnTo>
                <a:lnTo>
                  <a:pt x="46" y="13"/>
                </a:lnTo>
                <a:lnTo>
                  <a:pt x="46" y="24"/>
                </a:lnTo>
                <a:lnTo>
                  <a:pt x="46" y="26"/>
                </a:lnTo>
                <a:lnTo>
                  <a:pt x="46" y="28"/>
                </a:lnTo>
                <a:lnTo>
                  <a:pt x="46" y="32"/>
                </a:lnTo>
                <a:lnTo>
                  <a:pt x="46" y="32"/>
                </a:lnTo>
                <a:lnTo>
                  <a:pt x="46" y="34"/>
                </a:lnTo>
                <a:lnTo>
                  <a:pt x="46" y="36"/>
                </a:lnTo>
                <a:lnTo>
                  <a:pt x="46" y="36"/>
                </a:lnTo>
                <a:lnTo>
                  <a:pt x="43" y="36"/>
                </a:lnTo>
                <a:lnTo>
                  <a:pt x="43" y="37"/>
                </a:lnTo>
                <a:lnTo>
                  <a:pt x="43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42"/>
                </a:lnTo>
                <a:lnTo>
                  <a:pt x="41" y="42"/>
                </a:lnTo>
                <a:lnTo>
                  <a:pt x="41" y="42"/>
                </a:lnTo>
                <a:lnTo>
                  <a:pt x="41" y="42"/>
                </a:lnTo>
                <a:lnTo>
                  <a:pt x="41" y="42"/>
                </a:lnTo>
                <a:lnTo>
                  <a:pt x="41" y="42"/>
                </a:lnTo>
                <a:lnTo>
                  <a:pt x="41" y="42"/>
                </a:lnTo>
                <a:lnTo>
                  <a:pt x="41" y="45"/>
                </a:lnTo>
                <a:lnTo>
                  <a:pt x="41" y="45"/>
                </a:lnTo>
                <a:lnTo>
                  <a:pt x="40" y="45"/>
                </a:lnTo>
                <a:lnTo>
                  <a:pt x="40" y="45"/>
                </a:lnTo>
                <a:lnTo>
                  <a:pt x="40" y="45"/>
                </a:lnTo>
                <a:lnTo>
                  <a:pt x="38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7"/>
                </a:lnTo>
                <a:lnTo>
                  <a:pt x="35" y="47"/>
                </a:lnTo>
                <a:lnTo>
                  <a:pt x="35" y="47"/>
                </a:lnTo>
                <a:lnTo>
                  <a:pt x="35" y="47"/>
                </a:lnTo>
                <a:lnTo>
                  <a:pt x="35" y="48"/>
                </a:lnTo>
                <a:lnTo>
                  <a:pt x="32" y="48"/>
                </a:lnTo>
                <a:lnTo>
                  <a:pt x="32" y="48"/>
                </a:lnTo>
                <a:lnTo>
                  <a:pt x="32" y="50"/>
                </a:lnTo>
                <a:lnTo>
                  <a:pt x="32" y="50"/>
                </a:lnTo>
                <a:lnTo>
                  <a:pt x="32" y="50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28" y="52"/>
                </a:lnTo>
                <a:lnTo>
                  <a:pt x="28" y="52"/>
                </a:lnTo>
                <a:lnTo>
                  <a:pt x="28" y="53"/>
                </a:lnTo>
                <a:lnTo>
                  <a:pt x="28" y="53"/>
                </a:lnTo>
                <a:lnTo>
                  <a:pt x="28" y="53"/>
                </a:lnTo>
                <a:lnTo>
                  <a:pt x="28" y="55"/>
                </a:lnTo>
                <a:lnTo>
                  <a:pt x="28" y="55"/>
                </a:lnTo>
                <a:lnTo>
                  <a:pt x="28" y="55"/>
                </a:lnTo>
                <a:lnTo>
                  <a:pt x="28" y="55"/>
                </a:lnTo>
                <a:lnTo>
                  <a:pt x="28" y="55"/>
                </a:lnTo>
                <a:lnTo>
                  <a:pt x="28" y="56"/>
                </a:lnTo>
                <a:lnTo>
                  <a:pt x="28" y="56"/>
                </a:lnTo>
                <a:lnTo>
                  <a:pt x="28" y="56"/>
                </a:lnTo>
                <a:lnTo>
                  <a:pt x="28" y="56"/>
                </a:lnTo>
                <a:lnTo>
                  <a:pt x="28" y="56"/>
                </a:lnTo>
                <a:lnTo>
                  <a:pt x="28" y="56"/>
                </a:lnTo>
                <a:lnTo>
                  <a:pt x="27" y="56"/>
                </a:lnTo>
                <a:lnTo>
                  <a:pt x="27" y="56"/>
                </a:lnTo>
                <a:lnTo>
                  <a:pt x="27" y="56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60"/>
                </a:lnTo>
                <a:lnTo>
                  <a:pt x="27" y="60"/>
                </a:lnTo>
                <a:lnTo>
                  <a:pt x="27" y="61"/>
                </a:lnTo>
                <a:lnTo>
                  <a:pt x="27" y="61"/>
                </a:lnTo>
                <a:lnTo>
                  <a:pt x="28" y="61"/>
                </a:lnTo>
                <a:lnTo>
                  <a:pt x="28" y="61"/>
                </a:lnTo>
                <a:lnTo>
                  <a:pt x="28" y="61"/>
                </a:lnTo>
                <a:lnTo>
                  <a:pt x="28" y="61"/>
                </a:lnTo>
                <a:lnTo>
                  <a:pt x="27" y="61"/>
                </a:lnTo>
                <a:lnTo>
                  <a:pt x="27" y="61"/>
                </a:lnTo>
                <a:lnTo>
                  <a:pt x="27" y="61"/>
                </a:lnTo>
                <a:lnTo>
                  <a:pt x="27" y="61"/>
                </a:lnTo>
                <a:lnTo>
                  <a:pt x="27" y="61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4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8" y="66"/>
                </a:lnTo>
                <a:lnTo>
                  <a:pt x="28" y="66"/>
                </a:lnTo>
                <a:lnTo>
                  <a:pt x="28" y="68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25" y="68"/>
                </a:lnTo>
                <a:lnTo>
                  <a:pt x="25" y="66"/>
                </a:lnTo>
                <a:lnTo>
                  <a:pt x="25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0" y="64"/>
                </a:lnTo>
                <a:lnTo>
                  <a:pt x="20" y="64"/>
                </a:lnTo>
                <a:lnTo>
                  <a:pt x="20" y="64"/>
                </a:lnTo>
                <a:lnTo>
                  <a:pt x="20" y="64"/>
                </a:lnTo>
                <a:lnTo>
                  <a:pt x="20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6" y="63"/>
                </a:lnTo>
                <a:lnTo>
                  <a:pt x="16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9" y="61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8" y="60"/>
                </a:lnTo>
                <a:lnTo>
                  <a:pt x="8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4" y="60"/>
                </a:lnTo>
                <a:lnTo>
                  <a:pt x="4" y="60"/>
                </a:lnTo>
                <a:lnTo>
                  <a:pt x="4" y="60"/>
                </a:lnTo>
                <a:lnTo>
                  <a:pt x="4" y="60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3" y="58"/>
                </a:lnTo>
                <a:lnTo>
                  <a:pt x="3" y="56"/>
                </a:lnTo>
                <a:lnTo>
                  <a:pt x="3" y="56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0" y="55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lnTo>
                  <a:pt x="1" y="53"/>
                </a:lnTo>
                <a:lnTo>
                  <a:pt x="1" y="53"/>
                </a:lnTo>
                <a:lnTo>
                  <a:pt x="1" y="53"/>
                </a:lnTo>
                <a:lnTo>
                  <a:pt x="1" y="53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3" y="52"/>
                </a:lnTo>
                <a:lnTo>
                  <a:pt x="3" y="52"/>
                </a:lnTo>
                <a:lnTo>
                  <a:pt x="3" y="52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4" y="50"/>
                </a:lnTo>
                <a:lnTo>
                  <a:pt x="4" y="48"/>
                </a:lnTo>
                <a:lnTo>
                  <a:pt x="6" y="48"/>
                </a:lnTo>
                <a:lnTo>
                  <a:pt x="6" y="48"/>
                </a:lnTo>
                <a:lnTo>
                  <a:pt x="8" y="48"/>
                </a:lnTo>
                <a:lnTo>
                  <a:pt x="8" y="48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11" y="47"/>
                </a:lnTo>
                <a:lnTo>
                  <a:pt x="11" y="47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2" y="45"/>
                </a:lnTo>
                <a:lnTo>
                  <a:pt x="12" y="44"/>
                </a:lnTo>
                <a:lnTo>
                  <a:pt x="12" y="44"/>
                </a:lnTo>
                <a:lnTo>
                  <a:pt x="14" y="42"/>
                </a:lnTo>
                <a:lnTo>
                  <a:pt x="14" y="42"/>
                </a:lnTo>
                <a:lnTo>
                  <a:pt x="14" y="40"/>
                </a:lnTo>
                <a:lnTo>
                  <a:pt x="14" y="40"/>
                </a:lnTo>
                <a:lnTo>
                  <a:pt x="16" y="39"/>
                </a:lnTo>
                <a:lnTo>
                  <a:pt x="16" y="37"/>
                </a:lnTo>
                <a:lnTo>
                  <a:pt x="16" y="37"/>
                </a:lnTo>
                <a:lnTo>
                  <a:pt x="17" y="36"/>
                </a:lnTo>
                <a:lnTo>
                  <a:pt x="17" y="34"/>
                </a:lnTo>
                <a:lnTo>
                  <a:pt x="17" y="34"/>
                </a:lnTo>
                <a:lnTo>
                  <a:pt x="17" y="34"/>
                </a:lnTo>
                <a:lnTo>
                  <a:pt x="17" y="32"/>
                </a:lnTo>
                <a:lnTo>
                  <a:pt x="19" y="32"/>
                </a:lnTo>
                <a:lnTo>
                  <a:pt x="19" y="32"/>
                </a:lnTo>
                <a:lnTo>
                  <a:pt x="19" y="32"/>
                </a:lnTo>
                <a:lnTo>
                  <a:pt x="19" y="32"/>
                </a:lnTo>
                <a:lnTo>
                  <a:pt x="19" y="31"/>
                </a:lnTo>
                <a:lnTo>
                  <a:pt x="19" y="31"/>
                </a:lnTo>
                <a:lnTo>
                  <a:pt x="19" y="31"/>
                </a:lnTo>
                <a:lnTo>
                  <a:pt x="20" y="31"/>
                </a:lnTo>
                <a:lnTo>
                  <a:pt x="20" y="31"/>
                </a:lnTo>
                <a:lnTo>
                  <a:pt x="20" y="31"/>
                </a:lnTo>
                <a:lnTo>
                  <a:pt x="20" y="31"/>
                </a:lnTo>
                <a:lnTo>
                  <a:pt x="20" y="31"/>
                </a:lnTo>
                <a:lnTo>
                  <a:pt x="22" y="29"/>
                </a:lnTo>
                <a:lnTo>
                  <a:pt x="22" y="29"/>
                </a:lnTo>
                <a:lnTo>
                  <a:pt x="22" y="29"/>
                </a:lnTo>
                <a:lnTo>
                  <a:pt x="22" y="29"/>
                </a:lnTo>
                <a:lnTo>
                  <a:pt x="22" y="29"/>
                </a:lnTo>
                <a:lnTo>
                  <a:pt x="24" y="29"/>
                </a:lnTo>
                <a:lnTo>
                  <a:pt x="27" y="28"/>
                </a:lnTo>
                <a:lnTo>
                  <a:pt x="27" y="28"/>
                </a:lnTo>
                <a:lnTo>
                  <a:pt x="28" y="28"/>
                </a:lnTo>
                <a:lnTo>
                  <a:pt x="28" y="28"/>
                </a:lnTo>
                <a:lnTo>
                  <a:pt x="30" y="28"/>
                </a:lnTo>
                <a:lnTo>
                  <a:pt x="30" y="26"/>
                </a:lnTo>
                <a:lnTo>
                  <a:pt x="30" y="26"/>
                </a:lnTo>
                <a:lnTo>
                  <a:pt x="30" y="26"/>
                </a:lnTo>
                <a:lnTo>
                  <a:pt x="30" y="26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28" y="24"/>
                </a:lnTo>
                <a:lnTo>
                  <a:pt x="28" y="23"/>
                </a:lnTo>
                <a:lnTo>
                  <a:pt x="27" y="23"/>
                </a:lnTo>
                <a:lnTo>
                  <a:pt x="27" y="23"/>
                </a:lnTo>
                <a:lnTo>
                  <a:pt x="27" y="23"/>
                </a:lnTo>
                <a:lnTo>
                  <a:pt x="27" y="23"/>
                </a:lnTo>
                <a:lnTo>
                  <a:pt x="27" y="23"/>
                </a:lnTo>
                <a:lnTo>
                  <a:pt x="25" y="21"/>
                </a:lnTo>
                <a:lnTo>
                  <a:pt x="25" y="21"/>
                </a:lnTo>
                <a:lnTo>
                  <a:pt x="25" y="20"/>
                </a:lnTo>
                <a:lnTo>
                  <a:pt x="25" y="20"/>
                </a:lnTo>
                <a:lnTo>
                  <a:pt x="25" y="18"/>
                </a:lnTo>
                <a:lnTo>
                  <a:pt x="25" y="18"/>
                </a:lnTo>
                <a:lnTo>
                  <a:pt x="25" y="18"/>
                </a:lnTo>
                <a:lnTo>
                  <a:pt x="25" y="18"/>
                </a:lnTo>
                <a:lnTo>
                  <a:pt x="25" y="18"/>
                </a:lnTo>
                <a:lnTo>
                  <a:pt x="25" y="18"/>
                </a:lnTo>
                <a:lnTo>
                  <a:pt x="25" y="16"/>
                </a:lnTo>
                <a:lnTo>
                  <a:pt x="25" y="16"/>
                </a:lnTo>
                <a:lnTo>
                  <a:pt x="25" y="16"/>
                </a:lnTo>
                <a:lnTo>
                  <a:pt x="27" y="16"/>
                </a:lnTo>
                <a:lnTo>
                  <a:pt x="28" y="15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0"/>
                </a:lnTo>
                <a:lnTo>
                  <a:pt x="32" y="10"/>
                </a:lnTo>
                <a:lnTo>
                  <a:pt x="32" y="10"/>
                </a:lnTo>
                <a:lnTo>
                  <a:pt x="32" y="10"/>
                </a:lnTo>
                <a:lnTo>
                  <a:pt x="32" y="8"/>
                </a:lnTo>
                <a:lnTo>
                  <a:pt x="32" y="8"/>
                </a:lnTo>
                <a:lnTo>
                  <a:pt x="35" y="7"/>
                </a:lnTo>
                <a:lnTo>
                  <a:pt x="35" y="7"/>
                </a:lnTo>
                <a:lnTo>
                  <a:pt x="35" y="7"/>
                </a:lnTo>
                <a:lnTo>
                  <a:pt x="36" y="7"/>
                </a:lnTo>
                <a:lnTo>
                  <a:pt x="36" y="7"/>
                </a:lnTo>
                <a:lnTo>
                  <a:pt x="36" y="5"/>
                </a:lnTo>
                <a:lnTo>
                  <a:pt x="36" y="5"/>
                </a:lnTo>
                <a:lnTo>
                  <a:pt x="38" y="4"/>
                </a:lnTo>
                <a:lnTo>
                  <a:pt x="40" y="4"/>
                </a:lnTo>
                <a:lnTo>
                  <a:pt x="40" y="4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6" y="0"/>
                </a:lnTo>
                <a:lnTo>
                  <a:pt x="52" y="2"/>
                </a:lnTo>
                <a:lnTo>
                  <a:pt x="54" y="2"/>
                </a:lnTo>
                <a:close/>
              </a:path>
            </a:pathLst>
          </a:custGeom>
          <a:solidFill>
            <a:srgbClr val="4045A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5"/>
          <p:cNvSpPr>
            <a:spLocks/>
          </p:cNvSpPr>
          <p:nvPr/>
        </p:nvSpPr>
        <p:spPr bwMode="auto">
          <a:xfrm>
            <a:off x="5146676" y="5559426"/>
            <a:ext cx="98425" cy="139700"/>
          </a:xfrm>
          <a:custGeom>
            <a:avLst/>
            <a:gdLst/>
            <a:ahLst/>
            <a:cxnLst>
              <a:cxn ang="0">
                <a:pos x="60" y="19"/>
              </a:cxn>
              <a:cxn ang="0">
                <a:pos x="60" y="24"/>
              </a:cxn>
              <a:cxn ang="0">
                <a:pos x="60" y="29"/>
              </a:cxn>
              <a:cxn ang="0">
                <a:pos x="62" y="35"/>
              </a:cxn>
              <a:cxn ang="0">
                <a:pos x="60" y="45"/>
              </a:cxn>
              <a:cxn ang="0">
                <a:pos x="62" y="50"/>
              </a:cxn>
              <a:cxn ang="0">
                <a:pos x="62" y="56"/>
              </a:cxn>
              <a:cxn ang="0">
                <a:pos x="62" y="61"/>
              </a:cxn>
              <a:cxn ang="0">
                <a:pos x="62" y="66"/>
              </a:cxn>
              <a:cxn ang="0">
                <a:pos x="62" y="75"/>
              </a:cxn>
              <a:cxn ang="0">
                <a:pos x="62" y="82"/>
              </a:cxn>
              <a:cxn ang="0">
                <a:pos x="59" y="88"/>
              </a:cxn>
              <a:cxn ang="0">
                <a:pos x="54" y="88"/>
              </a:cxn>
              <a:cxn ang="0">
                <a:pos x="46" y="88"/>
              </a:cxn>
              <a:cxn ang="0">
                <a:pos x="41" y="88"/>
              </a:cxn>
              <a:cxn ang="0">
                <a:pos x="35" y="88"/>
              </a:cxn>
              <a:cxn ang="0">
                <a:pos x="30" y="88"/>
              </a:cxn>
              <a:cxn ang="0">
                <a:pos x="24" y="88"/>
              </a:cxn>
              <a:cxn ang="0">
                <a:pos x="19" y="88"/>
              </a:cxn>
              <a:cxn ang="0">
                <a:pos x="14" y="88"/>
              </a:cxn>
              <a:cxn ang="0">
                <a:pos x="9" y="88"/>
              </a:cxn>
              <a:cxn ang="0">
                <a:pos x="3" y="88"/>
              </a:cxn>
              <a:cxn ang="0">
                <a:pos x="0" y="87"/>
              </a:cxn>
              <a:cxn ang="0">
                <a:pos x="0" y="83"/>
              </a:cxn>
              <a:cxn ang="0">
                <a:pos x="1" y="79"/>
              </a:cxn>
              <a:cxn ang="0">
                <a:pos x="0" y="72"/>
              </a:cxn>
              <a:cxn ang="0">
                <a:pos x="0" y="67"/>
              </a:cxn>
              <a:cxn ang="0">
                <a:pos x="0" y="63"/>
              </a:cxn>
              <a:cxn ang="0">
                <a:pos x="0" y="58"/>
              </a:cxn>
              <a:cxn ang="0">
                <a:pos x="1" y="53"/>
              </a:cxn>
              <a:cxn ang="0">
                <a:pos x="1" y="48"/>
              </a:cxn>
              <a:cxn ang="0">
                <a:pos x="1" y="43"/>
              </a:cxn>
              <a:cxn ang="0">
                <a:pos x="1" y="39"/>
              </a:cxn>
              <a:cxn ang="0">
                <a:pos x="1" y="34"/>
              </a:cxn>
              <a:cxn ang="0">
                <a:pos x="1" y="29"/>
              </a:cxn>
              <a:cxn ang="0">
                <a:pos x="1" y="24"/>
              </a:cxn>
              <a:cxn ang="0">
                <a:pos x="1" y="19"/>
              </a:cxn>
              <a:cxn ang="0">
                <a:pos x="1" y="15"/>
              </a:cxn>
              <a:cxn ang="0">
                <a:pos x="1" y="10"/>
              </a:cxn>
              <a:cxn ang="0">
                <a:pos x="4" y="8"/>
              </a:cxn>
              <a:cxn ang="0">
                <a:pos x="6" y="5"/>
              </a:cxn>
              <a:cxn ang="0">
                <a:pos x="11" y="3"/>
              </a:cxn>
              <a:cxn ang="0">
                <a:pos x="14" y="2"/>
              </a:cxn>
              <a:cxn ang="0">
                <a:pos x="17" y="0"/>
              </a:cxn>
              <a:cxn ang="0">
                <a:pos x="22" y="0"/>
              </a:cxn>
              <a:cxn ang="0">
                <a:pos x="24" y="3"/>
              </a:cxn>
              <a:cxn ang="0">
                <a:pos x="25" y="7"/>
              </a:cxn>
              <a:cxn ang="0">
                <a:pos x="27" y="10"/>
              </a:cxn>
              <a:cxn ang="0">
                <a:pos x="30" y="11"/>
              </a:cxn>
              <a:cxn ang="0">
                <a:pos x="33" y="13"/>
              </a:cxn>
              <a:cxn ang="0">
                <a:pos x="36" y="15"/>
              </a:cxn>
              <a:cxn ang="0">
                <a:pos x="40" y="18"/>
              </a:cxn>
              <a:cxn ang="0">
                <a:pos x="44" y="18"/>
              </a:cxn>
              <a:cxn ang="0">
                <a:pos x="49" y="18"/>
              </a:cxn>
              <a:cxn ang="0">
                <a:pos x="54" y="18"/>
              </a:cxn>
              <a:cxn ang="0">
                <a:pos x="59" y="18"/>
              </a:cxn>
            </a:cxnLst>
            <a:rect l="0" t="0" r="r" b="b"/>
            <a:pathLst>
              <a:path w="62" h="88">
                <a:moveTo>
                  <a:pt x="60" y="16"/>
                </a:moveTo>
                <a:lnTo>
                  <a:pt x="60" y="18"/>
                </a:lnTo>
                <a:lnTo>
                  <a:pt x="60" y="19"/>
                </a:lnTo>
                <a:lnTo>
                  <a:pt x="60" y="21"/>
                </a:lnTo>
                <a:lnTo>
                  <a:pt x="60" y="23"/>
                </a:lnTo>
                <a:lnTo>
                  <a:pt x="60" y="24"/>
                </a:lnTo>
                <a:lnTo>
                  <a:pt x="60" y="26"/>
                </a:lnTo>
                <a:lnTo>
                  <a:pt x="60" y="27"/>
                </a:lnTo>
                <a:lnTo>
                  <a:pt x="60" y="29"/>
                </a:lnTo>
                <a:lnTo>
                  <a:pt x="60" y="31"/>
                </a:lnTo>
                <a:lnTo>
                  <a:pt x="60" y="34"/>
                </a:lnTo>
                <a:lnTo>
                  <a:pt x="62" y="35"/>
                </a:lnTo>
                <a:lnTo>
                  <a:pt x="60" y="39"/>
                </a:lnTo>
                <a:lnTo>
                  <a:pt x="62" y="42"/>
                </a:lnTo>
                <a:lnTo>
                  <a:pt x="60" y="45"/>
                </a:lnTo>
                <a:lnTo>
                  <a:pt x="62" y="45"/>
                </a:lnTo>
                <a:lnTo>
                  <a:pt x="62" y="48"/>
                </a:lnTo>
                <a:lnTo>
                  <a:pt x="62" y="50"/>
                </a:lnTo>
                <a:lnTo>
                  <a:pt x="62" y="51"/>
                </a:lnTo>
                <a:lnTo>
                  <a:pt x="62" y="55"/>
                </a:lnTo>
                <a:lnTo>
                  <a:pt x="62" y="56"/>
                </a:lnTo>
                <a:lnTo>
                  <a:pt x="62" y="58"/>
                </a:lnTo>
                <a:lnTo>
                  <a:pt x="62" y="59"/>
                </a:lnTo>
                <a:lnTo>
                  <a:pt x="62" y="61"/>
                </a:lnTo>
                <a:lnTo>
                  <a:pt x="62" y="63"/>
                </a:lnTo>
                <a:lnTo>
                  <a:pt x="62" y="64"/>
                </a:lnTo>
                <a:lnTo>
                  <a:pt x="62" y="66"/>
                </a:lnTo>
                <a:lnTo>
                  <a:pt x="62" y="67"/>
                </a:lnTo>
                <a:lnTo>
                  <a:pt x="62" y="69"/>
                </a:lnTo>
                <a:lnTo>
                  <a:pt x="62" y="75"/>
                </a:lnTo>
                <a:lnTo>
                  <a:pt x="62" y="77"/>
                </a:lnTo>
                <a:lnTo>
                  <a:pt x="62" y="79"/>
                </a:lnTo>
                <a:lnTo>
                  <a:pt x="62" y="82"/>
                </a:lnTo>
                <a:lnTo>
                  <a:pt x="62" y="88"/>
                </a:lnTo>
                <a:lnTo>
                  <a:pt x="60" y="88"/>
                </a:lnTo>
                <a:lnTo>
                  <a:pt x="59" y="88"/>
                </a:lnTo>
                <a:lnTo>
                  <a:pt x="57" y="88"/>
                </a:lnTo>
                <a:lnTo>
                  <a:pt x="56" y="88"/>
                </a:lnTo>
                <a:lnTo>
                  <a:pt x="54" y="88"/>
                </a:lnTo>
                <a:lnTo>
                  <a:pt x="52" y="88"/>
                </a:lnTo>
                <a:lnTo>
                  <a:pt x="49" y="88"/>
                </a:lnTo>
                <a:lnTo>
                  <a:pt x="46" y="88"/>
                </a:lnTo>
                <a:lnTo>
                  <a:pt x="44" y="88"/>
                </a:lnTo>
                <a:lnTo>
                  <a:pt x="43" y="88"/>
                </a:lnTo>
                <a:lnTo>
                  <a:pt x="41" y="88"/>
                </a:lnTo>
                <a:lnTo>
                  <a:pt x="40" y="88"/>
                </a:lnTo>
                <a:lnTo>
                  <a:pt x="36" y="88"/>
                </a:lnTo>
                <a:lnTo>
                  <a:pt x="35" y="88"/>
                </a:lnTo>
                <a:lnTo>
                  <a:pt x="33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5" y="88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19" y="88"/>
                </a:lnTo>
                <a:lnTo>
                  <a:pt x="17" y="88"/>
                </a:lnTo>
                <a:lnTo>
                  <a:pt x="16" y="88"/>
                </a:lnTo>
                <a:lnTo>
                  <a:pt x="14" y="88"/>
                </a:lnTo>
                <a:lnTo>
                  <a:pt x="12" y="88"/>
                </a:lnTo>
                <a:lnTo>
                  <a:pt x="11" y="88"/>
                </a:lnTo>
                <a:lnTo>
                  <a:pt x="9" y="88"/>
                </a:lnTo>
                <a:lnTo>
                  <a:pt x="8" y="88"/>
                </a:lnTo>
                <a:lnTo>
                  <a:pt x="6" y="88"/>
                </a:lnTo>
                <a:lnTo>
                  <a:pt x="3" y="88"/>
                </a:lnTo>
                <a:lnTo>
                  <a:pt x="1" y="88"/>
                </a:lnTo>
                <a:lnTo>
                  <a:pt x="0" y="88"/>
                </a:lnTo>
                <a:lnTo>
                  <a:pt x="0" y="87"/>
                </a:lnTo>
                <a:lnTo>
                  <a:pt x="1" y="87"/>
                </a:lnTo>
                <a:lnTo>
                  <a:pt x="0" y="85"/>
                </a:lnTo>
                <a:lnTo>
                  <a:pt x="0" y="83"/>
                </a:lnTo>
                <a:lnTo>
                  <a:pt x="0" y="82"/>
                </a:lnTo>
                <a:lnTo>
                  <a:pt x="1" y="82"/>
                </a:lnTo>
                <a:lnTo>
                  <a:pt x="1" y="79"/>
                </a:lnTo>
                <a:lnTo>
                  <a:pt x="1" y="75"/>
                </a:lnTo>
                <a:lnTo>
                  <a:pt x="0" y="74"/>
                </a:lnTo>
                <a:lnTo>
                  <a:pt x="0" y="72"/>
                </a:lnTo>
                <a:lnTo>
                  <a:pt x="0" y="71"/>
                </a:lnTo>
                <a:lnTo>
                  <a:pt x="0" y="69"/>
                </a:lnTo>
                <a:lnTo>
                  <a:pt x="0" y="67"/>
                </a:lnTo>
                <a:lnTo>
                  <a:pt x="0" y="66"/>
                </a:lnTo>
                <a:lnTo>
                  <a:pt x="0" y="64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1" y="45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1" y="39"/>
                </a:lnTo>
                <a:lnTo>
                  <a:pt x="1" y="37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1" y="31"/>
                </a:lnTo>
                <a:lnTo>
                  <a:pt x="1" y="29"/>
                </a:lnTo>
                <a:lnTo>
                  <a:pt x="1" y="27"/>
                </a:lnTo>
                <a:lnTo>
                  <a:pt x="1" y="26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1"/>
                </a:lnTo>
                <a:lnTo>
                  <a:pt x="1" y="10"/>
                </a:lnTo>
                <a:lnTo>
                  <a:pt x="3" y="10"/>
                </a:lnTo>
                <a:lnTo>
                  <a:pt x="3" y="8"/>
                </a:lnTo>
                <a:lnTo>
                  <a:pt x="4" y="8"/>
                </a:lnTo>
                <a:lnTo>
                  <a:pt x="4" y="7"/>
                </a:lnTo>
                <a:lnTo>
                  <a:pt x="6" y="7"/>
                </a:lnTo>
                <a:lnTo>
                  <a:pt x="6" y="5"/>
                </a:lnTo>
                <a:lnTo>
                  <a:pt x="8" y="5"/>
                </a:lnTo>
                <a:lnTo>
                  <a:pt x="9" y="3"/>
                </a:lnTo>
                <a:lnTo>
                  <a:pt x="11" y="3"/>
                </a:lnTo>
                <a:lnTo>
                  <a:pt x="11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4" y="3"/>
                </a:lnTo>
                <a:lnTo>
                  <a:pt x="25" y="3"/>
                </a:lnTo>
                <a:lnTo>
                  <a:pt x="25" y="5"/>
                </a:lnTo>
                <a:lnTo>
                  <a:pt x="25" y="7"/>
                </a:lnTo>
                <a:lnTo>
                  <a:pt x="27" y="7"/>
                </a:lnTo>
                <a:lnTo>
                  <a:pt x="27" y="8"/>
                </a:lnTo>
                <a:lnTo>
                  <a:pt x="27" y="10"/>
                </a:lnTo>
                <a:lnTo>
                  <a:pt x="28" y="10"/>
                </a:lnTo>
                <a:lnTo>
                  <a:pt x="28" y="11"/>
                </a:lnTo>
                <a:lnTo>
                  <a:pt x="30" y="11"/>
                </a:lnTo>
                <a:lnTo>
                  <a:pt x="32" y="11"/>
                </a:lnTo>
                <a:lnTo>
                  <a:pt x="32" y="13"/>
                </a:lnTo>
                <a:lnTo>
                  <a:pt x="33" y="13"/>
                </a:lnTo>
                <a:lnTo>
                  <a:pt x="35" y="13"/>
                </a:lnTo>
                <a:lnTo>
                  <a:pt x="35" y="15"/>
                </a:lnTo>
                <a:lnTo>
                  <a:pt x="36" y="15"/>
                </a:lnTo>
                <a:lnTo>
                  <a:pt x="38" y="16"/>
                </a:lnTo>
                <a:lnTo>
                  <a:pt x="40" y="16"/>
                </a:lnTo>
                <a:lnTo>
                  <a:pt x="40" y="18"/>
                </a:lnTo>
                <a:lnTo>
                  <a:pt x="41" y="18"/>
                </a:lnTo>
                <a:lnTo>
                  <a:pt x="43" y="18"/>
                </a:lnTo>
                <a:lnTo>
                  <a:pt x="44" y="18"/>
                </a:lnTo>
                <a:lnTo>
                  <a:pt x="46" y="18"/>
                </a:lnTo>
                <a:lnTo>
                  <a:pt x="48" y="18"/>
                </a:lnTo>
                <a:lnTo>
                  <a:pt x="49" y="18"/>
                </a:lnTo>
                <a:lnTo>
                  <a:pt x="51" y="18"/>
                </a:lnTo>
                <a:lnTo>
                  <a:pt x="52" y="18"/>
                </a:lnTo>
                <a:lnTo>
                  <a:pt x="54" y="18"/>
                </a:lnTo>
                <a:lnTo>
                  <a:pt x="56" y="18"/>
                </a:lnTo>
                <a:lnTo>
                  <a:pt x="57" y="18"/>
                </a:lnTo>
                <a:lnTo>
                  <a:pt x="59" y="18"/>
                </a:lnTo>
                <a:lnTo>
                  <a:pt x="60" y="18"/>
                </a:lnTo>
                <a:lnTo>
                  <a:pt x="60" y="16"/>
                </a:lnTo>
                <a:close/>
              </a:path>
            </a:pathLst>
          </a:custGeom>
          <a:solidFill>
            <a:srgbClr val="ED5F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6"/>
          <p:cNvSpPr>
            <a:spLocks/>
          </p:cNvSpPr>
          <p:nvPr/>
        </p:nvSpPr>
        <p:spPr bwMode="auto">
          <a:xfrm>
            <a:off x="4673601" y="4183063"/>
            <a:ext cx="731838" cy="468313"/>
          </a:xfrm>
          <a:custGeom>
            <a:avLst/>
            <a:gdLst/>
            <a:ahLst/>
            <a:cxnLst>
              <a:cxn ang="0">
                <a:pos x="323" y="75"/>
              </a:cxn>
              <a:cxn ang="0">
                <a:pos x="323" y="90"/>
              </a:cxn>
              <a:cxn ang="0">
                <a:pos x="349" y="120"/>
              </a:cxn>
              <a:cxn ang="0">
                <a:pos x="370" y="143"/>
              </a:cxn>
              <a:cxn ang="0">
                <a:pos x="408" y="173"/>
              </a:cxn>
              <a:cxn ang="0">
                <a:pos x="427" y="157"/>
              </a:cxn>
              <a:cxn ang="0">
                <a:pos x="432" y="155"/>
              </a:cxn>
              <a:cxn ang="0">
                <a:pos x="440" y="159"/>
              </a:cxn>
              <a:cxn ang="0">
                <a:pos x="445" y="171"/>
              </a:cxn>
              <a:cxn ang="0">
                <a:pos x="445" y="181"/>
              </a:cxn>
              <a:cxn ang="0">
                <a:pos x="458" y="194"/>
              </a:cxn>
              <a:cxn ang="0">
                <a:pos x="459" y="211"/>
              </a:cxn>
              <a:cxn ang="0">
                <a:pos x="440" y="202"/>
              </a:cxn>
              <a:cxn ang="0">
                <a:pos x="422" y="205"/>
              </a:cxn>
              <a:cxn ang="0">
                <a:pos x="406" y="211"/>
              </a:cxn>
              <a:cxn ang="0">
                <a:pos x="362" y="210"/>
              </a:cxn>
              <a:cxn ang="0">
                <a:pos x="325" y="242"/>
              </a:cxn>
              <a:cxn ang="0">
                <a:pos x="315" y="255"/>
              </a:cxn>
              <a:cxn ang="0">
                <a:pos x="299" y="250"/>
              </a:cxn>
              <a:cxn ang="0">
                <a:pos x="278" y="248"/>
              </a:cxn>
              <a:cxn ang="0">
                <a:pos x="270" y="243"/>
              </a:cxn>
              <a:cxn ang="0">
                <a:pos x="267" y="251"/>
              </a:cxn>
              <a:cxn ang="0">
                <a:pos x="248" y="264"/>
              </a:cxn>
              <a:cxn ang="0">
                <a:pos x="234" y="272"/>
              </a:cxn>
              <a:cxn ang="0">
                <a:pos x="227" y="282"/>
              </a:cxn>
              <a:cxn ang="0">
                <a:pos x="224" y="295"/>
              </a:cxn>
              <a:cxn ang="0">
                <a:pos x="214" y="287"/>
              </a:cxn>
              <a:cxn ang="0">
                <a:pos x="203" y="272"/>
              </a:cxn>
              <a:cxn ang="0">
                <a:pos x="202" y="277"/>
              </a:cxn>
              <a:cxn ang="0">
                <a:pos x="184" y="269"/>
              </a:cxn>
              <a:cxn ang="0">
                <a:pos x="168" y="258"/>
              </a:cxn>
              <a:cxn ang="0">
                <a:pos x="163" y="248"/>
              </a:cxn>
              <a:cxn ang="0">
                <a:pos x="149" y="224"/>
              </a:cxn>
              <a:cxn ang="0">
                <a:pos x="117" y="207"/>
              </a:cxn>
              <a:cxn ang="0">
                <a:pos x="104" y="189"/>
              </a:cxn>
              <a:cxn ang="0">
                <a:pos x="80" y="187"/>
              </a:cxn>
              <a:cxn ang="0">
                <a:pos x="64" y="186"/>
              </a:cxn>
              <a:cxn ang="0">
                <a:pos x="50" y="189"/>
              </a:cxn>
              <a:cxn ang="0">
                <a:pos x="38" y="194"/>
              </a:cxn>
              <a:cxn ang="0">
                <a:pos x="22" y="184"/>
              </a:cxn>
              <a:cxn ang="0">
                <a:pos x="10" y="173"/>
              </a:cxn>
              <a:cxn ang="0">
                <a:pos x="11" y="163"/>
              </a:cxn>
              <a:cxn ang="0">
                <a:pos x="6" y="147"/>
              </a:cxn>
              <a:cxn ang="0">
                <a:pos x="26" y="143"/>
              </a:cxn>
              <a:cxn ang="0">
                <a:pos x="43" y="138"/>
              </a:cxn>
              <a:cxn ang="0">
                <a:pos x="61" y="127"/>
              </a:cxn>
              <a:cxn ang="0">
                <a:pos x="80" y="109"/>
              </a:cxn>
              <a:cxn ang="0">
                <a:pos x="102" y="98"/>
              </a:cxn>
              <a:cxn ang="0">
                <a:pos x="112" y="103"/>
              </a:cxn>
              <a:cxn ang="0">
                <a:pos x="128" y="103"/>
              </a:cxn>
              <a:cxn ang="0">
                <a:pos x="141" y="98"/>
              </a:cxn>
              <a:cxn ang="0">
                <a:pos x="139" y="87"/>
              </a:cxn>
              <a:cxn ang="0">
                <a:pos x="146" y="72"/>
              </a:cxn>
              <a:cxn ang="0">
                <a:pos x="160" y="64"/>
              </a:cxn>
              <a:cxn ang="0">
                <a:pos x="179" y="37"/>
              </a:cxn>
              <a:cxn ang="0">
                <a:pos x="195" y="35"/>
              </a:cxn>
              <a:cxn ang="0">
                <a:pos x="187" y="5"/>
              </a:cxn>
              <a:cxn ang="0">
                <a:pos x="200" y="10"/>
              </a:cxn>
              <a:cxn ang="0">
                <a:pos x="238" y="18"/>
              </a:cxn>
              <a:cxn ang="0">
                <a:pos x="286" y="29"/>
              </a:cxn>
              <a:cxn ang="0">
                <a:pos x="290" y="37"/>
              </a:cxn>
              <a:cxn ang="0">
                <a:pos x="312" y="63"/>
              </a:cxn>
            </a:cxnLst>
            <a:rect l="0" t="0" r="r" b="b"/>
            <a:pathLst>
              <a:path w="461" h="295">
                <a:moveTo>
                  <a:pt x="315" y="63"/>
                </a:moveTo>
                <a:lnTo>
                  <a:pt x="317" y="67"/>
                </a:lnTo>
                <a:lnTo>
                  <a:pt x="318" y="69"/>
                </a:lnTo>
                <a:lnTo>
                  <a:pt x="322" y="71"/>
                </a:lnTo>
                <a:lnTo>
                  <a:pt x="323" y="72"/>
                </a:lnTo>
                <a:lnTo>
                  <a:pt x="323" y="74"/>
                </a:lnTo>
                <a:lnTo>
                  <a:pt x="323" y="75"/>
                </a:lnTo>
                <a:lnTo>
                  <a:pt x="325" y="79"/>
                </a:lnTo>
                <a:lnTo>
                  <a:pt x="325" y="80"/>
                </a:lnTo>
                <a:lnTo>
                  <a:pt x="328" y="83"/>
                </a:lnTo>
                <a:lnTo>
                  <a:pt x="326" y="85"/>
                </a:lnTo>
                <a:lnTo>
                  <a:pt x="322" y="85"/>
                </a:lnTo>
                <a:lnTo>
                  <a:pt x="322" y="88"/>
                </a:lnTo>
                <a:lnTo>
                  <a:pt x="323" y="90"/>
                </a:lnTo>
                <a:lnTo>
                  <a:pt x="323" y="93"/>
                </a:lnTo>
                <a:lnTo>
                  <a:pt x="326" y="98"/>
                </a:lnTo>
                <a:lnTo>
                  <a:pt x="328" y="99"/>
                </a:lnTo>
                <a:lnTo>
                  <a:pt x="338" y="114"/>
                </a:lnTo>
                <a:lnTo>
                  <a:pt x="341" y="117"/>
                </a:lnTo>
                <a:lnTo>
                  <a:pt x="347" y="120"/>
                </a:lnTo>
                <a:lnTo>
                  <a:pt x="349" y="120"/>
                </a:lnTo>
                <a:lnTo>
                  <a:pt x="355" y="122"/>
                </a:lnTo>
                <a:lnTo>
                  <a:pt x="362" y="122"/>
                </a:lnTo>
                <a:lnTo>
                  <a:pt x="365" y="125"/>
                </a:lnTo>
                <a:lnTo>
                  <a:pt x="366" y="127"/>
                </a:lnTo>
                <a:lnTo>
                  <a:pt x="368" y="133"/>
                </a:lnTo>
                <a:lnTo>
                  <a:pt x="368" y="139"/>
                </a:lnTo>
                <a:lnTo>
                  <a:pt x="370" y="143"/>
                </a:lnTo>
                <a:lnTo>
                  <a:pt x="374" y="147"/>
                </a:lnTo>
                <a:lnTo>
                  <a:pt x="381" y="152"/>
                </a:lnTo>
                <a:lnTo>
                  <a:pt x="390" y="162"/>
                </a:lnTo>
                <a:lnTo>
                  <a:pt x="397" y="165"/>
                </a:lnTo>
                <a:lnTo>
                  <a:pt x="405" y="173"/>
                </a:lnTo>
                <a:lnTo>
                  <a:pt x="406" y="173"/>
                </a:lnTo>
                <a:lnTo>
                  <a:pt x="408" y="173"/>
                </a:lnTo>
                <a:lnTo>
                  <a:pt x="411" y="171"/>
                </a:lnTo>
                <a:lnTo>
                  <a:pt x="414" y="168"/>
                </a:lnTo>
                <a:lnTo>
                  <a:pt x="418" y="163"/>
                </a:lnTo>
                <a:lnTo>
                  <a:pt x="422" y="160"/>
                </a:lnTo>
                <a:lnTo>
                  <a:pt x="424" y="159"/>
                </a:lnTo>
                <a:lnTo>
                  <a:pt x="426" y="157"/>
                </a:lnTo>
                <a:lnTo>
                  <a:pt x="427" y="157"/>
                </a:lnTo>
                <a:lnTo>
                  <a:pt x="427" y="159"/>
                </a:lnTo>
                <a:lnTo>
                  <a:pt x="429" y="159"/>
                </a:lnTo>
                <a:lnTo>
                  <a:pt x="429" y="157"/>
                </a:lnTo>
                <a:lnTo>
                  <a:pt x="430" y="157"/>
                </a:lnTo>
                <a:lnTo>
                  <a:pt x="429" y="155"/>
                </a:lnTo>
                <a:lnTo>
                  <a:pt x="430" y="155"/>
                </a:lnTo>
                <a:lnTo>
                  <a:pt x="432" y="155"/>
                </a:lnTo>
                <a:lnTo>
                  <a:pt x="432" y="157"/>
                </a:lnTo>
                <a:lnTo>
                  <a:pt x="434" y="160"/>
                </a:lnTo>
                <a:lnTo>
                  <a:pt x="434" y="159"/>
                </a:lnTo>
                <a:lnTo>
                  <a:pt x="435" y="159"/>
                </a:lnTo>
                <a:lnTo>
                  <a:pt x="437" y="159"/>
                </a:lnTo>
                <a:lnTo>
                  <a:pt x="438" y="157"/>
                </a:lnTo>
                <a:lnTo>
                  <a:pt x="440" y="159"/>
                </a:lnTo>
                <a:lnTo>
                  <a:pt x="442" y="159"/>
                </a:lnTo>
                <a:lnTo>
                  <a:pt x="443" y="159"/>
                </a:lnTo>
                <a:lnTo>
                  <a:pt x="443" y="160"/>
                </a:lnTo>
                <a:lnTo>
                  <a:pt x="445" y="160"/>
                </a:lnTo>
                <a:lnTo>
                  <a:pt x="445" y="162"/>
                </a:lnTo>
                <a:lnTo>
                  <a:pt x="446" y="162"/>
                </a:lnTo>
                <a:lnTo>
                  <a:pt x="445" y="171"/>
                </a:lnTo>
                <a:lnTo>
                  <a:pt x="442" y="171"/>
                </a:lnTo>
                <a:lnTo>
                  <a:pt x="442" y="176"/>
                </a:lnTo>
                <a:lnTo>
                  <a:pt x="442" y="178"/>
                </a:lnTo>
                <a:lnTo>
                  <a:pt x="443" y="178"/>
                </a:lnTo>
                <a:lnTo>
                  <a:pt x="443" y="179"/>
                </a:lnTo>
                <a:lnTo>
                  <a:pt x="445" y="179"/>
                </a:lnTo>
                <a:lnTo>
                  <a:pt x="445" y="181"/>
                </a:lnTo>
                <a:lnTo>
                  <a:pt x="446" y="181"/>
                </a:lnTo>
                <a:lnTo>
                  <a:pt x="446" y="183"/>
                </a:lnTo>
                <a:lnTo>
                  <a:pt x="450" y="186"/>
                </a:lnTo>
                <a:lnTo>
                  <a:pt x="451" y="187"/>
                </a:lnTo>
                <a:lnTo>
                  <a:pt x="453" y="189"/>
                </a:lnTo>
                <a:lnTo>
                  <a:pt x="454" y="191"/>
                </a:lnTo>
                <a:lnTo>
                  <a:pt x="458" y="194"/>
                </a:lnTo>
                <a:lnTo>
                  <a:pt x="461" y="199"/>
                </a:lnTo>
                <a:lnTo>
                  <a:pt x="461" y="200"/>
                </a:lnTo>
                <a:lnTo>
                  <a:pt x="461" y="202"/>
                </a:lnTo>
                <a:lnTo>
                  <a:pt x="461" y="205"/>
                </a:lnTo>
                <a:lnTo>
                  <a:pt x="461" y="207"/>
                </a:lnTo>
                <a:lnTo>
                  <a:pt x="459" y="208"/>
                </a:lnTo>
                <a:lnTo>
                  <a:pt x="459" y="211"/>
                </a:lnTo>
                <a:lnTo>
                  <a:pt x="454" y="210"/>
                </a:lnTo>
                <a:lnTo>
                  <a:pt x="451" y="210"/>
                </a:lnTo>
                <a:lnTo>
                  <a:pt x="448" y="208"/>
                </a:lnTo>
                <a:lnTo>
                  <a:pt x="446" y="207"/>
                </a:lnTo>
                <a:lnTo>
                  <a:pt x="445" y="205"/>
                </a:lnTo>
                <a:lnTo>
                  <a:pt x="442" y="203"/>
                </a:lnTo>
                <a:lnTo>
                  <a:pt x="440" y="202"/>
                </a:lnTo>
                <a:lnTo>
                  <a:pt x="438" y="200"/>
                </a:lnTo>
                <a:lnTo>
                  <a:pt x="438" y="202"/>
                </a:lnTo>
                <a:lnTo>
                  <a:pt x="435" y="202"/>
                </a:lnTo>
                <a:lnTo>
                  <a:pt x="434" y="202"/>
                </a:lnTo>
                <a:lnTo>
                  <a:pt x="429" y="203"/>
                </a:lnTo>
                <a:lnTo>
                  <a:pt x="424" y="205"/>
                </a:lnTo>
                <a:lnTo>
                  <a:pt x="422" y="205"/>
                </a:lnTo>
                <a:lnTo>
                  <a:pt x="422" y="207"/>
                </a:lnTo>
                <a:lnTo>
                  <a:pt x="421" y="207"/>
                </a:lnTo>
                <a:lnTo>
                  <a:pt x="419" y="208"/>
                </a:lnTo>
                <a:lnTo>
                  <a:pt x="418" y="210"/>
                </a:lnTo>
                <a:lnTo>
                  <a:pt x="416" y="211"/>
                </a:lnTo>
                <a:lnTo>
                  <a:pt x="414" y="211"/>
                </a:lnTo>
                <a:lnTo>
                  <a:pt x="406" y="211"/>
                </a:lnTo>
                <a:lnTo>
                  <a:pt x="403" y="210"/>
                </a:lnTo>
                <a:lnTo>
                  <a:pt x="398" y="210"/>
                </a:lnTo>
                <a:lnTo>
                  <a:pt x="392" y="208"/>
                </a:lnTo>
                <a:lnTo>
                  <a:pt x="389" y="207"/>
                </a:lnTo>
                <a:lnTo>
                  <a:pt x="378" y="205"/>
                </a:lnTo>
                <a:lnTo>
                  <a:pt x="373" y="207"/>
                </a:lnTo>
                <a:lnTo>
                  <a:pt x="362" y="210"/>
                </a:lnTo>
                <a:lnTo>
                  <a:pt x="352" y="211"/>
                </a:lnTo>
                <a:lnTo>
                  <a:pt x="344" y="215"/>
                </a:lnTo>
                <a:lnTo>
                  <a:pt x="323" y="227"/>
                </a:lnTo>
                <a:lnTo>
                  <a:pt x="323" y="237"/>
                </a:lnTo>
                <a:lnTo>
                  <a:pt x="323" y="239"/>
                </a:lnTo>
                <a:lnTo>
                  <a:pt x="325" y="239"/>
                </a:lnTo>
                <a:lnTo>
                  <a:pt x="325" y="242"/>
                </a:lnTo>
                <a:lnTo>
                  <a:pt x="325" y="245"/>
                </a:lnTo>
                <a:lnTo>
                  <a:pt x="325" y="248"/>
                </a:lnTo>
                <a:lnTo>
                  <a:pt x="323" y="250"/>
                </a:lnTo>
                <a:lnTo>
                  <a:pt x="323" y="255"/>
                </a:lnTo>
                <a:lnTo>
                  <a:pt x="318" y="253"/>
                </a:lnTo>
                <a:lnTo>
                  <a:pt x="317" y="256"/>
                </a:lnTo>
                <a:lnTo>
                  <a:pt x="315" y="255"/>
                </a:lnTo>
                <a:lnTo>
                  <a:pt x="314" y="251"/>
                </a:lnTo>
                <a:lnTo>
                  <a:pt x="312" y="250"/>
                </a:lnTo>
                <a:lnTo>
                  <a:pt x="310" y="250"/>
                </a:lnTo>
                <a:lnTo>
                  <a:pt x="304" y="250"/>
                </a:lnTo>
                <a:lnTo>
                  <a:pt x="302" y="250"/>
                </a:lnTo>
                <a:lnTo>
                  <a:pt x="301" y="250"/>
                </a:lnTo>
                <a:lnTo>
                  <a:pt x="299" y="250"/>
                </a:lnTo>
                <a:lnTo>
                  <a:pt x="296" y="250"/>
                </a:lnTo>
                <a:lnTo>
                  <a:pt x="294" y="251"/>
                </a:lnTo>
                <a:lnTo>
                  <a:pt x="293" y="253"/>
                </a:lnTo>
                <a:lnTo>
                  <a:pt x="291" y="253"/>
                </a:lnTo>
                <a:lnTo>
                  <a:pt x="288" y="250"/>
                </a:lnTo>
                <a:lnTo>
                  <a:pt x="285" y="248"/>
                </a:lnTo>
                <a:lnTo>
                  <a:pt x="278" y="248"/>
                </a:lnTo>
                <a:lnTo>
                  <a:pt x="278" y="247"/>
                </a:lnTo>
                <a:lnTo>
                  <a:pt x="277" y="247"/>
                </a:lnTo>
                <a:lnTo>
                  <a:pt x="275" y="247"/>
                </a:lnTo>
                <a:lnTo>
                  <a:pt x="275" y="245"/>
                </a:lnTo>
                <a:lnTo>
                  <a:pt x="274" y="247"/>
                </a:lnTo>
                <a:lnTo>
                  <a:pt x="272" y="245"/>
                </a:lnTo>
                <a:lnTo>
                  <a:pt x="270" y="243"/>
                </a:lnTo>
                <a:lnTo>
                  <a:pt x="270" y="245"/>
                </a:lnTo>
                <a:lnTo>
                  <a:pt x="269" y="245"/>
                </a:lnTo>
                <a:lnTo>
                  <a:pt x="270" y="247"/>
                </a:lnTo>
                <a:lnTo>
                  <a:pt x="272" y="248"/>
                </a:lnTo>
                <a:lnTo>
                  <a:pt x="270" y="250"/>
                </a:lnTo>
                <a:lnTo>
                  <a:pt x="269" y="250"/>
                </a:lnTo>
                <a:lnTo>
                  <a:pt x="267" y="251"/>
                </a:lnTo>
                <a:lnTo>
                  <a:pt x="266" y="253"/>
                </a:lnTo>
                <a:lnTo>
                  <a:pt x="261" y="251"/>
                </a:lnTo>
                <a:lnTo>
                  <a:pt x="256" y="251"/>
                </a:lnTo>
                <a:lnTo>
                  <a:pt x="251" y="259"/>
                </a:lnTo>
                <a:lnTo>
                  <a:pt x="250" y="261"/>
                </a:lnTo>
                <a:lnTo>
                  <a:pt x="250" y="263"/>
                </a:lnTo>
                <a:lnTo>
                  <a:pt x="248" y="264"/>
                </a:lnTo>
                <a:lnTo>
                  <a:pt x="245" y="266"/>
                </a:lnTo>
                <a:lnTo>
                  <a:pt x="243" y="266"/>
                </a:lnTo>
                <a:lnTo>
                  <a:pt x="240" y="266"/>
                </a:lnTo>
                <a:lnTo>
                  <a:pt x="240" y="267"/>
                </a:lnTo>
                <a:lnTo>
                  <a:pt x="238" y="269"/>
                </a:lnTo>
                <a:lnTo>
                  <a:pt x="235" y="271"/>
                </a:lnTo>
                <a:lnTo>
                  <a:pt x="234" y="272"/>
                </a:lnTo>
                <a:lnTo>
                  <a:pt x="232" y="272"/>
                </a:lnTo>
                <a:lnTo>
                  <a:pt x="230" y="272"/>
                </a:lnTo>
                <a:lnTo>
                  <a:pt x="229" y="274"/>
                </a:lnTo>
                <a:lnTo>
                  <a:pt x="229" y="275"/>
                </a:lnTo>
                <a:lnTo>
                  <a:pt x="229" y="279"/>
                </a:lnTo>
                <a:lnTo>
                  <a:pt x="229" y="280"/>
                </a:lnTo>
                <a:lnTo>
                  <a:pt x="227" y="282"/>
                </a:lnTo>
                <a:lnTo>
                  <a:pt x="227" y="285"/>
                </a:lnTo>
                <a:lnTo>
                  <a:pt x="226" y="288"/>
                </a:lnTo>
                <a:lnTo>
                  <a:pt x="226" y="290"/>
                </a:lnTo>
                <a:lnTo>
                  <a:pt x="226" y="291"/>
                </a:lnTo>
                <a:lnTo>
                  <a:pt x="226" y="293"/>
                </a:lnTo>
                <a:lnTo>
                  <a:pt x="226" y="295"/>
                </a:lnTo>
                <a:lnTo>
                  <a:pt x="224" y="295"/>
                </a:lnTo>
                <a:lnTo>
                  <a:pt x="222" y="295"/>
                </a:lnTo>
                <a:lnTo>
                  <a:pt x="221" y="293"/>
                </a:lnTo>
                <a:lnTo>
                  <a:pt x="219" y="290"/>
                </a:lnTo>
                <a:lnTo>
                  <a:pt x="218" y="288"/>
                </a:lnTo>
                <a:lnTo>
                  <a:pt x="216" y="287"/>
                </a:lnTo>
                <a:lnTo>
                  <a:pt x="214" y="285"/>
                </a:lnTo>
                <a:lnTo>
                  <a:pt x="214" y="287"/>
                </a:lnTo>
                <a:lnTo>
                  <a:pt x="213" y="287"/>
                </a:lnTo>
                <a:lnTo>
                  <a:pt x="213" y="285"/>
                </a:lnTo>
                <a:lnTo>
                  <a:pt x="213" y="283"/>
                </a:lnTo>
                <a:lnTo>
                  <a:pt x="210" y="279"/>
                </a:lnTo>
                <a:lnTo>
                  <a:pt x="210" y="275"/>
                </a:lnTo>
                <a:lnTo>
                  <a:pt x="205" y="272"/>
                </a:lnTo>
                <a:lnTo>
                  <a:pt x="203" y="272"/>
                </a:lnTo>
                <a:lnTo>
                  <a:pt x="202" y="271"/>
                </a:lnTo>
                <a:lnTo>
                  <a:pt x="200" y="272"/>
                </a:lnTo>
                <a:lnTo>
                  <a:pt x="198" y="272"/>
                </a:lnTo>
                <a:lnTo>
                  <a:pt x="198" y="274"/>
                </a:lnTo>
                <a:lnTo>
                  <a:pt x="200" y="275"/>
                </a:lnTo>
                <a:lnTo>
                  <a:pt x="200" y="277"/>
                </a:lnTo>
                <a:lnTo>
                  <a:pt x="202" y="277"/>
                </a:lnTo>
                <a:lnTo>
                  <a:pt x="202" y="279"/>
                </a:lnTo>
                <a:lnTo>
                  <a:pt x="200" y="282"/>
                </a:lnTo>
                <a:lnTo>
                  <a:pt x="198" y="282"/>
                </a:lnTo>
                <a:lnTo>
                  <a:pt x="194" y="280"/>
                </a:lnTo>
                <a:lnTo>
                  <a:pt x="187" y="275"/>
                </a:lnTo>
                <a:lnTo>
                  <a:pt x="184" y="271"/>
                </a:lnTo>
                <a:lnTo>
                  <a:pt x="184" y="269"/>
                </a:lnTo>
                <a:lnTo>
                  <a:pt x="181" y="264"/>
                </a:lnTo>
                <a:lnTo>
                  <a:pt x="179" y="263"/>
                </a:lnTo>
                <a:lnTo>
                  <a:pt x="178" y="261"/>
                </a:lnTo>
                <a:lnTo>
                  <a:pt x="176" y="259"/>
                </a:lnTo>
                <a:lnTo>
                  <a:pt x="173" y="258"/>
                </a:lnTo>
                <a:lnTo>
                  <a:pt x="171" y="258"/>
                </a:lnTo>
                <a:lnTo>
                  <a:pt x="168" y="258"/>
                </a:lnTo>
                <a:lnTo>
                  <a:pt x="166" y="258"/>
                </a:lnTo>
                <a:lnTo>
                  <a:pt x="165" y="258"/>
                </a:lnTo>
                <a:lnTo>
                  <a:pt x="163" y="256"/>
                </a:lnTo>
                <a:lnTo>
                  <a:pt x="163" y="255"/>
                </a:lnTo>
                <a:lnTo>
                  <a:pt x="163" y="253"/>
                </a:lnTo>
                <a:lnTo>
                  <a:pt x="166" y="250"/>
                </a:lnTo>
                <a:lnTo>
                  <a:pt x="163" y="248"/>
                </a:lnTo>
                <a:lnTo>
                  <a:pt x="160" y="248"/>
                </a:lnTo>
                <a:lnTo>
                  <a:pt x="158" y="243"/>
                </a:lnTo>
                <a:lnTo>
                  <a:pt x="155" y="240"/>
                </a:lnTo>
                <a:lnTo>
                  <a:pt x="155" y="237"/>
                </a:lnTo>
                <a:lnTo>
                  <a:pt x="155" y="234"/>
                </a:lnTo>
                <a:lnTo>
                  <a:pt x="150" y="226"/>
                </a:lnTo>
                <a:lnTo>
                  <a:pt x="149" y="224"/>
                </a:lnTo>
                <a:lnTo>
                  <a:pt x="144" y="219"/>
                </a:lnTo>
                <a:lnTo>
                  <a:pt x="136" y="215"/>
                </a:lnTo>
                <a:lnTo>
                  <a:pt x="134" y="215"/>
                </a:lnTo>
                <a:lnTo>
                  <a:pt x="130" y="215"/>
                </a:lnTo>
                <a:lnTo>
                  <a:pt x="125" y="216"/>
                </a:lnTo>
                <a:lnTo>
                  <a:pt x="122" y="215"/>
                </a:lnTo>
                <a:lnTo>
                  <a:pt x="117" y="207"/>
                </a:lnTo>
                <a:lnTo>
                  <a:pt x="110" y="202"/>
                </a:lnTo>
                <a:lnTo>
                  <a:pt x="110" y="195"/>
                </a:lnTo>
                <a:lnTo>
                  <a:pt x="110" y="189"/>
                </a:lnTo>
                <a:lnTo>
                  <a:pt x="109" y="184"/>
                </a:lnTo>
                <a:lnTo>
                  <a:pt x="107" y="187"/>
                </a:lnTo>
                <a:lnTo>
                  <a:pt x="106" y="189"/>
                </a:lnTo>
                <a:lnTo>
                  <a:pt x="104" y="189"/>
                </a:lnTo>
                <a:lnTo>
                  <a:pt x="101" y="191"/>
                </a:lnTo>
                <a:lnTo>
                  <a:pt x="98" y="194"/>
                </a:lnTo>
                <a:lnTo>
                  <a:pt x="94" y="191"/>
                </a:lnTo>
                <a:lnTo>
                  <a:pt x="93" y="189"/>
                </a:lnTo>
                <a:lnTo>
                  <a:pt x="88" y="187"/>
                </a:lnTo>
                <a:lnTo>
                  <a:pt x="85" y="186"/>
                </a:lnTo>
                <a:lnTo>
                  <a:pt x="80" y="187"/>
                </a:lnTo>
                <a:lnTo>
                  <a:pt x="75" y="192"/>
                </a:lnTo>
                <a:lnTo>
                  <a:pt x="74" y="194"/>
                </a:lnTo>
                <a:lnTo>
                  <a:pt x="72" y="194"/>
                </a:lnTo>
                <a:lnTo>
                  <a:pt x="70" y="194"/>
                </a:lnTo>
                <a:lnTo>
                  <a:pt x="69" y="191"/>
                </a:lnTo>
                <a:lnTo>
                  <a:pt x="66" y="187"/>
                </a:lnTo>
                <a:lnTo>
                  <a:pt x="64" y="186"/>
                </a:lnTo>
                <a:lnTo>
                  <a:pt x="62" y="184"/>
                </a:lnTo>
                <a:lnTo>
                  <a:pt x="61" y="184"/>
                </a:lnTo>
                <a:lnTo>
                  <a:pt x="59" y="184"/>
                </a:lnTo>
                <a:lnTo>
                  <a:pt x="58" y="184"/>
                </a:lnTo>
                <a:lnTo>
                  <a:pt x="54" y="186"/>
                </a:lnTo>
                <a:lnTo>
                  <a:pt x="51" y="189"/>
                </a:lnTo>
                <a:lnTo>
                  <a:pt x="50" y="189"/>
                </a:lnTo>
                <a:lnTo>
                  <a:pt x="48" y="191"/>
                </a:lnTo>
                <a:lnTo>
                  <a:pt x="45" y="194"/>
                </a:lnTo>
                <a:lnTo>
                  <a:pt x="43" y="195"/>
                </a:lnTo>
                <a:lnTo>
                  <a:pt x="42" y="195"/>
                </a:lnTo>
                <a:lnTo>
                  <a:pt x="40" y="195"/>
                </a:lnTo>
                <a:lnTo>
                  <a:pt x="40" y="194"/>
                </a:lnTo>
                <a:lnTo>
                  <a:pt x="38" y="194"/>
                </a:lnTo>
                <a:lnTo>
                  <a:pt x="38" y="192"/>
                </a:lnTo>
                <a:lnTo>
                  <a:pt x="37" y="189"/>
                </a:lnTo>
                <a:lnTo>
                  <a:pt x="35" y="189"/>
                </a:lnTo>
                <a:lnTo>
                  <a:pt x="34" y="187"/>
                </a:lnTo>
                <a:lnTo>
                  <a:pt x="30" y="186"/>
                </a:lnTo>
                <a:lnTo>
                  <a:pt x="24" y="186"/>
                </a:lnTo>
                <a:lnTo>
                  <a:pt x="22" y="184"/>
                </a:lnTo>
                <a:lnTo>
                  <a:pt x="21" y="184"/>
                </a:lnTo>
                <a:lnTo>
                  <a:pt x="19" y="186"/>
                </a:lnTo>
                <a:lnTo>
                  <a:pt x="18" y="189"/>
                </a:lnTo>
                <a:lnTo>
                  <a:pt x="14" y="189"/>
                </a:lnTo>
                <a:lnTo>
                  <a:pt x="11" y="184"/>
                </a:lnTo>
                <a:lnTo>
                  <a:pt x="10" y="179"/>
                </a:lnTo>
                <a:lnTo>
                  <a:pt x="10" y="173"/>
                </a:lnTo>
                <a:lnTo>
                  <a:pt x="10" y="170"/>
                </a:lnTo>
                <a:lnTo>
                  <a:pt x="10" y="168"/>
                </a:lnTo>
                <a:lnTo>
                  <a:pt x="8" y="167"/>
                </a:lnTo>
                <a:lnTo>
                  <a:pt x="10" y="165"/>
                </a:lnTo>
                <a:lnTo>
                  <a:pt x="11" y="163"/>
                </a:lnTo>
                <a:lnTo>
                  <a:pt x="13" y="163"/>
                </a:lnTo>
                <a:lnTo>
                  <a:pt x="11" y="163"/>
                </a:lnTo>
                <a:lnTo>
                  <a:pt x="11" y="154"/>
                </a:lnTo>
                <a:lnTo>
                  <a:pt x="8" y="152"/>
                </a:lnTo>
                <a:lnTo>
                  <a:pt x="6" y="152"/>
                </a:lnTo>
                <a:lnTo>
                  <a:pt x="3" y="154"/>
                </a:lnTo>
                <a:lnTo>
                  <a:pt x="0" y="149"/>
                </a:lnTo>
                <a:lnTo>
                  <a:pt x="2" y="147"/>
                </a:lnTo>
                <a:lnTo>
                  <a:pt x="6" y="147"/>
                </a:lnTo>
                <a:lnTo>
                  <a:pt x="14" y="149"/>
                </a:lnTo>
                <a:lnTo>
                  <a:pt x="16" y="147"/>
                </a:lnTo>
                <a:lnTo>
                  <a:pt x="21" y="149"/>
                </a:lnTo>
                <a:lnTo>
                  <a:pt x="26" y="152"/>
                </a:lnTo>
                <a:lnTo>
                  <a:pt x="27" y="151"/>
                </a:lnTo>
                <a:lnTo>
                  <a:pt x="26" y="146"/>
                </a:lnTo>
                <a:lnTo>
                  <a:pt x="26" y="143"/>
                </a:lnTo>
                <a:lnTo>
                  <a:pt x="29" y="141"/>
                </a:lnTo>
                <a:lnTo>
                  <a:pt x="32" y="141"/>
                </a:lnTo>
                <a:lnTo>
                  <a:pt x="34" y="143"/>
                </a:lnTo>
                <a:lnTo>
                  <a:pt x="37" y="144"/>
                </a:lnTo>
                <a:lnTo>
                  <a:pt x="40" y="143"/>
                </a:lnTo>
                <a:lnTo>
                  <a:pt x="42" y="141"/>
                </a:lnTo>
                <a:lnTo>
                  <a:pt x="43" y="138"/>
                </a:lnTo>
                <a:lnTo>
                  <a:pt x="43" y="136"/>
                </a:lnTo>
                <a:lnTo>
                  <a:pt x="46" y="131"/>
                </a:lnTo>
                <a:lnTo>
                  <a:pt x="48" y="130"/>
                </a:lnTo>
                <a:lnTo>
                  <a:pt x="50" y="128"/>
                </a:lnTo>
                <a:lnTo>
                  <a:pt x="58" y="130"/>
                </a:lnTo>
                <a:lnTo>
                  <a:pt x="59" y="127"/>
                </a:lnTo>
                <a:lnTo>
                  <a:pt x="61" y="127"/>
                </a:lnTo>
                <a:lnTo>
                  <a:pt x="62" y="123"/>
                </a:lnTo>
                <a:lnTo>
                  <a:pt x="64" y="122"/>
                </a:lnTo>
                <a:lnTo>
                  <a:pt x="67" y="120"/>
                </a:lnTo>
                <a:lnTo>
                  <a:pt x="69" y="119"/>
                </a:lnTo>
                <a:lnTo>
                  <a:pt x="70" y="115"/>
                </a:lnTo>
                <a:lnTo>
                  <a:pt x="72" y="115"/>
                </a:lnTo>
                <a:lnTo>
                  <a:pt x="80" y="109"/>
                </a:lnTo>
                <a:lnTo>
                  <a:pt x="85" y="106"/>
                </a:lnTo>
                <a:lnTo>
                  <a:pt x="90" y="104"/>
                </a:lnTo>
                <a:lnTo>
                  <a:pt x="96" y="103"/>
                </a:lnTo>
                <a:lnTo>
                  <a:pt x="99" y="103"/>
                </a:lnTo>
                <a:lnTo>
                  <a:pt x="99" y="101"/>
                </a:lnTo>
                <a:lnTo>
                  <a:pt x="102" y="99"/>
                </a:lnTo>
                <a:lnTo>
                  <a:pt x="102" y="98"/>
                </a:lnTo>
                <a:lnTo>
                  <a:pt x="104" y="96"/>
                </a:lnTo>
                <a:lnTo>
                  <a:pt x="106" y="96"/>
                </a:lnTo>
                <a:lnTo>
                  <a:pt x="107" y="96"/>
                </a:lnTo>
                <a:lnTo>
                  <a:pt x="107" y="98"/>
                </a:lnTo>
                <a:lnTo>
                  <a:pt x="109" y="99"/>
                </a:lnTo>
                <a:lnTo>
                  <a:pt x="110" y="103"/>
                </a:lnTo>
                <a:lnTo>
                  <a:pt x="112" y="103"/>
                </a:lnTo>
                <a:lnTo>
                  <a:pt x="114" y="101"/>
                </a:lnTo>
                <a:lnTo>
                  <a:pt x="117" y="101"/>
                </a:lnTo>
                <a:lnTo>
                  <a:pt x="120" y="101"/>
                </a:lnTo>
                <a:lnTo>
                  <a:pt x="120" y="103"/>
                </a:lnTo>
                <a:lnTo>
                  <a:pt x="120" y="104"/>
                </a:lnTo>
                <a:lnTo>
                  <a:pt x="123" y="106"/>
                </a:lnTo>
                <a:lnTo>
                  <a:pt x="128" y="103"/>
                </a:lnTo>
                <a:lnTo>
                  <a:pt x="128" y="99"/>
                </a:lnTo>
                <a:lnTo>
                  <a:pt x="131" y="99"/>
                </a:lnTo>
                <a:lnTo>
                  <a:pt x="133" y="99"/>
                </a:lnTo>
                <a:lnTo>
                  <a:pt x="134" y="98"/>
                </a:lnTo>
                <a:lnTo>
                  <a:pt x="138" y="98"/>
                </a:lnTo>
                <a:lnTo>
                  <a:pt x="139" y="98"/>
                </a:lnTo>
                <a:lnTo>
                  <a:pt x="141" y="98"/>
                </a:lnTo>
                <a:lnTo>
                  <a:pt x="142" y="98"/>
                </a:lnTo>
                <a:lnTo>
                  <a:pt x="142" y="96"/>
                </a:lnTo>
                <a:lnTo>
                  <a:pt x="142" y="95"/>
                </a:lnTo>
                <a:lnTo>
                  <a:pt x="141" y="93"/>
                </a:lnTo>
                <a:lnTo>
                  <a:pt x="141" y="90"/>
                </a:lnTo>
                <a:lnTo>
                  <a:pt x="139" y="88"/>
                </a:lnTo>
                <a:lnTo>
                  <a:pt x="139" y="87"/>
                </a:lnTo>
                <a:lnTo>
                  <a:pt x="139" y="85"/>
                </a:lnTo>
                <a:lnTo>
                  <a:pt x="141" y="83"/>
                </a:lnTo>
                <a:lnTo>
                  <a:pt x="141" y="80"/>
                </a:lnTo>
                <a:lnTo>
                  <a:pt x="141" y="79"/>
                </a:lnTo>
                <a:lnTo>
                  <a:pt x="144" y="77"/>
                </a:lnTo>
                <a:lnTo>
                  <a:pt x="144" y="75"/>
                </a:lnTo>
                <a:lnTo>
                  <a:pt x="146" y="72"/>
                </a:lnTo>
                <a:lnTo>
                  <a:pt x="147" y="71"/>
                </a:lnTo>
                <a:lnTo>
                  <a:pt x="149" y="71"/>
                </a:lnTo>
                <a:lnTo>
                  <a:pt x="150" y="69"/>
                </a:lnTo>
                <a:lnTo>
                  <a:pt x="152" y="67"/>
                </a:lnTo>
                <a:lnTo>
                  <a:pt x="155" y="66"/>
                </a:lnTo>
                <a:lnTo>
                  <a:pt x="160" y="66"/>
                </a:lnTo>
                <a:lnTo>
                  <a:pt x="160" y="64"/>
                </a:lnTo>
                <a:lnTo>
                  <a:pt x="163" y="63"/>
                </a:lnTo>
                <a:lnTo>
                  <a:pt x="165" y="56"/>
                </a:lnTo>
                <a:lnTo>
                  <a:pt x="168" y="48"/>
                </a:lnTo>
                <a:lnTo>
                  <a:pt x="170" y="43"/>
                </a:lnTo>
                <a:lnTo>
                  <a:pt x="174" y="40"/>
                </a:lnTo>
                <a:lnTo>
                  <a:pt x="178" y="37"/>
                </a:lnTo>
                <a:lnTo>
                  <a:pt x="179" y="37"/>
                </a:lnTo>
                <a:lnTo>
                  <a:pt x="182" y="37"/>
                </a:lnTo>
                <a:lnTo>
                  <a:pt x="184" y="39"/>
                </a:lnTo>
                <a:lnTo>
                  <a:pt x="186" y="40"/>
                </a:lnTo>
                <a:lnTo>
                  <a:pt x="187" y="39"/>
                </a:lnTo>
                <a:lnTo>
                  <a:pt x="190" y="35"/>
                </a:lnTo>
                <a:lnTo>
                  <a:pt x="194" y="37"/>
                </a:lnTo>
                <a:lnTo>
                  <a:pt x="195" y="35"/>
                </a:lnTo>
                <a:lnTo>
                  <a:pt x="197" y="35"/>
                </a:lnTo>
                <a:lnTo>
                  <a:pt x="197" y="32"/>
                </a:lnTo>
                <a:lnTo>
                  <a:pt x="194" y="27"/>
                </a:lnTo>
                <a:lnTo>
                  <a:pt x="194" y="21"/>
                </a:lnTo>
                <a:lnTo>
                  <a:pt x="194" y="18"/>
                </a:lnTo>
                <a:lnTo>
                  <a:pt x="190" y="11"/>
                </a:lnTo>
                <a:lnTo>
                  <a:pt x="187" y="5"/>
                </a:lnTo>
                <a:lnTo>
                  <a:pt x="190" y="0"/>
                </a:lnTo>
                <a:lnTo>
                  <a:pt x="192" y="2"/>
                </a:lnTo>
                <a:lnTo>
                  <a:pt x="194" y="2"/>
                </a:lnTo>
                <a:lnTo>
                  <a:pt x="194" y="3"/>
                </a:lnTo>
                <a:lnTo>
                  <a:pt x="195" y="3"/>
                </a:lnTo>
                <a:lnTo>
                  <a:pt x="195" y="5"/>
                </a:lnTo>
                <a:lnTo>
                  <a:pt x="200" y="10"/>
                </a:lnTo>
                <a:lnTo>
                  <a:pt x="205" y="10"/>
                </a:lnTo>
                <a:lnTo>
                  <a:pt x="210" y="11"/>
                </a:lnTo>
                <a:lnTo>
                  <a:pt x="218" y="13"/>
                </a:lnTo>
                <a:lnTo>
                  <a:pt x="229" y="15"/>
                </a:lnTo>
                <a:lnTo>
                  <a:pt x="232" y="16"/>
                </a:lnTo>
                <a:lnTo>
                  <a:pt x="237" y="16"/>
                </a:lnTo>
                <a:lnTo>
                  <a:pt x="238" y="18"/>
                </a:lnTo>
                <a:lnTo>
                  <a:pt x="240" y="19"/>
                </a:lnTo>
                <a:lnTo>
                  <a:pt x="259" y="34"/>
                </a:lnTo>
                <a:lnTo>
                  <a:pt x="264" y="34"/>
                </a:lnTo>
                <a:lnTo>
                  <a:pt x="267" y="32"/>
                </a:lnTo>
                <a:lnTo>
                  <a:pt x="272" y="37"/>
                </a:lnTo>
                <a:lnTo>
                  <a:pt x="282" y="27"/>
                </a:lnTo>
                <a:lnTo>
                  <a:pt x="286" y="29"/>
                </a:lnTo>
                <a:lnTo>
                  <a:pt x="286" y="27"/>
                </a:lnTo>
                <a:lnTo>
                  <a:pt x="288" y="27"/>
                </a:lnTo>
                <a:lnTo>
                  <a:pt x="290" y="27"/>
                </a:lnTo>
                <a:lnTo>
                  <a:pt x="290" y="26"/>
                </a:lnTo>
                <a:lnTo>
                  <a:pt x="290" y="27"/>
                </a:lnTo>
                <a:lnTo>
                  <a:pt x="290" y="32"/>
                </a:lnTo>
                <a:lnTo>
                  <a:pt x="290" y="37"/>
                </a:lnTo>
                <a:lnTo>
                  <a:pt x="291" y="43"/>
                </a:lnTo>
                <a:lnTo>
                  <a:pt x="294" y="47"/>
                </a:lnTo>
                <a:lnTo>
                  <a:pt x="298" y="51"/>
                </a:lnTo>
                <a:lnTo>
                  <a:pt x="299" y="55"/>
                </a:lnTo>
                <a:lnTo>
                  <a:pt x="304" y="58"/>
                </a:lnTo>
                <a:lnTo>
                  <a:pt x="307" y="59"/>
                </a:lnTo>
                <a:lnTo>
                  <a:pt x="312" y="63"/>
                </a:lnTo>
                <a:lnTo>
                  <a:pt x="314" y="63"/>
                </a:lnTo>
                <a:lnTo>
                  <a:pt x="315" y="63"/>
                </a:lnTo>
                <a:close/>
              </a:path>
            </a:pathLst>
          </a:custGeom>
          <a:solidFill>
            <a:srgbClr val="747EB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7"/>
          <p:cNvSpPr>
            <a:spLocks/>
          </p:cNvSpPr>
          <p:nvPr/>
        </p:nvSpPr>
        <p:spPr bwMode="auto">
          <a:xfrm>
            <a:off x="4287838" y="5600701"/>
            <a:ext cx="274638" cy="217488"/>
          </a:xfrm>
          <a:custGeom>
            <a:avLst/>
            <a:gdLst/>
            <a:ahLst/>
            <a:cxnLst>
              <a:cxn ang="0">
                <a:pos x="83" y="73"/>
              </a:cxn>
              <a:cxn ang="0">
                <a:pos x="89" y="72"/>
              </a:cxn>
              <a:cxn ang="0">
                <a:pos x="97" y="75"/>
              </a:cxn>
              <a:cxn ang="0">
                <a:pos x="107" y="78"/>
              </a:cxn>
              <a:cxn ang="0">
                <a:pos x="118" y="85"/>
              </a:cxn>
              <a:cxn ang="0">
                <a:pos x="121" y="88"/>
              </a:cxn>
              <a:cxn ang="0">
                <a:pos x="125" y="81"/>
              </a:cxn>
              <a:cxn ang="0">
                <a:pos x="131" y="86"/>
              </a:cxn>
              <a:cxn ang="0">
                <a:pos x="137" y="86"/>
              </a:cxn>
              <a:cxn ang="0">
                <a:pos x="149" y="81"/>
              </a:cxn>
              <a:cxn ang="0">
                <a:pos x="152" y="80"/>
              </a:cxn>
              <a:cxn ang="0">
                <a:pos x="157" y="80"/>
              </a:cxn>
              <a:cxn ang="0">
                <a:pos x="163" y="86"/>
              </a:cxn>
              <a:cxn ang="0">
                <a:pos x="171" y="89"/>
              </a:cxn>
              <a:cxn ang="0">
                <a:pos x="163" y="93"/>
              </a:cxn>
              <a:cxn ang="0">
                <a:pos x="161" y="101"/>
              </a:cxn>
              <a:cxn ang="0">
                <a:pos x="169" y="105"/>
              </a:cxn>
              <a:cxn ang="0">
                <a:pos x="171" y="112"/>
              </a:cxn>
              <a:cxn ang="0">
                <a:pos x="161" y="115"/>
              </a:cxn>
              <a:cxn ang="0">
                <a:pos x="160" y="128"/>
              </a:cxn>
              <a:cxn ang="0">
                <a:pos x="158" y="136"/>
              </a:cxn>
              <a:cxn ang="0">
                <a:pos x="155" y="137"/>
              </a:cxn>
              <a:cxn ang="0">
                <a:pos x="147" y="134"/>
              </a:cxn>
              <a:cxn ang="0">
                <a:pos x="128" y="134"/>
              </a:cxn>
              <a:cxn ang="0">
                <a:pos x="113" y="118"/>
              </a:cxn>
              <a:cxn ang="0">
                <a:pos x="89" y="110"/>
              </a:cxn>
              <a:cxn ang="0">
                <a:pos x="70" y="101"/>
              </a:cxn>
              <a:cxn ang="0">
                <a:pos x="51" y="101"/>
              </a:cxn>
              <a:cxn ang="0">
                <a:pos x="33" y="99"/>
              </a:cxn>
              <a:cxn ang="0">
                <a:pos x="0" y="57"/>
              </a:cxn>
              <a:cxn ang="0">
                <a:pos x="6" y="59"/>
              </a:cxn>
              <a:cxn ang="0">
                <a:pos x="9" y="54"/>
              </a:cxn>
              <a:cxn ang="0">
                <a:pos x="6" y="43"/>
              </a:cxn>
              <a:cxn ang="0">
                <a:pos x="3" y="38"/>
              </a:cxn>
              <a:cxn ang="0">
                <a:pos x="0" y="30"/>
              </a:cxn>
              <a:cxn ang="0">
                <a:pos x="8" y="19"/>
              </a:cxn>
              <a:cxn ang="0">
                <a:pos x="11" y="30"/>
              </a:cxn>
              <a:cxn ang="0">
                <a:pos x="11" y="19"/>
              </a:cxn>
              <a:cxn ang="0">
                <a:pos x="16" y="17"/>
              </a:cxn>
              <a:cxn ang="0">
                <a:pos x="16" y="8"/>
              </a:cxn>
              <a:cxn ang="0">
                <a:pos x="19" y="1"/>
              </a:cxn>
              <a:cxn ang="0">
                <a:pos x="24" y="8"/>
              </a:cxn>
              <a:cxn ang="0">
                <a:pos x="29" y="13"/>
              </a:cxn>
              <a:cxn ang="0">
                <a:pos x="30" y="19"/>
              </a:cxn>
              <a:cxn ang="0">
                <a:pos x="30" y="29"/>
              </a:cxn>
              <a:cxn ang="0">
                <a:pos x="35" y="41"/>
              </a:cxn>
              <a:cxn ang="0">
                <a:pos x="43" y="40"/>
              </a:cxn>
              <a:cxn ang="0">
                <a:pos x="48" y="40"/>
              </a:cxn>
              <a:cxn ang="0">
                <a:pos x="45" y="45"/>
              </a:cxn>
              <a:cxn ang="0">
                <a:pos x="38" y="48"/>
              </a:cxn>
              <a:cxn ang="0">
                <a:pos x="43" y="53"/>
              </a:cxn>
              <a:cxn ang="0">
                <a:pos x="46" y="51"/>
              </a:cxn>
              <a:cxn ang="0">
                <a:pos x="53" y="53"/>
              </a:cxn>
              <a:cxn ang="0">
                <a:pos x="62" y="54"/>
              </a:cxn>
              <a:cxn ang="0">
                <a:pos x="67" y="62"/>
              </a:cxn>
            </a:cxnLst>
            <a:rect l="0" t="0" r="r" b="b"/>
            <a:pathLst>
              <a:path w="173" h="137">
                <a:moveTo>
                  <a:pt x="75" y="70"/>
                </a:moveTo>
                <a:lnTo>
                  <a:pt x="77" y="70"/>
                </a:lnTo>
                <a:lnTo>
                  <a:pt x="78" y="73"/>
                </a:lnTo>
                <a:lnTo>
                  <a:pt x="78" y="72"/>
                </a:lnTo>
                <a:lnTo>
                  <a:pt x="80" y="72"/>
                </a:lnTo>
                <a:lnTo>
                  <a:pt x="81" y="73"/>
                </a:lnTo>
                <a:lnTo>
                  <a:pt x="83" y="73"/>
                </a:lnTo>
                <a:lnTo>
                  <a:pt x="83" y="77"/>
                </a:lnTo>
                <a:lnTo>
                  <a:pt x="85" y="78"/>
                </a:lnTo>
                <a:lnTo>
                  <a:pt x="88" y="77"/>
                </a:lnTo>
                <a:lnTo>
                  <a:pt x="89" y="75"/>
                </a:lnTo>
                <a:lnTo>
                  <a:pt x="88" y="73"/>
                </a:lnTo>
                <a:lnTo>
                  <a:pt x="88" y="72"/>
                </a:lnTo>
                <a:lnTo>
                  <a:pt x="89" y="72"/>
                </a:lnTo>
                <a:lnTo>
                  <a:pt x="91" y="72"/>
                </a:lnTo>
                <a:lnTo>
                  <a:pt x="91" y="70"/>
                </a:lnTo>
                <a:lnTo>
                  <a:pt x="93" y="70"/>
                </a:lnTo>
                <a:lnTo>
                  <a:pt x="93" y="72"/>
                </a:lnTo>
                <a:lnTo>
                  <a:pt x="94" y="72"/>
                </a:lnTo>
                <a:lnTo>
                  <a:pt x="94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1" y="75"/>
                </a:lnTo>
                <a:lnTo>
                  <a:pt x="102" y="77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10" y="81"/>
                </a:lnTo>
                <a:lnTo>
                  <a:pt x="112" y="81"/>
                </a:lnTo>
                <a:lnTo>
                  <a:pt x="115" y="81"/>
                </a:lnTo>
                <a:lnTo>
                  <a:pt x="117" y="81"/>
                </a:lnTo>
                <a:lnTo>
                  <a:pt x="118" y="81"/>
                </a:lnTo>
                <a:lnTo>
                  <a:pt x="118" y="83"/>
                </a:lnTo>
                <a:lnTo>
                  <a:pt x="118" y="85"/>
                </a:lnTo>
                <a:lnTo>
                  <a:pt x="117" y="86"/>
                </a:lnTo>
                <a:lnTo>
                  <a:pt x="117" y="88"/>
                </a:lnTo>
                <a:lnTo>
                  <a:pt x="115" y="88"/>
                </a:lnTo>
                <a:lnTo>
                  <a:pt x="115" y="89"/>
                </a:lnTo>
                <a:lnTo>
                  <a:pt x="113" y="89"/>
                </a:lnTo>
                <a:lnTo>
                  <a:pt x="118" y="88"/>
                </a:lnTo>
                <a:lnTo>
                  <a:pt x="121" y="88"/>
                </a:lnTo>
                <a:lnTo>
                  <a:pt x="121" y="86"/>
                </a:lnTo>
                <a:lnTo>
                  <a:pt x="121" y="83"/>
                </a:lnTo>
                <a:lnTo>
                  <a:pt x="121" y="81"/>
                </a:lnTo>
                <a:lnTo>
                  <a:pt x="120" y="81"/>
                </a:lnTo>
                <a:lnTo>
                  <a:pt x="120" y="80"/>
                </a:lnTo>
                <a:lnTo>
                  <a:pt x="121" y="80"/>
                </a:lnTo>
                <a:lnTo>
                  <a:pt x="125" y="81"/>
                </a:lnTo>
                <a:lnTo>
                  <a:pt x="126" y="81"/>
                </a:lnTo>
                <a:lnTo>
                  <a:pt x="126" y="83"/>
                </a:lnTo>
                <a:lnTo>
                  <a:pt x="126" y="85"/>
                </a:lnTo>
                <a:lnTo>
                  <a:pt x="128" y="85"/>
                </a:lnTo>
                <a:lnTo>
                  <a:pt x="129" y="85"/>
                </a:lnTo>
                <a:lnTo>
                  <a:pt x="131" y="85"/>
                </a:lnTo>
                <a:lnTo>
                  <a:pt x="131" y="86"/>
                </a:lnTo>
                <a:lnTo>
                  <a:pt x="131" y="88"/>
                </a:lnTo>
                <a:lnTo>
                  <a:pt x="133" y="88"/>
                </a:lnTo>
                <a:lnTo>
                  <a:pt x="134" y="88"/>
                </a:lnTo>
                <a:lnTo>
                  <a:pt x="137" y="88"/>
                </a:lnTo>
                <a:lnTo>
                  <a:pt x="137" y="86"/>
                </a:lnTo>
                <a:lnTo>
                  <a:pt x="137" y="85"/>
                </a:lnTo>
                <a:lnTo>
                  <a:pt x="137" y="86"/>
                </a:lnTo>
                <a:lnTo>
                  <a:pt x="141" y="86"/>
                </a:lnTo>
                <a:lnTo>
                  <a:pt x="141" y="85"/>
                </a:lnTo>
                <a:lnTo>
                  <a:pt x="144" y="85"/>
                </a:lnTo>
                <a:lnTo>
                  <a:pt x="147" y="85"/>
                </a:lnTo>
                <a:lnTo>
                  <a:pt x="147" y="83"/>
                </a:lnTo>
                <a:lnTo>
                  <a:pt x="149" y="83"/>
                </a:lnTo>
                <a:lnTo>
                  <a:pt x="149" y="81"/>
                </a:lnTo>
                <a:lnTo>
                  <a:pt x="149" y="80"/>
                </a:lnTo>
                <a:lnTo>
                  <a:pt x="150" y="80"/>
                </a:lnTo>
                <a:lnTo>
                  <a:pt x="149" y="80"/>
                </a:lnTo>
                <a:lnTo>
                  <a:pt x="150" y="80"/>
                </a:lnTo>
                <a:lnTo>
                  <a:pt x="150" y="78"/>
                </a:lnTo>
                <a:lnTo>
                  <a:pt x="152" y="78"/>
                </a:lnTo>
                <a:lnTo>
                  <a:pt x="152" y="80"/>
                </a:lnTo>
                <a:lnTo>
                  <a:pt x="153" y="80"/>
                </a:lnTo>
                <a:lnTo>
                  <a:pt x="155" y="80"/>
                </a:lnTo>
                <a:lnTo>
                  <a:pt x="155" y="78"/>
                </a:lnTo>
                <a:lnTo>
                  <a:pt x="155" y="77"/>
                </a:lnTo>
                <a:lnTo>
                  <a:pt x="157" y="77"/>
                </a:lnTo>
                <a:lnTo>
                  <a:pt x="157" y="78"/>
                </a:lnTo>
                <a:lnTo>
                  <a:pt x="157" y="80"/>
                </a:lnTo>
                <a:lnTo>
                  <a:pt x="158" y="80"/>
                </a:lnTo>
                <a:lnTo>
                  <a:pt x="158" y="81"/>
                </a:lnTo>
                <a:lnTo>
                  <a:pt x="158" y="83"/>
                </a:lnTo>
                <a:lnTo>
                  <a:pt x="161" y="83"/>
                </a:lnTo>
                <a:lnTo>
                  <a:pt x="161" y="85"/>
                </a:lnTo>
                <a:lnTo>
                  <a:pt x="163" y="85"/>
                </a:lnTo>
                <a:lnTo>
                  <a:pt x="163" y="86"/>
                </a:lnTo>
                <a:lnTo>
                  <a:pt x="165" y="86"/>
                </a:lnTo>
                <a:lnTo>
                  <a:pt x="166" y="86"/>
                </a:lnTo>
                <a:lnTo>
                  <a:pt x="168" y="86"/>
                </a:lnTo>
                <a:lnTo>
                  <a:pt x="168" y="85"/>
                </a:lnTo>
                <a:lnTo>
                  <a:pt x="169" y="85"/>
                </a:lnTo>
                <a:lnTo>
                  <a:pt x="171" y="85"/>
                </a:lnTo>
                <a:lnTo>
                  <a:pt x="171" y="89"/>
                </a:lnTo>
                <a:lnTo>
                  <a:pt x="171" y="91"/>
                </a:lnTo>
                <a:lnTo>
                  <a:pt x="169" y="91"/>
                </a:lnTo>
                <a:lnTo>
                  <a:pt x="168" y="93"/>
                </a:lnTo>
                <a:lnTo>
                  <a:pt x="166" y="93"/>
                </a:lnTo>
                <a:lnTo>
                  <a:pt x="166" y="94"/>
                </a:lnTo>
                <a:lnTo>
                  <a:pt x="165" y="93"/>
                </a:lnTo>
                <a:lnTo>
                  <a:pt x="163" y="93"/>
                </a:lnTo>
                <a:lnTo>
                  <a:pt x="161" y="93"/>
                </a:lnTo>
                <a:lnTo>
                  <a:pt x="160" y="91"/>
                </a:lnTo>
                <a:lnTo>
                  <a:pt x="160" y="94"/>
                </a:lnTo>
                <a:lnTo>
                  <a:pt x="160" y="96"/>
                </a:lnTo>
                <a:lnTo>
                  <a:pt x="160" y="99"/>
                </a:lnTo>
                <a:lnTo>
                  <a:pt x="160" y="101"/>
                </a:lnTo>
                <a:lnTo>
                  <a:pt x="161" y="101"/>
                </a:lnTo>
                <a:lnTo>
                  <a:pt x="163" y="102"/>
                </a:lnTo>
                <a:lnTo>
                  <a:pt x="165" y="102"/>
                </a:lnTo>
                <a:lnTo>
                  <a:pt x="165" y="104"/>
                </a:lnTo>
                <a:lnTo>
                  <a:pt x="166" y="104"/>
                </a:lnTo>
                <a:lnTo>
                  <a:pt x="166" y="105"/>
                </a:lnTo>
                <a:lnTo>
                  <a:pt x="168" y="105"/>
                </a:lnTo>
                <a:lnTo>
                  <a:pt x="169" y="105"/>
                </a:lnTo>
                <a:lnTo>
                  <a:pt x="169" y="107"/>
                </a:lnTo>
                <a:lnTo>
                  <a:pt x="171" y="107"/>
                </a:lnTo>
                <a:lnTo>
                  <a:pt x="171" y="109"/>
                </a:lnTo>
                <a:lnTo>
                  <a:pt x="173" y="109"/>
                </a:lnTo>
                <a:lnTo>
                  <a:pt x="173" y="110"/>
                </a:lnTo>
                <a:lnTo>
                  <a:pt x="171" y="110"/>
                </a:lnTo>
                <a:lnTo>
                  <a:pt x="171" y="112"/>
                </a:lnTo>
                <a:lnTo>
                  <a:pt x="169" y="112"/>
                </a:lnTo>
                <a:lnTo>
                  <a:pt x="169" y="113"/>
                </a:lnTo>
                <a:lnTo>
                  <a:pt x="169" y="117"/>
                </a:lnTo>
                <a:lnTo>
                  <a:pt x="166" y="117"/>
                </a:lnTo>
                <a:lnTo>
                  <a:pt x="166" y="115"/>
                </a:lnTo>
                <a:lnTo>
                  <a:pt x="165" y="115"/>
                </a:lnTo>
                <a:lnTo>
                  <a:pt x="161" y="115"/>
                </a:lnTo>
                <a:lnTo>
                  <a:pt x="161" y="121"/>
                </a:lnTo>
                <a:lnTo>
                  <a:pt x="157" y="121"/>
                </a:lnTo>
                <a:lnTo>
                  <a:pt x="157" y="128"/>
                </a:lnTo>
                <a:lnTo>
                  <a:pt x="158" y="128"/>
                </a:lnTo>
                <a:lnTo>
                  <a:pt x="158" y="129"/>
                </a:lnTo>
                <a:lnTo>
                  <a:pt x="160" y="129"/>
                </a:lnTo>
                <a:lnTo>
                  <a:pt x="160" y="128"/>
                </a:lnTo>
                <a:lnTo>
                  <a:pt x="161" y="128"/>
                </a:lnTo>
                <a:lnTo>
                  <a:pt x="161" y="129"/>
                </a:lnTo>
                <a:lnTo>
                  <a:pt x="161" y="133"/>
                </a:lnTo>
                <a:lnTo>
                  <a:pt x="161" y="134"/>
                </a:lnTo>
                <a:lnTo>
                  <a:pt x="160" y="134"/>
                </a:lnTo>
                <a:lnTo>
                  <a:pt x="158" y="134"/>
                </a:lnTo>
                <a:lnTo>
                  <a:pt x="158" y="136"/>
                </a:lnTo>
                <a:lnTo>
                  <a:pt x="157" y="136"/>
                </a:lnTo>
                <a:lnTo>
                  <a:pt x="157" y="134"/>
                </a:lnTo>
                <a:lnTo>
                  <a:pt x="155" y="134"/>
                </a:lnTo>
                <a:lnTo>
                  <a:pt x="155" y="136"/>
                </a:lnTo>
                <a:lnTo>
                  <a:pt x="155" y="137"/>
                </a:lnTo>
                <a:lnTo>
                  <a:pt x="157" y="137"/>
                </a:lnTo>
                <a:lnTo>
                  <a:pt x="155" y="137"/>
                </a:lnTo>
                <a:lnTo>
                  <a:pt x="153" y="137"/>
                </a:lnTo>
                <a:lnTo>
                  <a:pt x="153" y="136"/>
                </a:lnTo>
                <a:lnTo>
                  <a:pt x="152" y="136"/>
                </a:lnTo>
                <a:lnTo>
                  <a:pt x="150" y="136"/>
                </a:lnTo>
                <a:lnTo>
                  <a:pt x="150" y="134"/>
                </a:lnTo>
                <a:lnTo>
                  <a:pt x="149" y="134"/>
                </a:lnTo>
                <a:lnTo>
                  <a:pt x="147" y="134"/>
                </a:lnTo>
                <a:lnTo>
                  <a:pt x="147" y="136"/>
                </a:lnTo>
                <a:lnTo>
                  <a:pt x="136" y="136"/>
                </a:lnTo>
                <a:lnTo>
                  <a:pt x="133" y="136"/>
                </a:lnTo>
                <a:lnTo>
                  <a:pt x="131" y="136"/>
                </a:lnTo>
                <a:lnTo>
                  <a:pt x="129" y="136"/>
                </a:lnTo>
                <a:lnTo>
                  <a:pt x="128" y="136"/>
                </a:lnTo>
                <a:lnTo>
                  <a:pt x="128" y="134"/>
                </a:lnTo>
                <a:lnTo>
                  <a:pt x="126" y="134"/>
                </a:lnTo>
                <a:lnTo>
                  <a:pt x="126" y="133"/>
                </a:lnTo>
                <a:lnTo>
                  <a:pt x="120" y="123"/>
                </a:lnTo>
                <a:lnTo>
                  <a:pt x="115" y="120"/>
                </a:lnTo>
                <a:lnTo>
                  <a:pt x="117" y="120"/>
                </a:lnTo>
                <a:lnTo>
                  <a:pt x="113" y="120"/>
                </a:lnTo>
                <a:lnTo>
                  <a:pt x="113" y="118"/>
                </a:lnTo>
                <a:lnTo>
                  <a:pt x="112" y="118"/>
                </a:lnTo>
                <a:lnTo>
                  <a:pt x="110" y="118"/>
                </a:lnTo>
                <a:lnTo>
                  <a:pt x="110" y="117"/>
                </a:lnTo>
                <a:lnTo>
                  <a:pt x="107" y="117"/>
                </a:lnTo>
                <a:lnTo>
                  <a:pt x="97" y="113"/>
                </a:lnTo>
                <a:lnTo>
                  <a:pt x="94" y="112"/>
                </a:lnTo>
                <a:lnTo>
                  <a:pt x="89" y="110"/>
                </a:lnTo>
                <a:lnTo>
                  <a:pt x="88" y="109"/>
                </a:lnTo>
                <a:lnTo>
                  <a:pt x="88" y="107"/>
                </a:lnTo>
                <a:lnTo>
                  <a:pt x="83" y="107"/>
                </a:lnTo>
                <a:lnTo>
                  <a:pt x="85" y="105"/>
                </a:lnTo>
                <a:lnTo>
                  <a:pt x="73" y="104"/>
                </a:lnTo>
                <a:lnTo>
                  <a:pt x="73" y="102"/>
                </a:lnTo>
                <a:lnTo>
                  <a:pt x="70" y="101"/>
                </a:lnTo>
                <a:lnTo>
                  <a:pt x="65" y="99"/>
                </a:lnTo>
                <a:lnTo>
                  <a:pt x="61" y="97"/>
                </a:lnTo>
                <a:lnTo>
                  <a:pt x="61" y="102"/>
                </a:lnTo>
                <a:lnTo>
                  <a:pt x="57" y="102"/>
                </a:lnTo>
                <a:lnTo>
                  <a:pt x="54" y="102"/>
                </a:lnTo>
                <a:lnTo>
                  <a:pt x="54" y="101"/>
                </a:lnTo>
                <a:lnTo>
                  <a:pt x="51" y="101"/>
                </a:lnTo>
                <a:lnTo>
                  <a:pt x="49" y="101"/>
                </a:lnTo>
                <a:lnTo>
                  <a:pt x="48" y="101"/>
                </a:lnTo>
                <a:lnTo>
                  <a:pt x="38" y="101"/>
                </a:lnTo>
                <a:lnTo>
                  <a:pt x="38" y="99"/>
                </a:lnTo>
                <a:lnTo>
                  <a:pt x="37" y="99"/>
                </a:lnTo>
                <a:lnTo>
                  <a:pt x="35" y="99"/>
                </a:lnTo>
                <a:lnTo>
                  <a:pt x="33" y="99"/>
                </a:lnTo>
                <a:lnTo>
                  <a:pt x="32" y="97"/>
                </a:lnTo>
                <a:lnTo>
                  <a:pt x="30" y="94"/>
                </a:lnTo>
                <a:lnTo>
                  <a:pt x="27" y="91"/>
                </a:lnTo>
                <a:lnTo>
                  <a:pt x="9" y="69"/>
                </a:lnTo>
                <a:lnTo>
                  <a:pt x="5" y="62"/>
                </a:lnTo>
                <a:lnTo>
                  <a:pt x="3" y="62"/>
                </a:lnTo>
                <a:lnTo>
                  <a:pt x="0" y="57"/>
                </a:lnTo>
                <a:lnTo>
                  <a:pt x="1" y="57"/>
                </a:lnTo>
                <a:lnTo>
                  <a:pt x="3" y="57"/>
                </a:lnTo>
                <a:lnTo>
                  <a:pt x="3" y="56"/>
                </a:lnTo>
                <a:lnTo>
                  <a:pt x="3" y="57"/>
                </a:lnTo>
                <a:lnTo>
                  <a:pt x="5" y="57"/>
                </a:lnTo>
                <a:lnTo>
                  <a:pt x="6" y="57"/>
                </a:lnTo>
                <a:lnTo>
                  <a:pt x="6" y="59"/>
                </a:lnTo>
                <a:lnTo>
                  <a:pt x="8" y="59"/>
                </a:lnTo>
                <a:lnTo>
                  <a:pt x="9" y="59"/>
                </a:lnTo>
                <a:lnTo>
                  <a:pt x="9" y="57"/>
                </a:lnTo>
                <a:lnTo>
                  <a:pt x="8" y="57"/>
                </a:lnTo>
                <a:lnTo>
                  <a:pt x="9" y="57"/>
                </a:lnTo>
                <a:lnTo>
                  <a:pt x="9" y="56"/>
                </a:lnTo>
                <a:lnTo>
                  <a:pt x="9" y="54"/>
                </a:lnTo>
                <a:lnTo>
                  <a:pt x="9" y="53"/>
                </a:lnTo>
                <a:lnTo>
                  <a:pt x="9" y="49"/>
                </a:lnTo>
                <a:lnTo>
                  <a:pt x="9" y="48"/>
                </a:lnTo>
                <a:lnTo>
                  <a:pt x="8" y="48"/>
                </a:lnTo>
                <a:lnTo>
                  <a:pt x="6" y="48"/>
                </a:lnTo>
                <a:lnTo>
                  <a:pt x="6" y="46"/>
                </a:lnTo>
                <a:lnTo>
                  <a:pt x="6" y="43"/>
                </a:lnTo>
                <a:lnTo>
                  <a:pt x="5" y="43"/>
                </a:lnTo>
                <a:lnTo>
                  <a:pt x="3" y="43"/>
                </a:lnTo>
                <a:lnTo>
                  <a:pt x="3" y="41"/>
                </a:lnTo>
                <a:lnTo>
                  <a:pt x="1" y="41"/>
                </a:lnTo>
                <a:lnTo>
                  <a:pt x="1" y="40"/>
                </a:lnTo>
                <a:lnTo>
                  <a:pt x="1" y="38"/>
                </a:lnTo>
                <a:lnTo>
                  <a:pt x="3" y="38"/>
                </a:lnTo>
                <a:lnTo>
                  <a:pt x="3" y="37"/>
                </a:lnTo>
                <a:lnTo>
                  <a:pt x="1" y="37"/>
                </a:lnTo>
                <a:lnTo>
                  <a:pt x="1" y="35"/>
                </a:lnTo>
                <a:lnTo>
                  <a:pt x="1" y="33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1" y="27"/>
                </a:lnTo>
                <a:lnTo>
                  <a:pt x="3" y="22"/>
                </a:lnTo>
                <a:lnTo>
                  <a:pt x="5" y="22"/>
                </a:lnTo>
                <a:lnTo>
                  <a:pt x="5" y="21"/>
                </a:lnTo>
                <a:lnTo>
                  <a:pt x="6" y="19"/>
                </a:lnTo>
                <a:lnTo>
                  <a:pt x="8" y="19"/>
                </a:lnTo>
                <a:lnTo>
                  <a:pt x="8" y="22"/>
                </a:lnTo>
                <a:lnTo>
                  <a:pt x="8" y="25"/>
                </a:lnTo>
                <a:lnTo>
                  <a:pt x="8" y="29"/>
                </a:lnTo>
                <a:lnTo>
                  <a:pt x="9" y="30"/>
                </a:lnTo>
                <a:lnTo>
                  <a:pt x="9" y="32"/>
                </a:lnTo>
                <a:lnTo>
                  <a:pt x="11" y="32"/>
                </a:lnTo>
                <a:lnTo>
                  <a:pt x="11" y="30"/>
                </a:lnTo>
                <a:lnTo>
                  <a:pt x="11" y="29"/>
                </a:lnTo>
                <a:lnTo>
                  <a:pt x="11" y="27"/>
                </a:lnTo>
                <a:lnTo>
                  <a:pt x="11" y="25"/>
                </a:lnTo>
                <a:lnTo>
                  <a:pt x="11" y="24"/>
                </a:lnTo>
                <a:lnTo>
                  <a:pt x="11" y="22"/>
                </a:lnTo>
                <a:lnTo>
                  <a:pt x="11" y="21"/>
                </a:lnTo>
                <a:lnTo>
                  <a:pt x="11" y="19"/>
                </a:lnTo>
                <a:lnTo>
                  <a:pt x="11" y="17"/>
                </a:lnTo>
                <a:lnTo>
                  <a:pt x="14" y="14"/>
                </a:lnTo>
                <a:lnTo>
                  <a:pt x="14" y="16"/>
                </a:lnTo>
                <a:lnTo>
                  <a:pt x="13" y="17"/>
                </a:lnTo>
                <a:lnTo>
                  <a:pt x="14" y="19"/>
                </a:lnTo>
                <a:lnTo>
                  <a:pt x="16" y="19"/>
                </a:lnTo>
                <a:lnTo>
                  <a:pt x="16" y="17"/>
                </a:lnTo>
                <a:lnTo>
                  <a:pt x="17" y="17"/>
                </a:lnTo>
                <a:lnTo>
                  <a:pt x="16" y="14"/>
                </a:lnTo>
                <a:lnTo>
                  <a:pt x="16" y="13"/>
                </a:lnTo>
                <a:lnTo>
                  <a:pt x="17" y="11"/>
                </a:lnTo>
                <a:lnTo>
                  <a:pt x="16" y="11"/>
                </a:lnTo>
                <a:lnTo>
                  <a:pt x="16" y="9"/>
                </a:lnTo>
                <a:lnTo>
                  <a:pt x="16" y="8"/>
                </a:lnTo>
                <a:lnTo>
                  <a:pt x="16" y="6"/>
                </a:lnTo>
                <a:lnTo>
                  <a:pt x="16" y="5"/>
                </a:lnTo>
                <a:lnTo>
                  <a:pt x="16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19" y="1"/>
                </a:lnTo>
                <a:lnTo>
                  <a:pt x="21" y="1"/>
                </a:lnTo>
                <a:lnTo>
                  <a:pt x="21" y="3"/>
                </a:lnTo>
                <a:lnTo>
                  <a:pt x="22" y="3"/>
                </a:lnTo>
                <a:lnTo>
                  <a:pt x="24" y="3"/>
                </a:lnTo>
                <a:lnTo>
                  <a:pt x="24" y="5"/>
                </a:lnTo>
                <a:lnTo>
                  <a:pt x="24" y="6"/>
                </a:lnTo>
                <a:lnTo>
                  <a:pt x="24" y="8"/>
                </a:lnTo>
                <a:lnTo>
                  <a:pt x="25" y="9"/>
                </a:lnTo>
                <a:lnTo>
                  <a:pt x="27" y="9"/>
                </a:lnTo>
                <a:lnTo>
                  <a:pt x="29" y="9"/>
                </a:lnTo>
                <a:lnTo>
                  <a:pt x="29" y="11"/>
                </a:lnTo>
                <a:lnTo>
                  <a:pt x="30" y="11"/>
                </a:lnTo>
                <a:lnTo>
                  <a:pt x="30" y="13"/>
                </a:lnTo>
                <a:lnTo>
                  <a:pt x="29" y="13"/>
                </a:lnTo>
                <a:lnTo>
                  <a:pt x="29" y="14"/>
                </a:lnTo>
                <a:lnTo>
                  <a:pt x="29" y="16"/>
                </a:lnTo>
                <a:lnTo>
                  <a:pt x="27" y="16"/>
                </a:lnTo>
                <a:lnTo>
                  <a:pt x="27" y="17"/>
                </a:lnTo>
                <a:lnTo>
                  <a:pt x="29" y="17"/>
                </a:lnTo>
                <a:lnTo>
                  <a:pt x="29" y="19"/>
                </a:lnTo>
                <a:lnTo>
                  <a:pt x="30" y="19"/>
                </a:lnTo>
                <a:lnTo>
                  <a:pt x="30" y="21"/>
                </a:lnTo>
                <a:lnTo>
                  <a:pt x="30" y="22"/>
                </a:lnTo>
                <a:lnTo>
                  <a:pt x="29" y="22"/>
                </a:lnTo>
                <a:lnTo>
                  <a:pt x="29" y="24"/>
                </a:lnTo>
                <a:lnTo>
                  <a:pt x="29" y="25"/>
                </a:lnTo>
                <a:lnTo>
                  <a:pt x="30" y="25"/>
                </a:lnTo>
                <a:lnTo>
                  <a:pt x="30" y="29"/>
                </a:lnTo>
                <a:lnTo>
                  <a:pt x="32" y="29"/>
                </a:lnTo>
                <a:lnTo>
                  <a:pt x="32" y="32"/>
                </a:lnTo>
                <a:lnTo>
                  <a:pt x="32" y="33"/>
                </a:lnTo>
                <a:lnTo>
                  <a:pt x="33" y="33"/>
                </a:lnTo>
                <a:lnTo>
                  <a:pt x="33" y="38"/>
                </a:lnTo>
                <a:lnTo>
                  <a:pt x="33" y="41"/>
                </a:lnTo>
                <a:lnTo>
                  <a:pt x="35" y="41"/>
                </a:lnTo>
                <a:lnTo>
                  <a:pt x="37" y="43"/>
                </a:lnTo>
                <a:lnTo>
                  <a:pt x="37" y="41"/>
                </a:lnTo>
                <a:lnTo>
                  <a:pt x="37" y="40"/>
                </a:lnTo>
                <a:lnTo>
                  <a:pt x="38" y="40"/>
                </a:lnTo>
                <a:lnTo>
                  <a:pt x="40" y="40"/>
                </a:lnTo>
                <a:lnTo>
                  <a:pt x="41" y="40"/>
                </a:lnTo>
                <a:lnTo>
                  <a:pt x="43" y="40"/>
                </a:lnTo>
                <a:lnTo>
                  <a:pt x="45" y="40"/>
                </a:lnTo>
                <a:lnTo>
                  <a:pt x="45" y="38"/>
                </a:lnTo>
                <a:lnTo>
                  <a:pt x="46" y="38"/>
                </a:lnTo>
                <a:lnTo>
                  <a:pt x="48" y="38"/>
                </a:lnTo>
                <a:lnTo>
                  <a:pt x="49" y="38"/>
                </a:lnTo>
                <a:lnTo>
                  <a:pt x="49" y="40"/>
                </a:lnTo>
                <a:lnTo>
                  <a:pt x="48" y="40"/>
                </a:lnTo>
                <a:lnTo>
                  <a:pt x="48" y="41"/>
                </a:lnTo>
                <a:lnTo>
                  <a:pt x="49" y="41"/>
                </a:lnTo>
                <a:lnTo>
                  <a:pt x="49" y="43"/>
                </a:lnTo>
                <a:lnTo>
                  <a:pt x="49" y="45"/>
                </a:lnTo>
                <a:lnTo>
                  <a:pt x="48" y="45"/>
                </a:lnTo>
                <a:lnTo>
                  <a:pt x="46" y="45"/>
                </a:lnTo>
                <a:lnTo>
                  <a:pt x="45" y="45"/>
                </a:lnTo>
                <a:lnTo>
                  <a:pt x="41" y="45"/>
                </a:lnTo>
                <a:lnTo>
                  <a:pt x="41" y="46"/>
                </a:lnTo>
                <a:lnTo>
                  <a:pt x="41" y="48"/>
                </a:lnTo>
                <a:lnTo>
                  <a:pt x="41" y="49"/>
                </a:lnTo>
                <a:lnTo>
                  <a:pt x="40" y="49"/>
                </a:lnTo>
                <a:lnTo>
                  <a:pt x="40" y="48"/>
                </a:lnTo>
                <a:lnTo>
                  <a:pt x="38" y="48"/>
                </a:lnTo>
                <a:lnTo>
                  <a:pt x="38" y="49"/>
                </a:lnTo>
                <a:lnTo>
                  <a:pt x="38" y="51"/>
                </a:lnTo>
                <a:lnTo>
                  <a:pt x="37" y="51"/>
                </a:lnTo>
                <a:lnTo>
                  <a:pt x="38" y="51"/>
                </a:lnTo>
                <a:lnTo>
                  <a:pt x="40" y="51"/>
                </a:lnTo>
                <a:lnTo>
                  <a:pt x="40" y="53"/>
                </a:lnTo>
                <a:lnTo>
                  <a:pt x="43" y="53"/>
                </a:lnTo>
                <a:lnTo>
                  <a:pt x="43" y="54"/>
                </a:lnTo>
                <a:lnTo>
                  <a:pt x="45" y="54"/>
                </a:lnTo>
                <a:lnTo>
                  <a:pt x="46" y="54"/>
                </a:lnTo>
                <a:lnTo>
                  <a:pt x="48" y="54"/>
                </a:lnTo>
                <a:lnTo>
                  <a:pt x="48" y="53"/>
                </a:lnTo>
                <a:lnTo>
                  <a:pt x="48" y="51"/>
                </a:lnTo>
                <a:lnTo>
                  <a:pt x="46" y="51"/>
                </a:lnTo>
                <a:lnTo>
                  <a:pt x="46" y="49"/>
                </a:lnTo>
                <a:lnTo>
                  <a:pt x="48" y="49"/>
                </a:lnTo>
                <a:lnTo>
                  <a:pt x="49" y="49"/>
                </a:lnTo>
                <a:lnTo>
                  <a:pt x="49" y="51"/>
                </a:lnTo>
                <a:lnTo>
                  <a:pt x="51" y="51"/>
                </a:lnTo>
                <a:lnTo>
                  <a:pt x="51" y="53"/>
                </a:lnTo>
                <a:lnTo>
                  <a:pt x="53" y="53"/>
                </a:lnTo>
                <a:lnTo>
                  <a:pt x="54" y="53"/>
                </a:lnTo>
                <a:lnTo>
                  <a:pt x="56" y="53"/>
                </a:lnTo>
                <a:lnTo>
                  <a:pt x="57" y="53"/>
                </a:lnTo>
                <a:lnTo>
                  <a:pt x="59" y="53"/>
                </a:lnTo>
                <a:lnTo>
                  <a:pt x="61" y="53"/>
                </a:lnTo>
                <a:lnTo>
                  <a:pt x="62" y="53"/>
                </a:lnTo>
                <a:lnTo>
                  <a:pt x="62" y="54"/>
                </a:lnTo>
                <a:lnTo>
                  <a:pt x="62" y="56"/>
                </a:lnTo>
                <a:lnTo>
                  <a:pt x="64" y="56"/>
                </a:lnTo>
                <a:lnTo>
                  <a:pt x="65" y="57"/>
                </a:lnTo>
                <a:lnTo>
                  <a:pt x="65" y="59"/>
                </a:lnTo>
                <a:lnTo>
                  <a:pt x="65" y="61"/>
                </a:lnTo>
                <a:lnTo>
                  <a:pt x="65" y="62"/>
                </a:lnTo>
                <a:lnTo>
                  <a:pt x="67" y="62"/>
                </a:lnTo>
                <a:lnTo>
                  <a:pt x="67" y="64"/>
                </a:lnTo>
                <a:lnTo>
                  <a:pt x="67" y="65"/>
                </a:lnTo>
                <a:lnTo>
                  <a:pt x="67" y="67"/>
                </a:lnTo>
                <a:lnTo>
                  <a:pt x="70" y="70"/>
                </a:lnTo>
                <a:lnTo>
                  <a:pt x="73" y="70"/>
                </a:lnTo>
                <a:lnTo>
                  <a:pt x="75" y="70"/>
                </a:lnTo>
                <a:close/>
              </a:path>
            </a:pathLst>
          </a:custGeom>
          <a:solidFill>
            <a:srgbClr val="E89B9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8"/>
          <p:cNvSpPr>
            <a:spLocks/>
          </p:cNvSpPr>
          <p:nvPr/>
        </p:nvSpPr>
        <p:spPr bwMode="auto">
          <a:xfrm>
            <a:off x="7421563" y="4292601"/>
            <a:ext cx="465138" cy="944563"/>
          </a:xfrm>
          <a:custGeom>
            <a:avLst/>
            <a:gdLst/>
            <a:ahLst/>
            <a:cxnLst>
              <a:cxn ang="0">
                <a:pos x="234" y="168"/>
              </a:cxn>
              <a:cxn ang="0">
                <a:pos x="248" y="192"/>
              </a:cxn>
              <a:cxn ang="0">
                <a:pos x="224" y="250"/>
              </a:cxn>
              <a:cxn ang="0">
                <a:pos x="242" y="306"/>
              </a:cxn>
              <a:cxn ang="0">
                <a:pos x="255" y="328"/>
              </a:cxn>
              <a:cxn ang="0">
                <a:pos x="271" y="374"/>
              </a:cxn>
              <a:cxn ang="0">
                <a:pos x="291" y="405"/>
              </a:cxn>
              <a:cxn ang="0">
                <a:pos x="285" y="456"/>
              </a:cxn>
              <a:cxn ang="0">
                <a:pos x="264" y="478"/>
              </a:cxn>
              <a:cxn ang="0">
                <a:pos x="224" y="518"/>
              </a:cxn>
              <a:cxn ang="0">
                <a:pos x="178" y="518"/>
              </a:cxn>
              <a:cxn ang="0">
                <a:pos x="170" y="589"/>
              </a:cxn>
              <a:cxn ang="0">
                <a:pos x="136" y="595"/>
              </a:cxn>
              <a:cxn ang="0">
                <a:pos x="96" y="570"/>
              </a:cxn>
              <a:cxn ang="0">
                <a:pos x="77" y="565"/>
              </a:cxn>
              <a:cxn ang="0">
                <a:pos x="75" y="531"/>
              </a:cxn>
              <a:cxn ang="0">
                <a:pos x="87" y="515"/>
              </a:cxn>
              <a:cxn ang="0">
                <a:pos x="91" y="494"/>
              </a:cxn>
              <a:cxn ang="0">
                <a:pos x="88" y="462"/>
              </a:cxn>
              <a:cxn ang="0">
                <a:pos x="83" y="445"/>
              </a:cxn>
              <a:cxn ang="0">
                <a:pos x="91" y="422"/>
              </a:cxn>
              <a:cxn ang="0">
                <a:pos x="83" y="382"/>
              </a:cxn>
              <a:cxn ang="0">
                <a:pos x="74" y="336"/>
              </a:cxn>
              <a:cxn ang="0">
                <a:pos x="39" y="325"/>
              </a:cxn>
              <a:cxn ang="0">
                <a:pos x="35" y="301"/>
              </a:cxn>
              <a:cxn ang="0">
                <a:pos x="34" y="285"/>
              </a:cxn>
              <a:cxn ang="0">
                <a:pos x="11" y="278"/>
              </a:cxn>
              <a:cxn ang="0">
                <a:pos x="0" y="261"/>
              </a:cxn>
              <a:cxn ang="0">
                <a:pos x="32" y="253"/>
              </a:cxn>
              <a:cxn ang="0">
                <a:pos x="59" y="246"/>
              </a:cxn>
              <a:cxn ang="0">
                <a:pos x="64" y="224"/>
              </a:cxn>
              <a:cxn ang="0">
                <a:pos x="63" y="205"/>
              </a:cxn>
              <a:cxn ang="0">
                <a:pos x="75" y="184"/>
              </a:cxn>
              <a:cxn ang="0">
                <a:pos x="64" y="171"/>
              </a:cxn>
              <a:cxn ang="0">
                <a:pos x="67" y="147"/>
              </a:cxn>
              <a:cxn ang="0">
                <a:pos x="55" y="146"/>
              </a:cxn>
              <a:cxn ang="0">
                <a:pos x="39" y="154"/>
              </a:cxn>
              <a:cxn ang="0">
                <a:pos x="31" y="147"/>
              </a:cxn>
              <a:cxn ang="0">
                <a:pos x="27" y="128"/>
              </a:cxn>
              <a:cxn ang="0">
                <a:pos x="15" y="118"/>
              </a:cxn>
              <a:cxn ang="0">
                <a:pos x="11" y="94"/>
              </a:cxn>
              <a:cxn ang="0">
                <a:pos x="3" y="78"/>
              </a:cxn>
              <a:cxn ang="0">
                <a:pos x="21" y="70"/>
              </a:cxn>
              <a:cxn ang="0">
                <a:pos x="18" y="56"/>
              </a:cxn>
              <a:cxn ang="0">
                <a:pos x="29" y="43"/>
              </a:cxn>
              <a:cxn ang="0">
                <a:pos x="31" y="30"/>
              </a:cxn>
              <a:cxn ang="0">
                <a:pos x="45" y="13"/>
              </a:cxn>
              <a:cxn ang="0">
                <a:pos x="77" y="3"/>
              </a:cxn>
              <a:cxn ang="0">
                <a:pos x="93" y="10"/>
              </a:cxn>
              <a:cxn ang="0">
                <a:pos x="101" y="22"/>
              </a:cxn>
              <a:cxn ang="0">
                <a:pos x="95" y="38"/>
              </a:cxn>
              <a:cxn ang="0">
                <a:pos x="107" y="42"/>
              </a:cxn>
              <a:cxn ang="0">
                <a:pos x="125" y="45"/>
              </a:cxn>
              <a:cxn ang="0">
                <a:pos x="122" y="59"/>
              </a:cxn>
              <a:cxn ang="0">
                <a:pos x="119" y="77"/>
              </a:cxn>
              <a:cxn ang="0">
                <a:pos x="127" y="91"/>
              </a:cxn>
              <a:cxn ang="0">
                <a:pos x="130" y="109"/>
              </a:cxn>
              <a:cxn ang="0">
                <a:pos x="151" y="112"/>
              </a:cxn>
              <a:cxn ang="0">
                <a:pos x="160" y="125"/>
              </a:cxn>
              <a:cxn ang="0">
                <a:pos x="171" y="130"/>
              </a:cxn>
              <a:cxn ang="0">
                <a:pos x="189" y="144"/>
              </a:cxn>
            </a:cxnLst>
            <a:rect l="0" t="0" r="r" b="b"/>
            <a:pathLst>
              <a:path w="293" h="595">
                <a:moveTo>
                  <a:pt x="195" y="147"/>
                </a:moveTo>
                <a:lnTo>
                  <a:pt x="197" y="150"/>
                </a:lnTo>
                <a:lnTo>
                  <a:pt x="195" y="154"/>
                </a:lnTo>
                <a:lnTo>
                  <a:pt x="200" y="160"/>
                </a:lnTo>
                <a:lnTo>
                  <a:pt x="203" y="158"/>
                </a:lnTo>
                <a:lnTo>
                  <a:pt x="208" y="163"/>
                </a:lnTo>
                <a:lnTo>
                  <a:pt x="210" y="170"/>
                </a:lnTo>
                <a:lnTo>
                  <a:pt x="215" y="171"/>
                </a:lnTo>
                <a:lnTo>
                  <a:pt x="223" y="173"/>
                </a:lnTo>
                <a:lnTo>
                  <a:pt x="227" y="171"/>
                </a:lnTo>
                <a:lnTo>
                  <a:pt x="231" y="168"/>
                </a:lnTo>
                <a:lnTo>
                  <a:pt x="234" y="168"/>
                </a:lnTo>
                <a:lnTo>
                  <a:pt x="235" y="173"/>
                </a:lnTo>
                <a:lnTo>
                  <a:pt x="237" y="173"/>
                </a:lnTo>
                <a:lnTo>
                  <a:pt x="242" y="174"/>
                </a:lnTo>
                <a:lnTo>
                  <a:pt x="247" y="173"/>
                </a:lnTo>
                <a:lnTo>
                  <a:pt x="248" y="179"/>
                </a:lnTo>
                <a:lnTo>
                  <a:pt x="248" y="181"/>
                </a:lnTo>
                <a:lnTo>
                  <a:pt x="255" y="182"/>
                </a:lnTo>
                <a:lnTo>
                  <a:pt x="255" y="189"/>
                </a:lnTo>
                <a:lnTo>
                  <a:pt x="253" y="192"/>
                </a:lnTo>
                <a:lnTo>
                  <a:pt x="251" y="195"/>
                </a:lnTo>
                <a:lnTo>
                  <a:pt x="248" y="194"/>
                </a:lnTo>
                <a:lnTo>
                  <a:pt x="248" y="192"/>
                </a:lnTo>
                <a:lnTo>
                  <a:pt x="245" y="190"/>
                </a:lnTo>
                <a:lnTo>
                  <a:pt x="243" y="197"/>
                </a:lnTo>
                <a:lnTo>
                  <a:pt x="240" y="205"/>
                </a:lnTo>
                <a:lnTo>
                  <a:pt x="234" y="203"/>
                </a:lnTo>
                <a:lnTo>
                  <a:pt x="232" y="213"/>
                </a:lnTo>
                <a:lnTo>
                  <a:pt x="231" y="218"/>
                </a:lnTo>
                <a:lnTo>
                  <a:pt x="232" y="219"/>
                </a:lnTo>
                <a:lnTo>
                  <a:pt x="232" y="222"/>
                </a:lnTo>
                <a:lnTo>
                  <a:pt x="229" y="234"/>
                </a:lnTo>
                <a:lnTo>
                  <a:pt x="223" y="238"/>
                </a:lnTo>
                <a:lnTo>
                  <a:pt x="224" y="246"/>
                </a:lnTo>
                <a:lnTo>
                  <a:pt x="224" y="250"/>
                </a:lnTo>
                <a:lnTo>
                  <a:pt x="221" y="256"/>
                </a:lnTo>
                <a:lnTo>
                  <a:pt x="216" y="264"/>
                </a:lnTo>
                <a:lnTo>
                  <a:pt x="221" y="267"/>
                </a:lnTo>
                <a:lnTo>
                  <a:pt x="224" y="272"/>
                </a:lnTo>
                <a:lnTo>
                  <a:pt x="226" y="277"/>
                </a:lnTo>
                <a:lnTo>
                  <a:pt x="231" y="278"/>
                </a:lnTo>
                <a:lnTo>
                  <a:pt x="235" y="282"/>
                </a:lnTo>
                <a:lnTo>
                  <a:pt x="237" y="285"/>
                </a:lnTo>
                <a:lnTo>
                  <a:pt x="239" y="291"/>
                </a:lnTo>
                <a:lnTo>
                  <a:pt x="240" y="294"/>
                </a:lnTo>
                <a:lnTo>
                  <a:pt x="240" y="299"/>
                </a:lnTo>
                <a:lnTo>
                  <a:pt x="242" y="306"/>
                </a:lnTo>
                <a:lnTo>
                  <a:pt x="243" y="309"/>
                </a:lnTo>
                <a:lnTo>
                  <a:pt x="245" y="312"/>
                </a:lnTo>
                <a:lnTo>
                  <a:pt x="243" y="314"/>
                </a:lnTo>
                <a:lnTo>
                  <a:pt x="242" y="317"/>
                </a:lnTo>
                <a:lnTo>
                  <a:pt x="243" y="318"/>
                </a:lnTo>
                <a:lnTo>
                  <a:pt x="243" y="322"/>
                </a:lnTo>
                <a:lnTo>
                  <a:pt x="245" y="323"/>
                </a:lnTo>
                <a:lnTo>
                  <a:pt x="245" y="326"/>
                </a:lnTo>
                <a:lnTo>
                  <a:pt x="247" y="326"/>
                </a:lnTo>
                <a:lnTo>
                  <a:pt x="248" y="328"/>
                </a:lnTo>
                <a:lnTo>
                  <a:pt x="251" y="330"/>
                </a:lnTo>
                <a:lnTo>
                  <a:pt x="255" y="328"/>
                </a:lnTo>
                <a:lnTo>
                  <a:pt x="261" y="326"/>
                </a:lnTo>
                <a:lnTo>
                  <a:pt x="266" y="325"/>
                </a:lnTo>
                <a:lnTo>
                  <a:pt x="266" y="328"/>
                </a:lnTo>
                <a:lnTo>
                  <a:pt x="264" y="333"/>
                </a:lnTo>
                <a:lnTo>
                  <a:pt x="263" y="341"/>
                </a:lnTo>
                <a:lnTo>
                  <a:pt x="263" y="349"/>
                </a:lnTo>
                <a:lnTo>
                  <a:pt x="263" y="355"/>
                </a:lnTo>
                <a:lnTo>
                  <a:pt x="263" y="360"/>
                </a:lnTo>
                <a:lnTo>
                  <a:pt x="261" y="366"/>
                </a:lnTo>
                <a:lnTo>
                  <a:pt x="261" y="371"/>
                </a:lnTo>
                <a:lnTo>
                  <a:pt x="264" y="374"/>
                </a:lnTo>
                <a:lnTo>
                  <a:pt x="271" y="374"/>
                </a:lnTo>
                <a:lnTo>
                  <a:pt x="277" y="378"/>
                </a:lnTo>
                <a:lnTo>
                  <a:pt x="280" y="381"/>
                </a:lnTo>
                <a:lnTo>
                  <a:pt x="280" y="384"/>
                </a:lnTo>
                <a:lnTo>
                  <a:pt x="280" y="387"/>
                </a:lnTo>
                <a:lnTo>
                  <a:pt x="282" y="390"/>
                </a:lnTo>
                <a:lnTo>
                  <a:pt x="283" y="394"/>
                </a:lnTo>
                <a:lnTo>
                  <a:pt x="287" y="395"/>
                </a:lnTo>
                <a:lnTo>
                  <a:pt x="288" y="395"/>
                </a:lnTo>
                <a:lnTo>
                  <a:pt x="290" y="395"/>
                </a:lnTo>
                <a:lnTo>
                  <a:pt x="290" y="402"/>
                </a:lnTo>
                <a:lnTo>
                  <a:pt x="291" y="403"/>
                </a:lnTo>
                <a:lnTo>
                  <a:pt x="291" y="405"/>
                </a:lnTo>
                <a:lnTo>
                  <a:pt x="290" y="410"/>
                </a:lnTo>
                <a:lnTo>
                  <a:pt x="288" y="411"/>
                </a:lnTo>
                <a:lnTo>
                  <a:pt x="287" y="413"/>
                </a:lnTo>
                <a:lnTo>
                  <a:pt x="282" y="413"/>
                </a:lnTo>
                <a:lnTo>
                  <a:pt x="282" y="416"/>
                </a:lnTo>
                <a:lnTo>
                  <a:pt x="279" y="422"/>
                </a:lnTo>
                <a:lnTo>
                  <a:pt x="279" y="430"/>
                </a:lnTo>
                <a:lnTo>
                  <a:pt x="277" y="438"/>
                </a:lnTo>
                <a:lnTo>
                  <a:pt x="282" y="442"/>
                </a:lnTo>
                <a:lnTo>
                  <a:pt x="285" y="446"/>
                </a:lnTo>
                <a:lnTo>
                  <a:pt x="287" y="454"/>
                </a:lnTo>
                <a:lnTo>
                  <a:pt x="285" y="456"/>
                </a:lnTo>
                <a:lnTo>
                  <a:pt x="287" y="462"/>
                </a:lnTo>
                <a:lnTo>
                  <a:pt x="288" y="462"/>
                </a:lnTo>
                <a:lnTo>
                  <a:pt x="290" y="464"/>
                </a:lnTo>
                <a:lnTo>
                  <a:pt x="293" y="467"/>
                </a:lnTo>
                <a:lnTo>
                  <a:pt x="293" y="472"/>
                </a:lnTo>
                <a:lnTo>
                  <a:pt x="290" y="477"/>
                </a:lnTo>
                <a:lnTo>
                  <a:pt x="285" y="477"/>
                </a:lnTo>
                <a:lnTo>
                  <a:pt x="277" y="472"/>
                </a:lnTo>
                <a:lnTo>
                  <a:pt x="277" y="470"/>
                </a:lnTo>
                <a:lnTo>
                  <a:pt x="274" y="469"/>
                </a:lnTo>
                <a:lnTo>
                  <a:pt x="269" y="474"/>
                </a:lnTo>
                <a:lnTo>
                  <a:pt x="264" y="478"/>
                </a:lnTo>
                <a:lnTo>
                  <a:pt x="259" y="483"/>
                </a:lnTo>
                <a:lnTo>
                  <a:pt x="255" y="482"/>
                </a:lnTo>
                <a:lnTo>
                  <a:pt x="255" y="485"/>
                </a:lnTo>
                <a:lnTo>
                  <a:pt x="253" y="493"/>
                </a:lnTo>
                <a:lnTo>
                  <a:pt x="250" y="494"/>
                </a:lnTo>
                <a:lnTo>
                  <a:pt x="243" y="501"/>
                </a:lnTo>
                <a:lnTo>
                  <a:pt x="243" y="507"/>
                </a:lnTo>
                <a:lnTo>
                  <a:pt x="237" y="512"/>
                </a:lnTo>
                <a:lnTo>
                  <a:pt x="235" y="512"/>
                </a:lnTo>
                <a:lnTo>
                  <a:pt x="227" y="514"/>
                </a:lnTo>
                <a:lnTo>
                  <a:pt x="223" y="517"/>
                </a:lnTo>
                <a:lnTo>
                  <a:pt x="224" y="518"/>
                </a:lnTo>
                <a:lnTo>
                  <a:pt x="202" y="518"/>
                </a:lnTo>
                <a:lnTo>
                  <a:pt x="199" y="518"/>
                </a:lnTo>
                <a:lnTo>
                  <a:pt x="197" y="518"/>
                </a:lnTo>
                <a:lnTo>
                  <a:pt x="194" y="518"/>
                </a:lnTo>
                <a:lnTo>
                  <a:pt x="192" y="518"/>
                </a:lnTo>
                <a:lnTo>
                  <a:pt x="189" y="518"/>
                </a:lnTo>
                <a:lnTo>
                  <a:pt x="187" y="518"/>
                </a:lnTo>
                <a:lnTo>
                  <a:pt x="186" y="518"/>
                </a:lnTo>
                <a:lnTo>
                  <a:pt x="183" y="518"/>
                </a:lnTo>
                <a:lnTo>
                  <a:pt x="181" y="518"/>
                </a:lnTo>
                <a:lnTo>
                  <a:pt x="179" y="518"/>
                </a:lnTo>
                <a:lnTo>
                  <a:pt x="178" y="518"/>
                </a:lnTo>
                <a:lnTo>
                  <a:pt x="176" y="518"/>
                </a:lnTo>
                <a:lnTo>
                  <a:pt x="175" y="518"/>
                </a:lnTo>
                <a:lnTo>
                  <a:pt x="170" y="518"/>
                </a:lnTo>
                <a:lnTo>
                  <a:pt x="171" y="544"/>
                </a:lnTo>
                <a:lnTo>
                  <a:pt x="173" y="547"/>
                </a:lnTo>
                <a:lnTo>
                  <a:pt x="171" y="552"/>
                </a:lnTo>
                <a:lnTo>
                  <a:pt x="171" y="555"/>
                </a:lnTo>
                <a:lnTo>
                  <a:pt x="171" y="570"/>
                </a:lnTo>
                <a:lnTo>
                  <a:pt x="171" y="571"/>
                </a:lnTo>
                <a:lnTo>
                  <a:pt x="170" y="576"/>
                </a:lnTo>
                <a:lnTo>
                  <a:pt x="170" y="584"/>
                </a:lnTo>
                <a:lnTo>
                  <a:pt x="170" y="589"/>
                </a:lnTo>
                <a:lnTo>
                  <a:pt x="170" y="592"/>
                </a:lnTo>
                <a:lnTo>
                  <a:pt x="168" y="595"/>
                </a:lnTo>
                <a:lnTo>
                  <a:pt x="165" y="595"/>
                </a:lnTo>
                <a:lnTo>
                  <a:pt x="163" y="595"/>
                </a:lnTo>
                <a:lnTo>
                  <a:pt x="162" y="595"/>
                </a:lnTo>
                <a:lnTo>
                  <a:pt x="160" y="595"/>
                </a:lnTo>
                <a:lnTo>
                  <a:pt x="155" y="595"/>
                </a:lnTo>
                <a:lnTo>
                  <a:pt x="154" y="595"/>
                </a:lnTo>
                <a:lnTo>
                  <a:pt x="151" y="595"/>
                </a:lnTo>
                <a:lnTo>
                  <a:pt x="139" y="595"/>
                </a:lnTo>
                <a:lnTo>
                  <a:pt x="138" y="595"/>
                </a:lnTo>
                <a:lnTo>
                  <a:pt x="136" y="595"/>
                </a:lnTo>
                <a:lnTo>
                  <a:pt x="128" y="595"/>
                </a:lnTo>
                <a:lnTo>
                  <a:pt x="122" y="595"/>
                </a:lnTo>
                <a:lnTo>
                  <a:pt x="115" y="594"/>
                </a:lnTo>
                <a:lnTo>
                  <a:pt x="114" y="594"/>
                </a:lnTo>
                <a:lnTo>
                  <a:pt x="111" y="592"/>
                </a:lnTo>
                <a:lnTo>
                  <a:pt x="107" y="589"/>
                </a:lnTo>
                <a:lnTo>
                  <a:pt x="106" y="586"/>
                </a:lnTo>
                <a:lnTo>
                  <a:pt x="104" y="581"/>
                </a:lnTo>
                <a:lnTo>
                  <a:pt x="103" y="574"/>
                </a:lnTo>
                <a:lnTo>
                  <a:pt x="99" y="571"/>
                </a:lnTo>
                <a:lnTo>
                  <a:pt x="98" y="571"/>
                </a:lnTo>
                <a:lnTo>
                  <a:pt x="96" y="570"/>
                </a:lnTo>
                <a:lnTo>
                  <a:pt x="95" y="568"/>
                </a:lnTo>
                <a:lnTo>
                  <a:pt x="91" y="566"/>
                </a:lnTo>
                <a:lnTo>
                  <a:pt x="90" y="566"/>
                </a:lnTo>
                <a:lnTo>
                  <a:pt x="88" y="566"/>
                </a:lnTo>
                <a:lnTo>
                  <a:pt x="85" y="568"/>
                </a:lnTo>
                <a:lnTo>
                  <a:pt x="85" y="570"/>
                </a:lnTo>
                <a:lnTo>
                  <a:pt x="85" y="571"/>
                </a:lnTo>
                <a:lnTo>
                  <a:pt x="85" y="573"/>
                </a:lnTo>
                <a:lnTo>
                  <a:pt x="83" y="570"/>
                </a:lnTo>
                <a:lnTo>
                  <a:pt x="82" y="568"/>
                </a:lnTo>
                <a:lnTo>
                  <a:pt x="80" y="566"/>
                </a:lnTo>
                <a:lnTo>
                  <a:pt x="77" y="565"/>
                </a:lnTo>
                <a:lnTo>
                  <a:pt x="80" y="560"/>
                </a:lnTo>
                <a:lnTo>
                  <a:pt x="83" y="558"/>
                </a:lnTo>
                <a:lnTo>
                  <a:pt x="85" y="557"/>
                </a:lnTo>
                <a:lnTo>
                  <a:pt x="85" y="555"/>
                </a:lnTo>
                <a:lnTo>
                  <a:pt x="82" y="550"/>
                </a:lnTo>
                <a:lnTo>
                  <a:pt x="82" y="547"/>
                </a:lnTo>
                <a:lnTo>
                  <a:pt x="80" y="544"/>
                </a:lnTo>
                <a:lnTo>
                  <a:pt x="80" y="542"/>
                </a:lnTo>
                <a:lnTo>
                  <a:pt x="77" y="539"/>
                </a:lnTo>
                <a:lnTo>
                  <a:pt x="75" y="538"/>
                </a:lnTo>
                <a:lnTo>
                  <a:pt x="74" y="536"/>
                </a:lnTo>
                <a:lnTo>
                  <a:pt x="75" y="531"/>
                </a:lnTo>
                <a:lnTo>
                  <a:pt x="75" y="530"/>
                </a:lnTo>
                <a:lnTo>
                  <a:pt x="75" y="528"/>
                </a:lnTo>
                <a:lnTo>
                  <a:pt x="79" y="525"/>
                </a:lnTo>
                <a:lnTo>
                  <a:pt x="80" y="523"/>
                </a:lnTo>
                <a:lnTo>
                  <a:pt x="82" y="523"/>
                </a:lnTo>
                <a:lnTo>
                  <a:pt x="83" y="522"/>
                </a:lnTo>
                <a:lnTo>
                  <a:pt x="85" y="522"/>
                </a:lnTo>
                <a:lnTo>
                  <a:pt x="87" y="520"/>
                </a:lnTo>
                <a:lnTo>
                  <a:pt x="87" y="518"/>
                </a:lnTo>
                <a:lnTo>
                  <a:pt x="88" y="518"/>
                </a:lnTo>
                <a:lnTo>
                  <a:pt x="88" y="517"/>
                </a:lnTo>
                <a:lnTo>
                  <a:pt x="87" y="515"/>
                </a:lnTo>
                <a:lnTo>
                  <a:pt x="87" y="514"/>
                </a:lnTo>
                <a:lnTo>
                  <a:pt x="87" y="512"/>
                </a:lnTo>
                <a:lnTo>
                  <a:pt x="88" y="512"/>
                </a:lnTo>
                <a:lnTo>
                  <a:pt x="88" y="510"/>
                </a:lnTo>
                <a:lnTo>
                  <a:pt x="90" y="509"/>
                </a:lnTo>
                <a:lnTo>
                  <a:pt x="90" y="507"/>
                </a:lnTo>
                <a:lnTo>
                  <a:pt x="90" y="506"/>
                </a:lnTo>
                <a:lnTo>
                  <a:pt x="90" y="504"/>
                </a:lnTo>
                <a:lnTo>
                  <a:pt x="88" y="501"/>
                </a:lnTo>
                <a:lnTo>
                  <a:pt x="90" y="499"/>
                </a:lnTo>
                <a:lnTo>
                  <a:pt x="90" y="496"/>
                </a:lnTo>
                <a:lnTo>
                  <a:pt x="91" y="494"/>
                </a:lnTo>
                <a:lnTo>
                  <a:pt x="95" y="494"/>
                </a:lnTo>
                <a:lnTo>
                  <a:pt x="101" y="493"/>
                </a:lnTo>
                <a:lnTo>
                  <a:pt x="103" y="491"/>
                </a:lnTo>
                <a:lnTo>
                  <a:pt x="101" y="488"/>
                </a:lnTo>
                <a:lnTo>
                  <a:pt x="103" y="485"/>
                </a:lnTo>
                <a:lnTo>
                  <a:pt x="103" y="478"/>
                </a:lnTo>
                <a:lnTo>
                  <a:pt x="103" y="477"/>
                </a:lnTo>
                <a:lnTo>
                  <a:pt x="99" y="470"/>
                </a:lnTo>
                <a:lnTo>
                  <a:pt x="93" y="467"/>
                </a:lnTo>
                <a:lnTo>
                  <a:pt x="88" y="466"/>
                </a:lnTo>
                <a:lnTo>
                  <a:pt x="90" y="462"/>
                </a:lnTo>
                <a:lnTo>
                  <a:pt x="88" y="462"/>
                </a:lnTo>
                <a:lnTo>
                  <a:pt x="88" y="461"/>
                </a:lnTo>
                <a:lnTo>
                  <a:pt x="87" y="461"/>
                </a:lnTo>
                <a:lnTo>
                  <a:pt x="87" y="456"/>
                </a:lnTo>
                <a:lnTo>
                  <a:pt x="87" y="454"/>
                </a:lnTo>
                <a:lnTo>
                  <a:pt x="87" y="451"/>
                </a:lnTo>
                <a:lnTo>
                  <a:pt x="85" y="450"/>
                </a:lnTo>
                <a:lnTo>
                  <a:pt x="83" y="450"/>
                </a:lnTo>
                <a:lnTo>
                  <a:pt x="83" y="448"/>
                </a:lnTo>
                <a:lnTo>
                  <a:pt x="82" y="448"/>
                </a:lnTo>
                <a:lnTo>
                  <a:pt x="82" y="446"/>
                </a:lnTo>
                <a:lnTo>
                  <a:pt x="83" y="446"/>
                </a:lnTo>
                <a:lnTo>
                  <a:pt x="83" y="445"/>
                </a:lnTo>
                <a:lnTo>
                  <a:pt x="82" y="445"/>
                </a:lnTo>
                <a:lnTo>
                  <a:pt x="82" y="443"/>
                </a:lnTo>
                <a:lnTo>
                  <a:pt x="80" y="443"/>
                </a:lnTo>
                <a:lnTo>
                  <a:pt x="80" y="442"/>
                </a:lnTo>
                <a:lnTo>
                  <a:pt x="80" y="440"/>
                </a:lnTo>
                <a:lnTo>
                  <a:pt x="80" y="438"/>
                </a:lnTo>
                <a:lnTo>
                  <a:pt x="80" y="437"/>
                </a:lnTo>
                <a:lnTo>
                  <a:pt x="80" y="435"/>
                </a:lnTo>
                <a:lnTo>
                  <a:pt x="82" y="430"/>
                </a:lnTo>
                <a:lnTo>
                  <a:pt x="87" y="427"/>
                </a:lnTo>
                <a:lnTo>
                  <a:pt x="85" y="424"/>
                </a:lnTo>
                <a:lnTo>
                  <a:pt x="91" y="422"/>
                </a:lnTo>
                <a:lnTo>
                  <a:pt x="91" y="414"/>
                </a:lnTo>
                <a:lnTo>
                  <a:pt x="93" y="410"/>
                </a:lnTo>
                <a:lnTo>
                  <a:pt x="93" y="408"/>
                </a:lnTo>
                <a:lnTo>
                  <a:pt x="82" y="405"/>
                </a:lnTo>
                <a:lnTo>
                  <a:pt x="75" y="405"/>
                </a:lnTo>
                <a:lnTo>
                  <a:pt x="74" y="405"/>
                </a:lnTo>
                <a:lnTo>
                  <a:pt x="74" y="403"/>
                </a:lnTo>
                <a:lnTo>
                  <a:pt x="74" y="402"/>
                </a:lnTo>
                <a:lnTo>
                  <a:pt x="75" y="400"/>
                </a:lnTo>
                <a:lnTo>
                  <a:pt x="75" y="395"/>
                </a:lnTo>
                <a:lnTo>
                  <a:pt x="80" y="389"/>
                </a:lnTo>
                <a:lnTo>
                  <a:pt x="83" y="382"/>
                </a:lnTo>
                <a:lnTo>
                  <a:pt x="79" y="379"/>
                </a:lnTo>
                <a:lnTo>
                  <a:pt x="71" y="379"/>
                </a:lnTo>
                <a:lnTo>
                  <a:pt x="63" y="373"/>
                </a:lnTo>
                <a:lnTo>
                  <a:pt x="66" y="368"/>
                </a:lnTo>
                <a:lnTo>
                  <a:pt x="67" y="360"/>
                </a:lnTo>
                <a:lnTo>
                  <a:pt x="74" y="362"/>
                </a:lnTo>
                <a:lnTo>
                  <a:pt x="75" y="358"/>
                </a:lnTo>
                <a:lnTo>
                  <a:pt x="77" y="355"/>
                </a:lnTo>
                <a:lnTo>
                  <a:pt x="77" y="354"/>
                </a:lnTo>
                <a:lnTo>
                  <a:pt x="72" y="352"/>
                </a:lnTo>
                <a:lnTo>
                  <a:pt x="74" y="347"/>
                </a:lnTo>
                <a:lnTo>
                  <a:pt x="74" y="336"/>
                </a:lnTo>
                <a:lnTo>
                  <a:pt x="67" y="336"/>
                </a:lnTo>
                <a:lnTo>
                  <a:pt x="61" y="338"/>
                </a:lnTo>
                <a:lnTo>
                  <a:pt x="58" y="342"/>
                </a:lnTo>
                <a:lnTo>
                  <a:pt x="55" y="342"/>
                </a:lnTo>
                <a:lnTo>
                  <a:pt x="53" y="342"/>
                </a:lnTo>
                <a:lnTo>
                  <a:pt x="51" y="349"/>
                </a:lnTo>
                <a:lnTo>
                  <a:pt x="45" y="350"/>
                </a:lnTo>
                <a:lnTo>
                  <a:pt x="42" y="350"/>
                </a:lnTo>
                <a:lnTo>
                  <a:pt x="39" y="349"/>
                </a:lnTo>
                <a:lnTo>
                  <a:pt x="37" y="342"/>
                </a:lnTo>
                <a:lnTo>
                  <a:pt x="37" y="339"/>
                </a:lnTo>
                <a:lnTo>
                  <a:pt x="39" y="325"/>
                </a:lnTo>
                <a:lnTo>
                  <a:pt x="39" y="322"/>
                </a:lnTo>
                <a:lnTo>
                  <a:pt x="31" y="315"/>
                </a:lnTo>
                <a:lnTo>
                  <a:pt x="27" y="310"/>
                </a:lnTo>
                <a:lnTo>
                  <a:pt x="29" y="310"/>
                </a:lnTo>
                <a:lnTo>
                  <a:pt x="29" y="309"/>
                </a:lnTo>
                <a:lnTo>
                  <a:pt x="31" y="309"/>
                </a:lnTo>
                <a:lnTo>
                  <a:pt x="34" y="309"/>
                </a:lnTo>
                <a:lnTo>
                  <a:pt x="35" y="307"/>
                </a:lnTo>
                <a:lnTo>
                  <a:pt x="35" y="306"/>
                </a:lnTo>
                <a:lnTo>
                  <a:pt x="35" y="304"/>
                </a:lnTo>
                <a:lnTo>
                  <a:pt x="34" y="302"/>
                </a:lnTo>
                <a:lnTo>
                  <a:pt x="35" y="301"/>
                </a:lnTo>
                <a:lnTo>
                  <a:pt x="35" y="299"/>
                </a:lnTo>
                <a:lnTo>
                  <a:pt x="37" y="298"/>
                </a:lnTo>
                <a:lnTo>
                  <a:pt x="37" y="294"/>
                </a:lnTo>
                <a:lnTo>
                  <a:pt x="39" y="293"/>
                </a:lnTo>
                <a:lnTo>
                  <a:pt x="40" y="291"/>
                </a:lnTo>
                <a:lnTo>
                  <a:pt x="39" y="290"/>
                </a:lnTo>
                <a:lnTo>
                  <a:pt x="39" y="288"/>
                </a:lnTo>
                <a:lnTo>
                  <a:pt x="39" y="286"/>
                </a:lnTo>
                <a:lnTo>
                  <a:pt x="37" y="286"/>
                </a:lnTo>
                <a:lnTo>
                  <a:pt x="35" y="286"/>
                </a:lnTo>
                <a:lnTo>
                  <a:pt x="34" y="286"/>
                </a:lnTo>
                <a:lnTo>
                  <a:pt x="34" y="285"/>
                </a:lnTo>
                <a:lnTo>
                  <a:pt x="29" y="282"/>
                </a:lnTo>
                <a:lnTo>
                  <a:pt x="27" y="282"/>
                </a:lnTo>
                <a:lnTo>
                  <a:pt x="26" y="282"/>
                </a:lnTo>
                <a:lnTo>
                  <a:pt x="24" y="280"/>
                </a:lnTo>
                <a:lnTo>
                  <a:pt x="24" y="278"/>
                </a:lnTo>
                <a:lnTo>
                  <a:pt x="24" y="280"/>
                </a:lnTo>
                <a:lnTo>
                  <a:pt x="23" y="282"/>
                </a:lnTo>
                <a:lnTo>
                  <a:pt x="19" y="280"/>
                </a:lnTo>
                <a:lnTo>
                  <a:pt x="18" y="280"/>
                </a:lnTo>
                <a:lnTo>
                  <a:pt x="16" y="280"/>
                </a:lnTo>
                <a:lnTo>
                  <a:pt x="13" y="278"/>
                </a:lnTo>
                <a:lnTo>
                  <a:pt x="11" y="278"/>
                </a:lnTo>
                <a:lnTo>
                  <a:pt x="10" y="277"/>
                </a:lnTo>
                <a:lnTo>
                  <a:pt x="10" y="275"/>
                </a:lnTo>
                <a:lnTo>
                  <a:pt x="8" y="274"/>
                </a:lnTo>
                <a:lnTo>
                  <a:pt x="7" y="274"/>
                </a:lnTo>
                <a:lnTo>
                  <a:pt x="7" y="272"/>
                </a:lnTo>
                <a:lnTo>
                  <a:pt x="3" y="270"/>
                </a:lnTo>
                <a:lnTo>
                  <a:pt x="3" y="269"/>
                </a:lnTo>
                <a:lnTo>
                  <a:pt x="2" y="269"/>
                </a:lnTo>
                <a:lnTo>
                  <a:pt x="0" y="266"/>
                </a:lnTo>
                <a:lnTo>
                  <a:pt x="0" y="264"/>
                </a:lnTo>
                <a:lnTo>
                  <a:pt x="0" y="262"/>
                </a:lnTo>
                <a:lnTo>
                  <a:pt x="0" y="261"/>
                </a:lnTo>
                <a:lnTo>
                  <a:pt x="0" y="259"/>
                </a:lnTo>
                <a:lnTo>
                  <a:pt x="2" y="258"/>
                </a:lnTo>
                <a:lnTo>
                  <a:pt x="2" y="256"/>
                </a:lnTo>
                <a:lnTo>
                  <a:pt x="0" y="253"/>
                </a:lnTo>
                <a:lnTo>
                  <a:pt x="2" y="251"/>
                </a:lnTo>
                <a:lnTo>
                  <a:pt x="7" y="251"/>
                </a:lnTo>
                <a:lnTo>
                  <a:pt x="8" y="250"/>
                </a:lnTo>
                <a:lnTo>
                  <a:pt x="11" y="250"/>
                </a:lnTo>
                <a:lnTo>
                  <a:pt x="15" y="250"/>
                </a:lnTo>
                <a:lnTo>
                  <a:pt x="18" y="253"/>
                </a:lnTo>
                <a:lnTo>
                  <a:pt x="29" y="253"/>
                </a:lnTo>
                <a:lnTo>
                  <a:pt x="32" y="253"/>
                </a:lnTo>
                <a:lnTo>
                  <a:pt x="35" y="253"/>
                </a:lnTo>
                <a:lnTo>
                  <a:pt x="37" y="253"/>
                </a:lnTo>
                <a:lnTo>
                  <a:pt x="40" y="253"/>
                </a:lnTo>
                <a:lnTo>
                  <a:pt x="42" y="254"/>
                </a:lnTo>
                <a:lnTo>
                  <a:pt x="43" y="254"/>
                </a:lnTo>
                <a:lnTo>
                  <a:pt x="47" y="253"/>
                </a:lnTo>
                <a:lnTo>
                  <a:pt x="50" y="253"/>
                </a:lnTo>
                <a:lnTo>
                  <a:pt x="51" y="251"/>
                </a:lnTo>
                <a:lnTo>
                  <a:pt x="53" y="250"/>
                </a:lnTo>
                <a:lnTo>
                  <a:pt x="56" y="248"/>
                </a:lnTo>
                <a:lnTo>
                  <a:pt x="58" y="246"/>
                </a:lnTo>
                <a:lnTo>
                  <a:pt x="59" y="246"/>
                </a:lnTo>
                <a:lnTo>
                  <a:pt x="59" y="245"/>
                </a:lnTo>
                <a:lnTo>
                  <a:pt x="61" y="245"/>
                </a:lnTo>
                <a:lnTo>
                  <a:pt x="61" y="243"/>
                </a:lnTo>
                <a:lnTo>
                  <a:pt x="63" y="242"/>
                </a:lnTo>
                <a:lnTo>
                  <a:pt x="64" y="240"/>
                </a:lnTo>
                <a:lnTo>
                  <a:pt x="66" y="240"/>
                </a:lnTo>
                <a:lnTo>
                  <a:pt x="71" y="238"/>
                </a:lnTo>
                <a:lnTo>
                  <a:pt x="72" y="237"/>
                </a:lnTo>
                <a:lnTo>
                  <a:pt x="71" y="232"/>
                </a:lnTo>
                <a:lnTo>
                  <a:pt x="67" y="230"/>
                </a:lnTo>
                <a:lnTo>
                  <a:pt x="67" y="227"/>
                </a:lnTo>
                <a:lnTo>
                  <a:pt x="64" y="224"/>
                </a:lnTo>
                <a:lnTo>
                  <a:pt x="63" y="224"/>
                </a:lnTo>
                <a:lnTo>
                  <a:pt x="63" y="222"/>
                </a:lnTo>
                <a:lnTo>
                  <a:pt x="61" y="222"/>
                </a:lnTo>
                <a:lnTo>
                  <a:pt x="59" y="219"/>
                </a:lnTo>
                <a:lnTo>
                  <a:pt x="58" y="219"/>
                </a:lnTo>
                <a:lnTo>
                  <a:pt x="56" y="218"/>
                </a:lnTo>
                <a:lnTo>
                  <a:pt x="55" y="216"/>
                </a:lnTo>
                <a:lnTo>
                  <a:pt x="55" y="213"/>
                </a:lnTo>
                <a:lnTo>
                  <a:pt x="56" y="210"/>
                </a:lnTo>
                <a:lnTo>
                  <a:pt x="59" y="208"/>
                </a:lnTo>
                <a:lnTo>
                  <a:pt x="61" y="206"/>
                </a:lnTo>
                <a:lnTo>
                  <a:pt x="63" y="205"/>
                </a:lnTo>
                <a:lnTo>
                  <a:pt x="63" y="202"/>
                </a:lnTo>
                <a:lnTo>
                  <a:pt x="64" y="198"/>
                </a:lnTo>
                <a:lnTo>
                  <a:pt x="64" y="197"/>
                </a:lnTo>
                <a:lnTo>
                  <a:pt x="71" y="194"/>
                </a:lnTo>
                <a:lnTo>
                  <a:pt x="72" y="194"/>
                </a:lnTo>
                <a:lnTo>
                  <a:pt x="72" y="192"/>
                </a:lnTo>
                <a:lnTo>
                  <a:pt x="74" y="192"/>
                </a:lnTo>
                <a:lnTo>
                  <a:pt x="74" y="190"/>
                </a:lnTo>
                <a:lnTo>
                  <a:pt x="75" y="189"/>
                </a:lnTo>
                <a:lnTo>
                  <a:pt x="75" y="187"/>
                </a:lnTo>
                <a:lnTo>
                  <a:pt x="75" y="186"/>
                </a:lnTo>
                <a:lnTo>
                  <a:pt x="75" y="184"/>
                </a:lnTo>
                <a:lnTo>
                  <a:pt x="75" y="182"/>
                </a:lnTo>
                <a:lnTo>
                  <a:pt x="74" y="181"/>
                </a:lnTo>
                <a:lnTo>
                  <a:pt x="72" y="181"/>
                </a:lnTo>
                <a:lnTo>
                  <a:pt x="71" y="181"/>
                </a:lnTo>
                <a:lnTo>
                  <a:pt x="69" y="179"/>
                </a:lnTo>
                <a:lnTo>
                  <a:pt x="67" y="178"/>
                </a:lnTo>
                <a:lnTo>
                  <a:pt x="66" y="176"/>
                </a:lnTo>
                <a:lnTo>
                  <a:pt x="66" y="174"/>
                </a:lnTo>
                <a:lnTo>
                  <a:pt x="64" y="174"/>
                </a:lnTo>
                <a:lnTo>
                  <a:pt x="64" y="173"/>
                </a:lnTo>
                <a:lnTo>
                  <a:pt x="63" y="173"/>
                </a:lnTo>
                <a:lnTo>
                  <a:pt x="64" y="171"/>
                </a:lnTo>
                <a:lnTo>
                  <a:pt x="64" y="170"/>
                </a:lnTo>
                <a:lnTo>
                  <a:pt x="64" y="168"/>
                </a:lnTo>
                <a:lnTo>
                  <a:pt x="64" y="166"/>
                </a:lnTo>
                <a:lnTo>
                  <a:pt x="64" y="165"/>
                </a:lnTo>
                <a:lnTo>
                  <a:pt x="66" y="163"/>
                </a:lnTo>
                <a:lnTo>
                  <a:pt x="66" y="157"/>
                </a:lnTo>
                <a:lnTo>
                  <a:pt x="66" y="155"/>
                </a:lnTo>
                <a:lnTo>
                  <a:pt x="66" y="154"/>
                </a:lnTo>
                <a:lnTo>
                  <a:pt x="66" y="152"/>
                </a:lnTo>
                <a:lnTo>
                  <a:pt x="66" y="150"/>
                </a:lnTo>
                <a:lnTo>
                  <a:pt x="67" y="149"/>
                </a:lnTo>
                <a:lnTo>
                  <a:pt x="67" y="147"/>
                </a:lnTo>
                <a:lnTo>
                  <a:pt x="69" y="147"/>
                </a:lnTo>
                <a:lnTo>
                  <a:pt x="69" y="144"/>
                </a:lnTo>
                <a:lnTo>
                  <a:pt x="69" y="141"/>
                </a:lnTo>
                <a:lnTo>
                  <a:pt x="67" y="141"/>
                </a:lnTo>
                <a:lnTo>
                  <a:pt x="66" y="139"/>
                </a:lnTo>
                <a:lnTo>
                  <a:pt x="66" y="141"/>
                </a:lnTo>
                <a:lnTo>
                  <a:pt x="63" y="141"/>
                </a:lnTo>
                <a:lnTo>
                  <a:pt x="61" y="142"/>
                </a:lnTo>
                <a:lnTo>
                  <a:pt x="59" y="144"/>
                </a:lnTo>
                <a:lnTo>
                  <a:pt x="58" y="144"/>
                </a:lnTo>
                <a:lnTo>
                  <a:pt x="56" y="146"/>
                </a:lnTo>
                <a:lnTo>
                  <a:pt x="55" y="146"/>
                </a:lnTo>
                <a:lnTo>
                  <a:pt x="55" y="144"/>
                </a:lnTo>
                <a:lnTo>
                  <a:pt x="53" y="142"/>
                </a:lnTo>
                <a:lnTo>
                  <a:pt x="53" y="146"/>
                </a:lnTo>
                <a:lnTo>
                  <a:pt x="51" y="147"/>
                </a:lnTo>
                <a:lnTo>
                  <a:pt x="50" y="149"/>
                </a:lnTo>
                <a:lnTo>
                  <a:pt x="48" y="149"/>
                </a:lnTo>
                <a:lnTo>
                  <a:pt x="45" y="150"/>
                </a:lnTo>
                <a:lnTo>
                  <a:pt x="43" y="150"/>
                </a:lnTo>
                <a:lnTo>
                  <a:pt x="42" y="150"/>
                </a:lnTo>
                <a:lnTo>
                  <a:pt x="40" y="150"/>
                </a:lnTo>
                <a:lnTo>
                  <a:pt x="39" y="152"/>
                </a:lnTo>
                <a:lnTo>
                  <a:pt x="39" y="154"/>
                </a:lnTo>
                <a:lnTo>
                  <a:pt x="37" y="157"/>
                </a:lnTo>
                <a:lnTo>
                  <a:pt x="35" y="158"/>
                </a:lnTo>
                <a:lnTo>
                  <a:pt x="35" y="157"/>
                </a:lnTo>
                <a:lnTo>
                  <a:pt x="34" y="157"/>
                </a:lnTo>
                <a:lnTo>
                  <a:pt x="32" y="157"/>
                </a:lnTo>
                <a:lnTo>
                  <a:pt x="31" y="155"/>
                </a:lnTo>
                <a:lnTo>
                  <a:pt x="29" y="155"/>
                </a:lnTo>
                <a:lnTo>
                  <a:pt x="29" y="154"/>
                </a:lnTo>
                <a:lnTo>
                  <a:pt x="27" y="152"/>
                </a:lnTo>
                <a:lnTo>
                  <a:pt x="29" y="152"/>
                </a:lnTo>
                <a:lnTo>
                  <a:pt x="31" y="150"/>
                </a:lnTo>
                <a:lnTo>
                  <a:pt x="31" y="147"/>
                </a:lnTo>
                <a:lnTo>
                  <a:pt x="32" y="144"/>
                </a:lnTo>
                <a:lnTo>
                  <a:pt x="32" y="142"/>
                </a:lnTo>
                <a:lnTo>
                  <a:pt x="32" y="141"/>
                </a:lnTo>
                <a:lnTo>
                  <a:pt x="34" y="139"/>
                </a:lnTo>
                <a:lnTo>
                  <a:pt x="32" y="139"/>
                </a:lnTo>
                <a:lnTo>
                  <a:pt x="31" y="138"/>
                </a:lnTo>
                <a:lnTo>
                  <a:pt x="31" y="136"/>
                </a:lnTo>
                <a:lnTo>
                  <a:pt x="31" y="134"/>
                </a:lnTo>
                <a:lnTo>
                  <a:pt x="29" y="133"/>
                </a:lnTo>
                <a:lnTo>
                  <a:pt x="29" y="131"/>
                </a:lnTo>
                <a:lnTo>
                  <a:pt x="29" y="130"/>
                </a:lnTo>
                <a:lnTo>
                  <a:pt x="27" y="128"/>
                </a:lnTo>
                <a:lnTo>
                  <a:pt x="27" y="126"/>
                </a:lnTo>
                <a:lnTo>
                  <a:pt x="26" y="125"/>
                </a:lnTo>
                <a:lnTo>
                  <a:pt x="24" y="125"/>
                </a:lnTo>
                <a:lnTo>
                  <a:pt x="23" y="123"/>
                </a:lnTo>
                <a:lnTo>
                  <a:pt x="23" y="125"/>
                </a:lnTo>
                <a:lnTo>
                  <a:pt x="19" y="123"/>
                </a:lnTo>
                <a:lnTo>
                  <a:pt x="19" y="120"/>
                </a:lnTo>
                <a:lnTo>
                  <a:pt x="19" y="118"/>
                </a:lnTo>
                <a:lnTo>
                  <a:pt x="19" y="117"/>
                </a:lnTo>
                <a:lnTo>
                  <a:pt x="18" y="117"/>
                </a:lnTo>
                <a:lnTo>
                  <a:pt x="16" y="118"/>
                </a:lnTo>
                <a:lnTo>
                  <a:pt x="15" y="118"/>
                </a:lnTo>
                <a:lnTo>
                  <a:pt x="13" y="117"/>
                </a:lnTo>
                <a:lnTo>
                  <a:pt x="11" y="117"/>
                </a:lnTo>
                <a:lnTo>
                  <a:pt x="11" y="114"/>
                </a:lnTo>
                <a:lnTo>
                  <a:pt x="10" y="112"/>
                </a:lnTo>
                <a:lnTo>
                  <a:pt x="10" y="110"/>
                </a:lnTo>
                <a:lnTo>
                  <a:pt x="10" y="109"/>
                </a:lnTo>
                <a:lnTo>
                  <a:pt x="11" y="107"/>
                </a:lnTo>
                <a:lnTo>
                  <a:pt x="13" y="102"/>
                </a:lnTo>
                <a:lnTo>
                  <a:pt x="13" y="99"/>
                </a:lnTo>
                <a:lnTo>
                  <a:pt x="13" y="98"/>
                </a:lnTo>
                <a:lnTo>
                  <a:pt x="11" y="96"/>
                </a:lnTo>
                <a:lnTo>
                  <a:pt x="11" y="94"/>
                </a:lnTo>
                <a:lnTo>
                  <a:pt x="10" y="94"/>
                </a:lnTo>
                <a:lnTo>
                  <a:pt x="10" y="93"/>
                </a:lnTo>
                <a:lnTo>
                  <a:pt x="10" y="91"/>
                </a:lnTo>
                <a:lnTo>
                  <a:pt x="8" y="90"/>
                </a:lnTo>
                <a:lnTo>
                  <a:pt x="10" y="88"/>
                </a:lnTo>
                <a:lnTo>
                  <a:pt x="8" y="88"/>
                </a:lnTo>
                <a:lnTo>
                  <a:pt x="8" y="86"/>
                </a:lnTo>
                <a:lnTo>
                  <a:pt x="7" y="85"/>
                </a:lnTo>
                <a:lnTo>
                  <a:pt x="5" y="82"/>
                </a:lnTo>
                <a:lnTo>
                  <a:pt x="3" y="82"/>
                </a:lnTo>
                <a:lnTo>
                  <a:pt x="3" y="80"/>
                </a:lnTo>
                <a:lnTo>
                  <a:pt x="3" y="78"/>
                </a:lnTo>
                <a:lnTo>
                  <a:pt x="5" y="78"/>
                </a:lnTo>
                <a:lnTo>
                  <a:pt x="7" y="77"/>
                </a:lnTo>
                <a:lnTo>
                  <a:pt x="7" y="75"/>
                </a:lnTo>
                <a:lnTo>
                  <a:pt x="8" y="74"/>
                </a:lnTo>
                <a:lnTo>
                  <a:pt x="10" y="72"/>
                </a:lnTo>
                <a:lnTo>
                  <a:pt x="11" y="72"/>
                </a:lnTo>
                <a:lnTo>
                  <a:pt x="13" y="74"/>
                </a:lnTo>
                <a:lnTo>
                  <a:pt x="15" y="72"/>
                </a:lnTo>
                <a:lnTo>
                  <a:pt x="16" y="72"/>
                </a:lnTo>
                <a:lnTo>
                  <a:pt x="18" y="70"/>
                </a:lnTo>
                <a:lnTo>
                  <a:pt x="19" y="70"/>
                </a:lnTo>
                <a:lnTo>
                  <a:pt x="21" y="70"/>
                </a:lnTo>
                <a:lnTo>
                  <a:pt x="23" y="70"/>
                </a:lnTo>
                <a:lnTo>
                  <a:pt x="23" y="69"/>
                </a:lnTo>
                <a:lnTo>
                  <a:pt x="24" y="67"/>
                </a:lnTo>
                <a:lnTo>
                  <a:pt x="23" y="66"/>
                </a:lnTo>
                <a:lnTo>
                  <a:pt x="24" y="64"/>
                </a:lnTo>
                <a:lnTo>
                  <a:pt x="23" y="62"/>
                </a:lnTo>
                <a:lnTo>
                  <a:pt x="21" y="62"/>
                </a:lnTo>
                <a:lnTo>
                  <a:pt x="19" y="61"/>
                </a:lnTo>
                <a:lnTo>
                  <a:pt x="19" y="59"/>
                </a:lnTo>
                <a:lnTo>
                  <a:pt x="18" y="58"/>
                </a:lnTo>
                <a:lnTo>
                  <a:pt x="16" y="58"/>
                </a:lnTo>
                <a:lnTo>
                  <a:pt x="18" y="56"/>
                </a:lnTo>
                <a:lnTo>
                  <a:pt x="18" y="54"/>
                </a:lnTo>
                <a:lnTo>
                  <a:pt x="18" y="53"/>
                </a:lnTo>
                <a:lnTo>
                  <a:pt x="18" y="51"/>
                </a:lnTo>
                <a:lnTo>
                  <a:pt x="19" y="51"/>
                </a:lnTo>
                <a:lnTo>
                  <a:pt x="21" y="50"/>
                </a:lnTo>
                <a:lnTo>
                  <a:pt x="23" y="48"/>
                </a:lnTo>
                <a:lnTo>
                  <a:pt x="24" y="48"/>
                </a:lnTo>
                <a:lnTo>
                  <a:pt x="24" y="46"/>
                </a:lnTo>
                <a:lnTo>
                  <a:pt x="26" y="46"/>
                </a:lnTo>
                <a:lnTo>
                  <a:pt x="27" y="46"/>
                </a:lnTo>
                <a:lnTo>
                  <a:pt x="29" y="46"/>
                </a:lnTo>
                <a:lnTo>
                  <a:pt x="29" y="43"/>
                </a:lnTo>
                <a:lnTo>
                  <a:pt x="29" y="42"/>
                </a:lnTo>
                <a:lnTo>
                  <a:pt x="29" y="40"/>
                </a:lnTo>
                <a:lnTo>
                  <a:pt x="29" y="38"/>
                </a:lnTo>
                <a:lnTo>
                  <a:pt x="27" y="38"/>
                </a:lnTo>
                <a:lnTo>
                  <a:pt x="27" y="37"/>
                </a:lnTo>
                <a:lnTo>
                  <a:pt x="29" y="37"/>
                </a:lnTo>
                <a:lnTo>
                  <a:pt x="29" y="35"/>
                </a:lnTo>
                <a:lnTo>
                  <a:pt x="29" y="34"/>
                </a:lnTo>
                <a:lnTo>
                  <a:pt x="31" y="34"/>
                </a:lnTo>
                <a:lnTo>
                  <a:pt x="32" y="32"/>
                </a:lnTo>
                <a:lnTo>
                  <a:pt x="32" y="30"/>
                </a:lnTo>
                <a:lnTo>
                  <a:pt x="31" y="30"/>
                </a:lnTo>
                <a:lnTo>
                  <a:pt x="31" y="29"/>
                </a:lnTo>
                <a:lnTo>
                  <a:pt x="32" y="26"/>
                </a:lnTo>
                <a:lnTo>
                  <a:pt x="34" y="26"/>
                </a:lnTo>
                <a:lnTo>
                  <a:pt x="35" y="22"/>
                </a:lnTo>
                <a:lnTo>
                  <a:pt x="35" y="21"/>
                </a:lnTo>
                <a:lnTo>
                  <a:pt x="40" y="19"/>
                </a:lnTo>
                <a:lnTo>
                  <a:pt x="40" y="18"/>
                </a:lnTo>
                <a:lnTo>
                  <a:pt x="42" y="14"/>
                </a:lnTo>
                <a:lnTo>
                  <a:pt x="43" y="14"/>
                </a:lnTo>
                <a:lnTo>
                  <a:pt x="43" y="11"/>
                </a:lnTo>
                <a:lnTo>
                  <a:pt x="43" y="13"/>
                </a:lnTo>
                <a:lnTo>
                  <a:pt x="45" y="13"/>
                </a:lnTo>
                <a:lnTo>
                  <a:pt x="47" y="11"/>
                </a:lnTo>
                <a:lnTo>
                  <a:pt x="48" y="13"/>
                </a:lnTo>
                <a:lnTo>
                  <a:pt x="50" y="13"/>
                </a:lnTo>
                <a:lnTo>
                  <a:pt x="51" y="13"/>
                </a:lnTo>
                <a:lnTo>
                  <a:pt x="55" y="6"/>
                </a:lnTo>
                <a:lnTo>
                  <a:pt x="56" y="6"/>
                </a:lnTo>
                <a:lnTo>
                  <a:pt x="59" y="5"/>
                </a:lnTo>
                <a:lnTo>
                  <a:pt x="61" y="5"/>
                </a:lnTo>
                <a:lnTo>
                  <a:pt x="64" y="5"/>
                </a:lnTo>
                <a:lnTo>
                  <a:pt x="66" y="5"/>
                </a:lnTo>
                <a:lnTo>
                  <a:pt x="74" y="3"/>
                </a:lnTo>
                <a:lnTo>
                  <a:pt x="77" y="3"/>
                </a:lnTo>
                <a:lnTo>
                  <a:pt x="79" y="2"/>
                </a:lnTo>
                <a:lnTo>
                  <a:pt x="80" y="0"/>
                </a:lnTo>
                <a:lnTo>
                  <a:pt x="82" y="0"/>
                </a:lnTo>
                <a:lnTo>
                  <a:pt x="83" y="2"/>
                </a:lnTo>
                <a:lnTo>
                  <a:pt x="83" y="3"/>
                </a:lnTo>
                <a:lnTo>
                  <a:pt x="83" y="5"/>
                </a:lnTo>
                <a:lnTo>
                  <a:pt x="87" y="5"/>
                </a:lnTo>
                <a:lnTo>
                  <a:pt x="88" y="5"/>
                </a:lnTo>
                <a:lnTo>
                  <a:pt x="88" y="6"/>
                </a:lnTo>
                <a:lnTo>
                  <a:pt x="90" y="8"/>
                </a:lnTo>
                <a:lnTo>
                  <a:pt x="91" y="10"/>
                </a:lnTo>
                <a:lnTo>
                  <a:pt x="93" y="10"/>
                </a:lnTo>
                <a:lnTo>
                  <a:pt x="95" y="11"/>
                </a:lnTo>
                <a:lnTo>
                  <a:pt x="95" y="13"/>
                </a:lnTo>
                <a:lnTo>
                  <a:pt x="93" y="16"/>
                </a:lnTo>
                <a:lnTo>
                  <a:pt x="93" y="18"/>
                </a:lnTo>
                <a:lnTo>
                  <a:pt x="98" y="18"/>
                </a:lnTo>
                <a:lnTo>
                  <a:pt x="99" y="16"/>
                </a:lnTo>
                <a:lnTo>
                  <a:pt x="101" y="16"/>
                </a:lnTo>
                <a:lnTo>
                  <a:pt x="101" y="18"/>
                </a:lnTo>
                <a:lnTo>
                  <a:pt x="103" y="19"/>
                </a:lnTo>
                <a:lnTo>
                  <a:pt x="103" y="21"/>
                </a:lnTo>
                <a:lnTo>
                  <a:pt x="103" y="22"/>
                </a:lnTo>
                <a:lnTo>
                  <a:pt x="101" y="22"/>
                </a:lnTo>
                <a:lnTo>
                  <a:pt x="101" y="26"/>
                </a:lnTo>
                <a:lnTo>
                  <a:pt x="101" y="27"/>
                </a:lnTo>
                <a:lnTo>
                  <a:pt x="98" y="27"/>
                </a:lnTo>
                <a:lnTo>
                  <a:pt x="98" y="29"/>
                </a:lnTo>
                <a:lnTo>
                  <a:pt x="96" y="29"/>
                </a:lnTo>
                <a:lnTo>
                  <a:pt x="96" y="30"/>
                </a:lnTo>
                <a:lnTo>
                  <a:pt x="95" y="30"/>
                </a:lnTo>
                <a:lnTo>
                  <a:pt x="93" y="32"/>
                </a:lnTo>
                <a:lnTo>
                  <a:pt x="93" y="34"/>
                </a:lnTo>
                <a:lnTo>
                  <a:pt x="95" y="35"/>
                </a:lnTo>
                <a:lnTo>
                  <a:pt x="95" y="37"/>
                </a:lnTo>
                <a:lnTo>
                  <a:pt x="95" y="38"/>
                </a:lnTo>
                <a:lnTo>
                  <a:pt x="96" y="40"/>
                </a:lnTo>
                <a:lnTo>
                  <a:pt x="98" y="40"/>
                </a:lnTo>
                <a:lnTo>
                  <a:pt x="99" y="40"/>
                </a:lnTo>
                <a:lnTo>
                  <a:pt x="101" y="40"/>
                </a:lnTo>
                <a:lnTo>
                  <a:pt x="103" y="40"/>
                </a:lnTo>
                <a:lnTo>
                  <a:pt x="103" y="38"/>
                </a:lnTo>
                <a:lnTo>
                  <a:pt x="104" y="38"/>
                </a:lnTo>
                <a:lnTo>
                  <a:pt x="106" y="38"/>
                </a:lnTo>
                <a:lnTo>
                  <a:pt x="107" y="38"/>
                </a:lnTo>
                <a:lnTo>
                  <a:pt x="107" y="40"/>
                </a:lnTo>
                <a:lnTo>
                  <a:pt x="109" y="42"/>
                </a:lnTo>
                <a:lnTo>
                  <a:pt x="107" y="42"/>
                </a:lnTo>
                <a:lnTo>
                  <a:pt x="109" y="43"/>
                </a:lnTo>
                <a:lnTo>
                  <a:pt x="112" y="42"/>
                </a:lnTo>
                <a:lnTo>
                  <a:pt x="114" y="42"/>
                </a:lnTo>
                <a:lnTo>
                  <a:pt x="115" y="42"/>
                </a:lnTo>
                <a:lnTo>
                  <a:pt x="117" y="42"/>
                </a:lnTo>
                <a:lnTo>
                  <a:pt x="119" y="42"/>
                </a:lnTo>
                <a:lnTo>
                  <a:pt x="120" y="42"/>
                </a:lnTo>
                <a:lnTo>
                  <a:pt x="120" y="43"/>
                </a:lnTo>
                <a:lnTo>
                  <a:pt x="122" y="43"/>
                </a:lnTo>
                <a:lnTo>
                  <a:pt x="123" y="43"/>
                </a:lnTo>
                <a:lnTo>
                  <a:pt x="125" y="43"/>
                </a:lnTo>
                <a:lnTo>
                  <a:pt x="125" y="45"/>
                </a:lnTo>
                <a:lnTo>
                  <a:pt x="128" y="45"/>
                </a:lnTo>
                <a:lnTo>
                  <a:pt x="128" y="46"/>
                </a:lnTo>
                <a:lnTo>
                  <a:pt x="130" y="46"/>
                </a:lnTo>
                <a:lnTo>
                  <a:pt x="130" y="48"/>
                </a:lnTo>
                <a:lnTo>
                  <a:pt x="128" y="48"/>
                </a:lnTo>
                <a:lnTo>
                  <a:pt x="128" y="51"/>
                </a:lnTo>
                <a:lnTo>
                  <a:pt x="127" y="51"/>
                </a:lnTo>
                <a:lnTo>
                  <a:pt x="125" y="53"/>
                </a:lnTo>
                <a:lnTo>
                  <a:pt x="125" y="54"/>
                </a:lnTo>
                <a:lnTo>
                  <a:pt x="123" y="56"/>
                </a:lnTo>
                <a:lnTo>
                  <a:pt x="123" y="58"/>
                </a:lnTo>
                <a:lnTo>
                  <a:pt x="122" y="59"/>
                </a:lnTo>
                <a:lnTo>
                  <a:pt x="122" y="61"/>
                </a:lnTo>
                <a:lnTo>
                  <a:pt x="120" y="64"/>
                </a:lnTo>
                <a:lnTo>
                  <a:pt x="120" y="66"/>
                </a:lnTo>
                <a:lnTo>
                  <a:pt x="122" y="69"/>
                </a:lnTo>
                <a:lnTo>
                  <a:pt x="120" y="69"/>
                </a:lnTo>
                <a:lnTo>
                  <a:pt x="120" y="70"/>
                </a:lnTo>
                <a:lnTo>
                  <a:pt x="119" y="74"/>
                </a:lnTo>
                <a:lnTo>
                  <a:pt x="117" y="74"/>
                </a:lnTo>
                <a:lnTo>
                  <a:pt x="119" y="74"/>
                </a:lnTo>
                <a:lnTo>
                  <a:pt x="119" y="75"/>
                </a:lnTo>
                <a:lnTo>
                  <a:pt x="120" y="77"/>
                </a:lnTo>
                <a:lnTo>
                  <a:pt x="119" y="77"/>
                </a:lnTo>
                <a:lnTo>
                  <a:pt x="119" y="78"/>
                </a:lnTo>
                <a:lnTo>
                  <a:pt x="119" y="80"/>
                </a:lnTo>
                <a:lnTo>
                  <a:pt x="117" y="80"/>
                </a:lnTo>
                <a:lnTo>
                  <a:pt x="117" y="82"/>
                </a:lnTo>
                <a:lnTo>
                  <a:pt x="117" y="86"/>
                </a:lnTo>
                <a:lnTo>
                  <a:pt x="115" y="88"/>
                </a:lnTo>
                <a:lnTo>
                  <a:pt x="115" y="90"/>
                </a:lnTo>
                <a:lnTo>
                  <a:pt x="117" y="90"/>
                </a:lnTo>
                <a:lnTo>
                  <a:pt x="117" y="91"/>
                </a:lnTo>
                <a:lnTo>
                  <a:pt x="119" y="93"/>
                </a:lnTo>
                <a:lnTo>
                  <a:pt x="120" y="93"/>
                </a:lnTo>
                <a:lnTo>
                  <a:pt x="127" y="91"/>
                </a:lnTo>
                <a:lnTo>
                  <a:pt x="127" y="93"/>
                </a:lnTo>
                <a:lnTo>
                  <a:pt x="127" y="94"/>
                </a:lnTo>
                <a:lnTo>
                  <a:pt x="127" y="96"/>
                </a:lnTo>
                <a:lnTo>
                  <a:pt x="125" y="96"/>
                </a:lnTo>
                <a:lnTo>
                  <a:pt x="125" y="99"/>
                </a:lnTo>
                <a:lnTo>
                  <a:pt x="127" y="101"/>
                </a:lnTo>
                <a:lnTo>
                  <a:pt x="125" y="102"/>
                </a:lnTo>
                <a:lnTo>
                  <a:pt x="125" y="104"/>
                </a:lnTo>
                <a:lnTo>
                  <a:pt x="127" y="106"/>
                </a:lnTo>
                <a:lnTo>
                  <a:pt x="128" y="107"/>
                </a:lnTo>
                <a:lnTo>
                  <a:pt x="128" y="110"/>
                </a:lnTo>
                <a:lnTo>
                  <a:pt x="130" y="109"/>
                </a:lnTo>
                <a:lnTo>
                  <a:pt x="131" y="109"/>
                </a:lnTo>
                <a:lnTo>
                  <a:pt x="133" y="107"/>
                </a:lnTo>
                <a:lnTo>
                  <a:pt x="135" y="107"/>
                </a:lnTo>
                <a:lnTo>
                  <a:pt x="136" y="109"/>
                </a:lnTo>
                <a:lnTo>
                  <a:pt x="138" y="110"/>
                </a:lnTo>
                <a:lnTo>
                  <a:pt x="139" y="110"/>
                </a:lnTo>
                <a:lnTo>
                  <a:pt x="141" y="112"/>
                </a:lnTo>
                <a:lnTo>
                  <a:pt x="143" y="112"/>
                </a:lnTo>
                <a:lnTo>
                  <a:pt x="144" y="112"/>
                </a:lnTo>
                <a:lnTo>
                  <a:pt x="147" y="112"/>
                </a:lnTo>
                <a:lnTo>
                  <a:pt x="149" y="112"/>
                </a:lnTo>
                <a:lnTo>
                  <a:pt x="151" y="112"/>
                </a:lnTo>
                <a:lnTo>
                  <a:pt x="151" y="114"/>
                </a:lnTo>
                <a:lnTo>
                  <a:pt x="152" y="115"/>
                </a:lnTo>
                <a:lnTo>
                  <a:pt x="154" y="115"/>
                </a:lnTo>
                <a:lnTo>
                  <a:pt x="154" y="117"/>
                </a:lnTo>
                <a:lnTo>
                  <a:pt x="155" y="117"/>
                </a:lnTo>
                <a:lnTo>
                  <a:pt x="157" y="117"/>
                </a:lnTo>
                <a:lnTo>
                  <a:pt x="157" y="118"/>
                </a:lnTo>
                <a:lnTo>
                  <a:pt x="159" y="120"/>
                </a:lnTo>
                <a:lnTo>
                  <a:pt x="159" y="122"/>
                </a:lnTo>
                <a:lnTo>
                  <a:pt x="159" y="123"/>
                </a:lnTo>
                <a:lnTo>
                  <a:pt x="159" y="125"/>
                </a:lnTo>
                <a:lnTo>
                  <a:pt x="160" y="125"/>
                </a:lnTo>
                <a:lnTo>
                  <a:pt x="160" y="126"/>
                </a:lnTo>
                <a:lnTo>
                  <a:pt x="160" y="128"/>
                </a:lnTo>
                <a:lnTo>
                  <a:pt x="162" y="128"/>
                </a:lnTo>
                <a:lnTo>
                  <a:pt x="162" y="130"/>
                </a:lnTo>
                <a:lnTo>
                  <a:pt x="163" y="130"/>
                </a:lnTo>
                <a:lnTo>
                  <a:pt x="163" y="128"/>
                </a:lnTo>
                <a:lnTo>
                  <a:pt x="165" y="128"/>
                </a:lnTo>
                <a:lnTo>
                  <a:pt x="167" y="130"/>
                </a:lnTo>
                <a:lnTo>
                  <a:pt x="168" y="130"/>
                </a:lnTo>
                <a:lnTo>
                  <a:pt x="168" y="128"/>
                </a:lnTo>
                <a:lnTo>
                  <a:pt x="170" y="130"/>
                </a:lnTo>
                <a:lnTo>
                  <a:pt x="171" y="130"/>
                </a:lnTo>
                <a:lnTo>
                  <a:pt x="175" y="133"/>
                </a:lnTo>
                <a:lnTo>
                  <a:pt x="178" y="134"/>
                </a:lnTo>
                <a:lnTo>
                  <a:pt x="181" y="133"/>
                </a:lnTo>
                <a:lnTo>
                  <a:pt x="184" y="133"/>
                </a:lnTo>
                <a:lnTo>
                  <a:pt x="186" y="133"/>
                </a:lnTo>
                <a:lnTo>
                  <a:pt x="186" y="134"/>
                </a:lnTo>
                <a:lnTo>
                  <a:pt x="186" y="136"/>
                </a:lnTo>
                <a:lnTo>
                  <a:pt x="186" y="138"/>
                </a:lnTo>
                <a:lnTo>
                  <a:pt x="187" y="139"/>
                </a:lnTo>
                <a:lnTo>
                  <a:pt x="189" y="141"/>
                </a:lnTo>
                <a:lnTo>
                  <a:pt x="189" y="142"/>
                </a:lnTo>
                <a:lnTo>
                  <a:pt x="189" y="144"/>
                </a:lnTo>
                <a:lnTo>
                  <a:pt x="189" y="146"/>
                </a:lnTo>
                <a:lnTo>
                  <a:pt x="191" y="146"/>
                </a:lnTo>
                <a:lnTo>
                  <a:pt x="191" y="147"/>
                </a:lnTo>
                <a:lnTo>
                  <a:pt x="192" y="149"/>
                </a:lnTo>
                <a:lnTo>
                  <a:pt x="192" y="147"/>
                </a:lnTo>
                <a:lnTo>
                  <a:pt x="194" y="147"/>
                </a:lnTo>
                <a:lnTo>
                  <a:pt x="195" y="147"/>
                </a:lnTo>
                <a:close/>
              </a:path>
            </a:pathLst>
          </a:custGeom>
          <a:solidFill>
            <a:srgbClr val="47BA8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9"/>
          <p:cNvSpPr>
            <a:spLocks/>
          </p:cNvSpPr>
          <p:nvPr/>
        </p:nvSpPr>
        <p:spPr bwMode="auto">
          <a:xfrm>
            <a:off x="6438901" y="5178426"/>
            <a:ext cx="193675" cy="184150"/>
          </a:xfrm>
          <a:custGeom>
            <a:avLst/>
            <a:gdLst/>
            <a:ahLst/>
            <a:cxnLst>
              <a:cxn ang="0">
                <a:pos x="102" y="48"/>
              </a:cxn>
              <a:cxn ang="0">
                <a:pos x="104" y="55"/>
              </a:cxn>
              <a:cxn ang="0">
                <a:pos x="107" y="61"/>
              </a:cxn>
              <a:cxn ang="0">
                <a:pos x="106" y="69"/>
              </a:cxn>
              <a:cxn ang="0">
                <a:pos x="106" y="76"/>
              </a:cxn>
              <a:cxn ang="0">
                <a:pos x="106" y="77"/>
              </a:cxn>
              <a:cxn ang="0">
                <a:pos x="109" y="82"/>
              </a:cxn>
              <a:cxn ang="0">
                <a:pos x="110" y="92"/>
              </a:cxn>
              <a:cxn ang="0">
                <a:pos x="114" y="100"/>
              </a:cxn>
              <a:cxn ang="0">
                <a:pos x="117" y="104"/>
              </a:cxn>
              <a:cxn ang="0">
                <a:pos x="120" y="108"/>
              </a:cxn>
              <a:cxn ang="0">
                <a:pos x="120" y="114"/>
              </a:cxn>
              <a:cxn ang="0">
                <a:pos x="109" y="116"/>
              </a:cxn>
              <a:cxn ang="0">
                <a:pos x="58" y="116"/>
              </a:cxn>
              <a:cxn ang="0">
                <a:pos x="56" y="109"/>
              </a:cxn>
              <a:cxn ang="0">
                <a:pos x="54" y="101"/>
              </a:cxn>
              <a:cxn ang="0">
                <a:pos x="48" y="95"/>
              </a:cxn>
              <a:cxn ang="0">
                <a:pos x="43" y="96"/>
              </a:cxn>
              <a:cxn ang="0">
                <a:pos x="43" y="103"/>
              </a:cxn>
              <a:cxn ang="0">
                <a:pos x="43" y="108"/>
              </a:cxn>
              <a:cxn ang="0">
                <a:pos x="40" y="114"/>
              </a:cxn>
              <a:cxn ang="0">
                <a:pos x="35" y="116"/>
              </a:cxn>
              <a:cxn ang="0">
                <a:pos x="38" y="112"/>
              </a:cxn>
              <a:cxn ang="0">
                <a:pos x="40" y="106"/>
              </a:cxn>
              <a:cxn ang="0">
                <a:pos x="38" y="100"/>
              </a:cxn>
              <a:cxn ang="0">
                <a:pos x="37" y="93"/>
              </a:cxn>
              <a:cxn ang="0">
                <a:pos x="37" y="87"/>
              </a:cxn>
              <a:cxn ang="0">
                <a:pos x="35" y="80"/>
              </a:cxn>
              <a:cxn ang="0">
                <a:pos x="32" y="77"/>
              </a:cxn>
              <a:cxn ang="0">
                <a:pos x="32" y="71"/>
              </a:cxn>
              <a:cxn ang="0">
                <a:pos x="29" y="68"/>
              </a:cxn>
              <a:cxn ang="0">
                <a:pos x="27" y="61"/>
              </a:cxn>
              <a:cxn ang="0">
                <a:pos x="22" y="56"/>
              </a:cxn>
              <a:cxn ang="0">
                <a:pos x="19" y="52"/>
              </a:cxn>
              <a:cxn ang="0">
                <a:pos x="16" y="48"/>
              </a:cxn>
              <a:cxn ang="0">
                <a:pos x="13" y="44"/>
              </a:cxn>
              <a:cxn ang="0">
                <a:pos x="11" y="39"/>
              </a:cxn>
              <a:cxn ang="0">
                <a:pos x="8" y="34"/>
              </a:cxn>
              <a:cxn ang="0">
                <a:pos x="5" y="29"/>
              </a:cxn>
              <a:cxn ang="0">
                <a:pos x="0" y="24"/>
              </a:cxn>
              <a:cxn ang="0">
                <a:pos x="0" y="18"/>
              </a:cxn>
              <a:cxn ang="0">
                <a:pos x="2" y="12"/>
              </a:cxn>
              <a:cxn ang="0">
                <a:pos x="5" y="7"/>
              </a:cxn>
              <a:cxn ang="0">
                <a:pos x="8" y="4"/>
              </a:cxn>
              <a:cxn ang="0">
                <a:pos x="11" y="0"/>
              </a:cxn>
              <a:cxn ang="0">
                <a:pos x="22" y="7"/>
              </a:cxn>
              <a:cxn ang="0">
                <a:pos x="51" y="7"/>
              </a:cxn>
              <a:cxn ang="0">
                <a:pos x="61" y="15"/>
              </a:cxn>
              <a:cxn ang="0">
                <a:pos x="66" y="21"/>
              </a:cxn>
              <a:cxn ang="0">
                <a:pos x="72" y="13"/>
              </a:cxn>
              <a:cxn ang="0">
                <a:pos x="78" y="32"/>
              </a:cxn>
              <a:cxn ang="0">
                <a:pos x="85" y="39"/>
              </a:cxn>
              <a:cxn ang="0">
                <a:pos x="88" y="44"/>
              </a:cxn>
              <a:cxn ang="0">
                <a:pos x="91" y="40"/>
              </a:cxn>
              <a:cxn ang="0">
                <a:pos x="99" y="42"/>
              </a:cxn>
            </a:cxnLst>
            <a:rect l="0" t="0" r="r" b="b"/>
            <a:pathLst>
              <a:path w="122" h="116">
                <a:moveTo>
                  <a:pt x="101" y="42"/>
                </a:moveTo>
                <a:lnTo>
                  <a:pt x="102" y="45"/>
                </a:lnTo>
                <a:lnTo>
                  <a:pt x="101" y="47"/>
                </a:lnTo>
                <a:lnTo>
                  <a:pt x="102" y="48"/>
                </a:lnTo>
                <a:lnTo>
                  <a:pt x="101" y="50"/>
                </a:lnTo>
                <a:lnTo>
                  <a:pt x="101" y="52"/>
                </a:lnTo>
                <a:lnTo>
                  <a:pt x="102" y="53"/>
                </a:lnTo>
                <a:lnTo>
                  <a:pt x="104" y="55"/>
                </a:lnTo>
                <a:lnTo>
                  <a:pt x="106" y="56"/>
                </a:lnTo>
                <a:lnTo>
                  <a:pt x="106" y="58"/>
                </a:lnTo>
                <a:lnTo>
                  <a:pt x="107" y="60"/>
                </a:lnTo>
                <a:lnTo>
                  <a:pt x="107" y="61"/>
                </a:lnTo>
                <a:lnTo>
                  <a:pt x="107" y="64"/>
                </a:lnTo>
                <a:lnTo>
                  <a:pt x="106" y="66"/>
                </a:lnTo>
                <a:lnTo>
                  <a:pt x="106" y="68"/>
                </a:lnTo>
                <a:lnTo>
                  <a:pt x="106" y="69"/>
                </a:lnTo>
                <a:lnTo>
                  <a:pt x="107" y="71"/>
                </a:lnTo>
                <a:lnTo>
                  <a:pt x="107" y="72"/>
                </a:lnTo>
                <a:lnTo>
                  <a:pt x="107" y="74"/>
                </a:lnTo>
                <a:lnTo>
                  <a:pt x="106" y="76"/>
                </a:lnTo>
                <a:lnTo>
                  <a:pt x="104" y="76"/>
                </a:lnTo>
                <a:lnTo>
                  <a:pt x="104" y="77"/>
                </a:lnTo>
                <a:lnTo>
                  <a:pt x="104" y="79"/>
                </a:lnTo>
                <a:lnTo>
                  <a:pt x="106" y="77"/>
                </a:lnTo>
                <a:lnTo>
                  <a:pt x="107" y="77"/>
                </a:lnTo>
                <a:lnTo>
                  <a:pt x="109" y="79"/>
                </a:lnTo>
                <a:lnTo>
                  <a:pt x="109" y="80"/>
                </a:lnTo>
                <a:lnTo>
                  <a:pt x="109" y="82"/>
                </a:lnTo>
                <a:lnTo>
                  <a:pt x="109" y="84"/>
                </a:lnTo>
                <a:lnTo>
                  <a:pt x="110" y="85"/>
                </a:lnTo>
                <a:lnTo>
                  <a:pt x="112" y="88"/>
                </a:lnTo>
                <a:lnTo>
                  <a:pt x="110" y="92"/>
                </a:lnTo>
                <a:lnTo>
                  <a:pt x="110" y="93"/>
                </a:lnTo>
                <a:lnTo>
                  <a:pt x="112" y="95"/>
                </a:lnTo>
                <a:lnTo>
                  <a:pt x="112" y="98"/>
                </a:lnTo>
                <a:lnTo>
                  <a:pt x="114" y="100"/>
                </a:lnTo>
                <a:lnTo>
                  <a:pt x="114" y="101"/>
                </a:lnTo>
                <a:lnTo>
                  <a:pt x="115" y="103"/>
                </a:lnTo>
                <a:lnTo>
                  <a:pt x="115" y="104"/>
                </a:lnTo>
                <a:lnTo>
                  <a:pt x="117" y="104"/>
                </a:lnTo>
                <a:lnTo>
                  <a:pt x="118" y="104"/>
                </a:lnTo>
                <a:lnTo>
                  <a:pt x="118" y="106"/>
                </a:lnTo>
                <a:lnTo>
                  <a:pt x="118" y="108"/>
                </a:lnTo>
                <a:lnTo>
                  <a:pt x="120" y="108"/>
                </a:lnTo>
                <a:lnTo>
                  <a:pt x="122" y="109"/>
                </a:lnTo>
                <a:lnTo>
                  <a:pt x="120" y="111"/>
                </a:lnTo>
                <a:lnTo>
                  <a:pt x="120" y="112"/>
                </a:lnTo>
                <a:lnTo>
                  <a:pt x="120" y="114"/>
                </a:lnTo>
                <a:lnTo>
                  <a:pt x="118" y="116"/>
                </a:lnTo>
                <a:lnTo>
                  <a:pt x="117" y="116"/>
                </a:lnTo>
                <a:lnTo>
                  <a:pt x="112" y="116"/>
                </a:lnTo>
                <a:lnTo>
                  <a:pt x="109" y="116"/>
                </a:lnTo>
                <a:lnTo>
                  <a:pt x="101" y="116"/>
                </a:lnTo>
                <a:lnTo>
                  <a:pt x="91" y="116"/>
                </a:lnTo>
                <a:lnTo>
                  <a:pt x="66" y="116"/>
                </a:lnTo>
                <a:lnTo>
                  <a:pt x="58" y="116"/>
                </a:lnTo>
                <a:lnTo>
                  <a:pt x="58" y="112"/>
                </a:lnTo>
                <a:lnTo>
                  <a:pt x="58" y="111"/>
                </a:lnTo>
                <a:lnTo>
                  <a:pt x="58" y="109"/>
                </a:lnTo>
                <a:lnTo>
                  <a:pt x="56" y="109"/>
                </a:lnTo>
                <a:lnTo>
                  <a:pt x="54" y="109"/>
                </a:lnTo>
                <a:lnTo>
                  <a:pt x="54" y="108"/>
                </a:lnTo>
                <a:lnTo>
                  <a:pt x="54" y="104"/>
                </a:lnTo>
                <a:lnTo>
                  <a:pt x="54" y="101"/>
                </a:lnTo>
                <a:lnTo>
                  <a:pt x="53" y="101"/>
                </a:lnTo>
                <a:lnTo>
                  <a:pt x="53" y="96"/>
                </a:lnTo>
                <a:lnTo>
                  <a:pt x="53" y="95"/>
                </a:lnTo>
                <a:lnTo>
                  <a:pt x="48" y="95"/>
                </a:lnTo>
                <a:lnTo>
                  <a:pt x="46" y="95"/>
                </a:lnTo>
                <a:lnTo>
                  <a:pt x="45" y="95"/>
                </a:lnTo>
                <a:lnTo>
                  <a:pt x="43" y="95"/>
                </a:lnTo>
                <a:lnTo>
                  <a:pt x="43" y="96"/>
                </a:lnTo>
                <a:lnTo>
                  <a:pt x="43" y="98"/>
                </a:lnTo>
                <a:lnTo>
                  <a:pt x="45" y="101"/>
                </a:lnTo>
                <a:lnTo>
                  <a:pt x="43" y="101"/>
                </a:lnTo>
                <a:lnTo>
                  <a:pt x="43" y="103"/>
                </a:lnTo>
                <a:lnTo>
                  <a:pt x="45" y="103"/>
                </a:lnTo>
                <a:lnTo>
                  <a:pt x="46" y="104"/>
                </a:lnTo>
                <a:lnTo>
                  <a:pt x="45" y="106"/>
                </a:lnTo>
                <a:lnTo>
                  <a:pt x="43" y="108"/>
                </a:lnTo>
                <a:lnTo>
                  <a:pt x="43" y="111"/>
                </a:lnTo>
                <a:lnTo>
                  <a:pt x="43" y="114"/>
                </a:lnTo>
                <a:lnTo>
                  <a:pt x="42" y="114"/>
                </a:lnTo>
                <a:lnTo>
                  <a:pt x="40" y="114"/>
                </a:lnTo>
                <a:lnTo>
                  <a:pt x="40" y="116"/>
                </a:lnTo>
                <a:lnTo>
                  <a:pt x="38" y="116"/>
                </a:lnTo>
                <a:lnTo>
                  <a:pt x="37" y="116"/>
                </a:lnTo>
                <a:lnTo>
                  <a:pt x="35" y="116"/>
                </a:lnTo>
                <a:lnTo>
                  <a:pt x="37" y="116"/>
                </a:lnTo>
                <a:lnTo>
                  <a:pt x="37" y="114"/>
                </a:lnTo>
                <a:lnTo>
                  <a:pt x="37" y="112"/>
                </a:lnTo>
                <a:lnTo>
                  <a:pt x="38" y="112"/>
                </a:lnTo>
                <a:lnTo>
                  <a:pt x="38" y="111"/>
                </a:lnTo>
                <a:lnTo>
                  <a:pt x="38" y="109"/>
                </a:lnTo>
                <a:lnTo>
                  <a:pt x="40" y="108"/>
                </a:lnTo>
                <a:lnTo>
                  <a:pt x="40" y="106"/>
                </a:lnTo>
                <a:lnTo>
                  <a:pt x="40" y="104"/>
                </a:lnTo>
                <a:lnTo>
                  <a:pt x="38" y="103"/>
                </a:lnTo>
                <a:lnTo>
                  <a:pt x="38" y="101"/>
                </a:lnTo>
                <a:lnTo>
                  <a:pt x="38" y="100"/>
                </a:lnTo>
                <a:lnTo>
                  <a:pt x="38" y="98"/>
                </a:lnTo>
                <a:lnTo>
                  <a:pt x="38" y="96"/>
                </a:lnTo>
                <a:lnTo>
                  <a:pt x="37" y="95"/>
                </a:lnTo>
                <a:lnTo>
                  <a:pt x="37" y="93"/>
                </a:lnTo>
                <a:lnTo>
                  <a:pt x="37" y="92"/>
                </a:lnTo>
                <a:lnTo>
                  <a:pt x="37" y="90"/>
                </a:lnTo>
                <a:lnTo>
                  <a:pt x="37" y="88"/>
                </a:lnTo>
                <a:lnTo>
                  <a:pt x="37" y="87"/>
                </a:lnTo>
                <a:lnTo>
                  <a:pt x="37" y="85"/>
                </a:lnTo>
                <a:lnTo>
                  <a:pt x="37" y="84"/>
                </a:lnTo>
                <a:lnTo>
                  <a:pt x="35" y="82"/>
                </a:lnTo>
                <a:lnTo>
                  <a:pt x="35" y="80"/>
                </a:lnTo>
                <a:lnTo>
                  <a:pt x="34" y="80"/>
                </a:lnTo>
                <a:lnTo>
                  <a:pt x="34" y="79"/>
                </a:lnTo>
                <a:lnTo>
                  <a:pt x="34" y="77"/>
                </a:lnTo>
                <a:lnTo>
                  <a:pt x="32" y="77"/>
                </a:lnTo>
                <a:lnTo>
                  <a:pt x="32" y="76"/>
                </a:lnTo>
                <a:lnTo>
                  <a:pt x="32" y="74"/>
                </a:lnTo>
                <a:lnTo>
                  <a:pt x="32" y="72"/>
                </a:lnTo>
                <a:lnTo>
                  <a:pt x="32" y="71"/>
                </a:lnTo>
                <a:lnTo>
                  <a:pt x="30" y="71"/>
                </a:lnTo>
                <a:lnTo>
                  <a:pt x="30" y="69"/>
                </a:lnTo>
                <a:lnTo>
                  <a:pt x="30" y="68"/>
                </a:lnTo>
                <a:lnTo>
                  <a:pt x="29" y="68"/>
                </a:lnTo>
                <a:lnTo>
                  <a:pt x="29" y="66"/>
                </a:lnTo>
                <a:lnTo>
                  <a:pt x="29" y="64"/>
                </a:lnTo>
                <a:lnTo>
                  <a:pt x="27" y="63"/>
                </a:lnTo>
                <a:lnTo>
                  <a:pt x="27" y="61"/>
                </a:lnTo>
                <a:lnTo>
                  <a:pt x="26" y="61"/>
                </a:lnTo>
                <a:lnTo>
                  <a:pt x="26" y="60"/>
                </a:lnTo>
                <a:lnTo>
                  <a:pt x="24" y="58"/>
                </a:lnTo>
                <a:lnTo>
                  <a:pt x="22" y="56"/>
                </a:lnTo>
                <a:lnTo>
                  <a:pt x="21" y="55"/>
                </a:lnTo>
                <a:lnTo>
                  <a:pt x="21" y="53"/>
                </a:lnTo>
                <a:lnTo>
                  <a:pt x="19" y="53"/>
                </a:lnTo>
                <a:lnTo>
                  <a:pt x="19" y="52"/>
                </a:lnTo>
                <a:lnTo>
                  <a:pt x="18" y="52"/>
                </a:lnTo>
                <a:lnTo>
                  <a:pt x="18" y="50"/>
                </a:lnTo>
                <a:lnTo>
                  <a:pt x="18" y="48"/>
                </a:lnTo>
                <a:lnTo>
                  <a:pt x="16" y="48"/>
                </a:lnTo>
                <a:lnTo>
                  <a:pt x="16" y="47"/>
                </a:lnTo>
                <a:lnTo>
                  <a:pt x="14" y="45"/>
                </a:lnTo>
                <a:lnTo>
                  <a:pt x="14" y="44"/>
                </a:lnTo>
                <a:lnTo>
                  <a:pt x="13" y="44"/>
                </a:lnTo>
                <a:lnTo>
                  <a:pt x="13" y="42"/>
                </a:lnTo>
                <a:lnTo>
                  <a:pt x="13" y="40"/>
                </a:lnTo>
                <a:lnTo>
                  <a:pt x="11" y="40"/>
                </a:lnTo>
                <a:lnTo>
                  <a:pt x="11" y="39"/>
                </a:lnTo>
                <a:lnTo>
                  <a:pt x="10" y="37"/>
                </a:lnTo>
                <a:lnTo>
                  <a:pt x="10" y="36"/>
                </a:lnTo>
                <a:lnTo>
                  <a:pt x="8" y="36"/>
                </a:lnTo>
                <a:lnTo>
                  <a:pt x="8" y="34"/>
                </a:lnTo>
                <a:lnTo>
                  <a:pt x="6" y="32"/>
                </a:lnTo>
                <a:lnTo>
                  <a:pt x="6" y="31"/>
                </a:lnTo>
                <a:lnTo>
                  <a:pt x="5" y="31"/>
                </a:lnTo>
                <a:lnTo>
                  <a:pt x="5" y="29"/>
                </a:lnTo>
                <a:lnTo>
                  <a:pt x="3" y="29"/>
                </a:lnTo>
                <a:lnTo>
                  <a:pt x="3" y="28"/>
                </a:lnTo>
                <a:lnTo>
                  <a:pt x="2" y="26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8"/>
                </a:lnTo>
                <a:lnTo>
                  <a:pt x="3" y="7"/>
                </a:lnTo>
                <a:lnTo>
                  <a:pt x="5" y="7"/>
                </a:lnTo>
                <a:lnTo>
                  <a:pt x="5" y="5"/>
                </a:lnTo>
                <a:lnTo>
                  <a:pt x="6" y="5"/>
                </a:lnTo>
                <a:lnTo>
                  <a:pt x="6" y="4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1" y="7"/>
                </a:lnTo>
                <a:lnTo>
                  <a:pt x="19" y="7"/>
                </a:lnTo>
                <a:lnTo>
                  <a:pt x="21" y="7"/>
                </a:lnTo>
                <a:lnTo>
                  <a:pt x="22" y="7"/>
                </a:lnTo>
                <a:lnTo>
                  <a:pt x="30" y="7"/>
                </a:lnTo>
                <a:lnTo>
                  <a:pt x="40" y="7"/>
                </a:lnTo>
                <a:lnTo>
                  <a:pt x="42" y="7"/>
                </a:lnTo>
                <a:lnTo>
                  <a:pt x="51" y="7"/>
                </a:lnTo>
                <a:lnTo>
                  <a:pt x="51" y="10"/>
                </a:lnTo>
                <a:lnTo>
                  <a:pt x="61" y="10"/>
                </a:lnTo>
                <a:lnTo>
                  <a:pt x="61" y="12"/>
                </a:lnTo>
                <a:lnTo>
                  <a:pt x="61" y="15"/>
                </a:lnTo>
                <a:lnTo>
                  <a:pt x="61" y="16"/>
                </a:lnTo>
                <a:lnTo>
                  <a:pt x="61" y="18"/>
                </a:lnTo>
                <a:lnTo>
                  <a:pt x="62" y="21"/>
                </a:lnTo>
                <a:lnTo>
                  <a:pt x="66" y="21"/>
                </a:lnTo>
                <a:lnTo>
                  <a:pt x="66" y="20"/>
                </a:lnTo>
                <a:lnTo>
                  <a:pt x="67" y="16"/>
                </a:lnTo>
                <a:lnTo>
                  <a:pt x="70" y="13"/>
                </a:lnTo>
                <a:lnTo>
                  <a:pt x="72" y="13"/>
                </a:lnTo>
                <a:lnTo>
                  <a:pt x="77" y="21"/>
                </a:lnTo>
                <a:lnTo>
                  <a:pt x="78" y="24"/>
                </a:lnTo>
                <a:lnTo>
                  <a:pt x="78" y="28"/>
                </a:lnTo>
                <a:lnTo>
                  <a:pt x="78" y="32"/>
                </a:lnTo>
                <a:lnTo>
                  <a:pt x="80" y="32"/>
                </a:lnTo>
                <a:lnTo>
                  <a:pt x="80" y="34"/>
                </a:lnTo>
                <a:lnTo>
                  <a:pt x="82" y="37"/>
                </a:lnTo>
                <a:lnTo>
                  <a:pt x="85" y="39"/>
                </a:lnTo>
                <a:lnTo>
                  <a:pt x="85" y="40"/>
                </a:lnTo>
                <a:lnTo>
                  <a:pt x="85" y="42"/>
                </a:lnTo>
                <a:lnTo>
                  <a:pt x="86" y="44"/>
                </a:lnTo>
                <a:lnTo>
                  <a:pt x="88" y="44"/>
                </a:lnTo>
                <a:lnTo>
                  <a:pt x="88" y="42"/>
                </a:lnTo>
                <a:lnTo>
                  <a:pt x="88" y="40"/>
                </a:lnTo>
                <a:lnTo>
                  <a:pt x="90" y="40"/>
                </a:lnTo>
                <a:lnTo>
                  <a:pt x="91" y="40"/>
                </a:lnTo>
                <a:lnTo>
                  <a:pt x="93" y="39"/>
                </a:lnTo>
                <a:lnTo>
                  <a:pt x="93" y="40"/>
                </a:lnTo>
                <a:lnTo>
                  <a:pt x="96" y="40"/>
                </a:lnTo>
                <a:lnTo>
                  <a:pt x="99" y="42"/>
                </a:lnTo>
                <a:lnTo>
                  <a:pt x="101" y="42"/>
                </a:lnTo>
                <a:close/>
              </a:path>
            </a:pathLst>
          </a:custGeom>
          <a:solidFill>
            <a:srgbClr val="C24A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70"/>
          <p:cNvSpPr>
            <a:spLocks/>
          </p:cNvSpPr>
          <p:nvPr/>
        </p:nvSpPr>
        <p:spPr bwMode="auto">
          <a:xfrm>
            <a:off x="6456363" y="4922838"/>
            <a:ext cx="396875" cy="325438"/>
          </a:xfrm>
          <a:custGeom>
            <a:avLst/>
            <a:gdLst/>
            <a:ahLst/>
            <a:cxnLst>
              <a:cxn ang="0">
                <a:pos x="130" y="0"/>
              </a:cxn>
              <a:cxn ang="0">
                <a:pos x="151" y="0"/>
              </a:cxn>
              <a:cxn ang="0">
                <a:pos x="155" y="9"/>
              </a:cxn>
              <a:cxn ang="0">
                <a:pos x="152" y="21"/>
              </a:cxn>
              <a:cxn ang="0">
                <a:pos x="146" y="32"/>
              </a:cxn>
              <a:cxn ang="0">
                <a:pos x="144" y="41"/>
              </a:cxn>
              <a:cxn ang="0">
                <a:pos x="155" y="46"/>
              </a:cxn>
              <a:cxn ang="0">
                <a:pos x="168" y="45"/>
              </a:cxn>
              <a:cxn ang="0">
                <a:pos x="181" y="48"/>
              </a:cxn>
              <a:cxn ang="0">
                <a:pos x="200" y="46"/>
              </a:cxn>
              <a:cxn ang="0">
                <a:pos x="213" y="46"/>
              </a:cxn>
              <a:cxn ang="0">
                <a:pos x="219" y="41"/>
              </a:cxn>
              <a:cxn ang="0">
                <a:pos x="229" y="43"/>
              </a:cxn>
              <a:cxn ang="0">
                <a:pos x="242" y="56"/>
              </a:cxn>
              <a:cxn ang="0">
                <a:pos x="243" y="67"/>
              </a:cxn>
              <a:cxn ang="0">
                <a:pos x="248" y="75"/>
              </a:cxn>
              <a:cxn ang="0">
                <a:pos x="242" y="86"/>
              </a:cxn>
              <a:cxn ang="0">
                <a:pos x="232" y="86"/>
              </a:cxn>
              <a:cxn ang="0">
                <a:pos x="223" y="93"/>
              </a:cxn>
              <a:cxn ang="0">
                <a:pos x="221" y="102"/>
              </a:cxn>
              <a:cxn ang="0">
                <a:pos x="211" y="102"/>
              </a:cxn>
              <a:cxn ang="0">
                <a:pos x="200" y="118"/>
              </a:cxn>
              <a:cxn ang="0">
                <a:pos x="189" y="128"/>
              </a:cxn>
              <a:cxn ang="0">
                <a:pos x="179" y="144"/>
              </a:cxn>
              <a:cxn ang="0">
                <a:pos x="168" y="152"/>
              </a:cxn>
              <a:cxn ang="0">
                <a:pos x="152" y="152"/>
              </a:cxn>
              <a:cxn ang="0">
                <a:pos x="147" y="166"/>
              </a:cxn>
              <a:cxn ang="0">
                <a:pos x="139" y="174"/>
              </a:cxn>
              <a:cxn ang="0">
                <a:pos x="123" y="176"/>
              </a:cxn>
              <a:cxn ang="0">
                <a:pos x="115" y="182"/>
              </a:cxn>
              <a:cxn ang="0">
                <a:pos x="99" y="197"/>
              </a:cxn>
              <a:cxn ang="0">
                <a:pos x="88" y="203"/>
              </a:cxn>
              <a:cxn ang="0">
                <a:pos x="77" y="203"/>
              </a:cxn>
              <a:cxn ang="0">
                <a:pos x="69" y="195"/>
              </a:cxn>
              <a:cxn ang="0">
                <a:pos x="59" y="174"/>
              </a:cxn>
              <a:cxn ang="0">
                <a:pos x="50" y="176"/>
              </a:cxn>
              <a:cxn ang="0">
                <a:pos x="19" y="168"/>
              </a:cxn>
              <a:cxn ang="0">
                <a:pos x="2" y="160"/>
              </a:cxn>
              <a:cxn ang="0">
                <a:pos x="13" y="157"/>
              </a:cxn>
              <a:cxn ang="0">
                <a:pos x="26" y="152"/>
              </a:cxn>
              <a:cxn ang="0">
                <a:pos x="35" y="149"/>
              </a:cxn>
              <a:cxn ang="0">
                <a:pos x="42" y="144"/>
              </a:cxn>
              <a:cxn ang="0">
                <a:pos x="47" y="137"/>
              </a:cxn>
              <a:cxn ang="0">
                <a:pos x="51" y="131"/>
              </a:cxn>
              <a:cxn ang="0">
                <a:pos x="51" y="120"/>
              </a:cxn>
              <a:cxn ang="0">
                <a:pos x="50" y="105"/>
              </a:cxn>
              <a:cxn ang="0">
                <a:pos x="58" y="94"/>
              </a:cxn>
              <a:cxn ang="0">
                <a:pos x="61" y="81"/>
              </a:cxn>
              <a:cxn ang="0">
                <a:pos x="66" y="65"/>
              </a:cxn>
              <a:cxn ang="0">
                <a:pos x="64" y="56"/>
              </a:cxn>
              <a:cxn ang="0">
                <a:pos x="63" y="41"/>
              </a:cxn>
              <a:cxn ang="0">
                <a:pos x="63" y="29"/>
              </a:cxn>
              <a:cxn ang="0">
                <a:pos x="63" y="11"/>
              </a:cxn>
              <a:cxn ang="0">
                <a:pos x="69" y="0"/>
              </a:cxn>
              <a:cxn ang="0">
                <a:pos x="90" y="0"/>
              </a:cxn>
            </a:cxnLst>
            <a:rect l="0" t="0" r="r" b="b"/>
            <a:pathLst>
              <a:path w="250" h="205">
                <a:moveTo>
                  <a:pt x="103" y="0"/>
                </a:moveTo>
                <a:lnTo>
                  <a:pt x="104" y="0"/>
                </a:lnTo>
                <a:lnTo>
                  <a:pt x="119" y="0"/>
                </a:lnTo>
                <a:lnTo>
                  <a:pt x="125" y="0"/>
                </a:lnTo>
                <a:lnTo>
                  <a:pt x="127" y="0"/>
                </a:lnTo>
                <a:lnTo>
                  <a:pt x="128" y="0"/>
                </a:lnTo>
                <a:lnTo>
                  <a:pt x="130" y="0"/>
                </a:lnTo>
                <a:lnTo>
                  <a:pt x="131" y="0"/>
                </a:lnTo>
                <a:lnTo>
                  <a:pt x="133" y="0"/>
                </a:lnTo>
                <a:lnTo>
                  <a:pt x="136" y="0"/>
                </a:lnTo>
                <a:lnTo>
                  <a:pt x="138" y="0"/>
                </a:lnTo>
                <a:lnTo>
                  <a:pt x="141" y="0"/>
                </a:lnTo>
                <a:lnTo>
                  <a:pt x="144" y="0"/>
                </a:lnTo>
                <a:lnTo>
                  <a:pt x="151" y="0"/>
                </a:lnTo>
                <a:lnTo>
                  <a:pt x="154" y="0"/>
                </a:lnTo>
                <a:lnTo>
                  <a:pt x="154" y="1"/>
                </a:lnTo>
                <a:lnTo>
                  <a:pt x="154" y="3"/>
                </a:lnTo>
                <a:lnTo>
                  <a:pt x="154" y="5"/>
                </a:lnTo>
                <a:lnTo>
                  <a:pt x="154" y="6"/>
                </a:lnTo>
                <a:lnTo>
                  <a:pt x="154" y="8"/>
                </a:lnTo>
                <a:lnTo>
                  <a:pt x="155" y="9"/>
                </a:lnTo>
                <a:lnTo>
                  <a:pt x="154" y="11"/>
                </a:lnTo>
                <a:lnTo>
                  <a:pt x="154" y="13"/>
                </a:lnTo>
                <a:lnTo>
                  <a:pt x="154" y="14"/>
                </a:lnTo>
                <a:lnTo>
                  <a:pt x="154" y="16"/>
                </a:lnTo>
                <a:lnTo>
                  <a:pt x="152" y="17"/>
                </a:lnTo>
                <a:lnTo>
                  <a:pt x="152" y="19"/>
                </a:lnTo>
                <a:lnTo>
                  <a:pt x="152" y="21"/>
                </a:lnTo>
                <a:lnTo>
                  <a:pt x="151" y="21"/>
                </a:lnTo>
                <a:lnTo>
                  <a:pt x="149" y="25"/>
                </a:lnTo>
                <a:lnTo>
                  <a:pt x="147" y="25"/>
                </a:lnTo>
                <a:lnTo>
                  <a:pt x="147" y="27"/>
                </a:lnTo>
                <a:lnTo>
                  <a:pt x="146" y="29"/>
                </a:lnTo>
                <a:lnTo>
                  <a:pt x="146" y="30"/>
                </a:lnTo>
                <a:lnTo>
                  <a:pt x="146" y="32"/>
                </a:lnTo>
                <a:lnTo>
                  <a:pt x="146" y="33"/>
                </a:lnTo>
                <a:lnTo>
                  <a:pt x="147" y="35"/>
                </a:lnTo>
                <a:lnTo>
                  <a:pt x="147" y="37"/>
                </a:lnTo>
                <a:lnTo>
                  <a:pt x="146" y="37"/>
                </a:lnTo>
                <a:lnTo>
                  <a:pt x="146" y="38"/>
                </a:lnTo>
                <a:lnTo>
                  <a:pt x="144" y="40"/>
                </a:lnTo>
                <a:lnTo>
                  <a:pt x="144" y="41"/>
                </a:lnTo>
                <a:lnTo>
                  <a:pt x="144" y="43"/>
                </a:lnTo>
                <a:lnTo>
                  <a:pt x="146" y="43"/>
                </a:lnTo>
                <a:lnTo>
                  <a:pt x="146" y="45"/>
                </a:lnTo>
                <a:lnTo>
                  <a:pt x="149" y="45"/>
                </a:lnTo>
                <a:lnTo>
                  <a:pt x="152" y="45"/>
                </a:lnTo>
                <a:lnTo>
                  <a:pt x="154" y="46"/>
                </a:lnTo>
                <a:lnTo>
                  <a:pt x="155" y="46"/>
                </a:lnTo>
                <a:lnTo>
                  <a:pt x="157" y="46"/>
                </a:lnTo>
                <a:lnTo>
                  <a:pt x="162" y="46"/>
                </a:lnTo>
                <a:lnTo>
                  <a:pt x="165" y="46"/>
                </a:lnTo>
                <a:lnTo>
                  <a:pt x="165" y="45"/>
                </a:lnTo>
                <a:lnTo>
                  <a:pt x="167" y="43"/>
                </a:lnTo>
                <a:lnTo>
                  <a:pt x="168" y="43"/>
                </a:lnTo>
                <a:lnTo>
                  <a:pt x="168" y="45"/>
                </a:lnTo>
                <a:lnTo>
                  <a:pt x="170" y="45"/>
                </a:lnTo>
                <a:lnTo>
                  <a:pt x="170" y="46"/>
                </a:lnTo>
                <a:lnTo>
                  <a:pt x="171" y="46"/>
                </a:lnTo>
                <a:lnTo>
                  <a:pt x="173" y="46"/>
                </a:lnTo>
                <a:lnTo>
                  <a:pt x="175" y="48"/>
                </a:lnTo>
                <a:lnTo>
                  <a:pt x="176" y="49"/>
                </a:lnTo>
                <a:lnTo>
                  <a:pt x="181" y="48"/>
                </a:lnTo>
                <a:lnTo>
                  <a:pt x="183" y="48"/>
                </a:lnTo>
                <a:lnTo>
                  <a:pt x="186" y="48"/>
                </a:lnTo>
                <a:lnTo>
                  <a:pt x="189" y="46"/>
                </a:lnTo>
                <a:lnTo>
                  <a:pt x="194" y="45"/>
                </a:lnTo>
                <a:lnTo>
                  <a:pt x="197" y="45"/>
                </a:lnTo>
                <a:lnTo>
                  <a:pt x="199" y="46"/>
                </a:lnTo>
                <a:lnTo>
                  <a:pt x="200" y="46"/>
                </a:lnTo>
                <a:lnTo>
                  <a:pt x="202" y="46"/>
                </a:lnTo>
                <a:lnTo>
                  <a:pt x="205" y="45"/>
                </a:lnTo>
                <a:lnTo>
                  <a:pt x="207" y="43"/>
                </a:lnTo>
                <a:lnTo>
                  <a:pt x="208" y="41"/>
                </a:lnTo>
                <a:lnTo>
                  <a:pt x="210" y="43"/>
                </a:lnTo>
                <a:lnTo>
                  <a:pt x="210" y="45"/>
                </a:lnTo>
                <a:lnTo>
                  <a:pt x="213" y="46"/>
                </a:lnTo>
                <a:lnTo>
                  <a:pt x="215" y="46"/>
                </a:lnTo>
                <a:lnTo>
                  <a:pt x="215" y="48"/>
                </a:lnTo>
                <a:lnTo>
                  <a:pt x="216" y="46"/>
                </a:lnTo>
                <a:lnTo>
                  <a:pt x="216" y="45"/>
                </a:lnTo>
                <a:lnTo>
                  <a:pt x="218" y="43"/>
                </a:lnTo>
                <a:lnTo>
                  <a:pt x="219" y="43"/>
                </a:lnTo>
                <a:lnTo>
                  <a:pt x="219" y="41"/>
                </a:lnTo>
                <a:lnTo>
                  <a:pt x="221" y="41"/>
                </a:lnTo>
                <a:lnTo>
                  <a:pt x="223" y="41"/>
                </a:lnTo>
                <a:lnTo>
                  <a:pt x="223" y="43"/>
                </a:lnTo>
                <a:lnTo>
                  <a:pt x="224" y="43"/>
                </a:lnTo>
                <a:lnTo>
                  <a:pt x="226" y="43"/>
                </a:lnTo>
                <a:lnTo>
                  <a:pt x="227" y="43"/>
                </a:lnTo>
                <a:lnTo>
                  <a:pt x="229" y="43"/>
                </a:lnTo>
                <a:lnTo>
                  <a:pt x="231" y="48"/>
                </a:lnTo>
                <a:lnTo>
                  <a:pt x="232" y="48"/>
                </a:lnTo>
                <a:lnTo>
                  <a:pt x="232" y="49"/>
                </a:lnTo>
                <a:lnTo>
                  <a:pt x="239" y="49"/>
                </a:lnTo>
                <a:lnTo>
                  <a:pt x="240" y="53"/>
                </a:lnTo>
                <a:lnTo>
                  <a:pt x="240" y="54"/>
                </a:lnTo>
                <a:lnTo>
                  <a:pt x="242" y="56"/>
                </a:lnTo>
                <a:lnTo>
                  <a:pt x="245" y="54"/>
                </a:lnTo>
                <a:lnTo>
                  <a:pt x="247" y="56"/>
                </a:lnTo>
                <a:lnTo>
                  <a:pt x="245" y="61"/>
                </a:lnTo>
                <a:lnTo>
                  <a:pt x="245" y="62"/>
                </a:lnTo>
                <a:lnTo>
                  <a:pt x="243" y="64"/>
                </a:lnTo>
                <a:lnTo>
                  <a:pt x="242" y="65"/>
                </a:lnTo>
                <a:lnTo>
                  <a:pt x="243" y="67"/>
                </a:lnTo>
                <a:lnTo>
                  <a:pt x="245" y="69"/>
                </a:lnTo>
                <a:lnTo>
                  <a:pt x="247" y="70"/>
                </a:lnTo>
                <a:lnTo>
                  <a:pt x="248" y="70"/>
                </a:lnTo>
                <a:lnTo>
                  <a:pt x="250" y="70"/>
                </a:lnTo>
                <a:lnTo>
                  <a:pt x="248" y="72"/>
                </a:lnTo>
                <a:lnTo>
                  <a:pt x="248" y="73"/>
                </a:lnTo>
                <a:lnTo>
                  <a:pt x="248" y="75"/>
                </a:lnTo>
                <a:lnTo>
                  <a:pt x="248" y="77"/>
                </a:lnTo>
                <a:lnTo>
                  <a:pt x="248" y="80"/>
                </a:lnTo>
                <a:lnTo>
                  <a:pt x="248" y="81"/>
                </a:lnTo>
                <a:lnTo>
                  <a:pt x="247" y="85"/>
                </a:lnTo>
                <a:lnTo>
                  <a:pt x="245" y="85"/>
                </a:lnTo>
                <a:lnTo>
                  <a:pt x="243" y="85"/>
                </a:lnTo>
                <a:lnTo>
                  <a:pt x="242" y="86"/>
                </a:lnTo>
                <a:lnTo>
                  <a:pt x="240" y="86"/>
                </a:lnTo>
                <a:lnTo>
                  <a:pt x="240" y="85"/>
                </a:lnTo>
                <a:lnTo>
                  <a:pt x="239" y="85"/>
                </a:lnTo>
                <a:lnTo>
                  <a:pt x="237" y="85"/>
                </a:lnTo>
                <a:lnTo>
                  <a:pt x="234" y="83"/>
                </a:lnTo>
                <a:lnTo>
                  <a:pt x="232" y="85"/>
                </a:lnTo>
                <a:lnTo>
                  <a:pt x="232" y="86"/>
                </a:lnTo>
                <a:lnTo>
                  <a:pt x="232" y="88"/>
                </a:lnTo>
                <a:lnTo>
                  <a:pt x="232" y="89"/>
                </a:lnTo>
                <a:lnTo>
                  <a:pt x="231" y="91"/>
                </a:lnTo>
                <a:lnTo>
                  <a:pt x="227" y="91"/>
                </a:lnTo>
                <a:lnTo>
                  <a:pt x="227" y="93"/>
                </a:lnTo>
                <a:lnTo>
                  <a:pt x="226" y="93"/>
                </a:lnTo>
                <a:lnTo>
                  <a:pt x="223" y="93"/>
                </a:lnTo>
                <a:lnTo>
                  <a:pt x="219" y="94"/>
                </a:lnTo>
                <a:lnTo>
                  <a:pt x="219" y="96"/>
                </a:lnTo>
                <a:lnTo>
                  <a:pt x="219" y="97"/>
                </a:lnTo>
                <a:lnTo>
                  <a:pt x="218" y="99"/>
                </a:lnTo>
                <a:lnTo>
                  <a:pt x="219" y="101"/>
                </a:lnTo>
                <a:lnTo>
                  <a:pt x="221" y="101"/>
                </a:lnTo>
                <a:lnTo>
                  <a:pt x="221" y="102"/>
                </a:lnTo>
                <a:lnTo>
                  <a:pt x="219" y="102"/>
                </a:lnTo>
                <a:lnTo>
                  <a:pt x="219" y="105"/>
                </a:lnTo>
                <a:lnTo>
                  <a:pt x="218" y="107"/>
                </a:lnTo>
                <a:lnTo>
                  <a:pt x="215" y="105"/>
                </a:lnTo>
                <a:lnTo>
                  <a:pt x="213" y="104"/>
                </a:lnTo>
                <a:lnTo>
                  <a:pt x="213" y="102"/>
                </a:lnTo>
                <a:lnTo>
                  <a:pt x="211" y="102"/>
                </a:lnTo>
                <a:lnTo>
                  <a:pt x="210" y="102"/>
                </a:lnTo>
                <a:lnTo>
                  <a:pt x="205" y="105"/>
                </a:lnTo>
                <a:lnTo>
                  <a:pt x="203" y="107"/>
                </a:lnTo>
                <a:lnTo>
                  <a:pt x="202" y="110"/>
                </a:lnTo>
                <a:lnTo>
                  <a:pt x="200" y="112"/>
                </a:lnTo>
                <a:lnTo>
                  <a:pt x="200" y="115"/>
                </a:lnTo>
                <a:lnTo>
                  <a:pt x="200" y="118"/>
                </a:lnTo>
                <a:lnTo>
                  <a:pt x="197" y="120"/>
                </a:lnTo>
                <a:lnTo>
                  <a:pt x="195" y="123"/>
                </a:lnTo>
                <a:lnTo>
                  <a:pt x="194" y="123"/>
                </a:lnTo>
                <a:lnTo>
                  <a:pt x="194" y="125"/>
                </a:lnTo>
                <a:lnTo>
                  <a:pt x="191" y="126"/>
                </a:lnTo>
                <a:lnTo>
                  <a:pt x="191" y="129"/>
                </a:lnTo>
                <a:lnTo>
                  <a:pt x="189" y="128"/>
                </a:lnTo>
                <a:lnTo>
                  <a:pt x="187" y="129"/>
                </a:lnTo>
                <a:lnTo>
                  <a:pt x="187" y="131"/>
                </a:lnTo>
                <a:lnTo>
                  <a:pt x="186" y="133"/>
                </a:lnTo>
                <a:lnTo>
                  <a:pt x="184" y="134"/>
                </a:lnTo>
                <a:lnTo>
                  <a:pt x="183" y="139"/>
                </a:lnTo>
                <a:lnTo>
                  <a:pt x="181" y="141"/>
                </a:lnTo>
                <a:lnTo>
                  <a:pt x="179" y="144"/>
                </a:lnTo>
                <a:lnTo>
                  <a:pt x="178" y="144"/>
                </a:lnTo>
                <a:lnTo>
                  <a:pt x="178" y="145"/>
                </a:lnTo>
                <a:lnTo>
                  <a:pt x="178" y="149"/>
                </a:lnTo>
                <a:lnTo>
                  <a:pt x="175" y="152"/>
                </a:lnTo>
                <a:lnTo>
                  <a:pt x="171" y="152"/>
                </a:lnTo>
                <a:lnTo>
                  <a:pt x="170" y="152"/>
                </a:lnTo>
                <a:lnTo>
                  <a:pt x="168" y="152"/>
                </a:lnTo>
                <a:lnTo>
                  <a:pt x="167" y="153"/>
                </a:lnTo>
                <a:lnTo>
                  <a:pt x="163" y="155"/>
                </a:lnTo>
                <a:lnTo>
                  <a:pt x="162" y="155"/>
                </a:lnTo>
                <a:lnTo>
                  <a:pt x="160" y="153"/>
                </a:lnTo>
                <a:lnTo>
                  <a:pt x="159" y="152"/>
                </a:lnTo>
                <a:lnTo>
                  <a:pt x="157" y="152"/>
                </a:lnTo>
                <a:lnTo>
                  <a:pt x="152" y="152"/>
                </a:lnTo>
                <a:lnTo>
                  <a:pt x="151" y="152"/>
                </a:lnTo>
                <a:lnTo>
                  <a:pt x="152" y="155"/>
                </a:lnTo>
                <a:lnTo>
                  <a:pt x="151" y="161"/>
                </a:lnTo>
                <a:lnTo>
                  <a:pt x="151" y="163"/>
                </a:lnTo>
                <a:lnTo>
                  <a:pt x="151" y="165"/>
                </a:lnTo>
                <a:lnTo>
                  <a:pt x="151" y="166"/>
                </a:lnTo>
                <a:lnTo>
                  <a:pt x="147" y="166"/>
                </a:lnTo>
                <a:lnTo>
                  <a:pt x="147" y="169"/>
                </a:lnTo>
                <a:lnTo>
                  <a:pt x="146" y="169"/>
                </a:lnTo>
                <a:lnTo>
                  <a:pt x="144" y="169"/>
                </a:lnTo>
                <a:lnTo>
                  <a:pt x="143" y="169"/>
                </a:lnTo>
                <a:lnTo>
                  <a:pt x="138" y="171"/>
                </a:lnTo>
                <a:lnTo>
                  <a:pt x="138" y="173"/>
                </a:lnTo>
                <a:lnTo>
                  <a:pt x="139" y="174"/>
                </a:lnTo>
                <a:lnTo>
                  <a:pt x="138" y="176"/>
                </a:lnTo>
                <a:lnTo>
                  <a:pt x="136" y="177"/>
                </a:lnTo>
                <a:lnTo>
                  <a:pt x="135" y="177"/>
                </a:lnTo>
                <a:lnTo>
                  <a:pt x="133" y="177"/>
                </a:lnTo>
                <a:lnTo>
                  <a:pt x="130" y="179"/>
                </a:lnTo>
                <a:lnTo>
                  <a:pt x="128" y="177"/>
                </a:lnTo>
                <a:lnTo>
                  <a:pt x="123" y="176"/>
                </a:lnTo>
                <a:lnTo>
                  <a:pt x="122" y="176"/>
                </a:lnTo>
                <a:lnTo>
                  <a:pt x="120" y="174"/>
                </a:lnTo>
                <a:lnTo>
                  <a:pt x="120" y="176"/>
                </a:lnTo>
                <a:lnTo>
                  <a:pt x="119" y="177"/>
                </a:lnTo>
                <a:lnTo>
                  <a:pt x="119" y="181"/>
                </a:lnTo>
                <a:lnTo>
                  <a:pt x="117" y="182"/>
                </a:lnTo>
                <a:lnTo>
                  <a:pt x="115" y="182"/>
                </a:lnTo>
                <a:lnTo>
                  <a:pt x="114" y="182"/>
                </a:lnTo>
                <a:lnTo>
                  <a:pt x="112" y="187"/>
                </a:lnTo>
                <a:lnTo>
                  <a:pt x="107" y="192"/>
                </a:lnTo>
                <a:lnTo>
                  <a:pt x="104" y="195"/>
                </a:lnTo>
                <a:lnTo>
                  <a:pt x="103" y="195"/>
                </a:lnTo>
                <a:lnTo>
                  <a:pt x="101" y="195"/>
                </a:lnTo>
                <a:lnTo>
                  <a:pt x="99" y="197"/>
                </a:lnTo>
                <a:lnTo>
                  <a:pt x="98" y="197"/>
                </a:lnTo>
                <a:lnTo>
                  <a:pt x="95" y="198"/>
                </a:lnTo>
                <a:lnTo>
                  <a:pt x="93" y="200"/>
                </a:lnTo>
                <a:lnTo>
                  <a:pt x="91" y="201"/>
                </a:lnTo>
                <a:lnTo>
                  <a:pt x="91" y="203"/>
                </a:lnTo>
                <a:lnTo>
                  <a:pt x="90" y="203"/>
                </a:lnTo>
                <a:lnTo>
                  <a:pt x="88" y="203"/>
                </a:lnTo>
                <a:lnTo>
                  <a:pt x="85" y="201"/>
                </a:lnTo>
                <a:lnTo>
                  <a:pt x="82" y="201"/>
                </a:lnTo>
                <a:lnTo>
                  <a:pt x="82" y="200"/>
                </a:lnTo>
                <a:lnTo>
                  <a:pt x="80" y="201"/>
                </a:lnTo>
                <a:lnTo>
                  <a:pt x="79" y="201"/>
                </a:lnTo>
                <a:lnTo>
                  <a:pt x="77" y="201"/>
                </a:lnTo>
                <a:lnTo>
                  <a:pt x="77" y="203"/>
                </a:lnTo>
                <a:lnTo>
                  <a:pt x="77" y="205"/>
                </a:lnTo>
                <a:lnTo>
                  <a:pt x="75" y="205"/>
                </a:lnTo>
                <a:lnTo>
                  <a:pt x="74" y="203"/>
                </a:lnTo>
                <a:lnTo>
                  <a:pt x="74" y="201"/>
                </a:lnTo>
                <a:lnTo>
                  <a:pt x="74" y="200"/>
                </a:lnTo>
                <a:lnTo>
                  <a:pt x="71" y="198"/>
                </a:lnTo>
                <a:lnTo>
                  <a:pt x="69" y="195"/>
                </a:lnTo>
                <a:lnTo>
                  <a:pt x="69" y="193"/>
                </a:lnTo>
                <a:lnTo>
                  <a:pt x="67" y="193"/>
                </a:lnTo>
                <a:lnTo>
                  <a:pt x="67" y="189"/>
                </a:lnTo>
                <a:lnTo>
                  <a:pt x="67" y="185"/>
                </a:lnTo>
                <a:lnTo>
                  <a:pt x="66" y="182"/>
                </a:lnTo>
                <a:lnTo>
                  <a:pt x="61" y="174"/>
                </a:lnTo>
                <a:lnTo>
                  <a:pt x="59" y="174"/>
                </a:lnTo>
                <a:lnTo>
                  <a:pt x="56" y="177"/>
                </a:lnTo>
                <a:lnTo>
                  <a:pt x="55" y="181"/>
                </a:lnTo>
                <a:lnTo>
                  <a:pt x="55" y="182"/>
                </a:lnTo>
                <a:lnTo>
                  <a:pt x="51" y="182"/>
                </a:lnTo>
                <a:lnTo>
                  <a:pt x="50" y="179"/>
                </a:lnTo>
                <a:lnTo>
                  <a:pt x="50" y="177"/>
                </a:lnTo>
                <a:lnTo>
                  <a:pt x="50" y="176"/>
                </a:lnTo>
                <a:lnTo>
                  <a:pt x="50" y="173"/>
                </a:lnTo>
                <a:lnTo>
                  <a:pt x="50" y="171"/>
                </a:lnTo>
                <a:lnTo>
                  <a:pt x="40" y="171"/>
                </a:lnTo>
                <a:lnTo>
                  <a:pt x="40" y="168"/>
                </a:lnTo>
                <a:lnTo>
                  <a:pt x="31" y="168"/>
                </a:lnTo>
                <a:lnTo>
                  <a:pt x="29" y="168"/>
                </a:lnTo>
                <a:lnTo>
                  <a:pt x="19" y="168"/>
                </a:lnTo>
                <a:lnTo>
                  <a:pt x="11" y="168"/>
                </a:lnTo>
                <a:lnTo>
                  <a:pt x="10" y="168"/>
                </a:lnTo>
                <a:lnTo>
                  <a:pt x="8" y="168"/>
                </a:lnTo>
                <a:lnTo>
                  <a:pt x="0" y="168"/>
                </a:lnTo>
                <a:lnTo>
                  <a:pt x="0" y="161"/>
                </a:lnTo>
                <a:lnTo>
                  <a:pt x="2" y="161"/>
                </a:lnTo>
                <a:lnTo>
                  <a:pt x="2" y="160"/>
                </a:lnTo>
                <a:lnTo>
                  <a:pt x="3" y="160"/>
                </a:lnTo>
                <a:lnTo>
                  <a:pt x="5" y="160"/>
                </a:lnTo>
                <a:lnTo>
                  <a:pt x="7" y="158"/>
                </a:lnTo>
                <a:lnTo>
                  <a:pt x="8" y="158"/>
                </a:lnTo>
                <a:lnTo>
                  <a:pt x="10" y="158"/>
                </a:lnTo>
                <a:lnTo>
                  <a:pt x="11" y="157"/>
                </a:lnTo>
                <a:lnTo>
                  <a:pt x="13" y="157"/>
                </a:lnTo>
                <a:lnTo>
                  <a:pt x="15" y="157"/>
                </a:lnTo>
                <a:lnTo>
                  <a:pt x="18" y="155"/>
                </a:lnTo>
                <a:lnTo>
                  <a:pt x="19" y="155"/>
                </a:lnTo>
                <a:lnTo>
                  <a:pt x="21" y="155"/>
                </a:lnTo>
                <a:lnTo>
                  <a:pt x="23" y="153"/>
                </a:lnTo>
                <a:lnTo>
                  <a:pt x="24" y="153"/>
                </a:lnTo>
                <a:lnTo>
                  <a:pt x="26" y="152"/>
                </a:lnTo>
                <a:lnTo>
                  <a:pt x="27" y="152"/>
                </a:lnTo>
                <a:lnTo>
                  <a:pt x="29" y="152"/>
                </a:lnTo>
                <a:lnTo>
                  <a:pt x="29" y="150"/>
                </a:lnTo>
                <a:lnTo>
                  <a:pt x="31" y="150"/>
                </a:lnTo>
                <a:lnTo>
                  <a:pt x="32" y="150"/>
                </a:lnTo>
                <a:lnTo>
                  <a:pt x="34" y="149"/>
                </a:lnTo>
                <a:lnTo>
                  <a:pt x="35" y="149"/>
                </a:lnTo>
                <a:lnTo>
                  <a:pt x="35" y="147"/>
                </a:lnTo>
                <a:lnTo>
                  <a:pt x="37" y="147"/>
                </a:lnTo>
                <a:lnTo>
                  <a:pt x="39" y="147"/>
                </a:lnTo>
                <a:lnTo>
                  <a:pt x="39" y="145"/>
                </a:lnTo>
                <a:lnTo>
                  <a:pt x="40" y="145"/>
                </a:lnTo>
                <a:lnTo>
                  <a:pt x="40" y="144"/>
                </a:lnTo>
                <a:lnTo>
                  <a:pt x="42" y="144"/>
                </a:lnTo>
                <a:lnTo>
                  <a:pt x="42" y="142"/>
                </a:lnTo>
                <a:lnTo>
                  <a:pt x="43" y="142"/>
                </a:lnTo>
                <a:lnTo>
                  <a:pt x="43" y="141"/>
                </a:lnTo>
                <a:lnTo>
                  <a:pt x="45" y="141"/>
                </a:lnTo>
                <a:lnTo>
                  <a:pt x="45" y="139"/>
                </a:lnTo>
                <a:lnTo>
                  <a:pt x="47" y="139"/>
                </a:lnTo>
                <a:lnTo>
                  <a:pt x="47" y="137"/>
                </a:lnTo>
                <a:lnTo>
                  <a:pt x="48" y="137"/>
                </a:lnTo>
                <a:lnTo>
                  <a:pt x="48" y="136"/>
                </a:lnTo>
                <a:lnTo>
                  <a:pt x="50" y="136"/>
                </a:lnTo>
                <a:lnTo>
                  <a:pt x="50" y="134"/>
                </a:lnTo>
                <a:lnTo>
                  <a:pt x="50" y="133"/>
                </a:lnTo>
                <a:lnTo>
                  <a:pt x="50" y="131"/>
                </a:lnTo>
                <a:lnTo>
                  <a:pt x="51" y="131"/>
                </a:lnTo>
                <a:lnTo>
                  <a:pt x="51" y="129"/>
                </a:lnTo>
                <a:lnTo>
                  <a:pt x="51" y="128"/>
                </a:lnTo>
                <a:lnTo>
                  <a:pt x="51" y="126"/>
                </a:lnTo>
                <a:lnTo>
                  <a:pt x="51" y="125"/>
                </a:lnTo>
                <a:lnTo>
                  <a:pt x="51" y="123"/>
                </a:lnTo>
                <a:lnTo>
                  <a:pt x="51" y="121"/>
                </a:lnTo>
                <a:lnTo>
                  <a:pt x="51" y="120"/>
                </a:lnTo>
                <a:lnTo>
                  <a:pt x="51" y="118"/>
                </a:lnTo>
                <a:lnTo>
                  <a:pt x="51" y="117"/>
                </a:lnTo>
                <a:lnTo>
                  <a:pt x="51" y="115"/>
                </a:lnTo>
                <a:lnTo>
                  <a:pt x="51" y="113"/>
                </a:lnTo>
                <a:lnTo>
                  <a:pt x="51" y="110"/>
                </a:lnTo>
                <a:lnTo>
                  <a:pt x="50" y="107"/>
                </a:lnTo>
                <a:lnTo>
                  <a:pt x="50" y="105"/>
                </a:lnTo>
                <a:lnTo>
                  <a:pt x="51" y="104"/>
                </a:lnTo>
                <a:lnTo>
                  <a:pt x="53" y="102"/>
                </a:lnTo>
                <a:lnTo>
                  <a:pt x="53" y="101"/>
                </a:lnTo>
                <a:lnTo>
                  <a:pt x="55" y="99"/>
                </a:lnTo>
                <a:lnTo>
                  <a:pt x="56" y="96"/>
                </a:lnTo>
                <a:lnTo>
                  <a:pt x="56" y="94"/>
                </a:lnTo>
                <a:lnTo>
                  <a:pt x="58" y="94"/>
                </a:lnTo>
                <a:lnTo>
                  <a:pt x="59" y="91"/>
                </a:lnTo>
                <a:lnTo>
                  <a:pt x="59" y="89"/>
                </a:lnTo>
                <a:lnTo>
                  <a:pt x="61" y="88"/>
                </a:lnTo>
                <a:lnTo>
                  <a:pt x="61" y="86"/>
                </a:lnTo>
                <a:lnTo>
                  <a:pt x="61" y="85"/>
                </a:lnTo>
                <a:lnTo>
                  <a:pt x="61" y="83"/>
                </a:lnTo>
                <a:lnTo>
                  <a:pt x="61" y="81"/>
                </a:lnTo>
                <a:lnTo>
                  <a:pt x="61" y="80"/>
                </a:lnTo>
                <a:lnTo>
                  <a:pt x="63" y="77"/>
                </a:lnTo>
                <a:lnTo>
                  <a:pt x="63" y="73"/>
                </a:lnTo>
                <a:lnTo>
                  <a:pt x="64" y="70"/>
                </a:lnTo>
                <a:lnTo>
                  <a:pt x="64" y="69"/>
                </a:lnTo>
                <a:lnTo>
                  <a:pt x="66" y="67"/>
                </a:lnTo>
                <a:lnTo>
                  <a:pt x="66" y="65"/>
                </a:lnTo>
                <a:lnTo>
                  <a:pt x="66" y="64"/>
                </a:lnTo>
                <a:lnTo>
                  <a:pt x="64" y="64"/>
                </a:lnTo>
                <a:lnTo>
                  <a:pt x="64" y="62"/>
                </a:lnTo>
                <a:lnTo>
                  <a:pt x="64" y="61"/>
                </a:lnTo>
                <a:lnTo>
                  <a:pt x="64" y="59"/>
                </a:lnTo>
                <a:lnTo>
                  <a:pt x="64" y="57"/>
                </a:lnTo>
                <a:lnTo>
                  <a:pt x="64" y="56"/>
                </a:lnTo>
                <a:lnTo>
                  <a:pt x="64" y="54"/>
                </a:lnTo>
                <a:lnTo>
                  <a:pt x="64" y="53"/>
                </a:lnTo>
                <a:lnTo>
                  <a:pt x="63" y="51"/>
                </a:lnTo>
                <a:lnTo>
                  <a:pt x="63" y="49"/>
                </a:lnTo>
                <a:lnTo>
                  <a:pt x="63" y="48"/>
                </a:lnTo>
                <a:lnTo>
                  <a:pt x="64" y="45"/>
                </a:lnTo>
                <a:lnTo>
                  <a:pt x="63" y="41"/>
                </a:lnTo>
                <a:lnTo>
                  <a:pt x="63" y="40"/>
                </a:lnTo>
                <a:lnTo>
                  <a:pt x="63" y="38"/>
                </a:lnTo>
                <a:lnTo>
                  <a:pt x="63" y="37"/>
                </a:lnTo>
                <a:lnTo>
                  <a:pt x="63" y="35"/>
                </a:lnTo>
                <a:lnTo>
                  <a:pt x="63" y="32"/>
                </a:lnTo>
                <a:lnTo>
                  <a:pt x="63" y="30"/>
                </a:lnTo>
                <a:lnTo>
                  <a:pt x="63" y="29"/>
                </a:lnTo>
                <a:lnTo>
                  <a:pt x="63" y="27"/>
                </a:lnTo>
                <a:lnTo>
                  <a:pt x="63" y="24"/>
                </a:lnTo>
                <a:lnTo>
                  <a:pt x="63" y="19"/>
                </a:lnTo>
                <a:lnTo>
                  <a:pt x="63" y="16"/>
                </a:lnTo>
                <a:lnTo>
                  <a:pt x="63" y="14"/>
                </a:lnTo>
                <a:lnTo>
                  <a:pt x="61" y="11"/>
                </a:lnTo>
                <a:lnTo>
                  <a:pt x="63" y="11"/>
                </a:lnTo>
                <a:lnTo>
                  <a:pt x="63" y="9"/>
                </a:lnTo>
                <a:lnTo>
                  <a:pt x="63" y="8"/>
                </a:lnTo>
                <a:lnTo>
                  <a:pt x="63" y="6"/>
                </a:lnTo>
                <a:lnTo>
                  <a:pt x="63" y="3"/>
                </a:lnTo>
                <a:lnTo>
                  <a:pt x="63" y="1"/>
                </a:lnTo>
                <a:lnTo>
                  <a:pt x="67" y="1"/>
                </a:lnTo>
                <a:lnTo>
                  <a:pt x="69" y="0"/>
                </a:lnTo>
                <a:lnTo>
                  <a:pt x="72" y="0"/>
                </a:lnTo>
                <a:lnTo>
                  <a:pt x="75" y="0"/>
                </a:lnTo>
                <a:lnTo>
                  <a:pt x="77" y="0"/>
                </a:lnTo>
                <a:lnTo>
                  <a:pt x="79" y="0"/>
                </a:lnTo>
                <a:lnTo>
                  <a:pt x="80" y="0"/>
                </a:lnTo>
                <a:lnTo>
                  <a:pt x="85" y="0"/>
                </a:lnTo>
                <a:lnTo>
                  <a:pt x="90" y="0"/>
                </a:lnTo>
                <a:lnTo>
                  <a:pt x="91" y="0"/>
                </a:lnTo>
                <a:lnTo>
                  <a:pt x="95" y="0"/>
                </a:lnTo>
                <a:lnTo>
                  <a:pt x="98" y="0"/>
                </a:lnTo>
                <a:lnTo>
                  <a:pt x="99" y="0"/>
                </a:lnTo>
                <a:lnTo>
                  <a:pt x="103" y="0"/>
                </a:lnTo>
                <a:close/>
              </a:path>
            </a:pathLst>
          </a:custGeom>
          <a:solidFill>
            <a:srgbClr val="E354E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71"/>
          <p:cNvSpPr>
            <a:spLocks/>
          </p:cNvSpPr>
          <p:nvPr/>
        </p:nvSpPr>
        <p:spPr bwMode="auto">
          <a:xfrm>
            <a:off x="6599238" y="5153026"/>
            <a:ext cx="385763" cy="546100"/>
          </a:xfrm>
          <a:custGeom>
            <a:avLst/>
            <a:gdLst/>
            <a:ahLst/>
            <a:cxnLst>
              <a:cxn ang="0">
                <a:pos x="240" y="5"/>
              </a:cxn>
              <a:cxn ang="0">
                <a:pos x="243" y="16"/>
              </a:cxn>
              <a:cxn ang="0">
                <a:pos x="240" y="29"/>
              </a:cxn>
              <a:cxn ang="0">
                <a:pos x="227" y="42"/>
              </a:cxn>
              <a:cxn ang="0">
                <a:pos x="224" y="56"/>
              </a:cxn>
              <a:cxn ang="0">
                <a:pos x="217" y="68"/>
              </a:cxn>
              <a:cxn ang="0">
                <a:pos x="217" y="84"/>
              </a:cxn>
              <a:cxn ang="0">
                <a:pos x="217" y="95"/>
              </a:cxn>
              <a:cxn ang="0">
                <a:pos x="211" y="100"/>
              </a:cxn>
              <a:cxn ang="0">
                <a:pos x="203" y="109"/>
              </a:cxn>
              <a:cxn ang="0">
                <a:pos x="198" y="120"/>
              </a:cxn>
              <a:cxn ang="0">
                <a:pos x="189" y="127"/>
              </a:cxn>
              <a:cxn ang="0">
                <a:pos x="187" y="141"/>
              </a:cxn>
              <a:cxn ang="0">
                <a:pos x="190" y="151"/>
              </a:cxn>
              <a:cxn ang="0">
                <a:pos x="182" y="165"/>
              </a:cxn>
              <a:cxn ang="0">
                <a:pos x="182" y="178"/>
              </a:cxn>
              <a:cxn ang="0">
                <a:pos x="192" y="189"/>
              </a:cxn>
              <a:cxn ang="0">
                <a:pos x="205" y="199"/>
              </a:cxn>
              <a:cxn ang="0">
                <a:pos x="211" y="213"/>
              </a:cxn>
              <a:cxn ang="0">
                <a:pos x="217" y="224"/>
              </a:cxn>
              <a:cxn ang="0">
                <a:pos x="216" y="240"/>
              </a:cxn>
              <a:cxn ang="0">
                <a:pos x="208" y="251"/>
              </a:cxn>
              <a:cxn ang="0">
                <a:pos x="216" y="266"/>
              </a:cxn>
              <a:cxn ang="0">
                <a:pos x="224" y="283"/>
              </a:cxn>
              <a:cxn ang="0">
                <a:pos x="213" y="291"/>
              </a:cxn>
              <a:cxn ang="0">
                <a:pos x="206" y="306"/>
              </a:cxn>
              <a:cxn ang="0">
                <a:pos x="206" y="320"/>
              </a:cxn>
              <a:cxn ang="0">
                <a:pos x="208" y="328"/>
              </a:cxn>
              <a:cxn ang="0">
                <a:pos x="208" y="335"/>
              </a:cxn>
              <a:cxn ang="0">
                <a:pos x="211" y="344"/>
              </a:cxn>
              <a:cxn ang="0">
                <a:pos x="166" y="344"/>
              </a:cxn>
              <a:cxn ang="0">
                <a:pos x="134" y="344"/>
              </a:cxn>
              <a:cxn ang="0">
                <a:pos x="65" y="344"/>
              </a:cxn>
              <a:cxn ang="0">
                <a:pos x="21" y="339"/>
              </a:cxn>
              <a:cxn ang="0">
                <a:pos x="22" y="306"/>
              </a:cxn>
              <a:cxn ang="0">
                <a:pos x="29" y="296"/>
              </a:cxn>
              <a:cxn ang="0">
                <a:pos x="32" y="285"/>
              </a:cxn>
              <a:cxn ang="0">
                <a:pos x="40" y="271"/>
              </a:cxn>
              <a:cxn ang="0">
                <a:pos x="53" y="258"/>
              </a:cxn>
              <a:cxn ang="0">
                <a:pos x="46" y="253"/>
              </a:cxn>
              <a:cxn ang="0">
                <a:pos x="40" y="234"/>
              </a:cxn>
              <a:cxn ang="0">
                <a:pos x="51" y="221"/>
              </a:cxn>
              <a:cxn ang="0">
                <a:pos x="48" y="210"/>
              </a:cxn>
              <a:cxn ang="0">
                <a:pos x="43" y="199"/>
              </a:cxn>
              <a:cxn ang="0">
                <a:pos x="32" y="195"/>
              </a:cxn>
              <a:cxn ang="0">
                <a:pos x="30" y="184"/>
              </a:cxn>
              <a:cxn ang="0">
                <a:pos x="21" y="173"/>
              </a:cxn>
              <a:cxn ang="0">
                <a:pos x="21" y="133"/>
              </a:cxn>
              <a:cxn ang="0">
                <a:pos x="19" y="124"/>
              </a:cxn>
              <a:cxn ang="0">
                <a:pos x="11" y="114"/>
              </a:cxn>
              <a:cxn ang="0">
                <a:pos x="8" y="95"/>
              </a:cxn>
              <a:cxn ang="0">
                <a:pos x="6" y="87"/>
              </a:cxn>
              <a:cxn ang="0">
                <a:pos x="3" y="71"/>
              </a:cxn>
              <a:cxn ang="0">
                <a:pos x="1" y="56"/>
              </a:cxn>
              <a:cxn ang="0">
                <a:pos x="22" y="42"/>
              </a:cxn>
              <a:cxn ang="0">
                <a:pos x="33" y="31"/>
              </a:cxn>
              <a:cxn ang="0">
                <a:pos x="48" y="26"/>
              </a:cxn>
              <a:cxn ang="0">
                <a:pos x="61" y="16"/>
              </a:cxn>
              <a:cxn ang="0">
                <a:pos x="77" y="8"/>
              </a:cxn>
              <a:cxn ang="0">
                <a:pos x="96" y="0"/>
              </a:cxn>
              <a:cxn ang="0">
                <a:pos x="174" y="0"/>
              </a:cxn>
            </a:cxnLst>
            <a:rect l="0" t="0" r="r" b="b"/>
            <a:pathLst>
              <a:path w="243" h="344">
                <a:moveTo>
                  <a:pt x="195" y="0"/>
                </a:moveTo>
                <a:lnTo>
                  <a:pt x="205" y="0"/>
                </a:lnTo>
                <a:lnTo>
                  <a:pt x="214" y="0"/>
                </a:lnTo>
                <a:lnTo>
                  <a:pt x="217" y="0"/>
                </a:lnTo>
                <a:lnTo>
                  <a:pt x="227" y="0"/>
                </a:lnTo>
                <a:lnTo>
                  <a:pt x="238" y="0"/>
                </a:lnTo>
                <a:lnTo>
                  <a:pt x="238" y="2"/>
                </a:lnTo>
                <a:lnTo>
                  <a:pt x="240" y="4"/>
                </a:lnTo>
                <a:lnTo>
                  <a:pt x="240" y="5"/>
                </a:lnTo>
                <a:lnTo>
                  <a:pt x="238" y="7"/>
                </a:lnTo>
                <a:lnTo>
                  <a:pt x="238" y="8"/>
                </a:lnTo>
                <a:lnTo>
                  <a:pt x="238" y="10"/>
                </a:lnTo>
                <a:lnTo>
                  <a:pt x="238" y="12"/>
                </a:lnTo>
                <a:lnTo>
                  <a:pt x="238" y="13"/>
                </a:lnTo>
                <a:lnTo>
                  <a:pt x="238" y="15"/>
                </a:lnTo>
                <a:lnTo>
                  <a:pt x="240" y="16"/>
                </a:lnTo>
                <a:lnTo>
                  <a:pt x="241" y="16"/>
                </a:lnTo>
                <a:lnTo>
                  <a:pt x="243" y="16"/>
                </a:lnTo>
                <a:lnTo>
                  <a:pt x="243" y="18"/>
                </a:lnTo>
                <a:lnTo>
                  <a:pt x="243" y="20"/>
                </a:lnTo>
                <a:lnTo>
                  <a:pt x="243" y="21"/>
                </a:lnTo>
                <a:lnTo>
                  <a:pt x="243" y="23"/>
                </a:lnTo>
                <a:lnTo>
                  <a:pt x="243" y="24"/>
                </a:lnTo>
                <a:lnTo>
                  <a:pt x="241" y="24"/>
                </a:lnTo>
                <a:lnTo>
                  <a:pt x="241" y="26"/>
                </a:lnTo>
                <a:lnTo>
                  <a:pt x="241" y="28"/>
                </a:lnTo>
                <a:lnTo>
                  <a:pt x="240" y="29"/>
                </a:lnTo>
                <a:lnTo>
                  <a:pt x="240" y="32"/>
                </a:lnTo>
                <a:lnTo>
                  <a:pt x="238" y="32"/>
                </a:lnTo>
                <a:lnTo>
                  <a:pt x="235" y="32"/>
                </a:lnTo>
                <a:lnTo>
                  <a:pt x="233" y="32"/>
                </a:lnTo>
                <a:lnTo>
                  <a:pt x="232" y="34"/>
                </a:lnTo>
                <a:lnTo>
                  <a:pt x="230" y="36"/>
                </a:lnTo>
                <a:lnTo>
                  <a:pt x="230" y="39"/>
                </a:lnTo>
                <a:lnTo>
                  <a:pt x="229" y="40"/>
                </a:lnTo>
                <a:lnTo>
                  <a:pt x="227" y="42"/>
                </a:lnTo>
                <a:lnTo>
                  <a:pt x="225" y="44"/>
                </a:lnTo>
                <a:lnTo>
                  <a:pt x="225" y="45"/>
                </a:lnTo>
                <a:lnTo>
                  <a:pt x="222" y="47"/>
                </a:lnTo>
                <a:lnTo>
                  <a:pt x="222" y="48"/>
                </a:lnTo>
                <a:lnTo>
                  <a:pt x="222" y="50"/>
                </a:lnTo>
                <a:lnTo>
                  <a:pt x="222" y="52"/>
                </a:lnTo>
                <a:lnTo>
                  <a:pt x="225" y="55"/>
                </a:lnTo>
                <a:lnTo>
                  <a:pt x="225" y="56"/>
                </a:lnTo>
                <a:lnTo>
                  <a:pt x="224" y="56"/>
                </a:lnTo>
                <a:lnTo>
                  <a:pt x="222" y="58"/>
                </a:lnTo>
                <a:lnTo>
                  <a:pt x="221" y="58"/>
                </a:lnTo>
                <a:lnTo>
                  <a:pt x="221" y="61"/>
                </a:lnTo>
                <a:lnTo>
                  <a:pt x="222" y="61"/>
                </a:lnTo>
                <a:lnTo>
                  <a:pt x="224" y="64"/>
                </a:lnTo>
                <a:lnTo>
                  <a:pt x="222" y="64"/>
                </a:lnTo>
                <a:lnTo>
                  <a:pt x="221" y="66"/>
                </a:lnTo>
                <a:lnTo>
                  <a:pt x="219" y="66"/>
                </a:lnTo>
                <a:lnTo>
                  <a:pt x="217" y="68"/>
                </a:lnTo>
                <a:lnTo>
                  <a:pt x="217" y="69"/>
                </a:lnTo>
                <a:lnTo>
                  <a:pt x="219" y="71"/>
                </a:lnTo>
                <a:lnTo>
                  <a:pt x="219" y="74"/>
                </a:lnTo>
                <a:lnTo>
                  <a:pt x="219" y="76"/>
                </a:lnTo>
                <a:lnTo>
                  <a:pt x="221" y="76"/>
                </a:lnTo>
                <a:lnTo>
                  <a:pt x="221" y="77"/>
                </a:lnTo>
                <a:lnTo>
                  <a:pt x="217" y="80"/>
                </a:lnTo>
                <a:lnTo>
                  <a:pt x="217" y="82"/>
                </a:lnTo>
                <a:lnTo>
                  <a:pt x="217" y="84"/>
                </a:lnTo>
                <a:lnTo>
                  <a:pt x="216" y="84"/>
                </a:lnTo>
                <a:lnTo>
                  <a:pt x="216" y="85"/>
                </a:lnTo>
                <a:lnTo>
                  <a:pt x="217" y="85"/>
                </a:lnTo>
                <a:lnTo>
                  <a:pt x="217" y="88"/>
                </a:lnTo>
                <a:lnTo>
                  <a:pt x="219" y="88"/>
                </a:lnTo>
                <a:lnTo>
                  <a:pt x="217" y="90"/>
                </a:lnTo>
                <a:lnTo>
                  <a:pt x="217" y="92"/>
                </a:lnTo>
                <a:lnTo>
                  <a:pt x="217" y="93"/>
                </a:lnTo>
                <a:lnTo>
                  <a:pt x="217" y="95"/>
                </a:lnTo>
                <a:lnTo>
                  <a:pt x="217" y="96"/>
                </a:lnTo>
                <a:lnTo>
                  <a:pt x="216" y="96"/>
                </a:lnTo>
                <a:lnTo>
                  <a:pt x="214" y="95"/>
                </a:lnTo>
                <a:lnTo>
                  <a:pt x="213" y="93"/>
                </a:lnTo>
                <a:lnTo>
                  <a:pt x="213" y="95"/>
                </a:lnTo>
                <a:lnTo>
                  <a:pt x="213" y="96"/>
                </a:lnTo>
                <a:lnTo>
                  <a:pt x="211" y="96"/>
                </a:lnTo>
                <a:lnTo>
                  <a:pt x="211" y="98"/>
                </a:lnTo>
                <a:lnTo>
                  <a:pt x="211" y="100"/>
                </a:lnTo>
                <a:lnTo>
                  <a:pt x="209" y="101"/>
                </a:lnTo>
                <a:lnTo>
                  <a:pt x="208" y="103"/>
                </a:lnTo>
                <a:lnTo>
                  <a:pt x="208" y="104"/>
                </a:lnTo>
                <a:lnTo>
                  <a:pt x="208" y="106"/>
                </a:lnTo>
                <a:lnTo>
                  <a:pt x="208" y="108"/>
                </a:lnTo>
                <a:lnTo>
                  <a:pt x="208" y="109"/>
                </a:lnTo>
                <a:lnTo>
                  <a:pt x="206" y="108"/>
                </a:lnTo>
                <a:lnTo>
                  <a:pt x="205" y="108"/>
                </a:lnTo>
                <a:lnTo>
                  <a:pt x="203" y="109"/>
                </a:lnTo>
                <a:lnTo>
                  <a:pt x="203" y="111"/>
                </a:lnTo>
                <a:lnTo>
                  <a:pt x="201" y="111"/>
                </a:lnTo>
                <a:lnTo>
                  <a:pt x="201" y="112"/>
                </a:lnTo>
                <a:lnTo>
                  <a:pt x="201" y="114"/>
                </a:lnTo>
                <a:lnTo>
                  <a:pt x="200" y="116"/>
                </a:lnTo>
                <a:lnTo>
                  <a:pt x="198" y="116"/>
                </a:lnTo>
                <a:lnTo>
                  <a:pt x="198" y="117"/>
                </a:lnTo>
                <a:lnTo>
                  <a:pt x="200" y="119"/>
                </a:lnTo>
                <a:lnTo>
                  <a:pt x="198" y="120"/>
                </a:lnTo>
                <a:lnTo>
                  <a:pt x="197" y="122"/>
                </a:lnTo>
                <a:lnTo>
                  <a:pt x="197" y="124"/>
                </a:lnTo>
                <a:lnTo>
                  <a:pt x="197" y="125"/>
                </a:lnTo>
                <a:lnTo>
                  <a:pt x="195" y="127"/>
                </a:lnTo>
                <a:lnTo>
                  <a:pt x="193" y="127"/>
                </a:lnTo>
                <a:lnTo>
                  <a:pt x="192" y="127"/>
                </a:lnTo>
                <a:lnTo>
                  <a:pt x="192" y="128"/>
                </a:lnTo>
                <a:lnTo>
                  <a:pt x="190" y="128"/>
                </a:lnTo>
                <a:lnTo>
                  <a:pt x="189" y="127"/>
                </a:lnTo>
                <a:lnTo>
                  <a:pt x="189" y="128"/>
                </a:lnTo>
                <a:lnTo>
                  <a:pt x="189" y="130"/>
                </a:lnTo>
                <a:lnTo>
                  <a:pt x="189" y="132"/>
                </a:lnTo>
                <a:lnTo>
                  <a:pt x="189" y="133"/>
                </a:lnTo>
                <a:lnTo>
                  <a:pt x="187" y="135"/>
                </a:lnTo>
                <a:lnTo>
                  <a:pt x="187" y="136"/>
                </a:lnTo>
                <a:lnTo>
                  <a:pt x="185" y="138"/>
                </a:lnTo>
                <a:lnTo>
                  <a:pt x="187" y="140"/>
                </a:lnTo>
                <a:lnTo>
                  <a:pt x="187" y="141"/>
                </a:lnTo>
                <a:lnTo>
                  <a:pt x="189" y="143"/>
                </a:lnTo>
                <a:lnTo>
                  <a:pt x="190" y="143"/>
                </a:lnTo>
                <a:lnTo>
                  <a:pt x="190" y="144"/>
                </a:lnTo>
                <a:lnTo>
                  <a:pt x="190" y="146"/>
                </a:lnTo>
                <a:lnTo>
                  <a:pt x="192" y="146"/>
                </a:lnTo>
                <a:lnTo>
                  <a:pt x="190" y="146"/>
                </a:lnTo>
                <a:lnTo>
                  <a:pt x="190" y="148"/>
                </a:lnTo>
                <a:lnTo>
                  <a:pt x="189" y="149"/>
                </a:lnTo>
                <a:lnTo>
                  <a:pt x="190" y="151"/>
                </a:lnTo>
                <a:lnTo>
                  <a:pt x="190" y="152"/>
                </a:lnTo>
                <a:lnTo>
                  <a:pt x="187" y="152"/>
                </a:lnTo>
                <a:lnTo>
                  <a:pt x="187" y="154"/>
                </a:lnTo>
                <a:lnTo>
                  <a:pt x="185" y="154"/>
                </a:lnTo>
                <a:lnTo>
                  <a:pt x="184" y="156"/>
                </a:lnTo>
                <a:lnTo>
                  <a:pt x="182" y="160"/>
                </a:lnTo>
                <a:lnTo>
                  <a:pt x="184" y="162"/>
                </a:lnTo>
                <a:lnTo>
                  <a:pt x="184" y="164"/>
                </a:lnTo>
                <a:lnTo>
                  <a:pt x="182" y="165"/>
                </a:lnTo>
                <a:lnTo>
                  <a:pt x="184" y="165"/>
                </a:lnTo>
                <a:lnTo>
                  <a:pt x="184" y="167"/>
                </a:lnTo>
                <a:lnTo>
                  <a:pt x="185" y="168"/>
                </a:lnTo>
                <a:lnTo>
                  <a:pt x="185" y="170"/>
                </a:lnTo>
                <a:lnTo>
                  <a:pt x="184" y="170"/>
                </a:lnTo>
                <a:lnTo>
                  <a:pt x="184" y="172"/>
                </a:lnTo>
                <a:lnTo>
                  <a:pt x="182" y="175"/>
                </a:lnTo>
                <a:lnTo>
                  <a:pt x="182" y="176"/>
                </a:lnTo>
                <a:lnTo>
                  <a:pt x="182" y="178"/>
                </a:lnTo>
                <a:lnTo>
                  <a:pt x="182" y="180"/>
                </a:lnTo>
                <a:lnTo>
                  <a:pt x="184" y="181"/>
                </a:lnTo>
                <a:lnTo>
                  <a:pt x="184" y="183"/>
                </a:lnTo>
                <a:lnTo>
                  <a:pt x="182" y="186"/>
                </a:lnTo>
                <a:lnTo>
                  <a:pt x="184" y="187"/>
                </a:lnTo>
                <a:lnTo>
                  <a:pt x="185" y="187"/>
                </a:lnTo>
                <a:lnTo>
                  <a:pt x="187" y="187"/>
                </a:lnTo>
                <a:lnTo>
                  <a:pt x="190" y="191"/>
                </a:lnTo>
                <a:lnTo>
                  <a:pt x="192" y="189"/>
                </a:lnTo>
                <a:lnTo>
                  <a:pt x="195" y="187"/>
                </a:lnTo>
                <a:lnTo>
                  <a:pt x="197" y="187"/>
                </a:lnTo>
                <a:lnTo>
                  <a:pt x="198" y="187"/>
                </a:lnTo>
                <a:lnTo>
                  <a:pt x="200" y="187"/>
                </a:lnTo>
                <a:lnTo>
                  <a:pt x="203" y="191"/>
                </a:lnTo>
                <a:lnTo>
                  <a:pt x="203" y="194"/>
                </a:lnTo>
                <a:lnTo>
                  <a:pt x="203" y="197"/>
                </a:lnTo>
                <a:lnTo>
                  <a:pt x="205" y="197"/>
                </a:lnTo>
                <a:lnTo>
                  <a:pt x="205" y="199"/>
                </a:lnTo>
                <a:lnTo>
                  <a:pt x="206" y="200"/>
                </a:lnTo>
                <a:lnTo>
                  <a:pt x="209" y="202"/>
                </a:lnTo>
                <a:lnTo>
                  <a:pt x="211" y="203"/>
                </a:lnTo>
                <a:lnTo>
                  <a:pt x="209" y="205"/>
                </a:lnTo>
                <a:lnTo>
                  <a:pt x="209" y="207"/>
                </a:lnTo>
                <a:lnTo>
                  <a:pt x="209" y="208"/>
                </a:lnTo>
                <a:lnTo>
                  <a:pt x="211" y="210"/>
                </a:lnTo>
                <a:lnTo>
                  <a:pt x="211" y="211"/>
                </a:lnTo>
                <a:lnTo>
                  <a:pt x="211" y="213"/>
                </a:lnTo>
                <a:lnTo>
                  <a:pt x="211" y="215"/>
                </a:lnTo>
                <a:lnTo>
                  <a:pt x="213" y="215"/>
                </a:lnTo>
                <a:lnTo>
                  <a:pt x="214" y="218"/>
                </a:lnTo>
                <a:lnTo>
                  <a:pt x="216" y="218"/>
                </a:lnTo>
                <a:lnTo>
                  <a:pt x="216" y="219"/>
                </a:lnTo>
                <a:lnTo>
                  <a:pt x="217" y="219"/>
                </a:lnTo>
                <a:lnTo>
                  <a:pt x="217" y="221"/>
                </a:lnTo>
                <a:lnTo>
                  <a:pt x="217" y="223"/>
                </a:lnTo>
                <a:lnTo>
                  <a:pt x="217" y="224"/>
                </a:lnTo>
                <a:lnTo>
                  <a:pt x="217" y="227"/>
                </a:lnTo>
                <a:lnTo>
                  <a:pt x="217" y="229"/>
                </a:lnTo>
                <a:lnTo>
                  <a:pt x="217" y="231"/>
                </a:lnTo>
                <a:lnTo>
                  <a:pt x="217" y="232"/>
                </a:lnTo>
                <a:lnTo>
                  <a:pt x="216" y="234"/>
                </a:lnTo>
                <a:lnTo>
                  <a:pt x="216" y="235"/>
                </a:lnTo>
                <a:lnTo>
                  <a:pt x="216" y="237"/>
                </a:lnTo>
                <a:lnTo>
                  <a:pt x="216" y="239"/>
                </a:lnTo>
                <a:lnTo>
                  <a:pt x="216" y="240"/>
                </a:lnTo>
                <a:lnTo>
                  <a:pt x="216" y="242"/>
                </a:lnTo>
                <a:lnTo>
                  <a:pt x="214" y="245"/>
                </a:lnTo>
                <a:lnTo>
                  <a:pt x="214" y="247"/>
                </a:lnTo>
                <a:lnTo>
                  <a:pt x="213" y="247"/>
                </a:lnTo>
                <a:lnTo>
                  <a:pt x="211" y="247"/>
                </a:lnTo>
                <a:lnTo>
                  <a:pt x="211" y="248"/>
                </a:lnTo>
                <a:lnTo>
                  <a:pt x="211" y="250"/>
                </a:lnTo>
                <a:lnTo>
                  <a:pt x="209" y="250"/>
                </a:lnTo>
                <a:lnTo>
                  <a:pt x="208" y="251"/>
                </a:lnTo>
                <a:lnTo>
                  <a:pt x="208" y="253"/>
                </a:lnTo>
                <a:lnTo>
                  <a:pt x="208" y="255"/>
                </a:lnTo>
                <a:lnTo>
                  <a:pt x="209" y="256"/>
                </a:lnTo>
                <a:lnTo>
                  <a:pt x="209" y="258"/>
                </a:lnTo>
                <a:lnTo>
                  <a:pt x="211" y="259"/>
                </a:lnTo>
                <a:lnTo>
                  <a:pt x="213" y="263"/>
                </a:lnTo>
                <a:lnTo>
                  <a:pt x="213" y="264"/>
                </a:lnTo>
                <a:lnTo>
                  <a:pt x="214" y="267"/>
                </a:lnTo>
                <a:lnTo>
                  <a:pt x="216" y="266"/>
                </a:lnTo>
                <a:lnTo>
                  <a:pt x="219" y="266"/>
                </a:lnTo>
                <a:lnTo>
                  <a:pt x="219" y="267"/>
                </a:lnTo>
                <a:lnTo>
                  <a:pt x="216" y="271"/>
                </a:lnTo>
                <a:lnTo>
                  <a:pt x="222" y="271"/>
                </a:lnTo>
                <a:lnTo>
                  <a:pt x="224" y="271"/>
                </a:lnTo>
                <a:lnTo>
                  <a:pt x="224" y="274"/>
                </a:lnTo>
                <a:lnTo>
                  <a:pt x="224" y="275"/>
                </a:lnTo>
                <a:lnTo>
                  <a:pt x="224" y="282"/>
                </a:lnTo>
                <a:lnTo>
                  <a:pt x="224" y="283"/>
                </a:lnTo>
                <a:lnTo>
                  <a:pt x="224" y="285"/>
                </a:lnTo>
                <a:lnTo>
                  <a:pt x="222" y="285"/>
                </a:lnTo>
                <a:lnTo>
                  <a:pt x="222" y="288"/>
                </a:lnTo>
                <a:lnTo>
                  <a:pt x="219" y="288"/>
                </a:lnTo>
                <a:lnTo>
                  <a:pt x="217" y="288"/>
                </a:lnTo>
                <a:lnTo>
                  <a:pt x="216" y="288"/>
                </a:lnTo>
                <a:lnTo>
                  <a:pt x="216" y="290"/>
                </a:lnTo>
                <a:lnTo>
                  <a:pt x="216" y="291"/>
                </a:lnTo>
                <a:lnTo>
                  <a:pt x="213" y="291"/>
                </a:lnTo>
                <a:lnTo>
                  <a:pt x="211" y="291"/>
                </a:lnTo>
                <a:lnTo>
                  <a:pt x="208" y="291"/>
                </a:lnTo>
                <a:lnTo>
                  <a:pt x="206" y="291"/>
                </a:lnTo>
                <a:lnTo>
                  <a:pt x="206" y="295"/>
                </a:lnTo>
                <a:lnTo>
                  <a:pt x="206" y="298"/>
                </a:lnTo>
                <a:lnTo>
                  <a:pt x="206" y="299"/>
                </a:lnTo>
                <a:lnTo>
                  <a:pt x="206" y="301"/>
                </a:lnTo>
                <a:lnTo>
                  <a:pt x="206" y="303"/>
                </a:lnTo>
                <a:lnTo>
                  <a:pt x="206" y="306"/>
                </a:lnTo>
                <a:lnTo>
                  <a:pt x="206" y="307"/>
                </a:lnTo>
                <a:lnTo>
                  <a:pt x="206" y="311"/>
                </a:lnTo>
                <a:lnTo>
                  <a:pt x="206" y="312"/>
                </a:lnTo>
                <a:lnTo>
                  <a:pt x="209" y="312"/>
                </a:lnTo>
                <a:lnTo>
                  <a:pt x="209" y="314"/>
                </a:lnTo>
                <a:lnTo>
                  <a:pt x="209" y="315"/>
                </a:lnTo>
                <a:lnTo>
                  <a:pt x="206" y="315"/>
                </a:lnTo>
                <a:lnTo>
                  <a:pt x="206" y="319"/>
                </a:lnTo>
                <a:lnTo>
                  <a:pt x="206" y="320"/>
                </a:lnTo>
                <a:lnTo>
                  <a:pt x="206" y="322"/>
                </a:lnTo>
                <a:lnTo>
                  <a:pt x="206" y="323"/>
                </a:lnTo>
                <a:lnTo>
                  <a:pt x="206" y="325"/>
                </a:lnTo>
                <a:lnTo>
                  <a:pt x="206" y="327"/>
                </a:lnTo>
                <a:lnTo>
                  <a:pt x="206" y="328"/>
                </a:lnTo>
                <a:lnTo>
                  <a:pt x="206" y="330"/>
                </a:lnTo>
                <a:lnTo>
                  <a:pt x="206" y="328"/>
                </a:lnTo>
                <a:lnTo>
                  <a:pt x="208" y="330"/>
                </a:lnTo>
                <a:lnTo>
                  <a:pt x="208" y="328"/>
                </a:lnTo>
                <a:lnTo>
                  <a:pt x="211" y="328"/>
                </a:lnTo>
                <a:lnTo>
                  <a:pt x="213" y="328"/>
                </a:lnTo>
                <a:lnTo>
                  <a:pt x="213" y="330"/>
                </a:lnTo>
                <a:lnTo>
                  <a:pt x="213" y="331"/>
                </a:lnTo>
                <a:lnTo>
                  <a:pt x="211" y="330"/>
                </a:lnTo>
                <a:lnTo>
                  <a:pt x="211" y="331"/>
                </a:lnTo>
                <a:lnTo>
                  <a:pt x="209" y="333"/>
                </a:lnTo>
                <a:lnTo>
                  <a:pt x="209" y="335"/>
                </a:lnTo>
                <a:lnTo>
                  <a:pt x="208" y="335"/>
                </a:lnTo>
                <a:lnTo>
                  <a:pt x="208" y="336"/>
                </a:lnTo>
                <a:lnTo>
                  <a:pt x="211" y="338"/>
                </a:lnTo>
                <a:lnTo>
                  <a:pt x="211" y="339"/>
                </a:lnTo>
                <a:lnTo>
                  <a:pt x="213" y="341"/>
                </a:lnTo>
                <a:lnTo>
                  <a:pt x="214" y="343"/>
                </a:lnTo>
                <a:lnTo>
                  <a:pt x="216" y="344"/>
                </a:lnTo>
                <a:lnTo>
                  <a:pt x="217" y="344"/>
                </a:lnTo>
                <a:lnTo>
                  <a:pt x="213" y="344"/>
                </a:lnTo>
                <a:lnTo>
                  <a:pt x="211" y="344"/>
                </a:lnTo>
                <a:lnTo>
                  <a:pt x="209" y="344"/>
                </a:lnTo>
                <a:lnTo>
                  <a:pt x="198" y="344"/>
                </a:lnTo>
                <a:lnTo>
                  <a:pt x="192" y="344"/>
                </a:lnTo>
                <a:lnTo>
                  <a:pt x="187" y="344"/>
                </a:lnTo>
                <a:lnTo>
                  <a:pt x="185" y="344"/>
                </a:lnTo>
                <a:lnTo>
                  <a:pt x="173" y="344"/>
                </a:lnTo>
                <a:lnTo>
                  <a:pt x="169" y="344"/>
                </a:lnTo>
                <a:lnTo>
                  <a:pt x="168" y="344"/>
                </a:lnTo>
                <a:lnTo>
                  <a:pt x="166" y="344"/>
                </a:lnTo>
                <a:lnTo>
                  <a:pt x="158" y="344"/>
                </a:lnTo>
                <a:lnTo>
                  <a:pt x="157" y="344"/>
                </a:lnTo>
                <a:lnTo>
                  <a:pt x="152" y="344"/>
                </a:lnTo>
                <a:lnTo>
                  <a:pt x="150" y="344"/>
                </a:lnTo>
                <a:lnTo>
                  <a:pt x="149" y="344"/>
                </a:lnTo>
                <a:lnTo>
                  <a:pt x="145" y="344"/>
                </a:lnTo>
                <a:lnTo>
                  <a:pt x="142" y="344"/>
                </a:lnTo>
                <a:lnTo>
                  <a:pt x="141" y="344"/>
                </a:lnTo>
                <a:lnTo>
                  <a:pt x="134" y="344"/>
                </a:lnTo>
                <a:lnTo>
                  <a:pt x="118" y="344"/>
                </a:lnTo>
                <a:lnTo>
                  <a:pt x="113" y="344"/>
                </a:lnTo>
                <a:lnTo>
                  <a:pt x="104" y="344"/>
                </a:lnTo>
                <a:lnTo>
                  <a:pt x="101" y="344"/>
                </a:lnTo>
                <a:lnTo>
                  <a:pt x="97" y="344"/>
                </a:lnTo>
                <a:lnTo>
                  <a:pt x="96" y="344"/>
                </a:lnTo>
                <a:lnTo>
                  <a:pt x="80" y="344"/>
                </a:lnTo>
                <a:lnTo>
                  <a:pt x="67" y="344"/>
                </a:lnTo>
                <a:lnTo>
                  <a:pt x="65" y="344"/>
                </a:lnTo>
                <a:lnTo>
                  <a:pt x="64" y="344"/>
                </a:lnTo>
                <a:lnTo>
                  <a:pt x="54" y="344"/>
                </a:lnTo>
                <a:lnTo>
                  <a:pt x="53" y="344"/>
                </a:lnTo>
                <a:lnTo>
                  <a:pt x="35" y="344"/>
                </a:lnTo>
                <a:lnTo>
                  <a:pt x="25" y="344"/>
                </a:lnTo>
                <a:lnTo>
                  <a:pt x="22" y="344"/>
                </a:lnTo>
                <a:lnTo>
                  <a:pt x="22" y="341"/>
                </a:lnTo>
                <a:lnTo>
                  <a:pt x="21" y="341"/>
                </a:lnTo>
                <a:lnTo>
                  <a:pt x="21" y="339"/>
                </a:lnTo>
                <a:lnTo>
                  <a:pt x="21" y="338"/>
                </a:lnTo>
                <a:lnTo>
                  <a:pt x="21" y="325"/>
                </a:lnTo>
                <a:lnTo>
                  <a:pt x="21" y="314"/>
                </a:lnTo>
                <a:lnTo>
                  <a:pt x="21" y="311"/>
                </a:lnTo>
                <a:lnTo>
                  <a:pt x="21" y="309"/>
                </a:lnTo>
                <a:lnTo>
                  <a:pt x="22" y="309"/>
                </a:lnTo>
                <a:lnTo>
                  <a:pt x="22" y="307"/>
                </a:lnTo>
                <a:lnTo>
                  <a:pt x="24" y="307"/>
                </a:lnTo>
                <a:lnTo>
                  <a:pt x="22" y="306"/>
                </a:lnTo>
                <a:lnTo>
                  <a:pt x="22" y="304"/>
                </a:lnTo>
                <a:lnTo>
                  <a:pt x="24" y="303"/>
                </a:lnTo>
                <a:lnTo>
                  <a:pt x="25" y="303"/>
                </a:lnTo>
                <a:lnTo>
                  <a:pt x="27" y="303"/>
                </a:lnTo>
                <a:lnTo>
                  <a:pt x="29" y="303"/>
                </a:lnTo>
                <a:lnTo>
                  <a:pt x="27" y="299"/>
                </a:lnTo>
                <a:lnTo>
                  <a:pt x="27" y="298"/>
                </a:lnTo>
                <a:lnTo>
                  <a:pt x="29" y="298"/>
                </a:lnTo>
                <a:lnTo>
                  <a:pt x="29" y="296"/>
                </a:lnTo>
                <a:lnTo>
                  <a:pt x="29" y="295"/>
                </a:lnTo>
                <a:lnTo>
                  <a:pt x="27" y="293"/>
                </a:lnTo>
                <a:lnTo>
                  <a:pt x="27" y="291"/>
                </a:lnTo>
                <a:lnTo>
                  <a:pt x="25" y="290"/>
                </a:lnTo>
                <a:lnTo>
                  <a:pt x="25" y="288"/>
                </a:lnTo>
                <a:lnTo>
                  <a:pt x="29" y="287"/>
                </a:lnTo>
                <a:lnTo>
                  <a:pt x="30" y="287"/>
                </a:lnTo>
                <a:lnTo>
                  <a:pt x="32" y="287"/>
                </a:lnTo>
                <a:lnTo>
                  <a:pt x="32" y="285"/>
                </a:lnTo>
                <a:lnTo>
                  <a:pt x="32" y="283"/>
                </a:lnTo>
                <a:lnTo>
                  <a:pt x="33" y="282"/>
                </a:lnTo>
                <a:lnTo>
                  <a:pt x="33" y="280"/>
                </a:lnTo>
                <a:lnTo>
                  <a:pt x="35" y="279"/>
                </a:lnTo>
                <a:lnTo>
                  <a:pt x="35" y="277"/>
                </a:lnTo>
                <a:lnTo>
                  <a:pt x="35" y="275"/>
                </a:lnTo>
                <a:lnTo>
                  <a:pt x="37" y="274"/>
                </a:lnTo>
                <a:lnTo>
                  <a:pt x="38" y="274"/>
                </a:lnTo>
                <a:lnTo>
                  <a:pt x="40" y="271"/>
                </a:lnTo>
                <a:lnTo>
                  <a:pt x="41" y="269"/>
                </a:lnTo>
                <a:lnTo>
                  <a:pt x="41" y="267"/>
                </a:lnTo>
                <a:lnTo>
                  <a:pt x="43" y="267"/>
                </a:lnTo>
                <a:lnTo>
                  <a:pt x="43" y="263"/>
                </a:lnTo>
                <a:lnTo>
                  <a:pt x="45" y="261"/>
                </a:lnTo>
                <a:lnTo>
                  <a:pt x="49" y="261"/>
                </a:lnTo>
                <a:lnTo>
                  <a:pt x="51" y="261"/>
                </a:lnTo>
                <a:lnTo>
                  <a:pt x="54" y="259"/>
                </a:lnTo>
                <a:lnTo>
                  <a:pt x="53" y="258"/>
                </a:lnTo>
                <a:lnTo>
                  <a:pt x="54" y="256"/>
                </a:lnTo>
                <a:lnTo>
                  <a:pt x="54" y="255"/>
                </a:lnTo>
                <a:lnTo>
                  <a:pt x="54" y="253"/>
                </a:lnTo>
                <a:lnTo>
                  <a:pt x="51" y="253"/>
                </a:lnTo>
                <a:lnTo>
                  <a:pt x="51" y="255"/>
                </a:lnTo>
                <a:lnTo>
                  <a:pt x="49" y="255"/>
                </a:lnTo>
                <a:lnTo>
                  <a:pt x="49" y="253"/>
                </a:lnTo>
                <a:lnTo>
                  <a:pt x="48" y="253"/>
                </a:lnTo>
                <a:lnTo>
                  <a:pt x="46" y="253"/>
                </a:lnTo>
                <a:lnTo>
                  <a:pt x="45" y="251"/>
                </a:lnTo>
                <a:lnTo>
                  <a:pt x="43" y="250"/>
                </a:lnTo>
                <a:lnTo>
                  <a:pt x="43" y="248"/>
                </a:lnTo>
                <a:lnTo>
                  <a:pt x="41" y="248"/>
                </a:lnTo>
                <a:lnTo>
                  <a:pt x="40" y="247"/>
                </a:lnTo>
                <a:lnTo>
                  <a:pt x="38" y="245"/>
                </a:lnTo>
                <a:lnTo>
                  <a:pt x="40" y="240"/>
                </a:lnTo>
                <a:lnTo>
                  <a:pt x="40" y="237"/>
                </a:lnTo>
                <a:lnTo>
                  <a:pt x="40" y="234"/>
                </a:lnTo>
                <a:lnTo>
                  <a:pt x="41" y="234"/>
                </a:lnTo>
                <a:lnTo>
                  <a:pt x="41" y="231"/>
                </a:lnTo>
                <a:lnTo>
                  <a:pt x="41" y="229"/>
                </a:lnTo>
                <a:lnTo>
                  <a:pt x="43" y="229"/>
                </a:lnTo>
                <a:lnTo>
                  <a:pt x="45" y="224"/>
                </a:lnTo>
                <a:lnTo>
                  <a:pt x="46" y="224"/>
                </a:lnTo>
                <a:lnTo>
                  <a:pt x="46" y="223"/>
                </a:lnTo>
                <a:lnTo>
                  <a:pt x="48" y="223"/>
                </a:lnTo>
                <a:lnTo>
                  <a:pt x="51" y="221"/>
                </a:lnTo>
                <a:lnTo>
                  <a:pt x="51" y="219"/>
                </a:lnTo>
                <a:lnTo>
                  <a:pt x="53" y="219"/>
                </a:lnTo>
                <a:lnTo>
                  <a:pt x="53" y="218"/>
                </a:lnTo>
                <a:lnTo>
                  <a:pt x="54" y="216"/>
                </a:lnTo>
                <a:lnTo>
                  <a:pt x="54" y="215"/>
                </a:lnTo>
                <a:lnTo>
                  <a:pt x="56" y="215"/>
                </a:lnTo>
                <a:lnTo>
                  <a:pt x="54" y="213"/>
                </a:lnTo>
                <a:lnTo>
                  <a:pt x="51" y="211"/>
                </a:lnTo>
                <a:lnTo>
                  <a:pt x="48" y="210"/>
                </a:lnTo>
                <a:lnTo>
                  <a:pt x="46" y="208"/>
                </a:lnTo>
                <a:lnTo>
                  <a:pt x="46" y="207"/>
                </a:lnTo>
                <a:lnTo>
                  <a:pt x="46" y="205"/>
                </a:lnTo>
                <a:lnTo>
                  <a:pt x="48" y="203"/>
                </a:lnTo>
                <a:lnTo>
                  <a:pt x="48" y="202"/>
                </a:lnTo>
                <a:lnTo>
                  <a:pt x="48" y="200"/>
                </a:lnTo>
                <a:lnTo>
                  <a:pt x="46" y="200"/>
                </a:lnTo>
                <a:lnTo>
                  <a:pt x="45" y="199"/>
                </a:lnTo>
                <a:lnTo>
                  <a:pt x="43" y="199"/>
                </a:lnTo>
                <a:lnTo>
                  <a:pt x="43" y="200"/>
                </a:lnTo>
                <a:lnTo>
                  <a:pt x="41" y="200"/>
                </a:lnTo>
                <a:lnTo>
                  <a:pt x="40" y="200"/>
                </a:lnTo>
                <a:lnTo>
                  <a:pt x="38" y="200"/>
                </a:lnTo>
                <a:lnTo>
                  <a:pt x="35" y="200"/>
                </a:lnTo>
                <a:lnTo>
                  <a:pt x="33" y="199"/>
                </a:lnTo>
                <a:lnTo>
                  <a:pt x="32" y="199"/>
                </a:lnTo>
                <a:lnTo>
                  <a:pt x="32" y="197"/>
                </a:lnTo>
                <a:lnTo>
                  <a:pt x="32" y="195"/>
                </a:lnTo>
                <a:lnTo>
                  <a:pt x="32" y="194"/>
                </a:lnTo>
                <a:lnTo>
                  <a:pt x="32" y="192"/>
                </a:lnTo>
                <a:lnTo>
                  <a:pt x="33" y="192"/>
                </a:lnTo>
                <a:lnTo>
                  <a:pt x="33" y="191"/>
                </a:lnTo>
                <a:lnTo>
                  <a:pt x="33" y="189"/>
                </a:lnTo>
                <a:lnTo>
                  <a:pt x="33" y="187"/>
                </a:lnTo>
                <a:lnTo>
                  <a:pt x="32" y="186"/>
                </a:lnTo>
                <a:lnTo>
                  <a:pt x="32" y="184"/>
                </a:lnTo>
                <a:lnTo>
                  <a:pt x="30" y="184"/>
                </a:lnTo>
                <a:lnTo>
                  <a:pt x="29" y="183"/>
                </a:lnTo>
                <a:lnTo>
                  <a:pt x="27" y="183"/>
                </a:lnTo>
                <a:lnTo>
                  <a:pt x="25" y="181"/>
                </a:lnTo>
                <a:lnTo>
                  <a:pt x="24" y="183"/>
                </a:lnTo>
                <a:lnTo>
                  <a:pt x="22" y="184"/>
                </a:lnTo>
                <a:lnTo>
                  <a:pt x="22" y="183"/>
                </a:lnTo>
                <a:lnTo>
                  <a:pt x="21" y="183"/>
                </a:lnTo>
                <a:lnTo>
                  <a:pt x="21" y="180"/>
                </a:lnTo>
                <a:lnTo>
                  <a:pt x="21" y="173"/>
                </a:lnTo>
                <a:lnTo>
                  <a:pt x="21" y="170"/>
                </a:lnTo>
                <a:lnTo>
                  <a:pt x="21" y="168"/>
                </a:lnTo>
                <a:lnTo>
                  <a:pt x="21" y="160"/>
                </a:lnTo>
                <a:lnTo>
                  <a:pt x="21" y="159"/>
                </a:lnTo>
                <a:lnTo>
                  <a:pt x="21" y="157"/>
                </a:lnTo>
                <a:lnTo>
                  <a:pt x="21" y="151"/>
                </a:lnTo>
                <a:lnTo>
                  <a:pt x="21" y="144"/>
                </a:lnTo>
                <a:lnTo>
                  <a:pt x="21" y="136"/>
                </a:lnTo>
                <a:lnTo>
                  <a:pt x="21" y="133"/>
                </a:lnTo>
                <a:lnTo>
                  <a:pt x="21" y="132"/>
                </a:lnTo>
                <a:lnTo>
                  <a:pt x="21" y="133"/>
                </a:lnTo>
                <a:lnTo>
                  <a:pt x="19" y="132"/>
                </a:lnTo>
                <a:lnTo>
                  <a:pt x="17" y="132"/>
                </a:lnTo>
                <a:lnTo>
                  <a:pt x="19" y="130"/>
                </a:lnTo>
                <a:lnTo>
                  <a:pt x="19" y="128"/>
                </a:lnTo>
                <a:lnTo>
                  <a:pt x="19" y="127"/>
                </a:lnTo>
                <a:lnTo>
                  <a:pt x="21" y="125"/>
                </a:lnTo>
                <a:lnTo>
                  <a:pt x="19" y="124"/>
                </a:lnTo>
                <a:lnTo>
                  <a:pt x="17" y="124"/>
                </a:lnTo>
                <a:lnTo>
                  <a:pt x="17" y="122"/>
                </a:lnTo>
                <a:lnTo>
                  <a:pt x="17" y="120"/>
                </a:lnTo>
                <a:lnTo>
                  <a:pt x="16" y="120"/>
                </a:lnTo>
                <a:lnTo>
                  <a:pt x="14" y="120"/>
                </a:lnTo>
                <a:lnTo>
                  <a:pt x="14" y="119"/>
                </a:lnTo>
                <a:lnTo>
                  <a:pt x="13" y="117"/>
                </a:lnTo>
                <a:lnTo>
                  <a:pt x="13" y="116"/>
                </a:lnTo>
                <a:lnTo>
                  <a:pt x="11" y="114"/>
                </a:lnTo>
                <a:lnTo>
                  <a:pt x="11" y="111"/>
                </a:lnTo>
                <a:lnTo>
                  <a:pt x="9" y="109"/>
                </a:lnTo>
                <a:lnTo>
                  <a:pt x="9" y="108"/>
                </a:lnTo>
                <a:lnTo>
                  <a:pt x="11" y="104"/>
                </a:lnTo>
                <a:lnTo>
                  <a:pt x="9" y="101"/>
                </a:lnTo>
                <a:lnTo>
                  <a:pt x="8" y="100"/>
                </a:lnTo>
                <a:lnTo>
                  <a:pt x="8" y="98"/>
                </a:lnTo>
                <a:lnTo>
                  <a:pt x="8" y="96"/>
                </a:lnTo>
                <a:lnTo>
                  <a:pt x="8" y="95"/>
                </a:lnTo>
                <a:lnTo>
                  <a:pt x="6" y="93"/>
                </a:lnTo>
                <a:lnTo>
                  <a:pt x="5" y="93"/>
                </a:lnTo>
                <a:lnTo>
                  <a:pt x="3" y="95"/>
                </a:lnTo>
                <a:lnTo>
                  <a:pt x="3" y="93"/>
                </a:lnTo>
                <a:lnTo>
                  <a:pt x="3" y="92"/>
                </a:lnTo>
                <a:lnTo>
                  <a:pt x="5" y="92"/>
                </a:lnTo>
                <a:lnTo>
                  <a:pt x="6" y="90"/>
                </a:lnTo>
                <a:lnTo>
                  <a:pt x="6" y="88"/>
                </a:lnTo>
                <a:lnTo>
                  <a:pt x="6" y="87"/>
                </a:lnTo>
                <a:lnTo>
                  <a:pt x="5" y="85"/>
                </a:lnTo>
                <a:lnTo>
                  <a:pt x="5" y="84"/>
                </a:lnTo>
                <a:lnTo>
                  <a:pt x="5" y="82"/>
                </a:lnTo>
                <a:lnTo>
                  <a:pt x="6" y="80"/>
                </a:lnTo>
                <a:lnTo>
                  <a:pt x="6" y="77"/>
                </a:lnTo>
                <a:lnTo>
                  <a:pt x="6" y="76"/>
                </a:lnTo>
                <a:lnTo>
                  <a:pt x="5" y="74"/>
                </a:lnTo>
                <a:lnTo>
                  <a:pt x="5" y="72"/>
                </a:lnTo>
                <a:lnTo>
                  <a:pt x="3" y="71"/>
                </a:lnTo>
                <a:lnTo>
                  <a:pt x="1" y="69"/>
                </a:lnTo>
                <a:lnTo>
                  <a:pt x="0" y="68"/>
                </a:lnTo>
                <a:lnTo>
                  <a:pt x="0" y="66"/>
                </a:lnTo>
                <a:lnTo>
                  <a:pt x="1" y="64"/>
                </a:lnTo>
                <a:lnTo>
                  <a:pt x="0" y="63"/>
                </a:lnTo>
                <a:lnTo>
                  <a:pt x="1" y="61"/>
                </a:lnTo>
                <a:lnTo>
                  <a:pt x="0" y="58"/>
                </a:lnTo>
                <a:lnTo>
                  <a:pt x="1" y="58"/>
                </a:lnTo>
                <a:lnTo>
                  <a:pt x="1" y="56"/>
                </a:lnTo>
                <a:lnTo>
                  <a:pt x="3" y="55"/>
                </a:lnTo>
                <a:lnTo>
                  <a:pt x="5" y="53"/>
                </a:lnTo>
                <a:lnTo>
                  <a:pt x="8" y="52"/>
                </a:lnTo>
                <a:lnTo>
                  <a:pt x="9" y="52"/>
                </a:lnTo>
                <a:lnTo>
                  <a:pt x="11" y="50"/>
                </a:lnTo>
                <a:lnTo>
                  <a:pt x="13" y="50"/>
                </a:lnTo>
                <a:lnTo>
                  <a:pt x="14" y="50"/>
                </a:lnTo>
                <a:lnTo>
                  <a:pt x="17" y="47"/>
                </a:lnTo>
                <a:lnTo>
                  <a:pt x="22" y="42"/>
                </a:lnTo>
                <a:lnTo>
                  <a:pt x="24" y="37"/>
                </a:lnTo>
                <a:lnTo>
                  <a:pt x="25" y="37"/>
                </a:lnTo>
                <a:lnTo>
                  <a:pt x="27" y="37"/>
                </a:lnTo>
                <a:lnTo>
                  <a:pt x="29" y="36"/>
                </a:lnTo>
                <a:lnTo>
                  <a:pt x="29" y="32"/>
                </a:lnTo>
                <a:lnTo>
                  <a:pt x="30" y="31"/>
                </a:lnTo>
                <a:lnTo>
                  <a:pt x="30" y="29"/>
                </a:lnTo>
                <a:lnTo>
                  <a:pt x="32" y="31"/>
                </a:lnTo>
                <a:lnTo>
                  <a:pt x="33" y="31"/>
                </a:lnTo>
                <a:lnTo>
                  <a:pt x="38" y="32"/>
                </a:lnTo>
                <a:lnTo>
                  <a:pt x="40" y="34"/>
                </a:lnTo>
                <a:lnTo>
                  <a:pt x="43" y="32"/>
                </a:lnTo>
                <a:lnTo>
                  <a:pt x="45" y="32"/>
                </a:lnTo>
                <a:lnTo>
                  <a:pt x="46" y="32"/>
                </a:lnTo>
                <a:lnTo>
                  <a:pt x="48" y="31"/>
                </a:lnTo>
                <a:lnTo>
                  <a:pt x="49" y="29"/>
                </a:lnTo>
                <a:lnTo>
                  <a:pt x="48" y="28"/>
                </a:lnTo>
                <a:lnTo>
                  <a:pt x="48" y="26"/>
                </a:lnTo>
                <a:lnTo>
                  <a:pt x="53" y="24"/>
                </a:lnTo>
                <a:lnTo>
                  <a:pt x="54" y="24"/>
                </a:lnTo>
                <a:lnTo>
                  <a:pt x="56" y="24"/>
                </a:lnTo>
                <a:lnTo>
                  <a:pt x="57" y="24"/>
                </a:lnTo>
                <a:lnTo>
                  <a:pt x="57" y="21"/>
                </a:lnTo>
                <a:lnTo>
                  <a:pt x="61" y="21"/>
                </a:lnTo>
                <a:lnTo>
                  <a:pt x="61" y="20"/>
                </a:lnTo>
                <a:lnTo>
                  <a:pt x="61" y="18"/>
                </a:lnTo>
                <a:lnTo>
                  <a:pt x="61" y="16"/>
                </a:lnTo>
                <a:lnTo>
                  <a:pt x="62" y="10"/>
                </a:lnTo>
                <a:lnTo>
                  <a:pt x="61" y="7"/>
                </a:lnTo>
                <a:lnTo>
                  <a:pt x="62" y="7"/>
                </a:lnTo>
                <a:lnTo>
                  <a:pt x="67" y="7"/>
                </a:lnTo>
                <a:lnTo>
                  <a:pt x="69" y="7"/>
                </a:lnTo>
                <a:lnTo>
                  <a:pt x="70" y="8"/>
                </a:lnTo>
                <a:lnTo>
                  <a:pt x="72" y="10"/>
                </a:lnTo>
                <a:lnTo>
                  <a:pt x="73" y="10"/>
                </a:lnTo>
                <a:lnTo>
                  <a:pt x="77" y="8"/>
                </a:lnTo>
                <a:lnTo>
                  <a:pt x="78" y="7"/>
                </a:lnTo>
                <a:lnTo>
                  <a:pt x="80" y="7"/>
                </a:lnTo>
                <a:lnTo>
                  <a:pt x="81" y="7"/>
                </a:lnTo>
                <a:lnTo>
                  <a:pt x="85" y="7"/>
                </a:lnTo>
                <a:lnTo>
                  <a:pt x="88" y="4"/>
                </a:lnTo>
                <a:lnTo>
                  <a:pt x="88" y="0"/>
                </a:lnTo>
                <a:lnTo>
                  <a:pt x="89" y="0"/>
                </a:lnTo>
                <a:lnTo>
                  <a:pt x="93" y="0"/>
                </a:lnTo>
                <a:lnTo>
                  <a:pt x="96" y="0"/>
                </a:lnTo>
                <a:lnTo>
                  <a:pt x="101" y="0"/>
                </a:lnTo>
                <a:lnTo>
                  <a:pt x="104" y="0"/>
                </a:lnTo>
                <a:lnTo>
                  <a:pt x="109" y="0"/>
                </a:lnTo>
                <a:lnTo>
                  <a:pt x="128" y="0"/>
                </a:lnTo>
                <a:lnTo>
                  <a:pt x="141" y="0"/>
                </a:lnTo>
                <a:lnTo>
                  <a:pt x="149" y="0"/>
                </a:lnTo>
                <a:lnTo>
                  <a:pt x="166" y="0"/>
                </a:lnTo>
                <a:lnTo>
                  <a:pt x="169" y="0"/>
                </a:lnTo>
                <a:lnTo>
                  <a:pt x="174" y="0"/>
                </a:lnTo>
                <a:lnTo>
                  <a:pt x="177" y="0"/>
                </a:lnTo>
                <a:lnTo>
                  <a:pt x="182" y="0"/>
                </a:lnTo>
                <a:lnTo>
                  <a:pt x="184" y="0"/>
                </a:lnTo>
                <a:lnTo>
                  <a:pt x="185" y="0"/>
                </a:lnTo>
                <a:lnTo>
                  <a:pt x="192" y="0"/>
                </a:lnTo>
                <a:lnTo>
                  <a:pt x="193" y="0"/>
                </a:lnTo>
                <a:lnTo>
                  <a:pt x="195" y="0"/>
                </a:lnTo>
                <a:close/>
              </a:path>
            </a:pathLst>
          </a:custGeom>
          <a:solidFill>
            <a:srgbClr val="78803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2"/>
          <p:cNvSpPr>
            <a:spLocks/>
          </p:cNvSpPr>
          <p:nvPr/>
        </p:nvSpPr>
        <p:spPr bwMode="auto">
          <a:xfrm>
            <a:off x="6467476" y="5470526"/>
            <a:ext cx="220663" cy="206375"/>
          </a:xfrm>
          <a:custGeom>
            <a:avLst/>
            <a:gdLst/>
            <a:ahLst/>
            <a:cxnLst>
              <a:cxn ang="0">
                <a:pos x="113" y="80"/>
              </a:cxn>
              <a:cxn ang="0">
                <a:pos x="107" y="83"/>
              </a:cxn>
              <a:cxn ang="0">
                <a:pos x="105" y="90"/>
              </a:cxn>
              <a:cxn ang="0">
                <a:pos x="96" y="98"/>
              </a:cxn>
              <a:cxn ang="0">
                <a:pos x="88" y="95"/>
              </a:cxn>
              <a:cxn ang="0">
                <a:pos x="80" y="93"/>
              </a:cxn>
              <a:cxn ang="0">
                <a:pos x="75" y="90"/>
              </a:cxn>
              <a:cxn ang="0">
                <a:pos x="70" y="93"/>
              </a:cxn>
              <a:cxn ang="0">
                <a:pos x="64" y="95"/>
              </a:cxn>
              <a:cxn ang="0">
                <a:pos x="62" y="117"/>
              </a:cxn>
              <a:cxn ang="0">
                <a:pos x="65" y="130"/>
              </a:cxn>
              <a:cxn ang="0">
                <a:pos x="60" y="125"/>
              </a:cxn>
              <a:cxn ang="0">
                <a:pos x="59" y="122"/>
              </a:cxn>
              <a:cxn ang="0">
                <a:pos x="57" y="122"/>
              </a:cxn>
              <a:cxn ang="0">
                <a:pos x="54" y="115"/>
              </a:cxn>
              <a:cxn ang="0">
                <a:pos x="49" y="117"/>
              </a:cxn>
              <a:cxn ang="0">
                <a:pos x="46" y="115"/>
              </a:cxn>
              <a:cxn ang="0">
                <a:pos x="44" y="107"/>
              </a:cxn>
              <a:cxn ang="0">
                <a:pos x="36" y="104"/>
              </a:cxn>
              <a:cxn ang="0">
                <a:pos x="32" y="103"/>
              </a:cxn>
              <a:cxn ang="0">
                <a:pos x="35" y="109"/>
              </a:cxn>
              <a:cxn ang="0">
                <a:pos x="28" y="104"/>
              </a:cxn>
              <a:cxn ang="0">
                <a:pos x="19" y="106"/>
              </a:cxn>
              <a:cxn ang="0">
                <a:pos x="16" y="98"/>
              </a:cxn>
              <a:cxn ang="0">
                <a:pos x="9" y="96"/>
              </a:cxn>
              <a:cxn ang="0">
                <a:pos x="4" y="93"/>
              </a:cxn>
              <a:cxn ang="0">
                <a:pos x="1" y="77"/>
              </a:cxn>
              <a:cxn ang="0">
                <a:pos x="0" y="56"/>
              </a:cxn>
              <a:cxn ang="0">
                <a:pos x="0" y="40"/>
              </a:cxn>
              <a:cxn ang="0">
                <a:pos x="8" y="19"/>
              </a:cxn>
              <a:cxn ang="0">
                <a:pos x="22" y="26"/>
              </a:cxn>
              <a:cxn ang="0">
                <a:pos x="40" y="29"/>
              </a:cxn>
              <a:cxn ang="0">
                <a:pos x="43" y="27"/>
              </a:cxn>
              <a:cxn ang="0">
                <a:pos x="51" y="34"/>
              </a:cxn>
              <a:cxn ang="0">
                <a:pos x="62" y="35"/>
              </a:cxn>
              <a:cxn ang="0">
                <a:pos x="64" y="37"/>
              </a:cxn>
              <a:cxn ang="0">
                <a:pos x="70" y="39"/>
              </a:cxn>
              <a:cxn ang="0">
                <a:pos x="78" y="39"/>
              </a:cxn>
              <a:cxn ang="0">
                <a:pos x="84" y="40"/>
              </a:cxn>
              <a:cxn ang="0">
                <a:pos x="89" y="39"/>
              </a:cxn>
              <a:cxn ang="0">
                <a:pos x="94" y="39"/>
              </a:cxn>
              <a:cxn ang="0">
                <a:pos x="100" y="40"/>
              </a:cxn>
              <a:cxn ang="0">
                <a:pos x="107" y="39"/>
              </a:cxn>
              <a:cxn ang="0">
                <a:pos x="113" y="37"/>
              </a:cxn>
              <a:cxn ang="0">
                <a:pos x="115" y="37"/>
              </a:cxn>
              <a:cxn ang="0">
                <a:pos x="120" y="37"/>
              </a:cxn>
              <a:cxn ang="0">
                <a:pos x="123" y="32"/>
              </a:cxn>
              <a:cxn ang="0">
                <a:pos x="124" y="24"/>
              </a:cxn>
              <a:cxn ang="0">
                <a:pos x="126" y="18"/>
              </a:cxn>
              <a:cxn ang="0">
                <a:pos x="126" y="10"/>
              </a:cxn>
              <a:cxn ang="0">
                <a:pos x="129" y="0"/>
              </a:cxn>
              <a:cxn ang="0">
                <a:pos x="129" y="7"/>
              </a:cxn>
              <a:cxn ang="0">
                <a:pos x="139" y="15"/>
              </a:cxn>
              <a:cxn ang="0">
                <a:pos x="134" y="19"/>
              </a:cxn>
              <a:cxn ang="0">
                <a:pos x="128" y="24"/>
              </a:cxn>
              <a:cxn ang="0">
                <a:pos x="123" y="34"/>
              </a:cxn>
              <a:cxn ang="0">
                <a:pos x="124" y="48"/>
              </a:cxn>
              <a:cxn ang="0">
                <a:pos x="131" y="53"/>
              </a:cxn>
              <a:cxn ang="0">
                <a:pos x="137" y="53"/>
              </a:cxn>
              <a:cxn ang="0">
                <a:pos x="134" y="61"/>
              </a:cxn>
              <a:cxn ang="0">
                <a:pos x="124" y="67"/>
              </a:cxn>
              <a:cxn ang="0">
                <a:pos x="118" y="75"/>
              </a:cxn>
            </a:cxnLst>
            <a:rect l="0" t="0" r="r" b="b"/>
            <a:pathLst>
              <a:path w="139" h="130">
                <a:moveTo>
                  <a:pt x="118" y="77"/>
                </a:moveTo>
                <a:lnTo>
                  <a:pt x="115" y="77"/>
                </a:lnTo>
                <a:lnTo>
                  <a:pt x="115" y="79"/>
                </a:lnTo>
                <a:lnTo>
                  <a:pt x="113" y="79"/>
                </a:lnTo>
                <a:lnTo>
                  <a:pt x="113" y="80"/>
                </a:lnTo>
                <a:lnTo>
                  <a:pt x="112" y="80"/>
                </a:lnTo>
                <a:lnTo>
                  <a:pt x="110" y="82"/>
                </a:lnTo>
                <a:lnTo>
                  <a:pt x="110" y="83"/>
                </a:lnTo>
                <a:lnTo>
                  <a:pt x="108" y="83"/>
                </a:lnTo>
                <a:lnTo>
                  <a:pt x="107" y="83"/>
                </a:lnTo>
                <a:lnTo>
                  <a:pt x="107" y="85"/>
                </a:lnTo>
                <a:lnTo>
                  <a:pt x="107" y="87"/>
                </a:lnTo>
                <a:lnTo>
                  <a:pt x="107" y="88"/>
                </a:lnTo>
                <a:lnTo>
                  <a:pt x="105" y="88"/>
                </a:lnTo>
                <a:lnTo>
                  <a:pt x="105" y="90"/>
                </a:lnTo>
                <a:lnTo>
                  <a:pt x="104" y="91"/>
                </a:lnTo>
                <a:lnTo>
                  <a:pt x="102" y="93"/>
                </a:lnTo>
                <a:lnTo>
                  <a:pt x="100" y="93"/>
                </a:lnTo>
                <a:lnTo>
                  <a:pt x="97" y="96"/>
                </a:lnTo>
                <a:lnTo>
                  <a:pt x="96" y="98"/>
                </a:lnTo>
                <a:lnTo>
                  <a:pt x="92" y="96"/>
                </a:lnTo>
                <a:lnTo>
                  <a:pt x="91" y="98"/>
                </a:lnTo>
                <a:lnTo>
                  <a:pt x="88" y="98"/>
                </a:lnTo>
                <a:lnTo>
                  <a:pt x="88" y="96"/>
                </a:lnTo>
                <a:lnTo>
                  <a:pt x="88" y="95"/>
                </a:lnTo>
                <a:lnTo>
                  <a:pt x="86" y="95"/>
                </a:lnTo>
                <a:lnTo>
                  <a:pt x="84" y="95"/>
                </a:lnTo>
                <a:lnTo>
                  <a:pt x="83" y="93"/>
                </a:lnTo>
                <a:lnTo>
                  <a:pt x="81" y="93"/>
                </a:lnTo>
                <a:lnTo>
                  <a:pt x="80" y="93"/>
                </a:lnTo>
                <a:lnTo>
                  <a:pt x="78" y="91"/>
                </a:lnTo>
                <a:lnTo>
                  <a:pt x="76" y="91"/>
                </a:lnTo>
                <a:lnTo>
                  <a:pt x="76" y="90"/>
                </a:lnTo>
                <a:lnTo>
                  <a:pt x="76" y="91"/>
                </a:lnTo>
                <a:lnTo>
                  <a:pt x="75" y="90"/>
                </a:lnTo>
                <a:lnTo>
                  <a:pt x="73" y="90"/>
                </a:lnTo>
                <a:lnTo>
                  <a:pt x="73" y="91"/>
                </a:lnTo>
                <a:lnTo>
                  <a:pt x="72" y="91"/>
                </a:lnTo>
                <a:lnTo>
                  <a:pt x="72" y="93"/>
                </a:lnTo>
                <a:lnTo>
                  <a:pt x="70" y="93"/>
                </a:lnTo>
                <a:lnTo>
                  <a:pt x="68" y="93"/>
                </a:lnTo>
                <a:lnTo>
                  <a:pt x="68" y="95"/>
                </a:lnTo>
                <a:lnTo>
                  <a:pt x="67" y="95"/>
                </a:lnTo>
                <a:lnTo>
                  <a:pt x="65" y="95"/>
                </a:lnTo>
                <a:lnTo>
                  <a:pt x="64" y="95"/>
                </a:lnTo>
                <a:lnTo>
                  <a:pt x="64" y="93"/>
                </a:lnTo>
                <a:lnTo>
                  <a:pt x="62" y="93"/>
                </a:lnTo>
                <a:lnTo>
                  <a:pt x="62" y="114"/>
                </a:lnTo>
                <a:lnTo>
                  <a:pt x="62" y="115"/>
                </a:lnTo>
                <a:lnTo>
                  <a:pt x="62" y="117"/>
                </a:lnTo>
                <a:lnTo>
                  <a:pt x="70" y="117"/>
                </a:lnTo>
                <a:lnTo>
                  <a:pt x="70" y="123"/>
                </a:lnTo>
                <a:lnTo>
                  <a:pt x="70" y="130"/>
                </a:lnTo>
                <a:lnTo>
                  <a:pt x="68" y="130"/>
                </a:lnTo>
                <a:lnTo>
                  <a:pt x="65" y="130"/>
                </a:lnTo>
                <a:lnTo>
                  <a:pt x="64" y="130"/>
                </a:lnTo>
                <a:lnTo>
                  <a:pt x="64" y="128"/>
                </a:lnTo>
                <a:lnTo>
                  <a:pt x="64" y="127"/>
                </a:lnTo>
                <a:lnTo>
                  <a:pt x="62" y="125"/>
                </a:lnTo>
                <a:lnTo>
                  <a:pt x="60" y="125"/>
                </a:lnTo>
                <a:lnTo>
                  <a:pt x="60" y="123"/>
                </a:lnTo>
                <a:lnTo>
                  <a:pt x="59" y="123"/>
                </a:lnTo>
                <a:lnTo>
                  <a:pt x="59" y="122"/>
                </a:lnTo>
                <a:lnTo>
                  <a:pt x="57" y="122"/>
                </a:lnTo>
                <a:lnTo>
                  <a:pt x="59" y="122"/>
                </a:lnTo>
                <a:lnTo>
                  <a:pt x="59" y="123"/>
                </a:lnTo>
                <a:lnTo>
                  <a:pt x="59" y="122"/>
                </a:lnTo>
                <a:lnTo>
                  <a:pt x="57" y="122"/>
                </a:lnTo>
                <a:lnTo>
                  <a:pt x="57" y="123"/>
                </a:lnTo>
                <a:lnTo>
                  <a:pt x="57" y="122"/>
                </a:lnTo>
                <a:lnTo>
                  <a:pt x="57" y="120"/>
                </a:lnTo>
                <a:lnTo>
                  <a:pt x="56" y="119"/>
                </a:lnTo>
                <a:lnTo>
                  <a:pt x="54" y="119"/>
                </a:lnTo>
                <a:lnTo>
                  <a:pt x="54" y="117"/>
                </a:lnTo>
                <a:lnTo>
                  <a:pt x="54" y="115"/>
                </a:lnTo>
                <a:lnTo>
                  <a:pt x="52" y="115"/>
                </a:lnTo>
                <a:lnTo>
                  <a:pt x="51" y="117"/>
                </a:lnTo>
                <a:lnTo>
                  <a:pt x="49" y="117"/>
                </a:lnTo>
                <a:lnTo>
                  <a:pt x="49" y="115"/>
                </a:lnTo>
                <a:lnTo>
                  <a:pt x="49" y="117"/>
                </a:lnTo>
                <a:lnTo>
                  <a:pt x="49" y="115"/>
                </a:lnTo>
                <a:lnTo>
                  <a:pt x="51" y="115"/>
                </a:lnTo>
                <a:lnTo>
                  <a:pt x="49" y="115"/>
                </a:lnTo>
                <a:lnTo>
                  <a:pt x="48" y="115"/>
                </a:lnTo>
                <a:lnTo>
                  <a:pt x="46" y="115"/>
                </a:lnTo>
                <a:lnTo>
                  <a:pt x="46" y="114"/>
                </a:lnTo>
                <a:lnTo>
                  <a:pt x="46" y="112"/>
                </a:lnTo>
                <a:lnTo>
                  <a:pt x="44" y="112"/>
                </a:lnTo>
                <a:lnTo>
                  <a:pt x="44" y="111"/>
                </a:lnTo>
                <a:lnTo>
                  <a:pt x="44" y="107"/>
                </a:lnTo>
                <a:lnTo>
                  <a:pt x="44" y="106"/>
                </a:lnTo>
                <a:lnTo>
                  <a:pt x="43" y="106"/>
                </a:lnTo>
                <a:lnTo>
                  <a:pt x="41" y="106"/>
                </a:lnTo>
                <a:lnTo>
                  <a:pt x="38" y="104"/>
                </a:lnTo>
                <a:lnTo>
                  <a:pt x="36" y="104"/>
                </a:lnTo>
                <a:lnTo>
                  <a:pt x="35" y="103"/>
                </a:lnTo>
                <a:lnTo>
                  <a:pt x="33" y="103"/>
                </a:lnTo>
                <a:lnTo>
                  <a:pt x="32" y="99"/>
                </a:lnTo>
                <a:lnTo>
                  <a:pt x="32" y="101"/>
                </a:lnTo>
                <a:lnTo>
                  <a:pt x="32" y="103"/>
                </a:lnTo>
                <a:lnTo>
                  <a:pt x="33" y="103"/>
                </a:lnTo>
                <a:lnTo>
                  <a:pt x="33" y="106"/>
                </a:lnTo>
                <a:lnTo>
                  <a:pt x="33" y="107"/>
                </a:lnTo>
                <a:lnTo>
                  <a:pt x="35" y="107"/>
                </a:lnTo>
                <a:lnTo>
                  <a:pt x="35" y="109"/>
                </a:lnTo>
                <a:lnTo>
                  <a:pt x="35" y="111"/>
                </a:lnTo>
                <a:lnTo>
                  <a:pt x="32" y="111"/>
                </a:lnTo>
                <a:lnTo>
                  <a:pt x="32" y="107"/>
                </a:lnTo>
                <a:lnTo>
                  <a:pt x="30" y="104"/>
                </a:lnTo>
                <a:lnTo>
                  <a:pt x="28" y="104"/>
                </a:lnTo>
                <a:lnTo>
                  <a:pt x="28" y="106"/>
                </a:lnTo>
                <a:lnTo>
                  <a:pt x="27" y="106"/>
                </a:lnTo>
                <a:lnTo>
                  <a:pt x="25" y="106"/>
                </a:lnTo>
                <a:lnTo>
                  <a:pt x="22" y="106"/>
                </a:lnTo>
                <a:lnTo>
                  <a:pt x="19" y="106"/>
                </a:lnTo>
                <a:lnTo>
                  <a:pt x="19" y="96"/>
                </a:lnTo>
                <a:lnTo>
                  <a:pt x="19" y="98"/>
                </a:lnTo>
                <a:lnTo>
                  <a:pt x="17" y="96"/>
                </a:lnTo>
                <a:lnTo>
                  <a:pt x="17" y="98"/>
                </a:lnTo>
                <a:lnTo>
                  <a:pt x="16" y="98"/>
                </a:lnTo>
                <a:lnTo>
                  <a:pt x="14" y="98"/>
                </a:lnTo>
                <a:lnTo>
                  <a:pt x="12" y="98"/>
                </a:lnTo>
                <a:lnTo>
                  <a:pt x="12" y="96"/>
                </a:lnTo>
                <a:lnTo>
                  <a:pt x="11" y="96"/>
                </a:lnTo>
                <a:lnTo>
                  <a:pt x="9" y="96"/>
                </a:lnTo>
                <a:lnTo>
                  <a:pt x="9" y="95"/>
                </a:lnTo>
                <a:lnTo>
                  <a:pt x="8" y="95"/>
                </a:lnTo>
                <a:lnTo>
                  <a:pt x="8" y="93"/>
                </a:lnTo>
                <a:lnTo>
                  <a:pt x="6" y="93"/>
                </a:lnTo>
                <a:lnTo>
                  <a:pt x="4" y="93"/>
                </a:lnTo>
                <a:lnTo>
                  <a:pt x="1" y="93"/>
                </a:lnTo>
                <a:lnTo>
                  <a:pt x="1" y="88"/>
                </a:lnTo>
                <a:lnTo>
                  <a:pt x="1" y="83"/>
                </a:lnTo>
                <a:lnTo>
                  <a:pt x="1" y="80"/>
                </a:lnTo>
                <a:lnTo>
                  <a:pt x="1" y="77"/>
                </a:lnTo>
                <a:lnTo>
                  <a:pt x="1" y="72"/>
                </a:lnTo>
                <a:lnTo>
                  <a:pt x="1" y="67"/>
                </a:lnTo>
                <a:lnTo>
                  <a:pt x="0" y="67"/>
                </a:lnTo>
                <a:lnTo>
                  <a:pt x="0" y="63"/>
                </a:lnTo>
                <a:lnTo>
                  <a:pt x="0" y="56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0"/>
                </a:lnTo>
                <a:lnTo>
                  <a:pt x="0" y="27"/>
                </a:lnTo>
                <a:lnTo>
                  <a:pt x="1" y="27"/>
                </a:lnTo>
                <a:lnTo>
                  <a:pt x="1" y="19"/>
                </a:lnTo>
                <a:lnTo>
                  <a:pt x="4" y="19"/>
                </a:lnTo>
                <a:lnTo>
                  <a:pt x="8" y="19"/>
                </a:lnTo>
                <a:lnTo>
                  <a:pt x="12" y="19"/>
                </a:lnTo>
                <a:lnTo>
                  <a:pt x="17" y="19"/>
                </a:lnTo>
                <a:lnTo>
                  <a:pt x="17" y="21"/>
                </a:lnTo>
                <a:lnTo>
                  <a:pt x="17" y="24"/>
                </a:lnTo>
                <a:lnTo>
                  <a:pt x="22" y="26"/>
                </a:lnTo>
                <a:lnTo>
                  <a:pt x="25" y="26"/>
                </a:lnTo>
                <a:lnTo>
                  <a:pt x="30" y="26"/>
                </a:lnTo>
                <a:lnTo>
                  <a:pt x="33" y="26"/>
                </a:lnTo>
                <a:lnTo>
                  <a:pt x="33" y="29"/>
                </a:lnTo>
                <a:lnTo>
                  <a:pt x="40" y="29"/>
                </a:lnTo>
                <a:lnTo>
                  <a:pt x="40" y="31"/>
                </a:lnTo>
                <a:lnTo>
                  <a:pt x="41" y="31"/>
                </a:lnTo>
                <a:lnTo>
                  <a:pt x="41" y="29"/>
                </a:lnTo>
                <a:lnTo>
                  <a:pt x="43" y="29"/>
                </a:lnTo>
                <a:lnTo>
                  <a:pt x="43" y="27"/>
                </a:lnTo>
                <a:lnTo>
                  <a:pt x="44" y="27"/>
                </a:lnTo>
                <a:lnTo>
                  <a:pt x="44" y="31"/>
                </a:lnTo>
                <a:lnTo>
                  <a:pt x="48" y="31"/>
                </a:lnTo>
                <a:lnTo>
                  <a:pt x="48" y="34"/>
                </a:lnTo>
                <a:lnTo>
                  <a:pt x="51" y="34"/>
                </a:lnTo>
                <a:lnTo>
                  <a:pt x="54" y="34"/>
                </a:lnTo>
                <a:lnTo>
                  <a:pt x="54" y="35"/>
                </a:lnTo>
                <a:lnTo>
                  <a:pt x="59" y="35"/>
                </a:lnTo>
                <a:lnTo>
                  <a:pt x="60" y="35"/>
                </a:lnTo>
                <a:lnTo>
                  <a:pt x="62" y="35"/>
                </a:lnTo>
                <a:lnTo>
                  <a:pt x="62" y="37"/>
                </a:lnTo>
                <a:lnTo>
                  <a:pt x="64" y="35"/>
                </a:lnTo>
                <a:lnTo>
                  <a:pt x="64" y="37"/>
                </a:lnTo>
                <a:lnTo>
                  <a:pt x="64" y="35"/>
                </a:lnTo>
                <a:lnTo>
                  <a:pt x="64" y="37"/>
                </a:lnTo>
                <a:lnTo>
                  <a:pt x="65" y="37"/>
                </a:lnTo>
                <a:lnTo>
                  <a:pt x="67" y="37"/>
                </a:lnTo>
                <a:lnTo>
                  <a:pt x="68" y="37"/>
                </a:lnTo>
                <a:lnTo>
                  <a:pt x="68" y="39"/>
                </a:lnTo>
                <a:lnTo>
                  <a:pt x="70" y="39"/>
                </a:lnTo>
                <a:lnTo>
                  <a:pt x="72" y="39"/>
                </a:lnTo>
                <a:lnTo>
                  <a:pt x="73" y="39"/>
                </a:lnTo>
                <a:lnTo>
                  <a:pt x="75" y="39"/>
                </a:lnTo>
                <a:lnTo>
                  <a:pt x="76" y="39"/>
                </a:lnTo>
                <a:lnTo>
                  <a:pt x="78" y="39"/>
                </a:lnTo>
                <a:lnTo>
                  <a:pt x="78" y="40"/>
                </a:lnTo>
                <a:lnTo>
                  <a:pt x="80" y="40"/>
                </a:lnTo>
                <a:lnTo>
                  <a:pt x="81" y="40"/>
                </a:lnTo>
                <a:lnTo>
                  <a:pt x="83" y="40"/>
                </a:lnTo>
                <a:lnTo>
                  <a:pt x="84" y="40"/>
                </a:lnTo>
                <a:lnTo>
                  <a:pt x="84" y="39"/>
                </a:lnTo>
                <a:lnTo>
                  <a:pt x="86" y="39"/>
                </a:lnTo>
                <a:lnTo>
                  <a:pt x="88" y="39"/>
                </a:lnTo>
                <a:lnTo>
                  <a:pt x="88" y="37"/>
                </a:lnTo>
                <a:lnTo>
                  <a:pt x="89" y="39"/>
                </a:lnTo>
                <a:lnTo>
                  <a:pt x="89" y="37"/>
                </a:lnTo>
                <a:lnTo>
                  <a:pt x="91" y="37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6" y="39"/>
                </a:lnTo>
                <a:lnTo>
                  <a:pt x="96" y="40"/>
                </a:lnTo>
                <a:lnTo>
                  <a:pt x="97" y="40"/>
                </a:lnTo>
                <a:lnTo>
                  <a:pt x="99" y="40"/>
                </a:lnTo>
                <a:lnTo>
                  <a:pt x="100" y="40"/>
                </a:lnTo>
                <a:lnTo>
                  <a:pt x="102" y="40"/>
                </a:lnTo>
                <a:lnTo>
                  <a:pt x="104" y="40"/>
                </a:lnTo>
                <a:lnTo>
                  <a:pt x="105" y="40"/>
                </a:lnTo>
                <a:lnTo>
                  <a:pt x="105" y="39"/>
                </a:lnTo>
                <a:lnTo>
                  <a:pt x="107" y="39"/>
                </a:lnTo>
                <a:lnTo>
                  <a:pt x="108" y="39"/>
                </a:lnTo>
                <a:lnTo>
                  <a:pt x="108" y="37"/>
                </a:lnTo>
                <a:lnTo>
                  <a:pt x="110" y="37"/>
                </a:lnTo>
                <a:lnTo>
                  <a:pt x="112" y="37"/>
                </a:lnTo>
                <a:lnTo>
                  <a:pt x="113" y="37"/>
                </a:lnTo>
                <a:lnTo>
                  <a:pt x="113" y="35"/>
                </a:lnTo>
                <a:lnTo>
                  <a:pt x="113" y="37"/>
                </a:lnTo>
                <a:lnTo>
                  <a:pt x="115" y="37"/>
                </a:lnTo>
                <a:lnTo>
                  <a:pt x="115" y="39"/>
                </a:lnTo>
                <a:lnTo>
                  <a:pt x="115" y="37"/>
                </a:lnTo>
                <a:lnTo>
                  <a:pt x="116" y="37"/>
                </a:lnTo>
                <a:lnTo>
                  <a:pt x="116" y="39"/>
                </a:lnTo>
                <a:lnTo>
                  <a:pt x="116" y="37"/>
                </a:lnTo>
                <a:lnTo>
                  <a:pt x="118" y="37"/>
                </a:lnTo>
                <a:lnTo>
                  <a:pt x="120" y="37"/>
                </a:lnTo>
                <a:lnTo>
                  <a:pt x="121" y="37"/>
                </a:lnTo>
                <a:lnTo>
                  <a:pt x="121" y="35"/>
                </a:lnTo>
                <a:lnTo>
                  <a:pt x="123" y="35"/>
                </a:lnTo>
                <a:lnTo>
                  <a:pt x="123" y="34"/>
                </a:lnTo>
                <a:lnTo>
                  <a:pt x="123" y="32"/>
                </a:lnTo>
                <a:lnTo>
                  <a:pt x="123" y="31"/>
                </a:lnTo>
                <a:lnTo>
                  <a:pt x="124" y="29"/>
                </a:lnTo>
                <a:lnTo>
                  <a:pt x="124" y="27"/>
                </a:lnTo>
                <a:lnTo>
                  <a:pt x="124" y="26"/>
                </a:lnTo>
                <a:lnTo>
                  <a:pt x="124" y="24"/>
                </a:lnTo>
                <a:lnTo>
                  <a:pt x="126" y="24"/>
                </a:lnTo>
                <a:lnTo>
                  <a:pt x="126" y="23"/>
                </a:lnTo>
                <a:lnTo>
                  <a:pt x="126" y="21"/>
                </a:lnTo>
                <a:lnTo>
                  <a:pt x="126" y="19"/>
                </a:lnTo>
                <a:lnTo>
                  <a:pt x="126" y="18"/>
                </a:lnTo>
                <a:lnTo>
                  <a:pt x="126" y="16"/>
                </a:lnTo>
                <a:lnTo>
                  <a:pt x="126" y="15"/>
                </a:lnTo>
                <a:lnTo>
                  <a:pt x="126" y="13"/>
                </a:lnTo>
                <a:lnTo>
                  <a:pt x="126" y="11"/>
                </a:lnTo>
                <a:lnTo>
                  <a:pt x="126" y="10"/>
                </a:lnTo>
                <a:lnTo>
                  <a:pt x="126" y="8"/>
                </a:lnTo>
                <a:lnTo>
                  <a:pt x="126" y="7"/>
                </a:lnTo>
                <a:lnTo>
                  <a:pt x="128" y="7"/>
                </a:lnTo>
                <a:lnTo>
                  <a:pt x="128" y="5"/>
                </a:lnTo>
                <a:lnTo>
                  <a:pt x="129" y="0"/>
                </a:lnTo>
                <a:lnTo>
                  <a:pt x="131" y="0"/>
                </a:lnTo>
                <a:lnTo>
                  <a:pt x="131" y="2"/>
                </a:lnTo>
                <a:lnTo>
                  <a:pt x="131" y="3"/>
                </a:lnTo>
                <a:lnTo>
                  <a:pt x="129" y="5"/>
                </a:lnTo>
                <a:lnTo>
                  <a:pt x="129" y="7"/>
                </a:lnTo>
                <a:lnTo>
                  <a:pt x="129" y="8"/>
                </a:lnTo>
                <a:lnTo>
                  <a:pt x="131" y="10"/>
                </a:lnTo>
                <a:lnTo>
                  <a:pt x="134" y="11"/>
                </a:lnTo>
                <a:lnTo>
                  <a:pt x="137" y="13"/>
                </a:lnTo>
                <a:lnTo>
                  <a:pt x="139" y="15"/>
                </a:lnTo>
                <a:lnTo>
                  <a:pt x="137" y="15"/>
                </a:lnTo>
                <a:lnTo>
                  <a:pt x="137" y="16"/>
                </a:lnTo>
                <a:lnTo>
                  <a:pt x="136" y="18"/>
                </a:lnTo>
                <a:lnTo>
                  <a:pt x="136" y="19"/>
                </a:lnTo>
                <a:lnTo>
                  <a:pt x="134" y="19"/>
                </a:lnTo>
                <a:lnTo>
                  <a:pt x="134" y="21"/>
                </a:lnTo>
                <a:lnTo>
                  <a:pt x="131" y="23"/>
                </a:lnTo>
                <a:lnTo>
                  <a:pt x="129" y="23"/>
                </a:lnTo>
                <a:lnTo>
                  <a:pt x="129" y="24"/>
                </a:lnTo>
                <a:lnTo>
                  <a:pt x="128" y="24"/>
                </a:lnTo>
                <a:lnTo>
                  <a:pt x="126" y="29"/>
                </a:lnTo>
                <a:lnTo>
                  <a:pt x="124" y="29"/>
                </a:lnTo>
                <a:lnTo>
                  <a:pt x="124" y="31"/>
                </a:lnTo>
                <a:lnTo>
                  <a:pt x="124" y="34"/>
                </a:lnTo>
                <a:lnTo>
                  <a:pt x="123" y="34"/>
                </a:lnTo>
                <a:lnTo>
                  <a:pt x="123" y="37"/>
                </a:lnTo>
                <a:lnTo>
                  <a:pt x="123" y="40"/>
                </a:lnTo>
                <a:lnTo>
                  <a:pt x="121" y="45"/>
                </a:lnTo>
                <a:lnTo>
                  <a:pt x="123" y="47"/>
                </a:lnTo>
                <a:lnTo>
                  <a:pt x="124" y="48"/>
                </a:lnTo>
                <a:lnTo>
                  <a:pt x="126" y="48"/>
                </a:lnTo>
                <a:lnTo>
                  <a:pt x="126" y="50"/>
                </a:lnTo>
                <a:lnTo>
                  <a:pt x="128" y="51"/>
                </a:lnTo>
                <a:lnTo>
                  <a:pt x="129" y="53"/>
                </a:lnTo>
                <a:lnTo>
                  <a:pt x="131" y="53"/>
                </a:lnTo>
                <a:lnTo>
                  <a:pt x="132" y="53"/>
                </a:lnTo>
                <a:lnTo>
                  <a:pt x="132" y="55"/>
                </a:lnTo>
                <a:lnTo>
                  <a:pt x="134" y="55"/>
                </a:lnTo>
                <a:lnTo>
                  <a:pt x="134" y="53"/>
                </a:lnTo>
                <a:lnTo>
                  <a:pt x="137" y="53"/>
                </a:lnTo>
                <a:lnTo>
                  <a:pt x="137" y="55"/>
                </a:lnTo>
                <a:lnTo>
                  <a:pt x="137" y="56"/>
                </a:lnTo>
                <a:lnTo>
                  <a:pt x="136" y="58"/>
                </a:lnTo>
                <a:lnTo>
                  <a:pt x="137" y="59"/>
                </a:lnTo>
                <a:lnTo>
                  <a:pt x="134" y="61"/>
                </a:lnTo>
                <a:lnTo>
                  <a:pt x="132" y="61"/>
                </a:lnTo>
                <a:lnTo>
                  <a:pt x="128" y="61"/>
                </a:lnTo>
                <a:lnTo>
                  <a:pt x="126" y="63"/>
                </a:lnTo>
                <a:lnTo>
                  <a:pt x="126" y="67"/>
                </a:lnTo>
                <a:lnTo>
                  <a:pt x="124" y="67"/>
                </a:lnTo>
                <a:lnTo>
                  <a:pt x="124" y="69"/>
                </a:lnTo>
                <a:lnTo>
                  <a:pt x="123" y="71"/>
                </a:lnTo>
                <a:lnTo>
                  <a:pt x="121" y="74"/>
                </a:lnTo>
                <a:lnTo>
                  <a:pt x="120" y="74"/>
                </a:lnTo>
                <a:lnTo>
                  <a:pt x="118" y="75"/>
                </a:lnTo>
                <a:lnTo>
                  <a:pt x="118" y="77"/>
                </a:lnTo>
                <a:close/>
              </a:path>
            </a:pathLst>
          </a:custGeom>
          <a:solidFill>
            <a:srgbClr val="E385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3"/>
          <p:cNvSpPr>
            <a:spLocks/>
          </p:cNvSpPr>
          <p:nvPr/>
        </p:nvSpPr>
        <p:spPr bwMode="auto">
          <a:xfrm>
            <a:off x="6675438" y="4119563"/>
            <a:ext cx="388938" cy="392113"/>
          </a:xfrm>
          <a:custGeom>
            <a:avLst/>
            <a:gdLst/>
            <a:ahLst/>
            <a:cxnLst>
              <a:cxn ang="0">
                <a:pos x="176" y="7"/>
              </a:cxn>
              <a:cxn ang="0">
                <a:pos x="179" y="18"/>
              </a:cxn>
              <a:cxn ang="0">
                <a:pos x="173" y="29"/>
              </a:cxn>
              <a:cxn ang="0">
                <a:pos x="182" y="43"/>
              </a:cxn>
              <a:cxn ang="0">
                <a:pos x="177" y="53"/>
              </a:cxn>
              <a:cxn ang="0">
                <a:pos x="192" y="59"/>
              </a:cxn>
              <a:cxn ang="0">
                <a:pos x="201" y="67"/>
              </a:cxn>
              <a:cxn ang="0">
                <a:pos x="197" y="75"/>
              </a:cxn>
              <a:cxn ang="0">
                <a:pos x="200" y="82"/>
              </a:cxn>
              <a:cxn ang="0">
                <a:pos x="200" y="90"/>
              </a:cxn>
              <a:cxn ang="0">
                <a:pos x="205" y="98"/>
              </a:cxn>
              <a:cxn ang="0">
                <a:pos x="208" y="104"/>
              </a:cxn>
              <a:cxn ang="0">
                <a:pos x="214" y="109"/>
              </a:cxn>
              <a:cxn ang="0">
                <a:pos x="213" y="115"/>
              </a:cxn>
              <a:cxn ang="0">
                <a:pos x="216" y="128"/>
              </a:cxn>
              <a:cxn ang="0">
                <a:pos x="217" y="136"/>
              </a:cxn>
              <a:cxn ang="0">
                <a:pos x="222" y="138"/>
              </a:cxn>
              <a:cxn ang="0">
                <a:pos x="235" y="136"/>
              </a:cxn>
              <a:cxn ang="0">
                <a:pos x="235" y="151"/>
              </a:cxn>
              <a:cxn ang="0">
                <a:pos x="238" y="160"/>
              </a:cxn>
              <a:cxn ang="0">
                <a:pos x="241" y="163"/>
              </a:cxn>
              <a:cxn ang="0">
                <a:pos x="243" y="168"/>
              </a:cxn>
              <a:cxn ang="0">
                <a:pos x="243" y="171"/>
              </a:cxn>
              <a:cxn ang="0">
                <a:pos x="245" y="178"/>
              </a:cxn>
              <a:cxn ang="0">
                <a:pos x="245" y="186"/>
              </a:cxn>
              <a:cxn ang="0">
                <a:pos x="232" y="187"/>
              </a:cxn>
              <a:cxn ang="0">
                <a:pos x="213" y="183"/>
              </a:cxn>
              <a:cxn ang="0">
                <a:pos x="193" y="175"/>
              </a:cxn>
              <a:cxn ang="0">
                <a:pos x="173" y="170"/>
              </a:cxn>
              <a:cxn ang="0">
                <a:pos x="165" y="181"/>
              </a:cxn>
              <a:cxn ang="0">
                <a:pos x="160" y="191"/>
              </a:cxn>
              <a:cxn ang="0">
                <a:pos x="160" y="197"/>
              </a:cxn>
              <a:cxn ang="0">
                <a:pos x="155" y="203"/>
              </a:cxn>
              <a:cxn ang="0">
                <a:pos x="147" y="210"/>
              </a:cxn>
              <a:cxn ang="0">
                <a:pos x="136" y="219"/>
              </a:cxn>
              <a:cxn ang="0">
                <a:pos x="125" y="215"/>
              </a:cxn>
              <a:cxn ang="0">
                <a:pos x="115" y="218"/>
              </a:cxn>
              <a:cxn ang="0">
                <a:pos x="107" y="231"/>
              </a:cxn>
              <a:cxn ang="0">
                <a:pos x="101" y="240"/>
              </a:cxn>
              <a:cxn ang="0">
                <a:pos x="93" y="243"/>
              </a:cxn>
              <a:cxn ang="0">
                <a:pos x="57" y="247"/>
              </a:cxn>
              <a:cxn ang="0">
                <a:pos x="48" y="247"/>
              </a:cxn>
              <a:cxn ang="0">
                <a:pos x="40" y="247"/>
              </a:cxn>
              <a:cxn ang="0">
                <a:pos x="6" y="245"/>
              </a:cxn>
              <a:cxn ang="0">
                <a:pos x="5" y="240"/>
              </a:cxn>
              <a:cxn ang="0">
                <a:pos x="6" y="232"/>
              </a:cxn>
              <a:cxn ang="0">
                <a:pos x="25" y="224"/>
              </a:cxn>
              <a:cxn ang="0">
                <a:pos x="41" y="210"/>
              </a:cxn>
              <a:cxn ang="0">
                <a:pos x="38" y="189"/>
              </a:cxn>
              <a:cxn ang="0">
                <a:pos x="41" y="170"/>
              </a:cxn>
              <a:cxn ang="0">
                <a:pos x="53" y="152"/>
              </a:cxn>
              <a:cxn ang="0">
                <a:pos x="62" y="138"/>
              </a:cxn>
              <a:cxn ang="0">
                <a:pos x="72" y="122"/>
              </a:cxn>
              <a:cxn ang="0">
                <a:pos x="105" y="112"/>
              </a:cxn>
              <a:cxn ang="0">
                <a:pos x="118" y="99"/>
              </a:cxn>
              <a:cxn ang="0">
                <a:pos x="125" y="83"/>
              </a:cxn>
              <a:cxn ang="0">
                <a:pos x="133" y="71"/>
              </a:cxn>
              <a:cxn ang="0">
                <a:pos x="136" y="29"/>
              </a:cxn>
              <a:cxn ang="0">
                <a:pos x="131" y="13"/>
              </a:cxn>
              <a:cxn ang="0">
                <a:pos x="145" y="3"/>
              </a:cxn>
              <a:cxn ang="0">
                <a:pos x="166" y="2"/>
              </a:cxn>
            </a:cxnLst>
            <a:rect l="0" t="0" r="r" b="b"/>
            <a:pathLst>
              <a:path w="245" h="247">
                <a:moveTo>
                  <a:pt x="166" y="2"/>
                </a:moveTo>
                <a:lnTo>
                  <a:pt x="168" y="2"/>
                </a:lnTo>
                <a:lnTo>
                  <a:pt x="169" y="5"/>
                </a:lnTo>
                <a:lnTo>
                  <a:pt x="169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7" y="7"/>
                </a:lnTo>
                <a:lnTo>
                  <a:pt x="179" y="8"/>
                </a:lnTo>
                <a:lnTo>
                  <a:pt x="179" y="10"/>
                </a:lnTo>
                <a:lnTo>
                  <a:pt x="179" y="11"/>
                </a:lnTo>
                <a:lnTo>
                  <a:pt x="179" y="13"/>
                </a:lnTo>
                <a:lnTo>
                  <a:pt x="181" y="15"/>
                </a:lnTo>
                <a:lnTo>
                  <a:pt x="179" y="16"/>
                </a:lnTo>
                <a:lnTo>
                  <a:pt x="179" y="18"/>
                </a:lnTo>
                <a:lnTo>
                  <a:pt x="179" y="19"/>
                </a:lnTo>
                <a:lnTo>
                  <a:pt x="177" y="21"/>
                </a:lnTo>
                <a:lnTo>
                  <a:pt x="174" y="24"/>
                </a:lnTo>
                <a:lnTo>
                  <a:pt x="174" y="24"/>
                </a:lnTo>
                <a:lnTo>
                  <a:pt x="174" y="26"/>
                </a:lnTo>
                <a:lnTo>
                  <a:pt x="173" y="27"/>
                </a:lnTo>
                <a:lnTo>
                  <a:pt x="173" y="27"/>
                </a:lnTo>
                <a:lnTo>
                  <a:pt x="173" y="29"/>
                </a:lnTo>
                <a:lnTo>
                  <a:pt x="173" y="31"/>
                </a:lnTo>
                <a:lnTo>
                  <a:pt x="173" y="32"/>
                </a:lnTo>
                <a:lnTo>
                  <a:pt x="173" y="32"/>
                </a:lnTo>
                <a:lnTo>
                  <a:pt x="174" y="35"/>
                </a:lnTo>
                <a:lnTo>
                  <a:pt x="176" y="37"/>
                </a:lnTo>
                <a:lnTo>
                  <a:pt x="179" y="40"/>
                </a:lnTo>
                <a:lnTo>
                  <a:pt x="181" y="42"/>
                </a:lnTo>
                <a:lnTo>
                  <a:pt x="182" y="43"/>
                </a:lnTo>
                <a:lnTo>
                  <a:pt x="181" y="45"/>
                </a:lnTo>
                <a:lnTo>
                  <a:pt x="181" y="47"/>
                </a:lnTo>
                <a:lnTo>
                  <a:pt x="179" y="47"/>
                </a:lnTo>
                <a:lnTo>
                  <a:pt x="177" y="48"/>
                </a:lnTo>
                <a:lnTo>
                  <a:pt x="174" y="48"/>
                </a:lnTo>
                <a:lnTo>
                  <a:pt x="176" y="51"/>
                </a:lnTo>
                <a:lnTo>
                  <a:pt x="176" y="53"/>
                </a:lnTo>
                <a:lnTo>
                  <a:pt x="177" y="53"/>
                </a:lnTo>
                <a:lnTo>
                  <a:pt x="177" y="55"/>
                </a:lnTo>
                <a:lnTo>
                  <a:pt x="179" y="56"/>
                </a:lnTo>
                <a:lnTo>
                  <a:pt x="181" y="58"/>
                </a:lnTo>
                <a:lnTo>
                  <a:pt x="184" y="59"/>
                </a:lnTo>
                <a:lnTo>
                  <a:pt x="184" y="59"/>
                </a:lnTo>
                <a:lnTo>
                  <a:pt x="187" y="59"/>
                </a:lnTo>
                <a:lnTo>
                  <a:pt x="190" y="59"/>
                </a:lnTo>
                <a:lnTo>
                  <a:pt x="192" y="59"/>
                </a:lnTo>
                <a:lnTo>
                  <a:pt x="193" y="59"/>
                </a:lnTo>
                <a:lnTo>
                  <a:pt x="195" y="61"/>
                </a:lnTo>
                <a:lnTo>
                  <a:pt x="198" y="61"/>
                </a:lnTo>
                <a:lnTo>
                  <a:pt x="200" y="61"/>
                </a:lnTo>
                <a:lnTo>
                  <a:pt x="201" y="63"/>
                </a:lnTo>
                <a:lnTo>
                  <a:pt x="203" y="63"/>
                </a:lnTo>
                <a:lnTo>
                  <a:pt x="201" y="66"/>
                </a:lnTo>
                <a:lnTo>
                  <a:pt x="201" y="67"/>
                </a:lnTo>
                <a:lnTo>
                  <a:pt x="201" y="67"/>
                </a:lnTo>
                <a:lnTo>
                  <a:pt x="201" y="69"/>
                </a:lnTo>
                <a:lnTo>
                  <a:pt x="201" y="71"/>
                </a:lnTo>
                <a:lnTo>
                  <a:pt x="200" y="71"/>
                </a:lnTo>
                <a:lnTo>
                  <a:pt x="200" y="71"/>
                </a:lnTo>
                <a:lnTo>
                  <a:pt x="198" y="71"/>
                </a:lnTo>
                <a:lnTo>
                  <a:pt x="197" y="74"/>
                </a:lnTo>
                <a:lnTo>
                  <a:pt x="197" y="75"/>
                </a:lnTo>
                <a:lnTo>
                  <a:pt x="197" y="75"/>
                </a:lnTo>
                <a:lnTo>
                  <a:pt x="197" y="77"/>
                </a:lnTo>
                <a:lnTo>
                  <a:pt x="197" y="79"/>
                </a:lnTo>
                <a:lnTo>
                  <a:pt x="197" y="79"/>
                </a:lnTo>
                <a:lnTo>
                  <a:pt x="198" y="79"/>
                </a:lnTo>
                <a:lnTo>
                  <a:pt x="198" y="79"/>
                </a:lnTo>
                <a:lnTo>
                  <a:pt x="200" y="82"/>
                </a:lnTo>
                <a:lnTo>
                  <a:pt x="200" y="82"/>
                </a:lnTo>
                <a:lnTo>
                  <a:pt x="201" y="82"/>
                </a:lnTo>
                <a:lnTo>
                  <a:pt x="201" y="83"/>
                </a:lnTo>
                <a:lnTo>
                  <a:pt x="200" y="83"/>
                </a:lnTo>
                <a:lnTo>
                  <a:pt x="200" y="85"/>
                </a:lnTo>
                <a:lnTo>
                  <a:pt x="200" y="87"/>
                </a:lnTo>
                <a:lnTo>
                  <a:pt x="200" y="88"/>
                </a:lnTo>
                <a:lnTo>
                  <a:pt x="200" y="88"/>
                </a:lnTo>
                <a:lnTo>
                  <a:pt x="200" y="90"/>
                </a:lnTo>
                <a:lnTo>
                  <a:pt x="198" y="93"/>
                </a:lnTo>
                <a:lnTo>
                  <a:pt x="200" y="95"/>
                </a:lnTo>
                <a:lnTo>
                  <a:pt x="201" y="98"/>
                </a:lnTo>
                <a:lnTo>
                  <a:pt x="201" y="98"/>
                </a:lnTo>
                <a:lnTo>
                  <a:pt x="201" y="98"/>
                </a:lnTo>
                <a:lnTo>
                  <a:pt x="203" y="98"/>
                </a:lnTo>
                <a:lnTo>
                  <a:pt x="203" y="98"/>
                </a:lnTo>
                <a:lnTo>
                  <a:pt x="205" y="98"/>
                </a:lnTo>
                <a:lnTo>
                  <a:pt x="205" y="99"/>
                </a:lnTo>
                <a:lnTo>
                  <a:pt x="205" y="103"/>
                </a:lnTo>
                <a:lnTo>
                  <a:pt x="205" y="104"/>
                </a:lnTo>
                <a:lnTo>
                  <a:pt x="205" y="104"/>
                </a:lnTo>
                <a:lnTo>
                  <a:pt x="206" y="104"/>
                </a:lnTo>
                <a:lnTo>
                  <a:pt x="206" y="104"/>
                </a:lnTo>
                <a:lnTo>
                  <a:pt x="208" y="104"/>
                </a:lnTo>
                <a:lnTo>
                  <a:pt x="208" y="104"/>
                </a:lnTo>
                <a:lnTo>
                  <a:pt x="209" y="104"/>
                </a:lnTo>
                <a:lnTo>
                  <a:pt x="209" y="106"/>
                </a:lnTo>
                <a:lnTo>
                  <a:pt x="211" y="107"/>
                </a:lnTo>
                <a:lnTo>
                  <a:pt x="211" y="107"/>
                </a:lnTo>
                <a:lnTo>
                  <a:pt x="213" y="106"/>
                </a:lnTo>
                <a:lnTo>
                  <a:pt x="213" y="107"/>
                </a:lnTo>
                <a:lnTo>
                  <a:pt x="214" y="107"/>
                </a:lnTo>
                <a:lnTo>
                  <a:pt x="214" y="109"/>
                </a:lnTo>
                <a:lnTo>
                  <a:pt x="214" y="109"/>
                </a:lnTo>
                <a:lnTo>
                  <a:pt x="216" y="111"/>
                </a:lnTo>
                <a:lnTo>
                  <a:pt x="216" y="111"/>
                </a:lnTo>
                <a:lnTo>
                  <a:pt x="216" y="112"/>
                </a:lnTo>
                <a:lnTo>
                  <a:pt x="216" y="112"/>
                </a:lnTo>
                <a:lnTo>
                  <a:pt x="216" y="114"/>
                </a:lnTo>
                <a:lnTo>
                  <a:pt x="213" y="114"/>
                </a:lnTo>
                <a:lnTo>
                  <a:pt x="213" y="115"/>
                </a:lnTo>
                <a:lnTo>
                  <a:pt x="211" y="117"/>
                </a:lnTo>
                <a:lnTo>
                  <a:pt x="213" y="117"/>
                </a:lnTo>
                <a:lnTo>
                  <a:pt x="213" y="120"/>
                </a:lnTo>
                <a:lnTo>
                  <a:pt x="214" y="120"/>
                </a:lnTo>
                <a:lnTo>
                  <a:pt x="213" y="123"/>
                </a:lnTo>
                <a:lnTo>
                  <a:pt x="214" y="125"/>
                </a:lnTo>
                <a:lnTo>
                  <a:pt x="216" y="127"/>
                </a:lnTo>
                <a:lnTo>
                  <a:pt x="216" y="128"/>
                </a:lnTo>
                <a:lnTo>
                  <a:pt x="216" y="128"/>
                </a:lnTo>
                <a:lnTo>
                  <a:pt x="214" y="130"/>
                </a:lnTo>
                <a:lnTo>
                  <a:pt x="216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5"/>
                </a:lnTo>
                <a:lnTo>
                  <a:pt x="216" y="136"/>
                </a:lnTo>
                <a:lnTo>
                  <a:pt x="217" y="136"/>
                </a:lnTo>
                <a:lnTo>
                  <a:pt x="217" y="136"/>
                </a:lnTo>
                <a:lnTo>
                  <a:pt x="219" y="138"/>
                </a:lnTo>
                <a:lnTo>
                  <a:pt x="219" y="138"/>
                </a:lnTo>
                <a:lnTo>
                  <a:pt x="219" y="138"/>
                </a:lnTo>
                <a:lnTo>
                  <a:pt x="219" y="139"/>
                </a:lnTo>
                <a:lnTo>
                  <a:pt x="221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36"/>
                </a:lnTo>
                <a:lnTo>
                  <a:pt x="224" y="136"/>
                </a:lnTo>
                <a:lnTo>
                  <a:pt x="224" y="135"/>
                </a:lnTo>
                <a:lnTo>
                  <a:pt x="227" y="135"/>
                </a:lnTo>
                <a:lnTo>
                  <a:pt x="230" y="133"/>
                </a:lnTo>
                <a:lnTo>
                  <a:pt x="232" y="135"/>
                </a:lnTo>
                <a:lnTo>
                  <a:pt x="233" y="136"/>
                </a:lnTo>
                <a:lnTo>
                  <a:pt x="235" y="136"/>
                </a:lnTo>
                <a:lnTo>
                  <a:pt x="237" y="138"/>
                </a:lnTo>
                <a:lnTo>
                  <a:pt x="237" y="138"/>
                </a:lnTo>
                <a:lnTo>
                  <a:pt x="235" y="141"/>
                </a:lnTo>
                <a:lnTo>
                  <a:pt x="233" y="143"/>
                </a:lnTo>
                <a:lnTo>
                  <a:pt x="235" y="146"/>
                </a:lnTo>
                <a:lnTo>
                  <a:pt x="235" y="149"/>
                </a:lnTo>
                <a:lnTo>
                  <a:pt x="235" y="151"/>
                </a:lnTo>
                <a:lnTo>
                  <a:pt x="235" y="151"/>
                </a:lnTo>
                <a:lnTo>
                  <a:pt x="235" y="152"/>
                </a:lnTo>
                <a:lnTo>
                  <a:pt x="235" y="154"/>
                </a:lnTo>
                <a:lnTo>
                  <a:pt x="237" y="159"/>
                </a:lnTo>
                <a:lnTo>
                  <a:pt x="237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60"/>
                </a:lnTo>
                <a:lnTo>
                  <a:pt x="238" y="160"/>
                </a:lnTo>
                <a:lnTo>
                  <a:pt x="238" y="160"/>
                </a:lnTo>
                <a:lnTo>
                  <a:pt x="240" y="160"/>
                </a:lnTo>
                <a:lnTo>
                  <a:pt x="240" y="160"/>
                </a:lnTo>
                <a:lnTo>
                  <a:pt x="240" y="160"/>
                </a:lnTo>
                <a:lnTo>
                  <a:pt x="240" y="160"/>
                </a:lnTo>
                <a:lnTo>
                  <a:pt x="240" y="162"/>
                </a:lnTo>
                <a:lnTo>
                  <a:pt x="241" y="162"/>
                </a:lnTo>
                <a:lnTo>
                  <a:pt x="241" y="163"/>
                </a:lnTo>
                <a:lnTo>
                  <a:pt x="241" y="163"/>
                </a:lnTo>
                <a:lnTo>
                  <a:pt x="241" y="165"/>
                </a:lnTo>
                <a:lnTo>
                  <a:pt x="241" y="165"/>
                </a:lnTo>
                <a:lnTo>
                  <a:pt x="241" y="167"/>
                </a:lnTo>
                <a:lnTo>
                  <a:pt x="241" y="167"/>
                </a:lnTo>
                <a:lnTo>
                  <a:pt x="243" y="167"/>
                </a:lnTo>
                <a:lnTo>
                  <a:pt x="243" y="167"/>
                </a:lnTo>
                <a:lnTo>
                  <a:pt x="243" y="168"/>
                </a:lnTo>
                <a:lnTo>
                  <a:pt x="243" y="168"/>
                </a:lnTo>
                <a:lnTo>
                  <a:pt x="243" y="168"/>
                </a:lnTo>
                <a:lnTo>
                  <a:pt x="241" y="168"/>
                </a:lnTo>
                <a:lnTo>
                  <a:pt x="241" y="170"/>
                </a:lnTo>
                <a:lnTo>
                  <a:pt x="241" y="170"/>
                </a:lnTo>
                <a:lnTo>
                  <a:pt x="243" y="171"/>
                </a:lnTo>
                <a:lnTo>
                  <a:pt x="243" y="171"/>
                </a:lnTo>
                <a:lnTo>
                  <a:pt x="243" y="171"/>
                </a:lnTo>
                <a:lnTo>
                  <a:pt x="243" y="171"/>
                </a:lnTo>
                <a:lnTo>
                  <a:pt x="243" y="173"/>
                </a:lnTo>
                <a:lnTo>
                  <a:pt x="243" y="173"/>
                </a:lnTo>
                <a:lnTo>
                  <a:pt x="243" y="175"/>
                </a:lnTo>
                <a:lnTo>
                  <a:pt x="243" y="175"/>
                </a:lnTo>
                <a:lnTo>
                  <a:pt x="245" y="176"/>
                </a:lnTo>
                <a:lnTo>
                  <a:pt x="245" y="178"/>
                </a:lnTo>
                <a:lnTo>
                  <a:pt x="245" y="178"/>
                </a:lnTo>
                <a:lnTo>
                  <a:pt x="245" y="179"/>
                </a:lnTo>
                <a:lnTo>
                  <a:pt x="245" y="179"/>
                </a:lnTo>
                <a:lnTo>
                  <a:pt x="243" y="181"/>
                </a:lnTo>
                <a:lnTo>
                  <a:pt x="245" y="181"/>
                </a:lnTo>
                <a:lnTo>
                  <a:pt x="245" y="183"/>
                </a:lnTo>
                <a:lnTo>
                  <a:pt x="245" y="186"/>
                </a:lnTo>
                <a:lnTo>
                  <a:pt x="245" y="186"/>
                </a:lnTo>
                <a:lnTo>
                  <a:pt x="245" y="186"/>
                </a:lnTo>
                <a:lnTo>
                  <a:pt x="243" y="187"/>
                </a:lnTo>
                <a:lnTo>
                  <a:pt x="243" y="189"/>
                </a:lnTo>
                <a:lnTo>
                  <a:pt x="240" y="189"/>
                </a:lnTo>
                <a:lnTo>
                  <a:pt x="238" y="189"/>
                </a:lnTo>
                <a:lnTo>
                  <a:pt x="237" y="187"/>
                </a:lnTo>
                <a:lnTo>
                  <a:pt x="235" y="189"/>
                </a:lnTo>
                <a:lnTo>
                  <a:pt x="233" y="189"/>
                </a:lnTo>
                <a:lnTo>
                  <a:pt x="232" y="187"/>
                </a:lnTo>
                <a:lnTo>
                  <a:pt x="230" y="187"/>
                </a:lnTo>
                <a:lnTo>
                  <a:pt x="229" y="187"/>
                </a:lnTo>
                <a:lnTo>
                  <a:pt x="225" y="189"/>
                </a:lnTo>
                <a:lnTo>
                  <a:pt x="222" y="189"/>
                </a:lnTo>
                <a:lnTo>
                  <a:pt x="219" y="189"/>
                </a:lnTo>
                <a:lnTo>
                  <a:pt x="219" y="189"/>
                </a:lnTo>
                <a:lnTo>
                  <a:pt x="216" y="187"/>
                </a:lnTo>
                <a:lnTo>
                  <a:pt x="213" y="183"/>
                </a:lnTo>
                <a:lnTo>
                  <a:pt x="211" y="181"/>
                </a:lnTo>
                <a:lnTo>
                  <a:pt x="209" y="181"/>
                </a:lnTo>
                <a:lnTo>
                  <a:pt x="208" y="179"/>
                </a:lnTo>
                <a:lnTo>
                  <a:pt x="201" y="184"/>
                </a:lnTo>
                <a:lnTo>
                  <a:pt x="200" y="181"/>
                </a:lnTo>
                <a:lnTo>
                  <a:pt x="198" y="178"/>
                </a:lnTo>
                <a:lnTo>
                  <a:pt x="195" y="176"/>
                </a:lnTo>
                <a:lnTo>
                  <a:pt x="193" y="175"/>
                </a:lnTo>
                <a:lnTo>
                  <a:pt x="193" y="175"/>
                </a:lnTo>
                <a:lnTo>
                  <a:pt x="189" y="171"/>
                </a:lnTo>
                <a:lnTo>
                  <a:pt x="185" y="168"/>
                </a:lnTo>
                <a:lnTo>
                  <a:pt x="184" y="167"/>
                </a:lnTo>
                <a:lnTo>
                  <a:pt x="181" y="167"/>
                </a:lnTo>
                <a:lnTo>
                  <a:pt x="179" y="168"/>
                </a:lnTo>
                <a:lnTo>
                  <a:pt x="173" y="168"/>
                </a:lnTo>
                <a:lnTo>
                  <a:pt x="173" y="170"/>
                </a:lnTo>
                <a:lnTo>
                  <a:pt x="171" y="171"/>
                </a:lnTo>
                <a:lnTo>
                  <a:pt x="169" y="171"/>
                </a:lnTo>
                <a:lnTo>
                  <a:pt x="168" y="170"/>
                </a:lnTo>
                <a:lnTo>
                  <a:pt x="166" y="170"/>
                </a:lnTo>
                <a:lnTo>
                  <a:pt x="165" y="171"/>
                </a:lnTo>
                <a:lnTo>
                  <a:pt x="163" y="171"/>
                </a:lnTo>
                <a:lnTo>
                  <a:pt x="163" y="173"/>
                </a:lnTo>
                <a:lnTo>
                  <a:pt x="165" y="181"/>
                </a:lnTo>
                <a:lnTo>
                  <a:pt x="163" y="183"/>
                </a:lnTo>
                <a:lnTo>
                  <a:pt x="163" y="184"/>
                </a:lnTo>
                <a:lnTo>
                  <a:pt x="163" y="184"/>
                </a:lnTo>
                <a:lnTo>
                  <a:pt x="163" y="186"/>
                </a:lnTo>
                <a:lnTo>
                  <a:pt x="161" y="186"/>
                </a:lnTo>
                <a:lnTo>
                  <a:pt x="161" y="187"/>
                </a:lnTo>
                <a:lnTo>
                  <a:pt x="160" y="189"/>
                </a:lnTo>
                <a:lnTo>
                  <a:pt x="160" y="191"/>
                </a:lnTo>
                <a:lnTo>
                  <a:pt x="158" y="192"/>
                </a:lnTo>
                <a:lnTo>
                  <a:pt x="157" y="195"/>
                </a:lnTo>
                <a:lnTo>
                  <a:pt x="155" y="197"/>
                </a:lnTo>
                <a:lnTo>
                  <a:pt x="155" y="197"/>
                </a:lnTo>
                <a:lnTo>
                  <a:pt x="155" y="199"/>
                </a:lnTo>
                <a:lnTo>
                  <a:pt x="157" y="199"/>
                </a:lnTo>
                <a:lnTo>
                  <a:pt x="158" y="199"/>
                </a:lnTo>
                <a:lnTo>
                  <a:pt x="160" y="197"/>
                </a:lnTo>
                <a:lnTo>
                  <a:pt x="161" y="197"/>
                </a:lnTo>
                <a:lnTo>
                  <a:pt x="161" y="197"/>
                </a:lnTo>
                <a:lnTo>
                  <a:pt x="161" y="199"/>
                </a:lnTo>
                <a:lnTo>
                  <a:pt x="160" y="200"/>
                </a:lnTo>
                <a:lnTo>
                  <a:pt x="158" y="202"/>
                </a:lnTo>
                <a:lnTo>
                  <a:pt x="158" y="203"/>
                </a:lnTo>
                <a:lnTo>
                  <a:pt x="157" y="203"/>
                </a:lnTo>
                <a:lnTo>
                  <a:pt x="155" y="203"/>
                </a:lnTo>
                <a:lnTo>
                  <a:pt x="152" y="202"/>
                </a:lnTo>
                <a:lnTo>
                  <a:pt x="150" y="203"/>
                </a:lnTo>
                <a:lnTo>
                  <a:pt x="149" y="203"/>
                </a:lnTo>
                <a:lnTo>
                  <a:pt x="147" y="205"/>
                </a:lnTo>
                <a:lnTo>
                  <a:pt x="147" y="207"/>
                </a:lnTo>
                <a:lnTo>
                  <a:pt x="147" y="208"/>
                </a:lnTo>
                <a:lnTo>
                  <a:pt x="147" y="208"/>
                </a:lnTo>
                <a:lnTo>
                  <a:pt x="147" y="210"/>
                </a:lnTo>
                <a:lnTo>
                  <a:pt x="149" y="211"/>
                </a:lnTo>
                <a:lnTo>
                  <a:pt x="149" y="215"/>
                </a:lnTo>
                <a:lnTo>
                  <a:pt x="147" y="216"/>
                </a:lnTo>
                <a:lnTo>
                  <a:pt x="145" y="218"/>
                </a:lnTo>
                <a:lnTo>
                  <a:pt x="142" y="219"/>
                </a:lnTo>
                <a:lnTo>
                  <a:pt x="139" y="221"/>
                </a:lnTo>
                <a:lnTo>
                  <a:pt x="137" y="219"/>
                </a:lnTo>
                <a:lnTo>
                  <a:pt x="136" y="219"/>
                </a:lnTo>
                <a:lnTo>
                  <a:pt x="134" y="219"/>
                </a:lnTo>
                <a:lnTo>
                  <a:pt x="134" y="219"/>
                </a:lnTo>
                <a:lnTo>
                  <a:pt x="133" y="216"/>
                </a:lnTo>
                <a:lnTo>
                  <a:pt x="131" y="215"/>
                </a:lnTo>
                <a:lnTo>
                  <a:pt x="129" y="215"/>
                </a:lnTo>
                <a:lnTo>
                  <a:pt x="128" y="215"/>
                </a:lnTo>
                <a:lnTo>
                  <a:pt x="126" y="215"/>
                </a:lnTo>
                <a:lnTo>
                  <a:pt x="125" y="215"/>
                </a:lnTo>
                <a:lnTo>
                  <a:pt x="121" y="215"/>
                </a:lnTo>
                <a:lnTo>
                  <a:pt x="120" y="213"/>
                </a:lnTo>
                <a:lnTo>
                  <a:pt x="118" y="213"/>
                </a:lnTo>
                <a:lnTo>
                  <a:pt x="118" y="213"/>
                </a:lnTo>
                <a:lnTo>
                  <a:pt x="117" y="215"/>
                </a:lnTo>
                <a:lnTo>
                  <a:pt x="117" y="215"/>
                </a:lnTo>
                <a:lnTo>
                  <a:pt x="115" y="216"/>
                </a:lnTo>
                <a:lnTo>
                  <a:pt x="115" y="218"/>
                </a:lnTo>
                <a:lnTo>
                  <a:pt x="113" y="221"/>
                </a:lnTo>
                <a:lnTo>
                  <a:pt x="112" y="224"/>
                </a:lnTo>
                <a:lnTo>
                  <a:pt x="110" y="226"/>
                </a:lnTo>
                <a:lnTo>
                  <a:pt x="109" y="226"/>
                </a:lnTo>
                <a:lnTo>
                  <a:pt x="109" y="226"/>
                </a:lnTo>
                <a:lnTo>
                  <a:pt x="109" y="227"/>
                </a:lnTo>
                <a:lnTo>
                  <a:pt x="107" y="229"/>
                </a:lnTo>
                <a:lnTo>
                  <a:pt x="107" y="231"/>
                </a:lnTo>
                <a:lnTo>
                  <a:pt x="105" y="232"/>
                </a:lnTo>
                <a:lnTo>
                  <a:pt x="104" y="232"/>
                </a:lnTo>
                <a:lnTo>
                  <a:pt x="102" y="234"/>
                </a:lnTo>
                <a:lnTo>
                  <a:pt x="102" y="235"/>
                </a:lnTo>
                <a:lnTo>
                  <a:pt x="102" y="237"/>
                </a:lnTo>
                <a:lnTo>
                  <a:pt x="102" y="239"/>
                </a:lnTo>
                <a:lnTo>
                  <a:pt x="102" y="239"/>
                </a:lnTo>
                <a:lnTo>
                  <a:pt x="101" y="240"/>
                </a:lnTo>
                <a:lnTo>
                  <a:pt x="99" y="240"/>
                </a:lnTo>
                <a:lnTo>
                  <a:pt x="97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42"/>
                </a:lnTo>
                <a:lnTo>
                  <a:pt x="96" y="243"/>
                </a:lnTo>
                <a:lnTo>
                  <a:pt x="94" y="243"/>
                </a:lnTo>
                <a:lnTo>
                  <a:pt x="93" y="243"/>
                </a:lnTo>
                <a:lnTo>
                  <a:pt x="91" y="243"/>
                </a:lnTo>
                <a:lnTo>
                  <a:pt x="91" y="243"/>
                </a:lnTo>
                <a:lnTo>
                  <a:pt x="89" y="243"/>
                </a:lnTo>
                <a:lnTo>
                  <a:pt x="89" y="245"/>
                </a:lnTo>
                <a:lnTo>
                  <a:pt x="88" y="247"/>
                </a:lnTo>
                <a:lnTo>
                  <a:pt x="88" y="247"/>
                </a:lnTo>
                <a:lnTo>
                  <a:pt x="88" y="247"/>
                </a:lnTo>
                <a:lnTo>
                  <a:pt x="57" y="247"/>
                </a:lnTo>
                <a:lnTo>
                  <a:pt x="56" y="247"/>
                </a:lnTo>
                <a:lnTo>
                  <a:pt x="53" y="247"/>
                </a:lnTo>
                <a:lnTo>
                  <a:pt x="53" y="247"/>
                </a:lnTo>
                <a:lnTo>
                  <a:pt x="49" y="247"/>
                </a:lnTo>
                <a:lnTo>
                  <a:pt x="49" y="247"/>
                </a:lnTo>
                <a:lnTo>
                  <a:pt x="48" y="247"/>
                </a:lnTo>
                <a:lnTo>
                  <a:pt x="48" y="247"/>
                </a:lnTo>
                <a:lnTo>
                  <a:pt x="48" y="247"/>
                </a:lnTo>
                <a:lnTo>
                  <a:pt x="45" y="247"/>
                </a:lnTo>
                <a:lnTo>
                  <a:pt x="45" y="247"/>
                </a:lnTo>
                <a:lnTo>
                  <a:pt x="43" y="247"/>
                </a:lnTo>
                <a:lnTo>
                  <a:pt x="41" y="247"/>
                </a:lnTo>
                <a:lnTo>
                  <a:pt x="41" y="247"/>
                </a:lnTo>
                <a:lnTo>
                  <a:pt x="41" y="247"/>
                </a:lnTo>
                <a:lnTo>
                  <a:pt x="41" y="247"/>
                </a:lnTo>
                <a:lnTo>
                  <a:pt x="40" y="247"/>
                </a:lnTo>
                <a:lnTo>
                  <a:pt x="40" y="247"/>
                </a:lnTo>
                <a:lnTo>
                  <a:pt x="33" y="247"/>
                </a:lnTo>
                <a:lnTo>
                  <a:pt x="22" y="247"/>
                </a:lnTo>
                <a:lnTo>
                  <a:pt x="14" y="247"/>
                </a:lnTo>
                <a:lnTo>
                  <a:pt x="6" y="247"/>
                </a:lnTo>
                <a:lnTo>
                  <a:pt x="6" y="247"/>
                </a:lnTo>
                <a:lnTo>
                  <a:pt x="6" y="245"/>
                </a:lnTo>
                <a:lnTo>
                  <a:pt x="6" y="245"/>
                </a:lnTo>
                <a:lnTo>
                  <a:pt x="6" y="242"/>
                </a:lnTo>
                <a:lnTo>
                  <a:pt x="6" y="242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5" y="240"/>
                </a:lnTo>
                <a:lnTo>
                  <a:pt x="3" y="240"/>
                </a:lnTo>
                <a:lnTo>
                  <a:pt x="0" y="240"/>
                </a:lnTo>
                <a:lnTo>
                  <a:pt x="0" y="240"/>
                </a:lnTo>
                <a:lnTo>
                  <a:pt x="0" y="240"/>
                </a:lnTo>
                <a:lnTo>
                  <a:pt x="0" y="239"/>
                </a:lnTo>
                <a:lnTo>
                  <a:pt x="5" y="234"/>
                </a:lnTo>
                <a:lnTo>
                  <a:pt x="6" y="232"/>
                </a:lnTo>
                <a:lnTo>
                  <a:pt x="6" y="232"/>
                </a:lnTo>
                <a:lnTo>
                  <a:pt x="8" y="231"/>
                </a:lnTo>
                <a:lnTo>
                  <a:pt x="11" y="229"/>
                </a:lnTo>
                <a:lnTo>
                  <a:pt x="14" y="227"/>
                </a:lnTo>
                <a:lnTo>
                  <a:pt x="16" y="227"/>
                </a:lnTo>
                <a:lnTo>
                  <a:pt x="17" y="227"/>
                </a:lnTo>
                <a:lnTo>
                  <a:pt x="19" y="226"/>
                </a:lnTo>
                <a:lnTo>
                  <a:pt x="22" y="224"/>
                </a:lnTo>
                <a:lnTo>
                  <a:pt x="25" y="224"/>
                </a:lnTo>
                <a:lnTo>
                  <a:pt x="25" y="224"/>
                </a:lnTo>
                <a:lnTo>
                  <a:pt x="27" y="223"/>
                </a:lnTo>
                <a:lnTo>
                  <a:pt x="30" y="223"/>
                </a:lnTo>
                <a:lnTo>
                  <a:pt x="35" y="221"/>
                </a:lnTo>
                <a:lnTo>
                  <a:pt x="37" y="219"/>
                </a:lnTo>
                <a:lnTo>
                  <a:pt x="41" y="215"/>
                </a:lnTo>
                <a:lnTo>
                  <a:pt x="41" y="211"/>
                </a:lnTo>
                <a:lnTo>
                  <a:pt x="41" y="210"/>
                </a:lnTo>
                <a:lnTo>
                  <a:pt x="41" y="208"/>
                </a:lnTo>
                <a:lnTo>
                  <a:pt x="40" y="205"/>
                </a:lnTo>
                <a:lnTo>
                  <a:pt x="40" y="205"/>
                </a:lnTo>
                <a:lnTo>
                  <a:pt x="40" y="197"/>
                </a:lnTo>
                <a:lnTo>
                  <a:pt x="40" y="197"/>
                </a:lnTo>
                <a:lnTo>
                  <a:pt x="38" y="191"/>
                </a:lnTo>
                <a:lnTo>
                  <a:pt x="38" y="191"/>
                </a:lnTo>
                <a:lnTo>
                  <a:pt x="38" y="189"/>
                </a:lnTo>
                <a:lnTo>
                  <a:pt x="38" y="189"/>
                </a:lnTo>
                <a:lnTo>
                  <a:pt x="38" y="184"/>
                </a:lnTo>
                <a:lnTo>
                  <a:pt x="38" y="176"/>
                </a:lnTo>
                <a:lnTo>
                  <a:pt x="40" y="173"/>
                </a:lnTo>
                <a:lnTo>
                  <a:pt x="40" y="171"/>
                </a:lnTo>
                <a:lnTo>
                  <a:pt x="40" y="171"/>
                </a:lnTo>
                <a:lnTo>
                  <a:pt x="40" y="170"/>
                </a:lnTo>
                <a:lnTo>
                  <a:pt x="41" y="170"/>
                </a:lnTo>
                <a:lnTo>
                  <a:pt x="43" y="168"/>
                </a:lnTo>
                <a:lnTo>
                  <a:pt x="45" y="167"/>
                </a:lnTo>
                <a:lnTo>
                  <a:pt x="46" y="165"/>
                </a:lnTo>
                <a:lnTo>
                  <a:pt x="46" y="165"/>
                </a:lnTo>
                <a:lnTo>
                  <a:pt x="48" y="162"/>
                </a:lnTo>
                <a:lnTo>
                  <a:pt x="49" y="160"/>
                </a:lnTo>
                <a:lnTo>
                  <a:pt x="51" y="159"/>
                </a:lnTo>
                <a:lnTo>
                  <a:pt x="53" y="152"/>
                </a:lnTo>
                <a:lnTo>
                  <a:pt x="54" y="147"/>
                </a:lnTo>
                <a:lnTo>
                  <a:pt x="56" y="146"/>
                </a:lnTo>
                <a:lnTo>
                  <a:pt x="56" y="143"/>
                </a:lnTo>
                <a:lnTo>
                  <a:pt x="57" y="141"/>
                </a:lnTo>
                <a:lnTo>
                  <a:pt x="57" y="138"/>
                </a:lnTo>
                <a:lnTo>
                  <a:pt x="57" y="138"/>
                </a:lnTo>
                <a:lnTo>
                  <a:pt x="62" y="138"/>
                </a:lnTo>
                <a:lnTo>
                  <a:pt x="62" y="138"/>
                </a:lnTo>
                <a:lnTo>
                  <a:pt x="64" y="125"/>
                </a:lnTo>
                <a:lnTo>
                  <a:pt x="64" y="123"/>
                </a:lnTo>
                <a:lnTo>
                  <a:pt x="67" y="123"/>
                </a:lnTo>
                <a:lnTo>
                  <a:pt x="69" y="122"/>
                </a:lnTo>
                <a:lnTo>
                  <a:pt x="69" y="122"/>
                </a:lnTo>
                <a:lnTo>
                  <a:pt x="69" y="122"/>
                </a:lnTo>
                <a:lnTo>
                  <a:pt x="72" y="122"/>
                </a:lnTo>
                <a:lnTo>
                  <a:pt x="72" y="122"/>
                </a:lnTo>
                <a:lnTo>
                  <a:pt x="72" y="122"/>
                </a:lnTo>
                <a:lnTo>
                  <a:pt x="101" y="117"/>
                </a:lnTo>
                <a:lnTo>
                  <a:pt x="104" y="117"/>
                </a:lnTo>
                <a:lnTo>
                  <a:pt x="104" y="117"/>
                </a:lnTo>
                <a:lnTo>
                  <a:pt x="104" y="115"/>
                </a:lnTo>
                <a:lnTo>
                  <a:pt x="104" y="115"/>
                </a:lnTo>
                <a:lnTo>
                  <a:pt x="104" y="114"/>
                </a:lnTo>
                <a:lnTo>
                  <a:pt x="105" y="112"/>
                </a:lnTo>
                <a:lnTo>
                  <a:pt x="105" y="112"/>
                </a:lnTo>
                <a:lnTo>
                  <a:pt x="109" y="111"/>
                </a:lnTo>
                <a:lnTo>
                  <a:pt x="112" y="109"/>
                </a:lnTo>
                <a:lnTo>
                  <a:pt x="121" y="109"/>
                </a:lnTo>
                <a:lnTo>
                  <a:pt x="123" y="107"/>
                </a:lnTo>
                <a:lnTo>
                  <a:pt x="121" y="104"/>
                </a:lnTo>
                <a:lnTo>
                  <a:pt x="120" y="103"/>
                </a:lnTo>
                <a:lnTo>
                  <a:pt x="118" y="99"/>
                </a:lnTo>
                <a:lnTo>
                  <a:pt x="120" y="98"/>
                </a:lnTo>
                <a:lnTo>
                  <a:pt x="118" y="96"/>
                </a:lnTo>
                <a:lnTo>
                  <a:pt x="118" y="93"/>
                </a:lnTo>
                <a:lnTo>
                  <a:pt x="120" y="91"/>
                </a:lnTo>
                <a:lnTo>
                  <a:pt x="118" y="88"/>
                </a:lnTo>
                <a:lnTo>
                  <a:pt x="120" y="88"/>
                </a:lnTo>
                <a:lnTo>
                  <a:pt x="125" y="87"/>
                </a:lnTo>
                <a:lnTo>
                  <a:pt x="125" y="83"/>
                </a:lnTo>
                <a:lnTo>
                  <a:pt x="126" y="82"/>
                </a:lnTo>
                <a:lnTo>
                  <a:pt x="128" y="82"/>
                </a:lnTo>
                <a:lnTo>
                  <a:pt x="126" y="79"/>
                </a:lnTo>
                <a:lnTo>
                  <a:pt x="126" y="77"/>
                </a:lnTo>
                <a:lnTo>
                  <a:pt x="128" y="74"/>
                </a:lnTo>
                <a:lnTo>
                  <a:pt x="129" y="72"/>
                </a:lnTo>
                <a:lnTo>
                  <a:pt x="131" y="72"/>
                </a:lnTo>
                <a:lnTo>
                  <a:pt x="133" y="71"/>
                </a:lnTo>
                <a:lnTo>
                  <a:pt x="133" y="67"/>
                </a:lnTo>
                <a:lnTo>
                  <a:pt x="134" y="63"/>
                </a:lnTo>
                <a:lnTo>
                  <a:pt x="131" y="55"/>
                </a:lnTo>
                <a:lnTo>
                  <a:pt x="128" y="43"/>
                </a:lnTo>
                <a:lnTo>
                  <a:pt x="129" y="42"/>
                </a:lnTo>
                <a:lnTo>
                  <a:pt x="134" y="39"/>
                </a:lnTo>
                <a:lnTo>
                  <a:pt x="137" y="34"/>
                </a:lnTo>
                <a:lnTo>
                  <a:pt x="136" y="29"/>
                </a:lnTo>
                <a:lnTo>
                  <a:pt x="136" y="29"/>
                </a:lnTo>
                <a:lnTo>
                  <a:pt x="137" y="27"/>
                </a:lnTo>
                <a:lnTo>
                  <a:pt x="139" y="26"/>
                </a:lnTo>
                <a:lnTo>
                  <a:pt x="139" y="24"/>
                </a:lnTo>
                <a:lnTo>
                  <a:pt x="137" y="23"/>
                </a:lnTo>
                <a:lnTo>
                  <a:pt x="133" y="18"/>
                </a:lnTo>
                <a:lnTo>
                  <a:pt x="133" y="15"/>
                </a:lnTo>
                <a:lnTo>
                  <a:pt x="131" y="13"/>
                </a:lnTo>
                <a:lnTo>
                  <a:pt x="131" y="11"/>
                </a:lnTo>
                <a:lnTo>
                  <a:pt x="134" y="8"/>
                </a:lnTo>
                <a:lnTo>
                  <a:pt x="136" y="3"/>
                </a:lnTo>
                <a:lnTo>
                  <a:pt x="137" y="3"/>
                </a:lnTo>
                <a:lnTo>
                  <a:pt x="141" y="0"/>
                </a:lnTo>
                <a:lnTo>
                  <a:pt x="144" y="2"/>
                </a:lnTo>
                <a:lnTo>
                  <a:pt x="144" y="2"/>
                </a:lnTo>
                <a:lnTo>
                  <a:pt x="145" y="3"/>
                </a:lnTo>
                <a:lnTo>
                  <a:pt x="150" y="3"/>
                </a:lnTo>
                <a:lnTo>
                  <a:pt x="152" y="5"/>
                </a:lnTo>
                <a:lnTo>
                  <a:pt x="153" y="5"/>
                </a:lnTo>
                <a:lnTo>
                  <a:pt x="158" y="5"/>
                </a:lnTo>
                <a:lnTo>
                  <a:pt x="160" y="5"/>
                </a:lnTo>
                <a:lnTo>
                  <a:pt x="161" y="3"/>
                </a:lnTo>
                <a:lnTo>
                  <a:pt x="165" y="3"/>
                </a:lnTo>
                <a:lnTo>
                  <a:pt x="166" y="2"/>
                </a:lnTo>
                <a:close/>
              </a:path>
            </a:pathLst>
          </a:custGeom>
          <a:solidFill>
            <a:srgbClr val="52A8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4"/>
          <p:cNvSpPr>
            <a:spLocks/>
          </p:cNvSpPr>
          <p:nvPr/>
        </p:nvSpPr>
        <p:spPr bwMode="auto">
          <a:xfrm>
            <a:off x="6469063" y="4498976"/>
            <a:ext cx="215900" cy="254000"/>
          </a:xfrm>
          <a:custGeom>
            <a:avLst/>
            <a:gdLst/>
            <a:ahLst/>
            <a:cxnLst>
              <a:cxn ang="0">
                <a:pos x="136" y="1"/>
              </a:cxn>
              <a:cxn ang="0">
                <a:pos x="136" y="6"/>
              </a:cxn>
              <a:cxn ang="0">
                <a:pos x="136" y="11"/>
              </a:cxn>
              <a:cxn ang="0">
                <a:pos x="136" y="24"/>
              </a:cxn>
              <a:cxn ang="0">
                <a:pos x="136" y="44"/>
              </a:cxn>
              <a:cxn ang="0">
                <a:pos x="135" y="56"/>
              </a:cxn>
              <a:cxn ang="0">
                <a:pos x="135" y="65"/>
              </a:cxn>
              <a:cxn ang="0">
                <a:pos x="135" y="65"/>
              </a:cxn>
              <a:cxn ang="0">
                <a:pos x="135" y="72"/>
              </a:cxn>
              <a:cxn ang="0">
                <a:pos x="135" y="86"/>
              </a:cxn>
              <a:cxn ang="0">
                <a:pos x="135" y="92"/>
              </a:cxn>
              <a:cxn ang="0">
                <a:pos x="135" y="104"/>
              </a:cxn>
              <a:cxn ang="0">
                <a:pos x="125" y="105"/>
              </a:cxn>
              <a:cxn ang="0">
                <a:pos x="106" y="104"/>
              </a:cxn>
              <a:cxn ang="0">
                <a:pos x="99" y="105"/>
              </a:cxn>
              <a:cxn ang="0">
                <a:pos x="101" y="116"/>
              </a:cxn>
              <a:cxn ang="0">
                <a:pos x="109" y="120"/>
              </a:cxn>
              <a:cxn ang="0">
                <a:pos x="112" y="120"/>
              </a:cxn>
              <a:cxn ang="0">
                <a:pos x="109" y="123"/>
              </a:cxn>
              <a:cxn ang="0">
                <a:pos x="103" y="124"/>
              </a:cxn>
              <a:cxn ang="0">
                <a:pos x="95" y="134"/>
              </a:cxn>
              <a:cxn ang="0">
                <a:pos x="98" y="148"/>
              </a:cxn>
              <a:cxn ang="0">
                <a:pos x="82" y="153"/>
              </a:cxn>
              <a:cxn ang="0">
                <a:pos x="61" y="147"/>
              </a:cxn>
              <a:cxn ang="0">
                <a:pos x="53" y="147"/>
              </a:cxn>
              <a:cxn ang="0">
                <a:pos x="40" y="147"/>
              </a:cxn>
              <a:cxn ang="0">
                <a:pos x="24" y="147"/>
              </a:cxn>
              <a:cxn ang="0">
                <a:pos x="18" y="150"/>
              </a:cxn>
              <a:cxn ang="0">
                <a:pos x="11" y="160"/>
              </a:cxn>
              <a:cxn ang="0">
                <a:pos x="5" y="158"/>
              </a:cxn>
              <a:cxn ang="0">
                <a:pos x="5" y="140"/>
              </a:cxn>
              <a:cxn ang="0">
                <a:pos x="3" y="128"/>
              </a:cxn>
              <a:cxn ang="0">
                <a:pos x="3" y="124"/>
              </a:cxn>
              <a:cxn ang="0">
                <a:pos x="5" y="116"/>
              </a:cxn>
              <a:cxn ang="0">
                <a:pos x="5" y="92"/>
              </a:cxn>
              <a:cxn ang="0">
                <a:pos x="7" y="86"/>
              </a:cxn>
              <a:cxn ang="0">
                <a:pos x="11" y="84"/>
              </a:cxn>
              <a:cxn ang="0">
                <a:pos x="16" y="84"/>
              </a:cxn>
              <a:cxn ang="0">
                <a:pos x="34" y="83"/>
              </a:cxn>
              <a:cxn ang="0">
                <a:pos x="40" y="62"/>
              </a:cxn>
              <a:cxn ang="0">
                <a:pos x="40" y="48"/>
              </a:cxn>
              <a:cxn ang="0">
                <a:pos x="40" y="43"/>
              </a:cxn>
              <a:cxn ang="0">
                <a:pos x="40" y="32"/>
              </a:cxn>
              <a:cxn ang="0">
                <a:pos x="42" y="11"/>
              </a:cxn>
              <a:cxn ang="0">
                <a:pos x="42" y="17"/>
              </a:cxn>
              <a:cxn ang="0">
                <a:pos x="50" y="20"/>
              </a:cxn>
              <a:cxn ang="0">
                <a:pos x="58" y="19"/>
              </a:cxn>
              <a:cxn ang="0">
                <a:pos x="63" y="16"/>
              </a:cxn>
              <a:cxn ang="0">
                <a:pos x="63" y="16"/>
              </a:cxn>
              <a:cxn ang="0">
                <a:pos x="63" y="16"/>
              </a:cxn>
              <a:cxn ang="0">
                <a:pos x="63" y="16"/>
              </a:cxn>
              <a:cxn ang="0">
                <a:pos x="63" y="16"/>
              </a:cxn>
              <a:cxn ang="0">
                <a:pos x="71" y="12"/>
              </a:cxn>
              <a:cxn ang="0">
                <a:pos x="75" y="19"/>
              </a:cxn>
              <a:cxn ang="0">
                <a:pos x="79" y="12"/>
              </a:cxn>
              <a:cxn ang="0">
                <a:pos x="82" y="8"/>
              </a:cxn>
              <a:cxn ang="0">
                <a:pos x="93" y="8"/>
              </a:cxn>
              <a:cxn ang="0">
                <a:pos x="96" y="8"/>
              </a:cxn>
              <a:cxn ang="0">
                <a:pos x="117" y="3"/>
              </a:cxn>
            </a:cxnLst>
            <a:rect l="0" t="0" r="r" b="b"/>
            <a:pathLst>
              <a:path w="136" h="160">
                <a:moveTo>
                  <a:pt x="130" y="0"/>
                </a:moveTo>
                <a:lnTo>
                  <a:pt x="130" y="1"/>
                </a:lnTo>
                <a:lnTo>
                  <a:pt x="130" y="1"/>
                </a:lnTo>
                <a:lnTo>
                  <a:pt x="130" y="1"/>
                </a:lnTo>
                <a:lnTo>
                  <a:pt x="133" y="1"/>
                </a:lnTo>
                <a:lnTo>
                  <a:pt x="135" y="1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6" y="3"/>
                </a:lnTo>
                <a:lnTo>
                  <a:pt x="136" y="3"/>
                </a:lnTo>
                <a:lnTo>
                  <a:pt x="136" y="6"/>
                </a:lnTo>
                <a:lnTo>
                  <a:pt x="136" y="6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9"/>
                </a:lnTo>
                <a:lnTo>
                  <a:pt x="136" y="11"/>
                </a:lnTo>
                <a:lnTo>
                  <a:pt x="136" y="11"/>
                </a:lnTo>
                <a:lnTo>
                  <a:pt x="136" y="12"/>
                </a:lnTo>
                <a:lnTo>
                  <a:pt x="136" y="16"/>
                </a:lnTo>
                <a:lnTo>
                  <a:pt x="136" y="16"/>
                </a:lnTo>
                <a:lnTo>
                  <a:pt x="136" y="17"/>
                </a:lnTo>
                <a:lnTo>
                  <a:pt x="136" y="20"/>
                </a:lnTo>
                <a:lnTo>
                  <a:pt x="136" y="24"/>
                </a:lnTo>
                <a:lnTo>
                  <a:pt x="136" y="27"/>
                </a:lnTo>
                <a:lnTo>
                  <a:pt x="135" y="32"/>
                </a:lnTo>
                <a:lnTo>
                  <a:pt x="135" y="33"/>
                </a:lnTo>
                <a:lnTo>
                  <a:pt x="135" y="33"/>
                </a:lnTo>
                <a:lnTo>
                  <a:pt x="135" y="33"/>
                </a:lnTo>
                <a:lnTo>
                  <a:pt x="136" y="40"/>
                </a:lnTo>
                <a:lnTo>
                  <a:pt x="136" y="44"/>
                </a:lnTo>
                <a:lnTo>
                  <a:pt x="136" y="46"/>
                </a:lnTo>
                <a:lnTo>
                  <a:pt x="136" y="46"/>
                </a:lnTo>
                <a:lnTo>
                  <a:pt x="136" y="49"/>
                </a:lnTo>
                <a:lnTo>
                  <a:pt x="135" y="51"/>
                </a:lnTo>
                <a:lnTo>
                  <a:pt x="135" y="52"/>
                </a:lnTo>
                <a:lnTo>
                  <a:pt x="135" y="54"/>
                </a:lnTo>
                <a:lnTo>
                  <a:pt x="135" y="56"/>
                </a:lnTo>
                <a:lnTo>
                  <a:pt x="135" y="56"/>
                </a:lnTo>
                <a:lnTo>
                  <a:pt x="135" y="57"/>
                </a:lnTo>
                <a:lnTo>
                  <a:pt x="135" y="59"/>
                </a:lnTo>
                <a:lnTo>
                  <a:pt x="135" y="62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7"/>
                </a:lnTo>
                <a:lnTo>
                  <a:pt x="135" y="67"/>
                </a:lnTo>
                <a:lnTo>
                  <a:pt x="135" y="67"/>
                </a:lnTo>
                <a:lnTo>
                  <a:pt x="135" y="67"/>
                </a:lnTo>
                <a:lnTo>
                  <a:pt x="135" y="68"/>
                </a:lnTo>
                <a:lnTo>
                  <a:pt x="135" y="70"/>
                </a:lnTo>
                <a:lnTo>
                  <a:pt x="135" y="72"/>
                </a:lnTo>
                <a:lnTo>
                  <a:pt x="135" y="75"/>
                </a:lnTo>
                <a:lnTo>
                  <a:pt x="135" y="76"/>
                </a:lnTo>
                <a:lnTo>
                  <a:pt x="135" y="76"/>
                </a:lnTo>
                <a:lnTo>
                  <a:pt x="135" y="83"/>
                </a:lnTo>
                <a:lnTo>
                  <a:pt x="135" y="84"/>
                </a:lnTo>
                <a:lnTo>
                  <a:pt x="135" y="84"/>
                </a:lnTo>
                <a:lnTo>
                  <a:pt x="135" y="86"/>
                </a:lnTo>
                <a:lnTo>
                  <a:pt x="135" y="86"/>
                </a:lnTo>
                <a:lnTo>
                  <a:pt x="135" y="86"/>
                </a:lnTo>
                <a:lnTo>
                  <a:pt x="135" y="91"/>
                </a:lnTo>
                <a:lnTo>
                  <a:pt x="135" y="91"/>
                </a:lnTo>
                <a:lnTo>
                  <a:pt x="135" y="92"/>
                </a:lnTo>
                <a:lnTo>
                  <a:pt x="135" y="92"/>
                </a:lnTo>
                <a:lnTo>
                  <a:pt x="135" y="92"/>
                </a:lnTo>
                <a:lnTo>
                  <a:pt x="135" y="92"/>
                </a:lnTo>
                <a:lnTo>
                  <a:pt x="135" y="97"/>
                </a:lnTo>
                <a:lnTo>
                  <a:pt x="135" y="97"/>
                </a:lnTo>
                <a:lnTo>
                  <a:pt x="135" y="100"/>
                </a:lnTo>
                <a:lnTo>
                  <a:pt x="135" y="102"/>
                </a:lnTo>
                <a:lnTo>
                  <a:pt x="135" y="104"/>
                </a:lnTo>
                <a:lnTo>
                  <a:pt x="135" y="104"/>
                </a:lnTo>
                <a:lnTo>
                  <a:pt x="135" y="104"/>
                </a:lnTo>
                <a:lnTo>
                  <a:pt x="135" y="105"/>
                </a:lnTo>
                <a:lnTo>
                  <a:pt x="135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25" y="105"/>
                </a:lnTo>
                <a:lnTo>
                  <a:pt x="125" y="104"/>
                </a:lnTo>
                <a:lnTo>
                  <a:pt x="123" y="105"/>
                </a:lnTo>
                <a:lnTo>
                  <a:pt x="122" y="105"/>
                </a:lnTo>
                <a:lnTo>
                  <a:pt x="119" y="105"/>
                </a:lnTo>
                <a:lnTo>
                  <a:pt x="119" y="105"/>
                </a:lnTo>
                <a:lnTo>
                  <a:pt x="107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104" y="104"/>
                </a:lnTo>
                <a:lnTo>
                  <a:pt x="101" y="104"/>
                </a:lnTo>
                <a:lnTo>
                  <a:pt x="99" y="104"/>
                </a:lnTo>
                <a:lnTo>
                  <a:pt x="99" y="105"/>
                </a:lnTo>
                <a:lnTo>
                  <a:pt x="99" y="105"/>
                </a:lnTo>
                <a:lnTo>
                  <a:pt x="99" y="107"/>
                </a:lnTo>
                <a:lnTo>
                  <a:pt x="101" y="107"/>
                </a:lnTo>
                <a:lnTo>
                  <a:pt x="101" y="108"/>
                </a:lnTo>
                <a:lnTo>
                  <a:pt x="101" y="110"/>
                </a:lnTo>
                <a:lnTo>
                  <a:pt x="101" y="112"/>
                </a:lnTo>
                <a:lnTo>
                  <a:pt x="101" y="115"/>
                </a:lnTo>
                <a:lnTo>
                  <a:pt x="101" y="116"/>
                </a:lnTo>
                <a:lnTo>
                  <a:pt x="103" y="116"/>
                </a:lnTo>
                <a:lnTo>
                  <a:pt x="104" y="116"/>
                </a:lnTo>
                <a:lnTo>
                  <a:pt x="104" y="116"/>
                </a:lnTo>
                <a:lnTo>
                  <a:pt x="104" y="120"/>
                </a:lnTo>
                <a:lnTo>
                  <a:pt x="107" y="120"/>
                </a:lnTo>
                <a:lnTo>
                  <a:pt x="109" y="120"/>
                </a:lnTo>
                <a:lnTo>
                  <a:pt x="109" y="120"/>
                </a:lnTo>
                <a:lnTo>
                  <a:pt x="109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2" y="120"/>
                </a:lnTo>
                <a:lnTo>
                  <a:pt x="112" y="121"/>
                </a:lnTo>
                <a:lnTo>
                  <a:pt x="112" y="123"/>
                </a:lnTo>
                <a:lnTo>
                  <a:pt x="112" y="123"/>
                </a:lnTo>
                <a:lnTo>
                  <a:pt x="109" y="123"/>
                </a:lnTo>
                <a:lnTo>
                  <a:pt x="109" y="123"/>
                </a:lnTo>
                <a:lnTo>
                  <a:pt x="109" y="123"/>
                </a:lnTo>
                <a:lnTo>
                  <a:pt x="109" y="123"/>
                </a:lnTo>
                <a:lnTo>
                  <a:pt x="109" y="123"/>
                </a:lnTo>
                <a:lnTo>
                  <a:pt x="109" y="123"/>
                </a:lnTo>
                <a:lnTo>
                  <a:pt x="109" y="123"/>
                </a:lnTo>
                <a:lnTo>
                  <a:pt x="104" y="123"/>
                </a:lnTo>
                <a:lnTo>
                  <a:pt x="103" y="123"/>
                </a:lnTo>
                <a:lnTo>
                  <a:pt x="103" y="124"/>
                </a:lnTo>
                <a:lnTo>
                  <a:pt x="103" y="124"/>
                </a:lnTo>
                <a:lnTo>
                  <a:pt x="103" y="124"/>
                </a:lnTo>
                <a:lnTo>
                  <a:pt x="103" y="124"/>
                </a:lnTo>
                <a:lnTo>
                  <a:pt x="103" y="128"/>
                </a:lnTo>
                <a:lnTo>
                  <a:pt x="103" y="129"/>
                </a:lnTo>
                <a:lnTo>
                  <a:pt x="103" y="129"/>
                </a:lnTo>
                <a:lnTo>
                  <a:pt x="95" y="129"/>
                </a:lnTo>
                <a:lnTo>
                  <a:pt x="95" y="134"/>
                </a:lnTo>
                <a:lnTo>
                  <a:pt x="95" y="136"/>
                </a:lnTo>
                <a:lnTo>
                  <a:pt x="95" y="136"/>
                </a:lnTo>
                <a:lnTo>
                  <a:pt x="95" y="142"/>
                </a:lnTo>
                <a:lnTo>
                  <a:pt x="98" y="142"/>
                </a:lnTo>
                <a:lnTo>
                  <a:pt x="98" y="147"/>
                </a:lnTo>
                <a:lnTo>
                  <a:pt x="98" y="148"/>
                </a:lnTo>
                <a:lnTo>
                  <a:pt x="98" y="148"/>
                </a:lnTo>
                <a:lnTo>
                  <a:pt x="98" y="152"/>
                </a:lnTo>
                <a:lnTo>
                  <a:pt x="98" y="153"/>
                </a:lnTo>
                <a:lnTo>
                  <a:pt x="98" y="153"/>
                </a:lnTo>
                <a:lnTo>
                  <a:pt x="95" y="153"/>
                </a:lnTo>
                <a:lnTo>
                  <a:pt x="95" y="153"/>
                </a:lnTo>
                <a:lnTo>
                  <a:pt x="88" y="153"/>
                </a:lnTo>
                <a:lnTo>
                  <a:pt x="82" y="153"/>
                </a:lnTo>
                <a:lnTo>
                  <a:pt x="74" y="153"/>
                </a:lnTo>
                <a:lnTo>
                  <a:pt x="66" y="153"/>
                </a:lnTo>
                <a:lnTo>
                  <a:pt x="63" y="153"/>
                </a:lnTo>
                <a:lnTo>
                  <a:pt x="63" y="148"/>
                </a:lnTo>
                <a:lnTo>
                  <a:pt x="63" y="147"/>
                </a:lnTo>
                <a:lnTo>
                  <a:pt x="61" y="147"/>
                </a:lnTo>
                <a:lnTo>
                  <a:pt x="61" y="147"/>
                </a:lnTo>
                <a:lnTo>
                  <a:pt x="59" y="147"/>
                </a:lnTo>
                <a:lnTo>
                  <a:pt x="59" y="147"/>
                </a:lnTo>
                <a:lnTo>
                  <a:pt x="59" y="147"/>
                </a:lnTo>
                <a:lnTo>
                  <a:pt x="56" y="147"/>
                </a:lnTo>
                <a:lnTo>
                  <a:pt x="56" y="147"/>
                </a:lnTo>
                <a:lnTo>
                  <a:pt x="55" y="147"/>
                </a:lnTo>
                <a:lnTo>
                  <a:pt x="53" y="147"/>
                </a:lnTo>
                <a:lnTo>
                  <a:pt x="50" y="147"/>
                </a:lnTo>
                <a:lnTo>
                  <a:pt x="50" y="147"/>
                </a:lnTo>
                <a:lnTo>
                  <a:pt x="47" y="147"/>
                </a:lnTo>
                <a:lnTo>
                  <a:pt x="45" y="147"/>
                </a:lnTo>
                <a:lnTo>
                  <a:pt x="43" y="147"/>
                </a:lnTo>
                <a:lnTo>
                  <a:pt x="40" y="147"/>
                </a:lnTo>
                <a:lnTo>
                  <a:pt x="40" y="147"/>
                </a:lnTo>
                <a:lnTo>
                  <a:pt x="40" y="142"/>
                </a:lnTo>
                <a:lnTo>
                  <a:pt x="40" y="140"/>
                </a:lnTo>
                <a:lnTo>
                  <a:pt x="35" y="140"/>
                </a:lnTo>
                <a:lnTo>
                  <a:pt x="27" y="140"/>
                </a:lnTo>
                <a:lnTo>
                  <a:pt x="24" y="140"/>
                </a:lnTo>
                <a:lnTo>
                  <a:pt x="24" y="142"/>
                </a:lnTo>
                <a:lnTo>
                  <a:pt x="24" y="147"/>
                </a:lnTo>
                <a:lnTo>
                  <a:pt x="21" y="147"/>
                </a:lnTo>
                <a:lnTo>
                  <a:pt x="19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8"/>
                </a:lnTo>
                <a:lnTo>
                  <a:pt x="18" y="148"/>
                </a:lnTo>
                <a:lnTo>
                  <a:pt x="18" y="150"/>
                </a:lnTo>
                <a:lnTo>
                  <a:pt x="18" y="150"/>
                </a:lnTo>
                <a:lnTo>
                  <a:pt x="18" y="153"/>
                </a:lnTo>
                <a:lnTo>
                  <a:pt x="16" y="153"/>
                </a:lnTo>
                <a:lnTo>
                  <a:pt x="11" y="153"/>
                </a:lnTo>
                <a:lnTo>
                  <a:pt x="11" y="153"/>
                </a:lnTo>
                <a:lnTo>
                  <a:pt x="11" y="156"/>
                </a:lnTo>
                <a:lnTo>
                  <a:pt x="11" y="160"/>
                </a:lnTo>
                <a:lnTo>
                  <a:pt x="11" y="160"/>
                </a:lnTo>
                <a:lnTo>
                  <a:pt x="8" y="160"/>
                </a:lnTo>
                <a:lnTo>
                  <a:pt x="7" y="160"/>
                </a:lnTo>
                <a:lnTo>
                  <a:pt x="7" y="160"/>
                </a:lnTo>
                <a:lnTo>
                  <a:pt x="5" y="160"/>
                </a:lnTo>
                <a:lnTo>
                  <a:pt x="5" y="158"/>
                </a:lnTo>
                <a:lnTo>
                  <a:pt x="5" y="158"/>
                </a:lnTo>
                <a:lnTo>
                  <a:pt x="5" y="152"/>
                </a:lnTo>
                <a:lnTo>
                  <a:pt x="5" y="148"/>
                </a:lnTo>
                <a:lnTo>
                  <a:pt x="5" y="147"/>
                </a:lnTo>
                <a:lnTo>
                  <a:pt x="5" y="144"/>
                </a:lnTo>
                <a:lnTo>
                  <a:pt x="5" y="142"/>
                </a:lnTo>
                <a:lnTo>
                  <a:pt x="5" y="142"/>
                </a:lnTo>
                <a:lnTo>
                  <a:pt x="5" y="140"/>
                </a:lnTo>
                <a:lnTo>
                  <a:pt x="5" y="139"/>
                </a:lnTo>
                <a:lnTo>
                  <a:pt x="5" y="129"/>
                </a:lnTo>
                <a:lnTo>
                  <a:pt x="5" y="129"/>
                </a:lnTo>
                <a:lnTo>
                  <a:pt x="5" y="129"/>
                </a:lnTo>
                <a:lnTo>
                  <a:pt x="5" y="128"/>
                </a:lnTo>
                <a:lnTo>
                  <a:pt x="3" y="128"/>
                </a:lnTo>
                <a:lnTo>
                  <a:pt x="3" y="128"/>
                </a:lnTo>
                <a:lnTo>
                  <a:pt x="2" y="128"/>
                </a:lnTo>
                <a:lnTo>
                  <a:pt x="2" y="126"/>
                </a:lnTo>
                <a:lnTo>
                  <a:pt x="2" y="126"/>
                </a:lnTo>
                <a:lnTo>
                  <a:pt x="2" y="126"/>
                </a:lnTo>
                <a:lnTo>
                  <a:pt x="0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5" y="123"/>
                </a:lnTo>
                <a:lnTo>
                  <a:pt x="5" y="123"/>
                </a:lnTo>
                <a:lnTo>
                  <a:pt x="5" y="123"/>
                </a:lnTo>
                <a:lnTo>
                  <a:pt x="5" y="118"/>
                </a:lnTo>
                <a:lnTo>
                  <a:pt x="5" y="116"/>
                </a:lnTo>
                <a:lnTo>
                  <a:pt x="5" y="116"/>
                </a:lnTo>
                <a:lnTo>
                  <a:pt x="5" y="113"/>
                </a:lnTo>
                <a:lnTo>
                  <a:pt x="5" y="107"/>
                </a:lnTo>
                <a:lnTo>
                  <a:pt x="5" y="105"/>
                </a:lnTo>
                <a:lnTo>
                  <a:pt x="5" y="100"/>
                </a:lnTo>
                <a:lnTo>
                  <a:pt x="5" y="99"/>
                </a:lnTo>
                <a:lnTo>
                  <a:pt x="5" y="92"/>
                </a:lnTo>
                <a:lnTo>
                  <a:pt x="5" y="92"/>
                </a:lnTo>
                <a:lnTo>
                  <a:pt x="5" y="91"/>
                </a:lnTo>
                <a:lnTo>
                  <a:pt x="5" y="91"/>
                </a:lnTo>
                <a:lnTo>
                  <a:pt x="5" y="91"/>
                </a:lnTo>
                <a:lnTo>
                  <a:pt x="5" y="88"/>
                </a:lnTo>
                <a:lnTo>
                  <a:pt x="5" y="88"/>
                </a:lnTo>
                <a:lnTo>
                  <a:pt x="5" y="86"/>
                </a:lnTo>
                <a:lnTo>
                  <a:pt x="7" y="86"/>
                </a:lnTo>
                <a:lnTo>
                  <a:pt x="7" y="84"/>
                </a:lnTo>
                <a:lnTo>
                  <a:pt x="5" y="84"/>
                </a:lnTo>
                <a:lnTo>
                  <a:pt x="5" y="84"/>
                </a:lnTo>
                <a:lnTo>
                  <a:pt x="7" y="84"/>
                </a:lnTo>
                <a:lnTo>
                  <a:pt x="8" y="84"/>
                </a:lnTo>
                <a:lnTo>
                  <a:pt x="11" y="84"/>
                </a:lnTo>
                <a:lnTo>
                  <a:pt x="11" y="84"/>
                </a:lnTo>
                <a:lnTo>
                  <a:pt x="13" y="84"/>
                </a:lnTo>
                <a:lnTo>
                  <a:pt x="13" y="84"/>
                </a:lnTo>
                <a:lnTo>
                  <a:pt x="13" y="84"/>
                </a:lnTo>
                <a:lnTo>
                  <a:pt x="13" y="84"/>
                </a:lnTo>
                <a:lnTo>
                  <a:pt x="15" y="84"/>
                </a:lnTo>
                <a:lnTo>
                  <a:pt x="16" y="84"/>
                </a:lnTo>
                <a:lnTo>
                  <a:pt x="16" y="84"/>
                </a:lnTo>
                <a:lnTo>
                  <a:pt x="18" y="84"/>
                </a:lnTo>
                <a:lnTo>
                  <a:pt x="21" y="83"/>
                </a:lnTo>
                <a:lnTo>
                  <a:pt x="21" y="83"/>
                </a:lnTo>
                <a:lnTo>
                  <a:pt x="24" y="83"/>
                </a:lnTo>
                <a:lnTo>
                  <a:pt x="31" y="83"/>
                </a:lnTo>
                <a:lnTo>
                  <a:pt x="32" y="83"/>
                </a:lnTo>
                <a:lnTo>
                  <a:pt x="34" y="83"/>
                </a:lnTo>
                <a:lnTo>
                  <a:pt x="35" y="83"/>
                </a:lnTo>
                <a:lnTo>
                  <a:pt x="37" y="83"/>
                </a:lnTo>
                <a:lnTo>
                  <a:pt x="40" y="83"/>
                </a:lnTo>
                <a:lnTo>
                  <a:pt x="40" y="78"/>
                </a:lnTo>
                <a:lnTo>
                  <a:pt x="40" y="75"/>
                </a:lnTo>
                <a:lnTo>
                  <a:pt x="40" y="72"/>
                </a:lnTo>
                <a:lnTo>
                  <a:pt x="40" y="62"/>
                </a:lnTo>
                <a:lnTo>
                  <a:pt x="40" y="60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2"/>
                </a:lnTo>
                <a:lnTo>
                  <a:pt x="40" y="49"/>
                </a:lnTo>
                <a:lnTo>
                  <a:pt x="40" y="48"/>
                </a:lnTo>
                <a:lnTo>
                  <a:pt x="40" y="44"/>
                </a:lnTo>
                <a:lnTo>
                  <a:pt x="40" y="44"/>
                </a:lnTo>
                <a:lnTo>
                  <a:pt x="40" y="44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0"/>
                </a:lnTo>
                <a:lnTo>
                  <a:pt x="40" y="36"/>
                </a:lnTo>
                <a:lnTo>
                  <a:pt x="40" y="35"/>
                </a:lnTo>
                <a:lnTo>
                  <a:pt x="40" y="32"/>
                </a:lnTo>
                <a:lnTo>
                  <a:pt x="40" y="32"/>
                </a:lnTo>
                <a:lnTo>
                  <a:pt x="40" y="28"/>
                </a:lnTo>
                <a:lnTo>
                  <a:pt x="40" y="28"/>
                </a:lnTo>
                <a:lnTo>
                  <a:pt x="40" y="14"/>
                </a:lnTo>
                <a:lnTo>
                  <a:pt x="40" y="11"/>
                </a:lnTo>
                <a:lnTo>
                  <a:pt x="40" y="11"/>
                </a:lnTo>
                <a:lnTo>
                  <a:pt x="42" y="11"/>
                </a:lnTo>
                <a:lnTo>
                  <a:pt x="42" y="12"/>
                </a:lnTo>
                <a:lnTo>
                  <a:pt x="43" y="12"/>
                </a:lnTo>
                <a:lnTo>
                  <a:pt x="43" y="14"/>
                </a:lnTo>
                <a:lnTo>
                  <a:pt x="42" y="14"/>
                </a:lnTo>
                <a:lnTo>
                  <a:pt x="42" y="16"/>
                </a:lnTo>
                <a:lnTo>
                  <a:pt x="42" y="16"/>
                </a:lnTo>
                <a:lnTo>
                  <a:pt x="42" y="17"/>
                </a:lnTo>
                <a:lnTo>
                  <a:pt x="42" y="17"/>
                </a:lnTo>
                <a:lnTo>
                  <a:pt x="43" y="17"/>
                </a:lnTo>
                <a:lnTo>
                  <a:pt x="45" y="17"/>
                </a:lnTo>
                <a:lnTo>
                  <a:pt x="47" y="19"/>
                </a:lnTo>
                <a:lnTo>
                  <a:pt x="48" y="19"/>
                </a:lnTo>
                <a:lnTo>
                  <a:pt x="48" y="19"/>
                </a:lnTo>
                <a:lnTo>
                  <a:pt x="50" y="20"/>
                </a:lnTo>
                <a:lnTo>
                  <a:pt x="51" y="22"/>
                </a:lnTo>
                <a:lnTo>
                  <a:pt x="51" y="22"/>
                </a:lnTo>
                <a:lnTo>
                  <a:pt x="53" y="22"/>
                </a:lnTo>
                <a:lnTo>
                  <a:pt x="55" y="22"/>
                </a:lnTo>
                <a:lnTo>
                  <a:pt x="56" y="20"/>
                </a:lnTo>
                <a:lnTo>
                  <a:pt x="58" y="19"/>
                </a:lnTo>
                <a:lnTo>
                  <a:pt x="58" y="19"/>
                </a:lnTo>
                <a:lnTo>
                  <a:pt x="59" y="19"/>
                </a:lnTo>
                <a:lnTo>
                  <a:pt x="59" y="17"/>
                </a:lnTo>
                <a:lnTo>
                  <a:pt x="61" y="17"/>
                </a:lnTo>
                <a:lnTo>
                  <a:pt x="61" y="17"/>
                </a:lnTo>
                <a:lnTo>
                  <a:pt x="61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4" y="14"/>
                </a:lnTo>
                <a:lnTo>
                  <a:pt x="64" y="11"/>
                </a:lnTo>
                <a:lnTo>
                  <a:pt x="66" y="11"/>
                </a:lnTo>
                <a:lnTo>
                  <a:pt x="69" y="11"/>
                </a:lnTo>
                <a:lnTo>
                  <a:pt x="71" y="11"/>
                </a:lnTo>
                <a:lnTo>
                  <a:pt x="71" y="12"/>
                </a:lnTo>
                <a:lnTo>
                  <a:pt x="71" y="14"/>
                </a:lnTo>
                <a:lnTo>
                  <a:pt x="71" y="14"/>
                </a:lnTo>
                <a:lnTo>
                  <a:pt x="71" y="16"/>
                </a:lnTo>
                <a:lnTo>
                  <a:pt x="71" y="16"/>
                </a:lnTo>
                <a:lnTo>
                  <a:pt x="72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9" y="19"/>
                </a:lnTo>
                <a:lnTo>
                  <a:pt x="79" y="19"/>
                </a:lnTo>
                <a:lnTo>
                  <a:pt x="79" y="17"/>
                </a:lnTo>
                <a:lnTo>
                  <a:pt x="79" y="16"/>
                </a:lnTo>
                <a:lnTo>
                  <a:pt x="79" y="12"/>
                </a:lnTo>
                <a:lnTo>
                  <a:pt x="79" y="12"/>
                </a:lnTo>
                <a:lnTo>
                  <a:pt x="79" y="11"/>
                </a:lnTo>
                <a:lnTo>
                  <a:pt x="79" y="9"/>
                </a:lnTo>
                <a:lnTo>
                  <a:pt x="79" y="8"/>
                </a:lnTo>
                <a:lnTo>
                  <a:pt x="79" y="8"/>
                </a:lnTo>
                <a:lnTo>
                  <a:pt x="80" y="8"/>
                </a:lnTo>
                <a:lnTo>
                  <a:pt x="80" y="8"/>
                </a:lnTo>
                <a:lnTo>
                  <a:pt x="82" y="8"/>
                </a:lnTo>
                <a:lnTo>
                  <a:pt x="82" y="8"/>
                </a:lnTo>
                <a:lnTo>
                  <a:pt x="83" y="8"/>
                </a:lnTo>
                <a:lnTo>
                  <a:pt x="85" y="8"/>
                </a:lnTo>
                <a:lnTo>
                  <a:pt x="88" y="8"/>
                </a:lnTo>
                <a:lnTo>
                  <a:pt x="90" y="8"/>
                </a:lnTo>
                <a:lnTo>
                  <a:pt x="91" y="8"/>
                </a:lnTo>
                <a:lnTo>
                  <a:pt x="93" y="8"/>
                </a:lnTo>
                <a:lnTo>
                  <a:pt x="93" y="8"/>
                </a:lnTo>
                <a:lnTo>
                  <a:pt x="93" y="8"/>
                </a:lnTo>
                <a:lnTo>
                  <a:pt x="93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104" y="6"/>
                </a:lnTo>
                <a:lnTo>
                  <a:pt x="104" y="6"/>
                </a:lnTo>
                <a:lnTo>
                  <a:pt x="106" y="4"/>
                </a:lnTo>
                <a:lnTo>
                  <a:pt x="114" y="3"/>
                </a:lnTo>
                <a:lnTo>
                  <a:pt x="114" y="3"/>
                </a:lnTo>
                <a:lnTo>
                  <a:pt x="117" y="3"/>
                </a:lnTo>
                <a:lnTo>
                  <a:pt x="117" y="3"/>
                </a:lnTo>
                <a:lnTo>
                  <a:pt x="119" y="1"/>
                </a:lnTo>
                <a:lnTo>
                  <a:pt x="122" y="1"/>
                </a:lnTo>
                <a:lnTo>
                  <a:pt x="122" y="1"/>
                </a:lnTo>
                <a:lnTo>
                  <a:pt x="128" y="0"/>
                </a:lnTo>
                <a:lnTo>
                  <a:pt x="130" y="0"/>
                </a:lnTo>
                <a:close/>
              </a:path>
            </a:pathLst>
          </a:custGeom>
          <a:solidFill>
            <a:srgbClr val="969E4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5"/>
          <p:cNvSpPr>
            <a:spLocks/>
          </p:cNvSpPr>
          <p:nvPr/>
        </p:nvSpPr>
        <p:spPr bwMode="auto">
          <a:xfrm>
            <a:off x="7794626" y="4491038"/>
            <a:ext cx="704850" cy="588963"/>
          </a:xfrm>
          <a:custGeom>
            <a:avLst/>
            <a:gdLst/>
            <a:ahLst/>
            <a:cxnLst>
              <a:cxn ang="0">
                <a:pos x="372" y="33"/>
              </a:cxn>
              <a:cxn ang="0">
                <a:pos x="380" y="51"/>
              </a:cxn>
              <a:cxn ang="0">
                <a:pos x="370" y="62"/>
              </a:cxn>
              <a:cxn ang="0">
                <a:pos x="376" y="73"/>
              </a:cxn>
              <a:cxn ang="0">
                <a:pos x="391" y="83"/>
              </a:cxn>
              <a:cxn ang="0">
                <a:pos x="394" y="97"/>
              </a:cxn>
              <a:cxn ang="0">
                <a:pos x="404" y="112"/>
              </a:cxn>
              <a:cxn ang="0">
                <a:pos x="412" y="129"/>
              </a:cxn>
              <a:cxn ang="0">
                <a:pos x="421" y="145"/>
              </a:cxn>
              <a:cxn ang="0">
                <a:pos x="423" y="165"/>
              </a:cxn>
              <a:cxn ang="0">
                <a:pos x="423" y="182"/>
              </a:cxn>
              <a:cxn ang="0">
                <a:pos x="426" y="200"/>
              </a:cxn>
              <a:cxn ang="0">
                <a:pos x="421" y="214"/>
              </a:cxn>
              <a:cxn ang="0">
                <a:pos x="420" y="233"/>
              </a:cxn>
              <a:cxn ang="0">
                <a:pos x="429" y="249"/>
              </a:cxn>
              <a:cxn ang="0">
                <a:pos x="437" y="273"/>
              </a:cxn>
              <a:cxn ang="0">
                <a:pos x="429" y="291"/>
              </a:cxn>
              <a:cxn ang="0">
                <a:pos x="396" y="315"/>
              </a:cxn>
              <a:cxn ang="0">
                <a:pos x="375" y="349"/>
              </a:cxn>
              <a:cxn ang="0">
                <a:pos x="351" y="326"/>
              </a:cxn>
              <a:cxn ang="0">
                <a:pos x="327" y="289"/>
              </a:cxn>
              <a:cxn ang="0">
                <a:pos x="306" y="286"/>
              </a:cxn>
              <a:cxn ang="0">
                <a:pos x="303" y="261"/>
              </a:cxn>
              <a:cxn ang="0">
                <a:pos x="285" y="246"/>
              </a:cxn>
              <a:cxn ang="0">
                <a:pos x="276" y="269"/>
              </a:cxn>
              <a:cxn ang="0">
                <a:pos x="261" y="281"/>
              </a:cxn>
              <a:cxn ang="0">
                <a:pos x="261" y="325"/>
              </a:cxn>
              <a:cxn ang="0">
                <a:pos x="237" y="337"/>
              </a:cxn>
              <a:cxn ang="0">
                <a:pos x="218" y="320"/>
              </a:cxn>
              <a:cxn ang="0">
                <a:pos x="202" y="301"/>
              </a:cxn>
              <a:cxn ang="0">
                <a:pos x="191" y="317"/>
              </a:cxn>
              <a:cxn ang="0">
                <a:pos x="176" y="331"/>
              </a:cxn>
              <a:cxn ang="0">
                <a:pos x="140" y="329"/>
              </a:cxn>
              <a:cxn ang="0">
                <a:pos x="117" y="336"/>
              </a:cxn>
              <a:cxn ang="0">
                <a:pos x="108" y="355"/>
              </a:cxn>
              <a:cxn ang="0">
                <a:pos x="95" y="369"/>
              </a:cxn>
              <a:cxn ang="0">
                <a:pos x="53" y="337"/>
              </a:cxn>
              <a:cxn ang="0">
                <a:pos x="52" y="288"/>
              </a:cxn>
              <a:cxn ang="0">
                <a:pos x="45" y="262"/>
              </a:cxn>
              <a:cxn ang="0">
                <a:pos x="28" y="216"/>
              </a:cxn>
              <a:cxn ang="0">
                <a:pos x="8" y="197"/>
              </a:cxn>
              <a:cxn ang="0">
                <a:pos x="0" y="157"/>
              </a:cxn>
              <a:cxn ang="0">
                <a:pos x="55" y="158"/>
              </a:cxn>
              <a:cxn ang="0">
                <a:pos x="84" y="141"/>
              </a:cxn>
              <a:cxn ang="0">
                <a:pos x="144" y="117"/>
              </a:cxn>
              <a:cxn ang="0">
                <a:pos x="167" y="105"/>
              </a:cxn>
              <a:cxn ang="0">
                <a:pos x="175" y="97"/>
              </a:cxn>
              <a:cxn ang="0">
                <a:pos x="212" y="80"/>
              </a:cxn>
              <a:cxn ang="0">
                <a:pos x="236" y="70"/>
              </a:cxn>
              <a:cxn ang="0">
                <a:pos x="229" y="61"/>
              </a:cxn>
              <a:cxn ang="0">
                <a:pos x="239" y="49"/>
              </a:cxn>
              <a:cxn ang="0">
                <a:pos x="245" y="38"/>
              </a:cxn>
              <a:cxn ang="0">
                <a:pos x="256" y="32"/>
              </a:cxn>
              <a:cxn ang="0">
                <a:pos x="268" y="22"/>
              </a:cxn>
              <a:cxn ang="0">
                <a:pos x="276" y="22"/>
              </a:cxn>
              <a:cxn ang="0">
                <a:pos x="285" y="30"/>
              </a:cxn>
              <a:cxn ang="0">
                <a:pos x="298" y="27"/>
              </a:cxn>
              <a:cxn ang="0">
                <a:pos x="308" y="16"/>
              </a:cxn>
              <a:cxn ang="0">
                <a:pos x="317" y="8"/>
              </a:cxn>
              <a:cxn ang="0">
                <a:pos x="324" y="8"/>
              </a:cxn>
              <a:cxn ang="0">
                <a:pos x="335" y="11"/>
              </a:cxn>
              <a:cxn ang="0">
                <a:pos x="341" y="27"/>
              </a:cxn>
              <a:cxn ang="0">
                <a:pos x="354" y="27"/>
              </a:cxn>
            </a:cxnLst>
            <a:rect l="0" t="0" r="r" b="b"/>
            <a:pathLst>
              <a:path w="444" h="371">
                <a:moveTo>
                  <a:pt x="364" y="24"/>
                </a:moveTo>
                <a:lnTo>
                  <a:pt x="365" y="24"/>
                </a:lnTo>
                <a:lnTo>
                  <a:pt x="367" y="25"/>
                </a:lnTo>
                <a:lnTo>
                  <a:pt x="368" y="24"/>
                </a:lnTo>
                <a:lnTo>
                  <a:pt x="370" y="24"/>
                </a:lnTo>
                <a:lnTo>
                  <a:pt x="372" y="25"/>
                </a:lnTo>
                <a:lnTo>
                  <a:pt x="370" y="27"/>
                </a:lnTo>
                <a:lnTo>
                  <a:pt x="370" y="29"/>
                </a:lnTo>
                <a:lnTo>
                  <a:pt x="372" y="30"/>
                </a:lnTo>
                <a:lnTo>
                  <a:pt x="372" y="32"/>
                </a:lnTo>
                <a:lnTo>
                  <a:pt x="372" y="33"/>
                </a:lnTo>
                <a:lnTo>
                  <a:pt x="373" y="35"/>
                </a:lnTo>
                <a:lnTo>
                  <a:pt x="375" y="35"/>
                </a:lnTo>
                <a:lnTo>
                  <a:pt x="376" y="35"/>
                </a:lnTo>
                <a:lnTo>
                  <a:pt x="375" y="37"/>
                </a:lnTo>
                <a:lnTo>
                  <a:pt x="373" y="38"/>
                </a:lnTo>
                <a:lnTo>
                  <a:pt x="375" y="41"/>
                </a:lnTo>
                <a:lnTo>
                  <a:pt x="376" y="45"/>
                </a:lnTo>
                <a:lnTo>
                  <a:pt x="376" y="46"/>
                </a:lnTo>
                <a:lnTo>
                  <a:pt x="378" y="48"/>
                </a:lnTo>
                <a:lnTo>
                  <a:pt x="378" y="49"/>
                </a:lnTo>
                <a:lnTo>
                  <a:pt x="380" y="51"/>
                </a:lnTo>
                <a:lnTo>
                  <a:pt x="378" y="51"/>
                </a:lnTo>
                <a:lnTo>
                  <a:pt x="378" y="53"/>
                </a:lnTo>
                <a:lnTo>
                  <a:pt x="380" y="54"/>
                </a:lnTo>
                <a:lnTo>
                  <a:pt x="380" y="56"/>
                </a:lnTo>
                <a:lnTo>
                  <a:pt x="381" y="57"/>
                </a:lnTo>
                <a:lnTo>
                  <a:pt x="380" y="57"/>
                </a:lnTo>
                <a:lnTo>
                  <a:pt x="378" y="61"/>
                </a:lnTo>
                <a:lnTo>
                  <a:pt x="378" y="62"/>
                </a:lnTo>
                <a:lnTo>
                  <a:pt x="375" y="61"/>
                </a:lnTo>
                <a:lnTo>
                  <a:pt x="373" y="62"/>
                </a:lnTo>
                <a:lnTo>
                  <a:pt x="370" y="62"/>
                </a:lnTo>
                <a:lnTo>
                  <a:pt x="372" y="62"/>
                </a:lnTo>
                <a:lnTo>
                  <a:pt x="372" y="64"/>
                </a:lnTo>
                <a:lnTo>
                  <a:pt x="370" y="65"/>
                </a:lnTo>
                <a:lnTo>
                  <a:pt x="372" y="65"/>
                </a:lnTo>
                <a:lnTo>
                  <a:pt x="372" y="67"/>
                </a:lnTo>
                <a:lnTo>
                  <a:pt x="373" y="67"/>
                </a:lnTo>
                <a:lnTo>
                  <a:pt x="375" y="67"/>
                </a:lnTo>
                <a:lnTo>
                  <a:pt x="375" y="70"/>
                </a:lnTo>
                <a:lnTo>
                  <a:pt x="375" y="72"/>
                </a:lnTo>
                <a:lnTo>
                  <a:pt x="375" y="73"/>
                </a:lnTo>
                <a:lnTo>
                  <a:pt x="376" y="73"/>
                </a:lnTo>
                <a:lnTo>
                  <a:pt x="376" y="75"/>
                </a:lnTo>
                <a:lnTo>
                  <a:pt x="376" y="73"/>
                </a:lnTo>
                <a:lnTo>
                  <a:pt x="378" y="75"/>
                </a:lnTo>
                <a:lnTo>
                  <a:pt x="380" y="77"/>
                </a:lnTo>
                <a:lnTo>
                  <a:pt x="380" y="78"/>
                </a:lnTo>
                <a:lnTo>
                  <a:pt x="381" y="80"/>
                </a:lnTo>
                <a:lnTo>
                  <a:pt x="383" y="80"/>
                </a:lnTo>
                <a:lnTo>
                  <a:pt x="384" y="80"/>
                </a:lnTo>
                <a:lnTo>
                  <a:pt x="388" y="83"/>
                </a:lnTo>
                <a:lnTo>
                  <a:pt x="389" y="83"/>
                </a:lnTo>
                <a:lnTo>
                  <a:pt x="391" y="83"/>
                </a:lnTo>
                <a:lnTo>
                  <a:pt x="392" y="85"/>
                </a:lnTo>
                <a:lnTo>
                  <a:pt x="394" y="88"/>
                </a:lnTo>
                <a:lnTo>
                  <a:pt x="392" y="88"/>
                </a:lnTo>
                <a:lnTo>
                  <a:pt x="392" y="89"/>
                </a:lnTo>
                <a:lnTo>
                  <a:pt x="391" y="89"/>
                </a:lnTo>
                <a:lnTo>
                  <a:pt x="391" y="91"/>
                </a:lnTo>
                <a:lnTo>
                  <a:pt x="392" y="93"/>
                </a:lnTo>
                <a:lnTo>
                  <a:pt x="392" y="94"/>
                </a:lnTo>
                <a:lnTo>
                  <a:pt x="392" y="96"/>
                </a:lnTo>
                <a:lnTo>
                  <a:pt x="394" y="96"/>
                </a:lnTo>
                <a:lnTo>
                  <a:pt x="394" y="97"/>
                </a:lnTo>
                <a:lnTo>
                  <a:pt x="394" y="99"/>
                </a:lnTo>
                <a:lnTo>
                  <a:pt x="392" y="99"/>
                </a:lnTo>
                <a:lnTo>
                  <a:pt x="392" y="102"/>
                </a:lnTo>
                <a:lnTo>
                  <a:pt x="396" y="104"/>
                </a:lnTo>
                <a:lnTo>
                  <a:pt x="396" y="105"/>
                </a:lnTo>
                <a:lnTo>
                  <a:pt x="397" y="105"/>
                </a:lnTo>
                <a:lnTo>
                  <a:pt x="399" y="107"/>
                </a:lnTo>
                <a:lnTo>
                  <a:pt x="399" y="110"/>
                </a:lnTo>
                <a:lnTo>
                  <a:pt x="400" y="110"/>
                </a:lnTo>
                <a:lnTo>
                  <a:pt x="402" y="110"/>
                </a:lnTo>
                <a:lnTo>
                  <a:pt x="404" y="112"/>
                </a:lnTo>
                <a:lnTo>
                  <a:pt x="405" y="113"/>
                </a:lnTo>
                <a:lnTo>
                  <a:pt x="407" y="113"/>
                </a:lnTo>
                <a:lnTo>
                  <a:pt x="408" y="113"/>
                </a:lnTo>
                <a:lnTo>
                  <a:pt x="410" y="115"/>
                </a:lnTo>
                <a:lnTo>
                  <a:pt x="412" y="117"/>
                </a:lnTo>
                <a:lnTo>
                  <a:pt x="412" y="118"/>
                </a:lnTo>
                <a:lnTo>
                  <a:pt x="412" y="120"/>
                </a:lnTo>
                <a:lnTo>
                  <a:pt x="412" y="121"/>
                </a:lnTo>
                <a:lnTo>
                  <a:pt x="412" y="125"/>
                </a:lnTo>
                <a:lnTo>
                  <a:pt x="412" y="126"/>
                </a:lnTo>
                <a:lnTo>
                  <a:pt x="412" y="129"/>
                </a:lnTo>
                <a:lnTo>
                  <a:pt x="412" y="131"/>
                </a:lnTo>
                <a:lnTo>
                  <a:pt x="413" y="133"/>
                </a:lnTo>
                <a:lnTo>
                  <a:pt x="416" y="136"/>
                </a:lnTo>
                <a:lnTo>
                  <a:pt x="416" y="137"/>
                </a:lnTo>
                <a:lnTo>
                  <a:pt x="418" y="137"/>
                </a:lnTo>
                <a:lnTo>
                  <a:pt x="418" y="139"/>
                </a:lnTo>
                <a:lnTo>
                  <a:pt x="418" y="141"/>
                </a:lnTo>
                <a:lnTo>
                  <a:pt x="420" y="141"/>
                </a:lnTo>
                <a:lnTo>
                  <a:pt x="420" y="142"/>
                </a:lnTo>
                <a:lnTo>
                  <a:pt x="420" y="144"/>
                </a:lnTo>
                <a:lnTo>
                  <a:pt x="421" y="145"/>
                </a:lnTo>
                <a:lnTo>
                  <a:pt x="423" y="147"/>
                </a:lnTo>
                <a:lnTo>
                  <a:pt x="424" y="147"/>
                </a:lnTo>
                <a:lnTo>
                  <a:pt x="424" y="149"/>
                </a:lnTo>
                <a:lnTo>
                  <a:pt x="421" y="153"/>
                </a:lnTo>
                <a:lnTo>
                  <a:pt x="420" y="155"/>
                </a:lnTo>
                <a:lnTo>
                  <a:pt x="420" y="157"/>
                </a:lnTo>
                <a:lnTo>
                  <a:pt x="420" y="158"/>
                </a:lnTo>
                <a:lnTo>
                  <a:pt x="420" y="160"/>
                </a:lnTo>
                <a:lnTo>
                  <a:pt x="420" y="161"/>
                </a:lnTo>
                <a:lnTo>
                  <a:pt x="421" y="163"/>
                </a:lnTo>
                <a:lnTo>
                  <a:pt x="423" y="165"/>
                </a:lnTo>
                <a:lnTo>
                  <a:pt x="423" y="166"/>
                </a:lnTo>
                <a:lnTo>
                  <a:pt x="423" y="168"/>
                </a:lnTo>
                <a:lnTo>
                  <a:pt x="424" y="169"/>
                </a:lnTo>
                <a:lnTo>
                  <a:pt x="423" y="169"/>
                </a:lnTo>
                <a:lnTo>
                  <a:pt x="421" y="171"/>
                </a:lnTo>
                <a:lnTo>
                  <a:pt x="423" y="173"/>
                </a:lnTo>
                <a:lnTo>
                  <a:pt x="423" y="174"/>
                </a:lnTo>
                <a:lnTo>
                  <a:pt x="423" y="176"/>
                </a:lnTo>
                <a:lnTo>
                  <a:pt x="423" y="177"/>
                </a:lnTo>
                <a:lnTo>
                  <a:pt x="423" y="179"/>
                </a:lnTo>
                <a:lnTo>
                  <a:pt x="423" y="182"/>
                </a:lnTo>
                <a:lnTo>
                  <a:pt x="423" y="184"/>
                </a:lnTo>
                <a:lnTo>
                  <a:pt x="424" y="185"/>
                </a:lnTo>
                <a:lnTo>
                  <a:pt x="426" y="187"/>
                </a:lnTo>
                <a:lnTo>
                  <a:pt x="428" y="189"/>
                </a:lnTo>
                <a:lnTo>
                  <a:pt x="429" y="190"/>
                </a:lnTo>
                <a:lnTo>
                  <a:pt x="431" y="193"/>
                </a:lnTo>
                <a:lnTo>
                  <a:pt x="431" y="195"/>
                </a:lnTo>
                <a:lnTo>
                  <a:pt x="431" y="197"/>
                </a:lnTo>
                <a:lnTo>
                  <a:pt x="429" y="200"/>
                </a:lnTo>
                <a:lnTo>
                  <a:pt x="428" y="200"/>
                </a:lnTo>
                <a:lnTo>
                  <a:pt x="426" y="200"/>
                </a:lnTo>
                <a:lnTo>
                  <a:pt x="424" y="200"/>
                </a:lnTo>
                <a:lnTo>
                  <a:pt x="423" y="200"/>
                </a:lnTo>
                <a:lnTo>
                  <a:pt x="421" y="200"/>
                </a:lnTo>
                <a:lnTo>
                  <a:pt x="420" y="201"/>
                </a:lnTo>
                <a:lnTo>
                  <a:pt x="420" y="203"/>
                </a:lnTo>
                <a:lnTo>
                  <a:pt x="421" y="203"/>
                </a:lnTo>
                <a:lnTo>
                  <a:pt x="420" y="206"/>
                </a:lnTo>
                <a:lnTo>
                  <a:pt x="421" y="209"/>
                </a:lnTo>
                <a:lnTo>
                  <a:pt x="421" y="211"/>
                </a:lnTo>
                <a:lnTo>
                  <a:pt x="421" y="213"/>
                </a:lnTo>
                <a:lnTo>
                  <a:pt x="421" y="214"/>
                </a:lnTo>
                <a:lnTo>
                  <a:pt x="420" y="217"/>
                </a:lnTo>
                <a:lnTo>
                  <a:pt x="421" y="219"/>
                </a:lnTo>
                <a:lnTo>
                  <a:pt x="423" y="221"/>
                </a:lnTo>
                <a:lnTo>
                  <a:pt x="424" y="221"/>
                </a:lnTo>
                <a:lnTo>
                  <a:pt x="426" y="222"/>
                </a:lnTo>
                <a:lnTo>
                  <a:pt x="426" y="224"/>
                </a:lnTo>
                <a:lnTo>
                  <a:pt x="424" y="224"/>
                </a:lnTo>
                <a:lnTo>
                  <a:pt x="421" y="225"/>
                </a:lnTo>
                <a:lnTo>
                  <a:pt x="420" y="227"/>
                </a:lnTo>
                <a:lnTo>
                  <a:pt x="420" y="230"/>
                </a:lnTo>
                <a:lnTo>
                  <a:pt x="420" y="233"/>
                </a:lnTo>
                <a:lnTo>
                  <a:pt x="420" y="235"/>
                </a:lnTo>
                <a:lnTo>
                  <a:pt x="420" y="237"/>
                </a:lnTo>
                <a:lnTo>
                  <a:pt x="421" y="238"/>
                </a:lnTo>
                <a:lnTo>
                  <a:pt x="423" y="240"/>
                </a:lnTo>
                <a:lnTo>
                  <a:pt x="424" y="241"/>
                </a:lnTo>
                <a:lnTo>
                  <a:pt x="424" y="243"/>
                </a:lnTo>
                <a:lnTo>
                  <a:pt x="426" y="243"/>
                </a:lnTo>
                <a:lnTo>
                  <a:pt x="429" y="245"/>
                </a:lnTo>
                <a:lnTo>
                  <a:pt x="431" y="246"/>
                </a:lnTo>
                <a:lnTo>
                  <a:pt x="429" y="248"/>
                </a:lnTo>
                <a:lnTo>
                  <a:pt x="429" y="249"/>
                </a:lnTo>
                <a:lnTo>
                  <a:pt x="431" y="251"/>
                </a:lnTo>
                <a:lnTo>
                  <a:pt x="431" y="253"/>
                </a:lnTo>
                <a:lnTo>
                  <a:pt x="431" y="254"/>
                </a:lnTo>
                <a:lnTo>
                  <a:pt x="432" y="257"/>
                </a:lnTo>
                <a:lnTo>
                  <a:pt x="432" y="259"/>
                </a:lnTo>
                <a:lnTo>
                  <a:pt x="434" y="264"/>
                </a:lnTo>
                <a:lnTo>
                  <a:pt x="436" y="267"/>
                </a:lnTo>
                <a:lnTo>
                  <a:pt x="437" y="269"/>
                </a:lnTo>
                <a:lnTo>
                  <a:pt x="437" y="270"/>
                </a:lnTo>
                <a:lnTo>
                  <a:pt x="437" y="272"/>
                </a:lnTo>
                <a:lnTo>
                  <a:pt x="437" y="273"/>
                </a:lnTo>
                <a:lnTo>
                  <a:pt x="439" y="275"/>
                </a:lnTo>
                <a:lnTo>
                  <a:pt x="437" y="277"/>
                </a:lnTo>
                <a:lnTo>
                  <a:pt x="439" y="277"/>
                </a:lnTo>
                <a:lnTo>
                  <a:pt x="439" y="278"/>
                </a:lnTo>
                <a:lnTo>
                  <a:pt x="444" y="281"/>
                </a:lnTo>
                <a:lnTo>
                  <a:pt x="444" y="283"/>
                </a:lnTo>
                <a:lnTo>
                  <a:pt x="442" y="286"/>
                </a:lnTo>
                <a:lnTo>
                  <a:pt x="440" y="288"/>
                </a:lnTo>
                <a:lnTo>
                  <a:pt x="436" y="288"/>
                </a:lnTo>
                <a:lnTo>
                  <a:pt x="432" y="291"/>
                </a:lnTo>
                <a:lnTo>
                  <a:pt x="429" y="291"/>
                </a:lnTo>
                <a:lnTo>
                  <a:pt x="428" y="293"/>
                </a:lnTo>
                <a:lnTo>
                  <a:pt x="424" y="293"/>
                </a:lnTo>
                <a:lnTo>
                  <a:pt x="421" y="289"/>
                </a:lnTo>
                <a:lnTo>
                  <a:pt x="420" y="291"/>
                </a:lnTo>
                <a:lnTo>
                  <a:pt x="418" y="289"/>
                </a:lnTo>
                <a:lnTo>
                  <a:pt x="407" y="291"/>
                </a:lnTo>
                <a:lnTo>
                  <a:pt x="400" y="293"/>
                </a:lnTo>
                <a:lnTo>
                  <a:pt x="396" y="302"/>
                </a:lnTo>
                <a:lnTo>
                  <a:pt x="394" y="310"/>
                </a:lnTo>
                <a:lnTo>
                  <a:pt x="397" y="312"/>
                </a:lnTo>
                <a:lnTo>
                  <a:pt x="396" y="315"/>
                </a:lnTo>
                <a:lnTo>
                  <a:pt x="389" y="320"/>
                </a:lnTo>
                <a:lnTo>
                  <a:pt x="381" y="321"/>
                </a:lnTo>
                <a:lnTo>
                  <a:pt x="388" y="331"/>
                </a:lnTo>
                <a:lnTo>
                  <a:pt x="383" y="336"/>
                </a:lnTo>
                <a:lnTo>
                  <a:pt x="388" y="337"/>
                </a:lnTo>
                <a:lnTo>
                  <a:pt x="391" y="339"/>
                </a:lnTo>
                <a:lnTo>
                  <a:pt x="388" y="342"/>
                </a:lnTo>
                <a:lnTo>
                  <a:pt x="388" y="347"/>
                </a:lnTo>
                <a:lnTo>
                  <a:pt x="384" y="350"/>
                </a:lnTo>
                <a:lnTo>
                  <a:pt x="380" y="349"/>
                </a:lnTo>
                <a:lnTo>
                  <a:pt x="375" y="349"/>
                </a:lnTo>
                <a:lnTo>
                  <a:pt x="373" y="350"/>
                </a:lnTo>
                <a:lnTo>
                  <a:pt x="370" y="352"/>
                </a:lnTo>
                <a:lnTo>
                  <a:pt x="368" y="355"/>
                </a:lnTo>
                <a:lnTo>
                  <a:pt x="367" y="358"/>
                </a:lnTo>
                <a:lnTo>
                  <a:pt x="359" y="358"/>
                </a:lnTo>
                <a:lnTo>
                  <a:pt x="357" y="341"/>
                </a:lnTo>
                <a:lnTo>
                  <a:pt x="356" y="337"/>
                </a:lnTo>
                <a:lnTo>
                  <a:pt x="357" y="333"/>
                </a:lnTo>
                <a:lnTo>
                  <a:pt x="354" y="333"/>
                </a:lnTo>
                <a:lnTo>
                  <a:pt x="351" y="329"/>
                </a:lnTo>
                <a:lnTo>
                  <a:pt x="351" y="326"/>
                </a:lnTo>
                <a:lnTo>
                  <a:pt x="346" y="321"/>
                </a:lnTo>
                <a:lnTo>
                  <a:pt x="344" y="320"/>
                </a:lnTo>
                <a:lnTo>
                  <a:pt x="343" y="313"/>
                </a:lnTo>
                <a:lnTo>
                  <a:pt x="341" y="310"/>
                </a:lnTo>
                <a:lnTo>
                  <a:pt x="344" y="307"/>
                </a:lnTo>
                <a:lnTo>
                  <a:pt x="336" y="302"/>
                </a:lnTo>
                <a:lnTo>
                  <a:pt x="336" y="301"/>
                </a:lnTo>
                <a:lnTo>
                  <a:pt x="335" y="297"/>
                </a:lnTo>
                <a:lnTo>
                  <a:pt x="333" y="296"/>
                </a:lnTo>
                <a:lnTo>
                  <a:pt x="330" y="289"/>
                </a:lnTo>
                <a:lnTo>
                  <a:pt x="327" y="289"/>
                </a:lnTo>
                <a:lnTo>
                  <a:pt x="325" y="293"/>
                </a:lnTo>
                <a:lnTo>
                  <a:pt x="322" y="294"/>
                </a:lnTo>
                <a:lnTo>
                  <a:pt x="319" y="294"/>
                </a:lnTo>
                <a:lnTo>
                  <a:pt x="316" y="296"/>
                </a:lnTo>
                <a:lnTo>
                  <a:pt x="312" y="296"/>
                </a:lnTo>
                <a:lnTo>
                  <a:pt x="312" y="294"/>
                </a:lnTo>
                <a:lnTo>
                  <a:pt x="308" y="293"/>
                </a:lnTo>
                <a:lnTo>
                  <a:pt x="306" y="289"/>
                </a:lnTo>
                <a:lnTo>
                  <a:pt x="304" y="288"/>
                </a:lnTo>
                <a:lnTo>
                  <a:pt x="304" y="286"/>
                </a:lnTo>
                <a:lnTo>
                  <a:pt x="306" y="286"/>
                </a:lnTo>
                <a:lnTo>
                  <a:pt x="306" y="285"/>
                </a:lnTo>
                <a:lnTo>
                  <a:pt x="308" y="285"/>
                </a:lnTo>
                <a:lnTo>
                  <a:pt x="309" y="285"/>
                </a:lnTo>
                <a:lnTo>
                  <a:pt x="309" y="283"/>
                </a:lnTo>
                <a:lnTo>
                  <a:pt x="308" y="283"/>
                </a:lnTo>
                <a:lnTo>
                  <a:pt x="306" y="283"/>
                </a:lnTo>
                <a:lnTo>
                  <a:pt x="308" y="281"/>
                </a:lnTo>
                <a:lnTo>
                  <a:pt x="309" y="280"/>
                </a:lnTo>
                <a:lnTo>
                  <a:pt x="311" y="273"/>
                </a:lnTo>
                <a:lnTo>
                  <a:pt x="306" y="264"/>
                </a:lnTo>
                <a:lnTo>
                  <a:pt x="303" y="261"/>
                </a:lnTo>
                <a:lnTo>
                  <a:pt x="296" y="261"/>
                </a:lnTo>
                <a:lnTo>
                  <a:pt x="292" y="264"/>
                </a:lnTo>
                <a:lnTo>
                  <a:pt x="290" y="262"/>
                </a:lnTo>
                <a:lnTo>
                  <a:pt x="288" y="261"/>
                </a:lnTo>
                <a:lnTo>
                  <a:pt x="288" y="259"/>
                </a:lnTo>
                <a:lnTo>
                  <a:pt x="287" y="257"/>
                </a:lnTo>
                <a:lnTo>
                  <a:pt x="287" y="254"/>
                </a:lnTo>
                <a:lnTo>
                  <a:pt x="285" y="253"/>
                </a:lnTo>
                <a:lnTo>
                  <a:pt x="287" y="249"/>
                </a:lnTo>
                <a:lnTo>
                  <a:pt x="287" y="248"/>
                </a:lnTo>
                <a:lnTo>
                  <a:pt x="285" y="246"/>
                </a:lnTo>
                <a:lnTo>
                  <a:pt x="280" y="245"/>
                </a:lnTo>
                <a:lnTo>
                  <a:pt x="279" y="245"/>
                </a:lnTo>
                <a:lnTo>
                  <a:pt x="277" y="245"/>
                </a:lnTo>
                <a:lnTo>
                  <a:pt x="274" y="246"/>
                </a:lnTo>
                <a:lnTo>
                  <a:pt x="272" y="253"/>
                </a:lnTo>
                <a:lnTo>
                  <a:pt x="274" y="259"/>
                </a:lnTo>
                <a:lnTo>
                  <a:pt x="274" y="261"/>
                </a:lnTo>
                <a:lnTo>
                  <a:pt x="274" y="262"/>
                </a:lnTo>
                <a:lnTo>
                  <a:pt x="274" y="264"/>
                </a:lnTo>
                <a:lnTo>
                  <a:pt x="274" y="265"/>
                </a:lnTo>
                <a:lnTo>
                  <a:pt x="276" y="269"/>
                </a:lnTo>
                <a:lnTo>
                  <a:pt x="276" y="270"/>
                </a:lnTo>
                <a:lnTo>
                  <a:pt x="271" y="270"/>
                </a:lnTo>
                <a:lnTo>
                  <a:pt x="268" y="270"/>
                </a:lnTo>
                <a:lnTo>
                  <a:pt x="266" y="272"/>
                </a:lnTo>
                <a:lnTo>
                  <a:pt x="266" y="273"/>
                </a:lnTo>
                <a:lnTo>
                  <a:pt x="263" y="275"/>
                </a:lnTo>
                <a:lnTo>
                  <a:pt x="264" y="275"/>
                </a:lnTo>
                <a:lnTo>
                  <a:pt x="264" y="277"/>
                </a:lnTo>
                <a:lnTo>
                  <a:pt x="264" y="278"/>
                </a:lnTo>
                <a:lnTo>
                  <a:pt x="261" y="280"/>
                </a:lnTo>
                <a:lnTo>
                  <a:pt x="261" y="281"/>
                </a:lnTo>
                <a:lnTo>
                  <a:pt x="261" y="283"/>
                </a:lnTo>
                <a:lnTo>
                  <a:pt x="260" y="289"/>
                </a:lnTo>
                <a:lnTo>
                  <a:pt x="260" y="294"/>
                </a:lnTo>
                <a:lnTo>
                  <a:pt x="260" y="299"/>
                </a:lnTo>
                <a:lnTo>
                  <a:pt x="261" y="305"/>
                </a:lnTo>
                <a:lnTo>
                  <a:pt x="261" y="309"/>
                </a:lnTo>
                <a:lnTo>
                  <a:pt x="263" y="312"/>
                </a:lnTo>
                <a:lnTo>
                  <a:pt x="263" y="317"/>
                </a:lnTo>
                <a:lnTo>
                  <a:pt x="263" y="320"/>
                </a:lnTo>
                <a:lnTo>
                  <a:pt x="261" y="323"/>
                </a:lnTo>
                <a:lnTo>
                  <a:pt x="261" y="325"/>
                </a:lnTo>
                <a:lnTo>
                  <a:pt x="261" y="326"/>
                </a:lnTo>
                <a:lnTo>
                  <a:pt x="263" y="329"/>
                </a:lnTo>
                <a:lnTo>
                  <a:pt x="263" y="331"/>
                </a:lnTo>
                <a:lnTo>
                  <a:pt x="263" y="333"/>
                </a:lnTo>
                <a:lnTo>
                  <a:pt x="263" y="337"/>
                </a:lnTo>
                <a:lnTo>
                  <a:pt x="253" y="337"/>
                </a:lnTo>
                <a:lnTo>
                  <a:pt x="247" y="337"/>
                </a:lnTo>
                <a:lnTo>
                  <a:pt x="244" y="337"/>
                </a:lnTo>
                <a:lnTo>
                  <a:pt x="242" y="337"/>
                </a:lnTo>
                <a:lnTo>
                  <a:pt x="239" y="337"/>
                </a:lnTo>
                <a:lnTo>
                  <a:pt x="237" y="337"/>
                </a:lnTo>
                <a:lnTo>
                  <a:pt x="236" y="337"/>
                </a:lnTo>
                <a:lnTo>
                  <a:pt x="234" y="337"/>
                </a:lnTo>
                <a:lnTo>
                  <a:pt x="223" y="337"/>
                </a:lnTo>
                <a:lnTo>
                  <a:pt x="221" y="336"/>
                </a:lnTo>
                <a:lnTo>
                  <a:pt x="220" y="334"/>
                </a:lnTo>
                <a:lnTo>
                  <a:pt x="218" y="331"/>
                </a:lnTo>
                <a:lnTo>
                  <a:pt x="218" y="329"/>
                </a:lnTo>
                <a:lnTo>
                  <a:pt x="216" y="326"/>
                </a:lnTo>
                <a:lnTo>
                  <a:pt x="215" y="323"/>
                </a:lnTo>
                <a:lnTo>
                  <a:pt x="216" y="321"/>
                </a:lnTo>
                <a:lnTo>
                  <a:pt x="218" y="320"/>
                </a:lnTo>
                <a:lnTo>
                  <a:pt x="220" y="317"/>
                </a:lnTo>
                <a:lnTo>
                  <a:pt x="221" y="312"/>
                </a:lnTo>
                <a:lnTo>
                  <a:pt x="221" y="310"/>
                </a:lnTo>
                <a:lnTo>
                  <a:pt x="220" y="305"/>
                </a:lnTo>
                <a:lnTo>
                  <a:pt x="216" y="304"/>
                </a:lnTo>
                <a:lnTo>
                  <a:pt x="215" y="302"/>
                </a:lnTo>
                <a:lnTo>
                  <a:pt x="213" y="301"/>
                </a:lnTo>
                <a:lnTo>
                  <a:pt x="208" y="299"/>
                </a:lnTo>
                <a:lnTo>
                  <a:pt x="205" y="301"/>
                </a:lnTo>
                <a:lnTo>
                  <a:pt x="204" y="301"/>
                </a:lnTo>
                <a:lnTo>
                  <a:pt x="202" y="301"/>
                </a:lnTo>
                <a:lnTo>
                  <a:pt x="202" y="302"/>
                </a:lnTo>
                <a:lnTo>
                  <a:pt x="202" y="304"/>
                </a:lnTo>
                <a:lnTo>
                  <a:pt x="200" y="307"/>
                </a:lnTo>
                <a:lnTo>
                  <a:pt x="200" y="310"/>
                </a:lnTo>
                <a:lnTo>
                  <a:pt x="199" y="312"/>
                </a:lnTo>
                <a:lnTo>
                  <a:pt x="200" y="313"/>
                </a:lnTo>
                <a:lnTo>
                  <a:pt x="199" y="317"/>
                </a:lnTo>
                <a:lnTo>
                  <a:pt x="197" y="317"/>
                </a:lnTo>
                <a:lnTo>
                  <a:pt x="196" y="318"/>
                </a:lnTo>
                <a:lnTo>
                  <a:pt x="194" y="318"/>
                </a:lnTo>
                <a:lnTo>
                  <a:pt x="191" y="317"/>
                </a:lnTo>
                <a:lnTo>
                  <a:pt x="189" y="318"/>
                </a:lnTo>
                <a:lnTo>
                  <a:pt x="188" y="320"/>
                </a:lnTo>
                <a:lnTo>
                  <a:pt x="186" y="321"/>
                </a:lnTo>
                <a:lnTo>
                  <a:pt x="186" y="323"/>
                </a:lnTo>
                <a:lnTo>
                  <a:pt x="188" y="329"/>
                </a:lnTo>
                <a:lnTo>
                  <a:pt x="186" y="333"/>
                </a:lnTo>
                <a:lnTo>
                  <a:pt x="183" y="331"/>
                </a:lnTo>
                <a:lnTo>
                  <a:pt x="183" y="329"/>
                </a:lnTo>
                <a:lnTo>
                  <a:pt x="181" y="328"/>
                </a:lnTo>
                <a:lnTo>
                  <a:pt x="178" y="329"/>
                </a:lnTo>
                <a:lnTo>
                  <a:pt x="176" y="331"/>
                </a:lnTo>
                <a:lnTo>
                  <a:pt x="176" y="333"/>
                </a:lnTo>
                <a:lnTo>
                  <a:pt x="173" y="334"/>
                </a:lnTo>
                <a:lnTo>
                  <a:pt x="168" y="334"/>
                </a:lnTo>
                <a:lnTo>
                  <a:pt x="162" y="328"/>
                </a:lnTo>
                <a:lnTo>
                  <a:pt x="159" y="325"/>
                </a:lnTo>
                <a:lnTo>
                  <a:pt x="154" y="325"/>
                </a:lnTo>
                <a:lnTo>
                  <a:pt x="151" y="326"/>
                </a:lnTo>
                <a:lnTo>
                  <a:pt x="149" y="329"/>
                </a:lnTo>
                <a:lnTo>
                  <a:pt x="146" y="329"/>
                </a:lnTo>
                <a:lnTo>
                  <a:pt x="143" y="328"/>
                </a:lnTo>
                <a:lnTo>
                  <a:pt x="140" y="329"/>
                </a:lnTo>
                <a:lnTo>
                  <a:pt x="138" y="333"/>
                </a:lnTo>
                <a:lnTo>
                  <a:pt x="136" y="336"/>
                </a:lnTo>
                <a:lnTo>
                  <a:pt x="135" y="336"/>
                </a:lnTo>
                <a:lnTo>
                  <a:pt x="133" y="336"/>
                </a:lnTo>
                <a:lnTo>
                  <a:pt x="132" y="336"/>
                </a:lnTo>
                <a:lnTo>
                  <a:pt x="128" y="334"/>
                </a:lnTo>
                <a:lnTo>
                  <a:pt x="125" y="334"/>
                </a:lnTo>
                <a:lnTo>
                  <a:pt x="122" y="334"/>
                </a:lnTo>
                <a:lnTo>
                  <a:pt x="120" y="336"/>
                </a:lnTo>
                <a:lnTo>
                  <a:pt x="119" y="336"/>
                </a:lnTo>
                <a:lnTo>
                  <a:pt x="117" y="336"/>
                </a:lnTo>
                <a:lnTo>
                  <a:pt x="116" y="337"/>
                </a:lnTo>
                <a:lnTo>
                  <a:pt x="114" y="337"/>
                </a:lnTo>
                <a:lnTo>
                  <a:pt x="114" y="341"/>
                </a:lnTo>
                <a:lnTo>
                  <a:pt x="114" y="342"/>
                </a:lnTo>
                <a:lnTo>
                  <a:pt x="114" y="344"/>
                </a:lnTo>
                <a:lnTo>
                  <a:pt x="114" y="345"/>
                </a:lnTo>
                <a:lnTo>
                  <a:pt x="114" y="347"/>
                </a:lnTo>
                <a:lnTo>
                  <a:pt x="112" y="350"/>
                </a:lnTo>
                <a:lnTo>
                  <a:pt x="112" y="353"/>
                </a:lnTo>
                <a:lnTo>
                  <a:pt x="111" y="353"/>
                </a:lnTo>
                <a:lnTo>
                  <a:pt x="108" y="355"/>
                </a:lnTo>
                <a:lnTo>
                  <a:pt x="106" y="355"/>
                </a:lnTo>
                <a:lnTo>
                  <a:pt x="106" y="357"/>
                </a:lnTo>
                <a:lnTo>
                  <a:pt x="104" y="360"/>
                </a:lnTo>
                <a:lnTo>
                  <a:pt x="104" y="361"/>
                </a:lnTo>
                <a:lnTo>
                  <a:pt x="103" y="361"/>
                </a:lnTo>
                <a:lnTo>
                  <a:pt x="101" y="361"/>
                </a:lnTo>
                <a:lnTo>
                  <a:pt x="101" y="363"/>
                </a:lnTo>
                <a:lnTo>
                  <a:pt x="100" y="363"/>
                </a:lnTo>
                <a:lnTo>
                  <a:pt x="98" y="365"/>
                </a:lnTo>
                <a:lnTo>
                  <a:pt x="96" y="369"/>
                </a:lnTo>
                <a:lnTo>
                  <a:pt x="95" y="369"/>
                </a:lnTo>
                <a:lnTo>
                  <a:pt x="93" y="369"/>
                </a:lnTo>
                <a:lnTo>
                  <a:pt x="92" y="371"/>
                </a:lnTo>
                <a:lnTo>
                  <a:pt x="88" y="366"/>
                </a:lnTo>
                <a:lnTo>
                  <a:pt x="82" y="365"/>
                </a:lnTo>
                <a:lnTo>
                  <a:pt x="71" y="365"/>
                </a:lnTo>
                <a:lnTo>
                  <a:pt x="68" y="361"/>
                </a:lnTo>
                <a:lnTo>
                  <a:pt x="63" y="353"/>
                </a:lnTo>
                <a:lnTo>
                  <a:pt x="58" y="347"/>
                </a:lnTo>
                <a:lnTo>
                  <a:pt x="58" y="342"/>
                </a:lnTo>
                <a:lnTo>
                  <a:pt x="55" y="339"/>
                </a:lnTo>
                <a:lnTo>
                  <a:pt x="53" y="337"/>
                </a:lnTo>
                <a:lnTo>
                  <a:pt x="52" y="337"/>
                </a:lnTo>
                <a:lnTo>
                  <a:pt x="50" y="331"/>
                </a:lnTo>
                <a:lnTo>
                  <a:pt x="52" y="329"/>
                </a:lnTo>
                <a:lnTo>
                  <a:pt x="50" y="321"/>
                </a:lnTo>
                <a:lnTo>
                  <a:pt x="47" y="317"/>
                </a:lnTo>
                <a:lnTo>
                  <a:pt x="42" y="313"/>
                </a:lnTo>
                <a:lnTo>
                  <a:pt x="44" y="305"/>
                </a:lnTo>
                <a:lnTo>
                  <a:pt x="44" y="297"/>
                </a:lnTo>
                <a:lnTo>
                  <a:pt x="47" y="291"/>
                </a:lnTo>
                <a:lnTo>
                  <a:pt x="47" y="288"/>
                </a:lnTo>
                <a:lnTo>
                  <a:pt x="52" y="288"/>
                </a:lnTo>
                <a:lnTo>
                  <a:pt x="53" y="286"/>
                </a:lnTo>
                <a:lnTo>
                  <a:pt x="55" y="285"/>
                </a:lnTo>
                <a:lnTo>
                  <a:pt x="56" y="280"/>
                </a:lnTo>
                <a:lnTo>
                  <a:pt x="56" y="278"/>
                </a:lnTo>
                <a:lnTo>
                  <a:pt x="55" y="277"/>
                </a:lnTo>
                <a:lnTo>
                  <a:pt x="55" y="270"/>
                </a:lnTo>
                <a:lnTo>
                  <a:pt x="53" y="270"/>
                </a:lnTo>
                <a:lnTo>
                  <a:pt x="52" y="270"/>
                </a:lnTo>
                <a:lnTo>
                  <a:pt x="48" y="269"/>
                </a:lnTo>
                <a:lnTo>
                  <a:pt x="47" y="265"/>
                </a:lnTo>
                <a:lnTo>
                  <a:pt x="45" y="262"/>
                </a:lnTo>
                <a:lnTo>
                  <a:pt x="45" y="259"/>
                </a:lnTo>
                <a:lnTo>
                  <a:pt x="45" y="256"/>
                </a:lnTo>
                <a:lnTo>
                  <a:pt x="42" y="253"/>
                </a:lnTo>
                <a:lnTo>
                  <a:pt x="36" y="249"/>
                </a:lnTo>
                <a:lnTo>
                  <a:pt x="29" y="249"/>
                </a:lnTo>
                <a:lnTo>
                  <a:pt x="26" y="246"/>
                </a:lnTo>
                <a:lnTo>
                  <a:pt x="26" y="241"/>
                </a:lnTo>
                <a:lnTo>
                  <a:pt x="28" y="235"/>
                </a:lnTo>
                <a:lnTo>
                  <a:pt x="28" y="230"/>
                </a:lnTo>
                <a:lnTo>
                  <a:pt x="28" y="224"/>
                </a:lnTo>
                <a:lnTo>
                  <a:pt x="28" y="216"/>
                </a:lnTo>
                <a:lnTo>
                  <a:pt x="29" y="208"/>
                </a:lnTo>
                <a:lnTo>
                  <a:pt x="31" y="203"/>
                </a:lnTo>
                <a:lnTo>
                  <a:pt x="31" y="200"/>
                </a:lnTo>
                <a:lnTo>
                  <a:pt x="26" y="201"/>
                </a:lnTo>
                <a:lnTo>
                  <a:pt x="20" y="203"/>
                </a:lnTo>
                <a:lnTo>
                  <a:pt x="16" y="205"/>
                </a:lnTo>
                <a:lnTo>
                  <a:pt x="13" y="203"/>
                </a:lnTo>
                <a:lnTo>
                  <a:pt x="12" y="201"/>
                </a:lnTo>
                <a:lnTo>
                  <a:pt x="10" y="201"/>
                </a:lnTo>
                <a:lnTo>
                  <a:pt x="10" y="198"/>
                </a:lnTo>
                <a:lnTo>
                  <a:pt x="8" y="197"/>
                </a:lnTo>
                <a:lnTo>
                  <a:pt x="8" y="193"/>
                </a:lnTo>
                <a:lnTo>
                  <a:pt x="7" y="192"/>
                </a:lnTo>
                <a:lnTo>
                  <a:pt x="8" y="189"/>
                </a:lnTo>
                <a:lnTo>
                  <a:pt x="10" y="187"/>
                </a:lnTo>
                <a:lnTo>
                  <a:pt x="8" y="184"/>
                </a:lnTo>
                <a:lnTo>
                  <a:pt x="7" y="181"/>
                </a:lnTo>
                <a:lnTo>
                  <a:pt x="5" y="174"/>
                </a:lnTo>
                <a:lnTo>
                  <a:pt x="5" y="169"/>
                </a:lnTo>
                <a:lnTo>
                  <a:pt x="4" y="166"/>
                </a:lnTo>
                <a:lnTo>
                  <a:pt x="2" y="160"/>
                </a:lnTo>
                <a:lnTo>
                  <a:pt x="0" y="157"/>
                </a:lnTo>
                <a:lnTo>
                  <a:pt x="2" y="155"/>
                </a:lnTo>
                <a:lnTo>
                  <a:pt x="7" y="152"/>
                </a:lnTo>
                <a:lnTo>
                  <a:pt x="10" y="152"/>
                </a:lnTo>
                <a:lnTo>
                  <a:pt x="18" y="157"/>
                </a:lnTo>
                <a:lnTo>
                  <a:pt x="24" y="163"/>
                </a:lnTo>
                <a:lnTo>
                  <a:pt x="37" y="161"/>
                </a:lnTo>
                <a:lnTo>
                  <a:pt x="40" y="160"/>
                </a:lnTo>
                <a:lnTo>
                  <a:pt x="42" y="161"/>
                </a:lnTo>
                <a:lnTo>
                  <a:pt x="45" y="161"/>
                </a:lnTo>
                <a:lnTo>
                  <a:pt x="52" y="160"/>
                </a:lnTo>
                <a:lnTo>
                  <a:pt x="55" y="158"/>
                </a:lnTo>
                <a:lnTo>
                  <a:pt x="55" y="153"/>
                </a:lnTo>
                <a:lnTo>
                  <a:pt x="52" y="149"/>
                </a:lnTo>
                <a:lnTo>
                  <a:pt x="56" y="141"/>
                </a:lnTo>
                <a:lnTo>
                  <a:pt x="60" y="136"/>
                </a:lnTo>
                <a:lnTo>
                  <a:pt x="64" y="136"/>
                </a:lnTo>
                <a:lnTo>
                  <a:pt x="68" y="136"/>
                </a:lnTo>
                <a:lnTo>
                  <a:pt x="69" y="141"/>
                </a:lnTo>
                <a:lnTo>
                  <a:pt x="71" y="142"/>
                </a:lnTo>
                <a:lnTo>
                  <a:pt x="72" y="142"/>
                </a:lnTo>
                <a:lnTo>
                  <a:pt x="80" y="142"/>
                </a:lnTo>
                <a:lnTo>
                  <a:pt x="84" y="141"/>
                </a:lnTo>
                <a:lnTo>
                  <a:pt x="93" y="137"/>
                </a:lnTo>
                <a:lnTo>
                  <a:pt x="93" y="133"/>
                </a:lnTo>
                <a:lnTo>
                  <a:pt x="104" y="125"/>
                </a:lnTo>
                <a:lnTo>
                  <a:pt x="108" y="121"/>
                </a:lnTo>
                <a:lnTo>
                  <a:pt x="119" y="117"/>
                </a:lnTo>
                <a:lnTo>
                  <a:pt x="128" y="117"/>
                </a:lnTo>
                <a:lnTo>
                  <a:pt x="132" y="117"/>
                </a:lnTo>
                <a:lnTo>
                  <a:pt x="133" y="117"/>
                </a:lnTo>
                <a:lnTo>
                  <a:pt x="136" y="117"/>
                </a:lnTo>
                <a:lnTo>
                  <a:pt x="140" y="117"/>
                </a:lnTo>
                <a:lnTo>
                  <a:pt x="144" y="117"/>
                </a:lnTo>
                <a:lnTo>
                  <a:pt x="148" y="117"/>
                </a:lnTo>
                <a:lnTo>
                  <a:pt x="148" y="115"/>
                </a:lnTo>
                <a:lnTo>
                  <a:pt x="148" y="113"/>
                </a:lnTo>
                <a:lnTo>
                  <a:pt x="146" y="110"/>
                </a:lnTo>
                <a:lnTo>
                  <a:pt x="146" y="105"/>
                </a:lnTo>
                <a:lnTo>
                  <a:pt x="154" y="105"/>
                </a:lnTo>
                <a:lnTo>
                  <a:pt x="160" y="105"/>
                </a:lnTo>
                <a:lnTo>
                  <a:pt x="162" y="105"/>
                </a:lnTo>
                <a:lnTo>
                  <a:pt x="164" y="105"/>
                </a:lnTo>
                <a:lnTo>
                  <a:pt x="165" y="105"/>
                </a:lnTo>
                <a:lnTo>
                  <a:pt x="167" y="105"/>
                </a:lnTo>
                <a:lnTo>
                  <a:pt x="170" y="105"/>
                </a:lnTo>
                <a:lnTo>
                  <a:pt x="170" y="104"/>
                </a:lnTo>
                <a:lnTo>
                  <a:pt x="168" y="104"/>
                </a:lnTo>
                <a:lnTo>
                  <a:pt x="168" y="102"/>
                </a:lnTo>
                <a:lnTo>
                  <a:pt x="168" y="101"/>
                </a:lnTo>
                <a:lnTo>
                  <a:pt x="168" y="99"/>
                </a:lnTo>
                <a:lnTo>
                  <a:pt x="168" y="97"/>
                </a:lnTo>
                <a:lnTo>
                  <a:pt x="168" y="96"/>
                </a:lnTo>
                <a:lnTo>
                  <a:pt x="173" y="96"/>
                </a:lnTo>
                <a:lnTo>
                  <a:pt x="175" y="96"/>
                </a:lnTo>
                <a:lnTo>
                  <a:pt x="175" y="97"/>
                </a:lnTo>
                <a:lnTo>
                  <a:pt x="175" y="99"/>
                </a:lnTo>
                <a:lnTo>
                  <a:pt x="176" y="99"/>
                </a:lnTo>
                <a:lnTo>
                  <a:pt x="176" y="101"/>
                </a:lnTo>
                <a:lnTo>
                  <a:pt x="180" y="101"/>
                </a:lnTo>
                <a:lnTo>
                  <a:pt x="181" y="101"/>
                </a:lnTo>
                <a:lnTo>
                  <a:pt x="183" y="101"/>
                </a:lnTo>
                <a:lnTo>
                  <a:pt x="194" y="94"/>
                </a:lnTo>
                <a:lnTo>
                  <a:pt x="204" y="86"/>
                </a:lnTo>
                <a:lnTo>
                  <a:pt x="204" y="83"/>
                </a:lnTo>
                <a:lnTo>
                  <a:pt x="208" y="78"/>
                </a:lnTo>
                <a:lnTo>
                  <a:pt x="212" y="80"/>
                </a:lnTo>
                <a:lnTo>
                  <a:pt x="213" y="80"/>
                </a:lnTo>
                <a:lnTo>
                  <a:pt x="215" y="80"/>
                </a:lnTo>
                <a:lnTo>
                  <a:pt x="216" y="80"/>
                </a:lnTo>
                <a:lnTo>
                  <a:pt x="224" y="73"/>
                </a:lnTo>
                <a:lnTo>
                  <a:pt x="232" y="73"/>
                </a:lnTo>
                <a:lnTo>
                  <a:pt x="234" y="73"/>
                </a:lnTo>
                <a:lnTo>
                  <a:pt x="236" y="73"/>
                </a:lnTo>
                <a:lnTo>
                  <a:pt x="234" y="73"/>
                </a:lnTo>
                <a:lnTo>
                  <a:pt x="234" y="72"/>
                </a:lnTo>
                <a:lnTo>
                  <a:pt x="236" y="72"/>
                </a:lnTo>
                <a:lnTo>
                  <a:pt x="236" y="70"/>
                </a:lnTo>
                <a:lnTo>
                  <a:pt x="236" y="69"/>
                </a:lnTo>
                <a:lnTo>
                  <a:pt x="234" y="70"/>
                </a:lnTo>
                <a:lnTo>
                  <a:pt x="234" y="69"/>
                </a:lnTo>
                <a:lnTo>
                  <a:pt x="234" y="67"/>
                </a:lnTo>
                <a:lnTo>
                  <a:pt x="232" y="67"/>
                </a:lnTo>
                <a:lnTo>
                  <a:pt x="232" y="65"/>
                </a:lnTo>
                <a:lnTo>
                  <a:pt x="232" y="64"/>
                </a:lnTo>
                <a:lnTo>
                  <a:pt x="232" y="62"/>
                </a:lnTo>
                <a:lnTo>
                  <a:pt x="231" y="62"/>
                </a:lnTo>
                <a:lnTo>
                  <a:pt x="231" y="61"/>
                </a:lnTo>
                <a:lnTo>
                  <a:pt x="229" y="61"/>
                </a:lnTo>
                <a:lnTo>
                  <a:pt x="236" y="61"/>
                </a:lnTo>
                <a:lnTo>
                  <a:pt x="237" y="61"/>
                </a:lnTo>
                <a:lnTo>
                  <a:pt x="237" y="59"/>
                </a:lnTo>
                <a:lnTo>
                  <a:pt x="237" y="56"/>
                </a:lnTo>
                <a:lnTo>
                  <a:pt x="237" y="54"/>
                </a:lnTo>
                <a:lnTo>
                  <a:pt x="237" y="53"/>
                </a:lnTo>
                <a:lnTo>
                  <a:pt x="239" y="53"/>
                </a:lnTo>
                <a:lnTo>
                  <a:pt x="239" y="51"/>
                </a:lnTo>
                <a:lnTo>
                  <a:pt x="237" y="51"/>
                </a:lnTo>
                <a:lnTo>
                  <a:pt x="239" y="51"/>
                </a:lnTo>
                <a:lnTo>
                  <a:pt x="239" y="49"/>
                </a:lnTo>
                <a:lnTo>
                  <a:pt x="239" y="48"/>
                </a:lnTo>
                <a:lnTo>
                  <a:pt x="239" y="46"/>
                </a:lnTo>
                <a:lnTo>
                  <a:pt x="240" y="46"/>
                </a:lnTo>
                <a:lnTo>
                  <a:pt x="240" y="45"/>
                </a:lnTo>
                <a:lnTo>
                  <a:pt x="240" y="43"/>
                </a:lnTo>
                <a:lnTo>
                  <a:pt x="242" y="43"/>
                </a:lnTo>
                <a:lnTo>
                  <a:pt x="242" y="41"/>
                </a:lnTo>
                <a:lnTo>
                  <a:pt x="244" y="41"/>
                </a:lnTo>
                <a:lnTo>
                  <a:pt x="244" y="40"/>
                </a:lnTo>
                <a:lnTo>
                  <a:pt x="245" y="40"/>
                </a:lnTo>
                <a:lnTo>
                  <a:pt x="245" y="38"/>
                </a:lnTo>
                <a:lnTo>
                  <a:pt x="247" y="38"/>
                </a:lnTo>
                <a:lnTo>
                  <a:pt x="247" y="37"/>
                </a:lnTo>
                <a:lnTo>
                  <a:pt x="248" y="37"/>
                </a:lnTo>
                <a:lnTo>
                  <a:pt x="250" y="37"/>
                </a:lnTo>
                <a:lnTo>
                  <a:pt x="252" y="37"/>
                </a:lnTo>
                <a:lnTo>
                  <a:pt x="253" y="37"/>
                </a:lnTo>
                <a:lnTo>
                  <a:pt x="253" y="35"/>
                </a:lnTo>
                <a:lnTo>
                  <a:pt x="255" y="35"/>
                </a:lnTo>
                <a:lnTo>
                  <a:pt x="255" y="33"/>
                </a:lnTo>
                <a:lnTo>
                  <a:pt x="255" y="32"/>
                </a:lnTo>
                <a:lnTo>
                  <a:pt x="256" y="32"/>
                </a:lnTo>
                <a:lnTo>
                  <a:pt x="256" y="30"/>
                </a:lnTo>
                <a:lnTo>
                  <a:pt x="258" y="30"/>
                </a:lnTo>
                <a:lnTo>
                  <a:pt x="260" y="30"/>
                </a:lnTo>
                <a:lnTo>
                  <a:pt x="260" y="29"/>
                </a:lnTo>
                <a:lnTo>
                  <a:pt x="261" y="29"/>
                </a:lnTo>
                <a:lnTo>
                  <a:pt x="261" y="27"/>
                </a:lnTo>
                <a:lnTo>
                  <a:pt x="263" y="27"/>
                </a:lnTo>
                <a:lnTo>
                  <a:pt x="264" y="25"/>
                </a:lnTo>
                <a:lnTo>
                  <a:pt x="266" y="24"/>
                </a:lnTo>
                <a:lnTo>
                  <a:pt x="268" y="24"/>
                </a:lnTo>
                <a:lnTo>
                  <a:pt x="268" y="22"/>
                </a:lnTo>
                <a:lnTo>
                  <a:pt x="269" y="22"/>
                </a:lnTo>
                <a:lnTo>
                  <a:pt x="269" y="21"/>
                </a:lnTo>
                <a:lnTo>
                  <a:pt x="271" y="21"/>
                </a:lnTo>
                <a:lnTo>
                  <a:pt x="271" y="19"/>
                </a:lnTo>
                <a:lnTo>
                  <a:pt x="272" y="19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1"/>
                </a:lnTo>
                <a:lnTo>
                  <a:pt x="276" y="21"/>
                </a:lnTo>
                <a:lnTo>
                  <a:pt x="276" y="22"/>
                </a:lnTo>
                <a:lnTo>
                  <a:pt x="277" y="22"/>
                </a:lnTo>
                <a:lnTo>
                  <a:pt x="277" y="24"/>
                </a:lnTo>
                <a:lnTo>
                  <a:pt x="279" y="24"/>
                </a:lnTo>
                <a:lnTo>
                  <a:pt x="279" y="25"/>
                </a:lnTo>
                <a:lnTo>
                  <a:pt x="280" y="25"/>
                </a:lnTo>
                <a:lnTo>
                  <a:pt x="282" y="25"/>
                </a:lnTo>
                <a:lnTo>
                  <a:pt x="282" y="27"/>
                </a:lnTo>
                <a:lnTo>
                  <a:pt x="284" y="27"/>
                </a:lnTo>
                <a:lnTo>
                  <a:pt x="284" y="29"/>
                </a:lnTo>
                <a:lnTo>
                  <a:pt x="285" y="29"/>
                </a:lnTo>
                <a:lnTo>
                  <a:pt x="285" y="30"/>
                </a:lnTo>
                <a:lnTo>
                  <a:pt x="287" y="30"/>
                </a:lnTo>
                <a:lnTo>
                  <a:pt x="287" y="29"/>
                </a:lnTo>
                <a:lnTo>
                  <a:pt x="287" y="30"/>
                </a:lnTo>
                <a:lnTo>
                  <a:pt x="288" y="30"/>
                </a:lnTo>
                <a:lnTo>
                  <a:pt x="290" y="30"/>
                </a:lnTo>
                <a:lnTo>
                  <a:pt x="292" y="30"/>
                </a:lnTo>
                <a:lnTo>
                  <a:pt x="292" y="29"/>
                </a:lnTo>
                <a:lnTo>
                  <a:pt x="293" y="29"/>
                </a:lnTo>
                <a:lnTo>
                  <a:pt x="295" y="29"/>
                </a:lnTo>
                <a:lnTo>
                  <a:pt x="296" y="27"/>
                </a:lnTo>
                <a:lnTo>
                  <a:pt x="298" y="27"/>
                </a:lnTo>
                <a:lnTo>
                  <a:pt x="298" y="25"/>
                </a:lnTo>
                <a:lnTo>
                  <a:pt x="298" y="24"/>
                </a:lnTo>
                <a:lnTo>
                  <a:pt x="300" y="24"/>
                </a:lnTo>
                <a:lnTo>
                  <a:pt x="300" y="22"/>
                </a:lnTo>
                <a:lnTo>
                  <a:pt x="301" y="21"/>
                </a:lnTo>
                <a:lnTo>
                  <a:pt x="301" y="19"/>
                </a:lnTo>
                <a:lnTo>
                  <a:pt x="303" y="19"/>
                </a:lnTo>
                <a:lnTo>
                  <a:pt x="303" y="17"/>
                </a:lnTo>
                <a:lnTo>
                  <a:pt x="304" y="17"/>
                </a:lnTo>
                <a:lnTo>
                  <a:pt x="306" y="16"/>
                </a:lnTo>
                <a:lnTo>
                  <a:pt x="308" y="16"/>
                </a:lnTo>
                <a:lnTo>
                  <a:pt x="309" y="16"/>
                </a:lnTo>
                <a:lnTo>
                  <a:pt x="311" y="16"/>
                </a:lnTo>
                <a:lnTo>
                  <a:pt x="312" y="16"/>
                </a:lnTo>
                <a:lnTo>
                  <a:pt x="312" y="14"/>
                </a:lnTo>
                <a:lnTo>
                  <a:pt x="314" y="14"/>
                </a:lnTo>
                <a:lnTo>
                  <a:pt x="316" y="14"/>
                </a:lnTo>
                <a:lnTo>
                  <a:pt x="316" y="13"/>
                </a:lnTo>
                <a:lnTo>
                  <a:pt x="316" y="11"/>
                </a:lnTo>
                <a:lnTo>
                  <a:pt x="317" y="11"/>
                </a:lnTo>
                <a:lnTo>
                  <a:pt x="317" y="9"/>
                </a:lnTo>
                <a:lnTo>
                  <a:pt x="317" y="8"/>
                </a:lnTo>
                <a:lnTo>
                  <a:pt x="319" y="6"/>
                </a:lnTo>
                <a:lnTo>
                  <a:pt x="320" y="6"/>
                </a:lnTo>
                <a:lnTo>
                  <a:pt x="320" y="5"/>
                </a:lnTo>
                <a:lnTo>
                  <a:pt x="320" y="3"/>
                </a:lnTo>
                <a:lnTo>
                  <a:pt x="319" y="3"/>
                </a:lnTo>
                <a:lnTo>
                  <a:pt x="319" y="1"/>
                </a:lnTo>
                <a:lnTo>
                  <a:pt x="320" y="0"/>
                </a:lnTo>
                <a:lnTo>
                  <a:pt x="322" y="3"/>
                </a:lnTo>
                <a:lnTo>
                  <a:pt x="324" y="5"/>
                </a:lnTo>
                <a:lnTo>
                  <a:pt x="324" y="6"/>
                </a:lnTo>
                <a:lnTo>
                  <a:pt x="324" y="8"/>
                </a:lnTo>
                <a:lnTo>
                  <a:pt x="324" y="11"/>
                </a:lnTo>
                <a:lnTo>
                  <a:pt x="325" y="11"/>
                </a:lnTo>
                <a:lnTo>
                  <a:pt x="327" y="11"/>
                </a:lnTo>
                <a:lnTo>
                  <a:pt x="327" y="13"/>
                </a:lnTo>
                <a:lnTo>
                  <a:pt x="328" y="13"/>
                </a:lnTo>
                <a:lnTo>
                  <a:pt x="328" y="11"/>
                </a:lnTo>
                <a:lnTo>
                  <a:pt x="330" y="9"/>
                </a:lnTo>
                <a:lnTo>
                  <a:pt x="330" y="11"/>
                </a:lnTo>
                <a:lnTo>
                  <a:pt x="332" y="11"/>
                </a:lnTo>
                <a:lnTo>
                  <a:pt x="333" y="11"/>
                </a:lnTo>
                <a:lnTo>
                  <a:pt x="335" y="11"/>
                </a:lnTo>
                <a:lnTo>
                  <a:pt x="336" y="11"/>
                </a:lnTo>
                <a:lnTo>
                  <a:pt x="338" y="13"/>
                </a:lnTo>
                <a:lnTo>
                  <a:pt x="340" y="16"/>
                </a:lnTo>
                <a:lnTo>
                  <a:pt x="341" y="19"/>
                </a:lnTo>
                <a:lnTo>
                  <a:pt x="343" y="19"/>
                </a:lnTo>
                <a:lnTo>
                  <a:pt x="343" y="21"/>
                </a:lnTo>
                <a:lnTo>
                  <a:pt x="343" y="22"/>
                </a:lnTo>
                <a:lnTo>
                  <a:pt x="343" y="24"/>
                </a:lnTo>
                <a:lnTo>
                  <a:pt x="343" y="25"/>
                </a:lnTo>
                <a:lnTo>
                  <a:pt x="341" y="25"/>
                </a:lnTo>
                <a:lnTo>
                  <a:pt x="341" y="27"/>
                </a:lnTo>
                <a:lnTo>
                  <a:pt x="341" y="29"/>
                </a:lnTo>
                <a:lnTo>
                  <a:pt x="343" y="30"/>
                </a:lnTo>
                <a:lnTo>
                  <a:pt x="344" y="29"/>
                </a:lnTo>
                <a:lnTo>
                  <a:pt x="346" y="30"/>
                </a:lnTo>
                <a:lnTo>
                  <a:pt x="348" y="32"/>
                </a:lnTo>
                <a:lnTo>
                  <a:pt x="349" y="32"/>
                </a:lnTo>
                <a:lnTo>
                  <a:pt x="351" y="32"/>
                </a:lnTo>
                <a:lnTo>
                  <a:pt x="352" y="32"/>
                </a:lnTo>
                <a:lnTo>
                  <a:pt x="352" y="30"/>
                </a:lnTo>
                <a:lnTo>
                  <a:pt x="354" y="29"/>
                </a:lnTo>
                <a:lnTo>
                  <a:pt x="354" y="27"/>
                </a:lnTo>
                <a:lnTo>
                  <a:pt x="356" y="27"/>
                </a:lnTo>
                <a:lnTo>
                  <a:pt x="357" y="27"/>
                </a:lnTo>
                <a:lnTo>
                  <a:pt x="357" y="25"/>
                </a:lnTo>
                <a:lnTo>
                  <a:pt x="359" y="25"/>
                </a:lnTo>
                <a:lnTo>
                  <a:pt x="360" y="25"/>
                </a:lnTo>
                <a:lnTo>
                  <a:pt x="362" y="25"/>
                </a:lnTo>
                <a:lnTo>
                  <a:pt x="364" y="25"/>
                </a:lnTo>
                <a:lnTo>
                  <a:pt x="364" y="24"/>
                </a:lnTo>
                <a:close/>
              </a:path>
            </a:pathLst>
          </a:custGeom>
          <a:solidFill>
            <a:srgbClr val="69488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6"/>
          <p:cNvSpPr>
            <a:spLocks/>
          </p:cNvSpPr>
          <p:nvPr/>
        </p:nvSpPr>
        <p:spPr bwMode="auto">
          <a:xfrm>
            <a:off x="6985001" y="4551363"/>
            <a:ext cx="500063" cy="684213"/>
          </a:xfrm>
          <a:custGeom>
            <a:avLst/>
            <a:gdLst/>
            <a:ahLst/>
            <a:cxnLst>
              <a:cxn ang="0">
                <a:pos x="293" y="117"/>
              </a:cxn>
              <a:cxn ang="0">
                <a:pos x="314" y="123"/>
              </a:cxn>
              <a:cxn ang="0">
                <a:pos x="309" y="146"/>
              </a:cxn>
              <a:cxn ang="0">
                <a:pos x="288" y="167"/>
              </a:cxn>
              <a:cxn ang="0">
                <a:pos x="274" y="183"/>
              </a:cxn>
              <a:cxn ang="0">
                <a:pos x="261" y="178"/>
              </a:cxn>
              <a:cxn ang="0">
                <a:pos x="242" y="189"/>
              </a:cxn>
              <a:cxn ang="0">
                <a:pos x="235" y="215"/>
              </a:cxn>
              <a:cxn ang="0">
                <a:pos x="226" y="237"/>
              </a:cxn>
              <a:cxn ang="0">
                <a:pos x="248" y="256"/>
              </a:cxn>
              <a:cxn ang="0">
                <a:pos x="242" y="269"/>
              </a:cxn>
              <a:cxn ang="0">
                <a:pos x="251" y="285"/>
              </a:cxn>
              <a:cxn ang="0">
                <a:pos x="251" y="303"/>
              </a:cxn>
              <a:cxn ang="0">
                <a:pos x="246" y="319"/>
              </a:cxn>
              <a:cxn ang="0">
                <a:pos x="238" y="330"/>
              </a:cxn>
              <a:cxn ang="0">
                <a:pos x="224" y="335"/>
              </a:cxn>
              <a:cxn ang="0">
                <a:pos x="218" y="349"/>
              </a:cxn>
              <a:cxn ang="0">
                <a:pos x="208" y="359"/>
              </a:cxn>
              <a:cxn ang="0">
                <a:pos x="205" y="376"/>
              </a:cxn>
              <a:cxn ang="0">
                <a:pos x="190" y="375"/>
              </a:cxn>
              <a:cxn ang="0">
                <a:pos x="173" y="370"/>
              </a:cxn>
              <a:cxn ang="0">
                <a:pos x="163" y="386"/>
              </a:cxn>
              <a:cxn ang="0">
                <a:pos x="152" y="394"/>
              </a:cxn>
              <a:cxn ang="0">
                <a:pos x="152" y="408"/>
              </a:cxn>
              <a:cxn ang="0">
                <a:pos x="139" y="423"/>
              </a:cxn>
              <a:cxn ang="0">
                <a:pos x="109" y="427"/>
              </a:cxn>
              <a:cxn ang="0">
                <a:pos x="85" y="416"/>
              </a:cxn>
              <a:cxn ang="0">
                <a:pos x="72" y="405"/>
              </a:cxn>
              <a:cxn ang="0">
                <a:pos x="42" y="375"/>
              </a:cxn>
              <a:cxn ang="0">
                <a:pos x="30" y="355"/>
              </a:cxn>
              <a:cxn ang="0">
                <a:pos x="37" y="344"/>
              </a:cxn>
              <a:cxn ang="0">
                <a:pos x="21" y="335"/>
              </a:cxn>
              <a:cxn ang="0">
                <a:pos x="22" y="314"/>
              </a:cxn>
              <a:cxn ang="0">
                <a:pos x="6" y="301"/>
              </a:cxn>
              <a:cxn ang="0">
                <a:pos x="11" y="290"/>
              </a:cxn>
              <a:cxn ang="0">
                <a:pos x="27" y="277"/>
              </a:cxn>
              <a:cxn ang="0">
                <a:pos x="43" y="256"/>
              </a:cxn>
              <a:cxn ang="0">
                <a:pos x="56" y="243"/>
              </a:cxn>
              <a:cxn ang="0">
                <a:pos x="66" y="221"/>
              </a:cxn>
              <a:cxn ang="0">
                <a:pos x="66" y="202"/>
              </a:cxn>
              <a:cxn ang="0">
                <a:pos x="62" y="167"/>
              </a:cxn>
              <a:cxn ang="0">
                <a:pos x="58" y="154"/>
              </a:cxn>
              <a:cxn ang="0">
                <a:pos x="53" y="138"/>
              </a:cxn>
              <a:cxn ang="0">
                <a:pos x="61" y="123"/>
              </a:cxn>
              <a:cxn ang="0">
                <a:pos x="75" y="112"/>
              </a:cxn>
              <a:cxn ang="0">
                <a:pos x="85" y="91"/>
              </a:cxn>
              <a:cxn ang="0">
                <a:pos x="83" y="74"/>
              </a:cxn>
              <a:cxn ang="0">
                <a:pos x="88" y="61"/>
              </a:cxn>
              <a:cxn ang="0">
                <a:pos x="91" y="39"/>
              </a:cxn>
              <a:cxn ang="0">
                <a:pos x="82" y="21"/>
              </a:cxn>
              <a:cxn ang="0">
                <a:pos x="83" y="8"/>
              </a:cxn>
              <a:cxn ang="0">
                <a:pos x="101" y="5"/>
              </a:cxn>
              <a:cxn ang="0">
                <a:pos x="133" y="16"/>
              </a:cxn>
              <a:cxn ang="0">
                <a:pos x="142" y="67"/>
              </a:cxn>
              <a:cxn ang="0">
                <a:pos x="179" y="66"/>
              </a:cxn>
              <a:cxn ang="0">
                <a:pos x="216" y="63"/>
              </a:cxn>
              <a:cxn ang="0">
                <a:pos x="235" y="67"/>
              </a:cxn>
              <a:cxn ang="0">
                <a:pos x="251" y="82"/>
              </a:cxn>
              <a:cxn ang="0">
                <a:pos x="269" y="95"/>
              </a:cxn>
            </a:cxnLst>
            <a:rect l="0" t="0" r="r" b="b"/>
            <a:pathLst>
              <a:path w="315" h="431">
                <a:moveTo>
                  <a:pt x="275" y="103"/>
                </a:moveTo>
                <a:lnTo>
                  <a:pt x="277" y="106"/>
                </a:lnTo>
                <a:lnTo>
                  <a:pt x="278" y="106"/>
                </a:lnTo>
                <a:lnTo>
                  <a:pt x="278" y="107"/>
                </a:lnTo>
                <a:lnTo>
                  <a:pt x="282" y="109"/>
                </a:lnTo>
                <a:lnTo>
                  <a:pt x="282" y="111"/>
                </a:lnTo>
                <a:lnTo>
                  <a:pt x="283" y="111"/>
                </a:lnTo>
                <a:lnTo>
                  <a:pt x="285" y="112"/>
                </a:lnTo>
                <a:lnTo>
                  <a:pt x="285" y="114"/>
                </a:lnTo>
                <a:lnTo>
                  <a:pt x="286" y="115"/>
                </a:lnTo>
                <a:lnTo>
                  <a:pt x="288" y="115"/>
                </a:lnTo>
                <a:lnTo>
                  <a:pt x="291" y="117"/>
                </a:lnTo>
                <a:lnTo>
                  <a:pt x="293" y="117"/>
                </a:lnTo>
                <a:lnTo>
                  <a:pt x="294" y="117"/>
                </a:lnTo>
                <a:lnTo>
                  <a:pt x="298" y="119"/>
                </a:lnTo>
                <a:lnTo>
                  <a:pt x="299" y="117"/>
                </a:lnTo>
                <a:lnTo>
                  <a:pt x="299" y="115"/>
                </a:lnTo>
                <a:lnTo>
                  <a:pt x="299" y="117"/>
                </a:lnTo>
                <a:lnTo>
                  <a:pt x="301" y="119"/>
                </a:lnTo>
                <a:lnTo>
                  <a:pt x="302" y="119"/>
                </a:lnTo>
                <a:lnTo>
                  <a:pt x="304" y="119"/>
                </a:lnTo>
                <a:lnTo>
                  <a:pt x="309" y="122"/>
                </a:lnTo>
                <a:lnTo>
                  <a:pt x="309" y="123"/>
                </a:lnTo>
                <a:lnTo>
                  <a:pt x="310" y="123"/>
                </a:lnTo>
                <a:lnTo>
                  <a:pt x="312" y="123"/>
                </a:lnTo>
                <a:lnTo>
                  <a:pt x="314" y="123"/>
                </a:lnTo>
                <a:lnTo>
                  <a:pt x="314" y="125"/>
                </a:lnTo>
                <a:lnTo>
                  <a:pt x="314" y="127"/>
                </a:lnTo>
                <a:lnTo>
                  <a:pt x="315" y="128"/>
                </a:lnTo>
                <a:lnTo>
                  <a:pt x="314" y="130"/>
                </a:lnTo>
                <a:lnTo>
                  <a:pt x="312" y="131"/>
                </a:lnTo>
                <a:lnTo>
                  <a:pt x="312" y="135"/>
                </a:lnTo>
                <a:lnTo>
                  <a:pt x="310" y="136"/>
                </a:lnTo>
                <a:lnTo>
                  <a:pt x="310" y="138"/>
                </a:lnTo>
                <a:lnTo>
                  <a:pt x="309" y="139"/>
                </a:lnTo>
                <a:lnTo>
                  <a:pt x="310" y="141"/>
                </a:lnTo>
                <a:lnTo>
                  <a:pt x="310" y="143"/>
                </a:lnTo>
                <a:lnTo>
                  <a:pt x="310" y="144"/>
                </a:lnTo>
                <a:lnTo>
                  <a:pt x="309" y="146"/>
                </a:lnTo>
                <a:lnTo>
                  <a:pt x="306" y="146"/>
                </a:lnTo>
                <a:lnTo>
                  <a:pt x="304" y="146"/>
                </a:lnTo>
                <a:lnTo>
                  <a:pt x="304" y="147"/>
                </a:lnTo>
                <a:lnTo>
                  <a:pt x="302" y="147"/>
                </a:lnTo>
                <a:lnTo>
                  <a:pt x="299" y="147"/>
                </a:lnTo>
                <a:lnTo>
                  <a:pt x="296" y="147"/>
                </a:lnTo>
                <a:lnTo>
                  <a:pt x="294" y="147"/>
                </a:lnTo>
                <a:lnTo>
                  <a:pt x="291" y="149"/>
                </a:lnTo>
                <a:lnTo>
                  <a:pt x="290" y="152"/>
                </a:lnTo>
                <a:lnTo>
                  <a:pt x="288" y="157"/>
                </a:lnTo>
                <a:lnTo>
                  <a:pt x="288" y="162"/>
                </a:lnTo>
                <a:lnTo>
                  <a:pt x="288" y="163"/>
                </a:lnTo>
                <a:lnTo>
                  <a:pt x="288" y="167"/>
                </a:lnTo>
                <a:lnTo>
                  <a:pt x="286" y="168"/>
                </a:lnTo>
                <a:lnTo>
                  <a:pt x="286" y="170"/>
                </a:lnTo>
                <a:lnTo>
                  <a:pt x="288" y="171"/>
                </a:lnTo>
                <a:lnTo>
                  <a:pt x="288" y="173"/>
                </a:lnTo>
                <a:lnTo>
                  <a:pt x="285" y="175"/>
                </a:lnTo>
                <a:lnTo>
                  <a:pt x="285" y="178"/>
                </a:lnTo>
                <a:lnTo>
                  <a:pt x="285" y="181"/>
                </a:lnTo>
                <a:lnTo>
                  <a:pt x="282" y="184"/>
                </a:lnTo>
                <a:lnTo>
                  <a:pt x="280" y="186"/>
                </a:lnTo>
                <a:lnTo>
                  <a:pt x="275" y="186"/>
                </a:lnTo>
                <a:lnTo>
                  <a:pt x="275" y="184"/>
                </a:lnTo>
                <a:lnTo>
                  <a:pt x="274" y="184"/>
                </a:lnTo>
                <a:lnTo>
                  <a:pt x="274" y="183"/>
                </a:lnTo>
                <a:lnTo>
                  <a:pt x="274" y="181"/>
                </a:lnTo>
                <a:lnTo>
                  <a:pt x="275" y="179"/>
                </a:lnTo>
                <a:lnTo>
                  <a:pt x="274" y="178"/>
                </a:lnTo>
                <a:lnTo>
                  <a:pt x="272" y="179"/>
                </a:lnTo>
                <a:lnTo>
                  <a:pt x="270" y="178"/>
                </a:lnTo>
                <a:lnTo>
                  <a:pt x="269" y="178"/>
                </a:lnTo>
                <a:lnTo>
                  <a:pt x="266" y="176"/>
                </a:lnTo>
                <a:lnTo>
                  <a:pt x="266" y="175"/>
                </a:lnTo>
                <a:lnTo>
                  <a:pt x="264" y="175"/>
                </a:lnTo>
                <a:lnTo>
                  <a:pt x="264" y="176"/>
                </a:lnTo>
                <a:lnTo>
                  <a:pt x="264" y="178"/>
                </a:lnTo>
                <a:lnTo>
                  <a:pt x="262" y="178"/>
                </a:lnTo>
                <a:lnTo>
                  <a:pt x="261" y="178"/>
                </a:lnTo>
                <a:lnTo>
                  <a:pt x="259" y="178"/>
                </a:lnTo>
                <a:lnTo>
                  <a:pt x="259" y="181"/>
                </a:lnTo>
                <a:lnTo>
                  <a:pt x="258" y="181"/>
                </a:lnTo>
                <a:lnTo>
                  <a:pt x="258" y="183"/>
                </a:lnTo>
                <a:lnTo>
                  <a:pt x="256" y="184"/>
                </a:lnTo>
                <a:lnTo>
                  <a:pt x="254" y="184"/>
                </a:lnTo>
                <a:lnTo>
                  <a:pt x="253" y="186"/>
                </a:lnTo>
                <a:lnTo>
                  <a:pt x="253" y="189"/>
                </a:lnTo>
                <a:lnTo>
                  <a:pt x="251" y="189"/>
                </a:lnTo>
                <a:lnTo>
                  <a:pt x="250" y="189"/>
                </a:lnTo>
                <a:lnTo>
                  <a:pt x="246" y="191"/>
                </a:lnTo>
                <a:lnTo>
                  <a:pt x="243" y="189"/>
                </a:lnTo>
                <a:lnTo>
                  <a:pt x="242" y="189"/>
                </a:lnTo>
                <a:lnTo>
                  <a:pt x="237" y="187"/>
                </a:lnTo>
                <a:lnTo>
                  <a:pt x="234" y="192"/>
                </a:lnTo>
                <a:lnTo>
                  <a:pt x="230" y="194"/>
                </a:lnTo>
                <a:lnTo>
                  <a:pt x="230" y="195"/>
                </a:lnTo>
                <a:lnTo>
                  <a:pt x="229" y="195"/>
                </a:lnTo>
                <a:lnTo>
                  <a:pt x="229" y="197"/>
                </a:lnTo>
                <a:lnTo>
                  <a:pt x="229" y="199"/>
                </a:lnTo>
                <a:lnTo>
                  <a:pt x="229" y="200"/>
                </a:lnTo>
                <a:lnTo>
                  <a:pt x="230" y="203"/>
                </a:lnTo>
                <a:lnTo>
                  <a:pt x="230" y="207"/>
                </a:lnTo>
                <a:lnTo>
                  <a:pt x="230" y="208"/>
                </a:lnTo>
                <a:lnTo>
                  <a:pt x="234" y="211"/>
                </a:lnTo>
                <a:lnTo>
                  <a:pt x="235" y="215"/>
                </a:lnTo>
                <a:lnTo>
                  <a:pt x="234" y="218"/>
                </a:lnTo>
                <a:lnTo>
                  <a:pt x="235" y="218"/>
                </a:lnTo>
                <a:lnTo>
                  <a:pt x="235" y="219"/>
                </a:lnTo>
                <a:lnTo>
                  <a:pt x="234" y="221"/>
                </a:lnTo>
                <a:lnTo>
                  <a:pt x="230" y="221"/>
                </a:lnTo>
                <a:lnTo>
                  <a:pt x="229" y="226"/>
                </a:lnTo>
                <a:lnTo>
                  <a:pt x="227" y="226"/>
                </a:lnTo>
                <a:lnTo>
                  <a:pt x="226" y="226"/>
                </a:lnTo>
                <a:lnTo>
                  <a:pt x="226" y="227"/>
                </a:lnTo>
                <a:lnTo>
                  <a:pt x="226" y="231"/>
                </a:lnTo>
                <a:lnTo>
                  <a:pt x="226" y="232"/>
                </a:lnTo>
                <a:lnTo>
                  <a:pt x="226" y="234"/>
                </a:lnTo>
                <a:lnTo>
                  <a:pt x="226" y="237"/>
                </a:lnTo>
                <a:lnTo>
                  <a:pt x="226" y="239"/>
                </a:lnTo>
                <a:lnTo>
                  <a:pt x="227" y="239"/>
                </a:lnTo>
                <a:lnTo>
                  <a:pt x="229" y="240"/>
                </a:lnTo>
                <a:lnTo>
                  <a:pt x="232" y="242"/>
                </a:lnTo>
                <a:lnTo>
                  <a:pt x="235" y="245"/>
                </a:lnTo>
                <a:lnTo>
                  <a:pt x="238" y="247"/>
                </a:lnTo>
                <a:lnTo>
                  <a:pt x="246" y="250"/>
                </a:lnTo>
                <a:lnTo>
                  <a:pt x="248" y="250"/>
                </a:lnTo>
                <a:lnTo>
                  <a:pt x="248" y="251"/>
                </a:lnTo>
                <a:lnTo>
                  <a:pt x="250" y="251"/>
                </a:lnTo>
                <a:lnTo>
                  <a:pt x="251" y="253"/>
                </a:lnTo>
                <a:lnTo>
                  <a:pt x="250" y="255"/>
                </a:lnTo>
                <a:lnTo>
                  <a:pt x="248" y="256"/>
                </a:lnTo>
                <a:lnTo>
                  <a:pt x="246" y="256"/>
                </a:lnTo>
                <a:lnTo>
                  <a:pt x="245" y="258"/>
                </a:lnTo>
                <a:lnTo>
                  <a:pt x="246" y="258"/>
                </a:lnTo>
                <a:lnTo>
                  <a:pt x="245" y="259"/>
                </a:lnTo>
                <a:lnTo>
                  <a:pt x="245" y="261"/>
                </a:lnTo>
                <a:lnTo>
                  <a:pt x="243" y="261"/>
                </a:lnTo>
                <a:lnTo>
                  <a:pt x="245" y="263"/>
                </a:lnTo>
                <a:lnTo>
                  <a:pt x="245" y="264"/>
                </a:lnTo>
                <a:lnTo>
                  <a:pt x="243" y="264"/>
                </a:lnTo>
                <a:lnTo>
                  <a:pt x="243" y="266"/>
                </a:lnTo>
                <a:lnTo>
                  <a:pt x="242" y="266"/>
                </a:lnTo>
                <a:lnTo>
                  <a:pt x="242" y="267"/>
                </a:lnTo>
                <a:lnTo>
                  <a:pt x="242" y="269"/>
                </a:lnTo>
                <a:lnTo>
                  <a:pt x="242" y="271"/>
                </a:lnTo>
                <a:lnTo>
                  <a:pt x="243" y="271"/>
                </a:lnTo>
                <a:lnTo>
                  <a:pt x="243" y="272"/>
                </a:lnTo>
                <a:lnTo>
                  <a:pt x="245" y="274"/>
                </a:lnTo>
                <a:lnTo>
                  <a:pt x="245" y="275"/>
                </a:lnTo>
                <a:lnTo>
                  <a:pt x="248" y="277"/>
                </a:lnTo>
                <a:lnTo>
                  <a:pt x="248" y="279"/>
                </a:lnTo>
                <a:lnTo>
                  <a:pt x="250" y="280"/>
                </a:lnTo>
                <a:lnTo>
                  <a:pt x="251" y="280"/>
                </a:lnTo>
                <a:lnTo>
                  <a:pt x="253" y="280"/>
                </a:lnTo>
                <a:lnTo>
                  <a:pt x="253" y="282"/>
                </a:lnTo>
                <a:lnTo>
                  <a:pt x="253" y="283"/>
                </a:lnTo>
                <a:lnTo>
                  <a:pt x="251" y="285"/>
                </a:lnTo>
                <a:lnTo>
                  <a:pt x="253" y="285"/>
                </a:lnTo>
                <a:lnTo>
                  <a:pt x="253" y="287"/>
                </a:lnTo>
                <a:lnTo>
                  <a:pt x="254" y="287"/>
                </a:lnTo>
                <a:lnTo>
                  <a:pt x="256" y="288"/>
                </a:lnTo>
                <a:lnTo>
                  <a:pt x="256" y="291"/>
                </a:lnTo>
                <a:lnTo>
                  <a:pt x="256" y="293"/>
                </a:lnTo>
                <a:lnTo>
                  <a:pt x="256" y="295"/>
                </a:lnTo>
                <a:lnTo>
                  <a:pt x="254" y="295"/>
                </a:lnTo>
                <a:lnTo>
                  <a:pt x="254" y="296"/>
                </a:lnTo>
                <a:lnTo>
                  <a:pt x="253" y="296"/>
                </a:lnTo>
                <a:lnTo>
                  <a:pt x="253" y="299"/>
                </a:lnTo>
                <a:lnTo>
                  <a:pt x="253" y="301"/>
                </a:lnTo>
                <a:lnTo>
                  <a:pt x="251" y="303"/>
                </a:lnTo>
                <a:lnTo>
                  <a:pt x="251" y="304"/>
                </a:lnTo>
                <a:lnTo>
                  <a:pt x="253" y="306"/>
                </a:lnTo>
                <a:lnTo>
                  <a:pt x="253" y="307"/>
                </a:lnTo>
                <a:lnTo>
                  <a:pt x="253" y="309"/>
                </a:lnTo>
                <a:lnTo>
                  <a:pt x="253" y="311"/>
                </a:lnTo>
                <a:lnTo>
                  <a:pt x="251" y="312"/>
                </a:lnTo>
                <a:lnTo>
                  <a:pt x="250" y="312"/>
                </a:lnTo>
                <a:lnTo>
                  <a:pt x="250" y="315"/>
                </a:lnTo>
                <a:lnTo>
                  <a:pt x="251" y="315"/>
                </a:lnTo>
                <a:lnTo>
                  <a:pt x="251" y="317"/>
                </a:lnTo>
                <a:lnTo>
                  <a:pt x="250" y="317"/>
                </a:lnTo>
                <a:lnTo>
                  <a:pt x="248" y="319"/>
                </a:lnTo>
                <a:lnTo>
                  <a:pt x="246" y="319"/>
                </a:lnTo>
                <a:lnTo>
                  <a:pt x="245" y="319"/>
                </a:lnTo>
                <a:lnTo>
                  <a:pt x="243" y="320"/>
                </a:lnTo>
                <a:lnTo>
                  <a:pt x="242" y="320"/>
                </a:lnTo>
                <a:lnTo>
                  <a:pt x="240" y="320"/>
                </a:lnTo>
                <a:lnTo>
                  <a:pt x="240" y="322"/>
                </a:lnTo>
                <a:lnTo>
                  <a:pt x="238" y="322"/>
                </a:lnTo>
                <a:lnTo>
                  <a:pt x="238" y="323"/>
                </a:lnTo>
                <a:lnTo>
                  <a:pt x="240" y="323"/>
                </a:lnTo>
                <a:lnTo>
                  <a:pt x="240" y="325"/>
                </a:lnTo>
                <a:lnTo>
                  <a:pt x="238" y="325"/>
                </a:lnTo>
                <a:lnTo>
                  <a:pt x="238" y="327"/>
                </a:lnTo>
                <a:lnTo>
                  <a:pt x="238" y="328"/>
                </a:lnTo>
                <a:lnTo>
                  <a:pt x="238" y="330"/>
                </a:lnTo>
                <a:lnTo>
                  <a:pt x="240" y="330"/>
                </a:lnTo>
                <a:lnTo>
                  <a:pt x="238" y="330"/>
                </a:lnTo>
                <a:lnTo>
                  <a:pt x="238" y="331"/>
                </a:lnTo>
                <a:lnTo>
                  <a:pt x="238" y="333"/>
                </a:lnTo>
                <a:lnTo>
                  <a:pt x="238" y="335"/>
                </a:lnTo>
                <a:lnTo>
                  <a:pt x="237" y="336"/>
                </a:lnTo>
                <a:lnTo>
                  <a:pt x="235" y="336"/>
                </a:lnTo>
                <a:lnTo>
                  <a:pt x="234" y="336"/>
                </a:lnTo>
                <a:lnTo>
                  <a:pt x="232" y="336"/>
                </a:lnTo>
                <a:lnTo>
                  <a:pt x="230" y="336"/>
                </a:lnTo>
                <a:lnTo>
                  <a:pt x="227" y="335"/>
                </a:lnTo>
                <a:lnTo>
                  <a:pt x="226" y="335"/>
                </a:lnTo>
                <a:lnTo>
                  <a:pt x="224" y="335"/>
                </a:lnTo>
                <a:lnTo>
                  <a:pt x="222" y="335"/>
                </a:lnTo>
                <a:lnTo>
                  <a:pt x="221" y="335"/>
                </a:lnTo>
                <a:lnTo>
                  <a:pt x="219" y="336"/>
                </a:lnTo>
                <a:lnTo>
                  <a:pt x="218" y="336"/>
                </a:lnTo>
                <a:lnTo>
                  <a:pt x="218" y="338"/>
                </a:lnTo>
                <a:lnTo>
                  <a:pt x="218" y="339"/>
                </a:lnTo>
                <a:lnTo>
                  <a:pt x="218" y="341"/>
                </a:lnTo>
                <a:lnTo>
                  <a:pt x="218" y="343"/>
                </a:lnTo>
                <a:lnTo>
                  <a:pt x="219" y="343"/>
                </a:lnTo>
                <a:lnTo>
                  <a:pt x="219" y="344"/>
                </a:lnTo>
                <a:lnTo>
                  <a:pt x="219" y="346"/>
                </a:lnTo>
                <a:lnTo>
                  <a:pt x="218" y="347"/>
                </a:lnTo>
                <a:lnTo>
                  <a:pt x="218" y="349"/>
                </a:lnTo>
                <a:lnTo>
                  <a:pt x="218" y="351"/>
                </a:lnTo>
                <a:lnTo>
                  <a:pt x="218" y="352"/>
                </a:lnTo>
                <a:lnTo>
                  <a:pt x="218" y="354"/>
                </a:lnTo>
                <a:lnTo>
                  <a:pt x="216" y="355"/>
                </a:lnTo>
                <a:lnTo>
                  <a:pt x="218" y="355"/>
                </a:lnTo>
                <a:lnTo>
                  <a:pt x="216" y="355"/>
                </a:lnTo>
                <a:lnTo>
                  <a:pt x="218" y="357"/>
                </a:lnTo>
                <a:lnTo>
                  <a:pt x="216" y="357"/>
                </a:lnTo>
                <a:lnTo>
                  <a:pt x="213" y="357"/>
                </a:lnTo>
                <a:lnTo>
                  <a:pt x="211" y="357"/>
                </a:lnTo>
                <a:lnTo>
                  <a:pt x="210" y="357"/>
                </a:lnTo>
                <a:lnTo>
                  <a:pt x="208" y="357"/>
                </a:lnTo>
                <a:lnTo>
                  <a:pt x="208" y="359"/>
                </a:lnTo>
                <a:lnTo>
                  <a:pt x="208" y="360"/>
                </a:lnTo>
                <a:lnTo>
                  <a:pt x="208" y="362"/>
                </a:lnTo>
                <a:lnTo>
                  <a:pt x="206" y="362"/>
                </a:lnTo>
                <a:lnTo>
                  <a:pt x="206" y="363"/>
                </a:lnTo>
                <a:lnTo>
                  <a:pt x="208" y="363"/>
                </a:lnTo>
                <a:lnTo>
                  <a:pt x="208" y="365"/>
                </a:lnTo>
                <a:lnTo>
                  <a:pt x="208" y="368"/>
                </a:lnTo>
                <a:lnTo>
                  <a:pt x="206" y="370"/>
                </a:lnTo>
                <a:lnTo>
                  <a:pt x="206" y="371"/>
                </a:lnTo>
                <a:lnTo>
                  <a:pt x="206" y="373"/>
                </a:lnTo>
                <a:lnTo>
                  <a:pt x="208" y="373"/>
                </a:lnTo>
                <a:lnTo>
                  <a:pt x="206" y="375"/>
                </a:lnTo>
                <a:lnTo>
                  <a:pt x="205" y="376"/>
                </a:lnTo>
                <a:lnTo>
                  <a:pt x="205" y="378"/>
                </a:lnTo>
                <a:lnTo>
                  <a:pt x="203" y="378"/>
                </a:lnTo>
                <a:lnTo>
                  <a:pt x="202" y="378"/>
                </a:lnTo>
                <a:lnTo>
                  <a:pt x="200" y="379"/>
                </a:lnTo>
                <a:lnTo>
                  <a:pt x="198" y="379"/>
                </a:lnTo>
                <a:lnTo>
                  <a:pt x="197" y="379"/>
                </a:lnTo>
                <a:lnTo>
                  <a:pt x="195" y="379"/>
                </a:lnTo>
                <a:lnTo>
                  <a:pt x="194" y="379"/>
                </a:lnTo>
                <a:lnTo>
                  <a:pt x="192" y="379"/>
                </a:lnTo>
                <a:lnTo>
                  <a:pt x="192" y="378"/>
                </a:lnTo>
                <a:lnTo>
                  <a:pt x="192" y="376"/>
                </a:lnTo>
                <a:lnTo>
                  <a:pt x="190" y="376"/>
                </a:lnTo>
                <a:lnTo>
                  <a:pt x="190" y="375"/>
                </a:lnTo>
                <a:lnTo>
                  <a:pt x="189" y="375"/>
                </a:lnTo>
                <a:lnTo>
                  <a:pt x="187" y="375"/>
                </a:lnTo>
                <a:lnTo>
                  <a:pt x="186" y="375"/>
                </a:lnTo>
                <a:lnTo>
                  <a:pt x="184" y="375"/>
                </a:lnTo>
                <a:lnTo>
                  <a:pt x="182" y="375"/>
                </a:lnTo>
                <a:lnTo>
                  <a:pt x="182" y="373"/>
                </a:lnTo>
                <a:lnTo>
                  <a:pt x="182" y="371"/>
                </a:lnTo>
                <a:lnTo>
                  <a:pt x="181" y="371"/>
                </a:lnTo>
                <a:lnTo>
                  <a:pt x="179" y="371"/>
                </a:lnTo>
                <a:lnTo>
                  <a:pt x="178" y="370"/>
                </a:lnTo>
                <a:lnTo>
                  <a:pt x="176" y="370"/>
                </a:lnTo>
                <a:lnTo>
                  <a:pt x="174" y="370"/>
                </a:lnTo>
                <a:lnTo>
                  <a:pt x="173" y="370"/>
                </a:lnTo>
                <a:lnTo>
                  <a:pt x="173" y="371"/>
                </a:lnTo>
                <a:lnTo>
                  <a:pt x="171" y="373"/>
                </a:lnTo>
                <a:lnTo>
                  <a:pt x="171" y="375"/>
                </a:lnTo>
                <a:lnTo>
                  <a:pt x="171" y="376"/>
                </a:lnTo>
                <a:lnTo>
                  <a:pt x="170" y="376"/>
                </a:lnTo>
                <a:lnTo>
                  <a:pt x="168" y="378"/>
                </a:lnTo>
                <a:lnTo>
                  <a:pt x="166" y="378"/>
                </a:lnTo>
                <a:lnTo>
                  <a:pt x="168" y="381"/>
                </a:lnTo>
                <a:lnTo>
                  <a:pt x="168" y="383"/>
                </a:lnTo>
                <a:lnTo>
                  <a:pt x="168" y="384"/>
                </a:lnTo>
                <a:lnTo>
                  <a:pt x="166" y="384"/>
                </a:lnTo>
                <a:lnTo>
                  <a:pt x="165" y="386"/>
                </a:lnTo>
                <a:lnTo>
                  <a:pt x="163" y="386"/>
                </a:lnTo>
                <a:lnTo>
                  <a:pt x="162" y="386"/>
                </a:lnTo>
                <a:lnTo>
                  <a:pt x="162" y="384"/>
                </a:lnTo>
                <a:lnTo>
                  <a:pt x="160" y="386"/>
                </a:lnTo>
                <a:lnTo>
                  <a:pt x="158" y="386"/>
                </a:lnTo>
                <a:lnTo>
                  <a:pt x="157" y="386"/>
                </a:lnTo>
                <a:lnTo>
                  <a:pt x="157" y="387"/>
                </a:lnTo>
                <a:lnTo>
                  <a:pt x="155" y="387"/>
                </a:lnTo>
                <a:lnTo>
                  <a:pt x="157" y="389"/>
                </a:lnTo>
                <a:lnTo>
                  <a:pt x="157" y="391"/>
                </a:lnTo>
                <a:lnTo>
                  <a:pt x="157" y="392"/>
                </a:lnTo>
                <a:lnTo>
                  <a:pt x="155" y="394"/>
                </a:lnTo>
                <a:lnTo>
                  <a:pt x="154" y="394"/>
                </a:lnTo>
                <a:lnTo>
                  <a:pt x="152" y="394"/>
                </a:lnTo>
                <a:lnTo>
                  <a:pt x="150" y="394"/>
                </a:lnTo>
                <a:lnTo>
                  <a:pt x="150" y="395"/>
                </a:lnTo>
                <a:lnTo>
                  <a:pt x="149" y="395"/>
                </a:lnTo>
                <a:lnTo>
                  <a:pt x="149" y="397"/>
                </a:lnTo>
                <a:lnTo>
                  <a:pt x="150" y="397"/>
                </a:lnTo>
                <a:lnTo>
                  <a:pt x="150" y="399"/>
                </a:lnTo>
                <a:lnTo>
                  <a:pt x="152" y="399"/>
                </a:lnTo>
                <a:lnTo>
                  <a:pt x="152" y="402"/>
                </a:lnTo>
                <a:lnTo>
                  <a:pt x="152" y="403"/>
                </a:lnTo>
                <a:lnTo>
                  <a:pt x="150" y="405"/>
                </a:lnTo>
                <a:lnTo>
                  <a:pt x="152" y="405"/>
                </a:lnTo>
                <a:lnTo>
                  <a:pt x="152" y="407"/>
                </a:lnTo>
                <a:lnTo>
                  <a:pt x="152" y="408"/>
                </a:lnTo>
                <a:lnTo>
                  <a:pt x="150" y="408"/>
                </a:lnTo>
                <a:lnTo>
                  <a:pt x="149" y="408"/>
                </a:lnTo>
                <a:lnTo>
                  <a:pt x="147" y="408"/>
                </a:lnTo>
                <a:lnTo>
                  <a:pt x="147" y="411"/>
                </a:lnTo>
                <a:lnTo>
                  <a:pt x="146" y="413"/>
                </a:lnTo>
                <a:lnTo>
                  <a:pt x="146" y="415"/>
                </a:lnTo>
                <a:lnTo>
                  <a:pt x="147" y="415"/>
                </a:lnTo>
                <a:lnTo>
                  <a:pt x="146" y="416"/>
                </a:lnTo>
                <a:lnTo>
                  <a:pt x="144" y="416"/>
                </a:lnTo>
                <a:lnTo>
                  <a:pt x="142" y="418"/>
                </a:lnTo>
                <a:lnTo>
                  <a:pt x="142" y="419"/>
                </a:lnTo>
                <a:lnTo>
                  <a:pt x="141" y="421"/>
                </a:lnTo>
                <a:lnTo>
                  <a:pt x="139" y="423"/>
                </a:lnTo>
                <a:lnTo>
                  <a:pt x="139" y="424"/>
                </a:lnTo>
                <a:lnTo>
                  <a:pt x="138" y="426"/>
                </a:lnTo>
                <a:lnTo>
                  <a:pt x="139" y="426"/>
                </a:lnTo>
                <a:lnTo>
                  <a:pt x="139" y="427"/>
                </a:lnTo>
                <a:lnTo>
                  <a:pt x="139" y="429"/>
                </a:lnTo>
                <a:lnTo>
                  <a:pt x="138" y="429"/>
                </a:lnTo>
                <a:lnTo>
                  <a:pt x="138" y="431"/>
                </a:lnTo>
                <a:lnTo>
                  <a:pt x="136" y="431"/>
                </a:lnTo>
                <a:lnTo>
                  <a:pt x="131" y="431"/>
                </a:lnTo>
                <a:lnTo>
                  <a:pt x="118" y="429"/>
                </a:lnTo>
                <a:lnTo>
                  <a:pt x="115" y="424"/>
                </a:lnTo>
                <a:lnTo>
                  <a:pt x="112" y="424"/>
                </a:lnTo>
                <a:lnTo>
                  <a:pt x="109" y="427"/>
                </a:lnTo>
                <a:lnTo>
                  <a:pt x="107" y="426"/>
                </a:lnTo>
                <a:lnTo>
                  <a:pt x="106" y="423"/>
                </a:lnTo>
                <a:lnTo>
                  <a:pt x="102" y="421"/>
                </a:lnTo>
                <a:lnTo>
                  <a:pt x="101" y="421"/>
                </a:lnTo>
                <a:lnTo>
                  <a:pt x="99" y="419"/>
                </a:lnTo>
                <a:lnTo>
                  <a:pt x="96" y="418"/>
                </a:lnTo>
                <a:lnTo>
                  <a:pt x="94" y="416"/>
                </a:lnTo>
                <a:lnTo>
                  <a:pt x="93" y="415"/>
                </a:lnTo>
                <a:lnTo>
                  <a:pt x="93" y="413"/>
                </a:lnTo>
                <a:lnTo>
                  <a:pt x="91" y="415"/>
                </a:lnTo>
                <a:lnTo>
                  <a:pt x="88" y="416"/>
                </a:lnTo>
                <a:lnTo>
                  <a:pt x="86" y="415"/>
                </a:lnTo>
                <a:lnTo>
                  <a:pt x="85" y="416"/>
                </a:lnTo>
                <a:lnTo>
                  <a:pt x="83" y="419"/>
                </a:lnTo>
                <a:lnTo>
                  <a:pt x="83" y="423"/>
                </a:lnTo>
                <a:lnTo>
                  <a:pt x="82" y="424"/>
                </a:lnTo>
                <a:lnTo>
                  <a:pt x="78" y="424"/>
                </a:lnTo>
                <a:lnTo>
                  <a:pt x="77" y="421"/>
                </a:lnTo>
                <a:lnTo>
                  <a:pt x="74" y="419"/>
                </a:lnTo>
                <a:lnTo>
                  <a:pt x="74" y="418"/>
                </a:lnTo>
                <a:lnTo>
                  <a:pt x="72" y="416"/>
                </a:lnTo>
                <a:lnTo>
                  <a:pt x="72" y="413"/>
                </a:lnTo>
                <a:lnTo>
                  <a:pt x="72" y="410"/>
                </a:lnTo>
                <a:lnTo>
                  <a:pt x="72" y="408"/>
                </a:lnTo>
                <a:lnTo>
                  <a:pt x="72" y="407"/>
                </a:lnTo>
                <a:lnTo>
                  <a:pt x="72" y="405"/>
                </a:lnTo>
                <a:lnTo>
                  <a:pt x="69" y="402"/>
                </a:lnTo>
                <a:lnTo>
                  <a:pt x="66" y="402"/>
                </a:lnTo>
                <a:lnTo>
                  <a:pt x="66" y="394"/>
                </a:lnTo>
                <a:lnTo>
                  <a:pt x="66" y="392"/>
                </a:lnTo>
                <a:lnTo>
                  <a:pt x="64" y="391"/>
                </a:lnTo>
                <a:lnTo>
                  <a:pt x="64" y="387"/>
                </a:lnTo>
                <a:lnTo>
                  <a:pt x="64" y="383"/>
                </a:lnTo>
                <a:lnTo>
                  <a:pt x="59" y="378"/>
                </a:lnTo>
                <a:lnTo>
                  <a:pt x="58" y="376"/>
                </a:lnTo>
                <a:lnTo>
                  <a:pt x="54" y="375"/>
                </a:lnTo>
                <a:lnTo>
                  <a:pt x="51" y="375"/>
                </a:lnTo>
                <a:lnTo>
                  <a:pt x="48" y="371"/>
                </a:lnTo>
                <a:lnTo>
                  <a:pt x="42" y="375"/>
                </a:lnTo>
                <a:lnTo>
                  <a:pt x="38" y="375"/>
                </a:lnTo>
                <a:lnTo>
                  <a:pt x="35" y="375"/>
                </a:lnTo>
                <a:lnTo>
                  <a:pt x="34" y="375"/>
                </a:lnTo>
                <a:lnTo>
                  <a:pt x="34" y="373"/>
                </a:lnTo>
                <a:lnTo>
                  <a:pt x="32" y="371"/>
                </a:lnTo>
                <a:lnTo>
                  <a:pt x="32" y="370"/>
                </a:lnTo>
                <a:lnTo>
                  <a:pt x="32" y="368"/>
                </a:lnTo>
                <a:lnTo>
                  <a:pt x="32" y="367"/>
                </a:lnTo>
                <a:lnTo>
                  <a:pt x="32" y="363"/>
                </a:lnTo>
                <a:lnTo>
                  <a:pt x="32" y="362"/>
                </a:lnTo>
                <a:lnTo>
                  <a:pt x="32" y="360"/>
                </a:lnTo>
                <a:lnTo>
                  <a:pt x="32" y="357"/>
                </a:lnTo>
                <a:lnTo>
                  <a:pt x="30" y="355"/>
                </a:lnTo>
                <a:lnTo>
                  <a:pt x="30" y="354"/>
                </a:lnTo>
                <a:lnTo>
                  <a:pt x="32" y="354"/>
                </a:lnTo>
                <a:lnTo>
                  <a:pt x="34" y="354"/>
                </a:lnTo>
                <a:lnTo>
                  <a:pt x="35" y="354"/>
                </a:lnTo>
                <a:lnTo>
                  <a:pt x="37" y="352"/>
                </a:lnTo>
                <a:lnTo>
                  <a:pt x="37" y="351"/>
                </a:lnTo>
                <a:lnTo>
                  <a:pt x="38" y="349"/>
                </a:lnTo>
                <a:lnTo>
                  <a:pt x="37" y="349"/>
                </a:lnTo>
                <a:lnTo>
                  <a:pt x="38" y="347"/>
                </a:lnTo>
                <a:lnTo>
                  <a:pt x="40" y="346"/>
                </a:lnTo>
                <a:lnTo>
                  <a:pt x="40" y="344"/>
                </a:lnTo>
                <a:lnTo>
                  <a:pt x="38" y="344"/>
                </a:lnTo>
                <a:lnTo>
                  <a:pt x="37" y="344"/>
                </a:lnTo>
                <a:lnTo>
                  <a:pt x="35" y="341"/>
                </a:lnTo>
                <a:lnTo>
                  <a:pt x="34" y="339"/>
                </a:lnTo>
                <a:lnTo>
                  <a:pt x="34" y="338"/>
                </a:lnTo>
                <a:lnTo>
                  <a:pt x="32" y="338"/>
                </a:lnTo>
                <a:lnTo>
                  <a:pt x="34" y="336"/>
                </a:lnTo>
                <a:lnTo>
                  <a:pt x="32" y="336"/>
                </a:lnTo>
                <a:lnTo>
                  <a:pt x="30" y="338"/>
                </a:lnTo>
                <a:lnTo>
                  <a:pt x="29" y="338"/>
                </a:lnTo>
                <a:lnTo>
                  <a:pt x="27" y="338"/>
                </a:lnTo>
                <a:lnTo>
                  <a:pt x="24" y="339"/>
                </a:lnTo>
                <a:lnTo>
                  <a:pt x="24" y="338"/>
                </a:lnTo>
                <a:lnTo>
                  <a:pt x="21" y="336"/>
                </a:lnTo>
                <a:lnTo>
                  <a:pt x="21" y="335"/>
                </a:lnTo>
                <a:lnTo>
                  <a:pt x="21" y="333"/>
                </a:lnTo>
                <a:lnTo>
                  <a:pt x="22" y="331"/>
                </a:lnTo>
                <a:lnTo>
                  <a:pt x="21" y="328"/>
                </a:lnTo>
                <a:lnTo>
                  <a:pt x="22" y="328"/>
                </a:lnTo>
                <a:lnTo>
                  <a:pt x="22" y="327"/>
                </a:lnTo>
                <a:lnTo>
                  <a:pt x="21" y="325"/>
                </a:lnTo>
                <a:lnTo>
                  <a:pt x="21" y="323"/>
                </a:lnTo>
                <a:lnTo>
                  <a:pt x="21" y="322"/>
                </a:lnTo>
                <a:lnTo>
                  <a:pt x="21" y="320"/>
                </a:lnTo>
                <a:lnTo>
                  <a:pt x="21" y="319"/>
                </a:lnTo>
                <a:lnTo>
                  <a:pt x="21" y="317"/>
                </a:lnTo>
                <a:lnTo>
                  <a:pt x="21" y="315"/>
                </a:lnTo>
                <a:lnTo>
                  <a:pt x="22" y="314"/>
                </a:lnTo>
                <a:lnTo>
                  <a:pt x="22" y="311"/>
                </a:lnTo>
                <a:lnTo>
                  <a:pt x="21" y="311"/>
                </a:lnTo>
                <a:lnTo>
                  <a:pt x="19" y="311"/>
                </a:lnTo>
                <a:lnTo>
                  <a:pt x="19" y="309"/>
                </a:lnTo>
                <a:lnTo>
                  <a:pt x="18" y="309"/>
                </a:lnTo>
                <a:lnTo>
                  <a:pt x="16" y="309"/>
                </a:lnTo>
                <a:lnTo>
                  <a:pt x="14" y="311"/>
                </a:lnTo>
                <a:lnTo>
                  <a:pt x="13" y="311"/>
                </a:lnTo>
                <a:lnTo>
                  <a:pt x="11" y="309"/>
                </a:lnTo>
                <a:lnTo>
                  <a:pt x="10" y="309"/>
                </a:lnTo>
                <a:lnTo>
                  <a:pt x="6" y="306"/>
                </a:lnTo>
                <a:lnTo>
                  <a:pt x="6" y="304"/>
                </a:lnTo>
                <a:lnTo>
                  <a:pt x="6" y="301"/>
                </a:lnTo>
                <a:lnTo>
                  <a:pt x="6" y="299"/>
                </a:lnTo>
                <a:lnTo>
                  <a:pt x="8" y="299"/>
                </a:lnTo>
                <a:lnTo>
                  <a:pt x="11" y="298"/>
                </a:lnTo>
                <a:lnTo>
                  <a:pt x="13" y="296"/>
                </a:lnTo>
                <a:lnTo>
                  <a:pt x="14" y="296"/>
                </a:lnTo>
                <a:lnTo>
                  <a:pt x="14" y="298"/>
                </a:lnTo>
                <a:lnTo>
                  <a:pt x="16" y="298"/>
                </a:lnTo>
                <a:lnTo>
                  <a:pt x="18" y="296"/>
                </a:lnTo>
                <a:lnTo>
                  <a:pt x="18" y="293"/>
                </a:lnTo>
                <a:lnTo>
                  <a:pt x="16" y="293"/>
                </a:lnTo>
                <a:lnTo>
                  <a:pt x="14" y="291"/>
                </a:lnTo>
                <a:lnTo>
                  <a:pt x="13" y="290"/>
                </a:lnTo>
                <a:lnTo>
                  <a:pt x="11" y="290"/>
                </a:lnTo>
                <a:lnTo>
                  <a:pt x="10" y="288"/>
                </a:lnTo>
                <a:lnTo>
                  <a:pt x="6" y="288"/>
                </a:lnTo>
                <a:lnTo>
                  <a:pt x="5" y="288"/>
                </a:lnTo>
                <a:lnTo>
                  <a:pt x="3" y="287"/>
                </a:lnTo>
                <a:lnTo>
                  <a:pt x="2" y="287"/>
                </a:lnTo>
                <a:lnTo>
                  <a:pt x="0" y="285"/>
                </a:lnTo>
                <a:lnTo>
                  <a:pt x="11" y="285"/>
                </a:lnTo>
                <a:lnTo>
                  <a:pt x="13" y="285"/>
                </a:lnTo>
                <a:lnTo>
                  <a:pt x="18" y="285"/>
                </a:lnTo>
                <a:lnTo>
                  <a:pt x="27" y="285"/>
                </a:lnTo>
                <a:lnTo>
                  <a:pt x="27" y="282"/>
                </a:lnTo>
                <a:lnTo>
                  <a:pt x="27" y="280"/>
                </a:lnTo>
                <a:lnTo>
                  <a:pt x="27" y="277"/>
                </a:lnTo>
                <a:lnTo>
                  <a:pt x="27" y="274"/>
                </a:lnTo>
                <a:lnTo>
                  <a:pt x="27" y="272"/>
                </a:lnTo>
                <a:lnTo>
                  <a:pt x="27" y="267"/>
                </a:lnTo>
                <a:lnTo>
                  <a:pt x="27" y="266"/>
                </a:lnTo>
                <a:lnTo>
                  <a:pt x="30" y="266"/>
                </a:lnTo>
                <a:lnTo>
                  <a:pt x="32" y="264"/>
                </a:lnTo>
                <a:lnTo>
                  <a:pt x="32" y="263"/>
                </a:lnTo>
                <a:lnTo>
                  <a:pt x="32" y="261"/>
                </a:lnTo>
                <a:lnTo>
                  <a:pt x="34" y="261"/>
                </a:lnTo>
                <a:lnTo>
                  <a:pt x="35" y="261"/>
                </a:lnTo>
                <a:lnTo>
                  <a:pt x="40" y="259"/>
                </a:lnTo>
                <a:lnTo>
                  <a:pt x="42" y="258"/>
                </a:lnTo>
                <a:lnTo>
                  <a:pt x="43" y="256"/>
                </a:lnTo>
                <a:lnTo>
                  <a:pt x="46" y="258"/>
                </a:lnTo>
                <a:lnTo>
                  <a:pt x="48" y="258"/>
                </a:lnTo>
                <a:lnTo>
                  <a:pt x="50" y="258"/>
                </a:lnTo>
                <a:lnTo>
                  <a:pt x="51" y="258"/>
                </a:lnTo>
                <a:lnTo>
                  <a:pt x="53" y="258"/>
                </a:lnTo>
                <a:lnTo>
                  <a:pt x="54" y="258"/>
                </a:lnTo>
                <a:lnTo>
                  <a:pt x="56" y="258"/>
                </a:lnTo>
                <a:lnTo>
                  <a:pt x="56" y="256"/>
                </a:lnTo>
                <a:lnTo>
                  <a:pt x="56" y="255"/>
                </a:lnTo>
                <a:lnTo>
                  <a:pt x="56" y="253"/>
                </a:lnTo>
                <a:lnTo>
                  <a:pt x="56" y="251"/>
                </a:lnTo>
                <a:lnTo>
                  <a:pt x="56" y="250"/>
                </a:lnTo>
                <a:lnTo>
                  <a:pt x="56" y="243"/>
                </a:lnTo>
                <a:lnTo>
                  <a:pt x="56" y="242"/>
                </a:lnTo>
                <a:lnTo>
                  <a:pt x="58" y="239"/>
                </a:lnTo>
                <a:lnTo>
                  <a:pt x="59" y="239"/>
                </a:lnTo>
                <a:lnTo>
                  <a:pt x="61" y="237"/>
                </a:lnTo>
                <a:lnTo>
                  <a:pt x="61" y="232"/>
                </a:lnTo>
                <a:lnTo>
                  <a:pt x="62" y="231"/>
                </a:lnTo>
                <a:lnTo>
                  <a:pt x="64" y="229"/>
                </a:lnTo>
                <a:lnTo>
                  <a:pt x="66" y="229"/>
                </a:lnTo>
                <a:lnTo>
                  <a:pt x="67" y="227"/>
                </a:lnTo>
                <a:lnTo>
                  <a:pt x="66" y="224"/>
                </a:lnTo>
                <a:lnTo>
                  <a:pt x="64" y="223"/>
                </a:lnTo>
                <a:lnTo>
                  <a:pt x="64" y="221"/>
                </a:lnTo>
                <a:lnTo>
                  <a:pt x="66" y="221"/>
                </a:lnTo>
                <a:lnTo>
                  <a:pt x="67" y="218"/>
                </a:lnTo>
                <a:lnTo>
                  <a:pt x="69" y="216"/>
                </a:lnTo>
                <a:lnTo>
                  <a:pt x="70" y="216"/>
                </a:lnTo>
                <a:lnTo>
                  <a:pt x="70" y="215"/>
                </a:lnTo>
                <a:lnTo>
                  <a:pt x="70" y="213"/>
                </a:lnTo>
                <a:lnTo>
                  <a:pt x="70" y="211"/>
                </a:lnTo>
                <a:lnTo>
                  <a:pt x="72" y="211"/>
                </a:lnTo>
                <a:lnTo>
                  <a:pt x="72" y="210"/>
                </a:lnTo>
                <a:lnTo>
                  <a:pt x="70" y="208"/>
                </a:lnTo>
                <a:lnTo>
                  <a:pt x="69" y="205"/>
                </a:lnTo>
                <a:lnTo>
                  <a:pt x="69" y="203"/>
                </a:lnTo>
                <a:lnTo>
                  <a:pt x="67" y="203"/>
                </a:lnTo>
                <a:lnTo>
                  <a:pt x="66" y="202"/>
                </a:lnTo>
                <a:lnTo>
                  <a:pt x="64" y="194"/>
                </a:lnTo>
                <a:lnTo>
                  <a:pt x="64" y="192"/>
                </a:lnTo>
                <a:lnTo>
                  <a:pt x="62" y="191"/>
                </a:lnTo>
                <a:lnTo>
                  <a:pt x="62" y="189"/>
                </a:lnTo>
                <a:lnTo>
                  <a:pt x="62" y="187"/>
                </a:lnTo>
                <a:lnTo>
                  <a:pt x="61" y="184"/>
                </a:lnTo>
                <a:lnTo>
                  <a:pt x="61" y="179"/>
                </a:lnTo>
                <a:lnTo>
                  <a:pt x="62" y="176"/>
                </a:lnTo>
                <a:lnTo>
                  <a:pt x="62" y="173"/>
                </a:lnTo>
                <a:lnTo>
                  <a:pt x="64" y="171"/>
                </a:lnTo>
                <a:lnTo>
                  <a:pt x="64" y="170"/>
                </a:lnTo>
                <a:lnTo>
                  <a:pt x="62" y="168"/>
                </a:lnTo>
                <a:lnTo>
                  <a:pt x="62" y="167"/>
                </a:lnTo>
                <a:lnTo>
                  <a:pt x="62" y="165"/>
                </a:lnTo>
                <a:lnTo>
                  <a:pt x="64" y="162"/>
                </a:lnTo>
                <a:lnTo>
                  <a:pt x="67" y="159"/>
                </a:lnTo>
                <a:lnTo>
                  <a:pt x="66" y="159"/>
                </a:lnTo>
                <a:lnTo>
                  <a:pt x="64" y="159"/>
                </a:lnTo>
                <a:lnTo>
                  <a:pt x="64" y="157"/>
                </a:lnTo>
                <a:lnTo>
                  <a:pt x="66" y="157"/>
                </a:lnTo>
                <a:lnTo>
                  <a:pt x="66" y="155"/>
                </a:lnTo>
                <a:lnTo>
                  <a:pt x="64" y="154"/>
                </a:lnTo>
                <a:lnTo>
                  <a:pt x="62" y="154"/>
                </a:lnTo>
                <a:lnTo>
                  <a:pt x="61" y="154"/>
                </a:lnTo>
                <a:lnTo>
                  <a:pt x="59" y="154"/>
                </a:lnTo>
                <a:lnTo>
                  <a:pt x="58" y="154"/>
                </a:lnTo>
                <a:lnTo>
                  <a:pt x="53" y="154"/>
                </a:lnTo>
                <a:lnTo>
                  <a:pt x="51" y="155"/>
                </a:lnTo>
                <a:lnTo>
                  <a:pt x="51" y="154"/>
                </a:lnTo>
                <a:lnTo>
                  <a:pt x="50" y="154"/>
                </a:lnTo>
                <a:lnTo>
                  <a:pt x="50" y="152"/>
                </a:lnTo>
                <a:lnTo>
                  <a:pt x="48" y="152"/>
                </a:lnTo>
                <a:lnTo>
                  <a:pt x="46" y="151"/>
                </a:lnTo>
                <a:lnTo>
                  <a:pt x="46" y="149"/>
                </a:lnTo>
                <a:lnTo>
                  <a:pt x="46" y="147"/>
                </a:lnTo>
                <a:lnTo>
                  <a:pt x="48" y="146"/>
                </a:lnTo>
                <a:lnTo>
                  <a:pt x="50" y="144"/>
                </a:lnTo>
                <a:lnTo>
                  <a:pt x="51" y="139"/>
                </a:lnTo>
                <a:lnTo>
                  <a:pt x="53" y="138"/>
                </a:lnTo>
                <a:lnTo>
                  <a:pt x="54" y="136"/>
                </a:lnTo>
                <a:lnTo>
                  <a:pt x="56" y="133"/>
                </a:lnTo>
                <a:lnTo>
                  <a:pt x="58" y="133"/>
                </a:lnTo>
                <a:lnTo>
                  <a:pt x="59" y="130"/>
                </a:lnTo>
                <a:lnTo>
                  <a:pt x="61" y="130"/>
                </a:lnTo>
                <a:lnTo>
                  <a:pt x="62" y="130"/>
                </a:lnTo>
                <a:lnTo>
                  <a:pt x="64" y="130"/>
                </a:lnTo>
                <a:lnTo>
                  <a:pt x="66" y="128"/>
                </a:lnTo>
                <a:lnTo>
                  <a:pt x="67" y="128"/>
                </a:lnTo>
                <a:lnTo>
                  <a:pt x="66" y="128"/>
                </a:lnTo>
                <a:lnTo>
                  <a:pt x="64" y="128"/>
                </a:lnTo>
                <a:lnTo>
                  <a:pt x="61" y="127"/>
                </a:lnTo>
                <a:lnTo>
                  <a:pt x="61" y="123"/>
                </a:lnTo>
                <a:lnTo>
                  <a:pt x="62" y="122"/>
                </a:lnTo>
                <a:lnTo>
                  <a:pt x="62" y="120"/>
                </a:lnTo>
                <a:lnTo>
                  <a:pt x="62" y="117"/>
                </a:lnTo>
                <a:lnTo>
                  <a:pt x="62" y="115"/>
                </a:lnTo>
                <a:lnTo>
                  <a:pt x="62" y="114"/>
                </a:lnTo>
                <a:lnTo>
                  <a:pt x="62" y="112"/>
                </a:lnTo>
                <a:lnTo>
                  <a:pt x="62" y="111"/>
                </a:lnTo>
                <a:lnTo>
                  <a:pt x="64" y="112"/>
                </a:lnTo>
                <a:lnTo>
                  <a:pt x="66" y="112"/>
                </a:lnTo>
                <a:lnTo>
                  <a:pt x="70" y="112"/>
                </a:lnTo>
                <a:lnTo>
                  <a:pt x="72" y="112"/>
                </a:lnTo>
                <a:lnTo>
                  <a:pt x="74" y="112"/>
                </a:lnTo>
                <a:lnTo>
                  <a:pt x="75" y="112"/>
                </a:lnTo>
                <a:lnTo>
                  <a:pt x="78" y="111"/>
                </a:lnTo>
                <a:lnTo>
                  <a:pt x="78" y="109"/>
                </a:lnTo>
                <a:lnTo>
                  <a:pt x="80" y="104"/>
                </a:lnTo>
                <a:lnTo>
                  <a:pt x="80" y="103"/>
                </a:lnTo>
                <a:lnTo>
                  <a:pt x="80" y="101"/>
                </a:lnTo>
                <a:lnTo>
                  <a:pt x="80" y="99"/>
                </a:lnTo>
                <a:lnTo>
                  <a:pt x="77" y="96"/>
                </a:lnTo>
                <a:lnTo>
                  <a:pt x="77" y="95"/>
                </a:lnTo>
                <a:lnTo>
                  <a:pt x="78" y="93"/>
                </a:lnTo>
                <a:lnTo>
                  <a:pt x="80" y="93"/>
                </a:lnTo>
                <a:lnTo>
                  <a:pt x="82" y="95"/>
                </a:lnTo>
                <a:lnTo>
                  <a:pt x="83" y="95"/>
                </a:lnTo>
                <a:lnTo>
                  <a:pt x="85" y="91"/>
                </a:lnTo>
                <a:lnTo>
                  <a:pt x="86" y="90"/>
                </a:lnTo>
                <a:lnTo>
                  <a:pt x="88" y="88"/>
                </a:lnTo>
                <a:lnTo>
                  <a:pt x="88" y="87"/>
                </a:lnTo>
                <a:lnTo>
                  <a:pt x="88" y="83"/>
                </a:lnTo>
                <a:lnTo>
                  <a:pt x="86" y="83"/>
                </a:lnTo>
                <a:lnTo>
                  <a:pt x="83" y="80"/>
                </a:lnTo>
                <a:lnTo>
                  <a:pt x="82" y="79"/>
                </a:lnTo>
                <a:lnTo>
                  <a:pt x="82" y="77"/>
                </a:lnTo>
                <a:lnTo>
                  <a:pt x="80" y="77"/>
                </a:lnTo>
                <a:lnTo>
                  <a:pt x="80" y="75"/>
                </a:lnTo>
                <a:lnTo>
                  <a:pt x="82" y="75"/>
                </a:lnTo>
                <a:lnTo>
                  <a:pt x="82" y="74"/>
                </a:lnTo>
                <a:lnTo>
                  <a:pt x="83" y="74"/>
                </a:lnTo>
                <a:lnTo>
                  <a:pt x="83" y="72"/>
                </a:lnTo>
                <a:lnTo>
                  <a:pt x="80" y="69"/>
                </a:lnTo>
                <a:lnTo>
                  <a:pt x="77" y="67"/>
                </a:lnTo>
                <a:lnTo>
                  <a:pt x="78" y="66"/>
                </a:lnTo>
                <a:lnTo>
                  <a:pt x="78" y="64"/>
                </a:lnTo>
                <a:lnTo>
                  <a:pt x="80" y="64"/>
                </a:lnTo>
                <a:lnTo>
                  <a:pt x="78" y="63"/>
                </a:lnTo>
                <a:lnTo>
                  <a:pt x="80" y="63"/>
                </a:lnTo>
                <a:lnTo>
                  <a:pt x="80" y="61"/>
                </a:lnTo>
                <a:lnTo>
                  <a:pt x="82" y="61"/>
                </a:lnTo>
                <a:lnTo>
                  <a:pt x="85" y="63"/>
                </a:lnTo>
                <a:lnTo>
                  <a:pt x="86" y="61"/>
                </a:lnTo>
                <a:lnTo>
                  <a:pt x="88" y="61"/>
                </a:lnTo>
                <a:lnTo>
                  <a:pt x="88" y="59"/>
                </a:lnTo>
                <a:lnTo>
                  <a:pt x="88" y="58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88" y="51"/>
                </a:lnTo>
                <a:lnTo>
                  <a:pt x="88" y="48"/>
                </a:lnTo>
                <a:lnTo>
                  <a:pt x="90" y="48"/>
                </a:lnTo>
                <a:lnTo>
                  <a:pt x="91" y="47"/>
                </a:lnTo>
                <a:lnTo>
                  <a:pt x="91" y="45"/>
                </a:lnTo>
                <a:lnTo>
                  <a:pt x="91" y="42"/>
                </a:lnTo>
                <a:lnTo>
                  <a:pt x="91" y="40"/>
                </a:lnTo>
                <a:lnTo>
                  <a:pt x="91" y="39"/>
                </a:lnTo>
                <a:lnTo>
                  <a:pt x="91" y="37"/>
                </a:lnTo>
                <a:lnTo>
                  <a:pt x="91" y="35"/>
                </a:lnTo>
                <a:lnTo>
                  <a:pt x="93" y="35"/>
                </a:lnTo>
                <a:lnTo>
                  <a:pt x="91" y="34"/>
                </a:lnTo>
                <a:lnTo>
                  <a:pt x="90" y="32"/>
                </a:lnTo>
                <a:lnTo>
                  <a:pt x="88" y="31"/>
                </a:lnTo>
                <a:lnTo>
                  <a:pt x="88" y="27"/>
                </a:lnTo>
                <a:lnTo>
                  <a:pt x="86" y="24"/>
                </a:lnTo>
                <a:lnTo>
                  <a:pt x="85" y="24"/>
                </a:lnTo>
                <a:lnTo>
                  <a:pt x="83" y="26"/>
                </a:lnTo>
                <a:lnTo>
                  <a:pt x="82" y="24"/>
                </a:lnTo>
                <a:lnTo>
                  <a:pt x="82" y="23"/>
                </a:lnTo>
                <a:lnTo>
                  <a:pt x="82" y="21"/>
                </a:lnTo>
                <a:lnTo>
                  <a:pt x="82" y="19"/>
                </a:lnTo>
                <a:lnTo>
                  <a:pt x="82" y="18"/>
                </a:lnTo>
                <a:lnTo>
                  <a:pt x="80" y="18"/>
                </a:lnTo>
                <a:lnTo>
                  <a:pt x="80" y="16"/>
                </a:lnTo>
                <a:lnTo>
                  <a:pt x="82" y="15"/>
                </a:lnTo>
                <a:lnTo>
                  <a:pt x="83" y="15"/>
                </a:lnTo>
                <a:lnTo>
                  <a:pt x="85" y="15"/>
                </a:lnTo>
                <a:lnTo>
                  <a:pt x="86" y="13"/>
                </a:lnTo>
                <a:lnTo>
                  <a:pt x="88" y="11"/>
                </a:lnTo>
                <a:lnTo>
                  <a:pt x="90" y="11"/>
                </a:lnTo>
                <a:lnTo>
                  <a:pt x="88" y="10"/>
                </a:lnTo>
                <a:lnTo>
                  <a:pt x="86" y="8"/>
                </a:lnTo>
                <a:lnTo>
                  <a:pt x="83" y="8"/>
                </a:lnTo>
                <a:lnTo>
                  <a:pt x="82" y="8"/>
                </a:lnTo>
                <a:lnTo>
                  <a:pt x="80" y="7"/>
                </a:lnTo>
                <a:lnTo>
                  <a:pt x="78" y="7"/>
                </a:lnTo>
                <a:lnTo>
                  <a:pt x="78" y="5"/>
                </a:lnTo>
                <a:lnTo>
                  <a:pt x="80" y="2"/>
                </a:lnTo>
                <a:lnTo>
                  <a:pt x="82" y="2"/>
                </a:lnTo>
                <a:lnTo>
                  <a:pt x="83" y="2"/>
                </a:lnTo>
                <a:lnTo>
                  <a:pt x="86" y="3"/>
                </a:lnTo>
                <a:lnTo>
                  <a:pt x="91" y="3"/>
                </a:lnTo>
                <a:lnTo>
                  <a:pt x="94" y="3"/>
                </a:lnTo>
                <a:lnTo>
                  <a:pt x="98" y="3"/>
                </a:lnTo>
                <a:lnTo>
                  <a:pt x="99" y="3"/>
                </a:lnTo>
                <a:lnTo>
                  <a:pt x="101" y="5"/>
                </a:lnTo>
                <a:lnTo>
                  <a:pt x="102" y="5"/>
                </a:lnTo>
                <a:lnTo>
                  <a:pt x="109" y="2"/>
                </a:lnTo>
                <a:lnTo>
                  <a:pt x="115" y="0"/>
                </a:lnTo>
                <a:lnTo>
                  <a:pt x="118" y="2"/>
                </a:lnTo>
                <a:lnTo>
                  <a:pt x="117" y="3"/>
                </a:lnTo>
                <a:lnTo>
                  <a:pt x="117" y="7"/>
                </a:lnTo>
                <a:lnTo>
                  <a:pt x="118" y="11"/>
                </a:lnTo>
                <a:lnTo>
                  <a:pt x="122" y="13"/>
                </a:lnTo>
                <a:lnTo>
                  <a:pt x="123" y="13"/>
                </a:lnTo>
                <a:lnTo>
                  <a:pt x="126" y="13"/>
                </a:lnTo>
                <a:lnTo>
                  <a:pt x="130" y="15"/>
                </a:lnTo>
                <a:lnTo>
                  <a:pt x="131" y="16"/>
                </a:lnTo>
                <a:lnTo>
                  <a:pt x="133" y="16"/>
                </a:lnTo>
                <a:lnTo>
                  <a:pt x="133" y="18"/>
                </a:lnTo>
                <a:lnTo>
                  <a:pt x="134" y="21"/>
                </a:lnTo>
                <a:lnTo>
                  <a:pt x="136" y="23"/>
                </a:lnTo>
                <a:lnTo>
                  <a:pt x="136" y="27"/>
                </a:lnTo>
                <a:lnTo>
                  <a:pt x="134" y="37"/>
                </a:lnTo>
                <a:lnTo>
                  <a:pt x="136" y="39"/>
                </a:lnTo>
                <a:lnTo>
                  <a:pt x="138" y="47"/>
                </a:lnTo>
                <a:lnTo>
                  <a:pt x="138" y="48"/>
                </a:lnTo>
                <a:lnTo>
                  <a:pt x="138" y="59"/>
                </a:lnTo>
                <a:lnTo>
                  <a:pt x="139" y="63"/>
                </a:lnTo>
                <a:lnTo>
                  <a:pt x="141" y="66"/>
                </a:lnTo>
                <a:lnTo>
                  <a:pt x="141" y="67"/>
                </a:lnTo>
                <a:lnTo>
                  <a:pt x="142" y="67"/>
                </a:lnTo>
                <a:lnTo>
                  <a:pt x="142" y="69"/>
                </a:lnTo>
                <a:lnTo>
                  <a:pt x="144" y="69"/>
                </a:lnTo>
                <a:lnTo>
                  <a:pt x="150" y="71"/>
                </a:lnTo>
                <a:lnTo>
                  <a:pt x="152" y="71"/>
                </a:lnTo>
                <a:lnTo>
                  <a:pt x="157" y="71"/>
                </a:lnTo>
                <a:lnTo>
                  <a:pt x="162" y="69"/>
                </a:lnTo>
                <a:lnTo>
                  <a:pt x="165" y="69"/>
                </a:lnTo>
                <a:lnTo>
                  <a:pt x="165" y="71"/>
                </a:lnTo>
                <a:lnTo>
                  <a:pt x="163" y="72"/>
                </a:lnTo>
                <a:lnTo>
                  <a:pt x="165" y="72"/>
                </a:lnTo>
                <a:lnTo>
                  <a:pt x="166" y="72"/>
                </a:lnTo>
                <a:lnTo>
                  <a:pt x="176" y="72"/>
                </a:lnTo>
                <a:lnTo>
                  <a:pt x="179" y="66"/>
                </a:lnTo>
                <a:lnTo>
                  <a:pt x="187" y="66"/>
                </a:lnTo>
                <a:lnTo>
                  <a:pt x="189" y="64"/>
                </a:lnTo>
                <a:lnTo>
                  <a:pt x="190" y="63"/>
                </a:lnTo>
                <a:lnTo>
                  <a:pt x="192" y="63"/>
                </a:lnTo>
                <a:lnTo>
                  <a:pt x="194" y="61"/>
                </a:lnTo>
                <a:lnTo>
                  <a:pt x="203" y="61"/>
                </a:lnTo>
                <a:lnTo>
                  <a:pt x="205" y="59"/>
                </a:lnTo>
                <a:lnTo>
                  <a:pt x="206" y="59"/>
                </a:lnTo>
                <a:lnTo>
                  <a:pt x="210" y="59"/>
                </a:lnTo>
                <a:lnTo>
                  <a:pt x="211" y="61"/>
                </a:lnTo>
                <a:lnTo>
                  <a:pt x="211" y="63"/>
                </a:lnTo>
                <a:lnTo>
                  <a:pt x="214" y="63"/>
                </a:lnTo>
                <a:lnTo>
                  <a:pt x="216" y="63"/>
                </a:lnTo>
                <a:lnTo>
                  <a:pt x="219" y="63"/>
                </a:lnTo>
                <a:lnTo>
                  <a:pt x="222" y="64"/>
                </a:lnTo>
                <a:lnTo>
                  <a:pt x="222" y="66"/>
                </a:lnTo>
                <a:lnTo>
                  <a:pt x="224" y="67"/>
                </a:lnTo>
                <a:lnTo>
                  <a:pt x="226" y="67"/>
                </a:lnTo>
                <a:lnTo>
                  <a:pt x="227" y="67"/>
                </a:lnTo>
                <a:lnTo>
                  <a:pt x="227" y="69"/>
                </a:lnTo>
                <a:lnTo>
                  <a:pt x="229" y="69"/>
                </a:lnTo>
                <a:lnTo>
                  <a:pt x="230" y="69"/>
                </a:lnTo>
                <a:lnTo>
                  <a:pt x="232" y="69"/>
                </a:lnTo>
                <a:lnTo>
                  <a:pt x="234" y="69"/>
                </a:lnTo>
                <a:lnTo>
                  <a:pt x="235" y="69"/>
                </a:lnTo>
                <a:lnTo>
                  <a:pt x="235" y="67"/>
                </a:lnTo>
                <a:lnTo>
                  <a:pt x="235" y="66"/>
                </a:lnTo>
                <a:lnTo>
                  <a:pt x="237" y="64"/>
                </a:lnTo>
                <a:lnTo>
                  <a:pt x="237" y="63"/>
                </a:lnTo>
                <a:lnTo>
                  <a:pt x="242" y="64"/>
                </a:lnTo>
                <a:lnTo>
                  <a:pt x="243" y="64"/>
                </a:lnTo>
                <a:lnTo>
                  <a:pt x="245" y="67"/>
                </a:lnTo>
                <a:lnTo>
                  <a:pt x="245" y="71"/>
                </a:lnTo>
                <a:lnTo>
                  <a:pt x="246" y="74"/>
                </a:lnTo>
                <a:lnTo>
                  <a:pt x="248" y="75"/>
                </a:lnTo>
                <a:lnTo>
                  <a:pt x="250" y="77"/>
                </a:lnTo>
                <a:lnTo>
                  <a:pt x="251" y="79"/>
                </a:lnTo>
                <a:lnTo>
                  <a:pt x="251" y="80"/>
                </a:lnTo>
                <a:lnTo>
                  <a:pt x="251" y="82"/>
                </a:lnTo>
                <a:lnTo>
                  <a:pt x="253" y="82"/>
                </a:lnTo>
                <a:lnTo>
                  <a:pt x="254" y="82"/>
                </a:lnTo>
                <a:lnTo>
                  <a:pt x="256" y="82"/>
                </a:lnTo>
                <a:lnTo>
                  <a:pt x="258" y="82"/>
                </a:lnTo>
                <a:lnTo>
                  <a:pt x="259" y="83"/>
                </a:lnTo>
                <a:lnTo>
                  <a:pt x="261" y="83"/>
                </a:lnTo>
                <a:lnTo>
                  <a:pt x="262" y="85"/>
                </a:lnTo>
                <a:lnTo>
                  <a:pt x="262" y="88"/>
                </a:lnTo>
                <a:lnTo>
                  <a:pt x="261" y="90"/>
                </a:lnTo>
                <a:lnTo>
                  <a:pt x="262" y="91"/>
                </a:lnTo>
                <a:lnTo>
                  <a:pt x="266" y="93"/>
                </a:lnTo>
                <a:lnTo>
                  <a:pt x="267" y="95"/>
                </a:lnTo>
                <a:lnTo>
                  <a:pt x="269" y="95"/>
                </a:lnTo>
                <a:lnTo>
                  <a:pt x="269" y="96"/>
                </a:lnTo>
                <a:lnTo>
                  <a:pt x="270" y="98"/>
                </a:lnTo>
                <a:lnTo>
                  <a:pt x="272" y="99"/>
                </a:lnTo>
                <a:lnTo>
                  <a:pt x="272" y="101"/>
                </a:lnTo>
                <a:lnTo>
                  <a:pt x="274" y="101"/>
                </a:lnTo>
                <a:lnTo>
                  <a:pt x="275" y="103"/>
                </a:lnTo>
                <a:close/>
              </a:path>
            </a:pathLst>
          </a:custGeom>
          <a:solidFill>
            <a:srgbClr val="9AEDB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7"/>
          <p:cNvSpPr>
            <a:spLocks/>
          </p:cNvSpPr>
          <p:nvPr/>
        </p:nvSpPr>
        <p:spPr bwMode="auto">
          <a:xfrm>
            <a:off x="6683376" y="4384676"/>
            <a:ext cx="403225" cy="339725"/>
          </a:xfrm>
          <a:custGeom>
            <a:avLst/>
            <a:gdLst/>
            <a:ahLst/>
            <a:cxnLst>
              <a:cxn ang="0">
                <a:pos x="248" y="19"/>
              </a:cxn>
              <a:cxn ang="0">
                <a:pos x="254" y="22"/>
              </a:cxn>
              <a:cxn ang="0">
                <a:pos x="246" y="30"/>
              </a:cxn>
              <a:cxn ang="0">
                <a:pos x="236" y="35"/>
              </a:cxn>
              <a:cxn ang="0">
                <a:pos x="227" y="41"/>
              </a:cxn>
              <a:cxn ang="0">
                <a:pos x="222" y="44"/>
              </a:cxn>
              <a:cxn ang="0">
                <a:pos x="211" y="44"/>
              </a:cxn>
              <a:cxn ang="0">
                <a:pos x="208" y="49"/>
              </a:cxn>
              <a:cxn ang="0">
                <a:pos x="206" y="59"/>
              </a:cxn>
              <a:cxn ang="0">
                <a:pos x="201" y="68"/>
              </a:cxn>
              <a:cxn ang="0">
                <a:pos x="208" y="80"/>
              </a:cxn>
              <a:cxn ang="0">
                <a:pos x="214" y="92"/>
              </a:cxn>
              <a:cxn ang="0">
                <a:pos x="211" y="105"/>
              </a:cxn>
              <a:cxn ang="0">
                <a:pos x="211" y="116"/>
              </a:cxn>
              <a:cxn ang="0">
                <a:pos x="198" y="131"/>
              </a:cxn>
              <a:cxn ang="0">
                <a:pos x="193" y="152"/>
              </a:cxn>
              <a:cxn ang="0">
                <a:pos x="193" y="164"/>
              </a:cxn>
              <a:cxn ang="0">
                <a:pos x="172" y="174"/>
              </a:cxn>
              <a:cxn ang="0">
                <a:pos x="164" y="188"/>
              </a:cxn>
              <a:cxn ang="0">
                <a:pos x="163" y="193"/>
              </a:cxn>
              <a:cxn ang="0">
                <a:pos x="134" y="193"/>
              </a:cxn>
              <a:cxn ang="0">
                <a:pos x="120" y="193"/>
              </a:cxn>
              <a:cxn ang="0">
                <a:pos x="91" y="193"/>
              </a:cxn>
              <a:cxn ang="0">
                <a:pos x="52" y="193"/>
              </a:cxn>
              <a:cxn ang="0">
                <a:pos x="51" y="200"/>
              </a:cxn>
              <a:cxn ang="0">
                <a:pos x="33" y="208"/>
              </a:cxn>
              <a:cxn ang="0">
                <a:pos x="28" y="196"/>
              </a:cxn>
              <a:cxn ang="0">
                <a:pos x="28" y="180"/>
              </a:cxn>
              <a:cxn ang="0">
                <a:pos x="25" y="168"/>
              </a:cxn>
              <a:cxn ang="0">
                <a:pos x="19" y="169"/>
              </a:cxn>
              <a:cxn ang="0">
                <a:pos x="17" y="171"/>
              </a:cxn>
              <a:cxn ang="0">
                <a:pos x="17" y="179"/>
              </a:cxn>
              <a:cxn ang="0">
                <a:pos x="12" y="180"/>
              </a:cxn>
              <a:cxn ang="0">
                <a:pos x="11" y="188"/>
              </a:cxn>
              <a:cxn ang="0">
                <a:pos x="0" y="177"/>
              </a:cxn>
              <a:cxn ang="0">
                <a:pos x="0" y="163"/>
              </a:cxn>
              <a:cxn ang="0">
                <a:pos x="0" y="144"/>
              </a:cxn>
              <a:cxn ang="0">
                <a:pos x="0" y="131"/>
              </a:cxn>
              <a:cxn ang="0">
                <a:pos x="1" y="121"/>
              </a:cxn>
              <a:cxn ang="0">
                <a:pos x="1" y="99"/>
              </a:cxn>
              <a:cxn ang="0">
                <a:pos x="1" y="83"/>
              </a:cxn>
              <a:cxn ang="0">
                <a:pos x="35" y="80"/>
              </a:cxn>
              <a:cxn ang="0">
                <a:pos x="48" y="80"/>
              </a:cxn>
              <a:cxn ang="0">
                <a:pos x="86" y="76"/>
              </a:cxn>
              <a:cxn ang="0">
                <a:pos x="92" y="73"/>
              </a:cxn>
              <a:cxn ang="0">
                <a:pos x="97" y="67"/>
              </a:cxn>
              <a:cxn ang="0">
                <a:pos x="104" y="59"/>
              </a:cxn>
              <a:cxn ang="0">
                <a:pos x="112" y="48"/>
              </a:cxn>
              <a:cxn ang="0">
                <a:pos x="123" y="48"/>
              </a:cxn>
              <a:cxn ang="0">
                <a:pos x="132" y="52"/>
              </a:cxn>
              <a:cxn ang="0">
                <a:pos x="144" y="44"/>
              </a:cxn>
              <a:cxn ang="0">
                <a:pos x="145" y="36"/>
              </a:cxn>
              <a:cxn ang="0">
                <a:pos x="155" y="33"/>
              </a:cxn>
              <a:cxn ang="0">
                <a:pos x="150" y="32"/>
              </a:cxn>
              <a:cxn ang="0">
                <a:pos x="156" y="20"/>
              </a:cxn>
              <a:cxn ang="0">
                <a:pos x="158" y="6"/>
              </a:cxn>
              <a:cxn ang="0">
                <a:pos x="166" y="4"/>
              </a:cxn>
              <a:cxn ang="0">
                <a:pos x="180" y="1"/>
              </a:cxn>
              <a:cxn ang="0">
                <a:pos x="196" y="17"/>
              </a:cxn>
              <a:cxn ang="0">
                <a:pos x="214" y="22"/>
              </a:cxn>
              <a:cxn ang="0">
                <a:pos x="228" y="22"/>
              </a:cxn>
              <a:cxn ang="0">
                <a:pos x="238" y="20"/>
              </a:cxn>
            </a:cxnLst>
            <a:rect l="0" t="0" r="r" b="b"/>
            <a:pathLst>
              <a:path w="254" h="214">
                <a:moveTo>
                  <a:pt x="240" y="19"/>
                </a:moveTo>
                <a:lnTo>
                  <a:pt x="241" y="20"/>
                </a:lnTo>
                <a:lnTo>
                  <a:pt x="243" y="20"/>
                </a:lnTo>
                <a:lnTo>
                  <a:pt x="244" y="19"/>
                </a:lnTo>
                <a:lnTo>
                  <a:pt x="246" y="19"/>
                </a:lnTo>
                <a:lnTo>
                  <a:pt x="248" y="19"/>
                </a:lnTo>
                <a:lnTo>
                  <a:pt x="249" y="19"/>
                </a:lnTo>
                <a:lnTo>
                  <a:pt x="249" y="17"/>
                </a:lnTo>
                <a:lnTo>
                  <a:pt x="251" y="16"/>
                </a:lnTo>
                <a:lnTo>
                  <a:pt x="252" y="17"/>
                </a:lnTo>
                <a:lnTo>
                  <a:pt x="254" y="19"/>
                </a:lnTo>
                <a:lnTo>
                  <a:pt x="254" y="22"/>
                </a:lnTo>
                <a:lnTo>
                  <a:pt x="252" y="22"/>
                </a:lnTo>
                <a:lnTo>
                  <a:pt x="251" y="24"/>
                </a:lnTo>
                <a:lnTo>
                  <a:pt x="249" y="24"/>
                </a:lnTo>
                <a:lnTo>
                  <a:pt x="246" y="27"/>
                </a:lnTo>
                <a:lnTo>
                  <a:pt x="246" y="28"/>
                </a:lnTo>
                <a:lnTo>
                  <a:pt x="246" y="30"/>
                </a:lnTo>
                <a:lnTo>
                  <a:pt x="244" y="32"/>
                </a:lnTo>
                <a:lnTo>
                  <a:pt x="243" y="33"/>
                </a:lnTo>
                <a:lnTo>
                  <a:pt x="241" y="33"/>
                </a:lnTo>
                <a:lnTo>
                  <a:pt x="240" y="33"/>
                </a:lnTo>
                <a:lnTo>
                  <a:pt x="238" y="33"/>
                </a:lnTo>
                <a:lnTo>
                  <a:pt x="236" y="35"/>
                </a:lnTo>
                <a:lnTo>
                  <a:pt x="236" y="36"/>
                </a:lnTo>
                <a:lnTo>
                  <a:pt x="235" y="36"/>
                </a:lnTo>
                <a:lnTo>
                  <a:pt x="233" y="38"/>
                </a:lnTo>
                <a:lnTo>
                  <a:pt x="230" y="40"/>
                </a:lnTo>
                <a:lnTo>
                  <a:pt x="228" y="40"/>
                </a:lnTo>
                <a:lnTo>
                  <a:pt x="227" y="41"/>
                </a:lnTo>
                <a:lnTo>
                  <a:pt x="225" y="40"/>
                </a:lnTo>
                <a:lnTo>
                  <a:pt x="225" y="41"/>
                </a:lnTo>
                <a:lnTo>
                  <a:pt x="224" y="41"/>
                </a:lnTo>
                <a:lnTo>
                  <a:pt x="224" y="43"/>
                </a:lnTo>
                <a:lnTo>
                  <a:pt x="224" y="44"/>
                </a:lnTo>
                <a:lnTo>
                  <a:pt x="222" y="44"/>
                </a:lnTo>
                <a:lnTo>
                  <a:pt x="220" y="44"/>
                </a:lnTo>
                <a:lnTo>
                  <a:pt x="219" y="44"/>
                </a:lnTo>
                <a:lnTo>
                  <a:pt x="216" y="44"/>
                </a:lnTo>
                <a:lnTo>
                  <a:pt x="214" y="43"/>
                </a:lnTo>
                <a:lnTo>
                  <a:pt x="212" y="43"/>
                </a:lnTo>
                <a:lnTo>
                  <a:pt x="211" y="44"/>
                </a:lnTo>
                <a:lnTo>
                  <a:pt x="211" y="46"/>
                </a:lnTo>
                <a:lnTo>
                  <a:pt x="209" y="48"/>
                </a:lnTo>
                <a:lnTo>
                  <a:pt x="208" y="48"/>
                </a:lnTo>
                <a:lnTo>
                  <a:pt x="206" y="48"/>
                </a:lnTo>
                <a:lnTo>
                  <a:pt x="206" y="49"/>
                </a:lnTo>
                <a:lnTo>
                  <a:pt x="208" y="49"/>
                </a:lnTo>
                <a:lnTo>
                  <a:pt x="208" y="51"/>
                </a:lnTo>
                <a:lnTo>
                  <a:pt x="208" y="52"/>
                </a:lnTo>
                <a:lnTo>
                  <a:pt x="209" y="54"/>
                </a:lnTo>
                <a:lnTo>
                  <a:pt x="208" y="56"/>
                </a:lnTo>
                <a:lnTo>
                  <a:pt x="208" y="57"/>
                </a:lnTo>
                <a:lnTo>
                  <a:pt x="206" y="59"/>
                </a:lnTo>
                <a:lnTo>
                  <a:pt x="208" y="59"/>
                </a:lnTo>
                <a:lnTo>
                  <a:pt x="208" y="60"/>
                </a:lnTo>
                <a:lnTo>
                  <a:pt x="206" y="64"/>
                </a:lnTo>
                <a:lnTo>
                  <a:pt x="203" y="65"/>
                </a:lnTo>
                <a:lnTo>
                  <a:pt x="203" y="67"/>
                </a:lnTo>
                <a:lnTo>
                  <a:pt x="201" y="68"/>
                </a:lnTo>
                <a:lnTo>
                  <a:pt x="201" y="70"/>
                </a:lnTo>
                <a:lnTo>
                  <a:pt x="201" y="72"/>
                </a:lnTo>
                <a:lnTo>
                  <a:pt x="203" y="73"/>
                </a:lnTo>
                <a:lnTo>
                  <a:pt x="204" y="78"/>
                </a:lnTo>
                <a:lnTo>
                  <a:pt x="206" y="78"/>
                </a:lnTo>
                <a:lnTo>
                  <a:pt x="208" y="80"/>
                </a:lnTo>
                <a:lnTo>
                  <a:pt x="208" y="81"/>
                </a:lnTo>
                <a:lnTo>
                  <a:pt x="208" y="84"/>
                </a:lnTo>
                <a:lnTo>
                  <a:pt x="208" y="86"/>
                </a:lnTo>
                <a:lnTo>
                  <a:pt x="208" y="89"/>
                </a:lnTo>
                <a:lnTo>
                  <a:pt x="212" y="91"/>
                </a:lnTo>
                <a:lnTo>
                  <a:pt x="214" y="92"/>
                </a:lnTo>
                <a:lnTo>
                  <a:pt x="214" y="97"/>
                </a:lnTo>
                <a:lnTo>
                  <a:pt x="212" y="99"/>
                </a:lnTo>
                <a:lnTo>
                  <a:pt x="211" y="100"/>
                </a:lnTo>
                <a:lnTo>
                  <a:pt x="209" y="102"/>
                </a:lnTo>
                <a:lnTo>
                  <a:pt x="209" y="104"/>
                </a:lnTo>
                <a:lnTo>
                  <a:pt x="211" y="105"/>
                </a:lnTo>
                <a:lnTo>
                  <a:pt x="211" y="107"/>
                </a:lnTo>
                <a:lnTo>
                  <a:pt x="211" y="110"/>
                </a:lnTo>
                <a:lnTo>
                  <a:pt x="209" y="113"/>
                </a:lnTo>
                <a:lnTo>
                  <a:pt x="211" y="116"/>
                </a:lnTo>
                <a:lnTo>
                  <a:pt x="212" y="116"/>
                </a:lnTo>
                <a:lnTo>
                  <a:pt x="211" y="116"/>
                </a:lnTo>
                <a:lnTo>
                  <a:pt x="211" y="120"/>
                </a:lnTo>
                <a:lnTo>
                  <a:pt x="209" y="123"/>
                </a:lnTo>
                <a:lnTo>
                  <a:pt x="206" y="123"/>
                </a:lnTo>
                <a:lnTo>
                  <a:pt x="204" y="126"/>
                </a:lnTo>
                <a:lnTo>
                  <a:pt x="203" y="131"/>
                </a:lnTo>
                <a:lnTo>
                  <a:pt x="198" y="131"/>
                </a:lnTo>
                <a:lnTo>
                  <a:pt x="196" y="132"/>
                </a:lnTo>
                <a:lnTo>
                  <a:pt x="195" y="136"/>
                </a:lnTo>
                <a:lnTo>
                  <a:pt x="192" y="142"/>
                </a:lnTo>
                <a:lnTo>
                  <a:pt x="192" y="145"/>
                </a:lnTo>
                <a:lnTo>
                  <a:pt x="192" y="147"/>
                </a:lnTo>
                <a:lnTo>
                  <a:pt x="193" y="152"/>
                </a:lnTo>
                <a:lnTo>
                  <a:pt x="195" y="152"/>
                </a:lnTo>
                <a:lnTo>
                  <a:pt x="196" y="152"/>
                </a:lnTo>
                <a:lnTo>
                  <a:pt x="195" y="155"/>
                </a:lnTo>
                <a:lnTo>
                  <a:pt x="196" y="158"/>
                </a:lnTo>
                <a:lnTo>
                  <a:pt x="195" y="163"/>
                </a:lnTo>
                <a:lnTo>
                  <a:pt x="193" y="164"/>
                </a:lnTo>
                <a:lnTo>
                  <a:pt x="188" y="166"/>
                </a:lnTo>
                <a:lnTo>
                  <a:pt x="185" y="168"/>
                </a:lnTo>
                <a:lnTo>
                  <a:pt x="180" y="172"/>
                </a:lnTo>
                <a:lnTo>
                  <a:pt x="176" y="172"/>
                </a:lnTo>
                <a:lnTo>
                  <a:pt x="174" y="172"/>
                </a:lnTo>
                <a:lnTo>
                  <a:pt x="172" y="174"/>
                </a:lnTo>
                <a:lnTo>
                  <a:pt x="172" y="176"/>
                </a:lnTo>
                <a:lnTo>
                  <a:pt x="172" y="177"/>
                </a:lnTo>
                <a:lnTo>
                  <a:pt x="169" y="180"/>
                </a:lnTo>
                <a:lnTo>
                  <a:pt x="166" y="182"/>
                </a:lnTo>
                <a:lnTo>
                  <a:pt x="164" y="187"/>
                </a:lnTo>
                <a:lnTo>
                  <a:pt x="164" y="188"/>
                </a:lnTo>
                <a:lnTo>
                  <a:pt x="164" y="190"/>
                </a:lnTo>
                <a:lnTo>
                  <a:pt x="168" y="192"/>
                </a:lnTo>
                <a:lnTo>
                  <a:pt x="169" y="193"/>
                </a:lnTo>
                <a:lnTo>
                  <a:pt x="168" y="193"/>
                </a:lnTo>
                <a:lnTo>
                  <a:pt x="166" y="193"/>
                </a:lnTo>
                <a:lnTo>
                  <a:pt x="163" y="193"/>
                </a:lnTo>
                <a:lnTo>
                  <a:pt x="160" y="193"/>
                </a:lnTo>
                <a:lnTo>
                  <a:pt x="156" y="193"/>
                </a:lnTo>
                <a:lnTo>
                  <a:pt x="152" y="193"/>
                </a:lnTo>
                <a:lnTo>
                  <a:pt x="148" y="193"/>
                </a:lnTo>
                <a:lnTo>
                  <a:pt x="136" y="193"/>
                </a:lnTo>
                <a:lnTo>
                  <a:pt x="134" y="193"/>
                </a:lnTo>
                <a:lnTo>
                  <a:pt x="132" y="193"/>
                </a:lnTo>
                <a:lnTo>
                  <a:pt x="131" y="193"/>
                </a:lnTo>
                <a:lnTo>
                  <a:pt x="129" y="193"/>
                </a:lnTo>
                <a:lnTo>
                  <a:pt x="128" y="193"/>
                </a:lnTo>
                <a:lnTo>
                  <a:pt x="124" y="193"/>
                </a:lnTo>
                <a:lnTo>
                  <a:pt x="120" y="193"/>
                </a:lnTo>
                <a:lnTo>
                  <a:pt x="115" y="193"/>
                </a:lnTo>
                <a:lnTo>
                  <a:pt x="108" y="193"/>
                </a:lnTo>
                <a:lnTo>
                  <a:pt x="99" y="193"/>
                </a:lnTo>
                <a:lnTo>
                  <a:pt x="96" y="193"/>
                </a:lnTo>
                <a:lnTo>
                  <a:pt x="94" y="193"/>
                </a:lnTo>
                <a:lnTo>
                  <a:pt x="91" y="193"/>
                </a:lnTo>
                <a:lnTo>
                  <a:pt x="72" y="193"/>
                </a:lnTo>
                <a:lnTo>
                  <a:pt x="62" y="193"/>
                </a:lnTo>
                <a:lnTo>
                  <a:pt x="60" y="193"/>
                </a:lnTo>
                <a:lnTo>
                  <a:pt x="57" y="193"/>
                </a:lnTo>
                <a:lnTo>
                  <a:pt x="54" y="193"/>
                </a:lnTo>
                <a:lnTo>
                  <a:pt x="52" y="193"/>
                </a:lnTo>
                <a:lnTo>
                  <a:pt x="51" y="193"/>
                </a:lnTo>
                <a:lnTo>
                  <a:pt x="49" y="193"/>
                </a:lnTo>
                <a:lnTo>
                  <a:pt x="49" y="195"/>
                </a:lnTo>
                <a:lnTo>
                  <a:pt x="51" y="196"/>
                </a:lnTo>
                <a:lnTo>
                  <a:pt x="51" y="198"/>
                </a:lnTo>
                <a:lnTo>
                  <a:pt x="51" y="200"/>
                </a:lnTo>
                <a:lnTo>
                  <a:pt x="48" y="200"/>
                </a:lnTo>
                <a:lnTo>
                  <a:pt x="48" y="206"/>
                </a:lnTo>
                <a:lnTo>
                  <a:pt x="40" y="206"/>
                </a:lnTo>
                <a:lnTo>
                  <a:pt x="36" y="206"/>
                </a:lnTo>
                <a:lnTo>
                  <a:pt x="33" y="206"/>
                </a:lnTo>
                <a:lnTo>
                  <a:pt x="33" y="208"/>
                </a:lnTo>
                <a:lnTo>
                  <a:pt x="33" y="212"/>
                </a:lnTo>
                <a:lnTo>
                  <a:pt x="33" y="214"/>
                </a:lnTo>
                <a:lnTo>
                  <a:pt x="28" y="214"/>
                </a:lnTo>
                <a:lnTo>
                  <a:pt x="28" y="212"/>
                </a:lnTo>
                <a:lnTo>
                  <a:pt x="28" y="203"/>
                </a:lnTo>
                <a:lnTo>
                  <a:pt x="28" y="196"/>
                </a:lnTo>
                <a:lnTo>
                  <a:pt x="28" y="188"/>
                </a:lnTo>
                <a:lnTo>
                  <a:pt x="28" y="187"/>
                </a:lnTo>
                <a:lnTo>
                  <a:pt x="28" y="185"/>
                </a:lnTo>
                <a:lnTo>
                  <a:pt x="28" y="184"/>
                </a:lnTo>
                <a:lnTo>
                  <a:pt x="28" y="182"/>
                </a:lnTo>
                <a:lnTo>
                  <a:pt x="28" y="180"/>
                </a:lnTo>
                <a:lnTo>
                  <a:pt x="28" y="179"/>
                </a:lnTo>
                <a:lnTo>
                  <a:pt x="28" y="176"/>
                </a:lnTo>
                <a:lnTo>
                  <a:pt x="28" y="166"/>
                </a:lnTo>
                <a:lnTo>
                  <a:pt x="27" y="166"/>
                </a:lnTo>
                <a:lnTo>
                  <a:pt x="27" y="168"/>
                </a:lnTo>
                <a:lnTo>
                  <a:pt x="25" y="168"/>
                </a:lnTo>
                <a:lnTo>
                  <a:pt x="24" y="168"/>
                </a:lnTo>
                <a:lnTo>
                  <a:pt x="22" y="169"/>
                </a:lnTo>
                <a:lnTo>
                  <a:pt x="22" y="171"/>
                </a:lnTo>
                <a:lnTo>
                  <a:pt x="20" y="171"/>
                </a:lnTo>
                <a:lnTo>
                  <a:pt x="20" y="169"/>
                </a:lnTo>
                <a:lnTo>
                  <a:pt x="19" y="169"/>
                </a:lnTo>
                <a:lnTo>
                  <a:pt x="19" y="168"/>
                </a:lnTo>
                <a:lnTo>
                  <a:pt x="19" y="169"/>
                </a:lnTo>
                <a:lnTo>
                  <a:pt x="19" y="171"/>
                </a:lnTo>
                <a:lnTo>
                  <a:pt x="17" y="171"/>
                </a:lnTo>
                <a:lnTo>
                  <a:pt x="16" y="171"/>
                </a:lnTo>
                <a:lnTo>
                  <a:pt x="17" y="171"/>
                </a:lnTo>
                <a:lnTo>
                  <a:pt x="16" y="172"/>
                </a:lnTo>
                <a:lnTo>
                  <a:pt x="16" y="174"/>
                </a:lnTo>
                <a:lnTo>
                  <a:pt x="17" y="174"/>
                </a:lnTo>
                <a:lnTo>
                  <a:pt x="17" y="176"/>
                </a:lnTo>
                <a:lnTo>
                  <a:pt x="17" y="177"/>
                </a:lnTo>
                <a:lnTo>
                  <a:pt x="17" y="179"/>
                </a:lnTo>
                <a:lnTo>
                  <a:pt x="16" y="179"/>
                </a:lnTo>
                <a:lnTo>
                  <a:pt x="17" y="179"/>
                </a:lnTo>
                <a:lnTo>
                  <a:pt x="17" y="180"/>
                </a:lnTo>
                <a:lnTo>
                  <a:pt x="16" y="180"/>
                </a:lnTo>
                <a:lnTo>
                  <a:pt x="14" y="180"/>
                </a:lnTo>
                <a:lnTo>
                  <a:pt x="12" y="180"/>
                </a:lnTo>
                <a:lnTo>
                  <a:pt x="12" y="182"/>
                </a:lnTo>
                <a:lnTo>
                  <a:pt x="12" y="184"/>
                </a:lnTo>
                <a:lnTo>
                  <a:pt x="12" y="185"/>
                </a:lnTo>
                <a:lnTo>
                  <a:pt x="12" y="187"/>
                </a:lnTo>
                <a:lnTo>
                  <a:pt x="12" y="188"/>
                </a:lnTo>
                <a:lnTo>
                  <a:pt x="11" y="188"/>
                </a:lnTo>
                <a:lnTo>
                  <a:pt x="8" y="190"/>
                </a:lnTo>
                <a:lnTo>
                  <a:pt x="4" y="188"/>
                </a:lnTo>
                <a:lnTo>
                  <a:pt x="0" y="188"/>
                </a:lnTo>
                <a:lnTo>
                  <a:pt x="0" y="182"/>
                </a:lnTo>
                <a:lnTo>
                  <a:pt x="0" y="179"/>
                </a:lnTo>
                <a:lnTo>
                  <a:pt x="0" y="177"/>
                </a:lnTo>
                <a:lnTo>
                  <a:pt x="0" y="176"/>
                </a:lnTo>
                <a:lnTo>
                  <a:pt x="0" y="174"/>
                </a:lnTo>
                <a:lnTo>
                  <a:pt x="0" y="172"/>
                </a:lnTo>
                <a:lnTo>
                  <a:pt x="0" y="169"/>
                </a:lnTo>
                <a:lnTo>
                  <a:pt x="0" y="164"/>
                </a:lnTo>
                <a:lnTo>
                  <a:pt x="0" y="163"/>
                </a:lnTo>
                <a:lnTo>
                  <a:pt x="0" y="158"/>
                </a:lnTo>
                <a:lnTo>
                  <a:pt x="0" y="156"/>
                </a:lnTo>
                <a:lnTo>
                  <a:pt x="0" y="155"/>
                </a:lnTo>
                <a:lnTo>
                  <a:pt x="0" y="148"/>
                </a:lnTo>
                <a:lnTo>
                  <a:pt x="0" y="147"/>
                </a:lnTo>
                <a:lnTo>
                  <a:pt x="0" y="144"/>
                </a:lnTo>
                <a:lnTo>
                  <a:pt x="0" y="142"/>
                </a:lnTo>
                <a:lnTo>
                  <a:pt x="0" y="140"/>
                </a:lnTo>
                <a:lnTo>
                  <a:pt x="0" y="139"/>
                </a:lnTo>
                <a:lnTo>
                  <a:pt x="0" y="137"/>
                </a:lnTo>
                <a:lnTo>
                  <a:pt x="0" y="134"/>
                </a:lnTo>
                <a:lnTo>
                  <a:pt x="0" y="131"/>
                </a:lnTo>
                <a:lnTo>
                  <a:pt x="0" y="129"/>
                </a:lnTo>
                <a:lnTo>
                  <a:pt x="0" y="128"/>
                </a:lnTo>
                <a:lnTo>
                  <a:pt x="0" y="126"/>
                </a:lnTo>
                <a:lnTo>
                  <a:pt x="0" y="124"/>
                </a:lnTo>
                <a:lnTo>
                  <a:pt x="0" y="123"/>
                </a:lnTo>
                <a:lnTo>
                  <a:pt x="1" y="121"/>
                </a:lnTo>
                <a:lnTo>
                  <a:pt x="1" y="118"/>
                </a:lnTo>
                <a:lnTo>
                  <a:pt x="1" y="116"/>
                </a:lnTo>
                <a:lnTo>
                  <a:pt x="1" y="112"/>
                </a:lnTo>
                <a:lnTo>
                  <a:pt x="0" y="105"/>
                </a:lnTo>
                <a:lnTo>
                  <a:pt x="0" y="104"/>
                </a:lnTo>
                <a:lnTo>
                  <a:pt x="1" y="99"/>
                </a:lnTo>
                <a:lnTo>
                  <a:pt x="1" y="96"/>
                </a:lnTo>
                <a:lnTo>
                  <a:pt x="1" y="92"/>
                </a:lnTo>
                <a:lnTo>
                  <a:pt x="1" y="89"/>
                </a:lnTo>
                <a:lnTo>
                  <a:pt x="1" y="88"/>
                </a:lnTo>
                <a:lnTo>
                  <a:pt x="1" y="84"/>
                </a:lnTo>
                <a:lnTo>
                  <a:pt x="1" y="83"/>
                </a:lnTo>
                <a:lnTo>
                  <a:pt x="1" y="81"/>
                </a:lnTo>
                <a:lnTo>
                  <a:pt x="1" y="80"/>
                </a:lnTo>
                <a:lnTo>
                  <a:pt x="9" y="80"/>
                </a:lnTo>
                <a:lnTo>
                  <a:pt x="17" y="80"/>
                </a:lnTo>
                <a:lnTo>
                  <a:pt x="28" y="80"/>
                </a:lnTo>
                <a:lnTo>
                  <a:pt x="35" y="80"/>
                </a:lnTo>
                <a:lnTo>
                  <a:pt x="36" y="80"/>
                </a:lnTo>
                <a:lnTo>
                  <a:pt x="38" y="80"/>
                </a:lnTo>
                <a:lnTo>
                  <a:pt x="40" y="80"/>
                </a:lnTo>
                <a:lnTo>
                  <a:pt x="43" y="80"/>
                </a:lnTo>
                <a:lnTo>
                  <a:pt x="44" y="80"/>
                </a:lnTo>
                <a:lnTo>
                  <a:pt x="48" y="80"/>
                </a:lnTo>
                <a:lnTo>
                  <a:pt x="51" y="80"/>
                </a:lnTo>
                <a:lnTo>
                  <a:pt x="52" y="80"/>
                </a:lnTo>
                <a:lnTo>
                  <a:pt x="83" y="80"/>
                </a:lnTo>
                <a:lnTo>
                  <a:pt x="84" y="78"/>
                </a:lnTo>
                <a:lnTo>
                  <a:pt x="84" y="76"/>
                </a:lnTo>
                <a:lnTo>
                  <a:pt x="86" y="76"/>
                </a:lnTo>
                <a:lnTo>
                  <a:pt x="88" y="76"/>
                </a:lnTo>
                <a:lnTo>
                  <a:pt x="89" y="76"/>
                </a:lnTo>
                <a:lnTo>
                  <a:pt x="91" y="76"/>
                </a:lnTo>
                <a:lnTo>
                  <a:pt x="91" y="75"/>
                </a:lnTo>
                <a:lnTo>
                  <a:pt x="91" y="73"/>
                </a:lnTo>
                <a:lnTo>
                  <a:pt x="92" y="73"/>
                </a:lnTo>
                <a:lnTo>
                  <a:pt x="94" y="73"/>
                </a:lnTo>
                <a:lnTo>
                  <a:pt x="96" y="73"/>
                </a:lnTo>
                <a:lnTo>
                  <a:pt x="97" y="72"/>
                </a:lnTo>
                <a:lnTo>
                  <a:pt x="97" y="70"/>
                </a:lnTo>
                <a:lnTo>
                  <a:pt x="97" y="68"/>
                </a:lnTo>
                <a:lnTo>
                  <a:pt x="97" y="67"/>
                </a:lnTo>
                <a:lnTo>
                  <a:pt x="99" y="65"/>
                </a:lnTo>
                <a:lnTo>
                  <a:pt x="100" y="65"/>
                </a:lnTo>
                <a:lnTo>
                  <a:pt x="102" y="64"/>
                </a:lnTo>
                <a:lnTo>
                  <a:pt x="102" y="62"/>
                </a:lnTo>
                <a:lnTo>
                  <a:pt x="104" y="60"/>
                </a:lnTo>
                <a:lnTo>
                  <a:pt x="104" y="59"/>
                </a:lnTo>
                <a:lnTo>
                  <a:pt x="105" y="59"/>
                </a:lnTo>
                <a:lnTo>
                  <a:pt x="107" y="57"/>
                </a:lnTo>
                <a:lnTo>
                  <a:pt x="108" y="54"/>
                </a:lnTo>
                <a:lnTo>
                  <a:pt x="110" y="51"/>
                </a:lnTo>
                <a:lnTo>
                  <a:pt x="110" y="49"/>
                </a:lnTo>
                <a:lnTo>
                  <a:pt x="112" y="48"/>
                </a:lnTo>
                <a:lnTo>
                  <a:pt x="113" y="46"/>
                </a:lnTo>
                <a:lnTo>
                  <a:pt x="115" y="46"/>
                </a:lnTo>
                <a:lnTo>
                  <a:pt x="116" y="48"/>
                </a:lnTo>
                <a:lnTo>
                  <a:pt x="120" y="48"/>
                </a:lnTo>
                <a:lnTo>
                  <a:pt x="121" y="48"/>
                </a:lnTo>
                <a:lnTo>
                  <a:pt x="123" y="48"/>
                </a:lnTo>
                <a:lnTo>
                  <a:pt x="124" y="48"/>
                </a:lnTo>
                <a:lnTo>
                  <a:pt x="126" y="48"/>
                </a:lnTo>
                <a:lnTo>
                  <a:pt x="128" y="49"/>
                </a:lnTo>
                <a:lnTo>
                  <a:pt x="129" y="52"/>
                </a:lnTo>
                <a:lnTo>
                  <a:pt x="131" y="52"/>
                </a:lnTo>
                <a:lnTo>
                  <a:pt x="132" y="52"/>
                </a:lnTo>
                <a:lnTo>
                  <a:pt x="134" y="54"/>
                </a:lnTo>
                <a:lnTo>
                  <a:pt x="137" y="52"/>
                </a:lnTo>
                <a:lnTo>
                  <a:pt x="140" y="51"/>
                </a:lnTo>
                <a:lnTo>
                  <a:pt x="142" y="49"/>
                </a:lnTo>
                <a:lnTo>
                  <a:pt x="144" y="48"/>
                </a:lnTo>
                <a:lnTo>
                  <a:pt x="144" y="44"/>
                </a:lnTo>
                <a:lnTo>
                  <a:pt x="142" y="43"/>
                </a:lnTo>
                <a:lnTo>
                  <a:pt x="142" y="41"/>
                </a:lnTo>
                <a:lnTo>
                  <a:pt x="142" y="40"/>
                </a:lnTo>
                <a:lnTo>
                  <a:pt x="142" y="38"/>
                </a:lnTo>
                <a:lnTo>
                  <a:pt x="144" y="36"/>
                </a:lnTo>
                <a:lnTo>
                  <a:pt x="145" y="36"/>
                </a:lnTo>
                <a:lnTo>
                  <a:pt x="147" y="35"/>
                </a:lnTo>
                <a:lnTo>
                  <a:pt x="150" y="36"/>
                </a:lnTo>
                <a:lnTo>
                  <a:pt x="152" y="36"/>
                </a:lnTo>
                <a:lnTo>
                  <a:pt x="153" y="36"/>
                </a:lnTo>
                <a:lnTo>
                  <a:pt x="153" y="35"/>
                </a:lnTo>
                <a:lnTo>
                  <a:pt x="155" y="33"/>
                </a:lnTo>
                <a:lnTo>
                  <a:pt x="156" y="32"/>
                </a:lnTo>
                <a:lnTo>
                  <a:pt x="156" y="30"/>
                </a:lnTo>
                <a:lnTo>
                  <a:pt x="155" y="30"/>
                </a:lnTo>
                <a:lnTo>
                  <a:pt x="153" y="32"/>
                </a:lnTo>
                <a:lnTo>
                  <a:pt x="152" y="32"/>
                </a:lnTo>
                <a:lnTo>
                  <a:pt x="150" y="32"/>
                </a:lnTo>
                <a:lnTo>
                  <a:pt x="150" y="30"/>
                </a:lnTo>
                <a:lnTo>
                  <a:pt x="152" y="28"/>
                </a:lnTo>
                <a:lnTo>
                  <a:pt x="153" y="25"/>
                </a:lnTo>
                <a:lnTo>
                  <a:pt x="155" y="24"/>
                </a:lnTo>
                <a:lnTo>
                  <a:pt x="155" y="22"/>
                </a:lnTo>
                <a:lnTo>
                  <a:pt x="156" y="20"/>
                </a:lnTo>
                <a:lnTo>
                  <a:pt x="156" y="19"/>
                </a:lnTo>
                <a:lnTo>
                  <a:pt x="158" y="19"/>
                </a:lnTo>
                <a:lnTo>
                  <a:pt x="158" y="17"/>
                </a:lnTo>
                <a:lnTo>
                  <a:pt x="158" y="16"/>
                </a:lnTo>
                <a:lnTo>
                  <a:pt x="160" y="14"/>
                </a:lnTo>
                <a:lnTo>
                  <a:pt x="158" y="6"/>
                </a:lnTo>
                <a:lnTo>
                  <a:pt x="158" y="4"/>
                </a:lnTo>
                <a:lnTo>
                  <a:pt x="160" y="4"/>
                </a:lnTo>
                <a:lnTo>
                  <a:pt x="161" y="3"/>
                </a:lnTo>
                <a:lnTo>
                  <a:pt x="163" y="3"/>
                </a:lnTo>
                <a:lnTo>
                  <a:pt x="164" y="4"/>
                </a:lnTo>
                <a:lnTo>
                  <a:pt x="166" y="4"/>
                </a:lnTo>
                <a:lnTo>
                  <a:pt x="168" y="3"/>
                </a:lnTo>
                <a:lnTo>
                  <a:pt x="168" y="1"/>
                </a:lnTo>
                <a:lnTo>
                  <a:pt x="174" y="1"/>
                </a:lnTo>
                <a:lnTo>
                  <a:pt x="176" y="0"/>
                </a:lnTo>
                <a:lnTo>
                  <a:pt x="179" y="0"/>
                </a:lnTo>
                <a:lnTo>
                  <a:pt x="180" y="1"/>
                </a:lnTo>
                <a:lnTo>
                  <a:pt x="184" y="4"/>
                </a:lnTo>
                <a:lnTo>
                  <a:pt x="188" y="8"/>
                </a:lnTo>
                <a:lnTo>
                  <a:pt x="190" y="9"/>
                </a:lnTo>
                <a:lnTo>
                  <a:pt x="193" y="11"/>
                </a:lnTo>
                <a:lnTo>
                  <a:pt x="195" y="14"/>
                </a:lnTo>
                <a:lnTo>
                  <a:pt x="196" y="17"/>
                </a:lnTo>
                <a:lnTo>
                  <a:pt x="203" y="12"/>
                </a:lnTo>
                <a:lnTo>
                  <a:pt x="204" y="14"/>
                </a:lnTo>
                <a:lnTo>
                  <a:pt x="206" y="14"/>
                </a:lnTo>
                <a:lnTo>
                  <a:pt x="208" y="16"/>
                </a:lnTo>
                <a:lnTo>
                  <a:pt x="211" y="20"/>
                </a:lnTo>
                <a:lnTo>
                  <a:pt x="214" y="22"/>
                </a:lnTo>
                <a:lnTo>
                  <a:pt x="217" y="22"/>
                </a:lnTo>
                <a:lnTo>
                  <a:pt x="220" y="22"/>
                </a:lnTo>
                <a:lnTo>
                  <a:pt x="224" y="20"/>
                </a:lnTo>
                <a:lnTo>
                  <a:pt x="225" y="20"/>
                </a:lnTo>
                <a:lnTo>
                  <a:pt x="227" y="20"/>
                </a:lnTo>
                <a:lnTo>
                  <a:pt x="228" y="22"/>
                </a:lnTo>
                <a:lnTo>
                  <a:pt x="230" y="22"/>
                </a:lnTo>
                <a:lnTo>
                  <a:pt x="232" y="20"/>
                </a:lnTo>
                <a:lnTo>
                  <a:pt x="233" y="22"/>
                </a:lnTo>
                <a:lnTo>
                  <a:pt x="235" y="22"/>
                </a:lnTo>
                <a:lnTo>
                  <a:pt x="238" y="22"/>
                </a:lnTo>
                <a:lnTo>
                  <a:pt x="238" y="20"/>
                </a:lnTo>
                <a:lnTo>
                  <a:pt x="240" y="19"/>
                </a:lnTo>
                <a:close/>
              </a:path>
            </a:pathLst>
          </a:custGeom>
          <a:solidFill>
            <a:srgbClr val="77D47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8"/>
          <p:cNvSpPr>
            <a:spLocks/>
          </p:cNvSpPr>
          <p:nvPr/>
        </p:nvSpPr>
        <p:spPr bwMode="auto">
          <a:xfrm>
            <a:off x="6429376" y="4702176"/>
            <a:ext cx="334963" cy="222250"/>
          </a:xfrm>
          <a:custGeom>
            <a:avLst/>
            <a:gdLst/>
            <a:ahLst/>
            <a:cxnLst>
              <a:cxn ang="0">
                <a:pos x="107" y="139"/>
              </a:cxn>
              <a:cxn ang="0">
                <a:pos x="89" y="139"/>
              </a:cxn>
              <a:cxn ang="0">
                <a:pos x="80" y="126"/>
              </a:cxn>
              <a:cxn ang="0">
                <a:pos x="83" y="116"/>
              </a:cxn>
              <a:cxn ang="0">
                <a:pos x="83" y="105"/>
              </a:cxn>
              <a:cxn ang="0">
                <a:pos x="75" y="104"/>
              </a:cxn>
              <a:cxn ang="0">
                <a:pos x="60" y="104"/>
              </a:cxn>
              <a:cxn ang="0">
                <a:pos x="41" y="104"/>
              </a:cxn>
              <a:cxn ang="0">
                <a:pos x="11" y="104"/>
              </a:cxn>
              <a:cxn ang="0">
                <a:pos x="1" y="100"/>
              </a:cxn>
              <a:cxn ang="0">
                <a:pos x="3" y="92"/>
              </a:cxn>
              <a:cxn ang="0">
                <a:pos x="12" y="92"/>
              </a:cxn>
              <a:cxn ang="0">
                <a:pos x="22" y="92"/>
              </a:cxn>
              <a:cxn ang="0">
                <a:pos x="19" y="84"/>
              </a:cxn>
              <a:cxn ang="0">
                <a:pos x="20" y="76"/>
              </a:cxn>
              <a:cxn ang="0">
                <a:pos x="19" y="72"/>
              </a:cxn>
              <a:cxn ang="0">
                <a:pos x="11" y="68"/>
              </a:cxn>
              <a:cxn ang="0">
                <a:pos x="19" y="64"/>
              </a:cxn>
              <a:cxn ang="0">
                <a:pos x="25" y="60"/>
              </a:cxn>
              <a:cxn ang="0">
                <a:pos x="27" y="52"/>
              </a:cxn>
              <a:cxn ang="0">
                <a:pos x="32" y="44"/>
              </a:cxn>
              <a:cxn ang="0">
                <a:pos x="33" y="40"/>
              </a:cxn>
              <a:cxn ang="0">
                <a:pos x="32" y="32"/>
              </a:cxn>
              <a:cxn ang="0">
                <a:pos x="43" y="25"/>
              </a:cxn>
              <a:cxn ang="0">
                <a:pos x="49" y="19"/>
              </a:cxn>
              <a:cxn ang="0">
                <a:pos x="65" y="14"/>
              </a:cxn>
              <a:cxn ang="0">
                <a:pos x="78" y="19"/>
              </a:cxn>
              <a:cxn ang="0">
                <a:pos x="88" y="20"/>
              </a:cxn>
              <a:cxn ang="0">
                <a:pos x="120" y="25"/>
              </a:cxn>
              <a:cxn ang="0">
                <a:pos x="126" y="36"/>
              </a:cxn>
              <a:cxn ang="0">
                <a:pos x="129" y="49"/>
              </a:cxn>
              <a:cxn ang="0">
                <a:pos x="131" y="52"/>
              </a:cxn>
              <a:cxn ang="0">
                <a:pos x="140" y="56"/>
              </a:cxn>
              <a:cxn ang="0">
                <a:pos x="147" y="59"/>
              </a:cxn>
              <a:cxn ang="0">
                <a:pos x="164" y="59"/>
              </a:cxn>
              <a:cxn ang="0">
                <a:pos x="163" y="36"/>
              </a:cxn>
              <a:cxn ang="0">
                <a:pos x="169" y="20"/>
              </a:cxn>
              <a:cxn ang="0">
                <a:pos x="182" y="14"/>
              </a:cxn>
              <a:cxn ang="0">
                <a:pos x="196" y="6"/>
              </a:cxn>
              <a:cxn ang="0">
                <a:pos x="211" y="11"/>
              </a:cxn>
              <a:cxn ang="0">
                <a:pos x="211" y="54"/>
              </a:cxn>
              <a:cxn ang="0">
                <a:pos x="209" y="73"/>
              </a:cxn>
              <a:cxn ang="0">
                <a:pos x="201" y="89"/>
              </a:cxn>
              <a:cxn ang="0">
                <a:pos x="188" y="94"/>
              </a:cxn>
              <a:cxn ang="0">
                <a:pos x="195" y="96"/>
              </a:cxn>
              <a:cxn ang="0">
                <a:pos x="192" y="104"/>
              </a:cxn>
              <a:cxn ang="0">
                <a:pos x="188" y="112"/>
              </a:cxn>
              <a:cxn ang="0">
                <a:pos x="177" y="115"/>
              </a:cxn>
              <a:cxn ang="0">
                <a:pos x="168" y="118"/>
              </a:cxn>
              <a:cxn ang="0">
                <a:pos x="156" y="120"/>
              </a:cxn>
              <a:cxn ang="0">
                <a:pos x="150" y="121"/>
              </a:cxn>
              <a:cxn ang="0">
                <a:pos x="147" y="124"/>
              </a:cxn>
              <a:cxn ang="0">
                <a:pos x="137" y="123"/>
              </a:cxn>
              <a:cxn ang="0">
                <a:pos x="131" y="126"/>
              </a:cxn>
              <a:cxn ang="0">
                <a:pos x="126" y="132"/>
              </a:cxn>
            </a:cxnLst>
            <a:rect l="0" t="0" r="r" b="b"/>
            <a:pathLst>
              <a:path w="211" h="140">
                <a:moveTo>
                  <a:pt x="120" y="139"/>
                </a:moveTo>
                <a:lnTo>
                  <a:pt x="116" y="139"/>
                </a:lnTo>
                <a:lnTo>
                  <a:pt x="115" y="139"/>
                </a:lnTo>
                <a:lnTo>
                  <a:pt x="112" y="139"/>
                </a:lnTo>
                <a:lnTo>
                  <a:pt x="108" y="139"/>
                </a:lnTo>
                <a:lnTo>
                  <a:pt x="107" y="139"/>
                </a:lnTo>
                <a:lnTo>
                  <a:pt x="102" y="139"/>
                </a:lnTo>
                <a:lnTo>
                  <a:pt x="97" y="139"/>
                </a:lnTo>
                <a:lnTo>
                  <a:pt x="96" y="139"/>
                </a:lnTo>
                <a:lnTo>
                  <a:pt x="94" y="139"/>
                </a:lnTo>
                <a:lnTo>
                  <a:pt x="92" y="139"/>
                </a:lnTo>
                <a:lnTo>
                  <a:pt x="89" y="139"/>
                </a:lnTo>
                <a:lnTo>
                  <a:pt x="86" y="139"/>
                </a:lnTo>
                <a:lnTo>
                  <a:pt x="84" y="140"/>
                </a:lnTo>
                <a:lnTo>
                  <a:pt x="80" y="140"/>
                </a:lnTo>
                <a:lnTo>
                  <a:pt x="80" y="129"/>
                </a:lnTo>
                <a:lnTo>
                  <a:pt x="80" y="128"/>
                </a:lnTo>
                <a:lnTo>
                  <a:pt x="80" y="126"/>
                </a:lnTo>
                <a:lnTo>
                  <a:pt x="81" y="126"/>
                </a:lnTo>
                <a:lnTo>
                  <a:pt x="81" y="124"/>
                </a:lnTo>
                <a:lnTo>
                  <a:pt x="81" y="123"/>
                </a:lnTo>
                <a:lnTo>
                  <a:pt x="81" y="121"/>
                </a:lnTo>
                <a:lnTo>
                  <a:pt x="83" y="118"/>
                </a:lnTo>
                <a:lnTo>
                  <a:pt x="83" y="116"/>
                </a:lnTo>
                <a:lnTo>
                  <a:pt x="83" y="113"/>
                </a:lnTo>
                <a:lnTo>
                  <a:pt x="83" y="112"/>
                </a:lnTo>
                <a:lnTo>
                  <a:pt x="83" y="110"/>
                </a:lnTo>
                <a:lnTo>
                  <a:pt x="83" y="108"/>
                </a:lnTo>
                <a:lnTo>
                  <a:pt x="83" y="107"/>
                </a:lnTo>
                <a:lnTo>
                  <a:pt x="83" y="105"/>
                </a:lnTo>
                <a:lnTo>
                  <a:pt x="81" y="105"/>
                </a:lnTo>
                <a:lnTo>
                  <a:pt x="80" y="105"/>
                </a:lnTo>
                <a:lnTo>
                  <a:pt x="80" y="104"/>
                </a:lnTo>
                <a:lnTo>
                  <a:pt x="78" y="104"/>
                </a:lnTo>
                <a:lnTo>
                  <a:pt x="76" y="104"/>
                </a:lnTo>
                <a:lnTo>
                  <a:pt x="75" y="104"/>
                </a:lnTo>
                <a:lnTo>
                  <a:pt x="73" y="104"/>
                </a:lnTo>
                <a:lnTo>
                  <a:pt x="72" y="104"/>
                </a:lnTo>
                <a:lnTo>
                  <a:pt x="68" y="104"/>
                </a:lnTo>
                <a:lnTo>
                  <a:pt x="64" y="104"/>
                </a:lnTo>
                <a:lnTo>
                  <a:pt x="62" y="104"/>
                </a:lnTo>
                <a:lnTo>
                  <a:pt x="60" y="104"/>
                </a:lnTo>
                <a:lnTo>
                  <a:pt x="57" y="104"/>
                </a:lnTo>
                <a:lnTo>
                  <a:pt x="54" y="104"/>
                </a:lnTo>
                <a:lnTo>
                  <a:pt x="52" y="104"/>
                </a:lnTo>
                <a:lnTo>
                  <a:pt x="51" y="104"/>
                </a:lnTo>
                <a:lnTo>
                  <a:pt x="48" y="104"/>
                </a:lnTo>
                <a:lnTo>
                  <a:pt x="41" y="104"/>
                </a:lnTo>
                <a:lnTo>
                  <a:pt x="30" y="104"/>
                </a:lnTo>
                <a:lnTo>
                  <a:pt x="28" y="104"/>
                </a:lnTo>
                <a:lnTo>
                  <a:pt x="25" y="104"/>
                </a:lnTo>
                <a:lnTo>
                  <a:pt x="20" y="104"/>
                </a:lnTo>
                <a:lnTo>
                  <a:pt x="16" y="104"/>
                </a:lnTo>
                <a:lnTo>
                  <a:pt x="11" y="104"/>
                </a:lnTo>
                <a:lnTo>
                  <a:pt x="9" y="104"/>
                </a:lnTo>
                <a:lnTo>
                  <a:pt x="8" y="104"/>
                </a:lnTo>
                <a:lnTo>
                  <a:pt x="1" y="104"/>
                </a:lnTo>
                <a:lnTo>
                  <a:pt x="0" y="104"/>
                </a:lnTo>
                <a:lnTo>
                  <a:pt x="0" y="102"/>
                </a:lnTo>
                <a:lnTo>
                  <a:pt x="1" y="100"/>
                </a:lnTo>
                <a:lnTo>
                  <a:pt x="1" y="99"/>
                </a:lnTo>
                <a:lnTo>
                  <a:pt x="1" y="97"/>
                </a:lnTo>
                <a:lnTo>
                  <a:pt x="3" y="97"/>
                </a:lnTo>
                <a:lnTo>
                  <a:pt x="3" y="96"/>
                </a:lnTo>
                <a:lnTo>
                  <a:pt x="3" y="94"/>
                </a:lnTo>
                <a:lnTo>
                  <a:pt x="3" y="92"/>
                </a:lnTo>
                <a:lnTo>
                  <a:pt x="4" y="92"/>
                </a:lnTo>
                <a:lnTo>
                  <a:pt x="6" y="92"/>
                </a:lnTo>
                <a:lnTo>
                  <a:pt x="8" y="92"/>
                </a:lnTo>
                <a:lnTo>
                  <a:pt x="9" y="92"/>
                </a:lnTo>
                <a:lnTo>
                  <a:pt x="11" y="92"/>
                </a:lnTo>
                <a:lnTo>
                  <a:pt x="12" y="92"/>
                </a:lnTo>
                <a:lnTo>
                  <a:pt x="14" y="92"/>
                </a:lnTo>
                <a:lnTo>
                  <a:pt x="16" y="92"/>
                </a:lnTo>
                <a:lnTo>
                  <a:pt x="17" y="94"/>
                </a:lnTo>
                <a:lnTo>
                  <a:pt x="19" y="92"/>
                </a:lnTo>
                <a:lnTo>
                  <a:pt x="20" y="92"/>
                </a:lnTo>
                <a:lnTo>
                  <a:pt x="22" y="92"/>
                </a:lnTo>
                <a:lnTo>
                  <a:pt x="22" y="91"/>
                </a:lnTo>
                <a:lnTo>
                  <a:pt x="22" y="89"/>
                </a:lnTo>
                <a:lnTo>
                  <a:pt x="20" y="88"/>
                </a:lnTo>
                <a:lnTo>
                  <a:pt x="20" y="86"/>
                </a:lnTo>
                <a:lnTo>
                  <a:pt x="19" y="86"/>
                </a:lnTo>
                <a:lnTo>
                  <a:pt x="19" y="84"/>
                </a:lnTo>
                <a:lnTo>
                  <a:pt x="19" y="83"/>
                </a:lnTo>
                <a:lnTo>
                  <a:pt x="17" y="83"/>
                </a:lnTo>
                <a:lnTo>
                  <a:pt x="17" y="81"/>
                </a:lnTo>
                <a:lnTo>
                  <a:pt x="19" y="80"/>
                </a:lnTo>
                <a:lnTo>
                  <a:pt x="20" y="78"/>
                </a:lnTo>
                <a:lnTo>
                  <a:pt x="20" y="76"/>
                </a:lnTo>
                <a:lnTo>
                  <a:pt x="20" y="75"/>
                </a:lnTo>
                <a:lnTo>
                  <a:pt x="22" y="75"/>
                </a:lnTo>
                <a:lnTo>
                  <a:pt x="22" y="73"/>
                </a:lnTo>
                <a:lnTo>
                  <a:pt x="22" y="72"/>
                </a:lnTo>
                <a:lnTo>
                  <a:pt x="20" y="72"/>
                </a:lnTo>
                <a:lnTo>
                  <a:pt x="19" y="72"/>
                </a:lnTo>
                <a:lnTo>
                  <a:pt x="17" y="72"/>
                </a:lnTo>
                <a:lnTo>
                  <a:pt x="16" y="72"/>
                </a:lnTo>
                <a:lnTo>
                  <a:pt x="16" y="70"/>
                </a:lnTo>
                <a:lnTo>
                  <a:pt x="14" y="68"/>
                </a:lnTo>
                <a:lnTo>
                  <a:pt x="12" y="68"/>
                </a:lnTo>
                <a:lnTo>
                  <a:pt x="11" y="68"/>
                </a:lnTo>
                <a:lnTo>
                  <a:pt x="12" y="67"/>
                </a:lnTo>
                <a:lnTo>
                  <a:pt x="14" y="67"/>
                </a:lnTo>
                <a:lnTo>
                  <a:pt x="14" y="65"/>
                </a:lnTo>
                <a:lnTo>
                  <a:pt x="16" y="65"/>
                </a:lnTo>
                <a:lnTo>
                  <a:pt x="17" y="65"/>
                </a:lnTo>
                <a:lnTo>
                  <a:pt x="19" y="64"/>
                </a:lnTo>
                <a:lnTo>
                  <a:pt x="20" y="64"/>
                </a:lnTo>
                <a:lnTo>
                  <a:pt x="20" y="62"/>
                </a:lnTo>
                <a:lnTo>
                  <a:pt x="22" y="62"/>
                </a:lnTo>
                <a:lnTo>
                  <a:pt x="24" y="62"/>
                </a:lnTo>
                <a:lnTo>
                  <a:pt x="25" y="62"/>
                </a:lnTo>
                <a:lnTo>
                  <a:pt x="25" y="60"/>
                </a:lnTo>
                <a:lnTo>
                  <a:pt x="27" y="60"/>
                </a:lnTo>
                <a:lnTo>
                  <a:pt x="25" y="59"/>
                </a:lnTo>
                <a:lnTo>
                  <a:pt x="22" y="56"/>
                </a:lnTo>
                <a:lnTo>
                  <a:pt x="20" y="54"/>
                </a:lnTo>
                <a:lnTo>
                  <a:pt x="25" y="52"/>
                </a:lnTo>
                <a:lnTo>
                  <a:pt x="27" y="52"/>
                </a:lnTo>
                <a:lnTo>
                  <a:pt x="27" y="51"/>
                </a:lnTo>
                <a:lnTo>
                  <a:pt x="28" y="49"/>
                </a:lnTo>
                <a:lnTo>
                  <a:pt x="30" y="49"/>
                </a:lnTo>
                <a:lnTo>
                  <a:pt x="32" y="48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5" y="44"/>
                </a:lnTo>
                <a:lnTo>
                  <a:pt x="35" y="43"/>
                </a:lnTo>
                <a:lnTo>
                  <a:pt x="35" y="41"/>
                </a:lnTo>
                <a:lnTo>
                  <a:pt x="35" y="40"/>
                </a:lnTo>
                <a:lnTo>
                  <a:pt x="33" y="40"/>
                </a:lnTo>
                <a:lnTo>
                  <a:pt x="33" y="38"/>
                </a:lnTo>
                <a:lnTo>
                  <a:pt x="32" y="36"/>
                </a:lnTo>
                <a:lnTo>
                  <a:pt x="30" y="36"/>
                </a:lnTo>
                <a:lnTo>
                  <a:pt x="30" y="35"/>
                </a:lnTo>
                <a:lnTo>
                  <a:pt x="30" y="33"/>
                </a:lnTo>
                <a:lnTo>
                  <a:pt x="32" y="32"/>
                </a:lnTo>
                <a:lnTo>
                  <a:pt x="33" y="32"/>
                </a:lnTo>
                <a:lnTo>
                  <a:pt x="36" y="32"/>
                </a:lnTo>
                <a:lnTo>
                  <a:pt x="36" y="28"/>
                </a:lnTo>
                <a:lnTo>
                  <a:pt x="36" y="25"/>
                </a:lnTo>
                <a:lnTo>
                  <a:pt x="41" y="25"/>
                </a:lnTo>
                <a:lnTo>
                  <a:pt x="43" y="25"/>
                </a:lnTo>
                <a:lnTo>
                  <a:pt x="43" y="22"/>
                </a:lnTo>
                <a:lnTo>
                  <a:pt x="43" y="20"/>
                </a:lnTo>
                <a:lnTo>
                  <a:pt x="43" y="19"/>
                </a:lnTo>
                <a:lnTo>
                  <a:pt x="44" y="19"/>
                </a:lnTo>
                <a:lnTo>
                  <a:pt x="46" y="19"/>
                </a:lnTo>
                <a:lnTo>
                  <a:pt x="49" y="19"/>
                </a:lnTo>
                <a:lnTo>
                  <a:pt x="49" y="14"/>
                </a:lnTo>
                <a:lnTo>
                  <a:pt x="49" y="12"/>
                </a:lnTo>
                <a:lnTo>
                  <a:pt x="52" y="12"/>
                </a:lnTo>
                <a:lnTo>
                  <a:pt x="60" y="12"/>
                </a:lnTo>
                <a:lnTo>
                  <a:pt x="65" y="12"/>
                </a:lnTo>
                <a:lnTo>
                  <a:pt x="65" y="14"/>
                </a:lnTo>
                <a:lnTo>
                  <a:pt x="65" y="19"/>
                </a:lnTo>
                <a:lnTo>
                  <a:pt x="68" y="19"/>
                </a:lnTo>
                <a:lnTo>
                  <a:pt x="70" y="19"/>
                </a:lnTo>
                <a:lnTo>
                  <a:pt x="72" y="19"/>
                </a:lnTo>
                <a:lnTo>
                  <a:pt x="75" y="19"/>
                </a:lnTo>
                <a:lnTo>
                  <a:pt x="78" y="19"/>
                </a:lnTo>
                <a:lnTo>
                  <a:pt x="80" y="19"/>
                </a:lnTo>
                <a:lnTo>
                  <a:pt x="81" y="19"/>
                </a:lnTo>
                <a:lnTo>
                  <a:pt x="84" y="19"/>
                </a:lnTo>
                <a:lnTo>
                  <a:pt x="86" y="19"/>
                </a:lnTo>
                <a:lnTo>
                  <a:pt x="88" y="19"/>
                </a:lnTo>
                <a:lnTo>
                  <a:pt x="88" y="20"/>
                </a:lnTo>
                <a:lnTo>
                  <a:pt x="88" y="25"/>
                </a:lnTo>
                <a:lnTo>
                  <a:pt x="91" y="25"/>
                </a:lnTo>
                <a:lnTo>
                  <a:pt x="99" y="25"/>
                </a:lnTo>
                <a:lnTo>
                  <a:pt x="107" y="25"/>
                </a:lnTo>
                <a:lnTo>
                  <a:pt x="113" y="25"/>
                </a:lnTo>
                <a:lnTo>
                  <a:pt x="120" y="25"/>
                </a:lnTo>
                <a:lnTo>
                  <a:pt x="123" y="25"/>
                </a:lnTo>
                <a:lnTo>
                  <a:pt x="123" y="30"/>
                </a:lnTo>
                <a:lnTo>
                  <a:pt x="124" y="30"/>
                </a:lnTo>
                <a:lnTo>
                  <a:pt x="124" y="32"/>
                </a:lnTo>
                <a:lnTo>
                  <a:pt x="126" y="32"/>
                </a:lnTo>
                <a:lnTo>
                  <a:pt x="126" y="36"/>
                </a:lnTo>
                <a:lnTo>
                  <a:pt x="126" y="43"/>
                </a:lnTo>
                <a:lnTo>
                  <a:pt x="126" y="46"/>
                </a:lnTo>
                <a:lnTo>
                  <a:pt x="128" y="46"/>
                </a:lnTo>
                <a:lnTo>
                  <a:pt x="129" y="46"/>
                </a:lnTo>
                <a:lnTo>
                  <a:pt x="131" y="46"/>
                </a:lnTo>
                <a:lnTo>
                  <a:pt x="129" y="49"/>
                </a:lnTo>
                <a:lnTo>
                  <a:pt x="131" y="49"/>
                </a:lnTo>
                <a:lnTo>
                  <a:pt x="129" y="49"/>
                </a:lnTo>
                <a:lnTo>
                  <a:pt x="131" y="49"/>
                </a:lnTo>
                <a:lnTo>
                  <a:pt x="132" y="51"/>
                </a:lnTo>
                <a:lnTo>
                  <a:pt x="132" y="52"/>
                </a:lnTo>
                <a:lnTo>
                  <a:pt x="131" y="52"/>
                </a:lnTo>
                <a:lnTo>
                  <a:pt x="134" y="52"/>
                </a:lnTo>
                <a:lnTo>
                  <a:pt x="134" y="56"/>
                </a:lnTo>
                <a:lnTo>
                  <a:pt x="134" y="57"/>
                </a:lnTo>
                <a:lnTo>
                  <a:pt x="137" y="57"/>
                </a:lnTo>
                <a:lnTo>
                  <a:pt x="140" y="57"/>
                </a:lnTo>
                <a:lnTo>
                  <a:pt x="140" y="56"/>
                </a:lnTo>
                <a:lnTo>
                  <a:pt x="142" y="56"/>
                </a:lnTo>
                <a:lnTo>
                  <a:pt x="142" y="57"/>
                </a:lnTo>
                <a:lnTo>
                  <a:pt x="144" y="57"/>
                </a:lnTo>
                <a:lnTo>
                  <a:pt x="145" y="57"/>
                </a:lnTo>
                <a:lnTo>
                  <a:pt x="147" y="57"/>
                </a:lnTo>
                <a:lnTo>
                  <a:pt x="147" y="59"/>
                </a:lnTo>
                <a:lnTo>
                  <a:pt x="148" y="57"/>
                </a:lnTo>
                <a:lnTo>
                  <a:pt x="150" y="57"/>
                </a:lnTo>
                <a:lnTo>
                  <a:pt x="153" y="57"/>
                </a:lnTo>
                <a:lnTo>
                  <a:pt x="155" y="57"/>
                </a:lnTo>
                <a:lnTo>
                  <a:pt x="161" y="59"/>
                </a:lnTo>
                <a:lnTo>
                  <a:pt x="164" y="59"/>
                </a:lnTo>
                <a:lnTo>
                  <a:pt x="164" y="57"/>
                </a:lnTo>
                <a:lnTo>
                  <a:pt x="164" y="54"/>
                </a:lnTo>
                <a:lnTo>
                  <a:pt x="164" y="52"/>
                </a:lnTo>
                <a:lnTo>
                  <a:pt x="163" y="46"/>
                </a:lnTo>
                <a:lnTo>
                  <a:pt x="163" y="38"/>
                </a:lnTo>
                <a:lnTo>
                  <a:pt x="163" y="36"/>
                </a:lnTo>
                <a:lnTo>
                  <a:pt x="163" y="35"/>
                </a:lnTo>
                <a:lnTo>
                  <a:pt x="163" y="27"/>
                </a:lnTo>
                <a:lnTo>
                  <a:pt x="164" y="27"/>
                </a:lnTo>
                <a:lnTo>
                  <a:pt x="169" y="27"/>
                </a:lnTo>
                <a:lnTo>
                  <a:pt x="169" y="25"/>
                </a:lnTo>
                <a:lnTo>
                  <a:pt x="169" y="20"/>
                </a:lnTo>
                <a:lnTo>
                  <a:pt x="169" y="17"/>
                </a:lnTo>
                <a:lnTo>
                  <a:pt x="169" y="16"/>
                </a:lnTo>
                <a:lnTo>
                  <a:pt x="169" y="14"/>
                </a:lnTo>
                <a:lnTo>
                  <a:pt x="172" y="14"/>
                </a:lnTo>
                <a:lnTo>
                  <a:pt x="176" y="14"/>
                </a:lnTo>
                <a:lnTo>
                  <a:pt x="182" y="14"/>
                </a:lnTo>
                <a:lnTo>
                  <a:pt x="188" y="14"/>
                </a:lnTo>
                <a:lnTo>
                  <a:pt x="193" y="14"/>
                </a:lnTo>
                <a:lnTo>
                  <a:pt x="193" y="12"/>
                </a:lnTo>
                <a:lnTo>
                  <a:pt x="193" y="8"/>
                </a:lnTo>
                <a:lnTo>
                  <a:pt x="193" y="6"/>
                </a:lnTo>
                <a:lnTo>
                  <a:pt x="196" y="6"/>
                </a:lnTo>
                <a:lnTo>
                  <a:pt x="200" y="6"/>
                </a:lnTo>
                <a:lnTo>
                  <a:pt x="208" y="6"/>
                </a:lnTo>
                <a:lnTo>
                  <a:pt x="208" y="0"/>
                </a:lnTo>
                <a:lnTo>
                  <a:pt x="211" y="0"/>
                </a:lnTo>
                <a:lnTo>
                  <a:pt x="211" y="8"/>
                </a:lnTo>
                <a:lnTo>
                  <a:pt x="211" y="11"/>
                </a:lnTo>
                <a:lnTo>
                  <a:pt x="211" y="22"/>
                </a:lnTo>
                <a:lnTo>
                  <a:pt x="211" y="25"/>
                </a:lnTo>
                <a:lnTo>
                  <a:pt x="211" y="35"/>
                </a:lnTo>
                <a:lnTo>
                  <a:pt x="211" y="38"/>
                </a:lnTo>
                <a:lnTo>
                  <a:pt x="211" y="44"/>
                </a:lnTo>
                <a:lnTo>
                  <a:pt x="211" y="54"/>
                </a:lnTo>
                <a:lnTo>
                  <a:pt x="211" y="56"/>
                </a:lnTo>
                <a:lnTo>
                  <a:pt x="211" y="62"/>
                </a:lnTo>
                <a:lnTo>
                  <a:pt x="211" y="67"/>
                </a:lnTo>
                <a:lnTo>
                  <a:pt x="209" y="70"/>
                </a:lnTo>
                <a:lnTo>
                  <a:pt x="209" y="72"/>
                </a:lnTo>
                <a:lnTo>
                  <a:pt x="209" y="73"/>
                </a:lnTo>
                <a:lnTo>
                  <a:pt x="209" y="75"/>
                </a:lnTo>
                <a:lnTo>
                  <a:pt x="211" y="84"/>
                </a:lnTo>
                <a:lnTo>
                  <a:pt x="211" y="86"/>
                </a:lnTo>
                <a:lnTo>
                  <a:pt x="211" y="89"/>
                </a:lnTo>
                <a:lnTo>
                  <a:pt x="206" y="89"/>
                </a:lnTo>
                <a:lnTo>
                  <a:pt x="201" y="89"/>
                </a:lnTo>
                <a:lnTo>
                  <a:pt x="201" y="91"/>
                </a:lnTo>
                <a:lnTo>
                  <a:pt x="201" y="92"/>
                </a:lnTo>
                <a:lnTo>
                  <a:pt x="195" y="92"/>
                </a:lnTo>
                <a:lnTo>
                  <a:pt x="195" y="91"/>
                </a:lnTo>
                <a:lnTo>
                  <a:pt x="188" y="91"/>
                </a:lnTo>
                <a:lnTo>
                  <a:pt x="188" y="94"/>
                </a:lnTo>
                <a:lnTo>
                  <a:pt x="188" y="96"/>
                </a:lnTo>
                <a:lnTo>
                  <a:pt x="188" y="97"/>
                </a:lnTo>
                <a:lnTo>
                  <a:pt x="190" y="97"/>
                </a:lnTo>
                <a:lnTo>
                  <a:pt x="192" y="97"/>
                </a:lnTo>
                <a:lnTo>
                  <a:pt x="192" y="96"/>
                </a:lnTo>
                <a:lnTo>
                  <a:pt x="195" y="96"/>
                </a:lnTo>
                <a:lnTo>
                  <a:pt x="195" y="97"/>
                </a:lnTo>
                <a:lnTo>
                  <a:pt x="195" y="100"/>
                </a:lnTo>
                <a:lnTo>
                  <a:pt x="193" y="100"/>
                </a:lnTo>
                <a:lnTo>
                  <a:pt x="192" y="100"/>
                </a:lnTo>
                <a:lnTo>
                  <a:pt x="192" y="102"/>
                </a:lnTo>
                <a:lnTo>
                  <a:pt x="192" y="104"/>
                </a:lnTo>
                <a:lnTo>
                  <a:pt x="192" y="105"/>
                </a:lnTo>
                <a:lnTo>
                  <a:pt x="192" y="107"/>
                </a:lnTo>
                <a:lnTo>
                  <a:pt x="192" y="108"/>
                </a:lnTo>
                <a:lnTo>
                  <a:pt x="190" y="108"/>
                </a:lnTo>
                <a:lnTo>
                  <a:pt x="188" y="108"/>
                </a:lnTo>
                <a:lnTo>
                  <a:pt x="188" y="112"/>
                </a:lnTo>
                <a:lnTo>
                  <a:pt x="184" y="112"/>
                </a:lnTo>
                <a:lnTo>
                  <a:pt x="180" y="112"/>
                </a:lnTo>
                <a:lnTo>
                  <a:pt x="180" y="113"/>
                </a:lnTo>
                <a:lnTo>
                  <a:pt x="179" y="113"/>
                </a:lnTo>
                <a:lnTo>
                  <a:pt x="179" y="115"/>
                </a:lnTo>
                <a:lnTo>
                  <a:pt x="177" y="115"/>
                </a:lnTo>
                <a:lnTo>
                  <a:pt x="171" y="113"/>
                </a:lnTo>
                <a:lnTo>
                  <a:pt x="169" y="113"/>
                </a:lnTo>
                <a:lnTo>
                  <a:pt x="169" y="120"/>
                </a:lnTo>
                <a:lnTo>
                  <a:pt x="169" y="121"/>
                </a:lnTo>
                <a:lnTo>
                  <a:pt x="168" y="121"/>
                </a:lnTo>
                <a:lnTo>
                  <a:pt x="168" y="118"/>
                </a:lnTo>
                <a:lnTo>
                  <a:pt x="163" y="116"/>
                </a:lnTo>
                <a:lnTo>
                  <a:pt x="161" y="116"/>
                </a:lnTo>
                <a:lnTo>
                  <a:pt x="160" y="116"/>
                </a:lnTo>
                <a:lnTo>
                  <a:pt x="160" y="120"/>
                </a:lnTo>
                <a:lnTo>
                  <a:pt x="158" y="120"/>
                </a:lnTo>
                <a:lnTo>
                  <a:pt x="156" y="120"/>
                </a:lnTo>
                <a:lnTo>
                  <a:pt x="156" y="118"/>
                </a:lnTo>
                <a:lnTo>
                  <a:pt x="155" y="118"/>
                </a:lnTo>
                <a:lnTo>
                  <a:pt x="153" y="120"/>
                </a:lnTo>
                <a:lnTo>
                  <a:pt x="152" y="120"/>
                </a:lnTo>
                <a:lnTo>
                  <a:pt x="150" y="120"/>
                </a:lnTo>
                <a:lnTo>
                  <a:pt x="150" y="121"/>
                </a:lnTo>
                <a:lnTo>
                  <a:pt x="148" y="121"/>
                </a:lnTo>
                <a:lnTo>
                  <a:pt x="148" y="124"/>
                </a:lnTo>
                <a:lnTo>
                  <a:pt x="150" y="124"/>
                </a:lnTo>
                <a:lnTo>
                  <a:pt x="150" y="128"/>
                </a:lnTo>
                <a:lnTo>
                  <a:pt x="147" y="128"/>
                </a:lnTo>
                <a:lnTo>
                  <a:pt x="147" y="124"/>
                </a:lnTo>
                <a:lnTo>
                  <a:pt x="144" y="124"/>
                </a:lnTo>
                <a:lnTo>
                  <a:pt x="142" y="126"/>
                </a:lnTo>
                <a:lnTo>
                  <a:pt x="140" y="126"/>
                </a:lnTo>
                <a:lnTo>
                  <a:pt x="139" y="124"/>
                </a:lnTo>
                <a:lnTo>
                  <a:pt x="137" y="124"/>
                </a:lnTo>
                <a:lnTo>
                  <a:pt x="137" y="123"/>
                </a:lnTo>
                <a:lnTo>
                  <a:pt x="136" y="123"/>
                </a:lnTo>
                <a:lnTo>
                  <a:pt x="136" y="124"/>
                </a:lnTo>
                <a:lnTo>
                  <a:pt x="136" y="126"/>
                </a:lnTo>
                <a:lnTo>
                  <a:pt x="134" y="126"/>
                </a:lnTo>
                <a:lnTo>
                  <a:pt x="132" y="126"/>
                </a:lnTo>
                <a:lnTo>
                  <a:pt x="131" y="126"/>
                </a:lnTo>
                <a:lnTo>
                  <a:pt x="131" y="128"/>
                </a:lnTo>
                <a:lnTo>
                  <a:pt x="131" y="129"/>
                </a:lnTo>
                <a:lnTo>
                  <a:pt x="129" y="129"/>
                </a:lnTo>
                <a:lnTo>
                  <a:pt x="128" y="129"/>
                </a:lnTo>
                <a:lnTo>
                  <a:pt x="128" y="131"/>
                </a:lnTo>
                <a:lnTo>
                  <a:pt x="126" y="132"/>
                </a:lnTo>
                <a:lnTo>
                  <a:pt x="124" y="134"/>
                </a:lnTo>
                <a:lnTo>
                  <a:pt x="123" y="136"/>
                </a:lnTo>
                <a:lnTo>
                  <a:pt x="121" y="137"/>
                </a:lnTo>
                <a:lnTo>
                  <a:pt x="120" y="139"/>
                </a:lnTo>
                <a:close/>
              </a:path>
            </a:pathLst>
          </a:custGeom>
          <a:solidFill>
            <a:srgbClr val="A465D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9"/>
          <p:cNvSpPr>
            <a:spLocks/>
          </p:cNvSpPr>
          <p:nvPr/>
        </p:nvSpPr>
        <p:spPr bwMode="auto">
          <a:xfrm>
            <a:off x="6619876" y="4691063"/>
            <a:ext cx="306388" cy="461963"/>
          </a:xfrm>
          <a:custGeom>
            <a:avLst/>
            <a:gdLst/>
            <a:ahLst/>
            <a:cxnLst>
              <a:cxn ang="0">
                <a:pos x="176" y="31"/>
              </a:cxn>
              <a:cxn ang="0">
                <a:pos x="176" y="71"/>
              </a:cxn>
              <a:cxn ang="0">
                <a:pos x="190" y="99"/>
              </a:cxn>
              <a:cxn ang="0">
                <a:pos x="187" y="103"/>
              </a:cxn>
              <a:cxn ang="0">
                <a:pos x="180" y="106"/>
              </a:cxn>
              <a:cxn ang="0">
                <a:pos x="171" y="103"/>
              </a:cxn>
              <a:cxn ang="0">
                <a:pos x="163" y="99"/>
              </a:cxn>
              <a:cxn ang="0">
                <a:pos x="155" y="96"/>
              </a:cxn>
              <a:cxn ang="0">
                <a:pos x="147" y="104"/>
              </a:cxn>
              <a:cxn ang="0">
                <a:pos x="163" y="109"/>
              </a:cxn>
              <a:cxn ang="0">
                <a:pos x="176" y="115"/>
              </a:cxn>
              <a:cxn ang="0">
                <a:pos x="182" y="135"/>
              </a:cxn>
              <a:cxn ang="0">
                <a:pos x="180" y="176"/>
              </a:cxn>
              <a:cxn ang="0">
                <a:pos x="182" y="199"/>
              </a:cxn>
              <a:cxn ang="0">
                <a:pos x="180" y="229"/>
              </a:cxn>
              <a:cxn ang="0">
                <a:pos x="182" y="290"/>
              </a:cxn>
              <a:cxn ang="0">
                <a:pos x="164" y="291"/>
              </a:cxn>
              <a:cxn ang="0">
                <a:pos x="96" y="291"/>
              </a:cxn>
              <a:cxn ang="0">
                <a:pos x="75" y="290"/>
              </a:cxn>
              <a:cxn ang="0">
                <a:pos x="84" y="275"/>
              </a:cxn>
              <a:cxn ang="0">
                <a:pos x="94" y="266"/>
              </a:cxn>
              <a:cxn ang="0">
                <a:pos x="107" y="248"/>
              </a:cxn>
              <a:cxn ang="0">
                <a:pos x="116" y="248"/>
              </a:cxn>
              <a:cxn ang="0">
                <a:pos x="116" y="240"/>
              </a:cxn>
              <a:cxn ang="0">
                <a:pos x="129" y="234"/>
              </a:cxn>
              <a:cxn ang="0">
                <a:pos x="137" y="232"/>
              </a:cxn>
              <a:cxn ang="0">
                <a:pos x="145" y="223"/>
              </a:cxn>
              <a:cxn ang="0">
                <a:pos x="142" y="215"/>
              </a:cxn>
              <a:cxn ang="0">
                <a:pos x="142" y="200"/>
              </a:cxn>
              <a:cxn ang="0">
                <a:pos x="128" y="194"/>
              </a:cxn>
              <a:cxn ang="0">
                <a:pos x="118" y="187"/>
              </a:cxn>
              <a:cxn ang="0">
                <a:pos x="112" y="192"/>
              </a:cxn>
              <a:cxn ang="0">
                <a:pos x="99" y="192"/>
              </a:cxn>
              <a:cxn ang="0">
                <a:pos x="80" y="194"/>
              </a:cxn>
              <a:cxn ang="0">
                <a:pos x="67" y="191"/>
              </a:cxn>
              <a:cxn ang="0">
                <a:pos x="54" y="192"/>
              </a:cxn>
              <a:cxn ang="0">
                <a:pos x="41" y="189"/>
              </a:cxn>
              <a:cxn ang="0">
                <a:pos x="43" y="179"/>
              </a:cxn>
              <a:cxn ang="0">
                <a:pos x="48" y="167"/>
              </a:cxn>
              <a:cxn ang="0">
                <a:pos x="51" y="157"/>
              </a:cxn>
              <a:cxn ang="0">
                <a:pos x="51" y="146"/>
              </a:cxn>
              <a:cxn ang="0">
                <a:pos x="28" y="146"/>
              </a:cxn>
              <a:cxn ang="0">
                <a:pos x="0" y="146"/>
              </a:cxn>
              <a:cxn ang="0">
                <a:pos x="9" y="136"/>
              </a:cxn>
              <a:cxn ang="0">
                <a:pos x="16" y="131"/>
              </a:cxn>
              <a:cxn ang="0">
                <a:pos x="24" y="131"/>
              </a:cxn>
              <a:cxn ang="0">
                <a:pos x="30" y="128"/>
              </a:cxn>
              <a:cxn ang="0">
                <a:pos x="38" y="127"/>
              </a:cxn>
              <a:cxn ang="0">
                <a:pos x="49" y="128"/>
              </a:cxn>
              <a:cxn ang="0">
                <a:pos x="60" y="120"/>
              </a:cxn>
              <a:cxn ang="0">
                <a:pos x="72" y="114"/>
              </a:cxn>
              <a:cxn ang="0">
                <a:pos x="75" y="104"/>
              </a:cxn>
              <a:cxn ang="0">
                <a:pos x="68" y="101"/>
              </a:cxn>
              <a:cxn ang="0">
                <a:pos x="86" y="96"/>
              </a:cxn>
              <a:cxn ang="0">
                <a:pos x="89" y="77"/>
              </a:cxn>
              <a:cxn ang="0">
                <a:pos x="91" y="42"/>
              </a:cxn>
              <a:cxn ang="0">
                <a:pos x="91" y="3"/>
              </a:cxn>
              <a:cxn ang="0">
                <a:pos x="100" y="0"/>
              </a:cxn>
              <a:cxn ang="0">
                <a:pos x="148" y="0"/>
              </a:cxn>
              <a:cxn ang="0">
                <a:pos x="172" y="0"/>
              </a:cxn>
            </a:cxnLst>
            <a:rect l="0" t="0" r="r" b="b"/>
            <a:pathLst>
              <a:path w="193" h="291">
                <a:moveTo>
                  <a:pt x="176" y="0"/>
                </a:moveTo>
                <a:lnTo>
                  <a:pt x="176" y="13"/>
                </a:lnTo>
                <a:lnTo>
                  <a:pt x="176" y="18"/>
                </a:lnTo>
                <a:lnTo>
                  <a:pt x="176" y="19"/>
                </a:lnTo>
                <a:lnTo>
                  <a:pt x="176" y="21"/>
                </a:lnTo>
                <a:lnTo>
                  <a:pt x="176" y="23"/>
                </a:lnTo>
                <a:lnTo>
                  <a:pt x="176" y="31"/>
                </a:lnTo>
                <a:lnTo>
                  <a:pt x="177" y="31"/>
                </a:lnTo>
                <a:lnTo>
                  <a:pt x="177" y="32"/>
                </a:lnTo>
                <a:lnTo>
                  <a:pt x="177" y="35"/>
                </a:lnTo>
                <a:lnTo>
                  <a:pt x="176" y="34"/>
                </a:lnTo>
                <a:lnTo>
                  <a:pt x="176" y="35"/>
                </a:lnTo>
                <a:lnTo>
                  <a:pt x="176" y="47"/>
                </a:lnTo>
                <a:lnTo>
                  <a:pt x="176" y="71"/>
                </a:lnTo>
                <a:lnTo>
                  <a:pt x="176" y="87"/>
                </a:lnTo>
                <a:lnTo>
                  <a:pt x="176" y="96"/>
                </a:lnTo>
                <a:lnTo>
                  <a:pt x="179" y="96"/>
                </a:lnTo>
                <a:lnTo>
                  <a:pt x="182" y="96"/>
                </a:lnTo>
                <a:lnTo>
                  <a:pt x="185" y="96"/>
                </a:lnTo>
                <a:lnTo>
                  <a:pt x="190" y="96"/>
                </a:lnTo>
                <a:lnTo>
                  <a:pt x="190" y="99"/>
                </a:lnTo>
                <a:lnTo>
                  <a:pt x="193" y="99"/>
                </a:lnTo>
                <a:lnTo>
                  <a:pt x="192" y="99"/>
                </a:lnTo>
                <a:lnTo>
                  <a:pt x="190" y="99"/>
                </a:lnTo>
                <a:lnTo>
                  <a:pt x="190" y="101"/>
                </a:lnTo>
                <a:lnTo>
                  <a:pt x="188" y="101"/>
                </a:lnTo>
                <a:lnTo>
                  <a:pt x="188" y="103"/>
                </a:lnTo>
                <a:lnTo>
                  <a:pt x="187" y="103"/>
                </a:lnTo>
                <a:lnTo>
                  <a:pt x="185" y="104"/>
                </a:lnTo>
                <a:lnTo>
                  <a:pt x="184" y="104"/>
                </a:lnTo>
                <a:lnTo>
                  <a:pt x="184" y="106"/>
                </a:lnTo>
                <a:lnTo>
                  <a:pt x="184" y="104"/>
                </a:lnTo>
                <a:lnTo>
                  <a:pt x="182" y="104"/>
                </a:lnTo>
                <a:lnTo>
                  <a:pt x="180" y="104"/>
                </a:lnTo>
                <a:lnTo>
                  <a:pt x="180" y="106"/>
                </a:lnTo>
                <a:lnTo>
                  <a:pt x="179" y="106"/>
                </a:lnTo>
                <a:lnTo>
                  <a:pt x="177" y="106"/>
                </a:lnTo>
                <a:lnTo>
                  <a:pt x="176" y="104"/>
                </a:lnTo>
                <a:lnTo>
                  <a:pt x="174" y="104"/>
                </a:lnTo>
                <a:lnTo>
                  <a:pt x="172" y="104"/>
                </a:lnTo>
                <a:lnTo>
                  <a:pt x="172" y="103"/>
                </a:lnTo>
                <a:lnTo>
                  <a:pt x="171" y="103"/>
                </a:lnTo>
                <a:lnTo>
                  <a:pt x="171" y="101"/>
                </a:lnTo>
                <a:lnTo>
                  <a:pt x="169" y="101"/>
                </a:lnTo>
                <a:lnTo>
                  <a:pt x="168" y="101"/>
                </a:lnTo>
                <a:lnTo>
                  <a:pt x="166" y="101"/>
                </a:lnTo>
                <a:lnTo>
                  <a:pt x="166" y="99"/>
                </a:lnTo>
                <a:lnTo>
                  <a:pt x="164" y="99"/>
                </a:lnTo>
                <a:lnTo>
                  <a:pt x="163" y="99"/>
                </a:lnTo>
                <a:lnTo>
                  <a:pt x="163" y="98"/>
                </a:lnTo>
                <a:lnTo>
                  <a:pt x="161" y="99"/>
                </a:lnTo>
                <a:lnTo>
                  <a:pt x="160" y="99"/>
                </a:lnTo>
                <a:lnTo>
                  <a:pt x="158" y="99"/>
                </a:lnTo>
                <a:lnTo>
                  <a:pt x="156" y="99"/>
                </a:lnTo>
                <a:lnTo>
                  <a:pt x="155" y="98"/>
                </a:lnTo>
                <a:lnTo>
                  <a:pt x="155" y="96"/>
                </a:lnTo>
                <a:lnTo>
                  <a:pt x="153" y="96"/>
                </a:lnTo>
                <a:lnTo>
                  <a:pt x="152" y="96"/>
                </a:lnTo>
                <a:lnTo>
                  <a:pt x="152" y="95"/>
                </a:lnTo>
                <a:lnTo>
                  <a:pt x="150" y="95"/>
                </a:lnTo>
                <a:lnTo>
                  <a:pt x="148" y="95"/>
                </a:lnTo>
                <a:lnTo>
                  <a:pt x="148" y="98"/>
                </a:lnTo>
                <a:lnTo>
                  <a:pt x="147" y="104"/>
                </a:lnTo>
                <a:lnTo>
                  <a:pt x="147" y="106"/>
                </a:lnTo>
                <a:lnTo>
                  <a:pt x="150" y="106"/>
                </a:lnTo>
                <a:lnTo>
                  <a:pt x="156" y="106"/>
                </a:lnTo>
                <a:lnTo>
                  <a:pt x="158" y="106"/>
                </a:lnTo>
                <a:lnTo>
                  <a:pt x="161" y="106"/>
                </a:lnTo>
                <a:lnTo>
                  <a:pt x="163" y="106"/>
                </a:lnTo>
                <a:lnTo>
                  <a:pt x="163" y="109"/>
                </a:lnTo>
                <a:lnTo>
                  <a:pt x="169" y="109"/>
                </a:lnTo>
                <a:lnTo>
                  <a:pt x="171" y="109"/>
                </a:lnTo>
                <a:lnTo>
                  <a:pt x="172" y="109"/>
                </a:lnTo>
                <a:lnTo>
                  <a:pt x="174" y="109"/>
                </a:lnTo>
                <a:lnTo>
                  <a:pt x="176" y="109"/>
                </a:lnTo>
                <a:lnTo>
                  <a:pt x="176" y="112"/>
                </a:lnTo>
                <a:lnTo>
                  <a:pt x="176" y="115"/>
                </a:lnTo>
                <a:lnTo>
                  <a:pt x="177" y="115"/>
                </a:lnTo>
                <a:lnTo>
                  <a:pt x="182" y="115"/>
                </a:lnTo>
                <a:lnTo>
                  <a:pt x="182" y="120"/>
                </a:lnTo>
                <a:lnTo>
                  <a:pt x="182" y="123"/>
                </a:lnTo>
                <a:lnTo>
                  <a:pt x="182" y="125"/>
                </a:lnTo>
                <a:lnTo>
                  <a:pt x="182" y="127"/>
                </a:lnTo>
                <a:lnTo>
                  <a:pt x="182" y="135"/>
                </a:lnTo>
                <a:lnTo>
                  <a:pt x="182" y="147"/>
                </a:lnTo>
                <a:lnTo>
                  <a:pt x="182" y="152"/>
                </a:lnTo>
                <a:lnTo>
                  <a:pt x="182" y="154"/>
                </a:lnTo>
                <a:lnTo>
                  <a:pt x="182" y="165"/>
                </a:lnTo>
                <a:lnTo>
                  <a:pt x="182" y="168"/>
                </a:lnTo>
                <a:lnTo>
                  <a:pt x="180" y="171"/>
                </a:lnTo>
                <a:lnTo>
                  <a:pt x="180" y="176"/>
                </a:lnTo>
                <a:lnTo>
                  <a:pt x="180" y="178"/>
                </a:lnTo>
                <a:lnTo>
                  <a:pt x="182" y="189"/>
                </a:lnTo>
                <a:lnTo>
                  <a:pt x="182" y="192"/>
                </a:lnTo>
                <a:lnTo>
                  <a:pt x="182" y="194"/>
                </a:lnTo>
                <a:lnTo>
                  <a:pt x="182" y="195"/>
                </a:lnTo>
                <a:lnTo>
                  <a:pt x="182" y="197"/>
                </a:lnTo>
                <a:lnTo>
                  <a:pt x="182" y="199"/>
                </a:lnTo>
                <a:lnTo>
                  <a:pt x="182" y="200"/>
                </a:lnTo>
                <a:lnTo>
                  <a:pt x="182" y="202"/>
                </a:lnTo>
                <a:lnTo>
                  <a:pt x="182" y="203"/>
                </a:lnTo>
                <a:lnTo>
                  <a:pt x="182" y="205"/>
                </a:lnTo>
                <a:lnTo>
                  <a:pt x="182" y="210"/>
                </a:lnTo>
                <a:lnTo>
                  <a:pt x="182" y="211"/>
                </a:lnTo>
                <a:lnTo>
                  <a:pt x="180" y="229"/>
                </a:lnTo>
                <a:lnTo>
                  <a:pt x="180" y="231"/>
                </a:lnTo>
                <a:lnTo>
                  <a:pt x="182" y="248"/>
                </a:lnTo>
                <a:lnTo>
                  <a:pt x="182" y="250"/>
                </a:lnTo>
                <a:lnTo>
                  <a:pt x="182" y="251"/>
                </a:lnTo>
                <a:lnTo>
                  <a:pt x="182" y="277"/>
                </a:lnTo>
                <a:lnTo>
                  <a:pt x="182" y="282"/>
                </a:lnTo>
                <a:lnTo>
                  <a:pt x="182" y="290"/>
                </a:lnTo>
                <a:lnTo>
                  <a:pt x="182" y="291"/>
                </a:lnTo>
                <a:lnTo>
                  <a:pt x="180" y="291"/>
                </a:lnTo>
                <a:lnTo>
                  <a:pt x="179" y="291"/>
                </a:lnTo>
                <a:lnTo>
                  <a:pt x="172" y="291"/>
                </a:lnTo>
                <a:lnTo>
                  <a:pt x="171" y="291"/>
                </a:lnTo>
                <a:lnTo>
                  <a:pt x="169" y="291"/>
                </a:lnTo>
                <a:lnTo>
                  <a:pt x="164" y="291"/>
                </a:lnTo>
                <a:lnTo>
                  <a:pt x="161" y="291"/>
                </a:lnTo>
                <a:lnTo>
                  <a:pt x="156" y="291"/>
                </a:lnTo>
                <a:lnTo>
                  <a:pt x="153" y="291"/>
                </a:lnTo>
                <a:lnTo>
                  <a:pt x="136" y="291"/>
                </a:lnTo>
                <a:lnTo>
                  <a:pt x="128" y="291"/>
                </a:lnTo>
                <a:lnTo>
                  <a:pt x="115" y="291"/>
                </a:lnTo>
                <a:lnTo>
                  <a:pt x="96" y="291"/>
                </a:lnTo>
                <a:lnTo>
                  <a:pt x="91" y="291"/>
                </a:lnTo>
                <a:lnTo>
                  <a:pt x="88" y="291"/>
                </a:lnTo>
                <a:lnTo>
                  <a:pt x="83" y="291"/>
                </a:lnTo>
                <a:lnTo>
                  <a:pt x="80" y="291"/>
                </a:lnTo>
                <a:lnTo>
                  <a:pt x="76" y="291"/>
                </a:lnTo>
                <a:lnTo>
                  <a:pt x="75" y="291"/>
                </a:lnTo>
                <a:lnTo>
                  <a:pt x="75" y="290"/>
                </a:lnTo>
                <a:lnTo>
                  <a:pt x="76" y="290"/>
                </a:lnTo>
                <a:lnTo>
                  <a:pt x="78" y="287"/>
                </a:lnTo>
                <a:lnTo>
                  <a:pt x="80" y="285"/>
                </a:lnTo>
                <a:lnTo>
                  <a:pt x="81" y="280"/>
                </a:lnTo>
                <a:lnTo>
                  <a:pt x="83" y="279"/>
                </a:lnTo>
                <a:lnTo>
                  <a:pt x="84" y="277"/>
                </a:lnTo>
                <a:lnTo>
                  <a:pt x="84" y="275"/>
                </a:lnTo>
                <a:lnTo>
                  <a:pt x="86" y="274"/>
                </a:lnTo>
                <a:lnTo>
                  <a:pt x="88" y="275"/>
                </a:lnTo>
                <a:lnTo>
                  <a:pt x="88" y="272"/>
                </a:lnTo>
                <a:lnTo>
                  <a:pt x="91" y="271"/>
                </a:lnTo>
                <a:lnTo>
                  <a:pt x="91" y="269"/>
                </a:lnTo>
                <a:lnTo>
                  <a:pt x="92" y="269"/>
                </a:lnTo>
                <a:lnTo>
                  <a:pt x="94" y="266"/>
                </a:lnTo>
                <a:lnTo>
                  <a:pt x="97" y="264"/>
                </a:lnTo>
                <a:lnTo>
                  <a:pt x="97" y="261"/>
                </a:lnTo>
                <a:lnTo>
                  <a:pt x="97" y="258"/>
                </a:lnTo>
                <a:lnTo>
                  <a:pt x="99" y="256"/>
                </a:lnTo>
                <a:lnTo>
                  <a:pt x="100" y="253"/>
                </a:lnTo>
                <a:lnTo>
                  <a:pt x="102" y="251"/>
                </a:lnTo>
                <a:lnTo>
                  <a:pt x="107" y="248"/>
                </a:lnTo>
                <a:lnTo>
                  <a:pt x="108" y="248"/>
                </a:lnTo>
                <a:lnTo>
                  <a:pt x="110" y="248"/>
                </a:lnTo>
                <a:lnTo>
                  <a:pt x="110" y="250"/>
                </a:lnTo>
                <a:lnTo>
                  <a:pt x="112" y="251"/>
                </a:lnTo>
                <a:lnTo>
                  <a:pt x="115" y="253"/>
                </a:lnTo>
                <a:lnTo>
                  <a:pt x="116" y="251"/>
                </a:lnTo>
                <a:lnTo>
                  <a:pt x="116" y="248"/>
                </a:lnTo>
                <a:lnTo>
                  <a:pt x="118" y="248"/>
                </a:lnTo>
                <a:lnTo>
                  <a:pt x="118" y="247"/>
                </a:lnTo>
                <a:lnTo>
                  <a:pt x="116" y="247"/>
                </a:lnTo>
                <a:lnTo>
                  <a:pt x="115" y="245"/>
                </a:lnTo>
                <a:lnTo>
                  <a:pt x="116" y="243"/>
                </a:lnTo>
                <a:lnTo>
                  <a:pt x="116" y="242"/>
                </a:lnTo>
                <a:lnTo>
                  <a:pt x="116" y="240"/>
                </a:lnTo>
                <a:lnTo>
                  <a:pt x="120" y="239"/>
                </a:lnTo>
                <a:lnTo>
                  <a:pt x="123" y="239"/>
                </a:lnTo>
                <a:lnTo>
                  <a:pt x="124" y="239"/>
                </a:lnTo>
                <a:lnTo>
                  <a:pt x="124" y="237"/>
                </a:lnTo>
                <a:lnTo>
                  <a:pt x="128" y="237"/>
                </a:lnTo>
                <a:lnTo>
                  <a:pt x="129" y="235"/>
                </a:lnTo>
                <a:lnTo>
                  <a:pt x="129" y="234"/>
                </a:lnTo>
                <a:lnTo>
                  <a:pt x="129" y="232"/>
                </a:lnTo>
                <a:lnTo>
                  <a:pt x="129" y="231"/>
                </a:lnTo>
                <a:lnTo>
                  <a:pt x="131" y="229"/>
                </a:lnTo>
                <a:lnTo>
                  <a:pt x="134" y="231"/>
                </a:lnTo>
                <a:lnTo>
                  <a:pt x="136" y="231"/>
                </a:lnTo>
                <a:lnTo>
                  <a:pt x="137" y="231"/>
                </a:lnTo>
                <a:lnTo>
                  <a:pt x="137" y="232"/>
                </a:lnTo>
                <a:lnTo>
                  <a:pt x="139" y="232"/>
                </a:lnTo>
                <a:lnTo>
                  <a:pt x="140" y="231"/>
                </a:lnTo>
                <a:lnTo>
                  <a:pt x="142" y="231"/>
                </a:lnTo>
                <a:lnTo>
                  <a:pt x="144" y="231"/>
                </a:lnTo>
                <a:lnTo>
                  <a:pt x="145" y="227"/>
                </a:lnTo>
                <a:lnTo>
                  <a:pt x="145" y="226"/>
                </a:lnTo>
                <a:lnTo>
                  <a:pt x="145" y="223"/>
                </a:lnTo>
                <a:lnTo>
                  <a:pt x="145" y="221"/>
                </a:lnTo>
                <a:lnTo>
                  <a:pt x="145" y="219"/>
                </a:lnTo>
                <a:lnTo>
                  <a:pt x="145" y="218"/>
                </a:lnTo>
                <a:lnTo>
                  <a:pt x="147" y="216"/>
                </a:lnTo>
                <a:lnTo>
                  <a:pt x="145" y="216"/>
                </a:lnTo>
                <a:lnTo>
                  <a:pt x="144" y="216"/>
                </a:lnTo>
                <a:lnTo>
                  <a:pt x="142" y="215"/>
                </a:lnTo>
                <a:lnTo>
                  <a:pt x="140" y="213"/>
                </a:lnTo>
                <a:lnTo>
                  <a:pt x="139" y="211"/>
                </a:lnTo>
                <a:lnTo>
                  <a:pt x="140" y="210"/>
                </a:lnTo>
                <a:lnTo>
                  <a:pt x="142" y="208"/>
                </a:lnTo>
                <a:lnTo>
                  <a:pt x="142" y="207"/>
                </a:lnTo>
                <a:lnTo>
                  <a:pt x="144" y="202"/>
                </a:lnTo>
                <a:lnTo>
                  <a:pt x="142" y="200"/>
                </a:lnTo>
                <a:lnTo>
                  <a:pt x="139" y="202"/>
                </a:lnTo>
                <a:lnTo>
                  <a:pt x="137" y="200"/>
                </a:lnTo>
                <a:lnTo>
                  <a:pt x="137" y="199"/>
                </a:lnTo>
                <a:lnTo>
                  <a:pt x="136" y="195"/>
                </a:lnTo>
                <a:lnTo>
                  <a:pt x="129" y="195"/>
                </a:lnTo>
                <a:lnTo>
                  <a:pt x="129" y="194"/>
                </a:lnTo>
                <a:lnTo>
                  <a:pt x="128" y="194"/>
                </a:lnTo>
                <a:lnTo>
                  <a:pt x="126" y="189"/>
                </a:lnTo>
                <a:lnTo>
                  <a:pt x="124" y="189"/>
                </a:lnTo>
                <a:lnTo>
                  <a:pt x="123" y="189"/>
                </a:lnTo>
                <a:lnTo>
                  <a:pt x="121" y="189"/>
                </a:lnTo>
                <a:lnTo>
                  <a:pt x="120" y="189"/>
                </a:lnTo>
                <a:lnTo>
                  <a:pt x="120" y="187"/>
                </a:lnTo>
                <a:lnTo>
                  <a:pt x="118" y="187"/>
                </a:lnTo>
                <a:lnTo>
                  <a:pt x="116" y="187"/>
                </a:lnTo>
                <a:lnTo>
                  <a:pt x="116" y="189"/>
                </a:lnTo>
                <a:lnTo>
                  <a:pt x="115" y="189"/>
                </a:lnTo>
                <a:lnTo>
                  <a:pt x="113" y="191"/>
                </a:lnTo>
                <a:lnTo>
                  <a:pt x="113" y="192"/>
                </a:lnTo>
                <a:lnTo>
                  <a:pt x="112" y="194"/>
                </a:lnTo>
                <a:lnTo>
                  <a:pt x="112" y="192"/>
                </a:lnTo>
                <a:lnTo>
                  <a:pt x="110" y="192"/>
                </a:lnTo>
                <a:lnTo>
                  <a:pt x="107" y="191"/>
                </a:lnTo>
                <a:lnTo>
                  <a:pt x="107" y="189"/>
                </a:lnTo>
                <a:lnTo>
                  <a:pt x="105" y="187"/>
                </a:lnTo>
                <a:lnTo>
                  <a:pt x="104" y="189"/>
                </a:lnTo>
                <a:lnTo>
                  <a:pt x="102" y="191"/>
                </a:lnTo>
                <a:lnTo>
                  <a:pt x="99" y="192"/>
                </a:lnTo>
                <a:lnTo>
                  <a:pt x="97" y="192"/>
                </a:lnTo>
                <a:lnTo>
                  <a:pt x="96" y="192"/>
                </a:lnTo>
                <a:lnTo>
                  <a:pt x="94" y="191"/>
                </a:lnTo>
                <a:lnTo>
                  <a:pt x="91" y="191"/>
                </a:lnTo>
                <a:lnTo>
                  <a:pt x="86" y="192"/>
                </a:lnTo>
                <a:lnTo>
                  <a:pt x="83" y="194"/>
                </a:lnTo>
                <a:lnTo>
                  <a:pt x="80" y="194"/>
                </a:lnTo>
                <a:lnTo>
                  <a:pt x="78" y="194"/>
                </a:lnTo>
                <a:lnTo>
                  <a:pt x="73" y="195"/>
                </a:lnTo>
                <a:lnTo>
                  <a:pt x="72" y="194"/>
                </a:lnTo>
                <a:lnTo>
                  <a:pt x="70" y="192"/>
                </a:lnTo>
                <a:lnTo>
                  <a:pt x="68" y="192"/>
                </a:lnTo>
                <a:lnTo>
                  <a:pt x="67" y="192"/>
                </a:lnTo>
                <a:lnTo>
                  <a:pt x="67" y="191"/>
                </a:lnTo>
                <a:lnTo>
                  <a:pt x="65" y="191"/>
                </a:lnTo>
                <a:lnTo>
                  <a:pt x="65" y="189"/>
                </a:lnTo>
                <a:lnTo>
                  <a:pt x="64" y="189"/>
                </a:lnTo>
                <a:lnTo>
                  <a:pt x="62" y="191"/>
                </a:lnTo>
                <a:lnTo>
                  <a:pt x="62" y="192"/>
                </a:lnTo>
                <a:lnTo>
                  <a:pt x="59" y="192"/>
                </a:lnTo>
                <a:lnTo>
                  <a:pt x="54" y="192"/>
                </a:lnTo>
                <a:lnTo>
                  <a:pt x="52" y="192"/>
                </a:lnTo>
                <a:lnTo>
                  <a:pt x="51" y="192"/>
                </a:lnTo>
                <a:lnTo>
                  <a:pt x="49" y="191"/>
                </a:lnTo>
                <a:lnTo>
                  <a:pt x="46" y="191"/>
                </a:lnTo>
                <a:lnTo>
                  <a:pt x="43" y="191"/>
                </a:lnTo>
                <a:lnTo>
                  <a:pt x="43" y="189"/>
                </a:lnTo>
                <a:lnTo>
                  <a:pt x="41" y="189"/>
                </a:lnTo>
                <a:lnTo>
                  <a:pt x="41" y="187"/>
                </a:lnTo>
                <a:lnTo>
                  <a:pt x="41" y="186"/>
                </a:lnTo>
                <a:lnTo>
                  <a:pt x="43" y="184"/>
                </a:lnTo>
                <a:lnTo>
                  <a:pt x="43" y="183"/>
                </a:lnTo>
                <a:lnTo>
                  <a:pt x="44" y="183"/>
                </a:lnTo>
                <a:lnTo>
                  <a:pt x="44" y="181"/>
                </a:lnTo>
                <a:lnTo>
                  <a:pt x="43" y="179"/>
                </a:lnTo>
                <a:lnTo>
                  <a:pt x="43" y="178"/>
                </a:lnTo>
                <a:lnTo>
                  <a:pt x="43" y="176"/>
                </a:lnTo>
                <a:lnTo>
                  <a:pt x="43" y="175"/>
                </a:lnTo>
                <a:lnTo>
                  <a:pt x="44" y="173"/>
                </a:lnTo>
                <a:lnTo>
                  <a:pt x="44" y="171"/>
                </a:lnTo>
                <a:lnTo>
                  <a:pt x="46" y="171"/>
                </a:lnTo>
                <a:lnTo>
                  <a:pt x="48" y="167"/>
                </a:lnTo>
                <a:lnTo>
                  <a:pt x="49" y="167"/>
                </a:lnTo>
                <a:lnTo>
                  <a:pt x="49" y="165"/>
                </a:lnTo>
                <a:lnTo>
                  <a:pt x="49" y="163"/>
                </a:lnTo>
                <a:lnTo>
                  <a:pt x="51" y="162"/>
                </a:lnTo>
                <a:lnTo>
                  <a:pt x="51" y="160"/>
                </a:lnTo>
                <a:lnTo>
                  <a:pt x="51" y="159"/>
                </a:lnTo>
                <a:lnTo>
                  <a:pt x="51" y="157"/>
                </a:lnTo>
                <a:lnTo>
                  <a:pt x="52" y="155"/>
                </a:lnTo>
                <a:lnTo>
                  <a:pt x="51" y="154"/>
                </a:lnTo>
                <a:lnTo>
                  <a:pt x="51" y="152"/>
                </a:lnTo>
                <a:lnTo>
                  <a:pt x="51" y="151"/>
                </a:lnTo>
                <a:lnTo>
                  <a:pt x="51" y="149"/>
                </a:lnTo>
                <a:lnTo>
                  <a:pt x="51" y="147"/>
                </a:lnTo>
                <a:lnTo>
                  <a:pt x="51" y="146"/>
                </a:lnTo>
                <a:lnTo>
                  <a:pt x="48" y="146"/>
                </a:lnTo>
                <a:lnTo>
                  <a:pt x="41" y="146"/>
                </a:lnTo>
                <a:lnTo>
                  <a:pt x="38" y="146"/>
                </a:lnTo>
                <a:lnTo>
                  <a:pt x="35" y="146"/>
                </a:lnTo>
                <a:lnTo>
                  <a:pt x="33" y="146"/>
                </a:lnTo>
                <a:lnTo>
                  <a:pt x="30" y="146"/>
                </a:lnTo>
                <a:lnTo>
                  <a:pt x="28" y="146"/>
                </a:lnTo>
                <a:lnTo>
                  <a:pt x="27" y="146"/>
                </a:lnTo>
                <a:lnTo>
                  <a:pt x="25" y="146"/>
                </a:lnTo>
                <a:lnTo>
                  <a:pt x="24" y="146"/>
                </a:lnTo>
                <a:lnTo>
                  <a:pt x="22" y="146"/>
                </a:lnTo>
                <a:lnTo>
                  <a:pt x="16" y="146"/>
                </a:lnTo>
                <a:lnTo>
                  <a:pt x="1" y="146"/>
                </a:lnTo>
                <a:lnTo>
                  <a:pt x="0" y="146"/>
                </a:lnTo>
                <a:lnTo>
                  <a:pt x="1" y="144"/>
                </a:lnTo>
                <a:lnTo>
                  <a:pt x="3" y="143"/>
                </a:lnTo>
                <a:lnTo>
                  <a:pt x="4" y="141"/>
                </a:lnTo>
                <a:lnTo>
                  <a:pt x="6" y="139"/>
                </a:lnTo>
                <a:lnTo>
                  <a:pt x="8" y="138"/>
                </a:lnTo>
                <a:lnTo>
                  <a:pt x="8" y="136"/>
                </a:lnTo>
                <a:lnTo>
                  <a:pt x="9" y="136"/>
                </a:lnTo>
                <a:lnTo>
                  <a:pt x="11" y="136"/>
                </a:lnTo>
                <a:lnTo>
                  <a:pt x="11" y="135"/>
                </a:lnTo>
                <a:lnTo>
                  <a:pt x="11" y="133"/>
                </a:lnTo>
                <a:lnTo>
                  <a:pt x="12" y="133"/>
                </a:lnTo>
                <a:lnTo>
                  <a:pt x="14" y="133"/>
                </a:lnTo>
                <a:lnTo>
                  <a:pt x="16" y="133"/>
                </a:lnTo>
                <a:lnTo>
                  <a:pt x="16" y="131"/>
                </a:lnTo>
                <a:lnTo>
                  <a:pt x="16" y="130"/>
                </a:lnTo>
                <a:lnTo>
                  <a:pt x="17" y="130"/>
                </a:lnTo>
                <a:lnTo>
                  <a:pt x="17" y="131"/>
                </a:lnTo>
                <a:lnTo>
                  <a:pt x="19" y="131"/>
                </a:lnTo>
                <a:lnTo>
                  <a:pt x="20" y="133"/>
                </a:lnTo>
                <a:lnTo>
                  <a:pt x="22" y="133"/>
                </a:lnTo>
                <a:lnTo>
                  <a:pt x="24" y="131"/>
                </a:lnTo>
                <a:lnTo>
                  <a:pt x="27" y="131"/>
                </a:lnTo>
                <a:lnTo>
                  <a:pt x="27" y="135"/>
                </a:lnTo>
                <a:lnTo>
                  <a:pt x="30" y="135"/>
                </a:lnTo>
                <a:lnTo>
                  <a:pt x="30" y="131"/>
                </a:lnTo>
                <a:lnTo>
                  <a:pt x="28" y="131"/>
                </a:lnTo>
                <a:lnTo>
                  <a:pt x="28" y="128"/>
                </a:lnTo>
                <a:lnTo>
                  <a:pt x="30" y="128"/>
                </a:lnTo>
                <a:lnTo>
                  <a:pt x="30" y="127"/>
                </a:lnTo>
                <a:lnTo>
                  <a:pt x="32" y="127"/>
                </a:lnTo>
                <a:lnTo>
                  <a:pt x="33" y="127"/>
                </a:lnTo>
                <a:lnTo>
                  <a:pt x="35" y="125"/>
                </a:lnTo>
                <a:lnTo>
                  <a:pt x="36" y="125"/>
                </a:lnTo>
                <a:lnTo>
                  <a:pt x="36" y="127"/>
                </a:lnTo>
                <a:lnTo>
                  <a:pt x="38" y="127"/>
                </a:lnTo>
                <a:lnTo>
                  <a:pt x="40" y="127"/>
                </a:lnTo>
                <a:lnTo>
                  <a:pt x="40" y="123"/>
                </a:lnTo>
                <a:lnTo>
                  <a:pt x="41" y="123"/>
                </a:lnTo>
                <a:lnTo>
                  <a:pt x="43" y="123"/>
                </a:lnTo>
                <a:lnTo>
                  <a:pt x="48" y="125"/>
                </a:lnTo>
                <a:lnTo>
                  <a:pt x="48" y="128"/>
                </a:lnTo>
                <a:lnTo>
                  <a:pt x="49" y="128"/>
                </a:lnTo>
                <a:lnTo>
                  <a:pt x="49" y="127"/>
                </a:lnTo>
                <a:lnTo>
                  <a:pt x="49" y="120"/>
                </a:lnTo>
                <a:lnTo>
                  <a:pt x="51" y="120"/>
                </a:lnTo>
                <a:lnTo>
                  <a:pt x="57" y="122"/>
                </a:lnTo>
                <a:lnTo>
                  <a:pt x="59" y="122"/>
                </a:lnTo>
                <a:lnTo>
                  <a:pt x="59" y="120"/>
                </a:lnTo>
                <a:lnTo>
                  <a:pt x="60" y="120"/>
                </a:lnTo>
                <a:lnTo>
                  <a:pt x="60" y="119"/>
                </a:lnTo>
                <a:lnTo>
                  <a:pt x="64" y="119"/>
                </a:lnTo>
                <a:lnTo>
                  <a:pt x="68" y="119"/>
                </a:lnTo>
                <a:lnTo>
                  <a:pt x="68" y="115"/>
                </a:lnTo>
                <a:lnTo>
                  <a:pt x="70" y="115"/>
                </a:lnTo>
                <a:lnTo>
                  <a:pt x="72" y="115"/>
                </a:lnTo>
                <a:lnTo>
                  <a:pt x="72" y="114"/>
                </a:lnTo>
                <a:lnTo>
                  <a:pt x="72" y="112"/>
                </a:lnTo>
                <a:lnTo>
                  <a:pt x="72" y="111"/>
                </a:lnTo>
                <a:lnTo>
                  <a:pt x="72" y="109"/>
                </a:lnTo>
                <a:lnTo>
                  <a:pt x="72" y="107"/>
                </a:lnTo>
                <a:lnTo>
                  <a:pt x="73" y="107"/>
                </a:lnTo>
                <a:lnTo>
                  <a:pt x="75" y="107"/>
                </a:lnTo>
                <a:lnTo>
                  <a:pt x="75" y="104"/>
                </a:lnTo>
                <a:lnTo>
                  <a:pt x="75" y="103"/>
                </a:lnTo>
                <a:lnTo>
                  <a:pt x="72" y="103"/>
                </a:lnTo>
                <a:lnTo>
                  <a:pt x="72" y="104"/>
                </a:lnTo>
                <a:lnTo>
                  <a:pt x="70" y="104"/>
                </a:lnTo>
                <a:lnTo>
                  <a:pt x="68" y="104"/>
                </a:lnTo>
                <a:lnTo>
                  <a:pt x="68" y="103"/>
                </a:lnTo>
                <a:lnTo>
                  <a:pt x="68" y="101"/>
                </a:lnTo>
                <a:lnTo>
                  <a:pt x="68" y="98"/>
                </a:lnTo>
                <a:lnTo>
                  <a:pt x="75" y="98"/>
                </a:lnTo>
                <a:lnTo>
                  <a:pt x="75" y="99"/>
                </a:lnTo>
                <a:lnTo>
                  <a:pt x="81" y="99"/>
                </a:lnTo>
                <a:lnTo>
                  <a:pt x="81" y="98"/>
                </a:lnTo>
                <a:lnTo>
                  <a:pt x="81" y="96"/>
                </a:lnTo>
                <a:lnTo>
                  <a:pt x="86" y="96"/>
                </a:lnTo>
                <a:lnTo>
                  <a:pt x="91" y="96"/>
                </a:lnTo>
                <a:lnTo>
                  <a:pt x="91" y="93"/>
                </a:lnTo>
                <a:lnTo>
                  <a:pt x="91" y="91"/>
                </a:lnTo>
                <a:lnTo>
                  <a:pt x="89" y="82"/>
                </a:lnTo>
                <a:lnTo>
                  <a:pt x="89" y="80"/>
                </a:lnTo>
                <a:lnTo>
                  <a:pt x="89" y="79"/>
                </a:lnTo>
                <a:lnTo>
                  <a:pt x="89" y="77"/>
                </a:lnTo>
                <a:lnTo>
                  <a:pt x="91" y="74"/>
                </a:lnTo>
                <a:lnTo>
                  <a:pt x="91" y="69"/>
                </a:lnTo>
                <a:lnTo>
                  <a:pt x="91" y="63"/>
                </a:lnTo>
                <a:lnTo>
                  <a:pt x="91" y="61"/>
                </a:lnTo>
                <a:lnTo>
                  <a:pt x="91" y="51"/>
                </a:lnTo>
                <a:lnTo>
                  <a:pt x="91" y="45"/>
                </a:lnTo>
                <a:lnTo>
                  <a:pt x="91" y="42"/>
                </a:lnTo>
                <a:lnTo>
                  <a:pt x="91" y="32"/>
                </a:lnTo>
                <a:lnTo>
                  <a:pt x="91" y="29"/>
                </a:lnTo>
                <a:lnTo>
                  <a:pt x="91" y="18"/>
                </a:lnTo>
                <a:lnTo>
                  <a:pt x="91" y="15"/>
                </a:lnTo>
                <a:lnTo>
                  <a:pt x="91" y="7"/>
                </a:lnTo>
                <a:lnTo>
                  <a:pt x="91" y="5"/>
                </a:lnTo>
                <a:lnTo>
                  <a:pt x="91" y="3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2" y="0"/>
                </a:lnTo>
                <a:lnTo>
                  <a:pt x="94" y="0"/>
                </a:lnTo>
                <a:lnTo>
                  <a:pt x="97" y="0"/>
                </a:lnTo>
                <a:lnTo>
                  <a:pt x="100" y="0"/>
                </a:lnTo>
                <a:lnTo>
                  <a:pt x="102" y="0"/>
                </a:lnTo>
                <a:lnTo>
                  <a:pt x="112" y="0"/>
                </a:lnTo>
                <a:lnTo>
                  <a:pt x="131" y="0"/>
                </a:lnTo>
                <a:lnTo>
                  <a:pt x="134" y="0"/>
                </a:lnTo>
                <a:lnTo>
                  <a:pt x="136" y="0"/>
                </a:lnTo>
                <a:lnTo>
                  <a:pt x="139" y="0"/>
                </a:lnTo>
                <a:lnTo>
                  <a:pt x="148" y="0"/>
                </a:lnTo>
                <a:lnTo>
                  <a:pt x="155" y="0"/>
                </a:lnTo>
                <a:lnTo>
                  <a:pt x="160" y="0"/>
                </a:lnTo>
                <a:lnTo>
                  <a:pt x="164" y="0"/>
                </a:lnTo>
                <a:lnTo>
                  <a:pt x="168" y="0"/>
                </a:lnTo>
                <a:lnTo>
                  <a:pt x="169" y="0"/>
                </a:lnTo>
                <a:lnTo>
                  <a:pt x="171" y="0"/>
                </a:lnTo>
                <a:lnTo>
                  <a:pt x="172" y="0"/>
                </a:lnTo>
                <a:lnTo>
                  <a:pt x="174" y="0"/>
                </a:lnTo>
                <a:lnTo>
                  <a:pt x="176" y="0"/>
                </a:lnTo>
                <a:close/>
              </a:path>
            </a:pathLst>
          </a:custGeom>
          <a:solidFill>
            <a:srgbClr val="AB497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0"/>
          <p:cNvSpPr>
            <a:spLocks/>
          </p:cNvSpPr>
          <p:nvPr/>
        </p:nvSpPr>
        <p:spPr bwMode="auto">
          <a:xfrm>
            <a:off x="6888163" y="5153026"/>
            <a:ext cx="219075" cy="546100"/>
          </a:xfrm>
          <a:custGeom>
            <a:avLst/>
            <a:gdLst/>
            <a:ahLst/>
            <a:cxnLst>
              <a:cxn ang="0">
                <a:pos x="117" y="8"/>
              </a:cxn>
              <a:cxn ang="0">
                <a:pos x="117" y="21"/>
              </a:cxn>
              <a:cxn ang="0">
                <a:pos x="115" y="29"/>
              </a:cxn>
              <a:cxn ang="0">
                <a:pos x="120" y="42"/>
              </a:cxn>
              <a:cxn ang="0">
                <a:pos x="120" y="52"/>
              </a:cxn>
              <a:cxn ang="0">
                <a:pos x="122" y="66"/>
              </a:cxn>
              <a:cxn ang="0">
                <a:pos x="128" y="84"/>
              </a:cxn>
              <a:cxn ang="0">
                <a:pos x="128" y="100"/>
              </a:cxn>
              <a:cxn ang="0">
                <a:pos x="128" y="111"/>
              </a:cxn>
              <a:cxn ang="0">
                <a:pos x="122" y="124"/>
              </a:cxn>
              <a:cxn ang="0">
                <a:pos x="119" y="140"/>
              </a:cxn>
              <a:cxn ang="0">
                <a:pos x="122" y="149"/>
              </a:cxn>
              <a:cxn ang="0">
                <a:pos x="128" y="159"/>
              </a:cxn>
              <a:cxn ang="0">
                <a:pos x="123" y="167"/>
              </a:cxn>
              <a:cxn ang="0">
                <a:pos x="125" y="180"/>
              </a:cxn>
              <a:cxn ang="0">
                <a:pos x="131" y="194"/>
              </a:cxn>
              <a:cxn ang="0">
                <a:pos x="138" y="207"/>
              </a:cxn>
              <a:cxn ang="0">
                <a:pos x="125" y="224"/>
              </a:cxn>
              <a:cxn ang="0">
                <a:pos x="114" y="239"/>
              </a:cxn>
              <a:cxn ang="0">
                <a:pos x="106" y="259"/>
              </a:cxn>
              <a:cxn ang="0">
                <a:pos x="103" y="274"/>
              </a:cxn>
              <a:cxn ang="0">
                <a:pos x="106" y="303"/>
              </a:cxn>
              <a:cxn ang="0">
                <a:pos x="107" y="322"/>
              </a:cxn>
              <a:cxn ang="0">
                <a:pos x="115" y="343"/>
              </a:cxn>
              <a:cxn ang="0">
                <a:pos x="95" y="344"/>
              </a:cxn>
              <a:cxn ang="0">
                <a:pos x="67" y="344"/>
              </a:cxn>
              <a:cxn ang="0">
                <a:pos x="35" y="344"/>
              </a:cxn>
              <a:cxn ang="0">
                <a:pos x="27" y="335"/>
              </a:cxn>
              <a:cxn ang="0">
                <a:pos x="26" y="328"/>
              </a:cxn>
              <a:cxn ang="0">
                <a:pos x="24" y="322"/>
              </a:cxn>
              <a:cxn ang="0">
                <a:pos x="24" y="311"/>
              </a:cxn>
              <a:cxn ang="0">
                <a:pos x="24" y="291"/>
              </a:cxn>
              <a:cxn ang="0">
                <a:pos x="37" y="288"/>
              </a:cxn>
              <a:cxn ang="0">
                <a:pos x="42" y="271"/>
              </a:cxn>
              <a:cxn ang="0">
                <a:pos x="31" y="263"/>
              </a:cxn>
              <a:cxn ang="0">
                <a:pos x="29" y="250"/>
              </a:cxn>
              <a:cxn ang="0">
                <a:pos x="34" y="239"/>
              </a:cxn>
              <a:cxn ang="0">
                <a:pos x="35" y="224"/>
              </a:cxn>
              <a:cxn ang="0">
                <a:pos x="29" y="215"/>
              </a:cxn>
              <a:cxn ang="0">
                <a:pos x="27" y="202"/>
              </a:cxn>
              <a:cxn ang="0">
                <a:pos x="16" y="187"/>
              </a:cxn>
              <a:cxn ang="0">
                <a:pos x="0" y="186"/>
              </a:cxn>
              <a:cxn ang="0">
                <a:pos x="2" y="170"/>
              </a:cxn>
              <a:cxn ang="0">
                <a:pos x="0" y="160"/>
              </a:cxn>
              <a:cxn ang="0">
                <a:pos x="8" y="148"/>
              </a:cxn>
              <a:cxn ang="0">
                <a:pos x="5" y="140"/>
              </a:cxn>
              <a:cxn ang="0">
                <a:pos x="7" y="127"/>
              </a:cxn>
              <a:cxn ang="0">
                <a:pos x="15" y="122"/>
              </a:cxn>
              <a:cxn ang="0">
                <a:pos x="19" y="111"/>
              </a:cxn>
              <a:cxn ang="0">
                <a:pos x="26" y="104"/>
              </a:cxn>
              <a:cxn ang="0">
                <a:pos x="31" y="93"/>
              </a:cxn>
              <a:cxn ang="0">
                <a:pos x="37" y="88"/>
              </a:cxn>
              <a:cxn ang="0">
                <a:pos x="39" y="77"/>
              </a:cxn>
              <a:cxn ang="0">
                <a:pos x="39" y="66"/>
              </a:cxn>
              <a:cxn ang="0">
                <a:pos x="43" y="56"/>
              </a:cxn>
              <a:cxn ang="0">
                <a:pos x="45" y="42"/>
              </a:cxn>
              <a:cxn ang="0">
                <a:pos x="58" y="32"/>
              </a:cxn>
              <a:cxn ang="0">
                <a:pos x="61" y="20"/>
              </a:cxn>
              <a:cxn ang="0">
                <a:pos x="56" y="10"/>
              </a:cxn>
              <a:cxn ang="0">
                <a:pos x="71" y="0"/>
              </a:cxn>
            </a:cxnLst>
            <a:rect l="0" t="0" r="r" b="b"/>
            <a:pathLst>
              <a:path w="138" h="344">
                <a:moveTo>
                  <a:pt x="112" y="0"/>
                </a:moveTo>
                <a:lnTo>
                  <a:pt x="112" y="2"/>
                </a:lnTo>
                <a:lnTo>
                  <a:pt x="114" y="2"/>
                </a:lnTo>
                <a:lnTo>
                  <a:pt x="115" y="4"/>
                </a:lnTo>
                <a:lnTo>
                  <a:pt x="114" y="7"/>
                </a:lnTo>
                <a:lnTo>
                  <a:pt x="114" y="8"/>
                </a:lnTo>
                <a:lnTo>
                  <a:pt x="115" y="8"/>
                </a:lnTo>
                <a:lnTo>
                  <a:pt x="117" y="8"/>
                </a:lnTo>
                <a:lnTo>
                  <a:pt x="119" y="8"/>
                </a:lnTo>
                <a:lnTo>
                  <a:pt x="119" y="10"/>
                </a:lnTo>
                <a:lnTo>
                  <a:pt x="119" y="12"/>
                </a:lnTo>
                <a:lnTo>
                  <a:pt x="119" y="13"/>
                </a:lnTo>
                <a:lnTo>
                  <a:pt x="119" y="15"/>
                </a:lnTo>
                <a:lnTo>
                  <a:pt x="119" y="16"/>
                </a:lnTo>
                <a:lnTo>
                  <a:pt x="115" y="21"/>
                </a:lnTo>
                <a:lnTo>
                  <a:pt x="117" y="21"/>
                </a:lnTo>
                <a:lnTo>
                  <a:pt x="119" y="21"/>
                </a:lnTo>
                <a:lnTo>
                  <a:pt x="119" y="23"/>
                </a:lnTo>
                <a:lnTo>
                  <a:pt x="119" y="24"/>
                </a:lnTo>
                <a:lnTo>
                  <a:pt x="117" y="24"/>
                </a:lnTo>
                <a:lnTo>
                  <a:pt x="117" y="26"/>
                </a:lnTo>
                <a:lnTo>
                  <a:pt x="115" y="26"/>
                </a:lnTo>
                <a:lnTo>
                  <a:pt x="115" y="28"/>
                </a:lnTo>
                <a:lnTo>
                  <a:pt x="115" y="29"/>
                </a:lnTo>
                <a:lnTo>
                  <a:pt x="117" y="29"/>
                </a:lnTo>
                <a:lnTo>
                  <a:pt x="119" y="31"/>
                </a:lnTo>
                <a:lnTo>
                  <a:pt x="119" y="34"/>
                </a:lnTo>
                <a:lnTo>
                  <a:pt x="120" y="36"/>
                </a:lnTo>
                <a:lnTo>
                  <a:pt x="120" y="37"/>
                </a:lnTo>
                <a:lnTo>
                  <a:pt x="120" y="39"/>
                </a:lnTo>
                <a:lnTo>
                  <a:pt x="120" y="40"/>
                </a:lnTo>
                <a:lnTo>
                  <a:pt x="120" y="42"/>
                </a:lnTo>
                <a:lnTo>
                  <a:pt x="122" y="42"/>
                </a:lnTo>
                <a:lnTo>
                  <a:pt x="122" y="44"/>
                </a:lnTo>
                <a:lnTo>
                  <a:pt x="122" y="45"/>
                </a:lnTo>
                <a:lnTo>
                  <a:pt x="122" y="47"/>
                </a:lnTo>
                <a:lnTo>
                  <a:pt x="122" y="48"/>
                </a:lnTo>
                <a:lnTo>
                  <a:pt x="122" y="50"/>
                </a:lnTo>
                <a:lnTo>
                  <a:pt x="120" y="50"/>
                </a:lnTo>
                <a:lnTo>
                  <a:pt x="120" y="52"/>
                </a:lnTo>
                <a:lnTo>
                  <a:pt x="120" y="53"/>
                </a:lnTo>
                <a:lnTo>
                  <a:pt x="120" y="56"/>
                </a:lnTo>
                <a:lnTo>
                  <a:pt x="120" y="58"/>
                </a:lnTo>
                <a:lnTo>
                  <a:pt x="122" y="58"/>
                </a:lnTo>
                <a:lnTo>
                  <a:pt x="122" y="60"/>
                </a:lnTo>
                <a:lnTo>
                  <a:pt x="120" y="61"/>
                </a:lnTo>
                <a:lnTo>
                  <a:pt x="122" y="63"/>
                </a:lnTo>
                <a:lnTo>
                  <a:pt x="122" y="66"/>
                </a:lnTo>
                <a:lnTo>
                  <a:pt x="127" y="68"/>
                </a:lnTo>
                <a:lnTo>
                  <a:pt x="128" y="68"/>
                </a:lnTo>
                <a:lnTo>
                  <a:pt x="130" y="71"/>
                </a:lnTo>
                <a:lnTo>
                  <a:pt x="131" y="76"/>
                </a:lnTo>
                <a:lnTo>
                  <a:pt x="131" y="77"/>
                </a:lnTo>
                <a:lnTo>
                  <a:pt x="130" y="79"/>
                </a:lnTo>
                <a:lnTo>
                  <a:pt x="128" y="82"/>
                </a:lnTo>
                <a:lnTo>
                  <a:pt x="128" y="84"/>
                </a:lnTo>
                <a:lnTo>
                  <a:pt x="128" y="85"/>
                </a:lnTo>
                <a:lnTo>
                  <a:pt x="128" y="87"/>
                </a:lnTo>
                <a:lnTo>
                  <a:pt x="128" y="88"/>
                </a:lnTo>
                <a:lnTo>
                  <a:pt x="128" y="90"/>
                </a:lnTo>
                <a:lnTo>
                  <a:pt x="128" y="93"/>
                </a:lnTo>
                <a:lnTo>
                  <a:pt x="128" y="95"/>
                </a:lnTo>
                <a:lnTo>
                  <a:pt x="128" y="98"/>
                </a:lnTo>
                <a:lnTo>
                  <a:pt x="128" y="100"/>
                </a:lnTo>
                <a:lnTo>
                  <a:pt x="130" y="101"/>
                </a:lnTo>
                <a:lnTo>
                  <a:pt x="130" y="103"/>
                </a:lnTo>
                <a:lnTo>
                  <a:pt x="130" y="104"/>
                </a:lnTo>
                <a:lnTo>
                  <a:pt x="130" y="106"/>
                </a:lnTo>
                <a:lnTo>
                  <a:pt x="130" y="108"/>
                </a:lnTo>
                <a:lnTo>
                  <a:pt x="130" y="109"/>
                </a:lnTo>
                <a:lnTo>
                  <a:pt x="128" y="112"/>
                </a:lnTo>
                <a:lnTo>
                  <a:pt x="128" y="111"/>
                </a:lnTo>
                <a:lnTo>
                  <a:pt x="127" y="112"/>
                </a:lnTo>
                <a:lnTo>
                  <a:pt x="127" y="114"/>
                </a:lnTo>
                <a:lnTo>
                  <a:pt x="127" y="116"/>
                </a:lnTo>
                <a:lnTo>
                  <a:pt x="125" y="117"/>
                </a:lnTo>
                <a:lnTo>
                  <a:pt x="127" y="119"/>
                </a:lnTo>
                <a:lnTo>
                  <a:pt x="125" y="119"/>
                </a:lnTo>
                <a:lnTo>
                  <a:pt x="125" y="122"/>
                </a:lnTo>
                <a:lnTo>
                  <a:pt x="122" y="124"/>
                </a:lnTo>
                <a:lnTo>
                  <a:pt x="122" y="127"/>
                </a:lnTo>
                <a:lnTo>
                  <a:pt x="122" y="128"/>
                </a:lnTo>
                <a:lnTo>
                  <a:pt x="122" y="130"/>
                </a:lnTo>
                <a:lnTo>
                  <a:pt x="120" y="135"/>
                </a:lnTo>
                <a:lnTo>
                  <a:pt x="119" y="135"/>
                </a:lnTo>
                <a:lnTo>
                  <a:pt x="119" y="136"/>
                </a:lnTo>
                <a:lnTo>
                  <a:pt x="119" y="138"/>
                </a:lnTo>
                <a:lnTo>
                  <a:pt x="119" y="140"/>
                </a:lnTo>
                <a:lnTo>
                  <a:pt x="119" y="141"/>
                </a:lnTo>
                <a:lnTo>
                  <a:pt x="119" y="143"/>
                </a:lnTo>
                <a:lnTo>
                  <a:pt x="120" y="143"/>
                </a:lnTo>
                <a:lnTo>
                  <a:pt x="120" y="144"/>
                </a:lnTo>
                <a:lnTo>
                  <a:pt x="120" y="146"/>
                </a:lnTo>
                <a:lnTo>
                  <a:pt x="120" y="148"/>
                </a:lnTo>
                <a:lnTo>
                  <a:pt x="122" y="148"/>
                </a:lnTo>
                <a:lnTo>
                  <a:pt x="122" y="149"/>
                </a:lnTo>
                <a:lnTo>
                  <a:pt x="122" y="151"/>
                </a:lnTo>
                <a:lnTo>
                  <a:pt x="123" y="151"/>
                </a:lnTo>
                <a:lnTo>
                  <a:pt x="123" y="152"/>
                </a:lnTo>
                <a:lnTo>
                  <a:pt x="125" y="152"/>
                </a:lnTo>
                <a:lnTo>
                  <a:pt x="125" y="154"/>
                </a:lnTo>
                <a:lnTo>
                  <a:pt x="127" y="156"/>
                </a:lnTo>
                <a:lnTo>
                  <a:pt x="128" y="157"/>
                </a:lnTo>
                <a:lnTo>
                  <a:pt x="128" y="159"/>
                </a:lnTo>
                <a:lnTo>
                  <a:pt x="127" y="159"/>
                </a:lnTo>
                <a:lnTo>
                  <a:pt x="127" y="160"/>
                </a:lnTo>
                <a:lnTo>
                  <a:pt x="127" y="162"/>
                </a:lnTo>
                <a:lnTo>
                  <a:pt x="127" y="164"/>
                </a:lnTo>
                <a:lnTo>
                  <a:pt x="127" y="165"/>
                </a:lnTo>
                <a:lnTo>
                  <a:pt x="127" y="167"/>
                </a:lnTo>
                <a:lnTo>
                  <a:pt x="125" y="167"/>
                </a:lnTo>
                <a:lnTo>
                  <a:pt x="123" y="167"/>
                </a:lnTo>
                <a:lnTo>
                  <a:pt x="122" y="168"/>
                </a:lnTo>
                <a:lnTo>
                  <a:pt x="125" y="172"/>
                </a:lnTo>
                <a:lnTo>
                  <a:pt x="127" y="172"/>
                </a:lnTo>
                <a:lnTo>
                  <a:pt x="127" y="173"/>
                </a:lnTo>
                <a:lnTo>
                  <a:pt x="127" y="175"/>
                </a:lnTo>
                <a:lnTo>
                  <a:pt x="125" y="176"/>
                </a:lnTo>
                <a:lnTo>
                  <a:pt x="125" y="178"/>
                </a:lnTo>
                <a:lnTo>
                  <a:pt x="125" y="180"/>
                </a:lnTo>
                <a:lnTo>
                  <a:pt x="125" y="181"/>
                </a:lnTo>
                <a:lnTo>
                  <a:pt x="127" y="183"/>
                </a:lnTo>
                <a:lnTo>
                  <a:pt x="128" y="186"/>
                </a:lnTo>
                <a:lnTo>
                  <a:pt x="128" y="187"/>
                </a:lnTo>
                <a:lnTo>
                  <a:pt x="128" y="189"/>
                </a:lnTo>
                <a:lnTo>
                  <a:pt x="128" y="192"/>
                </a:lnTo>
                <a:lnTo>
                  <a:pt x="130" y="192"/>
                </a:lnTo>
                <a:lnTo>
                  <a:pt x="131" y="194"/>
                </a:lnTo>
                <a:lnTo>
                  <a:pt x="131" y="195"/>
                </a:lnTo>
                <a:lnTo>
                  <a:pt x="131" y="197"/>
                </a:lnTo>
                <a:lnTo>
                  <a:pt x="131" y="199"/>
                </a:lnTo>
                <a:lnTo>
                  <a:pt x="131" y="200"/>
                </a:lnTo>
                <a:lnTo>
                  <a:pt x="133" y="202"/>
                </a:lnTo>
                <a:lnTo>
                  <a:pt x="135" y="202"/>
                </a:lnTo>
                <a:lnTo>
                  <a:pt x="136" y="203"/>
                </a:lnTo>
                <a:lnTo>
                  <a:pt x="138" y="207"/>
                </a:lnTo>
                <a:lnTo>
                  <a:pt x="136" y="208"/>
                </a:lnTo>
                <a:lnTo>
                  <a:pt x="133" y="210"/>
                </a:lnTo>
                <a:lnTo>
                  <a:pt x="130" y="211"/>
                </a:lnTo>
                <a:lnTo>
                  <a:pt x="130" y="213"/>
                </a:lnTo>
                <a:lnTo>
                  <a:pt x="128" y="216"/>
                </a:lnTo>
                <a:lnTo>
                  <a:pt x="127" y="219"/>
                </a:lnTo>
                <a:lnTo>
                  <a:pt x="125" y="223"/>
                </a:lnTo>
                <a:lnTo>
                  <a:pt x="125" y="224"/>
                </a:lnTo>
                <a:lnTo>
                  <a:pt x="123" y="227"/>
                </a:lnTo>
                <a:lnTo>
                  <a:pt x="120" y="229"/>
                </a:lnTo>
                <a:lnTo>
                  <a:pt x="119" y="229"/>
                </a:lnTo>
                <a:lnTo>
                  <a:pt x="117" y="231"/>
                </a:lnTo>
                <a:lnTo>
                  <a:pt x="114" y="232"/>
                </a:lnTo>
                <a:lnTo>
                  <a:pt x="114" y="234"/>
                </a:lnTo>
                <a:lnTo>
                  <a:pt x="114" y="235"/>
                </a:lnTo>
                <a:lnTo>
                  <a:pt x="114" y="239"/>
                </a:lnTo>
                <a:lnTo>
                  <a:pt x="112" y="242"/>
                </a:lnTo>
                <a:lnTo>
                  <a:pt x="111" y="243"/>
                </a:lnTo>
                <a:lnTo>
                  <a:pt x="111" y="247"/>
                </a:lnTo>
                <a:lnTo>
                  <a:pt x="112" y="253"/>
                </a:lnTo>
                <a:lnTo>
                  <a:pt x="109" y="253"/>
                </a:lnTo>
                <a:lnTo>
                  <a:pt x="106" y="253"/>
                </a:lnTo>
                <a:lnTo>
                  <a:pt x="106" y="258"/>
                </a:lnTo>
                <a:lnTo>
                  <a:pt x="106" y="259"/>
                </a:lnTo>
                <a:lnTo>
                  <a:pt x="104" y="259"/>
                </a:lnTo>
                <a:lnTo>
                  <a:pt x="104" y="261"/>
                </a:lnTo>
                <a:lnTo>
                  <a:pt x="104" y="263"/>
                </a:lnTo>
                <a:lnTo>
                  <a:pt x="104" y="264"/>
                </a:lnTo>
                <a:lnTo>
                  <a:pt x="103" y="266"/>
                </a:lnTo>
                <a:lnTo>
                  <a:pt x="101" y="269"/>
                </a:lnTo>
                <a:lnTo>
                  <a:pt x="101" y="271"/>
                </a:lnTo>
                <a:lnTo>
                  <a:pt x="103" y="274"/>
                </a:lnTo>
                <a:lnTo>
                  <a:pt x="101" y="279"/>
                </a:lnTo>
                <a:lnTo>
                  <a:pt x="101" y="280"/>
                </a:lnTo>
                <a:lnTo>
                  <a:pt x="101" y="285"/>
                </a:lnTo>
                <a:lnTo>
                  <a:pt x="103" y="288"/>
                </a:lnTo>
                <a:lnTo>
                  <a:pt x="106" y="291"/>
                </a:lnTo>
                <a:lnTo>
                  <a:pt x="106" y="296"/>
                </a:lnTo>
                <a:lnTo>
                  <a:pt x="106" y="301"/>
                </a:lnTo>
                <a:lnTo>
                  <a:pt x="106" y="303"/>
                </a:lnTo>
                <a:lnTo>
                  <a:pt x="106" y="306"/>
                </a:lnTo>
                <a:lnTo>
                  <a:pt x="106" y="307"/>
                </a:lnTo>
                <a:lnTo>
                  <a:pt x="106" y="309"/>
                </a:lnTo>
                <a:lnTo>
                  <a:pt x="104" y="312"/>
                </a:lnTo>
                <a:lnTo>
                  <a:pt x="106" y="315"/>
                </a:lnTo>
                <a:lnTo>
                  <a:pt x="106" y="317"/>
                </a:lnTo>
                <a:lnTo>
                  <a:pt x="107" y="320"/>
                </a:lnTo>
                <a:lnTo>
                  <a:pt x="107" y="322"/>
                </a:lnTo>
                <a:lnTo>
                  <a:pt x="112" y="323"/>
                </a:lnTo>
                <a:lnTo>
                  <a:pt x="112" y="325"/>
                </a:lnTo>
                <a:lnTo>
                  <a:pt x="115" y="330"/>
                </a:lnTo>
                <a:lnTo>
                  <a:pt x="115" y="331"/>
                </a:lnTo>
                <a:lnTo>
                  <a:pt x="115" y="336"/>
                </a:lnTo>
                <a:lnTo>
                  <a:pt x="115" y="339"/>
                </a:lnTo>
                <a:lnTo>
                  <a:pt x="115" y="341"/>
                </a:lnTo>
                <a:lnTo>
                  <a:pt x="115" y="343"/>
                </a:lnTo>
                <a:lnTo>
                  <a:pt x="115" y="344"/>
                </a:lnTo>
                <a:lnTo>
                  <a:pt x="114" y="344"/>
                </a:lnTo>
                <a:lnTo>
                  <a:pt x="112" y="344"/>
                </a:lnTo>
                <a:lnTo>
                  <a:pt x="109" y="344"/>
                </a:lnTo>
                <a:lnTo>
                  <a:pt x="106" y="344"/>
                </a:lnTo>
                <a:lnTo>
                  <a:pt x="101" y="344"/>
                </a:lnTo>
                <a:lnTo>
                  <a:pt x="96" y="344"/>
                </a:lnTo>
                <a:lnTo>
                  <a:pt x="95" y="344"/>
                </a:lnTo>
                <a:lnTo>
                  <a:pt x="87" y="344"/>
                </a:lnTo>
                <a:lnTo>
                  <a:pt x="85" y="344"/>
                </a:lnTo>
                <a:lnTo>
                  <a:pt x="82" y="344"/>
                </a:lnTo>
                <a:lnTo>
                  <a:pt x="79" y="344"/>
                </a:lnTo>
                <a:lnTo>
                  <a:pt x="77" y="344"/>
                </a:lnTo>
                <a:lnTo>
                  <a:pt x="75" y="344"/>
                </a:lnTo>
                <a:lnTo>
                  <a:pt x="74" y="344"/>
                </a:lnTo>
                <a:lnTo>
                  <a:pt x="67" y="344"/>
                </a:lnTo>
                <a:lnTo>
                  <a:pt x="66" y="344"/>
                </a:lnTo>
                <a:lnTo>
                  <a:pt x="61" y="344"/>
                </a:lnTo>
                <a:lnTo>
                  <a:pt x="59" y="344"/>
                </a:lnTo>
                <a:lnTo>
                  <a:pt x="58" y="344"/>
                </a:lnTo>
                <a:lnTo>
                  <a:pt x="55" y="344"/>
                </a:lnTo>
                <a:lnTo>
                  <a:pt x="50" y="344"/>
                </a:lnTo>
                <a:lnTo>
                  <a:pt x="43" y="344"/>
                </a:lnTo>
                <a:lnTo>
                  <a:pt x="35" y="344"/>
                </a:lnTo>
                <a:lnTo>
                  <a:pt x="34" y="344"/>
                </a:lnTo>
                <a:lnTo>
                  <a:pt x="32" y="343"/>
                </a:lnTo>
                <a:lnTo>
                  <a:pt x="31" y="341"/>
                </a:lnTo>
                <a:lnTo>
                  <a:pt x="29" y="339"/>
                </a:lnTo>
                <a:lnTo>
                  <a:pt x="29" y="338"/>
                </a:lnTo>
                <a:lnTo>
                  <a:pt x="26" y="336"/>
                </a:lnTo>
                <a:lnTo>
                  <a:pt x="26" y="335"/>
                </a:lnTo>
                <a:lnTo>
                  <a:pt x="27" y="335"/>
                </a:lnTo>
                <a:lnTo>
                  <a:pt x="27" y="333"/>
                </a:lnTo>
                <a:lnTo>
                  <a:pt x="29" y="331"/>
                </a:lnTo>
                <a:lnTo>
                  <a:pt x="29" y="330"/>
                </a:lnTo>
                <a:lnTo>
                  <a:pt x="31" y="331"/>
                </a:lnTo>
                <a:lnTo>
                  <a:pt x="31" y="330"/>
                </a:lnTo>
                <a:lnTo>
                  <a:pt x="31" y="328"/>
                </a:lnTo>
                <a:lnTo>
                  <a:pt x="29" y="328"/>
                </a:lnTo>
                <a:lnTo>
                  <a:pt x="26" y="328"/>
                </a:lnTo>
                <a:lnTo>
                  <a:pt x="26" y="330"/>
                </a:lnTo>
                <a:lnTo>
                  <a:pt x="24" y="328"/>
                </a:lnTo>
                <a:lnTo>
                  <a:pt x="24" y="330"/>
                </a:lnTo>
                <a:lnTo>
                  <a:pt x="24" y="328"/>
                </a:lnTo>
                <a:lnTo>
                  <a:pt x="24" y="327"/>
                </a:lnTo>
                <a:lnTo>
                  <a:pt x="24" y="325"/>
                </a:lnTo>
                <a:lnTo>
                  <a:pt x="24" y="323"/>
                </a:lnTo>
                <a:lnTo>
                  <a:pt x="24" y="322"/>
                </a:lnTo>
                <a:lnTo>
                  <a:pt x="24" y="320"/>
                </a:lnTo>
                <a:lnTo>
                  <a:pt x="24" y="319"/>
                </a:lnTo>
                <a:lnTo>
                  <a:pt x="24" y="315"/>
                </a:lnTo>
                <a:lnTo>
                  <a:pt x="27" y="315"/>
                </a:lnTo>
                <a:lnTo>
                  <a:pt x="27" y="314"/>
                </a:lnTo>
                <a:lnTo>
                  <a:pt x="27" y="312"/>
                </a:lnTo>
                <a:lnTo>
                  <a:pt x="24" y="312"/>
                </a:lnTo>
                <a:lnTo>
                  <a:pt x="24" y="311"/>
                </a:lnTo>
                <a:lnTo>
                  <a:pt x="24" y="307"/>
                </a:lnTo>
                <a:lnTo>
                  <a:pt x="24" y="306"/>
                </a:lnTo>
                <a:lnTo>
                  <a:pt x="24" y="303"/>
                </a:lnTo>
                <a:lnTo>
                  <a:pt x="24" y="301"/>
                </a:lnTo>
                <a:lnTo>
                  <a:pt x="24" y="299"/>
                </a:lnTo>
                <a:lnTo>
                  <a:pt x="24" y="298"/>
                </a:lnTo>
                <a:lnTo>
                  <a:pt x="24" y="295"/>
                </a:lnTo>
                <a:lnTo>
                  <a:pt x="24" y="291"/>
                </a:lnTo>
                <a:lnTo>
                  <a:pt x="26" y="291"/>
                </a:lnTo>
                <a:lnTo>
                  <a:pt x="29" y="291"/>
                </a:lnTo>
                <a:lnTo>
                  <a:pt x="31" y="291"/>
                </a:lnTo>
                <a:lnTo>
                  <a:pt x="34" y="291"/>
                </a:lnTo>
                <a:lnTo>
                  <a:pt x="34" y="290"/>
                </a:lnTo>
                <a:lnTo>
                  <a:pt x="34" y="288"/>
                </a:lnTo>
                <a:lnTo>
                  <a:pt x="35" y="288"/>
                </a:lnTo>
                <a:lnTo>
                  <a:pt x="37" y="288"/>
                </a:lnTo>
                <a:lnTo>
                  <a:pt x="40" y="288"/>
                </a:lnTo>
                <a:lnTo>
                  <a:pt x="40" y="285"/>
                </a:lnTo>
                <a:lnTo>
                  <a:pt x="42" y="285"/>
                </a:lnTo>
                <a:lnTo>
                  <a:pt x="42" y="283"/>
                </a:lnTo>
                <a:lnTo>
                  <a:pt x="42" y="282"/>
                </a:lnTo>
                <a:lnTo>
                  <a:pt x="42" y="275"/>
                </a:lnTo>
                <a:lnTo>
                  <a:pt x="42" y="274"/>
                </a:lnTo>
                <a:lnTo>
                  <a:pt x="42" y="271"/>
                </a:lnTo>
                <a:lnTo>
                  <a:pt x="40" y="271"/>
                </a:lnTo>
                <a:lnTo>
                  <a:pt x="34" y="271"/>
                </a:lnTo>
                <a:lnTo>
                  <a:pt x="37" y="267"/>
                </a:lnTo>
                <a:lnTo>
                  <a:pt x="37" y="266"/>
                </a:lnTo>
                <a:lnTo>
                  <a:pt x="34" y="266"/>
                </a:lnTo>
                <a:lnTo>
                  <a:pt x="32" y="267"/>
                </a:lnTo>
                <a:lnTo>
                  <a:pt x="31" y="264"/>
                </a:lnTo>
                <a:lnTo>
                  <a:pt x="31" y="263"/>
                </a:lnTo>
                <a:lnTo>
                  <a:pt x="29" y="259"/>
                </a:lnTo>
                <a:lnTo>
                  <a:pt x="27" y="258"/>
                </a:lnTo>
                <a:lnTo>
                  <a:pt x="27" y="256"/>
                </a:lnTo>
                <a:lnTo>
                  <a:pt x="26" y="255"/>
                </a:lnTo>
                <a:lnTo>
                  <a:pt x="26" y="253"/>
                </a:lnTo>
                <a:lnTo>
                  <a:pt x="26" y="251"/>
                </a:lnTo>
                <a:lnTo>
                  <a:pt x="27" y="250"/>
                </a:lnTo>
                <a:lnTo>
                  <a:pt x="29" y="250"/>
                </a:lnTo>
                <a:lnTo>
                  <a:pt x="29" y="248"/>
                </a:lnTo>
                <a:lnTo>
                  <a:pt x="29" y="247"/>
                </a:lnTo>
                <a:lnTo>
                  <a:pt x="31" y="247"/>
                </a:lnTo>
                <a:lnTo>
                  <a:pt x="32" y="247"/>
                </a:lnTo>
                <a:lnTo>
                  <a:pt x="32" y="245"/>
                </a:lnTo>
                <a:lnTo>
                  <a:pt x="34" y="242"/>
                </a:lnTo>
                <a:lnTo>
                  <a:pt x="34" y="240"/>
                </a:lnTo>
                <a:lnTo>
                  <a:pt x="34" y="239"/>
                </a:lnTo>
                <a:lnTo>
                  <a:pt x="34" y="237"/>
                </a:lnTo>
                <a:lnTo>
                  <a:pt x="34" y="235"/>
                </a:lnTo>
                <a:lnTo>
                  <a:pt x="34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7"/>
                </a:lnTo>
                <a:lnTo>
                  <a:pt x="35" y="224"/>
                </a:lnTo>
                <a:lnTo>
                  <a:pt x="35" y="223"/>
                </a:lnTo>
                <a:lnTo>
                  <a:pt x="35" y="221"/>
                </a:lnTo>
                <a:lnTo>
                  <a:pt x="35" y="219"/>
                </a:lnTo>
                <a:lnTo>
                  <a:pt x="34" y="219"/>
                </a:lnTo>
                <a:lnTo>
                  <a:pt x="34" y="218"/>
                </a:lnTo>
                <a:lnTo>
                  <a:pt x="32" y="218"/>
                </a:lnTo>
                <a:lnTo>
                  <a:pt x="31" y="215"/>
                </a:lnTo>
                <a:lnTo>
                  <a:pt x="29" y="215"/>
                </a:lnTo>
                <a:lnTo>
                  <a:pt x="29" y="213"/>
                </a:lnTo>
                <a:lnTo>
                  <a:pt x="29" y="211"/>
                </a:lnTo>
                <a:lnTo>
                  <a:pt x="29" y="210"/>
                </a:lnTo>
                <a:lnTo>
                  <a:pt x="27" y="208"/>
                </a:lnTo>
                <a:lnTo>
                  <a:pt x="27" y="207"/>
                </a:lnTo>
                <a:lnTo>
                  <a:pt x="27" y="205"/>
                </a:lnTo>
                <a:lnTo>
                  <a:pt x="29" y="203"/>
                </a:lnTo>
                <a:lnTo>
                  <a:pt x="27" y="202"/>
                </a:lnTo>
                <a:lnTo>
                  <a:pt x="24" y="200"/>
                </a:lnTo>
                <a:lnTo>
                  <a:pt x="23" y="199"/>
                </a:lnTo>
                <a:lnTo>
                  <a:pt x="23" y="197"/>
                </a:lnTo>
                <a:lnTo>
                  <a:pt x="21" y="197"/>
                </a:lnTo>
                <a:lnTo>
                  <a:pt x="21" y="194"/>
                </a:lnTo>
                <a:lnTo>
                  <a:pt x="21" y="191"/>
                </a:lnTo>
                <a:lnTo>
                  <a:pt x="18" y="187"/>
                </a:lnTo>
                <a:lnTo>
                  <a:pt x="16" y="187"/>
                </a:lnTo>
                <a:lnTo>
                  <a:pt x="15" y="187"/>
                </a:lnTo>
                <a:lnTo>
                  <a:pt x="13" y="187"/>
                </a:lnTo>
                <a:lnTo>
                  <a:pt x="10" y="189"/>
                </a:lnTo>
                <a:lnTo>
                  <a:pt x="8" y="191"/>
                </a:lnTo>
                <a:lnTo>
                  <a:pt x="5" y="187"/>
                </a:lnTo>
                <a:lnTo>
                  <a:pt x="3" y="187"/>
                </a:lnTo>
                <a:lnTo>
                  <a:pt x="2" y="187"/>
                </a:lnTo>
                <a:lnTo>
                  <a:pt x="0" y="186"/>
                </a:lnTo>
                <a:lnTo>
                  <a:pt x="2" y="183"/>
                </a:lnTo>
                <a:lnTo>
                  <a:pt x="2" y="181"/>
                </a:lnTo>
                <a:lnTo>
                  <a:pt x="0" y="180"/>
                </a:lnTo>
                <a:lnTo>
                  <a:pt x="0" y="178"/>
                </a:lnTo>
                <a:lnTo>
                  <a:pt x="0" y="176"/>
                </a:lnTo>
                <a:lnTo>
                  <a:pt x="0" y="175"/>
                </a:lnTo>
                <a:lnTo>
                  <a:pt x="2" y="172"/>
                </a:lnTo>
                <a:lnTo>
                  <a:pt x="2" y="170"/>
                </a:lnTo>
                <a:lnTo>
                  <a:pt x="3" y="170"/>
                </a:lnTo>
                <a:lnTo>
                  <a:pt x="3" y="168"/>
                </a:lnTo>
                <a:lnTo>
                  <a:pt x="2" y="167"/>
                </a:lnTo>
                <a:lnTo>
                  <a:pt x="2" y="165"/>
                </a:lnTo>
                <a:lnTo>
                  <a:pt x="0" y="165"/>
                </a:lnTo>
                <a:lnTo>
                  <a:pt x="2" y="164"/>
                </a:lnTo>
                <a:lnTo>
                  <a:pt x="2" y="162"/>
                </a:lnTo>
                <a:lnTo>
                  <a:pt x="0" y="160"/>
                </a:lnTo>
                <a:lnTo>
                  <a:pt x="2" y="156"/>
                </a:lnTo>
                <a:lnTo>
                  <a:pt x="3" y="154"/>
                </a:lnTo>
                <a:lnTo>
                  <a:pt x="5" y="154"/>
                </a:lnTo>
                <a:lnTo>
                  <a:pt x="5" y="152"/>
                </a:lnTo>
                <a:lnTo>
                  <a:pt x="8" y="152"/>
                </a:lnTo>
                <a:lnTo>
                  <a:pt x="8" y="151"/>
                </a:lnTo>
                <a:lnTo>
                  <a:pt x="7" y="149"/>
                </a:lnTo>
                <a:lnTo>
                  <a:pt x="8" y="148"/>
                </a:lnTo>
                <a:lnTo>
                  <a:pt x="8" y="146"/>
                </a:lnTo>
                <a:lnTo>
                  <a:pt x="10" y="146"/>
                </a:lnTo>
                <a:lnTo>
                  <a:pt x="8" y="146"/>
                </a:lnTo>
                <a:lnTo>
                  <a:pt x="8" y="144"/>
                </a:lnTo>
                <a:lnTo>
                  <a:pt x="8" y="143"/>
                </a:lnTo>
                <a:lnTo>
                  <a:pt x="7" y="143"/>
                </a:lnTo>
                <a:lnTo>
                  <a:pt x="5" y="141"/>
                </a:lnTo>
                <a:lnTo>
                  <a:pt x="5" y="140"/>
                </a:lnTo>
                <a:lnTo>
                  <a:pt x="3" y="138"/>
                </a:lnTo>
                <a:lnTo>
                  <a:pt x="5" y="136"/>
                </a:lnTo>
                <a:lnTo>
                  <a:pt x="5" y="135"/>
                </a:lnTo>
                <a:lnTo>
                  <a:pt x="7" y="133"/>
                </a:lnTo>
                <a:lnTo>
                  <a:pt x="7" y="132"/>
                </a:lnTo>
                <a:lnTo>
                  <a:pt x="7" y="130"/>
                </a:lnTo>
                <a:lnTo>
                  <a:pt x="7" y="128"/>
                </a:lnTo>
                <a:lnTo>
                  <a:pt x="7" y="127"/>
                </a:lnTo>
                <a:lnTo>
                  <a:pt x="8" y="128"/>
                </a:lnTo>
                <a:lnTo>
                  <a:pt x="10" y="128"/>
                </a:lnTo>
                <a:lnTo>
                  <a:pt x="10" y="127"/>
                </a:lnTo>
                <a:lnTo>
                  <a:pt x="11" y="127"/>
                </a:lnTo>
                <a:lnTo>
                  <a:pt x="13" y="127"/>
                </a:lnTo>
                <a:lnTo>
                  <a:pt x="15" y="125"/>
                </a:lnTo>
                <a:lnTo>
                  <a:pt x="15" y="124"/>
                </a:lnTo>
                <a:lnTo>
                  <a:pt x="15" y="122"/>
                </a:lnTo>
                <a:lnTo>
                  <a:pt x="16" y="120"/>
                </a:lnTo>
                <a:lnTo>
                  <a:pt x="18" y="119"/>
                </a:lnTo>
                <a:lnTo>
                  <a:pt x="16" y="117"/>
                </a:lnTo>
                <a:lnTo>
                  <a:pt x="16" y="116"/>
                </a:lnTo>
                <a:lnTo>
                  <a:pt x="18" y="116"/>
                </a:lnTo>
                <a:lnTo>
                  <a:pt x="19" y="114"/>
                </a:lnTo>
                <a:lnTo>
                  <a:pt x="19" y="112"/>
                </a:lnTo>
                <a:lnTo>
                  <a:pt x="19" y="111"/>
                </a:lnTo>
                <a:lnTo>
                  <a:pt x="21" y="111"/>
                </a:lnTo>
                <a:lnTo>
                  <a:pt x="21" y="109"/>
                </a:lnTo>
                <a:lnTo>
                  <a:pt x="23" y="108"/>
                </a:lnTo>
                <a:lnTo>
                  <a:pt x="24" y="108"/>
                </a:lnTo>
                <a:lnTo>
                  <a:pt x="26" y="109"/>
                </a:lnTo>
                <a:lnTo>
                  <a:pt x="26" y="108"/>
                </a:lnTo>
                <a:lnTo>
                  <a:pt x="26" y="106"/>
                </a:lnTo>
                <a:lnTo>
                  <a:pt x="26" y="104"/>
                </a:lnTo>
                <a:lnTo>
                  <a:pt x="26" y="103"/>
                </a:lnTo>
                <a:lnTo>
                  <a:pt x="27" y="101"/>
                </a:lnTo>
                <a:lnTo>
                  <a:pt x="29" y="100"/>
                </a:lnTo>
                <a:lnTo>
                  <a:pt x="29" y="98"/>
                </a:lnTo>
                <a:lnTo>
                  <a:pt x="29" y="96"/>
                </a:lnTo>
                <a:lnTo>
                  <a:pt x="31" y="96"/>
                </a:lnTo>
                <a:lnTo>
                  <a:pt x="31" y="95"/>
                </a:lnTo>
                <a:lnTo>
                  <a:pt x="31" y="93"/>
                </a:lnTo>
                <a:lnTo>
                  <a:pt x="32" y="95"/>
                </a:lnTo>
                <a:lnTo>
                  <a:pt x="34" y="96"/>
                </a:lnTo>
                <a:lnTo>
                  <a:pt x="35" y="96"/>
                </a:lnTo>
                <a:lnTo>
                  <a:pt x="35" y="95"/>
                </a:lnTo>
                <a:lnTo>
                  <a:pt x="35" y="93"/>
                </a:lnTo>
                <a:lnTo>
                  <a:pt x="35" y="92"/>
                </a:lnTo>
                <a:lnTo>
                  <a:pt x="35" y="90"/>
                </a:lnTo>
                <a:lnTo>
                  <a:pt x="37" y="88"/>
                </a:lnTo>
                <a:lnTo>
                  <a:pt x="35" y="88"/>
                </a:lnTo>
                <a:lnTo>
                  <a:pt x="35" y="85"/>
                </a:lnTo>
                <a:lnTo>
                  <a:pt x="34" y="85"/>
                </a:lnTo>
                <a:lnTo>
                  <a:pt x="34" y="84"/>
                </a:lnTo>
                <a:lnTo>
                  <a:pt x="35" y="84"/>
                </a:lnTo>
                <a:lnTo>
                  <a:pt x="35" y="82"/>
                </a:lnTo>
                <a:lnTo>
                  <a:pt x="35" y="80"/>
                </a:lnTo>
                <a:lnTo>
                  <a:pt x="39" y="77"/>
                </a:lnTo>
                <a:lnTo>
                  <a:pt x="39" y="76"/>
                </a:lnTo>
                <a:lnTo>
                  <a:pt x="37" y="76"/>
                </a:lnTo>
                <a:lnTo>
                  <a:pt x="37" y="74"/>
                </a:lnTo>
                <a:lnTo>
                  <a:pt x="37" y="71"/>
                </a:lnTo>
                <a:lnTo>
                  <a:pt x="35" y="69"/>
                </a:lnTo>
                <a:lnTo>
                  <a:pt x="35" y="68"/>
                </a:lnTo>
                <a:lnTo>
                  <a:pt x="37" y="66"/>
                </a:lnTo>
                <a:lnTo>
                  <a:pt x="39" y="66"/>
                </a:lnTo>
                <a:lnTo>
                  <a:pt x="40" y="64"/>
                </a:lnTo>
                <a:lnTo>
                  <a:pt x="42" y="64"/>
                </a:lnTo>
                <a:lnTo>
                  <a:pt x="40" y="61"/>
                </a:lnTo>
                <a:lnTo>
                  <a:pt x="39" y="61"/>
                </a:lnTo>
                <a:lnTo>
                  <a:pt x="39" y="58"/>
                </a:lnTo>
                <a:lnTo>
                  <a:pt x="40" y="58"/>
                </a:lnTo>
                <a:lnTo>
                  <a:pt x="42" y="56"/>
                </a:lnTo>
                <a:lnTo>
                  <a:pt x="43" y="56"/>
                </a:lnTo>
                <a:lnTo>
                  <a:pt x="43" y="55"/>
                </a:lnTo>
                <a:lnTo>
                  <a:pt x="40" y="52"/>
                </a:lnTo>
                <a:lnTo>
                  <a:pt x="40" y="50"/>
                </a:lnTo>
                <a:lnTo>
                  <a:pt x="40" y="48"/>
                </a:lnTo>
                <a:lnTo>
                  <a:pt x="40" y="47"/>
                </a:lnTo>
                <a:lnTo>
                  <a:pt x="43" y="45"/>
                </a:lnTo>
                <a:lnTo>
                  <a:pt x="43" y="44"/>
                </a:lnTo>
                <a:lnTo>
                  <a:pt x="45" y="42"/>
                </a:lnTo>
                <a:lnTo>
                  <a:pt x="47" y="40"/>
                </a:lnTo>
                <a:lnTo>
                  <a:pt x="48" y="39"/>
                </a:lnTo>
                <a:lnTo>
                  <a:pt x="48" y="36"/>
                </a:lnTo>
                <a:lnTo>
                  <a:pt x="50" y="34"/>
                </a:lnTo>
                <a:lnTo>
                  <a:pt x="51" y="32"/>
                </a:lnTo>
                <a:lnTo>
                  <a:pt x="53" y="32"/>
                </a:lnTo>
                <a:lnTo>
                  <a:pt x="56" y="32"/>
                </a:lnTo>
                <a:lnTo>
                  <a:pt x="58" y="32"/>
                </a:lnTo>
                <a:lnTo>
                  <a:pt x="58" y="29"/>
                </a:lnTo>
                <a:lnTo>
                  <a:pt x="59" y="28"/>
                </a:lnTo>
                <a:lnTo>
                  <a:pt x="59" y="26"/>
                </a:lnTo>
                <a:lnTo>
                  <a:pt x="59" y="24"/>
                </a:lnTo>
                <a:lnTo>
                  <a:pt x="61" y="24"/>
                </a:lnTo>
                <a:lnTo>
                  <a:pt x="61" y="23"/>
                </a:lnTo>
                <a:lnTo>
                  <a:pt x="61" y="21"/>
                </a:lnTo>
                <a:lnTo>
                  <a:pt x="61" y="20"/>
                </a:lnTo>
                <a:lnTo>
                  <a:pt x="61" y="18"/>
                </a:lnTo>
                <a:lnTo>
                  <a:pt x="61" y="16"/>
                </a:lnTo>
                <a:lnTo>
                  <a:pt x="59" y="16"/>
                </a:lnTo>
                <a:lnTo>
                  <a:pt x="58" y="16"/>
                </a:lnTo>
                <a:lnTo>
                  <a:pt x="56" y="15"/>
                </a:lnTo>
                <a:lnTo>
                  <a:pt x="56" y="13"/>
                </a:lnTo>
                <a:lnTo>
                  <a:pt x="56" y="12"/>
                </a:lnTo>
                <a:lnTo>
                  <a:pt x="56" y="10"/>
                </a:lnTo>
                <a:lnTo>
                  <a:pt x="56" y="8"/>
                </a:lnTo>
                <a:lnTo>
                  <a:pt x="56" y="7"/>
                </a:lnTo>
                <a:lnTo>
                  <a:pt x="58" y="5"/>
                </a:lnTo>
                <a:lnTo>
                  <a:pt x="58" y="4"/>
                </a:lnTo>
                <a:lnTo>
                  <a:pt x="56" y="2"/>
                </a:lnTo>
                <a:lnTo>
                  <a:pt x="56" y="0"/>
                </a:lnTo>
                <a:lnTo>
                  <a:pt x="59" y="0"/>
                </a:lnTo>
                <a:lnTo>
                  <a:pt x="71" y="0"/>
                </a:lnTo>
                <a:lnTo>
                  <a:pt x="74" y="0"/>
                </a:lnTo>
                <a:lnTo>
                  <a:pt x="79" y="0"/>
                </a:lnTo>
                <a:lnTo>
                  <a:pt x="91" y="0"/>
                </a:lnTo>
                <a:lnTo>
                  <a:pt x="93" y="0"/>
                </a:lnTo>
                <a:lnTo>
                  <a:pt x="109" y="0"/>
                </a:lnTo>
                <a:lnTo>
                  <a:pt x="111" y="0"/>
                </a:lnTo>
                <a:lnTo>
                  <a:pt x="112" y="0"/>
                </a:lnTo>
                <a:close/>
              </a:path>
            </a:pathLst>
          </a:custGeom>
          <a:solidFill>
            <a:srgbClr val="D9C7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81"/>
          <p:cNvSpPr>
            <a:spLocks/>
          </p:cNvSpPr>
          <p:nvPr/>
        </p:nvSpPr>
        <p:spPr bwMode="auto">
          <a:xfrm>
            <a:off x="7196138" y="4784726"/>
            <a:ext cx="388938" cy="635000"/>
          </a:xfrm>
          <a:custGeom>
            <a:avLst/>
            <a:gdLst/>
            <a:ahLst/>
            <a:cxnLst>
              <a:cxn ang="0">
                <a:pos x="195" y="32"/>
              </a:cxn>
              <a:cxn ang="0">
                <a:pos x="216" y="52"/>
              </a:cxn>
              <a:cxn ang="0">
                <a:pos x="216" y="93"/>
              </a:cxn>
              <a:cxn ang="0">
                <a:pos x="222" y="125"/>
              </a:cxn>
              <a:cxn ang="0">
                <a:pos x="224" y="138"/>
              </a:cxn>
              <a:cxn ang="0">
                <a:pos x="230" y="156"/>
              </a:cxn>
              <a:cxn ang="0">
                <a:pos x="232" y="186"/>
              </a:cxn>
              <a:cxn ang="0">
                <a:pos x="229" y="205"/>
              </a:cxn>
              <a:cxn ang="0">
                <a:pos x="217" y="220"/>
              </a:cxn>
              <a:cxn ang="0">
                <a:pos x="225" y="248"/>
              </a:cxn>
              <a:cxn ang="0">
                <a:pos x="227" y="280"/>
              </a:cxn>
              <a:cxn ang="0">
                <a:pos x="201" y="285"/>
              </a:cxn>
              <a:cxn ang="0">
                <a:pos x="184" y="314"/>
              </a:cxn>
              <a:cxn ang="0">
                <a:pos x="161" y="328"/>
              </a:cxn>
              <a:cxn ang="0">
                <a:pos x="131" y="346"/>
              </a:cxn>
              <a:cxn ang="0">
                <a:pos x="128" y="357"/>
              </a:cxn>
              <a:cxn ang="0">
                <a:pos x="129" y="372"/>
              </a:cxn>
              <a:cxn ang="0">
                <a:pos x="137" y="383"/>
              </a:cxn>
              <a:cxn ang="0">
                <a:pos x="137" y="391"/>
              </a:cxn>
              <a:cxn ang="0">
                <a:pos x="145" y="392"/>
              </a:cxn>
              <a:cxn ang="0">
                <a:pos x="129" y="391"/>
              </a:cxn>
              <a:cxn ang="0">
                <a:pos x="115" y="400"/>
              </a:cxn>
              <a:cxn ang="0">
                <a:pos x="89" y="394"/>
              </a:cxn>
              <a:cxn ang="0">
                <a:pos x="78" y="372"/>
              </a:cxn>
              <a:cxn ang="0">
                <a:pos x="61" y="364"/>
              </a:cxn>
              <a:cxn ang="0">
                <a:pos x="48" y="354"/>
              </a:cxn>
              <a:cxn ang="0">
                <a:pos x="35" y="352"/>
              </a:cxn>
              <a:cxn ang="0">
                <a:pos x="17" y="349"/>
              </a:cxn>
              <a:cxn ang="0">
                <a:pos x="3" y="338"/>
              </a:cxn>
              <a:cxn ang="0">
                <a:pos x="3" y="322"/>
              </a:cxn>
              <a:cxn ang="0">
                <a:pos x="5" y="309"/>
              </a:cxn>
              <a:cxn ang="0">
                <a:pos x="8" y="295"/>
              </a:cxn>
              <a:cxn ang="0">
                <a:pos x="5" y="282"/>
              </a:cxn>
              <a:cxn ang="0">
                <a:pos x="13" y="269"/>
              </a:cxn>
              <a:cxn ang="0">
                <a:pos x="17" y="258"/>
              </a:cxn>
              <a:cxn ang="0">
                <a:pos x="21" y="247"/>
              </a:cxn>
              <a:cxn ang="0">
                <a:pos x="29" y="239"/>
              </a:cxn>
              <a:cxn ang="0">
                <a:pos x="38" y="228"/>
              </a:cxn>
              <a:cxn ang="0">
                <a:pos x="49" y="228"/>
              </a:cxn>
              <a:cxn ang="0">
                <a:pos x="62" y="232"/>
              </a:cxn>
              <a:cxn ang="0">
                <a:pos x="73" y="224"/>
              </a:cxn>
              <a:cxn ang="0">
                <a:pos x="77" y="210"/>
              </a:cxn>
              <a:cxn ang="0">
                <a:pos x="85" y="202"/>
              </a:cxn>
              <a:cxn ang="0">
                <a:pos x="88" y="188"/>
              </a:cxn>
              <a:cxn ang="0">
                <a:pos x="105" y="186"/>
              </a:cxn>
              <a:cxn ang="0">
                <a:pos x="105" y="175"/>
              </a:cxn>
              <a:cxn ang="0">
                <a:pos x="117" y="168"/>
              </a:cxn>
              <a:cxn ang="0">
                <a:pos x="120" y="149"/>
              </a:cxn>
              <a:cxn ang="0">
                <a:pos x="120" y="136"/>
              </a:cxn>
              <a:cxn ang="0">
                <a:pos x="109" y="124"/>
              </a:cxn>
              <a:cxn ang="0">
                <a:pos x="113" y="111"/>
              </a:cxn>
              <a:cxn ang="0">
                <a:pos x="102" y="98"/>
              </a:cxn>
              <a:cxn ang="0">
                <a:pos x="94" y="79"/>
              </a:cxn>
              <a:cxn ang="0">
                <a:pos x="97" y="56"/>
              </a:cxn>
              <a:cxn ang="0">
                <a:pos x="113" y="44"/>
              </a:cxn>
              <a:cxn ang="0">
                <a:pos x="128" y="31"/>
              </a:cxn>
              <a:cxn ang="0">
                <a:pos x="142" y="32"/>
              </a:cxn>
              <a:cxn ang="0">
                <a:pos x="155" y="26"/>
              </a:cxn>
              <a:cxn ang="0">
                <a:pos x="163" y="0"/>
              </a:cxn>
            </a:cxnLst>
            <a:rect l="0" t="0" r="r" b="b"/>
            <a:pathLst>
              <a:path w="245" h="400">
                <a:moveTo>
                  <a:pt x="169" y="0"/>
                </a:moveTo>
                <a:lnTo>
                  <a:pt x="173" y="5"/>
                </a:lnTo>
                <a:lnTo>
                  <a:pt x="181" y="12"/>
                </a:lnTo>
                <a:lnTo>
                  <a:pt x="181" y="15"/>
                </a:lnTo>
                <a:lnTo>
                  <a:pt x="179" y="29"/>
                </a:lnTo>
                <a:lnTo>
                  <a:pt x="179" y="32"/>
                </a:lnTo>
                <a:lnTo>
                  <a:pt x="181" y="39"/>
                </a:lnTo>
                <a:lnTo>
                  <a:pt x="184" y="40"/>
                </a:lnTo>
                <a:lnTo>
                  <a:pt x="187" y="40"/>
                </a:lnTo>
                <a:lnTo>
                  <a:pt x="193" y="39"/>
                </a:lnTo>
                <a:lnTo>
                  <a:pt x="195" y="32"/>
                </a:lnTo>
                <a:lnTo>
                  <a:pt x="197" y="32"/>
                </a:lnTo>
                <a:lnTo>
                  <a:pt x="200" y="32"/>
                </a:lnTo>
                <a:lnTo>
                  <a:pt x="203" y="28"/>
                </a:lnTo>
                <a:lnTo>
                  <a:pt x="209" y="26"/>
                </a:lnTo>
                <a:lnTo>
                  <a:pt x="216" y="26"/>
                </a:lnTo>
                <a:lnTo>
                  <a:pt x="216" y="37"/>
                </a:lnTo>
                <a:lnTo>
                  <a:pt x="214" y="42"/>
                </a:lnTo>
                <a:lnTo>
                  <a:pt x="219" y="44"/>
                </a:lnTo>
                <a:lnTo>
                  <a:pt x="219" y="45"/>
                </a:lnTo>
                <a:lnTo>
                  <a:pt x="217" y="48"/>
                </a:lnTo>
                <a:lnTo>
                  <a:pt x="216" y="52"/>
                </a:lnTo>
                <a:lnTo>
                  <a:pt x="209" y="50"/>
                </a:lnTo>
                <a:lnTo>
                  <a:pt x="208" y="58"/>
                </a:lnTo>
                <a:lnTo>
                  <a:pt x="205" y="63"/>
                </a:lnTo>
                <a:lnTo>
                  <a:pt x="213" y="69"/>
                </a:lnTo>
                <a:lnTo>
                  <a:pt x="221" y="69"/>
                </a:lnTo>
                <a:lnTo>
                  <a:pt x="225" y="72"/>
                </a:lnTo>
                <a:lnTo>
                  <a:pt x="222" y="79"/>
                </a:lnTo>
                <a:lnTo>
                  <a:pt x="217" y="85"/>
                </a:lnTo>
                <a:lnTo>
                  <a:pt x="217" y="90"/>
                </a:lnTo>
                <a:lnTo>
                  <a:pt x="216" y="92"/>
                </a:lnTo>
                <a:lnTo>
                  <a:pt x="216" y="93"/>
                </a:lnTo>
                <a:lnTo>
                  <a:pt x="216" y="95"/>
                </a:lnTo>
                <a:lnTo>
                  <a:pt x="217" y="95"/>
                </a:lnTo>
                <a:lnTo>
                  <a:pt x="224" y="95"/>
                </a:lnTo>
                <a:lnTo>
                  <a:pt x="235" y="98"/>
                </a:lnTo>
                <a:lnTo>
                  <a:pt x="235" y="100"/>
                </a:lnTo>
                <a:lnTo>
                  <a:pt x="233" y="104"/>
                </a:lnTo>
                <a:lnTo>
                  <a:pt x="233" y="112"/>
                </a:lnTo>
                <a:lnTo>
                  <a:pt x="227" y="114"/>
                </a:lnTo>
                <a:lnTo>
                  <a:pt x="229" y="117"/>
                </a:lnTo>
                <a:lnTo>
                  <a:pt x="224" y="120"/>
                </a:lnTo>
                <a:lnTo>
                  <a:pt x="222" y="125"/>
                </a:lnTo>
                <a:lnTo>
                  <a:pt x="222" y="127"/>
                </a:lnTo>
                <a:lnTo>
                  <a:pt x="222" y="128"/>
                </a:lnTo>
                <a:lnTo>
                  <a:pt x="222" y="130"/>
                </a:lnTo>
                <a:lnTo>
                  <a:pt x="222" y="132"/>
                </a:lnTo>
                <a:lnTo>
                  <a:pt x="222" y="133"/>
                </a:lnTo>
                <a:lnTo>
                  <a:pt x="224" y="133"/>
                </a:lnTo>
                <a:lnTo>
                  <a:pt x="224" y="135"/>
                </a:lnTo>
                <a:lnTo>
                  <a:pt x="225" y="135"/>
                </a:lnTo>
                <a:lnTo>
                  <a:pt x="225" y="136"/>
                </a:lnTo>
                <a:lnTo>
                  <a:pt x="224" y="136"/>
                </a:lnTo>
                <a:lnTo>
                  <a:pt x="224" y="138"/>
                </a:lnTo>
                <a:lnTo>
                  <a:pt x="225" y="138"/>
                </a:lnTo>
                <a:lnTo>
                  <a:pt x="225" y="140"/>
                </a:lnTo>
                <a:lnTo>
                  <a:pt x="227" y="140"/>
                </a:lnTo>
                <a:lnTo>
                  <a:pt x="229" y="141"/>
                </a:lnTo>
                <a:lnTo>
                  <a:pt x="229" y="144"/>
                </a:lnTo>
                <a:lnTo>
                  <a:pt x="229" y="146"/>
                </a:lnTo>
                <a:lnTo>
                  <a:pt x="229" y="151"/>
                </a:lnTo>
                <a:lnTo>
                  <a:pt x="230" y="151"/>
                </a:lnTo>
                <a:lnTo>
                  <a:pt x="230" y="152"/>
                </a:lnTo>
                <a:lnTo>
                  <a:pt x="232" y="152"/>
                </a:lnTo>
                <a:lnTo>
                  <a:pt x="230" y="156"/>
                </a:lnTo>
                <a:lnTo>
                  <a:pt x="235" y="157"/>
                </a:lnTo>
                <a:lnTo>
                  <a:pt x="241" y="160"/>
                </a:lnTo>
                <a:lnTo>
                  <a:pt x="245" y="167"/>
                </a:lnTo>
                <a:lnTo>
                  <a:pt x="245" y="168"/>
                </a:lnTo>
                <a:lnTo>
                  <a:pt x="245" y="175"/>
                </a:lnTo>
                <a:lnTo>
                  <a:pt x="243" y="178"/>
                </a:lnTo>
                <a:lnTo>
                  <a:pt x="245" y="181"/>
                </a:lnTo>
                <a:lnTo>
                  <a:pt x="243" y="183"/>
                </a:lnTo>
                <a:lnTo>
                  <a:pt x="237" y="184"/>
                </a:lnTo>
                <a:lnTo>
                  <a:pt x="233" y="184"/>
                </a:lnTo>
                <a:lnTo>
                  <a:pt x="232" y="186"/>
                </a:lnTo>
                <a:lnTo>
                  <a:pt x="232" y="189"/>
                </a:lnTo>
                <a:lnTo>
                  <a:pt x="230" y="191"/>
                </a:lnTo>
                <a:lnTo>
                  <a:pt x="232" y="194"/>
                </a:lnTo>
                <a:lnTo>
                  <a:pt x="232" y="196"/>
                </a:lnTo>
                <a:lnTo>
                  <a:pt x="232" y="197"/>
                </a:lnTo>
                <a:lnTo>
                  <a:pt x="232" y="199"/>
                </a:lnTo>
                <a:lnTo>
                  <a:pt x="230" y="200"/>
                </a:lnTo>
                <a:lnTo>
                  <a:pt x="230" y="202"/>
                </a:lnTo>
                <a:lnTo>
                  <a:pt x="229" y="202"/>
                </a:lnTo>
                <a:lnTo>
                  <a:pt x="229" y="204"/>
                </a:lnTo>
                <a:lnTo>
                  <a:pt x="229" y="205"/>
                </a:lnTo>
                <a:lnTo>
                  <a:pt x="230" y="207"/>
                </a:lnTo>
                <a:lnTo>
                  <a:pt x="230" y="208"/>
                </a:lnTo>
                <a:lnTo>
                  <a:pt x="229" y="208"/>
                </a:lnTo>
                <a:lnTo>
                  <a:pt x="229" y="210"/>
                </a:lnTo>
                <a:lnTo>
                  <a:pt x="227" y="212"/>
                </a:lnTo>
                <a:lnTo>
                  <a:pt x="225" y="212"/>
                </a:lnTo>
                <a:lnTo>
                  <a:pt x="224" y="213"/>
                </a:lnTo>
                <a:lnTo>
                  <a:pt x="222" y="213"/>
                </a:lnTo>
                <a:lnTo>
                  <a:pt x="221" y="215"/>
                </a:lnTo>
                <a:lnTo>
                  <a:pt x="217" y="218"/>
                </a:lnTo>
                <a:lnTo>
                  <a:pt x="217" y="220"/>
                </a:lnTo>
                <a:lnTo>
                  <a:pt x="217" y="221"/>
                </a:lnTo>
                <a:lnTo>
                  <a:pt x="216" y="226"/>
                </a:lnTo>
                <a:lnTo>
                  <a:pt x="217" y="228"/>
                </a:lnTo>
                <a:lnTo>
                  <a:pt x="219" y="229"/>
                </a:lnTo>
                <a:lnTo>
                  <a:pt x="222" y="232"/>
                </a:lnTo>
                <a:lnTo>
                  <a:pt x="222" y="234"/>
                </a:lnTo>
                <a:lnTo>
                  <a:pt x="224" y="237"/>
                </a:lnTo>
                <a:lnTo>
                  <a:pt x="224" y="240"/>
                </a:lnTo>
                <a:lnTo>
                  <a:pt x="227" y="245"/>
                </a:lnTo>
                <a:lnTo>
                  <a:pt x="227" y="247"/>
                </a:lnTo>
                <a:lnTo>
                  <a:pt x="225" y="248"/>
                </a:lnTo>
                <a:lnTo>
                  <a:pt x="222" y="250"/>
                </a:lnTo>
                <a:lnTo>
                  <a:pt x="219" y="255"/>
                </a:lnTo>
                <a:lnTo>
                  <a:pt x="222" y="256"/>
                </a:lnTo>
                <a:lnTo>
                  <a:pt x="224" y="258"/>
                </a:lnTo>
                <a:lnTo>
                  <a:pt x="225" y="260"/>
                </a:lnTo>
                <a:lnTo>
                  <a:pt x="227" y="263"/>
                </a:lnTo>
                <a:lnTo>
                  <a:pt x="225" y="271"/>
                </a:lnTo>
                <a:lnTo>
                  <a:pt x="227" y="274"/>
                </a:lnTo>
                <a:lnTo>
                  <a:pt x="227" y="276"/>
                </a:lnTo>
                <a:lnTo>
                  <a:pt x="227" y="279"/>
                </a:lnTo>
                <a:lnTo>
                  <a:pt x="227" y="280"/>
                </a:lnTo>
                <a:lnTo>
                  <a:pt x="229" y="282"/>
                </a:lnTo>
                <a:lnTo>
                  <a:pt x="225" y="282"/>
                </a:lnTo>
                <a:lnTo>
                  <a:pt x="224" y="280"/>
                </a:lnTo>
                <a:lnTo>
                  <a:pt x="222" y="280"/>
                </a:lnTo>
                <a:lnTo>
                  <a:pt x="221" y="282"/>
                </a:lnTo>
                <a:lnTo>
                  <a:pt x="217" y="280"/>
                </a:lnTo>
                <a:lnTo>
                  <a:pt x="214" y="284"/>
                </a:lnTo>
                <a:lnTo>
                  <a:pt x="213" y="285"/>
                </a:lnTo>
                <a:lnTo>
                  <a:pt x="209" y="287"/>
                </a:lnTo>
                <a:lnTo>
                  <a:pt x="206" y="285"/>
                </a:lnTo>
                <a:lnTo>
                  <a:pt x="201" y="285"/>
                </a:lnTo>
                <a:lnTo>
                  <a:pt x="198" y="287"/>
                </a:lnTo>
                <a:lnTo>
                  <a:pt x="193" y="290"/>
                </a:lnTo>
                <a:lnTo>
                  <a:pt x="193" y="296"/>
                </a:lnTo>
                <a:lnTo>
                  <a:pt x="193" y="301"/>
                </a:lnTo>
                <a:lnTo>
                  <a:pt x="192" y="306"/>
                </a:lnTo>
                <a:lnTo>
                  <a:pt x="193" y="309"/>
                </a:lnTo>
                <a:lnTo>
                  <a:pt x="192" y="312"/>
                </a:lnTo>
                <a:lnTo>
                  <a:pt x="190" y="314"/>
                </a:lnTo>
                <a:lnTo>
                  <a:pt x="189" y="314"/>
                </a:lnTo>
                <a:lnTo>
                  <a:pt x="185" y="314"/>
                </a:lnTo>
                <a:lnTo>
                  <a:pt x="184" y="314"/>
                </a:lnTo>
                <a:lnTo>
                  <a:pt x="181" y="312"/>
                </a:lnTo>
                <a:lnTo>
                  <a:pt x="177" y="312"/>
                </a:lnTo>
                <a:lnTo>
                  <a:pt x="171" y="309"/>
                </a:lnTo>
                <a:lnTo>
                  <a:pt x="169" y="314"/>
                </a:lnTo>
                <a:lnTo>
                  <a:pt x="161" y="319"/>
                </a:lnTo>
                <a:lnTo>
                  <a:pt x="163" y="322"/>
                </a:lnTo>
                <a:lnTo>
                  <a:pt x="165" y="324"/>
                </a:lnTo>
                <a:lnTo>
                  <a:pt x="166" y="328"/>
                </a:lnTo>
                <a:lnTo>
                  <a:pt x="165" y="330"/>
                </a:lnTo>
                <a:lnTo>
                  <a:pt x="163" y="330"/>
                </a:lnTo>
                <a:lnTo>
                  <a:pt x="161" y="328"/>
                </a:lnTo>
                <a:lnTo>
                  <a:pt x="157" y="330"/>
                </a:lnTo>
                <a:lnTo>
                  <a:pt x="157" y="333"/>
                </a:lnTo>
                <a:lnTo>
                  <a:pt x="153" y="333"/>
                </a:lnTo>
                <a:lnTo>
                  <a:pt x="150" y="335"/>
                </a:lnTo>
                <a:lnTo>
                  <a:pt x="144" y="333"/>
                </a:lnTo>
                <a:lnTo>
                  <a:pt x="142" y="335"/>
                </a:lnTo>
                <a:lnTo>
                  <a:pt x="141" y="335"/>
                </a:lnTo>
                <a:lnTo>
                  <a:pt x="137" y="341"/>
                </a:lnTo>
                <a:lnTo>
                  <a:pt x="134" y="341"/>
                </a:lnTo>
                <a:lnTo>
                  <a:pt x="133" y="344"/>
                </a:lnTo>
                <a:lnTo>
                  <a:pt x="131" y="346"/>
                </a:lnTo>
                <a:lnTo>
                  <a:pt x="129" y="348"/>
                </a:lnTo>
                <a:lnTo>
                  <a:pt x="128" y="348"/>
                </a:lnTo>
                <a:lnTo>
                  <a:pt x="128" y="349"/>
                </a:lnTo>
                <a:lnTo>
                  <a:pt x="126" y="349"/>
                </a:lnTo>
                <a:lnTo>
                  <a:pt x="128" y="351"/>
                </a:lnTo>
                <a:lnTo>
                  <a:pt x="128" y="352"/>
                </a:lnTo>
                <a:lnTo>
                  <a:pt x="128" y="354"/>
                </a:lnTo>
                <a:lnTo>
                  <a:pt x="128" y="356"/>
                </a:lnTo>
                <a:lnTo>
                  <a:pt x="126" y="356"/>
                </a:lnTo>
                <a:lnTo>
                  <a:pt x="128" y="356"/>
                </a:lnTo>
                <a:lnTo>
                  <a:pt x="128" y="357"/>
                </a:lnTo>
                <a:lnTo>
                  <a:pt x="128" y="359"/>
                </a:lnTo>
                <a:lnTo>
                  <a:pt x="129" y="360"/>
                </a:lnTo>
                <a:lnTo>
                  <a:pt x="131" y="362"/>
                </a:lnTo>
                <a:lnTo>
                  <a:pt x="131" y="364"/>
                </a:lnTo>
                <a:lnTo>
                  <a:pt x="131" y="365"/>
                </a:lnTo>
                <a:lnTo>
                  <a:pt x="131" y="367"/>
                </a:lnTo>
                <a:lnTo>
                  <a:pt x="129" y="367"/>
                </a:lnTo>
                <a:lnTo>
                  <a:pt x="129" y="368"/>
                </a:lnTo>
                <a:lnTo>
                  <a:pt x="129" y="370"/>
                </a:lnTo>
                <a:lnTo>
                  <a:pt x="131" y="370"/>
                </a:lnTo>
                <a:lnTo>
                  <a:pt x="129" y="372"/>
                </a:lnTo>
                <a:lnTo>
                  <a:pt x="129" y="373"/>
                </a:lnTo>
                <a:lnTo>
                  <a:pt x="129" y="375"/>
                </a:lnTo>
                <a:lnTo>
                  <a:pt x="131" y="375"/>
                </a:lnTo>
                <a:lnTo>
                  <a:pt x="137" y="375"/>
                </a:lnTo>
                <a:lnTo>
                  <a:pt x="137" y="378"/>
                </a:lnTo>
                <a:lnTo>
                  <a:pt x="139" y="378"/>
                </a:lnTo>
                <a:lnTo>
                  <a:pt x="139" y="381"/>
                </a:lnTo>
                <a:lnTo>
                  <a:pt x="141" y="381"/>
                </a:lnTo>
                <a:lnTo>
                  <a:pt x="141" y="383"/>
                </a:lnTo>
                <a:lnTo>
                  <a:pt x="139" y="383"/>
                </a:lnTo>
                <a:lnTo>
                  <a:pt x="137" y="383"/>
                </a:lnTo>
                <a:lnTo>
                  <a:pt x="137" y="384"/>
                </a:lnTo>
                <a:lnTo>
                  <a:pt x="137" y="383"/>
                </a:lnTo>
                <a:lnTo>
                  <a:pt x="137" y="384"/>
                </a:lnTo>
                <a:lnTo>
                  <a:pt x="136" y="384"/>
                </a:lnTo>
                <a:lnTo>
                  <a:pt x="136" y="386"/>
                </a:lnTo>
                <a:lnTo>
                  <a:pt x="136" y="388"/>
                </a:lnTo>
                <a:lnTo>
                  <a:pt x="137" y="388"/>
                </a:lnTo>
                <a:lnTo>
                  <a:pt x="137" y="389"/>
                </a:lnTo>
                <a:lnTo>
                  <a:pt x="136" y="389"/>
                </a:lnTo>
                <a:lnTo>
                  <a:pt x="136" y="391"/>
                </a:lnTo>
                <a:lnTo>
                  <a:pt x="137" y="391"/>
                </a:lnTo>
                <a:lnTo>
                  <a:pt x="137" y="389"/>
                </a:lnTo>
                <a:lnTo>
                  <a:pt x="137" y="391"/>
                </a:lnTo>
                <a:lnTo>
                  <a:pt x="139" y="391"/>
                </a:lnTo>
                <a:lnTo>
                  <a:pt x="139" y="389"/>
                </a:lnTo>
                <a:lnTo>
                  <a:pt x="141" y="389"/>
                </a:lnTo>
                <a:lnTo>
                  <a:pt x="141" y="386"/>
                </a:lnTo>
                <a:lnTo>
                  <a:pt x="145" y="386"/>
                </a:lnTo>
                <a:lnTo>
                  <a:pt x="147" y="386"/>
                </a:lnTo>
                <a:lnTo>
                  <a:pt x="147" y="389"/>
                </a:lnTo>
                <a:lnTo>
                  <a:pt x="147" y="392"/>
                </a:lnTo>
                <a:lnTo>
                  <a:pt x="145" y="392"/>
                </a:lnTo>
                <a:lnTo>
                  <a:pt x="142" y="392"/>
                </a:lnTo>
                <a:lnTo>
                  <a:pt x="141" y="392"/>
                </a:lnTo>
                <a:lnTo>
                  <a:pt x="139" y="392"/>
                </a:lnTo>
                <a:lnTo>
                  <a:pt x="137" y="392"/>
                </a:lnTo>
                <a:lnTo>
                  <a:pt x="137" y="391"/>
                </a:lnTo>
                <a:lnTo>
                  <a:pt x="136" y="392"/>
                </a:lnTo>
                <a:lnTo>
                  <a:pt x="134" y="392"/>
                </a:lnTo>
                <a:lnTo>
                  <a:pt x="134" y="391"/>
                </a:lnTo>
                <a:lnTo>
                  <a:pt x="133" y="391"/>
                </a:lnTo>
                <a:lnTo>
                  <a:pt x="131" y="391"/>
                </a:lnTo>
                <a:lnTo>
                  <a:pt x="129" y="391"/>
                </a:lnTo>
                <a:lnTo>
                  <a:pt x="128" y="391"/>
                </a:lnTo>
                <a:lnTo>
                  <a:pt x="126" y="391"/>
                </a:lnTo>
                <a:lnTo>
                  <a:pt x="125" y="391"/>
                </a:lnTo>
                <a:lnTo>
                  <a:pt x="125" y="394"/>
                </a:lnTo>
                <a:lnTo>
                  <a:pt x="121" y="392"/>
                </a:lnTo>
                <a:lnTo>
                  <a:pt x="120" y="392"/>
                </a:lnTo>
                <a:lnTo>
                  <a:pt x="120" y="394"/>
                </a:lnTo>
                <a:lnTo>
                  <a:pt x="120" y="399"/>
                </a:lnTo>
                <a:lnTo>
                  <a:pt x="118" y="399"/>
                </a:lnTo>
                <a:lnTo>
                  <a:pt x="115" y="399"/>
                </a:lnTo>
                <a:lnTo>
                  <a:pt x="115" y="400"/>
                </a:lnTo>
                <a:lnTo>
                  <a:pt x="113" y="400"/>
                </a:lnTo>
                <a:lnTo>
                  <a:pt x="112" y="400"/>
                </a:lnTo>
                <a:lnTo>
                  <a:pt x="109" y="400"/>
                </a:lnTo>
                <a:lnTo>
                  <a:pt x="104" y="400"/>
                </a:lnTo>
                <a:lnTo>
                  <a:pt x="102" y="400"/>
                </a:lnTo>
                <a:lnTo>
                  <a:pt x="101" y="400"/>
                </a:lnTo>
                <a:lnTo>
                  <a:pt x="99" y="400"/>
                </a:lnTo>
                <a:lnTo>
                  <a:pt x="97" y="400"/>
                </a:lnTo>
                <a:lnTo>
                  <a:pt x="96" y="400"/>
                </a:lnTo>
                <a:lnTo>
                  <a:pt x="89" y="400"/>
                </a:lnTo>
                <a:lnTo>
                  <a:pt x="89" y="394"/>
                </a:lnTo>
                <a:lnTo>
                  <a:pt x="88" y="392"/>
                </a:lnTo>
                <a:lnTo>
                  <a:pt x="86" y="391"/>
                </a:lnTo>
                <a:lnTo>
                  <a:pt x="85" y="389"/>
                </a:lnTo>
                <a:lnTo>
                  <a:pt x="81" y="386"/>
                </a:lnTo>
                <a:lnTo>
                  <a:pt x="81" y="384"/>
                </a:lnTo>
                <a:lnTo>
                  <a:pt x="81" y="383"/>
                </a:lnTo>
                <a:lnTo>
                  <a:pt x="81" y="381"/>
                </a:lnTo>
                <a:lnTo>
                  <a:pt x="80" y="380"/>
                </a:lnTo>
                <a:lnTo>
                  <a:pt x="80" y="375"/>
                </a:lnTo>
                <a:lnTo>
                  <a:pt x="78" y="373"/>
                </a:lnTo>
                <a:lnTo>
                  <a:pt x="78" y="372"/>
                </a:lnTo>
                <a:lnTo>
                  <a:pt x="77" y="370"/>
                </a:lnTo>
                <a:lnTo>
                  <a:pt x="73" y="367"/>
                </a:lnTo>
                <a:lnTo>
                  <a:pt x="72" y="367"/>
                </a:lnTo>
                <a:lnTo>
                  <a:pt x="72" y="368"/>
                </a:lnTo>
                <a:lnTo>
                  <a:pt x="70" y="368"/>
                </a:lnTo>
                <a:lnTo>
                  <a:pt x="69" y="368"/>
                </a:lnTo>
                <a:lnTo>
                  <a:pt x="69" y="367"/>
                </a:lnTo>
                <a:lnTo>
                  <a:pt x="64" y="367"/>
                </a:lnTo>
                <a:lnTo>
                  <a:pt x="64" y="365"/>
                </a:lnTo>
                <a:lnTo>
                  <a:pt x="62" y="365"/>
                </a:lnTo>
                <a:lnTo>
                  <a:pt x="61" y="364"/>
                </a:lnTo>
                <a:lnTo>
                  <a:pt x="61" y="362"/>
                </a:lnTo>
                <a:lnTo>
                  <a:pt x="59" y="364"/>
                </a:lnTo>
                <a:lnTo>
                  <a:pt x="57" y="364"/>
                </a:lnTo>
                <a:lnTo>
                  <a:pt x="56" y="364"/>
                </a:lnTo>
                <a:lnTo>
                  <a:pt x="53" y="362"/>
                </a:lnTo>
                <a:lnTo>
                  <a:pt x="53" y="360"/>
                </a:lnTo>
                <a:lnTo>
                  <a:pt x="53" y="359"/>
                </a:lnTo>
                <a:lnTo>
                  <a:pt x="51" y="359"/>
                </a:lnTo>
                <a:lnTo>
                  <a:pt x="51" y="357"/>
                </a:lnTo>
                <a:lnTo>
                  <a:pt x="51" y="356"/>
                </a:lnTo>
                <a:lnTo>
                  <a:pt x="48" y="354"/>
                </a:lnTo>
                <a:lnTo>
                  <a:pt x="48" y="352"/>
                </a:lnTo>
                <a:lnTo>
                  <a:pt x="48" y="351"/>
                </a:lnTo>
                <a:lnTo>
                  <a:pt x="46" y="349"/>
                </a:lnTo>
                <a:lnTo>
                  <a:pt x="43" y="348"/>
                </a:lnTo>
                <a:lnTo>
                  <a:pt x="41" y="348"/>
                </a:lnTo>
                <a:lnTo>
                  <a:pt x="41" y="346"/>
                </a:lnTo>
                <a:lnTo>
                  <a:pt x="40" y="346"/>
                </a:lnTo>
                <a:lnTo>
                  <a:pt x="38" y="348"/>
                </a:lnTo>
                <a:lnTo>
                  <a:pt x="37" y="349"/>
                </a:lnTo>
                <a:lnTo>
                  <a:pt x="35" y="351"/>
                </a:lnTo>
                <a:lnTo>
                  <a:pt x="35" y="352"/>
                </a:lnTo>
                <a:lnTo>
                  <a:pt x="33" y="352"/>
                </a:lnTo>
                <a:lnTo>
                  <a:pt x="30" y="354"/>
                </a:lnTo>
                <a:lnTo>
                  <a:pt x="29" y="354"/>
                </a:lnTo>
                <a:lnTo>
                  <a:pt x="29" y="352"/>
                </a:lnTo>
                <a:lnTo>
                  <a:pt x="27" y="352"/>
                </a:lnTo>
                <a:lnTo>
                  <a:pt x="25" y="352"/>
                </a:lnTo>
                <a:lnTo>
                  <a:pt x="24" y="352"/>
                </a:lnTo>
                <a:lnTo>
                  <a:pt x="22" y="352"/>
                </a:lnTo>
                <a:lnTo>
                  <a:pt x="21" y="351"/>
                </a:lnTo>
                <a:lnTo>
                  <a:pt x="19" y="349"/>
                </a:lnTo>
                <a:lnTo>
                  <a:pt x="17" y="349"/>
                </a:lnTo>
                <a:lnTo>
                  <a:pt x="16" y="348"/>
                </a:lnTo>
                <a:lnTo>
                  <a:pt x="16" y="346"/>
                </a:lnTo>
                <a:lnTo>
                  <a:pt x="16" y="344"/>
                </a:lnTo>
                <a:lnTo>
                  <a:pt x="14" y="344"/>
                </a:lnTo>
                <a:lnTo>
                  <a:pt x="13" y="344"/>
                </a:lnTo>
                <a:lnTo>
                  <a:pt x="11" y="344"/>
                </a:lnTo>
                <a:lnTo>
                  <a:pt x="9" y="343"/>
                </a:lnTo>
                <a:lnTo>
                  <a:pt x="8" y="341"/>
                </a:lnTo>
                <a:lnTo>
                  <a:pt x="5" y="341"/>
                </a:lnTo>
                <a:lnTo>
                  <a:pt x="5" y="340"/>
                </a:lnTo>
                <a:lnTo>
                  <a:pt x="3" y="338"/>
                </a:lnTo>
                <a:lnTo>
                  <a:pt x="1" y="336"/>
                </a:lnTo>
                <a:lnTo>
                  <a:pt x="0" y="336"/>
                </a:lnTo>
                <a:lnTo>
                  <a:pt x="0" y="335"/>
                </a:lnTo>
                <a:lnTo>
                  <a:pt x="0" y="333"/>
                </a:lnTo>
                <a:lnTo>
                  <a:pt x="0" y="332"/>
                </a:lnTo>
                <a:lnTo>
                  <a:pt x="0" y="330"/>
                </a:lnTo>
                <a:lnTo>
                  <a:pt x="1" y="330"/>
                </a:lnTo>
                <a:lnTo>
                  <a:pt x="1" y="328"/>
                </a:lnTo>
                <a:lnTo>
                  <a:pt x="1" y="327"/>
                </a:lnTo>
                <a:lnTo>
                  <a:pt x="1" y="324"/>
                </a:lnTo>
                <a:lnTo>
                  <a:pt x="3" y="322"/>
                </a:lnTo>
                <a:lnTo>
                  <a:pt x="3" y="320"/>
                </a:lnTo>
                <a:lnTo>
                  <a:pt x="3" y="319"/>
                </a:lnTo>
                <a:lnTo>
                  <a:pt x="5" y="319"/>
                </a:lnTo>
                <a:lnTo>
                  <a:pt x="3" y="319"/>
                </a:lnTo>
                <a:lnTo>
                  <a:pt x="3" y="317"/>
                </a:lnTo>
                <a:lnTo>
                  <a:pt x="3" y="316"/>
                </a:lnTo>
                <a:lnTo>
                  <a:pt x="3" y="314"/>
                </a:lnTo>
                <a:lnTo>
                  <a:pt x="5" y="314"/>
                </a:lnTo>
                <a:lnTo>
                  <a:pt x="5" y="312"/>
                </a:lnTo>
                <a:lnTo>
                  <a:pt x="5" y="311"/>
                </a:lnTo>
                <a:lnTo>
                  <a:pt x="5" y="309"/>
                </a:lnTo>
                <a:lnTo>
                  <a:pt x="5" y="308"/>
                </a:lnTo>
                <a:lnTo>
                  <a:pt x="5" y="306"/>
                </a:lnTo>
                <a:lnTo>
                  <a:pt x="3" y="306"/>
                </a:lnTo>
                <a:lnTo>
                  <a:pt x="3" y="304"/>
                </a:lnTo>
                <a:lnTo>
                  <a:pt x="3" y="303"/>
                </a:lnTo>
                <a:lnTo>
                  <a:pt x="3" y="301"/>
                </a:lnTo>
                <a:lnTo>
                  <a:pt x="5" y="300"/>
                </a:lnTo>
                <a:lnTo>
                  <a:pt x="5" y="298"/>
                </a:lnTo>
                <a:lnTo>
                  <a:pt x="6" y="298"/>
                </a:lnTo>
                <a:lnTo>
                  <a:pt x="8" y="296"/>
                </a:lnTo>
                <a:lnTo>
                  <a:pt x="8" y="295"/>
                </a:lnTo>
                <a:lnTo>
                  <a:pt x="6" y="293"/>
                </a:lnTo>
                <a:lnTo>
                  <a:pt x="6" y="292"/>
                </a:lnTo>
                <a:lnTo>
                  <a:pt x="8" y="290"/>
                </a:lnTo>
                <a:lnTo>
                  <a:pt x="6" y="288"/>
                </a:lnTo>
                <a:lnTo>
                  <a:pt x="6" y="287"/>
                </a:lnTo>
                <a:lnTo>
                  <a:pt x="5" y="287"/>
                </a:lnTo>
                <a:lnTo>
                  <a:pt x="5" y="285"/>
                </a:lnTo>
                <a:lnTo>
                  <a:pt x="3" y="285"/>
                </a:lnTo>
                <a:lnTo>
                  <a:pt x="3" y="284"/>
                </a:lnTo>
                <a:lnTo>
                  <a:pt x="5" y="284"/>
                </a:lnTo>
                <a:lnTo>
                  <a:pt x="5" y="282"/>
                </a:lnTo>
                <a:lnTo>
                  <a:pt x="6" y="282"/>
                </a:lnTo>
                <a:lnTo>
                  <a:pt x="6" y="280"/>
                </a:lnTo>
                <a:lnTo>
                  <a:pt x="6" y="279"/>
                </a:lnTo>
                <a:lnTo>
                  <a:pt x="5" y="279"/>
                </a:lnTo>
                <a:lnTo>
                  <a:pt x="6" y="277"/>
                </a:lnTo>
                <a:lnTo>
                  <a:pt x="6" y="276"/>
                </a:lnTo>
                <a:lnTo>
                  <a:pt x="8" y="274"/>
                </a:lnTo>
                <a:lnTo>
                  <a:pt x="9" y="272"/>
                </a:lnTo>
                <a:lnTo>
                  <a:pt x="9" y="271"/>
                </a:lnTo>
                <a:lnTo>
                  <a:pt x="11" y="269"/>
                </a:lnTo>
                <a:lnTo>
                  <a:pt x="13" y="269"/>
                </a:lnTo>
                <a:lnTo>
                  <a:pt x="14" y="268"/>
                </a:lnTo>
                <a:lnTo>
                  <a:pt x="13" y="268"/>
                </a:lnTo>
                <a:lnTo>
                  <a:pt x="13" y="266"/>
                </a:lnTo>
                <a:lnTo>
                  <a:pt x="14" y="264"/>
                </a:lnTo>
                <a:lnTo>
                  <a:pt x="14" y="261"/>
                </a:lnTo>
                <a:lnTo>
                  <a:pt x="16" y="261"/>
                </a:lnTo>
                <a:lnTo>
                  <a:pt x="17" y="261"/>
                </a:lnTo>
                <a:lnTo>
                  <a:pt x="19" y="261"/>
                </a:lnTo>
                <a:lnTo>
                  <a:pt x="19" y="260"/>
                </a:lnTo>
                <a:lnTo>
                  <a:pt x="19" y="258"/>
                </a:lnTo>
                <a:lnTo>
                  <a:pt x="17" y="258"/>
                </a:lnTo>
                <a:lnTo>
                  <a:pt x="19" y="256"/>
                </a:lnTo>
                <a:lnTo>
                  <a:pt x="19" y="255"/>
                </a:lnTo>
                <a:lnTo>
                  <a:pt x="19" y="252"/>
                </a:lnTo>
                <a:lnTo>
                  <a:pt x="17" y="252"/>
                </a:lnTo>
                <a:lnTo>
                  <a:pt x="17" y="250"/>
                </a:lnTo>
                <a:lnTo>
                  <a:pt x="16" y="250"/>
                </a:lnTo>
                <a:lnTo>
                  <a:pt x="16" y="248"/>
                </a:lnTo>
                <a:lnTo>
                  <a:pt x="17" y="248"/>
                </a:lnTo>
                <a:lnTo>
                  <a:pt x="17" y="247"/>
                </a:lnTo>
                <a:lnTo>
                  <a:pt x="19" y="247"/>
                </a:lnTo>
                <a:lnTo>
                  <a:pt x="21" y="247"/>
                </a:lnTo>
                <a:lnTo>
                  <a:pt x="22" y="247"/>
                </a:lnTo>
                <a:lnTo>
                  <a:pt x="24" y="245"/>
                </a:lnTo>
                <a:lnTo>
                  <a:pt x="24" y="244"/>
                </a:lnTo>
                <a:lnTo>
                  <a:pt x="24" y="242"/>
                </a:lnTo>
                <a:lnTo>
                  <a:pt x="22" y="240"/>
                </a:lnTo>
                <a:lnTo>
                  <a:pt x="24" y="240"/>
                </a:lnTo>
                <a:lnTo>
                  <a:pt x="24" y="239"/>
                </a:lnTo>
                <a:lnTo>
                  <a:pt x="25" y="239"/>
                </a:lnTo>
                <a:lnTo>
                  <a:pt x="27" y="239"/>
                </a:lnTo>
                <a:lnTo>
                  <a:pt x="29" y="237"/>
                </a:lnTo>
                <a:lnTo>
                  <a:pt x="29" y="239"/>
                </a:lnTo>
                <a:lnTo>
                  <a:pt x="30" y="239"/>
                </a:lnTo>
                <a:lnTo>
                  <a:pt x="32" y="239"/>
                </a:lnTo>
                <a:lnTo>
                  <a:pt x="33" y="237"/>
                </a:lnTo>
                <a:lnTo>
                  <a:pt x="35" y="237"/>
                </a:lnTo>
                <a:lnTo>
                  <a:pt x="35" y="236"/>
                </a:lnTo>
                <a:lnTo>
                  <a:pt x="35" y="234"/>
                </a:lnTo>
                <a:lnTo>
                  <a:pt x="33" y="231"/>
                </a:lnTo>
                <a:lnTo>
                  <a:pt x="35" y="231"/>
                </a:lnTo>
                <a:lnTo>
                  <a:pt x="37" y="229"/>
                </a:lnTo>
                <a:lnTo>
                  <a:pt x="38" y="229"/>
                </a:lnTo>
                <a:lnTo>
                  <a:pt x="38" y="228"/>
                </a:lnTo>
                <a:lnTo>
                  <a:pt x="38" y="226"/>
                </a:lnTo>
                <a:lnTo>
                  <a:pt x="40" y="224"/>
                </a:lnTo>
                <a:lnTo>
                  <a:pt x="40" y="223"/>
                </a:lnTo>
                <a:lnTo>
                  <a:pt x="41" y="223"/>
                </a:lnTo>
                <a:lnTo>
                  <a:pt x="43" y="223"/>
                </a:lnTo>
                <a:lnTo>
                  <a:pt x="45" y="223"/>
                </a:lnTo>
                <a:lnTo>
                  <a:pt x="46" y="224"/>
                </a:lnTo>
                <a:lnTo>
                  <a:pt x="48" y="224"/>
                </a:lnTo>
                <a:lnTo>
                  <a:pt x="49" y="224"/>
                </a:lnTo>
                <a:lnTo>
                  <a:pt x="49" y="226"/>
                </a:lnTo>
                <a:lnTo>
                  <a:pt x="49" y="228"/>
                </a:lnTo>
                <a:lnTo>
                  <a:pt x="51" y="228"/>
                </a:lnTo>
                <a:lnTo>
                  <a:pt x="53" y="228"/>
                </a:lnTo>
                <a:lnTo>
                  <a:pt x="54" y="228"/>
                </a:lnTo>
                <a:lnTo>
                  <a:pt x="56" y="228"/>
                </a:lnTo>
                <a:lnTo>
                  <a:pt x="57" y="228"/>
                </a:lnTo>
                <a:lnTo>
                  <a:pt x="57" y="229"/>
                </a:lnTo>
                <a:lnTo>
                  <a:pt x="59" y="229"/>
                </a:lnTo>
                <a:lnTo>
                  <a:pt x="59" y="231"/>
                </a:lnTo>
                <a:lnTo>
                  <a:pt x="59" y="232"/>
                </a:lnTo>
                <a:lnTo>
                  <a:pt x="61" y="232"/>
                </a:lnTo>
                <a:lnTo>
                  <a:pt x="62" y="232"/>
                </a:lnTo>
                <a:lnTo>
                  <a:pt x="64" y="232"/>
                </a:lnTo>
                <a:lnTo>
                  <a:pt x="65" y="232"/>
                </a:lnTo>
                <a:lnTo>
                  <a:pt x="67" y="232"/>
                </a:lnTo>
                <a:lnTo>
                  <a:pt x="69" y="231"/>
                </a:lnTo>
                <a:lnTo>
                  <a:pt x="70" y="231"/>
                </a:lnTo>
                <a:lnTo>
                  <a:pt x="72" y="231"/>
                </a:lnTo>
                <a:lnTo>
                  <a:pt x="72" y="229"/>
                </a:lnTo>
                <a:lnTo>
                  <a:pt x="73" y="228"/>
                </a:lnTo>
                <a:lnTo>
                  <a:pt x="75" y="226"/>
                </a:lnTo>
                <a:lnTo>
                  <a:pt x="73" y="226"/>
                </a:lnTo>
                <a:lnTo>
                  <a:pt x="73" y="224"/>
                </a:lnTo>
                <a:lnTo>
                  <a:pt x="73" y="223"/>
                </a:lnTo>
                <a:lnTo>
                  <a:pt x="75" y="221"/>
                </a:lnTo>
                <a:lnTo>
                  <a:pt x="75" y="218"/>
                </a:lnTo>
                <a:lnTo>
                  <a:pt x="75" y="216"/>
                </a:lnTo>
                <a:lnTo>
                  <a:pt x="73" y="216"/>
                </a:lnTo>
                <a:lnTo>
                  <a:pt x="73" y="215"/>
                </a:lnTo>
                <a:lnTo>
                  <a:pt x="75" y="215"/>
                </a:lnTo>
                <a:lnTo>
                  <a:pt x="75" y="213"/>
                </a:lnTo>
                <a:lnTo>
                  <a:pt x="75" y="212"/>
                </a:lnTo>
                <a:lnTo>
                  <a:pt x="75" y="210"/>
                </a:lnTo>
                <a:lnTo>
                  <a:pt x="77" y="210"/>
                </a:lnTo>
                <a:lnTo>
                  <a:pt x="78" y="210"/>
                </a:lnTo>
                <a:lnTo>
                  <a:pt x="80" y="210"/>
                </a:lnTo>
                <a:lnTo>
                  <a:pt x="83" y="210"/>
                </a:lnTo>
                <a:lnTo>
                  <a:pt x="85" y="210"/>
                </a:lnTo>
                <a:lnTo>
                  <a:pt x="83" y="208"/>
                </a:lnTo>
                <a:lnTo>
                  <a:pt x="85" y="208"/>
                </a:lnTo>
                <a:lnTo>
                  <a:pt x="83" y="208"/>
                </a:lnTo>
                <a:lnTo>
                  <a:pt x="85" y="207"/>
                </a:lnTo>
                <a:lnTo>
                  <a:pt x="85" y="205"/>
                </a:lnTo>
                <a:lnTo>
                  <a:pt x="85" y="204"/>
                </a:lnTo>
                <a:lnTo>
                  <a:pt x="85" y="202"/>
                </a:lnTo>
                <a:lnTo>
                  <a:pt x="85" y="200"/>
                </a:lnTo>
                <a:lnTo>
                  <a:pt x="86" y="199"/>
                </a:lnTo>
                <a:lnTo>
                  <a:pt x="86" y="197"/>
                </a:lnTo>
                <a:lnTo>
                  <a:pt x="86" y="196"/>
                </a:lnTo>
                <a:lnTo>
                  <a:pt x="85" y="196"/>
                </a:lnTo>
                <a:lnTo>
                  <a:pt x="85" y="194"/>
                </a:lnTo>
                <a:lnTo>
                  <a:pt x="85" y="192"/>
                </a:lnTo>
                <a:lnTo>
                  <a:pt x="85" y="191"/>
                </a:lnTo>
                <a:lnTo>
                  <a:pt x="85" y="189"/>
                </a:lnTo>
                <a:lnTo>
                  <a:pt x="86" y="189"/>
                </a:lnTo>
                <a:lnTo>
                  <a:pt x="88" y="188"/>
                </a:lnTo>
                <a:lnTo>
                  <a:pt x="89" y="188"/>
                </a:lnTo>
                <a:lnTo>
                  <a:pt x="91" y="188"/>
                </a:lnTo>
                <a:lnTo>
                  <a:pt x="93" y="188"/>
                </a:lnTo>
                <a:lnTo>
                  <a:pt x="94" y="188"/>
                </a:lnTo>
                <a:lnTo>
                  <a:pt x="97" y="189"/>
                </a:lnTo>
                <a:lnTo>
                  <a:pt x="99" y="189"/>
                </a:lnTo>
                <a:lnTo>
                  <a:pt x="101" y="189"/>
                </a:lnTo>
                <a:lnTo>
                  <a:pt x="102" y="189"/>
                </a:lnTo>
                <a:lnTo>
                  <a:pt x="104" y="189"/>
                </a:lnTo>
                <a:lnTo>
                  <a:pt x="105" y="188"/>
                </a:lnTo>
                <a:lnTo>
                  <a:pt x="105" y="186"/>
                </a:lnTo>
                <a:lnTo>
                  <a:pt x="105" y="184"/>
                </a:lnTo>
                <a:lnTo>
                  <a:pt x="105" y="183"/>
                </a:lnTo>
                <a:lnTo>
                  <a:pt x="107" y="183"/>
                </a:lnTo>
                <a:lnTo>
                  <a:pt x="105" y="183"/>
                </a:lnTo>
                <a:lnTo>
                  <a:pt x="105" y="181"/>
                </a:lnTo>
                <a:lnTo>
                  <a:pt x="105" y="180"/>
                </a:lnTo>
                <a:lnTo>
                  <a:pt x="105" y="178"/>
                </a:lnTo>
                <a:lnTo>
                  <a:pt x="107" y="178"/>
                </a:lnTo>
                <a:lnTo>
                  <a:pt x="107" y="176"/>
                </a:lnTo>
                <a:lnTo>
                  <a:pt x="105" y="176"/>
                </a:lnTo>
                <a:lnTo>
                  <a:pt x="105" y="175"/>
                </a:lnTo>
                <a:lnTo>
                  <a:pt x="107" y="175"/>
                </a:lnTo>
                <a:lnTo>
                  <a:pt x="107" y="173"/>
                </a:lnTo>
                <a:lnTo>
                  <a:pt x="109" y="173"/>
                </a:lnTo>
                <a:lnTo>
                  <a:pt x="110" y="173"/>
                </a:lnTo>
                <a:lnTo>
                  <a:pt x="112" y="172"/>
                </a:lnTo>
                <a:lnTo>
                  <a:pt x="113" y="172"/>
                </a:lnTo>
                <a:lnTo>
                  <a:pt x="115" y="172"/>
                </a:lnTo>
                <a:lnTo>
                  <a:pt x="117" y="170"/>
                </a:lnTo>
                <a:lnTo>
                  <a:pt x="118" y="170"/>
                </a:lnTo>
                <a:lnTo>
                  <a:pt x="118" y="168"/>
                </a:lnTo>
                <a:lnTo>
                  <a:pt x="117" y="168"/>
                </a:lnTo>
                <a:lnTo>
                  <a:pt x="117" y="165"/>
                </a:lnTo>
                <a:lnTo>
                  <a:pt x="118" y="165"/>
                </a:lnTo>
                <a:lnTo>
                  <a:pt x="120" y="164"/>
                </a:lnTo>
                <a:lnTo>
                  <a:pt x="120" y="162"/>
                </a:lnTo>
                <a:lnTo>
                  <a:pt x="120" y="160"/>
                </a:lnTo>
                <a:lnTo>
                  <a:pt x="120" y="159"/>
                </a:lnTo>
                <a:lnTo>
                  <a:pt x="118" y="157"/>
                </a:lnTo>
                <a:lnTo>
                  <a:pt x="118" y="156"/>
                </a:lnTo>
                <a:lnTo>
                  <a:pt x="120" y="154"/>
                </a:lnTo>
                <a:lnTo>
                  <a:pt x="120" y="152"/>
                </a:lnTo>
                <a:lnTo>
                  <a:pt x="120" y="149"/>
                </a:lnTo>
                <a:lnTo>
                  <a:pt x="121" y="149"/>
                </a:lnTo>
                <a:lnTo>
                  <a:pt x="121" y="148"/>
                </a:lnTo>
                <a:lnTo>
                  <a:pt x="123" y="148"/>
                </a:lnTo>
                <a:lnTo>
                  <a:pt x="123" y="146"/>
                </a:lnTo>
                <a:lnTo>
                  <a:pt x="123" y="144"/>
                </a:lnTo>
                <a:lnTo>
                  <a:pt x="123" y="141"/>
                </a:lnTo>
                <a:lnTo>
                  <a:pt x="121" y="140"/>
                </a:lnTo>
                <a:lnTo>
                  <a:pt x="120" y="140"/>
                </a:lnTo>
                <a:lnTo>
                  <a:pt x="120" y="138"/>
                </a:lnTo>
                <a:lnTo>
                  <a:pt x="118" y="138"/>
                </a:lnTo>
                <a:lnTo>
                  <a:pt x="120" y="136"/>
                </a:lnTo>
                <a:lnTo>
                  <a:pt x="120" y="135"/>
                </a:lnTo>
                <a:lnTo>
                  <a:pt x="120" y="133"/>
                </a:lnTo>
                <a:lnTo>
                  <a:pt x="118" y="133"/>
                </a:lnTo>
                <a:lnTo>
                  <a:pt x="117" y="133"/>
                </a:lnTo>
                <a:lnTo>
                  <a:pt x="115" y="132"/>
                </a:lnTo>
                <a:lnTo>
                  <a:pt x="115" y="130"/>
                </a:lnTo>
                <a:lnTo>
                  <a:pt x="112" y="128"/>
                </a:lnTo>
                <a:lnTo>
                  <a:pt x="112" y="127"/>
                </a:lnTo>
                <a:lnTo>
                  <a:pt x="110" y="125"/>
                </a:lnTo>
                <a:lnTo>
                  <a:pt x="110" y="124"/>
                </a:lnTo>
                <a:lnTo>
                  <a:pt x="109" y="124"/>
                </a:lnTo>
                <a:lnTo>
                  <a:pt x="109" y="122"/>
                </a:lnTo>
                <a:lnTo>
                  <a:pt x="109" y="120"/>
                </a:lnTo>
                <a:lnTo>
                  <a:pt x="109" y="119"/>
                </a:lnTo>
                <a:lnTo>
                  <a:pt x="110" y="119"/>
                </a:lnTo>
                <a:lnTo>
                  <a:pt x="110" y="117"/>
                </a:lnTo>
                <a:lnTo>
                  <a:pt x="112" y="117"/>
                </a:lnTo>
                <a:lnTo>
                  <a:pt x="112" y="116"/>
                </a:lnTo>
                <a:lnTo>
                  <a:pt x="110" y="114"/>
                </a:lnTo>
                <a:lnTo>
                  <a:pt x="112" y="114"/>
                </a:lnTo>
                <a:lnTo>
                  <a:pt x="112" y="112"/>
                </a:lnTo>
                <a:lnTo>
                  <a:pt x="113" y="111"/>
                </a:lnTo>
                <a:lnTo>
                  <a:pt x="112" y="111"/>
                </a:lnTo>
                <a:lnTo>
                  <a:pt x="113" y="109"/>
                </a:lnTo>
                <a:lnTo>
                  <a:pt x="115" y="109"/>
                </a:lnTo>
                <a:lnTo>
                  <a:pt x="117" y="108"/>
                </a:lnTo>
                <a:lnTo>
                  <a:pt x="118" y="106"/>
                </a:lnTo>
                <a:lnTo>
                  <a:pt x="117" y="104"/>
                </a:lnTo>
                <a:lnTo>
                  <a:pt x="115" y="104"/>
                </a:lnTo>
                <a:lnTo>
                  <a:pt x="115" y="103"/>
                </a:lnTo>
                <a:lnTo>
                  <a:pt x="113" y="103"/>
                </a:lnTo>
                <a:lnTo>
                  <a:pt x="105" y="100"/>
                </a:lnTo>
                <a:lnTo>
                  <a:pt x="102" y="98"/>
                </a:lnTo>
                <a:lnTo>
                  <a:pt x="99" y="95"/>
                </a:lnTo>
                <a:lnTo>
                  <a:pt x="96" y="93"/>
                </a:lnTo>
                <a:lnTo>
                  <a:pt x="94" y="92"/>
                </a:lnTo>
                <a:lnTo>
                  <a:pt x="93" y="92"/>
                </a:lnTo>
                <a:lnTo>
                  <a:pt x="93" y="90"/>
                </a:lnTo>
                <a:lnTo>
                  <a:pt x="93" y="87"/>
                </a:lnTo>
                <a:lnTo>
                  <a:pt x="93" y="85"/>
                </a:lnTo>
                <a:lnTo>
                  <a:pt x="93" y="84"/>
                </a:lnTo>
                <a:lnTo>
                  <a:pt x="93" y="80"/>
                </a:lnTo>
                <a:lnTo>
                  <a:pt x="93" y="79"/>
                </a:lnTo>
                <a:lnTo>
                  <a:pt x="94" y="79"/>
                </a:lnTo>
                <a:lnTo>
                  <a:pt x="96" y="79"/>
                </a:lnTo>
                <a:lnTo>
                  <a:pt x="97" y="74"/>
                </a:lnTo>
                <a:lnTo>
                  <a:pt x="101" y="74"/>
                </a:lnTo>
                <a:lnTo>
                  <a:pt x="102" y="72"/>
                </a:lnTo>
                <a:lnTo>
                  <a:pt x="102" y="71"/>
                </a:lnTo>
                <a:lnTo>
                  <a:pt x="101" y="71"/>
                </a:lnTo>
                <a:lnTo>
                  <a:pt x="102" y="68"/>
                </a:lnTo>
                <a:lnTo>
                  <a:pt x="101" y="64"/>
                </a:lnTo>
                <a:lnTo>
                  <a:pt x="97" y="61"/>
                </a:lnTo>
                <a:lnTo>
                  <a:pt x="97" y="60"/>
                </a:lnTo>
                <a:lnTo>
                  <a:pt x="97" y="56"/>
                </a:lnTo>
                <a:lnTo>
                  <a:pt x="96" y="53"/>
                </a:lnTo>
                <a:lnTo>
                  <a:pt x="96" y="52"/>
                </a:lnTo>
                <a:lnTo>
                  <a:pt x="96" y="50"/>
                </a:lnTo>
                <a:lnTo>
                  <a:pt x="96" y="48"/>
                </a:lnTo>
                <a:lnTo>
                  <a:pt x="97" y="48"/>
                </a:lnTo>
                <a:lnTo>
                  <a:pt x="97" y="47"/>
                </a:lnTo>
                <a:lnTo>
                  <a:pt x="101" y="45"/>
                </a:lnTo>
                <a:lnTo>
                  <a:pt x="104" y="40"/>
                </a:lnTo>
                <a:lnTo>
                  <a:pt x="109" y="42"/>
                </a:lnTo>
                <a:lnTo>
                  <a:pt x="110" y="42"/>
                </a:lnTo>
                <a:lnTo>
                  <a:pt x="113" y="44"/>
                </a:lnTo>
                <a:lnTo>
                  <a:pt x="117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39"/>
                </a:lnTo>
                <a:lnTo>
                  <a:pt x="121" y="37"/>
                </a:lnTo>
                <a:lnTo>
                  <a:pt x="123" y="37"/>
                </a:lnTo>
                <a:lnTo>
                  <a:pt x="125" y="36"/>
                </a:lnTo>
                <a:lnTo>
                  <a:pt x="125" y="34"/>
                </a:lnTo>
                <a:lnTo>
                  <a:pt x="126" y="34"/>
                </a:lnTo>
                <a:lnTo>
                  <a:pt x="126" y="31"/>
                </a:lnTo>
                <a:lnTo>
                  <a:pt x="128" y="31"/>
                </a:lnTo>
                <a:lnTo>
                  <a:pt x="129" y="31"/>
                </a:lnTo>
                <a:lnTo>
                  <a:pt x="131" y="31"/>
                </a:lnTo>
                <a:lnTo>
                  <a:pt x="131" y="29"/>
                </a:lnTo>
                <a:lnTo>
                  <a:pt x="131" y="28"/>
                </a:lnTo>
                <a:lnTo>
                  <a:pt x="133" y="28"/>
                </a:lnTo>
                <a:lnTo>
                  <a:pt x="133" y="29"/>
                </a:lnTo>
                <a:lnTo>
                  <a:pt x="136" y="31"/>
                </a:lnTo>
                <a:lnTo>
                  <a:pt x="137" y="31"/>
                </a:lnTo>
                <a:lnTo>
                  <a:pt x="139" y="32"/>
                </a:lnTo>
                <a:lnTo>
                  <a:pt x="141" y="31"/>
                </a:lnTo>
                <a:lnTo>
                  <a:pt x="142" y="32"/>
                </a:lnTo>
                <a:lnTo>
                  <a:pt x="141" y="34"/>
                </a:lnTo>
                <a:lnTo>
                  <a:pt x="141" y="36"/>
                </a:lnTo>
                <a:lnTo>
                  <a:pt x="141" y="37"/>
                </a:lnTo>
                <a:lnTo>
                  <a:pt x="142" y="37"/>
                </a:lnTo>
                <a:lnTo>
                  <a:pt x="142" y="39"/>
                </a:lnTo>
                <a:lnTo>
                  <a:pt x="147" y="39"/>
                </a:lnTo>
                <a:lnTo>
                  <a:pt x="149" y="37"/>
                </a:lnTo>
                <a:lnTo>
                  <a:pt x="152" y="34"/>
                </a:lnTo>
                <a:lnTo>
                  <a:pt x="152" y="31"/>
                </a:lnTo>
                <a:lnTo>
                  <a:pt x="152" y="28"/>
                </a:lnTo>
                <a:lnTo>
                  <a:pt x="155" y="26"/>
                </a:lnTo>
                <a:lnTo>
                  <a:pt x="155" y="24"/>
                </a:lnTo>
                <a:lnTo>
                  <a:pt x="153" y="23"/>
                </a:lnTo>
                <a:lnTo>
                  <a:pt x="153" y="21"/>
                </a:lnTo>
                <a:lnTo>
                  <a:pt x="155" y="20"/>
                </a:lnTo>
                <a:lnTo>
                  <a:pt x="155" y="16"/>
                </a:lnTo>
                <a:lnTo>
                  <a:pt x="155" y="15"/>
                </a:lnTo>
                <a:lnTo>
                  <a:pt x="155" y="10"/>
                </a:lnTo>
                <a:lnTo>
                  <a:pt x="157" y="5"/>
                </a:lnTo>
                <a:lnTo>
                  <a:pt x="158" y="2"/>
                </a:lnTo>
                <a:lnTo>
                  <a:pt x="161" y="0"/>
                </a:lnTo>
                <a:lnTo>
                  <a:pt x="163" y="0"/>
                </a:lnTo>
                <a:lnTo>
                  <a:pt x="166" y="0"/>
                </a:lnTo>
                <a:lnTo>
                  <a:pt x="169" y="0"/>
                </a:lnTo>
                <a:close/>
              </a:path>
            </a:pathLst>
          </a:custGeom>
          <a:solidFill>
            <a:srgbClr val="8F598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2"/>
          <p:cNvSpPr>
            <a:spLocks/>
          </p:cNvSpPr>
          <p:nvPr/>
        </p:nvSpPr>
        <p:spPr bwMode="auto">
          <a:xfrm>
            <a:off x="6469063" y="5592763"/>
            <a:ext cx="185738" cy="106363"/>
          </a:xfrm>
          <a:custGeom>
            <a:avLst/>
            <a:gdLst/>
            <a:ahLst/>
            <a:cxnLst>
              <a:cxn ang="0">
                <a:pos x="66" y="67"/>
              </a:cxn>
              <a:cxn ang="0">
                <a:pos x="56" y="67"/>
              </a:cxn>
              <a:cxn ang="0">
                <a:pos x="37" y="67"/>
              </a:cxn>
              <a:cxn ang="0">
                <a:pos x="13" y="45"/>
              </a:cxn>
              <a:cxn ang="0">
                <a:pos x="10" y="32"/>
              </a:cxn>
              <a:cxn ang="0">
                <a:pos x="7" y="26"/>
              </a:cxn>
              <a:cxn ang="0">
                <a:pos x="0" y="22"/>
              </a:cxn>
              <a:cxn ang="0">
                <a:pos x="3" y="16"/>
              </a:cxn>
              <a:cxn ang="0">
                <a:pos x="8" y="18"/>
              </a:cxn>
              <a:cxn ang="0">
                <a:pos x="11" y="21"/>
              </a:cxn>
              <a:cxn ang="0">
                <a:pos x="16" y="19"/>
              </a:cxn>
              <a:cxn ang="0">
                <a:pos x="21" y="29"/>
              </a:cxn>
              <a:cxn ang="0">
                <a:pos x="27" y="27"/>
              </a:cxn>
              <a:cxn ang="0">
                <a:pos x="34" y="34"/>
              </a:cxn>
              <a:cxn ang="0">
                <a:pos x="32" y="29"/>
              </a:cxn>
              <a:cxn ang="0">
                <a:pos x="31" y="22"/>
              </a:cxn>
              <a:cxn ang="0">
                <a:pos x="37" y="27"/>
              </a:cxn>
              <a:cxn ang="0">
                <a:pos x="43" y="30"/>
              </a:cxn>
              <a:cxn ang="0">
                <a:pos x="45" y="37"/>
              </a:cxn>
              <a:cxn ang="0">
                <a:pos x="50" y="38"/>
              </a:cxn>
              <a:cxn ang="0">
                <a:pos x="48" y="40"/>
              </a:cxn>
              <a:cxn ang="0">
                <a:pos x="53" y="40"/>
              </a:cxn>
              <a:cxn ang="0">
                <a:pos x="56" y="45"/>
              </a:cxn>
              <a:cxn ang="0">
                <a:pos x="58" y="46"/>
              </a:cxn>
              <a:cxn ang="0">
                <a:pos x="58" y="46"/>
              </a:cxn>
              <a:cxn ang="0">
                <a:pos x="63" y="50"/>
              </a:cxn>
              <a:cxn ang="0">
                <a:pos x="67" y="53"/>
              </a:cxn>
              <a:cxn ang="0">
                <a:pos x="61" y="40"/>
              </a:cxn>
              <a:cxn ang="0">
                <a:pos x="63" y="16"/>
              </a:cxn>
              <a:cxn ang="0">
                <a:pos x="67" y="18"/>
              </a:cxn>
              <a:cxn ang="0">
                <a:pos x="71" y="14"/>
              </a:cxn>
              <a:cxn ang="0">
                <a:pos x="75" y="14"/>
              </a:cxn>
              <a:cxn ang="0">
                <a:pos x="79" y="16"/>
              </a:cxn>
              <a:cxn ang="0">
                <a:pos x="85" y="18"/>
              </a:cxn>
              <a:cxn ang="0">
                <a:pos x="90" y="21"/>
              </a:cxn>
              <a:cxn ang="0">
                <a:pos x="99" y="16"/>
              </a:cxn>
              <a:cxn ang="0">
                <a:pos x="104" y="11"/>
              </a:cxn>
              <a:cxn ang="0">
                <a:pos x="106" y="6"/>
              </a:cxn>
              <a:cxn ang="0">
                <a:pos x="111" y="3"/>
              </a:cxn>
              <a:cxn ang="0">
                <a:pos x="114" y="0"/>
              </a:cxn>
              <a:cxn ang="0">
                <a:pos x="115" y="5"/>
              </a:cxn>
              <a:cxn ang="0">
                <a:pos x="112" y="10"/>
              </a:cxn>
              <a:cxn ang="0">
                <a:pos x="109" y="14"/>
              </a:cxn>
              <a:cxn ang="0">
                <a:pos x="111" y="21"/>
              </a:cxn>
              <a:cxn ang="0">
                <a:pos x="109" y="26"/>
              </a:cxn>
              <a:cxn ang="0">
                <a:pos x="104" y="29"/>
              </a:cxn>
              <a:cxn ang="0">
                <a:pos x="103" y="32"/>
              </a:cxn>
              <a:cxn ang="0">
                <a:pos x="103" y="61"/>
              </a:cxn>
              <a:cxn ang="0">
                <a:pos x="104" y="67"/>
              </a:cxn>
            </a:cxnLst>
            <a:rect l="0" t="0" r="r" b="b"/>
            <a:pathLst>
              <a:path w="117" h="67">
                <a:moveTo>
                  <a:pt x="104" y="67"/>
                </a:moveTo>
                <a:lnTo>
                  <a:pt x="72" y="67"/>
                </a:lnTo>
                <a:lnTo>
                  <a:pt x="69" y="67"/>
                </a:lnTo>
                <a:lnTo>
                  <a:pt x="66" y="67"/>
                </a:lnTo>
                <a:lnTo>
                  <a:pt x="63" y="67"/>
                </a:lnTo>
                <a:lnTo>
                  <a:pt x="59" y="67"/>
                </a:lnTo>
                <a:lnTo>
                  <a:pt x="58" y="67"/>
                </a:lnTo>
                <a:lnTo>
                  <a:pt x="56" y="67"/>
                </a:lnTo>
                <a:lnTo>
                  <a:pt x="55" y="67"/>
                </a:lnTo>
                <a:lnTo>
                  <a:pt x="47" y="67"/>
                </a:lnTo>
                <a:lnTo>
                  <a:pt x="39" y="67"/>
                </a:lnTo>
                <a:lnTo>
                  <a:pt x="37" y="67"/>
                </a:lnTo>
                <a:lnTo>
                  <a:pt x="35" y="67"/>
                </a:lnTo>
                <a:lnTo>
                  <a:pt x="13" y="67"/>
                </a:lnTo>
                <a:lnTo>
                  <a:pt x="13" y="66"/>
                </a:lnTo>
                <a:lnTo>
                  <a:pt x="13" y="45"/>
                </a:lnTo>
                <a:lnTo>
                  <a:pt x="11" y="37"/>
                </a:lnTo>
                <a:lnTo>
                  <a:pt x="10" y="37"/>
                </a:lnTo>
                <a:lnTo>
                  <a:pt x="10" y="34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7" y="30"/>
                </a:lnTo>
                <a:lnTo>
                  <a:pt x="7" y="26"/>
                </a:lnTo>
                <a:lnTo>
                  <a:pt x="3" y="26"/>
                </a:lnTo>
                <a:lnTo>
                  <a:pt x="2" y="26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3" y="16"/>
                </a:lnTo>
                <a:lnTo>
                  <a:pt x="5" y="16"/>
                </a:lnTo>
                <a:lnTo>
                  <a:pt x="7" y="16"/>
                </a:lnTo>
                <a:lnTo>
                  <a:pt x="7" y="18"/>
                </a:lnTo>
                <a:lnTo>
                  <a:pt x="8" y="18"/>
                </a:lnTo>
                <a:lnTo>
                  <a:pt x="8" y="19"/>
                </a:lnTo>
                <a:lnTo>
                  <a:pt x="10" y="19"/>
                </a:lnTo>
                <a:lnTo>
                  <a:pt x="11" y="19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6" y="21"/>
                </a:lnTo>
                <a:lnTo>
                  <a:pt x="16" y="19"/>
                </a:lnTo>
                <a:lnTo>
                  <a:pt x="18" y="21"/>
                </a:lnTo>
                <a:lnTo>
                  <a:pt x="18" y="19"/>
                </a:lnTo>
                <a:lnTo>
                  <a:pt x="18" y="29"/>
                </a:lnTo>
                <a:lnTo>
                  <a:pt x="21" y="29"/>
                </a:lnTo>
                <a:lnTo>
                  <a:pt x="24" y="29"/>
                </a:lnTo>
                <a:lnTo>
                  <a:pt x="26" y="29"/>
                </a:lnTo>
                <a:lnTo>
                  <a:pt x="27" y="29"/>
                </a:lnTo>
                <a:lnTo>
                  <a:pt x="27" y="27"/>
                </a:lnTo>
                <a:lnTo>
                  <a:pt x="29" y="27"/>
                </a:lnTo>
                <a:lnTo>
                  <a:pt x="31" y="30"/>
                </a:lnTo>
                <a:lnTo>
                  <a:pt x="31" y="34"/>
                </a:lnTo>
                <a:lnTo>
                  <a:pt x="34" y="34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9"/>
                </a:lnTo>
                <a:lnTo>
                  <a:pt x="32" y="26"/>
                </a:lnTo>
                <a:lnTo>
                  <a:pt x="31" y="26"/>
                </a:lnTo>
                <a:lnTo>
                  <a:pt x="31" y="24"/>
                </a:lnTo>
                <a:lnTo>
                  <a:pt x="31" y="22"/>
                </a:lnTo>
                <a:lnTo>
                  <a:pt x="32" y="26"/>
                </a:lnTo>
                <a:lnTo>
                  <a:pt x="34" y="26"/>
                </a:lnTo>
                <a:lnTo>
                  <a:pt x="35" y="27"/>
                </a:lnTo>
                <a:lnTo>
                  <a:pt x="37" y="27"/>
                </a:lnTo>
                <a:lnTo>
                  <a:pt x="40" y="29"/>
                </a:lnTo>
                <a:lnTo>
                  <a:pt x="42" y="29"/>
                </a:lnTo>
                <a:lnTo>
                  <a:pt x="43" y="29"/>
                </a:lnTo>
                <a:lnTo>
                  <a:pt x="43" y="30"/>
                </a:lnTo>
                <a:lnTo>
                  <a:pt x="43" y="34"/>
                </a:lnTo>
                <a:lnTo>
                  <a:pt x="43" y="35"/>
                </a:lnTo>
                <a:lnTo>
                  <a:pt x="45" y="35"/>
                </a:lnTo>
                <a:lnTo>
                  <a:pt x="45" y="37"/>
                </a:lnTo>
                <a:lnTo>
                  <a:pt x="45" y="38"/>
                </a:lnTo>
                <a:lnTo>
                  <a:pt x="47" y="38"/>
                </a:lnTo>
                <a:lnTo>
                  <a:pt x="48" y="38"/>
                </a:lnTo>
                <a:lnTo>
                  <a:pt x="50" y="38"/>
                </a:lnTo>
                <a:lnTo>
                  <a:pt x="48" y="38"/>
                </a:lnTo>
                <a:lnTo>
                  <a:pt x="48" y="40"/>
                </a:lnTo>
                <a:lnTo>
                  <a:pt x="48" y="38"/>
                </a:lnTo>
                <a:lnTo>
                  <a:pt x="48" y="40"/>
                </a:lnTo>
                <a:lnTo>
                  <a:pt x="50" y="40"/>
                </a:lnTo>
                <a:lnTo>
                  <a:pt x="51" y="38"/>
                </a:lnTo>
                <a:lnTo>
                  <a:pt x="53" y="38"/>
                </a:lnTo>
                <a:lnTo>
                  <a:pt x="53" y="40"/>
                </a:lnTo>
                <a:lnTo>
                  <a:pt x="53" y="42"/>
                </a:lnTo>
                <a:lnTo>
                  <a:pt x="55" y="42"/>
                </a:lnTo>
                <a:lnTo>
                  <a:pt x="56" y="43"/>
                </a:lnTo>
                <a:lnTo>
                  <a:pt x="56" y="45"/>
                </a:lnTo>
                <a:lnTo>
                  <a:pt x="56" y="46"/>
                </a:lnTo>
                <a:lnTo>
                  <a:pt x="56" y="45"/>
                </a:lnTo>
                <a:lnTo>
                  <a:pt x="58" y="45"/>
                </a:lnTo>
                <a:lnTo>
                  <a:pt x="58" y="46"/>
                </a:lnTo>
                <a:lnTo>
                  <a:pt x="58" y="45"/>
                </a:lnTo>
                <a:lnTo>
                  <a:pt x="56" y="45"/>
                </a:lnTo>
                <a:lnTo>
                  <a:pt x="58" y="45"/>
                </a:lnTo>
                <a:lnTo>
                  <a:pt x="58" y="46"/>
                </a:lnTo>
                <a:lnTo>
                  <a:pt x="59" y="46"/>
                </a:lnTo>
                <a:lnTo>
                  <a:pt x="59" y="48"/>
                </a:lnTo>
                <a:lnTo>
                  <a:pt x="61" y="48"/>
                </a:lnTo>
                <a:lnTo>
                  <a:pt x="63" y="50"/>
                </a:lnTo>
                <a:lnTo>
                  <a:pt x="63" y="51"/>
                </a:lnTo>
                <a:lnTo>
                  <a:pt x="63" y="53"/>
                </a:lnTo>
                <a:lnTo>
                  <a:pt x="64" y="53"/>
                </a:lnTo>
                <a:lnTo>
                  <a:pt x="67" y="53"/>
                </a:lnTo>
                <a:lnTo>
                  <a:pt x="69" y="53"/>
                </a:lnTo>
                <a:lnTo>
                  <a:pt x="69" y="46"/>
                </a:lnTo>
                <a:lnTo>
                  <a:pt x="69" y="40"/>
                </a:lnTo>
                <a:lnTo>
                  <a:pt x="61" y="40"/>
                </a:lnTo>
                <a:lnTo>
                  <a:pt x="61" y="38"/>
                </a:lnTo>
                <a:lnTo>
                  <a:pt x="61" y="37"/>
                </a:lnTo>
                <a:lnTo>
                  <a:pt x="61" y="16"/>
                </a:lnTo>
                <a:lnTo>
                  <a:pt x="63" y="16"/>
                </a:lnTo>
                <a:lnTo>
                  <a:pt x="63" y="18"/>
                </a:lnTo>
                <a:lnTo>
                  <a:pt x="64" y="18"/>
                </a:lnTo>
                <a:lnTo>
                  <a:pt x="66" y="18"/>
                </a:lnTo>
                <a:lnTo>
                  <a:pt x="67" y="18"/>
                </a:lnTo>
                <a:lnTo>
                  <a:pt x="67" y="16"/>
                </a:lnTo>
                <a:lnTo>
                  <a:pt x="69" y="16"/>
                </a:lnTo>
                <a:lnTo>
                  <a:pt x="71" y="16"/>
                </a:lnTo>
                <a:lnTo>
                  <a:pt x="71" y="14"/>
                </a:lnTo>
                <a:lnTo>
                  <a:pt x="72" y="14"/>
                </a:lnTo>
                <a:lnTo>
                  <a:pt x="72" y="13"/>
                </a:lnTo>
                <a:lnTo>
                  <a:pt x="74" y="13"/>
                </a:lnTo>
                <a:lnTo>
                  <a:pt x="75" y="14"/>
                </a:lnTo>
                <a:lnTo>
                  <a:pt x="75" y="13"/>
                </a:lnTo>
                <a:lnTo>
                  <a:pt x="75" y="14"/>
                </a:lnTo>
                <a:lnTo>
                  <a:pt x="77" y="14"/>
                </a:lnTo>
                <a:lnTo>
                  <a:pt x="79" y="16"/>
                </a:lnTo>
                <a:lnTo>
                  <a:pt x="80" y="16"/>
                </a:lnTo>
                <a:lnTo>
                  <a:pt x="82" y="16"/>
                </a:lnTo>
                <a:lnTo>
                  <a:pt x="83" y="18"/>
                </a:lnTo>
                <a:lnTo>
                  <a:pt x="85" y="18"/>
                </a:lnTo>
                <a:lnTo>
                  <a:pt x="87" y="18"/>
                </a:lnTo>
                <a:lnTo>
                  <a:pt x="87" y="19"/>
                </a:lnTo>
                <a:lnTo>
                  <a:pt x="87" y="21"/>
                </a:lnTo>
                <a:lnTo>
                  <a:pt x="90" y="21"/>
                </a:lnTo>
                <a:lnTo>
                  <a:pt x="91" y="19"/>
                </a:lnTo>
                <a:lnTo>
                  <a:pt x="95" y="21"/>
                </a:lnTo>
                <a:lnTo>
                  <a:pt x="96" y="19"/>
                </a:lnTo>
                <a:lnTo>
                  <a:pt x="99" y="16"/>
                </a:lnTo>
                <a:lnTo>
                  <a:pt x="101" y="16"/>
                </a:lnTo>
                <a:lnTo>
                  <a:pt x="103" y="14"/>
                </a:lnTo>
                <a:lnTo>
                  <a:pt x="104" y="13"/>
                </a:lnTo>
                <a:lnTo>
                  <a:pt x="104" y="11"/>
                </a:lnTo>
                <a:lnTo>
                  <a:pt x="106" y="11"/>
                </a:lnTo>
                <a:lnTo>
                  <a:pt x="106" y="10"/>
                </a:lnTo>
                <a:lnTo>
                  <a:pt x="106" y="8"/>
                </a:lnTo>
                <a:lnTo>
                  <a:pt x="106" y="6"/>
                </a:lnTo>
                <a:lnTo>
                  <a:pt x="107" y="6"/>
                </a:lnTo>
                <a:lnTo>
                  <a:pt x="109" y="6"/>
                </a:lnTo>
                <a:lnTo>
                  <a:pt x="109" y="5"/>
                </a:lnTo>
                <a:lnTo>
                  <a:pt x="111" y="3"/>
                </a:lnTo>
                <a:lnTo>
                  <a:pt x="112" y="3"/>
                </a:lnTo>
                <a:lnTo>
                  <a:pt x="112" y="2"/>
                </a:lnTo>
                <a:lnTo>
                  <a:pt x="114" y="2"/>
                </a:lnTo>
                <a:lnTo>
                  <a:pt x="114" y="0"/>
                </a:lnTo>
                <a:lnTo>
                  <a:pt x="117" y="0"/>
                </a:lnTo>
                <a:lnTo>
                  <a:pt x="117" y="2"/>
                </a:lnTo>
                <a:lnTo>
                  <a:pt x="115" y="3"/>
                </a:lnTo>
                <a:lnTo>
                  <a:pt x="115" y="5"/>
                </a:lnTo>
                <a:lnTo>
                  <a:pt x="114" y="6"/>
                </a:lnTo>
                <a:lnTo>
                  <a:pt x="114" y="8"/>
                </a:lnTo>
                <a:lnTo>
                  <a:pt x="114" y="10"/>
                </a:lnTo>
                <a:lnTo>
                  <a:pt x="112" y="10"/>
                </a:lnTo>
                <a:lnTo>
                  <a:pt x="111" y="10"/>
                </a:lnTo>
                <a:lnTo>
                  <a:pt x="107" y="11"/>
                </a:lnTo>
                <a:lnTo>
                  <a:pt x="107" y="13"/>
                </a:lnTo>
                <a:lnTo>
                  <a:pt x="109" y="14"/>
                </a:lnTo>
                <a:lnTo>
                  <a:pt x="109" y="16"/>
                </a:lnTo>
                <a:lnTo>
                  <a:pt x="111" y="18"/>
                </a:lnTo>
                <a:lnTo>
                  <a:pt x="111" y="19"/>
                </a:lnTo>
                <a:lnTo>
                  <a:pt x="111" y="21"/>
                </a:lnTo>
                <a:lnTo>
                  <a:pt x="109" y="21"/>
                </a:lnTo>
                <a:lnTo>
                  <a:pt x="109" y="22"/>
                </a:lnTo>
                <a:lnTo>
                  <a:pt x="111" y="26"/>
                </a:lnTo>
                <a:lnTo>
                  <a:pt x="109" y="26"/>
                </a:lnTo>
                <a:lnTo>
                  <a:pt x="107" y="26"/>
                </a:lnTo>
                <a:lnTo>
                  <a:pt x="106" y="26"/>
                </a:lnTo>
                <a:lnTo>
                  <a:pt x="104" y="27"/>
                </a:lnTo>
                <a:lnTo>
                  <a:pt x="104" y="29"/>
                </a:lnTo>
                <a:lnTo>
                  <a:pt x="106" y="30"/>
                </a:lnTo>
                <a:lnTo>
                  <a:pt x="104" y="30"/>
                </a:lnTo>
                <a:lnTo>
                  <a:pt x="104" y="32"/>
                </a:lnTo>
                <a:lnTo>
                  <a:pt x="103" y="32"/>
                </a:lnTo>
                <a:lnTo>
                  <a:pt x="103" y="34"/>
                </a:lnTo>
                <a:lnTo>
                  <a:pt x="103" y="37"/>
                </a:lnTo>
                <a:lnTo>
                  <a:pt x="103" y="48"/>
                </a:lnTo>
                <a:lnTo>
                  <a:pt x="103" y="61"/>
                </a:lnTo>
                <a:lnTo>
                  <a:pt x="103" y="62"/>
                </a:lnTo>
                <a:lnTo>
                  <a:pt x="103" y="64"/>
                </a:lnTo>
                <a:lnTo>
                  <a:pt x="104" y="64"/>
                </a:lnTo>
                <a:lnTo>
                  <a:pt x="104" y="67"/>
                </a:lnTo>
                <a:close/>
              </a:path>
            </a:pathLst>
          </a:custGeom>
          <a:solidFill>
            <a:srgbClr val="FAB36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3"/>
          <p:cNvSpPr>
            <a:spLocks/>
          </p:cNvSpPr>
          <p:nvPr/>
        </p:nvSpPr>
        <p:spPr bwMode="auto">
          <a:xfrm>
            <a:off x="7589838" y="5114926"/>
            <a:ext cx="300038" cy="482600"/>
          </a:xfrm>
          <a:custGeom>
            <a:avLst/>
            <a:gdLst/>
            <a:ahLst/>
            <a:cxnLst>
              <a:cxn ang="0">
                <a:pos x="125" y="32"/>
              </a:cxn>
              <a:cxn ang="0">
                <a:pos x="139" y="52"/>
              </a:cxn>
              <a:cxn ang="0">
                <a:pos x="136" y="80"/>
              </a:cxn>
              <a:cxn ang="0">
                <a:pos x="131" y="108"/>
              </a:cxn>
              <a:cxn ang="0">
                <a:pos x="131" y="157"/>
              </a:cxn>
              <a:cxn ang="0">
                <a:pos x="158" y="173"/>
              </a:cxn>
              <a:cxn ang="0">
                <a:pos x="161" y="192"/>
              </a:cxn>
              <a:cxn ang="0">
                <a:pos x="150" y="213"/>
              </a:cxn>
              <a:cxn ang="0">
                <a:pos x="147" y="227"/>
              </a:cxn>
              <a:cxn ang="0">
                <a:pos x="155" y="240"/>
              </a:cxn>
              <a:cxn ang="0">
                <a:pos x="166" y="239"/>
              </a:cxn>
              <a:cxn ang="0">
                <a:pos x="173" y="242"/>
              </a:cxn>
              <a:cxn ang="0">
                <a:pos x="169" y="250"/>
              </a:cxn>
              <a:cxn ang="0">
                <a:pos x="173" y="258"/>
              </a:cxn>
              <a:cxn ang="0">
                <a:pos x="181" y="261"/>
              </a:cxn>
              <a:cxn ang="0">
                <a:pos x="187" y="269"/>
              </a:cxn>
              <a:cxn ang="0">
                <a:pos x="187" y="277"/>
              </a:cxn>
              <a:cxn ang="0">
                <a:pos x="187" y="288"/>
              </a:cxn>
              <a:cxn ang="0">
                <a:pos x="187" y="293"/>
              </a:cxn>
              <a:cxn ang="0">
                <a:pos x="179" y="299"/>
              </a:cxn>
              <a:cxn ang="0">
                <a:pos x="166" y="299"/>
              </a:cxn>
              <a:cxn ang="0">
                <a:pos x="158" y="295"/>
              </a:cxn>
              <a:cxn ang="0">
                <a:pos x="152" y="291"/>
              </a:cxn>
              <a:cxn ang="0">
                <a:pos x="147" y="285"/>
              </a:cxn>
              <a:cxn ang="0">
                <a:pos x="144" y="277"/>
              </a:cxn>
              <a:cxn ang="0">
                <a:pos x="139" y="271"/>
              </a:cxn>
              <a:cxn ang="0">
                <a:pos x="134" y="263"/>
              </a:cxn>
              <a:cxn ang="0">
                <a:pos x="129" y="256"/>
              </a:cxn>
              <a:cxn ang="0">
                <a:pos x="125" y="250"/>
              </a:cxn>
              <a:cxn ang="0">
                <a:pos x="118" y="253"/>
              </a:cxn>
              <a:cxn ang="0">
                <a:pos x="120" y="264"/>
              </a:cxn>
              <a:cxn ang="0">
                <a:pos x="121" y="274"/>
              </a:cxn>
              <a:cxn ang="0">
                <a:pos x="112" y="280"/>
              </a:cxn>
              <a:cxn ang="0">
                <a:pos x="78" y="293"/>
              </a:cxn>
              <a:cxn ang="0">
                <a:pos x="61" y="288"/>
              </a:cxn>
              <a:cxn ang="0">
                <a:pos x="49" y="291"/>
              </a:cxn>
              <a:cxn ang="0">
                <a:pos x="48" y="303"/>
              </a:cxn>
              <a:cxn ang="0">
                <a:pos x="32" y="301"/>
              </a:cxn>
              <a:cxn ang="0">
                <a:pos x="24" y="299"/>
              </a:cxn>
              <a:cxn ang="0">
                <a:pos x="21" y="291"/>
              </a:cxn>
              <a:cxn ang="0">
                <a:pos x="19" y="285"/>
              </a:cxn>
              <a:cxn ang="0">
                <a:pos x="22" y="279"/>
              </a:cxn>
              <a:cxn ang="0">
                <a:pos x="24" y="269"/>
              </a:cxn>
              <a:cxn ang="0">
                <a:pos x="30" y="263"/>
              </a:cxn>
              <a:cxn ang="0">
                <a:pos x="21" y="251"/>
              </a:cxn>
              <a:cxn ang="0">
                <a:pos x="13" y="248"/>
              </a:cxn>
              <a:cxn ang="0">
                <a:pos x="14" y="231"/>
              </a:cxn>
              <a:cxn ang="0">
                <a:pos x="16" y="215"/>
              </a:cxn>
              <a:cxn ang="0">
                <a:pos x="3" y="205"/>
              </a:cxn>
              <a:cxn ang="0">
                <a:pos x="0" y="188"/>
              </a:cxn>
              <a:cxn ang="0">
                <a:pos x="8" y="170"/>
              </a:cxn>
              <a:cxn ang="0">
                <a:pos x="29" y="170"/>
              </a:cxn>
              <a:cxn ang="0">
                <a:pos x="86" y="168"/>
              </a:cxn>
              <a:cxn ang="0">
                <a:pos x="85" y="146"/>
              </a:cxn>
              <a:cxn ang="0">
                <a:pos x="83" y="133"/>
              </a:cxn>
              <a:cxn ang="0">
                <a:pos x="80" y="125"/>
              </a:cxn>
              <a:cxn ang="0">
                <a:pos x="72" y="111"/>
              </a:cxn>
              <a:cxn ang="0">
                <a:pos x="61" y="104"/>
              </a:cxn>
              <a:cxn ang="0">
                <a:pos x="64" y="74"/>
              </a:cxn>
              <a:cxn ang="0">
                <a:pos x="65" y="34"/>
              </a:cxn>
              <a:cxn ang="0">
                <a:pos x="73" y="0"/>
              </a:cxn>
              <a:cxn ang="0">
                <a:pos x="88" y="0"/>
              </a:cxn>
            </a:cxnLst>
            <a:rect l="0" t="0" r="r" b="b"/>
            <a:pathLst>
              <a:path w="189" h="304">
                <a:moveTo>
                  <a:pt x="118" y="0"/>
                </a:moveTo>
                <a:lnTo>
                  <a:pt x="120" y="4"/>
                </a:lnTo>
                <a:lnTo>
                  <a:pt x="118" y="12"/>
                </a:lnTo>
                <a:lnTo>
                  <a:pt x="120" y="20"/>
                </a:lnTo>
                <a:lnTo>
                  <a:pt x="123" y="23"/>
                </a:lnTo>
                <a:lnTo>
                  <a:pt x="120" y="24"/>
                </a:lnTo>
                <a:lnTo>
                  <a:pt x="125" y="32"/>
                </a:lnTo>
                <a:lnTo>
                  <a:pt x="128" y="37"/>
                </a:lnTo>
                <a:lnTo>
                  <a:pt x="133" y="37"/>
                </a:lnTo>
                <a:lnTo>
                  <a:pt x="134" y="40"/>
                </a:lnTo>
                <a:lnTo>
                  <a:pt x="137" y="40"/>
                </a:lnTo>
                <a:lnTo>
                  <a:pt x="137" y="45"/>
                </a:lnTo>
                <a:lnTo>
                  <a:pt x="137" y="47"/>
                </a:lnTo>
                <a:lnTo>
                  <a:pt x="139" y="52"/>
                </a:lnTo>
                <a:lnTo>
                  <a:pt x="141" y="53"/>
                </a:lnTo>
                <a:lnTo>
                  <a:pt x="144" y="60"/>
                </a:lnTo>
                <a:lnTo>
                  <a:pt x="145" y="63"/>
                </a:lnTo>
                <a:lnTo>
                  <a:pt x="141" y="66"/>
                </a:lnTo>
                <a:lnTo>
                  <a:pt x="145" y="72"/>
                </a:lnTo>
                <a:lnTo>
                  <a:pt x="145" y="76"/>
                </a:lnTo>
                <a:lnTo>
                  <a:pt x="136" y="80"/>
                </a:lnTo>
                <a:lnTo>
                  <a:pt x="128" y="87"/>
                </a:lnTo>
                <a:lnTo>
                  <a:pt x="123" y="95"/>
                </a:lnTo>
                <a:lnTo>
                  <a:pt x="123" y="98"/>
                </a:lnTo>
                <a:lnTo>
                  <a:pt x="121" y="101"/>
                </a:lnTo>
                <a:lnTo>
                  <a:pt x="125" y="103"/>
                </a:lnTo>
                <a:lnTo>
                  <a:pt x="129" y="103"/>
                </a:lnTo>
                <a:lnTo>
                  <a:pt x="131" y="108"/>
                </a:lnTo>
                <a:lnTo>
                  <a:pt x="129" y="109"/>
                </a:lnTo>
                <a:lnTo>
                  <a:pt x="126" y="112"/>
                </a:lnTo>
                <a:lnTo>
                  <a:pt x="118" y="127"/>
                </a:lnTo>
                <a:lnTo>
                  <a:pt x="131" y="133"/>
                </a:lnTo>
                <a:lnTo>
                  <a:pt x="136" y="141"/>
                </a:lnTo>
                <a:lnTo>
                  <a:pt x="136" y="143"/>
                </a:lnTo>
                <a:lnTo>
                  <a:pt x="131" y="157"/>
                </a:lnTo>
                <a:lnTo>
                  <a:pt x="125" y="170"/>
                </a:lnTo>
                <a:lnTo>
                  <a:pt x="134" y="175"/>
                </a:lnTo>
                <a:lnTo>
                  <a:pt x="139" y="170"/>
                </a:lnTo>
                <a:lnTo>
                  <a:pt x="145" y="168"/>
                </a:lnTo>
                <a:lnTo>
                  <a:pt x="149" y="176"/>
                </a:lnTo>
                <a:lnTo>
                  <a:pt x="153" y="175"/>
                </a:lnTo>
                <a:lnTo>
                  <a:pt x="158" y="173"/>
                </a:lnTo>
                <a:lnTo>
                  <a:pt x="160" y="176"/>
                </a:lnTo>
                <a:lnTo>
                  <a:pt x="160" y="178"/>
                </a:lnTo>
                <a:lnTo>
                  <a:pt x="160" y="181"/>
                </a:lnTo>
                <a:lnTo>
                  <a:pt x="160" y="184"/>
                </a:lnTo>
                <a:lnTo>
                  <a:pt x="161" y="186"/>
                </a:lnTo>
                <a:lnTo>
                  <a:pt x="161" y="188"/>
                </a:lnTo>
                <a:lnTo>
                  <a:pt x="161" y="192"/>
                </a:lnTo>
                <a:lnTo>
                  <a:pt x="163" y="196"/>
                </a:lnTo>
                <a:lnTo>
                  <a:pt x="163" y="200"/>
                </a:lnTo>
                <a:lnTo>
                  <a:pt x="163" y="202"/>
                </a:lnTo>
                <a:lnTo>
                  <a:pt x="158" y="207"/>
                </a:lnTo>
                <a:lnTo>
                  <a:pt x="155" y="210"/>
                </a:lnTo>
                <a:lnTo>
                  <a:pt x="153" y="213"/>
                </a:lnTo>
                <a:lnTo>
                  <a:pt x="150" y="213"/>
                </a:lnTo>
                <a:lnTo>
                  <a:pt x="147" y="216"/>
                </a:lnTo>
                <a:lnTo>
                  <a:pt x="147" y="221"/>
                </a:lnTo>
                <a:lnTo>
                  <a:pt x="147" y="223"/>
                </a:lnTo>
                <a:lnTo>
                  <a:pt x="147" y="224"/>
                </a:lnTo>
                <a:lnTo>
                  <a:pt x="145" y="224"/>
                </a:lnTo>
                <a:lnTo>
                  <a:pt x="145" y="226"/>
                </a:lnTo>
                <a:lnTo>
                  <a:pt x="147" y="227"/>
                </a:lnTo>
                <a:lnTo>
                  <a:pt x="149" y="229"/>
                </a:lnTo>
                <a:lnTo>
                  <a:pt x="150" y="231"/>
                </a:lnTo>
                <a:lnTo>
                  <a:pt x="152" y="232"/>
                </a:lnTo>
                <a:lnTo>
                  <a:pt x="152" y="234"/>
                </a:lnTo>
                <a:lnTo>
                  <a:pt x="153" y="235"/>
                </a:lnTo>
                <a:lnTo>
                  <a:pt x="153" y="239"/>
                </a:lnTo>
                <a:lnTo>
                  <a:pt x="155" y="240"/>
                </a:lnTo>
                <a:lnTo>
                  <a:pt x="153" y="242"/>
                </a:lnTo>
                <a:lnTo>
                  <a:pt x="157" y="242"/>
                </a:lnTo>
                <a:lnTo>
                  <a:pt x="160" y="242"/>
                </a:lnTo>
                <a:lnTo>
                  <a:pt x="161" y="242"/>
                </a:lnTo>
                <a:lnTo>
                  <a:pt x="165" y="240"/>
                </a:lnTo>
                <a:lnTo>
                  <a:pt x="165" y="239"/>
                </a:lnTo>
                <a:lnTo>
                  <a:pt x="166" y="239"/>
                </a:lnTo>
                <a:lnTo>
                  <a:pt x="168" y="237"/>
                </a:lnTo>
                <a:lnTo>
                  <a:pt x="169" y="237"/>
                </a:lnTo>
                <a:lnTo>
                  <a:pt x="171" y="237"/>
                </a:lnTo>
                <a:lnTo>
                  <a:pt x="171" y="239"/>
                </a:lnTo>
                <a:lnTo>
                  <a:pt x="173" y="239"/>
                </a:lnTo>
                <a:lnTo>
                  <a:pt x="173" y="240"/>
                </a:lnTo>
                <a:lnTo>
                  <a:pt x="173" y="242"/>
                </a:lnTo>
                <a:lnTo>
                  <a:pt x="171" y="242"/>
                </a:lnTo>
                <a:lnTo>
                  <a:pt x="171" y="243"/>
                </a:lnTo>
                <a:lnTo>
                  <a:pt x="171" y="245"/>
                </a:lnTo>
                <a:lnTo>
                  <a:pt x="171" y="247"/>
                </a:lnTo>
                <a:lnTo>
                  <a:pt x="171" y="248"/>
                </a:lnTo>
                <a:lnTo>
                  <a:pt x="169" y="248"/>
                </a:lnTo>
                <a:lnTo>
                  <a:pt x="169" y="250"/>
                </a:lnTo>
                <a:lnTo>
                  <a:pt x="169" y="251"/>
                </a:lnTo>
                <a:lnTo>
                  <a:pt x="169" y="253"/>
                </a:lnTo>
                <a:lnTo>
                  <a:pt x="169" y="255"/>
                </a:lnTo>
                <a:lnTo>
                  <a:pt x="169" y="256"/>
                </a:lnTo>
                <a:lnTo>
                  <a:pt x="171" y="256"/>
                </a:lnTo>
                <a:lnTo>
                  <a:pt x="171" y="258"/>
                </a:lnTo>
                <a:lnTo>
                  <a:pt x="173" y="258"/>
                </a:lnTo>
                <a:lnTo>
                  <a:pt x="173" y="259"/>
                </a:lnTo>
                <a:lnTo>
                  <a:pt x="174" y="259"/>
                </a:lnTo>
                <a:lnTo>
                  <a:pt x="174" y="261"/>
                </a:lnTo>
                <a:lnTo>
                  <a:pt x="176" y="261"/>
                </a:lnTo>
                <a:lnTo>
                  <a:pt x="177" y="261"/>
                </a:lnTo>
                <a:lnTo>
                  <a:pt x="179" y="261"/>
                </a:lnTo>
                <a:lnTo>
                  <a:pt x="181" y="261"/>
                </a:lnTo>
                <a:lnTo>
                  <a:pt x="181" y="263"/>
                </a:lnTo>
                <a:lnTo>
                  <a:pt x="182" y="263"/>
                </a:lnTo>
                <a:lnTo>
                  <a:pt x="184" y="263"/>
                </a:lnTo>
                <a:lnTo>
                  <a:pt x="185" y="264"/>
                </a:lnTo>
                <a:lnTo>
                  <a:pt x="187" y="266"/>
                </a:lnTo>
                <a:lnTo>
                  <a:pt x="187" y="267"/>
                </a:lnTo>
                <a:lnTo>
                  <a:pt x="187" y="269"/>
                </a:lnTo>
                <a:lnTo>
                  <a:pt x="189" y="269"/>
                </a:lnTo>
                <a:lnTo>
                  <a:pt x="189" y="271"/>
                </a:lnTo>
                <a:lnTo>
                  <a:pt x="187" y="271"/>
                </a:lnTo>
                <a:lnTo>
                  <a:pt x="187" y="272"/>
                </a:lnTo>
                <a:lnTo>
                  <a:pt x="187" y="274"/>
                </a:lnTo>
                <a:lnTo>
                  <a:pt x="187" y="275"/>
                </a:lnTo>
                <a:lnTo>
                  <a:pt x="187" y="277"/>
                </a:lnTo>
                <a:lnTo>
                  <a:pt x="187" y="279"/>
                </a:lnTo>
                <a:lnTo>
                  <a:pt x="187" y="280"/>
                </a:lnTo>
                <a:lnTo>
                  <a:pt x="187" y="282"/>
                </a:lnTo>
                <a:lnTo>
                  <a:pt x="187" y="283"/>
                </a:lnTo>
                <a:lnTo>
                  <a:pt x="187" y="285"/>
                </a:lnTo>
                <a:lnTo>
                  <a:pt x="187" y="287"/>
                </a:lnTo>
                <a:lnTo>
                  <a:pt x="187" y="288"/>
                </a:lnTo>
                <a:lnTo>
                  <a:pt x="187" y="290"/>
                </a:lnTo>
                <a:lnTo>
                  <a:pt x="187" y="291"/>
                </a:lnTo>
                <a:lnTo>
                  <a:pt x="185" y="291"/>
                </a:lnTo>
                <a:lnTo>
                  <a:pt x="187" y="291"/>
                </a:lnTo>
                <a:lnTo>
                  <a:pt x="185" y="291"/>
                </a:lnTo>
                <a:lnTo>
                  <a:pt x="185" y="293"/>
                </a:lnTo>
                <a:lnTo>
                  <a:pt x="187" y="293"/>
                </a:lnTo>
                <a:lnTo>
                  <a:pt x="185" y="293"/>
                </a:lnTo>
                <a:lnTo>
                  <a:pt x="187" y="293"/>
                </a:lnTo>
                <a:lnTo>
                  <a:pt x="185" y="293"/>
                </a:lnTo>
                <a:lnTo>
                  <a:pt x="184" y="293"/>
                </a:lnTo>
                <a:lnTo>
                  <a:pt x="184" y="295"/>
                </a:lnTo>
                <a:lnTo>
                  <a:pt x="184" y="299"/>
                </a:lnTo>
                <a:lnTo>
                  <a:pt x="179" y="299"/>
                </a:lnTo>
                <a:lnTo>
                  <a:pt x="179" y="301"/>
                </a:lnTo>
                <a:lnTo>
                  <a:pt x="173" y="301"/>
                </a:lnTo>
                <a:lnTo>
                  <a:pt x="171" y="301"/>
                </a:lnTo>
                <a:lnTo>
                  <a:pt x="168" y="301"/>
                </a:lnTo>
                <a:lnTo>
                  <a:pt x="168" y="298"/>
                </a:lnTo>
                <a:lnTo>
                  <a:pt x="166" y="296"/>
                </a:lnTo>
                <a:lnTo>
                  <a:pt x="166" y="299"/>
                </a:lnTo>
                <a:lnTo>
                  <a:pt x="165" y="299"/>
                </a:lnTo>
                <a:lnTo>
                  <a:pt x="161" y="298"/>
                </a:lnTo>
                <a:lnTo>
                  <a:pt x="160" y="299"/>
                </a:lnTo>
                <a:lnTo>
                  <a:pt x="158" y="299"/>
                </a:lnTo>
                <a:lnTo>
                  <a:pt x="158" y="298"/>
                </a:lnTo>
                <a:lnTo>
                  <a:pt x="158" y="296"/>
                </a:lnTo>
                <a:lnTo>
                  <a:pt x="158" y="295"/>
                </a:lnTo>
                <a:lnTo>
                  <a:pt x="157" y="295"/>
                </a:lnTo>
                <a:lnTo>
                  <a:pt x="155" y="295"/>
                </a:lnTo>
                <a:lnTo>
                  <a:pt x="153" y="296"/>
                </a:lnTo>
                <a:lnTo>
                  <a:pt x="153" y="295"/>
                </a:lnTo>
                <a:lnTo>
                  <a:pt x="153" y="293"/>
                </a:lnTo>
                <a:lnTo>
                  <a:pt x="153" y="291"/>
                </a:lnTo>
                <a:lnTo>
                  <a:pt x="152" y="291"/>
                </a:lnTo>
                <a:lnTo>
                  <a:pt x="152" y="290"/>
                </a:lnTo>
                <a:lnTo>
                  <a:pt x="150" y="290"/>
                </a:lnTo>
                <a:lnTo>
                  <a:pt x="149" y="290"/>
                </a:lnTo>
                <a:lnTo>
                  <a:pt x="149" y="288"/>
                </a:lnTo>
                <a:lnTo>
                  <a:pt x="149" y="287"/>
                </a:lnTo>
                <a:lnTo>
                  <a:pt x="147" y="287"/>
                </a:lnTo>
                <a:lnTo>
                  <a:pt x="147" y="285"/>
                </a:lnTo>
                <a:lnTo>
                  <a:pt x="147" y="283"/>
                </a:lnTo>
                <a:lnTo>
                  <a:pt x="145" y="283"/>
                </a:lnTo>
                <a:lnTo>
                  <a:pt x="145" y="282"/>
                </a:lnTo>
                <a:lnTo>
                  <a:pt x="145" y="280"/>
                </a:lnTo>
                <a:lnTo>
                  <a:pt x="144" y="280"/>
                </a:lnTo>
                <a:lnTo>
                  <a:pt x="144" y="279"/>
                </a:lnTo>
                <a:lnTo>
                  <a:pt x="144" y="277"/>
                </a:lnTo>
                <a:lnTo>
                  <a:pt x="142" y="277"/>
                </a:lnTo>
                <a:lnTo>
                  <a:pt x="142" y="275"/>
                </a:lnTo>
                <a:lnTo>
                  <a:pt x="142" y="274"/>
                </a:lnTo>
                <a:lnTo>
                  <a:pt x="141" y="274"/>
                </a:lnTo>
                <a:lnTo>
                  <a:pt x="141" y="272"/>
                </a:lnTo>
                <a:lnTo>
                  <a:pt x="139" y="272"/>
                </a:lnTo>
                <a:lnTo>
                  <a:pt x="139" y="271"/>
                </a:lnTo>
                <a:lnTo>
                  <a:pt x="139" y="269"/>
                </a:lnTo>
                <a:lnTo>
                  <a:pt x="139" y="267"/>
                </a:lnTo>
                <a:lnTo>
                  <a:pt x="137" y="267"/>
                </a:lnTo>
                <a:lnTo>
                  <a:pt x="137" y="266"/>
                </a:lnTo>
                <a:lnTo>
                  <a:pt x="136" y="264"/>
                </a:lnTo>
                <a:lnTo>
                  <a:pt x="136" y="263"/>
                </a:lnTo>
                <a:lnTo>
                  <a:pt x="134" y="263"/>
                </a:lnTo>
                <a:lnTo>
                  <a:pt x="134" y="261"/>
                </a:lnTo>
                <a:lnTo>
                  <a:pt x="133" y="261"/>
                </a:lnTo>
                <a:lnTo>
                  <a:pt x="131" y="261"/>
                </a:lnTo>
                <a:lnTo>
                  <a:pt x="131" y="259"/>
                </a:lnTo>
                <a:lnTo>
                  <a:pt x="129" y="259"/>
                </a:lnTo>
                <a:lnTo>
                  <a:pt x="129" y="258"/>
                </a:lnTo>
                <a:lnTo>
                  <a:pt x="129" y="256"/>
                </a:lnTo>
                <a:lnTo>
                  <a:pt x="129" y="255"/>
                </a:lnTo>
                <a:lnTo>
                  <a:pt x="128" y="255"/>
                </a:lnTo>
                <a:lnTo>
                  <a:pt x="129" y="255"/>
                </a:lnTo>
                <a:lnTo>
                  <a:pt x="128" y="253"/>
                </a:lnTo>
                <a:lnTo>
                  <a:pt x="128" y="251"/>
                </a:lnTo>
                <a:lnTo>
                  <a:pt x="126" y="250"/>
                </a:lnTo>
                <a:lnTo>
                  <a:pt x="125" y="250"/>
                </a:lnTo>
                <a:lnTo>
                  <a:pt x="125" y="248"/>
                </a:lnTo>
                <a:lnTo>
                  <a:pt x="120" y="250"/>
                </a:lnTo>
                <a:lnTo>
                  <a:pt x="118" y="248"/>
                </a:lnTo>
                <a:lnTo>
                  <a:pt x="118" y="250"/>
                </a:lnTo>
                <a:lnTo>
                  <a:pt x="118" y="251"/>
                </a:lnTo>
                <a:lnTo>
                  <a:pt x="120" y="251"/>
                </a:lnTo>
                <a:lnTo>
                  <a:pt x="118" y="253"/>
                </a:lnTo>
                <a:lnTo>
                  <a:pt x="118" y="255"/>
                </a:lnTo>
                <a:lnTo>
                  <a:pt x="118" y="256"/>
                </a:lnTo>
                <a:lnTo>
                  <a:pt x="118" y="258"/>
                </a:lnTo>
                <a:lnTo>
                  <a:pt x="118" y="259"/>
                </a:lnTo>
                <a:lnTo>
                  <a:pt x="120" y="261"/>
                </a:lnTo>
                <a:lnTo>
                  <a:pt x="120" y="263"/>
                </a:lnTo>
                <a:lnTo>
                  <a:pt x="120" y="264"/>
                </a:lnTo>
                <a:lnTo>
                  <a:pt x="120" y="266"/>
                </a:lnTo>
                <a:lnTo>
                  <a:pt x="120" y="267"/>
                </a:lnTo>
                <a:lnTo>
                  <a:pt x="118" y="269"/>
                </a:lnTo>
                <a:lnTo>
                  <a:pt x="118" y="271"/>
                </a:lnTo>
                <a:lnTo>
                  <a:pt x="120" y="272"/>
                </a:lnTo>
                <a:lnTo>
                  <a:pt x="120" y="274"/>
                </a:lnTo>
                <a:lnTo>
                  <a:pt x="121" y="274"/>
                </a:lnTo>
                <a:lnTo>
                  <a:pt x="121" y="275"/>
                </a:lnTo>
                <a:lnTo>
                  <a:pt x="121" y="277"/>
                </a:lnTo>
                <a:lnTo>
                  <a:pt x="120" y="277"/>
                </a:lnTo>
                <a:lnTo>
                  <a:pt x="117" y="279"/>
                </a:lnTo>
                <a:lnTo>
                  <a:pt x="115" y="279"/>
                </a:lnTo>
                <a:lnTo>
                  <a:pt x="113" y="280"/>
                </a:lnTo>
                <a:lnTo>
                  <a:pt x="112" y="280"/>
                </a:lnTo>
                <a:lnTo>
                  <a:pt x="107" y="282"/>
                </a:lnTo>
                <a:lnTo>
                  <a:pt x="101" y="283"/>
                </a:lnTo>
                <a:lnTo>
                  <a:pt x="96" y="287"/>
                </a:lnTo>
                <a:lnTo>
                  <a:pt x="89" y="290"/>
                </a:lnTo>
                <a:lnTo>
                  <a:pt x="86" y="290"/>
                </a:lnTo>
                <a:lnTo>
                  <a:pt x="80" y="295"/>
                </a:lnTo>
                <a:lnTo>
                  <a:pt x="78" y="293"/>
                </a:lnTo>
                <a:lnTo>
                  <a:pt x="73" y="288"/>
                </a:lnTo>
                <a:lnTo>
                  <a:pt x="72" y="287"/>
                </a:lnTo>
                <a:lnTo>
                  <a:pt x="69" y="283"/>
                </a:lnTo>
                <a:lnTo>
                  <a:pt x="67" y="283"/>
                </a:lnTo>
                <a:lnTo>
                  <a:pt x="65" y="287"/>
                </a:lnTo>
                <a:lnTo>
                  <a:pt x="62" y="288"/>
                </a:lnTo>
                <a:lnTo>
                  <a:pt x="61" y="288"/>
                </a:lnTo>
                <a:lnTo>
                  <a:pt x="59" y="288"/>
                </a:lnTo>
                <a:lnTo>
                  <a:pt x="56" y="290"/>
                </a:lnTo>
                <a:lnTo>
                  <a:pt x="54" y="290"/>
                </a:lnTo>
                <a:lnTo>
                  <a:pt x="53" y="290"/>
                </a:lnTo>
                <a:lnTo>
                  <a:pt x="51" y="290"/>
                </a:lnTo>
                <a:lnTo>
                  <a:pt x="51" y="291"/>
                </a:lnTo>
                <a:lnTo>
                  <a:pt x="49" y="291"/>
                </a:lnTo>
                <a:lnTo>
                  <a:pt x="48" y="291"/>
                </a:lnTo>
                <a:lnTo>
                  <a:pt x="48" y="293"/>
                </a:lnTo>
                <a:lnTo>
                  <a:pt x="48" y="295"/>
                </a:lnTo>
                <a:lnTo>
                  <a:pt x="48" y="296"/>
                </a:lnTo>
                <a:lnTo>
                  <a:pt x="48" y="299"/>
                </a:lnTo>
                <a:lnTo>
                  <a:pt x="48" y="301"/>
                </a:lnTo>
                <a:lnTo>
                  <a:pt x="48" y="303"/>
                </a:lnTo>
                <a:lnTo>
                  <a:pt x="48" y="304"/>
                </a:lnTo>
                <a:lnTo>
                  <a:pt x="45" y="301"/>
                </a:lnTo>
                <a:lnTo>
                  <a:pt x="41" y="301"/>
                </a:lnTo>
                <a:lnTo>
                  <a:pt x="38" y="301"/>
                </a:lnTo>
                <a:lnTo>
                  <a:pt x="35" y="301"/>
                </a:lnTo>
                <a:lnTo>
                  <a:pt x="33" y="301"/>
                </a:lnTo>
                <a:lnTo>
                  <a:pt x="32" y="301"/>
                </a:lnTo>
                <a:lnTo>
                  <a:pt x="29" y="303"/>
                </a:lnTo>
                <a:lnTo>
                  <a:pt x="22" y="303"/>
                </a:lnTo>
                <a:lnTo>
                  <a:pt x="24" y="303"/>
                </a:lnTo>
                <a:lnTo>
                  <a:pt x="24" y="301"/>
                </a:lnTo>
                <a:lnTo>
                  <a:pt x="25" y="301"/>
                </a:lnTo>
                <a:lnTo>
                  <a:pt x="25" y="299"/>
                </a:lnTo>
                <a:lnTo>
                  <a:pt x="24" y="299"/>
                </a:lnTo>
                <a:lnTo>
                  <a:pt x="24" y="298"/>
                </a:lnTo>
                <a:lnTo>
                  <a:pt x="22" y="298"/>
                </a:lnTo>
                <a:lnTo>
                  <a:pt x="22" y="296"/>
                </a:lnTo>
                <a:lnTo>
                  <a:pt x="22" y="295"/>
                </a:lnTo>
                <a:lnTo>
                  <a:pt x="21" y="295"/>
                </a:lnTo>
                <a:lnTo>
                  <a:pt x="21" y="293"/>
                </a:lnTo>
                <a:lnTo>
                  <a:pt x="21" y="291"/>
                </a:lnTo>
                <a:lnTo>
                  <a:pt x="21" y="290"/>
                </a:lnTo>
                <a:lnTo>
                  <a:pt x="19" y="290"/>
                </a:lnTo>
                <a:lnTo>
                  <a:pt x="19" y="288"/>
                </a:lnTo>
                <a:lnTo>
                  <a:pt x="21" y="288"/>
                </a:lnTo>
                <a:lnTo>
                  <a:pt x="21" y="287"/>
                </a:lnTo>
                <a:lnTo>
                  <a:pt x="19" y="287"/>
                </a:lnTo>
                <a:lnTo>
                  <a:pt x="19" y="285"/>
                </a:lnTo>
                <a:lnTo>
                  <a:pt x="21" y="285"/>
                </a:lnTo>
                <a:lnTo>
                  <a:pt x="19" y="283"/>
                </a:lnTo>
                <a:lnTo>
                  <a:pt x="21" y="283"/>
                </a:lnTo>
                <a:lnTo>
                  <a:pt x="21" y="282"/>
                </a:lnTo>
                <a:lnTo>
                  <a:pt x="21" y="280"/>
                </a:lnTo>
                <a:lnTo>
                  <a:pt x="22" y="280"/>
                </a:lnTo>
                <a:lnTo>
                  <a:pt x="22" y="279"/>
                </a:lnTo>
                <a:lnTo>
                  <a:pt x="21" y="279"/>
                </a:lnTo>
                <a:lnTo>
                  <a:pt x="21" y="277"/>
                </a:lnTo>
                <a:lnTo>
                  <a:pt x="22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2"/>
                </a:lnTo>
                <a:lnTo>
                  <a:pt x="24" y="269"/>
                </a:lnTo>
                <a:lnTo>
                  <a:pt x="24" y="267"/>
                </a:lnTo>
                <a:lnTo>
                  <a:pt x="25" y="267"/>
                </a:lnTo>
                <a:lnTo>
                  <a:pt x="25" y="266"/>
                </a:lnTo>
                <a:lnTo>
                  <a:pt x="27" y="266"/>
                </a:lnTo>
                <a:lnTo>
                  <a:pt x="29" y="266"/>
                </a:lnTo>
                <a:lnTo>
                  <a:pt x="30" y="264"/>
                </a:lnTo>
                <a:lnTo>
                  <a:pt x="30" y="263"/>
                </a:lnTo>
                <a:lnTo>
                  <a:pt x="27" y="258"/>
                </a:lnTo>
                <a:lnTo>
                  <a:pt x="25" y="258"/>
                </a:lnTo>
                <a:lnTo>
                  <a:pt x="25" y="256"/>
                </a:lnTo>
                <a:lnTo>
                  <a:pt x="25" y="255"/>
                </a:lnTo>
                <a:lnTo>
                  <a:pt x="24" y="253"/>
                </a:lnTo>
                <a:lnTo>
                  <a:pt x="22" y="251"/>
                </a:lnTo>
                <a:lnTo>
                  <a:pt x="21" y="251"/>
                </a:lnTo>
                <a:lnTo>
                  <a:pt x="21" y="248"/>
                </a:lnTo>
                <a:lnTo>
                  <a:pt x="22" y="248"/>
                </a:lnTo>
                <a:lnTo>
                  <a:pt x="22" y="245"/>
                </a:lnTo>
                <a:lnTo>
                  <a:pt x="21" y="248"/>
                </a:lnTo>
                <a:lnTo>
                  <a:pt x="17" y="248"/>
                </a:lnTo>
                <a:lnTo>
                  <a:pt x="16" y="250"/>
                </a:lnTo>
                <a:lnTo>
                  <a:pt x="13" y="248"/>
                </a:lnTo>
                <a:lnTo>
                  <a:pt x="14" y="245"/>
                </a:lnTo>
                <a:lnTo>
                  <a:pt x="14" y="243"/>
                </a:lnTo>
                <a:lnTo>
                  <a:pt x="14" y="242"/>
                </a:lnTo>
                <a:lnTo>
                  <a:pt x="16" y="240"/>
                </a:lnTo>
                <a:lnTo>
                  <a:pt x="13" y="235"/>
                </a:lnTo>
                <a:lnTo>
                  <a:pt x="13" y="234"/>
                </a:lnTo>
                <a:lnTo>
                  <a:pt x="14" y="231"/>
                </a:lnTo>
                <a:lnTo>
                  <a:pt x="14" y="227"/>
                </a:lnTo>
                <a:lnTo>
                  <a:pt x="14" y="226"/>
                </a:lnTo>
                <a:lnTo>
                  <a:pt x="16" y="223"/>
                </a:lnTo>
                <a:lnTo>
                  <a:pt x="16" y="221"/>
                </a:lnTo>
                <a:lnTo>
                  <a:pt x="17" y="218"/>
                </a:lnTo>
                <a:lnTo>
                  <a:pt x="17" y="215"/>
                </a:lnTo>
                <a:lnTo>
                  <a:pt x="16" y="215"/>
                </a:lnTo>
                <a:lnTo>
                  <a:pt x="16" y="211"/>
                </a:lnTo>
                <a:lnTo>
                  <a:pt x="16" y="208"/>
                </a:lnTo>
                <a:lnTo>
                  <a:pt x="13" y="207"/>
                </a:lnTo>
                <a:lnTo>
                  <a:pt x="9" y="207"/>
                </a:lnTo>
                <a:lnTo>
                  <a:pt x="8" y="208"/>
                </a:lnTo>
                <a:lnTo>
                  <a:pt x="6" y="207"/>
                </a:lnTo>
                <a:lnTo>
                  <a:pt x="3" y="205"/>
                </a:lnTo>
                <a:lnTo>
                  <a:pt x="3" y="202"/>
                </a:lnTo>
                <a:lnTo>
                  <a:pt x="3" y="199"/>
                </a:lnTo>
                <a:lnTo>
                  <a:pt x="5" y="196"/>
                </a:lnTo>
                <a:lnTo>
                  <a:pt x="5" y="192"/>
                </a:lnTo>
                <a:lnTo>
                  <a:pt x="5" y="191"/>
                </a:lnTo>
                <a:lnTo>
                  <a:pt x="3" y="189"/>
                </a:lnTo>
                <a:lnTo>
                  <a:pt x="0" y="188"/>
                </a:lnTo>
                <a:lnTo>
                  <a:pt x="0" y="186"/>
                </a:lnTo>
                <a:lnTo>
                  <a:pt x="0" y="184"/>
                </a:lnTo>
                <a:lnTo>
                  <a:pt x="0" y="183"/>
                </a:lnTo>
                <a:lnTo>
                  <a:pt x="0" y="180"/>
                </a:lnTo>
                <a:lnTo>
                  <a:pt x="1" y="176"/>
                </a:lnTo>
                <a:lnTo>
                  <a:pt x="5" y="173"/>
                </a:lnTo>
                <a:lnTo>
                  <a:pt x="8" y="170"/>
                </a:lnTo>
                <a:lnTo>
                  <a:pt x="9" y="170"/>
                </a:lnTo>
                <a:lnTo>
                  <a:pt x="11" y="168"/>
                </a:lnTo>
                <a:lnTo>
                  <a:pt x="13" y="168"/>
                </a:lnTo>
                <a:lnTo>
                  <a:pt x="14" y="170"/>
                </a:lnTo>
                <a:lnTo>
                  <a:pt x="16" y="170"/>
                </a:lnTo>
                <a:lnTo>
                  <a:pt x="19" y="170"/>
                </a:lnTo>
                <a:lnTo>
                  <a:pt x="29" y="170"/>
                </a:lnTo>
                <a:lnTo>
                  <a:pt x="30" y="168"/>
                </a:lnTo>
                <a:lnTo>
                  <a:pt x="32" y="168"/>
                </a:lnTo>
                <a:lnTo>
                  <a:pt x="40" y="168"/>
                </a:lnTo>
                <a:lnTo>
                  <a:pt x="59" y="168"/>
                </a:lnTo>
                <a:lnTo>
                  <a:pt x="77" y="168"/>
                </a:lnTo>
                <a:lnTo>
                  <a:pt x="78" y="168"/>
                </a:lnTo>
                <a:lnTo>
                  <a:pt x="86" y="168"/>
                </a:lnTo>
                <a:lnTo>
                  <a:pt x="86" y="167"/>
                </a:lnTo>
                <a:lnTo>
                  <a:pt x="85" y="157"/>
                </a:lnTo>
                <a:lnTo>
                  <a:pt x="85" y="152"/>
                </a:lnTo>
                <a:lnTo>
                  <a:pt x="85" y="151"/>
                </a:lnTo>
                <a:lnTo>
                  <a:pt x="85" y="149"/>
                </a:lnTo>
                <a:lnTo>
                  <a:pt x="85" y="148"/>
                </a:lnTo>
                <a:lnTo>
                  <a:pt x="85" y="146"/>
                </a:lnTo>
                <a:lnTo>
                  <a:pt x="85" y="144"/>
                </a:lnTo>
                <a:lnTo>
                  <a:pt x="85" y="143"/>
                </a:lnTo>
                <a:lnTo>
                  <a:pt x="85" y="141"/>
                </a:lnTo>
                <a:lnTo>
                  <a:pt x="85" y="140"/>
                </a:lnTo>
                <a:lnTo>
                  <a:pt x="85" y="138"/>
                </a:lnTo>
                <a:lnTo>
                  <a:pt x="83" y="136"/>
                </a:lnTo>
                <a:lnTo>
                  <a:pt x="83" y="133"/>
                </a:lnTo>
                <a:lnTo>
                  <a:pt x="83" y="132"/>
                </a:lnTo>
                <a:lnTo>
                  <a:pt x="81" y="132"/>
                </a:lnTo>
                <a:lnTo>
                  <a:pt x="81" y="130"/>
                </a:lnTo>
                <a:lnTo>
                  <a:pt x="81" y="128"/>
                </a:lnTo>
                <a:lnTo>
                  <a:pt x="81" y="127"/>
                </a:lnTo>
                <a:lnTo>
                  <a:pt x="80" y="127"/>
                </a:lnTo>
                <a:lnTo>
                  <a:pt x="80" y="125"/>
                </a:lnTo>
                <a:lnTo>
                  <a:pt x="80" y="124"/>
                </a:lnTo>
                <a:lnTo>
                  <a:pt x="78" y="122"/>
                </a:lnTo>
                <a:lnTo>
                  <a:pt x="78" y="120"/>
                </a:lnTo>
                <a:lnTo>
                  <a:pt x="77" y="119"/>
                </a:lnTo>
                <a:lnTo>
                  <a:pt x="75" y="116"/>
                </a:lnTo>
                <a:lnTo>
                  <a:pt x="73" y="114"/>
                </a:lnTo>
                <a:lnTo>
                  <a:pt x="72" y="111"/>
                </a:lnTo>
                <a:lnTo>
                  <a:pt x="70" y="111"/>
                </a:lnTo>
                <a:lnTo>
                  <a:pt x="70" y="109"/>
                </a:lnTo>
                <a:lnTo>
                  <a:pt x="69" y="109"/>
                </a:lnTo>
                <a:lnTo>
                  <a:pt x="67" y="108"/>
                </a:lnTo>
                <a:lnTo>
                  <a:pt x="65" y="108"/>
                </a:lnTo>
                <a:lnTo>
                  <a:pt x="64" y="106"/>
                </a:lnTo>
                <a:lnTo>
                  <a:pt x="61" y="104"/>
                </a:lnTo>
                <a:lnTo>
                  <a:pt x="57" y="100"/>
                </a:lnTo>
                <a:lnTo>
                  <a:pt x="59" y="93"/>
                </a:lnTo>
                <a:lnTo>
                  <a:pt x="61" y="90"/>
                </a:lnTo>
                <a:lnTo>
                  <a:pt x="62" y="80"/>
                </a:lnTo>
                <a:lnTo>
                  <a:pt x="62" y="79"/>
                </a:lnTo>
                <a:lnTo>
                  <a:pt x="62" y="77"/>
                </a:lnTo>
                <a:lnTo>
                  <a:pt x="64" y="74"/>
                </a:lnTo>
                <a:lnTo>
                  <a:pt x="64" y="71"/>
                </a:lnTo>
                <a:lnTo>
                  <a:pt x="64" y="66"/>
                </a:lnTo>
                <a:lnTo>
                  <a:pt x="64" y="58"/>
                </a:lnTo>
                <a:lnTo>
                  <a:pt x="65" y="53"/>
                </a:lnTo>
                <a:lnTo>
                  <a:pt x="65" y="52"/>
                </a:lnTo>
                <a:lnTo>
                  <a:pt x="65" y="37"/>
                </a:lnTo>
                <a:lnTo>
                  <a:pt x="65" y="34"/>
                </a:lnTo>
                <a:lnTo>
                  <a:pt x="67" y="29"/>
                </a:lnTo>
                <a:lnTo>
                  <a:pt x="65" y="26"/>
                </a:lnTo>
                <a:lnTo>
                  <a:pt x="64" y="0"/>
                </a:lnTo>
                <a:lnTo>
                  <a:pt x="69" y="0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5" y="0"/>
                </a:lnTo>
                <a:lnTo>
                  <a:pt x="77" y="0"/>
                </a:lnTo>
                <a:lnTo>
                  <a:pt x="80" y="0"/>
                </a:lnTo>
                <a:lnTo>
                  <a:pt x="81" y="0"/>
                </a:lnTo>
                <a:lnTo>
                  <a:pt x="83" y="0"/>
                </a:lnTo>
                <a:lnTo>
                  <a:pt x="86" y="0"/>
                </a:lnTo>
                <a:lnTo>
                  <a:pt x="88" y="0"/>
                </a:lnTo>
                <a:lnTo>
                  <a:pt x="91" y="0"/>
                </a:lnTo>
                <a:lnTo>
                  <a:pt x="93" y="0"/>
                </a:lnTo>
                <a:lnTo>
                  <a:pt x="96" y="0"/>
                </a:lnTo>
                <a:lnTo>
                  <a:pt x="118" y="0"/>
                </a:lnTo>
                <a:close/>
              </a:path>
            </a:pathLst>
          </a:custGeom>
          <a:solidFill>
            <a:srgbClr val="506D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4"/>
          <p:cNvSpPr>
            <a:spLocks/>
          </p:cNvSpPr>
          <p:nvPr/>
        </p:nvSpPr>
        <p:spPr bwMode="auto">
          <a:xfrm>
            <a:off x="7048501" y="5481638"/>
            <a:ext cx="134938" cy="217488"/>
          </a:xfrm>
          <a:custGeom>
            <a:avLst/>
            <a:gdLst/>
            <a:ahLst/>
            <a:cxnLst>
              <a:cxn ang="0">
                <a:pos x="59" y="33"/>
              </a:cxn>
              <a:cxn ang="0">
                <a:pos x="61" y="35"/>
              </a:cxn>
              <a:cxn ang="0">
                <a:pos x="61" y="38"/>
              </a:cxn>
              <a:cxn ang="0">
                <a:pos x="61" y="41"/>
              </a:cxn>
              <a:cxn ang="0">
                <a:pos x="62" y="44"/>
              </a:cxn>
              <a:cxn ang="0">
                <a:pos x="64" y="49"/>
              </a:cxn>
              <a:cxn ang="0">
                <a:pos x="66" y="54"/>
              </a:cxn>
              <a:cxn ang="0">
                <a:pos x="67" y="57"/>
              </a:cxn>
              <a:cxn ang="0">
                <a:pos x="66" y="59"/>
              </a:cxn>
              <a:cxn ang="0">
                <a:pos x="67" y="60"/>
              </a:cxn>
              <a:cxn ang="0">
                <a:pos x="70" y="65"/>
              </a:cxn>
              <a:cxn ang="0">
                <a:pos x="72" y="72"/>
              </a:cxn>
              <a:cxn ang="0">
                <a:pos x="82" y="78"/>
              </a:cxn>
              <a:cxn ang="0">
                <a:pos x="82" y="80"/>
              </a:cxn>
              <a:cxn ang="0">
                <a:pos x="82" y="83"/>
              </a:cxn>
              <a:cxn ang="0">
                <a:pos x="83" y="89"/>
              </a:cxn>
              <a:cxn ang="0">
                <a:pos x="82" y="94"/>
              </a:cxn>
              <a:cxn ang="0">
                <a:pos x="82" y="99"/>
              </a:cxn>
              <a:cxn ang="0">
                <a:pos x="82" y="102"/>
              </a:cxn>
              <a:cxn ang="0">
                <a:pos x="82" y="108"/>
              </a:cxn>
              <a:cxn ang="0">
                <a:pos x="83" y="118"/>
              </a:cxn>
              <a:cxn ang="0">
                <a:pos x="83" y="124"/>
              </a:cxn>
              <a:cxn ang="0">
                <a:pos x="82" y="126"/>
              </a:cxn>
              <a:cxn ang="0">
                <a:pos x="80" y="128"/>
              </a:cxn>
              <a:cxn ang="0">
                <a:pos x="82" y="131"/>
              </a:cxn>
              <a:cxn ang="0">
                <a:pos x="80" y="132"/>
              </a:cxn>
              <a:cxn ang="0">
                <a:pos x="80" y="136"/>
              </a:cxn>
              <a:cxn ang="0">
                <a:pos x="74" y="137"/>
              </a:cxn>
              <a:cxn ang="0">
                <a:pos x="45" y="137"/>
              </a:cxn>
              <a:cxn ang="0">
                <a:pos x="43" y="137"/>
              </a:cxn>
              <a:cxn ang="0">
                <a:pos x="35" y="137"/>
              </a:cxn>
              <a:cxn ang="0">
                <a:pos x="34" y="137"/>
              </a:cxn>
              <a:cxn ang="0">
                <a:pos x="34" y="137"/>
              </a:cxn>
              <a:cxn ang="0">
                <a:pos x="21" y="137"/>
              </a:cxn>
              <a:cxn ang="0">
                <a:pos x="14" y="136"/>
              </a:cxn>
              <a:cxn ang="0">
                <a:pos x="14" y="134"/>
              </a:cxn>
              <a:cxn ang="0">
                <a:pos x="14" y="123"/>
              </a:cxn>
              <a:cxn ang="0">
                <a:pos x="5" y="108"/>
              </a:cxn>
              <a:cxn ang="0">
                <a:pos x="5" y="96"/>
              </a:cxn>
              <a:cxn ang="0">
                <a:pos x="0" y="78"/>
              </a:cxn>
              <a:cxn ang="0">
                <a:pos x="0" y="62"/>
              </a:cxn>
              <a:cxn ang="0">
                <a:pos x="3" y="54"/>
              </a:cxn>
              <a:cxn ang="0">
                <a:pos x="11" y="46"/>
              </a:cxn>
              <a:cxn ang="0">
                <a:pos x="11" y="35"/>
              </a:cxn>
              <a:cxn ang="0">
                <a:pos x="18" y="22"/>
              </a:cxn>
              <a:cxn ang="0">
                <a:pos x="27" y="9"/>
              </a:cxn>
              <a:cxn ang="0">
                <a:pos x="40" y="1"/>
              </a:cxn>
              <a:cxn ang="0">
                <a:pos x="40" y="14"/>
              </a:cxn>
              <a:cxn ang="0">
                <a:pos x="45" y="20"/>
              </a:cxn>
              <a:cxn ang="0">
                <a:pos x="46" y="25"/>
              </a:cxn>
              <a:cxn ang="0">
                <a:pos x="50" y="33"/>
              </a:cxn>
              <a:cxn ang="0">
                <a:pos x="54" y="27"/>
              </a:cxn>
              <a:cxn ang="0">
                <a:pos x="56" y="24"/>
              </a:cxn>
              <a:cxn ang="0">
                <a:pos x="59" y="25"/>
              </a:cxn>
            </a:cxnLst>
            <a:rect l="0" t="0" r="r" b="b"/>
            <a:pathLst>
              <a:path w="85" h="137">
                <a:moveTo>
                  <a:pt x="59" y="27"/>
                </a:moveTo>
                <a:lnTo>
                  <a:pt x="59" y="27"/>
                </a:lnTo>
                <a:lnTo>
                  <a:pt x="59" y="28"/>
                </a:lnTo>
                <a:lnTo>
                  <a:pt x="59" y="30"/>
                </a:lnTo>
                <a:lnTo>
                  <a:pt x="59" y="30"/>
                </a:lnTo>
                <a:lnTo>
                  <a:pt x="59" y="33"/>
                </a:lnTo>
                <a:lnTo>
                  <a:pt x="59" y="33"/>
                </a:lnTo>
                <a:lnTo>
                  <a:pt x="59" y="33"/>
                </a:lnTo>
                <a:lnTo>
                  <a:pt x="61" y="33"/>
                </a:lnTo>
                <a:lnTo>
                  <a:pt x="61" y="33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61" y="36"/>
                </a:lnTo>
                <a:lnTo>
                  <a:pt x="61" y="36"/>
                </a:lnTo>
                <a:lnTo>
                  <a:pt x="61" y="36"/>
                </a:lnTo>
                <a:lnTo>
                  <a:pt x="61" y="38"/>
                </a:lnTo>
                <a:lnTo>
                  <a:pt x="61" y="38"/>
                </a:lnTo>
                <a:lnTo>
                  <a:pt x="61" y="40"/>
                </a:lnTo>
                <a:lnTo>
                  <a:pt x="61" y="40"/>
                </a:lnTo>
                <a:lnTo>
                  <a:pt x="61" y="40"/>
                </a:lnTo>
                <a:lnTo>
                  <a:pt x="61" y="41"/>
                </a:lnTo>
                <a:lnTo>
                  <a:pt x="61" y="41"/>
                </a:lnTo>
                <a:lnTo>
                  <a:pt x="61" y="41"/>
                </a:lnTo>
                <a:lnTo>
                  <a:pt x="61" y="43"/>
                </a:lnTo>
                <a:lnTo>
                  <a:pt x="61" y="43"/>
                </a:lnTo>
                <a:lnTo>
                  <a:pt x="61" y="44"/>
                </a:lnTo>
                <a:lnTo>
                  <a:pt x="61" y="44"/>
                </a:lnTo>
                <a:lnTo>
                  <a:pt x="61" y="44"/>
                </a:lnTo>
                <a:lnTo>
                  <a:pt x="62" y="44"/>
                </a:lnTo>
                <a:lnTo>
                  <a:pt x="62" y="46"/>
                </a:lnTo>
                <a:lnTo>
                  <a:pt x="62" y="46"/>
                </a:lnTo>
                <a:lnTo>
                  <a:pt x="62" y="46"/>
                </a:lnTo>
                <a:lnTo>
                  <a:pt x="62" y="48"/>
                </a:lnTo>
                <a:lnTo>
                  <a:pt x="62" y="48"/>
                </a:lnTo>
                <a:lnTo>
                  <a:pt x="64" y="49"/>
                </a:lnTo>
                <a:lnTo>
                  <a:pt x="64" y="51"/>
                </a:lnTo>
                <a:lnTo>
                  <a:pt x="64" y="51"/>
                </a:lnTo>
                <a:lnTo>
                  <a:pt x="64" y="52"/>
                </a:lnTo>
                <a:lnTo>
                  <a:pt x="66" y="52"/>
                </a:lnTo>
                <a:lnTo>
                  <a:pt x="66" y="52"/>
                </a:lnTo>
                <a:lnTo>
                  <a:pt x="66" y="54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7" y="57"/>
                </a:lnTo>
                <a:lnTo>
                  <a:pt x="67" y="57"/>
                </a:lnTo>
                <a:lnTo>
                  <a:pt x="67" y="59"/>
                </a:lnTo>
                <a:lnTo>
                  <a:pt x="67" y="59"/>
                </a:lnTo>
                <a:lnTo>
                  <a:pt x="67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7" y="59"/>
                </a:lnTo>
                <a:lnTo>
                  <a:pt x="67" y="59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9" y="64"/>
                </a:lnTo>
                <a:lnTo>
                  <a:pt x="70" y="64"/>
                </a:lnTo>
                <a:lnTo>
                  <a:pt x="70" y="64"/>
                </a:lnTo>
                <a:lnTo>
                  <a:pt x="70" y="65"/>
                </a:lnTo>
                <a:lnTo>
                  <a:pt x="70" y="65"/>
                </a:lnTo>
                <a:lnTo>
                  <a:pt x="70" y="67"/>
                </a:lnTo>
                <a:lnTo>
                  <a:pt x="70" y="67"/>
                </a:lnTo>
                <a:lnTo>
                  <a:pt x="70" y="67"/>
                </a:lnTo>
                <a:lnTo>
                  <a:pt x="72" y="67"/>
                </a:lnTo>
                <a:lnTo>
                  <a:pt x="72" y="70"/>
                </a:lnTo>
                <a:lnTo>
                  <a:pt x="72" y="72"/>
                </a:lnTo>
                <a:lnTo>
                  <a:pt x="72" y="73"/>
                </a:lnTo>
                <a:lnTo>
                  <a:pt x="80" y="73"/>
                </a:lnTo>
                <a:lnTo>
                  <a:pt x="80" y="73"/>
                </a:lnTo>
                <a:lnTo>
                  <a:pt x="85" y="73"/>
                </a:lnTo>
                <a:lnTo>
                  <a:pt x="83" y="75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80"/>
                </a:lnTo>
                <a:lnTo>
                  <a:pt x="82" y="80"/>
                </a:lnTo>
                <a:lnTo>
                  <a:pt x="82" y="80"/>
                </a:lnTo>
                <a:lnTo>
                  <a:pt x="82" y="81"/>
                </a:lnTo>
                <a:lnTo>
                  <a:pt x="82" y="81"/>
                </a:lnTo>
                <a:lnTo>
                  <a:pt x="82" y="83"/>
                </a:lnTo>
                <a:lnTo>
                  <a:pt x="82" y="83"/>
                </a:lnTo>
                <a:lnTo>
                  <a:pt x="82" y="84"/>
                </a:lnTo>
                <a:lnTo>
                  <a:pt x="82" y="84"/>
                </a:lnTo>
                <a:lnTo>
                  <a:pt x="83" y="86"/>
                </a:lnTo>
                <a:lnTo>
                  <a:pt x="83" y="89"/>
                </a:lnTo>
                <a:lnTo>
                  <a:pt x="83" y="89"/>
                </a:lnTo>
                <a:lnTo>
                  <a:pt x="83" y="89"/>
                </a:lnTo>
                <a:lnTo>
                  <a:pt x="82" y="91"/>
                </a:lnTo>
                <a:lnTo>
                  <a:pt x="82" y="91"/>
                </a:lnTo>
                <a:lnTo>
                  <a:pt x="82" y="92"/>
                </a:lnTo>
                <a:lnTo>
                  <a:pt x="82" y="92"/>
                </a:lnTo>
                <a:lnTo>
                  <a:pt x="82" y="94"/>
                </a:lnTo>
                <a:lnTo>
                  <a:pt x="82" y="94"/>
                </a:lnTo>
                <a:lnTo>
                  <a:pt x="82" y="94"/>
                </a:lnTo>
                <a:lnTo>
                  <a:pt x="82" y="96"/>
                </a:lnTo>
                <a:lnTo>
                  <a:pt x="82" y="96"/>
                </a:lnTo>
                <a:lnTo>
                  <a:pt x="80" y="97"/>
                </a:lnTo>
                <a:lnTo>
                  <a:pt x="82" y="97"/>
                </a:lnTo>
                <a:lnTo>
                  <a:pt x="82" y="99"/>
                </a:lnTo>
                <a:lnTo>
                  <a:pt x="82" y="99"/>
                </a:lnTo>
                <a:lnTo>
                  <a:pt x="82" y="99"/>
                </a:lnTo>
                <a:lnTo>
                  <a:pt x="82" y="99"/>
                </a:lnTo>
                <a:lnTo>
                  <a:pt x="82" y="100"/>
                </a:lnTo>
                <a:lnTo>
                  <a:pt x="82" y="100"/>
                </a:lnTo>
                <a:lnTo>
                  <a:pt x="82" y="102"/>
                </a:lnTo>
                <a:lnTo>
                  <a:pt x="82" y="102"/>
                </a:lnTo>
                <a:lnTo>
                  <a:pt x="82" y="102"/>
                </a:lnTo>
                <a:lnTo>
                  <a:pt x="82" y="104"/>
                </a:lnTo>
                <a:lnTo>
                  <a:pt x="82" y="104"/>
                </a:lnTo>
                <a:lnTo>
                  <a:pt x="82" y="105"/>
                </a:lnTo>
                <a:lnTo>
                  <a:pt x="82" y="108"/>
                </a:lnTo>
                <a:lnTo>
                  <a:pt x="82" y="112"/>
                </a:lnTo>
                <a:lnTo>
                  <a:pt x="82" y="115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3" y="118"/>
                </a:lnTo>
                <a:lnTo>
                  <a:pt x="83" y="120"/>
                </a:lnTo>
                <a:lnTo>
                  <a:pt x="83" y="120"/>
                </a:lnTo>
                <a:lnTo>
                  <a:pt x="83" y="121"/>
                </a:lnTo>
                <a:lnTo>
                  <a:pt x="83" y="123"/>
                </a:lnTo>
                <a:lnTo>
                  <a:pt x="83" y="123"/>
                </a:lnTo>
                <a:lnTo>
                  <a:pt x="83" y="124"/>
                </a:lnTo>
                <a:lnTo>
                  <a:pt x="83" y="124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8"/>
                </a:lnTo>
                <a:lnTo>
                  <a:pt x="82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9"/>
                </a:lnTo>
                <a:lnTo>
                  <a:pt x="82" y="129"/>
                </a:lnTo>
                <a:lnTo>
                  <a:pt x="82" y="131"/>
                </a:lnTo>
                <a:lnTo>
                  <a:pt x="82" y="131"/>
                </a:lnTo>
                <a:lnTo>
                  <a:pt x="82" y="131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4"/>
                </a:lnTo>
                <a:lnTo>
                  <a:pt x="80" y="134"/>
                </a:lnTo>
                <a:lnTo>
                  <a:pt x="80" y="134"/>
                </a:lnTo>
                <a:lnTo>
                  <a:pt x="80" y="136"/>
                </a:lnTo>
                <a:lnTo>
                  <a:pt x="80" y="136"/>
                </a:lnTo>
                <a:lnTo>
                  <a:pt x="80" y="136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74" y="137"/>
                </a:lnTo>
                <a:lnTo>
                  <a:pt x="69" y="137"/>
                </a:lnTo>
                <a:lnTo>
                  <a:pt x="64" y="137"/>
                </a:lnTo>
                <a:lnTo>
                  <a:pt x="59" y="137"/>
                </a:lnTo>
                <a:lnTo>
                  <a:pt x="58" y="137"/>
                </a:lnTo>
                <a:lnTo>
                  <a:pt x="54" y="137"/>
                </a:lnTo>
                <a:lnTo>
                  <a:pt x="45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0" y="137"/>
                </a:lnTo>
                <a:lnTo>
                  <a:pt x="37" y="137"/>
                </a:lnTo>
                <a:lnTo>
                  <a:pt x="35" y="137"/>
                </a:lnTo>
                <a:lnTo>
                  <a:pt x="35" y="137"/>
                </a:lnTo>
                <a:lnTo>
                  <a:pt x="35" y="137"/>
                </a:lnTo>
                <a:lnTo>
                  <a:pt x="35" y="137"/>
                </a:lnTo>
                <a:lnTo>
                  <a:pt x="35" y="137"/>
                </a:lnTo>
                <a:lnTo>
                  <a:pt x="35" y="137"/>
                </a:lnTo>
                <a:lnTo>
                  <a:pt x="35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29" y="137"/>
                </a:lnTo>
                <a:lnTo>
                  <a:pt x="22" y="137"/>
                </a:lnTo>
                <a:lnTo>
                  <a:pt x="21" y="137"/>
                </a:lnTo>
                <a:lnTo>
                  <a:pt x="18" y="137"/>
                </a:lnTo>
                <a:lnTo>
                  <a:pt x="14" y="137"/>
                </a:lnTo>
                <a:lnTo>
                  <a:pt x="14" y="137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4"/>
                </a:lnTo>
                <a:lnTo>
                  <a:pt x="14" y="134"/>
                </a:lnTo>
                <a:lnTo>
                  <a:pt x="14" y="132"/>
                </a:lnTo>
                <a:lnTo>
                  <a:pt x="14" y="129"/>
                </a:lnTo>
                <a:lnTo>
                  <a:pt x="14" y="124"/>
                </a:lnTo>
                <a:lnTo>
                  <a:pt x="14" y="124"/>
                </a:lnTo>
                <a:lnTo>
                  <a:pt x="14" y="123"/>
                </a:lnTo>
                <a:lnTo>
                  <a:pt x="14" y="123"/>
                </a:lnTo>
                <a:lnTo>
                  <a:pt x="11" y="118"/>
                </a:lnTo>
                <a:lnTo>
                  <a:pt x="11" y="116"/>
                </a:lnTo>
                <a:lnTo>
                  <a:pt x="6" y="115"/>
                </a:lnTo>
                <a:lnTo>
                  <a:pt x="6" y="113"/>
                </a:lnTo>
                <a:lnTo>
                  <a:pt x="5" y="110"/>
                </a:lnTo>
                <a:lnTo>
                  <a:pt x="5" y="108"/>
                </a:lnTo>
                <a:lnTo>
                  <a:pt x="3" y="105"/>
                </a:lnTo>
                <a:lnTo>
                  <a:pt x="5" y="102"/>
                </a:lnTo>
                <a:lnTo>
                  <a:pt x="5" y="100"/>
                </a:lnTo>
                <a:lnTo>
                  <a:pt x="5" y="100"/>
                </a:lnTo>
                <a:lnTo>
                  <a:pt x="5" y="99"/>
                </a:lnTo>
                <a:lnTo>
                  <a:pt x="5" y="96"/>
                </a:lnTo>
                <a:lnTo>
                  <a:pt x="5" y="94"/>
                </a:lnTo>
                <a:lnTo>
                  <a:pt x="5" y="89"/>
                </a:lnTo>
                <a:lnTo>
                  <a:pt x="5" y="84"/>
                </a:lnTo>
                <a:lnTo>
                  <a:pt x="2" y="81"/>
                </a:lnTo>
                <a:lnTo>
                  <a:pt x="2" y="81"/>
                </a:lnTo>
                <a:lnTo>
                  <a:pt x="0" y="78"/>
                </a:lnTo>
                <a:lnTo>
                  <a:pt x="0" y="73"/>
                </a:lnTo>
                <a:lnTo>
                  <a:pt x="0" y="72"/>
                </a:lnTo>
                <a:lnTo>
                  <a:pt x="2" y="67"/>
                </a:lnTo>
                <a:lnTo>
                  <a:pt x="2" y="67"/>
                </a:lnTo>
                <a:lnTo>
                  <a:pt x="0" y="64"/>
                </a:lnTo>
                <a:lnTo>
                  <a:pt x="0" y="62"/>
                </a:lnTo>
                <a:lnTo>
                  <a:pt x="2" y="59"/>
                </a:lnTo>
                <a:lnTo>
                  <a:pt x="2" y="59"/>
                </a:lnTo>
                <a:lnTo>
                  <a:pt x="3" y="57"/>
                </a:lnTo>
                <a:lnTo>
                  <a:pt x="3" y="56"/>
                </a:lnTo>
                <a:lnTo>
                  <a:pt x="3" y="54"/>
                </a:lnTo>
                <a:lnTo>
                  <a:pt x="3" y="54"/>
                </a:lnTo>
                <a:lnTo>
                  <a:pt x="3" y="52"/>
                </a:lnTo>
                <a:lnTo>
                  <a:pt x="5" y="52"/>
                </a:lnTo>
                <a:lnTo>
                  <a:pt x="5" y="51"/>
                </a:lnTo>
                <a:lnTo>
                  <a:pt x="5" y="46"/>
                </a:lnTo>
                <a:lnTo>
                  <a:pt x="8" y="46"/>
                </a:lnTo>
                <a:lnTo>
                  <a:pt x="11" y="46"/>
                </a:lnTo>
                <a:lnTo>
                  <a:pt x="10" y="40"/>
                </a:lnTo>
                <a:lnTo>
                  <a:pt x="10" y="40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1" y="35"/>
                </a:lnTo>
                <a:lnTo>
                  <a:pt x="13" y="32"/>
                </a:lnTo>
                <a:lnTo>
                  <a:pt x="13" y="28"/>
                </a:lnTo>
                <a:lnTo>
                  <a:pt x="13" y="27"/>
                </a:lnTo>
                <a:lnTo>
                  <a:pt x="13" y="25"/>
                </a:lnTo>
                <a:lnTo>
                  <a:pt x="16" y="24"/>
                </a:lnTo>
                <a:lnTo>
                  <a:pt x="18" y="22"/>
                </a:lnTo>
                <a:lnTo>
                  <a:pt x="19" y="22"/>
                </a:lnTo>
                <a:lnTo>
                  <a:pt x="22" y="20"/>
                </a:lnTo>
                <a:lnTo>
                  <a:pt x="24" y="17"/>
                </a:lnTo>
                <a:lnTo>
                  <a:pt x="24" y="16"/>
                </a:lnTo>
                <a:lnTo>
                  <a:pt x="26" y="12"/>
                </a:lnTo>
                <a:lnTo>
                  <a:pt x="27" y="9"/>
                </a:lnTo>
                <a:lnTo>
                  <a:pt x="29" y="6"/>
                </a:lnTo>
                <a:lnTo>
                  <a:pt x="29" y="4"/>
                </a:lnTo>
                <a:lnTo>
                  <a:pt x="32" y="3"/>
                </a:lnTo>
                <a:lnTo>
                  <a:pt x="35" y="1"/>
                </a:lnTo>
                <a:lnTo>
                  <a:pt x="37" y="0"/>
                </a:lnTo>
                <a:lnTo>
                  <a:pt x="40" y="1"/>
                </a:lnTo>
                <a:lnTo>
                  <a:pt x="40" y="3"/>
                </a:lnTo>
                <a:lnTo>
                  <a:pt x="40" y="4"/>
                </a:lnTo>
                <a:lnTo>
                  <a:pt x="40" y="9"/>
                </a:lnTo>
                <a:lnTo>
                  <a:pt x="40" y="11"/>
                </a:lnTo>
                <a:lnTo>
                  <a:pt x="40" y="11"/>
                </a:lnTo>
                <a:lnTo>
                  <a:pt x="40" y="14"/>
                </a:lnTo>
                <a:lnTo>
                  <a:pt x="40" y="14"/>
                </a:lnTo>
                <a:lnTo>
                  <a:pt x="40" y="14"/>
                </a:lnTo>
                <a:lnTo>
                  <a:pt x="42" y="16"/>
                </a:lnTo>
                <a:lnTo>
                  <a:pt x="43" y="17"/>
                </a:lnTo>
                <a:lnTo>
                  <a:pt x="43" y="20"/>
                </a:lnTo>
                <a:lnTo>
                  <a:pt x="45" y="20"/>
                </a:lnTo>
                <a:lnTo>
                  <a:pt x="46" y="20"/>
                </a:lnTo>
                <a:lnTo>
                  <a:pt x="48" y="20"/>
                </a:lnTo>
                <a:lnTo>
                  <a:pt x="48" y="22"/>
                </a:lnTo>
                <a:lnTo>
                  <a:pt x="48" y="24"/>
                </a:lnTo>
                <a:lnTo>
                  <a:pt x="46" y="25"/>
                </a:lnTo>
                <a:lnTo>
                  <a:pt x="46" y="25"/>
                </a:lnTo>
                <a:lnTo>
                  <a:pt x="48" y="28"/>
                </a:lnTo>
                <a:lnTo>
                  <a:pt x="48" y="32"/>
                </a:lnTo>
                <a:lnTo>
                  <a:pt x="48" y="32"/>
                </a:lnTo>
                <a:lnTo>
                  <a:pt x="48" y="33"/>
                </a:lnTo>
                <a:lnTo>
                  <a:pt x="48" y="33"/>
                </a:lnTo>
                <a:lnTo>
                  <a:pt x="50" y="33"/>
                </a:lnTo>
                <a:lnTo>
                  <a:pt x="50" y="33"/>
                </a:lnTo>
                <a:lnTo>
                  <a:pt x="51" y="33"/>
                </a:lnTo>
                <a:lnTo>
                  <a:pt x="53" y="28"/>
                </a:lnTo>
                <a:lnTo>
                  <a:pt x="53" y="28"/>
                </a:lnTo>
                <a:lnTo>
                  <a:pt x="53" y="27"/>
                </a:lnTo>
                <a:lnTo>
                  <a:pt x="54" y="27"/>
                </a:lnTo>
                <a:lnTo>
                  <a:pt x="54" y="25"/>
                </a:lnTo>
                <a:lnTo>
                  <a:pt x="54" y="25"/>
                </a:lnTo>
                <a:lnTo>
                  <a:pt x="56" y="25"/>
                </a:lnTo>
                <a:lnTo>
                  <a:pt x="56" y="24"/>
                </a:lnTo>
                <a:lnTo>
                  <a:pt x="56" y="24"/>
                </a:lnTo>
                <a:lnTo>
                  <a:pt x="56" y="24"/>
                </a:lnTo>
                <a:lnTo>
                  <a:pt x="56" y="22"/>
                </a:lnTo>
                <a:lnTo>
                  <a:pt x="58" y="22"/>
                </a:lnTo>
                <a:lnTo>
                  <a:pt x="58" y="20"/>
                </a:lnTo>
                <a:lnTo>
                  <a:pt x="58" y="22"/>
                </a:lnTo>
                <a:lnTo>
                  <a:pt x="59" y="24"/>
                </a:lnTo>
                <a:lnTo>
                  <a:pt x="59" y="25"/>
                </a:lnTo>
                <a:lnTo>
                  <a:pt x="59" y="25"/>
                </a:lnTo>
                <a:lnTo>
                  <a:pt x="59" y="27"/>
                </a:lnTo>
                <a:lnTo>
                  <a:pt x="59" y="27"/>
                </a:lnTo>
                <a:close/>
              </a:path>
            </a:pathLst>
          </a:custGeom>
          <a:solidFill>
            <a:srgbClr val="C772E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5"/>
          <p:cNvSpPr>
            <a:spLocks/>
          </p:cNvSpPr>
          <p:nvPr/>
        </p:nvSpPr>
        <p:spPr bwMode="auto">
          <a:xfrm>
            <a:off x="7142163" y="5524501"/>
            <a:ext cx="295275" cy="174625"/>
          </a:xfrm>
          <a:custGeom>
            <a:avLst/>
            <a:gdLst/>
            <a:ahLst/>
            <a:cxnLst>
              <a:cxn ang="0">
                <a:pos x="184" y="38"/>
              </a:cxn>
              <a:cxn ang="0">
                <a:pos x="176" y="43"/>
              </a:cxn>
              <a:cxn ang="0">
                <a:pos x="175" y="51"/>
              </a:cxn>
              <a:cxn ang="0">
                <a:pos x="171" y="59"/>
              </a:cxn>
              <a:cxn ang="0">
                <a:pos x="171" y="67"/>
              </a:cxn>
              <a:cxn ang="0">
                <a:pos x="181" y="73"/>
              </a:cxn>
              <a:cxn ang="0">
                <a:pos x="186" y="85"/>
              </a:cxn>
              <a:cxn ang="0">
                <a:pos x="184" y="109"/>
              </a:cxn>
              <a:cxn ang="0">
                <a:pos x="170" y="110"/>
              </a:cxn>
              <a:cxn ang="0">
                <a:pos x="143" y="110"/>
              </a:cxn>
              <a:cxn ang="0">
                <a:pos x="141" y="110"/>
              </a:cxn>
              <a:cxn ang="0">
                <a:pos x="115" y="110"/>
              </a:cxn>
              <a:cxn ang="0">
                <a:pos x="85" y="110"/>
              </a:cxn>
              <a:cxn ang="0">
                <a:pos x="56" y="110"/>
              </a:cxn>
              <a:cxn ang="0">
                <a:pos x="26" y="110"/>
              </a:cxn>
              <a:cxn ang="0">
                <a:pos x="21" y="109"/>
              </a:cxn>
              <a:cxn ang="0">
                <a:pos x="21" y="105"/>
              </a:cxn>
              <a:cxn ang="0">
                <a:pos x="23" y="102"/>
              </a:cxn>
              <a:cxn ang="0">
                <a:pos x="23" y="101"/>
              </a:cxn>
              <a:cxn ang="0">
                <a:pos x="23" y="99"/>
              </a:cxn>
              <a:cxn ang="0">
                <a:pos x="24" y="93"/>
              </a:cxn>
              <a:cxn ang="0">
                <a:pos x="23" y="85"/>
              </a:cxn>
              <a:cxn ang="0">
                <a:pos x="23" y="75"/>
              </a:cxn>
              <a:cxn ang="0">
                <a:pos x="23" y="70"/>
              </a:cxn>
              <a:cxn ang="0">
                <a:pos x="23" y="65"/>
              </a:cxn>
              <a:cxn ang="0">
                <a:pos x="24" y="59"/>
              </a:cxn>
              <a:cxn ang="0">
                <a:pos x="23" y="53"/>
              </a:cxn>
              <a:cxn ang="0">
                <a:pos x="23" y="51"/>
              </a:cxn>
              <a:cxn ang="0">
                <a:pos x="13" y="45"/>
              </a:cxn>
              <a:cxn ang="0">
                <a:pos x="11" y="38"/>
              </a:cxn>
              <a:cxn ang="0">
                <a:pos x="8" y="33"/>
              </a:cxn>
              <a:cxn ang="0">
                <a:pos x="8" y="32"/>
              </a:cxn>
              <a:cxn ang="0">
                <a:pos x="7" y="29"/>
              </a:cxn>
              <a:cxn ang="0">
                <a:pos x="5" y="24"/>
              </a:cxn>
              <a:cxn ang="0">
                <a:pos x="3" y="17"/>
              </a:cxn>
              <a:cxn ang="0">
                <a:pos x="2" y="14"/>
              </a:cxn>
              <a:cxn ang="0">
                <a:pos x="2" y="9"/>
              </a:cxn>
              <a:cxn ang="0">
                <a:pos x="2" y="6"/>
              </a:cxn>
              <a:cxn ang="0">
                <a:pos x="0" y="0"/>
              </a:cxn>
              <a:cxn ang="0">
                <a:pos x="29" y="0"/>
              </a:cxn>
              <a:cxn ang="0">
                <a:pos x="48" y="0"/>
              </a:cxn>
              <a:cxn ang="0">
                <a:pos x="61" y="0"/>
              </a:cxn>
              <a:cxn ang="0">
                <a:pos x="85" y="0"/>
              </a:cxn>
              <a:cxn ang="0">
                <a:pos x="95" y="0"/>
              </a:cxn>
              <a:cxn ang="0">
                <a:pos x="114" y="0"/>
              </a:cxn>
              <a:cxn ang="0">
                <a:pos x="120" y="6"/>
              </a:cxn>
              <a:cxn ang="0">
                <a:pos x="125" y="16"/>
              </a:cxn>
              <a:cxn ang="0">
                <a:pos x="128" y="16"/>
              </a:cxn>
              <a:cxn ang="0">
                <a:pos x="128" y="17"/>
              </a:cxn>
              <a:cxn ang="0">
                <a:pos x="127" y="19"/>
              </a:cxn>
              <a:cxn ang="0">
                <a:pos x="127" y="21"/>
              </a:cxn>
              <a:cxn ang="0">
                <a:pos x="127" y="24"/>
              </a:cxn>
              <a:cxn ang="0">
                <a:pos x="136" y="37"/>
              </a:cxn>
              <a:cxn ang="0">
                <a:pos x="154" y="37"/>
              </a:cxn>
              <a:cxn ang="0">
                <a:pos x="176" y="37"/>
              </a:cxn>
            </a:cxnLst>
            <a:rect l="0" t="0" r="r" b="b"/>
            <a:pathLst>
              <a:path w="186" h="110">
                <a:moveTo>
                  <a:pt x="178" y="37"/>
                </a:moveTo>
                <a:lnTo>
                  <a:pt x="178" y="37"/>
                </a:lnTo>
                <a:lnTo>
                  <a:pt x="179" y="37"/>
                </a:lnTo>
                <a:lnTo>
                  <a:pt x="181" y="37"/>
                </a:lnTo>
                <a:lnTo>
                  <a:pt x="184" y="37"/>
                </a:lnTo>
                <a:lnTo>
                  <a:pt x="184" y="37"/>
                </a:lnTo>
                <a:lnTo>
                  <a:pt x="184" y="38"/>
                </a:lnTo>
                <a:lnTo>
                  <a:pt x="184" y="38"/>
                </a:lnTo>
                <a:lnTo>
                  <a:pt x="181" y="40"/>
                </a:lnTo>
                <a:lnTo>
                  <a:pt x="181" y="41"/>
                </a:lnTo>
                <a:lnTo>
                  <a:pt x="181" y="41"/>
                </a:lnTo>
                <a:lnTo>
                  <a:pt x="178" y="41"/>
                </a:lnTo>
                <a:lnTo>
                  <a:pt x="178" y="43"/>
                </a:lnTo>
                <a:lnTo>
                  <a:pt x="176" y="43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8"/>
                </a:lnTo>
                <a:lnTo>
                  <a:pt x="175" y="51"/>
                </a:lnTo>
                <a:lnTo>
                  <a:pt x="175" y="53"/>
                </a:lnTo>
                <a:lnTo>
                  <a:pt x="173" y="53"/>
                </a:lnTo>
                <a:lnTo>
                  <a:pt x="173" y="54"/>
                </a:lnTo>
                <a:lnTo>
                  <a:pt x="173" y="59"/>
                </a:lnTo>
                <a:lnTo>
                  <a:pt x="173" y="59"/>
                </a:lnTo>
                <a:lnTo>
                  <a:pt x="171" y="59"/>
                </a:lnTo>
                <a:lnTo>
                  <a:pt x="171" y="59"/>
                </a:lnTo>
                <a:lnTo>
                  <a:pt x="171" y="59"/>
                </a:lnTo>
                <a:lnTo>
                  <a:pt x="171" y="59"/>
                </a:lnTo>
                <a:lnTo>
                  <a:pt x="171" y="59"/>
                </a:lnTo>
                <a:lnTo>
                  <a:pt x="171" y="61"/>
                </a:lnTo>
                <a:lnTo>
                  <a:pt x="171" y="62"/>
                </a:lnTo>
                <a:lnTo>
                  <a:pt x="171" y="65"/>
                </a:lnTo>
                <a:lnTo>
                  <a:pt x="171" y="67"/>
                </a:lnTo>
                <a:lnTo>
                  <a:pt x="170" y="67"/>
                </a:lnTo>
                <a:lnTo>
                  <a:pt x="171" y="67"/>
                </a:lnTo>
                <a:lnTo>
                  <a:pt x="171" y="67"/>
                </a:lnTo>
                <a:lnTo>
                  <a:pt x="170" y="73"/>
                </a:lnTo>
                <a:lnTo>
                  <a:pt x="176" y="73"/>
                </a:lnTo>
                <a:lnTo>
                  <a:pt x="176" y="73"/>
                </a:lnTo>
                <a:lnTo>
                  <a:pt x="181" y="73"/>
                </a:lnTo>
                <a:lnTo>
                  <a:pt x="186" y="73"/>
                </a:lnTo>
                <a:lnTo>
                  <a:pt x="186" y="73"/>
                </a:lnTo>
                <a:lnTo>
                  <a:pt x="186" y="73"/>
                </a:lnTo>
                <a:lnTo>
                  <a:pt x="186" y="81"/>
                </a:lnTo>
                <a:lnTo>
                  <a:pt x="186" y="83"/>
                </a:lnTo>
                <a:lnTo>
                  <a:pt x="186" y="85"/>
                </a:lnTo>
                <a:lnTo>
                  <a:pt x="186" y="85"/>
                </a:lnTo>
                <a:lnTo>
                  <a:pt x="186" y="88"/>
                </a:lnTo>
                <a:lnTo>
                  <a:pt x="186" y="88"/>
                </a:lnTo>
                <a:lnTo>
                  <a:pt x="186" y="89"/>
                </a:lnTo>
                <a:lnTo>
                  <a:pt x="186" y="91"/>
                </a:lnTo>
                <a:lnTo>
                  <a:pt x="186" y="96"/>
                </a:lnTo>
                <a:lnTo>
                  <a:pt x="186" y="101"/>
                </a:lnTo>
                <a:lnTo>
                  <a:pt x="184" y="109"/>
                </a:lnTo>
                <a:lnTo>
                  <a:pt x="184" y="109"/>
                </a:lnTo>
                <a:lnTo>
                  <a:pt x="184" y="110"/>
                </a:lnTo>
                <a:lnTo>
                  <a:pt x="179" y="110"/>
                </a:lnTo>
                <a:lnTo>
                  <a:pt x="178" y="110"/>
                </a:lnTo>
                <a:lnTo>
                  <a:pt x="176" y="110"/>
                </a:lnTo>
                <a:lnTo>
                  <a:pt x="170" y="110"/>
                </a:lnTo>
                <a:lnTo>
                  <a:pt x="170" y="110"/>
                </a:lnTo>
                <a:lnTo>
                  <a:pt x="162" y="110"/>
                </a:lnTo>
                <a:lnTo>
                  <a:pt x="159" y="110"/>
                </a:lnTo>
                <a:lnTo>
                  <a:pt x="159" y="110"/>
                </a:lnTo>
                <a:lnTo>
                  <a:pt x="151" y="110"/>
                </a:lnTo>
                <a:lnTo>
                  <a:pt x="151" y="110"/>
                </a:lnTo>
                <a:lnTo>
                  <a:pt x="151" y="110"/>
                </a:lnTo>
                <a:lnTo>
                  <a:pt x="143" y="110"/>
                </a:lnTo>
                <a:lnTo>
                  <a:pt x="143" y="110"/>
                </a:lnTo>
                <a:lnTo>
                  <a:pt x="141" y="110"/>
                </a:lnTo>
                <a:lnTo>
                  <a:pt x="141" y="110"/>
                </a:lnTo>
                <a:lnTo>
                  <a:pt x="141" y="110"/>
                </a:lnTo>
                <a:lnTo>
                  <a:pt x="141" y="110"/>
                </a:lnTo>
                <a:lnTo>
                  <a:pt x="141" y="110"/>
                </a:lnTo>
                <a:lnTo>
                  <a:pt x="141" y="110"/>
                </a:lnTo>
                <a:lnTo>
                  <a:pt x="139" y="110"/>
                </a:lnTo>
                <a:lnTo>
                  <a:pt x="139" y="110"/>
                </a:lnTo>
                <a:lnTo>
                  <a:pt x="139" y="110"/>
                </a:lnTo>
                <a:lnTo>
                  <a:pt x="139" y="110"/>
                </a:lnTo>
                <a:lnTo>
                  <a:pt x="139" y="110"/>
                </a:lnTo>
                <a:lnTo>
                  <a:pt x="128" y="110"/>
                </a:lnTo>
                <a:lnTo>
                  <a:pt x="115" y="110"/>
                </a:lnTo>
                <a:lnTo>
                  <a:pt x="107" y="110"/>
                </a:lnTo>
                <a:lnTo>
                  <a:pt x="106" y="110"/>
                </a:lnTo>
                <a:lnTo>
                  <a:pt x="104" y="110"/>
                </a:lnTo>
                <a:lnTo>
                  <a:pt x="91" y="110"/>
                </a:lnTo>
                <a:lnTo>
                  <a:pt x="91" y="110"/>
                </a:lnTo>
                <a:lnTo>
                  <a:pt x="87" y="110"/>
                </a:lnTo>
                <a:lnTo>
                  <a:pt x="85" y="110"/>
                </a:lnTo>
                <a:lnTo>
                  <a:pt x="85" y="110"/>
                </a:lnTo>
                <a:lnTo>
                  <a:pt x="83" y="110"/>
                </a:lnTo>
                <a:lnTo>
                  <a:pt x="80" y="110"/>
                </a:lnTo>
                <a:lnTo>
                  <a:pt x="79" y="110"/>
                </a:lnTo>
                <a:lnTo>
                  <a:pt x="72" y="110"/>
                </a:lnTo>
                <a:lnTo>
                  <a:pt x="69" y="110"/>
                </a:lnTo>
                <a:lnTo>
                  <a:pt x="56" y="110"/>
                </a:lnTo>
                <a:lnTo>
                  <a:pt x="56" y="110"/>
                </a:lnTo>
                <a:lnTo>
                  <a:pt x="55" y="110"/>
                </a:lnTo>
                <a:lnTo>
                  <a:pt x="39" y="110"/>
                </a:lnTo>
                <a:lnTo>
                  <a:pt x="37" y="110"/>
                </a:lnTo>
                <a:lnTo>
                  <a:pt x="32" y="110"/>
                </a:lnTo>
                <a:lnTo>
                  <a:pt x="31" y="110"/>
                </a:lnTo>
                <a:lnTo>
                  <a:pt x="26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09"/>
                </a:lnTo>
                <a:lnTo>
                  <a:pt x="21" y="109"/>
                </a:lnTo>
                <a:lnTo>
                  <a:pt x="21" y="109"/>
                </a:lnTo>
                <a:lnTo>
                  <a:pt x="21" y="107"/>
                </a:lnTo>
                <a:lnTo>
                  <a:pt x="21" y="107"/>
                </a:lnTo>
                <a:lnTo>
                  <a:pt x="21" y="107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3" y="104"/>
                </a:lnTo>
                <a:lnTo>
                  <a:pt x="23" y="104"/>
                </a:lnTo>
                <a:lnTo>
                  <a:pt x="23" y="104"/>
                </a:lnTo>
                <a:lnTo>
                  <a:pt x="23" y="102"/>
                </a:lnTo>
                <a:lnTo>
                  <a:pt x="21" y="102"/>
                </a:lnTo>
                <a:lnTo>
                  <a:pt x="21" y="101"/>
                </a:lnTo>
                <a:lnTo>
                  <a:pt x="21" y="101"/>
                </a:lnTo>
                <a:lnTo>
                  <a:pt x="21" y="101"/>
                </a:lnTo>
                <a:lnTo>
                  <a:pt x="21" y="101"/>
                </a:lnTo>
                <a:lnTo>
                  <a:pt x="23" y="101"/>
                </a:lnTo>
                <a:lnTo>
                  <a:pt x="23" y="101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4" y="97"/>
                </a:lnTo>
                <a:lnTo>
                  <a:pt x="24" y="97"/>
                </a:lnTo>
                <a:lnTo>
                  <a:pt x="24" y="96"/>
                </a:lnTo>
                <a:lnTo>
                  <a:pt x="24" y="96"/>
                </a:lnTo>
                <a:lnTo>
                  <a:pt x="24" y="94"/>
                </a:lnTo>
                <a:lnTo>
                  <a:pt x="24" y="93"/>
                </a:lnTo>
                <a:lnTo>
                  <a:pt x="24" y="93"/>
                </a:lnTo>
                <a:lnTo>
                  <a:pt x="24" y="91"/>
                </a:lnTo>
                <a:lnTo>
                  <a:pt x="23" y="89"/>
                </a:lnTo>
                <a:lnTo>
                  <a:pt x="23" y="89"/>
                </a:lnTo>
                <a:lnTo>
                  <a:pt x="23" y="89"/>
                </a:lnTo>
                <a:lnTo>
                  <a:pt x="23" y="88"/>
                </a:lnTo>
                <a:lnTo>
                  <a:pt x="23" y="85"/>
                </a:lnTo>
                <a:lnTo>
                  <a:pt x="23" y="81"/>
                </a:lnTo>
                <a:lnTo>
                  <a:pt x="23" y="78"/>
                </a:lnTo>
                <a:lnTo>
                  <a:pt x="23" y="77"/>
                </a:lnTo>
                <a:lnTo>
                  <a:pt x="23" y="77"/>
                </a:lnTo>
                <a:lnTo>
                  <a:pt x="23" y="75"/>
                </a:lnTo>
                <a:lnTo>
                  <a:pt x="23" y="75"/>
                </a:lnTo>
                <a:lnTo>
                  <a:pt x="23" y="75"/>
                </a:lnTo>
                <a:lnTo>
                  <a:pt x="23" y="73"/>
                </a:lnTo>
                <a:lnTo>
                  <a:pt x="23" y="73"/>
                </a:lnTo>
                <a:lnTo>
                  <a:pt x="23" y="72"/>
                </a:lnTo>
                <a:lnTo>
                  <a:pt x="23" y="72"/>
                </a:lnTo>
                <a:lnTo>
                  <a:pt x="23" y="72"/>
                </a:lnTo>
                <a:lnTo>
                  <a:pt x="23" y="72"/>
                </a:lnTo>
                <a:lnTo>
                  <a:pt x="23" y="70"/>
                </a:lnTo>
                <a:lnTo>
                  <a:pt x="21" y="70"/>
                </a:lnTo>
                <a:lnTo>
                  <a:pt x="23" y="69"/>
                </a:lnTo>
                <a:lnTo>
                  <a:pt x="23" y="69"/>
                </a:lnTo>
                <a:lnTo>
                  <a:pt x="23" y="67"/>
                </a:lnTo>
                <a:lnTo>
                  <a:pt x="23" y="67"/>
                </a:lnTo>
                <a:lnTo>
                  <a:pt x="23" y="67"/>
                </a:lnTo>
                <a:lnTo>
                  <a:pt x="23" y="65"/>
                </a:lnTo>
                <a:lnTo>
                  <a:pt x="23" y="65"/>
                </a:lnTo>
                <a:lnTo>
                  <a:pt x="23" y="64"/>
                </a:lnTo>
                <a:lnTo>
                  <a:pt x="23" y="64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59"/>
                </a:lnTo>
                <a:lnTo>
                  <a:pt x="23" y="57"/>
                </a:lnTo>
                <a:lnTo>
                  <a:pt x="23" y="57"/>
                </a:lnTo>
                <a:lnTo>
                  <a:pt x="23" y="56"/>
                </a:lnTo>
                <a:lnTo>
                  <a:pt x="23" y="56"/>
                </a:lnTo>
                <a:lnTo>
                  <a:pt x="23" y="54"/>
                </a:lnTo>
                <a:lnTo>
                  <a:pt x="23" y="54"/>
                </a:lnTo>
                <a:lnTo>
                  <a:pt x="23" y="53"/>
                </a:lnTo>
                <a:lnTo>
                  <a:pt x="23" y="53"/>
                </a:lnTo>
                <a:lnTo>
                  <a:pt x="23" y="53"/>
                </a:lnTo>
                <a:lnTo>
                  <a:pt x="23" y="51"/>
                </a:lnTo>
                <a:lnTo>
                  <a:pt x="23" y="51"/>
                </a:lnTo>
                <a:lnTo>
                  <a:pt x="23" y="51"/>
                </a:lnTo>
                <a:lnTo>
                  <a:pt x="23" y="51"/>
                </a:lnTo>
                <a:lnTo>
                  <a:pt x="23" y="51"/>
                </a:lnTo>
                <a:lnTo>
                  <a:pt x="23" y="51"/>
                </a:lnTo>
                <a:lnTo>
                  <a:pt x="24" y="48"/>
                </a:lnTo>
                <a:lnTo>
                  <a:pt x="26" y="46"/>
                </a:lnTo>
                <a:lnTo>
                  <a:pt x="21" y="46"/>
                </a:lnTo>
                <a:lnTo>
                  <a:pt x="21" y="46"/>
                </a:lnTo>
                <a:lnTo>
                  <a:pt x="13" y="46"/>
                </a:lnTo>
                <a:lnTo>
                  <a:pt x="13" y="45"/>
                </a:lnTo>
                <a:lnTo>
                  <a:pt x="13" y="43"/>
                </a:lnTo>
                <a:lnTo>
                  <a:pt x="13" y="40"/>
                </a:lnTo>
                <a:lnTo>
                  <a:pt x="11" y="40"/>
                </a:lnTo>
                <a:lnTo>
                  <a:pt x="11" y="40"/>
                </a:lnTo>
                <a:lnTo>
                  <a:pt x="11" y="40"/>
                </a:lnTo>
                <a:lnTo>
                  <a:pt x="11" y="38"/>
                </a:lnTo>
                <a:lnTo>
                  <a:pt x="11" y="38"/>
                </a:lnTo>
                <a:lnTo>
                  <a:pt x="11" y="37"/>
                </a:lnTo>
                <a:lnTo>
                  <a:pt x="11" y="37"/>
                </a:lnTo>
                <a:lnTo>
                  <a:pt x="10" y="37"/>
                </a:lnTo>
                <a:lnTo>
                  <a:pt x="8" y="33"/>
                </a:lnTo>
                <a:lnTo>
                  <a:pt x="8" y="33"/>
                </a:lnTo>
                <a:lnTo>
                  <a:pt x="8" y="33"/>
                </a:lnTo>
                <a:lnTo>
                  <a:pt x="8" y="33"/>
                </a:lnTo>
                <a:lnTo>
                  <a:pt x="8" y="33"/>
                </a:lnTo>
                <a:lnTo>
                  <a:pt x="8" y="32"/>
                </a:lnTo>
                <a:lnTo>
                  <a:pt x="8" y="32"/>
                </a:lnTo>
                <a:lnTo>
                  <a:pt x="7" y="32"/>
                </a:lnTo>
                <a:lnTo>
                  <a:pt x="7" y="32"/>
                </a:lnTo>
                <a:lnTo>
                  <a:pt x="7" y="32"/>
                </a:lnTo>
                <a:lnTo>
                  <a:pt x="8" y="32"/>
                </a:lnTo>
                <a:lnTo>
                  <a:pt x="8" y="32"/>
                </a:lnTo>
                <a:lnTo>
                  <a:pt x="8" y="32"/>
                </a:lnTo>
                <a:lnTo>
                  <a:pt x="8" y="30"/>
                </a:lnTo>
                <a:lnTo>
                  <a:pt x="8" y="30"/>
                </a:lnTo>
                <a:lnTo>
                  <a:pt x="7" y="29"/>
                </a:lnTo>
                <a:lnTo>
                  <a:pt x="7" y="29"/>
                </a:lnTo>
                <a:lnTo>
                  <a:pt x="7" y="29"/>
                </a:lnTo>
                <a:lnTo>
                  <a:pt x="7" y="29"/>
                </a:lnTo>
                <a:lnTo>
                  <a:pt x="7" y="27"/>
                </a:lnTo>
                <a:lnTo>
                  <a:pt x="7" y="25"/>
                </a:lnTo>
                <a:lnTo>
                  <a:pt x="7" y="25"/>
                </a:lnTo>
                <a:lnTo>
                  <a:pt x="5" y="25"/>
                </a:lnTo>
                <a:lnTo>
                  <a:pt x="5" y="24"/>
                </a:lnTo>
                <a:lnTo>
                  <a:pt x="5" y="24"/>
                </a:lnTo>
                <a:lnTo>
                  <a:pt x="5" y="22"/>
                </a:lnTo>
                <a:lnTo>
                  <a:pt x="3" y="21"/>
                </a:lnTo>
                <a:lnTo>
                  <a:pt x="3" y="21"/>
                </a:lnTo>
                <a:lnTo>
                  <a:pt x="3" y="19"/>
                </a:lnTo>
                <a:lnTo>
                  <a:pt x="3" y="19"/>
                </a:lnTo>
                <a:lnTo>
                  <a:pt x="3" y="19"/>
                </a:lnTo>
                <a:lnTo>
                  <a:pt x="3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6"/>
                </a:lnTo>
                <a:lnTo>
                  <a:pt x="2" y="16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6"/>
                </a:lnTo>
                <a:lnTo>
                  <a:pt x="2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10" y="0"/>
                </a:lnTo>
                <a:lnTo>
                  <a:pt x="24" y="0"/>
                </a:lnTo>
                <a:lnTo>
                  <a:pt x="29" y="0"/>
                </a:lnTo>
                <a:lnTo>
                  <a:pt x="31" y="0"/>
                </a:lnTo>
                <a:lnTo>
                  <a:pt x="37" y="0"/>
                </a:lnTo>
                <a:lnTo>
                  <a:pt x="37" y="0"/>
                </a:lnTo>
                <a:lnTo>
                  <a:pt x="40" y="0"/>
                </a:lnTo>
                <a:lnTo>
                  <a:pt x="43" y="0"/>
                </a:lnTo>
                <a:lnTo>
                  <a:pt x="45" y="0"/>
                </a:lnTo>
                <a:lnTo>
                  <a:pt x="48" y="0"/>
                </a:lnTo>
                <a:lnTo>
                  <a:pt x="53" y="0"/>
                </a:lnTo>
                <a:lnTo>
                  <a:pt x="55" y="0"/>
                </a:lnTo>
                <a:lnTo>
                  <a:pt x="55" y="0"/>
                </a:lnTo>
                <a:lnTo>
                  <a:pt x="56" y="0"/>
                </a:lnTo>
                <a:lnTo>
                  <a:pt x="58" y="0"/>
                </a:lnTo>
                <a:lnTo>
                  <a:pt x="58" y="0"/>
                </a:lnTo>
                <a:lnTo>
                  <a:pt x="61" y="0"/>
                </a:lnTo>
                <a:lnTo>
                  <a:pt x="67" y="0"/>
                </a:lnTo>
                <a:lnTo>
                  <a:pt x="74" y="0"/>
                </a:lnTo>
                <a:lnTo>
                  <a:pt x="77" y="0"/>
                </a:lnTo>
                <a:lnTo>
                  <a:pt x="80" y="0"/>
                </a:lnTo>
                <a:lnTo>
                  <a:pt x="83" y="0"/>
                </a:lnTo>
                <a:lnTo>
                  <a:pt x="83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7" y="0"/>
                </a:lnTo>
                <a:lnTo>
                  <a:pt x="90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8" y="0"/>
                </a:lnTo>
                <a:lnTo>
                  <a:pt x="107" y="0"/>
                </a:lnTo>
                <a:lnTo>
                  <a:pt x="107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  <a:lnTo>
                  <a:pt x="114" y="0"/>
                </a:lnTo>
                <a:lnTo>
                  <a:pt x="115" y="0"/>
                </a:lnTo>
                <a:lnTo>
                  <a:pt x="117" y="0"/>
                </a:lnTo>
                <a:lnTo>
                  <a:pt x="120" y="0"/>
                </a:lnTo>
                <a:lnTo>
                  <a:pt x="120" y="0"/>
                </a:lnTo>
                <a:lnTo>
                  <a:pt x="120" y="1"/>
                </a:lnTo>
                <a:lnTo>
                  <a:pt x="120" y="5"/>
                </a:lnTo>
                <a:lnTo>
                  <a:pt x="120" y="6"/>
                </a:lnTo>
                <a:lnTo>
                  <a:pt x="120" y="8"/>
                </a:lnTo>
                <a:lnTo>
                  <a:pt x="120" y="11"/>
                </a:lnTo>
                <a:lnTo>
                  <a:pt x="120" y="14"/>
                </a:lnTo>
                <a:lnTo>
                  <a:pt x="123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6"/>
                </a:lnTo>
                <a:lnTo>
                  <a:pt x="125" y="16"/>
                </a:lnTo>
                <a:lnTo>
                  <a:pt x="127" y="16"/>
                </a:lnTo>
                <a:lnTo>
                  <a:pt x="127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9"/>
                </a:lnTo>
                <a:lnTo>
                  <a:pt x="127" y="19"/>
                </a:lnTo>
                <a:lnTo>
                  <a:pt x="127" y="19"/>
                </a:lnTo>
                <a:lnTo>
                  <a:pt x="127" y="19"/>
                </a:lnTo>
                <a:lnTo>
                  <a:pt x="127" y="19"/>
                </a:lnTo>
                <a:lnTo>
                  <a:pt x="127" y="19"/>
                </a:lnTo>
                <a:lnTo>
                  <a:pt x="127" y="21"/>
                </a:lnTo>
                <a:lnTo>
                  <a:pt x="127" y="21"/>
                </a:lnTo>
                <a:lnTo>
                  <a:pt x="127" y="21"/>
                </a:lnTo>
                <a:lnTo>
                  <a:pt x="127" y="21"/>
                </a:lnTo>
                <a:lnTo>
                  <a:pt x="127" y="21"/>
                </a:lnTo>
                <a:lnTo>
                  <a:pt x="127" y="22"/>
                </a:lnTo>
                <a:lnTo>
                  <a:pt x="127" y="22"/>
                </a:lnTo>
                <a:lnTo>
                  <a:pt x="127" y="22"/>
                </a:lnTo>
                <a:lnTo>
                  <a:pt x="127" y="22"/>
                </a:lnTo>
                <a:lnTo>
                  <a:pt x="125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8" y="24"/>
                </a:lnTo>
                <a:lnTo>
                  <a:pt x="128" y="24"/>
                </a:lnTo>
                <a:lnTo>
                  <a:pt x="128" y="37"/>
                </a:lnTo>
                <a:lnTo>
                  <a:pt x="128" y="37"/>
                </a:lnTo>
                <a:lnTo>
                  <a:pt x="136" y="37"/>
                </a:lnTo>
                <a:lnTo>
                  <a:pt x="138" y="37"/>
                </a:lnTo>
                <a:lnTo>
                  <a:pt x="141" y="37"/>
                </a:lnTo>
                <a:lnTo>
                  <a:pt x="149" y="37"/>
                </a:lnTo>
                <a:lnTo>
                  <a:pt x="149" y="37"/>
                </a:lnTo>
                <a:lnTo>
                  <a:pt x="151" y="37"/>
                </a:lnTo>
                <a:lnTo>
                  <a:pt x="152" y="37"/>
                </a:lnTo>
                <a:lnTo>
                  <a:pt x="154" y="37"/>
                </a:lnTo>
                <a:lnTo>
                  <a:pt x="155" y="37"/>
                </a:lnTo>
                <a:lnTo>
                  <a:pt x="163" y="37"/>
                </a:lnTo>
                <a:lnTo>
                  <a:pt x="167" y="37"/>
                </a:lnTo>
                <a:lnTo>
                  <a:pt x="173" y="37"/>
                </a:lnTo>
                <a:lnTo>
                  <a:pt x="175" y="37"/>
                </a:lnTo>
                <a:lnTo>
                  <a:pt x="176" y="37"/>
                </a:lnTo>
                <a:lnTo>
                  <a:pt x="176" y="37"/>
                </a:lnTo>
                <a:lnTo>
                  <a:pt x="176" y="37"/>
                </a:lnTo>
                <a:lnTo>
                  <a:pt x="178" y="37"/>
                </a:lnTo>
                <a:lnTo>
                  <a:pt x="178" y="37"/>
                </a:lnTo>
                <a:close/>
              </a:path>
            </a:pathLst>
          </a:custGeom>
          <a:solidFill>
            <a:srgbClr val="B9F57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6"/>
          <p:cNvSpPr>
            <a:spLocks/>
          </p:cNvSpPr>
          <p:nvPr/>
        </p:nvSpPr>
        <p:spPr bwMode="auto">
          <a:xfrm>
            <a:off x="7396163" y="5191126"/>
            <a:ext cx="330200" cy="284163"/>
          </a:xfrm>
          <a:custGeom>
            <a:avLst/>
            <a:gdLst/>
            <a:ahLst/>
            <a:cxnLst>
              <a:cxn ang="0">
                <a:pos x="183" y="56"/>
              </a:cxn>
              <a:cxn ang="0">
                <a:pos x="191" y="61"/>
              </a:cxn>
              <a:cxn ang="0">
                <a:pos x="200" y="72"/>
              </a:cxn>
              <a:cxn ang="0">
                <a:pos x="202" y="79"/>
              </a:cxn>
              <a:cxn ang="0">
                <a:pos x="205" y="88"/>
              </a:cxn>
              <a:cxn ang="0">
                <a:pos x="207" y="95"/>
              </a:cxn>
              <a:cxn ang="0">
                <a:pos x="207" y="98"/>
              </a:cxn>
              <a:cxn ang="0">
                <a:pos x="207" y="109"/>
              </a:cxn>
              <a:cxn ang="0">
                <a:pos x="154" y="120"/>
              </a:cxn>
              <a:cxn ang="0">
                <a:pos x="133" y="120"/>
              </a:cxn>
              <a:cxn ang="0">
                <a:pos x="122" y="136"/>
              </a:cxn>
              <a:cxn ang="0">
                <a:pos x="91" y="144"/>
              </a:cxn>
              <a:cxn ang="0">
                <a:pos x="80" y="144"/>
              </a:cxn>
              <a:cxn ang="0">
                <a:pos x="69" y="144"/>
              </a:cxn>
              <a:cxn ang="0">
                <a:pos x="59" y="146"/>
              </a:cxn>
              <a:cxn ang="0">
                <a:pos x="43" y="151"/>
              </a:cxn>
              <a:cxn ang="0">
                <a:pos x="35" y="165"/>
              </a:cxn>
              <a:cxn ang="0">
                <a:pos x="21" y="179"/>
              </a:cxn>
              <a:cxn ang="0">
                <a:pos x="2" y="171"/>
              </a:cxn>
              <a:cxn ang="0">
                <a:pos x="5" y="167"/>
              </a:cxn>
              <a:cxn ang="0">
                <a:pos x="8" y="159"/>
              </a:cxn>
              <a:cxn ang="0">
                <a:pos x="11" y="138"/>
              </a:cxn>
              <a:cxn ang="0">
                <a:pos x="13" y="136"/>
              </a:cxn>
              <a:cxn ang="0">
                <a:pos x="21" y="133"/>
              </a:cxn>
              <a:cxn ang="0">
                <a:pos x="11" y="135"/>
              </a:cxn>
              <a:cxn ang="0">
                <a:pos x="11" y="135"/>
              </a:cxn>
              <a:cxn ang="0">
                <a:pos x="10" y="133"/>
              </a:cxn>
              <a:cxn ang="0">
                <a:pos x="11" y="133"/>
              </a:cxn>
              <a:cxn ang="0">
                <a:pos x="11" y="132"/>
              </a:cxn>
              <a:cxn ang="0">
                <a:pos x="11" y="132"/>
              </a:cxn>
              <a:cxn ang="0">
                <a:pos x="10" y="132"/>
              </a:cxn>
              <a:cxn ang="0">
                <a:pos x="10" y="128"/>
              </a:cxn>
              <a:cxn ang="0">
                <a:pos x="11" y="128"/>
              </a:cxn>
              <a:cxn ang="0">
                <a:pos x="11" y="127"/>
              </a:cxn>
              <a:cxn ang="0">
                <a:pos x="13" y="127"/>
              </a:cxn>
              <a:cxn ang="0">
                <a:pos x="15" y="127"/>
              </a:cxn>
              <a:cxn ang="0">
                <a:pos x="15" y="127"/>
              </a:cxn>
              <a:cxn ang="0">
                <a:pos x="11" y="119"/>
              </a:cxn>
              <a:cxn ang="0">
                <a:pos x="3" y="117"/>
              </a:cxn>
              <a:cxn ang="0">
                <a:pos x="5" y="114"/>
              </a:cxn>
              <a:cxn ang="0">
                <a:pos x="3" y="112"/>
              </a:cxn>
              <a:cxn ang="0">
                <a:pos x="3" y="111"/>
              </a:cxn>
              <a:cxn ang="0">
                <a:pos x="5" y="108"/>
              </a:cxn>
              <a:cxn ang="0">
                <a:pos x="3" y="104"/>
              </a:cxn>
              <a:cxn ang="0">
                <a:pos x="2" y="98"/>
              </a:cxn>
              <a:cxn ang="0">
                <a:pos x="2" y="95"/>
              </a:cxn>
              <a:cxn ang="0">
                <a:pos x="3" y="92"/>
              </a:cxn>
              <a:cxn ang="0">
                <a:pos x="16" y="79"/>
              </a:cxn>
              <a:cxn ang="0">
                <a:pos x="37" y="74"/>
              </a:cxn>
              <a:cxn ang="0">
                <a:pos x="45" y="53"/>
              </a:cxn>
              <a:cxn ang="0">
                <a:pos x="66" y="56"/>
              </a:cxn>
              <a:cxn ang="0">
                <a:pos x="80" y="29"/>
              </a:cxn>
              <a:cxn ang="0">
                <a:pos x="96" y="24"/>
              </a:cxn>
              <a:cxn ang="0">
                <a:pos x="101" y="18"/>
              </a:cxn>
              <a:cxn ang="0">
                <a:pos x="104" y="0"/>
              </a:cxn>
              <a:cxn ang="0">
                <a:pos x="119" y="8"/>
              </a:cxn>
              <a:cxn ang="0">
                <a:pos x="144" y="29"/>
              </a:cxn>
              <a:cxn ang="0">
                <a:pos x="170" y="29"/>
              </a:cxn>
              <a:cxn ang="0">
                <a:pos x="181" y="29"/>
              </a:cxn>
            </a:cxnLst>
            <a:rect l="0" t="0" r="r" b="b"/>
            <a:pathLst>
              <a:path w="208" h="179">
                <a:moveTo>
                  <a:pt x="184" y="29"/>
                </a:moveTo>
                <a:lnTo>
                  <a:pt x="184" y="31"/>
                </a:lnTo>
                <a:lnTo>
                  <a:pt x="184" y="32"/>
                </a:lnTo>
                <a:lnTo>
                  <a:pt x="183" y="42"/>
                </a:lnTo>
                <a:lnTo>
                  <a:pt x="181" y="45"/>
                </a:lnTo>
                <a:lnTo>
                  <a:pt x="181" y="45"/>
                </a:lnTo>
                <a:lnTo>
                  <a:pt x="179" y="52"/>
                </a:lnTo>
                <a:lnTo>
                  <a:pt x="183" y="56"/>
                </a:lnTo>
                <a:lnTo>
                  <a:pt x="186" y="58"/>
                </a:lnTo>
                <a:lnTo>
                  <a:pt x="186" y="58"/>
                </a:lnTo>
                <a:lnTo>
                  <a:pt x="187" y="60"/>
                </a:lnTo>
                <a:lnTo>
                  <a:pt x="187" y="60"/>
                </a:lnTo>
                <a:lnTo>
                  <a:pt x="187" y="60"/>
                </a:lnTo>
                <a:lnTo>
                  <a:pt x="187" y="60"/>
                </a:lnTo>
                <a:lnTo>
                  <a:pt x="189" y="60"/>
                </a:lnTo>
                <a:lnTo>
                  <a:pt x="191" y="61"/>
                </a:lnTo>
                <a:lnTo>
                  <a:pt x="192" y="61"/>
                </a:lnTo>
                <a:lnTo>
                  <a:pt x="192" y="63"/>
                </a:lnTo>
                <a:lnTo>
                  <a:pt x="194" y="63"/>
                </a:lnTo>
                <a:lnTo>
                  <a:pt x="195" y="66"/>
                </a:lnTo>
                <a:lnTo>
                  <a:pt x="197" y="68"/>
                </a:lnTo>
                <a:lnTo>
                  <a:pt x="199" y="71"/>
                </a:lnTo>
                <a:lnTo>
                  <a:pt x="200" y="72"/>
                </a:lnTo>
                <a:lnTo>
                  <a:pt x="200" y="72"/>
                </a:lnTo>
                <a:lnTo>
                  <a:pt x="200" y="74"/>
                </a:lnTo>
                <a:lnTo>
                  <a:pt x="200" y="74"/>
                </a:lnTo>
                <a:lnTo>
                  <a:pt x="202" y="76"/>
                </a:lnTo>
                <a:lnTo>
                  <a:pt x="202" y="77"/>
                </a:lnTo>
                <a:lnTo>
                  <a:pt x="202" y="77"/>
                </a:lnTo>
                <a:lnTo>
                  <a:pt x="202" y="77"/>
                </a:lnTo>
                <a:lnTo>
                  <a:pt x="202" y="79"/>
                </a:lnTo>
                <a:lnTo>
                  <a:pt x="202" y="79"/>
                </a:lnTo>
                <a:lnTo>
                  <a:pt x="203" y="79"/>
                </a:lnTo>
                <a:lnTo>
                  <a:pt x="203" y="80"/>
                </a:lnTo>
                <a:lnTo>
                  <a:pt x="203" y="82"/>
                </a:lnTo>
                <a:lnTo>
                  <a:pt x="203" y="84"/>
                </a:lnTo>
                <a:lnTo>
                  <a:pt x="205" y="84"/>
                </a:lnTo>
                <a:lnTo>
                  <a:pt x="205" y="85"/>
                </a:lnTo>
                <a:lnTo>
                  <a:pt x="205" y="85"/>
                </a:lnTo>
                <a:lnTo>
                  <a:pt x="205" y="88"/>
                </a:lnTo>
                <a:lnTo>
                  <a:pt x="207" y="90"/>
                </a:lnTo>
                <a:lnTo>
                  <a:pt x="207" y="92"/>
                </a:lnTo>
                <a:lnTo>
                  <a:pt x="207" y="92"/>
                </a:lnTo>
                <a:lnTo>
                  <a:pt x="207" y="93"/>
                </a:lnTo>
                <a:lnTo>
                  <a:pt x="207" y="95"/>
                </a:lnTo>
                <a:lnTo>
                  <a:pt x="207" y="95"/>
                </a:lnTo>
                <a:lnTo>
                  <a:pt x="207" y="95"/>
                </a:lnTo>
                <a:lnTo>
                  <a:pt x="207" y="95"/>
                </a:lnTo>
                <a:lnTo>
                  <a:pt x="207" y="95"/>
                </a:lnTo>
                <a:lnTo>
                  <a:pt x="207" y="96"/>
                </a:lnTo>
                <a:lnTo>
                  <a:pt x="207" y="96"/>
                </a:lnTo>
                <a:lnTo>
                  <a:pt x="207" y="96"/>
                </a:lnTo>
                <a:lnTo>
                  <a:pt x="207" y="96"/>
                </a:lnTo>
                <a:lnTo>
                  <a:pt x="207" y="96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100"/>
                </a:lnTo>
                <a:lnTo>
                  <a:pt x="207" y="100"/>
                </a:lnTo>
                <a:lnTo>
                  <a:pt x="207" y="101"/>
                </a:lnTo>
                <a:lnTo>
                  <a:pt x="207" y="103"/>
                </a:lnTo>
                <a:lnTo>
                  <a:pt x="207" y="104"/>
                </a:lnTo>
                <a:lnTo>
                  <a:pt x="207" y="109"/>
                </a:lnTo>
                <a:lnTo>
                  <a:pt x="208" y="119"/>
                </a:lnTo>
                <a:lnTo>
                  <a:pt x="208" y="119"/>
                </a:lnTo>
                <a:lnTo>
                  <a:pt x="208" y="120"/>
                </a:lnTo>
                <a:lnTo>
                  <a:pt x="200" y="120"/>
                </a:lnTo>
                <a:lnTo>
                  <a:pt x="199" y="120"/>
                </a:lnTo>
                <a:lnTo>
                  <a:pt x="181" y="120"/>
                </a:lnTo>
                <a:lnTo>
                  <a:pt x="162" y="120"/>
                </a:lnTo>
                <a:lnTo>
                  <a:pt x="154" y="120"/>
                </a:lnTo>
                <a:lnTo>
                  <a:pt x="152" y="120"/>
                </a:lnTo>
                <a:lnTo>
                  <a:pt x="151" y="122"/>
                </a:lnTo>
                <a:lnTo>
                  <a:pt x="141" y="122"/>
                </a:lnTo>
                <a:lnTo>
                  <a:pt x="138" y="122"/>
                </a:lnTo>
                <a:lnTo>
                  <a:pt x="136" y="122"/>
                </a:lnTo>
                <a:lnTo>
                  <a:pt x="136" y="122"/>
                </a:lnTo>
                <a:lnTo>
                  <a:pt x="135" y="120"/>
                </a:lnTo>
                <a:lnTo>
                  <a:pt x="133" y="120"/>
                </a:lnTo>
                <a:lnTo>
                  <a:pt x="133" y="120"/>
                </a:lnTo>
                <a:lnTo>
                  <a:pt x="131" y="122"/>
                </a:lnTo>
                <a:lnTo>
                  <a:pt x="130" y="122"/>
                </a:lnTo>
                <a:lnTo>
                  <a:pt x="127" y="125"/>
                </a:lnTo>
                <a:lnTo>
                  <a:pt x="123" y="128"/>
                </a:lnTo>
                <a:lnTo>
                  <a:pt x="122" y="132"/>
                </a:lnTo>
                <a:lnTo>
                  <a:pt x="122" y="135"/>
                </a:lnTo>
                <a:lnTo>
                  <a:pt x="122" y="136"/>
                </a:lnTo>
                <a:lnTo>
                  <a:pt x="114" y="136"/>
                </a:lnTo>
                <a:lnTo>
                  <a:pt x="111" y="136"/>
                </a:lnTo>
                <a:lnTo>
                  <a:pt x="104" y="136"/>
                </a:lnTo>
                <a:lnTo>
                  <a:pt x="103" y="136"/>
                </a:lnTo>
                <a:lnTo>
                  <a:pt x="91" y="136"/>
                </a:lnTo>
                <a:lnTo>
                  <a:pt x="91" y="143"/>
                </a:lnTo>
                <a:lnTo>
                  <a:pt x="91" y="144"/>
                </a:lnTo>
                <a:lnTo>
                  <a:pt x="91" y="144"/>
                </a:lnTo>
                <a:lnTo>
                  <a:pt x="91" y="144"/>
                </a:lnTo>
                <a:lnTo>
                  <a:pt x="91" y="148"/>
                </a:lnTo>
                <a:lnTo>
                  <a:pt x="91" y="148"/>
                </a:lnTo>
                <a:lnTo>
                  <a:pt x="85" y="148"/>
                </a:lnTo>
                <a:lnTo>
                  <a:pt x="83" y="148"/>
                </a:lnTo>
                <a:lnTo>
                  <a:pt x="83" y="146"/>
                </a:lnTo>
                <a:lnTo>
                  <a:pt x="82" y="146"/>
                </a:lnTo>
                <a:lnTo>
                  <a:pt x="80" y="144"/>
                </a:lnTo>
                <a:lnTo>
                  <a:pt x="80" y="144"/>
                </a:lnTo>
                <a:lnTo>
                  <a:pt x="80" y="143"/>
                </a:lnTo>
                <a:lnTo>
                  <a:pt x="79" y="143"/>
                </a:lnTo>
                <a:lnTo>
                  <a:pt x="75" y="144"/>
                </a:lnTo>
                <a:lnTo>
                  <a:pt x="74" y="144"/>
                </a:lnTo>
                <a:lnTo>
                  <a:pt x="72" y="144"/>
                </a:lnTo>
                <a:lnTo>
                  <a:pt x="71" y="144"/>
                </a:lnTo>
                <a:lnTo>
                  <a:pt x="69" y="144"/>
                </a:lnTo>
                <a:lnTo>
                  <a:pt x="69" y="146"/>
                </a:lnTo>
                <a:lnTo>
                  <a:pt x="67" y="146"/>
                </a:lnTo>
                <a:lnTo>
                  <a:pt x="66" y="148"/>
                </a:lnTo>
                <a:lnTo>
                  <a:pt x="64" y="146"/>
                </a:lnTo>
                <a:lnTo>
                  <a:pt x="63" y="146"/>
                </a:lnTo>
                <a:lnTo>
                  <a:pt x="61" y="146"/>
                </a:lnTo>
                <a:lnTo>
                  <a:pt x="61" y="146"/>
                </a:lnTo>
                <a:lnTo>
                  <a:pt x="59" y="146"/>
                </a:lnTo>
                <a:lnTo>
                  <a:pt x="58" y="148"/>
                </a:lnTo>
                <a:lnTo>
                  <a:pt x="56" y="149"/>
                </a:lnTo>
                <a:lnTo>
                  <a:pt x="51" y="151"/>
                </a:lnTo>
                <a:lnTo>
                  <a:pt x="50" y="151"/>
                </a:lnTo>
                <a:lnTo>
                  <a:pt x="48" y="151"/>
                </a:lnTo>
                <a:lnTo>
                  <a:pt x="47" y="152"/>
                </a:lnTo>
                <a:lnTo>
                  <a:pt x="45" y="151"/>
                </a:lnTo>
                <a:lnTo>
                  <a:pt x="43" y="151"/>
                </a:lnTo>
                <a:lnTo>
                  <a:pt x="42" y="151"/>
                </a:lnTo>
                <a:lnTo>
                  <a:pt x="39" y="152"/>
                </a:lnTo>
                <a:lnTo>
                  <a:pt x="39" y="156"/>
                </a:lnTo>
                <a:lnTo>
                  <a:pt x="40" y="157"/>
                </a:lnTo>
                <a:lnTo>
                  <a:pt x="40" y="159"/>
                </a:lnTo>
                <a:lnTo>
                  <a:pt x="37" y="162"/>
                </a:lnTo>
                <a:lnTo>
                  <a:pt x="35" y="162"/>
                </a:lnTo>
                <a:lnTo>
                  <a:pt x="35" y="165"/>
                </a:lnTo>
                <a:lnTo>
                  <a:pt x="35" y="168"/>
                </a:lnTo>
                <a:lnTo>
                  <a:pt x="34" y="168"/>
                </a:lnTo>
                <a:lnTo>
                  <a:pt x="32" y="170"/>
                </a:lnTo>
                <a:lnTo>
                  <a:pt x="31" y="171"/>
                </a:lnTo>
                <a:lnTo>
                  <a:pt x="29" y="176"/>
                </a:lnTo>
                <a:lnTo>
                  <a:pt x="27" y="178"/>
                </a:lnTo>
                <a:lnTo>
                  <a:pt x="24" y="179"/>
                </a:lnTo>
                <a:lnTo>
                  <a:pt x="21" y="179"/>
                </a:lnTo>
                <a:lnTo>
                  <a:pt x="19" y="179"/>
                </a:lnTo>
                <a:lnTo>
                  <a:pt x="19" y="173"/>
                </a:lnTo>
                <a:lnTo>
                  <a:pt x="18" y="173"/>
                </a:lnTo>
                <a:lnTo>
                  <a:pt x="16" y="173"/>
                </a:lnTo>
                <a:lnTo>
                  <a:pt x="10" y="173"/>
                </a:lnTo>
                <a:lnTo>
                  <a:pt x="3" y="175"/>
                </a:lnTo>
                <a:lnTo>
                  <a:pt x="2" y="175"/>
                </a:lnTo>
                <a:lnTo>
                  <a:pt x="2" y="171"/>
                </a:lnTo>
                <a:lnTo>
                  <a:pt x="2" y="171"/>
                </a:lnTo>
                <a:lnTo>
                  <a:pt x="2" y="171"/>
                </a:lnTo>
                <a:lnTo>
                  <a:pt x="3" y="171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5" y="168"/>
                </a:lnTo>
                <a:lnTo>
                  <a:pt x="5" y="167"/>
                </a:lnTo>
                <a:lnTo>
                  <a:pt x="5" y="165"/>
                </a:lnTo>
                <a:lnTo>
                  <a:pt x="7" y="165"/>
                </a:lnTo>
                <a:lnTo>
                  <a:pt x="7" y="162"/>
                </a:lnTo>
                <a:lnTo>
                  <a:pt x="7" y="162"/>
                </a:lnTo>
                <a:lnTo>
                  <a:pt x="8" y="162"/>
                </a:lnTo>
                <a:lnTo>
                  <a:pt x="8" y="162"/>
                </a:lnTo>
                <a:lnTo>
                  <a:pt x="8" y="160"/>
                </a:lnTo>
                <a:lnTo>
                  <a:pt x="8" y="159"/>
                </a:lnTo>
                <a:lnTo>
                  <a:pt x="8" y="159"/>
                </a:lnTo>
                <a:lnTo>
                  <a:pt x="10" y="159"/>
                </a:lnTo>
                <a:lnTo>
                  <a:pt x="10" y="156"/>
                </a:lnTo>
                <a:lnTo>
                  <a:pt x="13" y="156"/>
                </a:lnTo>
                <a:lnTo>
                  <a:pt x="13" y="154"/>
                </a:lnTo>
                <a:lnTo>
                  <a:pt x="13" y="143"/>
                </a:lnTo>
                <a:lnTo>
                  <a:pt x="11" y="141"/>
                </a:lnTo>
                <a:lnTo>
                  <a:pt x="11" y="138"/>
                </a:lnTo>
                <a:lnTo>
                  <a:pt x="11" y="138"/>
                </a:lnTo>
                <a:lnTo>
                  <a:pt x="11" y="138"/>
                </a:lnTo>
                <a:lnTo>
                  <a:pt x="11" y="138"/>
                </a:lnTo>
                <a:lnTo>
                  <a:pt x="11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6"/>
                </a:lnTo>
                <a:lnTo>
                  <a:pt x="13" y="136"/>
                </a:lnTo>
                <a:lnTo>
                  <a:pt x="15" y="136"/>
                </a:lnTo>
                <a:lnTo>
                  <a:pt x="16" y="136"/>
                </a:lnTo>
                <a:lnTo>
                  <a:pt x="19" y="136"/>
                </a:lnTo>
                <a:lnTo>
                  <a:pt x="19" y="136"/>
                </a:lnTo>
                <a:lnTo>
                  <a:pt x="19" y="136"/>
                </a:lnTo>
                <a:lnTo>
                  <a:pt x="21" y="136"/>
                </a:lnTo>
                <a:lnTo>
                  <a:pt x="21" y="136"/>
                </a:lnTo>
                <a:lnTo>
                  <a:pt x="21" y="133"/>
                </a:lnTo>
                <a:lnTo>
                  <a:pt x="21" y="130"/>
                </a:lnTo>
                <a:lnTo>
                  <a:pt x="19" y="130"/>
                </a:lnTo>
                <a:lnTo>
                  <a:pt x="15" y="130"/>
                </a:lnTo>
                <a:lnTo>
                  <a:pt x="15" y="133"/>
                </a:lnTo>
                <a:lnTo>
                  <a:pt x="13" y="133"/>
                </a:lnTo>
                <a:lnTo>
                  <a:pt x="13" y="133"/>
                </a:lnTo>
                <a:lnTo>
                  <a:pt x="13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3"/>
                </a:lnTo>
                <a:lnTo>
                  <a:pt x="10" y="133"/>
                </a:lnTo>
                <a:lnTo>
                  <a:pt x="10" y="133"/>
                </a:lnTo>
                <a:lnTo>
                  <a:pt x="10" y="133"/>
                </a:lnTo>
                <a:lnTo>
                  <a:pt x="10" y="133"/>
                </a:lnTo>
                <a:lnTo>
                  <a:pt x="10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0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5"/>
                </a:lnTo>
                <a:lnTo>
                  <a:pt x="15" y="125"/>
                </a:lnTo>
                <a:lnTo>
                  <a:pt x="15" y="125"/>
                </a:lnTo>
                <a:lnTo>
                  <a:pt x="13" y="125"/>
                </a:lnTo>
                <a:lnTo>
                  <a:pt x="13" y="122"/>
                </a:lnTo>
                <a:lnTo>
                  <a:pt x="11" y="122"/>
                </a:lnTo>
                <a:lnTo>
                  <a:pt x="11" y="119"/>
                </a:lnTo>
                <a:lnTo>
                  <a:pt x="11" y="119"/>
                </a:lnTo>
                <a:lnTo>
                  <a:pt x="5" y="119"/>
                </a:lnTo>
                <a:lnTo>
                  <a:pt x="5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6"/>
                </a:lnTo>
                <a:lnTo>
                  <a:pt x="5" y="114"/>
                </a:lnTo>
                <a:lnTo>
                  <a:pt x="5" y="114"/>
                </a:lnTo>
                <a:lnTo>
                  <a:pt x="5" y="114"/>
                </a:lnTo>
                <a:lnTo>
                  <a:pt x="5" y="114"/>
                </a:lnTo>
                <a:lnTo>
                  <a:pt x="3" y="114"/>
                </a:lnTo>
                <a:lnTo>
                  <a:pt x="3" y="114"/>
                </a:lnTo>
                <a:lnTo>
                  <a:pt x="3" y="114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1"/>
                </a:lnTo>
                <a:lnTo>
                  <a:pt x="3" y="111"/>
                </a:lnTo>
                <a:lnTo>
                  <a:pt x="3" y="111"/>
                </a:lnTo>
                <a:lnTo>
                  <a:pt x="3" y="111"/>
                </a:lnTo>
                <a:lnTo>
                  <a:pt x="3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09"/>
                </a:lnTo>
                <a:lnTo>
                  <a:pt x="5" y="108"/>
                </a:lnTo>
                <a:lnTo>
                  <a:pt x="5" y="108"/>
                </a:lnTo>
                <a:lnTo>
                  <a:pt x="5" y="108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3" y="104"/>
                </a:lnTo>
                <a:lnTo>
                  <a:pt x="3" y="104"/>
                </a:lnTo>
                <a:lnTo>
                  <a:pt x="3" y="104"/>
                </a:lnTo>
                <a:lnTo>
                  <a:pt x="2" y="103"/>
                </a:lnTo>
                <a:lnTo>
                  <a:pt x="2" y="101"/>
                </a:lnTo>
                <a:lnTo>
                  <a:pt x="2" y="101"/>
                </a:lnTo>
                <a:lnTo>
                  <a:pt x="2" y="100"/>
                </a:lnTo>
                <a:lnTo>
                  <a:pt x="2" y="100"/>
                </a:lnTo>
                <a:lnTo>
                  <a:pt x="0" y="100"/>
                </a:lnTo>
                <a:lnTo>
                  <a:pt x="2" y="100"/>
                </a:lnTo>
                <a:lnTo>
                  <a:pt x="2" y="98"/>
                </a:lnTo>
                <a:lnTo>
                  <a:pt x="2" y="98"/>
                </a:lnTo>
                <a:lnTo>
                  <a:pt x="2" y="98"/>
                </a:lnTo>
                <a:lnTo>
                  <a:pt x="2" y="98"/>
                </a:lnTo>
                <a:lnTo>
                  <a:pt x="2" y="96"/>
                </a:lnTo>
                <a:lnTo>
                  <a:pt x="2" y="96"/>
                </a:lnTo>
                <a:lnTo>
                  <a:pt x="2" y="96"/>
                </a:lnTo>
                <a:lnTo>
                  <a:pt x="2" y="95"/>
                </a:lnTo>
                <a:lnTo>
                  <a:pt x="2" y="95"/>
                </a:lnTo>
                <a:lnTo>
                  <a:pt x="2" y="95"/>
                </a:lnTo>
                <a:lnTo>
                  <a:pt x="0" y="93"/>
                </a:lnTo>
                <a:lnTo>
                  <a:pt x="0" y="93"/>
                </a:lnTo>
                <a:lnTo>
                  <a:pt x="2" y="93"/>
                </a:lnTo>
                <a:lnTo>
                  <a:pt x="2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5" y="90"/>
                </a:lnTo>
                <a:lnTo>
                  <a:pt x="5" y="90"/>
                </a:lnTo>
                <a:lnTo>
                  <a:pt x="7" y="88"/>
                </a:lnTo>
                <a:lnTo>
                  <a:pt x="8" y="85"/>
                </a:lnTo>
                <a:lnTo>
                  <a:pt x="11" y="85"/>
                </a:lnTo>
                <a:lnTo>
                  <a:pt x="15" y="79"/>
                </a:lnTo>
                <a:lnTo>
                  <a:pt x="16" y="79"/>
                </a:lnTo>
                <a:lnTo>
                  <a:pt x="16" y="79"/>
                </a:lnTo>
                <a:lnTo>
                  <a:pt x="18" y="77"/>
                </a:lnTo>
                <a:lnTo>
                  <a:pt x="24" y="79"/>
                </a:lnTo>
                <a:lnTo>
                  <a:pt x="27" y="77"/>
                </a:lnTo>
                <a:lnTo>
                  <a:pt x="31" y="77"/>
                </a:lnTo>
                <a:lnTo>
                  <a:pt x="31" y="74"/>
                </a:lnTo>
                <a:lnTo>
                  <a:pt x="35" y="72"/>
                </a:lnTo>
                <a:lnTo>
                  <a:pt x="37" y="74"/>
                </a:lnTo>
                <a:lnTo>
                  <a:pt x="39" y="74"/>
                </a:lnTo>
                <a:lnTo>
                  <a:pt x="40" y="72"/>
                </a:lnTo>
                <a:lnTo>
                  <a:pt x="39" y="68"/>
                </a:lnTo>
                <a:lnTo>
                  <a:pt x="37" y="66"/>
                </a:lnTo>
                <a:lnTo>
                  <a:pt x="35" y="63"/>
                </a:lnTo>
                <a:lnTo>
                  <a:pt x="43" y="58"/>
                </a:lnTo>
                <a:lnTo>
                  <a:pt x="45" y="53"/>
                </a:lnTo>
                <a:lnTo>
                  <a:pt x="45" y="53"/>
                </a:lnTo>
                <a:lnTo>
                  <a:pt x="51" y="56"/>
                </a:lnTo>
                <a:lnTo>
                  <a:pt x="55" y="56"/>
                </a:lnTo>
                <a:lnTo>
                  <a:pt x="58" y="58"/>
                </a:lnTo>
                <a:lnTo>
                  <a:pt x="59" y="58"/>
                </a:lnTo>
                <a:lnTo>
                  <a:pt x="63" y="58"/>
                </a:lnTo>
                <a:lnTo>
                  <a:pt x="64" y="58"/>
                </a:lnTo>
                <a:lnTo>
                  <a:pt x="64" y="58"/>
                </a:lnTo>
                <a:lnTo>
                  <a:pt x="66" y="56"/>
                </a:lnTo>
                <a:lnTo>
                  <a:pt x="67" y="53"/>
                </a:lnTo>
                <a:lnTo>
                  <a:pt x="66" y="50"/>
                </a:lnTo>
                <a:lnTo>
                  <a:pt x="67" y="45"/>
                </a:lnTo>
                <a:lnTo>
                  <a:pt x="67" y="40"/>
                </a:lnTo>
                <a:lnTo>
                  <a:pt x="67" y="34"/>
                </a:lnTo>
                <a:lnTo>
                  <a:pt x="72" y="31"/>
                </a:lnTo>
                <a:lnTo>
                  <a:pt x="75" y="29"/>
                </a:lnTo>
                <a:lnTo>
                  <a:pt x="80" y="29"/>
                </a:lnTo>
                <a:lnTo>
                  <a:pt x="83" y="31"/>
                </a:lnTo>
                <a:lnTo>
                  <a:pt x="83" y="31"/>
                </a:lnTo>
                <a:lnTo>
                  <a:pt x="83" y="31"/>
                </a:lnTo>
                <a:lnTo>
                  <a:pt x="87" y="29"/>
                </a:lnTo>
                <a:lnTo>
                  <a:pt x="88" y="28"/>
                </a:lnTo>
                <a:lnTo>
                  <a:pt x="91" y="24"/>
                </a:lnTo>
                <a:lnTo>
                  <a:pt x="95" y="26"/>
                </a:lnTo>
                <a:lnTo>
                  <a:pt x="96" y="24"/>
                </a:lnTo>
                <a:lnTo>
                  <a:pt x="98" y="24"/>
                </a:lnTo>
                <a:lnTo>
                  <a:pt x="99" y="26"/>
                </a:lnTo>
                <a:lnTo>
                  <a:pt x="103" y="26"/>
                </a:lnTo>
                <a:lnTo>
                  <a:pt x="101" y="24"/>
                </a:lnTo>
                <a:lnTo>
                  <a:pt x="101" y="23"/>
                </a:lnTo>
                <a:lnTo>
                  <a:pt x="101" y="20"/>
                </a:lnTo>
                <a:lnTo>
                  <a:pt x="101" y="20"/>
                </a:lnTo>
                <a:lnTo>
                  <a:pt x="101" y="18"/>
                </a:lnTo>
                <a:lnTo>
                  <a:pt x="99" y="15"/>
                </a:lnTo>
                <a:lnTo>
                  <a:pt x="101" y="7"/>
                </a:lnTo>
                <a:lnTo>
                  <a:pt x="101" y="7"/>
                </a:lnTo>
                <a:lnTo>
                  <a:pt x="101" y="5"/>
                </a:lnTo>
                <a:lnTo>
                  <a:pt x="101" y="4"/>
                </a:lnTo>
                <a:lnTo>
                  <a:pt x="101" y="4"/>
                </a:lnTo>
                <a:lnTo>
                  <a:pt x="101" y="2"/>
                </a:lnTo>
                <a:lnTo>
                  <a:pt x="104" y="0"/>
                </a:lnTo>
                <a:lnTo>
                  <a:pt x="104" y="0"/>
                </a:lnTo>
                <a:lnTo>
                  <a:pt x="106" y="0"/>
                </a:lnTo>
                <a:lnTo>
                  <a:pt x="107" y="0"/>
                </a:lnTo>
                <a:lnTo>
                  <a:pt x="111" y="2"/>
                </a:lnTo>
                <a:lnTo>
                  <a:pt x="112" y="4"/>
                </a:lnTo>
                <a:lnTo>
                  <a:pt x="114" y="5"/>
                </a:lnTo>
                <a:lnTo>
                  <a:pt x="115" y="5"/>
                </a:lnTo>
                <a:lnTo>
                  <a:pt x="119" y="8"/>
                </a:lnTo>
                <a:lnTo>
                  <a:pt x="120" y="15"/>
                </a:lnTo>
                <a:lnTo>
                  <a:pt x="122" y="20"/>
                </a:lnTo>
                <a:lnTo>
                  <a:pt x="123" y="23"/>
                </a:lnTo>
                <a:lnTo>
                  <a:pt x="127" y="26"/>
                </a:lnTo>
                <a:lnTo>
                  <a:pt x="130" y="28"/>
                </a:lnTo>
                <a:lnTo>
                  <a:pt x="131" y="28"/>
                </a:lnTo>
                <a:lnTo>
                  <a:pt x="138" y="29"/>
                </a:lnTo>
                <a:lnTo>
                  <a:pt x="144" y="29"/>
                </a:lnTo>
                <a:lnTo>
                  <a:pt x="144" y="29"/>
                </a:lnTo>
                <a:lnTo>
                  <a:pt x="152" y="29"/>
                </a:lnTo>
                <a:lnTo>
                  <a:pt x="154" y="29"/>
                </a:lnTo>
                <a:lnTo>
                  <a:pt x="154" y="29"/>
                </a:lnTo>
                <a:lnTo>
                  <a:pt x="155" y="29"/>
                </a:lnTo>
                <a:lnTo>
                  <a:pt x="155" y="29"/>
                </a:lnTo>
                <a:lnTo>
                  <a:pt x="167" y="29"/>
                </a:lnTo>
                <a:lnTo>
                  <a:pt x="170" y="29"/>
                </a:lnTo>
                <a:lnTo>
                  <a:pt x="170" y="29"/>
                </a:lnTo>
                <a:lnTo>
                  <a:pt x="171" y="29"/>
                </a:lnTo>
                <a:lnTo>
                  <a:pt x="171" y="29"/>
                </a:lnTo>
                <a:lnTo>
                  <a:pt x="176" y="29"/>
                </a:lnTo>
                <a:lnTo>
                  <a:pt x="176" y="29"/>
                </a:lnTo>
                <a:lnTo>
                  <a:pt x="178" y="29"/>
                </a:lnTo>
                <a:lnTo>
                  <a:pt x="179" y="29"/>
                </a:lnTo>
                <a:lnTo>
                  <a:pt x="181" y="29"/>
                </a:lnTo>
                <a:lnTo>
                  <a:pt x="184" y="29"/>
                </a:lnTo>
                <a:close/>
              </a:path>
            </a:pathLst>
          </a:custGeom>
          <a:solidFill>
            <a:srgbClr val="E8ED8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7"/>
          <p:cNvSpPr>
            <a:spLocks/>
          </p:cNvSpPr>
          <p:nvPr/>
        </p:nvSpPr>
        <p:spPr bwMode="auto">
          <a:xfrm>
            <a:off x="7775576" y="4879976"/>
            <a:ext cx="593725" cy="542925"/>
          </a:xfrm>
          <a:custGeom>
            <a:avLst/>
            <a:gdLst/>
            <a:ahLst/>
            <a:cxnLst>
              <a:cxn ang="0">
                <a:pos x="374" y="153"/>
              </a:cxn>
              <a:cxn ang="0">
                <a:pos x="334" y="164"/>
              </a:cxn>
              <a:cxn ang="0">
                <a:pos x="305" y="193"/>
              </a:cxn>
              <a:cxn ang="0">
                <a:pos x="304" y="214"/>
              </a:cxn>
              <a:cxn ang="0">
                <a:pos x="307" y="227"/>
              </a:cxn>
              <a:cxn ang="0">
                <a:pos x="292" y="228"/>
              </a:cxn>
              <a:cxn ang="0">
                <a:pos x="280" y="236"/>
              </a:cxn>
              <a:cxn ang="0">
                <a:pos x="272" y="232"/>
              </a:cxn>
              <a:cxn ang="0">
                <a:pos x="254" y="230"/>
              </a:cxn>
              <a:cxn ang="0">
                <a:pos x="249" y="232"/>
              </a:cxn>
              <a:cxn ang="0">
                <a:pos x="233" y="230"/>
              </a:cxn>
              <a:cxn ang="0">
                <a:pos x="228" y="243"/>
              </a:cxn>
              <a:cxn ang="0">
                <a:pos x="225" y="256"/>
              </a:cxn>
              <a:cxn ang="0">
                <a:pos x="222" y="264"/>
              </a:cxn>
              <a:cxn ang="0">
                <a:pos x="206" y="267"/>
              </a:cxn>
              <a:cxn ang="0">
                <a:pos x="179" y="267"/>
              </a:cxn>
              <a:cxn ang="0">
                <a:pos x="171" y="276"/>
              </a:cxn>
              <a:cxn ang="0">
                <a:pos x="163" y="296"/>
              </a:cxn>
              <a:cxn ang="0">
                <a:pos x="155" y="310"/>
              </a:cxn>
              <a:cxn ang="0">
                <a:pos x="145" y="329"/>
              </a:cxn>
              <a:cxn ang="0">
                <a:pos x="134" y="342"/>
              </a:cxn>
              <a:cxn ang="0">
                <a:pos x="121" y="329"/>
              </a:cxn>
              <a:cxn ang="0">
                <a:pos x="115" y="315"/>
              </a:cxn>
              <a:cxn ang="0">
                <a:pos x="96" y="296"/>
              </a:cxn>
              <a:cxn ang="0">
                <a:pos x="70" y="292"/>
              </a:cxn>
              <a:cxn ang="0">
                <a:pos x="54" y="313"/>
              </a:cxn>
              <a:cxn ang="0">
                <a:pos x="17" y="323"/>
              </a:cxn>
              <a:cxn ang="0">
                <a:pos x="12" y="257"/>
              </a:cxn>
              <a:cxn ang="0">
                <a:pos x="19" y="228"/>
              </a:cxn>
              <a:cxn ang="0">
                <a:pos x="20" y="195"/>
              </a:cxn>
              <a:cxn ang="0">
                <a:pos x="6" y="171"/>
              </a:cxn>
              <a:cxn ang="0">
                <a:pos x="14" y="142"/>
              </a:cxn>
              <a:cxn ang="0">
                <a:pos x="41" y="108"/>
              </a:cxn>
              <a:cxn ang="0">
                <a:pos x="75" y="108"/>
              </a:cxn>
              <a:cxn ang="0">
                <a:pos x="108" y="124"/>
              </a:cxn>
              <a:cxn ang="0">
                <a:pos x="118" y="112"/>
              </a:cxn>
              <a:cxn ang="0">
                <a:pos x="126" y="99"/>
              </a:cxn>
              <a:cxn ang="0">
                <a:pos x="134" y="89"/>
              </a:cxn>
              <a:cxn ang="0">
                <a:pos x="152" y="84"/>
              </a:cxn>
              <a:cxn ang="0">
                <a:pos x="180" y="89"/>
              </a:cxn>
              <a:cxn ang="0">
                <a:pos x="198" y="88"/>
              </a:cxn>
              <a:cxn ang="0">
                <a:pos x="208" y="73"/>
              </a:cxn>
              <a:cxn ang="0">
                <a:pos x="214" y="57"/>
              </a:cxn>
              <a:cxn ang="0">
                <a:pos x="232" y="60"/>
              </a:cxn>
              <a:cxn ang="0">
                <a:pos x="230" y="84"/>
              </a:cxn>
              <a:cxn ang="0">
                <a:pos x="251" y="92"/>
              </a:cxn>
              <a:cxn ang="0">
                <a:pos x="275" y="84"/>
              </a:cxn>
              <a:cxn ang="0">
                <a:pos x="273" y="60"/>
              </a:cxn>
              <a:cxn ang="0">
                <a:pos x="276" y="32"/>
              </a:cxn>
              <a:cxn ang="0">
                <a:pos x="288" y="24"/>
              </a:cxn>
              <a:cxn ang="0">
                <a:pos x="289" y="0"/>
              </a:cxn>
              <a:cxn ang="0">
                <a:pos x="299" y="12"/>
              </a:cxn>
              <a:cxn ang="0">
                <a:pos x="323" y="28"/>
              </a:cxn>
              <a:cxn ang="0">
                <a:pos x="318" y="40"/>
              </a:cxn>
              <a:cxn ang="0">
                <a:pos x="328" y="51"/>
              </a:cxn>
              <a:cxn ang="0">
                <a:pos x="348" y="56"/>
              </a:cxn>
              <a:cxn ang="0">
                <a:pos x="363" y="84"/>
              </a:cxn>
            </a:cxnLst>
            <a:rect l="0" t="0" r="r" b="b"/>
            <a:pathLst>
              <a:path w="374" h="342">
                <a:moveTo>
                  <a:pt x="371" y="113"/>
                </a:moveTo>
                <a:lnTo>
                  <a:pt x="372" y="115"/>
                </a:lnTo>
                <a:lnTo>
                  <a:pt x="374" y="124"/>
                </a:lnTo>
                <a:lnTo>
                  <a:pt x="374" y="131"/>
                </a:lnTo>
                <a:lnTo>
                  <a:pt x="372" y="137"/>
                </a:lnTo>
                <a:lnTo>
                  <a:pt x="371" y="142"/>
                </a:lnTo>
                <a:lnTo>
                  <a:pt x="371" y="150"/>
                </a:lnTo>
                <a:lnTo>
                  <a:pt x="374" y="153"/>
                </a:lnTo>
                <a:lnTo>
                  <a:pt x="374" y="156"/>
                </a:lnTo>
                <a:lnTo>
                  <a:pt x="369" y="161"/>
                </a:lnTo>
                <a:lnTo>
                  <a:pt x="356" y="164"/>
                </a:lnTo>
                <a:lnTo>
                  <a:pt x="353" y="164"/>
                </a:lnTo>
                <a:lnTo>
                  <a:pt x="347" y="171"/>
                </a:lnTo>
                <a:lnTo>
                  <a:pt x="342" y="166"/>
                </a:lnTo>
                <a:lnTo>
                  <a:pt x="339" y="161"/>
                </a:lnTo>
                <a:lnTo>
                  <a:pt x="334" y="164"/>
                </a:lnTo>
                <a:lnTo>
                  <a:pt x="331" y="168"/>
                </a:lnTo>
                <a:lnTo>
                  <a:pt x="324" y="172"/>
                </a:lnTo>
                <a:lnTo>
                  <a:pt x="318" y="172"/>
                </a:lnTo>
                <a:lnTo>
                  <a:pt x="316" y="172"/>
                </a:lnTo>
                <a:lnTo>
                  <a:pt x="315" y="179"/>
                </a:lnTo>
                <a:lnTo>
                  <a:pt x="312" y="184"/>
                </a:lnTo>
                <a:lnTo>
                  <a:pt x="308" y="193"/>
                </a:lnTo>
                <a:lnTo>
                  <a:pt x="305" y="193"/>
                </a:lnTo>
                <a:lnTo>
                  <a:pt x="302" y="198"/>
                </a:lnTo>
                <a:lnTo>
                  <a:pt x="304" y="200"/>
                </a:lnTo>
                <a:lnTo>
                  <a:pt x="304" y="201"/>
                </a:lnTo>
                <a:lnTo>
                  <a:pt x="307" y="203"/>
                </a:lnTo>
                <a:lnTo>
                  <a:pt x="304" y="211"/>
                </a:lnTo>
                <a:lnTo>
                  <a:pt x="302" y="212"/>
                </a:lnTo>
                <a:lnTo>
                  <a:pt x="302" y="214"/>
                </a:lnTo>
                <a:lnTo>
                  <a:pt x="304" y="214"/>
                </a:lnTo>
                <a:lnTo>
                  <a:pt x="304" y="216"/>
                </a:lnTo>
                <a:lnTo>
                  <a:pt x="304" y="217"/>
                </a:lnTo>
                <a:lnTo>
                  <a:pt x="304" y="219"/>
                </a:lnTo>
                <a:lnTo>
                  <a:pt x="305" y="219"/>
                </a:lnTo>
                <a:lnTo>
                  <a:pt x="305" y="220"/>
                </a:lnTo>
                <a:lnTo>
                  <a:pt x="307" y="222"/>
                </a:lnTo>
                <a:lnTo>
                  <a:pt x="307" y="224"/>
                </a:lnTo>
                <a:lnTo>
                  <a:pt x="307" y="227"/>
                </a:lnTo>
                <a:lnTo>
                  <a:pt x="307" y="228"/>
                </a:lnTo>
                <a:lnTo>
                  <a:pt x="305" y="228"/>
                </a:lnTo>
                <a:lnTo>
                  <a:pt x="304" y="228"/>
                </a:lnTo>
                <a:lnTo>
                  <a:pt x="302" y="228"/>
                </a:lnTo>
                <a:lnTo>
                  <a:pt x="300" y="228"/>
                </a:lnTo>
                <a:lnTo>
                  <a:pt x="297" y="228"/>
                </a:lnTo>
                <a:lnTo>
                  <a:pt x="296" y="228"/>
                </a:lnTo>
                <a:lnTo>
                  <a:pt x="292" y="228"/>
                </a:lnTo>
                <a:lnTo>
                  <a:pt x="289" y="228"/>
                </a:lnTo>
                <a:lnTo>
                  <a:pt x="284" y="228"/>
                </a:lnTo>
                <a:lnTo>
                  <a:pt x="284" y="230"/>
                </a:lnTo>
                <a:lnTo>
                  <a:pt x="284" y="233"/>
                </a:lnTo>
                <a:lnTo>
                  <a:pt x="284" y="236"/>
                </a:lnTo>
                <a:lnTo>
                  <a:pt x="283" y="236"/>
                </a:lnTo>
                <a:lnTo>
                  <a:pt x="281" y="236"/>
                </a:lnTo>
                <a:lnTo>
                  <a:pt x="280" y="236"/>
                </a:lnTo>
                <a:lnTo>
                  <a:pt x="280" y="235"/>
                </a:lnTo>
                <a:lnTo>
                  <a:pt x="280" y="233"/>
                </a:lnTo>
                <a:lnTo>
                  <a:pt x="278" y="233"/>
                </a:lnTo>
                <a:lnTo>
                  <a:pt x="278" y="232"/>
                </a:lnTo>
                <a:lnTo>
                  <a:pt x="276" y="232"/>
                </a:lnTo>
                <a:lnTo>
                  <a:pt x="275" y="232"/>
                </a:lnTo>
                <a:lnTo>
                  <a:pt x="273" y="232"/>
                </a:lnTo>
                <a:lnTo>
                  <a:pt x="272" y="232"/>
                </a:lnTo>
                <a:lnTo>
                  <a:pt x="270" y="232"/>
                </a:lnTo>
                <a:lnTo>
                  <a:pt x="267" y="232"/>
                </a:lnTo>
                <a:lnTo>
                  <a:pt x="265" y="232"/>
                </a:lnTo>
                <a:lnTo>
                  <a:pt x="262" y="232"/>
                </a:lnTo>
                <a:lnTo>
                  <a:pt x="260" y="232"/>
                </a:lnTo>
                <a:lnTo>
                  <a:pt x="259" y="232"/>
                </a:lnTo>
                <a:lnTo>
                  <a:pt x="256" y="230"/>
                </a:lnTo>
                <a:lnTo>
                  <a:pt x="254" y="230"/>
                </a:lnTo>
                <a:lnTo>
                  <a:pt x="254" y="232"/>
                </a:lnTo>
                <a:lnTo>
                  <a:pt x="254" y="230"/>
                </a:lnTo>
                <a:lnTo>
                  <a:pt x="252" y="230"/>
                </a:lnTo>
                <a:lnTo>
                  <a:pt x="251" y="230"/>
                </a:lnTo>
                <a:lnTo>
                  <a:pt x="251" y="232"/>
                </a:lnTo>
                <a:lnTo>
                  <a:pt x="251" y="230"/>
                </a:lnTo>
                <a:lnTo>
                  <a:pt x="251" y="232"/>
                </a:lnTo>
                <a:lnTo>
                  <a:pt x="249" y="232"/>
                </a:lnTo>
                <a:lnTo>
                  <a:pt x="248" y="232"/>
                </a:lnTo>
                <a:lnTo>
                  <a:pt x="244" y="230"/>
                </a:lnTo>
                <a:lnTo>
                  <a:pt x="243" y="230"/>
                </a:lnTo>
                <a:lnTo>
                  <a:pt x="241" y="230"/>
                </a:lnTo>
                <a:lnTo>
                  <a:pt x="240" y="230"/>
                </a:lnTo>
                <a:lnTo>
                  <a:pt x="238" y="230"/>
                </a:lnTo>
                <a:lnTo>
                  <a:pt x="236" y="230"/>
                </a:lnTo>
                <a:lnTo>
                  <a:pt x="233" y="230"/>
                </a:lnTo>
                <a:lnTo>
                  <a:pt x="232" y="230"/>
                </a:lnTo>
                <a:lnTo>
                  <a:pt x="230" y="230"/>
                </a:lnTo>
                <a:lnTo>
                  <a:pt x="230" y="232"/>
                </a:lnTo>
                <a:lnTo>
                  <a:pt x="230" y="233"/>
                </a:lnTo>
                <a:lnTo>
                  <a:pt x="230" y="236"/>
                </a:lnTo>
                <a:lnTo>
                  <a:pt x="230" y="241"/>
                </a:lnTo>
                <a:lnTo>
                  <a:pt x="228" y="241"/>
                </a:lnTo>
                <a:lnTo>
                  <a:pt x="228" y="243"/>
                </a:lnTo>
                <a:lnTo>
                  <a:pt x="227" y="243"/>
                </a:lnTo>
                <a:lnTo>
                  <a:pt x="227" y="244"/>
                </a:lnTo>
                <a:lnTo>
                  <a:pt x="225" y="246"/>
                </a:lnTo>
                <a:lnTo>
                  <a:pt x="225" y="248"/>
                </a:lnTo>
                <a:lnTo>
                  <a:pt x="225" y="251"/>
                </a:lnTo>
                <a:lnTo>
                  <a:pt x="225" y="252"/>
                </a:lnTo>
                <a:lnTo>
                  <a:pt x="225" y="254"/>
                </a:lnTo>
                <a:lnTo>
                  <a:pt x="225" y="256"/>
                </a:lnTo>
                <a:lnTo>
                  <a:pt x="225" y="259"/>
                </a:lnTo>
                <a:lnTo>
                  <a:pt x="225" y="260"/>
                </a:lnTo>
                <a:lnTo>
                  <a:pt x="225" y="262"/>
                </a:lnTo>
                <a:lnTo>
                  <a:pt x="225" y="264"/>
                </a:lnTo>
                <a:lnTo>
                  <a:pt x="224" y="264"/>
                </a:lnTo>
                <a:lnTo>
                  <a:pt x="224" y="262"/>
                </a:lnTo>
                <a:lnTo>
                  <a:pt x="224" y="264"/>
                </a:lnTo>
                <a:lnTo>
                  <a:pt x="222" y="264"/>
                </a:lnTo>
                <a:lnTo>
                  <a:pt x="220" y="264"/>
                </a:lnTo>
                <a:lnTo>
                  <a:pt x="219" y="264"/>
                </a:lnTo>
                <a:lnTo>
                  <a:pt x="219" y="265"/>
                </a:lnTo>
                <a:lnTo>
                  <a:pt x="217" y="265"/>
                </a:lnTo>
                <a:lnTo>
                  <a:pt x="216" y="265"/>
                </a:lnTo>
                <a:lnTo>
                  <a:pt x="214" y="265"/>
                </a:lnTo>
                <a:lnTo>
                  <a:pt x="212" y="265"/>
                </a:lnTo>
                <a:lnTo>
                  <a:pt x="206" y="267"/>
                </a:lnTo>
                <a:lnTo>
                  <a:pt x="204" y="267"/>
                </a:lnTo>
                <a:lnTo>
                  <a:pt x="201" y="267"/>
                </a:lnTo>
                <a:lnTo>
                  <a:pt x="196" y="267"/>
                </a:lnTo>
                <a:lnTo>
                  <a:pt x="195" y="267"/>
                </a:lnTo>
                <a:lnTo>
                  <a:pt x="192" y="267"/>
                </a:lnTo>
                <a:lnTo>
                  <a:pt x="184" y="267"/>
                </a:lnTo>
                <a:lnTo>
                  <a:pt x="182" y="267"/>
                </a:lnTo>
                <a:lnTo>
                  <a:pt x="179" y="267"/>
                </a:lnTo>
                <a:lnTo>
                  <a:pt x="177" y="267"/>
                </a:lnTo>
                <a:lnTo>
                  <a:pt x="172" y="268"/>
                </a:lnTo>
                <a:lnTo>
                  <a:pt x="171" y="270"/>
                </a:lnTo>
                <a:lnTo>
                  <a:pt x="171" y="272"/>
                </a:lnTo>
                <a:lnTo>
                  <a:pt x="172" y="272"/>
                </a:lnTo>
                <a:lnTo>
                  <a:pt x="172" y="273"/>
                </a:lnTo>
                <a:lnTo>
                  <a:pt x="171" y="275"/>
                </a:lnTo>
                <a:lnTo>
                  <a:pt x="171" y="276"/>
                </a:lnTo>
                <a:lnTo>
                  <a:pt x="169" y="276"/>
                </a:lnTo>
                <a:lnTo>
                  <a:pt x="169" y="280"/>
                </a:lnTo>
                <a:lnTo>
                  <a:pt x="168" y="281"/>
                </a:lnTo>
                <a:lnTo>
                  <a:pt x="168" y="283"/>
                </a:lnTo>
                <a:lnTo>
                  <a:pt x="166" y="286"/>
                </a:lnTo>
                <a:lnTo>
                  <a:pt x="166" y="289"/>
                </a:lnTo>
                <a:lnTo>
                  <a:pt x="164" y="292"/>
                </a:lnTo>
                <a:lnTo>
                  <a:pt x="163" y="296"/>
                </a:lnTo>
                <a:lnTo>
                  <a:pt x="161" y="297"/>
                </a:lnTo>
                <a:lnTo>
                  <a:pt x="160" y="299"/>
                </a:lnTo>
                <a:lnTo>
                  <a:pt x="160" y="302"/>
                </a:lnTo>
                <a:lnTo>
                  <a:pt x="158" y="304"/>
                </a:lnTo>
                <a:lnTo>
                  <a:pt x="156" y="304"/>
                </a:lnTo>
                <a:lnTo>
                  <a:pt x="156" y="305"/>
                </a:lnTo>
                <a:lnTo>
                  <a:pt x="156" y="308"/>
                </a:lnTo>
                <a:lnTo>
                  <a:pt x="155" y="310"/>
                </a:lnTo>
                <a:lnTo>
                  <a:pt x="153" y="310"/>
                </a:lnTo>
                <a:lnTo>
                  <a:pt x="152" y="313"/>
                </a:lnTo>
                <a:lnTo>
                  <a:pt x="150" y="313"/>
                </a:lnTo>
                <a:lnTo>
                  <a:pt x="147" y="315"/>
                </a:lnTo>
                <a:lnTo>
                  <a:pt x="147" y="316"/>
                </a:lnTo>
                <a:lnTo>
                  <a:pt x="147" y="321"/>
                </a:lnTo>
                <a:lnTo>
                  <a:pt x="147" y="326"/>
                </a:lnTo>
                <a:lnTo>
                  <a:pt x="145" y="329"/>
                </a:lnTo>
                <a:lnTo>
                  <a:pt x="145" y="331"/>
                </a:lnTo>
                <a:lnTo>
                  <a:pt x="144" y="332"/>
                </a:lnTo>
                <a:lnTo>
                  <a:pt x="142" y="337"/>
                </a:lnTo>
                <a:lnTo>
                  <a:pt x="140" y="337"/>
                </a:lnTo>
                <a:lnTo>
                  <a:pt x="137" y="339"/>
                </a:lnTo>
                <a:lnTo>
                  <a:pt x="137" y="342"/>
                </a:lnTo>
                <a:lnTo>
                  <a:pt x="136" y="342"/>
                </a:lnTo>
                <a:lnTo>
                  <a:pt x="134" y="342"/>
                </a:lnTo>
                <a:lnTo>
                  <a:pt x="132" y="342"/>
                </a:lnTo>
                <a:lnTo>
                  <a:pt x="128" y="340"/>
                </a:lnTo>
                <a:lnTo>
                  <a:pt x="126" y="340"/>
                </a:lnTo>
                <a:lnTo>
                  <a:pt x="126" y="339"/>
                </a:lnTo>
                <a:lnTo>
                  <a:pt x="126" y="337"/>
                </a:lnTo>
                <a:lnTo>
                  <a:pt x="126" y="336"/>
                </a:lnTo>
                <a:lnTo>
                  <a:pt x="123" y="329"/>
                </a:lnTo>
                <a:lnTo>
                  <a:pt x="121" y="329"/>
                </a:lnTo>
                <a:lnTo>
                  <a:pt x="121" y="328"/>
                </a:lnTo>
                <a:lnTo>
                  <a:pt x="123" y="326"/>
                </a:lnTo>
                <a:lnTo>
                  <a:pt x="124" y="324"/>
                </a:lnTo>
                <a:lnTo>
                  <a:pt x="124" y="323"/>
                </a:lnTo>
                <a:lnTo>
                  <a:pt x="121" y="320"/>
                </a:lnTo>
                <a:lnTo>
                  <a:pt x="118" y="318"/>
                </a:lnTo>
                <a:lnTo>
                  <a:pt x="113" y="318"/>
                </a:lnTo>
                <a:lnTo>
                  <a:pt x="115" y="315"/>
                </a:lnTo>
                <a:lnTo>
                  <a:pt x="115" y="310"/>
                </a:lnTo>
                <a:lnTo>
                  <a:pt x="113" y="307"/>
                </a:lnTo>
                <a:lnTo>
                  <a:pt x="113" y="304"/>
                </a:lnTo>
                <a:lnTo>
                  <a:pt x="113" y="302"/>
                </a:lnTo>
                <a:lnTo>
                  <a:pt x="110" y="300"/>
                </a:lnTo>
                <a:lnTo>
                  <a:pt x="108" y="297"/>
                </a:lnTo>
                <a:lnTo>
                  <a:pt x="105" y="296"/>
                </a:lnTo>
                <a:lnTo>
                  <a:pt x="96" y="296"/>
                </a:lnTo>
                <a:lnTo>
                  <a:pt x="94" y="297"/>
                </a:lnTo>
                <a:lnTo>
                  <a:pt x="92" y="300"/>
                </a:lnTo>
                <a:lnTo>
                  <a:pt x="89" y="299"/>
                </a:lnTo>
                <a:lnTo>
                  <a:pt x="83" y="297"/>
                </a:lnTo>
                <a:lnTo>
                  <a:pt x="81" y="297"/>
                </a:lnTo>
                <a:lnTo>
                  <a:pt x="78" y="294"/>
                </a:lnTo>
                <a:lnTo>
                  <a:pt x="75" y="291"/>
                </a:lnTo>
                <a:lnTo>
                  <a:pt x="70" y="292"/>
                </a:lnTo>
                <a:lnTo>
                  <a:pt x="68" y="294"/>
                </a:lnTo>
                <a:lnTo>
                  <a:pt x="67" y="299"/>
                </a:lnTo>
                <a:lnTo>
                  <a:pt x="65" y="304"/>
                </a:lnTo>
                <a:lnTo>
                  <a:pt x="64" y="307"/>
                </a:lnTo>
                <a:lnTo>
                  <a:pt x="60" y="308"/>
                </a:lnTo>
                <a:lnTo>
                  <a:pt x="56" y="310"/>
                </a:lnTo>
                <a:lnTo>
                  <a:pt x="54" y="312"/>
                </a:lnTo>
                <a:lnTo>
                  <a:pt x="54" y="313"/>
                </a:lnTo>
                <a:lnTo>
                  <a:pt x="51" y="315"/>
                </a:lnTo>
                <a:lnTo>
                  <a:pt x="44" y="320"/>
                </a:lnTo>
                <a:lnTo>
                  <a:pt x="41" y="321"/>
                </a:lnTo>
                <a:lnTo>
                  <a:pt x="36" y="323"/>
                </a:lnTo>
                <a:lnTo>
                  <a:pt x="32" y="324"/>
                </a:lnTo>
                <a:lnTo>
                  <a:pt x="28" y="316"/>
                </a:lnTo>
                <a:lnTo>
                  <a:pt x="22" y="318"/>
                </a:lnTo>
                <a:lnTo>
                  <a:pt x="17" y="323"/>
                </a:lnTo>
                <a:lnTo>
                  <a:pt x="8" y="318"/>
                </a:lnTo>
                <a:lnTo>
                  <a:pt x="14" y="305"/>
                </a:lnTo>
                <a:lnTo>
                  <a:pt x="19" y="291"/>
                </a:lnTo>
                <a:lnTo>
                  <a:pt x="19" y="289"/>
                </a:lnTo>
                <a:lnTo>
                  <a:pt x="14" y="281"/>
                </a:lnTo>
                <a:lnTo>
                  <a:pt x="1" y="275"/>
                </a:lnTo>
                <a:lnTo>
                  <a:pt x="9" y="260"/>
                </a:lnTo>
                <a:lnTo>
                  <a:pt x="12" y="257"/>
                </a:lnTo>
                <a:lnTo>
                  <a:pt x="14" y="256"/>
                </a:lnTo>
                <a:lnTo>
                  <a:pt x="12" y="251"/>
                </a:lnTo>
                <a:lnTo>
                  <a:pt x="8" y="251"/>
                </a:lnTo>
                <a:lnTo>
                  <a:pt x="4" y="249"/>
                </a:lnTo>
                <a:lnTo>
                  <a:pt x="6" y="246"/>
                </a:lnTo>
                <a:lnTo>
                  <a:pt x="6" y="243"/>
                </a:lnTo>
                <a:lnTo>
                  <a:pt x="11" y="235"/>
                </a:lnTo>
                <a:lnTo>
                  <a:pt x="19" y="228"/>
                </a:lnTo>
                <a:lnTo>
                  <a:pt x="28" y="224"/>
                </a:lnTo>
                <a:lnTo>
                  <a:pt x="28" y="220"/>
                </a:lnTo>
                <a:lnTo>
                  <a:pt x="24" y="214"/>
                </a:lnTo>
                <a:lnTo>
                  <a:pt x="28" y="211"/>
                </a:lnTo>
                <a:lnTo>
                  <a:pt x="27" y="208"/>
                </a:lnTo>
                <a:lnTo>
                  <a:pt x="24" y="201"/>
                </a:lnTo>
                <a:lnTo>
                  <a:pt x="22" y="200"/>
                </a:lnTo>
                <a:lnTo>
                  <a:pt x="20" y="195"/>
                </a:lnTo>
                <a:lnTo>
                  <a:pt x="20" y="193"/>
                </a:lnTo>
                <a:lnTo>
                  <a:pt x="20" y="188"/>
                </a:lnTo>
                <a:lnTo>
                  <a:pt x="17" y="188"/>
                </a:lnTo>
                <a:lnTo>
                  <a:pt x="16" y="185"/>
                </a:lnTo>
                <a:lnTo>
                  <a:pt x="11" y="185"/>
                </a:lnTo>
                <a:lnTo>
                  <a:pt x="8" y="180"/>
                </a:lnTo>
                <a:lnTo>
                  <a:pt x="3" y="172"/>
                </a:lnTo>
                <a:lnTo>
                  <a:pt x="6" y="171"/>
                </a:lnTo>
                <a:lnTo>
                  <a:pt x="3" y="168"/>
                </a:lnTo>
                <a:lnTo>
                  <a:pt x="1" y="160"/>
                </a:lnTo>
                <a:lnTo>
                  <a:pt x="3" y="152"/>
                </a:lnTo>
                <a:lnTo>
                  <a:pt x="1" y="148"/>
                </a:lnTo>
                <a:lnTo>
                  <a:pt x="0" y="147"/>
                </a:lnTo>
                <a:lnTo>
                  <a:pt x="4" y="144"/>
                </a:lnTo>
                <a:lnTo>
                  <a:pt x="12" y="142"/>
                </a:lnTo>
                <a:lnTo>
                  <a:pt x="14" y="142"/>
                </a:lnTo>
                <a:lnTo>
                  <a:pt x="20" y="137"/>
                </a:lnTo>
                <a:lnTo>
                  <a:pt x="20" y="131"/>
                </a:lnTo>
                <a:lnTo>
                  <a:pt x="27" y="124"/>
                </a:lnTo>
                <a:lnTo>
                  <a:pt x="30" y="123"/>
                </a:lnTo>
                <a:lnTo>
                  <a:pt x="32" y="115"/>
                </a:lnTo>
                <a:lnTo>
                  <a:pt x="32" y="112"/>
                </a:lnTo>
                <a:lnTo>
                  <a:pt x="36" y="113"/>
                </a:lnTo>
                <a:lnTo>
                  <a:pt x="41" y="108"/>
                </a:lnTo>
                <a:lnTo>
                  <a:pt x="46" y="104"/>
                </a:lnTo>
                <a:lnTo>
                  <a:pt x="51" y="99"/>
                </a:lnTo>
                <a:lnTo>
                  <a:pt x="54" y="100"/>
                </a:lnTo>
                <a:lnTo>
                  <a:pt x="54" y="102"/>
                </a:lnTo>
                <a:lnTo>
                  <a:pt x="62" y="107"/>
                </a:lnTo>
                <a:lnTo>
                  <a:pt x="67" y="107"/>
                </a:lnTo>
                <a:lnTo>
                  <a:pt x="70" y="102"/>
                </a:lnTo>
                <a:lnTo>
                  <a:pt x="75" y="108"/>
                </a:lnTo>
                <a:lnTo>
                  <a:pt x="80" y="116"/>
                </a:lnTo>
                <a:lnTo>
                  <a:pt x="83" y="120"/>
                </a:lnTo>
                <a:lnTo>
                  <a:pt x="94" y="120"/>
                </a:lnTo>
                <a:lnTo>
                  <a:pt x="100" y="121"/>
                </a:lnTo>
                <a:lnTo>
                  <a:pt x="104" y="126"/>
                </a:lnTo>
                <a:lnTo>
                  <a:pt x="105" y="124"/>
                </a:lnTo>
                <a:lnTo>
                  <a:pt x="107" y="124"/>
                </a:lnTo>
                <a:lnTo>
                  <a:pt x="108" y="124"/>
                </a:lnTo>
                <a:lnTo>
                  <a:pt x="110" y="120"/>
                </a:lnTo>
                <a:lnTo>
                  <a:pt x="112" y="118"/>
                </a:lnTo>
                <a:lnTo>
                  <a:pt x="113" y="118"/>
                </a:lnTo>
                <a:lnTo>
                  <a:pt x="113" y="116"/>
                </a:lnTo>
                <a:lnTo>
                  <a:pt x="115" y="116"/>
                </a:lnTo>
                <a:lnTo>
                  <a:pt x="116" y="116"/>
                </a:lnTo>
                <a:lnTo>
                  <a:pt x="116" y="115"/>
                </a:lnTo>
                <a:lnTo>
                  <a:pt x="118" y="112"/>
                </a:lnTo>
                <a:lnTo>
                  <a:pt x="118" y="110"/>
                </a:lnTo>
                <a:lnTo>
                  <a:pt x="120" y="110"/>
                </a:lnTo>
                <a:lnTo>
                  <a:pt x="123" y="108"/>
                </a:lnTo>
                <a:lnTo>
                  <a:pt x="124" y="108"/>
                </a:lnTo>
                <a:lnTo>
                  <a:pt x="124" y="105"/>
                </a:lnTo>
                <a:lnTo>
                  <a:pt x="126" y="102"/>
                </a:lnTo>
                <a:lnTo>
                  <a:pt x="126" y="100"/>
                </a:lnTo>
                <a:lnTo>
                  <a:pt x="126" y="99"/>
                </a:lnTo>
                <a:lnTo>
                  <a:pt x="126" y="97"/>
                </a:lnTo>
                <a:lnTo>
                  <a:pt x="126" y="96"/>
                </a:lnTo>
                <a:lnTo>
                  <a:pt x="126" y="92"/>
                </a:lnTo>
                <a:lnTo>
                  <a:pt x="128" y="92"/>
                </a:lnTo>
                <a:lnTo>
                  <a:pt x="129" y="91"/>
                </a:lnTo>
                <a:lnTo>
                  <a:pt x="131" y="91"/>
                </a:lnTo>
                <a:lnTo>
                  <a:pt x="132" y="91"/>
                </a:lnTo>
                <a:lnTo>
                  <a:pt x="134" y="89"/>
                </a:lnTo>
                <a:lnTo>
                  <a:pt x="137" y="89"/>
                </a:lnTo>
                <a:lnTo>
                  <a:pt x="140" y="89"/>
                </a:lnTo>
                <a:lnTo>
                  <a:pt x="144" y="91"/>
                </a:lnTo>
                <a:lnTo>
                  <a:pt x="145" y="91"/>
                </a:lnTo>
                <a:lnTo>
                  <a:pt x="147" y="91"/>
                </a:lnTo>
                <a:lnTo>
                  <a:pt x="148" y="91"/>
                </a:lnTo>
                <a:lnTo>
                  <a:pt x="150" y="88"/>
                </a:lnTo>
                <a:lnTo>
                  <a:pt x="152" y="84"/>
                </a:lnTo>
                <a:lnTo>
                  <a:pt x="155" y="83"/>
                </a:lnTo>
                <a:lnTo>
                  <a:pt x="158" y="84"/>
                </a:lnTo>
                <a:lnTo>
                  <a:pt x="161" y="84"/>
                </a:lnTo>
                <a:lnTo>
                  <a:pt x="163" y="81"/>
                </a:lnTo>
                <a:lnTo>
                  <a:pt x="166" y="80"/>
                </a:lnTo>
                <a:lnTo>
                  <a:pt x="171" y="80"/>
                </a:lnTo>
                <a:lnTo>
                  <a:pt x="174" y="83"/>
                </a:lnTo>
                <a:lnTo>
                  <a:pt x="180" y="89"/>
                </a:lnTo>
                <a:lnTo>
                  <a:pt x="185" y="89"/>
                </a:lnTo>
                <a:lnTo>
                  <a:pt x="188" y="88"/>
                </a:lnTo>
                <a:lnTo>
                  <a:pt x="188" y="86"/>
                </a:lnTo>
                <a:lnTo>
                  <a:pt x="190" y="84"/>
                </a:lnTo>
                <a:lnTo>
                  <a:pt x="193" y="83"/>
                </a:lnTo>
                <a:lnTo>
                  <a:pt x="195" y="84"/>
                </a:lnTo>
                <a:lnTo>
                  <a:pt x="195" y="86"/>
                </a:lnTo>
                <a:lnTo>
                  <a:pt x="198" y="88"/>
                </a:lnTo>
                <a:lnTo>
                  <a:pt x="200" y="84"/>
                </a:lnTo>
                <a:lnTo>
                  <a:pt x="198" y="78"/>
                </a:lnTo>
                <a:lnTo>
                  <a:pt x="198" y="76"/>
                </a:lnTo>
                <a:lnTo>
                  <a:pt x="200" y="75"/>
                </a:lnTo>
                <a:lnTo>
                  <a:pt x="201" y="73"/>
                </a:lnTo>
                <a:lnTo>
                  <a:pt x="203" y="72"/>
                </a:lnTo>
                <a:lnTo>
                  <a:pt x="206" y="73"/>
                </a:lnTo>
                <a:lnTo>
                  <a:pt x="208" y="73"/>
                </a:lnTo>
                <a:lnTo>
                  <a:pt x="209" y="72"/>
                </a:lnTo>
                <a:lnTo>
                  <a:pt x="211" y="72"/>
                </a:lnTo>
                <a:lnTo>
                  <a:pt x="212" y="68"/>
                </a:lnTo>
                <a:lnTo>
                  <a:pt x="211" y="67"/>
                </a:lnTo>
                <a:lnTo>
                  <a:pt x="212" y="65"/>
                </a:lnTo>
                <a:lnTo>
                  <a:pt x="212" y="62"/>
                </a:lnTo>
                <a:lnTo>
                  <a:pt x="214" y="59"/>
                </a:lnTo>
                <a:lnTo>
                  <a:pt x="214" y="57"/>
                </a:lnTo>
                <a:lnTo>
                  <a:pt x="214" y="56"/>
                </a:lnTo>
                <a:lnTo>
                  <a:pt x="216" y="56"/>
                </a:lnTo>
                <a:lnTo>
                  <a:pt x="217" y="56"/>
                </a:lnTo>
                <a:lnTo>
                  <a:pt x="220" y="54"/>
                </a:lnTo>
                <a:lnTo>
                  <a:pt x="225" y="56"/>
                </a:lnTo>
                <a:lnTo>
                  <a:pt x="227" y="57"/>
                </a:lnTo>
                <a:lnTo>
                  <a:pt x="228" y="59"/>
                </a:lnTo>
                <a:lnTo>
                  <a:pt x="232" y="60"/>
                </a:lnTo>
                <a:lnTo>
                  <a:pt x="233" y="65"/>
                </a:lnTo>
                <a:lnTo>
                  <a:pt x="233" y="67"/>
                </a:lnTo>
                <a:lnTo>
                  <a:pt x="232" y="72"/>
                </a:lnTo>
                <a:lnTo>
                  <a:pt x="230" y="75"/>
                </a:lnTo>
                <a:lnTo>
                  <a:pt x="228" y="76"/>
                </a:lnTo>
                <a:lnTo>
                  <a:pt x="227" y="78"/>
                </a:lnTo>
                <a:lnTo>
                  <a:pt x="228" y="81"/>
                </a:lnTo>
                <a:lnTo>
                  <a:pt x="230" y="84"/>
                </a:lnTo>
                <a:lnTo>
                  <a:pt x="230" y="86"/>
                </a:lnTo>
                <a:lnTo>
                  <a:pt x="232" y="89"/>
                </a:lnTo>
                <a:lnTo>
                  <a:pt x="233" y="91"/>
                </a:lnTo>
                <a:lnTo>
                  <a:pt x="235" y="92"/>
                </a:lnTo>
                <a:lnTo>
                  <a:pt x="246" y="92"/>
                </a:lnTo>
                <a:lnTo>
                  <a:pt x="248" y="92"/>
                </a:lnTo>
                <a:lnTo>
                  <a:pt x="249" y="92"/>
                </a:lnTo>
                <a:lnTo>
                  <a:pt x="251" y="92"/>
                </a:lnTo>
                <a:lnTo>
                  <a:pt x="254" y="92"/>
                </a:lnTo>
                <a:lnTo>
                  <a:pt x="256" y="92"/>
                </a:lnTo>
                <a:lnTo>
                  <a:pt x="259" y="92"/>
                </a:lnTo>
                <a:lnTo>
                  <a:pt x="265" y="92"/>
                </a:lnTo>
                <a:lnTo>
                  <a:pt x="275" y="92"/>
                </a:lnTo>
                <a:lnTo>
                  <a:pt x="275" y="88"/>
                </a:lnTo>
                <a:lnTo>
                  <a:pt x="275" y="86"/>
                </a:lnTo>
                <a:lnTo>
                  <a:pt x="275" y="84"/>
                </a:lnTo>
                <a:lnTo>
                  <a:pt x="273" y="81"/>
                </a:lnTo>
                <a:lnTo>
                  <a:pt x="273" y="80"/>
                </a:lnTo>
                <a:lnTo>
                  <a:pt x="273" y="78"/>
                </a:lnTo>
                <a:lnTo>
                  <a:pt x="275" y="75"/>
                </a:lnTo>
                <a:lnTo>
                  <a:pt x="275" y="72"/>
                </a:lnTo>
                <a:lnTo>
                  <a:pt x="275" y="67"/>
                </a:lnTo>
                <a:lnTo>
                  <a:pt x="273" y="64"/>
                </a:lnTo>
                <a:lnTo>
                  <a:pt x="273" y="60"/>
                </a:lnTo>
                <a:lnTo>
                  <a:pt x="272" y="54"/>
                </a:lnTo>
                <a:lnTo>
                  <a:pt x="272" y="49"/>
                </a:lnTo>
                <a:lnTo>
                  <a:pt x="272" y="44"/>
                </a:lnTo>
                <a:lnTo>
                  <a:pt x="273" y="38"/>
                </a:lnTo>
                <a:lnTo>
                  <a:pt x="273" y="36"/>
                </a:lnTo>
                <a:lnTo>
                  <a:pt x="273" y="35"/>
                </a:lnTo>
                <a:lnTo>
                  <a:pt x="276" y="33"/>
                </a:lnTo>
                <a:lnTo>
                  <a:pt x="276" y="32"/>
                </a:lnTo>
                <a:lnTo>
                  <a:pt x="276" y="30"/>
                </a:lnTo>
                <a:lnTo>
                  <a:pt x="275" y="30"/>
                </a:lnTo>
                <a:lnTo>
                  <a:pt x="278" y="28"/>
                </a:lnTo>
                <a:lnTo>
                  <a:pt x="278" y="27"/>
                </a:lnTo>
                <a:lnTo>
                  <a:pt x="280" y="25"/>
                </a:lnTo>
                <a:lnTo>
                  <a:pt x="283" y="25"/>
                </a:lnTo>
                <a:lnTo>
                  <a:pt x="288" y="25"/>
                </a:lnTo>
                <a:lnTo>
                  <a:pt x="288" y="24"/>
                </a:lnTo>
                <a:lnTo>
                  <a:pt x="286" y="20"/>
                </a:lnTo>
                <a:lnTo>
                  <a:pt x="286" y="19"/>
                </a:lnTo>
                <a:lnTo>
                  <a:pt x="286" y="17"/>
                </a:lnTo>
                <a:lnTo>
                  <a:pt x="286" y="16"/>
                </a:lnTo>
                <a:lnTo>
                  <a:pt x="286" y="14"/>
                </a:lnTo>
                <a:lnTo>
                  <a:pt x="284" y="8"/>
                </a:lnTo>
                <a:lnTo>
                  <a:pt x="286" y="1"/>
                </a:lnTo>
                <a:lnTo>
                  <a:pt x="289" y="0"/>
                </a:lnTo>
                <a:lnTo>
                  <a:pt x="291" y="0"/>
                </a:lnTo>
                <a:lnTo>
                  <a:pt x="292" y="0"/>
                </a:lnTo>
                <a:lnTo>
                  <a:pt x="297" y="1"/>
                </a:lnTo>
                <a:lnTo>
                  <a:pt x="299" y="3"/>
                </a:lnTo>
                <a:lnTo>
                  <a:pt x="299" y="4"/>
                </a:lnTo>
                <a:lnTo>
                  <a:pt x="297" y="8"/>
                </a:lnTo>
                <a:lnTo>
                  <a:pt x="299" y="9"/>
                </a:lnTo>
                <a:lnTo>
                  <a:pt x="299" y="12"/>
                </a:lnTo>
                <a:lnTo>
                  <a:pt x="300" y="14"/>
                </a:lnTo>
                <a:lnTo>
                  <a:pt x="300" y="16"/>
                </a:lnTo>
                <a:lnTo>
                  <a:pt x="302" y="17"/>
                </a:lnTo>
                <a:lnTo>
                  <a:pt x="304" y="19"/>
                </a:lnTo>
                <a:lnTo>
                  <a:pt x="308" y="16"/>
                </a:lnTo>
                <a:lnTo>
                  <a:pt x="315" y="16"/>
                </a:lnTo>
                <a:lnTo>
                  <a:pt x="318" y="19"/>
                </a:lnTo>
                <a:lnTo>
                  <a:pt x="323" y="28"/>
                </a:lnTo>
                <a:lnTo>
                  <a:pt x="321" y="35"/>
                </a:lnTo>
                <a:lnTo>
                  <a:pt x="320" y="36"/>
                </a:lnTo>
                <a:lnTo>
                  <a:pt x="318" y="38"/>
                </a:lnTo>
                <a:lnTo>
                  <a:pt x="320" y="38"/>
                </a:lnTo>
                <a:lnTo>
                  <a:pt x="321" y="38"/>
                </a:lnTo>
                <a:lnTo>
                  <a:pt x="321" y="40"/>
                </a:lnTo>
                <a:lnTo>
                  <a:pt x="320" y="40"/>
                </a:lnTo>
                <a:lnTo>
                  <a:pt x="318" y="40"/>
                </a:lnTo>
                <a:lnTo>
                  <a:pt x="318" y="41"/>
                </a:lnTo>
                <a:lnTo>
                  <a:pt x="316" y="41"/>
                </a:lnTo>
                <a:lnTo>
                  <a:pt x="316" y="43"/>
                </a:lnTo>
                <a:lnTo>
                  <a:pt x="318" y="44"/>
                </a:lnTo>
                <a:lnTo>
                  <a:pt x="320" y="48"/>
                </a:lnTo>
                <a:lnTo>
                  <a:pt x="324" y="49"/>
                </a:lnTo>
                <a:lnTo>
                  <a:pt x="324" y="51"/>
                </a:lnTo>
                <a:lnTo>
                  <a:pt x="328" y="51"/>
                </a:lnTo>
                <a:lnTo>
                  <a:pt x="331" y="49"/>
                </a:lnTo>
                <a:lnTo>
                  <a:pt x="334" y="49"/>
                </a:lnTo>
                <a:lnTo>
                  <a:pt x="337" y="48"/>
                </a:lnTo>
                <a:lnTo>
                  <a:pt x="339" y="44"/>
                </a:lnTo>
                <a:lnTo>
                  <a:pt x="342" y="44"/>
                </a:lnTo>
                <a:lnTo>
                  <a:pt x="345" y="51"/>
                </a:lnTo>
                <a:lnTo>
                  <a:pt x="347" y="52"/>
                </a:lnTo>
                <a:lnTo>
                  <a:pt x="348" y="56"/>
                </a:lnTo>
                <a:lnTo>
                  <a:pt x="348" y="57"/>
                </a:lnTo>
                <a:lnTo>
                  <a:pt x="356" y="62"/>
                </a:lnTo>
                <a:lnTo>
                  <a:pt x="353" y="65"/>
                </a:lnTo>
                <a:lnTo>
                  <a:pt x="355" y="68"/>
                </a:lnTo>
                <a:lnTo>
                  <a:pt x="356" y="75"/>
                </a:lnTo>
                <a:lnTo>
                  <a:pt x="358" y="76"/>
                </a:lnTo>
                <a:lnTo>
                  <a:pt x="363" y="81"/>
                </a:lnTo>
                <a:lnTo>
                  <a:pt x="363" y="84"/>
                </a:lnTo>
                <a:lnTo>
                  <a:pt x="366" y="88"/>
                </a:lnTo>
                <a:lnTo>
                  <a:pt x="369" y="88"/>
                </a:lnTo>
                <a:lnTo>
                  <a:pt x="368" y="92"/>
                </a:lnTo>
                <a:lnTo>
                  <a:pt x="369" y="96"/>
                </a:lnTo>
                <a:lnTo>
                  <a:pt x="371" y="113"/>
                </a:lnTo>
                <a:close/>
              </a:path>
            </a:pathLst>
          </a:custGeom>
          <a:solidFill>
            <a:srgbClr val="7E98B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8"/>
          <p:cNvSpPr>
            <a:spLocks/>
          </p:cNvSpPr>
          <p:nvPr/>
        </p:nvSpPr>
        <p:spPr bwMode="auto">
          <a:xfrm>
            <a:off x="7820026" y="5341938"/>
            <a:ext cx="249238" cy="357188"/>
          </a:xfrm>
          <a:custGeom>
            <a:avLst/>
            <a:gdLst/>
            <a:ahLst/>
            <a:cxnLst>
              <a:cxn ang="0">
                <a:pos x="114" y="61"/>
              </a:cxn>
              <a:cxn ang="0">
                <a:pos x="119" y="78"/>
              </a:cxn>
              <a:cxn ang="0">
                <a:pos x="114" y="94"/>
              </a:cxn>
              <a:cxn ang="0">
                <a:pos x="119" y="105"/>
              </a:cxn>
              <a:cxn ang="0">
                <a:pos x="130" y="107"/>
              </a:cxn>
              <a:cxn ang="0">
                <a:pos x="138" y="108"/>
              </a:cxn>
              <a:cxn ang="0">
                <a:pos x="143" y="120"/>
              </a:cxn>
              <a:cxn ang="0">
                <a:pos x="144" y="128"/>
              </a:cxn>
              <a:cxn ang="0">
                <a:pos x="146" y="142"/>
              </a:cxn>
              <a:cxn ang="0">
                <a:pos x="157" y="166"/>
              </a:cxn>
              <a:cxn ang="0">
                <a:pos x="156" y="200"/>
              </a:cxn>
              <a:cxn ang="0">
                <a:pos x="157" y="225"/>
              </a:cxn>
              <a:cxn ang="0">
                <a:pos x="74" y="225"/>
              </a:cxn>
              <a:cxn ang="0">
                <a:pos x="28" y="225"/>
              </a:cxn>
              <a:cxn ang="0">
                <a:pos x="24" y="224"/>
              </a:cxn>
              <a:cxn ang="0">
                <a:pos x="21" y="216"/>
              </a:cxn>
              <a:cxn ang="0">
                <a:pos x="16" y="212"/>
              </a:cxn>
              <a:cxn ang="0">
                <a:pos x="20" y="208"/>
              </a:cxn>
              <a:cxn ang="0">
                <a:pos x="15" y="208"/>
              </a:cxn>
              <a:cxn ang="0">
                <a:pos x="15" y="200"/>
              </a:cxn>
              <a:cxn ang="0">
                <a:pos x="8" y="196"/>
              </a:cxn>
              <a:cxn ang="0">
                <a:pos x="18" y="192"/>
              </a:cxn>
              <a:cxn ang="0">
                <a:pos x="26" y="195"/>
              </a:cxn>
              <a:cxn ang="0">
                <a:pos x="29" y="195"/>
              </a:cxn>
              <a:cxn ang="0">
                <a:pos x="23" y="192"/>
              </a:cxn>
              <a:cxn ang="0">
                <a:pos x="20" y="185"/>
              </a:cxn>
              <a:cxn ang="0">
                <a:pos x="16" y="187"/>
              </a:cxn>
              <a:cxn ang="0">
                <a:pos x="20" y="182"/>
              </a:cxn>
              <a:cxn ang="0">
                <a:pos x="16" y="177"/>
              </a:cxn>
              <a:cxn ang="0">
                <a:pos x="20" y="176"/>
              </a:cxn>
              <a:cxn ang="0">
                <a:pos x="28" y="163"/>
              </a:cxn>
              <a:cxn ang="0">
                <a:pos x="34" y="156"/>
              </a:cxn>
              <a:cxn ang="0">
                <a:pos x="42" y="150"/>
              </a:cxn>
              <a:cxn ang="0">
                <a:pos x="42" y="148"/>
              </a:cxn>
              <a:cxn ang="0">
                <a:pos x="42" y="144"/>
              </a:cxn>
              <a:cxn ang="0">
                <a:pos x="42" y="136"/>
              </a:cxn>
              <a:cxn ang="0">
                <a:pos x="42" y="128"/>
              </a:cxn>
              <a:cxn ang="0">
                <a:pos x="42" y="123"/>
              </a:cxn>
              <a:cxn ang="0">
                <a:pos x="36" y="118"/>
              </a:cxn>
              <a:cxn ang="0">
                <a:pos x="29" y="116"/>
              </a:cxn>
              <a:cxn ang="0">
                <a:pos x="24" y="113"/>
              </a:cxn>
              <a:cxn ang="0">
                <a:pos x="24" y="105"/>
              </a:cxn>
              <a:cxn ang="0">
                <a:pos x="26" y="99"/>
              </a:cxn>
              <a:cxn ang="0">
                <a:pos x="26" y="94"/>
              </a:cxn>
              <a:cxn ang="0">
                <a:pos x="20" y="97"/>
              </a:cxn>
              <a:cxn ang="0">
                <a:pos x="10" y="97"/>
              </a:cxn>
              <a:cxn ang="0">
                <a:pos x="5" y="88"/>
              </a:cxn>
              <a:cxn ang="0">
                <a:pos x="2" y="81"/>
              </a:cxn>
              <a:cxn ang="0">
                <a:pos x="8" y="70"/>
              </a:cxn>
              <a:cxn ang="0">
                <a:pos x="18" y="53"/>
              </a:cxn>
              <a:cxn ang="0">
                <a:pos x="15" y="38"/>
              </a:cxn>
              <a:cxn ang="0">
                <a:pos x="23" y="24"/>
              </a:cxn>
              <a:cxn ang="0">
                <a:pos x="36" y="16"/>
              </a:cxn>
              <a:cxn ang="0">
                <a:pos x="47" y="0"/>
              </a:cxn>
              <a:cxn ang="0">
                <a:pos x="64" y="9"/>
              </a:cxn>
              <a:cxn ang="0">
                <a:pos x="82" y="9"/>
              </a:cxn>
              <a:cxn ang="0">
                <a:pos x="87" y="24"/>
              </a:cxn>
              <a:cxn ang="0">
                <a:pos x="96" y="33"/>
              </a:cxn>
              <a:cxn ang="0">
                <a:pos x="98" y="45"/>
              </a:cxn>
              <a:cxn ang="0">
                <a:pos x="104" y="51"/>
              </a:cxn>
            </a:cxnLst>
            <a:rect l="0" t="0" r="r" b="b"/>
            <a:pathLst>
              <a:path w="157" h="225">
                <a:moveTo>
                  <a:pt x="106" y="51"/>
                </a:moveTo>
                <a:lnTo>
                  <a:pt x="106" y="56"/>
                </a:lnTo>
                <a:lnTo>
                  <a:pt x="109" y="57"/>
                </a:lnTo>
                <a:lnTo>
                  <a:pt x="112" y="61"/>
                </a:lnTo>
                <a:lnTo>
                  <a:pt x="114" y="61"/>
                </a:lnTo>
                <a:lnTo>
                  <a:pt x="114" y="65"/>
                </a:lnTo>
                <a:lnTo>
                  <a:pt x="116" y="67"/>
                </a:lnTo>
                <a:lnTo>
                  <a:pt x="119" y="70"/>
                </a:lnTo>
                <a:lnTo>
                  <a:pt x="119" y="75"/>
                </a:lnTo>
                <a:lnTo>
                  <a:pt x="119" y="78"/>
                </a:lnTo>
                <a:lnTo>
                  <a:pt x="117" y="78"/>
                </a:lnTo>
                <a:lnTo>
                  <a:pt x="112" y="84"/>
                </a:lnTo>
                <a:lnTo>
                  <a:pt x="112" y="88"/>
                </a:lnTo>
                <a:lnTo>
                  <a:pt x="112" y="91"/>
                </a:lnTo>
                <a:lnTo>
                  <a:pt x="114" y="94"/>
                </a:lnTo>
                <a:lnTo>
                  <a:pt x="116" y="97"/>
                </a:lnTo>
                <a:lnTo>
                  <a:pt x="117" y="100"/>
                </a:lnTo>
                <a:lnTo>
                  <a:pt x="117" y="102"/>
                </a:lnTo>
                <a:lnTo>
                  <a:pt x="117" y="104"/>
                </a:lnTo>
                <a:lnTo>
                  <a:pt x="119" y="105"/>
                </a:lnTo>
                <a:lnTo>
                  <a:pt x="120" y="107"/>
                </a:lnTo>
                <a:lnTo>
                  <a:pt x="124" y="107"/>
                </a:lnTo>
                <a:lnTo>
                  <a:pt x="127" y="108"/>
                </a:lnTo>
                <a:lnTo>
                  <a:pt x="128" y="108"/>
                </a:lnTo>
                <a:lnTo>
                  <a:pt x="130" y="107"/>
                </a:lnTo>
                <a:lnTo>
                  <a:pt x="132" y="105"/>
                </a:lnTo>
                <a:lnTo>
                  <a:pt x="133" y="105"/>
                </a:lnTo>
                <a:lnTo>
                  <a:pt x="135" y="105"/>
                </a:lnTo>
                <a:lnTo>
                  <a:pt x="136" y="107"/>
                </a:lnTo>
                <a:lnTo>
                  <a:pt x="138" y="108"/>
                </a:lnTo>
                <a:lnTo>
                  <a:pt x="140" y="112"/>
                </a:lnTo>
                <a:lnTo>
                  <a:pt x="143" y="115"/>
                </a:lnTo>
                <a:lnTo>
                  <a:pt x="144" y="116"/>
                </a:lnTo>
                <a:lnTo>
                  <a:pt x="144" y="118"/>
                </a:lnTo>
                <a:lnTo>
                  <a:pt x="143" y="120"/>
                </a:lnTo>
                <a:lnTo>
                  <a:pt x="143" y="121"/>
                </a:lnTo>
                <a:lnTo>
                  <a:pt x="143" y="123"/>
                </a:lnTo>
                <a:lnTo>
                  <a:pt x="144" y="123"/>
                </a:lnTo>
                <a:lnTo>
                  <a:pt x="144" y="124"/>
                </a:lnTo>
                <a:lnTo>
                  <a:pt x="144" y="128"/>
                </a:lnTo>
                <a:lnTo>
                  <a:pt x="143" y="132"/>
                </a:lnTo>
                <a:lnTo>
                  <a:pt x="141" y="139"/>
                </a:lnTo>
                <a:lnTo>
                  <a:pt x="138" y="140"/>
                </a:lnTo>
                <a:lnTo>
                  <a:pt x="136" y="142"/>
                </a:lnTo>
                <a:lnTo>
                  <a:pt x="146" y="142"/>
                </a:lnTo>
                <a:lnTo>
                  <a:pt x="149" y="142"/>
                </a:lnTo>
                <a:lnTo>
                  <a:pt x="151" y="142"/>
                </a:lnTo>
                <a:lnTo>
                  <a:pt x="157" y="142"/>
                </a:lnTo>
                <a:lnTo>
                  <a:pt x="157" y="147"/>
                </a:lnTo>
                <a:lnTo>
                  <a:pt x="157" y="166"/>
                </a:lnTo>
                <a:lnTo>
                  <a:pt x="157" y="168"/>
                </a:lnTo>
                <a:lnTo>
                  <a:pt x="157" y="169"/>
                </a:lnTo>
                <a:lnTo>
                  <a:pt x="156" y="196"/>
                </a:lnTo>
                <a:lnTo>
                  <a:pt x="156" y="198"/>
                </a:lnTo>
                <a:lnTo>
                  <a:pt x="156" y="200"/>
                </a:lnTo>
                <a:lnTo>
                  <a:pt x="156" y="201"/>
                </a:lnTo>
                <a:lnTo>
                  <a:pt x="156" y="203"/>
                </a:lnTo>
                <a:lnTo>
                  <a:pt x="154" y="203"/>
                </a:lnTo>
                <a:lnTo>
                  <a:pt x="157" y="208"/>
                </a:lnTo>
                <a:lnTo>
                  <a:pt x="157" y="225"/>
                </a:lnTo>
                <a:lnTo>
                  <a:pt x="148" y="225"/>
                </a:lnTo>
                <a:lnTo>
                  <a:pt x="128" y="225"/>
                </a:lnTo>
                <a:lnTo>
                  <a:pt x="116" y="225"/>
                </a:lnTo>
                <a:lnTo>
                  <a:pt x="88" y="225"/>
                </a:lnTo>
                <a:lnTo>
                  <a:pt x="74" y="225"/>
                </a:lnTo>
                <a:lnTo>
                  <a:pt x="71" y="225"/>
                </a:lnTo>
                <a:lnTo>
                  <a:pt x="66" y="225"/>
                </a:lnTo>
                <a:lnTo>
                  <a:pt x="58" y="225"/>
                </a:lnTo>
                <a:lnTo>
                  <a:pt x="39" y="225"/>
                </a:lnTo>
                <a:lnTo>
                  <a:pt x="28" y="225"/>
                </a:lnTo>
                <a:lnTo>
                  <a:pt x="26" y="225"/>
                </a:lnTo>
                <a:lnTo>
                  <a:pt x="24" y="225"/>
                </a:lnTo>
                <a:lnTo>
                  <a:pt x="26" y="225"/>
                </a:lnTo>
                <a:lnTo>
                  <a:pt x="24" y="225"/>
                </a:lnTo>
                <a:lnTo>
                  <a:pt x="24" y="224"/>
                </a:lnTo>
                <a:lnTo>
                  <a:pt x="24" y="222"/>
                </a:lnTo>
                <a:lnTo>
                  <a:pt x="24" y="220"/>
                </a:lnTo>
                <a:lnTo>
                  <a:pt x="23" y="219"/>
                </a:lnTo>
                <a:lnTo>
                  <a:pt x="23" y="217"/>
                </a:lnTo>
                <a:lnTo>
                  <a:pt x="21" y="216"/>
                </a:lnTo>
                <a:lnTo>
                  <a:pt x="20" y="216"/>
                </a:lnTo>
                <a:lnTo>
                  <a:pt x="18" y="216"/>
                </a:lnTo>
                <a:lnTo>
                  <a:pt x="16" y="216"/>
                </a:lnTo>
                <a:lnTo>
                  <a:pt x="16" y="214"/>
                </a:lnTo>
                <a:lnTo>
                  <a:pt x="16" y="212"/>
                </a:lnTo>
                <a:lnTo>
                  <a:pt x="18" y="212"/>
                </a:lnTo>
                <a:lnTo>
                  <a:pt x="20" y="211"/>
                </a:lnTo>
                <a:lnTo>
                  <a:pt x="21" y="211"/>
                </a:lnTo>
                <a:lnTo>
                  <a:pt x="21" y="209"/>
                </a:lnTo>
                <a:lnTo>
                  <a:pt x="20" y="208"/>
                </a:lnTo>
                <a:lnTo>
                  <a:pt x="20" y="206"/>
                </a:lnTo>
                <a:lnTo>
                  <a:pt x="18" y="206"/>
                </a:lnTo>
                <a:lnTo>
                  <a:pt x="18" y="208"/>
                </a:lnTo>
                <a:lnTo>
                  <a:pt x="16" y="208"/>
                </a:lnTo>
                <a:lnTo>
                  <a:pt x="15" y="208"/>
                </a:lnTo>
                <a:lnTo>
                  <a:pt x="13" y="206"/>
                </a:lnTo>
                <a:lnTo>
                  <a:pt x="13" y="204"/>
                </a:lnTo>
                <a:lnTo>
                  <a:pt x="15" y="203"/>
                </a:lnTo>
                <a:lnTo>
                  <a:pt x="15" y="201"/>
                </a:lnTo>
                <a:lnTo>
                  <a:pt x="15" y="200"/>
                </a:lnTo>
                <a:lnTo>
                  <a:pt x="13" y="200"/>
                </a:lnTo>
                <a:lnTo>
                  <a:pt x="12" y="200"/>
                </a:lnTo>
                <a:lnTo>
                  <a:pt x="10" y="200"/>
                </a:lnTo>
                <a:lnTo>
                  <a:pt x="10" y="198"/>
                </a:lnTo>
                <a:lnTo>
                  <a:pt x="8" y="196"/>
                </a:lnTo>
                <a:lnTo>
                  <a:pt x="18" y="196"/>
                </a:lnTo>
                <a:lnTo>
                  <a:pt x="20" y="196"/>
                </a:lnTo>
                <a:lnTo>
                  <a:pt x="18" y="195"/>
                </a:lnTo>
                <a:lnTo>
                  <a:pt x="18" y="193"/>
                </a:lnTo>
                <a:lnTo>
                  <a:pt x="18" y="192"/>
                </a:lnTo>
                <a:lnTo>
                  <a:pt x="20" y="192"/>
                </a:lnTo>
                <a:lnTo>
                  <a:pt x="21" y="193"/>
                </a:lnTo>
                <a:lnTo>
                  <a:pt x="23" y="193"/>
                </a:lnTo>
                <a:lnTo>
                  <a:pt x="24" y="195"/>
                </a:lnTo>
                <a:lnTo>
                  <a:pt x="26" y="195"/>
                </a:lnTo>
                <a:lnTo>
                  <a:pt x="26" y="196"/>
                </a:lnTo>
                <a:lnTo>
                  <a:pt x="28" y="196"/>
                </a:lnTo>
                <a:lnTo>
                  <a:pt x="29" y="195"/>
                </a:lnTo>
                <a:lnTo>
                  <a:pt x="29" y="196"/>
                </a:lnTo>
                <a:lnTo>
                  <a:pt x="29" y="195"/>
                </a:lnTo>
                <a:lnTo>
                  <a:pt x="29" y="192"/>
                </a:lnTo>
                <a:lnTo>
                  <a:pt x="28" y="192"/>
                </a:lnTo>
                <a:lnTo>
                  <a:pt x="26" y="192"/>
                </a:lnTo>
                <a:lnTo>
                  <a:pt x="24" y="192"/>
                </a:lnTo>
                <a:lnTo>
                  <a:pt x="23" y="192"/>
                </a:lnTo>
                <a:lnTo>
                  <a:pt x="23" y="188"/>
                </a:lnTo>
                <a:lnTo>
                  <a:pt x="21" y="188"/>
                </a:lnTo>
                <a:lnTo>
                  <a:pt x="20" y="188"/>
                </a:lnTo>
                <a:lnTo>
                  <a:pt x="20" y="187"/>
                </a:lnTo>
                <a:lnTo>
                  <a:pt x="20" y="185"/>
                </a:lnTo>
                <a:lnTo>
                  <a:pt x="18" y="185"/>
                </a:lnTo>
                <a:lnTo>
                  <a:pt x="18" y="187"/>
                </a:lnTo>
                <a:lnTo>
                  <a:pt x="18" y="188"/>
                </a:lnTo>
                <a:lnTo>
                  <a:pt x="16" y="188"/>
                </a:lnTo>
                <a:lnTo>
                  <a:pt x="16" y="187"/>
                </a:lnTo>
                <a:lnTo>
                  <a:pt x="18" y="187"/>
                </a:lnTo>
                <a:lnTo>
                  <a:pt x="18" y="185"/>
                </a:lnTo>
                <a:lnTo>
                  <a:pt x="18" y="184"/>
                </a:lnTo>
                <a:lnTo>
                  <a:pt x="20" y="184"/>
                </a:lnTo>
                <a:lnTo>
                  <a:pt x="20" y="182"/>
                </a:lnTo>
                <a:lnTo>
                  <a:pt x="18" y="182"/>
                </a:lnTo>
                <a:lnTo>
                  <a:pt x="18" y="180"/>
                </a:lnTo>
                <a:lnTo>
                  <a:pt x="18" y="179"/>
                </a:lnTo>
                <a:lnTo>
                  <a:pt x="16" y="179"/>
                </a:lnTo>
                <a:lnTo>
                  <a:pt x="16" y="177"/>
                </a:lnTo>
                <a:lnTo>
                  <a:pt x="15" y="177"/>
                </a:lnTo>
                <a:lnTo>
                  <a:pt x="16" y="177"/>
                </a:lnTo>
                <a:lnTo>
                  <a:pt x="16" y="176"/>
                </a:lnTo>
                <a:lnTo>
                  <a:pt x="18" y="176"/>
                </a:lnTo>
                <a:lnTo>
                  <a:pt x="20" y="176"/>
                </a:lnTo>
                <a:lnTo>
                  <a:pt x="21" y="176"/>
                </a:lnTo>
                <a:lnTo>
                  <a:pt x="21" y="171"/>
                </a:lnTo>
                <a:lnTo>
                  <a:pt x="24" y="171"/>
                </a:lnTo>
                <a:lnTo>
                  <a:pt x="28" y="171"/>
                </a:lnTo>
                <a:lnTo>
                  <a:pt x="28" y="163"/>
                </a:lnTo>
                <a:lnTo>
                  <a:pt x="28" y="161"/>
                </a:lnTo>
                <a:lnTo>
                  <a:pt x="28" y="160"/>
                </a:lnTo>
                <a:lnTo>
                  <a:pt x="28" y="158"/>
                </a:lnTo>
                <a:lnTo>
                  <a:pt x="34" y="158"/>
                </a:lnTo>
                <a:lnTo>
                  <a:pt x="34" y="156"/>
                </a:lnTo>
                <a:lnTo>
                  <a:pt x="39" y="156"/>
                </a:lnTo>
                <a:lnTo>
                  <a:pt x="39" y="152"/>
                </a:lnTo>
                <a:lnTo>
                  <a:pt x="39" y="150"/>
                </a:lnTo>
                <a:lnTo>
                  <a:pt x="40" y="150"/>
                </a:lnTo>
                <a:lnTo>
                  <a:pt x="42" y="150"/>
                </a:lnTo>
                <a:lnTo>
                  <a:pt x="40" y="150"/>
                </a:lnTo>
                <a:lnTo>
                  <a:pt x="42" y="150"/>
                </a:lnTo>
                <a:lnTo>
                  <a:pt x="40" y="150"/>
                </a:lnTo>
                <a:lnTo>
                  <a:pt x="40" y="148"/>
                </a:lnTo>
                <a:lnTo>
                  <a:pt x="42" y="148"/>
                </a:lnTo>
                <a:lnTo>
                  <a:pt x="40" y="148"/>
                </a:lnTo>
                <a:lnTo>
                  <a:pt x="42" y="148"/>
                </a:lnTo>
                <a:lnTo>
                  <a:pt x="42" y="147"/>
                </a:lnTo>
                <a:lnTo>
                  <a:pt x="42" y="145"/>
                </a:lnTo>
                <a:lnTo>
                  <a:pt x="42" y="144"/>
                </a:lnTo>
                <a:lnTo>
                  <a:pt x="42" y="142"/>
                </a:lnTo>
                <a:lnTo>
                  <a:pt x="42" y="140"/>
                </a:lnTo>
                <a:lnTo>
                  <a:pt x="42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4"/>
                </a:lnTo>
                <a:lnTo>
                  <a:pt x="42" y="132"/>
                </a:lnTo>
                <a:lnTo>
                  <a:pt x="42" y="131"/>
                </a:lnTo>
                <a:lnTo>
                  <a:pt x="42" y="129"/>
                </a:lnTo>
                <a:lnTo>
                  <a:pt x="42" y="128"/>
                </a:lnTo>
                <a:lnTo>
                  <a:pt x="44" y="128"/>
                </a:lnTo>
                <a:lnTo>
                  <a:pt x="44" y="126"/>
                </a:lnTo>
                <a:lnTo>
                  <a:pt x="42" y="126"/>
                </a:lnTo>
                <a:lnTo>
                  <a:pt x="42" y="124"/>
                </a:lnTo>
                <a:lnTo>
                  <a:pt x="42" y="123"/>
                </a:lnTo>
                <a:lnTo>
                  <a:pt x="40" y="121"/>
                </a:lnTo>
                <a:lnTo>
                  <a:pt x="39" y="120"/>
                </a:lnTo>
                <a:lnTo>
                  <a:pt x="37" y="120"/>
                </a:lnTo>
                <a:lnTo>
                  <a:pt x="36" y="120"/>
                </a:lnTo>
                <a:lnTo>
                  <a:pt x="36" y="118"/>
                </a:lnTo>
                <a:lnTo>
                  <a:pt x="34" y="118"/>
                </a:lnTo>
                <a:lnTo>
                  <a:pt x="32" y="118"/>
                </a:lnTo>
                <a:lnTo>
                  <a:pt x="31" y="118"/>
                </a:lnTo>
                <a:lnTo>
                  <a:pt x="29" y="118"/>
                </a:lnTo>
                <a:lnTo>
                  <a:pt x="29" y="116"/>
                </a:lnTo>
                <a:lnTo>
                  <a:pt x="28" y="116"/>
                </a:lnTo>
                <a:lnTo>
                  <a:pt x="28" y="115"/>
                </a:lnTo>
                <a:lnTo>
                  <a:pt x="26" y="115"/>
                </a:lnTo>
                <a:lnTo>
                  <a:pt x="26" y="113"/>
                </a:lnTo>
                <a:lnTo>
                  <a:pt x="24" y="113"/>
                </a:lnTo>
                <a:lnTo>
                  <a:pt x="24" y="112"/>
                </a:lnTo>
                <a:lnTo>
                  <a:pt x="24" y="110"/>
                </a:lnTo>
                <a:lnTo>
                  <a:pt x="24" y="108"/>
                </a:lnTo>
                <a:lnTo>
                  <a:pt x="24" y="107"/>
                </a:lnTo>
                <a:lnTo>
                  <a:pt x="24" y="105"/>
                </a:lnTo>
                <a:lnTo>
                  <a:pt x="26" y="105"/>
                </a:lnTo>
                <a:lnTo>
                  <a:pt x="26" y="104"/>
                </a:lnTo>
                <a:lnTo>
                  <a:pt x="26" y="102"/>
                </a:lnTo>
                <a:lnTo>
                  <a:pt x="26" y="100"/>
                </a:lnTo>
                <a:lnTo>
                  <a:pt x="26" y="99"/>
                </a:lnTo>
                <a:lnTo>
                  <a:pt x="28" y="99"/>
                </a:lnTo>
                <a:lnTo>
                  <a:pt x="28" y="97"/>
                </a:lnTo>
                <a:lnTo>
                  <a:pt x="28" y="96"/>
                </a:lnTo>
                <a:lnTo>
                  <a:pt x="26" y="96"/>
                </a:lnTo>
                <a:lnTo>
                  <a:pt x="26" y="94"/>
                </a:lnTo>
                <a:lnTo>
                  <a:pt x="24" y="94"/>
                </a:lnTo>
                <a:lnTo>
                  <a:pt x="23" y="94"/>
                </a:lnTo>
                <a:lnTo>
                  <a:pt x="21" y="96"/>
                </a:lnTo>
                <a:lnTo>
                  <a:pt x="20" y="96"/>
                </a:lnTo>
                <a:lnTo>
                  <a:pt x="20" y="97"/>
                </a:lnTo>
                <a:lnTo>
                  <a:pt x="16" y="99"/>
                </a:lnTo>
                <a:lnTo>
                  <a:pt x="15" y="99"/>
                </a:lnTo>
                <a:lnTo>
                  <a:pt x="12" y="99"/>
                </a:lnTo>
                <a:lnTo>
                  <a:pt x="8" y="99"/>
                </a:lnTo>
                <a:lnTo>
                  <a:pt x="10" y="97"/>
                </a:lnTo>
                <a:lnTo>
                  <a:pt x="8" y="96"/>
                </a:lnTo>
                <a:lnTo>
                  <a:pt x="8" y="92"/>
                </a:lnTo>
                <a:lnTo>
                  <a:pt x="7" y="91"/>
                </a:lnTo>
                <a:lnTo>
                  <a:pt x="7" y="89"/>
                </a:lnTo>
                <a:lnTo>
                  <a:pt x="5" y="88"/>
                </a:lnTo>
                <a:lnTo>
                  <a:pt x="4" y="86"/>
                </a:lnTo>
                <a:lnTo>
                  <a:pt x="2" y="84"/>
                </a:lnTo>
                <a:lnTo>
                  <a:pt x="0" y="83"/>
                </a:lnTo>
                <a:lnTo>
                  <a:pt x="0" y="81"/>
                </a:lnTo>
                <a:lnTo>
                  <a:pt x="2" y="81"/>
                </a:lnTo>
                <a:lnTo>
                  <a:pt x="2" y="80"/>
                </a:lnTo>
                <a:lnTo>
                  <a:pt x="2" y="78"/>
                </a:lnTo>
                <a:lnTo>
                  <a:pt x="2" y="73"/>
                </a:lnTo>
                <a:lnTo>
                  <a:pt x="5" y="70"/>
                </a:lnTo>
                <a:lnTo>
                  <a:pt x="8" y="70"/>
                </a:lnTo>
                <a:lnTo>
                  <a:pt x="10" y="67"/>
                </a:lnTo>
                <a:lnTo>
                  <a:pt x="13" y="64"/>
                </a:lnTo>
                <a:lnTo>
                  <a:pt x="18" y="59"/>
                </a:lnTo>
                <a:lnTo>
                  <a:pt x="18" y="57"/>
                </a:lnTo>
                <a:lnTo>
                  <a:pt x="18" y="53"/>
                </a:lnTo>
                <a:lnTo>
                  <a:pt x="16" y="49"/>
                </a:lnTo>
                <a:lnTo>
                  <a:pt x="16" y="45"/>
                </a:lnTo>
                <a:lnTo>
                  <a:pt x="16" y="43"/>
                </a:lnTo>
                <a:lnTo>
                  <a:pt x="15" y="41"/>
                </a:lnTo>
                <a:lnTo>
                  <a:pt x="15" y="38"/>
                </a:lnTo>
                <a:lnTo>
                  <a:pt x="15" y="35"/>
                </a:lnTo>
                <a:lnTo>
                  <a:pt x="15" y="33"/>
                </a:lnTo>
                <a:lnTo>
                  <a:pt x="13" y="30"/>
                </a:lnTo>
                <a:lnTo>
                  <a:pt x="16" y="29"/>
                </a:lnTo>
                <a:lnTo>
                  <a:pt x="23" y="24"/>
                </a:lnTo>
                <a:lnTo>
                  <a:pt x="26" y="22"/>
                </a:lnTo>
                <a:lnTo>
                  <a:pt x="26" y="21"/>
                </a:lnTo>
                <a:lnTo>
                  <a:pt x="28" y="19"/>
                </a:lnTo>
                <a:lnTo>
                  <a:pt x="32" y="17"/>
                </a:lnTo>
                <a:lnTo>
                  <a:pt x="36" y="16"/>
                </a:lnTo>
                <a:lnTo>
                  <a:pt x="37" y="13"/>
                </a:lnTo>
                <a:lnTo>
                  <a:pt x="39" y="8"/>
                </a:lnTo>
                <a:lnTo>
                  <a:pt x="40" y="3"/>
                </a:lnTo>
                <a:lnTo>
                  <a:pt x="42" y="1"/>
                </a:lnTo>
                <a:lnTo>
                  <a:pt x="47" y="0"/>
                </a:lnTo>
                <a:lnTo>
                  <a:pt x="50" y="3"/>
                </a:lnTo>
                <a:lnTo>
                  <a:pt x="53" y="6"/>
                </a:lnTo>
                <a:lnTo>
                  <a:pt x="55" y="6"/>
                </a:lnTo>
                <a:lnTo>
                  <a:pt x="61" y="8"/>
                </a:lnTo>
                <a:lnTo>
                  <a:pt x="64" y="9"/>
                </a:lnTo>
                <a:lnTo>
                  <a:pt x="66" y="6"/>
                </a:lnTo>
                <a:lnTo>
                  <a:pt x="68" y="5"/>
                </a:lnTo>
                <a:lnTo>
                  <a:pt x="77" y="5"/>
                </a:lnTo>
                <a:lnTo>
                  <a:pt x="80" y="6"/>
                </a:lnTo>
                <a:lnTo>
                  <a:pt x="82" y="9"/>
                </a:lnTo>
                <a:lnTo>
                  <a:pt x="85" y="11"/>
                </a:lnTo>
                <a:lnTo>
                  <a:pt x="85" y="13"/>
                </a:lnTo>
                <a:lnTo>
                  <a:pt x="85" y="16"/>
                </a:lnTo>
                <a:lnTo>
                  <a:pt x="87" y="19"/>
                </a:lnTo>
                <a:lnTo>
                  <a:pt x="87" y="24"/>
                </a:lnTo>
                <a:lnTo>
                  <a:pt x="85" y="27"/>
                </a:lnTo>
                <a:lnTo>
                  <a:pt x="90" y="27"/>
                </a:lnTo>
                <a:lnTo>
                  <a:pt x="93" y="29"/>
                </a:lnTo>
                <a:lnTo>
                  <a:pt x="96" y="32"/>
                </a:lnTo>
                <a:lnTo>
                  <a:pt x="96" y="33"/>
                </a:lnTo>
                <a:lnTo>
                  <a:pt x="95" y="35"/>
                </a:lnTo>
                <a:lnTo>
                  <a:pt x="93" y="37"/>
                </a:lnTo>
                <a:lnTo>
                  <a:pt x="93" y="38"/>
                </a:lnTo>
                <a:lnTo>
                  <a:pt x="95" y="38"/>
                </a:lnTo>
                <a:lnTo>
                  <a:pt x="98" y="45"/>
                </a:lnTo>
                <a:lnTo>
                  <a:pt x="98" y="46"/>
                </a:lnTo>
                <a:lnTo>
                  <a:pt x="98" y="48"/>
                </a:lnTo>
                <a:lnTo>
                  <a:pt x="98" y="49"/>
                </a:lnTo>
                <a:lnTo>
                  <a:pt x="100" y="49"/>
                </a:lnTo>
                <a:lnTo>
                  <a:pt x="104" y="51"/>
                </a:lnTo>
                <a:lnTo>
                  <a:pt x="106" y="51"/>
                </a:lnTo>
                <a:close/>
              </a:path>
            </a:pathLst>
          </a:custGeom>
          <a:solidFill>
            <a:srgbClr val="3E3FB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9"/>
          <p:cNvSpPr>
            <a:spLocks/>
          </p:cNvSpPr>
          <p:nvPr/>
        </p:nvSpPr>
        <p:spPr bwMode="auto">
          <a:xfrm>
            <a:off x="6497638" y="4338638"/>
            <a:ext cx="268288" cy="195263"/>
          </a:xfrm>
          <a:custGeom>
            <a:avLst/>
            <a:gdLst/>
            <a:ahLst/>
            <a:cxnLst>
              <a:cxn ang="0">
                <a:pos x="99" y="104"/>
              </a:cxn>
              <a:cxn ang="0">
                <a:pos x="78" y="109"/>
              </a:cxn>
              <a:cxn ang="0">
                <a:pos x="75" y="109"/>
              </a:cxn>
              <a:cxn ang="0">
                <a:pos x="64" y="109"/>
              </a:cxn>
              <a:cxn ang="0">
                <a:pos x="61" y="113"/>
              </a:cxn>
              <a:cxn ang="0">
                <a:pos x="57" y="120"/>
              </a:cxn>
              <a:cxn ang="0">
                <a:pos x="53" y="113"/>
              </a:cxn>
              <a:cxn ang="0">
                <a:pos x="45" y="117"/>
              </a:cxn>
              <a:cxn ang="0">
                <a:pos x="45" y="117"/>
              </a:cxn>
              <a:cxn ang="0">
                <a:pos x="45" y="117"/>
              </a:cxn>
              <a:cxn ang="0">
                <a:pos x="45" y="117"/>
              </a:cxn>
              <a:cxn ang="0">
                <a:pos x="45" y="117"/>
              </a:cxn>
              <a:cxn ang="0">
                <a:pos x="40" y="120"/>
              </a:cxn>
              <a:cxn ang="0">
                <a:pos x="32" y="121"/>
              </a:cxn>
              <a:cxn ang="0">
                <a:pos x="24" y="118"/>
              </a:cxn>
              <a:cxn ang="0">
                <a:pos x="24" y="112"/>
              </a:cxn>
              <a:cxn ang="0">
                <a:pos x="24" y="109"/>
              </a:cxn>
              <a:cxn ang="0">
                <a:pos x="40" y="107"/>
              </a:cxn>
              <a:cxn ang="0">
                <a:pos x="40" y="94"/>
              </a:cxn>
              <a:cxn ang="0">
                <a:pos x="37" y="94"/>
              </a:cxn>
              <a:cxn ang="0">
                <a:pos x="40" y="88"/>
              </a:cxn>
              <a:cxn ang="0">
                <a:pos x="40" y="73"/>
              </a:cxn>
              <a:cxn ang="0">
                <a:pos x="30" y="70"/>
              </a:cxn>
              <a:cxn ang="0">
                <a:pos x="25" y="70"/>
              </a:cxn>
              <a:cxn ang="0">
                <a:pos x="25" y="70"/>
              </a:cxn>
              <a:cxn ang="0">
                <a:pos x="25" y="70"/>
              </a:cxn>
              <a:cxn ang="0">
                <a:pos x="24" y="62"/>
              </a:cxn>
              <a:cxn ang="0">
                <a:pos x="8" y="57"/>
              </a:cxn>
              <a:cxn ang="0">
                <a:pos x="1" y="64"/>
              </a:cxn>
              <a:cxn ang="0">
                <a:pos x="0" y="64"/>
              </a:cxn>
              <a:cxn ang="0">
                <a:pos x="1" y="61"/>
              </a:cxn>
              <a:cxn ang="0">
                <a:pos x="0" y="59"/>
              </a:cxn>
              <a:cxn ang="0">
                <a:pos x="0" y="57"/>
              </a:cxn>
              <a:cxn ang="0">
                <a:pos x="5" y="57"/>
              </a:cxn>
              <a:cxn ang="0">
                <a:pos x="5" y="57"/>
              </a:cxn>
              <a:cxn ang="0">
                <a:pos x="6" y="56"/>
              </a:cxn>
              <a:cxn ang="0">
                <a:pos x="8" y="54"/>
              </a:cxn>
              <a:cxn ang="0">
                <a:pos x="9" y="54"/>
              </a:cxn>
              <a:cxn ang="0">
                <a:pos x="11" y="53"/>
              </a:cxn>
              <a:cxn ang="0">
                <a:pos x="17" y="48"/>
              </a:cxn>
              <a:cxn ang="0">
                <a:pos x="29" y="45"/>
              </a:cxn>
              <a:cxn ang="0">
                <a:pos x="41" y="46"/>
              </a:cxn>
              <a:cxn ang="0">
                <a:pos x="48" y="45"/>
              </a:cxn>
              <a:cxn ang="0">
                <a:pos x="57" y="40"/>
              </a:cxn>
              <a:cxn ang="0">
                <a:pos x="62" y="32"/>
              </a:cxn>
              <a:cxn ang="0">
                <a:pos x="70" y="29"/>
              </a:cxn>
              <a:cxn ang="0">
                <a:pos x="88" y="24"/>
              </a:cxn>
              <a:cxn ang="0">
                <a:pos x="105" y="21"/>
              </a:cxn>
              <a:cxn ang="0">
                <a:pos x="125" y="19"/>
              </a:cxn>
              <a:cxn ang="0">
                <a:pos x="137" y="14"/>
              </a:cxn>
              <a:cxn ang="0">
                <a:pos x="158" y="0"/>
              </a:cxn>
              <a:cxn ang="0">
                <a:pos x="168" y="8"/>
              </a:cxn>
              <a:cxn ang="0">
                <a:pos x="158" y="27"/>
              </a:cxn>
              <a:cxn ang="0">
                <a:pos x="152" y="35"/>
              </a:cxn>
              <a:cxn ang="0">
                <a:pos x="152" y="59"/>
              </a:cxn>
              <a:cxn ang="0">
                <a:pos x="153" y="77"/>
              </a:cxn>
              <a:cxn ang="0">
                <a:pos x="134" y="86"/>
              </a:cxn>
              <a:cxn ang="0">
                <a:pos x="118" y="94"/>
              </a:cxn>
            </a:cxnLst>
            <a:rect l="0" t="0" r="r" b="b"/>
            <a:pathLst>
              <a:path w="169" h="123">
                <a:moveTo>
                  <a:pt x="112" y="101"/>
                </a:moveTo>
                <a:lnTo>
                  <a:pt x="110" y="101"/>
                </a:lnTo>
                <a:lnTo>
                  <a:pt x="104" y="102"/>
                </a:lnTo>
                <a:lnTo>
                  <a:pt x="104" y="102"/>
                </a:lnTo>
                <a:lnTo>
                  <a:pt x="101" y="102"/>
                </a:lnTo>
                <a:lnTo>
                  <a:pt x="99" y="104"/>
                </a:lnTo>
                <a:lnTo>
                  <a:pt x="99" y="104"/>
                </a:lnTo>
                <a:lnTo>
                  <a:pt x="96" y="104"/>
                </a:lnTo>
                <a:lnTo>
                  <a:pt x="96" y="104"/>
                </a:lnTo>
                <a:lnTo>
                  <a:pt x="88" y="105"/>
                </a:lnTo>
                <a:lnTo>
                  <a:pt x="86" y="107"/>
                </a:lnTo>
                <a:lnTo>
                  <a:pt x="86" y="107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3" y="109"/>
                </a:lnTo>
                <a:lnTo>
                  <a:pt x="72" y="109"/>
                </a:lnTo>
                <a:lnTo>
                  <a:pt x="70" y="109"/>
                </a:lnTo>
                <a:lnTo>
                  <a:pt x="67" y="109"/>
                </a:lnTo>
                <a:lnTo>
                  <a:pt x="65" y="109"/>
                </a:lnTo>
                <a:lnTo>
                  <a:pt x="64" y="109"/>
                </a:lnTo>
                <a:lnTo>
                  <a:pt x="64" y="109"/>
                </a:lnTo>
                <a:lnTo>
                  <a:pt x="62" y="109"/>
                </a:lnTo>
                <a:lnTo>
                  <a:pt x="62" y="109"/>
                </a:lnTo>
                <a:lnTo>
                  <a:pt x="61" y="109"/>
                </a:lnTo>
                <a:lnTo>
                  <a:pt x="61" y="109"/>
                </a:lnTo>
                <a:lnTo>
                  <a:pt x="61" y="110"/>
                </a:lnTo>
                <a:lnTo>
                  <a:pt x="61" y="112"/>
                </a:lnTo>
                <a:lnTo>
                  <a:pt x="61" y="113"/>
                </a:lnTo>
                <a:lnTo>
                  <a:pt x="61" y="113"/>
                </a:lnTo>
                <a:lnTo>
                  <a:pt x="61" y="117"/>
                </a:lnTo>
                <a:lnTo>
                  <a:pt x="61" y="118"/>
                </a:lnTo>
                <a:lnTo>
                  <a:pt x="61" y="120"/>
                </a:lnTo>
                <a:lnTo>
                  <a:pt x="61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4" y="120"/>
                </a:lnTo>
                <a:lnTo>
                  <a:pt x="53" y="117"/>
                </a:lnTo>
                <a:lnTo>
                  <a:pt x="53" y="117"/>
                </a:lnTo>
                <a:lnTo>
                  <a:pt x="53" y="115"/>
                </a:lnTo>
                <a:lnTo>
                  <a:pt x="53" y="115"/>
                </a:lnTo>
                <a:lnTo>
                  <a:pt x="53" y="113"/>
                </a:lnTo>
                <a:lnTo>
                  <a:pt x="53" y="112"/>
                </a:lnTo>
                <a:lnTo>
                  <a:pt x="51" y="112"/>
                </a:lnTo>
                <a:lnTo>
                  <a:pt x="48" y="112"/>
                </a:lnTo>
                <a:lnTo>
                  <a:pt x="46" y="112"/>
                </a:lnTo>
                <a:lnTo>
                  <a:pt x="46" y="115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3" y="117"/>
                </a:lnTo>
                <a:lnTo>
                  <a:pt x="43" y="118"/>
                </a:lnTo>
                <a:lnTo>
                  <a:pt x="43" y="118"/>
                </a:lnTo>
                <a:lnTo>
                  <a:pt x="41" y="118"/>
                </a:lnTo>
                <a:lnTo>
                  <a:pt x="41" y="120"/>
                </a:lnTo>
                <a:lnTo>
                  <a:pt x="40" y="120"/>
                </a:lnTo>
                <a:lnTo>
                  <a:pt x="40" y="120"/>
                </a:lnTo>
                <a:lnTo>
                  <a:pt x="38" y="121"/>
                </a:lnTo>
                <a:lnTo>
                  <a:pt x="37" y="123"/>
                </a:lnTo>
                <a:lnTo>
                  <a:pt x="35" y="123"/>
                </a:lnTo>
                <a:lnTo>
                  <a:pt x="33" y="123"/>
                </a:lnTo>
                <a:lnTo>
                  <a:pt x="33" y="123"/>
                </a:lnTo>
                <a:lnTo>
                  <a:pt x="32" y="121"/>
                </a:lnTo>
                <a:lnTo>
                  <a:pt x="30" y="120"/>
                </a:lnTo>
                <a:lnTo>
                  <a:pt x="30" y="120"/>
                </a:lnTo>
                <a:lnTo>
                  <a:pt x="29" y="120"/>
                </a:lnTo>
                <a:lnTo>
                  <a:pt x="27" y="118"/>
                </a:lnTo>
                <a:lnTo>
                  <a:pt x="25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7"/>
                </a:lnTo>
                <a:lnTo>
                  <a:pt x="24" y="117"/>
                </a:lnTo>
                <a:lnTo>
                  <a:pt x="24" y="115"/>
                </a:lnTo>
                <a:lnTo>
                  <a:pt x="25" y="115"/>
                </a:lnTo>
                <a:lnTo>
                  <a:pt x="25" y="113"/>
                </a:lnTo>
                <a:lnTo>
                  <a:pt x="24" y="113"/>
                </a:lnTo>
                <a:lnTo>
                  <a:pt x="24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09"/>
                </a:lnTo>
                <a:lnTo>
                  <a:pt x="22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5" y="109"/>
                </a:lnTo>
                <a:lnTo>
                  <a:pt x="29" y="109"/>
                </a:lnTo>
                <a:lnTo>
                  <a:pt x="29" y="109"/>
                </a:lnTo>
                <a:lnTo>
                  <a:pt x="32" y="109"/>
                </a:lnTo>
                <a:lnTo>
                  <a:pt x="38" y="109"/>
                </a:lnTo>
                <a:lnTo>
                  <a:pt x="40" y="109"/>
                </a:lnTo>
                <a:lnTo>
                  <a:pt x="40" y="107"/>
                </a:lnTo>
                <a:lnTo>
                  <a:pt x="40" y="97"/>
                </a:lnTo>
                <a:lnTo>
                  <a:pt x="40" y="96"/>
                </a:lnTo>
                <a:lnTo>
                  <a:pt x="40" y="96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38" y="94"/>
                </a:lnTo>
                <a:lnTo>
                  <a:pt x="38" y="94"/>
                </a:lnTo>
                <a:lnTo>
                  <a:pt x="37" y="94"/>
                </a:lnTo>
                <a:lnTo>
                  <a:pt x="37" y="93"/>
                </a:lnTo>
                <a:lnTo>
                  <a:pt x="37" y="91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8" y="88"/>
                </a:lnTo>
                <a:lnTo>
                  <a:pt x="40" y="88"/>
                </a:lnTo>
                <a:lnTo>
                  <a:pt x="40" y="88"/>
                </a:lnTo>
                <a:lnTo>
                  <a:pt x="40" y="83"/>
                </a:lnTo>
                <a:lnTo>
                  <a:pt x="40" y="83"/>
                </a:lnTo>
                <a:lnTo>
                  <a:pt x="40" y="83"/>
                </a:lnTo>
                <a:lnTo>
                  <a:pt x="40" y="75"/>
                </a:lnTo>
                <a:lnTo>
                  <a:pt x="40" y="73"/>
                </a:lnTo>
                <a:lnTo>
                  <a:pt x="40" y="73"/>
                </a:lnTo>
                <a:lnTo>
                  <a:pt x="40" y="70"/>
                </a:lnTo>
                <a:lnTo>
                  <a:pt x="40" y="70"/>
                </a:lnTo>
                <a:lnTo>
                  <a:pt x="40" y="70"/>
                </a:lnTo>
                <a:lnTo>
                  <a:pt x="37" y="70"/>
                </a:lnTo>
                <a:lnTo>
                  <a:pt x="35" y="70"/>
                </a:lnTo>
                <a:lnTo>
                  <a:pt x="32" y="70"/>
                </a:lnTo>
                <a:lnTo>
                  <a:pt x="30" y="70"/>
                </a:lnTo>
                <a:lnTo>
                  <a:pt x="27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69"/>
                </a:lnTo>
                <a:lnTo>
                  <a:pt x="25" y="64"/>
                </a:lnTo>
                <a:lnTo>
                  <a:pt x="25" y="62"/>
                </a:lnTo>
                <a:lnTo>
                  <a:pt x="25" y="62"/>
                </a:lnTo>
                <a:lnTo>
                  <a:pt x="24" y="62"/>
                </a:lnTo>
                <a:lnTo>
                  <a:pt x="24" y="57"/>
                </a:lnTo>
                <a:lnTo>
                  <a:pt x="24" y="57"/>
                </a:lnTo>
                <a:lnTo>
                  <a:pt x="22" y="57"/>
                </a:lnTo>
                <a:lnTo>
                  <a:pt x="17" y="57"/>
                </a:lnTo>
                <a:lnTo>
                  <a:pt x="14" y="57"/>
                </a:lnTo>
                <a:lnTo>
                  <a:pt x="11" y="57"/>
                </a:lnTo>
                <a:lnTo>
                  <a:pt x="8" y="57"/>
                </a:lnTo>
                <a:lnTo>
                  <a:pt x="8" y="59"/>
                </a:lnTo>
                <a:lnTo>
                  <a:pt x="8" y="61"/>
                </a:lnTo>
                <a:lnTo>
                  <a:pt x="6" y="62"/>
                </a:lnTo>
                <a:lnTo>
                  <a:pt x="6" y="62"/>
                </a:lnTo>
                <a:lnTo>
                  <a:pt x="6" y="62"/>
                </a:lnTo>
                <a:lnTo>
                  <a:pt x="5" y="64"/>
                </a:lnTo>
                <a:lnTo>
                  <a:pt x="1" y="64"/>
                </a:lnTo>
                <a:lnTo>
                  <a:pt x="1" y="64"/>
                </a:lnTo>
                <a:lnTo>
                  <a:pt x="1" y="64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lnTo>
                  <a:pt x="1" y="62"/>
                </a:lnTo>
                <a:lnTo>
                  <a:pt x="1" y="62"/>
                </a:lnTo>
                <a:lnTo>
                  <a:pt x="1" y="62"/>
                </a:lnTo>
                <a:lnTo>
                  <a:pt x="1" y="62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59"/>
                </a:lnTo>
                <a:lnTo>
                  <a:pt x="1" y="59"/>
                </a:lnTo>
                <a:lnTo>
                  <a:pt x="1" y="59"/>
                </a:lnTo>
                <a:lnTo>
                  <a:pt x="1" y="59"/>
                </a:lnTo>
                <a:lnTo>
                  <a:pt x="1" y="59"/>
                </a:lnTo>
                <a:lnTo>
                  <a:pt x="0" y="59"/>
                </a:lnTo>
                <a:lnTo>
                  <a:pt x="0" y="59"/>
                </a:lnTo>
                <a:lnTo>
                  <a:pt x="0" y="59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1" y="57"/>
                </a:lnTo>
                <a:lnTo>
                  <a:pt x="1" y="57"/>
                </a:lnTo>
                <a:lnTo>
                  <a:pt x="1" y="57"/>
                </a:lnTo>
                <a:lnTo>
                  <a:pt x="3" y="57"/>
                </a:lnTo>
                <a:lnTo>
                  <a:pt x="3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6" y="57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8" y="56"/>
                </a:lnTo>
                <a:lnTo>
                  <a:pt x="8" y="56"/>
                </a:lnTo>
                <a:lnTo>
                  <a:pt x="8" y="54"/>
                </a:lnTo>
                <a:lnTo>
                  <a:pt x="8" y="54"/>
                </a:lnTo>
                <a:lnTo>
                  <a:pt x="8" y="54"/>
                </a:lnTo>
                <a:lnTo>
                  <a:pt x="8" y="54"/>
                </a:lnTo>
                <a:lnTo>
                  <a:pt x="8" y="54"/>
                </a:lnTo>
                <a:lnTo>
                  <a:pt x="8" y="54"/>
                </a:lnTo>
                <a:lnTo>
                  <a:pt x="8" y="54"/>
                </a:lnTo>
                <a:lnTo>
                  <a:pt x="9" y="54"/>
                </a:lnTo>
                <a:lnTo>
                  <a:pt x="9" y="54"/>
                </a:lnTo>
                <a:lnTo>
                  <a:pt x="9" y="54"/>
                </a:lnTo>
                <a:lnTo>
                  <a:pt x="9" y="54"/>
                </a:lnTo>
                <a:lnTo>
                  <a:pt x="9" y="54"/>
                </a:lnTo>
                <a:lnTo>
                  <a:pt x="9" y="53"/>
                </a:lnTo>
                <a:lnTo>
                  <a:pt x="9" y="53"/>
                </a:lnTo>
                <a:lnTo>
                  <a:pt x="9" y="53"/>
                </a:lnTo>
                <a:lnTo>
                  <a:pt x="9" y="53"/>
                </a:lnTo>
                <a:lnTo>
                  <a:pt x="11" y="53"/>
                </a:lnTo>
                <a:lnTo>
                  <a:pt x="11" y="53"/>
                </a:lnTo>
                <a:lnTo>
                  <a:pt x="11" y="53"/>
                </a:lnTo>
                <a:lnTo>
                  <a:pt x="11" y="53"/>
                </a:lnTo>
                <a:lnTo>
                  <a:pt x="13" y="53"/>
                </a:lnTo>
                <a:lnTo>
                  <a:pt x="13" y="51"/>
                </a:lnTo>
                <a:lnTo>
                  <a:pt x="14" y="49"/>
                </a:lnTo>
                <a:lnTo>
                  <a:pt x="17" y="48"/>
                </a:lnTo>
                <a:lnTo>
                  <a:pt x="19" y="46"/>
                </a:lnTo>
                <a:lnTo>
                  <a:pt x="21" y="46"/>
                </a:lnTo>
                <a:lnTo>
                  <a:pt x="21" y="46"/>
                </a:lnTo>
                <a:lnTo>
                  <a:pt x="22" y="45"/>
                </a:lnTo>
                <a:lnTo>
                  <a:pt x="24" y="45"/>
                </a:lnTo>
                <a:lnTo>
                  <a:pt x="25" y="45"/>
                </a:lnTo>
                <a:lnTo>
                  <a:pt x="29" y="45"/>
                </a:lnTo>
                <a:lnTo>
                  <a:pt x="29" y="45"/>
                </a:lnTo>
                <a:lnTo>
                  <a:pt x="29" y="45"/>
                </a:lnTo>
                <a:lnTo>
                  <a:pt x="30" y="45"/>
                </a:lnTo>
                <a:lnTo>
                  <a:pt x="33" y="46"/>
                </a:lnTo>
                <a:lnTo>
                  <a:pt x="35" y="46"/>
                </a:lnTo>
                <a:lnTo>
                  <a:pt x="38" y="46"/>
                </a:lnTo>
                <a:lnTo>
                  <a:pt x="41" y="46"/>
                </a:lnTo>
                <a:lnTo>
                  <a:pt x="41" y="46"/>
                </a:lnTo>
                <a:lnTo>
                  <a:pt x="43" y="46"/>
                </a:lnTo>
                <a:lnTo>
                  <a:pt x="45" y="46"/>
                </a:lnTo>
                <a:lnTo>
                  <a:pt x="45" y="46"/>
                </a:lnTo>
                <a:lnTo>
                  <a:pt x="46" y="46"/>
                </a:lnTo>
                <a:lnTo>
                  <a:pt x="48" y="46"/>
                </a:lnTo>
                <a:lnTo>
                  <a:pt x="48" y="45"/>
                </a:lnTo>
                <a:lnTo>
                  <a:pt x="49" y="45"/>
                </a:lnTo>
                <a:lnTo>
                  <a:pt x="51" y="45"/>
                </a:lnTo>
                <a:lnTo>
                  <a:pt x="53" y="43"/>
                </a:lnTo>
                <a:lnTo>
                  <a:pt x="54" y="43"/>
                </a:lnTo>
                <a:lnTo>
                  <a:pt x="56" y="41"/>
                </a:lnTo>
                <a:lnTo>
                  <a:pt x="56" y="41"/>
                </a:lnTo>
                <a:lnTo>
                  <a:pt x="57" y="40"/>
                </a:lnTo>
                <a:lnTo>
                  <a:pt x="57" y="38"/>
                </a:lnTo>
                <a:lnTo>
                  <a:pt x="59" y="38"/>
                </a:lnTo>
                <a:lnTo>
                  <a:pt x="59" y="37"/>
                </a:lnTo>
                <a:lnTo>
                  <a:pt x="59" y="35"/>
                </a:lnTo>
                <a:lnTo>
                  <a:pt x="61" y="33"/>
                </a:lnTo>
                <a:lnTo>
                  <a:pt x="62" y="32"/>
                </a:lnTo>
                <a:lnTo>
                  <a:pt x="62" y="32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4" y="30"/>
                </a:lnTo>
                <a:lnTo>
                  <a:pt x="65" y="29"/>
                </a:lnTo>
                <a:lnTo>
                  <a:pt x="67" y="29"/>
                </a:lnTo>
                <a:lnTo>
                  <a:pt x="70" y="29"/>
                </a:lnTo>
                <a:lnTo>
                  <a:pt x="72" y="27"/>
                </a:lnTo>
                <a:lnTo>
                  <a:pt x="77" y="27"/>
                </a:lnTo>
                <a:lnTo>
                  <a:pt x="77" y="27"/>
                </a:lnTo>
                <a:lnTo>
                  <a:pt x="81" y="25"/>
                </a:lnTo>
                <a:lnTo>
                  <a:pt x="86" y="24"/>
                </a:lnTo>
                <a:lnTo>
                  <a:pt x="88" y="24"/>
                </a:lnTo>
                <a:lnTo>
                  <a:pt x="88" y="24"/>
                </a:lnTo>
                <a:lnTo>
                  <a:pt x="91" y="24"/>
                </a:lnTo>
                <a:lnTo>
                  <a:pt x="93" y="24"/>
                </a:lnTo>
                <a:lnTo>
                  <a:pt x="94" y="24"/>
                </a:lnTo>
                <a:lnTo>
                  <a:pt x="99" y="22"/>
                </a:lnTo>
                <a:lnTo>
                  <a:pt x="101" y="22"/>
                </a:lnTo>
                <a:lnTo>
                  <a:pt x="102" y="22"/>
                </a:lnTo>
                <a:lnTo>
                  <a:pt x="105" y="21"/>
                </a:lnTo>
                <a:lnTo>
                  <a:pt x="107" y="21"/>
                </a:lnTo>
                <a:lnTo>
                  <a:pt x="118" y="21"/>
                </a:lnTo>
                <a:lnTo>
                  <a:pt x="120" y="21"/>
                </a:lnTo>
                <a:lnTo>
                  <a:pt x="121" y="19"/>
                </a:lnTo>
                <a:lnTo>
                  <a:pt x="123" y="19"/>
                </a:lnTo>
                <a:lnTo>
                  <a:pt x="125" y="19"/>
                </a:lnTo>
                <a:lnTo>
                  <a:pt x="125" y="19"/>
                </a:lnTo>
                <a:lnTo>
                  <a:pt x="128" y="17"/>
                </a:lnTo>
                <a:lnTo>
                  <a:pt x="128" y="17"/>
                </a:lnTo>
                <a:lnTo>
                  <a:pt x="129" y="17"/>
                </a:lnTo>
                <a:lnTo>
                  <a:pt x="131" y="16"/>
                </a:lnTo>
                <a:lnTo>
                  <a:pt x="134" y="16"/>
                </a:lnTo>
                <a:lnTo>
                  <a:pt x="134" y="16"/>
                </a:lnTo>
                <a:lnTo>
                  <a:pt x="137" y="14"/>
                </a:lnTo>
                <a:lnTo>
                  <a:pt x="139" y="13"/>
                </a:lnTo>
                <a:lnTo>
                  <a:pt x="142" y="11"/>
                </a:lnTo>
                <a:lnTo>
                  <a:pt x="144" y="11"/>
                </a:lnTo>
                <a:lnTo>
                  <a:pt x="145" y="9"/>
                </a:lnTo>
                <a:lnTo>
                  <a:pt x="147" y="8"/>
                </a:lnTo>
                <a:lnTo>
                  <a:pt x="155" y="0"/>
                </a:lnTo>
                <a:lnTo>
                  <a:pt x="158" y="0"/>
                </a:lnTo>
                <a:lnTo>
                  <a:pt x="161" y="0"/>
                </a:lnTo>
                <a:lnTo>
                  <a:pt x="163" y="0"/>
                </a:lnTo>
                <a:lnTo>
                  <a:pt x="168" y="0"/>
                </a:lnTo>
                <a:lnTo>
                  <a:pt x="169" y="0"/>
                </a:lnTo>
                <a:lnTo>
                  <a:pt x="169" y="3"/>
                </a:lnTo>
                <a:lnTo>
                  <a:pt x="168" y="5"/>
                </a:lnTo>
                <a:lnTo>
                  <a:pt x="168" y="8"/>
                </a:lnTo>
                <a:lnTo>
                  <a:pt x="166" y="9"/>
                </a:lnTo>
                <a:lnTo>
                  <a:pt x="165" y="14"/>
                </a:lnTo>
                <a:lnTo>
                  <a:pt x="163" y="21"/>
                </a:lnTo>
                <a:lnTo>
                  <a:pt x="161" y="22"/>
                </a:lnTo>
                <a:lnTo>
                  <a:pt x="160" y="24"/>
                </a:lnTo>
                <a:lnTo>
                  <a:pt x="158" y="27"/>
                </a:lnTo>
                <a:lnTo>
                  <a:pt x="158" y="27"/>
                </a:lnTo>
                <a:lnTo>
                  <a:pt x="157" y="29"/>
                </a:lnTo>
                <a:lnTo>
                  <a:pt x="155" y="30"/>
                </a:lnTo>
                <a:lnTo>
                  <a:pt x="153" y="32"/>
                </a:lnTo>
                <a:lnTo>
                  <a:pt x="152" y="32"/>
                </a:lnTo>
                <a:lnTo>
                  <a:pt x="152" y="33"/>
                </a:lnTo>
                <a:lnTo>
                  <a:pt x="152" y="33"/>
                </a:lnTo>
                <a:lnTo>
                  <a:pt x="152" y="35"/>
                </a:lnTo>
                <a:lnTo>
                  <a:pt x="150" y="38"/>
                </a:lnTo>
                <a:lnTo>
                  <a:pt x="150" y="46"/>
                </a:lnTo>
                <a:lnTo>
                  <a:pt x="150" y="51"/>
                </a:lnTo>
                <a:lnTo>
                  <a:pt x="150" y="51"/>
                </a:lnTo>
                <a:lnTo>
                  <a:pt x="150" y="53"/>
                </a:lnTo>
                <a:lnTo>
                  <a:pt x="150" y="53"/>
                </a:lnTo>
                <a:lnTo>
                  <a:pt x="152" y="59"/>
                </a:lnTo>
                <a:lnTo>
                  <a:pt x="152" y="59"/>
                </a:lnTo>
                <a:lnTo>
                  <a:pt x="152" y="67"/>
                </a:lnTo>
                <a:lnTo>
                  <a:pt x="152" y="67"/>
                </a:lnTo>
                <a:lnTo>
                  <a:pt x="153" y="70"/>
                </a:lnTo>
                <a:lnTo>
                  <a:pt x="153" y="72"/>
                </a:lnTo>
                <a:lnTo>
                  <a:pt x="153" y="73"/>
                </a:lnTo>
                <a:lnTo>
                  <a:pt x="153" y="77"/>
                </a:lnTo>
                <a:lnTo>
                  <a:pt x="149" y="81"/>
                </a:lnTo>
                <a:lnTo>
                  <a:pt x="147" y="83"/>
                </a:lnTo>
                <a:lnTo>
                  <a:pt x="142" y="85"/>
                </a:lnTo>
                <a:lnTo>
                  <a:pt x="139" y="85"/>
                </a:lnTo>
                <a:lnTo>
                  <a:pt x="137" y="86"/>
                </a:lnTo>
                <a:lnTo>
                  <a:pt x="137" y="86"/>
                </a:lnTo>
                <a:lnTo>
                  <a:pt x="134" y="86"/>
                </a:lnTo>
                <a:lnTo>
                  <a:pt x="131" y="88"/>
                </a:lnTo>
                <a:lnTo>
                  <a:pt x="129" y="89"/>
                </a:lnTo>
                <a:lnTo>
                  <a:pt x="128" y="89"/>
                </a:lnTo>
                <a:lnTo>
                  <a:pt x="126" y="89"/>
                </a:lnTo>
                <a:lnTo>
                  <a:pt x="123" y="91"/>
                </a:lnTo>
                <a:lnTo>
                  <a:pt x="120" y="93"/>
                </a:lnTo>
                <a:lnTo>
                  <a:pt x="118" y="94"/>
                </a:lnTo>
                <a:lnTo>
                  <a:pt x="118" y="94"/>
                </a:lnTo>
                <a:lnTo>
                  <a:pt x="117" y="96"/>
                </a:lnTo>
                <a:lnTo>
                  <a:pt x="112" y="101"/>
                </a:lnTo>
                <a:close/>
              </a:path>
            </a:pathLst>
          </a:custGeom>
          <a:solidFill>
            <a:srgbClr val="9157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90"/>
          <p:cNvSpPr>
            <a:spLocks/>
          </p:cNvSpPr>
          <p:nvPr/>
        </p:nvSpPr>
        <p:spPr bwMode="auto">
          <a:xfrm>
            <a:off x="6619876" y="4648201"/>
            <a:ext cx="107950" cy="147638"/>
          </a:xfrm>
          <a:custGeom>
            <a:avLst/>
            <a:gdLst/>
            <a:ahLst/>
            <a:cxnLst>
              <a:cxn ang="0">
                <a:pos x="52" y="48"/>
              </a:cxn>
              <a:cxn ang="0">
                <a:pos x="49" y="50"/>
              </a:cxn>
              <a:cxn ang="0">
                <a:pos x="49" y="59"/>
              </a:cxn>
              <a:cxn ang="0">
                <a:pos x="43" y="70"/>
              </a:cxn>
              <a:cxn ang="0">
                <a:pos x="44" y="88"/>
              </a:cxn>
              <a:cxn ang="0">
                <a:pos x="30" y="91"/>
              </a:cxn>
              <a:cxn ang="0">
                <a:pos x="25" y="91"/>
              </a:cxn>
              <a:cxn ang="0">
                <a:pos x="24" y="91"/>
              </a:cxn>
              <a:cxn ang="0">
                <a:pos x="22" y="91"/>
              </a:cxn>
              <a:cxn ang="0">
                <a:pos x="20" y="90"/>
              </a:cxn>
              <a:cxn ang="0">
                <a:pos x="20" y="91"/>
              </a:cxn>
              <a:cxn ang="0">
                <a:pos x="14" y="91"/>
              </a:cxn>
              <a:cxn ang="0">
                <a:pos x="14" y="90"/>
              </a:cxn>
              <a:cxn ang="0">
                <a:pos x="12" y="86"/>
              </a:cxn>
              <a:cxn ang="0">
                <a:pos x="12" y="86"/>
              </a:cxn>
              <a:cxn ang="0">
                <a:pos x="9" y="83"/>
              </a:cxn>
              <a:cxn ang="0">
                <a:pos x="9" y="80"/>
              </a:cxn>
              <a:cxn ang="0">
                <a:pos x="4" y="66"/>
              </a:cxn>
              <a:cxn ang="0">
                <a:pos x="4" y="64"/>
              </a:cxn>
              <a:cxn ang="0">
                <a:pos x="3" y="59"/>
              </a:cxn>
              <a:cxn ang="0">
                <a:pos x="3" y="48"/>
              </a:cxn>
              <a:cxn ang="0">
                <a:pos x="8" y="35"/>
              </a:cxn>
              <a:cxn ang="0">
                <a:pos x="8" y="30"/>
              </a:cxn>
              <a:cxn ang="0">
                <a:pos x="14" y="29"/>
              </a:cxn>
              <a:cxn ang="0">
                <a:pos x="17" y="27"/>
              </a:cxn>
              <a:cxn ang="0">
                <a:pos x="16" y="26"/>
              </a:cxn>
              <a:cxn ang="0">
                <a:pos x="9" y="22"/>
              </a:cxn>
              <a:cxn ang="0">
                <a:pos x="6" y="16"/>
              </a:cxn>
              <a:cxn ang="0">
                <a:pos x="4" y="10"/>
              </a:cxn>
              <a:cxn ang="0">
                <a:pos x="12" y="10"/>
              </a:cxn>
              <a:cxn ang="0">
                <a:pos x="30" y="11"/>
              </a:cxn>
              <a:cxn ang="0">
                <a:pos x="40" y="11"/>
              </a:cxn>
              <a:cxn ang="0">
                <a:pos x="44" y="22"/>
              </a:cxn>
              <a:cxn ang="0">
                <a:pos x="52" y="22"/>
              </a:cxn>
              <a:cxn ang="0">
                <a:pos x="52" y="19"/>
              </a:cxn>
              <a:cxn ang="0">
                <a:pos x="52" y="16"/>
              </a:cxn>
              <a:cxn ang="0">
                <a:pos x="54" y="14"/>
              </a:cxn>
              <a:cxn ang="0">
                <a:pos x="56" y="14"/>
              </a:cxn>
              <a:cxn ang="0">
                <a:pos x="57" y="14"/>
              </a:cxn>
              <a:cxn ang="0">
                <a:pos x="56" y="13"/>
              </a:cxn>
              <a:cxn ang="0">
                <a:pos x="57" y="13"/>
              </a:cxn>
              <a:cxn ang="0">
                <a:pos x="57" y="11"/>
              </a:cxn>
              <a:cxn ang="0">
                <a:pos x="57" y="10"/>
              </a:cxn>
              <a:cxn ang="0">
                <a:pos x="57" y="10"/>
              </a:cxn>
              <a:cxn ang="0">
                <a:pos x="56" y="8"/>
              </a:cxn>
              <a:cxn ang="0">
                <a:pos x="56" y="6"/>
              </a:cxn>
              <a:cxn ang="0">
                <a:pos x="57" y="5"/>
              </a:cxn>
              <a:cxn ang="0">
                <a:pos x="59" y="3"/>
              </a:cxn>
              <a:cxn ang="0">
                <a:pos x="59" y="2"/>
              </a:cxn>
              <a:cxn ang="0">
                <a:pos x="60" y="3"/>
              </a:cxn>
              <a:cxn ang="0">
                <a:pos x="60" y="5"/>
              </a:cxn>
              <a:cxn ang="0">
                <a:pos x="62" y="3"/>
              </a:cxn>
              <a:cxn ang="0">
                <a:pos x="65" y="2"/>
              </a:cxn>
              <a:cxn ang="0">
                <a:pos x="67" y="2"/>
              </a:cxn>
              <a:cxn ang="0">
                <a:pos x="67" y="0"/>
              </a:cxn>
              <a:cxn ang="0">
                <a:pos x="68" y="0"/>
              </a:cxn>
              <a:cxn ang="0">
                <a:pos x="68" y="19"/>
              </a:cxn>
              <a:cxn ang="0">
                <a:pos x="68" y="48"/>
              </a:cxn>
            </a:cxnLst>
            <a:rect l="0" t="0" r="r" b="b"/>
            <a:pathLst>
              <a:path w="68" h="93">
                <a:moveTo>
                  <a:pt x="68" y="48"/>
                </a:moveTo>
                <a:lnTo>
                  <a:pt x="68" y="48"/>
                </a:lnTo>
                <a:lnTo>
                  <a:pt x="62" y="48"/>
                </a:lnTo>
                <a:lnTo>
                  <a:pt x="56" y="48"/>
                </a:lnTo>
                <a:lnTo>
                  <a:pt x="52" y="48"/>
                </a:lnTo>
                <a:lnTo>
                  <a:pt x="52" y="48"/>
                </a:lnTo>
                <a:lnTo>
                  <a:pt x="49" y="48"/>
                </a:lnTo>
                <a:lnTo>
                  <a:pt x="49" y="48"/>
                </a:lnTo>
                <a:lnTo>
                  <a:pt x="49" y="48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1"/>
                </a:lnTo>
                <a:lnTo>
                  <a:pt x="49" y="51"/>
                </a:lnTo>
                <a:lnTo>
                  <a:pt x="49" y="51"/>
                </a:lnTo>
                <a:lnTo>
                  <a:pt x="49" y="54"/>
                </a:lnTo>
                <a:lnTo>
                  <a:pt x="49" y="59"/>
                </a:lnTo>
                <a:lnTo>
                  <a:pt x="49" y="59"/>
                </a:lnTo>
                <a:lnTo>
                  <a:pt x="49" y="61"/>
                </a:lnTo>
                <a:lnTo>
                  <a:pt x="44" y="61"/>
                </a:lnTo>
                <a:lnTo>
                  <a:pt x="43" y="61"/>
                </a:lnTo>
                <a:lnTo>
                  <a:pt x="43" y="61"/>
                </a:lnTo>
                <a:lnTo>
                  <a:pt x="43" y="69"/>
                </a:lnTo>
                <a:lnTo>
                  <a:pt x="43" y="70"/>
                </a:lnTo>
                <a:lnTo>
                  <a:pt x="43" y="72"/>
                </a:lnTo>
                <a:lnTo>
                  <a:pt x="43" y="80"/>
                </a:lnTo>
                <a:lnTo>
                  <a:pt x="43" y="80"/>
                </a:lnTo>
                <a:lnTo>
                  <a:pt x="44" y="86"/>
                </a:lnTo>
                <a:lnTo>
                  <a:pt x="44" y="88"/>
                </a:lnTo>
                <a:lnTo>
                  <a:pt x="44" y="88"/>
                </a:lnTo>
                <a:lnTo>
                  <a:pt x="44" y="91"/>
                </a:lnTo>
                <a:lnTo>
                  <a:pt x="44" y="93"/>
                </a:lnTo>
                <a:lnTo>
                  <a:pt x="41" y="93"/>
                </a:lnTo>
                <a:lnTo>
                  <a:pt x="35" y="91"/>
                </a:lnTo>
                <a:lnTo>
                  <a:pt x="33" y="91"/>
                </a:lnTo>
                <a:lnTo>
                  <a:pt x="30" y="91"/>
                </a:lnTo>
                <a:lnTo>
                  <a:pt x="30" y="91"/>
                </a:lnTo>
                <a:lnTo>
                  <a:pt x="28" y="91"/>
                </a:lnTo>
                <a:lnTo>
                  <a:pt x="27" y="93"/>
                </a:lnTo>
                <a:lnTo>
                  <a:pt x="27" y="91"/>
                </a:lnTo>
                <a:lnTo>
                  <a:pt x="27" y="91"/>
                </a:lnTo>
                <a:lnTo>
                  <a:pt x="25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1"/>
                </a:lnTo>
                <a:lnTo>
                  <a:pt x="20" y="91"/>
                </a:lnTo>
                <a:lnTo>
                  <a:pt x="20" y="91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4" y="91"/>
                </a:lnTo>
                <a:lnTo>
                  <a:pt x="14" y="91"/>
                </a:lnTo>
                <a:lnTo>
                  <a:pt x="14" y="91"/>
                </a:lnTo>
                <a:lnTo>
                  <a:pt x="14" y="91"/>
                </a:lnTo>
                <a:lnTo>
                  <a:pt x="14" y="91"/>
                </a:lnTo>
                <a:lnTo>
                  <a:pt x="14" y="91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5"/>
                </a:lnTo>
                <a:lnTo>
                  <a:pt x="11" y="83"/>
                </a:lnTo>
                <a:lnTo>
                  <a:pt x="11" y="83"/>
                </a:lnTo>
                <a:lnTo>
                  <a:pt x="9" y="83"/>
                </a:lnTo>
                <a:lnTo>
                  <a:pt x="9" y="83"/>
                </a:lnTo>
                <a:lnTo>
                  <a:pt x="11" y="83"/>
                </a:lnTo>
                <a:lnTo>
                  <a:pt x="11" y="83"/>
                </a:lnTo>
                <a:lnTo>
                  <a:pt x="9" y="83"/>
                </a:lnTo>
                <a:lnTo>
                  <a:pt x="11" y="80"/>
                </a:lnTo>
                <a:lnTo>
                  <a:pt x="11" y="80"/>
                </a:lnTo>
                <a:lnTo>
                  <a:pt x="9" y="80"/>
                </a:lnTo>
                <a:lnTo>
                  <a:pt x="8" y="80"/>
                </a:lnTo>
                <a:lnTo>
                  <a:pt x="6" y="80"/>
                </a:lnTo>
                <a:lnTo>
                  <a:pt x="6" y="77"/>
                </a:lnTo>
                <a:lnTo>
                  <a:pt x="6" y="70"/>
                </a:lnTo>
                <a:lnTo>
                  <a:pt x="6" y="66"/>
                </a:lnTo>
                <a:lnTo>
                  <a:pt x="4" y="66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59"/>
                </a:lnTo>
                <a:lnTo>
                  <a:pt x="3" y="59"/>
                </a:lnTo>
                <a:lnTo>
                  <a:pt x="3" y="58"/>
                </a:lnTo>
                <a:lnTo>
                  <a:pt x="3" y="54"/>
                </a:lnTo>
                <a:lnTo>
                  <a:pt x="3" y="54"/>
                </a:lnTo>
                <a:lnTo>
                  <a:pt x="3" y="53"/>
                </a:lnTo>
                <a:lnTo>
                  <a:pt x="3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0"/>
                </a:lnTo>
                <a:lnTo>
                  <a:pt x="0" y="35"/>
                </a:lnTo>
                <a:lnTo>
                  <a:pt x="8" y="35"/>
                </a:lnTo>
                <a:lnTo>
                  <a:pt x="8" y="35"/>
                </a:lnTo>
                <a:lnTo>
                  <a:pt x="8" y="34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29"/>
                </a:lnTo>
                <a:lnTo>
                  <a:pt x="9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7" y="29"/>
                </a:lnTo>
                <a:lnTo>
                  <a:pt x="17" y="29"/>
                </a:lnTo>
                <a:lnTo>
                  <a:pt x="17" y="27"/>
                </a:lnTo>
                <a:lnTo>
                  <a:pt x="17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9" y="26"/>
                </a:lnTo>
                <a:lnTo>
                  <a:pt x="9" y="22"/>
                </a:lnTo>
                <a:lnTo>
                  <a:pt x="9" y="22"/>
                </a:lnTo>
                <a:lnTo>
                  <a:pt x="8" y="22"/>
                </a:lnTo>
                <a:lnTo>
                  <a:pt x="6" y="22"/>
                </a:lnTo>
                <a:lnTo>
                  <a:pt x="6" y="21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6" y="13"/>
                </a:lnTo>
                <a:lnTo>
                  <a:pt x="4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6" y="10"/>
                </a:lnTo>
                <a:lnTo>
                  <a:pt x="9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2" y="10"/>
                </a:lnTo>
                <a:lnTo>
                  <a:pt x="24" y="11"/>
                </a:lnTo>
                <a:lnTo>
                  <a:pt x="24" y="11"/>
                </a:lnTo>
                <a:lnTo>
                  <a:pt x="27" y="11"/>
                </a:lnTo>
                <a:lnTo>
                  <a:pt x="28" y="11"/>
                </a:lnTo>
                <a:lnTo>
                  <a:pt x="30" y="10"/>
                </a:lnTo>
                <a:lnTo>
                  <a:pt x="30" y="11"/>
                </a:lnTo>
                <a:lnTo>
                  <a:pt x="36" y="11"/>
                </a:lnTo>
                <a:lnTo>
                  <a:pt x="36" y="11"/>
                </a:lnTo>
                <a:lnTo>
                  <a:pt x="36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3"/>
                </a:lnTo>
                <a:lnTo>
                  <a:pt x="40" y="16"/>
                </a:lnTo>
                <a:lnTo>
                  <a:pt x="40" y="22"/>
                </a:lnTo>
                <a:lnTo>
                  <a:pt x="40" y="22"/>
                </a:lnTo>
                <a:lnTo>
                  <a:pt x="44" y="22"/>
                </a:lnTo>
                <a:lnTo>
                  <a:pt x="48" y="24"/>
                </a:lnTo>
                <a:lnTo>
                  <a:pt x="51" y="22"/>
                </a:lnTo>
                <a:lnTo>
                  <a:pt x="51" y="22"/>
                </a:lnTo>
                <a:lnTo>
                  <a:pt x="51" y="22"/>
                </a:lnTo>
                <a:lnTo>
                  <a:pt x="52" y="22"/>
                </a:lnTo>
                <a:lnTo>
                  <a:pt x="52" y="22"/>
                </a:lnTo>
                <a:lnTo>
                  <a:pt x="52" y="22"/>
                </a:lnTo>
                <a:lnTo>
                  <a:pt x="52" y="22"/>
                </a:lnTo>
                <a:lnTo>
                  <a:pt x="52" y="21"/>
                </a:lnTo>
                <a:lnTo>
                  <a:pt x="52" y="21"/>
                </a:lnTo>
                <a:lnTo>
                  <a:pt x="52" y="19"/>
                </a:lnTo>
                <a:lnTo>
                  <a:pt x="52" y="19"/>
                </a:lnTo>
                <a:lnTo>
                  <a:pt x="52" y="19"/>
                </a:lnTo>
                <a:lnTo>
                  <a:pt x="52" y="19"/>
                </a:lnTo>
                <a:lnTo>
                  <a:pt x="52" y="18"/>
                </a:lnTo>
                <a:lnTo>
                  <a:pt x="52" y="18"/>
                </a:lnTo>
                <a:lnTo>
                  <a:pt x="52" y="18"/>
                </a:lnTo>
                <a:lnTo>
                  <a:pt x="52" y="16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4" y="14"/>
                </a:lnTo>
                <a:lnTo>
                  <a:pt x="54" y="14"/>
                </a:lnTo>
                <a:lnTo>
                  <a:pt x="54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7" y="14"/>
                </a:lnTo>
                <a:lnTo>
                  <a:pt x="57" y="14"/>
                </a:lnTo>
                <a:lnTo>
                  <a:pt x="57" y="13"/>
                </a:lnTo>
                <a:lnTo>
                  <a:pt x="56" y="13"/>
                </a:lnTo>
                <a:lnTo>
                  <a:pt x="56" y="13"/>
                </a:lnTo>
                <a:lnTo>
                  <a:pt x="56" y="13"/>
                </a:lnTo>
                <a:lnTo>
                  <a:pt x="56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7" y="5"/>
                </a:lnTo>
                <a:lnTo>
                  <a:pt x="56" y="5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9" y="5"/>
                </a:lnTo>
                <a:lnTo>
                  <a:pt x="59" y="3"/>
                </a:lnTo>
                <a:lnTo>
                  <a:pt x="59" y="3"/>
                </a:lnTo>
                <a:lnTo>
                  <a:pt x="59" y="3"/>
                </a:lnTo>
                <a:lnTo>
                  <a:pt x="59" y="3"/>
                </a:lnTo>
                <a:lnTo>
                  <a:pt x="59" y="3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2" y="5"/>
                </a:lnTo>
                <a:lnTo>
                  <a:pt x="62" y="5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10"/>
                </a:lnTo>
                <a:lnTo>
                  <a:pt x="68" y="13"/>
                </a:lnTo>
                <a:lnTo>
                  <a:pt x="68" y="14"/>
                </a:lnTo>
                <a:lnTo>
                  <a:pt x="68" y="16"/>
                </a:lnTo>
                <a:lnTo>
                  <a:pt x="68" y="18"/>
                </a:lnTo>
                <a:lnTo>
                  <a:pt x="68" y="19"/>
                </a:lnTo>
                <a:lnTo>
                  <a:pt x="68" y="21"/>
                </a:lnTo>
                <a:lnTo>
                  <a:pt x="68" y="22"/>
                </a:lnTo>
                <a:lnTo>
                  <a:pt x="68" y="30"/>
                </a:lnTo>
                <a:lnTo>
                  <a:pt x="68" y="37"/>
                </a:lnTo>
                <a:lnTo>
                  <a:pt x="68" y="46"/>
                </a:lnTo>
                <a:lnTo>
                  <a:pt x="68" y="48"/>
                </a:lnTo>
                <a:lnTo>
                  <a:pt x="68" y="48"/>
                </a:lnTo>
                <a:close/>
              </a:path>
            </a:pathLst>
          </a:custGeom>
          <a:solidFill>
            <a:srgbClr val="CFE69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91"/>
          <p:cNvSpPr>
            <a:spLocks/>
          </p:cNvSpPr>
          <p:nvPr/>
        </p:nvSpPr>
        <p:spPr bwMode="auto">
          <a:xfrm>
            <a:off x="8175626" y="5351463"/>
            <a:ext cx="476250" cy="347663"/>
          </a:xfrm>
          <a:custGeom>
            <a:avLst/>
            <a:gdLst/>
            <a:ahLst/>
            <a:cxnLst>
              <a:cxn ang="0">
                <a:pos x="223" y="219"/>
              </a:cxn>
              <a:cxn ang="0">
                <a:pos x="167" y="219"/>
              </a:cxn>
              <a:cxn ang="0">
                <a:pos x="127" y="219"/>
              </a:cxn>
              <a:cxn ang="0">
                <a:pos x="71" y="216"/>
              </a:cxn>
              <a:cxn ang="0">
                <a:pos x="68" y="200"/>
              </a:cxn>
              <a:cxn ang="0">
                <a:pos x="63" y="170"/>
              </a:cxn>
              <a:cxn ang="0">
                <a:pos x="53" y="160"/>
              </a:cxn>
              <a:cxn ang="0">
                <a:pos x="48" y="149"/>
              </a:cxn>
              <a:cxn ang="0">
                <a:pos x="44" y="131"/>
              </a:cxn>
              <a:cxn ang="0">
                <a:pos x="23" y="136"/>
              </a:cxn>
              <a:cxn ang="0">
                <a:pos x="13" y="139"/>
              </a:cxn>
              <a:cxn ang="0">
                <a:pos x="0" y="138"/>
              </a:cxn>
              <a:cxn ang="0">
                <a:pos x="8" y="122"/>
              </a:cxn>
              <a:cxn ang="0">
                <a:pos x="7" y="107"/>
              </a:cxn>
              <a:cxn ang="0">
                <a:pos x="16" y="106"/>
              </a:cxn>
              <a:cxn ang="0">
                <a:pos x="23" y="101"/>
              </a:cxn>
              <a:cxn ang="0">
                <a:pos x="36" y="94"/>
              </a:cxn>
              <a:cxn ang="0">
                <a:pos x="44" y="90"/>
              </a:cxn>
              <a:cxn ang="0">
                <a:pos x="50" y="83"/>
              </a:cxn>
              <a:cxn ang="0">
                <a:pos x="53" y="82"/>
              </a:cxn>
              <a:cxn ang="0">
                <a:pos x="53" y="74"/>
              </a:cxn>
              <a:cxn ang="0">
                <a:pos x="42" y="59"/>
              </a:cxn>
              <a:cxn ang="0">
                <a:pos x="52" y="59"/>
              </a:cxn>
              <a:cxn ang="0">
                <a:pos x="66" y="55"/>
              </a:cxn>
              <a:cxn ang="0">
                <a:pos x="95" y="55"/>
              </a:cxn>
              <a:cxn ang="0">
                <a:pos x="114" y="51"/>
              </a:cxn>
              <a:cxn ang="0">
                <a:pos x="136" y="40"/>
              </a:cxn>
              <a:cxn ang="0">
                <a:pos x="160" y="40"/>
              </a:cxn>
              <a:cxn ang="0">
                <a:pos x="148" y="23"/>
              </a:cxn>
              <a:cxn ang="0">
                <a:pos x="149" y="7"/>
              </a:cxn>
              <a:cxn ang="0">
                <a:pos x="160" y="13"/>
              </a:cxn>
              <a:cxn ang="0">
                <a:pos x="188" y="37"/>
              </a:cxn>
              <a:cxn ang="0">
                <a:pos x="205" y="51"/>
              </a:cxn>
              <a:cxn ang="0">
                <a:pos x="215" y="74"/>
              </a:cxn>
              <a:cxn ang="0">
                <a:pos x="220" y="69"/>
              </a:cxn>
              <a:cxn ang="0">
                <a:pos x="226" y="64"/>
              </a:cxn>
              <a:cxn ang="0">
                <a:pos x="234" y="59"/>
              </a:cxn>
              <a:cxn ang="0">
                <a:pos x="237" y="50"/>
              </a:cxn>
              <a:cxn ang="0">
                <a:pos x="242" y="42"/>
              </a:cxn>
              <a:cxn ang="0">
                <a:pos x="256" y="47"/>
              </a:cxn>
              <a:cxn ang="0">
                <a:pos x="248" y="58"/>
              </a:cxn>
              <a:cxn ang="0">
                <a:pos x="248" y="70"/>
              </a:cxn>
              <a:cxn ang="0">
                <a:pos x="256" y="82"/>
              </a:cxn>
              <a:cxn ang="0">
                <a:pos x="272" y="80"/>
              </a:cxn>
              <a:cxn ang="0">
                <a:pos x="285" y="86"/>
              </a:cxn>
              <a:cxn ang="0">
                <a:pos x="293" y="93"/>
              </a:cxn>
              <a:cxn ang="0">
                <a:pos x="296" y="106"/>
              </a:cxn>
              <a:cxn ang="0">
                <a:pos x="288" y="120"/>
              </a:cxn>
              <a:cxn ang="0">
                <a:pos x="285" y="134"/>
              </a:cxn>
              <a:cxn ang="0">
                <a:pos x="296" y="150"/>
              </a:cxn>
              <a:cxn ang="0">
                <a:pos x="295" y="158"/>
              </a:cxn>
              <a:cxn ang="0">
                <a:pos x="288" y="168"/>
              </a:cxn>
              <a:cxn ang="0">
                <a:pos x="292" y="178"/>
              </a:cxn>
              <a:cxn ang="0">
                <a:pos x="300" y="189"/>
              </a:cxn>
              <a:cxn ang="0">
                <a:pos x="292" y="198"/>
              </a:cxn>
              <a:cxn ang="0">
                <a:pos x="287" y="210"/>
              </a:cxn>
            </a:cxnLst>
            <a:rect l="0" t="0" r="r" b="b"/>
            <a:pathLst>
              <a:path w="300" h="219">
                <a:moveTo>
                  <a:pt x="293" y="219"/>
                </a:moveTo>
                <a:lnTo>
                  <a:pt x="282" y="219"/>
                </a:lnTo>
                <a:lnTo>
                  <a:pt x="277" y="219"/>
                </a:lnTo>
                <a:lnTo>
                  <a:pt x="272" y="219"/>
                </a:lnTo>
                <a:lnTo>
                  <a:pt x="255" y="219"/>
                </a:lnTo>
                <a:lnTo>
                  <a:pt x="245" y="219"/>
                </a:lnTo>
                <a:lnTo>
                  <a:pt x="234" y="219"/>
                </a:lnTo>
                <a:lnTo>
                  <a:pt x="223" y="219"/>
                </a:lnTo>
                <a:lnTo>
                  <a:pt x="216" y="219"/>
                </a:lnTo>
                <a:lnTo>
                  <a:pt x="204" y="219"/>
                </a:lnTo>
                <a:lnTo>
                  <a:pt x="202" y="219"/>
                </a:lnTo>
                <a:lnTo>
                  <a:pt x="200" y="219"/>
                </a:lnTo>
                <a:lnTo>
                  <a:pt x="194" y="219"/>
                </a:lnTo>
                <a:lnTo>
                  <a:pt x="181" y="219"/>
                </a:lnTo>
                <a:lnTo>
                  <a:pt x="170" y="219"/>
                </a:lnTo>
                <a:lnTo>
                  <a:pt x="167" y="219"/>
                </a:lnTo>
                <a:lnTo>
                  <a:pt x="164" y="219"/>
                </a:lnTo>
                <a:lnTo>
                  <a:pt x="159" y="219"/>
                </a:lnTo>
                <a:lnTo>
                  <a:pt x="151" y="219"/>
                </a:lnTo>
                <a:lnTo>
                  <a:pt x="146" y="219"/>
                </a:lnTo>
                <a:lnTo>
                  <a:pt x="144" y="219"/>
                </a:lnTo>
                <a:lnTo>
                  <a:pt x="140" y="219"/>
                </a:lnTo>
                <a:lnTo>
                  <a:pt x="130" y="219"/>
                </a:lnTo>
                <a:lnTo>
                  <a:pt x="127" y="219"/>
                </a:lnTo>
                <a:lnTo>
                  <a:pt x="92" y="219"/>
                </a:lnTo>
                <a:lnTo>
                  <a:pt x="84" y="219"/>
                </a:lnTo>
                <a:lnTo>
                  <a:pt x="79" y="219"/>
                </a:lnTo>
                <a:lnTo>
                  <a:pt x="77" y="219"/>
                </a:lnTo>
                <a:lnTo>
                  <a:pt x="76" y="219"/>
                </a:lnTo>
                <a:lnTo>
                  <a:pt x="72" y="219"/>
                </a:lnTo>
                <a:lnTo>
                  <a:pt x="72" y="218"/>
                </a:lnTo>
                <a:lnTo>
                  <a:pt x="71" y="216"/>
                </a:lnTo>
                <a:lnTo>
                  <a:pt x="69" y="214"/>
                </a:lnTo>
                <a:lnTo>
                  <a:pt x="69" y="211"/>
                </a:lnTo>
                <a:lnTo>
                  <a:pt x="69" y="208"/>
                </a:lnTo>
                <a:lnTo>
                  <a:pt x="71" y="208"/>
                </a:lnTo>
                <a:lnTo>
                  <a:pt x="69" y="205"/>
                </a:lnTo>
                <a:lnTo>
                  <a:pt x="69" y="203"/>
                </a:lnTo>
                <a:lnTo>
                  <a:pt x="69" y="202"/>
                </a:lnTo>
                <a:lnTo>
                  <a:pt x="68" y="200"/>
                </a:lnTo>
                <a:lnTo>
                  <a:pt x="66" y="198"/>
                </a:lnTo>
                <a:lnTo>
                  <a:pt x="66" y="194"/>
                </a:lnTo>
                <a:lnTo>
                  <a:pt x="66" y="190"/>
                </a:lnTo>
                <a:lnTo>
                  <a:pt x="63" y="186"/>
                </a:lnTo>
                <a:lnTo>
                  <a:pt x="64" y="182"/>
                </a:lnTo>
                <a:lnTo>
                  <a:pt x="64" y="178"/>
                </a:lnTo>
                <a:lnTo>
                  <a:pt x="64" y="171"/>
                </a:lnTo>
                <a:lnTo>
                  <a:pt x="63" y="170"/>
                </a:lnTo>
                <a:lnTo>
                  <a:pt x="61" y="170"/>
                </a:lnTo>
                <a:lnTo>
                  <a:pt x="60" y="168"/>
                </a:lnTo>
                <a:lnTo>
                  <a:pt x="58" y="166"/>
                </a:lnTo>
                <a:lnTo>
                  <a:pt x="56" y="165"/>
                </a:lnTo>
                <a:lnTo>
                  <a:pt x="55" y="165"/>
                </a:lnTo>
                <a:lnTo>
                  <a:pt x="55" y="163"/>
                </a:lnTo>
                <a:lnTo>
                  <a:pt x="55" y="162"/>
                </a:lnTo>
                <a:lnTo>
                  <a:pt x="53" y="160"/>
                </a:lnTo>
                <a:lnTo>
                  <a:pt x="52" y="155"/>
                </a:lnTo>
                <a:lnTo>
                  <a:pt x="53" y="155"/>
                </a:lnTo>
                <a:lnTo>
                  <a:pt x="53" y="154"/>
                </a:lnTo>
                <a:lnTo>
                  <a:pt x="52" y="154"/>
                </a:lnTo>
                <a:lnTo>
                  <a:pt x="52" y="152"/>
                </a:lnTo>
                <a:lnTo>
                  <a:pt x="50" y="152"/>
                </a:lnTo>
                <a:lnTo>
                  <a:pt x="50" y="150"/>
                </a:lnTo>
                <a:lnTo>
                  <a:pt x="48" y="149"/>
                </a:lnTo>
                <a:lnTo>
                  <a:pt x="48" y="147"/>
                </a:lnTo>
                <a:lnTo>
                  <a:pt x="47" y="144"/>
                </a:lnTo>
                <a:lnTo>
                  <a:pt x="45" y="141"/>
                </a:lnTo>
                <a:lnTo>
                  <a:pt x="45" y="139"/>
                </a:lnTo>
                <a:lnTo>
                  <a:pt x="47" y="134"/>
                </a:lnTo>
                <a:lnTo>
                  <a:pt x="45" y="134"/>
                </a:lnTo>
                <a:lnTo>
                  <a:pt x="45" y="131"/>
                </a:lnTo>
                <a:lnTo>
                  <a:pt x="44" y="131"/>
                </a:lnTo>
                <a:lnTo>
                  <a:pt x="42" y="131"/>
                </a:lnTo>
                <a:lnTo>
                  <a:pt x="37" y="131"/>
                </a:lnTo>
                <a:lnTo>
                  <a:pt x="34" y="133"/>
                </a:lnTo>
                <a:lnTo>
                  <a:pt x="31" y="138"/>
                </a:lnTo>
                <a:lnTo>
                  <a:pt x="29" y="138"/>
                </a:lnTo>
                <a:lnTo>
                  <a:pt x="26" y="139"/>
                </a:lnTo>
                <a:lnTo>
                  <a:pt x="26" y="138"/>
                </a:lnTo>
                <a:lnTo>
                  <a:pt x="23" y="136"/>
                </a:lnTo>
                <a:lnTo>
                  <a:pt x="23" y="133"/>
                </a:lnTo>
                <a:lnTo>
                  <a:pt x="21" y="133"/>
                </a:lnTo>
                <a:lnTo>
                  <a:pt x="20" y="133"/>
                </a:lnTo>
                <a:lnTo>
                  <a:pt x="18" y="133"/>
                </a:lnTo>
                <a:lnTo>
                  <a:pt x="16" y="133"/>
                </a:lnTo>
                <a:lnTo>
                  <a:pt x="16" y="134"/>
                </a:lnTo>
                <a:lnTo>
                  <a:pt x="15" y="138"/>
                </a:lnTo>
                <a:lnTo>
                  <a:pt x="13" y="139"/>
                </a:lnTo>
                <a:lnTo>
                  <a:pt x="12" y="142"/>
                </a:lnTo>
                <a:lnTo>
                  <a:pt x="10" y="142"/>
                </a:lnTo>
                <a:lnTo>
                  <a:pt x="7" y="144"/>
                </a:lnTo>
                <a:lnTo>
                  <a:pt x="5" y="146"/>
                </a:lnTo>
                <a:lnTo>
                  <a:pt x="2" y="147"/>
                </a:lnTo>
                <a:lnTo>
                  <a:pt x="0" y="144"/>
                </a:lnTo>
                <a:lnTo>
                  <a:pt x="0" y="142"/>
                </a:lnTo>
                <a:lnTo>
                  <a:pt x="0" y="138"/>
                </a:lnTo>
                <a:lnTo>
                  <a:pt x="2" y="133"/>
                </a:lnTo>
                <a:lnTo>
                  <a:pt x="4" y="133"/>
                </a:lnTo>
                <a:lnTo>
                  <a:pt x="5" y="131"/>
                </a:lnTo>
                <a:lnTo>
                  <a:pt x="7" y="130"/>
                </a:lnTo>
                <a:lnTo>
                  <a:pt x="8" y="128"/>
                </a:lnTo>
                <a:lnTo>
                  <a:pt x="7" y="125"/>
                </a:lnTo>
                <a:lnTo>
                  <a:pt x="8" y="123"/>
                </a:lnTo>
                <a:lnTo>
                  <a:pt x="8" y="122"/>
                </a:lnTo>
                <a:lnTo>
                  <a:pt x="7" y="118"/>
                </a:lnTo>
                <a:lnTo>
                  <a:pt x="7" y="115"/>
                </a:lnTo>
                <a:lnTo>
                  <a:pt x="5" y="115"/>
                </a:lnTo>
                <a:lnTo>
                  <a:pt x="5" y="114"/>
                </a:lnTo>
                <a:lnTo>
                  <a:pt x="5" y="112"/>
                </a:lnTo>
                <a:lnTo>
                  <a:pt x="5" y="110"/>
                </a:lnTo>
                <a:lnTo>
                  <a:pt x="5" y="109"/>
                </a:lnTo>
                <a:lnTo>
                  <a:pt x="7" y="107"/>
                </a:lnTo>
                <a:lnTo>
                  <a:pt x="7" y="106"/>
                </a:lnTo>
                <a:lnTo>
                  <a:pt x="8" y="106"/>
                </a:lnTo>
                <a:lnTo>
                  <a:pt x="10" y="106"/>
                </a:lnTo>
                <a:lnTo>
                  <a:pt x="12" y="106"/>
                </a:lnTo>
                <a:lnTo>
                  <a:pt x="13" y="107"/>
                </a:lnTo>
                <a:lnTo>
                  <a:pt x="15" y="107"/>
                </a:lnTo>
                <a:lnTo>
                  <a:pt x="16" y="107"/>
                </a:lnTo>
                <a:lnTo>
                  <a:pt x="16" y="106"/>
                </a:lnTo>
                <a:lnTo>
                  <a:pt x="16" y="104"/>
                </a:lnTo>
                <a:lnTo>
                  <a:pt x="15" y="104"/>
                </a:lnTo>
                <a:lnTo>
                  <a:pt x="16" y="102"/>
                </a:lnTo>
                <a:lnTo>
                  <a:pt x="18" y="101"/>
                </a:lnTo>
                <a:lnTo>
                  <a:pt x="20" y="99"/>
                </a:lnTo>
                <a:lnTo>
                  <a:pt x="21" y="99"/>
                </a:lnTo>
                <a:lnTo>
                  <a:pt x="21" y="101"/>
                </a:lnTo>
                <a:lnTo>
                  <a:pt x="23" y="101"/>
                </a:lnTo>
                <a:lnTo>
                  <a:pt x="24" y="101"/>
                </a:lnTo>
                <a:lnTo>
                  <a:pt x="26" y="99"/>
                </a:lnTo>
                <a:lnTo>
                  <a:pt x="28" y="99"/>
                </a:lnTo>
                <a:lnTo>
                  <a:pt x="29" y="98"/>
                </a:lnTo>
                <a:lnTo>
                  <a:pt x="32" y="96"/>
                </a:lnTo>
                <a:lnTo>
                  <a:pt x="34" y="96"/>
                </a:lnTo>
                <a:lnTo>
                  <a:pt x="34" y="94"/>
                </a:lnTo>
                <a:lnTo>
                  <a:pt x="36" y="94"/>
                </a:lnTo>
                <a:lnTo>
                  <a:pt x="37" y="94"/>
                </a:lnTo>
                <a:lnTo>
                  <a:pt x="37" y="93"/>
                </a:lnTo>
                <a:lnTo>
                  <a:pt x="39" y="93"/>
                </a:lnTo>
                <a:lnTo>
                  <a:pt x="39" y="91"/>
                </a:lnTo>
                <a:lnTo>
                  <a:pt x="40" y="91"/>
                </a:lnTo>
                <a:lnTo>
                  <a:pt x="40" y="90"/>
                </a:lnTo>
                <a:lnTo>
                  <a:pt x="42" y="90"/>
                </a:lnTo>
                <a:lnTo>
                  <a:pt x="44" y="90"/>
                </a:lnTo>
                <a:lnTo>
                  <a:pt x="44" y="88"/>
                </a:lnTo>
                <a:lnTo>
                  <a:pt x="44" y="86"/>
                </a:lnTo>
                <a:lnTo>
                  <a:pt x="45" y="86"/>
                </a:lnTo>
                <a:lnTo>
                  <a:pt x="45" y="85"/>
                </a:lnTo>
                <a:lnTo>
                  <a:pt x="45" y="83"/>
                </a:lnTo>
                <a:lnTo>
                  <a:pt x="47" y="83"/>
                </a:lnTo>
                <a:lnTo>
                  <a:pt x="48" y="83"/>
                </a:lnTo>
                <a:lnTo>
                  <a:pt x="50" y="83"/>
                </a:lnTo>
                <a:lnTo>
                  <a:pt x="52" y="83"/>
                </a:lnTo>
                <a:lnTo>
                  <a:pt x="52" y="85"/>
                </a:lnTo>
                <a:lnTo>
                  <a:pt x="52" y="83"/>
                </a:lnTo>
                <a:lnTo>
                  <a:pt x="53" y="83"/>
                </a:lnTo>
                <a:lnTo>
                  <a:pt x="52" y="82"/>
                </a:lnTo>
                <a:lnTo>
                  <a:pt x="52" y="80"/>
                </a:lnTo>
                <a:lnTo>
                  <a:pt x="53" y="80"/>
                </a:lnTo>
                <a:lnTo>
                  <a:pt x="53" y="82"/>
                </a:lnTo>
                <a:lnTo>
                  <a:pt x="55" y="82"/>
                </a:lnTo>
                <a:lnTo>
                  <a:pt x="56" y="82"/>
                </a:lnTo>
                <a:lnTo>
                  <a:pt x="56" y="80"/>
                </a:lnTo>
                <a:lnTo>
                  <a:pt x="56" y="78"/>
                </a:lnTo>
                <a:lnTo>
                  <a:pt x="56" y="77"/>
                </a:lnTo>
                <a:lnTo>
                  <a:pt x="56" y="75"/>
                </a:lnTo>
                <a:lnTo>
                  <a:pt x="55" y="75"/>
                </a:lnTo>
                <a:lnTo>
                  <a:pt x="53" y="74"/>
                </a:lnTo>
                <a:lnTo>
                  <a:pt x="50" y="72"/>
                </a:lnTo>
                <a:lnTo>
                  <a:pt x="47" y="69"/>
                </a:lnTo>
                <a:lnTo>
                  <a:pt x="44" y="67"/>
                </a:lnTo>
                <a:lnTo>
                  <a:pt x="44" y="66"/>
                </a:lnTo>
                <a:lnTo>
                  <a:pt x="44" y="64"/>
                </a:lnTo>
                <a:lnTo>
                  <a:pt x="42" y="64"/>
                </a:lnTo>
                <a:lnTo>
                  <a:pt x="42" y="62"/>
                </a:lnTo>
                <a:lnTo>
                  <a:pt x="42" y="59"/>
                </a:lnTo>
                <a:lnTo>
                  <a:pt x="44" y="58"/>
                </a:lnTo>
                <a:lnTo>
                  <a:pt x="45" y="55"/>
                </a:lnTo>
                <a:lnTo>
                  <a:pt x="47" y="55"/>
                </a:lnTo>
                <a:lnTo>
                  <a:pt x="48" y="55"/>
                </a:lnTo>
                <a:lnTo>
                  <a:pt x="48" y="56"/>
                </a:lnTo>
                <a:lnTo>
                  <a:pt x="50" y="58"/>
                </a:lnTo>
                <a:lnTo>
                  <a:pt x="50" y="59"/>
                </a:lnTo>
                <a:lnTo>
                  <a:pt x="52" y="59"/>
                </a:lnTo>
                <a:lnTo>
                  <a:pt x="52" y="58"/>
                </a:lnTo>
                <a:lnTo>
                  <a:pt x="50" y="56"/>
                </a:lnTo>
                <a:lnTo>
                  <a:pt x="50" y="55"/>
                </a:lnTo>
                <a:lnTo>
                  <a:pt x="52" y="55"/>
                </a:lnTo>
                <a:lnTo>
                  <a:pt x="55" y="55"/>
                </a:lnTo>
                <a:lnTo>
                  <a:pt x="58" y="55"/>
                </a:lnTo>
                <a:lnTo>
                  <a:pt x="60" y="55"/>
                </a:lnTo>
                <a:lnTo>
                  <a:pt x="66" y="55"/>
                </a:lnTo>
                <a:lnTo>
                  <a:pt x="68" y="55"/>
                </a:lnTo>
                <a:lnTo>
                  <a:pt x="71" y="55"/>
                </a:lnTo>
                <a:lnTo>
                  <a:pt x="77" y="55"/>
                </a:lnTo>
                <a:lnTo>
                  <a:pt x="79" y="55"/>
                </a:lnTo>
                <a:lnTo>
                  <a:pt x="87" y="55"/>
                </a:lnTo>
                <a:lnTo>
                  <a:pt x="92" y="55"/>
                </a:lnTo>
                <a:lnTo>
                  <a:pt x="93" y="55"/>
                </a:lnTo>
                <a:lnTo>
                  <a:pt x="95" y="55"/>
                </a:lnTo>
                <a:lnTo>
                  <a:pt x="101" y="55"/>
                </a:lnTo>
                <a:lnTo>
                  <a:pt x="103" y="55"/>
                </a:lnTo>
                <a:lnTo>
                  <a:pt x="104" y="55"/>
                </a:lnTo>
                <a:lnTo>
                  <a:pt x="106" y="55"/>
                </a:lnTo>
                <a:lnTo>
                  <a:pt x="108" y="56"/>
                </a:lnTo>
                <a:lnTo>
                  <a:pt x="112" y="56"/>
                </a:lnTo>
                <a:lnTo>
                  <a:pt x="112" y="51"/>
                </a:lnTo>
                <a:lnTo>
                  <a:pt x="114" y="51"/>
                </a:lnTo>
                <a:lnTo>
                  <a:pt x="114" y="50"/>
                </a:lnTo>
                <a:lnTo>
                  <a:pt x="114" y="45"/>
                </a:lnTo>
                <a:lnTo>
                  <a:pt x="112" y="42"/>
                </a:lnTo>
                <a:lnTo>
                  <a:pt x="112" y="40"/>
                </a:lnTo>
                <a:lnTo>
                  <a:pt x="120" y="40"/>
                </a:lnTo>
                <a:lnTo>
                  <a:pt x="128" y="40"/>
                </a:lnTo>
                <a:lnTo>
                  <a:pt x="135" y="40"/>
                </a:lnTo>
                <a:lnTo>
                  <a:pt x="136" y="40"/>
                </a:lnTo>
                <a:lnTo>
                  <a:pt x="138" y="40"/>
                </a:lnTo>
                <a:lnTo>
                  <a:pt x="140" y="40"/>
                </a:lnTo>
                <a:lnTo>
                  <a:pt x="143" y="40"/>
                </a:lnTo>
                <a:lnTo>
                  <a:pt x="144" y="40"/>
                </a:lnTo>
                <a:lnTo>
                  <a:pt x="148" y="40"/>
                </a:lnTo>
                <a:lnTo>
                  <a:pt x="154" y="40"/>
                </a:lnTo>
                <a:lnTo>
                  <a:pt x="156" y="40"/>
                </a:lnTo>
                <a:lnTo>
                  <a:pt x="160" y="40"/>
                </a:lnTo>
                <a:lnTo>
                  <a:pt x="157" y="37"/>
                </a:lnTo>
                <a:lnTo>
                  <a:pt x="157" y="35"/>
                </a:lnTo>
                <a:lnTo>
                  <a:pt x="156" y="32"/>
                </a:lnTo>
                <a:lnTo>
                  <a:pt x="154" y="32"/>
                </a:lnTo>
                <a:lnTo>
                  <a:pt x="151" y="29"/>
                </a:lnTo>
                <a:lnTo>
                  <a:pt x="151" y="26"/>
                </a:lnTo>
                <a:lnTo>
                  <a:pt x="149" y="24"/>
                </a:lnTo>
                <a:lnTo>
                  <a:pt x="148" y="23"/>
                </a:lnTo>
                <a:lnTo>
                  <a:pt x="148" y="19"/>
                </a:lnTo>
                <a:lnTo>
                  <a:pt x="148" y="18"/>
                </a:lnTo>
                <a:lnTo>
                  <a:pt x="148" y="15"/>
                </a:lnTo>
                <a:lnTo>
                  <a:pt x="146" y="15"/>
                </a:lnTo>
                <a:lnTo>
                  <a:pt x="146" y="11"/>
                </a:lnTo>
                <a:lnTo>
                  <a:pt x="149" y="10"/>
                </a:lnTo>
                <a:lnTo>
                  <a:pt x="149" y="8"/>
                </a:lnTo>
                <a:lnTo>
                  <a:pt x="149" y="7"/>
                </a:lnTo>
                <a:lnTo>
                  <a:pt x="151" y="5"/>
                </a:lnTo>
                <a:lnTo>
                  <a:pt x="152" y="3"/>
                </a:lnTo>
                <a:lnTo>
                  <a:pt x="156" y="2"/>
                </a:lnTo>
                <a:lnTo>
                  <a:pt x="159" y="2"/>
                </a:lnTo>
                <a:lnTo>
                  <a:pt x="162" y="0"/>
                </a:lnTo>
                <a:lnTo>
                  <a:pt x="162" y="2"/>
                </a:lnTo>
                <a:lnTo>
                  <a:pt x="162" y="10"/>
                </a:lnTo>
                <a:lnTo>
                  <a:pt x="160" y="13"/>
                </a:lnTo>
                <a:lnTo>
                  <a:pt x="173" y="13"/>
                </a:lnTo>
                <a:lnTo>
                  <a:pt x="173" y="16"/>
                </a:lnTo>
                <a:lnTo>
                  <a:pt x="175" y="16"/>
                </a:lnTo>
                <a:lnTo>
                  <a:pt x="175" y="23"/>
                </a:lnTo>
                <a:lnTo>
                  <a:pt x="181" y="23"/>
                </a:lnTo>
                <a:lnTo>
                  <a:pt x="181" y="29"/>
                </a:lnTo>
                <a:lnTo>
                  <a:pt x="188" y="29"/>
                </a:lnTo>
                <a:lnTo>
                  <a:pt x="188" y="37"/>
                </a:lnTo>
                <a:lnTo>
                  <a:pt x="194" y="37"/>
                </a:lnTo>
                <a:lnTo>
                  <a:pt x="194" y="43"/>
                </a:lnTo>
                <a:lnTo>
                  <a:pt x="199" y="43"/>
                </a:lnTo>
                <a:lnTo>
                  <a:pt x="200" y="43"/>
                </a:lnTo>
                <a:lnTo>
                  <a:pt x="202" y="43"/>
                </a:lnTo>
                <a:lnTo>
                  <a:pt x="202" y="50"/>
                </a:lnTo>
                <a:lnTo>
                  <a:pt x="205" y="50"/>
                </a:lnTo>
                <a:lnTo>
                  <a:pt x="205" y="51"/>
                </a:lnTo>
                <a:lnTo>
                  <a:pt x="205" y="66"/>
                </a:lnTo>
                <a:lnTo>
                  <a:pt x="204" y="66"/>
                </a:lnTo>
                <a:lnTo>
                  <a:pt x="202" y="66"/>
                </a:lnTo>
                <a:lnTo>
                  <a:pt x="202" y="74"/>
                </a:lnTo>
                <a:lnTo>
                  <a:pt x="204" y="74"/>
                </a:lnTo>
                <a:lnTo>
                  <a:pt x="205" y="74"/>
                </a:lnTo>
                <a:lnTo>
                  <a:pt x="210" y="74"/>
                </a:lnTo>
                <a:lnTo>
                  <a:pt x="215" y="74"/>
                </a:lnTo>
                <a:lnTo>
                  <a:pt x="215" y="72"/>
                </a:lnTo>
                <a:lnTo>
                  <a:pt x="216" y="72"/>
                </a:lnTo>
                <a:lnTo>
                  <a:pt x="216" y="70"/>
                </a:lnTo>
                <a:lnTo>
                  <a:pt x="215" y="70"/>
                </a:lnTo>
                <a:lnTo>
                  <a:pt x="215" y="69"/>
                </a:lnTo>
                <a:lnTo>
                  <a:pt x="216" y="69"/>
                </a:lnTo>
                <a:lnTo>
                  <a:pt x="218" y="69"/>
                </a:lnTo>
                <a:lnTo>
                  <a:pt x="220" y="69"/>
                </a:lnTo>
                <a:lnTo>
                  <a:pt x="220" y="67"/>
                </a:lnTo>
                <a:lnTo>
                  <a:pt x="220" y="69"/>
                </a:lnTo>
                <a:lnTo>
                  <a:pt x="221" y="67"/>
                </a:lnTo>
                <a:lnTo>
                  <a:pt x="221" y="66"/>
                </a:lnTo>
                <a:lnTo>
                  <a:pt x="223" y="66"/>
                </a:lnTo>
                <a:lnTo>
                  <a:pt x="224" y="66"/>
                </a:lnTo>
                <a:lnTo>
                  <a:pt x="224" y="64"/>
                </a:lnTo>
                <a:lnTo>
                  <a:pt x="226" y="64"/>
                </a:lnTo>
                <a:lnTo>
                  <a:pt x="228" y="64"/>
                </a:lnTo>
                <a:lnTo>
                  <a:pt x="228" y="62"/>
                </a:lnTo>
                <a:lnTo>
                  <a:pt x="229" y="62"/>
                </a:lnTo>
                <a:lnTo>
                  <a:pt x="229" y="61"/>
                </a:lnTo>
                <a:lnTo>
                  <a:pt x="231" y="61"/>
                </a:lnTo>
                <a:lnTo>
                  <a:pt x="232" y="61"/>
                </a:lnTo>
                <a:lnTo>
                  <a:pt x="232" y="59"/>
                </a:lnTo>
                <a:lnTo>
                  <a:pt x="234" y="59"/>
                </a:lnTo>
                <a:lnTo>
                  <a:pt x="234" y="58"/>
                </a:lnTo>
                <a:lnTo>
                  <a:pt x="236" y="58"/>
                </a:lnTo>
                <a:lnTo>
                  <a:pt x="236" y="56"/>
                </a:lnTo>
                <a:lnTo>
                  <a:pt x="236" y="55"/>
                </a:lnTo>
                <a:lnTo>
                  <a:pt x="236" y="53"/>
                </a:lnTo>
                <a:lnTo>
                  <a:pt x="236" y="51"/>
                </a:lnTo>
                <a:lnTo>
                  <a:pt x="237" y="51"/>
                </a:lnTo>
                <a:lnTo>
                  <a:pt x="237" y="50"/>
                </a:lnTo>
                <a:lnTo>
                  <a:pt x="239" y="50"/>
                </a:lnTo>
                <a:lnTo>
                  <a:pt x="239" y="48"/>
                </a:lnTo>
                <a:lnTo>
                  <a:pt x="240" y="48"/>
                </a:lnTo>
                <a:lnTo>
                  <a:pt x="240" y="47"/>
                </a:lnTo>
                <a:lnTo>
                  <a:pt x="242" y="47"/>
                </a:lnTo>
                <a:lnTo>
                  <a:pt x="242" y="45"/>
                </a:lnTo>
                <a:lnTo>
                  <a:pt x="242" y="43"/>
                </a:lnTo>
                <a:lnTo>
                  <a:pt x="242" y="42"/>
                </a:lnTo>
                <a:lnTo>
                  <a:pt x="244" y="40"/>
                </a:lnTo>
                <a:lnTo>
                  <a:pt x="247" y="39"/>
                </a:lnTo>
                <a:lnTo>
                  <a:pt x="250" y="42"/>
                </a:lnTo>
                <a:lnTo>
                  <a:pt x="252" y="42"/>
                </a:lnTo>
                <a:lnTo>
                  <a:pt x="253" y="43"/>
                </a:lnTo>
                <a:lnTo>
                  <a:pt x="255" y="43"/>
                </a:lnTo>
                <a:lnTo>
                  <a:pt x="256" y="45"/>
                </a:lnTo>
                <a:lnTo>
                  <a:pt x="256" y="47"/>
                </a:lnTo>
                <a:lnTo>
                  <a:pt x="256" y="48"/>
                </a:lnTo>
                <a:lnTo>
                  <a:pt x="255" y="50"/>
                </a:lnTo>
                <a:lnTo>
                  <a:pt x="253" y="50"/>
                </a:lnTo>
                <a:lnTo>
                  <a:pt x="253" y="53"/>
                </a:lnTo>
                <a:lnTo>
                  <a:pt x="252" y="53"/>
                </a:lnTo>
                <a:lnTo>
                  <a:pt x="252" y="55"/>
                </a:lnTo>
                <a:lnTo>
                  <a:pt x="250" y="56"/>
                </a:lnTo>
                <a:lnTo>
                  <a:pt x="248" y="58"/>
                </a:lnTo>
                <a:lnTo>
                  <a:pt x="250" y="58"/>
                </a:lnTo>
                <a:lnTo>
                  <a:pt x="252" y="59"/>
                </a:lnTo>
                <a:lnTo>
                  <a:pt x="252" y="61"/>
                </a:lnTo>
                <a:lnTo>
                  <a:pt x="252" y="62"/>
                </a:lnTo>
                <a:lnTo>
                  <a:pt x="250" y="64"/>
                </a:lnTo>
                <a:lnTo>
                  <a:pt x="250" y="66"/>
                </a:lnTo>
                <a:lnTo>
                  <a:pt x="250" y="69"/>
                </a:lnTo>
                <a:lnTo>
                  <a:pt x="248" y="70"/>
                </a:lnTo>
                <a:lnTo>
                  <a:pt x="248" y="72"/>
                </a:lnTo>
                <a:lnTo>
                  <a:pt x="248" y="74"/>
                </a:lnTo>
                <a:lnTo>
                  <a:pt x="248" y="77"/>
                </a:lnTo>
                <a:lnTo>
                  <a:pt x="250" y="77"/>
                </a:lnTo>
                <a:lnTo>
                  <a:pt x="250" y="78"/>
                </a:lnTo>
                <a:lnTo>
                  <a:pt x="253" y="78"/>
                </a:lnTo>
                <a:lnTo>
                  <a:pt x="255" y="80"/>
                </a:lnTo>
                <a:lnTo>
                  <a:pt x="256" y="82"/>
                </a:lnTo>
                <a:lnTo>
                  <a:pt x="260" y="82"/>
                </a:lnTo>
                <a:lnTo>
                  <a:pt x="261" y="82"/>
                </a:lnTo>
                <a:lnTo>
                  <a:pt x="263" y="82"/>
                </a:lnTo>
                <a:lnTo>
                  <a:pt x="264" y="82"/>
                </a:lnTo>
                <a:lnTo>
                  <a:pt x="266" y="82"/>
                </a:lnTo>
                <a:lnTo>
                  <a:pt x="268" y="80"/>
                </a:lnTo>
                <a:lnTo>
                  <a:pt x="269" y="80"/>
                </a:lnTo>
                <a:lnTo>
                  <a:pt x="272" y="80"/>
                </a:lnTo>
                <a:lnTo>
                  <a:pt x="272" y="82"/>
                </a:lnTo>
                <a:lnTo>
                  <a:pt x="274" y="82"/>
                </a:lnTo>
                <a:lnTo>
                  <a:pt x="274" y="83"/>
                </a:lnTo>
                <a:lnTo>
                  <a:pt x="277" y="85"/>
                </a:lnTo>
                <a:lnTo>
                  <a:pt x="280" y="85"/>
                </a:lnTo>
                <a:lnTo>
                  <a:pt x="282" y="86"/>
                </a:lnTo>
                <a:lnTo>
                  <a:pt x="284" y="86"/>
                </a:lnTo>
                <a:lnTo>
                  <a:pt x="285" y="86"/>
                </a:lnTo>
                <a:lnTo>
                  <a:pt x="288" y="86"/>
                </a:lnTo>
                <a:lnTo>
                  <a:pt x="290" y="86"/>
                </a:lnTo>
                <a:lnTo>
                  <a:pt x="290" y="88"/>
                </a:lnTo>
                <a:lnTo>
                  <a:pt x="293" y="88"/>
                </a:lnTo>
                <a:lnTo>
                  <a:pt x="292" y="90"/>
                </a:lnTo>
                <a:lnTo>
                  <a:pt x="292" y="91"/>
                </a:lnTo>
                <a:lnTo>
                  <a:pt x="292" y="93"/>
                </a:lnTo>
                <a:lnTo>
                  <a:pt x="293" y="93"/>
                </a:lnTo>
                <a:lnTo>
                  <a:pt x="295" y="94"/>
                </a:lnTo>
                <a:lnTo>
                  <a:pt x="296" y="94"/>
                </a:lnTo>
                <a:lnTo>
                  <a:pt x="296" y="96"/>
                </a:lnTo>
                <a:lnTo>
                  <a:pt x="298" y="96"/>
                </a:lnTo>
                <a:lnTo>
                  <a:pt x="300" y="98"/>
                </a:lnTo>
                <a:lnTo>
                  <a:pt x="298" y="101"/>
                </a:lnTo>
                <a:lnTo>
                  <a:pt x="296" y="102"/>
                </a:lnTo>
                <a:lnTo>
                  <a:pt x="296" y="106"/>
                </a:lnTo>
                <a:lnTo>
                  <a:pt x="295" y="107"/>
                </a:lnTo>
                <a:lnTo>
                  <a:pt x="293" y="109"/>
                </a:lnTo>
                <a:lnTo>
                  <a:pt x="292" y="109"/>
                </a:lnTo>
                <a:lnTo>
                  <a:pt x="292" y="110"/>
                </a:lnTo>
                <a:lnTo>
                  <a:pt x="288" y="115"/>
                </a:lnTo>
                <a:lnTo>
                  <a:pt x="290" y="117"/>
                </a:lnTo>
                <a:lnTo>
                  <a:pt x="288" y="118"/>
                </a:lnTo>
                <a:lnTo>
                  <a:pt x="288" y="120"/>
                </a:lnTo>
                <a:lnTo>
                  <a:pt x="288" y="122"/>
                </a:lnTo>
                <a:lnTo>
                  <a:pt x="288" y="123"/>
                </a:lnTo>
                <a:lnTo>
                  <a:pt x="290" y="125"/>
                </a:lnTo>
                <a:lnTo>
                  <a:pt x="288" y="126"/>
                </a:lnTo>
                <a:lnTo>
                  <a:pt x="285" y="128"/>
                </a:lnTo>
                <a:lnTo>
                  <a:pt x="287" y="131"/>
                </a:lnTo>
                <a:lnTo>
                  <a:pt x="287" y="133"/>
                </a:lnTo>
                <a:lnTo>
                  <a:pt x="285" y="134"/>
                </a:lnTo>
                <a:lnTo>
                  <a:pt x="288" y="136"/>
                </a:lnTo>
                <a:lnTo>
                  <a:pt x="290" y="138"/>
                </a:lnTo>
                <a:lnTo>
                  <a:pt x="292" y="139"/>
                </a:lnTo>
                <a:lnTo>
                  <a:pt x="293" y="141"/>
                </a:lnTo>
                <a:lnTo>
                  <a:pt x="295" y="146"/>
                </a:lnTo>
                <a:lnTo>
                  <a:pt x="298" y="147"/>
                </a:lnTo>
                <a:lnTo>
                  <a:pt x="298" y="149"/>
                </a:lnTo>
                <a:lnTo>
                  <a:pt x="296" y="150"/>
                </a:lnTo>
                <a:lnTo>
                  <a:pt x="296" y="152"/>
                </a:lnTo>
                <a:lnTo>
                  <a:pt x="298" y="152"/>
                </a:lnTo>
                <a:lnTo>
                  <a:pt x="298" y="154"/>
                </a:lnTo>
                <a:lnTo>
                  <a:pt x="298" y="155"/>
                </a:lnTo>
                <a:lnTo>
                  <a:pt x="296" y="155"/>
                </a:lnTo>
                <a:lnTo>
                  <a:pt x="296" y="157"/>
                </a:lnTo>
                <a:lnTo>
                  <a:pt x="295" y="157"/>
                </a:lnTo>
                <a:lnTo>
                  <a:pt x="295" y="158"/>
                </a:lnTo>
                <a:lnTo>
                  <a:pt x="293" y="158"/>
                </a:lnTo>
                <a:lnTo>
                  <a:pt x="293" y="160"/>
                </a:lnTo>
                <a:lnTo>
                  <a:pt x="293" y="162"/>
                </a:lnTo>
                <a:lnTo>
                  <a:pt x="293" y="163"/>
                </a:lnTo>
                <a:lnTo>
                  <a:pt x="292" y="165"/>
                </a:lnTo>
                <a:lnTo>
                  <a:pt x="292" y="166"/>
                </a:lnTo>
                <a:lnTo>
                  <a:pt x="290" y="166"/>
                </a:lnTo>
                <a:lnTo>
                  <a:pt x="288" y="168"/>
                </a:lnTo>
                <a:lnTo>
                  <a:pt x="287" y="168"/>
                </a:lnTo>
                <a:lnTo>
                  <a:pt x="285" y="168"/>
                </a:lnTo>
                <a:lnTo>
                  <a:pt x="285" y="170"/>
                </a:lnTo>
                <a:lnTo>
                  <a:pt x="285" y="171"/>
                </a:lnTo>
                <a:lnTo>
                  <a:pt x="287" y="171"/>
                </a:lnTo>
                <a:lnTo>
                  <a:pt x="288" y="174"/>
                </a:lnTo>
                <a:lnTo>
                  <a:pt x="290" y="176"/>
                </a:lnTo>
                <a:lnTo>
                  <a:pt x="292" y="178"/>
                </a:lnTo>
                <a:lnTo>
                  <a:pt x="292" y="179"/>
                </a:lnTo>
                <a:lnTo>
                  <a:pt x="293" y="181"/>
                </a:lnTo>
                <a:lnTo>
                  <a:pt x="295" y="182"/>
                </a:lnTo>
                <a:lnTo>
                  <a:pt x="296" y="184"/>
                </a:lnTo>
                <a:lnTo>
                  <a:pt x="296" y="186"/>
                </a:lnTo>
                <a:lnTo>
                  <a:pt x="298" y="187"/>
                </a:lnTo>
                <a:lnTo>
                  <a:pt x="298" y="189"/>
                </a:lnTo>
                <a:lnTo>
                  <a:pt x="300" y="189"/>
                </a:lnTo>
                <a:lnTo>
                  <a:pt x="300" y="190"/>
                </a:lnTo>
                <a:lnTo>
                  <a:pt x="296" y="194"/>
                </a:lnTo>
                <a:lnTo>
                  <a:pt x="295" y="194"/>
                </a:lnTo>
                <a:lnTo>
                  <a:pt x="295" y="195"/>
                </a:lnTo>
                <a:lnTo>
                  <a:pt x="293" y="195"/>
                </a:lnTo>
                <a:lnTo>
                  <a:pt x="293" y="197"/>
                </a:lnTo>
                <a:lnTo>
                  <a:pt x="292" y="197"/>
                </a:lnTo>
                <a:lnTo>
                  <a:pt x="292" y="198"/>
                </a:lnTo>
                <a:lnTo>
                  <a:pt x="290" y="200"/>
                </a:lnTo>
                <a:lnTo>
                  <a:pt x="288" y="202"/>
                </a:lnTo>
                <a:lnTo>
                  <a:pt x="287" y="203"/>
                </a:lnTo>
                <a:lnTo>
                  <a:pt x="285" y="203"/>
                </a:lnTo>
                <a:lnTo>
                  <a:pt x="284" y="205"/>
                </a:lnTo>
                <a:lnTo>
                  <a:pt x="284" y="206"/>
                </a:lnTo>
                <a:lnTo>
                  <a:pt x="284" y="208"/>
                </a:lnTo>
                <a:lnTo>
                  <a:pt x="287" y="210"/>
                </a:lnTo>
                <a:lnTo>
                  <a:pt x="288" y="211"/>
                </a:lnTo>
                <a:lnTo>
                  <a:pt x="288" y="213"/>
                </a:lnTo>
                <a:lnTo>
                  <a:pt x="288" y="214"/>
                </a:lnTo>
                <a:lnTo>
                  <a:pt x="290" y="218"/>
                </a:lnTo>
                <a:lnTo>
                  <a:pt x="292" y="218"/>
                </a:lnTo>
                <a:lnTo>
                  <a:pt x="293" y="219"/>
                </a:lnTo>
                <a:close/>
              </a:path>
            </a:pathLst>
          </a:custGeom>
          <a:solidFill>
            <a:srgbClr val="44509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2"/>
          <p:cNvSpPr>
            <a:spLocks/>
          </p:cNvSpPr>
          <p:nvPr/>
        </p:nvSpPr>
        <p:spPr bwMode="auto">
          <a:xfrm>
            <a:off x="7988301" y="4937126"/>
            <a:ext cx="542925" cy="762000"/>
          </a:xfrm>
          <a:custGeom>
            <a:avLst/>
            <a:gdLst/>
            <a:ahLst/>
            <a:cxnLst>
              <a:cxn ang="0">
                <a:pos x="264" y="276"/>
              </a:cxn>
              <a:cxn ang="0">
                <a:pos x="275" y="296"/>
              </a:cxn>
              <a:cxn ang="0">
                <a:pos x="254" y="301"/>
              </a:cxn>
              <a:cxn ang="0">
                <a:pos x="230" y="317"/>
              </a:cxn>
              <a:cxn ang="0">
                <a:pos x="197" y="316"/>
              </a:cxn>
              <a:cxn ang="0">
                <a:pos x="168" y="317"/>
              </a:cxn>
              <a:cxn ang="0">
                <a:pos x="160" y="320"/>
              </a:cxn>
              <a:cxn ang="0">
                <a:pos x="174" y="336"/>
              </a:cxn>
              <a:cxn ang="0">
                <a:pos x="171" y="344"/>
              </a:cxn>
              <a:cxn ang="0">
                <a:pos x="162" y="347"/>
              </a:cxn>
              <a:cxn ang="0">
                <a:pos x="154" y="355"/>
              </a:cxn>
              <a:cxn ang="0">
                <a:pos x="139" y="360"/>
              </a:cxn>
              <a:cxn ang="0">
                <a:pos x="130" y="367"/>
              </a:cxn>
              <a:cxn ang="0">
                <a:pos x="125" y="376"/>
              </a:cxn>
              <a:cxn ang="0">
                <a:pos x="118" y="399"/>
              </a:cxn>
              <a:cxn ang="0">
                <a:pos x="134" y="395"/>
              </a:cxn>
              <a:cxn ang="0">
                <a:pos x="149" y="399"/>
              </a:cxn>
              <a:cxn ang="0">
                <a:pos x="165" y="405"/>
              </a:cxn>
              <a:cxn ang="0">
                <a:pos x="171" y="421"/>
              </a:cxn>
              <a:cxn ang="0">
                <a:pos x="182" y="439"/>
              </a:cxn>
              <a:cxn ang="0">
                <a:pos x="189" y="469"/>
              </a:cxn>
              <a:cxn ang="0">
                <a:pos x="149" y="480"/>
              </a:cxn>
              <a:cxn ang="0">
                <a:pos x="51" y="463"/>
              </a:cxn>
              <a:cxn ang="0">
                <a:pos x="51" y="402"/>
              </a:cxn>
              <a:cxn ang="0">
                <a:pos x="38" y="379"/>
              </a:cxn>
              <a:cxn ang="0">
                <a:pos x="30" y="362"/>
              </a:cxn>
              <a:cxn ang="0">
                <a:pos x="11" y="359"/>
              </a:cxn>
              <a:cxn ang="0">
                <a:pos x="13" y="330"/>
              </a:cxn>
              <a:cxn ang="0">
                <a:pos x="3" y="306"/>
              </a:cxn>
              <a:cxn ang="0">
                <a:pos x="13" y="279"/>
              </a:cxn>
              <a:cxn ang="0">
                <a:pos x="26" y="263"/>
              </a:cxn>
              <a:cxn ang="0">
                <a:pos x="37" y="240"/>
              </a:cxn>
              <a:cxn ang="0">
                <a:pos x="50" y="231"/>
              </a:cxn>
              <a:cxn ang="0">
                <a:pos x="83" y="229"/>
              </a:cxn>
              <a:cxn ang="0">
                <a:pos x="91" y="224"/>
              </a:cxn>
              <a:cxn ang="0">
                <a:pos x="94" y="207"/>
              </a:cxn>
              <a:cxn ang="0">
                <a:pos x="104" y="194"/>
              </a:cxn>
              <a:cxn ang="0">
                <a:pos x="117" y="194"/>
              </a:cxn>
              <a:cxn ang="0">
                <a:pos x="133" y="196"/>
              </a:cxn>
              <a:cxn ang="0">
                <a:pos x="146" y="200"/>
              </a:cxn>
              <a:cxn ang="0">
                <a:pos x="163" y="192"/>
              </a:cxn>
              <a:cxn ang="0">
                <a:pos x="171" y="183"/>
              </a:cxn>
              <a:cxn ang="0">
                <a:pos x="170" y="164"/>
              </a:cxn>
              <a:cxn ang="0">
                <a:pos x="200" y="128"/>
              </a:cxn>
              <a:cxn ang="0">
                <a:pos x="237" y="106"/>
              </a:cxn>
              <a:cxn ang="0">
                <a:pos x="253" y="68"/>
              </a:cxn>
              <a:cxn ang="0">
                <a:pos x="267" y="39"/>
              </a:cxn>
              <a:cxn ang="0">
                <a:pos x="302" y="12"/>
              </a:cxn>
              <a:cxn ang="0">
                <a:pos x="328" y="5"/>
              </a:cxn>
              <a:cxn ang="0">
                <a:pos x="325" y="39"/>
              </a:cxn>
              <a:cxn ang="0">
                <a:pos x="314" y="50"/>
              </a:cxn>
              <a:cxn ang="0">
                <a:pos x="310" y="71"/>
              </a:cxn>
              <a:cxn ang="0">
                <a:pos x="310" y="98"/>
              </a:cxn>
              <a:cxn ang="0">
                <a:pos x="307" y="120"/>
              </a:cxn>
              <a:cxn ang="0">
                <a:pos x="330" y="159"/>
              </a:cxn>
              <a:cxn ang="0">
                <a:pos x="342" y="183"/>
              </a:cxn>
              <a:cxn ang="0">
                <a:pos x="333" y="218"/>
              </a:cxn>
              <a:cxn ang="0">
                <a:pos x="318" y="224"/>
              </a:cxn>
              <a:cxn ang="0">
                <a:pos x="298" y="244"/>
              </a:cxn>
              <a:cxn ang="0">
                <a:pos x="286" y="258"/>
              </a:cxn>
            </a:cxnLst>
            <a:rect l="0" t="0" r="r" b="b"/>
            <a:pathLst>
              <a:path w="342" h="480">
                <a:moveTo>
                  <a:pt x="280" y="261"/>
                </a:moveTo>
                <a:lnTo>
                  <a:pt x="277" y="263"/>
                </a:lnTo>
                <a:lnTo>
                  <a:pt x="274" y="263"/>
                </a:lnTo>
                <a:lnTo>
                  <a:pt x="270" y="264"/>
                </a:lnTo>
                <a:lnTo>
                  <a:pt x="269" y="266"/>
                </a:lnTo>
                <a:lnTo>
                  <a:pt x="267" y="268"/>
                </a:lnTo>
                <a:lnTo>
                  <a:pt x="267" y="269"/>
                </a:lnTo>
                <a:lnTo>
                  <a:pt x="267" y="271"/>
                </a:lnTo>
                <a:lnTo>
                  <a:pt x="264" y="272"/>
                </a:lnTo>
                <a:lnTo>
                  <a:pt x="264" y="276"/>
                </a:lnTo>
                <a:lnTo>
                  <a:pt x="266" y="276"/>
                </a:lnTo>
                <a:lnTo>
                  <a:pt x="266" y="279"/>
                </a:lnTo>
                <a:lnTo>
                  <a:pt x="266" y="280"/>
                </a:lnTo>
                <a:lnTo>
                  <a:pt x="266" y="284"/>
                </a:lnTo>
                <a:lnTo>
                  <a:pt x="267" y="285"/>
                </a:lnTo>
                <a:lnTo>
                  <a:pt x="269" y="287"/>
                </a:lnTo>
                <a:lnTo>
                  <a:pt x="269" y="290"/>
                </a:lnTo>
                <a:lnTo>
                  <a:pt x="272" y="293"/>
                </a:lnTo>
                <a:lnTo>
                  <a:pt x="274" y="293"/>
                </a:lnTo>
                <a:lnTo>
                  <a:pt x="275" y="296"/>
                </a:lnTo>
                <a:lnTo>
                  <a:pt x="275" y="298"/>
                </a:lnTo>
                <a:lnTo>
                  <a:pt x="278" y="301"/>
                </a:lnTo>
                <a:lnTo>
                  <a:pt x="274" y="301"/>
                </a:lnTo>
                <a:lnTo>
                  <a:pt x="272" y="301"/>
                </a:lnTo>
                <a:lnTo>
                  <a:pt x="266" y="301"/>
                </a:lnTo>
                <a:lnTo>
                  <a:pt x="262" y="301"/>
                </a:lnTo>
                <a:lnTo>
                  <a:pt x="261" y="301"/>
                </a:lnTo>
                <a:lnTo>
                  <a:pt x="258" y="301"/>
                </a:lnTo>
                <a:lnTo>
                  <a:pt x="256" y="301"/>
                </a:lnTo>
                <a:lnTo>
                  <a:pt x="254" y="301"/>
                </a:lnTo>
                <a:lnTo>
                  <a:pt x="253" y="301"/>
                </a:lnTo>
                <a:lnTo>
                  <a:pt x="246" y="301"/>
                </a:lnTo>
                <a:lnTo>
                  <a:pt x="238" y="301"/>
                </a:lnTo>
                <a:lnTo>
                  <a:pt x="230" y="301"/>
                </a:lnTo>
                <a:lnTo>
                  <a:pt x="230" y="303"/>
                </a:lnTo>
                <a:lnTo>
                  <a:pt x="232" y="306"/>
                </a:lnTo>
                <a:lnTo>
                  <a:pt x="232" y="311"/>
                </a:lnTo>
                <a:lnTo>
                  <a:pt x="232" y="312"/>
                </a:lnTo>
                <a:lnTo>
                  <a:pt x="230" y="312"/>
                </a:lnTo>
                <a:lnTo>
                  <a:pt x="230" y="317"/>
                </a:lnTo>
                <a:lnTo>
                  <a:pt x="226" y="317"/>
                </a:lnTo>
                <a:lnTo>
                  <a:pt x="224" y="316"/>
                </a:lnTo>
                <a:lnTo>
                  <a:pt x="222" y="316"/>
                </a:lnTo>
                <a:lnTo>
                  <a:pt x="221" y="316"/>
                </a:lnTo>
                <a:lnTo>
                  <a:pt x="219" y="316"/>
                </a:lnTo>
                <a:lnTo>
                  <a:pt x="213" y="316"/>
                </a:lnTo>
                <a:lnTo>
                  <a:pt x="211" y="316"/>
                </a:lnTo>
                <a:lnTo>
                  <a:pt x="210" y="316"/>
                </a:lnTo>
                <a:lnTo>
                  <a:pt x="205" y="316"/>
                </a:lnTo>
                <a:lnTo>
                  <a:pt x="197" y="316"/>
                </a:lnTo>
                <a:lnTo>
                  <a:pt x="195" y="316"/>
                </a:lnTo>
                <a:lnTo>
                  <a:pt x="189" y="316"/>
                </a:lnTo>
                <a:lnTo>
                  <a:pt x="186" y="316"/>
                </a:lnTo>
                <a:lnTo>
                  <a:pt x="184" y="316"/>
                </a:lnTo>
                <a:lnTo>
                  <a:pt x="178" y="316"/>
                </a:lnTo>
                <a:lnTo>
                  <a:pt x="176" y="316"/>
                </a:lnTo>
                <a:lnTo>
                  <a:pt x="173" y="316"/>
                </a:lnTo>
                <a:lnTo>
                  <a:pt x="170" y="316"/>
                </a:lnTo>
                <a:lnTo>
                  <a:pt x="168" y="316"/>
                </a:lnTo>
                <a:lnTo>
                  <a:pt x="168" y="317"/>
                </a:lnTo>
                <a:lnTo>
                  <a:pt x="170" y="319"/>
                </a:lnTo>
                <a:lnTo>
                  <a:pt x="170" y="320"/>
                </a:lnTo>
                <a:lnTo>
                  <a:pt x="168" y="320"/>
                </a:lnTo>
                <a:lnTo>
                  <a:pt x="168" y="319"/>
                </a:lnTo>
                <a:lnTo>
                  <a:pt x="166" y="317"/>
                </a:lnTo>
                <a:lnTo>
                  <a:pt x="166" y="316"/>
                </a:lnTo>
                <a:lnTo>
                  <a:pt x="165" y="316"/>
                </a:lnTo>
                <a:lnTo>
                  <a:pt x="163" y="316"/>
                </a:lnTo>
                <a:lnTo>
                  <a:pt x="162" y="319"/>
                </a:lnTo>
                <a:lnTo>
                  <a:pt x="160" y="320"/>
                </a:lnTo>
                <a:lnTo>
                  <a:pt x="160" y="323"/>
                </a:lnTo>
                <a:lnTo>
                  <a:pt x="160" y="325"/>
                </a:lnTo>
                <a:lnTo>
                  <a:pt x="162" y="325"/>
                </a:lnTo>
                <a:lnTo>
                  <a:pt x="162" y="327"/>
                </a:lnTo>
                <a:lnTo>
                  <a:pt x="162" y="328"/>
                </a:lnTo>
                <a:lnTo>
                  <a:pt x="165" y="330"/>
                </a:lnTo>
                <a:lnTo>
                  <a:pt x="168" y="333"/>
                </a:lnTo>
                <a:lnTo>
                  <a:pt x="171" y="335"/>
                </a:lnTo>
                <a:lnTo>
                  <a:pt x="173" y="336"/>
                </a:lnTo>
                <a:lnTo>
                  <a:pt x="174" y="336"/>
                </a:lnTo>
                <a:lnTo>
                  <a:pt x="174" y="338"/>
                </a:lnTo>
                <a:lnTo>
                  <a:pt x="174" y="339"/>
                </a:lnTo>
                <a:lnTo>
                  <a:pt x="174" y="341"/>
                </a:lnTo>
                <a:lnTo>
                  <a:pt x="174" y="343"/>
                </a:lnTo>
                <a:lnTo>
                  <a:pt x="173" y="343"/>
                </a:lnTo>
                <a:lnTo>
                  <a:pt x="171" y="343"/>
                </a:lnTo>
                <a:lnTo>
                  <a:pt x="171" y="341"/>
                </a:lnTo>
                <a:lnTo>
                  <a:pt x="170" y="341"/>
                </a:lnTo>
                <a:lnTo>
                  <a:pt x="170" y="343"/>
                </a:lnTo>
                <a:lnTo>
                  <a:pt x="171" y="344"/>
                </a:lnTo>
                <a:lnTo>
                  <a:pt x="170" y="344"/>
                </a:lnTo>
                <a:lnTo>
                  <a:pt x="170" y="346"/>
                </a:lnTo>
                <a:lnTo>
                  <a:pt x="170" y="344"/>
                </a:lnTo>
                <a:lnTo>
                  <a:pt x="168" y="344"/>
                </a:lnTo>
                <a:lnTo>
                  <a:pt x="166" y="344"/>
                </a:lnTo>
                <a:lnTo>
                  <a:pt x="165" y="344"/>
                </a:lnTo>
                <a:lnTo>
                  <a:pt x="163" y="344"/>
                </a:lnTo>
                <a:lnTo>
                  <a:pt x="163" y="346"/>
                </a:lnTo>
                <a:lnTo>
                  <a:pt x="163" y="347"/>
                </a:lnTo>
                <a:lnTo>
                  <a:pt x="162" y="347"/>
                </a:lnTo>
                <a:lnTo>
                  <a:pt x="162" y="349"/>
                </a:lnTo>
                <a:lnTo>
                  <a:pt x="162" y="351"/>
                </a:lnTo>
                <a:lnTo>
                  <a:pt x="160" y="351"/>
                </a:lnTo>
                <a:lnTo>
                  <a:pt x="158" y="351"/>
                </a:lnTo>
                <a:lnTo>
                  <a:pt x="158" y="352"/>
                </a:lnTo>
                <a:lnTo>
                  <a:pt x="157" y="352"/>
                </a:lnTo>
                <a:lnTo>
                  <a:pt x="157" y="354"/>
                </a:lnTo>
                <a:lnTo>
                  <a:pt x="155" y="354"/>
                </a:lnTo>
                <a:lnTo>
                  <a:pt x="155" y="355"/>
                </a:lnTo>
                <a:lnTo>
                  <a:pt x="154" y="355"/>
                </a:lnTo>
                <a:lnTo>
                  <a:pt x="152" y="355"/>
                </a:lnTo>
                <a:lnTo>
                  <a:pt x="152" y="357"/>
                </a:lnTo>
                <a:lnTo>
                  <a:pt x="150" y="357"/>
                </a:lnTo>
                <a:lnTo>
                  <a:pt x="147" y="359"/>
                </a:lnTo>
                <a:lnTo>
                  <a:pt x="146" y="360"/>
                </a:lnTo>
                <a:lnTo>
                  <a:pt x="144" y="360"/>
                </a:lnTo>
                <a:lnTo>
                  <a:pt x="142" y="362"/>
                </a:lnTo>
                <a:lnTo>
                  <a:pt x="141" y="362"/>
                </a:lnTo>
                <a:lnTo>
                  <a:pt x="139" y="362"/>
                </a:lnTo>
                <a:lnTo>
                  <a:pt x="139" y="360"/>
                </a:lnTo>
                <a:lnTo>
                  <a:pt x="138" y="360"/>
                </a:lnTo>
                <a:lnTo>
                  <a:pt x="136" y="362"/>
                </a:lnTo>
                <a:lnTo>
                  <a:pt x="134" y="363"/>
                </a:lnTo>
                <a:lnTo>
                  <a:pt x="133" y="365"/>
                </a:lnTo>
                <a:lnTo>
                  <a:pt x="134" y="365"/>
                </a:lnTo>
                <a:lnTo>
                  <a:pt x="134" y="367"/>
                </a:lnTo>
                <a:lnTo>
                  <a:pt x="134" y="368"/>
                </a:lnTo>
                <a:lnTo>
                  <a:pt x="133" y="368"/>
                </a:lnTo>
                <a:lnTo>
                  <a:pt x="131" y="368"/>
                </a:lnTo>
                <a:lnTo>
                  <a:pt x="130" y="367"/>
                </a:lnTo>
                <a:lnTo>
                  <a:pt x="128" y="367"/>
                </a:lnTo>
                <a:lnTo>
                  <a:pt x="126" y="367"/>
                </a:lnTo>
                <a:lnTo>
                  <a:pt x="125" y="367"/>
                </a:lnTo>
                <a:lnTo>
                  <a:pt x="125" y="368"/>
                </a:lnTo>
                <a:lnTo>
                  <a:pt x="123" y="370"/>
                </a:lnTo>
                <a:lnTo>
                  <a:pt x="123" y="371"/>
                </a:lnTo>
                <a:lnTo>
                  <a:pt x="123" y="373"/>
                </a:lnTo>
                <a:lnTo>
                  <a:pt x="123" y="375"/>
                </a:lnTo>
                <a:lnTo>
                  <a:pt x="123" y="376"/>
                </a:lnTo>
                <a:lnTo>
                  <a:pt x="125" y="376"/>
                </a:lnTo>
                <a:lnTo>
                  <a:pt x="125" y="379"/>
                </a:lnTo>
                <a:lnTo>
                  <a:pt x="126" y="383"/>
                </a:lnTo>
                <a:lnTo>
                  <a:pt x="126" y="384"/>
                </a:lnTo>
                <a:lnTo>
                  <a:pt x="125" y="386"/>
                </a:lnTo>
                <a:lnTo>
                  <a:pt x="126" y="389"/>
                </a:lnTo>
                <a:lnTo>
                  <a:pt x="125" y="391"/>
                </a:lnTo>
                <a:lnTo>
                  <a:pt x="123" y="392"/>
                </a:lnTo>
                <a:lnTo>
                  <a:pt x="122" y="394"/>
                </a:lnTo>
                <a:lnTo>
                  <a:pt x="120" y="394"/>
                </a:lnTo>
                <a:lnTo>
                  <a:pt x="118" y="399"/>
                </a:lnTo>
                <a:lnTo>
                  <a:pt x="118" y="403"/>
                </a:lnTo>
                <a:lnTo>
                  <a:pt x="118" y="405"/>
                </a:lnTo>
                <a:lnTo>
                  <a:pt x="120" y="408"/>
                </a:lnTo>
                <a:lnTo>
                  <a:pt x="123" y="407"/>
                </a:lnTo>
                <a:lnTo>
                  <a:pt x="125" y="405"/>
                </a:lnTo>
                <a:lnTo>
                  <a:pt x="128" y="403"/>
                </a:lnTo>
                <a:lnTo>
                  <a:pt x="130" y="403"/>
                </a:lnTo>
                <a:lnTo>
                  <a:pt x="131" y="400"/>
                </a:lnTo>
                <a:lnTo>
                  <a:pt x="133" y="399"/>
                </a:lnTo>
                <a:lnTo>
                  <a:pt x="134" y="395"/>
                </a:lnTo>
                <a:lnTo>
                  <a:pt x="134" y="394"/>
                </a:lnTo>
                <a:lnTo>
                  <a:pt x="136" y="394"/>
                </a:lnTo>
                <a:lnTo>
                  <a:pt x="138" y="394"/>
                </a:lnTo>
                <a:lnTo>
                  <a:pt x="139" y="394"/>
                </a:lnTo>
                <a:lnTo>
                  <a:pt x="141" y="394"/>
                </a:lnTo>
                <a:lnTo>
                  <a:pt x="141" y="397"/>
                </a:lnTo>
                <a:lnTo>
                  <a:pt x="144" y="399"/>
                </a:lnTo>
                <a:lnTo>
                  <a:pt x="144" y="400"/>
                </a:lnTo>
                <a:lnTo>
                  <a:pt x="147" y="399"/>
                </a:lnTo>
                <a:lnTo>
                  <a:pt x="149" y="399"/>
                </a:lnTo>
                <a:lnTo>
                  <a:pt x="152" y="394"/>
                </a:lnTo>
                <a:lnTo>
                  <a:pt x="155" y="392"/>
                </a:lnTo>
                <a:lnTo>
                  <a:pt x="160" y="392"/>
                </a:lnTo>
                <a:lnTo>
                  <a:pt x="162" y="392"/>
                </a:lnTo>
                <a:lnTo>
                  <a:pt x="163" y="392"/>
                </a:lnTo>
                <a:lnTo>
                  <a:pt x="163" y="395"/>
                </a:lnTo>
                <a:lnTo>
                  <a:pt x="165" y="395"/>
                </a:lnTo>
                <a:lnTo>
                  <a:pt x="163" y="400"/>
                </a:lnTo>
                <a:lnTo>
                  <a:pt x="163" y="402"/>
                </a:lnTo>
                <a:lnTo>
                  <a:pt x="165" y="405"/>
                </a:lnTo>
                <a:lnTo>
                  <a:pt x="166" y="408"/>
                </a:lnTo>
                <a:lnTo>
                  <a:pt x="166" y="410"/>
                </a:lnTo>
                <a:lnTo>
                  <a:pt x="168" y="411"/>
                </a:lnTo>
                <a:lnTo>
                  <a:pt x="168" y="413"/>
                </a:lnTo>
                <a:lnTo>
                  <a:pt x="170" y="413"/>
                </a:lnTo>
                <a:lnTo>
                  <a:pt x="170" y="415"/>
                </a:lnTo>
                <a:lnTo>
                  <a:pt x="171" y="415"/>
                </a:lnTo>
                <a:lnTo>
                  <a:pt x="171" y="416"/>
                </a:lnTo>
                <a:lnTo>
                  <a:pt x="170" y="416"/>
                </a:lnTo>
                <a:lnTo>
                  <a:pt x="171" y="421"/>
                </a:lnTo>
                <a:lnTo>
                  <a:pt x="173" y="423"/>
                </a:lnTo>
                <a:lnTo>
                  <a:pt x="173" y="424"/>
                </a:lnTo>
                <a:lnTo>
                  <a:pt x="173" y="426"/>
                </a:lnTo>
                <a:lnTo>
                  <a:pt x="174" y="426"/>
                </a:lnTo>
                <a:lnTo>
                  <a:pt x="176" y="427"/>
                </a:lnTo>
                <a:lnTo>
                  <a:pt x="178" y="429"/>
                </a:lnTo>
                <a:lnTo>
                  <a:pt x="179" y="431"/>
                </a:lnTo>
                <a:lnTo>
                  <a:pt x="181" y="431"/>
                </a:lnTo>
                <a:lnTo>
                  <a:pt x="182" y="432"/>
                </a:lnTo>
                <a:lnTo>
                  <a:pt x="182" y="439"/>
                </a:lnTo>
                <a:lnTo>
                  <a:pt x="182" y="443"/>
                </a:lnTo>
                <a:lnTo>
                  <a:pt x="181" y="447"/>
                </a:lnTo>
                <a:lnTo>
                  <a:pt x="184" y="451"/>
                </a:lnTo>
                <a:lnTo>
                  <a:pt x="184" y="455"/>
                </a:lnTo>
                <a:lnTo>
                  <a:pt x="184" y="459"/>
                </a:lnTo>
                <a:lnTo>
                  <a:pt x="186" y="461"/>
                </a:lnTo>
                <a:lnTo>
                  <a:pt x="187" y="463"/>
                </a:lnTo>
                <a:lnTo>
                  <a:pt x="187" y="464"/>
                </a:lnTo>
                <a:lnTo>
                  <a:pt x="187" y="466"/>
                </a:lnTo>
                <a:lnTo>
                  <a:pt x="189" y="469"/>
                </a:lnTo>
                <a:lnTo>
                  <a:pt x="187" y="469"/>
                </a:lnTo>
                <a:lnTo>
                  <a:pt x="187" y="472"/>
                </a:lnTo>
                <a:lnTo>
                  <a:pt x="187" y="475"/>
                </a:lnTo>
                <a:lnTo>
                  <a:pt x="189" y="477"/>
                </a:lnTo>
                <a:lnTo>
                  <a:pt x="190" y="479"/>
                </a:lnTo>
                <a:lnTo>
                  <a:pt x="190" y="480"/>
                </a:lnTo>
                <a:lnTo>
                  <a:pt x="182" y="480"/>
                </a:lnTo>
                <a:lnTo>
                  <a:pt x="168" y="480"/>
                </a:lnTo>
                <a:lnTo>
                  <a:pt x="155" y="480"/>
                </a:lnTo>
                <a:lnTo>
                  <a:pt x="149" y="480"/>
                </a:lnTo>
                <a:lnTo>
                  <a:pt x="139" y="480"/>
                </a:lnTo>
                <a:lnTo>
                  <a:pt x="125" y="480"/>
                </a:lnTo>
                <a:lnTo>
                  <a:pt x="109" y="480"/>
                </a:lnTo>
                <a:lnTo>
                  <a:pt x="77" y="480"/>
                </a:lnTo>
                <a:lnTo>
                  <a:pt x="62" y="480"/>
                </a:lnTo>
                <a:lnTo>
                  <a:pt x="58" y="480"/>
                </a:lnTo>
                <a:lnTo>
                  <a:pt x="56" y="480"/>
                </a:lnTo>
                <a:lnTo>
                  <a:pt x="54" y="480"/>
                </a:lnTo>
                <a:lnTo>
                  <a:pt x="51" y="480"/>
                </a:lnTo>
                <a:lnTo>
                  <a:pt x="51" y="463"/>
                </a:lnTo>
                <a:lnTo>
                  <a:pt x="48" y="458"/>
                </a:lnTo>
                <a:lnTo>
                  <a:pt x="50" y="458"/>
                </a:lnTo>
                <a:lnTo>
                  <a:pt x="50" y="456"/>
                </a:lnTo>
                <a:lnTo>
                  <a:pt x="50" y="455"/>
                </a:lnTo>
                <a:lnTo>
                  <a:pt x="50" y="453"/>
                </a:lnTo>
                <a:lnTo>
                  <a:pt x="50" y="451"/>
                </a:lnTo>
                <a:lnTo>
                  <a:pt x="51" y="424"/>
                </a:lnTo>
                <a:lnTo>
                  <a:pt x="51" y="423"/>
                </a:lnTo>
                <a:lnTo>
                  <a:pt x="51" y="421"/>
                </a:lnTo>
                <a:lnTo>
                  <a:pt x="51" y="402"/>
                </a:lnTo>
                <a:lnTo>
                  <a:pt x="51" y="397"/>
                </a:lnTo>
                <a:lnTo>
                  <a:pt x="45" y="397"/>
                </a:lnTo>
                <a:lnTo>
                  <a:pt x="43" y="397"/>
                </a:lnTo>
                <a:lnTo>
                  <a:pt x="40" y="397"/>
                </a:lnTo>
                <a:lnTo>
                  <a:pt x="30" y="397"/>
                </a:lnTo>
                <a:lnTo>
                  <a:pt x="32" y="395"/>
                </a:lnTo>
                <a:lnTo>
                  <a:pt x="35" y="394"/>
                </a:lnTo>
                <a:lnTo>
                  <a:pt x="37" y="387"/>
                </a:lnTo>
                <a:lnTo>
                  <a:pt x="38" y="383"/>
                </a:lnTo>
                <a:lnTo>
                  <a:pt x="38" y="379"/>
                </a:lnTo>
                <a:lnTo>
                  <a:pt x="38" y="378"/>
                </a:lnTo>
                <a:lnTo>
                  <a:pt x="37" y="378"/>
                </a:lnTo>
                <a:lnTo>
                  <a:pt x="37" y="376"/>
                </a:lnTo>
                <a:lnTo>
                  <a:pt x="37" y="375"/>
                </a:lnTo>
                <a:lnTo>
                  <a:pt x="38" y="373"/>
                </a:lnTo>
                <a:lnTo>
                  <a:pt x="38" y="371"/>
                </a:lnTo>
                <a:lnTo>
                  <a:pt x="37" y="370"/>
                </a:lnTo>
                <a:lnTo>
                  <a:pt x="34" y="367"/>
                </a:lnTo>
                <a:lnTo>
                  <a:pt x="32" y="363"/>
                </a:lnTo>
                <a:lnTo>
                  <a:pt x="30" y="362"/>
                </a:lnTo>
                <a:lnTo>
                  <a:pt x="29" y="360"/>
                </a:lnTo>
                <a:lnTo>
                  <a:pt x="27" y="360"/>
                </a:lnTo>
                <a:lnTo>
                  <a:pt x="26" y="360"/>
                </a:lnTo>
                <a:lnTo>
                  <a:pt x="24" y="362"/>
                </a:lnTo>
                <a:lnTo>
                  <a:pt x="22" y="363"/>
                </a:lnTo>
                <a:lnTo>
                  <a:pt x="21" y="363"/>
                </a:lnTo>
                <a:lnTo>
                  <a:pt x="18" y="362"/>
                </a:lnTo>
                <a:lnTo>
                  <a:pt x="14" y="362"/>
                </a:lnTo>
                <a:lnTo>
                  <a:pt x="13" y="360"/>
                </a:lnTo>
                <a:lnTo>
                  <a:pt x="11" y="359"/>
                </a:lnTo>
                <a:lnTo>
                  <a:pt x="11" y="357"/>
                </a:lnTo>
                <a:lnTo>
                  <a:pt x="11" y="355"/>
                </a:lnTo>
                <a:lnTo>
                  <a:pt x="10" y="352"/>
                </a:lnTo>
                <a:lnTo>
                  <a:pt x="8" y="349"/>
                </a:lnTo>
                <a:lnTo>
                  <a:pt x="6" y="346"/>
                </a:lnTo>
                <a:lnTo>
                  <a:pt x="6" y="343"/>
                </a:lnTo>
                <a:lnTo>
                  <a:pt x="6" y="339"/>
                </a:lnTo>
                <a:lnTo>
                  <a:pt x="11" y="333"/>
                </a:lnTo>
                <a:lnTo>
                  <a:pt x="13" y="333"/>
                </a:lnTo>
                <a:lnTo>
                  <a:pt x="13" y="330"/>
                </a:lnTo>
                <a:lnTo>
                  <a:pt x="13" y="325"/>
                </a:lnTo>
                <a:lnTo>
                  <a:pt x="10" y="322"/>
                </a:lnTo>
                <a:lnTo>
                  <a:pt x="8" y="320"/>
                </a:lnTo>
                <a:lnTo>
                  <a:pt x="8" y="316"/>
                </a:lnTo>
                <a:lnTo>
                  <a:pt x="6" y="316"/>
                </a:lnTo>
                <a:lnTo>
                  <a:pt x="3" y="312"/>
                </a:lnTo>
                <a:lnTo>
                  <a:pt x="0" y="311"/>
                </a:lnTo>
                <a:lnTo>
                  <a:pt x="0" y="306"/>
                </a:lnTo>
                <a:lnTo>
                  <a:pt x="2" y="306"/>
                </a:lnTo>
                <a:lnTo>
                  <a:pt x="3" y="306"/>
                </a:lnTo>
                <a:lnTo>
                  <a:pt x="3" y="303"/>
                </a:lnTo>
                <a:lnTo>
                  <a:pt x="6" y="301"/>
                </a:lnTo>
                <a:lnTo>
                  <a:pt x="8" y="301"/>
                </a:lnTo>
                <a:lnTo>
                  <a:pt x="10" y="296"/>
                </a:lnTo>
                <a:lnTo>
                  <a:pt x="11" y="295"/>
                </a:lnTo>
                <a:lnTo>
                  <a:pt x="11" y="293"/>
                </a:lnTo>
                <a:lnTo>
                  <a:pt x="13" y="290"/>
                </a:lnTo>
                <a:lnTo>
                  <a:pt x="13" y="285"/>
                </a:lnTo>
                <a:lnTo>
                  <a:pt x="13" y="280"/>
                </a:lnTo>
                <a:lnTo>
                  <a:pt x="13" y="279"/>
                </a:lnTo>
                <a:lnTo>
                  <a:pt x="16" y="277"/>
                </a:lnTo>
                <a:lnTo>
                  <a:pt x="18" y="277"/>
                </a:lnTo>
                <a:lnTo>
                  <a:pt x="19" y="274"/>
                </a:lnTo>
                <a:lnTo>
                  <a:pt x="21" y="274"/>
                </a:lnTo>
                <a:lnTo>
                  <a:pt x="22" y="272"/>
                </a:lnTo>
                <a:lnTo>
                  <a:pt x="22" y="269"/>
                </a:lnTo>
                <a:lnTo>
                  <a:pt x="22" y="268"/>
                </a:lnTo>
                <a:lnTo>
                  <a:pt x="24" y="268"/>
                </a:lnTo>
                <a:lnTo>
                  <a:pt x="26" y="266"/>
                </a:lnTo>
                <a:lnTo>
                  <a:pt x="26" y="263"/>
                </a:lnTo>
                <a:lnTo>
                  <a:pt x="27" y="261"/>
                </a:lnTo>
                <a:lnTo>
                  <a:pt x="29" y="260"/>
                </a:lnTo>
                <a:lnTo>
                  <a:pt x="30" y="256"/>
                </a:lnTo>
                <a:lnTo>
                  <a:pt x="32" y="253"/>
                </a:lnTo>
                <a:lnTo>
                  <a:pt x="32" y="250"/>
                </a:lnTo>
                <a:lnTo>
                  <a:pt x="34" y="247"/>
                </a:lnTo>
                <a:lnTo>
                  <a:pt x="34" y="245"/>
                </a:lnTo>
                <a:lnTo>
                  <a:pt x="35" y="244"/>
                </a:lnTo>
                <a:lnTo>
                  <a:pt x="35" y="240"/>
                </a:lnTo>
                <a:lnTo>
                  <a:pt x="37" y="240"/>
                </a:lnTo>
                <a:lnTo>
                  <a:pt x="37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6"/>
                </a:lnTo>
                <a:lnTo>
                  <a:pt x="37" y="234"/>
                </a:lnTo>
                <a:lnTo>
                  <a:pt x="38" y="232"/>
                </a:lnTo>
                <a:lnTo>
                  <a:pt x="43" y="231"/>
                </a:lnTo>
                <a:lnTo>
                  <a:pt x="45" y="231"/>
                </a:lnTo>
                <a:lnTo>
                  <a:pt x="48" y="231"/>
                </a:lnTo>
                <a:lnTo>
                  <a:pt x="50" y="231"/>
                </a:lnTo>
                <a:lnTo>
                  <a:pt x="58" y="231"/>
                </a:lnTo>
                <a:lnTo>
                  <a:pt x="61" y="231"/>
                </a:lnTo>
                <a:lnTo>
                  <a:pt x="62" y="231"/>
                </a:lnTo>
                <a:lnTo>
                  <a:pt x="67" y="231"/>
                </a:lnTo>
                <a:lnTo>
                  <a:pt x="70" y="231"/>
                </a:lnTo>
                <a:lnTo>
                  <a:pt x="72" y="231"/>
                </a:lnTo>
                <a:lnTo>
                  <a:pt x="78" y="229"/>
                </a:lnTo>
                <a:lnTo>
                  <a:pt x="80" y="229"/>
                </a:lnTo>
                <a:lnTo>
                  <a:pt x="82" y="229"/>
                </a:lnTo>
                <a:lnTo>
                  <a:pt x="83" y="229"/>
                </a:lnTo>
                <a:lnTo>
                  <a:pt x="85" y="229"/>
                </a:lnTo>
                <a:lnTo>
                  <a:pt x="85" y="228"/>
                </a:lnTo>
                <a:lnTo>
                  <a:pt x="86" y="228"/>
                </a:lnTo>
                <a:lnTo>
                  <a:pt x="88" y="228"/>
                </a:lnTo>
                <a:lnTo>
                  <a:pt x="90" y="228"/>
                </a:lnTo>
                <a:lnTo>
                  <a:pt x="90" y="226"/>
                </a:lnTo>
                <a:lnTo>
                  <a:pt x="90" y="228"/>
                </a:lnTo>
                <a:lnTo>
                  <a:pt x="91" y="228"/>
                </a:lnTo>
                <a:lnTo>
                  <a:pt x="91" y="226"/>
                </a:lnTo>
                <a:lnTo>
                  <a:pt x="91" y="224"/>
                </a:lnTo>
                <a:lnTo>
                  <a:pt x="91" y="223"/>
                </a:lnTo>
                <a:lnTo>
                  <a:pt x="91" y="220"/>
                </a:lnTo>
                <a:lnTo>
                  <a:pt x="91" y="218"/>
                </a:lnTo>
                <a:lnTo>
                  <a:pt x="91" y="216"/>
                </a:lnTo>
                <a:lnTo>
                  <a:pt x="91" y="215"/>
                </a:lnTo>
                <a:lnTo>
                  <a:pt x="91" y="212"/>
                </a:lnTo>
                <a:lnTo>
                  <a:pt x="91" y="210"/>
                </a:lnTo>
                <a:lnTo>
                  <a:pt x="93" y="208"/>
                </a:lnTo>
                <a:lnTo>
                  <a:pt x="93" y="207"/>
                </a:lnTo>
                <a:lnTo>
                  <a:pt x="94" y="207"/>
                </a:lnTo>
                <a:lnTo>
                  <a:pt x="94" y="205"/>
                </a:lnTo>
                <a:lnTo>
                  <a:pt x="96" y="205"/>
                </a:lnTo>
                <a:lnTo>
                  <a:pt x="96" y="200"/>
                </a:lnTo>
                <a:lnTo>
                  <a:pt x="96" y="197"/>
                </a:lnTo>
                <a:lnTo>
                  <a:pt x="96" y="196"/>
                </a:lnTo>
                <a:lnTo>
                  <a:pt x="96" y="194"/>
                </a:lnTo>
                <a:lnTo>
                  <a:pt x="98" y="194"/>
                </a:lnTo>
                <a:lnTo>
                  <a:pt x="99" y="194"/>
                </a:lnTo>
                <a:lnTo>
                  <a:pt x="102" y="194"/>
                </a:lnTo>
                <a:lnTo>
                  <a:pt x="104" y="194"/>
                </a:lnTo>
                <a:lnTo>
                  <a:pt x="106" y="194"/>
                </a:lnTo>
                <a:lnTo>
                  <a:pt x="107" y="194"/>
                </a:lnTo>
                <a:lnTo>
                  <a:pt x="109" y="194"/>
                </a:lnTo>
                <a:lnTo>
                  <a:pt x="110" y="194"/>
                </a:lnTo>
                <a:lnTo>
                  <a:pt x="114" y="196"/>
                </a:lnTo>
                <a:lnTo>
                  <a:pt x="115" y="196"/>
                </a:lnTo>
                <a:lnTo>
                  <a:pt x="117" y="196"/>
                </a:lnTo>
                <a:lnTo>
                  <a:pt x="117" y="194"/>
                </a:lnTo>
                <a:lnTo>
                  <a:pt x="117" y="196"/>
                </a:lnTo>
                <a:lnTo>
                  <a:pt x="117" y="194"/>
                </a:lnTo>
                <a:lnTo>
                  <a:pt x="118" y="194"/>
                </a:lnTo>
                <a:lnTo>
                  <a:pt x="120" y="194"/>
                </a:lnTo>
                <a:lnTo>
                  <a:pt x="120" y="196"/>
                </a:lnTo>
                <a:lnTo>
                  <a:pt x="120" y="194"/>
                </a:lnTo>
                <a:lnTo>
                  <a:pt x="122" y="194"/>
                </a:lnTo>
                <a:lnTo>
                  <a:pt x="125" y="196"/>
                </a:lnTo>
                <a:lnTo>
                  <a:pt x="126" y="196"/>
                </a:lnTo>
                <a:lnTo>
                  <a:pt x="128" y="196"/>
                </a:lnTo>
                <a:lnTo>
                  <a:pt x="131" y="196"/>
                </a:lnTo>
                <a:lnTo>
                  <a:pt x="133" y="196"/>
                </a:lnTo>
                <a:lnTo>
                  <a:pt x="136" y="196"/>
                </a:lnTo>
                <a:lnTo>
                  <a:pt x="138" y="196"/>
                </a:lnTo>
                <a:lnTo>
                  <a:pt x="139" y="196"/>
                </a:lnTo>
                <a:lnTo>
                  <a:pt x="141" y="196"/>
                </a:lnTo>
                <a:lnTo>
                  <a:pt x="142" y="196"/>
                </a:lnTo>
                <a:lnTo>
                  <a:pt x="144" y="196"/>
                </a:lnTo>
                <a:lnTo>
                  <a:pt x="144" y="197"/>
                </a:lnTo>
                <a:lnTo>
                  <a:pt x="146" y="197"/>
                </a:lnTo>
                <a:lnTo>
                  <a:pt x="146" y="199"/>
                </a:lnTo>
                <a:lnTo>
                  <a:pt x="146" y="200"/>
                </a:lnTo>
                <a:lnTo>
                  <a:pt x="147" y="200"/>
                </a:lnTo>
                <a:lnTo>
                  <a:pt x="149" y="200"/>
                </a:lnTo>
                <a:lnTo>
                  <a:pt x="150" y="200"/>
                </a:lnTo>
                <a:lnTo>
                  <a:pt x="150" y="197"/>
                </a:lnTo>
                <a:lnTo>
                  <a:pt x="150" y="194"/>
                </a:lnTo>
                <a:lnTo>
                  <a:pt x="150" y="192"/>
                </a:lnTo>
                <a:lnTo>
                  <a:pt x="155" y="192"/>
                </a:lnTo>
                <a:lnTo>
                  <a:pt x="158" y="192"/>
                </a:lnTo>
                <a:lnTo>
                  <a:pt x="162" y="192"/>
                </a:lnTo>
                <a:lnTo>
                  <a:pt x="163" y="192"/>
                </a:lnTo>
                <a:lnTo>
                  <a:pt x="166" y="192"/>
                </a:lnTo>
                <a:lnTo>
                  <a:pt x="168" y="192"/>
                </a:lnTo>
                <a:lnTo>
                  <a:pt x="170" y="192"/>
                </a:lnTo>
                <a:lnTo>
                  <a:pt x="171" y="192"/>
                </a:lnTo>
                <a:lnTo>
                  <a:pt x="173" y="192"/>
                </a:lnTo>
                <a:lnTo>
                  <a:pt x="173" y="191"/>
                </a:lnTo>
                <a:lnTo>
                  <a:pt x="173" y="188"/>
                </a:lnTo>
                <a:lnTo>
                  <a:pt x="173" y="186"/>
                </a:lnTo>
                <a:lnTo>
                  <a:pt x="171" y="184"/>
                </a:lnTo>
                <a:lnTo>
                  <a:pt x="171" y="183"/>
                </a:lnTo>
                <a:lnTo>
                  <a:pt x="170" y="183"/>
                </a:lnTo>
                <a:lnTo>
                  <a:pt x="170" y="181"/>
                </a:lnTo>
                <a:lnTo>
                  <a:pt x="170" y="180"/>
                </a:lnTo>
                <a:lnTo>
                  <a:pt x="170" y="178"/>
                </a:lnTo>
                <a:lnTo>
                  <a:pt x="168" y="178"/>
                </a:lnTo>
                <a:lnTo>
                  <a:pt x="168" y="176"/>
                </a:lnTo>
                <a:lnTo>
                  <a:pt x="170" y="175"/>
                </a:lnTo>
                <a:lnTo>
                  <a:pt x="173" y="167"/>
                </a:lnTo>
                <a:lnTo>
                  <a:pt x="170" y="165"/>
                </a:lnTo>
                <a:lnTo>
                  <a:pt x="170" y="164"/>
                </a:lnTo>
                <a:lnTo>
                  <a:pt x="168" y="162"/>
                </a:lnTo>
                <a:lnTo>
                  <a:pt x="171" y="157"/>
                </a:lnTo>
                <a:lnTo>
                  <a:pt x="174" y="157"/>
                </a:lnTo>
                <a:lnTo>
                  <a:pt x="178" y="148"/>
                </a:lnTo>
                <a:lnTo>
                  <a:pt x="181" y="143"/>
                </a:lnTo>
                <a:lnTo>
                  <a:pt x="182" y="136"/>
                </a:lnTo>
                <a:lnTo>
                  <a:pt x="184" y="136"/>
                </a:lnTo>
                <a:lnTo>
                  <a:pt x="190" y="136"/>
                </a:lnTo>
                <a:lnTo>
                  <a:pt x="197" y="132"/>
                </a:lnTo>
                <a:lnTo>
                  <a:pt x="200" y="128"/>
                </a:lnTo>
                <a:lnTo>
                  <a:pt x="205" y="125"/>
                </a:lnTo>
                <a:lnTo>
                  <a:pt x="208" y="130"/>
                </a:lnTo>
                <a:lnTo>
                  <a:pt x="213" y="135"/>
                </a:lnTo>
                <a:lnTo>
                  <a:pt x="219" y="128"/>
                </a:lnTo>
                <a:lnTo>
                  <a:pt x="222" y="128"/>
                </a:lnTo>
                <a:lnTo>
                  <a:pt x="235" y="125"/>
                </a:lnTo>
                <a:lnTo>
                  <a:pt x="240" y="120"/>
                </a:lnTo>
                <a:lnTo>
                  <a:pt x="240" y="117"/>
                </a:lnTo>
                <a:lnTo>
                  <a:pt x="237" y="114"/>
                </a:lnTo>
                <a:lnTo>
                  <a:pt x="237" y="106"/>
                </a:lnTo>
                <a:lnTo>
                  <a:pt x="238" y="101"/>
                </a:lnTo>
                <a:lnTo>
                  <a:pt x="240" y="95"/>
                </a:lnTo>
                <a:lnTo>
                  <a:pt x="240" y="88"/>
                </a:lnTo>
                <a:lnTo>
                  <a:pt x="238" y="79"/>
                </a:lnTo>
                <a:lnTo>
                  <a:pt x="237" y="77"/>
                </a:lnTo>
                <a:lnTo>
                  <a:pt x="245" y="77"/>
                </a:lnTo>
                <a:lnTo>
                  <a:pt x="246" y="74"/>
                </a:lnTo>
                <a:lnTo>
                  <a:pt x="248" y="71"/>
                </a:lnTo>
                <a:lnTo>
                  <a:pt x="251" y="69"/>
                </a:lnTo>
                <a:lnTo>
                  <a:pt x="253" y="68"/>
                </a:lnTo>
                <a:lnTo>
                  <a:pt x="258" y="68"/>
                </a:lnTo>
                <a:lnTo>
                  <a:pt x="262" y="69"/>
                </a:lnTo>
                <a:lnTo>
                  <a:pt x="266" y="66"/>
                </a:lnTo>
                <a:lnTo>
                  <a:pt x="266" y="61"/>
                </a:lnTo>
                <a:lnTo>
                  <a:pt x="269" y="58"/>
                </a:lnTo>
                <a:lnTo>
                  <a:pt x="266" y="56"/>
                </a:lnTo>
                <a:lnTo>
                  <a:pt x="261" y="55"/>
                </a:lnTo>
                <a:lnTo>
                  <a:pt x="266" y="50"/>
                </a:lnTo>
                <a:lnTo>
                  <a:pt x="259" y="40"/>
                </a:lnTo>
                <a:lnTo>
                  <a:pt x="267" y="39"/>
                </a:lnTo>
                <a:lnTo>
                  <a:pt x="274" y="34"/>
                </a:lnTo>
                <a:lnTo>
                  <a:pt x="275" y="31"/>
                </a:lnTo>
                <a:lnTo>
                  <a:pt x="272" y="29"/>
                </a:lnTo>
                <a:lnTo>
                  <a:pt x="274" y="21"/>
                </a:lnTo>
                <a:lnTo>
                  <a:pt x="278" y="12"/>
                </a:lnTo>
                <a:lnTo>
                  <a:pt x="285" y="10"/>
                </a:lnTo>
                <a:lnTo>
                  <a:pt x="296" y="8"/>
                </a:lnTo>
                <a:lnTo>
                  <a:pt x="298" y="10"/>
                </a:lnTo>
                <a:lnTo>
                  <a:pt x="299" y="8"/>
                </a:lnTo>
                <a:lnTo>
                  <a:pt x="302" y="12"/>
                </a:lnTo>
                <a:lnTo>
                  <a:pt x="306" y="12"/>
                </a:lnTo>
                <a:lnTo>
                  <a:pt x="307" y="10"/>
                </a:lnTo>
                <a:lnTo>
                  <a:pt x="310" y="10"/>
                </a:lnTo>
                <a:lnTo>
                  <a:pt x="314" y="7"/>
                </a:lnTo>
                <a:lnTo>
                  <a:pt x="318" y="7"/>
                </a:lnTo>
                <a:lnTo>
                  <a:pt x="320" y="5"/>
                </a:lnTo>
                <a:lnTo>
                  <a:pt x="322" y="2"/>
                </a:lnTo>
                <a:lnTo>
                  <a:pt x="322" y="0"/>
                </a:lnTo>
                <a:lnTo>
                  <a:pt x="325" y="4"/>
                </a:lnTo>
                <a:lnTo>
                  <a:pt x="328" y="5"/>
                </a:lnTo>
                <a:lnTo>
                  <a:pt x="331" y="5"/>
                </a:lnTo>
                <a:lnTo>
                  <a:pt x="333" y="8"/>
                </a:lnTo>
                <a:lnTo>
                  <a:pt x="331" y="10"/>
                </a:lnTo>
                <a:lnTo>
                  <a:pt x="328" y="15"/>
                </a:lnTo>
                <a:lnTo>
                  <a:pt x="328" y="18"/>
                </a:lnTo>
                <a:lnTo>
                  <a:pt x="330" y="23"/>
                </a:lnTo>
                <a:lnTo>
                  <a:pt x="328" y="26"/>
                </a:lnTo>
                <a:lnTo>
                  <a:pt x="326" y="31"/>
                </a:lnTo>
                <a:lnTo>
                  <a:pt x="326" y="36"/>
                </a:lnTo>
                <a:lnTo>
                  <a:pt x="325" y="39"/>
                </a:lnTo>
                <a:lnTo>
                  <a:pt x="325" y="40"/>
                </a:lnTo>
                <a:lnTo>
                  <a:pt x="323" y="42"/>
                </a:lnTo>
                <a:lnTo>
                  <a:pt x="322" y="42"/>
                </a:lnTo>
                <a:lnTo>
                  <a:pt x="320" y="42"/>
                </a:lnTo>
                <a:lnTo>
                  <a:pt x="318" y="42"/>
                </a:lnTo>
                <a:lnTo>
                  <a:pt x="317" y="42"/>
                </a:lnTo>
                <a:lnTo>
                  <a:pt x="315" y="44"/>
                </a:lnTo>
                <a:lnTo>
                  <a:pt x="315" y="45"/>
                </a:lnTo>
                <a:lnTo>
                  <a:pt x="314" y="47"/>
                </a:lnTo>
                <a:lnTo>
                  <a:pt x="314" y="50"/>
                </a:lnTo>
                <a:lnTo>
                  <a:pt x="314" y="52"/>
                </a:lnTo>
                <a:lnTo>
                  <a:pt x="315" y="53"/>
                </a:lnTo>
                <a:lnTo>
                  <a:pt x="315" y="55"/>
                </a:lnTo>
                <a:lnTo>
                  <a:pt x="317" y="56"/>
                </a:lnTo>
                <a:lnTo>
                  <a:pt x="318" y="63"/>
                </a:lnTo>
                <a:lnTo>
                  <a:pt x="320" y="66"/>
                </a:lnTo>
                <a:lnTo>
                  <a:pt x="320" y="69"/>
                </a:lnTo>
                <a:lnTo>
                  <a:pt x="317" y="69"/>
                </a:lnTo>
                <a:lnTo>
                  <a:pt x="312" y="69"/>
                </a:lnTo>
                <a:lnTo>
                  <a:pt x="310" y="71"/>
                </a:lnTo>
                <a:lnTo>
                  <a:pt x="309" y="76"/>
                </a:lnTo>
                <a:lnTo>
                  <a:pt x="307" y="82"/>
                </a:lnTo>
                <a:lnTo>
                  <a:pt x="307" y="87"/>
                </a:lnTo>
                <a:lnTo>
                  <a:pt x="306" y="88"/>
                </a:lnTo>
                <a:lnTo>
                  <a:pt x="306" y="92"/>
                </a:lnTo>
                <a:lnTo>
                  <a:pt x="304" y="93"/>
                </a:lnTo>
                <a:lnTo>
                  <a:pt x="304" y="96"/>
                </a:lnTo>
                <a:lnTo>
                  <a:pt x="306" y="98"/>
                </a:lnTo>
                <a:lnTo>
                  <a:pt x="309" y="98"/>
                </a:lnTo>
                <a:lnTo>
                  <a:pt x="310" y="98"/>
                </a:lnTo>
                <a:lnTo>
                  <a:pt x="314" y="101"/>
                </a:lnTo>
                <a:lnTo>
                  <a:pt x="315" y="103"/>
                </a:lnTo>
                <a:lnTo>
                  <a:pt x="317" y="111"/>
                </a:lnTo>
                <a:lnTo>
                  <a:pt x="317" y="114"/>
                </a:lnTo>
                <a:lnTo>
                  <a:pt x="315" y="116"/>
                </a:lnTo>
                <a:lnTo>
                  <a:pt x="312" y="116"/>
                </a:lnTo>
                <a:lnTo>
                  <a:pt x="310" y="116"/>
                </a:lnTo>
                <a:lnTo>
                  <a:pt x="309" y="117"/>
                </a:lnTo>
                <a:lnTo>
                  <a:pt x="307" y="119"/>
                </a:lnTo>
                <a:lnTo>
                  <a:pt x="307" y="120"/>
                </a:lnTo>
                <a:lnTo>
                  <a:pt x="307" y="128"/>
                </a:lnTo>
                <a:lnTo>
                  <a:pt x="309" y="136"/>
                </a:lnTo>
                <a:lnTo>
                  <a:pt x="310" y="143"/>
                </a:lnTo>
                <a:lnTo>
                  <a:pt x="310" y="151"/>
                </a:lnTo>
                <a:lnTo>
                  <a:pt x="312" y="152"/>
                </a:lnTo>
                <a:lnTo>
                  <a:pt x="315" y="156"/>
                </a:lnTo>
                <a:lnTo>
                  <a:pt x="318" y="157"/>
                </a:lnTo>
                <a:lnTo>
                  <a:pt x="325" y="159"/>
                </a:lnTo>
                <a:lnTo>
                  <a:pt x="328" y="159"/>
                </a:lnTo>
                <a:lnTo>
                  <a:pt x="330" y="159"/>
                </a:lnTo>
                <a:lnTo>
                  <a:pt x="333" y="159"/>
                </a:lnTo>
                <a:lnTo>
                  <a:pt x="336" y="159"/>
                </a:lnTo>
                <a:lnTo>
                  <a:pt x="336" y="157"/>
                </a:lnTo>
                <a:lnTo>
                  <a:pt x="339" y="157"/>
                </a:lnTo>
                <a:lnTo>
                  <a:pt x="339" y="164"/>
                </a:lnTo>
                <a:lnTo>
                  <a:pt x="339" y="168"/>
                </a:lnTo>
                <a:lnTo>
                  <a:pt x="339" y="170"/>
                </a:lnTo>
                <a:lnTo>
                  <a:pt x="339" y="176"/>
                </a:lnTo>
                <a:lnTo>
                  <a:pt x="341" y="180"/>
                </a:lnTo>
                <a:lnTo>
                  <a:pt x="342" y="183"/>
                </a:lnTo>
                <a:lnTo>
                  <a:pt x="342" y="186"/>
                </a:lnTo>
                <a:lnTo>
                  <a:pt x="339" y="189"/>
                </a:lnTo>
                <a:lnTo>
                  <a:pt x="336" y="192"/>
                </a:lnTo>
                <a:lnTo>
                  <a:pt x="333" y="194"/>
                </a:lnTo>
                <a:lnTo>
                  <a:pt x="333" y="196"/>
                </a:lnTo>
                <a:lnTo>
                  <a:pt x="331" y="199"/>
                </a:lnTo>
                <a:lnTo>
                  <a:pt x="330" y="204"/>
                </a:lnTo>
                <a:lnTo>
                  <a:pt x="331" y="210"/>
                </a:lnTo>
                <a:lnTo>
                  <a:pt x="331" y="213"/>
                </a:lnTo>
                <a:lnTo>
                  <a:pt x="333" y="218"/>
                </a:lnTo>
                <a:lnTo>
                  <a:pt x="334" y="221"/>
                </a:lnTo>
                <a:lnTo>
                  <a:pt x="333" y="226"/>
                </a:lnTo>
                <a:lnTo>
                  <a:pt x="331" y="228"/>
                </a:lnTo>
                <a:lnTo>
                  <a:pt x="330" y="228"/>
                </a:lnTo>
                <a:lnTo>
                  <a:pt x="326" y="226"/>
                </a:lnTo>
                <a:lnTo>
                  <a:pt x="325" y="223"/>
                </a:lnTo>
                <a:lnTo>
                  <a:pt x="323" y="221"/>
                </a:lnTo>
                <a:lnTo>
                  <a:pt x="320" y="221"/>
                </a:lnTo>
                <a:lnTo>
                  <a:pt x="318" y="223"/>
                </a:lnTo>
                <a:lnTo>
                  <a:pt x="318" y="224"/>
                </a:lnTo>
                <a:lnTo>
                  <a:pt x="317" y="226"/>
                </a:lnTo>
                <a:lnTo>
                  <a:pt x="315" y="231"/>
                </a:lnTo>
                <a:lnTo>
                  <a:pt x="315" y="236"/>
                </a:lnTo>
                <a:lnTo>
                  <a:pt x="314" y="237"/>
                </a:lnTo>
                <a:lnTo>
                  <a:pt x="309" y="237"/>
                </a:lnTo>
                <a:lnTo>
                  <a:pt x="301" y="237"/>
                </a:lnTo>
                <a:lnTo>
                  <a:pt x="299" y="237"/>
                </a:lnTo>
                <a:lnTo>
                  <a:pt x="298" y="239"/>
                </a:lnTo>
                <a:lnTo>
                  <a:pt x="298" y="240"/>
                </a:lnTo>
                <a:lnTo>
                  <a:pt x="298" y="244"/>
                </a:lnTo>
                <a:lnTo>
                  <a:pt x="299" y="245"/>
                </a:lnTo>
                <a:lnTo>
                  <a:pt x="299" y="247"/>
                </a:lnTo>
                <a:lnTo>
                  <a:pt x="299" y="248"/>
                </a:lnTo>
                <a:lnTo>
                  <a:pt x="299" y="250"/>
                </a:lnTo>
                <a:lnTo>
                  <a:pt x="298" y="255"/>
                </a:lnTo>
                <a:lnTo>
                  <a:pt x="298" y="258"/>
                </a:lnTo>
                <a:lnTo>
                  <a:pt x="294" y="260"/>
                </a:lnTo>
                <a:lnTo>
                  <a:pt x="290" y="261"/>
                </a:lnTo>
                <a:lnTo>
                  <a:pt x="288" y="260"/>
                </a:lnTo>
                <a:lnTo>
                  <a:pt x="286" y="258"/>
                </a:lnTo>
                <a:lnTo>
                  <a:pt x="285" y="258"/>
                </a:lnTo>
                <a:lnTo>
                  <a:pt x="283" y="258"/>
                </a:lnTo>
                <a:lnTo>
                  <a:pt x="283" y="260"/>
                </a:lnTo>
                <a:lnTo>
                  <a:pt x="280" y="261"/>
                </a:lnTo>
                <a:close/>
              </a:path>
            </a:pathLst>
          </a:custGeom>
          <a:solidFill>
            <a:srgbClr val="33876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3"/>
          <p:cNvSpPr>
            <a:spLocks/>
          </p:cNvSpPr>
          <p:nvPr/>
        </p:nvSpPr>
        <p:spPr bwMode="auto">
          <a:xfrm>
            <a:off x="7731126" y="4106863"/>
            <a:ext cx="571500" cy="642938"/>
          </a:xfrm>
          <a:custGeom>
            <a:avLst/>
            <a:gdLst/>
            <a:ahLst/>
            <a:cxnLst>
              <a:cxn ang="0">
                <a:pos x="356" y="253"/>
              </a:cxn>
              <a:cxn ang="0">
                <a:pos x="343" y="259"/>
              </a:cxn>
              <a:cxn ang="0">
                <a:pos x="333" y="271"/>
              </a:cxn>
              <a:cxn ang="0">
                <a:pos x="324" y="269"/>
              </a:cxn>
              <a:cxn ang="0">
                <a:pos x="314" y="261"/>
              </a:cxn>
              <a:cxn ang="0">
                <a:pos x="304" y="267"/>
              </a:cxn>
              <a:cxn ang="0">
                <a:pos x="295" y="277"/>
              </a:cxn>
              <a:cxn ang="0">
                <a:pos x="284" y="283"/>
              </a:cxn>
              <a:cxn ang="0">
                <a:pos x="279" y="293"/>
              </a:cxn>
              <a:cxn ang="0">
                <a:pos x="272" y="304"/>
              </a:cxn>
              <a:cxn ang="0">
                <a:pos x="274" y="315"/>
              </a:cxn>
              <a:cxn ang="0">
                <a:pos x="244" y="328"/>
              </a:cxn>
              <a:cxn ang="0">
                <a:pos x="208" y="338"/>
              </a:cxn>
              <a:cxn ang="0">
                <a:pos x="202" y="347"/>
              </a:cxn>
              <a:cxn ang="0">
                <a:pos x="173" y="359"/>
              </a:cxn>
              <a:cxn ang="0">
                <a:pos x="111" y="384"/>
              </a:cxn>
              <a:cxn ang="0">
                <a:pos x="82" y="403"/>
              </a:cxn>
              <a:cxn ang="0">
                <a:pos x="29" y="389"/>
              </a:cxn>
              <a:cxn ang="0">
                <a:pos x="37" y="330"/>
              </a:cxn>
              <a:cxn ang="0">
                <a:pos x="53" y="298"/>
              </a:cxn>
              <a:cxn ang="0">
                <a:pos x="15" y="287"/>
              </a:cxn>
              <a:cxn ang="0">
                <a:pos x="4" y="255"/>
              </a:cxn>
              <a:cxn ang="0">
                <a:pos x="13" y="240"/>
              </a:cxn>
              <a:cxn ang="0">
                <a:pos x="12" y="219"/>
              </a:cxn>
              <a:cxn ang="0">
                <a:pos x="20" y="210"/>
              </a:cxn>
              <a:cxn ang="0">
                <a:pos x="28" y="194"/>
              </a:cxn>
              <a:cxn ang="0">
                <a:pos x="53" y="181"/>
              </a:cxn>
              <a:cxn ang="0">
                <a:pos x="82" y="175"/>
              </a:cxn>
              <a:cxn ang="0">
                <a:pos x="103" y="168"/>
              </a:cxn>
              <a:cxn ang="0">
                <a:pos x="128" y="159"/>
              </a:cxn>
              <a:cxn ang="0">
                <a:pos x="104" y="130"/>
              </a:cxn>
              <a:cxn ang="0">
                <a:pos x="120" y="119"/>
              </a:cxn>
              <a:cxn ang="0">
                <a:pos x="148" y="87"/>
              </a:cxn>
              <a:cxn ang="0">
                <a:pos x="138" y="67"/>
              </a:cxn>
              <a:cxn ang="0">
                <a:pos x="128" y="55"/>
              </a:cxn>
              <a:cxn ang="0">
                <a:pos x="136" y="13"/>
              </a:cxn>
              <a:cxn ang="0">
                <a:pos x="152" y="13"/>
              </a:cxn>
              <a:cxn ang="0">
                <a:pos x="168" y="13"/>
              </a:cxn>
              <a:cxn ang="0">
                <a:pos x="178" y="23"/>
              </a:cxn>
              <a:cxn ang="0">
                <a:pos x="189" y="34"/>
              </a:cxn>
              <a:cxn ang="0">
                <a:pos x="215" y="48"/>
              </a:cxn>
              <a:cxn ang="0">
                <a:pos x="220" y="61"/>
              </a:cxn>
              <a:cxn ang="0">
                <a:pos x="210" y="71"/>
              </a:cxn>
              <a:cxn ang="0">
                <a:pos x="216" y="87"/>
              </a:cxn>
              <a:cxn ang="0">
                <a:pos x="229" y="95"/>
              </a:cxn>
              <a:cxn ang="0">
                <a:pos x="240" y="106"/>
              </a:cxn>
              <a:cxn ang="0">
                <a:pos x="252" y="107"/>
              </a:cxn>
              <a:cxn ang="0">
                <a:pos x="266" y="112"/>
              </a:cxn>
              <a:cxn ang="0">
                <a:pos x="277" y="115"/>
              </a:cxn>
              <a:cxn ang="0">
                <a:pos x="287" y="115"/>
              </a:cxn>
              <a:cxn ang="0">
                <a:pos x="287" y="130"/>
              </a:cxn>
              <a:cxn ang="0">
                <a:pos x="300" y="138"/>
              </a:cxn>
              <a:cxn ang="0">
                <a:pos x="306" y="139"/>
              </a:cxn>
              <a:cxn ang="0">
                <a:pos x="320" y="152"/>
              </a:cxn>
              <a:cxn ang="0">
                <a:pos x="327" y="167"/>
              </a:cxn>
              <a:cxn ang="0">
                <a:pos x="332" y="183"/>
              </a:cxn>
              <a:cxn ang="0">
                <a:pos x="340" y="194"/>
              </a:cxn>
              <a:cxn ang="0">
                <a:pos x="319" y="200"/>
              </a:cxn>
              <a:cxn ang="0">
                <a:pos x="322" y="218"/>
              </a:cxn>
              <a:cxn ang="0">
                <a:pos x="338" y="216"/>
              </a:cxn>
              <a:cxn ang="0">
                <a:pos x="341" y="231"/>
              </a:cxn>
              <a:cxn ang="0">
                <a:pos x="354" y="242"/>
              </a:cxn>
            </a:cxnLst>
            <a:rect l="0" t="0" r="r" b="b"/>
            <a:pathLst>
              <a:path w="360" h="405">
                <a:moveTo>
                  <a:pt x="360" y="242"/>
                </a:moveTo>
                <a:lnTo>
                  <a:pt x="359" y="243"/>
                </a:lnTo>
                <a:lnTo>
                  <a:pt x="359" y="245"/>
                </a:lnTo>
                <a:lnTo>
                  <a:pt x="360" y="245"/>
                </a:lnTo>
                <a:lnTo>
                  <a:pt x="360" y="247"/>
                </a:lnTo>
                <a:lnTo>
                  <a:pt x="360" y="248"/>
                </a:lnTo>
                <a:lnTo>
                  <a:pt x="359" y="248"/>
                </a:lnTo>
                <a:lnTo>
                  <a:pt x="357" y="250"/>
                </a:lnTo>
                <a:lnTo>
                  <a:pt x="357" y="251"/>
                </a:lnTo>
                <a:lnTo>
                  <a:pt x="357" y="253"/>
                </a:lnTo>
                <a:lnTo>
                  <a:pt x="356" y="253"/>
                </a:lnTo>
                <a:lnTo>
                  <a:pt x="356" y="255"/>
                </a:lnTo>
                <a:lnTo>
                  <a:pt x="356" y="256"/>
                </a:lnTo>
                <a:lnTo>
                  <a:pt x="354" y="256"/>
                </a:lnTo>
                <a:lnTo>
                  <a:pt x="352" y="256"/>
                </a:lnTo>
                <a:lnTo>
                  <a:pt x="352" y="258"/>
                </a:lnTo>
                <a:lnTo>
                  <a:pt x="351" y="258"/>
                </a:lnTo>
                <a:lnTo>
                  <a:pt x="349" y="258"/>
                </a:lnTo>
                <a:lnTo>
                  <a:pt x="348" y="258"/>
                </a:lnTo>
                <a:lnTo>
                  <a:pt x="346" y="258"/>
                </a:lnTo>
                <a:lnTo>
                  <a:pt x="344" y="259"/>
                </a:lnTo>
                <a:lnTo>
                  <a:pt x="343" y="259"/>
                </a:lnTo>
                <a:lnTo>
                  <a:pt x="343" y="261"/>
                </a:lnTo>
                <a:lnTo>
                  <a:pt x="341" y="261"/>
                </a:lnTo>
                <a:lnTo>
                  <a:pt x="341" y="263"/>
                </a:lnTo>
                <a:lnTo>
                  <a:pt x="340" y="264"/>
                </a:lnTo>
                <a:lnTo>
                  <a:pt x="340" y="266"/>
                </a:lnTo>
                <a:lnTo>
                  <a:pt x="338" y="266"/>
                </a:lnTo>
                <a:lnTo>
                  <a:pt x="338" y="267"/>
                </a:lnTo>
                <a:lnTo>
                  <a:pt x="338" y="269"/>
                </a:lnTo>
                <a:lnTo>
                  <a:pt x="336" y="269"/>
                </a:lnTo>
                <a:lnTo>
                  <a:pt x="335" y="271"/>
                </a:lnTo>
                <a:lnTo>
                  <a:pt x="333" y="271"/>
                </a:lnTo>
                <a:lnTo>
                  <a:pt x="332" y="271"/>
                </a:lnTo>
                <a:lnTo>
                  <a:pt x="332" y="272"/>
                </a:lnTo>
                <a:lnTo>
                  <a:pt x="330" y="272"/>
                </a:lnTo>
                <a:lnTo>
                  <a:pt x="328" y="272"/>
                </a:lnTo>
                <a:lnTo>
                  <a:pt x="327" y="272"/>
                </a:lnTo>
                <a:lnTo>
                  <a:pt x="327" y="271"/>
                </a:lnTo>
                <a:lnTo>
                  <a:pt x="327" y="272"/>
                </a:lnTo>
                <a:lnTo>
                  <a:pt x="325" y="272"/>
                </a:lnTo>
                <a:lnTo>
                  <a:pt x="325" y="271"/>
                </a:lnTo>
                <a:lnTo>
                  <a:pt x="324" y="271"/>
                </a:lnTo>
                <a:lnTo>
                  <a:pt x="324" y="269"/>
                </a:lnTo>
                <a:lnTo>
                  <a:pt x="322" y="269"/>
                </a:lnTo>
                <a:lnTo>
                  <a:pt x="322" y="267"/>
                </a:lnTo>
                <a:lnTo>
                  <a:pt x="320" y="267"/>
                </a:lnTo>
                <a:lnTo>
                  <a:pt x="319" y="267"/>
                </a:lnTo>
                <a:lnTo>
                  <a:pt x="319" y="266"/>
                </a:lnTo>
                <a:lnTo>
                  <a:pt x="317" y="266"/>
                </a:lnTo>
                <a:lnTo>
                  <a:pt x="317" y="264"/>
                </a:lnTo>
                <a:lnTo>
                  <a:pt x="316" y="264"/>
                </a:lnTo>
                <a:lnTo>
                  <a:pt x="316" y="263"/>
                </a:lnTo>
                <a:lnTo>
                  <a:pt x="314" y="263"/>
                </a:lnTo>
                <a:lnTo>
                  <a:pt x="314" y="261"/>
                </a:lnTo>
                <a:lnTo>
                  <a:pt x="312" y="261"/>
                </a:lnTo>
                <a:lnTo>
                  <a:pt x="312" y="259"/>
                </a:lnTo>
                <a:lnTo>
                  <a:pt x="312" y="261"/>
                </a:lnTo>
                <a:lnTo>
                  <a:pt x="311" y="261"/>
                </a:lnTo>
                <a:lnTo>
                  <a:pt x="311" y="263"/>
                </a:lnTo>
                <a:lnTo>
                  <a:pt x="309" y="263"/>
                </a:lnTo>
                <a:lnTo>
                  <a:pt x="309" y="264"/>
                </a:lnTo>
                <a:lnTo>
                  <a:pt x="308" y="264"/>
                </a:lnTo>
                <a:lnTo>
                  <a:pt x="308" y="266"/>
                </a:lnTo>
                <a:lnTo>
                  <a:pt x="306" y="266"/>
                </a:lnTo>
                <a:lnTo>
                  <a:pt x="304" y="267"/>
                </a:lnTo>
                <a:lnTo>
                  <a:pt x="303" y="269"/>
                </a:lnTo>
                <a:lnTo>
                  <a:pt x="301" y="269"/>
                </a:lnTo>
                <a:lnTo>
                  <a:pt x="301" y="271"/>
                </a:lnTo>
                <a:lnTo>
                  <a:pt x="300" y="271"/>
                </a:lnTo>
                <a:lnTo>
                  <a:pt x="300" y="272"/>
                </a:lnTo>
                <a:lnTo>
                  <a:pt x="298" y="272"/>
                </a:lnTo>
                <a:lnTo>
                  <a:pt x="296" y="272"/>
                </a:lnTo>
                <a:lnTo>
                  <a:pt x="296" y="274"/>
                </a:lnTo>
                <a:lnTo>
                  <a:pt x="295" y="274"/>
                </a:lnTo>
                <a:lnTo>
                  <a:pt x="295" y="275"/>
                </a:lnTo>
                <a:lnTo>
                  <a:pt x="295" y="277"/>
                </a:lnTo>
                <a:lnTo>
                  <a:pt x="293" y="277"/>
                </a:lnTo>
                <a:lnTo>
                  <a:pt x="293" y="279"/>
                </a:lnTo>
                <a:lnTo>
                  <a:pt x="292" y="279"/>
                </a:lnTo>
                <a:lnTo>
                  <a:pt x="290" y="279"/>
                </a:lnTo>
                <a:lnTo>
                  <a:pt x="288" y="279"/>
                </a:lnTo>
                <a:lnTo>
                  <a:pt x="287" y="279"/>
                </a:lnTo>
                <a:lnTo>
                  <a:pt x="287" y="280"/>
                </a:lnTo>
                <a:lnTo>
                  <a:pt x="285" y="280"/>
                </a:lnTo>
                <a:lnTo>
                  <a:pt x="285" y="282"/>
                </a:lnTo>
                <a:lnTo>
                  <a:pt x="284" y="282"/>
                </a:lnTo>
                <a:lnTo>
                  <a:pt x="284" y="283"/>
                </a:lnTo>
                <a:lnTo>
                  <a:pt x="282" y="283"/>
                </a:lnTo>
                <a:lnTo>
                  <a:pt x="282" y="285"/>
                </a:lnTo>
                <a:lnTo>
                  <a:pt x="280" y="285"/>
                </a:lnTo>
                <a:lnTo>
                  <a:pt x="280" y="287"/>
                </a:lnTo>
                <a:lnTo>
                  <a:pt x="280" y="288"/>
                </a:lnTo>
                <a:lnTo>
                  <a:pt x="279" y="288"/>
                </a:lnTo>
                <a:lnTo>
                  <a:pt x="279" y="290"/>
                </a:lnTo>
                <a:lnTo>
                  <a:pt x="279" y="291"/>
                </a:lnTo>
                <a:lnTo>
                  <a:pt x="279" y="293"/>
                </a:lnTo>
                <a:lnTo>
                  <a:pt x="277" y="293"/>
                </a:lnTo>
                <a:lnTo>
                  <a:pt x="279" y="293"/>
                </a:lnTo>
                <a:lnTo>
                  <a:pt x="279" y="295"/>
                </a:lnTo>
                <a:lnTo>
                  <a:pt x="277" y="295"/>
                </a:lnTo>
                <a:lnTo>
                  <a:pt x="277" y="296"/>
                </a:lnTo>
                <a:lnTo>
                  <a:pt x="277" y="298"/>
                </a:lnTo>
                <a:lnTo>
                  <a:pt x="277" y="301"/>
                </a:lnTo>
                <a:lnTo>
                  <a:pt x="277" y="303"/>
                </a:lnTo>
                <a:lnTo>
                  <a:pt x="276" y="303"/>
                </a:lnTo>
                <a:lnTo>
                  <a:pt x="269" y="303"/>
                </a:lnTo>
                <a:lnTo>
                  <a:pt x="271" y="303"/>
                </a:lnTo>
                <a:lnTo>
                  <a:pt x="271" y="304"/>
                </a:lnTo>
                <a:lnTo>
                  <a:pt x="272" y="304"/>
                </a:lnTo>
                <a:lnTo>
                  <a:pt x="272" y="306"/>
                </a:lnTo>
                <a:lnTo>
                  <a:pt x="272" y="307"/>
                </a:lnTo>
                <a:lnTo>
                  <a:pt x="272" y="309"/>
                </a:lnTo>
                <a:lnTo>
                  <a:pt x="274" y="309"/>
                </a:lnTo>
                <a:lnTo>
                  <a:pt x="274" y="311"/>
                </a:lnTo>
                <a:lnTo>
                  <a:pt x="274" y="312"/>
                </a:lnTo>
                <a:lnTo>
                  <a:pt x="276" y="311"/>
                </a:lnTo>
                <a:lnTo>
                  <a:pt x="276" y="312"/>
                </a:lnTo>
                <a:lnTo>
                  <a:pt x="276" y="314"/>
                </a:lnTo>
                <a:lnTo>
                  <a:pt x="274" y="314"/>
                </a:lnTo>
                <a:lnTo>
                  <a:pt x="274" y="315"/>
                </a:lnTo>
                <a:lnTo>
                  <a:pt x="276" y="315"/>
                </a:lnTo>
                <a:lnTo>
                  <a:pt x="274" y="315"/>
                </a:lnTo>
                <a:lnTo>
                  <a:pt x="272" y="315"/>
                </a:lnTo>
                <a:lnTo>
                  <a:pt x="264" y="315"/>
                </a:lnTo>
                <a:lnTo>
                  <a:pt x="256" y="322"/>
                </a:lnTo>
                <a:lnTo>
                  <a:pt x="255" y="322"/>
                </a:lnTo>
                <a:lnTo>
                  <a:pt x="253" y="322"/>
                </a:lnTo>
                <a:lnTo>
                  <a:pt x="252" y="322"/>
                </a:lnTo>
                <a:lnTo>
                  <a:pt x="248" y="320"/>
                </a:lnTo>
                <a:lnTo>
                  <a:pt x="244" y="325"/>
                </a:lnTo>
                <a:lnTo>
                  <a:pt x="244" y="328"/>
                </a:lnTo>
                <a:lnTo>
                  <a:pt x="234" y="336"/>
                </a:lnTo>
                <a:lnTo>
                  <a:pt x="223" y="343"/>
                </a:lnTo>
                <a:lnTo>
                  <a:pt x="221" y="343"/>
                </a:lnTo>
                <a:lnTo>
                  <a:pt x="220" y="343"/>
                </a:lnTo>
                <a:lnTo>
                  <a:pt x="216" y="343"/>
                </a:lnTo>
                <a:lnTo>
                  <a:pt x="216" y="341"/>
                </a:lnTo>
                <a:lnTo>
                  <a:pt x="215" y="341"/>
                </a:lnTo>
                <a:lnTo>
                  <a:pt x="215" y="339"/>
                </a:lnTo>
                <a:lnTo>
                  <a:pt x="215" y="338"/>
                </a:lnTo>
                <a:lnTo>
                  <a:pt x="213" y="338"/>
                </a:lnTo>
                <a:lnTo>
                  <a:pt x="208" y="338"/>
                </a:lnTo>
                <a:lnTo>
                  <a:pt x="208" y="339"/>
                </a:lnTo>
                <a:lnTo>
                  <a:pt x="208" y="341"/>
                </a:lnTo>
                <a:lnTo>
                  <a:pt x="208" y="343"/>
                </a:lnTo>
                <a:lnTo>
                  <a:pt x="208" y="344"/>
                </a:lnTo>
                <a:lnTo>
                  <a:pt x="208" y="346"/>
                </a:lnTo>
                <a:lnTo>
                  <a:pt x="210" y="346"/>
                </a:lnTo>
                <a:lnTo>
                  <a:pt x="210" y="347"/>
                </a:lnTo>
                <a:lnTo>
                  <a:pt x="207" y="347"/>
                </a:lnTo>
                <a:lnTo>
                  <a:pt x="205" y="347"/>
                </a:lnTo>
                <a:lnTo>
                  <a:pt x="204" y="347"/>
                </a:lnTo>
                <a:lnTo>
                  <a:pt x="202" y="347"/>
                </a:lnTo>
                <a:lnTo>
                  <a:pt x="200" y="347"/>
                </a:lnTo>
                <a:lnTo>
                  <a:pt x="194" y="347"/>
                </a:lnTo>
                <a:lnTo>
                  <a:pt x="186" y="347"/>
                </a:lnTo>
                <a:lnTo>
                  <a:pt x="186" y="352"/>
                </a:lnTo>
                <a:lnTo>
                  <a:pt x="188" y="355"/>
                </a:lnTo>
                <a:lnTo>
                  <a:pt x="188" y="357"/>
                </a:lnTo>
                <a:lnTo>
                  <a:pt x="188" y="359"/>
                </a:lnTo>
                <a:lnTo>
                  <a:pt x="184" y="359"/>
                </a:lnTo>
                <a:lnTo>
                  <a:pt x="180" y="359"/>
                </a:lnTo>
                <a:lnTo>
                  <a:pt x="176" y="359"/>
                </a:lnTo>
                <a:lnTo>
                  <a:pt x="173" y="359"/>
                </a:lnTo>
                <a:lnTo>
                  <a:pt x="172" y="359"/>
                </a:lnTo>
                <a:lnTo>
                  <a:pt x="168" y="359"/>
                </a:lnTo>
                <a:lnTo>
                  <a:pt x="159" y="359"/>
                </a:lnTo>
                <a:lnTo>
                  <a:pt x="148" y="363"/>
                </a:lnTo>
                <a:lnTo>
                  <a:pt x="144" y="367"/>
                </a:lnTo>
                <a:lnTo>
                  <a:pt x="133" y="375"/>
                </a:lnTo>
                <a:lnTo>
                  <a:pt x="133" y="379"/>
                </a:lnTo>
                <a:lnTo>
                  <a:pt x="124" y="383"/>
                </a:lnTo>
                <a:lnTo>
                  <a:pt x="120" y="384"/>
                </a:lnTo>
                <a:lnTo>
                  <a:pt x="112" y="384"/>
                </a:lnTo>
                <a:lnTo>
                  <a:pt x="111" y="384"/>
                </a:lnTo>
                <a:lnTo>
                  <a:pt x="109" y="383"/>
                </a:lnTo>
                <a:lnTo>
                  <a:pt x="108" y="378"/>
                </a:lnTo>
                <a:lnTo>
                  <a:pt x="104" y="378"/>
                </a:lnTo>
                <a:lnTo>
                  <a:pt x="100" y="378"/>
                </a:lnTo>
                <a:lnTo>
                  <a:pt x="96" y="383"/>
                </a:lnTo>
                <a:lnTo>
                  <a:pt x="92" y="391"/>
                </a:lnTo>
                <a:lnTo>
                  <a:pt x="95" y="395"/>
                </a:lnTo>
                <a:lnTo>
                  <a:pt x="95" y="400"/>
                </a:lnTo>
                <a:lnTo>
                  <a:pt x="92" y="402"/>
                </a:lnTo>
                <a:lnTo>
                  <a:pt x="85" y="403"/>
                </a:lnTo>
                <a:lnTo>
                  <a:pt x="82" y="403"/>
                </a:lnTo>
                <a:lnTo>
                  <a:pt x="80" y="402"/>
                </a:lnTo>
                <a:lnTo>
                  <a:pt x="77" y="403"/>
                </a:lnTo>
                <a:lnTo>
                  <a:pt x="64" y="405"/>
                </a:lnTo>
                <a:lnTo>
                  <a:pt x="58" y="399"/>
                </a:lnTo>
                <a:lnTo>
                  <a:pt x="50" y="394"/>
                </a:lnTo>
                <a:lnTo>
                  <a:pt x="47" y="394"/>
                </a:lnTo>
                <a:lnTo>
                  <a:pt x="42" y="397"/>
                </a:lnTo>
                <a:lnTo>
                  <a:pt x="40" y="399"/>
                </a:lnTo>
                <a:lnTo>
                  <a:pt x="36" y="395"/>
                </a:lnTo>
                <a:lnTo>
                  <a:pt x="31" y="394"/>
                </a:lnTo>
                <a:lnTo>
                  <a:pt x="29" y="389"/>
                </a:lnTo>
                <a:lnTo>
                  <a:pt x="26" y="384"/>
                </a:lnTo>
                <a:lnTo>
                  <a:pt x="21" y="381"/>
                </a:lnTo>
                <a:lnTo>
                  <a:pt x="26" y="373"/>
                </a:lnTo>
                <a:lnTo>
                  <a:pt x="29" y="367"/>
                </a:lnTo>
                <a:lnTo>
                  <a:pt x="29" y="363"/>
                </a:lnTo>
                <a:lnTo>
                  <a:pt x="28" y="355"/>
                </a:lnTo>
                <a:lnTo>
                  <a:pt x="34" y="351"/>
                </a:lnTo>
                <a:lnTo>
                  <a:pt x="37" y="339"/>
                </a:lnTo>
                <a:lnTo>
                  <a:pt x="37" y="336"/>
                </a:lnTo>
                <a:lnTo>
                  <a:pt x="36" y="335"/>
                </a:lnTo>
                <a:lnTo>
                  <a:pt x="37" y="330"/>
                </a:lnTo>
                <a:lnTo>
                  <a:pt x="39" y="320"/>
                </a:lnTo>
                <a:lnTo>
                  <a:pt x="45" y="322"/>
                </a:lnTo>
                <a:lnTo>
                  <a:pt x="48" y="314"/>
                </a:lnTo>
                <a:lnTo>
                  <a:pt x="50" y="307"/>
                </a:lnTo>
                <a:lnTo>
                  <a:pt x="53" y="309"/>
                </a:lnTo>
                <a:lnTo>
                  <a:pt x="53" y="311"/>
                </a:lnTo>
                <a:lnTo>
                  <a:pt x="56" y="312"/>
                </a:lnTo>
                <a:lnTo>
                  <a:pt x="58" y="309"/>
                </a:lnTo>
                <a:lnTo>
                  <a:pt x="60" y="306"/>
                </a:lnTo>
                <a:lnTo>
                  <a:pt x="60" y="299"/>
                </a:lnTo>
                <a:lnTo>
                  <a:pt x="53" y="298"/>
                </a:lnTo>
                <a:lnTo>
                  <a:pt x="53" y="296"/>
                </a:lnTo>
                <a:lnTo>
                  <a:pt x="52" y="290"/>
                </a:lnTo>
                <a:lnTo>
                  <a:pt x="47" y="291"/>
                </a:lnTo>
                <a:lnTo>
                  <a:pt x="42" y="290"/>
                </a:lnTo>
                <a:lnTo>
                  <a:pt x="40" y="290"/>
                </a:lnTo>
                <a:lnTo>
                  <a:pt x="39" y="285"/>
                </a:lnTo>
                <a:lnTo>
                  <a:pt x="36" y="285"/>
                </a:lnTo>
                <a:lnTo>
                  <a:pt x="32" y="288"/>
                </a:lnTo>
                <a:lnTo>
                  <a:pt x="28" y="290"/>
                </a:lnTo>
                <a:lnTo>
                  <a:pt x="20" y="288"/>
                </a:lnTo>
                <a:lnTo>
                  <a:pt x="15" y="287"/>
                </a:lnTo>
                <a:lnTo>
                  <a:pt x="13" y="280"/>
                </a:lnTo>
                <a:lnTo>
                  <a:pt x="8" y="275"/>
                </a:lnTo>
                <a:lnTo>
                  <a:pt x="5" y="277"/>
                </a:lnTo>
                <a:lnTo>
                  <a:pt x="0" y="271"/>
                </a:lnTo>
                <a:lnTo>
                  <a:pt x="2" y="267"/>
                </a:lnTo>
                <a:lnTo>
                  <a:pt x="0" y="264"/>
                </a:lnTo>
                <a:lnTo>
                  <a:pt x="4" y="263"/>
                </a:lnTo>
                <a:lnTo>
                  <a:pt x="4" y="261"/>
                </a:lnTo>
                <a:lnTo>
                  <a:pt x="2" y="259"/>
                </a:lnTo>
                <a:lnTo>
                  <a:pt x="2" y="256"/>
                </a:lnTo>
                <a:lnTo>
                  <a:pt x="4" y="255"/>
                </a:lnTo>
                <a:lnTo>
                  <a:pt x="5" y="255"/>
                </a:lnTo>
                <a:lnTo>
                  <a:pt x="7" y="250"/>
                </a:lnTo>
                <a:lnTo>
                  <a:pt x="7" y="248"/>
                </a:lnTo>
                <a:lnTo>
                  <a:pt x="8" y="247"/>
                </a:lnTo>
                <a:lnTo>
                  <a:pt x="10" y="247"/>
                </a:lnTo>
                <a:lnTo>
                  <a:pt x="12" y="247"/>
                </a:lnTo>
                <a:lnTo>
                  <a:pt x="12" y="245"/>
                </a:lnTo>
                <a:lnTo>
                  <a:pt x="15" y="245"/>
                </a:lnTo>
                <a:lnTo>
                  <a:pt x="13" y="242"/>
                </a:lnTo>
                <a:lnTo>
                  <a:pt x="15" y="242"/>
                </a:lnTo>
                <a:lnTo>
                  <a:pt x="13" y="240"/>
                </a:lnTo>
                <a:lnTo>
                  <a:pt x="13" y="237"/>
                </a:lnTo>
                <a:lnTo>
                  <a:pt x="13" y="235"/>
                </a:lnTo>
                <a:lnTo>
                  <a:pt x="16" y="232"/>
                </a:lnTo>
                <a:lnTo>
                  <a:pt x="16" y="231"/>
                </a:lnTo>
                <a:lnTo>
                  <a:pt x="16" y="229"/>
                </a:lnTo>
                <a:lnTo>
                  <a:pt x="16" y="227"/>
                </a:lnTo>
                <a:lnTo>
                  <a:pt x="15" y="226"/>
                </a:lnTo>
                <a:lnTo>
                  <a:pt x="13" y="224"/>
                </a:lnTo>
                <a:lnTo>
                  <a:pt x="13" y="223"/>
                </a:lnTo>
                <a:lnTo>
                  <a:pt x="13" y="221"/>
                </a:lnTo>
                <a:lnTo>
                  <a:pt x="12" y="219"/>
                </a:lnTo>
                <a:lnTo>
                  <a:pt x="8" y="216"/>
                </a:lnTo>
                <a:lnTo>
                  <a:pt x="8" y="215"/>
                </a:lnTo>
                <a:lnTo>
                  <a:pt x="8" y="213"/>
                </a:lnTo>
                <a:lnTo>
                  <a:pt x="10" y="211"/>
                </a:lnTo>
                <a:lnTo>
                  <a:pt x="12" y="213"/>
                </a:lnTo>
                <a:lnTo>
                  <a:pt x="13" y="213"/>
                </a:lnTo>
                <a:lnTo>
                  <a:pt x="15" y="210"/>
                </a:lnTo>
                <a:lnTo>
                  <a:pt x="15" y="211"/>
                </a:lnTo>
                <a:lnTo>
                  <a:pt x="16" y="211"/>
                </a:lnTo>
                <a:lnTo>
                  <a:pt x="18" y="210"/>
                </a:lnTo>
                <a:lnTo>
                  <a:pt x="20" y="210"/>
                </a:lnTo>
                <a:lnTo>
                  <a:pt x="20" y="205"/>
                </a:lnTo>
                <a:lnTo>
                  <a:pt x="20" y="203"/>
                </a:lnTo>
                <a:lnTo>
                  <a:pt x="20" y="202"/>
                </a:lnTo>
                <a:lnTo>
                  <a:pt x="18" y="200"/>
                </a:lnTo>
                <a:lnTo>
                  <a:pt x="20" y="199"/>
                </a:lnTo>
                <a:lnTo>
                  <a:pt x="23" y="199"/>
                </a:lnTo>
                <a:lnTo>
                  <a:pt x="23" y="197"/>
                </a:lnTo>
                <a:lnTo>
                  <a:pt x="24" y="195"/>
                </a:lnTo>
                <a:lnTo>
                  <a:pt x="26" y="195"/>
                </a:lnTo>
                <a:lnTo>
                  <a:pt x="28" y="195"/>
                </a:lnTo>
                <a:lnTo>
                  <a:pt x="28" y="194"/>
                </a:lnTo>
                <a:lnTo>
                  <a:pt x="29" y="194"/>
                </a:lnTo>
                <a:lnTo>
                  <a:pt x="31" y="194"/>
                </a:lnTo>
                <a:lnTo>
                  <a:pt x="34" y="194"/>
                </a:lnTo>
                <a:lnTo>
                  <a:pt x="39" y="191"/>
                </a:lnTo>
                <a:lnTo>
                  <a:pt x="44" y="186"/>
                </a:lnTo>
                <a:lnTo>
                  <a:pt x="45" y="184"/>
                </a:lnTo>
                <a:lnTo>
                  <a:pt x="45" y="181"/>
                </a:lnTo>
                <a:lnTo>
                  <a:pt x="47" y="181"/>
                </a:lnTo>
                <a:lnTo>
                  <a:pt x="48" y="181"/>
                </a:lnTo>
                <a:lnTo>
                  <a:pt x="52" y="181"/>
                </a:lnTo>
                <a:lnTo>
                  <a:pt x="53" y="181"/>
                </a:lnTo>
                <a:lnTo>
                  <a:pt x="56" y="181"/>
                </a:lnTo>
                <a:lnTo>
                  <a:pt x="60" y="181"/>
                </a:lnTo>
                <a:lnTo>
                  <a:pt x="63" y="181"/>
                </a:lnTo>
                <a:lnTo>
                  <a:pt x="69" y="181"/>
                </a:lnTo>
                <a:lnTo>
                  <a:pt x="72" y="181"/>
                </a:lnTo>
                <a:lnTo>
                  <a:pt x="72" y="179"/>
                </a:lnTo>
                <a:lnTo>
                  <a:pt x="72" y="178"/>
                </a:lnTo>
                <a:lnTo>
                  <a:pt x="72" y="175"/>
                </a:lnTo>
                <a:lnTo>
                  <a:pt x="76" y="175"/>
                </a:lnTo>
                <a:lnTo>
                  <a:pt x="79" y="175"/>
                </a:lnTo>
                <a:lnTo>
                  <a:pt x="82" y="175"/>
                </a:lnTo>
                <a:lnTo>
                  <a:pt x="82" y="173"/>
                </a:lnTo>
                <a:lnTo>
                  <a:pt x="84" y="173"/>
                </a:lnTo>
                <a:lnTo>
                  <a:pt x="85" y="171"/>
                </a:lnTo>
                <a:lnTo>
                  <a:pt x="92" y="173"/>
                </a:lnTo>
                <a:lnTo>
                  <a:pt x="93" y="173"/>
                </a:lnTo>
                <a:lnTo>
                  <a:pt x="95" y="175"/>
                </a:lnTo>
                <a:lnTo>
                  <a:pt x="98" y="175"/>
                </a:lnTo>
                <a:lnTo>
                  <a:pt x="98" y="168"/>
                </a:lnTo>
                <a:lnTo>
                  <a:pt x="100" y="168"/>
                </a:lnTo>
                <a:lnTo>
                  <a:pt x="101" y="168"/>
                </a:lnTo>
                <a:lnTo>
                  <a:pt x="103" y="168"/>
                </a:lnTo>
                <a:lnTo>
                  <a:pt x="104" y="168"/>
                </a:lnTo>
                <a:lnTo>
                  <a:pt x="106" y="168"/>
                </a:lnTo>
                <a:lnTo>
                  <a:pt x="108" y="168"/>
                </a:lnTo>
                <a:lnTo>
                  <a:pt x="109" y="168"/>
                </a:lnTo>
                <a:lnTo>
                  <a:pt x="111" y="168"/>
                </a:lnTo>
                <a:lnTo>
                  <a:pt x="119" y="168"/>
                </a:lnTo>
                <a:lnTo>
                  <a:pt x="120" y="168"/>
                </a:lnTo>
                <a:lnTo>
                  <a:pt x="122" y="168"/>
                </a:lnTo>
                <a:lnTo>
                  <a:pt x="132" y="168"/>
                </a:lnTo>
                <a:lnTo>
                  <a:pt x="130" y="162"/>
                </a:lnTo>
                <a:lnTo>
                  <a:pt x="128" y="159"/>
                </a:lnTo>
                <a:lnTo>
                  <a:pt x="127" y="157"/>
                </a:lnTo>
                <a:lnTo>
                  <a:pt x="125" y="155"/>
                </a:lnTo>
                <a:lnTo>
                  <a:pt x="119" y="149"/>
                </a:lnTo>
                <a:lnTo>
                  <a:pt x="116" y="146"/>
                </a:lnTo>
                <a:lnTo>
                  <a:pt x="116" y="143"/>
                </a:lnTo>
                <a:lnTo>
                  <a:pt x="114" y="141"/>
                </a:lnTo>
                <a:lnTo>
                  <a:pt x="111" y="139"/>
                </a:lnTo>
                <a:lnTo>
                  <a:pt x="109" y="136"/>
                </a:lnTo>
                <a:lnTo>
                  <a:pt x="108" y="133"/>
                </a:lnTo>
                <a:lnTo>
                  <a:pt x="104" y="131"/>
                </a:lnTo>
                <a:lnTo>
                  <a:pt x="104" y="130"/>
                </a:lnTo>
                <a:lnTo>
                  <a:pt x="106" y="128"/>
                </a:lnTo>
                <a:lnTo>
                  <a:pt x="108" y="127"/>
                </a:lnTo>
                <a:lnTo>
                  <a:pt x="109" y="127"/>
                </a:lnTo>
                <a:lnTo>
                  <a:pt x="109" y="125"/>
                </a:lnTo>
                <a:lnTo>
                  <a:pt x="111" y="123"/>
                </a:lnTo>
                <a:lnTo>
                  <a:pt x="111" y="122"/>
                </a:lnTo>
                <a:lnTo>
                  <a:pt x="112" y="122"/>
                </a:lnTo>
                <a:lnTo>
                  <a:pt x="114" y="122"/>
                </a:lnTo>
                <a:lnTo>
                  <a:pt x="116" y="120"/>
                </a:lnTo>
                <a:lnTo>
                  <a:pt x="117" y="120"/>
                </a:lnTo>
                <a:lnTo>
                  <a:pt x="120" y="119"/>
                </a:lnTo>
                <a:lnTo>
                  <a:pt x="122" y="119"/>
                </a:lnTo>
                <a:lnTo>
                  <a:pt x="125" y="117"/>
                </a:lnTo>
                <a:lnTo>
                  <a:pt x="127" y="117"/>
                </a:lnTo>
                <a:lnTo>
                  <a:pt x="127" y="115"/>
                </a:lnTo>
                <a:lnTo>
                  <a:pt x="132" y="104"/>
                </a:lnTo>
                <a:lnTo>
                  <a:pt x="135" y="101"/>
                </a:lnTo>
                <a:lnTo>
                  <a:pt x="140" y="98"/>
                </a:lnTo>
                <a:lnTo>
                  <a:pt x="144" y="95"/>
                </a:lnTo>
                <a:lnTo>
                  <a:pt x="148" y="90"/>
                </a:lnTo>
                <a:lnTo>
                  <a:pt x="148" y="88"/>
                </a:lnTo>
                <a:lnTo>
                  <a:pt x="148" y="87"/>
                </a:lnTo>
                <a:lnTo>
                  <a:pt x="149" y="85"/>
                </a:lnTo>
                <a:lnTo>
                  <a:pt x="149" y="83"/>
                </a:lnTo>
                <a:lnTo>
                  <a:pt x="148" y="82"/>
                </a:lnTo>
                <a:lnTo>
                  <a:pt x="146" y="80"/>
                </a:lnTo>
                <a:lnTo>
                  <a:pt x="144" y="80"/>
                </a:lnTo>
                <a:lnTo>
                  <a:pt x="143" y="80"/>
                </a:lnTo>
                <a:lnTo>
                  <a:pt x="141" y="79"/>
                </a:lnTo>
                <a:lnTo>
                  <a:pt x="140" y="77"/>
                </a:lnTo>
                <a:lnTo>
                  <a:pt x="140" y="72"/>
                </a:lnTo>
                <a:lnTo>
                  <a:pt x="140" y="69"/>
                </a:lnTo>
                <a:lnTo>
                  <a:pt x="138" y="67"/>
                </a:lnTo>
                <a:lnTo>
                  <a:pt x="135" y="66"/>
                </a:lnTo>
                <a:lnTo>
                  <a:pt x="133" y="66"/>
                </a:lnTo>
                <a:lnTo>
                  <a:pt x="128" y="66"/>
                </a:lnTo>
                <a:lnTo>
                  <a:pt x="127" y="64"/>
                </a:lnTo>
                <a:lnTo>
                  <a:pt x="125" y="63"/>
                </a:lnTo>
                <a:lnTo>
                  <a:pt x="125" y="61"/>
                </a:lnTo>
                <a:lnTo>
                  <a:pt x="125" y="59"/>
                </a:lnTo>
                <a:lnTo>
                  <a:pt x="125" y="58"/>
                </a:lnTo>
                <a:lnTo>
                  <a:pt x="125" y="56"/>
                </a:lnTo>
                <a:lnTo>
                  <a:pt x="125" y="55"/>
                </a:lnTo>
                <a:lnTo>
                  <a:pt x="128" y="55"/>
                </a:lnTo>
                <a:lnTo>
                  <a:pt x="130" y="51"/>
                </a:lnTo>
                <a:lnTo>
                  <a:pt x="136" y="55"/>
                </a:lnTo>
                <a:lnTo>
                  <a:pt x="141" y="53"/>
                </a:lnTo>
                <a:lnTo>
                  <a:pt x="148" y="48"/>
                </a:lnTo>
                <a:lnTo>
                  <a:pt x="148" y="47"/>
                </a:lnTo>
                <a:lnTo>
                  <a:pt x="148" y="39"/>
                </a:lnTo>
                <a:lnTo>
                  <a:pt x="144" y="35"/>
                </a:lnTo>
                <a:lnTo>
                  <a:pt x="143" y="34"/>
                </a:lnTo>
                <a:lnTo>
                  <a:pt x="138" y="31"/>
                </a:lnTo>
                <a:lnTo>
                  <a:pt x="140" y="18"/>
                </a:lnTo>
                <a:lnTo>
                  <a:pt x="136" y="13"/>
                </a:lnTo>
                <a:lnTo>
                  <a:pt x="136" y="8"/>
                </a:lnTo>
                <a:lnTo>
                  <a:pt x="136" y="3"/>
                </a:lnTo>
                <a:lnTo>
                  <a:pt x="136" y="2"/>
                </a:lnTo>
                <a:lnTo>
                  <a:pt x="143" y="0"/>
                </a:lnTo>
                <a:lnTo>
                  <a:pt x="144" y="2"/>
                </a:lnTo>
                <a:lnTo>
                  <a:pt x="144" y="5"/>
                </a:lnTo>
                <a:lnTo>
                  <a:pt x="146" y="7"/>
                </a:lnTo>
                <a:lnTo>
                  <a:pt x="146" y="8"/>
                </a:lnTo>
                <a:lnTo>
                  <a:pt x="149" y="10"/>
                </a:lnTo>
                <a:lnTo>
                  <a:pt x="151" y="11"/>
                </a:lnTo>
                <a:lnTo>
                  <a:pt x="152" y="13"/>
                </a:lnTo>
                <a:lnTo>
                  <a:pt x="156" y="13"/>
                </a:lnTo>
                <a:lnTo>
                  <a:pt x="157" y="13"/>
                </a:lnTo>
                <a:lnTo>
                  <a:pt x="157" y="15"/>
                </a:lnTo>
                <a:lnTo>
                  <a:pt x="159" y="15"/>
                </a:lnTo>
                <a:lnTo>
                  <a:pt x="159" y="16"/>
                </a:lnTo>
                <a:lnTo>
                  <a:pt x="160" y="16"/>
                </a:lnTo>
                <a:lnTo>
                  <a:pt x="160" y="18"/>
                </a:lnTo>
                <a:lnTo>
                  <a:pt x="162" y="16"/>
                </a:lnTo>
                <a:lnTo>
                  <a:pt x="164" y="16"/>
                </a:lnTo>
                <a:lnTo>
                  <a:pt x="165" y="15"/>
                </a:lnTo>
                <a:lnTo>
                  <a:pt x="168" y="13"/>
                </a:lnTo>
                <a:lnTo>
                  <a:pt x="168" y="15"/>
                </a:lnTo>
                <a:lnTo>
                  <a:pt x="170" y="15"/>
                </a:lnTo>
                <a:lnTo>
                  <a:pt x="170" y="16"/>
                </a:lnTo>
                <a:lnTo>
                  <a:pt x="172" y="15"/>
                </a:lnTo>
                <a:lnTo>
                  <a:pt x="173" y="15"/>
                </a:lnTo>
                <a:lnTo>
                  <a:pt x="175" y="15"/>
                </a:lnTo>
                <a:lnTo>
                  <a:pt x="176" y="16"/>
                </a:lnTo>
                <a:lnTo>
                  <a:pt x="176" y="18"/>
                </a:lnTo>
                <a:lnTo>
                  <a:pt x="178" y="19"/>
                </a:lnTo>
                <a:lnTo>
                  <a:pt x="178" y="21"/>
                </a:lnTo>
                <a:lnTo>
                  <a:pt x="178" y="23"/>
                </a:lnTo>
                <a:lnTo>
                  <a:pt x="176" y="24"/>
                </a:lnTo>
                <a:lnTo>
                  <a:pt x="176" y="26"/>
                </a:lnTo>
                <a:lnTo>
                  <a:pt x="178" y="27"/>
                </a:lnTo>
                <a:lnTo>
                  <a:pt x="178" y="31"/>
                </a:lnTo>
                <a:lnTo>
                  <a:pt x="180" y="29"/>
                </a:lnTo>
                <a:lnTo>
                  <a:pt x="181" y="29"/>
                </a:lnTo>
                <a:lnTo>
                  <a:pt x="183" y="31"/>
                </a:lnTo>
                <a:lnTo>
                  <a:pt x="186" y="32"/>
                </a:lnTo>
                <a:lnTo>
                  <a:pt x="188" y="34"/>
                </a:lnTo>
                <a:lnTo>
                  <a:pt x="189" y="32"/>
                </a:lnTo>
                <a:lnTo>
                  <a:pt x="189" y="34"/>
                </a:lnTo>
                <a:lnTo>
                  <a:pt x="192" y="35"/>
                </a:lnTo>
                <a:lnTo>
                  <a:pt x="196" y="35"/>
                </a:lnTo>
                <a:lnTo>
                  <a:pt x="197" y="35"/>
                </a:lnTo>
                <a:lnTo>
                  <a:pt x="199" y="35"/>
                </a:lnTo>
                <a:lnTo>
                  <a:pt x="200" y="35"/>
                </a:lnTo>
                <a:lnTo>
                  <a:pt x="202" y="37"/>
                </a:lnTo>
                <a:lnTo>
                  <a:pt x="204" y="40"/>
                </a:lnTo>
                <a:lnTo>
                  <a:pt x="207" y="45"/>
                </a:lnTo>
                <a:lnTo>
                  <a:pt x="213" y="50"/>
                </a:lnTo>
                <a:lnTo>
                  <a:pt x="213" y="48"/>
                </a:lnTo>
                <a:lnTo>
                  <a:pt x="215" y="48"/>
                </a:lnTo>
                <a:lnTo>
                  <a:pt x="216" y="48"/>
                </a:lnTo>
                <a:lnTo>
                  <a:pt x="218" y="48"/>
                </a:lnTo>
                <a:lnTo>
                  <a:pt x="220" y="50"/>
                </a:lnTo>
                <a:lnTo>
                  <a:pt x="220" y="51"/>
                </a:lnTo>
                <a:lnTo>
                  <a:pt x="218" y="53"/>
                </a:lnTo>
                <a:lnTo>
                  <a:pt x="218" y="55"/>
                </a:lnTo>
                <a:lnTo>
                  <a:pt x="220" y="55"/>
                </a:lnTo>
                <a:lnTo>
                  <a:pt x="220" y="56"/>
                </a:lnTo>
                <a:lnTo>
                  <a:pt x="220" y="58"/>
                </a:lnTo>
                <a:lnTo>
                  <a:pt x="220" y="59"/>
                </a:lnTo>
                <a:lnTo>
                  <a:pt x="220" y="61"/>
                </a:lnTo>
                <a:lnTo>
                  <a:pt x="220" y="63"/>
                </a:lnTo>
                <a:lnTo>
                  <a:pt x="218" y="63"/>
                </a:lnTo>
                <a:lnTo>
                  <a:pt x="216" y="63"/>
                </a:lnTo>
                <a:lnTo>
                  <a:pt x="215" y="63"/>
                </a:lnTo>
                <a:lnTo>
                  <a:pt x="215" y="64"/>
                </a:lnTo>
                <a:lnTo>
                  <a:pt x="215" y="66"/>
                </a:lnTo>
                <a:lnTo>
                  <a:pt x="215" y="67"/>
                </a:lnTo>
                <a:lnTo>
                  <a:pt x="213" y="69"/>
                </a:lnTo>
                <a:lnTo>
                  <a:pt x="212" y="69"/>
                </a:lnTo>
                <a:lnTo>
                  <a:pt x="212" y="71"/>
                </a:lnTo>
                <a:lnTo>
                  <a:pt x="210" y="71"/>
                </a:lnTo>
                <a:lnTo>
                  <a:pt x="212" y="72"/>
                </a:lnTo>
                <a:lnTo>
                  <a:pt x="212" y="74"/>
                </a:lnTo>
                <a:lnTo>
                  <a:pt x="213" y="74"/>
                </a:lnTo>
                <a:lnTo>
                  <a:pt x="215" y="75"/>
                </a:lnTo>
                <a:lnTo>
                  <a:pt x="215" y="77"/>
                </a:lnTo>
                <a:lnTo>
                  <a:pt x="218" y="77"/>
                </a:lnTo>
                <a:lnTo>
                  <a:pt x="218" y="79"/>
                </a:lnTo>
                <a:lnTo>
                  <a:pt x="218" y="80"/>
                </a:lnTo>
                <a:lnTo>
                  <a:pt x="218" y="82"/>
                </a:lnTo>
                <a:lnTo>
                  <a:pt x="216" y="85"/>
                </a:lnTo>
                <a:lnTo>
                  <a:pt x="216" y="87"/>
                </a:lnTo>
                <a:lnTo>
                  <a:pt x="216" y="88"/>
                </a:lnTo>
                <a:lnTo>
                  <a:pt x="218" y="90"/>
                </a:lnTo>
                <a:lnTo>
                  <a:pt x="220" y="91"/>
                </a:lnTo>
                <a:lnTo>
                  <a:pt x="221" y="91"/>
                </a:lnTo>
                <a:lnTo>
                  <a:pt x="223" y="90"/>
                </a:lnTo>
                <a:lnTo>
                  <a:pt x="224" y="90"/>
                </a:lnTo>
                <a:lnTo>
                  <a:pt x="226" y="91"/>
                </a:lnTo>
                <a:lnTo>
                  <a:pt x="228" y="91"/>
                </a:lnTo>
                <a:lnTo>
                  <a:pt x="229" y="91"/>
                </a:lnTo>
                <a:lnTo>
                  <a:pt x="229" y="93"/>
                </a:lnTo>
                <a:lnTo>
                  <a:pt x="229" y="95"/>
                </a:lnTo>
                <a:lnTo>
                  <a:pt x="231" y="95"/>
                </a:lnTo>
                <a:lnTo>
                  <a:pt x="232" y="95"/>
                </a:lnTo>
                <a:lnTo>
                  <a:pt x="234" y="98"/>
                </a:lnTo>
                <a:lnTo>
                  <a:pt x="234" y="99"/>
                </a:lnTo>
                <a:lnTo>
                  <a:pt x="234" y="101"/>
                </a:lnTo>
                <a:lnTo>
                  <a:pt x="234" y="103"/>
                </a:lnTo>
                <a:lnTo>
                  <a:pt x="236" y="103"/>
                </a:lnTo>
                <a:lnTo>
                  <a:pt x="237" y="103"/>
                </a:lnTo>
                <a:lnTo>
                  <a:pt x="239" y="103"/>
                </a:lnTo>
                <a:lnTo>
                  <a:pt x="239" y="104"/>
                </a:lnTo>
                <a:lnTo>
                  <a:pt x="240" y="106"/>
                </a:lnTo>
                <a:lnTo>
                  <a:pt x="240" y="107"/>
                </a:lnTo>
                <a:lnTo>
                  <a:pt x="242" y="109"/>
                </a:lnTo>
                <a:lnTo>
                  <a:pt x="244" y="109"/>
                </a:lnTo>
                <a:lnTo>
                  <a:pt x="245" y="109"/>
                </a:lnTo>
                <a:lnTo>
                  <a:pt x="247" y="109"/>
                </a:lnTo>
                <a:lnTo>
                  <a:pt x="247" y="106"/>
                </a:lnTo>
                <a:lnTo>
                  <a:pt x="248" y="104"/>
                </a:lnTo>
                <a:lnTo>
                  <a:pt x="248" y="106"/>
                </a:lnTo>
                <a:lnTo>
                  <a:pt x="248" y="107"/>
                </a:lnTo>
                <a:lnTo>
                  <a:pt x="250" y="107"/>
                </a:lnTo>
                <a:lnTo>
                  <a:pt x="252" y="107"/>
                </a:lnTo>
                <a:lnTo>
                  <a:pt x="253" y="107"/>
                </a:lnTo>
                <a:lnTo>
                  <a:pt x="255" y="107"/>
                </a:lnTo>
                <a:lnTo>
                  <a:pt x="256" y="107"/>
                </a:lnTo>
                <a:lnTo>
                  <a:pt x="256" y="106"/>
                </a:lnTo>
                <a:lnTo>
                  <a:pt x="258" y="107"/>
                </a:lnTo>
                <a:lnTo>
                  <a:pt x="258" y="109"/>
                </a:lnTo>
                <a:lnTo>
                  <a:pt x="260" y="111"/>
                </a:lnTo>
                <a:lnTo>
                  <a:pt x="261" y="111"/>
                </a:lnTo>
                <a:lnTo>
                  <a:pt x="263" y="111"/>
                </a:lnTo>
                <a:lnTo>
                  <a:pt x="264" y="112"/>
                </a:lnTo>
                <a:lnTo>
                  <a:pt x="266" y="112"/>
                </a:lnTo>
                <a:lnTo>
                  <a:pt x="268" y="111"/>
                </a:lnTo>
                <a:lnTo>
                  <a:pt x="269" y="111"/>
                </a:lnTo>
                <a:lnTo>
                  <a:pt x="269" y="109"/>
                </a:lnTo>
                <a:lnTo>
                  <a:pt x="271" y="109"/>
                </a:lnTo>
                <a:lnTo>
                  <a:pt x="272" y="107"/>
                </a:lnTo>
                <a:lnTo>
                  <a:pt x="272" y="109"/>
                </a:lnTo>
                <a:lnTo>
                  <a:pt x="274" y="111"/>
                </a:lnTo>
                <a:lnTo>
                  <a:pt x="274" y="112"/>
                </a:lnTo>
                <a:lnTo>
                  <a:pt x="274" y="114"/>
                </a:lnTo>
                <a:lnTo>
                  <a:pt x="276" y="115"/>
                </a:lnTo>
                <a:lnTo>
                  <a:pt x="277" y="115"/>
                </a:lnTo>
                <a:lnTo>
                  <a:pt x="279" y="114"/>
                </a:lnTo>
                <a:lnTo>
                  <a:pt x="280" y="115"/>
                </a:lnTo>
                <a:lnTo>
                  <a:pt x="282" y="117"/>
                </a:lnTo>
                <a:lnTo>
                  <a:pt x="284" y="117"/>
                </a:lnTo>
                <a:lnTo>
                  <a:pt x="285" y="115"/>
                </a:lnTo>
                <a:lnTo>
                  <a:pt x="287" y="114"/>
                </a:lnTo>
                <a:lnTo>
                  <a:pt x="287" y="112"/>
                </a:lnTo>
                <a:lnTo>
                  <a:pt x="288" y="112"/>
                </a:lnTo>
                <a:lnTo>
                  <a:pt x="288" y="114"/>
                </a:lnTo>
                <a:lnTo>
                  <a:pt x="287" y="114"/>
                </a:lnTo>
                <a:lnTo>
                  <a:pt x="287" y="115"/>
                </a:lnTo>
                <a:lnTo>
                  <a:pt x="287" y="117"/>
                </a:lnTo>
                <a:lnTo>
                  <a:pt x="287" y="119"/>
                </a:lnTo>
                <a:lnTo>
                  <a:pt x="285" y="120"/>
                </a:lnTo>
                <a:lnTo>
                  <a:pt x="284" y="120"/>
                </a:lnTo>
                <a:lnTo>
                  <a:pt x="284" y="122"/>
                </a:lnTo>
                <a:lnTo>
                  <a:pt x="284" y="123"/>
                </a:lnTo>
                <a:lnTo>
                  <a:pt x="284" y="125"/>
                </a:lnTo>
                <a:lnTo>
                  <a:pt x="284" y="127"/>
                </a:lnTo>
                <a:lnTo>
                  <a:pt x="284" y="128"/>
                </a:lnTo>
                <a:lnTo>
                  <a:pt x="285" y="128"/>
                </a:lnTo>
                <a:lnTo>
                  <a:pt x="287" y="130"/>
                </a:lnTo>
                <a:lnTo>
                  <a:pt x="288" y="131"/>
                </a:lnTo>
                <a:lnTo>
                  <a:pt x="290" y="133"/>
                </a:lnTo>
                <a:lnTo>
                  <a:pt x="292" y="131"/>
                </a:lnTo>
                <a:lnTo>
                  <a:pt x="293" y="133"/>
                </a:lnTo>
                <a:lnTo>
                  <a:pt x="293" y="135"/>
                </a:lnTo>
                <a:lnTo>
                  <a:pt x="292" y="135"/>
                </a:lnTo>
                <a:lnTo>
                  <a:pt x="293" y="136"/>
                </a:lnTo>
                <a:lnTo>
                  <a:pt x="295" y="136"/>
                </a:lnTo>
                <a:lnTo>
                  <a:pt x="296" y="138"/>
                </a:lnTo>
                <a:lnTo>
                  <a:pt x="298" y="138"/>
                </a:lnTo>
                <a:lnTo>
                  <a:pt x="300" y="138"/>
                </a:lnTo>
                <a:lnTo>
                  <a:pt x="300" y="136"/>
                </a:lnTo>
                <a:lnTo>
                  <a:pt x="301" y="136"/>
                </a:lnTo>
                <a:lnTo>
                  <a:pt x="303" y="136"/>
                </a:lnTo>
                <a:lnTo>
                  <a:pt x="303" y="135"/>
                </a:lnTo>
                <a:lnTo>
                  <a:pt x="304" y="135"/>
                </a:lnTo>
                <a:lnTo>
                  <a:pt x="304" y="133"/>
                </a:lnTo>
                <a:lnTo>
                  <a:pt x="306" y="133"/>
                </a:lnTo>
                <a:lnTo>
                  <a:pt x="306" y="135"/>
                </a:lnTo>
                <a:lnTo>
                  <a:pt x="306" y="136"/>
                </a:lnTo>
                <a:lnTo>
                  <a:pt x="306" y="138"/>
                </a:lnTo>
                <a:lnTo>
                  <a:pt x="306" y="139"/>
                </a:lnTo>
                <a:lnTo>
                  <a:pt x="308" y="141"/>
                </a:lnTo>
                <a:lnTo>
                  <a:pt x="309" y="143"/>
                </a:lnTo>
                <a:lnTo>
                  <a:pt x="309" y="144"/>
                </a:lnTo>
                <a:lnTo>
                  <a:pt x="311" y="146"/>
                </a:lnTo>
                <a:lnTo>
                  <a:pt x="312" y="146"/>
                </a:lnTo>
                <a:lnTo>
                  <a:pt x="314" y="146"/>
                </a:lnTo>
                <a:lnTo>
                  <a:pt x="316" y="146"/>
                </a:lnTo>
                <a:lnTo>
                  <a:pt x="317" y="146"/>
                </a:lnTo>
                <a:lnTo>
                  <a:pt x="317" y="147"/>
                </a:lnTo>
                <a:lnTo>
                  <a:pt x="319" y="151"/>
                </a:lnTo>
                <a:lnTo>
                  <a:pt x="320" y="152"/>
                </a:lnTo>
                <a:lnTo>
                  <a:pt x="320" y="154"/>
                </a:lnTo>
                <a:lnTo>
                  <a:pt x="322" y="154"/>
                </a:lnTo>
                <a:lnTo>
                  <a:pt x="324" y="154"/>
                </a:lnTo>
                <a:lnTo>
                  <a:pt x="324" y="155"/>
                </a:lnTo>
                <a:lnTo>
                  <a:pt x="324" y="157"/>
                </a:lnTo>
                <a:lnTo>
                  <a:pt x="324" y="159"/>
                </a:lnTo>
                <a:lnTo>
                  <a:pt x="325" y="160"/>
                </a:lnTo>
                <a:lnTo>
                  <a:pt x="327" y="162"/>
                </a:lnTo>
                <a:lnTo>
                  <a:pt x="328" y="163"/>
                </a:lnTo>
                <a:lnTo>
                  <a:pt x="328" y="165"/>
                </a:lnTo>
                <a:lnTo>
                  <a:pt x="327" y="167"/>
                </a:lnTo>
                <a:lnTo>
                  <a:pt x="328" y="170"/>
                </a:lnTo>
                <a:lnTo>
                  <a:pt x="330" y="170"/>
                </a:lnTo>
                <a:lnTo>
                  <a:pt x="332" y="171"/>
                </a:lnTo>
                <a:lnTo>
                  <a:pt x="332" y="173"/>
                </a:lnTo>
                <a:lnTo>
                  <a:pt x="330" y="175"/>
                </a:lnTo>
                <a:lnTo>
                  <a:pt x="330" y="176"/>
                </a:lnTo>
                <a:lnTo>
                  <a:pt x="328" y="178"/>
                </a:lnTo>
                <a:lnTo>
                  <a:pt x="330" y="179"/>
                </a:lnTo>
                <a:lnTo>
                  <a:pt x="330" y="181"/>
                </a:lnTo>
                <a:lnTo>
                  <a:pt x="332" y="181"/>
                </a:lnTo>
                <a:lnTo>
                  <a:pt x="332" y="183"/>
                </a:lnTo>
                <a:lnTo>
                  <a:pt x="333" y="183"/>
                </a:lnTo>
                <a:lnTo>
                  <a:pt x="335" y="183"/>
                </a:lnTo>
                <a:lnTo>
                  <a:pt x="336" y="184"/>
                </a:lnTo>
                <a:lnTo>
                  <a:pt x="336" y="186"/>
                </a:lnTo>
                <a:lnTo>
                  <a:pt x="338" y="186"/>
                </a:lnTo>
                <a:lnTo>
                  <a:pt x="338" y="187"/>
                </a:lnTo>
                <a:lnTo>
                  <a:pt x="340" y="189"/>
                </a:lnTo>
                <a:lnTo>
                  <a:pt x="340" y="191"/>
                </a:lnTo>
                <a:lnTo>
                  <a:pt x="341" y="192"/>
                </a:lnTo>
                <a:lnTo>
                  <a:pt x="340" y="192"/>
                </a:lnTo>
                <a:lnTo>
                  <a:pt x="340" y="194"/>
                </a:lnTo>
                <a:lnTo>
                  <a:pt x="336" y="194"/>
                </a:lnTo>
                <a:lnTo>
                  <a:pt x="333" y="192"/>
                </a:lnTo>
                <a:lnTo>
                  <a:pt x="332" y="194"/>
                </a:lnTo>
                <a:lnTo>
                  <a:pt x="332" y="195"/>
                </a:lnTo>
                <a:lnTo>
                  <a:pt x="330" y="195"/>
                </a:lnTo>
                <a:lnTo>
                  <a:pt x="327" y="195"/>
                </a:lnTo>
                <a:lnTo>
                  <a:pt x="327" y="199"/>
                </a:lnTo>
                <a:lnTo>
                  <a:pt x="324" y="199"/>
                </a:lnTo>
                <a:lnTo>
                  <a:pt x="322" y="199"/>
                </a:lnTo>
                <a:lnTo>
                  <a:pt x="320" y="200"/>
                </a:lnTo>
                <a:lnTo>
                  <a:pt x="319" y="200"/>
                </a:lnTo>
                <a:lnTo>
                  <a:pt x="317" y="200"/>
                </a:lnTo>
                <a:lnTo>
                  <a:pt x="317" y="202"/>
                </a:lnTo>
                <a:lnTo>
                  <a:pt x="317" y="203"/>
                </a:lnTo>
                <a:lnTo>
                  <a:pt x="317" y="205"/>
                </a:lnTo>
                <a:lnTo>
                  <a:pt x="319" y="208"/>
                </a:lnTo>
                <a:lnTo>
                  <a:pt x="319" y="210"/>
                </a:lnTo>
                <a:lnTo>
                  <a:pt x="319" y="213"/>
                </a:lnTo>
                <a:lnTo>
                  <a:pt x="319" y="215"/>
                </a:lnTo>
                <a:lnTo>
                  <a:pt x="319" y="216"/>
                </a:lnTo>
                <a:lnTo>
                  <a:pt x="320" y="216"/>
                </a:lnTo>
                <a:lnTo>
                  <a:pt x="322" y="218"/>
                </a:lnTo>
                <a:lnTo>
                  <a:pt x="324" y="218"/>
                </a:lnTo>
                <a:lnTo>
                  <a:pt x="325" y="218"/>
                </a:lnTo>
                <a:lnTo>
                  <a:pt x="327" y="218"/>
                </a:lnTo>
                <a:lnTo>
                  <a:pt x="328" y="215"/>
                </a:lnTo>
                <a:lnTo>
                  <a:pt x="330" y="213"/>
                </a:lnTo>
                <a:lnTo>
                  <a:pt x="330" y="215"/>
                </a:lnTo>
                <a:lnTo>
                  <a:pt x="332" y="215"/>
                </a:lnTo>
                <a:lnTo>
                  <a:pt x="333" y="215"/>
                </a:lnTo>
                <a:lnTo>
                  <a:pt x="335" y="215"/>
                </a:lnTo>
                <a:lnTo>
                  <a:pt x="336" y="216"/>
                </a:lnTo>
                <a:lnTo>
                  <a:pt x="338" y="216"/>
                </a:lnTo>
                <a:lnTo>
                  <a:pt x="338" y="218"/>
                </a:lnTo>
                <a:lnTo>
                  <a:pt x="340" y="219"/>
                </a:lnTo>
                <a:lnTo>
                  <a:pt x="341" y="219"/>
                </a:lnTo>
                <a:lnTo>
                  <a:pt x="341" y="221"/>
                </a:lnTo>
                <a:lnTo>
                  <a:pt x="341" y="223"/>
                </a:lnTo>
                <a:lnTo>
                  <a:pt x="341" y="224"/>
                </a:lnTo>
                <a:lnTo>
                  <a:pt x="341" y="226"/>
                </a:lnTo>
                <a:lnTo>
                  <a:pt x="340" y="227"/>
                </a:lnTo>
                <a:lnTo>
                  <a:pt x="341" y="227"/>
                </a:lnTo>
                <a:lnTo>
                  <a:pt x="341" y="229"/>
                </a:lnTo>
                <a:lnTo>
                  <a:pt x="341" y="231"/>
                </a:lnTo>
                <a:lnTo>
                  <a:pt x="343" y="232"/>
                </a:lnTo>
                <a:lnTo>
                  <a:pt x="344" y="232"/>
                </a:lnTo>
                <a:lnTo>
                  <a:pt x="344" y="234"/>
                </a:lnTo>
                <a:lnTo>
                  <a:pt x="346" y="235"/>
                </a:lnTo>
                <a:lnTo>
                  <a:pt x="348" y="235"/>
                </a:lnTo>
                <a:lnTo>
                  <a:pt x="349" y="235"/>
                </a:lnTo>
                <a:lnTo>
                  <a:pt x="349" y="237"/>
                </a:lnTo>
                <a:lnTo>
                  <a:pt x="349" y="239"/>
                </a:lnTo>
                <a:lnTo>
                  <a:pt x="351" y="239"/>
                </a:lnTo>
                <a:lnTo>
                  <a:pt x="351" y="240"/>
                </a:lnTo>
                <a:lnTo>
                  <a:pt x="354" y="242"/>
                </a:lnTo>
                <a:lnTo>
                  <a:pt x="354" y="240"/>
                </a:lnTo>
                <a:lnTo>
                  <a:pt x="356" y="239"/>
                </a:lnTo>
                <a:lnTo>
                  <a:pt x="357" y="240"/>
                </a:lnTo>
                <a:lnTo>
                  <a:pt x="359" y="240"/>
                </a:lnTo>
                <a:lnTo>
                  <a:pt x="360" y="242"/>
                </a:lnTo>
                <a:close/>
              </a:path>
            </a:pathLst>
          </a:custGeom>
          <a:solidFill>
            <a:srgbClr val="8CC2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4"/>
          <p:cNvSpPr>
            <a:spLocks/>
          </p:cNvSpPr>
          <p:nvPr/>
        </p:nvSpPr>
        <p:spPr bwMode="auto">
          <a:xfrm>
            <a:off x="7616826" y="5508626"/>
            <a:ext cx="249238" cy="190500"/>
          </a:xfrm>
          <a:custGeom>
            <a:avLst/>
            <a:gdLst/>
            <a:ahLst/>
            <a:cxnLst>
              <a:cxn ang="0">
                <a:pos x="156" y="66"/>
              </a:cxn>
              <a:cxn ang="0">
                <a:pos x="146" y="71"/>
              </a:cxn>
              <a:cxn ang="0">
                <a:pos x="144" y="74"/>
              </a:cxn>
              <a:cxn ang="0">
                <a:pos x="148" y="79"/>
              </a:cxn>
              <a:cxn ang="0">
                <a:pos x="144" y="83"/>
              </a:cxn>
              <a:cxn ang="0">
                <a:pos x="148" y="82"/>
              </a:cxn>
              <a:cxn ang="0">
                <a:pos x="152" y="87"/>
              </a:cxn>
              <a:cxn ang="0">
                <a:pos x="157" y="91"/>
              </a:cxn>
              <a:cxn ang="0">
                <a:pos x="152" y="90"/>
              </a:cxn>
              <a:cxn ang="0">
                <a:pos x="146" y="88"/>
              </a:cxn>
              <a:cxn ang="0">
                <a:pos x="138" y="93"/>
              </a:cxn>
              <a:cxn ang="0">
                <a:pos x="143" y="96"/>
              </a:cxn>
              <a:cxn ang="0">
                <a:pos x="144" y="103"/>
              </a:cxn>
              <a:cxn ang="0">
                <a:pos x="149" y="104"/>
              </a:cxn>
              <a:cxn ang="0">
                <a:pos x="144" y="109"/>
              </a:cxn>
              <a:cxn ang="0">
                <a:pos x="151" y="112"/>
              </a:cxn>
              <a:cxn ang="0">
                <a:pos x="152" y="120"/>
              </a:cxn>
              <a:cxn ang="0">
                <a:pos x="135" y="120"/>
              </a:cxn>
              <a:cxn ang="0">
                <a:pos x="64" y="120"/>
              </a:cxn>
              <a:cxn ang="0">
                <a:pos x="42" y="117"/>
              </a:cxn>
              <a:cxn ang="0">
                <a:pos x="47" y="103"/>
              </a:cxn>
              <a:cxn ang="0">
                <a:pos x="39" y="96"/>
              </a:cxn>
              <a:cxn ang="0">
                <a:pos x="28" y="98"/>
              </a:cxn>
              <a:cxn ang="0">
                <a:pos x="15" y="98"/>
              </a:cxn>
              <a:cxn ang="0">
                <a:pos x="7" y="99"/>
              </a:cxn>
              <a:cxn ang="0">
                <a:pos x="2" y="88"/>
              </a:cxn>
              <a:cxn ang="0">
                <a:pos x="2" y="79"/>
              </a:cxn>
              <a:cxn ang="0">
                <a:pos x="2" y="72"/>
              </a:cxn>
              <a:cxn ang="0">
                <a:pos x="8" y="66"/>
              </a:cxn>
              <a:cxn ang="0">
                <a:pos x="7" y="58"/>
              </a:cxn>
              <a:cxn ang="0">
                <a:pos x="16" y="53"/>
              </a:cxn>
              <a:cxn ang="0">
                <a:pos x="31" y="56"/>
              </a:cxn>
              <a:cxn ang="0">
                <a:pos x="31" y="47"/>
              </a:cxn>
              <a:cxn ang="0">
                <a:pos x="34" y="42"/>
              </a:cxn>
              <a:cxn ang="0">
                <a:pos x="44" y="40"/>
              </a:cxn>
              <a:cxn ang="0">
                <a:pos x="55" y="39"/>
              </a:cxn>
              <a:cxn ang="0">
                <a:pos x="72" y="42"/>
              </a:cxn>
              <a:cxn ang="0">
                <a:pos x="96" y="32"/>
              </a:cxn>
              <a:cxn ang="0">
                <a:pos x="104" y="27"/>
              </a:cxn>
              <a:cxn ang="0">
                <a:pos x="101" y="21"/>
              </a:cxn>
              <a:cxn ang="0">
                <a:pos x="103" y="13"/>
              </a:cxn>
              <a:cxn ang="0">
                <a:pos x="101" y="5"/>
              </a:cxn>
              <a:cxn ang="0">
                <a:pos x="103" y="2"/>
              </a:cxn>
              <a:cxn ang="0">
                <a:pos x="111" y="5"/>
              </a:cxn>
              <a:cxn ang="0">
                <a:pos x="112" y="10"/>
              </a:cxn>
              <a:cxn ang="0">
                <a:pos x="117" y="13"/>
              </a:cxn>
              <a:cxn ang="0">
                <a:pos x="120" y="19"/>
              </a:cxn>
              <a:cxn ang="0">
                <a:pos x="124" y="24"/>
              </a:cxn>
              <a:cxn ang="0">
                <a:pos x="127" y="29"/>
              </a:cxn>
              <a:cxn ang="0">
                <a:pos x="128" y="35"/>
              </a:cxn>
              <a:cxn ang="0">
                <a:pos x="132" y="40"/>
              </a:cxn>
              <a:cxn ang="0">
                <a:pos x="136" y="43"/>
              </a:cxn>
              <a:cxn ang="0">
                <a:pos x="140" y="47"/>
              </a:cxn>
              <a:cxn ang="0">
                <a:pos x="143" y="51"/>
              </a:cxn>
              <a:cxn ang="0">
                <a:pos x="151" y="50"/>
              </a:cxn>
            </a:cxnLst>
            <a:rect l="0" t="0" r="r" b="b"/>
            <a:pathLst>
              <a:path w="157" h="120">
                <a:moveTo>
                  <a:pt x="156" y="53"/>
                </a:moveTo>
                <a:lnTo>
                  <a:pt x="156" y="55"/>
                </a:lnTo>
                <a:lnTo>
                  <a:pt x="156" y="56"/>
                </a:lnTo>
                <a:lnTo>
                  <a:pt x="156" y="58"/>
                </a:lnTo>
                <a:lnTo>
                  <a:pt x="156" y="66"/>
                </a:lnTo>
                <a:lnTo>
                  <a:pt x="152" y="66"/>
                </a:lnTo>
                <a:lnTo>
                  <a:pt x="149" y="66"/>
                </a:lnTo>
                <a:lnTo>
                  <a:pt x="149" y="71"/>
                </a:lnTo>
                <a:lnTo>
                  <a:pt x="148" y="71"/>
                </a:lnTo>
                <a:lnTo>
                  <a:pt x="146" y="71"/>
                </a:lnTo>
                <a:lnTo>
                  <a:pt x="144" y="71"/>
                </a:lnTo>
                <a:lnTo>
                  <a:pt x="144" y="72"/>
                </a:lnTo>
                <a:lnTo>
                  <a:pt x="143" y="72"/>
                </a:lnTo>
                <a:lnTo>
                  <a:pt x="144" y="72"/>
                </a:lnTo>
                <a:lnTo>
                  <a:pt x="144" y="74"/>
                </a:lnTo>
                <a:lnTo>
                  <a:pt x="146" y="74"/>
                </a:lnTo>
                <a:lnTo>
                  <a:pt x="146" y="75"/>
                </a:lnTo>
                <a:lnTo>
                  <a:pt x="146" y="77"/>
                </a:lnTo>
                <a:lnTo>
                  <a:pt x="148" y="77"/>
                </a:lnTo>
                <a:lnTo>
                  <a:pt x="148" y="79"/>
                </a:lnTo>
                <a:lnTo>
                  <a:pt x="146" y="79"/>
                </a:lnTo>
                <a:lnTo>
                  <a:pt x="146" y="80"/>
                </a:lnTo>
                <a:lnTo>
                  <a:pt x="146" y="82"/>
                </a:lnTo>
                <a:lnTo>
                  <a:pt x="144" y="82"/>
                </a:lnTo>
                <a:lnTo>
                  <a:pt x="144" y="83"/>
                </a:lnTo>
                <a:lnTo>
                  <a:pt x="146" y="83"/>
                </a:lnTo>
                <a:lnTo>
                  <a:pt x="146" y="82"/>
                </a:lnTo>
                <a:lnTo>
                  <a:pt x="146" y="80"/>
                </a:lnTo>
                <a:lnTo>
                  <a:pt x="148" y="80"/>
                </a:lnTo>
                <a:lnTo>
                  <a:pt x="148" y="82"/>
                </a:lnTo>
                <a:lnTo>
                  <a:pt x="148" y="83"/>
                </a:lnTo>
                <a:lnTo>
                  <a:pt x="149" y="83"/>
                </a:lnTo>
                <a:lnTo>
                  <a:pt x="151" y="83"/>
                </a:lnTo>
                <a:lnTo>
                  <a:pt x="151" y="87"/>
                </a:lnTo>
                <a:lnTo>
                  <a:pt x="152" y="87"/>
                </a:lnTo>
                <a:lnTo>
                  <a:pt x="154" y="87"/>
                </a:lnTo>
                <a:lnTo>
                  <a:pt x="156" y="87"/>
                </a:lnTo>
                <a:lnTo>
                  <a:pt x="157" y="87"/>
                </a:lnTo>
                <a:lnTo>
                  <a:pt x="157" y="90"/>
                </a:lnTo>
                <a:lnTo>
                  <a:pt x="157" y="91"/>
                </a:lnTo>
                <a:lnTo>
                  <a:pt x="157" y="90"/>
                </a:lnTo>
                <a:lnTo>
                  <a:pt x="156" y="91"/>
                </a:lnTo>
                <a:lnTo>
                  <a:pt x="154" y="91"/>
                </a:lnTo>
                <a:lnTo>
                  <a:pt x="154" y="90"/>
                </a:lnTo>
                <a:lnTo>
                  <a:pt x="152" y="90"/>
                </a:lnTo>
                <a:lnTo>
                  <a:pt x="151" y="88"/>
                </a:lnTo>
                <a:lnTo>
                  <a:pt x="149" y="88"/>
                </a:lnTo>
                <a:lnTo>
                  <a:pt x="148" y="87"/>
                </a:lnTo>
                <a:lnTo>
                  <a:pt x="146" y="87"/>
                </a:lnTo>
                <a:lnTo>
                  <a:pt x="146" y="88"/>
                </a:lnTo>
                <a:lnTo>
                  <a:pt x="146" y="90"/>
                </a:lnTo>
                <a:lnTo>
                  <a:pt x="148" y="91"/>
                </a:lnTo>
                <a:lnTo>
                  <a:pt x="146" y="91"/>
                </a:lnTo>
                <a:lnTo>
                  <a:pt x="136" y="91"/>
                </a:lnTo>
                <a:lnTo>
                  <a:pt x="138" y="93"/>
                </a:lnTo>
                <a:lnTo>
                  <a:pt x="138" y="95"/>
                </a:lnTo>
                <a:lnTo>
                  <a:pt x="140" y="95"/>
                </a:lnTo>
                <a:lnTo>
                  <a:pt x="141" y="95"/>
                </a:lnTo>
                <a:lnTo>
                  <a:pt x="143" y="95"/>
                </a:lnTo>
                <a:lnTo>
                  <a:pt x="143" y="96"/>
                </a:lnTo>
                <a:lnTo>
                  <a:pt x="143" y="98"/>
                </a:lnTo>
                <a:lnTo>
                  <a:pt x="141" y="99"/>
                </a:lnTo>
                <a:lnTo>
                  <a:pt x="141" y="101"/>
                </a:lnTo>
                <a:lnTo>
                  <a:pt x="143" y="103"/>
                </a:lnTo>
                <a:lnTo>
                  <a:pt x="144" y="103"/>
                </a:lnTo>
                <a:lnTo>
                  <a:pt x="146" y="103"/>
                </a:lnTo>
                <a:lnTo>
                  <a:pt x="146" y="101"/>
                </a:lnTo>
                <a:lnTo>
                  <a:pt x="148" y="101"/>
                </a:lnTo>
                <a:lnTo>
                  <a:pt x="148" y="103"/>
                </a:lnTo>
                <a:lnTo>
                  <a:pt x="149" y="104"/>
                </a:lnTo>
                <a:lnTo>
                  <a:pt x="149" y="106"/>
                </a:lnTo>
                <a:lnTo>
                  <a:pt x="148" y="106"/>
                </a:lnTo>
                <a:lnTo>
                  <a:pt x="146" y="107"/>
                </a:lnTo>
                <a:lnTo>
                  <a:pt x="144" y="107"/>
                </a:lnTo>
                <a:lnTo>
                  <a:pt x="144" y="109"/>
                </a:lnTo>
                <a:lnTo>
                  <a:pt x="144" y="111"/>
                </a:lnTo>
                <a:lnTo>
                  <a:pt x="146" y="111"/>
                </a:lnTo>
                <a:lnTo>
                  <a:pt x="148" y="111"/>
                </a:lnTo>
                <a:lnTo>
                  <a:pt x="149" y="111"/>
                </a:lnTo>
                <a:lnTo>
                  <a:pt x="151" y="112"/>
                </a:lnTo>
                <a:lnTo>
                  <a:pt x="151" y="114"/>
                </a:lnTo>
                <a:lnTo>
                  <a:pt x="152" y="115"/>
                </a:lnTo>
                <a:lnTo>
                  <a:pt x="152" y="117"/>
                </a:lnTo>
                <a:lnTo>
                  <a:pt x="152" y="119"/>
                </a:lnTo>
                <a:lnTo>
                  <a:pt x="152" y="120"/>
                </a:lnTo>
                <a:lnTo>
                  <a:pt x="154" y="120"/>
                </a:lnTo>
                <a:lnTo>
                  <a:pt x="152" y="120"/>
                </a:lnTo>
                <a:lnTo>
                  <a:pt x="154" y="120"/>
                </a:lnTo>
                <a:lnTo>
                  <a:pt x="152" y="120"/>
                </a:lnTo>
                <a:lnTo>
                  <a:pt x="135" y="120"/>
                </a:lnTo>
                <a:lnTo>
                  <a:pt x="124" y="120"/>
                </a:lnTo>
                <a:lnTo>
                  <a:pt x="104" y="120"/>
                </a:lnTo>
                <a:lnTo>
                  <a:pt x="100" y="120"/>
                </a:lnTo>
                <a:lnTo>
                  <a:pt x="84" y="120"/>
                </a:lnTo>
                <a:lnTo>
                  <a:pt x="64" y="120"/>
                </a:lnTo>
                <a:lnTo>
                  <a:pt x="42" y="120"/>
                </a:lnTo>
                <a:lnTo>
                  <a:pt x="40" y="120"/>
                </a:lnTo>
                <a:lnTo>
                  <a:pt x="39" y="119"/>
                </a:lnTo>
                <a:lnTo>
                  <a:pt x="40" y="117"/>
                </a:lnTo>
                <a:lnTo>
                  <a:pt x="42" y="117"/>
                </a:lnTo>
                <a:lnTo>
                  <a:pt x="44" y="117"/>
                </a:lnTo>
                <a:lnTo>
                  <a:pt x="45" y="117"/>
                </a:lnTo>
                <a:lnTo>
                  <a:pt x="47" y="109"/>
                </a:lnTo>
                <a:lnTo>
                  <a:pt x="47" y="107"/>
                </a:lnTo>
                <a:lnTo>
                  <a:pt x="47" y="103"/>
                </a:lnTo>
                <a:lnTo>
                  <a:pt x="42" y="103"/>
                </a:lnTo>
                <a:lnTo>
                  <a:pt x="40" y="99"/>
                </a:lnTo>
                <a:lnTo>
                  <a:pt x="37" y="98"/>
                </a:lnTo>
                <a:lnTo>
                  <a:pt x="39" y="98"/>
                </a:lnTo>
                <a:lnTo>
                  <a:pt x="39" y="96"/>
                </a:lnTo>
                <a:lnTo>
                  <a:pt x="37" y="95"/>
                </a:lnTo>
                <a:lnTo>
                  <a:pt x="32" y="95"/>
                </a:lnTo>
                <a:lnTo>
                  <a:pt x="29" y="95"/>
                </a:lnTo>
                <a:lnTo>
                  <a:pt x="26" y="96"/>
                </a:lnTo>
                <a:lnTo>
                  <a:pt x="28" y="98"/>
                </a:lnTo>
                <a:lnTo>
                  <a:pt x="24" y="99"/>
                </a:lnTo>
                <a:lnTo>
                  <a:pt x="21" y="99"/>
                </a:lnTo>
                <a:lnTo>
                  <a:pt x="18" y="99"/>
                </a:lnTo>
                <a:lnTo>
                  <a:pt x="16" y="98"/>
                </a:lnTo>
                <a:lnTo>
                  <a:pt x="15" y="98"/>
                </a:lnTo>
                <a:lnTo>
                  <a:pt x="13" y="96"/>
                </a:lnTo>
                <a:lnTo>
                  <a:pt x="12" y="98"/>
                </a:lnTo>
                <a:lnTo>
                  <a:pt x="10" y="99"/>
                </a:lnTo>
                <a:lnTo>
                  <a:pt x="8" y="99"/>
                </a:lnTo>
                <a:lnTo>
                  <a:pt x="7" y="99"/>
                </a:lnTo>
                <a:lnTo>
                  <a:pt x="4" y="98"/>
                </a:lnTo>
                <a:lnTo>
                  <a:pt x="4" y="96"/>
                </a:lnTo>
                <a:lnTo>
                  <a:pt x="2" y="95"/>
                </a:lnTo>
                <a:lnTo>
                  <a:pt x="0" y="91"/>
                </a:lnTo>
                <a:lnTo>
                  <a:pt x="2" y="88"/>
                </a:lnTo>
                <a:lnTo>
                  <a:pt x="2" y="87"/>
                </a:lnTo>
                <a:lnTo>
                  <a:pt x="2" y="83"/>
                </a:lnTo>
                <a:lnTo>
                  <a:pt x="0" y="82"/>
                </a:lnTo>
                <a:lnTo>
                  <a:pt x="0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4" y="75"/>
                </a:lnTo>
                <a:lnTo>
                  <a:pt x="2" y="74"/>
                </a:lnTo>
                <a:lnTo>
                  <a:pt x="2" y="72"/>
                </a:lnTo>
                <a:lnTo>
                  <a:pt x="4" y="71"/>
                </a:lnTo>
                <a:lnTo>
                  <a:pt x="5" y="71"/>
                </a:lnTo>
                <a:lnTo>
                  <a:pt x="7" y="69"/>
                </a:lnTo>
                <a:lnTo>
                  <a:pt x="8" y="67"/>
                </a:lnTo>
                <a:lnTo>
                  <a:pt x="8" y="66"/>
                </a:lnTo>
                <a:lnTo>
                  <a:pt x="8" y="64"/>
                </a:lnTo>
                <a:lnTo>
                  <a:pt x="8" y="63"/>
                </a:lnTo>
                <a:lnTo>
                  <a:pt x="8" y="61"/>
                </a:lnTo>
                <a:lnTo>
                  <a:pt x="8" y="59"/>
                </a:lnTo>
                <a:lnTo>
                  <a:pt x="7" y="58"/>
                </a:lnTo>
                <a:lnTo>
                  <a:pt x="5" y="56"/>
                </a:lnTo>
                <a:lnTo>
                  <a:pt x="5" y="55"/>
                </a:lnTo>
                <a:lnTo>
                  <a:pt x="12" y="55"/>
                </a:lnTo>
                <a:lnTo>
                  <a:pt x="15" y="53"/>
                </a:lnTo>
                <a:lnTo>
                  <a:pt x="16" y="53"/>
                </a:lnTo>
                <a:lnTo>
                  <a:pt x="18" y="53"/>
                </a:lnTo>
                <a:lnTo>
                  <a:pt x="21" y="53"/>
                </a:lnTo>
                <a:lnTo>
                  <a:pt x="24" y="53"/>
                </a:lnTo>
                <a:lnTo>
                  <a:pt x="28" y="53"/>
                </a:lnTo>
                <a:lnTo>
                  <a:pt x="31" y="56"/>
                </a:lnTo>
                <a:lnTo>
                  <a:pt x="31" y="55"/>
                </a:lnTo>
                <a:lnTo>
                  <a:pt x="31" y="53"/>
                </a:lnTo>
                <a:lnTo>
                  <a:pt x="31" y="51"/>
                </a:lnTo>
                <a:lnTo>
                  <a:pt x="31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2" y="43"/>
                </a:lnTo>
                <a:lnTo>
                  <a:pt x="34" y="43"/>
                </a:lnTo>
                <a:lnTo>
                  <a:pt x="34" y="42"/>
                </a:lnTo>
                <a:lnTo>
                  <a:pt x="36" y="42"/>
                </a:lnTo>
                <a:lnTo>
                  <a:pt x="37" y="42"/>
                </a:lnTo>
                <a:lnTo>
                  <a:pt x="39" y="42"/>
                </a:lnTo>
                <a:lnTo>
                  <a:pt x="42" y="40"/>
                </a:lnTo>
                <a:lnTo>
                  <a:pt x="44" y="40"/>
                </a:lnTo>
                <a:lnTo>
                  <a:pt x="45" y="40"/>
                </a:lnTo>
                <a:lnTo>
                  <a:pt x="48" y="39"/>
                </a:lnTo>
                <a:lnTo>
                  <a:pt x="50" y="35"/>
                </a:lnTo>
                <a:lnTo>
                  <a:pt x="52" y="35"/>
                </a:lnTo>
                <a:lnTo>
                  <a:pt x="55" y="39"/>
                </a:lnTo>
                <a:lnTo>
                  <a:pt x="56" y="40"/>
                </a:lnTo>
                <a:lnTo>
                  <a:pt x="61" y="45"/>
                </a:lnTo>
                <a:lnTo>
                  <a:pt x="63" y="47"/>
                </a:lnTo>
                <a:lnTo>
                  <a:pt x="69" y="42"/>
                </a:lnTo>
                <a:lnTo>
                  <a:pt x="72" y="42"/>
                </a:lnTo>
                <a:lnTo>
                  <a:pt x="79" y="39"/>
                </a:lnTo>
                <a:lnTo>
                  <a:pt x="84" y="35"/>
                </a:lnTo>
                <a:lnTo>
                  <a:pt x="90" y="34"/>
                </a:lnTo>
                <a:lnTo>
                  <a:pt x="95" y="32"/>
                </a:lnTo>
                <a:lnTo>
                  <a:pt x="96" y="32"/>
                </a:lnTo>
                <a:lnTo>
                  <a:pt x="98" y="31"/>
                </a:lnTo>
                <a:lnTo>
                  <a:pt x="100" y="31"/>
                </a:lnTo>
                <a:lnTo>
                  <a:pt x="103" y="29"/>
                </a:lnTo>
                <a:lnTo>
                  <a:pt x="104" y="29"/>
                </a:lnTo>
                <a:lnTo>
                  <a:pt x="104" y="27"/>
                </a:lnTo>
                <a:lnTo>
                  <a:pt x="104" y="26"/>
                </a:lnTo>
                <a:lnTo>
                  <a:pt x="103" y="26"/>
                </a:lnTo>
                <a:lnTo>
                  <a:pt x="103" y="24"/>
                </a:lnTo>
                <a:lnTo>
                  <a:pt x="101" y="23"/>
                </a:lnTo>
                <a:lnTo>
                  <a:pt x="101" y="21"/>
                </a:lnTo>
                <a:lnTo>
                  <a:pt x="103" y="19"/>
                </a:lnTo>
                <a:lnTo>
                  <a:pt x="103" y="18"/>
                </a:lnTo>
                <a:lnTo>
                  <a:pt x="103" y="16"/>
                </a:lnTo>
                <a:lnTo>
                  <a:pt x="103" y="15"/>
                </a:lnTo>
                <a:lnTo>
                  <a:pt x="103" y="13"/>
                </a:lnTo>
                <a:lnTo>
                  <a:pt x="101" y="11"/>
                </a:lnTo>
                <a:lnTo>
                  <a:pt x="101" y="10"/>
                </a:lnTo>
                <a:lnTo>
                  <a:pt x="101" y="8"/>
                </a:lnTo>
                <a:lnTo>
                  <a:pt x="101" y="7"/>
                </a:lnTo>
                <a:lnTo>
                  <a:pt x="101" y="5"/>
                </a:lnTo>
                <a:lnTo>
                  <a:pt x="103" y="3"/>
                </a:lnTo>
                <a:lnTo>
                  <a:pt x="101" y="3"/>
                </a:lnTo>
                <a:lnTo>
                  <a:pt x="101" y="2"/>
                </a:lnTo>
                <a:lnTo>
                  <a:pt x="101" y="0"/>
                </a:lnTo>
                <a:lnTo>
                  <a:pt x="103" y="2"/>
                </a:lnTo>
                <a:lnTo>
                  <a:pt x="108" y="0"/>
                </a:lnTo>
                <a:lnTo>
                  <a:pt x="108" y="2"/>
                </a:lnTo>
                <a:lnTo>
                  <a:pt x="109" y="2"/>
                </a:lnTo>
                <a:lnTo>
                  <a:pt x="111" y="3"/>
                </a:lnTo>
                <a:lnTo>
                  <a:pt x="111" y="5"/>
                </a:lnTo>
                <a:lnTo>
                  <a:pt x="112" y="7"/>
                </a:lnTo>
                <a:lnTo>
                  <a:pt x="111" y="7"/>
                </a:lnTo>
                <a:lnTo>
                  <a:pt x="112" y="7"/>
                </a:lnTo>
                <a:lnTo>
                  <a:pt x="112" y="8"/>
                </a:lnTo>
                <a:lnTo>
                  <a:pt x="112" y="10"/>
                </a:lnTo>
                <a:lnTo>
                  <a:pt x="112" y="11"/>
                </a:lnTo>
                <a:lnTo>
                  <a:pt x="114" y="11"/>
                </a:lnTo>
                <a:lnTo>
                  <a:pt x="114" y="13"/>
                </a:lnTo>
                <a:lnTo>
                  <a:pt x="116" y="13"/>
                </a:lnTo>
                <a:lnTo>
                  <a:pt x="117" y="13"/>
                </a:lnTo>
                <a:lnTo>
                  <a:pt x="117" y="15"/>
                </a:lnTo>
                <a:lnTo>
                  <a:pt x="119" y="15"/>
                </a:lnTo>
                <a:lnTo>
                  <a:pt x="119" y="16"/>
                </a:lnTo>
                <a:lnTo>
                  <a:pt x="120" y="18"/>
                </a:lnTo>
                <a:lnTo>
                  <a:pt x="120" y="19"/>
                </a:lnTo>
                <a:lnTo>
                  <a:pt x="122" y="19"/>
                </a:lnTo>
                <a:lnTo>
                  <a:pt x="122" y="21"/>
                </a:lnTo>
                <a:lnTo>
                  <a:pt x="122" y="23"/>
                </a:lnTo>
                <a:lnTo>
                  <a:pt x="122" y="24"/>
                </a:lnTo>
                <a:lnTo>
                  <a:pt x="124" y="24"/>
                </a:lnTo>
                <a:lnTo>
                  <a:pt x="124" y="26"/>
                </a:lnTo>
                <a:lnTo>
                  <a:pt x="125" y="26"/>
                </a:lnTo>
                <a:lnTo>
                  <a:pt x="125" y="27"/>
                </a:lnTo>
                <a:lnTo>
                  <a:pt x="125" y="29"/>
                </a:lnTo>
                <a:lnTo>
                  <a:pt x="127" y="29"/>
                </a:lnTo>
                <a:lnTo>
                  <a:pt x="127" y="31"/>
                </a:lnTo>
                <a:lnTo>
                  <a:pt x="127" y="32"/>
                </a:lnTo>
                <a:lnTo>
                  <a:pt x="128" y="32"/>
                </a:lnTo>
                <a:lnTo>
                  <a:pt x="128" y="34"/>
                </a:lnTo>
                <a:lnTo>
                  <a:pt x="128" y="35"/>
                </a:lnTo>
                <a:lnTo>
                  <a:pt x="130" y="35"/>
                </a:lnTo>
                <a:lnTo>
                  <a:pt x="130" y="37"/>
                </a:lnTo>
                <a:lnTo>
                  <a:pt x="130" y="39"/>
                </a:lnTo>
                <a:lnTo>
                  <a:pt x="132" y="39"/>
                </a:lnTo>
                <a:lnTo>
                  <a:pt x="132" y="40"/>
                </a:lnTo>
                <a:lnTo>
                  <a:pt x="132" y="42"/>
                </a:lnTo>
                <a:lnTo>
                  <a:pt x="133" y="42"/>
                </a:lnTo>
                <a:lnTo>
                  <a:pt x="135" y="42"/>
                </a:lnTo>
                <a:lnTo>
                  <a:pt x="135" y="43"/>
                </a:lnTo>
                <a:lnTo>
                  <a:pt x="136" y="43"/>
                </a:lnTo>
                <a:lnTo>
                  <a:pt x="136" y="45"/>
                </a:lnTo>
                <a:lnTo>
                  <a:pt x="136" y="47"/>
                </a:lnTo>
                <a:lnTo>
                  <a:pt x="136" y="48"/>
                </a:lnTo>
                <a:lnTo>
                  <a:pt x="138" y="47"/>
                </a:lnTo>
                <a:lnTo>
                  <a:pt x="140" y="47"/>
                </a:lnTo>
                <a:lnTo>
                  <a:pt x="141" y="47"/>
                </a:lnTo>
                <a:lnTo>
                  <a:pt x="141" y="48"/>
                </a:lnTo>
                <a:lnTo>
                  <a:pt x="141" y="50"/>
                </a:lnTo>
                <a:lnTo>
                  <a:pt x="141" y="51"/>
                </a:lnTo>
                <a:lnTo>
                  <a:pt x="143" y="51"/>
                </a:lnTo>
                <a:lnTo>
                  <a:pt x="144" y="50"/>
                </a:lnTo>
                <a:lnTo>
                  <a:pt x="148" y="51"/>
                </a:lnTo>
                <a:lnTo>
                  <a:pt x="149" y="51"/>
                </a:lnTo>
                <a:lnTo>
                  <a:pt x="149" y="48"/>
                </a:lnTo>
                <a:lnTo>
                  <a:pt x="151" y="50"/>
                </a:lnTo>
                <a:lnTo>
                  <a:pt x="151" y="53"/>
                </a:lnTo>
                <a:lnTo>
                  <a:pt x="154" y="53"/>
                </a:lnTo>
                <a:lnTo>
                  <a:pt x="156" y="53"/>
                </a:lnTo>
                <a:close/>
              </a:path>
            </a:pathLst>
          </a:custGeom>
          <a:solidFill>
            <a:srgbClr val="5DB3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5"/>
          <p:cNvSpPr>
            <a:spLocks/>
          </p:cNvSpPr>
          <p:nvPr/>
        </p:nvSpPr>
        <p:spPr bwMode="auto">
          <a:xfrm>
            <a:off x="6853238" y="4432301"/>
            <a:ext cx="279400" cy="720725"/>
          </a:xfrm>
          <a:custGeom>
            <a:avLst/>
            <a:gdLst/>
            <a:ahLst/>
            <a:cxnLst>
              <a:cxn ang="0">
                <a:pos x="171" y="86"/>
              </a:cxn>
              <a:cxn ang="0">
                <a:pos x="165" y="98"/>
              </a:cxn>
              <a:cxn ang="0">
                <a:pos x="174" y="110"/>
              </a:cxn>
              <a:cxn ang="0">
                <a:pos x="173" y="128"/>
              </a:cxn>
              <a:cxn ang="0">
                <a:pos x="163" y="138"/>
              </a:cxn>
              <a:cxn ang="0">
                <a:pos x="165" y="150"/>
              </a:cxn>
              <a:cxn ang="0">
                <a:pos x="169" y="165"/>
              </a:cxn>
              <a:cxn ang="0">
                <a:pos x="163" y="178"/>
              </a:cxn>
              <a:cxn ang="0">
                <a:pos x="145" y="186"/>
              </a:cxn>
              <a:cxn ang="0">
                <a:pos x="149" y="203"/>
              </a:cxn>
              <a:cxn ang="0">
                <a:pos x="136" y="213"/>
              </a:cxn>
              <a:cxn ang="0">
                <a:pos x="134" y="229"/>
              </a:cxn>
              <a:cxn ang="0">
                <a:pos x="147" y="232"/>
              </a:cxn>
              <a:cxn ang="0">
                <a:pos x="145" y="248"/>
              </a:cxn>
              <a:cxn ang="0">
                <a:pos x="150" y="278"/>
              </a:cxn>
              <a:cxn ang="0">
                <a:pos x="152" y="291"/>
              </a:cxn>
              <a:cxn ang="0">
                <a:pos x="144" y="307"/>
              </a:cxn>
              <a:cxn ang="0">
                <a:pos x="139" y="331"/>
              </a:cxn>
              <a:cxn ang="0">
                <a:pos x="123" y="334"/>
              </a:cxn>
              <a:cxn ang="0">
                <a:pos x="110" y="349"/>
              </a:cxn>
              <a:cxn ang="0">
                <a:pos x="86" y="362"/>
              </a:cxn>
              <a:cxn ang="0">
                <a:pos x="99" y="373"/>
              </a:cxn>
              <a:cxn ang="0">
                <a:pos x="93" y="384"/>
              </a:cxn>
              <a:cxn ang="0">
                <a:pos x="105" y="389"/>
              </a:cxn>
              <a:cxn ang="0">
                <a:pos x="104" y="403"/>
              </a:cxn>
              <a:cxn ang="0">
                <a:pos x="115" y="411"/>
              </a:cxn>
              <a:cxn ang="0">
                <a:pos x="121" y="422"/>
              </a:cxn>
              <a:cxn ang="0">
                <a:pos x="115" y="432"/>
              </a:cxn>
              <a:cxn ang="0">
                <a:pos x="118" y="450"/>
              </a:cxn>
              <a:cxn ang="0">
                <a:pos x="131" y="454"/>
              </a:cxn>
              <a:cxn ang="0">
                <a:pos x="54" y="454"/>
              </a:cxn>
              <a:cxn ang="0">
                <a:pos x="33" y="392"/>
              </a:cxn>
              <a:cxn ang="0">
                <a:pos x="35" y="357"/>
              </a:cxn>
              <a:cxn ang="0">
                <a:pos x="35" y="310"/>
              </a:cxn>
              <a:cxn ang="0">
                <a:pos x="29" y="272"/>
              </a:cxn>
              <a:cxn ang="0">
                <a:pos x="3" y="269"/>
              </a:cxn>
              <a:cxn ang="0">
                <a:pos x="8" y="261"/>
              </a:cxn>
              <a:cxn ang="0">
                <a:pos x="21" y="264"/>
              </a:cxn>
              <a:cxn ang="0">
                <a:pos x="33" y="269"/>
              </a:cxn>
              <a:cxn ang="0">
                <a:pos x="43" y="264"/>
              </a:cxn>
              <a:cxn ang="0">
                <a:pos x="29" y="250"/>
              </a:cxn>
              <a:cxn ang="0">
                <a:pos x="29" y="184"/>
              </a:cxn>
              <a:cxn ang="0">
                <a:pos x="59" y="163"/>
              </a:cxn>
              <a:cxn ang="0">
                <a:pos x="65" y="146"/>
              </a:cxn>
              <a:cxn ang="0">
                <a:pos x="88" y="125"/>
              </a:cxn>
              <a:cxn ang="0">
                <a:pos x="96" y="101"/>
              </a:cxn>
              <a:cxn ang="0">
                <a:pos x="104" y="77"/>
              </a:cxn>
              <a:cxn ang="0">
                <a:pos x="101" y="56"/>
              </a:cxn>
              <a:cxn ang="0">
                <a:pos x="96" y="37"/>
              </a:cxn>
              <a:cxn ang="0">
                <a:pos x="101" y="21"/>
              </a:cxn>
              <a:cxn ang="0">
                <a:pos x="109" y="14"/>
              </a:cxn>
              <a:cxn ang="0">
                <a:pos x="121" y="10"/>
              </a:cxn>
              <a:cxn ang="0">
                <a:pos x="137" y="2"/>
              </a:cxn>
              <a:cxn ang="0">
                <a:pos x="145" y="10"/>
              </a:cxn>
              <a:cxn ang="0">
                <a:pos x="145" y="22"/>
              </a:cxn>
              <a:cxn ang="0">
                <a:pos x="152" y="38"/>
              </a:cxn>
              <a:cxn ang="0">
                <a:pos x="163" y="54"/>
              </a:cxn>
              <a:cxn ang="0">
                <a:pos x="165" y="72"/>
              </a:cxn>
            </a:cxnLst>
            <a:rect l="0" t="0" r="r" b="b"/>
            <a:pathLst>
              <a:path w="176" h="454">
                <a:moveTo>
                  <a:pt x="163" y="77"/>
                </a:moveTo>
                <a:lnTo>
                  <a:pt x="161" y="80"/>
                </a:lnTo>
                <a:lnTo>
                  <a:pt x="161" y="82"/>
                </a:lnTo>
                <a:lnTo>
                  <a:pt x="163" y="82"/>
                </a:lnTo>
                <a:lnTo>
                  <a:pt x="165" y="83"/>
                </a:lnTo>
                <a:lnTo>
                  <a:pt x="166" y="83"/>
                </a:lnTo>
                <a:lnTo>
                  <a:pt x="169" y="83"/>
                </a:lnTo>
                <a:lnTo>
                  <a:pt x="171" y="85"/>
                </a:lnTo>
                <a:lnTo>
                  <a:pt x="173" y="86"/>
                </a:lnTo>
                <a:lnTo>
                  <a:pt x="171" y="86"/>
                </a:lnTo>
                <a:lnTo>
                  <a:pt x="169" y="88"/>
                </a:lnTo>
                <a:lnTo>
                  <a:pt x="168" y="90"/>
                </a:lnTo>
                <a:lnTo>
                  <a:pt x="166" y="90"/>
                </a:lnTo>
                <a:lnTo>
                  <a:pt x="165" y="90"/>
                </a:lnTo>
                <a:lnTo>
                  <a:pt x="163" y="91"/>
                </a:lnTo>
                <a:lnTo>
                  <a:pt x="163" y="93"/>
                </a:lnTo>
                <a:lnTo>
                  <a:pt x="165" y="93"/>
                </a:lnTo>
                <a:lnTo>
                  <a:pt x="165" y="94"/>
                </a:lnTo>
                <a:lnTo>
                  <a:pt x="165" y="96"/>
                </a:lnTo>
                <a:lnTo>
                  <a:pt x="165" y="98"/>
                </a:lnTo>
                <a:lnTo>
                  <a:pt x="165" y="99"/>
                </a:lnTo>
                <a:lnTo>
                  <a:pt x="166" y="101"/>
                </a:lnTo>
                <a:lnTo>
                  <a:pt x="168" y="99"/>
                </a:lnTo>
                <a:lnTo>
                  <a:pt x="169" y="99"/>
                </a:lnTo>
                <a:lnTo>
                  <a:pt x="171" y="102"/>
                </a:lnTo>
                <a:lnTo>
                  <a:pt x="171" y="106"/>
                </a:lnTo>
                <a:lnTo>
                  <a:pt x="173" y="107"/>
                </a:lnTo>
                <a:lnTo>
                  <a:pt x="174" y="109"/>
                </a:lnTo>
                <a:lnTo>
                  <a:pt x="176" y="110"/>
                </a:lnTo>
                <a:lnTo>
                  <a:pt x="174" y="110"/>
                </a:lnTo>
                <a:lnTo>
                  <a:pt x="174" y="112"/>
                </a:lnTo>
                <a:lnTo>
                  <a:pt x="174" y="114"/>
                </a:lnTo>
                <a:lnTo>
                  <a:pt x="174" y="115"/>
                </a:lnTo>
                <a:lnTo>
                  <a:pt x="174" y="117"/>
                </a:lnTo>
                <a:lnTo>
                  <a:pt x="174" y="120"/>
                </a:lnTo>
                <a:lnTo>
                  <a:pt x="174" y="122"/>
                </a:lnTo>
                <a:lnTo>
                  <a:pt x="173" y="123"/>
                </a:lnTo>
                <a:lnTo>
                  <a:pt x="171" y="123"/>
                </a:lnTo>
                <a:lnTo>
                  <a:pt x="171" y="126"/>
                </a:lnTo>
                <a:lnTo>
                  <a:pt x="173" y="128"/>
                </a:lnTo>
                <a:lnTo>
                  <a:pt x="173" y="130"/>
                </a:lnTo>
                <a:lnTo>
                  <a:pt x="173" y="131"/>
                </a:lnTo>
                <a:lnTo>
                  <a:pt x="171" y="133"/>
                </a:lnTo>
                <a:lnTo>
                  <a:pt x="171" y="134"/>
                </a:lnTo>
                <a:lnTo>
                  <a:pt x="171" y="136"/>
                </a:lnTo>
                <a:lnTo>
                  <a:pt x="169" y="136"/>
                </a:lnTo>
                <a:lnTo>
                  <a:pt x="168" y="138"/>
                </a:lnTo>
                <a:lnTo>
                  <a:pt x="165" y="136"/>
                </a:lnTo>
                <a:lnTo>
                  <a:pt x="163" y="136"/>
                </a:lnTo>
                <a:lnTo>
                  <a:pt x="163" y="138"/>
                </a:lnTo>
                <a:lnTo>
                  <a:pt x="161" y="138"/>
                </a:lnTo>
                <a:lnTo>
                  <a:pt x="163" y="139"/>
                </a:lnTo>
                <a:lnTo>
                  <a:pt x="161" y="139"/>
                </a:lnTo>
                <a:lnTo>
                  <a:pt x="161" y="141"/>
                </a:lnTo>
                <a:lnTo>
                  <a:pt x="160" y="142"/>
                </a:lnTo>
                <a:lnTo>
                  <a:pt x="163" y="144"/>
                </a:lnTo>
                <a:lnTo>
                  <a:pt x="166" y="147"/>
                </a:lnTo>
                <a:lnTo>
                  <a:pt x="166" y="149"/>
                </a:lnTo>
                <a:lnTo>
                  <a:pt x="165" y="149"/>
                </a:lnTo>
                <a:lnTo>
                  <a:pt x="165" y="150"/>
                </a:lnTo>
                <a:lnTo>
                  <a:pt x="163" y="150"/>
                </a:lnTo>
                <a:lnTo>
                  <a:pt x="163" y="152"/>
                </a:lnTo>
                <a:lnTo>
                  <a:pt x="165" y="152"/>
                </a:lnTo>
                <a:lnTo>
                  <a:pt x="165" y="154"/>
                </a:lnTo>
                <a:lnTo>
                  <a:pt x="166" y="155"/>
                </a:lnTo>
                <a:lnTo>
                  <a:pt x="169" y="158"/>
                </a:lnTo>
                <a:lnTo>
                  <a:pt x="171" y="158"/>
                </a:lnTo>
                <a:lnTo>
                  <a:pt x="171" y="162"/>
                </a:lnTo>
                <a:lnTo>
                  <a:pt x="171" y="163"/>
                </a:lnTo>
                <a:lnTo>
                  <a:pt x="169" y="165"/>
                </a:lnTo>
                <a:lnTo>
                  <a:pt x="168" y="166"/>
                </a:lnTo>
                <a:lnTo>
                  <a:pt x="166" y="170"/>
                </a:lnTo>
                <a:lnTo>
                  <a:pt x="165" y="170"/>
                </a:lnTo>
                <a:lnTo>
                  <a:pt x="163" y="168"/>
                </a:lnTo>
                <a:lnTo>
                  <a:pt x="161" y="168"/>
                </a:lnTo>
                <a:lnTo>
                  <a:pt x="160" y="170"/>
                </a:lnTo>
                <a:lnTo>
                  <a:pt x="160" y="171"/>
                </a:lnTo>
                <a:lnTo>
                  <a:pt x="163" y="174"/>
                </a:lnTo>
                <a:lnTo>
                  <a:pt x="163" y="176"/>
                </a:lnTo>
                <a:lnTo>
                  <a:pt x="163" y="178"/>
                </a:lnTo>
                <a:lnTo>
                  <a:pt x="163" y="179"/>
                </a:lnTo>
                <a:lnTo>
                  <a:pt x="161" y="184"/>
                </a:lnTo>
                <a:lnTo>
                  <a:pt x="161" y="186"/>
                </a:lnTo>
                <a:lnTo>
                  <a:pt x="158" y="187"/>
                </a:lnTo>
                <a:lnTo>
                  <a:pt x="157" y="187"/>
                </a:lnTo>
                <a:lnTo>
                  <a:pt x="155" y="187"/>
                </a:lnTo>
                <a:lnTo>
                  <a:pt x="153" y="187"/>
                </a:lnTo>
                <a:lnTo>
                  <a:pt x="149" y="187"/>
                </a:lnTo>
                <a:lnTo>
                  <a:pt x="147" y="187"/>
                </a:lnTo>
                <a:lnTo>
                  <a:pt x="145" y="186"/>
                </a:lnTo>
                <a:lnTo>
                  <a:pt x="145" y="187"/>
                </a:lnTo>
                <a:lnTo>
                  <a:pt x="145" y="189"/>
                </a:lnTo>
                <a:lnTo>
                  <a:pt x="145" y="190"/>
                </a:lnTo>
                <a:lnTo>
                  <a:pt x="145" y="192"/>
                </a:lnTo>
                <a:lnTo>
                  <a:pt x="145" y="195"/>
                </a:lnTo>
                <a:lnTo>
                  <a:pt x="145" y="197"/>
                </a:lnTo>
                <a:lnTo>
                  <a:pt x="144" y="198"/>
                </a:lnTo>
                <a:lnTo>
                  <a:pt x="144" y="202"/>
                </a:lnTo>
                <a:lnTo>
                  <a:pt x="147" y="203"/>
                </a:lnTo>
                <a:lnTo>
                  <a:pt x="149" y="203"/>
                </a:lnTo>
                <a:lnTo>
                  <a:pt x="150" y="203"/>
                </a:lnTo>
                <a:lnTo>
                  <a:pt x="149" y="203"/>
                </a:lnTo>
                <a:lnTo>
                  <a:pt x="147" y="205"/>
                </a:lnTo>
                <a:lnTo>
                  <a:pt x="145" y="205"/>
                </a:lnTo>
                <a:lnTo>
                  <a:pt x="144" y="205"/>
                </a:lnTo>
                <a:lnTo>
                  <a:pt x="142" y="205"/>
                </a:lnTo>
                <a:lnTo>
                  <a:pt x="141" y="208"/>
                </a:lnTo>
                <a:lnTo>
                  <a:pt x="139" y="208"/>
                </a:lnTo>
                <a:lnTo>
                  <a:pt x="137" y="211"/>
                </a:lnTo>
                <a:lnTo>
                  <a:pt x="136" y="213"/>
                </a:lnTo>
                <a:lnTo>
                  <a:pt x="134" y="214"/>
                </a:lnTo>
                <a:lnTo>
                  <a:pt x="133" y="219"/>
                </a:lnTo>
                <a:lnTo>
                  <a:pt x="131" y="221"/>
                </a:lnTo>
                <a:lnTo>
                  <a:pt x="129" y="222"/>
                </a:lnTo>
                <a:lnTo>
                  <a:pt x="129" y="224"/>
                </a:lnTo>
                <a:lnTo>
                  <a:pt x="129" y="226"/>
                </a:lnTo>
                <a:lnTo>
                  <a:pt x="131" y="227"/>
                </a:lnTo>
                <a:lnTo>
                  <a:pt x="133" y="227"/>
                </a:lnTo>
                <a:lnTo>
                  <a:pt x="133" y="229"/>
                </a:lnTo>
                <a:lnTo>
                  <a:pt x="134" y="229"/>
                </a:lnTo>
                <a:lnTo>
                  <a:pt x="134" y="230"/>
                </a:lnTo>
                <a:lnTo>
                  <a:pt x="136" y="229"/>
                </a:lnTo>
                <a:lnTo>
                  <a:pt x="141" y="229"/>
                </a:lnTo>
                <a:lnTo>
                  <a:pt x="142" y="229"/>
                </a:lnTo>
                <a:lnTo>
                  <a:pt x="144" y="229"/>
                </a:lnTo>
                <a:lnTo>
                  <a:pt x="145" y="229"/>
                </a:lnTo>
                <a:lnTo>
                  <a:pt x="147" y="229"/>
                </a:lnTo>
                <a:lnTo>
                  <a:pt x="149" y="230"/>
                </a:lnTo>
                <a:lnTo>
                  <a:pt x="149" y="232"/>
                </a:lnTo>
                <a:lnTo>
                  <a:pt x="147" y="232"/>
                </a:lnTo>
                <a:lnTo>
                  <a:pt x="147" y="234"/>
                </a:lnTo>
                <a:lnTo>
                  <a:pt x="149" y="234"/>
                </a:lnTo>
                <a:lnTo>
                  <a:pt x="150" y="234"/>
                </a:lnTo>
                <a:lnTo>
                  <a:pt x="147" y="237"/>
                </a:lnTo>
                <a:lnTo>
                  <a:pt x="145" y="240"/>
                </a:lnTo>
                <a:lnTo>
                  <a:pt x="145" y="242"/>
                </a:lnTo>
                <a:lnTo>
                  <a:pt x="145" y="243"/>
                </a:lnTo>
                <a:lnTo>
                  <a:pt x="147" y="245"/>
                </a:lnTo>
                <a:lnTo>
                  <a:pt x="147" y="246"/>
                </a:lnTo>
                <a:lnTo>
                  <a:pt x="145" y="248"/>
                </a:lnTo>
                <a:lnTo>
                  <a:pt x="145" y="251"/>
                </a:lnTo>
                <a:lnTo>
                  <a:pt x="144" y="254"/>
                </a:lnTo>
                <a:lnTo>
                  <a:pt x="144" y="259"/>
                </a:lnTo>
                <a:lnTo>
                  <a:pt x="145" y="262"/>
                </a:lnTo>
                <a:lnTo>
                  <a:pt x="145" y="264"/>
                </a:lnTo>
                <a:lnTo>
                  <a:pt x="145" y="266"/>
                </a:lnTo>
                <a:lnTo>
                  <a:pt x="147" y="267"/>
                </a:lnTo>
                <a:lnTo>
                  <a:pt x="147" y="269"/>
                </a:lnTo>
                <a:lnTo>
                  <a:pt x="149" y="277"/>
                </a:lnTo>
                <a:lnTo>
                  <a:pt x="150" y="278"/>
                </a:lnTo>
                <a:lnTo>
                  <a:pt x="152" y="278"/>
                </a:lnTo>
                <a:lnTo>
                  <a:pt x="152" y="280"/>
                </a:lnTo>
                <a:lnTo>
                  <a:pt x="153" y="283"/>
                </a:lnTo>
                <a:lnTo>
                  <a:pt x="155" y="285"/>
                </a:lnTo>
                <a:lnTo>
                  <a:pt x="155" y="286"/>
                </a:lnTo>
                <a:lnTo>
                  <a:pt x="153" y="286"/>
                </a:lnTo>
                <a:lnTo>
                  <a:pt x="153" y="288"/>
                </a:lnTo>
                <a:lnTo>
                  <a:pt x="153" y="290"/>
                </a:lnTo>
                <a:lnTo>
                  <a:pt x="153" y="291"/>
                </a:lnTo>
                <a:lnTo>
                  <a:pt x="152" y="291"/>
                </a:lnTo>
                <a:lnTo>
                  <a:pt x="150" y="293"/>
                </a:lnTo>
                <a:lnTo>
                  <a:pt x="149" y="296"/>
                </a:lnTo>
                <a:lnTo>
                  <a:pt x="147" y="296"/>
                </a:lnTo>
                <a:lnTo>
                  <a:pt x="147" y="298"/>
                </a:lnTo>
                <a:lnTo>
                  <a:pt x="149" y="299"/>
                </a:lnTo>
                <a:lnTo>
                  <a:pt x="150" y="302"/>
                </a:lnTo>
                <a:lnTo>
                  <a:pt x="149" y="304"/>
                </a:lnTo>
                <a:lnTo>
                  <a:pt x="147" y="304"/>
                </a:lnTo>
                <a:lnTo>
                  <a:pt x="145" y="306"/>
                </a:lnTo>
                <a:lnTo>
                  <a:pt x="144" y="307"/>
                </a:lnTo>
                <a:lnTo>
                  <a:pt x="144" y="312"/>
                </a:lnTo>
                <a:lnTo>
                  <a:pt x="142" y="314"/>
                </a:lnTo>
                <a:lnTo>
                  <a:pt x="141" y="314"/>
                </a:lnTo>
                <a:lnTo>
                  <a:pt x="139" y="317"/>
                </a:lnTo>
                <a:lnTo>
                  <a:pt x="139" y="318"/>
                </a:lnTo>
                <a:lnTo>
                  <a:pt x="139" y="325"/>
                </a:lnTo>
                <a:lnTo>
                  <a:pt x="139" y="326"/>
                </a:lnTo>
                <a:lnTo>
                  <a:pt x="139" y="328"/>
                </a:lnTo>
                <a:lnTo>
                  <a:pt x="139" y="330"/>
                </a:lnTo>
                <a:lnTo>
                  <a:pt x="139" y="331"/>
                </a:lnTo>
                <a:lnTo>
                  <a:pt x="139" y="333"/>
                </a:lnTo>
                <a:lnTo>
                  <a:pt x="137" y="333"/>
                </a:lnTo>
                <a:lnTo>
                  <a:pt x="136" y="333"/>
                </a:lnTo>
                <a:lnTo>
                  <a:pt x="134" y="333"/>
                </a:lnTo>
                <a:lnTo>
                  <a:pt x="133" y="333"/>
                </a:lnTo>
                <a:lnTo>
                  <a:pt x="131" y="333"/>
                </a:lnTo>
                <a:lnTo>
                  <a:pt x="129" y="333"/>
                </a:lnTo>
                <a:lnTo>
                  <a:pt x="126" y="331"/>
                </a:lnTo>
                <a:lnTo>
                  <a:pt x="125" y="333"/>
                </a:lnTo>
                <a:lnTo>
                  <a:pt x="123" y="334"/>
                </a:lnTo>
                <a:lnTo>
                  <a:pt x="118" y="336"/>
                </a:lnTo>
                <a:lnTo>
                  <a:pt x="117" y="336"/>
                </a:lnTo>
                <a:lnTo>
                  <a:pt x="115" y="336"/>
                </a:lnTo>
                <a:lnTo>
                  <a:pt x="115" y="338"/>
                </a:lnTo>
                <a:lnTo>
                  <a:pt x="115" y="339"/>
                </a:lnTo>
                <a:lnTo>
                  <a:pt x="113" y="341"/>
                </a:lnTo>
                <a:lnTo>
                  <a:pt x="110" y="341"/>
                </a:lnTo>
                <a:lnTo>
                  <a:pt x="110" y="342"/>
                </a:lnTo>
                <a:lnTo>
                  <a:pt x="110" y="347"/>
                </a:lnTo>
                <a:lnTo>
                  <a:pt x="110" y="349"/>
                </a:lnTo>
                <a:lnTo>
                  <a:pt x="110" y="352"/>
                </a:lnTo>
                <a:lnTo>
                  <a:pt x="110" y="355"/>
                </a:lnTo>
                <a:lnTo>
                  <a:pt x="110" y="357"/>
                </a:lnTo>
                <a:lnTo>
                  <a:pt x="110" y="360"/>
                </a:lnTo>
                <a:lnTo>
                  <a:pt x="101" y="360"/>
                </a:lnTo>
                <a:lnTo>
                  <a:pt x="96" y="360"/>
                </a:lnTo>
                <a:lnTo>
                  <a:pt x="94" y="360"/>
                </a:lnTo>
                <a:lnTo>
                  <a:pt x="83" y="360"/>
                </a:lnTo>
                <a:lnTo>
                  <a:pt x="85" y="362"/>
                </a:lnTo>
                <a:lnTo>
                  <a:pt x="86" y="362"/>
                </a:lnTo>
                <a:lnTo>
                  <a:pt x="88" y="363"/>
                </a:lnTo>
                <a:lnTo>
                  <a:pt x="89" y="363"/>
                </a:lnTo>
                <a:lnTo>
                  <a:pt x="93" y="363"/>
                </a:lnTo>
                <a:lnTo>
                  <a:pt x="94" y="365"/>
                </a:lnTo>
                <a:lnTo>
                  <a:pt x="96" y="365"/>
                </a:lnTo>
                <a:lnTo>
                  <a:pt x="97" y="366"/>
                </a:lnTo>
                <a:lnTo>
                  <a:pt x="99" y="368"/>
                </a:lnTo>
                <a:lnTo>
                  <a:pt x="101" y="368"/>
                </a:lnTo>
                <a:lnTo>
                  <a:pt x="101" y="371"/>
                </a:lnTo>
                <a:lnTo>
                  <a:pt x="99" y="373"/>
                </a:lnTo>
                <a:lnTo>
                  <a:pt x="97" y="373"/>
                </a:lnTo>
                <a:lnTo>
                  <a:pt x="97" y="371"/>
                </a:lnTo>
                <a:lnTo>
                  <a:pt x="96" y="371"/>
                </a:lnTo>
                <a:lnTo>
                  <a:pt x="94" y="373"/>
                </a:lnTo>
                <a:lnTo>
                  <a:pt x="91" y="374"/>
                </a:lnTo>
                <a:lnTo>
                  <a:pt x="89" y="374"/>
                </a:lnTo>
                <a:lnTo>
                  <a:pt x="89" y="376"/>
                </a:lnTo>
                <a:lnTo>
                  <a:pt x="89" y="379"/>
                </a:lnTo>
                <a:lnTo>
                  <a:pt x="89" y="381"/>
                </a:lnTo>
                <a:lnTo>
                  <a:pt x="93" y="384"/>
                </a:lnTo>
                <a:lnTo>
                  <a:pt x="94" y="384"/>
                </a:lnTo>
                <a:lnTo>
                  <a:pt x="96" y="386"/>
                </a:lnTo>
                <a:lnTo>
                  <a:pt x="97" y="386"/>
                </a:lnTo>
                <a:lnTo>
                  <a:pt x="99" y="384"/>
                </a:lnTo>
                <a:lnTo>
                  <a:pt x="101" y="384"/>
                </a:lnTo>
                <a:lnTo>
                  <a:pt x="102" y="384"/>
                </a:lnTo>
                <a:lnTo>
                  <a:pt x="102" y="386"/>
                </a:lnTo>
                <a:lnTo>
                  <a:pt x="104" y="386"/>
                </a:lnTo>
                <a:lnTo>
                  <a:pt x="105" y="386"/>
                </a:lnTo>
                <a:lnTo>
                  <a:pt x="105" y="389"/>
                </a:lnTo>
                <a:lnTo>
                  <a:pt x="104" y="390"/>
                </a:lnTo>
                <a:lnTo>
                  <a:pt x="104" y="392"/>
                </a:lnTo>
                <a:lnTo>
                  <a:pt x="104" y="394"/>
                </a:lnTo>
                <a:lnTo>
                  <a:pt x="104" y="395"/>
                </a:lnTo>
                <a:lnTo>
                  <a:pt x="104" y="397"/>
                </a:lnTo>
                <a:lnTo>
                  <a:pt x="104" y="398"/>
                </a:lnTo>
                <a:lnTo>
                  <a:pt x="104" y="400"/>
                </a:lnTo>
                <a:lnTo>
                  <a:pt x="105" y="402"/>
                </a:lnTo>
                <a:lnTo>
                  <a:pt x="105" y="403"/>
                </a:lnTo>
                <a:lnTo>
                  <a:pt x="104" y="403"/>
                </a:lnTo>
                <a:lnTo>
                  <a:pt x="105" y="406"/>
                </a:lnTo>
                <a:lnTo>
                  <a:pt x="104" y="408"/>
                </a:lnTo>
                <a:lnTo>
                  <a:pt x="104" y="410"/>
                </a:lnTo>
                <a:lnTo>
                  <a:pt x="104" y="411"/>
                </a:lnTo>
                <a:lnTo>
                  <a:pt x="107" y="413"/>
                </a:lnTo>
                <a:lnTo>
                  <a:pt x="107" y="414"/>
                </a:lnTo>
                <a:lnTo>
                  <a:pt x="110" y="413"/>
                </a:lnTo>
                <a:lnTo>
                  <a:pt x="112" y="413"/>
                </a:lnTo>
                <a:lnTo>
                  <a:pt x="113" y="413"/>
                </a:lnTo>
                <a:lnTo>
                  <a:pt x="115" y="411"/>
                </a:lnTo>
                <a:lnTo>
                  <a:pt x="117" y="411"/>
                </a:lnTo>
                <a:lnTo>
                  <a:pt x="115" y="413"/>
                </a:lnTo>
                <a:lnTo>
                  <a:pt x="117" y="413"/>
                </a:lnTo>
                <a:lnTo>
                  <a:pt x="117" y="414"/>
                </a:lnTo>
                <a:lnTo>
                  <a:pt x="118" y="416"/>
                </a:lnTo>
                <a:lnTo>
                  <a:pt x="120" y="419"/>
                </a:lnTo>
                <a:lnTo>
                  <a:pt x="121" y="419"/>
                </a:lnTo>
                <a:lnTo>
                  <a:pt x="123" y="419"/>
                </a:lnTo>
                <a:lnTo>
                  <a:pt x="123" y="421"/>
                </a:lnTo>
                <a:lnTo>
                  <a:pt x="121" y="422"/>
                </a:lnTo>
                <a:lnTo>
                  <a:pt x="120" y="424"/>
                </a:lnTo>
                <a:lnTo>
                  <a:pt x="121" y="424"/>
                </a:lnTo>
                <a:lnTo>
                  <a:pt x="120" y="426"/>
                </a:lnTo>
                <a:lnTo>
                  <a:pt x="120" y="427"/>
                </a:lnTo>
                <a:lnTo>
                  <a:pt x="118" y="429"/>
                </a:lnTo>
                <a:lnTo>
                  <a:pt x="117" y="429"/>
                </a:lnTo>
                <a:lnTo>
                  <a:pt x="115" y="429"/>
                </a:lnTo>
                <a:lnTo>
                  <a:pt x="113" y="429"/>
                </a:lnTo>
                <a:lnTo>
                  <a:pt x="113" y="430"/>
                </a:lnTo>
                <a:lnTo>
                  <a:pt x="115" y="432"/>
                </a:lnTo>
                <a:lnTo>
                  <a:pt x="115" y="435"/>
                </a:lnTo>
                <a:lnTo>
                  <a:pt x="115" y="437"/>
                </a:lnTo>
                <a:lnTo>
                  <a:pt x="115" y="438"/>
                </a:lnTo>
                <a:lnTo>
                  <a:pt x="115" y="442"/>
                </a:lnTo>
                <a:lnTo>
                  <a:pt x="115" y="443"/>
                </a:lnTo>
                <a:lnTo>
                  <a:pt x="115" y="445"/>
                </a:lnTo>
                <a:lnTo>
                  <a:pt x="115" y="446"/>
                </a:lnTo>
                <a:lnTo>
                  <a:pt x="117" y="448"/>
                </a:lnTo>
                <a:lnTo>
                  <a:pt x="117" y="450"/>
                </a:lnTo>
                <a:lnTo>
                  <a:pt x="118" y="450"/>
                </a:lnTo>
                <a:lnTo>
                  <a:pt x="121" y="450"/>
                </a:lnTo>
                <a:lnTo>
                  <a:pt x="125" y="450"/>
                </a:lnTo>
                <a:lnTo>
                  <a:pt x="131" y="446"/>
                </a:lnTo>
                <a:lnTo>
                  <a:pt x="134" y="450"/>
                </a:lnTo>
                <a:lnTo>
                  <a:pt x="134" y="451"/>
                </a:lnTo>
                <a:lnTo>
                  <a:pt x="136" y="453"/>
                </a:lnTo>
                <a:lnTo>
                  <a:pt x="136" y="454"/>
                </a:lnTo>
                <a:lnTo>
                  <a:pt x="134" y="454"/>
                </a:lnTo>
                <a:lnTo>
                  <a:pt x="133" y="454"/>
                </a:lnTo>
                <a:lnTo>
                  <a:pt x="131" y="454"/>
                </a:lnTo>
                <a:lnTo>
                  <a:pt x="115" y="454"/>
                </a:lnTo>
                <a:lnTo>
                  <a:pt x="113" y="454"/>
                </a:lnTo>
                <a:lnTo>
                  <a:pt x="101" y="454"/>
                </a:lnTo>
                <a:lnTo>
                  <a:pt x="96" y="454"/>
                </a:lnTo>
                <a:lnTo>
                  <a:pt x="93" y="454"/>
                </a:lnTo>
                <a:lnTo>
                  <a:pt x="81" y="454"/>
                </a:lnTo>
                <a:lnTo>
                  <a:pt x="78" y="454"/>
                </a:lnTo>
                <a:lnTo>
                  <a:pt x="67" y="454"/>
                </a:lnTo>
                <a:lnTo>
                  <a:pt x="57" y="454"/>
                </a:lnTo>
                <a:lnTo>
                  <a:pt x="54" y="454"/>
                </a:lnTo>
                <a:lnTo>
                  <a:pt x="45" y="454"/>
                </a:lnTo>
                <a:lnTo>
                  <a:pt x="35" y="454"/>
                </a:lnTo>
                <a:lnTo>
                  <a:pt x="35" y="453"/>
                </a:lnTo>
                <a:lnTo>
                  <a:pt x="35" y="445"/>
                </a:lnTo>
                <a:lnTo>
                  <a:pt x="35" y="440"/>
                </a:lnTo>
                <a:lnTo>
                  <a:pt x="35" y="414"/>
                </a:lnTo>
                <a:lnTo>
                  <a:pt x="35" y="413"/>
                </a:lnTo>
                <a:lnTo>
                  <a:pt x="35" y="411"/>
                </a:lnTo>
                <a:lnTo>
                  <a:pt x="33" y="394"/>
                </a:lnTo>
                <a:lnTo>
                  <a:pt x="33" y="392"/>
                </a:lnTo>
                <a:lnTo>
                  <a:pt x="35" y="374"/>
                </a:lnTo>
                <a:lnTo>
                  <a:pt x="35" y="373"/>
                </a:lnTo>
                <a:lnTo>
                  <a:pt x="35" y="368"/>
                </a:lnTo>
                <a:lnTo>
                  <a:pt x="35" y="366"/>
                </a:lnTo>
                <a:lnTo>
                  <a:pt x="35" y="365"/>
                </a:lnTo>
                <a:lnTo>
                  <a:pt x="35" y="363"/>
                </a:lnTo>
                <a:lnTo>
                  <a:pt x="35" y="362"/>
                </a:lnTo>
                <a:lnTo>
                  <a:pt x="35" y="360"/>
                </a:lnTo>
                <a:lnTo>
                  <a:pt x="35" y="358"/>
                </a:lnTo>
                <a:lnTo>
                  <a:pt x="35" y="357"/>
                </a:lnTo>
                <a:lnTo>
                  <a:pt x="35" y="355"/>
                </a:lnTo>
                <a:lnTo>
                  <a:pt x="35" y="352"/>
                </a:lnTo>
                <a:lnTo>
                  <a:pt x="33" y="341"/>
                </a:lnTo>
                <a:lnTo>
                  <a:pt x="33" y="339"/>
                </a:lnTo>
                <a:lnTo>
                  <a:pt x="33" y="334"/>
                </a:lnTo>
                <a:lnTo>
                  <a:pt x="35" y="331"/>
                </a:lnTo>
                <a:lnTo>
                  <a:pt x="35" y="328"/>
                </a:lnTo>
                <a:lnTo>
                  <a:pt x="35" y="317"/>
                </a:lnTo>
                <a:lnTo>
                  <a:pt x="35" y="315"/>
                </a:lnTo>
                <a:lnTo>
                  <a:pt x="35" y="310"/>
                </a:lnTo>
                <a:lnTo>
                  <a:pt x="35" y="298"/>
                </a:lnTo>
                <a:lnTo>
                  <a:pt x="35" y="290"/>
                </a:lnTo>
                <a:lnTo>
                  <a:pt x="35" y="288"/>
                </a:lnTo>
                <a:lnTo>
                  <a:pt x="35" y="286"/>
                </a:lnTo>
                <a:lnTo>
                  <a:pt x="35" y="283"/>
                </a:lnTo>
                <a:lnTo>
                  <a:pt x="35" y="278"/>
                </a:lnTo>
                <a:lnTo>
                  <a:pt x="30" y="278"/>
                </a:lnTo>
                <a:lnTo>
                  <a:pt x="29" y="278"/>
                </a:lnTo>
                <a:lnTo>
                  <a:pt x="29" y="275"/>
                </a:lnTo>
                <a:lnTo>
                  <a:pt x="29" y="272"/>
                </a:lnTo>
                <a:lnTo>
                  <a:pt x="27" y="272"/>
                </a:lnTo>
                <a:lnTo>
                  <a:pt x="25" y="272"/>
                </a:lnTo>
                <a:lnTo>
                  <a:pt x="24" y="272"/>
                </a:lnTo>
                <a:lnTo>
                  <a:pt x="22" y="272"/>
                </a:lnTo>
                <a:lnTo>
                  <a:pt x="16" y="272"/>
                </a:lnTo>
                <a:lnTo>
                  <a:pt x="16" y="269"/>
                </a:lnTo>
                <a:lnTo>
                  <a:pt x="14" y="269"/>
                </a:lnTo>
                <a:lnTo>
                  <a:pt x="11" y="269"/>
                </a:lnTo>
                <a:lnTo>
                  <a:pt x="9" y="269"/>
                </a:lnTo>
                <a:lnTo>
                  <a:pt x="3" y="269"/>
                </a:lnTo>
                <a:lnTo>
                  <a:pt x="0" y="269"/>
                </a:lnTo>
                <a:lnTo>
                  <a:pt x="0" y="267"/>
                </a:lnTo>
                <a:lnTo>
                  <a:pt x="1" y="261"/>
                </a:lnTo>
                <a:lnTo>
                  <a:pt x="1" y="258"/>
                </a:lnTo>
                <a:lnTo>
                  <a:pt x="3" y="258"/>
                </a:lnTo>
                <a:lnTo>
                  <a:pt x="5" y="258"/>
                </a:lnTo>
                <a:lnTo>
                  <a:pt x="5" y="259"/>
                </a:lnTo>
                <a:lnTo>
                  <a:pt x="6" y="259"/>
                </a:lnTo>
                <a:lnTo>
                  <a:pt x="8" y="259"/>
                </a:lnTo>
                <a:lnTo>
                  <a:pt x="8" y="261"/>
                </a:lnTo>
                <a:lnTo>
                  <a:pt x="9" y="262"/>
                </a:lnTo>
                <a:lnTo>
                  <a:pt x="11" y="262"/>
                </a:lnTo>
                <a:lnTo>
                  <a:pt x="13" y="262"/>
                </a:lnTo>
                <a:lnTo>
                  <a:pt x="14" y="262"/>
                </a:lnTo>
                <a:lnTo>
                  <a:pt x="16" y="261"/>
                </a:lnTo>
                <a:lnTo>
                  <a:pt x="16" y="262"/>
                </a:lnTo>
                <a:lnTo>
                  <a:pt x="17" y="262"/>
                </a:lnTo>
                <a:lnTo>
                  <a:pt x="19" y="262"/>
                </a:lnTo>
                <a:lnTo>
                  <a:pt x="19" y="264"/>
                </a:lnTo>
                <a:lnTo>
                  <a:pt x="21" y="264"/>
                </a:lnTo>
                <a:lnTo>
                  <a:pt x="22" y="264"/>
                </a:lnTo>
                <a:lnTo>
                  <a:pt x="24" y="264"/>
                </a:lnTo>
                <a:lnTo>
                  <a:pt x="24" y="266"/>
                </a:lnTo>
                <a:lnTo>
                  <a:pt x="25" y="266"/>
                </a:lnTo>
                <a:lnTo>
                  <a:pt x="25" y="267"/>
                </a:lnTo>
                <a:lnTo>
                  <a:pt x="27" y="267"/>
                </a:lnTo>
                <a:lnTo>
                  <a:pt x="29" y="267"/>
                </a:lnTo>
                <a:lnTo>
                  <a:pt x="30" y="269"/>
                </a:lnTo>
                <a:lnTo>
                  <a:pt x="32" y="269"/>
                </a:lnTo>
                <a:lnTo>
                  <a:pt x="33" y="269"/>
                </a:lnTo>
                <a:lnTo>
                  <a:pt x="33" y="267"/>
                </a:lnTo>
                <a:lnTo>
                  <a:pt x="35" y="267"/>
                </a:lnTo>
                <a:lnTo>
                  <a:pt x="37" y="267"/>
                </a:lnTo>
                <a:lnTo>
                  <a:pt x="37" y="269"/>
                </a:lnTo>
                <a:lnTo>
                  <a:pt x="37" y="267"/>
                </a:lnTo>
                <a:lnTo>
                  <a:pt x="38" y="267"/>
                </a:lnTo>
                <a:lnTo>
                  <a:pt x="40" y="266"/>
                </a:lnTo>
                <a:lnTo>
                  <a:pt x="41" y="266"/>
                </a:lnTo>
                <a:lnTo>
                  <a:pt x="41" y="264"/>
                </a:lnTo>
                <a:lnTo>
                  <a:pt x="43" y="264"/>
                </a:lnTo>
                <a:lnTo>
                  <a:pt x="43" y="262"/>
                </a:lnTo>
                <a:lnTo>
                  <a:pt x="45" y="262"/>
                </a:lnTo>
                <a:lnTo>
                  <a:pt x="46" y="262"/>
                </a:lnTo>
                <a:lnTo>
                  <a:pt x="43" y="262"/>
                </a:lnTo>
                <a:lnTo>
                  <a:pt x="43" y="259"/>
                </a:lnTo>
                <a:lnTo>
                  <a:pt x="38" y="259"/>
                </a:lnTo>
                <a:lnTo>
                  <a:pt x="35" y="259"/>
                </a:lnTo>
                <a:lnTo>
                  <a:pt x="32" y="259"/>
                </a:lnTo>
                <a:lnTo>
                  <a:pt x="29" y="259"/>
                </a:lnTo>
                <a:lnTo>
                  <a:pt x="29" y="250"/>
                </a:lnTo>
                <a:lnTo>
                  <a:pt x="29" y="234"/>
                </a:lnTo>
                <a:lnTo>
                  <a:pt x="29" y="210"/>
                </a:lnTo>
                <a:lnTo>
                  <a:pt x="29" y="198"/>
                </a:lnTo>
                <a:lnTo>
                  <a:pt x="29" y="197"/>
                </a:lnTo>
                <a:lnTo>
                  <a:pt x="30" y="198"/>
                </a:lnTo>
                <a:lnTo>
                  <a:pt x="30" y="195"/>
                </a:lnTo>
                <a:lnTo>
                  <a:pt x="30" y="194"/>
                </a:lnTo>
                <a:lnTo>
                  <a:pt x="29" y="194"/>
                </a:lnTo>
                <a:lnTo>
                  <a:pt x="29" y="186"/>
                </a:lnTo>
                <a:lnTo>
                  <a:pt x="29" y="184"/>
                </a:lnTo>
                <a:lnTo>
                  <a:pt x="29" y="182"/>
                </a:lnTo>
                <a:lnTo>
                  <a:pt x="29" y="181"/>
                </a:lnTo>
                <a:lnTo>
                  <a:pt x="29" y="176"/>
                </a:lnTo>
                <a:lnTo>
                  <a:pt x="29" y="163"/>
                </a:lnTo>
                <a:lnTo>
                  <a:pt x="41" y="163"/>
                </a:lnTo>
                <a:lnTo>
                  <a:pt x="45" y="163"/>
                </a:lnTo>
                <a:lnTo>
                  <a:pt x="49" y="163"/>
                </a:lnTo>
                <a:lnTo>
                  <a:pt x="53" y="163"/>
                </a:lnTo>
                <a:lnTo>
                  <a:pt x="56" y="163"/>
                </a:lnTo>
                <a:lnTo>
                  <a:pt x="59" y="163"/>
                </a:lnTo>
                <a:lnTo>
                  <a:pt x="61" y="163"/>
                </a:lnTo>
                <a:lnTo>
                  <a:pt x="62" y="163"/>
                </a:lnTo>
                <a:lnTo>
                  <a:pt x="61" y="162"/>
                </a:lnTo>
                <a:lnTo>
                  <a:pt x="57" y="160"/>
                </a:lnTo>
                <a:lnTo>
                  <a:pt x="57" y="158"/>
                </a:lnTo>
                <a:lnTo>
                  <a:pt x="57" y="157"/>
                </a:lnTo>
                <a:lnTo>
                  <a:pt x="59" y="152"/>
                </a:lnTo>
                <a:lnTo>
                  <a:pt x="62" y="150"/>
                </a:lnTo>
                <a:lnTo>
                  <a:pt x="65" y="147"/>
                </a:lnTo>
                <a:lnTo>
                  <a:pt x="65" y="146"/>
                </a:lnTo>
                <a:lnTo>
                  <a:pt x="65" y="144"/>
                </a:lnTo>
                <a:lnTo>
                  <a:pt x="67" y="142"/>
                </a:lnTo>
                <a:lnTo>
                  <a:pt x="69" y="142"/>
                </a:lnTo>
                <a:lnTo>
                  <a:pt x="73" y="142"/>
                </a:lnTo>
                <a:lnTo>
                  <a:pt x="78" y="138"/>
                </a:lnTo>
                <a:lnTo>
                  <a:pt x="81" y="136"/>
                </a:lnTo>
                <a:lnTo>
                  <a:pt x="86" y="134"/>
                </a:lnTo>
                <a:lnTo>
                  <a:pt x="88" y="133"/>
                </a:lnTo>
                <a:lnTo>
                  <a:pt x="89" y="128"/>
                </a:lnTo>
                <a:lnTo>
                  <a:pt x="88" y="125"/>
                </a:lnTo>
                <a:lnTo>
                  <a:pt x="89" y="122"/>
                </a:lnTo>
                <a:lnTo>
                  <a:pt x="88" y="122"/>
                </a:lnTo>
                <a:lnTo>
                  <a:pt x="86" y="122"/>
                </a:lnTo>
                <a:lnTo>
                  <a:pt x="85" y="117"/>
                </a:lnTo>
                <a:lnTo>
                  <a:pt x="85" y="115"/>
                </a:lnTo>
                <a:lnTo>
                  <a:pt x="85" y="112"/>
                </a:lnTo>
                <a:lnTo>
                  <a:pt x="88" y="106"/>
                </a:lnTo>
                <a:lnTo>
                  <a:pt x="89" y="102"/>
                </a:lnTo>
                <a:lnTo>
                  <a:pt x="91" y="101"/>
                </a:lnTo>
                <a:lnTo>
                  <a:pt x="96" y="101"/>
                </a:lnTo>
                <a:lnTo>
                  <a:pt x="97" y="96"/>
                </a:lnTo>
                <a:lnTo>
                  <a:pt x="99" y="93"/>
                </a:lnTo>
                <a:lnTo>
                  <a:pt x="102" y="93"/>
                </a:lnTo>
                <a:lnTo>
                  <a:pt x="104" y="90"/>
                </a:lnTo>
                <a:lnTo>
                  <a:pt x="104" y="86"/>
                </a:lnTo>
                <a:lnTo>
                  <a:pt x="105" y="86"/>
                </a:lnTo>
                <a:lnTo>
                  <a:pt x="104" y="86"/>
                </a:lnTo>
                <a:lnTo>
                  <a:pt x="102" y="83"/>
                </a:lnTo>
                <a:lnTo>
                  <a:pt x="104" y="80"/>
                </a:lnTo>
                <a:lnTo>
                  <a:pt x="104" y="77"/>
                </a:lnTo>
                <a:lnTo>
                  <a:pt x="104" y="75"/>
                </a:lnTo>
                <a:lnTo>
                  <a:pt x="102" y="74"/>
                </a:lnTo>
                <a:lnTo>
                  <a:pt x="102" y="72"/>
                </a:lnTo>
                <a:lnTo>
                  <a:pt x="104" y="70"/>
                </a:lnTo>
                <a:lnTo>
                  <a:pt x="105" y="69"/>
                </a:lnTo>
                <a:lnTo>
                  <a:pt x="107" y="67"/>
                </a:lnTo>
                <a:lnTo>
                  <a:pt x="107" y="62"/>
                </a:lnTo>
                <a:lnTo>
                  <a:pt x="105" y="61"/>
                </a:lnTo>
                <a:lnTo>
                  <a:pt x="101" y="59"/>
                </a:lnTo>
                <a:lnTo>
                  <a:pt x="101" y="56"/>
                </a:lnTo>
                <a:lnTo>
                  <a:pt x="101" y="54"/>
                </a:lnTo>
                <a:lnTo>
                  <a:pt x="101" y="51"/>
                </a:lnTo>
                <a:lnTo>
                  <a:pt x="101" y="50"/>
                </a:lnTo>
                <a:lnTo>
                  <a:pt x="99" y="48"/>
                </a:lnTo>
                <a:lnTo>
                  <a:pt x="97" y="48"/>
                </a:lnTo>
                <a:lnTo>
                  <a:pt x="96" y="43"/>
                </a:lnTo>
                <a:lnTo>
                  <a:pt x="94" y="42"/>
                </a:lnTo>
                <a:lnTo>
                  <a:pt x="94" y="40"/>
                </a:lnTo>
                <a:lnTo>
                  <a:pt x="94" y="38"/>
                </a:lnTo>
                <a:lnTo>
                  <a:pt x="96" y="37"/>
                </a:lnTo>
                <a:lnTo>
                  <a:pt x="96" y="35"/>
                </a:lnTo>
                <a:lnTo>
                  <a:pt x="99" y="34"/>
                </a:lnTo>
                <a:lnTo>
                  <a:pt x="101" y="30"/>
                </a:lnTo>
                <a:lnTo>
                  <a:pt x="101" y="29"/>
                </a:lnTo>
                <a:lnTo>
                  <a:pt x="99" y="29"/>
                </a:lnTo>
                <a:lnTo>
                  <a:pt x="101" y="27"/>
                </a:lnTo>
                <a:lnTo>
                  <a:pt x="101" y="26"/>
                </a:lnTo>
                <a:lnTo>
                  <a:pt x="102" y="24"/>
                </a:lnTo>
                <a:lnTo>
                  <a:pt x="101" y="22"/>
                </a:lnTo>
                <a:lnTo>
                  <a:pt x="101" y="21"/>
                </a:lnTo>
                <a:lnTo>
                  <a:pt x="101" y="19"/>
                </a:lnTo>
                <a:lnTo>
                  <a:pt x="99" y="19"/>
                </a:lnTo>
                <a:lnTo>
                  <a:pt x="99" y="18"/>
                </a:lnTo>
                <a:lnTo>
                  <a:pt x="101" y="18"/>
                </a:lnTo>
                <a:lnTo>
                  <a:pt x="102" y="18"/>
                </a:lnTo>
                <a:lnTo>
                  <a:pt x="104" y="16"/>
                </a:lnTo>
                <a:lnTo>
                  <a:pt x="104" y="14"/>
                </a:lnTo>
                <a:lnTo>
                  <a:pt x="105" y="13"/>
                </a:lnTo>
                <a:lnTo>
                  <a:pt x="107" y="13"/>
                </a:lnTo>
                <a:lnTo>
                  <a:pt x="109" y="14"/>
                </a:lnTo>
                <a:lnTo>
                  <a:pt x="112" y="14"/>
                </a:lnTo>
                <a:lnTo>
                  <a:pt x="113" y="14"/>
                </a:lnTo>
                <a:lnTo>
                  <a:pt x="115" y="14"/>
                </a:lnTo>
                <a:lnTo>
                  <a:pt x="117" y="14"/>
                </a:lnTo>
                <a:lnTo>
                  <a:pt x="117" y="13"/>
                </a:lnTo>
                <a:lnTo>
                  <a:pt x="117" y="11"/>
                </a:lnTo>
                <a:lnTo>
                  <a:pt x="118" y="11"/>
                </a:lnTo>
                <a:lnTo>
                  <a:pt x="118" y="10"/>
                </a:lnTo>
                <a:lnTo>
                  <a:pt x="120" y="11"/>
                </a:lnTo>
                <a:lnTo>
                  <a:pt x="121" y="10"/>
                </a:lnTo>
                <a:lnTo>
                  <a:pt x="123" y="10"/>
                </a:lnTo>
                <a:lnTo>
                  <a:pt x="126" y="8"/>
                </a:lnTo>
                <a:lnTo>
                  <a:pt x="128" y="6"/>
                </a:lnTo>
                <a:lnTo>
                  <a:pt x="129" y="6"/>
                </a:lnTo>
                <a:lnTo>
                  <a:pt x="129" y="5"/>
                </a:lnTo>
                <a:lnTo>
                  <a:pt x="131" y="3"/>
                </a:lnTo>
                <a:lnTo>
                  <a:pt x="133" y="3"/>
                </a:lnTo>
                <a:lnTo>
                  <a:pt x="134" y="3"/>
                </a:lnTo>
                <a:lnTo>
                  <a:pt x="136" y="3"/>
                </a:lnTo>
                <a:lnTo>
                  <a:pt x="137" y="2"/>
                </a:lnTo>
                <a:lnTo>
                  <a:pt x="139" y="0"/>
                </a:lnTo>
                <a:lnTo>
                  <a:pt x="139" y="2"/>
                </a:lnTo>
                <a:lnTo>
                  <a:pt x="141" y="3"/>
                </a:lnTo>
                <a:lnTo>
                  <a:pt x="141" y="5"/>
                </a:lnTo>
                <a:lnTo>
                  <a:pt x="141" y="6"/>
                </a:lnTo>
                <a:lnTo>
                  <a:pt x="141" y="8"/>
                </a:lnTo>
                <a:lnTo>
                  <a:pt x="142" y="8"/>
                </a:lnTo>
                <a:lnTo>
                  <a:pt x="144" y="8"/>
                </a:lnTo>
                <a:lnTo>
                  <a:pt x="144" y="10"/>
                </a:lnTo>
                <a:lnTo>
                  <a:pt x="145" y="10"/>
                </a:lnTo>
                <a:lnTo>
                  <a:pt x="145" y="11"/>
                </a:lnTo>
                <a:lnTo>
                  <a:pt x="145" y="13"/>
                </a:lnTo>
                <a:lnTo>
                  <a:pt x="145" y="14"/>
                </a:lnTo>
                <a:lnTo>
                  <a:pt x="144" y="18"/>
                </a:lnTo>
                <a:lnTo>
                  <a:pt x="145" y="18"/>
                </a:lnTo>
                <a:lnTo>
                  <a:pt x="147" y="18"/>
                </a:lnTo>
                <a:lnTo>
                  <a:pt x="149" y="19"/>
                </a:lnTo>
                <a:lnTo>
                  <a:pt x="149" y="21"/>
                </a:lnTo>
                <a:lnTo>
                  <a:pt x="147" y="21"/>
                </a:lnTo>
                <a:lnTo>
                  <a:pt x="145" y="22"/>
                </a:lnTo>
                <a:lnTo>
                  <a:pt x="145" y="24"/>
                </a:lnTo>
                <a:lnTo>
                  <a:pt x="147" y="26"/>
                </a:lnTo>
                <a:lnTo>
                  <a:pt x="149" y="29"/>
                </a:lnTo>
                <a:lnTo>
                  <a:pt x="149" y="30"/>
                </a:lnTo>
                <a:lnTo>
                  <a:pt x="147" y="30"/>
                </a:lnTo>
                <a:lnTo>
                  <a:pt x="147" y="32"/>
                </a:lnTo>
                <a:lnTo>
                  <a:pt x="147" y="34"/>
                </a:lnTo>
                <a:lnTo>
                  <a:pt x="147" y="35"/>
                </a:lnTo>
                <a:lnTo>
                  <a:pt x="150" y="35"/>
                </a:lnTo>
                <a:lnTo>
                  <a:pt x="152" y="38"/>
                </a:lnTo>
                <a:lnTo>
                  <a:pt x="152" y="40"/>
                </a:lnTo>
                <a:lnTo>
                  <a:pt x="152" y="42"/>
                </a:lnTo>
                <a:lnTo>
                  <a:pt x="152" y="43"/>
                </a:lnTo>
                <a:lnTo>
                  <a:pt x="153" y="48"/>
                </a:lnTo>
                <a:lnTo>
                  <a:pt x="155" y="50"/>
                </a:lnTo>
                <a:lnTo>
                  <a:pt x="157" y="53"/>
                </a:lnTo>
                <a:lnTo>
                  <a:pt x="158" y="53"/>
                </a:lnTo>
                <a:lnTo>
                  <a:pt x="160" y="54"/>
                </a:lnTo>
                <a:lnTo>
                  <a:pt x="161" y="54"/>
                </a:lnTo>
                <a:lnTo>
                  <a:pt x="163" y="54"/>
                </a:lnTo>
                <a:lnTo>
                  <a:pt x="163" y="56"/>
                </a:lnTo>
                <a:lnTo>
                  <a:pt x="163" y="58"/>
                </a:lnTo>
                <a:lnTo>
                  <a:pt x="161" y="59"/>
                </a:lnTo>
                <a:lnTo>
                  <a:pt x="163" y="59"/>
                </a:lnTo>
                <a:lnTo>
                  <a:pt x="163" y="61"/>
                </a:lnTo>
                <a:lnTo>
                  <a:pt x="163" y="62"/>
                </a:lnTo>
                <a:lnTo>
                  <a:pt x="163" y="66"/>
                </a:lnTo>
                <a:lnTo>
                  <a:pt x="163" y="67"/>
                </a:lnTo>
                <a:lnTo>
                  <a:pt x="163" y="69"/>
                </a:lnTo>
                <a:lnTo>
                  <a:pt x="165" y="72"/>
                </a:lnTo>
                <a:lnTo>
                  <a:pt x="163" y="74"/>
                </a:lnTo>
                <a:lnTo>
                  <a:pt x="163" y="77"/>
                </a:lnTo>
                <a:close/>
              </a:path>
            </a:pathLst>
          </a:custGeom>
          <a:solidFill>
            <a:srgbClr val="84FA7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6"/>
          <p:cNvSpPr>
            <a:spLocks/>
          </p:cNvSpPr>
          <p:nvPr/>
        </p:nvSpPr>
        <p:spPr bwMode="auto">
          <a:xfrm>
            <a:off x="7412038" y="5407026"/>
            <a:ext cx="279400" cy="292100"/>
          </a:xfrm>
          <a:custGeom>
            <a:avLst/>
            <a:gdLst/>
            <a:ahLst/>
            <a:cxnLst>
              <a:cxn ang="0">
                <a:pos x="115" y="5"/>
              </a:cxn>
              <a:cxn ang="0">
                <a:pos x="115" y="21"/>
              </a:cxn>
              <a:cxn ang="0">
                <a:pos x="128" y="27"/>
              </a:cxn>
              <a:cxn ang="0">
                <a:pos x="128" y="39"/>
              </a:cxn>
              <a:cxn ang="0">
                <a:pos x="125" y="51"/>
              </a:cxn>
              <a:cxn ang="0">
                <a:pos x="126" y="61"/>
              </a:cxn>
              <a:cxn ang="0">
                <a:pos x="134" y="64"/>
              </a:cxn>
              <a:cxn ang="0">
                <a:pos x="136" y="69"/>
              </a:cxn>
              <a:cxn ang="0">
                <a:pos x="139" y="74"/>
              </a:cxn>
              <a:cxn ang="0">
                <a:pos x="141" y="82"/>
              </a:cxn>
              <a:cxn ang="0">
                <a:pos x="136" y="85"/>
              </a:cxn>
              <a:cxn ang="0">
                <a:pos x="134" y="93"/>
              </a:cxn>
              <a:cxn ang="0">
                <a:pos x="134" y="96"/>
              </a:cxn>
              <a:cxn ang="0">
                <a:pos x="133" y="101"/>
              </a:cxn>
              <a:cxn ang="0">
                <a:pos x="131" y="104"/>
              </a:cxn>
              <a:cxn ang="0">
                <a:pos x="133" y="109"/>
              </a:cxn>
              <a:cxn ang="0">
                <a:pos x="134" y="114"/>
              </a:cxn>
              <a:cxn ang="0">
                <a:pos x="136" y="117"/>
              </a:cxn>
              <a:cxn ang="0">
                <a:pos x="136" y="122"/>
              </a:cxn>
              <a:cxn ang="0">
                <a:pos x="137" y="128"/>
              </a:cxn>
              <a:cxn ang="0">
                <a:pos x="136" y="133"/>
              </a:cxn>
              <a:cxn ang="0">
                <a:pos x="133" y="135"/>
              </a:cxn>
              <a:cxn ang="0">
                <a:pos x="131" y="141"/>
              </a:cxn>
              <a:cxn ang="0">
                <a:pos x="131" y="147"/>
              </a:cxn>
              <a:cxn ang="0">
                <a:pos x="133" y="160"/>
              </a:cxn>
              <a:cxn ang="0">
                <a:pos x="137" y="163"/>
              </a:cxn>
              <a:cxn ang="0">
                <a:pos x="144" y="162"/>
              </a:cxn>
              <a:cxn ang="0">
                <a:pos x="157" y="162"/>
              </a:cxn>
              <a:cxn ang="0">
                <a:pos x="168" y="160"/>
              </a:cxn>
              <a:cxn ang="0">
                <a:pos x="171" y="167"/>
              </a:cxn>
              <a:cxn ang="0">
                <a:pos x="174" y="181"/>
              </a:cxn>
              <a:cxn ang="0">
                <a:pos x="163" y="184"/>
              </a:cxn>
              <a:cxn ang="0">
                <a:pos x="134" y="184"/>
              </a:cxn>
              <a:cxn ang="0">
                <a:pos x="107" y="184"/>
              </a:cxn>
              <a:cxn ang="0">
                <a:pos x="62" y="184"/>
              </a:cxn>
              <a:cxn ang="0">
                <a:pos x="48" y="184"/>
              </a:cxn>
              <a:cxn ang="0">
                <a:pos x="14" y="184"/>
              </a:cxn>
              <a:cxn ang="0">
                <a:pos x="16" y="163"/>
              </a:cxn>
              <a:cxn ang="0">
                <a:pos x="16" y="155"/>
              </a:cxn>
              <a:cxn ang="0">
                <a:pos x="6" y="147"/>
              </a:cxn>
              <a:cxn ang="0">
                <a:pos x="1" y="139"/>
              </a:cxn>
              <a:cxn ang="0">
                <a:pos x="1" y="133"/>
              </a:cxn>
              <a:cxn ang="0">
                <a:pos x="5" y="127"/>
              </a:cxn>
              <a:cxn ang="0">
                <a:pos x="6" y="119"/>
              </a:cxn>
              <a:cxn ang="0">
                <a:pos x="11" y="115"/>
              </a:cxn>
              <a:cxn ang="0">
                <a:pos x="11" y="111"/>
              </a:cxn>
              <a:cxn ang="0">
                <a:pos x="9" y="93"/>
              </a:cxn>
              <a:cxn ang="0">
                <a:pos x="9" y="80"/>
              </a:cxn>
              <a:cxn ang="0">
                <a:pos x="9" y="45"/>
              </a:cxn>
              <a:cxn ang="0">
                <a:pos x="21" y="35"/>
              </a:cxn>
              <a:cxn ang="0">
                <a:pos x="27" y="26"/>
              </a:cxn>
              <a:cxn ang="0">
                <a:pos x="33" y="15"/>
              </a:cxn>
              <a:cxn ang="0">
                <a:pos x="46" y="13"/>
              </a:cxn>
              <a:cxn ang="0">
                <a:pos x="54" y="10"/>
              </a:cxn>
              <a:cxn ang="0">
                <a:pos x="62" y="8"/>
              </a:cxn>
              <a:cxn ang="0">
                <a:pos x="70" y="8"/>
              </a:cxn>
              <a:cxn ang="0">
                <a:pos x="81" y="12"/>
              </a:cxn>
              <a:cxn ang="0">
                <a:pos x="93" y="0"/>
              </a:cxn>
            </a:cxnLst>
            <a:rect l="0" t="0" r="r" b="b"/>
            <a:pathLst>
              <a:path w="176" h="184">
                <a:moveTo>
                  <a:pt x="112" y="0"/>
                </a:moveTo>
                <a:lnTo>
                  <a:pt x="112" y="2"/>
                </a:lnTo>
                <a:lnTo>
                  <a:pt x="112" y="2"/>
                </a:lnTo>
                <a:lnTo>
                  <a:pt x="112" y="2"/>
                </a:lnTo>
                <a:lnTo>
                  <a:pt x="112" y="4"/>
                </a:lnTo>
                <a:lnTo>
                  <a:pt x="115" y="5"/>
                </a:lnTo>
                <a:lnTo>
                  <a:pt x="117" y="7"/>
                </a:lnTo>
                <a:lnTo>
                  <a:pt x="117" y="8"/>
                </a:lnTo>
                <a:lnTo>
                  <a:pt x="117" y="12"/>
                </a:lnTo>
                <a:lnTo>
                  <a:pt x="115" y="15"/>
                </a:lnTo>
                <a:lnTo>
                  <a:pt x="115" y="18"/>
                </a:lnTo>
                <a:lnTo>
                  <a:pt x="115" y="21"/>
                </a:lnTo>
                <a:lnTo>
                  <a:pt x="118" y="23"/>
                </a:lnTo>
                <a:lnTo>
                  <a:pt x="120" y="24"/>
                </a:lnTo>
                <a:lnTo>
                  <a:pt x="121" y="23"/>
                </a:lnTo>
                <a:lnTo>
                  <a:pt x="125" y="23"/>
                </a:lnTo>
                <a:lnTo>
                  <a:pt x="128" y="24"/>
                </a:lnTo>
                <a:lnTo>
                  <a:pt x="128" y="27"/>
                </a:lnTo>
                <a:lnTo>
                  <a:pt x="128" y="31"/>
                </a:lnTo>
                <a:lnTo>
                  <a:pt x="129" y="31"/>
                </a:lnTo>
                <a:lnTo>
                  <a:pt x="129" y="34"/>
                </a:lnTo>
                <a:lnTo>
                  <a:pt x="128" y="37"/>
                </a:lnTo>
                <a:lnTo>
                  <a:pt x="128" y="37"/>
                </a:lnTo>
                <a:lnTo>
                  <a:pt x="128" y="39"/>
                </a:lnTo>
                <a:lnTo>
                  <a:pt x="126" y="42"/>
                </a:lnTo>
                <a:lnTo>
                  <a:pt x="126" y="43"/>
                </a:lnTo>
                <a:lnTo>
                  <a:pt x="126" y="43"/>
                </a:lnTo>
                <a:lnTo>
                  <a:pt x="126" y="47"/>
                </a:lnTo>
                <a:lnTo>
                  <a:pt x="125" y="50"/>
                </a:lnTo>
                <a:lnTo>
                  <a:pt x="125" y="51"/>
                </a:lnTo>
                <a:lnTo>
                  <a:pt x="128" y="56"/>
                </a:lnTo>
                <a:lnTo>
                  <a:pt x="128" y="56"/>
                </a:lnTo>
                <a:lnTo>
                  <a:pt x="126" y="58"/>
                </a:lnTo>
                <a:lnTo>
                  <a:pt x="126" y="59"/>
                </a:lnTo>
                <a:lnTo>
                  <a:pt x="126" y="59"/>
                </a:lnTo>
                <a:lnTo>
                  <a:pt x="126" y="61"/>
                </a:lnTo>
                <a:lnTo>
                  <a:pt x="125" y="64"/>
                </a:lnTo>
                <a:lnTo>
                  <a:pt x="128" y="66"/>
                </a:lnTo>
                <a:lnTo>
                  <a:pt x="129" y="64"/>
                </a:lnTo>
                <a:lnTo>
                  <a:pt x="133" y="64"/>
                </a:lnTo>
                <a:lnTo>
                  <a:pt x="134" y="61"/>
                </a:lnTo>
                <a:lnTo>
                  <a:pt x="134" y="64"/>
                </a:lnTo>
                <a:lnTo>
                  <a:pt x="133" y="64"/>
                </a:lnTo>
                <a:lnTo>
                  <a:pt x="133" y="67"/>
                </a:lnTo>
                <a:lnTo>
                  <a:pt x="134" y="67"/>
                </a:lnTo>
                <a:lnTo>
                  <a:pt x="134" y="67"/>
                </a:lnTo>
                <a:lnTo>
                  <a:pt x="134" y="67"/>
                </a:lnTo>
                <a:lnTo>
                  <a:pt x="136" y="69"/>
                </a:lnTo>
                <a:lnTo>
                  <a:pt x="136" y="69"/>
                </a:lnTo>
                <a:lnTo>
                  <a:pt x="137" y="71"/>
                </a:lnTo>
                <a:lnTo>
                  <a:pt x="137" y="72"/>
                </a:lnTo>
                <a:lnTo>
                  <a:pt x="137" y="74"/>
                </a:lnTo>
                <a:lnTo>
                  <a:pt x="137" y="74"/>
                </a:lnTo>
                <a:lnTo>
                  <a:pt x="139" y="74"/>
                </a:lnTo>
                <a:lnTo>
                  <a:pt x="139" y="74"/>
                </a:lnTo>
                <a:lnTo>
                  <a:pt x="142" y="79"/>
                </a:lnTo>
                <a:lnTo>
                  <a:pt x="142" y="79"/>
                </a:lnTo>
                <a:lnTo>
                  <a:pt x="142" y="80"/>
                </a:lnTo>
                <a:lnTo>
                  <a:pt x="142" y="80"/>
                </a:lnTo>
                <a:lnTo>
                  <a:pt x="141" y="82"/>
                </a:lnTo>
                <a:lnTo>
                  <a:pt x="139" y="82"/>
                </a:lnTo>
                <a:lnTo>
                  <a:pt x="139" y="82"/>
                </a:lnTo>
                <a:lnTo>
                  <a:pt x="137" y="82"/>
                </a:lnTo>
                <a:lnTo>
                  <a:pt x="137" y="83"/>
                </a:lnTo>
                <a:lnTo>
                  <a:pt x="136" y="83"/>
                </a:lnTo>
                <a:lnTo>
                  <a:pt x="136" y="85"/>
                </a:lnTo>
                <a:lnTo>
                  <a:pt x="136" y="85"/>
                </a:lnTo>
                <a:lnTo>
                  <a:pt x="136" y="88"/>
                </a:lnTo>
                <a:lnTo>
                  <a:pt x="136" y="88"/>
                </a:lnTo>
                <a:lnTo>
                  <a:pt x="136" y="90"/>
                </a:lnTo>
                <a:lnTo>
                  <a:pt x="136" y="91"/>
                </a:lnTo>
                <a:lnTo>
                  <a:pt x="134" y="93"/>
                </a:lnTo>
                <a:lnTo>
                  <a:pt x="134" y="93"/>
                </a:lnTo>
                <a:lnTo>
                  <a:pt x="134" y="93"/>
                </a:lnTo>
                <a:lnTo>
                  <a:pt x="133" y="93"/>
                </a:lnTo>
                <a:lnTo>
                  <a:pt x="133" y="95"/>
                </a:lnTo>
                <a:lnTo>
                  <a:pt x="134" y="95"/>
                </a:lnTo>
                <a:lnTo>
                  <a:pt x="134" y="96"/>
                </a:lnTo>
                <a:lnTo>
                  <a:pt x="133" y="96"/>
                </a:lnTo>
                <a:lnTo>
                  <a:pt x="133" y="98"/>
                </a:lnTo>
                <a:lnTo>
                  <a:pt x="133" y="99"/>
                </a:lnTo>
                <a:lnTo>
                  <a:pt x="133" y="99"/>
                </a:lnTo>
                <a:lnTo>
                  <a:pt x="131" y="99"/>
                </a:lnTo>
                <a:lnTo>
                  <a:pt x="133" y="101"/>
                </a:lnTo>
                <a:lnTo>
                  <a:pt x="131" y="101"/>
                </a:lnTo>
                <a:lnTo>
                  <a:pt x="131" y="103"/>
                </a:lnTo>
                <a:lnTo>
                  <a:pt x="133" y="103"/>
                </a:lnTo>
                <a:lnTo>
                  <a:pt x="133" y="104"/>
                </a:lnTo>
                <a:lnTo>
                  <a:pt x="131" y="104"/>
                </a:lnTo>
                <a:lnTo>
                  <a:pt x="131" y="104"/>
                </a:lnTo>
                <a:lnTo>
                  <a:pt x="131" y="106"/>
                </a:lnTo>
                <a:lnTo>
                  <a:pt x="131" y="106"/>
                </a:lnTo>
                <a:lnTo>
                  <a:pt x="133" y="106"/>
                </a:lnTo>
                <a:lnTo>
                  <a:pt x="133" y="107"/>
                </a:lnTo>
                <a:lnTo>
                  <a:pt x="133" y="109"/>
                </a:lnTo>
                <a:lnTo>
                  <a:pt x="133" y="109"/>
                </a:lnTo>
                <a:lnTo>
                  <a:pt x="133" y="111"/>
                </a:lnTo>
                <a:lnTo>
                  <a:pt x="134" y="111"/>
                </a:lnTo>
                <a:lnTo>
                  <a:pt x="134" y="111"/>
                </a:lnTo>
                <a:lnTo>
                  <a:pt x="134" y="112"/>
                </a:lnTo>
                <a:lnTo>
                  <a:pt x="134" y="114"/>
                </a:lnTo>
                <a:lnTo>
                  <a:pt x="134" y="114"/>
                </a:lnTo>
                <a:lnTo>
                  <a:pt x="136" y="114"/>
                </a:lnTo>
                <a:lnTo>
                  <a:pt x="136" y="115"/>
                </a:lnTo>
                <a:lnTo>
                  <a:pt x="136" y="115"/>
                </a:lnTo>
                <a:lnTo>
                  <a:pt x="137" y="115"/>
                </a:lnTo>
                <a:lnTo>
                  <a:pt x="137" y="117"/>
                </a:lnTo>
                <a:lnTo>
                  <a:pt x="136" y="117"/>
                </a:lnTo>
                <a:lnTo>
                  <a:pt x="136" y="119"/>
                </a:lnTo>
                <a:lnTo>
                  <a:pt x="136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20"/>
                </a:lnTo>
                <a:lnTo>
                  <a:pt x="136" y="122"/>
                </a:lnTo>
                <a:lnTo>
                  <a:pt x="137" y="123"/>
                </a:lnTo>
                <a:lnTo>
                  <a:pt x="137" y="125"/>
                </a:lnTo>
                <a:lnTo>
                  <a:pt x="137" y="125"/>
                </a:lnTo>
                <a:lnTo>
                  <a:pt x="137" y="127"/>
                </a:lnTo>
                <a:lnTo>
                  <a:pt x="137" y="127"/>
                </a:lnTo>
                <a:lnTo>
                  <a:pt x="137" y="128"/>
                </a:lnTo>
                <a:lnTo>
                  <a:pt x="137" y="130"/>
                </a:lnTo>
                <a:lnTo>
                  <a:pt x="137" y="131"/>
                </a:lnTo>
                <a:lnTo>
                  <a:pt x="137" y="131"/>
                </a:lnTo>
                <a:lnTo>
                  <a:pt x="137" y="131"/>
                </a:lnTo>
                <a:lnTo>
                  <a:pt x="136" y="133"/>
                </a:lnTo>
                <a:lnTo>
                  <a:pt x="136" y="133"/>
                </a:lnTo>
                <a:lnTo>
                  <a:pt x="136" y="133"/>
                </a:lnTo>
                <a:lnTo>
                  <a:pt x="134" y="135"/>
                </a:lnTo>
                <a:lnTo>
                  <a:pt x="134" y="135"/>
                </a:lnTo>
                <a:lnTo>
                  <a:pt x="133" y="135"/>
                </a:lnTo>
                <a:lnTo>
                  <a:pt x="133" y="135"/>
                </a:lnTo>
                <a:lnTo>
                  <a:pt x="133" y="135"/>
                </a:lnTo>
                <a:lnTo>
                  <a:pt x="131" y="136"/>
                </a:lnTo>
                <a:lnTo>
                  <a:pt x="131" y="138"/>
                </a:lnTo>
                <a:lnTo>
                  <a:pt x="133" y="139"/>
                </a:lnTo>
                <a:lnTo>
                  <a:pt x="131" y="139"/>
                </a:lnTo>
                <a:lnTo>
                  <a:pt x="131" y="141"/>
                </a:lnTo>
                <a:lnTo>
                  <a:pt x="131" y="141"/>
                </a:lnTo>
                <a:lnTo>
                  <a:pt x="131" y="143"/>
                </a:lnTo>
                <a:lnTo>
                  <a:pt x="131" y="143"/>
                </a:lnTo>
                <a:lnTo>
                  <a:pt x="129" y="144"/>
                </a:lnTo>
                <a:lnTo>
                  <a:pt x="129" y="144"/>
                </a:lnTo>
                <a:lnTo>
                  <a:pt x="129" y="146"/>
                </a:lnTo>
                <a:lnTo>
                  <a:pt x="131" y="147"/>
                </a:lnTo>
                <a:lnTo>
                  <a:pt x="131" y="151"/>
                </a:lnTo>
                <a:lnTo>
                  <a:pt x="131" y="152"/>
                </a:lnTo>
                <a:lnTo>
                  <a:pt x="129" y="155"/>
                </a:lnTo>
                <a:lnTo>
                  <a:pt x="131" y="159"/>
                </a:lnTo>
                <a:lnTo>
                  <a:pt x="133" y="160"/>
                </a:lnTo>
                <a:lnTo>
                  <a:pt x="133" y="160"/>
                </a:lnTo>
                <a:lnTo>
                  <a:pt x="133" y="162"/>
                </a:lnTo>
                <a:lnTo>
                  <a:pt x="136" y="163"/>
                </a:lnTo>
                <a:lnTo>
                  <a:pt x="136" y="163"/>
                </a:lnTo>
                <a:lnTo>
                  <a:pt x="136" y="163"/>
                </a:lnTo>
                <a:lnTo>
                  <a:pt x="136" y="163"/>
                </a:lnTo>
                <a:lnTo>
                  <a:pt x="137" y="163"/>
                </a:lnTo>
                <a:lnTo>
                  <a:pt x="139" y="163"/>
                </a:lnTo>
                <a:lnTo>
                  <a:pt x="141" y="162"/>
                </a:lnTo>
                <a:lnTo>
                  <a:pt x="141" y="162"/>
                </a:lnTo>
                <a:lnTo>
                  <a:pt x="141" y="162"/>
                </a:lnTo>
                <a:lnTo>
                  <a:pt x="142" y="160"/>
                </a:lnTo>
                <a:lnTo>
                  <a:pt x="144" y="162"/>
                </a:lnTo>
                <a:lnTo>
                  <a:pt x="144" y="162"/>
                </a:lnTo>
                <a:lnTo>
                  <a:pt x="145" y="162"/>
                </a:lnTo>
                <a:lnTo>
                  <a:pt x="147" y="163"/>
                </a:lnTo>
                <a:lnTo>
                  <a:pt x="150" y="163"/>
                </a:lnTo>
                <a:lnTo>
                  <a:pt x="153" y="163"/>
                </a:lnTo>
                <a:lnTo>
                  <a:pt x="157" y="162"/>
                </a:lnTo>
                <a:lnTo>
                  <a:pt x="155" y="160"/>
                </a:lnTo>
                <a:lnTo>
                  <a:pt x="158" y="159"/>
                </a:lnTo>
                <a:lnTo>
                  <a:pt x="161" y="159"/>
                </a:lnTo>
                <a:lnTo>
                  <a:pt x="166" y="159"/>
                </a:lnTo>
                <a:lnTo>
                  <a:pt x="166" y="159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2"/>
                </a:lnTo>
                <a:lnTo>
                  <a:pt x="166" y="162"/>
                </a:lnTo>
                <a:lnTo>
                  <a:pt x="169" y="163"/>
                </a:lnTo>
                <a:lnTo>
                  <a:pt x="171" y="167"/>
                </a:lnTo>
                <a:lnTo>
                  <a:pt x="176" y="167"/>
                </a:lnTo>
                <a:lnTo>
                  <a:pt x="176" y="171"/>
                </a:lnTo>
                <a:lnTo>
                  <a:pt x="176" y="173"/>
                </a:lnTo>
                <a:lnTo>
                  <a:pt x="176" y="173"/>
                </a:lnTo>
                <a:lnTo>
                  <a:pt x="174" y="181"/>
                </a:lnTo>
                <a:lnTo>
                  <a:pt x="174" y="181"/>
                </a:lnTo>
                <a:lnTo>
                  <a:pt x="173" y="181"/>
                </a:lnTo>
                <a:lnTo>
                  <a:pt x="171" y="181"/>
                </a:lnTo>
                <a:lnTo>
                  <a:pt x="169" y="181"/>
                </a:lnTo>
                <a:lnTo>
                  <a:pt x="168" y="183"/>
                </a:lnTo>
                <a:lnTo>
                  <a:pt x="169" y="184"/>
                </a:lnTo>
                <a:lnTo>
                  <a:pt x="163" y="184"/>
                </a:lnTo>
                <a:lnTo>
                  <a:pt x="153" y="184"/>
                </a:lnTo>
                <a:lnTo>
                  <a:pt x="153" y="184"/>
                </a:lnTo>
                <a:lnTo>
                  <a:pt x="145" y="184"/>
                </a:lnTo>
                <a:lnTo>
                  <a:pt x="141" y="184"/>
                </a:lnTo>
                <a:lnTo>
                  <a:pt x="139" y="184"/>
                </a:lnTo>
                <a:lnTo>
                  <a:pt x="134" y="184"/>
                </a:lnTo>
                <a:lnTo>
                  <a:pt x="131" y="184"/>
                </a:lnTo>
                <a:lnTo>
                  <a:pt x="112" y="184"/>
                </a:lnTo>
                <a:lnTo>
                  <a:pt x="109" y="184"/>
                </a:lnTo>
                <a:lnTo>
                  <a:pt x="107" y="184"/>
                </a:lnTo>
                <a:lnTo>
                  <a:pt x="107" y="184"/>
                </a:lnTo>
                <a:lnTo>
                  <a:pt x="107" y="184"/>
                </a:lnTo>
                <a:lnTo>
                  <a:pt x="101" y="184"/>
                </a:lnTo>
                <a:lnTo>
                  <a:pt x="96" y="184"/>
                </a:lnTo>
                <a:lnTo>
                  <a:pt x="89" y="184"/>
                </a:lnTo>
                <a:lnTo>
                  <a:pt x="70" y="184"/>
                </a:lnTo>
                <a:lnTo>
                  <a:pt x="62" y="184"/>
                </a:lnTo>
                <a:lnTo>
                  <a:pt x="62" y="184"/>
                </a:lnTo>
                <a:lnTo>
                  <a:pt x="59" y="184"/>
                </a:lnTo>
                <a:lnTo>
                  <a:pt x="56" y="184"/>
                </a:lnTo>
                <a:lnTo>
                  <a:pt x="51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6" y="184"/>
                </a:lnTo>
                <a:lnTo>
                  <a:pt x="40" y="184"/>
                </a:lnTo>
                <a:lnTo>
                  <a:pt x="29" y="184"/>
                </a:lnTo>
                <a:lnTo>
                  <a:pt x="24" y="184"/>
                </a:lnTo>
                <a:lnTo>
                  <a:pt x="16" y="184"/>
                </a:lnTo>
                <a:lnTo>
                  <a:pt x="14" y="184"/>
                </a:lnTo>
                <a:lnTo>
                  <a:pt x="14" y="183"/>
                </a:lnTo>
                <a:lnTo>
                  <a:pt x="14" y="183"/>
                </a:lnTo>
                <a:lnTo>
                  <a:pt x="16" y="175"/>
                </a:lnTo>
                <a:lnTo>
                  <a:pt x="16" y="170"/>
                </a:lnTo>
                <a:lnTo>
                  <a:pt x="16" y="165"/>
                </a:lnTo>
                <a:lnTo>
                  <a:pt x="16" y="163"/>
                </a:lnTo>
                <a:lnTo>
                  <a:pt x="16" y="162"/>
                </a:lnTo>
                <a:lnTo>
                  <a:pt x="16" y="162"/>
                </a:lnTo>
                <a:lnTo>
                  <a:pt x="16" y="159"/>
                </a:lnTo>
                <a:lnTo>
                  <a:pt x="16" y="159"/>
                </a:lnTo>
                <a:lnTo>
                  <a:pt x="16" y="157"/>
                </a:lnTo>
                <a:lnTo>
                  <a:pt x="16" y="155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1" y="147"/>
                </a:lnTo>
                <a:lnTo>
                  <a:pt x="6" y="147"/>
                </a:lnTo>
                <a:lnTo>
                  <a:pt x="6" y="147"/>
                </a:lnTo>
                <a:lnTo>
                  <a:pt x="0" y="147"/>
                </a:lnTo>
                <a:lnTo>
                  <a:pt x="1" y="141"/>
                </a:lnTo>
                <a:lnTo>
                  <a:pt x="1" y="141"/>
                </a:lnTo>
                <a:lnTo>
                  <a:pt x="0" y="141"/>
                </a:lnTo>
                <a:lnTo>
                  <a:pt x="1" y="141"/>
                </a:lnTo>
                <a:lnTo>
                  <a:pt x="1" y="139"/>
                </a:lnTo>
                <a:lnTo>
                  <a:pt x="1" y="136"/>
                </a:lnTo>
                <a:lnTo>
                  <a:pt x="1" y="135"/>
                </a:lnTo>
                <a:lnTo>
                  <a:pt x="1" y="133"/>
                </a:lnTo>
                <a:lnTo>
                  <a:pt x="1" y="133"/>
                </a:lnTo>
                <a:lnTo>
                  <a:pt x="1" y="133"/>
                </a:lnTo>
                <a:lnTo>
                  <a:pt x="1" y="133"/>
                </a:lnTo>
                <a:lnTo>
                  <a:pt x="1" y="133"/>
                </a:lnTo>
                <a:lnTo>
                  <a:pt x="3" y="133"/>
                </a:lnTo>
                <a:lnTo>
                  <a:pt x="3" y="133"/>
                </a:lnTo>
                <a:lnTo>
                  <a:pt x="3" y="128"/>
                </a:lnTo>
                <a:lnTo>
                  <a:pt x="3" y="127"/>
                </a:lnTo>
                <a:lnTo>
                  <a:pt x="5" y="127"/>
                </a:lnTo>
                <a:lnTo>
                  <a:pt x="5" y="125"/>
                </a:lnTo>
                <a:lnTo>
                  <a:pt x="5" y="122"/>
                </a:lnTo>
                <a:lnTo>
                  <a:pt x="5" y="119"/>
                </a:lnTo>
                <a:lnTo>
                  <a:pt x="5" y="119"/>
                </a:lnTo>
                <a:lnTo>
                  <a:pt x="6" y="119"/>
                </a:lnTo>
                <a:lnTo>
                  <a:pt x="6" y="119"/>
                </a:lnTo>
                <a:lnTo>
                  <a:pt x="6" y="119"/>
                </a:lnTo>
                <a:lnTo>
                  <a:pt x="6" y="117"/>
                </a:lnTo>
                <a:lnTo>
                  <a:pt x="8" y="117"/>
                </a:lnTo>
                <a:lnTo>
                  <a:pt x="8" y="115"/>
                </a:lnTo>
                <a:lnTo>
                  <a:pt x="11" y="115"/>
                </a:lnTo>
                <a:lnTo>
                  <a:pt x="11" y="115"/>
                </a:lnTo>
                <a:lnTo>
                  <a:pt x="11" y="114"/>
                </a:lnTo>
                <a:lnTo>
                  <a:pt x="14" y="112"/>
                </a:lnTo>
                <a:lnTo>
                  <a:pt x="14" y="112"/>
                </a:lnTo>
                <a:lnTo>
                  <a:pt x="14" y="111"/>
                </a:lnTo>
                <a:lnTo>
                  <a:pt x="14" y="111"/>
                </a:lnTo>
                <a:lnTo>
                  <a:pt x="11" y="111"/>
                </a:lnTo>
                <a:lnTo>
                  <a:pt x="9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07"/>
                </a:lnTo>
                <a:lnTo>
                  <a:pt x="9" y="93"/>
                </a:lnTo>
                <a:lnTo>
                  <a:pt x="8" y="90"/>
                </a:lnTo>
                <a:lnTo>
                  <a:pt x="8" y="90"/>
                </a:lnTo>
                <a:lnTo>
                  <a:pt x="8" y="87"/>
                </a:lnTo>
                <a:lnTo>
                  <a:pt x="8" y="82"/>
                </a:lnTo>
                <a:lnTo>
                  <a:pt x="8" y="82"/>
                </a:lnTo>
                <a:lnTo>
                  <a:pt x="9" y="80"/>
                </a:lnTo>
                <a:lnTo>
                  <a:pt x="9" y="80"/>
                </a:lnTo>
                <a:lnTo>
                  <a:pt x="8" y="79"/>
                </a:lnTo>
                <a:lnTo>
                  <a:pt x="8" y="69"/>
                </a:lnTo>
                <a:lnTo>
                  <a:pt x="8" y="69"/>
                </a:lnTo>
                <a:lnTo>
                  <a:pt x="8" y="63"/>
                </a:lnTo>
                <a:lnTo>
                  <a:pt x="9" y="45"/>
                </a:lnTo>
                <a:lnTo>
                  <a:pt x="9" y="43"/>
                </a:lnTo>
                <a:lnTo>
                  <a:pt x="11" y="43"/>
                </a:lnTo>
                <a:lnTo>
                  <a:pt x="14" y="43"/>
                </a:lnTo>
                <a:lnTo>
                  <a:pt x="17" y="42"/>
                </a:lnTo>
                <a:lnTo>
                  <a:pt x="19" y="40"/>
                </a:lnTo>
                <a:lnTo>
                  <a:pt x="21" y="35"/>
                </a:lnTo>
                <a:lnTo>
                  <a:pt x="22" y="34"/>
                </a:lnTo>
                <a:lnTo>
                  <a:pt x="24" y="32"/>
                </a:lnTo>
                <a:lnTo>
                  <a:pt x="25" y="32"/>
                </a:lnTo>
                <a:lnTo>
                  <a:pt x="25" y="29"/>
                </a:lnTo>
                <a:lnTo>
                  <a:pt x="25" y="26"/>
                </a:lnTo>
                <a:lnTo>
                  <a:pt x="27" y="26"/>
                </a:lnTo>
                <a:lnTo>
                  <a:pt x="30" y="23"/>
                </a:lnTo>
                <a:lnTo>
                  <a:pt x="30" y="21"/>
                </a:lnTo>
                <a:lnTo>
                  <a:pt x="29" y="20"/>
                </a:lnTo>
                <a:lnTo>
                  <a:pt x="29" y="16"/>
                </a:lnTo>
                <a:lnTo>
                  <a:pt x="32" y="15"/>
                </a:lnTo>
                <a:lnTo>
                  <a:pt x="33" y="15"/>
                </a:lnTo>
                <a:lnTo>
                  <a:pt x="35" y="15"/>
                </a:lnTo>
                <a:lnTo>
                  <a:pt x="37" y="16"/>
                </a:lnTo>
                <a:lnTo>
                  <a:pt x="38" y="15"/>
                </a:lnTo>
                <a:lnTo>
                  <a:pt x="40" y="15"/>
                </a:lnTo>
                <a:lnTo>
                  <a:pt x="41" y="15"/>
                </a:lnTo>
                <a:lnTo>
                  <a:pt x="46" y="13"/>
                </a:lnTo>
                <a:lnTo>
                  <a:pt x="48" y="12"/>
                </a:lnTo>
                <a:lnTo>
                  <a:pt x="49" y="10"/>
                </a:lnTo>
                <a:lnTo>
                  <a:pt x="51" y="10"/>
                </a:lnTo>
                <a:lnTo>
                  <a:pt x="51" y="10"/>
                </a:lnTo>
                <a:lnTo>
                  <a:pt x="53" y="10"/>
                </a:lnTo>
                <a:lnTo>
                  <a:pt x="54" y="10"/>
                </a:lnTo>
                <a:lnTo>
                  <a:pt x="56" y="12"/>
                </a:lnTo>
                <a:lnTo>
                  <a:pt x="57" y="10"/>
                </a:lnTo>
                <a:lnTo>
                  <a:pt x="59" y="10"/>
                </a:lnTo>
                <a:lnTo>
                  <a:pt x="59" y="8"/>
                </a:lnTo>
                <a:lnTo>
                  <a:pt x="61" y="8"/>
                </a:lnTo>
                <a:lnTo>
                  <a:pt x="62" y="8"/>
                </a:lnTo>
                <a:lnTo>
                  <a:pt x="64" y="8"/>
                </a:lnTo>
                <a:lnTo>
                  <a:pt x="65" y="8"/>
                </a:lnTo>
                <a:lnTo>
                  <a:pt x="69" y="7"/>
                </a:lnTo>
                <a:lnTo>
                  <a:pt x="70" y="7"/>
                </a:lnTo>
                <a:lnTo>
                  <a:pt x="70" y="8"/>
                </a:lnTo>
                <a:lnTo>
                  <a:pt x="70" y="8"/>
                </a:lnTo>
                <a:lnTo>
                  <a:pt x="72" y="10"/>
                </a:lnTo>
                <a:lnTo>
                  <a:pt x="73" y="10"/>
                </a:lnTo>
                <a:lnTo>
                  <a:pt x="73" y="12"/>
                </a:lnTo>
                <a:lnTo>
                  <a:pt x="75" y="12"/>
                </a:lnTo>
                <a:lnTo>
                  <a:pt x="81" y="12"/>
                </a:lnTo>
                <a:lnTo>
                  <a:pt x="81" y="12"/>
                </a:lnTo>
                <a:lnTo>
                  <a:pt x="81" y="8"/>
                </a:lnTo>
                <a:lnTo>
                  <a:pt x="81" y="8"/>
                </a:lnTo>
                <a:lnTo>
                  <a:pt x="81" y="8"/>
                </a:lnTo>
                <a:lnTo>
                  <a:pt x="81" y="7"/>
                </a:lnTo>
                <a:lnTo>
                  <a:pt x="81" y="0"/>
                </a:lnTo>
                <a:lnTo>
                  <a:pt x="93" y="0"/>
                </a:lnTo>
                <a:lnTo>
                  <a:pt x="94" y="0"/>
                </a:lnTo>
                <a:lnTo>
                  <a:pt x="101" y="0"/>
                </a:lnTo>
                <a:lnTo>
                  <a:pt x="104" y="0"/>
                </a:lnTo>
                <a:lnTo>
                  <a:pt x="112" y="0"/>
                </a:lnTo>
                <a:close/>
              </a:path>
            </a:pathLst>
          </a:custGeom>
          <a:solidFill>
            <a:srgbClr val="B5785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7"/>
          <p:cNvSpPr>
            <a:spLocks/>
          </p:cNvSpPr>
          <p:nvPr/>
        </p:nvSpPr>
        <p:spPr bwMode="auto">
          <a:xfrm>
            <a:off x="8429626" y="4622801"/>
            <a:ext cx="506413" cy="1076325"/>
          </a:xfrm>
          <a:custGeom>
            <a:avLst/>
            <a:gdLst/>
            <a:ahLst/>
            <a:cxnLst>
              <a:cxn ang="0">
                <a:pos x="135" y="208"/>
              </a:cxn>
              <a:cxn ang="0">
                <a:pos x="151" y="227"/>
              </a:cxn>
              <a:cxn ang="0">
                <a:pos x="151" y="250"/>
              </a:cxn>
              <a:cxn ang="0">
                <a:pos x="148" y="269"/>
              </a:cxn>
              <a:cxn ang="0">
                <a:pos x="148" y="306"/>
              </a:cxn>
              <a:cxn ang="0">
                <a:pos x="154" y="333"/>
              </a:cxn>
              <a:cxn ang="0">
                <a:pos x="156" y="362"/>
              </a:cxn>
              <a:cxn ang="0">
                <a:pos x="146" y="386"/>
              </a:cxn>
              <a:cxn ang="0">
                <a:pos x="148" y="406"/>
              </a:cxn>
              <a:cxn ang="0">
                <a:pos x="132" y="416"/>
              </a:cxn>
              <a:cxn ang="0">
                <a:pos x="140" y="445"/>
              </a:cxn>
              <a:cxn ang="0">
                <a:pos x="164" y="445"/>
              </a:cxn>
              <a:cxn ang="0">
                <a:pos x="175" y="458"/>
              </a:cxn>
              <a:cxn ang="0">
                <a:pos x="168" y="482"/>
              </a:cxn>
              <a:cxn ang="0">
                <a:pos x="170" y="509"/>
              </a:cxn>
              <a:cxn ang="0">
                <a:pos x="186" y="523"/>
              </a:cxn>
              <a:cxn ang="0">
                <a:pos x="197" y="545"/>
              </a:cxn>
              <a:cxn ang="0">
                <a:pos x="210" y="563"/>
              </a:cxn>
              <a:cxn ang="0">
                <a:pos x="228" y="576"/>
              </a:cxn>
              <a:cxn ang="0">
                <a:pos x="234" y="595"/>
              </a:cxn>
              <a:cxn ang="0">
                <a:pos x="256" y="603"/>
              </a:cxn>
              <a:cxn ang="0">
                <a:pos x="274" y="605"/>
              </a:cxn>
              <a:cxn ang="0">
                <a:pos x="288" y="621"/>
              </a:cxn>
              <a:cxn ang="0">
                <a:pos x="298" y="646"/>
              </a:cxn>
              <a:cxn ang="0">
                <a:pos x="319" y="667"/>
              </a:cxn>
              <a:cxn ang="0">
                <a:pos x="197" y="678"/>
              </a:cxn>
              <a:cxn ang="0">
                <a:pos x="127" y="662"/>
              </a:cxn>
              <a:cxn ang="0">
                <a:pos x="133" y="640"/>
              </a:cxn>
              <a:cxn ang="0">
                <a:pos x="133" y="617"/>
              </a:cxn>
              <a:cxn ang="0">
                <a:pos x="125" y="593"/>
              </a:cxn>
              <a:cxn ang="0">
                <a:pos x="136" y="561"/>
              </a:cxn>
              <a:cxn ang="0">
                <a:pos x="122" y="545"/>
              </a:cxn>
              <a:cxn ang="0">
                <a:pos x="90" y="537"/>
              </a:cxn>
              <a:cxn ang="0">
                <a:pos x="93" y="512"/>
              </a:cxn>
              <a:cxn ang="0">
                <a:pos x="80" y="507"/>
              </a:cxn>
              <a:cxn ang="0">
                <a:pos x="68" y="521"/>
              </a:cxn>
              <a:cxn ang="0">
                <a:pos x="55" y="531"/>
              </a:cxn>
              <a:cxn ang="0">
                <a:pos x="28" y="496"/>
              </a:cxn>
              <a:cxn ang="0">
                <a:pos x="12" y="459"/>
              </a:cxn>
              <a:cxn ang="0">
                <a:pos x="39" y="424"/>
              </a:cxn>
              <a:cxn ang="0">
                <a:pos x="55" y="392"/>
              </a:cxn>
              <a:cxn ang="0">
                <a:pos x="40" y="355"/>
              </a:cxn>
              <a:cxn ang="0">
                <a:pos x="32" y="296"/>
              </a:cxn>
              <a:cxn ang="0">
                <a:pos x="37" y="253"/>
              </a:cxn>
              <a:cxn ang="0">
                <a:pos x="52" y="221"/>
              </a:cxn>
              <a:cxn ang="0">
                <a:pos x="36" y="184"/>
              </a:cxn>
              <a:cxn ang="0">
                <a:pos x="20" y="152"/>
              </a:cxn>
              <a:cxn ang="0">
                <a:pos x="21" y="120"/>
              </a:cxn>
              <a:cxn ang="0">
                <a:pos x="23" y="99"/>
              </a:cxn>
              <a:cxn ang="0">
                <a:pos x="20" y="72"/>
              </a:cxn>
              <a:cxn ang="0">
                <a:pos x="12" y="43"/>
              </a:cxn>
              <a:cxn ang="0">
                <a:pos x="7" y="19"/>
              </a:cxn>
              <a:cxn ang="0">
                <a:pos x="40" y="5"/>
              </a:cxn>
              <a:cxn ang="0">
                <a:pos x="61" y="21"/>
              </a:cxn>
              <a:cxn ang="0">
                <a:pos x="77" y="53"/>
              </a:cxn>
              <a:cxn ang="0">
                <a:pos x="95" y="70"/>
              </a:cxn>
              <a:cxn ang="0">
                <a:pos x="104" y="86"/>
              </a:cxn>
              <a:cxn ang="0">
                <a:pos x="116" y="99"/>
              </a:cxn>
              <a:cxn ang="0">
                <a:pos x="116" y="117"/>
              </a:cxn>
              <a:cxn ang="0">
                <a:pos x="122" y="141"/>
              </a:cxn>
              <a:cxn ang="0">
                <a:pos x="127" y="162"/>
              </a:cxn>
            </a:cxnLst>
            <a:rect l="0" t="0" r="r" b="b"/>
            <a:pathLst>
              <a:path w="319" h="678">
                <a:moveTo>
                  <a:pt x="133" y="186"/>
                </a:moveTo>
                <a:lnTo>
                  <a:pt x="133" y="187"/>
                </a:lnTo>
                <a:lnTo>
                  <a:pt x="133" y="189"/>
                </a:lnTo>
                <a:lnTo>
                  <a:pt x="133" y="190"/>
                </a:lnTo>
                <a:lnTo>
                  <a:pt x="133" y="194"/>
                </a:lnTo>
                <a:lnTo>
                  <a:pt x="133" y="195"/>
                </a:lnTo>
                <a:lnTo>
                  <a:pt x="132" y="195"/>
                </a:lnTo>
                <a:lnTo>
                  <a:pt x="133" y="197"/>
                </a:lnTo>
                <a:lnTo>
                  <a:pt x="132" y="198"/>
                </a:lnTo>
                <a:lnTo>
                  <a:pt x="132" y="200"/>
                </a:lnTo>
                <a:lnTo>
                  <a:pt x="130" y="202"/>
                </a:lnTo>
                <a:lnTo>
                  <a:pt x="130" y="203"/>
                </a:lnTo>
                <a:lnTo>
                  <a:pt x="132" y="205"/>
                </a:lnTo>
                <a:lnTo>
                  <a:pt x="132" y="206"/>
                </a:lnTo>
                <a:lnTo>
                  <a:pt x="133" y="206"/>
                </a:lnTo>
                <a:lnTo>
                  <a:pt x="135" y="206"/>
                </a:lnTo>
                <a:lnTo>
                  <a:pt x="135" y="208"/>
                </a:lnTo>
                <a:lnTo>
                  <a:pt x="135" y="210"/>
                </a:lnTo>
                <a:lnTo>
                  <a:pt x="136" y="211"/>
                </a:lnTo>
                <a:lnTo>
                  <a:pt x="138" y="211"/>
                </a:lnTo>
                <a:lnTo>
                  <a:pt x="138" y="213"/>
                </a:lnTo>
                <a:lnTo>
                  <a:pt x="140" y="214"/>
                </a:lnTo>
                <a:lnTo>
                  <a:pt x="140" y="216"/>
                </a:lnTo>
                <a:lnTo>
                  <a:pt x="141" y="218"/>
                </a:lnTo>
                <a:lnTo>
                  <a:pt x="141" y="219"/>
                </a:lnTo>
                <a:lnTo>
                  <a:pt x="141" y="221"/>
                </a:lnTo>
                <a:lnTo>
                  <a:pt x="143" y="221"/>
                </a:lnTo>
                <a:lnTo>
                  <a:pt x="143" y="222"/>
                </a:lnTo>
                <a:lnTo>
                  <a:pt x="143" y="224"/>
                </a:lnTo>
                <a:lnTo>
                  <a:pt x="144" y="226"/>
                </a:lnTo>
                <a:lnTo>
                  <a:pt x="146" y="227"/>
                </a:lnTo>
                <a:lnTo>
                  <a:pt x="148" y="227"/>
                </a:lnTo>
                <a:lnTo>
                  <a:pt x="149" y="227"/>
                </a:lnTo>
                <a:lnTo>
                  <a:pt x="151" y="227"/>
                </a:lnTo>
                <a:lnTo>
                  <a:pt x="149" y="227"/>
                </a:lnTo>
                <a:lnTo>
                  <a:pt x="149" y="229"/>
                </a:lnTo>
                <a:lnTo>
                  <a:pt x="149" y="230"/>
                </a:lnTo>
                <a:lnTo>
                  <a:pt x="149" y="232"/>
                </a:lnTo>
                <a:lnTo>
                  <a:pt x="148" y="234"/>
                </a:lnTo>
                <a:lnTo>
                  <a:pt x="146" y="234"/>
                </a:lnTo>
                <a:lnTo>
                  <a:pt x="148" y="235"/>
                </a:lnTo>
                <a:lnTo>
                  <a:pt x="149" y="237"/>
                </a:lnTo>
                <a:lnTo>
                  <a:pt x="151" y="237"/>
                </a:lnTo>
                <a:lnTo>
                  <a:pt x="149" y="238"/>
                </a:lnTo>
                <a:lnTo>
                  <a:pt x="149" y="240"/>
                </a:lnTo>
                <a:lnTo>
                  <a:pt x="151" y="240"/>
                </a:lnTo>
                <a:lnTo>
                  <a:pt x="152" y="242"/>
                </a:lnTo>
                <a:lnTo>
                  <a:pt x="151" y="243"/>
                </a:lnTo>
                <a:lnTo>
                  <a:pt x="152" y="246"/>
                </a:lnTo>
                <a:lnTo>
                  <a:pt x="151" y="248"/>
                </a:lnTo>
                <a:lnTo>
                  <a:pt x="151" y="250"/>
                </a:lnTo>
                <a:lnTo>
                  <a:pt x="151" y="251"/>
                </a:lnTo>
                <a:lnTo>
                  <a:pt x="149" y="253"/>
                </a:lnTo>
                <a:lnTo>
                  <a:pt x="149" y="254"/>
                </a:lnTo>
                <a:lnTo>
                  <a:pt x="151" y="254"/>
                </a:lnTo>
                <a:lnTo>
                  <a:pt x="152" y="256"/>
                </a:lnTo>
                <a:lnTo>
                  <a:pt x="154" y="258"/>
                </a:lnTo>
                <a:lnTo>
                  <a:pt x="152" y="258"/>
                </a:lnTo>
                <a:lnTo>
                  <a:pt x="152" y="259"/>
                </a:lnTo>
                <a:lnTo>
                  <a:pt x="152" y="261"/>
                </a:lnTo>
                <a:lnTo>
                  <a:pt x="152" y="262"/>
                </a:lnTo>
                <a:lnTo>
                  <a:pt x="154" y="264"/>
                </a:lnTo>
                <a:lnTo>
                  <a:pt x="154" y="266"/>
                </a:lnTo>
                <a:lnTo>
                  <a:pt x="152" y="267"/>
                </a:lnTo>
                <a:lnTo>
                  <a:pt x="152" y="269"/>
                </a:lnTo>
                <a:lnTo>
                  <a:pt x="152" y="267"/>
                </a:lnTo>
                <a:lnTo>
                  <a:pt x="151" y="269"/>
                </a:lnTo>
                <a:lnTo>
                  <a:pt x="148" y="269"/>
                </a:lnTo>
                <a:lnTo>
                  <a:pt x="144" y="269"/>
                </a:lnTo>
                <a:lnTo>
                  <a:pt x="144" y="272"/>
                </a:lnTo>
                <a:lnTo>
                  <a:pt x="144" y="274"/>
                </a:lnTo>
                <a:lnTo>
                  <a:pt x="141" y="278"/>
                </a:lnTo>
                <a:lnTo>
                  <a:pt x="141" y="280"/>
                </a:lnTo>
                <a:lnTo>
                  <a:pt x="143" y="282"/>
                </a:lnTo>
                <a:lnTo>
                  <a:pt x="143" y="283"/>
                </a:lnTo>
                <a:lnTo>
                  <a:pt x="143" y="288"/>
                </a:lnTo>
                <a:lnTo>
                  <a:pt x="143" y="290"/>
                </a:lnTo>
                <a:lnTo>
                  <a:pt x="143" y="294"/>
                </a:lnTo>
                <a:lnTo>
                  <a:pt x="143" y="296"/>
                </a:lnTo>
                <a:lnTo>
                  <a:pt x="143" y="298"/>
                </a:lnTo>
                <a:lnTo>
                  <a:pt x="143" y="299"/>
                </a:lnTo>
                <a:lnTo>
                  <a:pt x="143" y="301"/>
                </a:lnTo>
                <a:lnTo>
                  <a:pt x="144" y="302"/>
                </a:lnTo>
                <a:lnTo>
                  <a:pt x="144" y="304"/>
                </a:lnTo>
                <a:lnTo>
                  <a:pt x="148" y="306"/>
                </a:lnTo>
                <a:lnTo>
                  <a:pt x="148" y="307"/>
                </a:lnTo>
                <a:lnTo>
                  <a:pt x="148" y="309"/>
                </a:lnTo>
                <a:lnTo>
                  <a:pt x="148" y="310"/>
                </a:lnTo>
                <a:lnTo>
                  <a:pt x="148" y="312"/>
                </a:lnTo>
                <a:lnTo>
                  <a:pt x="151" y="314"/>
                </a:lnTo>
                <a:lnTo>
                  <a:pt x="151" y="315"/>
                </a:lnTo>
                <a:lnTo>
                  <a:pt x="151" y="317"/>
                </a:lnTo>
                <a:lnTo>
                  <a:pt x="151" y="318"/>
                </a:lnTo>
                <a:lnTo>
                  <a:pt x="152" y="320"/>
                </a:lnTo>
                <a:lnTo>
                  <a:pt x="154" y="322"/>
                </a:lnTo>
                <a:lnTo>
                  <a:pt x="154" y="323"/>
                </a:lnTo>
                <a:lnTo>
                  <a:pt x="154" y="326"/>
                </a:lnTo>
                <a:lnTo>
                  <a:pt x="156" y="326"/>
                </a:lnTo>
                <a:lnTo>
                  <a:pt x="157" y="328"/>
                </a:lnTo>
                <a:lnTo>
                  <a:pt x="156" y="331"/>
                </a:lnTo>
                <a:lnTo>
                  <a:pt x="154" y="331"/>
                </a:lnTo>
                <a:lnTo>
                  <a:pt x="154" y="333"/>
                </a:lnTo>
                <a:lnTo>
                  <a:pt x="156" y="334"/>
                </a:lnTo>
                <a:lnTo>
                  <a:pt x="156" y="336"/>
                </a:lnTo>
                <a:lnTo>
                  <a:pt x="156" y="338"/>
                </a:lnTo>
                <a:lnTo>
                  <a:pt x="156" y="339"/>
                </a:lnTo>
                <a:lnTo>
                  <a:pt x="156" y="341"/>
                </a:lnTo>
                <a:lnTo>
                  <a:pt x="156" y="342"/>
                </a:lnTo>
                <a:lnTo>
                  <a:pt x="157" y="344"/>
                </a:lnTo>
                <a:lnTo>
                  <a:pt x="157" y="346"/>
                </a:lnTo>
                <a:lnTo>
                  <a:pt x="157" y="347"/>
                </a:lnTo>
                <a:lnTo>
                  <a:pt x="156" y="349"/>
                </a:lnTo>
                <a:lnTo>
                  <a:pt x="156" y="352"/>
                </a:lnTo>
                <a:lnTo>
                  <a:pt x="152" y="354"/>
                </a:lnTo>
                <a:lnTo>
                  <a:pt x="151" y="355"/>
                </a:lnTo>
                <a:lnTo>
                  <a:pt x="152" y="357"/>
                </a:lnTo>
                <a:lnTo>
                  <a:pt x="154" y="358"/>
                </a:lnTo>
                <a:lnTo>
                  <a:pt x="154" y="360"/>
                </a:lnTo>
                <a:lnTo>
                  <a:pt x="156" y="362"/>
                </a:lnTo>
                <a:lnTo>
                  <a:pt x="156" y="363"/>
                </a:lnTo>
                <a:lnTo>
                  <a:pt x="156" y="365"/>
                </a:lnTo>
                <a:lnTo>
                  <a:pt x="156" y="366"/>
                </a:lnTo>
                <a:lnTo>
                  <a:pt x="157" y="366"/>
                </a:lnTo>
                <a:lnTo>
                  <a:pt x="159" y="368"/>
                </a:lnTo>
                <a:lnTo>
                  <a:pt x="159" y="370"/>
                </a:lnTo>
                <a:lnTo>
                  <a:pt x="157" y="371"/>
                </a:lnTo>
                <a:lnTo>
                  <a:pt x="157" y="373"/>
                </a:lnTo>
                <a:lnTo>
                  <a:pt x="157" y="374"/>
                </a:lnTo>
                <a:lnTo>
                  <a:pt x="156" y="376"/>
                </a:lnTo>
                <a:lnTo>
                  <a:pt x="154" y="376"/>
                </a:lnTo>
                <a:lnTo>
                  <a:pt x="154" y="378"/>
                </a:lnTo>
                <a:lnTo>
                  <a:pt x="151" y="381"/>
                </a:lnTo>
                <a:lnTo>
                  <a:pt x="149" y="381"/>
                </a:lnTo>
                <a:lnTo>
                  <a:pt x="148" y="382"/>
                </a:lnTo>
                <a:lnTo>
                  <a:pt x="146" y="384"/>
                </a:lnTo>
                <a:lnTo>
                  <a:pt x="146" y="386"/>
                </a:lnTo>
                <a:lnTo>
                  <a:pt x="148" y="386"/>
                </a:lnTo>
                <a:lnTo>
                  <a:pt x="149" y="387"/>
                </a:lnTo>
                <a:lnTo>
                  <a:pt x="148" y="389"/>
                </a:lnTo>
                <a:lnTo>
                  <a:pt x="149" y="390"/>
                </a:lnTo>
                <a:lnTo>
                  <a:pt x="149" y="392"/>
                </a:lnTo>
                <a:lnTo>
                  <a:pt x="149" y="394"/>
                </a:lnTo>
                <a:lnTo>
                  <a:pt x="148" y="394"/>
                </a:lnTo>
                <a:lnTo>
                  <a:pt x="149" y="395"/>
                </a:lnTo>
                <a:lnTo>
                  <a:pt x="151" y="397"/>
                </a:lnTo>
                <a:lnTo>
                  <a:pt x="152" y="398"/>
                </a:lnTo>
                <a:lnTo>
                  <a:pt x="152" y="400"/>
                </a:lnTo>
                <a:lnTo>
                  <a:pt x="151" y="402"/>
                </a:lnTo>
                <a:lnTo>
                  <a:pt x="151" y="405"/>
                </a:lnTo>
                <a:lnTo>
                  <a:pt x="151" y="406"/>
                </a:lnTo>
                <a:lnTo>
                  <a:pt x="149" y="408"/>
                </a:lnTo>
                <a:lnTo>
                  <a:pt x="149" y="410"/>
                </a:lnTo>
                <a:lnTo>
                  <a:pt x="148" y="406"/>
                </a:lnTo>
                <a:lnTo>
                  <a:pt x="146" y="408"/>
                </a:lnTo>
                <a:lnTo>
                  <a:pt x="144" y="408"/>
                </a:lnTo>
                <a:lnTo>
                  <a:pt x="143" y="410"/>
                </a:lnTo>
                <a:lnTo>
                  <a:pt x="143" y="411"/>
                </a:lnTo>
                <a:lnTo>
                  <a:pt x="141" y="411"/>
                </a:lnTo>
                <a:lnTo>
                  <a:pt x="141" y="413"/>
                </a:lnTo>
                <a:lnTo>
                  <a:pt x="141" y="411"/>
                </a:lnTo>
                <a:lnTo>
                  <a:pt x="140" y="411"/>
                </a:lnTo>
                <a:lnTo>
                  <a:pt x="140" y="410"/>
                </a:lnTo>
                <a:lnTo>
                  <a:pt x="138" y="410"/>
                </a:lnTo>
                <a:lnTo>
                  <a:pt x="138" y="411"/>
                </a:lnTo>
                <a:lnTo>
                  <a:pt x="138" y="413"/>
                </a:lnTo>
                <a:lnTo>
                  <a:pt x="136" y="413"/>
                </a:lnTo>
                <a:lnTo>
                  <a:pt x="135" y="413"/>
                </a:lnTo>
                <a:lnTo>
                  <a:pt x="135" y="414"/>
                </a:lnTo>
                <a:lnTo>
                  <a:pt x="133" y="414"/>
                </a:lnTo>
                <a:lnTo>
                  <a:pt x="132" y="416"/>
                </a:lnTo>
                <a:lnTo>
                  <a:pt x="127" y="418"/>
                </a:lnTo>
                <a:lnTo>
                  <a:pt x="127" y="419"/>
                </a:lnTo>
                <a:lnTo>
                  <a:pt x="125" y="421"/>
                </a:lnTo>
                <a:lnTo>
                  <a:pt x="127" y="422"/>
                </a:lnTo>
                <a:lnTo>
                  <a:pt x="127" y="424"/>
                </a:lnTo>
                <a:lnTo>
                  <a:pt x="127" y="426"/>
                </a:lnTo>
                <a:lnTo>
                  <a:pt x="130" y="427"/>
                </a:lnTo>
                <a:lnTo>
                  <a:pt x="130" y="434"/>
                </a:lnTo>
                <a:lnTo>
                  <a:pt x="132" y="435"/>
                </a:lnTo>
                <a:lnTo>
                  <a:pt x="133" y="435"/>
                </a:lnTo>
                <a:lnTo>
                  <a:pt x="133" y="437"/>
                </a:lnTo>
                <a:lnTo>
                  <a:pt x="133" y="438"/>
                </a:lnTo>
                <a:lnTo>
                  <a:pt x="135" y="440"/>
                </a:lnTo>
                <a:lnTo>
                  <a:pt x="136" y="440"/>
                </a:lnTo>
                <a:lnTo>
                  <a:pt x="136" y="442"/>
                </a:lnTo>
                <a:lnTo>
                  <a:pt x="136" y="443"/>
                </a:lnTo>
                <a:lnTo>
                  <a:pt x="140" y="445"/>
                </a:lnTo>
                <a:lnTo>
                  <a:pt x="140" y="446"/>
                </a:lnTo>
                <a:lnTo>
                  <a:pt x="141" y="448"/>
                </a:lnTo>
                <a:lnTo>
                  <a:pt x="143" y="446"/>
                </a:lnTo>
                <a:lnTo>
                  <a:pt x="143" y="445"/>
                </a:lnTo>
                <a:lnTo>
                  <a:pt x="144" y="445"/>
                </a:lnTo>
                <a:lnTo>
                  <a:pt x="144" y="443"/>
                </a:lnTo>
                <a:lnTo>
                  <a:pt x="146" y="445"/>
                </a:lnTo>
                <a:lnTo>
                  <a:pt x="151" y="446"/>
                </a:lnTo>
                <a:lnTo>
                  <a:pt x="152" y="448"/>
                </a:lnTo>
                <a:lnTo>
                  <a:pt x="154" y="450"/>
                </a:lnTo>
                <a:lnTo>
                  <a:pt x="157" y="450"/>
                </a:lnTo>
                <a:lnTo>
                  <a:pt x="159" y="446"/>
                </a:lnTo>
                <a:lnTo>
                  <a:pt x="160" y="446"/>
                </a:lnTo>
                <a:lnTo>
                  <a:pt x="162" y="448"/>
                </a:lnTo>
                <a:lnTo>
                  <a:pt x="164" y="448"/>
                </a:lnTo>
                <a:lnTo>
                  <a:pt x="164" y="446"/>
                </a:lnTo>
                <a:lnTo>
                  <a:pt x="164" y="445"/>
                </a:lnTo>
                <a:lnTo>
                  <a:pt x="165" y="445"/>
                </a:lnTo>
                <a:lnTo>
                  <a:pt x="165" y="443"/>
                </a:lnTo>
                <a:lnTo>
                  <a:pt x="167" y="443"/>
                </a:lnTo>
                <a:lnTo>
                  <a:pt x="167" y="442"/>
                </a:lnTo>
                <a:lnTo>
                  <a:pt x="168" y="442"/>
                </a:lnTo>
                <a:lnTo>
                  <a:pt x="170" y="442"/>
                </a:lnTo>
                <a:lnTo>
                  <a:pt x="172" y="440"/>
                </a:lnTo>
                <a:lnTo>
                  <a:pt x="173" y="443"/>
                </a:lnTo>
                <a:lnTo>
                  <a:pt x="175" y="443"/>
                </a:lnTo>
                <a:lnTo>
                  <a:pt x="175" y="446"/>
                </a:lnTo>
                <a:lnTo>
                  <a:pt x="175" y="448"/>
                </a:lnTo>
                <a:lnTo>
                  <a:pt x="175" y="450"/>
                </a:lnTo>
                <a:lnTo>
                  <a:pt x="176" y="451"/>
                </a:lnTo>
                <a:lnTo>
                  <a:pt x="176" y="453"/>
                </a:lnTo>
                <a:lnTo>
                  <a:pt x="175" y="454"/>
                </a:lnTo>
                <a:lnTo>
                  <a:pt x="175" y="456"/>
                </a:lnTo>
                <a:lnTo>
                  <a:pt x="175" y="458"/>
                </a:lnTo>
                <a:lnTo>
                  <a:pt x="173" y="459"/>
                </a:lnTo>
                <a:lnTo>
                  <a:pt x="172" y="459"/>
                </a:lnTo>
                <a:lnTo>
                  <a:pt x="173" y="461"/>
                </a:lnTo>
                <a:lnTo>
                  <a:pt x="172" y="462"/>
                </a:lnTo>
                <a:lnTo>
                  <a:pt x="170" y="466"/>
                </a:lnTo>
                <a:lnTo>
                  <a:pt x="168" y="467"/>
                </a:lnTo>
                <a:lnTo>
                  <a:pt x="168" y="469"/>
                </a:lnTo>
                <a:lnTo>
                  <a:pt x="170" y="470"/>
                </a:lnTo>
                <a:lnTo>
                  <a:pt x="170" y="472"/>
                </a:lnTo>
                <a:lnTo>
                  <a:pt x="168" y="472"/>
                </a:lnTo>
                <a:lnTo>
                  <a:pt x="168" y="474"/>
                </a:lnTo>
                <a:lnTo>
                  <a:pt x="170" y="474"/>
                </a:lnTo>
                <a:lnTo>
                  <a:pt x="170" y="475"/>
                </a:lnTo>
                <a:lnTo>
                  <a:pt x="168" y="477"/>
                </a:lnTo>
                <a:lnTo>
                  <a:pt x="170" y="480"/>
                </a:lnTo>
                <a:lnTo>
                  <a:pt x="170" y="482"/>
                </a:lnTo>
                <a:lnTo>
                  <a:pt x="168" y="482"/>
                </a:lnTo>
                <a:lnTo>
                  <a:pt x="168" y="483"/>
                </a:lnTo>
                <a:lnTo>
                  <a:pt x="168" y="485"/>
                </a:lnTo>
                <a:lnTo>
                  <a:pt x="168" y="486"/>
                </a:lnTo>
                <a:lnTo>
                  <a:pt x="167" y="488"/>
                </a:lnTo>
                <a:lnTo>
                  <a:pt x="168" y="490"/>
                </a:lnTo>
                <a:lnTo>
                  <a:pt x="168" y="491"/>
                </a:lnTo>
                <a:lnTo>
                  <a:pt x="167" y="491"/>
                </a:lnTo>
                <a:lnTo>
                  <a:pt x="167" y="494"/>
                </a:lnTo>
                <a:lnTo>
                  <a:pt x="168" y="496"/>
                </a:lnTo>
                <a:lnTo>
                  <a:pt x="168" y="498"/>
                </a:lnTo>
                <a:lnTo>
                  <a:pt x="167" y="499"/>
                </a:lnTo>
                <a:lnTo>
                  <a:pt x="168" y="499"/>
                </a:lnTo>
                <a:lnTo>
                  <a:pt x="167" y="499"/>
                </a:lnTo>
                <a:lnTo>
                  <a:pt x="168" y="501"/>
                </a:lnTo>
                <a:lnTo>
                  <a:pt x="168" y="502"/>
                </a:lnTo>
                <a:lnTo>
                  <a:pt x="168" y="506"/>
                </a:lnTo>
                <a:lnTo>
                  <a:pt x="170" y="509"/>
                </a:lnTo>
                <a:lnTo>
                  <a:pt x="170" y="510"/>
                </a:lnTo>
                <a:lnTo>
                  <a:pt x="170" y="512"/>
                </a:lnTo>
                <a:lnTo>
                  <a:pt x="172" y="514"/>
                </a:lnTo>
                <a:lnTo>
                  <a:pt x="173" y="514"/>
                </a:lnTo>
                <a:lnTo>
                  <a:pt x="175" y="515"/>
                </a:lnTo>
                <a:lnTo>
                  <a:pt x="175" y="518"/>
                </a:lnTo>
                <a:lnTo>
                  <a:pt x="176" y="518"/>
                </a:lnTo>
                <a:lnTo>
                  <a:pt x="176" y="520"/>
                </a:lnTo>
                <a:lnTo>
                  <a:pt x="178" y="520"/>
                </a:lnTo>
                <a:lnTo>
                  <a:pt x="180" y="520"/>
                </a:lnTo>
                <a:lnTo>
                  <a:pt x="181" y="520"/>
                </a:lnTo>
                <a:lnTo>
                  <a:pt x="183" y="520"/>
                </a:lnTo>
                <a:lnTo>
                  <a:pt x="184" y="518"/>
                </a:lnTo>
                <a:lnTo>
                  <a:pt x="186" y="520"/>
                </a:lnTo>
                <a:lnTo>
                  <a:pt x="188" y="521"/>
                </a:lnTo>
                <a:lnTo>
                  <a:pt x="186" y="521"/>
                </a:lnTo>
                <a:lnTo>
                  <a:pt x="186" y="523"/>
                </a:lnTo>
                <a:lnTo>
                  <a:pt x="189" y="526"/>
                </a:lnTo>
                <a:lnTo>
                  <a:pt x="188" y="528"/>
                </a:lnTo>
                <a:lnTo>
                  <a:pt x="189" y="528"/>
                </a:lnTo>
                <a:lnTo>
                  <a:pt x="189" y="529"/>
                </a:lnTo>
                <a:lnTo>
                  <a:pt x="191" y="529"/>
                </a:lnTo>
                <a:lnTo>
                  <a:pt x="194" y="528"/>
                </a:lnTo>
                <a:lnTo>
                  <a:pt x="196" y="529"/>
                </a:lnTo>
                <a:lnTo>
                  <a:pt x="197" y="531"/>
                </a:lnTo>
                <a:lnTo>
                  <a:pt x="199" y="533"/>
                </a:lnTo>
                <a:lnTo>
                  <a:pt x="200" y="534"/>
                </a:lnTo>
                <a:lnTo>
                  <a:pt x="200" y="536"/>
                </a:lnTo>
                <a:lnTo>
                  <a:pt x="200" y="539"/>
                </a:lnTo>
                <a:lnTo>
                  <a:pt x="200" y="541"/>
                </a:lnTo>
                <a:lnTo>
                  <a:pt x="200" y="542"/>
                </a:lnTo>
                <a:lnTo>
                  <a:pt x="199" y="542"/>
                </a:lnTo>
                <a:lnTo>
                  <a:pt x="197" y="544"/>
                </a:lnTo>
                <a:lnTo>
                  <a:pt x="197" y="545"/>
                </a:lnTo>
                <a:lnTo>
                  <a:pt x="197" y="547"/>
                </a:lnTo>
                <a:lnTo>
                  <a:pt x="199" y="547"/>
                </a:lnTo>
                <a:lnTo>
                  <a:pt x="199" y="549"/>
                </a:lnTo>
                <a:lnTo>
                  <a:pt x="200" y="547"/>
                </a:lnTo>
                <a:lnTo>
                  <a:pt x="202" y="547"/>
                </a:lnTo>
                <a:lnTo>
                  <a:pt x="202" y="549"/>
                </a:lnTo>
                <a:lnTo>
                  <a:pt x="204" y="550"/>
                </a:lnTo>
                <a:lnTo>
                  <a:pt x="205" y="550"/>
                </a:lnTo>
                <a:lnTo>
                  <a:pt x="207" y="550"/>
                </a:lnTo>
                <a:lnTo>
                  <a:pt x="208" y="553"/>
                </a:lnTo>
                <a:lnTo>
                  <a:pt x="208" y="555"/>
                </a:lnTo>
                <a:lnTo>
                  <a:pt x="210" y="557"/>
                </a:lnTo>
                <a:lnTo>
                  <a:pt x="210" y="558"/>
                </a:lnTo>
                <a:lnTo>
                  <a:pt x="210" y="560"/>
                </a:lnTo>
                <a:lnTo>
                  <a:pt x="208" y="561"/>
                </a:lnTo>
                <a:lnTo>
                  <a:pt x="210" y="561"/>
                </a:lnTo>
                <a:lnTo>
                  <a:pt x="210" y="563"/>
                </a:lnTo>
                <a:lnTo>
                  <a:pt x="210" y="566"/>
                </a:lnTo>
                <a:lnTo>
                  <a:pt x="210" y="568"/>
                </a:lnTo>
                <a:lnTo>
                  <a:pt x="212" y="568"/>
                </a:lnTo>
                <a:lnTo>
                  <a:pt x="213" y="568"/>
                </a:lnTo>
                <a:lnTo>
                  <a:pt x="215" y="569"/>
                </a:lnTo>
                <a:lnTo>
                  <a:pt x="216" y="568"/>
                </a:lnTo>
                <a:lnTo>
                  <a:pt x="216" y="569"/>
                </a:lnTo>
                <a:lnTo>
                  <a:pt x="220" y="568"/>
                </a:lnTo>
                <a:lnTo>
                  <a:pt x="221" y="569"/>
                </a:lnTo>
                <a:lnTo>
                  <a:pt x="223" y="569"/>
                </a:lnTo>
                <a:lnTo>
                  <a:pt x="223" y="571"/>
                </a:lnTo>
                <a:lnTo>
                  <a:pt x="224" y="571"/>
                </a:lnTo>
                <a:lnTo>
                  <a:pt x="226" y="573"/>
                </a:lnTo>
                <a:lnTo>
                  <a:pt x="228" y="573"/>
                </a:lnTo>
                <a:lnTo>
                  <a:pt x="228" y="574"/>
                </a:lnTo>
                <a:lnTo>
                  <a:pt x="229" y="574"/>
                </a:lnTo>
                <a:lnTo>
                  <a:pt x="228" y="576"/>
                </a:lnTo>
                <a:lnTo>
                  <a:pt x="226" y="576"/>
                </a:lnTo>
                <a:lnTo>
                  <a:pt x="224" y="576"/>
                </a:lnTo>
                <a:lnTo>
                  <a:pt x="223" y="577"/>
                </a:lnTo>
                <a:lnTo>
                  <a:pt x="223" y="579"/>
                </a:lnTo>
                <a:lnTo>
                  <a:pt x="223" y="581"/>
                </a:lnTo>
                <a:lnTo>
                  <a:pt x="223" y="582"/>
                </a:lnTo>
                <a:lnTo>
                  <a:pt x="221" y="584"/>
                </a:lnTo>
                <a:lnTo>
                  <a:pt x="223" y="585"/>
                </a:lnTo>
                <a:lnTo>
                  <a:pt x="224" y="585"/>
                </a:lnTo>
                <a:lnTo>
                  <a:pt x="224" y="587"/>
                </a:lnTo>
                <a:lnTo>
                  <a:pt x="223" y="589"/>
                </a:lnTo>
                <a:lnTo>
                  <a:pt x="223" y="590"/>
                </a:lnTo>
                <a:lnTo>
                  <a:pt x="226" y="592"/>
                </a:lnTo>
                <a:lnTo>
                  <a:pt x="229" y="593"/>
                </a:lnTo>
                <a:lnTo>
                  <a:pt x="232" y="593"/>
                </a:lnTo>
                <a:lnTo>
                  <a:pt x="234" y="593"/>
                </a:lnTo>
                <a:lnTo>
                  <a:pt x="234" y="595"/>
                </a:lnTo>
                <a:lnTo>
                  <a:pt x="236" y="597"/>
                </a:lnTo>
                <a:lnTo>
                  <a:pt x="237" y="597"/>
                </a:lnTo>
                <a:lnTo>
                  <a:pt x="239" y="598"/>
                </a:lnTo>
                <a:lnTo>
                  <a:pt x="239" y="597"/>
                </a:lnTo>
                <a:lnTo>
                  <a:pt x="240" y="597"/>
                </a:lnTo>
                <a:lnTo>
                  <a:pt x="240" y="595"/>
                </a:lnTo>
                <a:lnTo>
                  <a:pt x="244" y="595"/>
                </a:lnTo>
                <a:lnTo>
                  <a:pt x="245" y="595"/>
                </a:lnTo>
                <a:lnTo>
                  <a:pt x="247" y="597"/>
                </a:lnTo>
                <a:lnTo>
                  <a:pt x="248" y="598"/>
                </a:lnTo>
                <a:lnTo>
                  <a:pt x="250" y="598"/>
                </a:lnTo>
                <a:lnTo>
                  <a:pt x="252" y="600"/>
                </a:lnTo>
                <a:lnTo>
                  <a:pt x="253" y="601"/>
                </a:lnTo>
                <a:lnTo>
                  <a:pt x="253" y="603"/>
                </a:lnTo>
                <a:lnTo>
                  <a:pt x="255" y="605"/>
                </a:lnTo>
                <a:lnTo>
                  <a:pt x="256" y="605"/>
                </a:lnTo>
                <a:lnTo>
                  <a:pt x="256" y="603"/>
                </a:lnTo>
                <a:lnTo>
                  <a:pt x="260" y="603"/>
                </a:lnTo>
                <a:lnTo>
                  <a:pt x="261" y="603"/>
                </a:lnTo>
                <a:lnTo>
                  <a:pt x="261" y="605"/>
                </a:lnTo>
                <a:lnTo>
                  <a:pt x="263" y="605"/>
                </a:lnTo>
                <a:lnTo>
                  <a:pt x="263" y="603"/>
                </a:lnTo>
                <a:lnTo>
                  <a:pt x="264" y="603"/>
                </a:lnTo>
                <a:lnTo>
                  <a:pt x="264" y="601"/>
                </a:lnTo>
                <a:lnTo>
                  <a:pt x="266" y="600"/>
                </a:lnTo>
                <a:lnTo>
                  <a:pt x="266" y="601"/>
                </a:lnTo>
                <a:lnTo>
                  <a:pt x="268" y="601"/>
                </a:lnTo>
                <a:lnTo>
                  <a:pt x="269" y="601"/>
                </a:lnTo>
                <a:lnTo>
                  <a:pt x="269" y="600"/>
                </a:lnTo>
                <a:lnTo>
                  <a:pt x="272" y="600"/>
                </a:lnTo>
                <a:lnTo>
                  <a:pt x="272" y="601"/>
                </a:lnTo>
                <a:lnTo>
                  <a:pt x="274" y="601"/>
                </a:lnTo>
                <a:lnTo>
                  <a:pt x="274" y="603"/>
                </a:lnTo>
                <a:lnTo>
                  <a:pt x="274" y="605"/>
                </a:lnTo>
                <a:lnTo>
                  <a:pt x="276" y="606"/>
                </a:lnTo>
                <a:lnTo>
                  <a:pt x="277" y="608"/>
                </a:lnTo>
                <a:lnTo>
                  <a:pt x="279" y="608"/>
                </a:lnTo>
                <a:lnTo>
                  <a:pt x="280" y="608"/>
                </a:lnTo>
                <a:lnTo>
                  <a:pt x="284" y="609"/>
                </a:lnTo>
                <a:lnTo>
                  <a:pt x="285" y="609"/>
                </a:lnTo>
                <a:lnTo>
                  <a:pt x="285" y="611"/>
                </a:lnTo>
                <a:lnTo>
                  <a:pt x="287" y="611"/>
                </a:lnTo>
                <a:lnTo>
                  <a:pt x="288" y="613"/>
                </a:lnTo>
                <a:lnTo>
                  <a:pt x="288" y="614"/>
                </a:lnTo>
                <a:lnTo>
                  <a:pt x="288" y="616"/>
                </a:lnTo>
                <a:lnTo>
                  <a:pt x="290" y="616"/>
                </a:lnTo>
                <a:lnTo>
                  <a:pt x="290" y="617"/>
                </a:lnTo>
                <a:lnTo>
                  <a:pt x="292" y="617"/>
                </a:lnTo>
                <a:lnTo>
                  <a:pt x="292" y="619"/>
                </a:lnTo>
                <a:lnTo>
                  <a:pt x="290" y="621"/>
                </a:lnTo>
                <a:lnTo>
                  <a:pt x="288" y="621"/>
                </a:lnTo>
                <a:lnTo>
                  <a:pt x="288" y="622"/>
                </a:lnTo>
                <a:lnTo>
                  <a:pt x="288" y="624"/>
                </a:lnTo>
                <a:lnTo>
                  <a:pt x="288" y="625"/>
                </a:lnTo>
                <a:lnTo>
                  <a:pt x="290" y="625"/>
                </a:lnTo>
                <a:lnTo>
                  <a:pt x="290" y="627"/>
                </a:lnTo>
                <a:lnTo>
                  <a:pt x="292" y="629"/>
                </a:lnTo>
                <a:lnTo>
                  <a:pt x="292" y="630"/>
                </a:lnTo>
                <a:lnTo>
                  <a:pt x="292" y="632"/>
                </a:lnTo>
                <a:lnTo>
                  <a:pt x="292" y="633"/>
                </a:lnTo>
                <a:lnTo>
                  <a:pt x="292" y="635"/>
                </a:lnTo>
                <a:lnTo>
                  <a:pt x="292" y="637"/>
                </a:lnTo>
                <a:lnTo>
                  <a:pt x="293" y="640"/>
                </a:lnTo>
                <a:lnTo>
                  <a:pt x="295" y="641"/>
                </a:lnTo>
                <a:lnTo>
                  <a:pt x="295" y="643"/>
                </a:lnTo>
                <a:lnTo>
                  <a:pt x="296" y="643"/>
                </a:lnTo>
                <a:lnTo>
                  <a:pt x="296" y="645"/>
                </a:lnTo>
                <a:lnTo>
                  <a:pt x="298" y="646"/>
                </a:lnTo>
                <a:lnTo>
                  <a:pt x="301" y="648"/>
                </a:lnTo>
                <a:lnTo>
                  <a:pt x="303" y="649"/>
                </a:lnTo>
                <a:lnTo>
                  <a:pt x="303" y="651"/>
                </a:lnTo>
                <a:lnTo>
                  <a:pt x="304" y="651"/>
                </a:lnTo>
                <a:lnTo>
                  <a:pt x="304" y="653"/>
                </a:lnTo>
                <a:lnTo>
                  <a:pt x="306" y="653"/>
                </a:lnTo>
                <a:lnTo>
                  <a:pt x="308" y="654"/>
                </a:lnTo>
                <a:lnTo>
                  <a:pt x="309" y="654"/>
                </a:lnTo>
                <a:lnTo>
                  <a:pt x="311" y="654"/>
                </a:lnTo>
                <a:lnTo>
                  <a:pt x="312" y="656"/>
                </a:lnTo>
                <a:lnTo>
                  <a:pt x="314" y="657"/>
                </a:lnTo>
                <a:lnTo>
                  <a:pt x="316" y="659"/>
                </a:lnTo>
                <a:lnTo>
                  <a:pt x="316" y="661"/>
                </a:lnTo>
                <a:lnTo>
                  <a:pt x="316" y="662"/>
                </a:lnTo>
                <a:lnTo>
                  <a:pt x="316" y="664"/>
                </a:lnTo>
                <a:lnTo>
                  <a:pt x="317" y="667"/>
                </a:lnTo>
                <a:lnTo>
                  <a:pt x="319" y="667"/>
                </a:lnTo>
                <a:lnTo>
                  <a:pt x="319" y="669"/>
                </a:lnTo>
                <a:lnTo>
                  <a:pt x="319" y="670"/>
                </a:lnTo>
                <a:lnTo>
                  <a:pt x="317" y="672"/>
                </a:lnTo>
                <a:lnTo>
                  <a:pt x="316" y="675"/>
                </a:lnTo>
                <a:lnTo>
                  <a:pt x="314" y="675"/>
                </a:lnTo>
                <a:lnTo>
                  <a:pt x="314" y="677"/>
                </a:lnTo>
                <a:lnTo>
                  <a:pt x="314" y="678"/>
                </a:lnTo>
                <a:lnTo>
                  <a:pt x="298" y="678"/>
                </a:lnTo>
                <a:lnTo>
                  <a:pt x="284" y="678"/>
                </a:lnTo>
                <a:lnTo>
                  <a:pt x="272" y="678"/>
                </a:lnTo>
                <a:lnTo>
                  <a:pt x="248" y="678"/>
                </a:lnTo>
                <a:lnTo>
                  <a:pt x="236" y="678"/>
                </a:lnTo>
                <a:lnTo>
                  <a:pt x="234" y="678"/>
                </a:lnTo>
                <a:lnTo>
                  <a:pt x="221" y="678"/>
                </a:lnTo>
                <a:lnTo>
                  <a:pt x="207" y="678"/>
                </a:lnTo>
                <a:lnTo>
                  <a:pt x="202" y="678"/>
                </a:lnTo>
                <a:lnTo>
                  <a:pt x="197" y="678"/>
                </a:lnTo>
                <a:lnTo>
                  <a:pt x="196" y="678"/>
                </a:lnTo>
                <a:lnTo>
                  <a:pt x="164" y="678"/>
                </a:lnTo>
                <a:lnTo>
                  <a:pt x="159" y="678"/>
                </a:lnTo>
                <a:lnTo>
                  <a:pt x="148" y="678"/>
                </a:lnTo>
                <a:lnTo>
                  <a:pt x="146" y="678"/>
                </a:lnTo>
                <a:lnTo>
                  <a:pt x="133" y="678"/>
                </a:lnTo>
                <a:lnTo>
                  <a:pt x="132" y="677"/>
                </a:lnTo>
                <a:lnTo>
                  <a:pt x="130" y="677"/>
                </a:lnTo>
                <a:lnTo>
                  <a:pt x="128" y="673"/>
                </a:lnTo>
                <a:lnTo>
                  <a:pt x="128" y="672"/>
                </a:lnTo>
                <a:lnTo>
                  <a:pt x="128" y="670"/>
                </a:lnTo>
                <a:lnTo>
                  <a:pt x="127" y="669"/>
                </a:lnTo>
                <a:lnTo>
                  <a:pt x="124" y="667"/>
                </a:lnTo>
                <a:lnTo>
                  <a:pt x="124" y="665"/>
                </a:lnTo>
                <a:lnTo>
                  <a:pt x="124" y="664"/>
                </a:lnTo>
                <a:lnTo>
                  <a:pt x="125" y="662"/>
                </a:lnTo>
                <a:lnTo>
                  <a:pt x="127" y="662"/>
                </a:lnTo>
                <a:lnTo>
                  <a:pt x="128" y="661"/>
                </a:lnTo>
                <a:lnTo>
                  <a:pt x="130" y="659"/>
                </a:lnTo>
                <a:lnTo>
                  <a:pt x="132" y="657"/>
                </a:lnTo>
                <a:lnTo>
                  <a:pt x="132" y="656"/>
                </a:lnTo>
                <a:lnTo>
                  <a:pt x="133" y="656"/>
                </a:lnTo>
                <a:lnTo>
                  <a:pt x="133" y="654"/>
                </a:lnTo>
                <a:lnTo>
                  <a:pt x="135" y="654"/>
                </a:lnTo>
                <a:lnTo>
                  <a:pt x="135" y="653"/>
                </a:lnTo>
                <a:lnTo>
                  <a:pt x="136" y="653"/>
                </a:lnTo>
                <a:lnTo>
                  <a:pt x="140" y="649"/>
                </a:lnTo>
                <a:lnTo>
                  <a:pt x="140" y="648"/>
                </a:lnTo>
                <a:lnTo>
                  <a:pt x="138" y="648"/>
                </a:lnTo>
                <a:lnTo>
                  <a:pt x="138" y="646"/>
                </a:lnTo>
                <a:lnTo>
                  <a:pt x="136" y="645"/>
                </a:lnTo>
                <a:lnTo>
                  <a:pt x="136" y="643"/>
                </a:lnTo>
                <a:lnTo>
                  <a:pt x="135" y="641"/>
                </a:lnTo>
                <a:lnTo>
                  <a:pt x="133" y="640"/>
                </a:lnTo>
                <a:lnTo>
                  <a:pt x="132" y="638"/>
                </a:lnTo>
                <a:lnTo>
                  <a:pt x="132" y="637"/>
                </a:lnTo>
                <a:lnTo>
                  <a:pt x="130" y="635"/>
                </a:lnTo>
                <a:lnTo>
                  <a:pt x="128" y="633"/>
                </a:lnTo>
                <a:lnTo>
                  <a:pt x="127" y="630"/>
                </a:lnTo>
                <a:lnTo>
                  <a:pt x="125" y="630"/>
                </a:lnTo>
                <a:lnTo>
                  <a:pt x="125" y="629"/>
                </a:lnTo>
                <a:lnTo>
                  <a:pt x="125" y="627"/>
                </a:lnTo>
                <a:lnTo>
                  <a:pt x="127" y="627"/>
                </a:lnTo>
                <a:lnTo>
                  <a:pt x="128" y="627"/>
                </a:lnTo>
                <a:lnTo>
                  <a:pt x="130" y="625"/>
                </a:lnTo>
                <a:lnTo>
                  <a:pt x="132" y="625"/>
                </a:lnTo>
                <a:lnTo>
                  <a:pt x="132" y="624"/>
                </a:lnTo>
                <a:lnTo>
                  <a:pt x="133" y="622"/>
                </a:lnTo>
                <a:lnTo>
                  <a:pt x="133" y="621"/>
                </a:lnTo>
                <a:lnTo>
                  <a:pt x="133" y="619"/>
                </a:lnTo>
                <a:lnTo>
                  <a:pt x="133" y="617"/>
                </a:lnTo>
                <a:lnTo>
                  <a:pt x="135" y="617"/>
                </a:lnTo>
                <a:lnTo>
                  <a:pt x="135" y="616"/>
                </a:lnTo>
                <a:lnTo>
                  <a:pt x="136" y="616"/>
                </a:lnTo>
                <a:lnTo>
                  <a:pt x="136" y="614"/>
                </a:lnTo>
                <a:lnTo>
                  <a:pt x="138" y="614"/>
                </a:lnTo>
                <a:lnTo>
                  <a:pt x="138" y="613"/>
                </a:lnTo>
                <a:lnTo>
                  <a:pt x="138" y="611"/>
                </a:lnTo>
                <a:lnTo>
                  <a:pt x="136" y="611"/>
                </a:lnTo>
                <a:lnTo>
                  <a:pt x="136" y="609"/>
                </a:lnTo>
                <a:lnTo>
                  <a:pt x="138" y="608"/>
                </a:lnTo>
                <a:lnTo>
                  <a:pt x="138" y="606"/>
                </a:lnTo>
                <a:lnTo>
                  <a:pt x="135" y="605"/>
                </a:lnTo>
                <a:lnTo>
                  <a:pt x="133" y="600"/>
                </a:lnTo>
                <a:lnTo>
                  <a:pt x="132" y="598"/>
                </a:lnTo>
                <a:lnTo>
                  <a:pt x="130" y="597"/>
                </a:lnTo>
                <a:lnTo>
                  <a:pt x="128" y="595"/>
                </a:lnTo>
                <a:lnTo>
                  <a:pt x="125" y="593"/>
                </a:lnTo>
                <a:lnTo>
                  <a:pt x="127" y="592"/>
                </a:lnTo>
                <a:lnTo>
                  <a:pt x="127" y="590"/>
                </a:lnTo>
                <a:lnTo>
                  <a:pt x="125" y="587"/>
                </a:lnTo>
                <a:lnTo>
                  <a:pt x="128" y="585"/>
                </a:lnTo>
                <a:lnTo>
                  <a:pt x="130" y="584"/>
                </a:lnTo>
                <a:lnTo>
                  <a:pt x="128" y="582"/>
                </a:lnTo>
                <a:lnTo>
                  <a:pt x="128" y="581"/>
                </a:lnTo>
                <a:lnTo>
                  <a:pt x="128" y="579"/>
                </a:lnTo>
                <a:lnTo>
                  <a:pt x="128" y="577"/>
                </a:lnTo>
                <a:lnTo>
                  <a:pt x="130" y="576"/>
                </a:lnTo>
                <a:lnTo>
                  <a:pt x="128" y="574"/>
                </a:lnTo>
                <a:lnTo>
                  <a:pt x="132" y="569"/>
                </a:lnTo>
                <a:lnTo>
                  <a:pt x="132" y="568"/>
                </a:lnTo>
                <a:lnTo>
                  <a:pt x="133" y="568"/>
                </a:lnTo>
                <a:lnTo>
                  <a:pt x="135" y="566"/>
                </a:lnTo>
                <a:lnTo>
                  <a:pt x="136" y="565"/>
                </a:lnTo>
                <a:lnTo>
                  <a:pt x="136" y="561"/>
                </a:lnTo>
                <a:lnTo>
                  <a:pt x="138" y="560"/>
                </a:lnTo>
                <a:lnTo>
                  <a:pt x="140" y="557"/>
                </a:lnTo>
                <a:lnTo>
                  <a:pt x="138" y="555"/>
                </a:lnTo>
                <a:lnTo>
                  <a:pt x="136" y="555"/>
                </a:lnTo>
                <a:lnTo>
                  <a:pt x="136" y="553"/>
                </a:lnTo>
                <a:lnTo>
                  <a:pt x="135" y="553"/>
                </a:lnTo>
                <a:lnTo>
                  <a:pt x="133" y="552"/>
                </a:lnTo>
                <a:lnTo>
                  <a:pt x="132" y="552"/>
                </a:lnTo>
                <a:lnTo>
                  <a:pt x="132" y="550"/>
                </a:lnTo>
                <a:lnTo>
                  <a:pt x="132" y="549"/>
                </a:lnTo>
                <a:lnTo>
                  <a:pt x="133" y="547"/>
                </a:lnTo>
                <a:lnTo>
                  <a:pt x="130" y="547"/>
                </a:lnTo>
                <a:lnTo>
                  <a:pt x="130" y="545"/>
                </a:lnTo>
                <a:lnTo>
                  <a:pt x="128" y="545"/>
                </a:lnTo>
                <a:lnTo>
                  <a:pt x="125" y="545"/>
                </a:lnTo>
                <a:lnTo>
                  <a:pt x="124" y="545"/>
                </a:lnTo>
                <a:lnTo>
                  <a:pt x="122" y="545"/>
                </a:lnTo>
                <a:lnTo>
                  <a:pt x="120" y="544"/>
                </a:lnTo>
                <a:lnTo>
                  <a:pt x="117" y="544"/>
                </a:lnTo>
                <a:lnTo>
                  <a:pt x="114" y="542"/>
                </a:lnTo>
                <a:lnTo>
                  <a:pt x="114" y="541"/>
                </a:lnTo>
                <a:lnTo>
                  <a:pt x="112" y="541"/>
                </a:lnTo>
                <a:lnTo>
                  <a:pt x="112" y="539"/>
                </a:lnTo>
                <a:lnTo>
                  <a:pt x="109" y="539"/>
                </a:lnTo>
                <a:lnTo>
                  <a:pt x="108" y="539"/>
                </a:lnTo>
                <a:lnTo>
                  <a:pt x="106" y="541"/>
                </a:lnTo>
                <a:lnTo>
                  <a:pt x="104" y="541"/>
                </a:lnTo>
                <a:lnTo>
                  <a:pt x="103" y="541"/>
                </a:lnTo>
                <a:lnTo>
                  <a:pt x="101" y="541"/>
                </a:lnTo>
                <a:lnTo>
                  <a:pt x="100" y="541"/>
                </a:lnTo>
                <a:lnTo>
                  <a:pt x="96" y="541"/>
                </a:lnTo>
                <a:lnTo>
                  <a:pt x="95" y="539"/>
                </a:lnTo>
                <a:lnTo>
                  <a:pt x="93" y="537"/>
                </a:lnTo>
                <a:lnTo>
                  <a:pt x="90" y="537"/>
                </a:lnTo>
                <a:lnTo>
                  <a:pt x="90" y="536"/>
                </a:lnTo>
                <a:lnTo>
                  <a:pt x="88" y="536"/>
                </a:lnTo>
                <a:lnTo>
                  <a:pt x="88" y="533"/>
                </a:lnTo>
                <a:lnTo>
                  <a:pt x="88" y="531"/>
                </a:lnTo>
                <a:lnTo>
                  <a:pt x="88" y="529"/>
                </a:lnTo>
                <a:lnTo>
                  <a:pt x="90" y="528"/>
                </a:lnTo>
                <a:lnTo>
                  <a:pt x="90" y="525"/>
                </a:lnTo>
                <a:lnTo>
                  <a:pt x="90" y="523"/>
                </a:lnTo>
                <a:lnTo>
                  <a:pt x="92" y="521"/>
                </a:lnTo>
                <a:lnTo>
                  <a:pt x="92" y="520"/>
                </a:lnTo>
                <a:lnTo>
                  <a:pt x="92" y="518"/>
                </a:lnTo>
                <a:lnTo>
                  <a:pt x="90" y="517"/>
                </a:lnTo>
                <a:lnTo>
                  <a:pt x="88" y="517"/>
                </a:lnTo>
                <a:lnTo>
                  <a:pt x="90" y="515"/>
                </a:lnTo>
                <a:lnTo>
                  <a:pt x="92" y="514"/>
                </a:lnTo>
                <a:lnTo>
                  <a:pt x="92" y="512"/>
                </a:lnTo>
                <a:lnTo>
                  <a:pt x="93" y="512"/>
                </a:lnTo>
                <a:lnTo>
                  <a:pt x="93" y="509"/>
                </a:lnTo>
                <a:lnTo>
                  <a:pt x="95" y="509"/>
                </a:lnTo>
                <a:lnTo>
                  <a:pt x="96" y="507"/>
                </a:lnTo>
                <a:lnTo>
                  <a:pt x="96" y="506"/>
                </a:lnTo>
                <a:lnTo>
                  <a:pt x="96" y="504"/>
                </a:lnTo>
                <a:lnTo>
                  <a:pt x="95" y="502"/>
                </a:lnTo>
                <a:lnTo>
                  <a:pt x="93" y="502"/>
                </a:lnTo>
                <a:lnTo>
                  <a:pt x="92" y="501"/>
                </a:lnTo>
                <a:lnTo>
                  <a:pt x="90" y="501"/>
                </a:lnTo>
                <a:lnTo>
                  <a:pt x="87" y="498"/>
                </a:lnTo>
                <a:lnTo>
                  <a:pt x="84" y="499"/>
                </a:lnTo>
                <a:lnTo>
                  <a:pt x="82" y="501"/>
                </a:lnTo>
                <a:lnTo>
                  <a:pt x="82" y="502"/>
                </a:lnTo>
                <a:lnTo>
                  <a:pt x="82" y="504"/>
                </a:lnTo>
                <a:lnTo>
                  <a:pt x="82" y="506"/>
                </a:lnTo>
                <a:lnTo>
                  <a:pt x="80" y="506"/>
                </a:lnTo>
                <a:lnTo>
                  <a:pt x="80" y="507"/>
                </a:lnTo>
                <a:lnTo>
                  <a:pt x="79" y="507"/>
                </a:lnTo>
                <a:lnTo>
                  <a:pt x="79" y="509"/>
                </a:lnTo>
                <a:lnTo>
                  <a:pt x="77" y="509"/>
                </a:lnTo>
                <a:lnTo>
                  <a:pt x="77" y="510"/>
                </a:lnTo>
                <a:lnTo>
                  <a:pt x="76" y="510"/>
                </a:lnTo>
                <a:lnTo>
                  <a:pt x="76" y="512"/>
                </a:lnTo>
                <a:lnTo>
                  <a:pt x="76" y="514"/>
                </a:lnTo>
                <a:lnTo>
                  <a:pt x="76" y="515"/>
                </a:lnTo>
                <a:lnTo>
                  <a:pt x="76" y="517"/>
                </a:lnTo>
                <a:lnTo>
                  <a:pt x="74" y="517"/>
                </a:lnTo>
                <a:lnTo>
                  <a:pt x="74" y="518"/>
                </a:lnTo>
                <a:lnTo>
                  <a:pt x="72" y="518"/>
                </a:lnTo>
                <a:lnTo>
                  <a:pt x="72" y="520"/>
                </a:lnTo>
                <a:lnTo>
                  <a:pt x="71" y="520"/>
                </a:lnTo>
                <a:lnTo>
                  <a:pt x="69" y="520"/>
                </a:lnTo>
                <a:lnTo>
                  <a:pt x="69" y="521"/>
                </a:lnTo>
                <a:lnTo>
                  <a:pt x="68" y="521"/>
                </a:lnTo>
                <a:lnTo>
                  <a:pt x="68" y="523"/>
                </a:lnTo>
                <a:lnTo>
                  <a:pt x="66" y="523"/>
                </a:lnTo>
                <a:lnTo>
                  <a:pt x="64" y="523"/>
                </a:lnTo>
                <a:lnTo>
                  <a:pt x="64" y="525"/>
                </a:lnTo>
                <a:lnTo>
                  <a:pt x="63" y="525"/>
                </a:lnTo>
                <a:lnTo>
                  <a:pt x="61" y="525"/>
                </a:lnTo>
                <a:lnTo>
                  <a:pt x="61" y="526"/>
                </a:lnTo>
                <a:lnTo>
                  <a:pt x="60" y="528"/>
                </a:lnTo>
                <a:lnTo>
                  <a:pt x="60" y="526"/>
                </a:lnTo>
                <a:lnTo>
                  <a:pt x="60" y="528"/>
                </a:lnTo>
                <a:lnTo>
                  <a:pt x="58" y="528"/>
                </a:lnTo>
                <a:lnTo>
                  <a:pt x="56" y="528"/>
                </a:lnTo>
                <a:lnTo>
                  <a:pt x="55" y="528"/>
                </a:lnTo>
                <a:lnTo>
                  <a:pt x="55" y="529"/>
                </a:lnTo>
                <a:lnTo>
                  <a:pt x="56" y="529"/>
                </a:lnTo>
                <a:lnTo>
                  <a:pt x="56" y="531"/>
                </a:lnTo>
                <a:lnTo>
                  <a:pt x="55" y="531"/>
                </a:lnTo>
                <a:lnTo>
                  <a:pt x="55" y="533"/>
                </a:lnTo>
                <a:lnTo>
                  <a:pt x="50" y="533"/>
                </a:lnTo>
                <a:lnTo>
                  <a:pt x="45" y="533"/>
                </a:lnTo>
                <a:lnTo>
                  <a:pt x="44" y="533"/>
                </a:lnTo>
                <a:lnTo>
                  <a:pt x="42" y="533"/>
                </a:lnTo>
                <a:lnTo>
                  <a:pt x="42" y="525"/>
                </a:lnTo>
                <a:lnTo>
                  <a:pt x="44" y="525"/>
                </a:lnTo>
                <a:lnTo>
                  <a:pt x="45" y="525"/>
                </a:lnTo>
                <a:lnTo>
                  <a:pt x="45" y="510"/>
                </a:lnTo>
                <a:lnTo>
                  <a:pt x="45" y="509"/>
                </a:lnTo>
                <a:lnTo>
                  <a:pt x="42" y="509"/>
                </a:lnTo>
                <a:lnTo>
                  <a:pt x="42" y="502"/>
                </a:lnTo>
                <a:lnTo>
                  <a:pt x="40" y="502"/>
                </a:lnTo>
                <a:lnTo>
                  <a:pt x="39" y="502"/>
                </a:lnTo>
                <a:lnTo>
                  <a:pt x="34" y="502"/>
                </a:lnTo>
                <a:lnTo>
                  <a:pt x="34" y="496"/>
                </a:lnTo>
                <a:lnTo>
                  <a:pt x="28" y="496"/>
                </a:lnTo>
                <a:lnTo>
                  <a:pt x="28" y="488"/>
                </a:lnTo>
                <a:lnTo>
                  <a:pt x="21" y="488"/>
                </a:lnTo>
                <a:lnTo>
                  <a:pt x="21" y="482"/>
                </a:lnTo>
                <a:lnTo>
                  <a:pt x="15" y="482"/>
                </a:lnTo>
                <a:lnTo>
                  <a:pt x="15" y="475"/>
                </a:lnTo>
                <a:lnTo>
                  <a:pt x="13" y="475"/>
                </a:lnTo>
                <a:lnTo>
                  <a:pt x="13" y="472"/>
                </a:lnTo>
                <a:lnTo>
                  <a:pt x="0" y="472"/>
                </a:lnTo>
                <a:lnTo>
                  <a:pt x="2" y="469"/>
                </a:lnTo>
                <a:lnTo>
                  <a:pt x="2" y="461"/>
                </a:lnTo>
                <a:lnTo>
                  <a:pt x="2" y="459"/>
                </a:lnTo>
                <a:lnTo>
                  <a:pt x="5" y="458"/>
                </a:lnTo>
                <a:lnTo>
                  <a:pt x="5" y="456"/>
                </a:lnTo>
                <a:lnTo>
                  <a:pt x="7" y="456"/>
                </a:lnTo>
                <a:lnTo>
                  <a:pt x="8" y="456"/>
                </a:lnTo>
                <a:lnTo>
                  <a:pt x="10" y="458"/>
                </a:lnTo>
                <a:lnTo>
                  <a:pt x="12" y="459"/>
                </a:lnTo>
                <a:lnTo>
                  <a:pt x="16" y="458"/>
                </a:lnTo>
                <a:lnTo>
                  <a:pt x="20" y="456"/>
                </a:lnTo>
                <a:lnTo>
                  <a:pt x="20" y="453"/>
                </a:lnTo>
                <a:lnTo>
                  <a:pt x="21" y="448"/>
                </a:lnTo>
                <a:lnTo>
                  <a:pt x="21" y="446"/>
                </a:lnTo>
                <a:lnTo>
                  <a:pt x="21" y="445"/>
                </a:lnTo>
                <a:lnTo>
                  <a:pt x="21" y="443"/>
                </a:lnTo>
                <a:lnTo>
                  <a:pt x="20" y="442"/>
                </a:lnTo>
                <a:lnTo>
                  <a:pt x="20" y="438"/>
                </a:lnTo>
                <a:lnTo>
                  <a:pt x="20" y="437"/>
                </a:lnTo>
                <a:lnTo>
                  <a:pt x="21" y="435"/>
                </a:lnTo>
                <a:lnTo>
                  <a:pt x="23" y="435"/>
                </a:lnTo>
                <a:lnTo>
                  <a:pt x="31" y="435"/>
                </a:lnTo>
                <a:lnTo>
                  <a:pt x="36" y="435"/>
                </a:lnTo>
                <a:lnTo>
                  <a:pt x="37" y="434"/>
                </a:lnTo>
                <a:lnTo>
                  <a:pt x="37" y="429"/>
                </a:lnTo>
                <a:lnTo>
                  <a:pt x="39" y="424"/>
                </a:lnTo>
                <a:lnTo>
                  <a:pt x="40" y="422"/>
                </a:lnTo>
                <a:lnTo>
                  <a:pt x="40" y="421"/>
                </a:lnTo>
                <a:lnTo>
                  <a:pt x="42" y="419"/>
                </a:lnTo>
                <a:lnTo>
                  <a:pt x="45" y="419"/>
                </a:lnTo>
                <a:lnTo>
                  <a:pt x="47" y="421"/>
                </a:lnTo>
                <a:lnTo>
                  <a:pt x="48" y="424"/>
                </a:lnTo>
                <a:lnTo>
                  <a:pt x="52" y="426"/>
                </a:lnTo>
                <a:lnTo>
                  <a:pt x="53" y="426"/>
                </a:lnTo>
                <a:lnTo>
                  <a:pt x="55" y="424"/>
                </a:lnTo>
                <a:lnTo>
                  <a:pt x="56" y="419"/>
                </a:lnTo>
                <a:lnTo>
                  <a:pt x="55" y="416"/>
                </a:lnTo>
                <a:lnTo>
                  <a:pt x="53" y="411"/>
                </a:lnTo>
                <a:lnTo>
                  <a:pt x="53" y="408"/>
                </a:lnTo>
                <a:lnTo>
                  <a:pt x="52" y="402"/>
                </a:lnTo>
                <a:lnTo>
                  <a:pt x="53" y="397"/>
                </a:lnTo>
                <a:lnTo>
                  <a:pt x="55" y="394"/>
                </a:lnTo>
                <a:lnTo>
                  <a:pt x="55" y="392"/>
                </a:lnTo>
                <a:lnTo>
                  <a:pt x="58" y="390"/>
                </a:lnTo>
                <a:lnTo>
                  <a:pt x="61" y="387"/>
                </a:lnTo>
                <a:lnTo>
                  <a:pt x="64" y="384"/>
                </a:lnTo>
                <a:lnTo>
                  <a:pt x="64" y="381"/>
                </a:lnTo>
                <a:lnTo>
                  <a:pt x="63" y="378"/>
                </a:lnTo>
                <a:lnTo>
                  <a:pt x="61" y="374"/>
                </a:lnTo>
                <a:lnTo>
                  <a:pt x="61" y="368"/>
                </a:lnTo>
                <a:lnTo>
                  <a:pt x="61" y="366"/>
                </a:lnTo>
                <a:lnTo>
                  <a:pt x="61" y="362"/>
                </a:lnTo>
                <a:lnTo>
                  <a:pt x="61" y="355"/>
                </a:lnTo>
                <a:lnTo>
                  <a:pt x="58" y="355"/>
                </a:lnTo>
                <a:lnTo>
                  <a:pt x="58" y="357"/>
                </a:lnTo>
                <a:lnTo>
                  <a:pt x="55" y="357"/>
                </a:lnTo>
                <a:lnTo>
                  <a:pt x="52" y="357"/>
                </a:lnTo>
                <a:lnTo>
                  <a:pt x="50" y="357"/>
                </a:lnTo>
                <a:lnTo>
                  <a:pt x="47" y="357"/>
                </a:lnTo>
                <a:lnTo>
                  <a:pt x="40" y="355"/>
                </a:lnTo>
                <a:lnTo>
                  <a:pt x="37" y="354"/>
                </a:lnTo>
                <a:lnTo>
                  <a:pt x="34" y="350"/>
                </a:lnTo>
                <a:lnTo>
                  <a:pt x="32" y="349"/>
                </a:lnTo>
                <a:lnTo>
                  <a:pt x="32" y="341"/>
                </a:lnTo>
                <a:lnTo>
                  <a:pt x="31" y="334"/>
                </a:lnTo>
                <a:lnTo>
                  <a:pt x="29" y="326"/>
                </a:lnTo>
                <a:lnTo>
                  <a:pt x="29" y="318"/>
                </a:lnTo>
                <a:lnTo>
                  <a:pt x="29" y="317"/>
                </a:lnTo>
                <a:lnTo>
                  <a:pt x="31" y="315"/>
                </a:lnTo>
                <a:lnTo>
                  <a:pt x="32" y="314"/>
                </a:lnTo>
                <a:lnTo>
                  <a:pt x="34" y="314"/>
                </a:lnTo>
                <a:lnTo>
                  <a:pt x="37" y="314"/>
                </a:lnTo>
                <a:lnTo>
                  <a:pt x="39" y="312"/>
                </a:lnTo>
                <a:lnTo>
                  <a:pt x="39" y="309"/>
                </a:lnTo>
                <a:lnTo>
                  <a:pt x="37" y="301"/>
                </a:lnTo>
                <a:lnTo>
                  <a:pt x="36" y="299"/>
                </a:lnTo>
                <a:lnTo>
                  <a:pt x="32" y="296"/>
                </a:lnTo>
                <a:lnTo>
                  <a:pt x="31" y="296"/>
                </a:lnTo>
                <a:lnTo>
                  <a:pt x="28" y="296"/>
                </a:lnTo>
                <a:lnTo>
                  <a:pt x="26" y="294"/>
                </a:lnTo>
                <a:lnTo>
                  <a:pt x="26" y="291"/>
                </a:lnTo>
                <a:lnTo>
                  <a:pt x="28" y="290"/>
                </a:lnTo>
                <a:lnTo>
                  <a:pt x="28" y="286"/>
                </a:lnTo>
                <a:lnTo>
                  <a:pt x="29" y="285"/>
                </a:lnTo>
                <a:lnTo>
                  <a:pt x="29" y="280"/>
                </a:lnTo>
                <a:lnTo>
                  <a:pt x="31" y="274"/>
                </a:lnTo>
                <a:lnTo>
                  <a:pt x="32" y="269"/>
                </a:lnTo>
                <a:lnTo>
                  <a:pt x="34" y="267"/>
                </a:lnTo>
                <a:lnTo>
                  <a:pt x="39" y="267"/>
                </a:lnTo>
                <a:lnTo>
                  <a:pt x="42" y="267"/>
                </a:lnTo>
                <a:lnTo>
                  <a:pt x="42" y="264"/>
                </a:lnTo>
                <a:lnTo>
                  <a:pt x="40" y="261"/>
                </a:lnTo>
                <a:lnTo>
                  <a:pt x="39" y="254"/>
                </a:lnTo>
                <a:lnTo>
                  <a:pt x="37" y="253"/>
                </a:lnTo>
                <a:lnTo>
                  <a:pt x="37" y="251"/>
                </a:lnTo>
                <a:lnTo>
                  <a:pt x="36" y="250"/>
                </a:lnTo>
                <a:lnTo>
                  <a:pt x="36" y="248"/>
                </a:lnTo>
                <a:lnTo>
                  <a:pt x="36" y="245"/>
                </a:lnTo>
                <a:lnTo>
                  <a:pt x="37" y="243"/>
                </a:lnTo>
                <a:lnTo>
                  <a:pt x="37" y="242"/>
                </a:lnTo>
                <a:lnTo>
                  <a:pt x="39" y="240"/>
                </a:lnTo>
                <a:lnTo>
                  <a:pt x="40" y="240"/>
                </a:lnTo>
                <a:lnTo>
                  <a:pt x="42" y="240"/>
                </a:lnTo>
                <a:lnTo>
                  <a:pt x="44" y="240"/>
                </a:lnTo>
                <a:lnTo>
                  <a:pt x="45" y="240"/>
                </a:lnTo>
                <a:lnTo>
                  <a:pt x="47" y="238"/>
                </a:lnTo>
                <a:lnTo>
                  <a:pt x="47" y="237"/>
                </a:lnTo>
                <a:lnTo>
                  <a:pt x="48" y="234"/>
                </a:lnTo>
                <a:lnTo>
                  <a:pt x="48" y="229"/>
                </a:lnTo>
                <a:lnTo>
                  <a:pt x="50" y="224"/>
                </a:lnTo>
                <a:lnTo>
                  <a:pt x="52" y="221"/>
                </a:lnTo>
                <a:lnTo>
                  <a:pt x="50" y="216"/>
                </a:lnTo>
                <a:lnTo>
                  <a:pt x="50" y="213"/>
                </a:lnTo>
                <a:lnTo>
                  <a:pt x="53" y="208"/>
                </a:lnTo>
                <a:lnTo>
                  <a:pt x="55" y="206"/>
                </a:lnTo>
                <a:lnTo>
                  <a:pt x="53" y="203"/>
                </a:lnTo>
                <a:lnTo>
                  <a:pt x="50" y="203"/>
                </a:lnTo>
                <a:lnTo>
                  <a:pt x="47" y="202"/>
                </a:lnTo>
                <a:lnTo>
                  <a:pt x="44" y="198"/>
                </a:lnTo>
                <a:lnTo>
                  <a:pt x="39" y="195"/>
                </a:lnTo>
                <a:lnTo>
                  <a:pt x="39" y="194"/>
                </a:lnTo>
                <a:lnTo>
                  <a:pt x="37" y="194"/>
                </a:lnTo>
                <a:lnTo>
                  <a:pt x="39" y="192"/>
                </a:lnTo>
                <a:lnTo>
                  <a:pt x="37" y="190"/>
                </a:lnTo>
                <a:lnTo>
                  <a:pt x="37" y="189"/>
                </a:lnTo>
                <a:lnTo>
                  <a:pt x="37" y="187"/>
                </a:lnTo>
                <a:lnTo>
                  <a:pt x="37" y="186"/>
                </a:lnTo>
                <a:lnTo>
                  <a:pt x="36" y="184"/>
                </a:lnTo>
                <a:lnTo>
                  <a:pt x="34" y="181"/>
                </a:lnTo>
                <a:lnTo>
                  <a:pt x="32" y="176"/>
                </a:lnTo>
                <a:lnTo>
                  <a:pt x="32" y="174"/>
                </a:lnTo>
                <a:lnTo>
                  <a:pt x="31" y="171"/>
                </a:lnTo>
                <a:lnTo>
                  <a:pt x="31" y="170"/>
                </a:lnTo>
                <a:lnTo>
                  <a:pt x="31" y="168"/>
                </a:lnTo>
                <a:lnTo>
                  <a:pt x="29" y="166"/>
                </a:lnTo>
                <a:lnTo>
                  <a:pt x="29" y="165"/>
                </a:lnTo>
                <a:lnTo>
                  <a:pt x="31" y="163"/>
                </a:lnTo>
                <a:lnTo>
                  <a:pt x="29" y="162"/>
                </a:lnTo>
                <a:lnTo>
                  <a:pt x="26" y="160"/>
                </a:lnTo>
                <a:lnTo>
                  <a:pt x="24" y="160"/>
                </a:lnTo>
                <a:lnTo>
                  <a:pt x="24" y="158"/>
                </a:lnTo>
                <a:lnTo>
                  <a:pt x="23" y="157"/>
                </a:lnTo>
                <a:lnTo>
                  <a:pt x="21" y="155"/>
                </a:lnTo>
                <a:lnTo>
                  <a:pt x="20" y="154"/>
                </a:lnTo>
                <a:lnTo>
                  <a:pt x="20" y="152"/>
                </a:lnTo>
                <a:lnTo>
                  <a:pt x="20" y="150"/>
                </a:lnTo>
                <a:lnTo>
                  <a:pt x="20" y="147"/>
                </a:lnTo>
                <a:lnTo>
                  <a:pt x="20" y="144"/>
                </a:lnTo>
                <a:lnTo>
                  <a:pt x="21" y="142"/>
                </a:lnTo>
                <a:lnTo>
                  <a:pt x="24" y="141"/>
                </a:lnTo>
                <a:lnTo>
                  <a:pt x="26" y="141"/>
                </a:lnTo>
                <a:lnTo>
                  <a:pt x="26" y="139"/>
                </a:lnTo>
                <a:lnTo>
                  <a:pt x="24" y="138"/>
                </a:lnTo>
                <a:lnTo>
                  <a:pt x="23" y="138"/>
                </a:lnTo>
                <a:lnTo>
                  <a:pt x="21" y="136"/>
                </a:lnTo>
                <a:lnTo>
                  <a:pt x="20" y="134"/>
                </a:lnTo>
                <a:lnTo>
                  <a:pt x="21" y="131"/>
                </a:lnTo>
                <a:lnTo>
                  <a:pt x="21" y="130"/>
                </a:lnTo>
                <a:lnTo>
                  <a:pt x="21" y="128"/>
                </a:lnTo>
                <a:lnTo>
                  <a:pt x="21" y="126"/>
                </a:lnTo>
                <a:lnTo>
                  <a:pt x="20" y="123"/>
                </a:lnTo>
                <a:lnTo>
                  <a:pt x="21" y="120"/>
                </a:lnTo>
                <a:lnTo>
                  <a:pt x="20" y="120"/>
                </a:lnTo>
                <a:lnTo>
                  <a:pt x="20" y="118"/>
                </a:lnTo>
                <a:lnTo>
                  <a:pt x="21" y="117"/>
                </a:lnTo>
                <a:lnTo>
                  <a:pt x="23" y="117"/>
                </a:lnTo>
                <a:lnTo>
                  <a:pt x="24" y="117"/>
                </a:lnTo>
                <a:lnTo>
                  <a:pt x="26" y="117"/>
                </a:lnTo>
                <a:lnTo>
                  <a:pt x="28" y="117"/>
                </a:lnTo>
                <a:lnTo>
                  <a:pt x="29" y="117"/>
                </a:lnTo>
                <a:lnTo>
                  <a:pt x="31" y="114"/>
                </a:lnTo>
                <a:lnTo>
                  <a:pt x="31" y="112"/>
                </a:lnTo>
                <a:lnTo>
                  <a:pt x="31" y="110"/>
                </a:lnTo>
                <a:lnTo>
                  <a:pt x="29" y="107"/>
                </a:lnTo>
                <a:lnTo>
                  <a:pt x="28" y="106"/>
                </a:lnTo>
                <a:lnTo>
                  <a:pt x="26" y="104"/>
                </a:lnTo>
                <a:lnTo>
                  <a:pt x="24" y="102"/>
                </a:lnTo>
                <a:lnTo>
                  <a:pt x="23" y="101"/>
                </a:lnTo>
                <a:lnTo>
                  <a:pt x="23" y="99"/>
                </a:lnTo>
                <a:lnTo>
                  <a:pt x="23" y="96"/>
                </a:lnTo>
                <a:lnTo>
                  <a:pt x="23" y="94"/>
                </a:lnTo>
                <a:lnTo>
                  <a:pt x="23" y="93"/>
                </a:lnTo>
                <a:lnTo>
                  <a:pt x="23" y="91"/>
                </a:lnTo>
                <a:lnTo>
                  <a:pt x="23" y="90"/>
                </a:lnTo>
                <a:lnTo>
                  <a:pt x="21" y="88"/>
                </a:lnTo>
                <a:lnTo>
                  <a:pt x="23" y="86"/>
                </a:lnTo>
                <a:lnTo>
                  <a:pt x="24" y="86"/>
                </a:lnTo>
                <a:lnTo>
                  <a:pt x="23" y="85"/>
                </a:lnTo>
                <a:lnTo>
                  <a:pt x="23" y="83"/>
                </a:lnTo>
                <a:lnTo>
                  <a:pt x="23" y="82"/>
                </a:lnTo>
                <a:lnTo>
                  <a:pt x="21" y="80"/>
                </a:lnTo>
                <a:lnTo>
                  <a:pt x="20" y="78"/>
                </a:lnTo>
                <a:lnTo>
                  <a:pt x="20" y="77"/>
                </a:lnTo>
                <a:lnTo>
                  <a:pt x="20" y="75"/>
                </a:lnTo>
                <a:lnTo>
                  <a:pt x="20" y="74"/>
                </a:lnTo>
                <a:lnTo>
                  <a:pt x="20" y="72"/>
                </a:lnTo>
                <a:lnTo>
                  <a:pt x="21" y="70"/>
                </a:lnTo>
                <a:lnTo>
                  <a:pt x="24" y="66"/>
                </a:lnTo>
                <a:lnTo>
                  <a:pt x="24" y="64"/>
                </a:lnTo>
                <a:lnTo>
                  <a:pt x="23" y="64"/>
                </a:lnTo>
                <a:lnTo>
                  <a:pt x="21" y="62"/>
                </a:lnTo>
                <a:lnTo>
                  <a:pt x="20" y="61"/>
                </a:lnTo>
                <a:lnTo>
                  <a:pt x="20" y="59"/>
                </a:lnTo>
                <a:lnTo>
                  <a:pt x="20" y="58"/>
                </a:lnTo>
                <a:lnTo>
                  <a:pt x="18" y="58"/>
                </a:lnTo>
                <a:lnTo>
                  <a:pt x="18" y="56"/>
                </a:lnTo>
                <a:lnTo>
                  <a:pt x="18" y="54"/>
                </a:lnTo>
                <a:lnTo>
                  <a:pt x="16" y="54"/>
                </a:lnTo>
                <a:lnTo>
                  <a:pt x="16" y="53"/>
                </a:lnTo>
                <a:lnTo>
                  <a:pt x="13" y="50"/>
                </a:lnTo>
                <a:lnTo>
                  <a:pt x="12" y="48"/>
                </a:lnTo>
                <a:lnTo>
                  <a:pt x="12" y="46"/>
                </a:lnTo>
                <a:lnTo>
                  <a:pt x="12" y="43"/>
                </a:lnTo>
                <a:lnTo>
                  <a:pt x="12" y="42"/>
                </a:lnTo>
                <a:lnTo>
                  <a:pt x="12" y="38"/>
                </a:lnTo>
                <a:lnTo>
                  <a:pt x="12" y="37"/>
                </a:lnTo>
                <a:lnTo>
                  <a:pt x="12" y="35"/>
                </a:lnTo>
                <a:lnTo>
                  <a:pt x="12" y="34"/>
                </a:lnTo>
                <a:lnTo>
                  <a:pt x="10" y="32"/>
                </a:lnTo>
                <a:lnTo>
                  <a:pt x="8" y="30"/>
                </a:lnTo>
                <a:lnTo>
                  <a:pt x="7" y="30"/>
                </a:lnTo>
                <a:lnTo>
                  <a:pt x="5" y="30"/>
                </a:lnTo>
                <a:lnTo>
                  <a:pt x="4" y="29"/>
                </a:lnTo>
                <a:lnTo>
                  <a:pt x="2" y="27"/>
                </a:lnTo>
                <a:lnTo>
                  <a:pt x="0" y="27"/>
                </a:lnTo>
                <a:lnTo>
                  <a:pt x="0" y="24"/>
                </a:lnTo>
                <a:lnTo>
                  <a:pt x="4" y="24"/>
                </a:lnTo>
                <a:lnTo>
                  <a:pt x="5" y="22"/>
                </a:lnTo>
                <a:lnTo>
                  <a:pt x="5" y="21"/>
                </a:lnTo>
                <a:lnTo>
                  <a:pt x="7" y="19"/>
                </a:lnTo>
                <a:lnTo>
                  <a:pt x="5" y="18"/>
                </a:lnTo>
                <a:lnTo>
                  <a:pt x="4" y="16"/>
                </a:lnTo>
                <a:lnTo>
                  <a:pt x="5" y="14"/>
                </a:lnTo>
                <a:lnTo>
                  <a:pt x="7" y="14"/>
                </a:lnTo>
                <a:lnTo>
                  <a:pt x="8" y="13"/>
                </a:lnTo>
                <a:lnTo>
                  <a:pt x="8" y="10"/>
                </a:lnTo>
                <a:lnTo>
                  <a:pt x="15" y="6"/>
                </a:lnTo>
                <a:lnTo>
                  <a:pt x="16" y="8"/>
                </a:lnTo>
                <a:lnTo>
                  <a:pt x="20" y="6"/>
                </a:lnTo>
                <a:lnTo>
                  <a:pt x="21" y="8"/>
                </a:lnTo>
                <a:lnTo>
                  <a:pt x="24" y="8"/>
                </a:lnTo>
                <a:lnTo>
                  <a:pt x="29" y="5"/>
                </a:lnTo>
                <a:lnTo>
                  <a:pt x="32" y="0"/>
                </a:lnTo>
                <a:lnTo>
                  <a:pt x="34" y="0"/>
                </a:lnTo>
                <a:lnTo>
                  <a:pt x="37" y="0"/>
                </a:lnTo>
                <a:lnTo>
                  <a:pt x="39" y="3"/>
                </a:lnTo>
                <a:lnTo>
                  <a:pt x="40" y="5"/>
                </a:lnTo>
                <a:lnTo>
                  <a:pt x="42" y="8"/>
                </a:lnTo>
                <a:lnTo>
                  <a:pt x="44" y="6"/>
                </a:lnTo>
                <a:lnTo>
                  <a:pt x="48" y="5"/>
                </a:lnTo>
                <a:lnTo>
                  <a:pt x="50" y="3"/>
                </a:lnTo>
                <a:lnTo>
                  <a:pt x="52" y="2"/>
                </a:lnTo>
                <a:lnTo>
                  <a:pt x="53" y="3"/>
                </a:lnTo>
                <a:lnTo>
                  <a:pt x="53" y="6"/>
                </a:lnTo>
                <a:lnTo>
                  <a:pt x="53" y="8"/>
                </a:lnTo>
                <a:lnTo>
                  <a:pt x="53" y="10"/>
                </a:lnTo>
                <a:lnTo>
                  <a:pt x="55" y="11"/>
                </a:lnTo>
                <a:lnTo>
                  <a:pt x="55" y="13"/>
                </a:lnTo>
                <a:lnTo>
                  <a:pt x="56" y="13"/>
                </a:lnTo>
                <a:lnTo>
                  <a:pt x="56" y="14"/>
                </a:lnTo>
                <a:lnTo>
                  <a:pt x="58" y="18"/>
                </a:lnTo>
                <a:lnTo>
                  <a:pt x="60" y="18"/>
                </a:lnTo>
                <a:lnTo>
                  <a:pt x="60" y="19"/>
                </a:lnTo>
                <a:lnTo>
                  <a:pt x="61" y="21"/>
                </a:lnTo>
                <a:lnTo>
                  <a:pt x="63" y="24"/>
                </a:lnTo>
                <a:lnTo>
                  <a:pt x="63" y="26"/>
                </a:lnTo>
                <a:lnTo>
                  <a:pt x="66" y="30"/>
                </a:lnTo>
                <a:lnTo>
                  <a:pt x="66" y="32"/>
                </a:lnTo>
                <a:lnTo>
                  <a:pt x="68" y="32"/>
                </a:lnTo>
                <a:lnTo>
                  <a:pt x="68" y="34"/>
                </a:lnTo>
                <a:lnTo>
                  <a:pt x="68" y="37"/>
                </a:lnTo>
                <a:lnTo>
                  <a:pt x="69" y="38"/>
                </a:lnTo>
                <a:lnTo>
                  <a:pt x="69" y="40"/>
                </a:lnTo>
                <a:lnTo>
                  <a:pt x="71" y="40"/>
                </a:lnTo>
                <a:lnTo>
                  <a:pt x="72" y="43"/>
                </a:lnTo>
                <a:lnTo>
                  <a:pt x="74" y="45"/>
                </a:lnTo>
                <a:lnTo>
                  <a:pt x="76" y="46"/>
                </a:lnTo>
                <a:lnTo>
                  <a:pt x="76" y="48"/>
                </a:lnTo>
                <a:lnTo>
                  <a:pt x="76" y="50"/>
                </a:lnTo>
                <a:lnTo>
                  <a:pt x="77" y="51"/>
                </a:lnTo>
                <a:lnTo>
                  <a:pt x="77" y="53"/>
                </a:lnTo>
                <a:lnTo>
                  <a:pt x="79" y="53"/>
                </a:lnTo>
                <a:lnTo>
                  <a:pt x="80" y="56"/>
                </a:lnTo>
                <a:lnTo>
                  <a:pt x="80" y="58"/>
                </a:lnTo>
                <a:lnTo>
                  <a:pt x="82" y="58"/>
                </a:lnTo>
                <a:lnTo>
                  <a:pt x="82" y="59"/>
                </a:lnTo>
                <a:lnTo>
                  <a:pt x="82" y="61"/>
                </a:lnTo>
                <a:lnTo>
                  <a:pt x="84" y="61"/>
                </a:lnTo>
                <a:lnTo>
                  <a:pt x="85" y="62"/>
                </a:lnTo>
                <a:lnTo>
                  <a:pt x="85" y="64"/>
                </a:lnTo>
                <a:lnTo>
                  <a:pt x="85" y="66"/>
                </a:lnTo>
                <a:lnTo>
                  <a:pt x="88" y="67"/>
                </a:lnTo>
                <a:lnTo>
                  <a:pt x="88" y="66"/>
                </a:lnTo>
                <a:lnTo>
                  <a:pt x="90" y="66"/>
                </a:lnTo>
                <a:lnTo>
                  <a:pt x="92" y="66"/>
                </a:lnTo>
                <a:lnTo>
                  <a:pt x="92" y="69"/>
                </a:lnTo>
                <a:lnTo>
                  <a:pt x="93" y="70"/>
                </a:lnTo>
                <a:lnTo>
                  <a:pt x="95" y="70"/>
                </a:lnTo>
                <a:lnTo>
                  <a:pt x="96" y="72"/>
                </a:lnTo>
                <a:lnTo>
                  <a:pt x="96" y="74"/>
                </a:lnTo>
                <a:lnTo>
                  <a:pt x="95" y="74"/>
                </a:lnTo>
                <a:lnTo>
                  <a:pt x="95" y="75"/>
                </a:lnTo>
                <a:lnTo>
                  <a:pt x="95" y="77"/>
                </a:lnTo>
                <a:lnTo>
                  <a:pt x="95" y="78"/>
                </a:lnTo>
                <a:lnTo>
                  <a:pt x="96" y="78"/>
                </a:lnTo>
                <a:lnTo>
                  <a:pt x="95" y="80"/>
                </a:lnTo>
                <a:lnTo>
                  <a:pt x="95" y="82"/>
                </a:lnTo>
                <a:lnTo>
                  <a:pt x="93" y="82"/>
                </a:lnTo>
                <a:lnTo>
                  <a:pt x="95" y="83"/>
                </a:lnTo>
                <a:lnTo>
                  <a:pt x="95" y="85"/>
                </a:lnTo>
                <a:lnTo>
                  <a:pt x="96" y="85"/>
                </a:lnTo>
                <a:lnTo>
                  <a:pt x="98" y="85"/>
                </a:lnTo>
                <a:lnTo>
                  <a:pt x="100" y="85"/>
                </a:lnTo>
                <a:lnTo>
                  <a:pt x="101" y="85"/>
                </a:lnTo>
                <a:lnTo>
                  <a:pt x="104" y="86"/>
                </a:lnTo>
                <a:lnTo>
                  <a:pt x="104" y="85"/>
                </a:lnTo>
                <a:lnTo>
                  <a:pt x="106" y="85"/>
                </a:lnTo>
                <a:lnTo>
                  <a:pt x="106" y="88"/>
                </a:lnTo>
                <a:lnTo>
                  <a:pt x="108" y="90"/>
                </a:lnTo>
                <a:lnTo>
                  <a:pt x="109" y="90"/>
                </a:lnTo>
                <a:lnTo>
                  <a:pt x="108" y="91"/>
                </a:lnTo>
                <a:lnTo>
                  <a:pt x="109" y="91"/>
                </a:lnTo>
                <a:lnTo>
                  <a:pt x="109" y="93"/>
                </a:lnTo>
                <a:lnTo>
                  <a:pt x="108" y="93"/>
                </a:lnTo>
                <a:lnTo>
                  <a:pt x="108" y="96"/>
                </a:lnTo>
                <a:lnTo>
                  <a:pt x="109" y="94"/>
                </a:lnTo>
                <a:lnTo>
                  <a:pt x="111" y="98"/>
                </a:lnTo>
                <a:lnTo>
                  <a:pt x="112" y="98"/>
                </a:lnTo>
                <a:lnTo>
                  <a:pt x="112" y="99"/>
                </a:lnTo>
                <a:lnTo>
                  <a:pt x="114" y="99"/>
                </a:lnTo>
                <a:lnTo>
                  <a:pt x="116" y="101"/>
                </a:lnTo>
                <a:lnTo>
                  <a:pt x="116" y="99"/>
                </a:lnTo>
                <a:lnTo>
                  <a:pt x="117" y="98"/>
                </a:lnTo>
                <a:lnTo>
                  <a:pt x="117" y="99"/>
                </a:lnTo>
                <a:lnTo>
                  <a:pt x="117" y="98"/>
                </a:lnTo>
                <a:lnTo>
                  <a:pt x="119" y="98"/>
                </a:lnTo>
                <a:lnTo>
                  <a:pt x="120" y="99"/>
                </a:lnTo>
                <a:lnTo>
                  <a:pt x="120" y="102"/>
                </a:lnTo>
                <a:lnTo>
                  <a:pt x="122" y="104"/>
                </a:lnTo>
                <a:lnTo>
                  <a:pt x="120" y="104"/>
                </a:lnTo>
                <a:lnTo>
                  <a:pt x="120" y="106"/>
                </a:lnTo>
                <a:lnTo>
                  <a:pt x="119" y="106"/>
                </a:lnTo>
                <a:lnTo>
                  <a:pt x="119" y="107"/>
                </a:lnTo>
                <a:lnTo>
                  <a:pt x="114" y="110"/>
                </a:lnTo>
                <a:lnTo>
                  <a:pt x="114" y="112"/>
                </a:lnTo>
                <a:lnTo>
                  <a:pt x="112" y="112"/>
                </a:lnTo>
                <a:lnTo>
                  <a:pt x="112" y="114"/>
                </a:lnTo>
                <a:lnTo>
                  <a:pt x="114" y="115"/>
                </a:lnTo>
                <a:lnTo>
                  <a:pt x="116" y="117"/>
                </a:lnTo>
                <a:lnTo>
                  <a:pt x="117" y="117"/>
                </a:lnTo>
                <a:lnTo>
                  <a:pt x="117" y="118"/>
                </a:lnTo>
                <a:lnTo>
                  <a:pt x="117" y="120"/>
                </a:lnTo>
                <a:lnTo>
                  <a:pt x="117" y="122"/>
                </a:lnTo>
                <a:lnTo>
                  <a:pt x="117" y="125"/>
                </a:lnTo>
                <a:lnTo>
                  <a:pt x="119" y="125"/>
                </a:lnTo>
                <a:lnTo>
                  <a:pt x="120" y="125"/>
                </a:lnTo>
                <a:lnTo>
                  <a:pt x="122" y="125"/>
                </a:lnTo>
                <a:lnTo>
                  <a:pt x="125" y="125"/>
                </a:lnTo>
                <a:lnTo>
                  <a:pt x="125" y="128"/>
                </a:lnTo>
                <a:lnTo>
                  <a:pt x="125" y="131"/>
                </a:lnTo>
                <a:lnTo>
                  <a:pt x="125" y="133"/>
                </a:lnTo>
                <a:lnTo>
                  <a:pt x="125" y="134"/>
                </a:lnTo>
                <a:lnTo>
                  <a:pt x="125" y="136"/>
                </a:lnTo>
                <a:lnTo>
                  <a:pt x="125" y="138"/>
                </a:lnTo>
                <a:lnTo>
                  <a:pt x="124" y="138"/>
                </a:lnTo>
                <a:lnTo>
                  <a:pt x="122" y="141"/>
                </a:lnTo>
                <a:lnTo>
                  <a:pt x="122" y="144"/>
                </a:lnTo>
                <a:lnTo>
                  <a:pt x="122" y="146"/>
                </a:lnTo>
                <a:lnTo>
                  <a:pt x="120" y="146"/>
                </a:lnTo>
                <a:lnTo>
                  <a:pt x="120" y="147"/>
                </a:lnTo>
                <a:lnTo>
                  <a:pt x="122" y="149"/>
                </a:lnTo>
                <a:lnTo>
                  <a:pt x="120" y="149"/>
                </a:lnTo>
                <a:lnTo>
                  <a:pt x="120" y="150"/>
                </a:lnTo>
                <a:lnTo>
                  <a:pt x="122" y="150"/>
                </a:lnTo>
                <a:lnTo>
                  <a:pt x="124" y="150"/>
                </a:lnTo>
                <a:lnTo>
                  <a:pt x="122" y="152"/>
                </a:lnTo>
                <a:lnTo>
                  <a:pt x="122" y="154"/>
                </a:lnTo>
                <a:lnTo>
                  <a:pt x="124" y="154"/>
                </a:lnTo>
                <a:lnTo>
                  <a:pt x="125" y="155"/>
                </a:lnTo>
                <a:lnTo>
                  <a:pt x="125" y="157"/>
                </a:lnTo>
                <a:lnTo>
                  <a:pt x="127" y="158"/>
                </a:lnTo>
                <a:lnTo>
                  <a:pt x="128" y="160"/>
                </a:lnTo>
                <a:lnTo>
                  <a:pt x="127" y="162"/>
                </a:lnTo>
                <a:lnTo>
                  <a:pt x="128" y="163"/>
                </a:lnTo>
                <a:lnTo>
                  <a:pt x="130" y="165"/>
                </a:lnTo>
                <a:lnTo>
                  <a:pt x="130" y="168"/>
                </a:lnTo>
                <a:lnTo>
                  <a:pt x="130" y="170"/>
                </a:lnTo>
                <a:lnTo>
                  <a:pt x="132" y="170"/>
                </a:lnTo>
                <a:lnTo>
                  <a:pt x="132" y="171"/>
                </a:lnTo>
                <a:lnTo>
                  <a:pt x="133" y="173"/>
                </a:lnTo>
                <a:lnTo>
                  <a:pt x="133" y="174"/>
                </a:lnTo>
                <a:lnTo>
                  <a:pt x="133" y="176"/>
                </a:lnTo>
                <a:lnTo>
                  <a:pt x="132" y="178"/>
                </a:lnTo>
                <a:lnTo>
                  <a:pt x="132" y="179"/>
                </a:lnTo>
                <a:lnTo>
                  <a:pt x="132" y="181"/>
                </a:lnTo>
                <a:lnTo>
                  <a:pt x="132" y="182"/>
                </a:lnTo>
                <a:lnTo>
                  <a:pt x="133" y="186"/>
                </a:lnTo>
                <a:close/>
              </a:path>
            </a:pathLst>
          </a:custGeom>
          <a:solidFill>
            <a:srgbClr val="7E5DF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8"/>
          <p:cNvSpPr>
            <a:spLocks/>
          </p:cNvSpPr>
          <p:nvPr/>
        </p:nvSpPr>
        <p:spPr bwMode="auto">
          <a:xfrm>
            <a:off x="6346826" y="5570538"/>
            <a:ext cx="142875" cy="128588"/>
          </a:xfrm>
          <a:custGeom>
            <a:avLst/>
            <a:gdLst/>
            <a:ahLst/>
            <a:cxnLst>
              <a:cxn ang="0">
                <a:pos x="77" y="14"/>
              </a:cxn>
              <a:cxn ang="0">
                <a:pos x="77" y="30"/>
              </a:cxn>
              <a:cxn ang="0">
                <a:pos x="77" y="40"/>
              </a:cxn>
              <a:cxn ang="0">
                <a:pos x="84" y="44"/>
              </a:cxn>
              <a:cxn ang="0">
                <a:pos x="87" y="48"/>
              </a:cxn>
              <a:cxn ang="0">
                <a:pos x="90" y="81"/>
              </a:cxn>
              <a:cxn ang="0">
                <a:pos x="63" y="81"/>
              </a:cxn>
              <a:cxn ang="0">
                <a:pos x="58" y="81"/>
              </a:cxn>
              <a:cxn ang="0">
                <a:pos x="55" y="81"/>
              </a:cxn>
              <a:cxn ang="0">
                <a:pos x="40" y="81"/>
              </a:cxn>
              <a:cxn ang="0">
                <a:pos x="8" y="81"/>
              </a:cxn>
              <a:cxn ang="0">
                <a:pos x="8" y="76"/>
              </a:cxn>
              <a:cxn ang="0">
                <a:pos x="16" y="67"/>
              </a:cxn>
              <a:cxn ang="0">
                <a:pos x="21" y="62"/>
              </a:cxn>
              <a:cxn ang="0">
                <a:pos x="29" y="54"/>
              </a:cxn>
              <a:cxn ang="0">
                <a:pos x="31" y="52"/>
              </a:cxn>
              <a:cxn ang="0">
                <a:pos x="32" y="52"/>
              </a:cxn>
              <a:cxn ang="0">
                <a:pos x="32" y="52"/>
              </a:cxn>
              <a:cxn ang="0">
                <a:pos x="34" y="52"/>
              </a:cxn>
              <a:cxn ang="0">
                <a:pos x="34" y="51"/>
              </a:cxn>
              <a:cxn ang="0">
                <a:pos x="36" y="51"/>
              </a:cxn>
              <a:cxn ang="0">
                <a:pos x="36" y="51"/>
              </a:cxn>
              <a:cxn ang="0">
                <a:pos x="36" y="49"/>
              </a:cxn>
              <a:cxn ang="0">
                <a:pos x="37" y="49"/>
              </a:cxn>
              <a:cxn ang="0">
                <a:pos x="39" y="48"/>
              </a:cxn>
              <a:cxn ang="0">
                <a:pos x="39" y="48"/>
              </a:cxn>
              <a:cxn ang="0">
                <a:pos x="39" y="48"/>
              </a:cxn>
              <a:cxn ang="0">
                <a:pos x="40" y="46"/>
              </a:cxn>
              <a:cxn ang="0">
                <a:pos x="40" y="46"/>
              </a:cxn>
              <a:cxn ang="0">
                <a:pos x="40" y="46"/>
              </a:cxn>
              <a:cxn ang="0">
                <a:pos x="42" y="46"/>
              </a:cxn>
              <a:cxn ang="0">
                <a:pos x="42" y="44"/>
              </a:cxn>
              <a:cxn ang="0">
                <a:pos x="44" y="44"/>
              </a:cxn>
              <a:cxn ang="0">
                <a:pos x="44" y="43"/>
              </a:cxn>
              <a:cxn ang="0">
                <a:pos x="45" y="43"/>
              </a:cxn>
              <a:cxn ang="0">
                <a:pos x="45" y="41"/>
              </a:cxn>
              <a:cxn ang="0">
                <a:pos x="47" y="41"/>
              </a:cxn>
              <a:cxn ang="0">
                <a:pos x="47" y="41"/>
              </a:cxn>
              <a:cxn ang="0">
                <a:pos x="48" y="41"/>
              </a:cxn>
              <a:cxn ang="0">
                <a:pos x="50" y="41"/>
              </a:cxn>
              <a:cxn ang="0">
                <a:pos x="50" y="43"/>
              </a:cxn>
              <a:cxn ang="0">
                <a:pos x="52" y="43"/>
              </a:cxn>
              <a:cxn ang="0">
                <a:pos x="52" y="43"/>
              </a:cxn>
              <a:cxn ang="0">
                <a:pos x="53" y="43"/>
              </a:cxn>
              <a:cxn ang="0">
                <a:pos x="52" y="35"/>
              </a:cxn>
              <a:cxn ang="0">
                <a:pos x="47" y="22"/>
              </a:cxn>
              <a:cxn ang="0">
                <a:pos x="48" y="11"/>
              </a:cxn>
              <a:cxn ang="0">
                <a:pos x="45" y="6"/>
              </a:cxn>
              <a:cxn ang="0">
                <a:pos x="44" y="0"/>
              </a:cxn>
              <a:cxn ang="0">
                <a:pos x="44" y="0"/>
              </a:cxn>
              <a:cxn ang="0">
                <a:pos x="47" y="0"/>
              </a:cxn>
              <a:cxn ang="0">
                <a:pos x="48" y="0"/>
              </a:cxn>
              <a:cxn ang="0">
                <a:pos x="50" y="0"/>
              </a:cxn>
              <a:cxn ang="0">
                <a:pos x="53" y="0"/>
              </a:cxn>
              <a:cxn ang="0">
                <a:pos x="56" y="1"/>
              </a:cxn>
              <a:cxn ang="0">
                <a:pos x="58" y="3"/>
              </a:cxn>
              <a:cxn ang="0">
                <a:pos x="58" y="4"/>
              </a:cxn>
              <a:cxn ang="0">
                <a:pos x="58" y="8"/>
              </a:cxn>
              <a:cxn ang="0">
                <a:pos x="61" y="3"/>
              </a:cxn>
              <a:cxn ang="0">
                <a:pos x="60" y="1"/>
              </a:cxn>
              <a:cxn ang="0">
                <a:pos x="71" y="0"/>
              </a:cxn>
            </a:cxnLst>
            <a:rect l="0" t="0" r="r" b="b"/>
            <a:pathLst>
              <a:path w="90" h="81">
                <a:moveTo>
                  <a:pt x="76" y="0"/>
                </a:moveTo>
                <a:lnTo>
                  <a:pt x="76" y="4"/>
                </a:lnTo>
                <a:lnTo>
                  <a:pt x="77" y="4"/>
                </a:lnTo>
                <a:lnTo>
                  <a:pt x="77" y="9"/>
                </a:lnTo>
                <a:lnTo>
                  <a:pt x="77" y="14"/>
                </a:lnTo>
                <a:lnTo>
                  <a:pt x="77" y="14"/>
                </a:lnTo>
                <a:lnTo>
                  <a:pt x="77" y="17"/>
                </a:lnTo>
                <a:lnTo>
                  <a:pt x="77" y="20"/>
                </a:lnTo>
                <a:lnTo>
                  <a:pt x="77" y="25"/>
                </a:lnTo>
                <a:lnTo>
                  <a:pt x="77" y="30"/>
                </a:lnTo>
                <a:lnTo>
                  <a:pt x="77" y="32"/>
                </a:lnTo>
                <a:lnTo>
                  <a:pt x="77" y="33"/>
                </a:lnTo>
                <a:lnTo>
                  <a:pt x="77" y="36"/>
                </a:lnTo>
                <a:lnTo>
                  <a:pt x="77" y="40"/>
                </a:lnTo>
                <a:lnTo>
                  <a:pt x="77" y="40"/>
                </a:lnTo>
                <a:lnTo>
                  <a:pt x="79" y="40"/>
                </a:lnTo>
                <a:lnTo>
                  <a:pt x="80" y="40"/>
                </a:lnTo>
                <a:lnTo>
                  <a:pt x="84" y="40"/>
                </a:lnTo>
                <a:lnTo>
                  <a:pt x="84" y="40"/>
                </a:lnTo>
                <a:lnTo>
                  <a:pt x="84" y="44"/>
                </a:lnTo>
                <a:lnTo>
                  <a:pt x="84" y="44"/>
                </a:lnTo>
                <a:lnTo>
                  <a:pt x="85" y="44"/>
                </a:lnTo>
                <a:lnTo>
                  <a:pt x="87" y="44"/>
                </a:lnTo>
                <a:lnTo>
                  <a:pt x="87" y="46"/>
                </a:lnTo>
                <a:lnTo>
                  <a:pt x="87" y="48"/>
                </a:lnTo>
                <a:lnTo>
                  <a:pt x="87" y="51"/>
                </a:lnTo>
                <a:lnTo>
                  <a:pt x="88" y="51"/>
                </a:lnTo>
                <a:lnTo>
                  <a:pt x="90" y="59"/>
                </a:lnTo>
                <a:lnTo>
                  <a:pt x="90" y="80"/>
                </a:lnTo>
                <a:lnTo>
                  <a:pt x="90" y="81"/>
                </a:lnTo>
                <a:lnTo>
                  <a:pt x="84" y="81"/>
                </a:lnTo>
                <a:lnTo>
                  <a:pt x="77" y="81"/>
                </a:lnTo>
                <a:lnTo>
                  <a:pt x="68" y="81"/>
                </a:lnTo>
                <a:lnTo>
                  <a:pt x="68" y="81"/>
                </a:lnTo>
                <a:lnTo>
                  <a:pt x="63" y="81"/>
                </a:lnTo>
                <a:lnTo>
                  <a:pt x="63" y="81"/>
                </a:lnTo>
                <a:lnTo>
                  <a:pt x="61" y="81"/>
                </a:lnTo>
                <a:lnTo>
                  <a:pt x="61" y="81"/>
                </a:lnTo>
                <a:lnTo>
                  <a:pt x="58" y="81"/>
                </a:lnTo>
                <a:lnTo>
                  <a:pt x="58" y="81"/>
                </a:lnTo>
                <a:lnTo>
                  <a:pt x="56" y="81"/>
                </a:lnTo>
                <a:lnTo>
                  <a:pt x="56" y="81"/>
                </a:lnTo>
                <a:lnTo>
                  <a:pt x="56" y="81"/>
                </a:lnTo>
                <a:lnTo>
                  <a:pt x="56" y="81"/>
                </a:lnTo>
                <a:lnTo>
                  <a:pt x="55" y="81"/>
                </a:lnTo>
                <a:lnTo>
                  <a:pt x="55" y="81"/>
                </a:lnTo>
                <a:lnTo>
                  <a:pt x="55" y="81"/>
                </a:lnTo>
                <a:lnTo>
                  <a:pt x="50" y="81"/>
                </a:lnTo>
                <a:lnTo>
                  <a:pt x="48" y="81"/>
                </a:lnTo>
                <a:lnTo>
                  <a:pt x="40" y="81"/>
                </a:lnTo>
                <a:lnTo>
                  <a:pt x="21" y="81"/>
                </a:lnTo>
                <a:lnTo>
                  <a:pt x="20" y="81"/>
                </a:lnTo>
                <a:lnTo>
                  <a:pt x="16" y="81"/>
                </a:lnTo>
                <a:lnTo>
                  <a:pt x="13" y="81"/>
                </a:lnTo>
                <a:lnTo>
                  <a:pt x="8" y="81"/>
                </a:lnTo>
                <a:lnTo>
                  <a:pt x="0" y="81"/>
                </a:lnTo>
                <a:lnTo>
                  <a:pt x="0" y="80"/>
                </a:lnTo>
                <a:lnTo>
                  <a:pt x="4" y="80"/>
                </a:lnTo>
                <a:lnTo>
                  <a:pt x="5" y="78"/>
                </a:lnTo>
                <a:lnTo>
                  <a:pt x="8" y="76"/>
                </a:lnTo>
                <a:lnTo>
                  <a:pt x="10" y="75"/>
                </a:lnTo>
                <a:lnTo>
                  <a:pt x="12" y="73"/>
                </a:lnTo>
                <a:lnTo>
                  <a:pt x="12" y="73"/>
                </a:lnTo>
                <a:lnTo>
                  <a:pt x="15" y="68"/>
                </a:lnTo>
                <a:lnTo>
                  <a:pt x="16" y="67"/>
                </a:lnTo>
                <a:lnTo>
                  <a:pt x="15" y="65"/>
                </a:lnTo>
                <a:lnTo>
                  <a:pt x="18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3" y="60"/>
                </a:lnTo>
                <a:lnTo>
                  <a:pt x="26" y="57"/>
                </a:lnTo>
                <a:lnTo>
                  <a:pt x="29" y="56"/>
                </a:lnTo>
                <a:lnTo>
                  <a:pt x="29" y="54"/>
                </a:lnTo>
                <a:lnTo>
                  <a:pt x="29" y="54"/>
                </a:lnTo>
                <a:lnTo>
                  <a:pt x="29" y="54"/>
                </a:lnTo>
                <a:lnTo>
                  <a:pt x="31" y="54"/>
                </a:lnTo>
                <a:lnTo>
                  <a:pt x="31" y="54"/>
                </a:lnTo>
                <a:lnTo>
                  <a:pt x="31" y="52"/>
                </a:lnTo>
                <a:lnTo>
                  <a:pt x="31" y="52"/>
                </a:lnTo>
                <a:lnTo>
                  <a:pt x="31" y="52"/>
                </a:lnTo>
                <a:lnTo>
                  <a:pt x="31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49"/>
                </a:lnTo>
                <a:lnTo>
                  <a:pt x="36" y="49"/>
                </a:lnTo>
                <a:lnTo>
                  <a:pt x="36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3"/>
                </a:lnTo>
                <a:lnTo>
                  <a:pt x="44" y="43"/>
                </a:lnTo>
                <a:lnTo>
                  <a:pt x="44" y="43"/>
                </a:lnTo>
                <a:lnTo>
                  <a:pt x="44" y="43"/>
                </a:lnTo>
                <a:lnTo>
                  <a:pt x="44" y="43"/>
                </a:lnTo>
                <a:lnTo>
                  <a:pt x="44" y="43"/>
                </a:lnTo>
                <a:lnTo>
                  <a:pt x="45" y="43"/>
                </a:lnTo>
                <a:lnTo>
                  <a:pt x="45" y="43"/>
                </a:lnTo>
                <a:lnTo>
                  <a:pt x="45" y="43"/>
                </a:lnTo>
                <a:lnTo>
                  <a:pt x="45" y="43"/>
                </a:lnTo>
                <a:lnTo>
                  <a:pt x="45" y="43"/>
                </a:lnTo>
                <a:lnTo>
                  <a:pt x="45" y="41"/>
                </a:lnTo>
                <a:lnTo>
                  <a:pt x="45" y="41"/>
                </a:lnTo>
                <a:lnTo>
                  <a:pt x="45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50" y="41"/>
                </a:lnTo>
                <a:lnTo>
                  <a:pt x="50" y="41"/>
                </a:lnTo>
                <a:lnTo>
                  <a:pt x="50" y="41"/>
                </a:lnTo>
                <a:lnTo>
                  <a:pt x="50" y="41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3" y="43"/>
                </a:lnTo>
                <a:lnTo>
                  <a:pt x="53" y="43"/>
                </a:lnTo>
                <a:lnTo>
                  <a:pt x="53" y="43"/>
                </a:lnTo>
                <a:lnTo>
                  <a:pt x="53" y="43"/>
                </a:lnTo>
                <a:lnTo>
                  <a:pt x="53" y="43"/>
                </a:lnTo>
                <a:lnTo>
                  <a:pt x="53" y="41"/>
                </a:lnTo>
                <a:lnTo>
                  <a:pt x="55" y="41"/>
                </a:lnTo>
                <a:lnTo>
                  <a:pt x="55" y="40"/>
                </a:lnTo>
                <a:lnTo>
                  <a:pt x="52" y="40"/>
                </a:lnTo>
                <a:lnTo>
                  <a:pt x="52" y="35"/>
                </a:lnTo>
                <a:lnTo>
                  <a:pt x="47" y="35"/>
                </a:lnTo>
                <a:lnTo>
                  <a:pt x="47" y="33"/>
                </a:lnTo>
                <a:lnTo>
                  <a:pt x="47" y="30"/>
                </a:lnTo>
                <a:lnTo>
                  <a:pt x="47" y="27"/>
                </a:lnTo>
                <a:lnTo>
                  <a:pt x="47" y="22"/>
                </a:lnTo>
                <a:lnTo>
                  <a:pt x="47" y="19"/>
                </a:lnTo>
                <a:lnTo>
                  <a:pt x="47" y="14"/>
                </a:lnTo>
                <a:lnTo>
                  <a:pt x="47" y="11"/>
                </a:lnTo>
                <a:lnTo>
                  <a:pt x="48" y="11"/>
                </a:lnTo>
                <a:lnTo>
                  <a:pt x="48" y="11"/>
                </a:lnTo>
                <a:lnTo>
                  <a:pt x="47" y="11"/>
                </a:lnTo>
                <a:lnTo>
                  <a:pt x="47" y="9"/>
                </a:lnTo>
                <a:lnTo>
                  <a:pt x="45" y="9"/>
                </a:lnTo>
                <a:lnTo>
                  <a:pt x="45" y="9"/>
                </a:lnTo>
                <a:lnTo>
                  <a:pt x="45" y="6"/>
                </a:lnTo>
                <a:lnTo>
                  <a:pt x="45" y="4"/>
                </a:lnTo>
                <a:lnTo>
                  <a:pt x="44" y="4"/>
                </a:lnTo>
                <a:lnTo>
                  <a:pt x="44" y="1"/>
                </a:lnTo>
                <a:lnTo>
                  <a:pt x="44" y="1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0" y="0"/>
                </a:lnTo>
                <a:lnTo>
                  <a:pt x="50" y="0"/>
                </a:lnTo>
                <a:lnTo>
                  <a:pt x="52" y="0"/>
                </a:lnTo>
                <a:lnTo>
                  <a:pt x="52" y="0"/>
                </a:lnTo>
                <a:lnTo>
                  <a:pt x="52" y="0"/>
                </a:lnTo>
                <a:lnTo>
                  <a:pt x="52" y="0"/>
                </a:lnTo>
                <a:lnTo>
                  <a:pt x="53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1"/>
                </a:lnTo>
                <a:lnTo>
                  <a:pt x="56" y="1"/>
                </a:lnTo>
                <a:lnTo>
                  <a:pt x="56" y="1"/>
                </a:lnTo>
                <a:lnTo>
                  <a:pt x="58" y="1"/>
                </a:lnTo>
                <a:lnTo>
                  <a:pt x="58" y="1"/>
                </a:lnTo>
                <a:lnTo>
                  <a:pt x="58" y="3"/>
                </a:lnTo>
                <a:lnTo>
                  <a:pt x="58" y="3"/>
                </a:lnTo>
                <a:lnTo>
                  <a:pt x="58" y="3"/>
                </a:lnTo>
                <a:lnTo>
                  <a:pt x="58" y="3"/>
                </a:lnTo>
                <a:lnTo>
                  <a:pt x="58" y="3"/>
                </a:lnTo>
                <a:lnTo>
                  <a:pt x="58" y="4"/>
                </a:lnTo>
                <a:lnTo>
                  <a:pt x="58" y="4"/>
                </a:lnTo>
                <a:lnTo>
                  <a:pt x="58" y="4"/>
                </a:lnTo>
                <a:lnTo>
                  <a:pt x="58" y="4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60" y="8"/>
                </a:lnTo>
                <a:lnTo>
                  <a:pt x="61" y="8"/>
                </a:lnTo>
                <a:lnTo>
                  <a:pt x="61" y="3"/>
                </a:lnTo>
                <a:lnTo>
                  <a:pt x="61" y="3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60" y="1"/>
                </a:lnTo>
                <a:lnTo>
                  <a:pt x="60" y="1"/>
                </a:lnTo>
                <a:lnTo>
                  <a:pt x="60" y="0"/>
                </a:lnTo>
                <a:lnTo>
                  <a:pt x="63" y="0"/>
                </a:lnTo>
                <a:lnTo>
                  <a:pt x="64" y="0"/>
                </a:lnTo>
                <a:lnTo>
                  <a:pt x="64" y="0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6" y="0"/>
                </a:lnTo>
                <a:close/>
              </a:path>
            </a:pathLst>
          </a:custGeom>
          <a:solidFill>
            <a:srgbClr val="57AB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9"/>
          <p:cNvSpPr>
            <a:spLocks/>
          </p:cNvSpPr>
          <p:nvPr/>
        </p:nvSpPr>
        <p:spPr bwMode="auto">
          <a:xfrm>
            <a:off x="7065963" y="5146676"/>
            <a:ext cx="360363" cy="436563"/>
          </a:xfrm>
          <a:custGeom>
            <a:avLst/>
            <a:gdLst/>
            <a:ahLst/>
            <a:cxnLst>
              <a:cxn ang="0">
                <a:pos x="88" y="64"/>
              </a:cxn>
              <a:cxn ang="0">
                <a:pos x="85" y="75"/>
              </a:cxn>
              <a:cxn ang="0">
                <a:pos x="87" y="86"/>
              </a:cxn>
              <a:cxn ang="0">
                <a:pos x="85" y="94"/>
              </a:cxn>
              <a:cxn ang="0">
                <a:pos x="82" y="107"/>
              </a:cxn>
              <a:cxn ang="0">
                <a:pos x="93" y="116"/>
              </a:cxn>
              <a:cxn ang="0">
                <a:pos x="103" y="123"/>
              </a:cxn>
              <a:cxn ang="0">
                <a:pos x="115" y="124"/>
              </a:cxn>
              <a:cxn ang="0">
                <a:pos x="125" y="120"/>
              </a:cxn>
              <a:cxn ang="0">
                <a:pos x="135" y="131"/>
              </a:cxn>
              <a:cxn ang="0">
                <a:pos x="144" y="137"/>
              </a:cxn>
              <a:cxn ang="0">
                <a:pos x="155" y="139"/>
              </a:cxn>
              <a:cxn ang="0">
                <a:pos x="163" y="156"/>
              </a:cxn>
              <a:cxn ang="0">
                <a:pos x="179" y="172"/>
              </a:cxn>
              <a:cxn ang="0">
                <a:pos x="197" y="172"/>
              </a:cxn>
              <a:cxn ang="0">
                <a:pos x="207" y="163"/>
              </a:cxn>
              <a:cxn ang="0">
                <a:pos x="218" y="164"/>
              </a:cxn>
              <a:cxn ang="0">
                <a:pos x="218" y="184"/>
              </a:cxn>
              <a:cxn ang="0">
                <a:pos x="213" y="195"/>
              </a:cxn>
              <a:cxn ang="0">
                <a:pos x="224" y="201"/>
              </a:cxn>
              <a:cxn ang="0">
                <a:pos x="227" y="244"/>
              </a:cxn>
              <a:cxn ang="0">
                <a:pos x="223" y="275"/>
              </a:cxn>
              <a:cxn ang="0">
                <a:pos x="197" y="275"/>
              </a:cxn>
              <a:cxn ang="0">
                <a:pos x="175" y="260"/>
              </a:cxn>
              <a:cxn ang="0">
                <a:pos x="173" y="252"/>
              </a:cxn>
              <a:cxn ang="0">
                <a:pos x="168" y="238"/>
              </a:cxn>
              <a:cxn ang="0">
                <a:pos x="143" y="238"/>
              </a:cxn>
              <a:cxn ang="0">
                <a:pos x="125" y="238"/>
              </a:cxn>
              <a:cxn ang="0">
                <a:pos x="96" y="238"/>
              </a:cxn>
              <a:cxn ang="0">
                <a:pos x="58" y="238"/>
              </a:cxn>
              <a:cxn ang="0">
                <a:pos x="45" y="233"/>
              </a:cxn>
              <a:cxn ang="0">
                <a:pos x="39" y="244"/>
              </a:cxn>
              <a:cxn ang="0">
                <a:pos x="35" y="231"/>
              </a:cxn>
              <a:cxn ang="0">
                <a:pos x="29" y="215"/>
              </a:cxn>
              <a:cxn ang="0">
                <a:pos x="19" y="203"/>
              </a:cxn>
              <a:cxn ang="0">
                <a:pos x="16" y="190"/>
              </a:cxn>
              <a:cxn ang="0">
                <a:pos x="15" y="176"/>
              </a:cxn>
              <a:cxn ang="0">
                <a:pos x="15" y="166"/>
              </a:cxn>
              <a:cxn ang="0">
                <a:pos x="11" y="156"/>
              </a:cxn>
              <a:cxn ang="0">
                <a:pos x="8" y="147"/>
              </a:cxn>
              <a:cxn ang="0">
                <a:pos x="10" y="134"/>
              </a:cxn>
              <a:cxn ang="0">
                <a:pos x="15" y="120"/>
              </a:cxn>
              <a:cxn ang="0">
                <a:pos x="18" y="108"/>
              </a:cxn>
              <a:cxn ang="0">
                <a:pos x="16" y="92"/>
              </a:cxn>
              <a:cxn ang="0">
                <a:pos x="18" y="75"/>
              </a:cxn>
              <a:cxn ang="0">
                <a:pos x="8" y="62"/>
              </a:cxn>
              <a:cxn ang="0">
                <a:pos x="10" y="49"/>
              </a:cxn>
              <a:cxn ang="0">
                <a:pos x="7" y="38"/>
              </a:cxn>
              <a:cxn ang="0">
                <a:pos x="7" y="28"/>
              </a:cxn>
              <a:cxn ang="0">
                <a:pos x="7" y="16"/>
              </a:cxn>
              <a:cxn ang="0">
                <a:pos x="2" y="6"/>
              </a:cxn>
              <a:cxn ang="0">
                <a:pos x="7" y="1"/>
              </a:cxn>
              <a:cxn ang="0">
                <a:pos x="18" y="27"/>
              </a:cxn>
              <a:cxn ang="0">
                <a:pos x="23" y="44"/>
              </a:cxn>
              <a:cxn ang="0">
                <a:pos x="37" y="41"/>
              </a:cxn>
              <a:cxn ang="0">
                <a:pos x="51" y="46"/>
              </a:cxn>
              <a:cxn ang="0">
                <a:pos x="85" y="56"/>
              </a:cxn>
            </a:cxnLst>
            <a:rect l="0" t="0" r="r" b="b"/>
            <a:pathLst>
              <a:path w="227" h="275">
                <a:moveTo>
                  <a:pt x="85" y="56"/>
                </a:moveTo>
                <a:lnTo>
                  <a:pt x="85" y="57"/>
                </a:lnTo>
                <a:lnTo>
                  <a:pt x="87" y="57"/>
                </a:lnTo>
                <a:lnTo>
                  <a:pt x="87" y="59"/>
                </a:lnTo>
                <a:lnTo>
                  <a:pt x="88" y="59"/>
                </a:lnTo>
                <a:lnTo>
                  <a:pt x="88" y="60"/>
                </a:lnTo>
                <a:lnTo>
                  <a:pt x="90" y="62"/>
                </a:lnTo>
                <a:lnTo>
                  <a:pt x="88" y="64"/>
                </a:lnTo>
                <a:lnTo>
                  <a:pt x="88" y="65"/>
                </a:lnTo>
                <a:lnTo>
                  <a:pt x="90" y="67"/>
                </a:lnTo>
                <a:lnTo>
                  <a:pt x="90" y="68"/>
                </a:lnTo>
                <a:lnTo>
                  <a:pt x="88" y="70"/>
                </a:lnTo>
                <a:lnTo>
                  <a:pt x="87" y="70"/>
                </a:lnTo>
                <a:lnTo>
                  <a:pt x="87" y="72"/>
                </a:lnTo>
                <a:lnTo>
                  <a:pt x="85" y="73"/>
                </a:lnTo>
                <a:lnTo>
                  <a:pt x="85" y="75"/>
                </a:lnTo>
                <a:lnTo>
                  <a:pt x="85" y="76"/>
                </a:lnTo>
                <a:lnTo>
                  <a:pt x="85" y="78"/>
                </a:lnTo>
                <a:lnTo>
                  <a:pt x="87" y="78"/>
                </a:lnTo>
                <a:lnTo>
                  <a:pt x="87" y="80"/>
                </a:lnTo>
                <a:lnTo>
                  <a:pt x="87" y="81"/>
                </a:lnTo>
                <a:lnTo>
                  <a:pt x="87" y="83"/>
                </a:lnTo>
                <a:lnTo>
                  <a:pt x="87" y="84"/>
                </a:lnTo>
                <a:lnTo>
                  <a:pt x="87" y="86"/>
                </a:lnTo>
                <a:lnTo>
                  <a:pt x="85" y="86"/>
                </a:lnTo>
                <a:lnTo>
                  <a:pt x="85" y="88"/>
                </a:lnTo>
                <a:lnTo>
                  <a:pt x="85" y="89"/>
                </a:lnTo>
                <a:lnTo>
                  <a:pt x="85" y="91"/>
                </a:lnTo>
                <a:lnTo>
                  <a:pt x="87" y="91"/>
                </a:lnTo>
                <a:lnTo>
                  <a:pt x="85" y="91"/>
                </a:lnTo>
                <a:lnTo>
                  <a:pt x="85" y="92"/>
                </a:lnTo>
                <a:lnTo>
                  <a:pt x="85" y="94"/>
                </a:lnTo>
                <a:lnTo>
                  <a:pt x="83" y="96"/>
                </a:lnTo>
                <a:lnTo>
                  <a:pt x="83" y="99"/>
                </a:lnTo>
                <a:lnTo>
                  <a:pt x="83" y="100"/>
                </a:lnTo>
                <a:lnTo>
                  <a:pt x="83" y="102"/>
                </a:lnTo>
                <a:lnTo>
                  <a:pt x="82" y="102"/>
                </a:lnTo>
                <a:lnTo>
                  <a:pt x="82" y="104"/>
                </a:lnTo>
                <a:lnTo>
                  <a:pt x="82" y="105"/>
                </a:lnTo>
                <a:lnTo>
                  <a:pt x="82" y="107"/>
                </a:lnTo>
                <a:lnTo>
                  <a:pt x="82" y="108"/>
                </a:lnTo>
                <a:lnTo>
                  <a:pt x="83" y="108"/>
                </a:lnTo>
                <a:lnTo>
                  <a:pt x="85" y="110"/>
                </a:lnTo>
                <a:lnTo>
                  <a:pt x="87" y="112"/>
                </a:lnTo>
                <a:lnTo>
                  <a:pt x="87" y="113"/>
                </a:lnTo>
                <a:lnTo>
                  <a:pt x="90" y="113"/>
                </a:lnTo>
                <a:lnTo>
                  <a:pt x="91" y="115"/>
                </a:lnTo>
                <a:lnTo>
                  <a:pt x="93" y="116"/>
                </a:lnTo>
                <a:lnTo>
                  <a:pt x="95" y="116"/>
                </a:lnTo>
                <a:lnTo>
                  <a:pt x="96" y="116"/>
                </a:lnTo>
                <a:lnTo>
                  <a:pt x="98" y="116"/>
                </a:lnTo>
                <a:lnTo>
                  <a:pt x="98" y="118"/>
                </a:lnTo>
                <a:lnTo>
                  <a:pt x="98" y="120"/>
                </a:lnTo>
                <a:lnTo>
                  <a:pt x="99" y="121"/>
                </a:lnTo>
                <a:lnTo>
                  <a:pt x="101" y="121"/>
                </a:lnTo>
                <a:lnTo>
                  <a:pt x="103" y="123"/>
                </a:lnTo>
                <a:lnTo>
                  <a:pt x="104" y="124"/>
                </a:lnTo>
                <a:lnTo>
                  <a:pt x="106" y="124"/>
                </a:lnTo>
                <a:lnTo>
                  <a:pt x="107" y="124"/>
                </a:lnTo>
                <a:lnTo>
                  <a:pt x="109" y="124"/>
                </a:lnTo>
                <a:lnTo>
                  <a:pt x="111" y="124"/>
                </a:lnTo>
                <a:lnTo>
                  <a:pt x="111" y="126"/>
                </a:lnTo>
                <a:lnTo>
                  <a:pt x="112" y="126"/>
                </a:lnTo>
                <a:lnTo>
                  <a:pt x="115" y="124"/>
                </a:lnTo>
                <a:lnTo>
                  <a:pt x="117" y="124"/>
                </a:lnTo>
                <a:lnTo>
                  <a:pt x="117" y="123"/>
                </a:lnTo>
                <a:lnTo>
                  <a:pt x="119" y="121"/>
                </a:lnTo>
                <a:lnTo>
                  <a:pt x="120" y="120"/>
                </a:lnTo>
                <a:lnTo>
                  <a:pt x="122" y="118"/>
                </a:lnTo>
                <a:lnTo>
                  <a:pt x="123" y="118"/>
                </a:lnTo>
                <a:lnTo>
                  <a:pt x="123" y="120"/>
                </a:lnTo>
                <a:lnTo>
                  <a:pt x="125" y="120"/>
                </a:lnTo>
                <a:lnTo>
                  <a:pt x="128" y="121"/>
                </a:lnTo>
                <a:lnTo>
                  <a:pt x="130" y="123"/>
                </a:lnTo>
                <a:lnTo>
                  <a:pt x="130" y="124"/>
                </a:lnTo>
                <a:lnTo>
                  <a:pt x="130" y="126"/>
                </a:lnTo>
                <a:lnTo>
                  <a:pt x="133" y="128"/>
                </a:lnTo>
                <a:lnTo>
                  <a:pt x="133" y="129"/>
                </a:lnTo>
                <a:lnTo>
                  <a:pt x="133" y="131"/>
                </a:lnTo>
                <a:lnTo>
                  <a:pt x="135" y="131"/>
                </a:lnTo>
                <a:lnTo>
                  <a:pt x="135" y="132"/>
                </a:lnTo>
                <a:lnTo>
                  <a:pt x="135" y="134"/>
                </a:lnTo>
                <a:lnTo>
                  <a:pt x="138" y="136"/>
                </a:lnTo>
                <a:lnTo>
                  <a:pt x="139" y="136"/>
                </a:lnTo>
                <a:lnTo>
                  <a:pt x="141" y="136"/>
                </a:lnTo>
                <a:lnTo>
                  <a:pt x="143" y="134"/>
                </a:lnTo>
                <a:lnTo>
                  <a:pt x="143" y="136"/>
                </a:lnTo>
                <a:lnTo>
                  <a:pt x="144" y="137"/>
                </a:lnTo>
                <a:lnTo>
                  <a:pt x="146" y="137"/>
                </a:lnTo>
                <a:lnTo>
                  <a:pt x="146" y="139"/>
                </a:lnTo>
                <a:lnTo>
                  <a:pt x="151" y="139"/>
                </a:lnTo>
                <a:lnTo>
                  <a:pt x="151" y="140"/>
                </a:lnTo>
                <a:lnTo>
                  <a:pt x="152" y="140"/>
                </a:lnTo>
                <a:lnTo>
                  <a:pt x="154" y="140"/>
                </a:lnTo>
                <a:lnTo>
                  <a:pt x="154" y="139"/>
                </a:lnTo>
                <a:lnTo>
                  <a:pt x="155" y="139"/>
                </a:lnTo>
                <a:lnTo>
                  <a:pt x="159" y="142"/>
                </a:lnTo>
                <a:lnTo>
                  <a:pt x="160" y="144"/>
                </a:lnTo>
                <a:lnTo>
                  <a:pt x="160" y="145"/>
                </a:lnTo>
                <a:lnTo>
                  <a:pt x="162" y="147"/>
                </a:lnTo>
                <a:lnTo>
                  <a:pt x="162" y="152"/>
                </a:lnTo>
                <a:lnTo>
                  <a:pt x="163" y="153"/>
                </a:lnTo>
                <a:lnTo>
                  <a:pt x="163" y="155"/>
                </a:lnTo>
                <a:lnTo>
                  <a:pt x="163" y="156"/>
                </a:lnTo>
                <a:lnTo>
                  <a:pt x="163" y="158"/>
                </a:lnTo>
                <a:lnTo>
                  <a:pt x="167" y="161"/>
                </a:lnTo>
                <a:lnTo>
                  <a:pt x="168" y="163"/>
                </a:lnTo>
                <a:lnTo>
                  <a:pt x="170" y="164"/>
                </a:lnTo>
                <a:lnTo>
                  <a:pt x="171" y="166"/>
                </a:lnTo>
                <a:lnTo>
                  <a:pt x="171" y="172"/>
                </a:lnTo>
                <a:lnTo>
                  <a:pt x="178" y="172"/>
                </a:lnTo>
                <a:lnTo>
                  <a:pt x="179" y="172"/>
                </a:lnTo>
                <a:lnTo>
                  <a:pt x="181" y="172"/>
                </a:lnTo>
                <a:lnTo>
                  <a:pt x="183" y="172"/>
                </a:lnTo>
                <a:lnTo>
                  <a:pt x="184" y="172"/>
                </a:lnTo>
                <a:lnTo>
                  <a:pt x="186" y="172"/>
                </a:lnTo>
                <a:lnTo>
                  <a:pt x="191" y="172"/>
                </a:lnTo>
                <a:lnTo>
                  <a:pt x="194" y="172"/>
                </a:lnTo>
                <a:lnTo>
                  <a:pt x="195" y="172"/>
                </a:lnTo>
                <a:lnTo>
                  <a:pt x="197" y="172"/>
                </a:lnTo>
                <a:lnTo>
                  <a:pt x="197" y="171"/>
                </a:lnTo>
                <a:lnTo>
                  <a:pt x="200" y="171"/>
                </a:lnTo>
                <a:lnTo>
                  <a:pt x="202" y="171"/>
                </a:lnTo>
                <a:lnTo>
                  <a:pt x="202" y="166"/>
                </a:lnTo>
                <a:lnTo>
                  <a:pt x="202" y="164"/>
                </a:lnTo>
                <a:lnTo>
                  <a:pt x="203" y="164"/>
                </a:lnTo>
                <a:lnTo>
                  <a:pt x="207" y="166"/>
                </a:lnTo>
                <a:lnTo>
                  <a:pt x="207" y="163"/>
                </a:lnTo>
                <a:lnTo>
                  <a:pt x="208" y="163"/>
                </a:lnTo>
                <a:lnTo>
                  <a:pt x="210" y="163"/>
                </a:lnTo>
                <a:lnTo>
                  <a:pt x="211" y="163"/>
                </a:lnTo>
                <a:lnTo>
                  <a:pt x="213" y="163"/>
                </a:lnTo>
                <a:lnTo>
                  <a:pt x="215" y="163"/>
                </a:lnTo>
                <a:lnTo>
                  <a:pt x="216" y="163"/>
                </a:lnTo>
                <a:lnTo>
                  <a:pt x="216" y="164"/>
                </a:lnTo>
                <a:lnTo>
                  <a:pt x="218" y="164"/>
                </a:lnTo>
                <a:lnTo>
                  <a:pt x="219" y="163"/>
                </a:lnTo>
                <a:lnTo>
                  <a:pt x="219" y="164"/>
                </a:lnTo>
                <a:lnTo>
                  <a:pt x="219" y="166"/>
                </a:lnTo>
                <a:lnTo>
                  <a:pt x="219" y="169"/>
                </a:lnTo>
                <a:lnTo>
                  <a:pt x="221" y="171"/>
                </a:lnTo>
                <a:lnTo>
                  <a:pt x="221" y="182"/>
                </a:lnTo>
                <a:lnTo>
                  <a:pt x="221" y="184"/>
                </a:lnTo>
                <a:lnTo>
                  <a:pt x="218" y="184"/>
                </a:lnTo>
                <a:lnTo>
                  <a:pt x="218" y="187"/>
                </a:lnTo>
                <a:lnTo>
                  <a:pt x="216" y="187"/>
                </a:lnTo>
                <a:lnTo>
                  <a:pt x="216" y="188"/>
                </a:lnTo>
                <a:lnTo>
                  <a:pt x="216" y="190"/>
                </a:lnTo>
                <a:lnTo>
                  <a:pt x="215" y="190"/>
                </a:lnTo>
                <a:lnTo>
                  <a:pt x="215" y="193"/>
                </a:lnTo>
                <a:lnTo>
                  <a:pt x="213" y="193"/>
                </a:lnTo>
                <a:lnTo>
                  <a:pt x="213" y="195"/>
                </a:lnTo>
                <a:lnTo>
                  <a:pt x="213" y="196"/>
                </a:lnTo>
                <a:lnTo>
                  <a:pt x="211" y="196"/>
                </a:lnTo>
                <a:lnTo>
                  <a:pt x="211" y="199"/>
                </a:lnTo>
                <a:lnTo>
                  <a:pt x="210" y="199"/>
                </a:lnTo>
                <a:lnTo>
                  <a:pt x="210" y="203"/>
                </a:lnTo>
                <a:lnTo>
                  <a:pt x="211" y="203"/>
                </a:lnTo>
                <a:lnTo>
                  <a:pt x="218" y="201"/>
                </a:lnTo>
                <a:lnTo>
                  <a:pt x="224" y="201"/>
                </a:lnTo>
                <a:lnTo>
                  <a:pt x="226" y="201"/>
                </a:lnTo>
                <a:lnTo>
                  <a:pt x="227" y="201"/>
                </a:lnTo>
                <a:lnTo>
                  <a:pt x="227" y="207"/>
                </a:lnTo>
                <a:lnTo>
                  <a:pt x="227" y="209"/>
                </a:lnTo>
                <a:lnTo>
                  <a:pt x="226" y="227"/>
                </a:lnTo>
                <a:lnTo>
                  <a:pt x="226" y="233"/>
                </a:lnTo>
                <a:lnTo>
                  <a:pt x="226" y="243"/>
                </a:lnTo>
                <a:lnTo>
                  <a:pt x="227" y="244"/>
                </a:lnTo>
                <a:lnTo>
                  <a:pt x="226" y="246"/>
                </a:lnTo>
                <a:lnTo>
                  <a:pt x="226" y="251"/>
                </a:lnTo>
                <a:lnTo>
                  <a:pt x="226" y="254"/>
                </a:lnTo>
                <a:lnTo>
                  <a:pt x="227" y="257"/>
                </a:lnTo>
                <a:lnTo>
                  <a:pt x="226" y="271"/>
                </a:lnTo>
                <a:lnTo>
                  <a:pt x="226" y="275"/>
                </a:lnTo>
                <a:lnTo>
                  <a:pt x="224" y="275"/>
                </a:lnTo>
                <a:lnTo>
                  <a:pt x="223" y="275"/>
                </a:lnTo>
                <a:lnTo>
                  <a:pt x="221" y="275"/>
                </a:lnTo>
                <a:lnTo>
                  <a:pt x="215" y="275"/>
                </a:lnTo>
                <a:lnTo>
                  <a:pt x="211" y="275"/>
                </a:lnTo>
                <a:lnTo>
                  <a:pt x="203" y="275"/>
                </a:lnTo>
                <a:lnTo>
                  <a:pt x="202" y="275"/>
                </a:lnTo>
                <a:lnTo>
                  <a:pt x="200" y="275"/>
                </a:lnTo>
                <a:lnTo>
                  <a:pt x="199" y="275"/>
                </a:lnTo>
                <a:lnTo>
                  <a:pt x="197" y="275"/>
                </a:lnTo>
                <a:lnTo>
                  <a:pt x="189" y="275"/>
                </a:lnTo>
                <a:lnTo>
                  <a:pt x="186" y="275"/>
                </a:lnTo>
                <a:lnTo>
                  <a:pt x="184" y="275"/>
                </a:lnTo>
                <a:lnTo>
                  <a:pt x="176" y="275"/>
                </a:lnTo>
                <a:lnTo>
                  <a:pt x="176" y="262"/>
                </a:lnTo>
                <a:lnTo>
                  <a:pt x="175" y="262"/>
                </a:lnTo>
                <a:lnTo>
                  <a:pt x="173" y="262"/>
                </a:lnTo>
                <a:lnTo>
                  <a:pt x="175" y="260"/>
                </a:lnTo>
                <a:lnTo>
                  <a:pt x="175" y="259"/>
                </a:lnTo>
                <a:lnTo>
                  <a:pt x="175" y="257"/>
                </a:lnTo>
                <a:lnTo>
                  <a:pt x="175" y="255"/>
                </a:lnTo>
                <a:lnTo>
                  <a:pt x="176" y="255"/>
                </a:lnTo>
                <a:lnTo>
                  <a:pt x="176" y="254"/>
                </a:lnTo>
                <a:lnTo>
                  <a:pt x="175" y="254"/>
                </a:lnTo>
                <a:lnTo>
                  <a:pt x="173" y="254"/>
                </a:lnTo>
                <a:lnTo>
                  <a:pt x="173" y="252"/>
                </a:lnTo>
                <a:lnTo>
                  <a:pt x="171" y="252"/>
                </a:lnTo>
                <a:lnTo>
                  <a:pt x="168" y="252"/>
                </a:lnTo>
                <a:lnTo>
                  <a:pt x="168" y="249"/>
                </a:lnTo>
                <a:lnTo>
                  <a:pt x="168" y="246"/>
                </a:lnTo>
                <a:lnTo>
                  <a:pt x="168" y="244"/>
                </a:lnTo>
                <a:lnTo>
                  <a:pt x="168" y="243"/>
                </a:lnTo>
                <a:lnTo>
                  <a:pt x="168" y="239"/>
                </a:lnTo>
                <a:lnTo>
                  <a:pt x="168" y="238"/>
                </a:lnTo>
                <a:lnTo>
                  <a:pt x="165" y="238"/>
                </a:lnTo>
                <a:lnTo>
                  <a:pt x="163" y="238"/>
                </a:lnTo>
                <a:lnTo>
                  <a:pt x="162" y="238"/>
                </a:lnTo>
                <a:lnTo>
                  <a:pt x="160" y="238"/>
                </a:lnTo>
                <a:lnTo>
                  <a:pt x="159" y="238"/>
                </a:lnTo>
                <a:lnTo>
                  <a:pt x="155" y="238"/>
                </a:lnTo>
                <a:lnTo>
                  <a:pt x="146" y="238"/>
                </a:lnTo>
                <a:lnTo>
                  <a:pt x="143" y="238"/>
                </a:lnTo>
                <a:lnTo>
                  <a:pt x="141" y="238"/>
                </a:lnTo>
                <a:lnTo>
                  <a:pt x="139" y="238"/>
                </a:lnTo>
                <a:lnTo>
                  <a:pt x="138" y="238"/>
                </a:lnTo>
                <a:lnTo>
                  <a:pt x="135" y="238"/>
                </a:lnTo>
                <a:lnTo>
                  <a:pt x="133" y="238"/>
                </a:lnTo>
                <a:lnTo>
                  <a:pt x="131" y="238"/>
                </a:lnTo>
                <a:lnTo>
                  <a:pt x="128" y="238"/>
                </a:lnTo>
                <a:lnTo>
                  <a:pt x="125" y="238"/>
                </a:lnTo>
                <a:lnTo>
                  <a:pt x="122" y="238"/>
                </a:lnTo>
                <a:lnTo>
                  <a:pt x="115" y="238"/>
                </a:lnTo>
                <a:lnTo>
                  <a:pt x="109" y="238"/>
                </a:lnTo>
                <a:lnTo>
                  <a:pt x="106" y="238"/>
                </a:lnTo>
                <a:lnTo>
                  <a:pt x="104" y="238"/>
                </a:lnTo>
                <a:lnTo>
                  <a:pt x="103" y="238"/>
                </a:lnTo>
                <a:lnTo>
                  <a:pt x="101" y="238"/>
                </a:lnTo>
                <a:lnTo>
                  <a:pt x="96" y="238"/>
                </a:lnTo>
                <a:lnTo>
                  <a:pt x="93" y="238"/>
                </a:lnTo>
                <a:lnTo>
                  <a:pt x="91" y="238"/>
                </a:lnTo>
                <a:lnTo>
                  <a:pt x="88" y="238"/>
                </a:lnTo>
                <a:lnTo>
                  <a:pt x="85" y="238"/>
                </a:lnTo>
                <a:lnTo>
                  <a:pt x="79" y="238"/>
                </a:lnTo>
                <a:lnTo>
                  <a:pt x="77" y="238"/>
                </a:lnTo>
                <a:lnTo>
                  <a:pt x="72" y="238"/>
                </a:lnTo>
                <a:lnTo>
                  <a:pt x="58" y="238"/>
                </a:lnTo>
                <a:lnTo>
                  <a:pt x="51" y="238"/>
                </a:lnTo>
                <a:lnTo>
                  <a:pt x="48" y="238"/>
                </a:lnTo>
                <a:lnTo>
                  <a:pt x="48" y="236"/>
                </a:lnTo>
                <a:lnTo>
                  <a:pt x="48" y="235"/>
                </a:lnTo>
                <a:lnTo>
                  <a:pt x="47" y="233"/>
                </a:lnTo>
                <a:lnTo>
                  <a:pt x="47" y="231"/>
                </a:lnTo>
                <a:lnTo>
                  <a:pt x="47" y="233"/>
                </a:lnTo>
                <a:lnTo>
                  <a:pt x="45" y="233"/>
                </a:lnTo>
                <a:lnTo>
                  <a:pt x="45" y="235"/>
                </a:lnTo>
                <a:lnTo>
                  <a:pt x="45" y="236"/>
                </a:lnTo>
                <a:lnTo>
                  <a:pt x="43" y="236"/>
                </a:lnTo>
                <a:lnTo>
                  <a:pt x="43" y="238"/>
                </a:lnTo>
                <a:lnTo>
                  <a:pt x="42" y="238"/>
                </a:lnTo>
                <a:lnTo>
                  <a:pt x="42" y="239"/>
                </a:lnTo>
                <a:lnTo>
                  <a:pt x="40" y="244"/>
                </a:lnTo>
                <a:lnTo>
                  <a:pt x="39" y="244"/>
                </a:lnTo>
                <a:lnTo>
                  <a:pt x="37" y="244"/>
                </a:lnTo>
                <a:lnTo>
                  <a:pt x="37" y="243"/>
                </a:lnTo>
                <a:lnTo>
                  <a:pt x="37" y="239"/>
                </a:lnTo>
                <a:lnTo>
                  <a:pt x="35" y="236"/>
                </a:lnTo>
                <a:lnTo>
                  <a:pt x="37" y="235"/>
                </a:lnTo>
                <a:lnTo>
                  <a:pt x="37" y="233"/>
                </a:lnTo>
                <a:lnTo>
                  <a:pt x="37" y="231"/>
                </a:lnTo>
                <a:lnTo>
                  <a:pt x="35" y="231"/>
                </a:lnTo>
                <a:lnTo>
                  <a:pt x="34" y="231"/>
                </a:lnTo>
                <a:lnTo>
                  <a:pt x="32" y="231"/>
                </a:lnTo>
                <a:lnTo>
                  <a:pt x="32" y="228"/>
                </a:lnTo>
                <a:lnTo>
                  <a:pt x="31" y="227"/>
                </a:lnTo>
                <a:lnTo>
                  <a:pt x="29" y="225"/>
                </a:lnTo>
                <a:lnTo>
                  <a:pt x="29" y="222"/>
                </a:lnTo>
                <a:lnTo>
                  <a:pt x="29" y="220"/>
                </a:lnTo>
                <a:lnTo>
                  <a:pt x="29" y="215"/>
                </a:lnTo>
                <a:lnTo>
                  <a:pt x="29" y="214"/>
                </a:lnTo>
                <a:lnTo>
                  <a:pt x="29" y="212"/>
                </a:lnTo>
                <a:lnTo>
                  <a:pt x="26" y="211"/>
                </a:lnTo>
                <a:lnTo>
                  <a:pt x="24" y="207"/>
                </a:lnTo>
                <a:lnTo>
                  <a:pt x="23" y="206"/>
                </a:lnTo>
                <a:lnTo>
                  <a:pt x="21" y="206"/>
                </a:lnTo>
                <a:lnTo>
                  <a:pt x="19" y="204"/>
                </a:lnTo>
                <a:lnTo>
                  <a:pt x="19" y="203"/>
                </a:lnTo>
                <a:lnTo>
                  <a:pt x="19" y="201"/>
                </a:lnTo>
                <a:lnTo>
                  <a:pt x="19" y="199"/>
                </a:lnTo>
                <a:lnTo>
                  <a:pt x="19" y="198"/>
                </a:lnTo>
                <a:lnTo>
                  <a:pt x="18" y="196"/>
                </a:lnTo>
                <a:lnTo>
                  <a:pt x="16" y="196"/>
                </a:lnTo>
                <a:lnTo>
                  <a:pt x="16" y="193"/>
                </a:lnTo>
                <a:lnTo>
                  <a:pt x="16" y="191"/>
                </a:lnTo>
                <a:lnTo>
                  <a:pt x="16" y="190"/>
                </a:lnTo>
                <a:lnTo>
                  <a:pt x="15" y="187"/>
                </a:lnTo>
                <a:lnTo>
                  <a:pt x="13" y="185"/>
                </a:lnTo>
                <a:lnTo>
                  <a:pt x="13" y="184"/>
                </a:lnTo>
                <a:lnTo>
                  <a:pt x="13" y="182"/>
                </a:lnTo>
                <a:lnTo>
                  <a:pt x="13" y="180"/>
                </a:lnTo>
                <a:lnTo>
                  <a:pt x="15" y="179"/>
                </a:lnTo>
                <a:lnTo>
                  <a:pt x="15" y="177"/>
                </a:lnTo>
                <a:lnTo>
                  <a:pt x="15" y="176"/>
                </a:lnTo>
                <a:lnTo>
                  <a:pt x="13" y="176"/>
                </a:lnTo>
                <a:lnTo>
                  <a:pt x="10" y="172"/>
                </a:lnTo>
                <a:lnTo>
                  <a:pt x="11" y="171"/>
                </a:lnTo>
                <a:lnTo>
                  <a:pt x="13" y="171"/>
                </a:lnTo>
                <a:lnTo>
                  <a:pt x="15" y="171"/>
                </a:lnTo>
                <a:lnTo>
                  <a:pt x="15" y="169"/>
                </a:lnTo>
                <a:lnTo>
                  <a:pt x="15" y="168"/>
                </a:lnTo>
                <a:lnTo>
                  <a:pt x="15" y="166"/>
                </a:lnTo>
                <a:lnTo>
                  <a:pt x="15" y="164"/>
                </a:lnTo>
                <a:lnTo>
                  <a:pt x="15" y="163"/>
                </a:lnTo>
                <a:lnTo>
                  <a:pt x="16" y="163"/>
                </a:lnTo>
                <a:lnTo>
                  <a:pt x="16" y="161"/>
                </a:lnTo>
                <a:lnTo>
                  <a:pt x="15" y="160"/>
                </a:lnTo>
                <a:lnTo>
                  <a:pt x="13" y="158"/>
                </a:lnTo>
                <a:lnTo>
                  <a:pt x="13" y="156"/>
                </a:lnTo>
                <a:lnTo>
                  <a:pt x="11" y="156"/>
                </a:lnTo>
                <a:lnTo>
                  <a:pt x="11" y="155"/>
                </a:lnTo>
                <a:lnTo>
                  <a:pt x="10" y="155"/>
                </a:lnTo>
                <a:lnTo>
                  <a:pt x="10" y="153"/>
                </a:lnTo>
                <a:lnTo>
                  <a:pt x="10" y="152"/>
                </a:lnTo>
                <a:lnTo>
                  <a:pt x="8" y="152"/>
                </a:lnTo>
                <a:lnTo>
                  <a:pt x="8" y="150"/>
                </a:lnTo>
                <a:lnTo>
                  <a:pt x="8" y="148"/>
                </a:lnTo>
                <a:lnTo>
                  <a:pt x="8" y="147"/>
                </a:lnTo>
                <a:lnTo>
                  <a:pt x="7" y="147"/>
                </a:lnTo>
                <a:lnTo>
                  <a:pt x="7" y="145"/>
                </a:lnTo>
                <a:lnTo>
                  <a:pt x="7" y="144"/>
                </a:lnTo>
                <a:lnTo>
                  <a:pt x="7" y="142"/>
                </a:lnTo>
                <a:lnTo>
                  <a:pt x="7" y="140"/>
                </a:lnTo>
                <a:lnTo>
                  <a:pt x="7" y="139"/>
                </a:lnTo>
                <a:lnTo>
                  <a:pt x="8" y="139"/>
                </a:lnTo>
                <a:lnTo>
                  <a:pt x="10" y="134"/>
                </a:lnTo>
                <a:lnTo>
                  <a:pt x="10" y="132"/>
                </a:lnTo>
                <a:lnTo>
                  <a:pt x="10" y="131"/>
                </a:lnTo>
                <a:lnTo>
                  <a:pt x="10" y="128"/>
                </a:lnTo>
                <a:lnTo>
                  <a:pt x="13" y="126"/>
                </a:lnTo>
                <a:lnTo>
                  <a:pt x="13" y="123"/>
                </a:lnTo>
                <a:lnTo>
                  <a:pt x="15" y="123"/>
                </a:lnTo>
                <a:lnTo>
                  <a:pt x="13" y="121"/>
                </a:lnTo>
                <a:lnTo>
                  <a:pt x="15" y="120"/>
                </a:lnTo>
                <a:lnTo>
                  <a:pt x="15" y="118"/>
                </a:lnTo>
                <a:lnTo>
                  <a:pt x="15" y="116"/>
                </a:lnTo>
                <a:lnTo>
                  <a:pt x="16" y="115"/>
                </a:lnTo>
                <a:lnTo>
                  <a:pt x="16" y="116"/>
                </a:lnTo>
                <a:lnTo>
                  <a:pt x="18" y="113"/>
                </a:lnTo>
                <a:lnTo>
                  <a:pt x="18" y="112"/>
                </a:lnTo>
                <a:lnTo>
                  <a:pt x="18" y="110"/>
                </a:lnTo>
                <a:lnTo>
                  <a:pt x="18" y="108"/>
                </a:lnTo>
                <a:lnTo>
                  <a:pt x="18" y="107"/>
                </a:lnTo>
                <a:lnTo>
                  <a:pt x="18" y="105"/>
                </a:lnTo>
                <a:lnTo>
                  <a:pt x="16" y="104"/>
                </a:lnTo>
                <a:lnTo>
                  <a:pt x="16" y="102"/>
                </a:lnTo>
                <a:lnTo>
                  <a:pt x="16" y="99"/>
                </a:lnTo>
                <a:lnTo>
                  <a:pt x="16" y="97"/>
                </a:lnTo>
                <a:lnTo>
                  <a:pt x="16" y="94"/>
                </a:lnTo>
                <a:lnTo>
                  <a:pt x="16" y="92"/>
                </a:lnTo>
                <a:lnTo>
                  <a:pt x="16" y="91"/>
                </a:lnTo>
                <a:lnTo>
                  <a:pt x="16" y="89"/>
                </a:lnTo>
                <a:lnTo>
                  <a:pt x="16" y="88"/>
                </a:lnTo>
                <a:lnTo>
                  <a:pt x="16" y="86"/>
                </a:lnTo>
                <a:lnTo>
                  <a:pt x="18" y="83"/>
                </a:lnTo>
                <a:lnTo>
                  <a:pt x="19" y="81"/>
                </a:lnTo>
                <a:lnTo>
                  <a:pt x="19" y="80"/>
                </a:lnTo>
                <a:lnTo>
                  <a:pt x="18" y="75"/>
                </a:lnTo>
                <a:lnTo>
                  <a:pt x="16" y="72"/>
                </a:lnTo>
                <a:lnTo>
                  <a:pt x="15" y="72"/>
                </a:lnTo>
                <a:lnTo>
                  <a:pt x="10" y="70"/>
                </a:lnTo>
                <a:lnTo>
                  <a:pt x="10" y="67"/>
                </a:lnTo>
                <a:lnTo>
                  <a:pt x="8" y="65"/>
                </a:lnTo>
                <a:lnTo>
                  <a:pt x="10" y="64"/>
                </a:lnTo>
                <a:lnTo>
                  <a:pt x="10" y="62"/>
                </a:lnTo>
                <a:lnTo>
                  <a:pt x="8" y="62"/>
                </a:lnTo>
                <a:lnTo>
                  <a:pt x="8" y="60"/>
                </a:lnTo>
                <a:lnTo>
                  <a:pt x="8" y="57"/>
                </a:lnTo>
                <a:lnTo>
                  <a:pt x="8" y="56"/>
                </a:lnTo>
                <a:lnTo>
                  <a:pt x="8" y="54"/>
                </a:lnTo>
                <a:lnTo>
                  <a:pt x="10" y="54"/>
                </a:lnTo>
                <a:lnTo>
                  <a:pt x="10" y="52"/>
                </a:lnTo>
                <a:lnTo>
                  <a:pt x="10" y="51"/>
                </a:lnTo>
                <a:lnTo>
                  <a:pt x="10" y="49"/>
                </a:lnTo>
                <a:lnTo>
                  <a:pt x="10" y="48"/>
                </a:lnTo>
                <a:lnTo>
                  <a:pt x="10" y="46"/>
                </a:lnTo>
                <a:lnTo>
                  <a:pt x="8" y="46"/>
                </a:lnTo>
                <a:lnTo>
                  <a:pt x="8" y="44"/>
                </a:lnTo>
                <a:lnTo>
                  <a:pt x="8" y="43"/>
                </a:lnTo>
                <a:lnTo>
                  <a:pt x="8" y="41"/>
                </a:lnTo>
                <a:lnTo>
                  <a:pt x="8" y="40"/>
                </a:lnTo>
                <a:lnTo>
                  <a:pt x="7" y="38"/>
                </a:lnTo>
                <a:lnTo>
                  <a:pt x="7" y="35"/>
                </a:lnTo>
                <a:lnTo>
                  <a:pt x="5" y="33"/>
                </a:lnTo>
                <a:lnTo>
                  <a:pt x="3" y="33"/>
                </a:lnTo>
                <a:lnTo>
                  <a:pt x="3" y="32"/>
                </a:lnTo>
                <a:lnTo>
                  <a:pt x="3" y="30"/>
                </a:lnTo>
                <a:lnTo>
                  <a:pt x="5" y="30"/>
                </a:lnTo>
                <a:lnTo>
                  <a:pt x="5" y="28"/>
                </a:lnTo>
                <a:lnTo>
                  <a:pt x="7" y="28"/>
                </a:lnTo>
                <a:lnTo>
                  <a:pt x="7" y="27"/>
                </a:lnTo>
                <a:lnTo>
                  <a:pt x="7" y="25"/>
                </a:lnTo>
                <a:lnTo>
                  <a:pt x="5" y="25"/>
                </a:lnTo>
                <a:lnTo>
                  <a:pt x="3" y="25"/>
                </a:lnTo>
                <a:lnTo>
                  <a:pt x="7" y="20"/>
                </a:lnTo>
                <a:lnTo>
                  <a:pt x="7" y="19"/>
                </a:lnTo>
                <a:lnTo>
                  <a:pt x="7" y="17"/>
                </a:lnTo>
                <a:lnTo>
                  <a:pt x="7" y="16"/>
                </a:lnTo>
                <a:lnTo>
                  <a:pt x="7" y="14"/>
                </a:lnTo>
                <a:lnTo>
                  <a:pt x="7" y="12"/>
                </a:lnTo>
                <a:lnTo>
                  <a:pt x="5" y="12"/>
                </a:lnTo>
                <a:lnTo>
                  <a:pt x="3" y="12"/>
                </a:lnTo>
                <a:lnTo>
                  <a:pt x="2" y="12"/>
                </a:lnTo>
                <a:lnTo>
                  <a:pt x="2" y="11"/>
                </a:lnTo>
                <a:lnTo>
                  <a:pt x="3" y="8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3"/>
                </a:ln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7" y="1"/>
                </a:lnTo>
                <a:lnTo>
                  <a:pt x="8" y="3"/>
                </a:lnTo>
                <a:lnTo>
                  <a:pt x="13" y="8"/>
                </a:lnTo>
                <a:lnTo>
                  <a:pt x="13" y="12"/>
                </a:lnTo>
                <a:lnTo>
                  <a:pt x="13" y="16"/>
                </a:lnTo>
                <a:lnTo>
                  <a:pt x="15" y="17"/>
                </a:lnTo>
                <a:lnTo>
                  <a:pt x="15" y="19"/>
                </a:lnTo>
                <a:lnTo>
                  <a:pt x="15" y="27"/>
                </a:lnTo>
                <a:lnTo>
                  <a:pt x="18" y="27"/>
                </a:lnTo>
                <a:lnTo>
                  <a:pt x="21" y="30"/>
                </a:lnTo>
                <a:lnTo>
                  <a:pt x="21" y="32"/>
                </a:lnTo>
                <a:lnTo>
                  <a:pt x="21" y="33"/>
                </a:lnTo>
                <a:lnTo>
                  <a:pt x="21" y="35"/>
                </a:lnTo>
                <a:lnTo>
                  <a:pt x="21" y="38"/>
                </a:lnTo>
                <a:lnTo>
                  <a:pt x="21" y="41"/>
                </a:lnTo>
                <a:lnTo>
                  <a:pt x="23" y="43"/>
                </a:lnTo>
                <a:lnTo>
                  <a:pt x="23" y="44"/>
                </a:lnTo>
                <a:lnTo>
                  <a:pt x="26" y="46"/>
                </a:lnTo>
                <a:lnTo>
                  <a:pt x="27" y="49"/>
                </a:lnTo>
                <a:lnTo>
                  <a:pt x="31" y="49"/>
                </a:lnTo>
                <a:lnTo>
                  <a:pt x="32" y="48"/>
                </a:lnTo>
                <a:lnTo>
                  <a:pt x="32" y="44"/>
                </a:lnTo>
                <a:lnTo>
                  <a:pt x="34" y="41"/>
                </a:lnTo>
                <a:lnTo>
                  <a:pt x="35" y="40"/>
                </a:lnTo>
                <a:lnTo>
                  <a:pt x="37" y="41"/>
                </a:lnTo>
                <a:lnTo>
                  <a:pt x="40" y="40"/>
                </a:lnTo>
                <a:lnTo>
                  <a:pt x="42" y="38"/>
                </a:lnTo>
                <a:lnTo>
                  <a:pt x="42" y="40"/>
                </a:lnTo>
                <a:lnTo>
                  <a:pt x="43" y="41"/>
                </a:lnTo>
                <a:lnTo>
                  <a:pt x="45" y="43"/>
                </a:lnTo>
                <a:lnTo>
                  <a:pt x="48" y="44"/>
                </a:lnTo>
                <a:lnTo>
                  <a:pt x="50" y="46"/>
                </a:lnTo>
                <a:lnTo>
                  <a:pt x="51" y="46"/>
                </a:lnTo>
                <a:lnTo>
                  <a:pt x="55" y="48"/>
                </a:lnTo>
                <a:lnTo>
                  <a:pt x="56" y="51"/>
                </a:lnTo>
                <a:lnTo>
                  <a:pt x="58" y="52"/>
                </a:lnTo>
                <a:lnTo>
                  <a:pt x="61" y="49"/>
                </a:lnTo>
                <a:lnTo>
                  <a:pt x="64" y="49"/>
                </a:lnTo>
                <a:lnTo>
                  <a:pt x="67" y="54"/>
                </a:lnTo>
                <a:lnTo>
                  <a:pt x="80" y="56"/>
                </a:lnTo>
                <a:lnTo>
                  <a:pt x="85" y="56"/>
                </a:lnTo>
                <a:close/>
              </a:path>
            </a:pathLst>
          </a:custGeom>
          <a:solidFill>
            <a:srgbClr val="6AD5E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100"/>
          <p:cNvSpPr>
            <a:spLocks noEditPoints="1"/>
          </p:cNvSpPr>
          <p:nvPr/>
        </p:nvSpPr>
        <p:spPr bwMode="auto">
          <a:xfrm>
            <a:off x="6367463" y="5299076"/>
            <a:ext cx="304800" cy="234950"/>
          </a:xfrm>
          <a:custGeom>
            <a:avLst/>
            <a:gdLst/>
            <a:ahLst/>
            <a:cxnLst>
              <a:cxn ang="0">
                <a:pos x="87" y="38"/>
              </a:cxn>
              <a:cxn ang="0">
                <a:pos x="90" y="27"/>
              </a:cxn>
              <a:cxn ang="0">
                <a:pos x="88" y="19"/>
              </a:cxn>
              <a:cxn ang="0">
                <a:pos x="98" y="25"/>
              </a:cxn>
              <a:cxn ang="0">
                <a:pos x="103" y="33"/>
              </a:cxn>
              <a:cxn ang="0">
                <a:pos x="146" y="40"/>
              </a:cxn>
              <a:cxn ang="0">
                <a:pos x="167" y="41"/>
              </a:cxn>
              <a:cxn ang="0">
                <a:pos x="167" y="65"/>
              </a:cxn>
              <a:cxn ang="0">
                <a:pos x="167" y="88"/>
              </a:cxn>
              <a:cxn ang="0">
                <a:pos x="173" y="91"/>
              </a:cxn>
              <a:cxn ang="0">
                <a:pos x="179" y="97"/>
              </a:cxn>
              <a:cxn ang="0">
                <a:pos x="178" y="105"/>
              </a:cxn>
              <a:cxn ang="0">
                <a:pos x="187" y="108"/>
              </a:cxn>
              <a:cxn ang="0">
                <a:pos x="191" y="115"/>
              </a:cxn>
              <a:cxn ang="0">
                <a:pos x="189" y="123"/>
              </a:cxn>
              <a:cxn ang="0">
                <a:pos x="189" y="132"/>
              </a:cxn>
              <a:cxn ang="0">
                <a:pos x="186" y="140"/>
              </a:cxn>
              <a:cxn ang="0">
                <a:pos x="181" y="145"/>
              </a:cxn>
              <a:cxn ang="0">
                <a:pos x="178" y="145"/>
              </a:cxn>
              <a:cxn ang="0">
                <a:pos x="171" y="145"/>
              </a:cxn>
              <a:cxn ang="0">
                <a:pos x="165" y="148"/>
              </a:cxn>
              <a:cxn ang="0">
                <a:pos x="157" y="147"/>
              </a:cxn>
              <a:cxn ang="0">
                <a:pos x="151" y="145"/>
              </a:cxn>
              <a:cxn ang="0">
                <a:pos x="144" y="148"/>
              </a:cxn>
              <a:cxn ang="0">
                <a:pos x="136" y="147"/>
              </a:cxn>
              <a:cxn ang="0">
                <a:pos x="128" y="145"/>
              </a:cxn>
              <a:cxn ang="0">
                <a:pos x="125" y="143"/>
              </a:cxn>
              <a:cxn ang="0">
                <a:pos x="111" y="142"/>
              </a:cxn>
              <a:cxn ang="0">
                <a:pos x="104" y="137"/>
              </a:cxn>
              <a:cxn ang="0">
                <a:pos x="93" y="134"/>
              </a:cxn>
              <a:cxn ang="0">
                <a:pos x="75" y="127"/>
              </a:cxn>
              <a:cxn ang="0">
                <a:pos x="48" y="126"/>
              </a:cxn>
              <a:cxn ang="0">
                <a:pos x="29" y="126"/>
              </a:cxn>
              <a:cxn ang="0">
                <a:pos x="16" y="121"/>
              </a:cxn>
              <a:cxn ang="0">
                <a:pos x="2" y="110"/>
              </a:cxn>
              <a:cxn ang="0">
                <a:pos x="2" y="95"/>
              </a:cxn>
              <a:cxn ang="0">
                <a:pos x="2" y="75"/>
              </a:cxn>
              <a:cxn ang="0">
                <a:pos x="26" y="54"/>
              </a:cxn>
              <a:cxn ang="0">
                <a:pos x="42" y="49"/>
              </a:cxn>
              <a:cxn ang="0">
                <a:pos x="34" y="35"/>
              </a:cxn>
              <a:cxn ang="0">
                <a:pos x="40" y="6"/>
              </a:cxn>
              <a:cxn ang="0">
                <a:pos x="42" y="0"/>
              </a:cxn>
              <a:cxn ang="0">
                <a:pos x="47" y="6"/>
              </a:cxn>
              <a:cxn ang="0">
                <a:pos x="51" y="11"/>
              </a:cxn>
              <a:cxn ang="0">
                <a:pos x="53" y="16"/>
              </a:cxn>
              <a:cxn ang="0">
                <a:pos x="51" y="19"/>
              </a:cxn>
              <a:cxn ang="0">
                <a:pos x="56" y="20"/>
              </a:cxn>
              <a:cxn ang="0">
                <a:pos x="59" y="19"/>
              </a:cxn>
              <a:cxn ang="0">
                <a:pos x="64" y="17"/>
              </a:cxn>
              <a:cxn ang="0">
                <a:pos x="71" y="20"/>
              </a:cxn>
              <a:cxn ang="0">
                <a:pos x="75" y="25"/>
              </a:cxn>
              <a:cxn ang="0">
                <a:pos x="79" y="32"/>
              </a:cxn>
              <a:cxn ang="0">
                <a:pos x="75" y="36"/>
              </a:cxn>
              <a:cxn ang="0">
                <a:pos x="74" y="41"/>
              </a:cxn>
              <a:cxn ang="0">
                <a:pos x="79" y="44"/>
              </a:cxn>
              <a:cxn ang="0">
                <a:pos x="80" y="41"/>
              </a:cxn>
              <a:cxn ang="0">
                <a:pos x="72" y="41"/>
              </a:cxn>
            </a:cxnLst>
            <a:rect l="0" t="0" r="r" b="b"/>
            <a:pathLst>
              <a:path w="192" h="148">
                <a:moveTo>
                  <a:pt x="80" y="40"/>
                </a:moveTo>
                <a:lnTo>
                  <a:pt x="82" y="40"/>
                </a:lnTo>
                <a:lnTo>
                  <a:pt x="83" y="40"/>
                </a:lnTo>
                <a:lnTo>
                  <a:pt x="85" y="40"/>
                </a:lnTo>
                <a:lnTo>
                  <a:pt x="85" y="38"/>
                </a:lnTo>
                <a:lnTo>
                  <a:pt x="87" y="38"/>
                </a:lnTo>
                <a:lnTo>
                  <a:pt x="88" y="38"/>
                </a:lnTo>
                <a:lnTo>
                  <a:pt x="88" y="35"/>
                </a:lnTo>
                <a:lnTo>
                  <a:pt x="88" y="32"/>
                </a:lnTo>
                <a:lnTo>
                  <a:pt x="90" y="30"/>
                </a:lnTo>
                <a:lnTo>
                  <a:pt x="91" y="28"/>
                </a:lnTo>
                <a:lnTo>
                  <a:pt x="90" y="27"/>
                </a:lnTo>
                <a:lnTo>
                  <a:pt x="88" y="27"/>
                </a:lnTo>
                <a:lnTo>
                  <a:pt x="88" y="25"/>
                </a:lnTo>
                <a:lnTo>
                  <a:pt x="90" y="25"/>
                </a:lnTo>
                <a:lnTo>
                  <a:pt x="88" y="22"/>
                </a:lnTo>
                <a:lnTo>
                  <a:pt x="88" y="20"/>
                </a:lnTo>
                <a:lnTo>
                  <a:pt x="88" y="19"/>
                </a:lnTo>
                <a:lnTo>
                  <a:pt x="90" y="19"/>
                </a:lnTo>
                <a:lnTo>
                  <a:pt x="91" y="19"/>
                </a:lnTo>
                <a:lnTo>
                  <a:pt x="93" y="19"/>
                </a:lnTo>
                <a:lnTo>
                  <a:pt x="98" y="19"/>
                </a:lnTo>
                <a:lnTo>
                  <a:pt x="98" y="20"/>
                </a:lnTo>
                <a:lnTo>
                  <a:pt x="98" y="25"/>
                </a:lnTo>
                <a:lnTo>
                  <a:pt x="99" y="25"/>
                </a:lnTo>
                <a:lnTo>
                  <a:pt x="99" y="28"/>
                </a:lnTo>
                <a:lnTo>
                  <a:pt x="99" y="32"/>
                </a:lnTo>
                <a:lnTo>
                  <a:pt x="99" y="33"/>
                </a:lnTo>
                <a:lnTo>
                  <a:pt x="101" y="33"/>
                </a:lnTo>
                <a:lnTo>
                  <a:pt x="103" y="33"/>
                </a:lnTo>
                <a:lnTo>
                  <a:pt x="103" y="35"/>
                </a:lnTo>
                <a:lnTo>
                  <a:pt x="103" y="36"/>
                </a:lnTo>
                <a:lnTo>
                  <a:pt x="103" y="40"/>
                </a:lnTo>
                <a:lnTo>
                  <a:pt x="111" y="40"/>
                </a:lnTo>
                <a:lnTo>
                  <a:pt x="136" y="40"/>
                </a:lnTo>
                <a:lnTo>
                  <a:pt x="146" y="40"/>
                </a:lnTo>
                <a:lnTo>
                  <a:pt x="154" y="40"/>
                </a:lnTo>
                <a:lnTo>
                  <a:pt x="157" y="40"/>
                </a:lnTo>
                <a:lnTo>
                  <a:pt x="162" y="40"/>
                </a:lnTo>
                <a:lnTo>
                  <a:pt x="163" y="40"/>
                </a:lnTo>
                <a:lnTo>
                  <a:pt x="165" y="40"/>
                </a:lnTo>
                <a:lnTo>
                  <a:pt x="167" y="41"/>
                </a:lnTo>
                <a:lnTo>
                  <a:pt x="167" y="40"/>
                </a:lnTo>
                <a:lnTo>
                  <a:pt x="167" y="41"/>
                </a:lnTo>
                <a:lnTo>
                  <a:pt x="167" y="44"/>
                </a:lnTo>
                <a:lnTo>
                  <a:pt x="167" y="52"/>
                </a:lnTo>
                <a:lnTo>
                  <a:pt x="167" y="59"/>
                </a:lnTo>
                <a:lnTo>
                  <a:pt x="167" y="65"/>
                </a:lnTo>
                <a:lnTo>
                  <a:pt x="167" y="67"/>
                </a:lnTo>
                <a:lnTo>
                  <a:pt x="167" y="68"/>
                </a:lnTo>
                <a:lnTo>
                  <a:pt x="167" y="76"/>
                </a:lnTo>
                <a:lnTo>
                  <a:pt x="167" y="78"/>
                </a:lnTo>
                <a:lnTo>
                  <a:pt x="167" y="81"/>
                </a:lnTo>
                <a:lnTo>
                  <a:pt x="167" y="88"/>
                </a:lnTo>
                <a:lnTo>
                  <a:pt x="167" y="91"/>
                </a:lnTo>
                <a:lnTo>
                  <a:pt x="168" y="91"/>
                </a:lnTo>
                <a:lnTo>
                  <a:pt x="168" y="92"/>
                </a:lnTo>
                <a:lnTo>
                  <a:pt x="170" y="91"/>
                </a:lnTo>
                <a:lnTo>
                  <a:pt x="171" y="89"/>
                </a:lnTo>
                <a:lnTo>
                  <a:pt x="173" y="91"/>
                </a:lnTo>
                <a:lnTo>
                  <a:pt x="175" y="91"/>
                </a:lnTo>
                <a:lnTo>
                  <a:pt x="176" y="92"/>
                </a:lnTo>
                <a:lnTo>
                  <a:pt x="178" y="92"/>
                </a:lnTo>
                <a:lnTo>
                  <a:pt x="178" y="94"/>
                </a:lnTo>
                <a:lnTo>
                  <a:pt x="179" y="95"/>
                </a:lnTo>
                <a:lnTo>
                  <a:pt x="179" y="97"/>
                </a:lnTo>
                <a:lnTo>
                  <a:pt x="179" y="99"/>
                </a:lnTo>
                <a:lnTo>
                  <a:pt x="179" y="100"/>
                </a:lnTo>
                <a:lnTo>
                  <a:pt x="178" y="100"/>
                </a:lnTo>
                <a:lnTo>
                  <a:pt x="178" y="102"/>
                </a:lnTo>
                <a:lnTo>
                  <a:pt x="178" y="103"/>
                </a:lnTo>
                <a:lnTo>
                  <a:pt x="178" y="105"/>
                </a:lnTo>
                <a:lnTo>
                  <a:pt x="178" y="107"/>
                </a:lnTo>
                <a:lnTo>
                  <a:pt x="179" y="107"/>
                </a:lnTo>
                <a:lnTo>
                  <a:pt x="181" y="108"/>
                </a:lnTo>
                <a:lnTo>
                  <a:pt x="184" y="108"/>
                </a:lnTo>
                <a:lnTo>
                  <a:pt x="186" y="108"/>
                </a:lnTo>
                <a:lnTo>
                  <a:pt x="187" y="108"/>
                </a:lnTo>
                <a:lnTo>
                  <a:pt x="189" y="108"/>
                </a:lnTo>
                <a:lnTo>
                  <a:pt x="189" y="107"/>
                </a:lnTo>
                <a:lnTo>
                  <a:pt x="191" y="107"/>
                </a:lnTo>
                <a:lnTo>
                  <a:pt x="192" y="108"/>
                </a:lnTo>
                <a:lnTo>
                  <a:pt x="191" y="113"/>
                </a:lnTo>
                <a:lnTo>
                  <a:pt x="191" y="115"/>
                </a:lnTo>
                <a:lnTo>
                  <a:pt x="189" y="115"/>
                </a:lnTo>
                <a:lnTo>
                  <a:pt x="189" y="116"/>
                </a:lnTo>
                <a:lnTo>
                  <a:pt x="189" y="118"/>
                </a:lnTo>
                <a:lnTo>
                  <a:pt x="189" y="119"/>
                </a:lnTo>
                <a:lnTo>
                  <a:pt x="189" y="121"/>
                </a:lnTo>
                <a:lnTo>
                  <a:pt x="189" y="123"/>
                </a:lnTo>
                <a:lnTo>
                  <a:pt x="189" y="124"/>
                </a:lnTo>
                <a:lnTo>
                  <a:pt x="189" y="126"/>
                </a:lnTo>
                <a:lnTo>
                  <a:pt x="189" y="127"/>
                </a:lnTo>
                <a:lnTo>
                  <a:pt x="189" y="129"/>
                </a:lnTo>
                <a:lnTo>
                  <a:pt x="189" y="131"/>
                </a:lnTo>
                <a:lnTo>
                  <a:pt x="189" y="132"/>
                </a:lnTo>
                <a:lnTo>
                  <a:pt x="187" y="132"/>
                </a:lnTo>
                <a:lnTo>
                  <a:pt x="187" y="134"/>
                </a:lnTo>
                <a:lnTo>
                  <a:pt x="187" y="135"/>
                </a:lnTo>
                <a:lnTo>
                  <a:pt x="187" y="137"/>
                </a:lnTo>
                <a:lnTo>
                  <a:pt x="186" y="139"/>
                </a:lnTo>
                <a:lnTo>
                  <a:pt x="186" y="140"/>
                </a:lnTo>
                <a:lnTo>
                  <a:pt x="186" y="142"/>
                </a:lnTo>
                <a:lnTo>
                  <a:pt x="186" y="143"/>
                </a:lnTo>
                <a:lnTo>
                  <a:pt x="184" y="143"/>
                </a:lnTo>
                <a:lnTo>
                  <a:pt x="184" y="145"/>
                </a:lnTo>
                <a:lnTo>
                  <a:pt x="183" y="145"/>
                </a:lnTo>
                <a:lnTo>
                  <a:pt x="181" y="145"/>
                </a:lnTo>
                <a:lnTo>
                  <a:pt x="179" y="145"/>
                </a:lnTo>
                <a:lnTo>
                  <a:pt x="179" y="147"/>
                </a:lnTo>
                <a:lnTo>
                  <a:pt x="179" y="145"/>
                </a:lnTo>
                <a:lnTo>
                  <a:pt x="178" y="145"/>
                </a:lnTo>
                <a:lnTo>
                  <a:pt x="178" y="147"/>
                </a:lnTo>
                <a:lnTo>
                  <a:pt x="178" y="145"/>
                </a:lnTo>
                <a:lnTo>
                  <a:pt x="176" y="145"/>
                </a:lnTo>
                <a:lnTo>
                  <a:pt x="176" y="143"/>
                </a:lnTo>
                <a:lnTo>
                  <a:pt x="176" y="145"/>
                </a:lnTo>
                <a:lnTo>
                  <a:pt x="175" y="145"/>
                </a:lnTo>
                <a:lnTo>
                  <a:pt x="173" y="145"/>
                </a:lnTo>
                <a:lnTo>
                  <a:pt x="171" y="145"/>
                </a:lnTo>
                <a:lnTo>
                  <a:pt x="171" y="147"/>
                </a:lnTo>
                <a:lnTo>
                  <a:pt x="170" y="147"/>
                </a:lnTo>
                <a:lnTo>
                  <a:pt x="168" y="147"/>
                </a:lnTo>
                <a:lnTo>
                  <a:pt x="168" y="148"/>
                </a:lnTo>
                <a:lnTo>
                  <a:pt x="167" y="148"/>
                </a:lnTo>
                <a:lnTo>
                  <a:pt x="165" y="148"/>
                </a:lnTo>
                <a:lnTo>
                  <a:pt x="163" y="148"/>
                </a:lnTo>
                <a:lnTo>
                  <a:pt x="162" y="148"/>
                </a:lnTo>
                <a:lnTo>
                  <a:pt x="160" y="148"/>
                </a:lnTo>
                <a:lnTo>
                  <a:pt x="159" y="148"/>
                </a:lnTo>
                <a:lnTo>
                  <a:pt x="159" y="147"/>
                </a:lnTo>
                <a:lnTo>
                  <a:pt x="157" y="147"/>
                </a:lnTo>
                <a:lnTo>
                  <a:pt x="155" y="147"/>
                </a:lnTo>
                <a:lnTo>
                  <a:pt x="155" y="145"/>
                </a:lnTo>
                <a:lnTo>
                  <a:pt x="154" y="145"/>
                </a:lnTo>
                <a:lnTo>
                  <a:pt x="152" y="145"/>
                </a:lnTo>
                <a:lnTo>
                  <a:pt x="152" y="147"/>
                </a:lnTo>
                <a:lnTo>
                  <a:pt x="151" y="145"/>
                </a:lnTo>
                <a:lnTo>
                  <a:pt x="151" y="147"/>
                </a:lnTo>
                <a:lnTo>
                  <a:pt x="149" y="147"/>
                </a:lnTo>
                <a:lnTo>
                  <a:pt x="147" y="147"/>
                </a:lnTo>
                <a:lnTo>
                  <a:pt x="147" y="148"/>
                </a:lnTo>
                <a:lnTo>
                  <a:pt x="146" y="148"/>
                </a:lnTo>
                <a:lnTo>
                  <a:pt x="144" y="148"/>
                </a:lnTo>
                <a:lnTo>
                  <a:pt x="143" y="148"/>
                </a:lnTo>
                <a:lnTo>
                  <a:pt x="141" y="148"/>
                </a:lnTo>
                <a:lnTo>
                  <a:pt x="141" y="147"/>
                </a:lnTo>
                <a:lnTo>
                  <a:pt x="139" y="147"/>
                </a:lnTo>
                <a:lnTo>
                  <a:pt x="138" y="147"/>
                </a:lnTo>
                <a:lnTo>
                  <a:pt x="136" y="147"/>
                </a:lnTo>
                <a:lnTo>
                  <a:pt x="135" y="147"/>
                </a:lnTo>
                <a:lnTo>
                  <a:pt x="133" y="147"/>
                </a:lnTo>
                <a:lnTo>
                  <a:pt x="131" y="147"/>
                </a:lnTo>
                <a:lnTo>
                  <a:pt x="131" y="145"/>
                </a:lnTo>
                <a:lnTo>
                  <a:pt x="130" y="145"/>
                </a:lnTo>
                <a:lnTo>
                  <a:pt x="128" y="145"/>
                </a:lnTo>
                <a:lnTo>
                  <a:pt x="127" y="145"/>
                </a:lnTo>
                <a:lnTo>
                  <a:pt x="127" y="143"/>
                </a:lnTo>
                <a:lnTo>
                  <a:pt x="127" y="145"/>
                </a:lnTo>
                <a:lnTo>
                  <a:pt x="127" y="143"/>
                </a:lnTo>
                <a:lnTo>
                  <a:pt x="125" y="145"/>
                </a:lnTo>
                <a:lnTo>
                  <a:pt x="125" y="143"/>
                </a:lnTo>
                <a:lnTo>
                  <a:pt x="123" y="143"/>
                </a:lnTo>
                <a:lnTo>
                  <a:pt x="122" y="143"/>
                </a:lnTo>
                <a:lnTo>
                  <a:pt x="117" y="143"/>
                </a:lnTo>
                <a:lnTo>
                  <a:pt x="117" y="142"/>
                </a:lnTo>
                <a:lnTo>
                  <a:pt x="114" y="142"/>
                </a:lnTo>
                <a:lnTo>
                  <a:pt x="111" y="142"/>
                </a:lnTo>
                <a:lnTo>
                  <a:pt x="111" y="139"/>
                </a:lnTo>
                <a:lnTo>
                  <a:pt x="107" y="139"/>
                </a:lnTo>
                <a:lnTo>
                  <a:pt x="107" y="135"/>
                </a:lnTo>
                <a:lnTo>
                  <a:pt x="106" y="135"/>
                </a:lnTo>
                <a:lnTo>
                  <a:pt x="106" y="137"/>
                </a:lnTo>
                <a:lnTo>
                  <a:pt x="104" y="137"/>
                </a:lnTo>
                <a:lnTo>
                  <a:pt x="104" y="139"/>
                </a:lnTo>
                <a:lnTo>
                  <a:pt x="103" y="139"/>
                </a:lnTo>
                <a:lnTo>
                  <a:pt x="103" y="137"/>
                </a:lnTo>
                <a:lnTo>
                  <a:pt x="96" y="137"/>
                </a:lnTo>
                <a:lnTo>
                  <a:pt x="96" y="134"/>
                </a:lnTo>
                <a:lnTo>
                  <a:pt x="93" y="134"/>
                </a:lnTo>
                <a:lnTo>
                  <a:pt x="88" y="134"/>
                </a:lnTo>
                <a:lnTo>
                  <a:pt x="85" y="134"/>
                </a:lnTo>
                <a:lnTo>
                  <a:pt x="80" y="132"/>
                </a:lnTo>
                <a:lnTo>
                  <a:pt x="80" y="129"/>
                </a:lnTo>
                <a:lnTo>
                  <a:pt x="80" y="127"/>
                </a:lnTo>
                <a:lnTo>
                  <a:pt x="75" y="127"/>
                </a:lnTo>
                <a:lnTo>
                  <a:pt x="71" y="127"/>
                </a:lnTo>
                <a:lnTo>
                  <a:pt x="67" y="127"/>
                </a:lnTo>
                <a:lnTo>
                  <a:pt x="64" y="127"/>
                </a:lnTo>
                <a:lnTo>
                  <a:pt x="61" y="127"/>
                </a:lnTo>
                <a:lnTo>
                  <a:pt x="53" y="126"/>
                </a:lnTo>
                <a:lnTo>
                  <a:pt x="48" y="126"/>
                </a:lnTo>
                <a:lnTo>
                  <a:pt x="48" y="127"/>
                </a:lnTo>
                <a:lnTo>
                  <a:pt x="45" y="127"/>
                </a:lnTo>
                <a:lnTo>
                  <a:pt x="42" y="126"/>
                </a:lnTo>
                <a:lnTo>
                  <a:pt x="40" y="126"/>
                </a:lnTo>
                <a:lnTo>
                  <a:pt x="31" y="126"/>
                </a:lnTo>
                <a:lnTo>
                  <a:pt x="29" y="126"/>
                </a:lnTo>
                <a:lnTo>
                  <a:pt x="29" y="123"/>
                </a:lnTo>
                <a:lnTo>
                  <a:pt x="26" y="123"/>
                </a:lnTo>
                <a:lnTo>
                  <a:pt x="23" y="123"/>
                </a:lnTo>
                <a:lnTo>
                  <a:pt x="21" y="123"/>
                </a:lnTo>
                <a:lnTo>
                  <a:pt x="16" y="123"/>
                </a:lnTo>
                <a:lnTo>
                  <a:pt x="16" y="121"/>
                </a:lnTo>
                <a:lnTo>
                  <a:pt x="15" y="121"/>
                </a:lnTo>
                <a:lnTo>
                  <a:pt x="13" y="121"/>
                </a:lnTo>
                <a:lnTo>
                  <a:pt x="11" y="121"/>
                </a:lnTo>
                <a:lnTo>
                  <a:pt x="3" y="121"/>
                </a:lnTo>
                <a:lnTo>
                  <a:pt x="3" y="113"/>
                </a:lnTo>
                <a:lnTo>
                  <a:pt x="2" y="110"/>
                </a:lnTo>
                <a:lnTo>
                  <a:pt x="2" y="107"/>
                </a:lnTo>
                <a:lnTo>
                  <a:pt x="2" y="105"/>
                </a:lnTo>
                <a:lnTo>
                  <a:pt x="2" y="103"/>
                </a:lnTo>
                <a:lnTo>
                  <a:pt x="2" y="102"/>
                </a:lnTo>
                <a:lnTo>
                  <a:pt x="2" y="99"/>
                </a:lnTo>
                <a:lnTo>
                  <a:pt x="2" y="95"/>
                </a:lnTo>
                <a:lnTo>
                  <a:pt x="2" y="94"/>
                </a:lnTo>
                <a:lnTo>
                  <a:pt x="2" y="91"/>
                </a:lnTo>
                <a:lnTo>
                  <a:pt x="2" y="89"/>
                </a:lnTo>
                <a:lnTo>
                  <a:pt x="2" y="83"/>
                </a:lnTo>
                <a:lnTo>
                  <a:pt x="2" y="81"/>
                </a:lnTo>
                <a:lnTo>
                  <a:pt x="2" y="75"/>
                </a:lnTo>
                <a:lnTo>
                  <a:pt x="2" y="67"/>
                </a:lnTo>
                <a:lnTo>
                  <a:pt x="0" y="57"/>
                </a:lnTo>
                <a:lnTo>
                  <a:pt x="0" y="54"/>
                </a:lnTo>
                <a:lnTo>
                  <a:pt x="5" y="54"/>
                </a:lnTo>
                <a:lnTo>
                  <a:pt x="11" y="54"/>
                </a:lnTo>
                <a:lnTo>
                  <a:pt x="26" y="54"/>
                </a:lnTo>
                <a:lnTo>
                  <a:pt x="35" y="54"/>
                </a:lnTo>
                <a:lnTo>
                  <a:pt x="39" y="54"/>
                </a:lnTo>
                <a:lnTo>
                  <a:pt x="45" y="54"/>
                </a:lnTo>
                <a:lnTo>
                  <a:pt x="45" y="51"/>
                </a:lnTo>
                <a:lnTo>
                  <a:pt x="42" y="51"/>
                </a:lnTo>
                <a:lnTo>
                  <a:pt x="42" y="49"/>
                </a:lnTo>
                <a:lnTo>
                  <a:pt x="42" y="46"/>
                </a:lnTo>
                <a:lnTo>
                  <a:pt x="42" y="41"/>
                </a:lnTo>
                <a:lnTo>
                  <a:pt x="37" y="41"/>
                </a:lnTo>
                <a:lnTo>
                  <a:pt x="37" y="36"/>
                </a:lnTo>
                <a:lnTo>
                  <a:pt x="37" y="35"/>
                </a:lnTo>
                <a:lnTo>
                  <a:pt x="34" y="35"/>
                </a:lnTo>
                <a:lnTo>
                  <a:pt x="35" y="25"/>
                </a:lnTo>
                <a:lnTo>
                  <a:pt x="35" y="14"/>
                </a:lnTo>
                <a:lnTo>
                  <a:pt x="40" y="14"/>
                </a:lnTo>
                <a:lnTo>
                  <a:pt x="42" y="12"/>
                </a:lnTo>
                <a:lnTo>
                  <a:pt x="42" y="6"/>
                </a:lnTo>
                <a:lnTo>
                  <a:pt x="40" y="6"/>
                </a:lnTo>
                <a:lnTo>
                  <a:pt x="40" y="4"/>
                </a:lnTo>
                <a:lnTo>
                  <a:pt x="40" y="3"/>
                </a:lnTo>
                <a:lnTo>
                  <a:pt x="40" y="1"/>
                </a:lnTo>
                <a:lnTo>
                  <a:pt x="39" y="1"/>
                </a:lnTo>
                <a:lnTo>
                  <a:pt x="39" y="0"/>
                </a:lnTo>
                <a:lnTo>
                  <a:pt x="42" y="0"/>
                </a:lnTo>
                <a:lnTo>
                  <a:pt x="42" y="1"/>
                </a:lnTo>
                <a:lnTo>
                  <a:pt x="42" y="4"/>
                </a:lnTo>
                <a:lnTo>
                  <a:pt x="42" y="6"/>
                </a:lnTo>
                <a:lnTo>
                  <a:pt x="43" y="6"/>
                </a:lnTo>
                <a:lnTo>
                  <a:pt x="45" y="6"/>
                </a:lnTo>
                <a:lnTo>
                  <a:pt x="47" y="6"/>
                </a:lnTo>
                <a:lnTo>
                  <a:pt x="48" y="6"/>
                </a:lnTo>
                <a:lnTo>
                  <a:pt x="48" y="8"/>
                </a:lnTo>
                <a:lnTo>
                  <a:pt x="50" y="8"/>
                </a:lnTo>
                <a:lnTo>
                  <a:pt x="50" y="9"/>
                </a:lnTo>
                <a:lnTo>
                  <a:pt x="50" y="11"/>
                </a:lnTo>
                <a:lnTo>
                  <a:pt x="51" y="11"/>
                </a:lnTo>
                <a:lnTo>
                  <a:pt x="51" y="12"/>
                </a:lnTo>
                <a:lnTo>
                  <a:pt x="51" y="14"/>
                </a:lnTo>
                <a:lnTo>
                  <a:pt x="51" y="16"/>
                </a:lnTo>
                <a:lnTo>
                  <a:pt x="53" y="16"/>
                </a:lnTo>
                <a:lnTo>
                  <a:pt x="51" y="16"/>
                </a:lnTo>
                <a:lnTo>
                  <a:pt x="53" y="16"/>
                </a:lnTo>
                <a:lnTo>
                  <a:pt x="51" y="17"/>
                </a:lnTo>
                <a:lnTo>
                  <a:pt x="51" y="19"/>
                </a:lnTo>
                <a:lnTo>
                  <a:pt x="53" y="19"/>
                </a:lnTo>
                <a:lnTo>
                  <a:pt x="51" y="19"/>
                </a:lnTo>
                <a:lnTo>
                  <a:pt x="53" y="19"/>
                </a:lnTo>
                <a:lnTo>
                  <a:pt x="51" y="19"/>
                </a:lnTo>
                <a:lnTo>
                  <a:pt x="53" y="19"/>
                </a:lnTo>
                <a:lnTo>
                  <a:pt x="53" y="20"/>
                </a:lnTo>
                <a:lnTo>
                  <a:pt x="55" y="20"/>
                </a:lnTo>
                <a:lnTo>
                  <a:pt x="55" y="22"/>
                </a:lnTo>
                <a:lnTo>
                  <a:pt x="56" y="22"/>
                </a:lnTo>
                <a:lnTo>
                  <a:pt x="56" y="20"/>
                </a:lnTo>
                <a:lnTo>
                  <a:pt x="58" y="20"/>
                </a:lnTo>
                <a:lnTo>
                  <a:pt x="58" y="22"/>
                </a:lnTo>
                <a:lnTo>
                  <a:pt x="58" y="20"/>
                </a:lnTo>
                <a:lnTo>
                  <a:pt x="58" y="19"/>
                </a:lnTo>
                <a:lnTo>
                  <a:pt x="59" y="17"/>
                </a:lnTo>
                <a:lnTo>
                  <a:pt x="59" y="19"/>
                </a:lnTo>
                <a:lnTo>
                  <a:pt x="59" y="17"/>
                </a:lnTo>
                <a:lnTo>
                  <a:pt x="59" y="16"/>
                </a:lnTo>
                <a:lnTo>
                  <a:pt x="61" y="16"/>
                </a:lnTo>
                <a:lnTo>
                  <a:pt x="61" y="17"/>
                </a:lnTo>
                <a:lnTo>
                  <a:pt x="63" y="17"/>
                </a:lnTo>
                <a:lnTo>
                  <a:pt x="64" y="17"/>
                </a:lnTo>
                <a:lnTo>
                  <a:pt x="64" y="16"/>
                </a:lnTo>
                <a:lnTo>
                  <a:pt x="66" y="16"/>
                </a:lnTo>
                <a:lnTo>
                  <a:pt x="66" y="20"/>
                </a:lnTo>
                <a:lnTo>
                  <a:pt x="71" y="17"/>
                </a:lnTo>
                <a:lnTo>
                  <a:pt x="71" y="19"/>
                </a:lnTo>
                <a:lnTo>
                  <a:pt x="71" y="20"/>
                </a:lnTo>
                <a:lnTo>
                  <a:pt x="72" y="20"/>
                </a:lnTo>
                <a:lnTo>
                  <a:pt x="72" y="22"/>
                </a:lnTo>
                <a:lnTo>
                  <a:pt x="74" y="22"/>
                </a:lnTo>
                <a:lnTo>
                  <a:pt x="74" y="24"/>
                </a:lnTo>
                <a:lnTo>
                  <a:pt x="75" y="24"/>
                </a:lnTo>
                <a:lnTo>
                  <a:pt x="75" y="25"/>
                </a:lnTo>
                <a:lnTo>
                  <a:pt x="75" y="27"/>
                </a:lnTo>
                <a:lnTo>
                  <a:pt x="77" y="27"/>
                </a:lnTo>
                <a:lnTo>
                  <a:pt x="77" y="28"/>
                </a:lnTo>
                <a:lnTo>
                  <a:pt x="79" y="28"/>
                </a:lnTo>
                <a:lnTo>
                  <a:pt x="79" y="30"/>
                </a:lnTo>
                <a:lnTo>
                  <a:pt x="79" y="32"/>
                </a:lnTo>
                <a:lnTo>
                  <a:pt x="77" y="32"/>
                </a:lnTo>
                <a:lnTo>
                  <a:pt x="75" y="32"/>
                </a:lnTo>
                <a:lnTo>
                  <a:pt x="75" y="33"/>
                </a:lnTo>
                <a:lnTo>
                  <a:pt x="77" y="35"/>
                </a:lnTo>
                <a:lnTo>
                  <a:pt x="77" y="36"/>
                </a:lnTo>
                <a:lnTo>
                  <a:pt x="75" y="36"/>
                </a:lnTo>
                <a:lnTo>
                  <a:pt x="75" y="38"/>
                </a:lnTo>
                <a:lnTo>
                  <a:pt x="74" y="38"/>
                </a:lnTo>
                <a:lnTo>
                  <a:pt x="74" y="40"/>
                </a:lnTo>
                <a:lnTo>
                  <a:pt x="75" y="40"/>
                </a:lnTo>
                <a:lnTo>
                  <a:pt x="75" y="41"/>
                </a:lnTo>
                <a:lnTo>
                  <a:pt x="74" y="41"/>
                </a:lnTo>
                <a:lnTo>
                  <a:pt x="74" y="43"/>
                </a:lnTo>
                <a:lnTo>
                  <a:pt x="75" y="43"/>
                </a:lnTo>
                <a:lnTo>
                  <a:pt x="75" y="46"/>
                </a:lnTo>
                <a:lnTo>
                  <a:pt x="77" y="46"/>
                </a:lnTo>
                <a:lnTo>
                  <a:pt x="79" y="46"/>
                </a:lnTo>
                <a:lnTo>
                  <a:pt x="79" y="44"/>
                </a:lnTo>
                <a:lnTo>
                  <a:pt x="79" y="41"/>
                </a:lnTo>
                <a:lnTo>
                  <a:pt x="79" y="40"/>
                </a:lnTo>
                <a:lnTo>
                  <a:pt x="79" y="38"/>
                </a:lnTo>
                <a:lnTo>
                  <a:pt x="79" y="40"/>
                </a:lnTo>
                <a:lnTo>
                  <a:pt x="80" y="40"/>
                </a:lnTo>
                <a:lnTo>
                  <a:pt x="80" y="41"/>
                </a:lnTo>
                <a:lnTo>
                  <a:pt x="80" y="40"/>
                </a:lnTo>
                <a:close/>
                <a:moveTo>
                  <a:pt x="74" y="35"/>
                </a:moveTo>
                <a:lnTo>
                  <a:pt x="71" y="35"/>
                </a:lnTo>
                <a:lnTo>
                  <a:pt x="71" y="40"/>
                </a:lnTo>
                <a:lnTo>
                  <a:pt x="71" y="41"/>
                </a:lnTo>
                <a:lnTo>
                  <a:pt x="72" y="41"/>
                </a:lnTo>
                <a:lnTo>
                  <a:pt x="74" y="41"/>
                </a:lnTo>
                <a:lnTo>
                  <a:pt x="74" y="38"/>
                </a:lnTo>
                <a:lnTo>
                  <a:pt x="74" y="35"/>
                </a:lnTo>
                <a:close/>
              </a:path>
            </a:pathLst>
          </a:custGeom>
          <a:solidFill>
            <a:srgbClr val="EE77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101"/>
          <p:cNvSpPr>
            <a:spLocks/>
          </p:cNvSpPr>
          <p:nvPr/>
        </p:nvSpPr>
        <p:spPr bwMode="auto">
          <a:xfrm>
            <a:off x="5337176" y="2921001"/>
            <a:ext cx="923925" cy="723900"/>
          </a:xfrm>
          <a:custGeom>
            <a:avLst/>
            <a:gdLst/>
            <a:ahLst/>
            <a:cxnLst>
              <a:cxn ang="0">
                <a:pos x="560" y="56"/>
              </a:cxn>
              <a:cxn ang="0">
                <a:pos x="531" y="69"/>
              </a:cxn>
              <a:cxn ang="0">
                <a:pos x="540" y="104"/>
              </a:cxn>
              <a:cxn ang="0">
                <a:pos x="545" y="134"/>
              </a:cxn>
              <a:cxn ang="0">
                <a:pos x="552" y="171"/>
              </a:cxn>
              <a:cxn ang="0">
                <a:pos x="537" y="187"/>
              </a:cxn>
              <a:cxn ang="0">
                <a:pos x="512" y="208"/>
              </a:cxn>
              <a:cxn ang="0">
                <a:pos x="475" y="234"/>
              </a:cxn>
              <a:cxn ang="0">
                <a:pos x="483" y="248"/>
              </a:cxn>
              <a:cxn ang="0">
                <a:pos x="496" y="259"/>
              </a:cxn>
              <a:cxn ang="0">
                <a:pos x="476" y="290"/>
              </a:cxn>
              <a:cxn ang="0">
                <a:pos x="486" y="307"/>
              </a:cxn>
              <a:cxn ang="0">
                <a:pos x="489" y="326"/>
              </a:cxn>
              <a:cxn ang="0">
                <a:pos x="504" y="349"/>
              </a:cxn>
              <a:cxn ang="0">
                <a:pos x="513" y="363"/>
              </a:cxn>
              <a:cxn ang="0">
                <a:pos x="515" y="387"/>
              </a:cxn>
              <a:cxn ang="0">
                <a:pos x="377" y="405"/>
              </a:cxn>
              <a:cxn ang="0">
                <a:pos x="313" y="453"/>
              </a:cxn>
              <a:cxn ang="0">
                <a:pos x="264" y="418"/>
              </a:cxn>
              <a:cxn ang="0">
                <a:pos x="204" y="414"/>
              </a:cxn>
              <a:cxn ang="0">
                <a:pos x="153" y="453"/>
              </a:cxn>
              <a:cxn ang="0">
                <a:pos x="108" y="456"/>
              </a:cxn>
              <a:cxn ang="0">
                <a:pos x="102" y="443"/>
              </a:cxn>
              <a:cxn ang="0">
                <a:pos x="92" y="434"/>
              </a:cxn>
              <a:cxn ang="0">
                <a:pos x="83" y="422"/>
              </a:cxn>
              <a:cxn ang="0">
                <a:pos x="70" y="410"/>
              </a:cxn>
              <a:cxn ang="0">
                <a:pos x="65" y="402"/>
              </a:cxn>
              <a:cxn ang="0">
                <a:pos x="46" y="392"/>
              </a:cxn>
              <a:cxn ang="0">
                <a:pos x="57" y="371"/>
              </a:cxn>
              <a:cxn ang="0">
                <a:pos x="57" y="365"/>
              </a:cxn>
              <a:cxn ang="0">
                <a:pos x="57" y="341"/>
              </a:cxn>
              <a:cxn ang="0">
                <a:pos x="65" y="312"/>
              </a:cxn>
              <a:cxn ang="0">
                <a:pos x="65" y="280"/>
              </a:cxn>
              <a:cxn ang="0">
                <a:pos x="57" y="258"/>
              </a:cxn>
              <a:cxn ang="0">
                <a:pos x="54" y="224"/>
              </a:cxn>
              <a:cxn ang="0">
                <a:pos x="44" y="211"/>
              </a:cxn>
              <a:cxn ang="0">
                <a:pos x="11" y="195"/>
              </a:cxn>
              <a:cxn ang="0">
                <a:pos x="1" y="173"/>
              </a:cxn>
              <a:cxn ang="0">
                <a:pos x="3" y="150"/>
              </a:cxn>
              <a:cxn ang="0">
                <a:pos x="16" y="131"/>
              </a:cxn>
              <a:cxn ang="0">
                <a:pos x="56" y="126"/>
              </a:cxn>
              <a:cxn ang="0">
                <a:pos x="116" y="114"/>
              </a:cxn>
              <a:cxn ang="0">
                <a:pos x="179" y="109"/>
              </a:cxn>
              <a:cxn ang="0">
                <a:pos x="176" y="70"/>
              </a:cxn>
              <a:cxn ang="0">
                <a:pos x="211" y="61"/>
              </a:cxn>
              <a:cxn ang="0">
                <a:pos x="240" y="54"/>
              </a:cxn>
              <a:cxn ang="0">
                <a:pos x="259" y="45"/>
              </a:cxn>
              <a:cxn ang="0">
                <a:pos x="289" y="30"/>
              </a:cxn>
              <a:cxn ang="0">
                <a:pos x="296" y="37"/>
              </a:cxn>
              <a:cxn ang="0">
                <a:pos x="299" y="27"/>
              </a:cxn>
              <a:cxn ang="0">
                <a:pos x="308" y="30"/>
              </a:cxn>
              <a:cxn ang="0">
                <a:pos x="377" y="48"/>
              </a:cxn>
              <a:cxn ang="0">
                <a:pos x="432" y="32"/>
              </a:cxn>
              <a:cxn ang="0">
                <a:pos x="464" y="34"/>
              </a:cxn>
              <a:cxn ang="0">
                <a:pos x="473" y="16"/>
              </a:cxn>
              <a:cxn ang="0">
                <a:pos x="484" y="2"/>
              </a:cxn>
              <a:cxn ang="0">
                <a:pos x="500" y="6"/>
              </a:cxn>
              <a:cxn ang="0">
                <a:pos x="521" y="19"/>
              </a:cxn>
              <a:cxn ang="0">
                <a:pos x="540" y="30"/>
              </a:cxn>
              <a:cxn ang="0">
                <a:pos x="561" y="32"/>
              </a:cxn>
              <a:cxn ang="0">
                <a:pos x="576" y="37"/>
              </a:cxn>
            </a:cxnLst>
            <a:rect l="0" t="0" r="r" b="b"/>
            <a:pathLst>
              <a:path w="582" h="456">
                <a:moveTo>
                  <a:pt x="582" y="53"/>
                </a:moveTo>
                <a:lnTo>
                  <a:pt x="580" y="54"/>
                </a:lnTo>
                <a:lnTo>
                  <a:pt x="579" y="58"/>
                </a:lnTo>
                <a:lnTo>
                  <a:pt x="576" y="59"/>
                </a:lnTo>
                <a:lnTo>
                  <a:pt x="572" y="61"/>
                </a:lnTo>
                <a:lnTo>
                  <a:pt x="571" y="58"/>
                </a:lnTo>
                <a:lnTo>
                  <a:pt x="563" y="53"/>
                </a:lnTo>
                <a:lnTo>
                  <a:pt x="561" y="53"/>
                </a:lnTo>
                <a:lnTo>
                  <a:pt x="560" y="54"/>
                </a:lnTo>
                <a:lnTo>
                  <a:pt x="560" y="56"/>
                </a:lnTo>
                <a:lnTo>
                  <a:pt x="558" y="59"/>
                </a:lnTo>
                <a:lnTo>
                  <a:pt x="555" y="59"/>
                </a:lnTo>
                <a:lnTo>
                  <a:pt x="550" y="61"/>
                </a:lnTo>
                <a:lnTo>
                  <a:pt x="548" y="59"/>
                </a:lnTo>
                <a:lnTo>
                  <a:pt x="545" y="58"/>
                </a:lnTo>
                <a:lnTo>
                  <a:pt x="544" y="56"/>
                </a:lnTo>
                <a:lnTo>
                  <a:pt x="539" y="58"/>
                </a:lnTo>
                <a:lnTo>
                  <a:pt x="536" y="61"/>
                </a:lnTo>
                <a:lnTo>
                  <a:pt x="534" y="64"/>
                </a:lnTo>
                <a:lnTo>
                  <a:pt x="531" y="69"/>
                </a:lnTo>
                <a:lnTo>
                  <a:pt x="529" y="72"/>
                </a:lnTo>
                <a:lnTo>
                  <a:pt x="537" y="80"/>
                </a:lnTo>
                <a:lnTo>
                  <a:pt x="539" y="80"/>
                </a:lnTo>
                <a:lnTo>
                  <a:pt x="534" y="85"/>
                </a:lnTo>
                <a:lnTo>
                  <a:pt x="532" y="88"/>
                </a:lnTo>
                <a:lnTo>
                  <a:pt x="528" y="93"/>
                </a:lnTo>
                <a:lnTo>
                  <a:pt x="529" y="96"/>
                </a:lnTo>
                <a:lnTo>
                  <a:pt x="537" y="96"/>
                </a:lnTo>
                <a:lnTo>
                  <a:pt x="542" y="101"/>
                </a:lnTo>
                <a:lnTo>
                  <a:pt x="540" y="104"/>
                </a:lnTo>
                <a:lnTo>
                  <a:pt x="545" y="110"/>
                </a:lnTo>
                <a:lnTo>
                  <a:pt x="547" y="112"/>
                </a:lnTo>
                <a:lnTo>
                  <a:pt x="540" y="122"/>
                </a:lnTo>
                <a:lnTo>
                  <a:pt x="542" y="123"/>
                </a:lnTo>
                <a:lnTo>
                  <a:pt x="545" y="125"/>
                </a:lnTo>
                <a:lnTo>
                  <a:pt x="547" y="126"/>
                </a:lnTo>
                <a:lnTo>
                  <a:pt x="547" y="128"/>
                </a:lnTo>
                <a:lnTo>
                  <a:pt x="544" y="130"/>
                </a:lnTo>
                <a:lnTo>
                  <a:pt x="542" y="131"/>
                </a:lnTo>
                <a:lnTo>
                  <a:pt x="545" y="134"/>
                </a:lnTo>
                <a:lnTo>
                  <a:pt x="548" y="139"/>
                </a:lnTo>
                <a:lnTo>
                  <a:pt x="552" y="141"/>
                </a:lnTo>
                <a:lnTo>
                  <a:pt x="552" y="144"/>
                </a:lnTo>
                <a:lnTo>
                  <a:pt x="542" y="152"/>
                </a:lnTo>
                <a:lnTo>
                  <a:pt x="556" y="163"/>
                </a:lnTo>
                <a:lnTo>
                  <a:pt x="556" y="166"/>
                </a:lnTo>
                <a:lnTo>
                  <a:pt x="556" y="170"/>
                </a:lnTo>
                <a:lnTo>
                  <a:pt x="555" y="170"/>
                </a:lnTo>
                <a:lnTo>
                  <a:pt x="552" y="170"/>
                </a:lnTo>
                <a:lnTo>
                  <a:pt x="552" y="171"/>
                </a:lnTo>
                <a:lnTo>
                  <a:pt x="548" y="173"/>
                </a:lnTo>
                <a:lnTo>
                  <a:pt x="548" y="174"/>
                </a:lnTo>
                <a:lnTo>
                  <a:pt x="542" y="176"/>
                </a:lnTo>
                <a:lnTo>
                  <a:pt x="540" y="176"/>
                </a:lnTo>
                <a:lnTo>
                  <a:pt x="540" y="181"/>
                </a:lnTo>
                <a:lnTo>
                  <a:pt x="542" y="184"/>
                </a:lnTo>
                <a:lnTo>
                  <a:pt x="540" y="184"/>
                </a:lnTo>
                <a:lnTo>
                  <a:pt x="539" y="184"/>
                </a:lnTo>
                <a:lnTo>
                  <a:pt x="537" y="186"/>
                </a:lnTo>
                <a:lnTo>
                  <a:pt x="537" y="187"/>
                </a:lnTo>
                <a:lnTo>
                  <a:pt x="537" y="189"/>
                </a:lnTo>
                <a:lnTo>
                  <a:pt x="534" y="194"/>
                </a:lnTo>
                <a:lnTo>
                  <a:pt x="532" y="192"/>
                </a:lnTo>
                <a:lnTo>
                  <a:pt x="529" y="194"/>
                </a:lnTo>
                <a:lnTo>
                  <a:pt x="529" y="198"/>
                </a:lnTo>
                <a:lnTo>
                  <a:pt x="528" y="200"/>
                </a:lnTo>
                <a:lnTo>
                  <a:pt x="521" y="211"/>
                </a:lnTo>
                <a:lnTo>
                  <a:pt x="520" y="211"/>
                </a:lnTo>
                <a:lnTo>
                  <a:pt x="515" y="208"/>
                </a:lnTo>
                <a:lnTo>
                  <a:pt x="512" y="208"/>
                </a:lnTo>
                <a:lnTo>
                  <a:pt x="508" y="208"/>
                </a:lnTo>
                <a:lnTo>
                  <a:pt x="508" y="210"/>
                </a:lnTo>
                <a:lnTo>
                  <a:pt x="507" y="211"/>
                </a:lnTo>
                <a:lnTo>
                  <a:pt x="500" y="216"/>
                </a:lnTo>
                <a:lnTo>
                  <a:pt x="497" y="219"/>
                </a:lnTo>
                <a:lnTo>
                  <a:pt x="494" y="219"/>
                </a:lnTo>
                <a:lnTo>
                  <a:pt x="484" y="224"/>
                </a:lnTo>
                <a:lnTo>
                  <a:pt x="483" y="226"/>
                </a:lnTo>
                <a:lnTo>
                  <a:pt x="481" y="227"/>
                </a:lnTo>
                <a:lnTo>
                  <a:pt x="475" y="234"/>
                </a:lnTo>
                <a:lnTo>
                  <a:pt x="473" y="237"/>
                </a:lnTo>
                <a:lnTo>
                  <a:pt x="472" y="238"/>
                </a:lnTo>
                <a:lnTo>
                  <a:pt x="472" y="240"/>
                </a:lnTo>
                <a:lnTo>
                  <a:pt x="473" y="242"/>
                </a:lnTo>
                <a:lnTo>
                  <a:pt x="475" y="243"/>
                </a:lnTo>
                <a:lnTo>
                  <a:pt x="478" y="245"/>
                </a:lnTo>
                <a:lnTo>
                  <a:pt x="480" y="245"/>
                </a:lnTo>
                <a:lnTo>
                  <a:pt x="481" y="246"/>
                </a:lnTo>
                <a:lnTo>
                  <a:pt x="481" y="248"/>
                </a:lnTo>
                <a:lnTo>
                  <a:pt x="483" y="248"/>
                </a:lnTo>
                <a:lnTo>
                  <a:pt x="483" y="250"/>
                </a:lnTo>
                <a:lnTo>
                  <a:pt x="484" y="250"/>
                </a:lnTo>
                <a:lnTo>
                  <a:pt x="483" y="251"/>
                </a:lnTo>
                <a:lnTo>
                  <a:pt x="484" y="251"/>
                </a:lnTo>
                <a:lnTo>
                  <a:pt x="486" y="251"/>
                </a:lnTo>
                <a:lnTo>
                  <a:pt x="488" y="253"/>
                </a:lnTo>
                <a:lnTo>
                  <a:pt x="489" y="254"/>
                </a:lnTo>
                <a:lnTo>
                  <a:pt x="491" y="258"/>
                </a:lnTo>
                <a:lnTo>
                  <a:pt x="494" y="259"/>
                </a:lnTo>
                <a:lnTo>
                  <a:pt x="496" y="259"/>
                </a:lnTo>
                <a:lnTo>
                  <a:pt x="494" y="264"/>
                </a:lnTo>
                <a:lnTo>
                  <a:pt x="491" y="267"/>
                </a:lnTo>
                <a:lnTo>
                  <a:pt x="486" y="269"/>
                </a:lnTo>
                <a:lnTo>
                  <a:pt x="483" y="272"/>
                </a:lnTo>
                <a:lnTo>
                  <a:pt x="480" y="275"/>
                </a:lnTo>
                <a:lnTo>
                  <a:pt x="478" y="278"/>
                </a:lnTo>
                <a:lnTo>
                  <a:pt x="476" y="282"/>
                </a:lnTo>
                <a:lnTo>
                  <a:pt x="476" y="285"/>
                </a:lnTo>
                <a:lnTo>
                  <a:pt x="476" y="288"/>
                </a:lnTo>
                <a:lnTo>
                  <a:pt x="476" y="290"/>
                </a:lnTo>
                <a:lnTo>
                  <a:pt x="476" y="293"/>
                </a:lnTo>
                <a:lnTo>
                  <a:pt x="478" y="294"/>
                </a:lnTo>
                <a:lnTo>
                  <a:pt x="478" y="296"/>
                </a:lnTo>
                <a:lnTo>
                  <a:pt x="476" y="298"/>
                </a:lnTo>
                <a:lnTo>
                  <a:pt x="473" y="301"/>
                </a:lnTo>
                <a:lnTo>
                  <a:pt x="478" y="304"/>
                </a:lnTo>
                <a:lnTo>
                  <a:pt x="480" y="302"/>
                </a:lnTo>
                <a:lnTo>
                  <a:pt x="481" y="302"/>
                </a:lnTo>
                <a:lnTo>
                  <a:pt x="483" y="304"/>
                </a:lnTo>
                <a:lnTo>
                  <a:pt x="486" y="307"/>
                </a:lnTo>
                <a:lnTo>
                  <a:pt x="489" y="309"/>
                </a:lnTo>
                <a:lnTo>
                  <a:pt x="492" y="312"/>
                </a:lnTo>
                <a:lnTo>
                  <a:pt x="491" y="315"/>
                </a:lnTo>
                <a:lnTo>
                  <a:pt x="489" y="317"/>
                </a:lnTo>
                <a:lnTo>
                  <a:pt x="489" y="318"/>
                </a:lnTo>
                <a:lnTo>
                  <a:pt x="489" y="320"/>
                </a:lnTo>
                <a:lnTo>
                  <a:pt x="486" y="320"/>
                </a:lnTo>
                <a:lnTo>
                  <a:pt x="486" y="323"/>
                </a:lnTo>
                <a:lnTo>
                  <a:pt x="488" y="325"/>
                </a:lnTo>
                <a:lnTo>
                  <a:pt x="489" y="326"/>
                </a:lnTo>
                <a:lnTo>
                  <a:pt x="491" y="330"/>
                </a:lnTo>
                <a:lnTo>
                  <a:pt x="494" y="333"/>
                </a:lnTo>
                <a:lnTo>
                  <a:pt x="496" y="338"/>
                </a:lnTo>
                <a:lnTo>
                  <a:pt x="497" y="339"/>
                </a:lnTo>
                <a:lnTo>
                  <a:pt x="499" y="341"/>
                </a:lnTo>
                <a:lnTo>
                  <a:pt x="500" y="342"/>
                </a:lnTo>
                <a:lnTo>
                  <a:pt x="500" y="344"/>
                </a:lnTo>
                <a:lnTo>
                  <a:pt x="500" y="346"/>
                </a:lnTo>
                <a:lnTo>
                  <a:pt x="500" y="347"/>
                </a:lnTo>
                <a:lnTo>
                  <a:pt x="504" y="349"/>
                </a:lnTo>
                <a:lnTo>
                  <a:pt x="504" y="352"/>
                </a:lnTo>
                <a:lnTo>
                  <a:pt x="505" y="354"/>
                </a:lnTo>
                <a:lnTo>
                  <a:pt x="505" y="355"/>
                </a:lnTo>
                <a:lnTo>
                  <a:pt x="507" y="355"/>
                </a:lnTo>
                <a:lnTo>
                  <a:pt x="508" y="357"/>
                </a:lnTo>
                <a:lnTo>
                  <a:pt x="512" y="357"/>
                </a:lnTo>
                <a:lnTo>
                  <a:pt x="513" y="358"/>
                </a:lnTo>
                <a:lnTo>
                  <a:pt x="513" y="360"/>
                </a:lnTo>
                <a:lnTo>
                  <a:pt x="513" y="362"/>
                </a:lnTo>
                <a:lnTo>
                  <a:pt x="513" y="363"/>
                </a:lnTo>
                <a:lnTo>
                  <a:pt x="513" y="365"/>
                </a:lnTo>
                <a:lnTo>
                  <a:pt x="515" y="365"/>
                </a:lnTo>
                <a:lnTo>
                  <a:pt x="515" y="366"/>
                </a:lnTo>
                <a:lnTo>
                  <a:pt x="515" y="370"/>
                </a:lnTo>
                <a:lnTo>
                  <a:pt x="513" y="373"/>
                </a:lnTo>
                <a:lnTo>
                  <a:pt x="512" y="374"/>
                </a:lnTo>
                <a:lnTo>
                  <a:pt x="510" y="378"/>
                </a:lnTo>
                <a:lnTo>
                  <a:pt x="508" y="384"/>
                </a:lnTo>
                <a:lnTo>
                  <a:pt x="512" y="386"/>
                </a:lnTo>
                <a:lnTo>
                  <a:pt x="515" y="387"/>
                </a:lnTo>
                <a:lnTo>
                  <a:pt x="483" y="387"/>
                </a:lnTo>
                <a:lnTo>
                  <a:pt x="430" y="389"/>
                </a:lnTo>
                <a:lnTo>
                  <a:pt x="428" y="389"/>
                </a:lnTo>
                <a:lnTo>
                  <a:pt x="427" y="389"/>
                </a:lnTo>
                <a:lnTo>
                  <a:pt x="406" y="389"/>
                </a:lnTo>
                <a:lnTo>
                  <a:pt x="403" y="389"/>
                </a:lnTo>
                <a:lnTo>
                  <a:pt x="390" y="389"/>
                </a:lnTo>
                <a:lnTo>
                  <a:pt x="382" y="389"/>
                </a:lnTo>
                <a:lnTo>
                  <a:pt x="377" y="389"/>
                </a:lnTo>
                <a:lnTo>
                  <a:pt x="377" y="405"/>
                </a:lnTo>
                <a:lnTo>
                  <a:pt x="377" y="450"/>
                </a:lnTo>
                <a:lnTo>
                  <a:pt x="377" y="453"/>
                </a:lnTo>
                <a:lnTo>
                  <a:pt x="361" y="453"/>
                </a:lnTo>
                <a:lnTo>
                  <a:pt x="353" y="453"/>
                </a:lnTo>
                <a:lnTo>
                  <a:pt x="345" y="453"/>
                </a:lnTo>
                <a:lnTo>
                  <a:pt x="339" y="453"/>
                </a:lnTo>
                <a:lnTo>
                  <a:pt x="337" y="453"/>
                </a:lnTo>
                <a:lnTo>
                  <a:pt x="332" y="453"/>
                </a:lnTo>
                <a:lnTo>
                  <a:pt x="316" y="453"/>
                </a:lnTo>
                <a:lnTo>
                  <a:pt x="313" y="453"/>
                </a:lnTo>
                <a:lnTo>
                  <a:pt x="292" y="453"/>
                </a:lnTo>
                <a:lnTo>
                  <a:pt x="289" y="453"/>
                </a:lnTo>
                <a:lnTo>
                  <a:pt x="289" y="450"/>
                </a:lnTo>
                <a:lnTo>
                  <a:pt x="289" y="448"/>
                </a:lnTo>
                <a:lnTo>
                  <a:pt x="289" y="446"/>
                </a:lnTo>
                <a:lnTo>
                  <a:pt x="288" y="438"/>
                </a:lnTo>
                <a:lnTo>
                  <a:pt x="288" y="437"/>
                </a:lnTo>
                <a:lnTo>
                  <a:pt x="288" y="435"/>
                </a:lnTo>
                <a:lnTo>
                  <a:pt x="288" y="418"/>
                </a:lnTo>
                <a:lnTo>
                  <a:pt x="264" y="418"/>
                </a:lnTo>
                <a:lnTo>
                  <a:pt x="262" y="416"/>
                </a:lnTo>
                <a:lnTo>
                  <a:pt x="262" y="418"/>
                </a:lnTo>
                <a:lnTo>
                  <a:pt x="260" y="418"/>
                </a:lnTo>
                <a:lnTo>
                  <a:pt x="259" y="416"/>
                </a:lnTo>
                <a:lnTo>
                  <a:pt x="254" y="416"/>
                </a:lnTo>
                <a:lnTo>
                  <a:pt x="243" y="416"/>
                </a:lnTo>
                <a:lnTo>
                  <a:pt x="238" y="416"/>
                </a:lnTo>
                <a:lnTo>
                  <a:pt x="232" y="416"/>
                </a:lnTo>
                <a:lnTo>
                  <a:pt x="208" y="414"/>
                </a:lnTo>
                <a:lnTo>
                  <a:pt x="204" y="414"/>
                </a:lnTo>
                <a:lnTo>
                  <a:pt x="203" y="414"/>
                </a:lnTo>
                <a:lnTo>
                  <a:pt x="201" y="414"/>
                </a:lnTo>
                <a:lnTo>
                  <a:pt x="200" y="414"/>
                </a:lnTo>
                <a:lnTo>
                  <a:pt x="192" y="413"/>
                </a:lnTo>
                <a:lnTo>
                  <a:pt x="192" y="418"/>
                </a:lnTo>
                <a:lnTo>
                  <a:pt x="192" y="429"/>
                </a:lnTo>
                <a:lnTo>
                  <a:pt x="192" y="430"/>
                </a:lnTo>
                <a:lnTo>
                  <a:pt x="192" y="450"/>
                </a:lnTo>
                <a:lnTo>
                  <a:pt x="192" y="453"/>
                </a:lnTo>
                <a:lnTo>
                  <a:pt x="153" y="453"/>
                </a:lnTo>
                <a:lnTo>
                  <a:pt x="153" y="456"/>
                </a:lnTo>
                <a:lnTo>
                  <a:pt x="150" y="456"/>
                </a:lnTo>
                <a:lnTo>
                  <a:pt x="150" y="453"/>
                </a:lnTo>
                <a:lnTo>
                  <a:pt x="123" y="453"/>
                </a:lnTo>
                <a:lnTo>
                  <a:pt x="116" y="453"/>
                </a:lnTo>
                <a:lnTo>
                  <a:pt x="116" y="454"/>
                </a:lnTo>
                <a:lnTo>
                  <a:pt x="115" y="456"/>
                </a:lnTo>
                <a:lnTo>
                  <a:pt x="113" y="456"/>
                </a:lnTo>
                <a:lnTo>
                  <a:pt x="112" y="456"/>
                </a:lnTo>
                <a:lnTo>
                  <a:pt x="108" y="456"/>
                </a:lnTo>
                <a:lnTo>
                  <a:pt x="108" y="454"/>
                </a:lnTo>
                <a:lnTo>
                  <a:pt x="108" y="453"/>
                </a:lnTo>
                <a:lnTo>
                  <a:pt x="107" y="453"/>
                </a:lnTo>
                <a:lnTo>
                  <a:pt x="100" y="453"/>
                </a:lnTo>
                <a:lnTo>
                  <a:pt x="100" y="450"/>
                </a:lnTo>
                <a:lnTo>
                  <a:pt x="99" y="450"/>
                </a:lnTo>
                <a:lnTo>
                  <a:pt x="99" y="446"/>
                </a:lnTo>
                <a:lnTo>
                  <a:pt x="102" y="446"/>
                </a:lnTo>
                <a:lnTo>
                  <a:pt x="104" y="443"/>
                </a:lnTo>
                <a:lnTo>
                  <a:pt x="102" y="443"/>
                </a:lnTo>
                <a:lnTo>
                  <a:pt x="100" y="443"/>
                </a:lnTo>
                <a:lnTo>
                  <a:pt x="99" y="443"/>
                </a:lnTo>
                <a:lnTo>
                  <a:pt x="99" y="440"/>
                </a:lnTo>
                <a:lnTo>
                  <a:pt x="97" y="440"/>
                </a:lnTo>
                <a:lnTo>
                  <a:pt x="96" y="440"/>
                </a:lnTo>
                <a:lnTo>
                  <a:pt x="96" y="438"/>
                </a:lnTo>
                <a:lnTo>
                  <a:pt x="96" y="437"/>
                </a:lnTo>
                <a:lnTo>
                  <a:pt x="96" y="434"/>
                </a:lnTo>
                <a:lnTo>
                  <a:pt x="94" y="434"/>
                </a:lnTo>
                <a:lnTo>
                  <a:pt x="92" y="434"/>
                </a:lnTo>
                <a:lnTo>
                  <a:pt x="92" y="430"/>
                </a:lnTo>
                <a:lnTo>
                  <a:pt x="89" y="430"/>
                </a:lnTo>
                <a:lnTo>
                  <a:pt x="89" y="427"/>
                </a:lnTo>
                <a:lnTo>
                  <a:pt x="89" y="426"/>
                </a:lnTo>
                <a:lnTo>
                  <a:pt x="88" y="426"/>
                </a:lnTo>
                <a:lnTo>
                  <a:pt x="86" y="426"/>
                </a:lnTo>
                <a:lnTo>
                  <a:pt x="86" y="424"/>
                </a:lnTo>
                <a:lnTo>
                  <a:pt x="84" y="424"/>
                </a:lnTo>
                <a:lnTo>
                  <a:pt x="83" y="424"/>
                </a:lnTo>
                <a:lnTo>
                  <a:pt x="83" y="422"/>
                </a:lnTo>
                <a:lnTo>
                  <a:pt x="81" y="422"/>
                </a:lnTo>
                <a:lnTo>
                  <a:pt x="83" y="422"/>
                </a:lnTo>
                <a:lnTo>
                  <a:pt x="81" y="421"/>
                </a:lnTo>
                <a:lnTo>
                  <a:pt x="81" y="419"/>
                </a:lnTo>
                <a:lnTo>
                  <a:pt x="78" y="419"/>
                </a:lnTo>
                <a:lnTo>
                  <a:pt x="72" y="419"/>
                </a:lnTo>
                <a:lnTo>
                  <a:pt x="72" y="418"/>
                </a:lnTo>
                <a:lnTo>
                  <a:pt x="72" y="414"/>
                </a:lnTo>
                <a:lnTo>
                  <a:pt x="72" y="410"/>
                </a:lnTo>
                <a:lnTo>
                  <a:pt x="70" y="410"/>
                </a:lnTo>
                <a:lnTo>
                  <a:pt x="68" y="410"/>
                </a:lnTo>
                <a:lnTo>
                  <a:pt x="68" y="408"/>
                </a:lnTo>
                <a:lnTo>
                  <a:pt x="67" y="408"/>
                </a:lnTo>
                <a:lnTo>
                  <a:pt x="67" y="406"/>
                </a:lnTo>
                <a:lnTo>
                  <a:pt x="67" y="405"/>
                </a:lnTo>
                <a:lnTo>
                  <a:pt x="67" y="403"/>
                </a:lnTo>
                <a:lnTo>
                  <a:pt x="65" y="403"/>
                </a:lnTo>
                <a:lnTo>
                  <a:pt x="65" y="402"/>
                </a:lnTo>
                <a:lnTo>
                  <a:pt x="64" y="402"/>
                </a:lnTo>
                <a:lnTo>
                  <a:pt x="65" y="402"/>
                </a:lnTo>
                <a:lnTo>
                  <a:pt x="60" y="402"/>
                </a:lnTo>
                <a:lnTo>
                  <a:pt x="60" y="400"/>
                </a:lnTo>
                <a:lnTo>
                  <a:pt x="57" y="400"/>
                </a:lnTo>
                <a:lnTo>
                  <a:pt x="54" y="398"/>
                </a:lnTo>
                <a:lnTo>
                  <a:pt x="52" y="398"/>
                </a:lnTo>
                <a:lnTo>
                  <a:pt x="51" y="398"/>
                </a:lnTo>
                <a:lnTo>
                  <a:pt x="49" y="397"/>
                </a:lnTo>
                <a:lnTo>
                  <a:pt x="46" y="397"/>
                </a:lnTo>
                <a:lnTo>
                  <a:pt x="46" y="394"/>
                </a:lnTo>
                <a:lnTo>
                  <a:pt x="46" y="392"/>
                </a:lnTo>
                <a:lnTo>
                  <a:pt x="43" y="392"/>
                </a:lnTo>
                <a:lnTo>
                  <a:pt x="43" y="389"/>
                </a:lnTo>
                <a:lnTo>
                  <a:pt x="49" y="389"/>
                </a:lnTo>
                <a:lnTo>
                  <a:pt x="49" y="386"/>
                </a:lnTo>
                <a:lnTo>
                  <a:pt x="56" y="386"/>
                </a:lnTo>
                <a:lnTo>
                  <a:pt x="56" y="379"/>
                </a:lnTo>
                <a:lnTo>
                  <a:pt x="56" y="378"/>
                </a:lnTo>
                <a:lnTo>
                  <a:pt x="57" y="374"/>
                </a:lnTo>
                <a:lnTo>
                  <a:pt x="57" y="373"/>
                </a:lnTo>
                <a:lnTo>
                  <a:pt x="57" y="371"/>
                </a:lnTo>
                <a:lnTo>
                  <a:pt x="57" y="373"/>
                </a:lnTo>
                <a:lnTo>
                  <a:pt x="60" y="373"/>
                </a:lnTo>
                <a:lnTo>
                  <a:pt x="62" y="373"/>
                </a:lnTo>
                <a:lnTo>
                  <a:pt x="60" y="371"/>
                </a:lnTo>
                <a:lnTo>
                  <a:pt x="57" y="370"/>
                </a:lnTo>
                <a:lnTo>
                  <a:pt x="57" y="368"/>
                </a:lnTo>
                <a:lnTo>
                  <a:pt x="57" y="366"/>
                </a:lnTo>
                <a:lnTo>
                  <a:pt x="59" y="366"/>
                </a:lnTo>
                <a:lnTo>
                  <a:pt x="59" y="365"/>
                </a:lnTo>
                <a:lnTo>
                  <a:pt x="57" y="365"/>
                </a:lnTo>
                <a:lnTo>
                  <a:pt x="54" y="366"/>
                </a:lnTo>
                <a:lnTo>
                  <a:pt x="54" y="365"/>
                </a:lnTo>
                <a:lnTo>
                  <a:pt x="52" y="363"/>
                </a:lnTo>
                <a:lnTo>
                  <a:pt x="51" y="363"/>
                </a:lnTo>
                <a:lnTo>
                  <a:pt x="51" y="362"/>
                </a:lnTo>
                <a:lnTo>
                  <a:pt x="49" y="362"/>
                </a:lnTo>
                <a:lnTo>
                  <a:pt x="49" y="357"/>
                </a:lnTo>
                <a:lnTo>
                  <a:pt x="49" y="354"/>
                </a:lnTo>
                <a:lnTo>
                  <a:pt x="56" y="344"/>
                </a:lnTo>
                <a:lnTo>
                  <a:pt x="57" y="341"/>
                </a:lnTo>
                <a:lnTo>
                  <a:pt x="57" y="338"/>
                </a:lnTo>
                <a:lnTo>
                  <a:pt x="57" y="334"/>
                </a:lnTo>
                <a:lnTo>
                  <a:pt x="57" y="331"/>
                </a:lnTo>
                <a:lnTo>
                  <a:pt x="62" y="331"/>
                </a:lnTo>
                <a:lnTo>
                  <a:pt x="64" y="331"/>
                </a:lnTo>
                <a:lnTo>
                  <a:pt x="64" y="328"/>
                </a:lnTo>
                <a:lnTo>
                  <a:pt x="64" y="325"/>
                </a:lnTo>
                <a:lnTo>
                  <a:pt x="64" y="322"/>
                </a:lnTo>
                <a:lnTo>
                  <a:pt x="64" y="320"/>
                </a:lnTo>
                <a:lnTo>
                  <a:pt x="65" y="312"/>
                </a:lnTo>
                <a:lnTo>
                  <a:pt x="65" y="309"/>
                </a:lnTo>
                <a:lnTo>
                  <a:pt x="62" y="309"/>
                </a:lnTo>
                <a:lnTo>
                  <a:pt x="62" y="307"/>
                </a:lnTo>
                <a:lnTo>
                  <a:pt x="62" y="304"/>
                </a:lnTo>
                <a:lnTo>
                  <a:pt x="65" y="304"/>
                </a:lnTo>
                <a:lnTo>
                  <a:pt x="65" y="301"/>
                </a:lnTo>
                <a:lnTo>
                  <a:pt x="65" y="298"/>
                </a:lnTo>
                <a:lnTo>
                  <a:pt x="65" y="296"/>
                </a:lnTo>
                <a:lnTo>
                  <a:pt x="65" y="286"/>
                </a:lnTo>
                <a:lnTo>
                  <a:pt x="65" y="280"/>
                </a:lnTo>
                <a:lnTo>
                  <a:pt x="65" y="275"/>
                </a:lnTo>
                <a:lnTo>
                  <a:pt x="65" y="274"/>
                </a:lnTo>
                <a:lnTo>
                  <a:pt x="62" y="274"/>
                </a:lnTo>
                <a:lnTo>
                  <a:pt x="62" y="272"/>
                </a:lnTo>
                <a:lnTo>
                  <a:pt x="62" y="269"/>
                </a:lnTo>
                <a:lnTo>
                  <a:pt x="62" y="266"/>
                </a:lnTo>
                <a:lnTo>
                  <a:pt x="62" y="264"/>
                </a:lnTo>
                <a:lnTo>
                  <a:pt x="59" y="261"/>
                </a:lnTo>
                <a:lnTo>
                  <a:pt x="59" y="259"/>
                </a:lnTo>
                <a:lnTo>
                  <a:pt x="57" y="258"/>
                </a:lnTo>
                <a:lnTo>
                  <a:pt x="57" y="254"/>
                </a:lnTo>
                <a:lnTo>
                  <a:pt x="57" y="251"/>
                </a:lnTo>
                <a:lnTo>
                  <a:pt x="57" y="243"/>
                </a:lnTo>
                <a:lnTo>
                  <a:pt x="57" y="238"/>
                </a:lnTo>
                <a:lnTo>
                  <a:pt x="57" y="237"/>
                </a:lnTo>
                <a:lnTo>
                  <a:pt x="57" y="229"/>
                </a:lnTo>
                <a:lnTo>
                  <a:pt x="57" y="227"/>
                </a:lnTo>
                <a:lnTo>
                  <a:pt x="57" y="224"/>
                </a:lnTo>
                <a:lnTo>
                  <a:pt x="56" y="224"/>
                </a:lnTo>
                <a:lnTo>
                  <a:pt x="54" y="224"/>
                </a:lnTo>
                <a:lnTo>
                  <a:pt x="52" y="224"/>
                </a:lnTo>
                <a:lnTo>
                  <a:pt x="52" y="221"/>
                </a:lnTo>
                <a:lnTo>
                  <a:pt x="51" y="221"/>
                </a:lnTo>
                <a:lnTo>
                  <a:pt x="51" y="224"/>
                </a:lnTo>
                <a:lnTo>
                  <a:pt x="49" y="224"/>
                </a:lnTo>
                <a:lnTo>
                  <a:pt x="49" y="222"/>
                </a:lnTo>
                <a:lnTo>
                  <a:pt x="48" y="222"/>
                </a:lnTo>
                <a:lnTo>
                  <a:pt x="44" y="222"/>
                </a:lnTo>
                <a:lnTo>
                  <a:pt x="44" y="218"/>
                </a:lnTo>
                <a:lnTo>
                  <a:pt x="44" y="211"/>
                </a:lnTo>
                <a:lnTo>
                  <a:pt x="44" y="206"/>
                </a:lnTo>
                <a:lnTo>
                  <a:pt x="43" y="206"/>
                </a:lnTo>
                <a:lnTo>
                  <a:pt x="36" y="206"/>
                </a:lnTo>
                <a:lnTo>
                  <a:pt x="30" y="205"/>
                </a:lnTo>
                <a:lnTo>
                  <a:pt x="19" y="205"/>
                </a:lnTo>
                <a:lnTo>
                  <a:pt x="17" y="205"/>
                </a:lnTo>
                <a:lnTo>
                  <a:pt x="4" y="205"/>
                </a:lnTo>
                <a:lnTo>
                  <a:pt x="4" y="203"/>
                </a:lnTo>
                <a:lnTo>
                  <a:pt x="6" y="200"/>
                </a:lnTo>
                <a:lnTo>
                  <a:pt x="11" y="195"/>
                </a:lnTo>
                <a:lnTo>
                  <a:pt x="12" y="194"/>
                </a:lnTo>
                <a:lnTo>
                  <a:pt x="11" y="190"/>
                </a:lnTo>
                <a:lnTo>
                  <a:pt x="9" y="187"/>
                </a:lnTo>
                <a:lnTo>
                  <a:pt x="4" y="182"/>
                </a:lnTo>
                <a:lnTo>
                  <a:pt x="4" y="181"/>
                </a:lnTo>
                <a:lnTo>
                  <a:pt x="3" y="181"/>
                </a:lnTo>
                <a:lnTo>
                  <a:pt x="3" y="179"/>
                </a:lnTo>
                <a:lnTo>
                  <a:pt x="1" y="179"/>
                </a:lnTo>
                <a:lnTo>
                  <a:pt x="0" y="176"/>
                </a:lnTo>
                <a:lnTo>
                  <a:pt x="1" y="173"/>
                </a:lnTo>
                <a:lnTo>
                  <a:pt x="4" y="173"/>
                </a:lnTo>
                <a:lnTo>
                  <a:pt x="6" y="173"/>
                </a:lnTo>
                <a:lnTo>
                  <a:pt x="6" y="170"/>
                </a:lnTo>
                <a:lnTo>
                  <a:pt x="6" y="168"/>
                </a:lnTo>
                <a:lnTo>
                  <a:pt x="4" y="165"/>
                </a:lnTo>
                <a:lnTo>
                  <a:pt x="3" y="163"/>
                </a:lnTo>
                <a:lnTo>
                  <a:pt x="3" y="162"/>
                </a:lnTo>
                <a:lnTo>
                  <a:pt x="4" y="157"/>
                </a:lnTo>
                <a:lnTo>
                  <a:pt x="4" y="154"/>
                </a:lnTo>
                <a:lnTo>
                  <a:pt x="3" y="150"/>
                </a:lnTo>
                <a:lnTo>
                  <a:pt x="1" y="147"/>
                </a:lnTo>
                <a:lnTo>
                  <a:pt x="0" y="144"/>
                </a:lnTo>
                <a:lnTo>
                  <a:pt x="0" y="142"/>
                </a:lnTo>
                <a:lnTo>
                  <a:pt x="0" y="141"/>
                </a:lnTo>
                <a:lnTo>
                  <a:pt x="0" y="139"/>
                </a:lnTo>
                <a:lnTo>
                  <a:pt x="1" y="136"/>
                </a:lnTo>
                <a:lnTo>
                  <a:pt x="3" y="134"/>
                </a:lnTo>
                <a:lnTo>
                  <a:pt x="8" y="133"/>
                </a:lnTo>
                <a:lnTo>
                  <a:pt x="14" y="131"/>
                </a:lnTo>
                <a:lnTo>
                  <a:pt x="16" y="131"/>
                </a:lnTo>
                <a:lnTo>
                  <a:pt x="16" y="128"/>
                </a:lnTo>
                <a:lnTo>
                  <a:pt x="17" y="126"/>
                </a:lnTo>
                <a:lnTo>
                  <a:pt x="30" y="126"/>
                </a:lnTo>
                <a:lnTo>
                  <a:pt x="35" y="126"/>
                </a:lnTo>
                <a:lnTo>
                  <a:pt x="36" y="126"/>
                </a:lnTo>
                <a:lnTo>
                  <a:pt x="40" y="126"/>
                </a:lnTo>
                <a:lnTo>
                  <a:pt x="41" y="126"/>
                </a:lnTo>
                <a:lnTo>
                  <a:pt x="43" y="126"/>
                </a:lnTo>
                <a:lnTo>
                  <a:pt x="51" y="126"/>
                </a:lnTo>
                <a:lnTo>
                  <a:pt x="56" y="126"/>
                </a:lnTo>
                <a:lnTo>
                  <a:pt x="64" y="126"/>
                </a:lnTo>
                <a:lnTo>
                  <a:pt x="65" y="126"/>
                </a:lnTo>
                <a:lnTo>
                  <a:pt x="68" y="126"/>
                </a:lnTo>
                <a:lnTo>
                  <a:pt x="76" y="126"/>
                </a:lnTo>
                <a:lnTo>
                  <a:pt x="78" y="126"/>
                </a:lnTo>
                <a:lnTo>
                  <a:pt x="84" y="126"/>
                </a:lnTo>
                <a:lnTo>
                  <a:pt x="86" y="114"/>
                </a:lnTo>
                <a:lnTo>
                  <a:pt x="97" y="114"/>
                </a:lnTo>
                <a:lnTo>
                  <a:pt x="107" y="114"/>
                </a:lnTo>
                <a:lnTo>
                  <a:pt x="116" y="114"/>
                </a:lnTo>
                <a:lnTo>
                  <a:pt x="118" y="114"/>
                </a:lnTo>
                <a:lnTo>
                  <a:pt x="129" y="114"/>
                </a:lnTo>
                <a:lnTo>
                  <a:pt x="136" y="114"/>
                </a:lnTo>
                <a:lnTo>
                  <a:pt x="147" y="118"/>
                </a:lnTo>
                <a:lnTo>
                  <a:pt x="153" y="125"/>
                </a:lnTo>
                <a:lnTo>
                  <a:pt x="164" y="115"/>
                </a:lnTo>
                <a:lnTo>
                  <a:pt x="179" y="122"/>
                </a:lnTo>
                <a:lnTo>
                  <a:pt x="184" y="115"/>
                </a:lnTo>
                <a:lnTo>
                  <a:pt x="180" y="110"/>
                </a:lnTo>
                <a:lnTo>
                  <a:pt x="179" y="109"/>
                </a:lnTo>
                <a:lnTo>
                  <a:pt x="177" y="102"/>
                </a:lnTo>
                <a:lnTo>
                  <a:pt x="176" y="99"/>
                </a:lnTo>
                <a:lnTo>
                  <a:pt x="174" y="94"/>
                </a:lnTo>
                <a:lnTo>
                  <a:pt x="176" y="93"/>
                </a:lnTo>
                <a:lnTo>
                  <a:pt x="176" y="91"/>
                </a:lnTo>
                <a:lnTo>
                  <a:pt x="179" y="90"/>
                </a:lnTo>
                <a:lnTo>
                  <a:pt x="182" y="85"/>
                </a:lnTo>
                <a:lnTo>
                  <a:pt x="180" y="83"/>
                </a:lnTo>
                <a:lnTo>
                  <a:pt x="174" y="77"/>
                </a:lnTo>
                <a:lnTo>
                  <a:pt x="176" y="70"/>
                </a:lnTo>
                <a:lnTo>
                  <a:pt x="176" y="66"/>
                </a:lnTo>
                <a:lnTo>
                  <a:pt x="177" y="59"/>
                </a:lnTo>
                <a:lnTo>
                  <a:pt x="185" y="61"/>
                </a:lnTo>
                <a:lnTo>
                  <a:pt x="187" y="59"/>
                </a:lnTo>
                <a:lnTo>
                  <a:pt x="190" y="58"/>
                </a:lnTo>
                <a:lnTo>
                  <a:pt x="198" y="56"/>
                </a:lnTo>
                <a:lnTo>
                  <a:pt x="206" y="59"/>
                </a:lnTo>
                <a:lnTo>
                  <a:pt x="208" y="59"/>
                </a:lnTo>
                <a:lnTo>
                  <a:pt x="209" y="59"/>
                </a:lnTo>
                <a:lnTo>
                  <a:pt x="211" y="61"/>
                </a:lnTo>
                <a:lnTo>
                  <a:pt x="211" y="64"/>
                </a:lnTo>
                <a:lnTo>
                  <a:pt x="212" y="66"/>
                </a:lnTo>
                <a:lnTo>
                  <a:pt x="214" y="67"/>
                </a:lnTo>
                <a:lnTo>
                  <a:pt x="216" y="66"/>
                </a:lnTo>
                <a:lnTo>
                  <a:pt x="220" y="58"/>
                </a:lnTo>
                <a:lnTo>
                  <a:pt x="224" y="54"/>
                </a:lnTo>
                <a:lnTo>
                  <a:pt x="228" y="53"/>
                </a:lnTo>
                <a:lnTo>
                  <a:pt x="233" y="54"/>
                </a:lnTo>
                <a:lnTo>
                  <a:pt x="236" y="54"/>
                </a:lnTo>
                <a:lnTo>
                  <a:pt x="240" y="54"/>
                </a:lnTo>
                <a:lnTo>
                  <a:pt x="241" y="54"/>
                </a:lnTo>
                <a:lnTo>
                  <a:pt x="243" y="54"/>
                </a:lnTo>
                <a:lnTo>
                  <a:pt x="244" y="54"/>
                </a:lnTo>
                <a:lnTo>
                  <a:pt x="246" y="54"/>
                </a:lnTo>
                <a:lnTo>
                  <a:pt x="249" y="54"/>
                </a:lnTo>
                <a:lnTo>
                  <a:pt x="251" y="54"/>
                </a:lnTo>
                <a:lnTo>
                  <a:pt x="252" y="53"/>
                </a:lnTo>
                <a:lnTo>
                  <a:pt x="252" y="51"/>
                </a:lnTo>
                <a:lnTo>
                  <a:pt x="256" y="48"/>
                </a:lnTo>
                <a:lnTo>
                  <a:pt x="259" y="45"/>
                </a:lnTo>
                <a:lnTo>
                  <a:pt x="264" y="43"/>
                </a:lnTo>
                <a:lnTo>
                  <a:pt x="267" y="42"/>
                </a:lnTo>
                <a:lnTo>
                  <a:pt x="270" y="38"/>
                </a:lnTo>
                <a:lnTo>
                  <a:pt x="273" y="37"/>
                </a:lnTo>
                <a:lnTo>
                  <a:pt x="275" y="34"/>
                </a:lnTo>
                <a:lnTo>
                  <a:pt x="278" y="30"/>
                </a:lnTo>
                <a:lnTo>
                  <a:pt x="283" y="29"/>
                </a:lnTo>
                <a:lnTo>
                  <a:pt x="288" y="29"/>
                </a:lnTo>
                <a:lnTo>
                  <a:pt x="289" y="29"/>
                </a:lnTo>
                <a:lnTo>
                  <a:pt x="289" y="30"/>
                </a:lnTo>
                <a:lnTo>
                  <a:pt x="291" y="30"/>
                </a:lnTo>
                <a:lnTo>
                  <a:pt x="292" y="30"/>
                </a:lnTo>
                <a:lnTo>
                  <a:pt x="292" y="32"/>
                </a:lnTo>
                <a:lnTo>
                  <a:pt x="294" y="32"/>
                </a:lnTo>
                <a:lnTo>
                  <a:pt x="294" y="34"/>
                </a:lnTo>
                <a:lnTo>
                  <a:pt x="292" y="34"/>
                </a:lnTo>
                <a:lnTo>
                  <a:pt x="294" y="34"/>
                </a:lnTo>
                <a:lnTo>
                  <a:pt x="294" y="35"/>
                </a:lnTo>
                <a:lnTo>
                  <a:pt x="296" y="35"/>
                </a:lnTo>
                <a:lnTo>
                  <a:pt x="296" y="37"/>
                </a:lnTo>
                <a:lnTo>
                  <a:pt x="296" y="38"/>
                </a:lnTo>
                <a:lnTo>
                  <a:pt x="296" y="37"/>
                </a:lnTo>
                <a:lnTo>
                  <a:pt x="297" y="37"/>
                </a:lnTo>
                <a:lnTo>
                  <a:pt x="297" y="35"/>
                </a:lnTo>
                <a:lnTo>
                  <a:pt x="297" y="34"/>
                </a:lnTo>
                <a:lnTo>
                  <a:pt x="297" y="32"/>
                </a:lnTo>
                <a:lnTo>
                  <a:pt x="297" y="30"/>
                </a:lnTo>
                <a:lnTo>
                  <a:pt x="297" y="29"/>
                </a:lnTo>
                <a:lnTo>
                  <a:pt x="299" y="29"/>
                </a:lnTo>
                <a:lnTo>
                  <a:pt x="299" y="27"/>
                </a:lnTo>
                <a:lnTo>
                  <a:pt x="297" y="27"/>
                </a:lnTo>
                <a:lnTo>
                  <a:pt x="297" y="26"/>
                </a:lnTo>
                <a:lnTo>
                  <a:pt x="297" y="24"/>
                </a:lnTo>
                <a:lnTo>
                  <a:pt x="296" y="24"/>
                </a:lnTo>
                <a:lnTo>
                  <a:pt x="296" y="26"/>
                </a:lnTo>
                <a:lnTo>
                  <a:pt x="296" y="24"/>
                </a:lnTo>
                <a:lnTo>
                  <a:pt x="296" y="22"/>
                </a:lnTo>
                <a:lnTo>
                  <a:pt x="297" y="22"/>
                </a:lnTo>
                <a:lnTo>
                  <a:pt x="305" y="24"/>
                </a:lnTo>
                <a:lnTo>
                  <a:pt x="308" y="30"/>
                </a:lnTo>
                <a:lnTo>
                  <a:pt x="312" y="56"/>
                </a:lnTo>
                <a:lnTo>
                  <a:pt x="324" y="53"/>
                </a:lnTo>
                <a:lnTo>
                  <a:pt x="329" y="50"/>
                </a:lnTo>
                <a:lnTo>
                  <a:pt x="345" y="51"/>
                </a:lnTo>
                <a:lnTo>
                  <a:pt x="347" y="51"/>
                </a:lnTo>
                <a:lnTo>
                  <a:pt x="363" y="61"/>
                </a:lnTo>
                <a:lnTo>
                  <a:pt x="369" y="56"/>
                </a:lnTo>
                <a:lnTo>
                  <a:pt x="372" y="53"/>
                </a:lnTo>
                <a:lnTo>
                  <a:pt x="372" y="51"/>
                </a:lnTo>
                <a:lnTo>
                  <a:pt x="377" y="48"/>
                </a:lnTo>
                <a:lnTo>
                  <a:pt x="388" y="42"/>
                </a:lnTo>
                <a:lnTo>
                  <a:pt x="396" y="42"/>
                </a:lnTo>
                <a:lnTo>
                  <a:pt x="398" y="42"/>
                </a:lnTo>
                <a:lnTo>
                  <a:pt x="403" y="38"/>
                </a:lnTo>
                <a:lnTo>
                  <a:pt x="417" y="38"/>
                </a:lnTo>
                <a:lnTo>
                  <a:pt x="422" y="43"/>
                </a:lnTo>
                <a:lnTo>
                  <a:pt x="425" y="42"/>
                </a:lnTo>
                <a:lnTo>
                  <a:pt x="428" y="40"/>
                </a:lnTo>
                <a:lnTo>
                  <a:pt x="430" y="34"/>
                </a:lnTo>
                <a:lnTo>
                  <a:pt x="432" y="32"/>
                </a:lnTo>
                <a:lnTo>
                  <a:pt x="433" y="29"/>
                </a:lnTo>
                <a:lnTo>
                  <a:pt x="436" y="27"/>
                </a:lnTo>
                <a:lnTo>
                  <a:pt x="438" y="27"/>
                </a:lnTo>
                <a:lnTo>
                  <a:pt x="444" y="30"/>
                </a:lnTo>
                <a:lnTo>
                  <a:pt x="449" y="34"/>
                </a:lnTo>
                <a:lnTo>
                  <a:pt x="452" y="35"/>
                </a:lnTo>
                <a:lnTo>
                  <a:pt x="454" y="37"/>
                </a:lnTo>
                <a:lnTo>
                  <a:pt x="459" y="37"/>
                </a:lnTo>
                <a:lnTo>
                  <a:pt x="462" y="37"/>
                </a:lnTo>
                <a:lnTo>
                  <a:pt x="464" y="34"/>
                </a:lnTo>
                <a:lnTo>
                  <a:pt x="464" y="32"/>
                </a:lnTo>
                <a:lnTo>
                  <a:pt x="462" y="29"/>
                </a:lnTo>
                <a:lnTo>
                  <a:pt x="459" y="26"/>
                </a:lnTo>
                <a:lnTo>
                  <a:pt x="457" y="24"/>
                </a:lnTo>
                <a:lnTo>
                  <a:pt x="457" y="21"/>
                </a:lnTo>
                <a:lnTo>
                  <a:pt x="459" y="21"/>
                </a:lnTo>
                <a:lnTo>
                  <a:pt x="462" y="19"/>
                </a:lnTo>
                <a:lnTo>
                  <a:pt x="467" y="18"/>
                </a:lnTo>
                <a:lnTo>
                  <a:pt x="468" y="18"/>
                </a:lnTo>
                <a:lnTo>
                  <a:pt x="473" y="16"/>
                </a:lnTo>
                <a:lnTo>
                  <a:pt x="475" y="13"/>
                </a:lnTo>
                <a:lnTo>
                  <a:pt x="472" y="6"/>
                </a:lnTo>
                <a:lnTo>
                  <a:pt x="472" y="5"/>
                </a:lnTo>
                <a:lnTo>
                  <a:pt x="473" y="3"/>
                </a:lnTo>
                <a:lnTo>
                  <a:pt x="475" y="3"/>
                </a:lnTo>
                <a:lnTo>
                  <a:pt x="478" y="2"/>
                </a:lnTo>
                <a:lnTo>
                  <a:pt x="480" y="2"/>
                </a:lnTo>
                <a:lnTo>
                  <a:pt x="481" y="0"/>
                </a:lnTo>
                <a:lnTo>
                  <a:pt x="483" y="0"/>
                </a:lnTo>
                <a:lnTo>
                  <a:pt x="484" y="2"/>
                </a:lnTo>
                <a:lnTo>
                  <a:pt x="484" y="3"/>
                </a:lnTo>
                <a:lnTo>
                  <a:pt x="484" y="5"/>
                </a:lnTo>
                <a:lnTo>
                  <a:pt x="486" y="5"/>
                </a:lnTo>
                <a:lnTo>
                  <a:pt x="488" y="0"/>
                </a:lnTo>
                <a:lnTo>
                  <a:pt x="491" y="0"/>
                </a:lnTo>
                <a:lnTo>
                  <a:pt x="492" y="2"/>
                </a:lnTo>
                <a:lnTo>
                  <a:pt x="496" y="0"/>
                </a:lnTo>
                <a:lnTo>
                  <a:pt x="497" y="0"/>
                </a:lnTo>
                <a:lnTo>
                  <a:pt x="499" y="3"/>
                </a:lnTo>
                <a:lnTo>
                  <a:pt x="500" y="6"/>
                </a:lnTo>
                <a:lnTo>
                  <a:pt x="502" y="8"/>
                </a:lnTo>
                <a:lnTo>
                  <a:pt x="504" y="11"/>
                </a:lnTo>
                <a:lnTo>
                  <a:pt x="507" y="13"/>
                </a:lnTo>
                <a:lnTo>
                  <a:pt x="508" y="13"/>
                </a:lnTo>
                <a:lnTo>
                  <a:pt x="512" y="11"/>
                </a:lnTo>
                <a:lnTo>
                  <a:pt x="515" y="11"/>
                </a:lnTo>
                <a:lnTo>
                  <a:pt x="518" y="13"/>
                </a:lnTo>
                <a:lnTo>
                  <a:pt x="520" y="13"/>
                </a:lnTo>
                <a:lnTo>
                  <a:pt x="521" y="16"/>
                </a:lnTo>
                <a:lnTo>
                  <a:pt x="521" y="19"/>
                </a:lnTo>
                <a:lnTo>
                  <a:pt x="523" y="21"/>
                </a:lnTo>
                <a:lnTo>
                  <a:pt x="524" y="24"/>
                </a:lnTo>
                <a:lnTo>
                  <a:pt x="526" y="26"/>
                </a:lnTo>
                <a:lnTo>
                  <a:pt x="528" y="27"/>
                </a:lnTo>
                <a:lnTo>
                  <a:pt x="528" y="29"/>
                </a:lnTo>
                <a:lnTo>
                  <a:pt x="531" y="30"/>
                </a:lnTo>
                <a:lnTo>
                  <a:pt x="534" y="30"/>
                </a:lnTo>
                <a:lnTo>
                  <a:pt x="536" y="32"/>
                </a:lnTo>
                <a:lnTo>
                  <a:pt x="539" y="32"/>
                </a:lnTo>
                <a:lnTo>
                  <a:pt x="540" y="30"/>
                </a:lnTo>
                <a:lnTo>
                  <a:pt x="542" y="32"/>
                </a:lnTo>
                <a:lnTo>
                  <a:pt x="544" y="30"/>
                </a:lnTo>
                <a:lnTo>
                  <a:pt x="545" y="30"/>
                </a:lnTo>
                <a:lnTo>
                  <a:pt x="547" y="29"/>
                </a:lnTo>
                <a:lnTo>
                  <a:pt x="550" y="29"/>
                </a:lnTo>
                <a:lnTo>
                  <a:pt x="552" y="30"/>
                </a:lnTo>
                <a:lnTo>
                  <a:pt x="553" y="32"/>
                </a:lnTo>
                <a:lnTo>
                  <a:pt x="556" y="34"/>
                </a:lnTo>
                <a:lnTo>
                  <a:pt x="560" y="34"/>
                </a:lnTo>
                <a:lnTo>
                  <a:pt x="561" y="32"/>
                </a:lnTo>
                <a:lnTo>
                  <a:pt x="563" y="29"/>
                </a:lnTo>
                <a:lnTo>
                  <a:pt x="564" y="27"/>
                </a:lnTo>
                <a:lnTo>
                  <a:pt x="566" y="27"/>
                </a:lnTo>
                <a:lnTo>
                  <a:pt x="569" y="30"/>
                </a:lnTo>
                <a:lnTo>
                  <a:pt x="572" y="32"/>
                </a:lnTo>
                <a:lnTo>
                  <a:pt x="574" y="30"/>
                </a:lnTo>
                <a:lnTo>
                  <a:pt x="577" y="30"/>
                </a:lnTo>
                <a:lnTo>
                  <a:pt x="577" y="32"/>
                </a:lnTo>
                <a:lnTo>
                  <a:pt x="576" y="35"/>
                </a:lnTo>
                <a:lnTo>
                  <a:pt x="576" y="37"/>
                </a:lnTo>
                <a:lnTo>
                  <a:pt x="576" y="43"/>
                </a:lnTo>
                <a:lnTo>
                  <a:pt x="577" y="45"/>
                </a:lnTo>
                <a:lnTo>
                  <a:pt x="580" y="48"/>
                </a:lnTo>
                <a:lnTo>
                  <a:pt x="582" y="50"/>
                </a:lnTo>
                <a:lnTo>
                  <a:pt x="582" y="53"/>
                </a:lnTo>
                <a:close/>
              </a:path>
            </a:pathLst>
          </a:custGeom>
          <a:solidFill>
            <a:srgbClr val="94484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2"/>
          <p:cNvSpPr>
            <a:spLocks/>
          </p:cNvSpPr>
          <p:nvPr/>
        </p:nvSpPr>
        <p:spPr bwMode="auto">
          <a:xfrm>
            <a:off x="4127501" y="2524126"/>
            <a:ext cx="1127125" cy="755650"/>
          </a:xfrm>
          <a:custGeom>
            <a:avLst/>
            <a:gdLst/>
            <a:ahLst/>
            <a:cxnLst>
              <a:cxn ang="0">
                <a:pos x="168" y="16"/>
              </a:cxn>
              <a:cxn ang="0">
                <a:pos x="184" y="34"/>
              </a:cxn>
              <a:cxn ang="0">
                <a:pos x="208" y="32"/>
              </a:cxn>
              <a:cxn ang="0">
                <a:pos x="222" y="53"/>
              </a:cxn>
              <a:cxn ang="0">
                <a:pos x="248" y="47"/>
              </a:cxn>
              <a:cxn ang="0">
                <a:pos x="278" y="42"/>
              </a:cxn>
              <a:cxn ang="0">
                <a:pos x="302" y="23"/>
              </a:cxn>
              <a:cxn ang="0">
                <a:pos x="360" y="23"/>
              </a:cxn>
              <a:cxn ang="0">
                <a:pos x="429" y="23"/>
              </a:cxn>
              <a:cxn ang="0">
                <a:pos x="470" y="56"/>
              </a:cxn>
              <a:cxn ang="0">
                <a:pos x="475" y="114"/>
              </a:cxn>
              <a:cxn ang="0">
                <a:pos x="485" y="109"/>
              </a:cxn>
              <a:cxn ang="0">
                <a:pos x="496" y="109"/>
              </a:cxn>
              <a:cxn ang="0">
                <a:pos x="507" y="109"/>
              </a:cxn>
              <a:cxn ang="0">
                <a:pos x="517" y="112"/>
              </a:cxn>
              <a:cxn ang="0">
                <a:pos x="534" y="112"/>
              </a:cxn>
              <a:cxn ang="0">
                <a:pos x="546" y="111"/>
              </a:cxn>
              <a:cxn ang="0">
                <a:pos x="547" y="117"/>
              </a:cxn>
              <a:cxn ang="0">
                <a:pos x="562" y="116"/>
              </a:cxn>
              <a:cxn ang="0">
                <a:pos x="568" y="109"/>
              </a:cxn>
              <a:cxn ang="0">
                <a:pos x="581" y="104"/>
              </a:cxn>
              <a:cxn ang="0">
                <a:pos x="586" y="120"/>
              </a:cxn>
              <a:cxn ang="0">
                <a:pos x="579" y="248"/>
              </a:cxn>
              <a:cxn ang="0">
                <a:pos x="594" y="264"/>
              </a:cxn>
              <a:cxn ang="0">
                <a:pos x="626" y="266"/>
              </a:cxn>
              <a:cxn ang="0">
                <a:pos x="661" y="266"/>
              </a:cxn>
              <a:cxn ang="0">
                <a:pos x="680" y="256"/>
              </a:cxn>
              <a:cxn ang="0">
                <a:pos x="693" y="269"/>
              </a:cxn>
              <a:cxn ang="0">
                <a:pos x="698" y="284"/>
              </a:cxn>
              <a:cxn ang="0">
                <a:pos x="704" y="301"/>
              </a:cxn>
              <a:cxn ang="0">
                <a:pos x="707" y="316"/>
              </a:cxn>
              <a:cxn ang="0">
                <a:pos x="702" y="335"/>
              </a:cxn>
              <a:cxn ang="0">
                <a:pos x="699" y="352"/>
              </a:cxn>
              <a:cxn ang="0">
                <a:pos x="696" y="368"/>
              </a:cxn>
              <a:cxn ang="0">
                <a:pos x="698" y="384"/>
              </a:cxn>
              <a:cxn ang="0">
                <a:pos x="699" y="400"/>
              </a:cxn>
              <a:cxn ang="0">
                <a:pos x="698" y="413"/>
              </a:cxn>
              <a:cxn ang="0">
                <a:pos x="699" y="428"/>
              </a:cxn>
              <a:cxn ang="0">
                <a:pos x="690" y="440"/>
              </a:cxn>
              <a:cxn ang="0">
                <a:pos x="698" y="450"/>
              </a:cxn>
              <a:cxn ang="0">
                <a:pos x="709" y="463"/>
              </a:cxn>
              <a:cxn ang="0">
                <a:pos x="701" y="471"/>
              </a:cxn>
              <a:cxn ang="0">
                <a:pos x="638" y="471"/>
              </a:cxn>
              <a:cxn ang="0">
                <a:pos x="547" y="472"/>
              </a:cxn>
              <a:cxn ang="0">
                <a:pos x="416" y="474"/>
              </a:cxn>
              <a:cxn ang="0">
                <a:pos x="278" y="474"/>
              </a:cxn>
              <a:cxn ang="0">
                <a:pos x="278" y="381"/>
              </a:cxn>
              <a:cxn ang="0">
                <a:pos x="277" y="308"/>
              </a:cxn>
              <a:cxn ang="0">
                <a:pos x="251" y="245"/>
              </a:cxn>
              <a:cxn ang="0">
                <a:pos x="80" y="247"/>
              </a:cxn>
              <a:cxn ang="0">
                <a:pos x="0" y="247"/>
              </a:cxn>
              <a:cxn ang="0">
                <a:pos x="0" y="154"/>
              </a:cxn>
              <a:cxn ang="0">
                <a:pos x="0" y="42"/>
              </a:cxn>
              <a:cxn ang="0">
                <a:pos x="19" y="44"/>
              </a:cxn>
              <a:cxn ang="0">
                <a:pos x="54" y="76"/>
              </a:cxn>
              <a:cxn ang="0">
                <a:pos x="88" y="64"/>
              </a:cxn>
              <a:cxn ang="0">
                <a:pos x="109" y="68"/>
              </a:cxn>
              <a:cxn ang="0">
                <a:pos x="131" y="56"/>
              </a:cxn>
              <a:cxn ang="0">
                <a:pos x="130" y="36"/>
              </a:cxn>
              <a:cxn ang="0">
                <a:pos x="136" y="15"/>
              </a:cxn>
            </a:cxnLst>
            <a:rect l="0" t="0" r="r" b="b"/>
            <a:pathLst>
              <a:path w="710" h="476">
                <a:moveTo>
                  <a:pt x="139" y="2"/>
                </a:moveTo>
                <a:lnTo>
                  <a:pt x="141" y="4"/>
                </a:lnTo>
                <a:lnTo>
                  <a:pt x="142" y="7"/>
                </a:lnTo>
                <a:lnTo>
                  <a:pt x="149" y="8"/>
                </a:lnTo>
                <a:lnTo>
                  <a:pt x="155" y="12"/>
                </a:lnTo>
                <a:lnTo>
                  <a:pt x="160" y="13"/>
                </a:lnTo>
                <a:lnTo>
                  <a:pt x="165" y="13"/>
                </a:lnTo>
                <a:lnTo>
                  <a:pt x="166" y="15"/>
                </a:lnTo>
                <a:lnTo>
                  <a:pt x="170" y="13"/>
                </a:lnTo>
                <a:lnTo>
                  <a:pt x="171" y="15"/>
                </a:lnTo>
                <a:lnTo>
                  <a:pt x="171" y="16"/>
                </a:lnTo>
                <a:lnTo>
                  <a:pt x="168" y="16"/>
                </a:lnTo>
                <a:lnTo>
                  <a:pt x="165" y="18"/>
                </a:lnTo>
                <a:lnTo>
                  <a:pt x="166" y="18"/>
                </a:lnTo>
                <a:lnTo>
                  <a:pt x="166" y="20"/>
                </a:lnTo>
                <a:lnTo>
                  <a:pt x="171" y="23"/>
                </a:lnTo>
                <a:lnTo>
                  <a:pt x="171" y="28"/>
                </a:lnTo>
                <a:lnTo>
                  <a:pt x="171" y="29"/>
                </a:lnTo>
                <a:lnTo>
                  <a:pt x="171" y="34"/>
                </a:lnTo>
                <a:lnTo>
                  <a:pt x="171" y="37"/>
                </a:lnTo>
                <a:lnTo>
                  <a:pt x="178" y="36"/>
                </a:lnTo>
                <a:lnTo>
                  <a:pt x="179" y="36"/>
                </a:lnTo>
                <a:lnTo>
                  <a:pt x="182" y="34"/>
                </a:lnTo>
                <a:lnTo>
                  <a:pt x="184" y="34"/>
                </a:lnTo>
                <a:lnTo>
                  <a:pt x="189" y="34"/>
                </a:lnTo>
                <a:lnTo>
                  <a:pt x="192" y="36"/>
                </a:lnTo>
                <a:lnTo>
                  <a:pt x="195" y="36"/>
                </a:lnTo>
                <a:lnTo>
                  <a:pt x="197" y="36"/>
                </a:lnTo>
                <a:lnTo>
                  <a:pt x="200" y="34"/>
                </a:lnTo>
                <a:lnTo>
                  <a:pt x="200" y="32"/>
                </a:lnTo>
                <a:lnTo>
                  <a:pt x="198" y="26"/>
                </a:lnTo>
                <a:lnTo>
                  <a:pt x="200" y="24"/>
                </a:lnTo>
                <a:lnTo>
                  <a:pt x="203" y="28"/>
                </a:lnTo>
                <a:lnTo>
                  <a:pt x="203" y="31"/>
                </a:lnTo>
                <a:lnTo>
                  <a:pt x="206" y="31"/>
                </a:lnTo>
                <a:lnTo>
                  <a:pt x="208" y="32"/>
                </a:lnTo>
                <a:lnTo>
                  <a:pt x="208" y="34"/>
                </a:lnTo>
                <a:lnTo>
                  <a:pt x="210" y="36"/>
                </a:lnTo>
                <a:lnTo>
                  <a:pt x="210" y="37"/>
                </a:lnTo>
                <a:lnTo>
                  <a:pt x="211" y="37"/>
                </a:lnTo>
                <a:lnTo>
                  <a:pt x="214" y="40"/>
                </a:lnTo>
                <a:lnTo>
                  <a:pt x="218" y="42"/>
                </a:lnTo>
                <a:lnTo>
                  <a:pt x="218" y="44"/>
                </a:lnTo>
                <a:lnTo>
                  <a:pt x="216" y="47"/>
                </a:lnTo>
                <a:lnTo>
                  <a:pt x="216" y="48"/>
                </a:lnTo>
                <a:lnTo>
                  <a:pt x="218" y="52"/>
                </a:lnTo>
                <a:lnTo>
                  <a:pt x="219" y="53"/>
                </a:lnTo>
                <a:lnTo>
                  <a:pt x="222" y="53"/>
                </a:lnTo>
                <a:lnTo>
                  <a:pt x="227" y="56"/>
                </a:lnTo>
                <a:lnTo>
                  <a:pt x="230" y="56"/>
                </a:lnTo>
                <a:lnTo>
                  <a:pt x="234" y="58"/>
                </a:lnTo>
                <a:lnTo>
                  <a:pt x="237" y="58"/>
                </a:lnTo>
                <a:lnTo>
                  <a:pt x="240" y="58"/>
                </a:lnTo>
                <a:lnTo>
                  <a:pt x="243" y="56"/>
                </a:lnTo>
                <a:lnTo>
                  <a:pt x="245" y="56"/>
                </a:lnTo>
                <a:lnTo>
                  <a:pt x="248" y="56"/>
                </a:lnTo>
                <a:lnTo>
                  <a:pt x="248" y="55"/>
                </a:lnTo>
                <a:lnTo>
                  <a:pt x="248" y="53"/>
                </a:lnTo>
                <a:lnTo>
                  <a:pt x="246" y="50"/>
                </a:lnTo>
                <a:lnTo>
                  <a:pt x="248" y="47"/>
                </a:lnTo>
                <a:lnTo>
                  <a:pt x="251" y="47"/>
                </a:lnTo>
                <a:lnTo>
                  <a:pt x="253" y="45"/>
                </a:lnTo>
                <a:lnTo>
                  <a:pt x="254" y="45"/>
                </a:lnTo>
                <a:lnTo>
                  <a:pt x="258" y="47"/>
                </a:lnTo>
                <a:lnTo>
                  <a:pt x="259" y="47"/>
                </a:lnTo>
                <a:lnTo>
                  <a:pt x="262" y="45"/>
                </a:lnTo>
                <a:lnTo>
                  <a:pt x="264" y="47"/>
                </a:lnTo>
                <a:lnTo>
                  <a:pt x="269" y="45"/>
                </a:lnTo>
                <a:lnTo>
                  <a:pt x="272" y="44"/>
                </a:lnTo>
                <a:lnTo>
                  <a:pt x="275" y="42"/>
                </a:lnTo>
                <a:lnTo>
                  <a:pt x="277" y="42"/>
                </a:lnTo>
                <a:lnTo>
                  <a:pt x="278" y="42"/>
                </a:lnTo>
                <a:lnTo>
                  <a:pt x="278" y="40"/>
                </a:lnTo>
                <a:lnTo>
                  <a:pt x="278" y="39"/>
                </a:lnTo>
                <a:lnTo>
                  <a:pt x="278" y="32"/>
                </a:lnTo>
                <a:lnTo>
                  <a:pt x="278" y="31"/>
                </a:lnTo>
                <a:lnTo>
                  <a:pt x="278" y="24"/>
                </a:lnTo>
                <a:lnTo>
                  <a:pt x="278" y="23"/>
                </a:lnTo>
                <a:lnTo>
                  <a:pt x="280" y="23"/>
                </a:lnTo>
                <a:lnTo>
                  <a:pt x="282" y="23"/>
                </a:lnTo>
                <a:lnTo>
                  <a:pt x="285" y="23"/>
                </a:lnTo>
                <a:lnTo>
                  <a:pt x="286" y="23"/>
                </a:lnTo>
                <a:lnTo>
                  <a:pt x="290" y="23"/>
                </a:lnTo>
                <a:lnTo>
                  <a:pt x="302" y="23"/>
                </a:lnTo>
                <a:lnTo>
                  <a:pt x="309" y="23"/>
                </a:lnTo>
                <a:lnTo>
                  <a:pt x="312" y="23"/>
                </a:lnTo>
                <a:lnTo>
                  <a:pt x="325" y="23"/>
                </a:lnTo>
                <a:lnTo>
                  <a:pt x="328" y="23"/>
                </a:lnTo>
                <a:lnTo>
                  <a:pt x="330" y="23"/>
                </a:lnTo>
                <a:lnTo>
                  <a:pt x="333" y="23"/>
                </a:lnTo>
                <a:lnTo>
                  <a:pt x="334" y="23"/>
                </a:lnTo>
                <a:lnTo>
                  <a:pt x="339" y="23"/>
                </a:lnTo>
                <a:lnTo>
                  <a:pt x="342" y="23"/>
                </a:lnTo>
                <a:lnTo>
                  <a:pt x="350" y="23"/>
                </a:lnTo>
                <a:lnTo>
                  <a:pt x="354" y="23"/>
                </a:lnTo>
                <a:lnTo>
                  <a:pt x="360" y="23"/>
                </a:lnTo>
                <a:lnTo>
                  <a:pt x="366" y="23"/>
                </a:lnTo>
                <a:lnTo>
                  <a:pt x="379" y="23"/>
                </a:lnTo>
                <a:lnTo>
                  <a:pt x="382" y="23"/>
                </a:lnTo>
                <a:lnTo>
                  <a:pt x="386" y="23"/>
                </a:lnTo>
                <a:lnTo>
                  <a:pt x="390" y="23"/>
                </a:lnTo>
                <a:lnTo>
                  <a:pt x="402" y="23"/>
                </a:lnTo>
                <a:lnTo>
                  <a:pt x="410" y="23"/>
                </a:lnTo>
                <a:lnTo>
                  <a:pt x="416" y="23"/>
                </a:lnTo>
                <a:lnTo>
                  <a:pt x="418" y="23"/>
                </a:lnTo>
                <a:lnTo>
                  <a:pt x="419" y="23"/>
                </a:lnTo>
                <a:lnTo>
                  <a:pt x="424" y="23"/>
                </a:lnTo>
                <a:lnTo>
                  <a:pt x="429" y="23"/>
                </a:lnTo>
                <a:lnTo>
                  <a:pt x="430" y="23"/>
                </a:lnTo>
                <a:lnTo>
                  <a:pt x="432" y="23"/>
                </a:lnTo>
                <a:lnTo>
                  <a:pt x="438" y="23"/>
                </a:lnTo>
                <a:lnTo>
                  <a:pt x="438" y="29"/>
                </a:lnTo>
                <a:lnTo>
                  <a:pt x="445" y="29"/>
                </a:lnTo>
                <a:lnTo>
                  <a:pt x="453" y="29"/>
                </a:lnTo>
                <a:lnTo>
                  <a:pt x="456" y="29"/>
                </a:lnTo>
                <a:lnTo>
                  <a:pt x="462" y="29"/>
                </a:lnTo>
                <a:lnTo>
                  <a:pt x="470" y="29"/>
                </a:lnTo>
                <a:lnTo>
                  <a:pt x="470" y="42"/>
                </a:lnTo>
                <a:lnTo>
                  <a:pt x="470" y="45"/>
                </a:lnTo>
                <a:lnTo>
                  <a:pt x="470" y="56"/>
                </a:lnTo>
                <a:lnTo>
                  <a:pt x="470" y="66"/>
                </a:lnTo>
                <a:lnTo>
                  <a:pt x="470" y="68"/>
                </a:lnTo>
                <a:lnTo>
                  <a:pt x="470" y="72"/>
                </a:lnTo>
                <a:lnTo>
                  <a:pt x="470" y="76"/>
                </a:lnTo>
                <a:lnTo>
                  <a:pt x="470" y="80"/>
                </a:lnTo>
                <a:lnTo>
                  <a:pt x="470" y="104"/>
                </a:lnTo>
                <a:lnTo>
                  <a:pt x="470" y="108"/>
                </a:lnTo>
                <a:lnTo>
                  <a:pt x="469" y="116"/>
                </a:lnTo>
                <a:lnTo>
                  <a:pt x="474" y="117"/>
                </a:lnTo>
                <a:lnTo>
                  <a:pt x="474" y="116"/>
                </a:lnTo>
                <a:lnTo>
                  <a:pt x="475" y="116"/>
                </a:lnTo>
                <a:lnTo>
                  <a:pt x="475" y="114"/>
                </a:lnTo>
                <a:lnTo>
                  <a:pt x="475" y="112"/>
                </a:lnTo>
                <a:lnTo>
                  <a:pt x="477" y="112"/>
                </a:lnTo>
                <a:lnTo>
                  <a:pt x="477" y="114"/>
                </a:lnTo>
                <a:lnTo>
                  <a:pt x="478" y="114"/>
                </a:lnTo>
                <a:lnTo>
                  <a:pt x="478" y="112"/>
                </a:lnTo>
                <a:lnTo>
                  <a:pt x="480" y="111"/>
                </a:lnTo>
                <a:lnTo>
                  <a:pt x="482" y="111"/>
                </a:lnTo>
                <a:lnTo>
                  <a:pt x="482" y="112"/>
                </a:lnTo>
                <a:lnTo>
                  <a:pt x="482" y="111"/>
                </a:lnTo>
                <a:lnTo>
                  <a:pt x="483" y="111"/>
                </a:lnTo>
                <a:lnTo>
                  <a:pt x="485" y="111"/>
                </a:lnTo>
                <a:lnTo>
                  <a:pt x="485" y="109"/>
                </a:lnTo>
                <a:lnTo>
                  <a:pt x="486" y="109"/>
                </a:lnTo>
                <a:lnTo>
                  <a:pt x="486" y="108"/>
                </a:lnTo>
                <a:lnTo>
                  <a:pt x="488" y="108"/>
                </a:lnTo>
                <a:lnTo>
                  <a:pt x="488" y="109"/>
                </a:lnTo>
                <a:lnTo>
                  <a:pt x="490" y="108"/>
                </a:lnTo>
                <a:lnTo>
                  <a:pt x="491" y="108"/>
                </a:lnTo>
                <a:lnTo>
                  <a:pt x="491" y="109"/>
                </a:lnTo>
                <a:lnTo>
                  <a:pt x="493" y="109"/>
                </a:lnTo>
                <a:lnTo>
                  <a:pt x="493" y="108"/>
                </a:lnTo>
                <a:lnTo>
                  <a:pt x="494" y="108"/>
                </a:lnTo>
                <a:lnTo>
                  <a:pt x="496" y="108"/>
                </a:lnTo>
                <a:lnTo>
                  <a:pt x="496" y="109"/>
                </a:lnTo>
                <a:lnTo>
                  <a:pt x="498" y="109"/>
                </a:lnTo>
                <a:lnTo>
                  <a:pt x="499" y="109"/>
                </a:lnTo>
                <a:lnTo>
                  <a:pt x="501" y="109"/>
                </a:lnTo>
                <a:lnTo>
                  <a:pt x="501" y="111"/>
                </a:lnTo>
                <a:lnTo>
                  <a:pt x="502" y="111"/>
                </a:lnTo>
                <a:lnTo>
                  <a:pt x="502" y="109"/>
                </a:lnTo>
                <a:lnTo>
                  <a:pt x="504" y="109"/>
                </a:lnTo>
                <a:lnTo>
                  <a:pt x="506" y="109"/>
                </a:lnTo>
                <a:lnTo>
                  <a:pt x="506" y="108"/>
                </a:lnTo>
                <a:lnTo>
                  <a:pt x="507" y="108"/>
                </a:lnTo>
                <a:lnTo>
                  <a:pt x="509" y="109"/>
                </a:lnTo>
                <a:lnTo>
                  <a:pt x="507" y="109"/>
                </a:lnTo>
                <a:lnTo>
                  <a:pt x="507" y="111"/>
                </a:lnTo>
                <a:lnTo>
                  <a:pt x="507" y="112"/>
                </a:lnTo>
                <a:lnTo>
                  <a:pt x="509" y="112"/>
                </a:lnTo>
                <a:lnTo>
                  <a:pt x="510" y="112"/>
                </a:lnTo>
                <a:lnTo>
                  <a:pt x="512" y="112"/>
                </a:lnTo>
                <a:lnTo>
                  <a:pt x="512" y="111"/>
                </a:lnTo>
                <a:lnTo>
                  <a:pt x="514" y="112"/>
                </a:lnTo>
                <a:lnTo>
                  <a:pt x="514" y="114"/>
                </a:lnTo>
                <a:lnTo>
                  <a:pt x="515" y="114"/>
                </a:lnTo>
                <a:lnTo>
                  <a:pt x="515" y="112"/>
                </a:lnTo>
                <a:lnTo>
                  <a:pt x="515" y="114"/>
                </a:lnTo>
                <a:lnTo>
                  <a:pt x="517" y="112"/>
                </a:lnTo>
                <a:lnTo>
                  <a:pt x="518" y="112"/>
                </a:lnTo>
                <a:lnTo>
                  <a:pt x="520" y="112"/>
                </a:lnTo>
                <a:lnTo>
                  <a:pt x="522" y="112"/>
                </a:lnTo>
                <a:lnTo>
                  <a:pt x="523" y="112"/>
                </a:lnTo>
                <a:lnTo>
                  <a:pt x="525" y="112"/>
                </a:lnTo>
                <a:lnTo>
                  <a:pt x="525" y="111"/>
                </a:lnTo>
                <a:lnTo>
                  <a:pt x="526" y="111"/>
                </a:lnTo>
                <a:lnTo>
                  <a:pt x="528" y="112"/>
                </a:lnTo>
                <a:lnTo>
                  <a:pt x="530" y="112"/>
                </a:lnTo>
                <a:lnTo>
                  <a:pt x="531" y="112"/>
                </a:lnTo>
                <a:lnTo>
                  <a:pt x="533" y="114"/>
                </a:lnTo>
                <a:lnTo>
                  <a:pt x="534" y="112"/>
                </a:lnTo>
                <a:lnTo>
                  <a:pt x="536" y="112"/>
                </a:lnTo>
                <a:lnTo>
                  <a:pt x="538" y="112"/>
                </a:lnTo>
                <a:lnTo>
                  <a:pt x="538" y="111"/>
                </a:lnTo>
                <a:lnTo>
                  <a:pt x="538" y="109"/>
                </a:lnTo>
                <a:lnTo>
                  <a:pt x="538" y="108"/>
                </a:lnTo>
                <a:lnTo>
                  <a:pt x="539" y="108"/>
                </a:lnTo>
                <a:lnTo>
                  <a:pt x="539" y="109"/>
                </a:lnTo>
                <a:lnTo>
                  <a:pt x="541" y="109"/>
                </a:lnTo>
                <a:lnTo>
                  <a:pt x="542" y="109"/>
                </a:lnTo>
                <a:lnTo>
                  <a:pt x="542" y="111"/>
                </a:lnTo>
                <a:lnTo>
                  <a:pt x="544" y="111"/>
                </a:lnTo>
                <a:lnTo>
                  <a:pt x="546" y="111"/>
                </a:lnTo>
                <a:lnTo>
                  <a:pt x="546" y="112"/>
                </a:lnTo>
                <a:lnTo>
                  <a:pt x="546" y="111"/>
                </a:lnTo>
                <a:lnTo>
                  <a:pt x="546" y="112"/>
                </a:lnTo>
                <a:lnTo>
                  <a:pt x="547" y="112"/>
                </a:lnTo>
                <a:lnTo>
                  <a:pt x="546" y="112"/>
                </a:lnTo>
                <a:lnTo>
                  <a:pt x="546" y="114"/>
                </a:lnTo>
                <a:lnTo>
                  <a:pt x="547" y="114"/>
                </a:lnTo>
                <a:lnTo>
                  <a:pt x="547" y="112"/>
                </a:lnTo>
                <a:lnTo>
                  <a:pt x="547" y="114"/>
                </a:lnTo>
                <a:lnTo>
                  <a:pt x="549" y="114"/>
                </a:lnTo>
                <a:lnTo>
                  <a:pt x="549" y="116"/>
                </a:lnTo>
                <a:lnTo>
                  <a:pt x="547" y="117"/>
                </a:lnTo>
                <a:lnTo>
                  <a:pt x="549" y="117"/>
                </a:lnTo>
                <a:lnTo>
                  <a:pt x="550" y="117"/>
                </a:lnTo>
                <a:lnTo>
                  <a:pt x="550" y="119"/>
                </a:lnTo>
                <a:lnTo>
                  <a:pt x="552" y="119"/>
                </a:lnTo>
                <a:lnTo>
                  <a:pt x="554" y="119"/>
                </a:lnTo>
                <a:lnTo>
                  <a:pt x="554" y="117"/>
                </a:lnTo>
                <a:lnTo>
                  <a:pt x="555" y="117"/>
                </a:lnTo>
                <a:lnTo>
                  <a:pt x="555" y="116"/>
                </a:lnTo>
                <a:lnTo>
                  <a:pt x="557" y="116"/>
                </a:lnTo>
                <a:lnTo>
                  <a:pt x="558" y="116"/>
                </a:lnTo>
                <a:lnTo>
                  <a:pt x="560" y="116"/>
                </a:lnTo>
                <a:lnTo>
                  <a:pt x="562" y="116"/>
                </a:lnTo>
                <a:lnTo>
                  <a:pt x="562" y="117"/>
                </a:lnTo>
                <a:lnTo>
                  <a:pt x="563" y="117"/>
                </a:lnTo>
                <a:lnTo>
                  <a:pt x="563" y="116"/>
                </a:lnTo>
                <a:lnTo>
                  <a:pt x="563" y="114"/>
                </a:lnTo>
                <a:lnTo>
                  <a:pt x="562" y="112"/>
                </a:lnTo>
                <a:lnTo>
                  <a:pt x="562" y="111"/>
                </a:lnTo>
                <a:lnTo>
                  <a:pt x="563" y="109"/>
                </a:lnTo>
                <a:lnTo>
                  <a:pt x="563" y="108"/>
                </a:lnTo>
                <a:lnTo>
                  <a:pt x="565" y="109"/>
                </a:lnTo>
                <a:lnTo>
                  <a:pt x="565" y="111"/>
                </a:lnTo>
                <a:lnTo>
                  <a:pt x="566" y="109"/>
                </a:lnTo>
                <a:lnTo>
                  <a:pt x="568" y="109"/>
                </a:lnTo>
                <a:lnTo>
                  <a:pt x="568" y="111"/>
                </a:lnTo>
                <a:lnTo>
                  <a:pt x="570" y="111"/>
                </a:lnTo>
                <a:lnTo>
                  <a:pt x="570" y="109"/>
                </a:lnTo>
                <a:lnTo>
                  <a:pt x="571" y="111"/>
                </a:lnTo>
                <a:lnTo>
                  <a:pt x="573" y="109"/>
                </a:lnTo>
                <a:lnTo>
                  <a:pt x="574" y="109"/>
                </a:lnTo>
                <a:lnTo>
                  <a:pt x="576" y="108"/>
                </a:lnTo>
                <a:lnTo>
                  <a:pt x="578" y="108"/>
                </a:lnTo>
                <a:lnTo>
                  <a:pt x="579" y="108"/>
                </a:lnTo>
                <a:lnTo>
                  <a:pt x="579" y="106"/>
                </a:lnTo>
                <a:lnTo>
                  <a:pt x="579" y="104"/>
                </a:lnTo>
                <a:lnTo>
                  <a:pt x="581" y="104"/>
                </a:lnTo>
                <a:lnTo>
                  <a:pt x="581" y="103"/>
                </a:lnTo>
                <a:lnTo>
                  <a:pt x="582" y="101"/>
                </a:lnTo>
                <a:lnTo>
                  <a:pt x="584" y="101"/>
                </a:lnTo>
                <a:lnTo>
                  <a:pt x="584" y="103"/>
                </a:lnTo>
                <a:lnTo>
                  <a:pt x="584" y="104"/>
                </a:lnTo>
                <a:lnTo>
                  <a:pt x="584" y="106"/>
                </a:lnTo>
                <a:lnTo>
                  <a:pt x="586" y="106"/>
                </a:lnTo>
                <a:lnTo>
                  <a:pt x="586" y="112"/>
                </a:lnTo>
                <a:lnTo>
                  <a:pt x="586" y="117"/>
                </a:lnTo>
                <a:lnTo>
                  <a:pt x="582" y="117"/>
                </a:lnTo>
                <a:lnTo>
                  <a:pt x="582" y="120"/>
                </a:lnTo>
                <a:lnTo>
                  <a:pt x="586" y="120"/>
                </a:lnTo>
                <a:lnTo>
                  <a:pt x="586" y="132"/>
                </a:lnTo>
                <a:lnTo>
                  <a:pt x="587" y="176"/>
                </a:lnTo>
                <a:lnTo>
                  <a:pt x="587" y="183"/>
                </a:lnTo>
                <a:lnTo>
                  <a:pt x="587" y="186"/>
                </a:lnTo>
                <a:lnTo>
                  <a:pt x="589" y="205"/>
                </a:lnTo>
                <a:lnTo>
                  <a:pt x="587" y="212"/>
                </a:lnTo>
                <a:lnTo>
                  <a:pt x="582" y="231"/>
                </a:lnTo>
                <a:lnTo>
                  <a:pt x="581" y="232"/>
                </a:lnTo>
                <a:lnTo>
                  <a:pt x="579" y="242"/>
                </a:lnTo>
                <a:lnTo>
                  <a:pt x="579" y="244"/>
                </a:lnTo>
                <a:lnTo>
                  <a:pt x="579" y="247"/>
                </a:lnTo>
                <a:lnTo>
                  <a:pt x="579" y="248"/>
                </a:lnTo>
                <a:lnTo>
                  <a:pt x="579" y="250"/>
                </a:lnTo>
                <a:lnTo>
                  <a:pt x="579" y="260"/>
                </a:lnTo>
                <a:lnTo>
                  <a:pt x="579" y="261"/>
                </a:lnTo>
                <a:lnTo>
                  <a:pt x="579" y="264"/>
                </a:lnTo>
                <a:lnTo>
                  <a:pt x="579" y="266"/>
                </a:lnTo>
                <a:lnTo>
                  <a:pt x="581" y="266"/>
                </a:lnTo>
                <a:lnTo>
                  <a:pt x="584" y="266"/>
                </a:lnTo>
                <a:lnTo>
                  <a:pt x="586" y="266"/>
                </a:lnTo>
                <a:lnTo>
                  <a:pt x="586" y="264"/>
                </a:lnTo>
                <a:lnTo>
                  <a:pt x="589" y="264"/>
                </a:lnTo>
                <a:lnTo>
                  <a:pt x="590" y="264"/>
                </a:lnTo>
                <a:lnTo>
                  <a:pt x="594" y="264"/>
                </a:lnTo>
                <a:lnTo>
                  <a:pt x="595" y="264"/>
                </a:lnTo>
                <a:lnTo>
                  <a:pt x="597" y="264"/>
                </a:lnTo>
                <a:lnTo>
                  <a:pt x="598" y="264"/>
                </a:lnTo>
                <a:lnTo>
                  <a:pt x="602" y="264"/>
                </a:lnTo>
                <a:lnTo>
                  <a:pt x="603" y="264"/>
                </a:lnTo>
                <a:lnTo>
                  <a:pt x="606" y="264"/>
                </a:lnTo>
                <a:lnTo>
                  <a:pt x="611" y="264"/>
                </a:lnTo>
                <a:lnTo>
                  <a:pt x="614" y="264"/>
                </a:lnTo>
                <a:lnTo>
                  <a:pt x="618" y="266"/>
                </a:lnTo>
                <a:lnTo>
                  <a:pt x="622" y="266"/>
                </a:lnTo>
                <a:lnTo>
                  <a:pt x="624" y="266"/>
                </a:lnTo>
                <a:lnTo>
                  <a:pt x="626" y="266"/>
                </a:lnTo>
                <a:lnTo>
                  <a:pt x="630" y="266"/>
                </a:lnTo>
                <a:lnTo>
                  <a:pt x="632" y="266"/>
                </a:lnTo>
                <a:lnTo>
                  <a:pt x="637" y="268"/>
                </a:lnTo>
                <a:lnTo>
                  <a:pt x="638" y="268"/>
                </a:lnTo>
                <a:lnTo>
                  <a:pt x="640" y="268"/>
                </a:lnTo>
                <a:lnTo>
                  <a:pt x="650" y="268"/>
                </a:lnTo>
                <a:lnTo>
                  <a:pt x="653" y="266"/>
                </a:lnTo>
                <a:lnTo>
                  <a:pt x="654" y="266"/>
                </a:lnTo>
                <a:lnTo>
                  <a:pt x="656" y="266"/>
                </a:lnTo>
                <a:lnTo>
                  <a:pt x="658" y="266"/>
                </a:lnTo>
                <a:lnTo>
                  <a:pt x="659" y="266"/>
                </a:lnTo>
                <a:lnTo>
                  <a:pt x="661" y="266"/>
                </a:lnTo>
                <a:lnTo>
                  <a:pt x="662" y="266"/>
                </a:lnTo>
                <a:lnTo>
                  <a:pt x="664" y="266"/>
                </a:lnTo>
                <a:lnTo>
                  <a:pt x="666" y="266"/>
                </a:lnTo>
                <a:lnTo>
                  <a:pt x="667" y="266"/>
                </a:lnTo>
                <a:lnTo>
                  <a:pt x="669" y="266"/>
                </a:lnTo>
                <a:lnTo>
                  <a:pt x="670" y="266"/>
                </a:lnTo>
                <a:lnTo>
                  <a:pt x="674" y="266"/>
                </a:lnTo>
                <a:lnTo>
                  <a:pt x="677" y="266"/>
                </a:lnTo>
                <a:lnTo>
                  <a:pt x="678" y="266"/>
                </a:lnTo>
                <a:lnTo>
                  <a:pt x="680" y="266"/>
                </a:lnTo>
                <a:lnTo>
                  <a:pt x="680" y="261"/>
                </a:lnTo>
                <a:lnTo>
                  <a:pt x="680" y="256"/>
                </a:lnTo>
                <a:lnTo>
                  <a:pt x="682" y="256"/>
                </a:lnTo>
                <a:lnTo>
                  <a:pt x="682" y="258"/>
                </a:lnTo>
                <a:lnTo>
                  <a:pt x="683" y="258"/>
                </a:lnTo>
                <a:lnTo>
                  <a:pt x="683" y="260"/>
                </a:lnTo>
                <a:lnTo>
                  <a:pt x="686" y="260"/>
                </a:lnTo>
                <a:lnTo>
                  <a:pt x="686" y="261"/>
                </a:lnTo>
                <a:lnTo>
                  <a:pt x="686" y="264"/>
                </a:lnTo>
                <a:lnTo>
                  <a:pt x="686" y="266"/>
                </a:lnTo>
                <a:lnTo>
                  <a:pt x="688" y="268"/>
                </a:lnTo>
                <a:lnTo>
                  <a:pt x="690" y="268"/>
                </a:lnTo>
                <a:lnTo>
                  <a:pt x="691" y="269"/>
                </a:lnTo>
                <a:lnTo>
                  <a:pt x="693" y="269"/>
                </a:lnTo>
                <a:lnTo>
                  <a:pt x="693" y="271"/>
                </a:lnTo>
                <a:lnTo>
                  <a:pt x="694" y="271"/>
                </a:lnTo>
                <a:lnTo>
                  <a:pt x="694" y="272"/>
                </a:lnTo>
                <a:lnTo>
                  <a:pt x="694" y="274"/>
                </a:lnTo>
                <a:lnTo>
                  <a:pt x="694" y="276"/>
                </a:lnTo>
                <a:lnTo>
                  <a:pt x="693" y="276"/>
                </a:lnTo>
                <a:lnTo>
                  <a:pt x="693" y="277"/>
                </a:lnTo>
                <a:lnTo>
                  <a:pt x="694" y="279"/>
                </a:lnTo>
                <a:lnTo>
                  <a:pt x="694" y="280"/>
                </a:lnTo>
                <a:lnTo>
                  <a:pt x="696" y="280"/>
                </a:lnTo>
                <a:lnTo>
                  <a:pt x="698" y="282"/>
                </a:lnTo>
                <a:lnTo>
                  <a:pt x="698" y="284"/>
                </a:lnTo>
                <a:lnTo>
                  <a:pt x="699" y="285"/>
                </a:lnTo>
                <a:lnTo>
                  <a:pt x="699" y="287"/>
                </a:lnTo>
                <a:lnTo>
                  <a:pt x="699" y="288"/>
                </a:lnTo>
                <a:lnTo>
                  <a:pt x="699" y="290"/>
                </a:lnTo>
                <a:lnTo>
                  <a:pt x="699" y="292"/>
                </a:lnTo>
                <a:lnTo>
                  <a:pt x="699" y="293"/>
                </a:lnTo>
                <a:lnTo>
                  <a:pt x="701" y="293"/>
                </a:lnTo>
                <a:lnTo>
                  <a:pt x="701" y="295"/>
                </a:lnTo>
                <a:lnTo>
                  <a:pt x="702" y="296"/>
                </a:lnTo>
                <a:lnTo>
                  <a:pt x="702" y="298"/>
                </a:lnTo>
                <a:lnTo>
                  <a:pt x="704" y="300"/>
                </a:lnTo>
                <a:lnTo>
                  <a:pt x="704" y="301"/>
                </a:lnTo>
                <a:lnTo>
                  <a:pt x="704" y="303"/>
                </a:lnTo>
                <a:lnTo>
                  <a:pt x="706" y="303"/>
                </a:lnTo>
                <a:lnTo>
                  <a:pt x="706" y="304"/>
                </a:lnTo>
                <a:lnTo>
                  <a:pt x="707" y="304"/>
                </a:lnTo>
                <a:lnTo>
                  <a:pt x="707" y="306"/>
                </a:lnTo>
                <a:lnTo>
                  <a:pt x="707" y="308"/>
                </a:lnTo>
                <a:lnTo>
                  <a:pt x="709" y="309"/>
                </a:lnTo>
                <a:lnTo>
                  <a:pt x="709" y="311"/>
                </a:lnTo>
                <a:lnTo>
                  <a:pt x="709" y="312"/>
                </a:lnTo>
                <a:lnTo>
                  <a:pt x="709" y="314"/>
                </a:lnTo>
                <a:lnTo>
                  <a:pt x="707" y="314"/>
                </a:lnTo>
                <a:lnTo>
                  <a:pt x="707" y="316"/>
                </a:lnTo>
                <a:lnTo>
                  <a:pt x="707" y="317"/>
                </a:lnTo>
                <a:lnTo>
                  <a:pt x="706" y="319"/>
                </a:lnTo>
                <a:lnTo>
                  <a:pt x="706" y="320"/>
                </a:lnTo>
                <a:lnTo>
                  <a:pt x="706" y="322"/>
                </a:lnTo>
                <a:lnTo>
                  <a:pt x="704" y="324"/>
                </a:lnTo>
                <a:lnTo>
                  <a:pt x="704" y="325"/>
                </a:lnTo>
                <a:lnTo>
                  <a:pt x="704" y="327"/>
                </a:lnTo>
                <a:lnTo>
                  <a:pt x="704" y="328"/>
                </a:lnTo>
                <a:lnTo>
                  <a:pt x="704" y="330"/>
                </a:lnTo>
                <a:lnTo>
                  <a:pt x="702" y="332"/>
                </a:lnTo>
                <a:lnTo>
                  <a:pt x="702" y="333"/>
                </a:lnTo>
                <a:lnTo>
                  <a:pt x="702" y="335"/>
                </a:lnTo>
                <a:lnTo>
                  <a:pt x="702" y="336"/>
                </a:lnTo>
                <a:lnTo>
                  <a:pt x="702" y="340"/>
                </a:lnTo>
                <a:lnTo>
                  <a:pt x="702" y="341"/>
                </a:lnTo>
                <a:lnTo>
                  <a:pt x="702" y="343"/>
                </a:lnTo>
                <a:lnTo>
                  <a:pt x="702" y="344"/>
                </a:lnTo>
                <a:lnTo>
                  <a:pt x="704" y="344"/>
                </a:lnTo>
                <a:lnTo>
                  <a:pt x="704" y="346"/>
                </a:lnTo>
                <a:lnTo>
                  <a:pt x="704" y="348"/>
                </a:lnTo>
                <a:lnTo>
                  <a:pt x="702" y="349"/>
                </a:lnTo>
                <a:lnTo>
                  <a:pt x="701" y="351"/>
                </a:lnTo>
                <a:lnTo>
                  <a:pt x="701" y="352"/>
                </a:lnTo>
                <a:lnTo>
                  <a:pt x="699" y="352"/>
                </a:lnTo>
                <a:lnTo>
                  <a:pt x="699" y="354"/>
                </a:lnTo>
                <a:lnTo>
                  <a:pt x="698" y="354"/>
                </a:lnTo>
                <a:lnTo>
                  <a:pt x="698" y="356"/>
                </a:lnTo>
                <a:lnTo>
                  <a:pt x="696" y="356"/>
                </a:lnTo>
                <a:lnTo>
                  <a:pt x="696" y="357"/>
                </a:lnTo>
                <a:lnTo>
                  <a:pt x="696" y="359"/>
                </a:lnTo>
                <a:lnTo>
                  <a:pt x="698" y="360"/>
                </a:lnTo>
                <a:lnTo>
                  <a:pt x="698" y="362"/>
                </a:lnTo>
                <a:lnTo>
                  <a:pt x="696" y="364"/>
                </a:lnTo>
                <a:lnTo>
                  <a:pt x="696" y="365"/>
                </a:lnTo>
                <a:lnTo>
                  <a:pt x="696" y="367"/>
                </a:lnTo>
                <a:lnTo>
                  <a:pt x="696" y="368"/>
                </a:lnTo>
                <a:lnTo>
                  <a:pt x="696" y="370"/>
                </a:lnTo>
                <a:lnTo>
                  <a:pt x="698" y="370"/>
                </a:lnTo>
                <a:lnTo>
                  <a:pt x="698" y="372"/>
                </a:lnTo>
                <a:lnTo>
                  <a:pt x="698" y="373"/>
                </a:lnTo>
                <a:lnTo>
                  <a:pt x="698" y="375"/>
                </a:lnTo>
                <a:lnTo>
                  <a:pt x="698" y="376"/>
                </a:lnTo>
                <a:lnTo>
                  <a:pt x="698" y="378"/>
                </a:lnTo>
                <a:lnTo>
                  <a:pt x="696" y="380"/>
                </a:lnTo>
                <a:lnTo>
                  <a:pt x="696" y="381"/>
                </a:lnTo>
                <a:lnTo>
                  <a:pt x="698" y="381"/>
                </a:lnTo>
                <a:lnTo>
                  <a:pt x="698" y="383"/>
                </a:lnTo>
                <a:lnTo>
                  <a:pt x="698" y="384"/>
                </a:lnTo>
                <a:lnTo>
                  <a:pt x="699" y="386"/>
                </a:lnTo>
                <a:lnTo>
                  <a:pt x="701" y="388"/>
                </a:lnTo>
                <a:lnTo>
                  <a:pt x="702" y="389"/>
                </a:lnTo>
                <a:lnTo>
                  <a:pt x="704" y="391"/>
                </a:lnTo>
                <a:lnTo>
                  <a:pt x="704" y="392"/>
                </a:lnTo>
                <a:lnTo>
                  <a:pt x="704" y="394"/>
                </a:lnTo>
                <a:lnTo>
                  <a:pt x="704" y="396"/>
                </a:lnTo>
                <a:lnTo>
                  <a:pt x="702" y="396"/>
                </a:lnTo>
                <a:lnTo>
                  <a:pt x="702" y="397"/>
                </a:lnTo>
                <a:lnTo>
                  <a:pt x="702" y="399"/>
                </a:lnTo>
                <a:lnTo>
                  <a:pt x="701" y="399"/>
                </a:lnTo>
                <a:lnTo>
                  <a:pt x="699" y="400"/>
                </a:lnTo>
                <a:lnTo>
                  <a:pt x="698" y="400"/>
                </a:lnTo>
                <a:lnTo>
                  <a:pt x="698" y="402"/>
                </a:lnTo>
                <a:lnTo>
                  <a:pt x="696" y="402"/>
                </a:lnTo>
                <a:lnTo>
                  <a:pt x="696" y="404"/>
                </a:lnTo>
                <a:lnTo>
                  <a:pt x="694" y="405"/>
                </a:lnTo>
                <a:lnTo>
                  <a:pt x="694" y="407"/>
                </a:lnTo>
                <a:lnTo>
                  <a:pt x="694" y="408"/>
                </a:lnTo>
                <a:lnTo>
                  <a:pt x="696" y="408"/>
                </a:lnTo>
                <a:lnTo>
                  <a:pt x="696" y="410"/>
                </a:lnTo>
                <a:lnTo>
                  <a:pt x="698" y="410"/>
                </a:lnTo>
                <a:lnTo>
                  <a:pt x="698" y="412"/>
                </a:lnTo>
                <a:lnTo>
                  <a:pt x="698" y="413"/>
                </a:lnTo>
                <a:lnTo>
                  <a:pt x="699" y="415"/>
                </a:lnTo>
                <a:lnTo>
                  <a:pt x="701" y="415"/>
                </a:lnTo>
                <a:lnTo>
                  <a:pt x="702" y="416"/>
                </a:lnTo>
                <a:lnTo>
                  <a:pt x="701" y="416"/>
                </a:lnTo>
                <a:lnTo>
                  <a:pt x="701" y="418"/>
                </a:lnTo>
                <a:lnTo>
                  <a:pt x="701" y="420"/>
                </a:lnTo>
                <a:lnTo>
                  <a:pt x="701" y="421"/>
                </a:lnTo>
                <a:lnTo>
                  <a:pt x="701" y="423"/>
                </a:lnTo>
                <a:lnTo>
                  <a:pt x="701" y="424"/>
                </a:lnTo>
                <a:lnTo>
                  <a:pt x="699" y="424"/>
                </a:lnTo>
                <a:lnTo>
                  <a:pt x="699" y="426"/>
                </a:lnTo>
                <a:lnTo>
                  <a:pt x="699" y="428"/>
                </a:lnTo>
                <a:lnTo>
                  <a:pt x="698" y="429"/>
                </a:lnTo>
                <a:lnTo>
                  <a:pt x="696" y="429"/>
                </a:lnTo>
                <a:lnTo>
                  <a:pt x="696" y="431"/>
                </a:lnTo>
                <a:lnTo>
                  <a:pt x="696" y="432"/>
                </a:lnTo>
                <a:lnTo>
                  <a:pt x="698" y="434"/>
                </a:lnTo>
                <a:lnTo>
                  <a:pt x="696" y="434"/>
                </a:lnTo>
                <a:lnTo>
                  <a:pt x="694" y="434"/>
                </a:lnTo>
                <a:lnTo>
                  <a:pt x="694" y="432"/>
                </a:lnTo>
                <a:lnTo>
                  <a:pt x="693" y="434"/>
                </a:lnTo>
                <a:lnTo>
                  <a:pt x="691" y="434"/>
                </a:lnTo>
                <a:lnTo>
                  <a:pt x="690" y="439"/>
                </a:lnTo>
                <a:lnTo>
                  <a:pt x="690" y="440"/>
                </a:lnTo>
                <a:lnTo>
                  <a:pt x="691" y="444"/>
                </a:lnTo>
                <a:lnTo>
                  <a:pt x="691" y="445"/>
                </a:lnTo>
                <a:lnTo>
                  <a:pt x="691" y="448"/>
                </a:lnTo>
                <a:lnTo>
                  <a:pt x="693" y="448"/>
                </a:lnTo>
                <a:lnTo>
                  <a:pt x="696" y="448"/>
                </a:lnTo>
                <a:lnTo>
                  <a:pt x="696" y="444"/>
                </a:lnTo>
                <a:lnTo>
                  <a:pt x="699" y="444"/>
                </a:lnTo>
                <a:lnTo>
                  <a:pt x="699" y="445"/>
                </a:lnTo>
                <a:lnTo>
                  <a:pt x="699" y="447"/>
                </a:lnTo>
                <a:lnTo>
                  <a:pt x="698" y="447"/>
                </a:lnTo>
                <a:lnTo>
                  <a:pt x="698" y="448"/>
                </a:lnTo>
                <a:lnTo>
                  <a:pt x="698" y="450"/>
                </a:lnTo>
                <a:lnTo>
                  <a:pt x="698" y="452"/>
                </a:lnTo>
                <a:lnTo>
                  <a:pt x="698" y="453"/>
                </a:lnTo>
                <a:lnTo>
                  <a:pt x="699" y="455"/>
                </a:lnTo>
                <a:lnTo>
                  <a:pt x="701" y="455"/>
                </a:lnTo>
                <a:lnTo>
                  <a:pt x="702" y="455"/>
                </a:lnTo>
                <a:lnTo>
                  <a:pt x="704" y="456"/>
                </a:lnTo>
                <a:lnTo>
                  <a:pt x="706" y="456"/>
                </a:lnTo>
                <a:lnTo>
                  <a:pt x="707" y="458"/>
                </a:lnTo>
                <a:lnTo>
                  <a:pt x="707" y="460"/>
                </a:lnTo>
                <a:lnTo>
                  <a:pt x="707" y="461"/>
                </a:lnTo>
                <a:lnTo>
                  <a:pt x="707" y="463"/>
                </a:lnTo>
                <a:lnTo>
                  <a:pt x="709" y="463"/>
                </a:lnTo>
                <a:lnTo>
                  <a:pt x="709" y="464"/>
                </a:lnTo>
                <a:lnTo>
                  <a:pt x="709" y="466"/>
                </a:lnTo>
                <a:lnTo>
                  <a:pt x="709" y="468"/>
                </a:lnTo>
                <a:lnTo>
                  <a:pt x="709" y="469"/>
                </a:lnTo>
                <a:lnTo>
                  <a:pt x="709" y="471"/>
                </a:lnTo>
                <a:lnTo>
                  <a:pt x="710" y="471"/>
                </a:lnTo>
                <a:lnTo>
                  <a:pt x="710" y="472"/>
                </a:lnTo>
                <a:lnTo>
                  <a:pt x="709" y="472"/>
                </a:lnTo>
                <a:lnTo>
                  <a:pt x="709" y="476"/>
                </a:lnTo>
                <a:lnTo>
                  <a:pt x="709" y="474"/>
                </a:lnTo>
                <a:lnTo>
                  <a:pt x="702" y="471"/>
                </a:lnTo>
                <a:lnTo>
                  <a:pt x="701" y="471"/>
                </a:lnTo>
                <a:lnTo>
                  <a:pt x="698" y="471"/>
                </a:lnTo>
                <a:lnTo>
                  <a:pt x="694" y="471"/>
                </a:lnTo>
                <a:lnTo>
                  <a:pt x="693" y="471"/>
                </a:lnTo>
                <a:lnTo>
                  <a:pt x="688" y="471"/>
                </a:lnTo>
                <a:lnTo>
                  <a:pt x="678" y="471"/>
                </a:lnTo>
                <a:lnTo>
                  <a:pt x="677" y="471"/>
                </a:lnTo>
                <a:lnTo>
                  <a:pt x="670" y="471"/>
                </a:lnTo>
                <a:lnTo>
                  <a:pt x="662" y="471"/>
                </a:lnTo>
                <a:lnTo>
                  <a:pt x="654" y="471"/>
                </a:lnTo>
                <a:lnTo>
                  <a:pt x="646" y="471"/>
                </a:lnTo>
                <a:lnTo>
                  <a:pt x="642" y="471"/>
                </a:lnTo>
                <a:lnTo>
                  <a:pt x="638" y="471"/>
                </a:lnTo>
                <a:lnTo>
                  <a:pt x="629" y="471"/>
                </a:lnTo>
                <a:lnTo>
                  <a:pt x="626" y="471"/>
                </a:lnTo>
                <a:lnTo>
                  <a:pt x="611" y="471"/>
                </a:lnTo>
                <a:lnTo>
                  <a:pt x="605" y="471"/>
                </a:lnTo>
                <a:lnTo>
                  <a:pt x="603" y="471"/>
                </a:lnTo>
                <a:lnTo>
                  <a:pt x="589" y="471"/>
                </a:lnTo>
                <a:lnTo>
                  <a:pt x="586" y="471"/>
                </a:lnTo>
                <a:lnTo>
                  <a:pt x="584" y="471"/>
                </a:lnTo>
                <a:lnTo>
                  <a:pt x="579" y="471"/>
                </a:lnTo>
                <a:lnTo>
                  <a:pt x="574" y="471"/>
                </a:lnTo>
                <a:lnTo>
                  <a:pt x="554" y="472"/>
                </a:lnTo>
                <a:lnTo>
                  <a:pt x="547" y="472"/>
                </a:lnTo>
                <a:lnTo>
                  <a:pt x="518" y="472"/>
                </a:lnTo>
                <a:lnTo>
                  <a:pt x="515" y="472"/>
                </a:lnTo>
                <a:lnTo>
                  <a:pt x="512" y="472"/>
                </a:lnTo>
                <a:lnTo>
                  <a:pt x="509" y="472"/>
                </a:lnTo>
                <a:lnTo>
                  <a:pt x="506" y="472"/>
                </a:lnTo>
                <a:lnTo>
                  <a:pt x="491" y="474"/>
                </a:lnTo>
                <a:lnTo>
                  <a:pt x="490" y="474"/>
                </a:lnTo>
                <a:lnTo>
                  <a:pt x="478" y="474"/>
                </a:lnTo>
                <a:lnTo>
                  <a:pt x="469" y="474"/>
                </a:lnTo>
                <a:lnTo>
                  <a:pt x="459" y="474"/>
                </a:lnTo>
                <a:lnTo>
                  <a:pt x="451" y="474"/>
                </a:lnTo>
                <a:lnTo>
                  <a:pt x="416" y="474"/>
                </a:lnTo>
                <a:lnTo>
                  <a:pt x="403" y="474"/>
                </a:lnTo>
                <a:lnTo>
                  <a:pt x="402" y="474"/>
                </a:lnTo>
                <a:lnTo>
                  <a:pt x="368" y="474"/>
                </a:lnTo>
                <a:lnTo>
                  <a:pt x="363" y="474"/>
                </a:lnTo>
                <a:lnTo>
                  <a:pt x="342" y="474"/>
                </a:lnTo>
                <a:lnTo>
                  <a:pt x="339" y="474"/>
                </a:lnTo>
                <a:lnTo>
                  <a:pt x="331" y="474"/>
                </a:lnTo>
                <a:lnTo>
                  <a:pt x="318" y="474"/>
                </a:lnTo>
                <a:lnTo>
                  <a:pt x="302" y="474"/>
                </a:lnTo>
                <a:lnTo>
                  <a:pt x="301" y="474"/>
                </a:lnTo>
                <a:lnTo>
                  <a:pt x="282" y="474"/>
                </a:lnTo>
                <a:lnTo>
                  <a:pt x="278" y="474"/>
                </a:lnTo>
                <a:lnTo>
                  <a:pt x="278" y="468"/>
                </a:lnTo>
                <a:lnTo>
                  <a:pt x="278" y="458"/>
                </a:lnTo>
                <a:lnTo>
                  <a:pt x="278" y="456"/>
                </a:lnTo>
                <a:lnTo>
                  <a:pt x="278" y="448"/>
                </a:lnTo>
                <a:lnTo>
                  <a:pt x="278" y="431"/>
                </a:lnTo>
                <a:lnTo>
                  <a:pt x="278" y="399"/>
                </a:lnTo>
                <a:lnTo>
                  <a:pt x="278" y="386"/>
                </a:lnTo>
                <a:lnTo>
                  <a:pt x="278" y="384"/>
                </a:lnTo>
                <a:lnTo>
                  <a:pt x="278" y="383"/>
                </a:lnTo>
                <a:lnTo>
                  <a:pt x="278" y="381"/>
                </a:lnTo>
                <a:lnTo>
                  <a:pt x="278" y="380"/>
                </a:lnTo>
                <a:lnTo>
                  <a:pt x="278" y="381"/>
                </a:lnTo>
                <a:lnTo>
                  <a:pt x="277" y="380"/>
                </a:lnTo>
                <a:lnTo>
                  <a:pt x="277" y="378"/>
                </a:lnTo>
                <a:lnTo>
                  <a:pt x="277" y="360"/>
                </a:lnTo>
                <a:lnTo>
                  <a:pt x="277" y="338"/>
                </a:lnTo>
                <a:lnTo>
                  <a:pt x="277" y="324"/>
                </a:lnTo>
                <a:lnTo>
                  <a:pt x="277" y="322"/>
                </a:lnTo>
                <a:lnTo>
                  <a:pt x="277" y="320"/>
                </a:lnTo>
                <a:lnTo>
                  <a:pt x="277" y="316"/>
                </a:lnTo>
                <a:lnTo>
                  <a:pt x="277" y="309"/>
                </a:lnTo>
                <a:lnTo>
                  <a:pt x="277" y="308"/>
                </a:lnTo>
                <a:lnTo>
                  <a:pt x="277" y="309"/>
                </a:lnTo>
                <a:lnTo>
                  <a:pt x="277" y="308"/>
                </a:lnTo>
                <a:lnTo>
                  <a:pt x="277" y="306"/>
                </a:lnTo>
                <a:lnTo>
                  <a:pt x="278" y="306"/>
                </a:lnTo>
                <a:lnTo>
                  <a:pt x="278" y="304"/>
                </a:lnTo>
                <a:lnTo>
                  <a:pt x="278" y="303"/>
                </a:lnTo>
                <a:lnTo>
                  <a:pt x="278" y="277"/>
                </a:lnTo>
                <a:lnTo>
                  <a:pt x="278" y="260"/>
                </a:lnTo>
                <a:lnTo>
                  <a:pt x="277" y="245"/>
                </a:lnTo>
                <a:lnTo>
                  <a:pt x="270" y="245"/>
                </a:lnTo>
                <a:lnTo>
                  <a:pt x="267" y="245"/>
                </a:lnTo>
                <a:lnTo>
                  <a:pt x="261" y="245"/>
                </a:lnTo>
                <a:lnTo>
                  <a:pt x="254" y="245"/>
                </a:lnTo>
                <a:lnTo>
                  <a:pt x="251" y="245"/>
                </a:lnTo>
                <a:lnTo>
                  <a:pt x="221" y="245"/>
                </a:lnTo>
                <a:lnTo>
                  <a:pt x="208" y="247"/>
                </a:lnTo>
                <a:lnTo>
                  <a:pt x="179" y="247"/>
                </a:lnTo>
                <a:lnTo>
                  <a:pt x="162" y="247"/>
                </a:lnTo>
                <a:lnTo>
                  <a:pt x="139" y="247"/>
                </a:lnTo>
                <a:lnTo>
                  <a:pt x="131" y="247"/>
                </a:lnTo>
                <a:lnTo>
                  <a:pt x="128" y="247"/>
                </a:lnTo>
                <a:lnTo>
                  <a:pt x="122" y="247"/>
                </a:lnTo>
                <a:lnTo>
                  <a:pt x="110" y="247"/>
                </a:lnTo>
                <a:lnTo>
                  <a:pt x="106" y="247"/>
                </a:lnTo>
                <a:lnTo>
                  <a:pt x="98" y="247"/>
                </a:lnTo>
                <a:lnTo>
                  <a:pt x="80" y="247"/>
                </a:lnTo>
                <a:lnTo>
                  <a:pt x="70" y="247"/>
                </a:lnTo>
                <a:lnTo>
                  <a:pt x="69" y="247"/>
                </a:lnTo>
                <a:lnTo>
                  <a:pt x="64" y="247"/>
                </a:lnTo>
                <a:lnTo>
                  <a:pt x="58" y="247"/>
                </a:lnTo>
                <a:lnTo>
                  <a:pt x="48" y="247"/>
                </a:lnTo>
                <a:lnTo>
                  <a:pt x="35" y="247"/>
                </a:lnTo>
                <a:lnTo>
                  <a:pt x="30" y="247"/>
                </a:lnTo>
                <a:lnTo>
                  <a:pt x="27" y="247"/>
                </a:lnTo>
                <a:lnTo>
                  <a:pt x="26" y="247"/>
                </a:lnTo>
                <a:lnTo>
                  <a:pt x="24" y="247"/>
                </a:lnTo>
                <a:lnTo>
                  <a:pt x="6" y="247"/>
                </a:lnTo>
                <a:lnTo>
                  <a:pt x="0" y="247"/>
                </a:lnTo>
                <a:lnTo>
                  <a:pt x="0" y="244"/>
                </a:lnTo>
                <a:lnTo>
                  <a:pt x="0" y="237"/>
                </a:lnTo>
                <a:lnTo>
                  <a:pt x="0" y="236"/>
                </a:lnTo>
                <a:lnTo>
                  <a:pt x="0" y="229"/>
                </a:lnTo>
                <a:lnTo>
                  <a:pt x="0" y="223"/>
                </a:lnTo>
                <a:lnTo>
                  <a:pt x="0" y="220"/>
                </a:lnTo>
                <a:lnTo>
                  <a:pt x="0" y="197"/>
                </a:lnTo>
                <a:lnTo>
                  <a:pt x="0" y="192"/>
                </a:lnTo>
                <a:lnTo>
                  <a:pt x="0" y="176"/>
                </a:lnTo>
                <a:lnTo>
                  <a:pt x="0" y="162"/>
                </a:lnTo>
                <a:lnTo>
                  <a:pt x="0" y="159"/>
                </a:lnTo>
                <a:lnTo>
                  <a:pt x="0" y="154"/>
                </a:lnTo>
                <a:lnTo>
                  <a:pt x="0" y="144"/>
                </a:lnTo>
                <a:lnTo>
                  <a:pt x="0" y="138"/>
                </a:lnTo>
                <a:lnTo>
                  <a:pt x="2" y="136"/>
                </a:lnTo>
                <a:lnTo>
                  <a:pt x="2" y="135"/>
                </a:lnTo>
                <a:lnTo>
                  <a:pt x="2" y="132"/>
                </a:lnTo>
                <a:lnTo>
                  <a:pt x="2" y="114"/>
                </a:lnTo>
                <a:lnTo>
                  <a:pt x="2" y="101"/>
                </a:lnTo>
                <a:lnTo>
                  <a:pt x="2" y="92"/>
                </a:lnTo>
                <a:lnTo>
                  <a:pt x="0" y="87"/>
                </a:lnTo>
                <a:lnTo>
                  <a:pt x="0" y="72"/>
                </a:lnTo>
                <a:lnTo>
                  <a:pt x="0" y="64"/>
                </a:lnTo>
                <a:lnTo>
                  <a:pt x="0" y="42"/>
                </a:lnTo>
                <a:lnTo>
                  <a:pt x="0" y="40"/>
                </a:lnTo>
                <a:lnTo>
                  <a:pt x="2" y="42"/>
                </a:lnTo>
                <a:lnTo>
                  <a:pt x="3" y="42"/>
                </a:lnTo>
                <a:lnTo>
                  <a:pt x="3" y="45"/>
                </a:lnTo>
                <a:lnTo>
                  <a:pt x="5" y="45"/>
                </a:lnTo>
                <a:lnTo>
                  <a:pt x="5" y="47"/>
                </a:lnTo>
                <a:lnTo>
                  <a:pt x="8" y="47"/>
                </a:lnTo>
                <a:lnTo>
                  <a:pt x="11" y="45"/>
                </a:lnTo>
                <a:lnTo>
                  <a:pt x="14" y="47"/>
                </a:lnTo>
                <a:lnTo>
                  <a:pt x="16" y="45"/>
                </a:lnTo>
                <a:lnTo>
                  <a:pt x="18" y="45"/>
                </a:lnTo>
                <a:lnTo>
                  <a:pt x="19" y="44"/>
                </a:lnTo>
                <a:lnTo>
                  <a:pt x="24" y="44"/>
                </a:lnTo>
                <a:lnTo>
                  <a:pt x="29" y="45"/>
                </a:lnTo>
                <a:lnTo>
                  <a:pt x="30" y="48"/>
                </a:lnTo>
                <a:lnTo>
                  <a:pt x="34" y="53"/>
                </a:lnTo>
                <a:lnTo>
                  <a:pt x="35" y="55"/>
                </a:lnTo>
                <a:lnTo>
                  <a:pt x="37" y="58"/>
                </a:lnTo>
                <a:lnTo>
                  <a:pt x="38" y="61"/>
                </a:lnTo>
                <a:lnTo>
                  <a:pt x="40" y="63"/>
                </a:lnTo>
                <a:lnTo>
                  <a:pt x="45" y="68"/>
                </a:lnTo>
                <a:lnTo>
                  <a:pt x="48" y="71"/>
                </a:lnTo>
                <a:lnTo>
                  <a:pt x="51" y="72"/>
                </a:lnTo>
                <a:lnTo>
                  <a:pt x="54" y="76"/>
                </a:lnTo>
                <a:lnTo>
                  <a:pt x="62" y="79"/>
                </a:lnTo>
                <a:lnTo>
                  <a:pt x="70" y="82"/>
                </a:lnTo>
                <a:lnTo>
                  <a:pt x="74" y="84"/>
                </a:lnTo>
                <a:lnTo>
                  <a:pt x="75" y="82"/>
                </a:lnTo>
                <a:lnTo>
                  <a:pt x="77" y="82"/>
                </a:lnTo>
                <a:lnTo>
                  <a:pt x="78" y="80"/>
                </a:lnTo>
                <a:lnTo>
                  <a:pt x="80" y="77"/>
                </a:lnTo>
                <a:lnTo>
                  <a:pt x="85" y="72"/>
                </a:lnTo>
                <a:lnTo>
                  <a:pt x="86" y="71"/>
                </a:lnTo>
                <a:lnTo>
                  <a:pt x="90" y="69"/>
                </a:lnTo>
                <a:lnTo>
                  <a:pt x="88" y="68"/>
                </a:lnTo>
                <a:lnTo>
                  <a:pt x="88" y="64"/>
                </a:lnTo>
                <a:lnTo>
                  <a:pt x="86" y="63"/>
                </a:lnTo>
                <a:lnTo>
                  <a:pt x="90" y="61"/>
                </a:lnTo>
                <a:lnTo>
                  <a:pt x="93" y="58"/>
                </a:lnTo>
                <a:lnTo>
                  <a:pt x="94" y="58"/>
                </a:lnTo>
                <a:lnTo>
                  <a:pt x="98" y="58"/>
                </a:lnTo>
                <a:lnTo>
                  <a:pt x="99" y="60"/>
                </a:lnTo>
                <a:lnTo>
                  <a:pt x="101" y="61"/>
                </a:lnTo>
                <a:lnTo>
                  <a:pt x="101" y="64"/>
                </a:lnTo>
                <a:lnTo>
                  <a:pt x="102" y="66"/>
                </a:lnTo>
                <a:lnTo>
                  <a:pt x="104" y="68"/>
                </a:lnTo>
                <a:lnTo>
                  <a:pt x="107" y="68"/>
                </a:lnTo>
                <a:lnTo>
                  <a:pt x="109" y="68"/>
                </a:lnTo>
                <a:lnTo>
                  <a:pt x="112" y="68"/>
                </a:lnTo>
                <a:lnTo>
                  <a:pt x="115" y="66"/>
                </a:lnTo>
                <a:lnTo>
                  <a:pt x="118" y="66"/>
                </a:lnTo>
                <a:lnTo>
                  <a:pt x="120" y="66"/>
                </a:lnTo>
                <a:lnTo>
                  <a:pt x="125" y="64"/>
                </a:lnTo>
                <a:lnTo>
                  <a:pt x="128" y="64"/>
                </a:lnTo>
                <a:lnTo>
                  <a:pt x="133" y="64"/>
                </a:lnTo>
                <a:lnTo>
                  <a:pt x="134" y="64"/>
                </a:lnTo>
                <a:lnTo>
                  <a:pt x="134" y="63"/>
                </a:lnTo>
                <a:lnTo>
                  <a:pt x="133" y="61"/>
                </a:lnTo>
                <a:lnTo>
                  <a:pt x="131" y="58"/>
                </a:lnTo>
                <a:lnTo>
                  <a:pt x="131" y="56"/>
                </a:lnTo>
                <a:lnTo>
                  <a:pt x="131" y="55"/>
                </a:lnTo>
                <a:lnTo>
                  <a:pt x="130" y="52"/>
                </a:lnTo>
                <a:lnTo>
                  <a:pt x="130" y="48"/>
                </a:lnTo>
                <a:lnTo>
                  <a:pt x="128" y="45"/>
                </a:lnTo>
                <a:lnTo>
                  <a:pt x="130" y="45"/>
                </a:lnTo>
                <a:lnTo>
                  <a:pt x="130" y="42"/>
                </a:lnTo>
                <a:lnTo>
                  <a:pt x="131" y="42"/>
                </a:lnTo>
                <a:lnTo>
                  <a:pt x="133" y="40"/>
                </a:lnTo>
                <a:lnTo>
                  <a:pt x="133" y="39"/>
                </a:lnTo>
                <a:lnTo>
                  <a:pt x="131" y="37"/>
                </a:lnTo>
                <a:lnTo>
                  <a:pt x="131" y="36"/>
                </a:lnTo>
                <a:lnTo>
                  <a:pt x="130" y="36"/>
                </a:lnTo>
                <a:lnTo>
                  <a:pt x="125" y="32"/>
                </a:lnTo>
                <a:lnTo>
                  <a:pt x="122" y="31"/>
                </a:lnTo>
                <a:lnTo>
                  <a:pt x="125" y="29"/>
                </a:lnTo>
                <a:lnTo>
                  <a:pt x="126" y="29"/>
                </a:lnTo>
                <a:lnTo>
                  <a:pt x="130" y="28"/>
                </a:lnTo>
                <a:lnTo>
                  <a:pt x="133" y="26"/>
                </a:lnTo>
                <a:lnTo>
                  <a:pt x="134" y="26"/>
                </a:lnTo>
                <a:lnTo>
                  <a:pt x="134" y="23"/>
                </a:lnTo>
                <a:lnTo>
                  <a:pt x="136" y="21"/>
                </a:lnTo>
                <a:lnTo>
                  <a:pt x="134" y="18"/>
                </a:lnTo>
                <a:lnTo>
                  <a:pt x="136" y="16"/>
                </a:lnTo>
                <a:lnTo>
                  <a:pt x="136" y="15"/>
                </a:lnTo>
                <a:lnTo>
                  <a:pt x="131" y="7"/>
                </a:lnTo>
                <a:lnTo>
                  <a:pt x="130" y="4"/>
                </a:lnTo>
                <a:lnTo>
                  <a:pt x="130" y="2"/>
                </a:lnTo>
                <a:lnTo>
                  <a:pt x="131" y="0"/>
                </a:lnTo>
                <a:lnTo>
                  <a:pt x="134" y="2"/>
                </a:lnTo>
                <a:lnTo>
                  <a:pt x="138" y="2"/>
                </a:lnTo>
                <a:lnTo>
                  <a:pt x="139" y="2"/>
                </a:lnTo>
                <a:close/>
              </a:path>
            </a:pathLst>
          </a:custGeom>
          <a:solidFill>
            <a:srgbClr val="D465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3"/>
          <p:cNvSpPr>
            <a:spLocks/>
          </p:cNvSpPr>
          <p:nvPr/>
        </p:nvSpPr>
        <p:spPr bwMode="auto">
          <a:xfrm>
            <a:off x="4543426" y="663576"/>
            <a:ext cx="1171575" cy="1403350"/>
          </a:xfrm>
          <a:custGeom>
            <a:avLst/>
            <a:gdLst/>
            <a:ahLst/>
            <a:cxnLst>
              <a:cxn ang="0">
                <a:pos x="101" y="20"/>
              </a:cxn>
              <a:cxn ang="0">
                <a:pos x="157" y="54"/>
              </a:cxn>
              <a:cxn ang="0">
                <a:pos x="197" y="86"/>
              </a:cxn>
              <a:cxn ang="0">
                <a:pos x="237" y="126"/>
              </a:cxn>
              <a:cxn ang="0">
                <a:pos x="253" y="168"/>
              </a:cxn>
              <a:cxn ang="0">
                <a:pos x="306" y="198"/>
              </a:cxn>
              <a:cxn ang="0">
                <a:pos x="293" y="257"/>
              </a:cxn>
              <a:cxn ang="0">
                <a:pos x="336" y="289"/>
              </a:cxn>
              <a:cxn ang="0">
                <a:pos x="397" y="284"/>
              </a:cxn>
              <a:cxn ang="0">
                <a:pos x="434" y="308"/>
              </a:cxn>
              <a:cxn ang="0">
                <a:pos x="493" y="364"/>
              </a:cxn>
              <a:cxn ang="0">
                <a:pos x="508" y="406"/>
              </a:cxn>
              <a:cxn ang="0">
                <a:pos x="559" y="448"/>
              </a:cxn>
              <a:cxn ang="0">
                <a:pos x="596" y="496"/>
              </a:cxn>
              <a:cxn ang="0">
                <a:pos x="607" y="528"/>
              </a:cxn>
              <a:cxn ang="0">
                <a:pos x="634" y="550"/>
              </a:cxn>
              <a:cxn ang="0">
                <a:pos x="685" y="563"/>
              </a:cxn>
              <a:cxn ang="0">
                <a:pos x="714" y="608"/>
              </a:cxn>
              <a:cxn ang="0">
                <a:pos x="714" y="667"/>
              </a:cxn>
              <a:cxn ang="0">
                <a:pos x="733" y="684"/>
              </a:cxn>
              <a:cxn ang="0">
                <a:pos x="730" y="739"/>
              </a:cxn>
              <a:cxn ang="0">
                <a:pos x="680" y="758"/>
              </a:cxn>
              <a:cxn ang="0">
                <a:pos x="632" y="756"/>
              </a:cxn>
              <a:cxn ang="0">
                <a:pos x="581" y="747"/>
              </a:cxn>
              <a:cxn ang="0">
                <a:pos x="543" y="724"/>
              </a:cxn>
              <a:cxn ang="0">
                <a:pos x="519" y="731"/>
              </a:cxn>
              <a:cxn ang="0">
                <a:pos x="504" y="731"/>
              </a:cxn>
              <a:cxn ang="0">
                <a:pos x="506" y="740"/>
              </a:cxn>
              <a:cxn ang="0">
                <a:pos x="504" y="857"/>
              </a:cxn>
              <a:cxn ang="0">
                <a:pos x="485" y="851"/>
              </a:cxn>
              <a:cxn ang="0">
                <a:pos x="471" y="840"/>
              </a:cxn>
              <a:cxn ang="0">
                <a:pos x="453" y="840"/>
              </a:cxn>
              <a:cxn ang="0">
                <a:pos x="431" y="849"/>
              </a:cxn>
              <a:cxn ang="0">
                <a:pos x="418" y="868"/>
              </a:cxn>
              <a:cxn ang="0">
                <a:pos x="410" y="876"/>
              </a:cxn>
              <a:cxn ang="0">
                <a:pos x="344" y="884"/>
              </a:cxn>
              <a:cxn ang="0">
                <a:pos x="287" y="875"/>
              </a:cxn>
              <a:cxn ang="0">
                <a:pos x="167" y="873"/>
              </a:cxn>
              <a:cxn ang="0">
                <a:pos x="144" y="817"/>
              </a:cxn>
              <a:cxn ang="0">
                <a:pos x="82" y="800"/>
              </a:cxn>
              <a:cxn ang="0">
                <a:pos x="31" y="769"/>
              </a:cxn>
              <a:cxn ang="0">
                <a:pos x="24" y="747"/>
              </a:cxn>
              <a:cxn ang="0">
                <a:pos x="55" y="707"/>
              </a:cxn>
              <a:cxn ang="0">
                <a:pos x="76" y="673"/>
              </a:cxn>
              <a:cxn ang="0">
                <a:pos x="69" y="625"/>
              </a:cxn>
              <a:cxn ang="0">
                <a:pos x="29" y="590"/>
              </a:cxn>
              <a:cxn ang="0">
                <a:pos x="13" y="545"/>
              </a:cxn>
              <a:cxn ang="0">
                <a:pos x="16" y="529"/>
              </a:cxn>
              <a:cxn ang="0">
                <a:pos x="4" y="502"/>
              </a:cxn>
              <a:cxn ang="0">
                <a:pos x="21" y="473"/>
              </a:cxn>
              <a:cxn ang="0">
                <a:pos x="68" y="462"/>
              </a:cxn>
              <a:cxn ang="0">
                <a:pos x="96" y="510"/>
              </a:cxn>
              <a:cxn ang="0">
                <a:pos x="141" y="492"/>
              </a:cxn>
              <a:cxn ang="0">
                <a:pos x="172" y="468"/>
              </a:cxn>
              <a:cxn ang="0">
                <a:pos x="178" y="424"/>
              </a:cxn>
              <a:cxn ang="0">
                <a:pos x="168" y="355"/>
              </a:cxn>
              <a:cxn ang="0">
                <a:pos x="119" y="329"/>
              </a:cxn>
              <a:cxn ang="0">
                <a:pos x="52" y="296"/>
              </a:cxn>
              <a:cxn ang="0">
                <a:pos x="48" y="238"/>
              </a:cxn>
              <a:cxn ang="0">
                <a:pos x="60" y="145"/>
              </a:cxn>
              <a:cxn ang="0">
                <a:pos x="82" y="121"/>
              </a:cxn>
              <a:cxn ang="0">
                <a:pos x="55" y="88"/>
              </a:cxn>
              <a:cxn ang="0">
                <a:pos x="37" y="33"/>
              </a:cxn>
            </a:cxnLst>
            <a:rect l="0" t="0" r="r" b="b"/>
            <a:pathLst>
              <a:path w="738" h="884">
                <a:moveTo>
                  <a:pt x="66" y="1"/>
                </a:moveTo>
                <a:lnTo>
                  <a:pt x="68" y="1"/>
                </a:lnTo>
                <a:lnTo>
                  <a:pt x="69" y="6"/>
                </a:lnTo>
                <a:lnTo>
                  <a:pt x="72" y="8"/>
                </a:lnTo>
                <a:lnTo>
                  <a:pt x="74" y="9"/>
                </a:lnTo>
                <a:lnTo>
                  <a:pt x="79" y="12"/>
                </a:lnTo>
                <a:lnTo>
                  <a:pt x="80" y="17"/>
                </a:lnTo>
                <a:lnTo>
                  <a:pt x="82" y="20"/>
                </a:lnTo>
                <a:lnTo>
                  <a:pt x="84" y="24"/>
                </a:lnTo>
                <a:lnTo>
                  <a:pt x="85" y="24"/>
                </a:lnTo>
                <a:lnTo>
                  <a:pt x="88" y="22"/>
                </a:lnTo>
                <a:lnTo>
                  <a:pt x="92" y="22"/>
                </a:lnTo>
                <a:lnTo>
                  <a:pt x="96" y="20"/>
                </a:lnTo>
                <a:lnTo>
                  <a:pt x="101" y="20"/>
                </a:lnTo>
                <a:lnTo>
                  <a:pt x="103" y="20"/>
                </a:lnTo>
                <a:lnTo>
                  <a:pt x="103" y="22"/>
                </a:lnTo>
                <a:lnTo>
                  <a:pt x="103" y="35"/>
                </a:lnTo>
                <a:lnTo>
                  <a:pt x="108" y="36"/>
                </a:lnTo>
                <a:lnTo>
                  <a:pt x="112" y="43"/>
                </a:lnTo>
                <a:lnTo>
                  <a:pt x="120" y="46"/>
                </a:lnTo>
                <a:lnTo>
                  <a:pt x="124" y="49"/>
                </a:lnTo>
                <a:lnTo>
                  <a:pt x="132" y="51"/>
                </a:lnTo>
                <a:lnTo>
                  <a:pt x="133" y="56"/>
                </a:lnTo>
                <a:lnTo>
                  <a:pt x="141" y="59"/>
                </a:lnTo>
                <a:lnTo>
                  <a:pt x="148" y="59"/>
                </a:lnTo>
                <a:lnTo>
                  <a:pt x="151" y="56"/>
                </a:lnTo>
                <a:lnTo>
                  <a:pt x="154" y="56"/>
                </a:lnTo>
                <a:lnTo>
                  <a:pt x="157" y="54"/>
                </a:lnTo>
                <a:lnTo>
                  <a:pt x="167" y="51"/>
                </a:lnTo>
                <a:lnTo>
                  <a:pt x="170" y="49"/>
                </a:lnTo>
                <a:lnTo>
                  <a:pt x="173" y="49"/>
                </a:lnTo>
                <a:lnTo>
                  <a:pt x="176" y="54"/>
                </a:lnTo>
                <a:lnTo>
                  <a:pt x="181" y="57"/>
                </a:lnTo>
                <a:lnTo>
                  <a:pt x="184" y="59"/>
                </a:lnTo>
                <a:lnTo>
                  <a:pt x="191" y="60"/>
                </a:lnTo>
                <a:lnTo>
                  <a:pt x="191" y="64"/>
                </a:lnTo>
                <a:lnTo>
                  <a:pt x="186" y="70"/>
                </a:lnTo>
                <a:lnTo>
                  <a:pt x="186" y="73"/>
                </a:lnTo>
                <a:lnTo>
                  <a:pt x="191" y="76"/>
                </a:lnTo>
                <a:lnTo>
                  <a:pt x="194" y="75"/>
                </a:lnTo>
                <a:lnTo>
                  <a:pt x="199" y="80"/>
                </a:lnTo>
                <a:lnTo>
                  <a:pt x="197" y="86"/>
                </a:lnTo>
                <a:lnTo>
                  <a:pt x="204" y="89"/>
                </a:lnTo>
                <a:lnTo>
                  <a:pt x="207" y="102"/>
                </a:lnTo>
                <a:lnTo>
                  <a:pt x="205" y="104"/>
                </a:lnTo>
                <a:lnTo>
                  <a:pt x="205" y="110"/>
                </a:lnTo>
                <a:lnTo>
                  <a:pt x="204" y="115"/>
                </a:lnTo>
                <a:lnTo>
                  <a:pt x="197" y="124"/>
                </a:lnTo>
                <a:lnTo>
                  <a:pt x="199" y="126"/>
                </a:lnTo>
                <a:lnTo>
                  <a:pt x="202" y="131"/>
                </a:lnTo>
                <a:lnTo>
                  <a:pt x="207" y="136"/>
                </a:lnTo>
                <a:lnTo>
                  <a:pt x="220" y="140"/>
                </a:lnTo>
                <a:lnTo>
                  <a:pt x="229" y="132"/>
                </a:lnTo>
                <a:lnTo>
                  <a:pt x="236" y="132"/>
                </a:lnTo>
                <a:lnTo>
                  <a:pt x="242" y="134"/>
                </a:lnTo>
                <a:lnTo>
                  <a:pt x="237" y="126"/>
                </a:lnTo>
                <a:lnTo>
                  <a:pt x="239" y="123"/>
                </a:lnTo>
                <a:lnTo>
                  <a:pt x="247" y="121"/>
                </a:lnTo>
                <a:lnTo>
                  <a:pt x="252" y="123"/>
                </a:lnTo>
                <a:lnTo>
                  <a:pt x="255" y="128"/>
                </a:lnTo>
                <a:lnTo>
                  <a:pt x="253" y="132"/>
                </a:lnTo>
                <a:lnTo>
                  <a:pt x="256" y="140"/>
                </a:lnTo>
                <a:lnTo>
                  <a:pt x="258" y="142"/>
                </a:lnTo>
                <a:lnTo>
                  <a:pt x="258" y="145"/>
                </a:lnTo>
                <a:lnTo>
                  <a:pt x="258" y="147"/>
                </a:lnTo>
                <a:lnTo>
                  <a:pt x="256" y="148"/>
                </a:lnTo>
                <a:lnTo>
                  <a:pt x="256" y="152"/>
                </a:lnTo>
                <a:lnTo>
                  <a:pt x="256" y="158"/>
                </a:lnTo>
                <a:lnTo>
                  <a:pt x="253" y="163"/>
                </a:lnTo>
                <a:lnTo>
                  <a:pt x="253" y="168"/>
                </a:lnTo>
                <a:lnTo>
                  <a:pt x="256" y="174"/>
                </a:lnTo>
                <a:lnTo>
                  <a:pt x="263" y="174"/>
                </a:lnTo>
                <a:lnTo>
                  <a:pt x="271" y="176"/>
                </a:lnTo>
                <a:lnTo>
                  <a:pt x="272" y="177"/>
                </a:lnTo>
                <a:lnTo>
                  <a:pt x="269" y="182"/>
                </a:lnTo>
                <a:lnTo>
                  <a:pt x="272" y="190"/>
                </a:lnTo>
                <a:lnTo>
                  <a:pt x="272" y="196"/>
                </a:lnTo>
                <a:lnTo>
                  <a:pt x="282" y="206"/>
                </a:lnTo>
                <a:lnTo>
                  <a:pt x="288" y="208"/>
                </a:lnTo>
                <a:lnTo>
                  <a:pt x="292" y="206"/>
                </a:lnTo>
                <a:lnTo>
                  <a:pt x="293" y="206"/>
                </a:lnTo>
                <a:lnTo>
                  <a:pt x="298" y="203"/>
                </a:lnTo>
                <a:lnTo>
                  <a:pt x="301" y="196"/>
                </a:lnTo>
                <a:lnTo>
                  <a:pt x="306" y="198"/>
                </a:lnTo>
                <a:lnTo>
                  <a:pt x="309" y="201"/>
                </a:lnTo>
                <a:lnTo>
                  <a:pt x="314" y="206"/>
                </a:lnTo>
                <a:lnTo>
                  <a:pt x="308" y="211"/>
                </a:lnTo>
                <a:lnTo>
                  <a:pt x="309" y="219"/>
                </a:lnTo>
                <a:lnTo>
                  <a:pt x="311" y="227"/>
                </a:lnTo>
                <a:lnTo>
                  <a:pt x="304" y="235"/>
                </a:lnTo>
                <a:lnTo>
                  <a:pt x="304" y="236"/>
                </a:lnTo>
                <a:lnTo>
                  <a:pt x="304" y="243"/>
                </a:lnTo>
                <a:lnTo>
                  <a:pt x="311" y="251"/>
                </a:lnTo>
                <a:lnTo>
                  <a:pt x="312" y="254"/>
                </a:lnTo>
                <a:lnTo>
                  <a:pt x="309" y="257"/>
                </a:lnTo>
                <a:lnTo>
                  <a:pt x="304" y="256"/>
                </a:lnTo>
                <a:lnTo>
                  <a:pt x="298" y="254"/>
                </a:lnTo>
                <a:lnTo>
                  <a:pt x="293" y="257"/>
                </a:lnTo>
                <a:lnTo>
                  <a:pt x="292" y="257"/>
                </a:lnTo>
                <a:lnTo>
                  <a:pt x="290" y="264"/>
                </a:lnTo>
                <a:lnTo>
                  <a:pt x="292" y="267"/>
                </a:lnTo>
                <a:lnTo>
                  <a:pt x="293" y="268"/>
                </a:lnTo>
                <a:lnTo>
                  <a:pt x="296" y="272"/>
                </a:lnTo>
                <a:lnTo>
                  <a:pt x="295" y="284"/>
                </a:lnTo>
                <a:lnTo>
                  <a:pt x="300" y="286"/>
                </a:lnTo>
                <a:lnTo>
                  <a:pt x="314" y="280"/>
                </a:lnTo>
                <a:lnTo>
                  <a:pt x="327" y="276"/>
                </a:lnTo>
                <a:lnTo>
                  <a:pt x="330" y="278"/>
                </a:lnTo>
                <a:lnTo>
                  <a:pt x="325" y="283"/>
                </a:lnTo>
                <a:lnTo>
                  <a:pt x="328" y="286"/>
                </a:lnTo>
                <a:lnTo>
                  <a:pt x="335" y="286"/>
                </a:lnTo>
                <a:lnTo>
                  <a:pt x="336" y="289"/>
                </a:lnTo>
                <a:lnTo>
                  <a:pt x="340" y="292"/>
                </a:lnTo>
                <a:lnTo>
                  <a:pt x="344" y="291"/>
                </a:lnTo>
                <a:lnTo>
                  <a:pt x="351" y="294"/>
                </a:lnTo>
                <a:lnTo>
                  <a:pt x="364" y="302"/>
                </a:lnTo>
                <a:lnTo>
                  <a:pt x="364" y="308"/>
                </a:lnTo>
                <a:lnTo>
                  <a:pt x="370" y="313"/>
                </a:lnTo>
                <a:lnTo>
                  <a:pt x="375" y="312"/>
                </a:lnTo>
                <a:lnTo>
                  <a:pt x="381" y="315"/>
                </a:lnTo>
                <a:lnTo>
                  <a:pt x="388" y="313"/>
                </a:lnTo>
                <a:lnTo>
                  <a:pt x="392" y="305"/>
                </a:lnTo>
                <a:lnTo>
                  <a:pt x="394" y="296"/>
                </a:lnTo>
                <a:lnTo>
                  <a:pt x="394" y="291"/>
                </a:lnTo>
                <a:lnTo>
                  <a:pt x="394" y="288"/>
                </a:lnTo>
                <a:lnTo>
                  <a:pt x="397" y="284"/>
                </a:lnTo>
                <a:lnTo>
                  <a:pt x="400" y="283"/>
                </a:lnTo>
                <a:lnTo>
                  <a:pt x="402" y="281"/>
                </a:lnTo>
                <a:lnTo>
                  <a:pt x="405" y="278"/>
                </a:lnTo>
                <a:lnTo>
                  <a:pt x="408" y="280"/>
                </a:lnTo>
                <a:lnTo>
                  <a:pt x="413" y="283"/>
                </a:lnTo>
                <a:lnTo>
                  <a:pt x="413" y="284"/>
                </a:lnTo>
                <a:lnTo>
                  <a:pt x="418" y="289"/>
                </a:lnTo>
                <a:lnTo>
                  <a:pt x="418" y="292"/>
                </a:lnTo>
                <a:lnTo>
                  <a:pt x="424" y="297"/>
                </a:lnTo>
                <a:lnTo>
                  <a:pt x="428" y="302"/>
                </a:lnTo>
                <a:lnTo>
                  <a:pt x="429" y="304"/>
                </a:lnTo>
                <a:lnTo>
                  <a:pt x="431" y="302"/>
                </a:lnTo>
                <a:lnTo>
                  <a:pt x="432" y="305"/>
                </a:lnTo>
                <a:lnTo>
                  <a:pt x="434" y="308"/>
                </a:lnTo>
                <a:lnTo>
                  <a:pt x="434" y="310"/>
                </a:lnTo>
                <a:lnTo>
                  <a:pt x="439" y="312"/>
                </a:lnTo>
                <a:lnTo>
                  <a:pt x="440" y="312"/>
                </a:lnTo>
                <a:lnTo>
                  <a:pt x="445" y="316"/>
                </a:lnTo>
                <a:lnTo>
                  <a:pt x="448" y="318"/>
                </a:lnTo>
                <a:lnTo>
                  <a:pt x="450" y="320"/>
                </a:lnTo>
                <a:lnTo>
                  <a:pt x="461" y="316"/>
                </a:lnTo>
                <a:lnTo>
                  <a:pt x="469" y="332"/>
                </a:lnTo>
                <a:lnTo>
                  <a:pt x="477" y="342"/>
                </a:lnTo>
                <a:lnTo>
                  <a:pt x="482" y="350"/>
                </a:lnTo>
                <a:lnTo>
                  <a:pt x="487" y="358"/>
                </a:lnTo>
                <a:lnTo>
                  <a:pt x="485" y="361"/>
                </a:lnTo>
                <a:lnTo>
                  <a:pt x="487" y="363"/>
                </a:lnTo>
                <a:lnTo>
                  <a:pt x="493" y="364"/>
                </a:lnTo>
                <a:lnTo>
                  <a:pt x="496" y="368"/>
                </a:lnTo>
                <a:lnTo>
                  <a:pt x="500" y="369"/>
                </a:lnTo>
                <a:lnTo>
                  <a:pt x="503" y="371"/>
                </a:lnTo>
                <a:lnTo>
                  <a:pt x="506" y="379"/>
                </a:lnTo>
                <a:lnTo>
                  <a:pt x="503" y="380"/>
                </a:lnTo>
                <a:lnTo>
                  <a:pt x="498" y="380"/>
                </a:lnTo>
                <a:lnTo>
                  <a:pt x="493" y="387"/>
                </a:lnTo>
                <a:lnTo>
                  <a:pt x="493" y="392"/>
                </a:lnTo>
                <a:lnTo>
                  <a:pt x="496" y="396"/>
                </a:lnTo>
                <a:lnTo>
                  <a:pt x="500" y="401"/>
                </a:lnTo>
                <a:lnTo>
                  <a:pt x="500" y="409"/>
                </a:lnTo>
                <a:lnTo>
                  <a:pt x="503" y="411"/>
                </a:lnTo>
                <a:lnTo>
                  <a:pt x="504" y="411"/>
                </a:lnTo>
                <a:lnTo>
                  <a:pt x="508" y="406"/>
                </a:lnTo>
                <a:lnTo>
                  <a:pt x="511" y="406"/>
                </a:lnTo>
                <a:lnTo>
                  <a:pt x="516" y="408"/>
                </a:lnTo>
                <a:lnTo>
                  <a:pt x="520" y="409"/>
                </a:lnTo>
                <a:lnTo>
                  <a:pt x="524" y="414"/>
                </a:lnTo>
                <a:lnTo>
                  <a:pt x="522" y="419"/>
                </a:lnTo>
                <a:lnTo>
                  <a:pt x="524" y="424"/>
                </a:lnTo>
                <a:lnTo>
                  <a:pt x="525" y="428"/>
                </a:lnTo>
                <a:lnTo>
                  <a:pt x="527" y="430"/>
                </a:lnTo>
                <a:lnTo>
                  <a:pt x="535" y="432"/>
                </a:lnTo>
                <a:lnTo>
                  <a:pt x="541" y="428"/>
                </a:lnTo>
                <a:lnTo>
                  <a:pt x="544" y="432"/>
                </a:lnTo>
                <a:lnTo>
                  <a:pt x="546" y="436"/>
                </a:lnTo>
                <a:lnTo>
                  <a:pt x="552" y="444"/>
                </a:lnTo>
                <a:lnTo>
                  <a:pt x="559" y="448"/>
                </a:lnTo>
                <a:lnTo>
                  <a:pt x="564" y="457"/>
                </a:lnTo>
                <a:lnTo>
                  <a:pt x="567" y="462"/>
                </a:lnTo>
                <a:lnTo>
                  <a:pt x="570" y="465"/>
                </a:lnTo>
                <a:lnTo>
                  <a:pt x="573" y="465"/>
                </a:lnTo>
                <a:lnTo>
                  <a:pt x="576" y="465"/>
                </a:lnTo>
                <a:lnTo>
                  <a:pt x="578" y="470"/>
                </a:lnTo>
                <a:lnTo>
                  <a:pt x="580" y="473"/>
                </a:lnTo>
                <a:lnTo>
                  <a:pt x="583" y="473"/>
                </a:lnTo>
                <a:lnTo>
                  <a:pt x="586" y="476"/>
                </a:lnTo>
                <a:lnTo>
                  <a:pt x="586" y="478"/>
                </a:lnTo>
                <a:lnTo>
                  <a:pt x="586" y="481"/>
                </a:lnTo>
                <a:lnTo>
                  <a:pt x="591" y="484"/>
                </a:lnTo>
                <a:lnTo>
                  <a:pt x="592" y="491"/>
                </a:lnTo>
                <a:lnTo>
                  <a:pt x="596" y="496"/>
                </a:lnTo>
                <a:lnTo>
                  <a:pt x="597" y="496"/>
                </a:lnTo>
                <a:lnTo>
                  <a:pt x="599" y="499"/>
                </a:lnTo>
                <a:lnTo>
                  <a:pt x="605" y="500"/>
                </a:lnTo>
                <a:lnTo>
                  <a:pt x="607" y="505"/>
                </a:lnTo>
                <a:lnTo>
                  <a:pt x="608" y="508"/>
                </a:lnTo>
                <a:lnTo>
                  <a:pt x="608" y="510"/>
                </a:lnTo>
                <a:lnTo>
                  <a:pt x="612" y="512"/>
                </a:lnTo>
                <a:lnTo>
                  <a:pt x="612" y="513"/>
                </a:lnTo>
                <a:lnTo>
                  <a:pt x="612" y="518"/>
                </a:lnTo>
                <a:lnTo>
                  <a:pt x="610" y="520"/>
                </a:lnTo>
                <a:lnTo>
                  <a:pt x="607" y="520"/>
                </a:lnTo>
                <a:lnTo>
                  <a:pt x="605" y="523"/>
                </a:lnTo>
                <a:lnTo>
                  <a:pt x="605" y="524"/>
                </a:lnTo>
                <a:lnTo>
                  <a:pt x="607" y="528"/>
                </a:lnTo>
                <a:lnTo>
                  <a:pt x="615" y="524"/>
                </a:lnTo>
                <a:lnTo>
                  <a:pt x="613" y="528"/>
                </a:lnTo>
                <a:lnTo>
                  <a:pt x="610" y="531"/>
                </a:lnTo>
                <a:lnTo>
                  <a:pt x="605" y="534"/>
                </a:lnTo>
                <a:lnTo>
                  <a:pt x="605" y="540"/>
                </a:lnTo>
                <a:lnTo>
                  <a:pt x="605" y="542"/>
                </a:lnTo>
                <a:lnTo>
                  <a:pt x="616" y="545"/>
                </a:lnTo>
                <a:lnTo>
                  <a:pt x="623" y="547"/>
                </a:lnTo>
                <a:lnTo>
                  <a:pt x="624" y="548"/>
                </a:lnTo>
                <a:lnTo>
                  <a:pt x="626" y="556"/>
                </a:lnTo>
                <a:lnTo>
                  <a:pt x="629" y="556"/>
                </a:lnTo>
                <a:lnTo>
                  <a:pt x="631" y="555"/>
                </a:lnTo>
                <a:lnTo>
                  <a:pt x="632" y="550"/>
                </a:lnTo>
                <a:lnTo>
                  <a:pt x="634" y="550"/>
                </a:lnTo>
                <a:lnTo>
                  <a:pt x="636" y="547"/>
                </a:lnTo>
                <a:lnTo>
                  <a:pt x="642" y="540"/>
                </a:lnTo>
                <a:lnTo>
                  <a:pt x="640" y="536"/>
                </a:lnTo>
                <a:lnTo>
                  <a:pt x="645" y="534"/>
                </a:lnTo>
                <a:lnTo>
                  <a:pt x="653" y="537"/>
                </a:lnTo>
                <a:lnTo>
                  <a:pt x="655" y="540"/>
                </a:lnTo>
                <a:lnTo>
                  <a:pt x="660" y="544"/>
                </a:lnTo>
                <a:lnTo>
                  <a:pt x="663" y="547"/>
                </a:lnTo>
                <a:lnTo>
                  <a:pt x="664" y="547"/>
                </a:lnTo>
                <a:lnTo>
                  <a:pt x="666" y="547"/>
                </a:lnTo>
                <a:lnTo>
                  <a:pt x="668" y="550"/>
                </a:lnTo>
                <a:lnTo>
                  <a:pt x="668" y="553"/>
                </a:lnTo>
                <a:lnTo>
                  <a:pt x="672" y="556"/>
                </a:lnTo>
                <a:lnTo>
                  <a:pt x="685" y="563"/>
                </a:lnTo>
                <a:lnTo>
                  <a:pt x="692" y="564"/>
                </a:lnTo>
                <a:lnTo>
                  <a:pt x="695" y="568"/>
                </a:lnTo>
                <a:lnTo>
                  <a:pt x="695" y="572"/>
                </a:lnTo>
                <a:lnTo>
                  <a:pt x="696" y="574"/>
                </a:lnTo>
                <a:lnTo>
                  <a:pt x="701" y="576"/>
                </a:lnTo>
                <a:lnTo>
                  <a:pt x="701" y="579"/>
                </a:lnTo>
                <a:lnTo>
                  <a:pt x="701" y="585"/>
                </a:lnTo>
                <a:lnTo>
                  <a:pt x="700" y="588"/>
                </a:lnTo>
                <a:lnTo>
                  <a:pt x="701" y="590"/>
                </a:lnTo>
                <a:lnTo>
                  <a:pt x="708" y="595"/>
                </a:lnTo>
                <a:lnTo>
                  <a:pt x="709" y="598"/>
                </a:lnTo>
                <a:lnTo>
                  <a:pt x="709" y="601"/>
                </a:lnTo>
                <a:lnTo>
                  <a:pt x="711" y="604"/>
                </a:lnTo>
                <a:lnTo>
                  <a:pt x="714" y="608"/>
                </a:lnTo>
                <a:lnTo>
                  <a:pt x="714" y="609"/>
                </a:lnTo>
                <a:lnTo>
                  <a:pt x="714" y="611"/>
                </a:lnTo>
                <a:lnTo>
                  <a:pt x="712" y="619"/>
                </a:lnTo>
                <a:lnTo>
                  <a:pt x="711" y="625"/>
                </a:lnTo>
                <a:lnTo>
                  <a:pt x="708" y="627"/>
                </a:lnTo>
                <a:lnTo>
                  <a:pt x="701" y="630"/>
                </a:lnTo>
                <a:lnTo>
                  <a:pt x="701" y="636"/>
                </a:lnTo>
                <a:lnTo>
                  <a:pt x="701" y="640"/>
                </a:lnTo>
                <a:lnTo>
                  <a:pt x="701" y="646"/>
                </a:lnTo>
                <a:lnTo>
                  <a:pt x="708" y="654"/>
                </a:lnTo>
                <a:lnTo>
                  <a:pt x="709" y="659"/>
                </a:lnTo>
                <a:lnTo>
                  <a:pt x="709" y="660"/>
                </a:lnTo>
                <a:lnTo>
                  <a:pt x="712" y="667"/>
                </a:lnTo>
                <a:lnTo>
                  <a:pt x="714" y="667"/>
                </a:lnTo>
                <a:lnTo>
                  <a:pt x="716" y="665"/>
                </a:lnTo>
                <a:lnTo>
                  <a:pt x="719" y="667"/>
                </a:lnTo>
                <a:lnTo>
                  <a:pt x="720" y="667"/>
                </a:lnTo>
                <a:lnTo>
                  <a:pt x="720" y="672"/>
                </a:lnTo>
                <a:lnTo>
                  <a:pt x="724" y="676"/>
                </a:lnTo>
                <a:lnTo>
                  <a:pt x="722" y="681"/>
                </a:lnTo>
                <a:lnTo>
                  <a:pt x="719" y="684"/>
                </a:lnTo>
                <a:lnTo>
                  <a:pt x="719" y="686"/>
                </a:lnTo>
                <a:lnTo>
                  <a:pt x="720" y="688"/>
                </a:lnTo>
                <a:lnTo>
                  <a:pt x="722" y="688"/>
                </a:lnTo>
                <a:lnTo>
                  <a:pt x="725" y="686"/>
                </a:lnTo>
                <a:lnTo>
                  <a:pt x="727" y="686"/>
                </a:lnTo>
                <a:lnTo>
                  <a:pt x="728" y="686"/>
                </a:lnTo>
                <a:lnTo>
                  <a:pt x="733" y="684"/>
                </a:lnTo>
                <a:lnTo>
                  <a:pt x="735" y="684"/>
                </a:lnTo>
                <a:lnTo>
                  <a:pt x="738" y="691"/>
                </a:lnTo>
                <a:lnTo>
                  <a:pt x="736" y="700"/>
                </a:lnTo>
                <a:lnTo>
                  <a:pt x="728" y="704"/>
                </a:lnTo>
                <a:lnTo>
                  <a:pt x="724" y="707"/>
                </a:lnTo>
                <a:lnTo>
                  <a:pt x="724" y="712"/>
                </a:lnTo>
                <a:lnTo>
                  <a:pt x="727" y="716"/>
                </a:lnTo>
                <a:lnTo>
                  <a:pt x="728" y="718"/>
                </a:lnTo>
                <a:lnTo>
                  <a:pt x="730" y="720"/>
                </a:lnTo>
                <a:lnTo>
                  <a:pt x="732" y="723"/>
                </a:lnTo>
                <a:lnTo>
                  <a:pt x="730" y="728"/>
                </a:lnTo>
                <a:lnTo>
                  <a:pt x="728" y="732"/>
                </a:lnTo>
                <a:lnTo>
                  <a:pt x="730" y="736"/>
                </a:lnTo>
                <a:lnTo>
                  <a:pt x="730" y="739"/>
                </a:lnTo>
                <a:lnTo>
                  <a:pt x="724" y="742"/>
                </a:lnTo>
                <a:lnTo>
                  <a:pt x="717" y="748"/>
                </a:lnTo>
                <a:lnTo>
                  <a:pt x="716" y="760"/>
                </a:lnTo>
                <a:lnTo>
                  <a:pt x="712" y="761"/>
                </a:lnTo>
                <a:lnTo>
                  <a:pt x="709" y="758"/>
                </a:lnTo>
                <a:lnTo>
                  <a:pt x="708" y="755"/>
                </a:lnTo>
                <a:lnTo>
                  <a:pt x="706" y="753"/>
                </a:lnTo>
                <a:lnTo>
                  <a:pt x="700" y="752"/>
                </a:lnTo>
                <a:lnTo>
                  <a:pt x="688" y="747"/>
                </a:lnTo>
                <a:lnTo>
                  <a:pt x="684" y="748"/>
                </a:lnTo>
                <a:lnTo>
                  <a:pt x="685" y="756"/>
                </a:lnTo>
                <a:lnTo>
                  <a:pt x="684" y="758"/>
                </a:lnTo>
                <a:lnTo>
                  <a:pt x="682" y="758"/>
                </a:lnTo>
                <a:lnTo>
                  <a:pt x="680" y="758"/>
                </a:lnTo>
                <a:lnTo>
                  <a:pt x="677" y="755"/>
                </a:lnTo>
                <a:lnTo>
                  <a:pt x="676" y="756"/>
                </a:lnTo>
                <a:lnTo>
                  <a:pt x="674" y="755"/>
                </a:lnTo>
                <a:lnTo>
                  <a:pt x="672" y="755"/>
                </a:lnTo>
                <a:lnTo>
                  <a:pt x="671" y="755"/>
                </a:lnTo>
                <a:lnTo>
                  <a:pt x="669" y="758"/>
                </a:lnTo>
                <a:lnTo>
                  <a:pt x="668" y="761"/>
                </a:lnTo>
                <a:lnTo>
                  <a:pt x="668" y="763"/>
                </a:lnTo>
                <a:lnTo>
                  <a:pt x="666" y="764"/>
                </a:lnTo>
                <a:lnTo>
                  <a:pt x="663" y="769"/>
                </a:lnTo>
                <a:lnTo>
                  <a:pt x="661" y="768"/>
                </a:lnTo>
                <a:lnTo>
                  <a:pt x="656" y="761"/>
                </a:lnTo>
                <a:lnTo>
                  <a:pt x="648" y="761"/>
                </a:lnTo>
                <a:lnTo>
                  <a:pt x="632" y="756"/>
                </a:lnTo>
                <a:lnTo>
                  <a:pt x="623" y="750"/>
                </a:lnTo>
                <a:lnTo>
                  <a:pt x="613" y="744"/>
                </a:lnTo>
                <a:lnTo>
                  <a:pt x="605" y="740"/>
                </a:lnTo>
                <a:lnTo>
                  <a:pt x="605" y="747"/>
                </a:lnTo>
                <a:lnTo>
                  <a:pt x="604" y="750"/>
                </a:lnTo>
                <a:lnTo>
                  <a:pt x="604" y="756"/>
                </a:lnTo>
                <a:lnTo>
                  <a:pt x="607" y="763"/>
                </a:lnTo>
                <a:lnTo>
                  <a:pt x="605" y="766"/>
                </a:lnTo>
                <a:lnTo>
                  <a:pt x="600" y="766"/>
                </a:lnTo>
                <a:lnTo>
                  <a:pt x="594" y="763"/>
                </a:lnTo>
                <a:lnTo>
                  <a:pt x="588" y="758"/>
                </a:lnTo>
                <a:lnTo>
                  <a:pt x="584" y="755"/>
                </a:lnTo>
                <a:lnTo>
                  <a:pt x="583" y="750"/>
                </a:lnTo>
                <a:lnTo>
                  <a:pt x="581" y="747"/>
                </a:lnTo>
                <a:lnTo>
                  <a:pt x="570" y="742"/>
                </a:lnTo>
                <a:lnTo>
                  <a:pt x="568" y="745"/>
                </a:lnTo>
                <a:lnTo>
                  <a:pt x="568" y="747"/>
                </a:lnTo>
                <a:lnTo>
                  <a:pt x="562" y="747"/>
                </a:lnTo>
                <a:lnTo>
                  <a:pt x="560" y="747"/>
                </a:lnTo>
                <a:lnTo>
                  <a:pt x="557" y="747"/>
                </a:lnTo>
                <a:lnTo>
                  <a:pt x="556" y="745"/>
                </a:lnTo>
                <a:lnTo>
                  <a:pt x="552" y="745"/>
                </a:lnTo>
                <a:lnTo>
                  <a:pt x="551" y="744"/>
                </a:lnTo>
                <a:lnTo>
                  <a:pt x="549" y="736"/>
                </a:lnTo>
                <a:lnTo>
                  <a:pt x="549" y="732"/>
                </a:lnTo>
                <a:lnTo>
                  <a:pt x="549" y="729"/>
                </a:lnTo>
                <a:lnTo>
                  <a:pt x="544" y="723"/>
                </a:lnTo>
                <a:lnTo>
                  <a:pt x="543" y="724"/>
                </a:lnTo>
                <a:lnTo>
                  <a:pt x="541" y="729"/>
                </a:lnTo>
                <a:lnTo>
                  <a:pt x="540" y="736"/>
                </a:lnTo>
                <a:lnTo>
                  <a:pt x="538" y="734"/>
                </a:lnTo>
                <a:lnTo>
                  <a:pt x="536" y="731"/>
                </a:lnTo>
                <a:lnTo>
                  <a:pt x="533" y="732"/>
                </a:lnTo>
                <a:lnTo>
                  <a:pt x="532" y="731"/>
                </a:lnTo>
                <a:lnTo>
                  <a:pt x="532" y="726"/>
                </a:lnTo>
                <a:lnTo>
                  <a:pt x="528" y="723"/>
                </a:lnTo>
                <a:lnTo>
                  <a:pt x="525" y="723"/>
                </a:lnTo>
                <a:lnTo>
                  <a:pt x="524" y="724"/>
                </a:lnTo>
                <a:lnTo>
                  <a:pt x="524" y="726"/>
                </a:lnTo>
                <a:lnTo>
                  <a:pt x="522" y="726"/>
                </a:lnTo>
                <a:lnTo>
                  <a:pt x="520" y="729"/>
                </a:lnTo>
                <a:lnTo>
                  <a:pt x="519" y="731"/>
                </a:lnTo>
                <a:lnTo>
                  <a:pt x="517" y="732"/>
                </a:lnTo>
                <a:lnTo>
                  <a:pt x="514" y="731"/>
                </a:lnTo>
                <a:lnTo>
                  <a:pt x="512" y="729"/>
                </a:lnTo>
                <a:lnTo>
                  <a:pt x="512" y="728"/>
                </a:lnTo>
                <a:lnTo>
                  <a:pt x="512" y="726"/>
                </a:lnTo>
                <a:lnTo>
                  <a:pt x="511" y="726"/>
                </a:lnTo>
                <a:lnTo>
                  <a:pt x="509" y="723"/>
                </a:lnTo>
                <a:lnTo>
                  <a:pt x="504" y="721"/>
                </a:lnTo>
                <a:lnTo>
                  <a:pt x="503" y="720"/>
                </a:lnTo>
                <a:lnTo>
                  <a:pt x="503" y="723"/>
                </a:lnTo>
                <a:lnTo>
                  <a:pt x="501" y="723"/>
                </a:lnTo>
                <a:lnTo>
                  <a:pt x="503" y="726"/>
                </a:lnTo>
                <a:lnTo>
                  <a:pt x="504" y="728"/>
                </a:lnTo>
                <a:lnTo>
                  <a:pt x="504" y="731"/>
                </a:lnTo>
                <a:lnTo>
                  <a:pt x="504" y="732"/>
                </a:lnTo>
                <a:lnTo>
                  <a:pt x="506" y="732"/>
                </a:lnTo>
                <a:lnTo>
                  <a:pt x="508" y="731"/>
                </a:lnTo>
                <a:lnTo>
                  <a:pt x="509" y="732"/>
                </a:lnTo>
                <a:lnTo>
                  <a:pt x="511" y="732"/>
                </a:lnTo>
                <a:lnTo>
                  <a:pt x="511" y="731"/>
                </a:lnTo>
                <a:lnTo>
                  <a:pt x="511" y="734"/>
                </a:lnTo>
                <a:lnTo>
                  <a:pt x="509" y="734"/>
                </a:lnTo>
                <a:lnTo>
                  <a:pt x="508" y="734"/>
                </a:lnTo>
                <a:lnTo>
                  <a:pt x="508" y="737"/>
                </a:lnTo>
                <a:lnTo>
                  <a:pt x="511" y="739"/>
                </a:lnTo>
                <a:lnTo>
                  <a:pt x="511" y="740"/>
                </a:lnTo>
                <a:lnTo>
                  <a:pt x="509" y="742"/>
                </a:lnTo>
                <a:lnTo>
                  <a:pt x="506" y="740"/>
                </a:lnTo>
                <a:lnTo>
                  <a:pt x="506" y="742"/>
                </a:lnTo>
                <a:lnTo>
                  <a:pt x="506" y="753"/>
                </a:lnTo>
                <a:lnTo>
                  <a:pt x="506" y="761"/>
                </a:lnTo>
                <a:lnTo>
                  <a:pt x="506" y="764"/>
                </a:lnTo>
                <a:lnTo>
                  <a:pt x="506" y="766"/>
                </a:lnTo>
                <a:lnTo>
                  <a:pt x="506" y="790"/>
                </a:lnTo>
                <a:lnTo>
                  <a:pt x="506" y="801"/>
                </a:lnTo>
                <a:lnTo>
                  <a:pt x="506" y="804"/>
                </a:lnTo>
                <a:lnTo>
                  <a:pt x="506" y="808"/>
                </a:lnTo>
                <a:lnTo>
                  <a:pt x="506" y="816"/>
                </a:lnTo>
                <a:lnTo>
                  <a:pt x="506" y="835"/>
                </a:lnTo>
                <a:lnTo>
                  <a:pt x="506" y="836"/>
                </a:lnTo>
                <a:lnTo>
                  <a:pt x="506" y="857"/>
                </a:lnTo>
                <a:lnTo>
                  <a:pt x="504" y="857"/>
                </a:lnTo>
                <a:lnTo>
                  <a:pt x="503" y="857"/>
                </a:lnTo>
                <a:lnTo>
                  <a:pt x="501" y="857"/>
                </a:lnTo>
                <a:lnTo>
                  <a:pt x="500" y="857"/>
                </a:lnTo>
                <a:lnTo>
                  <a:pt x="498" y="857"/>
                </a:lnTo>
                <a:lnTo>
                  <a:pt x="496" y="857"/>
                </a:lnTo>
                <a:lnTo>
                  <a:pt x="495" y="857"/>
                </a:lnTo>
                <a:lnTo>
                  <a:pt x="493" y="857"/>
                </a:lnTo>
                <a:lnTo>
                  <a:pt x="492" y="857"/>
                </a:lnTo>
                <a:lnTo>
                  <a:pt x="490" y="856"/>
                </a:lnTo>
                <a:lnTo>
                  <a:pt x="488" y="854"/>
                </a:lnTo>
                <a:lnTo>
                  <a:pt x="487" y="854"/>
                </a:lnTo>
                <a:lnTo>
                  <a:pt x="487" y="852"/>
                </a:lnTo>
                <a:lnTo>
                  <a:pt x="485" y="852"/>
                </a:lnTo>
                <a:lnTo>
                  <a:pt x="485" y="851"/>
                </a:lnTo>
                <a:lnTo>
                  <a:pt x="484" y="851"/>
                </a:lnTo>
                <a:lnTo>
                  <a:pt x="484" y="849"/>
                </a:lnTo>
                <a:lnTo>
                  <a:pt x="482" y="849"/>
                </a:lnTo>
                <a:lnTo>
                  <a:pt x="482" y="848"/>
                </a:lnTo>
                <a:lnTo>
                  <a:pt x="482" y="846"/>
                </a:lnTo>
                <a:lnTo>
                  <a:pt x="480" y="844"/>
                </a:lnTo>
                <a:lnTo>
                  <a:pt x="480" y="843"/>
                </a:lnTo>
                <a:lnTo>
                  <a:pt x="479" y="843"/>
                </a:lnTo>
                <a:lnTo>
                  <a:pt x="477" y="841"/>
                </a:lnTo>
                <a:lnTo>
                  <a:pt x="476" y="841"/>
                </a:lnTo>
                <a:lnTo>
                  <a:pt x="474" y="841"/>
                </a:lnTo>
                <a:lnTo>
                  <a:pt x="474" y="840"/>
                </a:lnTo>
                <a:lnTo>
                  <a:pt x="472" y="840"/>
                </a:lnTo>
                <a:lnTo>
                  <a:pt x="471" y="840"/>
                </a:lnTo>
                <a:lnTo>
                  <a:pt x="469" y="838"/>
                </a:lnTo>
                <a:lnTo>
                  <a:pt x="468" y="836"/>
                </a:lnTo>
                <a:lnTo>
                  <a:pt x="468" y="835"/>
                </a:lnTo>
                <a:lnTo>
                  <a:pt x="468" y="833"/>
                </a:lnTo>
                <a:lnTo>
                  <a:pt x="466" y="832"/>
                </a:lnTo>
                <a:lnTo>
                  <a:pt x="464" y="832"/>
                </a:lnTo>
                <a:lnTo>
                  <a:pt x="464" y="833"/>
                </a:lnTo>
                <a:lnTo>
                  <a:pt x="463" y="833"/>
                </a:lnTo>
                <a:lnTo>
                  <a:pt x="461" y="835"/>
                </a:lnTo>
                <a:lnTo>
                  <a:pt x="461" y="836"/>
                </a:lnTo>
                <a:lnTo>
                  <a:pt x="460" y="836"/>
                </a:lnTo>
                <a:lnTo>
                  <a:pt x="456" y="838"/>
                </a:lnTo>
                <a:lnTo>
                  <a:pt x="453" y="838"/>
                </a:lnTo>
                <a:lnTo>
                  <a:pt x="453" y="840"/>
                </a:lnTo>
                <a:lnTo>
                  <a:pt x="450" y="841"/>
                </a:lnTo>
                <a:lnTo>
                  <a:pt x="448" y="841"/>
                </a:lnTo>
                <a:lnTo>
                  <a:pt x="447" y="841"/>
                </a:lnTo>
                <a:lnTo>
                  <a:pt x="445" y="843"/>
                </a:lnTo>
                <a:lnTo>
                  <a:pt x="444" y="844"/>
                </a:lnTo>
                <a:lnTo>
                  <a:pt x="444" y="846"/>
                </a:lnTo>
                <a:lnTo>
                  <a:pt x="442" y="848"/>
                </a:lnTo>
                <a:lnTo>
                  <a:pt x="440" y="849"/>
                </a:lnTo>
                <a:lnTo>
                  <a:pt x="439" y="849"/>
                </a:lnTo>
                <a:lnTo>
                  <a:pt x="437" y="849"/>
                </a:lnTo>
                <a:lnTo>
                  <a:pt x="436" y="849"/>
                </a:lnTo>
                <a:lnTo>
                  <a:pt x="434" y="849"/>
                </a:lnTo>
                <a:lnTo>
                  <a:pt x="432" y="849"/>
                </a:lnTo>
                <a:lnTo>
                  <a:pt x="431" y="849"/>
                </a:lnTo>
                <a:lnTo>
                  <a:pt x="429" y="851"/>
                </a:lnTo>
                <a:lnTo>
                  <a:pt x="428" y="851"/>
                </a:lnTo>
                <a:lnTo>
                  <a:pt x="426" y="852"/>
                </a:lnTo>
                <a:lnTo>
                  <a:pt x="424" y="854"/>
                </a:lnTo>
                <a:lnTo>
                  <a:pt x="423" y="854"/>
                </a:lnTo>
                <a:lnTo>
                  <a:pt x="421" y="856"/>
                </a:lnTo>
                <a:lnTo>
                  <a:pt x="420" y="857"/>
                </a:lnTo>
                <a:lnTo>
                  <a:pt x="420" y="859"/>
                </a:lnTo>
                <a:lnTo>
                  <a:pt x="420" y="860"/>
                </a:lnTo>
                <a:lnTo>
                  <a:pt x="420" y="862"/>
                </a:lnTo>
                <a:lnTo>
                  <a:pt x="418" y="864"/>
                </a:lnTo>
                <a:lnTo>
                  <a:pt x="418" y="865"/>
                </a:lnTo>
                <a:lnTo>
                  <a:pt x="418" y="867"/>
                </a:lnTo>
                <a:lnTo>
                  <a:pt x="418" y="868"/>
                </a:lnTo>
                <a:lnTo>
                  <a:pt x="416" y="868"/>
                </a:lnTo>
                <a:lnTo>
                  <a:pt x="415" y="870"/>
                </a:lnTo>
                <a:lnTo>
                  <a:pt x="415" y="872"/>
                </a:lnTo>
                <a:lnTo>
                  <a:pt x="415" y="873"/>
                </a:lnTo>
                <a:lnTo>
                  <a:pt x="416" y="873"/>
                </a:lnTo>
                <a:lnTo>
                  <a:pt x="418" y="873"/>
                </a:lnTo>
                <a:lnTo>
                  <a:pt x="420" y="873"/>
                </a:lnTo>
                <a:lnTo>
                  <a:pt x="420" y="875"/>
                </a:lnTo>
                <a:lnTo>
                  <a:pt x="420" y="876"/>
                </a:lnTo>
                <a:lnTo>
                  <a:pt x="418" y="876"/>
                </a:lnTo>
                <a:lnTo>
                  <a:pt x="416" y="876"/>
                </a:lnTo>
                <a:lnTo>
                  <a:pt x="415" y="876"/>
                </a:lnTo>
                <a:lnTo>
                  <a:pt x="413" y="876"/>
                </a:lnTo>
                <a:lnTo>
                  <a:pt x="410" y="876"/>
                </a:lnTo>
                <a:lnTo>
                  <a:pt x="410" y="878"/>
                </a:lnTo>
                <a:lnTo>
                  <a:pt x="408" y="878"/>
                </a:lnTo>
                <a:lnTo>
                  <a:pt x="399" y="878"/>
                </a:lnTo>
                <a:lnTo>
                  <a:pt x="392" y="878"/>
                </a:lnTo>
                <a:lnTo>
                  <a:pt x="392" y="875"/>
                </a:lnTo>
                <a:lnTo>
                  <a:pt x="391" y="875"/>
                </a:lnTo>
                <a:lnTo>
                  <a:pt x="384" y="875"/>
                </a:lnTo>
                <a:lnTo>
                  <a:pt x="375" y="876"/>
                </a:lnTo>
                <a:lnTo>
                  <a:pt x="373" y="875"/>
                </a:lnTo>
                <a:lnTo>
                  <a:pt x="364" y="875"/>
                </a:lnTo>
                <a:lnTo>
                  <a:pt x="364" y="876"/>
                </a:lnTo>
                <a:lnTo>
                  <a:pt x="357" y="876"/>
                </a:lnTo>
                <a:lnTo>
                  <a:pt x="344" y="876"/>
                </a:lnTo>
                <a:lnTo>
                  <a:pt x="344" y="884"/>
                </a:lnTo>
                <a:lnTo>
                  <a:pt x="341" y="884"/>
                </a:lnTo>
                <a:lnTo>
                  <a:pt x="330" y="884"/>
                </a:lnTo>
                <a:lnTo>
                  <a:pt x="328" y="880"/>
                </a:lnTo>
                <a:lnTo>
                  <a:pt x="325" y="880"/>
                </a:lnTo>
                <a:lnTo>
                  <a:pt x="314" y="880"/>
                </a:lnTo>
                <a:lnTo>
                  <a:pt x="311" y="880"/>
                </a:lnTo>
                <a:lnTo>
                  <a:pt x="309" y="880"/>
                </a:lnTo>
                <a:lnTo>
                  <a:pt x="308" y="880"/>
                </a:lnTo>
                <a:lnTo>
                  <a:pt x="308" y="878"/>
                </a:lnTo>
                <a:lnTo>
                  <a:pt x="308" y="876"/>
                </a:lnTo>
                <a:lnTo>
                  <a:pt x="300" y="876"/>
                </a:lnTo>
                <a:lnTo>
                  <a:pt x="292" y="876"/>
                </a:lnTo>
                <a:lnTo>
                  <a:pt x="285" y="876"/>
                </a:lnTo>
                <a:lnTo>
                  <a:pt x="287" y="875"/>
                </a:lnTo>
                <a:lnTo>
                  <a:pt x="287" y="870"/>
                </a:lnTo>
                <a:lnTo>
                  <a:pt x="284" y="870"/>
                </a:lnTo>
                <a:lnTo>
                  <a:pt x="277" y="870"/>
                </a:lnTo>
                <a:lnTo>
                  <a:pt x="271" y="870"/>
                </a:lnTo>
                <a:lnTo>
                  <a:pt x="268" y="870"/>
                </a:lnTo>
                <a:lnTo>
                  <a:pt x="256" y="870"/>
                </a:lnTo>
                <a:lnTo>
                  <a:pt x="242" y="868"/>
                </a:lnTo>
                <a:lnTo>
                  <a:pt x="240" y="868"/>
                </a:lnTo>
                <a:lnTo>
                  <a:pt x="232" y="870"/>
                </a:lnTo>
                <a:lnTo>
                  <a:pt x="232" y="873"/>
                </a:lnTo>
                <a:lnTo>
                  <a:pt x="218" y="873"/>
                </a:lnTo>
                <a:lnTo>
                  <a:pt x="207" y="873"/>
                </a:lnTo>
                <a:lnTo>
                  <a:pt x="192" y="873"/>
                </a:lnTo>
                <a:lnTo>
                  <a:pt x="167" y="873"/>
                </a:lnTo>
                <a:lnTo>
                  <a:pt x="157" y="873"/>
                </a:lnTo>
                <a:lnTo>
                  <a:pt x="154" y="873"/>
                </a:lnTo>
                <a:lnTo>
                  <a:pt x="149" y="873"/>
                </a:lnTo>
                <a:lnTo>
                  <a:pt x="148" y="873"/>
                </a:lnTo>
                <a:lnTo>
                  <a:pt x="148" y="868"/>
                </a:lnTo>
                <a:lnTo>
                  <a:pt x="148" y="862"/>
                </a:lnTo>
                <a:lnTo>
                  <a:pt x="148" y="849"/>
                </a:lnTo>
                <a:lnTo>
                  <a:pt x="148" y="848"/>
                </a:lnTo>
                <a:lnTo>
                  <a:pt x="148" y="836"/>
                </a:lnTo>
                <a:lnTo>
                  <a:pt x="148" y="835"/>
                </a:lnTo>
                <a:lnTo>
                  <a:pt x="149" y="835"/>
                </a:lnTo>
                <a:lnTo>
                  <a:pt x="140" y="827"/>
                </a:lnTo>
                <a:lnTo>
                  <a:pt x="143" y="822"/>
                </a:lnTo>
                <a:lnTo>
                  <a:pt x="144" y="817"/>
                </a:lnTo>
                <a:lnTo>
                  <a:pt x="143" y="814"/>
                </a:lnTo>
                <a:lnTo>
                  <a:pt x="138" y="809"/>
                </a:lnTo>
                <a:lnTo>
                  <a:pt x="135" y="808"/>
                </a:lnTo>
                <a:lnTo>
                  <a:pt x="130" y="804"/>
                </a:lnTo>
                <a:lnTo>
                  <a:pt x="120" y="803"/>
                </a:lnTo>
                <a:lnTo>
                  <a:pt x="114" y="801"/>
                </a:lnTo>
                <a:lnTo>
                  <a:pt x="114" y="798"/>
                </a:lnTo>
                <a:lnTo>
                  <a:pt x="108" y="800"/>
                </a:lnTo>
                <a:lnTo>
                  <a:pt x="104" y="800"/>
                </a:lnTo>
                <a:lnTo>
                  <a:pt x="103" y="801"/>
                </a:lnTo>
                <a:lnTo>
                  <a:pt x="93" y="803"/>
                </a:lnTo>
                <a:lnTo>
                  <a:pt x="88" y="803"/>
                </a:lnTo>
                <a:lnTo>
                  <a:pt x="87" y="803"/>
                </a:lnTo>
                <a:lnTo>
                  <a:pt x="82" y="800"/>
                </a:lnTo>
                <a:lnTo>
                  <a:pt x="76" y="795"/>
                </a:lnTo>
                <a:lnTo>
                  <a:pt x="66" y="795"/>
                </a:lnTo>
                <a:lnTo>
                  <a:pt x="63" y="792"/>
                </a:lnTo>
                <a:lnTo>
                  <a:pt x="58" y="779"/>
                </a:lnTo>
                <a:lnTo>
                  <a:pt x="56" y="777"/>
                </a:lnTo>
                <a:lnTo>
                  <a:pt x="53" y="776"/>
                </a:lnTo>
                <a:lnTo>
                  <a:pt x="48" y="776"/>
                </a:lnTo>
                <a:lnTo>
                  <a:pt x="42" y="777"/>
                </a:lnTo>
                <a:lnTo>
                  <a:pt x="39" y="782"/>
                </a:lnTo>
                <a:lnTo>
                  <a:pt x="36" y="784"/>
                </a:lnTo>
                <a:lnTo>
                  <a:pt x="34" y="777"/>
                </a:lnTo>
                <a:lnTo>
                  <a:pt x="34" y="776"/>
                </a:lnTo>
                <a:lnTo>
                  <a:pt x="32" y="772"/>
                </a:lnTo>
                <a:lnTo>
                  <a:pt x="31" y="769"/>
                </a:lnTo>
                <a:lnTo>
                  <a:pt x="28" y="768"/>
                </a:lnTo>
                <a:lnTo>
                  <a:pt x="28" y="766"/>
                </a:lnTo>
                <a:lnTo>
                  <a:pt x="26" y="761"/>
                </a:lnTo>
                <a:lnTo>
                  <a:pt x="24" y="761"/>
                </a:lnTo>
                <a:lnTo>
                  <a:pt x="24" y="760"/>
                </a:lnTo>
                <a:lnTo>
                  <a:pt x="24" y="756"/>
                </a:lnTo>
                <a:lnTo>
                  <a:pt x="24" y="753"/>
                </a:lnTo>
                <a:lnTo>
                  <a:pt x="21" y="753"/>
                </a:lnTo>
                <a:lnTo>
                  <a:pt x="20" y="752"/>
                </a:lnTo>
                <a:lnTo>
                  <a:pt x="20" y="748"/>
                </a:lnTo>
                <a:lnTo>
                  <a:pt x="21" y="748"/>
                </a:lnTo>
                <a:lnTo>
                  <a:pt x="23" y="748"/>
                </a:lnTo>
                <a:lnTo>
                  <a:pt x="23" y="747"/>
                </a:lnTo>
                <a:lnTo>
                  <a:pt x="24" y="747"/>
                </a:lnTo>
                <a:lnTo>
                  <a:pt x="24" y="745"/>
                </a:lnTo>
                <a:lnTo>
                  <a:pt x="28" y="744"/>
                </a:lnTo>
                <a:lnTo>
                  <a:pt x="29" y="742"/>
                </a:lnTo>
                <a:lnTo>
                  <a:pt x="29" y="737"/>
                </a:lnTo>
                <a:lnTo>
                  <a:pt x="40" y="729"/>
                </a:lnTo>
                <a:lnTo>
                  <a:pt x="44" y="726"/>
                </a:lnTo>
                <a:lnTo>
                  <a:pt x="48" y="721"/>
                </a:lnTo>
                <a:lnTo>
                  <a:pt x="50" y="718"/>
                </a:lnTo>
                <a:lnTo>
                  <a:pt x="58" y="712"/>
                </a:lnTo>
                <a:lnTo>
                  <a:pt x="56" y="712"/>
                </a:lnTo>
                <a:lnTo>
                  <a:pt x="53" y="710"/>
                </a:lnTo>
                <a:lnTo>
                  <a:pt x="53" y="708"/>
                </a:lnTo>
                <a:lnTo>
                  <a:pt x="55" y="708"/>
                </a:lnTo>
                <a:lnTo>
                  <a:pt x="55" y="707"/>
                </a:lnTo>
                <a:lnTo>
                  <a:pt x="53" y="707"/>
                </a:lnTo>
                <a:lnTo>
                  <a:pt x="53" y="705"/>
                </a:lnTo>
                <a:lnTo>
                  <a:pt x="55" y="705"/>
                </a:lnTo>
                <a:lnTo>
                  <a:pt x="56" y="705"/>
                </a:lnTo>
                <a:lnTo>
                  <a:pt x="58" y="704"/>
                </a:lnTo>
                <a:lnTo>
                  <a:pt x="61" y="700"/>
                </a:lnTo>
                <a:lnTo>
                  <a:pt x="64" y="697"/>
                </a:lnTo>
                <a:lnTo>
                  <a:pt x="63" y="694"/>
                </a:lnTo>
                <a:lnTo>
                  <a:pt x="61" y="692"/>
                </a:lnTo>
                <a:lnTo>
                  <a:pt x="66" y="689"/>
                </a:lnTo>
                <a:lnTo>
                  <a:pt x="64" y="681"/>
                </a:lnTo>
                <a:lnTo>
                  <a:pt x="66" y="680"/>
                </a:lnTo>
                <a:lnTo>
                  <a:pt x="72" y="681"/>
                </a:lnTo>
                <a:lnTo>
                  <a:pt x="76" y="673"/>
                </a:lnTo>
                <a:lnTo>
                  <a:pt x="69" y="668"/>
                </a:lnTo>
                <a:lnTo>
                  <a:pt x="68" y="668"/>
                </a:lnTo>
                <a:lnTo>
                  <a:pt x="77" y="664"/>
                </a:lnTo>
                <a:lnTo>
                  <a:pt x="77" y="662"/>
                </a:lnTo>
                <a:lnTo>
                  <a:pt x="74" y="657"/>
                </a:lnTo>
                <a:lnTo>
                  <a:pt x="76" y="646"/>
                </a:lnTo>
                <a:lnTo>
                  <a:pt x="77" y="643"/>
                </a:lnTo>
                <a:lnTo>
                  <a:pt x="72" y="635"/>
                </a:lnTo>
                <a:lnTo>
                  <a:pt x="74" y="632"/>
                </a:lnTo>
                <a:lnTo>
                  <a:pt x="72" y="630"/>
                </a:lnTo>
                <a:lnTo>
                  <a:pt x="72" y="628"/>
                </a:lnTo>
                <a:lnTo>
                  <a:pt x="72" y="627"/>
                </a:lnTo>
                <a:lnTo>
                  <a:pt x="71" y="625"/>
                </a:lnTo>
                <a:lnTo>
                  <a:pt x="69" y="625"/>
                </a:lnTo>
                <a:lnTo>
                  <a:pt x="68" y="625"/>
                </a:lnTo>
                <a:lnTo>
                  <a:pt x="60" y="625"/>
                </a:lnTo>
                <a:lnTo>
                  <a:pt x="55" y="630"/>
                </a:lnTo>
                <a:lnTo>
                  <a:pt x="53" y="628"/>
                </a:lnTo>
                <a:lnTo>
                  <a:pt x="55" y="622"/>
                </a:lnTo>
                <a:lnTo>
                  <a:pt x="55" y="620"/>
                </a:lnTo>
                <a:lnTo>
                  <a:pt x="48" y="614"/>
                </a:lnTo>
                <a:lnTo>
                  <a:pt x="48" y="606"/>
                </a:lnTo>
                <a:lnTo>
                  <a:pt x="48" y="604"/>
                </a:lnTo>
                <a:lnTo>
                  <a:pt x="42" y="601"/>
                </a:lnTo>
                <a:lnTo>
                  <a:pt x="40" y="601"/>
                </a:lnTo>
                <a:lnTo>
                  <a:pt x="39" y="598"/>
                </a:lnTo>
                <a:lnTo>
                  <a:pt x="36" y="595"/>
                </a:lnTo>
                <a:lnTo>
                  <a:pt x="29" y="590"/>
                </a:lnTo>
                <a:lnTo>
                  <a:pt x="31" y="588"/>
                </a:lnTo>
                <a:lnTo>
                  <a:pt x="31" y="585"/>
                </a:lnTo>
                <a:lnTo>
                  <a:pt x="36" y="571"/>
                </a:lnTo>
                <a:lnTo>
                  <a:pt x="39" y="568"/>
                </a:lnTo>
                <a:lnTo>
                  <a:pt x="39" y="563"/>
                </a:lnTo>
                <a:lnTo>
                  <a:pt x="37" y="560"/>
                </a:lnTo>
                <a:lnTo>
                  <a:pt x="44" y="548"/>
                </a:lnTo>
                <a:lnTo>
                  <a:pt x="42" y="544"/>
                </a:lnTo>
                <a:lnTo>
                  <a:pt x="36" y="545"/>
                </a:lnTo>
                <a:lnTo>
                  <a:pt x="23" y="544"/>
                </a:lnTo>
                <a:lnTo>
                  <a:pt x="18" y="544"/>
                </a:lnTo>
                <a:lnTo>
                  <a:pt x="16" y="544"/>
                </a:lnTo>
                <a:lnTo>
                  <a:pt x="15" y="544"/>
                </a:lnTo>
                <a:lnTo>
                  <a:pt x="13" y="545"/>
                </a:lnTo>
                <a:lnTo>
                  <a:pt x="13" y="544"/>
                </a:lnTo>
                <a:lnTo>
                  <a:pt x="12" y="544"/>
                </a:lnTo>
                <a:lnTo>
                  <a:pt x="10" y="544"/>
                </a:lnTo>
                <a:lnTo>
                  <a:pt x="8" y="542"/>
                </a:lnTo>
                <a:lnTo>
                  <a:pt x="12" y="539"/>
                </a:lnTo>
                <a:lnTo>
                  <a:pt x="12" y="537"/>
                </a:lnTo>
                <a:lnTo>
                  <a:pt x="12" y="536"/>
                </a:lnTo>
                <a:lnTo>
                  <a:pt x="13" y="536"/>
                </a:lnTo>
                <a:lnTo>
                  <a:pt x="15" y="536"/>
                </a:lnTo>
                <a:lnTo>
                  <a:pt x="16" y="536"/>
                </a:lnTo>
                <a:lnTo>
                  <a:pt x="16" y="534"/>
                </a:lnTo>
                <a:lnTo>
                  <a:pt x="16" y="532"/>
                </a:lnTo>
                <a:lnTo>
                  <a:pt x="16" y="531"/>
                </a:lnTo>
                <a:lnTo>
                  <a:pt x="16" y="529"/>
                </a:lnTo>
                <a:lnTo>
                  <a:pt x="15" y="529"/>
                </a:lnTo>
                <a:lnTo>
                  <a:pt x="13" y="528"/>
                </a:lnTo>
                <a:lnTo>
                  <a:pt x="12" y="528"/>
                </a:lnTo>
                <a:lnTo>
                  <a:pt x="8" y="528"/>
                </a:lnTo>
                <a:lnTo>
                  <a:pt x="7" y="528"/>
                </a:lnTo>
                <a:lnTo>
                  <a:pt x="5" y="526"/>
                </a:lnTo>
                <a:lnTo>
                  <a:pt x="5" y="523"/>
                </a:lnTo>
                <a:lnTo>
                  <a:pt x="5" y="520"/>
                </a:lnTo>
                <a:lnTo>
                  <a:pt x="4" y="515"/>
                </a:lnTo>
                <a:lnTo>
                  <a:pt x="4" y="513"/>
                </a:lnTo>
                <a:lnTo>
                  <a:pt x="0" y="512"/>
                </a:lnTo>
                <a:lnTo>
                  <a:pt x="0" y="505"/>
                </a:lnTo>
                <a:lnTo>
                  <a:pt x="0" y="502"/>
                </a:lnTo>
                <a:lnTo>
                  <a:pt x="4" y="502"/>
                </a:lnTo>
                <a:lnTo>
                  <a:pt x="4" y="500"/>
                </a:lnTo>
                <a:lnTo>
                  <a:pt x="7" y="502"/>
                </a:lnTo>
                <a:lnTo>
                  <a:pt x="10" y="502"/>
                </a:lnTo>
                <a:lnTo>
                  <a:pt x="12" y="499"/>
                </a:lnTo>
                <a:lnTo>
                  <a:pt x="12" y="496"/>
                </a:lnTo>
                <a:lnTo>
                  <a:pt x="12" y="492"/>
                </a:lnTo>
                <a:lnTo>
                  <a:pt x="12" y="488"/>
                </a:lnTo>
                <a:lnTo>
                  <a:pt x="15" y="488"/>
                </a:lnTo>
                <a:lnTo>
                  <a:pt x="15" y="486"/>
                </a:lnTo>
                <a:lnTo>
                  <a:pt x="15" y="480"/>
                </a:lnTo>
                <a:lnTo>
                  <a:pt x="15" y="467"/>
                </a:lnTo>
                <a:lnTo>
                  <a:pt x="16" y="467"/>
                </a:lnTo>
                <a:lnTo>
                  <a:pt x="20" y="468"/>
                </a:lnTo>
                <a:lnTo>
                  <a:pt x="21" y="473"/>
                </a:lnTo>
                <a:lnTo>
                  <a:pt x="24" y="473"/>
                </a:lnTo>
                <a:lnTo>
                  <a:pt x="31" y="473"/>
                </a:lnTo>
                <a:lnTo>
                  <a:pt x="37" y="470"/>
                </a:lnTo>
                <a:lnTo>
                  <a:pt x="42" y="470"/>
                </a:lnTo>
                <a:lnTo>
                  <a:pt x="47" y="460"/>
                </a:lnTo>
                <a:lnTo>
                  <a:pt x="50" y="459"/>
                </a:lnTo>
                <a:lnTo>
                  <a:pt x="53" y="456"/>
                </a:lnTo>
                <a:lnTo>
                  <a:pt x="56" y="456"/>
                </a:lnTo>
                <a:lnTo>
                  <a:pt x="63" y="457"/>
                </a:lnTo>
                <a:lnTo>
                  <a:pt x="63" y="460"/>
                </a:lnTo>
                <a:lnTo>
                  <a:pt x="63" y="462"/>
                </a:lnTo>
                <a:lnTo>
                  <a:pt x="68" y="459"/>
                </a:lnTo>
                <a:lnTo>
                  <a:pt x="68" y="460"/>
                </a:lnTo>
                <a:lnTo>
                  <a:pt x="68" y="462"/>
                </a:lnTo>
                <a:lnTo>
                  <a:pt x="66" y="468"/>
                </a:lnTo>
                <a:lnTo>
                  <a:pt x="66" y="472"/>
                </a:lnTo>
                <a:lnTo>
                  <a:pt x="66" y="475"/>
                </a:lnTo>
                <a:lnTo>
                  <a:pt x="66" y="480"/>
                </a:lnTo>
                <a:lnTo>
                  <a:pt x="69" y="481"/>
                </a:lnTo>
                <a:lnTo>
                  <a:pt x="72" y="481"/>
                </a:lnTo>
                <a:lnTo>
                  <a:pt x="74" y="483"/>
                </a:lnTo>
                <a:lnTo>
                  <a:pt x="82" y="491"/>
                </a:lnTo>
                <a:lnTo>
                  <a:pt x="82" y="496"/>
                </a:lnTo>
                <a:lnTo>
                  <a:pt x="90" y="500"/>
                </a:lnTo>
                <a:lnTo>
                  <a:pt x="92" y="504"/>
                </a:lnTo>
                <a:lnTo>
                  <a:pt x="93" y="507"/>
                </a:lnTo>
                <a:lnTo>
                  <a:pt x="95" y="507"/>
                </a:lnTo>
                <a:lnTo>
                  <a:pt x="96" y="510"/>
                </a:lnTo>
                <a:lnTo>
                  <a:pt x="100" y="515"/>
                </a:lnTo>
                <a:lnTo>
                  <a:pt x="101" y="516"/>
                </a:lnTo>
                <a:lnTo>
                  <a:pt x="109" y="516"/>
                </a:lnTo>
                <a:lnTo>
                  <a:pt x="117" y="510"/>
                </a:lnTo>
                <a:lnTo>
                  <a:pt x="116" y="508"/>
                </a:lnTo>
                <a:lnTo>
                  <a:pt x="117" y="504"/>
                </a:lnTo>
                <a:lnTo>
                  <a:pt x="119" y="500"/>
                </a:lnTo>
                <a:lnTo>
                  <a:pt x="120" y="500"/>
                </a:lnTo>
                <a:lnTo>
                  <a:pt x="128" y="505"/>
                </a:lnTo>
                <a:lnTo>
                  <a:pt x="136" y="502"/>
                </a:lnTo>
                <a:lnTo>
                  <a:pt x="138" y="500"/>
                </a:lnTo>
                <a:lnTo>
                  <a:pt x="140" y="499"/>
                </a:lnTo>
                <a:lnTo>
                  <a:pt x="140" y="497"/>
                </a:lnTo>
                <a:lnTo>
                  <a:pt x="141" y="492"/>
                </a:lnTo>
                <a:lnTo>
                  <a:pt x="143" y="486"/>
                </a:lnTo>
                <a:lnTo>
                  <a:pt x="146" y="480"/>
                </a:lnTo>
                <a:lnTo>
                  <a:pt x="146" y="478"/>
                </a:lnTo>
                <a:lnTo>
                  <a:pt x="148" y="475"/>
                </a:lnTo>
                <a:lnTo>
                  <a:pt x="149" y="470"/>
                </a:lnTo>
                <a:lnTo>
                  <a:pt x="152" y="470"/>
                </a:lnTo>
                <a:lnTo>
                  <a:pt x="154" y="470"/>
                </a:lnTo>
                <a:lnTo>
                  <a:pt x="156" y="470"/>
                </a:lnTo>
                <a:lnTo>
                  <a:pt x="162" y="470"/>
                </a:lnTo>
                <a:lnTo>
                  <a:pt x="162" y="468"/>
                </a:lnTo>
                <a:lnTo>
                  <a:pt x="165" y="472"/>
                </a:lnTo>
                <a:lnTo>
                  <a:pt x="167" y="472"/>
                </a:lnTo>
                <a:lnTo>
                  <a:pt x="168" y="472"/>
                </a:lnTo>
                <a:lnTo>
                  <a:pt x="172" y="468"/>
                </a:lnTo>
                <a:lnTo>
                  <a:pt x="175" y="465"/>
                </a:lnTo>
                <a:lnTo>
                  <a:pt x="176" y="464"/>
                </a:lnTo>
                <a:lnTo>
                  <a:pt x="178" y="459"/>
                </a:lnTo>
                <a:lnTo>
                  <a:pt x="178" y="457"/>
                </a:lnTo>
                <a:lnTo>
                  <a:pt x="180" y="454"/>
                </a:lnTo>
                <a:lnTo>
                  <a:pt x="180" y="451"/>
                </a:lnTo>
                <a:lnTo>
                  <a:pt x="180" y="448"/>
                </a:lnTo>
                <a:lnTo>
                  <a:pt x="176" y="444"/>
                </a:lnTo>
                <a:lnTo>
                  <a:pt x="176" y="440"/>
                </a:lnTo>
                <a:lnTo>
                  <a:pt x="178" y="438"/>
                </a:lnTo>
                <a:lnTo>
                  <a:pt x="181" y="432"/>
                </a:lnTo>
                <a:lnTo>
                  <a:pt x="183" y="430"/>
                </a:lnTo>
                <a:lnTo>
                  <a:pt x="181" y="428"/>
                </a:lnTo>
                <a:lnTo>
                  <a:pt x="178" y="424"/>
                </a:lnTo>
                <a:lnTo>
                  <a:pt x="176" y="420"/>
                </a:lnTo>
                <a:lnTo>
                  <a:pt x="176" y="412"/>
                </a:lnTo>
                <a:lnTo>
                  <a:pt x="176" y="408"/>
                </a:lnTo>
                <a:lnTo>
                  <a:pt x="178" y="403"/>
                </a:lnTo>
                <a:lnTo>
                  <a:pt x="183" y="400"/>
                </a:lnTo>
                <a:lnTo>
                  <a:pt x="183" y="396"/>
                </a:lnTo>
                <a:lnTo>
                  <a:pt x="183" y="392"/>
                </a:lnTo>
                <a:lnTo>
                  <a:pt x="178" y="382"/>
                </a:lnTo>
                <a:lnTo>
                  <a:pt x="176" y="376"/>
                </a:lnTo>
                <a:lnTo>
                  <a:pt x="176" y="374"/>
                </a:lnTo>
                <a:lnTo>
                  <a:pt x="178" y="366"/>
                </a:lnTo>
                <a:lnTo>
                  <a:pt x="173" y="363"/>
                </a:lnTo>
                <a:lnTo>
                  <a:pt x="170" y="360"/>
                </a:lnTo>
                <a:lnTo>
                  <a:pt x="168" y="355"/>
                </a:lnTo>
                <a:lnTo>
                  <a:pt x="165" y="348"/>
                </a:lnTo>
                <a:lnTo>
                  <a:pt x="164" y="340"/>
                </a:lnTo>
                <a:lnTo>
                  <a:pt x="164" y="339"/>
                </a:lnTo>
                <a:lnTo>
                  <a:pt x="162" y="337"/>
                </a:lnTo>
                <a:lnTo>
                  <a:pt x="156" y="328"/>
                </a:lnTo>
                <a:lnTo>
                  <a:pt x="154" y="326"/>
                </a:lnTo>
                <a:lnTo>
                  <a:pt x="151" y="324"/>
                </a:lnTo>
                <a:lnTo>
                  <a:pt x="148" y="323"/>
                </a:lnTo>
                <a:lnTo>
                  <a:pt x="144" y="321"/>
                </a:lnTo>
                <a:lnTo>
                  <a:pt x="140" y="326"/>
                </a:lnTo>
                <a:lnTo>
                  <a:pt x="135" y="328"/>
                </a:lnTo>
                <a:lnTo>
                  <a:pt x="128" y="329"/>
                </a:lnTo>
                <a:lnTo>
                  <a:pt x="124" y="329"/>
                </a:lnTo>
                <a:lnTo>
                  <a:pt x="119" y="329"/>
                </a:lnTo>
                <a:lnTo>
                  <a:pt x="117" y="329"/>
                </a:lnTo>
                <a:lnTo>
                  <a:pt x="114" y="331"/>
                </a:lnTo>
                <a:lnTo>
                  <a:pt x="108" y="334"/>
                </a:lnTo>
                <a:lnTo>
                  <a:pt x="104" y="336"/>
                </a:lnTo>
                <a:lnTo>
                  <a:pt x="95" y="339"/>
                </a:lnTo>
                <a:lnTo>
                  <a:pt x="87" y="340"/>
                </a:lnTo>
                <a:lnTo>
                  <a:pt x="79" y="334"/>
                </a:lnTo>
                <a:lnTo>
                  <a:pt x="71" y="323"/>
                </a:lnTo>
                <a:lnTo>
                  <a:pt x="63" y="316"/>
                </a:lnTo>
                <a:lnTo>
                  <a:pt x="56" y="315"/>
                </a:lnTo>
                <a:lnTo>
                  <a:pt x="55" y="313"/>
                </a:lnTo>
                <a:lnTo>
                  <a:pt x="53" y="312"/>
                </a:lnTo>
                <a:lnTo>
                  <a:pt x="53" y="302"/>
                </a:lnTo>
                <a:lnTo>
                  <a:pt x="52" y="296"/>
                </a:lnTo>
                <a:lnTo>
                  <a:pt x="52" y="291"/>
                </a:lnTo>
                <a:lnTo>
                  <a:pt x="50" y="286"/>
                </a:lnTo>
                <a:lnTo>
                  <a:pt x="47" y="280"/>
                </a:lnTo>
                <a:lnTo>
                  <a:pt x="44" y="276"/>
                </a:lnTo>
                <a:lnTo>
                  <a:pt x="42" y="275"/>
                </a:lnTo>
                <a:lnTo>
                  <a:pt x="40" y="272"/>
                </a:lnTo>
                <a:lnTo>
                  <a:pt x="40" y="268"/>
                </a:lnTo>
                <a:lnTo>
                  <a:pt x="42" y="267"/>
                </a:lnTo>
                <a:lnTo>
                  <a:pt x="44" y="259"/>
                </a:lnTo>
                <a:lnTo>
                  <a:pt x="44" y="254"/>
                </a:lnTo>
                <a:lnTo>
                  <a:pt x="44" y="248"/>
                </a:lnTo>
                <a:lnTo>
                  <a:pt x="42" y="244"/>
                </a:lnTo>
                <a:lnTo>
                  <a:pt x="47" y="240"/>
                </a:lnTo>
                <a:lnTo>
                  <a:pt x="48" y="238"/>
                </a:lnTo>
                <a:lnTo>
                  <a:pt x="47" y="236"/>
                </a:lnTo>
                <a:lnTo>
                  <a:pt x="47" y="235"/>
                </a:lnTo>
                <a:lnTo>
                  <a:pt x="40" y="224"/>
                </a:lnTo>
                <a:lnTo>
                  <a:pt x="36" y="211"/>
                </a:lnTo>
                <a:lnTo>
                  <a:pt x="31" y="200"/>
                </a:lnTo>
                <a:lnTo>
                  <a:pt x="28" y="187"/>
                </a:lnTo>
                <a:lnTo>
                  <a:pt x="23" y="184"/>
                </a:lnTo>
                <a:lnTo>
                  <a:pt x="26" y="176"/>
                </a:lnTo>
                <a:lnTo>
                  <a:pt x="29" y="171"/>
                </a:lnTo>
                <a:lnTo>
                  <a:pt x="34" y="164"/>
                </a:lnTo>
                <a:lnTo>
                  <a:pt x="39" y="160"/>
                </a:lnTo>
                <a:lnTo>
                  <a:pt x="48" y="153"/>
                </a:lnTo>
                <a:lnTo>
                  <a:pt x="58" y="148"/>
                </a:lnTo>
                <a:lnTo>
                  <a:pt x="60" y="145"/>
                </a:lnTo>
                <a:lnTo>
                  <a:pt x="61" y="142"/>
                </a:lnTo>
                <a:lnTo>
                  <a:pt x="61" y="140"/>
                </a:lnTo>
                <a:lnTo>
                  <a:pt x="63" y="139"/>
                </a:lnTo>
                <a:lnTo>
                  <a:pt x="64" y="137"/>
                </a:lnTo>
                <a:lnTo>
                  <a:pt x="66" y="131"/>
                </a:lnTo>
                <a:lnTo>
                  <a:pt x="68" y="128"/>
                </a:lnTo>
                <a:lnTo>
                  <a:pt x="69" y="126"/>
                </a:lnTo>
                <a:lnTo>
                  <a:pt x="69" y="124"/>
                </a:lnTo>
                <a:lnTo>
                  <a:pt x="72" y="123"/>
                </a:lnTo>
                <a:lnTo>
                  <a:pt x="76" y="121"/>
                </a:lnTo>
                <a:lnTo>
                  <a:pt x="76" y="123"/>
                </a:lnTo>
                <a:lnTo>
                  <a:pt x="77" y="123"/>
                </a:lnTo>
                <a:lnTo>
                  <a:pt x="82" y="123"/>
                </a:lnTo>
                <a:lnTo>
                  <a:pt x="82" y="121"/>
                </a:lnTo>
                <a:lnTo>
                  <a:pt x="82" y="116"/>
                </a:lnTo>
                <a:lnTo>
                  <a:pt x="79" y="115"/>
                </a:lnTo>
                <a:lnTo>
                  <a:pt x="77" y="115"/>
                </a:lnTo>
                <a:lnTo>
                  <a:pt x="76" y="113"/>
                </a:lnTo>
                <a:lnTo>
                  <a:pt x="69" y="110"/>
                </a:lnTo>
                <a:lnTo>
                  <a:pt x="66" y="107"/>
                </a:lnTo>
                <a:lnTo>
                  <a:pt x="64" y="102"/>
                </a:lnTo>
                <a:lnTo>
                  <a:pt x="64" y="97"/>
                </a:lnTo>
                <a:lnTo>
                  <a:pt x="66" y="94"/>
                </a:lnTo>
                <a:lnTo>
                  <a:pt x="64" y="92"/>
                </a:lnTo>
                <a:lnTo>
                  <a:pt x="64" y="89"/>
                </a:lnTo>
                <a:lnTo>
                  <a:pt x="61" y="88"/>
                </a:lnTo>
                <a:lnTo>
                  <a:pt x="58" y="88"/>
                </a:lnTo>
                <a:lnTo>
                  <a:pt x="55" y="88"/>
                </a:lnTo>
                <a:lnTo>
                  <a:pt x="52" y="84"/>
                </a:lnTo>
                <a:lnTo>
                  <a:pt x="48" y="78"/>
                </a:lnTo>
                <a:lnTo>
                  <a:pt x="47" y="73"/>
                </a:lnTo>
                <a:lnTo>
                  <a:pt x="45" y="68"/>
                </a:lnTo>
                <a:lnTo>
                  <a:pt x="42" y="62"/>
                </a:lnTo>
                <a:lnTo>
                  <a:pt x="40" y="57"/>
                </a:lnTo>
                <a:lnTo>
                  <a:pt x="39" y="52"/>
                </a:lnTo>
                <a:lnTo>
                  <a:pt x="37" y="49"/>
                </a:lnTo>
                <a:lnTo>
                  <a:pt x="32" y="43"/>
                </a:lnTo>
                <a:lnTo>
                  <a:pt x="32" y="41"/>
                </a:lnTo>
                <a:lnTo>
                  <a:pt x="32" y="38"/>
                </a:lnTo>
                <a:lnTo>
                  <a:pt x="34" y="36"/>
                </a:lnTo>
                <a:lnTo>
                  <a:pt x="36" y="33"/>
                </a:lnTo>
                <a:lnTo>
                  <a:pt x="37" y="33"/>
                </a:lnTo>
                <a:lnTo>
                  <a:pt x="39" y="33"/>
                </a:lnTo>
                <a:lnTo>
                  <a:pt x="40" y="32"/>
                </a:lnTo>
                <a:lnTo>
                  <a:pt x="44" y="32"/>
                </a:lnTo>
                <a:lnTo>
                  <a:pt x="45" y="30"/>
                </a:lnTo>
                <a:lnTo>
                  <a:pt x="50" y="27"/>
                </a:lnTo>
                <a:lnTo>
                  <a:pt x="52" y="24"/>
                </a:lnTo>
                <a:lnTo>
                  <a:pt x="53" y="19"/>
                </a:lnTo>
                <a:lnTo>
                  <a:pt x="55" y="12"/>
                </a:lnTo>
                <a:lnTo>
                  <a:pt x="55" y="6"/>
                </a:lnTo>
                <a:lnTo>
                  <a:pt x="56" y="3"/>
                </a:lnTo>
                <a:lnTo>
                  <a:pt x="60" y="0"/>
                </a:lnTo>
                <a:lnTo>
                  <a:pt x="63" y="0"/>
                </a:lnTo>
                <a:lnTo>
                  <a:pt x="66" y="1"/>
                </a:lnTo>
                <a:close/>
              </a:path>
            </a:pathLst>
          </a:custGeom>
          <a:solidFill>
            <a:srgbClr val="FA577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4"/>
          <p:cNvSpPr>
            <a:spLocks noEditPoints="1"/>
          </p:cNvSpPr>
          <p:nvPr/>
        </p:nvSpPr>
        <p:spPr bwMode="auto">
          <a:xfrm>
            <a:off x="5046663" y="2632076"/>
            <a:ext cx="254000" cy="317500"/>
          </a:xfrm>
          <a:custGeom>
            <a:avLst/>
            <a:gdLst/>
            <a:ahLst/>
            <a:cxnLst>
              <a:cxn ang="0">
                <a:pos x="114" y="182"/>
              </a:cxn>
              <a:cxn ang="0">
                <a:pos x="59" y="0"/>
              </a:cxn>
              <a:cxn ang="0">
                <a:pos x="66" y="3"/>
              </a:cxn>
              <a:cxn ang="0">
                <a:pos x="72" y="1"/>
              </a:cxn>
              <a:cxn ang="0">
                <a:pos x="82" y="4"/>
              </a:cxn>
              <a:cxn ang="0">
                <a:pos x="96" y="6"/>
              </a:cxn>
              <a:cxn ang="0">
                <a:pos x="114" y="6"/>
              </a:cxn>
              <a:cxn ang="0">
                <a:pos x="122" y="33"/>
              </a:cxn>
              <a:cxn ang="0">
                <a:pos x="128" y="59"/>
              </a:cxn>
              <a:cxn ang="0">
                <a:pos x="138" y="72"/>
              </a:cxn>
              <a:cxn ang="0">
                <a:pos x="160" y="81"/>
              </a:cxn>
              <a:cxn ang="0">
                <a:pos x="160" y="107"/>
              </a:cxn>
              <a:cxn ang="0">
                <a:pos x="160" y="142"/>
              </a:cxn>
              <a:cxn ang="0">
                <a:pos x="154" y="140"/>
              </a:cxn>
              <a:cxn ang="0">
                <a:pos x="147" y="147"/>
              </a:cxn>
              <a:cxn ang="0">
                <a:pos x="138" y="153"/>
              </a:cxn>
              <a:cxn ang="0">
                <a:pos x="130" y="155"/>
              </a:cxn>
              <a:cxn ang="0">
                <a:pos x="128" y="164"/>
              </a:cxn>
              <a:cxn ang="0">
                <a:pos x="120" y="166"/>
              </a:cxn>
              <a:cxn ang="0">
                <a:pos x="119" y="172"/>
              </a:cxn>
              <a:cxn ang="0">
                <a:pos x="115" y="172"/>
              </a:cxn>
              <a:cxn ang="0">
                <a:pos x="114" y="164"/>
              </a:cxn>
              <a:cxn ang="0">
                <a:pos x="107" y="166"/>
              </a:cxn>
              <a:cxn ang="0">
                <a:pos x="106" y="169"/>
              </a:cxn>
              <a:cxn ang="0">
                <a:pos x="109" y="176"/>
              </a:cxn>
              <a:cxn ang="0">
                <a:pos x="109" y="177"/>
              </a:cxn>
              <a:cxn ang="0">
                <a:pos x="106" y="182"/>
              </a:cxn>
              <a:cxn ang="0">
                <a:pos x="106" y="185"/>
              </a:cxn>
              <a:cxn ang="0">
                <a:pos x="101" y="198"/>
              </a:cxn>
              <a:cxn ang="0">
                <a:pos x="90" y="198"/>
              </a:cxn>
              <a:cxn ang="0">
                <a:pos x="82" y="198"/>
              </a:cxn>
              <a:cxn ang="0">
                <a:pos x="74" y="198"/>
              </a:cxn>
              <a:cxn ang="0">
                <a:pos x="53" y="198"/>
              </a:cxn>
              <a:cxn ang="0">
                <a:pos x="39" y="198"/>
              </a:cxn>
              <a:cxn ang="0">
                <a:pos x="23" y="196"/>
              </a:cxn>
              <a:cxn ang="0">
                <a:pos x="11" y="196"/>
              </a:cxn>
              <a:cxn ang="0">
                <a:pos x="2" y="198"/>
              </a:cxn>
              <a:cxn ang="0">
                <a:pos x="0" y="182"/>
              </a:cxn>
              <a:cxn ang="0">
                <a:pos x="2" y="164"/>
              </a:cxn>
              <a:cxn ang="0">
                <a:pos x="8" y="115"/>
              </a:cxn>
              <a:cxn ang="0">
                <a:pos x="3" y="49"/>
              </a:cxn>
              <a:cxn ang="0">
                <a:pos x="8" y="36"/>
              </a:cxn>
              <a:cxn ang="0">
                <a:pos x="8" y="32"/>
              </a:cxn>
              <a:cxn ang="0">
                <a:pos x="8" y="27"/>
              </a:cxn>
              <a:cxn ang="0">
                <a:pos x="11" y="20"/>
              </a:cxn>
              <a:cxn ang="0">
                <a:pos x="16" y="16"/>
              </a:cxn>
              <a:cxn ang="0">
                <a:pos x="19" y="11"/>
              </a:cxn>
              <a:cxn ang="0">
                <a:pos x="21" y="4"/>
              </a:cxn>
              <a:cxn ang="0">
                <a:pos x="29" y="4"/>
              </a:cxn>
              <a:cxn ang="0">
                <a:pos x="35" y="1"/>
              </a:cxn>
              <a:cxn ang="0">
                <a:pos x="43" y="1"/>
              </a:cxn>
              <a:cxn ang="0">
                <a:pos x="51" y="1"/>
              </a:cxn>
            </a:cxnLst>
            <a:rect l="0" t="0" r="r" b="b"/>
            <a:pathLst>
              <a:path w="160" h="200">
                <a:moveTo>
                  <a:pt x="115" y="184"/>
                </a:moveTo>
                <a:lnTo>
                  <a:pt x="114" y="184"/>
                </a:lnTo>
                <a:lnTo>
                  <a:pt x="112" y="184"/>
                </a:lnTo>
                <a:lnTo>
                  <a:pt x="112" y="182"/>
                </a:lnTo>
                <a:lnTo>
                  <a:pt x="114" y="182"/>
                </a:lnTo>
                <a:lnTo>
                  <a:pt x="115" y="182"/>
                </a:lnTo>
                <a:lnTo>
                  <a:pt x="115" y="184"/>
                </a:lnTo>
                <a:close/>
                <a:moveTo>
                  <a:pt x="56" y="0"/>
                </a:moveTo>
                <a:lnTo>
                  <a:pt x="58" y="0"/>
                </a:lnTo>
                <a:lnTo>
                  <a:pt x="59" y="0"/>
                </a:lnTo>
                <a:lnTo>
                  <a:pt x="61" y="0"/>
                </a:lnTo>
                <a:lnTo>
                  <a:pt x="63" y="0"/>
                </a:lnTo>
                <a:lnTo>
                  <a:pt x="64" y="1"/>
                </a:lnTo>
                <a:lnTo>
                  <a:pt x="66" y="1"/>
                </a:lnTo>
                <a:lnTo>
                  <a:pt x="66" y="3"/>
                </a:lnTo>
                <a:lnTo>
                  <a:pt x="67" y="3"/>
                </a:lnTo>
                <a:lnTo>
                  <a:pt x="69" y="3"/>
                </a:lnTo>
                <a:lnTo>
                  <a:pt x="71" y="3"/>
                </a:lnTo>
                <a:lnTo>
                  <a:pt x="71" y="1"/>
                </a:lnTo>
                <a:lnTo>
                  <a:pt x="72" y="1"/>
                </a:lnTo>
                <a:lnTo>
                  <a:pt x="72" y="0"/>
                </a:lnTo>
                <a:lnTo>
                  <a:pt x="74" y="0"/>
                </a:lnTo>
                <a:lnTo>
                  <a:pt x="75" y="0"/>
                </a:lnTo>
                <a:lnTo>
                  <a:pt x="75" y="4"/>
                </a:lnTo>
                <a:lnTo>
                  <a:pt x="82" y="4"/>
                </a:lnTo>
                <a:lnTo>
                  <a:pt x="82" y="6"/>
                </a:lnTo>
                <a:lnTo>
                  <a:pt x="85" y="6"/>
                </a:lnTo>
                <a:lnTo>
                  <a:pt x="87" y="6"/>
                </a:lnTo>
                <a:lnTo>
                  <a:pt x="95" y="6"/>
                </a:lnTo>
                <a:lnTo>
                  <a:pt x="96" y="6"/>
                </a:lnTo>
                <a:lnTo>
                  <a:pt x="99" y="6"/>
                </a:lnTo>
                <a:lnTo>
                  <a:pt x="101" y="6"/>
                </a:lnTo>
                <a:lnTo>
                  <a:pt x="103" y="6"/>
                </a:lnTo>
                <a:lnTo>
                  <a:pt x="107" y="8"/>
                </a:lnTo>
                <a:lnTo>
                  <a:pt x="114" y="6"/>
                </a:lnTo>
                <a:lnTo>
                  <a:pt x="115" y="6"/>
                </a:lnTo>
                <a:lnTo>
                  <a:pt x="117" y="16"/>
                </a:lnTo>
                <a:lnTo>
                  <a:pt x="117" y="25"/>
                </a:lnTo>
                <a:lnTo>
                  <a:pt x="122" y="25"/>
                </a:lnTo>
                <a:lnTo>
                  <a:pt x="122" y="33"/>
                </a:lnTo>
                <a:lnTo>
                  <a:pt x="125" y="33"/>
                </a:lnTo>
                <a:lnTo>
                  <a:pt x="127" y="43"/>
                </a:lnTo>
                <a:lnTo>
                  <a:pt x="128" y="43"/>
                </a:lnTo>
                <a:lnTo>
                  <a:pt x="128" y="46"/>
                </a:lnTo>
                <a:lnTo>
                  <a:pt x="128" y="59"/>
                </a:lnTo>
                <a:lnTo>
                  <a:pt x="133" y="59"/>
                </a:lnTo>
                <a:lnTo>
                  <a:pt x="133" y="64"/>
                </a:lnTo>
                <a:lnTo>
                  <a:pt x="133" y="72"/>
                </a:lnTo>
                <a:lnTo>
                  <a:pt x="136" y="72"/>
                </a:lnTo>
                <a:lnTo>
                  <a:pt x="138" y="72"/>
                </a:lnTo>
                <a:lnTo>
                  <a:pt x="138" y="75"/>
                </a:lnTo>
                <a:lnTo>
                  <a:pt x="138" y="80"/>
                </a:lnTo>
                <a:lnTo>
                  <a:pt x="138" y="81"/>
                </a:lnTo>
                <a:lnTo>
                  <a:pt x="143" y="81"/>
                </a:lnTo>
                <a:lnTo>
                  <a:pt x="160" y="81"/>
                </a:lnTo>
                <a:lnTo>
                  <a:pt x="160" y="88"/>
                </a:lnTo>
                <a:lnTo>
                  <a:pt x="160" y="89"/>
                </a:lnTo>
                <a:lnTo>
                  <a:pt x="160" y="102"/>
                </a:lnTo>
                <a:lnTo>
                  <a:pt x="160" y="104"/>
                </a:lnTo>
                <a:lnTo>
                  <a:pt x="160" y="107"/>
                </a:lnTo>
                <a:lnTo>
                  <a:pt x="160" y="108"/>
                </a:lnTo>
                <a:lnTo>
                  <a:pt x="160" y="116"/>
                </a:lnTo>
                <a:lnTo>
                  <a:pt x="160" y="129"/>
                </a:lnTo>
                <a:lnTo>
                  <a:pt x="160" y="140"/>
                </a:lnTo>
                <a:lnTo>
                  <a:pt x="160" y="142"/>
                </a:lnTo>
                <a:lnTo>
                  <a:pt x="159" y="142"/>
                </a:lnTo>
                <a:lnTo>
                  <a:pt x="157" y="142"/>
                </a:lnTo>
                <a:lnTo>
                  <a:pt x="155" y="142"/>
                </a:lnTo>
                <a:lnTo>
                  <a:pt x="155" y="140"/>
                </a:lnTo>
                <a:lnTo>
                  <a:pt x="154" y="140"/>
                </a:lnTo>
                <a:lnTo>
                  <a:pt x="154" y="142"/>
                </a:lnTo>
                <a:lnTo>
                  <a:pt x="154" y="147"/>
                </a:lnTo>
                <a:lnTo>
                  <a:pt x="152" y="147"/>
                </a:lnTo>
                <a:lnTo>
                  <a:pt x="151" y="147"/>
                </a:lnTo>
                <a:lnTo>
                  <a:pt x="147" y="147"/>
                </a:lnTo>
                <a:lnTo>
                  <a:pt x="146" y="147"/>
                </a:lnTo>
                <a:lnTo>
                  <a:pt x="143" y="147"/>
                </a:lnTo>
                <a:lnTo>
                  <a:pt x="141" y="147"/>
                </a:lnTo>
                <a:lnTo>
                  <a:pt x="138" y="147"/>
                </a:lnTo>
                <a:lnTo>
                  <a:pt x="138" y="153"/>
                </a:lnTo>
                <a:lnTo>
                  <a:pt x="136" y="153"/>
                </a:lnTo>
                <a:lnTo>
                  <a:pt x="135" y="153"/>
                </a:lnTo>
                <a:lnTo>
                  <a:pt x="133" y="153"/>
                </a:lnTo>
                <a:lnTo>
                  <a:pt x="130" y="153"/>
                </a:lnTo>
                <a:lnTo>
                  <a:pt x="130" y="155"/>
                </a:lnTo>
                <a:lnTo>
                  <a:pt x="130" y="156"/>
                </a:lnTo>
                <a:lnTo>
                  <a:pt x="130" y="158"/>
                </a:lnTo>
                <a:lnTo>
                  <a:pt x="130" y="160"/>
                </a:lnTo>
                <a:lnTo>
                  <a:pt x="128" y="160"/>
                </a:lnTo>
                <a:lnTo>
                  <a:pt x="128" y="164"/>
                </a:lnTo>
                <a:lnTo>
                  <a:pt x="128" y="166"/>
                </a:lnTo>
                <a:lnTo>
                  <a:pt x="125" y="166"/>
                </a:lnTo>
                <a:lnTo>
                  <a:pt x="123" y="166"/>
                </a:lnTo>
                <a:lnTo>
                  <a:pt x="122" y="166"/>
                </a:lnTo>
                <a:lnTo>
                  <a:pt x="120" y="166"/>
                </a:lnTo>
                <a:lnTo>
                  <a:pt x="119" y="166"/>
                </a:lnTo>
                <a:lnTo>
                  <a:pt x="119" y="168"/>
                </a:lnTo>
                <a:lnTo>
                  <a:pt x="119" y="169"/>
                </a:lnTo>
                <a:lnTo>
                  <a:pt x="119" y="171"/>
                </a:lnTo>
                <a:lnTo>
                  <a:pt x="119" y="172"/>
                </a:lnTo>
                <a:lnTo>
                  <a:pt x="119" y="174"/>
                </a:lnTo>
                <a:lnTo>
                  <a:pt x="119" y="176"/>
                </a:lnTo>
                <a:lnTo>
                  <a:pt x="117" y="176"/>
                </a:lnTo>
                <a:lnTo>
                  <a:pt x="115" y="176"/>
                </a:lnTo>
                <a:lnTo>
                  <a:pt x="115" y="172"/>
                </a:lnTo>
                <a:lnTo>
                  <a:pt x="115" y="171"/>
                </a:lnTo>
                <a:lnTo>
                  <a:pt x="114" y="171"/>
                </a:lnTo>
                <a:lnTo>
                  <a:pt x="114" y="169"/>
                </a:lnTo>
                <a:lnTo>
                  <a:pt x="112" y="168"/>
                </a:lnTo>
                <a:lnTo>
                  <a:pt x="114" y="164"/>
                </a:lnTo>
                <a:lnTo>
                  <a:pt x="112" y="163"/>
                </a:lnTo>
                <a:lnTo>
                  <a:pt x="106" y="163"/>
                </a:lnTo>
                <a:lnTo>
                  <a:pt x="106" y="164"/>
                </a:lnTo>
                <a:lnTo>
                  <a:pt x="107" y="164"/>
                </a:lnTo>
                <a:lnTo>
                  <a:pt x="107" y="166"/>
                </a:lnTo>
                <a:lnTo>
                  <a:pt x="106" y="166"/>
                </a:lnTo>
                <a:lnTo>
                  <a:pt x="104" y="166"/>
                </a:lnTo>
                <a:lnTo>
                  <a:pt x="106" y="166"/>
                </a:lnTo>
                <a:lnTo>
                  <a:pt x="106" y="168"/>
                </a:lnTo>
                <a:lnTo>
                  <a:pt x="106" y="169"/>
                </a:lnTo>
                <a:lnTo>
                  <a:pt x="106" y="171"/>
                </a:lnTo>
                <a:lnTo>
                  <a:pt x="107" y="171"/>
                </a:lnTo>
                <a:lnTo>
                  <a:pt x="107" y="174"/>
                </a:lnTo>
                <a:lnTo>
                  <a:pt x="107" y="176"/>
                </a:lnTo>
                <a:lnTo>
                  <a:pt x="109" y="176"/>
                </a:lnTo>
                <a:lnTo>
                  <a:pt x="109" y="177"/>
                </a:lnTo>
                <a:lnTo>
                  <a:pt x="111" y="177"/>
                </a:lnTo>
                <a:lnTo>
                  <a:pt x="111" y="179"/>
                </a:lnTo>
                <a:lnTo>
                  <a:pt x="109" y="179"/>
                </a:lnTo>
                <a:lnTo>
                  <a:pt x="109" y="177"/>
                </a:lnTo>
                <a:lnTo>
                  <a:pt x="107" y="177"/>
                </a:lnTo>
                <a:lnTo>
                  <a:pt x="107" y="179"/>
                </a:lnTo>
                <a:lnTo>
                  <a:pt x="107" y="180"/>
                </a:lnTo>
                <a:lnTo>
                  <a:pt x="106" y="180"/>
                </a:lnTo>
                <a:lnTo>
                  <a:pt x="106" y="182"/>
                </a:lnTo>
                <a:lnTo>
                  <a:pt x="109" y="182"/>
                </a:lnTo>
                <a:lnTo>
                  <a:pt x="109" y="184"/>
                </a:lnTo>
                <a:lnTo>
                  <a:pt x="107" y="184"/>
                </a:lnTo>
                <a:lnTo>
                  <a:pt x="106" y="184"/>
                </a:lnTo>
                <a:lnTo>
                  <a:pt x="106" y="185"/>
                </a:lnTo>
                <a:lnTo>
                  <a:pt x="103" y="185"/>
                </a:lnTo>
                <a:lnTo>
                  <a:pt x="103" y="188"/>
                </a:lnTo>
                <a:lnTo>
                  <a:pt x="101" y="188"/>
                </a:lnTo>
                <a:lnTo>
                  <a:pt x="101" y="193"/>
                </a:lnTo>
                <a:lnTo>
                  <a:pt x="101" y="198"/>
                </a:lnTo>
                <a:lnTo>
                  <a:pt x="99" y="198"/>
                </a:lnTo>
                <a:lnTo>
                  <a:pt x="98" y="198"/>
                </a:lnTo>
                <a:lnTo>
                  <a:pt x="95" y="198"/>
                </a:lnTo>
                <a:lnTo>
                  <a:pt x="91" y="198"/>
                </a:lnTo>
                <a:lnTo>
                  <a:pt x="90" y="198"/>
                </a:lnTo>
                <a:lnTo>
                  <a:pt x="88" y="198"/>
                </a:lnTo>
                <a:lnTo>
                  <a:pt x="87" y="198"/>
                </a:lnTo>
                <a:lnTo>
                  <a:pt x="85" y="198"/>
                </a:lnTo>
                <a:lnTo>
                  <a:pt x="83" y="198"/>
                </a:lnTo>
                <a:lnTo>
                  <a:pt x="82" y="198"/>
                </a:lnTo>
                <a:lnTo>
                  <a:pt x="80" y="198"/>
                </a:lnTo>
                <a:lnTo>
                  <a:pt x="79" y="198"/>
                </a:lnTo>
                <a:lnTo>
                  <a:pt x="77" y="198"/>
                </a:lnTo>
                <a:lnTo>
                  <a:pt x="75" y="198"/>
                </a:lnTo>
                <a:lnTo>
                  <a:pt x="74" y="198"/>
                </a:lnTo>
                <a:lnTo>
                  <a:pt x="71" y="200"/>
                </a:lnTo>
                <a:lnTo>
                  <a:pt x="61" y="200"/>
                </a:lnTo>
                <a:lnTo>
                  <a:pt x="59" y="200"/>
                </a:lnTo>
                <a:lnTo>
                  <a:pt x="58" y="200"/>
                </a:lnTo>
                <a:lnTo>
                  <a:pt x="53" y="198"/>
                </a:lnTo>
                <a:lnTo>
                  <a:pt x="51" y="198"/>
                </a:lnTo>
                <a:lnTo>
                  <a:pt x="47" y="198"/>
                </a:lnTo>
                <a:lnTo>
                  <a:pt x="45" y="198"/>
                </a:lnTo>
                <a:lnTo>
                  <a:pt x="43" y="198"/>
                </a:lnTo>
                <a:lnTo>
                  <a:pt x="39" y="198"/>
                </a:lnTo>
                <a:lnTo>
                  <a:pt x="35" y="196"/>
                </a:lnTo>
                <a:lnTo>
                  <a:pt x="32" y="196"/>
                </a:lnTo>
                <a:lnTo>
                  <a:pt x="27" y="196"/>
                </a:lnTo>
                <a:lnTo>
                  <a:pt x="24" y="196"/>
                </a:lnTo>
                <a:lnTo>
                  <a:pt x="23" y="196"/>
                </a:lnTo>
                <a:lnTo>
                  <a:pt x="19" y="196"/>
                </a:lnTo>
                <a:lnTo>
                  <a:pt x="18" y="196"/>
                </a:lnTo>
                <a:lnTo>
                  <a:pt x="16" y="196"/>
                </a:lnTo>
                <a:lnTo>
                  <a:pt x="15" y="196"/>
                </a:lnTo>
                <a:lnTo>
                  <a:pt x="11" y="196"/>
                </a:lnTo>
                <a:lnTo>
                  <a:pt x="10" y="196"/>
                </a:lnTo>
                <a:lnTo>
                  <a:pt x="7" y="196"/>
                </a:lnTo>
                <a:lnTo>
                  <a:pt x="7" y="198"/>
                </a:lnTo>
                <a:lnTo>
                  <a:pt x="5" y="198"/>
                </a:lnTo>
                <a:lnTo>
                  <a:pt x="2" y="198"/>
                </a:lnTo>
                <a:lnTo>
                  <a:pt x="0" y="198"/>
                </a:lnTo>
                <a:lnTo>
                  <a:pt x="0" y="196"/>
                </a:lnTo>
                <a:lnTo>
                  <a:pt x="0" y="193"/>
                </a:lnTo>
                <a:lnTo>
                  <a:pt x="0" y="192"/>
                </a:lnTo>
                <a:lnTo>
                  <a:pt x="0" y="182"/>
                </a:lnTo>
                <a:lnTo>
                  <a:pt x="0" y="180"/>
                </a:lnTo>
                <a:lnTo>
                  <a:pt x="0" y="179"/>
                </a:lnTo>
                <a:lnTo>
                  <a:pt x="0" y="176"/>
                </a:lnTo>
                <a:lnTo>
                  <a:pt x="0" y="174"/>
                </a:lnTo>
                <a:lnTo>
                  <a:pt x="2" y="164"/>
                </a:lnTo>
                <a:lnTo>
                  <a:pt x="3" y="163"/>
                </a:lnTo>
                <a:lnTo>
                  <a:pt x="8" y="144"/>
                </a:lnTo>
                <a:lnTo>
                  <a:pt x="10" y="137"/>
                </a:lnTo>
                <a:lnTo>
                  <a:pt x="8" y="118"/>
                </a:lnTo>
                <a:lnTo>
                  <a:pt x="8" y="115"/>
                </a:lnTo>
                <a:lnTo>
                  <a:pt x="8" y="108"/>
                </a:lnTo>
                <a:lnTo>
                  <a:pt x="7" y="64"/>
                </a:lnTo>
                <a:lnTo>
                  <a:pt x="7" y="52"/>
                </a:lnTo>
                <a:lnTo>
                  <a:pt x="3" y="52"/>
                </a:lnTo>
                <a:lnTo>
                  <a:pt x="3" y="49"/>
                </a:lnTo>
                <a:lnTo>
                  <a:pt x="7" y="49"/>
                </a:lnTo>
                <a:lnTo>
                  <a:pt x="7" y="44"/>
                </a:lnTo>
                <a:lnTo>
                  <a:pt x="7" y="38"/>
                </a:lnTo>
                <a:lnTo>
                  <a:pt x="8" y="38"/>
                </a:lnTo>
                <a:lnTo>
                  <a:pt x="8" y="36"/>
                </a:lnTo>
                <a:lnTo>
                  <a:pt x="8" y="35"/>
                </a:lnTo>
                <a:lnTo>
                  <a:pt x="10" y="35"/>
                </a:lnTo>
                <a:lnTo>
                  <a:pt x="10" y="33"/>
                </a:lnTo>
                <a:lnTo>
                  <a:pt x="8" y="33"/>
                </a:lnTo>
                <a:lnTo>
                  <a:pt x="8" y="32"/>
                </a:lnTo>
                <a:lnTo>
                  <a:pt x="7" y="32"/>
                </a:lnTo>
                <a:lnTo>
                  <a:pt x="7" y="30"/>
                </a:lnTo>
                <a:lnTo>
                  <a:pt x="7" y="28"/>
                </a:lnTo>
                <a:lnTo>
                  <a:pt x="7" y="27"/>
                </a:lnTo>
                <a:lnTo>
                  <a:pt x="8" y="27"/>
                </a:lnTo>
                <a:lnTo>
                  <a:pt x="10" y="25"/>
                </a:lnTo>
                <a:lnTo>
                  <a:pt x="10" y="24"/>
                </a:lnTo>
                <a:lnTo>
                  <a:pt x="10" y="22"/>
                </a:lnTo>
                <a:lnTo>
                  <a:pt x="11" y="22"/>
                </a:lnTo>
                <a:lnTo>
                  <a:pt x="11" y="20"/>
                </a:lnTo>
                <a:lnTo>
                  <a:pt x="13" y="20"/>
                </a:lnTo>
                <a:lnTo>
                  <a:pt x="13" y="19"/>
                </a:lnTo>
                <a:lnTo>
                  <a:pt x="15" y="19"/>
                </a:lnTo>
                <a:lnTo>
                  <a:pt x="16" y="17"/>
                </a:lnTo>
                <a:lnTo>
                  <a:pt x="16" y="16"/>
                </a:lnTo>
                <a:lnTo>
                  <a:pt x="16" y="14"/>
                </a:lnTo>
                <a:lnTo>
                  <a:pt x="18" y="14"/>
                </a:lnTo>
                <a:lnTo>
                  <a:pt x="18" y="12"/>
                </a:lnTo>
                <a:lnTo>
                  <a:pt x="18" y="11"/>
                </a:lnTo>
                <a:lnTo>
                  <a:pt x="19" y="11"/>
                </a:lnTo>
                <a:lnTo>
                  <a:pt x="19" y="9"/>
                </a:lnTo>
                <a:lnTo>
                  <a:pt x="19" y="8"/>
                </a:lnTo>
                <a:lnTo>
                  <a:pt x="19" y="6"/>
                </a:lnTo>
                <a:lnTo>
                  <a:pt x="21" y="6"/>
                </a:lnTo>
                <a:lnTo>
                  <a:pt x="21" y="4"/>
                </a:lnTo>
                <a:lnTo>
                  <a:pt x="23" y="4"/>
                </a:lnTo>
                <a:lnTo>
                  <a:pt x="24" y="4"/>
                </a:lnTo>
                <a:lnTo>
                  <a:pt x="26" y="4"/>
                </a:lnTo>
                <a:lnTo>
                  <a:pt x="27" y="4"/>
                </a:lnTo>
                <a:lnTo>
                  <a:pt x="29" y="4"/>
                </a:lnTo>
                <a:lnTo>
                  <a:pt x="31" y="3"/>
                </a:lnTo>
                <a:lnTo>
                  <a:pt x="32" y="3"/>
                </a:lnTo>
                <a:lnTo>
                  <a:pt x="32" y="1"/>
                </a:lnTo>
                <a:lnTo>
                  <a:pt x="34" y="1"/>
                </a:lnTo>
                <a:lnTo>
                  <a:pt x="35" y="1"/>
                </a:lnTo>
                <a:lnTo>
                  <a:pt x="37" y="1"/>
                </a:lnTo>
                <a:lnTo>
                  <a:pt x="39" y="0"/>
                </a:lnTo>
                <a:lnTo>
                  <a:pt x="40" y="0"/>
                </a:lnTo>
                <a:lnTo>
                  <a:pt x="42" y="1"/>
                </a:lnTo>
                <a:lnTo>
                  <a:pt x="43" y="1"/>
                </a:lnTo>
                <a:lnTo>
                  <a:pt x="45" y="1"/>
                </a:lnTo>
                <a:lnTo>
                  <a:pt x="47" y="1"/>
                </a:lnTo>
                <a:lnTo>
                  <a:pt x="48" y="1"/>
                </a:lnTo>
                <a:lnTo>
                  <a:pt x="50" y="1"/>
                </a:lnTo>
                <a:lnTo>
                  <a:pt x="51" y="1"/>
                </a:lnTo>
                <a:lnTo>
                  <a:pt x="51" y="0"/>
                </a:lnTo>
                <a:lnTo>
                  <a:pt x="53" y="0"/>
                </a:lnTo>
                <a:lnTo>
                  <a:pt x="55" y="0"/>
                </a:lnTo>
                <a:lnTo>
                  <a:pt x="56" y="0"/>
                </a:lnTo>
                <a:close/>
              </a:path>
            </a:pathLst>
          </a:custGeom>
          <a:solidFill>
            <a:srgbClr val="EEFA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5"/>
          <p:cNvSpPr>
            <a:spLocks/>
          </p:cNvSpPr>
          <p:nvPr/>
        </p:nvSpPr>
        <p:spPr bwMode="auto">
          <a:xfrm>
            <a:off x="4733926" y="2041526"/>
            <a:ext cx="488950" cy="247650"/>
          </a:xfrm>
          <a:custGeom>
            <a:avLst/>
            <a:gdLst/>
            <a:ahLst/>
            <a:cxnLst>
              <a:cxn ang="0">
                <a:pos x="290" y="23"/>
              </a:cxn>
              <a:cxn ang="0">
                <a:pos x="284" y="29"/>
              </a:cxn>
              <a:cxn ang="0">
                <a:pos x="298" y="31"/>
              </a:cxn>
              <a:cxn ang="0">
                <a:pos x="306" y="39"/>
              </a:cxn>
              <a:cxn ang="0">
                <a:pos x="303" y="47"/>
              </a:cxn>
              <a:cxn ang="0">
                <a:pos x="293" y="56"/>
              </a:cxn>
              <a:cxn ang="0">
                <a:pos x="284" y="64"/>
              </a:cxn>
              <a:cxn ang="0">
                <a:pos x="282" y="69"/>
              </a:cxn>
              <a:cxn ang="0">
                <a:pos x="280" y="79"/>
              </a:cxn>
              <a:cxn ang="0">
                <a:pos x="271" y="80"/>
              </a:cxn>
              <a:cxn ang="0">
                <a:pos x="244" y="68"/>
              </a:cxn>
              <a:cxn ang="0">
                <a:pos x="215" y="68"/>
              </a:cxn>
              <a:cxn ang="0">
                <a:pos x="213" y="88"/>
              </a:cxn>
              <a:cxn ang="0">
                <a:pos x="199" y="101"/>
              </a:cxn>
              <a:cxn ang="0">
                <a:pos x="189" y="103"/>
              </a:cxn>
              <a:cxn ang="0">
                <a:pos x="189" y="111"/>
              </a:cxn>
              <a:cxn ang="0">
                <a:pos x="181" y="114"/>
              </a:cxn>
              <a:cxn ang="0">
                <a:pos x="189" y="119"/>
              </a:cxn>
              <a:cxn ang="0">
                <a:pos x="184" y="127"/>
              </a:cxn>
              <a:cxn ang="0">
                <a:pos x="181" y="135"/>
              </a:cxn>
              <a:cxn ang="0">
                <a:pos x="175" y="141"/>
              </a:cxn>
              <a:cxn ang="0">
                <a:pos x="164" y="148"/>
              </a:cxn>
              <a:cxn ang="0">
                <a:pos x="157" y="154"/>
              </a:cxn>
              <a:cxn ang="0">
                <a:pos x="148" y="152"/>
              </a:cxn>
              <a:cxn ang="0">
                <a:pos x="143" y="138"/>
              </a:cxn>
              <a:cxn ang="0">
                <a:pos x="135" y="132"/>
              </a:cxn>
              <a:cxn ang="0">
                <a:pos x="125" y="130"/>
              </a:cxn>
              <a:cxn ang="0">
                <a:pos x="117" y="127"/>
              </a:cxn>
              <a:cxn ang="0">
                <a:pos x="108" y="128"/>
              </a:cxn>
              <a:cxn ang="0">
                <a:pos x="100" y="120"/>
              </a:cxn>
              <a:cxn ang="0">
                <a:pos x="103" y="111"/>
              </a:cxn>
              <a:cxn ang="0">
                <a:pos x="106" y="101"/>
              </a:cxn>
              <a:cxn ang="0">
                <a:pos x="100" y="93"/>
              </a:cxn>
              <a:cxn ang="0">
                <a:pos x="90" y="95"/>
              </a:cxn>
              <a:cxn ang="0">
                <a:pos x="80" y="100"/>
              </a:cxn>
              <a:cxn ang="0">
                <a:pos x="69" y="101"/>
              </a:cxn>
              <a:cxn ang="0">
                <a:pos x="58" y="100"/>
              </a:cxn>
              <a:cxn ang="0">
                <a:pos x="50" y="95"/>
              </a:cxn>
              <a:cxn ang="0">
                <a:pos x="39" y="87"/>
              </a:cxn>
              <a:cxn ang="0">
                <a:pos x="29" y="84"/>
              </a:cxn>
              <a:cxn ang="0">
                <a:pos x="23" y="92"/>
              </a:cxn>
              <a:cxn ang="0">
                <a:pos x="18" y="82"/>
              </a:cxn>
              <a:cxn ang="0">
                <a:pos x="10" y="74"/>
              </a:cxn>
              <a:cxn ang="0">
                <a:pos x="8" y="68"/>
              </a:cxn>
              <a:cxn ang="0">
                <a:pos x="2" y="64"/>
              </a:cxn>
              <a:cxn ang="0">
                <a:pos x="8" y="58"/>
              </a:cxn>
              <a:cxn ang="0">
                <a:pos x="13" y="52"/>
              </a:cxn>
              <a:cxn ang="0">
                <a:pos x="18" y="52"/>
              </a:cxn>
              <a:cxn ang="0">
                <a:pos x="23" y="58"/>
              </a:cxn>
              <a:cxn ang="0">
                <a:pos x="32" y="55"/>
              </a:cxn>
              <a:cxn ang="0">
                <a:pos x="39" y="47"/>
              </a:cxn>
              <a:cxn ang="0">
                <a:pos x="29" y="42"/>
              </a:cxn>
              <a:cxn ang="0">
                <a:pos x="20" y="39"/>
              </a:cxn>
              <a:cxn ang="0">
                <a:pos x="16" y="34"/>
              </a:cxn>
              <a:cxn ang="0">
                <a:pos x="23" y="28"/>
              </a:cxn>
              <a:cxn ang="0">
                <a:pos x="26" y="16"/>
              </a:cxn>
              <a:cxn ang="0">
                <a:pos x="47" y="5"/>
              </a:cxn>
              <a:cxn ang="0">
                <a:pos x="136" y="2"/>
              </a:cxn>
              <a:cxn ang="0">
                <a:pos x="172" y="8"/>
              </a:cxn>
              <a:cxn ang="0">
                <a:pos x="205" y="12"/>
              </a:cxn>
              <a:cxn ang="0">
                <a:pos x="244" y="7"/>
              </a:cxn>
              <a:cxn ang="0">
                <a:pos x="288" y="10"/>
              </a:cxn>
            </a:cxnLst>
            <a:rect l="0" t="0" r="r" b="b"/>
            <a:pathLst>
              <a:path w="308" h="156">
                <a:moveTo>
                  <a:pt x="290" y="10"/>
                </a:moveTo>
                <a:lnTo>
                  <a:pt x="290" y="12"/>
                </a:lnTo>
                <a:lnTo>
                  <a:pt x="290" y="13"/>
                </a:lnTo>
                <a:lnTo>
                  <a:pt x="290" y="16"/>
                </a:lnTo>
                <a:lnTo>
                  <a:pt x="290" y="18"/>
                </a:lnTo>
                <a:lnTo>
                  <a:pt x="290" y="20"/>
                </a:lnTo>
                <a:lnTo>
                  <a:pt x="290" y="21"/>
                </a:lnTo>
                <a:lnTo>
                  <a:pt x="290" y="23"/>
                </a:lnTo>
                <a:lnTo>
                  <a:pt x="290" y="24"/>
                </a:lnTo>
                <a:lnTo>
                  <a:pt x="290" y="26"/>
                </a:lnTo>
                <a:lnTo>
                  <a:pt x="288" y="26"/>
                </a:lnTo>
                <a:lnTo>
                  <a:pt x="287" y="26"/>
                </a:lnTo>
                <a:lnTo>
                  <a:pt x="285" y="26"/>
                </a:lnTo>
                <a:lnTo>
                  <a:pt x="284" y="26"/>
                </a:lnTo>
                <a:lnTo>
                  <a:pt x="282" y="28"/>
                </a:lnTo>
                <a:lnTo>
                  <a:pt x="284" y="29"/>
                </a:lnTo>
                <a:lnTo>
                  <a:pt x="285" y="29"/>
                </a:lnTo>
                <a:lnTo>
                  <a:pt x="290" y="29"/>
                </a:lnTo>
                <a:lnTo>
                  <a:pt x="290" y="31"/>
                </a:lnTo>
                <a:lnTo>
                  <a:pt x="292" y="31"/>
                </a:lnTo>
                <a:lnTo>
                  <a:pt x="293" y="31"/>
                </a:lnTo>
                <a:lnTo>
                  <a:pt x="295" y="31"/>
                </a:lnTo>
                <a:lnTo>
                  <a:pt x="296" y="31"/>
                </a:lnTo>
                <a:lnTo>
                  <a:pt x="298" y="31"/>
                </a:lnTo>
                <a:lnTo>
                  <a:pt x="300" y="32"/>
                </a:lnTo>
                <a:lnTo>
                  <a:pt x="300" y="34"/>
                </a:lnTo>
                <a:lnTo>
                  <a:pt x="300" y="36"/>
                </a:lnTo>
                <a:lnTo>
                  <a:pt x="301" y="37"/>
                </a:lnTo>
                <a:lnTo>
                  <a:pt x="303" y="37"/>
                </a:lnTo>
                <a:lnTo>
                  <a:pt x="303" y="39"/>
                </a:lnTo>
                <a:lnTo>
                  <a:pt x="304" y="39"/>
                </a:lnTo>
                <a:lnTo>
                  <a:pt x="306" y="39"/>
                </a:lnTo>
                <a:lnTo>
                  <a:pt x="306" y="40"/>
                </a:lnTo>
                <a:lnTo>
                  <a:pt x="308" y="42"/>
                </a:lnTo>
                <a:lnTo>
                  <a:pt x="308" y="44"/>
                </a:lnTo>
                <a:lnTo>
                  <a:pt x="308" y="45"/>
                </a:lnTo>
                <a:lnTo>
                  <a:pt x="308" y="47"/>
                </a:lnTo>
                <a:lnTo>
                  <a:pt x="306" y="47"/>
                </a:lnTo>
                <a:lnTo>
                  <a:pt x="304" y="47"/>
                </a:lnTo>
                <a:lnTo>
                  <a:pt x="303" y="47"/>
                </a:lnTo>
                <a:lnTo>
                  <a:pt x="303" y="48"/>
                </a:lnTo>
                <a:lnTo>
                  <a:pt x="301" y="48"/>
                </a:lnTo>
                <a:lnTo>
                  <a:pt x="300" y="48"/>
                </a:lnTo>
                <a:lnTo>
                  <a:pt x="300" y="50"/>
                </a:lnTo>
                <a:lnTo>
                  <a:pt x="298" y="52"/>
                </a:lnTo>
                <a:lnTo>
                  <a:pt x="296" y="53"/>
                </a:lnTo>
                <a:lnTo>
                  <a:pt x="295" y="55"/>
                </a:lnTo>
                <a:lnTo>
                  <a:pt x="293" y="56"/>
                </a:lnTo>
                <a:lnTo>
                  <a:pt x="293" y="58"/>
                </a:lnTo>
                <a:lnTo>
                  <a:pt x="293" y="60"/>
                </a:lnTo>
                <a:lnTo>
                  <a:pt x="292" y="60"/>
                </a:lnTo>
                <a:lnTo>
                  <a:pt x="292" y="61"/>
                </a:lnTo>
                <a:lnTo>
                  <a:pt x="290" y="63"/>
                </a:lnTo>
                <a:lnTo>
                  <a:pt x="287" y="64"/>
                </a:lnTo>
                <a:lnTo>
                  <a:pt x="285" y="64"/>
                </a:lnTo>
                <a:lnTo>
                  <a:pt x="284" y="64"/>
                </a:lnTo>
                <a:lnTo>
                  <a:pt x="280" y="63"/>
                </a:lnTo>
                <a:lnTo>
                  <a:pt x="279" y="63"/>
                </a:lnTo>
                <a:lnTo>
                  <a:pt x="279" y="64"/>
                </a:lnTo>
                <a:lnTo>
                  <a:pt x="279" y="66"/>
                </a:lnTo>
                <a:lnTo>
                  <a:pt x="280" y="66"/>
                </a:lnTo>
                <a:lnTo>
                  <a:pt x="280" y="68"/>
                </a:lnTo>
                <a:lnTo>
                  <a:pt x="282" y="68"/>
                </a:lnTo>
                <a:lnTo>
                  <a:pt x="282" y="69"/>
                </a:lnTo>
                <a:lnTo>
                  <a:pt x="284" y="69"/>
                </a:lnTo>
                <a:lnTo>
                  <a:pt x="284" y="71"/>
                </a:lnTo>
                <a:lnTo>
                  <a:pt x="284" y="72"/>
                </a:lnTo>
                <a:lnTo>
                  <a:pt x="284" y="74"/>
                </a:lnTo>
                <a:lnTo>
                  <a:pt x="284" y="76"/>
                </a:lnTo>
                <a:lnTo>
                  <a:pt x="282" y="77"/>
                </a:lnTo>
                <a:lnTo>
                  <a:pt x="282" y="79"/>
                </a:lnTo>
                <a:lnTo>
                  <a:pt x="280" y="79"/>
                </a:lnTo>
                <a:lnTo>
                  <a:pt x="280" y="80"/>
                </a:lnTo>
                <a:lnTo>
                  <a:pt x="280" y="84"/>
                </a:lnTo>
                <a:lnTo>
                  <a:pt x="279" y="84"/>
                </a:lnTo>
                <a:lnTo>
                  <a:pt x="277" y="84"/>
                </a:lnTo>
                <a:lnTo>
                  <a:pt x="276" y="84"/>
                </a:lnTo>
                <a:lnTo>
                  <a:pt x="271" y="84"/>
                </a:lnTo>
                <a:lnTo>
                  <a:pt x="271" y="82"/>
                </a:lnTo>
                <a:lnTo>
                  <a:pt x="271" y="80"/>
                </a:lnTo>
                <a:lnTo>
                  <a:pt x="258" y="80"/>
                </a:lnTo>
                <a:lnTo>
                  <a:pt x="250" y="80"/>
                </a:lnTo>
                <a:lnTo>
                  <a:pt x="248" y="80"/>
                </a:lnTo>
                <a:lnTo>
                  <a:pt x="247" y="80"/>
                </a:lnTo>
                <a:lnTo>
                  <a:pt x="247" y="76"/>
                </a:lnTo>
                <a:lnTo>
                  <a:pt x="247" y="71"/>
                </a:lnTo>
                <a:lnTo>
                  <a:pt x="247" y="68"/>
                </a:lnTo>
                <a:lnTo>
                  <a:pt x="244" y="68"/>
                </a:lnTo>
                <a:lnTo>
                  <a:pt x="240" y="68"/>
                </a:lnTo>
                <a:lnTo>
                  <a:pt x="239" y="68"/>
                </a:lnTo>
                <a:lnTo>
                  <a:pt x="231" y="68"/>
                </a:lnTo>
                <a:lnTo>
                  <a:pt x="229" y="68"/>
                </a:lnTo>
                <a:lnTo>
                  <a:pt x="228" y="68"/>
                </a:lnTo>
                <a:lnTo>
                  <a:pt x="226" y="68"/>
                </a:lnTo>
                <a:lnTo>
                  <a:pt x="221" y="68"/>
                </a:lnTo>
                <a:lnTo>
                  <a:pt x="215" y="68"/>
                </a:lnTo>
                <a:lnTo>
                  <a:pt x="213" y="68"/>
                </a:lnTo>
                <a:lnTo>
                  <a:pt x="213" y="72"/>
                </a:lnTo>
                <a:lnTo>
                  <a:pt x="213" y="74"/>
                </a:lnTo>
                <a:lnTo>
                  <a:pt x="213" y="79"/>
                </a:lnTo>
                <a:lnTo>
                  <a:pt x="213" y="80"/>
                </a:lnTo>
                <a:lnTo>
                  <a:pt x="213" y="85"/>
                </a:lnTo>
                <a:lnTo>
                  <a:pt x="213" y="87"/>
                </a:lnTo>
                <a:lnTo>
                  <a:pt x="213" y="88"/>
                </a:lnTo>
                <a:lnTo>
                  <a:pt x="213" y="95"/>
                </a:lnTo>
                <a:lnTo>
                  <a:pt x="199" y="95"/>
                </a:lnTo>
                <a:lnTo>
                  <a:pt x="199" y="96"/>
                </a:lnTo>
                <a:lnTo>
                  <a:pt x="197" y="96"/>
                </a:lnTo>
                <a:lnTo>
                  <a:pt x="197" y="98"/>
                </a:lnTo>
                <a:lnTo>
                  <a:pt x="197" y="100"/>
                </a:lnTo>
                <a:lnTo>
                  <a:pt x="199" y="100"/>
                </a:lnTo>
                <a:lnTo>
                  <a:pt x="199" y="101"/>
                </a:lnTo>
                <a:lnTo>
                  <a:pt x="197" y="103"/>
                </a:lnTo>
                <a:lnTo>
                  <a:pt x="196" y="103"/>
                </a:lnTo>
                <a:lnTo>
                  <a:pt x="194" y="103"/>
                </a:lnTo>
                <a:lnTo>
                  <a:pt x="194" y="101"/>
                </a:lnTo>
                <a:lnTo>
                  <a:pt x="192" y="101"/>
                </a:lnTo>
                <a:lnTo>
                  <a:pt x="191" y="101"/>
                </a:lnTo>
                <a:lnTo>
                  <a:pt x="189" y="101"/>
                </a:lnTo>
                <a:lnTo>
                  <a:pt x="189" y="103"/>
                </a:lnTo>
                <a:lnTo>
                  <a:pt x="189" y="104"/>
                </a:lnTo>
                <a:lnTo>
                  <a:pt x="189" y="106"/>
                </a:lnTo>
                <a:lnTo>
                  <a:pt x="191" y="106"/>
                </a:lnTo>
                <a:lnTo>
                  <a:pt x="192" y="108"/>
                </a:lnTo>
                <a:lnTo>
                  <a:pt x="192" y="109"/>
                </a:lnTo>
                <a:lnTo>
                  <a:pt x="192" y="111"/>
                </a:lnTo>
                <a:lnTo>
                  <a:pt x="191" y="111"/>
                </a:lnTo>
                <a:lnTo>
                  <a:pt x="189" y="111"/>
                </a:lnTo>
                <a:lnTo>
                  <a:pt x="189" y="109"/>
                </a:lnTo>
                <a:lnTo>
                  <a:pt x="188" y="109"/>
                </a:lnTo>
                <a:lnTo>
                  <a:pt x="186" y="109"/>
                </a:lnTo>
                <a:lnTo>
                  <a:pt x="184" y="111"/>
                </a:lnTo>
                <a:lnTo>
                  <a:pt x="184" y="112"/>
                </a:lnTo>
                <a:lnTo>
                  <a:pt x="183" y="112"/>
                </a:lnTo>
                <a:lnTo>
                  <a:pt x="181" y="112"/>
                </a:lnTo>
                <a:lnTo>
                  <a:pt x="181" y="114"/>
                </a:lnTo>
                <a:lnTo>
                  <a:pt x="181" y="116"/>
                </a:lnTo>
                <a:lnTo>
                  <a:pt x="181" y="117"/>
                </a:lnTo>
                <a:lnTo>
                  <a:pt x="183" y="117"/>
                </a:lnTo>
                <a:lnTo>
                  <a:pt x="184" y="117"/>
                </a:lnTo>
                <a:lnTo>
                  <a:pt x="186" y="117"/>
                </a:lnTo>
                <a:lnTo>
                  <a:pt x="188" y="117"/>
                </a:lnTo>
                <a:lnTo>
                  <a:pt x="189" y="117"/>
                </a:lnTo>
                <a:lnTo>
                  <a:pt x="189" y="119"/>
                </a:lnTo>
                <a:lnTo>
                  <a:pt x="188" y="120"/>
                </a:lnTo>
                <a:lnTo>
                  <a:pt x="188" y="122"/>
                </a:lnTo>
                <a:lnTo>
                  <a:pt x="186" y="122"/>
                </a:lnTo>
                <a:lnTo>
                  <a:pt x="184" y="122"/>
                </a:lnTo>
                <a:lnTo>
                  <a:pt x="184" y="124"/>
                </a:lnTo>
                <a:lnTo>
                  <a:pt x="183" y="124"/>
                </a:lnTo>
                <a:lnTo>
                  <a:pt x="183" y="125"/>
                </a:lnTo>
                <a:lnTo>
                  <a:pt x="184" y="127"/>
                </a:lnTo>
                <a:lnTo>
                  <a:pt x="186" y="127"/>
                </a:lnTo>
                <a:lnTo>
                  <a:pt x="186" y="128"/>
                </a:lnTo>
                <a:lnTo>
                  <a:pt x="188" y="130"/>
                </a:lnTo>
                <a:lnTo>
                  <a:pt x="186" y="132"/>
                </a:lnTo>
                <a:lnTo>
                  <a:pt x="184" y="133"/>
                </a:lnTo>
                <a:lnTo>
                  <a:pt x="183" y="133"/>
                </a:lnTo>
                <a:lnTo>
                  <a:pt x="181" y="133"/>
                </a:lnTo>
                <a:lnTo>
                  <a:pt x="181" y="135"/>
                </a:lnTo>
                <a:lnTo>
                  <a:pt x="180" y="135"/>
                </a:lnTo>
                <a:lnTo>
                  <a:pt x="180" y="136"/>
                </a:lnTo>
                <a:lnTo>
                  <a:pt x="178" y="136"/>
                </a:lnTo>
                <a:lnTo>
                  <a:pt x="178" y="138"/>
                </a:lnTo>
                <a:lnTo>
                  <a:pt x="178" y="140"/>
                </a:lnTo>
                <a:lnTo>
                  <a:pt x="176" y="140"/>
                </a:lnTo>
                <a:lnTo>
                  <a:pt x="176" y="141"/>
                </a:lnTo>
                <a:lnTo>
                  <a:pt x="175" y="141"/>
                </a:lnTo>
                <a:lnTo>
                  <a:pt x="175" y="143"/>
                </a:lnTo>
                <a:lnTo>
                  <a:pt x="173" y="143"/>
                </a:lnTo>
                <a:lnTo>
                  <a:pt x="172" y="144"/>
                </a:lnTo>
                <a:lnTo>
                  <a:pt x="170" y="144"/>
                </a:lnTo>
                <a:lnTo>
                  <a:pt x="168" y="144"/>
                </a:lnTo>
                <a:lnTo>
                  <a:pt x="167" y="146"/>
                </a:lnTo>
                <a:lnTo>
                  <a:pt x="165" y="146"/>
                </a:lnTo>
                <a:lnTo>
                  <a:pt x="164" y="148"/>
                </a:lnTo>
                <a:lnTo>
                  <a:pt x="162" y="148"/>
                </a:lnTo>
                <a:lnTo>
                  <a:pt x="160" y="148"/>
                </a:lnTo>
                <a:lnTo>
                  <a:pt x="159" y="148"/>
                </a:lnTo>
                <a:lnTo>
                  <a:pt x="159" y="149"/>
                </a:lnTo>
                <a:lnTo>
                  <a:pt x="159" y="151"/>
                </a:lnTo>
                <a:lnTo>
                  <a:pt x="159" y="152"/>
                </a:lnTo>
                <a:lnTo>
                  <a:pt x="157" y="152"/>
                </a:lnTo>
                <a:lnTo>
                  <a:pt x="157" y="154"/>
                </a:lnTo>
                <a:lnTo>
                  <a:pt x="156" y="154"/>
                </a:lnTo>
                <a:lnTo>
                  <a:pt x="154" y="156"/>
                </a:lnTo>
                <a:lnTo>
                  <a:pt x="152" y="156"/>
                </a:lnTo>
                <a:lnTo>
                  <a:pt x="151" y="156"/>
                </a:lnTo>
                <a:lnTo>
                  <a:pt x="151" y="154"/>
                </a:lnTo>
                <a:lnTo>
                  <a:pt x="149" y="154"/>
                </a:lnTo>
                <a:lnTo>
                  <a:pt x="149" y="152"/>
                </a:lnTo>
                <a:lnTo>
                  <a:pt x="148" y="152"/>
                </a:lnTo>
                <a:lnTo>
                  <a:pt x="148" y="151"/>
                </a:lnTo>
                <a:lnTo>
                  <a:pt x="148" y="149"/>
                </a:lnTo>
                <a:lnTo>
                  <a:pt x="148" y="146"/>
                </a:lnTo>
                <a:lnTo>
                  <a:pt x="148" y="144"/>
                </a:lnTo>
                <a:lnTo>
                  <a:pt x="146" y="143"/>
                </a:lnTo>
                <a:lnTo>
                  <a:pt x="146" y="141"/>
                </a:lnTo>
                <a:lnTo>
                  <a:pt x="144" y="140"/>
                </a:lnTo>
                <a:lnTo>
                  <a:pt x="143" y="138"/>
                </a:lnTo>
                <a:lnTo>
                  <a:pt x="141" y="138"/>
                </a:lnTo>
                <a:lnTo>
                  <a:pt x="141" y="136"/>
                </a:lnTo>
                <a:lnTo>
                  <a:pt x="141" y="135"/>
                </a:lnTo>
                <a:lnTo>
                  <a:pt x="141" y="133"/>
                </a:lnTo>
                <a:lnTo>
                  <a:pt x="140" y="133"/>
                </a:lnTo>
                <a:lnTo>
                  <a:pt x="138" y="132"/>
                </a:lnTo>
                <a:lnTo>
                  <a:pt x="136" y="132"/>
                </a:lnTo>
                <a:lnTo>
                  <a:pt x="135" y="132"/>
                </a:lnTo>
                <a:lnTo>
                  <a:pt x="133" y="132"/>
                </a:lnTo>
                <a:lnTo>
                  <a:pt x="132" y="133"/>
                </a:lnTo>
                <a:lnTo>
                  <a:pt x="130" y="133"/>
                </a:lnTo>
                <a:lnTo>
                  <a:pt x="128" y="133"/>
                </a:lnTo>
                <a:lnTo>
                  <a:pt x="128" y="132"/>
                </a:lnTo>
                <a:lnTo>
                  <a:pt x="127" y="132"/>
                </a:lnTo>
                <a:lnTo>
                  <a:pt x="127" y="130"/>
                </a:lnTo>
                <a:lnTo>
                  <a:pt x="125" y="130"/>
                </a:lnTo>
                <a:lnTo>
                  <a:pt x="125" y="128"/>
                </a:lnTo>
                <a:lnTo>
                  <a:pt x="124" y="128"/>
                </a:lnTo>
                <a:lnTo>
                  <a:pt x="124" y="127"/>
                </a:lnTo>
                <a:lnTo>
                  <a:pt x="122" y="127"/>
                </a:lnTo>
                <a:lnTo>
                  <a:pt x="120" y="127"/>
                </a:lnTo>
                <a:lnTo>
                  <a:pt x="119" y="127"/>
                </a:lnTo>
                <a:lnTo>
                  <a:pt x="117" y="125"/>
                </a:lnTo>
                <a:lnTo>
                  <a:pt x="117" y="127"/>
                </a:lnTo>
                <a:lnTo>
                  <a:pt x="116" y="127"/>
                </a:lnTo>
                <a:lnTo>
                  <a:pt x="116" y="125"/>
                </a:lnTo>
                <a:lnTo>
                  <a:pt x="114" y="127"/>
                </a:lnTo>
                <a:lnTo>
                  <a:pt x="112" y="127"/>
                </a:lnTo>
                <a:lnTo>
                  <a:pt x="111" y="127"/>
                </a:lnTo>
                <a:lnTo>
                  <a:pt x="111" y="128"/>
                </a:lnTo>
                <a:lnTo>
                  <a:pt x="109" y="128"/>
                </a:lnTo>
                <a:lnTo>
                  <a:pt x="108" y="128"/>
                </a:lnTo>
                <a:lnTo>
                  <a:pt x="106" y="128"/>
                </a:lnTo>
                <a:lnTo>
                  <a:pt x="106" y="127"/>
                </a:lnTo>
                <a:lnTo>
                  <a:pt x="104" y="127"/>
                </a:lnTo>
                <a:lnTo>
                  <a:pt x="103" y="125"/>
                </a:lnTo>
                <a:lnTo>
                  <a:pt x="103" y="124"/>
                </a:lnTo>
                <a:lnTo>
                  <a:pt x="101" y="124"/>
                </a:lnTo>
                <a:lnTo>
                  <a:pt x="101" y="122"/>
                </a:lnTo>
                <a:lnTo>
                  <a:pt x="100" y="120"/>
                </a:lnTo>
                <a:lnTo>
                  <a:pt x="101" y="120"/>
                </a:lnTo>
                <a:lnTo>
                  <a:pt x="101" y="119"/>
                </a:lnTo>
                <a:lnTo>
                  <a:pt x="101" y="117"/>
                </a:lnTo>
                <a:lnTo>
                  <a:pt x="101" y="116"/>
                </a:lnTo>
                <a:lnTo>
                  <a:pt x="101" y="114"/>
                </a:lnTo>
                <a:lnTo>
                  <a:pt x="101" y="112"/>
                </a:lnTo>
                <a:lnTo>
                  <a:pt x="101" y="111"/>
                </a:lnTo>
                <a:lnTo>
                  <a:pt x="103" y="111"/>
                </a:lnTo>
                <a:lnTo>
                  <a:pt x="103" y="109"/>
                </a:lnTo>
                <a:lnTo>
                  <a:pt x="104" y="109"/>
                </a:lnTo>
                <a:lnTo>
                  <a:pt x="104" y="108"/>
                </a:lnTo>
                <a:lnTo>
                  <a:pt x="106" y="108"/>
                </a:lnTo>
                <a:lnTo>
                  <a:pt x="106" y="106"/>
                </a:lnTo>
                <a:lnTo>
                  <a:pt x="106" y="104"/>
                </a:lnTo>
                <a:lnTo>
                  <a:pt x="106" y="103"/>
                </a:lnTo>
                <a:lnTo>
                  <a:pt x="106" y="101"/>
                </a:lnTo>
                <a:lnTo>
                  <a:pt x="106" y="100"/>
                </a:lnTo>
                <a:lnTo>
                  <a:pt x="104" y="98"/>
                </a:lnTo>
                <a:lnTo>
                  <a:pt x="104" y="96"/>
                </a:lnTo>
                <a:lnTo>
                  <a:pt x="104" y="95"/>
                </a:lnTo>
                <a:lnTo>
                  <a:pt x="103" y="95"/>
                </a:lnTo>
                <a:lnTo>
                  <a:pt x="103" y="93"/>
                </a:lnTo>
                <a:lnTo>
                  <a:pt x="101" y="93"/>
                </a:lnTo>
                <a:lnTo>
                  <a:pt x="100" y="93"/>
                </a:lnTo>
                <a:lnTo>
                  <a:pt x="98" y="93"/>
                </a:lnTo>
                <a:lnTo>
                  <a:pt x="98" y="92"/>
                </a:lnTo>
                <a:lnTo>
                  <a:pt x="96" y="92"/>
                </a:lnTo>
                <a:lnTo>
                  <a:pt x="95" y="93"/>
                </a:lnTo>
                <a:lnTo>
                  <a:pt x="93" y="93"/>
                </a:lnTo>
                <a:lnTo>
                  <a:pt x="92" y="93"/>
                </a:lnTo>
                <a:lnTo>
                  <a:pt x="92" y="95"/>
                </a:lnTo>
                <a:lnTo>
                  <a:pt x="90" y="95"/>
                </a:lnTo>
                <a:lnTo>
                  <a:pt x="88" y="95"/>
                </a:lnTo>
                <a:lnTo>
                  <a:pt x="87" y="96"/>
                </a:lnTo>
                <a:lnTo>
                  <a:pt x="87" y="98"/>
                </a:lnTo>
                <a:lnTo>
                  <a:pt x="85" y="98"/>
                </a:lnTo>
                <a:lnTo>
                  <a:pt x="84" y="98"/>
                </a:lnTo>
                <a:lnTo>
                  <a:pt x="82" y="98"/>
                </a:lnTo>
                <a:lnTo>
                  <a:pt x="82" y="100"/>
                </a:lnTo>
                <a:lnTo>
                  <a:pt x="80" y="100"/>
                </a:lnTo>
                <a:lnTo>
                  <a:pt x="79" y="100"/>
                </a:lnTo>
                <a:lnTo>
                  <a:pt x="77" y="100"/>
                </a:lnTo>
                <a:lnTo>
                  <a:pt x="76" y="100"/>
                </a:lnTo>
                <a:lnTo>
                  <a:pt x="76" y="101"/>
                </a:lnTo>
                <a:lnTo>
                  <a:pt x="74" y="101"/>
                </a:lnTo>
                <a:lnTo>
                  <a:pt x="72" y="101"/>
                </a:lnTo>
                <a:lnTo>
                  <a:pt x="71" y="101"/>
                </a:lnTo>
                <a:lnTo>
                  <a:pt x="69" y="101"/>
                </a:lnTo>
                <a:lnTo>
                  <a:pt x="68" y="101"/>
                </a:lnTo>
                <a:lnTo>
                  <a:pt x="66" y="101"/>
                </a:lnTo>
                <a:lnTo>
                  <a:pt x="64" y="101"/>
                </a:lnTo>
                <a:lnTo>
                  <a:pt x="64" y="100"/>
                </a:lnTo>
                <a:lnTo>
                  <a:pt x="63" y="100"/>
                </a:lnTo>
                <a:lnTo>
                  <a:pt x="61" y="100"/>
                </a:lnTo>
                <a:lnTo>
                  <a:pt x="60" y="100"/>
                </a:lnTo>
                <a:lnTo>
                  <a:pt x="58" y="100"/>
                </a:lnTo>
                <a:lnTo>
                  <a:pt x="58" y="98"/>
                </a:lnTo>
                <a:lnTo>
                  <a:pt x="56" y="98"/>
                </a:lnTo>
                <a:lnTo>
                  <a:pt x="55" y="98"/>
                </a:lnTo>
                <a:lnTo>
                  <a:pt x="55" y="96"/>
                </a:lnTo>
                <a:lnTo>
                  <a:pt x="53" y="96"/>
                </a:lnTo>
                <a:lnTo>
                  <a:pt x="53" y="95"/>
                </a:lnTo>
                <a:lnTo>
                  <a:pt x="52" y="95"/>
                </a:lnTo>
                <a:lnTo>
                  <a:pt x="50" y="95"/>
                </a:lnTo>
                <a:lnTo>
                  <a:pt x="48" y="93"/>
                </a:lnTo>
                <a:lnTo>
                  <a:pt x="47" y="93"/>
                </a:lnTo>
                <a:lnTo>
                  <a:pt x="45" y="92"/>
                </a:lnTo>
                <a:lnTo>
                  <a:pt x="45" y="90"/>
                </a:lnTo>
                <a:lnTo>
                  <a:pt x="44" y="88"/>
                </a:lnTo>
                <a:lnTo>
                  <a:pt x="42" y="87"/>
                </a:lnTo>
                <a:lnTo>
                  <a:pt x="40" y="87"/>
                </a:lnTo>
                <a:lnTo>
                  <a:pt x="39" y="87"/>
                </a:lnTo>
                <a:lnTo>
                  <a:pt x="39" y="85"/>
                </a:lnTo>
                <a:lnTo>
                  <a:pt x="37" y="85"/>
                </a:lnTo>
                <a:lnTo>
                  <a:pt x="36" y="85"/>
                </a:lnTo>
                <a:lnTo>
                  <a:pt x="34" y="85"/>
                </a:lnTo>
                <a:lnTo>
                  <a:pt x="32" y="87"/>
                </a:lnTo>
                <a:lnTo>
                  <a:pt x="31" y="87"/>
                </a:lnTo>
                <a:lnTo>
                  <a:pt x="29" y="85"/>
                </a:lnTo>
                <a:lnTo>
                  <a:pt x="29" y="84"/>
                </a:lnTo>
                <a:lnTo>
                  <a:pt x="28" y="84"/>
                </a:lnTo>
                <a:lnTo>
                  <a:pt x="28" y="85"/>
                </a:lnTo>
                <a:lnTo>
                  <a:pt x="28" y="87"/>
                </a:lnTo>
                <a:lnTo>
                  <a:pt x="28" y="88"/>
                </a:lnTo>
                <a:lnTo>
                  <a:pt x="26" y="90"/>
                </a:lnTo>
                <a:lnTo>
                  <a:pt x="26" y="92"/>
                </a:lnTo>
                <a:lnTo>
                  <a:pt x="24" y="92"/>
                </a:lnTo>
                <a:lnTo>
                  <a:pt x="23" y="92"/>
                </a:lnTo>
                <a:lnTo>
                  <a:pt x="23" y="90"/>
                </a:lnTo>
                <a:lnTo>
                  <a:pt x="21" y="88"/>
                </a:lnTo>
                <a:lnTo>
                  <a:pt x="21" y="87"/>
                </a:lnTo>
                <a:lnTo>
                  <a:pt x="20" y="87"/>
                </a:lnTo>
                <a:lnTo>
                  <a:pt x="20" y="85"/>
                </a:lnTo>
                <a:lnTo>
                  <a:pt x="18" y="85"/>
                </a:lnTo>
                <a:lnTo>
                  <a:pt x="18" y="84"/>
                </a:lnTo>
                <a:lnTo>
                  <a:pt x="18" y="82"/>
                </a:lnTo>
                <a:lnTo>
                  <a:pt x="16" y="82"/>
                </a:lnTo>
                <a:lnTo>
                  <a:pt x="16" y="80"/>
                </a:lnTo>
                <a:lnTo>
                  <a:pt x="15" y="79"/>
                </a:lnTo>
                <a:lnTo>
                  <a:pt x="13" y="77"/>
                </a:lnTo>
                <a:lnTo>
                  <a:pt x="12" y="77"/>
                </a:lnTo>
                <a:lnTo>
                  <a:pt x="12" y="76"/>
                </a:lnTo>
                <a:lnTo>
                  <a:pt x="10" y="76"/>
                </a:lnTo>
                <a:lnTo>
                  <a:pt x="10" y="74"/>
                </a:lnTo>
                <a:lnTo>
                  <a:pt x="10" y="72"/>
                </a:lnTo>
                <a:lnTo>
                  <a:pt x="12" y="71"/>
                </a:lnTo>
                <a:lnTo>
                  <a:pt x="13" y="71"/>
                </a:lnTo>
                <a:lnTo>
                  <a:pt x="13" y="69"/>
                </a:lnTo>
                <a:lnTo>
                  <a:pt x="13" y="68"/>
                </a:lnTo>
                <a:lnTo>
                  <a:pt x="12" y="68"/>
                </a:lnTo>
                <a:lnTo>
                  <a:pt x="10" y="68"/>
                </a:lnTo>
                <a:lnTo>
                  <a:pt x="8" y="68"/>
                </a:lnTo>
                <a:lnTo>
                  <a:pt x="7" y="68"/>
                </a:lnTo>
                <a:lnTo>
                  <a:pt x="5" y="68"/>
                </a:lnTo>
                <a:lnTo>
                  <a:pt x="4" y="68"/>
                </a:lnTo>
                <a:lnTo>
                  <a:pt x="2" y="68"/>
                </a:lnTo>
                <a:lnTo>
                  <a:pt x="2" y="66"/>
                </a:lnTo>
                <a:lnTo>
                  <a:pt x="0" y="66"/>
                </a:lnTo>
                <a:lnTo>
                  <a:pt x="0" y="64"/>
                </a:lnTo>
                <a:lnTo>
                  <a:pt x="2" y="64"/>
                </a:lnTo>
                <a:lnTo>
                  <a:pt x="2" y="63"/>
                </a:lnTo>
                <a:lnTo>
                  <a:pt x="2" y="61"/>
                </a:lnTo>
                <a:lnTo>
                  <a:pt x="4" y="61"/>
                </a:lnTo>
                <a:lnTo>
                  <a:pt x="4" y="60"/>
                </a:lnTo>
                <a:lnTo>
                  <a:pt x="4" y="58"/>
                </a:lnTo>
                <a:lnTo>
                  <a:pt x="5" y="58"/>
                </a:lnTo>
                <a:lnTo>
                  <a:pt x="7" y="58"/>
                </a:lnTo>
                <a:lnTo>
                  <a:pt x="8" y="58"/>
                </a:lnTo>
                <a:lnTo>
                  <a:pt x="10" y="60"/>
                </a:lnTo>
                <a:lnTo>
                  <a:pt x="10" y="58"/>
                </a:lnTo>
                <a:lnTo>
                  <a:pt x="12" y="58"/>
                </a:lnTo>
                <a:lnTo>
                  <a:pt x="12" y="56"/>
                </a:lnTo>
                <a:lnTo>
                  <a:pt x="12" y="55"/>
                </a:lnTo>
                <a:lnTo>
                  <a:pt x="12" y="53"/>
                </a:lnTo>
                <a:lnTo>
                  <a:pt x="13" y="53"/>
                </a:lnTo>
                <a:lnTo>
                  <a:pt x="13" y="52"/>
                </a:lnTo>
                <a:lnTo>
                  <a:pt x="13" y="50"/>
                </a:lnTo>
                <a:lnTo>
                  <a:pt x="15" y="50"/>
                </a:lnTo>
                <a:lnTo>
                  <a:pt x="15" y="48"/>
                </a:lnTo>
                <a:lnTo>
                  <a:pt x="16" y="48"/>
                </a:lnTo>
                <a:lnTo>
                  <a:pt x="18" y="48"/>
                </a:lnTo>
                <a:lnTo>
                  <a:pt x="18" y="50"/>
                </a:lnTo>
                <a:lnTo>
                  <a:pt x="20" y="50"/>
                </a:lnTo>
                <a:lnTo>
                  <a:pt x="18" y="52"/>
                </a:lnTo>
                <a:lnTo>
                  <a:pt x="20" y="52"/>
                </a:lnTo>
                <a:lnTo>
                  <a:pt x="20" y="53"/>
                </a:lnTo>
                <a:lnTo>
                  <a:pt x="18" y="53"/>
                </a:lnTo>
                <a:lnTo>
                  <a:pt x="18" y="55"/>
                </a:lnTo>
                <a:lnTo>
                  <a:pt x="20" y="55"/>
                </a:lnTo>
                <a:lnTo>
                  <a:pt x="20" y="56"/>
                </a:lnTo>
                <a:lnTo>
                  <a:pt x="21" y="58"/>
                </a:lnTo>
                <a:lnTo>
                  <a:pt x="23" y="58"/>
                </a:lnTo>
                <a:lnTo>
                  <a:pt x="23" y="56"/>
                </a:lnTo>
                <a:lnTo>
                  <a:pt x="24" y="56"/>
                </a:lnTo>
                <a:lnTo>
                  <a:pt x="24" y="55"/>
                </a:lnTo>
                <a:lnTo>
                  <a:pt x="26" y="55"/>
                </a:lnTo>
                <a:lnTo>
                  <a:pt x="28" y="53"/>
                </a:lnTo>
                <a:lnTo>
                  <a:pt x="29" y="53"/>
                </a:lnTo>
                <a:lnTo>
                  <a:pt x="31" y="55"/>
                </a:lnTo>
                <a:lnTo>
                  <a:pt x="32" y="55"/>
                </a:lnTo>
                <a:lnTo>
                  <a:pt x="34" y="55"/>
                </a:lnTo>
                <a:lnTo>
                  <a:pt x="36" y="55"/>
                </a:lnTo>
                <a:lnTo>
                  <a:pt x="37" y="55"/>
                </a:lnTo>
                <a:lnTo>
                  <a:pt x="37" y="53"/>
                </a:lnTo>
                <a:lnTo>
                  <a:pt x="39" y="52"/>
                </a:lnTo>
                <a:lnTo>
                  <a:pt x="39" y="50"/>
                </a:lnTo>
                <a:lnTo>
                  <a:pt x="39" y="48"/>
                </a:lnTo>
                <a:lnTo>
                  <a:pt x="39" y="47"/>
                </a:lnTo>
                <a:lnTo>
                  <a:pt x="37" y="47"/>
                </a:lnTo>
                <a:lnTo>
                  <a:pt x="36" y="45"/>
                </a:lnTo>
                <a:lnTo>
                  <a:pt x="34" y="45"/>
                </a:lnTo>
                <a:lnTo>
                  <a:pt x="34" y="44"/>
                </a:lnTo>
                <a:lnTo>
                  <a:pt x="32" y="44"/>
                </a:lnTo>
                <a:lnTo>
                  <a:pt x="32" y="42"/>
                </a:lnTo>
                <a:lnTo>
                  <a:pt x="31" y="42"/>
                </a:lnTo>
                <a:lnTo>
                  <a:pt x="29" y="42"/>
                </a:lnTo>
                <a:lnTo>
                  <a:pt x="29" y="40"/>
                </a:lnTo>
                <a:lnTo>
                  <a:pt x="28" y="40"/>
                </a:lnTo>
                <a:lnTo>
                  <a:pt x="26" y="40"/>
                </a:lnTo>
                <a:lnTo>
                  <a:pt x="24" y="40"/>
                </a:lnTo>
                <a:lnTo>
                  <a:pt x="24" y="39"/>
                </a:lnTo>
                <a:lnTo>
                  <a:pt x="23" y="39"/>
                </a:lnTo>
                <a:lnTo>
                  <a:pt x="21" y="39"/>
                </a:lnTo>
                <a:lnTo>
                  <a:pt x="20" y="39"/>
                </a:lnTo>
                <a:lnTo>
                  <a:pt x="18" y="39"/>
                </a:lnTo>
                <a:lnTo>
                  <a:pt x="16" y="37"/>
                </a:lnTo>
                <a:lnTo>
                  <a:pt x="15" y="37"/>
                </a:lnTo>
                <a:lnTo>
                  <a:pt x="15" y="36"/>
                </a:lnTo>
                <a:lnTo>
                  <a:pt x="16" y="36"/>
                </a:lnTo>
                <a:lnTo>
                  <a:pt x="16" y="34"/>
                </a:lnTo>
                <a:lnTo>
                  <a:pt x="15" y="34"/>
                </a:lnTo>
                <a:lnTo>
                  <a:pt x="16" y="34"/>
                </a:lnTo>
                <a:lnTo>
                  <a:pt x="16" y="32"/>
                </a:lnTo>
                <a:lnTo>
                  <a:pt x="16" y="31"/>
                </a:lnTo>
                <a:lnTo>
                  <a:pt x="18" y="31"/>
                </a:lnTo>
                <a:lnTo>
                  <a:pt x="18" y="29"/>
                </a:lnTo>
                <a:lnTo>
                  <a:pt x="20" y="29"/>
                </a:lnTo>
                <a:lnTo>
                  <a:pt x="21" y="29"/>
                </a:lnTo>
                <a:lnTo>
                  <a:pt x="21" y="28"/>
                </a:lnTo>
                <a:lnTo>
                  <a:pt x="23" y="28"/>
                </a:lnTo>
                <a:lnTo>
                  <a:pt x="24" y="26"/>
                </a:lnTo>
                <a:lnTo>
                  <a:pt x="24" y="24"/>
                </a:lnTo>
                <a:lnTo>
                  <a:pt x="24" y="23"/>
                </a:lnTo>
                <a:lnTo>
                  <a:pt x="24" y="21"/>
                </a:lnTo>
                <a:lnTo>
                  <a:pt x="24" y="20"/>
                </a:lnTo>
                <a:lnTo>
                  <a:pt x="24" y="18"/>
                </a:lnTo>
                <a:lnTo>
                  <a:pt x="26" y="18"/>
                </a:lnTo>
                <a:lnTo>
                  <a:pt x="26" y="16"/>
                </a:lnTo>
                <a:lnTo>
                  <a:pt x="28" y="16"/>
                </a:lnTo>
                <a:lnTo>
                  <a:pt x="28" y="13"/>
                </a:lnTo>
                <a:lnTo>
                  <a:pt x="28" y="12"/>
                </a:lnTo>
                <a:lnTo>
                  <a:pt x="28" y="5"/>
                </a:lnTo>
                <a:lnTo>
                  <a:pt x="29" y="5"/>
                </a:lnTo>
                <a:lnTo>
                  <a:pt x="34" y="5"/>
                </a:lnTo>
                <a:lnTo>
                  <a:pt x="37" y="5"/>
                </a:lnTo>
                <a:lnTo>
                  <a:pt x="47" y="5"/>
                </a:lnTo>
                <a:lnTo>
                  <a:pt x="72" y="5"/>
                </a:lnTo>
                <a:lnTo>
                  <a:pt x="87" y="5"/>
                </a:lnTo>
                <a:lnTo>
                  <a:pt x="98" y="5"/>
                </a:lnTo>
                <a:lnTo>
                  <a:pt x="112" y="5"/>
                </a:lnTo>
                <a:lnTo>
                  <a:pt x="112" y="2"/>
                </a:lnTo>
                <a:lnTo>
                  <a:pt x="120" y="0"/>
                </a:lnTo>
                <a:lnTo>
                  <a:pt x="122" y="0"/>
                </a:lnTo>
                <a:lnTo>
                  <a:pt x="136" y="2"/>
                </a:lnTo>
                <a:lnTo>
                  <a:pt x="148" y="2"/>
                </a:lnTo>
                <a:lnTo>
                  <a:pt x="151" y="2"/>
                </a:lnTo>
                <a:lnTo>
                  <a:pt x="157" y="2"/>
                </a:lnTo>
                <a:lnTo>
                  <a:pt x="164" y="2"/>
                </a:lnTo>
                <a:lnTo>
                  <a:pt x="167" y="2"/>
                </a:lnTo>
                <a:lnTo>
                  <a:pt x="167" y="7"/>
                </a:lnTo>
                <a:lnTo>
                  <a:pt x="165" y="8"/>
                </a:lnTo>
                <a:lnTo>
                  <a:pt x="172" y="8"/>
                </a:lnTo>
                <a:lnTo>
                  <a:pt x="180" y="8"/>
                </a:lnTo>
                <a:lnTo>
                  <a:pt x="188" y="8"/>
                </a:lnTo>
                <a:lnTo>
                  <a:pt x="188" y="10"/>
                </a:lnTo>
                <a:lnTo>
                  <a:pt x="188" y="12"/>
                </a:lnTo>
                <a:lnTo>
                  <a:pt x="189" y="12"/>
                </a:lnTo>
                <a:lnTo>
                  <a:pt x="191" y="12"/>
                </a:lnTo>
                <a:lnTo>
                  <a:pt x="194" y="12"/>
                </a:lnTo>
                <a:lnTo>
                  <a:pt x="205" y="12"/>
                </a:lnTo>
                <a:lnTo>
                  <a:pt x="208" y="12"/>
                </a:lnTo>
                <a:lnTo>
                  <a:pt x="210" y="16"/>
                </a:lnTo>
                <a:lnTo>
                  <a:pt x="221" y="16"/>
                </a:lnTo>
                <a:lnTo>
                  <a:pt x="224" y="16"/>
                </a:lnTo>
                <a:lnTo>
                  <a:pt x="224" y="8"/>
                </a:lnTo>
                <a:lnTo>
                  <a:pt x="237" y="8"/>
                </a:lnTo>
                <a:lnTo>
                  <a:pt x="244" y="8"/>
                </a:lnTo>
                <a:lnTo>
                  <a:pt x="244" y="7"/>
                </a:lnTo>
                <a:lnTo>
                  <a:pt x="253" y="7"/>
                </a:lnTo>
                <a:lnTo>
                  <a:pt x="255" y="8"/>
                </a:lnTo>
                <a:lnTo>
                  <a:pt x="264" y="7"/>
                </a:lnTo>
                <a:lnTo>
                  <a:pt x="271" y="7"/>
                </a:lnTo>
                <a:lnTo>
                  <a:pt x="272" y="7"/>
                </a:lnTo>
                <a:lnTo>
                  <a:pt x="272" y="10"/>
                </a:lnTo>
                <a:lnTo>
                  <a:pt x="279" y="10"/>
                </a:lnTo>
                <a:lnTo>
                  <a:pt x="288" y="10"/>
                </a:lnTo>
                <a:lnTo>
                  <a:pt x="290" y="10"/>
                </a:lnTo>
                <a:close/>
              </a:path>
            </a:pathLst>
          </a:custGeom>
          <a:solidFill>
            <a:srgbClr val="D15A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6"/>
          <p:cNvSpPr>
            <a:spLocks/>
          </p:cNvSpPr>
          <p:nvPr/>
        </p:nvSpPr>
        <p:spPr bwMode="auto">
          <a:xfrm>
            <a:off x="3992563" y="1990726"/>
            <a:ext cx="419100" cy="666750"/>
          </a:xfrm>
          <a:custGeom>
            <a:avLst/>
            <a:gdLst/>
            <a:ahLst/>
            <a:cxnLst>
              <a:cxn ang="0">
                <a:pos x="234" y="28"/>
              </a:cxn>
              <a:cxn ang="0">
                <a:pos x="234" y="48"/>
              </a:cxn>
              <a:cxn ang="0">
                <a:pos x="234" y="58"/>
              </a:cxn>
              <a:cxn ang="0">
                <a:pos x="243" y="58"/>
              </a:cxn>
              <a:cxn ang="0">
                <a:pos x="261" y="60"/>
              </a:cxn>
              <a:cxn ang="0">
                <a:pos x="264" y="79"/>
              </a:cxn>
              <a:cxn ang="0">
                <a:pos x="261" y="104"/>
              </a:cxn>
              <a:cxn ang="0">
                <a:pos x="261" y="112"/>
              </a:cxn>
              <a:cxn ang="0">
                <a:pos x="256" y="119"/>
              </a:cxn>
              <a:cxn ang="0">
                <a:pos x="242" y="133"/>
              </a:cxn>
              <a:cxn ang="0">
                <a:pos x="237" y="167"/>
              </a:cxn>
              <a:cxn ang="0">
                <a:pos x="224" y="167"/>
              </a:cxn>
              <a:cxn ang="0">
                <a:pos x="223" y="244"/>
              </a:cxn>
              <a:cxn ang="0">
                <a:pos x="223" y="248"/>
              </a:cxn>
              <a:cxn ang="0">
                <a:pos x="223" y="248"/>
              </a:cxn>
              <a:cxn ang="0">
                <a:pos x="223" y="252"/>
              </a:cxn>
              <a:cxn ang="0">
                <a:pos x="226" y="256"/>
              </a:cxn>
              <a:cxn ang="0">
                <a:pos x="224" y="298"/>
              </a:cxn>
              <a:cxn ang="0">
                <a:pos x="226" y="325"/>
              </a:cxn>
              <a:cxn ang="0">
                <a:pos x="219" y="338"/>
              </a:cxn>
              <a:cxn ang="0">
                <a:pos x="221" y="351"/>
              </a:cxn>
              <a:cxn ang="0">
                <a:pos x="218" y="362"/>
              </a:cxn>
              <a:cxn ang="0">
                <a:pos x="216" y="372"/>
              </a:cxn>
              <a:cxn ang="0">
                <a:pos x="215" y="381"/>
              </a:cxn>
              <a:cxn ang="0">
                <a:pos x="216" y="394"/>
              </a:cxn>
              <a:cxn ang="0">
                <a:pos x="218" y="400"/>
              </a:cxn>
              <a:cxn ang="0">
                <a:pos x="194" y="404"/>
              </a:cxn>
              <a:cxn ang="0">
                <a:pos x="183" y="394"/>
              </a:cxn>
              <a:cxn ang="0">
                <a:pos x="173" y="404"/>
              </a:cxn>
              <a:cxn ang="0">
                <a:pos x="160" y="418"/>
              </a:cxn>
              <a:cxn ang="0">
                <a:pos x="133" y="407"/>
              </a:cxn>
              <a:cxn ang="0">
                <a:pos x="119" y="389"/>
              </a:cxn>
              <a:cxn ang="0">
                <a:pos x="101" y="381"/>
              </a:cxn>
              <a:cxn ang="0">
                <a:pos x="88" y="381"/>
              </a:cxn>
              <a:cxn ang="0">
                <a:pos x="85" y="373"/>
              </a:cxn>
              <a:cxn ang="0">
                <a:pos x="85" y="370"/>
              </a:cxn>
              <a:cxn ang="0">
                <a:pos x="80" y="373"/>
              </a:cxn>
              <a:cxn ang="0">
                <a:pos x="58" y="383"/>
              </a:cxn>
              <a:cxn ang="0">
                <a:pos x="21" y="370"/>
              </a:cxn>
              <a:cxn ang="0">
                <a:pos x="19" y="335"/>
              </a:cxn>
              <a:cxn ang="0">
                <a:pos x="19" y="292"/>
              </a:cxn>
              <a:cxn ang="0">
                <a:pos x="19" y="256"/>
              </a:cxn>
              <a:cxn ang="0">
                <a:pos x="19" y="240"/>
              </a:cxn>
              <a:cxn ang="0">
                <a:pos x="19" y="184"/>
              </a:cxn>
              <a:cxn ang="0">
                <a:pos x="18" y="152"/>
              </a:cxn>
              <a:cxn ang="0">
                <a:pos x="19" y="125"/>
              </a:cxn>
              <a:cxn ang="0">
                <a:pos x="7" y="117"/>
              </a:cxn>
              <a:cxn ang="0">
                <a:pos x="19" y="108"/>
              </a:cxn>
              <a:cxn ang="0">
                <a:pos x="19" y="77"/>
              </a:cxn>
              <a:cxn ang="0">
                <a:pos x="19" y="66"/>
              </a:cxn>
              <a:cxn ang="0">
                <a:pos x="19" y="34"/>
              </a:cxn>
              <a:cxn ang="0">
                <a:pos x="31" y="0"/>
              </a:cxn>
              <a:cxn ang="0">
                <a:pos x="83" y="0"/>
              </a:cxn>
              <a:cxn ang="0">
                <a:pos x="138" y="0"/>
              </a:cxn>
              <a:cxn ang="0">
                <a:pos x="215" y="0"/>
              </a:cxn>
              <a:cxn ang="0">
                <a:pos x="234" y="2"/>
              </a:cxn>
            </a:cxnLst>
            <a:rect l="0" t="0" r="r" b="b"/>
            <a:pathLst>
              <a:path w="264" h="420">
                <a:moveTo>
                  <a:pt x="234" y="8"/>
                </a:moveTo>
                <a:lnTo>
                  <a:pt x="234" y="8"/>
                </a:lnTo>
                <a:lnTo>
                  <a:pt x="234" y="12"/>
                </a:lnTo>
                <a:lnTo>
                  <a:pt x="234" y="12"/>
                </a:lnTo>
                <a:lnTo>
                  <a:pt x="234" y="13"/>
                </a:lnTo>
                <a:lnTo>
                  <a:pt x="234" y="18"/>
                </a:lnTo>
                <a:lnTo>
                  <a:pt x="234" y="28"/>
                </a:lnTo>
                <a:lnTo>
                  <a:pt x="234" y="34"/>
                </a:lnTo>
                <a:lnTo>
                  <a:pt x="234" y="39"/>
                </a:lnTo>
                <a:lnTo>
                  <a:pt x="234" y="40"/>
                </a:lnTo>
                <a:lnTo>
                  <a:pt x="234" y="40"/>
                </a:lnTo>
                <a:lnTo>
                  <a:pt x="234" y="44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53"/>
                </a:lnTo>
                <a:lnTo>
                  <a:pt x="234" y="53"/>
                </a:lnTo>
                <a:lnTo>
                  <a:pt x="234" y="56"/>
                </a:lnTo>
                <a:lnTo>
                  <a:pt x="234" y="58"/>
                </a:lnTo>
                <a:lnTo>
                  <a:pt x="234" y="58"/>
                </a:lnTo>
                <a:lnTo>
                  <a:pt x="234" y="58"/>
                </a:lnTo>
                <a:lnTo>
                  <a:pt x="235" y="58"/>
                </a:lnTo>
                <a:lnTo>
                  <a:pt x="235" y="58"/>
                </a:lnTo>
                <a:lnTo>
                  <a:pt x="237" y="58"/>
                </a:lnTo>
                <a:lnTo>
                  <a:pt x="237" y="58"/>
                </a:lnTo>
                <a:lnTo>
                  <a:pt x="237" y="58"/>
                </a:lnTo>
                <a:lnTo>
                  <a:pt x="237" y="58"/>
                </a:lnTo>
                <a:lnTo>
                  <a:pt x="243" y="58"/>
                </a:lnTo>
                <a:lnTo>
                  <a:pt x="247" y="58"/>
                </a:lnTo>
                <a:lnTo>
                  <a:pt x="248" y="58"/>
                </a:lnTo>
                <a:lnTo>
                  <a:pt x="258" y="58"/>
                </a:lnTo>
                <a:lnTo>
                  <a:pt x="261" y="58"/>
                </a:lnTo>
                <a:lnTo>
                  <a:pt x="261" y="58"/>
                </a:lnTo>
                <a:lnTo>
                  <a:pt x="261" y="58"/>
                </a:lnTo>
                <a:lnTo>
                  <a:pt x="261" y="60"/>
                </a:lnTo>
                <a:lnTo>
                  <a:pt x="261" y="60"/>
                </a:lnTo>
                <a:lnTo>
                  <a:pt x="261" y="60"/>
                </a:lnTo>
                <a:lnTo>
                  <a:pt x="261" y="61"/>
                </a:lnTo>
                <a:lnTo>
                  <a:pt x="263" y="69"/>
                </a:lnTo>
                <a:lnTo>
                  <a:pt x="263" y="69"/>
                </a:lnTo>
                <a:lnTo>
                  <a:pt x="263" y="71"/>
                </a:lnTo>
                <a:lnTo>
                  <a:pt x="264" y="79"/>
                </a:lnTo>
                <a:lnTo>
                  <a:pt x="264" y="80"/>
                </a:lnTo>
                <a:lnTo>
                  <a:pt x="264" y="85"/>
                </a:lnTo>
                <a:lnTo>
                  <a:pt x="263" y="90"/>
                </a:lnTo>
                <a:lnTo>
                  <a:pt x="263" y="92"/>
                </a:lnTo>
                <a:lnTo>
                  <a:pt x="263" y="92"/>
                </a:lnTo>
                <a:lnTo>
                  <a:pt x="261" y="101"/>
                </a:lnTo>
                <a:lnTo>
                  <a:pt x="261" y="104"/>
                </a:lnTo>
                <a:lnTo>
                  <a:pt x="261" y="106"/>
                </a:lnTo>
                <a:lnTo>
                  <a:pt x="261" y="108"/>
                </a:lnTo>
                <a:lnTo>
                  <a:pt x="261" y="109"/>
                </a:lnTo>
                <a:lnTo>
                  <a:pt x="261" y="109"/>
                </a:lnTo>
                <a:lnTo>
                  <a:pt x="261" y="112"/>
                </a:lnTo>
                <a:lnTo>
                  <a:pt x="261" y="112"/>
                </a:lnTo>
                <a:lnTo>
                  <a:pt x="261" y="112"/>
                </a:lnTo>
                <a:lnTo>
                  <a:pt x="261" y="112"/>
                </a:lnTo>
                <a:lnTo>
                  <a:pt x="261" y="116"/>
                </a:lnTo>
                <a:lnTo>
                  <a:pt x="261" y="119"/>
                </a:lnTo>
                <a:lnTo>
                  <a:pt x="261" y="119"/>
                </a:lnTo>
                <a:lnTo>
                  <a:pt x="258" y="119"/>
                </a:lnTo>
                <a:lnTo>
                  <a:pt x="258" y="119"/>
                </a:lnTo>
                <a:lnTo>
                  <a:pt x="256" y="119"/>
                </a:lnTo>
                <a:lnTo>
                  <a:pt x="256" y="119"/>
                </a:lnTo>
                <a:lnTo>
                  <a:pt x="250" y="119"/>
                </a:lnTo>
                <a:lnTo>
                  <a:pt x="242" y="119"/>
                </a:lnTo>
                <a:lnTo>
                  <a:pt x="242" y="120"/>
                </a:lnTo>
                <a:lnTo>
                  <a:pt x="242" y="120"/>
                </a:lnTo>
                <a:lnTo>
                  <a:pt x="242" y="125"/>
                </a:lnTo>
                <a:lnTo>
                  <a:pt x="242" y="133"/>
                </a:lnTo>
                <a:lnTo>
                  <a:pt x="242" y="141"/>
                </a:lnTo>
                <a:lnTo>
                  <a:pt x="242" y="143"/>
                </a:lnTo>
                <a:lnTo>
                  <a:pt x="242" y="154"/>
                </a:lnTo>
                <a:lnTo>
                  <a:pt x="242" y="159"/>
                </a:lnTo>
                <a:lnTo>
                  <a:pt x="242" y="162"/>
                </a:lnTo>
                <a:lnTo>
                  <a:pt x="242" y="167"/>
                </a:lnTo>
                <a:lnTo>
                  <a:pt x="237" y="167"/>
                </a:lnTo>
                <a:lnTo>
                  <a:pt x="232" y="167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4" y="167"/>
                </a:lnTo>
                <a:lnTo>
                  <a:pt x="224" y="167"/>
                </a:lnTo>
                <a:lnTo>
                  <a:pt x="224" y="168"/>
                </a:lnTo>
                <a:lnTo>
                  <a:pt x="224" y="175"/>
                </a:lnTo>
                <a:lnTo>
                  <a:pt x="224" y="202"/>
                </a:lnTo>
                <a:lnTo>
                  <a:pt x="224" y="228"/>
                </a:lnTo>
                <a:lnTo>
                  <a:pt x="223" y="244"/>
                </a:lnTo>
                <a:lnTo>
                  <a:pt x="223" y="244"/>
                </a:lnTo>
                <a:lnTo>
                  <a:pt x="223" y="245"/>
                </a:lnTo>
                <a:lnTo>
                  <a:pt x="223" y="247"/>
                </a:lnTo>
                <a:lnTo>
                  <a:pt x="223" y="247"/>
                </a:lnTo>
                <a:lnTo>
                  <a:pt x="224" y="248"/>
                </a:lnTo>
                <a:lnTo>
                  <a:pt x="224" y="248"/>
                </a:lnTo>
                <a:lnTo>
                  <a:pt x="224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50"/>
                </a:lnTo>
                <a:lnTo>
                  <a:pt x="223" y="250"/>
                </a:lnTo>
                <a:lnTo>
                  <a:pt x="223" y="250"/>
                </a:lnTo>
                <a:lnTo>
                  <a:pt x="223" y="252"/>
                </a:lnTo>
                <a:lnTo>
                  <a:pt x="223" y="255"/>
                </a:lnTo>
                <a:lnTo>
                  <a:pt x="223" y="255"/>
                </a:lnTo>
                <a:lnTo>
                  <a:pt x="224" y="255"/>
                </a:lnTo>
                <a:lnTo>
                  <a:pt x="224" y="255"/>
                </a:lnTo>
                <a:lnTo>
                  <a:pt x="226" y="256"/>
                </a:lnTo>
                <a:lnTo>
                  <a:pt x="226" y="256"/>
                </a:lnTo>
                <a:lnTo>
                  <a:pt x="226" y="256"/>
                </a:lnTo>
                <a:lnTo>
                  <a:pt x="224" y="258"/>
                </a:lnTo>
                <a:lnTo>
                  <a:pt x="224" y="260"/>
                </a:lnTo>
                <a:lnTo>
                  <a:pt x="224" y="268"/>
                </a:lnTo>
                <a:lnTo>
                  <a:pt x="224" y="269"/>
                </a:lnTo>
                <a:lnTo>
                  <a:pt x="224" y="276"/>
                </a:lnTo>
                <a:lnTo>
                  <a:pt x="224" y="277"/>
                </a:lnTo>
                <a:lnTo>
                  <a:pt x="224" y="298"/>
                </a:lnTo>
                <a:lnTo>
                  <a:pt x="224" y="298"/>
                </a:lnTo>
                <a:lnTo>
                  <a:pt x="224" y="300"/>
                </a:lnTo>
                <a:lnTo>
                  <a:pt x="224" y="311"/>
                </a:lnTo>
                <a:lnTo>
                  <a:pt x="224" y="311"/>
                </a:lnTo>
                <a:lnTo>
                  <a:pt x="224" y="311"/>
                </a:lnTo>
                <a:lnTo>
                  <a:pt x="224" y="317"/>
                </a:lnTo>
                <a:lnTo>
                  <a:pt x="226" y="325"/>
                </a:lnTo>
                <a:lnTo>
                  <a:pt x="223" y="327"/>
                </a:lnTo>
                <a:lnTo>
                  <a:pt x="223" y="327"/>
                </a:lnTo>
                <a:lnTo>
                  <a:pt x="223" y="327"/>
                </a:lnTo>
                <a:lnTo>
                  <a:pt x="224" y="338"/>
                </a:lnTo>
                <a:lnTo>
                  <a:pt x="224" y="338"/>
                </a:lnTo>
                <a:lnTo>
                  <a:pt x="223" y="338"/>
                </a:lnTo>
                <a:lnTo>
                  <a:pt x="219" y="338"/>
                </a:lnTo>
                <a:lnTo>
                  <a:pt x="216" y="336"/>
                </a:lnTo>
                <a:lnTo>
                  <a:pt x="215" y="338"/>
                </a:lnTo>
                <a:lnTo>
                  <a:pt x="215" y="338"/>
                </a:lnTo>
                <a:lnTo>
                  <a:pt x="215" y="338"/>
                </a:lnTo>
                <a:lnTo>
                  <a:pt x="215" y="340"/>
                </a:lnTo>
                <a:lnTo>
                  <a:pt x="216" y="343"/>
                </a:lnTo>
                <a:lnTo>
                  <a:pt x="221" y="351"/>
                </a:lnTo>
                <a:lnTo>
                  <a:pt x="221" y="352"/>
                </a:lnTo>
                <a:lnTo>
                  <a:pt x="219" y="354"/>
                </a:lnTo>
                <a:lnTo>
                  <a:pt x="221" y="357"/>
                </a:lnTo>
                <a:lnTo>
                  <a:pt x="221" y="357"/>
                </a:lnTo>
                <a:lnTo>
                  <a:pt x="219" y="359"/>
                </a:lnTo>
                <a:lnTo>
                  <a:pt x="219" y="362"/>
                </a:lnTo>
                <a:lnTo>
                  <a:pt x="218" y="362"/>
                </a:lnTo>
                <a:lnTo>
                  <a:pt x="215" y="364"/>
                </a:lnTo>
                <a:lnTo>
                  <a:pt x="211" y="365"/>
                </a:lnTo>
                <a:lnTo>
                  <a:pt x="210" y="365"/>
                </a:lnTo>
                <a:lnTo>
                  <a:pt x="207" y="367"/>
                </a:lnTo>
                <a:lnTo>
                  <a:pt x="210" y="368"/>
                </a:lnTo>
                <a:lnTo>
                  <a:pt x="215" y="372"/>
                </a:lnTo>
                <a:lnTo>
                  <a:pt x="216" y="372"/>
                </a:lnTo>
                <a:lnTo>
                  <a:pt x="216" y="373"/>
                </a:lnTo>
                <a:lnTo>
                  <a:pt x="218" y="375"/>
                </a:lnTo>
                <a:lnTo>
                  <a:pt x="218" y="376"/>
                </a:lnTo>
                <a:lnTo>
                  <a:pt x="216" y="378"/>
                </a:lnTo>
                <a:lnTo>
                  <a:pt x="215" y="378"/>
                </a:lnTo>
                <a:lnTo>
                  <a:pt x="215" y="378"/>
                </a:lnTo>
                <a:lnTo>
                  <a:pt x="215" y="381"/>
                </a:lnTo>
                <a:lnTo>
                  <a:pt x="213" y="381"/>
                </a:lnTo>
                <a:lnTo>
                  <a:pt x="215" y="384"/>
                </a:lnTo>
                <a:lnTo>
                  <a:pt x="215" y="388"/>
                </a:lnTo>
                <a:lnTo>
                  <a:pt x="216" y="391"/>
                </a:lnTo>
                <a:lnTo>
                  <a:pt x="216" y="392"/>
                </a:lnTo>
                <a:lnTo>
                  <a:pt x="216" y="392"/>
                </a:lnTo>
                <a:lnTo>
                  <a:pt x="216" y="394"/>
                </a:lnTo>
                <a:lnTo>
                  <a:pt x="218" y="397"/>
                </a:lnTo>
                <a:lnTo>
                  <a:pt x="218" y="397"/>
                </a:lnTo>
                <a:lnTo>
                  <a:pt x="219" y="399"/>
                </a:lnTo>
                <a:lnTo>
                  <a:pt x="219" y="400"/>
                </a:lnTo>
                <a:lnTo>
                  <a:pt x="218" y="400"/>
                </a:lnTo>
                <a:lnTo>
                  <a:pt x="218" y="400"/>
                </a:lnTo>
                <a:lnTo>
                  <a:pt x="218" y="400"/>
                </a:lnTo>
                <a:lnTo>
                  <a:pt x="213" y="400"/>
                </a:lnTo>
                <a:lnTo>
                  <a:pt x="210" y="400"/>
                </a:lnTo>
                <a:lnTo>
                  <a:pt x="205" y="402"/>
                </a:lnTo>
                <a:lnTo>
                  <a:pt x="203" y="402"/>
                </a:lnTo>
                <a:lnTo>
                  <a:pt x="200" y="402"/>
                </a:lnTo>
                <a:lnTo>
                  <a:pt x="197" y="404"/>
                </a:lnTo>
                <a:lnTo>
                  <a:pt x="194" y="404"/>
                </a:lnTo>
                <a:lnTo>
                  <a:pt x="192" y="404"/>
                </a:lnTo>
                <a:lnTo>
                  <a:pt x="189" y="404"/>
                </a:lnTo>
                <a:lnTo>
                  <a:pt x="187" y="402"/>
                </a:lnTo>
                <a:lnTo>
                  <a:pt x="186" y="400"/>
                </a:lnTo>
                <a:lnTo>
                  <a:pt x="186" y="397"/>
                </a:lnTo>
                <a:lnTo>
                  <a:pt x="184" y="396"/>
                </a:lnTo>
                <a:lnTo>
                  <a:pt x="183" y="394"/>
                </a:lnTo>
                <a:lnTo>
                  <a:pt x="179" y="394"/>
                </a:lnTo>
                <a:lnTo>
                  <a:pt x="178" y="394"/>
                </a:lnTo>
                <a:lnTo>
                  <a:pt x="175" y="397"/>
                </a:lnTo>
                <a:lnTo>
                  <a:pt x="171" y="399"/>
                </a:lnTo>
                <a:lnTo>
                  <a:pt x="173" y="400"/>
                </a:lnTo>
                <a:lnTo>
                  <a:pt x="173" y="404"/>
                </a:lnTo>
                <a:lnTo>
                  <a:pt x="173" y="404"/>
                </a:lnTo>
                <a:lnTo>
                  <a:pt x="175" y="405"/>
                </a:lnTo>
                <a:lnTo>
                  <a:pt x="171" y="407"/>
                </a:lnTo>
                <a:lnTo>
                  <a:pt x="170" y="408"/>
                </a:lnTo>
                <a:lnTo>
                  <a:pt x="165" y="413"/>
                </a:lnTo>
                <a:lnTo>
                  <a:pt x="163" y="416"/>
                </a:lnTo>
                <a:lnTo>
                  <a:pt x="162" y="418"/>
                </a:lnTo>
                <a:lnTo>
                  <a:pt x="160" y="418"/>
                </a:lnTo>
                <a:lnTo>
                  <a:pt x="160" y="418"/>
                </a:lnTo>
                <a:lnTo>
                  <a:pt x="159" y="420"/>
                </a:lnTo>
                <a:lnTo>
                  <a:pt x="155" y="418"/>
                </a:lnTo>
                <a:lnTo>
                  <a:pt x="147" y="415"/>
                </a:lnTo>
                <a:lnTo>
                  <a:pt x="139" y="412"/>
                </a:lnTo>
                <a:lnTo>
                  <a:pt x="136" y="408"/>
                </a:lnTo>
                <a:lnTo>
                  <a:pt x="133" y="407"/>
                </a:lnTo>
                <a:lnTo>
                  <a:pt x="130" y="404"/>
                </a:lnTo>
                <a:lnTo>
                  <a:pt x="125" y="399"/>
                </a:lnTo>
                <a:lnTo>
                  <a:pt x="123" y="397"/>
                </a:lnTo>
                <a:lnTo>
                  <a:pt x="122" y="394"/>
                </a:lnTo>
                <a:lnTo>
                  <a:pt x="120" y="391"/>
                </a:lnTo>
                <a:lnTo>
                  <a:pt x="120" y="391"/>
                </a:lnTo>
                <a:lnTo>
                  <a:pt x="119" y="389"/>
                </a:lnTo>
                <a:lnTo>
                  <a:pt x="115" y="384"/>
                </a:lnTo>
                <a:lnTo>
                  <a:pt x="114" y="381"/>
                </a:lnTo>
                <a:lnTo>
                  <a:pt x="114" y="381"/>
                </a:lnTo>
                <a:lnTo>
                  <a:pt x="109" y="380"/>
                </a:lnTo>
                <a:lnTo>
                  <a:pt x="104" y="380"/>
                </a:lnTo>
                <a:lnTo>
                  <a:pt x="103" y="381"/>
                </a:lnTo>
                <a:lnTo>
                  <a:pt x="101" y="381"/>
                </a:lnTo>
                <a:lnTo>
                  <a:pt x="101" y="381"/>
                </a:lnTo>
                <a:lnTo>
                  <a:pt x="99" y="383"/>
                </a:lnTo>
                <a:lnTo>
                  <a:pt x="96" y="381"/>
                </a:lnTo>
                <a:lnTo>
                  <a:pt x="93" y="383"/>
                </a:lnTo>
                <a:lnTo>
                  <a:pt x="90" y="383"/>
                </a:lnTo>
                <a:lnTo>
                  <a:pt x="90" y="381"/>
                </a:lnTo>
                <a:lnTo>
                  <a:pt x="88" y="381"/>
                </a:lnTo>
                <a:lnTo>
                  <a:pt x="88" y="378"/>
                </a:lnTo>
                <a:lnTo>
                  <a:pt x="87" y="378"/>
                </a:lnTo>
                <a:lnTo>
                  <a:pt x="85" y="376"/>
                </a:lnTo>
                <a:lnTo>
                  <a:pt x="85" y="376"/>
                </a:lnTo>
                <a:lnTo>
                  <a:pt x="85" y="375"/>
                </a:lnTo>
                <a:lnTo>
                  <a:pt x="85" y="373"/>
                </a:lnTo>
                <a:lnTo>
                  <a:pt x="85" y="373"/>
                </a:lnTo>
                <a:lnTo>
                  <a:pt x="85" y="373"/>
                </a:lnTo>
                <a:lnTo>
                  <a:pt x="85" y="372"/>
                </a:lnTo>
                <a:lnTo>
                  <a:pt x="85" y="372"/>
                </a:lnTo>
                <a:lnTo>
                  <a:pt x="87" y="370"/>
                </a:lnTo>
                <a:lnTo>
                  <a:pt x="85" y="370"/>
                </a:lnTo>
                <a:lnTo>
                  <a:pt x="85" y="370"/>
                </a:lnTo>
                <a:lnTo>
                  <a:pt x="85" y="370"/>
                </a:lnTo>
                <a:lnTo>
                  <a:pt x="85" y="368"/>
                </a:lnTo>
                <a:lnTo>
                  <a:pt x="85" y="368"/>
                </a:lnTo>
                <a:lnTo>
                  <a:pt x="83" y="368"/>
                </a:lnTo>
                <a:lnTo>
                  <a:pt x="82" y="368"/>
                </a:lnTo>
                <a:lnTo>
                  <a:pt x="82" y="370"/>
                </a:lnTo>
                <a:lnTo>
                  <a:pt x="80" y="372"/>
                </a:lnTo>
                <a:lnTo>
                  <a:pt x="80" y="373"/>
                </a:lnTo>
                <a:lnTo>
                  <a:pt x="80" y="373"/>
                </a:lnTo>
                <a:lnTo>
                  <a:pt x="79" y="378"/>
                </a:lnTo>
                <a:lnTo>
                  <a:pt x="77" y="378"/>
                </a:lnTo>
                <a:lnTo>
                  <a:pt x="72" y="380"/>
                </a:lnTo>
                <a:lnTo>
                  <a:pt x="71" y="380"/>
                </a:lnTo>
                <a:lnTo>
                  <a:pt x="69" y="381"/>
                </a:lnTo>
                <a:lnTo>
                  <a:pt x="58" y="383"/>
                </a:lnTo>
                <a:lnTo>
                  <a:pt x="53" y="384"/>
                </a:lnTo>
                <a:lnTo>
                  <a:pt x="43" y="383"/>
                </a:lnTo>
                <a:lnTo>
                  <a:pt x="32" y="380"/>
                </a:lnTo>
                <a:lnTo>
                  <a:pt x="26" y="378"/>
                </a:lnTo>
                <a:lnTo>
                  <a:pt x="19" y="375"/>
                </a:lnTo>
                <a:lnTo>
                  <a:pt x="19" y="373"/>
                </a:lnTo>
                <a:lnTo>
                  <a:pt x="21" y="370"/>
                </a:lnTo>
                <a:lnTo>
                  <a:pt x="21" y="362"/>
                </a:lnTo>
                <a:lnTo>
                  <a:pt x="21" y="362"/>
                </a:lnTo>
                <a:lnTo>
                  <a:pt x="21" y="354"/>
                </a:lnTo>
                <a:lnTo>
                  <a:pt x="21" y="354"/>
                </a:lnTo>
                <a:lnTo>
                  <a:pt x="21" y="351"/>
                </a:lnTo>
                <a:lnTo>
                  <a:pt x="21" y="348"/>
                </a:lnTo>
                <a:lnTo>
                  <a:pt x="19" y="335"/>
                </a:lnTo>
                <a:lnTo>
                  <a:pt x="19" y="330"/>
                </a:lnTo>
                <a:lnTo>
                  <a:pt x="19" y="320"/>
                </a:lnTo>
                <a:lnTo>
                  <a:pt x="19" y="316"/>
                </a:lnTo>
                <a:lnTo>
                  <a:pt x="19" y="308"/>
                </a:lnTo>
                <a:lnTo>
                  <a:pt x="19" y="308"/>
                </a:lnTo>
                <a:lnTo>
                  <a:pt x="19" y="298"/>
                </a:lnTo>
                <a:lnTo>
                  <a:pt x="19" y="292"/>
                </a:lnTo>
                <a:lnTo>
                  <a:pt x="19" y="285"/>
                </a:lnTo>
                <a:lnTo>
                  <a:pt x="19" y="279"/>
                </a:lnTo>
                <a:lnTo>
                  <a:pt x="19" y="272"/>
                </a:lnTo>
                <a:lnTo>
                  <a:pt x="19" y="264"/>
                </a:lnTo>
                <a:lnTo>
                  <a:pt x="19" y="261"/>
                </a:lnTo>
                <a:lnTo>
                  <a:pt x="19" y="260"/>
                </a:lnTo>
                <a:lnTo>
                  <a:pt x="19" y="256"/>
                </a:lnTo>
                <a:lnTo>
                  <a:pt x="19" y="255"/>
                </a:lnTo>
                <a:lnTo>
                  <a:pt x="19" y="250"/>
                </a:lnTo>
                <a:lnTo>
                  <a:pt x="19" y="247"/>
                </a:lnTo>
                <a:lnTo>
                  <a:pt x="19" y="247"/>
                </a:lnTo>
                <a:lnTo>
                  <a:pt x="19" y="244"/>
                </a:lnTo>
                <a:lnTo>
                  <a:pt x="19" y="244"/>
                </a:lnTo>
                <a:lnTo>
                  <a:pt x="19" y="240"/>
                </a:lnTo>
                <a:lnTo>
                  <a:pt x="19" y="236"/>
                </a:lnTo>
                <a:lnTo>
                  <a:pt x="19" y="224"/>
                </a:lnTo>
                <a:lnTo>
                  <a:pt x="19" y="208"/>
                </a:lnTo>
                <a:lnTo>
                  <a:pt x="19" y="199"/>
                </a:lnTo>
                <a:lnTo>
                  <a:pt x="19" y="199"/>
                </a:lnTo>
                <a:lnTo>
                  <a:pt x="19" y="189"/>
                </a:lnTo>
                <a:lnTo>
                  <a:pt x="19" y="184"/>
                </a:lnTo>
                <a:lnTo>
                  <a:pt x="18" y="168"/>
                </a:lnTo>
                <a:lnTo>
                  <a:pt x="18" y="165"/>
                </a:lnTo>
                <a:lnTo>
                  <a:pt x="18" y="165"/>
                </a:lnTo>
                <a:lnTo>
                  <a:pt x="18" y="164"/>
                </a:lnTo>
                <a:lnTo>
                  <a:pt x="18" y="162"/>
                </a:lnTo>
                <a:lnTo>
                  <a:pt x="18" y="154"/>
                </a:lnTo>
                <a:lnTo>
                  <a:pt x="18" y="152"/>
                </a:lnTo>
                <a:lnTo>
                  <a:pt x="18" y="151"/>
                </a:lnTo>
                <a:lnTo>
                  <a:pt x="18" y="151"/>
                </a:lnTo>
                <a:lnTo>
                  <a:pt x="18" y="148"/>
                </a:lnTo>
                <a:lnTo>
                  <a:pt x="19" y="143"/>
                </a:lnTo>
                <a:lnTo>
                  <a:pt x="19" y="128"/>
                </a:lnTo>
                <a:lnTo>
                  <a:pt x="19" y="128"/>
                </a:lnTo>
                <a:lnTo>
                  <a:pt x="19" y="125"/>
                </a:lnTo>
                <a:lnTo>
                  <a:pt x="19" y="125"/>
                </a:lnTo>
                <a:lnTo>
                  <a:pt x="21" y="120"/>
                </a:lnTo>
                <a:lnTo>
                  <a:pt x="21" y="119"/>
                </a:lnTo>
                <a:lnTo>
                  <a:pt x="21" y="119"/>
                </a:lnTo>
                <a:lnTo>
                  <a:pt x="19" y="119"/>
                </a:lnTo>
                <a:lnTo>
                  <a:pt x="16" y="119"/>
                </a:lnTo>
                <a:lnTo>
                  <a:pt x="7" y="117"/>
                </a:lnTo>
                <a:lnTo>
                  <a:pt x="5" y="117"/>
                </a:lnTo>
                <a:lnTo>
                  <a:pt x="3" y="116"/>
                </a:lnTo>
                <a:lnTo>
                  <a:pt x="0" y="111"/>
                </a:lnTo>
                <a:lnTo>
                  <a:pt x="0" y="108"/>
                </a:lnTo>
                <a:lnTo>
                  <a:pt x="3" y="108"/>
                </a:lnTo>
                <a:lnTo>
                  <a:pt x="3" y="108"/>
                </a:lnTo>
                <a:lnTo>
                  <a:pt x="19" y="108"/>
                </a:lnTo>
                <a:lnTo>
                  <a:pt x="19" y="106"/>
                </a:lnTo>
                <a:lnTo>
                  <a:pt x="19" y="106"/>
                </a:lnTo>
                <a:lnTo>
                  <a:pt x="19" y="103"/>
                </a:lnTo>
                <a:lnTo>
                  <a:pt x="19" y="95"/>
                </a:lnTo>
                <a:lnTo>
                  <a:pt x="19" y="79"/>
                </a:lnTo>
                <a:lnTo>
                  <a:pt x="19" y="77"/>
                </a:lnTo>
                <a:lnTo>
                  <a:pt x="19" y="77"/>
                </a:lnTo>
                <a:lnTo>
                  <a:pt x="19" y="76"/>
                </a:lnTo>
                <a:lnTo>
                  <a:pt x="19" y="74"/>
                </a:lnTo>
                <a:lnTo>
                  <a:pt x="19" y="72"/>
                </a:lnTo>
                <a:lnTo>
                  <a:pt x="19" y="72"/>
                </a:lnTo>
                <a:lnTo>
                  <a:pt x="19" y="68"/>
                </a:lnTo>
                <a:lnTo>
                  <a:pt x="19" y="68"/>
                </a:lnTo>
                <a:lnTo>
                  <a:pt x="19" y="66"/>
                </a:lnTo>
                <a:lnTo>
                  <a:pt x="19" y="66"/>
                </a:lnTo>
                <a:lnTo>
                  <a:pt x="19" y="64"/>
                </a:lnTo>
                <a:lnTo>
                  <a:pt x="19" y="58"/>
                </a:lnTo>
                <a:lnTo>
                  <a:pt x="19" y="48"/>
                </a:lnTo>
                <a:lnTo>
                  <a:pt x="19" y="39"/>
                </a:lnTo>
                <a:lnTo>
                  <a:pt x="19" y="36"/>
                </a:lnTo>
                <a:lnTo>
                  <a:pt x="19" y="34"/>
                </a:lnTo>
                <a:lnTo>
                  <a:pt x="19" y="20"/>
                </a:lnTo>
                <a:lnTo>
                  <a:pt x="19" y="18"/>
                </a:lnTo>
                <a:lnTo>
                  <a:pt x="19" y="18"/>
                </a:lnTo>
                <a:lnTo>
                  <a:pt x="19" y="7"/>
                </a:lnTo>
                <a:lnTo>
                  <a:pt x="19" y="4"/>
                </a:lnTo>
                <a:lnTo>
                  <a:pt x="19" y="0"/>
                </a:lnTo>
                <a:lnTo>
                  <a:pt x="31" y="0"/>
                </a:lnTo>
                <a:lnTo>
                  <a:pt x="42" y="0"/>
                </a:lnTo>
                <a:lnTo>
                  <a:pt x="42" y="0"/>
                </a:lnTo>
                <a:lnTo>
                  <a:pt x="45" y="0"/>
                </a:lnTo>
                <a:lnTo>
                  <a:pt x="47" y="0"/>
                </a:lnTo>
                <a:lnTo>
                  <a:pt x="58" y="0"/>
                </a:lnTo>
                <a:lnTo>
                  <a:pt x="71" y="0"/>
                </a:lnTo>
                <a:lnTo>
                  <a:pt x="83" y="0"/>
                </a:lnTo>
                <a:lnTo>
                  <a:pt x="85" y="0"/>
                </a:lnTo>
                <a:lnTo>
                  <a:pt x="85" y="0"/>
                </a:lnTo>
                <a:lnTo>
                  <a:pt x="87" y="0"/>
                </a:lnTo>
                <a:lnTo>
                  <a:pt x="87" y="0"/>
                </a:lnTo>
                <a:lnTo>
                  <a:pt x="88" y="0"/>
                </a:lnTo>
                <a:lnTo>
                  <a:pt x="133" y="0"/>
                </a:lnTo>
                <a:lnTo>
                  <a:pt x="138" y="0"/>
                </a:lnTo>
                <a:lnTo>
                  <a:pt x="143" y="0"/>
                </a:lnTo>
                <a:lnTo>
                  <a:pt x="191" y="0"/>
                </a:lnTo>
                <a:lnTo>
                  <a:pt x="199" y="0"/>
                </a:lnTo>
                <a:lnTo>
                  <a:pt x="208" y="0"/>
                </a:lnTo>
                <a:lnTo>
                  <a:pt x="213" y="0"/>
                </a:lnTo>
                <a:lnTo>
                  <a:pt x="215" y="0"/>
                </a:lnTo>
                <a:lnTo>
                  <a:pt x="215" y="0"/>
                </a:lnTo>
                <a:lnTo>
                  <a:pt x="215" y="0"/>
                </a:lnTo>
                <a:lnTo>
                  <a:pt x="216" y="0"/>
                </a:lnTo>
                <a:lnTo>
                  <a:pt x="224" y="0"/>
                </a:lnTo>
                <a:lnTo>
                  <a:pt x="226" y="0"/>
                </a:lnTo>
                <a:lnTo>
                  <a:pt x="226" y="0"/>
                </a:lnTo>
                <a:lnTo>
                  <a:pt x="234" y="0"/>
                </a:lnTo>
                <a:lnTo>
                  <a:pt x="234" y="2"/>
                </a:lnTo>
                <a:lnTo>
                  <a:pt x="234" y="8"/>
                </a:lnTo>
                <a:lnTo>
                  <a:pt x="234" y="8"/>
                </a:lnTo>
                <a:close/>
              </a:path>
            </a:pathLst>
          </a:custGeom>
          <a:solidFill>
            <a:srgbClr val="8C433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7"/>
          <p:cNvSpPr>
            <a:spLocks/>
          </p:cNvSpPr>
          <p:nvPr/>
        </p:nvSpPr>
        <p:spPr bwMode="auto">
          <a:xfrm>
            <a:off x="5122863" y="2222501"/>
            <a:ext cx="182563" cy="258763"/>
          </a:xfrm>
          <a:custGeom>
            <a:avLst/>
            <a:gdLst/>
            <a:ahLst/>
            <a:cxnLst>
              <a:cxn ang="0">
                <a:pos x="66" y="163"/>
              </a:cxn>
              <a:cxn ang="0">
                <a:pos x="43" y="162"/>
              </a:cxn>
              <a:cxn ang="0">
                <a:pos x="39" y="162"/>
              </a:cxn>
              <a:cxn ang="0">
                <a:pos x="19" y="162"/>
              </a:cxn>
              <a:cxn ang="0">
                <a:pos x="15" y="162"/>
              </a:cxn>
              <a:cxn ang="0">
                <a:pos x="16" y="157"/>
              </a:cxn>
              <a:cxn ang="0">
                <a:pos x="15" y="152"/>
              </a:cxn>
              <a:cxn ang="0">
                <a:pos x="15" y="147"/>
              </a:cxn>
              <a:cxn ang="0">
                <a:pos x="16" y="142"/>
              </a:cxn>
              <a:cxn ang="0">
                <a:pos x="19" y="139"/>
              </a:cxn>
              <a:cxn ang="0">
                <a:pos x="15" y="138"/>
              </a:cxn>
              <a:cxn ang="0">
                <a:pos x="10" y="134"/>
              </a:cxn>
              <a:cxn ang="0">
                <a:pos x="8" y="128"/>
              </a:cxn>
              <a:cxn ang="0">
                <a:pos x="3" y="126"/>
              </a:cxn>
              <a:cxn ang="0">
                <a:pos x="3" y="123"/>
              </a:cxn>
              <a:cxn ang="0">
                <a:pos x="5" y="118"/>
              </a:cxn>
              <a:cxn ang="0">
                <a:pos x="8" y="115"/>
              </a:cxn>
              <a:cxn ang="0">
                <a:pos x="7" y="110"/>
              </a:cxn>
              <a:cxn ang="0">
                <a:pos x="7" y="102"/>
              </a:cxn>
              <a:cxn ang="0">
                <a:pos x="7" y="96"/>
              </a:cxn>
              <a:cxn ang="0">
                <a:pos x="5" y="90"/>
              </a:cxn>
              <a:cxn ang="0">
                <a:pos x="7" y="85"/>
              </a:cxn>
              <a:cxn ang="0">
                <a:pos x="8" y="78"/>
              </a:cxn>
              <a:cxn ang="0">
                <a:pos x="7" y="74"/>
              </a:cxn>
              <a:cxn ang="0">
                <a:pos x="3" y="69"/>
              </a:cxn>
              <a:cxn ang="0">
                <a:pos x="0" y="66"/>
              </a:cxn>
              <a:cxn ang="0">
                <a:pos x="0" y="59"/>
              </a:cxn>
              <a:cxn ang="0">
                <a:pos x="3" y="58"/>
              </a:cxn>
              <a:cxn ang="0">
                <a:pos x="5" y="53"/>
              </a:cxn>
              <a:cxn ang="0">
                <a:pos x="7" y="46"/>
              </a:cxn>
              <a:cxn ang="0">
                <a:pos x="8" y="42"/>
              </a:cxn>
              <a:cxn ang="0">
                <a:pos x="8" y="32"/>
              </a:cxn>
              <a:cxn ang="0">
                <a:pos x="13" y="29"/>
              </a:cxn>
              <a:cxn ang="0">
                <a:pos x="19" y="29"/>
              </a:cxn>
              <a:cxn ang="0">
                <a:pos x="24" y="30"/>
              </a:cxn>
              <a:cxn ang="0">
                <a:pos x="31" y="30"/>
              </a:cxn>
              <a:cxn ang="0">
                <a:pos x="29" y="22"/>
              </a:cxn>
              <a:cxn ang="0">
                <a:pos x="37" y="22"/>
              </a:cxn>
              <a:cxn ang="0">
                <a:pos x="34" y="13"/>
              </a:cxn>
              <a:cxn ang="0">
                <a:pos x="29" y="10"/>
              </a:cxn>
              <a:cxn ang="0">
                <a:pos x="26" y="6"/>
              </a:cxn>
              <a:cxn ang="0">
                <a:pos x="34" y="6"/>
              </a:cxn>
              <a:cxn ang="0">
                <a:pos x="40" y="6"/>
              </a:cxn>
              <a:cxn ang="0">
                <a:pos x="50" y="6"/>
              </a:cxn>
              <a:cxn ang="0">
                <a:pos x="53" y="3"/>
              </a:cxn>
              <a:cxn ang="0">
                <a:pos x="58" y="0"/>
              </a:cxn>
              <a:cxn ang="0">
                <a:pos x="61" y="8"/>
              </a:cxn>
              <a:cxn ang="0">
                <a:pos x="72" y="21"/>
              </a:cxn>
              <a:cxn ang="0">
                <a:pos x="72" y="32"/>
              </a:cxn>
              <a:cxn ang="0">
                <a:pos x="69" y="46"/>
              </a:cxn>
              <a:cxn ang="0">
                <a:pos x="83" y="58"/>
              </a:cxn>
              <a:cxn ang="0">
                <a:pos x="90" y="75"/>
              </a:cxn>
              <a:cxn ang="0">
                <a:pos x="91" y="104"/>
              </a:cxn>
              <a:cxn ang="0">
                <a:pos x="104" y="117"/>
              </a:cxn>
              <a:cxn ang="0">
                <a:pos x="115" y="125"/>
              </a:cxn>
              <a:cxn ang="0">
                <a:pos x="109" y="138"/>
              </a:cxn>
              <a:cxn ang="0">
                <a:pos x="93" y="163"/>
              </a:cxn>
            </a:cxnLst>
            <a:rect l="0" t="0" r="r" b="b"/>
            <a:pathLst>
              <a:path w="115" h="163">
                <a:moveTo>
                  <a:pt x="93" y="163"/>
                </a:moveTo>
                <a:lnTo>
                  <a:pt x="87" y="163"/>
                </a:lnTo>
                <a:lnTo>
                  <a:pt x="67" y="163"/>
                </a:lnTo>
                <a:lnTo>
                  <a:pt x="66" y="163"/>
                </a:lnTo>
                <a:lnTo>
                  <a:pt x="64" y="163"/>
                </a:lnTo>
                <a:lnTo>
                  <a:pt x="56" y="162"/>
                </a:lnTo>
                <a:lnTo>
                  <a:pt x="53" y="162"/>
                </a:lnTo>
                <a:lnTo>
                  <a:pt x="43" y="162"/>
                </a:lnTo>
                <a:lnTo>
                  <a:pt x="40" y="162"/>
                </a:lnTo>
                <a:lnTo>
                  <a:pt x="40" y="160"/>
                </a:lnTo>
                <a:lnTo>
                  <a:pt x="39" y="160"/>
                </a:lnTo>
                <a:lnTo>
                  <a:pt x="39" y="162"/>
                </a:lnTo>
                <a:lnTo>
                  <a:pt x="24" y="162"/>
                </a:lnTo>
                <a:lnTo>
                  <a:pt x="23" y="162"/>
                </a:lnTo>
                <a:lnTo>
                  <a:pt x="21" y="162"/>
                </a:lnTo>
                <a:lnTo>
                  <a:pt x="19" y="162"/>
                </a:lnTo>
                <a:lnTo>
                  <a:pt x="18" y="160"/>
                </a:lnTo>
                <a:lnTo>
                  <a:pt x="18" y="162"/>
                </a:lnTo>
                <a:lnTo>
                  <a:pt x="16" y="162"/>
                </a:lnTo>
                <a:lnTo>
                  <a:pt x="15" y="162"/>
                </a:lnTo>
                <a:lnTo>
                  <a:pt x="16" y="162"/>
                </a:lnTo>
                <a:lnTo>
                  <a:pt x="16" y="160"/>
                </a:lnTo>
                <a:lnTo>
                  <a:pt x="16" y="158"/>
                </a:lnTo>
                <a:lnTo>
                  <a:pt x="16" y="157"/>
                </a:lnTo>
                <a:lnTo>
                  <a:pt x="16" y="155"/>
                </a:lnTo>
                <a:lnTo>
                  <a:pt x="15" y="155"/>
                </a:lnTo>
                <a:lnTo>
                  <a:pt x="15" y="154"/>
                </a:lnTo>
                <a:lnTo>
                  <a:pt x="15" y="152"/>
                </a:lnTo>
                <a:lnTo>
                  <a:pt x="13" y="152"/>
                </a:lnTo>
                <a:lnTo>
                  <a:pt x="15" y="150"/>
                </a:lnTo>
                <a:lnTo>
                  <a:pt x="15" y="149"/>
                </a:lnTo>
                <a:lnTo>
                  <a:pt x="15" y="147"/>
                </a:lnTo>
                <a:lnTo>
                  <a:pt x="15" y="146"/>
                </a:lnTo>
                <a:lnTo>
                  <a:pt x="16" y="146"/>
                </a:lnTo>
                <a:lnTo>
                  <a:pt x="16" y="144"/>
                </a:lnTo>
                <a:lnTo>
                  <a:pt x="16" y="142"/>
                </a:lnTo>
                <a:lnTo>
                  <a:pt x="18" y="142"/>
                </a:lnTo>
                <a:lnTo>
                  <a:pt x="18" y="141"/>
                </a:lnTo>
                <a:lnTo>
                  <a:pt x="19" y="141"/>
                </a:lnTo>
                <a:lnTo>
                  <a:pt x="19" y="139"/>
                </a:lnTo>
                <a:lnTo>
                  <a:pt x="18" y="139"/>
                </a:lnTo>
                <a:lnTo>
                  <a:pt x="18" y="138"/>
                </a:lnTo>
                <a:lnTo>
                  <a:pt x="16" y="138"/>
                </a:lnTo>
                <a:lnTo>
                  <a:pt x="15" y="138"/>
                </a:lnTo>
                <a:lnTo>
                  <a:pt x="13" y="136"/>
                </a:lnTo>
                <a:lnTo>
                  <a:pt x="11" y="136"/>
                </a:lnTo>
                <a:lnTo>
                  <a:pt x="11" y="134"/>
                </a:lnTo>
                <a:lnTo>
                  <a:pt x="10" y="134"/>
                </a:lnTo>
                <a:lnTo>
                  <a:pt x="10" y="133"/>
                </a:lnTo>
                <a:lnTo>
                  <a:pt x="10" y="131"/>
                </a:lnTo>
                <a:lnTo>
                  <a:pt x="10" y="130"/>
                </a:lnTo>
                <a:lnTo>
                  <a:pt x="8" y="128"/>
                </a:lnTo>
                <a:lnTo>
                  <a:pt x="7" y="128"/>
                </a:lnTo>
                <a:lnTo>
                  <a:pt x="5" y="128"/>
                </a:lnTo>
                <a:lnTo>
                  <a:pt x="5" y="126"/>
                </a:lnTo>
                <a:lnTo>
                  <a:pt x="3" y="126"/>
                </a:lnTo>
                <a:lnTo>
                  <a:pt x="3" y="125"/>
                </a:lnTo>
                <a:lnTo>
                  <a:pt x="2" y="125"/>
                </a:lnTo>
                <a:lnTo>
                  <a:pt x="3" y="125"/>
                </a:lnTo>
                <a:lnTo>
                  <a:pt x="3" y="123"/>
                </a:lnTo>
                <a:lnTo>
                  <a:pt x="3" y="122"/>
                </a:lnTo>
                <a:lnTo>
                  <a:pt x="3" y="120"/>
                </a:lnTo>
                <a:lnTo>
                  <a:pt x="5" y="120"/>
                </a:lnTo>
                <a:lnTo>
                  <a:pt x="5" y="118"/>
                </a:lnTo>
                <a:lnTo>
                  <a:pt x="7" y="118"/>
                </a:lnTo>
                <a:lnTo>
                  <a:pt x="8" y="118"/>
                </a:lnTo>
                <a:lnTo>
                  <a:pt x="8" y="117"/>
                </a:lnTo>
                <a:lnTo>
                  <a:pt x="8" y="115"/>
                </a:lnTo>
                <a:lnTo>
                  <a:pt x="8" y="114"/>
                </a:lnTo>
                <a:lnTo>
                  <a:pt x="7" y="114"/>
                </a:lnTo>
                <a:lnTo>
                  <a:pt x="7" y="112"/>
                </a:lnTo>
                <a:lnTo>
                  <a:pt x="7" y="110"/>
                </a:lnTo>
                <a:lnTo>
                  <a:pt x="7" y="109"/>
                </a:lnTo>
                <a:lnTo>
                  <a:pt x="7" y="107"/>
                </a:lnTo>
                <a:lnTo>
                  <a:pt x="7" y="104"/>
                </a:lnTo>
                <a:lnTo>
                  <a:pt x="7" y="102"/>
                </a:lnTo>
                <a:lnTo>
                  <a:pt x="7" y="101"/>
                </a:lnTo>
                <a:lnTo>
                  <a:pt x="7" y="99"/>
                </a:lnTo>
                <a:lnTo>
                  <a:pt x="7" y="98"/>
                </a:lnTo>
                <a:lnTo>
                  <a:pt x="7" y="96"/>
                </a:lnTo>
                <a:lnTo>
                  <a:pt x="7" y="94"/>
                </a:lnTo>
                <a:lnTo>
                  <a:pt x="7" y="93"/>
                </a:lnTo>
                <a:lnTo>
                  <a:pt x="7" y="91"/>
                </a:lnTo>
                <a:lnTo>
                  <a:pt x="5" y="90"/>
                </a:lnTo>
                <a:lnTo>
                  <a:pt x="5" y="88"/>
                </a:lnTo>
                <a:lnTo>
                  <a:pt x="7" y="88"/>
                </a:lnTo>
                <a:lnTo>
                  <a:pt x="7" y="86"/>
                </a:lnTo>
                <a:lnTo>
                  <a:pt x="7" y="85"/>
                </a:lnTo>
                <a:lnTo>
                  <a:pt x="8" y="83"/>
                </a:lnTo>
                <a:lnTo>
                  <a:pt x="8" y="82"/>
                </a:lnTo>
                <a:lnTo>
                  <a:pt x="8" y="80"/>
                </a:lnTo>
                <a:lnTo>
                  <a:pt x="8" y="78"/>
                </a:lnTo>
                <a:lnTo>
                  <a:pt x="8" y="77"/>
                </a:lnTo>
                <a:lnTo>
                  <a:pt x="7" y="77"/>
                </a:lnTo>
                <a:lnTo>
                  <a:pt x="7" y="75"/>
                </a:lnTo>
                <a:lnTo>
                  <a:pt x="7" y="74"/>
                </a:lnTo>
                <a:lnTo>
                  <a:pt x="7" y="72"/>
                </a:lnTo>
                <a:lnTo>
                  <a:pt x="5" y="70"/>
                </a:lnTo>
                <a:lnTo>
                  <a:pt x="5" y="69"/>
                </a:lnTo>
                <a:lnTo>
                  <a:pt x="3" y="69"/>
                </a:lnTo>
                <a:lnTo>
                  <a:pt x="3" y="67"/>
                </a:lnTo>
                <a:lnTo>
                  <a:pt x="2" y="67"/>
                </a:lnTo>
                <a:lnTo>
                  <a:pt x="2" y="66"/>
                </a:lnTo>
                <a:lnTo>
                  <a:pt x="0" y="66"/>
                </a:lnTo>
                <a:lnTo>
                  <a:pt x="0" y="64"/>
                </a:lnTo>
                <a:lnTo>
                  <a:pt x="0" y="62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3" y="59"/>
                </a:lnTo>
                <a:lnTo>
                  <a:pt x="5" y="59"/>
                </a:lnTo>
                <a:lnTo>
                  <a:pt x="3" y="58"/>
                </a:lnTo>
                <a:lnTo>
                  <a:pt x="3" y="56"/>
                </a:lnTo>
                <a:lnTo>
                  <a:pt x="5" y="56"/>
                </a:lnTo>
                <a:lnTo>
                  <a:pt x="7" y="56"/>
                </a:lnTo>
                <a:lnTo>
                  <a:pt x="5" y="53"/>
                </a:lnTo>
                <a:lnTo>
                  <a:pt x="5" y="51"/>
                </a:lnTo>
                <a:lnTo>
                  <a:pt x="5" y="48"/>
                </a:lnTo>
                <a:lnTo>
                  <a:pt x="5" y="46"/>
                </a:lnTo>
                <a:lnTo>
                  <a:pt x="7" y="46"/>
                </a:lnTo>
                <a:lnTo>
                  <a:pt x="8" y="46"/>
                </a:lnTo>
                <a:lnTo>
                  <a:pt x="8" y="45"/>
                </a:lnTo>
                <a:lnTo>
                  <a:pt x="8" y="43"/>
                </a:lnTo>
                <a:lnTo>
                  <a:pt x="8" y="42"/>
                </a:lnTo>
                <a:lnTo>
                  <a:pt x="8" y="38"/>
                </a:lnTo>
                <a:lnTo>
                  <a:pt x="8" y="35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8" y="29"/>
                </a:lnTo>
                <a:lnTo>
                  <a:pt x="10" y="29"/>
                </a:lnTo>
                <a:lnTo>
                  <a:pt x="13" y="29"/>
                </a:lnTo>
                <a:lnTo>
                  <a:pt x="15" y="29"/>
                </a:lnTo>
                <a:lnTo>
                  <a:pt x="16" y="29"/>
                </a:lnTo>
                <a:lnTo>
                  <a:pt x="18" y="29"/>
                </a:lnTo>
                <a:lnTo>
                  <a:pt x="19" y="29"/>
                </a:lnTo>
                <a:lnTo>
                  <a:pt x="19" y="30"/>
                </a:lnTo>
                <a:lnTo>
                  <a:pt x="21" y="30"/>
                </a:lnTo>
                <a:lnTo>
                  <a:pt x="23" y="30"/>
                </a:lnTo>
                <a:lnTo>
                  <a:pt x="24" y="30"/>
                </a:lnTo>
                <a:lnTo>
                  <a:pt x="26" y="30"/>
                </a:lnTo>
                <a:lnTo>
                  <a:pt x="27" y="30"/>
                </a:lnTo>
                <a:lnTo>
                  <a:pt x="29" y="30"/>
                </a:lnTo>
                <a:lnTo>
                  <a:pt x="31" y="30"/>
                </a:lnTo>
                <a:lnTo>
                  <a:pt x="31" y="29"/>
                </a:lnTo>
                <a:lnTo>
                  <a:pt x="29" y="27"/>
                </a:lnTo>
                <a:lnTo>
                  <a:pt x="29" y="26"/>
                </a:lnTo>
                <a:lnTo>
                  <a:pt x="29" y="22"/>
                </a:lnTo>
                <a:lnTo>
                  <a:pt x="32" y="24"/>
                </a:lnTo>
                <a:lnTo>
                  <a:pt x="34" y="24"/>
                </a:lnTo>
                <a:lnTo>
                  <a:pt x="34" y="22"/>
                </a:lnTo>
                <a:lnTo>
                  <a:pt x="37" y="22"/>
                </a:lnTo>
                <a:lnTo>
                  <a:pt x="37" y="19"/>
                </a:lnTo>
                <a:lnTo>
                  <a:pt x="37" y="13"/>
                </a:lnTo>
                <a:lnTo>
                  <a:pt x="35" y="13"/>
                </a:lnTo>
                <a:lnTo>
                  <a:pt x="34" y="13"/>
                </a:lnTo>
                <a:lnTo>
                  <a:pt x="34" y="11"/>
                </a:lnTo>
                <a:lnTo>
                  <a:pt x="32" y="10"/>
                </a:lnTo>
                <a:lnTo>
                  <a:pt x="31" y="10"/>
                </a:lnTo>
                <a:lnTo>
                  <a:pt x="29" y="10"/>
                </a:lnTo>
                <a:lnTo>
                  <a:pt x="27" y="10"/>
                </a:lnTo>
                <a:lnTo>
                  <a:pt x="27" y="8"/>
                </a:lnTo>
                <a:lnTo>
                  <a:pt x="26" y="8"/>
                </a:lnTo>
                <a:lnTo>
                  <a:pt x="26" y="6"/>
                </a:lnTo>
                <a:lnTo>
                  <a:pt x="27" y="6"/>
                </a:lnTo>
                <a:lnTo>
                  <a:pt x="29" y="6"/>
                </a:lnTo>
                <a:lnTo>
                  <a:pt x="32" y="6"/>
                </a:lnTo>
                <a:lnTo>
                  <a:pt x="34" y="6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0" y="6"/>
                </a:lnTo>
                <a:lnTo>
                  <a:pt x="43" y="6"/>
                </a:lnTo>
                <a:lnTo>
                  <a:pt x="45" y="6"/>
                </a:lnTo>
                <a:lnTo>
                  <a:pt x="48" y="6"/>
                </a:lnTo>
                <a:lnTo>
                  <a:pt x="50" y="6"/>
                </a:lnTo>
                <a:lnTo>
                  <a:pt x="51" y="6"/>
                </a:lnTo>
                <a:lnTo>
                  <a:pt x="53" y="6"/>
                </a:lnTo>
                <a:lnTo>
                  <a:pt x="53" y="5"/>
                </a:lnTo>
                <a:lnTo>
                  <a:pt x="53" y="3"/>
                </a:lnTo>
                <a:lnTo>
                  <a:pt x="53" y="2"/>
                </a:lnTo>
                <a:lnTo>
                  <a:pt x="53" y="0"/>
                </a:lnTo>
                <a:lnTo>
                  <a:pt x="55" y="0"/>
                </a:lnTo>
                <a:lnTo>
                  <a:pt x="58" y="0"/>
                </a:lnTo>
                <a:lnTo>
                  <a:pt x="59" y="0"/>
                </a:lnTo>
                <a:lnTo>
                  <a:pt x="59" y="2"/>
                </a:lnTo>
                <a:lnTo>
                  <a:pt x="59" y="6"/>
                </a:lnTo>
                <a:lnTo>
                  <a:pt x="61" y="8"/>
                </a:lnTo>
                <a:lnTo>
                  <a:pt x="61" y="13"/>
                </a:lnTo>
                <a:lnTo>
                  <a:pt x="61" y="16"/>
                </a:lnTo>
                <a:lnTo>
                  <a:pt x="64" y="18"/>
                </a:lnTo>
                <a:lnTo>
                  <a:pt x="72" y="21"/>
                </a:lnTo>
                <a:lnTo>
                  <a:pt x="75" y="22"/>
                </a:lnTo>
                <a:lnTo>
                  <a:pt x="77" y="26"/>
                </a:lnTo>
                <a:lnTo>
                  <a:pt x="75" y="29"/>
                </a:lnTo>
                <a:lnTo>
                  <a:pt x="72" y="32"/>
                </a:lnTo>
                <a:lnTo>
                  <a:pt x="69" y="35"/>
                </a:lnTo>
                <a:lnTo>
                  <a:pt x="69" y="37"/>
                </a:lnTo>
                <a:lnTo>
                  <a:pt x="67" y="38"/>
                </a:lnTo>
                <a:lnTo>
                  <a:pt x="69" y="46"/>
                </a:lnTo>
                <a:lnTo>
                  <a:pt x="74" y="50"/>
                </a:lnTo>
                <a:lnTo>
                  <a:pt x="80" y="50"/>
                </a:lnTo>
                <a:lnTo>
                  <a:pt x="82" y="56"/>
                </a:lnTo>
                <a:lnTo>
                  <a:pt x="83" y="58"/>
                </a:lnTo>
                <a:lnTo>
                  <a:pt x="85" y="61"/>
                </a:lnTo>
                <a:lnTo>
                  <a:pt x="88" y="70"/>
                </a:lnTo>
                <a:lnTo>
                  <a:pt x="88" y="74"/>
                </a:lnTo>
                <a:lnTo>
                  <a:pt x="90" y="75"/>
                </a:lnTo>
                <a:lnTo>
                  <a:pt x="90" y="86"/>
                </a:lnTo>
                <a:lnTo>
                  <a:pt x="90" y="90"/>
                </a:lnTo>
                <a:lnTo>
                  <a:pt x="91" y="98"/>
                </a:lnTo>
                <a:lnTo>
                  <a:pt x="91" y="104"/>
                </a:lnTo>
                <a:lnTo>
                  <a:pt x="96" y="107"/>
                </a:lnTo>
                <a:lnTo>
                  <a:pt x="98" y="107"/>
                </a:lnTo>
                <a:lnTo>
                  <a:pt x="103" y="114"/>
                </a:lnTo>
                <a:lnTo>
                  <a:pt x="104" y="117"/>
                </a:lnTo>
                <a:lnTo>
                  <a:pt x="112" y="120"/>
                </a:lnTo>
                <a:lnTo>
                  <a:pt x="114" y="120"/>
                </a:lnTo>
                <a:lnTo>
                  <a:pt x="115" y="123"/>
                </a:lnTo>
                <a:lnTo>
                  <a:pt x="115" y="125"/>
                </a:lnTo>
                <a:lnTo>
                  <a:pt x="115" y="126"/>
                </a:lnTo>
                <a:lnTo>
                  <a:pt x="115" y="128"/>
                </a:lnTo>
                <a:lnTo>
                  <a:pt x="114" y="133"/>
                </a:lnTo>
                <a:lnTo>
                  <a:pt x="109" y="138"/>
                </a:lnTo>
                <a:lnTo>
                  <a:pt x="103" y="142"/>
                </a:lnTo>
                <a:lnTo>
                  <a:pt x="96" y="146"/>
                </a:lnTo>
                <a:lnTo>
                  <a:pt x="95" y="154"/>
                </a:lnTo>
                <a:lnTo>
                  <a:pt x="93" y="163"/>
                </a:lnTo>
                <a:close/>
              </a:path>
            </a:pathLst>
          </a:custGeom>
          <a:solidFill>
            <a:srgbClr val="756CC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8"/>
          <p:cNvSpPr>
            <a:spLocks/>
          </p:cNvSpPr>
          <p:nvPr/>
        </p:nvSpPr>
        <p:spPr bwMode="auto">
          <a:xfrm>
            <a:off x="2392363" y="584201"/>
            <a:ext cx="1014413" cy="842963"/>
          </a:xfrm>
          <a:custGeom>
            <a:avLst/>
            <a:gdLst/>
            <a:ahLst/>
            <a:cxnLst>
              <a:cxn ang="0">
                <a:pos x="163" y="83"/>
              </a:cxn>
              <a:cxn ang="0">
                <a:pos x="218" y="125"/>
              </a:cxn>
              <a:cxn ang="0">
                <a:pos x="213" y="174"/>
              </a:cxn>
              <a:cxn ang="0">
                <a:pos x="240" y="155"/>
              </a:cxn>
              <a:cxn ang="0">
                <a:pos x="261" y="163"/>
              </a:cxn>
              <a:cxn ang="0">
                <a:pos x="279" y="195"/>
              </a:cxn>
              <a:cxn ang="0">
                <a:pos x="304" y="186"/>
              </a:cxn>
              <a:cxn ang="0">
                <a:pos x="328" y="187"/>
              </a:cxn>
              <a:cxn ang="0">
                <a:pos x="357" y="197"/>
              </a:cxn>
              <a:cxn ang="0">
                <a:pos x="371" y="230"/>
              </a:cxn>
              <a:cxn ang="0">
                <a:pos x="403" y="267"/>
              </a:cxn>
              <a:cxn ang="0">
                <a:pos x="413" y="280"/>
              </a:cxn>
              <a:cxn ang="0">
                <a:pos x="431" y="282"/>
              </a:cxn>
              <a:cxn ang="0">
                <a:pos x="453" y="280"/>
              </a:cxn>
              <a:cxn ang="0">
                <a:pos x="467" y="298"/>
              </a:cxn>
              <a:cxn ang="0">
                <a:pos x="498" y="310"/>
              </a:cxn>
              <a:cxn ang="0">
                <a:pos x="528" y="347"/>
              </a:cxn>
              <a:cxn ang="0">
                <a:pos x="555" y="344"/>
              </a:cxn>
              <a:cxn ang="0">
                <a:pos x="570" y="346"/>
              </a:cxn>
              <a:cxn ang="0">
                <a:pos x="581" y="355"/>
              </a:cxn>
              <a:cxn ang="0">
                <a:pos x="576" y="379"/>
              </a:cxn>
              <a:cxn ang="0">
                <a:pos x="562" y="387"/>
              </a:cxn>
              <a:cxn ang="0">
                <a:pos x="581" y="408"/>
              </a:cxn>
              <a:cxn ang="0">
                <a:pos x="605" y="422"/>
              </a:cxn>
              <a:cxn ang="0">
                <a:pos x="627" y="469"/>
              </a:cxn>
              <a:cxn ang="0">
                <a:pos x="629" y="486"/>
              </a:cxn>
              <a:cxn ang="0">
                <a:pos x="615" y="499"/>
              </a:cxn>
              <a:cxn ang="0">
                <a:pos x="592" y="494"/>
              </a:cxn>
              <a:cxn ang="0">
                <a:pos x="576" y="512"/>
              </a:cxn>
              <a:cxn ang="0">
                <a:pos x="520" y="528"/>
              </a:cxn>
              <a:cxn ang="0">
                <a:pos x="474" y="525"/>
              </a:cxn>
              <a:cxn ang="0">
                <a:pos x="445" y="530"/>
              </a:cxn>
              <a:cxn ang="0">
                <a:pos x="319" y="530"/>
              </a:cxn>
              <a:cxn ang="0">
                <a:pos x="168" y="528"/>
              </a:cxn>
              <a:cxn ang="0">
                <a:pos x="26" y="528"/>
              </a:cxn>
              <a:cxn ang="0">
                <a:pos x="27" y="501"/>
              </a:cxn>
              <a:cxn ang="0">
                <a:pos x="32" y="442"/>
              </a:cxn>
              <a:cxn ang="0">
                <a:pos x="67" y="451"/>
              </a:cxn>
              <a:cxn ang="0">
                <a:pos x="85" y="459"/>
              </a:cxn>
              <a:cxn ang="0">
                <a:pos x="117" y="470"/>
              </a:cxn>
              <a:cxn ang="0">
                <a:pos x="135" y="462"/>
              </a:cxn>
              <a:cxn ang="0">
                <a:pos x="159" y="459"/>
              </a:cxn>
              <a:cxn ang="0">
                <a:pos x="157" y="437"/>
              </a:cxn>
              <a:cxn ang="0">
                <a:pos x="163" y="410"/>
              </a:cxn>
              <a:cxn ang="0">
                <a:pos x="162" y="381"/>
              </a:cxn>
              <a:cxn ang="0">
                <a:pos x="168" y="342"/>
              </a:cxn>
              <a:cxn ang="0">
                <a:pos x="229" y="325"/>
              </a:cxn>
              <a:cxn ang="0">
                <a:pos x="216" y="293"/>
              </a:cxn>
              <a:cxn ang="0">
                <a:pos x="211" y="261"/>
              </a:cxn>
              <a:cxn ang="0">
                <a:pos x="184" y="242"/>
              </a:cxn>
              <a:cxn ang="0">
                <a:pos x="157" y="216"/>
              </a:cxn>
              <a:cxn ang="0">
                <a:pos x="152" y="195"/>
              </a:cxn>
              <a:cxn ang="0">
                <a:pos x="109" y="176"/>
              </a:cxn>
              <a:cxn ang="0">
                <a:pos x="64" y="142"/>
              </a:cxn>
              <a:cxn ang="0">
                <a:pos x="53" y="107"/>
              </a:cxn>
              <a:cxn ang="0">
                <a:pos x="67" y="101"/>
              </a:cxn>
              <a:cxn ang="0">
                <a:pos x="71" y="75"/>
              </a:cxn>
              <a:cxn ang="0">
                <a:pos x="93" y="35"/>
              </a:cxn>
              <a:cxn ang="0">
                <a:pos x="112" y="2"/>
              </a:cxn>
              <a:cxn ang="0">
                <a:pos x="152" y="24"/>
              </a:cxn>
            </a:cxnLst>
            <a:rect l="0" t="0" r="r" b="b"/>
            <a:pathLst>
              <a:path w="639" h="531">
                <a:moveTo>
                  <a:pt x="163" y="40"/>
                </a:moveTo>
                <a:lnTo>
                  <a:pt x="157" y="40"/>
                </a:lnTo>
                <a:lnTo>
                  <a:pt x="143" y="40"/>
                </a:lnTo>
                <a:lnTo>
                  <a:pt x="133" y="58"/>
                </a:lnTo>
                <a:lnTo>
                  <a:pt x="130" y="69"/>
                </a:lnTo>
                <a:lnTo>
                  <a:pt x="138" y="77"/>
                </a:lnTo>
                <a:lnTo>
                  <a:pt x="146" y="80"/>
                </a:lnTo>
                <a:lnTo>
                  <a:pt x="157" y="83"/>
                </a:lnTo>
                <a:lnTo>
                  <a:pt x="163" y="83"/>
                </a:lnTo>
                <a:lnTo>
                  <a:pt x="173" y="83"/>
                </a:lnTo>
                <a:lnTo>
                  <a:pt x="187" y="74"/>
                </a:lnTo>
                <a:lnTo>
                  <a:pt x="202" y="75"/>
                </a:lnTo>
                <a:lnTo>
                  <a:pt x="211" y="85"/>
                </a:lnTo>
                <a:lnTo>
                  <a:pt x="211" y="101"/>
                </a:lnTo>
                <a:lnTo>
                  <a:pt x="211" y="106"/>
                </a:lnTo>
                <a:lnTo>
                  <a:pt x="221" y="109"/>
                </a:lnTo>
                <a:lnTo>
                  <a:pt x="224" y="117"/>
                </a:lnTo>
                <a:lnTo>
                  <a:pt x="218" y="125"/>
                </a:lnTo>
                <a:lnTo>
                  <a:pt x="211" y="130"/>
                </a:lnTo>
                <a:lnTo>
                  <a:pt x="210" y="134"/>
                </a:lnTo>
                <a:lnTo>
                  <a:pt x="207" y="142"/>
                </a:lnTo>
                <a:lnTo>
                  <a:pt x="202" y="147"/>
                </a:lnTo>
                <a:lnTo>
                  <a:pt x="197" y="155"/>
                </a:lnTo>
                <a:lnTo>
                  <a:pt x="200" y="160"/>
                </a:lnTo>
                <a:lnTo>
                  <a:pt x="202" y="162"/>
                </a:lnTo>
                <a:lnTo>
                  <a:pt x="205" y="170"/>
                </a:lnTo>
                <a:lnTo>
                  <a:pt x="213" y="174"/>
                </a:lnTo>
                <a:lnTo>
                  <a:pt x="215" y="176"/>
                </a:lnTo>
                <a:lnTo>
                  <a:pt x="223" y="176"/>
                </a:lnTo>
                <a:lnTo>
                  <a:pt x="232" y="179"/>
                </a:lnTo>
                <a:lnTo>
                  <a:pt x="235" y="173"/>
                </a:lnTo>
                <a:lnTo>
                  <a:pt x="237" y="165"/>
                </a:lnTo>
                <a:lnTo>
                  <a:pt x="237" y="163"/>
                </a:lnTo>
                <a:lnTo>
                  <a:pt x="237" y="157"/>
                </a:lnTo>
                <a:lnTo>
                  <a:pt x="237" y="155"/>
                </a:lnTo>
                <a:lnTo>
                  <a:pt x="240" y="155"/>
                </a:lnTo>
                <a:lnTo>
                  <a:pt x="243" y="160"/>
                </a:lnTo>
                <a:lnTo>
                  <a:pt x="247" y="160"/>
                </a:lnTo>
                <a:lnTo>
                  <a:pt x="248" y="162"/>
                </a:lnTo>
                <a:lnTo>
                  <a:pt x="250" y="163"/>
                </a:lnTo>
                <a:lnTo>
                  <a:pt x="251" y="165"/>
                </a:lnTo>
                <a:lnTo>
                  <a:pt x="253" y="165"/>
                </a:lnTo>
                <a:lnTo>
                  <a:pt x="255" y="166"/>
                </a:lnTo>
                <a:lnTo>
                  <a:pt x="256" y="166"/>
                </a:lnTo>
                <a:lnTo>
                  <a:pt x="261" y="163"/>
                </a:lnTo>
                <a:lnTo>
                  <a:pt x="263" y="163"/>
                </a:lnTo>
                <a:lnTo>
                  <a:pt x="264" y="166"/>
                </a:lnTo>
                <a:lnTo>
                  <a:pt x="264" y="170"/>
                </a:lnTo>
                <a:lnTo>
                  <a:pt x="266" y="171"/>
                </a:lnTo>
                <a:lnTo>
                  <a:pt x="264" y="176"/>
                </a:lnTo>
                <a:lnTo>
                  <a:pt x="269" y="181"/>
                </a:lnTo>
                <a:lnTo>
                  <a:pt x="271" y="189"/>
                </a:lnTo>
                <a:lnTo>
                  <a:pt x="274" y="195"/>
                </a:lnTo>
                <a:lnTo>
                  <a:pt x="279" y="195"/>
                </a:lnTo>
                <a:lnTo>
                  <a:pt x="282" y="195"/>
                </a:lnTo>
                <a:lnTo>
                  <a:pt x="283" y="192"/>
                </a:lnTo>
                <a:lnTo>
                  <a:pt x="285" y="189"/>
                </a:lnTo>
                <a:lnTo>
                  <a:pt x="287" y="181"/>
                </a:lnTo>
                <a:lnTo>
                  <a:pt x="291" y="179"/>
                </a:lnTo>
                <a:lnTo>
                  <a:pt x="296" y="181"/>
                </a:lnTo>
                <a:lnTo>
                  <a:pt x="299" y="182"/>
                </a:lnTo>
                <a:lnTo>
                  <a:pt x="303" y="184"/>
                </a:lnTo>
                <a:lnTo>
                  <a:pt x="304" y="186"/>
                </a:lnTo>
                <a:lnTo>
                  <a:pt x="307" y="184"/>
                </a:lnTo>
                <a:lnTo>
                  <a:pt x="309" y="184"/>
                </a:lnTo>
                <a:lnTo>
                  <a:pt x="312" y="186"/>
                </a:lnTo>
                <a:lnTo>
                  <a:pt x="315" y="186"/>
                </a:lnTo>
                <a:lnTo>
                  <a:pt x="317" y="186"/>
                </a:lnTo>
                <a:lnTo>
                  <a:pt x="319" y="184"/>
                </a:lnTo>
                <a:lnTo>
                  <a:pt x="320" y="184"/>
                </a:lnTo>
                <a:lnTo>
                  <a:pt x="323" y="187"/>
                </a:lnTo>
                <a:lnTo>
                  <a:pt x="328" y="187"/>
                </a:lnTo>
                <a:lnTo>
                  <a:pt x="331" y="186"/>
                </a:lnTo>
                <a:lnTo>
                  <a:pt x="335" y="184"/>
                </a:lnTo>
                <a:lnTo>
                  <a:pt x="343" y="184"/>
                </a:lnTo>
                <a:lnTo>
                  <a:pt x="349" y="189"/>
                </a:lnTo>
                <a:lnTo>
                  <a:pt x="349" y="190"/>
                </a:lnTo>
                <a:lnTo>
                  <a:pt x="349" y="192"/>
                </a:lnTo>
                <a:lnTo>
                  <a:pt x="351" y="192"/>
                </a:lnTo>
                <a:lnTo>
                  <a:pt x="352" y="192"/>
                </a:lnTo>
                <a:lnTo>
                  <a:pt x="357" y="197"/>
                </a:lnTo>
                <a:lnTo>
                  <a:pt x="359" y="202"/>
                </a:lnTo>
                <a:lnTo>
                  <a:pt x="359" y="206"/>
                </a:lnTo>
                <a:lnTo>
                  <a:pt x="359" y="208"/>
                </a:lnTo>
                <a:lnTo>
                  <a:pt x="359" y="214"/>
                </a:lnTo>
                <a:lnTo>
                  <a:pt x="359" y="216"/>
                </a:lnTo>
                <a:lnTo>
                  <a:pt x="360" y="219"/>
                </a:lnTo>
                <a:lnTo>
                  <a:pt x="362" y="221"/>
                </a:lnTo>
                <a:lnTo>
                  <a:pt x="367" y="226"/>
                </a:lnTo>
                <a:lnTo>
                  <a:pt x="371" y="230"/>
                </a:lnTo>
                <a:lnTo>
                  <a:pt x="376" y="237"/>
                </a:lnTo>
                <a:lnTo>
                  <a:pt x="379" y="242"/>
                </a:lnTo>
                <a:lnTo>
                  <a:pt x="383" y="248"/>
                </a:lnTo>
                <a:lnTo>
                  <a:pt x="387" y="254"/>
                </a:lnTo>
                <a:lnTo>
                  <a:pt x="389" y="259"/>
                </a:lnTo>
                <a:lnTo>
                  <a:pt x="392" y="262"/>
                </a:lnTo>
                <a:lnTo>
                  <a:pt x="400" y="266"/>
                </a:lnTo>
                <a:lnTo>
                  <a:pt x="402" y="267"/>
                </a:lnTo>
                <a:lnTo>
                  <a:pt x="403" y="267"/>
                </a:lnTo>
                <a:lnTo>
                  <a:pt x="411" y="267"/>
                </a:lnTo>
                <a:lnTo>
                  <a:pt x="415" y="269"/>
                </a:lnTo>
                <a:lnTo>
                  <a:pt x="415" y="270"/>
                </a:lnTo>
                <a:lnTo>
                  <a:pt x="415" y="272"/>
                </a:lnTo>
                <a:lnTo>
                  <a:pt x="413" y="272"/>
                </a:lnTo>
                <a:lnTo>
                  <a:pt x="413" y="274"/>
                </a:lnTo>
                <a:lnTo>
                  <a:pt x="413" y="275"/>
                </a:lnTo>
                <a:lnTo>
                  <a:pt x="415" y="277"/>
                </a:lnTo>
                <a:lnTo>
                  <a:pt x="413" y="280"/>
                </a:lnTo>
                <a:lnTo>
                  <a:pt x="413" y="282"/>
                </a:lnTo>
                <a:lnTo>
                  <a:pt x="416" y="285"/>
                </a:lnTo>
                <a:lnTo>
                  <a:pt x="416" y="286"/>
                </a:lnTo>
                <a:lnTo>
                  <a:pt x="418" y="288"/>
                </a:lnTo>
                <a:lnTo>
                  <a:pt x="421" y="290"/>
                </a:lnTo>
                <a:lnTo>
                  <a:pt x="426" y="290"/>
                </a:lnTo>
                <a:lnTo>
                  <a:pt x="429" y="288"/>
                </a:lnTo>
                <a:lnTo>
                  <a:pt x="429" y="285"/>
                </a:lnTo>
                <a:lnTo>
                  <a:pt x="431" y="282"/>
                </a:lnTo>
                <a:lnTo>
                  <a:pt x="435" y="282"/>
                </a:lnTo>
                <a:lnTo>
                  <a:pt x="439" y="282"/>
                </a:lnTo>
                <a:lnTo>
                  <a:pt x="442" y="282"/>
                </a:lnTo>
                <a:lnTo>
                  <a:pt x="445" y="282"/>
                </a:lnTo>
                <a:lnTo>
                  <a:pt x="447" y="280"/>
                </a:lnTo>
                <a:lnTo>
                  <a:pt x="448" y="280"/>
                </a:lnTo>
                <a:lnTo>
                  <a:pt x="448" y="278"/>
                </a:lnTo>
                <a:lnTo>
                  <a:pt x="450" y="280"/>
                </a:lnTo>
                <a:lnTo>
                  <a:pt x="453" y="280"/>
                </a:lnTo>
                <a:lnTo>
                  <a:pt x="455" y="280"/>
                </a:lnTo>
                <a:lnTo>
                  <a:pt x="458" y="280"/>
                </a:lnTo>
                <a:lnTo>
                  <a:pt x="459" y="283"/>
                </a:lnTo>
                <a:lnTo>
                  <a:pt x="459" y="286"/>
                </a:lnTo>
                <a:lnTo>
                  <a:pt x="461" y="288"/>
                </a:lnTo>
                <a:lnTo>
                  <a:pt x="464" y="290"/>
                </a:lnTo>
                <a:lnTo>
                  <a:pt x="464" y="293"/>
                </a:lnTo>
                <a:lnTo>
                  <a:pt x="467" y="294"/>
                </a:lnTo>
                <a:lnTo>
                  <a:pt x="467" y="298"/>
                </a:lnTo>
                <a:lnTo>
                  <a:pt x="469" y="299"/>
                </a:lnTo>
                <a:lnTo>
                  <a:pt x="472" y="301"/>
                </a:lnTo>
                <a:lnTo>
                  <a:pt x="474" y="299"/>
                </a:lnTo>
                <a:lnTo>
                  <a:pt x="477" y="299"/>
                </a:lnTo>
                <a:lnTo>
                  <a:pt x="480" y="299"/>
                </a:lnTo>
                <a:lnTo>
                  <a:pt x="490" y="304"/>
                </a:lnTo>
                <a:lnTo>
                  <a:pt x="493" y="306"/>
                </a:lnTo>
                <a:lnTo>
                  <a:pt x="496" y="309"/>
                </a:lnTo>
                <a:lnTo>
                  <a:pt x="498" y="310"/>
                </a:lnTo>
                <a:lnTo>
                  <a:pt x="501" y="315"/>
                </a:lnTo>
                <a:lnTo>
                  <a:pt x="504" y="320"/>
                </a:lnTo>
                <a:lnTo>
                  <a:pt x="511" y="326"/>
                </a:lnTo>
                <a:lnTo>
                  <a:pt x="515" y="333"/>
                </a:lnTo>
                <a:lnTo>
                  <a:pt x="520" y="336"/>
                </a:lnTo>
                <a:lnTo>
                  <a:pt x="523" y="338"/>
                </a:lnTo>
                <a:lnTo>
                  <a:pt x="523" y="341"/>
                </a:lnTo>
                <a:lnTo>
                  <a:pt x="523" y="344"/>
                </a:lnTo>
                <a:lnTo>
                  <a:pt x="528" y="347"/>
                </a:lnTo>
                <a:lnTo>
                  <a:pt x="530" y="346"/>
                </a:lnTo>
                <a:lnTo>
                  <a:pt x="531" y="342"/>
                </a:lnTo>
                <a:lnTo>
                  <a:pt x="538" y="344"/>
                </a:lnTo>
                <a:lnTo>
                  <a:pt x="541" y="344"/>
                </a:lnTo>
                <a:lnTo>
                  <a:pt x="543" y="344"/>
                </a:lnTo>
                <a:lnTo>
                  <a:pt x="547" y="346"/>
                </a:lnTo>
                <a:lnTo>
                  <a:pt x="551" y="346"/>
                </a:lnTo>
                <a:lnTo>
                  <a:pt x="554" y="344"/>
                </a:lnTo>
                <a:lnTo>
                  <a:pt x="555" y="344"/>
                </a:lnTo>
                <a:lnTo>
                  <a:pt x="557" y="342"/>
                </a:lnTo>
                <a:lnTo>
                  <a:pt x="560" y="342"/>
                </a:lnTo>
                <a:lnTo>
                  <a:pt x="562" y="342"/>
                </a:lnTo>
                <a:lnTo>
                  <a:pt x="562" y="344"/>
                </a:lnTo>
                <a:lnTo>
                  <a:pt x="565" y="346"/>
                </a:lnTo>
                <a:lnTo>
                  <a:pt x="567" y="346"/>
                </a:lnTo>
                <a:lnTo>
                  <a:pt x="568" y="346"/>
                </a:lnTo>
                <a:lnTo>
                  <a:pt x="570" y="344"/>
                </a:lnTo>
                <a:lnTo>
                  <a:pt x="570" y="346"/>
                </a:lnTo>
                <a:lnTo>
                  <a:pt x="571" y="347"/>
                </a:lnTo>
                <a:lnTo>
                  <a:pt x="571" y="349"/>
                </a:lnTo>
                <a:lnTo>
                  <a:pt x="570" y="349"/>
                </a:lnTo>
                <a:lnTo>
                  <a:pt x="570" y="350"/>
                </a:lnTo>
                <a:lnTo>
                  <a:pt x="571" y="350"/>
                </a:lnTo>
                <a:lnTo>
                  <a:pt x="573" y="350"/>
                </a:lnTo>
                <a:lnTo>
                  <a:pt x="575" y="352"/>
                </a:lnTo>
                <a:lnTo>
                  <a:pt x="578" y="352"/>
                </a:lnTo>
                <a:lnTo>
                  <a:pt x="581" y="355"/>
                </a:lnTo>
                <a:lnTo>
                  <a:pt x="576" y="358"/>
                </a:lnTo>
                <a:lnTo>
                  <a:pt x="575" y="362"/>
                </a:lnTo>
                <a:lnTo>
                  <a:pt x="575" y="363"/>
                </a:lnTo>
                <a:lnTo>
                  <a:pt x="576" y="366"/>
                </a:lnTo>
                <a:lnTo>
                  <a:pt x="576" y="370"/>
                </a:lnTo>
                <a:lnTo>
                  <a:pt x="576" y="371"/>
                </a:lnTo>
                <a:lnTo>
                  <a:pt x="575" y="373"/>
                </a:lnTo>
                <a:lnTo>
                  <a:pt x="575" y="378"/>
                </a:lnTo>
                <a:lnTo>
                  <a:pt x="576" y="379"/>
                </a:lnTo>
                <a:lnTo>
                  <a:pt x="576" y="382"/>
                </a:lnTo>
                <a:lnTo>
                  <a:pt x="578" y="382"/>
                </a:lnTo>
                <a:lnTo>
                  <a:pt x="573" y="382"/>
                </a:lnTo>
                <a:lnTo>
                  <a:pt x="571" y="384"/>
                </a:lnTo>
                <a:lnTo>
                  <a:pt x="570" y="384"/>
                </a:lnTo>
                <a:lnTo>
                  <a:pt x="567" y="386"/>
                </a:lnTo>
                <a:lnTo>
                  <a:pt x="563" y="386"/>
                </a:lnTo>
                <a:lnTo>
                  <a:pt x="562" y="386"/>
                </a:lnTo>
                <a:lnTo>
                  <a:pt x="562" y="387"/>
                </a:lnTo>
                <a:lnTo>
                  <a:pt x="559" y="387"/>
                </a:lnTo>
                <a:lnTo>
                  <a:pt x="554" y="389"/>
                </a:lnTo>
                <a:lnTo>
                  <a:pt x="554" y="392"/>
                </a:lnTo>
                <a:lnTo>
                  <a:pt x="557" y="397"/>
                </a:lnTo>
                <a:lnTo>
                  <a:pt x="560" y="400"/>
                </a:lnTo>
                <a:lnTo>
                  <a:pt x="563" y="400"/>
                </a:lnTo>
                <a:lnTo>
                  <a:pt x="567" y="400"/>
                </a:lnTo>
                <a:lnTo>
                  <a:pt x="573" y="398"/>
                </a:lnTo>
                <a:lnTo>
                  <a:pt x="581" y="408"/>
                </a:lnTo>
                <a:lnTo>
                  <a:pt x="583" y="413"/>
                </a:lnTo>
                <a:lnTo>
                  <a:pt x="583" y="418"/>
                </a:lnTo>
                <a:lnTo>
                  <a:pt x="586" y="422"/>
                </a:lnTo>
                <a:lnTo>
                  <a:pt x="587" y="421"/>
                </a:lnTo>
                <a:lnTo>
                  <a:pt x="591" y="419"/>
                </a:lnTo>
                <a:lnTo>
                  <a:pt x="594" y="418"/>
                </a:lnTo>
                <a:lnTo>
                  <a:pt x="600" y="419"/>
                </a:lnTo>
                <a:lnTo>
                  <a:pt x="602" y="421"/>
                </a:lnTo>
                <a:lnTo>
                  <a:pt x="605" y="422"/>
                </a:lnTo>
                <a:lnTo>
                  <a:pt x="608" y="427"/>
                </a:lnTo>
                <a:lnTo>
                  <a:pt x="611" y="429"/>
                </a:lnTo>
                <a:lnTo>
                  <a:pt x="613" y="430"/>
                </a:lnTo>
                <a:lnTo>
                  <a:pt x="613" y="435"/>
                </a:lnTo>
                <a:lnTo>
                  <a:pt x="611" y="443"/>
                </a:lnTo>
                <a:lnTo>
                  <a:pt x="611" y="445"/>
                </a:lnTo>
                <a:lnTo>
                  <a:pt x="613" y="451"/>
                </a:lnTo>
                <a:lnTo>
                  <a:pt x="616" y="454"/>
                </a:lnTo>
                <a:lnTo>
                  <a:pt x="627" y="469"/>
                </a:lnTo>
                <a:lnTo>
                  <a:pt x="631" y="470"/>
                </a:lnTo>
                <a:lnTo>
                  <a:pt x="634" y="470"/>
                </a:lnTo>
                <a:lnTo>
                  <a:pt x="635" y="469"/>
                </a:lnTo>
                <a:lnTo>
                  <a:pt x="639" y="469"/>
                </a:lnTo>
                <a:lnTo>
                  <a:pt x="639" y="475"/>
                </a:lnTo>
                <a:lnTo>
                  <a:pt x="639" y="480"/>
                </a:lnTo>
                <a:lnTo>
                  <a:pt x="635" y="482"/>
                </a:lnTo>
                <a:lnTo>
                  <a:pt x="631" y="486"/>
                </a:lnTo>
                <a:lnTo>
                  <a:pt x="629" y="486"/>
                </a:lnTo>
                <a:lnTo>
                  <a:pt x="627" y="486"/>
                </a:lnTo>
                <a:lnTo>
                  <a:pt x="626" y="490"/>
                </a:lnTo>
                <a:lnTo>
                  <a:pt x="624" y="491"/>
                </a:lnTo>
                <a:lnTo>
                  <a:pt x="623" y="493"/>
                </a:lnTo>
                <a:lnTo>
                  <a:pt x="621" y="496"/>
                </a:lnTo>
                <a:lnTo>
                  <a:pt x="619" y="498"/>
                </a:lnTo>
                <a:lnTo>
                  <a:pt x="618" y="498"/>
                </a:lnTo>
                <a:lnTo>
                  <a:pt x="616" y="499"/>
                </a:lnTo>
                <a:lnTo>
                  <a:pt x="615" y="499"/>
                </a:lnTo>
                <a:lnTo>
                  <a:pt x="613" y="499"/>
                </a:lnTo>
                <a:lnTo>
                  <a:pt x="611" y="498"/>
                </a:lnTo>
                <a:lnTo>
                  <a:pt x="607" y="496"/>
                </a:lnTo>
                <a:lnTo>
                  <a:pt x="602" y="494"/>
                </a:lnTo>
                <a:lnTo>
                  <a:pt x="600" y="494"/>
                </a:lnTo>
                <a:lnTo>
                  <a:pt x="599" y="494"/>
                </a:lnTo>
                <a:lnTo>
                  <a:pt x="597" y="494"/>
                </a:lnTo>
                <a:lnTo>
                  <a:pt x="595" y="494"/>
                </a:lnTo>
                <a:lnTo>
                  <a:pt x="592" y="494"/>
                </a:lnTo>
                <a:lnTo>
                  <a:pt x="589" y="493"/>
                </a:lnTo>
                <a:lnTo>
                  <a:pt x="587" y="493"/>
                </a:lnTo>
                <a:lnTo>
                  <a:pt x="586" y="493"/>
                </a:lnTo>
                <a:lnTo>
                  <a:pt x="584" y="493"/>
                </a:lnTo>
                <a:lnTo>
                  <a:pt x="581" y="498"/>
                </a:lnTo>
                <a:lnTo>
                  <a:pt x="573" y="501"/>
                </a:lnTo>
                <a:lnTo>
                  <a:pt x="573" y="506"/>
                </a:lnTo>
                <a:lnTo>
                  <a:pt x="575" y="509"/>
                </a:lnTo>
                <a:lnTo>
                  <a:pt x="576" y="512"/>
                </a:lnTo>
                <a:lnTo>
                  <a:pt x="570" y="514"/>
                </a:lnTo>
                <a:lnTo>
                  <a:pt x="568" y="517"/>
                </a:lnTo>
                <a:lnTo>
                  <a:pt x="567" y="517"/>
                </a:lnTo>
                <a:lnTo>
                  <a:pt x="565" y="517"/>
                </a:lnTo>
                <a:lnTo>
                  <a:pt x="560" y="522"/>
                </a:lnTo>
                <a:lnTo>
                  <a:pt x="557" y="525"/>
                </a:lnTo>
                <a:lnTo>
                  <a:pt x="559" y="530"/>
                </a:lnTo>
                <a:lnTo>
                  <a:pt x="541" y="528"/>
                </a:lnTo>
                <a:lnTo>
                  <a:pt x="520" y="528"/>
                </a:lnTo>
                <a:lnTo>
                  <a:pt x="519" y="528"/>
                </a:lnTo>
                <a:lnTo>
                  <a:pt x="517" y="528"/>
                </a:lnTo>
                <a:lnTo>
                  <a:pt x="512" y="528"/>
                </a:lnTo>
                <a:lnTo>
                  <a:pt x="501" y="528"/>
                </a:lnTo>
                <a:lnTo>
                  <a:pt x="498" y="528"/>
                </a:lnTo>
                <a:lnTo>
                  <a:pt x="493" y="528"/>
                </a:lnTo>
                <a:lnTo>
                  <a:pt x="491" y="528"/>
                </a:lnTo>
                <a:lnTo>
                  <a:pt x="474" y="528"/>
                </a:lnTo>
                <a:lnTo>
                  <a:pt x="474" y="525"/>
                </a:lnTo>
                <a:lnTo>
                  <a:pt x="466" y="525"/>
                </a:lnTo>
                <a:lnTo>
                  <a:pt x="466" y="526"/>
                </a:lnTo>
                <a:lnTo>
                  <a:pt x="466" y="528"/>
                </a:lnTo>
                <a:lnTo>
                  <a:pt x="456" y="528"/>
                </a:lnTo>
                <a:lnTo>
                  <a:pt x="451" y="528"/>
                </a:lnTo>
                <a:lnTo>
                  <a:pt x="448" y="528"/>
                </a:lnTo>
                <a:lnTo>
                  <a:pt x="447" y="528"/>
                </a:lnTo>
                <a:lnTo>
                  <a:pt x="447" y="530"/>
                </a:lnTo>
                <a:lnTo>
                  <a:pt x="445" y="530"/>
                </a:lnTo>
                <a:lnTo>
                  <a:pt x="445" y="531"/>
                </a:lnTo>
                <a:lnTo>
                  <a:pt x="443" y="531"/>
                </a:lnTo>
                <a:lnTo>
                  <a:pt x="439" y="531"/>
                </a:lnTo>
                <a:lnTo>
                  <a:pt x="439" y="528"/>
                </a:lnTo>
                <a:lnTo>
                  <a:pt x="419" y="528"/>
                </a:lnTo>
                <a:lnTo>
                  <a:pt x="402" y="528"/>
                </a:lnTo>
                <a:lnTo>
                  <a:pt x="368" y="530"/>
                </a:lnTo>
                <a:lnTo>
                  <a:pt x="336" y="530"/>
                </a:lnTo>
                <a:lnTo>
                  <a:pt x="319" y="530"/>
                </a:lnTo>
                <a:lnTo>
                  <a:pt x="314" y="530"/>
                </a:lnTo>
                <a:lnTo>
                  <a:pt x="307" y="530"/>
                </a:lnTo>
                <a:lnTo>
                  <a:pt x="303" y="530"/>
                </a:lnTo>
                <a:lnTo>
                  <a:pt x="298" y="530"/>
                </a:lnTo>
                <a:lnTo>
                  <a:pt x="264" y="530"/>
                </a:lnTo>
                <a:lnTo>
                  <a:pt x="195" y="530"/>
                </a:lnTo>
                <a:lnTo>
                  <a:pt x="173" y="528"/>
                </a:lnTo>
                <a:lnTo>
                  <a:pt x="170" y="528"/>
                </a:lnTo>
                <a:lnTo>
                  <a:pt x="168" y="528"/>
                </a:lnTo>
                <a:lnTo>
                  <a:pt x="167" y="528"/>
                </a:lnTo>
                <a:lnTo>
                  <a:pt x="165" y="528"/>
                </a:lnTo>
                <a:lnTo>
                  <a:pt x="155" y="528"/>
                </a:lnTo>
                <a:lnTo>
                  <a:pt x="149" y="528"/>
                </a:lnTo>
                <a:lnTo>
                  <a:pt x="125" y="528"/>
                </a:lnTo>
                <a:lnTo>
                  <a:pt x="87" y="528"/>
                </a:lnTo>
                <a:lnTo>
                  <a:pt x="56" y="528"/>
                </a:lnTo>
                <a:lnTo>
                  <a:pt x="35" y="528"/>
                </a:lnTo>
                <a:lnTo>
                  <a:pt x="26" y="528"/>
                </a:lnTo>
                <a:lnTo>
                  <a:pt x="7" y="528"/>
                </a:lnTo>
                <a:lnTo>
                  <a:pt x="0" y="528"/>
                </a:lnTo>
                <a:lnTo>
                  <a:pt x="2" y="525"/>
                </a:lnTo>
                <a:lnTo>
                  <a:pt x="3" y="523"/>
                </a:lnTo>
                <a:lnTo>
                  <a:pt x="11" y="512"/>
                </a:lnTo>
                <a:lnTo>
                  <a:pt x="16" y="496"/>
                </a:lnTo>
                <a:lnTo>
                  <a:pt x="19" y="496"/>
                </a:lnTo>
                <a:lnTo>
                  <a:pt x="24" y="496"/>
                </a:lnTo>
                <a:lnTo>
                  <a:pt x="27" y="501"/>
                </a:lnTo>
                <a:lnTo>
                  <a:pt x="32" y="493"/>
                </a:lnTo>
                <a:lnTo>
                  <a:pt x="37" y="477"/>
                </a:lnTo>
                <a:lnTo>
                  <a:pt x="43" y="474"/>
                </a:lnTo>
                <a:lnTo>
                  <a:pt x="45" y="469"/>
                </a:lnTo>
                <a:lnTo>
                  <a:pt x="45" y="459"/>
                </a:lnTo>
                <a:lnTo>
                  <a:pt x="45" y="454"/>
                </a:lnTo>
                <a:lnTo>
                  <a:pt x="43" y="451"/>
                </a:lnTo>
                <a:lnTo>
                  <a:pt x="35" y="445"/>
                </a:lnTo>
                <a:lnTo>
                  <a:pt x="32" y="442"/>
                </a:lnTo>
                <a:lnTo>
                  <a:pt x="32" y="438"/>
                </a:lnTo>
                <a:lnTo>
                  <a:pt x="32" y="437"/>
                </a:lnTo>
                <a:lnTo>
                  <a:pt x="34" y="435"/>
                </a:lnTo>
                <a:lnTo>
                  <a:pt x="35" y="432"/>
                </a:lnTo>
                <a:lnTo>
                  <a:pt x="40" y="432"/>
                </a:lnTo>
                <a:lnTo>
                  <a:pt x="48" y="437"/>
                </a:lnTo>
                <a:lnTo>
                  <a:pt x="59" y="446"/>
                </a:lnTo>
                <a:lnTo>
                  <a:pt x="63" y="448"/>
                </a:lnTo>
                <a:lnTo>
                  <a:pt x="67" y="451"/>
                </a:lnTo>
                <a:lnTo>
                  <a:pt x="66" y="459"/>
                </a:lnTo>
                <a:lnTo>
                  <a:pt x="67" y="462"/>
                </a:lnTo>
                <a:lnTo>
                  <a:pt x="71" y="466"/>
                </a:lnTo>
                <a:lnTo>
                  <a:pt x="72" y="467"/>
                </a:lnTo>
                <a:lnTo>
                  <a:pt x="75" y="469"/>
                </a:lnTo>
                <a:lnTo>
                  <a:pt x="77" y="466"/>
                </a:lnTo>
                <a:lnTo>
                  <a:pt x="77" y="462"/>
                </a:lnTo>
                <a:lnTo>
                  <a:pt x="80" y="459"/>
                </a:lnTo>
                <a:lnTo>
                  <a:pt x="85" y="459"/>
                </a:lnTo>
                <a:lnTo>
                  <a:pt x="88" y="461"/>
                </a:lnTo>
                <a:lnTo>
                  <a:pt x="96" y="469"/>
                </a:lnTo>
                <a:lnTo>
                  <a:pt x="98" y="472"/>
                </a:lnTo>
                <a:lnTo>
                  <a:pt x="101" y="477"/>
                </a:lnTo>
                <a:lnTo>
                  <a:pt x="104" y="477"/>
                </a:lnTo>
                <a:lnTo>
                  <a:pt x="106" y="475"/>
                </a:lnTo>
                <a:lnTo>
                  <a:pt x="114" y="470"/>
                </a:lnTo>
                <a:lnTo>
                  <a:pt x="115" y="469"/>
                </a:lnTo>
                <a:lnTo>
                  <a:pt x="117" y="470"/>
                </a:lnTo>
                <a:lnTo>
                  <a:pt x="119" y="474"/>
                </a:lnTo>
                <a:lnTo>
                  <a:pt x="123" y="475"/>
                </a:lnTo>
                <a:lnTo>
                  <a:pt x="125" y="474"/>
                </a:lnTo>
                <a:lnTo>
                  <a:pt x="125" y="470"/>
                </a:lnTo>
                <a:lnTo>
                  <a:pt x="127" y="470"/>
                </a:lnTo>
                <a:lnTo>
                  <a:pt x="131" y="464"/>
                </a:lnTo>
                <a:lnTo>
                  <a:pt x="133" y="464"/>
                </a:lnTo>
                <a:lnTo>
                  <a:pt x="133" y="462"/>
                </a:lnTo>
                <a:lnTo>
                  <a:pt x="135" y="462"/>
                </a:lnTo>
                <a:lnTo>
                  <a:pt x="139" y="461"/>
                </a:lnTo>
                <a:lnTo>
                  <a:pt x="141" y="461"/>
                </a:lnTo>
                <a:lnTo>
                  <a:pt x="144" y="461"/>
                </a:lnTo>
                <a:lnTo>
                  <a:pt x="147" y="461"/>
                </a:lnTo>
                <a:lnTo>
                  <a:pt x="151" y="461"/>
                </a:lnTo>
                <a:lnTo>
                  <a:pt x="152" y="462"/>
                </a:lnTo>
                <a:lnTo>
                  <a:pt x="159" y="462"/>
                </a:lnTo>
                <a:lnTo>
                  <a:pt x="160" y="461"/>
                </a:lnTo>
                <a:lnTo>
                  <a:pt x="159" y="459"/>
                </a:lnTo>
                <a:lnTo>
                  <a:pt x="159" y="458"/>
                </a:lnTo>
                <a:lnTo>
                  <a:pt x="159" y="453"/>
                </a:lnTo>
                <a:lnTo>
                  <a:pt x="159" y="451"/>
                </a:lnTo>
                <a:lnTo>
                  <a:pt x="157" y="450"/>
                </a:lnTo>
                <a:lnTo>
                  <a:pt x="154" y="448"/>
                </a:lnTo>
                <a:lnTo>
                  <a:pt x="154" y="445"/>
                </a:lnTo>
                <a:lnTo>
                  <a:pt x="154" y="443"/>
                </a:lnTo>
                <a:lnTo>
                  <a:pt x="155" y="440"/>
                </a:lnTo>
                <a:lnTo>
                  <a:pt x="157" y="437"/>
                </a:lnTo>
                <a:lnTo>
                  <a:pt x="163" y="435"/>
                </a:lnTo>
                <a:lnTo>
                  <a:pt x="165" y="434"/>
                </a:lnTo>
                <a:lnTo>
                  <a:pt x="162" y="432"/>
                </a:lnTo>
                <a:lnTo>
                  <a:pt x="157" y="427"/>
                </a:lnTo>
                <a:lnTo>
                  <a:pt x="157" y="422"/>
                </a:lnTo>
                <a:lnTo>
                  <a:pt x="159" y="418"/>
                </a:lnTo>
                <a:lnTo>
                  <a:pt x="163" y="414"/>
                </a:lnTo>
                <a:lnTo>
                  <a:pt x="163" y="411"/>
                </a:lnTo>
                <a:lnTo>
                  <a:pt x="163" y="410"/>
                </a:lnTo>
                <a:lnTo>
                  <a:pt x="163" y="406"/>
                </a:lnTo>
                <a:lnTo>
                  <a:pt x="165" y="403"/>
                </a:lnTo>
                <a:lnTo>
                  <a:pt x="165" y="400"/>
                </a:lnTo>
                <a:lnTo>
                  <a:pt x="162" y="398"/>
                </a:lnTo>
                <a:lnTo>
                  <a:pt x="159" y="398"/>
                </a:lnTo>
                <a:lnTo>
                  <a:pt x="157" y="395"/>
                </a:lnTo>
                <a:lnTo>
                  <a:pt x="157" y="392"/>
                </a:lnTo>
                <a:lnTo>
                  <a:pt x="159" y="382"/>
                </a:lnTo>
                <a:lnTo>
                  <a:pt x="162" y="381"/>
                </a:lnTo>
                <a:lnTo>
                  <a:pt x="163" y="373"/>
                </a:lnTo>
                <a:lnTo>
                  <a:pt x="165" y="366"/>
                </a:lnTo>
                <a:lnTo>
                  <a:pt x="170" y="363"/>
                </a:lnTo>
                <a:lnTo>
                  <a:pt x="162" y="357"/>
                </a:lnTo>
                <a:lnTo>
                  <a:pt x="160" y="354"/>
                </a:lnTo>
                <a:lnTo>
                  <a:pt x="160" y="349"/>
                </a:lnTo>
                <a:lnTo>
                  <a:pt x="162" y="346"/>
                </a:lnTo>
                <a:lnTo>
                  <a:pt x="165" y="344"/>
                </a:lnTo>
                <a:lnTo>
                  <a:pt x="168" y="342"/>
                </a:lnTo>
                <a:lnTo>
                  <a:pt x="175" y="342"/>
                </a:lnTo>
                <a:lnTo>
                  <a:pt x="191" y="344"/>
                </a:lnTo>
                <a:lnTo>
                  <a:pt x="200" y="344"/>
                </a:lnTo>
                <a:lnTo>
                  <a:pt x="218" y="346"/>
                </a:lnTo>
                <a:lnTo>
                  <a:pt x="219" y="333"/>
                </a:lnTo>
                <a:lnTo>
                  <a:pt x="219" y="328"/>
                </a:lnTo>
                <a:lnTo>
                  <a:pt x="218" y="322"/>
                </a:lnTo>
                <a:lnTo>
                  <a:pt x="227" y="326"/>
                </a:lnTo>
                <a:lnTo>
                  <a:pt x="229" y="325"/>
                </a:lnTo>
                <a:lnTo>
                  <a:pt x="231" y="322"/>
                </a:lnTo>
                <a:lnTo>
                  <a:pt x="231" y="320"/>
                </a:lnTo>
                <a:lnTo>
                  <a:pt x="229" y="318"/>
                </a:lnTo>
                <a:lnTo>
                  <a:pt x="227" y="315"/>
                </a:lnTo>
                <a:lnTo>
                  <a:pt x="226" y="309"/>
                </a:lnTo>
                <a:lnTo>
                  <a:pt x="226" y="306"/>
                </a:lnTo>
                <a:lnTo>
                  <a:pt x="224" y="301"/>
                </a:lnTo>
                <a:lnTo>
                  <a:pt x="223" y="299"/>
                </a:lnTo>
                <a:lnTo>
                  <a:pt x="216" y="293"/>
                </a:lnTo>
                <a:lnTo>
                  <a:pt x="215" y="290"/>
                </a:lnTo>
                <a:lnTo>
                  <a:pt x="215" y="286"/>
                </a:lnTo>
                <a:lnTo>
                  <a:pt x="215" y="282"/>
                </a:lnTo>
                <a:lnTo>
                  <a:pt x="213" y="278"/>
                </a:lnTo>
                <a:lnTo>
                  <a:pt x="213" y="277"/>
                </a:lnTo>
                <a:lnTo>
                  <a:pt x="211" y="272"/>
                </a:lnTo>
                <a:lnTo>
                  <a:pt x="216" y="264"/>
                </a:lnTo>
                <a:lnTo>
                  <a:pt x="215" y="262"/>
                </a:lnTo>
                <a:lnTo>
                  <a:pt x="211" y="261"/>
                </a:lnTo>
                <a:lnTo>
                  <a:pt x="210" y="261"/>
                </a:lnTo>
                <a:lnTo>
                  <a:pt x="208" y="258"/>
                </a:lnTo>
                <a:lnTo>
                  <a:pt x="208" y="256"/>
                </a:lnTo>
                <a:lnTo>
                  <a:pt x="203" y="256"/>
                </a:lnTo>
                <a:lnTo>
                  <a:pt x="195" y="250"/>
                </a:lnTo>
                <a:lnTo>
                  <a:pt x="192" y="246"/>
                </a:lnTo>
                <a:lnTo>
                  <a:pt x="191" y="246"/>
                </a:lnTo>
                <a:lnTo>
                  <a:pt x="187" y="242"/>
                </a:lnTo>
                <a:lnTo>
                  <a:pt x="184" y="242"/>
                </a:lnTo>
                <a:lnTo>
                  <a:pt x="167" y="224"/>
                </a:lnTo>
                <a:lnTo>
                  <a:pt x="167" y="222"/>
                </a:lnTo>
                <a:lnTo>
                  <a:pt x="168" y="221"/>
                </a:lnTo>
                <a:lnTo>
                  <a:pt x="168" y="219"/>
                </a:lnTo>
                <a:lnTo>
                  <a:pt x="167" y="218"/>
                </a:lnTo>
                <a:lnTo>
                  <a:pt x="163" y="218"/>
                </a:lnTo>
                <a:lnTo>
                  <a:pt x="160" y="219"/>
                </a:lnTo>
                <a:lnTo>
                  <a:pt x="157" y="218"/>
                </a:lnTo>
                <a:lnTo>
                  <a:pt x="157" y="216"/>
                </a:lnTo>
                <a:lnTo>
                  <a:pt x="155" y="214"/>
                </a:lnTo>
                <a:lnTo>
                  <a:pt x="155" y="213"/>
                </a:lnTo>
                <a:lnTo>
                  <a:pt x="155" y="210"/>
                </a:lnTo>
                <a:lnTo>
                  <a:pt x="157" y="208"/>
                </a:lnTo>
                <a:lnTo>
                  <a:pt x="157" y="206"/>
                </a:lnTo>
                <a:lnTo>
                  <a:pt x="155" y="203"/>
                </a:lnTo>
                <a:lnTo>
                  <a:pt x="155" y="200"/>
                </a:lnTo>
                <a:lnTo>
                  <a:pt x="154" y="197"/>
                </a:lnTo>
                <a:lnTo>
                  <a:pt x="152" y="195"/>
                </a:lnTo>
                <a:lnTo>
                  <a:pt x="146" y="194"/>
                </a:lnTo>
                <a:lnTo>
                  <a:pt x="141" y="190"/>
                </a:lnTo>
                <a:lnTo>
                  <a:pt x="136" y="184"/>
                </a:lnTo>
                <a:lnTo>
                  <a:pt x="130" y="179"/>
                </a:lnTo>
                <a:lnTo>
                  <a:pt x="128" y="181"/>
                </a:lnTo>
                <a:lnTo>
                  <a:pt x="127" y="182"/>
                </a:lnTo>
                <a:lnTo>
                  <a:pt x="123" y="182"/>
                </a:lnTo>
                <a:lnTo>
                  <a:pt x="117" y="179"/>
                </a:lnTo>
                <a:lnTo>
                  <a:pt x="109" y="176"/>
                </a:lnTo>
                <a:lnTo>
                  <a:pt x="103" y="176"/>
                </a:lnTo>
                <a:lnTo>
                  <a:pt x="93" y="176"/>
                </a:lnTo>
                <a:lnTo>
                  <a:pt x="91" y="173"/>
                </a:lnTo>
                <a:lnTo>
                  <a:pt x="85" y="166"/>
                </a:lnTo>
                <a:lnTo>
                  <a:pt x="83" y="165"/>
                </a:lnTo>
                <a:lnTo>
                  <a:pt x="83" y="163"/>
                </a:lnTo>
                <a:lnTo>
                  <a:pt x="80" y="158"/>
                </a:lnTo>
                <a:lnTo>
                  <a:pt x="71" y="149"/>
                </a:lnTo>
                <a:lnTo>
                  <a:pt x="64" y="142"/>
                </a:lnTo>
                <a:lnTo>
                  <a:pt x="58" y="136"/>
                </a:lnTo>
                <a:lnTo>
                  <a:pt x="55" y="133"/>
                </a:lnTo>
                <a:lnTo>
                  <a:pt x="53" y="128"/>
                </a:lnTo>
                <a:lnTo>
                  <a:pt x="48" y="118"/>
                </a:lnTo>
                <a:lnTo>
                  <a:pt x="45" y="112"/>
                </a:lnTo>
                <a:lnTo>
                  <a:pt x="45" y="110"/>
                </a:lnTo>
                <a:lnTo>
                  <a:pt x="45" y="109"/>
                </a:lnTo>
                <a:lnTo>
                  <a:pt x="48" y="102"/>
                </a:lnTo>
                <a:lnTo>
                  <a:pt x="53" y="107"/>
                </a:lnTo>
                <a:lnTo>
                  <a:pt x="56" y="109"/>
                </a:lnTo>
                <a:lnTo>
                  <a:pt x="58" y="107"/>
                </a:lnTo>
                <a:lnTo>
                  <a:pt x="55" y="102"/>
                </a:lnTo>
                <a:lnTo>
                  <a:pt x="56" y="99"/>
                </a:lnTo>
                <a:lnTo>
                  <a:pt x="59" y="99"/>
                </a:lnTo>
                <a:lnTo>
                  <a:pt x="59" y="96"/>
                </a:lnTo>
                <a:lnTo>
                  <a:pt x="61" y="94"/>
                </a:lnTo>
                <a:lnTo>
                  <a:pt x="64" y="101"/>
                </a:lnTo>
                <a:lnTo>
                  <a:pt x="67" y="101"/>
                </a:lnTo>
                <a:lnTo>
                  <a:pt x="67" y="98"/>
                </a:lnTo>
                <a:lnTo>
                  <a:pt x="64" y="93"/>
                </a:lnTo>
                <a:lnTo>
                  <a:pt x="61" y="88"/>
                </a:lnTo>
                <a:lnTo>
                  <a:pt x="63" y="83"/>
                </a:lnTo>
                <a:lnTo>
                  <a:pt x="64" y="82"/>
                </a:lnTo>
                <a:lnTo>
                  <a:pt x="64" y="77"/>
                </a:lnTo>
                <a:lnTo>
                  <a:pt x="66" y="78"/>
                </a:lnTo>
                <a:lnTo>
                  <a:pt x="69" y="78"/>
                </a:lnTo>
                <a:lnTo>
                  <a:pt x="71" y="75"/>
                </a:lnTo>
                <a:lnTo>
                  <a:pt x="71" y="72"/>
                </a:lnTo>
                <a:lnTo>
                  <a:pt x="66" y="66"/>
                </a:lnTo>
                <a:lnTo>
                  <a:pt x="67" y="64"/>
                </a:lnTo>
                <a:lnTo>
                  <a:pt x="74" y="69"/>
                </a:lnTo>
                <a:lnTo>
                  <a:pt x="82" y="67"/>
                </a:lnTo>
                <a:lnTo>
                  <a:pt x="80" y="59"/>
                </a:lnTo>
                <a:lnTo>
                  <a:pt x="90" y="45"/>
                </a:lnTo>
                <a:lnTo>
                  <a:pt x="91" y="40"/>
                </a:lnTo>
                <a:lnTo>
                  <a:pt x="93" y="35"/>
                </a:lnTo>
                <a:lnTo>
                  <a:pt x="96" y="30"/>
                </a:lnTo>
                <a:lnTo>
                  <a:pt x="103" y="22"/>
                </a:lnTo>
                <a:lnTo>
                  <a:pt x="109" y="16"/>
                </a:lnTo>
                <a:lnTo>
                  <a:pt x="111" y="14"/>
                </a:lnTo>
                <a:lnTo>
                  <a:pt x="111" y="11"/>
                </a:lnTo>
                <a:lnTo>
                  <a:pt x="111" y="8"/>
                </a:lnTo>
                <a:lnTo>
                  <a:pt x="111" y="5"/>
                </a:lnTo>
                <a:lnTo>
                  <a:pt x="111" y="2"/>
                </a:lnTo>
                <a:lnTo>
                  <a:pt x="112" y="2"/>
                </a:lnTo>
                <a:lnTo>
                  <a:pt x="115" y="2"/>
                </a:lnTo>
                <a:lnTo>
                  <a:pt x="119" y="0"/>
                </a:lnTo>
                <a:lnTo>
                  <a:pt x="122" y="2"/>
                </a:lnTo>
                <a:lnTo>
                  <a:pt x="122" y="3"/>
                </a:lnTo>
                <a:lnTo>
                  <a:pt x="123" y="5"/>
                </a:lnTo>
                <a:lnTo>
                  <a:pt x="125" y="5"/>
                </a:lnTo>
                <a:lnTo>
                  <a:pt x="138" y="16"/>
                </a:lnTo>
                <a:lnTo>
                  <a:pt x="149" y="22"/>
                </a:lnTo>
                <a:lnTo>
                  <a:pt x="152" y="24"/>
                </a:lnTo>
                <a:lnTo>
                  <a:pt x="155" y="27"/>
                </a:lnTo>
                <a:lnTo>
                  <a:pt x="159" y="32"/>
                </a:lnTo>
                <a:lnTo>
                  <a:pt x="162" y="37"/>
                </a:lnTo>
                <a:lnTo>
                  <a:pt x="163" y="40"/>
                </a:lnTo>
                <a:close/>
              </a:path>
            </a:pathLst>
          </a:custGeom>
          <a:solidFill>
            <a:srgbClr val="72F2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9"/>
          <p:cNvSpPr>
            <a:spLocks noEditPoints="1"/>
          </p:cNvSpPr>
          <p:nvPr/>
        </p:nvSpPr>
        <p:spPr bwMode="auto">
          <a:xfrm>
            <a:off x="5210176" y="2890838"/>
            <a:ext cx="184150" cy="363538"/>
          </a:xfrm>
          <a:custGeom>
            <a:avLst/>
            <a:gdLst/>
            <a:ahLst/>
            <a:cxnLst>
              <a:cxn ang="0">
                <a:pos x="24" y="16"/>
              </a:cxn>
              <a:cxn ang="0">
                <a:pos x="35" y="17"/>
              </a:cxn>
              <a:cxn ang="0">
                <a:pos x="44" y="14"/>
              </a:cxn>
              <a:cxn ang="0">
                <a:pos x="49" y="17"/>
              </a:cxn>
              <a:cxn ang="0">
                <a:pos x="57" y="24"/>
              </a:cxn>
              <a:cxn ang="0">
                <a:pos x="62" y="32"/>
              </a:cxn>
              <a:cxn ang="0">
                <a:pos x="62" y="40"/>
              </a:cxn>
              <a:cxn ang="0">
                <a:pos x="67" y="48"/>
              </a:cxn>
              <a:cxn ang="0">
                <a:pos x="67" y="57"/>
              </a:cxn>
              <a:cxn ang="0">
                <a:pos x="72" y="65"/>
              </a:cxn>
              <a:cxn ang="0">
                <a:pos x="78" y="73"/>
              </a:cxn>
              <a:cxn ang="0">
                <a:pos x="83" y="81"/>
              </a:cxn>
              <a:cxn ang="0">
                <a:pos x="88" y="88"/>
              </a:cxn>
              <a:cxn ang="0">
                <a:pos x="91" y="99"/>
              </a:cxn>
              <a:cxn ang="0">
                <a:pos x="99" y="99"/>
              </a:cxn>
              <a:cxn ang="0">
                <a:pos x="102" y="107"/>
              </a:cxn>
              <a:cxn ang="0">
                <a:pos x="104" y="115"/>
              </a:cxn>
              <a:cxn ang="0">
                <a:pos x="107" y="125"/>
              </a:cxn>
              <a:cxn ang="0">
                <a:pos x="112" y="128"/>
              </a:cxn>
              <a:cxn ang="0">
                <a:pos x="113" y="136"/>
              </a:cxn>
              <a:cxn ang="0">
                <a:pos x="115" y="145"/>
              </a:cxn>
              <a:cxn ang="0">
                <a:pos x="83" y="153"/>
              </a:cxn>
              <a:cxn ang="0">
                <a:pos x="83" y="169"/>
              </a:cxn>
              <a:cxn ang="0">
                <a:pos x="86" y="189"/>
              </a:cxn>
              <a:cxn ang="0">
                <a:pos x="83" y="200"/>
              </a:cxn>
              <a:cxn ang="0">
                <a:pos x="86" y="219"/>
              </a:cxn>
              <a:cxn ang="0">
                <a:pos x="54" y="224"/>
              </a:cxn>
              <a:cxn ang="0">
                <a:pos x="41" y="224"/>
              </a:cxn>
              <a:cxn ang="0">
                <a:pos x="19" y="224"/>
              </a:cxn>
              <a:cxn ang="0">
                <a:pos x="17" y="216"/>
              </a:cxn>
              <a:cxn ang="0">
                <a:pos x="9" y="214"/>
              </a:cxn>
              <a:cxn ang="0">
                <a:pos x="12" y="203"/>
              </a:cxn>
              <a:cxn ang="0">
                <a:pos x="17" y="197"/>
              </a:cxn>
              <a:cxn ang="0">
                <a:pos x="19" y="187"/>
              </a:cxn>
              <a:cxn ang="0">
                <a:pos x="16" y="179"/>
              </a:cxn>
              <a:cxn ang="0">
                <a:pos x="14" y="171"/>
              </a:cxn>
              <a:cxn ang="0">
                <a:pos x="20" y="165"/>
              </a:cxn>
              <a:cxn ang="0">
                <a:pos x="17" y="155"/>
              </a:cxn>
              <a:cxn ang="0">
                <a:pos x="16" y="145"/>
              </a:cxn>
              <a:cxn ang="0">
                <a:pos x="14" y="136"/>
              </a:cxn>
              <a:cxn ang="0">
                <a:pos x="14" y="125"/>
              </a:cxn>
              <a:cxn ang="0">
                <a:pos x="20" y="118"/>
              </a:cxn>
              <a:cxn ang="0">
                <a:pos x="20" y="109"/>
              </a:cxn>
              <a:cxn ang="0">
                <a:pos x="22" y="96"/>
              </a:cxn>
              <a:cxn ang="0">
                <a:pos x="25" y="85"/>
              </a:cxn>
              <a:cxn ang="0">
                <a:pos x="25" y="75"/>
              </a:cxn>
              <a:cxn ang="0">
                <a:pos x="20" y="67"/>
              </a:cxn>
              <a:cxn ang="0">
                <a:pos x="17" y="57"/>
              </a:cxn>
              <a:cxn ang="0">
                <a:pos x="12" y="48"/>
              </a:cxn>
              <a:cxn ang="0">
                <a:pos x="11" y="40"/>
              </a:cxn>
              <a:cxn ang="0">
                <a:pos x="4" y="30"/>
              </a:cxn>
              <a:cxn ang="0">
                <a:pos x="3" y="22"/>
              </a:cxn>
              <a:cxn ang="0">
                <a:pos x="4" y="17"/>
              </a:cxn>
              <a:cxn ang="0">
                <a:pos x="6" y="14"/>
              </a:cxn>
              <a:cxn ang="0">
                <a:pos x="3" y="5"/>
              </a:cxn>
              <a:cxn ang="0">
                <a:pos x="3" y="0"/>
              </a:cxn>
              <a:cxn ang="0">
                <a:pos x="12" y="9"/>
              </a:cxn>
              <a:cxn ang="0">
                <a:pos x="9" y="19"/>
              </a:cxn>
            </a:cxnLst>
            <a:rect l="0" t="0" r="r" b="b"/>
            <a:pathLst>
              <a:path w="116" h="229">
                <a:moveTo>
                  <a:pt x="16" y="13"/>
                </a:moveTo>
                <a:lnTo>
                  <a:pt x="17" y="13"/>
                </a:lnTo>
                <a:lnTo>
                  <a:pt x="19" y="13"/>
                </a:lnTo>
                <a:lnTo>
                  <a:pt x="20" y="14"/>
                </a:lnTo>
                <a:lnTo>
                  <a:pt x="22" y="14"/>
                </a:lnTo>
                <a:lnTo>
                  <a:pt x="22" y="16"/>
                </a:lnTo>
                <a:lnTo>
                  <a:pt x="24" y="16"/>
                </a:lnTo>
                <a:lnTo>
                  <a:pt x="25" y="16"/>
                </a:lnTo>
                <a:lnTo>
                  <a:pt x="27" y="17"/>
                </a:lnTo>
                <a:lnTo>
                  <a:pt x="28" y="17"/>
                </a:lnTo>
                <a:lnTo>
                  <a:pt x="30" y="17"/>
                </a:lnTo>
                <a:lnTo>
                  <a:pt x="32" y="17"/>
                </a:lnTo>
                <a:lnTo>
                  <a:pt x="33" y="17"/>
                </a:lnTo>
                <a:lnTo>
                  <a:pt x="35" y="17"/>
                </a:lnTo>
                <a:lnTo>
                  <a:pt x="36" y="17"/>
                </a:lnTo>
                <a:lnTo>
                  <a:pt x="38" y="17"/>
                </a:lnTo>
                <a:lnTo>
                  <a:pt x="40" y="17"/>
                </a:lnTo>
                <a:lnTo>
                  <a:pt x="43" y="17"/>
                </a:lnTo>
                <a:lnTo>
                  <a:pt x="43" y="16"/>
                </a:lnTo>
                <a:lnTo>
                  <a:pt x="44" y="16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48" y="16"/>
                </a:lnTo>
                <a:lnTo>
                  <a:pt x="48" y="17"/>
                </a:lnTo>
                <a:lnTo>
                  <a:pt x="48" y="19"/>
                </a:lnTo>
                <a:lnTo>
                  <a:pt x="49" y="19"/>
                </a:lnTo>
                <a:lnTo>
                  <a:pt x="49" y="17"/>
                </a:lnTo>
                <a:lnTo>
                  <a:pt x="51" y="19"/>
                </a:lnTo>
                <a:lnTo>
                  <a:pt x="51" y="21"/>
                </a:lnTo>
                <a:lnTo>
                  <a:pt x="52" y="21"/>
                </a:lnTo>
                <a:lnTo>
                  <a:pt x="54" y="21"/>
                </a:lnTo>
                <a:lnTo>
                  <a:pt x="54" y="22"/>
                </a:lnTo>
                <a:lnTo>
                  <a:pt x="56" y="24"/>
                </a:lnTo>
                <a:lnTo>
                  <a:pt x="57" y="24"/>
                </a:lnTo>
                <a:lnTo>
                  <a:pt x="57" y="25"/>
                </a:lnTo>
                <a:lnTo>
                  <a:pt x="57" y="27"/>
                </a:lnTo>
                <a:lnTo>
                  <a:pt x="59" y="27"/>
                </a:lnTo>
                <a:lnTo>
                  <a:pt x="60" y="27"/>
                </a:lnTo>
                <a:lnTo>
                  <a:pt x="60" y="29"/>
                </a:lnTo>
                <a:lnTo>
                  <a:pt x="62" y="30"/>
                </a:lnTo>
                <a:lnTo>
                  <a:pt x="62" y="32"/>
                </a:lnTo>
                <a:lnTo>
                  <a:pt x="62" y="33"/>
                </a:lnTo>
                <a:lnTo>
                  <a:pt x="60" y="33"/>
                </a:lnTo>
                <a:lnTo>
                  <a:pt x="60" y="35"/>
                </a:lnTo>
                <a:lnTo>
                  <a:pt x="60" y="37"/>
                </a:lnTo>
                <a:lnTo>
                  <a:pt x="60" y="38"/>
                </a:lnTo>
                <a:lnTo>
                  <a:pt x="60" y="40"/>
                </a:lnTo>
                <a:lnTo>
                  <a:pt x="62" y="40"/>
                </a:lnTo>
                <a:lnTo>
                  <a:pt x="62" y="41"/>
                </a:lnTo>
                <a:lnTo>
                  <a:pt x="64" y="41"/>
                </a:lnTo>
                <a:lnTo>
                  <a:pt x="64" y="43"/>
                </a:lnTo>
                <a:lnTo>
                  <a:pt x="64" y="45"/>
                </a:lnTo>
                <a:lnTo>
                  <a:pt x="65" y="45"/>
                </a:lnTo>
                <a:lnTo>
                  <a:pt x="65" y="46"/>
                </a:lnTo>
                <a:lnTo>
                  <a:pt x="67" y="48"/>
                </a:lnTo>
                <a:lnTo>
                  <a:pt x="67" y="49"/>
                </a:lnTo>
                <a:lnTo>
                  <a:pt x="68" y="51"/>
                </a:lnTo>
                <a:lnTo>
                  <a:pt x="67" y="51"/>
                </a:lnTo>
                <a:lnTo>
                  <a:pt x="67" y="53"/>
                </a:lnTo>
                <a:lnTo>
                  <a:pt x="67" y="54"/>
                </a:lnTo>
                <a:lnTo>
                  <a:pt x="67" y="56"/>
                </a:lnTo>
                <a:lnTo>
                  <a:pt x="67" y="57"/>
                </a:lnTo>
                <a:lnTo>
                  <a:pt x="68" y="57"/>
                </a:lnTo>
                <a:lnTo>
                  <a:pt x="70" y="57"/>
                </a:lnTo>
                <a:lnTo>
                  <a:pt x="72" y="59"/>
                </a:lnTo>
                <a:lnTo>
                  <a:pt x="72" y="61"/>
                </a:lnTo>
                <a:lnTo>
                  <a:pt x="70" y="62"/>
                </a:lnTo>
                <a:lnTo>
                  <a:pt x="70" y="64"/>
                </a:lnTo>
                <a:lnTo>
                  <a:pt x="72" y="65"/>
                </a:lnTo>
                <a:lnTo>
                  <a:pt x="73" y="65"/>
                </a:lnTo>
                <a:lnTo>
                  <a:pt x="73" y="67"/>
                </a:lnTo>
                <a:lnTo>
                  <a:pt x="75" y="67"/>
                </a:lnTo>
                <a:lnTo>
                  <a:pt x="75" y="69"/>
                </a:lnTo>
                <a:lnTo>
                  <a:pt x="75" y="70"/>
                </a:lnTo>
                <a:lnTo>
                  <a:pt x="76" y="72"/>
                </a:lnTo>
                <a:lnTo>
                  <a:pt x="78" y="73"/>
                </a:lnTo>
                <a:lnTo>
                  <a:pt x="78" y="75"/>
                </a:lnTo>
                <a:lnTo>
                  <a:pt x="76" y="77"/>
                </a:lnTo>
                <a:lnTo>
                  <a:pt x="76" y="78"/>
                </a:lnTo>
                <a:lnTo>
                  <a:pt x="78" y="80"/>
                </a:lnTo>
                <a:lnTo>
                  <a:pt x="80" y="80"/>
                </a:lnTo>
                <a:lnTo>
                  <a:pt x="81" y="81"/>
                </a:lnTo>
                <a:lnTo>
                  <a:pt x="83" y="81"/>
                </a:lnTo>
                <a:lnTo>
                  <a:pt x="83" y="83"/>
                </a:lnTo>
                <a:lnTo>
                  <a:pt x="83" y="85"/>
                </a:lnTo>
                <a:lnTo>
                  <a:pt x="84" y="85"/>
                </a:lnTo>
                <a:lnTo>
                  <a:pt x="84" y="86"/>
                </a:lnTo>
                <a:lnTo>
                  <a:pt x="86" y="86"/>
                </a:lnTo>
                <a:lnTo>
                  <a:pt x="86" y="88"/>
                </a:lnTo>
                <a:lnTo>
                  <a:pt x="88" y="88"/>
                </a:lnTo>
                <a:lnTo>
                  <a:pt x="88" y="89"/>
                </a:lnTo>
                <a:lnTo>
                  <a:pt x="89" y="91"/>
                </a:lnTo>
                <a:lnTo>
                  <a:pt x="91" y="93"/>
                </a:lnTo>
                <a:lnTo>
                  <a:pt x="91" y="94"/>
                </a:lnTo>
                <a:lnTo>
                  <a:pt x="91" y="96"/>
                </a:lnTo>
                <a:lnTo>
                  <a:pt x="91" y="97"/>
                </a:lnTo>
                <a:lnTo>
                  <a:pt x="91" y="99"/>
                </a:lnTo>
                <a:lnTo>
                  <a:pt x="92" y="99"/>
                </a:lnTo>
                <a:lnTo>
                  <a:pt x="94" y="99"/>
                </a:lnTo>
                <a:lnTo>
                  <a:pt x="94" y="97"/>
                </a:lnTo>
                <a:lnTo>
                  <a:pt x="96" y="96"/>
                </a:lnTo>
                <a:lnTo>
                  <a:pt x="97" y="97"/>
                </a:lnTo>
                <a:lnTo>
                  <a:pt x="99" y="97"/>
                </a:lnTo>
                <a:lnTo>
                  <a:pt x="99" y="99"/>
                </a:lnTo>
                <a:lnTo>
                  <a:pt x="100" y="99"/>
                </a:lnTo>
                <a:lnTo>
                  <a:pt x="100" y="101"/>
                </a:lnTo>
                <a:lnTo>
                  <a:pt x="100" y="102"/>
                </a:lnTo>
                <a:lnTo>
                  <a:pt x="100" y="104"/>
                </a:lnTo>
                <a:lnTo>
                  <a:pt x="100" y="105"/>
                </a:lnTo>
                <a:lnTo>
                  <a:pt x="100" y="107"/>
                </a:lnTo>
                <a:lnTo>
                  <a:pt x="102" y="107"/>
                </a:lnTo>
                <a:lnTo>
                  <a:pt x="104" y="107"/>
                </a:lnTo>
                <a:lnTo>
                  <a:pt x="104" y="109"/>
                </a:lnTo>
                <a:lnTo>
                  <a:pt x="104" y="110"/>
                </a:lnTo>
                <a:lnTo>
                  <a:pt x="102" y="110"/>
                </a:lnTo>
                <a:lnTo>
                  <a:pt x="102" y="112"/>
                </a:lnTo>
                <a:lnTo>
                  <a:pt x="104" y="113"/>
                </a:lnTo>
                <a:lnTo>
                  <a:pt x="104" y="115"/>
                </a:lnTo>
                <a:lnTo>
                  <a:pt x="104" y="117"/>
                </a:lnTo>
                <a:lnTo>
                  <a:pt x="105" y="117"/>
                </a:lnTo>
                <a:lnTo>
                  <a:pt x="105" y="118"/>
                </a:lnTo>
                <a:lnTo>
                  <a:pt x="107" y="120"/>
                </a:lnTo>
                <a:lnTo>
                  <a:pt x="107" y="121"/>
                </a:lnTo>
                <a:lnTo>
                  <a:pt x="107" y="123"/>
                </a:lnTo>
                <a:lnTo>
                  <a:pt x="107" y="125"/>
                </a:lnTo>
                <a:lnTo>
                  <a:pt x="107" y="126"/>
                </a:lnTo>
                <a:lnTo>
                  <a:pt x="107" y="128"/>
                </a:lnTo>
                <a:lnTo>
                  <a:pt x="108" y="128"/>
                </a:lnTo>
                <a:lnTo>
                  <a:pt x="108" y="129"/>
                </a:lnTo>
                <a:lnTo>
                  <a:pt x="108" y="128"/>
                </a:lnTo>
                <a:lnTo>
                  <a:pt x="110" y="128"/>
                </a:lnTo>
                <a:lnTo>
                  <a:pt x="112" y="128"/>
                </a:lnTo>
                <a:lnTo>
                  <a:pt x="112" y="129"/>
                </a:lnTo>
                <a:lnTo>
                  <a:pt x="110" y="129"/>
                </a:lnTo>
                <a:lnTo>
                  <a:pt x="110" y="131"/>
                </a:lnTo>
                <a:lnTo>
                  <a:pt x="110" y="133"/>
                </a:lnTo>
                <a:lnTo>
                  <a:pt x="110" y="134"/>
                </a:lnTo>
                <a:lnTo>
                  <a:pt x="112" y="134"/>
                </a:lnTo>
                <a:lnTo>
                  <a:pt x="113" y="136"/>
                </a:lnTo>
                <a:lnTo>
                  <a:pt x="115" y="136"/>
                </a:lnTo>
                <a:lnTo>
                  <a:pt x="115" y="137"/>
                </a:lnTo>
                <a:lnTo>
                  <a:pt x="115" y="139"/>
                </a:lnTo>
                <a:lnTo>
                  <a:pt x="115" y="141"/>
                </a:lnTo>
                <a:lnTo>
                  <a:pt x="115" y="142"/>
                </a:lnTo>
                <a:lnTo>
                  <a:pt x="116" y="145"/>
                </a:lnTo>
                <a:lnTo>
                  <a:pt x="115" y="145"/>
                </a:lnTo>
                <a:lnTo>
                  <a:pt x="110" y="145"/>
                </a:lnTo>
                <a:lnTo>
                  <a:pt x="97" y="145"/>
                </a:lnTo>
                <a:lnTo>
                  <a:pt x="96" y="147"/>
                </a:lnTo>
                <a:lnTo>
                  <a:pt x="96" y="150"/>
                </a:lnTo>
                <a:lnTo>
                  <a:pt x="94" y="150"/>
                </a:lnTo>
                <a:lnTo>
                  <a:pt x="88" y="152"/>
                </a:lnTo>
                <a:lnTo>
                  <a:pt x="83" y="153"/>
                </a:lnTo>
                <a:lnTo>
                  <a:pt x="81" y="155"/>
                </a:lnTo>
                <a:lnTo>
                  <a:pt x="80" y="158"/>
                </a:lnTo>
                <a:lnTo>
                  <a:pt x="80" y="160"/>
                </a:lnTo>
                <a:lnTo>
                  <a:pt x="80" y="161"/>
                </a:lnTo>
                <a:lnTo>
                  <a:pt x="80" y="163"/>
                </a:lnTo>
                <a:lnTo>
                  <a:pt x="81" y="166"/>
                </a:lnTo>
                <a:lnTo>
                  <a:pt x="83" y="169"/>
                </a:lnTo>
                <a:lnTo>
                  <a:pt x="84" y="173"/>
                </a:lnTo>
                <a:lnTo>
                  <a:pt x="84" y="176"/>
                </a:lnTo>
                <a:lnTo>
                  <a:pt x="83" y="181"/>
                </a:lnTo>
                <a:lnTo>
                  <a:pt x="83" y="182"/>
                </a:lnTo>
                <a:lnTo>
                  <a:pt x="84" y="184"/>
                </a:lnTo>
                <a:lnTo>
                  <a:pt x="86" y="187"/>
                </a:lnTo>
                <a:lnTo>
                  <a:pt x="86" y="189"/>
                </a:lnTo>
                <a:lnTo>
                  <a:pt x="86" y="192"/>
                </a:lnTo>
                <a:lnTo>
                  <a:pt x="84" y="192"/>
                </a:lnTo>
                <a:lnTo>
                  <a:pt x="81" y="192"/>
                </a:lnTo>
                <a:lnTo>
                  <a:pt x="80" y="195"/>
                </a:lnTo>
                <a:lnTo>
                  <a:pt x="81" y="198"/>
                </a:lnTo>
                <a:lnTo>
                  <a:pt x="83" y="198"/>
                </a:lnTo>
                <a:lnTo>
                  <a:pt x="83" y="200"/>
                </a:lnTo>
                <a:lnTo>
                  <a:pt x="84" y="200"/>
                </a:lnTo>
                <a:lnTo>
                  <a:pt x="84" y="201"/>
                </a:lnTo>
                <a:lnTo>
                  <a:pt x="89" y="206"/>
                </a:lnTo>
                <a:lnTo>
                  <a:pt x="91" y="209"/>
                </a:lnTo>
                <a:lnTo>
                  <a:pt x="92" y="213"/>
                </a:lnTo>
                <a:lnTo>
                  <a:pt x="91" y="214"/>
                </a:lnTo>
                <a:lnTo>
                  <a:pt x="86" y="219"/>
                </a:lnTo>
                <a:lnTo>
                  <a:pt x="84" y="222"/>
                </a:lnTo>
                <a:lnTo>
                  <a:pt x="84" y="224"/>
                </a:lnTo>
                <a:lnTo>
                  <a:pt x="80" y="224"/>
                </a:lnTo>
                <a:lnTo>
                  <a:pt x="68" y="224"/>
                </a:lnTo>
                <a:lnTo>
                  <a:pt x="67" y="224"/>
                </a:lnTo>
                <a:lnTo>
                  <a:pt x="56" y="224"/>
                </a:lnTo>
                <a:lnTo>
                  <a:pt x="54" y="224"/>
                </a:lnTo>
                <a:lnTo>
                  <a:pt x="54" y="225"/>
                </a:lnTo>
                <a:lnTo>
                  <a:pt x="54" y="229"/>
                </a:lnTo>
                <a:lnTo>
                  <a:pt x="51" y="229"/>
                </a:lnTo>
                <a:lnTo>
                  <a:pt x="51" y="224"/>
                </a:lnTo>
                <a:lnTo>
                  <a:pt x="49" y="224"/>
                </a:lnTo>
                <a:lnTo>
                  <a:pt x="43" y="224"/>
                </a:lnTo>
                <a:lnTo>
                  <a:pt x="41" y="224"/>
                </a:lnTo>
                <a:lnTo>
                  <a:pt x="32" y="225"/>
                </a:lnTo>
                <a:lnTo>
                  <a:pt x="27" y="225"/>
                </a:lnTo>
                <a:lnTo>
                  <a:pt x="25" y="225"/>
                </a:lnTo>
                <a:lnTo>
                  <a:pt x="24" y="225"/>
                </a:lnTo>
                <a:lnTo>
                  <a:pt x="22" y="225"/>
                </a:lnTo>
                <a:lnTo>
                  <a:pt x="20" y="224"/>
                </a:lnTo>
                <a:lnTo>
                  <a:pt x="19" y="224"/>
                </a:lnTo>
                <a:lnTo>
                  <a:pt x="17" y="224"/>
                </a:lnTo>
                <a:lnTo>
                  <a:pt x="16" y="222"/>
                </a:lnTo>
                <a:lnTo>
                  <a:pt x="16" y="221"/>
                </a:lnTo>
                <a:lnTo>
                  <a:pt x="16" y="219"/>
                </a:lnTo>
                <a:lnTo>
                  <a:pt x="16" y="217"/>
                </a:lnTo>
                <a:lnTo>
                  <a:pt x="16" y="216"/>
                </a:lnTo>
                <a:lnTo>
                  <a:pt x="17" y="216"/>
                </a:lnTo>
                <a:lnTo>
                  <a:pt x="17" y="214"/>
                </a:lnTo>
                <a:lnTo>
                  <a:pt x="17" y="213"/>
                </a:lnTo>
                <a:lnTo>
                  <a:pt x="14" y="213"/>
                </a:lnTo>
                <a:lnTo>
                  <a:pt x="14" y="217"/>
                </a:lnTo>
                <a:lnTo>
                  <a:pt x="11" y="217"/>
                </a:lnTo>
                <a:lnTo>
                  <a:pt x="9" y="217"/>
                </a:lnTo>
                <a:lnTo>
                  <a:pt x="9" y="214"/>
                </a:lnTo>
                <a:lnTo>
                  <a:pt x="9" y="213"/>
                </a:lnTo>
                <a:lnTo>
                  <a:pt x="8" y="209"/>
                </a:lnTo>
                <a:lnTo>
                  <a:pt x="8" y="208"/>
                </a:lnTo>
                <a:lnTo>
                  <a:pt x="9" y="203"/>
                </a:lnTo>
                <a:lnTo>
                  <a:pt x="11" y="203"/>
                </a:lnTo>
                <a:lnTo>
                  <a:pt x="12" y="201"/>
                </a:lnTo>
                <a:lnTo>
                  <a:pt x="12" y="203"/>
                </a:lnTo>
                <a:lnTo>
                  <a:pt x="14" y="203"/>
                </a:lnTo>
                <a:lnTo>
                  <a:pt x="16" y="203"/>
                </a:lnTo>
                <a:lnTo>
                  <a:pt x="14" y="201"/>
                </a:lnTo>
                <a:lnTo>
                  <a:pt x="14" y="200"/>
                </a:lnTo>
                <a:lnTo>
                  <a:pt x="14" y="198"/>
                </a:lnTo>
                <a:lnTo>
                  <a:pt x="16" y="198"/>
                </a:lnTo>
                <a:lnTo>
                  <a:pt x="17" y="197"/>
                </a:lnTo>
                <a:lnTo>
                  <a:pt x="17" y="195"/>
                </a:lnTo>
                <a:lnTo>
                  <a:pt x="17" y="193"/>
                </a:lnTo>
                <a:lnTo>
                  <a:pt x="19" y="193"/>
                </a:lnTo>
                <a:lnTo>
                  <a:pt x="19" y="192"/>
                </a:lnTo>
                <a:lnTo>
                  <a:pt x="19" y="190"/>
                </a:lnTo>
                <a:lnTo>
                  <a:pt x="19" y="189"/>
                </a:lnTo>
                <a:lnTo>
                  <a:pt x="19" y="187"/>
                </a:lnTo>
                <a:lnTo>
                  <a:pt x="19" y="185"/>
                </a:lnTo>
                <a:lnTo>
                  <a:pt x="20" y="185"/>
                </a:lnTo>
                <a:lnTo>
                  <a:pt x="19" y="184"/>
                </a:lnTo>
                <a:lnTo>
                  <a:pt x="17" y="184"/>
                </a:lnTo>
                <a:lnTo>
                  <a:pt x="16" y="182"/>
                </a:lnTo>
                <a:lnTo>
                  <a:pt x="16" y="181"/>
                </a:lnTo>
                <a:lnTo>
                  <a:pt x="16" y="179"/>
                </a:lnTo>
                <a:lnTo>
                  <a:pt x="14" y="179"/>
                </a:lnTo>
                <a:lnTo>
                  <a:pt x="14" y="177"/>
                </a:lnTo>
                <a:lnTo>
                  <a:pt x="12" y="177"/>
                </a:lnTo>
                <a:lnTo>
                  <a:pt x="12" y="176"/>
                </a:lnTo>
                <a:lnTo>
                  <a:pt x="12" y="174"/>
                </a:lnTo>
                <a:lnTo>
                  <a:pt x="14" y="173"/>
                </a:lnTo>
                <a:lnTo>
                  <a:pt x="14" y="171"/>
                </a:lnTo>
                <a:lnTo>
                  <a:pt x="16" y="171"/>
                </a:lnTo>
                <a:lnTo>
                  <a:pt x="16" y="169"/>
                </a:lnTo>
                <a:lnTo>
                  <a:pt x="17" y="169"/>
                </a:lnTo>
                <a:lnTo>
                  <a:pt x="19" y="168"/>
                </a:lnTo>
                <a:lnTo>
                  <a:pt x="20" y="168"/>
                </a:lnTo>
                <a:lnTo>
                  <a:pt x="20" y="166"/>
                </a:lnTo>
                <a:lnTo>
                  <a:pt x="20" y="165"/>
                </a:lnTo>
                <a:lnTo>
                  <a:pt x="22" y="165"/>
                </a:lnTo>
                <a:lnTo>
                  <a:pt x="22" y="163"/>
                </a:lnTo>
                <a:lnTo>
                  <a:pt x="22" y="161"/>
                </a:lnTo>
                <a:lnTo>
                  <a:pt x="22" y="160"/>
                </a:lnTo>
                <a:lnTo>
                  <a:pt x="20" y="158"/>
                </a:lnTo>
                <a:lnTo>
                  <a:pt x="19" y="157"/>
                </a:lnTo>
                <a:lnTo>
                  <a:pt x="17" y="155"/>
                </a:lnTo>
                <a:lnTo>
                  <a:pt x="16" y="153"/>
                </a:lnTo>
                <a:lnTo>
                  <a:pt x="16" y="152"/>
                </a:lnTo>
                <a:lnTo>
                  <a:pt x="16" y="150"/>
                </a:lnTo>
                <a:lnTo>
                  <a:pt x="14" y="150"/>
                </a:lnTo>
                <a:lnTo>
                  <a:pt x="14" y="149"/>
                </a:lnTo>
                <a:lnTo>
                  <a:pt x="16" y="147"/>
                </a:lnTo>
                <a:lnTo>
                  <a:pt x="16" y="145"/>
                </a:lnTo>
                <a:lnTo>
                  <a:pt x="16" y="144"/>
                </a:lnTo>
                <a:lnTo>
                  <a:pt x="16" y="142"/>
                </a:lnTo>
                <a:lnTo>
                  <a:pt x="16" y="141"/>
                </a:lnTo>
                <a:lnTo>
                  <a:pt x="16" y="139"/>
                </a:lnTo>
                <a:lnTo>
                  <a:pt x="14" y="139"/>
                </a:lnTo>
                <a:lnTo>
                  <a:pt x="14" y="137"/>
                </a:lnTo>
                <a:lnTo>
                  <a:pt x="14" y="136"/>
                </a:lnTo>
                <a:lnTo>
                  <a:pt x="14" y="134"/>
                </a:lnTo>
                <a:lnTo>
                  <a:pt x="14" y="133"/>
                </a:lnTo>
                <a:lnTo>
                  <a:pt x="16" y="131"/>
                </a:lnTo>
                <a:lnTo>
                  <a:pt x="16" y="129"/>
                </a:lnTo>
                <a:lnTo>
                  <a:pt x="14" y="128"/>
                </a:lnTo>
                <a:lnTo>
                  <a:pt x="14" y="126"/>
                </a:lnTo>
                <a:lnTo>
                  <a:pt x="14" y="125"/>
                </a:lnTo>
                <a:lnTo>
                  <a:pt x="16" y="125"/>
                </a:lnTo>
                <a:lnTo>
                  <a:pt x="16" y="123"/>
                </a:lnTo>
                <a:lnTo>
                  <a:pt x="17" y="123"/>
                </a:lnTo>
                <a:lnTo>
                  <a:pt x="17" y="121"/>
                </a:lnTo>
                <a:lnTo>
                  <a:pt x="19" y="121"/>
                </a:lnTo>
                <a:lnTo>
                  <a:pt x="19" y="120"/>
                </a:lnTo>
                <a:lnTo>
                  <a:pt x="20" y="118"/>
                </a:lnTo>
                <a:lnTo>
                  <a:pt x="22" y="117"/>
                </a:lnTo>
                <a:lnTo>
                  <a:pt x="22" y="115"/>
                </a:lnTo>
                <a:lnTo>
                  <a:pt x="22" y="113"/>
                </a:lnTo>
                <a:lnTo>
                  <a:pt x="20" y="113"/>
                </a:lnTo>
                <a:lnTo>
                  <a:pt x="20" y="112"/>
                </a:lnTo>
                <a:lnTo>
                  <a:pt x="20" y="110"/>
                </a:lnTo>
                <a:lnTo>
                  <a:pt x="20" y="109"/>
                </a:lnTo>
                <a:lnTo>
                  <a:pt x="20" y="105"/>
                </a:lnTo>
                <a:lnTo>
                  <a:pt x="20" y="104"/>
                </a:lnTo>
                <a:lnTo>
                  <a:pt x="20" y="102"/>
                </a:lnTo>
                <a:lnTo>
                  <a:pt x="20" y="101"/>
                </a:lnTo>
                <a:lnTo>
                  <a:pt x="22" y="99"/>
                </a:lnTo>
                <a:lnTo>
                  <a:pt x="22" y="97"/>
                </a:lnTo>
                <a:lnTo>
                  <a:pt x="22" y="96"/>
                </a:lnTo>
                <a:lnTo>
                  <a:pt x="22" y="94"/>
                </a:lnTo>
                <a:lnTo>
                  <a:pt x="22" y="93"/>
                </a:lnTo>
                <a:lnTo>
                  <a:pt x="24" y="91"/>
                </a:lnTo>
                <a:lnTo>
                  <a:pt x="24" y="89"/>
                </a:lnTo>
                <a:lnTo>
                  <a:pt x="24" y="88"/>
                </a:lnTo>
                <a:lnTo>
                  <a:pt x="25" y="86"/>
                </a:lnTo>
                <a:lnTo>
                  <a:pt x="25" y="85"/>
                </a:lnTo>
                <a:lnTo>
                  <a:pt x="25" y="83"/>
                </a:lnTo>
                <a:lnTo>
                  <a:pt x="27" y="83"/>
                </a:lnTo>
                <a:lnTo>
                  <a:pt x="27" y="81"/>
                </a:lnTo>
                <a:lnTo>
                  <a:pt x="27" y="80"/>
                </a:lnTo>
                <a:lnTo>
                  <a:pt x="27" y="78"/>
                </a:lnTo>
                <a:lnTo>
                  <a:pt x="25" y="77"/>
                </a:lnTo>
                <a:lnTo>
                  <a:pt x="25" y="75"/>
                </a:lnTo>
                <a:lnTo>
                  <a:pt x="25" y="73"/>
                </a:lnTo>
                <a:lnTo>
                  <a:pt x="24" y="73"/>
                </a:lnTo>
                <a:lnTo>
                  <a:pt x="24" y="72"/>
                </a:lnTo>
                <a:lnTo>
                  <a:pt x="22" y="72"/>
                </a:lnTo>
                <a:lnTo>
                  <a:pt x="22" y="70"/>
                </a:lnTo>
                <a:lnTo>
                  <a:pt x="22" y="69"/>
                </a:lnTo>
                <a:lnTo>
                  <a:pt x="20" y="67"/>
                </a:lnTo>
                <a:lnTo>
                  <a:pt x="20" y="65"/>
                </a:lnTo>
                <a:lnTo>
                  <a:pt x="19" y="64"/>
                </a:lnTo>
                <a:lnTo>
                  <a:pt x="19" y="62"/>
                </a:lnTo>
                <a:lnTo>
                  <a:pt x="17" y="62"/>
                </a:lnTo>
                <a:lnTo>
                  <a:pt x="17" y="61"/>
                </a:lnTo>
                <a:lnTo>
                  <a:pt x="17" y="59"/>
                </a:lnTo>
                <a:lnTo>
                  <a:pt x="17" y="57"/>
                </a:lnTo>
                <a:lnTo>
                  <a:pt x="17" y="56"/>
                </a:lnTo>
                <a:lnTo>
                  <a:pt x="17" y="54"/>
                </a:lnTo>
                <a:lnTo>
                  <a:pt x="16" y="53"/>
                </a:lnTo>
                <a:lnTo>
                  <a:pt x="16" y="51"/>
                </a:lnTo>
                <a:lnTo>
                  <a:pt x="14" y="49"/>
                </a:lnTo>
                <a:lnTo>
                  <a:pt x="12" y="49"/>
                </a:lnTo>
                <a:lnTo>
                  <a:pt x="12" y="48"/>
                </a:lnTo>
                <a:lnTo>
                  <a:pt x="11" y="46"/>
                </a:lnTo>
                <a:lnTo>
                  <a:pt x="11" y="45"/>
                </a:lnTo>
                <a:lnTo>
                  <a:pt x="12" y="45"/>
                </a:lnTo>
                <a:lnTo>
                  <a:pt x="12" y="43"/>
                </a:lnTo>
                <a:lnTo>
                  <a:pt x="12" y="41"/>
                </a:lnTo>
                <a:lnTo>
                  <a:pt x="12" y="40"/>
                </a:lnTo>
                <a:lnTo>
                  <a:pt x="11" y="40"/>
                </a:lnTo>
                <a:lnTo>
                  <a:pt x="11" y="38"/>
                </a:lnTo>
                <a:lnTo>
                  <a:pt x="9" y="38"/>
                </a:lnTo>
                <a:lnTo>
                  <a:pt x="8" y="37"/>
                </a:lnTo>
                <a:lnTo>
                  <a:pt x="6" y="37"/>
                </a:lnTo>
                <a:lnTo>
                  <a:pt x="4" y="35"/>
                </a:lnTo>
                <a:lnTo>
                  <a:pt x="4" y="33"/>
                </a:lnTo>
                <a:lnTo>
                  <a:pt x="4" y="30"/>
                </a:lnTo>
                <a:lnTo>
                  <a:pt x="4" y="29"/>
                </a:lnTo>
                <a:lnTo>
                  <a:pt x="1" y="29"/>
                </a:lnTo>
                <a:lnTo>
                  <a:pt x="1" y="27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3" y="22"/>
                </a:lnTo>
                <a:lnTo>
                  <a:pt x="3" y="21"/>
                </a:lnTo>
                <a:lnTo>
                  <a:pt x="4" y="21"/>
                </a:lnTo>
                <a:lnTo>
                  <a:pt x="6" y="21"/>
                </a:lnTo>
                <a:lnTo>
                  <a:pt x="6" y="19"/>
                </a:lnTo>
                <a:lnTo>
                  <a:pt x="3" y="19"/>
                </a:lnTo>
                <a:lnTo>
                  <a:pt x="3" y="17"/>
                </a:lnTo>
                <a:lnTo>
                  <a:pt x="4" y="17"/>
                </a:lnTo>
                <a:lnTo>
                  <a:pt x="4" y="16"/>
                </a:lnTo>
                <a:lnTo>
                  <a:pt x="4" y="14"/>
                </a:lnTo>
                <a:lnTo>
                  <a:pt x="6" y="14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6" y="14"/>
                </a:lnTo>
                <a:lnTo>
                  <a:pt x="6" y="13"/>
                </a:lnTo>
                <a:lnTo>
                  <a:pt x="4" y="13"/>
                </a:lnTo>
                <a:lnTo>
                  <a:pt x="4" y="11"/>
                </a:lnTo>
                <a:lnTo>
                  <a:pt x="4" y="8"/>
                </a:lnTo>
                <a:lnTo>
                  <a:pt x="3" y="8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3" y="3"/>
                </a:lnTo>
                <a:lnTo>
                  <a:pt x="4" y="3"/>
                </a:lnTo>
                <a:lnTo>
                  <a:pt x="4" y="1"/>
                </a:lnTo>
                <a:lnTo>
                  <a:pt x="3" y="1"/>
                </a:lnTo>
                <a:lnTo>
                  <a:pt x="3" y="0"/>
                </a:lnTo>
                <a:lnTo>
                  <a:pt x="9" y="0"/>
                </a:lnTo>
                <a:lnTo>
                  <a:pt x="11" y="1"/>
                </a:lnTo>
                <a:lnTo>
                  <a:pt x="9" y="5"/>
                </a:lnTo>
                <a:lnTo>
                  <a:pt x="11" y="6"/>
                </a:lnTo>
                <a:lnTo>
                  <a:pt x="11" y="8"/>
                </a:lnTo>
                <a:lnTo>
                  <a:pt x="12" y="8"/>
                </a:lnTo>
                <a:lnTo>
                  <a:pt x="12" y="9"/>
                </a:lnTo>
                <a:lnTo>
                  <a:pt x="12" y="13"/>
                </a:lnTo>
                <a:lnTo>
                  <a:pt x="14" y="13"/>
                </a:lnTo>
                <a:lnTo>
                  <a:pt x="16" y="13"/>
                </a:lnTo>
                <a:close/>
                <a:moveTo>
                  <a:pt x="12" y="21"/>
                </a:moveTo>
                <a:lnTo>
                  <a:pt x="12" y="19"/>
                </a:lnTo>
                <a:lnTo>
                  <a:pt x="11" y="19"/>
                </a:lnTo>
                <a:lnTo>
                  <a:pt x="9" y="19"/>
                </a:lnTo>
                <a:lnTo>
                  <a:pt x="9" y="21"/>
                </a:lnTo>
                <a:lnTo>
                  <a:pt x="11" y="21"/>
                </a:lnTo>
                <a:lnTo>
                  <a:pt x="12" y="21"/>
                </a:lnTo>
                <a:close/>
              </a:path>
            </a:pathLst>
          </a:custGeom>
          <a:solidFill>
            <a:srgbClr val="78BD5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10"/>
          <p:cNvSpPr>
            <a:spLocks/>
          </p:cNvSpPr>
          <p:nvPr/>
        </p:nvSpPr>
        <p:spPr bwMode="auto">
          <a:xfrm>
            <a:off x="5229226" y="2581276"/>
            <a:ext cx="912813" cy="539750"/>
          </a:xfrm>
          <a:custGeom>
            <a:avLst/>
            <a:gdLst/>
            <a:ahLst/>
            <a:cxnLst>
              <a:cxn ang="0">
                <a:pos x="413" y="60"/>
              </a:cxn>
              <a:cxn ang="0">
                <a:pos x="428" y="81"/>
              </a:cxn>
              <a:cxn ang="0">
                <a:pos x="450" y="78"/>
              </a:cxn>
              <a:cxn ang="0">
                <a:pos x="469" y="89"/>
              </a:cxn>
              <a:cxn ang="0">
                <a:pos x="501" y="96"/>
              </a:cxn>
              <a:cxn ang="0">
                <a:pos x="530" y="121"/>
              </a:cxn>
              <a:cxn ang="0">
                <a:pos x="560" y="140"/>
              </a:cxn>
              <a:cxn ang="0">
                <a:pos x="572" y="160"/>
              </a:cxn>
              <a:cxn ang="0">
                <a:pos x="554" y="185"/>
              </a:cxn>
              <a:cxn ang="0">
                <a:pos x="552" y="217"/>
              </a:cxn>
              <a:cxn ang="0">
                <a:pos x="540" y="220"/>
              </a:cxn>
              <a:cxn ang="0">
                <a:pos x="527" y="240"/>
              </a:cxn>
              <a:cxn ang="0">
                <a:pos x="512" y="244"/>
              </a:cxn>
              <a:cxn ang="0">
                <a:pos x="485" y="252"/>
              </a:cxn>
              <a:cxn ang="0">
                <a:pos x="431" y="275"/>
              </a:cxn>
              <a:cxn ang="0">
                <a:pos x="364" y="236"/>
              </a:cxn>
              <a:cxn ang="0">
                <a:pos x="365" y="243"/>
              </a:cxn>
              <a:cxn ang="0">
                <a:pos x="364" y="249"/>
              </a:cxn>
              <a:cxn ang="0">
                <a:pos x="357" y="244"/>
              </a:cxn>
              <a:cxn ang="0">
                <a:pos x="332" y="257"/>
              </a:cxn>
              <a:cxn ang="0">
                <a:pos x="311" y="268"/>
              </a:cxn>
              <a:cxn ang="0">
                <a:pos x="282" y="281"/>
              </a:cxn>
              <a:cxn ang="0">
                <a:pos x="255" y="273"/>
              </a:cxn>
              <a:cxn ang="0">
                <a:pos x="244" y="305"/>
              </a:cxn>
              <a:cxn ang="0">
                <a:pos x="232" y="329"/>
              </a:cxn>
              <a:cxn ang="0">
                <a:pos x="154" y="328"/>
              </a:cxn>
              <a:cxn ang="0">
                <a:pos x="111" y="340"/>
              </a:cxn>
              <a:cxn ang="0">
                <a:pos x="101" y="331"/>
              </a:cxn>
              <a:cxn ang="0">
                <a:pos x="96" y="323"/>
              </a:cxn>
              <a:cxn ang="0">
                <a:pos x="93" y="313"/>
              </a:cxn>
              <a:cxn ang="0">
                <a:pos x="92" y="302"/>
              </a:cxn>
              <a:cxn ang="0">
                <a:pos x="87" y="292"/>
              </a:cxn>
              <a:cxn ang="0">
                <a:pos x="79" y="289"/>
              </a:cxn>
              <a:cxn ang="0">
                <a:pos x="71" y="280"/>
              </a:cxn>
              <a:cxn ang="0">
                <a:pos x="66" y="268"/>
              </a:cxn>
              <a:cxn ang="0">
                <a:pos x="58" y="257"/>
              </a:cxn>
              <a:cxn ang="0">
                <a:pos x="55" y="246"/>
              </a:cxn>
              <a:cxn ang="0">
                <a:pos x="50" y="236"/>
              </a:cxn>
              <a:cxn ang="0">
                <a:pos x="50" y="225"/>
              </a:cxn>
              <a:cxn ang="0">
                <a:pos x="42" y="216"/>
              </a:cxn>
              <a:cxn ang="0">
                <a:pos x="36" y="209"/>
              </a:cxn>
              <a:cxn ang="0">
                <a:pos x="23" y="212"/>
              </a:cxn>
              <a:cxn ang="0">
                <a:pos x="10" y="209"/>
              </a:cxn>
              <a:cxn ang="0">
                <a:pos x="4" y="200"/>
              </a:cxn>
              <a:cxn ang="0">
                <a:pos x="15" y="192"/>
              </a:cxn>
              <a:cxn ang="0">
                <a:pos x="23" y="179"/>
              </a:cxn>
              <a:cxn ang="0">
                <a:pos x="39" y="172"/>
              </a:cxn>
              <a:cxn ang="0">
                <a:pos x="45" y="140"/>
              </a:cxn>
              <a:cxn ang="0">
                <a:pos x="23" y="112"/>
              </a:cxn>
              <a:cxn ang="0">
                <a:pos x="13" y="75"/>
              </a:cxn>
              <a:cxn ang="0">
                <a:pos x="7" y="38"/>
              </a:cxn>
              <a:cxn ang="0">
                <a:pos x="42" y="36"/>
              </a:cxn>
              <a:cxn ang="0">
                <a:pos x="44" y="14"/>
              </a:cxn>
              <a:cxn ang="0">
                <a:pos x="60" y="1"/>
              </a:cxn>
              <a:cxn ang="0">
                <a:pos x="130" y="0"/>
              </a:cxn>
              <a:cxn ang="0">
                <a:pos x="156" y="0"/>
              </a:cxn>
              <a:cxn ang="0">
                <a:pos x="239" y="1"/>
              </a:cxn>
              <a:cxn ang="0">
                <a:pos x="269" y="8"/>
              </a:cxn>
              <a:cxn ang="0">
                <a:pos x="322" y="4"/>
              </a:cxn>
              <a:cxn ang="0">
                <a:pos x="362" y="30"/>
              </a:cxn>
              <a:cxn ang="0">
                <a:pos x="383" y="27"/>
              </a:cxn>
            </a:cxnLst>
            <a:rect l="0" t="0" r="r" b="b"/>
            <a:pathLst>
              <a:path w="575" h="340">
                <a:moveTo>
                  <a:pt x="412" y="12"/>
                </a:moveTo>
                <a:lnTo>
                  <a:pt x="412" y="20"/>
                </a:lnTo>
                <a:lnTo>
                  <a:pt x="413" y="27"/>
                </a:lnTo>
                <a:lnTo>
                  <a:pt x="413" y="30"/>
                </a:lnTo>
                <a:lnTo>
                  <a:pt x="413" y="32"/>
                </a:lnTo>
                <a:lnTo>
                  <a:pt x="413" y="33"/>
                </a:lnTo>
                <a:lnTo>
                  <a:pt x="413" y="36"/>
                </a:lnTo>
                <a:lnTo>
                  <a:pt x="408" y="59"/>
                </a:lnTo>
                <a:lnTo>
                  <a:pt x="413" y="60"/>
                </a:lnTo>
                <a:lnTo>
                  <a:pt x="416" y="64"/>
                </a:lnTo>
                <a:lnTo>
                  <a:pt x="418" y="65"/>
                </a:lnTo>
                <a:lnTo>
                  <a:pt x="420" y="70"/>
                </a:lnTo>
                <a:lnTo>
                  <a:pt x="420" y="76"/>
                </a:lnTo>
                <a:lnTo>
                  <a:pt x="420" y="80"/>
                </a:lnTo>
                <a:lnTo>
                  <a:pt x="420" y="81"/>
                </a:lnTo>
                <a:lnTo>
                  <a:pt x="421" y="81"/>
                </a:lnTo>
                <a:lnTo>
                  <a:pt x="423" y="81"/>
                </a:lnTo>
                <a:lnTo>
                  <a:pt x="428" y="81"/>
                </a:lnTo>
                <a:lnTo>
                  <a:pt x="429" y="80"/>
                </a:lnTo>
                <a:lnTo>
                  <a:pt x="431" y="78"/>
                </a:lnTo>
                <a:lnTo>
                  <a:pt x="431" y="75"/>
                </a:lnTo>
                <a:lnTo>
                  <a:pt x="431" y="72"/>
                </a:lnTo>
                <a:lnTo>
                  <a:pt x="434" y="68"/>
                </a:lnTo>
                <a:lnTo>
                  <a:pt x="439" y="70"/>
                </a:lnTo>
                <a:lnTo>
                  <a:pt x="445" y="73"/>
                </a:lnTo>
                <a:lnTo>
                  <a:pt x="447" y="75"/>
                </a:lnTo>
                <a:lnTo>
                  <a:pt x="450" y="78"/>
                </a:lnTo>
                <a:lnTo>
                  <a:pt x="452" y="80"/>
                </a:lnTo>
                <a:lnTo>
                  <a:pt x="453" y="81"/>
                </a:lnTo>
                <a:lnTo>
                  <a:pt x="456" y="81"/>
                </a:lnTo>
                <a:lnTo>
                  <a:pt x="460" y="80"/>
                </a:lnTo>
                <a:lnTo>
                  <a:pt x="463" y="80"/>
                </a:lnTo>
                <a:lnTo>
                  <a:pt x="464" y="78"/>
                </a:lnTo>
                <a:lnTo>
                  <a:pt x="466" y="78"/>
                </a:lnTo>
                <a:lnTo>
                  <a:pt x="469" y="88"/>
                </a:lnTo>
                <a:lnTo>
                  <a:pt x="469" y="89"/>
                </a:lnTo>
                <a:lnTo>
                  <a:pt x="472" y="92"/>
                </a:lnTo>
                <a:lnTo>
                  <a:pt x="476" y="92"/>
                </a:lnTo>
                <a:lnTo>
                  <a:pt x="477" y="92"/>
                </a:lnTo>
                <a:lnTo>
                  <a:pt x="482" y="92"/>
                </a:lnTo>
                <a:lnTo>
                  <a:pt x="487" y="91"/>
                </a:lnTo>
                <a:lnTo>
                  <a:pt x="492" y="89"/>
                </a:lnTo>
                <a:lnTo>
                  <a:pt x="493" y="89"/>
                </a:lnTo>
                <a:lnTo>
                  <a:pt x="498" y="92"/>
                </a:lnTo>
                <a:lnTo>
                  <a:pt x="501" y="96"/>
                </a:lnTo>
                <a:lnTo>
                  <a:pt x="504" y="99"/>
                </a:lnTo>
                <a:lnTo>
                  <a:pt x="516" y="112"/>
                </a:lnTo>
                <a:lnTo>
                  <a:pt x="520" y="116"/>
                </a:lnTo>
                <a:lnTo>
                  <a:pt x="522" y="120"/>
                </a:lnTo>
                <a:lnTo>
                  <a:pt x="522" y="121"/>
                </a:lnTo>
                <a:lnTo>
                  <a:pt x="524" y="123"/>
                </a:lnTo>
                <a:lnTo>
                  <a:pt x="525" y="123"/>
                </a:lnTo>
                <a:lnTo>
                  <a:pt x="528" y="123"/>
                </a:lnTo>
                <a:lnTo>
                  <a:pt x="530" y="121"/>
                </a:lnTo>
                <a:lnTo>
                  <a:pt x="532" y="123"/>
                </a:lnTo>
                <a:lnTo>
                  <a:pt x="536" y="126"/>
                </a:lnTo>
                <a:lnTo>
                  <a:pt x="544" y="132"/>
                </a:lnTo>
                <a:lnTo>
                  <a:pt x="549" y="134"/>
                </a:lnTo>
                <a:lnTo>
                  <a:pt x="551" y="136"/>
                </a:lnTo>
                <a:lnTo>
                  <a:pt x="552" y="136"/>
                </a:lnTo>
                <a:lnTo>
                  <a:pt x="557" y="139"/>
                </a:lnTo>
                <a:lnTo>
                  <a:pt x="559" y="140"/>
                </a:lnTo>
                <a:lnTo>
                  <a:pt x="560" y="140"/>
                </a:lnTo>
                <a:lnTo>
                  <a:pt x="560" y="142"/>
                </a:lnTo>
                <a:lnTo>
                  <a:pt x="562" y="147"/>
                </a:lnTo>
                <a:lnTo>
                  <a:pt x="562" y="148"/>
                </a:lnTo>
                <a:lnTo>
                  <a:pt x="562" y="152"/>
                </a:lnTo>
                <a:lnTo>
                  <a:pt x="562" y="153"/>
                </a:lnTo>
                <a:lnTo>
                  <a:pt x="562" y="155"/>
                </a:lnTo>
                <a:lnTo>
                  <a:pt x="564" y="156"/>
                </a:lnTo>
                <a:lnTo>
                  <a:pt x="567" y="158"/>
                </a:lnTo>
                <a:lnTo>
                  <a:pt x="572" y="160"/>
                </a:lnTo>
                <a:lnTo>
                  <a:pt x="573" y="161"/>
                </a:lnTo>
                <a:lnTo>
                  <a:pt x="575" y="164"/>
                </a:lnTo>
                <a:lnTo>
                  <a:pt x="575" y="168"/>
                </a:lnTo>
                <a:lnTo>
                  <a:pt x="575" y="172"/>
                </a:lnTo>
                <a:lnTo>
                  <a:pt x="573" y="174"/>
                </a:lnTo>
                <a:lnTo>
                  <a:pt x="573" y="177"/>
                </a:lnTo>
                <a:lnTo>
                  <a:pt x="572" y="179"/>
                </a:lnTo>
                <a:lnTo>
                  <a:pt x="559" y="180"/>
                </a:lnTo>
                <a:lnTo>
                  <a:pt x="554" y="185"/>
                </a:lnTo>
                <a:lnTo>
                  <a:pt x="564" y="211"/>
                </a:lnTo>
                <a:lnTo>
                  <a:pt x="565" y="214"/>
                </a:lnTo>
                <a:lnTo>
                  <a:pt x="564" y="214"/>
                </a:lnTo>
                <a:lnTo>
                  <a:pt x="560" y="216"/>
                </a:lnTo>
                <a:lnTo>
                  <a:pt x="559" y="214"/>
                </a:lnTo>
                <a:lnTo>
                  <a:pt x="556" y="214"/>
                </a:lnTo>
                <a:lnTo>
                  <a:pt x="554" y="219"/>
                </a:lnTo>
                <a:lnTo>
                  <a:pt x="552" y="219"/>
                </a:lnTo>
                <a:lnTo>
                  <a:pt x="552" y="217"/>
                </a:lnTo>
                <a:lnTo>
                  <a:pt x="552" y="216"/>
                </a:lnTo>
                <a:lnTo>
                  <a:pt x="551" y="214"/>
                </a:lnTo>
                <a:lnTo>
                  <a:pt x="549" y="214"/>
                </a:lnTo>
                <a:lnTo>
                  <a:pt x="548" y="216"/>
                </a:lnTo>
                <a:lnTo>
                  <a:pt x="546" y="216"/>
                </a:lnTo>
                <a:lnTo>
                  <a:pt x="543" y="217"/>
                </a:lnTo>
                <a:lnTo>
                  <a:pt x="541" y="217"/>
                </a:lnTo>
                <a:lnTo>
                  <a:pt x="540" y="219"/>
                </a:lnTo>
                <a:lnTo>
                  <a:pt x="540" y="220"/>
                </a:lnTo>
                <a:lnTo>
                  <a:pt x="543" y="227"/>
                </a:lnTo>
                <a:lnTo>
                  <a:pt x="541" y="230"/>
                </a:lnTo>
                <a:lnTo>
                  <a:pt x="536" y="232"/>
                </a:lnTo>
                <a:lnTo>
                  <a:pt x="535" y="232"/>
                </a:lnTo>
                <a:lnTo>
                  <a:pt x="530" y="233"/>
                </a:lnTo>
                <a:lnTo>
                  <a:pt x="527" y="235"/>
                </a:lnTo>
                <a:lnTo>
                  <a:pt x="525" y="235"/>
                </a:lnTo>
                <a:lnTo>
                  <a:pt x="525" y="238"/>
                </a:lnTo>
                <a:lnTo>
                  <a:pt x="527" y="240"/>
                </a:lnTo>
                <a:lnTo>
                  <a:pt x="530" y="243"/>
                </a:lnTo>
                <a:lnTo>
                  <a:pt x="532" y="246"/>
                </a:lnTo>
                <a:lnTo>
                  <a:pt x="532" y="248"/>
                </a:lnTo>
                <a:lnTo>
                  <a:pt x="530" y="251"/>
                </a:lnTo>
                <a:lnTo>
                  <a:pt x="527" y="251"/>
                </a:lnTo>
                <a:lnTo>
                  <a:pt x="522" y="251"/>
                </a:lnTo>
                <a:lnTo>
                  <a:pt x="520" y="249"/>
                </a:lnTo>
                <a:lnTo>
                  <a:pt x="517" y="248"/>
                </a:lnTo>
                <a:lnTo>
                  <a:pt x="512" y="244"/>
                </a:lnTo>
                <a:lnTo>
                  <a:pt x="506" y="241"/>
                </a:lnTo>
                <a:lnTo>
                  <a:pt x="504" y="241"/>
                </a:lnTo>
                <a:lnTo>
                  <a:pt x="501" y="243"/>
                </a:lnTo>
                <a:lnTo>
                  <a:pt x="500" y="246"/>
                </a:lnTo>
                <a:lnTo>
                  <a:pt x="498" y="248"/>
                </a:lnTo>
                <a:lnTo>
                  <a:pt x="496" y="254"/>
                </a:lnTo>
                <a:lnTo>
                  <a:pt x="493" y="256"/>
                </a:lnTo>
                <a:lnTo>
                  <a:pt x="490" y="257"/>
                </a:lnTo>
                <a:lnTo>
                  <a:pt x="485" y="252"/>
                </a:lnTo>
                <a:lnTo>
                  <a:pt x="471" y="252"/>
                </a:lnTo>
                <a:lnTo>
                  <a:pt x="466" y="256"/>
                </a:lnTo>
                <a:lnTo>
                  <a:pt x="464" y="256"/>
                </a:lnTo>
                <a:lnTo>
                  <a:pt x="456" y="256"/>
                </a:lnTo>
                <a:lnTo>
                  <a:pt x="445" y="262"/>
                </a:lnTo>
                <a:lnTo>
                  <a:pt x="440" y="265"/>
                </a:lnTo>
                <a:lnTo>
                  <a:pt x="440" y="267"/>
                </a:lnTo>
                <a:lnTo>
                  <a:pt x="437" y="270"/>
                </a:lnTo>
                <a:lnTo>
                  <a:pt x="431" y="275"/>
                </a:lnTo>
                <a:lnTo>
                  <a:pt x="415" y="265"/>
                </a:lnTo>
                <a:lnTo>
                  <a:pt x="413" y="265"/>
                </a:lnTo>
                <a:lnTo>
                  <a:pt x="397" y="264"/>
                </a:lnTo>
                <a:lnTo>
                  <a:pt x="392" y="267"/>
                </a:lnTo>
                <a:lnTo>
                  <a:pt x="380" y="270"/>
                </a:lnTo>
                <a:lnTo>
                  <a:pt x="376" y="244"/>
                </a:lnTo>
                <a:lnTo>
                  <a:pt x="373" y="238"/>
                </a:lnTo>
                <a:lnTo>
                  <a:pt x="365" y="236"/>
                </a:lnTo>
                <a:lnTo>
                  <a:pt x="364" y="236"/>
                </a:lnTo>
                <a:lnTo>
                  <a:pt x="364" y="238"/>
                </a:lnTo>
                <a:lnTo>
                  <a:pt x="364" y="240"/>
                </a:lnTo>
                <a:lnTo>
                  <a:pt x="364" y="238"/>
                </a:lnTo>
                <a:lnTo>
                  <a:pt x="365" y="238"/>
                </a:lnTo>
                <a:lnTo>
                  <a:pt x="365" y="240"/>
                </a:lnTo>
                <a:lnTo>
                  <a:pt x="365" y="241"/>
                </a:lnTo>
                <a:lnTo>
                  <a:pt x="367" y="241"/>
                </a:lnTo>
                <a:lnTo>
                  <a:pt x="367" y="243"/>
                </a:lnTo>
                <a:lnTo>
                  <a:pt x="365" y="243"/>
                </a:lnTo>
                <a:lnTo>
                  <a:pt x="365" y="244"/>
                </a:lnTo>
                <a:lnTo>
                  <a:pt x="365" y="246"/>
                </a:lnTo>
                <a:lnTo>
                  <a:pt x="365" y="248"/>
                </a:lnTo>
                <a:lnTo>
                  <a:pt x="365" y="249"/>
                </a:lnTo>
                <a:lnTo>
                  <a:pt x="365" y="251"/>
                </a:lnTo>
                <a:lnTo>
                  <a:pt x="364" y="251"/>
                </a:lnTo>
                <a:lnTo>
                  <a:pt x="364" y="252"/>
                </a:lnTo>
                <a:lnTo>
                  <a:pt x="364" y="251"/>
                </a:lnTo>
                <a:lnTo>
                  <a:pt x="364" y="249"/>
                </a:lnTo>
                <a:lnTo>
                  <a:pt x="362" y="249"/>
                </a:lnTo>
                <a:lnTo>
                  <a:pt x="362" y="248"/>
                </a:lnTo>
                <a:lnTo>
                  <a:pt x="360" y="248"/>
                </a:lnTo>
                <a:lnTo>
                  <a:pt x="362" y="248"/>
                </a:lnTo>
                <a:lnTo>
                  <a:pt x="362" y="246"/>
                </a:lnTo>
                <a:lnTo>
                  <a:pt x="360" y="246"/>
                </a:lnTo>
                <a:lnTo>
                  <a:pt x="360" y="244"/>
                </a:lnTo>
                <a:lnTo>
                  <a:pt x="359" y="244"/>
                </a:lnTo>
                <a:lnTo>
                  <a:pt x="357" y="244"/>
                </a:lnTo>
                <a:lnTo>
                  <a:pt x="357" y="243"/>
                </a:lnTo>
                <a:lnTo>
                  <a:pt x="356" y="243"/>
                </a:lnTo>
                <a:lnTo>
                  <a:pt x="351" y="243"/>
                </a:lnTo>
                <a:lnTo>
                  <a:pt x="346" y="244"/>
                </a:lnTo>
                <a:lnTo>
                  <a:pt x="343" y="248"/>
                </a:lnTo>
                <a:lnTo>
                  <a:pt x="341" y="251"/>
                </a:lnTo>
                <a:lnTo>
                  <a:pt x="338" y="252"/>
                </a:lnTo>
                <a:lnTo>
                  <a:pt x="335" y="256"/>
                </a:lnTo>
                <a:lnTo>
                  <a:pt x="332" y="257"/>
                </a:lnTo>
                <a:lnTo>
                  <a:pt x="327" y="259"/>
                </a:lnTo>
                <a:lnTo>
                  <a:pt x="324" y="262"/>
                </a:lnTo>
                <a:lnTo>
                  <a:pt x="320" y="265"/>
                </a:lnTo>
                <a:lnTo>
                  <a:pt x="320" y="267"/>
                </a:lnTo>
                <a:lnTo>
                  <a:pt x="319" y="268"/>
                </a:lnTo>
                <a:lnTo>
                  <a:pt x="317" y="268"/>
                </a:lnTo>
                <a:lnTo>
                  <a:pt x="314" y="268"/>
                </a:lnTo>
                <a:lnTo>
                  <a:pt x="312" y="268"/>
                </a:lnTo>
                <a:lnTo>
                  <a:pt x="311" y="268"/>
                </a:lnTo>
                <a:lnTo>
                  <a:pt x="309" y="268"/>
                </a:lnTo>
                <a:lnTo>
                  <a:pt x="308" y="268"/>
                </a:lnTo>
                <a:lnTo>
                  <a:pt x="304" y="268"/>
                </a:lnTo>
                <a:lnTo>
                  <a:pt x="301" y="268"/>
                </a:lnTo>
                <a:lnTo>
                  <a:pt x="296" y="267"/>
                </a:lnTo>
                <a:lnTo>
                  <a:pt x="292" y="268"/>
                </a:lnTo>
                <a:lnTo>
                  <a:pt x="288" y="272"/>
                </a:lnTo>
                <a:lnTo>
                  <a:pt x="284" y="280"/>
                </a:lnTo>
                <a:lnTo>
                  <a:pt x="282" y="281"/>
                </a:lnTo>
                <a:lnTo>
                  <a:pt x="280" y="280"/>
                </a:lnTo>
                <a:lnTo>
                  <a:pt x="279" y="278"/>
                </a:lnTo>
                <a:lnTo>
                  <a:pt x="279" y="275"/>
                </a:lnTo>
                <a:lnTo>
                  <a:pt x="277" y="273"/>
                </a:lnTo>
                <a:lnTo>
                  <a:pt x="276" y="273"/>
                </a:lnTo>
                <a:lnTo>
                  <a:pt x="274" y="273"/>
                </a:lnTo>
                <a:lnTo>
                  <a:pt x="266" y="270"/>
                </a:lnTo>
                <a:lnTo>
                  <a:pt x="258" y="272"/>
                </a:lnTo>
                <a:lnTo>
                  <a:pt x="255" y="273"/>
                </a:lnTo>
                <a:lnTo>
                  <a:pt x="253" y="275"/>
                </a:lnTo>
                <a:lnTo>
                  <a:pt x="245" y="273"/>
                </a:lnTo>
                <a:lnTo>
                  <a:pt x="244" y="280"/>
                </a:lnTo>
                <a:lnTo>
                  <a:pt x="244" y="284"/>
                </a:lnTo>
                <a:lnTo>
                  <a:pt x="242" y="291"/>
                </a:lnTo>
                <a:lnTo>
                  <a:pt x="248" y="297"/>
                </a:lnTo>
                <a:lnTo>
                  <a:pt x="250" y="299"/>
                </a:lnTo>
                <a:lnTo>
                  <a:pt x="247" y="304"/>
                </a:lnTo>
                <a:lnTo>
                  <a:pt x="244" y="305"/>
                </a:lnTo>
                <a:lnTo>
                  <a:pt x="244" y="307"/>
                </a:lnTo>
                <a:lnTo>
                  <a:pt x="242" y="308"/>
                </a:lnTo>
                <a:lnTo>
                  <a:pt x="244" y="313"/>
                </a:lnTo>
                <a:lnTo>
                  <a:pt x="245" y="316"/>
                </a:lnTo>
                <a:lnTo>
                  <a:pt x="247" y="323"/>
                </a:lnTo>
                <a:lnTo>
                  <a:pt x="248" y="324"/>
                </a:lnTo>
                <a:lnTo>
                  <a:pt x="252" y="329"/>
                </a:lnTo>
                <a:lnTo>
                  <a:pt x="247" y="336"/>
                </a:lnTo>
                <a:lnTo>
                  <a:pt x="232" y="329"/>
                </a:lnTo>
                <a:lnTo>
                  <a:pt x="221" y="339"/>
                </a:lnTo>
                <a:lnTo>
                  <a:pt x="215" y="332"/>
                </a:lnTo>
                <a:lnTo>
                  <a:pt x="204" y="328"/>
                </a:lnTo>
                <a:lnTo>
                  <a:pt x="197" y="328"/>
                </a:lnTo>
                <a:lnTo>
                  <a:pt x="186" y="328"/>
                </a:lnTo>
                <a:lnTo>
                  <a:pt x="184" y="328"/>
                </a:lnTo>
                <a:lnTo>
                  <a:pt x="175" y="328"/>
                </a:lnTo>
                <a:lnTo>
                  <a:pt x="165" y="328"/>
                </a:lnTo>
                <a:lnTo>
                  <a:pt x="154" y="328"/>
                </a:lnTo>
                <a:lnTo>
                  <a:pt x="152" y="340"/>
                </a:lnTo>
                <a:lnTo>
                  <a:pt x="146" y="340"/>
                </a:lnTo>
                <a:lnTo>
                  <a:pt x="144" y="340"/>
                </a:lnTo>
                <a:lnTo>
                  <a:pt x="136" y="340"/>
                </a:lnTo>
                <a:lnTo>
                  <a:pt x="133" y="340"/>
                </a:lnTo>
                <a:lnTo>
                  <a:pt x="132" y="340"/>
                </a:lnTo>
                <a:lnTo>
                  <a:pt x="124" y="340"/>
                </a:lnTo>
                <a:lnTo>
                  <a:pt x="119" y="340"/>
                </a:lnTo>
                <a:lnTo>
                  <a:pt x="111" y="340"/>
                </a:lnTo>
                <a:lnTo>
                  <a:pt x="109" y="340"/>
                </a:lnTo>
                <a:lnTo>
                  <a:pt x="108" y="340"/>
                </a:lnTo>
                <a:lnTo>
                  <a:pt x="104" y="340"/>
                </a:lnTo>
                <a:lnTo>
                  <a:pt x="103" y="337"/>
                </a:lnTo>
                <a:lnTo>
                  <a:pt x="103" y="336"/>
                </a:lnTo>
                <a:lnTo>
                  <a:pt x="103" y="334"/>
                </a:lnTo>
                <a:lnTo>
                  <a:pt x="103" y="332"/>
                </a:lnTo>
                <a:lnTo>
                  <a:pt x="103" y="331"/>
                </a:lnTo>
                <a:lnTo>
                  <a:pt x="101" y="331"/>
                </a:lnTo>
                <a:lnTo>
                  <a:pt x="100" y="329"/>
                </a:lnTo>
                <a:lnTo>
                  <a:pt x="98" y="329"/>
                </a:lnTo>
                <a:lnTo>
                  <a:pt x="98" y="328"/>
                </a:lnTo>
                <a:lnTo>
                  <a:pt x="98" y="326"/>
                </a:lnTo>
                <a:lnTo>
                  <a:pt x="98" y="324"/>
                </a:lnTo>
                <a:lnTo>
                  <a:pt x="100" y="324"/>
                </a:lnTo>
                <a:lnTo>
                  <a:pt x="100" y="323"/>
                </a:lnTo>
                <a:lnTo>
                  <a:pt x="98" y="323"/>
                </a:lnTo>
                <a:lnTo>
                  <a:pt x="96" y="323"/>
                </a:lnTo>
                <a:lnTo>
                  <a:pt x="96" y="324"/>
                </a:lnTo>
                <a:lnTo>
                  <a:pt x="96" y="323"/>
                </a:lnTo>
                <a:lnTo>
                  <a:pt x="95" y="323"/>
                </a:lnTo>
                <a:lnTo>
                  <a:pt x="95" y="321"/>
                </a:lnTo>
                <a:lnTo>
                  <a:pt x="95" y="320"/>
                </a:lnTo>
                <a:lnTo>
                  <a:pt x="95" y="318"/>
                </a:lnTo>
                <a:lnTo>
                  <a:pt x="95" y="316"/>
                </a:lnTo>
                <a:lnTo>
                  <a:pt x="95" y="315"/>
                </a:lnTo>
                <a:lnTo>
                  <a:pt x="93" y="313"/>
                </a:lnTo>
                <a:lnTo>
                  <a:pt x="93" y="312"/>
                </a:lnTo>
                <a:lnTo>
                  <a:pt x="92" y="312"/>
                </a:lnTo>
                <a:lnTo>
                  <a:pt x="92" y="310"/>
                </a:lnTo>
                <a:lnTo>
                  <a:pt x="92" y="308"/>
                </a:lnTo>
                <a:lnTo>
                  <a:pt x="90" y="307"/>
                </a:lnTo>
                <a:lnTo>
                  <a:pt x="90" y="305"/>
                </a:lnTo>
                <a:lnTo>
                  <a:pt x="92" y="305"/>
                </a:lnTo>
                <a:lnTo>
                  <a:pt x="92" y="304"/>
                </a:lnTo>
                <a:lnTo>
                  <a:pt x="92" y="302"/>
                </a:lnTo>
                <a:lnTo>
                  <a:pt x="90" y="302"/>
                </a:lnTo>
                <a:lnTo>
                  <a:pt x="88" y="302"/>
                </a:lnTo>
                <a:lnTo>
                  <a:pt x="88" y="300"/>
                </a:lnTo>
                <a:lnTo>
                  <a:pt x="88" y="299"/>
                </a:lnTo>
                <a:lnTo>
                  <a:pt x="88" y="297"/>
                </a:lnTo>
                <a:lnTo>
                  <a:pt x="88" y="296"/>
                </a:lnTo>
                <a:lnTo>
                  <a:pt x="88" y="294"/>
                </a:lnTo>
                <a:lnTo>
                  <a:pt x="87" y="294"/>
                </a:lnTo>
                <a:lnTo>
                  <a:pt x="87" y="292"/>
                </a:lnTo>
                <a:lnTo>
                  <a:pt x="85" y="292"/>
                </a:lnTo>
                <a:lnTo>
                  <a:pt x="84" y="291"/>
                </a:lnTo>
                <a:lnTo>
                  <a:pt x="82" y="292"/>
                </a:lnTo>
                <a:lnTo>
                  <a:pt x="82" y="294"/>
                </a:lnTo>
                <a:lnTo>
                  <a:pt x="80" y="294"/>
                </a:lnTo>
                <a:lnTo>
                  <a:pt x="79" y="294"/>
                </a:lnTo>
                <a:lnTo>
                  <a:pt x="79" y="292"/>
                </a:lnTo>
                <a:lnTo>
                  <a:pt x="79" y="291"/>
                </a:lnTo>
                <a:lnTo>
                  <a:pt x="79" y="289"/>
                </a:lnTo>
                <a:lnTo>
                  <a:pt x="79" y="288"/>
                </a:lnTo>
                <a:lnTo>
                  <a:pt x="77" y="286"/>
                </a:lnTo>
                <a:lnTo>
                  <a:pt x="76" y="284"/>
                </a:lnTo>
                <a:lnTo>
                  <a:pt x="76" y="283"/>
                </a:lnTo>
                <a:lnTo>
                  <a:pt x="74" y="283"/>
                </a:lnTo>
                <a:lnTo>
                  <a:pt x="74" y="281"/>
                </a:lnTo>
                <a:lnTo>
                  <a:pt x="72" y="281"/>
                </a:lnTo>
                <a:lnTo>
                  <a:pt x="72" y="280"/>
                </a:lnTo>
                <a:lnTo>
                  <a:pt x="71" y="280"/>
                </a:lnTo>
                <a:lnTo>
                  <a:pt x="71" y="278"/>
                </a:lnTo>
                <a:lnTo>
                  <a:pt x="71" y="276"/>
                </a:lnTo>
                <a:lnTo>
                  <a:pt x="69" y="276"/>
                </a:lnTo>
                <a:lnTo>
                  <a:pt x="68" y="275"/>
                </a:lnTo>
                <a:lnTo>
                  <a:pt x="66" y="275"/>
                </a:lnTo>
                <a:lnTo>
                  <a:pt x="64" y="273"/>
                </a:lnTo>
                <a:lnTo>
                  <a:pt x="64" y="272"/>
                </a:lnTo>
                <a:lnTo>
                  <a:pt x="66" y="270"/>
                </a:lnTo>
                <a:lnTo>
                  <a:pt x="66" y="268"/>
                </a:lnTo>
                <a:lnTo>
                  <a:pt x="64" y="267"/>
                </a:lnTo>
                <a:lnTo>
                  <a:pt x="63" y="265"/>
                </a:lnTo>
                <a:lnTo>
                  <a:pt x="63" y="264"/>
                </a:lnTo>
                <a:lnTo>
                  <a:pt x="63" y="262"/>
                </a:lnTo>
                <a:lnTo>
                  <a:pt x="61" y="262"/>
                </a:lnTo>
                <a:lnTo>
                  <a:pt x="61" y="260"/>
                </a:lnTo>
                <a:lnTo>
                  <a:pt x="60" y="260"/>
                </a:lnTo>
                <a:lnTo>
                  <a:pt x="58" y="259"/>
                </a:lnTo>
                <a:lnTo>
                  <a:pt x="58" y="257"/>
                </a:lnTo>
                <a:lnTo>
                  <a:pt x="60" y="256"/>
                </a:lnTo>
                <a:lnTo>
                  <a:pt x="60" y="254"/>
                </a:lnTo>
                <a:lnTo>
                  <a:pt x="58" y="252"/>
                </a:lnTo>
                <a:lnTo>
                  <a:pt x="56" y="252"/>
                </a:lnTo>
                <a:lnTo>
                  <a:pt x="55" y="252"/>
                </a:lnTo>
                <a:lnTo>
                  <a:pt x="55" y="251"/>
                </a:lnTo>
                <a:lnTo>
                  <a:pt x="55" y="249"/>
                </a:lnTo>
                <a:lnTo>
                  <a:pt x="55" y="248"/>
                </a:lnTo>
                <a:lnTo>
                  <a:pt x="55" y="246"/>
                </a:lnTo>
                <a:lnTo>
                  <a:pt x="56" y="246"/>
                </a:lnTo>
                <a:lnTo>
                  <a:pt x="55" y="244"/>
                </a:lnTo>
                <a:lnTo>
                  <a:pt x="55" y="243"/>
                </a:lnTo>
                <a:lnTo>
                  <a:pt x="53" y="241"/>
                </a:lnTo>
                <a:lnTo>
                  <a:pt x="53" y="240"/>
                </a:lnTo>
                <a:lnTo>
                  <a:pt x="52" y="240"/>
                </a:lnTo>
                <a:lnTo>
                  <a:pt x="52" y="238"/>
                </a:lnTo>
                <a:lnTo>
                  <a:pt x="52" y="236"/>
                </a:lnTo>
                <a:lnTo>
                  <a:pt x="50" y="236"/>
                </a:lnTo>
                <a:lnTo>
                  <a:pt x="50" y="235"/>
                </a:lnTo>
                <a:lnTo>
                  <a:pt x="48" y="235"/>
                </a:lnTo>
                <a:lnTo>
                  <a:pt x="48" y="233"/>
                </a:lnTo>
                <a:lnTo>
                  <a:pt x="48" y="232"/>
                </a:lnTo>
                <a:lnTo>
                  <a:pt x="48" y="230"/>
                </a:lnTo>
                <a:lnTo>
                  <a:pt x="48" y="228"/>
                </a:lnTo>
                <a:lnTo>
                  <a:pt x="50" y="228"/>
                </a:lnTo>
                <a:lnTo>
                  <a:pt x="50" y="227"/>
                </a:lnTo>
                <a:lnTo>
                  <a:pt x="50" y="225"/>
                </a:lnTo>
                <a:lnTo>
                  <a:pt x="48" y="224"/>
                </a:lnTo>
                <a:lnTo>
                  <a:pt x="48" y="222"/>
                </a:lnTo>
                <a:lnTo>
                  <a:pt x="47" y="222"/>
                </a:lnTo>
                <a:lnTo>
                  <a:pt x="45" y="222"/>
                </a:lnTo>
                <a:lnTo>
                  <a:pt x="45" y="220"/>
                </a:lnTo>
                <a:lnTo>
                  <a:pt x="45" y="219"/>
                </a:lnTo>
                <a:lnTo>
                  <a:pt x="44" y="219"/>
                </a:lnTo>
                <a:lnTo>
                  <a:pt x="42" y="217"/>
                </a:lnTo>
                <a:lnTo>
                  <a:pt x="42" y="216"/>
                </a:lnTo>
                <a:lnTo>
                  <a:pt x="40" y="216"/>
                </a:lnTo>
                <a:lnTo>
                  <a:pt x="39" y="216"/>
                </a:lnTo>
                <a:lnTo>
                  <a:pt x="39" y="214"/>
                </a:lnTo>
                <a:lnTo>
                  <a:pt x="37" y="212"/>
                </a:lnTo>
                <a:lnTo>
                  <a:pt x="37" y="214"/>
                </a:lnTo>
                <a:lnTo>
                  <a:pt x="36" y="214"/>
                </a:lnTo>
                <a:lnTo>
                  <a:pt x="36" y="212"/>
                </a:lnTo>
                <a:lnTo>
                  <a:pt x="36" y="211"/>
                </a:lnTo>
                <a:lnTo>
                  <a:pt x="36" y="209"/>
                </a:lnTo>
                <a:lnTo>
                  <a:pt x="34" y="209"/>
                </a:lnTo>
                <a:lnTo>
                  <a:pt x="32" y="209"/>
                </a:lnTo>
                <a:lnTo>
                  <a:pt x="32" y="211"/>
                </a:lnTo>
                <a:lnTo>
                  <a:pt x="31" y="211"/>
                </a:lnTo>
                <a:lnTo>
                  <a:pt x="31" y="212"/>
                </a:lnTo>
                <a:lnTo>
                  <a:pt x="28" y="212"/>
                </a:lnTo>
                <a:lnTo>
                  <a:pt x="26" y="212"/>
                </a:lnTo>
                <a:lnTo>
                  <a:pt x="24" y="212"/>
                </a:lnTo>
                <a:lnTo>
                  <a:pt x="23" y="212"/>
                </a:lnTo>
                <a:lnTo>
                  <a:pt x="21" y="212"/>
                </a:lnTo>
                <a:lnTo>
                  <a:pt x="20" y="212"/>
                </a:lnTo>
                <a:lnTo>
                  <a:pt x="18" y="212"/>
                </a:lnTo>
                <a:lnTo>
                  <a:pt x="16" y="212"/>
                </a:lnTo>
                <a:lnTo>
                  <a:pt x="15" y="212"/>
                </a:lnTo>
                <a:lnTo>
                  <a:pt x="13" y="211"/>
                </a:lnTo>
                <a:lnTo>
                  <a:pt x="12" y="211"/>
                </a:lnTo>
                <a:lnTo>
                  <a:pt x="10" y="211"/>
                </a:lnTo>
                <a:lnTo>
                  <a:pt x="10" y="209"/>
                </a:lnTo>
                <a:lnTo>
                  <a:pt x="8" y="209"/>
                </a:lnTo>
                <a:lnTo>
                  <a:pt x="7" y="208"/>
                </a:lnTo>
                <a:lnTo>
                  <a:pt x="5" y="208"/>
                </a:lnTo>
                <a:lnTo>
                  <a:pt x="4" y="208"/>
                </a:lnTo>
                <a:lnTo>
                  <a:pt x="4" y="206"/>
                </a:lnTo>
                <a:lnTo>
                  <a:pt x="4" y="204"/>
                </a:lnTo>
                <a:lnTo>
                  <a:pt x="4" y="203"/>
                </a:lnTo>
                <a:lnTo>
                  <a:pt x="4" y="201"/>
                </a:lnTo>
                <a:lnTo>
                  <a:pt x="4" y="200"/>
                </a:lnTo>
                <a:lnTo>
                  <a:pt x="4" y="198"/>
                </a:lnTo>
                <a:lnTo>
                  <a:pt x="5" y="198"/>
                </a:lnTo>
                <a:lnTo>
                  <a:pt x="7" y="198"/>
                </a:lnTo>
                <a:lnTo>
                  <a:pt x="8" y="198"/>
                </a:lnTo>
                <a:lnTo>
                  <a:pt x="10" y="198"/>
                </a:lnTo>
                <a:lnTo>
                  <a:pt x="13" y="198"/>
                </a:lnTo>
                <a:lnTo>
                  <a:pt x="13" y="196"/>
                </a:lnTo>
                <a:lnTo>
                  <a:pt x="13" y="192"/>
                </a:lnTo>
                <a:lnTo>
                  <a:pt x="15" y="192"/>
                </a:lnTo>
                <a:lnTo>
                  <a:pt x="15" y="190"/>
                </a:lnTo>
                <a:lnTo>
                  <a:pt x="15" y="188"/>
                </a:lnTo>
                <a:lnTo>
                  <a:pt x="15" y="187"/>
                </a:lnTo>
                <a:lnTo>
                  <a:pt x="15" y="185"/>
                </a:lnTo>
                <a:lnTo>
                  <a:pt x="18" y="185"/>
                </a:lnTo>
                <a:lnTo>
                  <a:pt x="20" y="185"/>
                </a:lnTo>
                <a:lnTo>
                  <a:pt x="21" y="185"/>
                </a:lnTo>
                <a:lnTo>
                  <a:pt x="23" y="185"/>
                </a:lnTo>
                <a:lnTo>
                  <a:pt x="23" y="179"/>
                </a:lnTo>
                <a:lnTo>
                  <a:pt x="26" y="179"/>
                </a:lnTo>
                <a:lnTo>
                  <a:pt x="28" y="179"/>
                </a:lnTo>
                <a:lnTo>
                  <a:pt x="31" y="179"/>
                </a:lnTo>
                <a:lnTo>
                  <a:pt x="32" y="179"/>
                </a:lnTo>
                <a:lnTo>
                  <a:pt x="36" y="179"/>
                </a:lnTo>
                <a:lnTo>
                  <a:pt x="37" y="179"/>
                </a:lnTo>
                <a:lnTo>
                  <a:pt x="39" y="179"/>
                </a:lnTo>
                <a:lnTo>
                  <a:pt x="39" y="174"/>
                </a:lnTo>
                <a:lnTo>
                  <a:pt x="39" y="172"/>
                </a:lnTo>
                <a:lnTo>
                  <a:pt x="40" y="172"/>
                </a:lnTo>
                <a:lnTo>
                  <a:pt x="40" y="174"/>
                </a:lnTo>
                <a:lnTo>
                  <a:pt x="42" y="174"/>
                </a:lnTo>
                <a:lnTo>
                  <a:pt x="44" y="174"/>
                </a:lnTo>
                <a:lnTo>
                  <a:pt x="45" y="174"/>
                </a:lnTo>
                <a:lnTo>
                  <a:pt x="45" y="172"/>
                </a:lnTo>
                <a:lnTo>
                  <a:pt x="45" y="161"/>
                </a:lnTo>
                <a:lnTo>
                  <a:pt x="45" y="148"/>
                </a:lnTo>
                <a:lnTo>
                  <a:pt x="45" y="140"/>
                </a:lnTo>
                <a:lnTo>
                  <a:pt x="45" y="139"/>
                </a:lnTo>
                <a:lnTo>
                  <a:pt x="45" y="136"/>
                </a:lnTo>
                <a:lnTo>
                  <a:pt x="45" y="134"/>
                </a:lnTo>
                <a:lnTo>
                  <a:pt x="45" y="121"/>
                </a:lnTo>
                <a:lnTo>
                  <a:pt x="45" y="120"/>
                </a:lnTo>
                <a:lnTo>
                  <a:pt x="45" y="113"/>
                </a:lnTo>
                <a:lnTo>
                  <a:pt x="28" y="113"/>
                </a:lnTo>
                <a:lnTo>
                  <a:pt x="23" y="113"/>
                </a:lnTo>
                <a:lnTo>
                  <a:pt x="23" y="112"/>
                </a:lnTo>
                <a:lnTo>
                  <a:pt x="23" y="107"/>
                </a:lnTo>
                <a:lnTo>
                  <a:pt x="23" y="104"/>
                </a:lnTo>
                <a:lnTo>
                  <a:pt x="21" y="104"/>
                </a:lnTo>
                <a:lnTo>
                  <a:pt x="18" y="104"/>
                </a:lnTo>
                <a:lnTo>
                  <a:pt x="18" y="96"/>
                </a:lnTo>
                <a:lnTo>
                  <a:pt x="18" y="91"/>
                </a:lnTo>
                <a:lnTo>
                  <a:pt x="13" y="91"/>
                </a:lnTo>
                <a:lnTo>
                  <a:pt x="13" y="78"/>
                </a:lnTo>
                <a:lnTo>
                  <a:pt x="13" y="75"/>
                </a:lnTo>
                <a:lnTo>
                  <a:pt x="12" y="75"/>
                </a:lnTo>
                <a:lnTo>
                  <a:pt x="10" y="65"/>
                </a:lnTo>
                <a:lnTo>
                  <a:pt x="7" y="65"/>
                </a:lnTo>
                <a:lnTo>
                  <a:pt x="7" y="57"/>
                </a:lnTo>
                <a:lnTo>
                  <a:pt x="2" y="57"/>
                </a:lnTo>
                <a:lnTo>
                  <a:pt x="2" y="48"/>
                </a:lnTo>
                <a:lnTo>
                  <a:pt x="0" y="38"/>
                </a:lnTo>
                <a:lnTo>
                  <a:pt x="2" y="38"/>
                </a:lnTo>
                <a:lnTo>
                  <a:pt x="7" y="38"/>
                </a:lnTo>
                <a:lnTo>
                  <a:pt x="21" y="38"/>
                </a:lnTo>
                <a:lnTo>
                  <a:pt x="24" y="38"/>
                </a:lnTo>
                <a:lnTo>
                  <a:pt x="26" y="38"/>
                </a:lnTo>
                <a:lnTo>
                  <a:pt x="28" y="38"/>
                </a:lnTo>
                <a:lnTo>
                  <a:pt x="29" y="38"/>
                </a:lnTo>
                <a:lnTo>
                  <a:pt x="31" y="38"/>
                </a:lnTo>
                <a:lnTo>
                  <a:pt x="32" y="38"/>
                </a:lnTo>
                <a:lnTo>
                  <a:pt x="40" y="38"/>
                </a:lnTo>
                <a:lnTo>
                  <a:pt x="42" y="36"/>
                </a:lnTo>
                <a:lnTo>
                  <a:pt x="40" y="33"/>
                </a:lnTo>
                <a:lnTo>
                  <a:pt x="40" y="30"/>
                </a:lnTo>
                <a:lnTo>
                  <a:pt x="40" y="27"/>
                </a:lnTo>
                <a:lnTo>
                  <a:pt x="44" y="24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5" y="14"/>
                </a:lnTo>
                <a:lnTo>
                  <a:pt x="44" y="14"/>
                </a:lnTo>
                <a:lnTo>
                  <a:pt x="42" y="9"/>
                </a:lnTo>
                <a:lnTo>
                  <a:pt x="40" y="8"/>
                </a:lnTo>
                <a:lnTo>
                  <a:pt x="42" y="4"/>
                </a:lnTo>
                <a:lnTo>
                  <a:pt x="44" y="3"/>
                </a:lnTo>
                <a:lnTo>
                  <a:pt x="50" y="3"/>
                </a:lnTo>
                <a:lnTo>
                  <a:pt x="52" y="3"/>
                </a:lnTo>
                <a:lnTo>
                  <a:pt x="56" y="3"/>
                </a:lnTo>
                <a:lnTo>
                  <a:pt x="58" y="1"/>
                </a:lnTo>
                <a:lnTo>
                  <a:pt x="60" y="1"/>
                </a:lnTo>
                <a:lnTo>
                  <a:pt x="61" y="0"/>
                </a:lnTo>
                <a:lnTo>
                  <a:pt x="77" y="0"/>
                </a:lnTo>
                <a:lnTo>
                  <a:pt x="79" y="0"/>
                </a:lnTo>
                <a:lnTo>
                  <a:pt x="92" y="0"/>
                </a:lnTo>
                <a:lnTo>
                  <a:pt x="98" y="0"/>
                </a:lnTo>
                <a:lnTo>
                  <a:pt x="106" y="0"/>
                </a:lnTo>
                <a:lnTo>
                  <a:pt x="109" y="0"/>
                </a:lnTo>
                <a:lnTo>
                  <a:pt x="127" y="0"/>
                </a:lnTo>
                <a:lnTo>
                  <a:pt x="130" y="0"/>
                </a:lnTo>
                <a:lnTo>
                  <a:pt x="132" y="0"/>
                </a:lnTo>
                <a:lnTo>
                  <a:pt x="133" y="0"/>
                </a:lnTo>
                <a:lnTo>
                  <a:pt x="136" y="0"/>
                </a:lnTo>
                <a:lnTo>
                  <a:pt x="138" y="0"/>
                </a:lnTo>
                <a:lnTo>
                  <a:pt x="144" y="0"/>
                </a:lnTo>
                <a:lnTo>
                  <a:pt x="149" y="0"/>
                </a:lnTo>
                <a:lnTo>
                  <a:pt x="151" y="0"/>
                </a:lnTo>
                <a:lnTo>
                  <a:pt x="152" y="0"/>
                </a:lnTo>
                <a:lnTo>
                  <a:pt x="156" y="0"/>
                </a:lnTo>
                <a:lnTo>
                  <a:pt x="165" y="0"/>
                </a:lnTo>
                <a:lnTo>
                  <a:pt x="173" y="0"/>
                </a:lnTo>
                <a:lnTo>
                  <a:pt x="181" y="0"/>
                </a:lnTo>
                <a:lnTo>
                  <a:pt x="184" y="0"/>
                </a:lnTo>
                <a:lnTo>
                  <a:pt x="188" y="0"/>
                </a:lnTo>
                <a:lnTo>
                  <a:pt x="192" y="0"/>
                </a:lnTo>
                <a:lnTo>
                  <a:pt x="204" y="0"/>
                </a:lnTo>
                <a:lnTo>
                  <a:pt x="229" y="1"/>
                </a:lnTo>
                <a:lnTo>
                  <a:pt x="239" y="1"/>
                </a:lnTo>
                <a:lnTo>
                  <a:pt x="245" y="1"/>
                </a:lnTo>
                <a:lnTo>
                  <a:pt x="250" y="1"/>
                </a:lnTo>
                <a:lnTo>
                  <a:pt x="253" y="1"/>
                </a:lnTo>
                <a:lnTo>
                  <a:pt x="255" y="1"/>
                </a:lnTo>
                <a:lnTo>
                  <a:pt x="258" y="4"/>
                </a:lnTo>
                <a:lnTo>
                  <a:pt x="260" y="8"/>
                </a:lnTo>
                <a:lnTo>
                  <a:pt x="263" y="8"/>
                </a:lnTo>
                <a:lnTo>
                  <a:pt x="264" y="8"/>
                </a:lnTo>
                <a:lnTo>
                  <a:pt x="269" y="8"/>
                </a:lnTo>
                <a:lnTo>
                  <a:pt x="274" y="8"/>
                </a:lnTo>
                <a:lnTo>
                  <a:pt x="277" y="6"/>
                </a:lnTo>
                <a:lnTo>
                  <a:pt x="279" y="6"/>
                </a:lnTo>
                <a:lnTo>
                  <a:pt x="282" y="6"/>
                </a:lnTo>
                <a:lnTo>
                  <a:pt x="287" y="6"/>
                </a:lnTo>
                <a:lnTo>
                  <a:pt x="293" y="6"/>
                </a:lnTo>
                <a:lnTo>
                  <a:pt x="295" y="6"/>
                </a:lnTo>
                <a:lnTo>
                  <a:pt x="316" y="6"/>
                </a:lnTo>
                <a:lnTo>
                  <a:pt x="322" y="4"/>
                </a:lnTo>
                <a:lnTo>
                  <a:pt x="332" y="4"/>
                </a:lnTo>
                <a:lnTo>
                  <a:pt x="333" y="4"/>
                </a:lnTo>
                <a:lnTo>
                  <a:pt x="335" y="12"/>
                </a:lnTo>
                <a:lnTo>
                  <a:pt x="336" y="19"/>
                </a:lnTo>
                <a:lnTo>
                  <a:pt x="340" y="24"/>
                </a:lnTo>
                <a:lnTo>
                  <a:pt x="351" y="33"/>
                </a:lnTo>
                <a:lnTo>
                  <a:pt x="356" y="35"/>
                </a:lnTo>
                <a:lnTo>
                  <a:pt x="359" y="35"/>
                </a:lnTo>
                <a:lnTo>
                  <a:pt x="362" y="30"/>
                </a:lnTo>
                <a:lnTo>
                  <a:pt x="360" y="25"/>
                </a:lnTo>
                <a:lnTo>
                  <a:pt x="365" y="27"/>
                </a:lnTo>
                <a:lnTo>
                  <a:pt x="365" y="28"/>
                </a:lnTo>
                <a:lnTo>
                  <a:pt x="368" y="35"/>
                </a:lnTo>
                <a:lnTo>
                  <a:pt x="373" y="35"/>
                </a:lnTo>
                <a:lnTo>
                  <a:pt x="375" y="32"/>
                </a:lnTo>
                <a:lnTo>
                  <a:pt x="376" y="28"/>
                </a:lnTo>
                <a:lnTo>
                  <a:pt x="378" y="27"/>
                </a:lnTo>
                <a:lnTo>
                  <a:pt x="383" y="27"/>
                </a:lnTo>
                <a:lnTo>
                  <a:pt x="389" y="30"/>
                </a:lnTo>
                <a:lnTo>
                  <a:pt x="392" y="28"/>
                </a:lnTo>
                <a:lnTo>
                  <a:pt x="399" y="25"/>
                </a:lnTo>
                <a:lnTo>
                  <a:pt x="404" y="19"/>
                </a:lnTo>
                <a:lnTo>
                  <a:pt x="407" y="12"/>
                </a:lnTo>
                <a:lnTo>
                  <a:pt x="412" y="12"/>
                </a:lnTo>
                <a:close/>
              </a:path>
            </a:pathLst>
          </a:custGeom>
          <a:solidFill>
            <a:srgbClr val="8F407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11"/>
          <p:cNvSpPr>
            <a:spLocks/>
          </p:cNvSpPr>
          <p:nvPr/>
        </p:nvSpPr>
        <p:spPr bwMode="auto">
          <a:xfrm>
            <a:off x="5127626" y="2476501"/>
            <a:ext cx="247650" cy="168275"/>
          </a:xfrm>
          <a:custGeom>
            <a:avLst/>
            <a:gdLst/>
            <a:ahLst/>
            <a:cxnLst>
              <a:cxn ang="0">
                <a:pos x="101" y="34"/>
              </a:cxn>
              <a:cxn ang="0">
                <a:pos x="125" y="34"/>
              </a:cxn>
              <a:cxn ang="0">
                <a:pos x="151" y="38"/>
              </a:cxn>
              <a:cxn ang="0">
                <a:pos x="152" y="54"/>
              </a:cxn>
              <a:cxn ang="0">
                <a:pos x="125" y="66"/>
              </a:cxn>
              <a:cxn ang="0">
                <a:pos x="108" y="69"/>
              </a:cxn>
              <a:cxn ang="0">
                <a:pos x="109" y="80"/>
              </a:cxn>
              <a:cxn ang="0">
                <a:pos x="104" y="96"/>
              </a:cxn>
              <a:cxn ang="0">
                <a:pos x="96" y="104"/>
              </a:cxn>
              <a:cxn ang="0">
                <a:pos x="85" y="104"/>
              </a:cxn>
              <a:cxn ang="0">
                <a:pos x="56" y="106"/>
              </a:cxn>
              <a:cxn ang="0">
                <a:pos x="45" y="104"/>
              </a:cxn>
              <a:cxn ang="0">
                <a:pos x="24" y="102"/>
              </a:cxn>
              <a:cxn ang="0">
                <a:pos x="23" y="96"/>
              </a:cxn>
              <a:cxn ang="0">
                <a:pos x="24" y="93"/>
              </a:cxn>
              <a:cxn ang="0">
                <a:pos x="24" y="90"/>
              </a:cxn>
              <a:cxn ang="0">
                <a:pos x="21" y="86"/>
              </a:cxn>
              <a:cxn ang="0">
                <a:pos x="21" y="85"/>
              </a:cxn>
              <a:cxn ang="0">
                <a:pos x="18" y="82"/>
              </a:cxn>
              <a:cxn ang="0">
                <a:pos x="18" y="75"/>
              </a:cxn>
              <a:cxn ang="0">
                <a:pos x="16" y="72"/>
              </a:cxn>
              <a:cxn ang="0">
                <a:pos x="13" y="67"/>
              </a:cxn>
              <a:cxn ang="0">
                <a:pos x="12" y="66"/>
              </a:cxn>
              <a:cxn ang="0">
                <a:pos x="12" y="64"/>
              </a:cxn>
              <a:cxn ang="0">
                <a:pos x="12" y="61"/>
              </a:cxn>
              <a:cxn ang="0">
                <a:pos x="13" y="58"/>
              </a:cxn>
              <a:cxn ang="0">
                <a:pos x="15" y="54"/>
              </a:cxn>
              <a:cxn ang="0">
                <a:pos x="15" y="50"/>
              </a:cxn>
              <a:cxn ang="0">
                <a:pos x="15" y="46"/>
              </a:cxn>
              <a:cxn ang="0">
                <a:pos x="13" y="46"/>
              </a:cxn>
              <a:cxn ang="0">
                <a:pos x="13" y="43"/>
              </a:cxn>
              <a:cxn ang="0">
                <a:pos x="12" y="40"/>
              </a:cxn>
              <a:cxn ang="0">
                <a:pos x="12" y="37"/>
              </a:cxn>
              <a:cxn ang="0">
                <a:pos x="8" y="34"/>
              </a:cxn>
              <a:cxn ang="0">
                <a:pos x="5" y="34"/>
              </a:cxn>
              <a:cxn ang="0">
                <a:pos x="4" y="34"/>
              </a:cxn>
              <a:cxn ang="0">
                <a:pos x="2" y="32"/>
              </a:cxn>
              <a:cxn ang="0">
                <a:pos x="2" y="30"/>
              </a:cxn>
              <a:cxn ang="0">
                <a:pos x="2" y="27"/>
              </a:cxn>
              <a:cxn ang="0">
                <a:pos x="2" y="26"/>
              </a:cxn>
              <a:cxn ang="0">
                <a:pos x="0" y="21"/>
              </a:cxn>
              <a:cxn ang="0">
                <a:pos x="2" y="14"/>
              </a:cxn>
              <a:cxn ang="0">
                <a:pos x="4" y="11"/>
              </a:cxn>
              <a:cxn ang="0">
                <a:pos x="5" y="8"/>
              </a:cxn>
              <a:cxn ang="0">
                <a:pos x="5" y="5"/>
              </a:cxn>
              <a:cxn ang="0">
                <a:pos x="5" y="2"/>
              </a:cxn>
              <a:cxn ang="0">
                <a:pos x="10" y="2"/>
              </a:cxn>
              <a:cxn ang="0">
                <a:pos x="12" y="2"/>
              </a:cxn>
              <a:cxn ang="0">
                <a:pos x="13" y="2"/>
              </a:cxn>
              <a:cxn ang="0">
                <a:pos x="13" y="2"/>
              </a:cxn>
              <a:cxn ang="0">
                <a:pos x="15" y="0"/>
              </a:cxn>
              <a:cxn ang="0">
                <a:pos x="21" y="2"/>
              </a:cxn>
              <a:cxn ang="0">
                <a:pos x="40" y="2"/>
              </a:cxn>
              <a:cxn ang="0">
                <a:pos x="63" y="3"/>
              </a:cxn>
            </a:cxnLst>
            <a:rect l="0" t="0" r="r" b="b"/>
            <a:pathLst>
              <a:path w="156" h="106">
                <a:moveTo>
                  <a:pt x="90" y="3"/>
                </a:moveTo>
                <a:lnTo>
                  <a:pt x="90" y="3"/>
                </a:lnTo>
                <a:lnTo>
                  <a:pt x="92" y="18"/>
                </a:lnTo>
                <a:lnTo>
                  <a:pt x="92" y="19"/>
                </a:lnTo>
                <a:lnTo>
                  <a:pt x="95" y="26"/>
                </a:lnTo>
                <a:lnTo>
                  <a:pt x="101" y="34"/>
                </a:lnTo>
                <a:lnTo>
                  <a:pt x="108" y="26"/>
                </a:lnTo>
                <a:lnTo>
                  <a:pt x="109" y="24"/>
                </a:lnTo>
                <a:lnTo>
                  <a:pt x="111" y="24"/>
                </a:lnTo>
                <a:lnTo>
                  <a:pt x="112" y="24"/>
                </a:lnTo>
                <a:lnTo>
                  <a:pt x="120" y="30"/>
                </a:lnTo>
                <a:lnTo>
                  <a:pt x="125" y="34"/>
                </a:lnTo>
                <a:lnTo>
                  <a:pt x="128" y="30"/>
                </a:lnTo>
                <a:lnTo>
                  <a:pt x="133" y="34"/>
                </a:lnTo>
                <a:lnTo>
                  <a:pt x="141" y="34"/>
                </a:lnTo>
                <a:lnTo>
                  <a:pt x="144" y="32"/>
                </a:lnTo>
                <a:lnTo>
                  <a:pt x="151" y="34"/>
                </a:lnTo>
                <a:lnTo>
                  <a:pt x="151" y="38"/>
                </a:lnTo>
                <a:lnTo>
                  <a:pt x="149" y="45"/>
                </a:lnTo>
                <a:lnTo>
                  <a:pt x="148" y="45"/>
                </a:lnTo>
                <a:lnTo>
                  <a:pt x="148" y="45"/>
                </a:lnTo>
                <a:lnTo>
                  <a:pt x="148" y="46"/>
                </a:lnTo>
                <a:lnTo>
                  <a:pt x="148" y="50"/>
                </a:lnTo>
                <a:lnTo>
                  <a:pt x="152" y="54"/>
                </a:lnTo>
                <a:lnTo>
                  <a:pt x="154" y="58"/>
                </a:lnTo>
                <a:lnTo>
                  <a:pt x="156" y="61"/>
                </a:lnTo>
                <a:lnTo>
                  <a:pt x="156" y="66"/>
                </a:lnTo>
                <a:lnTo>
                  <a:pt x="143" y="66"/>
                </a:lnTo>
                <a:lnTo>
                  <a:pt x="141" y="66"/>
                </a:lnTo>
                <a:lnTo>
                  <a:pt x="125" y="66"/>
                </a:lnTo>
                <a:lnTo>
                  <a:pt x="124" y="67"/>
                </a:lnTo>
                <a:lnTo>
                  <a:pt x="122" y="67"/>
                </a:lnTo>
                <a:lnTo>
                  <a:pt x="120" y="69"/>
                </a:lnTo>
                <a:lnTo>
                  <a:pt x="116" y="69"/>
                </a:lnTo>
                <a:lnTo>
                  <a:pt x="114" y="69"/>
                </a:lnTo>
                <a:lnTo>
                  <a:pt x="108" y="69"/>
                </a:lnTo>
                <a:lnTo>
                  <a:pt x="106" y="70"/>
                </a:lnTo>
                <a:lnTo>
                  <a:pt x="106" y="70"/>
                </a:lnTo>
                <a:lnTo>
                  <a:pt x="104" y="74"/>
                </a:lnTo>
                <a:lnTo>
                  <a:pt x="106" y="75"/>
                </a:lnTo>
                <a:lnTo>
                  <a:pt x="108" y="80"/>
                </a:lnTo>
                <a:lnTo>
                  <a:pt x="109" y="80"/>
                </a:lnTo>
                <a:lnTo>
                  <a:pt x="109" y="83"/>
                </a:lnTo>
                <a:lnTo>
                  <a:pt x="109" y="85"/>
                </a:lnTo>
                <a:lnTo>
                  <a:pt x="111" y="86"/>
                </a:lnTo>
                <a:lnTo>
                  <a:pt x="108" y="90"/>
                </a:lnTo>
                <a:lnTo>
                  <a:pt x="104" y="93"/>
                </a:lnTo>
                <a:lnTo>
                  <a:pt x="104" y="96"/>
                </a:lnTo>
                <a:lnTo>
                  <a:pt x="104" y="99"/>
                </a:lnTo>
                <a:lnTo>
                  <a:pt x="106" y="102"/>
                </a:lnTo>
                <a:lnTo>
                  <a:pt x="106" y="102"/>
                </a:lnTo>
                <a:lnTo>
                  <a:pt x="106" y="102"/>
                </a:lnTo>
                <a:lnTo>
                  <a:pt x="104" y="104"/>
                </a:lnTo>
                <a:lnTo>
                  <a:pt x="96" y="104"/>
                </a:lnTo>
                <a:lnTo>
                  <a:pt x="95" y="104"/>
                </a:lnTo>
                <a:lnTo>
                  <a:pt x="93" y="104"/>
                </a:lnTo>
                <a:lnTo>
                  <a:pt x="92" y="104"/>
                </a:lnTo>
                <a:lnTo>
                  <a:pt x="90" y="104"/>
                </a:lnTo>
                <a:lnTo>
                  <a:pt x="88" y="104"/>
                </a:lnTo>
                <a:lnTo>
                  <a:pt x="85" y="104"/>
                </a:lnTo>
                <a:lnTo>
                  <a:pt x="71" y="104"/>
                </a:lnTo>
                <a:lnTo>
                  <a:pt x="66" y="104"/>
                </a:lnTo>
                <a:lnTo>
                  <a:pt x="64" y="104"/>
                </a:lnTo>
                <a:lnTo>
                  <a:pt x="63" y="104"/>
                </a:lnTo>
                <a:lnTo>
                  <a:pt x="63" y="104"/>
                </a:lnTo>
                <a:lnTo>
                  <a:pt x="56" y="106"/>
                </a:lnTo>
                <a:lnTo>
                  <a:pt x="52" y="104"/>
                </a:lnTo>
                <a:lnTo>
                  <a:pt x="50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45" y="104"/>
                </a:lnTo>
                <a:lnTo>
                  <a:pt x="44" y="104"/>
                </a:lnTo>
                <a:lnTo>
                  <a:pt x="36" y="104"/>
                </a:lnTo>
                <a:lnTo>
                  <a:pt x="34" y="104"/>
                </a:lnTo>
                <a:lnTo>
                  <a:pt x="31" y="104"/>
                </a:lnTo>
                <a:lnTo>
                  <a:pt x="31" y="102"/>
                </a:lnTo>
                <a:lnTo>
                  <a:pt x="24" y="102"/>
                </a:lnTo>
                <a:lnTo>
                  <a:pt x="24" y="98"/>
                </a:lnTo>
                <a:lnTo>
                  <a:pt x="23" y="98"/>
                </a:lnTo>
                <a:lnTo>
                  <a:pt x="21" y="98"/>
                </a:lnTo>
                <a:lnTo>
                  <a:pt x="23" y="98"/>
                </a:lnTo>
                <a:lnTo>
                  <a:pt x="23" y="98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4" y="94"/>
                </a:lnTo>
                <a:lnTo>
                  <a:pt x="24" y="94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0"/>
                </a:lnTo>
                <a:lnTo>
                  <a:pt x="24" y="90"/>
                </a:lnTo>
                <a:lnTo>
                  <a:pt x="23" y="90"/>
                </a:lnTo>
                <a:lnTo>
                  <a:pt x="23" y="88"/>
                </a:lnTo>
                <a:lnTo>
                  <a:pt x="23" y="88"/>
                </a:lnTo>
                <a:lnTo>
                  <a:pt x="23" y="88"/>
                </a:lnTo>
                <a:lnTo>
                  <a:pt x="21" y="88"/>
                </a:lnTo>
                <a:lnTo>
                  <a:pt x="21" y="86"/>
                </a:lnTo>
                <a:lnTo>
                  <a:pt x="21" y="86"/>
                </a:lnTo>
                <a:lnTo>
                  <a:pt x="21" y="86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1" y="83"/>
                </a:lnTo>
                <a:lnTo>
                  <a:pt x="20" y="83"/>
                </a:lnTo>
                <a:lnTo>
                  <a:pt x="20" y="83"/>
                </a:lnTo>
                <a:lnTo>
                  <a:pt x="20" y="82"/>
                </a:lnTo>
                <a:lnTo>
                  <a:pt x="20" y="82"/>
                </a:lnTo>
                <a:lnTo>
                  <a:pt x="18" y="82"/>
                </a:lnTo>
                <a:lnTo>
                  <a:pt x="18" y="80"/>
                </a:lnTo>
                <a:lnTo>
                  <a:pt x="18" y="80"/>
                </a:lnTo>
                <a:lnTo>
                  <a:pt x="18" y="78"/>
                </a:lnTo>
                <a:lnTo>
                  <a:pt x="18" y="77"/>
                </a:lnTo>
                <a:lnTo>
                  <a:pt x="18" y="77"/>
                </a:lnTo>
                <a:lnTo>
                  <a:pt x="18" y="75"/>
                </a:lnTo>
                <a:lnTo>
                  <a:pt x="18" y="74"/>
                </a:lnTo>
                <a:lnTo>
                  <a:pt x="18" y="74"/>
                </a:lnTo>
                <a:lnTo>
                  <a:pt x="18" y="74"/>
                </a:lnTo>
                <a:lnTo>
                  <a:pt x="16" y="74"/>
                </a:lnTo>
                <a:lnTo>
                  <a:pt x="16" y="72"/>
                </a:lnTo>
                <a:lnTo>
                  <a:pt x="16" y="72"/>
                </a:lnTo>
                <a:lnTo>
                  <a:pt x="16" y="72"/>
                </a:lnTo>
                <a:lnTo>
                  <a:pt x="15" y="70"/>
                </a:lnTo>
                <a:lnTo>
                  <a:pt x="15" y="70"/>
                </a:lnTo>
                <a:lnTo>
                  <a:pt x="13" y="69"/>
                </a:lnTo>
                <a:lnTo>
                  <a:pt x="13" y="69"/>
                </a:lnTo>
                <a:lnTo>
                  <a:pt x="13" y="67"/>
                </a:lnTo>
                <a:lnTo>
                  <a:pt x="13" y="67"/>
                </a:lnTo>
                <a:lnTo>
                  <a:pt x="13" y="67"/>
                </a:lnTo>
                <a:lnTo>
                  <a:pt x="12" y="67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2" y="59"/>
                </a:lnTo>
                <a:lnTo>
                  <a:pt x="12" y="59"/>
                </a:lnTo>
                <a:lnTo>
                  <a:pt x="13" y="58"/>
                </a:lnTo>
                <a:lnTo>
                  <a:pt x="13" y="58"/>
                </a:lnTo>
                <a:lnTo>
                  <a:pt x="13" y="58"/>
                </a:lnTo>
                <a:lnTo>
                  <a:pt x="13" y="58"/>
                </a:lnTo>
                <a:lnTo>
                  <a:pt x="13" y="56"/>
                </a:lnTo>
                <a:lnTo>
                  <a:pt x="13" y="56"/>
                </a:lnTo>
                <a:lnTo>
                  <a:pt x="15" y="56"/>
                </a:lnTo>
                <a:lnTo>
                  <a:pt x="15" y="56"/>
                </a:lnTo>
                <a:lnTo>
                  <a:pt x="15" y="54"/>
                </a:lnTo>
                <a:lnTo>
                  <a:pt x="15" y="54"/>
                </a:lnTo>
                <a:lnTo>
                  <a:pt x="15" y="54"/>
                </a:lnTo>
                <a:lnTo>
                  <a:pt x="13" y="51"/>
                </a:lnTo>
                <a:lnTo>
                  <a:pt x="13" y="51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48"/>
                </a:lnTo>
                <a:lnTo>
                  <a:pt x="15" y="48"/>
                </a:lnTo>
                <a:lnTo>
                  <a:pt x="15" y="46"/>
                </a:lnTo>
                <a:lnTo>
                  <a:pt x="15" y="46"/>
                </a:lnTo>
                <a:lnTo>
                  <a:pt x="15" y="46"/>
                </a:lnTo>
                <a:lnTo>
                  <a:pt x="15" y="46"/>
                </a:lnTo>
                <a:lnTo>
                  <a:pt x="15" y="46"/>
                </a:lnTo>
                <a:lnTo>
                  <a:pt x="15" y="46"/>
                </a:lnTo>
                <a:lnTo>
                  <a:pt x="13" y="46"/>
                </a:lnTo>
                <a:lnTo>
                  <a:pt x="13" y="46"/>
                </a:lnTo>
                <a:lnTo>
                  <a:pt x="13" y="46"/>
                </a:lnTo>
                <a:lnTo>
                  <a:pt x="13" y="45"/>
                </a:lnTo>
                <a:lnTo>
                  <a:pt x="13" y="45"/>
                </a:lnTo>
                <a:lnTo>
                  <a:pt x="13" y="43"/>
                </a:lnTo>
                <a:lnTo>
                  <a:pt x="13" y="43"/>
                </a:lnTo>
                <a:lnTo>
                  <a:pt x="12" y="43"/>
                </a:lnTo>
                <a:lnTo>
                  <a:pt x="12" y="43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0"/>
                </a:lnTo>
                <a:lnTo>
                  <a:pt x="12" y="38"/>
                </a:lnTo>
                <a:lnTo>
                  <a:pt x="12" y="38"/>
                </a:lnTo>
                <a:lnTo>
                  <a:pt x="12" y="38"/>
                </a:lnTo>
                <a:lnTo>
                  <a:pt x="12" y="37"/>
                </a:lnTo>
                <a:lnTo>
                  <a:pt x="12" y="37"/>
                </a:lnTo>
                <a:lnTo>
                  <a:pt x="12" y="37"/>
                </a:lnTo>
                <a:lnTo>
                  <a:pt x="10" y="35"/>
                </a:lnTo>
                <a:lnTo>
                  <a:pt x="10" y="35"/>
                </a:lnTo>
                <a:lnTo>
                  <a:pt x="10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7" y="34"/>
                </a:lnTo>
                <a:lnTo>
                  <a:pt x="7" y="34"/>
                </a:lnTo>
                <a:lnTo>
                  <a:pt x="7" y="34"/>
                </a:lnTo>
                <a:lnTo>
                  <a:pt x="5" y="34"/>
                </a:lnTo>
                <a:lnTo>
                  <a:pt x="5" y="34"/>
                </a:lnTo>
                <a:lnTo>
                  <a:pt x="5" y="34"/>
                </a:lnTo>
                <a:lnTo>
                  <a:pt x="5" y="34"/>
                </a:lnTo>
                <a:lnTo>
                  <a:pt x="5" y="34"/>
                </a:lnTo>
                <a:lnTo>
                  <a:pt x="4" y="34"/>
                </a:lnTo>
                <a:lnTo>
                  <a:pt x="4" y="34"/>
                </a:lnTo>
                <a:lnTo>
                  <a:pt x="4" y="34"/>
                </a:lnTo>
                <a:lnTo>
                  <a:pt x="4" y="34"/>
                </a:lnTo>
                <a:lnTo>
                  <a:pt x="4" y="32"/>
                </a:lnTo>
                <a:lnTo>
                  <a:pt x="2" y="32"/>
                </a:lnTo>
                <a:lnTo>
                  <a:pt x="2" y="32"/>
                </a:lnTo>
                <a:lnTo>
                  <a:pt x="2" y="32"/>
                </a:lnTo>
                <a:lnTo>
                  <a:pt x="2" y="32"/>
                </a:lnTo>
                <a:lnTo>
                  <a:pt x="2" y="32"/>
                </a:lnTo>
                <a:lnTo>
                  <a:pt x="2" y="30"/>
                </a:lnTo>
                <a:lnTo>
                  <a:pt x="2" y="30"/>
                </a:lnTo>
                <a:lnTo>
                  <a:pt x="2" y="30"/>
                </a:lnTo>
                <a:lnTo>
                  <a:pt x="2" y="30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9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6"/>
                </a:lnTo>
                <a:lnTo>
                  <a:pt x="2" y="26"/>
                </a:lnTo>
                <a:lnTo>
                  <a:pt x="2" y="24"/>
                </a:lnTo>
                <a:lnTo>
                  <a:pt x="0" y="22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0" y="16"/>
                </a:lnTo>
                <a:lnTo>
                  <a:pt x="2" y="14"/>
                </a:lnTo>
                <a:lnTo>
                  <a:pt x="2" y="13"/>
                </a:lnTo>
                <a:lnTo>
                  <a:pt x="2" y="13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4" y="10"/>
                </a:lnTo>
                <a:lnTo>
                  <a:pt x="4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8" y="2"/>
                </a:lnTo>
                <a:lnTo>
                  <a:pt x="8" y="2"/>
                </a:lnTo>
                <a:lnTo>
                  <a:pt x="10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36" y="2"/>
                </a:lnTo>
                <a:lnTo>
                  <a:pt x="36" y="0"/>
                </a:lnTo>
                <a:lnTo>
                  <a:pt x="37" y="0"/>
                </a:lnTo>
                <a:lnTo>
                  <a:pt x="37" y="2"/>
                </a:lnTo>
                <a:lnTo>
                  <a:pt x="40" y="2"/>
                </a:lnTo>
                <a:lnTo>
                  <a:pt x="50" y="2"/>
                </a:lnTo>
                <a:lnTo>
                  <a:pt x="53" y="2"/>
                </a:lnTo>
                <a:lnTo>
                  <a:pt x="61" y="3"/>
                </a:lnTo>
                <a:lnTo>
                  <a:pt x="61" y="3"/>
                </a:lnTo>
                <a:lnTo>
                  <a:pt x="63" y="3"/>
                </a:lnTo>
                <a:lnTo>
                  <a:pt x="63" y="3"/>
                </a:lnTo>
                <a:lnTo>
                  <a:pt x="64" y="3"/>
                </a:lnTo>
                <a:lnTo>
                  <a:pt x="84" y="3"/>
                </a:lnTo>
                <a:lnTo>
                  <a:pt x="90" y="3"/>
                </a:lnTo>
                <a:close/>
              </a:path>
            </a:pathLst>
          </a:custGeom>
          <a:solidFill>
            <a:srgbClr val="B3569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12"/>
          <p:cNvSpPr>
            <a:spLocks/>
          </p:cNvSpPr>
          <p:nvPr/>
        </p:nvSpPr>
        <p:spPr bwMode="auto">
          <a:xfrm>
            <a:off x="2903538" y="2019301"/>
            <a:ext cx="1227138" cy="901700"/>
          </a:xfrm>
          <a:custGeom>
            <a:avLst/>
            <a:gdLst/>
            <a:ahLst/>
            <a:cxnLst>
              <a:cxn ang="0">
                <a:pos x="686" y="90"/>
              </a:cxn>
              <a:cxn ang="0">
                <a:pos x="704" y="130"/>
              </a:cxn>
              <a:cxn ang="0">
                <a:pos x="705" y="206"/>
              </a:cxn>
              <a:cxn ang="0">
                <a:pos x="705" y="261"/>
              </a:cxn>
              <a:cxn ang="0">
                <a:pos x="707" y="344"/>
              </a:cxn>
              <a:cxn ang="0">
                <a:pos x="763" y="360"/>
              </a:cxn>
              <a:cxn ang="0">
                <a:pos x="771" y="357"/>
              </a:cxn>
              <a:cxn ang="0">
                <a:pos x="771" y="456"/>
              </a:cxn>
              <a:cxn ang="0">
                <a:pos x="771" y="555"/>
              </a:cxn>
              <a:cxn ang="0">
                <a:pos x="686" y="563"/>
              </a:cxn>
              <a:cxn ang="0">
                <a:pos x="577" y="563"/>
              </a:cxn>
              <a:cxn ang="0">
                <a:pos x="470" y="565"/>
              </a:cxn>
              <a:cxn ang="0">
                <a:pos x="357" y="565"/>
              </a:cxn>
              <a:cxn ang="0">
                <a:pos x="312" y="552"/>
              </a:cxn>
              <a:cxn ang="0">
                <a:pos x="285" y="563"/>
              </a:cxn>
              <a:cxn ang="0">
                <a:pos x="270" y="523"/>
              </a:cxn>
              <a:cxn ang="0">
                <a:pos x="222" y="531"/>
              </a:cxn>
              <a:cxn ang="0">
                <a:pos x="216" y="496"/>
              </a:cxn>
              <a:cxn ang="0">
                <a:pos x="208" y="461"/>
              </a:cxn>
              <a:cxn ang="0">
                <a:pos x="224" y="435"/>
              </a:cxn>
              <a:cxn ang="0">
                <a:pos x="190" y="458"/>
              </a:cxn>
              <a:cxn ang="0">
                <a:pos x="163" y="450"/>
              </a:cxn>
              <a:cxn ang="0">
                <a:pos x="141" y="422"/>
              </a:cxn>
              <a:cxn ang="0">
                <a:pos x="125" y="397"/>
              </a:cxn>
              <a:cxn ang="0">
                <a:pos x="115" y="370"/>
              </a:cxn>
              <a:cxn ang="0">
                <a:pos x="102" y="352"/>
              </a:cxn>
              <a:cxn ang="0">
                <a:pos x="78" y="354"/>
              </a:cxn>
              <a:cxn ang="0">
                <a:pos x="59" y="314"/>
              </a:cxn>
              <a:cxn ang="0">
                <a:pos x="38" y="318"/>
              </a:cxn>
              <a:cxn ang="0">
                <a:pos x="6" y="307"/>
              </a:cxn>
              <a:cxn ang="0">
                <a:pos x="8" y="278"/>
              </a:cxn>
              <a:cxn ang="0">
                <a:pos x="17" y="254"/>
              </a:cxn>
              <a:cxn ang="0">
                <a:pos x="40" y="243"/>
              </a:cxn>
              <a:cxn ang="0">
                <a:pos x="77" y="213"/>
              </a:cxn>
              <a:cxn ang="0">
                <a:pos x="110" y="216"/>
              </a:cxn>
              <a:cxn ang="0">
                <a:pos x="139" y="210"/>
              </a:cxn>
              <a:cxn ang="0">
                <a:pos x="141" y="170"/>
              </a:cxn>
              <a:cxn ang="0">
                <a:pos x="145" y="139"/>
              </a:cxn>
              <a:cxn ang="0">
                <a:pos x="145" y="112"/>
              </a:cxn>
              <a:cxn ang="0">
                <a:pos x="165" y="98"/>
              </a:cxn>
              <a:cxn ang="0">
                <a:pos x="177" y="101"/>
              </a:cxn>
              <a:cxn ang="0">
                <a:pos x="189" y="80"/>
              </a:cxn>
              <a:cxn ang="0">
                <a:pos x="201" y="69"/>
              </a:cxn>
              <a:cxn ang="0">
                <a:pos x="233" y="67"/>
              </a:cxn>
              <a:cxn ang="0">
                <a:pos x="262" y="61"/>
              </a:cxn>
              <a:cxn ang="0">
                <a:pos x="318" y="8"/>
              </a:cxn>
              <a:cxn ang="0">
                <a:pos x="342" y="18"/>
              </a:cxn>
              <a:cxn ang="0">
                <a:pos x="369" y="22"/>
              </a:cxn>
              <a:cxn ang="0">
                <a:pos x="390" y="32"/>
              </a:cxn>
              <a:cxn ang="0">
                <a:pos x="408" y="53"/>
              </a:cxn>
              <a:cxn ang="0">
                <a:pos x="430" y="50"/>
              </a:cxn>
              <a:cxn ang="0">
                <a:pos x="448" y="40"/>
              </a:cxn>
              <a:cxn ang="0">
                <a:pos x="432" y="13"/>
              </a:cxn>
              <a:cxn ang="0">
                <a:pos x="454" y="14"/>
              </a:cxn>
              <a:cxn ang="0">
                <a:pos x="473" y="40"/>
              </a:cxn>
              <a:cxn ang="0">
                <a:pos x="501" y="34"/>
              </a:cxn>
              <a:cxn ang="0">
                <a:pos x="523" y="19"/>
              </a:cxn>
              <a:cxn ang="0">
                <a:pos x="555" y="19"/>
              </a:cxn>
              <a:cxn ang="0">
                <a:pos x="582" y="32"/>
              </a:cxn>
              <a:cxn ang="0">
                <a:pos x="608" y="32"/>
              </a:cxn>
              <a:cxn ang="0">
                <a:pos x="637" y="42"/>
              </a:cxn>
              <a:cxn ang="0">
                <a:pos x="657" y="46"/>
              </a:cxn>
              <a:cxn ang="0">
                <a:pos x="672" y="48"/>
              </a:cxn>
            </a:cxnLst>
            <a:rect l="0" t="0" r="r" b="b"/>
            <a:pathLst>
              <a:path w="773" h="568">
                <a:moveTo>
                  <a:pt x="705" y="50"/>
                </a:moveTo>
                <a:lnTo>
                  <a:pt x="705" y="54"/>
                </a:lnTo>
                <a:lnTo>
                  <a:pt x="705" y="56"/>
                </a:lnTo>
                <a:lnTo>
                  <a:pt x="705" y="58"/>
                </a:lnTo>
                <a:lnTo>
                  <a:pt x="705" y="59"/>
                </a:lnTo>
                <a:lnTo>
                  <a:pt x="705" y="61"/>
                </a:lnTo>
                <a:lnTo>
                  <a:pt x="705" y="77"/>
                </a:lnTo>
                <a:lnTo>
                  <a:pt x="705" y="85"/>
                </a:lnTo>
                <a:lnTo>
                  <a:pt x="705" y="88"/>
                </a:lnTo>
                <a:lnTo>
                  <a:pt x="705" y="90"/>
                </a:lnTo>
                <a:lnTo>
                  <a:pt x="689" y="90"/>
                </a:lnTo>
                <a:lnTo>
                  <a:pt x="686" y="90"/>
                </a:lnTo>
                <a:lnTo>
                  <a:pt x="686" y="93"/>
                </a:lnTo>
                <a:lnTo>
                  <a:pt x="689" y="98"/>
                </a:lnTo>
                <a:lnTo>
                  <a:pt x="691" y="99"/>
                </a:lnTo>
                <a:lnTo>
                  <a:pt x="693" y="99"/>
                </a:lnTo>
                <a:lnTo>
                  <a:pt x="702" y="101"/>
                </a:lnTo>
                <a:lnTo>
                  <a:pt x="705" y="101"/>
                </a:lnTo>
                <a:lnTo>
                  <a:pt x="707" y="101"/>
                </a:lnTo>
                <a:lnTo>
                  <a:pt x="707" y="102"/>
                </a:lnTo>
                <a:lnTo>
                  <a:pt x="705" y="107"/>
                </a:lnTo>
                <a:lnTo>
                  <a:pt x="705" y="110"/>
                </a:lnTo>
                <a:lnTo>
                  <a:pt x="705" y="125"/>
                </a:lnTo>
                <a:lnTo>
                  <a:pt x="704" y="130"/>
                </a:lnTo>
                <a:lnTo>
                  <a:pt x="704" y="133"/>
                </a:lnTo>
                <a:lnTo>
                  <a:pt x="704" y="134"/>
                </a:lnTo>
                <a:lnTo>
                  <a:pt x="704" y="136"/>
                </a:lnTo>
                <a:lnTo>
                  <a:pt x="704" y="144"/>
                </a:lnTo>
                <a:lnTo>
                  <a:pt x="704" y="146"/>
                </a:lnTo>
                <a:lnTo>
                  <a:pt x="704" y="147"/>
                </a:lnTo>
                <a:lnTo>
                  <a:pt x="704" y="150"/>
                </a:lnTo>
                <a:lnTo>
                  <a:pt x="705" y="166"/>
                </a:lnTo>
                <a:lnTo>
                  <a:pt x="705" y="171"/>
                </a:lnTo>
                <a:lnTo>
                  <a:pt x="705" y="181"/>
                </a:lnTo>
                <a:lnTo>
                  <a:pt x="705" y="190"/>
                </a:lnTo>
                <a:lnTo>
                  <a:pt x="705" y="206"/>
                </a:lnTo>
                <a:lnTo>
                  <a:pt x="705" y="218"/>
                </a:lnTo>
                <a:lnTo>
                  <a:pt x="705" y="222"/>
                </a:lnTo>
                <a:lnTo>
                  <a:pt x="705" y="226"/>
                </a:lnTo>
                <a:lnTo>
                  <a:pt x="705" y="229"/>
                </a:lnTo>
                <a:lnTo>
                  <a:pt x="705" y="232"/>
                </a:lnTo>
                <a:lnTo>
                  <a:pt x="705" y="237"/>
                </a:lnTo>
                <a:lnTo>
                  <a:pt x="705" y="238"/>
                </a:lnTo>
                <a:lnTo>
                  <a:pt x="705" y="242"/>
                </a:lnTo>
                <a:lnTo>
                  <a:pt x="705" y="243"/>
                </a:lnTo>
                <a:lnTo>
                  <a:pt x="705" y="246"/>
                </a:lnTo>
                <a:lnTo>
                  <a:pt x="705" y="254"/>
                </a:lnTo>
                <a:lnTo>
                  <a:pt x="705" y="261"/>
                </a:lnTo>
                <a:lnTo>
                  <a:pt x="705" y="267"/>
                </a:lnTo>
                <a:lnTo>
                  <a:pt x="705" y="274"/>
                </a:lnTo>
                <a:lnTo>
                  <a:pt x="705" y="280"/>
                </a:lnTo>
                <a:lnTo>
                  <a:pt x="705" y="290"/>
                </a:lnTo>
                <a:lnTo>
                  <a:pt x="705" y="298"/>
                </a:lnTo>
                <a:lnTo>
                  <a:pt x="705" y="302"/>
                </a:lnTo>
                <a:lnTo>
                  <a:pt x="705" y="312"/>
                </a:lnTo>
                <a:lnTo>
                  <a:pt x="705" y="317"/>
                </a:lnTo>
                <a:lnTo>
                  <a:pt x="707" y="330"/>
                </a:lnTo>
                <a:lnTo>
                  <a:pt x="707" y="333"/>
                </a:lnTo>
                <a:lnTo>
                  <a:pt x="707" y="336"/>
                </a:lnTo>
                <a:lnTo>
                  <a:pt x="707" y="344"/>
                </a:lnTo>
                <a:lnTo>
                  <a:pt x="707" y="352"/>
                </a:lnTo>
                <a:lnTo>
                  <a:pt x="705" y="355"/>
                </a:lnTo>
                <a:lnTo>
                  <a:pt x="705" y="357"/>
                </a:lnTo>
                <a:lnTo>
                  <a:pt x="712" y="360"/>
                </a:lnTo>
                <a:lnTo>
                  <a:pt x="718" y="362"/>
                </a:lnTo>
                <a:lnTo>
                  <a:pt x="729" y="365"/>
                </a:lnTo>
                <a:lnTo>
                  <a:pt x="739" y="366"/>
                </a:lnTo>
                <a:lnTo>
                  <a:pt x="744" y="365"/>
                </a:lnTo>
                <a:lnTo>
                  <a:pt x="755" y="363"/>
                </a:lnTo>
                <a:lnTo>
                  <a:pt x="757" y="362"/>
                </a:lnTo>
                <a:lnTo>
                  <a:pt x="758" y="362"/>
                </a:lnTo>
                <a:lnTo>
                  <a:pt x="763" y="360"/>
                </a:lnTo>
                <a:lnTo>
                  <a:pt x="765" y="360"/>
                </a:lnTo>
                <a:lnTo>
                  <a:pt x="766" y="355"/>
                </a:lnTo>
                <a:lnTo>
                  <a:pt x="766" y="354"/>
                </a:lnTo>
                <a:lnTo>
                  <a:pt x="768" y="352"/>
                </a:lnTo>
                <a:lnTo>
                  <a:pt x="768" y="350"/>
                </a:lnTo>
                <a:lnTo>
                  <a:pt x="769" y="350"/>
                </a:lnTo>
                <a:lnTo>
                  <a:pt x="771" y="350"/>
                </a:lnTo>
                <a:lnTo>
                  <a:pt x="771" y="352"/>
                </a:lnTo>
                <a:lnTo>
                  <a:pt x="773" y="352"/>
                </a:lnTo>
                <a:lnTo>
                  <a:pt x="771" y="354"/>
                </a:lnTo>
                <a:lnTo>
                  <a:pt x="771" y="355"/>
                </a:lnTo>
                <a:lnTo>
                  <a:pt x="771" y="357"/>
                </a:lnTo>
                <a:lnTo>
                  <a:pt x="771" y="358"/>
                </a:lnTo>
                <a:lnTo>
                  <a:pt x="771" y="360"/>
                </a:lnTo>
                <a:lnTo>
                  <a:pt x="771" y="382"/>
                </a:lnTo>
                <a:lnTo>
                  <a:pt x="771" y="390"/>
                </a:lnTo>
                <a:lnTo>
                  <a:pt x="771" y="405"/>
                </a:lnTo>
                <a:lnTo>
                  <a:pt x="773" y="410"/>
                </a:lnTo>
                <a:lnTo>
                  <a:pt x="773" y="419"/>
                </a:lnTo>
                <a:lnTo>
                  <a:pt x="773" y="432"/>
                </a:lnTo>
                <a:lnTo>
                  <a:pt x="773" y="450"/>
                </a:lnTo>
                <a:lnTo>
                  <a:pt x="773" y="453"/>
                </a:lnTo>
                <a:lnTo>
                  <a:pt x="773" y="454"/>
                </a:lnTo>
                <a:lnTo>
                  <a:pt x="771" y="456"/>
                </a:lnTo>
                <a:lnTo>
                  <a:pt x="771" y="462"/>
                </a:lnTo>
                <a:lnTo>
                  <a:pt x="771" y="472"/>
                </a:lnTo>
                <a:lnTo>
                  <a:pt x="771" y="477"/>
                </a:lnTo>
                <a:lnTo>
                  <a:pt x="771" y="480"/>
                </a:lnTo>
                <a:lnTo>
                  <a:pt x="771" y="494"/>
                </a:lnTo>
                <a:lnTo>
                  <a:pt x="771" y="510"/>
                </a:lnTo>
                <a:lnTo>
                  <a:pt x="771" y="515"/>
                </a:lnTo>
                <a:lnTo>
                  <a:pt x="771" y="538"/>
                </a:lnTo>
                <a:lnTo>
                  <a:pt x="771" y="541"/>
                </a:lnTo>
                <a:lnTo>
                  <a:pt x="771" y="547"/>
                </a:lnTo>
                <a:lnTo>
                  <a:pt x="771" y="554"/>
                </a:lnTo>
                <a:lnTo>
                  <a:pt x="771" y="555"/>
                </a:lnTo>
                <a:lnTo>
                  <a:pt x="771" y="562"/>
                </a:lnTo>
                <a:lnTo>
                  <a:pt x="771" y="565"/>
                </a:lnTo>
                <a:lnTo>
                  <a:pt x="747" y="563"/>
                </a:lnTo>
                <a:lnTo>
                  <a:pt x="734" y="563"/>
                </a:lnTo>
                <a:lnTo>
                  <a:pt x="733" y="563"/>
                </a:lnTo>
                <a:lnTo>
                  <a:pt x="726" y="563"/>
                </a:lnTo>
                <a:lnTo>
                  <a:pt x="725" y="563"/>
                </a:lnTo>
                <a:lnTo>
                  <a:pt x="723" y="563"/>
                </a:lnTo>
                <a:lnTo>
                  <a:pt x="720" y="563"/>
                </a:lnTo>
                <a:lnTo>
                  <a:pt x="702" y="563"/>
                </a:lnTo>
                <a:lnTo>
                  <a:pt x="696" y="563"/>
                </a:lnTo>
                <a:lnTo>
                  <a:pt x="686" y="563"/>
                </a:lnTo>
                <a:lnTo>
                  <a:pt x="646" y="563"/>
                </a:lnTo>
                <a:lnTo>
                  <a:pt x="638" y="563"/>
                </a:lnTo>
                <a:lnTo>
                  <a:pt x="633" y="563"/>
                </a:lnTo>
                <a:lnTo>
                  <a:pt x="616" y="563"/>
                </a:lnTo>
                <a:lnTo>
                  <a:pt x="606" y="563"/>
                </a:lnTo>
                <a:lnTo>
                  <a:pt x="597" y="563"/>
                </a:lnTo>
                <a:lnTo>
                  <a:pt x="595" y="563"/>
                </a:lnTo>
                <a:lnTo>
                  <a:pt x="592" y="563"/>
                </a:lnTo>
                <a:lnTo>
                  <a:pt x="590" y="563"/>
                </a:lnTo>
                <a:lnTo>
                  <a:pt x="584" y="563"/>
                </a:lnTo>
                <a:lnTo>
                  <a:pt x="582" y="563"/>
                </a:lnTo>
                <a:lnTo>
                  <a:pt x="577" y="563"/>
                </a:lnTo>
                <a:lnTo>
                  <a:pt x="568" y="563"/>
                </a:lnTo>
                <a:lnTo>
                  <a:pt x="566" y="563"/>
                </a:lnTo>
                <a:lnTo>
                  <a:pt x="565" y="563"/>
                </a:lnTo>
                <a:lnTo>
                  <a:pt x="560" y="563"/>
                </a:lnTo>
                <a:lnTo>
                  <a:pt x="550" y="563"/>
                </a:lnTo>
                <a:lnTo>
                  <a:pt x="539" y="563"/>
                </a:lnTo>
                <a:lnTo>
                  <a:pt x="507" y="565"/>
                </a:lnTo>
                <a:lnTo>
                  <a:pt x="501" y="565"/>
                </a:lnTo>
                <a:lnTo>
                  <a:pt x="494" y="565"/>
                </a:lnTo>
                <a:lnTo>
                  <a:pt x="481" y="565"/>
                </a:lnTo>
                <a:lnTo>
                  <a:pt x="472" y="565"/>
                </a:lnTo>
                <a:lnTo>
                  <a:pt x="470" y="565"/>
                </a:lnTo>
                <a:lnTo>
                  <a:pt x="446" y="565"/>
                </a:lnTo>
                <a:lnTo>
                  <a:pt x="441" y="565"/>
                </a:lnTo>
                <a:lnTo>
                  <a:pt x="438" y="565"/>
                </a:lnTo>
                <a:lnTo>
                  <a:pt x="425" y="565"/>
                </a:lnTo>
                <a:lnTo>
                  <a:pt x="413" y="565"/>
                </a:lnTo>
                <a:lnTo>
                  <a:pt x="401" y="565"/>
                </a:lnTo>
                <a:lnTo>
                  <a:pt x="385" y="565"/>
                </a:lnTo>
                <a:lnTo>
                  <a:pt x="384" y="565"/>
                </a:lnTo>
                <a:lnTo>
                  <a:pt x="377" y="565"/>
                </a:lnTo>
                <a:lnTo>
                  <a:pt x="373" y="565"/>
                </a:lnTo>
                <a:lnTo>
                  <a:pt x="365" y="565"/>
                </a:lnTo>
                <a:lnTo>
                  <a:pt x="357" y="565"/>
                </a:lnTo>
                <a:lnTo>
                  <a:pt x="352" y="565"/>
                </a:lnTo>
                <a:lnTo>
                  <a:pt x="344" y="565"/>
                </a:lnTo>
                <a:lnTo>
                  <a:pt x="334" y="565"/>
                </a:lnTo>
                <a:lnTo>
                  <a:pt x="326" y="565"/>
                </a:lnTo>
                <a:lnTo>
                  <a:pt x="325" y="565"/>
                </a:lnTo>
                <a:lnTo>
                  <a:pt x="323" y="563"/>
                </a:lnTo>
                <a:lnTo>
                  <a:pt x="321" y="560"/>
                </a:lnTo>
                <a:lnTo>
                  <a:pt x="318" y="555"/>
                </a:lnTo>
                <a:lnTo>
                  <a:pt x="317" y="550"/>
                </a:lnTo>
                <a:lnTo>
                  <a:pt x="315" y="549"/>
                </a:lnTo>
                <a:lnTo>
                  <a:pt x="313" y="550"/>
                </a:lnTo>
                <a:lnTo>
                  <a:pt x="312" y="552"/>
                </a:lnTo>
                <a:lnTo>
                  <a:pt x="309" y="552"/>
                </a:lnTo>
                <a:lnTo>
                  <a:pt x="305" y="557"/>
                </a:lnTo>
                <a:lnTo>
                  <a:pt x="304" y="557"/>
                </a:lnTo>
                <a:lnTo>
                  <a:pt x="301" y="560"/>
                </a:lnTo>
                <a:lnTo>
                  <a:pt x="301" y="563"/>
                </a:lnTo>
                <a:lnTo>
                  <a:pt x="297" y="565"/>
                </a:lnTo>
                <a:lnTo>
                  <a:pt x="294" y="565"/>
                </a:lnTo>
                <a:lnTo>
                  <a:pt x="294" y="568"/>
                </a:lnTo>
                <a:lnTo>
                  <a:pt x="293" y="566"/>
                </a:lnTo>
                <a:lnTo>
                  <a:pt x="286" y="568"/>
                </a:lnTo>
                <a:lnTo>
                  <a:pt x="285" y="565"/>
                </a:lnTo>
                <a:lnTo>
                  <a:pt x="285" y="563"/>
                </a:lnTo>
                <a:lnTo>
                  <a:pt x="277" y="563"/>
                </a:lnTo>
                <a:lnTo>
                  <a:pt x="277" y="560"/>
                </a:lnTo>
                <a:lnTo>
                  <a:pt x="277" y="558"/>
                </a:lnTo>
                <a:lnTo>
                  <a:pt x="277" y="557"/>
                </a:lnTo>
                <a:lnTo>
                  <a:pt x="275" y="552"/>
                </a:lnTo>
                <a:lnTo>
                  <a:pt x="277" y="544"/>
                </a:lnTo>
                <a:lnTo>
                  <a:pt x="277" y="542"/>
                </a:lnTo>
                <a:lnTo>
                  <a:pt x="277" y="541"/>
                </a:lnTo>
                <a:lnTo>
                  <a:pt x="275" y="534"/>
                </a:lnTo>
                <a:lnTo>
                  <a:pt x="273" y="530"/>
                </a:lnTo>
                <a:lnTo>
                  <a:pt x="272" y="526"/>
                </a:lnTo>
                <a:lnTo>
                  <a:pt x="270" y="523"/>
                </a:lnTo>
                <a:lnTo>
                  <a:pt x="267" y="520"/>
                </a:lnTo>
                <a:lnTo>
                  <a:pt x="267" y="517"/>
                </a:lnTo>
                <a:lnTo>
                  <a:pt x="265" y="515"/>
                </a:lnTo>
                <a:lnTo>
                  <a:pt x="262" y="514"/>
                </a:lnTo>
                <a:lnTo>
                  <a:pt x="257" y="515"/>
                </a:lnTo>
                <a:lnTo>
                  <a:pt x="251" y="526"/>
                </a:lnTo>
                <a:lnTo>
                  <a:pt x="248" y="526"/>
                </a:lnTo>
                <a:lnTo>
                  <a:pt x="238" y="525"/>
                </a:lnTo>
                <a:lnTo>
                  <a:pt x="235" y="522"/>
                </a:lnTo>
                <a:lnTo>
                  <a:pt x="233" y="522"/>
                </a:lnTo>
                <a:lnTo>
                  <a:pt x="225" y="528"/>
                </a:lnTo>
                <a:lnTo>
                  <a:pt x="222" y="531"/>
                </a:lnTo>
                <a:lnTo>
                  <a:pt x="219" y="533"/>
                </a:lnTo>
                <a:lnTo>
                  <a:pt x="219" y="531"/>
                </a:lnTo>
                <a:lnTo>
                  <a:pt x="214" y="530"/>
                </a:lnTo>
                <a:lnTo>
                  <a:pt x="214" y="528"/>
                </a:lnTo>
                <a:lnTo>
                  <a:pt x="217" y="523"/>
                </a:lnTo>
                <a:lnTo>
                  <a:pt x="216" y="522"/>
                </a:lnTo>
                <a:lnTo>
                  <a:pt x="209" y="512"/>
                </a:lnTo>
                <a:lnTo>
                  <a:pt x="213" y="509"/>
                </a:lnTo>
                <a:lnTo>
                  <a:pt x="214" y="504"/>
                </a:lnTo>
                <a:lnTo>
                  <a:pt x="214" y="501"/>
                </a:lnTo>
                <a:lnTo>
                  <a:pt x="216" y="499"/>
                </a:lnTo>
                <a:lnTo>
                  <a:pt x="216" y="496"/>
                </a:lnTo>
                <a:lnTo>
                  <a:pt x="217" y="494"/>
                </a:lnTo>
                <a:lnTo>
                  <a:pt x="217" y="491"/>
                </a:lnTo>
                <a:lnTo>
                  <a:pt x="216" y="483"/>
                </a:lnTo>
                <a:lnTo>
                  <a:pt x="214" y="477"/>
                </a:lnTo>
                <a:lnTo>
                  <a:pt x="213" y="475"/>
                </a:lnTo>
                <a:lnTo>
                  <a:pt x="211" y="475"/>
                </a:lnTo>
                <a:lnTo>
                  <a:pt x="211" y="474"/>
                </a:lnTo>
                <a:lnTo>
                  <a:pt x="209" y="470"/>
                </a:lnTo>
                <a:lnTo>
                  <a:pt x="206" y="472"/>
                </a:lnTo>
                <a:lnTo>
                  <a:pt x="205" y="470"/>
                </a:lnTo>
                <a:lnTo>
                  <a:pt x="205" y="469"/>
                </a:lnTo>
                <a:lnTo>
                  <a:pt x="208" y="461"/>
                </a:lnTo>
                <a:lnTo>
                  <a:pt x="214" y="453"/>
                </a:lnTo>
                <a:lnTo>
                  <a:pt x="216" y="450"/>
                </a:lnTo>
                <a:lnTo>
                  <a:pt x="217" y="448"/>
                </a:lnTo>
                <a:lnTo>
                  <a:pt x="217" y="446"/>
                </a:lnTo>
                <a:lnTo>
                  <a:pt x="219" y="446"/>
                </a:lnTo>
                <a:lnTo>
                  <a:pt x="221" y="445"/>
                </a:lnTo>
                <a:lnTo>
                  <a:pt x="222" y="446"/>
                </a:lnTo>
                <a:lnTo>
                  <a:pt x="224" y="445"/>
                </a:lnTo>
                <a:lnTo>
                  <a:pt x="224" y="443"/>
                </a:lnTo>
                <a:lnTo>
                  <a:pt x="224" y="442"/>
                </a:lnTo>
                <a:lnTo>
                  <a:pt x="224" y="437"/>
                </a:lnTo>
                <a:lnTo>
                  <a:pt x="224" y="435"/>
                </a:lnTo>
                <a:lnTo>
                  <a:pt x="221" y="432"/>
                </a:lnTo>
                <a:lnTo>
                  <a:pt x="219" y="430"/>
                </a:lnTo>
                <a:lnTo>
                  <a:pt x="219" y="429"/>
                </a:lnTo>
                <a:lnTo>
                  <a:pt x="219" y="427"/>
                </a:lnTo>
                <a:lnTo>
                  <a:pt x="217" y="427"/>
                </a:lnTo>
                <a:lnTo>
                  <a:pt x="214" y="422"/>
                </a:lnTo>
                <a:lnTo>
                  <a:pt x="205" y="427"/>
                </a:lnTo>
                <a:lnTo>
                  <a:pt x="200" y="434"/>
                </a:lnTo>
                <a:lnTo>
                  <a:pt x="198" y="448"/>
                </a:lnTo>
                <a:lnTo>
                  <a:pt x="198" y="450"/>
                </a:lnTo>
                <a:lnTo>
                  <a:pt x="192" y="456"/>
                </a:lnTo>
                <a:lnTo>
                  <a:pt x="190" y="458"/>
                </a:lnTo>
                <a:lnTo>
                  <a:pt x="189" y="456"/>
                </a:lnTo>
                <a:lnTo>
                  <a:pt x="185" y="454"/>
                </a:lnTo>
                <a:lnTo>
                  <a:pt x="184" y="450"/>
                </a:lnTo>
                <a:lnTo>
                  <a:pt x="184" y="448"/>
                </a:lnTo>
                <a:lnTo>
                  <a:pt x="182" y="446"/>
                </a:lnTo>
                <a:lnTo>
                  <a:pt x="182" y="445"/>
                </a:lnTo>
                <a:lnTo>
                  <a:pt x="179" y="442"/>
                </a:lnTo>
                <a:lnTo>
                  <a:pt x="179" y="437"/>
                </a:lnTo>
                <a:lnTo>
                  <a:pt x="177" y="435"/>
                </a:lnTo>
                <a:lnTo>
                  <a:pt x="165" y="442"/>
                </a:lnTo>
                <a:lnTo>
                  <a:pt x="165" y="445"/>
                </a:lnTo>
                <a:lnTo>
                  <a:pt x="163" y="450"/>
                </a:lnTo>
                <a:lnTo>
                  <a:pt x="157" y="450"/>
                </a:lnTo>
                <a:lnTo>
                  <a:pt x="152" y="443"/>
                </a:lnTo>
                <a:lnTo>
                  <a:pt x="149" y="440"/>
                </a:lnTo>
                <a:lnTo>
                  <a:pt x="149" y="437"/>
                </a:lnTo>
                <a:lnTo>
                  <a:pt x="147" y="437"/>
                </a:lnTo>
                <a:lnTo>
                  <a:pt x="145" y="437"/>
                </a:lnTo>
                <a:lnTo>
                  <a:pt x="145" y="434"/>
                </a:lnTo>
                <a:lnTo>
                  <a:pt x="145" y="430"/>
                </a:lnTo>
                <a:lnTo>
                  <a:pt x="149" y="427"/>
                </a:lnTo>
                <a:lnTo>
                  <a:pt x="147" y="426"/>
                </a:lnTo>
                <a:lnTo>
                  <a:pt x="144" y="424"/>
                </a:lnTo>
                <a:lnTo>
                  <a:pt x="141" y="422"/>
                </a:lnTo>
                <a:lnTo>
                  <a:pt x="139" y="419"/>
                </a:lnTo>
                <a:lnTo>
                  <a:pt x="136" y="418"/>
                </a:lnTo>
                <a:lnTo>
                  <a:pt x="131" y="413"/>
                </a:lnTo>
                <a:lnTo>
                  <a:pt x="129" y="410"/>
                </a:lnTo>
                <a:lnTo>
                  <a:pt x="129" y="406"/>
                </a:lnTo>
                <a:lnTo>
                  <a:pt x="129" y="405"/>
                </a:lnTo>
                <a:lnTo>
                  <a:pt x="131" y="402"/>
                </a:lnTo>
                <a:lnTo>
                  <a:pt x="129" y="400"/>
                </a:lnTo>
                <a:lnTo>
                  <a:pt x="128" y="400"/>
                </a:lnTo>
                <a:lnTo>
                  <a:pt x="126" y="398"/>
                </a:lnTo>
                <a:lnTo>
                  <a:pt x="126" y="397"/>
                </a:lnTo>
                <a:lnTo>
                  <a:pt x="125" y="397"/>
                </a:lnTo>
                <a:lnTo>
                  <a:pt x="125" y="395"/>
                </a:lnTo>
                <a:lnTo>
                  <a:pt x="121" y="394"/>
                </a:lnTo>
                <a:lnTo>
                  <a:pt x="120" y="392"/>
                </a:lnTo>
                <a:lnTo>
                  <a:pt x="118" y="389"/>
                </a:lnTo>
                <a:lnTo>
                  <a:pt x="118" y="386"/>
                </a:lnTo>
                <a:lnTo>
                  <a:pt x="118" y="382"/>
                </a:lnTo>
                <a:lnTo>
                  <a:pt x="118" y="381"/>
                </a:lnTo>
                <a:lnTo>
                  <a:pt x="118" y="378"/>
                </a:lnTo>
                <a:lnTo>
                  <a:pt x="117" y="376"/>
                </a:lnTo>
                <a:lnTo>
                  <a:pt x="117" y="373"/>
                </a:lnTo>
                <a:lnTo>
                  <a:pt x="115" y="371"/>
                </a:lnTo>
                <a:lnTo>
                  <a:pt x="115" y="370"/>
                </a:lnTo>
                <a:lnTo>
                  <a:pt x="117" y="366"/>
                </a:lnTo>
                <a:lnTo>
                  <a:pt x="113" y="366"/>
                </a:lnTo>
                <a:lnTo>
                  <a:pt x="110" y="368"/>
                </a:lnTo>
                <a:lnTo>
                  <a:pt x="110" y="366"/>
                </a:lnTo>
                <a:lnTo>
                  <a:pt x="110" y="363"/>
                </a:lnTo>
                <a:lnTo>
                  <a:pt x="109" y="362"/>
                </a:lnTo>
                <a:lnTo>
                  <a:pt x="109" y="360"/>
                </a:lnTo>
                <a:lnTo>
                  <a:pt x="105" y="360"/>
                </a:lnTo>
                <a:lnTo>
                  <a:pt x="105" y="358"/>
                </a:lnTo>
                <a:lnTo>
                  <a:pt x="105" y="355"/>
                </a:lnTo>
                <a:lnTo>
                  <a:pt x="104" y="354"/>
                </a:lnTo>
                <a:lnTo>
                  <a:pt x="102" y="352"/>
                </a:lnTo>
                <a:lnTo>
                  <a:pt x="102" y="349"/>
                </a:lnTo>
                <a:lnTo>
                  <a:pt x="104" y="346"/>
                </a:lnTo>
                <a:lnTo>
                  <a:pt x="101" y="344"/>
                </a:lnTo>
                <a:lnTo>
                  <a:pt x="101" y="341"/>
                </a:lnTo>
                <a:lnTo>
                  <a:pt x="97" y="338"/>
                </a:lnTo>
                <a:lnTo>
                  <a:pt x="96" y="338"/>
                </a:lnTo>
                <a:lnTo>
                  <a:pt x="91" y="338"/>
                </a:lnTo>
                <a:lnTo>
                  <a:pt x="86" y="339"/>
                </a:lnTo>
                <a:lnTo>
                  <a:pt x="83" y="341"/>
                </a:lnTo>
                <a:lnTo>
                  <a:pt x="80" y="346"/>
                </a:lnTo>
                <a:lnTo>
                  <a:pt x="80" y="352"/>
                </a:lnTo>
                <a:lnTo>
                  <a:pt x="78" y="354"/>
                </a:lnTo>
                <a:lnTo>
                  <a:pt x="75" y="352"/>
                </a:lnTo>
                <a:lnTo>
                  <a:pt x="70" y="349"/>
                </a:lnTo>
                <a:lnTo>
                  <a:pt x="67" y="344"/>
                </a:lnTo>
                <a:lnTo>
                  <a:pt x="62" y="336"/>
                </a:lnTo>
                <a:lnTo>
                  <a:pt x="61" y="333"/>
                </a:lnTo>
                <a:lnTo>
                  <a:pt x="62" y="330"/>
                </a:lnTo>
                <a:lnTo>
                  <a:pt x="64" y="328"/>
                </a:lnTo>
                <a:lnTo>
                  <a:pt x="64" y="325"/>
                </a:lnTo>
                <a:lnTo>
                  <a:pt x="65" y="322"/>
                </a:lnTo>
                <a:lnTo>
                  <a:pt x="64" y="318"/>
                </a:lnTo>
                <a:lnTo>
                  <a:pt x="61" y="314"/>
                </a:lnTo>
                <a:lnTo>
                  <a:pt x="59" y="314"/>
                </a:lnTo>
                <a:lnTo>
                  <a:pt x="56" y="312"/>
                </a:lnTo>
                <a:lnTo>
                  <a:pt x="54" y="312"/>
                </a:lnTo>
                <a:lnTo>
                  <a:pt x="53" y="312"/>
                </a:lnTo>
                <a:lnTo>
                  <a:pt x="51" y="310"/>
                </a:lnTo>
                <a:lnTo>
                  <a:pt x="49" y="307"/>
                </a:lnTo>
                <a:lnTo>
                  <a:pt x="49" y="306"/>
                </a:lnTo>
                <a:lnTo>
                  <a:pt x="48" y="302"/>
                </a:lnTo>
                <a:lnTo>
                  <a:pt x="46" y="306"/>
                </a:lnTo>
                <a:lnTo>
                  <a:pt x="43" y="309"/>
                </a:lnTo>
                <a:lnTo>
                  <a:pt x="41" y="312"/>
                </a:lnTo>
                <a:lnTo>
                  <a:pt x="41" y="315"/>
                </a:lnTo>
                <a:lnTo>
                  <a:pt x="38" y="318"/>
                </a:lnTo>
                <a:lnTo>
                  <a:pt x="37" y="318"/>
                </a:lnTo>
                <a:lnTo>
                  <a:pt x="33" y="317"/>
                </a:lnTo>
                <a:lnTo>
                  <a:pt x="33" y="315"/>
                </a:lnTo>
                <a:lnTo>
                  <a:pt x="33" y="312"/>
                </a:lnTo>
                <a:lnTo>
                  <a:pt x="32" y="310"/>
                </a:lnTo>
                <a:lnTo>
                  <a:pt x="27" y="310"/>
                </a:lnTo>
                <a:lnTo>
                  <a:pt x="22" y="310"/>
                </a:lnTo>
                <a:lnTo>
                  <a:pt x="19" y="309"/>
                </a:lnTo>
                <a:lnTo>
                  <a:pt x="16" y="307"/>
                </a:lnTo>
                <a:lnTo>
                  <a:pt x="13" y="309"/>
                </a:lnTo>
                <a:lnTo>
                  <a:pt x="8" y="309"/>
                </a:lnTo>
                <a:lnTo>
                  <a:pt x="6" y="307"/>
                </a:lnTo>
                <a:lnTo>
                  <a:pt x="6" y="302"/>
                </a:lnTo>
                <a:lnTo>
                  <a:pt x="9" y="299"/>
                </a:lnTo>
                <a:lnTo>
                  <a:pt x="13" y="296"/>
                </a:lnTo>
                <a:lnTo>
                  <a:pt x="9" y="294"/>
                </a:lnTo>
                <a:lnTo>
                  <a:pt x="8" y="293"/>
                </a:lnTo>
                <a:lnTo>
                  <a:pt x="8" y="291"/>
                </a:lnTo>
                <a:lnTo>
                  <a:pt x="8" y="288"/>
                </a:lnTo>
                <a:lnTo>
                  <a:pt x="8" y="286"/>
                </a:lnTo>
                <a:lnTo>
                  <a:pt x="11" y="283"/>
                </a:lnTo>
                <a:lnTo>
                  <a:pt x="9" y="282"/>
                </a:lnTo>
                <a:lnTo>
                  <a:pt x="9" y="280"/>
                </a:lnTo>
                <a:lnTo>
                  <a:pt x="8" y="278"/>
                </a:lnTo>
                <a:lnTo>
                  <a:pt x="6" y="277"/>
                </a:lnTo>
                <a:lnTo>
                  <a:pt x="8" y="274"/>
                </a:lnTo>
                <a:lnTo>
                  <a:pt x="8" y="272"/>
                </a:lnTo>
                <a:lnTo>
                  <a:pt x="5" y="270"/>
                </a:lnTo>
                <a:lnTo>
                  <a:pt x="3" y="270"/>
                </a:lnTo>
                <a:lnTo>
                  <a:pt x="1" y="269"/>
                </a:lnTo>
                <a:lnTo>
                  <a:pt x="0" y="267"/>
                </a:lnTo>
                <a:lnTo>
                  <a:pt x="1" y="264"/>
                </a:lnTo>
                <a:lnTo>
                  <a:pt x="1" y="258"/>
                </a:lnTo>
                <a:lnTo>
                  <a:pt x="13" y="256"/>
                </a:lnTo>
                <a:lnTo>
                  <a:pt x="16" y="256"/>
                </a:lnTo>
                <a:lnTo>
                  <a:pt x="17" y="254"/>
                </a:lnTo>
                <a:lnTo>
                  <a:pt x="21" y="253"/>
                </a:lnTo>
                <a:lnTo>
                  <a:pt x="22" y="251"/>
                </a:lnTo>
                <a:lnTo>
                  <a:pt x="24" y="250"/>
                </a:lnTo>
                <a:lnTo>
                  <a:pt x="27" y="248"/>
                </a:lnTo>
                <a:lnTo>
                  <a:pt x="27" y="250"/>
                </a:lnTo>
                <a:lnTo>
                  <a:pt x="29" y="250"/>
                </a:lnTo>
                <a:lnTo>
                  <a:pt x="32" y="251"/>
                </a:lnTo>
                <a:lnTo>
                  <a:pt x="35" y="250"/>
                </a:lnTo>
                <a:lnTo>
                  <a:pt x="38" y="250"/>
                </a:lnTo>
                <a:lnTo>
                  <a:pt x="41" y="248"/>
                </a:lnTo>
                <a:lnTo>
                  <a:pt x="41" y="245"/>
                </a:lnTo>
                <a:lnTo>
                  <a:pt x="40" y="243"/>
                </a:lnTo>
                <a:lnTo>
                  <a:pt x="38" y="243"/>
                </a:lnTo>
                <a:lnTo>
                  <a:pt x="38" y="235"/>
                </a:lnTo>
                <a:lnTo>
                  <a:pt x="40" y="234"/>
                </a:lnTo>
                <a:lnTo>
                  <a:pt x="45" y="234"/>
                </a:lnTo>
                <a:lnTo>
                  <a:pt x="54" y="229"/>
                </a:lnTo>
                <a:lnTo>
                  <a:pt x="56" y="229"/>
                </a:lnTo>
                <a:lnTo>
                  <a:pt x="59" y="227"/>
                </a:lnTo>
                <a:lnTo>
                  <a:pt x="61" y="222"/>
                </a:lnTo>
                <a:lnTo>
                  <a:pt x="65" y="224"/>
                </a:lnTo>
                <a:lnTo>
                  <a:pt x="70" y="224"/>
                </a:lnTo>
                <a:lnTo>
                  <a:pt x="75" y="218"/>
                </a:lnTo>
                <a:lnTo>
                  <a:pt x="77" y="213"/>
                </a:lnTo>
                <a:lnTo>
                  <a:pt x="80" y="213"/>
                </a:lnTo>
                <a:lnTo>
                  <a:pt x="83" y="211"/>
                </a:lnTo>
                <a:lnTo>
                  <a:pt x="85" y="210"/>
                </a:lnTo>
                <a:lnTo>
                  <a:pt x="88" y="208"/>
                </a:lnTo>
                <a:lnTo>
                  <a:pt x="94" y="213"/>
                </a:lnTo>
                <a:lnTo>
                  <a:pt x="97" y="213"/>
                </a:lnTo>
                <a:lnTo>
                  <a:pt x="99" y="208"/>
                </a:lnTo>
                <a:lnTo>
                  <a:pt x="101" y="208"/>
                </a:lnTo>
                <a:lnTo>
                  <a:pt x="102" y="206"/>
                </a:lnTo>
                <a:lnTo>
                  <a:pt x="104" y="210"/>
                </a:lnTo>
                <a:lnTo>
                  <a:pt x="104" y="211"/>
                </a:lnTo>
                <a:lnTo>
                  <a:pt x="110" y="216"/>
                </a:lnTo>
                <a:lnTo>
                  <a:pt x="113" y="216"/>
                </a:lnTo>
                <a:lnTo>
                  <a:pt x="115" y="218"/>
                </a:lnTo>
                <a:lnTo>
                  <a:pt x="120" y="221"/>
                </a:lnTo>
                <a:lnTo>
                  <a:pt x="126" y="224"/>
                </a:lnTo>
                <a:lnTo>
                  <a:pt x="128" y="222"/>
                </a:lnTo>
                <a:lnTo>
                  <a:pt x="126" y="219"/>
                </a:lnTo>
                <a:lnTo>
                  <a:pt x="126" y="218"/>
                </a:lnTo>
                <a:lnTo>
                  <a:pt x="128" y="214"/>
                </a:lnTo>
                <a:lnTo>
                  <a:pt x="131" y="213"/>
                </a:lnTo>
                <a:lnTo>
                  <a:pt x="137" y="214"/>
                </a:lnTo>
                <a:lnTo>
                  <a:pt x="139" y="211"/>
                </a:lnTo>
                <a:lnTo>
                  <a:pt x="139" y="210"/>
                </a:lnTo>
                <a:lnTo>
                  <a:pt x="139" y="206"/>
                </a:lnTo>
                <a:lnTo>
                  <a:pt x="139" y="205"/>
                </a:lnTo>
                <a:lnTo>
                  <a:pt x="139" y="202"/>
                </a:lnTo>
                <a:lnTo>
                  <a:pt x="141" y="198"/>
                </a:lnTo>
                <a:lnTo>
                  <a:pt x="142" y="195"/>
                </a:lnTo>
                <a:lnTo>
                  <a:pt x="142" y="192"/>
                </a:lnTo>
                <a:lnTo>
                  <a:pt x="141" y="190"/>
                </a:lnTo>
                <a:lnTo>
                  <a:pt x="139" y="190"/>
                </a:lnTo>
                <a:lnTo>
                  <a:pt x="136" y="184"/>
                </a:lnTo>
                <a:lnTo>
                  <a:pt x="137" y="178"/>
                </a:lnTo>
                <a:lnTo>
                  <a:pt x="139" y="174"/>
                </a:lnTo>
                <a:lnTo>
                  <a:pt x="141" y="170"/>
                </a:lnTo>
                <a:lnTo>
                  <a:pt x="142" y="170"/>
                </a:lnTo>
                <a:lnTo>
                  <a:pt x="142" y="168"/>
                </a:lnTo>
                <a:lnTo>
                  <a:pt x="144" y="165"/>
                </a:lnTo>
                <a:lnTo>
                  <a:pt x="144" y="160"/>
                </a:lnTo>
                <a:lnTo>
                  <a:pt x="144" y="158"/>
                </a:lnTo>
                <a:lnTo>
                  <a:pt x="145" y="155"/>
                </a:lnTo>
                <a:lnTo>
                  <a:pt x="144" y="155"/>
                </a:lnTo>
                <a:lnTo>
                  <a:pt x="141" y="150"/>
                </a:lnTo>
                <a:lnTo>
                  <a:pt x="141" y="144"/>
                </a:lnTo>
                <a:lnTo>
                  <a:pt x="142" y="144"/>
                </a:lnTo>
                <a:lnTo>
                  <a:pt x="144" y="141"/>
                </a:lnTo>
                <a:lnTo>
                  <a:pt x="145" y="139"/>
                </a:lnTo>
                <a:lnTo>
                  <a:pt x="144" y="138"/>
                </a:lnTo>
                <a:lnTo>
                  <a:pt x="141" y="136"/>
                </a:lnTo>
                <a:lnTo>
                  <a:pt x="141" y="133"/>
                </a:lnTo>
                <a:lnTo>
                  <a:pt x="142" y="126"/>
                </a:lnTo>
                <a:lnTo>
                  <a:pt x="142" y="125"/>
                </a:lnTo>
                <a:lnTo>
                  <a:pt x="142" y="120"/>
                </a:lnTo>
                <a:lnTo>
                  <a:pt x="144" y="120"/>
                </a:lnTo>
                <a:lnTo>
                  <a:pt x="145" y="120"/>
                </a:lnTo>
                <a:lnTo>
                  <a:pt x="147" y="117"/>
                </a:lnTo>
                <a:lnTo>
                  <a:pt x="145" y="115"/>
                </a:lnTo>
                <a:lnTo>
                  <a:pt x="145" y="114"/>
                </a:lnTo>
                <a:lnTo>
                  <a:pt x="145" y="112"/>
                </a:lnTo>
                <a:lnTo>
                  <a:pt x="149" y="110"/>
                </a:lnTo>
                <a:lnTo>
                  <a:pt x="150" y="110"/>
                </a:lnTo>
                <a:lnTo>
                  <a:pt x="152" y="109"/>
                </a:lnTo>
                <a:lnTo>
                  <a:pt x="152" y="106"/>
                </a:lnTo>
                <a:lnTo>
                  <a:pt x="153" y="104"/>
                </a:lnTo>
                <a:lnTo>
                  <a:pt x="155" y="104"/>
                </a:lnTo>
                <a:lnTo>
                  <a:pt x="157" y="102"/>
                </a:lnTo>
                <a:lnTo>
                  <a:pt x="160" y="101"/>
                </a:lnTo>
                <a:lnTo>
                  <a:pt x="161" y="101"/>
                </a:lnTo>
                <a:lnTo>
                  <a:pt x="161" y="99"/>
                </a:lnTo>
                <a:lnTo>
                  <a:pt x="163" y="99"/>
                </a:lnTo>
                <a:lnTo>
                  <a:pt x="165" y="98"/>
                </a:lnTo>
                <a:lnTo>
                  <a:pt x="165" y="94"/>
                </a:lnTo>
                <a:lnTo>
                  <a:pt x="168" y="94"/>
                </a:lnTo>
                <a:lnTo>
                  <a:pt x="169" y="94"/>
                </a:lnTo>
                <a:lnTo>
                  <a:pt x="171" y="94"/>
                </a:lnTo>
                <a:lnTo>
                  <a:pt x="174" y="91"/>
                </a:lnTo>
                <a:lnTo>
                  <a:pt x="176" y="93"/>
                </a:lnTo>
                <a:lnTo>
                  <a:pt x="174" y="94"/>
                </a:lnTo>
                <a:lnTo>
                  <a:pt x="176" y="96"/>
                </a:lnTo>
                <a:lnTo>
                  <a:pt x="176" y="98"/>
                </a:lnTo>
                <a:lnTo>
                  <a:pt x="176" y="99"/>
                </a:lnTo>
                <a:lnTo>
                  <a:pt x="177" y="99"/>
                </a:lnTo>
                <a:lnTo>
                  <a:pt x="177" y="101"/>
                </a:lnTo>
                <a:lnTo>
                  <a:pt x="181" y="104"/>
                </a:lnTo>
                <a:lnTo>
                  <a:pt x="182" y="106"/>
                </a:lnTo>
                <a:lnTo>
                  <a:pt x="185" y="104"/>
                </a:lnTo>
                <a:lnTo>
                  <a:pt x="187" y="102"/>
                </a:lnTo>
                <a:lnTo>
                  <a:pt x="189" y="101"/>
                </a:lnTo>
                <a:lnTo>
                  <a:pt x="189" y="99"/>
                </a:lnTo>
                <a:lnTo>
                  <a:pt x="190" y="96"/>
                </a:lnTo>
                <a:lnTo>
                  <a:pt x="190" y="94"/>
                </a:lnTo>
                <a:lnTo>
                  <a:pt x="192" y="91"/>
                </a:lnTo>
                <a:lnTo>
                  <a:pt x="192" y="90"/>
                </a:lnTo>
                <a:lnTo>
                  <a:pt x="189" y="83"/>
                </a:lnTo>
                <a:lnTo>
                  <a:pt x="189" y="80"/>
                </a:lnTo>
                <a:lnTo>
                  <a:pt x="189" y="78"/>
                </a:lnTo>
                <a:lnTo>
                  <a:pt x="187" y="75"/>
                </a:lnTo>
                <a:lnTo>
                  <a:pt x="189" y="74"/>
                </a:lnTo>
                <a:lnTo>
                  <a:pt x="192" y="72"/>
                </a:lnTo>
                <a:lnTo>
                  <a:pt x="195" y="72"/>
                </a:lnTo>
                <a:lnTo>
                  <a:pt x="195" y="69"/>
                </a:lnTo>
                <a:lnTo>
                  <a:pt x="195" y="67"/>
                </a:lnTo>
                <a:lnTo>
                  <a:pt x="197" y="64"/>
                </a:lnTo>
                <a:lnTo>
                  <a:pt x="198" y="64"/>
                </a:lnTo>
                <a:lnTo>
                  <a:pt x="201" y="66"/>
                </a:lnTo>
                <a:lnTo>
                  <a:pt x="201" y="67"/>
                </a:lnTo>
                <a:lnTo>
                  <a:pt x="201" y="69"/>
                </a:lnTo>
                <a:lnTo>
                  <a:pt x="205" y="67"/>
                </a:lnTo>
                <a:lnTo>
                  <a:pt x="209" y="69"/>
                </a:lnTo>
                <a:lnTo>
                  <a:pt x="214" y="72"/>
                </a:lnTo>
                <a:lnTo>
                  <a:pt x="216" y="70"/>
                </a:lnTo>
                <a:lnTo>
                  <a:pt x="219" y="72"/>
                </a:lnTo>
                <a:lnTo>
                  <a:pt x="221" y="70"/>
                </a:lnTo>
                <a:lnTo>
                  <a:pt x="224" y="70"/>
                </a:lnTo>
                <a:lnTo>
                  <a:pt x="225" y="74"/>
                </a:lnTo>
                <a:lnTo>
                  <a:pt x="227" y="74"/>
                </a:lnTo>
                <a:lnTo>
                  <a:pt x="232" y="74"/>
                </a:lnTo>
                <a:lnTo>
                  <a:pt x="233" y="69"/>
                </a:lnTo>
                <a:lnTo>
                  <a:pt x="233" y="67"/>
                </a:lnTo>
                <a:lnTo>
                  <a:pt x="233" y="66"/>
                </a:lnTo>
                <a:lnTo>
                  <a:pt x="232" y="64"/>
                </a:lnTo>
                <a:lnTo>
                  <a:pt x="233" y="61"/>
                </a:lnTo>
                <a:lnTo>
                  <a:pt x="233" y="59"/>
                </a:lnTo>
                <a:lnTo>
                  <a:pt x="237" y="56"/>
                </a:lnTo>
                <a:lnTo>
                  <a:pt x="238" y="54"/>
                </a:lnTo>
                <a:lnTo>
                  <a:pt x="238" y="51"/>
                </a:lnTo>
                <a:lnTo>
                  <a:pt x="240" y="50"/>
                </a:lnTo>
                <a:lnTo>
                  <a:pt x="248" y="51"/>
                </a:lnTo>
                <a:lnTo>
                  <a:pt x="251" y="54"/>
                </a:lnTo>
                <a:lnTo>
                  <a:pt x="256" y="54"/>
                </a:lnTo>
                <a:lnTo>
                  <a:pt x="262" y="61"/>
                </a:lnTo>
                <a:lnTo>
                  <a:pt x="264" y="64"/>
                </a:lnTo>
                <a:lnTo>
                  <a:pt x="265" y="66"/>
                </a:lnTo>
                <a:lnTo>
                  <a:pt x="267" y="66"/>
                </a:lnTo>
                <a:lnTo>
                  <a:pt x="273" y="74"/>
                </a:lnTo>
                <a:lnTo>
                  <a:pt x="280" y="77"/>
                </a:lnTo>
                <a:lnTo>
                  <a:pt x="281" y="74"/>
                </a:lnTo>
                <a:lnTo>
                  <a:pt x="299" y="74"/>
                </a:lnTo>
                <a:lnTo>
                  <a:pt x="320" y="74"/>
                </a:lnTo>
                <a:lnTo>
                  <a:pt x="318" y="34"/>
                </a:lnTo>
                <a:lnTo>
                  <a:pt x="318" y="29"/>
                </a:lnTo>
                <a:lnTo>
                  <a:pt x="318" y="19"/>
                </a:lnTo>
                <a:lnTo>
                  <a:pt x="318" y="8"/>
                </a:lnTo>
                <a:lnTo>
                  <a:pt x="318" y="6"/>
                </a:lnTo>
                <a:lnTo>
                  <a:pt x="318" y="5"/>
                </a:lnTo>
                <a:lnTo>
                  <a:pt x="323" y="8"/>
                </a:lnTo>
                <a:lnTo>
                  <a:pt x="326" y="6"/>
                </a:lnTo>
                <a:lnTo>
                  <a:pt x="328" y="10"/>
                </a:lnTo>
                <a:lnTo>
                  <a:pt x="329" y="13"/>
                </a:lnTo>
                <a:lnTo>
                  <a:pt x="333" y="14"/>
                </a:lnTo>
                <a:lnTo>
                  <a:pt x="334" y="16"/>
                </a:lnTo>
                <a:lnTo>
                  <a:pt x="337" y="16"/>
                </a:lnTo>
                <a:lnTo>
                  <a:pt x="339" y="16"/>
                </a:lnTo>
                <a:lnTo>
                  <a:pt x="341" y="16"/>
                </a:lnTo>
                <a:lnTo>
                  <a:pt x="342" y="18"/>
                </a:lnTo>
                <a:lnTo>
                  <a:pt x="347" y="19"/>
                </a:lnTo>
                <a:lnTo>
                  <a:pt x="349" y="21"/>
                </a:lnTo>
                <a:lnTo>
                  <a:pt x="352" y="21"/>
                </a:lnTo>
                <a:lnTo>
                  <a:pt x="353" y="22"/>
                </a:lnTo>
                <a:lnTo>
                  <a:pt x="355" y="22"/>
                </a:lnTo>
                <a:lnTo>
                  <a:pt x="357" y="22"/>
                </a:lnTo>
                <a:lnTo>
                  <a:pt x="358" y="22"/>
                </a:lnTo>
                <a:lnTo>
                  <a:pt x="360" y="22"/>
                </a:lnTo>
                <a:lnTo>
                  <a:pt x="363" y="22"/>
                </a:lnTo>
                <a:lnTo>
                  <a:pt x="365" y="22"/>
                </a:lnTo>
                <a:lnTo>
                  <a:pt x="368" y="22"/>
                </a:lnTo>
                <a:lnTo>
                  <a:pt x="369" y="22"/>
                </a:lnTo>
                <a:lnTo>
                  <a:pt x="371" y="22"/>
                </a:lnTo>
                <a:lnTo>
                  <a:pt x="373" y="22"/>
                </a:lnTo>
                <a:lnTo>
                  <a:pt x="374" y="22"/>
                </a:lnTo>
                <a:lnTo>
                  <a:pt x="377" y="22"/>
                </a:lnTo>
                <a:lnTo>
                  <a:pt x="379" y="24"/>
                </a:lnTo>
                <a:lnTo>
                  <a:pt x="379" y="26"/>
                </a:lnTo>
                <a:lnTo>
                  <a:pt x="379" y="27"/>
                </a:lnTo>
                <a:lnTo>
                  <a:pt x="382" y="29"/>
                </a:lnTo>
                <a:lnTo>
                  <a:pt x="384" y="29"/>
                </a:lnTo>
                <a:lnTo>
                  <a:pt x="387" y="29"/>
                </a:lnTo>
                <a:lnTo>
                  <a:pt x="389" y="30"/>
                </a:lnTo>
                <a:lnTo>
                  <a:pt x="390" y="32"/>
                </a:lnTo>
                <a:lnTo>
                  <a:pt x="393" y="32"/>
                </a:lnTo>
                <a:lnTo>
                  <a:pt x="397" y="34"/>
                </a:lnTo>
                <a:lnTo>
                  <a:pt x="400" y="34"/>
                </a:lnTo>
                <a:lnTo>
                  <a:pt x="401" y="34"/>
                </a:lnTo>
                <a:lnTo>
                  <a:pt x="403" y="35"/>
                </a:lnTo>
                <a:lnTo>
                  <a:pt x="405" y="37"/>
                </a:lnTo>
                <a:lnTo>
                  <a:pt x="405" y="40"/>
                </a:lnTo>
                <a:lnTo>
                  <a:pt x="405" y="43"/>
                </a:lnTo>
                <a:lnTo>
                  <a:pt x="405" y="45"/>
                </a:lnTo>
                <a:lnTo>
                  <a:pt x="405" y="46"/>
                </a:lnTo>
                <a:lnTo>
                  <a:pt x="406" y="50"/>
                </a:lnTo>
                <a:lnTo>
                  <a:pt x="408" y="53"/>
                </a:lnTo>
                <a:lnTo>
                  <a:pt x="411" y="51"/>
                </a:lnTo>
                <a:lnTo>
                  <a:pt x="413" y="51"/>
                </a:lnTo>
                <a:lnTo>
                  <a:pt x="416" y="51"/>
                </a:lnTo>
                <a:lnTo>
                  <a:pt x="419" y="53"/>
                </a:lnTo>
                <a:lnTo>
                  <a:pt x="421" y="53"/>
                </a:lnTo>
                <a:lnTo>
                  <a:pt x="421" y="50"/>
                </a:lnTo>
                <a:lnTo>
                  <a:pt x="422" y="50"/>
                </a:lnTo>
                <a:lnTo>
                  <a:pt x="424" y="51"/>
                </a:lnTo>
                <a:lnTo>
                  <a:pt x="427" y="51"/>
                </a:lnTo>
                <a:lnTo>
                  <a:pt x="429" y="53"/>
                </a:lnTo>
                <a:lnTo>
                  <a:pt x="430" y="51"/>
                </a:lnTo>
                <a:lnTo>
                  <a:pt x="430" y="50"/>
                </a:lnTo>
                <a:lnTo>
                  <a:pt x="432" y="48"/>
                </a:lnTo>
                <a:lnTo>
                  <a:pt x="432" y="46"/>
                </a:lnTo>
                <a:lnTo>
                  <a:pt x="433" y="46"/>
                </a:lnTo>
                <a:lnTo>
                  <a:pt x="435" y="46"/>
                </a:lnTo>
                <a:lnTo>
                  <a:pt x="437" y="50"/>
                </a:lnTo>
                <a:lnTo>
                  <a:pt x="440" y="50"/>
                </a:lnTo>
                <a:lnTo>
                  <a:pt x="441" y="51"/>
                </a:lnTo>
                <a:lnTo>
                  <a:pt x="443" y="50"/>
                </a:lnTo>
                <a:lnTo>
                  <a:pt x="448" y="46"/>
                </a:lnTo>
                <a:lnTo>
                  <a:pt x="446" y="45"/>
                </a:lnTo>
                <a:lnTo>
                  <a:pt x="448" y="43"/>
                </a:lnTo>
                <a:lnTo>
                  <a:pt x="448" y="40"/>
                </a:lnTo>
                <a:lnTo>
                  <a:pt x="448" y="38"/>
                </a:lnTo>
                <a:lnTo>
                  <a:pt x="445" y="35"/>
                </a:lnTo>
                <a:lnTo>
                  <a:pt x="441" y="34"/>
                </a:lnTo>
                <a:lnTo>
                  <a:pt x="438" y="32"/>
                </a:lnTo>
                <a:lnTo>
                  <a:pt x="437" y="29"/>
                </a:lnTo>
                <a:lnTo>
                  <a:pt x="437" y="26"/>
                </a:lnTo>
                <a:lnTo>
                  <a:pt x="435" y="21"/>
                </a:lnTo>
                <a:lnTo>
                  <a:pt x="435" y="19"/>
                </a:lnTo>
                <a:lnTo>
                  <a:pt x="435" y="18"/>
                </a:lnTo>
                <a:lnTo>
                  <a:pt x="432" y="14"/>
                </a:lnTo>
                <a:lnTo>
                  <a:pt x="430" y="14"/>
                </a:lnTo>
                <a:lnTo>
                  <a:pt x="432" y="13"/>
                </a:lnTo>
                <a:lnTo>
                  <a:pt x="433" y="8"/>
                </a:lnTo>
                <a:lnTo>
                  <a:pt x="435" y="8"/>
                </a:lnTo>
                <a:lnTo>
                  <a:pt x="438" y="8"/>
                </a:lnTo>
                <a:lnTo>
                  <a:pt x="440" y="6"/>
                </a:lnTo>
                <a:lnTo>
                  <a:pt x="443" y="3"/>
                </a:lnTo>
                <a:lnTo>
                  <a:pt x="445" y="0"/>
                </a:lnTo>
                <a:lnTo>
                  <a:pt x="451" y="3"/>
                </a:lnTo>
                <a:lnTo>
                  <a:pt x="451" y="6"/>
                </a:lnTo>
                <a:lnTo>
                  <a:pt x="453" y="10"/>
                </a:lnTo>
                <a:lnTo>
                  <a:pt x="453" y="11"/>
                </a:lnTo>
                <a:lnTo>
                  <a:pt x="453" y="13"/>
                </a:lnTo>
                <a:lnTo>
                  <a:pt x="454" y="14"/>
                </a:lnTo>
                <a:lnTo>
                  <a:pt x="456" y="18"/>
                </a:lnTo>
                <a:lnTo>
                  <a:pt x="457" y="19"/>
                </a:lnTo>
                <a:lnTo>
                  <a:pt x="459" y="21"/>
                </a:lnTo>
                <a:lnTo>
                  <a:pt x="459" y="22"/>
                </a:lnTo>
                <a:lnTo>
                  <a:pt x="461" y="29"/>
                </a:lnTo>
                <a:lnTo>
                  <a:pt x="459" y="30"/>
                </a:lnTo>
                <a:lnTo>
                  <a:pt x="459" y="32"/>
                </a:lnTo>
                <a:lnTo>
                  <a:pt x="461" y="32"/>
                </a:lnTo>
                <a:lnTo>
                  <a:pt x="465" y="35"/>
                </a:lnTo>
                <a:lnTo>
                  <a:pt x="469" y="37"/>
                </a:lnTo>
                <a:lnTo>
                  <a:pt x="472" y="38"/>
                </a:lnTo>
                <a:lnTo>
                  <a:pt x="473" y="40"/>
                </a:lnTo>
                <a:lnTo>
                  <a:pt x="477" y="40"/>
                </a:lnTo>
                <a:lnTo>
                  <a:pt x="478" y="40"/>
                </a:lnTo>
                <a:lnTo>
                  <a:pt x="481" y="40"/>
                </a:lnTo>
                <a:lnTo>
                  <a:pt x="485" y="40"/>
                </a:lnTo>
                <a:lnTo>
                  <a:pt x="486" y="40"/>
                </a:lnTo>
                <a:lnTo>
                  <a:pt x="488" y="42"/>
                </a:lnTo>
                <a:lnTo>
                  <a:pt x="489" y="42"/>
                </a:lnTo>
                <a:lnTo>
                  <a:pt x="493" y="43"/>
                </a:lnTo>
                <a:lnTo>
                  <a:pt x="494" y="43"/>
                </a:lnTo>
                <a:lnTo>
                  <a:pt x="494" y="40"/>
                </a:lnTo>
                <a:lnTo>
                  <a:pt x="496" y="38"/>
                </a:lnTo>
                <a:lnTo>
                  <a:pt x="501" y="34"/>
                </a:lnTo>
                <a:lnTo>
                  <a:pt x="502" y="29"/>
                </a:lnTo>
                <a:lnTo>
                  <a:pt x="502" y="26"/>
                </a:lnTo>
                <a:lnTo>
                  <a:pt x="504" y="24"/>
                </a:lnTo>
                <a:lnTo>
                  <a:pt x="505" y="22"/>
                </a:lnTo>
                <a:lnTo>
                  <a:pt x="507" y="22"/>
                </a:lnTo>
                <a:lnTo>
                  <a:pt x="510" y="24"/>
                </a:lnTo>
                <a:lnTo>
                  <a:pt x="512" y="24"/>
                </a:lnTo>
                <a:lnTo>
                  <a:pt x="515" y="24"/>
                </a:lnTo>
                <a:lnTo>
                  <a:pt x="517" y="24"/>
                </a:lnTo>
                <a:lnTo>
                  <a:pt x="518" y="22"/>
                </a:lnTo>
                <a:lnTo>
                  <a:pt x="520" y="21"/>
                </a:lnTo>
                <a:lnTo>
                  <a:pt x="523" y="19"/>
                </a:lnTo>
                <a:lnTo>
                  <a:pt x="525" y="19"/>
                </a:lnTo>
                <a:lnTo>
                  <a:pt x="528" y="18"/>
                </a:lnTo>
                <a:lnTo>
                  <a:pt x="531" y="16"/>
                </a:lnTo>
                <a:lnTo>
                  <a:pt x="536" y="14"/>
                </a:lnTo>
                <a:lnTo>
                  <a:pt x="537" y="14"/>
                </a:lnTo>
                <a:lnTo>
                  <a:pt x="541" y="14"/>
                </a:lnTo>
                <a:lnTo>
                  <a:pt x="544" y="14"/>
                </a:lnTo>
                <a:lnTo>
                  <a:pt x="545" y="16"/>
                </a:lnTo>
                <a:lnTo>
                  <a:pt x="549" y="18"/>
                </a:lnTo>
                <a:lnTo>
                  <a:pt x="552" y="18"/>
                </a:lnTo>
                <a:lnTo>
                  <a:pt x="553" y="19"/>
                </a:lnTo>
                <a:lnTo>
                  <a:pt x="555" y="19"/>
                </a:lnTo>
                <a:lnTo>
                  <a:pt x="565" y="19"/>
                </a:lnTo>
                <a:lnTo>
                  <a:pt x="565" y="24"/>
                </a:lnTo>
                <a:lnTo>
                  <a:pt x="568" y="24"/>
                </a:lnTo>
                <a:lnTo>
                  <a:pt x="568" y="26"/>
                </a:lnTo>
                <a:lnTo>
                  <a:pt x="569" y="26"/>
                </a:lnTo>
                <a:lnTo>
                  <a:pt x="574" y="26"/>
                </a:lnTo>
                <a:lnTo>
                  <a:pt x="576" y="26"/>
                </a:lnTo>
                <a:lnTo>
                  <a:pt x="576" y="27"/>
                </a:lnTo>
                <a:lnTo>
                  <a:pt x="577" y="27"/>
                </a:lnTo>
                <a:lnTo>
                  <a:pt x="579" y="29"/>
                </a:lnTo>
                <a:lnTo>
                  <a:pt x="582" y="29"/>
                </a:lnTo>
                <a:lnTo>
                  <a:pt x="582" y="32"/>
                </a:lnTo>
                <a:lnTo>
                  <a:pt x="582" y="34"/>
                </a:lnTo>
                <a:lnTo>
                  <a:pt x="582" y="37"/>
                </a:lnTo>
                <a:lnTo>
                  <a:pt x="585" y="37"/>
                </a:lnTo>
                <a:lnTo>
                  <a:pt x="587" y="37"/>
                </a:lnTo>
                <a:lnTo>
                  <a:pt x="593" y="38"/>
                </a:lnTo>
                <a:lnTo>
                  <a:pt x="597" y="38"/>
                </a:lnTo>
                <a:lnTo>
                  <a:pt x="600" y="42"/>
                </a:lnTo>
                <a:lnTo>
                  <a:pt x="600" y="43"/>
                </a:lnTo>
                <a:lnTo>
                  <a:pt x="601" y="42"/>
                </a:lnTo>
                <a:lnTo>
                  <a:pt x="605" y="35"/>
                </a:lnTo>
                <a:lnTo>
                  <a:pt x="606" y="34"/>
                </a:lnTo>
                <a:lnTo>
                  <a:pt x="608" y="32"/>
                </a:lnTo>
                <a:lnTo>
                  <a:pt x="609" y="32"/>
                </a:lnTo>
                <a:lnTo>
                  <a:pt x="611" y="32"/>
                </a:lnTo>
                <a:lnTo>
                  <a:pt x="613" y="32"/>
                </a:lnTo>
                <a:lnTo>
                  <a:pt x="614" y="34"/>
                </a:lnTo>
                <a:lnTo>
                  <a:pt x="617" y="34"/>
                </a:lnTo>
                <a:lnTo>
                  <a:pt x="621" y="35"/>
                </a:lnTo>
                <a:lnTo>
                  <a:pt x="625" y="35"/>
                </a:lnTo>
                <a:lnTo>
                  <a:pt x="627" y="37"/>
                </a:lnTo>
                <a:lnTo>
                  <a:pt x="630" y="37"/>
                </a:lnTo>
                <a:lnTo>
                  <a:pt x="633" y="38"/>
                </a:lnTo>
                <a:lnTo>
                  <a:pt x="635" y="38"/>
                </a:lnTo>
                <a:lnTo>
                  <a:pt x="637" y="42"/>
                </a:lnTo>
                <a:lnTo>
                  <a:pt x="640" y="43"/>
                </a:lnTo>
                <a:lnTo>
                  <a:pt x="641" y="42"/>
                </a:lnTo>
                <a:lnTo>
                  <a:pt x="643" y="42"/>
                </a:lnTo>
                <a:lnTo>
                  <a:pt x="645" y="42"/>
                </a:lnTo>
                <a:lnTo>
                  <a:pt x="646" y="42"/>
                </a:lnTo>
                <a:lnTo>
                  <a:pt x="648" y="43"/>
                </a:lnTo>
                <a:lnTo>
                  <a:pt x="649" y="43"/>
                </a:lnTo>
                <a:lnTo>
                  <a:pt x="653" y="43"/>
                </a:lnTo>
                <a:lnTo>
                  <a:pt x="657" y="43"/>
                </a:lnTo>
                <a:lnTo>
                  <a:pt x="659" y="43"/>
                </a:lnTo>
                <a:lnTo>
                  <a:pt x="659" y="45"/>
                </a:lnTo>
                <a:lnTo>
                  <a:pt x="657" y="46"/>
                </a:lnTo>
                <a:lnTo>
                  <a:pt x="656" y="48"/>
                </a:lnTo>
                <a:lnTo>
                  <a:pt x="657" y="50"/>
                </a:lnTo>
                <a:lnTo>
                  <a:pt x="659" y="50"/>
                </a:lnTo>
                <a:lnTo>
                  <a:pt x="661" y="50"/>
                </a:lnTo>
                <a:lnTo>
                  <a:pt x="662" y="46"/>
                </a:lnTo>
                <a:lnTo>
                  <a:pt x="664" y="46"/>
                </a:lnTo>
                <a:lnTo>
                  <a:pt x="665" y="45"/>
                </a:lnTo>
                <a:lnTo>
                  <a:pt x="667" y="45"/>
                </a:lnTo>
                <a:lnTo>
                  <a:pt x="669" y="45"/>
                </a:lnTo>
                <a:lnTo>
                  <a:pt x="670" y="43"/>
                </a:lnTo>
                <a:lnTo>
                  <a:pt x="672" y="46"/>
                </a:lnTo>
                <a:lnTo>
                  <a:pt x="672" y="48"/>
                </a:lnTo>
                <a:lnTo>
                  <a:pt x="675" y="48"/>
                </a:lnTo>
                <a:lnTo>
                  <a:pt x="677" y="48"/>
                </a:lnTo>
                <a:lnTo>
                  <a:pt x="683" y="48"/>
                </a:lnTo>
                <a:lnTo>
                  <a:pt x="685" y="48"/>
                </a:lnTo>
                <a:lnTo>
                  <a:pt x="691" y="48"/>
                </a:lnTo>
                <a:lnTo>
                  <a:pt x="691" y="50"/>
                </a:lnTo>
                <a:lnTo>
                  <a:pt x="699" y="50"/>
                </a:lnTo>
                <a:lnTo>
                  <a:pt x="701" y="50"/>
                </a:lnTo>
                <a:lnTo>
                  <a:pt x="702" y="50"/>
                </a:lnTo>
                <a:lnTo>
                  <a:pt x="705" y="50"/>
                </a:lnTo>
                <a:close/>
              </a:path>
            </a:pathLst>
          </a:custGeom>
          <a:solidFill>
            <a:srgbClr val="9C884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3"/>
          <p:cNvSpPr>
            <a:spLocks/>
          </p:cNvSpPr>
          <p:nvPr/>
        </p:nvSpPr>
        <p:spPr bwMode="auto">
          <a:xfrm>
            <a:off x="4643438" y="439738"/>
            <a:ext cx="1401763" cy="1381125"/>
          </a:xfrm>
          <a:custGeom>
            <a:avLst/>
            <a:gdLst/>
            <a:ahLst/>
            <a:cxnLst>
              <a:cxn ang="0">
                <a:pos x="761" y="24"/>
              </a:cxn>
              <a:cxn ang="0">
                <a:pos x="787" y="19"/>
              </a:cxn>
              <a:cxn ang="0">
                <a:pos x="805" y="35"/>
              </a:cxn>
              <a:cxn ang="0">
                <a:pos x="832" y="35"/>
              </a:cxn>
              <a:cxn ang="0">
                <a:pos x="849" y="51"/>
              </a:cxn>
              <a:cxn ang="0">
                <a:pos x="862" y="65"/>
              </a:cxn>
              <a:cxn ang="0">
                <a:pos x="838" y="64"/>
              </a:cxn>
              <a:cxn ang="0">
                <a:pos x="833" y="129"/>
              </a:cxn>
              <a:cxn ang="0">
                <a:pos x="875" y="168"/>
              </a:cxn>
              <a:cxn ang="0">
                <a:pos x="875" y="203"/>
              </a:cxn>
              <a:cxn ang="0">
                <a:pos x="883" y="254"/>
              </a:cxn>
              <a:cxn ang="0">
                <a:pos x="877" y="345"/>
              </a:cxn>
              <a:cxn ang="0">
                <a:pos x="856" y="365"/>
              </a:cxn>
              <a:cxn ang="0">
                <a:pos x="832" y="406"/>
              </a:cxn>
              <a:cxn ang="0">
                <a:pos x="824" y="445"/>
              </a:cxn>
              <a:cxn ang="0">
                <a:pos x="811" y="481"/>
              </a:cxn>
              <a:cxn ang="0">
                <a:pos x="824" y="513"/>
              </a:cxn>
              <a:cxn ang="0">
                <a:pos x="822" y="619"/>
              </a:cxn>
              <a:cxn ang="0">
                <a:pos x="761" y="713"/>
              </a:cxn>
              <a:cxn ang="0">
                <a:pos x="713" y="675"/>
              </a:cxn>
              <a:cxn ang="0">
                <a:pos x="715" y="691"/>
              </a:cxn>
              <a:cxn ang="0">
                <a:pos x="723" y="712"/>
              </a:cxn>
              <a:cxn ang="0">
                <a:pos x="726" y="729"/>
              </a:cxn>
              <a:cxn ang="0">
                <a:pos x="734" y="745"/>
              </a:cxn>
              <a:cxn ang="0">
                <a:pos x="742" y="761"/>
              </a:cxn>
              <a:cxn ang="0">
                <a:pos x="755" y="774"/>
              </a:cxn>
              <a:cxn ang="0">
                <a:pos x="765" y="787"/>
              </a:cxn>
              <a:cxn ang="0">
                <a:pos x="777" y="806"/>
              </a:cxn>
              <a:cxn ang="0">
                <a:pos x="771" y="832"/>
              </a:cxn>
              <a:cxn ang="0">
                <a:pos x="768" y="849"/>
              </a:cxn>
              <a:cxn ang="0">
                <a:pos x="758" y="869"/>
              </a:cxn>
              <a:cxn ang="0">
                <a:pos x="744" y="835"/>
              </a:cxn>
              <a:cxn ang="0">
                <a:pos x="694" y="853"/>
              </a:cxn>
              <a:cxn ang="0">
                <a:pos x="659" y="822"/>
              </a:cxn>
              <a:cxn ang="0">
                <a:pos x="651" y="750"/>
              </a:cxn>
              <a:cxn ang="0">
                <a:pos x="603" y="688"/>
              </a:cxn>
              <a:cxn ang="0">
                <a:pos x="542" y="681"/>
              </a:cxn>
              <a:cxn ang="0">
                <a:pos x="533" y="637"/>
              </a:cxn>
              <a:cxn ang="0">
                <a:pos x="472" y="573"/>
              </a:cxn>
              <a:cxn ang="0">
                <a:pos x="443" y="520"/>
              </a:cxn>
              <a:cxn ang="0">
                <a:pos x="369" y="446"/>
              </a:cxn>
              <a:cxn ang="0">
                <a:pos x="318" y="456"/>
              </a:cxn>
              <a:cxn ang="0">
                <a:pos x="229" y="408"/>
              </a:cxn>
              <a:cxn ang="0">
                <a:pos x="235" y="344"/>
              </a:cxn>
              <a:cxn ang="0">
                <a:pos x="195" y="283"/>
              </a:cxn>
              <a:cxn ang="0">
                <a:pos x="144" y="243"/>
              </a:cxn>
              <a:cxn ang="0">
                <a:pos x="85" y="200"/>
              </a:cxn>
              <a:cxn ang="0">
                <a:pos x="16" y="153"/>
              </a:cxn>
              <a:cxn ang="0">
                <a:pos x="40" y="109"/>
              </a:cxn>
              <a:cxn ang="0">
                <a:pos x="171" y="142"/>
              </a:cxn>
              <a:cxn ang="0">
                <a:pos x="256" y="88"/>
              </a:cxn>
              <a:cxn ang="0">
                <a:pos x="365" y="67"/>
              </a:cxn>
              <a:cxn ang="0">
                <a:pos x="507" y="62"/>
              </a:cxn>
              <a:cxn ang="0">
                <a:pos x="576" y="75"/>
              </a:cxn>
              <a:cxn ang="0">
                <a:pos x="606" y="65"/>
              </a:cxn>
              <a:cxn ang="0">
                <a:pos x="627" y="46"/>
              </a:cxn>
              <a:cxn ang="0">
                <a:pos x="651" y="33"/>
              </a:cxn>
              <a:cxn ang="0">
                <a:pos x="672" y="17"/>
              </a:cxn>
              <a:cxn ang="0">
                <a:pos x="699" y="16"/>
              </a:cxn>
              <a:cxn ang="0">
                <a:pos x="718" y="1"/>
              </a:cxn>
            </a:cxnLst>
            <a:rect l="0" t="0" r="r" b="b"/>
            <a:pathLst>
              <a:path w="883" h="870">
                <a:moveTo>
                  <a:pt x="737" y="9"/>
                </a:moveTo>
                <a:lnTo>
                  <a:pt x="739" y="9"/>
                </a:lnTo>
                <a:lnTo>
                  <a:pt x="741" y="9"/>
                </a:lnTo>
                <a:lnTo>
                  <a:pt x="741" y="11"/>
                </a:lnTo>
                <a:lnTo>
                  <a:pt x="742" y="11"/>
                </a:lnTo>
                <a:lnTo>
                  <a:pt x="744" y="13"/>
                </a:lnTo>
                <a:lnTo>
                  <a:pt x="744" y="14"/>
                </a:lnTo>
                <a:lnTo>
                  <a:pt x="745" y="16"/>
                </a:lnTo>
                <a:lnTo>
                  <a:pt x="747" y="17"/>
                </a:lnTo>
                <a:lnTo>
                  <a:pt x="749" y="19"/>
                </a:lnTo>
                <a:lnTo>
                  <a:pt x="750" y="21"/>
                </a:lnTo>
                <a:lnTo>
                  <a:pt x="752" y="21"/>
                </a:lnTo>
                <a:lnTo>
                  <a:pt x="753" y="22"/>
                </a:lnTo>
                <a:lnTo>
                  <a:pt x="755" y="22"/>
                </a:lnTo>
                <a:lnTo>
                  <a:pt x="757" y="22"/>
                </a:lnTo>
                <a:lnTo>
                  <a:pt x="757" y="24"/>
                </a:lnTo>
                <a:lnTo>
                  <a:pt x="758" y="24"/>
                </a:lnTo>
                <a:lnTo>
                  <a:pt x="760" y="24"/>
                </a:lnTo>
                <a:lnTo>
                  <a:pt x="761" y="24"/>
                </a:lnTo>
                <a:lnTo>
                  <a:pt x="763" y="24"/>
                </a:lnTo>
                <a:lnTo>
                  <a:pt x="765" y="24"/>
                </a:lnTo>
                <a:lnTo>
                  <a:pt x="765" y="25"/>
                </a:lnTo>
                <a:lnTo>
                  <a:pt x="766" y="25"/>
                </a:lnTo>
                <a:lnTo>
                  <a:pt x="768" y="25"/>
                </a:lnTo>
                <a:lnTo>
                  <a:pt x="769" y="25"/>
                </a:lnTo>
                <a:lnTo>
                  <a:pt x="771" y="25"/>
                </a:lnTo>
                <a:lnTo>
                  <a:pt x="773" y="24"/>
                </a:lnTo>
                <a:lnTo>
                  <a:pt x="774" y="24"/>
                </a:lnTo>
                <a:lnTo>
                  <a:pt x="776" y="24"/>
                </a:lnTo>
                <a:lnTo>
                  <a:pt x="777" y="22"/>
                </a:lnTo>
                <a:lnTo>
                  <a:pt x="779" y="22"/>
                </a:lnTo>
                <a:lnTo>
                  <a:pt x="779" y="21"/>
                </a:lnTo>
                <a:lnTo>
                  <a:pt x="781" y="21"/>
                </a:lnTo>
                <a:lnTo>
                  <a:pt x="781" y="19"/>
                </a:lnTo>
                <a:lnTo>
                  <a:pt x="782" y="19"/>
                </a:lnTo>
                <a:lnTo>
                  <a:pt x="784" y="19"/>
                </a:lnTo>
                <a:lnTo>
                  <a:pt x="785" y="17"/>
                </a:lnTo>
                <a:lnTo>
                  <a:pt x="787" y="19"/>
                </a:lnTo>
                <a:lnTo>
                  <a:pt x="789" y="19"/>
                </a:lnTo>
                <a:lnTo>
                  <a:pt x="790" y="19"/>
                </a:lnTo>
                <a:lnTo>
                  <a:pt x="792" y="19"/>
                </a:lnTo>
                <a:lnTo>
                  <a:pt x="792" y="21"/>
                </a:lnTo>
                <a:lnTo>
                  <a:pt x="793" y="21"/>
                </a:lnTo>
                <a:lnTo>
                  <a:pt x="795" y="21"/>
                </a:lnTo>
                <a:lnTo>
                  <a:pt x="795" y="22"/>
                </a:lnTo>
                <a:lnTo>
                  <a:pt x="797" y="22"/>
                </a:lnTo>
                <a:lnTo>
                  <a:pt x="797" y="24"/>
                </a:lnTo>
                <a:lnTo>
                  <a:pt x="798" y="25"/>
                </a:lnTo>
                <a:lnTo>
                  <a:pt x="798" y="27"/>
                </a:lnTo>
                <a:lnTo>
                  <a:pt x="800" y="27"/>
                </a:lnTo>
                <a:lnTo>
                  <a:pt x="800" y="29"/>
                </a:lnTo>
                <a:lnTo>
                  <a:pt x="801" y="29"/>
                </a:lnTo>
                <a:lnTo>
                  <a:pt x="801" y="30"/>
                </a:lnTo>
                <a:lnTo>
                  <a:pt x="801" y="32"/>
                </a:lnTo>
                <a:lnTo>
                  <a:pt x="803" y="32"/>
                </a:lnTo>
                <a:lnTo>
                  <a:pt x="803" y="33"/>
                </a:lnTo>
                <a:lnTo>
                  <a:pt x="805" y="35"/>
                </a:lnTo>
                <a:lnTo>
                  <a:pt x="806" y="37"/>
                </a:lnTo>
                <a:lnTo>
                  <a:pt x="808" y="37"/>
                </a:lnTo>
                <a:lnTo>
                  <a:pt x="808" y="38"/>
                </a:lnTo>
                <a:lnTo>
                  <a:pt x="809" y="38"/>
                </a:lnTo>
                <a:lnTo>
                  <a:pt x="811" y="38"/>
                </a:lnTo>
                <a:lnTo>
                  <a:pt x="813" y="37"/>
                </a:lnTo>
                <a:lnTo>
                  <a:pt x="814" y="38"/>
                </a:lnTo>
                <a:lnTo>
                  <a:pt x="816" y="38"/>
                </a:lnTo>
                <a:lnTo>
                  <a:pt x="817" y="38"/>
                </a:lnTo>
                <a:lnTo>
                  <a:pt x="819" y="38"/>
                </a:lnTo>
                <a:lnTo>
                  <a:pt x="821" y="37"/>
                </a:lnTo>
                <a:lnTo>
                  <a:pt x="822" y="37"/>
                </a:lnTo>
                <a:lnTo>
                  <a:pt x="824" y="37"/>
                </a:lnTo>
                <a:lnTo>
                  <a:pt x="825" y="37"/>
                </a:lnTo>
                <a:lnTo>
                  <a:pt x="827" y="37"/>
                </a:lnTo>
                <a:lnTo>
                  <a:pt x="829" y="37"/>
                </a:lnTo>
                <a:lnTo>
                  <a:pt x="830" y="37"/>
                </a:lnTo>
                <a:lnTo>
                  <a:pt x="830" y="35"/>
                </a:lnTo>
                <a:lnTo>
                  <a:pt x="832" y="35"/>
                </a:lnTo>
                <a:lnTo>
                  <a:pt x="833" y="35"/>
                </a:lnTo>
                <a:lnTo>
                  <a:pt x="835" y="35"/>
                </a:lnTo>
                <a:lnTo>
                  <a:pt x="837" y="35"/>
                </a:lnTo>
                <a:lnTo>
                  <a:pt x="838" y="35"/>
                </a:lnTo>
                <a:lnTo>
                  <a:pt x="838" y="37"/>
                </a:lnTo>
                <a:lnTo>
                  <a:pt x="840" y="37"/>
                </a:lnTo>
                <a:lnTo>
                  <a:pt x="840" y="38"/>
                </a:lnTo>
                <a:lnTo>
                  <a:pt x="840" y="40"/>
                </a:lnTo>
                <a:lnTo>
                  <a:pt x="841" y="41"/>
                </a:lnTo>
                <a:lnTo>
                  <a:pt x="841" y="43"/>
                </a:lnTo>
                <a:lnTo>
                  <a:pt x="841" y="45"/>
                </a:lnTo>
                <a:lnTo>
                  <a:pt x="843" y="45"/>
                </a:lnTo>
                <a:lnTo>
                  <a:pt x="843" y="46"/>
                </a:lnTo>
                <a:lnTo>
                  <a:pt x="845" y="48"/>
                </a:lnTo>
                <a:lnTo>
                  <a:pt x="845" y="49"/>
                </a:lnTo>
                <a:lnTo>
                  <a:pt x="846" y="49"/>
                </a:lnTo>
                <a:lnTo>
                  <a:pt x="846" y="51"/>
                </a:lnTo>
                <a:lnTo>
                  <a:pt x="848" y="51"/>
                </a:lnTo>
                <a:lnTo>
                  <a:pt x="849" y="51"/>
                </a:lnTo>
                <a:lnTo>
                  <a:pt x="849" y="53"/>
                </a:lnTo>
                <a:lnTo>
                  <a:pt x="851" y="53"/>
                </a:lnTo>
                <a:lnTo>
                  <a:pt x="853" y="53"/>
                </a:lnTo>
                <a:lnTo>
                  <a:pt x="853" y="54"/>
                </a:lnTo>
                <a:lnTo>
                  <a:pt x="854" y="54"/>
                </a:lnTo>
                <a:lnTo>
                  <a:pt x="856" y="54"/>
                </a:lnTo>
                <a:lnTo>
                  <a:pt x="856" y="56"/>
                </a:lnTo>
                <a:lnTo>
                  <a:pt x="857" y="56"/>
                </a:lnTo>
                <a:lnTo>
                  <a:pt x="857" y="57"/>
                </a:lnTo>
                <a:lnTo>
                  <a:pt x="859" y="57"/>
                </a:lnTo>
                <a:lnTo>
                  <a:pt x="861" y="59"/>
                </a:lnTo>
                <a:lnTo>
                  <a:pt x="862" y="61"/>
                </a:lnTo>
                <a:lnTo>
                  <a:pt x="864" y="61"/>
                </a:lnTo>
                <a:lnTo>
                  <a:pt x="864" y="62"/>
                </a:lnTo>
                <a:lnTo>
                  <a:pt x="865" y="62"/>
                </a:lnTo>
                <a:lnTo>
                  <a:pt x="864" y="62"/>
                </a:lnTo>
                <a:lnTo>
                  <a:pt x="864" y="64"/>
                </a:lnTo>
                <a:lnTo>
                  <a:pt x="862" y="64"/>
                </a:lnTo>
                <a:lnTo>
                  <a:pt x="862" y="65"/>
                </a:lnTo>
                <a:lnTo>
                  <a:pt x="862" y="67"/>
                </a:lnTo>
                <a:lnTo>
                  <a:pt x="861" y="67"/>
                </a:lnTo>
                <a:lnTo>
                  <a:pt x="861" y="65"/>
                </a:lnTo>
                <a:lnTo>
                  <a:pt x="859" y="65"/>
                </a:lnTo>
                <a:lnTo>
                  <a:pt x="857" y="65"/>
                </a:lnTo>
                <a:lnTo>
                  <a:pt x="857" y="67"/>
                </a:lnTo>
                <a:lnTo>
                  <a:pt x="856" y="67"/>
                </a:lnTo>
                <a:lnTo>
                  <a:pt x="854" y="67"/>
                </a:lnTo>
                <a:lnTo>
                  <a:pt x="853" y="67"/>
                </a:lnTo>
                <a:lnTo>
                  <a:pt x="851" y="67"/>
                </a:lnTo>
                <a:lnTo>
                  <a:pt x="849" y="67"/>
                </a:lnTo>
                <a:lnTo>
                  <a:pt x="848" y="67"/>
                </a:lnTo>
                <a:lnTo>
                  <a:pt x="846" y="67"/>
                </a:lnTo>
                <a:lnTo>
                  <a:pt x="845" y="65"/>
                </a:lnTo>
                <a:lnTo>
                  <a:pt x="843" y="65"/>
                </a:lnTo>
                <a:lnTo>
                  <a:pt x="841" y="65"/>
                </a:lnTo>
                <a:lnTo>
                  <a:pt x="840" y="65"/>
                </a:lnTo>
                <a:lnTo>
                  <a:pt x="838" y="65"/>
                </a:lnTo>
                <a:lnTo>
                  <a:pt x="838" y="64"/>
                </a:lnTo>
                <a:lnTo>
                  <a:pt x="837" y="62"/>
                </a:lnTo>
                <a:lnTo>
                  <a:pt x="837" y="61"/>
                </a:lnTo>
                <a:lnTo>
                  <a:pt x="835" y="61"/>
                </a:lnTo>
                <a:lnTo>
                  <a:pt x="835" y="59"/>
                </a:lnTo>
                <a:lnTo>
                  <a:pt x="833" y="59"/>
                </a:lnTo>
                <a:lnTo>
                  <a:pt x="833" y="77"/>
                </a:lnTo>
                <a:lnTo>
                  <a:pt x="833" y="80"/>
                </a:lnTo>
                <a:lnTo>
                  <a:pt x="833" y="88"/>
                </a:lnTo>
                <a:lnTo>
                  <a:pt x="833" y="89"/>
                </a:lnTo>
                <a:lnTo>
                  <a:pt x="833" y="91"/>
                </a:lnTo>
                <a:lnTo>
                  <a:pt x="833" y="93"/>
                </a:lnTo>
                <a:lnTo>
                  <a:pt x="832" y="93"/>
                </a:lnTo>
                <a:lnTo>
                  <a:pt x="832" y="94"/>
                </a:lnTo>
                <a:lnTo>
                  <a:pt x="832" y="109"/>
                </a:lnTo>
                <a:lnTo>
                  <a:pt x="832" y="110"/>
                </a:lnTo>
                <a:lnTo>
                  <a:pt x="832" y="117"/>
                </a:lnTo>
                <a:lnTo>
                  <a:pt x="832" y="121"/>
                </a:lnTo>
                <a:lnTo>
                  <a:pt x="833" y="123"/>
                </a:lnTo>
                <a:lnTo>
                  <a:pt x="833" y="129"/>
                </a:lnTo>
                <a:lnTo>
                  <a:pt x="833" y="134"/>
                </a:lnTo>
                <a:lnTo>
                  <a:pt x="833" y="137"/>
                </a:lnTo>
                <a:lnTo>
                  <a:pt x="833" y="139"/>
                </a:lnTo>
                <a:lnTo>
                  <a:pt x="835" y="139"/>
                </a:lnTo>
                <a:lnTo>
                  <a:pt x="864" y="139"/>
                </a:lnTo>
                <a:lnTo>
                  <a:pt x="875" y="139"/>
                </a:lnTo>
                <a:lnTo>
                  <a:pt x="875" y="141"/>
                </a:lnTo>
                <a:lnTo>
                  <a:pt x="875" y="144"/>
                </a:lnTo>
                <a:lnTo>
                  <a:pt x="875" y="145"/>
                </a:lnTo>
                <a:lnTo>
                  <a:pt x="875" y="147"/>
                </a:lnTo>
                <a:lnTo>
                  <a:pt x="877" y="149"/>
                </a:lnTo>
                <a:lnTo>
                  <a:pt x="875" y="149"/>
                </a:lnTo>
                <a:lnTo>
                  <a:pt x="875" y="153"/>
                </a:lnTo>
                <a:lnTo>
                  <a:pt x="875" y="157"/>
                </a:lnTo>
                <a:lnTo>
                  <a:pt x="875" y="158"/>
                </a:lnTo>
                <a:lnTo>
                  <a:pt x="875" y="163"/>
                </a:lnTo>
                <a:lnTo>
                  <a:pt x="875" y="165"/>
                </a:lnTo>
                <a:lnTo>
                  <a:pt x="875" y="166"/>
                </a:lnTo>
                <a:lnTo>
                  <a:pt x="875" y="168"/>
                </a:lnTo>
                <a:lnTo>
                  <a:pt x="875" y="169"/>
                </a:lnTo>
                <a:lnTo>
                  <a:pt x="875" y="171"/>
                </a:lnTo>
                <a:lnTo>
                  <a:pt x="875" y="173"/>
                </a:lnTo>
                <a:lnTo>
                  <a:pt x="875" y="176"/>
                </a:lnTo>
                <a:lnTo>
                  <a:pt x="875" y="177"/>
                </a:lnTo>
                <a:lnTo>
                  <a:pt x="875" y="179"/>
                </a:lnTo>
                <a:lnTo>
                  <a:pt x="875" y="181"/>
                </a:lnTo>
                <a:lnTo>
                  <a:pt x="875" y="182"/>
                </a:lnTo>
                <a:lnTo>
                  <a:pt x="875" y="184"/>
                </a:lnTo>
                <a:lnTo>
                  <a:pt x="875" y="185"/>
                </a:lnTo>
                <a:lnTo>
                  <a:pt x="875" y="187"/>
                </a:lnTo>
                <a:lnTo>
                  <a:pt x="875" y="189"/>
                </a:lnTo>
                <a:lnTo>
                  <a:pt x="875" y="190"/>
                </a:lnTo>
                <a:lnTo>
                  <a:pt x="875" y="192"/>
                </a:lnTo>
                <a:lnTo>
                  <a:pt x="875" y="193"/>
                </a:lnTo>
                <a:lnTo>
                  <a:pt x="875" y="197"/>
                </a:lnTo>
                <a:lnTo>
                  <a:pt x="875" y="200"/>
                </a:lnTo>
                <a:lnTo>
                  <a:pt x="875" y="201"/>
                </a:lnTo>
                <a:lnTo>
                  <a:pt x="875" y="203"/>
                </a:lnTo>
                <a:lnTo>
                  <a:pt x="875" y="205"/>
                </a:lnTo>
                <a:lnTo>
                  <a:pt x="875" y="206"/>
                </a:lnTo>
                <a:lnTo>
                  <a:pt x="875" y="209"/>
                </a:lnTo>
                <a:lnTo>
                  <a:pt x="875" y="211"/>
                </a:lnTo>
                <a:lnTo>
                  <a:pt x="875" y="213"/>
                </a:lnTo>
                <a:lnTo>
                  <a:pt x="875" y="214"/>
                </a:lnTo>
                <a:lnTo>
                  <a:pt x="875" y="216"/>
                </a:lnTo>
                <a:lnTo>
                  <a:pt x="875" y="217"/>
                </a:lnTo>
                <a:lnTo>
                  <a:pt x="877" y="219"/>
                </a:lnTo>
                <a:lnTo>
                  <a:pt x="877" y="225"/>
                </a:lnTo>
                <a:lnTo>
                  <a:pt x="878" y="225"/>
                </a:lnTo>
                <a:lnTo>
                  <a:pt x="880" y="225"/>
                </a:lnTo>
                <a:lnTo>
                  <a:pt x="881" y="225"/>
                </a:lnTo>
                <a:lnTo>
                  <a:pt x="883" y="225"/>
                </a:lnTo>
                <a:lnTo>
                  <a:pt x="883" y="229"/>
                </a:lnTo>
                <a:lnTo>
                  <a:pt x="883" y="237"/>
                </a:lnTo>
                <a:lnTo>
                  <a:pt x="883" y="243"/>
                </a:lnTo>
                <a:lnTo>
                  <a:pt x="883" y="248"/>
                </a:lnTo>
                <a:lnTo>
                  <a:pt x="883" y="254"/>
                </a:lnTo>
                <a:lnTo>
                  <a:pt x="883" y="256"/>
                </a:lnTo>
                <a:lnTo>
                  <a:pt x="883" y="269"/>
                </a:lnTo>
                <a:lnTo>
                  <a:pt x="883" y="273"/>
                </a:lnTo>
                <a:lnTo>
                  <a:pt x="883" y="283"/>
                </a:lnTo>
                <a:lnTo>
                  <a:pt x="883" y="286"/>
                </a:lnTo>
                <a:lnTo>
                  <a:pt x="883" y="288"/>
                </a:lnTo>
                <a:lnTo>
                  <a:pt x="883" y="293"/>
                </a:lnTo>
                <a:lnTo>
                  <a:pt x="883" y="297"/>
                </a:lnTo>
                <a:lnTo>
                  <a:pt x="883" y="304"/>
                </a:lnTo>
                <a:lnTo>
                  <a:pt x="883" y="309"/>
                </a:lnTo>
                <a:lnTo>
                  <a:pt x="883" y="312"/>
                </a:lnTo>
                <a:lnTo>
                  <a:pt x="880" y="312"/>
                </a:lnTo>
                <a:lnTo>
                  <a:pt x="880" y="323"/>
                </a:lnTo>
                <a:lnTo>
                  <a:pt x="880" y="331"/>
                </a:lnTo>
                <a:lnTo>
                  <a:pt x="880" y="333"/>
                </a:lnTo>
                <a:lnTo>
                  <a:pt x="881" y="347"/>
                </a:lnTo>
                <a:lnTo>
                  <a:pt x="880" y="347"/>
                </a:lnTo>
                <a:lnTo>
                  <a:pt x="878" y="345"/>
                </a:lnTo>
                <a:lnTo>
                  <a:pt x="877" y="345"/>
                </a:lnTo>
                <a:lnTo>
                  <a:pt x="877" y="347"/>
                </a:lnTo>
                <a:lnTo>
                  <a:pt x="875" y="347"/>
                </a:lnTo>
                <a:lnTo>
                  <a:pt x="873" y="347"/>
                </a:lnTo>
                <a:lnTo>
                  <a:pt x="873" y="349"/>
                </a:lnTo>
                <a:lnTo>
                  <a:pt x="872" y="349"/>
                </a:lnTo>
                <a:lnTo>
                  <a:pt x="872" y="350"/>
                </a:lnTo>
                <a:lnTo>
                  <a:pt x="870" y="350"/>
                </a:lnTo>
                <a:lnTo>
                  <a:pt x="870" y="352"/>
                </a:lnTo>
                <a:lnTo>
                  <a:pt x="869" y="352"/>
                </a:lnTo>
                <a:lnTo>
                  <a:pt x="867" y="353"/>
                </a:lnTo>
                <a:lnTo>
                  <a:pt x="867" y="355"/>
                </a:lnTo>
                <a:lnTo>
                  <a:pt x="867" y="357"/>
                </a:lnTo>
                <a:lnTo>
                  <a:pt x="865" y="357"/>
                </a:lnTo>
                <a:lnTo>
                  <a:pt x="864" y="358"/>
                </a:lnTo>
                <a:lnTo>
                  <a:pt x="864" y="360"/>
                </a:lnTo>
                <a:lnTo>
                  <a:pt x="862" y="360"/>
                </a:lnTo>
                <a:lnTo>
                  <a:pt x="861" y="360"/>
                </a:lnTo>
                <a:lnTo>
                  <a:pt x="859" y="361"/>
                </a:lnTo>
                <a:lnTo>
                  <a:pt x="856" y="365"/>
                </a:lnTo>
                <a:lnTo>
                  <a:pt x="854" y="368"/>
                </a:lnTo>
                <a:lnTo>
                  <a:pt x="853" y="369"/>
                </a:lnTo>
                <a:lnTo>
                  <a:pt x="848" y="371"/>
                </a:lnTo>
                <a:lnTo>
                  <a:pt x="845" y="373"/>
                </a:lnTo>
                <a:lnTo>
                  <a:pt x="841" y="376"/>
                </a:lnTo>
                <a:lnTo>
                  <a:pt x="840" y="376"/>
                </a:lnTo>
                <a:lnTo>
                  <a:pt x="840" y="377"/>
                </a:lnTo>
                <a:lnTo>
                  <a:pt x="838" y="379"/>
                </a:lnTo>
                <a:lnTo>
                  <a:pt x="838" y="381"/>
                </a:lnTo>
                <a:lnTo>
                  <a:pt x="838" y="382"/>
                </a:lnTo>
                <a:lnTo>
                  <a:pt x="838" y="384"/>
                </a:lnTo>
                <a:lnTo>
                  <a:pt x="835" y="389"/>
                </a:lnTo>
                <a:lnTo>
                  <a:pt x="833" y="392"/>
                </a:lnTo>
                <a:lnTo>
                  <a:pt x="833" y="393"/>
                </a:lnTo>
                <a:lnTo>
                  <a:pt x="833" y="395"/>
                </a:lnTo>
                <a:lnTo>
                  <a:pt x="832" y="395"/>
                </a:lnTo>
                <a:lnTo>
                  <a:pt x="832" y="397"/>
                </a:lnTo>
                <a:lnTo>
                  <a:pt x="830" y="400"/>
                </a:lnTo>
                <a:lnTo>
                  <a:pt x="832" y="406"/>
                </a:lnTo>
                <a:lnTo>
                  <a:pt x="832" y="411"/>
                </a:lnTo>
                <a:lnTo>
                  <a:pt x="832" y="413"/>
                </a:lnTo>
                <a:lnTo>
                  <a:pt x="832" y="414"/>
                </a:lnTo>
                <a:lnTo>
                  <a:pt x="832" y="416"/>
                </a:lnTo>
                <a:lnTo>
                  <a:pt x="833" y="416"/>
                </a:lnTo>
                <a:lnTo>
                  <a:pt x="833" y="417"/>
                </a:lnTo>
                <a:lnTo>
                  <a:pt x="833" y="419"/>
                </a:lnTo>
                <a:lnTo>
                  <a:pt x="832" y="429"/>
                </a:lnTo>
                <a:lnTo>
                  <a:pt x="833" y="432"/>
                </a:lnTo>
                <a:lnTo>
                  <a:pt x="835" y="435"/>
                </a:lnTo>
                <a:lnTo>
                  <a:pt x="837" y="437"/>
                </a:lnTo>
                <a:lnTo>
                  <a:pt x="837" y="438"/>
                </a:lnTo>
                <a:lnTo>
                  <a:pt x="835" y="438"/>
                </a:lnTo>
                <a:lnTo>
                  <a:pt x="833" y="440"/>
                </a:lnTo>
                <a:lnTo>
                  <a:pt x="832" y="440"/>
                </a:lnTo>
                <a:lnTo>
                  <a:pt x="829" y="441"/>
                </a:lnTo>
                <a:lnTo>
                  <a:pt x="827" y="441"/>
                </a:lnTo>
                <a:lnTo>
                  <a:pt x="827" y="443"/>
                </a:lnTo>
                <a:lnTo>
                  <a:pt x="824" y="445"/>
                </a:lnTo>
                <a:lnTo>
                  <a:pt x="822" y="448"/>
                </a:lnTo>
                <a:lnTo>
                  <a:pt x="817" y="451"/>
                </a:lnTo>
                <a:lnTo>
                  <a:pt x="814" y="453"/>
                </a:lnTo>
                <a:lnTo>
                  <a:pt x="808" y="457"/>
                </a:lnTo>
                <a:lnTo>
                  <a:pt x="808" y="459"/>
                </a:lnTo>
                <a:lnTo>
                  <a:pt x="808" y="461"/>
                </a:lnTo>
                <a:lnTo>
                  <a:pt x="806" y="465"/>
                </a:lnTo>
                <a:lnTo>
                  <a:pt x="806" y="467"/>
                </a:lnTo>
                <a:lnTo>
                  <a:pt x="808" y="467"/>
                </a:lnTo>
                <a:lnTo>
                  <a:pt x="808" y="469"/>
                </a:lnTo>
                <a:lnTo>
                  <a:pt x="808" y="470"/>
                </a:lnTo>
                <a:lnTo>
                  <a:pt x="809" y="470"/>
                </a:lnTo>
                <a:lnTo>
                  <a:pt x="809" y="472"/>
                </a:lnTo>
                <a:lnTo>
                  <a:pt x="811" y="475"/>
                </a:lnTo>
                <a:lnTo>
                  <a:pt x="809" y="477"/>
                </a:lnTo>
                <a:lnTo>
                  <a:pt x="811" y="477"/>
                </a:lnTo>
                <a:lnTo>
                  <a:pt x="811" y="478"/>
                </a:lnTo>
                <a:lnTo>
                  <a:pt x="811" y="480"/>
                </a:lnTo>
                <a:lnTo>
                  <a:pt x="811" y="481"/>
                </a:lnTo>
                <a:lnTo>
                  <a:pt x="813" y="483"/>
                </a:lnTo>
                <a:lnTo>
                  <a:pt x="813" y="485"/>
                </a:lnTo>
                <a:lnTo>
                  <a:pt x="814" y="485"/>
                </a:lnTo>
                <a:lnTo>
                  <a:pt x="814" y="486"/>
                </a:lnTo>
                <a:lnTo>
                  <a:pt x="816" y="486"/>
                </a:lnTo>
                <a:lnTo>
                  <a:pt x="817" y="486"/>
                </a:lnTo>
                <a:lnTo>
                  <a:pt x="817" y="488"/>
                </a:lnTo>
                <a:lnTo>
                  <a:pt x="821" y="489"/>
                </a:lnTo>
                <a:lnTo>
                  <a:pt x="822" y="491"/>
                </a:lnTo>
                <a:lnTo>
                  <a:pt x="825" y="494"/>
                </a:lnTo>
                <a:lnTo>
                  <a:pt x="825" y="497"/>
                </a:lnTo>
                <a:lnTo>
                  <a:pt x="825" y="499"/>
                </a:lnTo>
                <a:lnTo>
                  <a:pt x="824" y="501"/>
                </a:lnTo>
                <a:lnTo>
                  <a:pt x="825" y="502"/>
                </a:lnTo>
                <a:lnTo>
                  <a:pt x="825" y="504"/>
                </a:lnTo>
                <a:lnTo>
                  <a:pt x="825" y="505"/>
                </a:lnTo>
                <a:lnTo>
                  <a:pt x="825" y="509"/>
                </a:lnTo>
                <a:lnTo>
                  <a:pt x="825" y="510"/>
                </a:lnTo>
                <a:lnTo>
                  <a:pt x="824" y="513"/>
                </a:lnTo>
                <a:lnTo>
                  <a:pt x="824" y="517"/>
                </a:lnTo>
                <a:lnTo>
                  <a:pt x="824" y="521"/>
                </a:lnTo>
                <a:lnTo>
                  <a:pt x="824" y="523"/>
                </a:lnTo>
                <a:lnTo>
                  <a:pt x="825" y="523"/>
                </a:lnTo>
                <a:lnTo>
                  <a:pt x="835" y="521"/>
                </a:lnTo>
                <a:lnTo>
                  <a:pt x="833" y="526"/>
                </a:lnTo>
                <a:lnTo>
                  <a:pt x="833" y="531"/>
                </a:lnTo>
                <a:lnTo>
                  <a:pt x="832" y="533"/>
                </a:lnTo>
                <a:lnTo>
                  <a:pt x="832" y="534"/>
                </a:lnTo>
                <a:lnTo>
                  <a:pt x="832" y="541"/>
                </a:lnTo>
                <a:lnTo>
                  <a:pt x="832" y="544"/>
                </a:lnTo>
                <a:lnTo>
                  <a:pt x="830" y="553"/>
                </a:lnTo>
                <a:lnTo>
                  <a:pt x="827" y="576"/>
                </a:lnTo>
                <a:lnTo>
                  <a:pt x="827" y="577"/>
                </a:lnTo>
                <a:lnTo>
                  <a:pt x="827" y="581"/>
                </a:lnTo>
                <a:lnTo>
                  <a:pt x="827" y="584"/>
                </a:lnTo>
                <a:lnTo>
                  <a:pt x="825" y="595"/>
                </a:lnTo>
                <a:lnTo>
                  <a:pt x="824" y="605"/>
                </a:lnTo>
                <a:lnTo>
                  <a:pt x="822" y="619"/>
                </a:lnTo>
                <a:lnTo>
                  <a:pt x="822" y="622"/>
                </a:lnTo>
                <a:lnTo>
                  <a:pt x="822" y="624"/>
                </a:lnTo>
                <a:lnTo>
                  <a:pt x="822" y="625"/>
                </a:lnTo>
                <a:lnTo>
                  <a:pt x="821" y="635"/>
                </a:lnTo>
                <a:lnTo>
                  <a:pt x="821" y="646"/>
                </a:lnTo>
                <a:lnTo>
                  <a:pt x="819" y="659"/>
                </a:lnTo>
                <a:lnTo>
                  <a:pt x="817" y="667"/>
                </a:lnTo>
                <a:lnTo>
                  <a:pt x="816" y="688"/>
                </a:lnTo>
                <a:lnTo>
                  <a:pt x="808" y="691"/>
                </a:lnTo>
                <a:lnTo>
                  <a:pt x="801" y="694"/>
                </a:lnTo>
                <a:lnTo>
                  <a:pt x="800" y="696"/>
                </a:lnTo>
                <a:lnTo>
                  <a:pt x="789" y="701"/>
                </a:lnTo>
                <a:lnTo>
                  <a:pt x="787" y="701"/>
                </a:lnTo>
                <a:lnTo>
                  <a:pt x="787" y="702"/>
                </a:lnTo>
                <a:lnTo>
                  <a:pt x="782" y="704"/>
                </a:lnTo>
                <a:lnTo>
                  <a:pt x="777" y="707"/>
                </a:lnTo>
                <a:lnTo>
                  <a:pt x="773" y="709"/>
                </a:lnTo>
                <a:lnTo>
                  <a:pt x="766" y="712"/>
                </a:lnTo>
                <a:lnTo>
                  <a:pt x="761" y="713"/>
                </a:lnTo>
                <a:lnTo>
                  <a:pt x="760" y="715"/>
                </a:lnTo>
                <a:lnTo>
                  <a:pt x="760" y="713"/>
                </a:lnTo>
                <a:lnTo>
                  <a:pt x="757" y="710"/>
                </a:lnTo>
                <a:lnTo>
                  <a:pt x="752" y="705"/>
                </a:lnTo>
                <a:lnTo>
                  <a:pt x="749" y="702"/>
                </a:lnTo>
                <a:lnTo>
                  <a:pt x="747" y="699"/>
                </a:lnTo>
                <a:lnTo>
                  <a:pt x="745" y="697"/>
                </a:lnTo>
                <a:lnTo>
                  <a:pt x="744" y="697"/>
                </a:lnTo>
                <a:lnTo>
                  <a:pt x="736" y="689"/>
                </a:lnTo>
                <a:lnTo>
                  <a:pt x="734" y="686"/>
                </a:lnTo>
                <a:lnTo>
                  <a:pt x="721" y="673"/>
                </a:lnTo>
                <a:lnTo>
                  <a:pt x="720" y="670"/>
                </a:lnTo>
                <a:lnTo>
                  <a:pt x="718" y="670"/>
                </a:lnTo>
                <a:lnTo>
                  <a:pt x="717" y="670"/>
                </a:lnTo>
                <a:lnTo>
                  <a:pt x="715" y="670"/>
                </a:lnTo>
                <a:lnTo>
                  <a:pt x="715" y="672"/>
                </a:lnTo>
                <a:lnTo>
                  <a:pt x="713" y="672"/>
                </a:lnTo>
                <a:lnTo>
                  <a:pt x="713" y="673"/>
                </a:lnTo>
                <a:lnTo>
                  <a:pt x="713" y="675"/>
                </a:lnTo>
                <a:lnTo>
                  <a:pt x="713" y="677"/>
                </a:lnTo>
                <a:lnTo>
                  <a:pt x="712" y="677"/>
                </a:lnTo>
                <a:lnTo>
                  <a:pt x="712" y="678"/>
                </a:lnTo>
                <a:lnTo>
                  <a:pt x="713" y="678"/>
                </a:lnTo>
                <a:lnTo>
                  <a:pt x="713" y="680"/>
                </a:lnTo>
                <a:lnTo>
                  <a:pt x="713" y="681"/>
                </a:lnTo>
                <a:lnTo>
                  <a:pt x="715" y="681"/>
                </a:lnTo>
                <a:lnTo>
                  <a:pt x="713" y="681"/>
                </a:lnTo>
                <a:lnTo>
                  <a:pt x="713" y="683"/>
                </a:lnTo>
                <a:lnTo>
                  <a:pt x="713" y="685"/>
                </a:lnTo>
                <a:lnTo>
                  <a:pt x="713" y="686"/>
                </a:lnTo>
                <a:lnTo>
                  <a:pt x="712" y="686"/>
                </a:lnTo>
                <a:lnTo>
                  <a:pt x="712" y="688"/>
                </a:lnTo>
                <a:lnTo>
                  <a:pt x="712" y="689"/>
                </a:lnTo>
                <a:lnTo>
                  <a:pt x="713" y="689"/>
                </a:lnTo>
                <a:lnTo>
                  <a:pt x="713" y="691"/>
                </a:lnTo>
                <a:lnTo>
                  <a:pt x="713" y="689"/>
                </a:lnTo>
                <a:lnTo>
                  <a:pt x="715" y="689"/>
                </a:lnTo>
                <a:lnTo>
                  <a:pt x="715" y="691"/>
                </a:lnTo>
                <a:lnTo>
                  <a:pt x="717" y="691"/>
                </a:lnTo>
                <a:lnTo>
                  <a:pt x="717" y="693"/>
                </a:lnTo>
                <a:lnTo>
                  <a:pt x="717" y="694"/>
                </a:lnTo>
                <a:lnTo>
                  <a:pt x="718" y="694"/>
                </a:lnTo>
                <a:lnTo>
                  <a:pt x="718" y="696"/>
                </a:lnTo>
                <a:lnTo>
                  <a:pt x="718" y="697"/>
                </a:lnTo>
                <a:lnTo>
                  <a:pt x="718" y="699"/>
                </a:lnTo>
                <a:lnTo>
                  <a:pt x="720" y="699"/>
                </a:lnTo>
                <a:lnTo>
                  <a:pt x="721" y="701"/>
                </a:lnTo>
                <a:lnTo>
                  <a:pt x="721" y="702"/>
                </a:lnTo>
                <a:lnTo>
                  <a:pt x="721" y="704"/>
                </a:lnTo>
                <a:lnTo>
                  <a:pt x="723" y="704"/>
                </a:lnTo>
                <a:lnTo>
                  <a:pt x="723" y="705"/>
                </a:lnTo>
                <a:lnTo>
                  <a:pt x="721" y="705"/>
                </a:lnTo>
                <a:lnTo>
                  <a:pt x="721" y="707"/>
                </a:lnTo>
                <a:lnTo>
                  <a:pt x="721" y="709"/>
                </a:lnTo>
                <a:lnTo>
                  <a:pt x="723" y="709"/>
                </a:lnTo>
                <a:lnTo>
                  <a:pt x="723" y="710"/>
                </a:lnTo>
                <a:lnTo>
                  <a:pt x="723" y="712"/>
                </a:lnTo>
                <a:lnTo>
                  <a:pt x="721" y="712"/>
                </a:lnTo>
                <a:lnTo>
                  <a:pt x="723" y="713"/>
                </a:lnTo>
                <a:lnTo>
                  <a:pt x="723" y="715"/>
                </a:lnTo>
                <a:lnTo>
                  <a:pt x="725" y="715"/>
                </a:lnTo>
                <a:lnTo>
                  <a:pt x="725" y="717"/>
                </a:lnTo>
                <a:lnTo>
                  <a:pt x="726" y="717"/>
                </a:lnTo>
                <a:lnTo>
                  <a:pt x="726" y="718"/>
                </a:lnTo>
                <a:lnTo>
                  <a:pt x="728" y="718"/>
                </a:lnTo>
                <a:lnTo>
                  <a:pt x="728" y="720"/>
                </a:lnTo>
                <a:lnTo>
                  <a:pt x="729" y="721"/>
                </a:lnTo>
                <a:lnTo>
                  <a:pt x="729" y="723"/>
                </a:lnTo>
                <a:lnTo>
                  <a:pt x="729" y="725"/>
                </a:lnTo>
                <a:lnTo>
                  <a:pt x="729" y="726"/>
                </a:lnTo>
                <a:lnTo>
                  <a:pt x="729" y="728"/>
                </a:lnTo>
                <a:lnTo>
                  <a:pt x="728" y="728"/>
                </a:lnTo>
                <a:lnTo>
                  <a:pt x="728" y="726"/>
                </a:lnTo>
                <a:lnTo>
                  <a:pt x="726" y="726"/>
                </a:lnTo>
                <a:lnTo>
                  <a:pt x="726" y="728"/>
                </a:lnTo>
                <a:lnTo>
                  <a:pt x="726" y="729"/>
                </a:lnTo>
                <a:lnTo>
                  <a:pt x="728" y="731"/>
                </a:lnTo>
                <a:lnTo>
                  <a:pt x="726" y="731"/>
                </a:lnTo>
                <a:lnTo>
                  <a:pt x="725" y="731"/>
                </a:lnTo>
                <a:lnTo>
                  <a:pt x="725" y="733"/>
                </a:lnTo>
                <a:lnTo>
                  <a:pt x="726" y="733"/>
                </a:lnTo>
                <a:lnTo>
                  <a:pt x="726" y="734"/>
                </a:lnTo>
                <a:lnTo>
                  <a:pt x="726" y="736"/>
                </a:lnTo>
                <a:lnTo>
                  <a:pt x="728" y="736"/>
                </a:lnTo>
                <a:lnTo>
                  <a:pt x="728" y="737"/>
                </a:lnTo>
                <a:lnTo>
                  <a:pt x="729" y="739"/>
                </a:lnTo>
                <a:lnTo>
                  <a:pt x="731" y="739"/>
                </a:lnTo>
                <a:lnTo>
                  <a:pt x="731" y="741"/>
                </a:lnTo>
                <a:lnTo>
                  <a:pt x="731" y="742"/>
                </a:lnTo>
                <a:lnTo>
                  <a:pt x="729" y="742"/>
                </a:lnTo>
                <a:lnTo>
                  <a:pt x="729" y="744"/>
                </a:lnTo>
                <a:lnTo>
                  <a:pt x="731" y="744"/>
                </a:lnTo>
                <a:lnTo>
                  <a:pt x="731" y="745"/>
                </a:lnTo>
                <a:lnTo>
                  <a:pt x="733" y="745"/>
                </a:lnTo>
                <a:lnTo>
                  <a:pt x="734" y="745"/>
                </a:lnTo>
                <a:lnTo>
                  <a:pt x="734" y="747"/>
                </a:lnTo>
                <a:lnTo>
                  <a:pt x="733" y="747"/>
                </a:lnTo>
                <a:lnTo>
                  <a:pt x="733" y="749"/>
                </a:lnTo>
                <a:lnTo>
                  <a:pt x="734" y="750"/>
                </a:lnTo>
                <a:lnTo>
                  <a:pt x="734" y="752"/>
                </a:lnTo>
                <a:lnTo>
                  <a:pt x="736" y="752"/>
                </a:lnTo>
                <a:lnTo>
                  <a:pt x="736" y="753"/>
                </a:lnTo>
                <a:lnTo>
                  <a:pt x="736" y="755"/>
                </a:lnTo>
                <a:lnTo>
                  <a:pt x="737" y="755"/>
                </a:lnTo>
                <a:lnTo>
                  <a:pt x="736" y="755"/>
                </a:lnTo>
                <a:lnTo>
                  <a:pt x="736" y="757"/>
                </a:lnTo>
                <a:lnTo>
                  <a:pt x="737" y="757"/>
                </a:lnTo>
                <a:lnTo>
                  <a:pt x="737" y="758"/>
                </a:lnTo>
                <a:lnTo>
                  <a:pt x="739" y="757"/>
                </a:lnTo>
                <a:lnTo>
                  <a:pt x="741" y="757"/>
                </a:lnTo>
                <a:lnTo>
                  <a:pt x="741" y="758"/>
                </a:lnTo>
                <a:lnTo>
                  <a:pt x="741" y="760"/>
                </a:lnTo>
                <a:lnTo>
                  <a:pt x="742" y="760"/>
                </a:lnTo>
                <a:lnTo>
                  <a:pt x="742" y="761"/>
                </a:lnTo>
                <a:lnTo>
                  <a:pt x="741" y="761"/>
                </a:lnTo>
                <a:lnTo>
                  <a:pt x="741" y="763"/>
                </a:lnTo>
                <a:lnTo>
                  <a:pt x="742" y="763"/>
                </a:lnTo>
                <a:lnTo>
                  <a:pt x="744" y="763"/>
                </a:lnTo>
                <a:lnTo>
                  <a:pt x="744" y="765"/>
                </a:lnTo>
                <a:lnTo>
                  <a:pt x="745" y="765"/>
                </a:lnTo>
                <a:lnTo>
                  <a:pt x="745" y="766"/>
                </a:lnTo>
                <a:lnTo>
                  <a:pt x="745" y="768"/>
                </a:lnTo>
                <a:lnTo>
                  <a:pt x="747" y="768"/>
                </a:lnTo>
                <a:lnTo>
                  <a:pt x="747" y="769"/>
                </a:lnTo>
                <a:lnTo>
                  <a:pt x="749" y="769"/>
                </a:lnTo>
                <a:lnTo>
                  <a:pt x="750" y="769"/>
                </a:lnTo>
                <a:lnTo>
                  <a:pt x="750" y="771"/>
                </a:lnTo>
                <a:lnTo>
                  <a:pt x="752" y="773"/>
                </a:lnTo>
                <a:lnTo>
                  <a:pt x="753" y="773"/>
                </a:lnTo>
                <a:lnTo>
                  <a:pt x="752" y="773"/>
                </a:lnTo>
                <a:lnTo>
                  <a:pt x="752" y="774"/>
                </a:lnTo>
                <a:lnTo>
                  <a:pt x="753" y="774"/>
                </a:lnTo>
                <a:lnTo>
                  <a:pt x="755" y="774"/>
                </a:lnTo>
                <a:lnTo>
                  <a:pt x="757" y="774"/>
                </a:lnTo>
                <a:lnTo>
                  <a:pt x="757" y="776"/>
                </a:lnTo>
                <a:lnTo>
                  <a:pt x="757" y="777"/>
                </a:lnTo>
                <a:lnTo>
                  <a:pt x="755" y="777"/>
                </a:lnTo>
                <a:lnTo>
                  <a:pt x="755" y="779"/>
                </a:lnTo>
                <a:lnTo>
                  <a:pt x="757" y="779"/>
                </a:lnTo>
                <a:lnTo>
                  <a:pt x="757" y="781"/>
                </a:lnTo>
                <a:lnTo>
                  <a:pt x="757" y="782"/>
                </a:lnTo>
                <a:lnTo>
                  <a:pt x="757" y="784"/>
                </a:lnTo>
                <a:lnTo>
                  <a:pt x="758" y="784"/>
                </a:lnTo>
                <a:lnTo>
                  <a:pt x="760" y="784"/>
                </a:lnTo>
                <a:lnTo>
                  <a:pt x="761" y="784"/>
                </a:lnTo>
                <a:lnTo>
                  <a:pt x="761" y="785"/>
                </a:lnTo>
                <a:lnTo>
                  <a:pt x="760" y="785"/>
                </a:lnTo>
                <a:lnTo>
                  <a:pt x="761" y="787"/>
                </a:lnTo>
                <a:lnTo>
                  <a:pt x="763" y="787"/>
                </a:lnTo>
                <a:lnTo>
                  <a:pt x="765" y="787"/>
                </a:lnTo>
                <a:lnTo>
                  <a:pt x="765" y="785"/>
                </a:lnTo>
                <a:lnTo>
                  <a:pt x="765" y="787"/>
                </a:lnTo>
                <a:lnTo>
                  <a:pt x="765" y="789"/>
                </a:lnTo>
                <a:lnTo>
                  <a:pt x="766" y="789"/>
                </a:lnTo>
                <a:lnTo>
                  <a:pt x="766" y="790"/>
                </a:lnTo>
                <a:lnTo>
                  <a:pt x="766" y="792"/>
                </a:lnTo>
                <a:lnTo>
                  <a:pt x="768" y="792"/>
                </a:lnTo>
                <a:lnTo>
                  <a:pt x="768" y="793"/>
                </a:lnTo>
                <a:lnTo>
                  <a:pt x="768" y="795"/>
                </a:lnTo>
                <a:lnTo>
                  <a:pt x="769" y="795"/>
                </a:lnTo>
                <a:lnTo>
                  <a:pt x="769" y="797"/>
                </a:lnTo>
                <a:lnTo>
                  <a:pt x="771" y="797"/>
                </a:lnTo>
                <a:lnTo>
                  <a:pt x="771" y="798"/>
                </a:lnTo>
                <a:lnTo>
                  <a:pt x="773" y="798"/>
                </a:lnTo>
                <a:lnTo>
                  <a:pt x="773" y="800"/>
                </a:lnTo>
                <a:lnTo>
                  <a:pt x="773" y="801"/>
                </a:lnTo>
                <a:lnTo>
                  <a:pt x="774" y="803"/>
                </a:lnTo>
                <a:lnTo>
                  <a:pt x="774" y="805"/>
                </a:lnTo>
                <a:lnTo>
                  <a:pt x="776" y="805"/>
                </a:lnTo>
                <a:lnTo>
                  <a:pt x="776" y="806"/>
                </a:lnTo>
                <a:lnTo>
                  <a:pt x="777" y="806"/>
                </a:lnTo>
                <a:lnTo>
                  <a:pt x="777" y="808"/>
                </a:lnTo>
                <a:lnTo>
                  <a:pt x="777" y="809"/>
                </a:lnTo>
                <a:lnTo>
                  <a:pt x="776" y="809"/>
                </a:lnTo>
                <a:lnTo>
                  <a:pt x="776" y="811"/>
                </a:lnTo>
                <a:lnTo>
                  <a:pt x="774" y="811"/>
                </a:lnTo>
                <a:lnTo>
                  <a:pt x="774" y="813"/>
                </a:lnTo>
                <a:lnTo>
                  <a:pt x="774" y="814"/>
                </a:lnTo>
                <a:lnTo>
                  <a:pt x="774" y="816"/>
                </a:lnTo>
                <a:lnTo>
                  <a:pt x="773" y="816"/>
                </a:lnTo>
                <a:lnTo>
                  <a:pt x="773" y="817"/>
                </a:lnTo>
                <a:lnTo>
                  <a:pt x="773" y="819"/>
                </a:lnTo>
                <a:lnTo>
                  <a:pt x="773" y="821"/>
                </a:lnTo>
                <a:lnTo>
                  <a:pt x="771" y="822"/>
                </a:lnTo>
                <a:lnTo>
                  <a:pt x="771" y="824"/>
                </a:lnTo>
                <a:lnTo>
                  <a:pt x="771" y="825"/>
                </a:lnTo>
                <a:lnTo>
                  <a:pt x="771" y="827"/>
                </a:lnTo>
                <a:lnTo>
                  <a:pt x="771" y="829"/>
                </a:lnTo>
                <a:lnTo>
                  <a:pt x="771" y="830"/>
                </a:lnTo>
                <a:lnTo>
                  <a:pt x="771" y="832"/>
                </a:lnTo>
                <a:lnTo>
                  <a:pt x="771" y="833"/>
                </a:lnTo>
                <a:lnTo>
                  <a:pt x="771" y="835"/>
                </a:lnTo>
                <a:lnTo>
                  <a:pt x="769" y="835"/>
                </a:lnTo>
                <a:lnTo>
                  <a:pt x="769" y="837"/>
                </a:lnTo>
                <a:lnTo>
                  <a:pt x="768" y="837"/>
                </a:lnTo>
                <a:lnTo>
                  <a:pt x="768" y="838"/>
                </a:lnTo>
                <a:lnTo>
                  <a:pt x="769" y="838"/>
                </a:lnTo>
                <a:lnTo>
                  <a:pt x="769" y="840"/>
                </a:lnTo>
                <a:lnTo>
                  <a:pt x="771" y="840"/>
                </a:lnTo>
                <a:lnTo>
                  <a:pt x="769" y="840"/>
                </a:lnTo>
                <a:lnTo>
                  <a:pt x="769" y="841"/>
                </a:lnTo>
                <a:lnTo>
                  <a:pt x="768" y="841"/>
                </a:lnTo>
                <a:lnTo>
                  <a:pt x="768" y="843"/>
                </a:lnTo>
                <a:lnTo>
                  <a:pt x="766" y="843"/>
                </a:lnTo>
                <a:lnTo>
                  <a:pt x="766" y="845"/>
                </a:lnTo>
                <a:lnTo>
                  <a:pt x="766" y="846"/>
                </a:lnTo>
                <a:lnTo>
                  <a:pt x="766" y="848"/>
                </a:lnTo>
                <a:lnTo>
                  <a:pt x="766" y="849"/>
                </a:lnTo>
                <a:lnTo>
                  <a:pt x="768" y="849"/>
                </a:lnTo>
                <a:lnTo>
                  <a:pt x="768" y="851"/>
                </a:lnTo>
                <a:lnTo>
                  <a:pt x="768" y="853"/>
                </a:lnTo>
                <a:lnTo>
                  <a:pt x="768" y="854"/>
                </a:lnTo>
                <a:lnTo>
                  <a:pt x="768" y="856"/>
                </a:lnTo>
                <a:lnTo>
                  <a:pt x="768" y="857"/>
                </a:lnTo>
                <a:lnTo>
                  <a:pt x="768" y="859"/>
                </a:lnTo>
                <a:lnTo>
                  <a:pt x="768" y="861"/>
                </a:lnTo>
                <a:lnTo>
                  <a:pt x="768" y="862"/>
                </a:lnTo>
                <a:lnTo>
                  <a:pt x="768" y="864"/>
                </a:lnTo>
                <a:lnTo>
                  <a:pt x="768" y="865"/>
                </a:lnTo>
                <a:lnTo>
                  <a:pt x="768" y="864"/>
                </a:lnTo>
                <a:lnTo>
                  <a:pt x="766" y="864"/>
                </a:lnTo>
                <a:lnTo>
                  <a:pt x="765" y="864"/>
                </a:lnTo>
                <a:lnTo>
                  <a:pt x="765" y="865"/>
                </a:lnTo>
                <a:lnTo>
                  <a:pt x="763" y="865"/>
                </a:lnTo>
                <a:lnTo>
                  <a:pt x="761" y="865"/>
                </a:lnTo>
                <a:lnTo>
                  <a:pt x="761" y="867"/>
                </a:lnTo>
                <a:lnTo>
                  <a:pt x="760" y="867"/>
                </a:lnTo>
                <a:lnTo>
                  <a:pt x="758" y="869"/>
                </a:lnTo>
                <a:lnTo>
                  <a:pt x="758" y="867"/>
                </a:lnTo>
                <a:lnTo>
                  <a:pt x="757" y="869"/>
                </a:lnTo>
                <a:lnTo>
                  <a:pt x="755" y="869"/>
                </a:lnTo>
                <a:lnTo>
                  <a:pt x="753" y="869"/>
                </a:lnTo>
                <a:lnTo>
                  <a:pt x="749" y="870"/>
                </a:lnTo>
                <a:lnTo>
                  <a:pt x="749" y="869"/>
                </a:lnTo>
                <a:lnTo>
                  <a:pt x="747" y="867"/>
                </a:lnTo>
                <a:lnTo>
                  <a:pt x="747" y="864"/>
                </a:lnTo>
                <a:lnTo>
                  <a:pt x="749" y="862"/>
                </a:lnTo>
                <a:lnTo>
                  <a:pt x="750" y="859"/>
                </a:lnTo>
                <a:lnTo>
                  <a:pt x="747" y="859"/>
                </a:lnTo>
                <a:lnTo>
                  <a:pt x="745" y="854"/>
                </a:lnTo>
                <a:lnTo>
                  <a:pt x="745" y="853"/>
                </a:lnTo>
                <a:lnTo>
                  <a:pt x="749" y="841"/>
                </a:lnTo>
                <a:lnTo>
                  <a:pt x="749" y="838"/>
                </a:lnTo>
                <a:lnTo>
                  <a:pt x="747" y="838"/>
                </a:lnTo>
                <a:lnTo>
                  <a:pt x="749" y="838"/>
                </a:lnTo>
                <a:lnTo>
                  <a:pt x="747" y="835"/>
                </a:lnTo>
                <a:lnTo>
                  <a:pt x="744" y="835"/>
                </a:lnTo>
                <a:lnTo>
                  <a:pt x="742" y="833"/>
                </a:lnTo>
                <a:lnTo>
                  <a:pt x="739" y="835"/>
                </a:lnTo>
                <a:lnTo>
                  <a:pt x="739" y="838"/>
                </a:lnTo>
                <a:lnTo>
                  <a:pt x="736" y="838"/>
                </a:lnTo>
                <a:lnTo>
                  <a:pt x="734" y="837"/>
                </a:lnTo>
                <a:lnTo>
                  <a:pt x="733" y="837"/>
                </a:lnTo>
                <a:lnTo>
                  <a:pt x="729" y="837"/>
                </a:lnTo>
                <a:lnTo>
                  <a:pt x="728" y="837"/>
                </a:lnTo>
                <a:lnTo>
                  <a:pt x="725" y="837"/>
                </a:lnTo>
                <a:lnTo>
                  <a:pt x="721" y="835"/>
                </a:lnTo>
                <a:lnTo>
                  <a:pt x="718" y="837"/>
                </a:lnTo>
                <a:lnTo>
                  <a:pt x="713" y="837"/>
                </a:lnTo>
                <a:lnTo>
                  <a:pt x="709" y="843"/>
                </a:lnTo>
                <a:lnTo>
                  <a:pt x="709" y="848"/>
                </a:lnTo>
                <a:lnTo>
                  <a:pt x="707" y="851"/>
                </a:lnTo>
                <a:lnTo>
                  <a:pt x="704" y="853"/>
                </a:lnTo>
                <a:lnTo>
                  <a:pt x="701" y="851"/>
                </a:lnTo>
                <a:lnTo>
                  <a:pt x="696" y="853"/>
                </a:lnTo>
                <a:lnTo>
                  <a:pt x="694" y="853"/>
                </a:lnTo>
                <a:lnTo>
                  <a:pt x="696" y="851"/>
                </a:lnTo>
                <a:lnTo>
                  <a:pt x="691" y="848"/>
                </a:lnTo>
                <a:lnTo>
                  <a:pt x="688" y="846"/>
                </a:lnTo>
                <a:lnTo>
                  <a:pt x="685" y="841"/>
                </a:lnTo>
                <a:lnTo>
                  <a:pt x="680" y="841"/>
                </a:lnTo>
                <a:lnTo>
                  <a:pt x="675" y="843"/>
                </a:lnTo>
                <a:lnTo>
                  <a:pt x="672" y="843"/>
                </a:lnTo>
                <a:lnTo>
                  <a:pt x="673" y="841"/>
                </a:lnTo>
                <a:lnTo>
                  <a:pt x="675" y="832"/>
                </a:lnTo>
                <a:lnTo>
                  <a:pt x="672" y="825"/>
                </a:lnTo>
                <a:lnTo>
                  <a:pt x="670" y="825"/>
                </a:lnTo>
                <a:lnTo>
                  <a:pt x="665" y="827"/>
                </a:lnTo>
                <a:lnTo>
                  <a:pt x="664" y="827"/>
                </a:lnTo>
                <a:lnTo>
                  <a:pt x="662" y="827"/>
                </a:lnTo>
                <a:lnTo>
                  <a:pt x="659" y="829"/>
                </a:lnTo>
                <a:lnTo>
                  <a:pt x="657" y="829"/>
                </a:lnTo>
                <a:lnTo>
                  <a:pt x="656" y="827"/>
                </a:lnTo>
                <a:lnTo>
                  <a:pt x="656" y="825"/>
                </a:lnTo>
                <a:lnTo>
                  <a:pt x="659" y="822"/>
                </a:lnTo>
                <a:lnTo>
                  <a:pt x="661" y="817"/>
                </a:lnTo>
                <a:lnTo>
                  <a:pt x="657" y="813"/>
                </a:lnTo>
                <a:lnTo>
                  <a:pt x="657" y="808"/>
                </a:lnTo>
                <a:lnTo>
                  <a:pt x="656" y="808"/>
                </a:lnTo>
                <a:lnTo>
                  <a:pt x="653" y="806"/>
                </a:lnTo>
                <a:lnTo>
                  <a:pt x="651" y="808"/>
                </a:lnTo>
                <a:lnTo>
                  <a:pt x="649" y="808"/>
                </a:lnTo>
                <a:lnTo>
                  <a:pt x="646" y="801"/>
                </a:lnTo>
                <a:lnTo>
                  <a:pt x="646" y="800"/>
                </a:lnTo>
                <a:lnTo>
                  <a:pt x="645" y="795"/>
                </a:lnTo>
                <a:lnTo>
                  <a:pt x="638" y="787"/>
                </a:lnTo>
                <a:lnTo>
                  <a:pt x="638" y="781"/>
                </a:lnTo>
                <a:lnTo>
                  <a:pt x="638" y="777"/>
                </a:lnTo>
                <a:lnTo>
                  <a:pt x="638" y="771"/>
                </a:lnTo>
                <a:lnTo>
                  <a:pt x="645" y="768"/>
                </a:lnTo>
                <a:lnTo>
                  <a:pt x="648" y="766"/>
                </a:lnTo>
                <a:lnTo>
                  <a:pt x="649" y="760"/>
                </a:lnTo>
                <a:lnTo>
                  <a:pt x="651" y="752"/>
                </a:lnTo>
                <a:lnTo>
                  <a:pt x="651" y="750"/>
                </a:lnTo>
                <a:lnTo>
                  <a:pt x="651" y="749"/>
                </a:lnTo>
                <a:lnTo>
                  <a:pt x="648" y="745"/>
                </a:lnTo>
                <a:lnTo>
                  <a:pt x="646" y="742"/>
                </a:lnTo>
                <a:lnTo>
                  <a:pt x="646" y="739"/>
                </a:lnTo>
                <a:lnTo>
                  <a:pt x="645" y="736"/>
                </a:lnTo>
                <a:lnTo>
                  <a:pt x="638" y="731"/>
                </a:lnTo>
                <a:lnTo>
                  <a:pt x="637" y="729"/>
                </a:lnTo>
                <a:lnTo>
                  <a:pt x="638" y="726"/>
                </a:lnTo>
                <a:lnTo>
                  <a:pt x="638" y="720"/>
                </a:lnTo>
                <a:lnTo>
                  <a:pt x="638" y="717"/>
                </a:lnTo>
                <a:lnTo>
                  <a:pt x="633" y="715"/>
                </a:lnTo>
                <a:lnTo>
                  <a:pt x="632" y="713"/>
                </a:lnTo>
                <a:lnTo>
                  <a:pt x="632" y="709"/>
                </a:lnTo>
                <a:lnTo>
                  <a:pt x="629" y="705"/>
                </a:lnTo>
                <a:lnTo>
                  <a:pt x="622" y="704"/>
                </a:lnTo>
                <a:lnTo>
                  <a:pt x="609" y="697"/>
                </a:lnTo>
                <a:lnTo>
                  <a:pt x="605" y="694"/>
                </a:lnTo>
                <a:lnTo>
                  <a:pt x="605" y="691"/>
                </a:lnTo>
                <a:lnTo>
                  <a:pt x="603" y="688"/>
                </a:lnTo>
                <a:lnTo>
                  <a:pt x="601" y="688"/>
                </a:lnTo>
                <a:lnTo>
                  <a:pt x="600" y="688"/>
                </a:lnTo>
                <a:lnTo>
                  <a:pt x="597" y="685"/>
                </a:lnTo>
                <a:lnTo>
                  <a:pt x="592" y="681"/>
                </a:lnTo>
                <a:lnTo>
                  <a:pt x="590" y="678"/>
                </a:lnTo>
                <a:lnTo>
                  <a:pt x="582" y="675"/>
                </a:lnTo>
                <a:lnTo>
                  <a:pt x="577" y="677"/>
                </a:lnTo>
                <a:lnTo>
                  <a:pt x="579" y="681"/>
                </a:lnTo>
                <a:lnTo>
                  <a:pt x="573" y="688"/>
                </a:lnTo>
                <a:lnTo>
                  <a:pt x="571" y="691"/>
                </a:lnTo>
                <a:lnTo>
                  <a:pt x="569" y="691"/>
                </a:lnTo>
                <a:lnTo>
                  <a:pt x="568" y="696"/>
                </a:lnTo>
                <a:lnTo>
                  <a:pt x="566" y="697"/>
                </a:lnTo>
                <a:lnTo>
                  <a:pt x="563" y="697"/>
                </a:lnTo>
                <a:lnTo>
                  <a:pt x="561" y="689"/>
                </a:lnTo>
                <a:lnTo>
                  <a:pt x="560" y="688"/>
                </a:lnTo>
                <a:lnTo>
                  <a:pt x="553" y="686"/>
                </a:lnTo>
                <a:lnTo>
                  <a:pt x="542" y="683"/>
                </a:lnTo>
                <a:lnTo>
                  <a:pt x="542" y="681"/>
                </a:lnTo>
                <a:lnTo>
                  <a:pt x="542" y="675"/>
                </a:lnTo>
                <a:lnTo>
                  <a:pt x="547" y="672"/>
                </a:lnTo>
                <a:lnTo>
                  <a:pt x="550" y="669"/>
                </a:lnTo>
                <a:lnTo>
                  <a:pt x="552" y="665"/>
                </a:lnTo>
                <a:lnTo>
                  <a:pt x="544" y="669"/>
                </a:lnTo>
                <a:lnTo>
                  <a:pt x="542" y="665"/>
                </a:lnTo>
                <a:lnTo>
                  <a:pt x="542" y="664"/>
                </a:lnTo>
                <a:lnTo>
                  <a:pt x="544" y="661"/>
                </a:lnTo>
                <a:lnTo>
                  <a:pt x="547" y="661"/>
                </a:lnTo>
                <a:lnTo>
                  <a:pt x="549" y="659"/>
                </a:lnTo>
                <a:lnTo>
                  <a:pt x="549" y="654"/>
                </a:lnTo>
                <a:lnTo>
                  <a:pt x="549" y="653"/>
                </a:lnTo>
                <a:lnTo>
                  <a:pt x="545" y="651"/>
                </a:lnTo>
                <a:lnTo>
                  <a:pt x="545" y="649"/>
                </a:lnTo>
                <a:lnTo>
                  <a:pt x="544" y="646"/>
                </a:lnTo>
                <a:lnTo>
                  <a:pt x="542" y="641"/>
                </a:lnTo>
                <a:lnTo>
                  <a:pt x="536" y="640"/>
                </a:lnTo>
                <a:lnTo>
                  <a:pt x="534" y="637"/>
                </a:lnTo>
                <a:lnTo>
                  <a:pt x="533" y="637"/>
                </a:lnTo>
                <a:lnTo>
                  <a:pt x="529" y="632"/>
                </a:lnTo>
                <a:lnTo>
                  <a:pt x="528" y="625"/>
                </a:lnTo>
                <a:lnTo>
                  <a:pt x="523" y="622"/>
                </a:lnTo>
                <a:lnTo>
                  <a:pt x="523" y="619"/>
                </a:lnTo>
                <a:lnTo>
                  <a:pt x="523" y="617"/>
                </a:lnTo>
                <a:lnTo>
                  <a:pt x="520" y="614"/>
                </a:lnTo>
                <a:lnTo>
                  <a:pt x="517" y="614"/>
                </a:lnTo>
                <a:lnTo>
                  <a:pt x="515" y="611"/>
                </a:lnTo>
                <a:lnTo>
                  <a:pt x="513" y="606"/>
                </a:lnTo>
                <a:lnTo>
                  <a:pt x="510" y="606"/>
                </a:lnTo>
                <a:lnTo>
                  <a:pt x="507" y="606"/>
                </a:lnTo>
                <a:lnTo>
                  <a:pt x="504" y="603"/>
                </a:lnTo>
                <a:lnTo>
                  <a:pt x="501" y="598"/>
                </a:lnTo>
                <a:lnTo>
                  <a:pt x="496" y="589"/>
                </a:lnTo>
                <a:lnTo>
                  <a:pt x="489" y="585"/>
                </a:lnTo>
                <a:lnTo>
                  <a:pt x="483" y="577"/>
                </a:lnTo>
                <a:lnTo>
                  <a:pt x="481" y="573"/>
                </a:lnTo>
                <a:lnTo>
                  <a:pt x="478" y="569"/>
                </a:lnTo>
                <a:lnTo>
                  <a:pt x="472" y="573"/>
                </a:lnTo>
                <a:lnTo>
                  <a:pt x="464" y="571"/>
                </a:lnTo>
                <a:lnTo>
                  <a:pt x="462" y="569"/>
                </a:lnTo>
                <a:lnTo>
                  <a:pt x="461" y="565"/>
                </a:lnTo>
                <a:lnTo>
                  <a:pt x="459" y="560"/>
                </a:lnTo>
                <a:lnTo>
                  <a:pt x="461" y="555"/>
                </a:lnTo>
                <a:lnTo>
                  <a:pt x="457" y="550"/>
                </a:lnTo>
                <a:lnTo>
                  <a:pt x="453" y="549"/>
                </a:lnTo>
                <a:lnTo>
                  <a:pt x="448" y="547"/>
                </a:lnTo>
                <a:lnTo>
                  <a:pt x="445" y="547"/>
                </a:lnTo>
                <a:lnTo>
                  <a:pt x="441" y="552"/>
                </a:lnTo>
                <a:lnTo>
                  <a:pt x="440" y="552"/>
                </a:lnTo>
                <a:lnTo>
                  <a:pt x="437" y="550"/>
                </a:lnTo>
                <a:lnTo>
                  <a:pt x="437" y="542"/>
                </a:lnTo>
                <a:lnTo>
                  <a:pt x="433" y="537"/>
                </a:lnTo>
                <a:lnTo>
                  <a:pt x="430" y="533"/>
                </a:lnTo>
                <a:lnTo>
                  <a:pt x="430" y="528"/>
                </a:lnTo>
                <a:lnTo>
                  <a:pt x="435" y="521"/>
                </a:lnTo>
                <a:lnTo>
                  <a:pt x="440" y="521"/>
                </a:lnTo>
                <a:lnTo>
                  <a:pt x="443" y="520"/>
                </a:lnTo>
                <a:lnTo>
                  <a:pt x="440" y="512"/>
                </a:lnTo>
                <a:lnTo>
                  <a:pt x="437" y="510"/>
                </a:lnTo>
                <a:lnTo>
                  <a:pt x="433" y="509"/>
                </a:lnTo>
                <a:lnTo>
                  <a:pt x="430" y="505"/>
                </a:lnTo>
                <a:lnTo>
                  <a:pt x="424" y="504"/>
                </a:lnTo>
                <a:lnTo>
                  <a:pt x="422" y="502"/>
                </a:lnTo>
                <a:lnTo>
                  <a:pt x="424" y="499"/>
                </a:lnTo>
                <a:lnTo>
                  <a:pt x="419" y="491"/>
                </a:lnTo>
                <a:lnTo>
                  <a:pt x="414" y="483"/>
                </a:lnTo>
                <a:lnTo>
                  <a:pt x="406" y="473"/>
                </a:lnTo>
                <a:lnTo>
                  <a:pt x="398" y="457"/>
                </a:lnTo>
                <a:lnTo>
                  <a:pt x="387" y="461"/>
                </a:lnTo>
                <a:lnTo>
                  <a:pt x="385" y="459"/>
                </a:lnTo>
                <a:lnTo>
                  <a:pt x="382" y="457"/>
                </a:lnTo>
                <a:lnTo>
                  <a:pt x="377" y="453"/>
                </a:lnTo>
                <a:lnTo>
                  <a:pt x="376" y="453"/>
                </a:lnTo>
                <a:lnTo>
                  <a:pt x="371" y="451"/>
                </a:lnTo>
                <a:lnTo>
                  <a:pt x="371" y="449"/>
                </a:lnTo>
                <a:lnTo>
                  <a:pt x="369" y="446"/>
                </a:lnTo>
                <a:lnTo>
                  <a:pt x="368" y="443"/>
                </a:lnTo>
                <a:lnTo>
                  <a:pt x="366" y="445"/>
                </a:lnTo>
                <a:lnTo>
                  <a:pt x="365" y="443"/>
                </a:lnTo>
                <a:lnTo>
                  <a:pt x="361" y="438"/>
                </a:lnTo>
                <a:lnTo>
                  <a:pt x="355" y="433"/>
                </a:lnTo>
                <a:lnTo>
                  <a:pt x="355" y="430"/>
                </a:lnTo>
                <a:lnTo>
                  <a:pt x="350" y="425"/>
                </a:lnTo>
                <a:lnTo>
                  <a:pt x="350" y="424"/>
                </a:lnTo>
                <a:lnTo>
                  <a:pt x="345" y="421"/>
                </a:lnTo>
                <a:lnTo>
                  <a:pt x="342" y="419"/>
                </a:lnTo>
                <a:lnTo>
                  <a:pt x="339" y="422"/>
                </a:lnTo>
                <a:lnTo>
                  <a:pt x="337" y="424"/>
                </a:lnTo>
                <a:lnTo>
                  <a:pt x="334" y="425"/>
                </a:lnTo>
                <a:lnTo>
                  <a:pt x="331" y="429"/>
                </a:lnTo>
                <a:lnTo>
                  <a:pt x="331" y="432"/>
                </a:lnTo>
                <a:lnTo>
                  <a:pt x="331" y="437"/>
                </a:lnTo>
                <a:lnTo>
                  <a:pt x="329" y="446"/>
                </a:lnTo>
                <a:lnTo>
                  <a:pt x="325" y="454"/>
                </a:lnTo>
                <a:lnTo>
                  <a:pt x="318" y="456"/>
                </a:lnTo>
                <a:lnTo>
                  <a:pt x="312" y="453"/>
                </a:lnTo>
                <a:lnTo>
                  <a:pt x="307" y="454"/>
                </a:lnTo>
                <a:lnTo>
                  <a:pt x="301" y="449"/>
                </a:lnTo>
                <a:lnTo>
                  <a:pt x="301" y="443"/>
                </a:lnTo>
                <a:lnTo>
                  <a:pt x="288" y="435"/>
                </a:lnTo>
                <a:lnTo>
                  <a:pt x="281" y="432"/>
                </a:lnTo>
                <a:lnTo>
                  <a:pt x="277" y="433"/>
                </a:lnTo>
                <a:lnTo>
                  <a:pt x="273" y="430"/>
                </a:lnTo>
                <a:lnTo>
                  <a:pt x="272" y="427"/>
                </a:lnTo>
                <a:lnTo>
                  <a:pt x="265" y="427"/>
                </a:lnTo>
                <a:lnTo>
                  <a:pt x="262" y="424"/>
                </a:lnTo>
                <a:lnTo>
                  <a:pt x="267" y="419"/>
                </a:lnTo>
                <a:lnTo>
                  <a:pt x="264" y="417"/>
                </a:lnTo>
                <a:lnTo>
                  <a:pt x="251" y="421"/>
                </a:lnTo>
                <a:lnTo>
                  <a:pt x="237" y="427"/>
                </a:lnTo>
                <a:lnTo>
                  <a:pt x="232" y="425"/>
                </a:lnTo>
                <a:lnTo>
                  <a:pt x="233" y="413"/>
                </a:lnTo>
                <a:lnTo>
                  <a:pt x="230" y="409"/>
                </a:lnTo>
                <a:lnTo>
                  <a:pt x="229" y="408"/>
                </a:lnTo>
                <a:lnTo>
                  <a:pt x="227" y="405"/>
                </a:lnTo>
                <a:lnTo>
                  <a:pt x="229" y="398"/>
                </a:lnTo>
                <a:lnTo>
                  <a:pt x="230" y="398"/>
                </a:lnTo>
                <a:lnTo>
                  <a:pt x="235" y="395"/>
                </a:lnTo>
                <a:lnTo>
                  <a:pt x="241" y="397"/>
                </a:lnTo>
                <a:lnTo>
                  <a:pt x="246" y="398"/>
                </a:lnTo>
                <a:lnTo>
                  <a:pt x="249" y="395"/>
                </a:lnTo>
                <a:lnTo>
                  <a:pt x="248" y="392"/>
                </a:lnTo>
                <a:lnTo>
                  <a:pt x="241" y="384"/>
                </a:lnTo>
                <a:lnTo>
                  <a:pt x="241" y="377"/>
                </a:lnTo>
                <a:lnTo>
                  <a:pt x="241" y="376"/>
                </a:lnTo>
                <a:lnTo>
                  <a:pt x="248" y="368"/>
                </a:lnTo>
                <a:lnTo>
                  <a:pt x="246" y="360"/>
                </a:lnTo>
                <a:lnTo>
                  <a:pt x="245" y="352"/>
                </a:lnTo>
                <a:lnTo>
                  <a:pt x="251" y="347"/>
                </a:lnTo>
                <a:lnTo>
                  <a:pt x="246" y="342"/>
                </a:lnTo>
                <a:lnTo>
                  <a:pt x="243" y="339"/>
                </a:lnTo>
                <a:lnTo>
                  <a:pt x="238" y="337"/>
                </a:lnTo>
                <a:lnTo>
                  <a:pt x="235" y="344"/>
                </a:lnTo>
                <a:lnTo>
                  <a:pt x="230" y="347"/>
                </a:lnTo>
                <a:lnTo>
                  <a:pt x="229" y="347"/>
                </a:lnTo>
                <a:lnTo>
                  <a:pt x="225" y="349"/>
                </a:lnTo>
                <a:lnTo>
                  <a:pt x="219" y="347"/>
                </a:lnTo>
                <a:lnTo>
                  <a:pt x="209" y="337"/>
                </a:lnTo>
                <a:lnTo>
                  <a:pt x="209" y="331"/>
                </a:lnTo>
                <a:lnTo>
                  <a:pt x="206" y="323"/>
                </a:lnTo>
                <a:lnTo>
                  <a:pt x="209" y="318"/>
                </a:lnTo>
                <a:lnTo>
                  <a:pt x="208" y="317"/>
                </a:lnTo>
                <a:lnTo>
                  <a:pt x="200" y="315"/>
                </a:lnTo>
                <a:lnTo>
                  <a:pt x="193" y="315"/>
                </a:lnTo>
                <a:lnTo>
                  <a:pt x="190" y="309"/>
                </a:lnTo>
                <a:lnTo>
                  <a:pt x="190" y="304"/>
                </a:lnTo>
                <a:lnTo>
                  <a:pt x="193" y="299"/>
                </a:lnTo>
                <a:lnTo>
                  <a:pt x="193" y="293"/>
                </a:lnTo>
                <a:lnTo>
                  <a:pt x="193" y="289"/>
                </a:lnTo>
                <a:lnTo>
                  <a:pt x="195" y="288"/>
                </a:lnTo>
                <a:lnTo>
                  <a:pt x="195" y="286"/>
                </a:lnTo>
                <a:lnTo>
                  <a:pt x="195" y="283"/>
                </a:lnTo>
                <a:lnTo>
                  <a:pt x="193" y="281"/>
                </a:lnTo>
                <a:lnTo>
                  <a:pt x="190" y="273"/>
                </a:lnTo>
                <a:lnTo>
                  <a:pt x="192" y="269"/>
                </a:lnTo>
                <a:lnTo>
                  <a:pt x="189" y="264"/>
                </a:lnTo>
                <a:lnTo>
                  <a:pt x="184" y="262"/>
                </a:lnTo>
                <a:lnTo>
                  <a:pt x="176" y="264"/>
                </a:lnTo>
                <a:lnTo>
                  <a:pt x="174" y="267"/>
                </a:lnTo>
                <a:lnTo>
                  <a:pt x="179" y="275"/>
                </a:lnTo>
                <a:lnTo>
                  <a:pt x="173" y="273"/>
                </a:lnTo>
                <a:lnTo>
                  <a:pt x="166" y="273"/>
                </a:lnTo>
                <a:lnTo>
                  <a:pt x="157" y="281"/>
                </a:lnTo>
                <a:lnTo>
                  <a:pt x="144" y="277"/>
                </a:lnTo>
                <a:lnTo>
                  <a:pt x="139" y="272"/>
                </a:lnTo>
                <a:lnTo>
                  <a:pt x="136" y="267"/>
                </a:lnTo>
                <a:lnTo>
                  <a:pt x="134" y="265"/>
                </a:lnTo>
                <a:lnTo>
                  <a:pt x="141" y="256"/>
                </a:lnTo>
                <a:lnTo>
                  <a:pt x="142" y="251"/>
                </a:lnTo>
                <a:lnTo>
                  <a:pt x="142" y="245"/>
                </a:lnTo>
                <a:lnTo>
                  <a:pt x="144" y="243"/>
                </a:lnTo>
                <a:lnTo>
                  <a:pt x="141" y="230"/>
                </a:lnTo>
                <a:lnTo>
                  <a:pt x="134" y="227"/>
                </a:lnTo>
                <a:lnTo>
                  <a:pt x="136" y="221"/>
                </a:lnTo>
                <a:lnTo>
                  <a:pt x="131" y="216"/>
                </a:lnTo>
                <a:lnTo>
                  <a:pt x="128" y="217"/>
                </a:lnTo>
                <a:lnTo>
                  <a:pt x="123" y="214"/>
                </a:lnTo>
                <a:lnTo>
                  <a:pt x="123" y="211"/>
                </a:lnTo>
                <a:lnTo>
                  <a:pt x="128" y="205"/>
                </a:lnTo>
                <a:lnTo>
                  <a:pt x="128" y="201"/>
                </a:lnTo>
                <a:lnTo>
                  <a:pt x="121" y="200"/>
                </a:lnTo>
                <a:lnTo>
                  <a:pt x="118" y="198"/>
                </a:lnTo>
                <a:lnTo>
                  <a:pt x="113" y="195"/>
                </a:lnTo>
                <a:lnTo>
                  <a:pt x="110" y="190"/>
                </a:lnTo>
                <a:lnTo>
                  <a:pt x="107" y="190"/>
                </a:lnTo>
                <a:lnTo>
                  <a:pt x="104" y="192"/>
                </a:lnTo>
                <a:lnTo>
                  <a:pt x="94" y="195"/>
                </a:lnTo>
                <a:lnTo>
                  <a:pt x="91" y="197"/>
                </a:lnTo>
                <a:lnTo>
                  <a:pt x="88" y="197"/>
                </a:lnTo>
                <a:lnTo>
                  <a:pt x="85" y="200"/>
                </a:lnTo>
                <a:lnTo>
                  <a:pt x="78" y="200"/>
                </a:lnTo>
                <a:lnTo>
                  <a:pt x="70" y="197"/>
                </a:lnTo>
                <a:lnTo>
                  <a:pt x="69" y="192"/>
                </a:lnTo>
                <a:lnTo>
                  <a:pt x="61" y="190"/>
                </a:lnTo>
                <a:lnTo>
                  <a:pt x="57" y="187"/>
                </a:lnTo>
                <a:lnTo>
                  <a:pt x="49" y="184"/>
                </a:lnTo>
                <a:lnTo>
                  <a:pt x="45" y="177"/>
                </a:lnTo>
                <a:lnTo>
                  <a:pt x="40" y="176"/>
                </a:lnTo>
                <a:lnTo>
                  <a:pt x="40" y="163"/>
                </a:lnTo>
                <a:lnTo>
                  <a:pt x="40" y="161"/>
                </a:lnTo>
                <a:lnTo>
                  <a:pt x="38" y="161"/>
                </a:lnTo>
                <a:lnTo>
                  <a:pt x="33" y="161"/>
                </a:lnTo>
                <a:lnTo>
                  <a:pt x="29" y="163"/>
                </a:lnTo>
                <a:lnTo>
                  <a:pt x="25" y="163"/>
                </a:lnTo>
                <a:lnTo>
                  <a:pt x="22" y="165"/>
                </a:lnTo>
                <a:lnTo>
                  <a:pt x="21" y="165"/>
                </a:lnTo>
                <a:lnTo>
                  <a:pt x="19" y="161"/>
                </a:lnTo>
                <a:lnTo>
                  <a:pt x="17" y="158"/>
                </a:lnTo>
                <a:lnTo>
                  <a:pt x="16" y="153"/>
                </a:lnTo>
                <a:lnTo>
                  <a:pt x="11" y="150"/>
                </a:lnTo>
                <a:lnTo>
                  <a:pt x="9" y="149"/>
                </a:lnTo>
                <a:lnTo>
                  <a:pt x="6" y="147"/>
                </a:lnTo>
                <a:lnTo>
                  <a:pt x="5" y="142"/>
                </a:lnTo>
                <a:lnTo>
                  <a:pt x="3" y="142"/>
                </a:lnTo>
                <a:lnTo>
                  <a:pt x="0" y="136"/>
                </a:lnTo>
                <a:lnTo>
                  <a:pt x="1" y="133"/>
                </a:lnTo>
                <a:lnTo>
                  <a:pt x="3" y="129"/>
                </a:lnTo>
                <a:lnTo>
                  <a:pt x="8" y="123"/>
                </a:lnTo>
                <a:lnTo>
                  <a:pt x="9" y="117"/>
                </a:lnTo>
                <a:lnTo>
                  <a:pt x="11" y="113"/>
                </a:lnTo>
                <a:lnTo>
                  <a:pt x="14" y="109"/>
                </a:lnTo>
                <a:lnTo>
                  <a:pt x="19" y="107"/>
                </a:lnTo>
                <a:lnTo>
                  <a:pt x="22" y="109"/>
                </a:lnTo>
                <a:lnTo>
                  <a:pt x="22" y="112"/>
                </a:lnTo>
                <a:lnTo>
                  <a:pt x="24" y="112"/>
                </a:lnTo>
                <a:lnTo>
                  <a:pt x="29" y="112"/>
                </a:lnTo>
                <a:lnTo>
                  <a:pt x="37" y="109"/>
                </a:lnTo>
                <a:lnTo>
                  <a:pt x="40" y="109"/>
                </a:lnTo>
                <a:lnTo>
                  <a:pt x="46" y="109"/>
                </a:lnTo>
                <a:lnTo>
                  <a:pt x="48" y="107"/>
                </a:lnTo>
                <a:lnTo>
                  <a:pt x="57" y="112"/>
                </a:lnTo>
                <a:lnTo>
                  <a:pt x="69" y="115"/>
                </a:lnTo>
                <a:lnTo>
                  <a:pt x="70" y="113"/>
                </a:lnTo>
                <a:lnTo>
                  <a:pt x="77" y="115"/>
                </a:lnTo>
                <a:lnTo>
                  <a:pt x="88" y="117"/>
                </a:lnTo>
                <a:lnTo>
                  <a:pt x="91" y="117"/>
                </a:lnTo>
                <a:lnTo>
                  <a:pt x="102" y="118"/>
                </a:lnTo>
                <a:lnTo>
                  <a:pt x="121" y="121"/>
                </a:lnTo>
                <a:lnTo>
                  <a:pt x="129" y="126"/>
                </a:lnTo>
                <a:lnTo>
                  <a:pt x="131" y="125"/>
                </a:lnTo>
                <a:lnTo>
                  <a:pt x="136" y="126"/>
                </a:lnTo>
                <a:lnTo>
                  <a:pt x="137" y="131"/>
                </a:lnTo>
                <a:lnTo>
                  <a:pt x="141" y="134"/>
                </a:lnTo>
                <a:lnTo>
                  <a:pt x="150" y="141"/>
                </a:lnTo>
                <a:lnTo>
                  <a:pt x="160" y="142"/>
                </a:lnTo>
                <a:lnTo>
                  <a:pt x="166" y="142"/>
                </a:lnTo>
                <a:lnTo>
                  <a:pt x="171" y="142"/>
                </a:lnTo>
                <a:lnTo>
                  <a:pt x="173" y="142"/>
                </a:lnTo>
                <a:lnTo>
                  <a:pt x="184" y="139"/>
                </a:lnTo>
                <a:lnTo>
                  <a:pt x="193" y="136"/>
                </a:lnTo>
                <a:lnTo>
                  <a:pt x="195" y="133"/>
                </a:lnTo>
                <a:lnTo>
                  <a:pt x="198" y="128"/>
                </a:lnTo>
                <a:lnTo>
                  <a:pt x="200" y="125"/>
                </a:lnTo>
                <a:lnTo>
                  <a:pt x="208" y="117"/>
                </a:lnTo>
                <a:lnTo>
                  <a:pt x="211" y="109"/>
                </a:lnTo>
                <a:lnTo>
                  <a:pt x="209" y="109"/>
                </a:lnTo>
                <a:lnTo>
                  <a:pt x="211" y="104"/>
                </a:lnTo>
                <a:lnTo>
                  <a:pt x="209" y="104"/>
                </a:lnTo>
                <a:lnTo>
                  <a:pt x="209" y="102"/>
                </a:lnTo>
                <a:lnTo>
                  <a:pt x="214" y="99"/>
                </a:lnTo>
                <a:lnTo>
                  <a:pt x="219" y="94"/>
                </a:lnTo>
                <a:lnTo>
                  <a:pt x="225" y="93"/>
                </a:lnTo>
                <a:lnTo>
                  <a:pt x="227" y="93"/>
                </a:lnTo>
                <a:lnTo>
                  <a:pt x="237" y="91"/>
                </a:lnTo>
                <a:lnTo>
                  <a:pt x="248" y="89"/>
                </a:lnTo>
                <a:lnTo>
                  <a:pt x="256" y="88"/>
                </a:lnTo>
                <a:lnTo>
                  <a:pt x="265" y="88"/>
                </a:lnTo>
                <a:lnTo>
                  <a:pt x="273" y="89"/>
                </a:lnTo>
                <a:lnTo>
                  <a:pt x="277" y="88"/>
                </a:lnTo>
                <a:lnTo>
                  <a:pt x="293" y="89"/>
                </a:lnTo>
                <a:lnTo>
                  <a:pt x="294" y="89"/>
                </a:lnTo>
                <a:lnTo>
                  <a:pt x="294" y="86"/>
                </a:lnTo>
                <a:lnTo>
                  <a:pt x="299" y="86"/>
                </a:lnTo>
                <a:lnTo>
                  <a:pt x="312" y="83"/>
                </a:lnTo>
                <a:lnTo>
                  <a:pt x="320" y="78"/>
                </a:lnTo>
                <a:lnTo>
                  <a:pt x="320" y="77"/>
                </a:lnTo>
                <a:lnTo>
                  <a:pt x="333" y="67"/>
                </a:lnTo>
                <a:lnTo>
                  <a:pt x="339" y="64"/>
                </a:lnTo>
                <a:lnTo>
                  <a:pt x="341" y="64"/>
                </a:lnTo>
                <a:lnTo>
                  <a:pt x="341" y="61"/>
                </a:lnTo>
                <a:lnTo>
                  <a:pt x="349" y="62"/>
                </a:lnTo>
                <a:lnTo>
                  <a:pt x="349" y="61"/>
                </a:lnTo>
                <a:lnTo>
                  <a:pt x="350" y="59"/>
                </a:lnTo>
                <a:lnTo>
                  <a:pt x="358" y="62"/>
                </a:lnTo>
                <a:lnTo>
                  <a:pt x="365" y="67"/>
                </a:lnTo>
                <a:lnTo>
                  <a:pt x="366" y="67"/>
                </a:lnTo>
                <a:lnTo>
                  <a:pt x="384" y="77"/>
                </a:lnTo>
                <a:lnTo>
                  <a:pt x="395" y="80"/>
                </a:lnTo>
                <a:lnTo>
                  <a:pt x="411" y="86"/>
                </a:lnTo>
                <a:lnTo>
                  <a:pt x="421" y="91"/>
                </a:lnTo>
                <a:lnTo>
                  <a:pt x="421" y="85"/>
                </a:lnTo>
                <a:lnTo>
                  <a:pt x="425" y="86"/>
                </a:lnTo>
                <a:lnTo>
                  <a:pt x="425" y="85"/>
                </a:lnTo>
                <a:lnTo>
                  <a:pt x="425" y="77"/>
                </a:lnTo>
                <a:lnTo>
                  <a:pt x="437" y="75"/>
                </a:lnTo>
                <a:lnTo>
                  <a:pt x="441" y="64"/>
                </a:lnTo>
                <a:lnTo>
                  <a:pt x="462" y="61"/>
                </a:lnTo>
                <a:lnTo>
                  <a:pt x="467" y="61"/>
                </a:lnTo>
                <a:lnTo>
                  <a:pt x="480" y="62"/>
                </a:lnTo>
                <a:lnTo>
                  <a:pt x="485" y="62"/>
                </a:lnTo>
                <a:lnTo>
                  <a:pt x="486" y="62"/>
                </a:lnTo>
                <a:lnTo>
                  <a:pt x="488" y="62"/>
                </a:lnTo>
                <a:lnTo>
                  <a:pt x="494" y="62"/>
                </a:lnTo>
                <a:lnTo>
                  <a:pt x="507" y="62"/>
                </a:lnTo>
                <a:lnTo>
                  <a:pt x="513" y="62"/>
                </a:lnTo>
                <a:lnTo>
                  <a:pt x="515" y="62"/>
                </a:lnTo>
                <a:lnTo>
                  <a:pt x="517" y="62"/>
                </a:lnTo>
                <a:lnTo>
                  <a:pt x="517" y="54"/>
                </a:lnTo>
                <a:lnTo>
                  <a:pt x="531" y="54"/>
                </a:lnTo>
                <a:lnTo>
                  <a:pt x="534" y="54"/>
                </a:lnTo>
                <a:lnTo>
                  <a:pt x="542" y="54"/>
                </a:lnTo>
                <a:lnTo>
                  <a:pt x="544" y="54"/>
                </a:lnTo>
                <a:lnTo>
                  <a:pt x="561" y="54"/>
                </a:lnTo>
                <a:lnTo>
                  <a:pt x="568" y="54"/>
                </a:lnTo>
                <a:lnTo>
                  <a:pt x="571" y="54"/>
                </a:lnTo>
                <a:lnTo>
                  <a:pt x="573" y="54"/>
                </a:lnTo>
                <a:lnTo>
                  <a:pt x="573" y="70"/>
                </a:lnTo>
                <a:lnTo>
                  <a:pt x="573" y="73"/>
                </a:lnTo>
                <a:lnTo>
                  <a:pt x="573" y="75"/>
                </a:lnTo>
                <a:lnTo>
                  <a:pt x="573" y="77"/>
                </a:lnTo>
                <a:lnTo>
                  <a:pt x="574" y="77"/>
                </a:lnTo>
                <a:lnTo>
                  <a:pt x="574" y="75"/>
                </a:lnTo>
                <a:lnTo>
                  <a:pt x="576" y="75"/>
                </a:lnTo>
                <a:lnTo>
                  <a:pt x="577" y="73"/>
                </a:lnTo>
                <a:lnTo>
                  <a:pt x="579" y="73"/>
                </a:lnTo>
                <a:lnTo>
                  <a:pt x="581" y="75"/>
                </a:lnTo>
                <a:lnTo>
                  <a:pt x="582" y="75"/>
                </a:lnTo>
                <a:lnTo>
                  <a:pt x="584" y="75"/>
                </a:lnTo>
                <a:lnTo>
                  <a:pt x="585" y="75"/>
                </a:lnTo>
                <a:lnTo>
                  <a:pt x="587" y="75"/>
                </a:lnTo>
                <a:lnTo>
                  <a:pt x="589" y="75"/>
                </a:lnTo>
                <a:lnTo>
                  <a:pt x="590" y="75"/>
                </a:lnTo>
                <a:lnTo>
                  <a:pt x="592" y="75"/>
                </a:lnTo>
                <a:lnTo>
                  <a:pt x="593" y="75"/>
                </a:lnTo>
                <a:lnTo>
                  <a:pt x="595" y="73"/>
                </a:lnTo>
                <a:lnTo>
                  <a:pt x="597" y="72"/>
                </a:lnTo>
                <a:lnTo>
                  <a:pt x="597" y="70"/>
                </a:lnTo>
                <a:lnTo>
                  <a:pt x="598" y="69"/>
                </a:lnTo>
                <a:lnTo>
                  <a:pt x="600" y="69"/>
                </a:lnTo>
                <a:lnTo>
                  <a:pt x="601" y="67"/>
                </a:lnTo>
                <a:lnTo>
                  <a:pt x="603" y="67"/>
                </a:lnTo>
                <a:lnTo>
                  <a:pt x="606" y="65"/>
                </a:lnTo>
                <a:lnTo>
                  <a:pt x="608" y="64"/>
                </a:lnTo>
                <a:lnTo>
                  <a:pt x="609" y="64"/>
                </a:lnTo>
                <a:lnTo>
                  <a:pt x="609" y="62"/>
                </a:lnTo>
                <a:lnTo>
                  <a:pt x="611" y="62"/>
                </a:lnTo>
                <a:lnTo>
                  <a:pt x="613" y="62"/>
                </a:lnTo>
                <a:lnTo>
                  <a:pt x="613" y="61"/>
                </a:lnTo>
                <a:lnTo>
                  <a:pt x="614" y="61"/>
                </a:lnTo>
                <a:lnTo>
                  <a:pt x="616" y="59"/>
                </a:lnTo>
                <a:lnTo>
                  <a:pt x="616" y="57"/>
                </a:lnTo>
                <a:lnTo>
                  <a:pt x="617" y="57"/>
                </a:lnTo>
                <a:lnTo>
                  <a:pt x="617" y="56"/>
                </a:lnTo>
                <a:lnTo>
                  <a:pt x="619" y="54"/>
                </a:lnTo>
                <a:lnTo>
                  <a:pt x="621" y="53"/>
                </a:lnTo>
                <a:lnTo>
                  <a:pt x="621" y="51"/>
                </a:lnTo>
                <a:lnTo>
                  <a:pt x="622" y="49"/>
                </a:lnTo>
                <a:lnTo>
                  <a:pt x="624" y="49"/>
                </a:lnTo>
                <a:lnTo>
                  <a:pt x="624" y="48"/>
                </a:lnTo>
                <a:lnTo>
                  <a:pt x="625" y="48"/>
                </a:lnTo>
                <a:lnTo>
                  <a:pt x="627" y="46"/>
                </a:lnTo>
                <a:lnTo>
                  <a:pt x="629" y="46"/>
                </a:lnTo>
                <a:lnTo>
                  <a:pt x="629" y="45"/>
                </a:lnTo>
                <a:lnTo>
                  <a:pt x="630" y="45"/>
                </a:lnTo>
                <a:lnTo>
                  <a:pt x="632" y="45"/>
                </a:lnTo>
                <a:lnTo>
                  <a:pt x="633" y="43"/>
                </a:lnTo>
                <a:lnTo>
                  <a:pt x="635" y="43"/>
                </a:lnTo>
                <a:lnTo>
                  <a:pt x="635" y="41"/>
                </a:lnTo>
                <a:lnTo>
                  <a:pt x="637" y="41"/>
                </a:lnTo>
                <a:lnTo>
                  <a:pt x="638" y="41"/>
                </a:lnTo>
                <a:lnTo>
                  <a:pt x="638" y="40"/>
                </a:lnTo>
                <a:lnTo>
                  <a:pt x="640" y="40"/>
                </a:lnTo>
                <a:lnTo>
                  <a:pt x="641" y="40"/>
                </a:lnTo>
                <a:lnTo>
                  <a:pt x="641" y="38"/>
                </a:lnTo>
                <a:lnTo>
                  <a:pt x="643" y="38"/>
                </a:lnTo>
                <a:lnTo>
                  <a:pt x="645" y="38"/>
                </a:lnTo>
                <a:lnTo>
                  <a:pt x="646" y="38"/>
                </a:lnTo>
                <a:lnTo>
                  <a:pt x="648" y="37"/>
                </a:lnTo>
                <a:lnTo>
                  <a:pt x="649" y="35"/>
                </a:lnTo>
                <a:lnTo>
                  <a:pt x="651" y="33"/>
                </a:lnTo>
                <a:lnTo>
                  <a:pt x="653" y="32"/>
                </a:lnTo>
                <a:lnTo>
                  <a:pt x="653" y="30"/>
                </a:lnTo>
                <a:lnTo>
                  <a:pt x="654" y="29"/>
                </a:lnTo>
                <a:lnTo>
                  <a:pt x="656" y="29"/>
                </a:lnTo>
                <a:lnTo>
                  <a:pt x="657" y="29"/>
                </a:lnTo>
                <a:lnTo>
                  <a:pt x="659" y="29"/>
                </a:lnTo>
                <a:lnTo>
                  <a:pt x="661" y="29"/>
                </a:lnTo>
                <a:lnTo>
                  <a:pt x="662" y="29"/>
                </a:lnTo>
                <a:lnTo>
                  <a:pt x="662" y="27"/>
                </a:lnTo>
                <a:lnTo>
                  <a:pt x="664" y="27"/>
                </a:lnTo>
                <a:lnTo>
                  <a:pt x="665" y="25"/>
                </a:lnTo>
                <a:lnTo>
                  <a:pt x="667" y="24"/>
                </a:lnTo>
                <a:lnTo>
                  <a:pt x="667" y="22"/>
                </a:lnTo>
                <a:lnTo>
                  <a:pt x="669" y="22"/>
                </a:lnTo>
                <a:lnTo>
                  <a:pt x="669" y="21"/>
                </a:lnTo>
                <a:lnTo>
                  <a:pt x="669" y="19"/>
                </a:lnTo>
                <a:lnTo>
                  <a:pt x="670" y="19"/>
                </a:lnTo>
                <a:lnTo>
                  <a:pt x="672" y="19"/>
                </a:lnTo>
                <a:lnTo>
                  <a:pt x="672" y="17"/>
                </a:lnTo>
                <a:lnTo>
                  <a:pt x="673" y="17"/>
                </a:lnTo>
                <a:lnTo>
                  <a:pt x="675" y="17"/>
                </a:lnTo>
                <a:lnTo>
                  <a:pt x="677" y="17"/>
                </a:lnTo>
                <a:lnTo>
                  <a:pt x="678" y="17"/>
                </a:lnTo>
                <a:lnTo>
                  <a:pt x="680" y="17"/>
                </a:lnTo>
                <a:lnTo>
                  <a:pt x="681" y="17"/>
                </a:lnTo>
                <a:lnTo>
                  <a:pt x="683" y="17"/>
                </a:lnTo>
                <a:lnTo>
                  <a:pt x="685" y="17"/>
                </a:lnTo>
                <a:lnTo>
                  <a:pt x="686" y="17"/>
                </a:lnTo>
                <a:lnTo>
                  <a:pt x="688" y="17"/>
                </a:lnTo>
                <a:lnTo>
                  <a:pt x="688" y="16"/>
                </a:lnTo>
                <a:lnTo>
                  <a:pt x="689" y="16"/>
                </a:lnTo>
                <a:lnTo>
                  <a:pt x="691" y="16"/>
                </a:lnTo>
                <a:lnTo>
                  <a:pt x="693" y="16"/>
                </a:lnTo>
                <a:lnTo>
                  <a:pt x="694" y="17"/>
                </a:lnTo>
                <a:lnTo>
                  <a:pt x="696" y="17"/>
                </a:lnTo>
                <a:lnTo>
                  <a:pt x="697" y="17"/>
                </a:lnTo>
                <a:lnTo>
                  <a:pt x="699" y="17"/>
                </a:lnTo>
                <a:lnTo>
                  <a:pt x="699" y="16"/>
                </a:lnTo>
                <a:lnTo>
                  <a:pt x="701" y="16"/>
                </a:lnTo>
                <a:lnTo>
                  <a:pt x="702" y="16"/>
                </a:lnTo>
                <a:lnTo>
                  <a:pt x="704" y="16"/>
                </a:lnTo>
                <a:lnTo>
                  <a:pt x="704" y="14"/>
                </a:lnTo>
                <a:lnTo>
                  <a:pt x="705" y="14"/>
                </a:lnTo>
                <a:lnTo>
                  <a:pt x="707" y="14"/>
                </a:lnTo>
                <a:lnTo>
                  <a:pt x="707" y="13"/>
                </a:lnTo>
                <a:lnTo>
                  <a:pt x="709" y="13"/>
                </a:lnTo>
                <a:lnTo>
                  <a:pt x="710" y="11"/>
                </a:lnTo>
                <a:lnTo>
                  <a:pt x="710" y="9"/>
                </a:lnTo>
                <a:lnTo>
                  <a:pt x="712" y="9"/>
                </a:lnTo>
                <a:lnTo>
                  <a:pt x="712" y="8"/>
                </a:lnTo>
                <a:lnTo>
                  <a:pt x="712" y="6"/>
                </a:lnTo>
                <a:lnTo>
                  <a:pt x="713" y="6"/>
                </a:lnTo>
                <a:lnTo>
                  <a:pt x="715" y="5"/>
                </a:lnTo>
                <a:lnTo>
                  <a:pt x="717" y="5"/>
                </a:lnTo>
                <a:lnTo>
                  <a:pt x="717" y="3"/>
                </a:lnTo>
                <a:lnTo>
                  <a:pt x="718" y="3"/>
                </a:lnTo>
                <a:lnTo>
                  <a:pt x="718" y="1"/>
                </a:lnTo>
                <a:lnTo>
                  <a:pt x="720" y="1"/>
                </a:lnTo>
                <a:lnTo>
                  <a:pt x="721" y="0"/>
                </a:lnTo>
                <a:lnTo>
                  <a:pt x="723" y="0"/>
                </a:lnTo>
                <a:lnTo>
                  <a:pt x="725" y="0"/>
                </a:lnTo>
                <a:lnTo>
                  <a:pt x="726" y="0"/>
                </a:lnTo>
                <a:lnTo>
                  <a:pt x="726" y="1"/>
                </a:lnTo>
                <a:lnTo>
                  <a:pt x="728" y="1"/>
                </a:lnTo>
                <a:lnTo>
                  <a:pt x="729" y="1"/>
                </a:lnTo>
                <a:lnTo>
                  <a:pt x="729" y="3"/>
                </a:lnTo>
                <a:lnTo>
                  <a:pt x="731" y="3"/>
                </a:lnTo>
                <a:lnTo>
                  <a:pt x="733" y="5"/>
                </a:lnTo>
                <a:lnTo>
                  <a:pt x="733" y="6"/>
                </a:lnTo>
                <a:lnTo>
                  <a:pt x="734" y="6"/>
                </a:lnTo>
                <a:lnTo>
                  <a:pt x="734" y="8"/>
                </a:lnTo>
                <a:lnTo>
                  <a:pt x="736" y="8"/>
                </a:lnTo>
                <a:lnTo>
                  <a:pt x="736" y="9"/>
                </a:lnTo>
                <a:lnTo>
                  <a:pt x="737" y="9"/>
                </a:lnTo>
                <a:close/>
              </a:path>
            </a:pathLst>
          </a:custGeom>
          <a:solidFill>
            <a:srgbClr val="4B4E8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4"/>
          <p:cNvSpPr>
            <a:spLocks noEditPoints="1"/>
          </p:cNvSpPr>
          <p:nvPr/>
        </p:nvSpPr>
        <p:spPr bwMode="auto">
          <a:xfrm>
            <a:off x="1546226" y="1960563"/>
            <a:ext cx="730250" cy="850900"/>
          </a:xfrm>
          <a:custGeom>
            <a:avLst/>
            <a:gdLst/>
            <a:ahLst/>
            <a:cxnLst>
              <a:cxn ang="0">
                <a:pos x="234" y="488"/>
              </a:cxn>
              <a:cxn ang="0">
                <a:pos x="399" y="440"/>
              </a:cxn>
              <a:cxn ang="0">
                <a:pos x="399" y="424"/>
              </a:cxn>
              <a:cxn ang="0">
                <a:pos x="124" y="378"/>
              </a:cxn>
              <a:cxn ang="0">
                <a:pos x="79" y="386"/>
              </a:cxn>
              <a:cxn ang="0">
                <a:pos x="274" y="360"/>
              </a:cxn>
              <a:cxn ang="0">
                <a:pos x="248" y="381"/>
              </a:cxn>
              <a:cxn ang="0">
                <a:pos x="253" y="352"/>
              </a:cxn>
              <a:cxn ang="0">
                <a:pos x="253" y="338"/>
              </a:cxn>
              <a:cxn ang="0">
                <a:pos x="84" y="320"/>
              </a:cxn>
              <a:cxn ang="0">
                <a:pos x="210" y="362"/>
              </a:cxn>
              <a:cxn ang="0">
                <a:pos x="300" y="480"/>
              </a:cxn>
              <a:cxn ang="0">
                <a:pos x="263" y="525"/>
              </a:cxn>
              <a:cxn ang="0">
                <a:pos x="221" y="480"/>
              </a:cxn>
              <a:cxn ang="0">
                <a:pos x="196" y="442"/>
              </a:cxn>
              <a:cxn ang="0">
                <a:pos x="144" y="405"/>
              </a:cxn>
              <a:cxn ang="0">
                <a:pos x="136" y="362"/>
              </a:cxn>
              <a:cxn ang="0">
                <a:pos x="95" y="335"/>
              </a:cxn>
              <a:cxn ang="0">
                <a:pos x="132" y="261"/>
              </a:cxn>
              <a:cxn ang="0">
                <a:pos x="146" y="258"/>
              </a:cxn>
              <a:cxn ang="0">
                <a:pos x="125" y="247"/>
              </a:cxn>
              <a:cxn ang="0">
                <a:pos x="180" y="261"/>
              </a:cxn>
              <a:cxn ang="0">
                <a:pos x="184" y="330"/>
              </a:cxn>
              <a:cxn ang="0">
                <a:pos x="133" y="293"/>
              </a:cxn>
              <a:cxn ang="0">
                <a:pos x="111" y="229"/>
              </a:cxn>
              <a:cxn ang="0">
                <a:pos x="120" y="216"/>
              </a:cxn>
              <a:cxn ang="0">
                <a:pos x="101" y="207"/>
              </a:cxn>
              <a:cxn ang="0">
                <a:pos x="226" y="210"/>
              </a:cxn>
              <a:cxn ang="0">
                <a:pos x="348" y="349"/>
              </a:cxn>
              <a:cxn ang="0">
                <a:pos x="386" y="471"/>
              </a:cxn>
              <a:cxn ang="0">
                <a:pos x="359" y="504"/>
              </a:cxn>
              <a:cxn ang="0">
                <a:pos x="351" y="456"/>
              </a:cxn>
              <a:cxn ang="0">
                <a:pos x="311" y="442"/>
              </a:cxn>
              <a:cxn ang="0">
                <a:pos x="290" y="400"/>
              </a:cxn>
              <a:cxn ang="0">
                <a:pos x="279" y="384"/>
              </a:cxn>
              <a:cxn ang="0">
                <a:pos x="277" y="352"/>
              </a:cxn>
              <a:cxn ang="0">
                <a:pos x="261" y="325"/>
              </a:cxn>
              <a:cxn ang="0">
                <a:pos x="287" y="315"/>
              </a:cxn>
              <a:cxn ang="0">
                <a:pos x="205" y="272"/>
              </a:cxn>
              <a:cxn ang="0">
                <a:pos x="76" y="178"/>
              </a:cxn>
              <a:cxn ang="0">
                <a:pos x="199" y="175"/>
              </a:cxn>
              <a:cxn ang="0">
                <a:pos x="68" y="127"/>
              </a:cxn>
              <a:cxn ang="0">
                <a:pos x="168" y="123"/>
              </a:cxn>
              <a:cxn ang="0">
                <a:pos x="205" y="135"/>
              </a:cxn>
              <a:cxn ang="0">
                <a:pos x="154" y="109"/>
              </a:cxn>
              <a:cxn ang="0">
                <a:pos x="144" y="216"/>
              </a:cxn>
              <a:cxn ang="0">
                <a:pos x="144" y="154"/>
              </a:cxn>
              <a:cxn ang="0">
                <a:pos x="101" y="186"/>
              </a:cxn>
              <a:cxn ang="0">
                <a:pos x="72" y="205"/>
              </a:cxn>
              <a:cxn ang="0">
                <a:pos x="66" y="151"/>
              </a:cxn>
              <a:cxn ang="0">
                <a:pos x="125" y="91"/>
              </a:cxn>
              <a:cxn ang="0">
                <a:pos x="71" y="91"/>
              </a:cxn>
              <a:cxn ang="0">
                <a:pos x="21" y="72"/>
              </a:cxn>
              <a:cxn ang="0">
                <a:pos x="199" y="64"/>
              </a:cxn>
              <a:cxn ang="0">
                <a:pos x="31" y="39"/>
              </a:cxn>
              <a:cxn ang="0">
                <a:pos x="47" y="80"/>
              </a:cxn>
              <a:cxn ang="0">
                <a:pos x="0" y="21"/>
              </a:cxn>
              <a:cxn ang="0">
                <a:pos x="431" y="344"/>
              </a:cxn>
              <a:cxn ang="0">
                <a:pos x="437" y="431"/>
              </a:cxn>
              <a:cxn ang="0">
                <a:pos x="330" y="323"/>
              </a:cxn>
              <a:cxn ang="0">
                <a:pos x="276" y="245"/>
              </a:cxn>
              <a:cxn ang="0">
                <a:pos x="244" y="189"/>
              </a:cxn>
              <a:cxn ang="0">
                <a:pos x="220" y="91"/>
              </a:cxn>
            </a:cxnLst>
            <a:rect l="0" t="0" r="r" b="b"/>
            <a:pathLst>
              <a:path w="460" h="536">
                <a:moveTo>
                  <a:pt x="232" y="535"/>
                </a:moveTo>
                <a:lnTo>
                  <a:pt x="232" y="536"/>
                </a:lnTo>
                <a:lnTo>
                  <a:pt x="232" y="535"/>
                </a:lnTo>
                <a:lnTo>
                  <a:pt x="231" y="535"/>
                </a:lnTo>
                <a:lnTo>
                  <a:pt x="232" y="535"/>
                </a:lnTo>
                <a:close/>
                <a:moveTo>
                  <a:pt x="316" y="531"/>
                </a:moveTo>
                <a:lnTo>
                  <a:pt x="317" y="531"/>
                </a:lnTo>
                <a:lnTo>
                  <a:pt x="317" y="533"/>
                </a:lnTo>
                <a:lnTo>
                  <a:pt x="316" y="533"/>
                </a:lnTo>
                <a:lnTo>
                  <a:pt x="316" y="531"/>
                </a:lnTo>
                <a:close/>
                <a:moveTo>
                  <a:pt x="316" y="530"/>
                </a:moveTo>
                <a:lnTo>
                  <a:pt x="314" y="530"/>
                </a:lnTo>
                <a:lnTo>
                  <a:pt x="316" y="530"/>
                </a:lnTo>
                <a:close/>
                <a:moveTo>
                  <a:pt x="300" y="528"/>
                </a:moveTo>
                <a:lnTo>
                  <a:pt x="298" y="528"/>
                </a:lnTo>
                <a:lnTo>
                  <a:pt x="300" y="528"/>
                </a:lnTo>
                <a:close/>
                <a:moveTo>
                  <a:pt x="317" y="530"/>
                </a:moveTo>
                <a:lnTo>
                  <a:pt x="316" y="530"/>
                </a:lnTo>
                <a:lnTo>
                  <a:pt x="316" y="528"/>
                </a:lnTo>
                <a:lnTo>
                  <a:pt x="316" y="527"/>
                </a:lnTo>
                <a:lnTo>
                  <a:pt x="317" y="527"/>
                </a:lnTo>
                <a:lnTo>
                  <a:pt x="317" y="528"/>
                </a:lnTo>
                <a:lnTo>
                  <a:pt x="317" y="530"/>
                </a:lnTo>
                <a:close/>
                <a:moveTo>
                  <a:pt x="298" y="527"/>
                </a:moveTo>
                <a:lnTo>
                  <a:pt x="300" y="527"/>
                </a:lnTo>
                <a:lnTo>
                  <a:pt x="298" y="527"/>
                </a:lnTo>
                <a:lnTo>
                  <a:pt x="300" y="527"/>
                </a:lnTo>
                <a:lnTo>
                  <a:pt x="298" y="527"/>
                </a:lnTo>
                <a:close/>
                <a:moveTo>
                  <a:pt x="256" y="525"/>
                </a:moveTo>
                <a:lnTo>
                  <a:pt x="256" y="527"/>
                </a:lnTo>
                <a:lnTo>
                  <a:pt x="255" y="527"/>
                </a:lnTo>
                <a:lnTo>
                  <a:pt x="255" y="525"/>
                </a:lnTo>
                <a:lnTo>
                  <a:pt x="256" y="525"/>
                </a:lnTo>
                <a:close/>
                <a:moveTo>
                  <a:pt x="258" y="527"/>
                </a:moveTo>
                <a:lnTo>
                  <a:pt x="256" y="527"/>
                </a:lnTo>
                <a:lnTo>
                  <a:pt x="256" y="525"/>
                </a:lnTo>
                <a:lnTo>
                  <a:pt x="258" y="525"/>
                </a:lnTo>
                <a:lnTo>
                  <a:pt x="258" y="527"/>
                </a:lnTo>
                <a:close/>
                <a:moveTo>
                  <a:pt x="296" y="523"/>
                </a:moveTo>
                <a:lnTo>
                  <a:pt x="296" y="525"/>
                </a:lnTo>
                <a:lnTo>
                  <a:pt x="295" y="525"/>
                </a:lnTo>
                <a:lnTo>
                  <a:pt x="295" y="523"/>
                </a:lnTo>
                <a:lnTo>
                  <a:pt x="296" y="523"/>
                </a:lnTo>
                <a:close/>
                <a:moveTo>
                  <a:pt x="298" y="525"/>
                </a:moveTo>
                <a:lnTo>
                  <a:pt x="298" y="527"/>
                </a:lnTo>
                <a:lnTo>
                  <a:pt x="296" y="527"/>
                </a:lnTo>
                <a:lnTo>
                  <a:pt x="296" y="525"/>
                </a:lnTo>
                <a:lnTo>
                  <a:pt x="296" y="523"/>
                </a:lnTo>
                <a:lnTo>
                  <a:pt x="298" y="523"/>
                </a:lnTo>
                <a:lnTo>
                  <a:pt x="300" y="523"/>
                </a:lnTo>
                <a:lnTo>
                  <a:pt x="298" y="523"/>
                </a:lnTo>
                <a:lnTo>
                  <a:pt x="298" y="525"/>
                </a:lnTo>
                <a:close/>
                <a:moveTo>
                  <a:pt x="274" y="523"/>
                </a:moveTo>
                <a:lnTo>
                  <a:pt x="276" y="523"/>
                </a:lnTo>
                <a:lnTo>
                  <a:pt x="276" y="525"/>
                </a:lnTo>
                <a:lnTo>
                  <a:pt x="274" y="525"/>
                </a:lnTo>
                <a:lnTo>
                  <a:pt x="274" y="527"/>
                </a:lnTo>
                <a:lnTo>
                  <a:pt x="272" y="527"/>
                </a:lnTo>
                <a:lnTo>
                  <a:pt x="274" y="525"/>
                </a:lnTo>
                <a:lnTo>
                  <a:pt x="272" y="525"/>
                </a:lnTo>
                <a:lnTo>
                  <a:pt x="274" y="525"/>
                </a:lnTo>
                <a:lnTo>
                  <a:pt x="272" y="525"/>
                </a:lnTo>
                <a:lnTo>
                  <a:pt x="272" y="523"/>
                </a:lnTo>
                <a:lnTo>
                  <a:pt x="274" y="523"/>
                </a:lnTo>
                <a:close/>
                <a:moveTo>
                  <a:pt x="306" y="522"/>
                </a:moveTo>
                <a:lnTo>
                  <a:pt x="306" y="523"/>
                </a:lnTo>
                <a:lnTo>
                  <a:pt x="308" y="523"/>
                </a:lnTo>
                <a:lnTo>
                  <a:pt x="308" y="522"/>
                </a:lnTo>
                <a:lnTo>
                  <a:pt x="308" y="523"/>
                </a:lnTo>
                <a:lnTo>
                  <a:pt x="308" y="525"/>
                </a:lnTo>
                <a:lnTo>
                  <a:pt x="306" y="525"/>
                </a:lnTo>
                <a:lnTo>
                  <a:pt x="308" y="525"/>
                </a:lnTo>
                <a:lnTo>
                  <a:pt x="306" y="525"/>
                </a:lnTo>
                <a:lnTo>
                  <a:pt x="306" y="527"/>
                </a:lnTo>
                <a:lnTo>
                  <a:pt x="308" y="527"/>
                </a:lnTo>
                <a:lnTo>
                  <a:pt x="306" y="527"/>
                </a:lnTo>
                <a:lnTo>
                  <a:pt x="306" y="528"/>
                </a:lnTo>
                <a:lnTo>
                  <a:pt x="306" y="527"/>
                </a:lnTo>
                <a:lnTo>
                  <a:pt x="304" y="527"/>
                </a:lnTo>
                <a:lnTo>
                  <a:pt x="304" y="525"/>
                </a:lnTo>
                <a:lnTo>
                  <a:pt x="304" y="523"/>
                </a:lnTo>
                <a:lnTo>
                  <a:pt x="304" y="522"/>
                </a:lnTo>
                <a:lnTo>
                  <a:pt x="306" y="522"/>
                </a:lnTo>
                <a:close/>
                <a:moveTo>
                  <a:pt x="308" y="523"/>
                </a:moveTo>
                <a:lnTo>
                  <a:pt x="308" y="522"/>
                </a:lnTo>
                <a:lnTo>
                  <a:pt x="308" y="523"/>
                </a:lnTo>
                <a:close/>
                <a:moveTo>
                  <a:pt x="309" y="523"/>
                </a:moveTo>
                <a:lnTo>
                  <a:pt x="309" y="522"/>
                </a:lnTo>
                <a:lnTo>
                  <a:pt x="309" y="523"/>
                </a:lnTo>
                <a:close/>
                <a:moveTo>
                  <a:pt x="308" y="520"/>
                </a:moveTo>
                <a:lnTo>
                  <a:pt x="309" y="520"/>
                </a:lnTo>
                <a:lnTo>
                  <a:pt x="308" y="520"/>
                </a:lnTo>
                <a:close/>
                <a:moveTo>
                  <a:pt x="306" y="520"/>
                </a:moveTo>
                <a:lnTo>
                  <a:pt x="308" y="520"/>
                </a:lnTo>
                <a:lnTo>
                  <a:pt x="306" y="520"/>
                </a:lnTo>
                <a:lnTo>
                  <a:pt x="308" y="520"/>
                </a:lnTo>
                <a:lnTo>
                  <a:pt x="308" y="522"/>
                </a:lnTo>
                <a:lnTo>
                  <a:pt x="306" y="522"/>
                </a:lnTo>
                <a:lnTo>
                  <a:pt x="306" y="520"/>
                </a:lnTo>
                <a:lnTo>
                  <a:pt x="306" y="522"/>
                </a:lnTo>
                <a:lnTo>
                  <a:pt x="306" y="520"/>
                </a:lnTo>
                <a:lnTo>
                  <a:pt x="308" y="519"/>
                </a:lnTo>
                <a:lnTo>
                  <a:pt x="308" y="520"/>
                </a:lnTo>
                <a:lnTo>
                  <a:pt x="306" y="520"/>
                </a:lnTo>
                <a:close/>
                <a:moveTo>
                  <a:pt x="309" y="517"/>
                </a:moveTo>
                <a:lnTo>
                  <a:pt x="308" y="519"/>
                </a:lnTo>
                <a:lnTo>
                  <a:pt x="308" y="517"/>
                </a:lnTo>
                <a:lnTo>
                  <a:pt x="308" y="519"/>
                </a:lnTo>
                <a:lnTo>
                  <a:pt x="306" y="519"/>
                </a:lnTo>
                <a:lnTo>
                  <a:pt x="306" y="520"/>
                </a:lnTo>
                <a:lnTo>
                  <a:pt x="306" y="519"/>
                </a:lnTo>
                <a:lnTo>
                  <a:pt x="304" y="519"/>
                </a:lnTo>
                <a:lnTo>
                  <a:pt x="306" y="519"/>
                </a:lnTo>
                <a:lnTo>
                  <a:pt x="306" y="517"/>
                </a:lnTo>
                <a:lnTo>
                  <a:pt x="308" y="517"/>
                </a:lnTo>
                <a:lnTo>
                  <a:pt x="309" y="517"/>
                </a:lnTo>
                <a:close/>
                <a:moveTo>
                  <a:pt x="308" y="515"/>
                </a:moveTo>
                <a:lnTo>
                  <a:pt x="309" y="515"/>
                </a:lnTo>
                <a:lnTo>
                  <a:pt x="308" y="515"/>
                </a:lnTo>
                <a:lnTo>
                  <a:pt x="309" y="515"/>
                </a:lnTo>
                <a:lnTo>
                  <a:pt x="308" y="515"/>
                </a:lnTo>
                <a:lnTo>
                  <a:pt x="308" y="517"/>
                </a:lnTo>
                <a:lnTo>
                  <a:pt x="308" y="515"/>
                </a:lnTo>
                <a:lnTo>
                  <a:pt x="306" y="515"/>
                </a:lnTo>
                <a:lnTo>
                  <a:pt x="308" y="515"/>
                </a:lnTo>
                <a:lnTo>
                  <a:pt x="309" y="515"/>
                </a:lnTo>
                <a:lnTo>
                  <a:pt x="308" y="515"/>
                </a:lnTo>
                <a:close/>
                <a:moveTo>
                  <a:pt x="309" y="514"/>
                </a:moveTo>
                <a:lnTo>
                  <a:pt x="308" y="514"/>
                </a:lnTo>
                <a:lnTo>
                  <a:pt x="308" y="515"/>
                </a:lnTo>
                <a:lnTo>
                  <a:pt x="306" y="515"/>
                </a:lnTo>
                <a:lnTo>
                  <a:pt x="306" y="514"/>
                </a:lnTo>
                <a:lnTo>
                  <a:pt x="308" y="514"/>
                </a:lnTo>
                <a:lnTo>
                  <a:pt x="309" y="514"/>
                </a:lnTo>
                <a:close/>
                <a:moveTo>
                  <a:pt x="364" y="503"/>
                </a:moveTo>
                <a:lnTo>
                  <a:pt x="365" y="503"/>
                </a:lnTo>
                <a:lnTo>
                  <a:pt x="364" y="503"/>
                </a:lnTo>
                <a:lnTo>
                  <a:pt x="365" y="503"/>
                </a:lnTo>
                <a:lnTo>
                  <a:pt x="365" y="504"/>
                </a:lnTo>
                <a:lnTo>
                  <a:pt x="364" y="504"/>
                </a:lnTo>
                <a:lnTo>
                  <a:pt x="364" y="503"/>
                </a:lnTo>
                <a:lnTo>
                  <a:pt x="364" y="504"/>
                </a:lnTo>
                <a:lnTo>
                  <a:pt x="362" y="504"/>
                </a:lnTo>
                <a:lnTo>
                  <a:pt x="362" y="503"/>
                </a:lnTo>
                <a:lnTo>
                  <a:pt x="364" y="503"/>
                </a:lnTo>
                <a:close/>
                <a:moveTo>
                  <a:pt x="234" y="491"/>
                </a:moveTo>
                <a:lnTo>
                  <a:pt x="234" y="493"/>
                </a:lnTo>
                <a:lnTo>
                  <a:pt x="234" y="491"/>
                </a:lnTo>
                <a:close/>
                <a:moveTo>
                  <a:pt x="231" y="491"/>
                </a:moveTo>
                <a:lnTo>
                  <a:pt x="229" y="491"/>
                </a:lnTo>
                <a:lnTo>
                  <a:pt x="229" y="490"/>
                </a:lnTo>
                <a:lnTo>
                  <a:pt x="231" y="490"/>
                </a:lnTo>
                <a:lnTo>
                  <a:pt x="231" y="491"/>
                </a:lnTo>
                <a:close/>
                <a:moveTo>
                  <a:pt x="229" y="490"/>
                </a:moveTo>
                <a:lnTo>
                  <a:pt x="228" y="490"/>
                </a:lnTo>
                <a:lnTo>
                  <a:pt x="228" y="488"/>
                </a:lnTo>
                <a:lnTo>
                  <a:pt x="229" y="488"/>
                </a:lnTo>
                <a:lnTo>
                  <a:pt x="229" y="490"/>
                </a:lnTo>
                <a:close/>
                <a:moveTo>
                  <a:pt x="234" y="488"/>
                </a:moveTo>
                <a:lnTo>
                  <a:pt x="236" y="488"/>
                </a:lnTo>
                <a:lnTo>
                  <a:pt x="234" y="488"/>
                </a:lnTo>
                <a:close/>
                <a:moveTo>
                  <a:pt x="340" y="475"/>
                </a:moveTo>
                <a:lnTo>
                  <a:pt x="340" y="474"/>
                </a:lnTo>
                <a:lnTo>
                  <a:pt x="340" y="475"/>
                </a:lnTo>
                <a:close/>
                <a:moveTo>
                  <a:pt x="215" y="467"/>
                </a:moveTo>
                <a:lnTo>
                  <a:pt x="215" y="466"/>
                </a:lnTo>
                <a:lnTo>
                  <a:pt x="215" y="467"/>
                </a:lnTo>
                <a:close/>
                <a:moveTo>
                  <a:pt x="378" y="466"/>
                </a:moveTo>
                <a:lnTo>
                  <a:pt x="378" y="467"/>
                </a:lnTo>
                <a:lnTo>
                  <a:pt x="376" y="467"/>
                </a:lnTo>
                <a:lnTo>
                  <a:pt x="376" y="466"/>
                </a:lnTo>
                <a:lnTo>
                  <a:pt x="376" y="464"/>
                </a:lnTo>
                <a:lnTo>
                  <a:pt x="378" y="464"/>
                </a:lnTo>
                <a:lnTo>
                  <a:pt x="378" y="466"/>
                </a:lnTo>
                <a:close/>
                <a:moveTo>
                  <a:pt x="333" y="458"/>
                </a:moveTo>
                <a:lnTo>
                  <a:pt x="332" y="458"/>
                </a:lnTo>
                <a:lnTo>
                  <a:pt x="333" y="458"/>
                </a:lnTo>
                <a:close/>
                <a:moveTo>
                  <a:pt x="210" y="455"/>
                </a:moveTo>
                <a:lnTo>
                  <a:pt x="210" y="456"/>
                </a:lnTo>
                <a:lnTo>
                  <a:pt x="210" y="455"/>
                </a:lnTo>
                <a:lnTo>
                  <a:pt x="210" y="456"/>
                </a:lnTo>
                <a:lnTo>
                  <a:pt x="210" y="455"/>
                </a:lnTo>
                <a:close/>
                <a:moveTo>
                  <a:pt x="410" y="455"/>
                </a:moveTo>
                <a:lnTo>
                  <a:pt x="408" y="455"/>
                </a:lnTo>
                <a:lnTo>
                  <a:pt x="410" y="455"/>
                </a:lnTo>
                <a:close/>
                <a:moveTo>
                  <a:pt x="375" y="455"/>
                </a:moveTo>
                <a:lnTo>
                  <a:pt x="373" y="455"/>
                </a:lnTo>
                <a:lnTo>
                  <a:pt x="373" y="453"/>
                </a:lnTo>
                <a:lnTo>
                  <a:pt x="375" y="453"/>
                </a:lnTo>
                <a:lnTo>
                  <a:pt x="375" y="455"/>
                </a:lnTo>
                <a:close/>
                <a:moveTo>
                  <a:pt x="408" y="453"/>
                </a:moveTo>
                <a:lnTo>
                  <a:pt x="410" y="453"/>
                </a:lnTo>
                <a:lnTo>
                  <a:pt x="410" y="451"/>
                </a:lnTo>
                <a:lnTo>
                  <a:pt x="410" y="453"/>
                </a:lnTo>
                <a:lnTo>
                  <a:pt x="408" y="453"/>
                </a:lnTo>
                <a:close/>
                <a:moveTo>
                  <a:pt x="188" y="445"/>
                </a:moveTo>
                <a:lnTo>
                  <a:pt x="189" y="445"/>
                </a:lnTo>
                <a:lnTo>
                  <a:pt x="189" y="447"/>
                </a:lnTo>
                <a:lnTo>
                  <a:pt x="189" y="448"/>
                </a:lnTo>
                <a:lnTo>
                  <a:pt x="189" y="447"/>
                </a:lnTo>
                <a:lnTo>
                  <a:pt x="189" y="448"/>
                </a:lnTo>
                <a:lnTo>
                  <a:pt x="189" y="447"/>
                </a:lnTo>
                <a:lnTo>
                  <a:pt x="188" y="447"/>
                </a:lnTo>
                <a:lnTo>
                  <a:pt x="188" y="445"/>
                </a:lnTo>
                <a:lnTo>
                  <a:pt x="188" y="447"/>
                </a:lnTo>
                <a:lnTo>
                  <a:pt x="188" y="445"/>
                </a:lnTo>
                <a:close/>
                <a:moveTo>
                  <a:pt x="189" y="440"/>
                </a:moveTo>
                <a:lnTo>
                  <a:pt x="189" y="442"/>
                </a:lnTo>
                <a:lnTo>
                  <a:pt x="189" y="443"/>
                </a:lnTo>
                <a:lnTo>
                  <a:pt x="191" y="443"/>
                </a:lnTo>
                <a:lnTo>
                  <a:pt x="189" y="443"/>
                </a:lnTo>
                <a:lnTo>
                  <a:pt x="189" y="445"/>
                </a:lnTo>
                <a:lnTo>
                  <a:pt x="191" y="445"/>
                </a:lnTo>
                <a:lnTo>
                  <a:pt x="191" y="447"/>
                </a:lnTo>
                <a:lnTo>
                  <a:pt x="191" y="445"/>
                </a:lnTo>
                <a:lnTo>
                  <a:pt x="191" y="447"/>
                </a:lnTo>
                <a:lnTo>
                  <a:pt x="189" y="447"/>
                </a:lnTo>
                <a:lnTo>
                  <a:pt x="189" y="445"/>
                </a:lnTo>
                <a:lnTo>
                  <a:pt x="188" y="445"/>
                </a:lnTo>
                <a:lnTo>
                  <a:pt x="188" y="443"/>
                </a:lnTo>
                <a:lnTo>
                  <a:pt x="188" y="442"/>
                </a:lnTo>
                <a:lnTo>
                  <a:pt x="188" y="440"/>
                </a:lnTo>
                <a:lnTo>
                  <a:pt x="189" y="440"/>
                </a:lnTo>
                <a:close/>
                <a:moveTo>
                  <a:pt x="280" y="443"/>
                </a:moveTo>
                <a:lnTo>
                  <a:pt x="280" y="442"/>
                </a:lnTo>
                <a:lnTo>
                  <a:pt x="280" y="440"/>
                </a:lnTo>
                <a:lnTo>
                  <a:pt x="282" y="440"/>
                </a:lnTo>
                <a:lnTo>
                  <a:pt x="282" y="442"/>
                </a:lnTo>
                <a:lnTo>
                  <a:pt x="282" y="443"/>
                </a:lnTo>
                <a:lnTo>
                  <a:pt x="280" y="443"/>
                </a:lnTo>
                <a:close/>
                <a:moveTo>
                  <a:pt x="184" y="439"/>
                </a:moveTo>
                <a:lnTo>
                  <a:pt x="184" y="440"/>
                </a:lnTo>
                <a:lnTo>
                  <a:pt x="186" y="439"/>
                </a:lnTo>
                <a:lnTo>
                  <a:pt x="186" y="440"/>
                </a:lnTo>
                <a:lnTo>
                  <a:pt x="184" y="440"/>
                </a:lnTo>
                <a:lnTo>
                  <a:pt x="184" y="439"/>
                </a:lnTo>
                <a:close/>
                <a:moveTo>
                  <a:pt x="191" y="439"/>
                </a:moveTo>
                <a:lnTo>
                  <a:pt x="189" y="439"/>
                </a:lnTo>
                <a:lnTo>
                  <a:pt x="191" y="439"/>
                </a:lnTo>
                <a:lnTo>
                  <a:pt x="191" y="437"/>
                </a:lnTo>
                <a:lnTo>
                  <a:pt x="191" y="439"/>
                </a:lnTo>
                <a:close/>
                <a:moveTo>
                  <a:pt x="180" y="437"/>
                </a:moveTo>
                <a:lnTo>
                  <a:pt x="181" y="437"/>
                </a:lnTo>
                <a:lnTo>
                  <a:pt x="181" y="439"/>
                </a:lnTo>
                <a:lnTo>
                  <a:pt x="181" y="440"/>
                </a:lnTo>
                <a:lnTo>
                  <a:pt x="181" y="439"/>
                </a:lnTo>
                <a:lnTo>
                  <a:pt x="180" y="439"/>
                </a:lnTo>
                <a:lnTo>
                  <a:pt x="180" y="437"/>
                </a:lnTo>
                <a:close/>
                <a:moveTo>
                  <a:pt x="192" y="437"/>
                </a:moveTo>
                <a:lnTo>
                  <a:pt x="191" y="437"/>
                </a:lnTo>
                <a:lnTo>
                  <a:pt x="192" y="437"/>
                </a:lnTo>
                <a:lnTo>
                  <a:pt x="191" y="437"/>
                </a:lnTo>
                <a:lnTo>
                  <a:pt x="192" y="437"/>
                </a:lnTo>
                <a:lnTo>
                  <a:pt x="191" y="437"/>
                </a:lnTo>
                <a:lnTo>
                  <a:pt x="192" y="437"/>
                </a:lnTo>
                <a:close/>
                <a:moveTo>
                  <a:pt x="191" y="437"/>
                </a:moveTo>
                <a:lnTo>
                  <a:pt x="191" y="439"/>
                </a:lnTo>
                <a:lnTo>
                  <a:pt x="191" y="437"/>
                </a:lnTo>
                <a:lnTo>
                  <a:pt x="189" y="439"/>
                </a:lnTo>
                <a:lnTo>
                  <a:pt x="189" y="437"/>
                </a:lnTo>
                <a:lnTo>
                  <a:pt x="191" y="437"/>
                </a:lnTo>
                <a:lnTo>
                  <a:pt x="192" y="437"/>
                </a:lnTo>
                <a:lnTo>
                  <a:pt x="191" y="437"/>
                </a:lnTo>
                <a:close/>
                <a:moveTo>
                  <a:pt x="184" y="435"/>
                </a:moveTo>
                <a:lnTo>
                  <a:pt x="184" y="437"/>
                </a:lnTo>
                <a:lnTo>
                  <a:pt x="183" y="437"/>
                </a:lnTo>
                <a:lnTo>
                  <a:pt x="184" y="437"/>
                </a:lnTo>
                <a:lnTo>
                  <a:pt x="184" y="435"/>
                </a:lnTo>
                <a:lnTo>
                  <a:pt x="184" y="437"/>
                </a:lnTo>
                <a:lnTo>
                  <a:pt x="184" y="435"/>
                </a:lnTo>
                <a:close/>
                <a:moveTo>
                  <a:pt x="400" y="442"/>
                </a:moveTo>
                <a:lnTo>
                  <a:pt x="399" y="442"/>
                </a:lnTo>
                <a:lnTo>
                  <a:pt x="399" y="443"/>
                </a:lnTo>
                <a:lnTo>
                  <a:pt x="399" y="445"/>
                </a:lnTo>
                <a:lnTo>
                  <a:pt x="399" y="447"/>
                </a:lnTo>
                <a:lnTo>
                  <a:pt x="399" y="448"/>
                </a:lnTo>
                <a:lnTo>
                  <a:pt x="399" y="447"/>
                </a:lnTo>
                <a:lnTo>
                  <a:pt x="397" y="447"/>
                </a:lnTo>
                <a:lnTo>
                  <a:pt x="397" y="448"/>
                </a:lnTo>
                <a:lnTo>
                  <a:pt x="397" y="450"/>
                </a:lnTo>
                <a:lnTo>
                  <a:pt x="397" y="451"/>
                </a:lnTo>
                <a:lnTo>
                  <a:pt x="396" y="451"/>
                </a:lnTo>
                <a:lnTo>
                  <a:pt x="396" y="453"/>
                </a:lnTo>
                <a:lnTo>
                  <a:pt x="394" y="451"/>
                </a:lnTo>
                <a:lnTo>
                  <a:pt x="394" y="450"/>
                </a:lnTo>
                <a:lnTo>
                  <a:pt x="392" y="450"/>
                </a:lnTo>
                <a:lnTo>
                  <a:pt x="392" y="448"/>
                </a:lnTo>
                <a:lnTo>
                  <a:pt x="392" y="447"/>
                </a:lnTo>
                <a:lnTo>
                  <a:pt x="392" y="445"/>
                </a:lnTo>
                <a:lnTo>
                  <a:pt x="392" y="443"/>
                </a:lnTo>
                <a:lnTo>
                  <a:pt x="391" y="443"/>
                </a:lnTo>
                <a:lnTo>
                  <a:pt x="391" y="445"/>
                </a:lnTo>
                <a:lnTo>
                  <a:pt x="391" y="447"/>
                </a:lnTo>
                <a:lnTo>
                  <a:pt x="392" y="448"/>
                </a:lnTo>
                <a:lnTo>
                  <a:pt x="392" y="450"/>
                </a:lnTo>
                <a:lnTo>
                  <a:pt x="392" y="451"/>
                </a:lnTo>
                <a:lnTo>
                  <a:pt x="392" y="453"/>
                </a:lnTo>
                <a:lnTo>
                  <a:pt x="392" y="451"/>
                </a:lnTo>
                <a:lnTo>
                  <a:pt x="392" y="450"/>
                </a:lnTo>
                <a:lnTo>
                  <a:pt x="391" y="450"/>
                </a:lnTo>
                <a:lnTo>
                  <a:pt x="391" y="448"/>
                </a:lnTo>
                <a:lnTo>
                  <a:pt x="391" y="447"/>
                </a:lnTo>
                <a:lnTo>
                  <a:pt x="389" y="447"/>
                </a:lnTo>
                <a:lnTo>
                  <a:pt x="389" y="445"/>
                </a:lnTo>
                <a:lnTo>
                  <a:pt x="391" y="445"/>
                </a:lnTo>
                <a:lnTo>
                  <a:pt x="391" y="443"/>
                </a:lnTo>
                <a:lnTo>
                  <a:pt x="391" y="442"/>
                </a:lnTo>
                <a:lnTo>
                  <a:pt x="391" y="440"/>
                </a:lnTo>
                <a:lnTo>
                  <a:pt x="391" y="439"/>
                </a:lnTo>
                <a:lnTo>
                  <a:pt x="391" y="437"/>
                </a:lnTo>
                <a:lnTo>
                  <a:pt x="391" y="435"/>
                </a:lnTo>
                <a:lnTo>
                  <a:pt x="392" y="435"/>
                </a:lnTo>
                <a:lnTo>
                  <a:pt x="394" y="435"/>
                </a:lnTo>
                <a:lnTo>
                  <a:pt x="394" y="437"/>
                </a:lnTo>
                <a:lnTo>
                  <a:pt x="396" y="437"/>
                </a:lnTo>
                <a:lnTo>
                  <a:pt x="396" y="439"/>
                </a:lnTo>
                <a:lnTo>
                  <a:pt x="397" y="439"/>
                </a:lnTo>
                <a:lnTo>
                  <a:pt x="399" y="440"/>
                </a:lnTo>
                <a:lnTo>
                  <a:pt x="399" y="442"/>
                </a:lnTo>
                <a:lnTo>
                  <a:pt x="400" y="442"/>
                </a:lnTo>
                <a:close/>
                <a:moveTo>
                  <a:pt x="180" y="431"/>
                </a:moveTo>
                <a:lnTo>
                  <a:pt x="181" y="431"/>
                </a:lnTo>
                <a:lnTo>
                  <a:pt x="181" y="432"/>
                </a:lnTo>
                <a:lnTo>
                  <a:pt x="181" y="431"/>
                </a:lnTo>
                <a:lnTo>
                  <a:pt x="181" y="432"/>
                </a:lnTo>
                <a:lnTo>
                  <a:pt x="181" y="434"/>
                </a:lnTo>
                <a:lnTo>
                  <a:pt x="180" y="434"/>
                </a:lnTo>
                <a:lnTo>
                  <a:pt x="180" y="432"/>
                </a:lnTo>
                <a:lnTo>
                  <a:pt x="180" y="431"/>
                </a:lnTo>
                <a:close/>
                <a:moveTo>
                  <a:pt x="180" y="431"/>
                </a:moveTo>
                <a:lnTo>
                  <a:pt x="180" y="429"/>
                </a:lnTo>
                <a:lnTo>
                  <a:pt x="180" y="431"/>
                </a:lnTo>
                <a:close/>
                <a:moveTo>
                  <a:pt x="181" y="429"/>
                </a:moveTo>
                <a:lnTo>
                  <a:pt x="181" y="431"/>
                </a:lnTo>
                <a:lnTo>
                  <a:pt x="180" y="429"/>
                </a:lnTo>
                <a:lnTo>
                  <a:pt x="181" y="429"/>
                </a:lnTo>
                <a:close/>
                <a:moveTo>
                  <a:pt x="295" y="427"/>
                </a:moveTo>
                <a:lnTo>
                  <a:pt x="293" y="427"/>
                </a:lnTo>
                <a:lnTo>
                  <a:pt x="295" y="427"/>
                </a:lnTo>
                <a:close/>
                <a:moveTo>
                  <a:pt x="405" y="411"/>
                </a:moveTo>
                <a:lnTo>
                  <a:pt x="407" y="411"/>
                </a:lnTo>
                <a:lnTo>
                  <a:pt x="407" y="413"/>
                </a:lnTo>
                <a:lnTo>
                  <a:pt x="407" y="415"/>
                </a:lnTo>
                <a:lnTo>
                  <a:pt x="408" y="415"/>
                </a:lnTo>
                <a:lnTo>
                  <a:pt x="408" y="416"/>
                </a:lnTo>
                <a:lnTo>
                  <a:pt x="410" y="416"/>
                </a:lnTo>
                <a:lnTo>
                  <a:pt x="410" y="418"/>
                </a:lnTo>
                <a:lnTo>
                  <a:pt x="412" y="418"/>
                </a:lnTo>
                <a:lnTo>
                  <a:pt x="413" y="419"/>
                </a:lnTo>
                <a:lnTo>
                  <a:pt x="413" y="421"/>
                </a:lnTo>
                <a:lnTo>
                  <a:pt x="415" y="421"/>
                </a:lnTo>
                <a:lnTo>
                  <a:pt x="416" y="423"/>
                </a:lnTo>
                <a:lnTo>
                  <a:pt x="416" y="424"/>
                </a:lnTo>
                <a:lnTo>
                  <a:pt x="418" y="424"/>
                </a:lnTo>
                <a:lnTo>
                  <a:pt x="420" y="426"/>
                </a:lnTo>
                <a:lnTo>
                  <a:pt x="420" y="427"/>
                </a:lnTo>
                <a:lnTo>
                  <a:pt x="421" y="427"/>
                </a:lnTo>
                <a:lnTo>
                  <a:pt x="423" y="429"/>
                </a:lnTo>
                <a:lnTo>
                  <a:pt x="424" y="429"/>
                </a:lnTo>
                <a:lnTo>
                  <a:pt x="424" y="431"/>
                </a:lnTo>
                <a:lnTo>
                  <a:pt x="426" y="431"/>
                </a:lnTo>
                <a:lnTo>
                  <a:pt x="426" y="432"/>
                </a:lnTo>
                <a:lnTo>
                  <a:pt x="428" y="432"/>
                </a:lnTo>
                <a:lnTo>
                  <a:pt x="428" y="434"/>
                </a:lnTo>
                <a:lnTo>
                  <a:pt x="428" y="435"/>
                </a:lnTo>
                <a:lnTo>
                  <a:pt x="428" y="437"/>
                </a:lnTo>
                <a:lnTo>
                  <a:pt x="428" y="439"/>
                </a:lnTo>
                <a:lnTo>
                  <a:pt x="426" y="439"/>
                </a:lnTo>
                <a:lnTo>
                  <a:pt x="424" y="440"/>
                </a:lnTo>
                <a:lnTo>
                  <a:pt x="424" y="442"/>
                </a:lnTo>
                <a:lnTo>
                  <a:pt x="424" y="443"/>
                </a:lnTo>
                <a:lnTo>
                  <a:pt x="424" y="445"/>
                </a:lnTo>
                <a:lnTo>
                  <a:pt x="426" y="445"/>
                </a:lnTo>
                <a:lnTo>
                  <a:pt x="426" y="447"/>
                </a:lnTo>
                <a:lnTo>
                  <a:pt x="426" y="448"/>
                </a:lnTo>
                <a:lnTo>
                  <a:pt x="428" y="450"/>
                </a:lnTo>
                <a:lnTo>
                  <a:pt x="428" y="451"/>
                </a:lnTo>
                <a:lnTo>
                  <a:pt x="428" y="453"/>
                </a:lnTo>
                <a:lnTo>
                  <a:pt x="428" y="455"/>
                </a:lnTo>
                <a:lnTo>
                  <a:pt x="428" y="456"/>
                </a:lnTo>
                <a:lnTo>
                  <a:pt x="428" y="458"/>
                </a:lnTo>
                <a:lnTo>
                  <a:pt x="428" y="459"/>
                </a:lnTo>
                <a:lnTo>
                  <a:pt x="428" y="461"/>
                </a:lnTo>
                <a:lnTo>
                  <a:pt x="428" y="463"/>
                </a:lnTo>
                <a:lnTo>
                  <a:pt x="426" y="463"/>
                </a:lnTo>
                <a:lnTo>
                  <a:pt x="424" y="463"/>
                </a:lnTo>
                <a:lnTo>
                  <a:pt x="423" y="463"/>
                </a:lnTo>
                <a:lnTo>
                  <a:pt x="423" y="461"/>
                </a:lnTo>
                <a:lnTo>
                  <a:pt x="423" y="463"/>
                </a:lnTo>
                <a:lnTo>
                  <a:pt x="421" y="463"/>
                </a:lnTo>
                <a:lnTo>
                  <a:pt x="420" y="463"/>
                </a:lnTo>
                <a:lnTo>
                  <a:pt x="420" y="464"/>
                </a:lnTo>
                <a:lnTo>
                  <a:pt x="418" y="464"/>
                </a:lnTo>
                <a:lnTo>
                  <a:pt x="416" y="464"/>
                </a:lnTo>
                <a:lnTo>
                  <a:pt x="415" y="464"/>
                </a:lnTo>
                <a:lnTo>
                  <a:pt x="413" y="464"/>
                </a:lnTo>
                <a:lnTo>
                  <a:pt x="413" y="466"/>
                </a:lnTo>
                <a:lnTo>
                  <a:pt x="413" y="464"/>
                </a:lnTo>
                <a:lnTo>
                  <a:pt x="412" y="464"/>
                </a:lnTo>
                <a:lnTo>
                  <a:pt x="410" y="464"/>
                </a:lnTo>
                <a:lnTo>
                  <a:pt x="410" y="466"/>
                </a:lnTo>
                <a:lnTo>
                  <a:pt x="408" y="466"/>
                </a:lnTo>
                <a:lnTo>
                  <a:pt x="407" y="466"/>
                </a:lnTo>
                <a:lnTo>
                  <a:pt x="405" y="466"/>
                </a:lnTo>
                <a:lnTo>
                  <a:pt x="405" y="464"/>
                </a:lnTo>
                <a:lnTo>
                  <a:pt x="407" y="464"/>
                </a:lnTo>
                <a:lnTo>
                  <a:pt x="407" y="463"/>
                </a:lnTo>
                <a:lnTo>
                  <a:pt x="408" y="463"/>
                </a:lnTo>
                <a:lnTo>
                  <a:pt x="408" y="461"/>
                </a:lnTo>
                <a:lnTo>
                  <a:pt x="410" y="461"/>
                </a:lnTo>
                <a:lnTo>
                  <a:pt x="410" y="459"/>
                </a:lnTo>
                <a:lnTo>
                  <a:pt x="412" y="459"/>
                </a:lnTo>
                <a:lnTo>
                  <a:pt x="412" y="458"/>
                </a:lnTo>
                <a:lnTo>
                  <a:pt x="413" y="458"/>
                </a:lnTo>
                <a:lnTo>
                  <a:pt x="413" y="456"/>
                </a:lnTo>
                <a:lnTo>
                  <a:pt x="413" y="455"/>
                </a:lnTo>
                <a:lnTo>
                  <a:pt x="413" y="453"/>
                </a:lnTo>
                <a:lnTo>
                  <a:pt x="413" y="451"/>
                </a:lnTo>
                <a:lnTo>
                  <a:pt x="413" y="453"/>
                </a:lnTo>
                <a:lnTo>
                  <a:pt x="412" y="453"/>
                </a:lnTo>
                <a:lnTo>
                  <a:pt x="412" y="455"/>
                </a:lnTo>
                <a:lnTo>
                  <a:pt x="412" y="453"/>
                </a:lnTo>
                <a:lnTo>
                  <a:pt x="412" y="451"/>
                </a:lnTo>
                <a:lnTo>
                  <a:pt x="410" y="451"/>
                </a:lnTo>
                <a:lnTo>
                  <a:pt x="410" y="450"/>
                </a:lnTo>
                <a:lnTo>
                  <a:pt x="410" y="448"/>
                </a:lnTo>
                <a:lnTo>
                  <a:pt x="410" y="447"/>
                </a:lnTo>
                <a:lnTo>
                  <a:pt x="408" y="447"/>
                </a:lnTo>
                <a:lnTo>
                  <a:pt x="410" y="445"/>
                </a:lnTo>
                <a:lnTo>
                  <a:pt x="410" y="443"/>
                </a:lnTo>
                <a:lnTo>
                  <a:pt x="408" y="443"/>
                </a:lnTo>
                <a:lnTo>
                  <a:pt x="408" y="445"/>
                </a:lnTo>
                <a:lnTo>
                  <a:pt x="408" y="443"/>
                </a:lnTo>
                <a:lnTo>
                  <a:pt x="408" y="442"/>
                </a:lnTo>
                <a:lnTo>
                  <a:pt x="410" y="442"/>
                </a:lnTo>
                <a:lnTo>
                  <a:pt x="408" y="442"/>
                </a:lnTo>
                <a:lnTo>
                  <a:pt x="408" y="443"/>
                </a:lnTo>
                <a:lnTo>
                  <a:pt x="407" y="443"/>
                </a:lnTo>
                <a:lnTo>
                  <a:pt x="405" y="443"/>
                </a:lnTo>
                <a:lnTo>
                  <a:pt x="405" y="442"/>
                </a:lnTo>
                <a:lnTo>
                  <a:pt x="404" y="440"/>
                </a:lnTo>
                <a:lnTo>
                  <a:pt x="404" y="439"/>
                </a:lnTo>
                <a:lnTo>
                  <a:pt x="402" y="439"/>
                </a:lnTo>
                <a:lnTo>
                  <a:pt x="402" y="440"/>
                </a:lnTo>
                <a:lnTo>
                  <a:pt x="402" y="439"/>
                </a:lnTo>
                <a:lnTo>
                  <a:pt x="400" y="439"/>
                </a:lnTo>
                <a:lnTo>
                  <a:pt x="402" y="439"/>
                </a:lnTo>
                <a:lnTo>
                  <a:pt x="400" y="439"/>
                </a:lnTo>
                <a:lnTo>
                  <a:pt x="400" y="437"/>
                </a:lnTo>
                <a:lnTo>
                  <a:pt x="399" y="437"/>
                </a:lnTo>
                <a:lnTo>
                  <a:pt x="397" y="437"/>
                </a:lnTo>
                <a:lnTo>
                  <a:pt x="397" y="435"/>
                </a:lnTo>
                <a:lnTo>
                  <a:pt x="396" y="435"/>
                </a:lnTo>
                <a:lnTo>
                  <a:pt x="394" y="434"/>
                </a:lnTo>
                <a:lnTo>
                  <a:pt x="394" y="432"/>
                </a:lnTo>
                <a:lnTo>
                  <a:pt x="394" y="431"/>
                </a:lnTo>
                <a:lnTo>
                  <a:pt x="394" y="429"/>
                </a:lnTo>
                <a:lnTo>
                  <a:pt x="394" y="427"/>
                </a:lnTo>
                <a:lnTo>
                  <a:pt x="396" y="427"/>
                </a:lnTo>
                <a:lnTo>
                  <a:pt x="394" y="427"/>
                </a:lnTo>
                <a:lnTo>
                  <a:pt x="394" y="426"/>
                </a:lnTo>
                <a:lnTo>
                  <a:pt x="396" y="426"/>
                </a:lnTo>
                <a:lnTo>
                  <a:pt x="396" y="424"/>
                </a:lnTo>
                <a:lnTo>
                  <a:pt x="397" y="424"/>
                </a:lnTo>
                <a:lnTo>
                  <a:pt x="396" y="424"/>
                </a:lnTo>
                <a:lnTo>
                  <a:pt x="397" y="424"/>
                </a:lnTo>
                <a:lnTo>
                  <a:pt x="397" y="426"/>
                </a:lnTo>
                <a:lnTo>
                  <a:pt x="397" y="427"/>
                </a:lnTo>
                <a:lnTo>
                  <a:pt x="399" y="427"/>
                </a:lnTo>
                <a:lnTo>
                  <a:pt x="400" y="427"/>
                </a:lnTo>
                <a:lnTo>
                  <a:pt x="400" y="429"/>
                </a:lnTo>
                <a:lnTo>
                  <a:pt x="402" y="429"/>
                </a:lnTo>
                <a:lnTo>
                  <a:pt x="402" y="427"/>
                </a:lnTo>
                <a:lnTo>
                  <a:pt x="402" y="426"/>
                </a:lnTo>
                <a:lnTo>
                  <a:pt x="400" y="426"/>
                </a:lnTo>
                <a:lnTo>
                  <a:pt x="399" y="426"/>
                </a:lnTo>
                <a:lnTo>
                  <a:pt x="399" y="424"/>
                </a:lnTo>
                <a:lnTo>
                  <a:pt x="399" y="426"/>
                </a:lnTo>
                <a:lnTo>
                  <a:pt x="397" y="426"/>
                </a:lnTo>
                <a:lnTo>
                  <a:pt x="397" y="424"/>
                </a:lnTo>
                <a:lnTo>
                  <a:pt x="397" y="423"/>
                </a:lnTo>
                <a:lnTo>
                  <a:pt x="399" y="421"/>
                </a:lnTo>
                <a:lnTo>
                  <a:pt x="400" y="421"/>
                </a:lnTo>
                <a:lnTo>
                  <a:pt x="400" y="419"/>
                </a:lnTo>
                <a:lnTo>
                  <a:pt x="400" y="418"/>
                </a:lnTo>
                <a:lnTo>
                  <a:pt x="400" y="416"/>
                </a:lnTo>
                <a:lnTo>
                  <a:pt x="402" y="416"/>
                </a:lnTo>
                <a:lnTo>
                  <a:pt x="402" y="418"/>
                </a:lnTo>
                <a:lnTo>
                  <a:pt x="402" y="419"/>
                </a:lnTo>
                <a:lnTo>
                  <a:pt x="402" y="421"/>
                </a:lnTo>
                <a:lnTo>
                  <a:pt x="404" y="421"/>
                </a:lnTo>
                <a:lnTo>
                  <a:pt x="404" y="419"/>
                </a:lnTo>
                <a:lnTo>
                  <a:pt x="404" y="418"/>
                </a:lnTo>
                <a:lnTo>
                  <a:pt x="404" y="419"/>
                </a:lnTo>
                <a:lnTo>
                  <a:pt x="405" y="419"/>
                </a:lnTo>
                <a:lnTo>
                  <a:pt x="405" y="418"/>
                </a:lnTo>
                <a:lnTo>
                  <a:pt x="404" y="418"/>
                </a:lnTo>
                <a:lnTo>
                  <a:pt x="405" y="418"/>
                </a:lnTo>
                <a:lnTo>
                  <a:pt x="405" y="416"/>
                </a:lnTo>
                <a:lnTo>
                  <a:pt x="405" y="415"/>
                </a:lnTo>
                <a:lnTo>
                  <a:pt x="405" y="413"/>
                </a:lnTo>
                <a:lnTo>
                  <a:pt x="405" y="411"/>
                </a:lnTo>
                <a:close/>
                <a:moveTo>
                  <a:pt x="455" y="411"/>
                </a:moveTo>
                <a:lnTo>
                  <a:pt x="455" y="413"/>
                </a:lnTo>
                <a:lnTo>
                  <a:pt x="456" y="413"/>
                </a:lnTo>
                <a:lnTo>
                  <a:pt x="456" y="415"/>
                </a:lnTo>
                <a:lnTo>
                  <a:pt x="456" y="416"/>
                </a:lnTo>
                <a:lnTo>
                  <a:pt x="456" y="418"/>
                </a:lnTo>
                <a:lnTo>
                  <a:pt x="456" y="419"/>
                </a:lnTo>
                <a:lnTo>
                  <a:pt x="458" y="421"/>
                </a:lnTo>
                <a:lnTo>
                  <a:pt x="458" y="423"/>
                </a:lnTo>
                <a:lnTo>
                  <a:pt x="458" y="424"/>
                </a:lnTo>
                <a:lnTo>
                  <a:pt x="458" y="426"/>
                </a:lnTo>
                <a:lnTo>
                  <a:pt x="458" y="427"/>
                </a:lnTo>
                <a:lnTo>
                  <a:pt x="460" y="427"/>
                </a:lnTo>
                <a:lnTo>
                  <a:pt x="458" y="427"/>
                </a:lnTo>
                <a:lnTo>
                  <a:pt x="458" y="429"/>
                </a:lnTo>
                <a:lnTo>
                  <a:pt x="458" y="431"/>
                </a:lnTo>
                <a:lnTo>
                  <a:pt x="458" y="432"/>
                </a:lnTo>
                <a:lnTo>
                  <a:pt x="456" y="434"/>
                </a:lnTo>
                <a:lnTo>
                  <a:pt x="456" y="435"/>
                </a:lnTo>
                <a:lnTo>
                  <a:pt x="456" y="437"/>
                </a:lnTo>
                <a:lnTo>
                  <a:pt x="455" y="437"/>
                </a:lnTo>
                <a:lnTo>
                  <a:pt x="455" y="435"/>
                </a:lnTo>
                <a:lnTo>
                  <a:pt x="453" y="435"/>
                </a:lnTo>
                <a:lnTo>
                  <a:pt x="452" y="435"/>
                </a:lnTo>
                <a:lnTo>
                  <a:pt x="452" y="434"/>
                </a:lnTo>
                <a:lnTo>
                  <a:pt x="452" y="432"/>
                </a:lnTo>
                <a:lnTo>
                  <a:pt x="450" y="432"/>
                </a:lnTo>
                <a:lnTo>
                  <a:pt x="448" y="432"/>
                </a:lnTo>
                <a:lnTo>
                  <a:pt x="448" y="431"/>
                </a:lnTo>
                <a:lnTo>
                  <a:pt x="447" y="431"/>
                </a:lnTo>
                <a:lnTo>
                  <a:pt x="447" y="429"/>
                </a:lnTo>
                <a:lnTo>
                  <a:pt x="448" y="427"/>
                </a:lnTo>
                <a:lnTo>
                  <a:pt x="447" y="427"/>
                </a:lnTo>
                <a:lnTo>
                  <a:pt x="447" y="426"/>
                </a:lnTo>
                <a:lnTo>
                  <a:pt x="447" y="424"/>
                </a:lnTo>
                <a:lnTo>
                  <a:pt x="445" y="424"/>
                </a:lnTo>
                <a:lnTo>
                  <a:pt x="445" y="423"/>
                </a:lnTo>
                <a:lnTo>
                  <a:pt x="445" y="421"/>
                </a:lnTo>
                <a:lnTo>
                  <a:pt x="444" y="421"/>
                </a:lnTo>
                <a:lnTo>
                  <a:pt x="444" y="419"/>
                </a:lnTo>
                <a:lnTo>
                  <a:pt x="444" y="418"/>
                </a:lnTo>
                <a:lnTo>
                  <a:pt x="445" y="418"/>
                </a:lnTo>
                <a:lnTo>
                  <a:pt x="445" y="416"/>
                </a:lnTo>
                <a:lnTo>
                  <a:pt x="447" y="416"/>
                </a:lnTo>
                <a:lnTo>
                  <a:pt x="448" y="416"/>
                </a:lnTo>
                <a:lnTo>
                  <a:pt x="448" y="415"/>
                </a:lnTo>
                <a:lnTo>
                  <a:pt x="450" y="415"/>
                </a:lnTo>
                <a:lnTo>
                  <a:pt x="452" y="415"/>
                </a:lnTo>
                <a:lnTo>
                  <a:pt x="452" y="413"/>
                </a:lnTo>
                <a:lnTo>
                  <a:pt x="453" y="413"/>
                </a:lnTo>
                <a:lnTo>
                  <a:pt x="455" y="411"/>
                </a:lnTo>
                <a:close/>
                <a:moveTo>
                  <a:pt x="285" y="400"/>
                </a:moveTo>
                <a:lnTo>
                  <a:pt x="285" y="399"/>
                </a:lnTo>
                <a:lnTo>
                  <a:pt x="285" y="400"/>
                </a:lnTo>
                <a:close/>
                <a:moveTo>
                  <a:pt x="277" y="394"/>
                </a:moveTo>
                <a:lnTo>
                  <a:pt x="279" y="394"/>
                </a:lnTo>
                <a:lnTo>
                  <a:pt x="277" y="394"/>
                </a:lnTo>
                <a:lnTo>
                  <a:pt x="277" y="395"/>
                </a:lnTo>
                <a:lnTo>
                  <a:pt x="277" y="394"/>
                </a:lnTo>
                <a:close/>
                <a:moveTo>
                  <a:pt x="279" y="392"/>
                </a:moveTo>
                <a:lnTo>
                  <a:pt x="279" y="394"/>
                </a:lnTo>
                <a:lnTo>
                  <a:pt x="279" y="392"/>
                </a:lnTo>
                <a:lnTo>
                  <a:pt x="277" y="392"/>
                </a:lnTo>
                <a:lnTo>
                  <a:pt x="279" y="392"/>
                </a:lnTo>
                <a:close/>
                <a:moveTo>
                  <a:pt x="133" y="391"/>
                </a:moveTo>
                <a:lnTo>
                  <a:pt x="133" y="392"/>
                </a:lnTo>
                <a:lnTo>
                  <a:pt x="133" y="391"/>
                </a:lnTo>
                <a:lnTo>
                  <a:pt x="133" y="392"/>
                </a:lnTo>
                <a:lnTo>
                  <a:pt x="133" y="394"/>
                </a:lnTo>
                <a:lnTo>
                  <a:pt x="132" y="394"/>
                </a:lnTo>
                <a:lnTo>
                  <a:pt x="133" y="394"/>
                </a:lnTo>
                <a:lnTo>
                  <a:pt x="133" y="392"/>
                </a:lnTo>
                <a:lnTo>
                  <a:pt x="133" y="391"/>
                </a:lnTo>
                <a:lnTo>
                  <a:pt x="133" y="392"/>
                </a:lnTo>
                <a:lnTo>
                  <a:pt x="133" y="391"/>
                </a:lnTo>
                <a:close/>
                <a:moveTo>
                  <a:pt x="276" y="392"/>
                </a:moveTo>
                <a:lnTo>
                  <a:pt x="276" y="394"/>
                </a:lnTo>
                <a:lnTo>
                  <a:pt x="274" y="394"/>
                </a:lnTo>
                <a:lnTo>
                  <a:pt x="274" y="392"/>
                </a:lnTo>
                <a:lnTo>
                  <a:pt x="274" y="391"/>
                </a:lnTo>
                <a:lnTo>
                  <a:pt x="276" y="391"/>
                </a:lnTo>
                <a:lnTo>
                  <a:pt x="276" y="392"/>
                </a:lnTo>
                <a:close/>
                <a:moveTo>
                  <a:pt x="279" y="391"/>
                </a:moveTo>
                <a:lnTo>
                  <a:pt x="279" y="392"/>
                </a:lnTo>
                <a:lnTo>
                  <a:pt x="277" y="392"/>
                </a:lnTo>
                <a:lnTo>
                  <a:pt x="277" y="391"/>
                </a:lnTo>
                <a:lnTo>
                  <a:pt x="279" y="391"/>
                </a:lnTo>
                <a:close/>
                <a:moveTo>
                  <a:pt x="272" y="391"/>
                </a:moveTo>
                <a:lnTo>
                  <a:pt x="274" y="391"/>
                </a:lnTo>
                <a:lnTo>
                  <a:pt x="274" y="392"/>
                </a:lnTo>
                <a:lnTo>
                  <a:pt x="272" y="392"/>
                </a:lnTo>
                <a:lnTo>
                  <a:pt x="271" y="392"/>
                </a:lnTo>
                <a:lnTo>
                  <a:pt x="271" y="391"/>
                </a:lnTo>
                <a:lnTo>
                  <a:pt x="272" y="391"/>
                </a:lnTo>
                <a:lnTo>
                  <a:pt x="271" y="391"/>
                </a:lnTo>
                <a:lnTo>
                  <a:pt x="271" y="389"/>
                </a:lnTo>
                <a:lnTo>
                  <a:pt x="272" y="389"/>
                </a:lnTo>
                <a:lnTo>
                  <a:pt x="272" y="391"/>
                </a:lnTo>
                <a:close/>
                <a:moveTo>
                  <a:pt x="256" y="387"/>
                </a:moveTo>
                <a:lnTo>
                  <a:pt x="256" y="389"/>
                </a:lnTo>
                <a:lnTo>
                  <a:pt x="255" y="389"/>
                </a:lnTo>
                <a:lnTo>
                  <a:pt x="255" y="387"/>
                </a:lnTo>
                <a:lnTo>
                  <a:pt x="256" y="387"/>
                </a:lnTo>
                <a:close/>
                <a:moveTo>
                  <a:pt x="256" y="387"/>
                </a:moveTo>
                <a:lnTo>
                  <a:pt x="255" y="387"/>
                </a:lnTo>
                <a:lnTo>
                  <a:pt x="256" y="387"/>
                </a:lnTo>
                <a:close/>
                <a:moveTo>
                  <a:pt x="77" y="386"/>
                </a:moveTo>
                <a:lnTo>
                  <a:pt x="77" y="387"/>
                </a:lnTo>
                <a:lnTo>
                  <a:pt x="77" y="386"/>
                </a:lnTo>
                <a:lnTo>
                  <a:pt x="77" y="387"/>
                </a:lnTo>
                <a:lnTo>
                  <a:pt x="77" y="386"/>
                </a:lnTo>
                <a:close/>
                <a:moveTo>
                  <a:pt x="255" y="386"/>
                </a:moveTo>
                <a:lnTo>
                  <a:pt x="253" y="386"/>
                </a:lnTo>
                <a:lnTo>
                  <a:pt x="252" y="386"/>
                </a:lnTo>
                <a:lnTo>
                  <a:pt x="253" y="384"/>
                </a:lnTo>
                <a:lnTo>
                  <a:pt x="255" y="384"/>
                </a:lnTo>
                <a:lnTo>
                  <a:pt x="255" y="386"/>
                </a:lnTo>
                <a:close/>
                <a:moveTo>
                  <a:pt x="128" y="383"/>
                </a:moveTo>
                <a:lnTo>
                  <a:pt x="127" y="383"/>
                </a:lnTo>
                <a:lnTo>
                  <a:pt x="127" y="384"/>
                </a:lnTo>
                <a:lnTo>
                  <a:pt x="127" y="383"/>
                </a:lnTo>
                <a:lnTo>
                  <a:pt x="127" y="381"/>
                </a:lnTo>
                <a:lnTo>
                  <a:pt x="128" y="381"/>
                </a:lnTo>
                <a:lnTo>
                  <a:pt x="128" y="383"/>
                </a:lnTo>
                <a:close/>
                <a:moveTo>
                  <a:pt x="117" y="378"/>
                </a:moveTo>
                <a:lnTo>
                  <a:pt x="117" y="379"/>
                </a:lnTo>
                <a:lnTo>
                  <a:pt x="117" y="378"/>
                </a:lnTo>
                <a:close/>
                <a:moveTo>
                  <a:pt x="119" y="379"/>
                </a:moveTo>
                <a:lnTo>
                  <a:pt x="119" y="378"/>
                </a:lnTo>
                <a:lnTo>
                  <a:pt x="120" y="378"/>
                </a:lnTo>
                <a:lnTo>
                  <a:pt x="119" y="378"/>
                </a:lnTo>
                <a:lnTo>
                  <a:pt x="119" y="379"/>
                </a:lnTo>
                <a:close/>
                <a:moveTo>
                  <a:pt x="125" y="378"/>
                </a:moveTo>
                <a:lnTo>
                  <a:pt x="124" y="378"/>
                </a:lnTo>
                <a:lnTo>
                  <a:pt x="125" y="378"/>
                </a:lnTo>
                <a:close/>
                <a:moveTo>
                  <a:pt x="124" y="379"/>
                </a:moveTo>
                <a:lnTo>
                  <a:pt x="124" y="381"/>
                </a:lnTo>
                <a:lnTo>
                  <a:pt x="124" y="383"/>
                </a:lnTo>
                <a:lnTo>
                  <a:pt x="122" y="383"/>
                </a:lnTo>
                <a:lnTo>
                  <a:pt x="122" y="384"/>
                </a:lnTo>
                <a:lnTo>
                  <a:pt x="124" y="384"/>
                </a:lnTo>
                <a:lnTo>
                  <a:pt x="122" y="384"/>
                </a:lnTo>
                <a:lnTo>
                  <a:pt x="120" y="383"/>
                </a:lnTo>
                <a:lnTo>
                  <a:pt x="120" y="381"/>
                </a:lnTo>
                <a:lnTo>
                  <a:pt x="119" y="381"/>
                </a:lnTo>
                <a:lnTo>
                  <a:pt x="119" y="379"/>
                </a:lnTo>
                <a:lnTo>
                  <a:pt x="120" y="379"/>
                </a:lnTo>
                <a:lnTo>
                  <a:pt x="119" y="379"/>
                </a:lnTo>
                <a:lnTo>
                  <a:pt x="120" y="379"/>
                </a:lnTo>
                <a:lnTo>
                  <a:pt x="120" y="378"/>
                </a:lnTo>
                <a:lnTo>
                  <a:pt x="120" y="376"/>
                </a:lnTo>
                <a:lnTo>
                  <a:pt x="122" y="376"/>
                </a:lnTo>
                <a:lnTo>
                  <a:pt x="122" y="375"/>
                </a:lnTo>
                <a:lnTo>
                  <a:pt x="122" y="376"/>
                </a:lnTo>
                <a:lnTo>
                  <a:pt x="124" y="376"/>
                </a:lnTo>
                <a:lnTo>
                  <a:pt x="124" y="378"/>
                </a:lnTo>
                <a:lnTo>
                  <a:pt x="124" y="379"/>
                </a:lnTo>
                <a:close/>
                <a:moveTo>
                  <a:pt x="130" y="376"/>
                </a:moveTo>
                <a:lnTo>
                  <a:pt x="130" y="378"/>
                </a:lnTo>
                <a:lnTo>
                  <a:pt x="128" y="378"/>
                </a:lnTo>
                <a:lnTo>
                  <a:pt x="128" y="379"/>
                </a:lnTo>
                <a:lnTo>
                  <a:pt x="128" y="381"/>
                </a:lnTo>
                <a:lnTo>
                  <a:pt x="127" y="381"/>
                </a:lnTo>
                <a:lnTo>
                  <a:pt x="127" y="383"/>
                </a:lnTo>
                <a:lnTo>
                  <a:pt x="127" y="381"/>
                </a:lnTo>
                <a:lnTo>
                  <a:pt x="127" y="379"/>
                </a:lnTo>
                <a:lnTo>
                  <a:pt x="125" y="379"/>
                </a:lnTo>
                <a:lnTo>
                  <a:pt x="127" y="379"/>
                </a:lnTo>
                <a:lnTo>
                  <a:pt x="127" y="378"/>
                </a:lnTo>
                <a:lnTo>
                  <a:pt x="128" y="378"/>
                </a:lnTo>
                <a:lnTo>
                  <a:pt x="128" y="376"/>
                </a:lnTo>
                <a:lnTo>
                  <a:pt x="130" y="375"/>
                </a:lnTo>
                <a:lnTo>
                  <a:pt x="130" y="376"/>
                </a:lnTo>
                <a:close/>
                <a:moveTo>
                  <a:pt x="128" y="376"/>
                </a:moveTo>
                <a:lnTo>
                  <a:pt x="128" y="375"/>
                </a:lnTo>
                <a:lnTo>
                  <a:pt x="128" y="376"/>
                </a:lnTo>
                <a:close/>
                <a:moveTo>
                  <a:pt x="132" y="375"/>
                </a:moveTo>
                <a:lnTo>
                  <a:pt x="132" y="373"/>
                </a:lnTo>
                <a:lnTo>
                  <a:pt x="132" y="375"/>
                </a:lnTo>
                <a:close/>
                <a:moveTo>
                  <a:pt x="119" y="373"/>
                </a:moveTo>
                <a:lnTo>
                  <a:pt x="119" y="375"/>
                </a:lnTo>
                <a:lnTo>
                  <a:pt x="120" y="375"/>
                </a:lnTo>
                <a:lnTo>
                  <a:pt x="122" y="375"/>
                </a:lnTo>
                <a:lnTo>
                  <a:pt x="120" y="376"/>
                </a:lnTo>
                <a:lnTo>
                  <a:pt x="120" y="378"/>
                </a:lnTo>
                <a:lnTo>
                  <a:pt x="120" y="376"/>
                </a:lnTo>
                <a:lnTo>
                  <a:pt x="119" y="376"/>
                </a:lnTo>
                <a:lnTo>
                  <a:pt x="119" y="378"/>
                </a:lnTo>
                <a:lnTo>
                  <a:pt x="117" y="378"/>
                </a:lnTo>
                <a:lnTo>
                  <a:pt x="119" y="378"/>
                </a:lnTo>
                <a:lnTo>
                  <a:pt x="117" y="378"/>
                </a:lnTo>
                <a:lnTo>
                  <a:pt x="117" y="376"/>
                </a:lnTo>
                <a:lnTo>
                  <a:pt x="119" y="376"/>
                </a:lnTo>
                <a:lnTo>
                  <a:pt x="119" y="375"/>
                </a:lnTo>
                <a:lnTo>
                  <a:pt x="119" y="376"/>
                </a:lnTo>
                <a:lnTo>
                  <a:pt x="117" y="376"/>
                </a:lnTo>
                <a:lnTo>
                  <a:pt x="117" y="375"/>
                </a:lnTo>
                <a:lnTo>
                  <a:pt x="119" y="375"/>
                </a:lnTo>
                <a:lnTo>
                  <a:pt x="119" y="373"/>
                </a:lnTo>
                <a:lnTo>
                  <a:pt x="117" y="373"/>
                </a:lnTo>
                <a:lnTo>
                  <a:pt x="119" y="373"/>
                </a:lnTo>
                <a:close/>
                <a:moveTo>
                  <a:pt x="68" y="373"/>
                </a:moveTo>
                <a:lnTo>
                  <a:pt x="68" y="375"/>
                </a:lnTo>
                <a:lnTo>
                  <a:pt x="66" y="373"/>
                </a:lnTo>
                <a:lnTo>
                  <a:pt x="68" y="373"/>
                </a:lnTo>
                <a:close/>
                <a:moveTo>
                  <a:pt x="120" y="373"/>
                </a:moveTo>
                <a:lnTo>
                  <a:pt x="119" y="373"/>
                </a:lnTo>
                <a:lnTo>
                  <a:pt x="119" y="371"/>
                </a:lnTo>
                <a:lnTo>
                  <a:pt x="120" y="371"/>
                </a:lnTo>
                <a:lnTo>
                  <a:pt x="120" y="373"/>
                </a:lnTo>
                <a:close/>
                <a:moveTo>
                  <a:pt x="250" y="370"/>
                </a:moveTo>
                <a:lnTo>
                  <a:pt x="252" y="370"/>
                </a:lnTo>
                <a:lnTo>
                  <a:pt x="252" y="371"/>
                </a:lnTo>
                <a:lnTo>
                  <a:pt x="250" y="371"/>
                </a:lnTo>
                <a:lnTo>
                  <a:pt x="250" y="370"/>
                </a:lnTo>
                <a:close/>
                <a:moveTo>
                  <a:pt x="122" y="370"/>
                </a:moveTo>
                <a:lnTo>
                  <a:pt x="122" y="371"/>
                </a:lnTo>
                <a:lnTo>
                  <a:pt x="122" y="370"/>
                </a:lnTo>
                <a:lnTo>
                  <a:pt x="120" y="370"/>
                </a:lnTo>
                <a:lnTo>
                  <a:pt x="122" y="370"/>
                </a:lnTo>
                <a:close/>
                <a:moveTo>
                  <a:pt x="127" y="370"/>
                </a:moveTo>
                <a:lnTo>
                  <a:pt x="128" y="370"/>
                </a:lnTo>
                <a:lnTo>
                  <a:pt x="128" y="371"/>
                </a:lnTo>
                <a:lnTo>
                  <a:pt x="128" y="373"/>
                </a:lnTo>
                <a:lnTo>
                  <a:pt x="127" y="373"/>
                </a:lnTo>
                <a:lnTo>
                  <a:pt x="128" y="373"/>
                </a:lnTo>
                <a:lnTo>
                  <a:pt x="128" y="375"/>
                </a:lnTo>
                <a:lnTo>
                  <a:pt x="127" y="375"/>
                </a:lnTo>
                <a:lnTo>
                  <a:pt x="127" y="376"/>
                </a:lnTo>
                <a:lnTo>
                  <a:pt x="127" y="378"/>
                </a:lnTo>
                <a:lnTo>
                  <a:pt x="127" y="379"/>
                </a:lnTo>
                <a:lnTo>
                  <a:pt x="127" y="378"/>
                </a:lnTo>
                <a:lnTo>
                  <a:pt x="125" y="378"/>
                </a:lnTo>
                <a:lnTo>
                  <a:pt x="127" y="378"/>
                </a:lnTo>
                <a:lnTo>
                  <a:pt x="127" y="376"/>
                </a:lnTo>
                <a:lnTo>
                  <a:pt x="127" y="375"/>
                </a:lnTo>
                <a:lnTo>
                  <a:pt x="125" y="376"/>
                </a:lnTo>
                <a:lnTo>
                  <a:pt x="125" y="375"/>
                </a:lnTo>
                <a:lnTo>
                  <a:pt x="125" y="376"/>
                </a:lnTo>
                <a:lnTo>
                  <a:pt x="124" y="376"/>
                </a:lnTo>
                <a:lnTo>
                  <a:pt x="124" y="375"/>
                </a:lnTo>
                <a:lnTo>
                  <a:pt x="125" y="375"/>
                </a:lnTo>
                <a:lnTo>
                  <a:pt x="124" y="375"/>
                </a:lnTo>
                <a:lnTo>
                  <a:pt x="124" y="373"/>
                </a:lnTo>
                <a:lnTo>
                  <a:pt x="124" y="375"/>
                </a:lnTo>
                <a:lnTo>
                  <a:pt x="124" y="373"/>
                </a:lnTo>
                <a:lnTo>
                  <a:pt x="124" y="375"/>
                </a:lnTo>
                <a:lnTo>
                  <a:pt x="124" y="373"/>
                </a:lnTo>
                <a:lnTo>
                  <a:pt x="124" y="371"/>
                </a:lnTo>
                <a:lnTo>
                  <a:pt x="124" y="370"/>
                </a:lnTo>
                <a:lnTo>
                  <a:pt x="125" y="370"/>
                </a:lnTo>
                <a:lnTo>
                  <a:pt x="127" y="370"/>
                </a:lnTo>
                <a:close/>
                <a:moveTo>
                  <a:pt x="133" y="370"/>
                </a:moveTo>
                <a:lnTo>
                  <a:pt x="133" y="368"/>
                </a:lnTo>
                <a:lnTo>
                  <a:pt x="135" y="368"/>
                </a:lnTo>
                <a:lnTo>
                  <a:pt x="135" y="370"/>
                </a:lnTo>
                <a:lnTo>
                  <a:pt x="133" y="370"/>
                </a:lnTo>
                <a:lnTo>
                  <a:pt x="135" y="370"/>
                </a:lnTo>
                <a:lnTo>
                  <a:pt x="133" y="370"/>
                </a:lnTo>
                <a:close/>
                <a:moveTo>
                  <a:pt x="72" y="368"/>
                </a:moveTo>
                <a:lnTo>
                  <a:pt x="74" y="368"/>
                </a:lnTo>
                <a:lnTo>
                  <a:pt x="74" y="370"/>
                </a:lnTo>
                <a:lnTo>
                  <a:pt x="76" y="370"/>
                </a:lnTo>
                <a:lnTo>
                  <a:pt x="77" y="370"/>
                </a:lnTo>
                <a:lnTo>
                  <a:pt x="77" y="371"/>
                </a:lnTo>
                <a:lnTo>
                  <a:pt x="77" y="373"/>
                </a:lnTo>
                <a:lnTo>
                  <a:pt x="79" y="373"/>
                </a:lnTo>
                <a:lnTo>
                  <a:pt x="79" y="375"/>
                </a:lnTo>
                <a:lnTo>
                  <a:pt x="79" y="373"/>
                </a:lnTo>
                <a:lnTo>
                  <a:pt x="79" y="375"/>
                </a:lnTo>
                <a:lnTo>
                  <a:pt x="79" y="373"/>
                </a:lnTo>
                <a:lnTo>
                  <a:pt x="79" y="375"/>
                </a:lnTo>
                <a:lnTo>
                  <a:pt x="79" y="376"/>
                </a:lnTo>
                <a:lnTo>
                  <a:pt x="79" y="378"/>
                </a:lnTo>
                <a:lnTo>
                  <a:pt x="80" y="378"/>
                </a:lnTo>
                <a:lnTo>
                  <a:pt x="82" y="378"/>
                </a:lnTo>
                <a:lnTo>
                  <a:pt x="80" y="378"/>
                </a:lnTo>
                <a:lnTo>
                  <a:pt x="80" y="379"/>
                </a:lnTo>
                <a:lnTo>
                  <a:pt x="82" y="379"/>
                </a:lnTo>
                <a:lnTo>
                  <a:pt x="80" y="379"/>
                </a:lnTo>
                <a:lnTo>
                  <a:pt x="80" y="378"/>
                </a:lnTo>
                <a:lnTo>
                  <a:pt x="80" y="379"/>
                </a:lnTo>
                <a:lnTo>
                  <a:pt x="80" y="381"/>
                </a:lnTo>
                <a:lnTo>
                  <a:pt x="80" y="383"/>
                </a:lnTo>
                <a:lnTo>
                  <a:pt x="82" y="383"/>
                </a:lnTo>
                <a:lnTo>
                  <a:pt x="82" y="384"/>
                </a:lnTo>
                <a:lnTo>
                  <a:pt x="82" y="386"/>
                </a:lnTo>
                <a:lnTo>
                  <a:pt x="80" y="386"/>
                </a:lnTo>
                <a:lnTo>
                  <a:pt x="80" y="384"/>
                </a:lnTo>
                <a:lnTo>
                  <a:pt x="80" y="383"/>
                </a:lnTo>
                <a:lnTo>
                  <a:pt x="79" y="383"/>
                </a:lnTo>
                <a:lnTo>
                  <a:pt x="79" y="384"/>
                </a:lnTo>
                <a:lnTo>
                  <a:pt x="79" y="386"/>
                </a:lnTo>
                <a:lnTo>
                  <a:pt x="79" y="384"/>
                </a:lnTo>
                <a:lnTo>
                  <a:pt x="77" y="384"/>
                </a:lnTo>
                <a:lnTo>
                  <a:pt x="76" y="384"/>
                </a:lnTo>
                <a:lnTo>
                  <a:pt x="76" y="383"/>
                </a:lnTo>
                <a:lnTo>
                  <a:pt x="76" y="381"/>
                </a:lnTo>
                <a:lnTo>
                  <a:pt x="76" y="383"/>
                </a:lnTo>
                <a:lnTo>
                  <a:pt x="74" y="383"/>
                </a:lnTo>
                <a:lnTo>
                  <a:pt x="74" y="381"/>
                </a:lnTo>
                <a:lnTo>
                  <a:pt x="74" y="383"/>
                </a:lnTo>
                <a:lnTo>
                  <a:pt x="72" y="383"/>
                </a:lnTo>
                <a:lnTo>
                  <a:pt x="72" y="381"/>
                </a:lnTo>
                <a:lnTo>
                  <a:pt x="72" y="383"/>
                </a:lnTo>
                <a:lnTo>
                  <a:pt x="72" y="381"/>
                </a:lnTo>
                <a:lnTo>
                  <a:pt x="72" y="379"/>
                </a:lnTo>
                <a:lnTo>
                  <a:pt x="71" y="379"/>
                </a:lnTo>
                <a:lnTo>
                  <a:pt x="72" y="379"/>
                </a:lnTo>
                <a:lnTo>
                  <a:pt x="71" y="379"/>
                </a:lnTo>
                <a:lnTo>
                  <a:pt x="72" y="379"/>
                </a:lnTo>
                <a:lnTo>
                  <a:pt x="71" y="379"/>
                </a:lnTo>
                <a:lnTo>
                  <a:pt x="72" y="378"/>
                </a:lnTo>
                <a:lnTo>
                  <a:pt x="71" y="378"/>
                </a:lnTo>
                <a:lnTo>
                  <a:pt x="71" y="376"/>
                </a:lnTo>
                <a:lnTo>
                  <a:pt x="71" y="378"/>
                </a:lnTo>
                <a:lnTo>
                  <a:pt x="71" y="376"/>
                </a:lnTo>
                <a:lnTo>
                  <a:pt x="69" y="376"/>
                </a:lnTo>
                <a:lnTo>
                  <a:pt x="69" y="378"/>
                </a:lnTo>
                <a:lnTo>
                  <a:pt x="69" y="376"/>
                </a:lnTo>
                <a:lnTo>
                  <a:pt x="69" y="378"/>
                </a:lnTo>
                <a:lnTo>
                  <a:pt x="69" y="376"/>
                </a:lnTo>
                <a:lnTo>
                  <a:pt x="69" y="375"/>
                </a:lnTo>
                <a:lnTo>
                  <a:pt x="69" y="373"/>
                </a:lnTo>
                <a:lnTo>
                  <a:pt x="69" y="371"/>
                </a:lnTo>
                <a:lnTo>
                  <a:pt x="68" y="371"/>
                </a:lnTo>
                <a:lnTo>
                  <a:pt x="69" y="371"/>
                </a:lnTo>
                <a:lnTo>
                  <a:pt x="68" y="371"/>
                </a:lnTo>
                <a:lnTo>
                  <a:pt x="69" y="371"/>
                </a:lnTo>
                <a:lnTo>
                  <a:pt x="68" y="371"/>
                </a:lnTo>
                <a:lnTo>
                  <a:pt x="68" y="370"/>
                </a:lnTo>
                <a:lnTo>
                  <a:pt x="69" y="370"/>
                </a:lnTo>
                <a:lnTo>
                  <a:pt x="68" y="370"/>
                </a:lnTo>
                <a:lnTo>
                  <a:pt x="69" y="370"/>
                </a:lnTo>
                <a:lnTo>
                  <a:pt x="69" y="368"/>
                </a:lnTo>
                <a:lnTo>
                  <a:pt x="69" y="370"/>
                </a:lnTo>
                <a:lnTo>
                  <a:pt x="71" y="370"/>
                </a:lnTo>
                <a:lnTo>
                  <a:pt x="71" y="368"/>
                </a:lnTo>
                <a:lnTo>
                  <a:pt x="71" y="370"/>
                </a:lnTo>
                <a:lnTo>
                  <a:pt x="71" y="368"/>
                </a:lnTo>
                <a:lnTo>
                  <a:pt x="72" y="368"/>
                </a:lnTo>
                <a:close/>
                <a:moveTo>
                  <a:pt x="132" y="368"/>
                </a:moveTo>
                <a:lnTo>
                  <a:pt x="132" y="370"/>
                </a:lnTo>
                <a:lnTo>
                  <a:pt x="133" y="370"/>
                </a:lnTo>
                <a:lnTo>
                  <a:pt x="133" y="371"/>
                </a:lnTo>
                <a:lnTo>
                  <a:pt x="132" y="373"/>
                </a:lnTo>
                <a:lnTo>
                  <a:pt x="130" y="373"/>
                </a:lnTo>
                <a:lnTo>
                  <a:pt x="132" y="373"/>
                </a:lnTo>
                <a:lnTo>
                  <a:pt x="130" y="373"/>
                </a:lnTo>
                <a:lnTo>
                  <a:pt x="130" y="375"/>
                </a:lnTo>
                <a:lnTo>
                  <a:pt x="128" y="375"/>
                </a:lnTo>
                <a:lnTo>
                  <a:pt x="130" y="375"/>
                </a:lnTo>
                <a:lnTo>
                  <a:pt x="130" y="373"/>
                </a:lnTo>
                <a:lnTo>
                  <a:pt x="128" y="375"/>
                </a:lnTo>
                <a:lnTo>
                  <a:pt x="128" y="373"/>
                </a:lnTo>
                <a:lnTo>
                  <a:pt x="130" y="373"/>
                </a:lnTo>
                <a:lnTo>
                  <a:pt x="130" y="371"/>
                </a:lnTo>
                <a:lnTo>
                  <a:pt x="132" y="371"/>
                </a:lnTo>
                <a:lnTo>
                  <a:pt x="132" y="370"/>
                </a:lnTo>
                <a:lnTo>
                  <a:pt x="132" y="368"/>
                </a:lnTo>
                <a:close/>
                <a:moveTo>
                  <a:pt x="253" y="368"/>
                </a:moveTo>
                <a:lnTo>
                  <a:pt x="252" y="370"/>
                </a:lnTo>
                <a:lnTo>
                  <a:pt x="252" y="368"/>
                </a:lnTo>
                <a:lnTo>
                  <a:pt x="253" y="368"/>
                </a:lnTo>
                <a:close/>
                <a:moveTo>
                  <a:pt x="133" y="370"/>
                </a:moveTo>
                <a:lnTo>
                  <a:pt x="133" y="368"/>
                </a:lnTo>
                <a:lnTo>
                  <a:pt x="133" y="367"/>
                </a:lnTo>
                <a:lnTo>
                  <a:pt x="133" y="368"/>
                </a:lnTo>
                <a:lnTo>
                  <a:pt x="135" y="368"/>
                </a:lnTo>
                <a:lnTo>
                  <a:pt x="133" y="368"/>
                </a:lnTo>
                <a:lnTo>
                  <a:pt x="133" y="370"/>
                </a:lnTo>
                <a:close/>
                <a:moveTo>
                  <a:pt x="120" y="368"/>
                </a:moveTo>
                <a:lnTo>
                  <a:pt x="119" y="368"/>
                </a:lnTo>
                <a:lnTo>
                  <a:pt x="119" y="367"/>
                </a:lnTo>
                <a:lnTo>
                  <a:pt x="120" y="367"/>
                </a:lnTo>
                <a:lnTo>
                  <a:pt x="120" y="368"/>
                </a:lnTo>
                <a:close/>
                <a:moveTo>
                  <a:pt x="127" y="367"/>
                </a:moveTo>
                <a:lnTo>
                  <a:pt x="125" y="367"/>
                </a:lnTo>
                <a:lnTo>
                  <a:pt x="127" y="367"/>
                </a:lnTo>
                <a:lnTo>
                  <a:pt x="127" y="368"/>
                </a:lnTo>
                <a:lnTo>
                  <a:pt x="125" y="368"/>
                </a:lnTo>
                <a:lnTo>
                  <a:pt x="125" y="367"/>
                </a:lnTo>
                <a:lnTo>
                  <a:pt x="125" y="368"/>
                </a:lnTo>
                <a:lnTo>
                  <a:pt x="125" y="367"/>
                </a:lnTo>
                <a:lnTo>
                  <a:pt x="124" y="367"/>
                </a:lnTo>
                <a:lnTo>
                  <a:pt x="125" y="367"/>
                </a:lnTo>
                <a:lnTo>
                  <a:pt x="127" y="367"/>
                </a:lnTo>
                <a:close/>
                <a:moveTo>
                  <a:pt x="127" y="368"/>
                </a:moveTo>
                <a:lnTo>
                  <a:pt x="125" y="368"/>
                </a:lnTo>
                <a:lnTo>
                  <a:pt x="127" y="368"/>
                </a:lnTo>
                <a:lnTo>
                  <a:pt x="127" y="367"/>
                </a:lnTo>
                <a:lnTo>
                  <a:pt x="127" y="368"/>
                </a:lnTo>
                <a:close/>
                <a:moveTo>
                  <a:pt x="132" y="367"/>
                </a:moveTo>
                <a:lnTo>
                  <a:pt x="132" y="368"/>
                </a:lnTo>
                <a:lnTo>
                  <a:pt x="130" y="368"/>
                </a:lnTo>
                <a:lnTo>
                  <a:pt x="130" y="367"/>
                </a:lnTo>
                <a:lnTo>
                  <a:pt x="128" y="367"/>
                </a:lnTo>
                <a:lnTo>
                  <a:pt x="130" y="367"/>
                </a:lnTo>
                <a:lnTo>
                  <a:pt x="132" y="367"/>
                </a:lnTo>
                <a:close/>
                <a:moveTo>
                  <a:pt x="130" y="365"/>
                </a:moveTo>
                <a:lnTo>
                  <a:pt x="130" y="367"/>
                </a:lnTo>
                <a:lnTo>
                  <a:pt x="130" y="365"/>
                </a:lnTo>
                <a:close/>
                <a:moveTo>
                  <a:pt x="140" y="365"/>
                </a:moveTo>
                <a:lnTo>
                  <a:pt x="140" y="367"/>
                </a:lnTo>
                <a:lnTo>
                  <a:pt x="140" y="365"/>
                </a:lnTo>
                <a:close/>
                <a:moveTo>
                  <a:pt x="128" y="365"/>
                </a:moveTo>
                <a:lnTo>
                  <a:pt x="130" y="365"/>
                </a:lnTo>
                <a:lnTo>
                  <a:pt x="128" y="365"/>
                </a:lnTo>
                <a:lnTo>
                  <a:pt x="128" y="367"/>
                </a:lnTo>
                <a:lnTo>
                  <a:pt x="128" y="368"/>
                </a:lnTo>
                <a:lnTo>
                  <a:pt x="127" y="368"/>
                </a:lnTo>
                <a:lnTo>
                  <a:pt x="127" y="367"/>
                </a:lnTo>
                <a:lnTo>
                  <a:pt x="128" y="367"/>
                </a:lnTo>
                <a:lnTo>
                  <a:pt x="127" y="367"/>
                </a:lnTo>
                <a:lnTo>
                  <a:pt x="128" y="367"/>
                </a:lnTo>
                <a:lnTo>
                  <a:pt x="127" y="367"/>
                </a:lnTo>
                <a:lnTo>
                  <a:pt x="127" y="365"/>
                </a:lnTo>
                <a:lnTo>
                  <a:pt x="127" y="363"/>
                </a:lnTo>
                <a:lnTo>
                  <a:pt x="128" y="363"/>
                </a:lnTo>
                <a:lnTo>
                  <a:pt x="128" y="365"/>
                </a:lnTo>
                <a:close/>
                <a:moveTo>
                  <a:pt x="143" y="363"/>
                </a:moveTo>
                <a:lnTo>
                  <a:pt x="143" y="365"/>
                </a:lnTo>
                <a:lnTo>
                  <a:pt x="143" y="363"/>
                </a:lnTo>
                <a:lnTo>
                  <a:pt x="141" y="363"/>
                </a:lnTo>
                <a:lnTo>
                  <a:pt x="141" y="362"/>
                </a:lnTo>
                <a:lnTo>
                  <a:pt x="141" y="363"/>
                </a:lnTo>
                <a:lnTo>
                  <a:pt x="143" y="363"/>
                </a:lnTo>
                <a:lnTo>
                  <a:pt x="143" y="362"/>
                </a:lnTo>
                <a:lnTo>
                  <a:pt x="141" y="362"/>
                </a:lnTo>
                <a:lnTo>
                  <a:pt x="143" y="362"/>
                </a:lnTo>
                <a:lnTo>
                  <a:pt x="143" y="363"/>
                </a:lnTo>
                <a:close/>
                <a:moveTo>
                  <a:pt x="276" y="362"/>
                </a:moveTo>
                <a:lnTo>
                  <a:pt x="276" y="363"/>
                </a:lnTo>
                <a:lnTo>
                  <a:pt x="276" y="362"/>
                </a:lnTo>
                <a:lnTo>
                  <a:pt x="274" y="362"/>
                </a:lnTo>
                <a:lnTo>
                  <a:pt x="276" y="362"/>
                </a:lnTo>
                <a:close/>
                <a:moveTo>
                  <a:pt x="277" y="362"/>
                </a:moveTo>
                <a:lnTo>
                  <a:pt x="277" y="363"/>
                </a:lnTo>
                <a:lnTo>
                  <a:pt x="277" y="362"/>
                </a:lnTo>
                <a:lnTo>
                  <a:pt x="276" y="362"/>
                </a:lnTo>
                <a:lnTo>
                  <a:pt x="277" y="362"/>
                </a:lnTo>
                <a:close/>
                <a:moveTo>
                  <a:pt x="253" y="360"/>
                </a:moveTo>
                <a:lnTo>
                  <a:pt x="253" y="362"/>
                </a:lnTo>
                <a:lnTo>
                  <a:pt x="252" y="362"/>
                </a:lnTo>
                <a:lnTo>
                  <a:pt x="253" y="362"/>
                </a:lnTo>
                <a:lnTo>
                  <a:pt x="253" y="360"/>
                </a:lnTo>
                <a:close/>
                <a:moveTo>
                  <a:pt x="252" y="360"/>
                </a:moveTo>
                <a:lnTo>
                  <a:pt x="252" y="362"/>
                </a:lnTo>
                <a:lnTo>
                  <a:pt x="252" y="360"/>
                </a:lnTo>
                <a:lnTo>
                  <a:pt x="253" y="360"/>
                </a:lnTo>
                <a:lnTo>
                  <a:pt x="252" y="360"/>
                </a:lnTo>
                <a:close/>
                <a:moveTo>
                  <a:pt x="274" y="360"/>
                </a:moveTo>
                <a:lnTo>
                  <a:pt x="276" y="360"/>
                </a:lnTo>
                <a:lnTo>
                  <a:pt x="274" y="360"/>
                </a:lnTo>
                <a:lnTo>
                  <a:pt x="274" y="362"/>
                </a:lnTo>
                <a:lnTo>
                  <a:pt x="274" y="360"/>
                </a:lnTo>
                <a:close/>
                <a:moveTo>
                  <a:pt x="245" y="360"/>
                </a:moveTo>
                <a:lnTo>
                  <a:pt x="244" y="360"/>
                </a:lnTo>
                <a:lnTo>
                  <a:pt x="244" y="359"/>
                </a:lnTo>
                <a:lnTo>
                  <a:pt x="245" y="359"/>
                </a:lnTo>
                <a:lnTo>
                  <a:pt x="245" y="360"/>
                </a:lnTo>
                <a:close/>
                <a:moveTo>
                  <a:pt x="248" y="357"/>
                </a:moveTo>
                <a:lnTo>
                  <a:pt x="250" y="357"/>
                </a:lnTo>
                <a:lnTo>
                  <a:pt x="248" y="357"/>
                </a:lnTo>
                <a:lnTo>
                  <a:pt x="250" y="357"/>
                </a:lnTo>
                <a:lnTo>
                  <a:pt x="248" y="357"/>
                </a:lnTo>
                <a:close/>
                <a:moveTo>
                  <a:pt x="247" y="355"/>
                </a:moveTo>
                <a:lnTo>
                  <a:pt x="247" y="354"/>
                </a:lnTo>
                <a:lnTo>
                  <a:pt x="248" y="354"/>
                </a:lnTo>
                <a:lnTo>
                  <a:pt x="248" y="355"/>
                </a:lnTo>
                <a:lnTo>
                  <a:pt x="247" y="355"/>
                </a:lnTo>
                <a:lnTo>
                  <a:pt x="248" y="355"/>
                </a:lnTo>
                <a:lnTo>
                  <a:pt x="247" y="355"/>
                </a:lnTo>
                <a:lnTo>
                  <a:pt x="247" y="357"/>
                </a:lnTo>
                <a:lnTo>
                  <a:pt x="245" y="357"/>
                </a:lnTo>
                <a:lnTo>
                  <a:pt x="245" y="359"/>
                </a:lnTo>
                <a:lnTo>
                  <a:pt x="245" y="357"/>
                </a:lnTo>
                <a:lnTo>
                  <a:pt x="245" y="355"/>
                </a:lnTo>
                <a:lnTo>
                  <a:pt x="247" y="355"/>
                </a:lnTo>
                <a:lnTo>
                  <a:pt x="247" y="354"/>
                </a:lnTo>
                <a:lnTo>
                  <a:pt x="247" y="355"/>
                </a:lnTo>
                <a:close/>
                <a:moveTo>
                  <a:pt x="103" y="354"/>
                </a:moveTo>
                <a:lnTo>
                  <a:pt x="103" y="352"/>
                </a:lnTo>
                <a:lnTo>
                  <a:pt x="103" y="354"/>
                </a:lnTo>
                <a:close/>
                <a:moveTo>
                  <a:pt x="100" y="352"/>
                </a:moveTo>
                <a:lnTo>
                  <a:pt x="101" y="352"/>
                </a:lnTo>
                <a:lnTo>
                  <a:pt x="101" y="354"/>
                </a:lnTo>
                <a:lnTo>
                  <a:pt x="101" y="355"/>
                </a:lnTo>
                <a:lnTo>
                  <a:pt x="101" y="354"/>
                </a:lnTo>
                <a:lnTo>
                  <a:pt x="100" y="354"/>
                </a:lnTo>
                <a:lnTo>
                  <a:pt x="100" y="355"/>
                </a:lnTo>
                <a:lnTo>
                  <a:pt x="100" y="354"/>
                </a:lnTo>
                <a:lnTo>
                  <a:pt x="98" y="354"/>
                </a:lnTo>
                <a:lnTo>
                  <a:pt x="100" y="354"/>
                </a:lnTo>
                <a:lnTo>
                  <a:pt x="98" y="354"/>
                </a:lnTo>
                <a:lnTo>
                  <a:pt x="100" y="354"/>
                </a:lnTo>
                <a:lnTo>
                  <a:pt x="100" y="352"/>
                </a:lnTo>
                <a:close/>
                <a:moveTo>
                  <a:pt x="98" y="351"/>
                </a:moveTo>
                <a:lnTo>
                  <a:pt x="98" y="352"/>
                </a:lnTo>
                <a:lnTo>
                  <a:pt x="96" y="352"/>
                </a:lnTo>
                <a:lnTo>
                  <a:pt x="96" y="351"/>
                </a:lnTo>
                <a:lnTo>
                  <a:pt x="98" y="351"/>
                </a:lnTo>
                <a:close/>
                <a:moveTo>
                  <a:pt x="101" y="349"/>
                </a:moveTo>
                <a:lnTo>
                  <a:pt x="100" y="351"/>
                </a:lnTo>
                <a:lnTo>
                  <a:pt x="100" y="349"/>
                </a:lnTo>
                <a:lnTo>
                  <a:pt x="101" y="349"/>
                </a:lnTo>
                <a:lnTo>
                  <a:pt x="100" y="349"/>
                </a:lnTo>
                <a:lnTo>
                  <a:pt x="101" y="349"/>
                </a:lnTo>
                <a:close/>
                <a:moveTo>
                  <a:pt x="93" y="349"/>
                </a:moveTo>
                <a:lnTo>
                  <a:pt x="93" y="351"/>
                </a:lnTo>
                <a:lnTo>
                  <a:pt x="93" y="349"/>
                </a:lnTo>
                <a:lnTo>
                  <a:pt x="93" y="351"/>
                </a:lnTo>
                <a:lnTo>
                  <a:pt x="93" y="349"/>
                </a:lnTo>
                <a:lnTo>
                  <a:pt x="93" y="351"/>
                </a:lnTo>
                <a:lnTo>
                  <a:pt x="93" y="349"/>
                </a:lnTo>
                <a:lnTo>
                  <a:pt x="92" y="349"/>
                </a:lnTo>
                <a:lnTo>
                  <a:pt x="93" y="349"/>
                </a:lnTo>
                <a:close/>
                <a:moveTo>
                  <a:pt x="260" y="349"/>
                </a:moveTo>
                <a:lnTo>
                  <a:pt x="261" y="349"/>
                </a:lnTo>
                <a:lnTo>
                  <a:pt x="263" y="349"/>
                </a:lnTo>
                <a:lnTo>
                  <a:pt x="264" y="349"/>
                </a:lnTo>
                <a:lnTo>
                  <a:pt x="266" y="349"/>
                </a:lnTo>
                <a:lnTo>
                  <a:pt x="266" y="351"/>
                </a:lnTo>
                <a:lnTo>
                  <a:pt x="268" y="351"/>
                </a:lnTo>
                <a:lnTo>
                  <a:pt x="268" y="352"/>
                </a:lnTo>
                <a:lnTo>
                  <a:pt x="269" y="352"/>
                </a:lnTo>
                <a:lnTo>
                  <a:pt x="269" y="351"/>
                </a:lnTo>
                <a:lnTo>
                  <a:pt x="271" y="351"/>
                </a:lnTo>
                <a:lnTo>
                  <a:pt x="272" y="351"/>
                </a:lnTo>
                <a:lnTo>
                  <a:pt x="272" y="352"/>
                </a:lnTo>
                <a:lnTo>
                  <a:pt x="272" y="354"/>
                </a:lnTo>
                <a:lnTo>
                  <a:pt x="274" y="354"/>
                </a:lnTo>
                <a:lnTo>
                  <a:pt x="272" y="354"/>
                </a:lnTo>
                <a:lnTo>
                  <a:pt x="274" y="354"/>
                </a:lnTo>
                <a:lnTo>
                  <a:pt x="274" y="355"/>
                </a:lnTo>
                <a:lnTo>
                  <a:pt x="272" y="355"/>
                </a:lnTo>
                <a:lnTo>
                  <a:pt x="272" y="357"/>
                </a:lnTo>
                <a:lnTo>
                  <a:pt x="272" y="355"/>
                </a:lnTo>
                <a:lnTo>
                  <a:pt x="272" y="357"/>
                </a:lnTo>
                <a:lnTo>
                  <a:pt x="272" y="359"/>
                </a:lnTo>
                <a:lnTo>
                  <a:pt x="272" y="360"/>
                </a:lnTo>
                <a:lnTo>
                  <a:pt x="272" y="362"/>
                </a:lnTo>
                <a:lnTo>
                  <a:pt x="271" y="362"/>
                </a:lnTo>
                <a:lnTo>
                  <a:pt x="271" y="363"/>
                </a:lnTo>
                <a:lnTo>
                  <a:pt x="271" y="365"/>
                </a:lnTo>
                <a:lnTo>
                  <a:pt x="271" y="363"/>
                </a:lnTo>
                <a:lnTo>
                  <a:pt x="271" y="365"/>
                </a:lnTo>
                <a:lnTo>
                  <a:pt x="271" y="367"/>
                </a:lnTo>
                <a:lnTo>
                  <a:pt x="271" y="368"/>
                </a:lnTo>
                <a:lnTo>
                  <a:pt x="269" y="368"/>
                </a:lnTo>
                <a:lnTo>
                  <a:pt x="269" y="370"/>
                </a:lnTo>
                <a:lnTo>
                  <a:pt x="268" y="370"/>
                </a:lnTo>
                <a:lnTo>
                  <a:pt x="266" y="370"/>
                </a:lnTo>
                <a:lnTo>
                  <a:pt x="264" y="370"/>
                </a:lnTo>
                <a:lnTo>
                  <a:pt x="263" y="370"/>
                </a:lnTo>
                <a:lnTo>
                  <a:pt x="261" y="370"/>
                </a:lnTo>
                <a:lnTo>
                  <a:pt x="260" y="370"/>
                </a:lnTo>
                <a:lnTo>
                  <a:pt x="258" y="371"/>
                </a:lnTo>
                <a:lnTo>
                  <a:pt x="256" y="371"/>
                </a:lnTo>
                <a:lnTo>
                  <a:pt x="258" y="371"/>
                </a:lnTo>
                <a:lnTo>
                  <a:pt x="260" y="371"/>
                </a:lnTo>
                <a:lnTo>
                  <a:pt x="261" y="371"/>
                </a:lnTo>
                <a:lnTo>
                  <a:pt x="261" y="370"/>
                </a:lnTo>
                <a:lnTo>
                  <a:pt x="263" y="371"/>
                </a:lnTo>
                <a:lnTo>
                  <a:pt x="264" y="371"/>
                </a:lnTo>
                <a:lnTo>
                  <a:pt x="263" y="371"/>
                </a:lnTo>
                <a:lnTo>
                  <a:pt x="263" y="370"/>
                </a:lnTo>
                <a:lnTo>
                  <a:pt x="264" y="370"/>
                </a:lnTo>
                <a:lnTo>
                  <a:pt x="264" y="371"/>
                </a:lnTo>
                <a:lnTo>
                  <a:pt x="266" y="371"/>
                </a:lnTo>
                <a:lnTo>
                  <a:pt x="266" y="370"/>
                </a:lnTo>
                <a:lnTo>
                  <a:pt x="268" y="370"/>
                </a:lnTo>
                <a:lnTo>
                  <a:pt x="269" y="370"/>
                </a:lnTo>
                <a:lnTo>
                  <a:pt x="269" y="371"/>
                </a:lnTo>
                <a:lnTo>
                  <a:pt x="269" y="373"/>
                </a:lnTo>
                <a:lnTo>
                  <a:pt x="268" y="373"/>
                </a:lnTo>
                <a:lnTo>
                  <a:pt x="268" y="375"/>
                </a:lnTo>
                <a:lnTo>
                  <a:pt x="266" y="375"/>
                </a:lnTo>
                <a:lnTo>
                  <a:pt x="266" y="376"/>
                </a:lnTo>
                <a:lnTo>
                  <a:pt x="268" y="376"/>
                </a:lnTo>
                <a:lnTo>
                  <a:pt x="266" y="376"/>
                </a:lnTo>
                <a:lnTo>
                  <a:pt x="266" y="378"/>
                </a:lnTo>
                <a:lnTo>
                  <a:pt x="266" y="379"/>
                </a:lnTo>
                <a:lnTo>
                  <a:pt x="264" y="379"/>
                </a:lnTo>
                <a:lnTo>
                  <a:pt x="264" y="381"/>
                </a:lnTo>
                <a:lnTo>
                  <a:pt x="264" y="383"/>
                </a:lnTo>
                <a:lnTo>
                  <a:pt x="264" y="384"/>
                </a:lnTo>
                <a:lnTo>
                  <a:pt x="263" y="384"/>
                </a:lnTo>
                <a:lnTo>
                  <a:pt x="263" y="386"/>
                </a:lnTo>
                <a:lnTo>
                  <a:pt x="263" y="384"/>
                </a:lnTo>
                <a:lnTo>
                  <a:pt x="261" y="384"/>
                </a:lnTo>
                <a:lnTo>
                  <a:pt x="261" y="386"/>
                </a:lnTo>
                <a:lnTo>
                  <a:pt x="260" y="386"/>
                </a:lnTo>
                <a:lnTo>
                  <a:pt x="258" y="386"/>
                </a:lnTo>
                <a:lnTo>
                  <a:pt x="256" y="386"/>
                </a:lnTo>
                <a:lnTo>
                  <a:pt x="256" y="384"/>
                </a:lnTo>
                <a:lnTo>
                  <a:pt x="255" y="384"/>
                </a:lnTo>
                <a:lnTo>
                  <a:pt x="256" y="384"/>
                </a:lnTo>
                <a:lnTo>
                  <a:pt x="255" y="383"/>
                </a:lnTo>
                <a:lnTo>
                  <a:pt x="255" y="384"/>
                </a:lnTo>
                <a:lnTo>
                  <a:pt x="255" y="383"/>
                </a:lnTo>
                <a:lnTo>
                  <a:pt x="253" y="383"/>
                </a:lnTo>
                <a:lnTo>
                  <a:pt x="253" y="381"/>
                </a:lnTo>
                <a:lnTo>
                  <a:pt x="253" y="383"/>
                </a:lnTo>
                <a:lnTo>
                  <a:pt x="252" y="383"/>
                </a:lnTo>
                <a:lnTo>
                  <a:pt x="252" y="381"/>
                </a:lnTo>
                <a:lnTo>
                  <a:pt x="252" y="383"/>
                </a:lnTo>
                <a:lnTo>
                  <a:pt x="250" y="381"/>
                </a:lnTo>
                <a:lnTo>
                  <a:pt x="250" y="379"/>
                </a:lnTo>
                <a:lnTo>
                  <a:pt x="248" y="379"/>
                </a:lnTo>
                <a:lnTo>
                  <a:pt x="248" y="381"/>
                </a:lnTo>
                <a:lnTo>
                  <a:pt x="248" y="379"/>
                </a:lnTo>
                <a:lnTo>
                  <a:pt x="248" y="378"/>
                </a:lnTo>
                <a:lnTo>
                  <a:pt x="247" y="378"/>
                </a:lnTo>
                <a:lnTo>
                  <a:pt x="247" y="376"/>
                </a:lnTo>
                <a:lnTo>
                  <a:pt x="248" y="376"/>
                </a:lnTo>
                <a:lnTo>
                  <a:pt x="248" y="375"/>
                </a:lnTo>
                <a:lnTo>
                  <a:pt x="247" y="376"/>
                </a:lnTo>
                <a:lnTo>
                  <a:pt x="247" y="375"/>
                </a:lnTo>
                <a:lnTo>
                  <a:pt x="247" y="376"/>
                </a:lnTo>
                <a:lnTo>
                  <a:pt x="245" y="376"/>
                </a:lnTo>
                <a:lnTo>
                  <a:pt x="245" y="375"/>
                </a:lnTo>
                <a:lnTo>
                  <a:pt x="244" y="375"/>
                </a:lnTo>
                <a:lnTo>
                  <a:pt x="244" y="373"/>
                </a:lnTo>
                <a:lnTo>
                  <a:pt x="242" y="373"/>
                </a:lnTo>
                <a:lnTo>
                  <a:pt x="240" y="373"/>
                </a:lnTo>
                <a:lnTo>
                  <a:pt x="242" y="373"/>
                </a:lnTo>
                <a:lnTo>
                  <a:pt x="240" y="371"/>
                </a:lnTo>
                <a:lnTo>
                  <a:pt x="242" y="371"/>
                </a:lnTo>
                <a:lnTo>
                  <a:pt x="240" y="371"/>
                </a:lnTo>
                <a:lnTo>
                  <a:pt x="240" y="370"/>
                </a:lnTo>
                <a:lnTo>
                  <a:pt x="239" y="371"/>
                </a:lnTo>
                <a:lnTo>
                  <a:pt x="239" y="370"/>
                </a:lnTo>
                <a:lnTo>
                  <a:pt x="239" y="368"/>
                </a:lnTo>
                <a:lnTo>
                  <a:pt x="237" y="368"/>
                </a:lnTo>
                <a:lnTo>
                  <a:pt x="236" y="368"/>
                </a:lnTo>
                <a:lnTo>
                  <a:pt x="236" y="367"/>
                </a:lnTo>
                <a:lnTo>
                  <a:pt x="237" y="367"/>
                </a:lnTo>
                <a:lnTo>
                  <a:pt x="236" y="367"/>
                </a:lnTo>
                <a:lnTo>
                  <a:pt x="237" y="367"/>
                </a:lnTo>
                <a:lnTo>
                  <a:pt x="236" y="367"/>
                </a:lnTo>
                <a:lnTo>
                  <a:pt x="237" y="367"/>
                </a:lnTo>
                <a:lnTo>
                  <a:pt x="236" y="367"/>
                </a:lnTo>
                <a:lnTo>
                  <a:pt x="237" y="367"/>
                </a:lnTo>
                <a:lnTo>
                  <a:pt x="237" y="365"/>
                </a:lnTo>
                <a:lnTo>
                  <a:pt x="239" y="365"/>
                </a:lnTo>
                <a:lnTo>
                  <a:pt x="239" y="363"/>
                </a:lnTo>
                <a:lnTo>
                  <a:pt x="240" y="363"/>
                </a:lnTo>
                <a:lnTo>
                  <a:pt x="240" y="362"/>
                </a:lnTo>
                <a:lnTo>
                  <a:pt x="242" y="362"/>
                </a:lnTo>
                <a:lnTo>
                  <a:pt x="242" y="363"/>
                </a:lnTo>
                <a:lnTo>
                  <a:pt x="242" y="362"/>
                </a:lnTo>
                <a:lnTo>
                  <a:pt x="244" y="362"/>
                </a:lnTo>
                <a:lnTo>
                  <a:pt x="242" y="362"/>
                </a:lnTo>
                <a:lnTo>
                  <a:pt x="244" y="362"/>
                </a:lnTo>
                <a:lnTo>
                  <a:pt x="244" y="360"/>
                </a:lnTo>
                <a:lnTo>
                  <a:pt x="245" y="360"/>
                </a:lnTo>
                <a:lnTo>
                  <a:pt x="245" y="359"/>
                </a:lnTo>
                <a:lnTo>
                  <a:pt x="247" y="359"/>
                </a:lnTo>
                <a:lnTo>
                  <a:pt x="248" y="359"/>
                </a:lnTo>
                <a:lnTo>
                  <a:pt x="250" y="359"/>
                </a:lnTo>
                <a:lnTo>
                  <a:pt x="248" y="359"/>
                </a:lnTo>
                <a:lnTo>
                  <a:pt x="250" y="359"/>
                </a:lnTo>
                <a:lnTo>
                  <a:pt x="250" y="360"/>
                </a:lnTo>
                <a:lnTo>
                  <a:pt x="250" y="362"/>
                </a:lnTo>
                <a:lnTo>
                  <a:pt x="250" y="363"/>
                </a:lnTo>
                <a:lnTo>
                  <a:pt x="248" y="363"/>
                </a:lnTo>
                <a:lnTo>
                  <a:pt x="250" y="363"/>
                </a:lnTo>
                <a:lnTo>
                  <a:pt x="248" y="363"/>
                </a:lnTo>
                <a:lnTo>
                  <a:pt x="250" y="363"/>
                </a:lnTo>
                <a:lnTo>
                  <a:pt x="248" y="365"/>
                </a:lnTo>
                <a:lnTo>
                  <a:pt x="250" y="365"/>
                </a:lnTo>
                <a:lnTo>
                  <a:pt x="248" y="365"/>
                </a:lnTo>
                <a:lnTo>
                  <a:pt x="250" y="365"/>
                </a:lnTo>
                <a:lnTo>
                  <a:pt x="248" y="365"/>
                </a:lnTo>
                <a:lnTo>
                  <a:pt x="250" y="365"/>
                </a:lnTo>
                <a:lnTo>
                  <a:pt x="250" y="367"/>
                </a:lnTo>
                <a:lnTo>
                  <a:pt x="252" y="367"/>
                </a:lnTo>
                <a:lnTo>
                  <a:pt x="253" y="367"/>
                </a:lnTo>
                <a:lnTo>
                  <a:pt x="253" y="368"/>
                </a:lnTo>
                <a:lnTo>
                  <a:pt x="252" y="368"/>
                </a:lnTo>
                <a:lnTo>
                  <a:pt x="252" y="367"/>
                </a:lnTo>
                <a:lnTo>
                  <a:pt x="250" y="367"/>
                </a:lnTo>
                <a:lnTo>
                  <a:pt x="250" y="368"/>
                </a:lnTo>
                <a:lnTo>
                  <a:pt x="252" y="368"/>
                </a:lnTo>
                <a:lnTo>
                  <a:pt x="252" y="370"/>
                </a:lnTo>
                <a:lnTo>
                  <a:pt x="250" y="370"/>
                </a:lnTo>
                <a:lnTo>
                  <a:pt x="250" y="371"/>
                </a:lnTo>
                <a:lnTo>
                  <a:pt x="248" y="371"/>
                </a:lnTo>
                <a:lnTo>
                  <a:pt x="248" y="373"/>
                </a:lnTo>
                <a:lnTo>
                  <a:pt x="248" y="371"/>
                </a:lnTo>
                <a:lnTo>
                  <a:pt x="247" y="371"/>
                </a:lnTo>
                <a:lnTo>
                  <a:pt x="248" y="371"/>
                </a:lnTo>
                <a:lnTo>
                  <a:pt x="248" y="373"/>
                </a:lnTo>
                <a:lnTo>
                  <a:pt x="247" y="373"/>
                </a:lnTo>
                <a:lnTo>
                  <a:pt x="247" y="375"/>
                </a:lnTo>
                <a:lnTo>
                  <a:pt x="247" y="373"/>
                </a:lnTo>
                <a:lnTo>
                  <a:pt x="248" y="373"/>
                </a:lnTo>
                <a:lnTo>
                  <a:pt x="250" y="371"/>
                </a:lnTo>
                <a:lnTo>
                  <a:pt x="250" y="373"/>
                </a:lnTo>
                <a:lnTo>
                  <a:pt x="250" y="371"/>
                </a:lnTo>
                <a:lnTo>
                  <a:pt x="252" y="371"/>
                </a:lnTo>
                <a:lnTo>
                  <a:pt x="250" y="371"/>
                </a:lnTo>
                <a:lnTo>
                  <a:pt x="252" y="371"/>
                </a:lnTo>
                <a:lnTo>
                  <a:pt x="252" y="373"/>
                </a:lnTo>
                <a:lnTo>
                  <a:pt x="252" y="371"/>
                </a:lnTo>
                <a:lnTo>
                  <a:pt x="252" y="370"/>
                </a:lnTo>
                <a:lnTo>
                  <a:pt x="253" y="370"/>
                </a:lnTo>
                <a:lnTo>
                  <a:pt x="253" y="371"/>
                </a:lnTo>
                <a:lnTo>
                  <a:pt x="255" y="371"/>
                </a:lnTo>
                <a:lnTo>
                  <a:pt x="255" y="373"/>
                </a:lnTo>
                <a:lnTo>
                  <a:pt x="255" y="371"/>
                </a:lnTo>
                <a:lnTo>
                  <a:pt x="255" y="370"/>
                </a:lnTo>
                <a:lnTo>
                  <a:pt x="253" y="370"/>
                </a:lnTo>
                <a:lnTo>
                  <a:pt x="253" y="368"/>
                </a:lnTo>
                <a:lnTo>
                  <a:pt x="253" y="367"/>
                </a:lnTo>
                <a:lnTo>
                  <a:pt x="253" y="368"/>
                </a:lnTo>
                <a:lnTo>
                  <a:pt x="253" y="367"/>
                </a:lnTo>
                <a:lnTo>
                  <a:pt x="253" y="365"/>
                </a:lnTo>
                <a:lnTo>
                  <a:pt x="255" y="365"/>
                </a:lnTo>
                <a:lnTo>
                  <a:pt x="255" y="367"/>
                </a:lnTo>
                <a:lnTo>
                  <a:pt x="255" y="365"/>
                </a:lnTo>
                <a:lnTo>
                  <a:pt x="256" y="365"/>
                </a:lnTo>
                <a:lnTo>
                  <a:pt x="255" y="365"/>
                </a:lnTo>
                <a:lnTo>
                  <a:pt x="256" y="365"/>
                </a:lnTo>
                <a:lnTo>
                  <a:pt x="256" y="363"/>
                </a:lnTo>
                <a:lnTo>
                  <a:pt x="256" y="365"/>
                </a:lnTo>
                <a:lnTo>
                  <a:pt x="255" y="365"/>
                </a:lnTo>
                <a:lnTo>
                  <a:pt x="253" y="365"/>
                </a:lnTo>
                <a:lnTo>
                  <a:pt x="253" y="367"/>
                </a:lnTo>
                <a:lnTo>
                  <a:pt x="252" y="367"/>
                </a:lnTo>
                <a:lnTo>
                  <a:pt x="252" y="365"/>
                </a:lnTo>
                <a:lnTo>
                  <a:pt x="252" y="363"/>
                </a:lnTo>
                <a:lnTo>
                  <a:pt x="252" y="362"/>
                </a:lnTo>
                <a:lnTo>
                  <a:pt x="252" y="363"/>
                </a:lnTo>
                <a:lnTo>
                  <a:pt x="253" y="363"/>
                </a:lnTo>
                <a:lnTo>
                  <a:pt x="253" y="362"/>
                </a:lnTo>
                <a:lnTo>
                  <a:pt x="255" y="362"/>
                </a:lnTo>
                <a:lnTo>
                  <a:pt x="253" y="362"/>
                </a:lnTo>
                <a:lnTo>
                  <a:pt x="253" y="360"/>
                </a:lnTo>
                <a:lnTo>
                  <a:pt x="255" y="360"/>
                </a:lnTo>
                <a:lnTo>
                  <a:pt x="255" y="359"/>
                </a:lnTo>
                <a:lnTo>
                  <a:pt x="256" y="359"/>
                </a:lnTo>
                <a:lnTo>
                  <a:pt x="255" y="359"/>
                </a:lnTo>
                <a:lnTo>
                  <a:pt x="256" y="359"/>
                </a:lnTo>
                <a:lnTo>
                  <a:pt x="256" y="357"/>
                </a:lnTo>
                <a:lnTo>
                  <a:pt x="255" y="357"/>
                </a:lnTo>
                <a:lnTo>
                  <a:pt x="255" y="355"/>
                </a:lnTo>
                <a:lnTo>
                  <a:pt x="256" y="355"/>
                </a:lnTo>
                <a:lnTo>
                  <a:pt x="255" y="354"/>
                </a:lnTo>
                <a:lnTo>
                  <a:pt x="256" y="354"/>
                </a:lnTo>
                <a:lnTo>
                  <a:pt x="256" y="352"/>
                </a:lnTo>
                <a:lnTo>
                  <a:pt x="258" y="352"/>
                </a:lnTo>
                <a:lnTo>
                  <a:pt x="258" y="351"/>
                </a:lnTo>
                <a:lnTo>
                  <a:pt x="260" y="351"/>
                </a:lnTo>
                <a:lnTo>
                  <a:pt x="260" y="349"/>
                </a:lnTo>
                <a:close/>
                <a:moveTo>
                  <a:pt x="247" y="346"/>
                </a:moveTo>
                <a:lnTo>
                  <a:pt x="248" y="346"/>
                </a:lnTo>
                <a:lnTo>
                  <a:pt x="250" y="346"/>
                </a:lnTo>
                <a:lnTo>
                  <a:pt x="252" y="346"/>
                </a:lnTo>
                <a:lnTo>
                  <a:pt x="253" y="346"/>
                </a:lnTo>
                <a:lnTo>
                  <a:pt x="253" y="347"/>
                </a:lnTo>
                <a:lnTo>
                  <a:pt x="255" y="347"/>
                </a:lnTo>
                <a:lnTo>
                  <a:pt x="255" y="349"/>
                </a:lnTo>
                <a:lnTo>
                  <a:pt x="253" y="349"/>
                </a:lnTo>
                <a:lnTo>
                  <a:pt x="253" y="351"/>
                </a:lnTo>
                <a:lnTo>
                  <a:pt x="255" y="351"/>
                </a:lnTo>
                <a:lnTo>
                  <a:pt x="253" y="352"/>
                </a:lnTo>
                <a:lnTo>
                  <a:pt x="253" y="354"/>
                </a:lnTo>
                <a:lnTo>
                  <a:pt x="253" y="352"/>
                </a:lnTo>
                <a:lnTo>
                  <a:pt x="253" y="354"/>
                </a:lnTo>
                <a:lnTo>
                  <a:pt x="253" y="355"/>
                </a:lnTo>
                <a:lnTo>
                  <a:pt x="252" y="355"/>
                </a:lnTo>
                <a:lnTo>
                  <a:pt x="250" y="355"/>
                </a:lnTo>
                <a:lnTo>
                  <a:pt x="250" y="354"/>
                </a:lnTo>
                <a:lnTo>
                  <a:pt x="250" y="352"/>
                </a:lnTo>
                <a:lnTo>
                  <a:pt x="250" y="351"/>
                </a:lnTo>
                <a:lnTo>
                  <a:pt x="250" y="352"/>
                </a:lnTo>
                <a:lnTo>
                  <a:pt x="250" y="351"/>
                </a:lnTo>
                <a:lnTo>
                  <a:pt x="252" y="351"/>
                </a:lnTo>
                <a:lnTo>
                  <a:pt x="250" y="351"/>
                </a:lnTo>
                <a:lnTo>
                  <a:pt x="250" y="349"/>
                </a:lnTo>
                <a:lnTo>
                  <a:pt x="252" y="349"/>
                </a:lnTo>
                <a:lnTo>
                  <a:pt x="252" y="347"/>
                </a:lnTo>
                <a:lnTo>
                  <a:pt x="250" y="347"/>
                </a:lnTo>
                <a:lnTo>
                  <a:pt x="248" y="347"/>
                </a:lnTo>
                <a:lnTo>
                  <a:pt x="248" y="349"/>
                </a:lnTo>
                <a:lnTo>
                  <a:pt x="248" y="351"/>
                </a:lnTo>
                <a:lnTo>
                  <a:pt x="247" y="351"/>
                </a:lnTo>
                <a:lnTo>
                  <a:pt x="247" y="349"/>
                </a:lnTo>
                <a:lnTo>
                  <a:pt x="245" y="349"/>
                </a:lnTo>
                <a:lnTo>
                  <a:pt x="245" y="351"/>
                </a:lnTo>
                <a:lnTo>
                  <a:pt x="245" y="349"/>
                </a:lnTo>
                <a:lnTo>
                  <a:pt x="247" y="349"/>
                </a:lnTo>
                <a:lnTo>
                  <a:pt x="247" y="347"/>
                </a:lnTo>
                <a:lnTo>
                  <a:pt x="245" y="347"/>
                </a:lnTo>
                <a:lnTo>
                  <a:pt x="245" y="349"/>
                </a:lnTo>
                <a:lnTo>
                  <a:pt x="244" y="349"/>
                </a:lnTo>
                <a:lnTo>
                  <a:pt x="244" y="347"/>
                </a:lnTo>
                <a:lnTo>
                  <a:pt x="245" y="347"/>
                </a:lnTo>
                <a:lnTo>
                  <a:pt x="245" y="346"/>
                </a:lnTo>
                <a:lnTo>
                  <a:pt x="247" y="346"/>
                </a:lnTo>
                <a:close/>
                <a:moveTo>
                  <a:pt x="213" y="347"/>
                </a:moveTo>
                <a:lnTo>
                  <a:pt x="212" y="346"/>
                </a:lnTo>
                <a:lnTo>
                  <a:pt x="213" y="346"/>
                </a:lnTo>
                <a:lnTo>
                  <a:pt x="213" y="347"/>
                </a:lnTo>
                <a:close/>
                <a:moveTo>
                  <a:pt x="205" y="346"/>
                </a:moveTo>
                <a:lnTo>
                  <a:pt x="205" y="347"/>
                </a:lnTo>
                <a:lnTo>
                  <a:pt x="204" y="347"/>
                </a:lnTo>
                <a:lnTo>
                  <a:pt x="204" y="346"/>
                </a:lnTo>
                <a:lnTo>
                  <a:pt x="205" y="346"/>
                </a:lnTo>
                <a:close/>
                <a:moveTo>
                  <a:pt x="224" y="343"/>
                </a:moveTo>
                <a:lnTo>
                  <a:pt x="226" y="343"/>
                </a:lnTo>
                <a:lnTo>
                  <a:pt x="224" y="343"/>
                </a:lnTo>
                <a:lnTo>
                  <a:pt x="226" y="343"/>
                </a:lnTo>
                <a:lnTo>
                  <a:pt x="224" y="343"/>
                </a:lnTo>
                <a:lnTo>
                  <a:pt x="224" y="344"/>
                </a:lnTo>
                <a:lnTo>
                  <a:pt x="223" y="344"/>
                </a:lnTo>
                <a:lnTo>
                  <a:pt x="223" y="343"/>
                </a:lnTo>
                <a:lnTo>
                  <a:pt x="224" y="343"/>
                </a:lnTo>
                <a:close/>
                <a:moveTo>
                  <a:pt x="221" y="343"/>
                </a:moveTo>
                <a:lnTo>
                  <a:pt x="223" y="343"/>
                </a:lnTo>
                <a:lnTo>
                  <a:pt x="223" y="344"/>
                </a:lnTo>
                <a:lnTo>
                  <a:pt x="223" y="346"/>
                </a:lnTo>
                <a:lnTo>
                  <a:pt x="223" y="344"/>
                </a:lnTo>
                <a:lnTo>
                  <a:pt x="224" y="344"/>
                </a:lnTo>
                <a:lnTo>
                  <a:pt x="226" y="344"/>
                </a:lnTo>
                <a:lnTo>
                  <a:pt x="226" y="346"/>
                </a:lnTo>
                <a:lnTo>
                  <a:pt x="224" y="346"/>
                </a:lnTo>
                <a:lnTo>
                  <a:pt x="224" y="347"/>
                </a:lnTo>
                <a:lnTo>
                  <a:pt x="223" y="347"/>
                </a:lnTo>
                <a:lnTo>
                  <a:pt x="223" y="346"/>
                </a:lnTo>
                <a:lnTo>
                  <a:pt x="221" y="346"/>
                </a:lnTo>
                <a:lnTo>
                  <a:pt x="221" y="347"/>
                </a:lnTo>
                <a:lnTo>
                  <a:pt x="220" y="347"/>
                </a:lnTo>
                <a:lnTo>
                  <a:pt x="218" y="347"/>
                </a:lnTo>
                <a:lnTo>
                  <a:pt x="218" y="349"/>
                </a:lnTo>
                <a:lnTo>
                  <a:pt x="216" y="349"/>
                </a:lnTo>
                <a:lnTo>
                  <a:pt x="216" y="347"/>
                </a:lnTo>
                <a:lnTo>
                  <a:pt x="216" y="346"/>
                </a:lnTo>
                <a:lnTo>
                  <a:pt x="215" y="346"/>
                </a:lnTo>
                <a:lnTo>
                  <a:pt x="216" y="346"/>
                </a:lnTo>
                <a:lnTo>
                  <a:pt x="215" y="346"/>
                </a:lnTo>
                <a:lnTo>
                  <a:pt x="216" y="346"/>
                </a:lnTo>
                <a:lnTo>
                  <a:pt x="216" y="344"/>
                </a:lnTo>
                <a:lnTo>
                  <a:pt x="215" y="344"/>
                </a:lnTo>
                <a:lnTo>
                  <a:pt x="215" y="343"/>
                </a:lnTo>
                <a:lnTo>
                  <a:pt x="216" y="343"/>
                </a:lnTo>
                <a:lnTo>
                  <a:pt x="218" y="343"/>
                </a:lnTo>
                <a:lnTo>
                  <a:pt x="220" y="343"/>
                </a:lnTo>
                <a:lnTo>
                  <a:pt x="220" y="344"/>
                </a:lnTo>
                <a:lnTo>
                  <a:pt x="220" y="343"/>
                </a:lnTo>
                <a:lnTo>
                  <a:pt x="221" y="343"/>
                </a:lnTo>
                <a:lnTo>
                  <a:pt x="220" y="343"/>
                </a:lnTo>
                <a:lnTo>
                  <a:pt x="221" y="343"/>
                </a:lnTo>
                <a:lnTo>
                  <a:pt x="221" y="341"/>
                </a:lnTo>
                <a:lnTo>
                  <a:pt x="221" y="343"/>
                </a:lnTo>
                <a:close/>
                <a:moveTo>
                  <a:pt x="252" y="341"/>
                </a:moveTo>
                <a:lnTo>
                  <a:pt x="253" y="341"/>
                </a:lnTo>
                <a:lnTo>
                  <a:pt x="253" y="343"/>
                </a:lnTo>
                <a:lnTo>
                  <a:pt x="253" y="341"/>
                </a:lnTo>
                <a:lnTo>
                  <a:pt x="253" y="343"/>
                </a:lnTo>
                <a:lnTo>
                  <a:pt x="253" y="341"/>
                </a:lnTo>
                <a:lnTo>
                  <a:pt x="255" y="341"/>
                </a:lnTo>
                <a:lnTo>
                  <a:pt x="255" y="343"/>
                </a:lnTo>
                <a:lnTo>
                  <a:pt x="255" y="341"/>
                </a:lnTo>
                <a:lnTo>
                  <a:pt x="255" y="343"/>
                </a:lnTo>
                <a:lnTo>
                  <a:pt x="255" y="344"/>
                </a:lnTo>
                <a:lnTo>
                  <a:pt x="253" y="346"/>
                </a:lnTo>
                <a:lnTo>
                  <a:pt x="253" y="344"/>
                </a:lnTo>
                <a:lnTo>
                  <a:pt x="253" y="346"/>
                </a:lnTo>
                <a:lnTo>
                  <a:pt x="252" y="346"/>
                </a:lnTo>
                <a:lnTo>
                  <a:pt x="250" y="346"/>
                </a:lnTo>
                <a:lnTo>
                  <a:pt x="248" y="346"/>
                </a:lnTo>
                <a:lnTo>
                  <a:pt x="247" y="346"/>
                </a:lnTo>
                <a:lnTo>
                  <a:pt x="247" y="344"/>
                </a:lnTo>
                <a:lnTo>
                  <a:pt x="247" y="343"/>
                </a:lnTo>
                <a:lnTo>
                  <a:pt x="248" y="343"/>
                </a:lnTo>
                <a:lnTo>
                  <a:pt x="250" y="343"/>
                </a:lnTo>
                <a:lnTo>
                  <a:pt x="248" y="343"/>
                </a:lnTo>
                <a:lnTo>
                  <a:pt x="250" y="343"/>
                </a:lnTo>
                <a:lnTo>
                  <a:pt x="248" y="343"/>
                </a:lnTo>
                <a:lnTo>
                  <a:pt x="250" y="341"/>
                </a:lnTo>
                <a:lnTo>
                  <a:pt x="252" y="341"/>
                </a:lnTo>
                <a:close/>
                <a:moveTo>
                  <a:pt x="208" y="339"/>
                </a:moveTo>
                <a:lnTo>
                  <a:pt x="210" y="341"/>
                </a:lnTo>
                <a:lnTo>
                  <a:pt x="210" y="339"/>
                </a:lnTo>
                <a:lnTo>
                  <a:pt x="210" y="341"/>
                </a:lnTo>
                <a:lnTo>
                  <a:pt x="210" y="343"/>
                </a:lnTo>
                <a:lnTo>
                  <a:pt x="208" y="343"/>
                </a:lnTo>
                <a:lnTo>
                  <a:pt x="207" y="343"/>
                </a:lnTo>
                <a:lnTo>
                  <a:pt x="208" y="343"/>
                </a:lnTo>
                <a:lnTo>
                  <a:pt x="207" y="343"/>
                </a:lnTo>
                <a:lnTo>
                  <a:pt x="205" y="343"/>
                </a:lnTo>
                <a:lnTo>
                  <a:pt x="204" y="343"/>
                </a:lnTo>
                <a:lnTo>
                  <a:pt x="202" y="343"/>
                </a:lnTo>
                <a:lnTo>
                  <a:pt x="202" y="341"/>
                </a:lnTo>
                <a:lnTo>
                  <a:pt x="200" y="341"/>
                </a:lnTo>
                <a:lnTo>
                  <a:pt x="202" y="341"/>
                </a:lnTo>
                <a:lnTo>
                  <a:pt x="200" y="341"/>
                </a:lnTo>
                <a:lnTo>
                  <a:pt x="202" y="341"/>
                </a:lnTo>
                <a:lnTo>
                  <a:pt x="204" y="341"/>
                </a:lnTo>
                <a:lnTo>
                  <a:pt x="205" y="341"/>
                </a:lnTo>
                <a:lnTo>
                  <a:pt x="205" y="339"/>
                </a:lnTo>
                <a:lnTo>
                  <a:pt x="205" y="341"/>
                </a:lnTo>
                <a:lnTo>
                  <a:pt x="205" y="339"/>
                </a:lnTo>
                <a:lnTo>
                  <a:pt x="207" y="339"/>
                </a:lnTo>
                <a:lnTo>
                  <a:pt x="208" y="339"/>
                </a:lnTo>
                <a:close/>
                <a:moveTo>
                  <a:pt x="250" y="338"/>
                </a:moveTo>
                <a:lnTo>
                  <a:pt x="250" y="339"/>
                </a:lnTo>
                <a:lnTo>
                  <a:pt x="248" y="339"/>
                </a:lnTo>
                <a:lnTo>
                  <a:pt x="250" y="339"/>
                </a:lnTo>
                <a:lnTo>
                  <a:pt x="248" y="339"/>
                </a:lnTo>
                <a:lnTo>
                  <a:pt x="250" y="339"/>
                </a:lnTo>
                <a:lnTo>
                  <a:pt x="250" y="338"/>
                </a:lnTo>
                <a:close/>
                <a:moveTo>
                  <a:pt x="271" y="336"/>
                </a:moveTo>
                <a:lnTo>
                  <a:pt x="269" y="336"/>
                </a:lnTo>
                <a:lnTo>
                  <a:pt x="271" y="336"/>
                </a:lnTo>
                <a:close/>
                <a:moveTo>
                  <a:pt x="255" y="336"/>
                </a:moveTo>
                <a:lnTo>
                  <a:pt x="256" y="336"/>
                </a:lnTo>
                <a:lnTo>
                  <a:pt x="256" y="338"/>
                </a:lnTo>
                <a:lnTo>
                  <a:pt x="255" y="338"/>
                </a:lnTo>
                <a:lnTo>
                  <a:pt x="256" y="338"/>
                </a:lnTo>
                <a:lnTo>
                  <a:pt x="255" y="338"/>
                </a:lnTo>
                <a:lnTo>
                  <a:pt x="253" y="338"/>
                </a:lnTo>
                <a:lnTo>
                  <a:pt x="252" y="338"/>
                </a:lnTo>
                <a:lnTo>
                  <a:pt x="253" y="338"/>
                </a:lnTo>
                <a:lnTo>
                  <a:pt x="252" y="338"/>
                </a:lnTo>
                <a:lnTo>
                  <a:pt x="253" y="338"/>
                </a:lnTo>
                <a:lnTo>
                  <a:pt x="253" y="336"/>
                </a:lnTo>
                <a:lnTo>
                  <a:pt x="255" y="336"/>
                </a:lnTo>
                <a:close/>
                <a:moveTo>
                  <a:pt x="268" y="336"/>
                </a:moveTo>
                <a:lnTo>
                  <a:pt x="266" y="336"/>
                </a:lnTo>
                <a:lnTo>
                  <a:pt x="266" y="338"/>
                </a:lnTo>
                <a:lnTo>
                  <a:pt x="266" y="336"/>
                </a:lnTo>
                <a:lnTo>
                  <a:pt x="266" y="338"/>
                </a:lnTo>
                <a:lnTo>
                  <a:pt x="264" y="338"/>
                </a:lnTo>
                <a:lnTo>
                  <a:pt x="266" y="336"/>
                </a:lnTo>
                <a:lnTo>
                  <a:pt x="264" y="336"/>
                </a:lnTo>
                <a:lnTo>
                  <a:pt x="264" y="338"/>
                </a:lnTo>
                <a:lnTo>
                  <a:pt x="263" y="338"/>
                </a:lnTo>
                <a:lnTo>
                  <a:pt x="263" y="339"/>
                </a:lnTo>
                <a:lnTo>
                  <a:pt x="264" y="339"/>
                </a:lnTo>
                <a:lnTo>
                  <a:pt x="264" y="341"/>
                </a:lnTo>
                <a:lnTo>
                  <a:pt x="263" y="341"/>
                </a:lnTo>
                <a:lnTo>
                  <a:pt x="263" y="343"/>
                </a:lnTo>
                <a:lnTo>
                  <a:pt x="263" y="341"/>
                </a:lnTo>
                <a:lnTo>
                  <a:pt x="263" y="343"/>
                </a:lnTo>
                <a:lnTo>
                  <a:pt x="261" y="343"/>
                </a:lnTo>
                <a:lnTo>
                  <a:pt x="263" y="341"/>
                </a:lnTo>
                <a:lnTo>
                  <a:pt x="261" y="341"/>
                </a:lnTo>
                <a:lnTo>
                  <a:pt x="261" y="343"/>
                </a:lnTo>
                <a:lnTo>
                  <a:pt x="260" y="343"/>
                </a:lnTo>
                <a:lnTo>
                  <a:pt x="258" y="343"/>
                </a:lnTo>
                <a:lnTo>
                  <a:pt x="260" y="343"/>
                </a:lnTo>
                <a:lnTo>
                  <a:pt x="260" y="341"/>
                </a:lnTo>
                <a:lnTo>
                  <a:pt x="260" y="343"/>
                </a:lnTo>
                <a:lnTo>
                  <a:pt x="260" y="341"/>
                </a:lnTo>
                <a:lnTo>
                  <a:pt x="260" y="339"/>
                </a:lnTo>
                <a:lnTo>
                  <a:pt x="260" y="341"/>
                </a:lnTo>
                <a:lnTo>
                  <a:pt x="261" y="339"/>
                </a:lnTo>
                <a:lnTo>
                  <a:pt x="260" y="339"/>
                </a:lnTo>
                <a:lnTo>
                  <a:pt x="260" y="338"/>
                </a:lnTo>
                <a:lnTo>
                  <a:pt x="261" y="336"/>
                </a:lnTo>
                <a:lnTo>
                  <a:pt x="263" y="336"/>
                </a:lnTo>
                <a:lnTo>
                  <a:pt x="264" y="336"/>
                </a:lnTo>
                <a:lnTo>
                  <a:pt x="266" y="336"/>
                </a:lnTo>
                <a:lnTo>
                  <a:pt x="266" y="335"/>
                </a:lnTo>
                <a:lnTo>
                  <a:pt x="268" y="335"/>
                </a:lnTo>
                <a:lnTo>
                  <a:pt x="268" y="336"/>
                </a:lnTo>
                <a:close/>
                <a:moveTo>
                  <a:pt x="256" y="336"/>
                </a:moveTo>
                <a:lnTo>
                  <a:pt x="255" y="336"/>
                </a:lnTo>
                <a:lnTo>
                  <a:pt x="255" y="335"/>
                </a:lnTo>
                <a:lnTo>
                  <a:pt x="256" y="335"/>
                </a:lnTo>
                <a:lnTo>
                  <a:pt x="256" y="336"/>
                </a:lnTo>
                <a:close/>
                <a:moveTo>
                  <a:pt x="269" y="335"/>
                </a:moveTo>
                <a:lnTo>
                  <a:pt x="271" y="335"/>
                </a:lnTo>
                <a:lnTo>
                  <a:pt x="269" y="335"/>
                </a:lnTo>
                <a:close/>
                <a:moveTo>
                  <a:pt x="258" y="331"/>
                </a:moveTo>
                <a:lnTo>
                  <a:pt x="258" y="333"/>
                </a:lnTo>
                <a:lnTo>
                  <a:pt x="258" y="335"/>
                </a:lnTo>
                <a:lnTo>
                  <a:pt x="256" y="335"/>
                </a:lnTo>
                <a:lnTo>
                  <a:pt x="258" y="335"/>
                </a:lnTo>
                <a:lnTo>
                  <a:pt x="256" y="333"/>
                </a:lnTo>
                <a:lnTo>
                  <a:pt x="256" y="335"/>
                </a:lnTo>
                <a:lnTo>
                  <a:pt x="256" y="333"/>
                </a:lnTo>
                <a:lnTo>
                  <a:pt x="258" y="333"/>
                </a:lnTo>
                <a:lnTo>
                  <a:pt x="258" y="331"/>
                </a:lnTo>
                <a:close/>
                <a:moveTo>
                  <a:pt x="197" y="331"/>
                </a:moveTo>
                <a:lnTo>
                  <a:pt x="197" y="333"/>
                </a:lnTo>
                <a:lnTo>
                  <a:pt x="197" y="335"/>
                </a:lnTo>
                <a:lnTo>
                  <a:pt x="197" y="336"/>
                </a:lnTo>
                <a:lnTo>
                  <a:pt x="197" y="338"/>
                </a:lnTo>
                <a:lnTo>
                  <a:pt x="196" y="338"/>
                </a:lnTo>
                <a:lnTo>
                  <a:pt x="197" y="338"/>
                </a:lnTo>
                <a:lnTo>
                  <a:pt x="196" y="339"/>
                </a:lnTo>
                <a:lnTo>
                  <a:pt x="194" y="339"/>
                </a:lnTo>
                <a:lnTo>
                  <a:pt x="192" y="339"/>
                </a:lnTo>
                <a:lnTo>
                  <a:pt x="192" y="338"/>
                </a:lnTo>
                <a:lnTo>
                  <a:pt x="192" y="336"/>
                </a:lnTo>
                <a:lnTo>
                  <a:pt x="191" y="336"/>
                </a:lnTo>
                <a:lnTo>
                  <a:pt x="191" y="338"/>
                </a:lnTo>
                <a:lnTo>
                  <a:pt x="191" y="336"/>
                </a:lnTo>
                <a:lnTo>
                  <a:pt x="191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3"/>
                </a:lnTo>
                <a:lnTo>
                  <a:pt x="192" y="333"/>
                </a:lnTo>
                <a:lnTo>
                  <a:pt x="194" y="333"/>
                </a:lnTo>
                <a:lnTo>
                  <a:pt x="196" y="333"/>
                </a:lnTo>
                <a:lnTo>
                  <a:pt x="196" y="331"/>
                </a:lnTo>
                <a:lnTo>
                  <a:pt x="196" y="333"/>
                </a:lnTo>
                <a:lnTo>
                  <a:pt x="196" y="331"/>
                </a:lnTo>
                <a:lnTo>
                  <a:pt x="197" y="331"/>
                </a:lnTo>
                <a:close/>
                <a:moveTo>
                  <a:pt x="88" y="327"/>
                </a:moveTo>
                <a:lnTo>
                  <a:pt x="87" y="327"/>
                </a:lnTo>
                <a:lnTo>
                  <a:pt x="87" y="325"/>
                </a:lnTo>
                <a:lnTo>
                  <a:pt x="87" y="327"/>
                </a:lnTo>
                <a:lnTo>
                  <a:pt x="87" y="325"/>
                </a:lnTo>
                <a:lnTo>
                  <a:pt x="88" y="325"/>
                </a:lnTo>
                <a:lnTo>
                  <a:pt x="88" y="327"/>
                </a:lnTo>
                <a:close/>
                <a:moveTo>
                  <a:pt x="95" y="325"/>
                </a:moveTo>
                <a:lnTo>
                  <a:pt x="93" y="325"/>
                </a:lnTo>
                <a:lnTo>
                  <a:pt x="93" y="327"/>
                </a:lnTo>
                <a:lnTo>
                  <a:pt x="95" y="327"/>
                </a:lnTo>
                <a:lnTo>
                  <a:pt x="93" y="327"/>
                </a:lnTo>
                <a:lnTo>
                  <a:pt x="92" y="327"/>
                </a:lnTo>
                <a:lnTo>
                  <a:pt x="92" y="328"/>
                </a:lnTo>
                <a:lnTo>
                  <a:pt x="92" y="327"/>
                </a:lnTo>
                <a:lnTo>
                  <a:pt x="92" y="325"/>
                </a:lnTo>
                <a:lnTo>
                  <a:pt x="93" y="325"/>
                </a:lnTo>
                <a:lnTo>
                  <a:pt x="95" y="325"/>
                </a:lnTo>
                <a:lnTo>
                  <a:pt x="95" y="323"/>
                </a:lnTo>
                <a:lnTo>
                  <a:pt x="95" y="325"/>
                </a:lnTo>
                <a:close/>
                <a:moveTo>
                  <a:pt x="93" y="323"/>
                </a:moveTo>
                <a:lnTo>
                  <a:pt x="92" y="323"/>
                </a:lnTo>
                <a:lnTo>
                  <a:pt x="92" y="322"/>
                </a:lnTo>
                <a:lnTo>
                  <a:pt x="93" y="322"/>
                </a:lnTo>
                <a:lnTo>
                  <a:pt x="93" y="323"/>
                </a:lnTo>
                <a:close/>
                <a:moveTo>
                  <a:pt x="90" y="323"/>
                </a:moveTo>
                <a:lnTo>
                  <a:pt x="90" y="322"/>
                </a:lnTo>
                <a:lnTo>
                  <a:pt x="90" y="323"/>
                </a:lnTo>
                <a:close/>
                <a:moveTo>
                  <a:pt x="85" y="322"/>
                </a:moveTo>
                <a:lnTo>
                  <a:pt x="85" y="323"/>
                </a:lnTo>
                <a:lnTo>
                  <a:pt x="84" y="323"/>
                </a:lnTo>
                <a:lnTo>
                  <a:pt x="84" y="325"/>
                </a:lnTo>
                <a:lnTo>
                  <a:pt x="84" y="323"/>
                </a:lnTo>
                <a:lnTo>
                  <a:pt x="84" y="325"/>
                </a:lnTo>
                <a:lnTo>
                  <a:pt x="82" y="325"/>
                </a:lnTo>
                <a:lnTo>
                  <a:pt x="82" y="323"/>
                </a:lnTo>
                <a:lnTo>
                  <a:pt x="84" y="323"/>
                </a:lnTo>
                <a:lnTo>
                  <a:pt x="84" y="322"/>
                </a:lnTo>
                <a:lnTo>
                  <a:pt x="85" y="322"/>
                </a:lnTo>
                <a:close/>
                <a:moveTo>
                  <a:pt x="90" y="320"/>
                </a:moveTo>
                <a:lnTo>
                  <a:pt x="88" y="320"/>
                </a:lnTo>
                <a:lnTo>
                  <a:pt x="90" y="320"/>
                </a:lnTo>
                <a:lnTo>
                  <a:pt x="88" y="320"/>
                </a:lnTo>
                <a:lnTo>
                  <a:pt x="90" y="320"/>
                </a:lnTo>
                <a:close/>
                <a:moveTo>
                  <a:pt x="84" y="317"/>
                </a:moveTo>
                <a:lnTo>
                  <a:pt x="84" y="319"/>
                </a:lnTo>
                <a:lnTo>
                  <a:pt x="84" y="317"/>
                </a:lnTo>
                <a:close/>
                <a:moveTo>
                  <a:pt x="85" y="319"/>
                </a:moveTo>
                <a:lnTo>
                  <a:pt x="84" y="319"/>
                </a:lnTo>
                <a:lnTo>
                  <a:pt x="84" y="317"/>
                </a:lnTo>
                <a:lnTo>
                  <a:pt x="85" y="317"/>
                </a:lnTo>
                <a:lnTo>
                  <a:pt x="85" y="319"/>
                </a:lnTo>
                <a:close/>
                <a:moveTo>
                  <a:pt x="157" y="317"/>
                </a:moveTo>
                <a:lnTo>
                  <a:pt x="156" y="317"/>
                </a:lnTo>
                <a:lnTo>
                  <a:pt x="157" y="317"/>
                </a:lnTo>
                <a:close/>
                <a:moveTo>
                  <a:pt x="93" y="314"/>
                </a:moveTo>
                <a:lnTo>
                  <a:pt x="93" y="315"/>
                </a:lnTo>
                <a:lnTo>
                  <a:pt x="93" y="317"/>
                </a:lnTo>
                <a:lnTo>
                  <a:pt x="92" y="317"/>
                </a:lnTo>
                <a:lnTo>
                  <a:pt x="92" y="319"/>
                </a:lnTo>
                <a:lnTo>
                  <a:pt x="90" y="319"/>
                </a:lnTo>
                <a:lnTo>
                  <a:pt x="90" y="320"/>
                </a:lnTo>
                <a:lnTo>
                  <a:pt x="90" y="319"/>
                </a:lnTo>
                <a:lnTo>
                  <a:pt x="90" y="317"/>
                </a:lnTo>
                <a:lnTo>
                  <a:pt x="90" y="319"/>
                </a:lnTo>
                <a:lnTo>
                  <a:pt x="88" y="319"/>
                </a:lnTo>
                <a:lnTo>
                  <a:pt x="88" y="320"/>
                </a:lnTo>
                <a:lnTo>
                  <a:pt x="87" y="320"/>
                </a:lnTo>
                <a:lnTo>
                  <a:pt x="85" y="320"/>
                </a:lnTo>
                <a:lnTo>
                  <a:pt x="85" y="322"/>
                </a:lnTo>
                <a:lnTo>
                  <a:pt x="84" y="322"/>
                </a:lnTo>
                <a:lnTo>
                  <a:pt x="84" y="320"/>
                </a:lnTo>
                <a:lnTo>
                  <a:pt x="85" y="320"/>
                </a:lnTo>
                <a:lnTo>
                  <a:pt x="84" y="320"/>
                </a:lnTo>
                <a:lnTo>
                  <a:pt x="85" y="320"/>
                </a:lnTo>
                <a:lnTo>
                  <a:pt x="85" y="319"/>
                </a:lnTo>
                <a:lnTo>
                  <a:pt x="87" y="319"/>
                </a:lnTo>
                <a:lnTo>
                  <a:pt x="87" y="317"/>
                </a:lnTo>
                <a:lnTo>
                  <a:pt x="88" y="317"/>
                </a:lnTo>
                <a:lnTo>
                  <a:pt x="87" y="317"/>
                </a:lnTo>
                <a:lnTo>
                  <a:pt x="87" y="315"/>
                </a:lnTo>
                <a:lnTo>
                  <a:pt x="88" y="315"/>
                </a:lnTo>
                <a:lnTo>
                  <a:pt x="88" y="314"/>
                </a:lnTo>
                <a:lnTo>
                  <a:pt x="90" y="314"/>
                </a:lnTo>
                <a:lnTo>
                  <a:pt x="90" y="315"/>
                </a:lnTo>
                <a:lnTo>
                  <a:pt x="88" y="315"/>
                </a:lnTo>
                <a:lnTo>
                  <a:pt x="88" y="317"/>
                </a:lnTo>
                <a:lnTo>
                  <a:pt x="90" y="315"/>
                </a:lnTo>
                <a:lnTo>
                  <a:pt x="90" y="317"/>
                </a:lnTo>
                <a:lnTo>
                  <a:pt x="90" y="315"/>
                </a:lnTo>
                <a:lnTo>
                  <a:pt x="92" y="314"/>
                </a:lnTo>
                <a:lnTo>
                  <a:pt x="92" y="312"/>
                </a:lnTo>
                <a:lnTo>
                  <a:pt x="93" y="312"/>
                </a:lnTo>
                <a:lnTo>
                  <a:pt x="93" y="314"/>
                </a:lnTo>
                <a:close/>
                <a:moveTo>
                  <a:pt x="114" y="306"/>
                </a:moveTo>
                <a:lnTo>
                  <a:pt x="116" y="306"/>
                </a:lnTo>
                <a:lnTo>
                  <a:pt x="116" y="307"/>
                </a:lnTo>
                <a:lnTo>
                  <a:pt x="117" y="307"/>
                </a:lnTo>
                <a:lnTo>
                  <a:pt x="117" y="309"/>
                </a:lnTo>
                <a:lnTo>
                  <a:pt x="119" y="309"/>
                </a:lnTo>
                <a:lnTo>
                  <a:pt x="119" y="311"/>
                </a:lnTo>
                <a:lnTo>
                  <a:pt x="120" y="311"/>
                </a:lnTo>
                <a:lnTo>
                  <a:pt x="120" y="309"/>
                </a:lnTo>
                <a:lnTo>
                  <a:pt x="120" y="311"/>
                </a:lnTo>
                <a:lnTo>
                  <a:pt x="122" y="312"/>
                </a:lnTo>
                <a:lnTo>
                  <a:pt x="124" y="312"/>
                </a:lnTo>
                <a:lnTo>
                  <a:pt x="124" y="314"/>
                </a:lnTo>
                <a:lnTo>
                  <a:pt x="125" y="314"/>
                </a:lnTo>
                <a:lnTo>
                  <a:pt x="125" y="312"/>
                </a:lnTo>
                <a:lnTo>
                  <a:pt x="125" y="314"/>
                </a:lnTo>
                <a:lnTo>
                  <a:pt x="125" y="312"/>
                </a:lnTo>
                <a:lnTo>
                  <a:pt x="127" y="312"/>
                </a:lnTo>
                <a:lnTo>
                  <a:pt x="127" y="314"/>
                </a:lnTo>
                <a:lnTo>
                  <a:pt x="127" y="312"/>
                </a:lnTo>
                <a:lnTo>
                  <a:pt x="128" y="314"/>
                </a:lnTo>
                <a:lnTo>
                  <a:pt x="130" y="314"/>
                </a:lnTo>
                <a:lnTo>
                  <a:pt x="132" y="314"/>
                </a:lnTo>
                <a:lnTo>
                  <a:pt x="132" y="315"/>
                </a:lnTo>
                <a:lnTo>
                  <a:pt x="133" y="315"/>
                </a:lnTo>
                <a:lnTo>
                  <a:pt x="133" y="317"/>
                </a:lnTo>
                <a:lnTo>
                  <a:pt x="135" y="317"/>
                </a:lnTo>
                <a:lnTo>
                  <a:pt x="135" y="319"/>
                </a:lnTo>
                <a:lnTo>
                  <a:pt x="136" y="319"/>
                </a:lnTo>
                <a:lnTo>
                  <a:pt x="138" y="319"/>
                </a:lnTo>
                <a:lnTo>
                  <a:pt x="138" y="320"/>
                </a:lnTo>
                <a:lnTo>
                  <a:pt x="140" y="320"/>
                </a:lnTo>
                <a:lnTo>
                  <a:pt x="141" y="320"/>
                </a:lnTo>
                <a:lnTo>
                  <a:pt x="141" y="322"/>
                </a:lnTo>
                <a:lnTo>
                  <a:pt x="143" y="322"/>
                </a:lnTo>
                <a:lnTo>
                  <a:pt x="144" y="322"/>
                </a:lnTo>
                <a:lnTo>
                  <a:pt x="143" y="323"/>
                </a:lnTo>
                <a:lnTo>
                  <a:pt x="144" y="323"/>
                </a:lnTo>
                <a:lnTo>
                  <a:pt x="144" y="325"/>
                </a:lnTo>
                <a:lnTo>
                  <a:pt x="144" y="323"/>
                </a:lnTo>
                <a:lnTo>
                  <a:pt x="146" y="323"/>
                </a:lnTo>
                <a:lnTo>
                  <a:pt x="146" y="325"/>
                </a:lnTo>
                <a:lnTo>
                  <a:pt x="148" y="325"/>
                </a:lnTo>
                <a:lnTo>
                  <a:pt x="149" y="325"/>
                </a:lnTo>
                <a:lnTo>
                  <a:pt x="148" y="325"/>
                </a:lnTo>
                <a:lnTo>
                  <a:pt x="149" y="325"/>
                </a:lnTo>
                <a:lnTo>
                  <a:pt x="149" y="327"/>
                </a:lnTo>
                <a:lnTo>
                  <a:pt x="151" y="327"/>
                </a:lnTo>
                <a:lnTo>
                  <a:pt x="151" y="328"/>
                </a:lnTo>
                <a:lnTo>
                  <a:pt x="151" y="327"/>
                </a:lnTo>
                <a:lnTo>
                  <a:pt x="152" y="327"/>
                </a:lnTo>
                <a:lnTo>
                  <a:pt x="152" y="328"/>
                </a:lnTo>
                <a:lnTo>
                  <a:pt x="152" y="327"/>
                </a:lnTo>
                <a:lnTo>
                  <a:pt x="152" y="328"/>
                </a:lnTo>
                <a:lnTo>
                  <a:pt x="154" y="328"/>
                </a:lnTo>
                <a:lnTo>
                  <a:pt x="156" y="328"/>
                </a:lnTo>
                <a:lnTo>
                  <a:pt x="156" y="330"/>
                </a:lnTo>
                <a:lnTo>
                  <a:pt x="157" y="330"/>
                </a:lnTo>
                <a:lnTo>
                  <a:pt x="159" y="330"/>
                </a:lnTo>
                <a:lnTo>
                  <a:pt x="159" y="331"/>
                </a:lnTo>
                <a:lnTo>
                  <a:pt x="160" y="331"/>
                </a:lnTo>
                <a:lnTo>
                  <a:pt x="160" y="333"/>
                </a:lnTo>
                <a:lnTo>
                  <a:pt x="162" y="333"/>
                </a:lnTo>
                <a:lnTo>
                  <a:pt x="162" y="331"/>
                </a:lnTo>
                <a:lnTo>
                  <a:pt x="162" y="333"/>
                </a:lnTo>
                <a:lnTo>
                  <a:pt x="162" y="331"/>
                </a:lnTo>
                <a:lnTo>
                  <a:pt x="162" y="333"/>
                </a:lnTo>
                <a:lnTo>
                  <a:pt x="164" y="333"/>
                </a:lnTo>
                <a:lnTo>
                  <a:pt x="165" y="335"/>
                </a:lnTo>
                <a:lnTo>
                  <a:pt x="167" y="335"/>
                </a:lnTo>
                <a:lnTo>
                  <a:pt x="167" y="336"/>
                </a:lnTo>
                <a:lnTo>
                  <a:pt x="168" y="336"/>
                </a:lnTo>
                <a:lnTo>
                  <a:pt x="167" y="336"/>
                </a:lnTo>
                <a:lnTo>
                  <a:pt x="168" y="336"/>
                </a:lnTo>
                <a:lnTo>
                  <a:pt x="167" y="336"/>
                </a:lnTo>
                <a:lnTo>
                  <a:pt x="167" y="335"/>
                </a:lnTo>
                <a:lnTo>
                  <a:pt x="168" y="335"/>
                </a:lnTo>
                <a:lnTo>
                  <a:pt x="168" y="336"/>
                </a:lnTo>
                <a:lnTo>
                  <a:pt x="170" y="336"/>
                </a:lnTo>
                <a:lnTo>
                  <a:pt x="172" y="336"/>
                </a:lnTo>
                <a:lnTo>
                  <a:pt x="173" y="336"/>
                </a:lnTo>
                <a:lnTo>
                  <a:pt x="173" y="338"/>
                </a:lnTo>
                <a:lnTo>
                  <a:pt x="175" y="338"/>
                </a:lnTo>
                <a:lnTo>
                  <a:pt x="176" y="339"/>
                </a:lnTo>
                <a:lnTo>
                  <a:pt x="178" y="339"/>
                </a:lnTo>
                <a:lnTo>
                  <a:pt x="178" y="341"/>
                </a:lnTo>
                <a:lnTo>
                  <a:pt x="180" y="341"/>
                </a:lnTo>
                <a:lnTo>
                  <a:pt x="181" y="343"/>
                </a:lnTo>
                <a:lnTo>
                  <a:pt x="181" y="341"/>
                </a:lnTo>
                <a:lnTo>
                  <a:pt x="181" y="343"/>
                </a:lnTo>
                <a:lnTo>
                  <a:pt x="183" y="343"/>
                </a:lnTo>
                <a:lnTo>
                  <a:pt x="184" y="344"/>
                </a:lnTo>
                <a:lnTo>
                  <a:pt x="186" y="344"/>
                </a:lnTo>
                <a:lnTo>
                  <a:pt x="186" y="346"/>
                </a:lnTo>
                <a:lnTo>
                  <a:pt x="188" y="346"/>
                </a:lnTo>
                <a:lnTo>
                  <a:pt x="188" y="347"/>
                </a:lnTo>
                <a:lnTo>
                  <a:pt x="189" y="347"/>
                </a:lnTo>
                <a:lnTo>
                  <a:pt x="189" y="349"/>
                </a:lnTo>
                <a:lnTo>
                  <a:pt x="191" y="349"/>
                </a:lnTo>
                <a:lnTo>
                  <a:pt x="191" y="351"/>
                </a:lnTo>
                <a:lnTo>
                  <a:pt x="191" y="349"/>
                </a:lnTo>
                <a:lnTo>
                  <a:pt x="191" y="351"/>
                </a:lnTo>
                <a:lnTo>
                  <a:pt x="191" y="349"/>
                </a:lnTo>
                <a:lnTo>
                  <a:pt x="191" y="351"/>
                </a:lnTo>
                <a:lnTo>
                  <a:pt x="192" y="351"/>
                </a:lnTo>
                <a:lnTo>
                  <a:pt x="194" y="351"/>
                </a:lnTo>
                <a:lnTo>
                  <a:pt x="194" y="352"/>
                </a:lnTo>
                <a:lnTo>
                  <a:pt x="196" y="352"/>
                </a:lnTo>
                <a:lnTo>
                  <a:pt x="196" y="354"/>
                </a:lnTo>
                <a:lnTo>
                  <a:pt x="196" y="355"/>
                </a:lnTo>
                <a:lnTo>
                  <a:pt x="194" y="357"/>
                </a:lnTo>
                <a:lnTo>
                  <a:pt x="194" y="355"/>
                </a:lnTo>
                <a:lnTo>
                  <a:pt x="194" y="357"/>
                </a:lnTo>
                <a:lnTo>
                  <a:pt x="192" y="357"/>
                </a:lnTo>
                <a:lnTo>
                  <a:pt x="191" y="357"/>
                </a:lnTo>
                <a:lnTo>
                  <a:pt x="192" y="357"/>
                </a:lnTo>
                <a:lnTo>
                  <a:pt x="194" y="357"/>
                </a:lnTo>
                <a:lnTo>
                  <a:pt x="194" y="359"/>
                </a:lnTo>
                <a:lnTo>
                  <a:pt x="196" y="357"/>
                </a:lnTo>
                <a:lnTo>
                  <a:pt x="194" y="357"/>
                </a:lnTo>
                <a:lnTo>
                  <a:pt x="196" y="357"/>
                </a:lnTo>
                <a:lnTo>
                  <a:pt x="196" y="355"/>
                </a:lnTo>
                <a:lnTo>
                  <a:pt x="197" y="355"/>
                </a:lnTo>
                <a:lnTo>
                  <a:pt x="197" y="354"/>
                </a:lnTo>
                <a:lnTo>
                  <a:pt x="197" y="355"/>
                </a:lnTo>
                <a:lnTo>
                  <a:pt x="199" y="355"/>
                </a:lnTo>
                <a:lnTo>
                  <a:pt x="200" y="355"/>
                </a:lnTo>
                <a:lnTo>
                  <a:pt x="200" y="357"/>
                </a:lnTo>
                <a:lnTo>
                  <a:pt x="202" y="357"/>
                </a:lnTo>
                <a:lnTo>
                  <a:pt x="202" y="359"/>
                </a:lnTo>
                <a:lnTo>
                  <a:pt x="204" y="359"/>
                </a:lnTo>
                <a:lnTo>
                  <a:pt x="205" y="359"/>
                </a:lnTo>
                <a:lnTo>
                  <a:pt x="205" y="360"/>
                </a:lnTo>
                <a:lnTo>
                  <a:pt x="207" y="360"/>
                </a:lnTo>
                <a:lnTo>
                  <a:pt x="208" y="360"/>
                </a:lnTo>
                <a:lnTo>
                  <a:pt x="208" y="362"/>
                </a:lnTo>
                <a:lnTo>
                  <a:pt x="210" y="362"/>
                </a:lnTo>
                <a:lnTo>
                  <a:pt x="210" y="363"/>
                </a:lnTo>
                <a:lnTo>
                  <a:pt x="210" y="362"/>
                </a:lnTo>
                <a:lnTo>
                  <a:pt x="212" y="362"/>
                </a:lnTo>
                <a:lnTo>
                  <a:pt x="212" y="363"/>
                </a:lnTo>
                <a:lnTo>
                  <a:pt x="213" y="363"/>
                </a:lnTo>
                <a:lnTo>
                  <a:pt x="215" y="363"/>
                </a:lnTo>
                <a:lnTo>
                  <a:pt x="215" y="365"/>
                </a:lnTo>
                <a:lnTo>
                  <a:pt x="215" y="367"/>
                </a:lnTo>
                <a:lnTo>
                  <a:pt x="216" y="367"/>
                </a:lnTo>
                <a:lnTo>
                  <a:pt x="216" y="368"/>
                </a:lnTo>
                <a:lnTo>
                  <a:pt x="218" y="368"/>
                </a:lnTo>
                <a:lnTo>
                  <a:pt x="220" y="370"/>
                </a:lnTo>
                <a:lnTo>
                  <a:pt x="220" y="371"/>
                </a:lnTo>
                <a:lnTo>
                  <a:pt x="221" y="371"/>
                </a:lnTo>
                <a:lnTo>
                  <a:pt x="221" y="373"/>
                </a:lnTo>
                <a:lnTo>
                  <a:pt x="223" y="375"/>
                </a:lnTo>
                <a:lnTo>
                  <a:pt x="224" y="375"/>
                </a:lnTo>
                <a:lnTo>
                  <a:pt x="224" y="376"/>
                </a:lnTo>
                <a:lnTo>
                  <a:pt x="226" y="376"/>
                </a:lnTo>
                <a:lnTo>
                  <a:pt x="228" y="376"/>
                </a:lnTo>
                <a:lnTo>
                  <a:pt x="228" y="378"/>
                </a:lnTo>
                <a:lnTo>
                  <a:pt x="228" y="379"/>
                </a:lnTo>
                <a:lnTo>
                  <a:pt x="229" y="379"/>
                </a:lnTo>
                <a:lnTo>
                  <a:pt x="229" y="381"/>
                </a:lnTo>
                <a:lnTo>
                  <a:pt x="231" y="381"/>
                </a:lnTo>
                <a:lnTo>
                  <a:pt x="231" y="383"/>
                </a:lnTo>
                <a:lnTo>
                  <a:pt x="231" y="384"/>
                </a:lnTo>
                <a:lnTo>
                  <a:pt x="232" y="384"/>
                </a:lnTo>
                <a:lnTo>
                  <a:pt x="232" y="383"/>
                </a:lnTo>
                <a:lnTo>
                  <a:pt x="234" y="383"/>
                </a:lnTo>
                <a:lnTo>
                  <a:pt x="234" y="384"/>
                </a:lnTo>
                <a:lnTo>
                  <a:pt x="236" y="384"/>
                </a:lnTo>
                <a:lnTo>
                  <a:pt x="237" y="386"/>
                </a:lnTo>
                <a:lnTo>
                  <a:pt x="239" y="386"/>
                </a:lnTo>
                <a:lnTo>
                  <a:pt x="239" y="387"/>
                </a:lnTo>
                <a:lnTo>
                  <a:pt x="240" y="389"/>
                </a:lnTo>
                <a:lnTo>
                  <a:pt x="242" y="389"/>
                </a:lnTo>
                <a:lnTo>
                  <a:pt x="242" y="391"/>
                </a:lnTo>
                <a:lnTo>
                  <a:pt x="244" y="392"/>
                </a:lnTo>
                <a:lnTo>
                  <a:pt x="245" y="392"/>
                </a:lnTo>
                <a:lnTo>
                  <a:pt x="247" y="394"/>
                </a:lnTo>
                <a:lnTo>
                  <a:pt x="247" y="395"/>
                </a:lnTo>
                <a:lnTo>
                  <a:pt x="248" y="395"/>
                </a:lnTo>
                <a:lnTo>
                  <a:pt x="248" y="397"/>
                </a:lnTo>
                <a:lnTo>
                  <a:pt x="250" y="397"/>
                </a:lnTo>
                <a:lnTo>
                  <a:pt x="250" y="399"/>
                </a:lnTo>
                <a:lnTo>
                  <a:pt x="252" y="400"/>
                </a:lnTo>
                <a:lnTo>
                  <a:pt x="253" y="402"/>
                </a:lnTo>
                <a:lnTo>
                  <a:pt x="255" y="402"/>
                </a:lnTo>
                <a:lnTo>
                  <a:pt x="255" y="403"/>
                </a:lnTo>
                <a:lnTo>
                  <a:pt x="256" y="403"/>
                </a:lnTo>
                <a:lnTo>
                  <a:pt x="256" y="405"/>
                </a:lnTo>
                <a:lnTo>
                  <a:pt x="258" y="405"/>
                </a:lnTo>
                <a:lnTo>
                  <a:pt x="258" y="407"/>
                </a:lnTo>
                <a:lnTo>
                  <a:pt x="258" y="408"/>
                </a:lnTo>
                <a:lnTo>
                  <a:pt x="258" y="410"/>
                </a:lnTo>
                <a:lnTo>
                  <a:pt x="260" y="408"/>
                </a:lnTo>
                <a:lnTo>
                  <a:pt x="260" y="410"/>
                </a:lnTo>
                <a:lnTo>
                  <a:pt x="261" y="410"/>
                </a:lnTo>
                <a:lnTo>
                  <a:pt x="261" y="411"/>
                </a:lnTo>
                <a:lnTo>
                  <a:pt x="263" y="411"/>
                </a:lnTo>
                <a:lnTo>
                  <a:pt x="263" y="413"/>
                </a:lnTo>
                <a:lnTo>
                  <a:pt x="261" y="413"/>
                </a:lnTo>
                <a:lnTo>
                  <a:pt x="260" y="413"/>
                </a:lnTo>
                <a:lnTo>
                  <a:pt x="261" y="413"/>
                </a:lnTo>
                <a:lnTo>
                  <a:pt x="261" y="415"/>
                </a:lnTo>
                <a:lnTo>
                  <a:pt x="261" y="413"/>
                </a:lnTo>
                <a:lnTo>
                  <a:pt x="261" y="415"/>
                </a:lnTo>
                <a:lnTo>
                  <a:pt x="263" y="413"/>
                </a:lnTo>
                <a:lnTo>
                  <a:pt x="263" y="415"/>
                </a:lnTo>
                <a:lnTo>
                  <a:pt x="264" y="415"/>
                </a:lnTo>
                <a:lnTo>
                  <a:pt x="264" y="416"/>
                </a:lnTo>
                <a:lnTo>
                  <a:pt x="266" y="415"/>
                </a:lnTo>
                <a:lnTo>
                  <a:pt x="266" y="416"/>
                </a:lnTo>
                <a:lnTo>
                  <a:pt x="266" y="418"/>
                </a:lnTo>
                <a:lnTo>
                  <a:pt x="268" y="418"/>
                </a:lnTo>
                <a:lnTo>
                  <a:pt x="268" y="419"/>
                </a:lnTo>
                <a:lnTo>
                  <a:pt x="269" y="419"/>
                </a:lnTo>
                <a:lnTo>
                  <a:pt x="269" y="421"/>
                </a:lnTo>
                <a:lnTo>
                  <a:pt x="271" y="421"/>
                </a:lnTo>
                <a:lnTo>
                  <a:pt x="271" y="423"/>
                </a:lnTo>
                <a:lnTo>
                  <a:pt x="271" y="424"/>
                </a:lnTo>
                <a:lnTo>
                  <a:pt x="272" y="424"/>
                </a:lnTo>
                <a:lnTo>
                  <a:pt x="271" y="424"/>
                </a:lnTo>
                <a:lnTo>
                  <a:pt x="271" y="426"/>
                </a:lnTo>
                <a:lnTo>
                  <a:pt x="272" y="426"/>
                </a:lnTo>
                <a:lnTo>
                  <a:pt x="272" y="427"/>
                </a:lnTo>
                <a:lnTo>
                  <a:pt x="272" y="429"/>
                </a:lnTo>
                <a:lnTo>
                  <a:pt x="274" y="429"/>
                </a:lnTo>
                <a:lnTo>
                  <a:pt x="274" y="431"/>
                </a:lnTo>
                <a:lnTo>
                  <a:pt x="274" y="432"/>
                </a:lnTo>
                <a:lnTo>
                  <a:pt x="276" y="432"/>
                </a:lnTo>
                <a:lnTo>
                  <a:pt x="276" y="434"/>
                </a:lnTo>
                <a:lnTo>
                  <a:pt x="276" y="435"/>
                </a:lnTo>
                <a:lnTo>
                  <a:pt x="274" y="435"/>
                </a:lnTo>
                <a:lnTo>
                  <a:pt x="274" y="437"/>
                </a:lnTo>
                <a:lnTo>
                  <a:pt x="276" y="437"/>
                </a:lnTo>
                <a:lnTo>
                  <a:pt x="276" y="435"/>
                </a:lnTo>
                <a:lnTo>
                  <a:pt x="277" y="435"/>
                </a:lnTo>
                <a:lnTo>
                  <a:pt x="277" y="437"/>
                </a:lnTo>
                <a:lnTo>
                  <a:pt x="279" y="437"/>
                </a:lnTo>
                <a:lnTo>
                  <a:pt x="279" y="439"/>
                </a:lnTo>
                <a:lnTo>
                  <a:pt x="279" y="440"/>
                </a:lnTo>
                <a:lnTo>
                  <a:pt x="280" y="440"/>
                </a:lnTo>
                <a:lnTo>
                  <a:pt x="279" y="440"/>
                </a:lnTo>
                <a:lnTo>
                  <a:pt x="280" y="440"/>
                </a:lnTo>
                <a:lnTo>
                  <a:pt x="280" y="442"/>
                </a:lnTo>
                <a:lnTo>
                  <a:pt x="280" y="443"/>
                </a:lnTo>
                <a:lnTo>
                  <a:pt x="279" y="443"/>
                </a:lnTo>
                <a:lnTo>
                  <a:pt x="277" y="443"/>
                </a:lnTo>
                <a:lnTo>
                  <a:pt x="276" y="443"/>
                </a:lnTo>
                <a:lnTo>
                  <a:pt x="277" y="443"/>
                </a:lnTo>
                <a:lnTo>
                  <a:pt x="279" y="443"/>
                </a:lnTo>
                <a:lnTo>
                  <a:pt x="280" y="445"/>
                </a:lnTo>
                <a:lnTo>
                  <a:pt x="280" y="447"/>
                </a:lnTo>
                <a:lnTo>
                  <a:pt x="280" y="448"/>
                </a:lnTo>
                <a:lnTo>
                  <a:pt x="280" y="450"/>
                </a:lnTo>
                <a:lnTo>
                  <a:pt x="280" y="448"/>
                </a:lnTo>
                <a:lnTo>
                  <a:pt x="282" y="448"/>
                </a:lnTo>
                <a:lnTo>
                  <a:pt x="282" y="447"/>
                </a:lnTo>
                <a:lnTo>
                  <a:pt x="284" y="447"/>
                </a:lnTo>
                <a:lnTo>
                  <a:pt x="284" y="448"/>
                </a:lnTo>
                <a:lnTo>
                  <a:pt x="284" y="450"/>
                </a:lnTo>
                <a:lnTo>
                  <a:pt x="284" y="451"/>
                </a:lnTo>
                <a:lnTo>
                  <a:pt x="285" y="451"/>
                </a:lnTo>
                <a:lnTo>
                  <a:pt x="285" y="453"/>
                </a:lnTo>
                <a:lnTo>
                  <a:pt x="285" y="455"/>
                </a:lnTo>
                <a:lnTo>
                  <a:pt x="287" y="455"/>
                </a:lnTo>
                <a:lnTo>
                  <a:pt x="288" y="455"/>
                </a:lnTo>
                <a:lnTo>
                  <a:pt x="288" y="456"/>
                </a:lnTo>
                <a:lnTo>
                  <a:pt x="290" y="456"/>
                </a:lnTo>
                <a:lnTo>
                  <a:pt x="290" y="458"/>
                </a:lnTo>
                <a:lnTo>
                  <a:pt x="292" y="458"/>
                </a:lnTo>
                <a:lnTo>
                  <a:pt x="290" y="458"/>
                </a:lnTo>
                <a:lnTo>
                  <a:pt x="290" y="459"/>
                </a:lnTo>
                <a:lnTo>
                  <a:pt x="292" y="459"/>
                </a:lnTo>
                <a:lnTo>
                  <a:pt x="292" y="458"/>
                </a:lnTo>
                <a:lnTo>
                  <a:pt x="292" y="459"/>
                </a:lnTo>
                <a:lnTo>
                  <a:pt x="292" y="461"/>
                </a:lnTo>
                <a:lnTo>
                  <a:pt x="290" y="461"/>
                </a:lnTo>
                <a:lnTo>
                  <a:pt x="290" y="463"/>
                </a:lnTo>
                <a:lnTo>
                  <a:pt x="292" y="463"/>
                </a:lnTo>
                <a:lnTo>
                  <a:pt x="293" y="463"/>
                </a:lnTo>
                <a:lnTo>
                  <a:pt x="293" y="464"/>
                </a:lnTo>
                <a:lnTo>
                  <a:pt x="295" y="464"/>
                </a:lnTo>
                <a:lnTo>
                  <a:pt x="296" y="466"/>
                </a:lnTo>
                <a:lnTo>
                  <a:pt x="298" y="467"/>
                </a:lnTo>
                <a:lnTo>
                  <a:pt x="298" y="469"/>
                </a:lnTo>
                <a:lnTo>
                  <a:pt x="300" y="469"/>
                </a:lnTo>
                <a:lnTo>
                  <a:pt x="300" y="471"/>
                </a:lnTo>
                <a:lnTo>
                  <a:pt x="298" y="472"/>
                </a:lnTo>
                <a:lnTo>
                  <a:pt x="300" y="472"/>
                </a:lnTo>
                <a:lnTo>
                  <a:pt x="298" y="472"/>
                </a:lnTo>
                <a:lnTo>
                  <a:pt x="300" y="472"/>
                </a:lnTo>
                <a:lnTo>
                  <a:pt x="300" y="474"/>
                </a:lnTo>
                <a:lnTo>
                  <a:pt x="298" y="474"/>
                </a:lnTo>
                <a:lnTo>
                  <a:pt x="300" y="474"/>
                </a:lnTo>
                <a:lnTo>
                  <a:pt x="300" y="475"/>
                </a:lnTo>
                <a:lnTo>
                  <a:pt x="300" y="477"/>
                </a:lnTo>
                <a:lnTo>
                  <a:pt x="300" y="479"/>
                </a:lnTo>
                <a:lnTo>
                  <a:pt x="300" y="480"/>
                </a:lnTo>
                <a:lnTo>
                  <a:pt x="300" y="482"/>
                </a:lnTo>
                <a:lnTo>
                  <a:pt x="301" y="482"/>
                </a:lnTo>
                <a:lnTo>
                  <a:pt x="301" y="483"/>
                </a:lnTo>
                <a:lnTo>
                  <a:pt x="300" y="483"/>
                </a:lnTo>
                <a:lnTo>
                  <a:pt x="301" y="485"/>
                </a:lnTo>
                <a:lnTo>
                  <a:pt x="303" y="485"/>
                </a:lnTo>
                <a:lnTo>
                  <a:pt x="303" y="487"/>
                </a:lnTo>
                <a:lnTo>
                  <a:pt x="304" y="487"/>
                </a:lnTo>
                <a:lnTo>
                  <a:pt x="304" y="488"/>
                </a:lnTo>
                <a:lnTo>
                  <a:pt x="304" y="490"/>
                </a:lnTo>
                <a:lnTo>
                  <a:pt x="306" y="491"/>
                </a:lnTo>
                <a:lnTo>
                  <a:pt x="308" y="491"/>
                </a:lnTo>
                <a:lnTo>
                  <a:pt x="308" y="493"/>
                </a:lnTo>
                <a:lnTo>
                  <a:pt x="308" y="495"/>
                </a:lnTo>
                <a:lnTo>
                  <a:pt x="309" y="495"/>
                </a:lnTo>
                <a:lnTo>
                  <a:pt x="309" y="496"/>
                </a:lnTo>
                <a:lnTo>
                  <a:pt x="309" y="498"/>
                </a:lnTo>
                <a:lnTo>
                  <a:pt x="309" y="499"/>
                </a:lnTo>
                <a:lnTo>
                  <a:pt x="311" y="501"/>
                </a:lnTo>
                <a:lnTo>
                  <a:pt x="312" y="503"/>
                </a:lnTo>
                <a:lnTo>
                  <a:pt x="311" y="504"/>
                </a:lnTo>
                <a:lnTo>
                  <a:pt x="312" y="504"/>
                </a:lnTo>
                <a:lnTo>
                  <a:pt x="311" y="504"/>
                </a:lnTo>
                <a:lnTo>
                  <a:pt x="311" y="506"/>
                </a:lnTo>
                <a:lnTo>
                  <a:pt x="311" y="507"/>
                </a:lnTo>
                <a:lnTo>
                  <a:pt x="311" y="509"/>
                </a:lnTo>
                <a:lnTo>
                  <a:pt x="311" y="511"/>
                </a:lnTo>
                <a:lnTo>
                  <a:pt x="311" y="512"/>
                </a:lnTo>
                <a:lnTo>
                  <a:pt x="309" y="512"/>
                </a:lnTo>
                <a:lnTo>
                  <a:pt x="309" y="514"/>
                </a:lnTo>
                <a:lnTo>
                  <a:pt x="308" y="514"/>
                </a:lnTo>
                <a:lnTo>
                  <a:pt x="306" y="514"/>
                </a:lnTo>
                <a:lnTo>
                  <a:pt x="306" y="515"/>
                </a:lnTo>
                <a:lnTo>
                  <a:pt x="308" y="515"/>
                </a:lnTo>
                <a:lnTo>
                  <a:pt x="306" y="515"/>
                </a:lnTo>
                <a:lnTo>
                  <a:pt x="306" y="517"/>
                </a:lnTo>
                <a:lnTo>
                  <a:pt x="306" y="515"/>
                </a:lnTo>
                <a:lnTo>
                  <a:pt x="306" y="517"/>
                </a:lnTo>
                <a:lnTo>
                  <a:pt x="306" y="515"/>
                </a:lnTo>
                <a:lnTo>
                  <a:pt x="306" y="517"/>
                </a:lnTo>
                <a:lnTo>
                  <a:pt x="304" y="517"/>
                </a:lnTo>
                <a:lnTo>
                  <a:pt x="304" y="519"/>
                </a:lnTo>
                <a:lnTo>
                  <a:pt x="303" y="519"/>
                </a:lnTo>
                <a:lnTo>
                  <a:pt x="304" y="519"/>
                </a:lnTo>
                <a:lnTo>
                  <a:pt x="304" y="520"/>
                </a:lnTo>
                <a:lnTo>
                  <a:pt x="304" y="519"/>
                </a:lnTo>
                <a:lnTo>
                  <a:pt x="304" y="520"/>
                </a:lnTo>
                <a:lnTo>
                  <a:pt x="304" y="522"/>
                </a:lnTo>
                <a:lnTo>
                  <a:pt x="304" y="523"/>
                </a:lnTo>
                <a:lnTo>
                  <a:pt x="304" y="525"/>
                </a:lnTo>
                <a:lnTo>
                  <a:pt x="303" y="525"/>
                </a:lnTo>
                <a:lnTo>
                  <a:pt x="303" y="523"/>
                </a:lnTo>
                <a:lnTo>
                  <a:pt x="301" y="523"/>
                </a:lnTo>
                <a:lnTo>
                  <a:pt x="303" y="525"/>
                </a:lnTo>
                <a:lnTo>
                  <a:pt x="301" y="525"/>
                </a:lnTo>
                <a:lnTo>
                  <a:pt x="301" y="527"/>
                </a:lnTo>
                <a:lnTo>
                  <a:pt x="301" y="525"/>
                </a:lnTo>
                <a:lnTo>
                  <a:pt x="300" y="525"/>
                </a:lnTo>
                <a:lnTo>
                  <a:pt x="300" y="523"/>
                </a:lnTo>
                <a:lnTo>
                  <a:pt x="300" y="522"/>
                </a:lnTo>
                <a:lnTo>
                  <a:pt x="300" y="523"/>
                </a:lnTo>
                <a:lnTo>
                  <a:pt x="300" y="522"/>
                </a:lnTo>
                <a:lnTo>
                  <a:pt x="298" y="523"/>
                </a:lnTo>
                <a:lnTo>
                  <a:pt x="300" y="523"/>
                </a:lnTo>
                <a:lnTo>
                  <a:pt x="298" y="523"/>
                </a:lnTo>
                <a:lnTo>
                  <a:pt x="298" y="522"/>
                </a:lnTo>
                <a:lnTo>
                  <a:pt x="298" y="520"/>
                </a:lnTo>
                <a:lnTo>
                  <a:pt x="298" y="522"/>
                </a:lnTo>
                <a:lnTo>
                  <a:pt x="296" y="522"/>
                </a:lnTo>
                <a:lnTo>
                  <a:pt x="298" y="522"/>
                </a:lnTo>
                <a:lnTo>
                  <a:pt x="296" y="523"/>
                </a:lnTo>
                <a:lnTo>
                  <a:pt x="296" y="522"/>
                </a:lnTo>
                <a:lnTo>
                  <a:pt x="296" y="523"/>
                </a:lnTo>
                <a:lnTo>
                  <a:pt x="295" y="523"/>
                </a:lnTo>
                <a:lnTo>
                  <a:pt x="295" y="522"/>
                </a:lnTo>
                <a:lnTo>
                  <a:pt x="296" y="522"/>
                </a:lnTo>
                <a:lnTo>
                  <a:pt x="295" y="522"/>
                </a:lnTo>
                <a:lnTo>
                  <a:pt x="295" y="523"/>
                </a:lnTo>
                <a:lnTo>
                  <a:pt x="295" y="522"/>
                </a:lnTo>
                <a:lnTo>
                  <a:pt x="293" y="522"/>
                </a:lnTo>
                <a:lnTo>
                  <a:pt x="293" y="523"/>
                </a:lnTo>
                <a:lnTo>
                  <a:pt x="293" y="522"/>
                </a:lnTo>
                <a:lnTo>
                  <a:pt x="293" y="520"/>
                </a:lnTo>
                <a:lnTo>
                  <a:pt x="292" y="520"/>
                </a:lnTo>
                <a:lnTo>
                  <a:pt x="292" y="519"/>
                </a:lnTo>
                <a:lnTo>
                  <a:pt x="292" y="520"/>
                </a:lnTo>
                <a:lnTo>
                  <a:pt x="292" y="522"/>
                </a:lnTo>
                <a:lnTo>
                  <a:pt x="292" y="520"/>
                </a:lnTo>
                <a:lnTo>
                  <a:pt x="292" y="522"/>
                </a:lnTo>
                <a:lnTo>
                  <a:pt x="290" y="522"/>
                </a:lnTo>
                <a:lnTo>
                  <a:pt x="292" y="522"/>
                </a:lnTo>
                <a:lnTo>
                  <a:pt x="290" y="520"/>
                </a:lnTo>
                <a:lnTo>
                  <a:pt x="290" y="519"/>
                </a:lnTo>
                <a:lnTo>
                  <a:pt x="290" y="517"/>
                </a:lnTo>
                <a:lnTo>
                  <a:pt x="290" y="515"/>
                </a:lnTo>
                <a:lnTo>
                  <a:pt x="288" y="515"/>
                </a:lnTo>
                <a:lnTo>
                  <a:pt x="287" y="515"/>
                </a:lnTo>
                <a:lnTo>
                  <a:pt x="287" y="517"/>
                </a:lnTo>
                <a:lnTo>
                  <a:pt x="285" y="517"/>
                </a:lnTo>
                <a:lnTo>
                  <a:pt x="285" y="515"/>
                </a:lnTo>
                <a:lnTo>
                  <a:pt x="284" y="515"/>
                </a:lnTo>
                <a:lnTo>
                  <a:pt x="284" y="517"/>
                </a:lnTo>
                <a:lnTo>
                  <a:pt x="282" y="515"/>
                </a:lnTo>
                <a:lnTo>
                  <a:pt x="280" y="515"/>
                </a:lnTo>
                <a:lnTo>
                  <a:pt x="279" y="515"/>
                </a:lnTo>
                <a:lnTo>
                  <a:pt x="280" y="515"/>
                </a:lnTo>
                <a:lnTo>
                  <a:pt x="279" y="515"/>
                </a:lnTo>
                <a:lnTo>
                  <a:pt x="280" y="515"/>
                </a:lnTo>
                <a:lnTo>
                  <a:pt x="280" y="517"/>
                </a:lnTo>
                <a:lnTo>
                  <a:pt x="279" y="517"/>
                </a:lnTo>
                <a:lnTo>
                  <a:pt x="279" y="515"/>
                </a:lnTo>
                <a:lnTo>
                  <a:pt x="279" y="517"/>
                </a:lnTo>
                <a:lnTo>
                  <a:pt x="277" y="517"/>
                </a:lnTo>
                <a:lnTo>
                  <a:pt x="279" y="517"/>
                </a:lnTo>
                <a:lnTo>
                  <a:pt x="279" y="519"/>
                </a:lnTo>
                <a:lnTo>
                  <a:pt x="277" y="519"/>
                </a:lnTo>
                <a:lnTo>
                  <a:pt x="279" y="519"/>
                </a:lnTo>
                <a:lnTo>
                  <a:pt x="279" y="520"/>
                </a:lnTo>
                <a:lnTo>
                  <a:pt x="279" y="522"/>
                </a:lnTo>
                <a:lnTo>
                  <a:pt x="279" y="520"/>
                </a:lnTo>
                <a:lnTo>
                  <a:pt x="277" y="520"/>
                </a:lnTo>
                <a:lnTo>
                  <a:pt x="277" y="522"/>
                </a:lnTo>
                <a:lnTo>
                  <a:pt x="276" y="520"/>
                </a:lnTo>
                <a:lnTo>
                  <a:pt x="274" y="520"/>
                </a:lnTo>
                <a:lnTo>
                  <a:pt x="276" y="520"/>
                </a:lnTo>
                <a:lnTo>
                  <a:pt x="276" y="522"/>
                </a:lnTo>
                <a:lnTo>
                  <a:pt x="274" y="522"/>
                </a:lnTo>
                <a:lnTo>
                  <a:pt x="276" y="522"/>
                </a:lnTo>
                <a:lnTo>
                  <a:pt x="276" y="523"/>
                </a:lnTo>
                <a:lnTo>
                  <a:pt x="274" y="523"/>
                </a:lnTo>
                <a:lnTo>
                  <a:pt x="272" y="522"/>
                </a:lnTo>
                <a:lnTo>
                  <a:pt x="272" y="523"/>
                </a:lnTo>
                <a:lnTo>
                  <a:pt x="272" y="525"/>
                </a:lnTo>
                <a:lnTo>
                  <a:pt x="271" y="525"/>
                </a:lnTo>
                <a:lnTo>
                  <a:pt x="271" y="527"/>
                </a:lnTo>
                <a:lnTo>
                  <a:pt x="271" y="525"/>
                </a:lnTo>
                <a:lnTo>
                  <a:pt x="269" y="525"/>
                </a:lnTo>
                <a:lnTo>
                  <a:pt x="271" y="525"/>
                </a:lnTo>
                <a:lnTo>
                  <a:pt x="269" y="525"/>
                </a:lnTo>
                <a:lnTo>
                  <a:pt x="269" y="523"/>
                </a:lnTo>
                <a:lnTo>
                  <a:pt x="269" y="522"/>
                </a:lnTo>
                <a:lnTo>
                  <a:pt x="268" y="522"/>
                </a:lnTo>
                <a:lnTo>
                  <a:pt x="268" y="523"/>
                </a:lnTo>
                <a:lnTo>
                  <a:pt x="268" y="522"/>
                </a:lnTo>
                <a:lnTo>
                  <a:pt x="266" y="522"/>
                </a:lnTo>
                <a:lnTo>
                  <a:pt x="266" y="523"/>
                </a:lnTo>
                <a:lnTo>
                  <a:pt x="268" y="523"/>
                </a:lnTo>
                <a:lnTo>
                  <a:pt x="266" y="523"/>
                </a:lnTo>
                <a:lnTo>
                  <a:pt x="264" y="523"/>
                </a:lnTo>
                <a:lnTo>
                  <a:pt x="264" y="522"/>
                </a:lnTo>
                <a:lnTo>
                  <a:pt x="264" y="523"/>
                </a:lnTo>
                <a:lnTo>
                  <a:pt x="263" y="522"/>
                </a:lnTo>
                <a:lnTo>
                  <a:pt x="263" y="523"/>
                </a:lnTo>
                <a:lnTo>
                  <a:pt x="261" y="523"/>
                </a:lnTo>
                <a:lnTo>
                  <a:pt x="261" y="522"/>
                </a:lnTo>
                <a:lnTo>
                  <a:pt x="260" y="522"/>
                </a:lnTo>
                <a:lnTo>
                  <a:pt x="260" y="523"/>
                </a:lnTo>
                <a:lnTo>
                  <a:pt x="261" y="523"/>
                </a:lnTo>
                <a:lnTo>
                  <a:pt x="263" y="525"/>
                </a:lnTo>
                <a:lnTo>
                  <a:pt x="263" y="527"/>
                </a:lnTo>
                <a:lnTo>
                  <a:pt x="263" y="525"/>
                </a:lnTo>
                <a:lnTo>
                  <a:pt x="261" y="525"/>
                </a:lnTo>
                <a:lnTo>
                  <a:pt x="260" y="525"/>
                </a:lnTo>
                <a:lnTo>
                  <a:pt x="260" y="523"/>
                </a:lnTo>
                <a:lnTo>
                  <a:pt x="260" y="525"/>
                </a:lnTo>
                <a:lnTo>
                  <a:pt x="258" y="525"/>
                </a:lnTo>
                <a:lnTo>
                  <a:pt x="256" y="525"/>
                </a:lnTo>
                <a:lnTo>
                  <a:pt x="256" y="523"/>
                </a:lnTo>
                <a:lnTo>
                  <a:pt x="255" y="523"/>
                </a:lnTo>
                <a:lnTo>
                  <a:pt x="253" y="522"/>
                </a:lnTo>
                <a:lnTo>
                  <a:pt x="255" y="522"/>
                </a:lnTo>
                <a:lnTo>
                  <a:pt x="253" y="522"/>
                </a:lnTo>
                <a:lnTo>
                  <a:pt x="255" y="522"/>
                </a:lnTo>
                <a:lnTo>
                  <a:pt x="255" y="520"/>
                </a:lnTo>
                <a:lnTo>
                  <a:pt x="253" y="520"/>
                </a:lnTo>
                <a:lnTo>
                  <a:pt x="252" y="520"/>
                </a:lnTo>
                <a:lnTo>
                  <a:pt x="252" y="519"/>
                </a:lnTo>
                <a:lnTo>
                  <a:pt x="253" y="519"/>
                </a:lnTo>
                <a:lnTo>
                  <a:pt x="252" y="519"/>
                </a:lnTo>
                <a:lnTo>
                  <a:pt x="252" y="517"/>
                </a:lnTo>
                <a:lnTo>
                  <a:pt x="253" y="519"/>
                </a:lnTo>
                <a:lnTo>
                  <a:pt x="253" y="517"/>
                </a:lnTo>
                <a:lnTo>
                  <a:pt x="255" y="517"/>
                </a:lnTo>
                <a:lnTo>
                  <a:pt x="253" y="517"/>
                </a:lnTo>
                <a:lnTo>
                  <a:pt x="253" y="515"/>
                </a:lnTo>
                <a:lnTo>
                  <a:pt x="252" y="515"/>
                </a:lnTo>
                <a:lnTo>
                  <a:pt x="250" y="515"/>
                </a:lnTo>
                <a:lnTo>
                  <a:pt x="250" y="514"/>
                </a:lnTo>
                <a:lnTo>
                  <a:pt x="252" y="514"/>
                </a:lnTo>
                <a:lnTo>
                  <a:pt x="250" y="514"/>
                </a:lnTo>
                <a:lnTo>
                  <a:pt x="250" y="512"/>
                </a:lnTo>
                <a:lnTo>
                  <a:pt x="252" y="512"/>
                </a:lnTo>
                <a:lnTo>
                  <a:pt x="250" y="512"/>
                </a:lnTo>
                <a:lnTo>
                  <a:pt x="252" y="512"/>
                </a:lnTo>
                <a:lnTo>
                  <a:pt x="250" y="512"/>
                </a:lnTo>
                <a:lnTo>
                  <a:pt x="250" y="511"/>
                </a:lnTo>
                <a:lnTo>
                  <a:pt x="250" y="512"/>
                </a:lnTo>
                <a:lnTo>
                  <a:pt x="248" y="512"/>
                </a:lnTo>
                <a:lnTo>
                  <a:pt x="247" y="512"/>
                </a:lnTo>
                <a:lnTo>
                  <a:pt x="247" y="511"/>
                </a:lnTo>
                <a:lnTo>
                  <a:pt x="248" y="511"/>
                </a:lnTo>
                <a:lnTo>
                  <a:pt x="248" y="509"/>
                </a:lnTo>
                <a:lnTo>
                  <a:pt x="247" y="509"/>
                </a:lnTo>
                <a:lnTo>
                  <a:pt x="247" y="507"/>
                </a:lnTo>
                <a:lnTo>
                  <a:pt x="247" y="506"/>
                </a:lnTo>
                <a:lnTo>
                  <a:pt x="245" y="507"/>
                </a:lnTo>
                <a:lnTo>
                  <a:pt x="245" y="506"/>
                </a:lnTo>
                <a:lnTo>
                  <a:pt x="245" y="504"/>
                </a:lnTo>
                <a:lnTo>
                  <a:pt x="244" y="504"/>
                </a:lnTo>
                <a:lnTo>
                  <a:pt x="245" y="504"/>
                </a:lnTo>
                <a:lnTo>
                  <a:pt x="245" y="503"/>
                </a:lnTo>
                <a:lnTo>
                  <a:pt x="244" y="503"/>
                </a:lnTo>
                <a:lnTo>
                  <a:pt x="244" y="504"/>
                </a:lnTo>
                <a:lnTo>
                  <a:pt x="242" y="503"/>
                </a:lnTo>
                <a:lnTo>
                  <a:pt x="242" y="501"/>
                </a:lnTo>
                <a:lnTo>
                  <a:pt x="242" y="503"/>
                </a:lnTo>
                <a:lnTo>
                  <a:pt x="242" y="504"/>
                </a:lnTo>
                <a:lnTo>
                  <a:pt x="242" y="506"/>
                </a:lnTo>
                <a:lnTo>
                  <a:pt x="240" y="506"/>
                </a:lnTo>
                <a:lnTo>
                  <a:pt x="242" y="506"/>
                </a:lnTo>
                <a:lnTo>
                  <a:pt x="240" y="506"/>
                </a:lnTo>
                <a:lnTo>
                  <a:pt x="239" y="506"/>
                </a:lnTo>
                <a:lnTo>
                  <a:pt x="240" y="504"/>
                </a:lnTo>
                <a:lnTo>
                  <a:pt x="240" y="503"/>
                </a:lnTo>
                <a:lnTo>
                  <a:pt x="240" y="501"/>
                </a:lnTo>
                <a:lnTo>
                  <a:pt x="240" y="499"/>
                </a:lnTo>
                <a:lnTo>
                  <a:pt x="240" y="501"/>
                </a:lnTo>
                <a:lnTo>
                  <a:pt x="239" y="501"/>
                </a:lnTo>
                <a:lnTo>
                  <a:pt x="237" y="501"/>
                </a:lnTo>
                <a:lnTo>
                  <a:pt x="239" y="499"/>
                </a:lnTo>
                <a:lnTo>
                  <a:pt x="237" y="498"/>
                </a:lnTo>
                <a:lnTo>
                  <a:pt x="237" y="499"/>
                </a:lnTo>
                <a:lnTo>
                  <a:pt x="237" y="498"/>
                </a:lnTo>
                <a:lnTo>
                  <a:pt x="237" y="496"/>
                </a:lnTo>
                <a:lnTo>
                  <a:pt x="239" y="496"/>
                </a:lnTo>
                <a:lnTo>
                  <a:pt x="239" y="495"/>
                </a:lnTo>
                <a:lnTo>
                  <a:pt x="237" y="495"/>
                </a:lnTo>
                <a:lnTo>
                  <a:pt x="237" y="493"/>
                </a:lnTo>
                <a:lnTo>
                  <a:pt x="237" y="491"/>
                </a:lnTo>
                <a:lnTo>
                  <a:pt x="237" y="493"/>
                </a:lnTo>
                <a:lnTo>
                  <a:pt x="236" y="493"/>
                </a:lnTo>
                <a:lnTo>
                  <a:pt x="236" y="495"/>
                </a:lnTo>
                <a:lnTo>
                  <a:pt x="236" y="496"/>
                </a:lnTo>
                <a:lnTo>
                  <a:pt x="234" y="496"/>
                </a:lnTo>
                <a:lnTo>
                  <a:pt x="234" y="495"/>
                </a:lnTo>
                <a:lnTo>
                  <a:pt x="234" y="493"/>
                </a:lnTo>
                <a:lnTo>
                  <a:pt x="236" y="493"/>
                </a:lnTo>
                <a:lnTo>
                  <a:pt x="234" y="493"/>
                </a:lnTo>
                <a:lnTo>
                  <a:pt x="236" y="493"/>
                </a:lnTo>
                <a:lnTo>
                  <a:pt x="234" y="493"/>
                </a:lnTo>
                <a:lnTo>
                  <a:pt x="236" y="493"/>
                </a:lnTo>
                <a:lnTo>
                  <a:pt x="234" y="491"/>
                </a:lnTo>
                <a:lnTo>
                  <a:pt x="236" y="491"/>
                </a:lnTo>
                <a:lnTo>
                  <a:pt x="236" y="490"/>
                </a:lnTo>
                <a:lnTo>
                  <a:pt x="237" y="490"/>
                </a:lnTo>
                <a:lnTo>
                  <a:pt x="237" y="488"/>
                </a:lnTo>
                <a:lnTo>
                  <a:pt x="236" y="488"/>
                </a:lnTo>
                <a:lnTo>
                  <a:pt x="236" y="487"/>
                </a:lnTo>
                <a:lnTo>
                  <a:pt x="237" y="487"/>
                </a:lnTo>
                <a:lnTo>
                  <a:pt x="236" y="487"/>
                </a:lnTo>
                <a:lnTo>
                  <a:pt x="237" y="487"/>
                </a:lnTo>
                <a:lnTo>
                  <a:pt x="236" y="487"/>
                </a:lnTo>
                <a:lnTo>
                  <a:pt x="237" y="487"/>
                </a:lnTo>
                <a:lnTo>
                  <a:pt x="237" y="485"/>
                </a:lnTo>
                <a:lnTo>
                  <a:pt x="239" y="485"/>
                </a:lnTo>
                <a:lnTo>
                  <a:pt x="237" y="485"/>
                </a:lnTo>
                <a:lnTo>
                  <a:pt x="236" y="485"/>
                </a:lnTo>
                <a:lnTo>
                  <a:pt x="236" y="487"/>
                </a:lnTo>
                <a:lnTo>
                  <a:pt x="236" y="488"/>
                </a:lnTo>
                <a:lnTo>
                  <a:pt x="234" y="488"/>
                </a:lnTo>
                <a:lnTo>
                  <a:pt x="234" y="487"/>
                </a:lnTo>
                <a:lnTo>
                  <a:pt x="234" y="485"/>
                </a:lnTo>
                <a:lnTo>
                  <a:pt x="232" y="485"/>
                </a:lnTo>
                <a:lnTo>
                  <a:pt x="232" y="487"/>
                </a:lnTo>
                <a:lnTo>
                  <a:pt x="232" y="485"/>
                </a:lnTo>
                <a:lnTo>
                  <a:pt x="232" y="487"/>
                </a:lnTo>
                <a:lnTo>
                  <a:pt x="231" y="487"/>
                </a:lnTo>
                <a:lnTo>
                  <a:pt x="229" y="487"/>
                </a:lnTo>
                <a:lnTo>
                  <a:pt x="229" y="485"/>
                </a:lnTo>
                <a:lnTo>
                  <a:pt x="229" y="487"/>
                </a:lnTo>
                <a:lnTo>
                  <a:pt x="231" y="487"/>
                </a:lnTo>
                <a:lnTo>
                  <a:pt x="231" y="488"/>
                </a:lnTo>
                <a:lnTo>
                  <a:pt x="229" y="488"/>
                </a:lnTo>
                <a:lnTo>
                  <a:pt x="228" y="488"/>
                </a:lnTo>
                <a:lnTo>
                  <a:pt x="228" y="487"/>
                </a:lnTo>
                <a:lnTo>
                  <a:pt x="228" y="485"/>
                </a:lnTo>
                <a:lnTo>
                  <a:pt x="228" y="487"/>
                </a:lnTo>
                <a:lnTo>
                  <a:pt x="226" y="487"/>
                </a:lnTo>
                <a:lnTo>
                  <a:pt x="226" y="485"/>
                </a:lnTo>
                <a:lnTo>
                  <a:pt x="226" y="483"/>
                </a:lnTo>
                <a:lnTo>
                  <a:pt x="226" y="482"/>
                </a:lnTo>
                <a:lnTo>
                  <a:pt x="228" y="482"/>
                </a:lnTo>
                <a:lnTo>
                  <a:pt x="226" y="482"/>
                </a:lnTo>
                <a:lnTo>
                  <a:pt x="226" y="480"/>
                </a:lnTo>
                <a:lnTo>
                  <a:pt x="228" y="480"/>
                </a:lnTo>
                <a:lnTo>
                  <a:pt x="228" y="479"/>
                </a:lnTo>
                <a:lnTo>
                  <a:pt x="226" y="479"/>
                </a:lnTo>
                <a:lnTo>
                  <a:pt x="226" y="477"/>
                </a:lnTo>
                <a:lnTo>
                  <a:pt x="226" y="479"/>
                </a:lnTo>
                <a:lnTo>
                  <a:pt x="224" y="479"/>
                </a:lnTo>
                <a:lnTo>
                  <a:pt x="224" y="480"/>
                </a:lnTo>
                <a:lnTo>
                  <a:pt x="224" y="479"/>
                </a:lnTo>
                <a:lnTo>
                  <a:pt x="223" y="479"/>
                </a:lnTo>
                <a:lnTo>
                  <a:pt x="224" y="479"/>
                </a:lnTo>
                <a:lnTo>
                  <a:pt x="224" y="480"/>
                </a:lnTo>
                <a:lnTo>
                  <a:pt x="224" y="482"/>
                </a:lnTo>
                <a:lnTo>
                  <a:pt x="224" y="483"/>
                </a:lnTo>
                <a:lnTo>
                  <a:pt x="224" y="485"/>
                </a:lnTo>
                <a:lnTo>
                  <a:pt x="223" y="485"/>
                </a:lnTo>
                <a:lnTo>
                  <a:pt x="223" y="483"/>
                </a:lnTo>
                <a:lnTo>
                  <a:pt x="223" y="482"/>
                </a:lnTo>
                <a:lnTo>
                  <a:pt x="223" y="483"/>
                </a:lnTo>
                <a:lnTo>
                  <a:pt x="221" y="483"/>
                </a:lnTo>
                <a:lnTo>
                  <a:pt x="221" y="482"/>
                </a:lnTo>
                <a:lnTo>
                  <a:pt x="223" y="482"/>
                </a:lnTo>
                <a:lnTo>
                  <a:pt x="221" y="480"/>
                </a:lnTo>
                <a:lnTo>
                  <a:pt x="223" y="480"/>
                </a:lnTo>
                <a:lnTo>
                  <a:pt x="221" y="480"/>
                </a:lnTo>
                <a:lnTo>
                  <a:pt x="221" y="482"/>
                </a:lnTo>
                <a:lnTo>
                  <a:pt x="221" y="480"/>
                </a:lnTo>
                <a:lnTo>
                  <a:pt x="221" y="482"/>
                </a:lnTo>
                <a:lnTo>
                  <a:pt x="221" y="480"/>
                </a:lnTo>
                <a:lnTo>
                  <a:pt x="220" y="480"/>
                </a:lnTo>
                <a:lnTo>
                  <a:pt x="221" y="480"/>
                </a:lnTo>
                <a:lnTo>
                  <a:pt x="221" y="479"/>
                </a:lnTo>
                <a:lnTo>
                  <a:pt x="221" y="480"/>
                </a:lnTo>
                <a:lnTo>
                  <a:pt x="220" y="480"/>
                </a:lnTo>
                <a:lnTo>
                  <a:pt x="220" y="479"/>
                </a:lnTo>
                <a:lnTo>
                  <a:pt x="220" y="480"/>
                </a:lnTo>
                <a:lnTo>
                  <a:pt x="218" y="479"/>
                </a:lnTo>
                <a:lnTo>
                  <a:pt x="218" y="477"/>
                </a:lnTo>
                <a:lnTo>
                  <a:pt x="216" y="477"/>
                </a:lnTo>
                <a:lnTo>
                  <a:pt x="216" y="475"/>
                </a:lnTo>
                <a:lnTo>
                  <a:pt x="216" y="477"/>
                </a:lnTo>
                <a:lnTo>
                  <a:pt x="216" y="475"/>
                </a:lnTo>
                <a:lnTo>
                  <a:pt x="216" y="477"/>
                </a:lnTo>
                <a:lnTo>
                  <a:pt x="216" y="475"/>
                </a:lnTo>
                <a:lnTo>
                  <a:pt x="216" y="477"/>
                </a:lnTo>
                <a:lnTo>
                  <a:pt x="216" y="475"/>
                </a:lnTo>
                <a:lnTo>
                  <a:pt x="218" y="475"/>
                </a:lnTo>
                <a:lnTo>
                  <a:pt x="216" y="475"/>
                </a:lnTo>
                <a:lnTo>
                  <a:pt x="216" y="474"/>
                </a:lnTo>
                <a:lnTo>
                  <a:pt x="218" y="474"/>
                </a:lnTo>
                <a:lnTo>
                  <a:pt x="216" y="474"/>
                </a:lnTo>
                <a:lnTo>
                  <a:pt x="216" y="472"/>
                </a:lnTo>
                <a:lnTo>
                  <a:pt x="216" y="471"/>
                </a:lnTo>
                <a:lnTo>
                  <a:pt x="218" y="471"/>
                </a:lnTo>
                <a:lnTo>
                  <a:pt x="218" y="469"/>
                </a:lnTo>
                <a:lnTo>
                  <a:pt x="216" y="469"/>
                </a:lnTo>
                <a:lnTo>
                  <a:pt x="218" y="469"/>
                </a:lnTo>
                <a:lnTo>
                  <a:pt x="216" y="469"/>
                </a:lnTo>
                <a:lnTo>
                  <a:pt x="218" y="469"/>
                </a:lnTo>
                <a:lnTo>
                  <a:pt x="218" y="467"/>
                </a:lnTo>
                <a:lnTo>
                  <a:pt x="216" y="467"/>
                </a:lnTo>
                <a:lnTo>
                  <a:pt x="216" y="469"/>
                </a:lnTo>
                <a:lnTo>
                  <a:pt x="216" y="467"/>
                </a:lnTo>
                <a:lnTo>
                  <a:pt x="215" y="467"/>
                </a:lnTo>
                <a:lnTo>
                  <a:pt x="216" y="467"/>
                </a:lnTo>
                <a:lnTo>
                  <a:pt x="216" y="466"/>
                </a:lnTo>
                <a:lnTo>
                  <a:pt x="215" y="466"/>
                </a:lnTo>
                <a:lnTo>
                  <a:pt x="215" y="467"/>
                </a:lnTo>
                <a:lnTo>
                  <a:pt x="215" y="466"/>
                </a:lnTo>
                <a:lnTo>
                  <a:pt x="216" y="466"/>
                </a:lnTo>
                <a:lnTo>
                  <a:pt x="215" y="466"/>
                </a:lnTo>
                <a:lnTo>
                  <a:pt x="215" y="464"/>
                </a:lnTo>
                <a:lnTo>
                  <a:pt x="215" y="463"/>
                </a:lnTo>
                <a:lnTo>
                  <a:pt x="216" y="463"/>
                </a:lnTo>
                <a:lnTo>
                  <a:pt x="216" y="461"/>
                </a:lnTo>
                <a:lnTo>
                  <a:pt x="215" y="461"/>
                </a:lnTo>
                <a:lnTo>
                  <a:pt x="215" y="463"/>
                </a:lnTo>
                <a:lnTo>
                  <a:pt x="215" y="461"/>
                </a:lnTo>
                <a:lnTo>
                  <a:pt x="216" y="459"/>
                </a:lnTo>
                <a:lnTo>
                  <a:pt x="215" y="459"/>
                </a:lnTo>
                <a:lnTo>
                  <a:pt x="216" y="459"/>
                </a:lnTo>
                <a:lnTo>
                  <a:pt x="215" y="459"/>
                </a:lnTo>
                <a:lnTo>
                  <a:pt x="215" y="461"/>
                </a:lnTo>
                <a:lnTo>
                  <a:pt x="213" y="459"/>
                </a:lnTo>
                <a:lnTo>
                  <a:pt x="215" y="459"/>
                </a:lnTo>
                <a:lnTo>
                  <a:pt x="213" y="459"/>
                </a:lnTo>
                <a:lnTo>
                  <a:pt x="215" y="459"/>
                </a:lnTo>
                <a:lnTo>
                  <a:pt x="215" y="458"/>
                </a:lnTo>
                <a:lnTo>
                  <a:pt x="215" y="459"/>
                </a:lnTo>
                <a:lnTo>
                  <a:pt x="215" y="458"/>
                </a:lnTo>
                <a:lnTo>
                  <a:pt x="215" y="459"/>
                </a:lnTo>
                <a:lnTo>
                  <a:pt x="216" y="459"/>
                </a:lnTo>
                <a:lnTo>
                  <a:pt x="216" y="458"/>
                </a:lnTo>
                <a:lnTo>
                  <a:pt x="215" y="458"/>
                </a:lnTo>
                <a:lnTo>
                  <a:pt x="213" y="458"/>
                </a:lnTo>
                <a:lnTo>
                  <a:pt x="213" y="456"/>
                </a:lnTo>
                <a:lnTo>
                  <a:pt x="213" y="455"/>
                </a:lnTo>
                <a:lnTo>
                  <a:pt x="212" y="455"/>
                </a:lnTo>
                <a:lnTo>
                  <a:pt x="212" y="453"/>
                </a:lnTo>
                <a:lnTo>
                  <a:pt x="213" y="453"/>
                </a:lnTo>
                <a:lnTo>
                  <a:pt x="213" y="451"/>
                </a:lnTo>
                <a:lnTo>
                  <a:pt x="213" y="453"/>
                </a:lnTo>
                <a:lnTo>
                  <a:pt x="212" y="453"/>
                </a:lnTo>
                <a:lnTo>
                  <a:pt x="210" y="451"/>
                </a:lnTo>
                <a:lnTo>
                  <a:pt x="210" y="450"/>
                </a:lnTo>
                <a:lnTo>
                  <a:pt x="210" y="448"/>
                </a:lnTo>
                <a:lnTo>
                  <a:pt x="208" y="448"/>
                </a:lnTo>
                <a:lnTo>
                  <a:pt x="210" y="448"/>
                </a:lnTo>
                <a:lnTo>
                  <a:pt x="210" y="447"/>
                </a:lnTo>
                <a:lnTo>
                  <a:pt x="208" y="448"/>
                </a:lnTo>
                <a:lnTo>
                  <a:pt x="208" y="447"/>
                </a:lnTo>
                <a:lnTo>
                  <a:pt x="210" y="447"/>
                </a:lnTo>
                <a:lnTo>
                  <a:pt x="210" y="445"/>
                </a:lnTo>
                <a:lnTo>
                  <a:pt x="212" y="445"/>
                </a:lnTo>
                <a:lnTo>
                  <a:pt x="210" y="445"/>
                </a:lnTo>
                <a:lnTo>
                  <a:pt x="210" y="443"/>
                </a:lnTo>
                <a:lnTo>
                  <a:pt x="210" y="445"/>
                </a:lnTo>
                <a:lnTo>
                  <a:pt x="208" y="445"/>
                </a:lnTo>
                <a:lnTo>
                  <a:pt x="207" y="445"/>
                </a:lnTo>
                <a:lnTo>
                  <a:pt x="208" y="445"/>
                </a:lnTo>
                <a:lnTo>
                  <a:pt x="208" y="443"/>
                </a:lnTo>
                <a:lnTo>
                  <a:pt x="207" y="443"/>
                </a:lnTo>
                <a:lnTo>
                  <a:pt x="208" y="443"/>
                </a:lnTo>
                <a:lnTo>
                  <a:pt x="207" y="443"/>
                </a:lnTo>
                <a:lnTo>
                  <a:pt x="208" y="442"/>
                </a:lnTo>
                <a:lnTo>
                  <a:pt x="207" y="442"/>
                </a:lnTo>
                <a:lnTo>
                  <a:pt x="208" y="442"/>
                </a:lnTo>
                <a:lnTo>
                  <a:pt x="207" y="442"/>
                </a:lnTo>
                <a:lnTo>
                  <a:pt x="207" y="443"/>
                </a:lnTo>
                <a:lnTo>
                  <a:pt x="207" y="445"/>
                </a:lnTo>
                <a:lnTo>
                  <a:pt x="208" y="445"/>
                </a:lnTo>
                <a:lnTo>
                  <a:pt x="208" y="447"/>
                </a:lnTo>
                <a:lnTo>
                  <a:pt x="208" y="448"/>
                </a:lnTo>
                <a:lnTo>
                  <a:pt x="210" y="450"/>
                </a:lnTo>
                <a:lnTo>
                  <a:pt x="208" y="450"/>
                </a:lnTo>
                <a:lnTo>
                  <a:pt x="210" y="450"/>
                </a:lnTo>
                <a:lnTo>
                  <a:pt x="210" y="451"/>
                </a:lnTo>
                <a:lnTo>
                  <a:pt x="210" y="453"/>
                </a:lnTo>
                <a:lnTo>
                  <a:pt x="210" y="455"/>
                </a:lnTo>
                <a:lnTo>
                  <a:pt x="208" y="455"/>
                </a:lnTo>
                <a:lnTo>
                  <a:pt x="208" y="453"/>
                </a:lnTo>
                <a:lnTo>
                  <a:pt x="207" y="453"/>
                </a:lnTo>
                <a:lnTo>
                  <a:pt x="207" y="455"/>
                </a:lnTo>
                <a:lnTo>
                  <a:pt x="207" y="453"/>
                </a:lnTo>
                <a:lnTo>
                  <a:pt x="207" y="455"/>
                </a:lnTo>
                <a:lnTo>
                  <a:pt x="205" y="455"/>
                </a:lnTo>
                <a:lnTo>
                  <a:pt x="205" y="453"/>
                </a:lnTo>
                <a:lnTo>
                  <a:pt x="204" y="453"/>
                </a:lnTo>
                <a:lnTo>
                  <a:pt x="202" y="453"/>
                </a:lnTo>
                <a:lnTo>
                  <a:pt x="202" y="451"/>
                </a:lnTo>
                <a:lnTo>
                  <a:pt x="202" y="453"/>
                </a:lnTo>
                <a:lnTo>
                  <a:pt x="202" y="451"/>
                </a:lnTo>
                <a:lnTo>
                  <a:pt x="200" y="451"/>
                </a:lnTo>
                <a:lnTo>
                  <a:pt x="200" y="450"/>
                </a:lnTo>
                <a:lnTo>
                  <a:pt x="202" y="450"/>
                </a:lnTo>
                <a:lnTo>
                  <a:pt x="200" y="450"/>
                </a:lnTo>
                <a:lnTo>
                  <a:pt x="200" y="448"/>
                </a:lnTo>
                <a:lnTo>
                  <a:pt x="202" y="448"/>
                </a:lnTo>
                <a:lnTo>
                  <a:pt x="200" y="448"/>
                </a:lnTo>
                <a:lnTo>
                  <a:pt x="199" y="448"/>
                </a:lnTo>
                <a:lnTo>
                  <a:pt x="200" y="448"/>
                </a:lnTo>
                <a:lnTo>
                  <a:pt x="200" y="447"/>
                </a:lnTo>
                <a:lnTo>
                  <a:pt x="200" y="445"/>
                </a:lnTo>
                <a:lnTo>
                  <a:pt x="200" y="447"/>
                </a:lnTo>
                <a:lnTo>
                  <a:pt x="200" y="445"/>
                </a:lnTo>
                <a:lnTo>
                  <a:pt x="200" y="443"/>
                </a:lnTo>
                <a:lnTo>
                  <a:pt x="199" y="443"/>
                </a:lnTo>
                <a:lnTo>
                  <a:pt x="199" y="442"/>
                </a:lnTo>
                <a:lnTo>
                  <a:pt x="200" y="440"/>
                </a:lnTo>
                <a:lnTo>
                  <a:pt x="199" y="440"/>
                </a:lnTo>
                <a:lnTo>
                  <a:pt x="200" y="440"/>
                </a:lnTo>
                <a:lnTo>
                  <a:pt x="199" y="440"/>
                </a:lnTo>
                <a:lnTo>
                  <a:pt x="199" y="442"/>
                </a:lnTo>
                <a:lnTo>
                  <a:pt x="197" y="442"/>
                </a:lnTo>
                <a:lnTo>
                  <a:pt x="199" y="442"/>
                </a:lnTo>
                <a:lnTo>
                  <a:pt x="199" y="440"/>
                </a:lnTo>
                <a:lnTo>
                  <a:pt x="199" y="442"/>
                </a:lnTo>
                <a:lnTo>
                  <a:pt x="197" y="442"/>
                </a:lnTo>
                <a:lnTo>
                  <a:pt x="197" y="443"/>
                </a:lnTo>
                <a:lnTo>
                  <a:pt x="197" y="442"/>
                </a:lnTo>
                <a:lnTo>
                  <a:pt x="196" y="443"/>
                </a:lnTo>
                <a:lnTo>
                  <a:pt x="196" y="442"/>
                </a:lnTo>
                <a:lnTo>
                  <a:pt x="197" y="442"/>
                </a:lnTo>
                <a:lnTo>
                  <a:pt x="196" y="442"/>
                </a:lnTo>
                <a:lnTo>
                  <a:pt x="197" y="442"/>
                </a:lnTo>
                <a:lnTo>
                  <a:pt x="196" y="442"/>
                </a:lnTo>
                <a:lnTo>
                  <a:pt x="197" y="442"/>
                </a:lnTo>
                <a:lnTo>
                  <a:pt x="197" y="440"/>
                </a:lnTo>
                <a:lnTo>
                  <a:pt x="197" y="442"/>
                </a:lnTo>
                <a:lnTo>
                  <a:pt x="196" y="442"/>
                </a:lnTo>
                <a:lnTo>
                  <a:pt x="196" y="440"/>
                </a:lnTo>
                <a:lnTo>
                  <a:pt x="196" y="442"/>
                </a:lnTo>
                <a:lnTo>
                  <a:pt x="194" y="442"/>
                </a:lnTo>
                <a:lnTo>
                  <a:pt x="194" y="440"/>
                </a:lnTo>
                <a:lnTo>
                  <a:pt x="194" y="442"/>
                </a:lnTo>
                <a:lnTo>
                  <a:pt x="194" y="440"/>
                </a:lnTo>
                <a:lnTo>
                  <a:pt x="194" y="442"/>
                </a:lnTo>
                <a:lnTo>
                  <a:pt x="192" y="440"/>
                </a:lnTo>
                <a:lnTo>
                  <a:pt x="194" y="440"/>
                </a:lnTo>
                <a:lnTo>
                  <a:pt x="196" y="440"/>
                </a:lnTo>
                <a:lnTo>
                  <a:pt x="194" y="440"/>
                </a:lnTo>
                <a:lnTo>
                  <a:pt x="196" y="440"/>
                </a:lnTo>
                <a:lnTo>
                  <a:pt x="197" y="440"/>
                </a:lnTo>
                <a:lnTo>
                  <a:pt x="197" y="439"/>
                </a:lnTo>
                <a:lnTo>
                  <a:pt x="199" y="439"/>
                </a:lnTo>
                <a:lnTo>
                  <a:pt x="197" y="439"/>
                </a:lnTo>
                <a:lnTo>
                  <a:pt x="196" y="439"/>
                </a:lnTo>
                <a:lnTo>
                  <a:pt x="197" y="439"/>
                </a:lnTo>
                <a:lnTo>
                  <a:pt x="197" y="437"/>
                </a:lnTo>
                <a:lnTo>
                  <a:pt x="197" y="439"/>
                </a:lnTo>
                <a:lnTo>
                  <a:pt x="197" y="437"/>
                </a:lnTo>
                <a:lnTo>
                  <a:pt x="196" y="437"/>
                </a:lnTo>
                <a:lnTo>
                  <a:pt x="196" y="439"/>
                </a:lnTo>
                <a:lnTo>
                  <a:pt x="194" y="439"/>
                </a:lnTo>
                <a:lnTo>
                  <a:pt x="194" y="440"/>
                </a:lnTo>
                <a:lnTo>
                  <a:pt x="192" y="440"/>
                </a:lnTo>
                <a:lnTo>
                  <a:pt x="194" y="439"/>
                </a:lnTo>
                <a:lnTo>
                  <a:pt x="192" y="439"/>
                </a:lnTo>
                <a:lnTo>
                  <a:pt x="194" y="439"/>
                </a:lnTo>
                <a:lnTo>
                  <a:pt x="192" y="439"/>
                </a:lnTo>
                <a:lnTo>
                  <a:pt x="192" y="437"/>
                </a:lnTo>
                <a:lnTo>
                  <a:pt x="194" y="437"/>
                </a:lnTo>
                <a:lnTo>
                  <a:pt x="192" y="437"/>
                </a:lnTo>
                <a:lnTo>
                  <a:pt x="192" y="435"/>
                </a:lnTo>
                <a:lnTo>
                  <a:pt x="192" y="437"/>
                </a:lnTo>
                <a:lnTo>
                  <a:pt x="192" y="435"/>
                </a:lnTo>
                <a:lnTo>
                  <a:pt x="192" y="437"/>
                </a:lnTo>
                <a:lnTo>
                  <a:pt x="191" y="437"/>
                </a:lnTo>
                <a:lnTo>
                  <a:pt x="191" y="435"/>
                </a:lnTo>
                <a:lnTo>
                  <a:pt x="191" y="437"/>
                </a:lnTo>
                <a:lnTo>
                  <a:pt x="191" y="435"/>
                </a:lnTo>
                <a:lnTo>
                  <a:pt x="191" y="437"/>
                </a:lnTo>
                <a:lnTo>
                  <a:pt x="189" y="437"/>
                </a:lnTo>
                <a:lnTo>
                  <a:pt x="189" y="439"/>
                </a:lnTo>
                <a:lnTo>
                  <a:pt x="188" y="439"/>
                </a:lnTo>
                <a:lnTo>
                  <a:pt x="186" y="439"/>
                </a:lnTo>
                <a:lnTo>
                  <a:pt x="186" y="437"/>
                </a:lnTo>
                <a:lnTo>
                  <a:pt x="184" y="437"/>
                </a:lnTo>
                <a:lnTo>
                  <a:pt x="186" y="437"/>
                </a:lnTo>
                <a:lnTo>
                  <a:pt x="184" y="437"/>
                </a:lnTo>
                <a:lnTo>
                  <a:pt x="186" y="437"/>
                </a:lnTo>
                <a:lnTo>
                  <a:pt x="184" y="437"/>
                </a:lnTo>
                <a:lnTo>
                  <a:pt x="184" y="435"/>
                </a:lnTo>
                <a:lnTo>
                  <a:pt x="186" y="435"/>
                </a:lnTo>
                <a:lnTo>
                  <a:pt x="184" y="435"/>
                </a:lnTo>
                <a:lnTo>
                  <a:pt x="183" y="435"/>
                </a:lnTo>
                <a:lnTo>
                  <a:pt x="183" y="434"/>
                </a:lnTo>
                <a:lnTo>
                  <a:pt x="181" y="434"/>
                </a:lnTo>
                <a:lnTo>
                  <a:pt x="183" y="434"/>
                </a:lnTo>
                <a:lnTo>
                  <a:pt x="183" y="432"/>
                </a:lnTo>
                <a:lnTo>
                  <a:pt x="183" y="434"/>
                </a:lnTo>
                <a:lnTo>
                  <a:pt x="183" y="432"/>
                </a:lnTo>
                <a:lnTo>
                  <a:pt x="183" y="431"/>
                </a:lnTo>
                <a:lnTo>
                  <a:pt x="183" y="432"/>
                </a:lnTo>
                <a:lnTo>
                  <a:pt x="181" y="431"/>
                </a:lnTo>
                <a:lnTo>
                  <a:pt x="183" y="431"/>
                </a:lnTo>
                <a:lnTo>
                  <a:pt x="184" y="431"/>
                </a:lnTo>
                <a:lnTo>
                  <a:pt x="183" y="431"/>
                </a:lnTo>
                <a:lnTo>
                  <a:pt x="184" y="431"/>
                </a:lnTo>
                <a:lnTo>
                  <a:pt x="183" y="431"/>
                </a:lnTo>
                <a:lnTo>
                  <a:pt x="183" y="429"/>
                </a:lnTo>
                <a:lnTo>
                  <a:pt x="184" y="429"/>
                </a:lnTo>
                <a:lnTo>
                  <a:pt x="183" y="429"/>
                </a:lnTo>
                <a:lnTo>
                  <a:pt x="184" y="429"/>
                </a:lnTo>
                <a:lnTo>
                  <a:pt x="184" y="427"/>
                </a:lnTo>
                <a:lnTo>
                  <a:pt x="186" y="427"/>
                </a:lnTo>
                <a:lnTo>
                  <a:pt x="186" y="429"/>
                </a:lnTo>
                <a:lnTo>
                  <a:pt x="186" y="427"/>
                </a:lnTo>
                <a:lnTo>
                  <a:pt x="188" y="427"/>
                </a:lnTo>
                <a:lnTo>
                  <a:pt x="189" y="427"/>
                </a:lnTo>
                <a:lnTo>
                  <a:pt x="188" y="427"/>
                </a:lnTo>
                <a:lnTo>
                  <a:pt x="186" y="427"/>
                </a:lnTo>
                <a:lnTo>
                  <a:pt x="184" y="427"/>
                </a:lnTo>
                <a:lnTo>
                  <a:pt x="183" y="427"/>
                </a:lnTo>
                <a:lnTo>
                  <a:pt x="181" y="427"/>
                </a:lnTo>
                <a:lnTo>
                  <a:pt x="183" y="427"/>
                </a:lnTo>
                <a:lnTo>
                  <a:pt x="181" y="427"/>
                </a:lnTo>
                <a:lnTo>
                  <a:pt x="180" y="427"/>
                </a:lnTo>
                <a:lnTo>
                  <a:pt x="180" y="429"/>
                </a:lnTo>
                <a:lnTo>
                  <a:pt x="180" y="427"/>
                </a:lnTo>
                <a:lnTo>
                  <a:pt x="180" y="429"/>
                </a:lnTo>
                <a:lnTo>
                  <a:pt x="180" y="427"/>
                </a:lnTo>
                <a:lnTo>
                  <a:pt x="178" y="427"/>
                </a:lnTo>
                <a:lnTo>
                  <a:pt x="178" y="429"/>
                </a:lnTo>
                <a:lnTo>
                  <a:pt x="178" y="427"/>
                </a:lnTo>
                <a:lnTo>
                  <a:pt x="176" y="427"/>
                </a:lnTo>
                <a:lnTo>
                  <a:pt x="175" y="427"/>
                </a:lnTo>
                <a:lnTo>
                  <a:pt x="173" y="427"/>
                </a:lnTo>
                <a:lnTo>
                  <a:pt x="175" y="427"/>
                </a:lnTo>
                <a:lnTo>
                  <a:pt x="173" y="427"/>
                </a:lnTo>
                <a:lnTo>
                  <a:pt x="172" y="427"/>
                </a:lnTo>
                <a:lnTo>
                  <a:pt x="172" y="426"/>
                </a:lnTo>
                <a:lnTo>
                  <a:pt x="170" y="426"/>
                </a:lnTo>
                <a:lnTo>
                  <a:pt x="172" y="426"/>
                </a:lnTo>
                <a:lnTo>
                  <a:pt x="170" y="426"/>
                </a:lnTo>
                <a:lnTo>
                  <a:pt x="170" y="424"/>
                </a:lnTo>
                <a:lnTo>
                  <a:pt x="168" y="424"/>
                </a:lnTo>
                <a:lnTo>
                  <a:pt x="168" y="426"/>
                </a:lnTo>
                <a:lnTo>
                  <a:pt x="168" y="427"/>
                </a:lnTo>
                <a:lnTo>
                  <a:pt x="168" y="426"/>
                </a:lnTo>
                <a:lnTo>
                  <a:pt x="167" y="426"/>
                </a:lnTo>
                <a:lnTo>
                  <a:pt x="167" y="427"/>
                </a:lnTo>
                <a:lnTo>
                  <a:pt x="165" y="427"/>
                </a:lnTo>
                <a:lnTo>
                  <a:pt x="167" y="427"/>
                </a:lnTo>
                <a:lnTo>
                  <a:pt x="165" y="426"/>
                </a:lnTo>
                <a:lnTo>
                  <a:pt x="164" y="426"/>
                </a:lnTo>
                <a:lnTo>
                  <a:pt x="162" y="426"/>
                </a:lnTo>
                <a:lnTo>
                  <a:pt x="164" y="426"/>
                </a:lnTo>
                <a:lnTo>
                  <a:pt x="162" y="426"/>
                </a:lnTo>
                <a:lnTo>
                  <a:pt x="162" y="424"/>
                </a:lnTo>
                <a:lnTo>
                  <a:pt x="160" y="424"/>
                </a:lnTo>
                <a:lnTo>
                  <a:pt x="159" y="424"/>
                </a:lnTo>
                <a:lnTo>
                  <a:pt x="160" y="424"/>
                </a:lnTo>
                <a:lnTo>
                  <a:pt x="160" y="423"/>
                </a:lnTo>
                <a:lnTo>
                  <a:pt x="159" y="423"/>
                </a:lnTo>
                <a:lnTo>
                  <a:pt x="160" y="423"/>
                </a:lnTo>
                <a:lnTo>
                  <a:pt x="159" y="423"/>
                </a:lnTo>
                <a:lnTo>
                  <a:pt x="160" y="423"/>
                </a:lnTo>
                <a:lnTo>
                  <a:pt x="159" y="423"/>
                </a:lnTo>
                <a:lnTo>
                  <a:pt x="159" y="421"/>
                </a:lnTo>
                <a:lnTo>
                  <a:pt x="157" y="423"/>
                </a:lnTo>
                <a:lnTo>
                  <a:pt x="157" y="421"/>
                </a:lnTo>
                <a:lnTo>
                  <a:pt x="156" y="421"/>
                </a:lnTo>
                <a:lnTo>
                  <a:pt x="156" y="419"/>
                </a:lnTo>
                <a:lnTo>
                  <a:pt x="154" y="418"/>
                </a:lnTo>
                <a:lnTo>
                  <a:pt x="154" y="416"/>
                </a:lnTo>
                <a:lnTo>
                  <a:pt x="152" y="416"/>
                </a:lnTo>
                <a:lnTo>
                  <a:pt x="154" y="416"/>
                </a:lnTo>
                <a:lnTo>
                  <a:pt x="152" y="416"/>
                </a:lnTo>
                <a:lnTo>
                  <a:pt x="152" y="415"/>
                </a:lnTo>
                <a:lnTo>
                  <a:pt x="152" y="413"/>
                </a:lnTo>
                <a:lnTo>
                  <a:pt x="152" y="411"/>
                </a:lnTo>
                <a:lnTo>
                  <a:pt x="151" y="411"/>
                </a:lnTo>
                <a:lnTo>
                  <a:pt x="151" y="410"/>
                </a:lnTo>
                <a:lnTo>
                  <a:pt x="149" y="410"/>
                </a:lnTo>
                <a:lnTo>
                  <a:pt x="149" y="408"/>
                </a:lnTo>
                <a:lnTo>
                  <a:pt x="148" y="408"/>
                </a:lnTo>
                <a:lnTo>
                  <a:pt x="148" y="407"/>
                </a:lnTo>
                <a:lnTo>
                  <a:pt x="148" y="408"/>
                </a:lnTo>
                <a:lnTo>
                  <a:pt x="148" y="407"/>
                </a:lnTo>
                <a:lnTo>
                  <a:pt x="146" y="407"/>
                </a:lnTo>
                <a:lnTo>
                  <a:pt x="146" y="405"/>
                </a:lnTo>
                <a:lnTo>
                  <a:pt x="144" y="405"/>
                </a:lnTo>
                <a:lnTo>
                  <a:pt x="144" y="403"/>
                </a:lnTo>
                <a:lnTo>
                  <a:pt x="143" y="403"/>
                </a:lnTo>
                <a:lnTo>
                  <a:pt x="143" y="402"/>
                </a:lnTo>
                <a:lnTo>
                  <a:pt x="141" y="400"/>
                </a:lnTo>
                <a:lnTo>
                  <a:pt x="143" y="400"/>
                </a:lnTo>
                <a:lnTo>
                  <a:pt x="141" y="400"/>
                </a:lnTo>
                <a:lnTo>
                  <a:pt x="141" y="399"/>
                </a:lnTo>
                <a:lnTo>
                  <a:pt x="140" y="399"/>
                </a:lnTo>
                <a:lnTo>
                  <a:pt x="141" y="399"/>
                </a:lnTo>
                <a:lnTo>
                  <a:pt x="140" y="399"/>
                </a:lnTo>
                <a:lnTo>
                  <a:pt x="140" y="397"/>
                </a:lnTo>
                <a:lnTo>
                  <a:pt x="140" y="399"/>
                </a:lnTo>
                <a:lnTo>
                  <a:pt x="138" y="399"/>
                </a:lnTo>
                <a:lnTo>
                  <a:pt x="138" y="397"/>
                </a:lnTo>
                <a:lnTo>
                  <a:pt x="138" y="399"/>
                </a:lnTo>
                <a:lnTo>
                  <a:pt x="138" y="397"/>
                </a:lnTo>
                <a:lnTo>
                  <a:pt x="136" y="397"/>
                </a:lnTo>
                <a:lnTo>
                  <a:pt x="138" y="397"/>
                </a:lnTo>
                <a:lnTo>
                  <a:pt x="136" y="397"/>
                </a:lnTo>
                <a:lnTo>
                  <a:pt x="136" y="395"/>
                </a:lnTo>
                <a:lnTo>
                  <a:pt x="138" y="395"/>
                </a:lnTo>
                <a:lnTo>
                  <a:pt x="136" y="395"/>
                </a:lnTo>
                <a:lnTo>
                  <a:pt x="136" y="394"/>
                </a:lnTo>
                <a:lnTo>
                  <a:pt x="136" y="395"/>
                </a:lnTo>
                <a:lnTo>
                  <a:pt x="135" y="395"/>
                </a:lnTo>
                <a:lnTo>
                  <a:pt x="135" y="394"/>
                </a:lnTo>
                <a:lnTo>
                  <a:pt x="136" y="394"/>
                </a:lnTo>
                <a:lnTo>
                  <a:pt x="135" y="394"/>
                </a:lnTo>
                <a:lnTo>
                  <a:pt x="135" y="392"/>
                </a:lnTo>
                <a:lnTo>
                  <a:pt x="133" y="392"/>
                </a:lnTo>
                <a:lnTo>
                  <a:pt x="133" y="391"/>
                </a:lnTo>
                <a:lnTo>
                  <a:pt x="135" y="391"/>
                </a:lnTo>
                <a:lnTo>
                  <a:pt x="133" y="391"/>
                </a:lnTo>
                <a:lnTo>
                  <a:pt x="132" y="391"/>
                </a:lnTo>
                <a:lnTo>
                  <a:pt x="130" y="391"/>
                </a:lnTo>
                <a:lnTo>
                  <a:pt x="132" y="391"/>
                </a:lnTo>
                <a:lnTo>
                  <a:pt x="130" y="391"/>
                </a:lnTo>
                <a:lnTo>
                  <a:pt x="130" y="389"/>
                </a:lnTo>
                <a:lnTo>
                  <a:pt x="132" y="389"/>
                </a:lnTo>
                <a:lnTo>
                  <a:pt x="130" y="389"/>
                </a:lnTo>
                <a:lnTo>
                  <a:pt x="132" y="387"/>
                </a:lnTo>
                <a:lnTo>
                  <a:pt x="130" y="387"/>
                </a:lnTo>
                <a:lnTo>
                  <a:pt x="132" y="387"/>
                </a:lnTo>
                <a:lnTo>
                  <a:pt x="132" y="386"/>
                </a:lnTo>
                <a:lnTo>
                  <a:pt x="133" y="386"/>
                </a:lnTo>
                <a:lnTo>
                  <a:pt x="132" y="386"/>
                </a:lnTo>
                <a:lnTo>
                  <a:pt x="132" y="384"/>
                </a:lnTo>
                <a:lnTo>
                  <a:pt x="133" y="384"/>
                </a:lnTo>
                <a:lnTo>
                  <a:pt x="133" y="383"/>
                </a:lnTo>
                <a:lnTo>
                  <a:pt x="132" y="383"/>
                </a:lnTo>
                <a:lnTo>
                  <a:pt x="132" y="384"/>
                </a:lnTo>
                <a:lnTo>
                  <a:pt x="132" y="386"/>
                </a:lnTo>
                <a:lnTo>
                  <a:pt x="130" y="386"/>
                </a:lnTo>
                <a:lnTo>
                  <a:pt x="128" y="386"/>
                </a:lnTo>
                <a:lnTo>
                  <a:pt x="130" y="386"/>
                </a:lnTo>
                <a:lnTo>
                  <a:pt x="130" y="384"/>
                </a:lnTo>
                <a:lnTo>
                  <a:pt x="128" y="384"/>
                </a:lnTo>
                <a:lnTo>
                  <a:pt x="128" y="383"/>
                </a:lnTo>
                <a:lnTo>
                  <a:pt x="130" y="383"/>
                </a:lnTo>
                <a:lnTo>
                  <a:pt x="130" y="381"/>
                </a:lnTo>
                <a:lnTo>
                  <a:pt x="130" y="379"/>
                </a:lnTo>
                <a:lnTo>
                  <a:pt x="132" y="379"/>
                </a:lnTo>
                <a:lnTo>
                  <a:pt x="130" y="379"/>
                </a:lnTo>
                <a:lnTo>
                  <a:pt x="130" y="381"/>
                </a:lnTo>
                <a:lnTo>
                  <a:pt x="128" y="381"/>
                </a:lnTo>
                <a:lnTo>
                  <a:pt x="130" y="379"/>
                </a:lnTo>
                <a:lnTo>
                  <a:pt x="128" y="379"/>
                </a:lnTo>
                <a:lnTo>
                  <a:pt x="130" y="379"/>
                </a:lnTo>
                <a:lnTo>
                  <a:pt x="130" y="378"/>
                </a:lnTo>
                <a:lnTo>
                  <a:pt x="130" y="376"/>
                </a:lnTo>
                <a:lnTo>
                  <a:pt x="132" y="376"/>
                </a:lnTo>
                <a:lnTo>
                  <a:pt x="130" y="376"/>
                </a:lnTo>
                <a:lnTo>
                  <a:pt x="132" y="375"/>
                </a:lnTo>
                <a:lnTo>
                  <a:pt x="132" y="373"/>
                </a:lnTo>
                <a:lnTo>
                  <a:pt x="133" y="373"/>
                </a:lnTo>
                <a:lnTo>
                  <a:pt x="133" y="371"/>
                </a:lnTo>
                <a:lnTo>
                  <a:pt x="135" y="371"/>
                </a:lnTo>
                <a:lnTo>
                  <a:pt x="135" y="370"/>
                </a:lnTo>
                <a:lnTo>
                  <a:pt x="136" y="370"/>
                </a:lnTo>
                <a:lnTo>
                  <a:pt x="136" y="368"/>
                </a:lnTo>
                <a:lnTo>
                  <a:pt x="138" y="368"/>
                </a:lnTo>
                <a:lnTo>
                  <a:pt x="138" y="367"/>
                </a:lnTo>
                <a:lnTo>
                  <a:pt x="138" y="368"/>
                </a:lnTo>
                <a:lnTo>
                  <a:pt x="138" y="367"/>
                </a:lnTo>
                <a:lnTo>
                  <a:pt x="140" y="367"/>
                </a:lnTo>
                <a:lnTo>
                  <a:pt x="138" y="367"/>
                </a:lnTo>
                <a:lnTo>
                  <a:pt x="140" y="367"/>
                </a:lnTo>
                <a:lnTo>
                  <a:pt x="141" y="367"/>
                </a:lnTo>
                <a:lnTo>
                  <a:pt x="141" y="365"/>
                </a:lnTo>
                <a:lnTo>
                  <a:pt x="143" y="367"/>
                </a:lnTo>
                <a:lnTo>
                  <a:pt x="143" y="365"/>
                </a:lnTo>
                <a:lnTo>
                  <a:pt x="143" y="367"/>
                </a:lnTo>
                <a:lnTo>
                  <a:pt x="144" y="367"/>
                </a:lnTo>
                <a:lnTo>
                  <a:pt x="146" y="367"/>
                </a:lnTo>
                <a:lnTo>
                  <a:pt x="148" y="367"/>
                </a:lnTo>
                <a:lnTo>
                  <a:pt x="149" y="367"/>
                </a:lnTo>
                <a:lnTo>
                  <a:pt x="151" y="367"/>
                </a:lnTo>
                <a:lnTo>
                  <a:pt x="152" y="367"/>
                </a:lnTo>
                <a:lnTo>
                  <a:pt x="154" y="367"/>
                </a:lnTo>
                <a:lnTo>
                  <a:pt x="156" y="367"/>
                </a:lnTo>
                <a:lnTo>
                  <a:pt x="157" y="367"/>
                </a:lnTo>
                <a:lnTo>
                  <a:pt x="157" y="365"/>
                </a:lnTo>
                <a:lnTo>
                  <a:pt x="159" y="365"/>
                </a:lnTo>
                <a:lnTo>
                  <a:pt x="159" y="367"/>
                </a:lnTo>
                <a:lnTo>
                  <a:pt x="159" y="365"/>
                </a:lnTo>
                <a:lnTo>
                  <a:pt x="159" y="367"/>
                </a:lnTo>
                <a:lnTo>
                  <a:pt x="160" y="365"/>
                </a:lnTo>
                <a:lnTo>
                  <a:pt x="159" y="365"/>
                </a:lnTo>
                <a:lnTo>
                  <a:pt x="160" y="365"/>
                </a:lnTo>
                <a:lnTo>
                  <a:pt x="159" y="365"/>
                </a:lnTo>
                <a:lnTo>
                  <a:pt x="157" y="365"/>
                </a:lnTo>
                <a:lnTo>
                  <a:pt x="156" y="365"/>
                </a:lnTo>
                <a:lnTo>
                  <a:pt x="157" y="365"/>
                </a:lnTo>
                <a:lnTo>
                  <a:pt x="156" y="365"/>
                </a:lnTo>
                <a:lnTo>
                  <a:pt x="154" y="365"/>
                </a:lnTo>
                <a:lnTo>
                  <a:pt x="152" y="365"/>
                </a:lnTo>
                <a:lnTo>
                  <a:pt x="152" y="367"/>
                </a:lnTo>
                <a:lnTo>
                  <a:pt x="151" y="365"/>
                </a:lnTo>
                <a:lnTo>
                  <a:pt x="151" y="367"/>
                </a:lnTo>
                <a:lnTo>
                  <a:pt x="151" y="365"/>
                </a:lnTo>
                <a:lnTo>
                  <a:pt x="151" y="367"/>
                </a:lnTo>
                <a:lnTo>
                  <a:pt x="151" y="365"/>
                </a:lnTo>
                <a:lnTo>
                  <a:pt x="151" y="367"/>
                </a:lnTo>
                <a:lnTo>
                  <a:pt x="151" y="365"/>
                </a:lnTo>
                <a:lnTo>
                  <a:pt x="149" y="365"/>
                </a:lnTo>
                <a:lnTo>
                  <a:pt x="149" y="367"/>
                </a:lnTo>
                <a:lnTo>
                  <a:pt x="149" y="365"/>
                </a:lnTo>
                <a:lnTo>
                  <a:pt x="149" y="367"/>
                </a:lnTo>
                <a:lnTo>
                  <a:pt x="149" y="365"/>
                </a:lnTo>
                <a:lnTo>
                  <a:pt x="149" y="367"/>
                </a:lnTo>
                <a:lnTo>
                  <a:pt x="149" y="365"/>
                </a:lnTo>
                <a:lnTo>
                  <a:pt x="149" y="367"/>
                </a:lnTo>
                <a:lnTo>
                  <a:pt x="149" y="365"/>
                </a:lnTo>
                <a:lnTo>
                  <a:pt x="148" y="365"/>
                </a:lnTo>
                <a:lnTo>
                  <a:pt x="149" y="365"/>
                </a:lnTo>
                <a:lnTo>
                  <a:pt x="148" y="365"/>
                </a:lnTo>
                <a:lnTo>
                  <a:pt x="149" y="365"/>
                </a:lnTo>
                <a:lnTo>
                  <a:pt x="149" y="363"/>
                </a:lnTo>
                <a:lnTo>
                  <a:pt x="148" y="363"/>
                </a:lnTo>
                <a:lnTo>
                  <a:pt x="148" y="365"/>
                </a:lnTo>
                <a:lnTo>
                  <a:pt x="146" y="365"/>
                </a:lnTo>
                <a:lnTo>
                  <a:pt x="144" y="365"/>
                </a:lnTo>
                <a:lnTo>
                  <a:pt x="144" y="363"/>
                </a:lnTo>
                <a:lnTo>
                  <a:pt x="143" y="363"/>
                </a:lnTo>
                <a:lnTo>
                  <a:pt x="143" y="362"/>
                </a:lnTo>
                <a:lnTo>
                  <a:pt x="143" y="360"/>
                </a:lnTo>
                <a:lnTo>
                  <a:pt x="141" y="360"/>
                </a:lnTo>
                <a:lnTo>
                  <a:pt x="141" y="359"/>
                </a:lnTo>
                <a:lnTo>
                  <a:pt x="140" y="359"/>
                </a:lnTo>
                <a:lnTo>
                  <a:pt x="140" y="357"/>
                </a:lnTo>
                <a:lnTo>
                  <a:pt x="138" y="357"/>
                </a:lnTo>
                <a:lnTo>
                  <a:pt x="140" y="357"/>
                </a:lnTo>
                <a:lnTo>
                  <a:pt x="138" y="357"/>
                </a:lnTo>
                <a:lnTo>
                  <a:pt x="140" y="357"/>
                </a:lnTo>
                <a:lnTo>
                  <a:pt x="138" y="357"/>
                </a:lnTo>
                <a:lnTo>
                  <a:pt x="138" y="359"/>
                </a:lnTo>
                <a:lnTo>
                  <a:pt x="138" y="360"/>
                </a:lnTo>
                <a:lnTo>
                  <a:pt x="138" y="362"/>
                </a:lnTo>
                <a:lnTo>
                  <a:pt x="136" y="362"/>
                </a:lnTo>
                <a:lnTo>
                  <a:pt x="135" y="362"/>
                </a:lnTo>
                <a:lnTo>
                  <a:pt x="135" y="360"/>
                </a:lnTo>
                <a:lnTo>
                  <a:pt x="133" y="360"/>
                </a:lnTo>
                <a:lnTo>
                  <a:pt x="133" y="362"/>
                </a:lnTo>
                <a:lnTo>
                  <a:pt x="135" y="360"/>
                </a:lnTo>
                <a:lnTo>
                  <a:pt x="135" y="362"/>
                </a:lnTo>
                <a:lnTo>
                  <a:pt x="133" y="362"/>
                </a:lnTo>
                <a:lnTo>
                  <a:pt x="135" y="362"/>
                </a:lnTo>
                <a:lnTo>
                  <a:pt x="135" y="363"/>
                </a:lnTo>
                <a:lnTo>
                  <a:pt x="135" y="365"/>
                </a:lnTo>
                <a:lnTo>
                  <a:pt x="133" y="365"/>
                </a:lnTo>
                <a:lnTo>
                  <a:pt x="135" y="365"/>
                </a:lnTo>
                <a:lnTo>
                  <a:pt x="133" y="365"/>
                </a:lnTo>
                <a:lnTo>
                  <a:pt x="133" y="363"/>
                </a:lnTo>
                <a:lnTo>
                  <a:pt x="133" y="365"/>
                </a:lnTo>
                <a:lnTo>
                  <a:pt x="132" y="365"/>
                </a:lnTo>
                <a:lnTo>
                  <a:pt x="130" y="365"/>
                </a:lnTo>
                <a:lnTo>
                  <a:pt x="132" y="365"/>
                </a:lnTo>
                <a:lnTo>
                  <a:pt x="130" y="365"/>
                </a:lnTo>
                <a:lnTo>
                  <a:pt x="128" y="365"/>
                </a:lnTo>
                <a:lnTo>
                  <a:pt x="128" y="363"/>
                </a:lnTo>
                <a:lnTo>
                  <a:pt x="127" y="363"/>
                </a:lnTo>
                <a:lnTo>
                  <a:pt x="125" y="363"/>
                </a:lnTo>
                <a:lnTo>
                  <a:pt x="127" y="363"/>
                </a:lnTo>
                <a:lnTo>
                  <a:pt x="125" y="365"/>
                </a:lnTo>
                <a:lnTo>
                  <a:pt x="127" y="365"/>
                </a:lnTo>
                <a:lnTo>
                  <a:pt x="125" y="365"/>
                </a:lnTo>
                <a:lnTo>
                  <a:pt x="125" y="367"/>
                </a:lnTo>
                <a:lnTo>
                  <a:pt x="125" y="365"/>
                </a:lnTo>
                <a:lnTo>
                  <a:pt x="125" y="367"/>
                </a:lnTo>
                <a:lnTo>
                  <a:pt x="124" y="367"/>
                </a:lnTo>
                <a:lnTo>
                  <a:pt x="124" y="368"/>
                </a:lnTo>
                <a:lnTo>
                  <a:pt x="122" y="368"/>
                </a:lnTo>
                <a:lnTo>
                  <a:pt x="122" y="370"/>
                </a:lnTo>
                <a:lnTo>
                  <a:pt x="122" y="368"/>
                </a:lnTo>
                <a:lnTo>
                  <a:pt x="120" y="368"/>
                </a:lnTo>
                <a:lnTo>
                  <a:pt x="122" y="367"/>
                </a:lnTo>
                <a:lnTo>
                  <a:pt x="120" y="367"/>
                </a:lnTo>
                <a:lnTo>
                  <a:pt x="120" y="365"/>
                </a:lnTo>
                <a:lnTo>
                  <a:pt x="122" y="365"/>
                </a:lnTo>
                <a:lnTo>
                  <a:pt x="120" y="365"/>
                </a:lnTo>
                <a:lnTo>
                  <a:pt x="122" y="365"/>
                </a:lnTo>
                <a:lnTo>
                  <a:pt x="120" y="365"/>
                </a:lnTo>
                <a:lnTo>
                  <a:pt x="120" y="367"/>
                </a:lnTo>
                <a:lnTo>
                  <a:pt x="119" y="367"/>
                </a:lnTo>
                <a:lnTo>
                  <a:pt x="117" y="367"/>
                </a:lnTo>
                <a:lnTo>
                  <a:pt x="116" y="367"/>
                </a:lnTo>
                <a:lnTo>
                  <a:pt x="117" y="367"/>
                </a:lnTo>
                <a:lnTo>
                  <a:pt x="116" y="367"/>
                </a:lnTo>
                <a:lnTo>
                  <a:pt x="116" y="365"/>
                </a:lnTo>
                <a:lnTo>
                  <a:pt x="117" y="365"/>
                </a:lnTo>
                <a:lnTo>
                  <a:pt x="117" y="363"/>
                </a:lnTo>
                <a:lnTo>
                  <a:pt x="116" y="363"/>
                </a:lnTo>
                <a:lnTo>
                  <a:pt x="116" y="365"/>
                </a:lnTo>
                <a:lnTo>
                  <a:pt x="116" y="363"/>
                </a:lnTo>
                <a:lnTo>
                  <a:pt x="116" y="365"/>
                </a:lnTo>
                <a:lnTo>
                  <a:pt x="116" y="367"/>
                </a:lnTo>
                <a:lnTo>
                  <a:pt x="114" y="367"/>
                </a:lnTo>
                <a:lnTo>
                  <a:pt x="114" y="365"/>
                </a:lnTo>
                <a:lnTo>
                  <a:pt x="112" y="365"/>
                </a:lnTo>
                <a:lnTo>
                  <a:pt x="114" y="365"/>
                </a:lnTo>
                <a:lnTo>
                  <a:pt x="112" y="365"/>
                </a:lnTo>
                <a:lnTo>
                  <a:pt x="112" y="363"/>
                </a:lnTo>
                <a:lnTo>
                  <a:pt x="112" y="362"/>
                </a:lnTo>
                <a:lnTo>
                  <a:pt x="111" y="362"/>
                </a:lnTo>
                <a:lnTo>
                  <a:pt x="111" y="363"/>
                </a:lnTo>
                <a:lnTo>
                  <a:pt x="111" y="362"/>
                </a:lnTo>
                <a:lnTo>
                  <a:pt x="111" y="363"/>
                </a:lnTo>
                <a:lnTo>
                  <a:pt x="109" y="363"/>
                </a:lnTo>
                <a:lnTo>
                  <a:pt x="109" y="362"/>
                </a:lnTo>
                <a:lnTo>
                  <a:pt x="109" y="363"/>
                </a:lnTo>
                <a:lnTo>
                  <a:pt x="109" y="362"/>
                </a:lnTo>
                <a:lnTo>
                  <a:pt x="108" y="362"/>
                </a:lnTo>
                <a:lnTo>
                  <a:pt x="109" y="362"/>
                </a:lnTo>
                <a:lnTo>
                  <a:pt x="108" y="362"/>
                </a:lnTo>
                <a:lnTo>
                  <a:pt x="108" y="360"/>
                </a:lnTo>
                <a:lnTo>
                  <a:pt x="109" y="360"/>
                </a:lnTo>
                <a:lnTo>
                  <a:pt x="108" y="360"/>
                </a:lnTo>
                <a:lnTo>
                  <a:pt x="108" y="359"/>
                </a:lnTo>
                <a:lnTo>
                  <a:pt x="109" y="359"/>
                </a:lnTo>
                <a:lnTo>
                  <a:pt x="109" y="357"/>
                </a:lnTo>
                <a:lnTo>
                  <a:pt x="108" y="357"/>
                </a:lnTo>
                <a:lnTo>
                  <a:pt x="109" y="357"/>
                </a:lnTo>
                <a:lnTo>
                  <a:pt x="109" y="355"/>
                </a:lnTo>
                <a:lnTo>
                  <a:pt x="108" y="355"/>
                </a:lnTo>
                <a:lnTo>
                  <a:pt x="108" y="357"/>
                </a:lnTo>
                <a:lnTo>
                  <a:pt x="108" y="355"/>
                </a:lnTo>
                <a:lnTo>
                  <a:pt x="108" y="357"/>
                </a:lnTo>
                <a:lnTo>
                  <a:pt x="108" y="355"/>
                </a:lnTo>
                <a:lnTo>
                  <a:pt x="106" y="355"/>
                </a:lnTo>
                <a:lnTo>
                  <a:pt x="108" y="355"/>
                </a:lnTo>
                <a:lnTo>
                  <a:pt x="109" y="355"/>
                </a:lnTo>
                <a:lnTo>
                  <a:pt x="109" y="354"/>
                </a:lnTo>
                <a:lnTo>
                  <a:pt x="109" y="352"/>
                </a:lnTo>
                <a:lnTo>
                  <a:pt x="109" y="354"/>
                </a:lnTo>
                <a:lnTo>
                  <a:pt x="108" y="354"/>
                </a:lnTo>
                <a:lnTo>
                  <a:pt x="106" y="354"/>
                </a:lnTo>
                <a:lnTo>
                  <a:pt x="108" y="354"/>
                </a:lnTo>
                <a:lnTo>
                  <a:pt x="106" y="354"/>
                </a:lnTo>
                <a:lnTo>
                  <a:pt x="106" y="352"/>
                </a:lnTo>
                <a:lnTo>
                  <a:pt x="106" y="354"/>
                </a:lnTo>
                <a:lnTo>
                  <a:pt x="104" y="354"/>
                </a:lnTo>
                <a:lnTo>
                  <a:pt x="104" y="352"/>
                </a:lnTo>
                <a:lnTo>
                  <a:pt x="104" y="351"/>
                </a:lnTo>
                <a:lnTo>
                  <a:pt x="103" y="351"/>
                </a:lnTo>
                <a:lnTo>
                  <a:pt x="104" y="351"/>
                </a:lnTo>
                <a:lnTo>
                  <a:pt x="103" y="352"/>
                </a:lnTo>
                <a:lnTo>
                  <a:pt x="103" y="351"/>
                </a:lnTo>
                <a:lnTo>
                  <a:pt x="103" y="349"/>
                </a:lnTo>
                <a:lnTo>
                  <a:pt x="101" y="351"/>
                </a:lnTo>
                <a:lnTo>
                  <a:pt x="101" y="349"/>
                </a:lnTo>
                <a:lnTo>
                  <a:pt x="101" y="351"/>
                </a:lnTo>
                <a:lnTo>
                  <a:pt x="101" y="349"/>
                </a:lnTo>
                <a:lnTo>
                  <a:pt x="101" y="347"/>
                </a:lnTo>
                <a:lnTo>
                  <a:pt x="100" y="347"/>
                </a:lnTo>
                <a:lnTo>
                  <a:pt x="100" y="349"/>
                </a:lnTo>
                <a:lnTo>
                  <a:pt x="100" y="347"/>
                </a:lnTo>
                <a:lnTo>
                  <a:pt x="100" y="349"/>
                </a:lnTo>
                <a:lnTo>
                  <a:pt x="98" y="349"/>
                </a:lnTo>
                <a:lnTo>
                  <a:pt x="100" y="349"/>
                </a:lnTo>
                <a:lnTo>
                  <a:pt x="100" y="351"/>
                </a:lnTo>
                <a:lnTo>
                  <a:pt x="98" y="351"/>
                </a:lnTo>
                <a:lnTo>
                  <a:pt x="100" y="351"/>
                </a:lnTo>
                <a:lnTo>
                  <a:pt x="98" y="351"/>
                </a:lnTo>
                <a:lnTo>
                  <a:pt x="98" y="349"/>
                </a:lnTo>
                <a:lnTo>
                  <a:pt x="96" y="349"/>
                </a:lnTo>
                <a:lnTo>
                  <a:pt x="98" y="349"/>
                </a:lnTo>
                <a:lnTo>
                  <a:pt x="98" y="347"/>
                </a:lnTo>
                <a:lnTo>
                  <a:pt x="96" y="347"/>
                </a:lnTo>
                <a:lnTo>
                  <a:pt x="96" y="349"/>
                </a:lnTo>
                <a:lnTo>
                  <a:pt x="95" y="347"/>
                </a:lnTo>
                <a:lnTo>
                  <a:pt x="95" y="346"/>
                </a:lnTo>
                <a:lnTo>
                  <a:pt x="95" y="347"/>
                </a:lnTo>
                <a:lnTo>
                  <a:pt x="93" y="347"/>
                </a:lnTo>
                <a:lnTo>
                  <a:pt x="93" y="346"/>
                </a:lnTo>
                <a:lnTo>
                  <a:pt x="93" y="347"/>
                </a:lnTo>
                <a:lnTo>
                  <a:pt x="92" y="347"/>
                </a:lnTo>
                <a:lnTo>
                  <a:pt x="92" y="346"/>
                </a:lnTo>
                <a:lnTo>
                  <a:pt x="92" y="344"/>
                </a:lnTo>
                <a:lnTo>
                  <a:pt x="93" y="344"/>
                </a:lnTo>
                <a:lnTo>
                  <a:pt x="93" y="343"/>
                </a:lnTo>
                <a:lnTo>
                  <a:pt x="95" y="343"/>
                </a:lnTo>
                <a:lnTo>
                  <a:pt x="96" y="343"/>
                </a:lnTo>
                <a:lnTo>
                  <a:pt x="95" y="343"/>
                </a:lnTo>
                <a:lnTo>
                  <a:pt x="95" y="341"/>
                </a:lnTo>
                <a:lnTo>
                  <a:pt x="93" y="343"/>
                </a:lnTo>
                <a:lnTo>
                  <a:pt x="93" y="341"/>
                </a:lnTo>
                <a:lnTo>
                  <a:pt x="92" y="341"/>
                </a:lnTo>
                <a:lnTo>
                  <a:pt x="92" y="339"/>
                </a:lnTo>
                <a:lnTo>
                  <a:pt x="92" y="338"/>
                </a:lnTo>
                <a:lnTo>
                  <a:pt x="92" y="336"/>
                </a:lnTo>
                <a:lnTo>
                  <a:pt x="92" y="335"/>
                </a:lnTo>
                <a:lnTo>
                  <a:pt x="93" y="335"/>
                </a:lnTo>
                <a:lnTo>
                  <a:pt x="95" y="336"/>
                </a:lnTo>
                <a:lnTo>
                  <a:pt x="96" y="336"/>
                </a:lnTo>
                <a:lnTo>
                  <a:pt x="98" y="336"/>
                </a:lnTo>
                <a:lnTo>
                  <a:pt x="96" y="336"/>
                </a:lnTo>
                <a:lnTo>
                  <a:pt x="95" y="336"/>
                </a:lnTo>
                <a:lnTo>
                  <a:pt x="95" y="335"/>
                </a:lnTo>
                <a:lnTo>
                  <a:pt x="93" y="335"/>
                </a:lnTo>
                <a:lnTo>
                  <a:pt x="93" y="333"/>
                </a:lnTo>
                <a:lnTo>
                  <a:pt x="92" y="333"/>
                </a:lnTo>
                <a:lnTo>
                  <a:pt x="93" y="333"/>
                </a:lnTo>
                <a:lnTo>
                  <a:pt x="93" y="331"/>
                </a:lnTo>
                <a:lnTo>
                  <a:pt x="93" y="333"/>
                </a:lnTo>
                <a:lnTo>
                  <a:pt x="93" y="331"/>
                </a:lnTo>
                <a:lnTo>
                  <a:pt x="93" y="330"/>
                </a:lnTo>
                <a:lnTo>
                  <a:pt x="93" y="328"/>
                </a:lnTo>
                <a:lnTo>
                  <a:pt x="95" y="328"/>
                </a:lnTo>
                <a:lnTo>
                  <a:pt x="95" y="330"/>
                </a:lnTo>
                <a:lnTo>
                  <a:pt x="95" y="328"/>
                </a:lnTo>
                <a:lnTo>
                  <a:pt x="95" y="330"/>
                </a:lnTo>
                <a:lnTo>
                  <a:pt x="96" y="330"/>
                </a:lnTo>
                <a:lnTo>
                  <a:pt x="96" y="328"/>
                </a:lnTo>
                <a:lnTo>
                  <a:pt x="95" y="328"/>
                </a:lnTo>
                <a:lnTo>
                  <a:pt x="95" y="327"/>
                </a:lnTo>
                <a:lnTo>
                  <a:pt x="96" y="327"/>
                </a:lnTo>
                <a:lnTo>
                  <a:pt x="96" y="325"/>
                </a:lnTo>
                <a:lnTo>
                  <a:pt x="98" y="325"/>
                </a:lnTo>
                <a:lnTo>
                  <a:pt x="98" y="323"/>
                </a:lnTo>
                <a:lnTo>
                  <a:pt x="100" y="323"/>
                </a:lnTo>
                <a:lnTo>
                  <a:pt x="98" y="323"/>
                </a:lnTo>
                <a:lnTo>
                  <a:pt x="98" y="325"/>
                </a:lnTo>
                <a:lnTo>
                  <a:pt x="96" y="325"/>
                </a:lnTo>
                <a:lnTo>
                  <a:pt x="96" y="327"/>
                </a:lnTo>
                <a:lnTo>
                  <a:pt x="95" y="327"/>
                </a:lnTo>
                <a:lnTo>
                  <a:pt x="95" y="325"/>
                </a:lnTo>
                <a:lnTo>
                  <a:pt x="95" y="327"/>
                </a:lnTo>
                <a:lnTo>
                  <a:pt x="95" y="325"/>
                </a:lnTo>
                <a:lnTo>
                  <a:pt x="96" y="325"/>
                </a:lnTo>
                <a:lnTo>
                  <a:pt x="96" y="323"/>
                </a:lnTo>
                <a:lnTo>
                  <a:pt x="95" y="323"/>
                </a:lnTo>
                <a:lnTo>
                  <a:pt x="96" y="322"/>
                </a:lnTo>
                <a:lnTo>
                  <a:pt x="95" y="322"/>
                </a:lnTo>
                <a:lnTo>
                  <a:pt x="95" y="323"/>
                </a:lnTo>
                <a:lnTo>
                  <a:pt x="93" y="323"/>
                </a:lnTo>
                <a:lnTo>
                  <a:pt x="95" y="323"/>
                </a:lnTo>
                <a:lnTo>
                  <a:pt x="95" y="322"/>
                </a:lnTo>
                <a:lnTo>
                  <a:pt x="96" y="320"/>
                </a:lnTo>
                <a:lnTo>
                  <a:pt x="95" y="320"/>
                </a:lnTo>
                <a:lnTo>
                  <a:pt x="95" y="322"/>
                </a:lnTo>
                <a:lnTo>
                  <a:pt x="93" y="322"/>
                </a:lnTo>
                <a:lnTo>
                  <a:pt x="92" y="322"/>
                </a:lnTo>
                <a:lnTo>
                  <a:pt x="93" y="322"/>
                </a:lnTo>
                <a:lnTo>
                  <a:pt x="93" y="320"/>
                </a:lnTo>
                <a:lnTo>
                  <a:pt x="93" y="319"/>
                </a:lnTo>
                <a:lnTo>
                  <a:pt x="93" y="317"/>
                </a:lnTo>
                <a:lnTo>
                  <a:pt x="93" y="315"/>
                </a:lnTo>
                <a:lnTo>
                  <a:pt x="95" y="315"/>
                </a:lnTo>
                <a:lnTo>
                  <a:pt x="93" y="315"/>
                </a:lnTo>
                <a:lnTo>
                  <a:pt x="93" y="314"/>
                </a:lnTo>
                <a:lnTo>
                  <a:pt x="93" y="312"/>
                </a:lnTo>
                <a:lnTo>
                  <a:pt x="93" y="311"/>
                </a:lnTo>
                <a:lnTo>
                  <a:pt x="95" y="311"/>
                </a:lnTo>
                <a:lnTo>
                  <a:pt x="95" y="312"/>
                </a:lnTo>
                <a:lnTo>
                  <a:pt x="95" y="314"/>
                </a:lnTo>
                <a:lnTo>
                  <a:pt x="96" y="314"/>
                </a:lnTo>
                <a:lnTo>
                  <a:pt x="96" y="315"/>
                </a:lnTo>
                <a:lnTo>
                  <a:pt x="96" y="314"/>
                </a:lnTo>
                <a:lnTo>
                  <a:pt x="96" y="312"/>
                </a:lnTo>
                <a:lnTo>
                  <a:pt x="96" y="314"/>
                </a:lnTo>
                <a:lnTo>
                  <a:pt x="96" y="312"/>
                </a:lnTo>
                <a:lnTo>
                  <a:pt x="95" y="312"/>
                </a:lnTo>
                <a:lnTo>
                  <a:pt x="96" y="312"/>
                </a:lnTo>
                <a:lnTo>
                  <a:pt x="96" y="311"/>
                </a:lnTo>
                <a:lnTo>
                  <a:pt x="96" y="309"/>
                </a:lnTo>
                <a:lnTo>
                  <a:pt x="96" y="311"/>
                </a:lnTo>
                <a:lnTo>
                  <a:pt x="98" y="311"/>
                </a:lnTo>
                <a:lnTo>
                  <a:pt x="96" y="311"/>
                </a:lnTo>
                <a:lnTo>
                  <a:pt x="98" y="311"/>
                </a:lnTo>
                <a:lnTo>
                  <a:pt x="100" y="311"/>
                </a:lnTo>
                <a:lnTo>
                  <a:pt x="100" y="309"/>
                </a:lnTo>
                <a:lnTo>
                  <a:pt x="101" y="309"/>
                </a:lnTo>
                <a:lnTo>
                  <a:pt x="101" y="311"/>
                </a:lnTo>
                <a:lnTo>
                  <a:pt x="101" y="309"/>
                </a:lnTo>
                <a:lnTo>
                  <a:pt x="103" y="309"/>
                </a:lnTo>
                <a:lnTo>
                  <a:pt x="103" y="311"/>
                </a:lnTo>
                <a:lnTo>
                  <a:pt x="103" y="309"/>
                </a:lnTo>
                <a:lnTo>
                  <a:pt x="104" y="309"/>
                </a:lnTo>
                <a:lnTo>
                  <a:pt x="106" y="309"/>
                </a:lnTo>
                <a:lnTo>
                  <a:pt x="106" y="311"/>
                </a:lnTo>
                <a:lnTo>
                  <a:pt x="106" y="309"/>
                </a:lnTo>
                <a:lnTo>
                  <a:pt x="108" y="309"/>
                </a:lnTo>
                <a:lnTo>
                  <a:pt x="109" y="309"/>
                </a:lnTo>
                <a:lnTo>
                  <a:pt x="109" y="311"/>
                </a:lnTo>
                <a:lnTo>
                  <a:pt x="111" y="311"/>
                </a:lnTo>
                <a:lnTo>
                  <a:pt x="112" y="311"/>
                </a:lnTo>
                <a:lnTo>
                  <a:pt x="112" y="312"/>
                </a:lnTo>
                <a:lnTo>
                  <a:pt x="114" y="312"/>
                </a:lnTo>
                <a:lnTo>
                  <a:pt x="114" y="311"/>
                </a:lnTo>
                <a:lnTo>
                  <a:pt x="114" y="312"/>
                </a:lnTo>
                <a:lnTo>
                  <a:pt x="116" y="312"/>
                </a:lnTo>
                <a:lnTo>
                  <a:pt x="117" y="312"/>
                </a:lnTo>
                <a:lnTo>
                  <a:pt x="117" y="311"/>
                </a:lnTo>
                <a:lnTo>
                  <a:pt x="117" y="312"/>
                </a:lnTo>
                <a:lnTo>
                  <a:pt x="119" y="312"/>
                </a:lnTo>
                <a:lnTo>
                  <a:pt x="117" y="312"/>
                </a:lnTo>
                <a:lnTo>
                  <a:pt x="119" y="312"/>
                </a:lnTo>
                <a:lnTo>
                  <a:pt x="119" y="311"/>
                </a:lnTo>
                <a:lnTo>
                  <a:pt x="117" y="311"/>
                </a:lnTo>
                <a:lnTo>
                  <a:pt x="116" y="312"/>
                </a:lnTo>
                <a:lnTo>
                  <a:pt x="116" y="311"/>
                </a:lnTo>
                <a:lnTo>
                  <a:pt x="114" y="311"/>
                </a:lnTo>
                <a:lnTo>
                  <a:pt x="114" y="309"/>
                </a:lnTo>
                <a:lnTo>
                  <a:pt x="112" y="309"/>
                </a:lnTo>
                <a:lnTo>
                  <a:pt x="111" y="309"/>
                </a:lnTo>
                <a:lnTo>
                  <a:pt x="111" y="307"/>
                </a:lnTo>
                <a:lnTo>
                  <a:pt x="112" y="307"/>
                </a:lnTo>
                <a:lnTo>
                  <a:pt x="114" y="306"/>
                </a:lnTo>
                <a:close/>
                <a:moveTo>
                  <a:pt x="148" y="304"/>
                </a:moveTo>
                <a:lnTo>
                  <a:pt x="148" y="306"/>
                </a:lnTo>
                <a:lnTo>
                  <a:pt x="146" y="306"/>
                </a:lnTo>
                <a:lnTo>
                  <a:pt x="146" y="304"/>
                </a:lnTo>
                <a:lnTo>
                  <a:pt x="148" y="304"/>
                </a:lnTo>
                <a:close/>
                <a:moveTo>
                  <a:pt x="144" y="301"/>
                </a:moveTo>
                <a:lnTo>
                  <a:pt x="143" y="301"/>
                </a:lnTo>
                <a:lnTo>
                  <a:pt x="144" y="301"/>
                </a:lnTo>
                <a:lnTo>
                  <a:pt x="144" y="303"/>
                </a:lnTo>
                <a:lnTo>
                  <a:pt x="143" y="303"/>
                </a:lnTo>
                <a:lnTo>
                  <a:pt x="144" y="303"/>
                </a:lnTo>
                <a:lnTo>
                  <a:pt x="143" y="303"/>
                </a:lnTo>
                <a:lnTo>
                  <a:pt x="143" y="301"/>
                </a:lnTo>
                <a:lnTo>
                  <a:pt x="144" y="301"/>
                </a:lnTo>
                <a:close/>
                <a:moveTo>
                  <a:pt x="135" y="296"/>
                </a:moveTo>
                <a:lnTo>
                  <a:pt x="136" y="296"/>
                </a:lnTo>
                <a:lnTo>
                  <a:pt x="135" y="296"/>
                </a:lnTo>
                <a:lnTo>
                  <a:pt x="135" y="295"/>
                </a:lnTo>
                <a:lnTo>
                  <a:pt x="135" y="296"/>
                </a:lnTo>
                <a:close/>
                <a:moveTo>
                  <a:pt x="316" y="280"/>
                </a:moveTo>
                <a:lnTo>
                  <a:pt x="316" y="282"/>
                </a:lnTo>
                <a:lnTo>
                  <a:pt x="316" y="283"/>
                </a:lnTo>
                <a:lnTo>
                  <a:pt x="314" y="283"/>
                </a:lnTo>
                <a:lnTo>
                  <a:pt x="314" y="282"/>
                </a:lnTo>
                <a:lnTo>
                  <a:pt x="314" y="280"/>
                </a:lnTo>
                <a:lnTo>
                  <a:pt x="316" y="280"/>
                </a:lnTo>
                <a:close/>
                <a:moveTo>
                  <a:pt x="135" y="274"/>
                </a:moveTo>
                <a:lnTo>
                  <a:pt x="133" y="274"/>
                </a:lnTo>
                <a:lnTo>
                  <a:pt x="135" y="272"/>
                </a:lnTo>
                <a:lnTo>
                  <a:pt x="136" y="272"/>
                </a:lnTo>
                <a:lnTo>
                  <a:pt x="135" y="274"/>
                </a:lnTo>
                <a:close/>
                <a:moveTo>
                  <a:pt x="128" y="269"/>
                </a:moveTo>
                <a:lnTo>
                  <a:pt x="127" y="269"/>
                </a:lnTo>
                <a:lnTo>
                  <a:pt x="128" y="269"/>
                </a:lnTo>
                <a:lnTo>
                  <a:pt x="128" y="267"/>
                </a:lnTo>
                <a:lnTo>
                  <a:pt x="128" y="269"/>
                </a:lnTo>
                <a:close/>
                <a:moveTo>
                  <a:pt x="133" y="267"/>
                </a:moveTo>
                <a:lnTo>
                  <a:pt x="133" y="266"/>
                </a:lnTo>
                <a:lnTo>
                  <a:pt x="135" y="266"/>
                </a:lnTo>
                <a:lnTo>
                  <a:pt x="135" y="267"/>
                </a:lnTo>
                <a:lnTo>
                  <a:pt x="133" y="267"/>
                </a:lnTo>
                <a:close/>
                <a:moveTo>
                  <a:pt x="130" y="263"/>
                </a:moveTo>
                <a:lnTo>
                  <a:pt x="128" y="263"/>
                </a:lnTo>
                <a:lnTo>
                  <a:pt x="128" y="261"/>
                </a:lnTo>
                <a:lnTo>
                  <a:pt x="130" y="261"/>
                </a:lnTo>
                <a:lnTo>
                  <a:pt x="130" y="263"/>
                </a:lnTo>
                <a:close/>
                <a:moveTo>
                  <a:pt x="130" y="263"/>
                </a:moveTo>
                <a:lnTo>
                  <a:pt x="130" y="261"/>
                </a:lnTo>
                <a:lnTo>
                  <a:pt x="132" y="261"/>
                </a:lnTo>
                <a:lnTo>
                  <a:pt x="132" y="263"/>
                </a:lnTo>
                <a:lnTo>
                  <a:pt x="130" y="263"/>
                </a:lnTo>
                <a:close/>
                <a:moveTo>
                  <a:pt x="141" y="261"/>
                </a:moveTo>
                <a:lnTo>
                  <a:pt x="141" y="263"/>
                </a:lnTo>
                <a:lnTo>
                  <a:pt x="140" y="261"/>
                </a:lnTo>
                <a:lnTo>
                  <a:pt x="141" y="261"/>
                </a:lnTo>
                <a:close/>
                <a:moveTo>
                  <a:pt x="143" y="255"/>
                </a:moveTo>
                <a:lnTo>
                  <a:pt x="143" y="256"/>
                </a:lnTo>
                <a:lnTo>
                  <a:pt x="141" y="256"/>
                </a:lnTo>
                <a:lnTo>
                  <a:pt x="143" y="258"/>
                </a:lnTo>
                <a:lnTo>
                  <a:pt x="143" y="259"/>
                </a:lnTo>
                <a:lnTo>
                  <a:pt x="141" y="259"/>
                </a:lnTo>
                <a:lnTo>
                  <a:pt x="141" y="261"/>
                </a:lnTo>
                <a:lnTo>
                  <a:pt x="140" y="261"/>
                </a:lnTo>
                <a:lnTo>
                  <a:pt x="138" y="263"/>
                </a:lnTo>
                <a:lnTo>
                  <a:pt x="136" y="263"/>
                </a:lnTo>
                <a:lnTo>
                  <a:pt x="136" y="261"/>
                </a:lnTo>
                <a:lnTo>
                  <a:pt x="136" y="259"/>
                </a:lnTo>
                <a:lnTo>
                  <a:pt x="135" y="259"/>
                </a:lnTo>
                <a:lnTo>
                  <a:pt x="135" y="258"/>
                </a:lnTo>
                <a:lnTo>
                  <a:pt x="135" y="256"/>
                </a:lnTo>
                <a:lnTo>
                  <a:pt x="136" y="256"/>
                </a:lnTo>
                <a:lnTo>
                  <a:pt x="136" y="255"/>
                </a:lnTo>
                <a:lnTo>
                  <a:pt x="138" y="255"/>
                </a:lnTo>
                <a:lnTo>
                  <a:pt x="136" y="256"/>
                </a:lnTo>
                <a:lnTo>
                  <a:pt x="138" y="256"/>
                </a:lnTo>
                <a:lnTo>
                  <a:pt x="138" y="255"/>
                </a:lnTo>
                <a:lnTo>
                  <a:pt x="138" y="256"/>
                </a:lnTo>
                <a:lnTo>
                  <a:pt x="140" y="256"/>
                </a:lnTo>
                <a:lnTo>
                  <a:pt x="140" y="258"/>
                </a:lnTo>
                <a:lnTo>
                  <a:pt x="141" y="258"/>
                </a:lnTo>
                <a:lnTo>
                  <a:pt x="140" y="258"/>
                </a:lnTo>
                <a:lnTo>
                  <a:pt x="140" y="256"/>
                </a:lnTo>
                <a:lnTo>
                  <a:pt x="140" y="255"/>
                </a:lnTo>
                <a:lnTo>
                  <a:pt x="141" y="255"/>
                </a:lnTo>
                <a:lnTo>
                  <a:pt x="143" y="255"/>
                </a:lnTo>
                <a:close/>
                <a:moveTo>
                  <a:pt x="144" y="256"/>
                </a:moveTo>
                <a:lnTo>
                  <a:pt x="144" y="258"/>
                </a:lnTo>
                <a:lnTo>
                  <a:pt x="144" y="256"/>
                </a:lnTo>
                <a:lnTo>
                  <a:pt x="144" y="258"/>
                </a:lnTo>
                <a:lnTo>
                  <a:pt x="143" y="258"/>
                </a:lnTo>
                <a:lnTo>
                  <a:pt x="143" y="256"/>
                </a:lnTo>
                <a:lnTo>
                  <a:pt x="144" y="256"/>
                </a:lnTo>
                <a:lnTo>
                  <a:pt x="143" y="256"/>
                </a:lnTo>
                <a:lnTo>
                  <a:pt x="144" y="256"/>
                </a:lnTo>
                <a:lnTo>
                  <a:pt x="144" y="255"/>
                </a:lnTo>
                <a:lnTo>
                  <a:pt x="144" y="253"/>
                </a:lnTo>
                <a:lnTo>
                  <a:pt x="144" y="255"/>
                </a:lnTo>
                <a:lnTo>
                  <a:pt x="144" y="256"/>
                </a:lnTo>
                <a:close/>
                <a:moveTo>
                  <a:pt x="133" y="255"/>
                </a:moveTo>
                <a:lnTo>
                  <a:pt x="133" y="253"/>
                </a:lnTo>
                <a:lnTo>
                  <a:pt x="135" y="253"/>
                </a:lnTo>
                <a:lnTo>
                  <a:pt x="135" y="255"/>
                </a:lnTo>
                <a:lnTo>
                  <a:pt x="133" y="255"/>
                </a:lnTo>
                <a:close/>
                <a:moveTo>
                  <a:pt x="114" y="248"/>
                </a:moveTo>
                <a:lnTo>
                  <a:pt x="112" y="248"/>
                </a:lnTo>
                <a:lnTo>
                  <a:pt x="114" y="248"/>
                </a:lnTo>
                <a:close/>
                <a:moveTo>
                  <a:pt x="125" y="248"/>
                </a:moveTo>
                <a:lnTo>
                  <a:pt x="125" y="247"/>
                </a:lnTo>
                <a:lnTo>
                  <a:pt x="125" y="248"/>
                </a:lnTo>
                <a:close/>
                <a:moveTo>
                  <a:pt x="108" y="247"/>
                </a:moveTo>
                <a:lnTo>
                  <a:pt x="106" y="247"/>
                </a:lnTo>
                <a:lnTo>
                  <a:pt x="108" y="245"/>
                </a:lnTo>
                <a:lnTo>
                  <a:pt x="108" y="247"/>
                </a:lnTo>
                <a:lnTo>
                  <a:pt x="106" y="247"/>
                </a:lnTo>
                <a:lnTo>
                  <a:pt x="108" y="247"/>
                </a:lnTo>
                <a:close/>
                <a:moveTo>
                  <a:pt x="96" y="243"/>
                </a:moveTo>
                <a:lnTo>
                  <a:pt x="96" y="245"/>
                </a:lnTo>
                <a:lnTo>
                  <a:pt x="95" y="245"/>
                </a:lnTo>
                <a:lnTo>
                  <a:pt x="96" y="245"/>
                </a:lnTo>
                <a:lnTo>
                  <a:pt x="95" y="245"/>
                </a:lnTo>
                <a:lnTo>
                  <a:pt x="96" y="245"/>
                </a:lnTo>
                <a:lnTo>
                  <a:pt x="96" y="243"/>
                </a:lnTo>
                <a:close/>
                <a:moveTo>
                  <a:pt x="95" y="243"/>
                </a:moveTo>
                <a:lnTo>
                  <a:pt x="93" y="243"/>
                </a:lnTo>
                <a:lnTo>
                  <a:pt x="95" y="243"/>
                </a:lnTo>
                <a:close/>
                <a:moveTo>
                  <a:pt x="98" y="243"/>
                </a:moveTo>
                <a:lnTo>
                  <a:pt x="96" y="243"/>
                </a:lnTo>
                <a:lnTo>
                  <a:pt x="98" y="243"/>
                </a:lnTo>
                <a:lnTo>
                  <a:pt x="98" y="242"/>
                </a:lnTo>
                <a:lnTo>
                  <a:pt x="98" y="243"/>
                </a:lnTo>
                <a:close/>
                <a:moveTo>
                  <a:pt x="96" y="240"/>
                </a:moveTo>
                <a:lnTo>
                  <a:pt x="96" y="242"/>
                </a:lnTo>
                <a:lnTo>
                  <a:pt x="98" y="240"/>
                </a:lnTo>
                <a:lnTo>
                  <a:pt x="98" y="242"/>
                </a:lnTo>
                <a:lnTo>
                  <a:pt x="96" y="242"/>
                </a:lnTo>
                <a:lnTo>
                  <a:pt x="96" y="243"/>
                </a:lnTo>
                <a:lnTo>
                  <a:pt x="95" y="243"/>
                </a:lnTo>
                <a:lnTo>
                  <a:pt x="95" y="242"/>
                </a:lnTo>
                <a:lnTo>
                  <a:pt x="96" y="242"/>
                </a:lnTo>
                <a:lnTo>
                  <a:pt x="95" y="242"/>
                </a:lnTo>
                <a:lnTo>
                  <a:pt x="96" y="242"/>
                </a:lnTo>
                <a:lnTo>
                  <a:pt x="96" y="240"/>
                </a:lnTo>
                <a:close/>
                <a:moveTo>
                  <a:pt x="101" y="240"/>
                </a:moveTo>
                <a:lnTo>
                  <a:pt x="101" y="242"/>
                </a:lnTo>
                <a:lnTo>
                  <a:pt x="101" y="243"/>
                </a:lnTo>
                <a:lnTo>
                  <a:pt x="100" y="243"/>
                </a:lnTo>
                <a:lnTo>
                  <a:pt x="100" y="245"/>
                </a:lnTo>
                <a:lnTo>
                  <a:pt x="98" y="245"/>
                </a:lnTo>
                <a:lnTo>
                  <a:pt x="100" y="245"/>
                </a:lnTo>
                <a:lnTo>
                  <a:pt x="98" y="245"/>
                </a:lnTo>
                <a:lnTo>
                  <a:pt x="98" y="247"/>
                </a:lnTo>
                <a:lnTo>
                  <a:pt x="98" y="245"/>
                </a:lnTo>
                <a:lnTo>
                  <a:pt x="98" y="247"/>
                </a:lnTo>
                <a:lnTo>
                  <a:pt x="96" y="247"/>
                </a:lnTo>
                <a:lnTo>
                  <a:pt x="96" y="245"/>
                </a:lnTo>
                <a:lnTo>
                  <a:pt x="98" y="245"/>
                </a:lnTo>
                <a:lnTo>
                  <a:pt x="96" y="245"/>
                </a:lnTo>
                <a:lnTo>
                  <a:pt x="98" y="245"/>
                </a:lnTo>
                <a:lnTo>
                  <a:pt x="98" y="243"/>
                </a:lnTo>
                <a:lnTo>
                  <a:pt x="98" y="245"/>
                </a:lnTo>
                <a:lnTo>
                  <a:pt x="98" y="243"/>
                </a:lnTo>
                <a:lnTo>
                  <a:pt x="98" y="242"/>
                </a:lnTo>
                <a:lnTo>
                  <a:pt x="100" y="242"/>
                </a:lnTo>
                <a:lnTo>
                  <a:pt x="100" y="240"/>
                </a:lnTo>
                <a:lnTo>
                  <a:pt x="101" y="240"/>
                </a:lnTo>
                <a:close/>
                <a:moveTo>
                  <a:pt x="96" y="240"/>
                </a:moveTo>
                <a:lnTo>
                  <a:pt x="95" y="240"/>
                </a:lnTo>
                <a:lnTo>
                  <a:pt x="96" y="240"/>
                </a:lnTo>
                <a:close/>
                <a:moveTo>
                  <a:pt x="119" y="240"/>
                </a:moveTo>
                <a:lnTo>
                  <a:pt x="117" y="240"/>
                </a:lnTo>
                <a:lnTo>
                  <a:pt x="117" y="242"/>
                </a:lnTo>
                <a:lnTo>
                  <a:pt x="116" y="242"/>
                </a:lnTo>
                <a:lnTo>
                  <a:pt x="116" y="240"/>
                </a:lnTo>
                <a:lnTo>
                  <a:pt x="117" y="240"/>
                </a:lnTo>
                <a:lnTo>
                  <a:pt x="117" y="239"/>
                </a:lnTo>
                <a:lnTo>
                  <a:pt x="119" y="239"/>
                </a:lnTo>
                <a:lnTo>
                  <a:pt x="119" y="240"/>
                </a:lnTo>
                <a:close/>
                <a:moveTo>
                  <a:pt x="140" y="239"/>
                </a:moveTo>
                <a:lnTo>
                  <a:pt x="141" y="239"/>
                </a:lnTo>
                <a:lnTo>
                  <a:pt x="141" y="240"/>
                </a:lnTo>
                <a:lnTo>
                  <a:pt x="143" y="240"/>
                </a:lnTo>
                <a:lnTo>
                  <a:pt x="144" y="240"/>
                </a:lnTo>
                <a:lnTo>
                  <a:pt x="146" y="240"/>
                </a:lnTo>
                <a:lnTo>
                  <a:pt x="148" y="240"/>
                </a:lnTo>
                <a:lnTo>
                  <a:pt x="148" y="242"/>
                </a:lnTo>
                <a:lnTo>
                  <a:pt x="149" y="242"/>
                </a:lnTo>
                <a:lnTo>
                  <a:pt x="149" y="243"/>
                </a:lnTo>
                <a:lnTo>
                  <a:pt x="151" y="243"/>
                </a:lnTo>
                <a:lnTo>
                  <a:pt x="151" y="245"/>
                </a:lnTo>
                <a:lnTo>
                  <a:pt x="152" y="245"/>
                </a:lnTo>
                <a:lnTo>
                  <a:pt x="152" y="247"/>
                </a:lnTo>
                <a:lnTo>
                  <a:pt x="154" y="247"/>
                </a:lnTo>
                <a:lnTo>
                  <a:pt x="154" y="248"/>
                </a:lnTo>
                <a:lnTo>
                  <a:pt x="154" y="250"/>
                </a:lnTo>
                <a:lnTo>
                  <a:pt x="154" y="251"/>
                </a:lnTo>
                <a:lnTo>
                  <a:pt x="154" y="250"/>
                </a:lnTo>
                <a:lnTo>
                  <a:pt x="154" y="251"/>
                </a:lnTo>
                <a:lnTo>
                  <a:pt x="152" y="251"/>
                </a:lnTo>
                <a:lnTo>
                  <a:pt x="151" y="251"/>
                </a:lnTo>
                <a:lnTo>
                  <a:pt x="151" y="253"/>
                </a:lnTo>
                <a:lnTo>
                  <a:pt x="152" y="253"/>
                </a:lnTo>
                <a:lnTo>
                  <a:pt x="151" y="253"/>
                </a:lnTo>
                <a:lnTo>
                  <a:pt x="151" y="255"/>
                </a:lnTo>
                <a:lnTo>
                  <a:pt x="149" y="255"/>
                </a:lnTo>
                <a:lnTo>
                  <a:pt x="149" y="256"/>
                </a:lnTo>
                <a:lnTo>
                  <a:pt x="148" y="256"/>
                </a:lnTo>
                <a:lnTo>
                  <a:pt x="148" y="258"/>
                </a:lnTo>
                <a:lnTo>
                  <a:pt x="146" y="258"/>
                </a:lnTo>
                <a:lnTo>
                  <a:pt x="146" y="256"/>
                </a:lnTo>
                <a:lnTo>
                  <a:pt x="146" y="258"/>
                </a:lnTo>
                <a:lnTo>
                  <a:pt x="146" y="256"/>
                </a:lnTo>
                <a:lnTo>
                  <a:pt x="146" y="255"/>
                </a:lnTo>
                <a:lnTo>
                  <a:pt x="144" y="255"/>
                </a:lnTo>
                <a:lnTo>
                  <a:pt x="146" y="253"/>
                </a:lnTo>
                <a:lnTo>
                  <a:pt x="144" y="253"/>
                </a:lnTo>
                <a:lnTo>
                  <a:pt x="146" y="253"/>
                </a:lnTo>
                <a:lnTo>
                  <a:pt x="144" y="253"/>
                </a:lnTo>
                <a:lnTo>
                  <a:pt x="144" y="251"/>
                </a:lnTo>
                <a:lnTo>
                  <a:pt x="143" y="251"/>
                </a:lnTo>
                <a:lnTo>
                  <a:pt x="141" y="251"/>
                </a:lnTo>
                <a:lnTo>
                  <a:pt x="140" y="251"/>
                </a:lnTo>
                <a:lnTo>
                  <a:pt x="141" y="253"/>
                </a:lnTo>
                <a:lnTo>
                  <a:pt x="140" y="255"/>
                </a:lnTo>
                <a:lnTo>
                  <a:pt x="138" y="255"/>
                </a:lnTo>
                <a:lnTo>
                  <a:pt x="138" y="253"/>
                </a:lnTo>
                <a:lnTo>
                  <a:pt x="138" y="251"/>
                </a:lnTo>
                <a:lnTo>
                  <a:pt x="138" y="253"/>
                </a:lnTo>
                <a:lnTo>
                  <a:pt x="136" y="253"/>
                </a:lnTo>
                <a:lnTo>
                  <a:pt x="136" y="251"/>
                </a:lnTo>
                <a:lnTo>
                  <a:pt x="136" y="250"/>
                </a:lnTo>
                <a:lnTo>
                  <a:pt x="136" y="251"/>
                </a:lnTo>
                <a:lnTo>
                  <a:pt x="135" y="251"/>
                </a:lnTo>
                <a:lnTo>
                  <a:pt x="135" y="250"/>
                </a:lnTo>
                <a:lnTo>
                  <a:pt x="136" y="250"/>
                </a:lnTo>
                <a:lnTo>
                  <a:pt x="136" y="248"/>
                </a:lnTo>
                <a:lnTo>
                  <a:pt x="136" y="247"/>
                </a:lnTo>
                <a:lnTo>
                  <a:pt x="136" y="248"/>
                </a:lnTo>
                <a:lnTo>
                  <a:pt x="135" y="247"/>
                </a:lnTo>
                <a:lnTo>
                  <a:pt x="136" y="247"/>
                </a:lnTo>
                <a:lnTo>
                  <a:pt x="136" y="245"/>
                </a:lnTo>
                <a:lnTo>
                  <a:pt x="138" y="245"/>
                </a:lnTo>
                <a:lnTo>
                  <a:pt x="138" y="243"/>
                </a:lnTo>
                <a:lnTo>
                  <a:pt x="140" y="245"/>
                </a:lnTo>
                <a:lnTo>
                  <a:pt x="141" y="245"/>
                </a:lnTo>
                <a:lnTo>
                  <a:pt x="140" y="245"/>
                </a:lnTo>
                <a:lnTo>
                  <a:pt x="140" y="243"/>
                </a:lnTo>
                <a:lnTo>
                  <a:pt x="138" y="243"/>
                </a:lnTo>
                <a:lnTo>
                  <a:pt x="138" y="242"/>
                </a:lnTo>
                <a:lnTo>
                  <a:pt x="138" y="240"/>
                </a:lnTo>
                <a:lnTo>
                  <a:pt x="138" y="239"/>
                </a:lnTo>
                <a:lnTo>
                  <a:pt x="140" y="239"/>
                </a:lnTo>
                <a:close/>
                <a:moveTo>
                  <a:pt x="112" y="239"/>
                </a:moveTo>
                <a:lnTo>
                  <a:pt x="112" y="240"/>
                </a:lnTo>
                <a:lnTo>
                  <a:pt x="112" y="239"/>
                </a:lnTo>
                <a:lnTo>
                  <a:pt x="111" y="240"/>
                </a:lnTo>
                <a:lnTo>
                  <a:pt x="111" y="239"/>
                </a:lnTo>
                <a:lnTo>
                  <a:pt x="112" y="239"/>
                </a:lnTo>
                <a:close/>
                <a:moveTo>
                  <a:pt x="104" y="239"/>
                </a:moveTo>
                <a:lnTo>
                  <a:pt x="104" y="240"/>
                </a:lnTo>
                <a:lnTo>
                  <a:pt x="106" y="240"/>
                </a:lnTo>
                <a:lnTo>
                  <a:pt x="104" y="240"/>
                </a:lnTo>
                <a:lnTo>
                  <a:pt x="104" y="242"/>
                </a:lnTo>
                <a:lnTo>
                  <a:pt x="104" y="240"/>
                </a:lnTo>
                <a:lnTo>
                  <a:pt x="104" y="242"/>
                </a:lnTo>
                <a:lnTo>
                  <a:pt x="106" y="242"/>
                </a:lnTo>
                <a:lnTo>
                  <a:pt x="104" y="242"/>
                </a:lnTo>
                <a:lnTo>
                  <a:pt x="104" y="243"/>
                </a:lnTo>
                <a:lnTo>
                  <a:pt x="103" y="242"/>
                </a:lnTo>
                <a:lnTo>
                  <a:pt x="103" y="240"/>
                </a:lnTo>
                <a:lnTo>
                  <a:pt x="103" y="239"/>
                </a:lnTo>
                <a:lnTo>
                  <a:pt x="104" y="239"/>
                </a:lnTo>
                <a:close/>
                <a:moveTo>
                  <a:pt x="101" y="239"/>
                </a:moveTo>
                <a:lnTo>
                  <a:pt x="100" y="239"/>
                </a:lnTo>
                <a:lnTo>
                  <a:pt x="100" y="240"/>
                </a:lnTo>
                <a:lnTo>
                  <a:pt x="100" y="239"/>
                </a:lnTo>
                <a:lnTo>
                  <a:pt x="101" y="239"/>
                </a:lnTo>
                <a:lnTo>
                  <a:pt x="101" y="240"/>
                </a:lnTo>
                <a:lnTo>
                  <a:pt x="100" y="240"/>
                </a:lnTo>
                <a:lnTo>
                  <a:pt x="98" y="240"/>
                </a:lnTo>
                <a:lnTo>
                  <a:pt x="98" y="239"/>
                </a:lnTo>
                <a:lnTo>
                  <a:pt x="100" y="239"/>
                </a:lnTo>
                <a:lnTo>
                  <a:pt x="101" y="237"/>
                </a:lnTo>
                <a:lnTo>
                  <a:pt x="101" y="239"/>
                </a:lnTo>
                <a:close/>
                <a:moveTo>
                  <a:pt x="133" y="239"/>
                </a:moveTo>
                <a:lnTo>
                  <a:pt x="132" y="239"/>
                </a:lnTo>
                <a:lnTo>
                  <a:pt x="132" y="237"/>
                </a:lnTo>
                <a:lnTo>
                  <a:pt x="133" y="237"/>
                </a:lnTo>
                <a:lnTo>
                  <a:pt x="132" y="239"/>
                </a:lnTo>
                <a:lnTo>
                  <a:pt x="133" y="239"/>
                </a:lnTo>
                <a:close/>
                <a:moveTo>
                  <a:pt x="112" y="235"/>
                </a:moveTo>
                <a:lnTo>
                  <a:pt x="114" y="235"/>
                </a:lnTo>
                <a:lnTo>
                  <a:pt x="114" y="237"/>
                </a:lnTo>
                <a:lnTo>
                  <a:pt x="114" y="239"/>
                </a:lnTo>
                <a:lnTo>
                  <a:pt x="112" y="239"/>
                </a:lnTo>
                <a:lnTo>
                  <a:pt x="111" y="237"/>
                </a:lnTo>
                <a:lnTo>
                  <a:pt x="112" y="237"/>
                </a:lnTo>
                <a:lnTo>
                  <a:pt x="111" y="237"/>
                </a:lnTo>
                <a:lnTo>
                  <a:pt x="112" y="237"/>
                </a:lnTo>
                <a:lnTo>
                  <a:pt x="111" y="237"/>
                </a:lnTo>
                <a:lnTo>
                  <a:pt x="112" y="237"/>
                </a:lnTo>
                <a:lnTo>
                  <a:pt x="112" y="235"/>
                </a:lnTo>
                <a:lnTo>
                  <a:pt x="111" y="235"/>
                </a:lnTo>
                <a:lnTo>
                  <a:pt x="111" y="237"/>
                </a:lnTo>
                <a:lnTo>
                  <a:pt x="111" y="235"/>
                </a:lnTo>
                <a:lnTo>
                  <a:pt x="111" y="237"/>
                </a:lnTo>
                <a:lnTo>
                  <a:pt x="111" y="235"/>
                </a:lnTo>
                <a:lnTo>
                  <a:pt x="112" y="235"/>
                </a:lnTo>
                <a:close/>
                <a:moveTo>
                  <a:pt x="100" y="237"/>
                </a:moveTo>
                <a:lnTo>
                  <a:pt x="100" y="235"/>
                </a:lnTo>
                <a:lnTo>
                  <a:pt x="100" y="237"/>
                </a:lnTo>
                <a:close/>
                <a:moveTo>
                  <a:pt x="157" y="235"/>
                </a:moveTo>
                <a:lnTo>
                  <a:pt x="157" y="237"/>
                </a:lnTo>
                <a:lnTo>
                  <a:pt x="156" y="237"/>
                </a:lnTo>
                <a:lnTo>
                  <a:pt x="156" y="235"/>
                </a:lnTo>
                <a:lnTo>
                  <a:pt x="156" y="234"/>
                </a:lnTo>
                <a:lnTo>
                  <a:pt x="157" y="234"/>
                </a:lnTo>
                <a:lnTo>
                  <a:pt x="157" y="235"/>
                </a:lnTo>
                <a:close/>
                <a:moveTo>
                  <a:pt x="111" y="232"/>
                </a:moveTo>
                <a:lnTo>
                  <a:pt x="111" y="234"/>
                </a:lnTo>
                <a:lnTo>
                  <a:pt x="109" y="234"/>
                </a:lnTo>
                <a:lnTo>
                  <a:pt x="109" y="235"/>
                </a:lnTo>
                <a:lnTo>
                  <a:pt x="109" y="234"/>
                </a:lnTo>
                <a:lnTo>
                  <a:pt x="109" y="232"/>
                </a:lnTo>
                <a:lnTo>
                  <a:pt x="109" y="234"/>
                </a:lnTo>
                <a:lnTo>
                  <a:pt x="109" y="232"/>
                </a:lnTo>
                <a:lnTo>
                  <a:pt x="111" y="232"/>
                </a:lnTo>
                <a:close/>
                <a:moveTo>
                  <a:pt x="125" y="232"/>
                </a:moveTo>
                <a:lnTo>
                  <a:pt x="125" y="234"/>
                </a:lnTo>
                <a:lnTo>
                  <a:pt x="125" y="232"/>
                </a:lnTo>
                <a:lnTo>
                  <a:pt x="125" y="234"/>
                </a:lnTo>
                <a:lnTo>
                  <a:pt x="127" y="234"/>
                </a:lnTo>
                <a:lnTo>
                  <a:pt x="128" y="234"/>
                </a:lnTo>
                <a:lnTo>
                  <a:pt x="128" y="235"/>
                </a:lnTo>
                <a:lnTo>
                  <a:pt x="128" y="234"/>
                </a:lnTo>
                <a:lnTo>
                  <a:pt x="130" y="234"/>
                </a:lnTo>
                <a:lnTo>
                  <a:pt x="130" y="235"/>
                </a:lnTo>
                <a:lnTo>
                  <a:pt x="128" y="235"/>
                </a:lnTo>
                <a:lnTo>
                  <a:pt x="130" y="235"/>
                </a:lnTo>
                <a:lnTo>
                  <a:pt x="132" y="235"/>
                </a:lnTo>
                <a:lnTo>
                  <a:pt x="132" y="237"/>
                </a:lnTo>
                <a:lnTo>
                  <a:pt x="132" y="239"/>
                </a:lnTo>
                <a:lnTo>
                  <a:pt x="130" y="239"/>
                </a:lnTo>
                <a:lnTo>
                  <a:pt x="130" y="237"/>
                </a:lnTo>
                <a:lnTo>
                  <a:pt x="128" y="237"/>
                </a:lnTo>
                <a:lnTo>
                  <a:pt x="130" y="237"/>
                </a:lnTo>
                <a:lnTo>
                  <a:pt x="130" y="239"/>
                </a:lnTo>
                <a:lnTo>
                  <a:pt x="130" y="240"/>
                </a:lnTo>
                <a:lnTo>
                  <a:pt x="132" y="240"/>
                </a:lnTo>
                <a:lnTo>
                  <a:pt x="132" y="239"/>
                </a:lnTo>
                <a:lnTo>
                  <a:pt x="132" y="240"/>
                </a:lnTo>
                <a:lnTo>
                  <a:pt x="133" y="240"/>
                </a:lnTo>
                <a:lnTo>
                  <a:pt x="132" y="242"/>
                </a:lnTo>
                <a:lnTo>
                  <a:pt x="132" y="243"/>
                </a:lnTo>
                <a:lnTo>
                  <a:pt x="132" y="245"/>
                </a:lnTo>
                <a:lnTo>
                  <a:pt x="132" y="247"/>
                </a:lnTo>
                <a:lnTo>
                  <a:pt x="130" y="247"/>
                </a:lnTo>
                <a:lnTo>
                  <a:pt x="130" y="248"/>
                </a:lnTo>
                <a:lnTo>
                  <a:pt x="130" y="250"/>
                </a:lnTo>
                <a:lnTo>
                  <a:pt x="128" y="250"/>
                </a:lnTo>
                <a:lnTo>
                  <a:pt x="128" y="251"/>
                </a:lnTo>
                <a:lnTo>
                  <a:pt x="128" y="250"/>
                </a:lnTo>
                <a:lnTo>
                  <a:pt x="127" y="250"/>
                </a:lnTo>
                <a:lnTo>
                  <a:pt x="128" y="250"/>
                </a:lnTo>
                <a:lnTo>
                  <a:pt x="127" y="250"/>
                </a:lnTo>
                <a:lnTo>
                  <a:pt x="127" y="248"/>
                </a:lnTo>
                <a:lnTo>
                  <a:pt x="125" y="248"/>
                </a:lnTo>
                <a:lnTo>
                  <a:pt x="125" y="247"/>
                </a:lnTo>
                <a:lnTo>
                  <a:pt x="125" y="245"/>
                </a:lnTo>
                <a:lnTo>
                  <a:pt x="127" y="245"/>
                </a:lnTo>
                <a:lnTo>
                  <a:pt x="127" y="243"/>
                </a:lnTo>
                <a:lnTo>
                  <a:pt x="125" y="243"/>
                </a:lnTo>
                <a:lnTo>
                  <a:pt x="125" y="245"/>
                </a:lnTo>
                <a:lnTo>
                  <a:pt x="124" y="247"/>
                </a:lnTo>
                <a:lnTo>
                  <a:pt x="125" y="247"/>
                </a:lnTo>
                <a:lnTo>
                  <a:pt x="125" y="248"/>
                </a:lnTo>
                <a:lnTo>
                  <a:pt x="125" y="250"/>
                </a:lnTo>
                <a:lnTo>
                  <a:pt x="125" y="248"/>
                </a:lnTo>
                <a:lnTo>
                  <a:pt x="125" y="250"/>
                </a:lnTo>
                <a:lnTo>
                  <a:pt x="125" y="248"/>
                </a:lnTo>
                <a:lnTo>
                  <a:pt x="127" y="248"/>
                </a:lnTo>
                <a:lnTo>
                  <a:pt x="127" y="250"/>
                </a:lnTo>
                <a:lnTo>
                  <a:pt x="127" y="251"/>
                </a:lnTo>
                <a:lnTo>
                  <a:pt x="128" y="251"/>
                </a:lnTo>
                <a:lnTo>
                  <a:pt x="127" y="251"/>
                </a:lnTo>
                <a:lnTo>
                  <a:pt x="125" y="251"/>
                </a:lnTo>
                <a:lnTo>
                  <a:pt x="124" y="251"/>
                </a:lnTo>
                <a:lnTo>
                  <a:pt x="124" y="250"/>
                </a:lnTo>
                <a:lnTo>
                  <a:pt x="122" y="250"/>
                </a:lnTo>
                <a:lnTo>
                  <a:pt x="122" y="248"/>
                </a:lnTo>
                <a:lnTo>
                  <a:pt x="122" y="250"/>
                </a:lnTo>
                <a:lnTo>
                  <a:pt x="122" y="251"/>
                </a:lnTo>
                <a:lnTo>
                  <a:pt x="124" y="251"/>
                </a:lnTo>
                <a:lnTo>
                  <a:pt x="124" y="253"/>
                </a:lnTo>
                <a:lnTo>
                  <a:pt x="124" y="255"/>
                </a:lnTo>
                <a:lnTo>
                  <a:pt x="122" y="255"/>
                </a:lnTo>
                <a:lnTo>
                  <a:pt x="122" y="253"/>
                </a:lnTo>
                <a:lnTo>
                  <a:pt x="122" y="255"/>
                </a:lnTo>
                <a:lnTo>
                  <a:pt x="120" y="255"/>
                </a:lnTo>
                <a:lnTo>
                  <a:pt x="119" y="253"/>
                </a:lnTo>
                <a:lnTo>
                  <a:pt x="119" y="251"/>
                </a:lnTo>
                <a:lnTo>
                  <a:pt x="120" y="251"/>
                </a:lnTo>
                <a:lnTo>
                  <a:pt x="119" y="251"/>
                </a:lnTo>
                <a:lnTo>
                  <a:pt x="117" y="251"/>
                </a:lnTo>
                <a:lnTo>
                  <a:pt x="117" y="250"/>
                </a:lnTo>
                <a:lnTo>
                  <a:pt x="116" y="250"/>
                </a:lnTo>
                <a:lnTo>
                  <a:pt x="116" y="248"/>
                </a:lnTo>
                <a:lnTo>
                  <a:pt x="116" y="250"/>
                </a:lnTo>
                <a:lnTo>
                  <a:pt x="116" y="248"/>
                </a:lnTo>
                <a:lnTo>
                  <a:pt x="114" y="247"/>
                </a:lnTo>
                <a:lnTo>
                  <a:pt x="114" y="248"/>
                </a:lnTo>
                <a:lnTo>
                  <a:pt x="114" y="247"/>
                </a:lnTo>
                <a:lnTo>
                  <a:pt x="114" y="248"/>
                </a:lnTo>
                <a:lnTo>
                  <a:pt x="112" y="247"/>
                </a:lnTo>
                <a:lnTo>
                  <a:pt x="111" y="247"/>
                </a:lnTo>
                <a:lnTo>
                  <a:pt x="112" y="247"/>
                </a:lnTo>
                <a:lnTo>
                  <a:pt x="112" y="245"/>
                </a:lnTo>
                <a:lnTo>
                  <a:pt x="114" y="245"/>
                </a:lnTo>
                <a:lnTo>
                  <a:pt x="112" y="245"/>
                </a:lnTo>
                <a:lnTo>
                  <a:pt x="112" y="243"/>
                </a:lnTo>
                <a:lnTo>
                  <a:pt x="112" y="242"/>
                </a:lnTo>
                <a:lnTo>
                  <a:pt x="114" y="242"/>
                </a:lnTo>
                <a:lnTo>
                  <a:pt x="116" y="242"/>
                </a:lnTo>
                <a:lnTo>
                  <a:pt x="117" y="242"/>
                </a:lnTo>
                <a:lnTo>
                  <a:pt x="117" y="243"/>
                </a:lnTo>
                <a:lnTo>
                  <a:pt x="117" y="245"/>
                </a:lnTo>
                <a:lnTo>
                  <a:pt x="117" y="243"/>
                </a:lnTo>
                <a:lnTo>
                  <a:pt x="119" y="245"/>
                </a:lnTo>
                <a:lnTo>
                  <a:pt x="119" y="243"/>
                </a:lnTo>
                <a:lnTo>
                  <a:pt x="119" y="245"/>
                </a:lnTo>
                <a:lnTo>
                  <a:pt x="119" y="243"/>
                </a:lnTo>
                <a:lnTo>
                  <a:pt x="117" y="243"/>
                </a:lnTo>
                <a:lnTo>
                  <a:pt x="119" y="243"/>
                </a:lnTo>
                <a:lnTo>
                  <a:pt x="119" y="242"/>
                </a:lnTo>
                <a:lnTo>
                  <a:pt x="120" y="242"/>
                </a:lnTo>
                <a:lnTo>
                  <a:pt x="120" y="240"/>
                </a:lnTo>
                <a:lnTo>
                  <a:pt x="119" y="240"/>
                </a:lnTo>
                <a:lnTo>
                  <a:pt x="119" y="239"/>
                </a:lnTo>
                <a:lnTo>
                  <a:pt x="120" y="239"/>
                </a:lnTo>
                <a:lnTo>
                  <a:pt x="120" y="237"/>
                </a:lnTo>
                <a:lnTo>
                  <a:pt x="119" y="237"/>
                </a:lnTo>
                <a:lnTo>
                  <a:pt x="119" y="239"/>
                </a:lnTo>
                <a:lnTo>
                  <a:pt x="117" y="239"/>
                </a:lnTo>
                <a:lnTo>
                  <a:pt x="116" y="240"/>
                </a:lnTo>
                <a:lnTo>
                  <a:pt x="114" y="240"/>
                </a:lnTo>
                <a:lnTo>
                  <a:pt x="114" y="242"/>
                </a:lnTo>
                <a:lnTo>
                  <a:pt x="112" y="240"/>
                </a:lnTo>
                <a:lnTo>
                  <a:pt x="114" y="240"/>
                </a:lnTo>
                <a:lnTo>
                  <a:pt x="114" y="239"/>
                </a:lnTo>
                <a:lnTo>
                  <a:pt x="114" y="237"/>
                </a:lnTo>
                <a:lnTo>
                  <a:pt x="116" y="237"/>
                </a:lnTo>
                <a:lnTo>
                  <a:pt x="116" y="235"/>
                </a:lnTo>
                <a:lnTo>
                  <a:pt x="116" y="234"/>
                </a:lnTo>
                <a:lnTo>
                  <a:pt x="117" y="234"/>
                </a:lnTo>
                <a:lnTo>
                  <a:pt x="119" y="234"/>
                </a:lnTo>
                <a:lnTo>
                  <a:pt x="120" y="234"/>
                </a:lnTo>
                <a:lnTo>
                  <a:pt x="122" y="234"/>
                </a:lnTo>
                <a:lnTo>
                  <a:pt x="120" y="234"/>
                </a:lnTo>
                <a:lnTo>
                  <a:pt x="122" y="234"/>
                </a:lnTo>
                <a:lnTo>
                  <a:pt x="124" y="234"/>
                </a:lnTo>
                <a:lnTo>
                  <a:pt x="124" y="232"/>
                </a:lnTo>
                <a:lnTo>
                  <a:pt x="125" y="232"/>
                </a:lnTo>
                <a:close/>
                <a:moveTo>
                  <a:pt x="108" y="232"/>
                </a:moveTo>
                <a:lnTo>
                  <a:pt x="106" y="232"/>
                </a:lnTo>
                <a:lnTo>
                  <a:pt x="108" y="232"/>
                </a:lnTo>
                <a:close/>
                <a:moveTo>
                  <a:pt x="148" y="232"/>
                </a:moveTo>
                <a:lnTo>
                  <a:pt x="148" y="234"/>
                </a:lnTo>
                <a:lnTo>
                  <a:pt x="148" y="232"/>
                </a:lnTo>
                <a:lnTo>
                  <a:pt x="146" y="232"/>
                </a:lnTo>
                <a:lnTo>
                  <a:pt x="148" y="232"/>
                </a:lnTo>
                <a:close/>
                <a:moveTo>
                  <a:pt x="120" y="232"/>
                </a:moveTo>
                <a:lnTo>
                  <a:pt x="119" y="232"/>
                </a:lnTo>
                <a:lnTo>
                  <a:pt x="119" y="234"/>
                </a:lnTo>
                <a:lnTo>
                  <a:pt x="117" y="232"/>
                </a:lnTo>
                <a:lnTo>
                  <a:pt x="119" y="232"/>
                </a:lnTo>
                <a:lnTo>
                  <a:pt x="120" y="232"/>
                </a:lnTo>
                <a:close/>
                <a:moveTo>
                  <a:pt x="114" y="231"/>
                </a:moveTo>
                <a:lnTo>
                  <a:pt x="116" y="231"/>
                </a:lnTo>
                <a:lnTo>
                  <a:pt x="116" y="232"/>
                </a:lnTo>
                <a:lnTo>
                  <a:pt x="116" y="231"/>
                </a:lnTo>
                <a:lnTo>
                  <a:pt x="116" y="232"/>
                </a:lnTo>
                <a:lnTo>
                  <a:pt x="116" y="231"/>
                </a:lnTo>
                <a:lnTo>
                  <a:pt x="117" y="232"/>
                </a:lnTo>
                <a:lnTo>
                  <a:pt x="116" y="232"/>
                </a:lnTo>
                <a:lnTo>
                  <a:pt x="117" y="232"/>
                </a:lnTo>
                <a:lnTo>
                  <a:pt x="116" y="232"/>
                </a:lnTo>
                <a:lnTo>
                  <a:pt x="117" y="232"/>
                </a:lnTo>
                <a:lnTo>
                  <a:pt x="117" y="234"/>
                </a:lnTo>
                <a:lnTo>
                  <a:pt x="116" y="234"/>
                </a:lnTo>
                <a:lnTo>
                  <a:pt x="114" y="234"/>
                </a:lnTo>
                <a:lnTo>
                  <a:pt x="112" y="234"/>
                </a:lnTo>
                <a:lnTo>
                  <a:pt x="111" y="234"/>
                </a:lnTo>
                <a:lnTo>
                  <a:pt x="111" y="232"/>
                </a:lnTo>
                <a:lnTo>
                  <a:pt x="112" y="232"/>
                </a:lnTo>
                <a:lnTo>
                  <a:pt x="112" y="231"/>
                </a:lnTo>
                <a:lnTo>
                  <a:pt x="114" y="231"/>
                </a:lnTo>
                <a:close/>
                <a:moveTo>
                  <a:pt x="167" y="231"/>
                </a:moveTo>
                <a:lnTo>
                  <a:pt x="167" y="232"/>
                </a:lnTo>
                <a:lnTo>
                  <a:pt x="168" y="232"/>
                </a:lnTo>
                <a:lnTo>
                  <a:pt x="170" y="232"/>
                </a:lnTo>
                <a:lnTo>
                  <a:pt x="170" y="234"/>
                </a:lnTo>
                <a:lnTo>
                  <a:pt x="172" y="234"/>
                </a:lnTo>
                <a:lnTo>
                  <a:pt x="173" y="234"/>
                </a:lnTo>
                <a:lnTo>
                  <a:pt x="175" y="234"/>
                </a:lnTo>
                <a:lnTo>
                  <a:pt x="176" y="234"/>
                </a:lnTo>
                <a:lnTo>
                  <a:pt x="176" y="235"/>
                </a:lnTo>
                <a:lnTo>
                  <a:pt x="178" y="235"/>
                </a:lnTo>
                <a:lnTo>
                  <a:pt x="178" y="237"/>
                </a:lnTo>
                <a:lnTo>
                  <a:pt x="178" y="239"/>
                </a:lnTo>
                <a:lnTo>
                  <a:pt x="178" y="240"/>
                </a:lnTo>
                <a:lnTo>
                  <a:pt x="180" y="240"/>
                </a:lnTo>
                <a:lnTo>
                  <a:pt x="180" y="242"/>
                </a:lnTo>
                <a:lnTo>
                  <a:pt x="181" y="242"/>
                </a:lnTo>
                <a:lnTo>
                  <a:pt x="181" y="243"/>
                </a:lnTo>
                <a:lnTo>
                  <a:pt x="181" y="245"/>
                </a:lnTo>
                <a:lnTo>
                  <a:pt x="181" y="247"/>
                </a:lnTo>
                <a:lnTo>
                  <a:pt x="181" y="248"/>
                </a:lnTo>
                <a:lnTo>
                  <a:pt x="183" y="248"/>
                </a:lnTo>
                <a:lnTo>
                  <a:pt x="183" y="250"/>
                </a:lnTo>
                <a:lnTo>
                  <a:pt x="183" y="251"/>
                </a:lnTo>
                <a:lnTo>
                  <a:pt x="183" y="253"/>
                </a:lnTo>
                <a:lnTo>
                  <a:pt x="183" y="255"/>
                </a:lnTo>
                <a:lnTo>
                  <a:pt x="181" y="255"/>
                </a:lnTo>
                <a:lnTo>
                  <a:pt x="181" y="256"/>
                </a:lnTo>
                <a:lnTo>
                  <a:pt x="181" y="258"/>
                </a:lnTo>
                <a:lnTo>
                  <a:pt x="180" y="259"/>
                </a:lnTo>
                <a:lnTo>
                  <a:pt x="180" y="261"/>
                </a:lnTo>
                <a:lnTo>
                  <a:pt x="180" y="263"/>
                </a:lnTo>
                <a:lnTo>
                  <a:pt x="181" y="263"/>
                </a:lnTo>
                <a:lnTo>
                  <a:pt x="181" y="264"/>
                </a:lnTo>
                <a:lnTo>
                  <a:pt x="180" y="264"/>
                </a:lnTo>
                <a:lnTo>
                  <a:pt x="178" y="264"/>
                </a:lnTo>
                <a:lnTo>
                  <a:pt x="180" y="264"/>
                </a:lnTo>
                <a:lnTo>
                  <a:pt x="180" y="266"/>
                </a:lnTo>
                <a:lnTo>
                  <a:pt x="181" y="267"/>
                </a:lnTo>
                <a:lnTo>
                  <a:pt x="181" y="269"/>
                </a:lnTo>
                <a:lnTo>
                  <a:pt x="183" y="269"/>
                </a:lnTo>
                <a:lnTo>
                  <a:pt x="183" y="271"/>
                </a:lnTo>
                <a:lnTo>
                  <a:pt x="184" y="271"/>
                </a:lnTo>
                <a:lnTo>
                  <a:pt x="186" y="272"/>
                </a:lnTo>
                <a:lnTo>
                  <a:pt x="188" y="272"/>
                </a:lnTo>
                <a:lnTo>
                  <a:pt x="188" y="274"/>
                </a:lnTo>
                <a:lnTo>
                  <a:pt x="189" y="274"/>
                </a:lnTo>
                <a:lnTo>
                  <a:pt x="191" y="274"/>
                </a:lnTo>
                <a:lnTo>
                  <a:pt x="191" y="272"/>
                </a:lnTo>
                <a:lnTo>
                  <a:pt x="191" y="274"/>
                </a:lnTo>
                <a:lnTo>
                  <a:pt x="191" y="272"/>
                </a:lnTo>
                <a:lnTo>
                  <a:pt x="192" y="272"/>
                </a:lnTo>
                <a:lnTo>
                  <a:pt x="194" y="272"/>
                </a:lnTo>
                <a:lnTo>
                  <a:pt x="196" y="272"/>
                </a:lnTo>
                <a:lnTo>
                  <a:pt x="197" y="272"/>
                </a:lnTo>
                <a:lnTo>
                  <a:pt x="197" y="274"/>
                </a:lnTo>
                <a:lnTo>
                  <a:pt x="197" y="272"/>
                </a:lnTo>
                <a:lnTo>
                  <a:pt x="199" y="272"/>
                </a:lnTo>
                <a:lnTo>
                  <a:pt x="199" y="274"/>
                </a:lnTo>
                <a:lnTo>
                  <a:pt x="200" y="274"/>
                </a:lnTo>
                <a:lnTo>
                  <a:pt x="202" y="274"/>
                </a:lnTo>
                <a:lnTo>
                  <a:pt x="202" y="275"/>
                </a:lnTo>
                <a:lnTo>
                  <a:pt x="204" y="275"/>
                </a:lnTo>
                <a:lnTo>
                  <a:pt x="204" y="277"/>
                </a:lnTo>
                <a:lnTo>
                  <a:pt x="205" y="277"/>
                </a:lnTo>
                <a:lnTo>
                  <a:pt x="205" y="279"/>
                </a:lnTo>
                <a:lnTo>
                  <a:pt x="205" y="277"/>
                </a:lnTo>
                <a:lnTo>
                  <a:pt x="205" y="279"/>
                </a:lnTo>
                <a:lnTo>
                  <a:pt x="207" y="279"/>
                </a:lnTo>
                <a:lnTo>
                  <a:pt x="208" y="279"/>
                </a:lnTo>
                <a:lnTo>
                  <a:pt x="208" y="280"/>
                </a:lnTo>
                <a:lnTo>
                  <a:pt x="208" y="279"/>
                </a:lnTo>
                <a:lnTo>
                  <a:pt x="208" y="280"/>
                </a:lnTo>
                <a:lnTo>
                  <a:pt x="208" y="279"/>
                </a:lnTo>
                <a:lnTo>
                  <a:pt x="210" y="279"/>
                </a:lnTo>
                <a:lnTo>
                  <a:pt x="210" y="280"/>
                </a:lnTo>
                <a:lnTo>
                  <a:pt x="210" y="282"/>
                </a:lnTo>
                <a:lnTo>
                  <a:pt x="208" y="282"/>
                </a:lnTo>
                <a:lnTo>
                  <a:pt x="208" y="283"/>
                </a:lnTo>
                <a:lnTo>
                  <a:pt x="210" y="283"/>
                </a:lnTo>
                <a:lnTo>
                  <a:pt x="210" y="285"/>
                </a:lnTo>
                <a:lnTo>
                  <a:pt x="212" y="285"/>
                </a:lnTo>
                <a:lnTo>
                  <a:pt x="212" y="287"/>
                </a:lnTo>
                <a:lnTo>
                  <a:pt x="213" y="287"/>
                </a:lnTo>
                <a:lnTo>
                  <a:pt x="213" y="288"/>
                </a:lnTo>
                <a:lnTo>
                  <a:pt x="213" y="290"/>
                </a:lnTo>
                <a:lnTo>
                  <a:pt x="212" y="290"/>
                </a:lnTo>
                <a:lnTo>
                  <a:pt x="212" y="291"/>
                </a:lnTo>
                <a:lnTo>
                  <a:pt x="210" y="291"/>
                </a:lnTo>
                <a:lnTo>
                  <a:pt x="208" y="291"/>
                </a:lnTo>
                <a:lnTo>
                  <a:pt x="208" y="293"/>
                </a:lnTo>
                <a:lnTo>
                  <a:pt x="210" y="293"/>
                </a:lnTo>
                <a:lnTo>
                  <a:pt x="208" y="293"/>
                </a:lnTo>
                <a:lnTo>
                  <a:pt x="210" y="295"/>
                </a:lnTo>
                <a:lnTo>
                  <a:pt x="210" y="296"/>
                </a:lnTo>
                <a:lnTo>
                  <a:pt x="210" y="298"/>
                </a:lnTo>
                <a:lnTo>
                  <a:pt x="210" y="299"/>
                </a:lnTo>
                <a:lnTo>
                  <a:pt x="210" y="301"/>
                </a:lnTo>
                <a:lnTo>
                  <a:pt x="210" y="303"/>
                </a:lnTo>
                <a:lnTo>
                  <a:pt x="210" y="304"/>
                </a:lnTo>
                <a:lnTo>
                  <a:pt x="210" y="306"/>
                </a:lnTo>
                <a:lnTo>
                  <a:pt x="212" y="306"/>
                </a:lnTo>
                <a:lnTo>
                  <a:pt x="212" y="307"/>
                </a:lnTo>
                <a:lnTo>
                  <a:pt x="212" y="309"/>
                </a:lnTo>
                <a:lnTo>
                  <a:pt x="212" y="311"/>
                </a:lnTo>
                <a:lnTo>
                  <a:pt x="210" y="312"/>
                </a:lnTo>
                <a:lnTo>
                  <a:pt x="210" y="314"/>
                </a:lnTo>
                <a:lnTo>
                  <a:pt x="208" y="314"/>
                </a:lnTo>
                <a:lnTo>
                  <a:pt x="208" y="315"/>
                </a:lnTo>
                <a:lnTo>
                  <a:pt x="210" y="315"/>
                </a:lnTo>
                <a:lnTo>
                  <a:pt x="212" y="315"/>
                </a:lnTo>
                <a:lnTo>
                  <a:pt x="212" y="317"/>
                </a:lnTo>
                <a:lnTo>
                  <a:pt x="212" y="319"/>
                </a:lnTo>
                <a:lnTo>
                  <a:pt x="213" y="319"/>
                </a:lnTo>
                <a:lnTo>
                  <a:pt x="215" y="319"/>
                </a:lnTo>
                <a:lnTo>
                  <a:pt x="215" y="320"/>
                </a:lnTo>
                <a:lnTo>
                  <a:pt x="215" y="322"/>
                </a:lnTo>
                <a:lnTo>
                  <a:pt x="216" y="322"/>
                </a:lnTo>
                <a:lnTo>
                  <a:pt x="215" y="322"/>
                </a:lnTo>
                <a:lnTo>
                  <a:pt x="216" y="323"/>
                </a:lnTo>
                <a:lnTo>
                  <a:pt x="215" y="323"/>
                </a:lnTo>
                <a:lnTo>
                  <a:pt x="215" y="325"/>
                </a:lnTo>
                <a:lnTo>
                  <a:pt x="216" y="325"/>
                </a:lnTo>
                <a:lnTo>
                  <a:pt x="216" y="327"/>
                </a:lnTo>
                <a:lnTo>
                  <a:pt x="216" y="328"/>
                </a:lnTo>
                <a:lnTo>
                  <a:pt x="216" y="330"/>
                </a:lnTo>
                <a:lnTo>
                  <a:pt x="216" y="331"/>
                </a:lnTo>
                <a:lnTo>
                  <a:pt x="215" y="331"/>
                </a:lnTo>
                <a:lnTo>
                  <a:pt x="216" y="333"/>
                </a:lnTo>
                <a:lnTo>
                  <a:pt x="218" y="333"/>
                </a:lnTo>
                <a:lnTo>
                  <a:pt x="218" y="335"/>
                </a:lnTo>
                <a:lnTo>
                  <a:pt x="220" y="335"/>
                </a:lnTo>
                <a:lnTo>
                  <a:pt x="220" y="336"/>
                </a:lnTo>
                <a:lnTo>
                  <a:pt x="220" y="338"/>
                </a:lnTo>
                <a:lnTo>
                  <a:pt x="221" y="338"/>
                </a:lnTo>
                <a:lnTo>
                  <a:pt x="221" y="339"/>
                </a:lnTo>
                <a:lnTo>
                  <a:pt x="223" y="339"/>
                </a:lnTo>
                <a:lnTo>
                  <a:pt x="223" y="341"/>
                </a:lnTo>
                <a:lnTo>
                  <a:pt x="221" y="341"/>
                </a:lnTo>
                <a:lnTo>
                  <a:pt x="220" y="341"/>
                </a:lnTo>
                <a:lnTo>
                  <a:pt x="218" y="341"/>
                </a:lnTo>
                <a:lnTo>
                  <a:pt x="216" y="341"/>
                </a:lnTo>
                <a:lnTo>
                  <a:pt x="218" y="341"/>
                </a:lnTo>
                <a:lnTo>
                  <a:pt x="216" y="341"/>
                </a:lnTo>
                <a:lnTo>
                  <a:pt x="215" y="341"/>
                </a:lnTo>
                <a:lnTo>
                  <a:pt x="215" y="343"/>
                </a:lnTo>
                <a:lnTo>
                  <a:pt x="215" y="341"/>
                </a:lnTo>
                <a:lnTo>
                  <a:pt x="213" y="341"/>
                </a:lnTo>
                <a:lnTo>
                  <a:pt x="213" y="339"/>
                </a:lnTo>
                <a:lnTo>
                  <a:pt x="212" y="339"/>
                </a:lnTo>
                <a:lnTo>
                  <a:pt x="213" y="339"/>
                </a:lnTo>
                <a:lnTo>
                  <a:pt x="212" y="339"/>
                </a:lnTo>
                <a:lnTo>
                  <a:pt x="210" y="339"/>
                </a:lnTo>
                <a:lnTo>
                  <a:pt x="210" y="338"/>
                </a:lnTo>
                <a:lnTo>
                  <a:pt x="210" y="339"/>
                </a:lnTo>
                <a:lnTo>
                  <a:pt x="208" y="339"/>
                </a:lnTo>
                <a:lnTo>
                  <a:pt x="207" y="339"/>
                </a:lnTo>
                <a:lnTo>
                  <a:pt x="205" y="339"/>
                </a:lnTo>
                <a:lnTo>
                  <a:pt x="205" y="338"/>
                </a:lnTo>
                <a:lnTo>
                  <a:pt x="205" y="339"/>
                </a:lnTo>
                <a:lnTo>
                  <a:pt x="204" y="339"/>
                </a:lnTo>
                <a:lnTo>
                  <a:pt x="205" y="339"/>
                </a:lnTo>
                <a:lnTo>
                  <a:pt x="205" y="338"/>
                </a:lnTo>
                <a:lnTo>
                  <a:pt x="204" y="338"/>
                </a:lnTo>
                <a:lnTo>
                  <a:pt x="202" y="339"/>
                </a:lnTo>
                <a:lnTo>
                  <a:pt x="200" y="339"/>
                </a:lnTo>
                <a:lnTo>
                  <a:pt x="200" y="338"/>
                </a:lnTo>
                <a:lnTo>
                  <a:pt x="200" y="336"/>
                </a:lnTo>
                <a:lnTo>
                  <a:pt x="199" y="336"/>
                </a:lnTo>
                <a:lnTo>
                  <a:pt x="199" y="335"/>
                </a:lnTo>
                <a:lnTo>
                  <a:pt x="197" y="335"/>
                </a:lnTo>
                <a:lnTo>
                  <a:pt x="199" y="335"/>
                </a:lnTo>
                <a:lnTo>
                  <a:pt x="199" y="333"/>
                </a:lnTo>
                <a:lnTo>
                  <a:pt x="197" y="333"/>
                </a:lnTo>
                <a:lnTo>
                  <a:pt x="199" y="333"/>
                </a:lnTo>
                <a:lnTo>
                  <a:pt x="199" y="331"/>
                </a:lnTo>
                <a:lnTo>
                  <a:pt x="197" y="331"/>
                </a:lnTo>
                <a:lnTo>
                  <a:pt x="197" y="330"/>
                </a:lnTo>
                <a:lnTo>
                  <a:pt x="196" y="330"/>
                </a:lnTo>
                <a:lnTo>
                  <a:pt x="196" y="331"/>
                </a:lnTo>
                <a:lnTo>
                  <a:pt x="194" y="331"/>
                </a:lnTo>
                <a:lnTo>
                  <a:pt x="192" y="331"/>
                </a:lnTo>
                <a:lnTo>
                  <a:pt x="192" y="333"/>
                </a:lnTo>
                <a:lnTo>
                  <a:pt x="191" y="333"/>
                </a:lnTo>
                <a:lnTo>
                  <a:pt x="191" y="331"/>
                </a:lnTo>
                <a:lnTo>
                  <a:pt x="189" y="331"/>
                </a:lnTo>
                <a:lnTo>
                  <a:pt x="188" y="331"/>
                </a:lnTo>
                <a:lnTo>
                  <a:pt x="188" y="330"/>
                </a:lnTo>
                <a:lnTo>
                  <a:pt x="186" y="330"/>
                </a:lnTo>
                <a:lnTo>
                  <a:pt x="184" y="330"/>
                </a:lnTo>
                <a:lnTo>
                  <a:pt x="184" y="328"/>
                </a:lnTo>
                <a:lnTo>
                  <a:pt x="183" y="328"/>
                </a:lnTo>
                <a:lnTo>
                  <a:pt x="181" y="328"/>
                </a:lnTo>
                <a:lnTo>
                  <a:pt x="181" y="327"/>
                </a:lnTo>
                <a:lnTo>
                  <a:pt x="183" y="327"/>
                </a:lnTo>
                <a:lnTo>
                  <a:pt x="181" y="327"/>
                </a:lnTo>
                <a:lnTo>
                  <a:pt x="181" y="325"/>
                </a:lnTo>
                <a:lnTo>
                  <a:pt x="180" y="325"/>
                </a:lnTo>
                <a:lnTo>
                  <a:pt x="181" y="325"/>
                </a:lnTo>
                <a:lnTo>
                  <a:pt x="181" y="323"/>
                </a:lnTo>
                <a:lnTo>
                  <a:pt x="180" y="323"/>
                </a:lnTo>
                <a:lnTo>
                  <a:pt x="178" y="323"/>
                </a:lnTo>
                <a:lnTo>
                  <a:pt x="178" y="325"/>
                </a:lnTo>
                <a:lnTo>
                  <a:pt x="176" y="325"/>
                </a:lnTo>
                <a:lnTo>
                  <a:pt x="176" y="323"/>
                </a:lnTo>
                <a:lnTo>
                  <a:pt x="175" y="325"/>
                </a:lnTo>
                <a:lnTo>
                  <a:pt x="175" y="323"/>
                </a:lnTo>
                <a:lnTo>
                  <a:pt x="175" y="325"/>
                </a:lnTo>
                <a:lnTo>
                  <a:pt x="173" y="323"/>
                </a:lnTo>
                <a:lnTo>
                  <a:pt x="175" y="323"/>
                </a:lnTo>
                <a:lnTo>
                  <a:pt x="173" y="323"/>
                </a:lnTo>
                <a:lnTo>
                  <a:pt x="172" y="323"/>
                </a:lnTo>
                <a:lnTo>
                  <a:pt x="170" y="323"/>
                </a:lnTo>
                <a:lnTo>
                  <a:pt x="170" y="322"/>
                </a:lnTo>
                <a:lnTo>
                  <a:pt x="168" y="322"/>
                </a:lnTo>
                <a:lnTo>
                  <a:pt x="167" y="322"/>
                </a:lnTo>
                <a:lnTo>
                  <a:pt x="168" y="320"/>
                </a:lnTo>
                <a:lnTo>
                  <a:pt x="168" y="322"/>
                </a:lnTo>
                <a:lnTo>
                  <a:pt x="168" y="320"/>
                </a:lnTo>
                <a:lnTo>
                  <a:pt x="170" y="320"/>
                </a:lnTo>
                <a:lnTo>
                  <a:pt x="168" y="320"/>
                </a:lnTo>
                <a:lnTo>
                  <a:pt x="168" y="319"/>
                </a:lnTo>
                <a:lnTo>
                  <a:pt x="168" y="320"/>
                </a:lnTo>
                <a:lnTo>
                  <a:pt x="167" y="320"/>
                </a:lnTo>
                <a:lnTo>
                  <a:pt x="165" y="320"/>
                </a:lnTo>
                <a:lnTo>
                  <a:pt x="165" y="322"/>
                </a:lnTo>
                <a:lnTo>
                  <a:pt x="165" y="320"/>
                </a:lnTo>
                <a:lnTo>
                  <a:pt x="165" y="322"/>
                </a:lnTo>
                <a:lnTo>
                  <a:pt x="164" y="322"/>
                </a:lnTo>
                <a:lnTo>
                  <a:pt x="164" y="320"/>
                </a:lnTo>
                <a:lnTo>
                  <a:pt x="165" y="320"/>
                </a:lnTo>
                <a:lnTo>
                  <a:pt x="167" y="319"/>
                </a:lnTo>
                <a:lnTo>
                  <a:pt x="165" y="319"/>
                </a:lnTo>
                <a:lnTo>
                  <a:pt x="165" y="320"/>
                </a:lnTo>
                <a:lnTo>
                  <a:pt x="164" y="320"/>
                </a:lnTo>
                <a:lnTo>
                  <a:pt x="164" y="319"/>
                </a:lnTo>
                <a:lnTo>
                  <a:pt x="164" y="320"/>
                </a:lnTo>
                <a:lnTo>
                  <a:pt x="162" y="319"/>
                </a:lnTo>
                <a:lnTo>
                  <a:pt x="160" y="319"/>
                </a:lnTo>
                <a:lnTo>
                  <a:pt x="162" y="319"/>
                </a:lnTo>
                <a:lnTo>
                  <a:pt x="160" y="319"/>
                </a:lnTo>
                <a:lnTo>
                  <a:pt x="160" y="320"/>
                </a:lnTo>
                <a:lnTo>
                  <a:pt x="160" y="319"/>
                </a:lnTo>
                <a:lnTo>
                  <a:pt x="160" y="317"/>
                </a:lnTo>
                <a:lnTo>
                  <a:pt x="159" y="317"/>
                </a:lnTo>
                <a:lnTo>
                  <a:pt x="160" y="317"/>
                </a:lnTo>
                <a:lnTo>
                  <a:pt x="160" y="315"/>
                </a:lnTo>
                <a:lnTo>
                  <a:pt x="159" y="315"/>
                </a:lnTo>
                <a:lnTo>
                  <a:pt x="159" y="317"/>
                </a:lnTo>
                <a:lnTo>
                  <a:pt x="157" y="317"/>
                </a:lnTo>
                <a:lnTo>
                  <a:pt x="157" y="315"/>
                </a:lnTo>
                <a:lnTo>
                  <a:pt x="156" y="315"/>
                </a:lnTo>
                <a:lnTo>
                  <a:pt x="156" y="317"/>
                </a:lnTo>
                <a:lnTo>
                  <a:pt x="154" y="317"/>
                </a:lnTo>
                <a:lnTo>
                  <a:pt x="152" y="317"/>
                </a:lnTo>
                <a:lnTo>
                  <a:pt x="152" y="315"/>
                </a:lnTo>
                <a:lnTo>
                  <a:pt x="151" y="315"/>
                </a:lnTo>
                <a:lnTo>
                  <a:pt x="151" y="314"/>
                </a:lnTo>
                <a:lnTo>
                  <a:pt x="151" y="315"/>
                </a:lnTo>
                <a:lnTo>
                  <a:pt x="151" y="314"/>
                </a:lnTo>
                <a:lnTo>
                  <a:pt x="149" y="314"/>
                </a:lnTo>
                <a:lnTo>
                  <a:pt x="149" y="312"/>
                </a:lnTo>
                <a:lnTo>
                  <a:pt x="148" y="312"/>
                </a:lnTo>
                <a:lnTo>
                  <a:pt x="146" y="312"/>
                </a:lnTo>
                <a:lnTo>
                  <a:pt x="146" y="311"/>
                </a:lnTo>
                <a:lnTo>
                  <a:pt x="144" y="311"/>
                </a:lnTo>
                <a:lnTo>
                  <a:pt x="144" y="309"/>
                </a:lnTo>
                <a:lnTo>
                  <a:pt x="144" y="307"/>
                </a:lnTo>
                <a:lnTo>
                  <a:pt x="146" y="307"/>
                </a:lnTo>
                <a:lnTo>
                  <a:pt x="146" y="306"/>
                </a:lnTo>
                <a:lnTo>
                  <a:pt x="146" y="307"/>
                </a:lnTo>
                <a:lnTo>
                  <a:pt x="146" y="306"/>
                </a:lnTo>
                <a:lnTo>
                  <a:pt x="148" y="307"/>
                </a:lnTo>
                <a:lnTo>
                  <a:pt x="148" y="306"/>
                </a:lnTo>
                <a:lnTo>
                  <a:pt x="149" y="306"/>
                </a:lnTo>
                <a:lnTo>
                  <a:pt x="149" y="307"/>
                </a:lnTo>
                <a:lnTo>
                  <a:pt x="149" y="306"/>
                </a:lnTo>
                <a:lnTo>
                  <a:pt x="151" y="306"/>
                </a:lnTo>
                <a:lnTo>
                  <a:pt x="151" y="307"/>
                </a:lnTo>
                <a:lnTo>
                  <a:pt x="152" y="307"/>
                </a:lnTo>
                <a:lnTo>
                  <a:pt x="154" y="307"/>
                </a:lnTo>
                <a:lnTo>
                  <a:pt x="156" y="307"/>
                </a:lnTo>
                <a:lnTo>
                  <a:pt x="156" y="306"/>
                </a:lnTo>
                <a:lnTo>
                  <a:pt x="154" y="306"/>
                </a:lnTo>
                <a:lnTo>
                  <a:pt x="154" y="307"/>
                </a:lnTo>
                <a:lnTo>
                  <a:pt x="152" y="307"/>
                </a:lnTo>
                <a:lnTo>
                  <a:pt x="152" y="306"/>
                </a:lnTo>
                <a:lnTo>
                  <a:pt x="151" y="306"/>
                </a:lnTo>
                <a:lnTo>
                  <a:pt x="152" y="306"/>
                </a:lnTo>
                <a:lnTo>
                  <a:pt x="154" y="306"/>
                </a:lnTo>
                <a:lnTo>
                  <a:pt x="152" y="306"/>
                </a:lnTo>
                <a:lnTo>
                  <a:pt x="152" y="304"/>
                </a:lnTo>
                <a:lnTo>
                  <a:pt x="151" y="304"/>
                </a:lnTo>
                <a:lnTo>
                  <a:pt x="152" y="304"/>
                </a:lnTo>
                <a:lnTo>
                  <a:pt x="151" y="304"/>
                </a:lnTo>
                <a:lnTo>
                  <a:pt x="151" y="306"/>
                </a:lnTo>
                <a:lnTo>
                  <a:pt x="151" y="304"/>
                </a:lnTo>
                <a:lnTo>
                  <a:pt x="151" y="306"/>
                </a:lnTo>
                <a:lnTo>
                  <a:pt x="149" y="306"/>
                </a:lnTo>
                <a:lnTo>
                  <a:pt x="151" y="306"/>
                </a:lnTo>
                <a:lnTo>
                  <a:pt x="151" y="304"/>
                </a:lnTo>
                <a:lnTo>
                  <a:pt x="149" y="306"/>
                </a:lnTo>
                <a:lnTo>
                  <a:pt x="149" y="304"/>
                </a:lnTo>
                <a:lnTo>
                  <a:pt x="149" y="306"/>
                </a:lnTo>
                <a:lnTo>
                  <a:pt x="149" y="304"/>
                </a:lnTo>
                <a:lnTo>
                  <a:pt x="148" y="304"/>
                </a:lnTo>
                <a:lnTo>
                  <a:pt x="148" y="303"/>
                </a:lnTo>
                <a:lnTo>
                  <a:pt x="148" y="304"/>
                </a:lnTo>
                <a:lnTo>
                  <a:pt x="148" y="303"/>
                </a:lnTo>
                <a:lnTo>
                  <a:pt x="149" y="303"/>
                </a:lnTo>
                <a:lnTo>
                  <a:pt x="148" y="303"/>
                </a:lnTo>
                <a:lnTo>
                  <a:pt x="149" y="303"/>
                </a:lnTo>
                <a:lnTo>
                  <a:pt x="149" y="301"/>
                </a:lnTo>
                <a:lnTo>
                  <a:pt x="149" y="303"/>
                </a:lnTo>
                <a:lnTo>
                  <a:pt x="148" y="303"/>
                </a:lnTo>
                <a:lnTo>
                  <a:pt x="146" y="303"/>
                </a:lnTo>
                <a:lnTo>
                  <a:pt x="144" y="303"/>
                </a:lnTo>
                <a:lnTo>
                  <a:pt x="144" y="301"/>
                </a:lnTo>
                <a:lnTo>
                  <a:pt x="144" y="299"/>
                </a:lnTo>
                <a:lnTo>
                  <a:pt x="144" y="301"/>
                </a:lnTo>
                <a:lnTo>
                  <a:pt x="144" y="299"/>
                </a:lnTo>
                <a:lnTo>
                  <a:pt x="144" y="301"/>
                </a:lnTo>
                <a:lnTo>
                  <a:pt x="144" y="299"/>
                </a:lnTo>
                <a:lnTo>
                  <a:pt x="144" y="301"/>
                </a:lnTo>
                <a:lnTo>
                  <a:pt x="143" y="301"/>
                </a:lnTo>
                <a:lnTo>
                  <a:pt x="143" y="299"/>
                </a:lnTo>
                <a:lnTo>
                  <a:pt x="144" y="299"/>
                </a:lnTo>
                <a:lnTo>
                  <a:pt x="143" y="299"/>
                </a:lnTo>
                <a:lnTo>
                  <a:pt x="143" y="301"/>
                </a:lnTo>
                <a:lnTo>
                  <a:pt x="141" y="301"/>
                </a:lnTo>
                <a:lnTo>
                  <a:pt x="140" y="301"/>
                </a:lnTo>
                <a:lnTo>
                  <a:pt x="141" y="299"/>
                </a:lnTo>
                <a:lnTo>
                  <a:pt x="140" y="299"/>
                </a:lnTo>
                <a:lnTo>
                  <a:pt x="138" y="299"/>
                </a:lnTo>
                <a:lnTo>
                  <a:pt x="138" y="298"/>
                </a:lnTo>
                <a:lnTo>
                  <a:pt x="136" y="298"/>
                </a:lnTo>
                <a:lnTo>
                  <a:pt x="136" y="296"/>
                </a:lnTo>
                <a:lnTo>
                  <a:pt x="138" y="296"/>
                </a:lnTo>
                <a:lnTo>
                  <a:pt x="136" y="296"/>
                </a:lnTo>
                <a:lnTo>
                  <a:pt x="138" y="296"/>
                </a:lnTo>
                <a:lnTo>
                  <a:pt x="136" y="296"/>
                </a:lnTo>
                <a:lnTo>
                  <a:pt x="136" y="295"/>
                </a:lnTo>
                <a:lnTo>
                  <a:pt x="138" y="295"/>
                </a:lnTo>
                <a:lnTo>
                  <a:pt x="136" y="295"/>
                </a:lnTo>
                <a:lnTo>
                  <a:pt x="135" y="295"/>
                </a:lnTo>
                <a:lnTo>
                  <a:pt x="135" y="293"/>
                </a:lnTo>
                <a:lnTo>
                  <a:pt x="133" y="293"/>
                </a:lnTo>
                <a:lnTo>
                  <a:pt x="133" y="291"/>
                </a:lnTo>
                <a:lnTo>
                  <a:pt x="133" y="293"/>
                </a:lnTo>
                <a:lnTo>
                  <a:pt x="133" y="291"/>
                </a:lnTo>
                <a:lnTo>
                  <a:pt x="133" y="290"/>
                </a:lnTo>
                <a:lnTo>
                  <a:pt x="132" y="290"/>
                </a:lnTo>
                <a:lnTo>
                  <a:pt x="133" y="290"/>
                </a:lnTo>
                <a:lnTo>
                  <a:pt x="132" y="290"/>
                </a:lnTo>
                <a:lnTo>
                  <a:pt x="130" y="290"/>
                </a:lnTo>
                <a:lnTo>
                  <a:pt x="130" y="288"/>
                </a:lnTo>
                <a:lnTo>
                  <a:pt x="132" y="287"/>
                </a:lnTo>
                <a:lnTo>
                  <a:pt x="133" y="287"/>
                </a:lnTo>
                <a:lnTo>
                  <a:pt x="132" y="287"/>
                </a:lnTo>
                <a:lnTo>
                  <a:pt x="132" y="285"/>
                </a:lnTo>
                <a:lnTo>
                  <a:pt x="132" y="283"/>
                </a:lnTo>
                <a:lnTo>
                  <a:pt x="130" y="283"/>
                </a:lnTo>
                <a:lnTo>
                  <a:pt x="132" y="283"/>
                </a:lnTo>
                <a:lnTo>
                  <a:pt x="132" y="282"/>
                </a:lnTo>
                <a:lnTo>
                  <a:pt x="132" y="283"/>
                </a:lnTo>
                <a:lnTo>
                  <a:pt x="133" y="283"/>
                </a:lnTo>
                <a:lnTo>
                  <a:pt x="133" y="282"/>
                </a:lnTo>
                <a:lnTo>
                  <a:pt x="135" y="282"/>
                </a:lnTo>
                <a:lnTo>
                  <a:pt x="135" y="280"/>
                </a:lnTo>
                <a:lnTo>
                  <a:pt x="133" y="280"/>
                </a:lnTo>
                <a:lnTo>
                  <a:pt x="135" y="280"/>
                </a:lnTo>
                <a:lnTo>
                  <a:pt x="135" y="279"/>
                </a:lnTo>
                <a:lnTo>
                  <a:pt x="136" y="279"/>
                </a:lnTo>
                <a:lnTo>
                  <a:pt x="136" y="277"/>
                </a:lnTo>
                <a:lnTo>
                  <a:pt x="138" y="277"/>
                </a:lnTo>
                <a:lnTo>
                  <a:pt x="138" y="275"/>
                </a:lnTo>
                <a:lnTo>
                  <a:pt x="138" y="277"/>
                </a:lnTo>
                <a:lnTo>
                  <a:pt x="140" y="277"/>
                </a:lnTo>
                <a:lnTo>
                  <a:pt x="138" y="277"/>
                </a:lnTo>
                <a:lnTo>
                  <a:pt x="138" y="275"/>
                </a:lnTo>
                <a:lnTo>
                  <a:pt x="140" y="275"/>
                </a:lnTo>
                <a:lnTo>
                  <a:pt x="138" y="275"/>
                </a:lnTo>
                <a:lnTo>
                  <a:pt x="136" y="277"/>
                </a:lnTo>
                <a:lnTo>
                  <a:pt x="136" y="275"/>
                </a:lnTo>
                <a:lnTo>
                  <a:pt x="135" y="275"/>
                </a:lnTo>
                <a:lnTo>
                  <a:pt x="135" y="277"/>
                </a:lnTo>
                <a:lnTo>
                  <a:pt x="135" y="275"/>
                </a:lnTo>
                <a:lnTo>
                  <a:pt x="133" y="275"/>
                </a:lnTo>
                <a:lnTo>
                  <a:pt x="133" y="274"/>
                </a:lnTo>
                <a:lnTo>
                  <a:pt x="133" y="275"/>
                </a:lnTo>
                <a:lnTo>
                  <a:pt x="133" y="274"/>
                </a:lnTo>
                <a:lnTo>
                  <a:pt x="135" y="274"/>
                </a:lnTo>
                <a:lnTo>
                  <a:pt x="136" y="274"/>
                </a:lnTo>
                <a:lnTo>
                  <a:pt x="136" y="272"/>
                </a:lnTo>
                <a:lnTo>
                  <a:pt x="138" y="272"/>
                </a:lnTo>
                <a:lnTo>
                  <a:pt x="140" y="272"/>
                </a:lnTo>
                <a:lnTo>
                  <a:pt x="138" y="272"/>
                </a:lnTo>
                <a:lnTo>
                  <a:pt x="138" y="274"/>
                </a:lnTo>
                <a:lnTo>
                  <a:pt x="136" y="274"/>
                </a:lnTo>
                <a:lnTo>
                  <a:pt x="138" y="274"/>
                </a:lnTo>
                <a:lnTo>
                  <a:pt x="140" y="272"/>
                </a:lnTo>
                <a:lnTo>
                  <a:pt x="138" y="272"/>
                </a:lnTo>
                <a:lnTo>
                  <a:pt x="138" y="271"/>
                </a:lnTo>
                <a:lnTo>
                  <a:pt x="140" y="271"/>
                </a:lnTo>
                <a:lnTo>
                  <a:pt x="140" y="269"/>
                </a:lnTo>
                <a:lnTo>
                  <a:pt x="141" y="269"/>
                </a:lnTo>
                <a:lnTo>
                  <a:pt x="141" y="267"/>
                </a:lnTo>
                <a:lnTo>
                  <a:pt x="143" y="267"/>
                </a:lnTo>
                <a:lnTo>
                  <a:pt x="143" y="266"/>
                </a:lnTo>
                <a:lnTo>
                  <a:pt x="144" y="266"/>
                </a:lnTo>
                <a:lnTo>
                  <a:pt x="144" y="264"/>
                </a:lnTo>
                <a:lnTo>
                  <a:pt x="146" y="264"/>
                </a:lnTo>
                <a:lnTo>
                  <a:pt x="146" y="263"/>
                </a:lnTo>
                <a:lnTo>
                  <a:pt x="148" y="263"/>
                </a:lnTo>
                <a:lnTo>
                  <a:pt x="149" y="263"/>
                </a:lnTo>
                <a:lnTo>
                  <a:pt x="149" y="261"/>
                </a:lnTo>
                <a:lnTo>
                  <a:pt x="151" y="261"/>
                </a:lnTo>
                <a:lnTo>
                  <a:pt x="152" y="261"/>
                </a:lnTo>
                <a:lnTo>
                  <a:pt x="152" y="259"/>
                </a:lnTo>
                <a:lnTo>
                  <a:pt x="152" y="258"/>
                </a:lnTo>
                <a:lnTo>
                  <a:pt x="154" y="258"/>
                </a:lnTo>
                <a:lnTo>
                  <a:pt x="156" y="258"/>
                </a:lnTo>
                <a:lnTo>
                  <a:pt x="156" y="256"/>
                </a:lnTo>
                <a:lnTo>
                  <a:pt x="157" y="256"/>
                </a:lnTo>
                <a:lnTo>
                  <a:pt x="157" y="258"/>
                </a:lnTo>
                <a:lnTo>
                  <a:pt x="159" y="258"/>
                </a:lnTo>
                <a:lnTo>
                  <a:pt x="159" y="259"/>
                </a:lnTo>
                <a:lnTo>
                  <a:pt x="160" y="259"/>
                </a:lnTo>
                <a:lnTo>
                  <a:pt x="160" y="258"/>
                </a:lnTo>
                <a:lnTo>
                  <a:pt x="159" y="258"/>
                </a:lnTo>
                <a:lnTo>
                  <a:pt x="159" y="256"/>
                </a:lnTo>
                <a:lnTo>
                  <a:pt x="159" y="255"/>
                </a:lnTo>
                <a:lnTo>
                  <a:pt x="160" y="256"/>
                </a:lnTo>
                <a:lnTo>
                  <a:pt x="160" y="255"/>
                </a:lnTo>
                <a:lnTo>
                  <a:pt x="159" y="255"/>
                </a:lnTo>
                <a:lnTo>
                  <a:pt x="159" y="253"/>
                </a:lnTo>
                <a:lnTo>
                  <a:pt x="160" y="253"/>
                </a:lnTo>
                <a:lnTo>
                  <a:pt x="162" y="253"/>
                </a:lnTo>
                <a:lnTo>
                  <a:pt x="162" y="255"/>
                </a:lnTo>
                <a:lnTo>
                  <a:pt x="162" y="253"/>
                </a:lnTo>
                <a:lnTo>
                  <a:pt x="164" y="253"/>
                </a:lnTo>
                <a:lnTo>
                  <a:pt x="164" y="255"/>
                </a:lnTo>
                <a:lnTo>
                  <a:pt x="165" y="255"/>
                </a:lnTo>
                <a:lnTo>
                  <a:pt x="167" y="255"/>
                </a:lnTo>
                <a:lnTo>
                  <a:pt x="167" y="256"/>
                </a:lnTo>
                <a:lnTo>
                  <a:pt x="167" y="255"/>
                </a:lnTo>
                <a:lnTo>
                  <a:pt x="165" y="255"/>
                </a:lnTo>
                <a:lnTo>
                  <a:pt x="165" y="253"/>
                </a:lnTo>
                <a:lnTo>
                  <a:pt x="165" y="255"/>
                </a:lnTo>
                <a:lnTo>
                  <a:pt x="164" y="253"/>
                </a:lnTo>
                <a:lnTo>
                  <a:pt x="164" y="251"/>
                </a:lnTo>
                <a:lnTo>
                  <a:pt x="162" y="251"/>
                </a:lnTo>
                <a:lnTo>
                  <a:pt x="160" y="250"/>
                </a:lnTo>
                <a:lnTo>
                  <a:pt x="160" y="248"/>
                </a:lnTo>
                <a:lnTo>
                  <a:pt x="160" y="250"/>
                </a:lnTo>
                <a:lnTo>
                  <a:pt x="160" y="248"/>
                </a:lnTo>
                <a:lnTo>
                  <a:pt x="159" y="247"/>
                </a:lnTo>
                <a:lnTo>
                  <a:pt x="157" y="245"/>
                </a:lnTo>
                <a:lnTo>
                  <a:pt x="157" y="243"/>
                </a:lnTo>
                <a:lnTo>
                  <a:pt x="156" y="243"/>
                </a:lnTo>
                <a:lnTo>
                  <a:pt x="156" y="242"/>
                </a:lnTo>
                <a:lnTo>
                  <a:pt x="156" y="240"/>
                </a:lnTo>
                <a:lnTo>
                  <a:pt x="157" y="240"/>
                </a:lnTo>
                <a:lnTo>
                  <a:pt x="157" y="239"/>
                </a:lnTo>
                <a:lnTo>
                  <a:pt x="156" y="239"/>
                </a:lnTo>
                <a:lnTo>
                  <a:pt x="157" y="239"/>
                </a:lnTo>
                <a:lnTo>
                  <a:pt x="157" y="237"/>
                </a:lnTo>
                <a:lnTo>
                  <a:pt x="159" y="237"/>
                </a:lnTo>
                <a:lnTo>
                  <a:pt x="160" y="237"/>
                </a:lnTo>
                <a:lnTo>
                  <a:pt x="160" y="235"/>
                </a:lnTo>
                <a:lnTo>
                  <a:pt x="162" y="235"/>
                </a:lnTo>
                <a:lnTo>
                  <a:pt x="160" y="235"/>
                </a:lnTo>
                <a:lnTo>
                  <a:pt x="159" y="235"/>
                </a:lnTo>
                <a:lnTo>
                  <a:pt x="157" y="235"/>
                </a:lnTo>
                <a:lnTo>
                  <a:pt x="157" y="234"/>
                </a:lnTo>
                <a:lnTo>
                  <a:pt x="157" y="232"/>
                </a:lnTo>
                <a:lnTo>
                  <a:pt x="159" y="232"/>
                </a:lnTo>
                <a:lnTo>
                  <a:pt x="160" y="232"/>
                </a:lnTo>
                <a:lnTo>
                  <a:pt x="162" y="232"/>
                </a:lnTo>
                <a:lnTo>
                  <a:pt x="162" y="231"/>
                </a:lnTo>
                <a:lnTo>
                  <a:pt x="164" y="231"/>
                </a:lnTo>
                <a:lnTo>
                  <a:pt x="165" y="231"/>
                </a:lnTo>
                <a:lnTo>
                  <a:pt x="167" y="231"/>
                </a:lnTo>
                <a:close/>
                <a:moveTo>
                  <a:pt x="141" y="229"/>
                </a:moveTo>
                <a:lnTo>
                  <a:pt x="141" y="231"/>
                </a:lnTo>
                <a:lnTo>
                  <a:pt x="141" y="229"/>
                </a:lnTo>
                <a:lnTo>
                  <a:pt x="141" y="231"/>
                </a:lnTo>
                <a:lnTo>
                  <a:pt x="140" y="231"/>
                </a:lnTo>
                <a:lnTo>
                  <a:pt x="140" y="232"/>
                </a:lnTo>
                <a:lnTo>
                  <a:pt x="140" y="231"/>
                </a:lnTo>
                <a:lnTo>
                  <a:pt x="140" y="232"/>
                </a:lnTo>
                <a:lnTo>
                  <a:pt x="140" y="231"/>
                </a:lnTo>
                <a:lnTo>
                  <a:pt x="140" y="232"/>
                </a:lnTo>
                <a:lnTo>
                  <a:pt x="138" y="232"/>
                </a:lnTo>
                <a:lnTo>
                  <a:pt x="138" y="231"/>
                </a:lnTo>
                <a:lnTo>
                  <a:pt x="140" y="231"/>
                </a:lnTo>
                <a:lnTo>
                  <a:pt x="140" y="229"/>
                </a:lnTo>
                <a:lnTo>
                  <a:pt x="141" y="229"/>
                </a:lnTo>
                <a:close/>
                <a:moveTo>
                  <a:pt x="143" y="229"/>
                </a:moveTo>
                <a:lnTo>
                  <a:pt x="144" y="229"/>
                </a:lnTo>
                <a:lnTo>
                  <a:pt x="144" y="231"/>
                </a:lnTo>
                <a:lnTo>
                  <a:pt x="143" y="231"/>
                </a:lnTo>
                <a:lnTo>
                  <a:pt x="143" y="229"/>
                </a:lnTo>
                <a:close/>
                <a:moveTo>
                  <a:pt x="111" y="229"/>
                </a:moveTo>
                <a:lnTo>
                  <a:pt x="109" y="229"/>
                </a:lnTo>
                <a:lnTo>
                  <a:pt x="109" y="227"/>
                </a:lnTo>
                <a:lnTo>
                  <a:pt x="111" y="227"/>
                </a:lnTo>
                <a:lnTo>
                  <a:pt x="111" y="229"/>
                </a:lnTo>
                <a:lnTo>
                  <a:pt x="111" y="227"/>
                </a:lnTo>
                <a:lnTo>
                  <a:pt x="111" y="229"/>
                </a:lnTo>
                <a:close/>
                <a:moveTo>
                  <a:pt x="103" y="229"/>
                </a:moveTo>
                <a:lnTo>
                  <a:pt x="101" y="229"/>
                </a:lnTo>
                <a:lnTo>
                  <a:pt x="103" y="229"/>
                </a:lnTo>
                <a:lnTo>
                  <a:pt x="103" y="227"/>
                </a:lnTo>
                <a:lnTo>
                  <a:pt x="104" y="227"/>
                </a:lnTo>
                <a:lnTo>
                  <a:pt x="104" y="229"/>
                </a:lnTo>
                <a:lnTo>
                  <a:pt x="103" y="229"/>
                </a:lnTo>
                <a:close/>
                <a:moveTo>
                  <a:pt x="112" y="227"/>
                </a:moveTo>
                <a:lnTo>
                  <a:pt x="114" y="227"/>
                </a:lnTo>
                <a:lnTo>
                  <a:pt x="114" y="229"/>
                </a:lnTo>
                <a:lnTo>
                  <a:pt x="112" y="229"/>
                </a:lnTo>
                <a:lnTo>
                  <a:pt x="114" y="229"/>
                </a:lnTo>
                <a:lnTo>
                  <a:pt x="114" y="231"/>
                </a:lnTo>
                <a:lnTo>
                  <a:pt x="112" y="231"/>
                </a:lnTo>
                <a:lnTo>
                  <a:pt x="111" y="231"/>
                </a:lnTo>
                <a:lnTo>
                  <a:pt x="111" y="229"/>
                </a:lnTo>
                <a:lnTo>
                  <a:pt x="109" y="229"/>
                </a:lnTo>
                <a:lnTo>
                  <a:pt x="111" y="229"/>
                </a:lnTo>
                <a:lnTo>
                  <a:pt x="112" y="229"/>
                </a:lnTo>
                <a:lnTo>
                  <a:pt x="112" y="227"/>
                </a:lnTo>
                <a:close/>
                <a:moveTo>
                  <a:pt x="112" y="227"/>
                </a:moveTo>
                <a:lnTo>
                  <a:pt x="111" y="227"/>
                </a:lnTo>
                <a:lnTo>
                  <a:pt x="111" y="226"/>
                </a:lnTo>
                <a:lnTo>
                  <a:pt x="112" y="226"/>
                </a:lnTo>
                <a:lnTo>
                  <a:pt x="112" y="227"/>
                </a:lnTo>
                <a:close/>
                <a:moveTo>
                  <a:pt x="144" y="226"/>
                </a:moveTo>
                <a:lnTo>
                  <a:pt x="144" y="227"/>
                </a:lnTo>
                <a:lnTo>
                  <a:pt x="143" y="227"/>
                </a:lnTo>
                <a:lnTo>
                  <a:pt x="143" y="226"/>
                </a:lnTo>
                <a:lnTo>
                  <a:pt x="144" y="226"/>
                </a:lnTo>
                <a:close/>
                <a:moveTo>
                  <a:pt x="106" y="226"/>
                </a:moveTo>
                <a:lnTo>
                  <a:pt x="108" y="226"/>
                </a:lnTo>
                <a:lnTo>
                  <a:pt x="109" y="226"/>
                </a:lnTo>
                <a:lnTo>
                  <a:pt x="109" y="227"/>
                </a:lnTo>
                <a:lnTo>
                  <a:pt x="109" y="229"/>
                </a:lnTo>
                <a:lnTo>
                  <a:pt x="109" y="231"/>
                </a:lnTo>
                <a:lnTo>
                  <a:pt x="108" y="231"/>
                </a:lnTo>
                <a:lnTo>
                  <a:pt x="108" y="232"/>
                </a:lnTo>
                <a:lnTo>
                  <a:pt x="106" y="232"/>
                </a:lnTo>
                <a:lnTo>
                  <a:pt x="106" y="231"/>
                </a:lnTo>
                <a:lnTo>
                  <a:pt x="106" y="232"/>
                </a:lnTo>
                <a:lnTo>
                  <a:pt x="106" y="231"/>
                </a:lnTo>
                <a:lnTo>
                  <a:pt x="104" y="231"/>
                </a:lnTo>
                <a:lnTo>
                  <a:pt x="106" y="231"/>
                </a:lnTo>
                <a:lnTo>
                  <a:pt x="106" y="229"/>
                </a:lnTo>
                <a:lnTo>
                  <a:pt x="106" y="231"/>
                </a:lnTo>
                <a:lnTo>
                  <a:pt x="106" y="229"/>
                </a:lnTo>
                <a:lnTo>
                  <a:pt x="104" y="229"/>
                </a:lnTo>
                <a:lnTo>
                  <a:pt x="104" y="227"/>
                </a:lnTo>
                <a:lnTo>
                  <a:pt x="106" y="227"/>
                </a:lnTo>
                <a:lnTo>
                  <a:pt x="106" y="226"/>
                </a:lnTo>
                <a:lnTo>
                  <a:pt x="106" y="227"/>
                </a:lnTo>
                <a:lnTo>
                  <a:pt x="106" y="226"/>
                </a:lnTo>
                <a:lnTo>
                  <a:pt x="106" y="227"/>
                </a:lnTo>
                <a:lnTo>
                  <a:pt x="108" y="227"/>
                </a:lnTo>
                <a:lnTo>
                  <a:pt x="108" y="226"/>
                </a:lnTo>
                <a:lnTo>
                  <a:pt x="108" y="227"/>
                </a:lnTo>
                <a:lnTo>
                  <a:pt x="106" y="227"/>
                </a:lnTo>
                <a:lnTo>
                  <a:pt x="106" y="226"/>
                </a:lnTo>
                <a:close/>
                <a:moveTo>
                  <a:pt x="127" y="226"/>
                </a:moveTo>
                <a:lnTo>
                  <a:pt x="128" y="226"/>
                </a:lnTo>
                <a:lnTo>
                  <a:pt x="127" y="226"/>
                </a:lnTo>
                <a:lnTo>
                  <a:pt x="125" y="226"/>
                </a:lnTo>
                <a:lnTo>
                  <a:pt x="125" y="224"/>
                </a:lnTo>
                <a:lnTo>
                  <a:pt x="127" y="224"/>
                </a:lnTo>
                <a:lnTo>
                  <a:pt x="127" y="226"/>
                </a:lnTo>
                <a:close/>
                <a:moveTo>
                  <a:pt x="103" y="224"/>
                </a:moveTo>
                <a:lnTo>
                  <a:pt x="103" y="226"/>
                </a:lnTo>
                <a:lnTo>
                  <a:pt x="103" y="224"/>
                </a:lnTo>
                <a:lnTo>
                  <a:pt x="103" y="226"/>
                </a:lnTo>
                <a:lnTo>
                  <a:pt x="103" y="224"/>
                </a:lnTo>
                <a:lnTo>
                  <a:pt x="103" y="226"/>
                </a:lnTo>
                <a:lnTo>
                  <a:pt x="101" y="226"/>
                </a:lnTo>
                <a:lnTo>
                  <a:pt x="101" y="224"/>
                </a:lnTo>
                <a:lnTo>
                  <a:pt x="103" y="224"/>
                </a:lnTo>
                <a:close/>
                <a:moveTo>
                  <a:pt x="141" y="224"/>
                </a:moveTo>
                <a:lnTo>
                  <a:pt x="141" y="226"/>
                </a:lnTo>
                <a:lnTo>
                  <a:pt x="140" y="226"/>
                </a:lnTo>
                <a:lnTo>
                  <a:pt x="140" y="224"/>
                </a:lnTo>
                <a:lnTo>
                  <a:pt x="141" y="224"/>
                </a:lnTo>
                <a:close/>
                <a:moveTo>
                  <a:pt x="104" y="224"/>
                </a:moveTo>
                <a:lnTo>
                  <a:pt x="103" y="224"/>
                </a:lnTo>
                <a:lnTo>
                  <a:pt x="104" y="224"/>
                </a:lnTo>
                <a:close/>
                <a:moveTo>
                  <a:pt x="106" y="224"/>
                </a:moveTo>
                <a:lnTo>
                  <a:pt x="106" y="226"/>
                </a:lnTo>
                <a:lnTo>
                  <a:pt x="104" y="226"/>
                </a:lnTo>
                <a:lnTo>
                  <a:pt x="104" y="224"/>
                </a:lnTo>
                <a:lnTo>
                  <a:pt x="106" y="224"/>
                </a:lnTo>
                <a:lnTo>
                  <a:pt x="106" y="223"/>
                </a:lnTo>
                <a:lnTo>
                  <a:pt x="106" y="224"/>
                </a:lnTo>
                <a:close/>
                <a:moveTo>
                  <a:pt x="144" y="223"/>
                </a:moveTo>
                <a:lnTo>
                  <a:pt x="144" y="224"/>
                </a:lnTo>
                <a:lnTo>
                  <a:pt x="144" y="223"/>
                </a:lnTo>
                <a:lnTo>
                  <a:pt x="146" y="223"/>
                </a:lnTo>
                <a:lnTo>
                  <a:pt x="146" y="224"/>
                </a:lnTo>
                <a:lnTo>
                  <a:pt x="144" y="224"/>
                </a:lnTo>
                <a:lnTo>
                  <a:pt x="144" y="223"/>
                </a:lnTo>
                <a:lnTo>
                  <a:pt x="144" y="224"/>
                </a:lnTo>
                <a:lnTo>
                  <a:pt x="144" y="223"/>
                </a:lnTo>
                <a:close/>
                <a:moveTo>
                  <a:pt x="124" y="223"/>
                </a:moveTo>
                <a:lnTo>
                  <a:pt x="125" y="224"/>
                </a:lnTo>
                <a:lnTo>
                  <a:pt x="125" y="226"/>
                </a:lnTo>
                <a:lnTo>
                  <a:pt x="124" y="226"/>
                </a:lnTo>
                <a:lnTo>
                  <a:pt x="124" y="224"/>
                </a:lnTo>
                <a:lnTo>
                  <a:pt x="122" y="224"/>
                </a:lnTo>
                <a:lnTo>
                  <a:pt x="124" y="224"/>
                </a:lnTo>
                <a:lnTo>
                  <a:pt x="124" y="223"/>
                </a:lnTo>
                <a:lnTo>
                  <a:pt x="124" y="224"/>
                </a:lnTo>
                <a:lnTo>
                  <a:pt x="124" y="223"/>
                </a:lnTo>
                <a:close/>
                <a:moveTo>
                  <a:pt x="133" y="223"/>
                </a:moveTo>
                <a:lnTo>
                  <a:pt x="133" y="224"/>
                </a:lnTo>
                <a:lnTo>
                  <a:pt x="135" y="223"/>
                </a:lnTo>
                <a:lnTo>
                  <a:pt x="135" y="224"/>
                </a:lnTo>
                <a:lnTo>
                  <a:pt x="133" y="224"/>
                </a:lnTo>
                <a:lnTo>
                  <a:pt x="133" y="226"/>
                </a:lnTo>
                <a:lnTo>
                  <a:pt x="133" y="224"/>
                </a:lnTo>
                <a:lnTo>
                  <a:pt x="132" y="224"/>
                </a:lnTo>
                <a:lnTo>
                  <a:pt x="133" y="223"/>
                </a:lnTo>
                <a:close/>
                <a:moveTo>
                  <a:pt x="140" y="223"/>
                </a:moveTo>
                <a:lnTo>
                  <a:pt x="140" y="224"/>
                </a:lnTo>
                <a:lnTo>
                  <a:pt x="138" y="224"/>
                </a:lnTo>
                <a:lnTo>
                  <a:pt x="136" y="224"/>
                </a:lnTo>
                <a:lnTo>
                  <a:pt x="136" y="223"/>
                </a:lnTo>
                <a:lnTo>
                  <a:pt x="136" y="224"/>
                </a:lnTo>
                <a:lnTo>
                  <a:pt x="136" y="223"/>
                </a:lnTo>
                <a:lnTo>
                  <a:pt x="138" y="223"/>
                </a:lnTo>
                <a:lnTo>
                  <a:pt x="138" y="221"/>
                </a:lnTo>
                <a:lnTo>
                  <a:pt x="138" y="223"/>
                </a:lnTo>
                <a:lnTo>
                  <a:pt x="140" y="223"/>
                </a:lnTo>
                <a:close/>
                <a:moveTo>
                  <a:pt x="128" y="221"/>
                </a:moveTo>
                <a:lnTo>
                  <a:pt x="130" y="221"/>
                </a:lnTo>
                <a:lnTo>
                  <a:pt x="130" y="223"/>
                </a:lnTo>
                <a:lnTo>
                  <a:pt x="128" y="223"/>
                </a:lnTo>
                <a:lnTo>
                  <a:pt x="128" y="221"/>
                </a:lnTo>
                <a:lnTo>
                  <a:pt x="128" y="223"/>
                </a:lnTo>
                <a:lnTo>
                  <a:pt x="128" y="221"/>
                </a:lnTo>
                <a:close/>
                <a:moveTo>
                  <a:pt x="148" y="219"/>
                </a:moveTo>
                <a:lnTo>
                  <a:pt x="149" y="219"/>
                </a:lnTo>
                <a:lnTo>
                  <a:pt x="149" y="221"/>
                </a:lnTo>
                <a:lnTo>
                  <a:pt x="149" y="223"/>
                </a:lnTo>
                <a:lnTo>
                  <a:pt x="148" y="223"/>
                </a:lnTo>
                <a:lnTo>
                  <a:pt x="146" y="223"/>
                </a:lnTo>
                <a:lnTo>
                  <a:pt x="146" y="221"/>
                </a:lnTo>
                <a:lnTo>
                  <a:pt x="146" y="223"/>
                </a:lnTo>
                <a:lnTo>
                  <a:pt x="144" y="223"/>
                </a:lnTo>
                <a:lnTo>
                  <a:pt x="144" y="221"/>
                </a:lnTo>
                <a:lnTo>
                  <a:pt x="143" y="221"/>
                </a:lnTo>
                <a:lnTo>
                  <a:pt x="144" y="221"/>
                </a:lnTo>
                <a:lnTo>
                  <a:pt x="144" y="219"/>
                </a:lnTo>
                <a:lnTo>
                  <a:pt x="144" y="221"/>
                </a:lnTo>
                <a:lnTo>
                  <a:pt x="146" y="221"/>
                </a:lnTo>
                <a:lnTo>
                  <a:pt x="146" y="219"/>
                </a:lnTo>
                <a:lnTo>
                  <a:pt x="148" y="219"/>
                </a:lnTo>
                <a:close/>
                <a:moveTo>
                  <a:pt x="122" y="216"/>
                </a:moveTo>
                <a:lnTo>
                  <a:pt x="120" y="216"/>
                </a:lnTo>
                <a:lnTo>
                  <a:pt x="120" y="218"/>
                </a:lnTo>
                <a:lnTo>
                  <a:pt x="120" y="216"/>
                </a:lnTo>
                <a:lnTo>
                  <a:pt x="120" y="218"/>
                </a:lnTo>
                <a:lnTo>
                  <a:pt x="120" y="216"/>
                </a:lnTo>
                <a:lnTo>
                  <a:pt x="122" y="216"/>
                </a:lnTo>
                <a:close/>
                <a:moveTo>
                  <a:pt x="119" y="215"/>
                </a:moveTo>
                <a:lnTo>
                  <a:pt x="119" y="216"/>
                </a:lnTo>
                <a:lnTo>
                  <a:pt x="119" y="215"/>
                </a:lnTo>
                <a:close/>
                <a:moveTo>
                  <a:pt x="71" y="215"/>
                </a:moveTo>
                <a:lnTo>
                  <a:pt x="71" y="216"/>
                </a:lnTo>
                <a:lnTo>
                  <a:pt x="69" y="216"/>
                </a:lnTo>
                <a:lnTo>
                  <a:pt x="71" y="216"/>
                </a:lnTo>
                <a:lnTo>
                  <a:pt x="71" y="215"/>
                </a:lnTo>
                <a:close/>
                <a:moveTo>
                  <a:pt x="125" y="215"/>
                </a:moveTo>
                <a:lnTo>
                  <a:pt x="127" y="215"/>
                </a:lnTo>
                <a:lnTo>
                  <a:pt x="125" y="215"/>
                </a:lnTo>
                <a:lnTo>
                  <a:pt x="125" y="216"/>
                </a:lnTo>
                <a:lnTo>
                  <a:pt x="124" y="216"/>
                </a:lnTo>
                <a:lnTo>
                  <a:pt x="124" y="215"/>
                </a:lnTo>
                <a:lnTo>
                  <a:pt x="125" y="215"/>
                </a:lnTo>
                <a:close/>
                <a:moveTo>
                  <a:pt x="108" y="215"/>
                </a:moveTo>
                <a:lnTo>
                  <a:pt x="106" y="215"/>
                </a:lnTo>
                <a:lnTo>
                  <a:pt x="108" y="215"/>
                </a:lnTo>
                <a:close/>
                <a:moveTo>
                  <a:pt x="120" y="213"/>
                </a:moveTo>
                <a:lnTo>
                  <a:pt x="120" y="215"/>
                </a:lnTo>
                <a:lnTo>
                  <a:pt x="119" y="215"/>
                </a:lnTo>
                <a:lnTo>
                  <a:pt x="120" y="215"/>
                </a:lnTo>
                <a:lnTo>
                  <a:pt x="120" y="213"/>
                </a:lnTo>
                <a:close/>
                <a:moveTo>
                  <a:pt x="119" y="215"/>
                </a:moveTo>
                <a:lnTo>
                  <a:pt x="119" y="213"/>
                </a:lnTo>
                <a:lnTo>
                  <a:pt x="120" y="213"/>
                </a:lnTo>
                <a:lnTo>
                  <a:pt x="119" y="213"/>
                </a:lnTo>
                <a:lnTo>
                  <a:pt x="119" y="215"/>
                </a:lnTo>
                <a:close/>
                <a:moveTo>
                  <a:pt x="124" y="213"/>
                </a:moveTo>
                <a:lnTo>
                  <a:pt x="122" y="213"/>
                </a:lnTo>
                <a:lnTo>
                  <a:pt x="124" y="213"/>
                </a:lnTo>
                <a:close/>
                <a:moveTo>
                  <a:pt x="77" y="211"/>
                </a:moveTo>
                <a:lnTo>
                  <a:pt x="77" y="213"/>
                </a:lnTo>
                <a:lnTo>
                  <a:pt x="77" y="211"/>
                </a:lnTo>
                <a:lnTo>
                  <a:pt x="77" y="213"/>
                </a:lnTo>
                <a:lnTo>
                  <a:pt x="77" y="211"/>
                </a:lnTo>
                <a:lnTo>
                  <a:pt x="77" y="213"/>
                </a:lnTo>
                <a:lnTo>
                  <a:pt x="77" y="211"/>
                </a:lnTo>
                <a:close/>
                <a:moveTo>
                  <a:pt x="108" y="208"/>
                </a:moveTo>
                <a:lnTo>
                  <a:pt x="106" y="210"/>
                </a:lnTo>
                <a:lnTo>
                  <a:pt x="104" y="210"/>
                </a:lnTo>
                <a:lnTo>
                  <a:pt x="103" y="210"/>
                </a:lnTo>
                <a:lnTo>
                  <a:pt x="101" y="208"/>
                </a:lnTo>
                <a:lnTo>
                  <a:pt x="103" y="208"/>
                </a:lnTo>
                <a:lnTo>
                  <a:pt x="101" y="208"/>
                </a:lnTo>
                <a:lnTo>
                  <a:pt x="103" y="208"/>
                </a:lnTo>
                <a:lnTo>
                  <a:pt x="104" y="208"/>
                </a:lnTo>
                <a:lnTo>
                  <a:pt x="106" y="208"/>
                </a:lnTo>
                <a:lnTo>
                  <a:pt x="108" y="208"/>
                </a:lnTo>
                <a:close/>
                <a:moveTo>
                  <a:pt x="88" y="208"/>
                </a:moveTo>
                <a:lnTo>
                  <a:pt x="90" y="208"/>
                </a:lnTo>
                <a:lnTo>
                  <a:pt x="90" y="210"/>
                </a:lnTo>
                <a:lnTo>
                  <a:pt x="92" y="210"/>
                </a:lnTo>
                <a:lnTo>
                  <a:pt x="92" y="211"/>
                </a:lnTo>
                <a:lnTo>
                  <a:pt x="93" y="211"/>
                </a:lnTo>
                <a:lnTo>
                  <a:pt x="93" y="213"/>
                </a:lnTo>
                <a:lnTo>
                  <a:pt x="95" y="213"/>
                </a:lnTo>
                <a:lnTo>
                  <a:pt x="95" y="215"/>
                </a:lnTo>
                <a:lnTo>
                  <a:pt x="96" y="215"/>
                </a:lnTo>
                <a:lnTo>
                  <a:pt x="96" y="216"/>
                </a:lnTo>
                <a:lnTo>
                  <a:pt x="98" y="216"/>
                </a:lnTo>
                <a:lnTo>
                  <a:pt x="100" y="216"/>
                </a:lnTo>
                <a:lnTo>
                  <a:pt x="100" y="218"/>
                </a:lnTo>
                <a:lnTo>
                  <a:pt x="101" y="218"/>
                </a:lnTo>
                <a:lnTo>
                  <a:pt x="103" y="219"/>
                </a:lnTo>
                <a:lnTo>
                  <a:pt x="103" y="221"/>
                </a:lnTo>
                <a:lnTo>
                  <a:pt x="104" y="221"/>
                </a:lnTo>
                <a:lnTo>
                  <a:pt x="104" y="223"/>
                </a:lnTo>
                <a:lnTo>
                  <a:pt x="104" y="224"/>
                </a:lnTo>
                <a:lnTo>
                  <a:pt x="103" y="224"/>
                </a:lnTo>
                <a:lnTo>
                  <a:pt x="101" y="224"/>
                </a:lnTo>
                <a:lnTo>
                  <a:pt x="101" y="226"/>
                </a:lnTo>
                <a:lnTo>
                  <a:pt x="100" y="226"/>
                </a:lnTo>
                <a:lnTo>
                  <a:pt x="100" y="224"/>
                </a:lnTo>
                <a:lnTo>
                  <a:pt x="98" y="224"/>
                </a:lnTo>
                <a:lnTo>
                  <a:pt x="98" y="226"/>
                </a:lnTo>
                <a:lnTo>
                  <a:pt x="96" y="226"/>
                </a:lnTo>
                <a:lnTo>
                  <a:pt x="96" y="224"/>
                </a:lnTo>
                <a:lnTo>
                  <a:pt x="96" y="226"/>
                </a:lnTo>
                <a:lnTo>
                  <a:pt x="95" y="226"/>
                </a:lnTo>
                <a:lnTo>
                  <a:pt x="95" y="227"/>
                </a:lnTo>
                <a:lnTo>
                  <a:pt x="95" y="226"/>
                </a:lnTo>
                <a:lnTo>
                  <a:pt x="95" y="227"/>
                </a:lnTo>
                <a:lnTo>
                  <a:pt x="93" y="229"/>
                </a:lnTo>
                <a:lnTo>
                  <a:pt x="95" y="229"/>
                </a:lnTo>
                <a:lnTo>
                  <a:pt x="96" y="229"/>
                </a:lnTo>
                <a:lnTo>
                  <a:pt x="96" y="231"/>
                </a:lnTo>
                <a:lnTo>
                  <a:pt x="96" y="232"/>
                </a:lnTo>
                <a:lnTo>
                  <a:pt x="95" y="232"/>
                </a:lnTo>
                <a:lnTo>
                  <a:pt x="96" y="232"/>
                </a:lnTo>
                <a:lnTo>
                  <a:pt x="96" y="234"/>
                </a:lnTo>
                <a:lnTo>
                  <a:pt x="95" y="234"/>
                </a:lnTo>
                <a:lnTo>
                  <a:pt x="95" y="235"/>
                </a:lnTo>
                <a:lnTo>
                  <a:pt x="93" y="235"/>
                </a:lnTo>
                <a:lnTo>
                  <a:pt x="93" y="234"/>
                </a:lnTo>
                <a:lnTo>
                  <a:pt x="93" y="235"/>
                </a:lnTo>
                <a:lnTo>
                  <a:pt x="93" y="237"/>
                </a:lnTo>
                <a:lnTo>
                  <a:pt x="92" y="237"/>
                </a:lnTo>
                <a:lnTo>
                  <a:pt x="90" y="237"/>
                </a:lnTo>
                <a:lnTo>
                  <a:pt x="90" y="235"/>
                </a:lnTo>
                <a:lnTo>
                  <a:pt x="92" y="235"/>
                </a:lnTo>
                <a:lnTo>
                  <a:pt x="90" y="235"/>
                </a:lnTo>
                <a:lnTo>
                  <a:pt x="88" y="235"/>
                </a:lnTo>
                <a:lnTo>
                  <a:pt x="87" y="235"/>
                </a:lnTo>
                <a:lnTo>
                  <a:pt x="87" y="234"/>
                </a:lnTo>
                <a:lnTo>
                  <a:pt x="85" y="234"/>
                </a:lnTo>
                <a:lnTo>
                  <a:pt x="84" y="234"/>
                </a:lnTo>
                <a:lnTo>
                  <a:pt x="82" y="234"/>
                </a:lnTo>
                <a:lnTo>
                  <a:pt x="82" y="235"/>
                </a:lnTo>
                <a:lnTo>
                  <a:pt x="80" y="235"/>
                </a:lnTo>
                <a:lnTo>
                  <a:pt x="80" y="237"/>
                </a:lnTo>
                <a:lnTo>
                  <a:pt x="79" y="235"/>
                </a:lnTo>
                <a:lnTo>
                  <a:pt x="79" y="234"/>
                </a:lnTo>
                <a:lnTo>
                  <a:pt x="77" y="234"/>
                </a:lnTo>
                <a:lnTo>
                  <a:pt x="76" y="234"/>
                </a:lnTo>
                <a:lnTo>
                  <a:pt x="76" y="232"/>
                </a:lnTo>
                <a:lnTo>
                  <a:pt x="74" y="232"/>
                </a:lnTo>
                <a:lnTo>
                  <a:pt x="72" y="232"/>
                </a:lnTo>
                <a:lnTo>
                  <a:pt x="72" y="231"/>
                </a:lnTo>
                <a:lnTo>
                  <a:pt x="71" y="231"/>
                </a:lnTo>
                <a:lnTo>
                  <a:pt x="71" y="229"/>
                </a:lnTo>
                <a:lnTo>
                  <a:pt x="71" y="227"/>
                </a:lnTo>
                <a:lnTo>
                  <a:pt x="71" y="226"/>
                </a:lnTo>
                <a:lnTo>
                  <a:pt x="69" y="226"/>
                </a:lnTo>
                <a:lnTo>
                  <a:pt x="68" y="226"/>
                </a:lnTo>
                <a:lnTo>
                  <a:pt x="66" y="226"/>
                </a:lnTo>
                <a:lnTo>
                  <a:pt x="66" y="224"/>
                </a:lnTo>
                <a:lnTo>
                  <a:pt x="68" y="224"/>
                </a:lnTo>
                <a:lnTo>
                  <a:pt x="68" y="223"/>
                </a:lnTo>
                <a:lnTo>
                  <a:pt x="69" y="221"/>
                </a:lnTo>
                <a:lnTo>
                  <a:pt x="71" y="219"/>
                </a:lnTo>
                <a:lnTo>
                  <a:pt x="72" y="218"/>
                </a:lnTo>
                <a:lnTo>
                  <a:pt x="74" y="218"/>
                </a:lnTo>
                <a:lnTo>
                  <a:pt x="74" y="216"/>
                </a:lnTo>
                <a:lnTo>
                  <a:pt x="76" y="216"/>
                </a:lnTo>
                <a:lnTo>
                  <a:pt x="77" y="216"/>
                </a:lnTo>
                <a:lnTo>
                  <a:pt x="77" y="215"/>
                </a:lnTo>
                <a:lnTo>
                  <a:pt x="79" y="215"/>
                </a:lnTo>
                <a:lnTo>
                  <a:pt x="79" y="213"/>
                </a:lnTo>
                <a:lnTo>
                  <a:pt x="80" y="213"/>
                </a:lnTo>
                <a:lnTo>
                  <a:pt x="80" y="211"/>
                </a:lnTo>
                <a:lnTo>
                  <a:pt x="82" y="211"/>
                </a:lnTo>
                <a:lnTo>
                  <a:pt x="82" y="213"/>
                </a:lnTo>
                <a:lnTo>
                  <a:pt x="82" y="211"/>
                </a:lnTo>
                <a:lnTo>
                  <a:pt x="82" y="210"/>
                </a:lnTo>
                <a:lnTo>
                  <a:pt x="84" y="210"/>
                </a:lnTo>
                <a:lnTo>
                  <a:pt x="84" y="208"/>
                </a:lnTo>
                <a:lnTo>
                  <a:pt x="85" y="208"/>
                </a:lnTo>
                <a:lnTo>
                  <a:pt x="87" y="208"/>
                </a:lnTo>
                <a:lnTo>
                  <a:pt x="85" y="208"/>
                </a:lnTo>
                <a:lnTo>
                  <a:pt x="87" y="208"/>
                </a:lnTo>
                <a:lnTo>
                  <a:pt x="87" y="207"/>
                </a:lnTo>
                <a:lnTo>
                  <a:pt x="88" y="208"/>
                </a:lnTo>
                <a:close/>
                <a:moveTo>
                  <a:pt x="101" y="207"/>
                </a:moveTo>
                <a:lnTo>
                  <a:pt x="100" y="207"/>
                </a:lnTo>
                <a:lnTo>
                  <a:pt x="101" y="207"/>
                </a:lnTo>
                <a:close/>
                <a:moveTo>
                  <a:pt x="80" y="205"/>
                </a:moveTo>
                <a:lnTo>
                  <a:pt x="82" y="205"/>
                </a:lnTo>
                <a:lnTo>
                  <a:pt x="82" y="207"/>
                </a:lnTo>
                <a:lnTo>
                  <a:pt x="84" y="207"/>
                </a:lnTo>
                <a:lnTo>
                  <a:pt x="82" y="207"/>
                </a:lnTo>
                <a:lnTo>
                  <a:pt x="82" y="208"/>
                </a:lnTo>
                <a:lnTo>
                  <a:pt x="82" y="210"/>
                </a:lnTo>
                <a:lnTo>
                  <a:pt x="80" y="210"/>
                </a:lnTo>
                <a:lnTo>
                  <a:pt x="80" y="208"/>
                </a:lnTo>
                <a:lnTo>
                  <a:pt x="80" y="207"/>
                </a:lnTo>
                <a:lnTo>
                  <a:pt x="79" y="207"/>
                </a:lnTo>
                <a:lnTo>
                  <a:pt x="80" y="207"/>
                </a:lnTo>
                <a:lnTo>
                  <a:pt x="80" y="205"/>
                </a:lnTo>
                <a:close/>
                <a:moveTo>
                  <a:pt x="100" y="205"/>
                </a:moveTo>
                <a:lnTo>
                  <a:pt x="101" y="205"/>
                </a:lnTo>
                <a:lnTo>
                  <a:pt x="101" y="207"/>
                </a:lnTo>
                <a:lnTo>
                  <a:pt x="100" y="207"/>
                </a:lnTo>
                <a:lnTo>
                  <a:pt x="100" y="205"/>
                </a:lnTo>
                <a:close/>
                <a:moveTo>
                  <a:pt x="76" y="205"/>
                </a:moveTo>
                <a:lnTo>
                  <a:pt x="77" y="205"/>
                </a:lnTo>
                <a:lnTo>
                  <a:pt x="79" y="205"/>
                </a:lnTo>
                <a:lnTo>
                  <a:pt x="79" y="207"/>
                </a:lnTo>
                <a:lnTo>
                  <a:pt x="79" y="208"/>
                </a:lnTo>
                <a:lnTo>
                  <a:pt x="79" y="210"/>
                </a:lnTo>
                <a:lnTo>
                  <a:pt x="79" y="211"/>
                </a:lnTo>
                <a:lnTo>
                  <a:pt x="77" y="211"/>
                </a:lnTo>
                <a:lnTo>
                  <a:pt x="77" y="210"/>
                </a:lnTo>
                <a:lnTo>
                  <a:pt x="79" y="210"/>
                </a:lnTo>
                <a:lnTo>
                  <a:pt x="77" y="210"/>
                </a:lnTo>
                <a:lnTo>
                  <a:pt x="76" y="210"/>
                </a:lnTo>
                <a:lnTo>
                  <a:pt x="76" y="208"/>
                </a:lnTo>
                <a:lnTo>
                  <a:pt x="74" y="208"/>
                </a:lnTo>
                <a:lnTo>
                  <a:pt x="76" y="208"/>
                </a:lnTo>
                <a:lnTo>
                  <a:pt x="74" y="208"/>
                </a:lnTo>
                <a:lnTo>
                  <a:pt x="74" y="207"/>
                </a:lnTo>
                <a:lnTo>
                  <a:pt x="74" y="205"/>
                </a:lnTo>
                <a:lnTo>
                  <a:pt x="76" y="205"/>
                </a:lnTo>
                <a:close/>
                <a:moveTo>
                  <a:pt x="103" y="205"/>
                </a:moveTo>
                <a:lnTo>
                  <a:pt x="101" y="205"/>
                </a:lnTo>
                <a:lnTo>
                  <a:pt x="101" y="203"/>
                </a:lnTo>
                <a:lnTo>
                  <a:pt x="103" y="203"/>
                </a:lnTo>
                <a:lnTo>
                  <a:pt x="103" y="205"/>
                </a:lnTo>
                <a:close/>
                <a:moveTo>
                  <a:pt x="237" y="203"/>
                </a:moveTo>
                <a:lnTo>
                  <a:pt x="237" y="205"/>
                </a:lnTo>
                <a:lnTo>
                  <a:pt x="236" y="205"/>
                </a:lnTo>
                <a:lnTo>
                  <a:pt x="236" y="203"/>
                </a:lnTo>
                <a:lnTo>
                  <a:pt x="237" y="203"/>
                </a:lnTo>
                <a:close/>
                <a:moveTo>
                  <a:pt x="92" y="197"/>
                </a:moveTo>
                <a:lnTo>
                  <a:pt x="92" y="199"/>
                </a:lnTo>
                <a:lnTo>
                  <a:pt x="92" y="197"/>
                </a:lnTo>
                <a:lnTo>
                  <a:pt x="90" y="199"/>
                </a:lnTo>
                <a:lnTo>
                  <a:pt x="90" y="197"/>
                </a:lnTo>
                <a:lnTo>
                  <a:pt x="92" y="197"/>
                </a:lnTo>
                <a:close/>
                <a:moveTo>
                  <a:pt x="90" y="199"/>
                </a:moveTo>
                <a:lnTo>
                  <a:pt x="88" y="199"/>
                </a:lnTo>
                <a:lnTo>
                  <a:pt x="90" y="200"/>
                </a:lnTo>
                <a:lnTo>
                  <a:pt x="88" y="200"/>
                </a:lnTo>
                <a:lnTo>
                  <a:pt x="90" y="200"/>
                </a:lnTo>
                <a:lnTo>
                  <a:pt x="88" y="200"/>
                </a:lnTo>
                <a:lnTo>
                  <a:pt x="88" y="199"/>
                </a:lnTo>
                <a:lnTo>
                  <a:pt x="87" y="199"/>
                </a:lnTo>
                <a:lnTo>
                  <a:pt x="87" y="197"/>
                </a:lnTo>
                <a:lnTo>
                  <a:pt x="88" y="197"/>
                </a:lnTo>
                <a:lnTo>
                  <a:pt x="88" y="195"/>
                </a:lnTo>
                <a:lnTo>
                  <a:pt x="88" y="197"/>
                </a:lnTo>
                <a:lnTo>
                  <a:pt x="90" y="197"/>
                </a:lnTo>
                <a:lnTo>
                  <a:pt x="90" y="199"/>
                </a:lnTo>
                <a:close/>
                <a:moveTo>
                  <a:pt x="103" y="189"/>
                </a:moveTo>
                <a:lnTo>
                  <a:pt x="101" y="189"/>
                </a:lnTo>
                <a:lnTo>
                  <a:pt x="100" y="189"/>
                </a:lnTo>
                <a:lnTo>
                  <a:pt x="101" y="189"/>
                </a:lnTo>
                <a:lnTo>
                  <a:pt x="103" y="189"/>
                </a:lnTo>
                <a:close/>
                <a:moveTo>
                  <a:pt x="96" y="187"/>
                </a:moveTo>
                <a:lnTo>
                  <a:pt x="96" y="189"/>
                </a:lnTo>
                <a:lnTo>
                  <a:pt x="98" y="189"/>
                </a:lnTo>
                <a:lnTo>
                  <a:pt x="96" y="189"/>
                </a:lnTo>
                <a:lnTo>
                  <a:pt x="96" y="187"/>
                </a:lnTo>
                <a:close/>
                <a:moveTo>
                  <a:pt x="100" y="187"/>
                </a:moveTo>
                <a:lnTo>
                  <a:pt x="101" y="187"/>
                </a:lnTo>
                <a:lnTo>
                  <a:pt x="101" y="189"/>
                </a:lnTo>
                <a:lnTo>
                  <a:pt x="100" y="189"/>
                </a:lnTo>
                <a:lnTo>
                  <a:pt x="98" y="187"/>
                </a:lnTo>
                <a:lnTo>
                  <a:pt x="100" y="187"/>
                </a:lnTo>
                <a:close/>
                <a:moveTo>
                  <a:pt x="61" y="186"/>
                </a:moveTo>
                <a:lnTo>
                  <a:pt x="61" y="187"/>
                </a:lnTo>
                <a:lnTo>
                  <a:pt x="60" y="187"/>
                </a:lnTo>
                <a:lnTo>
                  <a:pt x="60" y="186"/>
                </a:lnTo>
                <a:lnTo>
                  <a:pt x="61" y="186"/>
                </a:lnTo>
                <a:close/>
                <a:moveTo>
                  <a:pt x="60" y="181"/>
                </a:moveTo>
                <a:lnTo>
                  <a:pt x="58" y="181"/>
                </a:lnTo>
                <a:lnTo>
                  <a:pt x="60" y="181"/>
                </a:lnTo>
                <a:close/>
                <a:moveTo>
                  <a:pt x="186" y="179"/>
                </a:moveTo>
                <a:lnTo>
                  <a:pt x="188" y="179"/>
                </a:lnTo>
                <a:lnTo>
                  <a:pt x="189" y="179"/>
                </a:lnTo>
                <a:lnTo>
                  <a:pt x="189" y="181"/>
                </a:lnTo>
                <a:lnTo>
                  <a:pt x="191" y="181"/>
                </a:lnTo>
                <a:lnTo>
                  <a:pt x="192" y="183"/>
                </a:lnTo>
                <a:lnTo>
                  <a:pt x="192" y="184"/>
                </a:lnTo>
                <a:lnTo>
                  <a:pt x="194" y="184"/>
                </a:lnTo>
                <a:lnTo>
                  <a:pt x="196" y="184"/>
                </a:lnTo>
                <a:lnTo>
                  <a:pt x="196" y="186"/>
                </a:lnTo>
                <a:lnTo>
                  <a:pt x="197" y="186"/>
                </a:lnTo>
                <a:lnTo>
                  <a:pt x="197" y="187"/>
                </a:lnTo>
                <a:lnTo>
                  <a:pt x="199" y="187"/>
                </a:lnTo>
                <a:lnTo>
                  <a:pt x="200" y="187"/>
                </a:lnTo>
                <a:lnTo>
                  <a:pt x="200" y="189"/>
                </a:lnTo>
                <a:lnTo>
                  <a:pt x="202" y="189"/>
                </a:lnTo>
                <a:lnTo>
                  <a:pt x="200" y="187"/>
                </a:lnTo>
                <a:lnTo>
                  <a:pt x="202" y="187"/>
                </a:lnTo>
                <a:lnTo>
                  <a:pt x="202" y="189"/>
                </a:lnTo>
                <a:lnTo>
                  <a:pt x="204" y="189"/>
                </a:lnTo>
                <a:lnTo>
                  <a:pt x="205" y="189"/>
                </a:lnTo>
                <a:lnTo>
                  <a:pt x="207" y="189"/>
                </a:lnTo>
                <a:lnTo>
                  <a:pt x="208" y="189"/>
                </a:lnTo>
                <a:lnTo>
                  <a:pt x="208" y="191"/>
                </a:lnTo>
                <a:lnTo>
                  <a:pt x="210" y="191"/>
                </a:lnTo>
                <a:lnTo>
                  <a:pt x="210" y="189"/>
                </a:lnTo>
                <a:lnTo>
                  <a:pt x="210" y="191"/>
                </a:lnTo>
                <a:lnTo>
                  <a:pt x="212" y="191"/>
                </a:lnTo>
                <a:lnTo>
                  <a:pt x="212" y="192"/>
                </a:lnTo>
                <a:lnTo>
                  <a:pt x="213" y="192"/>
                </a:lnTo>
                <a:lnTo>
                  <a:pt x="213" y="194"/>
                </a:lnTo>
                <a:lnTo>
                  <a:pt x="213" y="192"/>
                </a:lnTo>
                <a:lnTo>
                  <a:pt x="213" y="194"/>
                </a:lnTo>
                <a:lnTo>
                  <a:pt x="212" y="194"/>
                </a:lnTo>
                <a:lnTo>
                  <a:pt x="213" y="194"/>
                </a:lnTo>
                <a:lnTo>
                  <a:pt x="213" y="195"/>
                </a:lnTo>
                <a:lnTo>
                  <a:pt x="215" y="195"/>
                </a:lnTo>
                <a:lnTo>
                  <a:pt x="215" y="197"/>
                </a:lnTo>
                <a:lnTo>
                  <a:pt x="215" y="199"/>
                </a:lnTo>
                <a:lnTo>
                  <a:pt x="216" y="199"/>
                </a:lnTo>
                <a:lnTo>
                  <a:pt x="216" y="200"/>
                </a:lnTo>
                <a:lnTo>
                  <a:pt x="216" y="202"/>
                </a:lnTo>
                <a:lnTo>
                  <a:pt x="218" y="202"/>
                </a:lnTo>
                <a:lnTo>
                  <a:pt x="218" y="203"/>
                </a:lnTo>
                <a:lnTo>
                  <a:pt x="220" y="203"/>
                </a:lnTo>
                <a:lnTo>
                  <a:pt x="220" y="205"/>
                </a:lnTo>
                <a:lnTo>
                  <a:pt x="221" y="205"/>
                </a:lnTo>
                <a:lnTo>
                  <a:pt x="221" y="207"/>
                </a:lnTo>
                <a:lnTo>
                  <a:pt x="223" y="207"/>
                </a:lnTo>
                <a:lnTo>
                  <a:pt x="223" y="208"/>
                </a:lnTo>
                <a:lnTo>
                  <a:pt x="224" y="208"/>
                </a:lnTo>
                <a:lnTo>
                  <a:pt x="224" y="210"/>
                </a:lnTo>
                <a:lnTo>
                  <a:pt x="224" y="208"/>
                </a:lnTo>
                <a:lnTo>
                  <a:pt x="224" y="207"/>
                </a:lnTo>
                <a:lnTo>
                  <a:pt x="223" y="207"/>
                </a:lnTo>
                <a:lnTo>
                  <a:pt x="224" y="207"/>
                </a:lnTo>
                <a:lnTo>
                  <a:pt x="224" y="208"/>
                </a:lnTo>
                <a:lnTo>
                  <a:pt x="226" y="208"/>
                </a:lnTo>
                <a:lnTo>
                  <a:pt x="224" y="207"/>
                </a:lnTo>
                <a:lnTo>
                  <a:pt x="224" y="205"/>
                </a:lnTo>
                <a:lnTo>
                  <a:pt x="226" y="205"/>
                </a:lnTo>
                <a:lnTo>
                  <a:pt x="226" y="207"/>
                </a:lnTo>
                <a:lnTo>
                  <a:pt x="226" y="208"/>
                </a:lnTo>
                <a:lnTo>
                  <a:pt x="226" y="210"/>
                </a:lnTo>
                <a:lnTo>
                  <a:pt x="226" y="211"/>
                </a:lnTo>
                <a:lnTo>
                  <a:pt x="228" y="211"/>
                </a:lnTo>
                <a:lnTo>
                  <a:pt x="228" y="210"/>
                </a:lnTo>
                <a:lnTo>
                  <a:pt x="226" y="210"/>
                </a:lnTo>
                <a:lnTo>
                  <a:pt x="228" y="210"/>
                </a:lnTo>
                <a:lnTo>
                  <a:pt x="228" y="208"/>
                </a:lnTo>
                <a:lnTo>
                  <a:pt x="228" y="210"/>
                </a:lnTo>
                <a:lnTo>
                  <a:pt x="229" y="210"/>
                </a:lnTo>
                <a:lnTo>
                  <a:pt x="231" y="211"/>
                </a:lnTo>
                <a:lnTo>
                  <a:pt x="231" y="210"/>
                </a:lnTo>
                <a:lnTo>
                  <a:pt x="232" y="210"/>
                </a:lnTo>
                <a:lnTo>
                  <a:pt x="232" y="211"/>
                </a:lnTo>
                <a:lnTo>
                  <a:pt x="234" y="211"/>
                </a:lnTo>
                <a:lnTo>
                  <a:pt x="232" y="211"/>
                </a:lnTo>
                <a:lnTo>
                  <a:pt x="234" y="211"/>
                </a:lnTo>
                <a:lnTo>
                  <a:pt x="234" y="213"/>
                </a:lnTo>
                <a:lnTo>
                  <a:pt x="236" y="213"/>
                </a:lnTo>
                <a:lnTo>
                  <a:pt x="236" y="215"/>
                </a:lnTo>
                <a:lnTo>
                  <a:pt x="236" y="216"/>
                </a:lnTo>
                <a:lnTo>
                  <a:pt x="236" y="215"/>
                </a:lnTo>
                <a:lnTo>
                  <a:pt x="236" y="216"/>
                </a:lnTo>
                <a:lnTo>
                  <a:pt x="236" y="218"/>
                </a:lnTo>
                <a:lnTo>
                  <a:pt x="236" y="219"/>
                </a:lnTo>
                <a:lnTo>
                  <a:pt x="237" y="219"/>
                </a:lnTo>
                <a:lnTo>
                  <a:pt x="237" y="221"/>
                </a:lnTo>
                <a:lnTo>
                  <a:pt x="239" y="219"/>
                </a:lnTo>
                <a:lnTo>
                  <a:pt x="239" y="221"/>
                </a:lnTo>
                <a:lnTo>
                  <a:pt x="240" y="223"/>
                </a:lnTo>
                <a:lnTo>
                  <a:pt x="242" y="223"/>
                </a:lnTo>
                <a:lnTo>
                  <a:pt x="242" y="224"/>
                </a:lnTo>
                <a:lnTo>
                  <a:pt x="242" y="226"/>
                </a:lnTo>
                <a:lnTo>
                  <a:pt x="242" y="227"/>
                </a:lnTo>
                <a:lnTo>
                  <a:pt x="242" y="226"/>
                </a:lnTo>
                <a:lnTo>
                  <a:pt x="244" y="226"/>
                </a:lnTo>
                <a:lnTo>
                  <a:pt x="244" y="227"/>
                </a:lnTo>
                <a:lnTo>
                  <a:pt x="245" y="227"/>
                </a:lnTo>
                <a:lnTo>
                  <a:pt x="245" y="229"/>
                </a:lnTo>
                <a:lnTo>
                  <a:pt x="247" y="229"/>
                </a:lnTo>
                <a:lnTo>
                  <a:pt x="248" y="229"/>
                </a:lnTo>
                <a:lnTo>
                  <a:pt x="248" y="231"/>
                </a:lnTo>
                <a:lnTo>
                  <a:pt x="250" y="231"/>
                </a:lnTo>
                <a:lnTo>
                  <a:pt x="252" y="231"/>
                </a:lnTo>
                <a:lnTo>
                  <a:pt x="252" y="232"/>
                </a:lnTo>
                <a:lnTo>
                  <a:pt x="253" y="232"/>
                </a:lnTo>
                <a:lnTo>
                  <a:pt x="253" y="234"/>
                </a:lnTo>
                <a:lnTo>
                  <a:pt x="255" y="234"/>
                </a:lnTo>
                <a:lnTo>
                  <a:pt x="255" y="235"/>
                </a:lnTo>
                <a:lnTo>
                  <a:pt x="256" y="235"/>
                </a:lnTo>
                <a:lnTo>
                  <a:pt x="256" y="237"/>
                </a:lnTo>
                <a:lnTo>
                  <a:pt x="256" y="239"/>
                </a:lnTo>
                <a:lnTo>
                  <a:pt x="258" y="239"/>
                </a:lnTo>
                <a:lnTo>
                  <a:pt x="258" y="240"/>
                </a:lnTo>
                <a:lnTo>
                  <a:pt x="260" y="240"/>
                </a:lnTo>
                <a:lnTo>
                  <a:pt x="260" y="242"/>
                </a:lnTo>
                <a:lnTo>
                  <a:pt x="260" y="243"/>
                </a:lnTo>
                <a:lnTo>
                  <a:pt x="261" y="243"/>
                </a:lnTo>
                <a:lnTo>
                  <a:pt x="261" y="245"/>
                </a:lnTo>
                <a:lnTo>
                  <a:pt x="261" y="247"/>
                </a:lnTo>
                <a:lnTo>
                  <a:pt x="263" y="247"/>
                </a:lnTo>
                <a:lnTo>
                  <a:pt x="263" y="248"/>
                </a:lnTo>
                <a:lnTo>
                  <a:pt x="263" y="247"/>
                </a:lnTo>
                <a:lnTo>
                  <a:pt x="263" y="248"/>
                </a:lnTo>
                <a:lnTo>
                  <a:pt x="264" y="248"/>
                </a:lnTo>
                <a:lnTo>
                  <a:pt x="266" y="250"/>
                </a:lnTo>
                <a:lnTo>
                  <a:pt x="268" y="250"/>
                </a:lnTo>
                <a:lnTo>
                  <a:pt x="268" y="251"/>
                </a:lnTo>
                <a:lnTo>
                  <a:pt x="269" y="253"/>
                </a:lnTo>
                <a:lnTo>
                  <a:pt x="271" y="253"/>
                </a:lnTo>
                <a:lnTo>
                  <a:pt x="272" y="253"/>
                </a:lnTo>
                <a:lnTo>
                  <a:pt x="272" y="255"/>
                </a:lnTo>
                <a:lnTo>
                  <a:pt x="274" y="255"/>
                </a:lnTo>
                <a:lnTo>
                  <a:pt x="274" y="256"/>
                </a:lnTo>
                <a:lnTo>
                  <a:pt x="276" y="256"/>
                </a:lnTo>
                <a:lnTo>
                  <a:pt x="276" y="258"/>
                </a:lnTo>
                <a:lnTo>
                  <a:pt x="277" y="258"/>
                </a:lnTo>
                <a:lnTo>
                  <a:pt x="277" y="259"/>
                </a:lnTo>
                <a:lnTo>
                  <a:pt x="279" y="259"/>
                </a:lnTo>
                <a:lnTo>
                  <a:pt x="279" y="261"/>
                </a:lnTo>
                <a:lnTo>
                  <a:pt x="280" y="263"/>
                </a:lnTo>
                <a:lnTo>
                  <a:pt x="282" y="263"/>
                </a:lnTo>
                <a:lnTo>
                  <a:pt x="282" y="264"/>
                </a:lnTo>
                <a:lnTo>
                  <a:pt x="284" y="264"/>
                </a:lnTo>
                <a:lnTo>
                  <a:pt x="284" y="266"/>
                </a:lnTo>
                <a:lnTo>
                  <a:pt x="285" y="266"/>
                </a:lnTo>
                <a:lnTo>
                  <a:pt x="285" y="267"/>
                </a:lnTo>
                <a:lnTo>
                  <a:pt x="285" y="266"/>
                </a:lnTo>
                <a:lnTo>
                  <a:pt x="287" y="267"/>
                </a:lnTo>
                <a:lnTo>
                  <a:pt x="288" y="267"/>
                </a:lnTo>
                <a:lnTo>
                  <a:pt x="288" y="269"/>
                </a:lnTo>
                <a:lnTo>
                  <a:pt x="288" y="271"/>
                </a:lnTo>
                <a:lnTo>
                  <a:pt x="290" y="271"/>
                </a:lnTo>
                <a:lnTo>
                  <a:pt x="290" y="272"/>
                </a:lnTo>
                <a:lnTo>
                  <a:pt x="292" y="272"/>
                </a:lnTo>
                <a:lnTo>
                  <a:pt x="292" y="274"/>
                </a:lnTo>
                <a:lnTo>
                  <a:pt x="293" y="274"/>
                </a:lnTo>
                <a:lnTo>
                  <a:pt x="293" y="275"/>
                </a:lnTo>
                <a:lnTo>
                  <a:pt x="295" y="275"/>
                </a:lnTo>
                <a:lnTo>
                  <a:pt x="295" y="277"/>
                </a:lnTo>
                <a:lnTo>
                  <a:pt x="296" y="279"/>
                </a:lnTo>
                <a:lnTo>
                  <a:pt x="296" y="280"/>
                </a:lnTo>
                <a:lnTo>
                  <a:pt x="298" y="280"/>
                </a:lnTo>
                <a:lnTo>
                  <a:pt x="298" y="282"/>
                </a:lnTo>
                <a:lnTo>
                  <a:pt x="300" y="282"/>
                </a:lnTo>
                <a:lnTo>
                  <a:pt x="300" y="283"/>
                </a:lnTo>
                <a:lnTo>
                  <a:pt x="300" y="285"/>
                </a:lnTo>
                <a:lnTo>
                  <a:pt x="301" y="285"/>
                </a:lnTo>
                <a:lnTo>
                  <a:pt x="301" y="287"/>
                </a:lnTo>
                <a:lnTo>
                  <a:pt x="303" y="287"/>
                </a:lnTo>
                <a:lnTo>
                  <a:pt x="303" y="288"/>
                </a:lnTo>
                <a:lnTo>
                  <a:pt x="304" y="288"/>
                </a:lnTo>
                <a:lnTo>
                  <a:pt x="304" y="290"/>
                </a:lnTo>
                <a:lnTo>
                  <a:pt x="306" y="291"/>
                </a:lnTo>
                <a:lnTo>
                  <a:pt x="306" y="293"/>
                </a:lnTo>
                <a:lnTo>
                  <a:pt x="308" y="293"/>
                </a:lnTo>
                <a:lnTo>
                  <a:pt x="308" y="295"/>
                </a:lnTo>
                <a:lnTo>
                  <a:pt x="308" y="296"/>
                </a:lnTo>
                <a:lnTo>
                  <a:pt x="309" y="296"/>
                </a:lnTo>
                <a:lnTo>
                  <a:pt x="309" y="298"/>
                </a:lnTo>
                <a:lnTo>
                  <a:pt x="311" y="298"/>
                </a:lnTo>
                <a:lnTo>
                  <a:pt x="311" y="299"/>
                </a:lnTo>
                <a:lnTo>
                  <a:pt x="311" y="301"/>
                </a:lnTo>
                <a:lnTo>
                  <a:pt x="312" y="301"/>
                </a:lnTo>
                <a:lnTo>
                  <a:pt x="312" y="303"/>
                </a:lnTo>
                <a:lnTo>
                  <a:pt x="314" y="304"/>
                </a:lnTo>
                <a:lnTo>
                  <a:pt x="316" y="306"/>
                </a:lnTo>
                <a:lnTo>
                  <a:pt x="316" y="307"/>
                </a:lnTo>
                <a:lnTo>
                  <a:pt x="317" y="307"/>
                </a:lnTo>
                <a:lnTo>
                  <a:pt x="317" y="309"/>
                </a:lnTo>
                <a:lnTo>
                  <a:pt x="319" y="311"/>
                </a:lnTo>
                <a:lnTo>
                  <a:pt x="319" y="312"/>
                </a:lnTo>
                <a:lnTo>
                  <a:pt x="320" y="314"/>
                </a:lnTo>
                <a:lnTo>
                  <a:pt x="320" y="315"/>
                </a:lnTo>
                <a:lnTo>
                  <a:pt x="322" y="317"/>
                </a:lnTo>
                <a:lnTo>
                  <a:pt x="322" y="319"/>
                </a:lnTo>
                <a:lnTo>
                  <a:pt x="322" y="320"/>
                </a:lnTo>
                <a:lnTo>
                  <a:pt x="324" y="320"/>
                </a:lnTo>
                <a:lnTo>
                  <a:pt x="324" y="322"/>
                </a:lnTo>
                <a:lnTo>
                  <a:pt x="324" y="323"/>
                </a:lnTo>
                <a:lnTo>
                  <a:pt x="325" y="323"/>
                </a:lnTo>
                <a:lnTo>
                  <a:pt x="325" y="325"/>
                </a:lnTo>
                <a:lnTo>
                  <a:pt x="327" y="325"/>
                </a:lnTo>
                <a:lnTo>
                  <a:pt x="327" y="327"/>
                </a:lnTo>
                <a:lnTo>
                  <a:pt x="328" y="327"/>
                </a:lnTo>
                <a:lnTo>
                  <a:pt x="328" y="328"/>
                </a:lnTo>
                <a:lnTo>
                  <a:pt x="330" y="330"/>
                </a:lnTo>
                <a:lnTo>
                  <a:pt x="332" y="330"/>
                </a:lnTo>
                <a:lnTo>
                  <a:pt x="332" y="331"/>
                </a:lnTo>
                <a:lnTo>
                  <a:pt x="333" y="331"/>
                </a:lnTo>
                <a:lnTo>
                  <a:pt x="333" y="333"/>
                </a:lnTo>
                <a:lnTo>
                  <a:pt x="335" y="335"/>
                </a:lnTo>
                <a:lnTo>
                  <a:pt x="335" y="336"/>
                </a:lnTo>
                <a:lnTo>
                  <a:pt x="336" y="336"/>
                </a:lnTo>
                <a:lnTo>
                  <a:pt x="338" y="338"/>
                </a:lnTo>
                <a:lnTo>
                  <a:pt x="338" y="339"/>
                </a:lnTo>
                <a:lnTo>
                  <a:pt x="340" y="339"/>
                </a:lnTo>
                <a:lnTo>
                  <a:pt x="340" y="341"/>
                </a:lnTo>
                <a:lnTo>
                  <a:pt x="341" y="341"/>
                </a:lnTo>
                <a:lnTo>
                  <a:pt x="341" y="343"/>
                </a:lnTo>
                <a:lnTo>
                  <a:pt x="343" y="344"/>
                </a:lnTo>
                <a:lnTo>
                  <a:pt x="344" y="344"/>
                </a:lnTo>
                <a:lnTo>
                  <a:pt x="344" y="346"/>
                </a:lnTo>
                <a:lnTo>
                  <a:pt x="346" y="347"/>
                </a:lnTo>
                <a:lnTo>
                  <a:pt x="348" y="349"/>
                </a:lnTo>
                <a:lnTo>
                  <a:pt x="349" y="349"/>
                </a:lnTo>
                <a:lnTo>
                  <a:pt x="349" y="351"/>
                </a:lnTo>
                <a:lnTo>
                  <a:pt x="351" y="352"/>
                </a:lnTo>
                <a:lnTo>
                  <a:pt x="352" y="352"/>
                </a:lnTo>
                <a:lnTo>
                  <a:pt x="352" y="354"/>
                </a:lnTo>
                <a:lnTo>
                  <a:pt x="354" y="354"/>
                </a:lnTo>
                <a:lnTo>
                  <a:pt x="354" y="355"/>
                </a:lnTo>
                <a:lnTo>
                  <a:pt x="356" y="355"/>
                </a:lnTo>
                <a:lnTo>
                  <a:pt x="356" y="357"/>
                </a:lnTo>
                <a:lnTo>
                  <a:pt x="357" y="357"/>
                </a:lnTo>
                <a:lnTo>
                  <a:pt x="357" y="359"/>
                </a:lnTo>
                <a:lnTo>
                  <a:pt x="359" y="359"/>
                </a:lnTo>
                <a:lnTo>
                  <a:pt x="359" y="360"/>
                </a:lnTo>
                <a:lnTo>
                  <a:pt x="360" y="360"/>
                </a:lnTo>
                <a:lnTo>
                  <a:pt x="360" y="362"/>
                </a:lnTo>
                <a:lnTo>
                  <a:pt x="362" y="362"/>
                </a:lnTo>
                <a:lnTo>
                  <a:pt x="362" y="363"/>
                </a:lnTo>
                <a:lnTo>
                  <a:pt x="364" y="365"/>
                </a:lnTo>
                <a:lnTo>
                  <a:pt x="365" y="367"/>
                </a:lnTo>
                <a:lnTo>
                  <a:pt x="365" y="368"/>
                </a:lnTo>
                <a:lnTo>
                  <a:pt x="367" y="370"/>
                </a:lnTo>
                <a:lnTo>
                  <a:pt x="368" y="371"/>
                </a:lnTo>
                <a:lnTo>
                  <a:pt x="368" y="373"/>
                </a:lnTo>
                <a:lnTo>
                  <a:pt x="370" y="373"/>
                </a:lnTo>
                <a:lnTo>
                  <a:pt x="372" y="373"/>
                </a:lnTo>
                <a:lnTo>
                  <a:pt x="372" y="375"/>
                </a:lnTo>
                <a:lnTo>
                  <a:pt x="373" y="376"/>
                </a:lnTo>
                <a:lnTo>
                  <a:pt x="375" y="376"/>
                </a:lnTo>
                <a:lnTo>
                  <a:pt x="375" y="378"/>
                </a:lnTo>
                <a:lnTo>
                  <a:pt x="376" y="378"/>
                </a:lnTo>
                <a:lnTo>
                  <a:pt x="376" y="379"/>
                </a:lnTo>
                <a:lnTo>
                  <a:pt x="376" y="381"/>
                </a:lnTo>
                <a:lnTo>
                  <a:pt x="378" y="381"/>
                </a:lnTo>
                <a:lnTo>
                  <a:pt x="378" y="383"/>
                </a:lnTo>
                <a:lnTo>
                  <a:pt x="378" y="381"/>
                </a:lnTo>
                <a:lnTo>
                  <a:pt x="378" y="383"/>
                </a:lnTo>
                <a:lnTo>
                  <a:pt x="380" y="383"/>
                </a:lnTo>
                <a:lnTo>
                  <a:pt x="380" y="384"/>
                </a:lnTo>
                <a:lnTo>
                  <a:pt x="381" y="384"/>
                </a:lnTo>
                <a:lnTo>
                  <a:pt x="381" y="386"/>
                </a:lnTo>
                <a:lnTo>
                  <a:pt x="383" y="386"/>
                </a:lnTo>
                <a:lnTo>
                  <a:pt x="383" y="387"/>
                </a:lnTo>
                <a:lnTo>
                  <a:pt x="384" y="387"/>
                </a:lnTo>
                <a:lnTo>
                  <a:pt x="384" y="389"/>
                </a:lnTo>
                <a:lnTo>
                  <a:pt x="386" y="389"/>
                </a:lnTo>
                <a:lnTo>
                  <a:pt x="386" y="391"/>
                </a:lnTo>
                <a:lnTo>
                  <a:pt x="388" y="392"/>
                </a:lnTo>
                <a:lnTo>
                  <a:pt x="388" y="394"/>
                </a:lnTo>
                <a:lnTo>
                  <a:pt x="389" y="394"/>
                </a:lnTo>
                <a:lnTo>
                  <a:pt x="391" y="394"/>
                </a:lnTo>
                <a:lnTo>
                  <a:pt x="391" y="395"/>
                </a:lnTo>
                <a:lnTo>
                  <a:pt x="392" y="395"/>
                </a:lnTo>
                <a:lnTo>
                  <a:pt x="392" y="397"/>
                </a:lnTo>
                <a:lnTo>
                  <a:pt x="394" y="397"/>
                </a:lnTo>
                <a:lnTo>
                  <a:pt x="394" y="399"/>
                </a:lnTo>
                <a:lnTo>
                  <a:pt x="396" y="399"/>
                </a:lnTo>
                <a:lnTo>
                  <a:pt x="396" y="400"/>
                </a:lnTo>
                <a:lnTo>
                  <a:pt x="397" y="400"/>
                </a:lnTo>
                <a:lnTo>
                  <a:pt x="397" y="402"/>
                </a:lnTo>
                <a:lnTo>
                  <a:pt x="399" y="403"/>
                </a:lnTo>
                <a:lnTo>
                  <a:pt x="399" y="405"/>
                </a:lnTo>
                <a:lnTo>
                  <a:pt x="400" y="405"/>
                </a:lnTo>
                <a:lnTo>
                  <a:pt x="400" y="407"/>
                </a:lnTo>
                <a:lnTo>
                  <a:pt x="402" y="407"/>
                </a:lnTo>
                <a:lnTo>
                  <a:pt x="402" y="408"/>
                </a:lnTo>
                <a:lnTo>
                  <a:pt x="404" y="410"/>
                </a:lnTo>
                <a:lnTo>
                  <a:pt x="404" y="411"/>
                </a:lnTo>
                <a:lnTo>
                  <a:pt x="404" y="413"/>
                </a:lnTo>
                <a:lnTo>
                  <a:pt x="404" y="415"/>
                </a:lnTo>
                <a:lnTo>
                  <a:pt x="404" y="413"/>
                </a:lnTo>
                <a:lnTo>
                  <a:pt x="402" y="413"/>
                </a:lnTo>
                <a:lnTo>
                  <a:pt x="402" y="411"/>
                </a:lnTo>
                <a:lnTo>
                  <a:pt x="400" y="411"/>
                </a:lnTo>
                <a:lnTo>
                  <a:pt x="400" y="410"/>
                </a:lnTo>
                <a:lnTo>
                  <a:pt x="399" y="408"/>
                </a:lnTo>
                <a:lnTo>
                  <a:pt x="399" y="410"/>
                </a:lnTo>
                <a:lnTo>
                  <a:pt x="399" y="408"/>
                </a:lnTo>
                <a:lnTo>
                  <a:pt x="399" y="410"/>
                </a:lnTo>
                <a:lnTo>
                  <a:pt x="399" y="411"/>
                </a:lnTo>
                <a:lnTo>
                  <a:pt x="399" y="413"/>
                </a:lnTo>
                <a:lnTo>
                  <a:pt x="399" y="415"/>
                </a:lnTo>
                <a:lnTo>
                  <a:pt x="399" y="416"/>
                </a:lnTo>
                <a:lnTo>
                  <a:pt x="400" y="416"/>
                </a:lnTo>
                <a:lnTo>
                  <a:pt x="400" y="418"/>
                </a:lnTo>
                <a:lnTo>
                  <a:pt x="399" y="418"/>
                </a:lnTo>
                <a:lnTo>
                  <a:pt x="399" y="419"/>
                </a:lnTo>
                <a:lnTo>
                  <a:pt x="397" y="419"/>
                </a:lnTo>
                <a:lnTo>
                  <a:pt x="397" y="421"/>
                </a:lnTo>
                <a:lnTo>
                  <a:pt x="396" y="421"/>
                </a:lnTo>
                <a:lnTo>
                  <a:pt x="397" y="421"/>
                </a:lnTo>
                <a:lnTo>
                  <a:pt x="396" y="423"/>
                </a:lnTo>
                <a:lnTo>
                  <a:pt x="396" y="424"/>
                </a:lnTo>
                <a:lnTo>
                  <a:pt x="394" y="424"/>
                </a:lnTo>
                <a:lnTo>
                  <a:pt x="394" y="426"/>
                </a:lnTo>
                <a:lnTo>
                  <a:pt x="394" y="424"/>
                </a:lnTo>
                <a:lnTo>
                  <a:pt x="392" y="424"/>
                </a:lnTo>
                <a:lnTo>
                  <a:pt x="392" y="426"/>
                </a:lnTo>
                <a:lnTo>
                  <a:pt x="391" y="426"/>
                </a:lnTo>
                <a:lnTo>
                  <a:pt x="392" y="426"/>
                </a:lnTo>
                <a:lnTo>
                  <a:pt x="392" y="427"/>
                </a:lnTo>
                <a:lnTo>
                  <a:pt x="392" y="426"/>
                </a:lnTo>
                <a:lnTo>
                  <a:pt x="392" y="427"/>
                </a:lnTo>
                <a:lnTo>
                  <a:pt x="394" y="427"/>
                </a:lnTo>
                <a:lnTo>
                  <a:pt x="392" y="427"/>
                </a:lnTo>
                <a:lnTo>
                  <a:pt x="392" y="429"/>
                </a:lnTo>
                <a:lnTo>
                  <a:pt x="392" y="427"/>
                </a:lnTo>
                <a:lnTo>
                  <a:pt x="391" y="427"/>
                </a:lnTo>
                <a:lnTo>
                  <a:pt x="392" y="427"/>
                </a:lnTo>
                <a:lnTo>
                  <a:pt x="391" y="429"/>
                </a:lnTo>
                <a:lnTo>
                  <a:pt x="392" y="429"/>
                </a:lnTo>
                <a:lnTo>
                  <a:pt x="392" y="431"/>
                </a:lnTo>
                <a:lnTo>
                  <a:pt x="392" y="432"/>
                </a:lnTo>
                <a:lnTo>
                  <a:pt x="391" y="432"/>
                </a:lnTo>
                <a:lnTo>
                  <a:pt x="391" y="434"/>
                </a:lnTo>
                <a:lnTo>
                  <a:pt x="391" y="432"/>
                </a:lnTo>
                <a:lnTo>
                  <a:pt x="389" y="432"/>
                </a:lnTo>
                <a:lnTo>
                  <a:pt x="389" y="431"/>
                </a:lnTo>
                <a:lnTo>
                  <a:pt x="389" y="429"/>
                </a:lnTo>
                <a:lnTo>
                  <a:pt x="389" y="431"/>
                </a:lnTo>
                <a:lnTo>
                  <a:pt x="389" y="432"/>
                </a:lnTo>
                <a:lnTo>
                  <a:pt x="389" y="434"/>
                </a:lnTo>
                <a:lnTo>
                  <a:pt x="389" y="435"/>
                </a:lnTo>
                <a:lnTo>
                  <a:pt x="389" y="434"/>
                </a:lnTo>
                <a:lnTo>
                  <a:pt x="389" y="435"/>
                </a:lnTo>
                <a:lnTo>
                  <a:pt x="389" y="437"/>
                </a:lnTo>
                <a:lnTo>
                  <a:pt x="389" y="439"/>
                </a:lnTo>
                <a:lnTo>
                  <a:pt x="389" y="440"/>
                </a:lnTo>
                <a:lnTo>
                  <a:pt x="388" y="439"/>
                </a:lnTo>
                <a:lnTo>
                  <a:pt x="386" y="439"/>
                </a:lnTo>
                <a:lnTo>
                  <a:pt x="388" y="440"/>
                </a:lnTo>
                <a:lnTo>
                  <a:pt x="388" y="442"/>
                </a:lnTo>
                <a:lnTo>
                  <a:pt x="388" y="443"/>
                </a:lnTo>
                <a:lnTo>
                  <a:pt x="388" y="445"/>
                </a:lnTo>
                <a:lnTo>
                  <a:pt x="388" y="447"/>
                </a:lnTo>
                <a:lnTo>
                  <a:pt x="388" y="448"/>
                </a:lnTo>
                <a:lnTo>
                  <a:pt x="388" y="450"/>
                </a:lnTo>
                <a:lnTo>
                  <a:pt x="389" y="450"/>
                </a:lnTo>
                <a:lnTo>
                  <a:pt x="388" y="451"/>
                </a:lnTo>
                <a:lnTo>
                  <a:pt x="389" y="451"/>
                </a:lnTo>
                <a:lnTo>
                  <a:pt x="389" y="453"/>
                </a:lnTo>
                <a:lnTo>
                  <a:pt x="389" y="455"/>
                </a:lnTo>
                <a:lnTo>
                  <a:pt x="391" y="455"/>
                </a:lnTo>
                <a:lnTo>
                  <a:pt x="391" y="456"/>
                </a:lnTo>
                <a:lnTo>
                  <a:pt x="391" y="458"/>
                </a:lnTo>
                <a:lnTo>
                  <a:pt x="392" y="458"/>
                </a:lnTo>
                <a:lnTo>
                  <a:pt x="392" y="459"/>
                </a:lnTo>
                <a:lnTo>
                  <a:pt x="391" y="459"/>
                </a:lnTo>
                <a:lnTo>
                  <a:pt x="392" y="459"/>
                </a:lnTo>
                <a:lnTo>
                  <a:pt x="391" y="459"/>
                </a:lnTo>
                <a:lnTo>
                  <a:pt x="391" y="461"/>
                </a:lnTo>
                <a:lnTo>
                  <a:pt x="391" y="463"/>
                </a:lnTo>
                <a:lnTo>
                  <a:pt x="391" y="464"/>
                </a:lnTo>
                <a:lnTo>
                  <a:pt x="391" y="466"/>
                </a:lnTo>
                <a:lnTo>
                  <a:pt x="389" y="467"/>
                </a:lnTo>
                <a:lnTo>
                  <a:pt x="388" y="469"/>
                </a:lnTo>
                <a:lnTo>
                  <a:pt x="388" y="471"/>
                </a:lnTo>
                <a:lnTo>
                  <a:pt x="386" y="471"/>
                </a:lnTo>
                <a:lnTo>
                  <a:pt x="386" y="472"/>
                </a:lnTo>
                <a:lnTo>
                  <a:pt x="386" y="471"/>
                </a:lnTo>
                <a:lnTo>
                  <a:pt x="384" y="471"/>
                </a:lnTo>
                <a:lnTo>
                  <a:pt x="383" y="471"/>
                </a:lnTo>
                <a:lnTo>
                  <a:pt x="383" y="469"/>
                </a:lnTo>
                <a:lnTo>
                  <a:pt x="381" y="471"/>
                </a:lnTo>
                <a:lnTo>
                  <a:pt x="380" y="471"/>
                </a:lnTo>
                <a:lnTo>
                  <a:pt x="380" y="469"/>
                </a:lnTo>
                <a:lnTo>
                  <a:pt x="380" y="467"/>
                </a:lnTo>
                <a:lnTo>
                  <a:pt x="380" y="466"/>
                </a:lnTo>
                <a:lnTo>
                  <a:pt x="378" y="466"/>
                </a:lnTo>
                <a:lnTo>
                  <a:pt x="378" y="464"/>
                </a:lnTo>
                <a:lnTo>
                  <a:pt x="378" y="463"/>
                </a:lnTo>
                <a:lnTo>
                  <a:pt x="376" y="463"/>
                </a:lnTo>
                <a:lnTo>
                  <a:pt x="376" y="461"/>
                </a:lnTo>
                <a:lnTo>
                  <a:pt x="378" y="461"/>
                </a:lnTo>
                <a:lnTo>
                  <a:pt x="378" y="459"/>
                </a:lnTo>
                <a:lnTo>
                  <a:pt x="376" y="459"/>
                </a:lnTo>
                <a:lnTo>
                  <a:pt x="375" y="459"/>
                </a:lnTo>
                <a:lnTo>
                  <a:pt x="375" y="458"/>
                </a:lnTo>
                <a:lnTo>
                  <a:pt x="375" y="456"/>
                </a:lnTo>
                <a:lnTo>
                  <a:pt x="376" y="456"/>
                </a:lnTo>
                <a:lnTo>
                  <a:pt x="378" y="456"/>
                </a:lnTo>
                <a:lnTo>
                  <a:pt x="376" y="456"/>
                </a:lnTo>
                <a:lnTo>
                  <a:pt x="376" y="455"/>
                </a:lnTo>
                <a:lnTo>
                  <a:pt x="375" y="455"/>
                </a:lnTo>
                <a:lnTo>
                  <a:pt x="376" y="455"/>
                </a:lnTo>
                <a:lnTo>
                  <a:pt x="376" y="456"/>
                </a:lnTo>
                <a:lnTo>
                  <a:pt x="375" y="456"/>
                </a:lnTo>
                <a:lnTo>
                  <a:pt x="375" y="455"/>
                </a:lnTo>
                <a:lnTo>
                  <a:pt x="375" y="453"/>
                </a:lnTo>
                <a:lnTo>
                  <a:pt x="373" y="453"/>
                </a:lnTo>
                <a:lnTo>
                  <a:pt x="373" y="451"/>
                </a:lnTo>
                <a:lnTo>
                  <a:pt x="372" y="451"/>
                </a:lnTo>
                <a:lnTo>
                  <a:pt x="372" y="453"/>
                </a:lnTo>
                <a:lnTo>
                  <a:pt x="370" y="453"/>
                </a:lnTo>
                <a:lnTo>
                  <a:pt x="370" y="451"/>
                </a:lnTo>
                <a:lnTo>
                  <a:pt x="370" y="450"/>
                </a:lnTo>
                <a:lnTo>
                  <a:pt x="372" y="450"/>
                </a:lnTo>
                <a:lnTo>
                  <a:pt x="372" y="448"/>
                </a:lnTo>
                <a:lnTo>
                  <a:pt x="370" y="448"/>
                </a:lnTo>
                <a:lnTo>
                  <a:pt x="370" y="447"/>
                </a:lnTo>
                <a:lnTo>
                  <a:pt x="370" y="445"/>
                </a:lnTo>
                <a:lnTo>
                  <a:pt x="368" y="445"/>
                </a:lnTo>
                <a:lnTo>
                  <a:pt x="368" y="443"/>
                </a:lnTo>
                <a:lnTo>
                  <a:pt x="367" y="443"/>
                </a:lnTo>
                <a:lnTo>
                  <a:pt x="367" y="445"/>
                </a:lnTo>
                <a:lnTo>
                  <a:pt x="367" y="447"/>
                </a:lnTo>
                <a:lnTo>
                  <a:pt x="368" y="447"/>
                </a:lnTo>
                <a:lnTo>
                  <a:pt x="368" y="448"/>
                </a:lnTo>
                <a:lnTo>
                  <a:pt x="370" y="448"/>
                </a:lnTo>
                <a:lnTo>
                  <a:pt x="370" y="450"/>
                </a:lnTo>
                <a:lnTo>
                  <a:pt x="370" y="451"/>
                </a:lnTo>
                <a:lnTo>
                  <a:pt x="370" y="453"/>
                </a:lnTo>
                <a:lnTo>
                  <a:pt x="368" y="453"/>
                </a:lnTo>
                <a:lnTo>
                  <a:pt x="368" y="455"/>
                </a:lnTo>
                <a:lnTo>
                  <a:pt x="370" y="455"/>
                </a:lnTo>
                <a:lnTo>
                  <a:pt x="372" y="455"/>
                </a:lnTo>
                <a:lnTo>
                  <a:pt x="372" y="453"/>
                </a:lnTo>
                <a:lnTo>
                  <a:pt x="372" y="455"/>
                </a:lnTo>
                <a:lnTo>
                  <a:pt x="372" y="456"/>
                </a:lnTo>
                <a:lnTo>
                  <a:pt x="370" y="456"/>
                </a:lnTo>
                <a:lnTo>
                  <a:pt x="372" y="456"/>
                </a:lnTo>
                <a:lnTo>
                  <a:pt x="372" y="458"/>
                </a:lnTo>
                <a:lnTo>
                  <a:pt x="372" y="456"/>
                </a:lnTo>
                <a:lnTo>
                  <a:pt x="373" y="456"/>
                </a:lnTo>
                <a:lnTo>
                  <a:pt x="373" y="458"/>
                </a:lnTo>
                <a:lnTo>
                  <a:pt x="375" y="458"/>
                </a:lnTo>
                <a:lnTo>
                  <a:pt x="375" y="459"/>
                </a:lnTo>
                <a:lnTo>
                  <a:pt x="375" y="461"/>
                </a:lnTo>
                <a:lnTo>
                  <a:pt x="373" y="461"/>
                </a:lnTo>
                <a:lnTo>
                  <a:pt x="373" y="463"/>
                </a:lnTo>
                <a:lnTo>
                  <a:pt x="375" y="463"/>
                </a:lnTo>
                <a:lnTo>
                  <a:pt x="375" y="464"/>
                </a:lnTo>
                <a:lnTo>
                  <a:pt x="375" y="466"/>
                </a:lnTo>
                <a:lnTo>
                  <a:pt x="376" y="466"/>
                </a:lnTo>
                <a:lnTo>
                  <a:pt x="375" y="466"/>
                </a:lnTo>
                <a:lnTo>
                  <a:pt x="373" y="466"/>
                </a:lnTo>
                <a:lnTo>
                  <a:pt x="373" y="467"/>
                </a:lnTo>
                <a:lnTo>
                  <a:pt x="372" y="466"/>
                </a:lnTo>
                <a:lnTo>
                  <a:pt x="372" y="467"/>
                </a:lnTo>
                <a:lnTo>
                  <a:pt x="373" y="467"/>
                </a:lnTo>
                <a:lnTo>
                  <a:pt x="373" y="469"/>
                </a:lnTo>
                <a:lnTo>
                  <a:pt x="375" y="469"/>
                </a:lnTo>
                <a:lnTo>
                  <a:pt x="376" y="469"/>
                </a:lnTo>
                <a:lnTo>
                  <a:pt x="376" y="471"/>
                </a:lnTo>
                <a:lnTo>
                  <a:pt x="378" y="471"/>
                </a:lnTo>
                <a:lnTo>
                  <a:pt x="378" y="472"/>
                </a:lnTo>
                <a:lnTo>
                  <a:pt x="378" y="474"/>
                </a:lnTo>
                <a:lnTo>
                  <a:pt x="378" y="475"/>
                </a:lnTo>
                <a:lnTo>
                  <a:pt x="378" y="474"/>
                </a:lnTo>
                <a:lnTo>
                  <a:pt x="380" y="474"/>
                </a:lnTo>
                <a:lnTo>
                  <a:pt x="381" y="475"/>
                </a:lnTo>
                <a:lnTo>
                  <a:pt x="381" y="477"/>
                </a:lnTo>
                <a:lnTo>
                  <a:pt x="381" y="479"/>
                </a:lnTo>
                <a:lnTo>
                  <a:pt x="381" y="480"/>
                </a:lnTo>
                <a:lnTo>
                  <a:pt x="380" y="480"/>
                </a:lnTo>
                <a:lnTo>
                  <a:pt x="380" y="482"/>
                </a:lnTo>
                <a:lnTo>
                  <a:pt x="378" y="482"/>
                </a:lnTo>
                <a:lnTo>
                  <a:pt x="378" y="483"/>
                </a:lnTo>
                <a:lnTo>
                  <a:pt x="380" y="483"/>
                </a:lnTo>
                <a:lnTo>
                  <a:pt x="380" y="485"/>
                </a:lnTo>
                <a:lnTo>
                  <a:pt x="380" y="487"/>
                </a:lnTo>
                <a:lnTo>
                  <a:pt x="380" y="488"/>
                </a:lnTo>
                <a:lnTo>
                  <a:pt x="381" y="488"/>
                </a:lnTo>
                <a:lnTo>
                  <a:pt x="383" y="490"/>
                </a:lnTo>
                <a:lnTo>
                  <a:pt x="384" y="491"/>
                </a:lnTo>
                <a:lnTo>
                  <a:pt x="383" y="491"/>
                </a:lnTo>
                <a:lnTo>
                  <a:pt x="383" y="493"/>
                </a:lnTo>
                <a:lnTo>
                  <a:pt x="384" y="493"/>
                </a:lnTo>
                <a:lnTo>
                  <a:pt x="384" y="495"/>
                </a:lnTo>
                <a:lnTo>
                  <a:pt x="386" y="496"/>
                </a:lnTo>
                <a:lnTo>
                  <a:pt x="384" y="496"/>
                </a:lnTo>
                <a:lnTo>
                  <a:pt x="384" y="498"/>
                </a:lnTo>
                <a:lnTo>
                  <a:pt x="384" y="499"/>
                </a:lnTo>
                <a:lnTo>
                  <a:pt x="383" y="499"/>
                </a:lnTo>
                <a:lnTo>
                  <a:pt x="381" y="499"/>
                </a:lnTo>
                <a:lnTo>
                  <a:pt x="381" y="498"/>
                </a:lnTo>
                <a:lnTo>
                  <a:pt x="381" y="499"/>
                </a:lnTo>
                <a:lnTo>
                  <a:pt x="381" y="501"/>
                </a:lnTo>
                <a:lnTo>
                  <a:pt x="383" y="501"/>
                </a:lnTo>
                <a:lnTo>
                  <a:pt x="381" y="501"/>
                </a:lnTo>
                <a:lnTo>
                  <a:pt x="381" y="503"/>
                </a:lnTo>
                <a:lnTo>
                  <a:pt x="383" y="503"/>
                </a:lnTo>
                <a:lnTo>
                  <a:pt x="383" y="504"/>
                </a:lnTo>
                <a:lnTo>
                  <a:pt x="381" y="504"/>
                </a:lnTo>
                <a:lnTo>
                  <a:pt x="381" y="506"/>
                </a:lnTo>
                <a:lnTo>
                  <a:pt x="380" y="506"/>
                </a:lnTo>
                <a:lnTo>
                  <a:pt x="380" y="504"/>
                </a:lnTo>
                <a:lnTo>
                  <a:pt x="380" y="503"/>
                </a:lnTo>
                <a:lnTo>
                  <a:pt x="378" y="503"/>
                </a:lnTo>
                <a:lnTo>
                  <a:pt x="380" y="503"/>
                </a:lnTo>
                <a:lnTo>
                  <a:pt x="378" y="503"/>
                </a:lnTo>
                <a:lnTo>
                  <a:pt x="378" y="501"/>
                </a:lnTo>
                <a:lnTo>
                  <a:pt x="376" y="501"/>
                </a:lnTo>
                <a:lnTo>
                  <a:pt x="375" y="501"/>
                </a:lnTo>
                <a:lnTo>
                  <a:pt x="375" y="499"/>
                </a:lnTo>
                <a:lnTo>
                  <a:pt x="373" y="499"/>
                </a:lnTo>
                <a:lnTo>
                  <a:pt x="373" y="501"/>
                </a:lnTo>
                <a:lnTo>
                  <a:pt x="372" y="501"/>
                </a:lnTo>
                <a:lnTo>
                  <a:pt x="370" y="501"/>
                </a:lnTo>
                <a:lnTo>
                  <a:pt x="370" y="503"/>
                </a:lnTo>
                <a:lnTo>
                  <a:pt x="370" y="501"/>
                </a:lnTo>
                <a:lnTo>
                  <a:pt x="370" y="503"/>
                </a:lnTo>
                <a:lnTo>
                  <a:pt x="368" y="503"/>
                </a:lnTo>
                <a:lnTo>
                  <a:pt x="367" y="503"/>
                </a:lnTo>
                <a:lnTo>
                  <a:pt x="367" y="504"/>
                </a:lnTo>
                <a:lnTo>
                  <a:pt x="367" y="503"/>
                </a:lnTo>
                <a:lnTo>
                  <a:pt x="365" y="503"/>
                </a:lnTo>
                <a:lnTo>
                  <a:pt x="367" y="501"/>
                </a:lnTo>
                <a:lnTo>
                  <a:pt x="365" y="501"/>
                </a:lnTo>
                <a:lnTo>
                  <a:pt x="364" y="501"/>
                </a:lnTo>
                <a:lnTo>
                  <a:pt x="362" y="501"/>
                </a:lnTo>
                <a:lnTo>
                  <a:pt x="362" y="503"/>
                </a:lnTo>
                <a:lnTo>
                  <a:pt x="360" y="503"/>
                </a:lnTo>
                <a:lnTo>
                  <a:pt x="360" y="501"/>
                </a:lnTo>
                <a:lnTo>
                  <a:pt x="360" y="503"/>
                </a:lnTo>
                <a:lnTo>
                  <a:pt x="359" y="503"/>
                </a:lnTo>
                <a:lnTo>
                  <a:pt x="360" y="503"/>
                </a:lnTo>
                <a:lnTo>
                  <a:pt x="359" y="503"/>
                </a:lnTo>
                <a:lnTo>
                  <a:pt x="359" y="504"/>
                </a:lnTo>
                <a:lnTo>
                  <a:pt x="357" y="504"/>
                </a:lnTo>
                <a:lnTo>
                  <a:pt x="357" y="503"/>
                </a:lnTo>
                <a:lnTo>
                  <a:pt x="359" y="503"/>
                </a:lnTo>
                <a:lnTo>
                  <a:pt x="357" y="503"/>
                </a:lnTo>
                <a:lnTo>
                  <a:pt x="356" y="503"/>
                </a:lnTo>
                <a:lnTo>
                  <a:pt x="357" y="503"/>
                </a:lnTo>
                <a:lnTo>
                  <a:pt x="356" y="503"/>
                </a:lnTo>
                <a:lnTo>
                  <a:pt x="357" y="501"/>
                </a:lnTo>
                <a:lnTo>
                  <a:pt x="356" y="501"/>
                </a:lnTo>
                <a:lnTo>
                  <a:pt x="354" y="501"/>
                </a:lnTo>
                <a:lnTo>
                  <a:pt x="354" y="499"/>
                </a:lnTo>
                <a:lnTo>
                  <a:pt x="354" y="498"/>
                </a:lnTo>
                <a:lnTo>
                  <a:pt x="354" y="496"/>
                </a:lnTo>
                <a:lnTo>
                  <a:pt x="352" y="496"/>
                </a:lnTo>
                <a:lnTo>
                  <a:pt x="354" y="496"/>
                </a:lnTo>
                <a:lnTo>
                  <a:pt x="352" y="496"/>
                </a:lnTo>
                <a:lnTo>
                  <a:pt x="354" y="496"/>
                </a:lnTo>
                <a:lnTo>
                  <a:pt x="352" y="496"/>
                </a:lnTo>
                <a:lnTo>
                  <a:pt x="352" y="495"/>
                </a:lnTo>
                <a:lnTo>
                  <a:pt x="352" y="493"/>
                </a:lnTo>
                <a:lnTo>
                  <a:pt x="352" y="491"/>
                </a:lnTo>
                <a:lnTo>
                  <a:pt x="351" y="491"/>
                </a:lnTo>
                <a:lnTo>
                  <a:pt x="351" y="490"/>
                </a:lnTo>
                <a:lnTo>
                  <a:pt x="349" y="490"/>
                </a:lnTo>
                <a:lnTo>
                  <a:pt x="349" y="488"/>
                </a:lnTo>
                <a:lnTo>
                  <a:pt x="348" y="488"/>
                </a:lnTo>
                <a:lnTo>
                  <a:pt x="348" y="487"/>
                </a:lnTo>
                <a:lnTo>
                  <a:pt x="346" y="487"/>
                </a:lnTo>
                <a:lnTo>
                  <a:pt x="346" y="485"/>
                </a:lnTo>
                <a:lnTo>
                  <a:pt x="346" y="487"/>
                </a:lnTo>
                <a:lnTo>
                  <a:pt x="344" y="487"/>
                </a:lnTo>
                <a:lnTo>
                  <a:pt x="344" y="485"/>
                </a:lnTo>
                <a:lnTo>
                  <a:pt x="346" y="485"/>
                </a:lnTo>
                <a:lnTo>
                  <a:pt x="344" y="485"/>
                </a:lnTo>
                <a:lnTo>
                  <a:pt x="346" y="485"/>
                </a:lnTo>
                <a:lnTo>
                  <a:pt x="344" y="483"/>
                </a:lnTo>
                <a:lnTo>
                  <a:pt x="346" y="483"/>
                </a:lnTo>
                <a:lnTo>
                  <a:pt x="346" y="482"/>
                </a:lnTo>
                <a:lnTo>
                  <a:pt x="344" y="482"/>
                </a:lnTo>
                <a:lnTo>
                  <a:pt x="343" y="482"/>
                </a:lnTo>
                <a:lnTo>
                  <a:pt x="341" y="482"/>
                </a:lnTo>
                <a:lnTo>
                  <a:pt x="341" y="480"/>
                </a:lnTo>
                <a:lnTo>
                  <a:pt x="341" y="479"/>
                </a:lnTo>
                <a:lnTo>
                  <a:pt x="343" y="479"/>
                </a:lnTo>
                <a:lnTo>
                  <a:pt x="343" y="480"/>
                </a:lnTo>
                <a:lnTo>
                  <a:pt x="343" y="479"/>
                </a:lnTo>
                <a:lnTo>
                  <a:pt x="341" y="477"/>
                </a:lnTo>
                <a:lnTo>
                  <a:pt x="341" y="479"/>
                </a:lnTo>
                <a:lnTo>
                  <a:pt x="340" y="479"/>
                </a:lnTo>
                <a:lnTo>
                  <a:pt x="340" y="477"/>
                </a:lnTo>
                <a:lnTo>
                  <a:pt x="340" y="475"/>
                </a:lnTo>
                <a:lnTo>
                  <a:pt x="341" y="475"/>
                </a:lnTo>
                <a:lnTo>
                  <a:pt x="341" y="474"/>
                </a:lnTo>
                <a:lnTo>
                  <a:pt x="341" y="472"/>
                </a:lnTo>
                <a:lnTo>
                  <a:pt x="340" y="472"/>
                </a:lnTo>
                <a:lnTo>
                  <a:pt x="340" y="474"/>
                </a:lnTo>
                <a:lnTo>
                  <a:pt x="340" y="472"/>
                </a:lnTo>
                <a:lnTo>
                  <a:pt x="340" y="474"/>
                </a:lnTo>
                <a:lnTo>
                  <a:pt x="338" y="474"/>
                </a:lnTo>
                <a:lnTo>
                  <a:pt x="338" y="472"/>
                </a:lnTo>
                <a:lnTo>
                  <a:pt x="340" y="472"/>
                </a:lnTo>
                <a:lnTo>
                  <a:pt x="338" y="472"/>
                </a:lnTo>
                <a:lnTo>
                  <a:pt x="338" y="474"/>
                </a:lnTo>
                <a:lnTo>
                  <a:pt x="336" y="474"/>
                </a:lnTo>
                <a:lnTo>
                  <a:pt x="336" y="472"/>
                </a:lnTo>
                <a:lnTo>
                  <a:pt x="338" y="472"/>
                </a:lnTo>
                <a:lnTo>
                  <a:pt x="340" y="471"/>
                </a:lnTo>
                <a:lnTo>
                  <a:pt x="340" y="469"/>
                </a:lnTo>
                <a:lnTo>
                  <a:pt x="338" y="469"/>
                </a:lnTo>
                <a:lnTo>
                  <a:pt x="338" y="471"/>
                </a:lnTo>
                <a:lnTo>
                  <a:pt x="340" y="471"/>
                </a:lnTo>
                <a:lnTo>
                  <a:pt x="338" y="471"/>
                </a:lnTo>
                <a:lnTo>
                  <a:pt x="336" y="471"/>
                </a:lnTo>
                <a:lnTo>
                  <a:pt x="338" y="471"/>
                </a:lnTo>
                <a:lnTo>
                  <a:pt x="338" y="472"/>
                </a:lnTo>
                <a:lnTo>
                  <a:pt x="336" y="472"/>
                </a:lnTo>
                <a:lnTo>
                  <a:pt x="336" y="471"/>
                </a:lnTo>
                <a:lnTo>
                  <a:pt x="336" y="472"/>
                </a:lnTo>
                <a:lnTo>
                  <a:pt x="336" y="471"/>
                </a:lnTo>
                <a:lnTo>
                  <a:pt x="335" y="471"/>
                </a:lnTo>
                <a:lnTo>
                  <a:pt x="336" y="471"/>
                </a:lnTo>
                <a:lnTo>
                  <a:pt x="335" y="471"/>
                </a:lnTo>
                <a:lnTo>
                  <a:pt x="335" y="469"/>
                </a:lnTo>
                <a:lnTo>
                  <a:pt x="335" y="467"/>
                </a:lnTo>
                <a:lnTo>
                  <a:pt x="335" y="469"/>
                </a:lnTo>
                <a:lnTo>
                  <a:pt x="336" y="469"/>
                </a:lnTo>
                <a:lnTo>
                  <a:pt x="335" y="469"/>
                </a:lnTo>
                <a:lnTo>
                  <a:pt x="336" y="469"/>
                </a:lnTo>
                <a:lnTo>
                  <a:pt x="336" y="467"/>
                </a:lnTo>
                <a:lnTo>
                  <a:pt x="335" y="467"/>
                </a:lnTo>
                <a:lnTo>
                  <a:pt x="336" y="467"/>
                </a:lnTo>
                <a:lnTo>
                  <a:pt x="335" y="467"/>
                </a:lnTo>
                <a:lnTo>
                  <a:pt x="335" y="466"/>
                </a:lnTo>
                <a:lnTo>
                  <a:pt x="335" y="467"/>
                </a:lnTo>
                <a:lnTo>
                  <a:pt x="333" y="467"/>
                </a:lnTo>
                <a:lnTo>
                  <a:pt x="333" y="466"/>
                </a:lnTo>
                <a:lnTo>
                  <a:pt x="335" y="466"/>
                </a:lnTo>
                <a:lnTo>
                  <a:pt x="333" y="466"/>
                </a:lnTo>
                <a:lnTo>
                  <a:pt x="333" y="464"/>
                </a:lnTo>
                <a:lnTo>
                  <a:pt x="332" y="464"/>
                </a:lnTo>
                <a:lnTo>
                  <a:pt x="332" y="463"/>
                </a:lnTo>
                <a:lnTo>
                  <a:pt x="333" y="463"/>
                </a:lnTo>
                <a:lnTo>
                  <a:pt x="333" y="464"/>
                </a:lnTo>
                <a:lnTo>
                  <a:pt x="335" y="464"/>
                </a:lnTo>
                <a:lnTo>
                  <a:pt x="333" y="463"/>
                </a:lnTo>
                <a:lnTo>
                  <a:pt x="332" y="463"/>
                </a:lnTo>
                <a:lnTo>
                  <a:pt x="332" y="461"/>
                </a:lnTo>
                <a:lnTo>
                  <a:pt x="330" y="461"/>
                </a:lnTo>
                <a:lnTo>
                  <a:pt x="330" y="459"/>
                </a:lnTo>
                <a:lnTo>
                  <a:pt x="332" y="459"/>
                </a:lnTo>
                <a:lnTo>
                  <a:pt x="333" y="459"/>
                </a:lnTo>
                <a:lnTo>
                  <a:pt x="335" y="459"/>
                </a:lnTo>
                <a:lnTo>
                  <a:pt x="336" y="459"/>
                </a:lnTo>
                <a:lnTo>
                  <a:pt x="338" y="459"/>
                </a:lnTo>
                <a:lnTo>
                  <a:pt x="340" y="459"/>
                </a:lnTo>
                <a:lnTo>
                  <a:pt x="341" y="459"/>
                </a:lnTo>
                <a:lnTo>
                  <a:pt x="343" y="459"/>
                </a:lnTo>
                <a:lnTo>
                  <a:pt x="344" y="459"/>
                </a:lnTo>
                <a:lnTo>
                  <a:pt x="346" y="459"/>
                </a:lnTo>
                <a:lnTo>
                  <a:pt x="348" y="459"/>
                </a:lnTo>
                <a:lnTo>
                  <a:pt x="348" y="458"/>
                </a:lnTo>
                <a:lnTo>
                  <a:pt x="348" y="459"/>
                </a:lnTo>
                <a:lnTo>
                  <a:pt x="348" y="458"/>
                </a:lnTo>
                <a:lnTo>
                  <a:pt x="349" y="458"/>
                </a:lnTo>
                <a:lnTo>
                  <a:pt x="351" y="458"/>
                </a:lnTo>
                <a:lnTo>
                  <a:pt x="352" y="458"/>
                </a:lnTo>
                <a:lnTo>
                  <a:pt x="354" y="458"/>
                </a:lnTo>
                <a:lnTo>
                  <a:pt x="354" y="456"/>
                </a:lnTo>
                <a:lnTo>
                  <a:pt x="356" y="456"/>
                </a:lnTo>
                <a:lnTo>
                  <a:pt x="357" y="456"/>
                </a:lnTo>
                <a:lnTo>
                  <a:pt x="359" y="456"/>
                </a:lnTo>
                <a:lnTo>
                  <a:pt x="360" y="456"/>
                </a:lnTo>
                <a:lnTo>
                  <a:pt x="360" y="455"/>
                </a:lnTo>
                <a:lnTo>
                  <a:pt x="362" y="455"/>
                </a:lnTo>
                <a:lnTo>
                  <a:pt x="360" y="455"/>
                </a:lnTo>
                <a:lnTo>
                  <a:pt x="360" y="453"/>
                </a:lnTo>
                <a:lnTo>
                  <a:pt x="359" y="453"/>
                </a:lnTo>
                <a:lnTo>
                  <a:pt x="360" y="453"/>
                </a:lnTo>
                <a:lnTo>
                  <a:pt x="359" y="453"/>
                </a:lnTo>
                <a:lnTo>
                  <a:pt x="359" y="455"/>
                </a:lnTo>
                <a:lnTo>
                  <a:pt x="359" y="453"/>
                </a:lnTo>
                <a:lnTo>
                  <a:pt x="359" y="455"/>
                </a:lnTo>
                <a:lnTo>
                  <a:pt x="357" y="453"/>
                </a:lnTo>
                <a:lnTo>
                  <a:pt x="357" y="455"/>
                </a:lnTo>
                <a:lnTo>
                  <a:pt x="356" y="455"/>
                </a:lnTo>
                <a:lnTo>
                  <a:pt x="354" y="455"/>
                </a:lnTo>
                <a:lnTo>
                  <a:pt x="352" y="453"/>
                </a:lnTo>
                <a:lnTo>
                  <a:pt x="352" y="451"/>
                </a:lnTo>
                <a:lnTo>
                  <a:pt x="352" y="450"/>
                </a:lnTo>
                <a:lnTo>
                  <a:pt x="351" y="450"/>
                </a:lnTo>
                <a:lnTo>
                  <a:pt x="351" y="448"/>
                </a:lnTo>
                <a:lnTo>
                  <a:pt x="351" y="450"/>
                </a:lnTo>
                <a:lnTo>
                  <a:pt x="351" y="448"/>
                </a:lnTo>
                <a:lnTo>
                  <a:pt x="349" y="450"/>
                </a:lnTo>
                <a:lnTo>
                  <a:pt x="349" y="451"/>
                </a:lnTo>
                <a:lnTo>
                  <a:pt x="351" y="451"/>
                </a:lnTo>
                <a:lnTo>
                  <a:pt x="351" y="453"/>
                </a:lnTo>
                <a:lnTo>
                  <a:pt x="351" y="455"/>
                </a:lnTo>
                <a:lnTo>
                  <a:pt x="351" y="456"/>
                </a:lnTo>
                <a:lnTo>
                  <a:pt x="351" y="455"/>
                </a:lnTo>
                <a:lnTo>
                  <a:pt x="349" y="455"/>
                </a:lnTo>
                <a:lnTo>
                  <a:pt x="349" y="456"/>
                </a:lnTo>
                <a:lnTo>
                  <a:pt x="349" y="458"/>
                </a:lnTo>
                <a:lnTo>
                  <a:pt x="348" y="458"/>
                </a:lnTo>
                <a:lnTo>
                  <a:pt x="346" y="456"/>
                </a:lnTo>
                <a:lnTo>
                  <a:pt x="346" y="458"/>
                </a:lnTo>
                <a:lnTo>
                  <a:pt x="344" y="458"/>
                </a:lnTo>
                <a:lnTo>
                  <a:pt x="344" y="456"/>
                </a:lnTo>
                <a:lnTo>
                  <a:pt x="344" y="458"/>
                </a:lnTo>
                <a:lnTo>
                  <a:pt x="343" y="456"/>
                </a:lnTo>
                <a:lnTo>
                  <a:pt x="343" y="455"/>
                </a:lnTo>
                <a:lnTo>
                  <a:pt x="343" y="456"/>
                </a:lnTo>
                <a:lnTo>
                  <a:pt x="343" y="455"/>
                </a:lnTo>
                <a:lnTo>
                  <a:pt x="341" y="455"/>
                </a:lnTo>
                <a:lnTo>
                  <a:pt x="341" y="456"/>
                </a:lnTo>
                <a:lnTo>
                  <a:pt x="341" y="455"/>
                </a:lnTo>
                <a:lnTo>
                  <a:pt x="340" y="455"/>
                </a:lnTo>
                <a:lnTo>
                  <a:pt x="340" y="456"/>
                </a:lnTo>
                <a:lnTo>
                  <a:pt x="338" y="455"/>
                </a:lnTo>
                <a:lnTo>
                  <a:pt x="340" y="455"/>
                </a:lnTo>
                <a:lnTo>
                  <a:pt x="338" y="455"/>
                </a:lnTo>
                <a:lnTo>
                  <a:pt x="338" y="456"/>
                </a:lnTo>
                <a:lnTo>
                  <a:pt x="336" y="456"/>
                </a:lnTo>
                <a:lnTo>
                  <a:pt x="336" y="455"/>
                </a:lnTo>
                <a:lnTo>
                  <a:pt x="336" y="456"/>
                </a:lnTo>
                <a:lnTo>
                  <a:pt x="335" y="456"/>
                </a:lnTo>
                <a:lnTo>
                  <a:pt x="336" y="456"/>
                </a:lnTo>
                <a:lnTo>
                  <a:pt x="338" y="456"/>
                </a:lnTo>
                <a:lnTo>
                  <a:pt x="340" y="456"/>
                </a:lnTo>
                <a:lnTo>
                  <a:pt x="340" y="458"/>
                </a:lnTo>
                <a:lnTo>
                  <a:pt x="338" y="458"/>
                </a:lnTo>
                <a:lnTo>
                  <a:pt x="336" y="458"/>
                </a:lnTo>
                <a:lnTo>
                  <a:pt x="335" y="458"/>
                </a:lnTo>
                <a:lnTo>
                  <a:pt x="333" y="456"/>
                </a:lnTo>
                <a:lnTo>
                  <a:pt x="335" y="456"/>
                </a:lnTo>
                <a:lnTo>
                  <a:pt x="333" y="456"/>
                </a:lnTo>
                <a:lnTo>
                  <a:pt x="332" y="456"/>
                </a:lnTo>
                <a:lnTo>
                  <a:pt x="330" y="455"/>
                </a:lnTo>
                <a:lnTo>
                  <a:pt x="328" y="455"/>
                </a:lnTo>
                <a:lnTo>
                  <a:pt x="327" y="455"/>
                </a:lnTo>
                <a:lnTo>
                  <a:pt x="327" y="453"/>
                </a:lnTo>
                <a:lnTo>
                  <a:pt x="328" y="453"/>
                </a:lnTo>
                <a:lnTo>
                  <a:pt x="327" y="453"/>
                </a:lnTo>
                <a:lnTo>
                  <a:pt x="327" y="451"/>
                </a:lnTo>
                <a:lnTo>
                  <a:pt x="328" y="451"/>
                </a:lnTo>
                <a:lnTo>
                  <a:pt x="328" y="453"/>
                </a:lnTo>
                <a:lnTo>
                  <a:pt x="328" y="451"/>
                </a:lnTo>
                <a:lnTo>
                  <a:pt x="328" y="450"/>
                </a:lnTo>
                <a:lnTo>
                  <a:pt x="330" y="450"/>
                </a:lnTo>
                <a:lnTo>
                  <a:pt x="332" y="450"/>
                </a:lnTo>
                <a:lnTo>
                  <a:pt x="333" y="450"/>
                </a:lnTo>
                <a:lnTo>
                  <a:pt x="333" y="448"/>
                </a:lnTo>
                <a:lnTo>
                  <a:pt x="332" y="448"/>
                </a:lnTo>
                <a:lnTo>
                  <a:pt x="333" y="448"/>
                </a:lnTo>
                <a:lnTo>
                  <a:pt x="333" y="447"/>
                </a:lnTo>
                <a:lnTo>
                  <a:pt x="333" y="448"/>
                </a:lnTo>
                <a:lnTo>
                  <a:pt x="335" y="448"/>
                </a:lnTo>
                <a:lnTo>
                  <a:pt x="335" y="447"/>
                </a:lnTo>
                <a:lnTo>
                  <a:pt x="335" y="448"/>
                </a:lnTo>
                <a:lnTo>
                  <a:pt x="335" y="447"/>
                </a:lnTo>
                <a:lnTo>
                  <a:pt x="336" y="447"/>
                </a:lnTo>
                <a:lnTo>
                  <a:pt x="336" y="448"/>
                </a:lnTo>
                <a:lnTo>
                  <a:pt x="338" y="448"/>
                </a:lnTo>
                <a:lnTo>
                  <a:pt x="340" y="448"/>
                </a:lnTo>
                <a:lnTo>
                  <a:pt x="341" y="448"/>
                </a:lnTo>
                <a:lnTo>
                  <a:pt x="343" y="447"/>
                </a:lnTo>
                <a:lnTo>
                  <a:pt x="344" y="447"/>
                </a:lnTo>
                <a:lnTo>
                  <a:pt x="344" y="445"/>
                </a:lnTo>
                <a:lnTo>
                  <a:pt x="344" y="443"/>
                </a:lnTo>
                <a:lnTo>
                  <a:pt x="346" y="443"/>
                </a:lnTo>
                <a:lnTo>
                  <a:pt x="346" y="442"/>
                </a:lnTo>
                <a:lnTo>
                  <a:pt x="348" y="442"/>
                </a:lnTo>
                <a:lnTo>
                  <a:pt x="346" y="442"/>
                </a:lnTo>
                <a:lnTo>
                  <a:pt x="346" y="440"/>
                </a:lnTo>
                <a:lnTo>
                  <a:pt x="344" y="440"/>
                </a:lnTo>
                <a:lnTo>
                  <a:pt x="344" y="439"/>
                </a:lnTo>
                <a:lnTo>
                  <a:pt x="344" y="437"/>
                </a:lnTo>
                <a:lnTo>
                  <a:pt x="344" y="435"/>
                </a:lnTo>
                <a:lnTo>
                  <a:pt x="343" y="435"/>
                </a:lnTo>
                <a:lnTo>
                  <a:pt x="343" y="434"/>
                </a:lnTo>
                <a:lnTo>
                  <a:pt x="341" y="434"/>
                </a:lnTo>
                <a:lnTo>
                  <a:pt x="341" y="432"/>
                </a:lnTo>
                <a:lnTo>
                  <a:pt x="340" y="434"/>
                </a:lnTo>
                <a:lnTo>
                  <a:pt x="341" y="434"/>
                </a:lnTo>
                <a:lnTo>
                  <a:pt x="341" y="435"/>
                </a:lnTo>
                <a:lnTo>
                  <a:pt x="343" y="435"/>
                </a:lnTo>
                <a:lnTo>
                  <a:pt x="341" y="435"/>
                </a:lnTo>
                <a:lnTo>
                  <a:pt x="341" y="437"/>
                </a:lnTo>
                <a:lnTo>
                  <a:pt x="343" y="437"/>
                </a:lnTo>
                <a:lnTo>
                  <a:pt x="343" y="439"/>
                </a:lnTo>
                <a:lnTo>
                  <a:pt x="344" y="440"/>
                </a:lnTo>
                <a:lnTo>
                  <a:pt x="344" y="442"/>
                </a:lnTo>
                <a:lnTo>
                  <a:pt x="346" y="442"/>
                </a:lnTo>
                <a:lnTo>
                  <a:pt x="346" y="443"/>
                </a:lnTo>
                <a:lnTo>
                  <a:pt x="344" y="443"/>
                </a:lnTo>
                <a:lnTo>
                  <a:pt x="344" y="445"/>
                </a:lnTo>
                <a:lnTo>
                  <a:pt x="343" y="445"/>
                </a:lnTo>
                <a:lnTo>
                  <a:pt x="341" y="445"/>
                </a:lnTo>
                <a:lnTo>
                  <a:pt x="341" y="443"/>
                </a:lnTo>
                <a:lnTo>
                  <a:pt x="341" y="445"/>
                </a:lnTo>
                <a:lnTo>
                  <a:pt x="340" y="445"/>
                </a:lnTo>
                <a:lnTo>
                  <a:pt x="340" y="447"/>
                </a:lnTo>
                <a:lnTo>
                  <a:pt x="338" y="447"/>
                </a:lnTo>
                <a:lnTo>
                  <a:pt x="338" y="448"/>
                </a:lnTo>
                <a:lnTo>
                  <a:pt x="338" y="447"/>
                </a:lnTo>
                <a:lnTo>
                  <a:pt x="338" y="448"/>
                </a:lnTo>
                <a:lnTo>
                  <a:pt x="336" y="448"/>
                </a:lnTo>
                <a:lnTo>
                  <a:pt x="336" y="447"/>
                </a:lnTo>
                <a:lnTo>
                  <a:pt x="336" y="445"/>
                </a:lnTo>
                <a:lnTo>
                  <a:pt x="335" y="445"/>
                </a:lnTo>
                <a:lnTo>
                  <a:pt x="333" y="445"/>
                </a:lnTo>
                <a:lnTo>
                  <a:pt x="332" y="445"/>
                </a:lnTo>
                <a:lnTo>
                  <a:pt x="332" y="443"/>
                </a:lnTo>
                <a:lnTo>
                  <a:pt x="332" y="445"/>
                </a:lnTo>
                <a:lnTo>
                  <a:pt x="330" y="445"/>
                </a:lnTo>
                <a:lnTo>
                  <a:pt x="330" y="447"/>
                </a:lnTo>
                <a:lnTo>
                  <a:pt x="330" y="445"/>
                </a:lnTo>
                <a:lnTo>
                  <a:pt x="328" y="445"/>
                </a:lnTo>
                <a:lnTo>
                  <a:pt x="330" y="447"/>
                </a:lnTo>
                <a:lnTo>
                  <a:pt x="328" y="447"/>
                </a:lnTo>
                <a:lnTo>
                  <a:pt x="328" y="448"/>
                </a:lnTo>
                <a:lnTo>
                  <a:pt x="327" y="448"/>
                </a:lnTo>
                <a:lnTo>
                  <a:pt x="327" y="447"/>
                </a:lnTo>
                <a:lnTo>
                  <a:pt x="327" y="448"/>
                </a:lnTo>
                <a:lnTo>
                  <a:pt x="327" y="447"/>
                </a:lnTo>
                <a:lnTo>
                  <a:pt x="328" y="447"/>
                </a:lnTo>
                <a:lnTo>
                  <a:pt x="328" y="445"/>
                </a:lnTo>
                <a:lnTo>
                  <a:pt x="327" y="445"/>
                </a:lnTo>
                <a:lnTo>
                  <a:pt x="327" y="443"/>
                </a:lnTo>
                <a:lnTo>
                  <a:pt x="327" y="445"/>
                </a:lnTo>
                <a:lnTo>
                  <a:pt x="325" y="445"/>
                </a:lnTo>
                <a:lnTo>
                  <a:pt x="325" y="447"/>
                </a:lnTo>
                <a:lnTo>
                  <a:pt x="325" y="445"/>
                </a:lnTo>
                <a:lnTo>
                  <a:pt x="325" y="447"/>
                </a:lnTo>
                <a:lnTo>
                  <a:pt x="325" y="448"/>
                </a:lnTo>
                <a:lnTo>
                  <a:pt x="325" y="450"/>
                </a:lnTo>
                <a:lnTo>
                  <a:pt x="324" y="450"/>
                </a:lnTo>
                <a:lnTo>
                  <a:pt x="324" y="451"/>
                </a:lnTo>
                <a:lnTo>
                  <a:pt x="324" y="453"/>
                </a:lnTo>
                <a:lnTo>
                  <a:pt x="322" y="453"/>
                </a:lnTo>
                <a:lnTo>
                  <a:pt x="322" y="451"/>
                </a:lnTo>
                <a:lnTo>
                  <a:pt x="320" y="451"/>
                </a:lnTo>
                <a:lnTo>
                  <a:pt x="322" y="451"/>
                </a:lnTo>
                <a:lnTo>
                  <a:pt x="322" y="450"/>
                </a:lnTo>
                <a:lnTo>
                  <a:pt x="320" y="450"/>
                </a:lnTo>
                <a:lnTo>
                  <a:pt x="320" y="448"/>
                </a:lnTo>
                <a:lnTo>
                  <a:pt x="320" y="450"/>
                </a:lnTo>
                <a:lnTo>
                  <a:pt x="319" y="450"/>
                </a:lnTo>
                <a:lnTo>
                  <a:pt x="317" y="450"/>
                </a:lnTo>
                <a:lnTo>
                  <a:pt x="317" y="448"/>
                </a:lnTo>
                <a:lnTo>
                  <a:pt x="316" y="448"/>
                </a:lnTo>
                <a:lnTo>
                  <a:pt x="316" y="447"/>
                </a:lnTo>
                <a:lnTo>
                  <a:pt x="314" y="447"/>
                </a:lnTo>
                <a:lnTo>
                  <a:pt x="314" y="445"/>
                </a:lnTo>
                <a:lnTo>
                  <a:pt x="314" y="443"/>
                </a:lnTo>
                <a:lnTo>
                  <a:pt x="312" y="443"/>
                </a:lnTo>
                <a:lnTo>
                  <a:pt x="311" y="443"/>
                </a:lnTo>
                <a:lnTo>
                  <a:pt x="311" y="442"/>
                </a:lnTo>
                <a:lnTo>
                  <a:pt x="311" y="440"/>
                </a:lnTo>
                <a:lnTo>
                  <a:pt x="309" y="440"/>
                </a:lnTo>
                <a:lnTo>
                  <a:pt x="309" y="439"/>
                </a:lnTo>
                <a:lnTo>
                  <a:pt x="309" y="437"/>
                </a:lnTo>
                <a:lnTo>
                  <a:pt x="308" y="437"/>
                </a:lnTo>
                <a:lnTo>
                  <a:pt x="309" y="437"/>
                </a:lnTo>
                <a:lnTo>
                  <a:pt x="308" y="437"/>
                </a:lnTo>
                <a:lnTo>
                  <a:pt x="308" y="435"/>
                </a:lnTo>
                <a:lnTo>
                  <a:pt x="306" y="435"/>
                </a:lnTo>
                <a:lnTo>
                  <a:pt x="306" y="434"/>
                </a:lnTo>
                <a:lnTo>
                  <a:pt x="304" y="434"/>
                </a:lnTo>
                <a:lnTo>
                  <a:pt x="304" y="432"/>
                </a:lnTo>
                <a:lnTo>
                  <a:pt x="306" y="432"/>
                </a:lnTo>
                <a:lnTo>
                  <a:pt x="306" y="431"/>
                </a:lnTo>
                <a:lnTo>
                  <a:pt x="308" y="431"/>
                </a:lnTo>
                <a:lnTo>
                  <a:pt x="306" y="431"/>
                </a:lnTo>
                <a:lnTo>
                  <a:pt x="306" y="429"/>
                </a:lnTo>
                <a:lnTo>
                  <a:pt x="306" y="427"/>
                </a:lnTo>
                <a:lnTo>
                  <a:pt x="308" y="427"/>
                </a:lnTo>
                <a:lnTo>
                  <a:pt x="306" y="427"/>
                </a:lnTo>
                <a:lnTo>
                  <a:pt x="308" y="427"/>
                </a:lnTo>
                <a:lnTo>
                  <a:pt x="308" y="426"/>
                </a:lnTo>
                <a:lnTo>
                  <a:pt x="309" y="426"/>
                </a:lnTo>
                <a:lnTo>
                  <a:pt x="311" y="426"/>
                </a:lnTo>
                <a:lnTo>
                  <a:pt x="309" y="426"/>
                </a:lnTo>
                <a:lnTo>
                  <a:pt x="309" y="424"/>
                </a:lnTo>
                <a:lnTo>
                  <a:pt x="309" y="426"/>
                </a:lnTo>
                <a:lnTo>
                  <a:pt x="308" y="426"/>
                </a:lnTo>
                <a:lnTo>
                  <a:pt x="306" y="426"/>
                </a:lnTo>
                <a:lnTo>
                  <a:pt x="308" y="426"/>
                </a:lnTo>
                <a:lnTo>
                  <a:pt x="308" y="424"/>
                </a:lnTo>
                <a:lnTo>
                  <a:pt x="306" y="426"/>
                </a:lnTo>
                <a:lnTo>
                  <a:pt x="306" y="424"/>
                </a:lnTo>
                <a:lnTo>
                  <a:pt x="306" y="426"/>
                </a:lnTo>
                <a:lnTo>
                  <a:pt x="306" y="424"/>
                </a:lnTo>
                <a:lnTo>
                  <a:pt x="306" y="426"/>
                </a:lnTo>
                <a:lnTo>
                  <a:pt x="304" y="426"/>
                </a:lnTo>
                <a:lnTo>
                  <a:pt x="303" y="426"/>
                </a:lnTo>
                <a:lnTo>
                  <a:pt x="304" y="426"/>
                </a:lnTo>
                <a:lnTo>
                  <a:pt x="304" y="427"/>
                </a:lnTo>
                <a:lnTo>
                  <a:pt x="306" y="427"/>
                </a:lnTo>
                <a:lnTo>
                  <a:pt x="304" y="427"/>
                </a:lnTo>
                <a:lnTo>
                  <a:pt x="304" y="429"/>
                </a:lnTo>
                <a:lnTo>
                  <a:pt x="304" y="431"/>
                </a:lnTo>
                <a:lnTo>
                  <a:pt x="303" y="431"/>
                </a:lnTo>
                <a:lnTo>
                  <a:pt x="301" y="431"/>
                </a:lnTo>
                <a:lnTo>
                  <a:pt x="301" y="429"/>
                </a:lnTo>
                <a:lnTo>
                  <a:pt x="301" y="431"/>
                </a:lnTo>
                <a:lnTo>
                  <a:pt x="301" y="429"/>
                </a:lnTo>
                <a:lnTo>
                  <a:pt x="300" y="429"/>
                </a:lnTo>
                <a:lnTo>
                  <a:pt x="300" y="427"/>
                </a:lnTo>
                <a:lnTo>
                  <a:pt x="300" y="429"/>
                </a:lnTo>
                <a:lnTo>
                  <a:pt x="300" y="427"/>
                </a:lnTo>
                <a:lnTo>
                  <a:pt x="298" y="427"/>
                </a:lnTo>
                <a:lnTo>
                  <a:pt x="298" y="429"/>
                </a:lnTo>
                <a:lnTo>
                  <a:pt x="296" y="429"/>
                </a:lnTo>
                <a:lnTo>
                  <a:pt x="296" y="427"/>
                </a:lnTo>
                <a:lnTo>
                  <a:pt x="296" y="426"/>
                </a:lnTo>
                <a:lnTo>
                  <a:pt x="298" y="426"/>
                </a:lnTo>
                <a:lnTo>
                  <a:pt x="298" y="424"/>
                </a:lnTo>
                <a:lnTo>
                  <a:pt x="300" y="424"/>
                </a:lnTo>
                <a:lnTo>
                  <a:pt x="300" y="423"/>
                </a:lnTo>
                <a:lnTo>
                  <a:pt x="298" y="423"/>
                </a:lnTo>
                <a:lnTo>
                  <a:pt x="300" y="421"/>
                </a:lnTo>
                <a:lnTo>
                  <a:pt x="300" y="419"/>
                </a:lnTo>
                <a:lnTo>
                  <a:pt x="300" y="418"/>
                </a:lnTo>
                <a:lnTo>
                  <a:pt x="301" y="418"/>
                </a:lnTo>
                <a:lnTo>
                  <a:pt x="301" y="416"/>
                </a:lnTo>
                <a:lnTo>
                  <a:pt x="303" y="416"/>
                </a:lnTo>
                <a:lnTo>
                  <a:pt x="303" y="415"/>
                </a:lnTo>
                <a:lnTo>
                  <a:pt x="303" y="413"/>
                </a:lnTo>
                <a:lnTo>
                  <a:pt x="301" y="415"/>
                </a:lnTo>
                <a:lnTo>
                  <a:pt x="301" y="413"/>
                </a:lnTo>
                <a:lnTo>
                  <a:pt x="301" y="415"/>
                </a:lnTo>
                <a:lnTo>
                  <a:pt x="301" y="416"/>
                </a:lnTo>
                <a:lnTo>
                  <a:pt x="300" y="416"/>
                </a:lnTo>
                <a:lnTo>
                  <a:pt x="300" y="418"/>
                </a:lnTo>
                <a:lnTo>
                  <a:pt x="298" y="418"/>
                </a:lnTo>
                <a:lnTo>
                  <a:pt x="300" y="418"/>
                </a:lnTo>
                <a:lnTo>
                  <a:pt x="298" y="418"/>
                </a:lnTo>
                <a:lnTo>
                  <a:pt x="298" y="419"/>
                </a:lnTo>
                <a:lnTo>
                  <a:pt x="298" y="421"/>
                </a:lnTo>
                <a:lnTo>
                  <a:pt x="298" y="423"/>
                </a:lnTo>
                <a:lnTo>
                  <a:pt x="298" y="424"/>
                </a:lnTo>
                <a:lnTo>
                  <a:pt x="298" y="426"/>
                </a:lnTo>
                <a:lnTo>
                  <a:pt x="296" y="426"/>
                </a:lnTo>
                <a:lnTo>
                  <a:pt x="296" y="427"/>
                </a:lnTo>
                <a:lnTo>
                  <a:pt x="296" y="426"/>
                </a:lnTo>
                <a:lnTo>
                  <a:pt x="295" y="426"/>
                </a:lnTo>
                <a:lnTo>
                  <a:pt x="295" y="427"/>
                </a:lnTo>
                <a:lnTo>
                  <a:pt x="295" y="426"/>
                </a:lnTo>
                <a:lnTo>
                  <a:pt x="293" y="426"/>
                </a:lnTo>
                <a:lnTo>
                  <a:pt x="293" y="424"/>
                </a:lnTo>
                <a:lnTo>
                  <a:pt x="293" y="426"/>
                </a:lnTo>
                <a:lnTo>
                  <a:pt x="293" y="424"/>
                </a:lnTo>
                <a:lnTo>
                  <a:pt x="292" y="424"/>
                </a:lnTo>
                <a:lnTo>
                  <a:pt x="290" y="424"/>
                </a:lnTo>
                <a:lnTo>
                  <a:pt x="290" y="423"/>
                </a:lnTo>
                <a:lnTo>
                  <a:pt x="290" y="421"/>
                </a:lnTo>
                <a:lnTo>
                  <a:pt x="288" y="421"/>
                </a:lnTo>
                <a:lnTo>
                  <a:pt x="288" y="419"/>
                </a:lnTo>
                <a:lnTo>
                  <a:pt x="288" y="418"/>
                </a:lnTo>
                <a:lnTo>
                  <a:pt x="288" y="416"/>
                </a:lnTo>
                <a:lnTo>
                  <a:pt x="288" y="415"/>
                </a:lnTo>
                <a:lnTo>
                  <a:pt x="287" y="415"/>
                </a:lnTo>
                <a:lnTo>
                  <a:pt x="285" y="415"/>
                </a:lnTo>
                <a:lnTo>
                  <a:pt x="285" y="413"/>
                </a:lnTo>
                <a:lnTo>
                  <a:pt x="285" y="411"/>
                </a:lnTo>
                <a:lnTo>
                  <a:pt x="287" y="411"/>
                </a:lnTo>
                <a:lnTo>
                  <a:pt x="288" y="411"/>
                </a:lnTo>
                <a:lnTo>
                  <a:pt x="290" y="411"/>
                </a:lnTo>
                <a:lnTo>
                  <a:pt x="288" y="411"/>
                </a:lnTo>
                <a:lnTo>
                  <a:pt x="290" y="411"/>
                </a:lnTo>
                <a:lnTo>
                  <a:pt x="288" y="411"/>
                </a:lnTo>
                <a:lnTo>
                  <a:pt x="288" y="413"/>
                </a:lnTo>
                <a:lnTo>
                  <a:pt x="288" y="415"/>
                </a:lnTo>
                <a:lnTo>
                  <a:pt x="290" y="415"/>
                </a:lnTo>
                <a:lnTo>
                  <a:pt x="290" y="413"/>
                </a:lnTo>
                <a:lnTo>
                  <a:pt x="292" y="413"/>
                </a:lnTo>
                <a:lnTo>
                  <a:pt x="290" y="413"/>
                </a:lnTo>
                <a:lnTo>
                  <a:pt x="290" y="411"/>
                </a:lnTo>
                <a:lnTo>
                  <a:pt x="288" y="411"/>
                </a:lnTo>
                <a:lnTo>
                  <a:pt x="288" y="410"/>
                </a:lnTo>
                <a:lnTo>
                  <a:pt x="288" y="408"/>
                </a:lnTo>
                <a:lnTo>
                  <a:pt x="290" y="408"/>
                </a:lnTo>
                <a:lnTo>
                  <a:pt x="292" y="408"/>
                </a:lnTo>
                <a:lnTo>
                  <a:pt x="290" y="408"/>
                </a:lnTo>
                <a:lnTo>
                  <a:pt x="290" y="407"/>
                </a:lnTo>
                <a:lnTo>
                  <a:pt x="290" y="408"/>
                </a:lnTo>
                <a:lnTo>
                  <a:pt x="288" y="408"/>
                </a:lnTo>
                <a:lnTo>
                  <a:pt x="288" y="410"/>
                </a:lnTo>
                <a:lnTo>
                  <a:pt x="287" y="410"/>
                </a:lnTo>
                <a:lnTo>
                  <a:pt x="287" y="408"/>
                </a:lnTo>
                <a:lnTo>
                  <a:pt x="285" y="408"/>
                </a:lnTo>
                <a:lnTo>
                  <a:pt x="285" y="407"/>
                </a:lnTo>
                <a:lnTo>
                  <a:pt x="287" y="407"/>
                </a:lnTo>
                <a:lnTo>
                  <a:pt x="287" y="405"/>
                </a:lnTo>
                <a:lnTo>
                  <a:pt x="285" y="405"/>
                </a:lnTo>
                <a:lnTo>
                  <a:pt x="287" y="405"/>
                </a:lnTo>
                <a:lnTo>
                  <a:pt x="288" y="407"/>
                </a:lnTo>
                <a:lnTo>
                  <a:pt x="288" y="405"/>
                </a:lnTo>
                <a:lnTo>
                  <a:pt x="288" y="407"/>
                </a:lnTo>
                <a:lnTo>
                  <a:pt x="290" y="407"/>
                </a:lnTo>
                <a:lnTo>
                  <a:pt x="290" y="405"/>
                </a:lnTo>
                <a:lnTo>
                  <a:pt x="292" y="405"/>
                </a:lnTo>
                <a:lnTo>
                  <a:pt x="290" y="405"/>
                </a:lnTo>
                <a:lnTo>
                  <a:pt x="288" y="405"/>
                </a:lnTo>
                <a:lnTo>
                  <a:pt x="287" y="405"/>
                </a:lnTo>
                <a:lnTo>
                  <a:pt x="285" y="405"/>
                </a:lnTo>
                <a:lnTo>
                  <a:pt x="285" y="403"/>
                </a:lnTo>
                <a:lnTo>
                  <a:pt x="287" y="403"/>
                </a:lnTo>
                <a:lnTo>
                  <a:pt x="288" y="403"/>
                </a:lnTo>
                <a:lnTo>
                  <a:pt x="288" y="402"/>
                </a:lnTo>
                <a:lnTo>
                  <a:pt x="290" y="402"/>
                </a:lnTo>
                <a:lnTo>
                  <a:pt x="292" y="402"/>
                </a:lnTo>
                <a:lnTo>
                  <a:pt x="290" y="402"/>
                </a:lnTo>
                <a:lnTo>
                  <a:pt x="288" y="402"/>
                </a:lnTo>
                <a:lnTo>
                  <a:pt x="288" y="400"/>
                </a:lnTo>
                <a:lnTo>
                  <a:pt x="290" y="400"/>
                </a:lnTo>
                <a:lnTo>
                  <a:pt x="290" y="399"/>
                </a:lnTo>
                <a:lnTo>
                  <a:pt x="292" y="399"/>
                </a:lnTo>
                <a:lnTo>
                  <a:pt x="292" y="397"/>
                </a:lnTo>
                <a:lnTo>
                  <a:pt x="293" y="397"/>
                </a:lnTo>
                <a:lnTo>
                  <a:pt x="295" y="397"/>
                </a:lnTo>
                <a:lnTo>
                  <a:pt x="295" y="395"/>
                </a:lnTo>
                <a:lnTo>
                  <a:pt x="296" y="395"/>
                </a:lnTo>
                <a:lnTo>
                  <a:pt x="298" y="395"/>
                </a:lnTo>
                <a:lnTo>
                  <a:pt x="300" y="395"/>
                </a:lnTo>
                <a:lnTo>
                  <a:pt x="300" y="394"/>
                </a:lnTo>
                <a:lnTo>
                  <a:pt x="301" y="394"/>
                </a:lnTo>
                <a:lnTo>
                  <a:pt x="301" y="395"/>
                </a:lnTo>
                <a:lnTo>
                  <a:pt x="303" y="395"/>
                </a:lnTo>
                <a:lnTo>
                  <a:pt x="304" y="395"/>
                </a:lnTo>
                <a:lnTo>
                  <a:pt x="304" y="394"/>
                </a:lnTo>
                <a:lnTo>
                  <a:pt x="306" y="394"/>
                </a:lnTo>
                <a:lnTo>
                  <a:pt x="304" y="394"/>
                </a:lnTo>
                <a:lnTo>
                  <a:pt x="306" y="394"/>
                </a:lnTo>
                <a:lnTo>
                  <a:pt x="306" y="392"/>
                </a:lnTo>
                <a:lnTo>
                  <a:pt x="304" y="394"/>
                </a:lnTo>
                <a:lnTo>
                  <a:pt x="303" y="394"/>
                </a:lnTo>
                <a:lnTo>
                  <a:pt x="301" y="394"/>
                </a:lnTo>
                <a:lnTo>
                  <a:pt x="300" y="394"/>
                </a:lnTo>
                <a:lnTo>
                  <a:pt x="298" y="394"/>
                </a:lnTo>
                <a:lnTo>
                  <a:pt x="298" y="392"/>
                </a:lnTo>
                <a:lnTo>
                  <a:pt x="300" y="392"/>
                </a:lnTo>
                <a:lnTo>
                  <a:pt x="300" y="391"/>
                </a:lnTo>
                <a:lnTo>
                  <a:pt x="301" y="391"/>
                </a:lnTo>
                <a:lnTo>
                  <a:pt x="303" y="391"/>
                </a:lnTo>
                <a:lnTo>
                  <a:pt x="304" y="391"/>
                </a:lnTo>
                <a:lnTo>
                  <a:pt x="303" y="389"/>
                </a:lnTo>
                <a:lnTo>
                  <a:pt x="304" y="389"/>
                </a:lnTo>
                <a:lnTo>
                  <a:pt x="303" y="389"/>
                </a:lnTo>
                <a:lnTo>
                  <a:pt x="301" y="391"/>
                </a:lnTo>
                <a:lnTo>
                  <a:pt x="300" y="391"/>
                </a:lnTo>
                <a:lnTo>
                  <a:pt x="300" y="392"/>
                </a:lnTo>
                <a:lnTo>
                  <a:pt x="298" y="392"/>
                </a:lnTo>
                <a:lnTo>
                  <a:pt x="296" y="392"/>
                </a:lnTo>
                <a:lnTo>
                  <a:pt x="296" y="394"/>
                </a:lnTo>
                <a:lnTo>
                  <a:pt x="295" y="394"/>
                </a:lnTo>
                <a:lnTo>
                  <a:pt x="293" y="394"/>
                </a:lnTo>
                <a:lnTo>
                  <a:pt x="293" y="395"/>
                </a:lnTo>
                <a:lnTo>
                  <a:pt x="292" y="395"/>
                </a:lnTo>
                <a:lnTo>
                  <a:pt x="293" y="395"/>
                </a:lnTo>
                <a:lnTo>
                  <a:pt x="292" y="395"/>
                </a:lnTo>
                <a:lnTo>
                  <a:pt x="292" y="397"/>
                </a:lnTo>
                <a:lnTo>
                  <a:pt x="290" y="399"/>
                </a:lnTo>
                <a:lnTo>
                  <a:pt x="288" y="399"/>
                </a:lnTo>
                <a:lnTo>
                  <a:pt x="287" y="400"/>
                </a:lnTo>
                <a:lnTo>
                  <a:pt x="287" y="399"/>
                </a:lnTo>
                <a:lnTo>
                  <a:pt x="287" y="397"/>
                </a:lnTo>
                <a:lnTo>
                  <a:pt x="288" y="397"/>
                </a:lnTo>
                <a:lnTo>
                  <a:pt x="288" y="395"/>
                </a:lnTo>
                <a:lnTo>
                  <a:pt x="290" y="395"/>
                </a:lnTo>
                <a:lnTo>
                  <a:pt x="290" y="394"/>
                </a:lnTo>
                <a:lnTo>
                  <a:pt x="288" y="394"/>
                </a:lnTo>
                <a:lnTo>
                  <a:pt x="290" y="394"/>
                </a:lnTo>
                <a:lnTo>
                  <a:pt x="288" y="394"/>
                </a:lnTo>
                <a:lnTo>
                  <a:pt x="290" y="394"/>
                </a:lnTo>
                <a:lnTo>
                  <a:pt x="288" y="394"/>
                </a:lnTo>
                <a:lnTo>
                  <a:pt x="288" y="392"/>
                </a:lnTo>
                <a:lnTo>
                  <a:pt x="290" y="392"/>
                </a:lnTo>
                <a:lnTo>
                  <a:pt x="288" y="392"/>
                </a:lnTo>
                <a:lnTo>
                  <a:pt x="290" y="392"/>
                </a:lnTo>
                <a:lnTo>
                  <a:pt x="290" y="394"/>
                </a:lnTo>
                <a:lnTo>
                  <a:pt x="292" y="394"/>
                </a:lnTo>
                <a:lnTo>
                  <a:pt x="290" y="394"/>
                </a:lnTo>
                <a:lnTo>
                  <a:pt x="292" y="394"/>
                </a:lnTo>
                <a:lnTo>
                  <a:pt x="293" y="394"/>
                </a:lnTo>
                <a:lnTo>
                  <a:pt x="292" y="394"/>
                </a:lnTo>
                <a:lnTo>
                  <a:pt x="292" y="395"/>
                </a:lnTo>
                <a:lnTo>
                  <a:pt x="293" y="395"/>
                </a:lnTo>
                <a:lnTo>
                  <a:pt x="293" y="394"/>
                </a:lnTo>
                <a:lnTo>
                  <a:pt x="293" y="392"/>
                </a:lnTo>
                <a:lnTo>
                  <a:pt x="292" y="392"/>
                </a:lnTo>
                <a:lnTo>
                  <a:pt x="293" y="392"/>
                </a:lnTo>
                <a:lnTo>
                  <a:pt x="292" y="392"/>
                </a:lnTo>
                <a:lnTo>
                  <a:pt x="292" y="391"/>
                </a:lnTo>
                <a:lnTo>
                  <a:pt x="293" y="391"/>
                </a:lnTo>
                <a:lnTo>
                  <a:pt x="292" y="391"/>
                </a:lnTo>
                <a:lnTo>
                  <a:pt x="293" y="391"/>
                </a:lnTo>
                <a:lnTo>
                  <a:pt x="293" y="389"/>
                </a:lnTo>
                <a:lnTo>
                  <a:pt x="293" y="391"/>
                </a:lnTo>
                <a:lnTo>
                  <a:pt x="292" y="391"/>
                </a:lnTo>
                <a:lnTo>
                  <a:pt x="292" y="389"/>
                </a:lnTo>
                <a:lnTo>
                  <a:pt x="292" y="391"/>
                </a:lnTo>
                <a:lnTo>
                  <a:pt x="290" y="391"/>
                </a:lnTo>
                <a:lnTo>
                  <a:pt x="288" y="391"/>
                </a:lnTo>
                <a:lnTo>
                  <a:pt x="288" y="389"/>
                </a:lnTo>
                <a:lnTo>
                  <a:pt x="288" y="391"/>
                </a:lnTo>
                <a:lnTo>
                  <a:pt x="288" y="389"/>
                </a:lnTo>
                <a:lnTo>
                  <a:pt x="288" y="387"/>
                </a:lnTo>
                <a:lnTo>
                  <a:pt x="288" y="386"/>
                </a:lnTo>
                <a:lnTo>
                  <a:pt x="288" y="384"/>
                </a:lnTo>
                <a:lnTo>
                  <a:pt x="287" y="384"/>
                </a:lnTo>
                <a:lnTo>
                  <a:pt x="287" y="386"/>
                </a:lnTo>
                <a:lnTo>
                  <a:pt x="287" y="387"/>
                </a:lnTo>
                <a:lnTo>
                  <a:pt x="287" y="389"/>
                </a:lnTo>
                <a:lnTo>
                  <a:pt x="287" y="391"/>
                </a:lnTo>
                <a:lnTo>
                  <a:pt x="287" y="392"/>
                </a:lnTo>
                <a:lnTo>
                  <a:pt x="285" y="392"/>
                </a:lnTo>
                <a:lnTo>
                  <a:pt x="285" y="394"/>
                </a:lnTo>
                <a:lnTo>
                  <a:pt x="284" y="394"/>
                </a:lnTo>
                <a:lnTo>
                  <a:pt x="282" y="394"/>
                </a:lnTo>
                <a:lnTo>
                  <a:pt x="280" y="394"/>
                </a:lnTo>
                <a:lnTo>
                  <a:pt x="280" y="392"/>
                </a:lnTo>
                <a:lnTo>
                  <a:pt x="282" y="392"/>
                </a:lnTo>
                <a:lnTo>
                  <a:pt x="280" y="392"/>
                </a:lnTo>
                <a:lnTo>
                  <a:pt x="280" y="394"/>
                </a:lnTo>
                <a:lnTo>
                  <a:pt x="279" y="394"/>
                </a:lnTo>
                <a:lnTo>
                  <a:pt x="279" y="392"/>
                </a:lnTo>
                <a:lnTo>
                  <a:pt x="280" y="392"/>
                </a:lnTo>
                <a:lnTo>
                  <a:pt x="282" y="392"/>
                </a:lnTo>
                <a:lnTo>
                  <a:pt x="280" y="392"/>
                </a:lnTo>
                <a:lnTo>
                  <a:pt x="280" y="391"/>
                </a:lnTo>
                <a:lnTo>
                  <a:pt x="279" y="391"/>
                </a:lnTo>
                <a:lnTo>
                  <a:pt x="280" y="391"/>
                </a:lnTo>
                <a:lnTo>
                  <a:pt x="282" y="391"/>
                </a:lnTo>
                <a:lnTo>
                  <a:pt x="280" y="391"/>
                </a:lnTo>
                <a:lnTo>
                  <a:pt x="280" y="389"/>
                </a:lnTo>
                <a:lnTo>
                  <a:pt x="280" y="387"/>
                </a:lnTo>
                <a:lnTo>
                  <a:pt x="280" y="389"/>
                </a:lnTo>
                <a:lnTo>
                  <a:pt x="279" y="389"/>
                </a:lnTo>
                <a:lnTo>
                  <a:pt x="277" y="389"/>
                </a:lnTo>
                <a:lnTo>
                  <a:pt x="277" y="391"/>
                </a:lnTo>
                <a:lnTo>
                  <a:pt x="276" y="391"/>
                </a:lnTo>
                <a:lnTo>
                  <a:pt x="276" y="389"/>
                </a:lnTo>
                <a:lnTo>
                  <a:pt x="274" y="389"/>
                </a:lnTo>
                <a:lnTo>
                  <a:pt x="274" y="391"/>
                </a:lnTo>
                <a:lnTo>
                  <a:pt x="274" y="389"/>
                </a:lnTo>
                <a:lnTo>
                  <a:pt x="274" y="391"/>
                </a:lnTo>
                <a:lnTo>
                  <a:pt x="274" y="389"/>
                </a:lnTo>
                <a:lnTo>
                  <a:pt x="272" y="389"/>
                </a:lnTo>
                <a:lnTo>
                  <a:pt x="271" y="389"/>
                </a:lnTo>
                <a:lnTo>
                  <a:pt x="269" y="389"/>
                </a:lnTo>
                <a:lnTo>
                  <a:pt x="269" y="387"/>
                </a:lnTo>
                <a:lnTo>
                  <a:pt x="268" y="389"/>
                </a:lnTo>
                <a:lnTo>
                  <a:pt x="268" y="387"/>
                </a:lnTo>
                <a:lnTo>
                  <a:pt x="268" y="386"/>
                </a:lnTo>
                <a:lnTo>
                  <a:pt x="269" y="387"/>
                </a:lnTo>
                <a:lnTo>
                  <a:pt x="269" y="386"/>
                </a:lnTo>
                <a:lnTo>
                  <a:pt x="271" y="386"/>
                </a:lnTo>
                <a:lnTo>
                  <a:pt x="272" y="386"/>
                </a:lnTo>
                <a:lnTo>
                  <a:pt x="271" y="386"/>
                </a:lnTo>
                <a:lnTo>
                  <a:pt x="272" y="386"/>
                </a:lnTo>
                <a:lnTo>
                  <a:pt x="272" y="384"/>
                </a:lnTo>
                <a:lnTo>
                  <a:pt x="272" y="386"/>
                </a:lnTo>
                <a:lnTo>
                  <a:pt x="274" y="386"/>
                </a:lnTo>
                <a:lnTo>
                  <a:pt x="276" y="386"/>
                </a:lnTo>
                <a:lnTo>
                  <a:pt x="274" y="386"/>
                </a:lnTo>
                <a:lnTo>
                  <a:pt x="274" y="384"/>
                </a:lnTo>
                <a:lnTo>
                  <a:pt x="276" y="384"/>
                </a:lnTo>
                <a:lnTo>
                  <a:pt x="274" y="384"/>
                </a:lnTo>
                <a:lnTo>
                  <a:pt x="276" y="384"/>
                </a:lnTo>
                <a:lnTo>
                  <a:pt x="277" y="384"/>
                </a:lnTo>
                <a:lnTo>
                  <a:pt x="277" y="386"/>
                </a:lnTo>
                <a:lnTo>
                  <a:pt x="279" y="384"/>
                </a:lnTo>
                <a:lnTo>
                  <a:pt x="277" y="384"/>
                </a:lnTo>
                <a:lnTo>
                  <a:pt x="279" y="384"/>
                </a:lnTo>
                <a:lnTo>
                  <a:pt x="279" y="383"/>
                </a:lnTo>
                <a:lnTo>
                  <a:pt x="280" y="383"/>
                </a:lnTo>
                <a:lnTo>
                  <a:pt x="279" y="383"/>
                </a:lnTo>
                <a:lnTo>
                  <a:pt x="279" y="381"/>
                </a:lnTo>
                <a:lnTo>
                  <a:pt x="280" y="381"/>
                </a:lnTo>
                <a:lnTo>
                  <a:pt x="279" y="381"/>
                </a:lnTo>
                <a:lnTo>
                  <a:pt x="279" y="383"/>
                </a:lnTo>
                <a:lnTo>
                  <a:pt x="277" y="383"/>
                </a:lnTo>
                <a:lnTo>
                  <a:pt x="279" y="383"/>
                </a:lnTo>
                <a:lnTo>
                  <a:pt x="277" y="383"/>
                </a:lnTo>
                <a:lnTo>
                  <a:pt x="277" y="384"/>
                </a:lnTo>
                <a:lnTo>
                  <a:pt x="276" y="384"/>
                </a:lnTo>
                <a:lnTo>
                  <a:pt x="276" y="383"/>
                </a:lnTo>
                <a:lnTo>
                  <a:pt x="276" y="384"/>
                </a:lnTo>
                <a:lnTo>
                  <a:pt x="276" y="383"/>
                </a:lnTo>
                <a:lnTo>
                  <a:pt x="276" y="384"/>
                </a:lnTo>
                <a:lnTo>
                  <a:pt x="274" y="384"/>
                </a:lnTo>
                <a:lnTo>
                  <a:pt x="274" y="383"/>
                </a:lnTo>
                <a:lnTo>
                  <a:pt x="274" y="384"/>
                </a:lnTo>
                <a:lnTo>
                  <a:pt x="272" y="384"/>
                </a:lnTo>
                <a:lnTo>
                  <a:pt x="272" y="383"/>
                </a:lnTo>
                <a:lnTo>
                  <a:pt x="271" y="384"/>
                </a:lnTo>
                <a:lnTo>
                  <a:pt x="271" y="383"/>
                </a:lnTo>
                <a:lnTo>
                  <a:pt x="269" y="384"/>
                </a:lnTo>
                <a:lnTo>
                  <a:pt x="271" y="384"/>
                </a:lnTo>
                <a:lnTo>
                  <a:pt x="272" y="384"/>
                </a:lnTo>
                <a:lnTo>
                  <a:pt x="271" y="384"/>
                </a:lnTo>
                <a:lnTo>
                  <a:pt x="269" y="384"/>
                </a:lnTo>
                <a:lnTo>
                  <a:pt x="269" y="383"/>
                </a:lnTo>
                <a:lnTo>
                  <a:pt x="268" y="383"/>
                </a:lnTo>
                <a:lnTo>
                  <a:pt x="269" y="383"/>
                </a:lnTo>
                <a:lnTo>
                  <a:pt x="269" y="381"/>
                </a:lnTo>
                <a:lnTo>
                  <a:pt x="269" y="379"/>
                </a:lnTo>
                <a:lnTo>
                  <a:pt x="268" y="379"/>
                </a:lnTo>
                <a:lnTo>
                  <a:pt x="269" y="378"/>
                </a:lnTo>
                <a:lnTo>
                  <a:pt x="271" y="378"/>
                </a:lnTo>
                <a:lnTo>
                  <a:pt x="272" y="378"/>
                </a:lnTo>
                <a:lnTo>
                  <a:pt x="272" y="376"/>
                </a:lnTo>
                <a:lnTo>
                  <a:pt x="271" y="378"/>
                </a:lnTo>
                <a:lnTo>
                  <a:pt x="271" y="376"/>
                </a:lnTo>
                <a:lnTo>
                  <a:pt x="271" y="378"/>
                </a:lnTo>
                <a:lnTo>
                  <a:pt x="271" y="376"/>
                </a:lnTo>
                <a:lnTo>
                  <a:pt x="269" y="378"/>
                </a:lnTo>
                <a:lnTo>
                  <a:pt x="269" y="376"/>
                </a:lnTo>
                <a:lnTo>
                  <a:pt x="271" y="376"/>
                </a:lnTo>
                <a:lnTo>
                  <a:pt x="271" y="375"/>
                </a:lnTo>
                <a:lnTo>
                  <a:pt x="271" y="376"/>
                </a:lnTo>
                <a:lnTo>
                  <a:pt x="271" y="375"/>
                </a:lnTo>
                <a:lnTo>
                  <a:pt x="272" y="375"/>
                </a:lnTo>
                <a:lnTo>
                  <a:pt x="272" y="376"/>
                </a:lnTo>
                <a:lnTo>
                  <a:pt x="272" y="375"/>
                </a:lnTo>
                <a:lnTo>
                  <a:pt x="272" y="373"/>
                </a:lnTo>
                <a:lnTo>
                  <a:pt x="272" y="371"/>
                </a:lnTo>
                <a:lnTo>
                  <a:pt x="271" y="371"/>
                </a:lnTo>
                <a:lnTo>
                  <a:pt x="272" y="371"/>
                </a:lnTo>
                <a:lnTo>
                  <a:pt x="272" y="370"/>
                </a:lnTo>
                <a:lnTo>
                  <a:pt x="272" y="371"/>
                </a:lnTo>
                <a:lnTo>
                  <a:pt x="274" y="371"/>
                </a:lnTo>
                <a:lnTo>
                  <a:pt x="274" y="370"/>
                </a:lnTo>
                <a:lnTo>
                  <a:pt x="276" y="370"/>
                </a:lnTo>
                <a:lnTo>
                  <a:pt x="277" y="370"/>
                </a:lnTo>
                <a:lnTo>
                  <a:pt x="279" y="370"/>
                </a:lnTo>
                <a:lnTo>
                  <a:pt x="280" y="370"/>
                </a:lnTo>
                <a:lnTo>
                  <a:pt x="282" y="370"/>
                </a:lnTo>
                <a:lnTo>
                  <a:pt x="280" y="370"/>
                </a:lnTo>
                <a:lnTo>
                  <a:pt x="280" y="368"/>
                </a:lnTo>
                <a:lnTo>
                  <a:pt x="280" y="370"/>
                </a:lnTo>
                <a:lnTo>
                  <a:pt x="279" y="370"/>
                </a:lnTo>
                <a:lnTo>
                  <a:pt x="277" y="370"/>
                </a:lnTo>
                <a:lnTo>
                  <a:pt x="276" y="370"/>
                </a:lnTo>
                <a:lnTo>
                  <a:pt x="274" y="370"/>
                </a:lnTo>
                <a:lnTo>
                  <a:pt x="272" y="370"/>
                </a:lnTo>
                <a:lnTo>
                  <a:pt x="274" y="370"/>
                </a:lnTo>
                <a:lnTo>
                  <a:pt x="272" y="370"/>
                </a:lnTo>
                <a:lnTo>
                  <a:pt x="272" y="368"/>
                </a:lnTo>
                <a:lnTo>
                  <a:pt x="272" y="367"/>
                </a:lnTo>
                <a:lnTo>
                  <a:pt x="274" y="367"/>
                </a:lnTo>
                <a:lnTo>
                  <a:pt x="274" y="365"/>
                </a:lnTo>
                <a:lnTo>
                  <a:pt x="274" y="363"/>
                </a:lnTo>
                <a:lnTo>
                  <a:pt x="276" y="363"/>
                </a:lnTo>
                <a:lnTo>
                  <a:pt x="274" y="363"/>
                </a:lnTo>
                <a:lnTo>
                  <a:pt x="276" y="363"/>
                </a:lnTo>
                <a:lnTo>
                  <a:pt x="277" y="363"/>
                </a:lnTo>
                <a:lnTo>
                  <a:pt x="276" y="363"/>
                </a:lnTo>
                <a:lnTo>
                  <a:pt x="277" y="363"/>
                </a:lnTo>
                <a:lnTo>
                  <a:pt x="279" y="363"/>
                </a:lnTo>
                <a:lnTo>
                  <a:pt x="280" y="363"/>
                </a:lnTo>
                <a:lnTo>
                  <a:pt x="280" y="362"/>
                </a:lnTo>
                <a:lnTo>
                  <a:pt x="280" y="363"/>
                </a:lnTo>
                <a:lnTo>
                  <a:pt x="282" y="363"/>
                </a:lnTo>
                <a:lnTo>
                  <a:pt x="284" y="363"/>
                </a:lnTo>
                <a:lnTo>
                  <a:pt x="285" y="363"/>
                </a:lnTo>
                <a:lnTo>
                  <a:pt x="287" y="363"/>
                </a:lnTo>
                <a:lnTo>
                  <a:pt x="288" y="365"/>
                </a:lnTo>
                <a:lnTo>
                  <a:pt x="288" y="363"/>
                </a:lnTo>
                <a:lnTo>
                  <a:pt x="288" y="365"/>
                </a:lnTo>
                <a:lnTo>
                  <a:pt x="290" y="365"/>
                </a:lnTo>
                <a:lnTo>
                  <a:pt x="290" y="367"/>
                </a:lnTo>
                <a:lnTo>
                  <a:pt x="292" y="367"/>
                </a:lnTo>
                <a:lnTo>
                  <a:pt x="293" y="365"/>
                </a:lnTo>
                <a:lnTo>
                  <a:pt x="293" y="367"/>
                </a:lnTo>
                <a:lnTo>
                  <a:pt x="293" y="365"/>
                </a:lnTo>
                <a:lnTo>
                  <a:pt x="292" y="365"/>
                </a:lnTo>
                <a:lnTo>
                  <a:pt x="292" y="363"/>
                </a:lnTo>
                <a:lnTo>
                  <a:pt x="292" y="365"/>
                </a:lnTo>
                <a:lnTo>
                  <a:pt x="292" y="363"/>
                </a:lnTo>
                <a:lnTo>
                  <a:pt x="293" y="363"/>
                </a:lnTo>
                <a:lnTo>
                  <a:pt x="293" y="365"/>
                </a:lnTo>
                <a:lnTo>
                  <a:pt x="293" y="363"/>
                </a:lnTo>
                <a:lnTo>
                  <a:pt x="293" y="365"/>
                </a:lnTo>
                <a:lnTo>
                  <a:pt x="295" y="365"/>
                </a:lnTo>
                <a:lnTo>
                  <a:pt x="295" y="363"/>
                </a:lnTo>
                <a:lnTo>
                  <a:pt x="293" y="363"/>
                </a:lnTo>
                <a:lnTo>
                  <a:pt x="293" y="362"/>
                </a:lnTo>
                <a:lnTo>
                  <a:pt x="295" y="362"/>
                </a:lnTo>
                <a:lnTo>
                  <a:pt x="295" y="360"/>
                </a:lnTo>
                <a:lnTo>
                  <a:pt x="295" y="362"/>
                </a:lnTo>
                <a:lnTo>
                  <a:pt x="295" y="360"/>
                </a:lnTo>
                <a:lnTo>
                  <a:pt x="293" y="360"/>
                </a:lnTo>
                <a:lnTo>
                  <a:pt x="293" y="362"/>
                </a:lnTo>
                <a:lnTo>
                  <a:pt x="292" y="362"/>
                </a:lnTo>
                <a:lnTo>
                  <a:pt x="292" y="360"/>
                </a:lnTo>
                <a:lnTo>
                  <a:pt x="292" y="362"/>
                </a:lnTo>
                <a:lnTo>
                  <a:pt x="290" y="362"/>
                </a:lnTo>
                <a:lnTo>
                  <a:pt x="288" y="362"/>
                </a:lnTo>
                <a:lnTo>
                  <a:pt x="287" y="362"/>
                </a:lnTo>
                <a:lnTo>
                  <a:pt x="287" y="360"/>
                </a:lnTo>
                <a:lnTo>
                  <a:pt x="285" y="360"/>
                </a:lnTo>
                <a:lnTo>
                  <a:pt x="284" y="360"/>
                </a:lnTo>
                <a:lnTo>
                  <a:pt x="282" y="360"/>
                </a:lnTo>
                <a:lnTo>
                  <a:pt x="282" y="362"/>
                </a:lnTo>
                <a:lnTo>
                  <a:pt x="282" y="360"/>
                </a:lnTo>
                <a:lnTo>
                  <a:pt x="280" y="360"/>
                </a:lnTo>
                <a:lnTo>
                  <a:pt x="280" y="362"/>
                </a:lnTo>
                <a:lnTo>
                  <a:pt x="279" y="362"/>
                </a:lnTo>
                <a:lnTo>
                  <a:pt x="277" y="362"/>
                </a:lnTo>
                <a:lnTo>
                  <a:pt x="279" y="362"/>
                </a:lnTo>
                <a:lnTo>
                  <a:pt x="279" y="360"/>
                </a:lnTo>
                <a:lnTo>
                  <a:pt x="277" y="360"/>
                </a:lnTo>
                <a:lnTo>
                  <a:pt x="277" y="359"/>
                </a:lnTo>
                <a:lnTo>
                  <a:pt x="276" y="359"/>
                </a:lnTo>
                <a:lnTo>
                  <a:pt x="276" y="357"/>
                </a:lnTo>
                <a:lnTo>
                  <a:pt x="276" y="355"/>
                </a:lnTo>
                <a:lnTo>
                  <a:pt x="276" y="357"/>
                </a:lnTo>
                <a:lnTo>
                  <a:pt x="276" y="355"/>
                </a:lnTo>
                <a:lnTo>
                  <a:pt x="277" y="355"/>
                </a:lnTo>
                <a:lnTo>
                  <a:pt x="277" y="354"/>
                </a:lnTo>
                <a:lnTo>
                  <a:pt x="277" y="352"/>
                </a:lnTo>
                <a:lnTo>
                  <a:pt x="277" y="354"/>
                </a:lnTo>
                <a:lnTo>
                  <a:pt x="276" y="354"/>
                </a:lnTo>
                <a:lnTo>
                  <a:pt x="276" y="352"/>
                </a:lnTo>
                <a:lnTo>
                  <a:pt x="277" y="352"/>
                </a:lnTo>
                <a:lnTo>
                  <a:pt x="276" y="352"/>
                </a:lnTo>
                <a:lnTo>
                  <a:pt x="277" y="352"/>
                </a:lnTo>
                <a:lnTo>
                  <a:pt x="276" y="351"/>
                </a:lnTo>
                <a:lnTo>
                  <a:pt x="277" y="351"/>
                </a:lnTo>
                <a:lnTo>
                  <a:pt x="277" y="352"/>
                </a:lnTo>
                <a:lnTo>
                  <a:pt x="277" y="351"/>
                </a:lnTo>
                <a:lnTo>
                  <a:pt x="277" y="352"/>
                </a:lnTo>
                <a:lnTo>
                  <a:pt x="277" y="351"/>
                </a:lnTo>
                <a:lnTo>
                  <a:pt x="277" y="349"/>
                </a:lnTo>
                <a:lnTo>
                  <a:pt x="276" y="349"/>
                </a:lnTo>
                <a:lnTo>
                  <a:pt x="276" y="347"/>
                </a:lnTo>
                <a:lnTo>
                  <a:pt x="276" y="346"/>
                </a:lnTo>
                <a:lnTo>
                  <a:pt x="274" y="346"/>
                </a:lnTo>
                <a:lnTo>
                  <a:pt x="274" y="347"/>
                </a:lnTo>
                <a:lnTo>
                  <a:pt x="274" y="349"/>
                </a:lnTo>
                <a:lnTo>
                  <a:pt x="272" y="349"/>
                </a:lnTo>
                <a:lnTo>
                  <a:pt x="271" y="349"/>
                </a:lnTo>
                <a:lnTo>
                  <a:pt x="271" y="347"/>
                </a:lnTo>
                <a:lnTo>
                  <a:pt x="271" y="349"/>
                </a:lnTo>
                <a:lnTo>
                  <a:pt x="271" y="347"/>
                </a:lnTo>
                <a:lnTo>
                  <a:pt x="269" y="347"/>
                </a:lnTo>
                <a:lnTo>
                  <a:pt x="268" y="347"/>
                </a:lnTo>
                <a:lnTo>
                  <a:pt x="266" y="347"/>
                </a:lnTo>
                <a:lnTo>
                  <a:pt x="266" y="346"/>
                </a:lnTo>
                <a:lnTo>
                  <a:pt x="264" y="346"/>
                </a:lnTo>
                <a:lnTo>
                  <a:pt x="264" y="347"/>
                </a:lnTo>
                <a:lnTo>
                  <a:pt x="263" y="347"/>
                </a:lnTo>
                <a:lnTo>
                  <a:pt x="261" y="347"/>
                </a:lnTo>
                <a:lnTo>
                  <a:pt x="260" y="347"/>
                </a:lnTo>
                <a:lnTo>
                  <a:pt x="258" y="347"/>
                </a:lnTo>
                <a:lnTo>
                  <a:pt x="256" y="347"/>
                </a:lnTo>
                <a:lnTo>
                  <a:pt x="256" y="346"/>
                </a:lnTo>
                <a:lnTo>
                  <a:pt x="258" y="346"/>
                </a:lnTo>
                <a:lnTo>
                  <a:pt x="258" y="344"/>
                </a:lnTo>
                <a:lnTo>
                  <a:pt x="260" y="344"/>
                </a:lnTo>
                <a:lnTo>
                  <a:pt x="261" y="344"/>
                </a:lnTo>
                <a:lnTo>
                  <a:pt x="263" y="344"/>
                </a:lnTo>
                <a:lnTo>
                  <a:pt x="264" y="344"/>
                </a:lnTo>
                <a:lnTo>
                  <a:pt x="264" y="346"/>
                </a:lnTo>
                <a:lnTo>
                  <a:pt x="264" y="344"/>
                </a:lnTo>
                <a:lnTo>
                  <a:pt x="264" y="346"/>
                </a:lnTo>
                <a:lnTo>
                  <a:pt x="264" y="344"/>
                </a:lnTo>
                <a:lnTo>
                  <a:pt x="264" y="346"/>
                </a:lnTo>
                <a:lnTo>
                  <a:pt x="266" y="346"/>
                </a:lnTo>
                <a:lnTo>
                  <a:pt x="266" y="344"/>
                </a:lnTo>
                <a:lnTo>
                  <a:pt x="264" y="344"/>
                </a:lnTo>
                <a:lnTo>
                  <a:pt x="266" y="344"/>
                </a:lnTo>
                <a:lnTo>
                  <a:pt x="266" y="343"/>
                </a:lnTo>
                <a:lnTo>
                  <a:pt x="266" y="341"/>
                </a:lnTo>
                <a:lnTo>
                  <a:pt x="266" y="339"/>
                </a:lnTo>
                <a:lnTo>
                  <a:pt x="268" y="339"/>
                </a:lnTo>
                <a:lnTo>
                  <a:pt x="266" y="339"/>
                </a:lnTo>
                <a:lnTo>
                  <a:pt x="268" y="338"/>
                </a:lnTo>
                <a:lnTo>
                  <a:pt x="269" y="338"/>
                </a:lnTo>
                <a:lnTo>
                  <a:pt x="271" y="338"/>
                </a:lnTo>
                <a:lnTo>
                  <a:pt x="271" y="336"/>
                </a:lnTo>
                <a:lnTo>
                  <a:pt x="271" y="338"/>
                </a:lnTo>
                <a:lnTo>
                  <a:pt x="272" y="338"/>
                </a:lnTo>
                <a:lnTo>
                  <a:pt x="272" y="339"/>
                </a:lnTo>
                <a:lnTo>
                  <a:pt x="272" y="341"/>
                </a:lnTo>
                <a:lnTo>
                  <a:pt x="272" y="339"/>
                </a:lnTo>
                <a:lnTo>
                  <a:pt x="272" y="341"/>
                </a:lnTo>
                <a:lnTo>
                  <a:pt x="272" y="343"/>
                </a:lnTo>
                <a:lnTo>
                  <a:pt x="274" y="341"/>
                </a:lnTo>
                <a:lnTo>
                  <a:pt x="276" y="339"/>
                </a:lnTo>
                <a:lnTo>
                  <a:pt x="277" y="339"/>
                </a:lnTo>
                <a:lnTo>
                  <a:pt x="276" y="338"/>
                </a:lnTo>
                <a:lnTo>
                  <a:pt x="274" y="338"/>
                </a:lnTo>
                <a:lnTo>
                  <a:pt x="276" y="338"/>
                </a:lnTo>
                <a:lnTo>
                  <a:pt x="276" y="336"/>
                </a:lnTo>
                <a:lnTo>
                  <a:pt x="276" y="335"/>
                </a:lnTo>
                <a:lnTo>
                  <a:pt x="274" y="335"/>
                </a:lnTo>
                <a:lnTo>
                  <a:pt x="274" y="333"/>
                </a:lnTo>
                <a:lnTo>
                  <a:pt x="274" y="331"/>
                </a:lnTo>
                <a:lnTo>
                  <a:pt x="272" y="331"/>
                </a:lnTo>
                <a:lnTo>
                  <a:pt x="271" y="331"/>
                </a:lnTo>
                <a:lnTo>
                  <a:pt x="271" y="333"/>
                </a:lnTo>
                <a:lnTo>
                  <a:pt x="269" y="333"/>
                </a:lnTo>
                <a:lnTo>
                  <a:pt x="268" y="333"/>
                </a:lnTo>
                <a:lnTo>
                  <a:pt x="268" y="335"/>
                </a:lnTo>
                <a:lnTo>
                  <a:pt x="268" y="333"/>
                </a:lnTo>
                <a:lnTo>
                  <a:pt x="266" y="333"/>
                </a:lnTo>
                <a:lnTo>
                  <a:pt x="266" y="335"/>
                </a:lnTo>
                <a:lnTo>
                  <a:pt x="264" y="335"/>
                </a:lnTo>
                <a:lnTo>
                  <a:pt x="263" y="335"/>
                </a:lnTo>
                <a:lnTo>
                  <a:pt x="264" y="335"/>
                </a:lnTo>
                <a:lnTo>
                  <a:pt x="264" y="333"/>
                </a:lnTo>
                <a:lnTo>
                  <a:pt x="263" y="333"/>
                </a:lnTo>
                <a:lnTo>
                  <a:pt x="263" y="335"/>
                </a:lnTo>
                <a:lnTo>
                  <a:pt x="261" y="336"/>
                </a:lnTo>
                <a:lnTo>
                  <a:pt x="260" y="336"/>
                </a:lnTo>
                <a:lnTo>
                  <a:pt x="258" y="336"/>
                </a:lnTo>
                <a:lnTo>
                  <a:pt x="258" y="335"/>
                </a:lnTo>
                <a:lnTo>
                  <a:pt x="258" y="336"/>
                </a:lnTo>
                <a:lnTo>
                  <a:pt x="256" y="336"/>
                </a:lnTo>
                <a:lnTo>
                  <a:pt x="256" y="335"/>
                </a:lnTo>
                <a:lnTo>
                  <a:pt x="258" y="335"/>
                </a:lnTo>
                <a:lnTo>
                  <a:pt x="258" y="336"/>
                </a:lnTo>
                <a:lnTo>
                  <a:pt x="258" y="335"/>
                </a:lnTo>
                <a:lnTo>
                  <a:pt x="258" y="333"/>
                </a:lnTo>
                <a:lnTo>
                  <a:pt x="258" y="335"/>
                </a:lnTo>
                <a:lnTo>
                  <a:pt x="258" y="333"/>
                </a:lnTo>
                <a:lnTo>
                  <a:pt x="258" y="331"/>
                </a:lnTo>
                <a:lnTo>
                  <a:pt x="260" y="331"/>
                </a:lnTo>
                <a:lnTo>
                  <a:pt x="260" y="333"/>
                </a:lnTo>
                <a:lnTo>
                  <a:pt x="260" y="331"/>
                </a:lnTo>
                <a:lnTo>
                  <a:pt x="260" y="333"/>
                </a:lnTo>
                <a:lnTo>
                  <a:pt x="260" y="331"/>
                </a:lnTo>
                <a:lnTo>
                  <a:pt x="261" y="331"/>
                </a:lnTo>
                <a:lnTo>
                  <a:pt x="261" y="330"/>
                </a:lnTo>
                <a:lnTo>
                  <a:pt x="263" y="330"/>
                </a:lnTo>
                <a:lnTo>
                  <a:pt x="261" y="330"/>
                </a:lnTo>
                <a:lnTo>
                  <a:pt x="260" y="330"/>
                </a:lnTo>
                <a:lnTo>
                  <a:pt x="260" y="331"/>
                </a:lnTo>
                <a:lnTo>
                  <a:pt x="260" y="330"/>
                </a:lnTo>
                <a:lnTo>
                  <a:pt x="260" y="331"/>
                </a:lnTo>
                <a:lnTo>
                  <a:pt x="258" y="331"/>
                </a:lnTo>
                <a:lnTo>
                  <a:pt x="258" y="330"/>
                </a:lnTo>
                <a:lnTo>
                  <a:pt x="258" y="328"/>
                </a:lnTo>
                <a:lnTo>
                  <a:pt x="260" y="328"/>
                </a:lnTo>
                <a:lnTo>
                  <a:pt x="261" y="328"/>
                </a:lnTo>
                <a:lnTo>
                  <a:pt x="261" y="327"/>
                </a:lnTo>
                <a:lnTo>
                  <a:pt x="263" y="327"/>
                </a:lnTo>
                <a:lnTo>
                  <a:pt x="263" y="325"/>
                </a:lnTo>
                <a:lnTo>
                  <a:pt x="264" y="325"/>
                </a:lnTo>
                <a:lnTo>
                  <a:pt x="264" y="327"/>
                </a:lnTo>
                <a:lnTo>
                  <a:pt x="264" y="325"/>
                </a:lnTo>
                <a:lnTo>
                  <a:pt x="266" y="325"/>
                </a:lnTo>
                <a:lnTo>
                  <a:pt x="264" y="325"/>
                </a:lnTo>
                <a:lnTo>
                  <a:pt x="263" y="325"/>
                </a:lnTo>
                <a:lnTo>
                  <a:pt x="263" y="327"/>
                </a:lnTo>
                <a:lnTo>
                  <a:pt x="261" y="327"/>
                </a:lnTo>
                <a:lnTo>
                  <a:pt x="261" y="325"/>
                </a:lnTo>
                <a:lnTo>
                  <a:pt x="261" y="323"/>
                </a:lnTo>
                <a:lnTo>
                  <a:pt x="263" y="323"/>
                </a:lnTo>
                <a:lnTo>
                  <a:pt x="264" y="323"/>
                </a:lnTo>
                <a:lnTo>
                  <a:pt x="264" y="322"/>
                </a:lnTo>
                <a:lnTo>
                  <a:pt x="266" y="322"/>
                </a:lnTo>
                <a:lnTo>
                  <a:pt x="268" y="322"/>
                </a:lnTo>
                <a:lnTo>
                  <a:pt x="269" y="322"/>
                </a:lnTo>
                <a:lnTo>
                  <a:pt x="269" y="320"/>
                </a:lnTo>
                <a:lnTo>
                  <a:pt x="268" y="320"/>
                </a:lnTo>
                <a:lnTo>
                  <a:pt x="266" y="320"/>
                </a:lnTo>
                <a:lnTo>
                  <a:pt x="264" y="320"/>
                </a:lnTo>
                <a:lnTo>
                  <a:pt x="264" y="319"/>
                </a:lnTo>
                <a:lnTo>
                  <a:pt x="264" y="317"/>
                </a:lnTo>
                <a:lnTo>
                  <a:pt x="263" y="317"/>
                </a:lnTo>
                <a:lnTo>
                  <a:pt x="264" y="319"/>
                </a:lnTo>
                <a:lnTo>
                  <a:pt x="263" y="319"/>
                </a:lnTo>
                <a:lnTo>
                  <a:pt x="264" y="319"/>
                </a:lnTo>
                <a:lnTo>
                  <a:pt x="263" y="319"/>
                </a:lnTo>
                <a:lnTo>
                  <a:pt x="263" y="320"/>
                </a:lnTo>
                <a:lnTo>
                  <a:pt x="264" y="320"/>
                </a:lnTo>
                <a:lnTo>
                  <a:pt x="263" y="320"/>
                </a:lnTo>
                <a:lnTo>
                  <a:pt x="263" y="322"/>
                </a:lnTo>
                <a:lnTo>
                  <a:pt x="263" y="320"/>
                </a:lnTo>
                <a:lnTo>
                  <a:pt x="263" y="322"/>
                </a:lnTo>
                <a:lnTo>
                  <a:pt x="261" y="322"/>
                </a:lnTo>
                <a:lnTo>
                  <a:pt x="261" y="320"/>
                </a:lnTo>
                <a:lnTo>
                  <a:pt x="261" y="322"/>
                </a:lnTo>
                <a:lnTo>
                  <a:pt x="261" y="320"/>
                </a:lnTo>
                <a:lnTo>
                  <a:pt x="261" y="322"/>
                </a:lnTo>
                <a:lnTo>
                  <a:pt x="260" y="322"/>
                </a:lnTo>
                <a:lnTo>
                  <a:pt x="260" y="323"/>
                </a:lnTo>
                <a:lnTo>
                  <a:pt x="261" y="323"/>
                </a:lnTo>
                <a:lnTo>
                  <a:pt x="261" y="325"/>
                </a:lnTo>
                <a:lnTo>
                  <a:pt x="260" y="325"/>
                </a:lnTo>
                <a:lnTo>
                  <a:pt x="258" y="325"/>
                </a:lnTo>
                <a:lnTo>
                  <a:pt x="258" y="323"/>
                </a:lnTo>
                <a:lnTo>
                  <a:pt x="260" y="323"/>
                </a:lnTo>
                <a:lnTo>
                  <a:pt x="258" y="323"/>
                </a:lnTo>
                <a:lnTo>
                  <a:pt x="258" y="322"/>
                </a:lnTo>
                <a:lnTo>
                  <a:pt x="258" y="320"/>
                </a:lnTo>
                <a:lnTo>
                  <a:pt x="258" y="322"/>
                </a:lnTo>
                <a:lnTo>
                  <a:pt x="256" y="322"/>
                </a:lnTo>
                <a:lnTo>
                  <a:pt x="256" y="323"/>
                </a:lnTo>
                <a:lnTo>
                  <a:pt x="255" y="325"/>
                </a:lnTo>
                <a:lnTo>
                  <a:pt x="255" y="323"/>
                </a:lnTo>
                <a:lnTo>
                  <a:pt x="255" y="325"/>
                </a:lnTo>
                <a:lnTo>
                  <a:pt x="256" y="325"/>
                </a:lnTo>
                <a:lnTo>
                  <a:pt x="256" y="327"/>
                </a:lnTo>
                <a:lnTo>
                  <a:pt x="255" y="327"/>
                </a:lnTo>
                <a:lnTo>
                  <a:pt x="255" y="328"/>
                </a:lnTo>
                <a:lnTo>
                  <a:pt x="253" y="328"/>
                </a:lnTo>
                <a:lnTo>
                  <a:pt x="255" y="328"/>
                </a:lnTo>
                <a:lnTo>
                  <a:pt x="253" y="330"/>
                </a:lnTo>
                <a:lnTo>
                  <a:pt x="255" y="330"/>
                </a:lnTo>
                <a:lnTo>
                  <a:pt x="256" y="330"/>
                </a:lnTo>
                <a:lnTo>
                  <a:pt x="256" y="331"/>
                </a:lnTo>
                <a:lnTo>
                  <a:pt x="256" y="333"/>
                </a:lnTo>
                <a:lnTo>
                  <a:pt x="256" y="335"/>
                </a:lnTo>
                <a:lnTo>
                  <a:pt x="255" y="335"/>
                </a:lnTo>
                <a:lnTo>
                  <a:pt x="255" y="333"/>
                </a:lnTo>
                <a:lnTo>
                  <a:pt x="255" y="335"/>
                </a:lnTo>
                <a:lnTo>
                  <a:pt x="253" y="335"/>
                </a:lnTo>
                <a:lnTo>
                  <a:pt x="253" y="336"/>
                </a:lnTo>
                <a:lnTo>
                  <a:pt x="253" y="335"/>
                </a:lnTo>
                <a:lnTo>
                  <a:pt x="253" y="336"/>
                </a:lnTo>
                <a:lnTo>
                  <a:pt x="252" y="336"/>
                </a:lnTo>
                <a:lnTo>
                  <a:pt x="250" y="336"/>
                </a:lnTo>
                <a:lnTo>
                  <a:pt x="250" y="335"/>
                </a:lnTo>
                <a:lnTo>
                  <a:pt x="248" y="335"/>
                </a:lnTo>
                <a:lnTo>
                  <a:pt x="248" y="336"/>
                </a:lnTo>
                <a:lnTo>
                  <a:pt x="248" y="338"/>
                </a:lnTo>
                <a:lnTo>
                  <a:pt x="247" y="338"/>
                </a:lnTo>
                <a:lnTo>
                  <a:pt x="245" y="338"/>
                </a:lnTo>
                <a:lnTo>
                  <a:pt x="245" y="339"/>
                </a:lnTo>
                <a:lnTo>
                  <a:pt x="244" y="339"/>
                </a:lnTo>
                <a:lnTo>
                  <a:pt x="242" y="339"/>
                </a:lnTo>
                <a:lnTo>
                  <a:pt x="242" y="341"/>
                </a:lnTo>
                <a:lnTo>
                  <a:pt x="240" y="341"/>
                </a:lnTo>
                <a:lnTo>
                  <a:pt x="240" y="339"/>
                </a:lnTo>
                <a:lnTo>
                  <a:pt x="240" y="338"/>
                </a:lnTo>
                <a:lnTo>
                  <a:pt x="240" y="339"/>
                </a:lnTo>
                <a:lnTo>
                  <a:pt x="239" y="339"/>
                </a:lnTo>
                <a:lnTo>
                  <a:pt x="239" y="338"/>
                </a:lnTo>
                <a:lnTo>
                  <a:pt x="237" y="338"/>
                </a:lnTo>
                <a:lnTo>
                  <a:pt x="237" y="336"/>
                </a:lnTo>
                <a:lnTo>
                  <a:pt x="239" y="336"/>
                </a:lnTo>
                <a:lnTo>
                  <a:pt x="239" y="335"/>
                </a:lnTo>
                <a:lnTo>
                  <a:pt x="237" y="336"/>
                </a:lnTo>
                <a:lnTo>
                  <a:pt x="236" y="336"/>
                </a:lnTo>
                <a:lnTo>
                  <a:pt x="236" y="335"/>
                </a:lnTo>
                <a:lnTo>
                  <a:pt x="234" y="335"/>
                </a:lnTo>
                <a:lnTo>
                  <a:pt x="236" y="335"/>
                </a:lnTo>
                <a:lnTo>
                  <a:pt x="234" y="335"/>
                </a:lnTo>
                <a:lnTo>
                  <a:pt x="236" y="335"/>
                </a:lnTo>
                <a:lnTo>
                  <a:pt x="234" y="335"/>
                </a:lnTo>
                <a:lnTo>
                  <a:pt x="236" y="333"/>
                </a:lnTo>
                <a:lnTo>
                  <a:pt x="234" y="333"/>
                </a:lnTo>
                <a:lnTo>
                  <a:pt x="234" y="331"/>
                </a:lnTo>
                <a:lnTo>
                  <a:pt x="232" y="331"/>
                </a:lnTo>
                <a:lnTo>
                  <a:pt x="234" y="331"/>
                </a:lnTo>
                <a:lnTo>
                  <a:pt x="234" y="330"/>
                </a:lnTo>
                <a:lnTo>
                  <a:pt x="234" y="328"/>
                </a:lnTo>
                <a:lnTo>
                  <a:pt x="234" y="330"/>
                </a:lnTo>
                <a:lnTo>
                  <a:pt x="232" y="330"/>
                </a:lnTo>
                <a:lnTo>
                  <a:pt x="232" y="331"/>
                </a:lnTo>
                <a:lnTo>
                  <a:pt x="231" y="331"/>
                </a:lnTo>
                <a:lnTo>
                  <a:pt x="231" y="330"/>
                </a:lnTo>
                <a:lnTo>
                  <a:pt x="231" y="328"/>
                </a:lnTo>
                <a:lnTo>
                  <a:pt x="229" y="330"/>
                </a:lnTo>
                <a:lnTo>
                  <a:pt x="229" y="328"/>
                </a:lnTo>
                <a:lnTo>
                  <a:pt x="231" y="328"/>
                </a:lnTo>
                <a:lnTo>
                  <a:pt x="229" y="328"/>
                </a:lnTo>
                <a:lnTo>
                  <a:pt x="228" y="327"/>
                </a:lnTo>
                <a:lnTo>
                  <a:pt x="229" y="327"/>
                </a:lnTo>
                <a:lnTo>
                  <a:pt x="231" y="325"/>
                </a:lnTo>
                <a:lnTo>
                  <a:pt x="229" y="325"/>
                </a:lnTo>
                <a:lnTo>
                  <a:pt x="229" y="327"/>
                </a:lnTo>
                <a:lnTo>
                  <a:pt x="228" y="327"/>
                </a:lnTo>
                <a:lnTo>
                  <a:pt x="228" y="325"/>
                </a:lnTo>
                <a:lnTo>
                  <a:pt x="226" y="325"/>
                </a:lnTo>
                <a:lnTo>
                  <a:pt x="226" y="323"/>
                </a:lnTo>
                <a:lnTo>
                  <a:pt x="228" y="323"/>
                </a:lnTo>
                <a:lnTo>
                  <a:pt x="226" y="323"/>
                </a:lnTo>
                <a:lnTo>
                  <a:pt x="228" y="322"/>
                </a:lnTo>
                <a:lnTo>
                  <a:pt x="226" y="322"/>
                </a:lnTo>
                <a:lnTo>
                  <a:pt x="226" y="320"/>
                </a:lnTo>
                <a:lnTo>
                  <a:pt x="226" y="319"/>
                </a:lnTo>
                <a:lnTo>
                  <a:pt x="226" y="317"/>
                </a:lnTo>
                <a:lnTo>
                  <a:pt x="228" y="317"/>
                </a:lnTo>
                <a:lnTo>
                  <a:pt x="226" y="317"/>
                </a:lnTo>
                <a:lnTo>
                  <a:pt x="226" y="315"/>
                </a:lnTo>
                <a:lnTo>
                  <a:pt x="226" y="314"/>
                </a:lnTo>
                <a:lnTo>
                  <a:pt x="226" y="312"/>
                </a:lnTo>
                <a:lnTo>
                  <a:pt x="228" y="312"/>
                </a:lnTo>
                <a:lnTo>
                  <a:pt x="229" y="312"/>
                </a:lnTo>
                <a:lnTo>
                  <a:pt x="229" y="311"/>
                </a:lnTo>
                <a:lnTo>
                  <a:pt x="229" y="312"/>
                </a:lnTo>
                <a:lnTo>
                  <a:pt x="229" y="311"/>
                </a:lnTo>
                <a:lnTo>
                  <a:pt x="231" y="311"/>
                </a:lnTo>
                <a:lnTo>
                  <a:pt x="232" y="311"/>
                </a:lnTo>
                <a:lnTo>
                  <a:pt x="234" y="311"/>
                </a:lnTo>
                <a:lnTo>
                  <a:pt x="236" y="311"/>
                </a:lnTo>
                <a:lnTo>
                  <a:pt x="237" y="311"/>
                </a:lnTo>
                <a:lnTo>
                  <a:pt x="237" y="309"/>
                </a:lnTo>
                <a:lnTo>
                  <a:pt x="239" y="309"/>
                </a:lnTo>
                <a:lnTo>
                  <a:pt x="240" y="309"/>
                </a:lnTo>
                <a:lnTo>
                  <a:pt x="242" y="309"/>
                </a:lnTo>
                <a:lnTo>
                  <a:pt x="244" y="309"/>
                </a:lnTo>
                <a:lnTo>
                  <a:pt x="245" y="309"/>
                </a:lnTo>
                <a:lnTo>
                  <a:pt x="245" y="307"/>
                </a:lnTo>
                <a:lnTo>
                  <a:pt x="247" y="307"/>
                </a:lnTo>
                <a:lnTo>
                  <a:pt x="247" y="306"/>
                </a:lnTo>
                <a:lnTo>
                  <a:pt x="248" y="306"/>
                </a:lnTo>
                <a:lnTo>
                  <a:pt x="250" y="306"/>
                </a:lnTo>
                <a:lnTo>
                  <a:pt x="252" y="306"/>
                </a:lnTo>
                <a:lnTo>
                  <a:pt x="252" y="304"/>
                </a:lnTo>
                <a:lnTo>
                  <a:pt x="253" y="304"/>
                </a:lnTo>
                <a:lnTo>
                  <a:pt x="255" y="304"/>
                </a:lnTo>
                <a:lnTo>
                  <a:pt x="256" y="304"/>
                </a:lnTo>
                <a:lnTo>
                  <a:pt x="258" y="304"/>
                </a:lnTo>
                <a:lnTo>
                  <a:pt x="260" y="304"/>
                </a:lnTo>
                <a:lnTo>
                  <a:pt x="260" y="303"/>
                </a:lnTo>
                <a:lnTo>
                  <a:pt x="258" y="303"/>
                </a:lnTo>
                <a:lnTo>
                  <a:pt x="260" y="303"/>
                </a:lnTo>
                <a:lnTo>
                  <a:pt x="261" y="303"/>
                </a:lnTo>
                <a:lnTo>
                  <a:pt x="263" y="303"/>
                </a:lnTo>
                <a:lnTo>
                  <a:pt x="264" y="303"/>
                </a:lnTo>
                <a:lnTo>
                  <a:pt x="264" y="301"/>
                </a:lnTo>
                <a:lnTo>
                  <a:pt x="266" y="303"/>
                </a:lnTo>
                <a:lnTo>
                  <a:pt x="266" y="304"/>
                </a:lnTo>
                <a:lnTo>
                  <a:pt x="266" y="306"/>
                </a:lnTo>
                <a:lnTo>
                  <a:pt x="268" y="306"/>
                </a:lnTo>
                <a:lnTo>
                  <a:pt x="269" y="306"/>
                </a:lnTo>
                <a:lnTo>
                  <a:pt x="269" y="307"/>
                </a:lnTo>
                <a:lnTo>
                  <a:pt x="271" y="307"/>
                </a:lnTo>
                <a:lnTo>
                  <a:pt x="272" y="307"/>
                </a:lnTo>
                <a:lnTo>
                  <a:pt x="272" y="309"/>
                </a:lnTo>
                <a:lnTo>
                  <a:pt x="274" y="309"/>
                </a:lnTo>
                <a:lnTo>
                  <a:pt x="276" y="309"/>
                </a:lnTo>
                <a:lnTo>
                  <a:pt x="276" y="311"/>
                </a:lnTo>
                <a:lnTo>
                  <a:pt x="277" y="311"/>
                </a:lnTo>
                <a:lnTo>
                  <a:pt x="279" y="311"/>
                </a:lnTo>
                <a:lnTo>
                  <a:pt x="279" y="312"/>
                </a:lnTo>
                <a:lnTo>
                  <a:pt x="280" y="312"/>
                </a:lnTo>
                <a:lnTo>
                  <a:pt x="282" y="312"/>
                </a:lnTo>
                <a:lnTo>
                  <a:pt x="282" y="311"/>
                </a:lnTo>
                <a:lnTo>
                  <a:pt x="282" y="312"/>
                </a:lnTo>
                <a:lnTo>
                  <a:pt x="284" y="312"/>
                </a:lnTo>
                <a:lnTo>
                  <a:pt x="284" y="314"/>
                </a:lnTo>
                <a:lnTo>
                  <a:pt x="285" y="314"/>
                </a:lnTo>
                <a:lnTo>
                  <a:pt x="287" y="314"/>
                </a:lnTo>
                <a:lnTo>
                  <a:pt x="287" y="315"/>
                </a:lnTo>
                <a:lnTo>
                  <a:pt x="288" y="315"/>
                </a:lnTo>
                <a:lnTo>
                  <a:pt x="290" y="315"/>
                </a:lnTo>
                <a:lnTo>
                  <a:pt x="290" y="314"/>
                </a:lnTo>
                <a:lnTo>
                  <a:pt x="288" y="314"/>
                </a:lnTo>
                <a:lnTo>
                  <a:pt x="287" y="312"/>
                </a:lnTo>
                <a:lnTo>
                  <a:pt x="285" y="312"/>
                </a:lnTo>
                <a:lnTo>
                  <a:pt x="285" y="311"/>
                </a:lnTo>
                <a:lnTo>
                  <a:pt x="285" y="309"/>
                </a:lnTo>
                <a:lnTo>
                  <a:pt x="284" y="309"/>
                </a:lnTo>
                <a:lnTo>
                  <a:pt x="282" y="309"/>
                </a:lnTo>
                <a:lnTo>
                  <a:pt x="282" y="311"/>
                </a:lnTo>
                <a:lnTo>
                  <a:pt x="282" y="309"/>
                </a:lnTo>
                <a:lnTo>
                  <a:pt x="282" y="311"/>
                </a:lnTo>
                <a:lnTo>
                  <a:pt x="280" y="311"/>
                </a:lnTo>
                <a:lnTo>
                  <a:pt x="279" y="311"/>
                </a:lnTo>
                <a:lnTo>
                  <a:pt x="277" y="311"/>
                </a:lnTo>
                <a:lnTo>
                  <a:pt x="277" y="309"/>
                </a:lnTo>
                <a:lnTo>
                  <a:pt x="277" y="307"/>
                </a:lnTo>
                <a:lnTo>
                  <a:pt x="276" y="307"/>
                </a:lnTo>
                <a:lnTo>
                  <a:pt x="274" y="307"/>
                </a:lnTo>
                <a:lnTo>
                  <a:pt x="272" y="307"/>
                </a:lnTo>
                <a:lnTo>
                  <a:pt x="272" y="306"/>
                </a:lnTo>
                <a:lnTo>
                  <a:pt x="271" y="306"/>
                </a:lnTo>
                <a:lnTo>
                  <a:pt x="269" y="306"/>
                </a:lnTo>
                <a:lnTo>
                  <a:pt x="268" y="306"/>
                </a:lnTo>
                <a:lnTo>
                  <a:pt x="268" y="304"/>
                </a:lnTo>
                <a:lnTo>
                  <a:pt x="266" y="304"/>
                </a:lnTo>
                <a:lnTo>
                  <a:pt x="266" y="303"/>
                </a:lnTo>
                <a:lnTo>
                  <a:pt x="266" y="301"/>
                </a:lnTo>
                <a:lnTo>
                  <a:pt x="264" y="301"/>
                </a:lnTo>
                <a:lnTo>
                  <a:pt x="264" y="299"/>
                </a:lnTo>
                <a:lnTo>
                  <a:pt x="263" y="299"/>
                </a:lnTo>
                <a:lnTo>
                  <a:pt x="263" y="298"/>
                </a:lnTo>
                <a:lnTo>
                  <a:pt x="261" y="298"/>
                </a:lnTo>
                <a:lnTo>
                  <a:pt x="260" y="298"/>
                </a:lnTo>
                <a:lnTo>
                  <a:pt x="260" y="299"/>
                </a:lnTo>
                <a:lnTo>
                  <a:pt x="258" y="299"/>
                </a:lnTo>
                <a:lnTo>
                  <a:pt x="258" y="301"/>
                </a:lnTo>
                <a:lnTo>
                  <a:pt x="256" y="301"/>
                </a:lnTo>
                <a:lnTo>
                  <a:pt x="255" y="301"/>
                </a:lnTo>
                <a:lnTo>
                  <a:pt x="255" y="303"/>
                </a:lnTo>
                <a:lnTo>
                  <a:pt x="253" y="303"/>
                </a:lnTo>
                <a:lnTo>
                  <a:pt x="252" y="303"/>
                </a:lnTo>
                <a:lnTo>
                  <a:pt x="250" y="303"/>
                </a:lnTo>
                <a:lnTo>
                  <a:pt x="250" y="301"/>
                </a:lnTo>
                <a:lnTo>
                  <a:pt x="248" y="301"/>
                </a:lnTo>
                <a:lnTo>
                  <a:pt x="248" y="303"/>
                </a:lnTo>
                <a:lnTo>
                  <a:pt x="248" y="301"/>
                </a:lnTo>
                <a:lnTo>
                  <a:pt x="248" y="303"/>
                </a:lnTo>
                <a:lnTo>
                  <a:pt x="248" y="304"/>
                </a:lnTo>
                <a:lnTo>
                  <a:pt x="247" y="304"/>
                </a:lnTo>
                <a:lnTo>
                  <a:pt x="247" y="303"/>
                </a:lnTo>
                <a:lnTo>
                  <a:pt x="245" y="303"/>
                </a:lnTo>
                <a:lnTo>
                  <a:pt x="244" y="304"/>
                </a:lnTo>
                <a:lnTo>
                  <a:pt x="242" y="304"/>
                </a:lnTo>
                <a:lnTo>
                  <a:pt x="242" y="306"/>
                </a:lnTo>
                <a:lnTo>
                  <a:pt x="240" y="306"/>
                </a:lnTo>
                <a:lnTo>
                  <a:pt x="239" y="306"/>
                </a:lnTo>
                <a:lnTo>
                  <a:pt x="237" y="306"/>
                </a:lnTo>
                <a:lnTo>
                  <a:pt x="237" y="307"/>
                </a:lnTo>
                <a:lnTo>
                  <a:pt x="236" y="307"/>
                </a:lnTo>
                <a:lnTo>
                  <a:pt x="234" y="307"/>
                </a:lnTo>
                <a:lnTo>
                  <a:pt x="234" y="309"/>
                </a:lnTo>
                <a:lnTo>
                  <a:pt x="234" y="307"/>
                </a:lnTo>
                <a:lnTo>
                  <a:pt x="234" y="309"/>
                </a:lnTo>
                <a:lnTo>
                  <a:pt x="234" y="307"/>
                </a:lnTo>
                <a:lnTo>
                  <a:pt x="232" y="307"/>
                </a:lnTo>
                <a:lnTo>
                  <a:pt x="232" y="309"/>
                </a:lnTo>
                <a:lnTo>
                  <a:pt x="232" y="307"/>
                </a:lnTo>
                <a:lnTo>
                  <a:pt x="232" y="309"/>
                </a:lnTo>
                <a:lnTo>
                  <a:pt x="231" y="309"/>
                </a:lnTo>
                <a:lnTo>
                  <a:pt x="229" y="309"/>
                </a:lnTo>
                <a:lnTo>
                  <a:pt x="229" y="311"/>
                </a:lnTo>
                <a:lnTo>
                  <a:pt x="229" y="309"/>
                </a:lnTo>
                <a:lnTo>
                  <a:pt x="229" y="311"/>
                </a:lnTo>
                <a:lnTo>
                  <a:pt x="229" y="309"/>
                </a:lnTo>
                <a:lnTo>
                  <a:pt x="228" y="311"/>
                </a:lnTo>
                <a:lnTo>
                  <a:pt x="228" y="309"/>
                </a:lnTo>
                <a:lnTo>
                  <a:pt x="226" y="309"/>
                </a:lnTo>
                <a:lnTo>
                  <a:pt x="226" y="311"/>
                </a:lnTo>
                <a:lnTo>
                  <a:pt x="224" y="311"/>
                </a:lnTo>
                <a:lnTo>
                  <a:pt x="224" y="309"/>
                </a:lnTo>
                <a:lnTo>
                  <a:pt x="224" y="311"/>
                </a:lnTo>
                <a:lnTo>
                  <a:pt x="223" y="311"/>
                </a:lnTo>
                <a:lnTo>
                  <a:pt x="223" y="309"/>
                </a:lnTo>
                <a:lnTo>
                  <a:pt x="223" y="307"/>
                </a:lnTo>
                <a:lnTo>
                  <a:pt x="221" y="307"/>
                </a:lnTo>
                <a:lnTo>
                  <a:pt x="223" y="307"/>
                </a:lnTo>
                <a:lnTo>
                  <a:pt x="221" y="307"/>
                </a:lnTo>
                <a:lnTo>
                  <a:pt x="221" y="306"/>
                </a:lnTo>
                <a:lnTo>
                  <a:pt x="220" y="306"/>
                </a:lnTo>
                <a:lnTo>
                  <a:pt x="220" y="304"/>
                </a:lnTo>
                <a:lnTo>
                  <a:pt x="220" y="303"/>
                </a:lnTo>
                <a:lnTo>
                  <a:pt x="220" y="301"/>
                </a:lnTo>
                <a:lnTo>
                  <a:pt x="220" y="299"/>
                </a:lnTo>
                <a:lnTo>
                  <a:pt x="220" y="298"/>
                </a:lnTo>
                <a:lnTo>
                  <a:pt x="218" y="298"/>
                </a:lnTo>
                <a:lnTo>
                  <a:pt x="218" y="296"/>
                </a:lnTo>
                <a:lnTo>
                  <a:pt x="218" y="295"/>
                </a:lnTo>
                <a:lnTo>
                  <a:pt x="216" y="295"/>
                </a:lnTo>
                <a:lnTo>
                  <a:pt x="216" y="293"/>
                </a:lnTo>
                <a:lnTo>
                  <a:pt x="216" y="291"/>
                </a:lnTo>
                <a:lnTo>
                  <a:pt x="218" y="291"/>
                </a:lnTo>
                <a:lnTo>
                  <a:pt x="220" y="290"/>
                </a:lnTo>
                <a:lnTo>
                  <a:pt x="218" y="290"/>
                </a:lnTo>
                <a:lnTo>
                  <a:pt x="218" y="288"/>
                </a:lnTo>
                <a:lnTo>
                  <a:pt x="218" y="287"/>
                </a:lnTo>
                <a:lnTo>
                  <a:pt x="218" y="285"/>
                </a:lnTo>
                <a:lnTo>
                  <a:pt x="218" y="283"/>
                </a:lnTo>
                <a:lnTo>
                  <a:pt x="216" y="283"/>
                </a:lnTo>
                <a:lnTo>
                  <a:pt x="216" y="282"/>
                </a:lnTo>
                <a:lnTo>
                  <a:pt x="216" y="280"/>
                </a:lnTo>
                <a:lnTo>
                  <a:pt x="215" y="280"/>
                </a:lnTo>
                <a:lnTo>
                  <a:pt x="215" y="279"/>
                </a:lnTo>
                <a:lnTo>
                  <a:pt x="216" y="277"/>
                </a:lnTo>
                <a:lnTo>
                  <a:pt x="216" y="275"/>
                </a:lnTo>
                <a:lnTo>
                  <a:pt x="218" y="275"/>
                </a:lnTo>
                <a:lnTo>
                  <a:pt x="218" y="274"/>
                </a:lnTo>
                <a:lnTo>
                  <a:pt x="218" y="272"/>
                </a:lnTo>
                <a:lnTo>
                  <a:pt x="220" y="272"/>
                </a:lnTo>
                <a:lnTo>
                  <a:pt x="221" y="272"/>
                </a:lnTo>
                <a:lnTo>
                  <a:pt x="223" y="272"/>
                </a:lnTo>
                <a:lnTo>
                  <a:pt x="221" y="272"/>
                </a:lnTo>
                <a:lnTo>
                  <a:pt x="223" y="271"/>
                </a:lnTo>
                <a:lnTo>
                  <a:pt x="223" y="269"/>
                </a:lnTo>
                <a:lnTo>
                  <a:pt x="221" y="267"/>
                </a:lnTo>
                <a:lnTo>
                  <a:pt x="221" y="266"/>
                </a:lnTo>
                <a:lnTo>
                  <a:pt x="220" y="266"/>
                </a:lnTo>
                <a:lnTo>
                  <a:pt x="220" y="267"/>
                </a:lnTo>
                <a:lnTo>
                  <a:pt x="220" y="269"/>
                </a:lnTo>
                <a:lnTo>
                  <a:pt x="220" y="271"/>
                </a:lnTo>
                <a:lnTo>
                  <a:pt x="218" y="271"/>
                </a:lnTo>
                <a:lnTo>
                  <a:pt x="218" y="269"/>
                </a:lnTo>
                <a:lnTo>
                  <a:pt x="218" y="271"/>
                </a:lnTo>
                <a:lnTo>
                  <a:pt x="216" y="272"/>
                </a:lnTo>
                <a:lnTo>
                  <a:pt x="218" y="272"/>
                </a:lnTo>
                <a:lnTo>
                  <a:pt x="216" y="272"/>
                </a:lnTo>
                <a:lnTo>
                  <a:pt x="216" y="274"/>
                </a:lnTo>
                <a:lnTo>
                  <a:pt x="216" y="275"/>
                </a:lnTo>
                <a:lnTo>
                  <a:pt x="215" y="275"/>
                </a:lnTo>
                <a:lnTo>
                  <a:pt x="215" y="277"/>
                </a:lnTo>
                <a:lnTo>
                  <a:pt x="215" y="279"/>
                </a:lnTo>
                <a:lnTo>
                  <a:pt x="215" y="277"/>
                </a:lnTo>
                <a:lnTo>
                  <a:pt x="215" y="279"/>
                </a:lnTo>
                <a:lnTo>
                  <a:pt x="213" y="279"/>
                </a:lnTo>
                <a:lnTo>
                  <a:pt x="213" y="277"/>
                </a:lnTo>
                <a:lnTo>
                  <a:pt x="213" y="279"/>
                </a:lnTo>
                <a:lnTo>
                  <a:pt x="213" y="277"/>
                </a:lnTo>
                <a:lnTo>
                  <a:pt x="212" y="277"/>
                </a:lnTo>
                <a:lnTo>
                  <a:pt x="212" y="275"/>
                </a:lnTo>
                <a:lnTo>
                  <a:pt x="210" y="277"/>
                </a:lnTo>
                <a:lnTo>
                  <a:pt x="210" y="275"/>
                </a:lnTo>
                <a:lnTo>
                  <a:pt x="208" y="275"/>
                </a:lnTo>
                <a:lnTo>
                  <a:pt x="207" y="275"/>
                </a:lnTo>
                <a:lnTo>
                  <a:pt x="207" y="274"/>
                </a:lnTo>
                <a:lnTo>
                  <a:pt x="205" y="274"/>
                </a:lnTo>
                <a:lnTo>
                  <a:pt x="207" y="274"/>
                </a:lnTo>
                <a:lnTo>
                  <a:pt x="205" y="274"/>
                </a:lnTo>
                <a:lnTo>
                  <a:pt x="205" y="272"/>
                </a:lnTo>
                <a:lnTo>
                  <a:pt x="204" y="272"/>
                </a:lnTo>
                <a:lnTo>
                  <a:pt x="202" y="272"/>
                </a:lnTo>
                <a:lnTo>
                  <a:pt x="202" y="271"/>
                </a:lnTo>
                <a:lnTo>
                  <a:pt x="200" y="271"/>
                </a:lnTo>
                <a:lnTo>
                  <a:pt x="199" y="271"/>
                </a:lnTo>
                <a:lnTo>
                  <a:pt x="197" y="269"/>
                </a:lnTo>
                <a:lnTo>
                  <a:pt x="196" y="269"/>
                </a:lnTo>
                <a:lnTo>
                  <a:pt x="194" y="269"/>
                </a:lnTo>
                <a:lnTo>
                  <a:pt x="192" y="269"/>
                </a:lnTo>
                <a:lnTo>
                  <a:pt x="191" y="269"/>
                </a:lnTo>
                <a:lnTo>
                  <a:pt x="189" y="269"/>
                </a:lnTo>
                <a:lnTo>
                  <a:pt x="189" y="267"/>
                </a:lnTo>
                <a:lnTo>
                  <a:pt x="188" y="267"/>
                </a:lnTo>
                <a:lnTo>
                  <a:pt x="186" y="267"/>
                </a:lnTo>
                <a:lnTo>
                  <a:pt x="186" y="266"/>
                </a:lnTo>
                <a:lnTo>
                  <a:pt x="186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1"/>
                </a:lnTo>
                <a:lnTo>
                  <a:pt x="184" y="259"/>
                </a:lnTo>
                <a:lnTo>
                  <a:pt x="184" y="258"/>
                </a:lnTo>
                <a:lnTo>
                  <a:pt x="186" y="258"/>
                </a:lnTo>
                <a:lnTo>
                  <a:pt x="186" y="256"/>
                </a:lnTo>
                <a:lnTo>
                  <a:pt x="188" y="256"/>
                </a:lnTo>
                <a:lnTo>
                  <a:pt x="188" y="255"/>
                </a:lnTo>
                <a:lnTo>
                  <a:pt x="188" y="253"/>
                </a:lnTo>
                <a:lnTo>
                  <a:pt x="188" y="251"/>
                </a:lnTo>
                <a:lnTo>
                  <a:pt x="186" y="251"/>
                </a:lnTo>
                <a:lnTo>
                  <a:pt x="186" y="250"/>
                </a:lnTo>
                <a:lnTo>
                  <a:pt x="186" y="248"/>
                </a:lnTo>
                <a:lnTo>
                  <a:pt x="186" y="247"/>
                </a:lnTo>
                <a:lnTo>
                  <a:pt x="186" y="245"/>
                </a:lnTo>
                <a:lnTo>
                  <a:pt x="186" y="243"/>
                </a:lnTo>
                <a:lnTo>
                  <a:pt x="184" y="243"/>
                </a:lnTo>
                <a:lnTo>
                  <a:pt x="184" y="242"/>
                </a:lnTo>
                <a:lnTo>
                  <a:pt x="184" y="240"/>
                </a:lnTo>
                <a:lnTo>
                  <a:pt x="186" y="239"/>
                </a:lnTo>
                <a:lnTo>
                  <a:pt x="184" y="237"/>
                </a:lnTo>
                <a:lnTo>
                  <a:pt x="184" y="235"/>
                </a:lnTo>
                <a:lnTo>
                  <a:pt x="183" y="235"/>
                </a:lnTo>
                <a:lnTo>
                  <a:pt x="183" y="234"/>
                </a:lnTo>
                <a:lnTo>
                  <a:pt x="183" y="232"/>
                </a:lnTo>
                <a:lnTo>
                  <a:pt x="183" y="231"/>
                </a:lnTo>
                <a:lnTo>
                  <a:pt x="183" y="229"/>
                </a:lnTo>
                <a:lnTo>
                  <a:pt x="184" y="229"/>
                </a:lnTo>
                <a:lnTo>
                  <a:pt x="183" y="229"/>
                </a:lnTo>
                <a:lnTo>
                  <a:pt x="183" y="227"/>
                </a:lnTo>
                <a:lnTo>
                  <a:pt x="183" y="226"/>
                </a:lnTo>
                <a:lnTo>
                  <a:pt x="184" y="227"/>
                </a:lnTo>
                <a:lnTo>
                  <a:pt x="184" y="226"/>
                </a:lnTo>
                <a:lnTo>
                  <a:pt x="183" y="226"/>
                </a:lnTo>
                <a:lnTo>
                  <a:pt x="184" y="226"/>
                </a:lnTo>
                <a:lnTo>
                  <a:pt x="186" y="226"/>
                </a:lnTo>
                <a:lnTo>
                  <a:pt x="188" y="226"/>
                </a:lnTo>
                <a:lnTo>
                  <a:pt x="188" y="227"/>
                </a:lnTo>
                <a:lnTo>
                  <a:pt x="189" y="227"/>
                </a:lnTo>
                <a:lnTo>
                  <a:pt x="189" y="226"/>
                </a:lnTo>
                <a:lnTo>
                  <a:pt x="189" y="227"/>
                </a:lnTo>
                <a:lnTo>
                  <a:pt x="191" y="227"/>
                </a:lnTo>
                <a:lnTo>
                  <a:pt x="192" y="227"/>
                </a:lnTo>
                <a:lnTo>
                  <a:pt x="192" y="226"/>
                </a:lnTo>
                <a:lnTo>
                  <a:pt x="192" y="224"/>
                </a:lnTo>
                <a:lnTo>
                  <a:pt x="194" y="224"/>
                </a:lnTo>
                <a:lnTo>
                  <a:pt x="196" y="224"/>
                </a:lnTo>
                <a:lnTo>
                  <a:pt x="196" y="223"/>
                </a:lnTo>
                <a:lnTo>
                  <a:pt x="194" y="223"/>
                </a:lnTo>
                <a:lnTo>
                  <a:pt x="192" y="223"/>
                </a:lnTo>
                <a:lnTo>
                  <a:pt x="191" y="223"/>
                </a:lnTo>
                <a:lnTo>
                  <a:pt x="191" y="224"/>
                </a:lnTo>
                <a:lnTo>
                  <a:pt x="189" y="224"/>
                </a:lnTo>
                <a:lnTo>
                  <a:pt x="188" y="224"/>
                </a:lnTo>
                <a:lnTo>
                  <a:pt x="186" y="224"/>
                </a:lnTo>
                <a:lnTo>
                  <a:pt x="184" y="224"/>
                </a:lnTo>
                <a:lnTo>
                  <a:pt x="183" y="224"/>
                </a:lnTo>
                <a:lnTo>
                  <a:pt x="181" y="224"/>
                </a:lnTo>
                <a:lnTo>
                  <a:pt x="180" y="224"/>
                </a:lnTo>
                <a:lnTo>
                  <a:pt x="178" y="224"/>
                </a:lnTo>
                <a:lnTo>
                  <a:pt x="176" y="224"/>
                </a:lnTo>
                <a:lnTo>
                  <a:pt x="176" y="223"/>
                </a:lnTo>
                <a:lnTo>
                  <a:pt x="175" y="223"/>
                </a:lnTo>
                <a:lnTo>
                  <a:pt x="173" y="223"/>
                </a:lnTo>
                <a:lnTo>
                  <a:pt x="172" y="223"/>
                </a:lnTo>
                <a:lnTo>
                  <a:pt x="170" y="223"/>
                </a:lnTo>
                <a:lnTo>
                  <a:pt x="170" y="221"/>
                </a:lnTo>
                <a:lnTo>
                  <a:pt x="168" y="221"/>
                </a:lnTo>
                <a:lnTo>
                  <a:pt x="167" y="221"/>
                </a:lnTo>
                <a:lnTo>
                  <a:pt x="167" y="219"/>
                </a:lnTo>
                <a:lnTo>
                  <a:pt x="165" y="219"/>
                </a:lnTo>
                <a:lnTo>
                  <a:pt x="164" y="219"/>
                </a:lnTo>
                <a:lnTo>
                  <a:pt x="164" y="218"/>
                </a:lnTo>
                <a:lnTo>
                  <a:pt x="164" y="216"/>
                </a:lnTo>
                <a:lnTo>
                  <a:pt x="164" y="215"/>
                </a:lnTo>
                <a:lnTo>
                  <a:pt x="164" y="213"/>
                </a:lnTo>
                <a:lnTo>
                  <a:pt x="164" y="211"/>
                </a:lnTo>
                <a:lnTo>
                  <a:pt x="162" y="211"/>
                </a:lnTo>
                <a:lnTo>
                  <a:pt x="162" y="210"/>
                </a:lnTo>
                <a:lnTo>
                  <a:pt x="162" y="208"/>
                </a:lnTo>
                <a:lnTo>
                  <a:pt x="162" y="207"/>
                </a:lnTo>
                <a:lnTo>
                  <a:pt x="164" y="205"/>
                </a:lnTo>
                <a:lnTo>
                  <a:pt x="164" y="203"/>
                </a:lnTo>
                <a:lnTo>
                  <a:pt x="165" y="203"/>
                </a:lnTo>
                <a:lnTo>
                  <a:pt x="165" y="202"/>
                </a:lnTo>
                <a:lnTo>
                  <a:pt x="167" y="202"/>
                </a:lnTo>
                <a:lnTo>
                  <a:pt x="167" y="200"/>
                </a:lnTo>
                <a:lnTo>
                  <a:pt x="165" y="200"/>
                </a:lnTo>
                <a:lnTo>
                  <a:pt x="165" y="199"/>
                </a:lnTo>
                <a:lnTo>
                  <a:pt x="164" y="199"/>
                </a:lnTo>
                <a:lnTo>
                  <a:pt x="165" y="199"/>
                </a:lnTo>
                <a:lnTo>
                  <a:pt x="165" y="197"/>
                </a:lnTo>
                <a:lnTo>
                  <a:pt x="167" y="197"/>
                </a:lnTo>
                <a:lnTo>
                  <a:pt x="167" y="195"/>
                </a:lnTo>
                <a:lnTo>
                  <a:pt x="168" y="195"/>
                </a:lnTo>
                <a:lnTo>
                  <a:pt x="168" y="194"/>
                </a:lnTo>
                <a:lnTo>
                  <a:pt x="170" y="192"/>
                </a:lnTo>
                <a:lnTo>
                  <a:pt x="172" y="191"/>
                </a:lnTo>
                <a:lnTo>
                  <a:pt x="172" y="189"/>
                </a:lnTo>
                <a:lnTo>
                  <a:pt x="173" y="189"/>
                </a:lnTo>
                <a:lnTo>
                  <a:pt x="175" y="189"/>
                </a:lnTo>
                <a:lnTo>
                  <a:pt x="176" y="189"/>
                </a:lnTo>
                <a:lnTo>
                  <a:pt x="176" y="187"/>
                </a:lnTo>
                <a:lnTo>
                  <a:pt x="178" y="187"/>
                </a:lnTo>
                <a:lnTo>
                  <a:pt x="180" y="187"/>
                </a:lnTo>
                <a:lnTo>
                  <a:pt x="180" y="189"/>
                </a:lnTo>
                <a:lnTo>
                  <a:pt x="180" y="187"/>
                </a:lnTo>
                <a:lnTo>
                  <a:pt x="181" y="186"/>
                </a:lnTo>
                <a:lnTo>
                  <a:pt x="181" y="184"/>
                </a:lnTo>
                <a:lnTo>
                  <a:pt x="181" y="183"/>
                </a:lnTo>
                <a:lnTo>
                  <a:pt x="181" y="181"/>
                </a:lnTo>
                <a:lnTo>
                  <a:pt x="183" y="181"/>
                </a:lnTo>
                <a:lnTo>
                  <a:pt x="184" y="181"/>
                </a:lnTo>
                <a:lnTo>
                  <a:pt x="184" y="179"/>
                </a:lnTo>
                <a:lnTo>
                  <a:pt x="186" y="179"/>
                </a:lnTo>
                <a:close/>
                <a:moveTo>
                  <a:pt x="52" y="179"/>
                </a:moveTo>
                <a:lnTo>
                  <a:pt x="52" y="178"/>
                </a:lnTo>
                <a:lnTo>
                  <a:pt x="52" y="179"/>
                </a:lnTo>
                <a:close/>
                <a:moveTo>
                  <a:pt x="60" y="176"/>
                </a:moveTo>
                <a:lnTo>
                  <a:pt x="61" y="176"/>
                </a:lnTo>
                <a:lnTo>
                  <a:pt x="61" y="178"/>
                </a:lnTo>
                <a:lnTo>
                  <a:pt x="60" y="178"/>
                </a:lnTo>
                <a:lnTo>
                  <a:pt x="60" y="176"/>
                </a:lnTo>
                <a:close/>
                <a:moveTo>
                  <a:pt x="58" y="176"/>
                </a:moveTo>
                <a:lnTo>
                  <a:pt x="56" y="176"/>
                </a:lnTo>
                <a:lnTo>
                  <a:pt x="58" y="176"/>
                </a:lnTo>
                <a:close/>
                <a:moveTo>
                  <a:pt x="84" y="175"/>
                </a:moveTo>
                <a:lnTo>
                  <a:pt x="84" y="176"/>
                </a:lnTo>
                <a:lnTo>
                  <a:pt x="82" y="176"/>
                </a:lnTo>
                <a:lnTo>
                  <a:pt x="82" y="175"/>
                </a:lnTo>
                <a:lnTo>
                  <a:pt x="84" y="175"/>
                </a:lnTo>
                <a:close/>
                <a:moveTo>
                  <a:pt x="69" y="175"/>
                </a:moveTo>
                <a:lnTo>
                  <a:pt x="69" y="176"/>
                </a:lnTo>
                <a:lnTo>
                  <a:pt x="71" y="176"/>
                </a:lnTo>
                <a:lnTo>
                  <a:pt x="72" y="176"/>
                </a:lnTo>
                <a:lnTo>
                  <a:pt x="74" y="178"/>
                </a:lnTo>
                <a:lnTo>
                  <a:pt x="76" y="178"/>
                </a:lnTo>
                <a:lnTo>
                  <a:pt x="74" y="178"/>
                </a:lnTo>
                <a:lnTo>
                  <a:pt x="74" y="176"/>
                </a:lnTo>
                <a:lnTo>
                  <a:pt x="76" y="176"/>
                </a:lnTo>
                <a:lnTo>
                  <a:pt x="77" y="178"/>
                </a:lnTo>
                <a:lnTo>
                  <a:pt x="76" y="178"/>
                </a:lnTo>
                <a:lnTo>
                  <a:pt x="77" y="178"/>
                </a:lnTo>
                <a:lnTo>
                  <a:pt x="76" y="178"/>
                </a:lnTo>
                <a:lnTo>
                  <a:pt x="76" y="179"/>
                </a:lnTo>
                <a:lnTo>
                  <a:pt x="76" y="178"/>
                </a:lnTo>
                <a:lnTo>
                  <a:pt x="74" y="178"/>
                </a:lnTo>
                <a:lnTo>
                  <a:pt x="72" y="178"/>
                </a:lnTo>
                <a:lnTo>
                  <a:pt x="74" y="178"/>
                </a:lnTo>
                <a:lnTo>
                  <a:pt x="74" y="179"/>
                </a:lnTo>
                <a:lnTo>
                  <a:pt x="76" y="179"/>
                </a:lnTo>
                <a:lnTo>
                  <a:pt x="76" y="181"/>
                </a:lnTo>
                <a:lnTo>
                  <a:pt x="77" y="181"/>
                </a:lnTo>
                <a:lnTo>
                  <a:pt x="77" y="183"/>
                </a:lnTo>
                <a:lnTo>
                  <a:pt x="79" y="183"/>
                </a:lnTo>
                <a:lnTo>
                  <a:pt x="80" y="183"/>
                </a:lnTo>
                <a:lnTo>
                  <a:pt x="80" y="184"/>
                </a:lnTo>
                <a:lnTo>
                  <a:pt x="80" y="186"/>
                </a:lnTo>
                <a:lnTo>
                  <a:pt x="82" y="186"/>
                </a:lnTo>
                <a:lnTo>
                  <a:pt x="80" y="186"/>
                </a:lnTo>
                <a:lnTo>
                  <a:pt x="80" y="187"/>
                </a:lnTo>
                <a:lnTo>
                  <a:pt x="82" y="187"/>
                </a:lnTo>
                <a:lnTo>
                  <a:pt x="80" y="189"/>
                </a:lnTo>
                <a:lnTo>
                  <a:pt x="80" y="191"/>
                </a:lnTo>
                <a:lnTo>
                  <a:pt x="79" y="191"/>
                </a:lnTo>
                <a:lnTo>
                  <a:pt x="79" y="192"/>
                </a:lnTo>
                <a:lnTo>
                  <a:pt x="77" y="192"/>
                </a:lnTo>
                <a:lnTo>
                  <a:pt x="76" y="192"/>
                </a:lnTo>
                <a:lnTo>
                  <a:pt x="77" y="192"/>
                </a:lnTo>
                <a:lnTo>
                  <a:pt x="76" y="192"/>
                </a:lnTo>
                <a:lnTo>
                  <a:pt x="76" y="194"/>
                </a:lnTo>
                <a:lnTo>
                  <a:pt x="76" y="195"/>
                </a:lnTo>
                <a:lnTo>
                  <a:pt x="74" y="195"/>
                </a:lnTo>
                <a:lnTo>
                  <a:pt x="72" y="195"/>
                </a:lnTo>
                <a:lnTo>
                  <a:pt x="74" y="195"/>
                </a:lnTo>
                <a:lnTo>
                  <a:pt x="72" y="197"/>
                </a:lnTo>
                <a:lnTo>
                  <a:pt x="72" y="195"/>
                </a:lnTo>
                <a:lnTo>
                  <a:pt x="71" y="195"/>
                </a:lnTo>
                <a:lnTo>
                  <a:pt x="71" y="194"/>
                </a:lnTo>
                <a:lnTo>
                  <a:pt x="69" y="194"/>
                </a:lnTo>
                <a:lnTo>
                  <a:pt x="71" y="194"/>
                </a:lnTo>
                <a:lnTo>
                  <a:pt x="69" y="194"/>
                </a:lnTo>
                <a:lnTo>
                  <a:pt x="68" y="194"/>
                </a:lnTo>
                <a:lnTo>
                  <a:pt x="69" y="194"/>
                </a:lnTo>
                <a:lnTo>
                  <a:pt x="68" y="194"/>
                </a:lnTo>
                <a:lnTo>
                  <a:pt x="68" y="192"/>
                </a:lnTo>
                <a:lnTo>
                  <a:pt x="68" y="191"/>
                </a:lnTo>
                <a:lnTo>
                  <a:pt x="68" y="192"/>
                </a:lnTo>
                <a:lnTo>
                  <a:pt x="66" y="192"/>
                </a:lnTo>
                <a:lnTo>
                  <a:pt x="66" y="191"/>
                </a:lnTo>
                <a:lnTo>
                  <a:pt x="64" y="191"/>
                </a:lnTo>
                <a:lnTo>
                  <a:pt x="64" y="192"/>
                </a:lnTo>
                <a:lnTo>
                  <a:pt x="64" y="191"/>
                </a:lnTo>
                <a:lnTo>
                  <a:pt x="64" y="189"/>
                </a:lnTo>
                <a:lnTo>
                  <a:pt x="66" y="189"/>
                </a:lnTo>
                <a:lnTo>
                  <a:pt x="66" y="191"/>
                </a:lnTo>
                <a:lnTo>
                  <a:pt x="68" y="191"/>
                </a:lnTo>
                <a:lnTo>
                  <a:pt x="69" y="191"/>
                </a:lnTo>
                <a:lnTo>
                  <a:pt x="68" y="191"/>
                </a:lnTo>
                <a:lnTo>
                  <a:pt x="69" y="191"/>
                </a:lnTo>
                <a:lnTo>
                  <a:pt x="69" y="192"/>
                </a:lnTo>
                <a:lnTo>
                  <a:pt x="69" y="191"/>
                </a:lnTo>
                <a:lnTo>
                  <a:pt x="71" y="191"/>
                </a:lnTo>
                <a:lnTo>
                  <a:pt x="69" y="191"/>
                </a:lnTo>
                <a:lnTo>
                  <a:pt x="69" y="192"/>
                </a:lnTo>
                <a:lnTo>
                  <a:pt x="71" y="192"/>
                </a:lnTo>
                <a:lnTo>
                  <a:pt x="71" y="191"/>
                </a:lnTo>
                <a:lnTo>
                  <a:pt x="72" y="191"/>
                </a:lnTo>
                <a:lnTo>
                  <a:pt x="72" y="192"/>
                </a:lnTo>
                <a:lnTo>
                  <a:pt x="74" y="192"/>
                </a:lnTo>
                <a:lnTo>
                  <a:pt x="74" y="191"/>
                </a:lnTo>
                <a:lnTo>
                  <a:pt x="76" y="191"/>
                </a:lnTo>
                <a:lnTo>
                  <a:pt x="74" y="191"/>
                </a:lnTo>
                <a:lnTo>
                  <a:pt x="72" y="191"/>
                </a:lnTo>
                <a:lnTo>
                  <a:pt x="71" y="191"/>
                </a:lnTo>
                <a:lnTo>
                  <a:pt x="71" y="189"/>
                </a:lnTo>
                <a:lnTo>
                  <a:pt x="69" y="189"/>
                </a:lnTo>
                <a:lnTo>
                  <a:pt x="69" y="191"/>
                </a:lnTo>
                <a:lnTo>
                  <a:pt x="69" y="189"/>
                </a:lnTo>
                <a:lnTo>
                  <a:pt x="68" y="189"/>
                </a:lnTo>
                <a:lnTo>
                  <a:pt x="66" y="189"/>
                </a:lnTo>
                <a:lnTo>
                  <a:pt x="64" y="189"/>
                </a:lnTo>
                <a:lnTo>
                  <a:pt x="66" y="189"/>
                </a:lnTo>
                <a:lnTo>
                  <a:pt x="64" y="189"/>
                </a:lnTo>
                <a:lnTo>
                  <a:pt x="64" y="187"/>
                </a:lnTo>
                <a:lnTo>
                  <a:pt x="63" y="187"/>
                </a:lnTo>
                <a:lnTo>
                  <a:pt x="63" y="186"/>
                </a:lnTo>
                <a:lnTo>
                  <a:pt x="61" y="186"/>
                </a:lnTo>
                <a:lnTo>
                  <a:pt x="61" y="184"/>
                </a:lnTo>
                <a:lnTo>
                  <a:pt x="60" y="184"/>
                </a:lnTo>
                <a:lnTo>
                  <a:pt x="61" y="184"/>
                </a:lnTo>
                <a:lnTo>
                  <a:pt x="61" y="183"/>
                </a:lnTo>
                <a:lnTo>
                  <a:pt x="63" y="183"/>
                </a:lnTo>
                <a:lnTo>
                  <a:pt x="63" y="181"/>
                </a:lnTo>
                <a:lnTo>
                  <a:pt x="61" y="181"/>
                </a:lnTo>
                <a:lnTo>
                  <a:pt x="63" y="181"/>
                </a:lnTo>
                <a:lnTo>
                  <a:pt x="63" y="179"/>
                </a:lnTo>
                <a:lnTo>
                  <a:pt x="64" y="179"/>
                </a:lnTo>
                <a:lnTo>
                  <a:pt x="64" y="178"/>
                </a:lnTo>
                <a:lnTo>
                  <a:pt x="66" y="178"/>
                </a:lnTo>
                <a:lnTo>
                  <a:pt x="68" y="178"/>
                </a:lnTo>
                <a:lnTo>
                  <a:pt x="68" y="176"/>
                </a:lnTo>
                <a:lnTo>
                  <a:pt x="66" y="176"/>
                </a:lnTo>
                <a:lnTo>
                  <a:pt x="68" y="176"/>
                </a:lnTo>
                <a:lnTo>
                  <a:pt x="68" y="175"/>
                </a:lnTo>
                <a:lnTo>
                  <a:pt x="69" y="175"/>
                </a:lnTo>
                <a:close/>
                <a:moveTo>
                  <a:pt x="61" y="175"/>
                </a:moveTo>
                <a:lnTo>
                  <a:pt x="60" y="175"/>
                </a:lnTo>
                <a:lnTo>
                  <a:pt x="60" y="173"/>
                </a:lnTo>
                <a:lnTo>
                  <a:pt x="61" y="173"/>
                </a:lnTo>
                <a:lnTo>
                  <a:pt x="61" y="175"/>
                </a:lnTo>
                <a:close/>
                <a:moveTo>
                  <a:pt x="60" y="173"/>
                </a:moveTo>
                <a:lnTo>
                  <a:pt x="60" y="175"/>
                </a:lnTo>
                <a:lnTo>
                  <a:pt x="58" y="175"/>
                </a:lnTo>
                <a:lnTo>
                  <a:pt x="58" y="173"/>
                </a:lnTo>
                <a:lnTo>
                  <a:pt x="60" y="173"/>
                </a:lnTo>
                <a:close/>
                <a:moveTo>
                  <a:pt x="207" y="175"/>
                </a:moveTo>
                <a:lnTo>
                  <a:pt x="207" y="176"/>
                </a:lnTo>
                <a:lnTo>
                  <a:pt x="205" y="176"/>
                </a:lnTo>
                <a:lnTo>
                  <a:pt x="205" y="175"/>
                </a:lnTo>
                <a:lnTo>
                  <a:pt x="205" y="173"/>
                </a:lnTo>
                <a:lnTo>
                  <a:pt x="204" y="173"/>
                </a:lnTo>
                <a:lnTo>
                  <a:pt x="204" y="171"/>
                </a:lnTo>
                <a:lnTo>
                  <a:pt x="205" y="171"/>
                </a:lnTo>
                <a:lnTo>
                  <a:pt x="205" y="173"/>
                </a:lnTo>
                <a:lnTo>
                  <a:pt x="205" y="175"/>
                </a:lnTo>
                <a:lnTo>
                  <a:pt x="207" y="175"/>
                </a:lnTo>
                <a:close/>
                <a:moveTo>
                  <a:pt x="60" y="173"/>
                </a:moveTo>
                <a:lnTo>
                  <a:pt x="58" y="173"/>
                </a:lnTo>
                <a:lnTo>
                  <a:pt x="58" y="171"/>
                </a:lnTo>
                <a:lnTo>
                  <a:pt x="60" y="171"/>
                </a:lnTo>
                <a:lnTo>
                  <a:pt x="60" y="173"/>
                </a:lnTo>
                <a:close/>
                <a:moveTo>
                  <a:pt x="58" y="170"/>
                </a:moveTo>
                <a:lnTo>
                  <a:pt x="60" y="170"/>
                </a:lnTo>
                <a:lnTo>
                  <a:pt x="60" y="171"/>
                </a:lnTo>
                <a:lnTo>
                  <a:pt x="58" y="171"/>
                </a:lnTo>
                <a:lnTo>
                  <a:pt x="58" y="170"/>
                </a:lnTo>
                <a:close/>
                <a:moveTo>
                  <a:pt x="200" y="168"/>
                </a:moveTo>
                <a:lnTo>
                  <a:pt x="200" y="167"/>
                </a:lnTo>
                <a:lnTo>
                  <a:pt x="200" y="168"/>
                </a:lnTo>
                <a:lnTo>
                  <a:pt x="202" y="168"/>
                </a:lnTo>
                <a:lnTo>
                  <a:pt x="204" y="168"/>
                </a:lnTo>
                <a:lnTo>
                  <a:pt x="202" y="168"/>
                </a:lnTo>
                <a:lnTo>
                  <a:pt x="204" y="168"/>
                </a:lnTo>
                <a:lnTo>
                  <a:pt x="205" y="170"/>
                </a:lnTo>
                <a:lnTo>
                  <a:pt x="204" y="170"/>
                </a:lnTo>
                <a:lnTo>
                  <a:pt x="204" y="171"/>
                </a:lnTo>
                <a:lnTo>
                  <a:pt x="204" y="173"/>
                </a:lnTo>
                <a:lnTo>
                  <a:pt x="202" y="173"/>
                </a:lnTo>
                <a:lnTo>
                  <a:pt x="204" y="175"/>
                </a:lnTo>
                <a:lnTo>
                  <a:pt x="202" y="175"/>
                </a:lnTo>
                <a:lnTo>
                  <a:pt x="202" y="173"/>
                </a:lnTo>
                <a:lnTo>
                  <a:pt x="202" y="175"/>
                </a:lnTo>
                <a:lnTo>
                  <a:pt x="200" y="175"/>
                </a:lnTo>
                <a:lnTo>
                  <a:pt x="200" y="173"/>
                </a:lnTo>
                <a:lnTo>
                  <a:pt x="200" y="175"/>
                </a:lnTo>
                <a:lnTo>
                  <a:pt x="200" y="173"/>
                </a:lnTo>
                <a:lnTo>
                  <a:pt x="199" y="173"/>
                </a:lnTo>
                <a:lnTo>
                  <a:pt x="200" y="173"/>
                </a:lnTo>
                <a:lnTo>
                  <a:pt x="200" y="175"/>
                </a:lnTo>
                <a:lnTo>
                  <a:pt x="199" y="175"/>
                </a:lnTo>
                <a:lnTo>
                  <a:pt x="197" y="173"/>
                </a:lnTo>
                <a:lnTo>
                  <a:pt x="197" y="171"/>
                </a:lnTo>
                <a:lnTo>
                  <a:pt x="196" y="171"/>
                </a:lnTo>
                <a:lnTo>
                  <a:pt x="196" y="170"/>
                </a:lnTo>
                <a:lnTo>
                  <a:pt x="197" y="170"/>
                </a:lnTo>
                <a:lnTo>
                  <a:pt x="199" y="170"/>
                </a:lnTo>
                <a:lnTo>
                  <a:pt x="197" y="168"/>
                </a:lnTo>
                <a:lnTo>
                  <a:pt x="197" y="167"/>
                </a:lnTo>
                <a:lnTo>
                  <a:pt x="199" y="167"/>
                </a:lnTo>
                <a:lnTo>
                  <a:pt x="199" y="168"/>
                </a:lnTo>
                <a:lnTo>
                  <a:pt x="200" y="168"/>
                </a:lnTo>
                <a:close/>
                <a:moveTo>
                  <a:pt x="204" y="162"/>
                </a:moveTo>
                <a:lnTo>
                  <a:pt x="204" y="163"/>
                </a:lnTo>
                <a:lnTo>
                  <a:pt x="202" y="163"/>
                </a:lnTo>
                <a:lnTo>
                  <a:pt x="202" y="162"/>
                </a:lnTo>
                <a:lnTo>
                  <a:pt x="202" y="160"/>
                </a:lnTo>
                <a:lnTo>
                  <a:pt x="204" y="160"/>
                </a:lnTo>
                <a:lnTo>
                  <a:pt x="204" y="162"/>
                </a:lnTo>
                <a:close/>
                <a:moveTo>
                  <a:pt x="204" y="152"/>
                </a:moveTo>
                <a:lnTo>
                  <a:pt x="204" y="154"/>
                </a:lnTo>
                <a:lnTo>
                  <a:pt x="204" y="155"/>
                </a:lnTo>
                <a:lnTo>
                  <a:pt x="204" y="157"/>
                </a:lnTo>
                <a:lnTo>
                  <a:pt x="204" y="159"/>
                </a:lnTo>
                <a:lnTo>
                  <a:pt x="204" y="157"/>
                </a:lnTo>
                <a:lnTo>
                  <a:pt x="202" y="157"/>
                </a:lnTo>
                <a:lnTo>
                  <a:pt x="202" y="155"/>
                </a:lnTo>
                <a:lnTo>
                  <a:pt x="202" y="157"/>
                </a:lnTo>
                <a:lnTo>
                  <a:pt x="200" y="155"/>
                </a:lnTo>
                <a:lnTo>
                  <a:pt x="199" y="154"/>
                </a:lnTo>
                <a:lnTo>
                  <a:pt x="199" y="152"/>
                </a:lnTo>
                <a:lnTo>
                  <a:pt x="200" y="152"/>
                </a:lnTo>
                <a:lnTo>
                  <a:pt x="202" y="152"/>
                </a:lnTo>
                <a:lnTo>
                  <a:pt x="202" y="151"/>
                </a:lnTo>
                <a:lnTo>
                  <a:pt x="204" y="151"/>
                </a:lnTo>
                <a:lnTo>
                  <a:pt x="204" y="152"/>
                </a:lnTo>
                <a:close/>
                <a:moveTo>
                  <a:pt x="66" y="138"/>
                </a:moveTo>
                <a:lnTo>
                  <a:pt x="66" y="139"/>
                </a:lnTo>
                <a:lnTo>
                  <a:pt x="66" y="141"/>
                </a:lnTo>
                <a:lnTo>
                  <a:pt x="66" y="139"/>
                </a:lnTo>
                <a:lnTo>
                  <a:pt x="64" y="139"/>
                </a:lnTo>
                <a:lnTo>
                  <a:pt x="66" y="139"/>
                </a:lnTo>
                <a:lnTo>
                  <a:pt x="66" y="138"/>
                </a:lnTo>
                <a:close/>
                <a:moveTo>
                  <a:pt x="63" y="136"/>
                </a:moveTo>
                <a:lnTo>
                  <a:pt x="63" y="138"/>
                </a:lnTo>
                <a:lnTo>
                  <a:pt x="64" y="138"/>
                </a:lnTo>
                <a:lnTo>
                  <a:pt x="63" y="138"/>
                </a:lnTo>
                <a:lnTo>
                  <a:pt x="63" y="139"/>
                </a:lnTo>
                <a:lnTo>
                  <a:pt x="63" y="138"/>
                </a:lnTo>
                <a:lnTo>
                  <a:pt x="63" y="136"/>
                </a:lnTo>
                <a:close/>
                <a:moveTo>
                  <a:pt x="68" y="131"/>
                </a:moveTo>
                <a:lnTo>
                  <a:pt x="68" y="133"/>
                </a:lnTo>
                <a:lnTo>
                  <a:pt x="69" y="135"/>
                </a:lnTo>
                <a:lnTo>
                  <a:pt x="68" y="135"/>
                </a:lnTo>
                <a:lnTo>
                  <a:pt x="68" y="136"/>
                </a:lnTo>
                <a:lnTo>
                  <a:pt x="69" y="136"/>
                </a:lnTo>
                <a:lnTo>
                  <a:pt x="69" y="138"/>
                </a:lnTo>
                <a:lnTo>
                  <a:pt x="69" y="139"/>
                </a:lnTo>
                <a:lnTo>
                  <a:pt x="69" y="138"/>
                </a:lnTo>
                <a:lnTo>
                  <a:pt x="69" y="139"/>
                </a:lnTo>
                <a:lnTo>
                  <a:pt x="68" y="139"/>
                </a:lnTo>
                <a:lnTo>
                  <a:pt x="68" y="141"/>
                </a:lnTo>
                <a:lnTo>
                  <a:pt x="68" y="139"/>
                </a:lnTo>
                <a:lnTo>
                  <a:pt x="68" y="138"/>
                </a:lnTo>
                <a:lnTo>
                  <a:pt x="66" y="138"/>
                </a:lnTo>
                <a:lnTo>
                  <a:pt x="66" y="136"/>
                </a:lnTo>
                <a:lnTo>
                  <a:pt x="68" y="136"/>
                </a:lnTo>
                <a:lnTo>
                  <a:pt x="68" y="135"/>
                </a:lnTo>
                <a:lnTo>
                  <a:pt x="66" y="135"/>
                </a:lnTo>
                <a:lnTo>
                  <a:pt x="66" y="133"/>
                </a:lnTo>
                <a:lnTo>
                  <a:pt x="68" y="131"/>
                </a:lnTo>
                <a:lnTo>
                  <a:pt x="68" y="133"/>
                </a:lnTo>
                <a:lnTo>
                  <a:pt x="68" y="131"/>
                </a:lnTo>
                <a:close/>
                <a:moveTo>
                  <a:pt x="71" y="130"/>
                </a:moveTo>
                <a:lnTo>
                  <a:pt x="71" y="131"/>
                </a:lnTo>
                <a:lnTo>
                  <a:pt x="71" y="130"/>
                </a:lnTo>
                <a:close/>
                <a:moveTo>
                  <a:pt x="175" y="127"/>
                </a:moveTo>
                <a:lnTo>
                  <a:pt x="176" y="127"/>
                </a:lnTo>
                <a:lnTo>
                  <a:pt x="175" y="127"/>
                </a:lnTo>
                <a:lnTo>
                  <a:pt x="176" y="127"/>
                </a:lnTo>
                <a:lnTo>
                  <a:pt x="175" y="127"/>
                </a:lnTo>
                <a:lnTo>
                  <a:pt x="175" y="128"/>
                </a:lnTo>
                <a:lnTo>
                  <a:pt x="176" y="128"/>
                </a:lnTo>
                <a:lnTo>
                  <a:pt x="175" y="128"/>
                </a:lnTo>
                <a:lnTo>
                  <a:pt x="175" y="127"/>
                </a:lnTo>
                <a:lnTo>
                  <a:pt x="175" y="125"/>
                </a:lnTo>
                <a:lnTo>
                  <a:pt x="175" y="127"/>
                </a:lnTo>
                <a:close/>
                <a:moveTo>
                  <a:pt x="172" y="125"/>
                </a:moveTo>
                <a:lnTo>
                  <a:pt x="173" y="125"/>
                </a:lnTo>
                <a:lnTo>
                  <a:pt x="172" y="125"/>
                </a:lnTo>
                <a:lnTo>
                  <a:pt x="173" y="125"/>
                </a:lnTo>
                <a:lnTo>
                  <a:pt x="173" y="127"/>
                </a:lnTo>
                <a:lnTo>
                  <a:pt x="172" y="127"/>
                </a:lnTo>
                <a:lnTo>
                  <a:pt x="173" y="128"/>
                </a:lnTo>
                <a:lnTo>
                  <a:pt x="175" y="128"/>
                </a:lnTo>
                <a:lnTo>
                  <a:pt x="175" y="130"/>
                </a:lnTo>
                <a:lnTo>
                  <a:pt x="175" y="128"/>
                </a:lnTo>
                <a:lnTo>
                  <a:pt x="175" y="127"/>
                </a:lnTo>
                <a:lnTo>
                  <a:pt x="175" y="128"/>
                </a:lnTo>
                <a:lnTo>
                  <a:pt x="175" y="130"/>
                </a:lnTo>
                <a:lnTo>
                  <a:pt x="176" y="130"/>
                </a:lnTo>
                <a:lnTo>
                  <a:pt x="175" y="130"/>
                </a:lnTo>
                <a:lnTo>
                  <a:pt x="175" y="131"/>
                </a:lnTo>
                <a:lnTo>
                  <a:pt x="176" y="131"/>
                </a:lnTo>
                <a:lnTo>
                  <a:pt x="176" y="133"/>
                </a:lnTo>
                <a:lnTo>
                  <a:pt x="176" y="135"/>
                </a:lnTo>
                <a:lnTo>
                  <a:pt x="176" y="133"/>
                </a:lnTo>
                <a:lnTo>
                  <a:pt x="176" y="135"/>
                </a:lnTo>
                <a:lnTo>
                  <a:pt x="178" y="135"/>
                </a:lnTo>
                <a:lnTo>
                  <a:pt x="180" y="135"/>
                </a:lnTo>
                <a:lnTo>
                  <a:pt x="180" y="136"/>
                </a:lnTo>
                <a:lnTo>
                  <a:pt x="178" y="136"/>
                </a:lnTo>
                <a:lnTo>
                  <a:pt x="178" y="135"/>
                </a:lnTo>
                <a:lnTo>
                  <a:pt x="178" y="136"/>
                </a:lnTo>
                <a:lnTo>
                  <a:pt x="180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39"/>
                </a:lnTo>
                <a:lnTo>
                  <a:pt x="180" y="141"/>
                </a:lnTo>
                <a:lnTo>
                  <a:pt x="181" y="141"/>
                </a:lnTo>
                <a:lnTo>
                  <a:pt x="181" y="143"/>
                </a:lnTo>
                <a:lnTo>
                  <a:pt x="180" y="143"/>
                </a:lnTo>
                <a:lnTo>
                  <a:pt x="180" y="141"/>
                </a:lnTo>
                <a:lnTo>
                  <a:pt x="180" y="143"/>
                </a:lnTo>
                <a:lnTo>
                  <a:pt x="180" y="144"/>
                </a:lnTo>
                <a:lnTo>
                  <a:pt x="178" y="143"/>
                </a:lnTo>
                <a:lnTo>
                  <a:pt x="178" y="141"/>
                </a:lnTo>
                <a:lnTo>
                  <a:pt x="176" y="139"/>
                </a:lnTo>
                <a:lnTo>
                  <a:pt x="176" y="138"/>
                </a:lnTo>
                <a:lnTo>
                  <a:pt x="176" y="136"/>
                </a:lnTo>
                <a:lnTo>
                  <a:pt x="175" y="136"/>
                </a:lnTo>
                <a:lnTo>
                  <a:pt x="175" y="138"/>
                </a:lnTo>
                <a:lnTo>
                  <a:pt x="173" y="138"/>
                </a:lnTo>
                <a:lnTo>
                  <a:pt x="173" y="136"/>
                </a:lnTo>
                <a:lnTo>
                  <a:pt x="173" y="135"/>
                </a:lnTo>
                <a:lnTo>
                  <a:pt x="172" y="135"/>
                </a:lnTo>
                <a:lnTo>
                  <a:pt x="172" y="133"/>
                </a:lnTo>
                <a:lnTo>
                  <a:pt x="173" y="133"/>
                </a:lnTo>
                <a:lnTo>
                  <a:pt x="173" y="135"/>
                </a:lnTo>
                <a:lnTo>
                  <a:pt x="173" y="133"/>
                </a:lnTo>
                <a:lnTo>
                  <a:pt x="172" y="133"/>
                </a:lnTo>
                <a:lnTo>
                  <a:pt x="172" y="131"/>
                </a:lnTo>
                <a:lnTo>
                  <a:pt x="172" y="130"/>
                </a:lnTo>
                <a:lnTo>
                  <a:pt x="172" y="128"/>
                </a:lnTo>
                <a:lnTo>
                  <a:pt x="170" y="128"/>
                </a:lnTo>
                <a:lnTo>
                  <a:pt x="170" y="127"/>
                </a:lnTo>
                <a:lnTo>
                  <a:pt x="172" y="127"/>
                </a:lnTo>
                <a:lnTo>
                  <a:pt x="172" y="125"/>
                </a:lnTo>
                <a:close/>
                <a:moveTo>
                  <a:pt x="74" y="127"/>
                </a:moveTo>
                <a:lnTo>
                  <a:pt x="72" y="127"/>
                </a:lnTo>
                <a:lnTo>
                  <a:pt x="72" y="125"/>
                </a:lnTo>
                <a:lnTo>
                  <a:pt x="74" y="125"/>
                </a:lnTo>
                <a:lnTo>
                  <a:pt x="74" y="127"/>
                </a:lnTo>
                <a:close/>
                <a:moveTo>
                  <a:pt x="69" y="125"/>
                </a:moveTo>
                <a:lnTo>
                  <a:pt x="68" y="125"/>
                </a:lnTo>
                <a:lnTo>
                  <a:pt x="69" y="125"/>
                </a:lnTo>
                <a:lnTo>
                  <a:pt x="69" y="127"/>
                </a:lnTo>
                <a:lnTo>
                  <a:pt x="68" y="127"/>
                </a:lnTo>
                <a:lnTo>
                  <a:pt x="68" y="125"/>
                </a:lnTo>
                <a:lnTo>
                  <a:pt x="68" y="127"/>
                </a:lnTo>
                <a:lnTo>
                  <a:pt x="68" y="125"/>
                </a:lnTo>
                <a:lnTo>
                  <a:pt x="69" y="125"/>
                </a:lnTo>
                <a:lnTo>
                  <a:pt x="69" y="123"/>
                </a:lnTo>
                <a:lnTo>
                  <a:pt x="69" y="125"/>
                </a:lnTo>
                <a:close/>
                <a:moveTo>
                  <a:pt x="76" y="123"/>
                </a:moveTo>
                <a:lnTo>
                  <a:pt x="76" y="125"/>
                </a:lnTo>
                <a:lnTo>
                  <a:pt x="74" y="125"/>
                </a:lnTo>
                <a:lnTo>
                  <a:pt x="74" y="123"/>
                </a:lnTo>
                <a:lnTo>
                  <a:pt x="76" y="123"/>
                </a:lnTo>
                <a:close/>
                <a:moveTo>
                  <a:pt x="74" y="123"/>
                </a:moveTo>
                <a:lnTo>
                  <a:pt x="74" y="125"/>
                </a:lnTo>
                <a:lnTo>
                  <a:pt x="72" y="125"/>
                </a:lnTo>
                <a:lnTo>
                  <a:pt x="72" y="127"/>
                </a:lnTo>
                <a:lnTo>
                  <a:pt x="72" y="125"/>
                </a:lnTo>
                <a:lnTo>
                  <a:pt x="72" y="123"/>
                </a:lnTo>
                <a:lnTo>
                  <a:pt x="74" y="123"/>
                </a:lnTo>
                <a:close/>
                <a:moveTo>
                  <a:pt x="64" y="123"/>
                </a:moveTo>
                <a:lnTo>
                  <a:pt x="66" y="123"/>
                </a:lnTo>
                <a:lnTo>
                  <a:pt x="64" y="125"/>
                </a:lnTo>
                <a:lnTo>
                  <a:pt x="66" y="125"/>
                </a:lnTo>
                <a:lnTo>
                  <a:pt x="64" y="125"/>
                </a:lnTo>
                <a:lnTo>
                  <a:pt x="64" y="123"/>
                </a:lnTo>
                <a:lnTo>
                  <a:pt x="64" y="122"/>
                </a:lnTo>
                <a:lnTo>
                  <a:pt x="64" y="123"/>
                </a:lnTo>
                <a:close/>
                <a:moveTo>
                  <a:pt x="56" y="120"/>
                </a:moveTo>
                <a:lnTo>
                  <a:pt x="58" y="120"/>
                </a:lnTo>
                <a:lnTo>
                  <a:pt x="58" y="122"/>
                </a:lnTo>
                <a:lnTo>
                  <a:pt x="60" y="122"/>
                </a:lnTo>
                <a:lnTo>
                  <a:pt x="60" y="120"/>
                </a:lnTo>
                <a:lnTo>
                  <a:pt x="60" y="122"/>
                </a:lnTo>
                <a:lnTo>
                  <a:pt x="61" y="122"/>
                </a:lnTo>
                <a:lnTo>
                  <a:pt x="63" y="122"/>
                </a:lnTo>
                <a:lnTo>
                  <a:pt x="63" y="123"/>
                </a:lnTo>
                <a:lnTo>
                  <a:pt x="63" y="122"/>
                </a:lnTo>
                <a:lnTo>
                  <a:pt x="63" y="120"/>
                </a:lnTo>
                <a:lnTo>
                  <a:pt x="63" y="122"/>
                </a:lnTo>
                <a:lnTo>
                  <a:pt x="64" y="122"/>
                </a:lnTo>
                <a:lnTo>
                  <a:pt x="63" y="122"/>
                </a:lnTo>
                <a:lnTo>
                  <a:pt x="64" y="122"/>
                </a:lnTo>
                <a:lnTo>
                  <a:pt x="63" y="122"/>
                </a:lnTo>
                <a:lnTo>
                  <a:pt x="64" y="122"/>
                </a:lnTo>
                <a:lnTo>
                  <a:pt x="64" y="123"/>
                </a:lnTo>
                <a:lnTo>
                  <a:pt x="63" y="123"/>
                </a:lnTo>
                <a:lnTo>
                  <a:pt x="64" y="123"/>
                </a:lnTo>
                <a:lnTo>
                  <a:pt x="64" y="125"/>
                </a:lnTo>
                <a:lnTo>
                  <a:pt x="64" y="123"/>
                </a:lnTo>
                <a:lnTo>
                  <a:pt x="64" y="125"/>
                </a:lnTo>
                <a:lnTo>
                  <a:pt x="63" y="125"/>
                </a:lnTo>
                <a:lnTo>
                  <a:pt x="61" y="125"/>
                </a:lnTo>
                <a:lnTo>
                  <a:pt x="61" y="127"/>
                </a:lnTo>
                <a:lnTo>
                  <a:pt x="63" y="127"/>
                </a:lnTo>
                <a:lnTo>
                  <a:pt x="63" y="128"/>
                </a:lnTo>
                <a:lnTo>
                  <a:pt x="63" y="127"/>
                </a:lnTo>
                <a:lnTo>
                  <a:pt x="63" y="128"/>
                </a:lnTo>
                <a:lnTo>
                  <a:pt x="64" y="128"/>
                </a:lnTo>
                <a:lnTo>
                  <a:pt x="64" y="130"/>
                </a:lnTo>
                <a:lnTo>
                  <a:pt x="64" y="131"/>
                </a:lnTo>
                <a:lnTo>
                  <a:pt x="66" y="131"/>
                </a:lnTo>
                <a:lnTo>
                  <a:pt x="66" y="133"/>
                </a:lnTo>
                <a:lnTo>
                  <a:pt x="64" y="133"/>
                </a:lnTo>
                <a:lnTo>
                  <a:pt x="64" y="131"/>
                </a:lnTo>
                <a:lnTo>
                  <a:pt x="64" y="133"/>
                </a:lnTo>
                <a:lnTo>
                  <a:pt x="63" y="133"/>
                </a:lnTo>
                <a:lnTo>
                  <a:pt x="63" y="131"/>
                </a:lnTo>
                <a:lnTo>
                  <a:pt x="63" y="133"/>
                </a:lnTo>
                <a:lnTo>
                  <a:pt x="63" y="131"/>
                </a:lnTo>
                <a:lnTo>
                  <a:pt x="63" y="133"/>
                </a:lnTo>
                <a:lnTo>
                  <a:pt x="63" y="131"/>
                </a:lnTo>
                <a:lnTo>
                  <a:pt x="61" y="131"/>
                </a:lnTo>
                <a:lnTo>
                  <a:pt x="63" y="131"/>
                </a:lnTo>
                <a:lnTo>
                  <a:pt x="61" y="131"/>
                </a:lnTo>
                <a:lnTo>
                  <a:pt x="61" y="133"/>
                </a:lnTo>
                <a:lnTo>
                  <a:pt x="61" y="131"/>
                </a:lnTo>
                <a:lnTo>
                  <a:pt x="61" y="133"/>
                </a:lnTo>
                <a:lnTo>
                  <a:pt x="60" y="133"/>
                </a:lnTo>
                <a:lnTo>
                  <a:pt x="60" y="131"/>
                </a:lnTo>
                <a:lnTo>
                  <a:pt x="60" y="130"/>
                </a:lnTo>
                <a:lnTo>
                  <a:pt x="58" y="130"/>
                </a:lnTo>
                <a:lnTo>
                  <a:pt x="58" y="128"/>
                </a:lnTo>
                <a:lnTo>
                  <a:pt x="60" y="128"/>
                </a:lnTo>
                <a:lnTo>
                  <a:pt x="58" y="128"/>
                </a:lnTo>
                <a:lnTo>
                  <a:pt x="58" y="127"/>
                </a:lnTo>
                <a:lnTo>
                  <a:pt x="56" y="127"/>
                </a:lnTo>
                <a:lnTo>
                  <a:pt x="58" y="127"/>
                </a:lnTo>
                <a:lnTo>
                  <a:pt x="58" y="128"/>
                </a:lnTo>
                <a:lnTo>
                  <a:pt x="58" y="131"/>
                </a:lnTo>
                <a:lnTo>
                  <a:pt x="58" y="133"/>
                </a:lnTo>
                <a:lnTo>
                  <a:pt x="60" y="133"/>
                </a:lnTo>
                <a:lnTo>
                  <a:pt x="58" y="135"/>
                </a:lnTo>
                <a:lnTo>
                  <a:pt x="58" y="133"/>
                </a:lnTo>
                <a:lnTo>
                  <a:pt x="56" y="135"/>
                </a:lnTo>
                <a:lnTo>
                  <a:pt x="56" y="133"/>
                </a:lnTo>
                <a:lnTo>
                  <a:pt x="56" y="135"/>
                </a:lnTo>
                <a:lnTo>
                  <a:pt x="56" y="133"/>
                </a:lnTo>
                <a:lnTo>
                  <a:pt x="55" y="133"/>
                </a:lnTo>
                <a:lnTo>
                  <a:pt x="55" y="131"/>
                </a:lnTo>
                <a:lnTo>
                  <a:pt x="55" y="133"/>
                </a:lnTo>
                <a:lnTo>
                  <a:pt x="55" y="131"/>
                </a:lnTo>
                <a:lnTo>
                  <a:pt x="56" y="131"/>
                </a:lnTo>
                <a:lnTo>
                  <a:pt x="55" y="131"/>
                </a:lnTo>
                <a:lnTo>
                  <a:pt x="55" y="130"/>
                </a:lnTo>
                <a:lnTo>
                  <a:pt x="55" y="128"/>
                </a:lnTo>
                <a:lnTo>
                  <a:pt x="55" y="127"/>
                </a:lnTo>
                <a:lnTo>
                  <a:pt x="55" y="128"/>
                </a:lnTo>
                <a:lnTo>
                  <a:pt x="55" y="127"/>
                </a:lnTo>
                <a:lnTo>
                  <a:pt x="53" y="128"/>
                </a:lnTo>
                <a:lnTo>
                  <a:pt x="53" y="127"/>
                </a:lnTo>
                <a:lnTo>
                  <a:pt x="53" y="125"/>
                </a:lnTo>
                <a:lnTo>
                  <a:pt x="55" y="125"/>
                </a:lnTo>
                <a:lnTo>
                  <a:pt x="55" y="123"/>
                </a:lnTo>
                <a:lnTo>
                  <a:pt x="55" y="125"/>
                </a:lnTo>
                <a:lnTo>
                  <a:pt x="55" y="123"/>
                </a:lnTo>
                <a:lnTo>
                  <a:pt x="55" y="122"/>
                </a:lnTo>
                <a:lnTo>
                  <a:pt x="55" y="123"/>
                </a:lnTo>
                <a:lnTo>
                  <a:pt x="56" y="123"/>
                </a:lnTo>
                <a:lnTo>
                  <a:pt x="55" y="123"/>
                </a:lnTo>
                <a:lnTo>
                  <a:pt x="55" y="122"/>
                </a:lnTo>
                <a:lnTo>
                  <a:pt x="56" y="122"/>
                </a:lnTo>
                <a:lnTo>
                  <a:pt x="56" y="120"/>
                </a:lnTo>
                <a:close/>
                <a:moveTo>
                  <a:pt x="50" y="117"/>
                </a:moveTo>
                <a:lnTo>
                  <a:pt x="50" y="119"/>
                </a:lnTo>
                <a:lnTo>
                  <a:pt x="52" y="119"/>
                </a:lnTo>
                <a:lnTo>
                  <a:pt x="52" y="120"/>
                </a:lnTo>
                <a:lnTo>
                  <a:pt x="52" y="122"/>
                </a:lnTo>
                <a:lnTo>
                  <a:pt x="52" y="123"/>
                </a:lnTo>
                <a:lnTo>
                  <a:pt x="52" y="125"/>
                </a:lnTo>
                <a:lnTo>
                  <a:pt x="50" y="125"/>
                </a:lnTo>
                <a:lnTo>
                  <a:pt x="50" y="123"/>
                </a:lnTo>
                <a:lnTo>
                  <a:pt x="48" y="123"/>
                </a:lnTo>
                <a:lnTo>
                  <a:pt x="48" y="122"/>
                </a:lnTo>
                <a:lnTo>
                  <a:pt x="48" y="123"/>
                </a:lnTo>
                <a:lnTo>
                  <a:pt x="47" y="123"/>
                </a:lnTo>
                <a:lnTo>
                  <a:pt x="47" y="125"/>
                </a:lnTo>
                <a:lnTo>
                  <a:pt x="45" y="125"/>
                </a:lnTo>
                <a:lnTo>
                  <a:pt x="45" y="123"/>
                </a:lnTo>
                <a:lnTo>
                  <a:pt x="47" y="123"/>
                </a:lnTo>
                <a:lnTo>
                  <a:pt x="47" y="122"/>
                </a:lnTo>
                <a:lnTo>
                  <a:pt x="47" y="120"/>
                </a:lnTo>
                <a:lnTo>
                  <a:pt x="47" y="119"/>
                </a:lnTo>
                <a:lnTo>
                  <a:pt x="47" y="117"/>
                </a:lnTo>
                <a:lnTo>
                  <a:pt x="47" y="119"/>
                </a:lnTo>
                <a:lnTo>
                  <a:pt x="48" y="119"/>
                </a:lnTo>
                <a:lnTo>
                  <a:pt x="47" y="119"/>
                </a:lnTo>
                <a:lnTo>
                  <a:pt x="48" y="119"/>
                </a:lnTo>
                <a:lnTo>
                  <a:pt x="48" y="117"/>
                </a:lnTo>
                <a:lnTo>
                  <a:pt x="50" y="117"/>
                </a:lnTo>
                <a:close/>
                <a:moveTo>
                  <a:pt x="170" y="114"/>
                </a:moveTo>
                <a:lnTo>
                  <a:pt x="170" y="115"/>
                </a:lnTo>
                <a:lnTo>
                  <a:pt x="170" y="117"/>
                </a:lnTo>
                <a:lnTo>
                  <a:pt x="172" y="117"/>
                </a:lnTo>
                <a:lnTo>
                  <a:pt x="172" y="119"/>
                </a:lnTo>
                <a:lnTo>
                  <a:pt x="172" y="120"/>
                </a:lnTo>
                <a:lnTo>
                  <a:pt x="172" y="122"/>
                </a:lnTo>
                <a:lnTo>
                  <a:pt x="170" y="120"/>
                </a:lnTo>
                <a:lnTo>
                  <a:pt x="170" y="122"/>
                </a:lnTo>
                <a:lnTo>
                  <a:pt x="170" y="123"/>
                </a:lnTo>
                <a:lnTo>
                  <a:pt x="170" y="125"/>
                </a:lnTo>
                <a:lnTo>
                  <a:pt x="168" y="125"/>
                </a:lnTo>
                <a:lnTo>
                  <a:pt x="168" y="123"/>
                </a:lnTo>
                <a:lnTo>
                  <a:pt x="167" y="123"/>
                </a:lnTo>
                <a:lnTo>
                  <a:pt x="167" y="122"/>
                </a:lnTo>
                <a:lnTo>
                  <a:pt x="167" y="120"/>
                </a:lnTo>
                <a:lnTo>
                  <a:pt x="165" y="120"/>
                </a:lnTo>
                <a:lnTo>
                  <a:pt x="165" y="119"/>
                </a:lnTo>
                <a:lnTo>
                  <a:pt x="167" y="119"/>
                </a:lnTo>
                <a:lnTo>
                  <a:pt x="167" y="117"/>
                </a:lnTo>
                <a:lnTo>
                  <a:pt x="165" y="117"/>
                </a:lnTo>
                <a:lnTo>
                  <a:pt x="167" y="117"/>
                </a:lnTo>
                <a:lnTo>
                  <a:pt x="167" y="119"/>
                </a:lnTo>
                <a:lnTo>
                  <a:pt x="167" y="117"/>
                </a:lnTo>
                <a:lnTo>
                  <a:pt x="168" y="117"/>
                </a:lnTo>
                <a:lnTo>
                  <a:pt x="168" y="119"/>
                </a:lnTo>
                <a:lnTo>
                  <a:pt x="168" y="117"/>
                </a:lnTo>
                <a:lnTo>
                  <a:pt x="168" y="115"/>
                </a:lnTo>
                <a:lnTo>
                  <a:pt x="170" y="115"/>
                </a:lnTo>
                <a:lnTo>
                  <a:pt x="170" y="114"/>
                </a:lnTo>
                <a:close/>
                <a:moveTo>
                  <a:pt x="79" y="111"/>
                </a:moveTo>
                <a:lnTo>
                  <a:pt x="80" y="112"/>
                </a:lnTo>
                <a:lnTo>
                  <a:pt x="79" y="112"/>
                </a:lnTo>
                <a:lnTo>
                  <a:pt x="77" y="112"/>
                </a:lnTo>
                <a:lnTo>
                  <a:pt x="77" y="111"/>
                </a:lnTo>
                <a:lnTo>
                  <a:pt x="79" y="111"/>
                </a:lnTo>
                <a:close/>
                <a:moveTo>
                  <a:pt x="175" y="107"/>
                </a:moveTo>
                <a:lnTo>
                  <a:pt x="176" y="107"/>
                </a:lnTo>
                <a:lnTo>
                  <a:pt x="175" y="107"/>
                </a:lnTo>
                <a:lnTo>
                  <a:pt x="175" y="109"/>
                </a:lnTo>
                <a:lnTo>
                  <a:pt x="176" y="109"/>
                </a:lnTo>
                <a:lnTo>
                  <a:pt x="175" y="111"/>
                </a:lnTo>
                <a:lnTo>
                  <a:pt x="173" y="111"/>
                </a:lnTo>
                <a:lnTo>
                  <a:pt x="173" y="109"/>
                </a:lnTo>
                <a:lnTo>
                  <a:pt x="175" y="107"/>
                </a:lnTo>
                <a:lnTo>
                  <a:pt x="175" y="106"/>
                </a:lnTo>
                <a:lnTo>
                  <a:pt x="175" y="107"/>
                </a:lnTo>
                <a:close/>
                <a:moveTo>
                  <a:pt x="71" y="104"/>
                </a:moveTo>
                <a:lnTo>
                  <a:pt x="72" y="104"/>
                </a:lnTo>
                <a:lnTo>
                  <a:pt x="72" y="106"/>
                </a:lnTo>
                <a:lnTo>
                  <a:pt x="72" y="104"/>
                </a:lnTo>
                <a:lnTo>
                  <a:pt x="74" y="104"/>
                </a:lnTo>
                <a:lnTo>
                  <a:pt x="76" y="104"/>
                </a:lnTo>
                <a:lnTo>
                  <a:pt x="76" y="106"/>
                </a:lnTo>
                <a:lnTo>
                  <a:pt x="77" y="106"/>
                </a:lnTo>
                <a:lnTo>
                  <a:pt x="79" y="106"/>
                </a:lnTo>
                <a:lnTo>
                  <a:pt x="79" y="107"/>
                </a:lnTo>
                <a:lnTo>
                  <a:pt x="80" y="107"/>
                </a:lnTo>
                <a:lnTo>
                  <a:pt x="82" y="107"/>
                </a:lnTo>
                <a:lnTo>
                  <a:pt x="82" y="109"/>
                </a:lnTo>
                <a:lnTo>
                  <a:pt x="80" y="109"/>
                </a:lnTo>
                <a:lnTo>
                  <a:pt x="80" y="111"/>
                </a:lnTo>
                <a:lnTo>
                  <a:pt x="79" y="111"/>
                </a:lnTo>
                <a:lnTo>
                  <a:pt x="77" y="111"/>
                </a:lnTo>
                <a:lnTo>
                  <a:pt x="77" y="109"/>
                </a:lnTo>
                <a:lnTo>
                  <a:pt x="79" y="109"/>
                </a:lnTo>
                <a:lnTo>
                  <a:pt x="77" y="109"/>
                </a:lnTo>
                <a:lnTo>
                  <a:pt x="76" y="109"/>
                </a:lnTo>
                <a:lnTo>
                  <a:pt x="74" y="109"/>
                </a:lnTo>
                <a:lnTo>
                  <a:pt x="72" y="109"/>
                </a:lnTo>
                <a:lnTo>
                  <a:pt x="72" y="111"/>
                </a:lnTo>
                <a:lnTo>
                  <a:pt x="74" y="111"/>
                </a:lnTo>
                <a:lnTo>
                  <a:pt x="72" y="111"/>
                </a:lnTo>
                <a:lnTo>
                  <a:pt x="72" y="112"/>
                </a:lnTo>
                <a:lnTo>
                  <a:pt x="72" y="111"/>
                </a:lnTo>
                <a:lnTo>
                  <a:pt x="72" y="112"/>
                </a:lnTo>
                <a:lnTo>
                  <a:pt x="71" y="112"/>
                </a:lnTo>
                <a:lnTo>
                  <a:pt x="71" y="111"/>
                </a:lnTo>
                <a:lnTo>
                  <a:pt x="69" y="111"/>
                </a:lnTo>
                <a:lnTo>
                  <a:pt x="71" y="109"/>
                </a:lnTo>
                <a:lnTo>
                  <a:pt x="69" y="109"/>
                </a:lnTo>
                <a:lnTo>
                  <a:pt x="71" y="109"/>
                </a:lnTo>
                <a:lnTo>
                  <a:pt x="71" y="107"/>
                </a:lnTo>
                <a:lnTo>
                  <a:pt x="69" y="107"/>
                </a:lnTo>
                <a:lnTo>
                  <a:pt x="69" y="109"/>
                </a:lnTo>
                <a:lnTo>
                  <a:pt x="69" y="107"/>
                </a:lnTo>
                <a:lnTo>
                  <a:pt x="68" y="107"/>
                </a:lnTo>
                <a:lnTo>
                  <a:pt x="68" y="106"/>
                </a:lnTo>
                <a:lnTo>
                  <a:pt x="69" y="106"/>
                </a:lnTo>
                <a:lnTo>
                  <a:pt x="68" y="106"/>
                </a:lnTo>
                <a:lnTo>
                  <a:pt x="69" y="104"/>
                </a:lnTo>
                <a:lnTo>
                  <a:pt x="68" y="104"/>
                </a:lnTo>
                <a:lnTo>
                  <a:pt x="69" y="104"/>
                </a:lnTo>
                <a:lnTo>
                  <a:pt x="71" y="104"/>
                </a:lnTo>
                <a:close/>
                <a:moveTo>
                  <a:pt x="149" y="103"/>
                </a:moveTo>
                <a:lnTo>
                  <a:pt x="151" y="103"/>
                </a:lnTo>
                <a:lnTo>
                  <a:pt x="152" y="103"/>
                </a:lnTo>
                <a:lnTo>
                  <a:pt x="152" y="104"/>
                </a:lnTo>
                <a:lnTo>
                  <a:pt x="152" y="103"/>
                </a:lnTo>
                <a:lnTo>
                  <a:pt x="154" y="103"/>
                </a:lnTo>
                <a:lnTo>
                  <a:pt x="154" y="104"/>
                </a:lnTo>
                <a:lnTo>
                  <a:pt x="156" y="104"/>
                </a:lnTo>
                <a:lnTo>
                  <a:pt x="156" y="106"/>
                </a:lnTo>
                <a:lnTo>
                  <a:pt x="157" y="106"/>
                </a:lnTo>
                <a:lnTo>
                  <a:pt x="157" y="107"/>
                </a:lnTo>
                <a:lnTo>
                  <a:pt x="159" y="107"/>
                </a:lnTo>
                <a:lnTo>
                  <a:pt x="159" y="109"/>
                </a:lnTo>
                <a:lnTo>
                  <a:pt x="160" y="109"/>
                </a:lnTo>
                <a:lnTo>
                  <a:pt x="160" y="111"/>
                </a:lnTo>
                <a:lnTo>
                  <a:pt x="162" y="111"/>
                </a:lnTo>
                <a:lnTo>
                  <a:pt x="162" y="109"/>
                </a:lnTo>
                <a:lnTo>
                  <a:pt x="164" y="111"/>
                </a:lnTo>
                <a:lnTo>
                  <a:pt x="164" y="112"/>
                </a:lnTo>
                <a:lnTo>
                  <a:pt x="164" y="114"/>
                </a:lnTo>
                <a:lnTo>
                  <a:pt x="162" y="114"/>
                </a:lnTo>
                <a:lnTo>
                  <a:pt x="162" y="115"/>
                </a:lnTo>
                <a:lnTo>
                  <a:pt x="164" y="115"/>
                </a:lnTo>
                <a:lnTo>
                  <a:pt x="164" y="117"/>
                </a:lnTo>
                <a:lnTo>
                  <a:pt x="162" y="117"/>
                </a:lnTo>
                <a:lnTo>
                  <a:pt x="164" y="117"/>
                </a:lnTo>
                <a:lnTo>
                  <a:pt x="164" y="119"/>
                </a:lnTo>
                <a:lnTo>
                  <a:pt x="162" y="117"/>
                </a:lnTo>
                <a:lnTo>
                  <a:pt x="160" y="115"/>
                </a:lnTo>
                <a:lnTo>
                  <a:pt x="159" y="114"/>
                </a:lnTo>
                <a:lnTo>
                  <a:pt x="159" y="112"/>
                </a:lnTo>
                <a:lnTo>
                  <a:pt x="157" y="112"/>
                </a:lnTo>
                <a:lnTo>
                  <a:pt x="157" y="111"/>
                </a:lnTo>
                <a:lnTo>
                  <a:pt x="156" y="109"/>
                </a:lnTo>
                <a:lnTo>
                  <a:pt x="156" y="107"/>
                </a:lnTo>
                <a:lnTo>
                  <a:pt x="154" y="107"/>
                </a:lnTo>
                <a:lnTo>
                  <a:pt x="154" y="106"/>
                </a:lnTo>
                <a:lnTo>
                  <a:pt x="152" y="106"/>
                </a:lnTo>
                <a:lnTo>
                  <a:pt x="152" y="104"/>
                </a:lnTo>
                <a:lnTo>
                  <a:pt x="151" y="104"/>
                </a:lnTo>
                <a:lnTo>
                  <a:pt x="151" y="103"/>
                </a:lnTo>
                <a:lnTo>
                  <a:pt x="149" y="103"/>
                </a:lnTo>
                <a:close/>
                <a:moveTo>
                  <a:pt x="191" y="99"/>
                </a:moveTo>
                <a:lnTo>
                  <a:pt x="192" y="99"/>
                </a:lnTo>
                <a:lnTo>
                  <a:pt x="192" y="101"/>
                </a:lnTo>
                <a:lnTo>
                  <a:pt x="194" y="101"/>
                </a:lnTo>
                <a:lnTo>
                  <a:pt x="194" y="103"/>
                </a:lnTo>
                <a:lnTo>
                  <a:pt x="196" y="103"/>
                </a:lnTo>
                <a:lnTo>
                  <a:pt x="196" y="104"/>
                </a:lnTo>
                <a:lnTo>
                  <a:pt x="197" y="104"/>
                </a:lnTo>
                <a:lnTo>
                  <a:pt x="199" y="104"/>
                </a:lnTo>
                <a:lnTo>
                  <a:pt x="199" y="106"/>
                </a:lnTo>
                <a:lnTo>
                  <a:pt x="200" y="106"/>
                </a:lnTo>
                <a:lnTo>
                  <a:pt x="200" y="107"/>
                </a:lnTo>
                <a:lnTo>
                  <a:pt x="200" y="109"/>
                </a:lnTo>
                <a:lnTo>
                  <a:pt x="200" y="111"/>
                </a:lnTo>
                <a:lnTo>
                  <a:pt x="200" y="112"/>
                </a:lnTo>
                <a:lnTo>
                  <a:pt x="202" y="112"/>
                </a:lnTo>
                <a:lnTo>
                  <a:pt x="202" y="114"/>
                </a:lnTo>
                <a:lnTo>
                  <a:pt x="204" y="114"/>
                </a:lnTo>
                <a:lnTo>
                  <a:pt x="204" y="115"/>
                </a:lnTo>
                <a:lnTo>
                  <a:pt x="204" y="117"/>
                </a:lnTo>
                <a:lnTo>
                  <a:pt x="204" y="119"/>
                </a:lnTo>
                <a:lnTo>
                  <a:pt x="205" y="119"/>
                </a:lnTo>
                <a:lnTo>
                  <a:pt x="205" y="120"/>
                </a:lnTo>
                <a:lnTo>
                  <a:pt x="205" y="122"/>
                </a:lnTo>
                <a:lnTo>
                  <a:pt x="205" y="123"/>
                </a:lnTo>
                <a:lnTo>
                  <a:pt x="207" y="123"/>
                </a:lnTo>
                <a:lnTo>
                  <a:pt x="207" y="125"/>
                </a:lnTo>
                <a:lnTo>
                  <a:pt x="207" y="127"/>
                </a:lnTo>
                <a:lnTo>
                  <a:pt x="208" y="127"/>
                </a:lnTo>
                <a:lnTo>
                  <a:pt x="208" y="128"/>
                </a:lnTo>
                <a:lnTo>
                  <a:pt x="207" y="128"/>
                </a:lnTo>
                <a:lnTo>
                  <a:pt x="207" y="130"/>
                </a:lnTo>
                <a:lnTo>
                  <a:pt x="207" y="131"/>
                </a:lnTo>
                <a:lnTo>
                  <a:pt x="207" y="133"/>
                </a:lnTo>
                <a:lnTo>
                  <a:pt x="205" y="133"/>
                </a:lnTo>
                <a:lnTo>
                  <a:pt x="205" y="135"/>
                </a:lnTo>
                <a:lnTo>
                  <a:pt x="205" y="136"/>
                </a:lnTo>
                <a:lnTo>
                  <a:pt x="205" y="138"/>
                </a:lnTo>
                <a:lnTo>
                  <a:pt x="204" y="138"/>
                </a:lnTo>
                <a:lnTo>
                  <a:pt x="204" y="139"/>
                </a:lnTo>
                <a:lnTo>
                  <a:pt x="204" y="141"/>
                </a:lnTo>
                <a:lnTo>
                  <a:pt x="204" y="143"/>
                </a:lnTo>
                <a:lnTo>
                  <a:pt x="202" y="143"/>
                </a:lnTo>
                <a:lnTo>
                  <a:pt x="204" y="143"/>
                </a:lnTo>
                <a:lnTo>
                  <a:pt x="202" y="143"/>
                </a:lnTo>
                <a:lnTo>
                  <a:pt x="200" y="143"/>
                </a:lnTo>
                <a:lnTo>
                  <a:pt x="199" y="143"/>
                </a:lnTo>
                <a:lnTo>
                  <a:pt x="197" y="143"/>
                </a:lnTo>
                <a:lnTo>
                  <a:pt x="196" y="143"/>
                </a:lnTo>
                <a:lnTo>
                  <a:pt x="196" y="144"/>
                </a:lnTo>
                <a:lnTo>
                  <a:pt x="196" y="143"/>
                </a:lnTo>
                <a:lnTo>
                  <a:pt x="196" y="144"/>
                </a:lnTo>
                <a:lnTo>
                  <a:pt x="194" y="144"/>
                </a:lnTo>
                <a:lnTo>
                  <a:pt x="196" y="144"/>
                </a:lnTo>
                <a:lnTo>
                  <a:pt x="194" y="144"/>
                </a:lnTo>
                <a:lnTo>
                  <a:pt x="192" y="143"/>
                </a:lnTo>
                <a:lnTo>
                  <a:pt x="191" y="143"/>
                </a:lnTo>
                <a:lnTo>
                  <a:pt x="191" y="141"/>
                </a:lnTo>
                <a:lnTo>
                  <a:pt x="189" y="139"/>
                </a:lnTo>
                <a:lnTo>
                  <a:pt x="189" y="138"/>
                </a:lnTo>
                <a:lnTo>
                  <a:pt x="188" y="138"/>
                </a:lnTo>
                <a:lnTo>
                  <a:pt x="188" y="136"/>
                </a:lnTo>
                <a:lnTo>
                  <a:pt x="186" y="136"/>
                </a:lnTo>
                <a:lnTo>
                  <a:pt x="186" y="135"/>
                </a:lnTo>
                <a:lnTo>
                  <a:pt x="186" y="133"/>
                </a:lnTo>
                <a:lnTo>
                  <a:pt x="186" y="131"/>
                </a:lnTo>
                <a:lnTo>
                  <a:pt x="184" y="131"/>
                </a:lnTo>
                <a:lnTo>
                  <a:pt x="186" y="131"/>
                </a:lnTo>
                <a:lnTo>
                  <a:pt x="184" y="131"/>
                </a:lnTo>
                <a:lnTo>
                  <a:pt x="184" y="130"/>
                </a:lnTo>
                <a:lnTo>
                  <a:pt x="184" y="128"/>
                </a:lnTo>
                <a:lnTo>
                  <a:pt x="183" y="128"/>
                </a:lnTo>
                <a:lnTo>
                  <a:pt x="183" y="127"/>
                </a:lnTo>
                <a:lnTo>
                  <a:pt x="184" y="127"/>
                </a:lnTo>
                <a:lnTo>
                  <a:pt x="183" y="127"/>
                </a:lnTo>
                <a:lnTo>
                  <a:pt x="183" y="125"/>
                </a:lnTo>
                <a:lnTo>
                  <a:pt x="183" y="123"/>
                </a:lnTo>
                <a:lnTo>
                  <a:pt x="183" y="122"/>
                </a:lnTo>
                <a:lnTo>
                  <a:pt x="183" y="120"/>
                </a:lnTo>
                <a:lnTo>
                  <a:pt x="183" y="119"/>
                </a:lnTo>
                <a:lnTo>
                  <a:pt x="183" y="117"/>
                </a:lnTo>
                <a:lnTo>
                  <a:pt x="181" y="115"/>
                </a:lnTo>
                <a:lnTo>
                  <a:pt x="181" y="114"/>
                </a:lnTo>
                <a:lnTo>
                  <a:pt x="181" y="112"/>
                </a:lnTo>
                <a:lnTo>
                  <a:pt x="181" y="111"/>
                </a:lnTo>
                <a:lnTo>
                  <a:pt x="181" y="109"/>
                </a:lnTo>
                <a:lnTo>
                  <a:pt x="183" y="109"/>
                </a:lnTo>
                <a:lnTo>
                  <a:pt x="181" y="109"/>
                </a:lnTo>
                <a:lnTo>
                  <a:pt x="183" y="109"/>
                </a:lnTo>
                <a:lnTo>
                  <a:pt x="183" y="107"/>
                </a:lnTo>
                <a:lnTo>
                  <a:pt x="183" y="106"/>
                </a:lnTo>
                <a:lnTo>
                  <a:pt x="184" y="106"/>
                </a:lnTo>
                <a:lnTo>
                  <a:pt x="184" y="104"/>
                </a:lnTo>
                <a:lnTo>
                  <a:pt x="186" y="104"/>
                </a:lnTo>
                <a:lnTo>
                  <a:pt x="186" y="103"/>
                </a:lnTo>
                <a:lnTo>
                  <a:pt x="188" y="103"/>
                </a:lnTo>
                <a:lnTo>
                  <a:pt x="188" y="101"/>
                </a:lnTo>
                <a:lnTo>
                  <a:pt x="189" y="101"/>
                </a:lnTo>
                <a:lnTo>
                  <a:pt x="191" y="101"/>
                </a:lnTo>
                <a:lnTo>
                  <a:pt x="191" y="99"/>
                </a:lnTo>
                <a:close/>
                <a:moveTo>
                  <a:pt x="112" y="99"/>
                </a:moveTo>
                <a:lnTo>
                  <a:pt x="112" y="101"/>
                </a:lnTo>
                <a:lnTo>
                  <a:pt x="111" y="101"/>
                </a:lnTo>
                <a:lnTo>
                  <a:pt x="111" y="99"/>
                </a:lnTo>
                <a:lnTo>
                  <a:pt x="112" y="99"/>
                </a:lnTo>
                <a:close/>
                <a:moveTo>
                  <a:pt x="111" y="99"/>
                </a:moveTo>
                <a:lnTo>
                  <a:pt x="111" y="101"/>
                </a:lnTo>
                <a:lnTo>
                  <a:pt x="111" y="99"/>
                </a:lnTo>
                <a:lnTo>
                  <a:pt x="111" y="98"/>
                </a:lnTo>
                <a:lnTo>
                  <a:pt x="112" y="99"/>
                </a:lnTo>
                <a:lnTo>
                  <a:pt x="111" y="99"/>
                </a:lnTo>
                <a:close/>
                <a:moveTo>
                  <a:pt x="108" y="99"/>
                </a:moveTo>
                <a:lnTo>
                  <a:pt x="108" y="98"/>
                </a:lnTo>
                <a:lnTo>
                  <a:pt x="108" y="99"/>
                </a:lnTo>
                <a:close/>
                <a:moveTo>
                  <a:pt x="55" y="93"/>
                </a:moveTo>
                <a:lnTo>
                  <a:pt x="53" y="93"/>
                </a:lnTo>
                <a:lnTo>
                  <a:pt x="53" y="95"/>
                </a:lnTo>
                <a:lnTo>
                  <a:pt x="53" y="93"/>
                </a:lnTo>
                <a:lnTo>
                  <a:pt x="55" y="93"/>
                </a:lnTo>
                <a:lnTo>
                  <a:pt x="55" y="91"/>
                </a:lnTo>
                <a:lnTo>
                  <a:pt x="55" y="93"/>
                </a:lnTo>
                <a:close/>
                <a:moveTo>
                  <a:pt x="64" y="93"/>
                </a:moveTo>
                <a:lnTo>
                  <a:pt x="64" y="95"/>
                </a:lnTo>
                <a:lnTo>
                  <a:pt x="63" y="95"/>
                </a:lnTo>
                <a:lnTo>
                  <a:pt x="64" y="95"/>
                </a:lnTo>
                <a:lnTo>
                  <a:pt x="64" y="96"/>
                </a:lnTo>
                <a:lnTo>
                  <a:pt x="63" y="96"/>
                </a:lnTo>
                <a:lnTo>
                  <a:pt x="61" y="96"/>
                </a:lnTo>
                <a:lnTo>
                  <a:pt x="63" y="95"/>
                </a:lnTo>
                <a:lnTo>
                  <a:pt x="63" y="93"/>
                </a:lnTo>
                <a:lnTo>
                  <a:pt x="64" y="93"/>
                </a:lnTo>
                <a:lnTo>
                  <a:pt x="64" y="91"/>
                </a:lnTo>
                <a:lnTo>
                  <a:pt x="64" y="93"/>
                </a:lnTo>
                <a:close/>
                <a:moveTo>
                  <a:pt x="164" y="91"/>
                </a:moveTo>
                <a:lnTo>
                  <a:pt x="164" y="93"/>
                </a:lnTo>
                <a:lnTo>
                  <a:pt x="164" y="91"/>
                </a:lnTo>
                <a:lnTo>
                  <a:pt x="162" y="91"/>
                </a:lnTo>
                <a:lnTo>
                  <a:pt x="164" y="91"/>
                </a:lnTo>
                <a:close/>
                <a:moveTo>
                  <a:pt x="64" y="90"/>
                </a:moveTo>
                <a:lnTo>
                  <a:pt x="64" y="91"/>
                </a:lnTo>
                <a:lnTo>
                  <a:pt x="63" y="91"/>
                </a:lnTo>
                <a:lnTo>
                  <a:pt x="63" y="90"/>
                </a:lnTo>
                <a:lnTo>
                  <a:pt x="64" y="90"/>
                </a:lnTo>
                <a:close/>
                <a:moveTo>
                  <a:pt x="128" y="90"/>
                </a:moveTo>
                <a:lnTo>
                  <a:pt x="128" y="91"/>
                </a:lnTo>
                <a:lnTo>
                  <a:pt x="130" y="91"/>
                </a:lnTo>
                <a:lnTo>
                  <a:pt x="128" y="93"/>
                </a:lnTo>
                <a:lnTo>
                  <a:pt x="128" y="95"/>
                </a:lnTo>
                <a:lnTo>
                  <a:pt x="130" y="95"/>
                </a:lnTo>
                <a:lnTo>
                  <a:pt x="130" y="96"/>
                </a:lnTo>
                <a:lnTo>
                  <a:pt x="130" y="95"/>
                </a:lnTo>
                <a:lnTo>
                  <a:pt x="132" y="95"/>
                </a:lnTo>
                <a:lnTo>
                  <a:pt x="130" y="95"/>
                </a:lnTo>
                <a:lnTo>
                  <a:pt x="132" y="95"/>
                </a:lnTo>
                <a:lnTo>
                  <a:pt x="133" y="95"/>
                </a:lnTo>
                <a:lnTo>
                  <a:pt x="133" y="96"/>
                </a:lnTo>
                <a:lnTo>
                  <a:pt x="135" y="96"/>
                </a:lnTo>
                <a:lnTo>
                  <a:pt x="135" y="98"/>
                </a:lnTo>
                <a:lnTo>
                  <a:pt x="136" y="98"/>
                </a:lnTo>
                <a:lnTo>
                  <a:pt x="136" y="99"/>
                </a:lnTo>
                <a:lnTo>
                  <a:pt x="138" y="99"/>
                </a:lnTo>
                <a:lnTo>
                  <a:pt x="138" y="101"/>
                </a:lnTo>
                <a:lnTo>
                  <a:pt x="140" y="101"/>
                </a:lnTo>
                <a:lnTo>
                  <a:pt x="138" y="101"/>
                </a:lnTo>
                <a:lnTo>
                  <a:pt x="138" y="99"/>
                </a:lnTo>
                <a:lnTo>
                  <a:pt x="136" y="98"/>
                </a:lnTo>
                <a:lnTo>
                  <a:pt x="136" y="96"/>
                </a:lnTo>
                <a:lnTo>
                  <a:pt x="136" y="95"/>
                </a:lnTo>
                <a:lnTo>
                  <a:pt x="138" y="95"/>
                </a:lnTo>
                <a:lnTo>
                  <a:pt x="138" y="96"/>
                </a:lnTo>
                <a:lnTo>
                  <a:pt x="140" y="96"/>
                </a:lnTo>
                <a:lnTo>
                  <a:pt x="138" y="96"/>
                </a:lnTo>
                <a:lnTo>
                  <a:pt x="138" y="98"/>
                </a:lnTo>
                <a:lnTo>
                  <a:pt x="140" y="98"/>
                </a:lnTo>
                <a:lnTo>
                  <a:pt x="140" y="99"/>
                </a:lnTo>
                <a:lnTo>
                  <a:pt x="141" y="99"/>
                </a:lnTo>
                <a:lnTo>
                  <a:pt x="143" y="101"/>
                </a:lnTo>
                <a:lnTo>
                  <a:pt x="143" y="103"/>
                </a:lnTo>
                <a:lnTo>
                  <a:pt x="143" y="101"/>
                </a:lnTo>
                <a:lnTo>
                  <a:pt x="144" y="101"/>
                </a:lnTo>
                <a:lnTo>
                  <a:pt x="144" y="103"/>
                </a:lnTo>
                <a:lnTo>
                  <a:pt x="144" y="104"/>
                </a:lnTo>
                <a:lnTo>
                  <a:pt x="146" y="104"/>
                </a:lnTo>
                <a:lnTo>
                  <a:pt x="148" y="104"/>
                </a:lnTo>
                <a:lnTo>
                  <a:pt x="148" y="106"/>
                </a:lnTo>
                <a:lnTo>
                  <a:pt x="148" y="104"/>
                </a:lnTo>
                <a:lnTo>
                  <a:pt x="148" y="106"/>
                </a:lnTo>
                <a:lnTo>
                  <a:pt x="149" y="106"/>
                </a:lnTo>
                <a:lnTo>
                  <a:pt x="149" y="107"/>
                </a:lnTo>
                <a:lnTo>
                  <a:pt x="151" y="107"/>
                </a:lnTo>
                <a:lnTo>
                  <a:pt x="151" y="106"/>
                </a:lnTo>
                <a:lnTo>
                  <a:pt x="151" y="107"/>
                </a:lnTo>
                <a:lnTo>
                  <a:pt x="152" y="107"/>
                </a:lnTo>
                <a:lnTo>
                  <a:pt x="152" y="109"/>
                </a:lnTo>
                <a:lnTo>
                  <a:pt x="154" y="109"/>
                </a:lnTo>
                <a:lnTo>
                  <a:pt x="154" y="111"/>
                </a:lnTo>
                <a:lnTo>
                  <a:pt x="154" y="112"/>
                </a:lnTo>
                <a:lnTo>
                  <a:pt x="156" y="112"/>
                </a:lnTo>
                <a:lnTo>
                  <a:pt x="156" y="114"/>
                </a:lnTo>
                <a:lnTo>
                  <a:pt x="157" y="114"/>
                </a:lnTo>
                <a:lnTo>
                  <a:pt x="157" y="115"/>
                </a:lnTo>
                <a:lnTo>
                  <a:pt x="157" y="117"/>
                </a:lnTo>
                <a:lnTo>
                  <a:pt x="159" y="117"/>
                </a:lnTo>
                <a:lnTo>
                  <a:pt x="159" y="119"/>
                </a:lnTo>
                <a:lnTo>
                  <a:pt x="160" y="119"/>
                </a:lnTo>
                <a:lnTo>
                  <a:pt x="159" y="119"/>
                </a:lnTo>
                <a:lnTo>
                  <a:pt x="159" y="120"/>
                </a:lnTo>
                <a:lnTo>
                  <a:pt x="160" y="120"/>
                </a:lnTo>
                <a:lnTo>
                  <a:pt x="160" y="122"/>
                </a:lnTo>
                <a:lnTo>
                  <a:pt x="162" y="122"/>
                </a:lnTo>
                <a:lnTo>
                  <a:pt x="160" y="122"/>
                </a:lnTo>
                <a:lnTo>
                  <a:pt x="162" y="122"/>
                </a:lnTo>
                <a:lnTo>
                  <a:pt x="162" y="123"/>
                </a:lnTo>
                <a:lnTo>
                  <a:pt x="162" y="122"/>
                </a:lnTo>
                <a:lnTo>
                  <a:pt x="162" y="123"/>
                </a:lnTo>
                <a:lnTo>
                  <a:pt x="164" y="123"/>
                </a:lnTo>
                <a:lnTo>
                  <a:pt x="164" y="125"/>
                </a:lnTo>
                <a:lnTo>
                  <a:pt x="164" y="127"/>
                </a:lnTo>
                <a:lnTo>
                  <a:pt x="164" y="128"/>
                </a:lnTo>
                <a:lnTo>
                  <a:pt x="162" y="130"/>
                </a:lnTo>
                <a:lnTo>
                  <a:pt x="162" y="131"/>
                </a:lnTo>
                <a:lnTo>
                  <a:pt x="160" y="131"/>
                </a:lnTo>
                <a:lnTo>
                  <a:pt x="162" y="131"/>
                </a:lnTo>
                <a:lnTo>
                  <a:pt x="160" y="131"/>
                </a:lnTo>
                <a:lnTo>
                  <a:pt x="160" y="133"/>
                </a:lnTo>
                <a:lnTo>
                  <a:pt x="162" y="131"/>
                </a:lnTo>
                <a:lnTo>
                  <a:pt x="162" y="130"/>
                </a:lnTo>
                <a:lnTo>
                  <a:pt x="164" y="130"/>
                </a:lnTo>
                <a:lnTo>
                  <a:pt x="165" y="128"/>
                </a:lnTo>
                <a:lnTo>
                  <a:pt x="167" y="130"/>
                </a:lnTo>
                <a:lnTo>
                  <a:pt x="167" y="131"/>
                </a:lnTo>
                <a:lnTo>
                  <a:pt x="167" y="130"/>
                </a:lnTo>
                <a:lnTo>
                  <a:pt x="167" y="131"/>
                </a:lnTo>
                <a:lnTo>
                  <a:pt x="168" y="131"/>
                </a:lnTo>
                <a:lnTo>
                  <a:pt x="168" y="133"/>
                </a:lnTo>
                <a:lnTo>
                  <a:pt x="170" y="133"/>
                </a:lnTo>
                <a:lnTo>
                  <a:pt x="170" y="135"/>
                </a:lnTo>
                <a:lnTo>
                  <a:pt x="172" y="135"/>
                </a:lnTo>
                <a:lnTo>
                  <a:pt x="172" y="136"/>
                </a:lnTo>
                <a:lnTo>
                  <a:pt x="173" y="138"/>
                </a:lnTo>
                <a:lnTo>
                  <a:pt x="173" y="139"/>
                </a:lnTo>
                <a:lnTo>
                  <a:pt x="173" y="141"/>
                </a:lnTo>
                <a:lnTo>
                  <a:pt x="175" y="139"/>
                </a:lnTo>
                <a:lnTo>
                  <a:pt x="175" y="141"/>
                </a:lnTo>
                <a:lnTo>
                  <a:pt x="176" y="141"/>
                </a:lnTo>
                <a:lnTo>
                  <a:pt x="175" y="141"/>
                </a:lnTo>
                <a:lnTo>
                  <a:pt x="176" y="143"/>
                </a:lnTo>
                <a:lnTo>
                  <a:pt x="176" y="144"/>
                </a:lnTo>
                <a:lnTo>
                  <a:pt x="176" y="146"/>
                </a:lnTo>
                <a:lnTo>
                  <a:pt x="176" y="147"/>
                </a:lnTo>
                <a:lnTo>
                  <a:pt x="176" y="146"/>
                </a:lnTo>
                <a:lnTo>
                  <a:pt x="178" y="146"/>
                </a:lnTo>
                <a:lnTo>
                  <a:pt x="178" y="147"/>
                </a:lnTo>
                <a:lnTo>
                  <a:pt x="178" y="149"/>
                </a:lnTo>
                <a:lnTo>
                  <a:pt x="178" y="151"/>
                </a:lnTo>
                <a:lnTo>
                  <a:pt x="178" y="152"/>
                </a:lnTo>
                <a:lnTo>
                  <a:pt x="178" y="154"/>
                </a:lnTo>
                <a:lnTo>
                  <a:pt x="178" y="155"/>
                </a:lnTo>
                <a:lnTo>
                  <a:pt x="178" y="157"/>
                </a:lnTo>
                <a:lnTo>
                  <a:pt x="180" y="157"/>
                </a:lnTo>
                <a:lnTo>
                  <a:pt x="180" y="159"/>
                </a:lnTo>
                <a:lnTo>
                  <a:pt x="180" y="160"/>
                </a:lnTo>
                <a:lnTo>
                  <a:pt x="180" y="162"/>
                </a:lnTo>
                <a:lnTo>
                  <a:pt x="180" y="163"/>
                </a:lnTo>
                <a:lnTo>
                  <a:pt x="178" y="163"/>
                </a:lnTo>
                <a:lnTo>
                  <a:pt x="176" y="163"/>
                </a:lnTo>
                <a:lnTo>
                  <a:pt x="175" y="163"/>
                </a:lnTo>
                <a:lnTo>
                  <a:pt x="173" y="163"/>
                </a:lnTo>
                <a:lnTo>
                  <a:pt x="173" y="162"/>
                </a:lnTo>
                <a:lnTo>
                  <a:pt x="173" y="163"/>
                </a:lnTo>
                <a:lnTo>
                  <a:pt x="173" y="165"/>
                </a:lnTo>
                <a:lnTo>
                  <a:pt x="175" y="165"/>
                </a:lnTo>
                <a:lnTo>
                  <a:pt x="176" y="165"/>
                </a:lnTo>
                <a:lnTo>
                  <a:pt x="176" y="167"/>
                </a:lnTo>
                <a:lnTo>
                  <a:pt x="176" y="168"/>
                </a:lnTo>
                <a:lnTo>
                  <a:pt x="178" y="168"/>
                </a:lnTo>
                <a:lnTo>
                  <a:pt x="176" y="168"/>
                </a:lnTo>
                <a:lnTo>
                  <a:pt x="175" y="168"/>
                </a:lnTo>
                <a:lnTo>
                  <a:pt x="175" y="170"/>
                </a:lnTo>
                <a:lnTo>
                  <a:pt x="175" y="168"/>
                </a:lnTo>
                <a:lnTo>
                  <a:pt x="173" y="168"/>
                </a:lnTo>
                <a:lnTo>
                  <a:pt x="172" y="168"/>
                </a:lnTo>
                <a:lnTo>
                  <a:pt x="172" y="170"/>
                </a:lnTo>
                <a:lnTo>
                  <a:pt x="172" y="171"/>
                </a:lnTo>
                <a:lnTo>
                  <a:pt x="170" y="171"/>
                </a:lnTo>
                <a:lnTo>
                  <a:pt x="170" y="173"/>
                </a:lnTo>
                <a:lnTo>
                  <a:pt x="168" y="173"/>
                </a:lnTo>
                <a:lnTo>
                  <a:pt x="168" y="175"/>
                </a:lnTo>
                <a:lnTo>
                  <a:pt x="168" y="176"/>
                </a:lnTo>
                <a:lnTo>
                  <a:pt x="167" y="176"/>
                </a:lnTo>
                <a:lnTo>
                  <a:pt x="168" y="176"/>
                </a:lnTo>
                <a:lnTo>
                  <a:pt x="167" y="178"/>
                </a:lnTo>
                <a:lnTo>
                  <a:pt x="167" y="179"/>
                </a:lnTo>
                <a:lnTo>
                  <a:pt x="167" y="181"/>
                </a:lnTo>
                <a:lnTo>
                  <a:pt x="167" y="183"/>
                </a:lnTo>
                <a:lnTo>
                  <a:pt x="165" y="183"/>
                </a:lnTo>
                <a:lnTo>
                  <a:pt x="165" y="184"/>
                </a:lnTo>
                <a:lnTo>
                  <a:pt x="165" y="183"/>
                </a:lnTo>
                <a:lnTo>
                  <a:pt x="165" y="184"/>
                </a:lnTo>
                <a:lnTo>
                  <a:pt x="164" y="184"/>
                </a:lnTo>
                <a:lnTo>
                  <a:pt x="162" y="184"/>
                </a:lnTo>
                <a:lnTo>
                  <a:pt x="162" y="186"/>
                </a:lnTo>
                <a:lnTo>
                  <a:pt x="162" y="187"/>
                </a:lnTo>
                <a:lnTo>
                  <a:pt x="160" y="187"/>
                </a:lnTo>
                <a:lnTo>
                  <a:pt x="159" y="187"/>
                </a:lnTo>
                <a:lnTo>
                  <a:pt x="159" y="189"/>
                </a:lnTo>
                <a:lnTo>
                  <a:pt x="159" y="191"/>
                </a:lnTo>
                <a:lnTo>
                  <a:pt x="157" y="191"/>
                </a:lnTo>
                <a:lnTo>
                  <a:pt x="157" y="192"/>
                </a:lnTo>
                <a:lnTo>
                  <a:pt x="157" y="191"/>
                </a:lnTo>
                <a:lnTo>
                  <a:pt x="156" y="191"/>
                </a:lnTo>
                <a:lnTo>
                  <a:pt x="156" y="192"/>
                </a:lnTo>
                <a:lnTo>
                  <a:pt x="154" y="192"/>
                </a:lnTo>
                <a:lnTo>
                  <a:pt x="152" y="192"/>
                </a:lnTo>
                <a:lnTo>
                  <a:pt x="151" y="194"/>
                </a:lnTo>
                <a:lnTo>
                  <a:pt x="151" y="195"/>
                </a:lnTo>
                <a:lnTo>
                  <a:pt x="151" y="197"/>
                </a:lnTo>
                <a:lnTo>
                  <a:pt x="151" y="199"/>
                </a:lnTo>
                <a:lnTo>
                  <a:pt x="151" y="200"/>
                </a:lnTo>
                <a:lnTo>
                  <a:pt x="151" y="202"/>
                </a:lnTo>
                <a:lnTo>
                  <a:pt x="149" y="202"/>
                </a:lnTo>
                <a:lnTo>
                  <a:pt x="151" y="202"/>
                </a:lnTo>
                <a:lnTo>
                  <a:pt x="151" y="203"/>
                </a:lnTo>
                <a:lnTo>
                  <a:pt x="149" y="203"/>
                </a:lnTo>
                <a:lnTo>
                  <a:pt x="149" y="205"/>
                </a:lnTo>
                <a:lnTo>
                  <a:pt x="151" y="205"/>
                </a:lnTo>
                <a:lnTo>
                  <a:pt x="149" y="205"/>
                </a:lnTo>
                <a:lnTo>
                  <a:pt x="149" y="207"/>
                </a:lnTo>
                <a:lnTo>
                  <a:pt x="149" y="205"/>
                </a:lnTo>
                <a:lnTo>
                  <a:pt x="149" y="207"/>
                </a:lnTo>
                <a:lnTo>
                  <a:pt x="149" y="208"/>
                </a:lnTo>
                <a:lnTo>
                  <a:pt x="149" y="207"/>
                </a:lnTo>
                <a:lnTo>
                  <a:pt x="148" y="208"/>
                </a:lnTo>
                <a:lnTo>
                  <a:pt x="148" y="210"/>
                </a:lnTo>
                <a:lnTo>
                  <a:pt x="146" y="210"/>
                </a:lnTo>
                <a:lnTo>
                  <a:pt x="148" y="210"/>
                </a:lnTo>
                <a:lnTo>
                  <a:pt x="148" y="211"/>
                </a:lnTo>
                <a:lnTo>
                  <a:pt x="146" y="211"/>
                </a:lnTo>
                <a:lnTo>
                  <a:pt x="148" y="211"/>
                </a:lnTo>
                <a:lnTo>
                  <a:pt x="148" y="210"/>
                </a:lnTo>
                <a:lnTo>
                  <a:pt x="149" y="210"/>
                </a:lnTo>
                <a:lnTo>
                  <a:pt x="149" y="211"/>
                </a:lnTo>
                <a:lnTo>
                  <a:pt x="149" y="213"/>
                </a:lnTo>
                <a:lnTo>
                  <a:pt x="149" y="215"/>
                </a:lnTo>
                <a:lnTo>
                  <a:pt x="149" y="216"/>
                </a:lnTo>
                <a:lnTo>
                  <a:pt x="149" y="215"/>
                </a:lnTo>
                <a:lnTo>
                  <a:pt x="148" y="215"/>
                </a:lnTo>
                <a:lnTo>
                  <a:pt x="148" y="216"/>
                </a:lnTo>
                <a:lnTo>
                  <a:pt x="149" y="216"/>
                </a:lnTo>
                <a:lnTo>
                  <a:pt x="149" y="218"/>
                </a:lnTo>
                <a:lnTo>
                  <a:pt x="148" y="218"/>
                </a:lnTo>
                <a:lnTo>
                  <a:pt x="146" y="218"/>
                </a:lnTo>
                <a:lnTo>
                  <a:pt x="144" y="218"/>
                </a:lnTo>
                <a:lnTo>
                  <a:pt x="144" y="216"/>
                </a:lnTo>
                <a:lnTo>
                  <a:pt x="143" y="218"/>
                </a:lnTo>
                <a:lnTo>
                  <a:pt x="141" y="218"/>
                </a:lnTo>
                <a:lnTo>
                  <a:pt x="141" y="219"/>
                </a:lnTo>
                <a:lnTo>
                  <a:pt x="140" y="219"/>
                </a:lnTo>
                <a:lnTo>
                  <a:pt x="138" y="219"/>
                </a:lnTo>
                <a:lnTo>
                  <a:pt x="136" y="219"/>
                </a:lnTo>
                <a:lnTo>
                  <a:pt x="136" y="218"/>
                </a:lnTo>
                <a:lnTo>
                  <a:pt x="135" y="218"/>
                </a:lnTo>
                <a:lnTo>
                  <a:pt x="135" y="219"/>
                </a:lnTo>
                <a:lnTo>
                  <a:pt x="133" y="219"/>
                </a:lnTo>
                <a:lnTo>
                  <a:pt x="133" y="218"/>
                </a:lnTo>
                <a:lnTo>
                  <a:pt x="132" y="218"/>
                </a:lnTo>
                <a:lnTo>
                  <a:pt x="132" y="216"/>
                </a:lnTo>
                <a:lnTo>
                  <a:pt x="132" y="215"/>
                </a:lnTo>
                <a:lnTo>
                  <a:pt x="132" y="216"/>
                </a:lnTo>
                <a:lnTo>
                  <a:pt x="132" y="218"/>
                </a:lnTo>
                <a:lnTo>
                  <a:pt x="130" y="218"/>
                </a:lnTo>
                <a:lnTo>
                  <a:pt x="128" y="218"/>
                </a:lnTo>
                <a:lnTo>
                  <a:pt x="128" y="216"/>
                </a:lnTo>
                <a:lnTo>
                  <a:pt x="128" y="218"/>
                </a:lnTo>
                <a:lnTo>
                  <a:pt x="128" y="216"/>
                </a:lnTo>
                <a:lnTo>
                  <a:pt x="127" y="216"/>
                </a:lnTo>
                <a:lnTo>
                  <a:pt x="127" y="215"/>
                </a:lnTo>
                <a:lnTo>
                  <a:pt x="128" y="215"/>
                </a:lnTo>
                <a:lnTo>
                  <a:pt x="130" y="215"/>
                </a:lnTo>
                <a:lnTo>
                  <a:pt x="130" y="213"/>
                </a:lnTo>
                <a:lnTo>
                  <a:pt x="128" y="213"/>
                </a:lnTo>
                <a:lnTo>
                  <a:pt x="127" y="213"/>
                </a:lnTo>
                <a:lnTo>
                  <a:pt x="127" y="215"/>
                </a:lnTo>
                <a:lnTo>
                  <a:pt x="125" y="215"/>
                </a:lnTo>
                <a:lnTo>
                  <a:pt x="124" y="215"/>
                </a:lnTo>
                <a:lnTo>
                  <a:pt x="124" y="213"/>
                </a:lnTo>
                <a:lnTo>
                  <a:pt x="125" y="213"/>
                </a:lnTo>
                <a:lnTo>
                  <a:pt x="125" y="211"/>
                </a:lnTo>
                <a:lnTo>
                  <a:pt x="124" y="211"/>
                </a:lnTo>
                <a:lnTo>
                  <a:pt x="124" y="210"/>
                </a:lnTo>
                <a:lnTo>
                  <a:pt x="122" y="210"/>
                </a:lnTo>
                <a:lnTo>
                  <a:pt x="124" y="210"/>
                </a:lnTo>
                <a:lnTo>
                  <a:pt x="124" y="208"/>
                </a:lnTo>
                <a:lnTo>
                  <a:pt x="122" y="208"/>
                </a:lnTo>
                <a:lnTo>
                  <a:pt x="122" y="207"/>
                </a:lnTo>
                <a:lnTo>
                  <a:pt x="122" y="205"/>
                </a:lnTo>
                <a:lnTo>
                  <a:pt x="122" y="203"/>
                </a:lnTo>
                <a:lnTo>
                  <a:pt x="124" y="203"/>
                </a:lnTo>
                <a:lnTo>
                  <a:pt x="122" y="203"/>
                </a:lnTo>
                <a:lnTo>
                  <a:pt x="122" y="205"/>
                </a:lnTo>
                <a:lnTo>
                  <a:pt x="122" y="207"/>
                </a:lnTo>
                <a:lnTo>
                  <a:pt x="122" y="208"/>
                </a:lnTo>
                <a:lnTo>
                  <a:pt x="120" y="208"/>
                </a:lnTo>
                <a:lnTo>
                  <a:pt x="120" y="210"/>
                </a:lnTo>
                <a:lnTo>
                  <a:pt x="119" y="210"/>
                </a:lnTo>
                <a:lnTo>
                  <a:pt x="119" y="211"/>
                </a:lnTo>
                <a:lnTo>
                  <a:pt x="120" y="211"/>
                </a:lnTo>
                <a:lnTo>
                  <a:pt x="119" y="211"/>
                </a:lnTo>
                <a:lnTo>
                  <a:pt x="120" y="211"/>
                </a:lnTo>
                <a:lnTo>
                  <a:pt x="119" y="213"/>
                </a:lnTo>
                <a:lnTo>
                  <a:pt x="119" y="211"/>
                </a:lnTo>
                <a:lnTo>
                  <a:pt x="119" y="213"/>
                </a:lnTo>
                <a:lnTo>
                  <a:pt x="117" y="213"/>
                </a:lnTo>
                <a:lnTo>
                  <a:pt x="116" y="213"/>
                </a:lnTo>
                <a:lnTo>
                  <a:pt x="116" y="211"/>
                </a:lnTo>
                <a:lnTo>
                  <a:pt x="116" y="213"/>
                </a:lnTo>
                <a:lnTo>
                  <a:pt x="114" y="213"/>
                </a:lnTo>
                <a:lnTo>
                  <a:pt x="114" y="211"/>
                </a:lnTo>
                <a:lnTo>
                  <a:pt x="112" y="211"/>
                </a:lnTo>
                <a:lnTo>
                  <a:pt x="111" y="213"/>
                </a:lnTo>
                <a:lnTo>
                  <a:pt x="109" y="213"/>
                </a:lnTo>
                <a:lnTo>
                  <a:pt x="109" y="211"/>
                </a:lnTo>
                <a:lnTo>
                  <a:pt x="108" y="211"/>
                </a:lnTo>
                <a:lnTo>
                  <a:pt x="108" y="213"/>
                </a:lnTo>
                <a:lnTo>
                  <a:pt x="106" y="213"/>
                </a:lnTo>
                <a:lnTo>
                  <a:pt x="104" y="213"/>
                </a:lnTo>
                <a:lnTo>
                  <a:pt x="104" y="211"/>
                </a:lnTo>
                <a:lnTo>
                  <a:pt x="104" y="210"/>
                </a:lnTo>
                <a:lnTo>
                  <a:pt x="106" y="210"/>
                </a:lnTo>
                <a:lnTo>
                  <a:pt x="108" y="210"/>
                </a:lnTo>
                <a:lnTo>
                  <a:pt x="109" y="210"/>
                </a:lnTo>
                <a:lnTo>
                  <a:pt x="109" y="208"/>
                </a:lnTo>
                <a:lnTo>
                  <a:pt x="108" y="208"/>
                </a:lnTo>
                <a:lnTo>
                  <a:pt x="108" y="207"/>
                </a:lnTo>
                <a:lnTo>
                  <a:pt x="106" y="207"/>
                </a:lnTo>
                <a:lnTo>
                  <a:pt x="104" y="205"/>
                </a:lnTo>
                <a:lnTo>
                  <a:pt x="106" y="207"/>
                </a:lnTo>
                <a:lnTo>
                  <a:pt x="106" y="205"/>
                </a:lnTo>
                <a:lnTo>
                  <a:pt x="104" y="205"/>
                </a:lnTo>
                <a:lnTo>
                  <a:pt x="104" y="203"/>
                </a:lnTo>
                <a:lnTo>
                  <a:pt x="104" y="202"/>
                </a:lnTo>
                <a:lnTo>
                  <a:pt x="103" y="202"/>
                </a:lnTo>
                <a:lnTo>
                  <a:pt x="103" y="200"/>
                </a:lnTo>
                <a:lnTo>
                  <a:pt x="103" y="202"/>
                </a:lnTo>
                <a:lnTo>
                  <a:pt x="103" y="200"/>
                </a:lnTo>
                <a:lnTo>
                  <a:pt x="103" y="199"/>
                </a:lnTo>
                <a:lnTo>
                  <a:pt x="101" y="199"/>
                </a:lnTo>
                <a:lnTo>
                  <a:pt x="103" y="199"/>
                </a:lnTo>
                <a:lnTo>
                  <a:pt x="101" y="199"/>
                </a:lnTo>
                <a:lnTo>
                  <a:pt x="101" y="197"/>
                </a:lnTo>
                <a:lnTo>
                  <a:pt x="103" y="197"/>
                </a:lnTo>
                <a:lnTo>
                  <a:pt x="103" y="195"/>
                </a:lnTo>
                <a:lnTo>
                  <a:pt x="104" y="195"/>
                </a:lnTo>
                <a:lnTo>
                  <a:pt x="106" y="195"/>
                </a:lnTo>
                <a:lnTo>
                  <a:pt x="106" y="197"/>
                </a:lnTo>
                <a:lnTo>
                  <a:pt x="108" y="197"/>
                </a:lnTo>
                <a:lnTo>
                  <a:pt x="108" y="195"/>
                </a:lnTo>
                <a:lnTo>
                  <a:pt x="108" y="194"/>
                </a:lnTo>
                <a:lnTo>
                  <a:pt x="109" y="194"/>
                </a:lnTo>
                <a:lnTo>
                  <a:pt x="109" y="192"/>
                </a:lnTo>
                <a:lnTo>
                  <a:pt x="111" y="192"/>
                </a:lnTo>
                <a:lnTo>
                  <a:pt x="112" y="192"/>
                </a:lnTo>
                <a:lnTo>
                  <a:pt x="112" y="191"/>
                </a:lnTo>
                <a:lnTo>
                  <a:pt x="114" y="191"/>
                </a:lnTo>
                <a:lnTo>
                  <a:pt x="114" y="189"/>
                </a:lnTo>
                <a:lnTo>
                  <a:pt x="114" y="187"/>
                </a:lnTo>
                <a:lnTo>
                  <a:pt x="114" y="186"/>
                </a:lnTo>
                <a:lnTo>
                  <a:pt x="114" y="184"/>
                </a:lnTo>
                <a:lnTo>
                  <a:pt x="116" y="184"/>
                </a:lnTo>
                <a:lnTo>
                  <a:pt x="116" y="183"/>
                </a:lnTo>
                <a:lnTo>
                  <a:pt x="117" y="183"/>
                </a:lnTo>
                <a:lnTo>
                  <a:pt x="117" y="181"/>
                </a:lnTo>
                <a:lnTo>
                  <a:pt x="119" y="179"/>
                </a:lnTo>
                <a:lnTo>
                  <a:pt x="119" y="178"/>
                </a:lnTo>
                <a:lnTo>
                  <a:pt x="119" y="176"/>
                </a:lnTo>
                <a:lnTo>
                  <a:pt x="120" y="176"/>
                </a:lnTo>
                <a:lnTo>
                  <a:pt x="120" y="175"/>
                </a:lnTo>
                <a:lnTo>
                  <a:pt x="120" y="173"/>
                </a:lnTo>
                <a:lnTo>
                  <a:pt x="120" y="171"/>
                </a:lnTo>
                <a:lnTo>
                  <a:pt x="120" y="170"/>
                </a:lnTo>
                <a:lnTo>
                  <a:pt x="120" y="168"/>
                </a:lnTo>
                <a:lnTo>
                  <a:pt x="122" y="168"/>
                </a:lnTo>
                <a:lnTo>
                  <a:pt x="122" y="167"/>
                </a:lnTo>
                <a:lnTo>
                  <a:pt x="122" y="165"/>
                </a:lnTo>
                <a:lnTo>
                  <a:pt x="122" y="163"/>
                </a:lnTo>
                <a:lnTo>
                  <a:pt x="124" y="163"/>
                </a:lnTo>
                <a:lnTo>
                  <a:pt x="124" y="162"/>
                </a:lnTo>
                <a:lnTo>
                  <a:pt x="124" y="160"/>
                </a:lnTo>
                <a:lnTo>
                  <a:pt x="124" y="159"/>
                </a:lnTo>
                <a:lnTo>
                  <a:pt x="124" y="157"/>
                </a:lnTo>
                <a:lnTo>
                  <a:pt x="124" y="155"/>
                </a:lnTo>
                <a:lnTo>
                  <a:pt x="125" y="155"/>
                </a:lnTo>
                <a:lnTo>
                  <a:pt x="125" y="154"/>
                </a:lnTo>
                <a:lnTo>
                  <a:pt x="127" y="154"/>
                </a:lnTo>
                <a:lnTo>
                  <a:pt x="127" y="152"/>
                </a:lnTo>
                <a:lnTo>
                  <a:pt x="128" y="152"/>
                </a:lnTo>
                <a:lnTo>
                  <a:pt x="128" y="151"/>
                </a:lnTo>
                <a:lnTo>
                  <a:pt x="130" y="151"/>
                </a:lnTo>
                <a:lnTo>
                  <a:pt x="130" y="152"/>
                </a:lnTo>
                <a:lnTo>
                  <a:pt x="132" y="152"/>
                </a:lnTo>
                <a:lnTo>
                  <a:pt x="133" y="152"/>
                </a:lnTo>
                <a:lnTo>
                  <a:pt x="135" y="152"/>
                </a:lnTo>
                <a:lnTo>
                  <a:pt x="135" y="154"/>
                </a:lnTo>
                <a:lnTo>
                  <a:pt x="136" y="154"/>
                </a:lnTo>
                <a:lnTo>
                  <a:pt x="138" y="154"/>
                </a:lnTo>
                <a:lnTo>
                  <a:pt x="138" y="152"/>
                </a:lnTo>
                <a:lnTo>
                  <a:pt x="140" y="152"/>
                </a:lnTo>
                <a:lnTo>
                  <a:pt x="140" y="154"/>
                </a:lnTo>
                <a:lnTo>
                  <a:pt x="140" y="155"/>
                </a:lnTo>
                <a:lnTo>
                  <a:pt x="141" y="155"/>
                </a:lnTo>
                <a:lnTo>
                  <a:pt x="143" y="155"/>
                </a:lnTo>
                <a:lnTo>
                  <a:pt x="143" y="154"/>
                </a:lnTo>
                <a:lnTo>
                  <a:pt x="144" y="154"/>
                </a:lnTo>
                <a:lnTo>
                  <a:pt x="144" y="155"/>
                </a:lnTo>
                <a:lnTo>
                  <a:pt x="146" y="155"/>
                </a:lnTo>
                <a:lnTo>
                  <a:pt x="148" y="155"/>
                </a:lnTo>
                <a:lnTo>
                  <a:pt x="148" y="154"/>
                </a:lnTo>
                <a:lnTo>
                  <a:pt x="148" y="155"/>
                </a:lnTo>
                <a:lnTo>
                  <a:pt x="149" y="155"/>
                </a:lnTo>
                <a:lnTo>
                  <a:pt x="151" y="155"/>
                </a:lnTo>
                <a:lnTo>
                  <a:pt x="151" y="154"/>
                </a:lnTo>
                <a:lnTo>
                  <a:pt x="149" y="154"/>
                </a:lnTo>
                <a:lnTo>
                  <a:pt x="148" y="154"/>
                </a:lnTo>
                <a:lnTo>
                  <a:pt x="146" y="154"/>
                </a:lnTo>
                <a:lnTo>
                  <a:pt x="144" y="154"/>
                </a:lnTo>
                <a:lnTo>
                  <a:pt x="144" y="152"/>
                </a:lnTo>
                <a:lnTo>
                  <a:pt x="144" y="151"/>
                </a:lnTo>
                <a:lnTo>
                  <a:pt x="143" y="151"/>
                </a:lnTo>
                <a:lnTo>
                  <a:pt x="141" y="151"/>
                </a:lnTo>
                <a:lnTo>
                  <a:pt x="141" y="149"/>
                </a:lnTo>
                <a:lnTo>
                  <a:pt x="141" y="147"/>
                </a:lnTo>
                <a:lnTo>
                  <a:pt x="140" y="147"/>
                </a:lnTo>
                <a:lnTo>
                  <a:pt x="138" y="147"/>
                </a:lnTo>
                <a:lnTo>
                  <a:pt x="138" y="146"/>
                </a:lnTo>
                <a:lnTo>
                  <a:pt x="140" y="144"/>
                </a:lnTo>
                <a:lnTo>
                  <a:pt x="141" y="144"/>
                </a:lnTo>
                <a:lnTo>
                  <a:pt x="143" y="144"/>
                </a:lnTo>
                <a:lnTo>
                  <a:pt x="141" y="144"/>
                </a:lnTo>
                <a:lnTo>
                  <a:pt x="143" y="144"/>
                </a:lnTo>
                <a:lnTo>
                  <a:pt x="143" y="143"/>
                </a:lnTo>
                <a:lnTo>
                  <a:pt x="143" y="144"/>
                </a:lnTo>
                <a:lnTo>
                  <a:pt x="144" y="144"/>
                </a:lnTo>
                <a:lnTo>
                  <a:pt x="143" y="144"/>
                </a:lnTo>
                <a:lnTo>
                  <a:pt x="144" y="144"/>
                </a:lnTo>
                <a:lnTo>
                  <a:pt x="144" y="143"/>
                </a:lnTo>
                <a:lnTo>
                  <a:pt x="146" y="144"/>
                </a:lnTo>
                <a:lnTo>
                  <a:pt x="146" y="143"/>
                </a:lnTo>
                <a:lnTo>
                  <a:pt x="146" y="141"/>
                </a:lnTo>
                <a:lnTo>
                  <a:pt x="144" y="139"/>
                </a:lnTo>
                <a:lnTo>
                  <a:pt x="146" y="139"/>
                </a:lnTo>
                <a:lnTo>
                  <a:pt x="148" y="139"/>
                </a:lnTo>
                <a:lnTo>
                  <a:pt x="149" y="139"/>
                </a:lnTo>
                <a:lnTo>
                  <a:pt x="149" y="138"/>
                </a:lnTo>
                <a:lnTo>
                  <a:pt x="148" y="138"/>
                </a:lnTo>
                <a:lnTo>
                  <a:pt x="148" y="136"/>
                </a:lnTo>
                <a:lnTo>
                  <a:pt x="146" y="136"/>
                </a:lnTo>
                <a:lnTo>
                  <a:pt x="144" y="136"/>
                </a:lnTo>
                <a:lnTo>
                  <a:pt x="144" y="135"/>
                </a:lnTo>
                <a:lnTo>
                  <a:pt x="143" y="133"/>
                </a:lnTo>
                <a:lnTo>
                  <a:pt x="141" y="133"/>
                </a:lnTo>
                <a:lnTo>
                  <a:pt x="141" y="131"/>
                </a:lnTo>
                <a:lnTo>
                  <a:pt x="140" y="131"/>
                </a:lnTo>
                <a:lnTo>
                  <a:pt x="138" y="131"/>
                </a:lnTo>
                <a:lnTo>
                  <a:pt x="138" y="130"/>
                </a:lnTo>
                <a:lnTo>
                  <a:pt x="136" y="130"/>
                </a:lnTo>
                <a:lnTo>
                  <a:pt x="136" y="128"/>
                </a:lnTo>
                <a:lnTo>
                  <a:pt x="136" y="127"/>
                </a:lnTo>
                <a:lnTo>
                  <a:pt x="135" y="127"/>
                </a:lnTo>
                <a:lnTo>
                  <a:pt x="135" y="125"/>
                </a:lnTo>
                <a:lnTo>
                  <a:pt x="133" y="125"/>
                </a:lnTo>
                <a:lnTo>
                  <a:pt x="132" y="123"/>
                </a:lnTo>
                <a:lnTo>
                  <a:pt x="130" y="123"/>
                </a:lnTo>
                <a:lnTo>
                  <a:pt x="130" y="122"/>
                </a:lnTo>
                <a:lnTo>
                  <a:pt x="128" y="122"/>
                </a:lnTo>
                <a:lnTo>
                  <a:pt x="127" y="123"/>
                </a:lnTo>
                <a:lnTo>
                  <a:pt x="128" y="123"/>
                </a:lnTo>
                <a:lnTo>
                  <a:pt x="128" y="125"/>
                </a:lnTo>
                <a:lnTo>
                  <a:pt x="130" y="125"/>
                </a:lnTo>
                <a:lnTo>
                  <a:pt x="132" y="127"/>
                </a:lnTo>
                <a:lnTo>
                  <a:pt x="133" y="127"/>
                </a:lnTo>
                <a:lnTo>
                  <a:pt x="133" y="128"/>
                </a:lnTo>
                <a:lnTo>
                  <a:pt x="135" y="128"/>
                </a:lnTo>
                <a:lnTo>
                  <a:pt x="135" y="130"/>
                </a:lnTo>
                <a:lnTo>
                  <a:pt x="136" y="131"/>
                </a:lnTo>
                <a:lnTo>
                  <a:pt x="138" y="131"/>
                </a:lnTo>
                <a:lnTo>
                  <a:pt x="138" y="133"/>
                </a:lnTo>
                <a:lnTo>
                  <a:pt x="138" y="135"/>
                </a:lnTo>
                <a:lnTo>
                  <a:pt x="140" y="135"/>
                </a:lnTo>
                <a:lnTo>
                  <a:pt x="140" y="136"/>
                </a:lnTo>
                <a:lnTo>
                  <a:pt x="141" y="136"/>
                </a:lnTo>
                <a:lnTo>
                  <a:pt x="141" y="138"/>
                </a:lnTo>
                <a:lnTo>
                  <a:pt x="143" y="138"/>
                </a:lnTo>
                <a:lnTo>
                  <a:pt x="144" y="139"/>
                </a:lnTo>
                <a:lnTo>
                  <a:pt x="144" y="141"/>
                </a:lnTo>
                <a:lnTo>
                  <a:pt x="144" y="143"/>
                </a:lnTo>
                <a:lnTo>
                  <a:pt x="143" y="143"/>
                </a:lnTo>
                <a:lnTo>
                  <a:pt x="141" y="143"/>
                </a:lnTo>
                <a:lnTo>
                  <a:pt x="140" y="143"/>
                </a:lnTo>
                <a:lnTo>
                  <a:pt x="140" y="144"/>
                </a:lnTo>
                <a:lnTo>
                  <a:pt x="138" y="144"/>
                </a:lnTo>
                <a:lnTo>
                  <a:pt x="138" y="146"/>
                </a:lnTo>
                <a:lnTo>
                  <a:pt x="136" y="146"/>
                </a:lnTo>
                <a:lnTo>
                  <a:pt x="136" y="147"/>
                </a:lnTo>
                <a:lnTo>
                  <a:pt x="138" y="147"/>
                </a:lnTo>
                <a:lnTo>
                  <a:pt x="136" y="147"/>
                </a:lnTo>
                <a:lnTo>
                  <a:pt x="136" y="149"/>
                </a:lnTo>
                <a:lnTo>
                  <a:pt x="135" y="149"/>
                </a:lnTo>
                <a:lnTo>
                  <a:pt x="133" y="149"/>
                </a:lnTo>
                <a:lnTo>
                  <a:pt x="133" y="147"/>
                </a:lnTo>
                <a:lnTo>
                  <a:pt x="132" y="147"/>
                </a:lnTo>
                <a:lnTo>
                  <a:pt x="132" y="146"/>
                </a:lnTo>
                <a:lnTo>
                  <a:pt x="130" y="146"/>
                </a:lnTo>
                <a:lnTo>
                  <a:pt x="128" y="146"/>
                </a:lnTo>
                <a:lnTo>
                  <a:pt x="127" y="146"/>
                </a:lnTo>
                <a:lnTo>
                  <a:pt x="127" y="144"/>
                </a:lnTo>
                <a:lnTo>
                  <a:pt x="125" y="144"/>
                </a:lnTo>
                <a:lnTo>
                  <a:pt x="124" y="144"/>
                </a:lnTo>
                <a:lnTo>
                  <a:pt x="124" y="146"/>
                </a:lnTo>
                <a:lnTo>
                  <a:pt x="122" y="146"/>
                </a:lnTo>
                <a:lnTo>
                  <a:pt x="120" y="147"/>
                </a:lnTo>
                <a:lnTo>
                  <a:pt x="120" y="149"/>
                </a:lnTo>
                <a:lnTo>
                  <a:pt x="119" y="149"/>
                </a:lnTo>
                <a:lnTo>
                  <a:pt x="119" y="151"/>
                </a:lnTo>
                <a:lnTo>
                  <a:pt x="117" y="151"/>
                </a:lnTo>
                <a:lnTo>
                  <a:pt x="117" y="152"/>
                </a:lnTo>
                <a:lnTo>
                  <a:pt x="117" y="154"/>
                </a:lnTo>
                <a:lnTo>
                  <a:pt x="117" y="155"/>
                </a:lnTo>
                <a:lnTo>
                  <a:pt x="117" y="157"/>
                </a:lnTo>
                <a:lnTo>
                  <a:pt x="116" y="159"/>
                </a:lnTo>
                <a:lnTo>
                  <a:pt x="116" y="160"/>
                </a:lnTo>
                <a:lnTo>
                  <a:pt x="116" y="162"/>
                </a:lnTo>
                <a:lnTo>
                  <a:pt x="116" y="160"/>
                </a:lnTo>
                <a:lnTo>
                  <a:pt x="116" y="162"/>
                </a:lnTo>
                <a:lnTo>
                  <a:pt x="117" y="162"/>
                </a:lnTo>
                <a:lnTo>
                  <a:pt x="117" y="163"/>
                </a:lnTo>
                <a:lnTo>
                  <a:pt x="117" y="165"/>
                </a:lnTo>
                <a:lnTo>
                  <a:pt x="117" y="167"/>
                </a:lnTo>
                <a:lnTo>
                  <a:pt x="117" y="168"/>
                </a:lnTo>
                <a:lnTo>
                  <a:pt x="117" y="170"/>
                </a:lnTo>
                <a:lnTo>
                  <a:pt x="117" y="171"/>
                </a:lnTo>
                <a:lnTo>
                  <a:pt x="117" y="173"/>
                </a:lnTo>
                <a:lnTo>
                  <a:pt x="117" y="175"/>
                </a:lnTo>
                <a:lnTo>
                  <a:pt x="116" y="175"/>
                </a:lnTo>
                <a:lnTo>
                  <a:pt x="116" y="176"/>
                </a:lnTo>
                <a:lnTo>
                  <a:pt x="117" y="176"/>
                </a:lnTo>
                <a:lnTo>
                  <a:pt x="116" y="176"/>
                </a:lnTo>
                <a:lnTo>
                  <a:pt x="116" y="178"/>
                </a:lnTo>
                <a:lnTo>
                  <a:pt x="116" y="179"/>
                </a:lnTo>
                <a:lnTo>
                  <a:pt x="116" y="181"/>
                </a:lnTo>
                <a:lnTo>
                  <a:pt x="116" y="183"/>
                </a:lnTo>
                <a:lnTo>
                  <a:pt x="114" y="183"/>
                </a:lnTo>
                <a:lnTo>
                  <a:pt x="114" y="184"/>
                </a:lnTo>
                <a:lnTo>
                  <a:pt x="114" y="186"/>
                </a:lnTo>
                <a:lnTo>
                  <a:pt x="112" y="187"/>
                </a:lnTo>
                <a:lnTo>
                  <a:pt x="112" y="189"/>
                </a:lnTo>
                <a:lnTo>
                  <a:pt x="111" y="189"/>
                </a:lnTo>
                <a:lnTo>
                  <a:pt x="111" y="191"/>
                </a:lnTo>
                <a:lnTo>
                  <a:pt x="109" y="191"/>
                </a:lnTo>
                <a:lnTo>
                  <a:pt x="108" y="192"/>
                </a:lnTo>
                <a:lnTo>
                  <a:pt x="106" y="192"/>
                </a:lnTo>
                <a:lnTo>
                  <a:pt x="104" y="191"/>
                </a:lnTo>
                <a:lnTo>
                  <a:pt x="104" y="189"/>
                </a:lnTo>
                <a:lnTo>
                  <a:pt x="104" y="191"/>
                </a:lnTo>
                <a:lnTo>
                  <a:pt x="104" y="189"/>
                </a:lnTo>
                <a:lnTo>
                  <a:pt x="103" y="189"/>
                </a:lnTo>
                <a:lnTo>
                  <a:pt x="104" y="189"/>
                </a:lnTo>
                <a:lnTo>
                  <a:pt x="104" y="187"/>
                </a:lnTo>
                <a:lnTo>
                  <a:pt x="103" y="187"/>
                </a:lnTo>
                <a:lnTo>
                  <a:pt x="103" y="186"/>
                </a:lnTo>
                <a:lnTo>
                  <a:pt x="103" y="187"/>
                </a:lnTo>
                <a:lnTo>
                  <a:pt x="101" y="187"/>
                </a:lnTo>
                <a:lnTo>
                  <a:pt x="101" y="186"/>
                </a:lnTo>
                <a:lnTo>
                  <a:pt x="101" y="187"/>
                </a:lnTo>
                <a:lnTo>
                  <a:pt x="101" y="186"/>
                </a:lnTo>
                <a:lnTo>
                  <a:pt x="100" y="186"/>
                </a:lnTo>
                <a:lnTo>
                  <a:pt x="101" y="186"/>
                </a:lnTo>
                <a:lnTo>
                  <a:pt x="100" y="186"/>
                </a:lnTo>
                <a:lnTo>
                  <a:pt x="98" y="186"/>
                </a:lnTo>
                <a:lnTo>
                  <a:pt x="96" y="186"/>
                </a:lnTo>
                <a:lnTo>
                  <a:pt x="96" y="184"/>
                </a:lnTo>
                <a:lnTo>
                  <a:pt x="95" y="184"/>
                </a:lnTo>
                <a:lnTo>
                  <a:pt x="93" y="184"/>
                </a:lnTo>
                <a:lnTo>
                  <a:pt x="92" y="184"/>
                </a:lnTo>
                <a:lnTo>
                  <a:pt x="92" y="186"/>
                </a:lnTo>
                <a:lnTo>
                  <a:pt x="90" y="184"/>
                </a:lnTo>
                <a:lnTo>
                  <a:pt x="90" y="186"/>
                </a:lnTo>
                <a:lnTo>
                  <a:pt x="90" y="184"/>
                </a:lnTo>
                <a:lnTo>
                  <a:pt x="88" y="184"/>
                </a:lnTo>
                <a:lnTo>
                  <a:pt x="90" y="184"/>
                </a:lnTo>
                <a:lnTo>
                  <a:pt x="88" y="183"/>
                </a:lnTo>
                <a:lnTo>
                  <a:pt x="87" y="183"/>
                </a:lnTo>
                <a:lnTo>
                  <a:pt x="87" y="181"/>
                </a:lnTo>
                <a:lnTo>
                  <a:pt x="87" y="179"/>
                </a:lnTo>
                <a:lnTo>
                  <a:pt x="85" y="179"/>
                </a:lnTo>
                <a:lnTo>
                  <a:pt x="85" y="178"/>
                </a:lnTo>
                <a:lnTo>
                  <a:pt x="85" y="176"/>
                </a:lnTo>
                <a:lnTo>
                  <a:pt x="84" y="176"/>
                </a:lnTo>
                <a:lnTo>
                  <a:pt x="84" y="175"/>
                </a:lnTo>
                <a:lnTo>
                  <a:pt x="82" y="175"/>
                </a:lnTo>
                <a:lnTo>
                  <a:pt x="82" y="173"/>
                </a:lnTo>
                <a:lnTo>
                  <a:pt x="84" y="173"/>
                </a:lnTo>
                <a:lnTo>
                  <a:pt x="84" y="171"/>
                </a:lnTo>
                <a:lnTo>
                  <a:pt x="82" y="171"/>
                </a:lnTo>
                <a:lnTo>
                  <a:pt x="84" y="171"/>
                </a:lnTo>
                <a:lnTo>
                  <a:pt x="82" y="170"/>
                </a:lnTo>
                <a:lnTo>
                  <a:pt x="80" y="170"/>
                </a:lnTo>
                <a:lnTo>
                  <a:pt x="80" y="168"/>
                </a:lnTo>
                <a:lnTo>
                  <a:pt x="79" y="168"/>
                </a:lnTo>
                <a:lnTo>
                  <a:pt x="79" y="167"/>
                </a:lnTo>
                <a:lnTo>
                  <a:pt x="77" y="167"/>
                </a:lnTo>
                <a:lnTo>
                  <a:pt x="76" y="165"/>
                </a:lnTo>
                <a:lnTo>
                  <a:pt x="76" y="163"/>
                </a:lnTo>
                <a:lnTo>
                  <a:pt x="76" y="162"/>
                </a:lnTo>
                <a:lnTo>
                  <a:pt x="74" y="162"/>
                </a:lnTo>
                <a:lnTo>
                  <a:pt x="72" y="160"/>
                </a:lnTo>
                <a:lnTo>
                  <a:pt x="71" y="160"/>
                </a:lnTo>
                <a:lnTo>
                  <a:pt x="71" y="159"/>
                </a:lnTo>
                <a:lnTo>
                  <a:pt x="69" y="159"/>
                </a:lnTo>
                <a:lnTo>
                  <a:pt x="69" y="157"/>
                </a:lnTo>
                <a:lnTo>
                  <a:pt x="68" y="157"/>
                </a:lnTo>
                <a:lnTo>
                  <a:pt x="66" y="157"/>
                </a:lnTo>
                <a:lnTo>
                  <a:pt x="66" y="155"/>
                </a:lnTo>
                <a:lnTo>
                  <a:pt x="64" y="155"/>
                </a:lnTo>
                <a:lnTo>
                  <a:pt x="64" y="157"/>
                </a:lnTo>
                <a:lnTo>
                  <a:pt x="66" y="157"/>
                </a:lnTo>
                <a:lnTo>
                  <a:pt x="66" y="159"/>
                </a:lnTo>
                <a:lnTo>
                  <a:pt x="68" y="159"/>
                </a:lnTo>
                <a:lnTo>
                  <a:pt x="68" y="160"/>
                </a:lnTo>
                <a:lnTo>
                  <a:pt x="69" y="160"/>
                </a:lnTo>
                <a:lnTo>
                  <a:pt x="69" y="162"/>
                </a:lnTo>
                <a:lnTo>
                  <a:pt x="69" y="163"/>
                </a:lnTo>
                <a:lnTo>
                  <a:pt x="69" y="165"/>
                </a:lnTo>
                <a:lnTo>
                  <a:pt x="68" y="165"/>
                </a:lnTo>
                <a:lnTo>
                  <a:pt x="68" y="167"/>
                </a:lnTo>
                <a:lnTo>
                  <a:pt x="66" y="167"/>
                </a:lnTo>
                <a:lnTo>
                  <a:pt x="64" y="167"/>
                </a:lnTo>
                <a:lnTo>
                  <a:pt x="63" y="167"/>
                </a:lnTo>
                <a:lnTo>
                  <a:pt x="63" y="168"/>
                </a:lnTo>
                <a:lnTo>
                  <a:pt x="61" y="167"/>
                </a:lnTo>
                <a:lnTo>
                  <a:pt x="60" y="167"/>
                </a:lnTo>
                <a:lnTo>
                  <a:pt x="61" y="167"/>
                </a:lnTo>
                <a:lnTo>
                  <a:pt x="61" y="165"/>
                </a:lnTo>
                <a:lnTo>
                  <a:pt x="61" y="167"/>
                </a:lnTo>
                <a:lnTo>
                  <a:pt x="60" y="167"/>
                </a:lnTo>
                <a:lnTo>
                  <a:pt x="58" y="167"/>
                </a:lnTo>
                <a:lnTo>
                  <a:pt x="58" y="165"/>
                </a:lnTo>
                <a:lnTo>
                  <a:pt x="58" y="167"/>
                </a:lnTo>
                <a:lnTo>
                  <a:pt x="58" y="165"/>
                </a:lnTo>
                <a:lnTo>
                  <a:pt x="58" y="163"/>
                </a:lnTo>
                <a:lnTo>
                  <a:pt x="58" y="162"/>
                </a:lnTo>
                <a:lnTo>
                  <a:pt x="60" y="162"/>
                </a:lnTo>
                <a:lnTo>
                  <a:pt x="61" y="162"/>
                </a:lnTo>
                <a:lnTo>
                  <a:pt x="61" y="160"/>
                </a:lnTo>
                <a:lnTo>
                  <a:pt x="60" y="160"/>
                </a:lnTo>
                <a:lnTo>
                  <a:pt x="61" y="160"/>
                </a:lnTo>
                <a:lnTo>
                  <a:pt x="60" y="160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8" y="160"/>
                </a:lnTo>
                <a:lnTo>
                  <a:pt x="58" y="162"/>
                </a:lnTo>
                <a:lnTo>
                  <a:pt x="56" y="162"/>
                </a:lnTo>
                <a:lnTo>
                  <a:pt x="55" y="162"/>
                </a:lnTo>
                <a:lnTo>
                  <a:pt x="55" y="163"/>
                </a:lnTo>
                <a:lnTo>
                  <a:pt x="53" y="163"/>
                </a:lnTo>
                <a:lnTo>
                  <a:pt x="53" y="165"/>
                </a:lnTo>
                <a:lnTo>
                  <a:pt x="55" y="165"/>
                </a:lnTo>
                <a:lnTo>
                  <a:pt x="55" y="167"/>
                </a:lnTo>
                <a:lnTo>
                  <a:pt x="55" y="168"/>
                </a:lnTo>
                <a:lnTo>
                  <a:pt x="55" y="170"/>
                </a:lnTo>
                <a:lnTo>
                  <a:pt x="55" y="171"/>
                </a:lnTo>
                <a:lnTo>
                  <a:pt x="53" y="171"/>
                </a:lnTo>
                <a:lnTo>
                  <a:pt x="55" y="171"/>
                </a:lnTo>
                <a:lnTo>
                  <a:pt x="53" y="171"/>
                </a:lnTo>
                <a:lnTo>
                  <a:pt x="53" y="173"/>
                </a:lnTo>
                <a:lnTo>
                  <a:pt x="55" y="173"/>
                </a:lnTo>
                <a:lnTo>
                  <a:pt x="55" y="175"/>
                </a:lnTo>
                <a:lnTo>
                  <a:pt x="55" y="176"/>
                </a:lnTo>
                <a:lnTo>
                  <a:pt x="53" y="176"/>
                </a:lnTo>
                <a:lnTo>
                  <a:pt x="55" y="176"/>
                </a:lnTo>
                <a:lnTo>
                  <a:pt x="53" y="176"/>
                </a:lnTo>
                <a:lnTo>
                  <a:pt x="53" y="178"/>
                </a:lnTo>
                <a:lnTo>
                  <a:pt x="53" y="176"/>
                </a:lnTo>
                <a:lnTo>
                  <a:pt x="52" y="176"/>
                </a:lnTo>
                <a:lnTo>
                  <a:pt x="53" y="176"/>
                </a:lnTo>
                <a:lnTo>
                  <a:pt x="53" y="175"/>
                </a:lnTo>
                <a:lnTo>
                  <a:pt x="53" y="176"/>
                </a:lnTo>
                <a:lnTo>
                  <a:pt x="53" y="175"/>
                </a:lnTo>
                <a:lnTo>
                  <a:pt x="53" y="176"/>
                </a:lnTo>
                <a:lnTo>
                  <a:pt x="52" y="176"/>
                </a:lnTo>
                <a:lnTo>
                  <a:pt x="50" y="176"/>
                </a:lnTo>
                <a:lnTo>
                  <a:pt x="50" y="178"/>
                </a:lnTo>
                <a:lnTo>
                  <a:pt x="50" y="179"/>
                </a:lnTo>
                <a:lnTo>
                  <a:pt x="50" y="181"/>
                </a:lnTo>
                <a:lnTo>
                  <a:pt x="52" y="181"/>
                </a:lnTo>
                <a:lnTo>
                  <a:pt x="50" y="181"/>
                </a:lnTo>
                <a:lnTo>
                  <a:pt x="50" y="183"/>
                </a:lnTo>
                <a:lnTo>
                  <a:pt x="50" y="184"/>
                </a:lnTo>
                <a:lnTo>
                  <a:pt x="50" y="186"/>
                </a:lnTo>
                <a:lnTo>
                  <a:pt x="50" y="187"/>
                </a:lnTo>
                <a:lnTo>
                  <a:pt x="52" y="189"/>
                </a:lnTo>
                <a:lnTo>
                  <a:pt x="53" y="189"/>
                </a:lnTo>
                <a:lnTo>
                  <a:pt x="53" y="191"/>
                </a:lnTo>
                <a:lnTo>
                  <a:pt x="55" y="191"/>
                </a:lnTo>
                <a:lnTo>
                  <a:pt x="56" y="191"/>
                </a:lnTo>
                <a:lnTo>
                  <a:pt x="56" y="192"/>
                </a:lnTo>
                <a:lnTo>
                  <a:pt x="58" y="192"/>
                </a:lnTo>
                <a:lnTo>
                  <a:pt x="60" y="192"/>
                </a:lnTo>
                <a:lnTo>
                  <a:pt x="60" y="194"/>
                </a:lnTo>
                <a:lnTo>
                  <a:pt x="61" y="194"/>
                </a:lnTo>
                <a:lnTo>
                  <a:pt x="61" y="195"/>
                </a:lnTo>
                <a:lnTo>
                  <a:pt x="61" y="194"/>
                </a:lnTo>
                <a:lnTo>
                  <a:pt x="61" y="195"/>
                </a:lnTo>
                <a:lnTo>
                  <a:pt x="61" y="194"/>
                </a:lnTo>
                <a:lnTo>
                  <a:pt x="63" y="194"/>
                </a:lnTo>
                <a:lnTo>
                  <a:pt x="63" y="195"/>
                </a:lnTo>
                <a:lnTo>
                  <a:pt x="61" y="195"/>
                </a:lnTo>
                <a:lnTo>
                  <a:pt x="63" y="195"/>
                </a:lnTo>
                <a:lnTo>
                  <a:pt x="64" y="195"/>
                </a:lnTo>
                <a:lnTo>
                  <a:pt x="64" y="197"/>
                </a:lnTo>
                <a:lnTo>
                  <a:pt x="66" y="197"/>
                </a:lnTo>
                <a:lnTo>
                  <a:pt x="66" y="199"/>
                </a:lnTo>
                <a:lnTo>
                  <a:pt x="68" y="199"/>
                </a:lnTo>
                <a:lnTo>
                  <a:pt x="69" y="199"/>
                </a:lnTo>
                <a:lnTo>
                  <a:pt x="69" y="200"/>
                </a:lnTo>
                <a:lnTo>
                  <a:pt x="71" y="200"/>
                </a:lnTo>
                <a:lnTo>
                  <a:pt x="72" y="202"/>
                </a:lnTo>
                <a:lnTo>
                  <a:pt x="74" y="202"/>
                </a:lnTo>
                <a:lnTo>
                  <a:pt x="74" y="203"/>
                </a:lnTo>
                <a:lnTo>
                  <a:pt x="74" y="205"/>
                </a:lnTo>
                <a:lnTo>
                  <a:pt x="72" y="205"/>
                </a:lnTo>
                <a:lnTo>
                  <a:pt x="74" y="205"/>
                </a:lnTo>
                <a:lnTo>
                  <a:pt x="74" y="207"/>
                </a:lnTo>
                <a:lnTo>
                  <a:pt x="72" y="207"/>
                </a:lnTo>
                <a:lnTo>
                  <a:pt x="71" y="207"/>
                </a:lnTo>
                <a:lnTo>
                  <a:pt x="71" y="205"/>
                </a:lnTo>
                <a:lnTo>
                  <a:pt x="69" y="205"/>
                </a:lnTo>
                <a:lnTo>
                  <a:pt x="68" y="205"/>
                </a:lnTo>
                <a:lnTo>
                  <a:pt x="69" y="205"/>
                </a:lnTo>
                <a:lnTo>
                  <a:pt x="69" y="207"/>
                </a:lnTo>
                <a:lnTo>
                  <a:pt x="69" y="205"/>
                </a:lnTo>
                <a:lnTo>
                  <a:pt x="71" y="205"/>
                </a:lnTo>
                <a:lnTo>
                  <a:pt x="71" y="207"/>
                </a:lnTo>
                <a:lnTo>
                  <a:pt x="72" y="208"/>
                </a:lnTo>
                <a:lnTo>
                  <a:pt x="72" y="210"/>
                </a:lnTo>
                <a:lnTo>
                  <a:pt x="71" y="210"/>
                </a:lnTo>
                <a:lnTo>
                  <a:pt x="69" y="210"/>
                </a:lnTo>
                <a:lnTo>
                  <a:pt x="68" y="210"/>
                </a:lnTo>
                <a:lnTo>
                  <a:pt x="66" y="210"/>
                </a:lnTo>
                <a:lnTo>
                  <a:pt x="66" y="211"/>
                </a:lnTo>
                <a:lnTo>
                  <a:pt x="64" y="211"/>
                </a:lnTo>
                <a:lnTo>
                  <a:pt x="63" y="211"/>
                </a:lnTo>
                <a:lnTo>
                  <a:pt x="64" y="213"/>
                </a:lnTo>
                <a:lnTo>
                  <a:pt x="66" y="213"/>
                </a:lnTo>
                <a:lnTo>
                  <a:pt x="64" y="213"/>
                </a:lnTo>
                <a:lnTo>
                  <a:pt x="64" y="211"/>
                </a:lnTo>
                <a:lnTo>
                  <a:pt x="66" y="211"/>
                </a:lnTo>
                <a:lnTo>
                  <a:pt x="68" y="211"/>
                </a:lnTo>
                <a:lnTo>
                  <a:pt x="66" y="211"/>
                </a:lnTo>
                <a:lnTo>
                  <a:pt x="68" y="211"/>
                </a:lnTo>
                <a:lnTo>
                  <a:pt x="68" y="213"/>
                </a:lnTo>
                <a:lnTo>
                  <a:pt x="66" y="213"/>
                </a:lnTo>
                <a:lnTo>
                  <a:pt x="66" y="215"/>
                </a:lnTo>
                <a:lnTo>
                  <a:pt x="64" y="215"/>
                </a:lnTo>
                <a:lnTo>
                  <a:pt x="63" y="215"/>
                </a:lnTo>
                <a:lnTo>
                  <a:pt x="63" y="213"/>
                </a:lnTo>
                <a:lnTo>
                  <a:pt x="63" y="215"/>
                </a:lnTo>
                <a:lnTo>
                  <a:pt x="63" y="213"/>
                </a:lnTo>
                <a:lnTo>
                  <a:pt x="63" y="215"/>
                </a:lnTo>
                <a:lnTo>
                  <a:pt x="61" y="215"/>
                </a:lnTo>
                <a:lnTo>
                  <a:pt x="63" y="213"/>
                </a:lnTo>
                <a:lnTo>
                  <a:pt x="61" y="213"/>
                </a:lnTo>
                <a:lnTo>
                  <a:pt x="61" y="211"/>
                </a:lnTo>
                <a:lnTo>
                  <a:pt x="61" y="210"/>
                </a:lnTo>
                <a:lnTo>
                  <a:pt x="60" y="210"/>
                </a:lnTo>
                <a:lnTo>
                  <a:pt x="58" y="210"/>
                </a:lnTo>
                <a:lnTo>
                  <a:pt x="56" y="210"/>
                </a:lnTo>
                <a:lnTo>
                  <a:pt x="55" y="210"/>
                </a:lnTo>
                <a:lnTo>
                  <a:pt x="55" y="211"/>
                </a:lnTo>
                <a:lnTo>
                  <a:pt x="53" y="211"/>
                </a:lnTo>
                <a:lnTo>
                  <a:pt x="52" y="211"/>
                </a:lnTo>
                <a:lnTo>
                  <a:pt x="53" y="210"/>
                </a:lnTo>
                <a:lnTo>
                  <a:pt x="52" y="210"/>
                </a:lnTo>
                <a:lnTo>
                  <a:pt x="53" y="210"/>
                </a:lnTo>
                <a:lnTo>
                  <a:pt x="52" y="210"/>
                </a:lnTo>
                <a:lnTo>
                  <a:pt x="52" y="208"/>
                </a:lnTo>
                <a:lnTo>
                  <a:pt x="52" y="210"/>
                </a:lnTo>
                <a:lnTo>
                  <a:pt x="50" y="210"/>
                </a:lnTo>
                <a:lnTo>
                  <a:pt x="48" y="210"/>
                </a:lnTo>
                <a:lnTo>
                  <a:pt x="48" y="208"/>
                </a:lnTo>
                <a:lnTo>
                  <a:pt x="48" y="207"/>
                </a:lnTo>
                <a:lnTo>
                  <a:pt x="50" y="207"/>
                </a:lnTo>
                <a:lnTo>
                  <a:pt x="48" y="205"/>
                </a:lnTo>
                <a:lnTo>
                  <a:pt x="48" y="203"/>
                </a:lnTo>
                <a:lnTo>
                  <a:pt x="47" y="203"/>
                </a:lnTo>
                <a:lnTo>
                  <a:pt x="47" y="202"/>
                </a:lnTo>
                <a:lnTo>
                  <a:pt x="45" y="202"/>
                </a:lnTo>
                <a:lnTo>
                  <a:pt x="45" y="200"/>
                </a:lnTo>
                <a:lnTo>
                  <a:pt x="44" y="199"/>
                </a:lnTo>
                <a:lnTo>
                  <a:pt x="44" y="197"/>
                </a:lnTo>
                <a:lnTo>
                  <a:pt x="45" y="197"/>
                </a:lnTo>
                <a:lnTo>
                  <a:pt x="45" y="195"/>
                </a:lnTo>
                <a:lnTo>
                  <a:pt x="45" y="194"/>
                </a:lnTo>
                <a:lnTo>
                  <a:pt x="45" y="192"/>
                </a:lnTo>
                <a:lnTo>
                  <a:pt x="47" y="192"/>
                </a:lnTo>
                <a:lnTo>
                  <a:pt x="45" y="192"/>
                </a:lnTo>
                <a:lnTo>
                  <a:pt x="45" y="191"/>
                </a:lnTo>
                <a:lnTo>
                  <a:pt x="47" y="191"/>
                </a:lnTo>
                <a:lnTo>
                  <a:pt x="47" y="189"/>
                </a:lnTo>
                <a:lnTo>
                  <a:pt x="47" y="187"/>
                </a:lnTo>
                <a:lnTo>
                  <a:pt x="47" y="186"/>
                </a:lnTo>
                <a:lnTo>
                  <a:pt x="47" y="184"/>
                </a:lnTo>
                <a:lnTo>
                  <a:pt x="45" y="184"/>
                </a:lnTo>
                <a:lnTo>
                  <a:pt x="45" y="183"/>
                </a:lnTo>
                <a:lnTo>
                  <a:pt x="44" y="183"/>
                </a:lnTo>
                <a:lnTo>
                  <a:pt x="44" y="181"/>
                </a:lnTo>
                <a:lnTo>
                  <a:pt x="42" y="181"/>
                </a:lnTo>
                <a:lnTo>
                  <a:pt x="42" y="179"/>
                </a:lnTo>
                <a:lnTo>
                  <a:pt x="40" y="179"/>
                </a:lnTo>
                <a:lnTo>
                  <a:pt x="42" y="178"/>
                </a:lnTo>
                <a:lnTo>
                  <a:pt x="42" y="176"/>
                </a:lnTo>
                <a:lnTo>
                  <a:pt x="42" y="175"/>
                </a:lnTo>
                <a:lnTo>
                  <a:pt x="42" y="173"/>
                </a:lnTo>
                <a:lnTo>
                  <a:pt x="44" y="173"/>
                </a:lnTo>
                <a:lnTo>
                  <a:pt x="44" y="171"/>
                </a:lnTo>
                <a:lnTo>
                  <a:pt x="44" y="170"/>
                </a:lnTo>
                <a:lnTo>
                  <a:pt x="44" y="168"/>
                </a:lnTo>
                <a:lnTo>
                  <a:pt x="44" y="167"/>
                </a:lnTo>
                <a:lnTo>
                  <a:pt x="44" y="165"/>
                </a:lnTo>
                <a:lnTo>
                  <a:pt x="45" y="163"/>
                </a:lnTo>
                <a:lnTo>
                  <a:pt x="47" y="163"/>
                </a:lnTo>
                <a:lnTo>
                  <a:pt x="48" y="163"/>
                </a:lnTo>
                <a:lnTo>
                  <a:pt x="48" y="162"/>
                </a:lnTo>
                <a:lnTo>
                  <a:pt x="50" y="162"/>
                </a:lnTo>
                <a:lnTo>
                  <a:pt x="50" y="160"/>
                </a:lnTo>
                <a:lnTo>
                  <a:pt x="52" y="160"/>
                </a:lnTo>
                <a:lnTo>
                  <a:pt x="53" y="159"/>
                </a:lnTo>
                <a:lnTo>
                  <a:pt x="53" y="157"/>
                </a:lnTo>
                <a:lnTo>
                  <a:pt x="55" y="155"/>
                </a:lnTo>
                <a:lnTo>
                  <a:pt x="55" y="154"/>
                </a:lnTo>
                <a:lnTo>
                  <a:pt x="56" y="154"/>
                </a:lnTo>
                <a:lnTo>
                  <a:pt x="56" y="152"/>
                </a:lnTo>
                <a:lnTo>
                  <a:pt x="56" y="151"/>
                </a:lnTo>
                <a:lnTo>
                  <a:pt x="58" y="151"/>
                </a:lnTo>
                <a:lnTo>
                  <a:pt x="58" y="149"/>
                </a:lnTo>
                <a:lnTo>
                  <a:pt x="60" y="147"/>
                </a:lnTo>
                <a:lnTo>
                  <a:pt x="60" y="146"/>
                </a:lnTo>
                <a:lnTo>
                  <a:pt x="60" y="144"/>
                </a:lnTo>
                <a:lnTo>
                  <a:pt x="60" y="143"/>
                </a:lnTo>
                <a:lnTo>
                  <a:pt x="60" y="141"/>
                </a:lnTo>
                <a:lnTo>
                  <a:pt x="60" y="139"/>
                </a:lnTo>
                <a:lnTo>
                  <a:pt x="60" y="138"/>
                </a:lnTo>
                <a:lnTo>
                  <a:pt x="58" y="138"/>
                </a:lnTo>
                <a:lnTo>
                  <a:pt x="58" y="136"/>
                </a:lnTo>
                <a:lnTo>
                  <a:pt x="60" y="138"/>
                </a:lnTo>
                <a:lnTo>
                  <a:pt x="60" y="136"/>
                </a:lnTo>
                <a:lnTo>
                  <a:pt x="60" y="135"/>
                </a:lnTo>
                <a:lnTo>
                  <a:pt x="61" y="135"/>
                </a:lnTo>
                <a:lnTo>
                  <a:pt x="60" y="135"/>
                </a:lnTo>
                <a:lnTo>
                  <a:pt x="60" y="136"/>
                </a:lnTo>
                <a:lnTo>
                  <a:pt x="61" y="136"/>
                </a:lnTo>
                <a:lnTo>
                  <a:pt x="61" y="138"/>
                </a:lnTo>
                <a:lnTo>
                  <a:pt x="61" y="136"/>
                </a:lnTo>
                <a:lnTo>
                  <a:pt x="61" y="138"/>
                </a:lnTo>
                <a:lnTo>
                  <a:pt x="60" y="138"/>
                </a:lnTo>
                <a:lnTo>
                  <a:pt x="60" y="139"/>
                </a:lnTo>
                <a:lnTo>
                  <a:pt x="61" y="139"/>
                </a:lnTo>
                <a:lnTo>
                  <a:pt x="61" y="141"/>
                </a:lnTo>
                <a:lnTo>
                  <a:pt x="61" y="143"/>
                </a:lnTo>
                <a:lnTo>
                  <a:pt x="61" y="141"/>
                </a:lnTo>
                <a:lnTo>
                  <a:pt x="63" y="141"/>
                </a:lnTo>
                <a:lnTo>
                  <a:pt x="63" y="139"/>
                </a:lnTo>
                <a:lnTo>
                  <a:pt x="63" y="141"/>
                </a:lnTo>
                <a:lnTo>
                  <a:pt x="63" y="143"/>
                </a:lnTo>
                <a:lnTo>
                  <a:pt x="63" y="141"/>
                </a:lnTo>
                <a:lnTo>
                  <a:pt x="64" y="141"/>
                </a:lnTo>
                <a:lnTo>
                  <a:pt x="64" y="143"/>
                </a:lnTo>
                <a:lnTo>
                  <a:pt x="64" y="141"/>
                </a:lnTo>
                <a:lnTo>
                  <a:pt x="64" y="143"/>
                </a:lnTo>
                <a:lnTo>
                  <a:pt x="64" y="144"/>
                </a:lnTo>
                <a:lnTo>
                  <a:pt x="64" y="146"/>
                </a:lnTo>
                <a:lnTo>
                  <a:pt x="66" y="147"/>
                </a:lnTo>
                <a:lnTo>
                  <a:pt x="64" y="147"/>
                </a:lnTo>
                <a:lnTo>
                  <a:pt x="64" y="149"/>
                </a:lnTo>
                <a:lnTo>
                  <a:pt x="64" y="151"/>
                </a:lnTo>
                <a:lnTo>
                  <a:pt x="63" y="151"/>
                </a:lnTo>
                <a:lnTo>
                  <a:pt x="64" y="151"/>
                </a:lnTo>
                <a:lnTo>
                  <a:pt x="63" y="151"/>
                </a:lnTo>
                <a:lnTo>
                  <a:pt x="64" y="151"/>
                </a:lnTo>
                <a:lnTo>
                  <a:pt x="66" y="151"/>
                </a:lnTo>
                <a:lnTo>
                  <a:pt x="66" y="149"/>
                </a:lnTo>
                <a:lnTo>
                  <a:pt x="68" y="149"/>
                </a:lnTo>
                <a:lnTo>
                  <a:pt x="68" y="147"/>
                </a:lnTo>
                <a:lnTo>
                  <a:pt x="68" y="146"/>
                </a:lnTo>
                <a:lnTo>
                  <a:pt x="68" y="144"/>
                </a:lnTo>
                <a:lnTo>
                  <a:pt x="69" y="144"/>
                </a:lnTo>
                <a:lnTo>
                  <a:pt x="68" y="144"/>
                </a:lnTo>
                <a:lnTo>
                  <a:pt x="68" y="143"/>
                </a:lnTo>
                <a:lnTo>
                  <a:pt x="69" y="144"/>
                </a:lnTo>
                <a:lnTo>
                  <a:pt x="69" y="143"/>
                </a:lnTo>
                <a:lnTo>
                  <a:pt x="69" y="141"/>
                </a:lnTo>
                <a:lnTo>
                  <a:pt x="69" y="139"/>
                </a:lnTo>
                <a:lnTo>
                  <a:pt x="69" y="138"/>
                </a:lnTo>
                <a:lnTo>
                  <a:pt x="69" y="136"/>
                </a:lnTo>
                <a:lnTo>
                  <a:pt x="69" y="135"/>
                </a:lnTo>
                <a:lnTo>
                  <a:pt x="71" y="135"/>
                </a:lnTo>
                <a:lnTo>
                  <a:pt x="71" y="133"/>
                </a:lnTo>
                <a:lnTo>
                  <a:pt x="69" y="133"/>
                </a:lnTo>
                <a:lnTo>
                  <a:pt x="71" y="133"/>
                </a:lnTo>
                <a:lnTo>
                  <a:pt x="71" y="135"/>
                </a:lnTo>
                <a:lnTo>
                  <a:pt x="71" y="133"/>
                </a:lnTo>
                <a:lnTo>
                  <a:pt x="71" y="131"/>
                </a:lnTo>
                <a:lnTo>
                  <a:pt x="72" y="131"/>
                </a:lnTo>
                <a:lnTo>
                  <a:pt x="72" y="133"/>
                </a:lnTo>
                <a:lnTo>
                  <a:pt x="72" y="131"/>
                </a:lnTo>
                <a:lnTo>
                  <a:pt x="72" y="130"/>
                </a:lnTo>
                <a:lnTo>
                  <a:pt x="72" y="131"/>
                </a:lnTo>
                <a:lnTo>
                  <a:pt x="74" y="131"/>
                </a:lnTo>
                <a:lnTo>
                  <a:pt x="74" y="130"/>
                </a:lnTo>
                <a:lnTo>
                  <a:pt x="72" y="130"/>
                </a:lnTo>
                <a:lnTo>
                  <a:pt x="74" y="130"/>
                </a:lnTo>
                <a:lnTo>
                  <a:pt x="74" y="128"/>
                </a:lnTo>
                <a:lnTo>
                  <a:pt x="74" y="130"/>
                </a:lnTo>
                <a:lnTo>
                  <a:pt x="74" y="128"/>
                </a:lnTo>
                <a:lnTo>
                  <a:pt x="76" y="128"/>
                </a:lnTo>
                <a:lnTo>
                  <a:pt x="74" y="128"/>
                </a:lnTo>
                <a:lnTo>
                  <a:pt x="76" y="127"/>
                </a:lnTo>
                <a:lnTo>
                  <a:pt x="76" y="128"/>
                </a:lnTo>
                <a:lnTo>
                  <a:pt x="76" y="127"/>
                </a:lnTo>
                <a:lnTo>
                  <a:pt x="76" y="125"/>
                </a:lnTo>
                <a:lnTo>
                  <a:pt x="77" y="125"/>
                </a:lnTo>
                <a:lnTo>
                  <a:pt x="77" y="123"/>
                </a:lnTo>
                <a:lnTo>
                  <a:pt x="77" y="122"/>
                </a:lnTo>
                <a:lnTo>
                  <a:pt x="79" y="122"/>
                </a:lnTo>
                <a:lnTo>
                  <a:pt x="80" y="122"/>
                </a:lnTo>
                <a:lnTo>
                  <a:pt x="82" y="122"/>
                </a:lnTo>
                <a:lnTo>
                  <a:pt x="82" y="123"/>
                </a:lnTo>
                <a:lnTo>
                  <a:pt x="84" y="123"/>
                </a:lnTo>
                <a:lnTo>
                  <a:pt x="85" y="122"/>
                </a:lnTo>
                <a:lnTo>
                  <a:pt x="85" y="123"/>
                </a:lnTo>
                <a:lnTo>
                  <a:pt x="85" y="122"/>
                </a:lnTo>
                <a:lnTo>
                  <a:pt x="87" y="123"/>
                </a:lnTo>
                <a:lnTo>
                  <a:pt x="87" y="122"/>
                </a:lnTo>
                <a:lnTo>
                  <a:pt x="88" y="122"/>
                </a:lnTo>
                <a:lnTo>
                  <a:pt x="88" y="120"/>
                </a:lnTo>
                <a:lnTo>
                  <a:pt x="88" y="119"/>
                </a:lnTo>
                <a:lnTo>
                  <a:pt x="88" y="117"/>
                </a:lnTo>
                <a:lnTo>
                  <a:pt x="90" y="117"/>
                </a:lnTo>
                <a:lnTo>
                  <a:pt x="90" y="119"/>
                </a:lnTo>
                <a:lnTo>
                  <a:pt x="92" y="119"/>
                </a:lnTo>
                <a:lnTo>
                  <a:pt x="92" y="117"/>
                </a:lnTo>
                <a:lnTo>
                  <a:pt x="90" y="117"/>
                </a:lnTo>
                <a:lnTo>
                  <a:pt x="90" y="115"/>
                </a:lnTo>
                <a:lnTo>
                  <a:pt x="90" y="114"/>
                </a:lnTo>
                <a:lnTo>
                  <a:pt x="88" y="114"/>
                </a:lnTo>
                <a:lnTo>
                  <a:pt x="90" y="114"/>
                </a:lnTo>
                <a:lnTo>
                  <a:pt x="88" y="114"/>
                </a:lnTo>
                <a:lnTo>
                  <a:pt x="88" y="112"/>
                </a:lnTo>
                <a:lnTo>
                  <a:pt x="90" y="112"/>
                </a:lnTo>
                <a:lnTo>
                  <a:pt x="90" y="111"/>
                </a:lnTo>
                <a:lnTo>
                  <a:pt x="92" y="111"/>
                </a:lnTo>
                <a:lnTo>
                  <a:pt x="93" y="111"/>
                </a:lnTo>
                <a:lnTo>
                  <a:pt x="93" y="112"/>
                </a:lnTo>
                <a:lnTo>
                  <a:pt x="95" y="112"/>
                </a:lnTo>
                <a:lnTo>
                  <a:pt x="95" y="114"/>
                </a:lnTo>
                <a:lnTo>
                  <a:pt x="96" y="114"/>
                </a:lnTo>
                <a:lnTo>
                  <a:pt x="98" y="115"/>
                </a:lnTo>
                <a:lnTo>
                  <a:pt x="100" y="115"/>
                </a:lnTo>
                <a:lnTo>
                  <a:pt x="100" y="114"/>
                </a:lnTo>
                <a:lnTo>
                  <a:pt x="98" y="114"/>
                </a:lnTo>
                <a:lnTo>
                  <a:pt x="98" y="112"/>
                </a:lnTo>
                <a:lnTo>
                  <a:pt x="100" y="112"/>
                </a:lnTo>
                <a:lnTo>
                  <a:pt x="98" y="111"/>
                </a:lnTo>
                <a:lnTo>
                  <a:pt x="96" y="111"/>
                </a:lnTo>
                <a:lnTo>
                  <a:pt x="96" y="109"/>
                </a:lnTo>
                <a:lnTo>
                  <a:pt x="96" y="107"/>
                </a:lnTo>
                <a:lnTo>
                  <a:pt x="96" y="106"/>
                </a:lnTo>
                <a:lnTo>
                  <a:pt x="98" y="106"/>
                </a:lnTo>
                <a:lnTo>
                  <a:pt x="100" y="106"/>
                </a:lnTo>
                <a:lnTo>
                  <a:pt x="101" y="106"/>
                </a:lnTo>
                <a:lnTo>
                  <a:pt x="103" y="106"/>
                </a:lnTo>
                <a:lnTo>
                  <a:pt x="104" y="107"/>
                </a:lnTo>
                <a:lnTo>
                  <a:pt x="106" y="107"/>
                </a:lnTo>
                <a:lnTo>
                  <a:pt x="106" y="106"/>
                </a:lnTo>
                <a:lnTo>
                  <a:pt x="108" y="106"/>
                </a:lnTo>
                <a:lnTo>
                  <a:pt x="109" y="106"/>
                </a:lnTo>
                <a:lnTo>
                  <a:pt x="109" y="104"/>
                </a:lnTo>
                <a:lnTo>
                  <a:pt x="109" y="103"/>
                </a:lnTo>
                <a:lnTo>
                  <a:pt x="111" y="103"/>
                </a:lnTo>
                <a:lnTo>
                  <a:pt x="111" y="104"/>
                </a:lnTo>
                <a:lnTo>
                  <a:pt x="111" y="106"/>
                </a:lnTo>
                <a:lnTo>
                  <a:pt x="111" y="104"/>
                </a:lnTo>
                <a:lnTo>
                  <a:pt x="112" y="104"/>
                </a:lnTo>
                <a:lnTo>
                  <a:pt x="112" y="103"/>
                </a:lnTo>
                <a:lnTo>
                  <a:pt x="112" y="101"/>
                </a:lnTo>
                <a:lnTo>
                  <a:pt x="114" y="101"/>
                </a:lnTo>
                <a:lnTo>
                  <a:pt x="116" y="101"/>
                </a:lnTo>
                <a:lnTo>
                  <a:pt x="117" y="101"/>
                </a:lnTo>
                <a:lnTo>
                  <a:pt x="119" y="101"/>
                </a:lnTo>
                <a:lnTo>
                  <a:pt x="119" y="103"/>
                </a:lnTo>
                <a:lnTo>
                  <a:pt x="119" y="104"/>
                </a:lnTo>
                <a:lnTo>
                  <a:pt x="120" y="103"/>
                </a:lnTo>
                <a:lnTo>
                  <a:pt x="120" y="104"/>
                </a:lnTo>
                <a:lnTo>
                  <a:pt x="119" y="104"/>
                </a:lnTo>
                <a:lnTo>
                  <a:pt x="120" y="104"/>
                </a:lnTo>
                <a:lnTo>
                  <a:pt x="120" y="106"/>
                </a:lnTo>
                <a:lnTo>
                  <a:pt x="122" y="106"/>
                </a:lnTo>
                <a:lnTo>
                  <a:pt x="122" y="107"/>
                </a:lnTo>
                <a:lnTo>
                  <a:pt x="120" y="107"/>
                </a:lnTo>
                <a:lnTo>
                  <a:pt x="122" y="107"/>
                </a:lnTo>
                <a:lnTo>
                  <a:pt x="120" y="107"/>
                </a:lnTo>
                <a:lnTo>
                  <a:pt x="120" y="109"/>
                </a:lnTo>
                <a:lnTo>
                  <a:pt x="120" y="111"/>
                </a:lnTo>
                <a:lnTo>
                  <a:pt x="122" y="111"/>
                </a:lnTo>
                <a:lnTo>
                  <a:pt x="122" y="112"/>
                </a:lnTo>
                <a:lnTo>
                  <a:pt x="120" y="112"/>
                </a:lnTo>
                <a:lnTo>
                  <a:pt x="120" y="111"/>
                </a:lnTo>
                <a:lnTo>
                  <a:pt x="120" y="112"/>
                </a:lnTo>
                <a:lnTo>
                  <a:pt x="122" y="112"/>
                </a:lnTo>
                <a:lnTo>
                  <a:pt x="124" y="112"/>
                </a:lnTo>
                <a:lnTo>
                  <a:pt x="124" y="111"/>
                </a:lnTo>
                <a:lnTo>
                  <a:pt x="124" y="109"/>
                </a:lnTo>
                <a:lnTo>
                  <a:pt x="125" y="109"/>
                </a:lnTo>
                <a:lnTo>
                  <a:pt x="125" y="111"/>
                </a:lnTo>
                <a:lnTo>
                  <a:pt x="125" y="109"/>
                </a:lnTo>
                <a:lnTo>
                  <a:pt x="124" y="109"/>
                </a:lnTo>
                <a:lnTo>
                  <a:pt x="122" y="109"/>
                </a:lnTo>
                <a:lnTo>
                  <a:pt x="124" y="109"/>
                </a:lnTo>
                <a:lnTo>
                  <a:pt x="122" y="109"/>
                </a:lnTo>
                <a:lnTo>
                  <a:pt x="122" y="107"/>
                </a:lnTo>
                <a:lnTo>
                  <a:pt x="124" y="106"/>
                </a:lnTo>
                <a:lnTo>
                  <a:pt x="124" y="104"/>
                </a:lnTo>
                <a:lnTo>
                  <a:pt x="122" y="104"/>
                </a:lnTo>
                <a:lnTo>
                  <a:pt x="122" y="106"/>
                </a:lnTo>
                <a:lnTo>
                  <a:pt x="122" y="104"/>
                </a:lnTo>
                <a:lnTo>
                  <a:pt x="120" y="104"/>
                </a:lnTo>
                <a:lnTo>
                  <a:pt x="120" y="103"/>
                </a:lnTo>
                <a:lnTo>
                  <a:pt x="120" y="101"/>
                </a:lnTo>
                <a:lnTo>
                  <a:pt x="120" y="99"/>
                </a:lnTo>
                <a:lnTo>
                  <a:pt x="120" y="98"/>
                </a:lnTo>
                <a:lnTo>
                  <a:pt x="120" y="96"/>
                </a:lnTo>
                <a:lnTo>
                  <a:pt x="122" y="96"/>
                </a:lnTo>
                <a:lnTo>
                  <a:pt x="122" y="95"/>
                </a:lnTo>
                <a:lnTo>
                  <a:pt x="122" y="93"/>
                </a:lnTo>
                <a:lnTo>
                  <a:pt x="124" y="93"/>
                </a:lnTo>
                <a:lnTo>
                  <a:pt x="122" y="93"/>
                </a:lnTo>
                <a:lnTo>
                  <a:pt x="122" y="91"/>
                </a:lnTo>
                <a:lnTo>
                  <a:pt x="124" y="91"/>
                </a:lnTo>
                <a:lnTo>
                  <a:pt x="125" y="91"/>
                </a:lnTo>
                <a:lnTo>
                  <a:pt x="124" y="91"/>
                </a:lnTo>
                <a:lnTo>
                  <a:pt x="125" y="91"/>
                </a:lnTo>
                <a:lnTo>
                  <a:pt x="125" y="90"/>
                </a:lnTo>
                <a:lnTo>
                  <a:pt x="125" y="91"/>
                </a:lnTo>
                <a:lnTo>
                  <a:pt x="125" y="93"/>
                </a:lnTo>
                <a:lnTo>
                  <a:pt x="125" y="91"/>
                </a:lnTo>
                <a:lnTo>
                  <a:pt x="127" y="91"/>
                </a:lnTo>
                <a:lnTo>
                  <a:pt x="127" y="90"/>
                </a:lnTo>
                <a:lnTo>
                  <a:pt x="128" y="90"/>
                </a:lnTo>
                <a:lnTo>
                  <a:pt x="128" y="88"/>
                </a:lnTo>
                <a:lnTo>
                  <a:pt x="128" y="90"/>
                </a:lnTo>
                <a:close/>
                <a:moveTo>
                  <a:pt x="128" y="88"/>
                </a:moveTo>
                <a:lnTo>
                  <a:pt x="127" y="88"/>
                </a:lnTo>
                <a:lnTo>
                  <a:pt x="128" y="90"/>
                </a:lnTo>
                <a:lnTo>
                  <a:pt x="127" y="90"/>
                </a:lnTo>
                <a:lnTo>
                  <a:pt x="127" y="88"/>
                </a:lnTo>
                <a:lnTo>
                  <a:pt x="128" y="88"/>
                </a:lnTo>
                <a:close/>
                <a:moveTo>
                  <a:pt x="63" y="87"/>
                </a:moveTo>
                <a:lnTo>
                  <a:pt x="63" y="88"/>
                </a:lnTo>
                <a:lnTo>
                  <a:pt x="61" y="88"/>
                </a:lnTo>
                <a:lnTo>
                  <a:pt x="63" y="87"/>
                </a:lnTo>
                <a:close/>
                <a:moveTo>
                  <a:pt x="63" y="87"/>
                </a:moveTo>
                <a:lnTo>
                  <a:pt x="63" y="88"/>
                </a:lnTo>
                <a:lnTo>
                  <a:pt x="63" y="87"/>
                </a:lnTo>
                <a:close/>
                <a:moveTo>
                  <a:pt x="61" y="87"/>
                </a:moveTo>
                <a:lnTo>
                  <a:pt x="63" y="87"/>
                </a:lnTo>
                <a:lnTo>
                  <a:pt x="61" y="87"/>
                </a:lnTo>
                <a:lnTo>
                  <a:pt x="61" y="88"/>
                </a:lnTo>
                <a:lnTo>
                  <a:pt x="61" y="90"/>
                </a:lnTo>
                <a:lnTo>
                  <a:pt x="60" y="90"/>
                </a:lnTo>
                <a:lnTo>
                  <a:pt x="60" y="88"/>
                </a:lnTo>
                <a:lnTo>
                  <a:pt x="60" y="90"/>
                </a:lnTo>
                <a:lnTo>
                  <a:pt x="60" y="88"/>
                </a:lnTo>
                <a:lnTo>
                  <a:pt x="60" y="87"/>
                </a:lnTo>
                <a:lnTo>
                  <a:pt x="61" y="87"/>
                </a:lnTo>
                <a:lnTo>
                  <a:pt x="60" y="87"/>
                </a:lnTo>
                <a:lnTo>
                  <a:pt x="61" y="87"/>
                </a:lnTo>
                <a:close/>
                <a:moveTo>
                  <a:pt x="60" y="85"/>
                </a:moveTo>
                <a:lnTo>
                  <a:pt x="60" y="87"/>
                </a:lnTo>
                <a:lnTo>
                  <a:pt x="60" y="88"/>
                </a:lnTo>
                <a:lnTo>
                  <a:pt x="58" y="88"/>
                </a:lnTo>
                <a:lnTo>
                  <a:pt x="56" y="88"/>
                </a:lnTo>
                <a:lnTo>
                  <a:pt x="56" y="90"/>
                </a:lnTo>
                <a:lnTo>
                  <a:pt x="55" y="91"/>
                </a:lnTo>
                <a:lnTo>
                  <a:pt x="53" y="91"/>
                </a:lnTo>
                <a:lnTo>
                  <a:pt x="53" y="90"/>
                </a:lnTo>
                <a:lnTo>
                  <a:pt x="55" y="88"/>
                </a:lnTo>
                <a:lnTo>
                  <a:pt x="55" y="87"/>
                </a:lnTo>
                <a:lnTo>
                  <a:pt x="56" y="87"/>
                </a:lnTo>
                <a:lnTo>
                  <a:pt x="58" y="87"/>
                </a:lnTo>
                <a:lnTo>
                  <a:pt x="58" y="85"/>
                </a:lnTo>
                <a:lnTo>
                  <a:pt x="60" y="85"/>
                </a:lnTo>
                <a:close/>
                <a:moveTo>
                  <a:pt x="63" y="83"/>
                </a:moveTo>
                <a:lnTo>
                  <a:pt x="63" y="85"/>
                </a:lnTo>
                <a:lnTo>
                  <a:pt x="63" y="87"/>
                </a:lnTo>
                <a:lnTo>
                  <a:pt x="61" y="87"/>
                </a:lnTo>
                <a:lnTo>
                  <a:pt x="61" y="85"/>
                </a:lnTo>
                <a:lnTo>
                  <a:pt x="63" y="85"/>
                </a:lnTo>
                <a:lnTo>
                  <a:pt x="63" y="83"/>
                </a:lnTo>
                <a:close/>
                <a:moveTo>
                  <a:pt x="183" y="85"/>
                </a:moveTo>
                <a:lnTo>
                  <a:pt x="181" y="85"/>
                </a:lnTo>
                <a:lnTo>
                  <a:pt x="183" y="85"/>
                </a:lnTo>
                <a:lnTo>
                  <a:pt x="183" y="83"/>
                </a:lnTo>
                <a:lnTo>
                  <a:pt x="183" y="85"/>
                </a:lnTo>
                <a:close/>
                <a:moveTo>
                  <a:pt x="149" y="83"/>
                </a:moveTo>
                <a:lnTo>
                  <a:pt x="149" y="85"/>
                </a:lnTo>
                <a:lnTo>
                  <a:pt x="151" y="85"/>
                </a:lnTo>
                <a:lnTo>
                  <a:pt x="149" y="85"/>
                </a:lnTo>
                <a:lnTo>
                  <a:pt x="148" y="85"/>
                </a:lnTo>
                <a:lnTo>
                  <a:pt x="148" y="83"/>
                </a:lnTo>
                <a:lnTo>
                  <a:pt x="149" y="83"/>
                </a:lnTo>
                <a:lnTo>
                  <a:pt x="148" y="83"/>
                </a:lnTo>
                <a:lnTo>
                  <a:pt x="149" y="83"/>
                </a:lnTo>
                <a:close/>
                <a:moveTo>
                  <a:pt x="189" y="83"/>
                </a:moveTo>
                <a:lnTo>
                  <a:pt x="189" y="85"/>
                </a:lnTo>
                <a:lnTo>
                  <a:pt x="189" y="87"/>
                </a:lnTo>
                <a:lnTo>
                  <a:pt x="188" y="87"/>
                </a:lnTo>
                <a:lnTo>
                  <a:pt x="188" y="88"/>
                </a:lnTo>
                <a:lnTo>
                  <a:pt x="186" y="88"/>
                </a:lnTo>
                <a:lnTo>
                  <a:pt x="184" y="88"/>
                </a:lnTo>
                <a:lnTo>
                  <a:pt x="184" y="87"/>
                </a:lnTo>
                <a:lnTo>
                  <a:pt x="183" y="87"/>
                </a:lnTo>
                <a:lnTo>
                  <a:pt x="181" y="87"/>
                </a:lnTo>
                <a:lnTo>
                  <a:pt x="183" y="85"/>
                </a:lnTo>
                <a:lnTo>
                  <a:pt x="184" y="85"/>
                </a:lnTo>
                <a:lnTo>
                  <a:pt x="184" y="83"/>
                </a:lnTo>
                <a:lnTo>
                  <a:pt x="186" y="83"/>
                </a:lnTo>
                <a:lnTo>
                  <a:pt x="188" y="83"/>
                </a:lnTo>
                <a:lnTo>
                  <a:pt x="189" y="83"/>
                </a:lnTo>
                <a:close/>
                <a:moveTo>
                  <a:pt x="66" y="80"/>
                </a:moveTo>
                <a:lnTo>
                  <a:pt x="68" y="80"/>
                </a:lnTo>
                <a:lnTo>
                  <a:pt x="68" y="82"/>
                </a:lnTo>
                <a:lnTo>
                  <a:pt x="69" y="82"/>
                </a:lnTo>
                <a:lnTo>
                  <a:pt x="71" y="82"/>
                </a:lnTo>
                <a:lnTo>
                  <a:pt x="71" y="80"/>
                </a:lnTo>
                <a:lnTo>
                  <a:pt x="71" y="82"/>
                </a:lnTo>
                <a:lnTo>
                  <a:pt x="71" y="83"/>
                </a:lnTo>
                <a:lnTo>
                  <a:pt x="71" y="85"/>
                </a:lnTo>
                <a:lnTo>
                  <a:pt x="72" y="85"/>
                </a:lnTo>
                <a:lnTo>
                  <a:pt x="74" y="85"/>
                </a:lnTo>
                <a:lnTo>
                  <a:pt x="76" y="85"/>
                </a:lnTo>
                <a:lnTo>
                  <a:pt x="76" y="87"/>
                </a:lnTo>
                <a:lnTo>
                  <a:pt x="77" y="87"/>
                </a:lnTo>
                <a:lnTo>
                  <a:pt x="77" y="88"/>
                </a:lnTo>
                <a:lnTo>
                  <a:pt x="79" y="88"/>
                </a:lnTo>
                <a:lnTo>
                  <a:pt x="79" y="90"/>
                </a:lnTo>
                <a:lnTo>
                  <a:pt x="80" y="90"/>
                </a:lnTo>
                <a:lnTo>
                  <a:pt x="80" y="91"/>
                </a:lnTo>
                <a:lnTo>
                  <a:pt x="80" y="93"/>
                </a:lnTo>
                <a:lnTo>
                  <a:pt x="82" y="93"/>
                </a:lnTo>
                <a:lnTo>
                  <a:pt x="82" y="95"/>
                </a:lnTo>
                <a:lnTo>
                  <a:pt x="82" y="96"/>
                </a:lnTo>
                <a:lnTo>
                  <a:pt x="84" y="96"/>
                </a:lnTo>
                <a:lnTo>
                  <a:pt x="84" y="98"/>
                </a:lnTo>
                <a:lnTo>
                  <a:pt x="85" y="98"/>
                </a:lnTo>
                <a:lnTo>
                  <a:pt x="85" y="99"/>
                </a:lnTo>
                <a:lnTo>
                  <a:pt x="85" y="101"/>
                </a:lnTo>
                <a:lnTo>
                  <a:pt x="85" y="103"/>
                </a:lnTo>
                <a:lnTo>
                  <a:pt x="87" y="103"/>
                </a:lnTo>
                <a:lnTo>
                  <a:pt x="87" y="104"/>
                </a:lnTo>
                <a:lnTo>
                  <a:pt x="85" y="104"/>
                </a:lnTo>
                <a:lnTo>
                  <a:pt x="85" y="106"/>
                </a:lnTo>
                <a:lnTo>
                  <a:pt x="87" y="106"/>
                </a:lnTo>
                <a:lnTo>
                  <a:pt x="85" y="106"/>
                </a:lnTo>
                <a:lnTo>
                  <a:pt x="84" y="106"/>
                </a:lnTo>
                <a:lnTo>
                  <a:pt x="82" y="106"/>
                </a:lnTo>
                <a:lnTo>
                  <a:pt x="82" y="104"/>
                </a:lnTo>
                <a:lnTo>
                  <a:pt x="80" y="104"/>
                </a:lnTo>
                <a:lnTo>
                  <a:pt x="80" y="103"/>
                </a:lnTo>
                <a:lnTo>
                  <a:pt x="82" y="103"/>
                </a:lnTo>
                <a:lnTo>
                  <a:pt x="80" y="103"/>
                </a:lnTo>
                <a:lnTo>
                  <a:pt x="79" y="103"/>
                </a:lnTo>
                <a:lnTo>
                  <a:pt x="79" y="104"/>
                </a:lnTo>
                <a:lnTo>
                  <a:pt x="79" y="103"/>
                </a:lnTo>
                <a:lnTo>
                  <a:pt x="79" y="104"/>
                </a:lnTo>
                <a:lnTo>
                  <a:pt x="80" y="104"/>
                </a:lnTo>
                <a:lnTo>
                  <a:pt x="82" y="106"/>
                </a:lnTo>
                <a:lnTo>
                  <a:pt x="80" y="106"/>
                </a:lnTo>
                <a:lnTo>
                  <a:pt x="79" y="104"/>
                </a:lnTo>
                <a:lnTo>
                  <a:pt x="77" y="104"/>
                </a:lnTo>
                <a:lnTo>
                  <a:pt x="77" y="103"/>
                </a:lnTo>
                <a:lnTo>
                  <a:pt x="76" y="103"/>
                </a:lnTo>
                <a:lnTo>
                  <a:pt x="74" y="103"/>
                </a:lnTo>
                <a:lnTo>
                  <a:pt x="72" y="103"/>
                </a:lnTo>
                <a:lnTo>
                  <a:pt x="72" y="101"/>
                </a:lnTo>
                <a:lnTo>
                  <a:pt x="72" y="99"/>
                </a:lnTo>
                <a:lnTo>
                  <a:pt x="71" y="99"/>
                </a:lnTo>
                <a:lnTo>
                  <a:pt x="72" y="98"/>
                </a:lnTo>
                <a:lnTo>
                  <a:pt x="71" y="98"/>
                </a:lnTo>
                <a:lnTo>
                  <a:pt x="71" y="99"/>
                </a:lnTo>
                <a:lnTo>
                  <a:pt x="71" y="98"/>
                </a:lnTo>
                <a:lnTo>
                  <a:pt x="71" y="96"/>
                </a:lnTo>
                <a:lnTo>
                  <a:pt x="69" y="96"/>
                </a:lnTo>
                <a:lnTo>
                  <a:pt x="69" y="95"/>
                </a:lnTo>
                <a:lnTo>
                  <a:pt x="69" y="93"/>
                </a:lnTo>
                <a:lnTo>
                  <a:pt x="69" y="91"/>
                </a:lnTo>
                <a:lnTo>
                  <a:pt x="71" y="91"/>
                </a:lnTo>
                <a:lnTo>
                  <a:pt x="69" y="91"/>
                </a:lnTo>
                <a:lnTo>
                  <a:pt x="71" y="91"/>
                </a:lnTo>
                <a:lnTo>
                  <a:pt x="69" y="91"/>
                </a:lnTo>
                <a:lnTo>
                  <a:pt x="69" y="90"/>
                </a:lnTo>
                <a:lnTo>
                  <a:pt x="71" y="90"/>
                </a:lnTo>
                <a:lnTo>
                  <a:pt x="71" y="91"/>
                </a:lnTo>
                <a:lnTo>
                  <a:pt x="71" y="93"/>
                </a:lnTo>
                <a:lnTo>
                  <a:pt x="71" y="91"/>
                </a:lnTo>
                <a:lnTo>
                  <a:pt x="72" y="91"/>
                </a:lnTo>
                <a:lnTo>
                  <a:pt x="72" y="90"/>
                </a:lnTo>
                <a:lnTo>
                  <a:pt x="71" y="90"/>
                </a:lnTo>
                <a:lnTo>
                  <a:pt x="71" y="88"/>
                </a:lnTo>
                <a:lnTo>
                  <a:pt x="69" y="88"/>
                </a:lnTo>
                <a:lnTo>
                  <a:pt x="71" y="88"/>
                </a:lnTo>
                <a:lnTo>
                  <a:pt x="69" y="88"/>
                </a:lnTo>
                <a:lnTo>
                  <a:pt x="68" y="88"/>
                </a:lnTo>
                <a:lnTo>
                  <a:pt x="69" y="88"/>
                </a:lnTo>
                <a:lnTo>
                  <a:pt x="69" y="90"/>
                </a:lnTo>
                <a:lnTo>
                  <a:pt x="69" y="91"/>
                </a:lnTo>
                <a:lnTo>
                  <a:pt x="68" y="91"/>
                </a:lnTo>
                <a:lnTo>
                  <a:pt x="69" y="91"/>
                </a:lnTo>
                <a:lnTo>
                  <a:pt x="68" y="91"/>
                </a:lnTo>
                <a:lnTo>
                  <a:pt x="68" y="93"/>
                </a:lnTo>
                <a:lnTo>
                  <a:pt x="68" y="95"/>
                </a:lnTo>
                <a:lnTo>
                  <a:pt x="66" y="95"/>
                </a:lnTo>
                <a:lnTo>
                  <a:pt x="68" y="95"/>
                </a:lnTo>
                <a:lnTo>
                  <a:pt x="66" y="95"/>
                </a:lnTo>
                <a:lnTo>
                  <a:pt x="66" y="96"/>
                </a:lnTo>
                <a:lnTo>
                  <a:pt x="66" y="95"/>
                </a:lnTo>
                <a:lnTo>
                  <a:pt x="66" y="96"/>
                </a:lnTo>
                <a:lnTo>
                  <a:pt x="64" y="96"/>
                </a:lnTo>
                <a:lnTo>
                  <a:pt x="64" y="98"/>
                </a:lnTo>
                <a:lnTo>
                  <a:pt x="64" y="96"/>
                </a:lnTo>
                <a:lnTo>
                  <a:pt x="64" y="95"/>
                </a:lnTo>
                <a:lnTo>
                  <a:pt x="66" y="95"/>
                </a:lnTo>
                <a:lnTo>
                  <a:pt x="66" y="93"/>
                </a:lnTo>
                <a:lnTo>
                  <a:pt x="64" y="93"/>
                </a:lnTo>
                <a:lnTo>
                  <a:pt x="66" y="93"/>
                </a:lnTo>
                <a:lnTo>
                  <a:pt x="66" y="91"/>
                </a:lnTo>
                <a:lnTo>
                  <a:pt x="64" y="91"/>
                </a:lnTo>
                <a:lnTo>
                  <a:pt x="64" y="90"/>
                </a:lnTo>
                <a:lnTo>
                  <a:pt x="63" y="90"/>
                </a:lnTo>
                <a:lnTo>
                  <a:pt x="63" y="88"/>
                </a:lnTo>
                <a:lnTo>
                  <a:pt x="63" y="90"/>
                </a:lnTo>
                <a:lnTo>
                  <a:pt x="63" y="88"/>
                </a:lnTo>
                <a:lnTo>
                  <a:pt x="63" y="87"/>
                </a:lnTo>
                <a:lnTo>
                  <a:pt x="64" y="87"/>
                </a:lnTo>
                <a:lnTo>
                  <a:pt x="66" y="87"/>
                </a:lnTo>
                <a:lnTo>
                  <a:pt x="66" y="88"/>
                </a:lnTo>
                <a:lnTo>
                  <a:pt x="66" y="87"/>
                </a:lnTo>
                <a:lnTo>
                  <a:pt x="68" y="88"/>
                </a:lnTo>
                <a:lnTo>
                  <a:pt x="68" y="87"/>
                </a:lnTo>
                <a:lnTo>
                  <a:pt x="66" y="87"/>
                </a:lnTo>
                <a:lnTo>
                  <a:pt x="64" y="87"/>
                </a:lnTo>
                <a:lnTo>
                  <a:pt x="64" y="85"/>
                </a:lnTo>
                <a:lnTo>
                  <a:pt x="64" y="83"/>
                </a:lnTo>
                <a:lnTo>
                  <a:pt x="66" y="82"/>
                </a:lnTo>
                <a:lnTo>
                  <a:pt x="64" y="82"/>
                </a:lnTo>
                <a:lnTo>
                  <a:pt x="64" y="83"/>
                </a:lnTo>
                <a:lnTo>
                  <a:pt x="64" y="82"/>
                </a:lnTo>
                <a:lnTo>
                  <a:pt x="64" y="80"/>
                </a:lnTo>
                <a:lnTo>
                  <a:pt x="66" y="80"/>
                </a:lnTo>
                <a:close/>
                <a:moveTo>
                  <a:pt x="69" y="79"/>
                </a:moveTo>
                <a:lnTo>
                  <a:pt x="69" y="80"/>
                </a:lnTo>
                <a:lnTo>
                  <a:pt x="69" y="82"/>
                </a:lnTo>
                <a:lnTo>
                  <a:pt x="68" y="82"/>
                </a:lnTo>
                <a:lnTo>
                  <a:pt x="68" y="80"/>
                </a:lnTo>
                <a:lnTo>
                  <a:pt x="66" y="80"/>
                </a:lnTo>
                <a:lnTo>
                  <a:pt x="66" y="79"/>
                </a:lnTo>
                <a:lnTo>
                  <a:pt x="68" y="79"/>
                </a:lnTo>
                <a:lnTo>
                  <a:pt x="69" y="79"/>
                </a:lnTo>
                <a:close/>
                <a:moveTo>
                  <a:pt x="69" y="77"/>
                </a:moveTo>
                <a:lnTo>
                  <a:pt x="69" y="79"/>
                </a:lnTo>
                <a:lnTo>
                  <a:pt x="69" y="77"/>
                </a:lnTo>
                <a:lnTo>
                  <a:pt x="69" y="79"/>
                </a:lnTo>
                <a:lnTo>
                  <a:pt x="68" y="79"/>
                </a:lnTo>
                <a:lnTo>
                  <a:pt x="68" y="77"/>
                </a:lnTo>
                <a:lnTo>
                  <a:pt x="69" y="77"/>
                </a:lnTo>
                <a:close/>
                <a:moveTo>
                  <a:pt x="37" y="79"/>
                </a:moveTo>
                <a:lnTo>
                  <a:pt x="37" y="77"/>
                </a:lnTo>
                <a:lnTo>
                  <a:pt x="36" y="77"/>
                </a:lnTo>
                <a:lnTo>
                  <a:pt x="37" y="75"/>
                </a:lnTo>
                <a:lnTo>
                  <a:pt x="37" y="77"/>
                </a:lnTo>
                <a:lnTo>
                  <a:pt x="37" y="79"/>
                </a:lnTo>
                <a:close/>
                <a:moveTo>
                  <a:pt x="24" y="74"/>
                </a:moveTo>
                <a:lnTo>
                  <a:pt x="24" y="75"/>
                </a:lnTo>
                <a:lnTo>
                  <a:pt x="24" y="77"/>
                </a:lnTo>
                <a:lnTo>
                  <a:pt x="24" y="75"/>
                </a:lnTo>
                <a:lnTo>
                  <a:pt x="23" y="77"/>
                </a:lnTo>
                <a:lnTo>
                  <a:pt x="23" y="75"/>
                </a:lnTo>
                <a:lnTo>
                  <a:pt x="23" y="74"/>
                </a:lnTo>
                <a:lnTo>
                  <a:pt x="24" y="74"/>
                </a:lnTo>
                <a:close/>
                <a:moveTo>
                  <a:pt x="39" y="74"/>
                </a:moveTo>
                <a:lnTo>
                  <a:pt x="37" y="75"/>
                </a:lnTo>
                <a:lnTo>
                  <a:pt x="37" y="74"/>
                </a:lnTo>
                <a:lnTo>
                  <a:pt x="39" y="74"/>
                </a:lnTo>
                <a:close/>
                <a:moveTo>
                  <a:pt x="23" y="72"/>
                </a:moveTo>
                <a:lnTo>
                  <a:pt x="23" y="74"/>
                </a:lnTo>
                <a:lnTo>
                  <a:pt x="23" y="72"/>
                </a:lnTo>
                <a:close/>
                <a:moveTo>
                  <a:pt x="31" y="72"/>
                </a:moveTo>
                <a:lnTo>
                  <a:pt x="32" y="72"/>
                </a:lnTo>
                <a:lnTo>
                  <a:pt x="32" y="74"/>
                </a:lnTo>
                <a:lnTo>
                  <a:pt x="34" y="74"/>
                </a:lnTo>
                <a:lnTo>
                  <a:pt x="34" y="75"/>
                </a:lnTo>
                <a:lnTo>
                  <a:pt x="34" y="74"/>
                </a:lnTo>
                <a:lnTo>
                  <a:pt x="36" y="74"/>
                </a:lnTo>
                <a:lnTo>
                  <a:pt x="36" y="75"/>
                </a:lnTo>
                <a:lnTo>
                  <a:pt x="36" y="77"/>
                </a:lnTo>
                <a:lnTo>
                  <a:pt x="36" y="79"/>
                </a:lnTo>
                <a:lnTo>
                  <a:pt x="36" y="80"/>
                </a:lnTo>
                <a:lnTo>
                  <a:pt x="37" y="80"/>
                </a:lnTo>
                <a:lnTo>
                  <a:pt x="36" y="80"/>
                </a:lnTo>
                <a:lnTo>
                  <a:pt x="36" y="82"/>
                </a:lnTo>
                <a:lnTo>
                  <a:pt x="36" y="80"/>
                </a:lnTo>
                <a:lnTo>
                  <a:pt x="36" y="82"/>
                </a:lnTo>
                <a:lnTo>
                  <a:pt x="34" y="82"/>
                </a:lnTo>
                <a:lnTo>
                  <a:pt x="34" y="80"/>
                </a:lnTo>
                <a:lnTo>
                  <a:pt x="34" y="82"/>
                </a:lnTo>
                <a:lnTo>
                  <a:pt x="34" y="80"/>
                </a:lnTo>
                <a:lnTo>
                  <a:pt x="34" y="82"/>
                </a:lnTo>
                <a:lnTo>
                  <a:pt x="32" y="82"/>
                </a:lnTo>
                <a:lnTo>
                  <a:pt x="32" y="80"/>
                </a:lnTo>
                <a:lnTo>
                  <a:pt x="32" y="82"/>
                </a:lnTo>
                <a:lnTo>
                  <a:pt x="32" y="80"/>
                </a:lnTo>
                <a:lnTo>
                  <a:pt x="31" y="80"/>
                </a:lnTo>
                <a:lnTo>
                  <a:pt x="31" y="79"/>
                </a:lnTo>
                <a:lnTo>
                  <a:pt x="31" y="77"/>
                </a:lnTo>
                <a:lnTo>
                  <a:pt x="31" y="79"/>
                </a:lnTo>
                <a:lnTo>
                  <a:pt x="29" y="79"/>
                </a:lnTo>
                <a:lnTo>
                  <a:pt x="29" y="77"/>
                </a:lnTo>
                <a:lnTo>
                  <a:pt x="31" y="77"/>
                </a:lnTo>
                <a:lnTo>
                  <a:pt x="29" y="77"/>
                </a:lnTo>
                <a:lnTo>
                  <a:pt x="31" y="77"/>
                </a:lnTo>
                <a:lnTo>
                  <a:pt x="29" y="77"/>
                </a:lnTo>
                <a:lnTo>
                  <a:pt x="31" y="77"/>
                </a:lnTo>
                <a:lnTo>
                  <a:pt x="31" y="75"/>
                </a:lnTo>
                <a:lnTo>
                  <a:pt x="31" y="77"/>
                </a:lnTo>
                <a:lnTo>
                  <a:pt x="29" y="77"/>
                </a:lnTo>
                <a:lnTo>
                  <a:pt x="29" y="75"/>
                </a:lnTo>
                <a:lnTo>
                  <a:pt x="29" y="77"/>
                </a:lnTo>
                <a:lnTo>
                  <a:pt x="29" y="75"/>
                </a:lnTo>
                <a:lnTo>
                  <a:pt x="29" y="74"/>
                </a:lnTo>
                <a:lnTo>
                  <a:pt x="31" y="74"/>
                </a:lnTo>
                <a:lnTo>
                  <a:pt x="31" y="72"/>
                </a:lnTo>
                <a:close/>
                <a:moveTo>
                  <a:pt x="37" y="71"/>
                </a:moveTo>
                <a:lnTo>
                  <a:pt x="36" y="71"/>
                </a:lnTo>
                <a:lnTo>
                  <a:pt x="36" y="72"/>
                </a:lnTo>
                <a:lnTo>
                  <a:pt x="36" y="71"/>
                </a:lnTo>
                <a:lnTo>
                  <a:pt x="37" y="71"/>
                </a:lnTo>
                <a:close/>
                <a:moveTo>
                  <a:pt x="20" y="69"/>
                </a:moveTo>
                <a:lnTo>
                  <a:pt x="21" y="69"/>
                </a:lnTo>
                <a:lnTo>
                  <a:pt x="21" y="71"/>
                </a:lnTo>
                <a:lnTo>
                  <a:pt x="21" y="72"/>
                </a:lnTo>
                <a:lnTo>
                  <a:pt x="21" y="71"/>
                </a:lnTo>
                <a:lnTo>
                  <a:pt x="21" y="72"/>
                </a:lnTo>
                <a:lnTo>
                  <a:pt x="21" y="71"/>
                </a:lnTo>
                <a:lnTo>
                  <a:pt x="21" y="72"/>
                </a:lnTo>
                <a:lnTo>
                  <a:pt x="21" y="74"/>
                </a:lnTo>
                <a:lnTo>
                  <a:pt x="20" y="74"/>
                </a:lnTo>
                <a:lnTo>
                  <a:pt x="20" y="72"/>
                </a:lnTo>
                <a:lnTo>
                  <a:pt x="21" y="72"/>
                </a:lnTo>
                <a:lnTo>
                  <a:pt x="20" y="72"/>
                </a:lnTo>
                <a:lnTo>
                  <a:pt x="20" y="71"/>
                </a:lnTo>
                <a:lnTo>
                  <a:pt x="20" y="69"/>
                </a:lnTo>
                <a:close/>
                <a:moveTo>
                  <a:pt x="18" y="69"/>
                </a:moveTo>
                <a:lnTo>
                  <a:pt x="16" y="69"/>
                </a:lnTo>
                <a:lnTo>
                  <a:pt x="18" y="69"/>
                </a:lnTo>
                <a:close/>
                <a:moveTo>
                  <a:pt x="204" y="69"/>
                </a:moveTo>
                <a:lnTo>
                  <a:pt x="205" y="71"/>
                </a:lnTo>
                <a:lnTo>
                  <a:pt x="207" y="71"/>
                </a:lnTo>
                <a:lnTo>
                  <a:pt x="207" y="72"/>
                </a:lnTo>
                <a:lnTo>
                  <a:pt x="208" y="74"/>
                </a:lnTo>
                <a:lnTo>
                  <a:pt x="208" y="75"/>
                </a:lnTo>
                <a:lnTo>
                  <a:pt x="210" y="75"/>
                </a:lnTo>
                <a:lnTo>
                  <a:pt x="210" y="77"/>
                </a:lnTo>
                <a:lnTo>
                  <a:pt x="210" y="79"/>
                </a:lnTo>
                <a:lnTo>
                  <a:pt x="208" y="79"/>
                </a:lnTo>
                <a:lnTo>
                  <a:pt x="208" y="80"/>
                </a:lnTo>
                <a:lnTo>
                  <a:pt x="208" y="82"/>
                </a:lnTo>
                <a:lnTo>
                  <a:pt x="208" y="83"/>
                </a:lnTo>
                <a:lnTo>
                  <a:pt x="208" y="85"/>
                </a:lnTo>
                <a:lnTo>
                  <a:pt x="208" y="87"/>
                </a:lnTo>
                <a:lnTo>
                  <a:pt x="207" y="87"/>
                </a:lnTo>
                <a:lnTo>
                  <a:pt x="207" y="88"/>
                </a:lnTo>
                <a:lnTo>
                  <a:pt x="207" y="90"/>
                </a:lnTo>
                <a:lnTo>
                  <a:pt x="207" y="91"/>
                </a:lnTo>
                <a:lnTo>
                  <a:pt x="205" y="91"/>
                </a:lnTo>
                <a:lnTo>
                  <a:pt x="205" y="93"/>
                </a:lnTo>
                <a:lnTo>
                  <a:pt x="204" y="93"/>
                </a:lnTo>
                <a:lnTo>
                  <a:pt x="204" y="95"/>
                </a:lnTo>
                <a:lnTo>
                  <a:pt x="202" y="95"/>
                </a:lnTo>
                <a:lnTo>
                  <a:pt x="202" y="93"/>
                </a:lnTo>
                <a:lnTo>
                  <a:pt x="202" y="91"/>
                </a:lnTo>
                <a:lnTo>
                  <a:pt x="200" y="91"/>
                </a:lnTo>
                <a:lnTo>
                  <a:pt x="200" y="90"/>
                </a:lnTo>
                <a:lnTo>
                  <a:pt x="200" y="88"/>
                </a:lnTo>
                <a:lnTo>
                  <a:pt x="199" y="88"/>
                </a:lnTo>
                <a:lnTo>
                  <a:pt x="199" y="87"/>
                </a:lnTo>
                <a:lnTo>
                  <a:pt x="200" y="87"/>
                </a:lnTo>
                <a:lnTo>
                  <a:pt x="200" y="85"/>
                </a:lnTo>
                <a:lnTo>
                  <a:pt x="202" y="85"/>
                </a:lnTo>
                <a:lnTo>
                  <a:pt x="202" y="83"/>
                </a:lnTo>
                <a:lnTo>
                  <a:pt x="202" y="82"/>
                </a:lnTo>
                <a:lnTo>
                  <a:pt x="202" y="80"/>
                </a:lnTo>
                <a:lnTo>
                  <a:pt x="200" y="82"/>
                </a:lnTo>
                <a:lnTo>
                  <a:pt x="200" y="83"/>
                </a:lnTo>
                <a:lnTo>
                  <a:pt x="199" y="83"/>
                </a:lnTo>
                <a:lnTo>
                  <a:pt x="199" y="82"/>
                </a:lnTo>
                <a:lnTo>
                  <a:pt x="197" y="82"/>
                </a:lnTo>
                <a:lnTo>
                  <a:pt x="199" y="82"/>
                </a:lnTo>
                <a:lnTo>
                  <a:pt x="199" y="80"/>
                </a:lnTo>
                <a:lnTo>
                  <a:pt x="199" y="79"/>
                </a:lnTo>
                <a:lnTo>
                  <a:pt x="200" y="79"/>
                </a:lnTo>
                <a:lnTo>
                  <a:pt x="200" y="77"/>
                </a:lnTo>
                <a:lnTo>
                  <a:pt x="199" y="77"/>
                </a:lnTo>
                <a:lnTo>
                  <a:pt x="199" y="75"/>
                </a:lnTo>
                <a:lnTo>
                  <a:pt x="200" y="75"/>
                </a:lnTo>
                <a:lnTo>
                  <a:pt x="202" y="74"/>
                </a:lnTo>
                <a:lnTo>
                  <a:pt x="202" y="72"/>
                </a:lnTo>
                <a:lnTo>
                  <a:pt x="202" y="71"/>
                </a:lnTo>
                <a:lnTo>
                  <a:pt x="202" y="69"/>
                </a:lnTo>
                <a:lnTo>
                  <a:pt x="202" y="67"/>
                </a:lnTo>
                <a:lnTo>
                  <a:pt x="204" y="69"/>
                </a:lnTo>
                <a:close/>
                <a:moveTo>
                  <a:pt x="13" y="67"/>
                </a:moveTo>
                <a:lnTo>
                  <a:pt x="13" y="69"/>
                </a:lnTo>
                <a:lnTo>
                  <a:pt x="13" y="67"/>
                </a:lnTo>
                <a:lnTo>
                  <a:pt x="13" y="66"/>
                </a:lnTo>
                <a:lnTo>
                  <a:pt x="13" y="67"/>
                </a:lnTo>
                <a:close/>
                <a:moveTo>
                  <a:pt x="16" y="61"/>
                </a:moveTo>
                <a:lnTo>
                  <a:pt x="18" y="61"/>
                </a:lnTo>
                <a:lnTo>
                  <a:pt x="20" y="61"/>
                </a:lnTo>
                <a:lnTo>
                  <a:pt x="18" y="61"/>
                </a:lnTo>
                <a:lnTo>
                  <a:pt x="20" y="61"/>
                </a:lnTo>
                <a:lnTo>
                  <a:pt x="20" y="63"/>
                </a:lnTo>
                <a:lnTo>
                  <a:pt x="20" y="64"/>
                </a:lnTo>
                <a:lnTo>
                  <a:pt x="20" y="63"/>
                </a:lnTo>
                <a:lnTo>
                  <a:pt x="20" y="64"/>
                </a:lnTo>
                <a:lnTo>
                  <a:pt x="21" y="64"/>
                </a:lnTo>
                <a:lnTo>
                  <a:pt x="21" y="66"/>
                </a:lnTo>
                <a:lnTo>
                  <a:pt x="21" y="67"/>
                </a:lnTo>
                <a:lnTo>
                  <a:pt x="21" y="69"/>
                </a:lnTo>
                <a:lnTo>
                  <a:pt x="21" y="67"/>
                </a:lnTo>
                <a:lnTo>
                  <a:pt x="21" y="69"/>
                </a:lnTo>
                <a:lnTo>
                  <a:pt x="20" y="69"/>
                </a:lnTo>
                <a:lnTo>
                  <a:pt x="20" y="67"/>
                </a:lnTo>
                <a:lnTo>
                  <a:pt x="20" y="69"/>
                </a:lnTo>
                <a:lnTo>
                  <a:pt x="18" y="69"/>
                </a:lnTo>
                <a:lnTo>
                  <a:pt x="20" y="69"/>
                </a:lnTo>
                <a:lnTo>
                  <a:pt x="20" y="71"/>
                </a:lnTo>
                <a:lnTo>
                  <a:pt x="18" y="71"/>
                </a:lnTo>
                <a:lnTo>
                  <a:pt x="16" y="71"/>
                </a:lnTo>
                <a:lnTo>
                  <a:pt x="18" y="69"/>
                </a:lnTo>
                <a:lnTo>
                  <a:pt x="18" y="67"/>
                </a:lnTo>
                <a:lnTo>
                  <a:pt x="18" y="66"/>
                </a:lnTo>
                <a:lnTo>
                  <a:pt x="18" y="67"/>
                </a:lnTo>
                <a:lnTo>
                  <a:pt x="16" y="67"/>
                </a:lnTo>
                <a:lnTo>
                  <a:pt x="16" y="69"/>
                </a:lnTo>
                <a:lnTo>
                  <a:pt x="16" y="67"/>
                </a:lnTo>
                <a:lnTo>
                  <a:pt x="15" y="67"/>
                </a:lnTo>
                <a:lnTo>
                  <a:pt x="15" y="69"/>
                </a:lnTo>
                <a:lnTo>
                  <a:pt x="15" y="67"/>
                </a:lnTo>
                <a:lnTo>
                  <a:pt x="15" y="69"/>
                </a:lnTo>
                <a:lnTo>
                  <a:pt x="15" y="67"/>
                </a:lnTo>
                <a:lnTo>
                  <a:pt x="13" y="67"/>
                </a:lnTo>
                <a:lnTo>
                  <a:pt x="15" y="67"/>
                </a:lnTo>
                <a:lnTo>
                  <a:pt x="15" y="66"/>
                </a:lnTo>
                <a:lnTo>
                  <a:pt x="13" y="66"/>
                </a:lnTo>
                <a:lnTo>
                  <a:pt x="15" y="66"/>
                </a:lnTo>
                <a:lnTo>
                  <a:pt x="13" y="66"/>
                </a:lnTo>
                <a:lnTo>
                  <a:pt x="13" y="64"/>
                </a:lnTo>
                <a:lnTo>
                  <a:pt x="15" y="64"/>
                </a:lnTo>
                <a:lnTo>
                  <a:pt x="15" y="66"/>
                </a:lnTo>
                <a:lnTo>
                  <a:pt x="15" y="64"/>
                </a:lnTo>
                <a:lnTo>
                  <a:pt x="16" y="64"/>
                </a:lnTo>
                <a:lnTo>
                  <a:pt x="15" y="64"/>
                </a:lnTo>
                <a:lnTo>
                  <a:pt x="16" y="64"/>
                </a:lnTo>
                <a:lnTo>
                  <a:pt x="15" y="64"/>
                </a:lnTo>
                <a:lnTo>
                  <a:pt x="15" y="63"/>
                </a:lnTo>
                <a:lnTo>
                  <a:pt x="15" y="61"/>
                </a:lnTo>
                <a:lnTo>
                  <a:pt x="16" y="61"/>
                </a:lnTo>
                <a:close/>
                <a:moveTo>
                  <a:pt x="157" y="53"/>
                </a:moveTo>
                <a:lnTo>
                  <a:pt x="156" y="53"/>
                </a:lnTo>
                <a:lnTo>
                  <a:pt x="156" y="55"/>
                </a:lnTo>
                <a:lnTo>
                  <a:pt x="156" y="53"/>
                </a:lnTo>
                <a:lnTo>
                  <a:pt x="157" y="53"/>
                </a:lnTo>
                <a:close/>
                <a:moveTo>
                  <a:pt x="168" y="48"/>
                </a:moveTo>
                <a:lnTo>
                  <a:pt x="168" y="50"/>
                </a:lnTo>
                <a:lnTo>
                  <a:pt x="170" y="50"/>
                </a:lnTo>
                <a:lnTo>
                  <a:pt x="168" y="50"/>
                </a:lnTo>
                <a:lnTo>
                  <a:pt x="168" y="48"/>
                </a:lnTo>
                <a:close/>
                <a:moveTo>
                  <a:pt x="173" y="47"/>
                </a:moveTo>
                <a:lnTo>
                  <a:pt x="175" y="47"/>
                </a:lnTo>
                <a:lnTo>
                  <a:pt x="175" y="48"/>
                </a:lnTo>
                <a:lnTo>
                  <a:pt x="175" y="47"/>
                </a:lnTo>
                <a:lnTo>
                  <a:pt x="175" y="48"/>
                </a:lnTo>
                <a:lnTo>
                  <a:pt x="176" y="48"/>
                </a:lnTo>
                <a:lnTo>
                  <a:pt x="176" y="47"/>
                </a:lnTo>
                <a:lnTo>
                  <a:pt x="176" y="48"/>
                </a:lnTo>
                <a:lnTo>
                  <a:pt x="178" y="48"/>
                </a:lnTo>
                <a:lnTo>
                  <a:pt x="180" y="48"/>
                </a:lnTo>
                <a:lnTo>
                  <a:pt x="181" y="48"/>
                </a:lnTo>
                <a:lnTo>
                  <a:pt x="183" y="48"/>
                </a:lnTo>
                <a:lnTo>
                  <a:pt x="183" y="50"/>
                </a:lnTo>
                <a:lnTo>
                  <a:pt x="184" y="50"/>
                </a:lnTo>
                <a:lnTo>
                  <a:pt x="184" y="51"/>
                </a:lnTo>
                <a:lnTo>
                  <a:pt x="186" y="51"/>
                </a:lnTo>
                <a:lnTo>
                  <a:pt x="188" y="53"/>
                </a:lnTo>
                <a:lnTo>
                  <a:pt x="189" y="53"/>
                </a:lnTo>
                <a:lnTo>
                  <a:pt x="189" y="55"/>
                </a:lnTo>
                <a:lnTo>
                  <a:pt x="191" y="56"/>
                </a:lnTo>
                <a:lnTo>
                  <a:pt x="192" y="56"/>
                </a:lnTo>
                <a:lnTo>
                  <a:pt x="192" y="58"/>
                </a:lnTo>
                <a:lnTo>
                  <a:pt x="194" y="58"/>
                </a:lnTo>
                <a:lnTo>
                  <a:pt x="194" y="59"/>
                </a:lnTo>
                <a:lnTo>
                  <a:pt x="196" y="59"/>
                </a:lnTo>
                <a:lnTo>
                  <a:pt x="196" y="61"/>
                </a:lnTo>
                <a:lnTo>
                  <a:pt x="197" y="61"/>
                </a:lnTo>
                <a:lnTo>
                  <a:pt x="197" y="63"/>
                </a:lnTo>
                <a:lnTo>
                  <a:pt x="199" y="63"/>
                </a:lnTo>
                <a:lnTo>
                  <a:pt x="199" y="64"/>
                </a:lnTo>
                <a:lnTo>
                  <a:pt x="199" y="66"/>
                </a:lnTo>
                <a:lnTo>
                  <a:pt x="200" y="66"/>
                </a:lnTo>
                <a:lnTo>
                  <a:pt x="200" y="67"/>
                </a:lnTo>
                <a:lnTo>
                  <a:pt x="200" y="69"/>
                </a:lnTo>
                <a:lnTo>
                  <a:pt x="200" y="71"/>
                </a:lnTo>
                <a:lnTo>
                  <a:pt x="199" y="71"/>
                </a:lnTo>
                <a:lnTo>
                  <a:pt x="199" y="72"/>
                </a:lnTo>
                <a:lnTo>
                  <a:pt x="199" y="71"/>
                </a:lnTo>
                <a:lnTo>
                  <a:pt x="199" y="72"/>
                </a:lnTo>
                <a:lnTo>
                  <a:pt x="199" y="74"/>
                </a:lnTo>
                <a:lnTo>
                  <a:pt x="199" y="75"/>
                </a:lnTo>
                <a:lnTo>
                  <a:pt x="197" y="75"/>
                </a:lnTo>
                <a:lnTo>
                  <a:pt x="197" y="77"/>
                </a:lnTo>
                <a:lnTo>
                  <a:pt x="196" y="77"/>
                </a:lnTo>
                <a:lnTo>
                  <a:pt x="196" y="79"/>
                </a:lnTo>
                <a:lnTo>
                  <a:pt x="194" y="79"/>
                </a:lnTo>
                <a:lnTo>
                  <a:pt x="194" y="80"/>
                </a:lnTo>
                <a:lnTo>
                  <a:pt x="192" y="80"/>
                </a:lnTo>
                <a:lnTo>
                  <a:pt x="191" y="80"/>
                </a:lnTo>
                <a:lnTo>
                  <a:pt x="191" y="82"/>
                </a:lnTo>
                <a:lnTo>
                  <a:pt x="189" y="82"/>
                </a:lnTo>
                <a:lnTo>
                  <a:pt x="188" y="82"/>
                </a:lnTo>
                <a:lnTo>
                  <a:pt x="188" y="83"/>
                </a:lnTo>
                <a:lnTo>
                  <a:pt x="186" y="83"/>
                </a:lnTo>
                <a:lnTo>
                  <a:pt x="184" y="83"/>
                </a:lnTo>
                <a:lnTo>
                  <a:pt x="183" y="83"/>
                </a:lnTo>
                <a:lnTo>
                  <a:pt x="181" y="83"/>
                </a:lnTo>
                <a:lnTo>
                  <a:pt x="181" y="82"/>
                </a:lnTo>
                <a:lnTo>
                  <a:pt x="181" y="83"/>
                </a:lnTo>
                <a:lnTo>
                  <a:pt x="181" y="82"/>
                </a:lnTo>
                <a:lnTo>
                  <a:pt x="180" y="82"/>
                </a:lnTo>
                <a:lnTo>
                  <a:pt x="181" y="82"/>
                </a:lnTo>
                <a:lnTo>
                  <a:pt x="180" y="82"/>
                </a:lnTo>
                <a:lnTo>
                  <a:pt x="178" y="82"/>
                </a:lnTo>
                <a:lnTo>
                  <a:pt x="176" y="82"/>
                </a:lnTo>
                <a:lnTo>
                  <a:pt x="175" y="82"/>
                </a:lnTo>
                <a:lnTo>
                  <a:pt x="175" y="80"/>
                </a:lnTo>
                <a:lnTo>
                  <a:pt x="173" y="80"/>
                </a:lnTo>
                <a:lnTo>
                  <a:pt x="173" y="79"/>
                </a:lnTo>
                <a:lnTo>
                  <a:pt x="172" y="79"/>
                </a:lnTo>
                <a:lnTo>
                  <a:pt x="172" y="77"/>
                </a:lnTo>
                <a:lnTo>
                  <a:pt x="170" y="77"/>
                </a:lnTo>
                <a:lnTo>
                  <a:pt x="170" y="75"/>
                </a:lnTo>
                <a:lnTo>
                  <a:pt x="168" y="75"/>
                </a:lnTo>
                <a:lnTo>
                  <a:pt x="168" y="74"/>
                </a:lnTo>
                <a:lnTo>
                  <a:pt x="168" y="72"/>
                </a:lnTo>
                <a:lnTo>
                  <a:pt x="167" y="72"/>
                </a:lnTo>
                <a:lnTo>
                  <a:pt x="167" y="71"/>
                </a:lnTo>
                <a:lnTo>
                  <a:pt x="167" y="69"/>
                </a:lnTo>
                <a:lnTo>
                  <a:pt x="165" y="69"/>
                </a:lnTo>
                <a:lnTo>
                  <a:pt x="165" y="67"/>
                </a:lnTo>
                <a:lnTo>
                  <a:pt x="164" y="67"/>
                </a:lnTo>
                <a:lnTo>
                  <a:pt x="164" y="66"/>
                </a:lnTo>
                <a:lnTo>
                  <a:pt x="164" y="64"/>
                </a:lnTo>
                <a:lnTo>
                  <a:pt x="164" y="63"/>
                </a:lnTo>
                <a:lnTo>
                  <a:pt x="164" y="61"/>
                </a:lnTo>
                <a:lnTo>
                  <a:pt x="164" y="59"/>
                </a:lnTo>
                <a:lnTo>
                  <a:pt x="165" y="59"/>
                </a:lnTo>
                <a:lnTo>
                  <a:pt x="165" y="58"/>
                </a:lnTo>
                <a:lnTo>
                  <a:pt x="165" y="56"/>
                </a:lnTo>
                <a:lnTo>
                  <a:pt x="167" y="56"/>
                </a:lnTo>
                <a:lnTo>
                  <a:pt x="167" y="58"/>
                </a:lnTo>
                <a:lnTo>
                  <a:pt x="167" y="56"/>
                </a:lnTo>
                <a:lnTo>
                  <a:pt x="168" y="56"/>
                </a:lnTo>
                <a:lnTo>
                  <a:pt x="170" y="56"/>
                </a:lnTo>
                <a:lnTo>
                  <a:pt x="172" y="56"/>
                </a:lnTo>
                <a:lnTo>
                  <a:pt x="173" y="56"/>
                </a:lnTo>
                <a:lnTo>
                  <a:pt x="175" y="56"/>
                </a:lnTo>
                <a:lnTo>
                  <a:pt x="176" y="56"/>
                </a:lnTo>
                <a:lnTo>
                  <a:pt x="178" y="56"/>
                </a:lnTo>
                <a:lnTo>
                  <a:pt x="180" y="56"/>
                </a:lnTo>
                <a:lnTo>
                  <a:pt x="180" y="58"/>
                </a:lnTo>
                <a:lnTo>
                  <a:pt x="181" y="58"/>
                </a:lnTo>
                <a:lnTo>
                  <a:pt x="183" y="58"/>
                </a:lnTo>
                <a:lnTo>
                  <a:pt x="183" y="59"/>
                </a:lnTo>
                <a:lnTo>
                  <a:pt x="184" y="59"/>
                </a:lnTo>
                <a:lnTo>
                  <a:pt x="186" y="59"/>
                </a:lnTo>
                <a:lnTo>
                  <a:pt x="186" y="61"/>
                </a:lnTo>
                <a:lnTo>
                  <a:pt x="188" y="61"/>
                </a:lnTo>
                <a:lnTo>
                  <a:pt x="188" y="59"/>
                </a:lnTo>
                <a:lnTo>
                  <a:pt x="186" y="59"/>
                </a:lnTo>
                <a:lnTo>
                  <a:pt x="184" y="59"/>
                </a:lnTo>
                <a:lnTo>
                  <a:pt x="184" y="58"/>
                </a:lnTo>
                <a:lnTo>
                  <a:pt x="183" y="58"/>
                </a:lnTo>
                <a:lnTo>
                  <a:pt x="181" y="58"/>
                </a:lnTo>
                <a:lnTo>
                  <a:pt x="181" y="56"/>
                </a:lnTo>
                <a:lnTo>
                  <a:pt x="180" y="56"/>
                </a:lnTo>
                <a:lnTo>
                  <a:pt x="180" y="55"/>
                </a:lnTo>
                <a:lnTo>
                  <a:pt x="178" y="55"/>
                </a:lnTo>
                <a:lnTo>
                  <a:pt x="176" y="53"/>
                </a:lnTo>
                <a:lnTo>
                  <a:pt x="175" y="53"/>
                </a:lnTo>
                <a:lnTo>
                  <a:pt x="175" y="55"/>
                </a:lnTo>
                <a:lnTo>
                  <a:pt x="173" y="55"/>
                </a:lnTo>
                <a:lnTo>
                  <a:pt x="175" y="55"/>
                </a:lnTo>
                <a:lnTo>
                  <a:pt x="173" y="55"/>
                </a:lnTo>
                <a:lnTo>
                  <a:pt x="172" y="55"/>
                </a:lnTo>
                <a:lnTo>
                  <a:pt x="170" y="56"/>
                </a:lnTo>
                <a:lnTo>
                  <a:pt x="168" y="56"/>
                </a:lnTo>
                <a:lnTo>
                  <a:pt x="168" y="55"/>
                </a:lnTo>
                <a:lnTo>
                  <a:pt x="167" y="55"/>
                </a:lnTo>
                <a:lnTo>
                  <a:pt x="168" y="55"/>
                </a:lnTo>
                <a:lnTo>
                  <a:pt x="170" y="55"/>
                </a:lnTo>
                <a:lnTo>
                  <a:pt x="168" y="55"/>
                </a:lnTo>
                <a:lnTo>
                  <a:pt x="168" y="53"/>
                </a:lnTo>
                <a:lnTo>
                  <a:pt x="170" y="53"/>
                </a:lnTo>
                <a:lnTo>
                  <a:pt x="170" y="51"/>
                </a:lnTo>
                <a:lnTo>
                  <a:pt x="172" y="51"/>
                </a:lnTo>
                <a:lnTo>
                  <a:pt x="172" y="53"/>
                </a:lnTo>
                <a:lnTo>
                  <a:pt x="172" y="51"/>
                </a:lnTo>
                <a:lnTo>
                  <a:pt x="170" y="51"/>
                </a:lnTo>
                <a:lnTo>
                  <a:pt x="172" y="51"/>
                </a:lnTo>
                <a:lnTo>
                  <a:pt x="173" y="51"/>
                </a:lnTo>
                <a:lnTo>
                  <a:pt x="172" y="51"/>
                </a:lnTo>
                <a:lnTo>
                  <a:pt x="173" y="51"/>
                </a:lnTo>
                <a:lnTo>
                  <a:pt x="173" y="50"/>
                </a:lnTo>
                <a:lnTo>
                  <a:pt x="175" y="50"/>
                </a:lnTo>
                <a:lnTo>
                  <a:pt x="173" y="50"/>
                </a:lnTo>
                <a:lnTo>
                  <a:pt x="173" y="48"/>
                </a:lnTo>
                <a:lnTo>
                  <a:pt x="173" y="50"/>
                </a:lnTo>
                <a:lnTo>
                  <a:pt x="173" y="48"/>
                </a:lnTo>
                <a:lnTo>
                  <a:pt x="172" y="48"/>
                </a:lnTo>
                <a:lnTo>
                  <a:pt x="172" y="50"/>
                </a:lnTo>
                <a:lnTo>
                  <a:pt x="170" y="50"/>
                </a:lnTo>
                <a:lnTo>
                  <a:pt x="170" y="48"/>
                </a:lnTo>
                <a:lnTo>
                  <a:pt x="172" y="48"/>
                </a:lnTo>
                <a:lnTo>
                  <a:pt x="172" y="47"/>
                </a:lnTo>
                <a:lnTo>
                  <a:pt x="172" y="45"/>
                </a:lnTo>
                <a:lnTo>
                  <a:pt x="172" y="47"/>
                </a:lnTo>
                <a:lnTo>
                  <a:pt x="173" y="47"/>
                </a:lnTo>
                <a:close/>
                <a:moveTo>
                  <a:pt x="90" y="42"/>
                </a:moveTo>
                <a:lnTo>
                  <a:pt x="92" y="42"/>
                </a:lnTo>
                <a:lnTo>
                  <a:pt x="92" y="43"/>
                </a:lnTo>
                <a:lnTo>
                  <a:pt x="92" y="45"/>
                </a:lnTo>
                <a:lnTo>
                  <a:pt x="92" y="43"/>
                </a:lnTo>
                <a:lnTo>
                  <a:pt x="92" y="45"/>
                </a:lnTo>
                <a:lnTo>
                  <a:pt x="90" y="45"/>
                </a:lnTo>
                <a:lnTo>
                  <a:pt x="90" y="43"/>
                </a:lnTo>
                <a:lnTo>
                  <a:pt x="90" y="45"/>
                </a:lnTo>
                <a:lnTo>
                  <a:pt x="88" y="43"/>
                </a:lnTo>
                <a:lnTo>
                  <a:pt x="90" y="43"/>
                </a:lnTo>
                <a:lnTo>
                  <a:pt x="88" y="43"/>
                </a:lnTo>
                <a:lnTo>
                  <a:pt x="88" y="42"/>
                </a:lnTo>
                <a:lnTo>
                  <a:pt x="90" y="42"/>
                </a:lnTo>
                <a:close/>
                <a:moveTo>
                  <a:pt x="132" y="42"/>
                </a:moveTo>
                <a:lnTo>
                  <a:pt x="130" y="42"/>
                </a:lnTo>
                <a:lnTo>
                  <a:pt x="130" y="40"/>
                </a:lnTo>
                <a:lnTo>
                  <a:pt x="132" y="42"/>
                </a:lnTo>
                <a:close/>
                <a:moveTo>
                  <a:pt x="13" y="40"/>
                </a:moveTo>
                <a:lnTo>
                  <a:pt x="15" y="40"/>
                </a:lnTo>
                <a:lnTo>
                  <a:pt x="13" y="40"/>
                </a:lnTo>
                <a:lnTo>
                  <a:pt x="12" y="40"/>
                </a:lnTo>
                <a:lnTo>
                  <a:pt x="12" y="39"/>
                </a:lnTo>
                <a:lnTo>
                  <a:pt x="13" y="40"/>
                </a:lnTo>
                <a:lnTo>
                  <a:pt x="13" y="39"/>
                </a:lnTo>
                <a:lnTo>
                  <a:pt x="15" y="39"/>
                </a:lnTo>
                <a:lnTo>
                  <a:pt x="15" y="40"/>
                </a:lnTo>
                <a:lnTo>
                  <a:pt x="13" y="40"/>
                </a:lnTo>
                <a:close/>
                <a:moveTo>
                  <a:pt x="31" y="37"/>
                </a:moveTo>
                <a:lnTo>
                  <a:pt x="31" y="39"/>
                </a:lnTo>
                <a:lnTo>
                  <a:pt x="32" y="39"/>
                </a:lnTo>
                <a:lnTo>
                  <a:pt x="32" y="37"/>
                </a:lnTo>
                <a:lnTo>
                  <a:pt x="32" y="39"/>
                </a:lnTo>
                <a:lnTo>
                  <a:pt x="31" y="39"/>
                </a:lnTo>
                <a:lnTo>
                  <a:pt x="31" y="37"/>
                </a:lnTo>
                <a:close/>
                <a:moveTo>
                  <a:pt x="88" y="37"/>
                </a:moveTo>
                <a:lnTo>
                  <a:pt x="90" y="37"/>
                </a:lnTo>
                <a:lnTo>
                  <a:pt x="88" y="37"/>
                </a:lnTo>
                <a:lnTo>
                  <a:pt x="90" y="37"/>
                </a:lnTo>
                <a:lnTo>
                  <a:pt x="90" y="39"/>
                </a:lnTo>
                <a:lnTo>
                  <a:pt x="88" y="39"/>
                </a:lnTo>
                <a:lnTo>
                  <a:pt x="88" y="37"/>
                </a:lnTo>
                <a:lnTo>
                  <a:pt x="87" y="37"/>
                </a:lnTo>
                <a:lnTo>
                  <a:pt x="88" y="37"/>
                </a:lnTo>
                <a:close/>
                <a:moveTo>
                  <a:pt x="130" y="37"/>
                </a:moveTo>
                <a:lnTo>
                  <a:pt x="130" y="39"/>
                </a:lnTo>
                <a:lnTo>
                  <a:pt x="130" y="40"/>
                </a:lnTo>
                <a:lnTo>
                  <a:pt x="130" y="42"/>
                </a:lnTo>
                <a:lnTo>
                  <a:pt x="128" y="42"/>
                </a:lnTo>
                <a:lnTo>
                  <a:pt x="130" y="42"/>
                </a:lnTo>
                <a:lnTo>
                  <a:pt x="130" y="40"/>
                </a:lnTo>
                <a:lnTo>
                  <a:pt x="128" y="40"/>
                </a:lnTo>
                <a:lnTo>
                  <a:pt x="128" y="42"/>
                </a:lnTo>
                <a:lnTo>
                  <a:pt x="128" y="40"/>
                </a:lnTo>
                <a:lnTo>
                  <a:pt x="128" y="39"/>
                </a:lnTo>
                <a:lnTo>
                  <a:pt x="128" y="37"/>
                </a:lnTo>
                <a:lnTo>
                  <a:pt x="130" y="37"/>
                </a:lnTo>
                <a:close/>
                <a:moveTo>
                  <a:pt x="133" y="37"/>
                </a:moveTo>
                <a:lnTo>
                  <a:pt x="135" y="37"/>
                </a:lnTo>
                <a:lnTo>
                  <a:pt x="135" y="39"/>
                </a:lnTo>
                <a:lnTo>
                  <a:pt x="136" y="39"/>
                </a:lnTo>
                <a:lnTo>
                  <a:pt x="136" y="40"/>
                </a:lnTo>
                <a:lnTo>
                  <a:pt x="136" y="39"/>
                </a:lnTo>
                <a:lnTo>
                  <a:pt x="135" y="40"/>
                </a:lnTo>
                <a:lnTo>
                  <a:pt x="133" y="40"/>
                </a:lnTo>
                <a:lnTo>
                  <a:pt x="133" y="39"/>
                </a:lnTo>
                <a:lnTo>
                  <a:pt x="132" y="39"/>
                </a:lnTo>
                <a:lnTo>
                  <a:pt x="132" y="37"/>
                </a:lnTo>
                <a:lnTo>
                  <a:pt x="130" y="37"/>
                </a:lnTo>
                <a:lnTo>
                  <a:pt x="132" y="37"/>
                </a:lnTo>
                <a:lnTo>
                  <a:pt x="133" y="37"/>
                </a:lnTo>
                <a:close/>
                <a:moveTo>
                  <a:pt x="34" y="37"/>
                </a:moveTo>
                <a:lnTo>
                  <a:pt x="36" y="39"/>
                </a:lnTo>
                <a:lnTo>
                  <a:pt x="34" y="39"/>
                </a:lnTo>
                <a:lnTo>
                  <a:pt x="32" y="39"/>
                </a:lnTo>
                <a:lnTo>
                  <a:pt x="32" y="37"/>
                </a:lnTo>
                <a:lnTo>
                  <a:pt x="34" y="37"/>
                </a:lnTo>
                <a:lnTo>
                  <a:pt x="34" y="35"/>
                </a:lnTo>
                <a:lnTo>
                  <a:pt x="34" y="37"/>
                </a:lnTo>
                <a:close/>
                <a:moveTo>
                  <a:pt x="26" y="35"/>
                </a:moveTo>
                <a:lnTo>
                  <a:pt x="26" y="37"/>
                </a:lnTo>
                <a:lnTo>
                  <a:pt x="28" y="37"/>
                </a:lnTo>
                <a:lnTo>
                  <a:pt x="28" y="39"/>
                </a:lnTo>
                <a:lnTo>
                  <a:pt x="29" y="39"/>
                </a:lnTo>
                <a:lnTo>
                  <a:pt x="29" y="40"/>
                </a:lnTo>
                <a:lnTo>
                  <a:pt x="31" y="40"/>
                </a:lnTo>
                <a:lnTo>
                  <a:pt x="31" y="42"/>
                </a:lnTo>
                <a:lnTo>
                  <a:pt x="31" y="43"/>
                </a:lnTo>
                <a:lnTo>
                  <a:pt x="32" y="43"/>
                </a:lnTo>
                <a:lnTo>
                  <a:pt x="32" y="42"/>
                </a:lnTo>
                <a:lnTo>
                  <a:pt x="31" y="42"/>
                </a:lnTo>
                <a:lnTo>
                  <a:pt x="32" y="42"/>
                </a:lnTo>
                <a:lnTo>
                  <a:pt x="32" y="40"/>
                </a:lnTo>
                <a:lnTo>
                  <a:pt x="34" y="40"/>
                </a:lnTo>
                <a:lnTo>
                  <a:pt x="34" y="42"/>
                </a:lnTo>
                <a:lnTo>
                  <a:pt x="34" y="40"/>
                </a:lnTo>
                <a:lnTo>
                  <a:pt x="36" y="40"/>
                </a:lnTo>
                <a:lnTo>
                  <a:pt x="34" y="40"/>
                </a:lnTo>
                <a:lnTo>
                  <a:pt x="36" y="40"/>
                </a:lnTo>
                <a:lnTo>
                  <a:pt x="36" y="42"/>
                </a:lnTo>
                <a:lnTo>
                  <a:pt x="36" y="43"/>
                </a:lnTo>
                <a:lnTo>
                  <a:pt x="37" y="43"/>
                </a:lnTo>
                <a:lnTo>
                  <a:pt x="39" y="45"/>
                </a:lnTo>
                <a:lnTo>
                  <a:pt x="39" y="47"/>
                </a:lnTo>
                <a:lnTo>
                  <a:pt x="40" y="47"/>
                </a:lnTo>
                <a:lnTo>
                  <a:pt x="40" y="48"/>
                </a:lnTo>
                <a:lnTo>
                  <a:pt x="42" y="48"/>
                </a:lnTo>
                <a:lnTo>
                  <a:pt x="42" y="50"/>
                </a:lnTo>
                <a:lnTo>
                  <a:pt x="44" y="50"/>
                </a:lnTo>
                <a:lnTo>
                  <a:pt x="44" y="51"/>
                </a:lnTo>
                <a:lnTo>
                  <a:pt x="45" y="51"/>
                </a:lnTo>
                <a:lnTo>
                  <a:pt x="47" y="51"/>
                </a:lnTo>
                <a:lnTo>
                  <a:pt x="47" y="53"/>
                </a:lnTo>
                <a:lnTo>
                  <a:pt x="47" y="55"/>
                </a:lnTo>
                <a:lnTo>
                  <a:pt x="48" y="56"/>
                </a:lnTo>
                <a:lnTo>
                  <a:pt x="50" y="56"/>
                </a:lnTo>
                <a:lnTo>
                  <a:pt x="50" y="58"/>
                </a:lnTo>
                <a:lnTo>
                  <a:pt x="52" y="58"/>
                </a:lnTo>
                <a:lnTo>
                  <a:pt x="53" y="58"/>
                </a:lnTo>
                <a:lnTo>
                  <a:pt x="53" y="59"/>
                </a:lnTo>
                <a:lnTo>
                  <a:pt x="52" y="59"/>
                </a:lnTo>
                <a:lnTo>
                  <a:pt x="53" y="59"/>
                </a:lnTo>
                <a:lnTo>
                  <a:pt x="55" y="59"/>
                </a:lnTo>
                <a:lnTo>
                  <a:pt x="55" y="61"/>
                </a:lnTo>
                <a:lnTo>
                  <a:pt x="56" y="61"/>
                </a:lnTo>
                <a:lnTo>
                  <a:pt x="58" y="61"/>
                </a:lnTo>
                <a:lnTo>
                  <a:pt x="58" y="63"/>
                </a:lnTo>
                <a:lnTo>
                  <a:pt x="60" y="63"/>
                </a:lnTo>
                <a:lnTo>
                  <a:pt x="60" y="64"/>
                </a:lnTo>
                <a:lnTo>
                  <a:pt x="61" y="64"/>
                </a:lnTo>
                <a:lnTo>
                  <a:pt x="60" y="64"/>
                </a:lnTo>
                <a:lnTo>
                  <a:pt x="61" y="64"/>
                </a:lnTo>
                <a:lnTo>
                  <a:pt x="61" y="66"/>
                </a:lnTo>
                <a:lnTo>
                  <a:pt x="61" y="67"/>
                </a:lnTo>
                <a:lnTo>
                  <a:pt x="63" y="67"/>
                </a:lnTo>
                <a:lnTo>
                  <a:pt x="63" y="69"/>
                </a:lnTo>
                <a:lnTo>
                  <a:pt x="64" y="69"/>
                </a:lnTo>
                <a:lnTo>
                  <a:pt x="64" y="71"/>
                </a:lnTo>
                <a:lnTo>
                  <a:pt x="66" y="71"/>
                </a:lnTo>
                <a:lnTo>
                  <a:pt x="66" y="72"/>
                </a:lnTo>
                <a:lnTo>
                  <a:pt x="66" y="74"/>
                </a:lnTo>
                <a:lnTo>
                  <a:pt x="66" y="75"/>
                </a:lnTo>
                <a:lnTo>
                  <a:pt x="66" y="74"/>
                </a:lnTo>
                <a:lnTo>
                  <a:pt x="68" y="74"/>
                </a:lnTo>
                <a:lnTo>
                  <a:pt x="68" y="75"/>
                </a:lnTo>
                <a:lnTo>
                  <a:pt x="68" y="77"/>
                </a:lnTo>
                <a:lnTo>
                  <a:pt x="68" y="75"/>
                </a:lnTo>
                <a:lnTo>
                  <a:pt x="66" y="75"/>
                </a:lnTo>
                <a:lnTo>
                  <a:pt x="66" y="77"/>
                </a:lnTo>
                <a:lnTo>
                  <a:pt x="66" y="79"/>
                </a:lnTo>
                <a:lnTo>
                  <a:pt x="64" y="79"/>
                </a:lnTo>
                <a:lnTo>
                  <a:pt x="64" y="80"/>
                </a:lnTo>
                <a:lnTo>
                  <a:pt x="64" y="82"/>
                </a:lnTo>
                <a:lnTo>
                  <a:pt x="64" y="83"/>
                </a:lnTo>
                <a:lnTo>
                  <a:pt x="63" y="83"/>
                </a:lnTo>
                <a:lnTo>
                  <a:pt x="61" y="83"/>
                </a:lnTo>
                <a:lnTo>
                  <a:pt x="60" y="83"/>
                </a:lnTo>
                <a:lnTo>
                  <a:pt x="58" y="83"/>
                </a:lnTo>
                <a:lnTo>
                  <a:pt x="56" y="83"/>
                </a:lnTo>
                <a:lnTo>
                  <a:pt x="56" y="85"/>
                </a:lnTo>
                <a:lnTo>
                  <a:pt x="55" y="85"/>
                </a:lnTo>
                <a:lnTo>
                  <a:pt x="55" y="87"/>
                </a:lnTo>
                <a:lnTo>
                  <a:pt x="55" y="85"/>
                </a:lnTo>
                <a:lnTo>
                  <a:pt x="55" y="87"/>
                </a:lnTo>
                <a:lnTo>
                  <a:pt x="53" y="87"/>
                </a:lnTo>
                <a:lnTo>
                  <a:pt x="52" y="87"/>
                </a:lnTo>
                <a:lnTo>
                  <a:pt x="53" y="87"/>
                </a:lnTo>
                <a:lnTo>
                  <a:pt x="53" y="85"/>
                </a:lnTo>
                <a:lnTo>
                  <a:pt x="52" y="85"/>
                </a:lnTo>
                <a:lnTo>
                  <a:pt x="53" y="85"/>
                </a:lnTo>
                <a:lnTo>
                  <a:pt x="52" y="85"/>
                </a:lnTo>
                <a:lnTo>
                  <a:pt x="53" y="85"/>
                </a:lnTo>
                <a:lnTo>
                  <a:pt x="52" y="85"/>
                </a:lnTo>
                <a:lnTo>
                  <a:pt x="50" y="85"/>
                </a:lnTo>
                <a:lnTo>
                  <a:pt x="50" y="83"/>
                </a:lnTo>
                <a:lnTo>
                  <a:pt x="48" y="83"/>
                </a:lnTo>
                <a:lnTo>
                  <a:pt x="47" y="85"/>
                </a:lnTo>
                <a:lnTo>
                  <a:pt x="47" y="83"/>
                </a:lnTo>
                <a:lnTo>
                  <a:pt x="47" y="82"/>
                </a:lnTo>
                <a:lnTo>
                  <a:pt x="47" y="80"/>
                </a:lnTo>
                <a:lnTo>
                  <a:pt x="47" y="79"/>
                </a:lnTo>
                <a:lnTo>
                  <a:pt x="48" y="79"/>
                </a:lnTo>
                <a:lnTo>
                  <a:pt x="48" y="77"/>
                </a:lnTo>
                <a:lnTo>
                  <a:pt x="48" y="75"/>
                </a:lnTo>
                <a:lnTo>
                  <a:pt x="48" y="77"/>
                </a:lnTo>
                <a:lnTo>
                  <a:pt x="47" y="79"/>
                </a:lnTo>
                <a:lnTo>
                  <a:pt x="48" y="79"/>
                </a:lnTo>
                <a:lnTo>
                  <a:pt x="47" y="79"/>
                </a:lnTo>
                <a:lnTo>
                  <a:pt x="47" y="80"/>
                </a:lnTo>
                <a:lnTo>
                  <a:pt x="45" y="80"/>
                </a:lnTo>
                <a:lnTo>
                  <a:pt x="47" y="80"/>
                </a:lnTo>
                <a:lnTo>
                  <a:pt x="47" y="79"/>
                </a:lnTo>
                <a:lnTo>
                  <a:pt x="45" y="79"/>
                </a:lnTo>
                <a:lnTo>
                  <a:pt x="45" y="80"/>
                </a:lnTo>
                <a:lnTo>
                  <a:pt x="45" y="82"/>
                </a:lnTo>
                <a:lnTo>
                  <a:pt x="44" y="82"/>
                </a:lnTo>
                <a:lnTo>
                  <a:pt x="44" y="80"/>
                </a:lnTo>
                <a:lnTo>
                  <a:pt x="42" y="80"/>
                </a:lnTo>
                <a:lnTo>
                  <a:pt x="42" y="79"/>
                </a:lnTo>
                <a:lnTo>
                  <a:pt x="42" y="77"/>
                </a:lnTo>
                <a:lnTo>
                  <a:pt x="42" y="75"/>
                </a:lnTo>
                <a:lnTo>
                  <a:pt x="44" y="75"/>
                </a:lnTo>
                <a:lnTo>
                  <a:pt x="42" y="74"/>
                </a:lnTo>
                <a:lnTo>
                  <a:pt x="42" y="75"/>
                </a:lnTo>
                <a:lnTo>
                  <a:pt x="42" y="74"/>
                </a:lnTo>
                <a:lnTo>
                  <a:pt x="40" y="74"/>
                </a:lnTo>
                <a:lnTo>
                  <a:pt x="40" y="75"/>
                </a:lnTo>
                <a:lnTo>
                  <a:pt x="40" y="77"/>
                </a:lnTo>
                <a:lnTo>
                  <a:pt x="40" y="79"/>
                </a:lnTo>
                <a:lnTo>
                  <a:pt x="39" y="79"/>
                </a:lnTo>
                <a:lnTo>
                  <a:pt x="39" y="80"/>
                </a:lnTo>
                <a:lnTo>
                  <a:pt x="37" y="80"/>
                </a:lnTo>
                <a:lnTo>
                  <a:pt x="37" y="79"/>
                </a:lnTo>
                <a:lnTo>
                  <a:pt x="37" y="77"/>
                </a:lnTo>
                <a:lnTo>
                  <a:pt x="39" y="77"/>
                </a:lnTo>
                <a:lnTo>
                  <a:pt x="39" y="75"/>
                </a:lnTo>
                <a:lnTo>
                  <a:pt x="37" y="75"/>
                </a:lnTo>
                <a:lnTo>
                  <a:pt x="39" y="75"/>
                </a:lnTo>
                <a:lnTo>
                  <a:pt x="39" y="74"/>
                </a:lnTo>
                <a:lnTo>
                  <a:pt x="39" y="72"/>
                </a:lnTo>
                <a:lnTo>
                  <a:pt x="39" y="74"/>
                </a:lnTo>
                <a:lnTo>
                  <a:pt x="37" y="74"/>
                </a:lnTo>
                <a:lnTo>
                  <a:pt x="39" y="74"/>
                </a:lnTo>
                <a:lnTo>
                  <a:pt x="39" y="72"/>
                </a:lnTo>
                <a:lnTo>
                  <a:pt x="37" y="72"/>
                </a:lnTo>
                <a:lnTo>
                  <a:pt x="37" y="71"/>
                </a:lnTo>
                <a:lnTo>
                  <a:pt x="37" y="72"/>
                </a:lnTo>
                <a:lnTo>
                  <a:pt x="37" y="71"/>
                </a:lnTo>
                <a:lnTo>
                  <a:pt x="37" y="69"/>
                </a:lnTo>
                <a:lnTo>
                  <a:pt x="36" y="69"/>
                </a:lnTo>
                <a:lnTo>
                  <a:pt x="36" y="71"/>
                </a:lnTo>
                <a:lnTo>
                  <a:pt x="36" y="69"/>
                </a:lnTo>
                <a:lnTo>
                  <a:pt x="36" y="71"/>
                </a:lnTo>
                <a:lnTo>
                  <a:pt x="34" y="71"/>
                </a:lnTo>
                <a:lnTo>
                  <a:pt x="34" y="69"/>
                </a:lnTo>
                <a:lnTo>
                  <a:pt x="32" y="69"/>
                </a:lnTo>
                <a:lnTo>
                  <a:pt x="34" y="71"/>
                </a:lnTo>
                <a:lnTo>
                  <a:pt x="32" y="72"/>
                </a:lnTo>
                <a:lnTo>
                  <a:pt x="32" y="71"/>
                </a:lnTo>
                <a:lnTo>
                  <a:pt x="31" y="71"/>
                </a:lnTo>
                <a:lnTo>
                  <a:pt x="31" y="72"/>
                </a:lnTo>
                <a:lnTo>
                  <a:pt x="31" y="71"/>
                </a:lnTo>
                <a:lnTo>
                  <a:pt x="29" y="71"/>
                </a:lnTo>
                <a:lnTo>
                  <a:pt x="28" y="71"/>
                </a:lnTo>
                <a:lnTo>
                  <a:pt x="28" y="69"/>
                </a:lnTo>
                <a:lnTo>
                  <a:pt x="29" y="69"/>
                </a:lnTo>
                <a:lnTo>
                  <a:pt x="31" y="69"/>
                </a:lnTo>
                <a:lnTo>
                  <a:pt x="31" y="71"/>
                </a:lnTo>
                <a:lnTo>
                  <a:pt x="31" y="69"/>
                </a:lnTo>
                <a:lnTo>
                  <a:pt x="32" y="67"/>
                </a:lnTo>
                <a:lnTo>
                  <a:pt x="31" y="67"/>
                </a:lnTo>
                <a:lnTo>
                  <a:pt x="31" y="66"/>
                </a:lnTo>
                <a:lnTo>
                  <a:pt x="29" y="66"/>
                </a:lnTo>
                <a:lnTo>
                  <a:pt x="29" y="67"/>
                </a:lnTo>
                <a:lnTo>
                  <a:pt x="29" y="66"/>
                </a:lnTo>
                <a:lnTo>
                  <a:pt x="29" y="64"/>
                </a:lnTo>
                <a:lnTo>
                  <a:pt x="31" y="64"/>
                </a:lnTo>
                <a:lnTo>
                  <a:pt x="29" y="64"/>
                </a:lnTo>
                <a:lnTo>
                  <a:pt x="28" y="64"/>
                </a:lnTo>
                <a:lnTo>
                  <a:pt x="28" y="63"/>
                </a:lnTo>
                <a:lnTo>
                  <a:pt x="28" y="64"/>
                </a:lnTo>
                <a:lnTo>
                  <a:pt x="28" y="66"/>
                </a:lnTo>
                <a:lnTo>
                  <a:pt x="28" y="64"/>
                </a:lnTo>
                <a:lnTo>
                  <a:pt x="28" y="66"/>
                </a:lnTo>
                <a:lnTo>
                  <a:pt x="26" y="66"/>
                </a:lnTo>
                <a:lnTo>
                  <a:pt x="28" y="66"/>
                </a:lnTo>
                <a:lnTo>
                  <a:pt x="28" y="67"/>
                </a:lnTo>
                <a:lnTo>
                  <a:pt x="26" y="67"/>
                </a:lnTo>
                <a:lnTo>
                  <a:pt x="24" y="67"/>
                </a:lnTo>
                <a:lnTo>
                  <a:pt x="26" y="69"/>
                </a:lnTo>
                <a:lnTo>
                  <a:pt x="24" y="69"/>
                </a:lnTo>
                <a:lnTo>
                  <a:pt x="26" y="69"/>
                </a:lnTo>
                <a:lnTo>
                  <a:pt x="26" y="71"/>
                </a:lnTo>
                <a:lnTo>
                  <a:pt x="24" y="71"/>
                </a:lnTo>
                <a:lnTo>
                  <a:pt x="24" y="69"/>
                </a:lnTo>
                <a:lnTo>
                  <a:pt x="23" y="69"/>
                </a:lnTo>
                <a:lnTo>
                  <a:pt x="23" y="67"/>
                </a:lnTo>
                <a:lnTo>
                  <a:pt x="23" y="66"/>
                </a:lnTo>
                <a:lnTo>
                  <a:pt x="21" y="66"/>
                </a:lnTo>
                <a:lnTo>
                  <a:pt x="21" y="64"/>
                </a:lnTo>
                <a:lnTo>
                  <a:pt x="23" y="64"/>
                </a:lnTo>
                <a:lnTo>
                  <a:pt x="21" y="64"/>
                </a:lnTo>
                <a:lnTo>
                  <a:pt x="21" y="63"/>
                </a:lnTo>
                <a:lnTo>
                  <a:pt x="23" y="61"/>
                </a:lnTo>
                <a:lnTo>
                  <a:pt x="23" y="59"/>
                </a:lnTo>
                <a:lnTo>
                  <a:pt x="21" y="59"/>
                </a:lnTo>
                <a:lnTo>
                  <a:pt x="21" y="61"/>
                </a:lnTo>
                <a:lnTo>
                  <a:pt x="21" y="63"/>
                </a:lnTo>
                <a:lnTo>
                  <a:pt x="20" y="63"/>
                </a:lnTo>
                <a:lnTo>
                  <a:pt x="21" y="63"/>
                </a:lnTo>
                <a:lnTo>
                  <a:pt x="21" y="61"/>
                </a:lnTo>
                <a:lnTo>
                  <a:pt x="21" y="63"/>
                </a:lnTo>
                <a:lnTo>
                  <a:pt x="20" y="63"/>
                </a:lnTo>
                <a:lnTo>
                  <a:pt x="20" y="61"/>
                </a:lnTo>
                <a:lnTo>
                  <a:pt x="18" y="61"/>
                </a:lnTo>
                <a:lnTo>
                  <a:pt x="20" y="61"/>
                </a:lnTo>
                <a:lnTo>
                  <a:pt x="18" y="61"/>
                </a:lnTo>
                <a:lnTo>
                  <a:pt x="18" y="59"/>
                </a:lnTo>
                <a:lnTo>
                  <a:pt x="18" y="61"/>
                </a:lnTo>
                <a:lnTo>
                  <a:pt x="18" y="59"/>
                </a:lnTo>
                <a:lnTo>
                  <a:pt x="16" y="59"/>
                </a:lnTo>
                <a:lnTo>
                  <a:pt x="18" y="59"/>
                </a:lnTo>
                <a:lnTo>
                  <a:pt x="18" y="58"/>
                </a:lnTo>
                <a:lnTo>
                  <a:pt x="16" y="58"/>
                </a:lnTo>
                <a:lnTo>
                  <a:pt x="16" y="56"/>
                </a:lnTo>
                <a:lnTo>
                  <a:pt x="18" y="56"/>
                </a:lnTo>
                <a:lnTo>
                  <a:pt x="16" y="56"/>
                </a:lnTo>
                <a:lnTo>
                  <a:pt x="18" y="55"/>
                </a:lnTo>
                <a:lnTo>
                  <a:pt x="16" y="55"/>
                </a:lnTo>
                <a:lnTo>
                  <a:pt x="16" y="53"/>
                </a:lnTo>
                <a:lnTo>
                  <a:pt x="18" y="55"/>
                </a:lnTo>
                <a:lnTo>
                  <a:pt x="18" y="56"/>
                </a:lnTo>
                <a:lnTo>
                  <a:pt x="18" y="55"/>
                </a:lnTo>
                <a:lnTo>
                  <a:pt x="18" y="53"/>
                </a:lnTo>
                <a:lnTo>
                  <a:pt x="20" y="53"/>
                </a:lnTo>
                <a:lnTo>
                  <a:pt x="21" y="53"/>
                </a:lnTo>
                <a:lnTo>
                  <a:pt x="21" y="51"/>
                </a:lnTo>
                <a:lnTo>
                  <a:pt x="20" y="51"/>
                </a:lnTo>
                <a:lnTo>
                  <a:pt x="20" y="50"/>
                </a:lnTo>
                <a:lnTo>
                  <a:pt x="20" y="48"/>
                </a:lnTo>
                <a:lnTo>
                  <a:pt x="21" y="48"/>
                </a:lnTo>
                <a:lnTo>
                  <a:pt x="21" y="47"/>
                </a:lnTo>
                <a:lnTo>
                  <a:pt x="23" y="47"/>
                </a:lnTo>
                <a:lnTo>
                  <a:pt x="21" y="47"/>
                </a:lnTo>
                <a:lnTo>
                  <a:pt x="23" y="47"/>
                </a:lnTo>
                <a:lnTo>
                  <a:pt x="23" y="45"/>
                </a:lnTo>
                <a:lnTo>
                  <a:pt x="24" y="45"/>
                </a:lnTo>
                <a:lnTo>
                  <a:pt x="24" y="43"/>
                </a:lnTo>
                <a:lnTo>
                  <a:pt x="23" y="43"/>
                </a:lnTo>
                <a:lnTo>
                  <a:pt x="23" y="45"/>
                </a:lnTo>
                <a:lnTo>
                  <a:pt x="23" y="43"/>
                </a:lnTo>
                <a:lnTo>
                  <a:pt x="24" y="43"/>
                </a:lnTo>
                <a:lnTo>
                  <a:pt x="24" y="42"/>
                </a:lnTo>
                <a:lnTo>
                  <a:pt x="24" y="40"/>
                </a:lnTo>
                <a:lnTo>
                  <a:pt x="23" y="40"/>
                </a:lnTo>
                <a:lnTo>
                  <a:pt x="23" y="39"/>
                </a:lnTo>
                <a:lnTo>
                  <a:pt x="23" y="37"/>
                </a:lnTo>
                <a:lnTo>
                  <a:pt x="23" y="39"/>
                </a:lnTo>
                <a:lnTo>
                  <a:pt x="24" y="39"/>
                </a:lnTo>
                <a:lnTo>
                  <a:pt x="24" y="37"/>
                </a:lnTo>
                <a:lnTo>
                  <a:pt x="23" y="37"/>
                </a:lnTo>
                <a:lnTo>
                  <a:pt x="24" y="37"/>
                </a:lnTo>
                <a:lnTo>
                  <a:pt x="24" y="35"/>
                </a:lnTo>
                <a:lnTo>
                  <a:pt x="26" y="35"/>
                </a:lnTo>
                <a:close/>
                <a:moveTo>
                  <a:pt x="23" y="29"/>
                </a:moveTo>
                <a:lnTo>
                  <a:pt x="21" y="29"/>
                </a:lnTo>
                <a:lnTo>
                  <a:pt x="23" y="29"/>
                </a:lnTo>
                <a:close/>
                <a:moveTo>
                  <a:pt x="0" y="21"/>
                </a:moveTo>
                <a:lnTo>
                  <a:pt x="0" y="19"/>
                </a:lnTo>
                <a:lnTo>
                  <a:pt x="2" y="19"/>
                </a:lnTo>
                <a:lnTo>
                  <a:pt x="0" y="19"/>
                </a:lnTo>
                <a:lnTo>
                  <a:pt x="0" y="21"/>
                </a:lnTo>
                <a:close/>
                <a:moveTo>
                  <a:pt x="5" y="19"/>
                </a:moveTo>
                <a:lnTo>
                  <a:pt x="5" y="21"/>
                </a:lnTo>
                <a:lnTo>
                  <a:pt x="5" y="19"/>
                </a:lnTo>
                <a:lnTo>
                  <a:pt x="5" y="18"/>
                </a:lnTo>
                <a:lnTo>
                  <a:pt x="5" y="19"/>
                </a:lnTo>
                <a:close/>
                <a:moveTo>
                  <a:pt x="15" y="16"/>
                </a:moveTo>
                <a:lnTo>
                  <a:pt x="15" y="18"/>
                </a:lnTo>
                <a:lnTo>
                  <a:pt x="13" y="18"/>
                </a:lnTo>
                <a:lnTo>
                  <a:pt x="13" y="16"/>
                </a:lnTo>
                <a:lnTo>
                  <a:pt x="15" y="16"/>
                </a:lnTo>
                <a:close/>
                <a:moveTo>
                  <a:pt x="16" y="13"/>
                </a:moveTo>
                <a:lnTo>
                  <a:pt x="16" y="15"/>
                </a:lnTo>
                <a:lnTo>
                  <a:pt x="15" y="15"/>
                </a:lnTo>
                <a:lnTo>
                  <a:pt x="15" y="16"/>
                </a:lnTo>
                <a:lnTo>
                  <a:pt x="15" y="15"/>
                </a:lnTo>
                <a:lnTo>
                  <a:pt x="15" y="13"/>
                </a:lnTo>
                <a:lnTo>
                  <a:pt x="15" y="11"/>
                </a:lnTo>
                <a:lnTo>
                  <a:pt x="16" y="13"/>
                </a:lnTo>
                <a:lnTo>
                  <a:pt x="16" y="11"/>
                </a:lnTo>
                <a:lnTo>
                  <a:pt x="16" y="13"/>
                </a:lnTo>
                <a:close/>
                <a:moveTo>
                  <a:pt x="2" y="13"/>
                </a:moveTo>
                <a:lnTo>
                  <a:pt x="2" y="11"/>
                </a:lnTo>
                <a:lnTo>
                  <a:pt x="4" y="11"/>
                </a:lnTo>
                <a:lnTo>
                  <a:pt x="2" y="13"/>
                </a:lnTo>
                <a:close/>
                <a:moveTo>
                  <a:pt x="418" y="3"/>
                </a:moveTo>
                <a:lnTo>
                  <a:pt x="416" y="19"/>
                </a:lnTo>
                <a:lnTo>
                  <a:pt x="416" y="43"/>
                </a:lnTo>
                <a:lnTo>
                  <a:pt x="416" y="53"/>
                </a:lnTo>
                <a:lnTo>
                  <a:pt x="416" y="55"/>
                </a:lnTo>
                <a:lnTo>
                  <a:pt x="416" y="64"/>
                </a:lnTo>
                <a:lnTo>
                  <a:pt x="416" y="91"/>
                </a:lnTo>
                <a:lnTo>
                  <a:pt x="416" y="99"/>
                </a:lnTo>
                <a:lnTo>
                  <a:pt x="416" y="122"/>
                </a:lnTo>
                <a:lnTo>
                  <a:pt x="416" y="138"/>
                </a:lnTo>
                <a:lnTo>
                  <a:pt x="416" y="165"/>
                </a:lnTo>
                <a:lnTo>
                  <a:pt x="416" y="218"/>
                </a:lnTo>
                <a:lnTo>
                  <a:pt x="416" y="232"/>
                </a:lnTo>
                <a:lnTo>
                  <a:pt x="420" y="239"/>
                </a:lnTo>
                <a:lnTo>
                  <a:pt x="428" y="251"/>
                </a:lnTo>
                <a:lnTo>
                  <a:pt x="428" y="255"/>
                </a:lnTo>
                <a:lnTo>
                  <a:pt x="432" y="263"/>
                </a:lnTo>
                <a:lnTo>
                  <a:pt x="436" y="266"/>
                </a:lnTo>
                <a:lnTo>
                  <a:pt x="437" y="271"/>
                </a:lnTo>
                <a:lnTo>
                  <a:pt x="439" y="274"/>
                </a:lnTo>
                <a:lnTo>
                  <a:pt x="439" y="275"/>
                </a:lnTo>
                <a:lnTo>
                  <a:pt x="439" y="277"/>
                </a:lnTo>
                <a:lnTo>
                  <a:pt x="439" y="279"/>
                </a:lnTo>
                <a:lnTo>
                  <a:pt x="448" y="296"/>
                </a:lnTo>
                <a:lnTo>
                  <a:pt x="450" y="298"/>
                </a:lnTo>
                <a:lnTo>
                  <a:pt x="456" y="309"/>
                </a:lnTo>
                <a:lnTo>
                  <a:pt x="455" y="309"/>
                </a:lnTo>
                <a:lnTo>
                  <a:pt x="453" y="309"/>
                </a:lnTo>
                <a:lnTo>
                  <a:pt x="452" y="309"/>
                </a:lnTo>
                <a:lnTo>
                  <a:pt x="452" y="307"/>
                </a:lnTo>
                <a:lnTo>
                  <a:pt x="450" y="307"/>
                </a:lnTo>
                <a:lnTo>
                  <a:pt x="448" y="307"/>
                </a:lnTo>
                <a:lnTo>
                  <a:pt x="448" y="306"/>
                </a:lnTo>
                <a:lnTo>
                  <a:pt x="447" y="306"/>
                </a:lnTo>
                <a:lnTo>
                  <a:pt x="445" y="306"/>
                </a:lnTo>
                <a:lnTo>
                  <a:pt x="444" y="306"/>
                </a:lnTo>
                <a:lnTo>
                  <a:pt x="442" y="306"/>
                </a:lnTo>
                <a:lnTo>
                  <a:pt x="442" y="304"/>
                </a:lnTo>
                <a:lnTo>
                  <a:pt x="440" y="304"/>
                </a:lnTo>
                <a:lnTo>
                  <a:pt x="440" y="303"/>
                </a:lnTo>
                <a:lnTo>
                  <a:pt x="439" y="303"/>
                </a:lnTo>
                <a:lnTo>
                  <a:pt x="439" y="301"/>
                </a:lnTo>
                <a:lnTo>
                  <a:pt x="437" y="301"/>
                </a:lnTo>
                <a:lnTo>
                  <a:pt x="436" y="301"/>
                </a:lnTo>
                <a:lnTo>
                  <a:pt x="437" y="303"/>
                </a:lnTo>
                <a:lnTo>
                  <a:pt x="437" y="304"/>
                </a:lnTo>
                <a:lnTo>
                  <a:pt x="437" y="306"/>
                </a:lnTo>
                <a:lnTo>
                  <a:pt x="436" y="307"/>
                </a:lnTo>
                <a:lnTo>
                  <a:pt x="437" y="307"/>
                </a:lnTo>
                <a:lnTo>
                  <a:pt x="437" y="309"/>
                </a:lnTo>
                <a:lnTo>
                  <a:pt x="437" y="311"/>
                </a:lnTo>
                <a:lnTo>
                  <a:pt x="439" y="311"/>
                </a:lnTo>
                <a:lnTo>
                  <a:pt x="440" y="311"/>
                </a:lnTo>
                <a:lnTo>
                  <a:pt x="442" y="311"/>
                </a:lnTo>
                <a:lnTo>
                  <a:pt x="442" y="312"/>
                </a:lnTo>
                <a:lnTo>
                  <a:pt x="444" y="312"/>
                </a:lnTo>
                <a:lnTo>
                  <a:pt x="445" y="312"/>
                </a:lnTo>
                <a:lnTo>
                  <a:pt x="445" y="314"/>
                </a:lnTo>
                <a:lnTo>
                  <a:pt x="447" y="314"/>
                </a:lnTo>
                <a:lnTo>
                  <a:pt x="448" y="314"/>
                </a:lnTo>
                <a:lnTo>
                  <a:pt x="448" y="315"/>
                </a:lnTo>
                <a:lnTo>
                  <a:pt x="450" y="315"/>
                </a:lnTo>
                <a:lnTo>
                  <a:pt x="452" y="315"/>
                </a:lnTo>
                <a:lnTo>
                  <a:pt x="452" y="317"/>
                </a:lnTo>
                <a:lnTo>
                  <a:pt x="453" y="317"/>
                </a:lnTo>
                <a:lnTo>
                  <a:pt x="453" y="319"/>
                </a:lnTo>
                <a:lnTo>
                  <a:pt x="453" y="320"/>
                </a:lnTo>
                <a:lnTo>
                  <a:pt x="452" y="320"/>
                </a:lnTo>
                <a:lnTo>
                  <a:pt x="452" y="322"/>
                </a:lnTo>
                <a:lnTo>
                  <a:pt x="452" y="323"/>
                </a:lnTo>
                <a:lnTo>
                  <a:pt x="452" y="325"/>
                </a:lnTo>
                <a:lnTo>
                  <a:pt x="452" y="327"/>
                </a:lnTo>
                <a:lnTo>
                  <a:pt x="452" y="328"/>
                </a:lnTo>
                <a:lnTo>
                  <a:pt x="450" y="328"/>
                </a:lnTo>
                <a:lnTo>
                  <a:pt x="450" y="330"/>
                </a:lnTo>
                <a:lnTo>
                  <a:pt x="452" y="330"/>
                </a:lnTo>
                <a:lnTo>
                  <a:pt x="452" y="331"/>
                </a:lnTo>
                <a:lnTo>
                  <a:pt x="452" y="333"/>
                </a:lnTo>
                <a:lnTo>
                  <a:pt x="450" y="333"/>
                </a:lnTo>
                <a:lnTo>
                  <a:pt x="450" y="335"/>
                </a:lnTo>
                <a:lnTo>
                  <a:pt x="452" y="336"/>
                </a:lnTo>
                <a:lnTo>
                  <a:pt x="452" y="338"/>
                </a:lnTo>
                <a:lnTo>
                  <a:pt x="453" y="338"/>
                </a:lnTo>
                <a:lnTo>
                  <a:pt x="453" y="339"/>
                </a:lnTo>
                <a:lnTo>
                  <a:pt x="455" y="341"/>
                </a:lnTo>
                <a:lnTo>
                  <a:pt x="453" y="343"/>
                </a:lnTo>
                <a:lnTo>
                  <a:pt x="453" y="344"/>
                </a:lnTo>
                <a:lnTo>
                  <a:pt x="453" y="346"/>
                </a:lnTo>
                <a:lnTo>
                  <a:pt x="453" y="347"/>
                </a:lnTo>
                <a:lnTo>
                  <a:pt x="455" y="347"/>
                </a:lnTo>
                <a:lnTo>
                  <a:pt x="455" y="349"/>
                </a:lnTo>
                <a:lnTo>
                  <a:pt x="455" y="351"/>
                </a:lnTo>
                <a:lnTo>
                  <a:pt x="455" y="352"/>
                </a:lnTo>
                <a:lnTo>
                  <a:pt x="453" y="352"/>
                </a:lnTo>
                <a:lnTo>
                  <a:pt x="453" y="354"/>
                </a:lnTo>
                <a:lnTo>
                  <a:pt x="455" y="354"/>
                </a:lnTo>
                <a:lnTo>
                  <a:pt x="455" y="355"/>
                </a:lnTo>
                <a:lnTo>
                  <a:pt x="455" y="357"/>
                </a:lnTo>
                <a:lnTo>
                  <a:pt x="455" y="359"/>
                </a:lnTo>
                <a:lnTo>
                  <a:pt x="455" y="360"/>
                </a:lnTo>
                <a:lnTo>
                  <a:pt x="456" y="360"/>
                </a:lnTo>
                <a:lnTo>
                  <a:pt x="456" y="362"/>
                </a:lnTo>
                <a:lnTo>
                  <a:pt x="455" y="362"/>
                </a:lnTo>
                <a:lnTo>
                  <a:pt x="453" y="362"/>
                </a:lnTo>
                <a:lnTo>
                  <a:pt x="452" y="362"/>
                </a:lnTo>
                <a:lnTo>
                  <a:pt x="450" y="362"/>
                </a:lnTo>
                <a:lnTo>
                  <a:pt x="448" y="362"/>
                </a:lnTo>
                <a:lnTo>
                  <a:pt x="447" y="362"/>
                </a:lnTo>
                <a:lnTo>
                  <a:pt x="445" y="362"/>
                </a:lnTo>
                <a:lnTo>
                  <a:pt x="444" y="362"/>
                </a:lnTo>
                <a:lnTo>
                  <a:pt x="445" y="362"/>
                </a:lnTo>
                <a:lnTo>
                  <a:pt x="444" y="362"/>
                </a:lnTo>
                <a:lnTo>
                  <a:pt x="442" y="362"/>
                </a:lnTo>
                <a:lnTo>
                  <a:pt x="442" y="360"/>
                </a:lnTo>
                <a:lnTo>
                  <a:pt x="440" y="360"/>
                </a:lnTo>
                <a:lnTo>
                  <a:pt x="439" y="360"/>
                </a:lnTo>
                <a:lnTo>
                  <a:pt x="439" y="359"/>
                </a:lnTo>
                <a:lnTo>
                  <a:pt x="437" y="359"/>
                </a:lnTo>
                <a:lnTo>
                  <a:pt x="437" y="357"/>
                </a:lnTo>
                <a:lnTo>
                  <a:pt x="437" y="355"/>
                </a:lnTo>
                <a:lnTo>
                  <a:pt x="437" y="354"/>
                </a:lnTo>
                <a:lnTo>
                  <a:pt x="437" y="352"/>
                </a:lnTo>
                <a:lnTo>
                  <a:pt x="436" y="352"/>
                </a:lnTo>
                <a:lnTo>
                  <a:pt x="436" y="351"/>
                </a:lnTo>
                <a:lnTo>
                  <a:pt x="434" y="351"/>
                </a:lnTo>
                <a:lnTo>
                  <a:pt x="434" y="349"/>
                </a:lnTo>
                <a:lnTo>
                  <a:pt x="434" y="347"/>
                </a:lnTo>
                <a:lnTo>
                  <a:pt x="432" y="347"/>
                </a:lnTo>
                <a:lnTo>
                  <a:pt x="432" y="346"/>
                </a:lnTo>
                <a:lnTo>
                  <a:pt x="431" y="346"/>
                </a:lnTo>
                <a:lnTo>
                  <a:pt x="431" y="344"/>
                </a:lnTo>
                <a:lnTo>
                  <a:pt x="429" y="344"/>
                </a:lnTo>
                <a:lnTo>
                  <a:pt x="429" y="346"/>
                </a:lnTo>
                <a:lnTo>
                  <a:pt x="431" y="346"/>
                </a:lnTo>
                <a:lnTo>
                  <a:pt x="429" y="346"/>
                </a:lnTo>
                <a:lnTo>
                  <a:pt x="429" y="344"/>
                </a:lnTo>
                <a:lnTo>
                  <a:pt x="428" y="344"/>
                </a:lnTo>
                <a:lnTo>
                  <a:pt x="428" y="343"/>
                </a:lnTo>
                <a:lnTo>
                  <a:pt x="426" y="341"/>
                </a:lnTo>
                <a:lnTo>
                  <a:pt x="426" y="339"/>
                </a:lnTo>
                <a:lnTo>
                  <a:pt x="424" y="339"/>
                </a:lnTo>
                <a:lnTo>
                  <a:pt x="424" y="338"/>
                </a:lnTo>
                <a:lnTo>
                  <a:pt x="426" y="338"/>
                </a:lnTo>
                <a:lnTo>
                  <a:pt x="426" y="336"/>
                </a:lnTo>
                <a:lnTo>
                  <a:pt x="424" y="336"/>
                </a:lnTo>
                <a:lnTo>
                  <a:pt x="424" y="335"/>
                </a:lnTo>
                <a:lnTo>
                  <a:pt x="423" y="335"/>
                </a:lnTo>
                <a:lnTo>
                  <a:pt x="423" y="336"/>
                </a:lnTo>
                <a:lnTo>
                  <a:pt x="424" y="338"/>
                </a:lnTo>
                <a:lnTo>
                  <a:pt x="424" y="339"/>
                </a:lnTo>
                <a:lnTo>
                  <a:pt x="424" y="341"/>
                </a:lnTo>
                <a:lnTo>
                  <a:pt x="423" y="341"/>
                </a:lnTo>
                <a:lnTo>
                  <a:pt x="424" y="341"/>
                </a:lnTo>
                <a:lnTo>
                  <a:pt x="426" y="341"/>
                </a:lnTo>
                <a:lnTo>
                  <a:pt x="426" y="343"/>
                </a:lnTo>
                <a:lnTo>
                  <a:pt x="426" y="344"/>
                </a:lnTo>
                <a:lnTo>
                  <a:pt x="426" y="346"/>
                </a:lnTo>
                <a:lnTo>
                  <a:pt x="428" y="346"/>
                </a:lnTo>
                <a:lnTo>
                  <a:pt x="428" y="347"/>
                </a:lnTo>
                <a:lnTo>
                  <a:pt x="429" y="347"/>
                </a:lnTo>
                <a:lnTo>
                  <a:pt x="429" y="349"/>
                </a:lnTo>
                <a:lnTo>
                  <a:pt x="431" y="349"/>
                </a:lnTo>
                <a:lnTo>
                  <a:pt x="432" y="351"/>
                </a:lnTo>
                <a:lnTo>
                  <a:pt x="432" y="352"/>
                </a:lnTo>
                <a:lnTo>
                  <a:pt x="434" y="352"/>
                </a:lnTo>
                <a:lnTo>
                  <a:pt x="434" y="354"/>
                </a:lnTo>
                <a:lnTo>
                  <a:pt x="436" y="355"/>
                </a:lnTo>
                <a:lnTo>
                  <a:pt x="434" y="355"/>
                </a:lnTo>
                <a:lnTo>
                  <a:pt x="436" y="355"/>
                </a:lnTo>
                <a:lnTo>
                  <a:pt x="434" y="357"/>
                </a:lnTo>
                <a:lnTo>
                  <a:pt x="436" y="357"/>
                </a:lnTo>
                <a:lnTo>
                  <a:pt x="436" y="359"/>
                </a:lnTo>
                <a:lnTo>
                  <a:pt x="437" y="359"/>
                </a:lnTo>
                <a:lnTo>
                  <a:pt x="437" y="360"/>
                </a:lnTo>
                <a:lnTo>
                  <a:pt x="437" y="362"/>
                </a:lnTo>
                <a:lnTo>
                  <a:pt x="439" y="362"/>
                </a:lnTo>
                <a:lnTo>
                  <a:pt x="437" y="363"/>
                </a:lnTo>
                <a:lnTo>
                  <a:pt x="439" y="363"/>
                </a:lnTo>
                <a:lnTo>
                  <a:pt x="439" y="365"/>
                </a:lnTo>
                <a:lnTo>
                  <a:pt x="440" y="365"/>
                </a:lnTo>
                <a:lnTo>
                  <a:pt x="440" y="367"/>
                </a:lnTo>
                <a:lnTo>
                  <a:pt x="442" y="367"/>
                </a:lnTo>
                <a:lnTo>
                  <a:pt x="440" y="367"/>
                </a:lnTo>
                <a:lnTo>
                  <a:pt x="440" y="368"/>
                </a:lnTo>
                <a:lnTo>
                  <a:pt x="442" y="368"/>
                </a:lnTo>
                <a:lnTo>
                  <a:pt x="440" y="368"/>
                </a:lnTo>
                <a:lnTo>
                  <a:pt x="440" y="367"/>
                </a:lnTo>
                <a:lnTo>
                  <a:pt x="442" y="367"/>
                </a:lnTo>
                <a:lnTo>
                  <a:pt x="440" y="367"/>
                </a:lnTo>
                <a:lnTo>
                  <a:pt x="440" y="365"/>
                </a:lnTo>
                <a:lnTo>
                  <a:pt x="440" y="363"/>
                </a:lnTo>
                <a:lnTo>
                  <a:pt x="440" y="365"/>
                </a:lnTo>
                <a:lnTo>
                  <a:pt x="440" y="363"/>
                </a:lnTo>
                <a:lnTo>
                  <a:pt x="439" y="363"/>
                </a:lnTo>
                <a:lnTo>
                  <a:pt x="439" y="362"/>
                </a:lnTo>
                <a:lnTo>
                  <a:pt x="440" y="362"/>
                </a:lnTo>
                <a:lnTo>
                  <a:pt x="440" y="363"/>
                </a:lnTo>
                <a:lnTo>
                  <a:pt x="440" y="362"/>
                </a:lnTo>
                <a:lnTo>
                  <a:pt x="440" y="363"/>
                </a:lnTo>
                <a:lnTo>
                  <a:pt x="442" y="363"/>
                </a:lnTo>
                <a:lnTo>
                  <a:pt x="444" y="363"/>
                </a:lnTo>
                <a:lnTo>
                  <a:pt x="444" y="365"/>
                </a:lnTo>
                <a:lnTo>
                  <a:pt x="445" y="365"/>
                </a:lnTo>
                <a:lnTo>
                  <a:pt x="447" y="365"/>
                </a:lnTo>
                <a:lnTo>
                  <a:pt x="448" y="365"/>
                </a:lnTo>
                <a:lnTo>
                  <a:pt x="450" y="365"/>
                </a:lnTo>
                <a:lnTo>
                  <a:pt x="452" y="365"/>
                </a:lnTo>
                <a:lnTo>
                  <a:pt x="453" y="365"/>
                </a:lnTo>
                <a:lnTo>
                  <a:pt x="455" y="365"/>
                </a:lnTo>
                <a:lnTo>
                  <a:pt x="455" y="367"/>
                </a:lnTo>
                <a:lnTo>
                  <a:pt x="455" y="368"/>
                </a:lnTo>
                <a:lnTo>
                  <a:pt x="453" y="370"/>
                </a:lnTo>
                <a:lnTo>
                  <a:pt x="453" y="371"/>
                </a:lnTo>
                <a:lnTo>
                  <a:pt x="455" y="371"/>
                </a:lnTo>
                <a:lnTo>
                  <a:pt x="455" y="373"/>
                </a:lnTo>
                <a:lnTo>
                  <a:pt x="453" y="373"/>
                </a:lnTo>
                <a:lnTo>
                  <a:pt x="453" y="375"/>
                </a:lnTo>
                <a:lnTo>
                  <a:pt x="453" y="376"/>
                </a:lnTo>
                <a:lnTo>
                  <a:pt x="453" y="378"/>
                </a:lnTo>
                <a:lnTo>
                  <a:pt x="455" y="379"/>
                </a:lnTo>
                <a:lnTo>
                  <a:pt x="453" y="379"/>
                </a:lnTo>
                <a:lnTo>
                  <a:pt x="453" y="381"/>
                </a:lnTo>
                <a:lnTo>
                  <a:pt x="453" y="383"/>
                </a:lnTo>
                <a:lnTo>
                  <a:pt x="453" y="384"/>
                </a:lnTo>
                <a:lnTo>
                  <a:pt x="455" y="384"/>
                </a:lnTo>
                <a:lnTo>
                  <a:pt x="455" y="386"/>
                </a:lnTo>
                <a:lnTo>
                  <a:pt x="455" y="387"/>
                </a:lnTo>
                <a:lnTo>
                  <a:pt x="455" y="389"/>
                </a:lnTo>
                <a:lnTo>
                  <a:pt x="455" y="391"/>
                </a:lnTo>
                <a:lnTo>
                  <a:pt x="455" y="392"/>
                </a:lnTo>
                <a:lnTo>
                  <a:pt x="455" y="394"/>
                </a:lnTo>
                <a:lnTo>
                  <a:pt x="455" y="395"/>
                </a:lnTo>
                <a:lnTo>
                  <a:pt x="455" y="397"/>
                </a:lnTo>
                <a:lnTo>
                  <a:pt x="453" y="399"/>
                </a:lnTo>
                <a:lnTo>
                  <a:pt x="455" y="399"/>
                </a:lnTo>
                <a:lnTo>
                  <a:pt x="455" y="400"/>
                </a:lnTo>
                <a:lnTo>
                  <a:pt x="455" y="402"/>
                </a:lnTo>
                <a:lnTo>
                  <a:pt x="455" y="403"/>
                </a:lnTo>
                <a:lnTo>
                  <a:pt x="455" y="405"/>
                </a:lnTo>
                <a:lnTo>
                  <a:pt x="455" y="407"/>
                </a:lnTo>
                <a:lnTo>
                  <a:pt x="453" y="407"/>
                </a:lnTo>
                <a:lnTo>
                  <a:pt x="453" y="405"/>
                </a:lnTo>
                <a:lnTo>
                  <a:pt x="452" y="405"/>
                </a:lnTo>
                <a:lnTo>
                  <a:pt x="450" y="405"/>
                </a:lnTo>
                <a:lnTo>
                  <a:pt x="452" y="405"/>
                </a:lnTo>
                <a:lnTo>
                  <a:pt x="452" y="407"/>
                </a:lnTo>
                <a:lnTo>
                  <a:pt x="450" y="407"/>
                </a:lnTo>
                <a:lnTo>
                  <a:pt x="452" y="405"/>
                </a:lnTo>
                <a:lnTo>
                  <a:pt x="450" y="405"/>
                </a:lnTo>
                <a:lnTo>
                  <a:pt x="450" y="407"/>
                </a:lnTo>
                <a:lnTo>
                  <a:pt x="450" y="408"/>
                </a:lnTo>
                <a:lnTo>
                  <a:pt x="450" y="410"/>
                </a:lnTo>
                <a:lnTo>
                  <a:pt x="448" y="410"/>
                </a:lnTo>
                <a:lnTo>
                  <a:pt x="447" y="410"/>
                </a:lnTo>
                <a:lnTo>
                  <a:pt x="447" y="411"/>
                </a:lnTo>
                <a:lnTo>
                  <a:pt x="447" y="410"/>
                </a:lnTo>
                <a:lnTo>
                  <a:pt x="447" y="411"/>
                </a:lnTo>
                <a:lnTo>
                  <a:pt x="445" y="411"/>
                </a:lnTo>
                <a:lnTo>
                  <a:pt x="447" y="411"/>
                </a:lnTo>
                <a:lnTo>
                  <a:pt x="448" y="411"/>
                </a:lnTo>
                <a:lnTo>
                  <a:pt x="448" y="410"/>
                </a:lnTo>
                <a:lnTo>
                  <a:pt x="450" y="411"/>
                </a:lnTo>
                <a:lnTo>
                  <a:pt x="450" y="413"/>
                </a:lnTo>
                <a:lnTo>
                  <a:pt x="448" y="413"/>
                </a:lnTo>
                <a:lnTo>
                  <a:pt x="448" y="415"/>
                </a:lnTo>
                <a:lnTo>
                  <a:pt x="447" y="415"/>
                </a:lnTo>
                <a:lnTo>
                  <a:pt x="445" y="415"/>
                </a:lnTo>
                <a:lnTo>
                  <a:pt x="444" y="416"/>
                </a:lnTo>
                <a:lnTo>
                  <a:pt x="442" y="416"/>
                </a:lnTo>
                <a:lnTo>
                  <a:pt x="440" y="416"/>
                </a:lnTo>
                <a:lnTo>
                  <a:pt x="440" y="418"/>
                </a:lnTo>
                <a:lnTo>
                  <a:pt x="440" y="419"/>
                </a:lnTo>
                <a:lnTo>
                  <a:pt x="440" y="421"/>
                </a:lnTo>
                <a:lnTo>
                  <a:pt x="440" y="423"/>
                </a:lnTo>
                <a:lnTo>
                  <a:pt x="442" y="424"/>
                </a:lnTo>
                <a:lnTo>
                  <a:pt x="442" y="426"/>
                </a:lnTo>
                <a:lnTo>
                  <a:pt x="444" y="426"/>
                </a:lnTo>
                <a:lnTo>
                  <a:pt x="444" y="427"/>
                </a:lnTo>
                <a:lnTo>
                  <a:pt x="444" y="426"/>
                </a:lnTo>
                <a:lnTo>
                  <a:pt x="444" y="427"/>
                </a:lnTo>
                <a:lnTo>
                  <a:pt x="442" y="427"/>
                </a:lnTo>
                <a:lnTo>
                  <a:pt x="444" y="429"/>
                </a:lnTo>
                <a:lnTo>
                  <a:pt x="444" y="431"/>
                </a:lnTo>
                <a:lnTo>
                  <a:pt x="445" y="432"/>
                </a:lnTo>
                <a:lnTo>
                  <a:pt x="445" y="434"/>
                </a:lnTo>
                <a:lnTo>
                  <a:pt x="444" y="434"/>
                </a:lnTo>
                <a:lnTo>
                  <a:pt x="442" y="434"/>
                </a:lnTo>
                <a:lnTo>
                  <a:pt x="440" y="434"/>
                </a:lnTo>
                <a:lnTo>
                  <a:pt x="439" y="432"/>
                </a:lnTo>
                <a:lnTo>
                  <a:pt x="437" y="431"/>
                </a:lnTo>
                <a:lnTo>
                  <a:pt x="437" y="429"/>
                </a:lnTo>
                <a:lnTo>
                  <a:pt x="436" y="429"/>
                </a:lnTo>
                <a:lnTo>
                  <a:pt x="436" y="427"/>
                </a:lnTo>
                <a:lnTo>
                  <a:pt x="436" y="429"/>
                </a:lnTo>
                <a:lnTo>
                  <a:pt x="436" y="427"/>
                </a:lnTo>
                <a:lnTo>
                  <a:pt x="434" y="429"/>
                </a:lnTo>
                <a:lnTo>
                  <a:pt x="434" y="431"/>
                </a:lnTo>
                <a:lnTo>
                  <a:pt x="434" y="429"/>
                </a:lnTo>
                <a:lnTo>
                  <a:pt x="432" y="429"/>
                </a:lnTo>
                <a:lnTo>
                  <a:pt x="431" y="429"/>
                </a:lnTo>
                <a:lnTo>
                  <a:pt x="431" y="427"/>
                </a:lnTo>
                <a:lnTo>
                  <a:pt x="429" y="427"/>
                </a:lnTo>
                <a:lnTo>
                  <a:pt x="429" y="426"/>
                </a:lnTo>
                <a:lnTo>
                  <a:pt x="428" y="426"/>
                </a:lnTo>
                <a:lnTo>
                  <a:pt x="426" y="426"/>
                </a:lnTo>
                <a:lnTo>
                  <a:pt x="426" y="424"/>
                </a:lnTo>
                <a:lnTo>
                  <a:pt x="424" y="424"/>
                </a:lnTo>
                <a:lnTo>
                  <a:pt x="426" y="423"/>
                </a:lnTo>
                <a:lnTo>
                  <a:pt x="424" y="423"/>
                </a:lnTo>
                <a:lnTo>
                  <a:pt x="423" y="423"/>
                </a:lnTo>
                <a:lnTo>
                  <a:pt x="423" y="421"/>
                </a:lnTo>
                <a:lnTo>
                  <a:pt x="421" y="421"/>
                </a:lnTo>
                <a:lnTo>
                  <a:pt x="421" y="419"/>
                </a:lnTo>
                <a:lnTo>
                  <a:pt x="420" y="419"/>
                </a:lnTo>
                <a:lnTo>
                  <a:pt x="420" y="418"/>
                </a:lnTo>
                <a:lnTo>
                  <a:pt x="420" y="416"/>
                </a:lnTo>
                <a:lnTo>
                  <a:pt x="418" y="416"/>
                </a:lnTo>
                <a:lnTo>
                  <a:pt x="416" y="416"/>
                </a:lnTo>
                <a:lnTo>
                  <a:pt x="416" y="415"/>
                </a:lnTo>
                <a:lnTo>
                  <a:pt x="415" y="415"/>
                </a:lnTo>
                <a:lnTo>
                  <a:pt x="415" y="413"/>
                </a:lnTo>
                <a:lnTo>
                  <a:pt x="413" y="413"/>
                </a:lnTo>
                <a:lnTo>
                  <a:pt x="413" y="411"/>
                </a:lnTo>
                <a:lnTo>
                  <a:pt x="412" y="411"/>
                </a:lnTo>
                <a:lnTo>
                  <a:pt x="412" y="410"/>
                </a:lnTo>
                <a:lnTo>
                  <a:pt x="412" y="408"/>
                </a:lnTo>
                <a:lnTo>
                  <a:pt x="410" y="408"/>
                </a:lnTo>
                <a:lnTo>
                  <a:pt x="408" y="407"/>
                </a:lnTo>
                <a:lnTo>
                  <a:pt x="408" y="405"/>
                </a:lnTo>
                <a:lnTo>
                  <a:pt x="407" y="405"/>
                </a:lnTo>
                <a:lnTo>
                  <a:pt x="407" y="403"/>
                </a:lnTo>
                <a:lnTo>
                  <a:pt x="407" y="402"/>
                </a:lnTo>
                <a:lnTo>
                  <a:pt x="405" y="402"/>
                </a:lnTo>
                <a:lnTo>
                  <a:pt x="405" y="400"/>
                </a:lnTo>
                <a:lnTo>
                  <a:pt x="404" y="400"/>
                </a:lnTo>
                <a:lnTo>
                  <a:pt x="402" y="400"/>
                </a:lnTo>
                <a:lnTo>
                  <a:pt x="402" y="399"/>
                </a:lnTo>
                <a:lnTo>
                  <a:pt x="400" y="397"/>
                </a:lnTo>
                <a:lnTo>
                  <a:pt x="400" y="395"/>
                </a:lnTo>
                <a:lnTo>
                  <a:pt x="399" y="395"/>
                </a:lnTo>
                <a:lnTo>
                  <a:pt x="399" y="394"/>
                </a:lnTo>
                <a:lnTo>
                  <a:pt x="397" y="394"/>
                </a:lnTo>
                <a:lnTo>
                  <a:pt x="397" y="392"/>
                </a:lnTo>
                <a:lnTo>
                  <a:pt x="396" y="391"/>
                </a:lnTo>
                <a:lnTo>
                  <a:pt x="394" y="389"/>
                </a:lnTo>
                <a:lnTo>
                  <a:pt x="392" y="387"/>
                </a:lnTo>
                <a:lnTo>
                  <a:pt x="391" y="387"/>
                </a:lnTo>
                <a:lnTo>
                  <a:pt x="391" y="386"/>
                </a:lnTo>
                <a:lnTo>
                  <a:pt x="389" y="386"/>
                </a:lnTo>
                <a:lnTo>
                  <a:pt x="389" y="384"/>
                </a:lnTo>
                <a:lnTo>
                  <a:pt x="389" y="383"/>
                </a:lnTo>
                <a:lnTo>
                  <a:pt x="388" y="383"/>
                </a:lnTo>
                <a:lnTo>
                  <a:pt x="386" y="383"/>
                </a:lnTo>
                <a:lnTo>
                  <a:pt x="384" y="383"/>
                </a:lnTo>
                <a:lnTo>
                  <a:pt x="384" y="381"/>
                </a:lnTo>
                <a:lnTo>
                  <a:pt x="383" y="381"/>
                </a:lnTo>
                <a:lnTo>
                  <a:pt x="383" y="379"/>
                </a:lnTo>
                <a:lnTo>
                  <a:pt x="381" y="379"/>
                </a:lnTo>
                <a:lnTo>
                  <a:pt x="381" y="378"/>
                </a:lnTo>
                <a:lnTo>
                  <a:pt x="380" y="378"/>
                </a:lnTo>
                <a:lnTo>
                  <a:pt x="380" y="376"/>
                </a:lnTo>
                <a:lnTo>
                  <a:pt x="378" y="376"/>
                </a:lnTo>
                <a:lnTo>
                  <a:pt x="378" y="375"/>
                </a:lnTo>
                <a:lnTo>
                  <a:pt x="376" y="375"/>
                </a:lnTo>
                <a:lnTo>
                  <a:pt x="376" y="373"/>
                </a:lnTo>
                <a:lnTo>
                  <a:pt x="376" y="371"/>
                </a:lnTo>
                <a:lnTo>
                  <a:pt x="375" y="371"/>
                </a:lnTo>
                <a:lnTo>
                  <a:pt x="373" y="370"/>
                </a:lnTo>
                <a:lnTo>
                  <a:pt x="372" y="370"/>
                </a:lnTo>
                <a:lnTo>
                  <a:pt x="372" y="368"/>
                </a:lnTo>
                <a:lnTo>
                  <a:pt x="370" y="368"/>
                </a:lnTo>
                <a:lnTo>
                  <a:pt x="370" y="367"/>
                </a:lnTo>
                <a:lnTo>
                  <a:pt x="368" y="367"/>
                </a:lnTo>
                <a:lnTo>
                  <a:pt x="368" y="365"/>
                </a:lnTo>
                <a:lnTo>
                  <a:pt x="367" y="365"/>
                </a:lnTo>
                <a:lnTo>
                  <a:pt x="367" y="363"/>
                </a:lnTo>
                <a:lnTo>
                  <a:pt x="365" y="363"/>
                </a:lnTo>
                <a:lnTo>
                  <a:pt x="365" y="362"/>
                </a:lnTo>
                <a:lnTo>
                  <a:pt x="364" y="362"/>
                </a:lnTo>
                <a:lnTo>
                  <a:pt x="364" y="360"/>
                </a:lnTo>
                <a:lnTo>
                  <a:pt x="362" y="360"/>
                </a:lnTo>
                <a:lnTo>
                  <a:pt x="362" y="359"/>
                </a:lnTo>
                <a:lnTo>
                  <a:pt x="360" y="359"/>
                </a:lnTo>
                <a:lnTo>
                  <a:pt x="360" y="357"/>
                </a:lnTo>
                <a:lnTo>
                  <a:pt x="359" y="357"/>
                </a:lnTo>
                <a:lnTo>
                  <a:pt x="359" y="355"/>
                </a:lnTo>
                <a:lnTo>
                  <a:pt x="357" y="355"/>
                </a:lnTo>
                <a:lnTo>
                  <a:pt x="357" y="354"/>
                </a:lnTo>
                <a:lnTo>
                  <a:pt x="356" y="354"/>
                </a:lnTo>
                <a:lnTo>
                  <a:pt x="356" y="352"/>
                </a:lnTo>
                <a:lnTo>
                  <a:pt x="356" y="351"/>
                </a:lnTo>
                <a:lnTo>
                  <a:pt x="356" y="349"/>
                </a:lnTo>
                <a:lnTo>
                  <a:pt x="357" y="349"/>
                </a:lnTo>
                <a:lnTo>
                  <a:pt x="357" y="347"/>
                </a:lnTo>
                <a:lnTo>
                  <a:pt x="359" y="347"/>
                </a:lnTo>
                <a:lnTo>
                  <a:pt x="360" y="347"/>
                </a:lnTo>
                <a:lnTo>
                  <a:pt x="360" y="346"/>
                </a:lnTo>
                <a:lnTo>
                  <a:pt x="362" y="346"/>
                </a:lnTo>
                <a:lnTo>
                  <a:pt x="360" y="346"/>
                </a:lnTo>
                <a:lnTo>
                  <a:pt x="360" y="344"/>
                </a:lnTo>
                <a:lnTo>
                  <a:pt x="362" y="344"/>
                </a:lnTo>
                <a:lnTo>
                  <a:pt x="362" y="346"/>
                </a:lnTo>
                <a:lnTo>
                  <a:pt x="364" y="344"/>
                </a:lnTo>
                <a:lnTo>
                  <a:pt x="364" y="343"/>
                </a:lnTo>
                <a:lnTo>
                  <a:pt x="364" y="341"/>
                </a:lnTo>
                <a:lnTo>
                  <a:pt x="362" y="341"/>
                </a:lnTo>
                <a:lnTo>
                  <a:pt x="360" y="341"/>
                </a:lnTo>
                <a:lnTo>
                  <a:pt x="359" y="341"/>
                </a:lnTo>
                <a:lnTo>
                  <a:pt x="359" y="343"/>
                </a:lnTo>
                <a:lnTo>
                  <a:pt x="359" y="344"/>
                </a:lnTo>
                <a:lnTo>
                  <a:pt x="357" y="344"/>
                </a:lnTo>
                <a:lnTo>
                  <a:pt x="357" y="346"/>
                </a:lnTo>
                <a:lnTo>
                  <a:pt x="357" y="344"/>
                </a:lnTo>
                <a:lnTo>
                  <a:pt x="357" y="346"/>
                </a:lnTo>
                <a:lnTo>
                  <a:pt x="357" y="344"/>
                </a:lnTo>
                <a:lnTo>
                  <a:pt x="356" y="344"/>
                </a:lnTo>
                <a:lnTo>
                  <a:pt x="356" y="346"/>
                </a:lnTo>
                <a:lnTo>
                  <a:pt x="354" y="346"/>
                </a:lnTo>
                <a:lnTo>
                  <a:pt x="354" y="347"/>
                </a:lnTo>
                <a:lnTo>
                  <a:pt x="354" y="349"/>
                </a:lnTo>
                <a:lnTo>
                  <a:pt x="354" y="351"/>
                </a:lnTo>
                <a:lnTo>
                  <a:pt x="352" y="351"/>
                </a:lnTo>
                <a:lnTo>
                  <a:pt x="352" y="349"/>
                </a:lnTo>
                <a:lnTo>
                  <a:pt x="351" y="349"/>
                </a:lnTo>
                <a:lnTo>
                  <a:pt x="351" y="347"/>
                </a:lnTo>
                <a:lnTo>
                  <a:pt x="349" y="347"/>
                </a:lnTo>
                <a:lnTo>
                  <a:pt x="349" y="346"/>
                </a:lnTo>
                <a:lnTo>
                  <a:pt x="348" y="346"/>
                </a:lnTo>
                <a:lnTo>
                  <a:pt x="348" y="344"/>
                </a:lnTo>
                <a:lnTo>
                  <a:pt x="346" y="344"/>
                </a:lnTo>
                <a:lnTo>
                  <a:pt x="344" y="343"/>
                </a:lnTo>
                <a:lnTo>
                  <a:pt x="343" y="341"/>
                </a:lnTo>
                <a:lnTo>
                  <a:pt x="341" y="339"/>
                </a:lnTo>
                <a:lnTo>
                  <a:pt x="341" y="338"/>
                </a:lnTo>
                <a:lnTo>
                  <a:pt x="340" y="338"/>
                </a:lnTo>
                <a:lnTo>
                  <a:pt x="340" y="336"/>
                </a:lnTo>
                <a:lnTo>
                  <a:pt x="338" y="336"/>
                </a:lnTo>
                <a:lnTo>
                  <a:pt x="338" y="335"/>
                </a:lnTo>
                <a:lnTo>
                  <a:pt x="336" y="335"/>
                </a:lnTo>
                <a:lnTo>
                  <a:pt x="336" y="333"/>
                </a:lnTo>
                <a:lnTo>
                  <a:pt x="335" y="331"/>
                </a:lnTo>
                <a:lnTo>
                  <a:pt x="335" y="330"/>
                </a:lnTo>
                <a:lnTo>
                  <a:pt x="333" y="330"/>
                </a:lnTo>
                <a:lnTo>
                  <a:pt x="333" y="328"/>
                </a:lnTo>
                <a:lnTo>
                  <a:pt x="332" y="328"/>
                </a:lnTo>
                <a:lnTo>
                  <a:pt x="332" y="327"/>
                </a:lnTo>
                <a:lnTo>
                  <a:pt x="330" y="327"/>
                </a:lnTo>
                <a:lnTo>
                  <a:pt x="330" y="325"/>
                </a:lnTo>
                <a:lnTo>
                  <a:pt x="330" y="323"/>
                </a:lnTo>
                <a:lnTo>
                  <a:pt x="328" y="323"/>
                </a:lnTo>
                <a:lnTo>
                  <a:pt x="328" y="322"/>
                </a:lnTo>
                <a:lnTo>
                  <a:pt x="327" y="322"/>
                </a:lnTo>
                <a:lnTo>
                  <a:pt x="327" y="320"/>
                </a:lnTo>
                <a:lnTo>
                  <a:pt x="327" y="319"/>
                </a:lnTo>
                <a:lnTo>
                  <a:pt x="325" y="319"/>
                </a:lnTo>
                <a:lnTo>
                  <a:pt x="325" y="317"/>
                </a:lnTo>
                <a:lnTo>
                  <a:pt x="325" y="315"/>
                </a:lnTo>
                <a:lnTo>
                  <a:pt x="324" y="315"/>
                </a:lnTo>
                <a:lnTo>
                  <a:pt x="324" y="314"/>
                </a:lnTo>
                <a:lnTo>
                  <a:pt x="322" y="314"/>
                </a:lnTo>
                <a:lnTo>
                  <a:pt x="322" y="312"/>
                </a:lnTo>
                <a:lnTo>
                  <a:pt x="322" y="311"/>
                </a:lnTo>
                <a:lnTo>
                  <a:pt x="320" y="311"/>
                </a:lnTo>
                <a:lnTo>
                  <a:pt x="320" y="309"/>
                </a:lnTo>
                <a:lnTo>
                  <a:pt x="319" y="309"/>
                </a:lnTo>
                <a:lnTo>
                  <a:pt x="319" y="307"/>
                </a:lnTo>
                <a:lnTo>
                  <a:pt x="319" y="306"/>
                </a:lnTo>
                <a:lnTo>
                  <a:pt x="319" y="304"/>
                </a:lnTo>
                <a:lnTo>
                  <a:pt x="317" y="304"/>
                </a:lnTo>
                <a:lnTo>
                  <a:pt x="317" y="303"/>
                </a:lnTo>
                <a:lnTo>
                  <a:pt x="316" y="303"/>
                </a:lnTo>
                <a:lnTo>
                  <a:pt x="316" y="301"/>
                </a:lnTo>
                <a:lnTo>
                  <a:pt x="314" y="299"/>
                </a:lnTo>
                <a:lnTo>
                  <a:pt x="312" y="298"/>
                </a:lnTo>
                <a:lnTo>
                  <a:pt x="312" y="296"/>
                </a:lnTo>
                <a:lnTo>
                  <a:pt x="311" y="296"/>
                </a:lnTo>
                <a:lnTo>
                  <a:pt x="311" y="295"/>
                </a:lnTo>
                <a:lnTo>
                  <a:pt x="311" y="293"/>
                </a:lnTo>
                <a:lnTo>
                  <a:pt x="309" y="291"/>
                </a:lnTo>
                <a:lnTo>
                  <a:pt x="311" y="291"/>
                </a:lnTo>
                <a:lnTo>
                  <a:pt x="312" y="291"/>
                </a:lnTo>
                <a:lnTo>
                  <a:pt x="312" y="290"/>
                </a:lnTo>
                <a:lnTo>
                  <a:pt x="311" y="290"/>
                </a:lnTo>
                <a:lnTo>
                  <a:pt x="309" y="290"/>
                </a:lnTo>
                <a:lnTo>
                  <a:pt x="309" y="288"/>
                </a:lnTo>
                <a:lnTo>
                  <a:pt x="309" y="287"/>
                </a:lnTo>
                <a:lnTo>
                  <a:pt x="311" y="288"/>
                </a:lnTo>
                <a:lnTo>
                  <a:pt x="311" y="287"/>
                </a:lnTo>
                <a:lnTo>
                  <a:pt x="311" y="285"/>
                </a:lnTo>
                <a:lnTo>
                  <a:pt x="312" y="285"/>
                </a:lnTo>
                <a:lnTo>
                  <a:pt x="314" y="287"/>
                </a:lnTo>
                <a:lnTo>
                  <a:pt x="314" y="288"/>
                </a:lnTo>
                <a:lnTo>
                  <a:pt x="316" y="288"/>
                </a:lnTo>
                <a:lnTo>
                  <a:pt x="316" y="290"/>
                </a:lnTo>
                <a:lnTo>
                  <a:pt x="316" y="291"/>
                </a:lnTo>
                <a:lnTo>
                  <a:pt x="317" y="291"/>
                </a:lnTo>
                <a:lnTo>
                  <a:pt x="319" y="291"/>
                </a:lnTo>
                <a:lnTo>
                  <a:pt x="319" y="293"/>
                </a:lnTo>
                <a:lnTo>
                  <a:pt x="320" y="293"/>
                </a:lnTo>
                <a:lnTo>
                  <a:pt x="320" y="295"/>
                </a:lnTo>
                <a:lnTo>
                  <a:pt x="322" y="295"/>
                </a:lnTo>
                <a:lnTo>
                  <a:pt x="322" y="293"/>
                </a:lnTo>
                <a:lnTo>
                  <a:pt x="322" y="295"/>
                </a:lnTo>
                <a:lnTo>
                  <a:pt x="324" y="295"/>
                </a:lnTo>
                <a:lnTo>
                  <a:pt x="324" y="296"/>
                </a:lnTo>
                <a:lnTo>
                  <a:pt x="324" y="298"/>
                </a:lnTo>
                <a:lnTo>
                  <a:pt x="325" y="298"/>
                </a:lnTo>
                <a:lnTo>
                  <a:pt x="327" y="298"/>
                </a:lnTo>
                <a:lnTo>
                  <a:pt x="327" y="299"/>
                </a:lnTo>
                <a:lnTo>
                  <a:pt x="328" y="299"/>
                </a:lnTo>
                <a:lnTo>
                  <a:pt x="330" y="299"/>
                </a:lnTo>
                <a:lnTo>
                  <a:pt x="330" y="298"/>
                </a:lnTo>
                <a:lnTo>
                  <a:pt x="328" y="298"/>
                </a:lnTo>
                <a:lnTo>
                  <a:pt x="327" y="298"/>
                </a:lnTo>
                <a:lnTo>
                  <a:pt x="328" y="298"/>
                </a:lnTo>
                <a:lnTo>
                  <a:pt x="328" y="296"/>
                </a:lnTo>
                <a:lnTo>
                  <a:pt x="327" y="296"/>
                </a:lnTo>
                <a:lnTo>
                  <a:pt x="325" y="296"/>
                </a:lnTo>
                <a:lnTo>
                  <a:pt x="325" y="295"/>
                </a:lnTo>
                <a:lnTo>
                  <a:pt x="324" y="295"/>
                </a:lnTo>
                <a:lnTo>
                  <a:pt x="324" y="293"/>
                </a:lnTo>
                <a:lnTo>
                  <a:pt x="322" y="293"/>
                </a:lnTo>
                <a:lnTo>
                  <a:pt x="324" y="293"/>
                </a:lnTo>
                <a:lnTo>
                  <a:pt x="324" y="291"/>
                </a:lnTo>
                <a:lnTo>
                  <a:pt x="322" y="291"/>
                </a:lnTo>
                <a:lnTo>
                  <a:pt x="322" y="290"/>
                </a:lnTo>
                <a:lnTo>
                  <a:pt x="320" y="290"/>
                </a:lnTo>
                <a:lnTo>
                  <a:pt x="320" y="288"/>
                </a:lnTo>
                <a:lnTo>
                  <a:pt x="320" y="287"/>
                </a:lnTo>
                <a:lnTo>
                  <a:pt x="320" y="285"/>
                </a:lnTo>
                <a:lnTo>
                  <a:pt x="319" y="285"/>
                </a:lnTo>
                <a:lnTo>
                  <a:pt x="320" y="285"/>
                </a:lnTo>
                <a:lnTo>
                  <a:pt x="319" y="285"/>
                </a:lnTo>
                <a:lnTo>
                  <a:pt x="319" y="283"/>
                </a:lnTo>
                <a:lnTo>
                  <a:pt x="319" y="285"/>
                </a:lnTo>
                <a:lnTo>
                  <a:pt x="319" y="283"/>
                </a:lnTo>
                <a:lnTo>
                  <a:pt x="319" y="282"/>
                </a:lnTo>
                <a:lnTo>
                  <a:pt x="319" y="280"/>
                </a:lnTo>
                <a:lnTo>
                  <a:pt x="317" y="280"/>
                </a:lnTo>
                <a:lnTo>
                  <a:pt x="317" y="279"/>
                </a:lnTo>
                <a:lnTo>
                  <a:pt x="317" y="277"/>
                </a:lnTo>
                <a:lnTo>
                  <a:pt x="316" y="275"/>
                </a:lnTo>
                <a:lnTo>
                  <a:pt x="316" y="274"/>
                </a:lnTo>
                <a:lnTo>
                  <a:pt x="314" y="274"/>
                </a:lnTo>
                <a:lnTo>
                  <a:pt x="314" y="275"/>
                </a:lnTo>
                <a:lnTo>
                  <a:pt x="314" y="277"/>
                </a:lnTo>
                <a:lnTo>
                  <a:pt x="316" y="277"/>
                </a:lnTo>
                <a:lnTo>
                  <a:pt x="316" y="279"/>
                </a:lnTo>
                <a:lnTo>
                  <a:pt x="316" y="277"/>
                </a:lnTo>
                <a:lnTo>
                  <a:pt x="316" y="279"/>
                </a:lnTo>
                <a:lnTo>
                  <a:pt x="316" y="280"/>
                </a:lnTo>
                <a:lnTo>
                  <a:pt x="314" y="280"/>
                </a:lnTo>
                <a:lnTo>
                  <a:pt x="312" y="280"/>
                </a:lnTo>
                <a:lnTo>
                  <a:pt x="311" y="280"/>
                </a:lnTo>
                <a:lnTo>
                  <a:pt x="309" y="279"/>
                </a:lnTo>
                <a:lnTo>
                  <a:pt x="308" y="279"/>
                </a:lnTo>
                <a:lnTo>
                  <a:pt x="308" y="277"/>
                </a:lnTo>
                <a:lnTo>
                  <a:pt x="306" y="277"/>
                </a:lnTo>
                <a:lnTo>
                  <a:pt x="304" y="277"/>
                </a:lnTo>
                <a:lnTo>
                  <a:pt x="304" y="275"/>
                </a:lnTo>
                <a:lnTo>
                  <a:pt x="303" y="275"/>
                </a:lnTo>
                <a:lnTo>
                  <a:pt x="303" y="274"/>
                </a:lnTo>
                <a:lnTo>
                  <a:pt x="301" y="274"/>
                </a:lnTo>
                <a:lnTo>
                  <a:pt x="301" y="272"/>
                </a:lnTo>
                <a:lnTo>
                  <a:pt x="301" y="271"/>
                </a:lnTo>
                <a:lnTo>
                  <a:pt x="300" y="271"/>
                </a:lnTo>
                <a:lnTo>
                  <a:pt x="298" y="271"/>
                </a:lnTo>
                <a:lnTo>
                  <a:pt x="298" y="269"/>
                </a:lnTo>
                <a:lnTo>
                  <a:pt x="296" y="269"/>
                </a:lnTo>
                <a:lnTo>
                  <a:pt x="296" y="267"/>
                </a:lnTo>
                <a:lnTo>
                  <a:pt x="295" y="266"/>
                </a:lnTo>
                <a:lnTo>
                  <a:pt x="295" y="264"/>
                </a:lnTo>
                <a:lnTo>
                  <a:pt x="293" y="264"/>
                </a:lnTo>
                <a:lnTo>
                  <a:pt x="293" y="263"/>
                </a:lnTo>
                <a:lnTo>
                  <a:pt x="293" y="261"/>
                </a:lnTo>
                <a:lnTo>
                  <a:pt x="293" y="259"/>
                </a:lnTo>
                <a:lnTo>
                  <a:pt x="293" y="258"/>
                </a:lnTo>
                <a:lnTo>
                  <a:pt x="292" y="258"/>
                </a:lnTo>
                <a:lnTo>
                  <a:pt x="292" y="256"/>
                </a:lnTo>
                <a:lnTo>
                  <a:pt x="293" y="255"/>
                </a:lnTo>
                <a:lnTo>
                  <a:pt x="293" y="253"/>
                </a:lnTo>
                <a:lnTo>
                  <a:pt x="293" y="251"/>
                </a:lnTo>
                <a:lnTo>
                  <a:pt x="292" y="251"/>
                </a:lnTo>
                <a:lnTo>
                  <a:pt x="292" y="253"/>
                </a:lnTo>
                <a:lnTo>
                  <a:pt x="290" y="253"/>
                </a:lnTo>
                <a:lnTo>
                  <a:pt x="290" y="255"/>
                </a:lnTo>
                <a:lnTo>
                  <a:pt x="292" y="256"/>
                </a:lnTo>
                <a:lnTo>
                  <a:pt x="292" y="258"/>
                </a:lnTo>
                <a:lnTo>
                  <a:pt x="292" y="259"/>
                </a:lnTo>
                <a:lnTo>
                  <a:pt x="290" y="259"/>
                </a:lnTo>
                <a:lnTo>
                  <a:pt x="290" y="261"/>
                </a:lnTo>
                <a:lnTo>
                  <a:pt x="288" y="261"/>
                </a:lnTo>
                <a:lnTo>
                  <a:pt x="288" y="259"/>
                </a:lnTo>
                <a:lnTo>
                  <a:pt x="287" y="259"/>
                </a:lnTo>
                <a:lnTo>
                  <a:pt x="287" y="258"/>
                </a:lnTo>
                <a:lnTo>
                  <a:pt x="285" y="258"/>
                </a:lnTo>
                <a:lnTo>
                  <a:pt x="284" y="256"/>
                </a:lnTo>
                <a:lnTo>
                  <a:pt x="282" y="255"/>
                </a:lnTo>
                <a:lnTo>
                  <a:pt x="280" y="253"/>
                </a:lnTo>
                <a:lnTo>
                  <a:pt x="279" y="251"/>
                </a:lnTo>
                <a:lnTo>
                  <a:pt x="279" y="250"/>
                </a:lnTo>
                <a:lnTo>
                  <a:pt x="277" y="250"/>
                </a:lnTo>
                <a:lnTo>
                  <a:pt x="277" y="248"/>
                </a:lnTo>
                <a:lnTo>
                  <a:pt x="276" y="248"/>
                </a:lnTo>
                <a:lnTo>
                  <a:pt x="276" y="247"/>
                </a:lnTo>
                <a:lnTo>
                  <a:pt x="274" y="247"/>
                </a:lnTo>
                <a:lnTo>
                  <a:pt x="276" y="247"/>
                </a:lnTo>
                <a:lnTo>
                  <a:pt x="276" y="245"/>
                </a:lnTo>
                <a:lnTo>
                  <a:pt x="274" y="245"/>
                </a:lnTo>
                <a:lnTo>
                  <a:pt x="274" y="247"/>
                </a:lnTo>
                <a:lnTo>
                  <a:pt x="272" y="247"/>
                </a:lnTo>
                <a:lnTo>
                  <a:pt x="272" y="245"/>
                </a:lnTo>
                <a:lnTo>
                  <a:pt x="271" y="245"/>
                </a:lnTo>
                <a:lnTo>
                  <a:pt x="271" y="243"/>
                </a:lnTo>
                <a:lnTo>
                  <a:pt x="271" y="242"/>
                </a:lnTo>
                <a:lnTo>
                  <a:pt x="269" y="242"/>
                </a:lnTo>
                <a:lnTo>
                  <a:pt x="268" y="240"/>
                </a:lnTo>
                <a:lnTo>
                  <a:pt x="266" y="239"/>
                </a:lnTo>
                <a:lnTo>
                  <a:pt x="264" y="237"/>
                </a:lnTo>
                <a:lnTo>
                  <a:pt x="264" y="235"/>
                </a:lnTo>
                <a:lnTo>
                  <a:pt x="263" y="235"/>
                </a:lnTo>
                <a:lnTo>
                  <a:pt x="263" y="234"/>
                </a:lnTo>
                <a:lnTo>
                  <a:pt x="263" y="232"/>
                </a:lnTo>
                <a:lnTo>
                  <a:pt x="261" y="232"/>
                </a:lnTo>
                <a:lnTo>
                  <a:pt x="261" y="231"/>
                </a:lnTo>
                <a:lnTo>
                  <a:pt x="260" y="231"/>
                </a:lnTo>
                <a:lnTo>
                  <a:pt x="260" y="229"/>
                </a:lnTo>
                <a:lnTo>
                  <a:pt x="258" y="229"/>
                </a:lnTo>
                <a:lnTo>
                  <a:pt x="258" y="227"/>
                </a:lnTo>
                <a:lnTo>
                  <a:pt x="256" y="227"/>
                </a:lnTo>
                <a:lnTo>
                  <a:pt x="256" y="226"/>
                </a:lnTo>
                <a:lnTo>
                  <a:pt x="256" y="224"/>
                </a:lnTo>
                <a:lnTo>
                  <a:pt x="258" y="224"/>
                </a:lnTo>
                <a:lnTo>
                  <a:pt x="258" y="223"/>
                </a:lnTo>
                <a:lnTo>
                  <a:pt x="258" y="224"/>
                </a:lnTo>
                <a:lnTo>
                  <a:pt x="260" y="224"/>
                </a:lnTo>
                <a:lnTo>
                  <a:pt x="260" y="223"/>
                </a:lnTo>
                <a:lnTo>
                  <a:pt x="261" y="223"/>
                </a:lnTo>
                <a:lnTo>
                  <a:pt x="263" y="223"/>
                </a:lnTo>
                <a:lnTo>
                  <a:pt x="264" y="223"/>
                </a:lnTo>
                <a:lnTo>
                  <a:pt x="266" y="223"/>
                </a:lnTo>
                <a:lnTo>
                  <a:pt x="266" y="224"/>
                </a:lnTo>
                <a:lnTo>
                  <a:pt x="268" y="224"/>
                </a:lnTo>
                <a:lnTo>
                  <a:pt x="266" y="224"/>
                </a:lnTo>
                <a:lnTo>
                  <a:pt x="268" y="224"/>
                </a:lnTo>
                <a:lnTo>
                  <a:pt x="268" y="226"/>
                </a:lnTo>
                <a:lnTo>
                  <a:pt x="269" y="226"/>
                </a:lnTo>
                <a:lnTo>
                  <a:pt x="271" y="226"/>
                </a:lnTo>
                <a:lnTo>
                  <a:pt x="272" y="226"/>
                </a:lnTo>
                <a:lnTo>
                  <a:pt x="274" y="226"/>
                </a:lnTo>
                <a:lnTo>
                  <a:pt x="276" y="226"/>
                </a:lnTo>
                <a:lnTo>
                  <a:pt x="276" y="224"/>
                </a:lnTo>
                <a:lnTo>
                  <a:pt x="277" y="224"/>
                </a:lnTo>
                <a:lnTo>
                  <a:pt x="277" y="226"/>
                </a:lnTo>
                <a:lnTo>
                  <a:pt x="277" y="224"/>
                </a:lnTo>
                <a:lnTo>
                  <a:pt x="277" y="226"/>
                </a:lnTo>
                <a:lnTo>
                  <a:pt x="279" y="226"/>
                </a:lnTo>
                <a:lnTo>
                  <a:pt x="279" y="224"/>
                </a:lnTo>
                <a:lnTo>
                  <a:pt x="280" y="224"/>
                </a:lnTo>
                <a:lnTo>
                  <a:pt x="282" y="226"/>
                </a:lnTo>
                <a:lnTo>
                  <a:pt x="284" y="226"/>
                </a:lnTo>
                <a:lnTo>
                  <a:pt x="284" y="227"/>
                </a:lnTo>
                <a:lnTo>
                  <a:pt x="285" y="227"/>
                </a:lnTo>
                <a:lnTo>
                  <a:pt x="285" y="229"/>
                </a:lnTo>
                <a:lnTo>
                  <a:pt x="285" y="227"/>
                </a:lnTo>
                <a:lnTo>
                  <a:pt x="285" y="226"/>
                </a:lnTo>
                <a:lnTo>
                  <a:pt x="284" y="226"/>
                </a:lnTo>
                <a:lnTo>
                  <a:pt x="284" y="224"/>
                </a:lnTo>
                <a:lnTo>
                  <a:pt x="282" y="223"/>
                </a:lnTo>
                <a:lnTo>
                  <a:pt x="280" y="223"/>
                </a:lnTo>
                <a:lnTo>
                  <a:pt x="280" y="221"/>
                </a:lnTo>
                <a:lnTo>
                  <a:pt x="279" y="221"/>
                </a:lnTo>
                <a:lnTo>
                  <a:pt x="279" y="223"/>
                </a:lnTo>
                <a:lnTo>
                  <a:pt x="277" y="223"/>
                </a:lnTo>
                <a:lnTo>
                  <a:pt x="276" y="223"/>
                </a:lnTo>
                <a:lnTo>
                  <a:pt x="276" y="221"/>
                </a:lnTo>
                <a:lnTo>
                  <a:pt x="276" y="223"/>
                </a:lnTo>
                <a:lnTo>
                  <a:pt x="274" y="223"/>
                </a:lnTo>
                <a:lnTo>
                  <a:pt x="272" y="223"/>
                </a:lnTo>
                <a:lnTo>
                  <a:pt x="271" y="223"/>
                </a:lnTo>
                <a:lnTo>
                  <a:pt x="271" y="221"/>
                </a:lnTo>
                <a:lnTo>
                  <a:pt x="269" y="221"/>
                </a:lnTo>
                <a:lnTo>
                  <a:pt x="268" y="221"/>
                </a:lnTo>
                <a:lnTo>
                  <a:pt x="266" y="221"/>
                </a:lnTo>
                <a:lnTo>
                  <a:pt x="264" y="219"/>
                </a:lnTo>
                <a:lnTo>
                  <a:pt x="263" y="219"/>
                </a:lnTo>
                <a:lnTo>
                  <a:pt x="261" y="219"/>
                </a:lnTo>
                <a:lnTo>
                  <a:pt x="261" y="221"/>
                </a:lnTo>
                <a:lnTo>
                  <a:pt x="260" y="221"/>
                </a:lnTo>
                <a:lnTo>
                  <a:pt x="258" y="221"/>
                </a:lnTo>
                <a:lnTo>
                  <a:pt x="258" y="223"/>
                </a:lnTo>
                <a:lnTo>
                  <a:pt x="258" y="221"/>
                </a:lnTo>
                <a:lnTo>
                  <a:pt x="258" y="223"/>
                </a:lnTo>
                <a:lnTo>
                  <a:pt x="256" y="223"/>
                </a:lnTo>
                <a:lnTo>
                  <a:pt x="258" y="223"/>
                </a:lnTo>
                <a:lnTo>
                  <a:pt x="256" y="223"/>
                </a:lnTo>
                <a:lnTo>
                  <a:pt x="256" y="224"/>
                </a:lnTo>
                <a:lnTo>
                  <a:pt x="255" y="224"/>
                </a:lnTo>
                <a:lnTo>
                  <a:pt x="255" y="223"/>
                </a:lnTo>
                <a:lnTo>
                  <a:pt x="253" y="223"/>
                </a:lnTo>
                <a:lnTo>
                  <a:pt x="253" y="221"/>
                </a:lnTo>
                <a:lnTo>
                  <a:pt x="252" y="221"/>
                </a:lnTo>
                <a:lnTo>
                  <a:pt x="252" y="219"/>
                </a:lnTo>
                <a:lnTo>
                  <a:pt x="250" y="219"/>
                </a:lnTo>
                <a:lnTo>
                  <a:pt x="250" y="221"/>
                </a:lnTo>
                <a:lnTo>
                  <a:pt x="250" y="219"/>
                </a:lnTo>
                <a:lnTo>
                  <a:pt x="248" y="219"/>
                </a:lnTo>
                <a:lnTo>
                  <a:pt x="248" y="218"/>
                </a:lnTo>
                <a:lnTo>
                  <a:pt x="247" y="218"/>
                </a:lnTo>
                <a:lnTo>
                  <a:pt x="247" y="216"/>
                </a:lnTo>
                <a:lnTo>
                  <a:pt x="245" y="216"/>
                </a:lnTo>
                <a:lnTo>
                  <a:pt x="245" y="215"/>
                </a:lnTo>
                <a:lnTo>
                  <a:pt x="244" y="215"/>
                </a:lnTo>
                <a:lnTo>
                  <a:pt x="244" y="213"/>
                </a:lnTo>
                <a:lnTo>
                  <a:pt x="244" y="211"/>
                </a:lnTo>
                <a:lnTo>
                  <a:pt x="242" y="211"/>
                </a:lnTo>
                <a:lnTo>
                  <a:pt x="242" y="210"/>
                </a:lnTo>
                <a:lnTo>
                  <a:pt x="242" y="211"/>
                </a:lnTo>
                <a:lnTo>
                  <a:pt x="242" y="210"/>
                </a:lnTo>
                <a:lnTo>
                  <a:pt x="242" y="211"/>
                </a:lnTo>
                <a:lnTo>
                  <a:pt x="242" y="210"/>
                </a:lnTo>
                <a:lnTo>
                  <a:pt x="242" y="208"/>
                </a:lnTo>
                <a:lnTo>
                  <a:pt x="242" y="207"/>
                </a:lnTo>
                <a:lnTo>
                  <a:pt x="244" y="207"/>
                </a:lnTo>
                <a:lnTo>
                  <a:pt x="244" y="205"/>
                </a:lnTo>
                <a:lnTo>
                  <a:pt x="245" y="205"/>
                </a:lnTo>
                <a:lnTo>
                  <a:pt x="247" y="205"/>
                </a:lnTo>
                <a:lnTo>
                  <a:pt x="248" y="203"/>
                </a:lnTo>
                <a:lnTo>
                  <a:pt x="247" y="203"/>
                </a:lnTo>
                <a:lnTo>
                  <a:pt x="248" y="203"/>
                </a:lnTo>
                <a:lnTo>
                  <a:pt x="248" y="202"/>
                </a:lnTo>
                <a:lnTo>
                  <a:pt x="250" y="202"/>
                </a:lnTo>
                <a:lnTo>
                  <a:pt x="250" y="200"/>
                </a:lnTo>
                <a:lnTo>
                  <a:pt x="252" y="200"/>
                </a:lnTo>
                <a:lnTo>
                  <a:pt x="252" y="199"/>
                </a:lnTo>
                <a:lnTo>
                  <a:pt x="250" y="199"/>
                </a:lnTo>
                <a:lnTo>
                  <a:pt x="248" y="199"/>
                </a:lnTo>
                <a:lnTo>
                  <a:pt x="248" y="197"/>
                </a:lnTo>
                <a:lnTo>
                  <a:pt x="248" y="199"/>
                </a:lnTo>
                <a:lnTo>
                  <a:pt x="248" y="197"/>
                </a:lnTo>
                <a:lnTo>
                  <a:pt x="247" y="197"/>
                </a:lnTo>
                <a:lnTo>
                  <a:pt x="248" y="195"/>
                </a:lnTo>
                <a:lnTo>
                  <a:pt x="247" y="195"/>
                </a:lnTo>
                <a:lnTo>
                  <a:pt x="248" y="195"/>
                </a:lnTo>
                <a:lnTo>
                  <a:pt x="247" y="195"/>
                </a:lnTo>
                <a:lnTo>
                  <a:pt x="247" y="194"/>
                </a:lnTo>
                <a:lnTo>
                  <a:pt x="248" y="194"/>
                </a:lnTo>
                <a:lnTo>
                  <a:pt x="248" y="192"/>
                </a:lnTo>
                <a:lnTo>
                  <a:pt x="248" y="194"/>
                </a:lnTo>
                <a:lnTo>
                  <a:pt x="248" y="192"/>
                </a:lnTo>
                <a:lnTo>
                  <a:pt x="250" y="192"/>
                </a:lnTo>
                <a:lnTo>
                  <a:pt x="250" y="194"/>
                </a:lnTo>
                <a:lnTo>
                  <a:pt x="252" y="194"/>
                </a:lnTo>
                <a:lnTo>
                  <a:pt x="252" y="195"/>
                </a:lnTo>
                <a:lnTo>
                  <a:pt x="252" y="194"/>
                </a:lnTo>
                <a:lnTo>
                  <a:pt x="253" y="194"/>
                </a:lnTo>
                <a:lnTo>
                  <a:pt x="252" y="194"/>
                </a:lnTo>
                <a:lnTo>
                  <a:pt x="252" y="192"/>
                </a:lnTo>
                <a:lnTo>
                  <a:pt x="252" y="191"/>
                </a:lnTo>
                <a:lnTo>
                  <a:pt x="250" y="191"/>
                </a:lnTo>
                <a:lnTo>
                  <a:pt x="248" y="191"/>
                </a:lnTo>
                <a:lnTo>
                  <a:pt x="248" y="189"/>
                </a:lnTo>
                <a:lnTo>
                  <a:pt x="247" y="189"/>
                </a:lnTo>
                <a:lnTo>
                  <a:pt x="245" y="189"/>
                </a:lnTo>
                <a:lnTo>
                  <a:pt x="245" y="187"/>
                </a:lnTo>
                <a:lnTo>
                  <a:pt x="244" y="187"/>
                </a:lnTo>
                <a:lnTo>
                  <a:pt x="244" y="189"/>
                </a:lnTo>
                <a:lnTo>
                  <a:pt x="242" y="189"/>
                </a:lnTo>
                <a:lnTo>
                  <a:pt x="242" y="191"/>
                </a:lnTo>
                <a:lnTo>
                  <a:pt x="244" y="191"/>
                </a:lnTo>
                <a:lnTo>
                  <a:pt x="244" y="192"/>
                </a:lnTo>
                <a:lnTo>
                  <a:pt x="245" y="192"/>
                </a:lnTo>
                <a:lnTo>
                  <a:pt x="245" y="194"/>
                </a:lnTo>
                <a:lnTo>
                  <a:pt x="247" y="194"/>
                </a:lnTo>
                <a:lnTo>
                  <a:pt x="247" y="195"/>
                </a:lnTo>
                <a:lnTo>
                  <a:pt x="247" y="197"/>
                </a:lnTo>
                <a:lnTo>
                  <a:pt x="247" y="199"/>
                </a:lnTo>
                <a:lnTo>
                  <a:pt x="248" y="199"/>
                </a:lnTo>
                <a:lnTo>
                  <a:pt x="247" y="199"/>
                </a:lnTo>
                <a:lnTo>
                  <a:pt x="247" y="200"/>
                </a:lnTo>
                <a:lnTo>
                  <a:pt x="245" y="200"/>
                </a:lnTo>
                <a:lnTo>
                  <a:pt x="245" y="202"/>
                </a:lnTo>
                <a:lnTo>
                  <a:pt x="244" y="202"/>
                </a:lnTo>
                <a:lnTo>
                  <a:pt x="244" y="200"/>
                </a:lnTo>
                <a:lnTo>
                  <a:pt x="242" y="200"/>
                </a:lnTo>
                <a:lnTo>
                  <a:pt x="242" y="202"/>
                </a:lnTo>
                <a:lnTo>
                  <a:pt x="242" y="203"/>
                </a:lnTo>
                <a:lnTo>
                  <a:pt x="240" y="205"/>
                </a:lnTo>
                <a:lnTo>
                  <a:pt x="239" y="205"/>
                </a:lnTo>
                <a:lnTo>
                  <a:pt x="239" y="203"/>
                </a:lnTo>
                <a:lnTo>
                  <a:pt x="237" y="203"/>
                </a:lnTo>
                <a:lnTo>
                  <a:pt x="237" y="202"/>
                </a:lnTo>
                <a:lnTo>
                  <a:pt x="236" y="202"/>
                </a:lnTo>
                <a:lnTo>
                  <a:pt x="236" y="200"/>
                </a:lnTo>
                <a:lnTo>
                  <a:pt x="234" y="200"/>
                </a:lnTo>
                <a:lnTo>
                  <a:pt x="236" y="202"/>
                </a:lnTo>
                <a:lnTo>
                  <a:pt x="234" y="202"/>
                </a:lnTo>
                <a:lnTo>
                  <a:pt x="232" y="202"/>
                </a:lnTo>
                <a:lnTo>
                  <a:pt x="232" y="200"/>
                </a:lnTo>
                <a:lnTo>
                  <a:pt x="231" y="200"/>
                </a:lnTo>
                <a:lnTo>
                  <a:pt x="231" y="199"/>
                </a:lnTo>
                <a:lnTo>
                  <a:pt x="229" y="199"/>
                </a:lnTo>
                <a:lnTo>
                  <a:pt x="229" y="197"/>
                </a:lnTo>
                <a:lnTo>
                  <a:pt x="231" y="197"/>
                </a:lnTo>
                <a:lnTo>
                  <a:pt x="231" y="195"/>
                </a:lnTo>
                <a:lnTo>
                  <a:pt x="231" y="197"/>
                </a:lnTo>
                <a:lnTo>
                  <a:pt x="231" y="195"/>
                </a:lnTo>
                <a:lnTo>
                  <a:pt x="232" y="195"/>
                </a:lnTo>
                <a:lnTo>
                  <a:pt x="231" y="195"/>
                </a:lnTo>
                <a:lnTo>
                  <a:pt x="229" y="195"/>
                </a:lnTo>
                <a:lnTo>
                  <a:pt x="229" y="194"/>
                </a:lnTo>
                <a:lnTo>
                  <a:pt x="228" y="194"/>
                </a:lnTo>
                <a:lnTo>
                  <a:pt x="228" y="192"/>
                </a:lnTo>
                <a:lnTo>
                  <a:pt x="226" y="192"/>
                </a:lnTo>
                <a:lnTo>
                  <a:pt x="226" y="191"/>
                </a:lnTo>
                <a:lnTo>
                  <a:pt x="224" y="191"/>
                </a:lnTo>
                <a:lnTo>
                  <a:pt x="226" y="189"/>
                </a:lnTo>
                <a:lnTo>
                  <a:pt x="224" y="189"/>
                </a:lnTo>
                <a:lnTo>
                  <a:pt x="224" y="187"/>
                </a:lnTo>
                <a:lnTo>
                  <a:pt x="223" y="187"/>
                </a:lnTo>
                <a:lnTo>
                  <a:pt x="224" y="187"/>
                </a:lnTo>
                <a:lnTo>
                  <a:pt x="223" y="186"/>
                </a:lnTo>
                <a:lnTo>
                  <a:pt x="223" y="184"/>
                </a:lnTo>
                <a:lnTo>
                  <a:pt x="223" y="186"/>
                </a:lnTo>
                <a:lnTo>
                  <a:pt x="223" y="184"/>
                </a:lnTo>
                <a:lnTo>
                  <a:pt x="223" y="183"/>
                </a:lnTo>
                <a:lnTo>
                  <a:pt x="221" y="181"/>
                </a:lnTo>
                <a:lnTo>
                  <a:pt x="221" y="179"/>
                </a:lnTo>
                <a:lnTo>
                  <a:pt x="221" y="178"/>
                </a:lnTo>
                <a:lnTo>
                  <a:pt x="220" y="178"/>
                </a:lnTo>
                <a:lnTo>
                  <a:pt x="220" y="176"/>
                </a:lnTo>
                <a:lnTo>
                  <a:pt x="220" y="175"/>
                </a:lnTo>
                <a:lnTo>
                  <a:pt x="220" y="173"/>
                </a:lnTo>
                <a:lnTo>
                  <a:pt x="220" y="171"/>
                </a:lnTo>
                <a:lnTo>
                  <a:pt x="221" y="171"/>
                </a:lnTo>
                <a:lnTo>
                  <a:pt x="220" y="171"/>
                </a:lnTo>
                <a:lnTo>
                  <a:pt x="220" y="170"/>
                </a:lnTo>
                <a:lnTo>
                  <a:pt x="218" y="170"/>
                </a:lnTo>
                <a:lnTo>
                  <a:pt x="216" y="168"/>
                </a:lnTo>
                <a:lnTo>
                  <a:pt x="216" y="167"/>
                </a:lnTo>
                <a:lnTo>
                  <a:pt x="215" y="167"/>
                </a:lnTo>
                <a:lnTo>
                  <a:pt x="215" y="165"/>
                </a:lnTo>
                <a:lnTo>
                  <a:pt x="216" y="165"/>
                </a:lnTo>
                <a:lnTo>
                  <a:pt x="215" y="165"/>
                </a:lnTo>
                <a:lnTo>
                  <a:pt x="215" y="163"/>
                </a:lnTo>
                <a:lnTo>
                  <a:pt x="215" y="162"/>
                </a:lnTo>
                <a:lnTo>
                  <a:pt x="215" y="163"/>
                </a:lnTo>
                <a:lnTo>
                  <a:pt x="213" y="163"/>
                </a:lnTo>
                <a:lnTo>
                  <a:pt x="213" y="162"/>
                </a:lnTo>
                <a:lnTo>
                  <a:pt x="213" y="160"/>
                </a:lnTo>
                <a:lnTo>
                  <a:pt x="215" y="160"/>
                </a:lnTo>
                <a:lnTo>
                  <a:pt x="215" y="159"/>
                </a:lnTo>
                <a:lnTo>
                  <a:pt x="215" y="157"/>
                </a:lnTo>
                <a:lnTo>
                  <a:pt x="215" y="155"/>
                </a:lnTo>
                <a:lnTo>
                  <a:pt x="216" y="155"/>
                </a:lnTo>
                <a:lnTo>
                  <a:pt x="216" y="154"/>
                </a:lnTo>
                <a:lnTo>
                  <a:pt x="218" y="154"/>
                </a:lnTo>
                <a:lnTo>
                  <a:pt x="218" y="152"/>
                </a:lnTo>
                <a:lnTo>
                  <a:pt x="220" y="152"/>
                </a:lnTo>
                <a:lnTo>
                  <a:pt x="218" y="152"/>
                </a:lnTo>
                <a:lnTo>
                  <a:pt x="216" y="151"/>
                </a:lnTo>
                <a:lnTo>
                  <a:pt x="215" y="149"/>
                </a:lnTo>
                <a:lnTo>
                  <a:pt x="215" y="147"/>
                </a:lnTo>
                <a:lnTo>
                  <a:pt x="215" y="146"/>
                </a:lnTo>
                <a:lnTo>
                  <a:pt x="215" y="144"/>
                </a:lnTo>
                <a:lnTo>
                  <a:pt x="216" y="143"/>
                </a:lnTo>
                <a:lnTo>
                  <a:pt x="216" y="141"/>
                </a:lnTo>
                <a:lnTo>
                  <a:pt x="216" y="139"/>
                </a:lnTo>
                <a:lnTo>
                  <a:pt x="216" y="138"/>
                </a:lnTo>
                <a:lnTo>
                  <a:pt x="218" y="136"/>
                </a:lnTo>
                <a:lnTo>
                  <a:pt x="218" y="138"/>
                </a:lnTo>
                <a:lnTo>
                  <a:pt x="220" y="138"/>
                </a:lnTo>
                <a:lnTo>
                  <a:pt x="220" y="139"/>
                </a:lnTo>
                <a:lnTo>
                  <a:pt x="221" y="139"/>
                </a:lnTo>
                <a:lnTo>
                  <a:pt x="221" y="141"/>
                </a:lnTo>
                <a:lnTo>
                  <a:pt x="221" y="143"/>
                </a:lnTo>
                <a:lnTo>
                  <a:pt x="223" y="143"/>
                </a:lnTo>
                <a:lnTo>
                  <a:pt x="223" y="144"/>
                </a:lnTo>
                <a:lnTo>
                  <a:pt x="223" y="146"/>
                </a:lnTo>
                <a:lnTo>
                  <a:pt x="221" y="146"/>
                </a:lnTo>
                <a:lnTo>
                  <a:pt x="223" y="146"/>
                </a:lnTo>
                <a:lnTo>
                  <a:pt x="223" y="144"/>
                </a:lnTo>
                <a:lnTo>
                  <a:pt x="223" y="143"/>
                </a:lnTo>
                <a:lnTo>
                  <a:pt x="223" y="141"/>
                </a:lnTo>
                <a:lnTo>
                  <a:pt x="223" y="139"/>
                </a:lnTo>
                <a:lnTo>
                  <a:pt x="223" y="138"/>
                </a:lnTo>
                <a:lnTo>
                  <a:pt x="221" y="136"/>
                </a:lnTo>
                <a:lnTo>
                  <a:pt x="223" y="136"/>
                </a:lnTo>
                <a:lnTo>
                  <a:pt x="221" y="136"/>
                </a:lnTo>
                <a:lnTo>
                  <a:pt x="220" y="136"/>
                </a:lnTo>
                <a:lnTo>
                  <a:pt x="218" y="136"/>
                </a:lnTo>
                <a:lnTo>
                  <a:pt x="218" y="135"/>
                </a:lnTo>
                <a:lnTo>
                  <a:pt x="216" y="135"/>
                </a:lnTo>
                <a:lnTo>
                  <a:pt x="216" y="133"/>
                </a:lnTo>
                <a:lnTo>
                  <a:pt x="218" y="133"/>
                </a:lnTo>
                <a:lnTo>
                  <a:pt x="218" y="131"/>
                </a:lnTo>
                <a:lnTo>
                  <a:pt x="218" y="130"/>
                </a:lnTo>
                <a:lnTo>
                  <a:pt x="218" y="128"/>
                </a:lnTo>
                <a:lnTo>
                  <a:pt x="220" y="128"/>
                </a:lnTo>
                <a:lnTo>
                  <a:pt x="220" y="127"/>
                </a:lnTo>
                <a:lnTo>
                  <a:pt x="220" y="125"/>
                </a:lnTo>
                <a:lnTo>
                  <a:pt x="220" y="123"/>
                </a:lnTo>
                <a:lnTo>
                  <a:pt x="218" y="122"/>
                </a:lnTo>
                <a:lnTo>
                  <a:pt x="218" y="120"/>
                </a:lnTo>
                <a:lnTo>
                  <a:pt x="218" y="119"/>
                </a:lnTo>
                <a:lnTo>
                  <a:pt x="218" y="117"/>
                </a:lnTo>
                <a:lnTo>
                  <a:pt x="218" y="115"/>
                </a:lnTo>
                <a:lnTo>
                  <a:pt x="218" y="114"/>
                </a:lnTo>
                <a:lnTo>
                  <a:pt x="218" y="112"/>
                </a:lnTo>
                <a:lnTo>
                  <a:pt x="216" y="111"/>
                </a:lnTo>
                <a:lnTo>
                  <a:pt x="216" y="109"/>
                </a:lnTo>
                <a:lnTo>
                  <a:pt x="215" y="107"/>
                </a:lnTo>
                <a:lnTo>
                  <a:pt x="215" y="106"/>
                </a:lnTo>
                <a:lnTo>
                  <a:pt x="216" y="106"/>
                </a:lnTo>
                <a:lnTo>
                  <a:pt x="216" y="104"/>
                </a:lnTo>
                <a:lnTo>
                  <a:pt x="218" y="103"/>
                </a:lnTo>
                <a:lnTo>
                  <a:pt x="218" y="101"/>
                </a:lnTo>
                <a:lnTo>
                  <a:pt x="218" y="99"/>
                </a:lnTo>
                <a:lnTo>
                  <a:pt x="220" y="99"/>
                </a:lnTo>
                <a:lnTo>
                  <a:pt x="218" y="99"/>
                </a:lnTo>
                <a:lnTo>
                  <a:pt x="218" y="98"/>
                </a:lnTo>
                <a:lnTo>
                  <a:pt x="218" y="96"/>
                </a:lnTo>
                <a:lnTo>
                  <a:pt x="220" y="96"/>
                </a:lnTo>
                <a:lnTo>
                  <a:pt x="220" y="95"/>
                </a:lnTo>
                <a:lnTo>
                  <a:pt x="220" y="93"/>
                </a:lnTo>
                <a:lnTo>
                  <a:pt x="220" y="91"/>
                </a:lnTo>
                <a:lnTo>
                  <a:pt x="220" y="90"/>
                </a:lnTo>
                <a:lnTo>
                  <a:pt x="220" y="88"/>
                </a:lnTo>
                <a:lnTo>
                  <a:pt x="220" y="87"/>
                </a:lnTo>
                <a:lnTo>
                  <a:pt x="220" y="85"/>
                </a:lnTo>
                <a:lnTo>
                  <a:pt x="221" y="85"/>
                </a:lnTo>
                <a:lnTo>
                  <a:pt x="220" y="85"/>
                </a:lnTo>
                <a:lnTo>
                  <a:pt x="220" y="83"/>
                </a:lnTo>
                <a:lnTo>
                  <a:pt x="221" y="83"/>
                </a:lnTo>
                <a:lnTo>
                  <a:pt x="218" y="79"/>
                </a:lnTo>
                <a:lnTo>
                  <a:pt x="218" y="77"/>
                </a:lnTo>
                <a:lnTo>
                  <a:pt x="220" y="75"/>
                </a:lnTo>
                <a:lnTo>
                  <a:pt x="218" y="72"/>
                </a:lnTo>
                <a:lnTo>
                  <a:pt x="221" y="74"/>
                </a:lnTo>
                <a:lnTo>
                  <a:pt x="220" y="71"/>
                </a:lnTo>
                <a:lnTo>
                  <a:pt x="221" y="69"/>
                </a:lnTo>
                <a:lnTo>
                  <a:pt x="221" y="67"/>
                </a:lnTo>
                <a:lnTo>
                  <a:pt x="223" y="67"/>
                </a:lnTo>
                <a:lnTo>
                  <a:pt x="223" y="66"/>
                </a:lnTo>
                <a:lnTo>
                  <a:pt x="224" y="66"/>
                </a:lnTo>
                <a:lnTo>
                  <a:pt x="226" y="66"/>
                </a:lnTo>
                <a:lnTo>
                  <a:pt x="226" y="64"/>
                </a:lnTo>
                <a:lnTo>
                  <a:pt x="228" y="64"/>
                </a:lnTo>
                <a:lnTo>
                  <a:pt x="229" y="64"/>
                </a:lnTo>
                <a:lnTo>
                  <a:pt x="229" y="63"/>
                </a:lnTo>
                <a:lnTo>
                  <a:pt x="231" y="63"/>
                </a:lnTo>
                <a:lnTo>
                  <a:pt x="232" y="63"/>
                </a:lnTo>
                <a:lnTo>
                  <a:pt x="234" y="63"/>
                </a:lnTo>
                <a:lnTo>
                  <a:pt x="236" y="63"/>
                </a:lnTo>
                <a:lnTo>
                  <a:pt x="237" y="63"/>
                </a:lnTo>
                <a:lnTo>
                  <a:pt x="239" y="63"/>
                </a:lnTo>
                <a:lnTo>
                  <a:pt x="240" y="63"/>
                </a:lnTo>
                <a:lnTo>
                  <a:pt x="242" y="61"/>
                </a:lnTo>
                <a:lnTo>
                  <a:pt x="244" y="61"/>
                </a:lnTo>
                <a:lnTo>
                  <a:pt x="245" y="59"/>
                </a:lnTo>
                <a:lnTo>
                  <a:pt x="247" y="59"/>
                </a:lnTo>
                <a:lnTo>
                  <a:pt x="248" y="58"/>
                </a:lnTo>
                <a:lnTo>
                  <a:pt x="250" y="58"/>
                </a:lnTo>
                <a:lnTo>
                  <a:pt x="255" y="53"/>
                </a:lnTo>
                <a:lnTo>
                  <a:pt x="260" y="47"/>
                </a:lnTo>
                <a:lnTo>
                  <a:pt x="261" y="45"/>
                </a:lnTo>
                <a:lnTo>
                  <a:pt x="263" y="45"/>
                </a:lnTo>
                <a:lnTo>
                  <a:pt x="263" y="43"/>
                </a:lnTo>
                <a:lnTo>
                  <a:pt x="264" y="43"/>
                </a:lnTo>
                <a:lnTo>
                  <a:pt x="266" y="42"/>
                </a:lnTo>
                <a:lnTo>
                  <a:pt x="268" y="40"/>
                </a:lnTo>
                <a:lnTo>
                  <a:pt x="269" y="40"/>
                </a:lnTo>
                <a:lnTo>
                  <a:pt x="271" y="39"/>
                </a:lnTo>
                <a:lnTo>
                  <a:pt x="274" y="39"/>
                </a:lnTo>
                <a:lnTo>
                  <a:pt x="274" y="37"/>
                </a:lnTo>
                <a:lnTo>
                  <a:pt x="276" y="37"/>
                </a:lnTo>
                <a:lnTo>
                  <a:pt x="277" y="37"/>
                </a:lnTo>
                <a:lnTo>
                  <a:pt x="277" y="35"/>
                </a:lnTo>
                <a:lnTo>
                  <a:pt x="279" y="35"/>
                </a:lnTo>
                <a:lnTo>
                  <a:pt x="280" y="34"/>
                </a:lnTo>
                <a:lnTo>
                  <a:pt x="282" y="32"/>
                </a:lnTo>
                <a:lnTo>
                  <a:pt x="284" y="32"/>
                </a:lnTo>
                <a:lnTo>
                  <a:pt x="285" y="31"/>
                </a:lnTo>
                <a:lnTo>
                  <a:pt x="287" y="31"/>
                </a:lnTo>
                <a:lnTo>
                  <a:pt x="288" y="34"/>
                </a:lnTo>
                <a:lnTo>
                  <a:pt x="288" y="31"/>
                </a:lnTo>
                <a:lnTo>
                  <a:pt x="290" y="31"/>
                </a:lnTo>
                <a:lnTo>
                  <a:pt x="292" y="32"/>
                </a:lnTo>
                <a:lnTo>
                  <a:pt x="295" y="34"/>
                </a:lnTo>
                <a:lnTo>
                  <a:pt x="296" y="34"/>
                </a:lnTo>
                <a:lnTo>
                  <a:pt x="298" y="35"/>
                </a:lnTo>
                <a:lnTo>
                  <a:pt x="300" y="35"/>
                </a:lnTo>
                <a:lnTo>
                  <a:pt x="309" y="37"/>
                </a:lnTo>
                <a:lnTo>
                  <a:pt x="311" y="37"/>
                </a:lnTo>
                <a:lnTo>
                  <a:pt x="312" y="35"/>
                </a:lnTo>
                <a:lnTo>
                  <a:pt x="314" y="35"/>
                </a:lnTo>
                <a:lnTo>
                  <a:pt x="316" y="35"/>
                </a:lnTo>
                <a:lnTo>
                  <a:pt x="316" y="37"/>
                </a:lnTo>
                <a:lnTo>
                  <a:pt x="317" y="37"/>
                </a:lnTo>
                <a:lnTo>
                  <a:pt x="319" y="37"/>
                </a:lnTo>
                <a:lnTo>
                  <a:pt x="320" y="37"/>
                </a:lnTo>
                <a:lnTo>
                  <a:pt x="322" y="37"/>
                </a:lnTo>
                <a:lnTo>
                  <a:pt x="322" y="39"/>
                </a:lnTo>
                <a:lnTo>
                  <a:pt x="324" y="39"/>
                </a:lnTo>
                <a:lnTo>
                  <a:pt x="325" y="39"/>
                </a:lnTo>
                <a:lnTo>
                  <a:pt x="328" y="42"/>
                </a:lnTo>
                <a:lnTo>
                  <a:pt x="330" y="42"/>
                </a:lnTo>
                <a:lnTo>
                  <a:pt x="332" y="43"/>
                </a:lnTo>
                <a:lnTo>
                  <a:pt x="333" y="47"/>
                </a:lnTo>
                <a:lnTo>
                  <a:pt x="335" y="48"/>
                </a:lnTo>
                <a:lnTo>
                  <a:pt x="336" y="48"/>
                </a:lnTo>
                <a:lnTo>
                  <a:pt x="338" y="50"/>
                </a:lnTo>
                <a:lnTo>
                  <a:pt x="340" y="50"/>
                </a:lnTo>
                <a:lnTo>
                  <a:pt x="341" y="50"/>
                </a:lnTo>
                <a:lnTo>
                  <a:pt x="343" y="51"/>
                </a:lnTo>
                <a:lnTo>
                  <a:pt x="344" y="51"/>
                </a:lnTo>
                <a:lnTo>
                  <a:pt x="346" y="51"/>
                </a:lnTo>
                <a:lnTo>
                  <a:pt x="348" y="53"/>
                </a:lnTo>
                <a:lnTo>
                  <a:pt x="349" y="51"/>
                </a:lnTo>
                <a:lnTo>
                  <a:pt x="351" y="51"/>
                </a:lnTo>
                <a:lnTo>
                  <a:pt x="352" y="50"/>
                </a:lnTo>
                <a:lnTo>
                  <a:pt x="354" y="48"/>
                </a:lnTo>
                <a:lnTo>
                  <a:pt x="356" y="48"/>
                </a:lnTo>
                <a:lnTo>
                  <a:pt x="356" y="47"/>
                </a:lnTo>
                <a:lnTo>
                  <a:pt x="357" y="45"/>
                </a:lnTo>
                <a:lnTo>
                  <a:pt x="357" y="43"/>
                </a:lnTo>
                <a:lnTo>
                  <a:pt x="362" y="40"/>
                </a:lnTo>
                <a:lnTo>
                  <a:pt x="364" y="37"/>
                </a:lnTo>
                <a:lnTo>
                  <a:pt x="364" y="34"/>
                </a:lnTo>
                <a:lnTo>
                  <a:pt x="365" y="34"/>
                </a:lnTo>
                <a:lnTo>
                  <a:pt x="367" y="34"/>
                </a:lnTo>
                <a:lnTo>
                  <a:pt x="368" y="34"/>
                </a:lnTo>
                <a:lnTo>
                  <a:pt x="370" y="34"/>
                </a:lnTo>
                <a:lnTo>
                  <a:pt x="372" y="32"/>
                </a:lnTo>
                <a:lnTo>
                  <a:pt x="373" y="32"/>
                </a:lnTo>
                <a:lnTo>
                  <a:pt x="373" y="31"/>
                </a:lnTo>
                <a:lnTo>
                  <a:pt x="375" y="29"/>
                </a:lnTo>
                <a:lnTo>
                  <a:pt x="375" y="27"/>
                </a:lnTo>
                <a:lnTo>
                  <a:pt x="376" y="27"/>
                </a:lnTo>
                <a:lnTo>
                  <a:pt x="376" y="26"/>
                </a:lnTo>
                <a:lnTo>
                  <a:pt x="378" y="26"/>
                </a:lnTo>
                <a:lnTo>
                  <a:pt x="378" y="24"/>
                </a:lnTo>
                <a:lnTo>
                  <a:pt x="380" y="26"/>
                </a:lnTo>
                <a:lnTo>
                  <a:pt x="381" y="26"/>
                </a:lnTo>
                <a:lnTo>
                  <a:pt x="383" y="26"/>
                </a:lnTo>
                <a:lnTo>
                  <a:pt x="384" y="26"/>
                </a:lnTo>
                <a:lnTo>
                  <a:pt x="384" y="24"/>
                </a:lnTo>
                <a:lnTo>
                  <a:pt x="386" y="23"/>
                </a:lnTo>
                <a:lnTo>
                  <a:pt x="386" y="21"/>
                </a:lnTo>
                <a:lnTo>
                  <a:pt x="388" y="21"/>
                </a:lnTo>
                <a:lnTo>
                  <a:pt x="389" y="21"/>
                </a:lnTo>
                <a:lnTo>
                  <a:pt x="391" y="21"/>
                </a:lnTo>
                <a:lnTo>
                  <a:pt x="392" y="21"/>
                </a:lnTo>
                <a:lnTo>
                  <a:pt x="394" y="21"/>
                </a:lnTo>
                <a:lnTo>
                  <a:pt x="396" y="21"/>
                </a:lnTo>
                <a:lnTo>
                  <a:pt x="397" y="19"/>
                </a:lnTo>
                <a:lnTo>
                  <a:pt x="399" y="19"/>
                </a:lnTo>
                <a:lnTo>
                  <a:pt x="399" y="18"/>
                </a:lnTo>
                <a:lnTo>
                  <a:pt x="400" y="18"/>
                </a:lnTo>
                <a:lnTo>
                  <a:pt x="400" y="16"/>
                </a:lnTo>
                <a:lnTo>
                  <a:pt x="402" y="15"/>
                </a:lnTo>
                <a:lnTo>
                  <a:pt x="404" y="11"/>
                </a:lnTo>
                <a:lnTo>
                  <a:pt x="405" y="11"/>
                </a:lnTo>
                <a:lnTo>
                  <a:pt x="407" y="13"/>
                </a:lnTo>
                <a:lnTo>
                  <a:pt x="407" y="11"/>
                </a:lnTo>
                <a:lnTo>
                  <a:pt x="408" y="11"/>
                </a:lnTo>
                <a:lnTo>
                  <a:pt x="408" y="10"/>
                </a:lnTo>
                <a:lnTo>
                  <a:pt x="410" y="8"/>
                </a:lnTo>
                <a:lnTo>
                  <a:pt x="412" y="7"/>
                </a:lnTo>
                <a:lnTo>
                  <a:pt x="415" y="3"/>
                </a:lnTo>
                <a:lnTo>
                  <a:pt x="415" y="2"/>
                </a:lnTo>
                <a:lnTo>
                  <a:pt x="418" y="0"/>
                </a:lnTo>
                <a:lnTo>
                  <a:pt x="418" y="3"/>
                </a:lnTo>
                <a:close/>
              </a:path>
            </a:pathLst>
          </a:custGeom>
          <a:solidFill>
            <a:srgbClr val="DD69F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5"/>
          <p:cNvSpPr>
            <a:spLocks/>
          </p:cNvSpPr>
          <p:nvPr/>
        </p:nvSpPr>
        <p:spPr bwMode="auto">
          <a:xfrm>
            <a:off x="2895601" y="1417638"/>
            <a:ext cx="520700" cy="390525"/>
          </a:xfrm>
          <a:custGeom>
            <a:avLst/>
            <a:gdLst/>
            <a:ahLst/>
            <a:cxnLst>
              <a:cxn ang="0">
                <a:pos x="245" y="9"/>
              </a:cxn>
              <a:cxn ang="0">
                <a:pos x="253" y="25"/>
              </a:cxn>
              <a:cxn ang="0">
                <a:pos x="261" y="48"/>
              </a:cxn>
              <a:cxn ang="0">
                <a:pos x="261" y="65"/>
              </a:cxn>
              <a:cxn ang="0">
                <a:pos x="269" y="70"/>
              </a:cxn>
              <a:cxn ang="0">
                <a:pos x="262" y="77"/>
              </a:cxn>
              <a:cxn ang="0">
                <a:pos x="270" y="89"/>
              </a:cxn>
              <a:cxn ang="0">
                <a:pos x="283" y="97"/>
              </a:cxn>
              <a:cxn ang="0">
                <a:pos x="294" y="99"/>
              </a:cxn>
              <a:cxn ang="0">
                <a:pos x="306" y="102"/>
              </a:cxn>
              <a:cxn ang="0">
                <a:pos x="304" y="117"/>
              </a:cxn>
              <a:cxn ang="0">
                <a:pos x="296" y="121"/>
              </a:cxn>
              <a:cxn ang="0">
                <a:pos x="286" y="128"/>
              </a:cxn>
              <a:cxn ang="0">
                <a:pos x="291" y="136"/>
              </a:cxn>
              <a:cxn ang="0">
                <a:pos x="294" y="142"/>
              </a:cxn>
              <a:cxn ang="0">
                <a:pos x="296" y="152"/>
              </a:cxn>
              <a:cxn ang="0">
                <a:pos x="298" y="161"/>
              </a:cxn>
              <a:cxn ang="0">
                <a:pos x="310" y="161"/>
              </a:cxn>
              <a:cxn ang="0">
                <a:pos x="317" y="173"/>
              </a:cxn>
              <a:cxn ang="0">
                <a:pos x="326" y="184"/>
              </a:cxn>
              <a:cxn ang="0">
                <a:pos x="328" y="216"/>
              </a:cxn>
              <a:cxn ang="0">
                <a:pos x="326" y="240"/>
              </a:cxn>
              <a:cxn ang="0">
                <a:pos x="315" y="240"/>
              </a:cxn>
              <a:cxn ang="0">
                <a:pos x="299" y="245"/>
              </a:cxn>
              <a:cxn ang="0">
                <a:pos x="288" y="246"/>
              </a:cxn>
              <a:cxn ang="0">
                <a:pos x="270" y="246"/>
              </a:cxn>
              <a:cxn ang="0">
                <a:pos x="261" y="246"/>
              </a:cxn>
              <a:cxn ang="0">
                <a:pos x="240" y="246"/>
              </a:cxn>
              <a:cxn ang="0">
                <a:pos x="218" y="245"/>
              </a:cxn>
              <a:cxn ang="0">
                <a:pos x="211" y="245"/>
              </a:cxn>
              <a:cxn ang="0">
                <a:pos x="206" y="245"/>
              </a:cxn>
              <a:cxn ang="0">
                <a:pos x="202" y="245"/>
              </a:cxn>
              <a:cxn ang="0">
                <a:pos x="165" y="245"/>
              </a:cxn>
              <a:cxn ang="0">
                <a:pos x="130" y="245"/>
              </a:cxn>
              <a:cxn ang="0">
                <a:pos x="120" y="245"/>
              </a:cxn>
              <a:cxn ang="0">
                <a:pos x="85" y="245"/>
              </a:cxn>
              <a:cxn ang="0">
                <a:pos x="10" y="243"/>
              </a:cxn>
              <a:cxn ang="0">
                <a:pos x="13" y="229"/>
              </a:cxn>
              <a:cxn ang="0">
                <a:pos x="30" y="221"/>
              </a:cxn>
              <a:cxn ang="0">
                <a:pos x="30" y="203"/>
              </a:cxn>
              <a:cxn ang="0">
                <a:pos x="5" y="195"/>
              </a:cxn>
              <a:cxn ang="0">
                <a:pos x="2" y="184"/>
              </a:cxn>
              <a:cxn ang="0">
                <a:pos x="2" y="142"/>
              </a:cxn>
              <a:cxn ang="0">
                <a:pos x="2" y="93"/>
              </a:cxn>
              <a:cxn ang="0">
                <a:pos x="2" y="38"/>
              </a:cxn>
              <a:cxn ang="0">
                <a:pos x="2" y="8"/>
              </a:cxn>
              <a:cxn ang="0">
                <a:pos x="102" y="3"/>
              </a:cxn>
              <a:cxn ang="0">
                <a:pos x="128" y="5"/>
              </a:cxn>
              <a:cxn ang="0">
                <a:pos x="130" y="3"/>
              </a:cxn>
              <a:cxn ang="0">
                <a:pos x="149" y="3"/>
              </a:cxn>
              <a:cxn ang="0">
                <a:pos x="157" y="3"/>
              </a:cxn>
              <a:cxn ang="0">
                <a:pos x="181" y="3"/>
              </a:cxn>
              <a:cxn ang="0">
                <a:pos x="203" y="3"/>
              </a:cxn>
            </a:cxnLst>
            <a:rect l="0" t="0" r="r" b="b"/>
            <a:pathLst>
              <a:path w="328" h="246">
                <a:moveTo>
                  <a:pt x="242" y="5"/>
                </a:moveTo>
                <a:lnTo>
                  <a:pt x="242" y="5"/>
                </a:lnTo>
                <a:lnTo>
                  <a:pt x="240" y="5"/>
                </a:lnTo>
                <a:lnTo>
                  <a:pt x="242" y="8"/>
                </a:lnTo>
                <a:lnTo>
                  <a:pt x="245" y="9"/>
                </a:lnTo>
                <a:lnTo>
                  <a:pt x="245" y="9"/>
                </a:lnTo>
                <a:lnTo>
                  <a:pt x="246" y="11"/>
                </a:lnTo>
                <a:lnTo>
                  <a:pt x="248" y="16"/>
                </a:lnTo>
                <a:lnTo>
                  <a:pt x="251" y="22"/>
                </a:lnTo>
                <a:lnTo>
                  <a:pt x="253" y="25"/>
                </a:lnTo>
                <a:lnTo>
                  <a:pt x="258" y="30"/>
                </a:lnTo>
                <a:lnTo>
                  <a:pt x="262" y="33"/>
                </a:lnTo>
                <a:lnTo>
                  <a:pt x="262" y="38"/>
                </a:lnTo>
                <a:lnTo>
                  <a:pt x="262" y="41"/>
                </a:lnTo>
                <a:lnTo>
                  <a:pt x="261" y="48"/>
                </a:lnTo>
                <a:lnTo>
                  <a:pt x="262" y="49"/>
                </a:lnTo>
                <a:lnTo>
                  <a:pt x="262" y="54"/>
                </a:lnTo>
                <a:lnTo>
                  <a:pt x="262" y="59"/>
                </a:lnTo>
                <a:lnTo>
                  <a:pt x="261" y="62"/>
                </a:lnTo>
                <a:lnTo>
                  <a:pt x="261" y="65"/>
                </a:lnTo>
                <a:lnTo>
                  <a:pt x="266" y="67"/>
                </a:lnTo>
                <a:lnTo>
                  <a:pt x="266" y="67"/>
                </a:lnTo>
                <a:lnTo>
                  <a:pt x="269" y="67"/>
                </a:lnTo>
                <a:lnTo>
                  <a:pt x="269" y="69"/>
                </a:lnTo>
                <a:lnTo>
                  <a:pt x="269" y="70"/>
                </a:lnTo>
                <a:lnTo>
                  <a:pt x="269" y="70"/>
                </a:lnTo>
                <a:lnTo>
                  <a:pt x="269" y="70"/>
                </a:lnTo>
                <a:lnTo>
                  <a:pt x="264" y="73"/>
                </a:lnTo>
                <a:lnTo>
                  <a:pt x="264" y="75"/>
                </a:lnTo>
                <a:lnTo>
                  <a:pt x="262" y="77"/>
                </a:lnTo>
                <a:lnTo>
                  <a:pt x="266" y="78"/>
                </a:lnTo>
                <a:lnTo>
                  <a:pt x="267" y="81"/>
                </a:lnTo>
                <a:lnTo>
                  <a:pt x="272" y="85"/>
                </a:lnTo>
                <a:lnTo>
                  <a:pt x="270" y="86"/>
                </a:lnTo>
                <a:lnTo>
                  <a:pt x="270" y="89"/>
                </a:lnTo>
                <a:lnTo>
                  <a:pt x="274" y="93"/>
                </a:lnTo>
                <a:lnTo>
                  <a:pt x="280" y="94"/>
                </a:lnTo>
                <a:lnTo>
                  <a:pt x="280" y="94"/>
                </a:lnTo>
                <a:lnTo>
                  <a:pt x="282" y="94"/>
                </a:lnTo>
                <a:lnTo>
                  <a:pt x="283" y="97"/>
                </a:lnTo>
                <a:lnTo>
                  <a:pt x="285" y="102"/>
                </a:lnTo>
                <a:lnTo>
                  <a:pt x="288" y="102"/>
                </a:lnTo>
                <a:lnTo>
                  <a:pt x="290" y="102"/>
                </a:lnTo>
                <a:lnTo>
                  <a:pt x="291" y="102"/>
                </a:lnTo>
                <a:lnTo>
                  <a:pt x="294" y="99"/>
                </a:lnTo>
                <a:lnTo>
                  <a:pt x="296" y="99"/>
                </a:lnTo>
                <a:lnTo>
                  <a:pt x="299" y="97"/>
                </a:lnTo>
                <a:lnTo>
                  <a:pt x="302" y="97"/>
                </a:lnTo>
                <a:lnTo>
                  <a:pt x="306" y="101"/>
                </a:lnTo>
                <a:lnTo>
                  <a:pt x="306" y="102"/>
                </a:lnTo>
                <a:lnTo>
                  <a:pt x="306" y="105"/>
                </a:lnTo>
                <a:lnTo>
                  <a:pt x="306" y="105"/>
                </a:lnTo>
                <a:lnTo>
                  <a:pt x="306" y="112"/>
                </a:lnTo>
                <a:lnTo>
                  <a:pt x="302" y="113"/>
                </a:lnTo>
                <a:lnTo>
                  <a:pt x="304" y="117"/>
                </a:lnTo>
                <a:lnTo>
                  <a:pt x="304" y="117"/>
                </a:lnTo>
                <a:lnTo>
                  <a:pt x="304" y="118"/>
                </a:lnTo>
                <a:lnTo>
                  <a:pt x="304" y="118"/>
                </a:lnTo>
                <a:lnTo>
                  <a:pt x="302" y="118"/>
                </a:lnTo>
                <a:lnTo>
                  <a:pt x="296" y="121"/>
                </a:lnTo>
                <a:lnTo>
                  <a:pt x="293" y="118"/>
                </a:lnTo>
                <a:lnTo>
                  <a:pt x="291" y="118"/>
                </a:lnTo>
                <a:lnTo>
                  <a:pt x="286" y="125"/>
                </a:lnTo>
                <a:lnTo>
                  <a:pt x="286" y="125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85" y="131"/>
                </a:lnTo>
                <a:lnTo>
                  <a:pt x="286" y="134"/>
                </a:lnTo>
                <a:lnTo>
                  <a:pt x="291" y="136"/>
                </a:lnTo>
                <a:lnTo>
                  <a:pt x="294" y="137"/>
                </a:lnTo>
                <a:lnTo>
                  <a:pt x="294" y="137"/>
                </a:lnTo>
                <a:lnTo>
                  <a:pt x="294" y="139"/>
                </a:lnTo>
                <a:lnTo>
                  <a:pt x="294" y="141"/>
                </a:lnTo>
                <a:lnTo>
                  <a:pt x="294" y="142"/>
                </a:lnTo>
                <a:lnTo>
                  <a:pt x="294" y="142"/>
                </a:lnTo>
                <a:lnTo>
                  <a:pt x="293" y="145"/>
                </a:lnTo>
                <a:lnTo>
                  <a:pt x="293" y="147"/>
                </a:lnTo>
                <a:lnTo>
                  <a:pt x="293" y="152"/>
                </a:lnTo>
                <a:lnTo>
                  <a:pt x="296" y="152"/>
                </a:lnTo>
                <a:lnTo>
                  <a:pt x="298" y="153"/>
                </a:lnTo>
                <a:lnTo>
                  <a:pt x="298" y="155"/>
                </a:lnTo>
                <a:lnTo>
                  <a:pt x="298" y="158"/>
                </a:lnTo>
                <a:lnTo>
                  <a:pt x="298" y="161"/>
                </a:lnTo>
                <a:lnTo>
                  <a:pt x="298" y="161"/>
                </a:lnTo>
                <a:lnTo>
                  <a:pt x="301" y="160"/>
                </a:lnTo>
                <a:lnTo>
                  <a:pt x="306" y="158"/>
                </a:lnTo>
                <a:lnTo>
                  <a:pt x="307" y="157"/>
                </a:lnTo>
                <a:lnTo>
                  <a:pt x="310" y="158"/>
                </a:lnTo>
                <a:lnTo>
                  <a:pt x="310" y="161"/>
                </a:lnTo>
                <a:lnTo>
                  <a:pt x="312" y="163"/>
                </a:lnTo>
                <a:lnTo>
                  <a:pt x="310" y="166"/>
                </a:lnTo>
                <a:lnTo>
                  <a:pt x="314" y="168"/>
                </a:lnTo>
                <a:lnTo>
                  <a:pt x="314" y="168"/>
                </a:lnTo>
                <a:lnTo>
                  <a:pt x="317" y="173"/>
                </a:lnTo>
                <a:lnTo>
                  <a:pt x="320" y="174"/>
                </a:lnTo>
                <a:lnTo>
                  <a:pt x="322" y="176"/>
                </a:lnTo>
                <a:lnTo>
                  <a:pt x="325" y="177"/>
                </a:lnTo>
                <a:lnTo>
                  <a:pt x="326" y="182"/>
                </a:lnTo>
                <a:lnTo>
                  <a:pt x="326" y="184"/>
                </a:lnTo>
                <a:lnTo>
                  <a:pt x="326" y="189"/>
                </a:lnTo>
                <a:lnTo>
                  <a:pt x="328" y="205"/>
                </a:lnTo>
                <a:lnTo>
                  <a:pt x="328" y="206"/>
                </a:lnTo>
                <a:lnTo>
                  <a:pt x="328" y="209"/>
                </a:lnTo>
                <a:lnTo>
                  <a:pt x="328" y="216"/>
                </a:lnTo>
                <a:lnTo>
                  <a:pt x="328" y="221"/>
                </a:lnTo>
                <a:lnTo>
                  <a:pt x="328" y="227"/>
                </a:lnTo>
                <a:lnTo>
                  <a:pt x="328" y="232"/>
                </a:lnTo>
                <a:lnTo>
                  <a:pt x="328" y="240"/>
                </a:lnTo>
                <a:lnTo>
                  <a:pt x="326" y="240"/>
                </a:lnTo>
                <a:lnTo>
                  <a:pt x="322" y="240"/>
                </a:lnTo>
                <a:lnTo>
                  <a:pt x="320" y="240"/>
                </a:lnTo>
                <a:lnTo>
                  <a:pt x="318" y="240"/>
                </a:lnTo>
                <a:lnTo>
                  <a:pt x="318" y="240"/>
                </a:lnTo>
                <a:lnTo>
                  <a:pt x="315" y="240"/>
                </a:lnTo>
                <a:lnTo>
                  <a:pt x="307" y="240"/>
                </a:lnTo>
                <a:lnTo>
                  <a:pt x="306" y="240"/>
                </a:lnTo>
                <a:lnTo>
                  <a:pt x="299" y="240"/>
                </a:lnTo>
                <a:lnTo>
                  <a:pt x="299" y="243"/>
                </a:lnTo>
                <a:lnTo>
                  <a:pt x="299" y="245"/>
                </a:lnTo>
                <a:lnTo>
                  <a:pt x="294" y="245"/>
                </a:lnTo>
                <a:lnTo>
                  <a:pt x="294" y="245"/>
                </a:lnTo>
                <a:lnTo>
                  <a:pt x="290" y="245"/>
                </a:lnTo>
                <a:lnTo>
                  <a:pt x="288" y="246"/>
                </a:lnTo>
                <a:lnTo>
                  <a:pt x="288" y="246"/>
                </a:lnTo>
                <a:lnTo>
                  <a:pt x="280" y="246"/>
                </a:lnTo>
                <a:lnTo>
                  <a:pt x="274" y="246"/>
                </a:lnTo>
                <a:lnTo>
                  <a:pt x="272" y="246"/>
                </a:lnTo>
                <a:lnTo>
                  <a:pt x="272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64" y="246"/>
                </a:lnTo>
                <a:lnTo>
                  <a:pt x="264" y="246"/>
                </a:lnTo>
                <a:lnTo>
                  <a:pt x="261" y="246"/>
                </a:lnTo>
                <a:lnTo>
                  <a:pt x="259" y="246"/>
                </a:lnTo>
                <a:lnTo>
                  <a:pt x="254" y="246"/>
                </a:lnTo>
                <a:lnTo>
                  <a:pt x="250" y="246"/>
                </a:lnTo>
                <a:lnTo>
                  <a:pt x="246" y="246"/>
                </a:lnTo>
                <a:lnTo>
                  <a:pt x="240" y="246"/>
                </a:lnTo>
                <a:lnTo>
                  <a:pt x="238" y="246"/>
                </a:lnTo>
                <a:lnTo>
                  <a:pt x="238" y="246"/>
                </a:lnTo>
                <a:lnTo>
                  <a:pt x="227" y="245"/>
                </a:lnTo>
                <a:lnTo>
                  <a:pt x="224" y="245"/>
                </a:lnTo>
                <a:lnTo>
                  <a:pt x="218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6"/>
                </a:lnTo>
                <a:lnTo>
                  <a:pt x="213" y="245"/>
                </a:lnTo>
                <a:lnTo>
                  <a:pt x="211" y="245"/>
                </a:lnTo>
                <a:lnTo>
                  <a:pt x="211" y="245"/>
                </a:lnTo>
                <a:lnTo>
                  <a:pt x="210" y="245"/>
                </a:lnTo>
                <a:lnTo>
                  <a:pt x="208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5" y="245"/>
                </a:lnTo>
                <a:lnTo>
                  <a:pt x="205" y="245"/>
                </a:lnTo>
                <a:lnTo>
                  <a:pt x="202" y="245"/>
                </a:lnTo>
                <a:lnTo>
                  <a:pt x="200" y="245"/>
                </a:lnTo>
                <a:lnTo>
                  <a:pt x="195" y="245"/>
                </a:lnTo>
                <a:lnTo>
                  <a:pt x="187" y="245"/>
                </a:lnTo>
                <a:lnTo>
                  <a:pt x="170" y="245"/>
                </a:lnTo>
                <a:lnTo>
                  <a:pt x="165" y="245"/>
                </a:lnTo>
                <a:lnTo>
                  <a:pt x="160" y="245"/>
                </a:lnTo>
                <a:lnTo>
                  <a:pt x="146" y="245"/>
                </a:lnTo>
                <a:lnTo>
                  <a:pt x="139" y="245"/>
                </a:lnTo>
                <a:lnTo>
                  <a:pt x="133" y="245"/>
                </a:lnTo>
                <a:lnTo>
                  <a:pt x="130" y="245"/>
                </a:lnTo>
                <a:lnTo>
                  <a:pt x="126" y="245"/>
                </a:lnTo>
                <a:lnTo>
                  <a:pt x="125" y="245"/>
                </a:lnTo>
                <a:lnTo>
                  <a:pt x="123" y="245"/>
                </a:lnTo>
                <a:lnTo>
                  <a:pt x="122" y="245"/>
                </a:lnTo>
                <a:lnTo>
                  <a:pt x="120" y="245"/>
                </a:lnTo>
                <a:lnTo>
                  <a:pt x="110" y="245"/>
                </a:lnTo>
                <a:lnTo>
                  <a:pt x="96" y="245"/>
                </a:lnTo>
                <a:lnTo>
                  <a:pt x="96" y="245"/>
                </a:lnTo>
                <a:lnTo>
                  <a:pt x="91" y="245"/>
                </a:lnTo>
                <a:lnTo>
                  <a:pt x="85" y="245"/>
                </a:lnTo>
                <a:lnTo>
                  <a:pt x="64" y="245"/>
                </a:lnTo>
                <a:lnTo>
                  <a:pt x="37" y="245"/>
                </a:lnTo>
                <a:lnTo>
                  <a:pt x="10" y="245"/>
                </a:lnTo>
                <a:lnTo>
                  <a:pt x="10" y="245"/>
                </a:lnTo>
                <a:lnTo>
                  <a:pt x="10" y="243"/>
                </a:lnTo>
                <a:lnTo>
                  <a:pt x="11" y="240"/>
                </a:lnTo>
                <a:lnTo>
                  <a:pt x="10" y="238"/>
                </a:lnTo>
                <a:lnTo>
                  <a:pt x="8" y="235"/>
                </a:lnTo>
                <a:lnTo>
                  <a:pt x="10" y="230"/>
                </a:lnTo>
                <a:lnTo>
                  <a:pt x="13" y="229"/>
                </a:lnTo>
                <a:lnTo>
                  <a:pt x="14" y="225"/>
                </a:lnTo>
                <a:lnTo>
                  <a:pt x="22" y="221"/>
                </a:lnTo>
                <a:lnTo>
                  <a:pt x="24" y="222"/>
                </a:lnTo>
                <a:lnTo>
                  <a:pt x="27" y="221"/>
                </a:lnTo>
                <a:lnTo>
                  <a:pt x="30" y="221"/>
                </a:lnTo>
                <a:lnTo>
                  <a:pt x="32" y="216"/>
                </a:lnTo>
                <a:lnTo>
                  <a:pt x="30" y="213"/>
                </a:lnTo>
                <a:lnTo>
                  <a:pt x="32" y="208"/>
                </a:lnTo>
                <a:lnTo>
                  <a:pt x="34" y="206"/>
                </a:lnTo>
                <a:lnTo>
                  <a:pt x="30" y="203"/>
                </a:lnTo>
                <a:lnTo>
                  <a:pt x="26" y="198"/>
                </a:lnTo>
                <a:lnTo>
                  <a:pt x="19" y="198"/>
                </a:lnTo>
                <a:lnTo>
                  <a:pt x="14" y="197"/>
                </a:lnTo>
                <a:lnTo>
                  <a:pt x="8" y="193"/>
                </a:lnTo>
                <a:lnTo>
                  <a:pt x="5" y="195"/>
                </a:lnTo>
                <a:lnTo>
                  <a:pt x="2" y="195"/>
                </a:lnTo>
                <a:lnTo>
                  <a:pt x="0" y="192"/>
                </a:lnTo>
                <a:lnTo>
                  <a:pt x="2" y="187"/>
                </a:lnTo>
                <a:lnTo>
                  <a:pt x="2" y="187"/>
                </a:lnTo>
                <a:lnTo>
                  <a:pt x="2" y="184"/>
                </a:lnTo>
                <a:lnTo>
                  <a:pt x="3" y="182"/>
                </a:lnTo>
                <a:lnTo>
                  <a:pt x="3" y="181"/>
                </a:lnTo>
                <a:lnTo>
                  <a:pt x="2" y="181"/>
                </a:lnTo>
                <a:lnTo>
                  <a:pt x="2" y="160"/>
                </a:lnTo>
                <a:lnTo>
                  <a:pt x="2" y="142"/>
                </a:lnTo>
                <a:lnTo>
                  <a:pt x="2" y="134"/>
                </a:lnTo>
                <a:lnTo>
                  <a:pt x="2" y="123"/>
                </a:lnTo>
                <a:lnTo>
                  <a:pt x="2" y="107"/>
                </a:lnTo>
                <a:lnTo>
                  <a:pt x="2" y="105"/>
                </a:lnTo>
                <a:lnTo>
                  <a:pt x="2" y="93"/>
                </a:lnTo>
                <a:lnTo>
                  <a:pt x="2" y="91"/>
                </a:lnTo>
                <a:lnTo>
                  <a:pt x="2" y="77"/>
                </a:lnTo>
                <a:lnTo>
                  <a:pt x="2" y="72"/>
                </a:lnTo>
                <a:lnTo>
                  <a:pt x="2" y="56"/>
                </a:lnTo>
                <a:lnTo>
                  <a:pt x="2" y="38"/>
                </a:lnTo>
                <a:lnTo>
                  <a:pt x="2" y="33"/>
                </a:lnTo>
                <a:lnTo>
                  <a:pt x="2" y="29"/>
                </a:lnTo>
                <a:lnTo>
                  <a:pt x="2" y="24"/>
                </a:lnTo>
                <a:lnTo>
                  <a:pt x="2" y="13"/>
                </a:lnTo>
                <a:lnTo>
                  <a:pt x="2" y="8"/>
                </a:lnTo>
                <a:lnTo>
                  <a:pt x="2" y="5"/>
                </a:lnTo>
                <a:lnTo>
                  <a:pt x="19" y="5"/>
                </a:lnTo>
                <a:lnTo>
                  <a:pt x="51" y="5"/>
                </a:lnTo>
                <a:lnTo>
                  <a:pt x="85" y="3"/>
                </a:lnTo>
                <a:lnTo>
                  <a:pt x="102" y="3"/>
                </a:lnTo>
                <a:lnTo>
                  <a:pt x="122" y="3"/>
                </a:lnTo>
                <a:lnTo>
                  <a:pt x="122" y="6"/>
                </a:lnTo>
                <a:lnTo>
                  <a:pt x="126" y="6"/>
                </a:lnTo>
                <a:lnTo>
                  <a:pt x="128" y="6"/>
                </a:lnTo>
                <a:lnTo>
                  <a:pt x="128" y="5"/>
                </a:lnTo>
                <a:lnTo>
                  <a:pt x="128" y="5"/>
                </a:lnTo>
                <a:lnTo>
                  <a:pt x="130" y="5"/>
                </a:lnTo>
                <a:lnTo>
                  <a:pt x="130" y="5"/>
                </a:lnTo>
                <a:lnTo>
                  <a:pt x="130" y="5"/>
                </a:lnTo>
                <a:lnTo>
                  <a:pt x="130" y="3"/>
                </a:lnTo>
                <a:lnTo>
                  <a:pt x="131" y="3"/>
                </a:lnTo>
                <a:lnTo>
                  <a:pt x="131" y="3"/>
                </a:lnTo>
                <a:lnTo>
                  <a:pt x="134" y="3"/>
                </a:lnTo>
                <a:lnTo>
                  <a:pt x="139" y="3"/>
                </a:lnTo>
                <a:lnTo>
                  <a:pt x="149" y="3"/>
                </a:lnTo>
                <a:lnTo>
                  <a:pt x="149" y="1"/>
                </a:lnTo>
                <a:lnTo>
                  <a:pt x="149" y="0"/>
                </a:lnTo>
                <a:lnTo>
                  <a:pt x="149" y="0"/>
                </a:lnTo>
                <a:lnTo>
                  <a:pt x="157" y="0"/>
                </a:lnTo>
                <a:lnTo>
                  <a:pt x="157" y="3"/>
                </a:lnTo>
                <a:lnTo>
                  <a:pt x="174" y="3"/>
                </a:lnTo>
                <a:lnTo>
                  <a:pt x="174" y="3"/>
                </a:lnTo>
                <a:lnTo>
                  <a:pt x="176" y="3"/>
                </a:lnTo>
                <a:lnTo>
                  <a:pt x="176" y="3"/>
                </a:lnTo>
                <a:lnTo>
                  <a:pt x="181" y="3"/>
                </a:lnTo>
                <a:lnTo>
                  <a:pt x="184" y="3"/>
                </a:lnTo>
                <a:lnTo>
                  <a:pt x="195" y="3"/>
                </a:lnTo>
                <a:lnTo>
                  <a:pt x="200" y="3"/>
                </a:lnTo>
                <a:lnTo>
                  <a:pt x="202" y="3"/>
                </a:lnTo>
                <a:lnTo>
                  <a:pt x="203" y="3"/>
                </a:lnTo>
                <a:lnTo>
                  <a:pt x="224" y="3"/>
                </a:lnTo>
                <a:lnTo>
                  <a:pt x="242" y="5"/>
                </a:lnTo>
                <a:close/>
              </a:path>
            </a:pathLst>
          </a:custGeom>
          <a:solidFill>
            <a:srgbClr val="802E4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528638" y="1984376"/>
            <a:ext cx="682625" cy="831850"/>
          </a:xfrm>
          <a:custGeom>
            <a:avLst/>
            <a:gdLst/>
            <a:ahLst/>
            <a:cxnLst>
              <a:cxn ang="0">
                <a:pos x="155" y="491"/>
              </a:cxn>
              <a:cxn ang="0">
                <a:pos x="302" y="492"/>
              </a:cxn>
              <a:cxn ang="0">
                <a:pos x="307" y="470"/>
              </a:cxn>
              <a:cxn ang="0">
                <a:pos x="206" y="433"/>
              </a:cxn>
              <a:cxn ang="0">
                <a:pos x="54" y="337"/>
              </a:cxn>
              <a:cxn ang="0">
                <a:pos x="222" y="294"/>
              </a:cxn>
              <a:cxn ang="0">
                <a:pos x="240" y="273"/>
              </a:cxn>
              <a:cxn ang="0">
                <a:pos x="219" y="259"/>
              </a:cxn>
              <a:cxn ang="0">
                <a:pos x="293" y="230"/>
              </a:cxn>
              <a:cxn ang="0">
                <a:pos x="8" y="152"/>
              </a:cxn>
              <a:cxn ang="0">
                <a:pos x="261" y="80"/>
              </a:cxn>
              <a:cxn ang="0">
                <a:pos x="400" y="160"/>
              </a:cxn>
              <a:cxn ang="0">
                <a:pos x="355" y="283"/>
              </a:cxn>
              <a:cxn ang="0">
                <a:pos x="352" y="403"/>
              </a:cxn>
              <a:cxn ang="0">
                <a:pos x="304" y="470"/>
              </a:cxn>
              <a:cxn ang="0">
                <a:pos x="254" y="489"/>
              </a:cxn>
              <a:cxn ang="0">
                <a:pos x="273" y="491"/>
              </a:cxn>
              <a:cxn ang="0">
                <a:pos x="257" y="516"/>
              </a:cxn>
              <a:cxn ang="0">
                <a:pos x="193" y="521"/>
              </a:cxn>
              <a:cxn ang="0">
                <a:pos x="193" y="508"/>
              </a:cxn>
              <a:cxn ang="0">
                <a:pos x="174" y="484"/>
              </a:cxn>
              <a:cxn ang="0">
                <a:pos x="182" y="459"/>
              </a:cxn>
              <a:cxn ang="0">
                <a:pos x="142" y="456"/>
              </a:cxn>
              <a:cxn ang="0">
                <a:pos x="158" y="436"/>
              </a:cxn>
              <a:cxn ang="0">
                <a:pos x="128" y="428"/>
              </a:cxn>
              <a:cxn ang="0">
                <a:pos x="189" y="428"/>
              </a:cxn>
              <a:cxn ang="0">
                <a:pos x="197" y="417"/>
              </a:cxn>
              <a:cxn ang="0">
                <a:pos x="149" y="388"/>
              </a:cxn>
              <a:cxn ang="0">
                <a:pos x="123" y="377"/>
              </a:cxn>
              <a:cxn ang="0">
                <a:pos x="121" y="352"/>
              </a:cxn>
              <a:cxn ang="0">
                <a:pos x="86" y="363"/>
              </a:cxn>
              <a:cxn ang="0">
                <a:pos x="73" y="332"/>
              </a:cxn>
              <a:cxn ang="0">
                <a:pos x="54" y="313"/>
              </a:cxn>
              <a:cxn ang="0">
                <a:pos x="101" y="310"/>
              </a:cxn>
              <a:cxn ang="0">
                <a:pos x="67" y="284"/>
              </a:cxn>
              <a:cxn ang="0">
                <a:pos x="57" y="272"/>
              </a:cxn>
              <a:cxn ang="0">
                <a:pos x="75" y="262"/>
              </a:cxn>
              <a:cxn ang="0">
                <a:pos x="43" y="238"/>
              </a:cxn>
              <a:cxn ang="0">
                <a:pos x="30" y="203"/>
              </a:cxn>
              <a:cxn ang="0">
                <a:pos x="13" y="164"/>
              </a:cxn>
              <a:cxn ang="0">
                <a:pos x="35" y="112"/>
              </a:cxn>
              <a:cxn ang="0">
                <a:pos x="37" y="54"/>
              </a:cxn>
              <a:cxn ang="0">
                <a:pos x="65" y="44"/>
              </a:cxn>
              <a:cxn ang="0">
                <a:pos x="142" y="51"/>
              </a:cxn>
              <a:cxn ang="0">
                <a:pos x="169" y="107"/>
              </a:cxn>
              <a:cxn ang="0">
                <a:pos x="158" y="137"/>
              </a:cxn>
              <a:cxn ang="0">
                <a:pos x="198" y="91"/>
              </a:cxn>
              <a:cxn ang="0">
                <a:pos x="256" y="76"/>
              </a:cxn>
              <a:cxn ang="0">
                <a:pos x="291" y="137"/>
              </a:cxn>
              <a:cxn ang="0">
                <a:pos x="270" y="224"/>
              </a:cxn>
              <a:cxn ang="0">
                <a:pos x="193" y="262"/>
              </a:cxn>
              <a:cxn ang="0">
                <a:pos x="163" y="268"/>
              </a:cxn>
              <a:cxn ang="0">
                <a:pos x="184" y="276"/>
              </a:cxn>
              <a:cxn ang="0">
                <a:pos x="217" y="278"/>
              </a:cxn>
              <a:cxn ang="0">
                <a:pos x="201" y="321"/>
              </a:cxn>
              <a:cxn ang="0">
                <a:pos x="232" y="299"/>
              </a:cxn>
              <a:cxn ang="0">
                <a:pos x="245" y="273"/>
              </a:cxn>
              <a:cxn ang="0">
                <a:pos x="294" y="264"/>
              </a:cxn>
              <a:cxn ang="0">
                <a:pos x="307" y="176"/>
              </a:cxn>
              <a:cxn ang="0">
                <a:pos x="286" y="110"/>
              </a:cxn>
              <a:cxn ang="0">
                <a:pos x="361" y="100"/>
              </a:cxn>
              <a:cxn ang="0">
                <a:pos x="424" y="64"/>
              </a:cxn>
              <a:cxn ang="0">
                <a:pos x="61" y="32"/>
              </a:cxn>
            </a:cxnLst>
            <a:rect l="0" t="0" r="r" b="b"/>
            <a:pathLst>
              <a:path w="430" h="524">
                <a:moveTo>
                  <a:pt x="232" y="520"/>
                </a:moveTo>
                <a:lnTo>
                  <a:pt x="230" y="520"/>
                </a:lnTo>
                <a:lnTo>
                  <a:pt x="230" y="518"/>
                </a:lnTo>
                <a:lnTo>
                  <a:pt x="232" y="518"/>
                </a:lnTo>
                <a:lnTo>
                  <a:pt x="233" y="518"/>
                </a:lnTo>
                <a:lnTo>
                  <a:pt x="232" y="520"/>
                </a:lnTo>
                <a:close/>
                <a:moveTo>
                  <a:pt x="299" y="500"/>
                </a:moveTo>
                <a:lnTo>
                  <a:pt x="299" y="502"/>
                </a:lnTo>
                <a:lnTo>
                  <a:pt x="301" y="502"/>
                </a:lnTo>
                <a:lnTo>
                  <a:pt x="301" y="504"/>
                </a:lnTo>
                <a:lnTo>
                  <a:pt x="302" y="504"/>
                </a:lnTo>
                <a:lnTo>
                  <a:pt x="302" y="502"/>
                </a:lnTo>
                <a:lnTo>
                  <a:pt x="304" y="502"/>
                </a:lnTo>
                <a:lnTo>
                  <a:pt x="304" y="504"/>
                </a:lnTo>
                <a:lnTo>
                  <a:pt x="304" y="505"/>
                </a:lnTo>
                <a:lnTo>
                  <a:pt x="305" y="505"/>
                </a:lnTo>
                <a:lnTo>
                  <a:pt x="305" y="507"/>
                </a:lnTo>
                <a:lnTo>
                  <a:pt x="307" y="507"/>
                </a:lnTo>
                <a:lnTo>
                  <a:pt x="305" y="507"/>
                </a:lnTo>
                <a:lnTo>
                  <a:pt x="305" y="508"/>
                </a:lnTo>
                <a:lnTo>
                  <a:pt x="307" y="507"/>
                </a:lnTo>
                <a:lnTo>
                  <a:pt x="309" y="507"/>
                </a:lnTo>
                <a:lnTo>
                  <a:pt x="309" y="508"/>
                </a:lnTo>
                <a:lnTo>
                  <a:pt x="307" y="508"/>
                </a:lnTo>
                <a:lnTo>
                  <a:pt x="309" y="508"/>
                </a:lnTo>
                <a:lnTo>
                  <a:pt x="307" y="508"/>
                </a:lnTo>
                <a:lnTo>
                  <a:pt x="305" y="508"/>
                </a:lnTo>
                <a:lnTo>
                  <a:pt x="304" y="508"/>
                </a:lnTo>
                <a:lnTo>
                  <a:pt x="302" y="508"/>
                </a:lnTo>
                <a:lnTo>
                  <a:pt x="301" y="508"/>
                </a:lnTo>
                <a:lnTo>
                  <a:pt x="299" y="508"/>
                </a:lnTo>
                <a:lnTo>
                  <a:pt x="297" y="508"/>
                </a:lnTo>
                <a:lnTo>
                  <a:pt x="297" y="507"/>
                </a:lnTo>
                <a:lnTo>
                  <a:pt x="297" y="505"/>
                </a:lnTo>
                <a:lnTo>
                  <a:pt x="299" y="505"/>
                </a:lnTo>
                <a:lnTo>
                  <a:pt x="299" y="504"/>
                </a:lnTo>
                <a:lnTo>
                  <a:pt x="297" y="502"/>
                </a:lnTo>
                <a:lnTo>
                  <a:pt x="297" y="500"/>
                </a:lnTo>
                <a:lnTo>
                  <a:pt x="299" y="500"/>
                </a:lnTo>
                <a:close/>
                <a:moveTo>
                  <a:pt x="264" y="499"/>
                </a:moveTo>
                <a:lnTo>
                  <a:pt x="262" y="499"/>
                </a:lnTo>
                <a:lnTo>
                  <a:pt x="262" y="497"/>
                </a:lnTo>
                <a:lnTo>
                  <a:pt x="264" y="497"/>
                </a:lnTo>
                <a:lnTo>
                  <a:pt x="264" y="499"/>
                </a:lnTo>
                <a:close/>
                <a:moveTo>
                  <a:pt x="265" y="499"/>
                </a:moveTo>
                <a:lnTo>
                  <a:pt x="265" y="497"/>
                </a:lnTo>
                <a:lnTo>
                  <a:pt x="264" y="497"/>
                </a:lnTo>
                <a:lnTo>
                  <a:pt x="265" y="497"/>
                </a:lnTo>
                <a:lnTo>
                  <a:pt x="265" y="499"/>
                </a:lnTo>
                <a:close/>
                <a:moveTo>
                  <a:pt x="262" y="496"/>
                </a:moveTo>
                <a:lnTo>
                  <a:pt x="261" y="496"/>
                </a:lnTo>
                <a:lnTo>
                  <a:pt x="262" y="496"/>
                </a:lnTo>
                <a:close/>
                <a:moveTo>
                  <a:pt x="152" y="492"/>
                </a:moveTo>
                <a:lnTo>
                  <a:pt x="150" y="492"/>
                </a:lnTo>
                <a:lnTo>
                  <a:pt x="150" y="494"/>
                </a:lnTo>
                <a:lnTo>
                  <a:pt x="150" y="492"/>
                </a:lnTo>
                <a:lnTo>
                  <a:pt x="150" y="494"/>
                </a:lnTo>
                <a:lnTo>
                  <a:pt x="150" y="492"/>
                </a:lnTo>
                <a:lnTo>
                  <a:pt x="150" y="494"/>
                </a:lnTo>
                <a:lnTo>
                  <a:pt x="150" y="496"/>
                </a:lnTo>
                <a:lnTo>
                  <a:pt x="149" y="494"/>
                </a:lnTo>
                <a:lnTo>
                  <a:pt x="149" y="496"/>
                </a:lnTo>
                <a:lnTo>
                  <a:pt x="147" y="496"/>
                </a:lnTo>
                <a:lnTo>
                  <a:pt x="147" y="494"/>
                </a:lnTo>
                <a:lnTo>
                  <a:pt x="145" y="494"/>
                </a:lnTo>
                <a:lnTo>
                  <a:pt x="145" y="492"/>
                </a:lnTo>
                <a:lnTo>
                  <a:pt x="145" y="494"/>
                </a:lnTo>
                <a:lnTo>
                  <a:pt x="147" y="492"/>
                </a:lnTo>
                <a:lnTo>
                  <a:pt x="145" y="492"/>
                </a:lnTo>
                <a:lnTo>
                  <a:pt x="147" y="492"/>
                </a:lnTo>
                <a:lnTo>
                  <a:pt x="149" y="492"/>
                </a:lnTo>
                <a:lnTo>
                  <a:pt x="150" y="492"/>
                </a:lnTo>
                <a:lnTo>
                  <a:pt x="152" y="492"/>
                </a:lnTo>
                <a:close/>
                <a:moveTo>
                  <a:pt x="155" y="491"/>
                </a:moveTo>
                <a:lnTo>
                  <a:pt x="153" y="491"/>
                </a:lnTo>
                <a:lnTo>
                  <a:pt x="153" y="489"/>
                </a:lnTo>
                <a:lnTo>
                  <a:pt x="155" y="489"/>
                </a:lnTo>
                <a:lnTo>
                  <a:pt x="155" y="491"/>
                </a:lnTo>
                <a:close/>
                <a:moveTo>
                  <a:pt x="269" y="489"/>
                </a:moveTo>
                <a:lnTo>
                  <a:pt x="270" y="489"/>
                </a:lnTo>
                <a:lnTo>
                  <a:pt x="270" y="491"/>
                </a:lnTo>
                <a:lnTo>
                  <a:pt x="269" y="491"/>
                </a:lnTo>
                <a:lnTo>
                  <a:pt x="269" y="489"/>
                </a:lnTo>
                <a:close/>
                <a:moveTo>
                  <a:pt x="289" y="489"/>
                </a:moveTo>
                <a:lnTo>
                  <a:pt x="288" y="489"/>
                </a:lnTo>
                <a:lnTo>
                  <a:pt x="288" y="488"/>
                </a:lnTo>
                <a:lnTo>
                  <a:pt x="289" y="489"/>
                </a:lnTo>
                <a:close/>
                <a:moveTo>
                  <a:pt x="275" y="489"/>
                </a:moveTo>
                <a:lnTo>
                  <a:pt x="273" y="489"/>
                </a:lnTo>
                <a:lnTo>
                  <a:pt x="273" y="488"/>
                </a:lnTo>
                <a:lnTo>
                  <a:pt x="275" y="488"/>
                </a:lnTo>
                <a:lnTo>
                  <a:pt x="277" y="486"/>
                </a:lnTo>
                <a:lnTo>
                  <a:pt x="277" y="488"/>
                </a:lnTo>
                <a:lnTo>
                  <a:pt x="277" y="489"/>
                </a:lnTo>
                <a:lnTo>
                  <a:pt x="275" y="489"/>
                </a:lnTo>
                <a:close/>
                <a:moveTo>
                  <a:pt x="270" y="484"/>
                </a:moveTo>
                <a:lnTo>
                  <a:pt x="270" y="486"/>
                </a:lnTo>
                <a:lnTo>
                  <a:pt x="270" y="484"/>
                </a:lnTo>
                <a:close/>
                <a:moveTo>
                  <a:pt x="285" y="484"/>
                </a:moveTo>
                <a:lnTo>
                  <a:pt x="286" y="484"/>
                </a:lnTo>
                <a:lnTo>
                  <a:pt x="286" y="486"/>
                </a:lnTo>
                <a:lnTo>
                  <a:pt x="286" y="488"/>
                </a:lnTo>
                <a:lnTo>
                  <a:pt x="286" y="486"/>
                </a:lnTo>
                <a:lnTo>
                  <a:pt x="288" y="488"/>
                </a:lnTo>
                <a:lnTo>
                  <a:pt x="286" y="488"/>
                </a:lnTo>
                <a:lnTo>
                  <a:pt x="285" y="486"/>
                </a:lnTo>
                <a:lnTo>
                  <a:pt x="285" y="484"/>
                </a:lnTo>
                <a:lnTo>
                  <a:pt x="283" y="484"/>
                </a:lnTo>
                <a:lnTo>
                  <a:pt x="285" y="484"/>
                </a:lnTo>
                <a:close/>
                <a:moveTo>
                  <a:pt x="318" y="484"/>
                </a:moveTo>
                <a:lnTo>
                  <a:pt x="320" y="484"/>
                </a:lnTo>
                <a:lnTo>
                  <a:pt x="321" y="484"/>
                </a:lnTo>
                <a:lnTo>
                  <a:pt x="321" y="486"/>
                </a:lnTo>
                <a:lnTo>
                  <a:pt x="323" y="486"/>
                </a:lnTo>
                <a:lnTo>
                  <a:pt x="323" y="488"/>
                </a:lnTo>
                <a:lnTo>
                  <a:pt x="321" y="488"/>
                </a:lnTo>
                <a:lnTo>
                  <a:pt x="321" y="489"/>
                </a:lnTo>
                <a:lnTo>
                  <a:pt x="323" y="489"/>
                </a:lnTo>
                <a:lnTo>
                  <a:pt x="321" y="489"/>
                </a:lnTo>
                <a:lnTo>
                  <a:pt x="323" y="489"/>
                </a:lnTo>
                <a:lnTo>
                  <a:pt x="323" y="491"/>
                </a:lnTo>
                <a:lnTo>
                  <a:pt x="321" y="491"/>
                </a:lnTo>
                <a:lnTo>
                  <a:pt x="321" y="492"/>
                </a:lnTo>
                <a:lnTo>
                  <a:pt x="320" y="492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5" y="496"/>
                </a:lnTo>
                <a:lnTo>
                  <a:pt x="313" y="496"/>
                </a:lnTo>
                <a:lnTo>
                  <a:pt x="313" y="497"/>
                </a:lnTo>
                <a:lnTo>
                  <a:pt x="312" y="497"/>
                </a:lnTo>
                <a:lnTo>
                  <a:pt x="312" y="499"/>
                </a:lnTo>
                <a:lnTo>
                  <a:pt x="310" y="497"/>
                </a:lnTo>
                <a:lnTo>
                  <a:pt x="309" y="497"/>
                </a:lnTo>
                <a:lnTo>
                  <a:pt x="307" y="497"/>
                </a:lnTo>
                <a:lnTo>
                  <a:pt x="307" y="499"/>
                </a:lnTo>
                <a:lnTo>
                  <a:pt x="305" y="499"/>
                </a:lnTo>
                <a:lnTo>
                  <a:pt x="304" y="499"/>
                </a:lnTo>
                <a:lnTo>
                  <a:pt x="302" y="499"/>
                </a:lnTo>
                <a:lnTo>
                  <a:pt x="301" y="499"/>
                </a:lnTo>
                <a:lnTo>
                  <a:pt x="299" y="497"/>
                </a:lnTo>
                <a:lnTo>
                  <a:pt x="299" y="499"/>
                </a:lnTo>
                <a:lnTo>
                  <a:pt x="299" y="500"/>
                </a:lnTo>
                <a:lnTo>
                  <a:pt x="297" y="500"/>
                </a:lnTo>
                <a:lnTo>
                  <a:pt x="297" y="499"/>
                </a:lnTo>
                <a:lnTo>
                  <a:pt x="297" y="497"/>
                </a:lnTo>
                <a:lnTo>
                  <a:pt x="296" y="497"/>
                </a:lnTo>
                <a:lnTo>
                  <a:pt x="296" y="496"/>
                </a:lnTo>
                <a:lnTo>
                  <a:pt x="296" y="494"/>
                </a:lnTo>
                <a:lnTo>
                  <a:pt x="294" y="494"/>
                </a:lnTo>
                <a:lnTo>
                  <a:pt x="296" y="494"/>
                </a:lnTo>
                <a:lnTo>
                  <a:pt x="297" y="494"/>
                </a:lnTo>
                <a:lnTo>
                  <a:pt x="297" y="492"/>
                </a:lnTo>
                <a:lnTo>
                  <a:pt x="299" y="492"/>
                </a:lnTo>
                <a:lnTo>
                  <a:pt x="301" y="492"/>
                </a:lnTo>
                <a:lnTo>
                  <a:pt x="302" y="492"/>
                </a:lnTo>
                <a:lnTo>
                  <a:pt x="302" y="491"/>
                </a:lnTo>
                <a:lnTo>
                  <a:pt x="304" y="491"/>
                </a:lnTo>
                <a:lnTo>
                  <a:pt x="304" y="489"/>
                </a:lnTo>
                <a:lnTo>
                  <a:pt x="305" y="489"/>
                </a:lnTo>
                <a:lnTo>
                  <a:pt x="307" y="489"/>
                </a:lnTo>
                <a:lnTo>
                  <a:pt x="309" y="489"/>
                </a:lnTo>
                <a:lnTo>
                  <a:pt x="309" y="488"/>
                </a:lnTo>
                <a:lnTo>
                  <a:pt x="307" y="488"/>
                </a:lnTo>
                <a:lnTo>
                  <a:pt x="309" y="488"/>
                </a:lnTo>
                <a:lnTo>
                  <a:pt x="309" y="486"/>
                </a:lnTo>
                <a:lnTo>
                  <a:pt x="310" y="486"/>
                </a:lnTo>
                <a:lnTo>
                  <a:pt x="312" y="488"/>
                </a:lnTo>
                <a:lnTo>
                  <a:pt x="312" y="486"/>
                </a:lnTo>
                <a:lnTo>
                  <a:pt x="312" y="484"/>
                </a:lnTo>
                <a:lnTo>
                  <a:pt x="313" y="484"/>
                </a:lnTo>
                <a:lnTo>
                  <a:pt x="313" y="486"/>
                </a:lnTo>
                <a:lnTo>
                  <a:pt x="315" y="484"/>
                </a:lnTo>
                <a:lnTo>
                  <a:pt x="317" y="484"/>
                </a:lnTo>
                <a:lnTo>
                  <a:pt x="318" y="483"/>
                </a:lnTo>
                <a:lnTo>
                  <a:pt x="318" y="484"/>
                </a:lnTo>
                <a:close/>
                <a:moveTo>
                  <a:pt x="305" y="481"/>
                </a:moveTo>
                <a:lnTo>
                  <a:pt x="307" y="481"/>
                </a:lnTo>
                <a:lnTo>
                  <a:pt x="305" y="481"/>
                </a:lnTo>
                <a:close/>
                <a:moveTo>
                  <a:pt x="296" y="476"/>
                </a:moveTo>
                <a:lnTo>
                  <a:pt x="297" y="476"/>
                </a:lnTo>
                <a:lnTo>
                  <a:pt x="296" y="476"/>
                </a:lnTo>
                <a:lnTo>
                  <a:pt x="297" y="478"/>
                </a:lnTo>
                <a:lnTo>
                  <a:pt x="297" y="480"/>
                </a:lnTo>
                <a:lnTo>
                  <a:pt x="299" y="480"/>
                </a:lnTo>
                <a:lnTo>
                  <a:pt x="299" y="478"/>
                </a:lnTo>
                <a:lnTo>
                  <a:pt x="301" y="480"/>
                </a:lnTo>
                <a:lnTo>
                  <a:pt x="301" y="478"/>
                </a:lnTo>
                <a:lnTo>
                  <a:pt x="302" y="478"/>
                </a:lnTo>
                <a:lnTo>
                  <a:pt x="304" y="478"/>
                </a:lnTo>
                <a:lnTo>
                  <a:pt x="305" y="478"/>
                </a:lnTo>
                <a:lnTo>
                  <a:pt x="305" y="480"/>
                </a:lnTo>
                <a:lnTo>
                  <a:pt x="305" y="481"/>
                </a:lnTo>
                <a:lnTo>
                  <a:pt x="304" y="481"/>
                </a:lnTo>
                <a:lnTo>
                  <a:pt x="304" y="483"/>
                </a:lnTo>
                <a:lnTo>
                  <a:pt x="302" y="483"/>
                </a:lnTo>
                <a:lnTo>
                  <a:pt x="301" y="483"/>
                </a:lnTo>
                <a:lnTo>
                  <a:pt x="299" y="483"/>
                </a:lnTo>
                <a:lnTo>
                  <a:pt x="297" y="483"/>
                </a:lnTo>
                <a:lnTo>
                  <a:pt x="296" y="484"/>
                </a:lnTo>
                <a:lnTo>
                  <a:pt x="294" y="484"/>
                </a:lnTo>
                <a:lnTo>
                  <a:pt x="293" y="484"/>
                </a:lnTo>
                <a:lnTo>
                  <a:pt x="293" y="486"/>
                </a:lnTo>
                <a:lnTo>
                  <a:pt x="291" y="486"/>
                </a:lnTo>
                <a:lnTo>
                  <a:pt x="291" y="484"/>
                </a:lnTo>
                <a:lnTo>
                  <a:pt x="293" y="484"/>
                </a:lnTo>
                <a:lnTo>
                  <a:pt x="291" y="483"/>
                </a:lnTo>
                <a:lnTo>
                  <a:pt x="289" y="483"/>
                </a:lnTo>
                <a:lnTo>
                  <a:pt x="289" y="481"/>
                </a:lnTo>
                <a:lnTo>
                  <a:pt x="288" y="481"/>
                </a:lnTo>
                <a:lnTo>
                  <a:pt x="286" y="481"/>
                </a:lnTo>
                <a:lnTo>
                  <a:pt x="288" y="481"/>
                </a:lnTo>
                <a:lnTo>
                  <a:pt x="289" y="481"/>
                </a:lnTo>
                <a:lnTo>
                  <a:pt x="289" y="480"/>
                </a:lnTo>
                <a:lnTo>
                  <a:pt x="291" y="480"/>
                </a:lnTo>
                <a:lnTo>
                  <a:pt x="291" y="478"/>
                </a:lnTo>
                <a:lnTo>
                  <a:pt x="293" y="478"/>
                </a:lnTo>
                <a:lnTo>
                  <a:pt x="293" y="480"/>
                </a:lnTo>
                <a:lnTo>
                  <a:pt x="293" y="478"/>
                </a:lnTo>
                <a:lnTo>
                  <a:pt x="293" y="476"/>
                </a:lnTo>
                <a:lnTo>
                  <a:pt x="294" y="476"/>
                </a:lnTo>
                <a:lnTo>
                  <a:pt x="296" y="476"/>
                </a:lnTo>
                <a:close/>
                <a:moveTo>
                  <a:pt x="294" y="475"/>
                </a:moveTo>
                <a:lnTo>
                  <a:pt x="296" y="475"/>
                </a:lnTo>
                <a:lnTo>
                  <a:pt x="294" y="475"/>
                </a:lnTo>
                <a:close/>
                <a:moveTo>
                  <a:pt x="307" y="472"/>
                </a:moveTo>
                <a:lnTo>
                  <a:pt x="309" y="472"/>
                </a:lnTo>
                <a:lnTo>
                  <a:pt x="309" y="473"/>
                </a:lnTo>
                <a:lnTo>
                  <a:pt x="307" y="473"/>
                </a:lnTo>
                <a:lnTo>
                  <a:pt x="307" y="472"/>
                </a:lnTo>
                <a:lnTo>
                  <a:pt x="305" y="472"/>
                </a:lnTo>
                <a:lnTo>
                  <a:pt x="305" y="470"/>
                </a:lnTo>
                <a:lnTo>
                  <a:pt x="307" y="472"/>
                </a:lnTo>
                <a:lnTo>
                  <a:pt x="307" y="470"/>
                </a:lnTo>
                <a:lnTo>
                  <a:pt x="307" y="472"/>
                </a:lnTo>
                <a:close/>
                <a:moveTo>
                  <a:pt x="337" y="468"/>
                </a:moveTo>
                <a:lnTo>
                  <a:pt x="337" y="467"/>
                </a:lnTo>
                <a:lnTo>
                  <a:pt x="337" y="468"/>
                </a:lnTo>
                <a:close/>
                <a:moveTo>
                  <a:pt x="152" y="449"/>
                </a:moveTo>
                <a:lnTo>
                  <a:pt x="152" y="451"/>
                </a:lnTo>
                <a:lnTo>
                  <a:pt x="152" y="452"/>
                </a:lnTo>
                <a:lnTo>
                  <a:pt x="150" y="452"/>
                </a:lnTo>
                <a:lnTo>
                  <a:pt x="149" y="452"/>
                </a:lnTo>
                <a:lnTo>
                  <a:pt x="149" y="451"/>
                </a:lnTo>
                <a:lnTo>
                  <a:pt x="149" y="449"/>
                </a:lnTo>
                <a:lnTo>
                  <a:pt x="150" y="449"/>
                </a:lnTo>
                <a:lnTo>
                  <a:pt x="152" y="449"/>
                </a:lnTo>
                <a:close/>
                <a:moveTo>
                  <a:pt x="211" y="441"/>
                </a:moveTo>
                <a:lnTo>
                  <a:pt x="213" y="441"/>
                </a:lnTo>
                <a:lnTo>
                  <a:pt x="211" y="441"/>
                </a:lnTo>
                <a:close/>
                <a:moveTo>
                  <a:pt x="214" y="441"/>
                </a:moveTo>
                <a:lnTo>
                  <a:pt x="214" y="443"/>
                </a:lnTo>
                <a:lnTo>
                  <a:pt x="213" y="443"/>
                </a:lnTo>
                <a:lnTo>
                  <a:pt x="213" y="441"/>
                </a:lnTo>
                <a:lnTo>
                  <a:pt x="213" y="440"/>
                </a:lnTo>
                <a:lnTo>
                  <a:pt x="213" y="441"/>
                </a:lnTo>
                <a:lnTo>
                  <a:pt x="214" y="441"/>
                </a:lnTo>
                <a:close/>
                <a:moveTo>
                  <a:pt x="208" y="436"/>
                </a:moveTo>
                <a:lnTo>
                  <a:pt x="209" y="436"/>
                </a:lnTo>
                <a:lnTo>
                  <a:pt x="208" y="436"/>
                </a:lnTo>
                <a:lnTo>
                  <a:pt x="208" y="438"/>
                </a:lnTo>
                <a:lnTo>
                  <a:pt x="206" y="438"/>
                </a:lnTo>
                <a:lnTo>
                  <a:pt x="206" y="436"/>
                </a:lnTo>
                <a:lnTo>
                  <a:pt x="208" y="436"/>
                </a:lnTo>
                <a:close/>
                <a:moveTo>
                  <a:pt x="203" y="435"/>
                </a:moveTo>
                <a:lnTo>
                  <a:pt x="203" y="436"/>
                </a:lnTo>
                <a:lnTo>
                  <a:pt x="201" y="436"/>
                </a:lnTo>
                <a:lnTo>
                  <a:pt x="203" y="436"/>
                </a:lnTo>
                <a:lnTo>
                  <a:pt x="203" y="435"/>
                </a:lnTo>
                <a:close/>
                <a:moveTo>
                  <a:pt x="209" y="435"/>
                </a:moveTo>
                <a:lnTo>
                  <a:pt x="209" y="436"/>
                </a:lnTo>
                <a:lnTo>
                  <a:pt x="211" y="436"/>
                </a:lnTo>
                <a:lnTo>
                  <a:pt x="211" y="438"/>
                </a:lnTo>
                <a:lnTo>
                  <a:pt x="213" y="438"/>
                </a:lnTo>
                <a:lnTo>
                  <a:pt x="213" y="440"/>
                </a:lnTo>
                <a:lnTo>
                  <a:pt x="211" y="440"/>
                </a:lnTo>
                <a:lnTo>
                  <a:pt x="211" y="438"/>
                </a:lnTo>
                <a:lnTo>
                  <a:pt x="209" y="438"/>
                </a:lnTo>
                <a:lnTo>
                  <a:pt x="211" y="438"/>
                </a:lnTo>
                <a:lnTo>
                  <a:pt x="209" y="436"/>
                </a:lnTo>
                <a:lnTo>
                  <a:pt x="209" y="435"/>
                </a:lnTo>
                <a:lnTo>
                  <a:pt x="209" y="436"/>
                </a:lnTo>
                <a:lnTo>
                  <a:pt x="208" y="436"/>
                </a:lnTo>
                <a:lnTo>
                  <a:pt x="208" y="435"/>
                </a:lnTo>
                <a:lnTo>
                  <a:pt x="209" y="435"/>
                </a:lnTo>
                <a:close/>
                <a:moveTo>
                  <a:pt x="209" y="430"/>
                </a:moveTo>
                <a:lnTo>
                  <a:pt x="209" y="432"/>
                </a:lnTo>
                <a:lnTo>
                  <a:pt x="211" y="432"/>
                </a:lnTo>
                <a:lnTo>
                  <a:pt x="211" y="433"/>
                </a:lnTo>
                <a:lnTo>
                  <a:pt x="211" y="435"/>
                </a:lnTo>
                <a:lnTo>
                  <a:pt x="209" y="435"/>
                </a:lnTo>
                <a:lnTo>
                  <a:pt x="208" y="435"/>
                </a:lnTo>
                <a:lnTo>
                  <a:pt x="206" y="435"/>
                </a:lnTo>
                <a:lnTo>
                  <a:pt x="206" y="436"/>
                </a:lnTo>
                <a:lnTo>
                  <a:pt x="205" y="436"/>
                </a:lnTo>
                <a:lnTo>
                  <a:pt x="205" y="438"/>
                </a:lnTo>
                <a:lnTo>
                  <a:pt x="205" y="436"/>
                </a:lnTo>
                <a:lnTo>
                  <a:pt x="203" y="436"/>
                </a:lnTo>
                <a:lnTo>
                  <a:pt x="203" y="435"/>
                </a:lnTo>
                <a:lnTo>
                  <a:pt x="201" y="435"/>
                </a:lnTo>
                <a:lnTo>
                  <a:pt x="200" y="435"/>
                </a:lnTo>
                <a:lnTo>
                  <a:pt x="200" y="433"/>
                </a:lnTo>
                <a:lnTo>
                  <a:pt x="200" y="432"/>
                </a:lnTo>
                <a:lnTo>
                  <a:pt x="201" y="432"/>
                </a:lnTo>
                <a:lnTo>
                  <a:pt x="201" y="433"/>
                </a:lnTo>
                <a:lnTo>
                  <a:pt x="203" y="433"/>
                </a:lnTo>
                <a:lnTo>
                  <a:pt x="203" y="432"/>
                </a:lnTo>
                <a:lnTo>
                  <a:pt x="205" y="432"/>
                </a:lnTo>
                <a:lnTo>
                  <a:pt x="205" y="433"/>
                </a:lnTo>
                <a:lnTo>
                  <a:pt x="206" y="433"/>
                </a:lnTo>
                <a:lnTo>
                  <a:pt x="206" y="432"/>
                </a:lnTo>
                <a:lnTo>
                  <a:pt x="206" y="433"/>
                </a:lnTo>
                <a:lnTo>
                  <a:pt x="206" y="432"/>
                </a:lnTo>
                <a:lnTo>
                  <a:pt x="208" y="433"/>
                </a:lnTo>
                <a:lnTo>
                  <a:pt x="208" y="432"/>
                </a:lnTo>
                <a:lnTo>
                  <a:pt x="209" y="432"/>
                </a:lnTo>
                <a:lnTo>
                  <a:pt x="209" y="430"/>
                </a:lnTo>
                <a:lnTo>
                  <a:pt x="208" y="430"/>
                </a:lnTo>
                <a:lnTo>
                  <a:pt x="209" y="430"/>
                </a:lnTo>
                <a:close/>
                <a:moveTo>
                  <a:pt x="168" y="406"/>
                </a:moveTo>
                <a:lnTo>
                  <a:pt x="169" y="406"/>
                </a:lnTo>
                <a:lnTo>
                  <a:pt x="169" y="408"/>
                </a:lnTo>
                <a:lnTo>
                  <a:pt x="168" y="408"/>
                </a:lnTo>
                <a:lnTo>
                  <a:pt x="166" y="408"/>
                </a:lnTo>
                <a:lnTo>
                  <a:pt x="168" y="406"/>
                </a:lnTo>
                <a:lnTo>
                  <a:pt x="168" y="408"/>
                </a:lnTo>
                <a:lnTo>
                  <a:pt x="168" y="406"/>
                </a:lnTo>
                <a:close/>
                <a:moveTo>
                  <a:pt x="117" y="364"/>
                </a:moveTo>
                <a:lnTo>
                  <a:pt x="118" y="364"/>
                </a:lnTo>
                <a:lnTo>
                  <a:pt x="117" y="364"/>
                </a:lnTo>
                <a:lnTo>
                  <a:pt x="117" y="366"/>
                </a:lnTo>
                <a:lnTo>
                  <a:pt x="117" y="364"/>
                </a:lnTo>
                <a:close/>
                <a:moveTo>
                  <a:pt x="83" y="355"/>
                </a:moveTo>
                <a:lnTo>
                  <a:pt x="83" y="356"/>
                </a:lnTo>
                <a:lnTo>
                  <a:pt x="81" y="356"/>
                </a:lnTo>
                <a:lnTo>
                  <a:pt x="81" y="355"/>
                </a:lnTo>
                <a:lnTo>
                  <a:pt x="83" y="355"/>
                </a:lnTo>
                <a:close/>
                <a:moveTo>
                  <a:pt x="73" y="336"/>
                </a:moveTo>
                <a:lnTo>
                  <a:pt x="73" y="334"/>
                </a:lnTo>
                <a:lnTo>
                  <a:pt x="73" y="336"/>
                </a:lnTo>
                <a:close/>
                <a:moveTo>
                  <a:pt x="54" y="334"/>
                </a:moveTo>
                <a:lnTo>
                  <a:pt x="56" y="334"/>
                </a:lnTo>
                <a:lnTo>
                  <a:pt x="57" y="334"/>
                </a:lnTo>
                <a:lnTo>
                  <a:pt x="57" y="336"/>
                </a:lnTo>
                <a:lnTo>
                  <a:pt x="59" y="336"/>
                </a:lnTo>
                <a:lnTo>
                  <a:pt x="61" y="336"/>
                </a:lnTo>
                <a:lnTo>
                  <a:pt x="61" y="337"/>
                </a:lnTo>
                <a:lnTo>
                  <a:pt x="61" y="336"/>
                </a:lnTo>
                <a:lnTo>
                  <a:pt x="61" y="337"/>
                </a:lnTo>
                <a:lnTo>
                  <a:pt x="62" y="337"/>
                </a:lnTo>
                <a:lnTo>
                  <a:pt x="64" y="337"/>
                </a:lnTo>
                <a:lnTo>
                  <a:pt x="64" y="339"/>
                </a:lnTo>
                <a:lnTo>
                  <a:pt x="65" y="339"/>
                </a:lnTo>
                <a:lnTo>
                  <a:pt x="67" y="339"/>
                </a:lnTo>
                <a:lnTo>
                  <a:pt x="67" y="340"/>
                </a:lnTo>
                <a:lnTo>
                  <a:pt x="67" y="342"/>
                </a:lnTo>
                <a:lnTo>
                  <a:pt x="67" y="344"/>
                </a:lnTo>
                <a:lnTo>
                  <a:pt x="67" y="345"/>
                </a:lnTo>
                <a:lnTo>
                  <a:pt x="67" y="344"/>
                </a:lnTo>
                <a:lnTo>
                  <a:pt x="67" y="345"/>
                </a:lnTo>
                <a:lnTo>
                  <a:pt x="67" y="344"/>
                </a:lnTo>
                <a:lnTo>
                  <a:pt x="65" y="345"/>
                </a:lnTo>
                <a:lnTo>
                  <a:pt x="65" y="344"/>
                </a:lnTo>
                <a:lnTo>
                  <a:pt x="65" y="345"/>
                </a:lnTo>
                <a:lnTo>
                  <a:pt x="64" y="345"/>
                </a:lnTo>
                <a:lnTo>
                  <a:pt x="62" y="345"/>
                </a:lnTo>
                <a:lnTo>
                  <a:pt x="61" y="345"/>
                </a:lnTo>
                <a:lnTo>
                  <a:pt x="59" y="345"/>
                </a:lnTo>
                <a:lnTo>
                  <a:pt x="59" y="344"/>
                </a:lnTo>
                <a:lnTo>
                  <a:pt x="59" y="342"/>
                </a:lnTo>
                <a:lnTo>
                  <a:pt x="57" y="342"/>
                </a:lnTo>
                <a:lnTo>
                  <a:pt x="57" y="344"/>
                </a:lnTo>
                <a:lnTo>
                  <a:pt x="57" y="342"/>
                </a:lnTo>
                <a:lnTo>
                  <a:pt x="57" y="340"/>
                </a:lnTo>
                <a:lnTo>
                  <a:pt x="59" y="340"/>
                </a:lnTo>
                <a:lnTo>
                  <a:pt x="59" y="339"/>
                </a:lnTo>
                <a:lnTo>
                  <a:pt x="57" y="339"/>
                </a:lnTo>
                <a:lnTo>
                  <a:pt x="56" y="339"/>
                </a:lnTo>
                <a:lnTo>
                  <a:pt x="57" y="339"/>
                </a:lnTo>
                <a:lnTo>
                  <a:pt x="57" y="337"/>
                </a:lnTo>
                <a:lnTo>
                  <a:pt x="56" y="337"/>
                </a:lnTo>
                <a:lnTo>
                  <a:pt x="57" y="337"/>
                </a:lnTo>
                <a:lnTo>
                  <a:pt x="56" y="337"/>
                </a:lnTo>
                <a:lnTo>
                  <a:pt x="56" y="336"/>
                </a:lnTo>
                <a:lnTo>
                  <a:pt x="56" y="337"/>
                </a:lnTo>
                <a:lnTo>
                  <a:pt x="56" y="336"/>
                </a:lnTo>
                <a:lnTo>
                  <a:pt x="56" y="337"/>
                </a:lnTo>
                <a:lnTo>
                  <a:pt x="54" y="337"/>
                </a:lnTo>
                <a:lnTo>
                  <a:pt x="54" y="336"/>
                </a:lnTo>
                <a:lnTo>
                  <a:pt x="54" y="337"/>
                </a:lnTo>
                <a:lnTo>
                  <a:pt x="54" y="336"/>
                </a:lnTo>
                <a:lnTo>
                  <a:pt x="54" y="337"/>
                </a:lnTo>
                <a:lnTo>
                  <a:pt x="54" y="336"/>
                </a:lnTo>
                <a:lnTo>
                  <a:pt x="53" y="336"/>
                </a:lnTo>
                <a:lnTo>
                  <a:pt x="53" y="334"/>
                </a:lnTo>
                <a:lnTo>
                  <a:pt x="53" y="336"/>
                </a:lnTo>
                <a:lnTo>
                  <a:pt x="53" y="334"/>
                </a:lnTo>
                <a:lnTo>
                  <a:pt x="51" y="336"/>
                </a:lnTo>
                <a:lnTo>
                  <a:pt x="51" y="334"/>
                </a:lnTo>
                <a:lnTo>
                  <a:pt x="53" y="334"/>
                </a:lnTo>
                <a:lnTo>
                  <a:pt x="54" y="334"/>
                </a:lnTo>
                <a:lnTo>
                  <a:pt x="54" y="332"/>
                </a:lnTo>
                <a:lnTo>
                  <a:pt x="54" y="334"/>
                </a:lnTo>
                <a:close/>
                <a:moveTo>
                  <a:pt x="51" y="331"/>
                </a:moveTo>
                <a:lnTo>
                  <a:pt x="53" y="331"/>
                </a:lnTo>
                <a:lnTo>
                  <a:pt x="53" y="332"/>
                </a:lnTo>
                <a:lnTo>
                  <a:pt x="51" y="332"/>
                </a:lnTo>
                <a:lnTo>
                  <a:pt x="53" y="332"/>
                </a:lnTo>
                <a:lnTo>
                  <a:pt x="51" y="332"/>
                </a:lnTo>
                <a:lnTo>
                  <a:pt x="51" y="331"/>
                </a:lnTo>
                <a:close/>
                <a:moveTo>
                  <a:pt x="56" y="308"/>
                </a:moveTo>
                <a:lnTo>
                  <a:pt x="56" y="310"/>
                </a:lnTo>
                <a:lnTo>
                  <a:pt x="56" y="308"/>
                </a:lnTo>
                <a:close/>
                <a:moveTo>
                  <a:pt x="205" y="308"/>
                </a:moveTo>
                <a:lnTo>
                  <a:pt x="203" y="308"/>
                </a:lnTo>
                <a:lnTo>
                  <a:pt x="205" y="308"/>
                </a:lnTo>
                <a:close/>
                <a:moveTo>
                  <a:pt x="70" y="304"/>
                </a:moveTo>
                <a:lnTo>
                  <a:pt x="72" y="304"/>
                </a:lnTo>
                <a:lnTo>
                  <a:pt x="70" y="304"/>
                </a:lnTo>
                <a:lnTo>
                  <a:pt x="70" y="305"/>
                </a:lnTo>
                <a:lnTo>
                  <a:pt x="72" y="305"/>
                </a:lnTo>
                <a:lnTo>
                  <a:pt x="72" y="307"/>
                </a:lnTo>
                <a:lnTo>
                  <a:pt x="73" y="307"/>
                </a:lnTo>
                <a:lnTo>
                  <a:pt x="73" y="305"/>
                </a:lnTo>
                <a:lnTo>
                  <a:pt x="73" y="307"/>
                </a:lnTo>
                <a:lnTo>
                  <a:pt x="75" y="307"/>
                </a:lnTo>
                <a:lnTo>
                  <a:pt x="75" y="308"/>
                </a:lnTo>
                <a:lnTo>
                  <a:pt x="77" y="308"/>
                </a:lnTo>
                <a:lnTo>
                  <a:pt x="77" y="310"/>
                </a:lnTo>
                <a:lnTo>
                  <a:pt x="77" y="312"/>
                </a:lnTo>
                <a:lnTo>
                  <a:pt x="75" y="312"/>
                </a:lnTo>
                <a:lnTo>
                  <a:pt x="73" y="312"/>
                </a:lnTo>
                <a:lnTo>
                  <a:pt x="73" y="310"/>
                </a:lnTo>
                <a:lnTo>
                  <a:pt x="73" y="312"/>
                </a:lnTo>
                <a:lnTo>
                  <a:pt x="72" y="310"/>
                </a:lnTo>
                <a:lnTo>
                  <a:pt x="72" y="308"/>
                </a:lnTo>
                <a:lnTo>
                  <a:pt x="73" y="307"/>
                </a:lnTo>
                <a:lnTo>
                  <a:pt x="72" y="307"/>
                </a:lnTo>
                <a:lnTo>
                  <a:pt x="70" y="307"/>
                </a:lnTo>
                <a:lnTo>
                  <a:pt x="69" y="307"/>
                </a:lnTo>
                <a:lnTo>
                  <a:pt x="69" y="305"/>
                </a:lnTo>
                <a:lnTo>
                  <a:pt x="70" y="305"/>
                </a:lnTo>
                <a:lnTo>
                  <a:pt x="69" y="305"/>
                </a:lnTo>
                <a:lnTo>
                  <a:pt x="69" y="304"/>
                </a:lnTo>
                <a:lnTo>
                  <a:pt x="70" y="304"/>
                </a:lnTo>
                <a:close/>
                <a:moveTo>
                  <a:pt x="214" y="302"/>
                </a:moveTo>
                <a:lnTo>
                  <a:pt x="216" y="302"/>
                </a:lnTo>
                <a:lnTo>
                  <a:pt x="214" y="302"/>
                </a:lnTo>
                <a:lnTo>
                  <a:pt x="214" y="304"/>
                </a:lnTo>
                <a:lnTo>
                  <a:pt x="214" y="302"/>
                </a:lnTo>
                <a:close/>
                <a:moveTo>
                  <a:pt x="217" y="300"/>
                </a:moveTo>
                <a:lnTo>
                  <a:pt x="219" y="300"/>
                </a:lnTo>
                <a:lnTo>
                  <a:pt x="217" y="300"/>
                </a:lnTo>
                <a:lnTo>
                  <a:pt x="217" y="302"/>
                </a:lnTo>
                <a:lnTo>
                  <a:pt x="217" y="300"/>
                </a:lnTo>
                <a:close/>
                <a:moveTo>
                  <a:pt x="216" y="299"/>
                </a:moveTo>
                <a:lnTo>
                  <a:pt x="216" y="297"/>
                </a:lnTo>
                <a:lnTo>
                  <a:pt x="217" y="297"/>
                </a:lnTo>
                <a:lnTo>
                  <a:pt x="217" y="299"/>
                </a:lnTo>
                <a:lnTo>
                  <a:pt x="216" y="299"/>
                </a:lnTo>
                <a:close/>
                <a:moveTo>
                  <a:pt x="70" y="297"/>
                </a:moveTo>
                <a:lnTo>
                  <a:pt x="70" y="299"/>
                </a:lnTo>
                <a:lnTo>
                  <a:pt x="72" y="299"/>
                </a:lnTo>
                <a:lnTo>
                  <a:pt x="72" y="300"/>
                </a:lnTo>
                <a:lnTo>
                  <a:pt x="72" y="299"/>
                </a:lnTo>
                <a:lnTo>
                  <a:pt x="70" y="299"/>
                </a:lnTo>
                <a:lnTo>
                  <a:pt x="70" y="297"/>
                </a:lnTo>
                <a:close/>
                <a:moveTo>
                  <a:pt x="222" y="294"/>
                </a:moveTo>
                <a:lnTo>
                  <a:pt x="221" y="294"/>
                </a:lnTo>
                <a:lnTo>
                  <a:pt x="221" y="292"/>
                </a:lnTo>
                <a:lnTo>
                  <a:pt x="222" y="292"/>
                </a:lnTo>
                <a:lnTo>
                  <a:pt x="222" y="294"/>
                </a:lnTo>
                <a:close/>
                <a:moveTo>
                  <a:pt x="227" y="289"/>
                </a:moveTo>
                <a:lnTo>
                  <a:pt x="229" y="289"/>
                </a:lnTo>
                <a:lnTo>
                  <a:pt x="230" y="289"/>
                </a:lnTo>
                <a:lnTo>
                  <a:pt x="232" y="289"/>
                </a:lnTo>
                <a:lnTo>
                  <a:pt x="232" y="291"/>
                </a:lnTo>
                <a:lnTo>
                  <a:pt x="232" y="292"/>
                </a:lnTo>
                <a:lnTo>
                  <a:pt x="230" y="294"/>
                </a:lnTo>
                <a:lnTo>
                  <a:pt x="229" y="294"/>
                </a:lnTo>
                <a:lnTo>
                  <a:pt x="229" y="296"/>
                </a:lnTo>
                <a:lnTo>
                  <a:pt x="227" y="296"/>
                </a:lnTo>
                <a:lnTo>
                  <a:pt x="225" y="296"/>
                </a:lnTo>
                <a:lnTo>
                  <a:pt x="225" y="297"/>
                </a:lnTo>
                <a:lnTo>
                  <a:pt x="224" y="297"/>
                </a:lnTo>
                <a:lnTo>
                  <a:pt x="224" y="296"/>
                </a:lnTo>
                <a:lnTo>
                  <a:pt x="224" y="294"/>
                </a:lnTo>
                <a:lnTo>
                  <a:pt x="225" y="294"/>
                </a:lnTo>
                <a:lnTo>
                  <a:pt x="225" y="292"/>
                </a:lnTo>
                <a:lnTo>
                  <a:pt x="225" y="291"/>
                </a:lnTo>
                <a:lnTo>
                  <a:pt x="227" y="291"/>
                </a:lnTo>
                <a:lnTo>
                  <a:pt x="227" y="289"/>
                </a:lnTo>
                <a:close/>
                <a:moveTo>
                  <a:pt x="232" y="288"/>
                </a:moveTo>
                <a:lnTo>
                  <a:pt x="232" y="289"/>
                </a:lnTo>
                <a:lnTo>
                  <a:pt x="230" y="289"/>
                </a:lnTo>
                <a:lnTo>
                  <a:pt x="230" y="288"/>
                </a:lnTo>
                <a:lnTo>
                  <a:pt x="232" y="288"/>
                </a:lnTo>
                <a:close/>
                <a:moveTo>
                  <a:pt x="233" y="289"/>
                </a:moveTo>
                <a:lnTo>
                  <a:pt x="232" y="289"/>
                </a:lnTo>
                <a:lnTo>
                  <a:pt x="233" y="288"/>
                </a:lnTo>
                <a:lnTo>
                  <a:pt x="233" y="289"/>
                </a:lnTo>
                <a:close/>
                <a:moveTo>
                  <a:pt x="69" y="286"/>
                </a:moveTo>
                <a:lnTo>
                  <a:pt x="69" y="284"/>
                </a:lnTo>
                <a:lnTo>
                  <a:pt x="69" y="286"/>
                </a:lnTo>
                <a:close/>
                <a:moveTo>
                  <a:pt x="193" y="278"/>
                </a:moveTo>
                <a:lnTo>
                  <a:pt x="195" y="278"/>
                </a:lnTo>
                <a:lnTo>
                  <a:pt x="195" y="280"/>
                </a:lnTo>
                <a:lnTo>
                  <a:pt x="193" y="280"/>
                </a:lnTo>
                <a:lnTo>
                  <a:pt x="192" y="280"/>
                </a:lnTo>
                <a:lnTo>
                  <a:pt x="192" y="278"/>
                </a:lnTo>
                <a:lnTo>
                  <a:pt x="193" y="278"/>
                </a:lnTo>
                <a:lnTo>
                  <a:pt x="192" y="278"/>
                </a:lnTo>
                <a:lnTo>
                  <a:pt x="193" y="278"/>
                </a:lnTo>
                <a:close/>
                <a:moveTo>
                  <a:pt x="206" y="276"/>
                </a:moveTo>
                <a:lnTo>
                  <a:pt x="206" y="278"/>
                </a:lnTo>
                <a:lnTo>
                  <a:pt x="205" y="278"/>
                </a:lnTo>
                <a:lnTo>
                  <a:pt x="205" y="276"/>
                </a:lnTo>
                <a:lnTo>
                  <a:pt x="206" y="276"/>
                </a:lnTo>
                <a:close/>
                <a:moveTo>
                  <a:pt x="235" y="278"/>
                </a:moveTo>
                <a:lnTo>
                  <a:pt x="233" y="278"/>
                </a:lnTo>
                <a:lnTo>
                  <a:pt x="233" y="276"/>
                </a:lnTo>
                <a:lnTo>
                  <a:pt x="235" y="276"/>
                </a:lnTo>
                <a:lnTo>
                  <a:pt x="235" y="278"/>
                </a:lnTo>
                <a:close/>
                <a:moveTo>
                  <a:pt x="205" y="276"/>
                </a:moveTo>
                <a:lnTo>
                  <a:pt x="205" y="275"/>
                </a:lnTo>
                <a:lnTo>
                  <a:pt x="205" y="276"/>
                </a:lnTo>
                <a:lnTo>
                  <a:pt x="203" y="276"/>
                </a:lnTo>
                <a:lnTo>
                  <a:pt x="205" y="276"/>
                </a:lnTo>
                <a:lnTo>
                  <a:pt x="205" y="275"/>
                </a:lnTo>
                <a:lnTo>
                  <a:pt x="205" y="276"/>
                </a:lnTo>
                <a:close/>
                <a:moveTo>
                  <a:pt x="201" y="275"/>
                </a:moveTo>
                <a:lnTo>
                  <a:pt x="201" y="276"/>
                </a:lnTo>
                <a:lnTo>
                  <a:pt x="201" y="278"/>
                </a:lnTo>
                <a:lnTo>
                  <a:pt x="200" y="278"/>
                </a:lnTo>
                <a:lnTo>
                  <a:pt x="198" y="278"/>
                </a:lnTo>
                <a:lnTo>
                  <a:pt x="198" y="276"/>
                </a:lnTo>
                <a:lnTo>
                  <a:pt x="200" y="276"/>
                </a:lnTo>
                <a:lnTo>
                  <a:pt x="200" y="275"/>
                </a:lnTo>
                <a:lnTo>
                  <a:pt x="201" y="275"/>
                </a:lnTo>
                <a:close/>
                <a:moveTo>
                  <a:pt x="206" y="273"/>
                </a:moveTo>
                <a:lnTo>
                  <a:pt x="206" y="275"/>
                </a:lnTo>
                <a:lnTo>
                  <a:pt x="205" y="275"/>
                </a:lnTo>
                <a:lnTo>
                  <a:pt x="205" y="273"/>
                </a:lnTo>
                <a:lnTo>
                  <a:pt x="206" y="273"/>
                </a:lnTo>
                <a:close/>
                <a:moveTo>
                  <a:pt x="238" y="273"/>
                </a:moveTo>
                <a:lnTo>
                  <a:pt x="240" y="273"/>
                </a:lnTo>
                <a:lnTo>
                  <a:pt x="240" y="275"/>
                </a:lnTo>
                <a:lnTo>
                  <a:pt x="238" y="275"/>
                </a:lnTo>
                <a:lnTo>
                  <a:pt x="237" y="275"/>
                </a:lnTo>
                <a:lnTo>
                  <a:pt x="235" y="275"/>
                </a:lnTo>
                <a:lnTo>
                  <a:pt x="235" y="273"/>
                </a:lnTo>
                <a:lnTo>
                  <a:pt x="237" y="273"/>
                </a:lnTo>
                <a:lnTo>
                  <a:pt x="238" y="273"/>
                </a:lnTo>
                <a:close/>
                <a:moveTo>
                  <a:pt x="200" y="268"/>
                </a:moveTo>
                <a:lnTo>
                  <a:pt x="201" y="268"/>
                </a:lnTo>
                <a:lnTo>
                  <a:pt x="201" y="270"/>
                </a:lnTo>
                <a:lnTo>
                  <a:pt x="201" y="272"/>
                </a:lnTo>
                <a:lnTo>
                  <a:pt x="200" y="273"/>
                </a:lnTo>
                <a:lnTo>
                  <a:pt x="198" y="273"/>
                </a:lnTo>
                <a:lnTo>
                  <a:pt x="198" y="275"/>
                </a:lnTo>
                <a:lnTo>
                  <a:pt x="197" y="275"/>
                </a:lnTo>
                <a:lnTo>
                  <a:pt x="198" y="275"/>
                </a:lnTo>
                <a:lnTo>
                  <a:pt x="197" y="276"/>
                </a:lnTo>
                <a:lnTo>
                  <a:pt x="195" y="276"/>
                </a:lnTo>
                <a:lnTo>
                  <a:pt x="197" y="276"/>
                </a:lnTo>
                <a:lnTo>
                  <a:pt x="195" y="276"/>
                </a:lnTo>
                <a:lnTo>
                  <a:pt x="197" y="276"/>
                </a:lnTo>
                <a:lnTo>
                  <a:pt x="197" y="278"/>
                </a:lnTo>
                <a:lnTo>
                  <a:pt x="195" y="278"/>
                </a:lnTo>
                <a:lnTo>
                  <a:pt x="195" y="276"/>
                </a:lnTo>
                <a:lnTo>
                  <a:pt x="195" y="278"/>
                </a:lnTo>
                <a:lnTo>
                  <a:pt x="195" y="276"/>
                </a:lnTo>
                <a:lnTo>
                  <a:pt x="195" y="275"/>
                </a:lnTo>
                <a:lnTo>
                  <a:pt x="193" y="276"/>
                </a:lnTo>
                <a:lnTo>
                  <a:pt x="193" y="275"/>
                </a:lnTo>
                <a:lnTo>
                  <a:pt x="193" y="273"/>
                </a:lnTo>
                <a:lnTo>
                  <a:pt x="193" y="272"/>
                </a:lnTo>
                <a:lnTo>
                  <a:pt x="195" y="272"/>
                </a:lnTo>
                <a:lnTo>
                  <a:pt x="195" y="270"/>
                </a:lnTo>
                <a:lnTo>
                  <a:pt x="197" y="270"/>
                </a:lnTo>
                <a:lnTo>
                  <a:pt x="197" y="268"/>
                </a:lnTo>
                <a:lnTo>
                  <a:pt x="198" y="268"/>
                </a:lnTo>
                <a:lnTo>
                  <a:pt x="198" y="267"/>
                </a:lnTo>
                <a:lnTo>
                  <a:pt x="200" y="267"/>
                </a:lnTo>
                <a:lnTo>
                  <a:pt x="200" y="268"/>
                </a:lnTo>
                <a:close/>
                <a:moveTo>
                  <a:pt x="56" y="268"/>
                </a:moveTo>
                <a:lnTo>
                  <a:pt x="56" y="270"/>
                </a:lnTo>
                <a:lnTo>
                  <a:pt x="57" y="270"/>
                </a:lnTo>
                <a:lnTo>
                  <a:pt x="56" y="270"/>
                </a:lnTo>
                <a:lnTo>
                  <a:pt x="56" y="268"/>
                </a:lnTo>
                <a:lnTo>
                  <a:pt x="56" y="267"/>
                </a:lnTo>
                <a:lnTo>
                  <a:pt x="56" y="268"/>
                </a:lnTo>
                <a:close/>
                <a:moveTo>
                  <a:pt x="169" y="267"/>
                </a:moveTo>
                <a:lnTo>
                  <a:pt x="169" y="268"/>
                </a:lnTo>
                <a:lnTo>
                  <a:pt x="168" y="268"/>
                </a:lnTo>
                <a:lnTo>
                  <a:pt x="168" y="270"/>
                </a:lnTo>
                <a:lnTo>
                  <a:pt x="169" y="270"/>
                </a:lnTo>
                <a:lnTo>
                  <a:pt x="168" y="270"/>
                </a:lnTo>
                <a:lnTo>
                  <a:pt x="166" y="270"/>
                </a:lnTo>
                <a:lnTo>
                  <a:pt x="166" y="268"/>
                </a:lnTo>
                <a:lnTo>
                  <a:pt x="168" y="268"/>
                </a:lnTo>
                <a:lnTo>
                  <a:pt x="166" y="268"/>
                </a:lnTo>
                <a:lnTo>
                  <a:pt x="166" y="267"/>
                </a:lnTo>
                <a:lnTo>
                  <a:pt x="168" y="267"/>
                </a:lnTo>
                <a:lnTo>
                  <a:pt x="169" y="267"/>
                </a:lnTo>
                <a:close/>
                <a:moveTo>
                  <a:pt x="57" y="267"/>
                </a:moveTo>
                <a:lnTo>
                  <a:pt x="59" y="267"/>
                </a:lnTo>
                <a:lnTo>
                  <a:pt x="59" y="268"/>
                </a:lnTo>
                <a:lnTo>
                  <a:pt x="59" y="267"/>
                </a:lnTo>
                <a:lnTo>
                  <a:pt x="57" y="267"/>
                </a:lnTo>
                <a:lnTo>
                  <a:pt x="56" y="267"/>
                </a:lnTo>
                <a:lnTo>
                  <a:pt x="57" y="267"/>
                </a:lnTo>
                <a:close/>
                <a:moveTo>
                  <a:pt x="67" y="262"/>
                </a:moveTo>
                <a:lnTo>
                  <a:pt x="65" y="262"/>
                </a:lnTo>
                <a:lnTo>
                  <a:pt x="65" y="260"/>
                </a:lnTo>
                <a:lnTo>
                  <a:pt x="65" y="262"/>
                </a:lnTo>
                <a:lnTo>
                  <a:pt x="67" y="262"/>
                </a:lnTo>
                <a:close/>
                <a:moveTo>
                  <a:pt x="206" y="260"/>
                </a:moveTo>
                <a:lnTo>
                  <a:pt x="206" y="262"/>
                </a:lnTo>
                <a:lnTo>
                  <a:pt x="205" y="262"/>
                </a:lnTo>
                <a:lnTo>
                  <a:pt x="205" y="260"/>
                </a:lnTo>
                <a:lnTo>
                  <a:pt x="206" y="260"/>
                </a:lnTo>
                <a:close/>
                <a:moveTo>
                  <a:pt x="219" y="257"/>
                </a:moveTo>
                <a:lnTo>
                  <a:pt x="219" y="259"/>
                </a:lnTo>
                <a:lnTo>
                  <a:pt x="219" y="257"/>
                </a:lnTo>
                <a:lnTo>
                  <a:pt x="219" y="259"/>
                </a:lnTo>
                <a:lnTo>
                  <a:pt x="217" y="259"/>
                </a:lnTo>
                <a:lnTo>
                  <a:pt x="217" y="257"/>
                </a:lnTo>
                <a:lnTo>
                  <a:pt x="219" y="257"/>
                </a:lnTo>
                <a:close/>
                <a:moveTo>
                  <a:pt x="208" y="257"/>
                </a:moveTo>
                <a:lnTo>
                  <a:pt x="209" y="257"/>
                </a:lnTo>
                <a:lnTo>
                  <a:pt x="209" y="256"/>
                </a:lnTo>
                <a:lnTo>
                  <a:pt x="211" y="256"/>
                </a:lnTo>
                <a:lnTo>
                  <a:pt x="209" y="256"/>
                </a:lnTo>
                <a:lnTo>
                  <a:pt x="209" y="257"/>
                </a:lnTo>
                <a:lnTo>
                  <a:pt x="208" y="257"/>
                </a:lnTo>
                <a:close/>
                <a:moveTo>
                  <a:pt x="56" y="252"/>
                </a:moveTo>
                <a:lnTo>
                  <a:pt x="56" y="254"/>
                </a:lnTo>
                <a:lnTo>
                  <a:pt x="54" y="254"/>
                </a:lnTo>
                <a:lnTo>
                  <a:pt x="54" y="252"/>
                </a:lnTo>
                <a:lnTo>
                  <a:pt x="56" y="252"/>
                </a:lnTo>
                <a:close/>
                <a:moveTo>
                  <a:pt x="217" y="252"/>
                </a:moveTo>
                <a:lnTo>
                  <a:pt x="219" y="252"/>
                </a:lnTo>
                <a:lnTo>
                  <a:pt x="221" y="254"/>
                </a:lnTo>
                <a:lnTo>
                  <a:pt x="221" y="252"/>
                </a:lnTo>
                <a:lnTo>
                  <a:pt x="221" y="254"/>
                </a:lnTo>
                <a:lnTo>
                  <a:pt x="222" y="254"/>
                </a:lnTo>
                <a:lnTo>
                  <a:pt x="221" y="254"/>
                </a:lnTo>
                <a:lnTo>
                  <a:pt x="221" y="256"/>
                </a:lnTo>
                <a:lnTo>
                  <a:pt x="219" y="256"/>
                </a:lnTo>
                <a:lnTo>
                  <a:pt x="217" y="256"/>
                </a:lnTo>
                <a:lnTo>
                  <a:pt x="217" y="257"/>
                </a:lnTo>
                <a:lnTo>
                  <a:pt x="216" y="257"/>
                </a:lnTo>
                <a:lnTo>
                  <a:pt x="216" y="256"/>
                </a:lnTo>
                <a:lnTo>
                  <a:pt x="216" y="257"/>
                </a:lnTo>
                <a:lnTo>
                  <a:pt x="216" y="256"/>
                </a:lnTo>
                <a:lnTo>
                  <a:pt x="216" y="254"/>
                </a:lnTo>
                <a:lnTo>
                  <a:pt x="216" y="252"/>
                </a:lnTo>
                <a:lnTo>
                  <a:pt x="217" y="252"/>
                </a:lnTo>
                <a:close/>
                <a:moveTo>
                  <a:pt x="56" y="241"/>
                </a:moveTo>
                <a:lnTo>
                  <a:pt x="54" y="241"/>
                </a:lnTo>
                <a:lnTo>
                  <a:pt x="54" y="243"/>
                </a:lnTo>
                <a:lnTo>
                  <a:pt x="54" y="241"/>
                </a:lnTo>
                <a:lnTo>
                  <a:pt x="56" y="241"/>
                </a:lnTo>
                <a:close/>
                <a:moveTo>
                  <a:pt x="256" y="236"/>
                </a:moveTo>
                <a:lnTo>
                  <a:pt x="257" y="236"/>
                </a:lnTo>
                <a:lnTo>
                  <a:pt x="256" y="236"/>
                </a:lnTo>
                <a:close/>
                <a:moveTo>
                  <a:pt x="259" y="238"/>
                </a:moveTo>
                <a:lnTo>
                  <a:pt x="257" y="238"/>
                </a:lnTo>
                <a:lnTo>
                  <a:pt x="257" y="236"/>
                </a:lnTo>
                <a:lnTo>
                  <a:pt x="259" y="235"/>
                </a:lnTo>
                <a:lnTo>
                  <a:pt x="261" y="235"/>
                </a:lnTo>
                <a:lnTo>
                  <a:pt x="262" y="235"/>
                </a:lnTo>
                <a:lnTo>
                  <a:pt x="261" y="236"/>
                </a:lnTo>
                <a:lnTo>
                  <a:pt x="261" y="238"/>
                </a:lnTo>
                <a:lnTo>
                  <a:pt x="259" y="238"/>
                </a:lnTo>
                <a:close/>
                <a:moveTo>
                  <a:pt x="278" y="217"/>
                </a:moveTo>
                <a:lnTo>
                  <a:pt x="278" y="219"/>
                </a:lnTo>
                <a:lnTo>
                  <a:pt x="277" y="219"/>
                </a:lnTo>
                <a:lnTo>
                  <a:pt x="275" y="219"/>
                </a:lnTo>
                <a:lnTo>
                  <a:pt x="277" y="219"/>
                </a:lnTo>
                <a:lnTo>
                  <a:pt x="277" y="217"/>
                </a:lnTo>
                <a:lnTo>
                  <a:pt x="278" y="217"/>
                </a:lnTo>
                <a:close/>
                <a:moveTo>
                  <a:pt x="280" y="216"/>
                </a:moveTo>
                <a:lnTo>
                  <a:pt x="281" y="216"/>
                </a:lnTo>
                <a:lnTo>
                  <a:pt x="281" y="214"/>
                </a:lnTo>
                <a:lnTo>
                  <a:pt x="281" y="216"/>
                </a:lnTo>
                <a:lnTo>
                  <a:pt x="280" y="216"/>
                </a:lnTo>
                <a:close/>
                <a:moveTo>
                  <a:pt x="294" y="214"/>
                </a:moveTo>
                <a:lnTo>
                  <a:pt x="293" y="216"/>
                </a:lnTo>
                <a:lnTo>
                  <a:pt x="293" y="217"/>
                </a:lnTo>
                <a:lnTo>
                  <a:pt x="294" y="217"/>
                </a:lnTo>
                <a:lnTo>
                  <a:pt x="294" y="219"/>
                </a:lnTo>
                <a:lnTo>
                  <a:pt x="293" y="219"/>
                </a:lnTo>
                <a:lnTo>
                  <a:pt x="294" y="220"/>
                </a:lnTo>
                <a:lnTo>
                  <a:pt x="293" y="220"/>
                </a:lnTo>
                <a:lnTo>
                  <a:pt x="293" y="222"/>
                </a:lnTo>
                <a:lnTo>
                  <a:pt x="293" y="224"/>
                </a:lnTo>
                <a:lnTo>
                  <a:pt x="293" y="225"/>
                </a:lnTo>
                <a:lnTo>
                  <a:pt x="293" y="227"/>
                </a:lnTo>
                <a:lnTo>
                  <a:pt x="293" y="228"/>
                </a:lnTo>
                <a:lnTo>
                  <a:pt x="293" y="230"/>
                </a:lnTo>
                <a:lnTo>
                  <a:pt x="293" y="232"/>
                </a:lnTo>
                <a:lnTo>
                  <a:pt x="293" y="233"/>
                </a:lnTo>
                <a:lnTo>
                  <a:pt x="291" y="233"/>
                </a:lnTo>
                <a:lnTo>
                  <a:pt x="291" y="235"/>
                </a:lnTo>
                <a:lnTo>
                  <a:pt x="291" y="236"/>
                </a:lnTo>
                <a:lnTo>
                  <a:pt x="293" y="238"/>
                </a:lnTo>
                <a:lnTo>
                  <a:pt x="293" y="240"/>
                </a:lnTo>
                <a:lnTo>
                  <a:pt x="291" y="240"/>
                </a:lnTo>
                <a:lnTo>
                  <a:pt x="291" y="241"/>
                </a:lnTo>
                <a:lnTo>
                  <a:pt x="289" y="241"/>
                </a:lnTo>
                <a:lnTo>
                  <a:pt x="289" y="243"/>
                </a:lnTo>
                <a:lnTo>
                  <a:pt x="288" y="243"/>
                </a:lnTo>
                <a:lnTo>
                  <a:pt x="288" y="244"/>
                </a:lnTo>
                <a:lnTo>
                  <a:pt x="286" y="244"/>
                </a:lnTo>
                <a:lnTo>
                  <a:pt x="286" y="246"/>
                </a:lnTo>
                <a:lnTo>
                  <a:pt x="286" y="248"/>
                </a:lnTo>
                <a:lnTo>
                  <a:pt x="286" y="249"/>
                </a:lnTo>
                <a:lnTo>
                  <a:pt x="286" y="251"/>
                </a:lnTo>
                <a:lnTo>
                  <a:pt x="285" y="251"/>
                </a:lnTo>
                <a:lnTo>
                  <a:pt x="285" y="252"/>
                </a:lnTo>
                <a:lnTo>
                  <a:pt x="283" y="254"/>
                </a:lnTo>
                <a:lnTo>
                  <a:pt x="283" y="256"/>
                </a:lnTo>
                <a:lnTo>
                  <a:pt x="281" y="256"/>
                </a:lnTo>
                <a:lnTo>
                  <a:pt x="281" y="257"/>
                </a:lnTo>
                <a:lnTo>
                  <a:pt x="281" y="256"/>
                </a:lnTo>
                <a:lnTo>
                  <a:pt x="280" y="256"/>
                </a:lnTo>
                <a:lnTo>
                  <a:pt x="280" y="254"/>
                </a:lnTo>
                <a:lnTo>
                  <a:pt x="280" y="252"/>
                </a:lnTo>
                <a:lnTo>
                  <a:pt x="280" y="251"/>
                </a:lnTo>
                <a:lnTo>
                  <a:pt x="280" y="249"/>
                </a:lnTo>
                <a:lnTo>
                  <a:pt x="280" y="248"/>
                </a:lnTo>
                <a:lnTo>
                  <a:pt x="278" y="246"/>
                </a:lnTo>
                <a:lnTo>
                  <a:pt x="278" y="244"/>
                </a:lnTo>
                <a:lnTo>
                  <a:pt x="278" y="243"/>
                </a:lnTo>
                <a:lnTo>
                  <a:pt x="278" y="241"/>
                </a:lnTo>
                <a:lnTo>
                  <a:pt x="277" y="241"/>
                </a:lnTo>
                <a:lnTo>
                  <a:pt x="277" y="240"/>
                </a:lnTo>
                <a:lnTo>
                  <a:pt x="275" y="240"/>
                </a:lnTo>
                <a:lnTo>
                  <a:pt x="273" y="238"/>
                </a:lnTo>
                <a:lnTo>
                  <a:pt x="273" y="236"/>
                </a:lnTo>
                <a:lnTo>
                  <a:pt x="273" y="235"/>
                </a:lnTo>
                <a:lnTo>
                  <a:pt x="272" y="233"/>
                </a:lnTo>
                <a:lnTo>
                  <a:pt x="272" y="232"/>
                </a:lnTo>
                <a:lnTo>
                  <a:pt x="272" y="230"/>
                </a:lnTo>
                <a:lnTo>
                  <a:pt x="272" y="228"/>
                </a:lnTo>
                <a:lnTo>
                  <a:pt x="273" y="228"/>
                </a:lnTo>
                <a:lnTo>
                  <a:pt x="273" y="227"/>
                </a:lnTo>
                <a:lnTo>
                  <a:pt x="273" y="225"/>
                </a:lnTo>
                <a:lnTo>
                  <a:pt x="273" y="224"/>
                </a:lnTo>
                <a:lnTo>
                  <a:pt x="275" y="222"/>
                </a:lnTo>
                <a:lnTo>
                  <a:pt x="275" y="220"/>
                </a:lnTo>
                <a:lnTo>
                  <a:pt x="277" y="220"/>
                </a:lnTo>
                <a:lnTo>
                  <a:pt x="277" y="219"/>
                </a:lnTo>
                <a:lnTo>
                  <a:pt x="277" y="220"/>
                </a:lnTo>
                <a:lnTo>
                  <a:pt x="278" y="220"/>
                </a:lnTo>
                <a:lnTo>
                  <a:pt x="278" y="219"/>
                </a:lnTo>
                <a:lnTo>
                  <a:pt x="280" y="219"/>
                </a:lnTo>
                <a:lnTo>
                  <a:pt x="280" y="217"/>
                </a:lnTo>
                <a:lnTo>
                  <a:pt x="281" y="216"/>
                </a:lnTo>
                <a:lnTo>
                  <a:pt x="281" y="214"/>
                </a:lnTo>
                <a:lnTo>
                  <a:pt x="283" y="214"/>
                </a:lnTo>
                <a:lnTo>
                  <a:pt x="283" y="212"/>
                </a:lnTo>
                <a:lnTo>
                  <a:pt x="285" y="212"/>
                </a:lnTo>
                <a:lnTo>
                  <a:pt x="286" y="211"/>
                </a:lnTo>
                <a:lnTo>
                  <a:pt x="289" y="208"/>
                </a:lnTo>
                <a:lnTo>
                  <a:pt x="291" y="208"/>
                </a:lnTo>
                <a:lnTo>
                  <a:pt x="291" y="206"/>
                </a:lnTo>
                <a:lnTo>
                  <a:pt x="293" y="204"/>
                </a:lnTo>
                <a:lnTo>
                  <a:pt x="293" y="206"/>
                </a:lnTo>
                <a:lnTo>
                  <a:pt x="293" y="208"/>
                </a:lnTo>
                <a:lnTo>
                  <a:pt x="294" y="209"/>
                </a:lnTo>
                <a:lnTo>
                  <a:pt x="294" y="211"/>
                </a:lnTo>
                <a:lnTo>
                  <a:pt x="294" y="212"/>
                </a:lnTo>
                <a:lnTo>
                  <a:pt x="294" y="214"/>
                </a:lnTo>
                <a:close/>
                <a:moveTo>
                  <a:pt x="8" y="150"/>
                </a:moveTo>
                <a:lnTo>
                  <a:pt x="8" y="152"/>
                </a:lnTo>
                <a:lnTo>
                  <a:pt x="9" y="152"/>
                </a:lnTo>
                <a:lnTo>
                  <a:pt x="8" y="152"/>
                </a:lnTo>
                <a:lnTo>
                  <a:pt x="9" y="152"/>
                </a:lnTo>
                <a:lnTo>
                  <a:pt x="9" y="153"/>
                </a:lnTo>
                <a:lnTo>
                  <a:pt x="11" y="153"/>
                </a:lnTo>
                <a:lnTo>
                  <a:pt x="9" y="153"/>
                </a:lnTo>
                <a:lnTo>
                  <a:pt x="11" y="153"/>
                </a:lnTo>
                <a:lnTo>
                  <a:pt x="9" y="153"/>
                </a:lnTo>
                <a:lnTo>
                  <a:pt x="11" y="153"/>
                </a:lnTo>
                <a:lnTo>
                  <a:pt x="11" y="155"/>
                </a:lnTo>
                <a:lnTo>
                  <a:pt x="11" y="156"/>
                </a:lnTo>
                <a:lnTo>
                  <a:pt x="9" y="156"/>
                </a:lnTo>
                <a:lnTo>
                  <a:pt x="9" y="158"/>
                </a:lnTo>
                <a:lnTo>
                  <a:pt x="8" y="158"/>
                </a:lnTo>
                <a:lnTo>
                  <a:pt x="6" y="160"/>
                </a:lnTo>
                <a:lnTo>
                  <a:pt x="6" y="161"/>
                </a:lnTo>
                <a:lnTo>
                  <a:pt x="6" y="163"/>
                </a:lnTo>
                <a:lnTo>
                  <a:pt x="5" y="163"/>
                </a:lnTo>
                <a:lnTo>
                  <a:pt x="5" y="161"/>
                </a:lnTo>
                <a:lnTo>
                  <a:pt x="5" y="160"/>
                </a:lnTo>
                <a:lnTo>
                  <a:pt x="5" y="161"/>
                </a:lnTo>
                <a:lnTo>
                  <a:pt x="5" y="160"/>
                </a:lnTo>
                <a:lnTo>
                  <a:pt x="3" y="161"/>
                </a:lnTo>
                <a:lnTo>
                  <a:pt x="3" y="160"/>
                </a:lnTo>
                <a:lnTo>
                  <a:pt x="1" y="160"/>
                </a:lnTo>
                <a:lnTo>
                  <a:pt x="1" y="158"/>
                </a:lnTo>
                <a:lnTo>
                  <a:pt x="3" y="158"/>
                </a:lnTo>
                <a:lnTo>
                  <a:pt x="1" y="158"/>
                </a:lnTo>
                <a:lnTo>
                  <a:pt x="1" y="156"/>
                </a:lnTo>
                <a:lnTo>
                  <a:pt x="1" y="158"/>
                </a:lnTo>
                <a:lnTo>
                  <a:pt x="1" y="156"/>
                </a:lnTo>
                <a:lnTo>
                  <a:pt x="1" y="158"/>
                </a:lnTo>
                <a:lnTo>
                  <a:pt x="1" y="156"/>
                </a:lnTo>
                <a:lnTo>
                  <a:pt x="0" y="156"/>
                </a:lnTo>
                <a:lnTo>
                  <a:pt x="1" y="156"/>
                </a:lnTo>
                <a:lnTo>
                  <a:pt x="0" y="156"/>
                </a:lnTo>
                <a:lnTo>
                  <a:pt x="0" y="155"/>
                </a:lnTo>
                <a:lnTo>
                  <a:pt x="1" y="155"/>
                </a:lnTo>
                <a:lnTo>
                  <a:pt x="0" y="155"/>
                </a:lnTo>
                <a:lnTo>
                  <a:pt x="0" y="153"/>
                </a:lnTo>
                <a:lnTo>
                  <a:pt x="1" y="153"/>
                </a:lnTo>
                <a:lnTo>
                  <a:pt x="1" y="152"/>
                </a:lnTo>
                <a:lnTo>
                  <a:pt x="0" y="152"/>
                </a:lnTo>
                <a:lnTo>
                  <a:pt x="0" y="150"/>
                </a:lnTo>
                <a:lnTo>
                  <a:pt x="0" y="152"/>
                </a:lnTo>
                <a:lnTo>
                  <a:pt x="0" y="150"/>
                </a:lnTo>
                <a:lnTo>
                  <a:pt x="1" y="150"/>
                </a:lnTo>
                <a:lnTo>
                  <a:pt x="0" y="150"/>
                </a:lnTo>
                <a:lnTo>
                  <a:pt x="1" y="150"/>
                </a:lnTo>
                <a:lnTo>
                  <a:pt x="3" y="150"/>
                </a:lnTo>
                <a:lnTo>
                  <a:pt x="3" y="152"/>
                </a:lnTo>
                <a:lnTo>
                  <a:pt x="5" y="152"/>
                </a:lnTo>
                <a:lnTo>
                  <a:pt x="3" y="152"/>
                </a:lnTo>
                <a:lnTo>
                  <a:pt x="5" y="152"/>
                </a:lnTo>
                <a:lnTo>
                  <a:pt x="3" y="152"/>
                </a:lnTo>
                <a:lnTo>
                  <a:pt x="5" y="152"/>
                </a:lnTo>
                <a:lnTo>
                  <a:pt x="6" y="152"/>
                </a:lnTo>
                <a:lnTo>
                  <a:pt x="6" y="150"/>
                </a:lnTo>
                <a:lnTo>
                  <a:pt x="8" y="150"/>
                </a:lnTo>
                <a:close/>
                <a:moveTo>
                  <a:pt x="19" y="136"/>
                </a:moveTo>
                <a:lnTo>
                  <a:pt x="21" y="136"/>
                </a:lnTo>
                <a:lnTo>
                  <a:pt x="19" y="137"/>
                </a:lnTo>
                <a:lnTo>
                  <a:pt x="19" y="136"/>
                </a:lnTo>
                <a:close/>
                <a:moveTo>
                  <a:pt x="17" y="131"/>
                </a:moveTo>
                <a:lnTo>
                  <a:pt x="16" y="131"/>
                </a:lnTo>
                <a:lnTo>
                  <a:pt x="17" y="131"/>
                </a:lnTo>
                <a:close/>
                <a:moveTo>
                  <a:pt x="166" y="129"/>
                </a:moveTo>
                <a:lnTo>
                  <a:pt x="166" y="131"/>
                </a:lnTo>
                <a:lnTo>
                  <a:pt x="166" y="129"/>
                </a:lnTo>
                <a:close/>
                <a:moveTo>
                  <a:pt x="285" y="120"/>
                </a:moveTo>
                <a:lnTo>
                  <a:pt x="286" y="120"/>
                </a:lnTo>
                <a:lnTo>
                  <a:pt x="286" y="121"/>
                </a:lnTo>
                <a:lnTo>
                  <a:pt x="286" y="123"/>
                </a:lnTo>
                <a:lnTo>
                  <a:pt x="286" y="121"/>
                </a:lnTo>
                <a:lnTo>
                  <a:pt x="285" y="121"/>
                </a:lnTo>
                <a:lnTo>
                  <a:pt x="285" y="120"/>
                </a:lnTo>
                <a:close/>
                <a:moveTo>
                  <a:pt x="261" y="81"/>
                </a:moveTo>
                <a:lnTo>
                  <a:pt x="259" y="81"/>
                </a:lnTo>
                <a:lnTo>
                  <a:pt x="261" y="81"/>
                </a:lnTo>
                <a:lnTo>
                  <a:pt x="261" y="80"/>
                </a:lnTo>
                <a:lnTo>
                  <a:pt x="261" y="81"/>
                </a:lnTo>
                <a:close/>
                <a:moveTo>
                  <a:pt x="174" y="81"/>
                </a:moveTo>
                <a:lnTo>
                  <a:pt x="174" y="80"/>
                </a:lnTo>
                <a:lnTo>
                  <a:pt x="176" y="80"/>
                </a:lnTo>
                <a:lnTo>
                  <a:pt x="176" y="81"/>
                </a:lnTo>
                <a:lnTo>
                  <a:pt x="174" y="81"/>
                </a:lnTo>
                <a:close/>
                <a:moveTo>
                  <a:pt x="253" y="75"/>
                </a:moveTo>
                <a:lnTo>
                  <a:pt x="253" y="73"/>
                </a:lnTo>
                <a:lnTo>
                  <a:pt x="253" y="75"/>
                </a:lnTo>
                <a:close/>
                <a:moveTo>
                  <a:pt x="57" y="35"/>
                </a:moveTo>
                <a:lnTo>
                  <a:pt x="59" y="35"/>
                </a:lnTo>
                <a:lnTo>
                  <a:pt x="59" y="36"/>
                </a:lnTo>
                <a:lnTo>
                  <a:pt x="61" y="36"/>
                </a:lnTo>
                <a:lnTo>
                  <a:pt x="62" y="36"/>
                </a:lnTo>
                <a:lnTo>
                  <a:pt x="61" y="36"/>
                </a:lnTo>
                <a:lnTo>
                  <a:pt x="61" y="38"/>
                </a:lnTo>
                <a:lnTo>
                  <a:pt x="61" y="36"/>
                </a:lnTo>
                <a:lnTo>
                  <a:pt x="59" y="36"/>
                </a:lnTo>
                <a:lnTo>
                  <a:pt x="57" y="36"/>
                </a:lnTo>
                <a:lnTo>
                  <a:pt x="56" y="36"/>
                </a:lnTo>
                <a:lnTo>
                  <a:pt x="56" y="35"/>
                </a:lnTo>
                <a:lnTo>
                  <a:pt x="57" y="35"/>
                </a:lnTo>
                <a:close/>
                <a:moveTo>
                  <a:pt x="421" y="88"/>
                </a:moveTo>
                <a:lnTo>
                  <a:pt x="421" y="89"/>
                </a:lnTo>
                <a:lnTo>
                  <a:pt x="421" y="91"/>
                </a:lnTo>
                <a:lnTo>
                  <a:pt x="421" y="92"/>
                </a:lnTo>
                <a:lnTo>
                  <a:pt x="421" y="94"/>
                </a:lnTo>
                <a:lnTo>
                  <a:pt x="421" y="96"/>
                </a:lnTo>
                <a:lnTo>
                  <a:pt x="421" y="97"/>
                </a:lnTo>
                <a:lnTo>
                  <a:pt x="421" y="96"/>
                </a:lnTo>
                <a:lnTo>
                  <a:pt x="419" y="96"/>
                </a:lnTo>
                <a:lnTo>
                  <a:pt x="419" y="97"/>
                </a:lnTo>
                <a:lnTo>
                  <a:pt x="419" y="99"/>
                </a:lnTo>
                <a:lnTo>
                  <a:pt x="419" y="97"/>
                </a:lnTo>
                <a:lnTo>
                  <a:pt x="421" y="97"/>
                </a:lnTo>
                <a:lnTo>
                  <a:pt x="421" y="96"/>
                </a:lnTo>
                <a:lnTo>
                  <a:pt x="421" y="97"/>
                </a:lnTo>
                <a:lnTo>
                  <a:pt x="421" y="99"/>
                </a:lnTo>
                <a:lnTo>
                  <a:pt x="421" y="100"/>
                </a:lnTo>
                <a:lnTo>
                  <a:pt x="419" y="100"/>
                </a:lnTo>
                <a:lnTo>
                  <a:pt x="419" y="102"/>
                </a:lnTo>
                <a:lnTo>
                  <a:pt x="419" y="104"/>
                </a:lnTo>
                <a:lnTo>
                  <a:pt x="419" y="105"/>
                </a:lnTo>
                <a:lnTo>
                  <a:pt x="417" y="107"/>
                </a:lnTo>
                <a:lnTo>
                  <a:pt x="417" y="108"/>
                </a:lnTo>
                <a:lnTo>
                  <a:pt x="417" y="110"/>
                </a:lnTo>
                <a:lnTo>
                  <a:pt x="417" y="112"/>
                </a:lnTo>
                <a:lnTo>
                  <a:pt x="417" y="113"/>
                </a:lnTo>
                <a:lnTo>
                  <a:pt x="416" y="113"/>
                </a:lnTo>
                <a:lnTo>
                  <a:pt x="416" y="115"/>
                </a:lnTo>
                <a:lnTo>
                  <a:pt x="416" y="116"/>
                </a:lnTo>
                <a:lnTo>
                  <a:pt x="416" y="118"/>
                </a:lnTo>
                <a:lnTo>
                  <a:pt x="416" y="120"/>
                </a:lnTo>
                <a:lnTo>
                  <a:pt x="416" y="121"/>
                </a:lnTo>
                <a:lnTo>
                  <a:pt x="414" y="124"/>
                </a:lnTo>
                <a:lnTo>
                  <a:pt x="414" y="126"/>
                </a:lnTo>
                <a:lnTo>
                  <a:pt x="414" y="128"/>
                </a:lnTo>
                <a:lnTo>
                  <a:pt x="413" y="129"/>
                </a:lnTo>
                <a:lnTo>
                  <a:pt x="413" y="131"/>
                </a:lnTo>
                <a:lnTo>
                  <a:pt x="413" y="132"/>
                </a:lnTo>
                <a:lnTo>
                  <a:pt x="411" y="134"/>
                </a:lnTo>
                <a:lnTo>
                  <a:pt x="411" y="136"/>
                </a:lnTo>
                <a:lnTo>
                  <a:pt x="409" y="137"/>
                </a:lnTo>
                <a:lnTo>
                  <a:pt x="409" y="139"/>
                </a:lnTo>
                <a:lnTo>
                  <a:pt x="409" y="140"/>
                </a:lnTo>
                <a:lnTo>
                  <a:pt x="408" y="142"/>
                </a:lnTo>
                <a:lnTo>
                  <a:pt x="408" y="144"/>
                </a:lnTo>
                <a:lnTo>
                  <a:pt x="406" y="145"/>
                </a:lnTo>
                <a:lnTo>
                  <a:pt x="408" y="145"/>
                </a:lnTo>
                <a:lnTo>
                  <a:pt x="406" y="145"/>
                </a:lnTo>
                <a:lnTo>
                  <a:pt x="406" y="147"/>
                </a:lnTo>
                <a:lnTo>
                  <a:pt x="405" y="148"/>
                </a:lnTo>
                <a:lnTo>
                  <a:pt x="405" y="150"/>
                </a:lnTo>
                <a:lnTo>
                  <a:pt x="403" y="153"/>
                </a:lnTo>
                <a:lnTo>
                  <a:pt x="401" y="156"/>
                </a:lnTo>
                <a:lnTo>
                  <a:pt x="401" y="158"/>
                </a:lnTo>
                <a:lnTo>
                  <a:pt x="400" y="158"/>
                </a:lnTo>
                <a:lnTo>
                  <a:pt x="400" y="160"/>
                </a:lnTo>
                <a:lnTo>
                  <a:pt x="400" y="161"/>
                </a:lnTo>
                <a:lnTo>
                  <a:pt x="398" y="163"/>
                </a:lnTo>
                <a:lnTo>
                  <a:pt x="398" y="164"/>
                </a:lnTo>
                <a:lnTo>
                  <a:pt x="397" y="166"/>
                </a:lnTo>
                <a:lnTo>
                  <a:pt x="395" y="168"/>
                </a:lnTo>
                <a:lnTo>
                  <a:pt x="393" y="169"/>
                </a:lnTo>
                <a:lnTo>
                  <a:pt x="393" y="171"/>
                </a:lnTo>
                <a:lnTo>
                  <a:pt x="392" y="172"/>
                </a:lnTo>
                <a:lnTo>
                  <a:pt x="390" y="176"/>
                </a:lnTo>
                <a:lnTo>
                  <a:pt x="390" y="177"/>
                </a:lnTo>
                <a:lnTo>
                  <a:pt x="389" y="179"/>
                </a:lnTo>
                <a:lnTo>
                  <a:pt x="387" y="180"/>
                </a:lnTo>
                <a:lnTo>
                  <a:pt x="385" y="184"/>
                </a:lnTo>
                <a:lnTo>
                  <a:pt x="384" y="185"/>
                </a:lnTo>
                <a:lnTo>
                  <a:pt x="384" y="187"/>
                </a:lnTo>
                <a:lnTo>
                  <a:pt x="382" y="188"/>
                </a:lnTo>
                <a:lnTo>
                  <a:pt x="381" y="192"/>
                </a:lnTo>
                <a:lnTo>
                  <a:pt x="381" y="193"/>
                </a:lnTo>
                <a:lnTo>
                  <a:pt x="379" y="195"/>
                </a:lnTo>
                <a:lnTo>
                  <a:pt x="379" y="198"/>
                </a:lnTo>
                <a:lnTo>
                  <a:pt x="377" y="198"/>
                </a:lnTo>
                <a:lnTo>
                  <a:pt x="377" y="200"/>
                </a:lnTo>
                <a:lnTo>
                  <a:pt x="376" y="201"/>
                </a:lnTo>
                <a:lnTo>
                  <a:pt x="376" y="203"/>
                </a:lnTo>
                <a:lnTo>
                  <a:pt x="374" y="204"/>
                </a:lnTo>
                <a:lnTo>
                  <a:pt x="373" y="206"/>
                </a:lnTo>
                <a:lnTo>
                  <a:pt x="373" y="208"/>
                </a:lnTo>
                <a:lnTo>
                  <a:pt x="371" y="209"/>
                </a:lnTo>
                <a:lnTo>
                  <a:pt x="371" y="211"/>
                </a:lnTo>
                <a:lnTo>
                  <a:pt x="369" y="211"/>
                </a:lnTo>
                <a:lnTo>
                  <a:pt x="369" y="212"/>
                </a:lnTo>
                <a:lnTo>
                  <a:pt x="369" y="214"/>
                </a:lnTo>
                <a:lnTo>
                  <a:pt x="368" y="214"/>
                </a:lnTo>
                <a:lnTo>
                  <a:pt x="368" y="216"/>
                </a:lnTo>
                <a:lnTo>
                  <a:pt x="368" y="217"/>
                </a:lnTo>
                <a:lnTo>
                  <a:pt x="368" y="219"/>
                </a:lnTo>
                <a:lnTo>
                  <a:pt x="366" y="219"/>
                </a:lnTo>
                <a:lnTo>
                  <a:pt x="366" y="220"/>
                </a:lnTo>
                <a:lnTo>
                  <a:pt x="366" y="222"/>
                </a:lnTo>
                <a:lnTo>
                  <a:pt x="366" y="224"/>
                </a:lnTo>
                <a:lnTo>
                  <a:pt x="365" y="224"/>
                </a:lnTo>
                <a:lnTo>
                  <a:pt x="365" y="227"/>
                </a:lnTo>
                <a:lnTo>
                  <a:pt x="363" y="228"/>
                </a:lnTo>
                <a:lnTo>
                  <a:pt x="363" y="230"/>
                </a:lnTo>
                <a:lnTo>
                  <a:pt x="363" y="232"/>
                </a:lnTo>
                <a:lnTo>
                  <a:pt x="363" y="233"/>
                </a:lnTo>
                <a:lnTo>
                  <a:pt x="363" y="235"/>
                </a:lnTo>
                <a:lnTo>
                  <a:pt x="363" y="236"/>
                </a:lnTo>
                <a:lnTo>
                  <a:pt x="365" y="236"/>
                </a:lnTo>
                <a:lnTo>
                  <a:pt x="365" y="238"/>
                </a:lnTo>
                <a:lnTo>
                  <a:pt x="365" y="240"/>
                </a:lnTo>
                <a:lnTo>
                  <a:pt x="365" y="243"/>
                </a:lnTo>
                <a:lnTo>
                  <a:pt x="365" y="244"/>
                </a:lnTo>
                <a:lnTo>
                  <a:pt x="365" y="246"/>
                </a:lnTo>
                <a:lnTo>
                  <a:pt x="366" y="248"/>
                </a:lnTo>
                <a:lnTo>
                  <a:pt x="365" y="248"/>
                </a:lnTo>
                <a:lnTo>
                  <a:pt x="366" y="249"/>
                </a:lnTo>
                <a:lnTo>
                  <a:pt x="366" y="251"/>
                </a:lnTo>
                <a:lnTo>
                  <a:pt x="366" y="252"/>
                </a:lnTo>
                <a:lnTo>
                  <a:pt x="366" y="254"/>
                </a:lnTo>
                <a:lnTo>
                  <a:pt x="366" y="256"/>
                </a:lnTo>
                <a:lnTo>
                  <a:pt x="366" y="257"/>
                </a:lnTo>
                <a:lnTo>
                  <a:pt x="366" y="259"/>
                </a:lnTo>
                <a:lnTo>
                  <a:pt x="366" y="260"/>
                </a:lnTo>
                <a:lnTo>
                  <a:pt x="365" y="262"/>
                </a:lnTo>
                <a:lnTo>
                  <a:pt x="365" y="264"/>
                </a:lnTo>
                <a:lnTo>
                  <a:pt x="363" y="265"/>
                </a:lnTo>
                <a:lnTo>
                  <a:pt x="363" y="267"/>
                </a:lnTo>
                <a:lnTo>
                  <a:pt x="361" y="268"/>
                </a:lnTo>
                <a:lnTo>
                  <a:pt x="361" y="270"/>
                </a:lnTo>
                <a:lnTo>
                  <a:pt x="361" y="272"/>
                </a:lnTo>
                <a:lnTo>
                  <a:pt x="360" y="273"/>
                </a:lnTo>
                <a:lnTo>
                  <a:pt x="360" y="275"/>
                </a:lnTo>
                <a:lnTo>
                  <a:pt x="358" y="275"/>
                </a:lnTo>
                <a:lnTo>
                  <a:pt x="357" y="278"/>
                </a:lnTo>
                <a:lnTo>
                  <a:pt x="357" y="280"/>
                </a:lnTo>
                <a:lnTo>
                  <a:pt x="355" y="281"/>
                </a:lnTo>
                <a:lnTo>
                  <a:pt x="355" y="283"/>
                </a:lnTo>
                <a:lnTo>
                  <a:pt x="353" y="286"/>
                </a:lnTo>
                <a:lnTo>
                  <a:pt x="353" y="288"/>
                </a:lnTo>
                <a:lnTo>
                  <a:pt x="353" y="289"/>
                </a:lnTo>
                <a:lnTo>
                  <a:pt x="353" y="291"/>
                </a:lnTo>
                <a:lnTo>
                  <a:pt x="353" y="292"/>
                </a:lnTo>
                <a:lnTo>
                  <a:pt x="352" y="294"/>
                </a:lnTo>
                <a:lnTo>
                  <a:pt x="352" y="296"/>
                </a:lnTo>
                <a:lnTo>
                  <a:pt x="350" y="297"/>
                </a:lnTo>
                <a:lnTo>
                  <a:pt x="350" y="299"/>
                </a:lnTo>
                <a:lnTo>
                  <a:pt x="350" y="300"/>
                </a:lnTo>
                <a:lnTo>
                  <a:pt x="350" y="302"/>
                </a:lnTo>
                <a:lnTo>
                  <a:pt x="350" y="307"/>
                </a:lnTo>
                <a:lnTo>
                  <a:pt x="350" y="308"/>
                </a:lnTo>
                <a:lnTo>
                  <a:pt x="350" y="310"/>
                </a:lnTo>
                <a:lnTo>
                  <a:pt x="350" y="312"/>
                </a:lnTo>
                <a:lnTo>
                  <a:pt x="350" y="313"/>
                </a:lnTo>
                <a:lnTo>
                  <a:pt x="350" y="316"/>
                </a:lnTo>
                <a:lnTo>
                  <a:pt x="350" y="318"/>
                </a:lnTo>
                <a:lnTo>
                  <a:pt x="352" y="320"/>
                </a:lnTo>
                <a:lnTo>
                  <a:pt x="352" y="321"/>
                </a:lnTo>
                <a:lnTo>
                  <a:pt x="352" y="323"/>
                </a:lnTo>
                <a:lnTo>
                  <a:pt x="352" y="324"/>
                </a:lnTo>
                <a:lnTo>
                  <a:pt x="352" y="326"/>
                </a:lnTo>
                <a:lnTo>
                  <a:pt x="352" y="329"/>
                </a:lnTo>
                <a:lnTo>
                  <a:pt x="350" y="329"/>
                </a:lnTo>
                <a:lnTo>
                  <a:pt x="350" y="331"/>
                </a:lnTo>
                <a:lnTo>
                  <a:pt x="349" y="332"/>
                </a:lnTo>
                <a:lnTo>
                  <a:pt x="349" y="334"/>
                </a:lnTo>
                <a:lnTo>
                  <a:pt x="347" y="336"/>
                </a:lnTo>
                <a:lnTo>
                  <a:pt x="345" y="337"/>
                </a:lnTo>
                <a:lnTo>
                  <a:pt x="345" y="339"/>
                </a:lnTo>
                <a:lnTo>
                  <a:pt x="345" y="340"/>
                </a:lnTo>
                <a:lnTo>
                  <a:pt x="344" y="340"/>
                </a:lnTo>
                <a:lnTo>
                  <a:pt x="344" y="342"/>
                </a:lnTo>
                <a:lnTo>
                  <a:pt x="344" y="344"/>
                </a:lnTo>
                <a:lnTo>
                  <a:pt x="344" y="345"/>
                </a:lnTo>
                <a:lnTo>
                  <a:pt x="344" y="347"/>
                </a:lnTo>
                <a:lnTo>
                  <a:pt x="344" y="348"/>
                </a:lnTo>
                <a:lnTo>
                  <a:pt x="344" y="350"/>
                </a:lnTo>
                <a:lnTo>
                  <a:pt x="345" y="352"/>
                </a:lnTo>
                <a:lnTo>
                  <a:pt x="345" y="353"/>
                </a:lnTo>
                <a:lnTo>
                  <a:pt x="345" y="355"/>
                </a:lnTo>
                <a:lnTo>
                  <a:pt x="347" y="355"/>
                </a:lnTo>
                <a:lnTo>
                  <a:pt x="345" y="356"/>
                </a:lnTo>
                <a:lnTo>
                  <a:pt x="347" y="358"/>
                </a:lnTo>
                <a:lnTo>
                  <a:pt x="347" y="360"/>
                </a:lnTo>
                <a:lnTo>
                  <a:pt x="349" y="360"/>
                </a:lnTo>
                <a:lnTo>
                  <a:pt x="349" y="361"/>
                </a:lnTo>
                <a:lnTo>
                  <a:pt x="349" y="363"/>
                </a:lnTo>
                <a:lnTo>
                  <a:pt x="349" y="364"/>
                </a:lnTo>
                <a:lnTo>
                  <a:pt x="349" y="366"/>
                </a:lnTo>
                <a:lnTo>
                  <a:pt x="350" y="366"/>
                </a:lnTo>
                <a:lnTo>
                  <a:pt x="350" y="368"/>
                </a:lnTo>
                <a:lnTo>
                  <a:pt x="350" y="371"/>
                </a:lnTo>
                <a:lnTo>
                  <a:pt x="350" y="372"/>
                </a:lnTo>
                <a:lnTo>
                  <a:pt x="352" y="372"/>
                </a:lnTo>
                <a:lnTo>
                  <a:pt x="352" y="374"/>
                </a:lnTo>
                <a:lnTo>
                  <a:pt x="352" y="376"/>
                </a:lnTo>
                <a:lnTo>
                  <a:pt x="353" y="377"/>
                </a:lnTo>
                <a:lnTo>
                  <a:pt x="353" y="379"/>
                </a:lnTo>
                <a:lnTo>
                  <a:pt x="353" y="380"/>
                </a:lnTo>
                <a:lnTo>
                  <a:pt x="353" y="382"/>
                </a:lnTo>
                <a:lnTo>
                  <a:pt x="355" y="384"/>
                </a:lnTo>
                <a:lnTo>
                  <a:pt x="355" y="385"/>
                </a:lnTo>
                <a:lnTo>
                  <a:pt x="355" y="387"/>
                </a:lnTo>
                <a:lnTo>
                  <a:pt x="355" y="388"/>
                </a:lnTo>
                <a:lnTo>
                  <a:pt x="355" y="390"/>
                </a:lnTo>
                <a:lnTo>
                  <a:pt x="355" y="392"/>
                </a:lnTo>
                <a:lnTo>
                  <a:pt x="355" y="393"/>
                </a:lnTo>
                <a:lnTo>
                  <a:pt x="355" y="395"/>
                </a:lnTo>
                <a:lnTo>
                  <a:pt x="355" y="396"/>
                </a:lnTo>
                <a:lnTo>
                  <a:pt x="353" y="398"/>
                </a:lnTo>
                <a:lnTo>
                  <a:pt x="355" y="398"/>
                </a:lnTo>
                <a:lnTo>
                  <a:pt x="353" y="398"/>
                </a:lnTo>
                <a:lnTo>
                  <a:pt x="353" y="400"/>
                </a:lnTo>
                <a:lnTo>
                  <a:pt x="352" y="400"/>
                </a:lnTo>
                <a:lnTo>
                  <a:pt x="352" y="401"/>
                </a:lnTo>
                <a:lnTo>
                  <a:pt x="352" y="403"/>
                </a:lnTo>
                <a:lnTo>
                  <a:pt x="352" y="404"/>
                </a:lnTo>
                <a:lnTo>
                  <a:pt x="350" y="404"/>
                </a:lnTo>
                <a:lnTo>
                  <a:pt x="350" y="406"/>
                </a:lnTo>
                <a:lnTo>
                  <a:pt x="350" y="408"/>
                </a:lnTo>
                <a:lnTo>
                  <a:pt x="350" y="409"/>
                </a:lnTo>
                <a:lnTo>
                  <a:pt x="350" y="411"/>
                </a:lnTo>
                <a:lnTo>
                  <a:pt x="350" y="412"/>
                </a:lnTo>
                <a:lnTo>
                  <a:pt x="350" y="414"/>
                </a:lnTo>
                <a:lnTo>
                  <a:pt x="350" y="416"/>
                </a:lnTo>
                <a:lnTo>
                  <a:pt x="352" y="416"/>
                </a:lnTo>
                <a:lnTo>
                  <a:pt x="352" y="417"/>
                </a:lnTo>
                <a:lnTo>
                  <a:pt x="352" y="419"/>
                </a:lnTo>
                <a:lnTo>
                  <a:pt x="352" y="420"/>
                </a:lnTo>
                <a:lnTo>
                  <a:pt x="352" y="422"/>
                </a:lnTo>
                <a:lnTo>
                  <a:pt x="350" y="422"/>
                </a:lnTo>
                <a:lnTo>
                  <a:pt x="350" y="424"/>
                </a:lnTo>
                <a:lnTo>
                  <a:pt x="349" y="424"/>
                </a:lnTo>
                <a:lnTo>
                  <a:pt x="349" y="425"/>
                </a:lnTo>
                <a:lnTo>
                  <a:pt x="347" y="427"/>
                </a:lnTo>
                <a:lnTo>
                  <a:pt x="347" y="428"/>
                </a:lnTo>
                <a:lnTo>
                  <a:pt x="347" y="430"/>
                </a:lnTo>
                <a:lnTo>
                  <a:pt x="347" y="432"/>
                </a:lnTo>
                <a:lnTo>
                  <a:pt x="347" y="433"/>
                </a:lnTo>
                <a:lnTo>
                  <a:pt x="345" y="433"/>
                </a:lnTo>
                <a:lnTo>
                  <a:pt x="345" y="435"/>
                </a:lnTo>
                <a:lnTo>
                  <a:pt x="344" y="435"/>
                </a:lnTo>
                <a:lnTo>
                  <a:pt x="344" y="436"/>
                </a:lnTo>
                <a:lnTo>
                  <a:pt x="344" y="438"/>
                </a:lnTo>
                <a:lnTo>
                  <a:pt x="344" y="440"/>
                </a:lnTo>
                <a:lnTo>
                  <a:pt x="342" y="441"/>
                </a:lnTo>
                <a:lnTo>
                  <a:pt x="342" y="443"/>
                </a:lnTo>
                <a:lnTo>
                  <a:pt x="342" y="444"/>
                </a:lnTo>
                <a:lnTo>
                  <a:pt x="341" y="446"/>
                </a:lnTo>
                <a:lnTo>
                  <a:pt x="341" y="448"/>
                </a:lnTo>
                <a:lnTo>
                  <a:pt x="341" y="449"/>
                </a:lnTo>
                <a:lnTo>
                  <a:pt x="341" y="451"/>
                </a:lnTo>
                <a:lnTo>
                  <a:pt x="341" y="452"/>
                </a:lnTo>
                <a:lnTo>
                  <a:pt x="339" y="452"/>
                </a:lnTo>
                <a:lnTo>
                  <a:pt x="339" y="454"/>
                </a:lnTo>
                <a:lnTo>
                  <a:pt x="341" y="456"/>
                </a:lnTo>
                <a:lnTo>
                  <a:pt x="339" y="457"/>
                </a:lnTo>
                <a:lnTo>
                  <a:pt x="339" y="459"/>
                </a:lnTo>
                <a:lnTo>
                  <a:pt x="337" y="460"/>
                </a:lnTo>
                <a:lnTo>
                  <a:pt x="337" y="462"/>
                </a:lnTo>
                <a:lnTo>
                  <a:pt x="336" y="462"/>
                </a:lnTo>
                <a:lnTo>
                  <a:pt x="334" y="464"/>
                </a:lnTo>
                <a:lnTo>
                  <a:pt x="334" y="465"/>
                </a:lnTo>
                <a:lnTo>
                  <a:pt x="334" y="467"/>
                </a:lnTo>
                <a:lnTo>
                  <a:pt x="334" y="468"/>
                </a:lnTo>
                <a:lnTo>
                  <a:pt x="334" y="470"/>
                </a:lnTo>
                <a:lnTo>
                  <a:pt x="333" y="472"/>
                </a:lnTo>
                <a:lnTo>
                  <a:pt x="333" y="473"/>
                </a:lnTo>
                <a:lnTo>
                  <a:pt x="331" y="473"/>
                </a:lnTo>
                <a:lnTo>
                  <a:pt x="329" y="473"/>
                </a:lnTo>
                <a:lnTo>
                  <a:pt x="328" y="473"/>
                </a:lnTo>
                <a:lnTo>
                  <a:pt x="328" y="475"/>
                </a:lnTo>
                <a:lnTo>
                  <a:pt x="326" y="475"/>
                </a:lnTo>
                <a:lnTo>
                  <a:pt x="326" y="473"/>
                </a:lnTo>
                <a:lnTo>
                  <a:pt x="325" y="473"/>
                </a:lnTo>
                <a:lnTo>
                  <a:pt x="325" y="472"/>
                </a:lnTo>
                <a:lnTo>
                  <a:pt x="323" y="472"/>
                </a:lnTo>
                <a:lnTo>
                  <a:pt x="321" y="472"/>
                </a:lnTo>
                <a:lnTo>
                  <a:pt x="321" y="470"/>
                </a:lnTo>
                <a:lnTo>
                  <a:pt x="321" y="472"/>
                </a:lnTo>
                <a:lnTo>
                  <a:pt x="320" y="470"/>
                </a:lnTo>
                <a:lnTo>
                  <a:pt x="318" y="470"/>
                </a:lnTo>
                <a:lnTo>
                  <a:pt x="317" y="470"/>
                </a:lnTo>
                <a:lnTo>
                  <a:pt x="315" y="470"/>
                </a:lnTo>
                <a:lnTo>
                  <a:pt x="313" y="470"/>
                </a:lnTo>
                <a:lnTo>
                  <a:pt x="312" y="470"/>
                </a:lnTo>
                <a:lnTo>
                  <a:pt x="310" y="468"/>
                </a:lnTo>
                <a:lnTo>
                  <a:pt x="310" y="470"/>
                </a:lnTo>
                <a:lnTo>
                  <a:pt x="309" y="470"/>
                </a:lnTo>
                <a:lnTo>
                  <a:pt x="307" y="470"/>
                </a:lnTo>
                <a:lnTo>
                  <a:pt x="307" y="468"/>
                </a:lnTo>
                <a:lnTo>
                  <a:pt x="305" y="468"/>
                </a:lnTo>
                <a:lnTo>
                  <a:pt x="305" y="470"/>
                </a:lnTo>
                <a:lnTo>
                  <a:pt x="304" y="470"/>
                </a:lnTo>
                <a:lnTo>
                  <a:pt x="302" y="470"/>
                </a:lnTo>
                <a:lnTo>
                  <a:pt x="301" y="470"/>
                </a:lnTo>
                <a:lnTo>
                  <a:pt x="302" y="470"/>
                </a:lnTo>
                <a:lnTo>
                  <a:pt x="302" y="472"/>
                </a:lnTo>
                <a:lnTo>
                  <a:pt x="302" y="470"/>
                </a:lnTo>
                <a:lnTo>
                  <a:pt x="301" y="470"/>
                </a:lnTo>
                <a:lnTo>
                  <a:pt x="299" y="470"/>
                </a:lnTo>
                <a:lnTo>
                  <a:pt x="299" y="472"/>
                </a:lnTo>
                <a:lnTo>
                  <a:pt x="297" y="472"/>
                </a:lnTo>
                <a:lnTo>
                  <a:pt x="297" y="470"/>
                </a:lnTo>
                <a:lnTo>
                  <a:pt x="296" y="470"/>
                </a:lnTo>
                <a:lnTo>
                  <a:pt x="296" y="472"/>
                </a:lnTo>
                <a:lnTo>
                  <a:pt x="294" y="472"/>
                </a:lnTo>
                <a:lnTo>
                  <a:pt x="294" y="473"/>
                </a:lnTo>
                <a:lnTo>
                  <a:pt x="293" y="473"/>
                </a:lnTo>
                <a:lnTo>
                  <a:pt x="293" y="475"/>
                </a:lnTo>
                <a:lnTo>
                  <a:pt x="291" y="475"/>
                </a:lnTo>
                <a:lnTo>
                  <a:pt x="291" y="476"/>
                </a:lnTo>
                <a:lnTo>
                  <a:pt x="291" y="478"/>
                </a:lnTo>
                <a:lnTo>
                  <a:pt x="289" y="478"/>
                </a:lnTo>
                <a:lnTo>
                  <a:pt x="289" y="476"/>
                </a:lnTo>
                <a:lnTo>
                  <a:pt x="289" y="475"/>
                </a:lnTo>
                <a:lnTo>
                  <a:pt x="288" y="475"/>
                </a:lnTo>
                <a:lnTo>
                  <a:pt x="286" y="476"/>
                </a:lnTo>
                <a:lnTo>
                  <a:pt x="286" y="475"/>
                </a:lnTo>
                <a:lnTo>
                  <a:pt x="285" y="475"/>
                </a:lnTo>
                <a:lnTo>
                  <a:pt x="285" y="476"/>
                </a:lnTo>
                <a:lnTo>
                  <a:pt x="283" y="476"/>
                </a:lnTo>
                <a:lnTo>
                  <a:pt x="283" y="475"/>
                </a:lnTo>
                <a:lnTo>
                  <a:pt x="281" y="475"/>
                </a:lnTo>
                <a:lnTo>
                  <a:pt x="281" y="476"/>
                </a:lnTo>
                <a:lnTo>
                  <a:pt x="280" y="476"/>
                </a:lnTo>
                <a:lnTo>
                  <a:pt x="278" y="476"/>
                </a:lnTo>
                <a:lnTo>
                  <a:pt x="278" y="478"/>
                </a:lnTo>
                <a:lnTo>
                  <a:pt x="278" y="476"/>
                </a:lnTo>
                <a:lnTo>
                  <a:pt x="278" y="478"/>
                </a:lnTo>
                <a:lnTo>
                  <a:pt x="277" y="478"/>
                </a:lnTo>
                <a:lnTo>
                  <a:pt x="275" y="478"/>
                </a:lnTo>
                <a:lnTo>
                  <a:pt x="275" y="480"/>
                </a:lnTo>
                <a:lnTo>
                  <a:pt x="273" y="480"/>
                </a:lnTo>
                <a:lnTo>
                  <a:pt x="272" y="480"/>
                </a:lnTo>
                <a:lnTo>
                  <a:pt x="270" y="480"/>
                </a:lnTo>
                <a:lnTo>
                  <a:pt x="270" y="481"/>
                </a:lnTo>
                <a:lnTo>
                  <a:pt x="269" y="481"/>
                </a:lnTo>
                <a:lnTo>
                  <a:pt x="269" y="483"/>
                </a:lnTo>
                <a:lnTo>
                  <a:pt x="267" y="483"/>
                </a:lnTo>
                <a:lnTo>
                  <a:pt x="265" y="483"/>
                </a:lnTo>
                <a:lnTo>
                  <a:pt x="265" y="484"/>
                </a:lnTo>
                <a:lnTo>
                  <a:pt x="267" y="484"/>
                </a:lnTo>
                <a:lnTo>
                  <a:pt x="265" y="484"/>
                </a:lnTo>
                <a:lnTo>
                  <a:pt x="264" y="484"/>
                </a:lnTo>
                <a:lnTo>
                  <a:pt x="264" y="486"/>
                </a:lnTo>
                <a:lnTo>
                  <a:pt x="264" y="488"/>
                </a:lnTo>
                <a:lnTo>
                  <a:pt x="264" y="489"/>
                </a:lnTo>
                <a:lnTo>
                  <a:pt x="264" y="491"/>
                </a:lnTo>
                <a:lnTo>
                  <a:pt x="262" y="491"/>
                </a:lnTo>
                <a:lnTo>
                  <a:pt x="264" y="492"/>
                </a:lnTo>
                <a:lnTo>
                  <a:pt x="265" y="492"/>
                </a:lnTo>
                <a:lnTo>
                  <a:pt x="265" y="494"/>
                </a:lnTo>
                <a:lnTo>
                  <a:pt x="264" y="494"/>
                </a:lnTo>
                <a:lnTo>
                  <a:pt x="262" y="494"/>
                </a:lnTo>
                <a:lnTo>
                  <a:pt x="262" y="492"/>
                </a:lnTo>
                <a:lnTo>
                  <a:pt x="262" y="491"/>
                </a:lnTo>
                <a:lnTo>
                  <a:pt x="261" y="491"/>
                </a:lnTo>
                <a:lnTo>
                  <a:pt x="261" y="492"/>
                </a:lnTo>
                <a:lnTo>
                  <a:pt x="261" y="494"/>
                </a:lnTo>
                <a:lnTo>
                  <a:pt x="259" y="494"/>
                </a:lnTo>
                <a:lnTo>
                  <a:pt x="257" y="494"/>
                </a:lnTo>
                <a:lnTo>
                  <a:pt x="257" y="492"/>
                </a:lnTo>
                <a:lnTo>
                  <a:pt x="256" y="492"/>
                </a:lnTo>
                <a:lnTo>
                  <a:pt x="257" y="494"/>
                </a:lnTo>
                <a:lnTo>
                  <a:pt x="256" y="494"/>
                </a:lnTo>
                <a:lnTo>
                  <a:pt x="256" y="492"/>
                </a:lnTo>
                <a:lnTo>
                  <a:pt x="254" y="491"/>
                </a:lnTo>
                <a:lnTo>
                  <a:pt x="256" y="491"/>
                </a:lnTo>
                <a:lnTo>
                  <a:pt x="254" y="491"/>
                </a:lnTo>
                <a:lnTo>
                  <a:pt x="256" y="491"/>
                </a:lnTo>
                <a:lnTo>
                  <a:pt x="254" y="489"/>
                </a:lnTo>
                <a:lnTo>
                  <a:pt x="254" y="488"/>
                </a:lnTo>
                <a:lnTo>
                  <a:pt x="254" y="486"/>
                </a:lnTo>
                <a:lnTo>
                  <a:pt x="253" y="486"/>
                </a:lnTo>
                <a:lnTo>
                  <a:pt x="253" y="484"/>
                </a:lnTo>
                <a:lnTo>
                  <a:pt x="251" y="483"/>
                </a:lnTo>
                <a:lnTo>
                  <a:pt x="249" y="481"/>
                </a:lnTo>
                <a:lnTo>
                  <a:pt x="248" y="481"/>
                </a:lnTo>
                <a:lnTo>
                  <a:pt x="248" y="480"/>
                </a:lnTo>
                <a:lnTo>
                  <a:pt x="246" y="480"/>
                </a:lnTo>
                <a:lnTo>
                  <a:pt x="246" y="478"/>
                </a:lnTo>
                <a:lnTo>
                  <a:pt x="245" y="478"/>
                </a:lnTo>
                <a:lnTo>
                  <a:pt x="243" y="478"/>
                </a:lnTo>
                <a:lnTo>
                  <a:pt x="241" y="478"/>
                </a:lnTo>
                <a:lnTo>
                  <a:pt x="241" y="480"/>
                </a:lnTo>
                <a:lnTo>
                  <a:pt x="241" y="481"/>
                </a:lnTo>
                <a:lnTo>
                  <a:pt x="243" y="481"/>
                </a:lnTo>
                <a:lnTo>
                  <a:pt x="243" y="483"/>
                </a:lnTo>
                <a:lnTo>
                  <a:pt x="245" y="483"/>
                </a:lnTo>
                <a:lnTo>
                  <a:pt x="246" y="483"/>
                </a:lnTo>
                <a:lnTo>
                  <a:pt x="246" y="484"/>
                </a:lnTo>
                <a:lnTo>
                  <a:pt x="248" y="484"/>
                </a:lnTo>
                <a:lnTo>
                  <a:pt x="248" y="486"/>
                </a:lnTo>
                <a:lnTo>
                  <a:pt x="249" y="486"/>
                </a:lnTo>
                <a:lnTo>
                  <a:pt x="249" y="488"/>
                </a:lnTo>
                <a:lnTo>
                  <a:pt x="251" y="488"/>
                </a:lnTo>
                <a:lnTo>
                  <a:pt x="251" y="489"/>
                </a:lnTo>
                <a:lnTo>
                  <a:pt x="253" y="489"/>
                </a:lnTo>
                <a:lnTo>
                  <a:pt x="253" y="491"/>
                </a:lnTo>
                <a:lnTo>
                  <a:pt x="251" y="491"/>
                </a:lnTo>
                <a:lnTo>
                  <a:pt x="253" y="491"/>
                </a:lnTo>
                <a:lnTo>
                  <a:pt x="253" y="492"/>
                </a:lnTo>
                <a:lnTo>
                  <a:pt x="251" y="492"/>
                </a:lnTo>
                <a:lnTo>
                  <a:pt x="253" y="494"/>
                </a:lnTo>
                <a:lnTo>
                  <a:pt x="253" y="496"/>
                </a:lnTo>
                <a:lnTo>
                  <a:pt x="253" y="497"/>
                </a:lnTo>
                <a:lnTo>
                  <a:pt x="253" y="496"/>
                </a:lnTo>
                <a:lnTo>
                  <a:pt x="253" y="497"/>
                </a:lnTo>
                <a:lnTo>
                  <a:pt x="254" y="497"/>
                </a:lnTo>
                <a:lnTo>
                  <a:pt x="254" y="499"/>
                </a:lnTo>
                <a:lnTo>
                  <a:pt x="256" y="499"/>
                </a:lnTo>
                <a:lnTo>
                  <a:pt x="257" y="500"/>
                </a:lnTo>
                <a:lnTo>
                  <a:pt x="259" y="500"/>
                </a:lnTo>
                <a:lnTo>
                  <a:pt x="261" y="500"/>
                </a:lnTo>
                <a:lnTo>
                  <a:pt x="261" y="502"/>
                </a:lnTo>
                <a:lnTo>
                  <a:pt x="262" y="500"/>
                </a:lnTo>
                <a:lnTo>
                  <a:pt x="264" y="500"/>
                </a:lnTo>
                <a:lnTo>
                  <a:pt x="265" y="500"/>
                </a:lnTo>
                <a:lnTo>
                  <a:pt x="264" y="500"/>
                </a:lnTo>
                <a:lnTo>
                  <a:pt x="265" y="500"/>
                </a:lnTo>
                <a:lnTo>
                  <a:pt x="264" y="500"/>
                </a:lnTo>
                <a:lnTo>
                  <a:pt x="265" y="500"/>
                </a:lnTo>
                <a:lnTo>
                  <a:pt x="267" y="500"/>
                </a:lnTo>
                <a:lnTo>
                  <a:pt x="267" y="499"/>
                </a:lnTo>
                <a:lnTo>
                  <a:pt x="269" y="499"/>
                </a:lnTo>
                <a:lnTo>
                  <a:pt x="269" y="497"/>
                </a:lnTo>
                <a:lnTo>
                  <a:pt x="270" y="497"/>
                </a:lnTo>
                <a:lnTo>
                  <a:pt x="270" y="496"/>
                </a:lnTo>
                <a:lnTo>
                  <a:pt x="272" y="496"/>
                </a:lnTo>
                <a:lnTo>
                  <a:pt x="272" y="497"/>
                </a:lnTo>
                <a:lnTo>
                  <a:pt x="273" y="497"/>
                </a:lnTo>
                <a:lnTo>
                  <a:pt x="273" y="496"/>
                </a:lnTo>
                <a:lnTo>
                  <a:pt x="273" y="497"/>
                </a:lnTo>
                <a:lnTo>
                  <a:pt x="273" y="496"/>
                </a:lnTo>
                <a:lnTo>
                  <a:pt x="272" y="496"/>
                </a:lnTo>
                <a:lnTo>
                  <a:pt x="272" y="494"/>
                </a:lnTo>
                <a:lnTo>
                  <a:pt x="270" y="494"/>
                </a:lnTo>
                <a:lnTo>
                  <a:pt x="272" y="494"/>
                </a:lnTo>
                <a:lnTo>
                  <a:pt x="270" y="492"/>
                </a:lnTo>
                <a:lnTo>
                  <a:pt x="270" y="494"/>
                </a:lnTo>
                <a:lnTo>
                  <a:pt x="270" y="492"/>
                </a:lnTo>
                <a:lnTo>
                  <a:pt x="270" y="491"/>
                </a:lnTo>
                <a:lnTo>
                  <a:pt x="270" y="492"/>
                </a:lnTo>
                <a:lnTo>
                  <a:pt x="272" y="492"/>
                </a:lnTo>
                <a:lnTo>
                  <a:pt x="273" y="492"/>
                </a:lnTo>
                <a:lnTo>
                  <a:pt x="272" y="491"/>
                </a:lnTo>
                <a:lnTo>
                  <a:pt x="272" y="489"/>
                </a:lnTo>
                <a:lnTo>
                  <a:pt x="273" y="489"/>
                </a:lnTo>
                <a:lnTo>
                  <a:pt x="273" y="491"/>
                </a:lnTo>
                <a:lnTo>
                  <a:pt x="272" y="491"/>
                </a:lnTo>
                <a:lnTo>
                  <a:pt x="273" y="491"/>
                </a:lnTo>
                <a:lnTo>
                  <a:pt x="275" y="491"/>
                </a:lnTo>
                <a:lnTo>
                  <a:pt x="275" y="492"/>
                </a:lnTo>
                <a:lnTo>
                  <a:pt x="273" y="492"/>
                </a:lnTo>
                <a:lnTo>
                  <a:pt x="275" y="492"/>
                </a:lnTo>
                <a:lnTo>
                  <a:pt x="273" y="492"/>
                </a:lnTo>
                <a:lnTo>
                  <a:pt x="275" y="492"/>
                </a:lnTo>
                <a:lnTo>
                  <a:pt x="275" y="494"/>
                </a:lnTo>
                <a:lnTo>
                  <a:pt x="275" y="492"/>
                </a:lnTo>
                <a:lnTo>
                  <a:pt x="275" y="494"/>
                </a:lnTo>
                <a:lnTo>
                  <a:pt x="277" y="494"/>
                </a:lnTo>
                <a:lnTo>
                  <a:pt x="277" y="496"/>
                </a:lnTo>
                <a:lnTo>
                  <a:pt x="278" y="496"/>
                </a:lnTo>
                <a:lnTo>
                  <a:pt x="280" y="496"/>
                </a:lnTo>
                <a:lnTo>
                  <a:pt x="281" y="496"/>
                </a:lnTo>
                <a:lnTo>
                  <a:pt x="281" y="494"/>
                </a:lnTo>
                <a:lnTo>
                  <a:pt x="283" y="494"/>
                </a:lnTo>
                <a:lnTo>
                  <a:pt x="285" y="494"/>
                </a:lnTo>
                <a:lnTo>
                  <a:pt x="285" y="496"/>
                </a:lnTo>
                <a:lnTo>
                  <a:pt x="286" y="496"/>
                </a:lnTo>
                <a:lnTo>
                  <a:pt x="288" y="496"/>
                </a:lnTo>
                <a:lnTo>
                  <a:pt x="288" y="494"/>
                </a:lnTo>
                <a:lnTo>
                  <a:pt x="288" y="496"/>
                </a:lnTo>
                <a:lnTo>
                  <a:pt x="289" y="496"/>
                </a:lnTo>
                <a:lnTo>
                  <a:pt x="291" y="496"/>
                </a:lnTo>
                <a:lnTo>
                  <a:pt x="293" y="496"/>
                </a:lnTo>
                <a:lnTo>
                  <a:pt x="294" y="497"/>
                </a:lnTo>
                <a:lnTo>
                  <a:pt x="294" y="499"/>
                </a:lnTo>
                <a:lnTo>
                  <a:pt x="296" y="499"/>
                </a:lnTo>
                <a:lnTo>
                  <a:pt x="294" y="499"/>
                </a:lnTo>
                <a:lnTo>
                  <a:pt x="294" y="500"/>
                </a:lnTo>
                <a:lnTo>
                  <a:pt x="294" y="502"/>
                </a:lnTo>
                <a:lnTo>
                  <a:pt x="296" y="502"/>
                </a:lnTo>
                <a:lnTo>
                  <a:pt x="296" y="504"/>
                </a:lnTo>
                <a:lnTo>
                  <a:pt x="294" y="504"/>
                </a:lnTo>
                <a:lnTo>
                  <a:pt x="294" y="505"/>
                </a:lnTo>
                <a:lnTo>
                  <a:pt x="293" y="505"/>
                </a:lnTo>
                <a:lnTo>
                  <a:pt x="291" y="505"/>
                </a:lnTo>
                <a:lnTo>
                  <a:pt x="291" y="507"/>
                </a:lnTo>
                <a:lnTo>
                  <a:pt x="291" y="508"/>
                </a:lnTo>
                <a:lnTo>
                  <a:pt x="289" y="508"/>
                </a:lnTo>
                <a:lnTo>
                  <a:pt x="288" y="508"/>
                </a:lnTo>
                <a:lnTo>
                  <a:pt x="286" y="508"/>
                </a:lnTo>
                <a:lnTo>
                  <a:pt x="285" y="508"/>
                </a:lnTo>
                <a:lnTo>
                  <a:pt x="285" y="510"/>
                </a:lnTo>
                <a:lnTo>
                  <a:pt x="283" y="510"/>
                </a:lnTo>
                <a:lnTo>
                  <a:pt x="283" y="512"/>
                </a:lnTo>
                <a:lnTo>
                  <a:pt x="281" y="512"/>
                </a:lnTo>
                <a:lnTo>
                  <a:pt x="280" y="512"/>
                </a:lnTo>
                <a:lnTo>
                  <a:pt x="280" y="513"/>
                </a:lnTo>
                <a:lnTo>
                  <a:pt x="278" y="513"/>
                </a:lnTo>
                <a:lnTo>
                  <a:pt x="277" y="513"/>
                </a:lnTo>
                <a:lnTo>
                  <a:pt x="277" y="515"/>
                </a:lnTo>
                <a:lnTo>
                  <a:pt x="277" y="513"/>
                </a:lnTo>
                <a:lnTo>
                  <a:pt x="275" y="513"/>
                </a:lnTo>
                <a:lnTo>
                  <a:pt x="275" y="515"/>
                </a:lnTo>
                <a:lnTo>
                  <a:pt x="277" y="515"/>
                </a:lnTo>
                <a:lnTo>
                  <a:pt x="275" y="515"/>
                </a:lnTo>
                <a:lnTo>
                  <a:pt x="273" y="515"/>
                </a:lnTo>
                <a:lnTo>
                  <a:pt x="273" y="516"/>
                </a:lnTo>
                <a:lnTo>
                  <a:pt x="272" y="518"/>
                </a:lnTo>
                <a:lnTo>
                  <a:pt x="270" y="518"/>
                </a:lnTo>
                <a:lnTo>
                  <a:pt x="270" y="520"/>
                </a:lnTo>
                <a:lnTo>
                  <a:pt x="269" y="520"/>
                </a:lnTo>
                <a:lnTo>
                  <a:pt x="267" y="520"/>
                </a:lnTo>
                <a:lnTo>
                  <a:pt x="265" y="520"/>
                </a:lnTo>
                <a:lnTo>
                  <a:pt x="265" y="518"/>
                </a:lnTo>
                <a:lnTo>
                  <a:pt x="265" y="520"/>
                </a:lnTo>
                <a:lnTo>
                  <a:pt x="265" y="518"/>
                </a:lnTo>
                <a:lnTo>
                  <a:pt x="264" y="518"/>
                </a:lnTo>
                <a:lnTo>
                  <a:pt x="262" y="518"/>
                </a:lnTo>
                <a:lnTo>
                  <a:pt x="262" y="516"/>
                </a:lnTo>
                <a:lnTo>
                  <a:pt x="261" y="516"/>
                </a:lnTo>
                <a:lnTo>
                  <a:pt x="259" y="516"/>
                </a:lnTo>
                <a:lnTo>
                  <a:pt x="259" y="518"/>
                </a:lnTo>
                <a:lnTo>
                  <a:pt x="259" y="516"/>
                </a:lnTo>
                <a:lnTo>
                  <a:pt x="257" y="516"/>
                </a:lnTo>
                <a:lnTo>
                  <a:pt x="256" y="516"/>
                </a:lnTo>
                <a:lnTo>
                  <a:pt x="254" y="516"/>
                </a:lnTo>
                <a:lnTo>
                  <a:pt x="253" y="516"/>
                </a:lnTo>
                <a:lnTo>
                  <a:pt x="251" y="516"/>
                </a:lnTo>
                <a:lnTo>
                  <a:pt x="251" y="515"/>
                </a:lnTo>
                <a:lnTo>
                  <a:pt x="249" y="515"/>
                </a:lnTo>
                <a:lnTo>
                  <a:pt x="248" y="515"/>
                </a:lnTo>
                <a:lnTo>
                  <a:pt x="246" y="515"/>
                </a:lnTo>
                <a:lnTo>
                  <a:pt x="246" y="513"/>
                </a:lnTo>
                <a:lnTo>
                  <a:pt x="246" y="512"/>
                </a:lnTo>
                <a:lnTo>
                  <a:pt x="245" y="512"/>
                </a:lnTo>
                <a:lnTo>
                  <a:pt x="245" y="510"/>
                </a:lnTo>
                <a:lnTo>
                  <a:pt x="245" y="508"/>
                </a:lnTo>
                <a:lnTo>
                  <a:pt x="245" y="507"/>
                </a:lnTo>
                <a:lnTo>
                  <a:pt x="245" y="505"/>
                </a:lnTo>
                <a:lnTo>
                  <a:pt x="245" y="504"/>
                </a:lnTo>
                <a:lnTo>
                  <a:pt x="245" y="502"/>
                </a:lnTo>
                <a:lnTo>
                  <a:pt x="243" y="502"/>
                </a:lnTo>
                <a:lnTo>
                  <a:pt x="243" y="500"/>
                </a:lnTo>
                <a:lnTo>
                  <a:pt x="241" y="500"/>
                </a:lnTo>
                <a:lnTo>
                  <a:pt x="240" y="500"/>
                </a:lnTo>
                <a:lnTo>
                  <a:pt x="240" y="499"/>
                </a:lnTo>
                <a:lnTo>
                  <a:pt x="238" y="499"/>
                </a:lnTo>
                <a:lnTo>
                  <a:pt x="238" y="500"/>
                </a:lnTo>
                <a:lnTo>
                  <a:pt x="237" y="500"/>
                </a:lnTo>
                <a:lnTo>
                  <a:pt x="238" y="500"/>
                </a:lnTo>
                <a:lnTo>
                  <a:pt x="238" y="502"/>
                </a:lnTo>
                <a:lnTo>
                  <a:pt x="240" y="502"/>
                </a:lnTo>
                <a:lnTo>
                  <a:pt x="240" y="504"/>
                </a:lnTo>
                <a:lnTo>
                  <a:pt x="241" y="504"/>
                </a:lnTo>
                <a:lnTo>
                  <a:pt x="241" y="505"/>
                </a:lnTo>
                <a:lnTo>
                  <a:pt x="241" y="507"/>
                </a:lnTo>
                <a:lnTo>
                  <a:pt x="243" y="507"/>
                </a:lnTo>
                <a:lnTo>
                  <a:pt x="243" y="508"/>
                </a:lnTo>
                <a:lnTo>
                  <a:pt x="243" y="510"/>
                </a:lnTo>
                <a:lnTo>
                  <a:pt x="243" y="512"/>
                </a:lnTo>
                <a:lnTo>
                  <a:pt x="243" y="513"/>
                </a:lnTo>
                <a:lnTo>
                  <a:pt x="241" y="513"/>
                </a:lnTo>
                <a:lnTo>
                  <a:pt x="241" y="515"/>
                </a:lnTo>
                <a:lnTo>
                  <a:pt x="241" y="516"/>
                </a:lnTo>
                <a:lnTo>
                  <a:pt x="240" y="516"/>
                </a:lnTo>
                <a:lnTo>
                  <a:pt x="238" y="516"/>
                </a:lnTo>
                <a:lnTo>
                  <a:pt x="237" y="516"/>
                </a:lnTo>
                <a:lnTo>
                  <a:pt x="235" y="516"/>
                </a:lnTo>
                <a:lnTo>
                  <a:pt x="233" y="516"/>
                </a:lnTo>
                <a:lnTo>
                  <a:pt x="233" y="515"/>
                </a:lnTo>
                <a:lnTo>
                  <a:pt x="233" y="516"/>
                </a:lnTo>
                <a:lnTo>
                  <a:pt x="232" y="516"/>
                </a:lnTo>
                <a:lnTo>
                  <a:pt x="230" y="516"/>
                </a:lnTo>
                <a:lnTo>
                  <a:pt x="230" y="518"/>
                </a:lnTo>
                <a:lnTo>
                  <a:pt x="229" y="520"/>
                </a:lnTo>
                <a:lnTo>
                  <a:pt x="227" y="521"/>
                </a:lnTo>
                <a:lnTo>
                  <a:pt x="225" y="521"/>
                </a:lnTo>
                <a:lnTo>
                  <a:pt x="224" y="521"/>
                </a:lnTo>
                <a:lnTo>
                  <a:pt x="224" y="523"/>
                </a:lnTo>
                <a:lnTo>
                  <a:pt x="222" y="523"/>
                </a:lnTo>
                <a:lnTo>
                  <a:pt x="221" y="523"/>
                </a:lnTo>
                <a:lnTo>
                  <a:pt x="219" y="523"/>
                </a:lnTo>
                <a:lnTo>
                  <a:pt x="217" y="523"/>
                </a:lnTo>
                <a:lnTo>
                  <a:pt x="216" y="523"/>
                </a:lnTo>
                <a:lnTo>
                  <a:pt x="216" y="521"/>
                </a:lnTo>
                <a:lnTo>
                  <a:pt x="214" y="523"/>
                </a:lnTo>
                <a:lnTo>
                  <a:pt x="213" y="523"/>
                </a:lnTo>
                <a:lnTo>
                  <a:pt x="211" y="523"/>
                </a:lnTo>
                <a:lnTo>
                  <a:pt x="209" y="523"/>
                </a:lnTo>
                <a:lnTo>
                  <a:pt x="208" y="523"/>
                </a:lnTo>
                <a:lnTo>
                  <a:pt x="208" y="524"/>
                </a:lnTo>
                <a:lnTo>
                  <a:pt x="206" y="524"/>
                </a:lnTo>
                <a:lnTo>
                  <a:pt x="205" y="524"/>
                </a:lnTo>
                <a:lnTo>
                  <a:pt x="203" y="524"/>
                </a:lnTo>
                <a:lnTo>
                  <a:pt x="201" y="524"/>
                </a:lnTo>
                <a:lnTo>
                  <a:pt x="200" y="524"/>
                </a:lnTo>
                <a:lnTo>
                  <a:pt x="200" y="523"/>
                </a:lnTo>
                <a:lnTo>
                  <a:pt x="200" y="521"/>
                </a:lnTo>
                <a:lnTo>
                  <a:pt x="198" y="521"/>
                </a:lnTo>
                <a:lnTo>
                  <a:pt x="197" y="521"/>
                </a:lnTo>
                <a:lnTo>
                  <a:pt x="195" y="521"/>
                </a:lnTo>
                <a:lnTo>
                  <a:pt x="193" y="521"/>
                </a:lnTo>
                <a:lnTo>
                  <a:pt x="193" y="520"/>
                </a:lnTo>
                <a:lnTo>
                  <a:pt x="193" y="518"/>
                </a:lnTo>
                <a:lnTo>
                  <a:pt x="195" y="518"/>
                </a:lnTo>
                <a:lnTo>
                  <a:pt x="197" y="518"/>
                </a:lnTo>
                <a:lnTo>
                  <a:pt x="197" y="516"/>
                </a:lnTo>
                <a:lnTo>
                  <a:pt x="197" y="515"/>
                </a:lnTo>
                <a:lnTo>
                  <a:pt x="197" y="513"/>
                </a:lnTo>
                <a:lnTo>
                  <a:pt x="198" y="513"/>
                </a:lnTo>
                <a:lnTo>
                  <a:pt x="200" y="513"/>
                </a:lnTo>
                <a:lnTo>
                  <a:pt x="201" y="513"/>
                </a:lnTo>
                <a:lnTo>
                  <a:pt x="203" y="513"/>
                </a:lnTo>
                <a:lnTo>
                  <a:pt x="203" y="512"/>
                </a:lnTo>
                <a:lnTo>
                  <a:pt x="205" y="512"/>
                </a:lnTo>
                <a:lnTo>
                  <a:pt x="206" y="512"/>
                </a:lnTo>
                <a:lnTo>
                  <a:pt x="206" y="510"/>
                </a:lnTo>
                <a:lnTo>
                  <a:pt x="208" y="510"/>
                </a:lnTo>
                <a:lnTo>
                  <a:pt x="209" y="510"/>
                </a:lnTo>
                <a:lnTo>
                  <a:pt x="211" y="510"/>
                </a:lnTo>
                <a:lnTo>
                  <a:pt x="213" y="508"/>
                </a:lnTo>
                <a:lnTo>
                  <a:pt x="211" y="508"/>
                </a:lnTo>
                <a:lnTo>
                  <a:pt x="213" y="507"/>
                </a:lnTo>
                <a:lnTo>
                  <a:pt x="211" y="507"/>
                </a:lnTo>
                <a:lnTo>
                  <a:pt x="209" y="507"/>
                </a:lnTo>
                <a:lnTo>
                  <a:pt x="209" y="508"/>
                </a:lnTo>
                <a:lnTo>
                  <a:pt x="208" y="508"/>
                </a:lnTo>
                <a:lnTo>
                  <a:pt x="206" y="508"/>
                </a:lnTo>
                <a:lnTo>
                  <a:pt x="206" y="510"/>
                </a:lnTo>
                <a:lnTo>
                  <a:pt x="205" y="510"/>
                </a:lnTo>
                <a:lnTo>
                  <a:pt x="203" y="510"/>
                </a:lnTo>
                <a:lnTo>
                  <a:pt x="201" y="510"/>
                </a:lnTo>
                <a:lnTo>
                  <a:pt x="200" y="510"/>
                </a:lnTo>
                <a:lnTo>
                  <a:pt x="198" y="510"/>
                </a:lnTo>
                <a:lnTo>
                  <a:pt x="198" y="508"/>
                </a:lnTo>
                <a:lnTo>
                  <a:pt x="198" y="510"/>
                </a:lnTo>
                <a:lnTo>
                  <a:pt x="197" y="508"/>
                </a:lnTo>
                <a:lnTo>
                  <a:pt x="198" y="508"/>
                </a:lnTo>
                <a:lnTo>
                  <a:pt x="197" y="508"/>
                </a:lnTo>
                <a:lnTo>
                  <a:pt x="197" y="507"/>
                </a:lnTo>
                <a:lnTo>
                  <a:pt x="198" y="507"/>
                </a:lnTo>
                <a:lnTo>
                  <a:pt x="198" y="505"/>
                </a:lnTo>
                <a:lnTo>
                  <a:pt x="197" y="505"/>
                </a:lnTo>
                <a:lnTo>
                  <a:pt x="197" y="504"/>
                </a:lnTo>
                <a:lnTo>
                  <a:pt x="198" y="502"/>
                </a:lnTo>
                <a:lnTo>
                  <a:pt x="198" y="500"/>
                </a:lnTo>
                <a:lnTo>
                  <a:pt x="200" y="499"/>
                </a:lnTo>
                <a:lnTo>
                  <a:pt x="200" y="497"/>
                </a:lnTo>
                <a:lnTo>
                  <a:pt x="200" y="496"/>
                </a:lnTo>
                <a:lnTo>
                  <a:pt x="198" y="494"/>
                </a:lnTo>
                <a:lnTo>
                  <a:pt x="198" y="492"/>
                </a:lnTo>
                <a:lnTo>
                  <a:pt x="200" y="492"/>
                </a:lnTo>
                <a:lnTo>
                  <a:pt x="200" y="491"/>
                </a:lnTo>
                <a:lnTo>
                  <a:pt x="200" y="489"/>
                </a:lnTo>
                <a:lnTo>
                  <a:pt x="200" y="488"/>
                </a:lnTo>
                <a:lnTo>
                  <a:pt x="198" y="488"/>
                </a:lnTo>
                <a:lnTo>
                  <a:pt x="200" y="486"/>
                </a:lnTo>
                <a:lnTo>
                  <a:pt x="200" y="484"/>
                </a:lnTo>
                <a:lnTo>
                  <a:pt x="198" y="484"/>
                </a:lnTo>
                <a:lnTo>
                  <a:pt x="198" y="483"/>
                </a:lnTo>
                <a:lnTo>
                  <a:pt x="198" y="484"/>
                </a:lnTo>
                <a:lnTo>
                  <a:pt x="197" y="484"/>
                </a:lnTo>
                <a:lnTo>
                  <a:pt x="197" y="486"/>
                </a:lnTo>
                <a:lnTo>
                  <a:pt x="197" y="488"/>
                </a:lnTo>
                <a:lnTo>
                  <a:pt x="197" y="489"/>
                </a:lnTo>
                <a:lnTo>
                  <a:pt x="197" y="491"/>
                </a:lnTo>
                <a:lnTo>
                  <a:pt x="197" y="492"/>
                </a:lnTo>
                <a:lnTo>
                  <a:pt x="195" y="492"/>
                </a:lnTo>
                <a:lnTo>
                  <a:pt x="195" y="494"/>
                </a:lnTo>
                <a:lnTo>
                  <a:pt x="197" y="496"/>
                </a:lnTo>
                <a:lnTo>
                  <a:pt x="197" y="497"/>
                </a:lnTo>
                <a:lnTo>
                  <a:pt x="197" y="499"/>
                </a:lnTo>
                <a:lnTo>
                  <a:pt x="197" y="500"/>
                </a:lnTo>
                <a:lnTo>
                  <a:pt x="197" y="502"/>
                </a:lnTo>
                <a:lnTo>
                  <a:pt x="195" y="502"/>
                </a:lnTo>
                <a:lnTo>
                  <a:pt x="195" y="504"/>
                </a:lnTo>
                <a:lnTo>
                  <a:pt x="195" y="505"/>
                </a:lnTo>
                <a:lnTo>
                  <a:pt x="193" y="505"/>
                </a:lnTo>
                <a:lnTo>
                  <a:pt x="193" y="507"/>
                </a:lnTo>
                <a:lnTo>
                  <a:pt x="193" y="508"/>
                </a:lnTo>
                <a:lnTo>
                  <a:pt x="193" y="510"/>
                </a:lnTo>
                <a:lnTo>
                  <a:pt x="192" y="512"/>
                </a:lnTo>
                <a:lnTo>
                  <a:pt x="192" y="513"/>
                </a:lnTo>
                <a:lnTo>
                  <a:pt x="190" y="513"/>
                </a:lnTo>
                <a:lnTo>
                  <a:pt x="192" y="515"/>
                </a:lnTo>
                <a:lnTo>
                  <a:pt x="190" y="515"/>
                </a:lnTo>
                <a:lnTo>
                  <a:pt x="190" y="516"/>
                </a:lnTo>
                <a:lnTo>
                  <a:pt x="189" y="516"/>
                </a:lnTo>
                <a:lnTo>
                  <a:pt x="189" y="515"/>
                </a:lnTo>
                <a:lnTo>
                  <a:pt x="189" y="513"/>
                </a:lnTo>
                <a:lnTo>
                  <a:pt x="187" y="513"/>
                </a:lnTo>
                <a:lnTo>
                  <a:pt x="185" y="513"/>
                </a:lnTo>
                <a:lnTo>
                  <a:pt x="185" y="512"/>
                </a:lnTo>
                <a:lnTo>
                  <a:pt x="184" y="512"/>
                </a:lnTo>
                <a:lnTo>
                  <a:pt x="184" y="510"/>
                </a:lnTo>
                <a:lnTo>
                  <a:pt x="184" y="512"/>
                </a:lnTo>
                <a:lnTo>
                  <a:pt x="184" y="510"/>
                </a:lnTo>
                <a:lnTo>
                  <a:pt x="184" y="512"/>
                </a:lnTo>
                <a:lnTo>
                  <a:pt x="184" y="510"/>
                </a:lnTo>
                <a:lnTo>
                  <a:pt x="182" y="512"/>
                </a:lnTo>
                <a:lnTo>
                  <a:pt x="182" y="510"/>
                </a:lnTo>
                <a:lnTo>
                  <a:pt x="181" y="510"/>
                </a:lnTo>
                <a:lnTo>
                  <a:pt x="181" y="508"/>
                </a:lnTo>
                <a:lnTo>
                  <a:pt x="181" y="510"/>
                </a:lnTo>
                <a:lnTo>
                  <a:pt x="181" y="508"/>
                </a:lnTo>
                <a:lnTo>
                  <a:pt x="181" y="510"/>
                </a:lnTo>
                <a:lnTo>
                  <a:pt x="179" y="510"/>
                </a:lnTo>
                <a:lnTo>
                  <a:pt x="179" y="508"/>
                </a:lnTo>
                <a:lnTo>
                  <a:pt x="177" y="508"/>
                </a:lnTo>
                <a:lnTo>
                  <a:pt x="177" y="507"/>
                </a:lnTo>
                <a:lnTo>
                  <a:pt x="177" y="508"/>
                </a:lnTo>
                <a:lnTo>
                  <a:pt x="177" y="507"/>
                </a:lnTo>
                <a:lnTo>
                  <a:pt x="177" y="505"/>
                </a:lnTo>
                <a:lnTo>
                  <a:pt x="177" y="507"/>
                </a:lnTo>
                <a:lnTo>
                  <a:pt x="177" y="505"/>
                </a:lnTo>
                <a:lnTo>
                  <a:pt x="176" y="505"/>
                </a:lnTo>
                <a:lnTo>
                  <a:pt x="176" y="504"/>
                </a:lnTo>
                <a:lnTo>
                  <a:pt x="177" y="504"/>
                </a:lnTo>
                <a:lnTo>
                  <a:pt x="177" y="502"/>
                </a:lnTo>
                <a:lnTo>
                  <a:pt x="179" y="500"/>
                </a:lnTo>
                <a:lnTo>
                  <a:pt x="181" y="500"/>
                </a:lnTo>
                <a:lnTo>
                  <a:pt x="182" y="500"/>
                </a:lnTo>
                <a:lnTo>
                  <a:pt x="182" y="499"/>
                </a:lnTo>
                <a:lnTo>
                  <a:pt x="182" y="497"/>
                </a:lnTo>
                <a:lnTo>
                  <a:pt x="181" y="497"/>
                </a:lnTo>
                <a:lnTo>
                  <a:pt x="182" y="497"/>
                </a:lnTo>
                <a:lnTo>
                  <a:pt x="181" y="497"/>
                </a:lnTo>
                <a:lnTo>
                  <a:pt x="179" y="497"/>
                </a:lnTo>
                <a:lnTo>
                  <a:pt x="177" y="497"/>
                </a:lnTo>
                <a:lnTo>
                  <a:pt x="176" y="497"/>
                </a:lnTo>
                <a:lnTo>
                  <a:pt x="174" y="497"/>
                </a:lnTo>
                <a:lnTo>
                  <a:pt x="173" y="497"/>
                </a:lnTo>
                <a:lnTo>
                  <a:pt x="171" y="497"/>
                </a:lnTo>
                <a:lnTo>
                  <a:pt x="171" y="499"/>
                </a:lnTo>
                <a:lnTo>
                  <a:pt x="171" y="497"/>
                </a:lnTo>
                <a:lnTo>
                  <a:pt x="171" y="499"/>
                </a:lnTo>
                <a:lnTo>
                  <a:pt x="169" y="499"/>
                </a:lnTo>
                <a:lnTo>
                  <a:pt x="169" y="497"/>
                </a:lnTo>
                <a:lnTo>
                  <a:pt x="169" y="499"/>
                </a:lnTo>
                <a:lnTo>
                  <a:pt x="169" y="497"/>
                </a:lnTo>
                <a:lnTo>
                  <a:pt x="168" y="497"/>
                </a:lnTo>
                <a:lnTo>
                  <a:pt x="168" y="496"/>
                </a:lnTo>
                <a:lnTo>
                  <a:pt x="168" y="494"/>
                </a:lnTo>
                <a:lnTo>
                  <a:pt x="168" y="492"/>
                </a:lnTo>
                <a:lnTo>
                  <a:pt x="166" y="492"/>
                </a:lnTo>
                <a:lnTo>
                  <a:pt x="168" y="492"/>
                </a:lnTo>
                <a:lnTo>
                  <a:pt x="166" y="492"/>
                </a:lnTo>
                <a:lnTo>
                  <a:pt x="168" y="491"/>
                </a:lnTo>
                <a:lnTo>
                  <a:pt x="168" y="492"/>
                </a:lnTo>
                <a:lnTo>
                  <a:pt x="168" y="491"/>
                </a:lnTo>
                <a:lnTo>
                  <a:pt x="169" y="491"/>
                </a:lnTo>
                <a:lnTo>
                  <a:pt x="169" y="489"/>
                </a:lnTo>
                <a:lnTo>
                  <a:pt x="171" y="489"/>
                </a:lnTo>
                <a:lnTo>
                  <a:pt x="171" y="488"/>
                </a:lnTo>
                <a:lnTo>
                  <a:pt x="173" y="488"/>
                </a:lnTo>
                <a:lnTo>
                  <a:pt x="173" y="486"/>
                </a:lnTo>
                <a:lnTo>
                  <a:pt x="174" y="486"/>
                </a:lnTo>
                <a:lnTo>
                  <a:pt x="174" y="484"/>
                </a:lnTo>
                <a:lnTo>
                  <a:pt x="176" y="484"/>
                </a:lnTo>
                <a:lnTo>
                  <a:pt x="174" y="484"/>
                </a:lnTo>
                <a:lnTo>
                  <a:pt x="174" y="483"/>
                </a:lnTo>
                <a:lnTo>
                  <a:pt x="176" y="483"/>
                </a:lnTo>
                <a:lnTo>
                  <a:pt x="176" y="481"/>
                </a:lnTo>
                <a:lnTo>
                  <a:pt x="176" y="480"/>
                </a:lnTo>
                <a:lnTo>
                  <a:pt x="174" y="480"/>
                </a:lnTo>
                <a:lnTo>
                  <a:pt x="173" y="480"/>
                </a:lnTo>
                <a:lnTo>
                  <a:pt x="173" y="481"/>
                </a:lnTo>
                <a:lnTo>
                  <a:pt x="171" y="481"/>
                </a:lnTo>
                <a:lnTo>
                  <a:pt x="173" y="480"/>
                </a:lnTo>
                <a:lnTo>
                  <a:pt x="171" y="480"/>
                </a:lnTo>
                <a:lnTo>
                  <a:pt x="171" y="481"/>
                </a:lnTo>
                <a:lnTo>
                  <a:pt x="169" y="481"/>
                </a:lnTo>
                <a:lnTo>
                  <a:pt x="169" y="480"/>
                </a:lnTo>
                <a:lnTo>
                  <a:pt x="168" y="480"/>
                </a:lnTo>
                <a:lnTo>
                  <a:pt x="168" y="481"/>
                </a:lnTo>
                <a:lnTo>
                  <a:pt x="168" y="480"/>
                </a:lnTo>
                <a:lnTo>
                  <a:pt x="166" y="481"/>
                </a:lnTo>
                <a:lnTo>
                  <a:pt x="166" y="480"/>
                </a:lnTo>
                <a:lnTo>
                  <a:pt x="165" y="480"/>
                </a:lnTo>
                <a:lnTo>
                  <a:pt x="165" y="478"/>
                </a:lnTo>
                <a:lnTo>
                  <a:pt x="166" y="478"/>
                </a:lnTo>
                <a:lnTo>
                  <a:pt x="165" y="478"/>
                </a:lnTo>
                <a:lnTo>
                  <a:pt x="165" y="476"/>
                </a:lnTo>
                <a:lnTo>
                  <a:pt x="165" y="478"/>
                </a:lnTo>
                <a:lnTo>
                  <a:pt x="165" y="476"/>
                </a:lnTo>
                <a:lnTo>
                  <a:pt x="163" y="476"/>
                </a:lnTo>
                <a:lnTo>
                  <a:pt x="163" y="475"/>
                </a:lnTo>
                <a:lnTo>
                  <a:pt x="161" y="475"/>
                </a:lnTo>
                <a:lnTo>
                  <a:pt x="161" y="473"/>
                </a:lnTo>
                <a:lnTo>
                  <a:pt x="160" y="473"/>
                </a:lnTo>
                <a:lnTo>
                  <a:pt x="161" y="473"/>
                </a:lnTo>
                <a:lnTo>
                  <a:pt x="160" y="473"/>
                </a:lnTo>
                <a:lnTo>
                  <a:pt x="161" y="472"/>
                </a:lnTo>
                <a:lnTo>
                  <a:pt x="160" y="472"/>
                </a:lnTo>
                <a:lnTo>
                  <a:pt x="161" y="472"/>
                </a:lnTo>
                <a:lnTo>
                  <a:pt x="163" y="470"/>
                </a:lnTo>
                <a:lnTo>
                  <a:pt x="163" y="468"/>
                </a:lnTo>
                <a:lnTo>
                  <a:pt x="163" y="470"/>
                </a:lnTo>
                <a:lnTo>
                  <a:pt x="163" y="468"/>
                </a:lnTo>
                <a:lnTo>
                  <a:pt x="165" y="468"/>
                </a:lnTo>
                <a:lnTo>
                  <a:pt x="165" y="470"/>
                </a:lnTo>
                <a:lnTo>
                  <a:pt x="165" y="468"/>
                </a:lnTo>
                <a:lnTo>
                  <a:pt x="166" y="468"/>
                </a:lnTo>
                <a:lnTo>
                  <a:pt x="168" y="468"/>
                </a:lnTo>
                <a:lnTo>
                  <a:pt x="169" y="468"/>
                </a:lnTo>
                <a:lnTo>
                  <a:pt x="171" y="468"/>
                </a:lnTo>
                <a:lnTo>
                  <a:pt x="171" y="467"/>
                </a:lnTo>
                <a:lnTo>
                  <a:pt x="173" y="467"/>
                </a:lnTo>
                <a:lnTo>
                  <a:pt x="173" y="465"/>
                </a:lnTo>
                <a:lnTo>
                  <a:pt x="174" y="465"/>
                </a:lnTo>
                <a:lnTo>
                  <a:pt x="176" y="464"/>
                </a:lnTo>
                <a:lnTo>
                  <a:pt x="177" y="464"/>
                </a:lnTo>
                <a:lnTo>
                  <a:pt x="179" y="464"/>
                </a:lnTo>
                <a:lnTo>
                  <a:pt x="181" y="464"/>
                </a:lnTo>
                <a:lnTo>
                  <a:pt x="181" y="462"/>
                </a:lnTo>
                <a:lnTo>
                  <a:pt x="182" y="462"/>
                </a:lnTo>
                <a:lnTo>
                  <a:pt x="184" y="462"/>
                </a:lnTo>
                <a:lnTo>
                  <a:pt x="184" y="460"/>
                </a:lnTo>
                <a:lnTo>
                  <a:pt x="185" y="460"/>
                </a:lnTo>
                <a:lnTo>
                  <a:pt x="187" y="460"/>
                </a:lnTo>
                <a:lnTo>
                  <a:pt x="187" y="459"/>
                </a:lnTo>
                <a:lnTo>
                  <a:pt x="189" y="459"/>
                </a:lnTo>
                <a:lnTo>
                  <a:pt x="190" y="459"/>
                </a:lnTo>
                <a:lnTo>
                  <a:pt x="190" y="457"/>
                </a:lnTo>
                <a:lnTo>
                  <a:pt x="192" y="457"/>
                </a:lnTo>
                <a:lnTo>
                  <a:pt x="192" y="456"/>
                </a:lnTo>
                <a:lnTo>
                  <a:pt x="193" y="456"/>
                </a:lnTo>
                <a:lnTo>
                  <a:pt x="192" y="456"/>
                </a:lnTo>
                <a:lnTo>
                  <a:pt x="190" y="456"/>
                </a:lnTo>
                <a:lnTo>
                  <a:pt x="189" y="456"/>
                </a:lnTo>
                <a:lnTo>
                  <a:pt x="187" y="456"/>
                </a:lnTo>
                <a:lnTo>
                  <a:pt x="187" y="457"/>
                </a:lnTo>
                <a:lnTo>
                  <a:pt x="185" y="457"/>
                </a:lnTo>
                <a:lnTo>
                  <a:pt x="184" y="457"/>
                </a:lnTo>
                <a:lnTo>
                  <a:pt x="184" y="459"/>
                </a:lnTo>
                <a:lnTo>
                  <a:pt x="182" y="459"/>
                </a:lnTo>
                <a:lnTo>
                  <a:pt x="181" y="460"/>
                </a:lnTo>
                <a:lnTo>
                  <a:pt x="179" y="460"/>
                </a:lnTo>
                <a:lnTo>
                  <a:pt x="177" y="462"/>
                </a:lnTo>
                <a:lnTo>
                  <a:pt x="176" y="462"/>
                </a:lnTo>
                <a:lnTo>
                  <a:pt x="174" y="462"/>
                </a:lnTo>
                <a:lnTo>
                  <a:pt x="173" y="464"/>
                </a:lnTo>
                <a:lnTo>
                  <a:pt x="171" y="464"/>
                </a:lnTo>
                <a:lnTo>
                  <a:pt x="171" y="465"/>
                </a:lnTo>
                <a:lnTo>
                  <a:pt x="169" y="465"/>
                </a:lnTo>
                <a:lnTo>
                  <a:pt x="168" y="467"/>
                </a:lnTo>
                <a:lnTo>
                  <a:pt x="166" y="467"/>
                </a:lnTo>
                <a:lnTo>
                  <a:pt x="165" y="467"/>
                </a:lnTo>
                <a:lnTo>
                  <a:pt x="163" y="467"/>
                </a:lnTo>
                <a:lnTo>
                  <a:pt x="163" y="468"/>
                </a:lnTo>
                <a:lnTo>
                  <a:pt x="161" y="468"/>
                </a:lnTo>
                <a:lnTo>
                  <a:pt x="161" y="467"/>
                </a:lnTo>
                <a:lnTo>
                  <a:pt x="161" y="468"/>
                </a:lnTo>
                <a:lnTo>
                  <a:pt x="160" y="468"/>
                </a:lnTo>
                <a:lnTo>
                  <a:pt x="158" y="468"/>
                </a:lnTo>
                <a:lnTo>
                  <a:pt x="158" y="470"/>
                </a:lnTo>
                <a:lnTo>
                  <a:pt x="158" y="472"/>
                </a:lnTo>
                <a:lnTo>
                  <a:pt x="158" y="470"/>
                </a:lnTo>
                <a:lnTo>
                  <a:pt x="158" y="472"/>
                </a:lnTo>
                <a:lnTo>
                  <a:pt x="157" y="472"/>
                </a:lnTo>
                <a:lnTo>
                  <a:pt x="157" y="470"/>
                </a:lnTo>
                <a:lnTo>
                  <a:pt x="157" y="472"/>
                </a:lnTo>
                <a:lnTo>
                  <a:pt x="155" y="472"/>
                </a:lnTo>
                <a:lnTo>
                  <a:pt x="155" y="470"/>
                </a:lnTo>
                <a:lnTo>
                  <a:pt x="157" y="470"/>
                </a:lnTo>
                <a:lnTo>
                  <a:pt x="155" y="470"/>
                </a:lnTo>
                <a:lnTo>
                  <a:pt x="153" y="470"/>
                </a:lnTo>
                <a:lnTo>
                  <a:pt x="152" y="470"/>
                </a:lnTo>
                <a:lnTo>
                  <a:pt x="152" y="468"/>
                </a:lnTo>
                <a:lnTo>
                  <a:pt x="150" y="468"/>
                </a:lnTo>
                <a:lnTo>
                  <a:pt x="149" y="468"/>
                </a:lnTo>
                <a:lnTo>
                  <a:pt x="149" y="467"/>
                </a:lnTo>
                <a:lnTo>
                  <a:pt x="149" y="468"/>
                </a:lnTo>
                <a:lnTo>
                  <a:pt x="149" y="467"/>
                </a:lnTo>
                <a:lnTo>
                  <a:pt x="147" y="467"/>
                </a:lnTo>
                <a:lnTo>
                  <a:pt x="147" y="468"/>
                </a:lnTo>
                <a:lnTo>
                  <a:pt x="147" y="467"/>
                </a:lnTo>
                <a:lnTo>
                  <a:pt x="145" y="467"/>
                </a:lnTo>
                <a:lnTo>
                  <a:pt x="144" y="467"/>
                </a:lnTo>
                <a:lnTo>
                  <a:pt x="142" y="467"/>
                </a:lnTo>
                <a:lnTo>
                  <a:pt x="141" y="467"/>
                </a:lnTo>
                <a:lnTo>
                  <a:pt x="139" y="467"/>
                </a:lnTo>
                <a:lnTo>
                  <a:pt x="137" y="467"/>
                </a:lnTo>
                <a:lnTo>
                  <a:pt x="136" y="467"/>
                </a:lnTo>
                <a:lnTo>
                  <a:pt x="136" y="468"/>
                </a:lnTo>
                <a:lnTo>
                  <a:pt x="136" y="470"/>
                </a:lnTo>
                <a:lnTo>
                  <a:pt x="134" y="468"/>
                </a:lnTo>
                <a:lnTo>
                  <a:pt x="134" y="470"/>
                </a:lnTo>
                <a:lnTo>
                  <a:pt x="133" y="470"/>
                </a:lnTo>
                <a:lnTo>
                  <a:pt x="133" y="468"/>
                </a:lnTo>
                <a:lnTo>
                  <a:pt x="133" y="467"/>
                </a:lnTo>
                <a:lnTo>
                  <a:pt x="134" y="465"/>
                </a:lnTo>
                <a:lnTo>
                  <a:pt x="133" y="465"/>
                </a:lnTo>
                <a:lnTo>
                  <a:pt x="134" y="465"/>
                </a:lnTo>
                <a:lnTo>
                  <a:pt x="133" y="465"/>
                </a:lnTo>
                <a:lnTo>
                  <a:pt x="133" y="464"/>
                </a:lnTo>
                <a:lnTo>
                  <a:pt x="134" y="464"/>
                </a:lnTo>
                <a:lnTo>
                  <a:pt x="134" y="462"/>
                </a:lnTo>
                <a:lnTo>
                  <a:pt x="136" y="462"/>
                </a:lnTo>
                <a:lnTo>
                  <a:pt x="134" y="462"/>
                </a:lnTo>
                <a:lnTo>
                  <a:pt x="136" y="462"/>
                </a:lnTo>
                <a:lnTo>
                  <a:pt x="136" y="460"/>
                </a:lnTo>
                <a:lnTo>
                  <a:pt x="136" y="459"/>
                </a:lnTo>
                <a:lnTo>
                  <a:pt x="134" y="459"/>
                </a:lnTo>
                <a:lnTo>
                  <a:pt x="134" y="457"/>
                </a:lnTo>
                <a:lnTo>
                  <a:pt x="136" y="457"/>
                </a:lnTo>
                <a:lnTo>
                  <a:pt x="136" y="456"/>
                </a:lnTo>
                <a:lnTo>
                  <a:pt x="137" y="456"/>
                </a:lnTo>
                <a:lnTo>
                  <a:pt x="137" y="454"/>
                </a:lnTo>
                <a:lnTo>
                  <a:pt x="139" y="456"/>
                </a:lnTo>
                <a:lnTo>
                  <a:pt x="139" y="454"/>
                </a:lnTo>
                <a:lnTo>
                  <a:pt x="139" y="456"/>
                </a:lnTo>
                <a:lnTo>
                  <a:pt x="141" y="456"/>
                </a:lnTo>
                <a:lnTo>
                  <a:pt x="142" y="456"/>
                </a:lnTo>
                <a:lnTo>
                  <a:pt x="142" y="454"/>
                </a:lnTo>
                <a:lnTo>
                  <a:pt x="142" y="456"/>
                </a:lnTo>
                <a:lnTo>
                  <a:pt x="144" y="456"/>
                </a:lnTo>
                <a:lnTo>
                  <a:pt x="144" y="454"/>
                </a:lnTo>
                <a:lnTo>
                  <a:pt x="144" y="456"/>
                </a:lnTo>
                <a:lnTo>
                  <a:pt x="144" y="454"/>
                </a:lnTo>
                <a:lnTo>
                  <a:pt x="145" y="454"/>
                </a:lnTo>
                <a:lnTo>
                  <a:pt x="147" y="454"/>
                </a:lnTo>
                <a:lnTo>
                  <a:pt x="149" y="454"/>
                </a:lnTo>
                <a:lnTo>
                  <a:pt x="150" y="454"/>
                </a:lnTo>
                <a:lnTo>
                  <a:pt x="152" y="454"/>
                </a:lnTo>
                <a:lnTo>
                  <a:pt x="153" y="454"/>
                </a:lnTo>
                <a:lnTo>
                  <a:pt x="153" y="452"/>
                </a:lnTo>
                <a:lnTo>
                  <a:pt x="153" y="454"/>
                </a:lnTo>
                <a:lnTo>
                  <a:pt x="155" y="454"/>
                </a:lnTo>
                <a:lnTo>
                  <a:pt x="155" y="452"/>
                </a:lnTo>
                <a:lnTo>
                  <a:pt x="157" y="452"/>
                </a:lnTo>
                <a:lnTo>
                  <a:pt x="158" y="452"/>
                </a:lnTo>
                <a:lnTo>
                  <a:pt x="157" y="452"/>
                </a:lnTo>
                <a:lnTo>
                  <a:pt x="157" y="451"/>
                </a:lnTo>
                <a:lnTo>
                  <a:pt x="157" y="449"/>
                </a:lnTo>
                <a:lnTo>
                  <a:pt x="155" y="449"/>
                </a:lnTo>
                <a:lnTo>
                  <a:pt x="155" y="448"/>
                </a:lnTo>
                <a:lnTo>
                  <a:pt x="155" y="446"/>
                </a:lnTo>
                <a:lnTo>
                  <a:pt x="153" y="446"/>
                </a:lnTo>
                <a:lnTo>
                  <a:pt x="155" y="446"/>
                </a:lnTo>
                <a:lnTo>
                  <a:pt x="155" y="444"/>
                </a:lnTo>
                <a:lnTo>
                  <a:pt x="155" y="446"/>
                </a:lnTo>
                <a:lnTo>
                  <a:pt x="155" y="444"/>
                </a:lnTo>
                <a:lnTo>
                  <a:pt x="155" y="443"/>
                </a:lnTo>
                <a:lnTo>
                  <a:pt x="155" y="441"/>
                </a:lnTo>
                <a:lnTo>
                  <a:pt x="157" y="441"/>
                </a:lnTo>
                <a:lnTo>
                  <a:pt x="158" y="441"/>
                </a:lnTo>
                <a:lnTo>
                  <a:pt x="158" y="440"/>
                </a:lnTo>
                <a:lnTo>
                  <a:pt x="160" y="440"/>
                </a:lnTo>
                <a:lnTo>
                  <a:pt x="161" y="440"/>
                </a:lnTo>
                <a:lnTo>
                  <a:pt x="163" y="440"/>
                </a:lnTo>
                <a:lnTo>
                  <a:pt x="165" y="440"/>
                </a:lnTo>
                <a:lnTo>
                  <a:pt x="166" y="438"/>
                </a:lnTo>
                <a:lnTo>
                  <a:pt x="168" y="438"/>
                </a:lnTo>
                <a:lnTo>
                  <a:pt x="169" y="438"/>
                </a:lnTo>
                <a:lnTo>
                  <a:pt x="171" y="438"/>
                </a:lnTo>
                <a:lnTo>
                  <a:pt x="173" y="438"/>
                </a:lnTo>
                <a:lnTo>
                  <a:pt x="173" y="440"/>
                </a:lnTo>
                <a:lnTo>
                  <a:pt x="174" y="440"/>
                </a:lnTo>
                <a:lnTo>
                  <a:pt x="176" y="441"/>
                </a:lnTo>
                <a:lnTo>
                  <a:pt x="176" y="443"/>
                </a:lnTo>
                <a:lnTo>
                  <a:pt x="176" y="444"/>
                </a:lnTo>
                <a:lnTo>
                  <a:pt x="176" y="446"/>
                </a:lnTo>
                <a:lnTo>
                  <a:pt x="176" y="448"/>
                </a:lnTo>
                <a:lnTo>
                  <a:pt x="177" y="448"/>
                </a:lnTo>
                <a:lnTo>
                  <a:pt x="177" y="446"/>
                </a:lnTo>
                <a:lnTo>
                  <a:pt x="177" y="444"/>
                </a:lnTo>
                <a:lnTo>
                  <a:pt x="177" y="443"/>
                </a:lnTo>
                <a:lnTo>
                  <a:pt x="177" y="441"/>
                </a:lnTo>
                <a:lnTo>
                  <a:pt x="177" y="440"/>
                </a:lnTo>
                <a:lnTo>
                  <a:pt x="177" y="438"/>
                </a:lnTo>
                <a:lnTo>
                  <a:pt x="179" y="438"/>
                </a:lnTo>
                <a:lnTo>
                  <a:pt x="179" y="436"/>
                </a:lnTo>
                <a:lnTo>
                  <a:pt x="179" y="435"/>
                </a:lnTo>
                <a:lnTo>
                  <a:pt x="179" y="433"/>
                </a:lnTo>
                <a:lnTo>
                  <a:pt x="177" y="433"/>
                </a:lnTo>
                <a:lnTo>
                  <a:pt x="176" y="433"/>
                </a:lnTo>
                <a:lnTo>
                  <a:pt x="174" y="433"/>
                </a:lnTo>
                <a:lnTo>
                  <a:pt x="174" y="432"/>
                </a:lnTo>
                <a:lnTo>
                  <a:pt x="173" y="432"/>
                </a:lnTo>
                <a:lnTo>
                  <a:pt x="171" y="432"/>
                </a:lnTo>
                <a:lnTo>
                  <a:pt x="171" y="433"/>
                </a:lnTo>
                <a:lnTo>
                  <a:pt x="169" y="433"/>
                </a:lnTo>
                <a:lnTo>
                  <a:pt x="168" y="433"/>
                </a:lnTo>
                <a:lnTo>
                  <a:pt x="166" y="433"/>
                </a:lnTo>
                <a:lnTo>
                  <a:pt x="165" y="433"/>
                </a:lnTo>
                <a:lnTo>
                  <a:pt x="165" y="435"/>
                </a:lnTo>
                <a:lnTo>
                  <a:pt x="163" y="435"/>
                </a:lnTo>
                <a:lnTo>
                  <a:pt x="161" y="435"/>
                </a:lnTo>
                <a:lnTo>
                  <a:pt x="160" y="436"/>
                </a:lnTo>
                <a:lnTo>
                  <a:pt x="160" y="435"/>
                </a:lnTo>
                <a:lnTo>
                  <a:pt x="158" y="436"/>
                </a:lnTo>
                <a:lnTo>
                  <a:pt x="158" y="435"/>
                </a:lnTo>
                <a:lnTo>
                  <a:pt x="158" y="436"/>
                </a:lnTo>
                <a:lnTo>
                  <a:pt x="157" y="436"/>
                </a:lnTo>
                <a:lnTo>
                  <a:pt x="155" y="436"/>
                </a:lnTo>
                <a:lnTo>
                  <a:pt x="153" y="436"/>
                </a:lnTo>
                <a:lnTo>
                  <a:pt x="152" y="436"/>
                </a:lnTo>
                <a:lnTo>
                  <a:pt x="150" y="436"/>
                </a:lnTo>
                <a:lnTo>
                  <a:pt x="149" y="436"/>
                </a:lnTo>
                <a:lnTo>
                  <a:pt x="147" y="436"/>
                </a:lnTo>
                <a:lnTo>
                  <a:pt x="145" y="436"/>
                </a:lnTo>
                <a:lnTo>
                  <a:pt x="144" y="436"/>
                </a:lnTo>
                <a:lnTo>
                  <a:pt x="142" y="436"/>
                </a:lnTo>
                <a:lnTo>
                  <a:pt x="142" y="435"/>
                </a:lnTo>
                <a:lnTo>
                  <a:pt x="141" y="435"/>
                </a:lnTo>
                <a:lnTo>
                  <a:pt x="141" y="436"/>
                </a:lnTo>
                <a:lnTo>
                  <a:pt x="141" y="435"/>
                </a:lnTo>
                <a:lnTo>
                  <a:pt x="139" y="436"/>
                </a:lnTo>
                <a:lnTo>
                  <a:pt x="137" y="436"/>
                </a:lnTo>
                <a:lnTo>
                  <a:pt x="136" y="436"/>
                </a:lnTo>
                <a:lnTo>
                  <a:pt x="134" y="436"/>
                </a:lnTo>
                <a:lnTo>
                  <a:pt x="133" y="436"/>
                </a:lnTo>
                <a:lnTo>
                  <a:pt x="133" y="438"/>
                </a:lnTo>
                <a:lnTo>
                  <a:pt x="133" y="436"/>
                </a:lnTo>
                <a:lnTo>
                  <a:pt x="131" y="436"/>
                </a:lnTo>
                <a:lnTo>
                  <a:pt x="129" y="436"/>
                </a:lnTo>
                <a:lnTo>
                  <a:pt x="129" y="438"/>
                </a:lnTo>
                <a:lnTo>
                  <a:pt x="128" y="438"/>
                </a:lnTo>
                <a:lnTo>
                  <a:pt x="128" y="440"/>
                </a:lnTo>
                <a:lnTo>
                  <a:pt x="128" y="438"/>
                </a:lnTo>
                <a:lnTo>
                  <a:pt x="128" y="440"/>
                </a:lnTo>
                <a:lnTo>
                  <a:pt x="128" y="438"/>
                </a:lnTo>
                <a:lnTo>
                  <a:pt x="128" y="440"/>
                </a:lnTo>
                <a:lnTo>
                  <a:pt x="126" y="438"/>
                </a:lnTo>
                <a:lnTo>
                  <a:pt x="126" y="440"/>
                </a:lnTo>
                <a:lnTo>
                  <a:pt x="125" y="440"/>
                </a:lnTo>
                <a:lnTo>
                  <a:pt x="125" y="441"/>
                </a:lnTo>
                <a:lnTo>
                  <a:pt x="125" y="440"/>
                </a:lnTo>
                <a:lnTo>
                  <a:pt x="123" y="440"/>
                </a:lnTo>
                <a:lnTo>
                  <a:pt x="123" y="441"/>
                </a:lnTo>
                <a:lnTo>
                  <a:pt x="123" y="440"/>
                </a:lnTo>
                <a:lnTo>
                  <a:pt x="121" y="440"/>
                </a:lnTo>
                <a:lnTo>
                  <a:pt x="121" y="441"/>
                </a:lnTo>
                <a:lnTo>
                  <a:pt x="121" y="440"/>
                </a:lnTo>
                <a:lnTo>
                  <a:pt x="121" y="441"/>
                </a:lnTo>
                <a:lnTo>
                  <a:pt x="121" y="440"/>
                </a:lnTo>
                <a:lnTo>
                  <a:pt x="121" y="441"/>
                </a:lnTo>
                <a:lnTo>
                  <a:pt x="121" y="440"/>
                </a:lnTo>
                <a:lnTo>
                  <a:pt x="121" y="441"/>
                </a:lnTo>
                <a:lnTo>
                  <a:pt x="120" y="441"/>
                </a:lnTo>
                <a:lnTo>
                  <a:pt x="120" y="440"/>
                </a:lnTo>
                <a:lnTo>
                  <a:pt x="118" y="440"/>
                </a:lnTo>
                <a:lnTo>
                  <a:pt x="118" y="438"/>
                </a:lnTo>
                <a:lnTo>
                  <a:pt x="120" y="438"/>
                </a:lnTo>
                <a:lnTo>
                  <a:pt x="118" y="438"/>
                </a:lnTo>
                <a:lnTo>
                  <a:pt x="120" y="438"/>
                </a:lnTo>
                <a:lnTo>
                  <a:pt x="120" y="436"/>
                </a:lnTo>
                <a:lnTo>
                  <a:pt x="118" y="436"/>
                </a:lnTo>
                <a:lnTo>
                  <a:pt x="120" y="436"/>
                </a:lnTo>
                <a:lnTo>
                  <a:pt x="120" y="435"/>
                </a:lnTo>
                <a:lnTo>
                  <a:pt x="121" y="435"/>
                </a:lnTo>
                <a:lnTo>
                  <a:pt x="120" y="435"/>
                </a:lnTo>
                <a:lnTo>
                  <a:pt x="121" y="435"/>
                </a:lnTo>
                <a:lnTo>
                  <a:pt x="121" y="433"/>
                </a:lnTo>
                <a:lnTo>
                  <a:pt x="121" y="435"/>
                </a:lnTo>
                <a:lnTo>
                  <a:pt x="123" y="435"/>
                </a:lnTo>
                <a:lnTo>
                  <a:pt x="123" y="433"/>
                </a:lnTo>
                <a:lnTo>
                  <a:pt x="125" y="433"/>
                </a:lnTo>
                <a:lnTo>
                  <a:pt x="125" y="432"/>
                </a:lnTo>
                <a:lnTo>
                  <a:pt x="125" y="433"/>
                </a:lnTo>
                <a:lnTo>
                  <a:pt x="125" y="432"/>
                </a:lnTo>
                <a:lnTo>
                  <a:pt x="125" y="433"/>
                </a:lnTo>
                <a:lnTo>
                  <a:pt x="125" y="432"/>
                </a:lnTo>
                <a:lnTo>
                  <a:pt x="126" y="432"/>
                </a:lnTo>
                <a:lnTo>
                  <a:pt x="126" y="430"/>
                </a:lnTo>
                <a:lnTo>
                  <a:pt x="126" y="432"/>
                </a:lnTo>
                <a:lnTo>
                  <a:pt x="126" y="430"/>
                </a:lnTo>
                <a:lnTo>
                  <a:pt x="128" y="430"/>
                </a:lnTo>
                <a:lnTo>
                  <a:pt x="128" y="428"/>
                </a:lnTo>
                <a:lnTo>
                  <a:pt x="128" y="427"/>
                </a:lnTo>
                <a:lnTo>
                  <a:pt x="129" y="425"/>
                </a:lnTo>
                <a:lnTo>
                  <a:pt x="129" y="424"/>
                </a:lnTo>
                <a:lnTo>
                  <a:pt x="129" y="422"/>
                </a:lnTo>
                <a:lnTo>
                  <a:pt x="131" y="422"/>
                </a:lnTo>
                <a:lnTo>
                  <a:pt x="133" y="422"/>
                </a:lnTo>
                <a:lnTo>
                  <a:pt x="133" y="420"/>
                </a:lnTo>
                <a:lnTo>
                  <a:pt x="134" y="420"/>
                </a:lnTo>
                <a:lnTo>
                  <a:pt x="134" y="419"/>
                </a:lnTo>
                <a:lnTo>
                  <a:pt x="133" y="419"/>
                </a:lnTo>
                <a:lnTo>
                  <a:pt x="131" y="419"/>
                </a:lnTo>
                <a:lnTo>
                  <a:pt x="129" y="419"/>
                </a:lnTo>
                <a:lnTo>
                  <a:pt x="129" y="417"/>
                </a:lnTo>
                <a:lnTo>
                  <a:pt x="129" y="419"/>
                </a:lnTo>
                <a:lnTo>
                  <a:pt x="129" y="417"/>
                </a:lnTo>
                <a:lnTo>
                  <a:pt x="129" y="416"/>
                </a:lnTo>
                <a:lnTo>
                  <a:pt x="129" y="417"/>
                </a:lnTo>
                <a:lnTo>
                  <a:pt x="129" y="416"/>
                </a:lnTo>
                <a:lnTo>
                  <a:pt x="131" y="416"/>
                </a:lnTo>
                <a:lnTo>
                  <a:pt x="131" y="414"/>
                </a:lnTo>
                <a:lnTo>
                  <a:pt x="131" y="412"/>
                </a:lnTo>
                <a:lnTo>
                  <a:pt x="133" y="412"/>
                </a:lnTo>
                <a:lnTo>
                  <a:pt x="134" y="412"/>
                </a:lnTo>
                <a:lnTo>
                  <a:pt x="136" y="412"/>
                </a:lnTo>
                <a:lnTo>
                  <a:pt x="136" y="414"/>
                </a:lnTo>
                <a:lnTo>
                  <a:pt x="137" y="414"/>
                </a:lnTo>
                <a:lnTo>
                  <a:pt x="139" y="414"/>
                </a:lnTo>
                <a:lnTo>
                  <a:pt x="139" y="416"/>
                </a:lnTo>
                <a:lnTo>
                  <a:pt x="139" y="417"/>
                </a:lnTo>
                <a:lnTo>
                  <a:pt x="141" y="419"/>
                </a:lnTo>
                <a:lnTo>
                  <a:pt x="141" y="417"/>
                </a:lnTo>
                <a:lnTo>
                  <a:pt x="142" y="417"/>
                </a:lnTo>
                <a:lnTo>
                  <a:pt x="144" y="417"/>
                </a:lnTo>
                <a:lnTo>
                  <a:pt x="144" y="416"/>
                </a:lnTo>
                <a:lnTo>
                  <a:pt x="145" y="416"/>
                </a:lnTo>
                <a:lnTo>
                  <a:pt x="147" y="416"/>
                </a:lnTo>
                <a:lnTo>
                  <a:pt x="147" y="417"/>
                </a:lnTo>
                <a:lnTo>
                  <a:pt x="149" y="417"/>
                </a:lnTo>
                <a:lnTo>
                  <a:pt x="150" y="417"/>
                </a:lnTo>
                <a:lnTo>
                  <a:pt x="152" y="417"/>
                </a:lnTo>
                <a:lnTo>
                  <a:pt x="153" y="417"/>
                </a:lnTo>
                <a:lnTo>
                  <a:pt x="155" y="417"/>
                </a:lnTo>
                <a:lnTo>
                  <a:pt x="157" y="417"/>
                </a:lnTo>
                <a:lnTo>
                  <a:pt x="157" y="416"/>
                </a:lnTo>
                <a:lnTo>
                  <a:pt x="158" y="416"/>
                </a:lnTo>
                <a:lnTo>
                  <a:pt x="158" y="417"/>
                </a:lnTo>
                <a:lnTo>
                  <a:pt x="160" y="417"/>
                </a:lnTo>
                <a:lnTo>
                  <a:pt x="161" y="417"/>
                </a:lnTo>
                <a:lnTo>
                  <a:pt x="163" y="417"/>
                </a:lnTo>
                <a:lnTo>
                  <a:pt x="163" y="419"/>
                </a:lnTo>
                <a:lnTo>
                  <a:pt x="165" y="419"/>
                </a:lnTo>
                <a:lnTo>
                  <a:pt x="166" y="419"/>
                </a:lnTo>
                <a:lnTo>
                  <a:pt x="168" y="419"/>
                </a:lnTo>
                <a:lnTo>
                  <a:pt x="169" y="419"/>
                </a:lnTo>
                <a:lnTo>
                  <a:pt x="171" y="419"/>
                </a:lnTo>
                <a:lnTo>
                  <a:pt x="173" y="419"/>
                </a:lnTo>
                <a:lnTo>
                  <a:pt x="174" y="419"/>
                </a:lnTo>
                <a:lnTo>
                  <a:pt x="174" y="417"/>
                </a:lnTo>
                <a:lnTo>
                  <a:pt x="176" y="417"/>
                </a:lnTo>
                <a:lnTo>
                  <a:pt x="177" y="417"/>
                </a:lnTo>
                <a:lnTo>
                  <a:pt x="179" y="417"/>
                </a:lnTo>
                <a:lnTo>
                  <a:pt x="181" y="417"/>
                </a:lnTo>
                <a:lnTo>
                  <a:pt x="182" y="417"/>
                </a:lnTo>
                <a:lnTo>
                  <a:pt x="182" y="419"/>
                </a:lnTo>
                <a:lnTo>
                  <a:pt x="184" y="419"/>
                </a:lnTo>
                <a:lnTo>
                  <a:pt x="185" y="419"/>
                </a:lnTo>
                <a:lnTo>
                  <a:pt x="185" y="420"/>
                </a:lnTo>
                <a:lnTo>
                  <a:pt x="187" y="420"/>
                </a:lnTo>
                <a:lnTo>
                  <a:pt x="189" y="420"/>
                </a:lnTo>
                <a:lnTo>
                  <a:pt x="189" y="422"/>
                </a:lnTo>
                <a:lnTo>
                  <a:pt x="190" y="422"/>
                </a:lnTo>
                <a:lnTo>
                  <a:pt x="190" y="424"/>
                </a:lnTo>
                <a:lnTo>
                  <a:pt x="190" y="425"/>
                </a:lnTo>
                <a:lnTo>
                  <a:pt x="189" y="425"/>
                </a:lnTo>
                <a:lnTo>
                  <a:pt x="189" y="427"/>
                </a:lnTo>
                <a:lnTo>
                  <a:pt x="187" y="427"/>
                </a:lnTo>
                <a:lnTo>
                  <a:pt x="187" y="428"/>
                </a:lnTo>
                <a:lnTo>
                  <a:pt x="189" y="428"/>
                </a:lnTo>
                <a:lnTo>
                  <a:pt x="189" y="430"/>
                </a:lnTo>
                <a:lnTo>
                  <a:pt x="190" y="430"/>
                </a:lnTo>
                <a:lnTo>
                  <a:pt x="192" y="430"/>
                </a:lnTo>
                <a:lnTo>
                  <a:pt x="193" y="432"/>
                </a:lnTo>
                <a:lnTo>
                  <a:pt x="195" y="432"/>
                </a:lnTo>
                <a:lnTo>
                  <a:pt x="195" y="433"/>
                </a:lnTo>
                <a:lnTo>
                  <a:pt x="197" y="433"/>
                </a:lnTo>
                <a:lnTo>
                  <a:pt x="195" y="433"/>
                </a:lnTo>
                <a:lnTo>
                  <a:pt x="197" y="435"/>
                </a:lnTo>
                <a:lnTo>
                  <a:pt x="197" y="436"/>
                </a:lnTo>
                <a:lnTo>
                  <a:pt x="198" y="436"/>
                </a:lnTo>
                <a:lnTo>
                  <a:pt x="198" y="438"/>
                </a:lnTo>
                <a:lnTo>
                  <a:pt x="200" y="438"/>
                </a:lnTo>
                <a:lnTo>
                  <a:pt x="201" y="438"/>
                </a:lnTo>
                <a:lnTo>
                  <a:pt x="203" y="438"/>
                </a:lnTo>
                <a:lnTo>
                  <a:pt x="205" y="438"/>
                </a:lnTo>
                <a:lnTo>
                  <a:pt x="206" y="438"/>
                </a:lnTo>
                <a:lnTo>
                  <a:pt x="205" y="438"/>
                </a:lnTo>
                <a:lnTo>
                  <a:pt x="205" y="436"/>
                </a:lnTo>
                <a:lnTo>
                  <a:pt x="206" y="436"/>
                </a:lnTo>
                <a:lnTo>
                  <a:pt x="206" y="438"/>
                </a:lnTo>
                <a:lnTo>
                  <a:pt x="208" y="438"/>
                </a:lnTo>
                <a:lnTo>
                  <a:pt x="209" y="438"/>
                </a:lnTo>
                <a:lnTo>
                  <a:pt x="209" y="440"/>
                </a:lnTo>
                <a:lnTo>
                  <a:pt x="209" y="441"/>
                </a:lnTo>
                <a:lnTo>
                  <a:pt x="209" y="443"/>
                </a:lnTo>
                <a:lnTo>
                  <a:pt x="211" y="443"/>
                </a:lnTo>
                <a:lnTo>
                  <a:pt x="211" y="444"/>
                </a:lnTo>
                <a:lnTo>
                  <a:pt x="209" y="444"/>
                </a:lnTo>
                <a:lnTo>
                  <a:pt x="209" y="446"/>
                </a:lnTo>
                <a:lnTo>
                  <a:pt x="211" y="446"/>
                </a:lnTo>
                <a:lnTo>
                  <a:pt x="211" y="448"/>
                </a:lnTo>
                <a:lnTo>
                  <a:pt x="211" y="449"/>
                </a:lnTo>
                <a:lnTo>
                  <a:pt x="213" y="449"/>
                </a:lnTo>
                <a:lnTo>
                  <a:pt x="213" y="451"/>
                </a:lnTo>
                <a:lnTo>
                  <a:pt x="213" y="452"/>
                </a:lnTo>
                <a:lnTo>
                  <a:pt x="214" y="452"/>
                </a:lnTo>
                <a:lnTo>
                  <a:pt x="214" y="451"/>
                </a:lnTo>
                <a:lnTo>
                  <a:pt x="214" y="452"/>
                </a:lnTo>
                <a:lnTo>
                  <a:pt x="214" y="451"/>
                </a:lnTo>
                <a:lnTo>
                  <a:pt x="214" y="449"/>
                </a:lnTo>
                <a:lnTo>
                  <a:pt x="213" y="449"/>
                </a:lnTo>
                <a:lnTo>
                  <a:pt x="213" y="448"/>
                </a:lnTo>
                <a:lnTo>
                  <a:pt x="213" y="446"/>
                </a:lnTo>
                <a:lnTo>
                  <a:pt x="213" y="444"/>
                </a:lnTo>
                <a:lnTo>
                  <a:pt x="214" y="444"/>
                </a:lnTo>
                <a:lnTo>
                  <a:pt x="216" y="444"/>
                </a:lnTo>
                <a:lnTo>
                  <a:pt x="216" y="443"/>
                </a:lnTo>
                <a:lnTo>
                  <a:pt x="216" y="441"/>
                </a:lnTo>
                <a:lnTo>
                  <a:pt x="214" y="440"/>
                </a:lnTo>
                <a:lnTo>
                  <a:pt x="216" y="440"/>
                </a:lnTo>
                <a:lnTo>
                  <a:pt x="217" y="440"/>
                </a:lnTo>
                <a:lnTo>
                  <a:pt x="217" y="438"/>
                </a:lnTo>
                <a:lnTo>
                  <a:pt x="217" y="436"/>
                </a:lnTo>
                <a:lnTo>
                  <a:pt x="216" y="436"/>
                </a:lnTo>
                <a:lnTo>
                  <a:pt x="216" y="435"/>
                </a:lnTo>
                <a:lnTo>
                  <a:pt x="216" y="433"/>
                </a:lnTo>
                <a:lnTo>
                  <a:pt x="216" y="432"/>
                </a:lnTo>
                <a:lnTo>
                  <a:pt x="216" y="430"/>
                </a:lnTo>
                <a:lnTo>
                  <a:pt x="214" y="430"/>
                </a:lnTo>
                <a:lnTo>
                  <a:pt x="214" y="428"/>
                </a:lnTo>
                <a:lnTo>
                  <a:pt x="213" y="428"/>
                </a:lnTo>
                <a:lnTo>
                  <a:pt x="213" y="427"/>
                </a:lnTo>
                <a:lnTo>
                  <a:pt x="211" y="427"/>
                </a:lnTo>
                <a:lnTo>
                  <a:pt x="211" y="425"/>
                </a:lnTo>
                <a:lnTo>
                  <a:pt x="209" y="425"/>
                </a:lnTo>
                <a:lnTo>
                  <a:pt x="208" y="425"/>
                </a:lnTo>
                <a:lnTo>
                  <a:pt x="208" y="424"/>
                </a:lnTo>
                <a:lnTo>
                  <a:pt x="206" y="424"/>
                </a:lnTo>
                <a:lnTo>
                  <a:pt x="206" y="422"/>
                </a:lnTo>
                <a:lnTo>
                  <a:pt x="205" y="422"/>
                </a:lnTo>
                <a:lnTo>
                  <a:pt x="203" y="422"/>
                </a:lnTo>
                <a:lnTo>
                  <a:pt x="201" y="422"/>
                </a:lnTo>
                <a:lnTo>
                  <a:pt x="201" y="420"/>
                </a:lnTo>
                <a:lnTo>
                  <a:pt x="200" y="420"/>
                </a:lnTo>
                <a:lnTo>
                  <a:pt x="198" y="419"/>
                </a:lnTo>
                <a:lnTo>
                  <a:pt x="198" y="417"/>
                </a:lnTo>
                <a:lnTo>
                  <a:pt x="197" y="417"/>
                </a:lnTo>
                <a:lnTo>
                  <a:pt x="197" y="416"/>
                </a:lnTo>
                <a:lnTo>
                  <a:pt x="195" y="416"/>
                </a:lnTo>
                <a:lnTo>
                  <a:pt x="195" y="414"/>
                </a:lnTo>
                <a:lnTo>
                  <a:pt x="193" y="414"/>
                </a:lnTo>
                <a:lnTo>
                  <a:pt x="192" y="414"/>
                </a:lnTo>
                <a:lnTo>
                  <a:pt x="192" y="412"/>
                </a:lnTo>
                <a:lnTo>
                  <a:pt x="190" y="412"/>
                </a:lnTo>
                <a:lnTo>
                  <a:pt x="189" y="412"/>
                </a:lnTo>
                <a:lnTo>
                  <a:pt x="187" y="412"/>
                </a:lnTo>
                <a:lnTo>
                  <a:pt x="187" y="411"/>
                </a:lnTo>
                <a:lnTo>
                  <a:pt x="189" y="411"/>
                </a:lnTo>
                <a:lnTo>
                  <a:pt x="189" y="409"/>
                </a:lnTo>
                <a:lnTo>
                  <a:pt x="189" y="408"/>
                </a:lnTo>
                <a:lnTo>
                  <a:pt x="187" y="408"/>
                </a:lnTo>
                <a:lnTo>
                  <a:pt x="185" y="408"/>
                </a:lnTo>
                <a:lnTo>
                  <a:pt x="184" y="408"/>
                </a:lnTo>
                <a:lnTo>
                  <a:pt x="184" y="406"/>
                </a:lnTo>
                <a:lnTo>
                  <a:pt x="185" y="406"/>
                </a:lnTo>
                <a:lnTo>
                  <a:pt x="185" y="404"/>
                </a:lnTo>
                <a:lnTo>
                  <a:pt x="184" y="404"/>
                </a:lnTo>
                <a:lnTo>
                  <a:pt x="185" y="404"/>
                </a:lnTo>
                <a:lnTo>
                  <a:pt x="185" y="403"/>
                </a:lnTo>
                <a:lnTo>
                  <a:pt x="187" y="403"/>
                </a:lnTo>
                <a:lnTo>
                  <a:pt x="187" y="401"/>
                </a:lnTo>
                <a:lnTo>
                  <a:pt x="187" y="400"/>
                </a:lnTo>
                <a:lnTo>
                  <a:pt x="187" y="401"/>
                </a:lnTo>
                <a:lnTo>
                  <a:pt x="187" y="400"/>
                </a:lnTo>
                <a:lnTo>
                  <a:pt x="187" y="398"/>
                </a:lnTo>
                <a:lnTo>
                  <a:pt x="187" y="400"/>
                </a:lnTo>
                <a:lnTo>
                  <a:pt x="185" y="400"/>
                </a:lnTo>
                <a:lnTo>
                  <a:pt x="185" y="398"/>
                </a:lnTo>
                <a:lnTo>
                  <a:pt x="184" y="398"/>
                </a:lnTo>
                <a:lnTo>
                  <a:pt x="185" y="398"/>
                </a:lnTo>
                <a:lnTo>
                  <a:pt x="185" y="396"/>
                </a:lnTo>
                <a:lnTo>
                  <a:pt x="184" y="396"/>
                </a:lnTo>
                <a:lnTo>
                  <a:pt x="185" y="396"/>
                </a:lnTo>
                <a:lnTo>
                  <a:pt x="184" y="395"/>
                </a:lnTo>
                <a:lnTo>
                  <a:pt x="182" y="395"/>
                </a:lnTo>
                <a:lnTo>
                  <a:pt x="182" y="396"/>
                </a:lnTo>
                <a:lnTo>
                  <a:pt x="181" y="396"/>
                </a:lnTo>
                <a:lnTo>
                  <a:pt x="181" y="395"/>
                </a:lnTo>
                <a:lnTo>
                  <a:pt x="179" y="395"/>
                </a:lnTo>
                <a:lnTo>
                  <a:pt x="177" y="395"/>
                </a:lnTo>
                <a:lnTo>
                  <a:pt x="177" y="396"/>
                </a:lnTo>
                <a:lnTo>
                  <a:pt x="177" y="395"/>
                </a:lnTo>
                <a:lnTo>
                  <a:pt x="177" y="396"/>
                </a:lnTo>
                <a:lnTo>
                  <a:pt x="176" y="396"/>
                </a:lnTo>
                <a:lnTo>
                  <a:pt x="174" y="395"/>
                </a:lnTo>
                <a:lnTo>
                  <a:pt x="174" y="393"/>
                </a:lnTo>
                <a:lnTo>
                  <a:pt x="173" y="393"/>
                </a:lnTo>
                <a:lnTo>
                  <a:pt x="171" y="393"/>
                </a:lnTo>
                <a:lnTo>
                  <a:pt x="171" y="392"/>
                </a:lnTo>
                <a:lnTo>
                  <a:pt x="171" y="393"/>
                </a:lnTo>
                <a:lnTo>
                  <a:pt x="171" y="392"/>
                </a:lnTo>
                <a:lnTo>
                  <a:pt x="169" y="392"/>
                </a:lnTo>
                <a:lnTo>
                  <a:pt x="171" y="392"/>
                </a:lnTo>
                <a:lnTo>
                  <a:pt x="169" y="392"/>
                </a:lnTo>
                <a:lnTo>
                  <a:pt x="169" y="390"/>
                </a:lnTo>
                <a:lnTo>
                  <a:pt x="168" y="390"/>
                </a:lnTo>
                <a:lnTo>
                  <a:pt x="168" y="392"/>
                </a:lnTo>
                <a:lnTo>
                  <a:pt x="166" y="392"/>
                </a:lnTo>
                <a:lnTo>
                  <a:pt x="165" y="392"/>
                </a:lnTo>
                <a:lnTo>
                  <a:pt x="163" y="392"/>
                </a:lnTo>
                <a:lnTo>
                  <a:pt x="163" y="390"/>
                </a:lnTo>
                <a:lnTo>
                  <a:pt x="161" y="390"/>
                </a:lnTo>
                <a:lnTo>
                  <a:pt x="160" y="390"/>
                </a:lnTo>
                <a:lnTo>
                  <a:pt x="160" y="388"/>
                </a:lnTo>
                <a:lnTo>
                  <a:pt x="158" y="388"/>
                </a:lnTo>
                <a:lnTo>
                  <a:pt x="158" y="390"/>
                </a:lnTo>
                <a:lnTo>
                  <a:pt x="158" y="388"/>
                </a:lnTo>
                <a:lnTo>
                  <a:pt x="157" y="388"/>
                </a:lnTo>
                <a:lnTo>
                  <a:pt x="157" y="390"/>
                </a:lnTo>
                <a:lnTo>
                  <a:pt x="155" y="390"/>
                </a:lnTo>
                <a:lnTo>
                  <a:pt x="153" y="390"/>
                </a:lnTo>
                <a:lnTo>
                  <a:pt x="152" y="390"/>
                </a:lnTo>
                <a:lnTo>
                  <a:pt x="150" y="390"/>
                </a:lnTo>
                <a:lnTo>
                  <a:pt x="150" y="388"/>
                </a:lnTo>
                <a:lnTo>
                  <a:pt x="149" y="388"/>
                </a:lnTo>
                <a:lnTo>
                  <a:pt x="147" y="388"/>
                </a:lnTo>
                <a:lnTo>
                  <a:pt x="147" y="387"/>
                </a:lnTo>
                <a:lnTo>
                  <a:pt x="147" y="388"/>
                </a:lnTo>
                <a:lnTo>
                  <a:pt x="147" y="387"/>
                </a:lnTo>
                <a:lnTo>
                  <a:pt x="147" y="385"/>
                </a:lnTo>
                <a:lnTo>
                  <a:pt x="147" y="387"/>
                </a:lnTo>
                <a:lnTo>
                  <a:pt x="145" y="387"/>
                </a:lnTo>
                <a:lnTo>
                  <a:pt x="144" y="387"/>
                </a:lnTo>
                <a:lnTo>
                  <a:pt x="145" y="387"/>
                </a:lnTo>
                <a:lnTo>
                  <a:pt x="145" y="385"/>
                </a:lnTo>
                <a:lnTo>
                  <a:pt x="145" y="384"/>
                </a:lnTo>
                <a:lnTo>
                  <a:pt x="145" y="382"/>
                </a:lnTo>
                <a:lnTo>
                  <a:pt x="147" y="382"/>
                </a:lnTo>
                <a:lnTo>
                  <a:pt x="149" y="382"/>
                </a:lnTo>
                <a:lnTo>
                  <a:pt x="149" y="380"/>
                </a:lnTo>
                <a:lnTo>
                  <a:pt x="149" y="379"/>
                </a:lnTo>
                <a:lnTo>
                  <a:pt x="149" y="377"/>
                </a:lnTo>
                <a:lnTo>
                  <a:pt x="149" y="376"/>
                </a:lnTo>
                <a:lnTo>
                  <a:pt x="149" y="374"/>
                </a:lnTo>
                <a:lnTo>
                  <a:pt x="149" y="372"/>
                </a:lnTo>
                <a:lnTo>
                  <a:pt x="149" y="371"/>
                </a:lnTo>
                <a:lnTo>
                  <a:pt x="150" y="371"/>
                </a:lnTo>
                <a:lnTo>
                  <a:pt x="150" y="369"/>
                </a:lnTo>
                <a:lnTo>
                  <a:pt x="150" y="368"/>
                </a:lnTo>
                <a:lnTo>
                  <a:pt x="149" y="368"/>
                </a:lnTo>
                <a:lnTo>
                  <a:pt x="147" y="368"/>
                </a:lnTo>
                <a:lnTo>
                  <a:pt x="147" y="366"/>
                </a:lnTo>
                <a:lnTo>
                  <a:pt x="147" y="364"/>
                </a:lnTo>
                <a:lnTo>
                  <a:pt x="147" y="363"/>
                </a:lnTo>
                <a:lnTo>
                  <a:pt x="147" y="361"/>
                </a:lnTo>
                <a:lnTo>
                  <a:pt x="147" y="360"/>
                </a:lnTo>
                <a:lnTo>
                  <a:pt x="147" y="358"/>
                </a:lnTo>
                <a:lnTo>
                  <a:pt x="145" y="358"/>
                </a:lnTo>
                <a:lnTo>
                  <a:pt x="145" y="356"/>
                </a:lnTo>
                <a:lnTo>
                  <a:pt x="144" y="356"/>
                </a:lnTo>
                <a:lnTo>
                  <a:pt x="145" y="356"/>
                </a:lnTo>
                <a:lnTo>
                  <a:pt x="145" y="358"/>
                </a:lnTo>
                <a:lnTo>
                  <a:pt x="145" y="360"/>
                </a:lnTo>
                <a:lnTo>
                  <a:pt x="145" y="361"/>
                </a:lnTo>
                <a:lnTo>
                  <a:pt x="145" y="363"/>
                </a:lnTo>
                <a:lnTo>
                  <a:pt x="144" y="364"/>
                </a:lnTo>
                <a:lnTo>
                  <a:pt x="144" y="366"/>
                </a:lnTo>
                <a:lnTo>
                  <a:pt x="144" y="368"/>
                </a:lnTo>
                <a:lnTo>
                  <a:pt x="144" y="369"/>
                </a:lnTo>
                <a:lnTo>
                  <a:pt x="145" y="371"/>
                </a:lnTo>
                <a:lnTo>
                  <a:pt x="144" y="371"/>
                </a:lnTo>
                <a:lnTo>
                  <a:pt x="144" y="372"/>
                </a:lnTo>
                <a:lnTo>
                  <a:pt x="144" y="374"/>
                </a:lnTo>
                <a:lnTo>
                  <a:pt x="144" y="376"/>
                </a:lnTo>
                <a:lnTo>
                  <a:pt x="142" y="376"/>
                </a:lnTo>
                <a:lnTo>
                  <a:pt x="142" y="377"/>
                </a:lnTo>
                <a:lnTo>
                  <a:pt x="141" y="377"/>
                </a:lnTo>
                <a:lnTo>
                  <a:pt x="141" y="379"/>
                </a:lnTo>
                <a:lnTo>
                  <a:pt x="139" y="380"/>
                </a:lnTo>
                <a:lnTo>
                  <a:pt x="141" y="380"/>
                </a:lnTo>
                <a:lnTo>
                  <a:pt x="139" y="380"/>
                </a:lnTo>
                <a:lnTo>
                  <a:pt x="137" y="380"/>
                </a:lnTo>
                <a:lnTo>
                  <a:pt x="137" y="382"/>
                </a:lnTo>
                <a:lnTo>
                  <a:pt x="137" y="380"/>
                </a:lnTo>
                <a:lnTo>
                  <a:pt x="137" y="382"/>
                </a:lnTo>
                <a:lnTo>
                  <a:pt x="136" y="382"/>
                </a:lnTo>
                <a:lnTo>
                  <a:pt x="136" y="380"/>
                </a:lnTo>
                <a:lnTo>
                  <a:pt x="134" y="380"/>
                </a:lnTo>
                <a:lnTo>
                  <a:pt x="133" y="380"/>
                </a:lnTo>
                <a:lnTo>
                  <a:pt x="134" y="380"/>
                </a:lnTo>
                <a:lnTo>
                  <a:pt x="134" y="379"/>
                </a:lnTo>
                <a:lnTo>
                  <a:pt x="133" y="379"/>
                </a:lnTo>
                <a:lnTo>
                  <a:pt x="131" y="379"/>
                </a:lnTo>
                <a:lnTo>
                  <a:pt x="129" y="379"/>
                </a:lnTo>
                <a:lnTo>
                  <a:pt x="128" y="379"/>
                </a:lnTo>
                <a:lnTo>
                  <a:pt x="128" y="377"/>
                </a:lnTo>
                <a:lnTo>
                  <a:pt x="126" y="377"/>
                </a:lnTo>
                <a:lnTo>
                  <a:pt x="125" y="377"/>
                </a:lnTo>
                <a:lnTo>
                  <a:pt x="125" y="376"/>
                </a:lnTo>
                <a:lnTo>
                  <a:pt x="125" y="377"/>
                </a:lnTo>
                <a:lnTo>
                  <a:pt x="125" y="376"/>
                </a:lnTo>
                <a:lnTo>
                  <a:pt x="123" y="376"/>
                </a:lnTo>
                <a:lnTo>
                  <a:pt x="123" y="377"/>
                </a:lnTo>
                <a:lnTo>
                  <a:pt x="123" y="376"/>
                </a:lnTo>
                <a:lnTo>
                  <a:pt x="121" y="376"/>
                </a:lnTo>
                <a:lnTo>
                  <a:pt x="120" y="376"/>
                </a:lnTo>
                <a:lnTo>
                  <a:pt x="121" y="376"/>
                </a:lnTo>
                <a:lnTo>
                  <a:pt x="120" y="376"/>
                </a:lnTo>
                <a:lnTo>
                  <a:pt x="120" y="374"/>
                </a:lnTo>
                <a:lnTo>
                  <a:pt x="118" y="374"/>
                </a:lnTo>
                <a:lnTo>
                  <a:pt x="118" y="372"/>
                </a:lnTo>
                <a:lnTo>
                  <a:pt x="118" y="374"/>
                </a:lnTo>
                <a:lnTo>
                  <a:pt x="117" y="374"/>
                </a:lnTo>
                <a:lnTo>
                  <a:pt x="117" y="372"/>
                </a:lnTo>
                <a:lnTo>
                  <a:pt x="117" y="374"/>
                </a:lnTo>
                <a:lnTo>
                  <a:pt x="117" y="372"/>
                </a:lnTo>
                <a:lnTo>
                  <a:pt x="118" y="371"/>
                </a:lnTo>
                <a:lnTo>
                  <a:pt x="120" y="371"/>
                </a:lnTo>
                <a:lnTo>
                  <a:pt x="121" y="369"/>
                </a:lnTo>
                <a:lnTo>
                  <a:pt x="123" y="369"/>
                </a:lnTo>
                <a:lnTo>
                  <a:pt x="125" y="369"/>
                </a:lnTo>
                <a:lnTo>
                  <a:pt x="125" y="368"/>
                </a:lnTo>
                <a:lnTo>
                  <a:pt x="123" y="368"/>
                </a:lnTo>
                <a:lnTo>
                  <a:pt x="125" y="368"/>
                </a:lnTo>
                <a:lnTo>
                  <a:pt x="125" y="366"/>
                </a:lnTo>
                <a:lnTo>
                  <a:pt x="126" y="366"/>
                </a:lnTo>
                <a:lnTo>
                  <a:pt x="128" y="366"/>
                </a:lnTo>
                <a:lnTo>
                  <a:pt x="128" y="364"/>
                </a:lnTo>
                <a:lnTo>
                  <a:pt x="128" y="363"/>
                </a:lnTo>
                <a:lnTo>
                  <a:pt x="128" y="361"/>
                </a:lnTo>
                <a:lnTo>
                  <a:pt x="129" y="361"/>
                </a:lnTo>
                <a:lnTo>
                  <a:pt x="129" y="360"/>
                </a:lnTo>
                <a:lnTo>
                  <a:pt x="129" y="358"/>
                </a:lnTo>
                <a:lnTo>
                  <a:pt x="129" y="356"/>
                </a:lnTo>
                <a:lnTo>
                  <a:pt x="129" y="355"/>
                </a:lnTo>
                <a:lnTo>
                  <a:pt x="128" y="355"/>
                </a:lnTo>
                <a:lnTo>
                  <a:pt x="128" y="356"/>
                </a:lnTo>
                <a:lnTo>
                  <a:pt x="126" y="356"/>
                </a:lnTo>
                <a:lnTo>
                  <a:pt x="125" y="356"/>
                </a:lnTo>
                <a:lnTo>
                  <a:pt x="125" y="355"/>
                </a:lnTo>
                <a:lnTo>
                  <a:pt x="126" y="355"/>
                </a:lnTo>
                <a:lnTo>
                  <a:pt x="126" y="353"/>
                </a:lnTo>
                <a:lnTo>
                  <a:pt x="126" y="352"/>
                </a:lnTo>
                <a:lnTo>
                  <a:pt x="126" y="350"/>
                </a:lnTo>
                <a:lnTo>
                  <a:pt x="125" y="350"/>
                </a:lnTo>
                <a:lnTo>
                  <a:pt x="125" y="352"/>
                </a:lnTo>
                <a:lnTo>
                  <a:pt x="125" y="350"/>
                </a:lnTo>
                <a:lnTo>
                  <a:pt x="123" y="350"/>
                </a:lnTo>
                <a:lnTo>
                  <a:pt x="123" y="348"/>
                </a:lnTo>
                <a:lnTo>
                  <a:pt x="125" y="347"/>
                </a:lnTo>
                <a:lnTo>
                  <a:pt x="125" y="345"/>
                </a:lnTo>
                <a:lnTo>
                  <a:pt x="126" y="347"/>
                </a:lnTo>
                <a:lnTo>
                  <a:pt x="126" y="345"/>
                </a:lnTo>
                <a:lnTo>
                  <a:pt x="128" y="345"/>
                </a:lnTo>
                <a:lnTo>
                  <a:pt x="128" y="347"/>
                </a:lnTo>
                <a:lnTo>
                  <a:pt x="128" y="345"/>
                </a:lnTo>
                <a:lnTo>
                  <a:pt x="129" y="345"/>
                </a:lnTo>
                <a:lnTo>
                  <a:pt x="129" y="344"/>
                </a:lnTo>
                <a:lnTo>
                  <a:pt x="128" y="344"/>
                </a:lnTo>
                <a:lnTo>
                  <a:pt x="128" y="345"/>
                </a:lnTo>
                <a:lnTo>
                  <a:pt x="128" y="344"/>
                </a:lnTo>
                <a:lnTo>
                  <a:pt x="128" y="342"/>
                </a:lnTo>
                <a:lnTo>
                  <a:pt x="128" y="340"/>
                </a:lnTo>
                <a:lnTo>
                  <a:pt x="129" y="340"/>
                </a:lnTo>
                <a:lnTo>
                  <a:pt x="129" y="339"/>
                </a:lnTo>
                <a:lnTo>
                  <a:pt x="128" y="339"/>
                </a:lnTo>
                <a:lnTo>
                  <a:pt x="128" y="337"/>
                </a:lnTo>
                <a:lnTo>
                  <a:pt x="128" y="339"/>
                </a:lnTo>
                <a:lnTo>
                  <a:pt x="128" y="340"/>
                </a:lnTo>
                <a:lnTo>
                  <a:pt x="126" y="340"/>
                </a:lnTo>
                <a:lnTo>
                  <a:pt x="126" y="342"/>
                </a:lnTo>
                <a:lnTo>
                  <a:pt x="126" y="344"/>
                </a:lnTo>
                <a:lnTo>
                  <a:pt x="125" y="344"/>
                </a:lnTo>
                <a:lnTo>
                  <a:pt x="123" y="344"/>
                </a:lnTo>
                <a:lnTo>
                  <a:pt x="123" y="345"/>
                </a:lnTo>
                <a:lnTo>
                  <a:pt x="121" y="345"/>
                </a:lnTo>
                <a:lnTo>
                  <a:pt x="121" y="347"/>
                </a:lnTo>
                <a:lnTo>
                  <a:pt x="121" y="348"/>
                </a:lnTo>
                <a:lnTo>
                  <a:pt x="120" y="350"/>
                </a:lnTo>
                <a:lnTo>
                  <a:pt x="121" y="350"/>
                </a:lnTo>
                <a:lnTo>
                  <a:pt x="121" y="352"/>
                </a:lnTo>
                <a:lnTo>
                  <a:pt x="121" y="353"/>
                </a:lnTo>
                <a:lnTo>
                  <a:pt x="120" y="353"/>
                </a:lnTo>
                <a:lnTo>
                  <a:pt x="120" y="355"/>
                </a:lnTo>
                <a:lnTo>
                  <a:pt x="120" y="356"/>
                </a:lnTo>
                <a:lnTo>
                  <a:pt x="121" y="356"/>
                </a:lnTo>
                <a:lnTo>
                  <a:pt x="121" y="358"/>
                </a:lnTo>
                <a:lnTo>
                  <a:pt x="123" y="358"/>
                </a:lnTo>
                <a:lnTo>
                  <a:pt x="121" y="360"/>
                </a:lnTo>
                <a:lnTo>
                  <a:pt x="121" y="361"/>
                </a:lnTo>
                <a:lnTo>
                  <a:pt x="120" y="361"/>
                </a:lnTo>
                <a:lnTo>
                  <a:pt x="120" y="363"/>
                </a:lnTo>
                <a:lnTo>
                  <a:pt x="118" y="363"/>
                </a:lnTo>
                <a:lnTo>
                  <a:pt x="117" y="363"/>
                </a:lnTo>
                <a:lnTo>
                  <a:pt x="115" y="363"/>
                </a:lnTo>
                <a:lnTo>
                  <a:pt x="115" y="364"/>
                </a:lnTo>
                <a:lnTo>
                  <a:pt x="115" y="363"/>
                </a:lnTo>
                <a:lnTo>
                  <a:pt x="113" y="363"/>
                </a:lnTo>
                <a:lnTo>
                  <a:pt x="112" y="363"/>
                </a:lnTo>
                <a:lnTo>
                  <a:pt x="110" y="363"/>
                </a:lnTo>
                <a:lnTo>
                  <a:pt x="110" y="364"/>
                </a:lnTo>
                <a:lnTo>
                  <a:pt x="110" y="363"/>
                </a:lnTo>
                <a:lnTo>
                  <a:pt x="110" y="364"/>
                </a:lnTo>
                <a:lnTo>
                  <a:pt x="110" y="363"/>
                </a:lnTo>
                <a:lnTo>
                  <a:pt x="109" y="363"/>
                </a:lnTo>
                <a:lnTo>
                  <a:pt x="109" y="364"/>
                </a:lnTo>
                <a:lnTo>
                  <a:pt x="107" y="364"/>
                </a:lnTo>
                <a:lnTo>
                  <a:pt x="105" y="364"/>
                </a:lnTo>
                <a:lnTo>
                  <a:pt x="105" y="366"/>
                </a:lnTo>
                <a:lnTo>
                  <a:pt x="105" y="364"/>
                </a:lnTo>
                <a:lnTo>
                  <a:pt x="105" y="366"/>
                </a:lnTo>
                <a:lnTo>
                  <a:pt x="104" y="366"/>
                </a:lnTo>
                <a:lnTo>
                  <a:pt x="102" y="368"/>
                </a:lnTo>
                <a:lnTo>
                  <a:pt x="102" y="369"/>
                </a:lnTo>
                <a:lnTo>
                  <a:pt x="102" y="368"/>
                </a:lnTo>
                <a:lnTo>
                  <a:pt x="102" y="369"/>
                </a:lnTo>
                <a:lnTo>
                  <a:pt x="102" y="368"/>
                </a:lnTo>
                <a:lnTo>
                  <a:pt x="102" y="369"/>
                </a:lnTo>
                <a:lnTo>
                  <a:pt x="102" y="371"/>
                </a:lnTo>
                <a:lnTo>
                  <a:pt x="102" y="369"/>
                </a:lnTo>
                <a:lnTo>
                  <a:pt x="101" y="371"/>
                </a:lnTo>
                <a:lnTo>
                  <a:pt x="101" y="369"/>
                </a:lnTo>
                <a:lnTo>
                  <a:pt x="99" y="369"/>
                </a:lnTo>
                <a:lnTo>
                  <a:pt x="97" y="369"/>
                </a:lnTo>
                <a:lnTo>
                  <a:pt x="96" y="369"/>
                </a:lnTo>
                <a:lnTo>
                  <a:pt x="94" y="369"/>
                </a:lnTo>
                <a:lnTo>
                  <a:pt x="93" y="369"/>
                </a:lnTo>
                <a:lnTo>
                  <a:pt x="93" y="371"/>
                </a:lnTo>
                <a:lnTo>
                  <a:pt x="93" y="369"/>
                </a:lnTo>
                <a:lnTo>
                  <a:pt x="93" y="371"/>
                </a:lnTo>
                <a:lnTo>
                  <a:pt x="91" y="371"/>
                </a:lnTo>
                <a:lnTo>
                  <a:pt x="91" y="369"/>
                </a:lnTo>
                <a:lnTo>
                  <a:pt x="91" y="371"/>
                </a:lnTo>
                <a:lnTo>
                  <a:pt x="89" y="371"/>
                </a:lnTo>
                <a:lnTo>
                  <a:pt x="88" y="371"/>
                </a:lnTo>
                <a:lnTo>
                  <a:pt x="86" y="371"/>
                </a:lnTo>
                <a:lnTo>
                  <a:pt x="88" y="371"/>
                </a:lnTo>
                <a:lnTo>
                  <a:pt x="86" y="371"/>
                </a:lnTo>
                <a:lnTo>
                  <a:pt x="85" y="371"/>
                </a:lnTo>
                <a:lnTo>
                  <a:pt x="85" y="369"/>
                </a:lnTo>
                <a:lnTo>
                  <a:pt x="85" y="371"/>
                </a:lnTo>
                <a:lnTo>
                  <a:pt x="83" y="371"/>
                </a:lnTo>
                <a:lnTo>
                  <a:pt x="83" y="369"/>
                </a:lnTo>
                <a:lnTo>
                  <a:pt x="85" y="369"/>
                </a:lnTo>
                <a:lnTo>
                  <a:pt x="85" y="368"/>
                </a:lnTo>
                <a:lnTo>
                  <a:pt x="83" y="368"/>
                </a:lnTo>
                <a:lnTo>
                  <a:pt x="85" y="368"/>
                </a:lnTo>
                <a:lnTo>
                  <a:pt x="83" y="368"/>
                </a:lnTo>
                <a:lnTo>
                  <a:pt x="85" y="368"/>
                </a:lnTo>
                <a:lnTo>
                  <a:pt x="83" y="368"/>
                </a:lnTo>
                <a:lnTo>
                  <a:pt x="85" y="368"/>
                </a:lnTo>
                <a:lnTo>
                  <a:pt x="83" y="368"/>
                </a:lnTo>
                <a:lnTo>
                  <a:pt x="85" y="368"/>
                </a:lnTo>
                <a:lnTo>
                  <a:pt x="83" y="368"/>
                </a:lnTo>
                <a:lnTo>
                  <a:pt x="83" y="366"/>
                </a:lnTo>
                <a:lnTo>
                  <a:pt x="85" y="366"/>
                </a:lnTo>
                <a:lnTo>
                  <a:pt x="83" y="364"/>
                </a:lnTo>
                <a:lnTo>
                  <a:pt x="85" y="364"/>
                </a:lnTo>
                <a:lnTo>
                  <a:pt x="86" y="363"/>
                </a:lnTo>
                <a:lnTo>
                  <a:pt x="86" y="361"/>
                </a:lnTo>
                <a:lnTo>
                  <a:pt x="85" y="361"/>
                </a:lnTo>
                <a:lnTo>
                  <a:pt x="85" y="360"/>
                </a:lnTo>
                <a:lnTo>
                  <a:pt x="85" y="361"/>
                </a:lnTo>
                <a:lnTo>
                  <a:pt x="86" y="361"/>
                </a:lnTo>
                <a:lnTo>
                  <a:pt x="86" y="360"/>
                </a:lnTo>
                <a:lnTo>
                  <a:pt x="85" y="360"/>
                </a:lnTo>
                <a:lnTo>
                  <a:pt x="86" y="360"/>
                </a:lnTo>
                <a:lnTo>
                  <a:pt x="86" y="358"/>
                </a:lnTo>
                <a:lnTo>
                  <a:pt x="85" y="358"/>
                </a:lnTo>
                <a:lnTo>
                  <a:pt x="85" y="360"/>
                </a:lnTo>
                <a:lnTo>
                  <a:pt x="85" y="358"/>
                </a:lnTo>
                <a:lnTo>
                  <a:pt x="85" y="356"/>
                </a:lnTo>
                <a:lnTo>
                  <a:pt x="85" y="358"/>
                </a:lnTo>
                <a:lnTo>
                  <a:pt x="85" y="356"/>
                </a:lnTo>
                <a:lnTo>
                  <a:pt x="86" y="356"/>
                </a:lnTo>
                <a:lnTo>
                  <a:pt x="88" y="356"/>
                </a:lnTo>
                <a:lnTo>
                  <a:pt x="89" y="356"/>
                </a:lnTo>
                <a:lnTo>
                  <a:pt x="91" y="356"/>
                </a:lnTo>
                <a:lnTo>
                  <a:pt x="93" y="356"/>
                </a:lnTo>
                <a:lnTo>
                  <a:pt x="94" y="356"/>
                </a:lnTo>
                <a:lnTo>
                  <a:pt x="96" y="356"/>
                </a:lnTo>
                <a:lnTo>
                  <a:pt x="96" y="355"/>
                </a:lnTo>
                <a:lnTo>
                  <a:pt x="97" y="355"/>
                </a:lnTo>
                <a:lnTo>
                  <a:pt x="97" y="353"/>
                </a:lnTo>
                <a:lnTo>
                  <a:pt x="99" y="352"/>
                </a:lnTo>
                <a:lnTo>
                  <a:pt x="97" y="352"/>
                </a:lnTo>
                <a:lnTo>
                  <a:pt x="97" y="350"/>
                </a:lnTo>
                <a:lnTo>
                  <a:pt x="99" y="348"/>
                </a:lnTo>
                <a:lnTo>
                  <a:pt x="99" y="347"/>
                </a:lnTo>
                <a:lnTo>
                  <a:pt x="97" y="345"/>
                </a:lnTo>
                <a:lnTo>
                  <a:pt x="96" y="345"/>
                </a:lnTo>
                <a:lnTo>
                  <a:pt x="94" y="347"/>
                </a:lnTo>
                <a:lnTo>
                  <a:pt x="93" y="347"/>
                </a:lnTo>
                <a:lnTo>
                  <a:pt x="91" y="347"/>
                </a:lnTo>
                <a:lnTo>
                  <a:pt x="89" y="347"/>
                </a:lnTo>
                <a:lnTo>
                  <a:pt x="88" y="347"/>
                </a:lnTo>
                <a:lnTo>
                  <a:pt x="86" y="347"/>
                </a:lnTo>
                <a:lnTo>
                  <a:pt x="85" y="347"/>
                </a:lnTo>
                <a:lnTo>
                  <a:pt x="83" y="347"/>
                </a:lnTo>
                <a:lnTo>
                  <a:pt x="81" y="347"/>
                </a:lnTo>
                <a:lnTo>
                  <a:pt x="80" y="347"/>
                </a:lnTo>
                <a:lnTo>
                  <a:pt x="78" y="347"/>
                </a:lnTo>
                <a:lnTo>
                  <a:pt x="77" y="347"/>
                </a:lnTo>
                <a:lnTo>
                  <a:pt x="77" y="348"/>
                </a:lnTo>
                <a:lnTo>
                  <a:pt x="75" y="347"/>
                </a:lnTo>
                <a:lnTo>
                  <a:pt x="75" y="348"/>
                </a:lnTo>
                <a:lnTo>
                  <a:pt x="75" y="347"/>
                </a:lnTo>
                <a:lnTo>
                  <a:pt x="75" y="348"/>
                </a:lnTo>
                <a:lnTo>
                  <a:pt x="73" y="348"/>
                </a:lnTo>
                <a:lnTo>
                  <a:pt x="73" y="347"/>
                </a:lnTo>
                <a:lnTo>
                  <a:pt x="72" y="347"/>
                </a:lnTo>
                <a:lnTo>
                  <a:pt x="72" y="348"/>
                </a:lnTo>
                <a:lnTo>
                  <a:pt x="72" y="347"/>
                </a:lnTo>
                <a:lnTo>
                  <a:pt x="72" y="348"/>
                </a:lnTo>
                <a:lnTo>
                  <a:pt x="72" y="347"/>
                </a:lnTo>
                <a:lnTo>
                  <a:pt x="70" y="347"/>
                </a:lnTo>
                <a:lnTo>
                  <a:pt x="70" y="345"/>
                </a:lnTo>
                <a:lnTo>
                  <a:pt x="70" y="344"/>
                </a:lnTo>
                <a:lnTo>
                  <a:pt x="72" y="342"/>
                </a:lnTo>
                <a:lnTo>
                  <a:pt x="70" y="342"/>
                </a:lnTo>
                <a:lnTo>
                  <a:pt x="72" y="342"/>
                </a:lnTo>
                <a:lnTo>
                  <a:pt x="72" y="340"/>
                </a:lnTo>
                <a:lnTo>
                  <a:pt x="72" y="339"/>
                </a:lnTo>
                <a:lnTo>
                  <a:pt x="73" y="339"/>
                </a:lnTo>
                <a:lnTo>
                  <a:pt x="73" y="337"/>
                </a:lnTo>
                <a:lnTo>
                  <a:pt x="75" y="337"/>
                </a:lnTo>
                <a:lnTo>
                  <a:pt x="75" y="336"/>
                </a:lnTo>
                <a:lnTo>
                  <a:pt x="77" y="336"/>
                </a:lnTo>
                <a:lnTo>
                  <a:pt x="77" y="334"/>
                </a:lnTo>
                <a:lnTo>
                  <a:pt x="75" y="334"/>
                </a:lnTo>
                <a:lnTo>
                  <a:pt x="75" y="336"/>
                </a:lnTo>
                <a:lnTo>
                  <a:pt x="75" y="334"/>
                </a:lnTo>
                <a:lnTo>
                  <a:pt x="75" y="336"/>
                </a:lnTo>
                <a:lnTo>
                  <a:pt x="73" y="336"/>
                </a:lnTo>
                <a:lnTo>
                  <a:pt x="73" y="334"/>
                </a:lnTo>
                <a:lnTo>
                  <a:pt x="75" y="334"/>
                </a:lnTo>
                <a:lnTo>
                  <a:pt x="73" y="332"/>
                </a:lnTo>
                <a:lnTo>
                  <a:pt x="73" y="331"/>
                </a:lnTo>
                <a:lnTo>
                  <a:pt x="73" y="329"/>
                </a:lnTo>
                <a:lnTo>
                  <a:pt x="75" y="329"/>
                </a:lnTo>
                <a:lnTo>
                  <a:pt x="77" y="329"/>
                </a:lnTo>
                <a:lnTo>
                  <a:pt x="78" y="329"/>
                </a:lnTo>
                <a:lnTo>
                  <a:pt x="78" y="328"/>
                </a:lnTo>
                <a:lnTo>
                  <a:pt x="80" y="328"/>
                </a:lnTo>
                <a:lnTo>
                  <a:pt x="81" y="328"/>
                </a:lnTo>
                <a:lnTo>
                  <a:pt x="81" y="326"/>
                </a:lnTo>
                <a:lnTo>
                  <a:pt x="80" y="326"/>
                </a:lnTo>
                <a:lnTo>
                  <a:pt x="80" y="324"/>
                </a:lnTo>
                <a:lnTo>
                  <a:pt x="80" y="326"/>
                </a:lnTo>
                <a:lnTo>
                  <a:pt x="78" y="326"/>
                </a:lnTo>
                <a:lnTo>
                  <a:pt x="77" y="326"/>
                </a:lnTo>
                <a:lnTo>
                  <a:pt x="75" y="326"/>
                </a:lnTo>
                <a:lnTo>
                  <a:pt x="73" y="326"/>
                </a:lnTo>
                <a:lnTo>
                  <a:pt x="72" y="326"/>
                </a:lnTo>
                <a:lnTo>
                  <a:pt x="72" y="328"/>
                </a:lnTo>
                <a:lnTo>
                  <a:pt x="70" y="328"/>
                </a:lnTo>
                <a:lnTo>
                  <a:pt x="69" y="328"/>
                </a:lnTo>
                <a:lnTo>
                  <a:pt x="69" y="329"/>
                </a:lnTo>
                <a:lnTo>
                  <a:pt x="69" y="331"/>
                </a:lnTo>
                <a:lnTo>
                  <a:pt x="67" y="331"/>
                </a:lnTo>
                <a:lnTo>
                  <a:pt x="65" y="331"/>
                </a:lnTo>
                <a:lnTo>
                  <a:pt x="65" y="329"/>
                </a:lnTo>
                <a:lnTo>
                  <a:pt x="64" y="329"/>
                </a:lnTo>
                <a:lnTo>
                  <a:pt x="62" y="329"/>
                </a:lnTo>
                <a:lnTo>
                  <a:pt x="61" y="329"/>
                </a:lnTo>
                <a:lnTo>
                  <a:pt x="61" y="328"/>
                </a:lnTo>
                <a:lnTo>
                  <a:pt x="59" y="328"/>
                </a:lnTo>
                <a:lnTo>
                  <a:pt x="59" y="329"/>
                </a:lnTo>
                <a:lnTo>
                  <a:pt x="59" y="328"/>
                </a:lnTo>
                <a:lnTo>
                  <a:pt x="59" y="329"/>
                </a:lnTo>
                <a:lnTo>
                  <a:pt x="59" y="328"/>
                </a:lnTo>
                <a:lnTo>
                  <a:pt x="57" y="328"/>
                </a:lnTo>
                <a:lnTo>
                  <a:pt x="57" y="326"/>
                </a:lnTo>
                <a:lnTo>
                  <a:pt x="57" y="328"/>
                </a:lnTo>
                <a:lnTo>
                  <a:pt x="57" y="326"/>
                </a:lnTo>
                <a:lnTo>
                  <a:pt x="59" y="326"/>
                </a:lnTo>
                <a:lnTo>
                  <a:pt x="59" y="328"/>
                </a:lnTo>
                <a:lnTo>
                  <a:pt x="59" y="326"/>
                </a:lnTo>
                <a:lnTo>
                  <a:pt x="59" y="324"/>
                </a:lnTo>
                <a:lnTo>
                  <a:pt x="59" y="326"/>
                </a:lnTo>
                <a:lnTo>
                  <a:pt x="61" y="326"/>
                </a:lnTo>
                <a:lnTo>
                  <a:pt x="62" y="326"/>
                </a:lnTo>
                <a:lnTo>
                  <a:pt x="62" y="324"/>
                </a:lnTo>
                <a:lnTo>
                  <a:pt x="61" y="324"/>
                </a:lnTo>
                <a:lnTo>
                  <a:pt x="62" y="324"/>
                </a:lnTo>
                <a:lnTo>
                  <a:pt x="64" y="324"/>
                </a:lnTo>
                <a:lnTo>
                  <a:pt x="62" y="324"/>
                </a:lnTo>
                <a:lnTo>
                  <a:pt x="64" y="324"/>
                </a:lnTo>
                <a:lnTo>
                  <a:pt x="64" y="323"/>
                </a:lnTo>
                <a:lnTo>
                  <a:pt x="62" y="323"/>
                </a:lnTo>
                <a:lnTo>
                  <a:pt x="64" y="323"/>
                </a:lnTo>
                <a:lnTo>
                  <a:pt x="62" y="323"/>
                </a:lnTo>
                <a:lnTo>
                  <a:pt x="62" y="321"/>
                </a:lnTo>
                <a:lnTo>
                  <a:pt x="61" y="321"/>
                </a:lnTo>
                <a:lnTo>
                  <a:pt x="61" y="320"/>
                </a:lnTo>
                <a:lnTo>
                  <a:pt x="59" y="320"/>
                </a:lnTo>
                <a:lnTo>
                  <a:pt x="61" y="320"/>
                </a:lnTo>
                <a:lnTo>
                  <a:pt x="59" y="320"/>
                </a:lnTo>
                <a:lnTo>
                  <a:pt x="59" y="318"/>
                </a:lnTo>
                <a:lnTo>
                  <a:pt x="59" y="320"/>
                </a:lnTo>
                <a:lnTo>
                  <a:pt x="59" y="318"/>
                </a:lnTo>
                <a:lnTo>
                  <a:pt x="57" y="318"/>
                </a:lnTo>
                <a:lnTo>
                  <a:pt x="57" y="316"/>
                </a:lnTo>
                <a:lnTo>
                  <a:pt x="56" y="316"/>
                </a:lnTo>
                <a:lnTo>
                  <a:pt x="56" y="315"/>
                </a:lnTo>
                <a:lnTo>
                  <a:pt x="54" y="315"/>
                </a:lnTo>
                <a:lnTo>
                  <a:pt x="54" y="313"/>
                </a:lnTo>
                <a:lnTo>
                  <a:pt x="54" y="315"/>
                </a:lnTo>
                <a:lnTo>
                  <a:pt x="54" y="313"/>
                </a:lnTo>
                <a:lnTo>
                  <a:pt x="53" y="313"/>
                </a:lnTo>
                <a:lnTo>
                  <a:pt x="54" y="313"/>
                </a:lnTo>
                <a:lnTo>
                  <a:pt x="53" y="313"/>
                </a:lnTo>
                <a:lnTo>
                  <a:pt x="54" y="313"/>
                </a:lnTo>
                <a:lnTo>
                  <a:pt x="53" y="313"/>
                </a:lnTo>
                <a:lnTo>
                  <a:pt x="54" y="313"/>
                </a:lnTo>
                <a:lnTo>
                  <a:pt x="54" y="312"/>
                </a:lnTo>
                <a:lnTo>
                  <a:pt x="54" y="313"/>
                </a:lnTo>
                <a:lnTo>
                  <a:pt x="54" y="312"/>
                </a:lnTo>
                <a:lnTo>
                  <a:pt x="56" y="312"/>
                </a:lnTo>
                <a:lnTo>
                  <a:pt x="56" y="310"/>
                </a:lnTo>
                <a:lnTo>
                  <a:pt x="56" y="312"/>
                </a:lnTo>
                <a:lnTo>
                  <a:pt x="56" y="310"/>
                </a:lnTo>
                <a:lnTo>
                  <a:pt x="57" y="312"/>
                </a:lnTo>
                <a:lnTo>
                  <a:pt x="59" y="312"/>
                </a:lnTo>
                <a:lnTo>
                  <a:pt x="61" y="312"/>
                </a:lnTo>
                <a:lnTo>
                  <a:pt x="59" y="312"/>
                </a:lnTo>
                <a:lnTo>
                  <a:pt x="61" y="312"/>
                </a:lnTo>
                <a:lnTo>
                  <a:pt x="61" y="310"/>
                </a:lnTo>
                <a:lnTo>
                  <a:pt x="61" y="308"/>
                </a:lnTo>
                <a:lnTo>
                  <a:pt x="62" y="308"/>
                </a:lnTo>
                <a:lnTo>
                  <a:pt x="62" y="307"/>
                </a:lnTo>
                <a:lnTo>
                  <a:pt x="64" y="308"/>
                </a:lnTo>
                <a:lnTo>
                  <a:pt x="64" y="307"/>
                </a:lnTo>
                <a:lnTo>
                  <a:pt x="65" y="307"/>
                </a:lnTo>
                <a:lnTo>
                  <a:pt x="67" y="307"/>
                </a:lnTo>
                <a:lnTo>
                  <a:pt x="67" y="308"/>
                </a:lnTo>
                <a:lnTo>
                  <a:pt x="69" y="308"/>
                </a:lnTo>
                <a:lnTo>
                  <a:pt x="69" y="310"/>
                </a:lnTo>
                <a:lnTo>
                  <a:pt x="70" y="310"/>
                </a:lnTo>
                <a:lnTo>
                  <a:pt x="72" y="312"/>
                </a:lnTo>
                <a:lnTo>
                  <a:pt x="73" y="312"/>
                </a:lnTo>
                <a:lnTo>
                  <a:pt x="73" y="313"/>
                </a:lnTo>
                <a:lnTo>
                  <a:pt x="75" y="313"/>
                </a:lnTo>
                <a:lnTo>
                  <a:pt x="75" y="315"/>
                </a:lnTo>
                <a:lnTo>
                  <a:pt x="77" y="315"/>
                </a:lnTo>
                <a:lnTo>
                  <a:pt x="78" y="315"/>
                </a:lnTo>
                <a:lnTo>
                  <a:pt x="78" y="313"/>
                </a:lnTo>
                <a:lnTo>
                  <a:pt x="78" y="315"/>
                </a:lnTo>
                <a:lnTo>
                  <a:pt x="78" y="313"/>
                </a:lnTo>
                <a:lnTo>
                  <a:pt x="80" y="313"/>
                </a:lnTo>
                <a:lnTo>
                  <a:pt x="80" y="315"/>
                </a:lnTo>
                <a:lnTo>
                  <a:pt x="80" y="316"/>
                </a:lnTo>
                <a:lnTo>
                  <a:pt x="80" y="315"/>
                </a:lnTo>
                <a:lnTo>
                  <a:pt x="80" y="316"/>
                </a:lnTo>
                <a:lnTo>
                  <a:pt x="81" y="316"/>
                </a:lnTo>
                <a:lnTo>
                  <a:pt x="80" y="316"/>
                </a:lnTo>
                <a:lnTo>
                  <a:pt x="81" y="316"/>
                </a:lnTo>
                <a:lnTo>
                  <a:pt x="81" y="315"/>
                </a:lnTo>
                <a:lnTo>
                  <a:pt x="81" y="316"/>
                </a:lnTo>
                <a:lnTo>
                  <a:pt x="83" y="316"/>
                </a:lnTo>
                <a:lnTo>
                  <a:pt x="83" y="315"/>
                </a:lnTo>
                <a:lnTo>
                  <a:pt x="81" y="315"/>
                </a:lnTo>
                <a:lnTo>
                  <a:pt x="81" y="313"/>
                </a:lnTo>
                <a:lnTo>
                  <a:pt x="83" y="313"/>
                </a:lnTo>
                <a:lnTo>
                  <a:pt x="85" y="313"/>
                </a:lnTo>
                <a:lnTo>
                  <a:pt x="85" y="312"/>
                </a:lnTo>
                <a:lnTo>
                  <a:pt x="86" y="312"/>
                </a:lnTo>
                <a:lnTo>
                  <a:pt x="88" y="312"/>
                </a:lnTo>
                <a:lnTo>
                  <a:pt x="88" y="313"/>
                </a:lnTo>
                <a:lnTo>
                  <a:pt x="89" y="313"/>
                </a:lnTo>
                <a:lnTo>
                  <a:pt x="91" y="313"/>
                </a:lnTo>
                <a:lnTo>
                  <a:pt x="91" y="315"/>
                </a:lnTo>
                <a:lnTo>
                  <a:pt x="93" y="315"/>
                </a:lnTo>
                <a:lnTo>
                  <a:pt x="94" y="315"/>
                </a:lnTo>
                <a:lnTo>
                  <a:pt x="96" y="315"/>
                </a:lnTo>
                <a:lnTo>
                  <a:pt x="97" y="315"/>
                </a:lnTo>
                <a:lnTo>
                  <a:pt x="99" y="315"/>
                </a:lnTo>
                <a:lnTo>
                  <a:pt x="99" y="313"/>
                </a:lnTo>
                <a:lnTo>
                  <a:pt x="101" y="313"/>
                </a:lnTo>
                <a:lnTo>
                  <a:pt x="102" y="313"/>
                </a:lnTo>
                <a:lnTo>
                  <a:pt x="102" y="312"/>
                </a:lnTo>
                <a:lnTo>
                  <a:pt x="104" y="312"/>
                </a:lnTo>
                <a:lnTo>
                  <a:pt x="104" y="310"/>
                </a:lnTo>
                <a:lnTo>
                  <a:pt x="105" y="310"/>
                </a:lnTo>
                <a:lnTo>
                  <a:pt x="105" y="308"/>
                </a:lnTo>
                <a:lnTo>
                  <a:pt x="105" y="307"/>
                </a:lnTo>
                <a:lnTo>
                  <a:pt x="104" y="307"/>
                </a:lnTo>
                <a:lnTo>
                  <a:pt x="104" y="305"/>
                </a:lnTo>
                <a:lnTo>
                  <a:pt x="104" y="307"/>
                </a:lnTo>
                <a:lnTo>
                  <a:pt x="102" y="307"/>
                </a:lnTo>
                <a:lnTo>
                  <a:pt x="102" y="308"/>
                </a:lnTo>
                <a:lnTo>
                  <a:pt x="102" y="310"/>
                </a:lnTo>
                <a:lnTo>
                  <a:pt x="101" y="310"/>
                </a:lnTo>
                <a:lnTo>
                  <a:pt x="101" y="312"/>
                </a:lnTo>
                <a:lnTo>
                  <a:pt x="101" y="310"/>
                </a:lnTo>
                <a:lnTo>
                  <a:pt x="99" y="310"/>
                </a:lnTo>
                <a:lnTo>
                  <a:pt x="97" y="310"/>
                </a:lnTo>
                <a:lnTo>
                  <a:pt x="96" y="310"/>
                </a:lnTo>
                <a:lnTo>
                  <a:pt x="94" y="310"/>
                </a:lnTo>
                <a:lnTo>
                  <a:pt x="93" y="310"/>
                </a:lnTo>
                <a:lnTo>
                  <a:pt x="91" y="310"/>
                </a:lnTo>
                <a:lnTo>
                  <a:pt x="91" y="308"/>
                </a:lnTo>
                <a:lnTo>
                  <a:pt x="89" y="310"/>
                </a:lnTo>
                <a:lnTo>
                  <a:pt x="89" y="308"/>
                </a:lnTo>
                <a:lnTo>
                  <a:pt x="88" y="308"/>
                </a:lnTo>
                <a:lnTo>
                  <a:pt x="86" y="308"/>
                </a:lnTo>
                <a:lnTo>
                  <a:pt x="85" y="308"/>
                </a:lnTo>
                <a:lnTo>
                  <a:pt x="83" y="308"/>
                </a:lnTo>
                <a:lnTo>
                  <a:pt x="81" y="308"/>
                </a:lnTo>
                <a:lnTo>
                  <a:pt x="80" y="307"/>
                </a:lnTo>
                <a:lnTo>
                  <a:pt x="78" y="307"/>
                </a:lnTo>
                <a:lnTo>
                  <a:pt x="78" y="305"/>
                </a:lnTo>
                <a:lnTo>
                  <a:pt x="77" y="305"/>
                </a:lnTo>
                <a:lnTo>
                  <a:pt x="77" y="304"/>
                </a:lnTo>
                <a:lnTo>
                  <a:pt x="77" y="302"/>
                </a:lnTo>
                <a:lnTo>
                  <a:pt x="77" y="300"/>
                </a:lnTo>
                <a:lnTo>
                  <a:pt x="75" y="300"/>
                </a:lnTo>
                <a:lnTo>
                  <a:pt x="75" y="299"/>
                </a:lnTo>
                <a:lnTo>
                  <a:pt x="75" y="300"/>
                </a:lnTo>
                <a:lnTo>
                  <a:pt x="75" y="302"/>
                </a:lnTo>
                <a:lnTo>
                  <a:pt x="75" y="300"/>
                </a:lnTo>
                <a:lnTo>
                  <a:pt x="73" y="300"/>
                </a:lnTo>
                <a:lnTo>
                  <a:pt x="75" y="300"/>
                </a:lnTo>
                <a:lnTo>
                  <a:pt x="73" y="300"/>
                </a:lnTo>
                <a:lnTo>
                  <a:pt x="73" y="299"/>
                </a:lnTo>
                <a:lnTo>
                  <a:pt x="73" y="297"/>
                </a:lnTo>
                <a:lnTo>
                  <a:pt x="73" y="296"/>
                </a:lnTo>
                <a:lnTo>
                  <a:pt x="73" y="294"/>
                </a:lnTo>
                <a:lnTo>
                  <a:pt x="73" y="292"/>
                </a:lnTo>
                <a:lnTo>
                  <a:pt x="73" y="294"/>
                </a:lnTo>
                <a:lnTo>
                  <a:pt x="73" y="292"/>
                </a:lnTo>
                <a:lnTo>
                  <a:pt x="73" y="291"/>
                </a:lnTo>
                <a:lnTo>
                  <a:pt x="72" y="291"/>
                </a:lnTo>
                <a:lnTo>
                  <a:pt x="73" y="291"/>
                </a:lnTo>
                <a:lnTo>
                  <a:pt x="72" y="291"/>
                </a:lnTo>
                <a:lnTo>
                  <a:pt x="73" y="291"/>
                </a:lnTo>
                <a:lnTo>
                  <a:pt x="72" y="289"/>
                </a:lnTo>
                <a:lnTo>
                  <a:pt x="72" y="291"/>
                </a:lnTo>
                <a:lnTo>
                  <a:pt x="72" y="289"/>
                </a:lnTo>
                <a:lnTo>
                  <a:pt x="72" y="291"/>
                </a:lnTo>
                <a:lnTo>
                  <a:pt x="72" y="289"/>
                </a:lnTo>
                <a:lnTo>
                  <a:pt x="72" y="291"/>
                </a:lnTo>
                <a:lnTo>
                  <a:pt x="70" y="291"/>
                </a:lnTo>
                <a:lnTo>
                  <a:pt x="70" y="292"/>
                </a:lnTo>
                <a:lnTo>
                  <a:pt x="70" y="291"/>
                </a:lnTo>
                <a:lnTo>
                  <a:pt x="70" y="289"/>
                </a:lnTo>
                <a:lnTo>
                  <a:pt x="70" y="288"/>
                </a:lnTo>
                <a:lnTo>
                  <a:pt x="69" y="288"/>
                </a:lnTo>
                <a:lnTo>
                  <a:pt x="69" y="289"/>
                </a:lnTo>
                <a:lnTo>
                  <a:pt x="67" y="289"/>
                </a:lnTo>
                <a:lnTo>
                  <a:pt x="69" y="289"/>
                </a:lnTo>
                <a:lnTo>
                  <a:pt x="67" y="289"/>
                </a:lnTo>
                <a:lnTo>
                  <a:pt x="65" y="289"/>
                </a:lnTo>
                <a:lnTo>
                  <a:pt x="65" y="288"/>
                </a:lnTo>
                <a:lnTo>
                  <a:pt x="65" y="289"/>
                </a:lnTo>
                <a:lnTo>
                  <a:pt x="64" y="289"/>
                </a:lnTo>
                <a:lnTo>
                  <a:pt x="65" y="289"/>
                </a:lnTo>
                <a:lnTo>
                  <a:pt x="64" y="291"/>
                </a:lnTo>
                <a:lnTo>
                  <a:pt x="65" y="291"/>
                </a:lnTo>
                <a:lnTo>
                  <a:pt x="64" y="291"/>
                </a:lnTo>
                <a:lnTo>
                  <a:pt x="64" y="289"/>
                </a:lnTo>
                <a:lnTo>
                  <a:pt x="62" y="289"/>
                </a:lnTo>
                <a:lnTo>
                  <a:pt x="64" y="289"/>
                </a:lnTo>
                <a:lnTo>
                  <a:pt x="62" y="289"/>
                </a:lnTo>
                <a:lnTo>
                  <a:pt x="62" y="288"/>
                </a:lnTo>
                <a:lnTo>
                  <a:pt x="64" y="288"/>
                </a:lnTo>
                <a:lnTo>
                  <a:pt x="64" y="286"/>
                </a:lnTo>
                <a:lnTo>
                  <a:pt x="65" y="286"/>
                </a:lnTo>
                <a:lnTo>
                  <a:pt x="65" y="288"/>
                </a:lnTo>
                <a:lnTo>
                  <a:pt x="65" y="286"/>
                </a:lnTo>
                <a:lnTo>
                  <a:pt x="67" y="284"/>
                </a:lnTo>
                <a:lnTo>
                  <a:pt x="67" y="286"/>
                </a:lnTo>
                <a:lnTo>
                  <a:pt x="67" y="288"/>
                </a:lnTo>
                <a:lnTo>
                  <a:pt x="69" y="288"/>
                </a:lnTo>
                <a:lnTo>
                  <a:pt x="69" y="286"/>
                </a:lnTo>
                <a:lnTo>
                  <a:pt x="69" y="284"/>
                </a:lnTo>
                <a:lnTo>
                  <a:pt x="69" y="283"/>
                </a:lnTo>
                <a:lnTo>
                  <a:pt x="69" y="284"/>
                </a:lnTo>
                <a:lnTo>
                  <a:pt x="69" y="283"/>
                </a:lnTo>
                <a:lnTo>
                  <a:pt x="69" y="281"/>
                </a:lnTo>
                <a:lnTo>
                  <a:pt x="69" y="280"/>
                </a:lnTo>
                <a:lnTo>
                  <a:pt x="67" y="280"/>
                </a:lnTo>
                <a:lnTo>
                  <a:pt x="67" y="278"/>
                </a:lnTo>
                <a:lnTo>
                  <a:pt x="67" y="276"/>
                </a:lnTo>
                <a:lnTo>
                  <a:pt x="67" y="278"/>
                </a:lnTo>
                <a:lnTo>
                  <a:pt x="67" y="280"/>
                </a:lnTo>
                <a:lnTo>
                  <a:pt x="65" y="280"/>
                </a:lnTo>
                <a:lnTo>
                  <a:pt x="65" y="278"/>
                </a:lnTo>
                <a:lnTo>
                  <a:pt x="65" y="280"/>
                </a:lnTo>
                <a:lnTo>
                  <a:pt x="64" y="280"/>
                </a:lnTo>
                <a:lnTo>
                  <a:pt x="64" y="278"/>
                </a:lnTo>
                <a:lnTo>
                  <a:pt x="62" y="278"/>
                </a:lnTo>
                <a:lnTo>
                  <a:pt x="62" y="280"/>
                </a:lnTo>
                <a:lnTo>
                  <a:pt x="62" y="278"/>
                </a:lnTo>
                <a:lnTo>
                  <a:pt x="62" y="280"/>
                </a:lnTo>
                <a:lnTo>
                  <a:pt x="61" y="280"/>
                </a:lnTo>
                <a:lnTo>
                  <a:pt x="61" y="278"/>
                </a:lnTo>
                <a:lnTo>
                  <a:pt x="61" y="280"/>
                </a:lnTo>
                <a:lnTo>
                  <a:pt x="59" y="280"/>
                </a:lnTo>
                <a:lnTo>
                  <a:pt x="57" y="281"/>
                </a:lnTo>
                <a:lnTo>
                  <a:pt x="57" y="280"/>
                </a:lnTo>
                <a:lnTo>
                  <a:pt x="59" y="280"/>
                </a:lnTo>
                <a:lnTo>
                  <a:pt x="59" y="278"/>
                </a:lnTo>
                <a:lnTo>
                  <a:pt x="57" y="278"/>
                </a:lnTo>
                <a:lnTo>
                  <a:pt x="56" y="278"/>
                </a:lnTo>
                <a:lnTo>
                  <a:pt x="54" y="278"/>
                </a:lnTo>
                <a:lnTo>
                  <a:pt x="56" y="278"/>
                </a:lnTo>
                <a:lnTo>
                  <a:pt x="54" y="278"/>
                </a:lnTo>
                <a:lnTo>
                  <a:pt x="54" y="276"/>
                </a:lnTo>
                <a:lnTo>
                  <a:pt x="53" y="276"/>
                </a:lnTo>
                <a:lnTo>
                  <a:pt x="53" y="278"/>
                </a:lnTo>
                <a:lnTo>
                  <a:pt x="53" y="276"/>
                </a:lnTo>
                <a:lnTo>
                  <a:pt x="53" y="278"/>
                </a:lnTo>
                <a:lnTo>
                  <a:pt x="53" y="276"/>
                </a:lnTo>
                <a:lnTo>
                  <a:pt x="51" y="276"/>
                </a:lnTo>
                <a:lnTo>
                  <a:pt x="53" y="276"/>
                </a:lnTo>
                <a:lnTo>
                  <a:pt x="53" y="278"/>
                </a:lnTo>
                <a:lnTo>
                  <a:pt x="51" y="276"/>
                </a:lnTo>
                <a:lnTo>
                  <a:pt x="53" y="276"/>
                </a:lnTo>
                <a:lnTo>
                  <a:pt x="53" y="275"/>
                </a:lnTo>
                <a:lnTo>
                  <a:pt x="51" y="275"/>
                </a:lnTo>
                <a:lnTo>
                  <a:pt x="51" y="273"/>
                </a:lnTo>
                <a:lnTo>
                  <a:pt x="51" y="272"/>
                </a:lnTo>
                <a:lnTo>
                  <a:pt x="49" y="272"/>
                </a:lnTo>
                <a:lnTo>
                  <a:pt x="51" y="272"/>
                </a:lnTo>
                <a:lnTo>
                  <a:pt x="49" y="270"/>
                </a:lnTo>
                <a:lnTo>
                  <a:pt x="48" y="270"/>
                </a:lnTo>
                <a:lnTo>
                  <a:pt x="48" y="268"/>
                </a:lnTo>
                <a:lnTo>
                  <a:pt x="46" y="268"/>
                </a:lnTo>
                <a:lnTo>
                  <a:pt x="46" y="267"/>
                </a:lnTo>
                <a:lnTo>
                  <a:pt x="46" y="265"/>
                </a:lnTo>
                <a:lnTo>
                  <a:pt x="46" y="267"/>
                </a:lnTo>
                <a:lnTo>
                  <a:pt x="48" y="267"/>
                </a:lnTo>
                <a:lnTo>
                  <a:pt x="49" y="267"/>
                </a:lnTo>
                <a:lnTo>
                  <a:pt x="51" y="267"/>
                </a:lnTo>
                <a:lnTo>
                  <a:pt x="51" y="268"/>
                </a:lnTo>
                <a:lnTo>
                  <a:pt x="53" y="268"/>
                </a:lnTo>
                <a:lnTo>
                  <a:pt x="53" y="267"/>
                </a:lnTo>
                <a:lnTo>
                  <a:pt x="53" y="268"/>
                </a:lnTo>
                <a:lnTo>
                  <a:pt x="54" y="268"/>
                </a:lnTo>
                <a:lnTo>
                  <a:pt x="54" y="270"/>
                </a:lnTo>
                <a:lnTo>
                  <a:pt x="56" y="270"/>
                </a:lnTo>
                <a:lnTo>
                  <a:pt x="56" y="272"/>
                </a:lnTo>
                <a:lnTo>
                  <a:pt x="57" y="273"/>
                </a:lnTo>
                <a:lnTo>
                  <a:pt x="57" y="275"/>
                </a:lnTo>
                <a:lnTo>
                  <a:pt x="57" y="273"/>
                </a:lnTo>
                <a:lnTo>
                  <a:pt x="59" y="273"/>
                </a:lnTo>
                <a:lnTo>
                  <a:pt x="57" y="273"/>
                </a:lnTo>
                <a:lnTo>
                  <a:pt x="57" y="272"/>
                </a:lnTo>
                <a:lnTo>
                  <a:pt x="59" y="273"/>
                </a:lnTo>
                <a:lnTo>
                  <a:pt x="59" y="272"/>
                </a:lnTo>
                <a:lnTo>
                  <a:pt x="59" y="273"/>
                </a:lnTo>
                <a:lnTo>
                  <a:pt x="59" y="272"/>
                </a:lnTo>
                <a:lnTo>
                  <a:pt x="57" y="272"/>
                </a:lnTo>
                <a:lnTo>
                  <a:pt x="57" y="270"/>
                </a:lnTo>
                <a:lnTo>
                  <a:pt x="57" y="268"/>
                </a:lnTo>
                <a:lnTo>
                  <a:pt x="57" y="270"/>
                </a:lnTo>
                <a:lnTo>
                  <a:pt x="59" y="270"/>
                </a:lnTo>
                <a:lnTo>
                  <a:pt x="61" y="270"/>
                </a:lnTo>
                <a:lnTo>
                  <a:pt x="61" y="268"/>
                </a:lnTo>
                <a:lnTo>
                  <a:pt x="61" y="267"/>
                </a:lnTo>
                <a:lnTo>
                  <a:pt x="59" y="267"/>
                </a:lnTo>
                <a:lnTo>
                  <a:pt x="61" y="267"/>
                </a:lnTo>
                <a:lnTo>
                  <a:pt x="61" y="265"/>
                </a:lnTo>
                <a:lnTo>
                  <a:pt x="59" y="265"/>
                </a:lnTo>
                <a:lnTo>
                  <a:pt x="61" y="265"/>
                </a:lnTo>
                <a:lnTo>
                  <a:pt x="61" y="264"/>
                </a:lnTo>
                <a:lnTo>
                  <a:pt x="62" y="264"/>
                </a:lnTo>
                <a:lnTo>
                  <a:pt x="64" y="264"/>
                </a:lnTo>
                <a:lnTo>
                  <a:pt x="64" y="262"/>
                </a:lnTo>
                <a:lnTo>
                  <a:pt x="64" y="264"/>
                </a:lnTo>
                <a:lnTo>
                  <a:pt x="65" y="264"/>
                </a:lnTo>
                <a:lnTo>
                  <a:pt x="65" y="265"/>
                </a:lnTo>
                <a:lnTo>
                  <a:pt x="67" y="265"/>
                </a:lnTo>
                <a:lnTo>
                  <a:pt x="65" y="265"/>
                </a:lnTo>
                <a:lnTo>
                  <a:pt x="67" y="265"/>
                </a:lnTo>
                <a:lnTo>
                  <a:pt x="67" y="267"/>
                </a:lnTo>
                <a:lnTo>
                  <a:pt x="65" y="267"/>
                </a:lnTo>
                <a:lnTo>
                  <a:pt x="65" y="268"/>
                </a:lnTo>
                <a:lnTo>
                  <a:pt x="64" y="268"/>
                </a:lnTo>
                <a:lnTo>
                  <a:pt x="62" y="268"/>
                </a:lnTo>
                <a:lnTo>
                  <a:pt x="64" y="268"/>
                </a:lnTo>
                <a:lnTo>
                  <a:pt x="64" y="270"/>
                </a:lnTo>
                <a:lnTo>
                  <a:pt x="65" y="270"/>
                </a:lnTo>
                <a:lnTo>
                  <a:pt x="65" y="268"/>
                </a:lnTo>
                <a:lnTo>
                  <a:pt x="67" y="268"/>
                </a:lnTo>
                <a:lnTo>
                  <a:pt x="67" y="270"/>
                </a:lnTo>
                <a:lnTo>
                  <a:pt x="69" y="270"/>
                </a:lnTo>
                <a:lnTo>
                  <a:pt x="70" y="270"/>
                </a:lnTo>
                <a:lnTo>
                  <a:pt x="70" y="272"/>
                </a:lnTo>
                <a:lnTo>
                  <a:pt x="72" y="272"/>
                </a:lnTo>
                <a:lnTo>
                  <a:pt x="72" y="270"/>
                </a:lnTo>
                <a:lnTo>
                  <a:pt x="70" y="270"/>
                </a:lnTo>
                <a:lnTo>
                  <a:pt x="69" y="270"/>
                </a:lnTo>
                <a:lnTo>
                  <a:pt x="69" y="268"/>
                </a:lnTo>
                <a:lnTo>
                  <a:pt x="70" y="267"/>
                </a:lnTo>
                <a:lnTo>
                  <a:pt x="70" y="265"/>
                </a:lnTo>
                <a:lnTo>
                  <a:pt x="69" y="265"/>
                </a:lnTo>
                <a:lnTo>
                  <a:pt x="70" y="265"/>
                </a:lnTo>
                <a:lnTo>
                  <a:pt x="70" y="267"/>
                </a:lnTo>
                <a:lnTo>
                  <a:pt x="72" y="268"/>
                </a:lnTo>
                <a:lnTo>
                  <a:pt x="72" y="267"/>
                </a:lnTo>
                <a:lnTo>
                  <a:pt x="72" y="268"/>
                </a:lnTo>
                <a:lnTo>
                  <a:pt x="72" y="267"/>
                </a:lnTo>
                <a:lnTo>
                  <a:pt x="70" y="267"/>
                </a:lnTo>
                <a:lnTo>
                  <a:pt x="70" y="265"/>
                </a:lnTo>
                <a:lnTo>
                  <a:pt x="72" y="265"/>
                </a:lnTo>
                <a:lnTo>
                  <a:pt x="72" y="267"/>
                </a:lnTo>
                <a:lnTo>
                  <a:pt x="72" y="268"/>
                </a:lnTo>
                <a:lnTo>
                  <a:pt x="73" y="268"/>
                </a:lnTo>
                <a:lnTo>
                  <a:pt x="75" y="268"/>
                </a:lnTo>
                <a:lnTo>
                  <a:pt x="75" y="270"/>
                </a:lnTo>
                <a:lnTo>
                  <a:pt x="75" y="268"/>
                </a:lnTo>
                <a:lnTo>
                  <a:pt x="73" y="268"/>
                </a:lnTo>
                <a:lnTo>
                  <a:pt x="73" y="267"/>
                </a:lnTo>
                <a:lnTo>
                  <a:pt x="72" y="267"/>
                </a:lnTo>
                <a:lnTo>
                  <a:pt x="72" y="265"/>
                </a:lnTo>
                <a:lnTo>
                  <a:pt x="73" y="265"/>
                </a:lnTo>
                <a:lnTo>
                  <a:pt x="73" y="264"/>
                </a:lnTo>
                <a:lnTo>
                  <a:pt x="73" y="262"/>
                </a:lnTo>
                <a:lnTo>
                  <a:pt x="75" y="262"/>
                </a:lnTo>
                <a:lnTo>
                  <a:pt x="75" y="264"/>
                </a:lnTo>
                <a:lnTo>
                  <a:pt x="77" y="264"/>
                </a:lnTo>
                <a:lnTo>
                  <a:pt x="75" y="264"/>
                </a:lnTo>
                <a:lnTo>
                  <a:pt x="75" y="262"/>
                </a:lnTo>
                <a:lnTo>
                  <a:pt x="73" y="262"/>
                </a:lnTo>
                <a:lnTo>
                  <a:pt x="75" y="262"/>
                </a:lnTo>
                <a:lnTo>
                  <a:pt x="75" y="260"/>
                </a:lnTo>
                <a:lnTo>
                  <a:pt x="73" y="260"/>
                </a:lnTo>
                <a:lnTo>
                  <a:pt x="72" y="260"/>
                </a:lnTo>
                <a:lnTo>
                  <a:pt x="72" y="259"/>
                </a:lnTo>
                <a:lnTo>
                  <a:pt x="70" y="259"/>
                </a:lnTo>
                <a:lnTo>
                  <a:pt x="69" y="259"/>
                </a:lnTo>
                <a:lnTo>
                  <a:pt x="67" y="259"/>
                </a:lnTo>
                <a:lnTo>
                  <a:pt x="67" y="257"/>
                </a:lnTo>
                <a:lnTo>
                  <a:pt x="65" y="257"/>
                </a:lnTo>
                <a:lnTo>
                  <a:pt x="64" y="257"/>
                </a:lnTo>
                <a:lnTo>
                  <a:pt x="64" y="259"/>
                </a:lnTo>
                <a:lnTo>
                  <a:pt x="62" y="259"/>
                </a:lnTo>
                <a:lnTo>
                  <a:pt x="64" y="259"/>
                </a:lnTo>
                <a:lnTo>
                  <a:pt x="62" y="259"/>
                </a:lnTo>
                <a:lnTo>
                  <a:pt x="62" y="257"/>
                </a:lnTo>
                <a:lnTo>
                  <a:pt x="61" y="257"/>
                </a:lnTo>
                <a:lnTo>
                  <a:pt x="59" y="257"/>
                </a:lnTo>
                <a:lnTo>
                  <a:pt x="57" y="257"/>
                </a:lnTo>
                <a:lnTo>
                  <a:pt x="57" y="256"/>
                </a:lnTo>
                <a:lnTo>
                  <a:pt x="56" y="256"/>
                </a:lnTo>
                <a:lnTo>
                  <a:pt x="56" y="254"/>
                </a:lnTo>
                <a:lnTo>
                  <a:pt x="56" y="252"/>
                </a:lnTo>
                <a:lnTo>
                  <a:pt x="56" y="251"/>
                </a:lnTo>
                <a:lnTo>
                  <a:pt x="56" y="249"/>
                </a:lnTo>
                <a:lnTo>
                  <a:pt x="56" y="248"/>
                </a:lnTo>
                <a:lnTo>
                  <a:pt x="57" y="248"/>
                </a:lnTo>
                <a:lnTo>
                  <a:pt x="56" y="248"/>
                </a:lnTo>
                <a:lnTo>
                  <a:pt x="57" y="248"/>
                </a:lnTo>
                <a:lnTo>
                  <a:pt x="56" y="246"/>
                </a:lnTo>
                <a:lnTo>
                  <a:pt x="57" y="246"/>
                </a:lnTo>
                <a:lnTo>
                  <a:pt x="56" y="244"/>
                </a:lnTo>
                <a:lnTo>
                  <a:pt x="56" y="243"/>
                </a:lnTo>
                <a:lnTo>
                  <a:pt x="57" y="243"/>
                </a:lnTo>
                <a:lnTo>
                  <a:pt x="56" y="243"/>
                </a:lnTo>
                <a:lnTo>
                  <a:pt x="56" y="241"/>
                </a:lnTo>
                <a:lnTo>
                  <a:pt x="56" y="240"/>
                </a:lnTo>
                <a:lnTo>
                  <a:pt x="54" y="240"/>
                </a:lnTo>
                <a:lnTo>
                  <a:pt x="54" y="238"/>
                </a:lnTo>
                <a:lnTo>
                  <a:pt x="53" y="238"/>
                </a:lnTo>
                <a:lnTo>
                  <a:pt x="53" y="240"/>
                </a:lnTo>
                <a:lnTo>
                  <a:pt x="51" y="240"/>
                </a:lnTo>
                <a:lnTo>
                  <a:pt x="51" y="238"/>
                </a:lnTo>
                <a:lnTo>
                  <a:pt x="53" y="238"/>
                </a:lnTo>
                <a:lnTo>
                  <a:pt x="51" y="238"/>
                </a:lnTo>
                <a:lnTo>
                  <a:pt x="53" y="238"/>
                </a:lnTo>
                <a:lnTo>
                  <a:pt x="53" y="236"/>
                </a:lnTo>
                <a:lnTo>
                  <a:pt x="54" y="236"/>
                </a:lnTo>
                <a:lnTo>
                  <a:pt x="54" y="235"/>
                </a:lnTo>
                <a:lnTo>
                  <a:pt x="54" y="233"/>
                </a:lnTo>
                <a:lnTo>
                  <a:pt x="56" y="233"/>
                </a:lnTo>
                <a:lnTo>
                  <a:pt x="56" y="232"/>
                </a:lnTo>
                <a:lnTo>
                  <a:pt x="57" y="232"/>
                </a:lnTo>
                <a:lnTo>
                  <a:pt x="57" y="233"/>
                </a:lnTo>
                <a:lnTo>
                  <a:pt x="57" y="232"/>
                </a:lnTo>
                <a:lnTo>
                  <a:pt x="57" y="230"/>
                </a:lnTo>
                <a:lnTo>
                  <a:pt x="56" y="230"/>
                </a:lnTo>
                <a:lnTo>
                  <a:pt x="57" y="230"/>
                </a:lnTo>
                <a:lnTo>
                  <a:pt x="56" y="228"/>
                </a:lnTo>
                <a:lnTo>
                  <a:pt x="54" y="228"/>
                </a:lnTo>
                <a:lnTo>
                  <a:pt x="54" y="230"/>
                </a:lnTo>
                <a:lnTo>
                  <a:pt x="53" y="230"/>
                </a:lnTo>
                <a:lnTo>
                  <a:pt x="51" y="230"/>
                </a:lnTo>
                <a:lnTo>
                  <a:pt x="49" y="230"/>
                </a:lnTo>
                <a:lnTo>
                  <a:pt x="49" y="232"/>
                </a:lnTo>
                <a:lnTo>
                  <a:pt x="51" y="232"/>
                </a:lnTo>
                <a:lnTo>
                  <a:pt x="49" y="232"/>
                </a:lnTo>
                <a:lnTo>
                  <a:pt x="48" y="232"/>
                </a:lnTo>
                <a:lnTo>
                  <a:pt x="48" y="233"/>
                </a:lnTo>
                <a:lnTo>
                  <a:pt x="48" y="235"/>
                </a:lnTo>
                <a:lnTo>
                  <a:pt x="46" y="235"/>
                </a:lnTo>
                <a:lnTo>
                  <a:pt x="46" y="236"/>
                </a:lnTo>
                <a:lnTo>
                  <a:pt x="46" y="235"/>
                </a:lnTo>
                <a:lnTo>
                  <a:pt x="46" y="236"/>
                </a:lnTo>
                <a:lnTo>
                  <a:pt x="46" y="238"/>
                </a:lnTo>
                <a:lnTo>
                  <a:pt x="46" y="240"/>
                </a:lnTo>
                <a:lnTo>
                  <a:pt x="45" y="240"/>
                </a:lnTo>
                <a:lnTo>
                  <a:pt x="43" y="240"/>
                </a:lnTo>
                <a:lnTo>
                  <a:pt x="43" y="238"/>
                </a:lnTo>
                <a:lnTo>
                  <a:pt x="43" y="240"/>
                </a:lnTo>
                <a:lnTo>
                  <a:pt x="43" y="238"/>
                </a:lnTo>
                <a:lnTo>
                  <a:pt x="41" y="238"/>
                </a:lnTo>
                <a:lnTo>
                  <a:pt x="41" y="236"/>
                </a:lnTo>
                <a:lnTo>
                  <a:pt x="41" y="238"/>
                </a:lnTo>
                <a:lnTo>
                  <a:pt x="41" y="236"/>
                </a:lnTo>
                <a:lnTo>
                  <a:pt x="41" y="238"/>
                </a:lnTo>
                <a:lnTo>
                  <a:pt x="41" y="236"/>
                </a:lnTo>
                <a:lnTo>
                  <a:pt x="40" y="236"/>
                </a:lnTo>
                <a:lnTo>
                  <a:pt x="40" y="235"/>
                </a:lnTo>
                <a:lnTo>
                  <a:pt x="38" y="235"/>
                </a:lnTo>
                <a:lnTo>
                  <a:pt x="38" y="233"/>
                </a:lnTo>
                <a:lnTo>
                  <a:pt x="38" y="232"/>
                </a:lnTo>
                <a:lnTo>
                  <a:pt x="37" y="232"/>
                </a:lnTo>
                <a:lnTo>
                  <a:pt x="37" y="230"/>
                </a:lnTo>
                <a:lnTo>
                  <a:pt x="38" y="230"/>
                </a:lnTo>
                <a:lnTo>
                  <a:pt x="37" y="230"/>
                </a:lnTo>
                <a:lnTo>
                  <a:pt x="35" y="230"/>
                </a:lnTo>
                <a:lnTo>
                  <a:pt x="35" y="232"/>
                </a:lnTo>
                <a:lnTo>
                  <a:pt x="33" y="232"/>
                </a:lnTo>
                <a:lnTo>
                  <a:pt x="33" y="230"/>
                </a:lnTo>
                <a:lnTo>
                  <a:pt x="33" y="228"/>
                </a:lnTo>
                <a:lnTo>
                  <a:pt x="32" y="228"/>
                </a:lnTo>
                <a:lnTo>
                  <a:pt x="32" y="230"/>
                </a:lnTo>
                <a:lnTo>
                  <a:pt x="32" y="232"/>
                </a:lnTo>
                <a:lnTo>
                  <a:pt x="30" y="232"/>
                </a:lnTo>
                <a:lnTo>
                  <a:pt x="30" y="230"/>
                </a:lnTo>
                <a:lnTo>
                  <a:pt x="30" y="228"/>
                </a:lnTo>
                <a:lnTo>
                  <a:pt x="29" y="228"/>
                </a:lnTo>
                <a:lnTo>
                  <a:pt x="27" y="228"/>
                </a:lnTo>
                <a:lnTo>
                  <a:pt x="25" y="228"/>
                </a:lnTo>
                <a:lnTo>
                  <a:pt x="25" y="227"/>
                </a:lnTo>
                <a:lnTo>
                  <a:pt x="24" y="227"/>
                </a:lnTo>
                <a:lnTo>
                  <a:pt x="24" y="228"/>
                </a:lnTo>
                <a:lnTo>
                  <a:pt x="24" y="227"/>
                </a:lnTo>
                <a:lnTo>
                  <a:pt x="22" y="227"/>
                </a:lnTo>
                <a:lnTo>
                  <a:pt x="22" y="225"/>
                </a:lnTo>
                <a:lnTo>
                  <a:pt x="22" y="224"/>
                </a:lnTo>
                <a:lnTo>
                  <a:pt x="22" y="222"/>
                </a:lnTo>
                <a:lnTo>
                  <a:pt x="21" y="222"/>
                </a:lnTo>
                <a:lnTo>
                  <a:pt x="21" y="220"/>
                </a:lnTo>
                <a:lnTo>
                  <a:pt x="21" y="222"/>
                </a:lnTo>
                <a:lnTo>
                  <a:pt x="21" y="220"/>
                </a:lnTo>
                <a:lnTo>
                  <a:pt x="21" y="219"/>
                </a:lnTo>
                <a:lnTo>
                  <a:pt x="19" y="219"/>
                </a:lnTo>
                <a:lnTo>
                  <a:pt x="19" y="217"/>
                </a:lnTo>
                <a:lnTo>
                  <a:pt x="21" y="217"/>
                </a:lnTo>
                <a:lnTo>
                  <a:pt x="21" y="216"/>
                </a:lnTo>
                <a:lnTo>
                  <a:pt x="21" y="214"/>
                </a:lnTo>
                <a:lnTo>
                  <a:pt x="21" y="216"/>
                </a:lnTo>
                <a:lnTo>
                  <a:pt x="21" y="214"/>
                </a:lnTo>
                <a:lnTo>
                  <a:pt x="22" y="214"/>
                </a:lnTo>
                <a:lnTo>
                  <a:pt x="21" y="214"/>
                </a:lnTo>
                <a:lnTo>
                  <a:pt x="22" y="214"/>
                </a:lnTo>
                <a:lnTo>
                  <a:pt x="21" y="214"/>
                </a:lnTo>
                <a:lnTo>
                  <a:pt x="21" y="212"/>
                </a:lnTo>
                <a:lnTo>
                  <a:pt x="22" y="212"/>
                </a:lnTo>
                <a:lnTo>
                  <a:pt x="21" y="212"/>
                </a:lnTo>
                <a:lnTo>
                  <a:pt x="22" y="212"/>
                </a:lnTo>
                <a:lnTo>
                  <a:pt x="21" y="212"/>
                </a:lnTo>
                <a:lnTo>
                  <a:pt x="22" y="212"/>
                </a:lnTo>
                <a:lnTo>
                  <a:pt x="22" y="211"/>
                </a:lnTo>
                <a:lnTo>
                  <a:pt x="24" y="211"/>
                </a:lnTo>
                <a:lnTo>
                  <a:pt x="25" y="211"/>
                </a:lnTo>
                <a:lnTo>
                  <a:pt x="25" y="209"/>
                </a:lnTo>
                <a:lnTo>
                  <a:pt x="27" y="209"/>
                </a:lnTo>
                <a:lnTo>
                  <a:pt x="27" y="208"/>
                </a:lnTo>
                <a:lnTo>
                  <a:pt x="25" y="208"/>
                </a:lnTo>
                <a:lnTo>
                  <a:pt x="27" y="208"/>
                </a:lnTo>
                <a:lnTo>
                  <a:pt x="29" y="208"/>
                </a:lnTo>
                <a:lnTo>
                  <a:pt x="30" y="208"/>
                </a:lnTo>
                <a:lnTo>
                  <a:pt x="30" y="206"/>
                </a:lnTo>
                <a:lnTo>
                  <a:pt x="32" y="206"/>
                </a:lnTo>
                <a:lnTo>
                  <a:pt x="32" y="204"/>
                </a:lnTo>
                <a:lnTo>
                  <a:pt x="32" y="203"/>
                </a:lnTo>
                <a:lnTo>
                  <a:pt x="30" y="203"/>
                </a:lnTo>
                <a:lnTo>
                  <a:pt x="29" y="203"/>
                </a:lnTo>
                <a:lnTo>
                  <a:pt x="30" y="203"/>
                </a:lnTo>
                <a:lnTo>
                  <a:pt x="30" y="201"/>
                </a:lnTo>
                <a:lnTo>
                  <a:pt x="30" y="203"/>
                </a:lnTo>
                <a:lnTo>
                  <a:pt x="29" y="203"/>
                </a:lnTo>
                <a:lnTo>
                  <a:pt x="29" y="201"/>
                </a:lnTo>
                <a:lnTo>
                  <a:pt x="29" y="203"/>
                </a:lnTo>
                <a:lnTo>
                  <a:pt x="29" y="201"/>
                </a:lnTo>
                <a:lnTo>
                  <a:pt x="27" y="201"/>
                </a:lnTo>
                <a:lnTo>
                  <a:pt x="27" y="200"/>
                </a:lnTo>
                <a:lnTo>
                  <a:pt x="25" y="200"/>
                </a:lnTo>
                <a:lnTo>
                  <a:pt x="24" y="200"/>
                </a:lnTo>
                <a:lnTo>
                  <a:pt x="24" y="198"/>
                </a:lnTo>
                <a:lnTo>
                  <a:pt x="24" y="196"/>
                </a:lnTo>
                <a:lnTo>
                  <a:pt x="24" y="195"/>
                </a:lnTo>
                <a:lnTo>
                  <a:pt x="22" y="195"/>
                </a:lnTo>
                <a:lnTo>
                  <a:pt x="22" y="193"/>
                </a:lnTo>
                <a:lnTo>
                  <a:pt x="22" y="192"/>
                </a:lnTo>
                <a:lnTo>
                  <a:pt x="24" y="192"/>
                </a:lnTo>
                <a:lnTo>
                  <a:pt x="24" y="190"/>
                </a:lnTo>
                <a:lnTo>
                  <a:pt x="25" y="190"/>
                </a:lnTo>
                <a:lnTo>
                  <a:pt x="24" y="188"/>
                </a:lnTo>
                <a:lnTo>
                  <a:pt x="24" y="190"/>
                </a:lnTo>
                <a:lnTo>
                  <a:pt x="25" y="190"/>
                </a:lnTo>
                <a:lnTo>
                  <a:pt x="24" y="190"/>
                </a:lnTo>
                <a:lnTo>
                  <a:pt x="24" y="192"/>
                </a:lnTo>
                <a:lnTo>
                  <a:pt x="22" y="190"/>
                </a:lnTo>
                <a:lnTo>
                  <a:pt x="22" y="188"/>
                </a:lnTo>
                <a:lnTo>
                  <a:pt x="22" y="190"/>
                </a:lnTo>
                <a:lnTo>
                  <a:pt x="21" y="188"/>
                </a:lnTo>
                <a:lnTo>
                  <a:pt x="21" y="190"/>
                </a:lnTo>
                <a:lnTo>
                  <a:pt x="21" y="188"/>
                </a:lnTo>
                <a:lnTo>
                  <a:pt x="21" y="187"/>
                </a:lnTo>
                <a:lnTo>
                  <a:pt x="21" y="185"/>
                </a:lnTo>
                <a:lnTo>
                  <a:pt x="19" y="185"/>
                </a:lnTo>
                <a:lnTo>
                  <a:pt x="19" y="187"/>
                </a:lnTo>
                <a:lnTo>
                  <a:pt x="17" y="187"/>
                </a:lnTo>
                <a:lnTo>
                  <a:pt x="17" y="185"/>
                </a:lnTo>
                <a:lnTo>
                  <a:pt x="17" y="187"/>
                </a:lnTo>
                <a:lnTo>
                  <a:pt x="17" y="185"/>
                </a:lnTo>
                <a:lnTo>
                  <a:pt x="16" y="185"/>
                </a:lnTo>
                <a:lnTo>
                  <a:pt x="16" y="184"/>
                </a:lnTo>
                <a:lnTo>
                  <a:pt x="17" y="184"/>
                </a:lnTo>
                <a:lnTo>
                  <a:pt x="17" y="182"/>
                </a:lnTo>
                <a:lnTo>
                  <a:pt x="16" y="182"/>
                </a:lnTo>
                <a:lnTo>
                  <a:pt x="16" y="180"/>
                </a:lnTo>
                <a:lnTo>
                  <a:pt x="16" y="182"/>
                </a:lnTo>
                <a:lnTo>
                  <a:pt x="14" y="182"/>
                </a:lnTo>
                <a:lnTo>
                  <a:pt x="14" y="180"/>
                </a:lnTo>
                <a:lnTo>
                  <a:pt x="16" y="180"/>
                </a:lnTo>
                <a:lnTo>
                  <a:pt x="14" y="180"/>
                </a:lnTo>
                <a:lnTo>
                  <a:pt x="16" y="180"/>
                </a:lnTo>
                <a:lnTo>
                  <a:pt x="14" y="180"/>
                </a:lnTo>
                <a:lnTo>
                  <a:pt x="16" y="180"/>
                </a:lnTo>
                <a:lnTo>
                  <a:pt x="14" y="180"/>
                </a:lnTo>
                <a:lnTo>
                  <a:pt x="14" y="179"/>
                </a:lnTo>
                <a:lnTo>
                  <a:pt x="14" y="180"/>
                </a:lnTo>
                <a:lnTo>
                  <a:pt x="14" y="179"/>
                </a:lnTo>
                <a:lnTo>
                  <a:pt x="16" y="179"/>
                </a:lnTo>
                <a:lnTo>
                  <a:pt x="14" y="179"/>
                </a:lnTo>
                <a:lnTo>
                  <a:pt x="16" y="177"/>
                </a:lnTo>
                <a:lnTo>
                  <a:pt x="14" y="177"/>
                </a:lnTo>
                <a:lnTo>
                  <a:pt x="14" y="176"/>
                </a:lnTo>
                <a:lnTo>
                  <a:pt x="13" y="176"/>
                </a:lnTo>
                <a:lnTo>
                  <a:pt x="14" y="176"/>
                </a:lnTo>
                <a:lnTo>
                  <a:pt x="13" y="176"/>
                </a:lnTo>
                <a:lnTo>
                  <a:pt x="13" y="174"/>
                </a:lnTo>
                <a:lnTo>
                  <a:pt x="13" y="172"/>
                </a:lnTo>
                <a:lnTo>
                  <a:pt x="14" y="172"/>
                </a:lnTo>
                <a:lnTo>
                  <a:pt x="13" y="172"/>
                </a:lnTo>
                <a:lnTo>
                  <a:pt x="14" y="172"/>
                </a:lnTo>
                <a:lnTo>
                  <a:pt x="13" y="171"/>
                </a:lnTo>
                <a:lnTo>
                  <a:pt x="13" y="172"/>
                </a:lnTo>
                <a:lnTo>
                  <a:pt x="13" y="171"/>
                </a:lnTo>
                <a:lnTo>
                  <a:pt x="14" y="171"/>
                </a:lnTo>
                <a:lnTo>
                  <a:pt x="14" y="169"/>
                </a:lnTo>
                <a:lnTo>
                  <a:pt x="14" y="168"/>
                </a:lnTo>
                <a:lnTo>
                  <a:pt x="13" y="168"/>
                </a:lnTo>
                <a:lnTo>
                  <a:pt x="13" y="166"/>
                </a:lnTo>
                <a:lnTo>
                  <a:pt x="13" y="164"/>
                </a:lnTo>
                <a:lnTo>
                  <a:pt x="13" y="163"/>
                </a:lnTo>
                <a:lnTo>
                  <a:pt x="13" y="161"/>
                </a:lnTo>
                <a:lnTo>
                  <a:pt x="13" y="160"/>
                </a:lnTo>
                <a:lnTo>
                  <a:pt x="14" y="160"/>
                </a:lnTo>
                <a:lnTo>
                  <a:pt x="16" y="160"/>
                </a:lnTo>
                <a:lnTo>
                  <a:pt x="17" y="160"/>
                </a:lnTo>
                <a:lnTo>
                  <a:pt x="17" y="158"/>
                </a:lnTo>
                <a:lnTo>
                  <a:pt x="19" y="158"/>
                </a:lnTo>
                <a:lnTo>
                  <a:pt x="19" y="156"/>
                </a:lnTo>
                <a:lnTo>
                  <a:pt x="21" y="156"/>
                </a:lnTo>
                <a:lnTo>
                  <a:pt x="21" y="155"/>
                </a:lnTo>
                <a:lnTo>
                  <a:pt x="21" y="153"/>
                </a:lnTo>
                <a:lnTo>
                  <a:pt x="19" y="153"/>
                </a:lnTo>
                <a:lnTo>
                  <a:pt x="19" y="152"/>
                </a:lnTo>
                <a:lnTo>
                  <a:pt x="17" y="152"/>
                </a:lnTo>
                <a:lnTo>
                  <a:pt x="17" y="150"/>
                </a:lnTo>
                <a:lnTo>
                  <a:pt x="16" y="150"/>
                </a:lnTo>
                <a:lnTo>
                  <a:pt x="17" y="148"/>
                </a:lnTo>
                <a:lnTo>
                  <a:pt x="16" y="148"/>
                </a:lnTo>
                <a:lnTo>
                  <a:pt x="17" y="148"/>
                </a:lnTo>
                <a:lnTo>
                  <a:pt x="16" y="148"/>
                </a:lnTo>
                <a:lnTo>
                  <a:pt x="17" y="148"/>
                </a:lnTo>
                <a:lnTo>
                  <a:pt x="17" y="147"/>
                </a:lnTo>
                <a:lnTo>
                  <a:pt x="17" y="148"/>
                </a:lnTo>
                <a:lnTo>
                  <a:pt x="19" y="148"/>
                </a:lnTo>
                <a:lnTo>
                  <a:pt x="21" y="148"/>
                </a:lnTo>
                <a:lnTo>
                  <a:pt x="22" y="148"/>
                </a:lnTo>
                <a:lnTo>
                  <a:pt x="22" y="147"/>
                </a:lnTo>
                <a:lnTo>
                  <a:pt x="22" y="145"/>
                </a:lnTo>
                <a:lnTo>
                  <a:pt x="22" y="144"/>
                </a:lnTo>
                <a:lnTo>
                  <a:pt x="22" y="142"/>
                </a:lnTo>
                <a:lnTo>
                  <a:pt x="24" y="140"/>
                </a:lnTo>
                <a:lnTo>
                  <a:pt x="22" y="140"/>
                </a:lnTo>
                <a:lnTo>
                  <a:pt x="22" y="142"/>
                </a:lnTo>
                <a:lnTo>
                  <a:pt x="22" y="140"/>
                </a:lnTo>
                <a:lnTo>
                  <a:pt x="24" y="140"/>
                </a:lnTo>
                <a:lnTo>
                  <a:pt x="24" y="139"/>
                </a:lnTo>
                <a:lnTo>
                  <a:pt x="22" y="139"/>
                </a:lnTo>
                <a:lnTo>
                  <a:pt x="22" y="137"/>
                </a:lnTo>
                <a:lnTo>
                  <a:pt x="24" y="137"/>
                </a:lnTo>
                <a:lnTo>
                  <a:pt x="24" y="136"/>
                </a:lnTo>
                <a:lnTo>
                  <a:pt x="22" y="136"/>
                </a:lnTo>
                <a:lnTo>
                  <a:pt x="24" y="136"/>
                </a:lnTo>
                <a:lnTo>
                  <a:pt x="22" y="134"/>
                </a:lnTo>
                <a:lnTo>
                  <a:pt x="22" y="132"/>
                </a:lnTo>
                <a:lnTo>
                  <a:pt x="22" y="131"/>
                </a:lnTo>
                <a:lnTo>
                  <a:pt x="21" y="131"/>
                </a:lnTo>
                <a:lnTo>
                  <a:pt x="21" y="129"/>
                </a:lnTo>
                <a:lnTo>
                  <a:pt x="21" y="128"/>
                </a:lnTo>
                <a:lnTo>
                  <a:pt x="21" y="126"/>
                </a:lnTo>
                <a:lnTo>
                  <a:pt x="21" y="124"/>
                </a:lnTo>
                <a:lnTo>
                  <a:pt x="22" y="124"/>
                </a:lnTo>
                <a:lnTo>
                  <a:pt x="22" y="123"/>
                </a:lnTo>
                <a:lnTo>
                  <a:pt x="22" y="121"/>
                </a:lnTo>
                <a:lnTo>
                  <a:pt x="24" y="121"/>
                </a:lnTo>
                <a:lnTo>
                  <a:pt x="24" y="120"/>
                </a:lnTo>
                <a:lnTo>
                  <a:pt x="25" y="120"/>
                </a:lnTo>
                <a:lnTo>
                  <a:pt x="27" y="120"/>
                </a:lnTo>
                <a:lnTo>
                  <a:pt x="29" y="121"/>
                </a:lnTo>
                <a:lnTo>
                  <a:pt x="30" y="120"/>
                </a:lnTo>
                <a:lnTo>
                  <a:pt x="32" y="120"/>
                </a:lnTo>
                <a:lnTo>
                  <a:pt x="30" y="120"/>
                </a:lnTo>
                <a:lnTo>
                  <a:pt x="30" y="121"/>
                </a:lnTo>
                <a:lnTo>
                  <a:pt x="30" y="120"/>
                </a:lnTo>
                <a:lnTo>
                  <a:pt x="32" y="120"/>
                </a:lnTo>
                <a:lnTo>
                  <a:pt x="33" y="118"/>
                </a:lnTo>
                <a:lnTo>
                  <a:pt x="32" y="116"/>
                </a:lnTo>
                <a:lnTo>
                  <a:pt x="32" y="115"/>
                </a:lnTo>
                <a:lnTo>
                  <a:pt x="30" y="115"/>
                </a:lnTo>
                <a:lnTo>
                  <a:pt x="32" y="115"/>
                </a:lnTo>
                <a:lnTo>
                  <a:pt x="32" y="113"/>
                </a:lnTo>
                <a:lnTo>
                  <a:pt x="30" y="113"/>
                </a:lnTo>
                <a:lnTo>
                  <a:pt x="32" y="113"/>
                </a:lnTo>
                <a:lnTo>
                  <a:pt x="32" y="112"/>
                </a:lnTo>
                <a:lnTo>
                  <a:pt x="33" y="112"/>
                </a:lnTo>
                <a:lnTo>
                  <a:pt x="32" y="112"/>
                </a:lnTo>
                <a:lnTo>
                  <a:pt x="33" y="112"/>
                </a:lnTo>
                <a:lnTo>
                  <a:pt x="35" y="112"/>
                </a:lnTo>
                <a:lnTo>
                  <a:pt x="37" y="112"/>
                </a:lnTo>
                <a:lnTo>
                  <a:pt x="37" y="110"/>
                </a:lnTo>
                <a:lnTo>
                  <a:pt x="38" y="110"/>
                </a:lnTo>
                <a:lnTo>
                  <a:pt x="38" y="108"/>
                </a:lnTo>
                <a:lnTo>
                  <a:pt x="40" y="108"/>
                </a:lnTo>
                <a:lnTo>
                  <a:pt x="41" y="108"/>
                </a:lnTo>
                <a:lnTo>
                  <a:pt x="43" y="107"/>
                </a:lnTo>
                <a:lnTo>
                  <a:pt x="41" y="107"/>
                </a:lnTo>
                <a:lnTo>
                  <a:pt x="43" y="107"/>
                </a:lnTo>
                <a:lnTo>
                  <a:pt x="41" y="108"/>
                </a:lnTo>
                <a:lnTo>
                  <a:pt x="40" y="108"/>
                </a:lnTo>
                <a:lnTo>
                  <a:pt x="40" y="107"/>
                </a:lnTo>
                <a:lnTo>
                  <a:pt x="38" y="107"/>
                </a:lnTo>
                <a:lnTo>
                  <a:pt x="38" y="105"/>
                </a:lnTo>
                <a:lnTo>
                  <a:pt x="40" y="105"/>
                </a:lnTo>
                <a:lnTo>
                  <a:pt x="38" y="105"/>
                </a:lnTo>
                <a:lnTo>
                  <a:pt x="38" y="104"/>
                </a:lnTo>
                <a:lnTo>
                  <a:pt x="40" y="104"/>
                </a:lnTo>
                <a:lnTo>
                  <a:pt x="40" y="102"/>
                </a:lnTo>
                <a:lnTo>
                  <a:pt x="41" y="100"/>
                </a:lnTo>
                <a:lnTo>
                  <a:pt x="40" y="100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7" y="97"/>
                </a:lnTo>
                <a:lnTo>
                  <a:pt x="35" y="97"/>
                </a:lnTo>
                <a:lnTo>
                  <a:pt x="35" y="96"/>
                </a:lnTo>
                <a:lnTo>
                  <a:pt x="37" y="96"/>
                </a:lnTo>
                <a:lnTo>
                  <a:pt x="37" y="94"/>
                </a:lnTo>
                <a:lnTo>
                  <a:pt x="35" y="94"/>
                </a:lnTo>
                <a:lnTo>
                  <a:pt x="35" y="92"/>
                </a:lnTo>
                <a:lnTo>
                  <a:pt x="35" y="91"/>
                </a:lnTo>
                <a:lnTo>
                  <a:pt x="35" y="89"/>
                </a:lnTo>
                <a:lnTo>
                  <a:pt x="35" y="88"/>
                </a:lnTo>
                <a:lnTo>
                  <a:pt x="35" y="86"/>
                </a:lnTo>
                <a:lnTo>
                  <a:pt x="33" y="86"/>
                </a:lnTo>
                <a:lnTo>
                  <a:pt x="33" y="84"/>
                </a:lnTo>
                <a:lnTo>
                  <a:pt x="35" y="84"/>
                </a:lnTo>
                <a:lnTo>
                  <a:pt x="35" y="83"/>
                </a:lnTo>
                <a:lnTo>
                  <a:pt x="33" y="83"/>
                </a:lnTo>
                <a:lnTo>
                  <a:pt x="33" y="81"/>
                </a:lnTo>
                <a:lnTo>
                  <a:pt x="35" y="83"/>
                </a:lnTo>
                <a:lnTo>
                  <a:pt x="35" y="81"/>
                </a:lnTo>
                <a:lnTo>
                  <a:pt x="35" y="80"/>
                </a:lnTo>
                <a:lnTo>
                  <a:pt x="33" y="80"/>
                </a:lnTo>
                <a:lnTo>
                  <a:pt x="33" y="78"/>
                </a:lnTo>
                <a:lnTo>
                  <a:pt x="35" y="78"/>
                </a:lnTo>
                <a:lnTo>
                  <a:pt x="37" y="76"/>
                </a:lnTo>
                <a:lnTo>
                  <a:pt x="37" y="75"/>
                </a:lnTo>
                <a:lnTo>
                  <a:pt x="38" y="75"/>
                </a:lnTo>
                <a:lnTo>
                  <a:pt x="37" y="75"/>
                </a:lnTo>
                <a:lnTo>
                  <a:pt x="37" y="73"/>
                </a:lnTo>
                <a:lnTo>
                  <a:pt x="35" y="73"/>
                </a:lnTo>
                <a:lnTo>
                  <a:pt x="35" y="72"/>
                </a:lnTo>
                <a:lnTo>
                  <a:pt x="33" y="72"/>
                </a:lnTo>
                <a:lnTo>
                  <a:pt x="32" y="72"/>
                </a:lnTo>
                <a:lnTo>
                  <a:pt x="30" y="73"/>
                </a:lnTo>
                <a:lnTo>
                  <a:pt x="29" y="73"/>
                </a:lnTo>
                <a:lnTo>
                  <a:pt x="27" y="73"/>
                </a:lnTo>
                <a:lnTo>
                  <a:pt x="27" y="72"/>
                </a:lnTo>
                <a:lnTo>
                  <a:pt x="27" y="70"/>
                </a:lnTo>
                <a:lnTo>
                  <a:pt x="27" y="68"/>
                </a:lnTo>
                <a:lnTo>
                  <a:pt x="27" y="70"/>
                </a:lnTo>
                <a:lnTo>
                  <a:pt x="27" y="68"/>
                </a:lnTo>
                <a:lnTo>
                  <a:pt x="27" y="67"/>
                </a:lnTo>
                <a:lnTo>
                  <a:pt x="27" y="65"/>
                </a:lnTo>
                <a:lnTo>
                  <a:pt x="27" y="64"/>
                </a:lnTo>
                <a:lnTo>
                  <a:pt x="29" y="64"/>
                </a:lnTo>
                <a:lnTo>
                  <a:pt x="29" y="62"/>
                </a:lnTo>
                <a:lnTo>
                  <a:pt x="30" y="62"/>
                </a:lnTo>
                <a:lnTo>
                  <a:pt x="32" y="62"/>
                </a:lnTo>
                <a:lnTo>
                  <a:pt x="32" y="60"/>
                </a:lnTo>
                <a:lnTo>
                  <a:pt x="33" y="59"/>
                </a:lnTo>
                <a:lnTo>
                  <a:pt x="33" y="57"/>
                </a:lnTo>
                <a:lnTo>
                  <a:pt x="35" y="57"/>
                </a:lnTo>
                <a:lnTo>
                  <a:pt x="35" y="56"/>
                </a:lnTo>
                <a:lnTo>
                  <a:pt x="37" y="56"/>
                </a:lnTo>
                <a:lnTo>
                  <a:pt x="37" y="54"/>
                </a:lnTo>
                <a:lnTo>
                  <a:pt x="37" y="52"/>
                </a:lnTo>
                <a:lnTo>
                  <a:pt x="38" y="51"/>
                </a:lnTo>
                <a:lnTo>
                  <a:pt x="38" y="49"/>
                </a:lnTo>
                <a:lnTo>
                  <a:pt x="40" y="49"/>
                </a:lnTo>
                <a:lnTo>
                  <a:pt x="40" y="48"/>
                </a:lnTo>
                <a:lnTo>
                  <a:pt x="40" y="46"/>
                </a:lnTo>
                <a:lnTo>
                  <a:pt x="41" y="46"/>
                </a:lnTo>
                <a:lnTo>
                  <a:pt x="43" y="46"/>
                </a:lnTo>
                <a:lnTo>
                  <a:pt x="45" y="46"/>
                </a:lnTo>
                <a:lnTo>
                  <a:pt x="45" y="44"/>
                </a:lnTo>
                <a:lnTo>
                  <a:pt x="46" y="44"/>
                </a:lnTo>
                <a:lnTo>
                  <a:pt x="46" y="43"/>
                </a:lnTo>
                <a:lnTo>
                  <a:pt x="46" y="41"/>
                </a:lnTo>
                <a:lnTo>
                  <a:pt x="45" y="41"/>
                </a:lnTo>
                <a:lnTo>
                  <a:pt x="45" y="40"/>
                </a:lnTo>
                <a:lnTo>
                  <a:pt x="43" y="40"/>
                </a:lnTo>
                <a:lnTo>
                  <a:pt x="41" y="40"/>
                </a:lnTo>
                <a:lnTo>
                  <a:pt x="40" y="41"/>
                </a:lnTo>
                <a:lnTo>
                  <a:pt x="41" y="40"/>
                </a:lnTo>
                <a:lnTo>
                  <a:pt x="40" y="40"/>
                </a:lnTo>
                <a:lnTo>
                  <a:pt x="38" y="41"/>
                </a:lnTo>
                <a:lnTo>
                  <a:pt x="38" y="40"/>
                </a:lnTo>
                <a:lnTo>
                  <a:pt x="38" y="41"/>
                </a:lnTo>
                <a:lnTo>
                  <a:pt x="38" y="40"/>
                </a:lnTo>
                <a:lnTo>
                  <a:pt x="37" y="40"/>
                </a:lnTo>
                <a:lnTo>
                  <a:pt x="37" y="41"/>
                </a:lnTo>
                <a:lnTo>
                  <a:pt x="37" y="40"/>
                </a:lnTo>
                <a:lnTo>
                  <a:pt x="35" y="40"/>
                </a:lnTo>
                <a:lnTo>
                  <a:pt x="33" y="41"/>
                </a:lnTo>
                <a:lnTo>
                  <a:pt x="35" y="41"/>
                </a:lnTo>
                <a:lnTo>
                  <a:pt x="33" y="41"/>
                </a:lnTo>
                <a:lnTo>
                  <a:pt x="32" y="41"/>
                </a:lnTo>
                <a:lnTo>
                  <a:pt x="30" y="41"/>
                </a:lnTo>
                <a:lnTo>
                  <a:pt x="30" y="40"/>
                </a:lnTo>
                <a:lnTo>
                  <a:pt x="32" y="40"/>
                </a:lnTo>
                <a:lnTo>
                  <a:pt x="30" y="40"/>
                </a:lnTo>
                <a:lnTo>
                  <a:pt x="30" y="38"/>
                </a:lnTo>
                <a:lnTo>
                  <a:pt x="32" y="38"/>
                </a:lnTo>
                <a:lnTo>
                  <a:pt x="32" y="36"/>
                </a:lnTo>
                <a:lnTo>
                  <a:pt x="30" y="36"/>
                </a:lnTo>
                <a:lnTo>
                  <a:pt x="32" y="36"/>
                </a:lnTo>
                <a:lnTo>
                  <a:pt x="33" y="36"/>
                </a:lnTo>
                <a:lnTo>
                  <a:pt x="35" y="36"/>
                </a:lnTo>
                <a:lnTo>
                  <a:pt x="35" y="38"/>
                </a:lnTo>
                <a:lnTo>
                  <a:pt x="37" y="38"/>
                </a:lnTo>
                <a:lnTo>
                  <a:pt x="37" y="36"/>
                </a:lnTo>
                <a:lnTo>
                  <a:pt x="37" y="38"/>
                </a:lnTo>
                <a:lnTo>
                  <a:pt x="38" y="38"/>
                </a:lnTo>
                <a:lnTo>
                  <a:pt x="38" y="36"/>
                </a:lnTo>
                <a:lnTo>
                  <a:pt x="40" y="36"/>
                </a:lnTo>
                <a:lnTo>
                  <a:pt x="41" y="36"/>
                </a:lnTo>
                <a:lnTo>
                  <a:pt x="41" y="35"/>
                </a:lnTo>
                <a:lnTo>
                  <a:pt x="43" y="36"/>
                </a:lnTo>
                <a:lnTo>
                  <a:pt x="43" y="35"/>
                </a:lnTo>
                <a:lnTo>
                  <a:pt x="45" y="35"/>
                </a:lnTo>
                <a:lnTo>
                  <a:pt x="46" y="35"/>
                </a:lnTo>
                <a:lnTo>
                  <a:pt x="48" y="35"/>
                </a:lnTo>
                <a:lnTo>
                  <a:pt x="48" y="36"/>
                </a:lnTo>
                <a:lnTo>
                  <a:pt x="48" y="38"/>
                </a:lnTo>
                <a:lnTo>
                  <a:pt x="49" y="38"/>
                </a:lnTo>
                <a:lnTo>
                  <a:pt x="48" y="38"/>
                </a:lnTo>
                <a:lnTo>
                  <a:pt x="49" y="38"/>
                </a:lnTo>
                <a:lnTo>
                  <a:pt x="49" y="40"/>
                </a:lnTo>
                <a:lnTo>
                  <a:pt x="51" y="40"/>
                </a:lnTo>
                <a:lnTo>
                  <a:pt x="53" y="40"/>
                </a:lnTo>
                <a:lnTo>
                  <a:pt x="54" y="41"/>
                </a:lnTo>
                <a:lnTo>
                  <a:pt x="56" y="41"/>
                </a:lnTo>
                <a:lnTo>
                  <a:pt x="57" y="41"/>
                </a:lnTo>
                <a:lnTo>
                  <a:pt x="59" y="41"/>
                </a:lnTo>
                <a:lnTo>
                  <a:pt x="59" y="43"/>
                </a:lnTo>
                <a:lnTo>
                  <a:pt x="57" y="43"/>
                </a:lnTo>
                <a:lnTo>
                  <a:pt x="59" y="44"/>
                </a:lnTo>
                <a:lnTo>
                  <a:pt x="61" y="44"/>
                </a:lnTo>
                <a:lnTo>
                  <a:pt x="62" y="44"/>
                </a:lnTo>
                <a:lnTo>
                  <a:pt x="62" y="43"/>
                </a:lnTo>
                <a:lnTo>
                  <a:pt x="64" y="43"/>
                </a:lnTo>
                <a:lnTo>
                  <a:pt x="65" y="43"/>
                </a:lnTo>
                <a:lnTo>
                  <a:pt x="65" y="44"/>
                </a:lnTo>
                <a:lnTo>
                  <a:pt x="67" y="44"/>
                </a:lnTo>
                <a:lnTo>
                  <a:pt x="69" y="44"/>
                </a:lnTo>
                <a:lnTo>
                  <a:pt x="69" y="43"/>
                </a:lnTo>
                <a:lnTo>
                  <a:pt x="70" y="43"/>
                </a:lnTo>
                <a:lnTo>
                  <a:pt x="70" y="41"/>
                </a:lnTo>
                <a:lnTo>
                  <a:pt x="70" y="43"/>
                </a:lnTo>
                <a:lnTo>
                  <a:pt x="70" y="44"/>
                </a:lnTo>
                <a:lnTo>
                  <a:pt x="72" y="44"/>
                </a:lnTo>
                <a:lnTo>
                  <a:pt x="73" y="44"/>
                </a:lnTo>
                <a:lnTo>
                  <a:pt x="73" y="46"/>
                </a:lnTo>
                <a:lnTo>
                  <a:pt x="73" y="48"/>
                </a:lnTo>
                <a:lnTo>
                  <a:pt x="73" y="49"/>
                </a:lnTo>
                <a:lnTo>
                  <a:pt x="75" y="49"/>
                </a:lnTo>
                <a:lnTo>
                  <a:pt x="75" y="51"/>
                </a:lnTo>
                <a:lnTo>
                  <a:pt x="77" y="51"/>
                </a:lnTo>
                <a:lnTo>
                  <a:pt x="77" y="52"/>
                </a:lnTo>
                <a:lnTo>
                  <a:pt x="78" y="52"/>
                </a:lnTo>
                <a:lnTo>
                  <a:pt x="80" y="52"/>
                </a:lnTo>
                <a:lnTo>
                  <a:pt x="81" y="52"/>
                </a:lnTo>
                <a:lnTo>
                  <a:pt x="83" y="52"/>
                </a:lnTo>
                <a:lnTo>
                  <a:pt x="85" y="52"/>
                </a:lnTo>
                <a:lnTo>
                  <a:pt x="85" y="51"/>
                </a:lnTo>
                <a:lnTo>
                  <a:pt x="85" y="52"/>
                </a:lnTo>
                <a:lnTo>
                  <a:pt x="86" y="54"/>
                </a:lnTo>
                <a:lnTo>
                  <a:pt x="88" y="54"/>
                </a:lnTo>
                <a:lnTo>
                  <a:pt x="88" y="56"/>
                </a:lnTo>
                <a:lnTo>
                  <a:pt x="89" y="56"/>
                </a:lnTo>
                <a:lnTo>
                  <a:pt x="91" y="56"/>
                </a:lnTo>
                <a:lnTo>
                  <a:pt x="91" y="57"/>
                </a:lnTo>
                <a:lnTo>
                  <a:pt x="91" y="59"/>
                </a:lnTo>
                <a:lnTo>
                  <a:pt x="93" y="59"/>
                </a:lnTo>
                <a:lnTo>
                  <a:pt x="94" y="59"/>
                </a:lnTo>
                <a:lnTo>
                  <a:pt x="94" y="57"/>
                </a:lnTo>
                <a:lnTo>
                  <a:pt x="96" y="57"/>
                </a:lnTo>
                <a:lnTo>
                  <a:pt x="97" y="57"/>
                </a:lnTo>
                <a:lnTo>
                  <a:pt x="97" y="59"/>
                </a:lnTo>
                <a:lnTo>
                  <a:pt x="99" y="59"/>
                </a:lnTo>
                <a:lnTo>
                  <a:pt x="99" y="60"/>
                </a:lnTo>
                <a:lnTo>
                  <a:pt x="101" y="60"/>
                </a:lnTo>
                <a:lnTo>
                  <a:pt x="102" y="60"/>
                </a:lnTo>
                <a:lnTo>
                  <a:pt x="102" y="62"/>
                </a:lnTo>
                <a:lnTo>
                  <a:pt x="104" y="62"/>
                </a:lnTo>
                <a:lnTo>
                  <a:pt x="105" y="62"/>
                </a:lnTo>
                <a:lnTo>
                  <a:pt x="107" y="62"/>
                </a:lnTo>
                <a:lnTo>
                  <a:pt x="109" y="62"/>
                </a:lnTo>
                <a:lnTo>
                  <a:pt x="110" y="62"/>
                </a:lnTo>
                <a:lnTo>
                  <a:pt x="110" y="60"/>
                </a:lnTo>
                <a:lnTo>
                  <a:pt x="109" y="60"/>
                </a:lnTo>
                <a:lnTo>
                  <a:pt x="110" y="60"/>
                </a:lnTo>
                <a:lnTo>
                  <a:pt x="110" y="59"/>
                </a:lnTo>
                <a:lnTo>
                  <a:pt x="112" y="59"/>
                </a:lnTo>
                <a:lnTo>
                  <a:pt x="112" y="60"/>
                </a:lnTo>
                <a:lnTo>
                  <a:pt x="113" y="60"/>
                </a:lnTo>
                <a:lnTo>
                  <a:pt x="115" y="60"/>
                </a:lnTo>
                <a:lnTo>
                  <a:pt x="117" y="60"/>
                </a:lnTo>
                <a:lnTo>
                  <a:pt x="118" y="60"/>
                </a:lnTo>
                <a:lnTo>
                  <a:pt x="120" y="60"/>
                </a:lnTo>
                <a:lnTo>
                  <a:pt x="121" y="59"/>
                </a:lnTo>
                <a:lnTo>
                  <a:pt x="121" y="57"/>
                </a:lnTo>
                <a:lnTo>
                  <a:pt x="123" y="57"/>
                </a:lnTo>
                <a:lnTo>
                  <a:pt x="125" y="57"/>
                </a:lnTo>
                <a:lnTo>
                  <a:pt x="126" y="57"/>
                </a:lnTo>
                <a:lnTo>
                  <a:pt x="128" y="57"/>
                </a:lnTo>
                <a:lnTo>
                  <a:pt x="128" y="56"/>
                </a:lnTo>
                <a:lnTo>
                  <a:pt x="129" y="56"/>
                </a:lnTo>
                <a:lnTo>
                  <a:pt x="131" y="56"/>
                </a:lnTo>
                <a:lnTo>
                  <a:pt x="133" y="56"/>
                </a:lnTo>
                <a:lnTo>
                  <a:pt x="134" y="56"/>
                </a:lnTo>
                <a:lnTo>
                  <a:pt x="134" y="54"/>
                </a:lnTo>
                <a:lnTo>
                  <a:pt x="136" y="54"/>
                </a:lnTo>
                <a:lnTo>
                  <a:pt x="136" y="52"/>
                </a:lnTo>
                <a:lnTo>
                  <a:pt x="137" y="52"/>
                </a:lnTo>
                <a:lnTo>
                  <a:pt x="137" y="54"/>
                </a:lnTo>
                <a:lnTo>
                  <a:pt x="139" y="54"/>
                </a:lnTo>
                <a:lnTo>
                  <a:pt x="139" y="52"/>
                </a:lnTo>
                <a:lnTo>
                  <a:pt x="141" y="52"/>
                </a:lnTo>
                <a:lnTo>
                  <a:pt x="142" y="52"/>
                </a:lnTo>
                <a:lnTo>
                  <a:pt x="142" y="51"/>
                </a:lnTo>
                <a:lnTo>
                  <a:pt x="144" y="52"/>
                </a:lnTo>
                <a:lnTo>
                  <a:pt x="144" y="51"/>
                </a:lnTo>
                <a:lnTo>
                  <a:pt x="145" y="51"/>
                </a:lnTo>
                <a:lnTo>
                  <a:pt x="145" y="49"/>
                </a:lnTo>
                <a:lnTo>
                  <a:pt x="147" y="49"/>
                </a:lnTo>
                <a:lnTo>
                  <a:pt x="147" y="51"/>
                </a:lnTo>
                <a:lnTo>
                  <a:pt x="149" y="49"/>
                </a:lnTo>
                <a:lnTo>
                  <a:pt x="149" y="51"/>
                </a:lnTo>
                <a:lnTo>
                  <a:pt x="149" y="49"/>
                </a:lnTo>
                <a:lnTo>
                  <a:pt x="149" y="51"/>
                </a:lnTo>
                <a:lnTo>
                  <a:pt x="150" y="51"/>
                </a:lnTo>
                <a:lnTo>
                  <a:pt x="150" y="52"/>
                </a:lnTo>
                <a:lnTo>
                  <a:pt x="149" y="54"/>
                </a:lnTo>
                <a:lnTo>
                  <a:pt x="150" y="54"/>
                </a:lnTo>
                <a:lnTo>
                  <a:pt x="152" y="54"/>
                </a:lnTo>
                <a:lnTo>
                  <a:pt x="152" y="56"/>
                </a:lnTo>
                <a:lnTo>
                  <a:pt x="153" y="56"/>
                </a:lnTo>
                <a:lnTo>
                  <a:pt x="155" y="57"/>
                </a:lnTo>
                <a:lnTo>
                  <a:pt x="157" y="57"/>
                </a:lnTo>
                <a:lnTo>
                  <a:pt x="157" y="59"/>
                </a:lnTo>
                <a:lnTo>
                  <a:pt x="158" y="59"/>
                </a:lnTo>
                <a:lnTo>
                  <a:pt x="158" y="60"/>
                </a:lnTo>
                <a:lnTo>
                  <a:pt x="160" y="60"/>
                </a:lnTo>
                <a:lnTo>
                  <a:pt x="160" y="59"/>
                </a:lnTo>
                <a:lnTo>
                  <a:pt x="161" y="60"/>
                </a:lnTo>
                <a:lnTo>
                  <a:pt x="160" y="60"/>
                </a:lnTo>
                <a:lnTo>
                  <a:pt x="160" y="62"/>
                </a:lnTo>
                <a:lnTo>
                  <a:pt x="161" y="62"/>
                </a:lnTo>
                <a:lnTo>
                  <a:pt x="163" y="62"/>
                </a:lnTo>
                <a:lnTo>
                  <a:pt x="163" y="64"/>
                </a:lnTo>
                <a:lnTo>
                  <a:pt x="163" y="62"/>
                </a:lnTo>
                <a:lnTo>
                  <a:pt x="163" y="64"/>
                </a:lnTo>
                <a:lnTo>
                  <a:pt x="165" y="64"/>
                </a:lnTo>
                <a:lnTo>
                  <a:pt x="166" y="64"/>
                </a:lnTo>
                <a:lnTo>
                  <a:pt x="166" y="65"/>
                </a:lnTo>
                <a:lnTo>
                  <a:pt x="168" y="65"/>
                </a:lnTo>
                <a:lnTo>
                  <a:pt x="169" y="65"/>
                </a:lnTo>
                <a:lnTo>
                  <a:pt x="171" y="65"/>
                </a:lnTo>
                <a:lnTo>
                  <a:pt x="169" y="65"/>
                </a:lnTo>
                <a:lnTo>
                  <a:pt x="169" y="67"/>
                </a:lnTo>
                <a:lnTo>
                  <a:pt x="169" y="68"/>
                </a:lnTo>
                <a:lnTo>
                  <a:pt x="169" y="70"/>
                </a:lnTo>
                <a:lnTo>
                  <a:pt x="168" y="70"/>
                </a:lnTo>
                <a:lnTo>
                  <a:pt x="169" y="70"/>
                </a:lnTo>
                <a:lnTo>
                  <a:pt x="169" y="72"/>
                </a:lnTo>
                <a:lnTo>
                  <a:pt x="168" y="72"/>
                </a:lnTo>
                <a:lnTo>
                  <a:pt x="168" y="73"/>
                </a:lnTo>
                <a:lnTo>
                  <a:pt x="168" y="75"/>
                </a:lnTo>
                <a:lnTo>
                  <a:pt x="169" y="75"/>
                </a:lnTo>
                <a:lnTo>
                  <a:pt x="171" y="75"/>
                </a:lnTo>
                <a:lnTo>
                  <a:pt x="171" y="76"/>
                </a:lnTo>
                <a:lnTo>
                  <a:pt x="173" y="76"/>
                </a:lnTo>
                <a:lnTo>
                  <a:pt x="173" y="78"/>
                </a:lnTo>
                <a:lnTo>
                  <a:pt x="173" y="80"/>
                </a:lnTo>
                <a:lnTo>
                  <a:pt x="173" y="81"/>
                </a:lnTo>
                <a:lnTo>
                  <a:pt x="173" y="83"/>
                </a:lnTo>
                <a:lnTo>
                  <a:pt x="171" y="84"/>
                </a:lnTo>
                <a:lnTo>
                  <a:pt x="171" y="86"/>
                </a:lnTo>
                <a:lnTo>
                  <a:pt x="169" y="86"/>
                </a:lnTo>
                <a:lnTo>
                  <a:pt x="169" y="88"/>
                </a:lnTo>
                <a:lnTo>
                  <a:pt x="169" y="89"/>
                </a:lnTo>
                <a:lnTo>
                  <a:pt x="169" y="91"/>
                </a:lnTo>
                <a:lnTo>
                  <a:pt x="171" y="91"/>
                </a:lnTo>
                <a:lnTo>
                  <a:pt x="171" y="92"/>
                </a:lnTo>
                <a:lnTo>
                  <a:pt x="171" y="94"/>
                </a:lnTo>
                <a:lnTo>
                  <a:pt x="173" y="94"/>
                </a:lnTo>
                <a:lnTo>
                  <a:pt x="173" y="96"/>
                </a:lnTo>
                <a:lnTo>
                  <a:pt x="174" y="96"/>
                </a:lnTo>
                <a:lnTo>
                  <a:pt x="174" y="97"/>
                </a:lnTo>
                <a:lnTo>
                  <a:pt x="174" y="99"/>
                </a:lnTo>
                <a:lnTo>
                  <a:pt x="174" y="100"/>
                </a:lnTo>
                <a:lnTo>
                  <a:pt x="173" y="99"/>
                </a:lnTo>
                <a:lnTo>
                  <a:pt x="171" y="99"/>
                </a:lnTo>
                <a:lnTo>
                  <a:pt x="171" y="100"/>
                </a:lnTo>
                <a:lnTo>
                  <a:pt x="171" y="102"/>
                </a:lnTo>
                <a:lnTo>
                  <a:pt x="171" y="104"/>
                </a:lnTo>
                <a:lnTo>
                  <a:pt x="169" y="105"/>
                </a:lnTo>
                <a:lnTo>
                  <a:pt x="169" y="107"/>
                </a:lnTo>
                <a:lnTo>
                  <a:pt x="169" y="108"/>
                </a:lnTo>
                <a:lnTo>
                  <a:pt x="169" y="110"/>
                </a:lnTo>
                <a:lnTo>
                  <a:pt x="168" y="110"/>
                </a:lnTo>
                <a:lnTo>
                  <a:pt x="166" y="112"/>
                </a:lnTo>
                <a:lnTo>
                  <a:pt x="165" y="112"/>
                </a:lnTo>
                <a:lnTo>
                  <a:pt x="165" y="113"/>
                </a:lnTo>
                <a:lnTo>
                  <a:pt x="163" y="113"/>
                </a:lnTo>
                <a:lnTo>
                  <a:pt x="161" y="115"/>
                </a:lnTo>
                <a:lnTo>
                  <a:pt x="160" y="115"/>
                </a:lnTo>
                <a:lnTo>
                  <a:pt x="158" y="116"/>
                </a:lnTo>
                <a:lnTo>
                  <a:pt x="157" y="116"/>
                </a:lnTo>
                <a:lnTo>
                  <a:pt x="157" y="115"/>
                </a:lnTo>
                <a:lnTo>
                  <a:pt x="157" y="116"/>
                </a:lnTo>
                <a:lnTo>
                  <a:pt x="155" y="116"/>
                </a:lnTo>
                <a:lnTo>
                  <a:pt x="155" y="118"/>
                </a:lnTo>
                <a:lnTo>
                  <a:pt x="153" y="120"/>
                </a:lnTo>
                <a:lnTo>
                  <a:pt x="152" y="121"/>
                </a:lnTo>
                <a:lnTo>
                  <a:pt x="150" y="121"/>
                </a:lnTo>
                <a:lnTo>
                  <a:pt x="150" y="123"/>
                </a:lnTo>
                <a:lnTo>
                  <a:pt x="150" y="124"/>
                </a:lnTo>
                <a:lnTo>
                  <a:pt x="149" y="124"/>
                </a:lnTo>
                <a:lnTo>
                  <a:pt x="149" y="126"/>
                </a:lnTo>
                <a:lnTo>
                  <a:pt x="147" y="126"/>
                </a:lnTo>
                <a:lnTo>
                  <a:pt x="149" y="126"/>
                </a:lnTo>
                <a:lnTo>
                  <a:pt x="149" y="128"/>
                </a:lnTo>
                <a:lnTo>
                  <a:pt x="147" y="128"/>
                </a:lnTo>
                <a:lnTo>
                  <a:pt x="145" y="128"/>
                </a:lnTo>
                <a:lnTo>
                  <a:pt x="145" y="129"/>
                </a:lnTo>
                <a:lnTo>
                  <a:pt x="144" y="129"/>
                </a:lnTo>
                <a:lnTo>
                  <a:pt x="142" y="131"/>
                </a:lnTo>
                <a:lnTo>
                  <a:pt x="141" y="132"/>
                </a:lnTo>
                <a:lnTo>
                  <a:pt x="141" y="134"/>
                </a:lnTo>
                <a:lnTo>
                  <a:pt x="141" y="136"/>
                </a:lnTo>
                <a:lnTo>
                  <a:pt x="142" y="136"/>
                </a:lnTo>
                <a:lnTo>
                  <a:pt x="142" y="134"/>
                </a:lnTo>
                <a:lnTo>
                  <a:pt x="144" y="132"/>
                </a:lnTo>
                <a:lnTo>
                  <a:pt x="145" y="132"/>
                </a:lnTo>
                <a:lnTo>
                  <a:pt x="145" y="134"/>
                </a:lnTo>
                <a:lnTo>
                  <a:pt x="145" y="136"/>
                </a:lnTo>
                <a:lnTo>
                  <a:pt x="145" y="134"/>
                </a:lnTo>
                <a:lnTo>
                  <a:pt x="147" y="134"/>
                </a:lnTo>
                <a:lnTo>
                  <a:pt x="147" y="136"/>
                </a:lnTo>
                <a:lnTo>
                  <a:pt x="147" y="137"/>
                </a:lnTo>
                <a:lnTo>
                  <a:pt x="149" y="137"/>
                </a:lnTo>
                <a:lnTo>
                  <a:pt x="149" y="139"/>
                </a:lnTo>
                <a:lnTo>
                  <a:pt x="149" y="137"/>
                </a:lnTo>
                <a:lnTo>
                  <a:pt x="149" y="139"/>
                </a:lnTo>
                <a:lnTo>
                  <a:pt x="147" y="139"/>
                </a:lnTo>
                <a:lnTo>
                  <a:pt x="147" y="140"/>
                </a:lnTo>
                <a:lnTo>
                  <a:pt x="145" y="140"/>
                </a:lnTo>
                <a:lnTo>
                  <a:pt x="144" y="140"/>
                </a:lnTo>
                <a:lnTo>
                  <a:pt x="144" y="142"/>
                </a:lnTo>
                <a:lnTo>
                  <a:pt x="142" y="142"/>
                </a:lnTo>
                <a:lnTo>
                  <a:pt x="142" y="144"/>
                </a:lnTo>
                <a:lnTo>
                  <a:pt x="142" y="142"/>
                </a:lnTo>
                <a:lnTo>
                  <a:pt x="144" y="142"/>
                </a:lnTo>
                <a:lnTo>
                  <a:pt x="144" y="144"/>
                </a:lnTo>
                <a:lnTo>
                  <a:pt x="145" y="144"/>
                </a:lnTo>
                <a:lnTo>
                  <a:pt x="145" y="145"/>
                </a:lnTo>
                <a:lnTo>
                  <a:pt x="145" y="147"/>
                </a:lnTo>
                <a:lnTo>
                  <a:pt x="145" y="148"/>
                </a:lnTo>
                <a:lnTo>
                  <a:pt x="145" y="147"/>
                </a:lnTo>
                <a:lnTo>
                  <a:pt x="147" y="147"/>
                </a:lnTo>
                <a:lnTo>
                  <a:pt x="149" y="147"/>
                </a:lnTo>
                <a:lnTo>
                  <a:pt x="149" y="145"/>
                </a:lnTo>
                <a:lnTo>
                  <a:pt x="150" y="145"/>
                </a:lnTo>
                <a:lnTo>
                  <a:pt x="152" y="144"/>
                </a:lnTo>
                <a:lnTo>
                  <a:pt x="153" y="144"/>
                </a:lnTo>
                <a:lnTo>
                  <a:pt x="153" y="142"/>
                </a:lnTo>
                <a:lnTo>
                  <a:pt x="153" y="140"/>
                </a:lnTo>
                <a:lnTo>
                  <a:pt x="153" y="139"/>
                </a:lnTo>
                <a:lnTo>
                  <a:pt x="155" y="139"/>
                </a:lnTo>
                <a:lnTo>
                  <a:pt x="157" y="139"/>
                </a:lnTo>
                <a:lnTo>
                  <a:pt x="158" y="139"/>
                </a:lnTo>
                <a:lnTo>
                  <a:pt x="158" y="137"/>
                </a:lnTo>
                <a:lnTo>
                  <a:pt x="157" y="139"/>
                </a:lnTo>
                <a:lnTo>
                  <a:pt x="157" y="137"/>
                </a:lnTo>
                <a:lnTo>
                  <a:pt x="158" y="137"/>
                </a:lnTo>
                <a:lnTo>
                  <a:pt x="160" y="137"/>
                </a:lnTo>
                <a:lnTo>
                  <a:pt x="160" y="136"/>
                </a:lnTo>
                <a:lnTo>
                  <a:pt x="161" y="136"/>
                </a:lnTo>
                <a:lnTo>
                  <a:pt x="161" y="134"/>
                </a:lnTo>
                <a:lnTo>
                  <a:pt x="163" y="134"/>
                </a:lnTo>
                <a:lnTo>
                  <a:pt x="163" y="132"/>
                </a:lnTo>
                <a:lnTo>
                  <a:pt x="165" y="132"/>
                </a:lnTo>
                <a:lnTo>
                  <a:pt x="165" y="134"/>
                </a:lnTo>
                <a:lnTo>
                  <a:pt x="165" y="136"/>
                </a:lnTo>
                <a:lnTo>
                  <a:pt x="166" y="134"/>
                </a:lnTo>
                <a:lnTo>
                  <a:pt x="166" y="132"/>
                </a:lnTo>
                <a:lnTo>
                  <a:pt x="168" y="132"/>
                </a:lnTo>
                <a:lnTo>
                  <a:pt x="168" y="134"/>
                </a:lnTo>
                <a:lnTo>
                  <a:pt x="168" y="132"/>
                </a:lnTo>
                <a:lnTo>
                  <a:pt x="169" y="132"/>
                </a:lnTo>
                <a:lnTo>
                  <a:pt x="168" y="132"/>
                </a:lnTo>
                <a:lnTo>
                  <a:pt x="168" y="131"/>
                </a:lnTo>
                <a:lnTo>
                  <a:pt x="168" y="129"/>
                </a:lnTo>
                <a:lnTo>
                  <a:pt x="169" y="129"/>
                </a:lnTo>
                <a:lnTo>
                  <a:pt x="169" y="128"/>
                </a:lnTo>
                <a:lnTo>
                  <a:pt x="171" y="128"/>
                </a:lnTo>
                <a:lnTo>
                  <a:pt x="171" y="126"/>
                </a:lnTo>
                <a:lnTo>
                  <a:pt x="173" y="126"/>
                </a:lnTo>
                <a:lnTo>
                  <a:pt x="173" y="124"/>
                </a:lnTo>
                <a:lnTo>
                  <a:pt x="174" y="124"/>
                </a:lnTo>
                <a:lnTo>
                  <a:pt x="174" y="123"/>
                </a:lnTo>
                <a:lnTo>
                  <a:pt x="176" y="123"/>
                </a:lnTo>
                <a:lnTo>
                  <a:pt x="176" y="121"/>
                </a:lnTo>
                <a:lnTo>
                  <a:pt x="177" y="121"/>
                </a:lnTo>
                <a:lnTo>
                  <a:pt x="177" y="120"/>
                </a:lnTo>
                <a:lnTo>
                  <a:pt x="176" y="120"/>
                </a:lnTo>
                <a:lnTo>
                  <a:pt x="176" y="118"/>
                </a:lnTo>
                <a:lnTo>
                  <a:pt x="174" y="118"/>
                </a:lnTo>
                <a:lnTo>
                  <a:pt x="173" y="118"/>
                </a:lnTo>
                <a:lnTo>
                  <a:pt x="173" y="116"/>
                </a:lnTo>
                <a:lnTo>
                  <a:pt x="174" y="116"/>
                </a:lnTo>
                <a:lnTo>
                  <a:pt x="174" y="115"/>
                </a:lnTo>
                <a:lnTo>
                  <a:pt x="173" y="115"/>
                </a:lnTo>
                <a:lnTo>
                  <a:pt x="173" y="116"/>
                </a:lnTo>
                <a:lnTo>
                  <a:pt x="171" y="116"/>
                </a:lnTo>
                <a:lnTo>
                  <a:pt x="171" y="118"/>
                </a:lnTo>
                <a:lnTo>
                  <a:pt x="171" y="120"/>
                </a:lnTo>
                <a:lnTo>
                  <a:pt x="171" y="118"/>
                </a:lnTo>
                <a:lnTo>
                  <a:pt x="171" y="116"/>
                </a:lnTo>
                <a:lnTo>
                  <a:pt x="171" y="115"/>
                </a:lnTo>
                <a:lnTo>
                  <a:pt x="173" y="115"/>
                </a:lnTo>
                <a:lnTo>
                  <a:pt x="173" y="113"/>
                </a:lnTo>
                <a:lnTo>
                  <a:pt x="174" y="113"/>
                </a:lnTo>
                <a:lnTo>
                  <a:pt x="174" y="112"/>
                </a:lnTo>
                <a:lnTo>
                  <a:pt x="176" y="112"/>
                </a:lnTo>
                <a:lnTo>
                  <a:pt x="176" y="110"/>
                </a:lnTo>
                <a:lnTo>
                  <a:pt x="174" y="110"/>
                </a:lnTo>
                <a:lnTo>
                  <a:pt x="174" y="108"/>
                </a:lnTo>
                <a:lnTo>
                  <a:pt x="176" y="107"/>
                </a:lnTo>
                <a:lnTo>
                  <a:pt x="176" y="105"/>
                </a:lnTo>
                <a:lnTo>
                  <a:pt x="176" y="104"/>
                </a:lnTo>
                <a:lnTo>
                  <a:pt x="174" y="104"/>
                </a:lnTo>
                <a:lnTo>
                  <a:pt x="174" y="102"/>
                </a:lnTo>
                <a:lnTo>
                  <a:pt x="176" y="102"/>
                </a:lnTo>
                <a:lnTo>
                  <a:pt x="177" y="102"/>
                </a:lnTo>
                <a:lnTo>
                  <a:pt x="179" y="100"/>
                </a:lnTo>
                <a:lnTo>
                  <a:pt x="181" y="99"/>
                </a:lnTo>
                <a:lnTo>
                  <a:pt x="182" y="99"/>
                </a:lnTo>
                <a:lnTo>
                  <a:pt x="184" y="99"/>
                </a:lnTo>
                <a:lnTo>
                  <a:pt x="184" y="97"/>
                </a:lnTo>
                <a:lnTo>
                  <a:pt x="185" y="97"/>
                </a:lnTo>
                <a:lnTo>
                  <a:pt x="185" y="96"/>
                </a:lnTo>
                <a:lnTo>
                  <a:pt x="185" y="94"/>
                </a:lnTo>
                <a:lnTo>
                  <a:pt x="187" y="94"/>
                </a:lnTo>
                <a:lnTo>
                  <a:pt x="189" y="94"/>
                </a:lnTo>
                <a:lnTo>
                  <a:pt x="189" y="92"/>
                </a:lnTo>
                <a:lnTo>
                  <a:pt x="190" y="92"/>
                </a:lnTo>
                <a:lnTo>
                  <a:pt x="192" y="92"/>
                </a:lnTo>
                <a:lnTo>
                  <a:pt x="193" y="92"/>
                </a:lnTo>
                <a:lnTo>
                  <a:pt x="195" y="92"/>
                </a:lnTo>
                <a:lnTo>
                  <a:pt x="197" y="92"/>
                </a:lnTo>
                <a:lnTo>
                  <a:pt x="197" y="91"/>
                </a:lnTo>
                <a:lnTo>
                  <a:pt x="198" y="91"/>
                </a:lnTo>
                <a:lnTo>
                  <a:pt x="200" y="91"/>
                </a:lnTo>
                <a:lnTo>
                  <a:pt x="200" y="89"/>
                </a:lnTo>
                <a:lnTo>
                  <a:pt x="201" y="89"/>
                </a:lnTo>
                <a:lnTo>
                  <a:pt x="201" y="88"/>
                </a:lnTo>
                <a:lnTo>
                  <a:pt x="203" y="88"/>
                </a:lnTo>
                <a:lnTo>
                  <a:pt x="203" y="86"/>
                </a:lnTo>
                <a:lnTo>
                  <a:pt x="205" y="88"/>
                </a:lnTo>
                <a:lnTo>
                  <a:pt x="205" y="86"/>
                </a:lnTo>
                <a:lnTo>
                  <a:pt x="205" y="84"/>
                </a:lnTo>
                <a:lnTo>
                  <a:pt x="206" y="84"/>
                </a:lnTo>
                <a:lnTo>
                  <a:pt x="205" y="84"/>
                </a:lnTo>
                <a:lnTo>
                  <a:pt x="206" y="84"/>
                </a:lnTo>
                <a:lnTo>
                  <a:pt x="206" y="83"/>
                </a:lnTo>
                <a:lnTo>
                  <a:pt x="208" y="83"/>
                </a:lnTo>
                <a:lnTo>
                  <a:pt x="208" y="81"/>
                </a:lnTo>
                <a:lnTo>
                  <a:pt x="209" y="81"/>
                </a:lnTo>
                <a:lnTo>
                  <a:pt x="211" y="81"/>
                </a:lnTo>
                <a:lnTo>
                  <a:pt x="211" y="83"/>
                </a:lnTo>
                <a:lnTo>
                  <a:pt x="213" y="83"/>
                </a:lnTo>
                <a:lnTo>
                  <a:pt x="213" y="81"/>
                </a:lnTo>
                <a:lnTo>
                  <a:pt x="213" y="80"/>
                </a:lnTo>
                <a:lnTo>
                  <a:pt x="213" y="78"/>
                </a:lnTo>
                <a:lnTo>
                  <a:pt x="211" y="78"/>
                </a:lnTo>
                <a:lnTo>
                  <a:pt x="209" y="78"/>
                </a:lnTo>
                <a:lnTo>
                  <a:pt x="209" y="76"/>
                </a:lnTo>
                <a:lnTo>
                  <a:pt x="211" y="76"/>
                </a:lnTo>
                <a:lnTo>
                  <a:pt x="211" y="75"/>
                </a:lnTo>
                <a:lnTo>
                  <a:pt x="213" y="75"/>
                </a:lnTo>
                <a:lnTo>
                  <a:pt x="214" y="75"/>
                </a:lnTo>
                <a:lnTo>
                  <a:pt x="216" y="75"/>
                </a:lnTo>
                <a:lnTo>
                  <a:pt x="217" y="75"/>
                </a:lnTo>
                <a:lnTo>
                  <a:pt x="219" y="75"/>
                </a:lnTo>
                <a:lnTo>
                  <a:pt x="221" y="75"/>
                </a:lnTo>
                <a:lnTo>
                  <a:pt x="222" y="75"/>
                </a:lnTo>
                <a:lnTo>
                  <a:pt x="224" y="75"/>
                </a:lnTo>
                <a:lnTo>
                  <a:pt x="224" y="73"/>
                </a:lnTo>
                <a:lnTo>
                  <a:pt x="224" y="75"/>
                </a:lnTo>
                <a:lnTo>
                  <a:pt x="225" y="75"/>
                </a:lnTo>
                <a:lnTo>
                  <a:pt x="225" y="73"/>
                </a:lnTo>
                <a:lnTo>
                  <a:pt x="225" y="75"/>
                </a:lnTo>
                <a:lnTo>
                  <a:pt x="227" y="75"/>
                </a:lnTo>
                <a:lnTo>
                  <a:pt x="227" y="73"/>
                </a:lnTo>
                <a:lnTo>
                  <a:pt x="227" y="72"/>
                </a:lnTo>
                <a:lnTo>
                  <a:pt x="229" y="72"/>
                </a:lnTo>
                <a:lnTo>
                  <a:pt x="230" y="72"/>
                </a:lnTo>
                <a:lnTo>
                  <a:pt x="232" y="72"/>
                </a:lnTo>
                <a:lnTo>
                  <a:pt x="232" y="70"/>
                </a:lnTo>
                <a:lnTo>
                  <a:pt x="232" y="72"/>
                </a:lnTo>
                <a:lnTo>
                  <a:pt x="233" y="72"/>
                </a:lnTo>
                <a:lnTo>
                  <a:pt x="233" y="70"/>
                </a:lnTo>
                <a:lnTo>
                  <a:pt x="233" y="72"/>
                </a:lnTo>
                <a:lnTo>
                  <a:pt x="235" y="72"/>
                </a:lnTo>
                <a:lnTo>
                  <a:pt x="235" y="70"/>
                </a:lnTo>
                <a:lnTo>
                  <a:pt x="235" y="72"/>
                </a:lnTo>
                <a:lnTo>
                  <a:pt x="237" y="72"/>
                </a:lnTo>
                <a:lnTo>
                  <a:pt x="238" y="72"/>
                </a:lnTo>
                <a:lnTo>
                  <a:pt x="238" y="70"/>
                </a:lnTo>
                <a:lnTo>
                  <a:pt x="240" y="70"/>
                </a:lnTo>
                <a:lnTo>
                  <a:pt x="240" y="72"/>
                </a:lnTo>
                <a:lnTo>
                  <a:pt x="240" y="70"/>
                </a:lnTo>
                <a:lnTo>
                  <a:pt x="240" y="68"/>
                </a:lnTo>
                <a:lnTo>
                  <a:pt x="240" y="70"/>
                </a:lnTo>
                <a:lnTo>
                  <a:pt x="241" y="70"/>
                </a:lnTo>
                <a:lnTo>
                  <a:pt x="243" y="70"/>
                </a:lnTo>
                <a:lnTo>
                  <a:pt x="243" y="68"/>
                </a:lnTo>
                <a:lnTo>
                  <a:pt x="245" y="68"/>
                </a:lnTo>
                <a:lnTo>
                  <a:pt x="245" y="70"/>
                </a:lnTo>
                <a:lnTo>
                  <a:pt x="246" y="70"/>
                </a:lnTo>
                <a:lnTo>
                  <a:pt x="246" y="72"/>
                </a:lnTo>
                <a:lnTo>
                  <a:pt x="248" y="70"/>
                </a:lnTo>
                <a:lnTo>
                  <a:pt x="248" y="72"/>
                </a:lnTo>
                <a:lnTo>
                  <a:pt x="249" y="72"/>
                </a:lnTo>
                <a:lnTo>
                  <a:pt x="251" y="72"/>
                </a:lnTo>
                <a:lnTo>
                  <a:pt x="251" y="73"/>
                </a:lnTo>
                <a:lnTo>
                  <a:pt x="253" y="75"/>
                </a:lnTo>
                <a:lnTo>
                  <a:pt x="253" y="76"/>
                </a:lnTo>
                <a:lnTo>
                  <a:pt x="254" y="75"/>
                </a:lnTo>
                <a:lnTo>
                  <a:pt x="256" y="76"/>
                </a:lnTo>
                <a:lnTo>
                  <a:pt x="257" y="76"/>
                </a:lnTo>
                <a:lnTo>
                  <a:pt x="256" y="76"/>
                </a:lnTo>
                <a:lnTo>
                  <a:pt x="257" y="76"/>
                </a:lnTo>
                <a:lnTo>
                  <a:pt x="257" y="78"/>
                </a:lnTo>
                <a:lnTo>
                  <a:pt x="257" y="76"/>
                </a:lnTo>
                <a:lnTo>
                  <a:pt x="257" y="78"/>
                </a:lnTo>
                <a:lnTo>
                  <a:pt x="257" y="80"/>
                </a:lnTo>
                <a:lnTo>
                  <a:pt x="257" y="81"/>
                </a:lnTo>
                <a:lnTo>
                  <a:pt x="257" y="83"/>
                </a:lnTo>
                <a:lnTo>
                  <a:pt x="257" y="84"/>
                </a:lnTo>
                <a:lnTo>
                  <a:pt x="259" y="84"/>
                </a:lnTo>
                <a:lnTo>
                  <a:pt x="257" y="84"/>
                </a:lnTo>
                <a:lnTo>
                  <a:pt x="259" y="86"/>
                </a:lnTo>
                <a:lnTo>
                  <a:pt x="261" y="86"/>
                </a:lnTo>
                <a:lnTo>
                  <a:pt x="261" y="88"/>
                </a:lnTo>
                <a:lnTo>
                  <a:pt x="259" y="88"/>
                </a:lnTo>
                <a:lnTo>
                  <a:pt x="261" y="88"/>
                </a:lnTo>
                <a:lnTo>
                  <a:pt x="261" y="86"/>
                </a:lnTo>
                <a:lnTo>
                  <a:pt x="259" y="86"/>
                </a:lnTo>
                <a:lnTo>
                  <a:pt x="261" y="86"/>
                </a:lnTo>
                <a:lnTo>
                  <a:pt x="261" y="84"/>
                </a:lnTo>
                <a:lnTo>
                  <a:pt x="262" y="84"/>
                </a:lnTo>
                <a:lnTo>
                  <a:pt x="262" y="86"/>
                </a:lnTo>
                <a:lnTo>
                  <a:pt x="264" y="86"/>
                </a:lnTo>
                <a:lnTo>
                  <a:pt x="264" y="88"/>
                </a:lnTo>
                <a:lnTo>
                  <a:pt x="264" y="89"/>
                </a:lnTo>
                <a:lnTo>
                  <a:pt x="265" y="89"/>
                </a:lnTo>
                <a:lnTo>
                  <a:pt x="265" y="91"/>
                </a:lnTo>
                <a:lnTo>
                  <a:pt x="265" y="92"/>
                </a:lnTo>
                <a:lnTo>
                  <a:pt x="265" y="94"/>
                </a:lnTo>
                <a:lnTo>
                  <a:pt x="265" y="96"/>
                </a:lnTo>
                <a:lnTo>
                  <a:pt x="264" y="96"/>
                </a:lnTo>
                <a:lnTo>
                  <a:pt x="264" y="97"/>
                </a:lnTo>
                <a:lnTo>
                  <a:pt x="264" y="99"/>
                </a:lnTo>
                <a:lnTo>
                  <a:pt x="264" y="100"/>
                </a:lnTo>
                <a:lnTo>
                  <a:pt x="264" y="102"/>
                </a:lnTo>
                <a:lnTo>
                  <a:pt x="262" y="102"/>
                </a:lnTo>
                <a:lnTo>
                  <a:pt x="262" y="104"/>
                </a:lnTo>
                <a:lnTo>
                  <a:pt x="262" y="105"/>
                </a:lnTo>
                <a:lnTo>
                  <a:pt x="264" y="107"/>
                </a:lnTo>
                <a:lnTo>
                  <a:pt x="264" y="108"/>
                </a:lnTo>
                <a:lnTo>
                  <a:pt x="265" y="108"/>
                </a:lnTo>
                <a:lnTo>
                  <a:pt x="267" y="110"/>
                </a:lnTo>
                <a:lnTo>
                  <a:pt x="269" y="110"/>
                </a:lnTo>
                <a:lnTo>
                  <a:pt x="270" y="110"/>
                </a:lnTo>
                <a:lnTo>
                  <a:pt x="270" y="112"/>
                </a:lnTo>
                <a:lnTo>
                  <a:pt x="272" y="112"/>
                </a:lnTo>
                <a:lnTo>
                  <a:pt x="273" y="112"/>
                </a:lnTo>
                <a:lnTo>
                  <a:pt x="275" y="110"/>
                </a:lnTo>
                <a:lnTo>
                  <a:pt x="275" y="112"/>
                </a:lnTo>
                <a:lnTo>
                  <a:pt x="275" y="113"/>
                </a:lnTo>
                <a:lnTo>
                  <a:pt x="273" y="113"/>
                </a:lnTo>
                <a:lnTo>
                  <a:pt x="275" y="113"/>
                </a:lnTo>
                <a:lnTo>
                  <a:pt x="277" y="113"/>
                </a:lnTo>
                <a:lnTo>
                  <a:pt x="278" y="113"/>
                </a:lnTo>
                <a:lnTo>
                  <a:pt x="280" y="113"/>
                </a:lnTo>
                <a:lnTo>
                  <a:pt x="281" y="113"/>
                </a:lnTo>
                <a:lnTo>
                  <a:pt x="281" y="115"/>
                </a:lnTo>
                <a:lnTo>
                  <a:pt x="283" y="115"/>
                </a:lnTo>
                <a:lnTo>
                  <a:pt x="281" y="116"/>
                </a:lnTo>
                <a:lnTo>
                  <a:pt x="281" y="118"/>
                </a:lnTo>
                <a:lnTo>
                  <a:pt x="283" y="118"/>
                </a:lnTo>
                <a:lnTo>
                  <a:pt x="283" y="120"/>
                </a:lnTo>
                <a:lnTo>
                  <a:pt x="283" y="121"/>
                </a:lnTo>
                <a:lnTo>
                  <a:pt x="283" y="123"/>
                </a:lnTo>
                <a:lnTo>
                  <a:pt x="285" y="123"/>
                </a:lnTo>
                <a:lnTo>
                  <a:pt x="285" y="124"/>
                </a:lnTo>
                <a:lnTo>
                  <a:pt x="286" y="124"/>
                </a:lnTo>
                <a:lnTo>
                  <a:pt x="286" y="126"/>
                </a:lnTo>
                <a:lnTo>
                  <a:pt x="288" y="128"/>
                </a:lnTo>
                <a:lnTo>
                  <a:pt x="289" y="128"/>
                </a:lnTo>
                <a:lnTo>
                  <a:pt x="289" y="129"/>
                </a:lnTo>
                <a:lnTo>
                  <a:pt x="289" y="131"/>
                </a:lnTo>
                <a:lnTo>
                  <a:pt x="289" y="132"/>
                </a:lnTo>
                <a:lnTo>
                  <a:pt x="289" y="134"/>
                </a:lnTo>
                <a:lnTo>
                  <a:pt x="291" y="134"/>
                </a:lnTo>
                <a:lnTo>
                  <a:pt x="291" y="136"/>
                </a:lnTo>
                <a:lnTo>
                  <a:pt x="291" y="137"/>
                </a:lnTo>
                <a:lnTo>
                  <a:pt x="291" y="139"/>
                </a:lnTo>
                <a:lnTo>
                  <a:pt x="291" y="140"/>
                </a:lnTo>
                <a:lnTo>
                  <a:pt x="291" y="142"/>
                </a:lnTo>
                <a:lnTo>
                  <a:pt x="291" y="144"/>
                </a:lnTo>
                <a:lnTo>
                  <a:pt x="291" y="145"/>
                </a:lnTo>
                <a:lnTo>
                  <a:pt x="291" y="147"/>
                </a:lnTo>
                <a:lnTo>
                  <a:pt x="289" y="147"/>
                </a:lnTo>
                <a:lnTo>
                  <a:pt x="289" y="148"/>
                </a:lnTo>
                <a:lnTo>
                  <a:pt x="289" y="150"/>
                </a:lnTo>
                <a:lnTo>
                  <a:pt x="288" y="152"/>
                </a:lnTo>
                <a:lnTo>
                  <a:pt x="288" y="153"/>
                </a:lnTo>
                <a:lnTo>
                  <a:pt x="289" y="153"/>
                </a:lnTo>
                <a:lnTo>
                  <a:pt x="289" y="155"/>
                </a:lnTo>
                <a:lnTo>
                  <a:pt x="289" y="156"/>
                </a:lnTo>
                <a:lnTo>
                  <a:pt x="291" y="156"/>
                </a:lnTo>
                <a:lnTo>
                  <a:pt x="291" y="158"/>
                </a:lnTo>
                <a:lnTo>
                  <a:pt x="291" y="160"/>
                </a:lnTo>
                <a:lnTo>
                  <a:pt x="293" y="160"/>
                </a:lnTo>
                <a:lnTo>
                  <a:pt x="294" y="160"/>
                </a:lnTo>
                <a:lnTo>
                  <a:pt x="294" y="161"/>
                </a:lnTo>
                <a:lnTo>
                  <a:pt x="296" y="163"/>
                </a:lnTo>
                <a:lnTo>
                  <a:pt x="296" y="164"/>
                </a:lnTo>
                <a:lnTo>
                  <a:pt x="297" y="166"/>
                </a:lnTo>
                <a:lnTo>
                  <a:pt x="299" y="168"/>
                </a:lnTo>
                <a:lnTo>
                  <a:pt x="299" y="169"/>
                </a:lnTo>
                <a:lnTo>
                  <a:pt x="299" y="171"/>
                </a:lnTo>
                <a:lnTo>
                  <a:pt x="301" y="172"/>
                </a:lnTo>
                <a:lnTo>
                  <a:pt x="301" y="174"/>
                </a:lnTo>
                <a:lnTo>
                  <a:pt x="302" y="174"/>
                </a:lnTo>
                <a:lnTo>
                  <a:pt x="302" y="176"/>
                </a:lnTo>
                <a:lnTo>
                  <a:pt x="302" y="177"/>
                </a:lnTo>
                <a:lnTo>
                  <a:pt x="302" y="179"/>
                </a:lnTo>
                <a:lnTo>
                  <a:pt x="301" y="179"/>
                </a:lnTo>
                <a:lnTo>
                  <a:pt x="302" y="180"/>
                </a:lnTo>
                <a:lnTo>
                  <a:pt x="301" y="182"/>
                </a:lnTo>
                <a:lnTo>
                  <a:pt x="301" y="184"/>
                </a:lnTo>
                <a:lnTo>
                  <a:pt x="301" y="185"/>
                </a:lnTo>
                <a:lnTo>
                  <a:pt x="299" y="185"/>
                </a:lnTo>
                <a:lnTo>
                  <a:pt x="299" y="187"/>
                </a:lnTo>
                <a:lnTo>
                  <a:pt x="299" y="188"/>
                </a:lnTo>
                <a:lnTo>
                  <a:pt x="297" y="188"/>
                </a:lnTo>
                <a:lnTo>
                  <a:pt x="297" y="190"/>
                </a:lnTo>
                <a:lnTo>
                  <a:pt x="297" y="192"/>
                </a:lnTo>
                <a:lnTo>
                  <a:pt x="296" y="193"/>
                </a:lnTo>
                <a:lnTo>
                  <a:pt x="296" y="195"/>
                </a:lnTo>
                <a:lnTo>
                  <a:pt x="296" y="196"/>
                </a:lnTo>
                <a:lnTo>
                  <a:pt x="294" y="196"/>
                </a:lnTo>
                <a:lnTo>
                  <a:pt x="293" y="196"/>
                </a:lnTo>
                <a:lnTo>
                  <a:pt x="293" y="198"/>
                </a:lnTo>
                <a:lnTo>
                  <a:pt x="291" y="198"/>
                </a:lnTo>
                <a:lnTo>
                  <a:pt x="291" y="200"/>
                </a:lnTo>
                <a:lnTo>
                  <a:pt x="289" y="200"/>
                </a:lnTo>
                <a:lnTo>
                  <a:pt x="289" y="201"/>
                </a:lnTo>
                <a:lnTo>
                  <a:pt x="288" y="201"/>
                </a:lnTo>
                <a:lnTo>
                  <a:pt x="288" y="203"/>
                </a:lnTo>
                <a:lnTo>
                  <a:pt x="286" y="203"/>
                </a:lnTo>
                <a:lnTo>
                  <a:pt x="285" y="203"/>
                </a:lnTo>
                <a:lnTo>
                  <a:pt x="285" y="204"/>
                </a:lnTo>
                <a:lnTo>
                  <a:pt x="283" y="204"/>
                </a:lnTo>
                <a:lnTo>
                  <a:pt x="281" y="204"/>
                </a:lnTo>
                <a:lnTo>
                  <a:pt x="281" y="206"/>
                </a:lnTo>
                <a:lnTo>
                  <a:pt x="280" y="206"/>
                </a:lnTo>
                <a:lnTo>
                  <a:pt x="278" y="208"/>
                </a:lnTo>
                <a:lnTo>
                  <a:pt x="277" y="208"/>
                </a:lnTo>
                <a:lnTo>
                  <a:pt x="275" y="208"/>
                </a:lnTo>
                <a:lnTo>
                  <a:pt x="275" y="209"/>
                </a:lnTo>
                <a:lnTo>
                  <a:pt x="275" y="211"/>
                </a:lnTo>
                <a:lnTo>
                  <a:pt x="273" y="211"/>
                </a:lnTo>
                <a:lnTo>
                  <a:pt x="275" y="212"/>
                </a:lnTo>
                <a:lnTo>
                  <a:pt x="273" y="212"/>
                </a:lnTo>
                <a:lnTo>
                  <a:pt x="273" y="214"/>
                </a:lnTo>
                <a:lnTo>
                  <a:pt x="272" y="216"/>
                </a:lnTo>
                <a:lnTo>
                  <a:pt x="272" y="217"/>
                </a:lnTo>
                <a:lnTo>
                  <a:pt x="272" y="219"/>
                </a:lnTo>
                <a:lnTo>
                  <a:pt x="270" y="219"/>
                </a:lnTo>
                <a:lnTo>
                  <a:pt x="270" y="220"/>
                </a:lnTo>
                <a:lnTo>
                  <a:pt x="270" y="222"/>
                </a:lnTo>
                <a:lnTo>
                  <a:pt x="270" y="224"/>
                </a:lnTo>
                <a:lnTo>
                  <a:pt x="269" y="224"/>
                </a:lnTo>
                <a:lnTo>
                  <a:pt x="267" y="225"/>
                </a:lnTo>
                <a:lnTo>
                  <a:pt x="265" y="225"/>
                </a:lnTo>
                <a:lnTo>
                  <a:pt x="264" y="225"/>
                </a:lnTo>
                <a:lnTo>
                  <a:pt x="264" y="227"/>
                </a:lnTo>
                <a:lnTo>
                  <a:pt x="262" y="227"/>
                </a:lnTo>
                <a:lnTo>
                  <a:pt x="262" y="228"/>
                </a:lnTo>
                <a:lnTo>
                  <a:pt x="261" y="228"/>
                </a:lnTo>
                <a:lnTo>
                  <a:pt x="261" y="230"/>
                </a:lnTo>
                <a:lnTo>
                  <a:pt x="261" y="232"/>
                </a:lnTo>
                <a:lnTo>
                  <a:pt x="259" y="232"/>
                </a:lnTo>
                <a:lnTo>
                  <a:pt x="257" y="233"/>
                </a:lnTo>
                <a:lnTo>
                  <a:pt x="256" y="233"/>
                </a:lnTo>
                <a:lnTo>
                  <a:pt x="254" y="233"/>
                </a:lnTo>
                <a:lnTo>
                  <a:pt x="253" y="233"/>
                </a:lnTo>
                <a:lnTo>
                  <a:pt x="253" y="235"/>
                </a:lnTo>
                <a:lnTo>
                  <a:pt x="251" y="235"/>
                </a:lnTo>
                <a:lnTo>
                  <a:pt x="249" y="235"/>
                </a:lnTo>
                <a:lnTo>
                  <a:pt x="251" y="235"/>
                </a:lnTo>
                <a:lnTo>
                  <a:pt x="251" y="233"/>
                </a:lnTo>
                <a:lnTo>
                  <a:pt x="249" y="233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5" y="236"/>
                </a:lnTo>
                <a:lnTo>
                  <a:pt x="243" y="236"/>
                </a:lnTo>
                <a:lnTo>
                  <a:pt x="241" y="236"/>
                </a:lnTo>
                <a:lnTo>
                  <a:pt x="240" y="236"/>
                </a:lnTo>
                <a:lnTo>
                  <a:pt x="238" y="236"/>
                </a:lnTo>
                <a:lnTo>
                  <a:pt x="238" y="238"/>
                </a:lnTo>
                <a:lnTo>
                  <a:pt x="237" y="238"/>
                </a:lnTo>
                <a:lnTo>
                  <a:pt x="237" y="236"/>
                </a:lnTo>
                <a:lnTo>
                  <a:pt x="235" y="236"/>
                </a:lnTo>
                <a:lnTo>
                  <a:pt x="235" y="238"/>
                </a:lnTo>
                <a:lnTo>
                  <a:pt x="233" y="238"/>
                </a:lnTo>
                <a:lnTo>
                  <a:pt x="233" y="236"/>
                </a:lnTo>
                <a:lnTo>
                  <a:pt x="232" y="235"/>
                </a:lnTo>
                <a:lnTo>
                  <a:pt x="230" y="235"/>
                </a:lnTo>
                <a:lnTo>
                  <a:pt x="230" y="236"/>
                </a:lnTo>
                <a:lnTo>
                  <a:pt x="229" y="236"/>
                </a:lnTo>
                <a:lnTo>
                  <a:pt x="227" y="236"/>
                </a:lnTo>
                <a:lnTo>
                  <a:pt x="227" y="238"/>
                </a:lnTo>
                <a:lnTo>
                  <a:pt x="225" y="238"/>
                </a:lnTo>
                <a:lnTo>
                  <a:pt x="224" y="238"/>
                </a:lnTo>
                <a:lnTo>
                  <a:pt x="222" y="238"/>
                </a:lnTo>
                <a:lnTo>
                  <a:pt x="222" y="240"/>
                </a:lnTo>
                <a:lnTo>
                  <a:pt x="221" y="240"/>
                </a:lnTo>
                <a:lnTo>
                  <a:pt x="219" y="241"/>
                </a:lnTo>
                <a:lnTo>
                  <a:pt x="217" y="241"/>
                </a:lnTo>
                <a:lnTo>
                  <a:pt x="217" y="243"/>
                </a:lnTo>
                <a:lnTo>
                  <a:pt x="217" y="246"/>
                </a:lnTo>
                <a:lnTo>
                  <a:pt x="216" y="246"/>
                </a:lnTo>
                <a:lnTo>
                  <a:pt x="216" y="248"/>
                </a:lnTo>
                <a:lnTo>
                  <a:pt x="214" y="248"/>
                </a:lnTo>
                <a:lnTo>
                  <a:pt x="214" y="249"/>
                </a:lnTo>
                <a:lnTo>
                  <a:pt x="213" y="249"/>
                </a:lnTo>
                <a:lnTo>
                  <a:pt x="213" y="251"/>
                </a:lnTo>
                <a:lnTo>
                  <a:pt x="213" y="252"/>
                </a:lnTo>
                <a:lnTo>
                  <a:pt x="211" y="252"/>
                </a:lnTo>
                <a:lnTo>
                  <a:pt x="211" y="254"/>
                </a:lnTo>
                <a:lnTo>
                  <a:pt x="209" y="254"/>
                </a:lnTo>
                <a:lnTo>
                  <a:pt x="208" y="254"/>
                </a:lnTo>
                <a:lnTo>
                  <a:pt x="206" y="254"/>
                </a:lnTo>
                <a:lnTo>
                  <a:pt x="206" y="256"/>
                </a:lnTo>
                <a:lnTo>
                  <a:pt x="205" y="256"/>
                </a:lnTo>
                <a:lnTo>
                  <a:pt x="203" y="256"/>
                </a:lnTo>
                <a:lnTo>
                  <a:pt x="203" y="257"/>
                </a:lnTo>
                <a:lnTo>
                  <a:pt x="201" y="257"/>
                </a:lnTo>
                <a:lnTo>
                  <a:pt x="201" y="259"/>
                </a:lnTo>
                <a:lnTo>
                  <a:pt x="200" y="259"/>
                </a:lnTo>
                <a:lnTo>
                  <a:pt x="200" y="260"/>
                </a:lnTo>
                <a:lnTo>
                  <a:pt x="198" y="260"/>
                </a:lnTo>
                <a:lnTo>
                  <a:pt x="198" y="262"/>
                </a:lnTo>
                <a:lnTo>
                  <a:pt x="198" y="260"/>
                </a:lnTo>
                <a:lnTo>
                  <a:pt x="197" y="260"/>
                </a:lnTo>
                <a:lnTo>
                  <a:pt x="195" y="260"/>
                </a:lnTo>
                <a:lnTo>
                  <a:pt x="193" y="260"/>
                </a:lnTo>
                <a:lnTo>
                  <a:pt x="193" y="262"/>
                </a:lnTo>
                <a:lnTo>
                  <a:pt x="192" y="262"/>
                </a:lnTo>
                <a:lnTo>
                  <a:pt x="190" y="262"/>
                </a:lnTo>
                <a:lnTo>
                  <a:pt x="189" y="262"/>
                </a:lnTo>
                <a:lnTo>
                  <a:pt x="189" y="264"/>
                </a:lnTo>
                <a:lnTo>
                  <a:pt x="187" y="264"/>
                </a:lnTo>
                <a:lnTo>
                  <a:pt x="185" y="264"/>
                </a:lnTo>
                <a:lnTo>
                  <a:pt x="184" y="264"/>
                </a:lnTo>
                <a:lnTo>
                  <a:pt x="182" y="264"/>
                </a:lnTo>
                <a:lnTo>
                  <a:pt x="182" y="265"/>
                </a:lnTo>
                <a:lnTo>
                  <a:pt x="181" y="265"/>
                </a:lnTo>
                <a:lnTo>
                  <a:pt x="181" y="267"/>
                </a:lnTo>
                <a:lnTo>
                  <a:pt x="179" y="267"/>
                </a:lnTo>
                <a:lnTo>
                  <a:pt x="181" y="267"/>
                </a:lnTo>
                <a:lnTo>
                  <a:pt x="179" y="267"/>
                </a:lnTo>
                <a:lnTo>
                  <a:pt x="177" y="267"/>
                </a:lnTo>
                <a:lnTo>
                  <a:pt x="176" y="267"/>
                </a:lnTo>
                <a:lnTo>
                  <a:pt x="174" y="268"/>
                </a:lnTo>
                <a:lnTo>
                  <a:pt x="173" y="268"/>
                </a:lnTo>
                <a:lnTo>
                  <a:pt x="173" y="267"/>
                </a:lnTo>
                <a:lnTo>
                  <a:pt x="171" y="267"/>
                </a:lnTo>
                <a:lnTo>
                  <a:pt x="169" y="267"/>
                </a:lnTo>
                <a:lnTo>
                  <a:pt x="169" y="265"/>
                </a:lnTo>
                <a:lnTo>
                  <a:pt x="168" y="265"/>
                </a:lnTo>
                <a:lnTo>
                  <a:pt x="166" y="265"/>
                </a:lnTo>
                <a:lnTo>
                  <a:pt x="165" y="265"/>
                </a:lnTo>
                <a:lnTo>
                  <a:pt x="163" y="265"/>
                </a:lnTo>
                <a:lnTo>
                  <a:pt x="161" y="265"/>
                </a:lnTo>
                <a:lnTo>
                  <a:pt x="160" y="265"/>
                </a:lnTo>
                <a:lnTo>
                  <a:pt x="158" y="265"/>
                </a:lnTo>
                <a:lnTo>
                  <a:pt x="157" y="265"/>
                </a:lnTo>
                <a:lnTo>
                  <a:pt x="157" y="267"/>
                </a:lnTo>
                <a:lnTo>
                  <a:pt x="157" y="265"/>
                </a:lnTo>
                <a:lnTo>
                  <a:pt x="155" y="265"/>
                </a:lnTo>
                <a:lnTo>
                  <a:pt x="153" y="265"/>
                </a:lnTo>
                <a:lnTo>
                  <a:pt x="153" y="267"/>
                </a:lnTo>
                <a:lnTo>
                  <a:pt x="152" y="267"/>
                </a:lnTo>
                <a:lnTo>
                  <a:pt x="150" y="267"/>
                </a:lnTo>
                <a:lnTo>
                  <a:pt x="149" y="267"/>
                </a:lnTo>
                <a:lnTo>
                  <a:pt x="149" y="268"/>
                </a:lnTo>
                <a:lnTo>
                  <a:pt x="147" y="268"/>
                </a:lnTo>
                <a:lnTo>
                  <a:pt x="147" y="270"/>
                </a:lnTo>
                <a:lnTo>
                  <a:pt x="147" y="272"/>
                </a:lnTo>
                <a:lnTo>
                  <a:pt x="145" y="272"/>
                </a:lnTo>
                <a:lnTo>
                  <a:pt x="145" y="273"/>
                </a:lnTo>
                <a:lnTo>
                  <a:pt x="145" y="275"/>
                </a:lnTo>
                <a:lnTo>
                  <a:pt x="145" y="276"/>
                </a:lnTo>
                <a:lnTo>
                  <a:pt x="144" y="278"/>
                </a:lnTo>
                <a:lnTo>
                  <a:pt x="144" y="280"/>
                </a:lnTo>
                <a:lnTo>
                  <a:pt x="142" y="280"/>
                </a:lnTo>
                <a:lnTo>
                  <a:pt x="142" y="281"/>
                </a:lnTo>
                <a:lnTo>
                  <a:pt x="142" y="283"/>
                </a:lnTo>
                <a:lnTo>
                  <a:pt x="142" y="284"/>
                </a:lnTo>
                <a:lnTo>
                  <a:pt x="144" y="284"/>
                </a:lnTo>
                <a:lnTo>
                  <a:pt x="144" y="283"/>
                </a:lnTo>
                <a:lnTo>
                  <a:pt x="145" y="283"/>
                </a:lnTo>
                <a:lnTo>
                  <a:pt x="145" y="281"/>
                </a:lnTo>
                <a:lnTo>
                  <a:pt x="145" y="280"/>
                </a:lnTo>
                <a:lnTo>
                  <a:pt x="147" y="280"/>
                </a:lnTo>
                <a:lnTo>
                  <a:pt x="147" y="278"/>
                </a:lnTo>
                <a:lnTo>
                  <a:pt x="145" y="278"/>
                </a:lnTo>
                <a:lnTo>
                  <a:pt x="147" y="278"/>
                </a:lnTo>
                <a:lnTo>
                  <a:pt x="147" y="276"/>
                </a:lnTo>
                <a:lnTo>
                  <a:pt x="147" y="275"/>
                </a:lnTo>
                <a:lnTo>
                  <a:pt x="149" y="275"/>
                </a:lnTo>
                <a:lnTo>
                  <a:pt x="149" y="273"/>
                </a:lnTo>
                <a:lnTo>
                  <a:pt x="149" y="272"/>
                </a:lnTo>
                <a:lnTo>
                  <a:pt x="150" y="272"/>
                </a:lnTo>
                <a:lnTo>
                  <a:pt x="150" y="270"/>
                </a:lnTo>
                <a:lnTo>
                  <a:pt x="152" y="270"/>
                </a:lnTo>
                <a:lnTo>
                  <a:pt x="153" y="270"/>
                </a:lnTo>
                <a:lnTo>
                  <a:pt x="153" y="268"/>
                </a:lnTo>
                <a:lnTo>
                  <a:pt x="155" y="268"/>
                </a:lnTo>
                <a:lnTo>
                  <a:pt x="157" y="268"/>
                </a:lnTo>
                <a:lnTo>
                  <a:pt x="158" y="268"/>
                </a:lnTo>
                <a:lnTo>
                  <a:pt x="160" y="268"/>
                </a:lnTo>
                <a:lnTo>
                  <a:pt x="161" y="268"/>
                </a:lnTo>
                <a:lnTo>
                  <a:pt x="163" y="270"/>
                </a:lnTo>
                <a:lnTo>
                  <a:pt x="163" y="268"/>
                </a:lnTo>
                <a:lnTo>
                  <a:pt x="163" y="270"/>
                </a:lnTo>
                <a:lnTo>
                  <a:pt x="165" y="270"/>
                </a:lnTo>
                <a:lnTo>
                  <a:pt x="165" y="272"/>
                </a:lnTo>
                <a:lnTo>
                  <a:pt x="166" y="272"/>
                </a:lnTo>
                <a:lnTo>
                  <a:pt x="168" y="272"/>
                </a:lnTo>
                <a:lnTo>
                  <a:pt x="168" y="273"/>
                </a:lnTo>
                <a:lnTo>
                  <a:pt x="169" y="275"/>
                </a:lnTo>
                <a:lnTo>
                  <a:pt x="168" y="275"/>
                </a:lnTo>
                <a:lnTo>
                  <a:pt x="169" y="275"/>
                </a:lnTo>
                <a:lnTo>
                  <a:pt x="169" y="276"/>
                </a:lnTo>
                <a:lnTo>
                  <a:pt x="169" y="275"/>
                </a:lnTo>
                <a:lnTo>
                  <a:pt x="169" y="276"/>
                </a:lnTo>
                <a:lnTo>
                  <a:pt x="169" y="278"/>
                </a:lnTo>
                <a:lnTo>
                  <a:pt x="168" y="280"/>
                </a:lnTo>
                <a:lnTo>
                  <a:pt x="168" y="281"/>
                </a:lnTo>
                <a:lnTo>
                  <a:pt x="166" y="281"/>
                </a:lnTo>
                <a:lnTo>
                  <a:pt x="166" y="283"/>
                </a:lnTo>
                <a:lnTo>
                  <a:pt x="166" y="284"/>
                </a:lnTo>
                <a:lnTo>
                  <a:pt x="165" y="286"/>
                </a:lnTo>
                <a:lnTo>
                  <a:pt x="166" y="286"/>
                </a:lnTo>
                <a:lnTo>
                  <a:pt x="165" y="288"/>
                </a:lnTo>
                <a:lnTo>
                  <a:pt x="165" y="289"/>
                </a:lnTo>
                <a:lnTo>
                  <a:pt x="165" y="291"/>
                </a:lnTo>
                <a:lnTo>
                  <a:pt x="163" y="291"/>
                </a:lnTo>
                <a:lnTo>
                  <a:pt x="163" y="292"/>
                </a:lnTo>
                <a:lnTo>
                  <a:pt x="165" y="292"/>
                </a:lnTo>
                <a:lnTo>
                  <a:pt x="166" y="292"/>
                </a:lnTo>
                <a:lnTo>
                  <a:pt x="166" y="291"/>
                </a:lnTo>
                <a:lnTo>
                  <a:pt x="168" y="289"/>
                </a:lnTo>
                <a:lnTo>
                  <a:pt x="168" y="291"/>
                </a:lnTo>
                <a:lnTo>
                  <a:pt x="168" y="289"/>
                </a:lnTo>
                <a:lnTo>
                  <a:pt x="168" y="291"/>
                </a:lnTo>
                <a:lnTo>
                  <a:pt x="168" y="289"/>
                </a:lnTo>
                <a:lnTo>
                  <a:pt x="168" y="288"/>
                </a:lnTo>
                <a:lnTo>
                  <a:pt x="166" y="286"/>
                </a:lnTo>
                <a:lnTo>
                  <a:pt x="168" y="286"/>
                </a:lnTo>
                <a:lnTo>
                  <a:pt x="168" y="284"/>
                </a:lnTo>
                <a:lnTo>
                  <a:pt x="168" y="286"/>
                </a:lnTo>
                <a:lnTo>
                  <a:pt x="168" y="284"/>
                </a:lnTo>
                <a:lnTo>
                  <a:pt x="169" y="284"/>
                </a:lnTo>
                <a:lnTo>
                  <a:pt x="168" y="284"/>
                </a:lnTo>
                <a:lnTo>
                  <a:pt x="168" y="286"/>
                </a:lnTo>
                <a:lnTo>
                  <a:pt x="169" y="286"/>
                </a:lnTo>
                <a:lnTo>
                  <a:pt x="169" y="284"/>
                </a:lnTo>
                <a:lnTo>
                  <a:pt x="169" y="283"/>
                </a:lnTo>
                <a:lnTo>
                  <a:pt x="171" y="283"/>
                </a:lnTo>
                <a:lnTo>
                  <a:pt x="171" y="281"/>
                </a:lnTo>
                <a:lnTo>
                  <a:pt x="171" y="280"/>
                </a:lnTo>
                <a:lnTo>
                  <a:pt x="173" y="280"/>
                </a:lnTo>
                <a:lnTo>
                  <a:pt x="173" y="278"/>
                </a:lnTo>
                <a:lnTo>
                  <a:pt x="174" y="278"/>
                </a:lnTo>
                <a:lnTo>
                  <a:pt x="176" y="278"/>
                </a:lnTo>
                <a:lnTo>
                  <a:pt x="176" y="276"/>
                </a:lnTo>
                <a:lnTo>
                  <a:pt x="177" y="276"/>
                </a:lnTo>
                <a:lnTo>
                  <a:pt x="177" y="278"/>
                </a:lnTo>
                <a:lnTo>
                  <a:pt x="177" y="280"/>
                </a:lnTo>
                <a:lnTo>
                  <a:pt x="176" y="280"/>
                </a:lnTo>
                <a:lnTo>
                  <a:pt x="174" y="280"/>
                </a:lnTo>
                <a:lnTo>
                  <a:pt x="174" y="281"/>
                </a:lnTo>
                <a:lnTo>
                  <a:pt x="174" y="280"/>
                </a:lnTo>
                <a:lnTo>
                  <a:pt x="174" y="281"/>
                </a:lnTo>
                <a:lnTo>
                  <a:pt x="173" y="281"/>
                </a:lnTo>
                <a:lnTo>
                  <a:pt x="173" y="283"/>
                </a:lnTo>
                <a:lnTo>
                  <a:pt x="174" y="283"/>
                </a:lnTo>
                <a:lnTo>
                  <a:pt x="176" y="283"/>
                </a:lnTo>
                <a:lnTo>
                  <a:pt x="177" y="283"/>
                </a:lnTo>
                <a:lnTo>
                  <a:pt x="177" y="281"/>
                </a:lnTo>
                <a:lnTo>
                  <a:pt x="179" y="281"/>
                </a:lnTo>
                <a:lnTo>
                  <a:pt x="179" y="280"/>
                </a:lnTo>
                <a:lnTo>
                  <a:pt x="179" y="278"/>
                </a:lnTo>
                <a:lnTo>
                  <a:pt x="177" y="278"/>
                </a:lnTo>
                <a:lnTo>
                  <a:pt x="179" y="278"/>
                </a:lnTo>
                <a:lnTo>
                  <a:pt x="179" y="276"/>
                </a:lnTo>
                <a:lnTo>
                  <a:pt x="179" y="275"/>
                </a:lnTo>
                <a:lnTo>
                  <a:pt x="181" y="275"/>
                </a:lnTo>
                <a:lnTo>
                  <a:pt x="182" y="275"/>
                </a:lnTo>
                <a:lnTo>
                  <a:pt x="184" y="275"/>
                </a:lnTo>
                <a:lnTo>
                  <a:pt x="184" y="276"/>
                </a:lnTo>
                <a:lnTo>
                  <a:pt x="184" y="275"/>
                </a:lnTo>
                <a:lnTo>
                  <a:pt x="184" y="276"/>
                </a:lnTo>
                <a:lnTo>
                  <a:pt x="182" y="276"/>
                </a:lnTo>
                <a:lnTo>
                  <a:pt x="182" y="278"/>
                </a:lnTo>
                <a:lnTo>
                  <a:pt x="181" y="278"/>
                </a:lnTo>
                <a:lnTo>
                  <a:pt x="181" y="280"/>
                </a:lnTo>
                <a:lnTo>
                  <a:pt x="181" y="281"/>
                </a:lnTo>
                <a:lnTo>
                  <a:pt x="181" y="283"/>
                </a:lnTo>
                <a:lnTo>
                  <a:pt x="182" y="283"/>
                </a:lnTo>
                <a:lnTo>
                  <a:pt x="182" y="284"/>
                </a:lnTo>
                <a:lnTo>
                  <a:pt x="182" y="286"/>
                </a:lnTo>
                <a:lnTo>
                  <a:pt x="182" y="288"/>
                </a:lnTo>
                <a:lnTo>
                  <a:pt x="182" y="286"/>
                </a:lnTo>
                <a:lnTo>
                  <a:pt x="184" y="286"/>
                </a:lnTo>
                <a:lnTo>
                  <a:pt x="185" y="286"/>
                </a:lnTo>
                <a:lnTo>
                  <a:pt x="185" y="284"/>
                </a:lnTo>
                <a:lnTo>
                  <a:pt x="187" y="283"/>
                </a:lnTo>
                <a:lnTo>
                  <a:pt x="187" y="284"/>
                </a:lnTo>
                <a:lnTo>
                  <a:pt x="187" y="283"/>
                </a:lnTo>
                <a:lnTo>
                  <a:pt x="189" y="283"/>
                </a:lnTo>
                <a:lnTo>
                  <a:pt x="190" y="283"/>
                </a:lnTo>
                <a:lnTo>
                  <a:pt x="192" y="283"/>
                </a:lnTo>
                <a:lnTo>
                  <a:pt x="192" y="284"/>
                </a:lnTo>
                <a:lnTo>
                  <a:pt x="190" y="284"/>
                </a:lnTo>
                <a:lnTo>
                  <a:pt x="190" y="286"/>
                </a:lnTo>
                <a:lnTo>
                  <a:pt x="192" y="286"/>
                </a:lnTo>
                <a:lnTo>
                  <a:pt x="190" y="286"/>
                </a:lnTo>
                <a:lnTo>
                  <a:pt x="190" y="288"/>
                </a:lnTo>
                <a:lnTo>
                  <a:pt x="190" y="289"/>
                </a:lnTo>
                <a:lnTo>
                  <a:pt x="192" y="289"/>
                </a:lnTo>
                <a:lnTo>
                  <a:pt x="193" y="289"/>
                </a:lnTo>
                <a:lnTo>
                  <a:pt x="192" y="291"/>
                </a:lnTo>
                <a:lnTo>
                  <a:pt x="190" y="291"/>
                </a:lnTo>
                <a:lnTo>
                  <a:pt x="190" y="292"/>
                </a:lnTo>
                <a:lnTo>
                  <a:pt x="189" y="292"/>
                </a:lnTo>
                <a:lnTo>
                  <a:pt x="189" y="294"/>
                </a:lnTo>
                <a:lnTo>
                  <a:pt x="190" y="294"/>
                </a:lnTo>
                <a:lnTo>
                  <a:pt x="192" y="294"/>
                </a:lnTo>
                <a:lnTo>
                  <a:pt x="192" y="292"/>
                </a:lnTo>
                <a:lnTo>
                  <a:pt x="192" y="291"/>
                </a:lnTo>
                <a:lnTo>
                  <a:pt x="193" y="291"/>
                </a:lnTo>
                <a:lnTo>
                  <a:pt x="193" y="289"/>
                </a:lnTo>
                <a:lnTo>
                  <a:pt x="195" y="289"/>
                </a:lnTo>
                <a:lnTo>
                  <a:pt x="195" y="288"/>
                </a:lnTo>
                <a:lnTo>
                  <a:pt x="195" y="286"/>
                </a:lnTo>
                <a:lnTo>
                  <a:pt x="197" y="286"/>
                </a:lnTo>
                <a:lnTo>
                  <a:pt x="197" y="284"/>
                </a:lnTo>
                <a:lnTo>
                  <a:pt x="198" y="284"/>
                </a:lnTo>
                <a:lnTo>
                  <a:pt x="198" y="283"/>
                </a:lnTo>
                <a:lnTo>
                  <a:pt x="200" y="283"/>
                </a:lnTo>
                <a:lnTo>
                  <a:pt x="198" y="283"/>
                </a:lnTo>
                <a:lnTo>
                  <a:pt x="200" y="283"/>
                </a:lnTo>
                <a:lnTo>
                  <a:pt x="200" y="281"/>
                </a:lnTo>
                <a:lnTo>
                  <a:pt x="201" y="281"/>
                </a:lnTo>
                <a:lnTo>
                  <a:pt x="201" y="283"/>
                </a:lnTo>
                <a:lnTo>
                  <a:pt x="203" y="283"/>
                </a:lnTo>
                <a:lnTo>
                  <a:pt x="203" y="281"/>
                </a:lnTo>
                <a:lnTo>
                  <a:pt x="205" y="281"/>
                </a:lnTo>
                <a:lnTo>
                  <a:pt x="206" y="281"/>
                </a:lnTo>
                <a:lnTo>
                  <a:pt x="206" y="280"/>
                </a:lnTo>
                <a:lnTo>
                  <a:pt x="208" y="280"/>
                </a:lnTo>
                <a:lnTo>
                  <a:pt x="208" y="278"/>
                </a:lnTo>
                <a:lnTo>
                  <a:pt x="206" y="278"/>
                </a:lnTo>
                <a:lnTo>
                  <a:pt x="208" y="278"/>
                </a:lnTo>
                <a:lnTo>
                  <a:pt x="208" y="276"/>
                </a:lnTo>
                <a:lnTo>
                  <a:pt x="208" y="275"/>
                </a:lnTo>
                <a:lnTo>
                  <a:pt x="209" y="275"/>
                </a:lnTo>
                <a:lnTo>
                  <a:pt x="211" y="275"/>
                </a:lnTo>
                <a:lnTo>
                  <a:pt x="209" y="275"/>
                </a:lnTo>
                <a:lnTo>
                  <a:pt x="209" y="276"/>
                </a:lnTo>
                <a:lnTo>
                  <a:pt x="211" y="276"/>
                </a:lnTo>
                <a:lnTo>
                  <a:pt x="211" y="278"/>
                </a:lnTo>
                <a:lnTo>
                  <a:pt x="213" y="278"/>
                </a:lnTo>
                <a:lnTo>
                  <a:pt x="214" y="276"/>
                </a:lnTo>
                <a:lnTo>
                  <a:pt x="216" y="275"/>
                </a:lnTo>
                <a:lnTo>
                  <a:pt x="216" y="276"/>
                </a:lnTo>
                <a:lnTo>
                  <a:pt x="217" y="276"/>
                </a:lnTo>
                <a:lnTo>
                  <a:pt x="217" y="278"/>
                </a:lnTo>
                <a:lnTo>
                  <a:pt x="217" y="276"/>
                </a:lnTo>
                <a:lnTo>
                  <a:pt x="217" y="278"/>
                </a:lnTo>
                <a:lnTo>
                  <a:pt x="219" y="278"/>
                </a:lnTo>
                <a:lnTo>
                  <a:pt x="219" y="276"/>
                </a:lnTo>
                <a:lnTo>
                  <a:pt x="221" y="276"/>
                </a:lnTo>
                <a:lnTo>
                  <a:pt x="222" y="276"/>
                </a:lnTo>
                <a:lnTo>
                  <a:pt x="224" y="276"/>
                </a:lnTo>
                <a:lnTo>
                  <a:pt x="224" y="275"/>
                </a:lnTo>
                <a:lnTo>
                  <a:pt x="225" y="275"/>
                </a:lnTo>
                <a:lnTo>
                  <a:pt x="227" y="275"/>
                </a:lnTo>
                <a:lnTo>
                  <a:pt x="229" y="275"/>
                </a:lnTo>
                <a:lnTo>
                  <a:pt x="227" y="275"/>
                </a:lnTo>
                <a:lnTo>
                  <a:pt x="229" y="275"/>
                </a:lnTo>
                <a:lnTo>
                  <a:pt x="230" y="275"/>
                </a:lnTo>
                <a:lnTo>
                  <a:pt x="232" y="273"/>
                </a:lnTo>
                <a:lnTo>
                  <a:pt x="232" y="275"/>
                </a:lnTo>
                <a:lnTo>
                  <a:pt x="233" y="275"/>
                </a:lnTo>
                <a:lnTo>
                  <a:pt x="233" y="276"/>
                </a:lnTo>
                <a:lnTo>
                  <a:pt x="232" y="276"/>
                </a:lnTo>
                <a:lnTo>
                  <a:pt x="232" y="278"/>
                </a:lnTo>
                <a:lnTo>
                  <a:pt x="232" y="280"/>
                </a:lnTo>
                <a:lnTo>
                  <a:pt x="230" y="280"/>
                </a:lnTo>
                <a:lnTo>
                  <a:pt x="230" y="281"/>
                </a:lnTo>
                <a:lnTo>
                  <a:pt x="229" y="281"/>
                </a:lnTo>
                <a:lnTo>
                  <a:pt x="227" y="281"/>
                </a:lnTo>
                <a:lnTo>
                  <a:pt x="227" y="283"/>
                </a:lnTo>
                <a:lnTo>
                  <a:pt x="225" y="283"/>
                </a:lnTo>
                <a:lnTo>
                  <a:pt x="224" y="283"/>
                </a:lnTo>
                <a:lnTo>
                  <a:pt x="222" y="284"/>
                </a:lnTo>
                <a:lnTo>
                  <a:pt x="221" y="286"/>
                </a:lnTo>
                <a:lnTo>
                  <a:pt x="219" y="288"/>
                </a:lnTo>
                <a:lnTo>
                  <a:pt x="217" y="289"/>
                </a:lnTo>
                <a:lnTo>
                  <a:pt x="219" y="289"/>
                </a:lnTo>
                <a:lnTo>
                  <a:pt x="217" y="291"/>
                </a:lnTo>
                <a:lnTo>
                  <a:pt x="216" y="291"/>
                </a:lnTo>
                <a:lnTo>
                  <a:pt x="216" y="292"/>
                </a:lnTo>
                <a:lnTo>
                  <a:pt x="214" y="292"/>
                </a:lnTo>
                <a:lnTo>
                  <a:pt x="214" y="294"/>
                </a:lnTo>
                <a:lnTo>
                  <a:pt x="213" y="294"/>
                </a:lnTo>
                <a:lnTo>
                  <a:pt x="213" y="296"/>
                </a:lnTo>
                <a:lnTo>
                  <a:pt x="211" y="296"/>
                </a:lnTo>
                <a:lnTo>
                  <a:pt x="211" y="297"/>
                </a:lnTo>
                <a:lnTo>
                  <a:pt x="209" y="297"/>
                </a:lnTo>
                <a:lnTo>
                  <a:pt x="208" y="297"/>
                </a:lnTo>
                <a:lnTo>
                  <a:pt x="208" y="299"/>
                </a:lnTo>
                <a:lnTo>
                  <a:pt x="206" y="299"/>
                </a:lnTo>
                <a:lnTo>
                  <a:pt x="206" y="300"/>
                </a:lnTo>
                <a:lnTo>
                  <a:pt x="205" y="300"/>
                </a:lnTo>
                <a:lnTo>
                  <a:pt x="205" y="302"/>
                </a:lnTo>
                <a:lnTo>
                  <a:pt x="203" y="302"/>
                </a:lnTo>
                <a:lnTo>
                  <a:pt x="203" y="304"/>
                </a:lnTo>
                <a:lnTo>
                  <a:pt x="205" y="304"/>
                </a:lnTo>
                <a:lnTo>
                  <a:pt x="203" y="304"/>
                </a:lnTo>
                <a:lnTo>
                  <a:pt x="203" y="305"/>
                </a:lnTo>
                <a:lnTo>
                  <a:pt x="201" y="305"/>
                </a:lnTo>
                <a:lnTo>
                  <a:pt x="201" y="307"/>
                </a:lnTo>
                <a:lnTo>
                  <a:pt x="201" y="308"/>
                </a:lnTo>
                <a:lnTo>
                  <a:pt x="201" y="310"/>
                </a:lnTo>
                <a:lnTo>
                  <a:pt x="200" y="312"/>
                </a:lnTo>
                <a:lnTo>
                  <a:pt x="200" y="313"/>
                </a:lnTo>
                <a:lnTo>
                  <a:pt x="200" y="315"/>
                </a:lnTo>
                <a:lnTo>
                  <a:pt x="200" y="316"/>
                </a:lnTo>
                <a:lnTo>
                  <a:pt x="198" y="316"/>
                </a:lnTo>
                <a:lnTo>
                  <a:pt x="198" y="318"/>
                </a:lnTo>
                <a:lnTo>
                  <a:pt x="197" y="318"/>
                </a:lnTo>
                <a:lnTo>
                  <a:pt x="197" y="320"/>
                </a:lnTo>
                <a:lnTo>
                  <a:pt x="198" y="320"/>
                </a:lnTo>
                <a:lnTo>
                  <a:pt x="197" y="321"/>
                </a:lnTo>
                <a:lnTo>
                  <a:pt x="197" y="323"/>
                </a:lnTo>
                <a:lnTo>
                  <a:pt x="198" y="323"/>
                </a:lnTo>
                <a:lnTo>
                  <a:pt x="197" y="323"/>
                </a:lnTo>
                <a:lnTo>
                  <a:pt x="197" y="324"/>
                </a:lnTo>
                <a:lnTo>
                  <a:pt x="197" y="326"/>
                </a:lnTo>
                <a:lnTo>
                  <a:pt x="198" y="326"/>
                </a:lnTo>
                <a:lnTo>
                  <a:pt x="200" y="324"/>
                </a:lnTo>
                <a:lnTo>
                  <a:pt x="200" y="323"/>
                </a:lnTo>
                <a:lnTo>
                  <a:pt x="200" y="321"/>
                </a:lnTo>
                <a:lnTo>
                  <a:pt x="201" y="321"/>
                </a:lnTo>
                <a:lnTo>
                  <a:pt x="201" y="320"/>
                </a:lnTo>
                <a:lnTo>
                  <a:pt x="203" y="320"/>
                </a:lnTo>
                <a:lnTo>
                  <a:pt x="205" y="318"/>
                </a:lnTo>
                <a:lnTo>
                  <a:pt x="203" y="318"/>
                </a:lnTo>
                <a:lnTo>
                  <a:pt x="205" y="316"/>
                </a:lnTo>
                <a:lnTo>
                  <a:pt x="205" y="315"/>
                </a:lnTo>
                <a:lnTo>
                  <a:pt x="205" y="313"/>
                </a:lnTo>
                <a:lnTo>
                  <a:pt x="206" y="313"/>
                </a:lnTo>
                <a:lnTo>
                  <a:pt x="206" y="315"/>
                </a:lnTo>
                <a:lnTo>
                  <a:pt x="208" y="315"/>
                </a:lnTo>
                <a:lnTo>
                  <a:pt x="208" y="313"/>
                </a:lnTo>
                <a:lnTo>
                  <a:pt x="206" y="313"/>
                </a:lnTo>
                <a:lnTo>
                  <a:pt x="206" y="312"/>
                </a:lnTo>
                <a:lnTo>
                  <a:pt x="206" y="310"/>
                </a:lnTo>
                <a:lnTo>
                  <a:pt x="208" y="310"/>
                </a:lnTo>
                <a:lnTo>
                  <a:pt x="208" y="308"/>
                </a:lnTo>
                <a:lnTo>
                  <a:pt x="208" y="307"/>
                </a:lnTo>
                <a:lnTo>
                  <a:pt x="208" y="305"/>
                </a:lnTo>
                <a:lnTo>
                  <a:pt x="209" y="305"/>
                </a:lnTo>
                <a:lnTo>
                  <a:pt x="209" y="304"/>
                </a:lnTo>
                <a:lnTo>
                  <a:pt x="211" y="304"/>
                </a:lnTo>
                <a:lnTo>
                  <a:pt x="213" y="302"/>
                </a:lnTo>
                <a:lnTo>
                  <a:pt x="213" y="304"/>
                </a:lnTo>
                <a:lnTo>
                  <a:pt x="214" y="304"/>
                </a:lnTo>
                <a:lnTo>
                  <a:pt x="213" y="304"/>
                </a:lnTo>
                <a:lnTo>
                  <a:pt x="213" y="305"/>
                </a:lnTo>
                <a:lnTo>
                  <a:pt x="211" y="305"/>
                </a:lnTo>
                <a:lnTo>
                  <a:pt x="213" y="305"/>
                </a:lnTo>
                <a:lnTo>
                  <a:pt x="213" y="304"/>
                </a:lnTo>
                <a:lnTo>
                  <a:pt x="213" y="305"/>
                </a:lnTo>
                <a:lnTo>
                  <a:pt x="213" y="304"/>
                </a:lnTo>
                <a:lnTo>
                  <a:pt x="214" y="304"/>
                </a:lnTo>
                <a:lnTo>
                  <a:pt x="214" y="305"/>
                </a:lnTo>
                <a:lnTo>
                  <a:pt x="216" y="305"/>
                </a:lnTo>
                <a:lnTo>
                  <a:pt x="216" y="304"/>
                </a:lnTo>
                <a:lnTo>
                  <a:pt x="217" y="304"/>
                </a:lnTo>
                <a:lnTo>
                  <a:pt x="217" y="305"/>
                </a:lnTo>
                <a:lnTo>
                  <a:pt x="219" y="305"/>
                </a:lnTo>
                <a:lnTo>
                  <a:pt x="219" y="307"/>
                </a:lnTo>
                <a:lnTo>
                  <a:pt x="219" y="305"/>
                </a:lnTo>
                <a:lnTo>
                  <a:pt x="221" y="305"/>
                </a:lnTo>
                <a:lnTo>
                  <a:pt x="221" y="304"/>
                </a:lnTo>
                <a:lnTo>
                  <a:pt x="219" y="304"/>
                </a:lnTo>
                <a:lnTo>
                  <a:pt x="219" y="302"/>
                </a:lnTo>
                <a:lnTo>
                  <a:pt x="219" y="304"/>
                </a:lnTo>
                <a:lnTo>
                  <a:pt x="219" y="302"/>
                </a:lnTo>
                <a:lnTo>
                  <a:pt x="219" y="300"/>
                </a:lnTo>
                <a:lnTo>
                  <a:pt x="221" y="300"/>
                </a:lnTo>
                <a:lnTo>
                  <a:pt x="222" y="300"/>
                </a:lnTo>
                <a:lnTo>
                  <a:pt x="221" y="302"/>
                </a:lnTo>
                <a:lnTo>
                  <a:pt x="221" y="304"/>
                </a:lnTo>
                <a:lnTo>
                  <a:pt x="222" y="304"/>
                </a:lnTo>
                <a:lnTo>
                  <a:pt x="221" y="302"/>
                </a:lnTo>
                <a:lnTo>
                  <a:pt x="222" y="300"/>
                </a:lnTo>
                <a:lnTo>
                  <a:pt x="222" y="302"/>
                </a:lnTo>
                <a:lnTo>
                  <a:pt x="222" y="300"/>
                </a:lnTo>
                <a:lnTo>
                  <a:pt x="221" y="300"/>
                </a:lnTo>
                <a:lnTo>
                  <a:pt x="221" y="299"/>
                </a:lnTo>
                <a:lnTo>
                  <a:pt x="222" y="299"/>
                </a:lnTo>
                <a:lnTo>
                  <a:pt x="222" y="300"/>
                </a:lnTo>
                <a:lnTo>
                  <a:pt x="222" y="299"/>
                </a:lnTo>
                <a:lnTo>
                  <a:pt x="224" y="299"/>
                </a:lnTo>
                <a:lnTo>
                  <a:pt x="225" y="299"/>
                </a:lnTo>
                <a:lnTo>
                  <a:pt x="225" y="300"/>
                </a:lnTo>
                <a:lnTo>
                  <a:pt x="224" y="300"/>
                </a:lnTo>
                <a:lnTo>
                  <a:pt x="224" y="302"/>
                </a:lnTo>
                <a:lnTo>
                  <a:pt x="224" y="300"/>
                </a:lnTo>
                <a:lnTo>
                  <a:pt x="225" y="302"/>
                </a:lnTo>
                <a:lnTo>
                  <a:pt x="224" y="302"/>
                </a:lnTo>
                <a:lnTo>
                  <a:pt x="225" y="302"/>
                </a:lnTo>
                <a:lnTo>
                  <a:pt x="227" y="302"/>
                </a:lnTo>
                <a:lnTo>
                  <a:pt x="227" y="300"/>
                </a:lnTo>
                <a:lnTo>
                  <a:pt x="229" y="300"/>
                </a:lnTo>
                <a:lnTo>
                  <a:pt x="230" y="300"/>
                </a:lnTo>
                <a:lnTo>
                  <a:pt x="230" y="299"/>
                </a:lnTo>
                <a:lnTo>
                  <a:pt x="232" y="299"/>
                </a:lnTo>
                <a:lnTo>
                  <a:pt x="232" y="297"/>
                </a:lnTo>
                <a:lnTo>
                  <a:pt x="232" y="299"/>
                </a:lnTo>
                <a:lnTo>
                  <a:pt x="232" y="297"/>
                </a:lnTo>
                <a:lnTo>
                  <a:pt x="233" y="297"/>
                </a:lnTo>
                <a:lnTo>
                  <a:pt x="233" y="299"/>
                </a:lnTo>
                <a:lnTo>
                  <a:pt x="235" y="299"/>
                </a:lnTo>
                <a:lnTo>
                  <a:pt x="237" y="299"/>
                </a:lnTo>
                <a:lnTo>
                  <a:pt x="235" y="299"/>
                </a:lnTo>
                <a:lnTo>
                  <a:pt x="237" y="297"/>
                </a:lnTo>
                <a:lnTo>
                  <a:pt x="237" y="299"/>
                </a:lnTo>
                <a:lnTo>
                  <a:pt x="238" y="299"/>
                </a:lnTo>
                <a:lnTo>
                  <a:pt x="238" y="300"/>
                </a:lnTo>
                <a:lnTo>
                  <a:pt x="240" y="300"/>
                </a:lnTo>
                <a:lnTo>
                  <a:pt x="240" y="302"/>
                </a:lnTo>
                <a:lnTo>
                  <a:pt x="240" y="300"/>
                </a:lnTo>
                <a:lnTo>
                  <a:pt x="241" y="300"/>
                </a:lnTo>
                <a:lnTo>
                  <a:pt x="241" y="302"/>
                </a:lnTo>
                <a:lnTo>
                  <a:pt x="243" y="302"/>
                </a:lnTo>
                <a:lnTo>
                  <a:pt x="243" y="304"/>
                </a:lnTo>
                <a:lnTo>
                  <a:pt x="245" y="304"/>
                </a:lnTo>
                <a:lnTo>
                  <a:pt x="245" y="302"/>
                </a:lnTo>
                <a:lnTo>
                  <a:pt x="245" y="300"/>
                </a:lnTo>
                <a:lnTo>
                  <a:pt x="245" y="302"/>
                </a:lnTo>
                <a:lnTo>
                  <a:pt x="245" y="300"/>
                </a:lnTo>
                <a:lnTo>
                  <a:pt x="245" y="299"/>
                </a:lnTo>
                <a:lnTo>
                  <a:pt x="246" y="299"/>
                </a:lnTo>
                <a:lnTo>
                  <a:pt x="245" y="299"/>
                </a:lnTo>
                <a:lnTo>
                  <a:pt x="245" y="297"/>
                </a:lnTo>
                <a:lnTo>
                  <a:pt x="246" y="297"/>
                </a:lnTo>
                <a:lnTo>
                  <a:pt x="246" y="296"/>
                </a:lnTo>
                <a:lnTo>
                  <a:pt x="248" y="296"/>
                </a:lnTo>
                <a:lnTo>
                  <a:pt x="248" y="294"/>
                </a:lnTo>
                <a:lnTo>
                  <a:pt x="248" y="296"/>
                </a:lnTo>
                <a:lnTo>
                  <a:pt x="249" y="296"/>
                </a:lnTo>
                <a:lnTo>
                  <a:pt x="251" y="296"/>
                </a:lnTo>
                <a:lnTo>
                  <a:pt x="253" y="296"/>
                </a:lnTo>
                <a:lnTo>
                  <a:pt x="254" y="296"/>
                </a:lnTo>
                <a:lnTo>
                  <a:pt x="254" y="294"/>
                </a:lnTo>
                <a:lnTo>
                  <a:pt x="253" y="294"/>
                </a:lnTo>
                <a:lnTo>
                  <a:pt x="253" y="292"/>
                </a:lnTo>
                <a:lnTo>
                  <a:pt x="251" y="292"/>
                </a:lnTo>
                <a:lnTo>
                  <a:pt x="249" y="292"/>
                </a:lnTo>
                <a:lnTo>
                  <a:pt x="249" y="291"/>
                </a:lnTo>
                <a:lnTo>
                  <a:pt x="248" y="291"/>
                </a:lnTo>
                <a:lnTo>
                  <a:pt x="246" y="291"/>
                </a:lnTo>
                <a:lnTo>
                  <a:pt x="245" y="291"/>
                </a:lnTo>
                <a:lnTo>
                  <a:pt x="245" y="292"/>
                </a:lnTo>
                <a:lnTo>
                  <a:pt x="243" y="292"/>
                </a:lnTo>
                <a:lnTo>
                  <a:pt x="243" y="291"/>
                </a:lnTo>
                <a:lnTo>
                  <a:pt x="245" y="291"/>
                </a:lnTo>
                <a:lnTo>
                  <a:pt x="245" y="289"/>
                </a:lnTo>
                <a:lnTo>
                  <a:pt x="243" y="289"/>
                </a:lnTo>
                <a:lnTo>
                  <a:pt x="243" y="291"/>
                </a:lnTo>
                <a:lnTo>
                  <a:pt x="243" y="289"/>
                </a:lnTo>
                <a:lnTo>
                  <a:pt x="241" y="289"/>
                </a:lnTo>
                <a:lnTo>
                  <a:pt x="243" y="289"/>
                </a:lnTo>
                <a:lnTo>
                  <a:pt x="241" y="289"/>
                </a:lnTo>
                <a:lnTo>
                  <a:pt x="241" y="291"/>
                </a:lnTo>
                <a:lnTo>
                  <a:pt x="240" y="291"/>
                </a:lnTo>
                <a:lnTo>
                  <a:pt x="240" y="289"/>
                </a:lnTo>
                <a:lnTo>
                  <a:pt x="240" y="291"/>
                </a:lnTo>
                <a:lnTo>
                  <a:pt x="240" y="289"/>
                </a:lnTo>
                <a:lnTo>
                  <a:pt x="238" y="288"/>
                </a:lnTo>
                <a:lnTo>
                  <a:pt x="238" y="286"/>
                </a:lnTo>
                <a:lnTo>
                  <a:pt x="238" y="284"/>
                </a:lnTo>
                <a:lnTo>
                  <a:pt x="237" y="286"/>
                </a:lnTo>
                <a:lnTo>
                  <a:pt x="237" y="284"/>
                </a:lnTo>
                <a:lnTo>
                  <a:pt x="237" y="283"/>
                </a:lnTo>
                <a:lnTo>
                  <a:pt x="237" y="281"/>
                </a:lnTo>
                <a:lnTo>
                  <a:pt x="237" y="280"/>
                </a:lnTo>
                <a:lnTo>
                  <a:pt x="235" y="280"/>
                </a:lnTo>
                <a:lnTo>
                  <a:pt x="235" y="278"/>
                </a:lnTo>
                <a:lnTo>
                  <a:pt x="237" y="278"/>
                </a:lnTo>
                <a:lnTo>
                  <a:pt x="237" y="276"/>
                </a:lnTo>
                <a:lnTo>
                  <a:pt x="238" y="276"/>
                </a:lnTo>
                <a:lnTo>
                  <a:pt x="240" y="276"/>
                </a:lnTo>
                <a:lnTo>
                  <a:pt x="241" y="276"/>
                </a:lnTo>
                <a:lnTo>
                  <a:pt x="241" y="275"/>
                </a:lnTo>
                <a:lnTo>
                  <a:pt x="243" y="273"/>
                </a:lnTo>
                <a:lnTo>
                  <a:pt x="245" y="273"/>
                </a:lnTo>
                <a:lnTo>
                  <a:pt x="246" y="273"/>
                </a:lnTo>
                <a:lnTo>
                  <a:pt x="248" y="273"/>
                </a:lnTo>
                <a:lnTo>
                  <a:pt x="248" y="275"/>
                </a:lnTo>
                <a:lnTo>
                  <a:pt x="248" y="273"/>
                </a:lnTo>
                <a:lnTo>
                  <a:pt x="249" y="273"/>
                </a:lnTo>
                <a:lnTo>
                  <a:pt x="251" y="273"/>
                </a:lnTo>
                <a:lnTo>
                  <a:pt x="249" y="275"/>
                </a:lnTo>
                <a:lnTo>
                  <a:pt x="248" y="275"/>
                </a:lnTo>
                <a:lnTo>
                  <a:pt x="248" y="276"/>
                </a:lnTo>
                <a:lnTo>
                  <a:pt x="249" y="276"/>
                </a:lnTo>
                <a:lnTo>
                  <a:pt x="251" y="276"/>
                </a:lnTo>
                <a:lnTo>
                  <a:pt x="253" y="276"/>
                </a:lnTo>
                <a:lnTo>
                  <a:pt x="254" y="276"/>
                </a:lnTo>
                <a:lnTo>
                  <a:pt x="256" y="276"/>
                </a:lnTo>
                <a:lnTo>
                  <a:pt x="257" y="276"/>
                </a:lnTo>
                <a:lnTo>
                  <a:pt x="259" y="276"/>
                </a:lnTo>
                <a:lnTo>
                  <a:pt x="261" y="276"/>
                </a:lnTo>
                <a:lnTo>
                  <a:pt x="261" y="278"/>
                </a:lnTo>
                <a:lnTo>
                  <a:pt x="262" y="278"/>
                </a:lnTo>
                <a:lnTo>
                  <a:pt x="264" y="278"/>
                </a:lnTo>
                <a:lnTo>
                  <a:pt x="265" y="278"/>
                </a:lnTo>
                <a:lnTo>
                  <a:pt x="267" y="278"/>
                </a:lnTo>
                <a:lnTo>
                  <a:pt x="267" y="276"/>
                </a:lnTo>
                <a:lnTo>
                  <a:pt x="269" y="276"/>
                </a:lnTo>
                <a:lnTo>
                  <a:pt x="270" y="276"/>
                </a:lnTo>
                <a:lnTo>
                  <a:pt x="269" y="278"/>
                </a:lnTo>
                <a:lnTo>
                  <a:pt x="270" y="278"/>
                </a:lnTo>
                <a:lnTo>
                  <a:pt x="270" y="280"/>
                </a:lnTo>
                <a:lnTo>
                  <a:pt x="270" y="281"/>
                </a:lnTo>
                <a:lnTo>
                  <a:pt x="272" y="281"/>
                </a:lnTo>
                <a:lnTo>
                  <a:pt x="270" y="281"/>
                </a:lnTo>
                <a:lnTo>
                  <a:pt x="270" y="283"/>
                </a:lnTo>
                <a:lnTo>
                  <a:pt x="272" y="283"/>
                </a:lnTo>
                <a:lnTo>
                  <a:pt x="273" y="283"/>
                </a:lnTo>
                <a:lnTo>
                  <a:pt x="273" y="284"/>
                </a:lnTo>
                <a:lnTo>
                  <a:pt x="272" y="284"/>
                </a:lnTo>
                <a:lnTo>
                  <a:pt x="273" y="284"/>
                </a:lnTo>
                <a:lnTo>
                  <a:pt x="273" y="283"/>
                </a:lnTo>
                <a:lnTo>
                  <a:pt x="275" y="283"/>
                </a:lnTo>
                <a:lnTo>
                  <a:pt x="275" y="281"/>
                </a:lnTo>
                <a:lnTo>
                  <a:pt x="277" y="281"/>
                </a:lnTo>
                <a:lnTo>
                  <a:pt x="275" y="281"/>
                </a:lnTo>
                <a:lnTo>
                  <a:pt x="275" y="280"/>
                </a:lnTo>
                <a:lnTo>
                  <a:pt x="275" y="278"/>
                </a:lnTo>
                <a:lnTo>
                  <a:pt x="277" y="278"/>
                </a:lnTo>
                <a:lnTo>
                  <a:pt x="277" y="276"/>
                </a:lnTo>
                <a:lnTo>
                  <a:pt x="278" y="275"/>
                </a:lnTo>
                <a:lnTo>
                  <a:pt x="278" y="273"/>
                </a:lnTo>
                <a:lnTo>
                  <a:pt x="278" y="272"/>
                </a:lnTo>
                <a:lnTo>
                  <a:pt x="280" y="270"/>
                </a:lnTo>
                <a:lnTo>
                  <a:pt x="280" y="268"/>
                </a:lnTo>
                <a:lnTo>
                  <a:pt x="280" y="267"/>
                </a:lnTo>
                <a:lnTo>
                  <a:pt x="281" y="268"/>
                </a:lnTo>
                <a:lnTo>
                  <a:pt x="283" y="270"/>
                </a:lnTo>
                <a:lnTo>
                  <a:pt x="283" y="268"/>
                </a:lnTo>
                <a:lnTo>
                  <a:pt x="283" y="267"/>
                </a:lnTo>
                <a:lnTo>
                  <a:pt x="283" y="265"/>
                </a:lnTo>
                <a:lnTo>
                  <a:pt x="283" y="264"/>
                </a:lnTo>
                <a:lnTo>
                  <a:pt x="283" y="262"/>
                </a:lnTo>
                <a:lnTo>
                  <a:pt x="285" y="262"/>
                </a:lnTo>
                <a:lnTo>
                  <a:pt x="285" y="260"/>
                </a:lnTo>
                <a:lnTo>
                  <a:pt x="286" y="259"/>
                </a:lnTo>
                <a:lnTo>
                  <a:pt x="285" y="259"/>
                </a:lnTo>
                <a:lnTo>
                  <a:pt x="286" y="259"/>
                </a:lnTo>
                <a:lnTo>
                  <a:pt x="286" y="257"/>
                </a:lnTo>
                <a:lnTo>
                  <a:pt x="288" y="259"/>
                </a:lnTo>
                <a:lnTo>
                  <a:pt x="286" y="259"/>
                </a:lnTo>
                <a:lnTo>
                  <a:pt x="288" y="259"/>
                </a:lnTo>
                <a:lnTo>
                  <a:pt x="288" y="260"/>
                </a:lnTo>
                <a:lnTo>
                  <a:pt x="289" y="260"/>
                </a:lnTo>
                <a:lnTo>
                  <a:pt x="289" y="262"/>
                </a:lnTo>
                <a:lnTo>
                  <a:pt x="288" y="262"/>
                </a:lnTo>
                <a:lnTo>
                  <a:pt x="289" y="264"/>
                </a:lnTo>
                <a:lnTo>
                  <a:pt x="289" y="265"/>
                </a:lnTo>
                <a:lnTo>
                  <a:pt x="291" y="265"/>
                </a:lnTo>
                <a:lnTo>
                  <a:pt x="293" y="265"/>
                </a:lnTo>
                <a:lnTo>
                  <a:pt x="293" y="264"/>
                </a:lnTo>
                <a:lnTo>
                  <a:pt x="294" y="264"/>
                </a:lnTo>
                <a:lnTo>
                  <a:pt x="294" y="262"/>
                </a:lnTo>
                <a:lnTo>
                  <a:pt x="294" y="264"/>
                </a:lnTo>
                <a:lnTo>
                  <a:pt x="293" y="262"/>
                </a:lnTo>
                <a:lnTo>
                  <a:pt x="293" y="264"/>
                </a:lnTo>
                <a:lnTo>
                  <a:pt x="293" y="262"/>
                </a:lnTo>
                <a:lnTo>
                  <a:pt x="293" y="260"/>
                </a:lnTo>
                <a:lnTo>
                  <a:pt x="291" y="260"/>
                </a:lnTo>
                <a:lnTo>
                  <a:pt x="291" y="262"/>
                </a:lnTo>
                <a:lnTo>
                  <a:pt x="291" y="260"/>
                </a:lnTo>
                <a:lnTo>
                  <a:pt x="289" y="260"/>
                </a:lnTo>
                <a:lnTo>
                  <a:pt x="289" y="259"/>
                </a:lnTo>
                <a:lnTo>
                  <a:pt x="288" y="259"/>
                </a:lnTo>
                <a:lnTo>
                  <a:pt x="288" y="257"/>
                </a:lnTo>
                <a:lnTo>
                  <a:pt x="286" y="257"/>
                </a:lnTo>
                <a:lnTo>
                  <a:pt x="286" y="256"/>
                </a:lnTo>
                <a:lnTo>
                  <a:pt x="288" y="256"/>
                </a:lnTo>
                <a:lnTo>
                  <a:pt x="288" y="254"/>
                </a:lnTo>
                <a:lnTo>
                  <a:pt x="288" y="252"/>
                </a:lnTo>
                <a:lnTo>
                  <a:pt x="288" y="251"/>
                </a:lnTo>
                <a:lnTo>
                  <a:pt x="288" y="249"/>
                </a:lnTo>
                <a:lnTo>
                  <a:pt x="286" y="248"/>
                </a:lnTo>
                <a:lnTo>
                  <a:pt x="288" y="248"/>
                </a:lnTo>
                <a:lnTo>
                  <a:pt x="288" y="246"/>
                </a:lnTo>
                <a:lnTo>
                  <a:pt x="288" y="244"/>
                </a:lnTo>
                <a:lnTo>
                  <a:pt x="289" y="243"/>
                </a:lnTo>
                <a:lnTo>
                  <a:pt x="291" y="241"/>
                </a:lnTo>
                <a:lnTo>
                  <a:pt x="291" y="243"/>
                </a:lnTo>
                <a:lnTo>
                  <a:pt x="291" y="241"/>
                </a:lnTo>
                <a:lnTo>
                  <a:pt x="293" y="240"/>
                </a:lnTo>
                <a:lnTo>
                  <a:pt x="293" y="238"/>
                </a:lnTo>
                <a:lnTo>
                  <a:pt x="293" y="236"/>
                </a:lnTo>
                <a:lnTo>
                  <a:pt x="293" y="238"/>
                </a:lnTo>
                <a:lnTo>
                  <a:pt x="291" y="236"/>
                </a:lnTo>
                <a:lnTo>
                  <a:pt x="293" y="235"/>
                </a:lnTo>
                <a:lnTo>
                  <a:pt x="293" y="233"/>
                </a:lnTo>
                <a:lnTo>
                  <a:pt x="293" y="232"/>
                </a:lnTo>
                <a:lnTo>
                  <a:pt x="294" y="230"/>
                </a:lnTo>
                <a:lnTo>
                  <a:pt x="294" y="228"/>
                </a:lnTo>
                <a:lnTo>
                  <a:pt x="294" y="227"/>
                </a:lnTo>
                <a:lnTo>
                  <a:pt x="294" y="225"/>
                </a:lnTo>
                <a:lnTo>
                  <a:pt x="294" y="224"/>
                </a:lnTo>
                <a:lnTo>
                  <a:pt x="294" y="222"/>
                </a:lnTo>
                <a:lnTo>
                  <a:pt x="294" y="220"/>
                </a:lnTo>
                <a:lnTo>
                  <a:pt x="294" y="219"/>
                </a:lnTo>
                <a:lnTo>
                  <a:pt x="294" y="217"/>
                </a:lnTo>
                <a:lnTo>
                  <a:pt x="294" y="216"/>
                </a:lnTo>
                <a:lnTo>
                  <a:pt x="294" y="214"/>
                </a:lnTo>
                <a:lnTo>
                  <a:pt x="296" y="214"/>
                </a:lnTo>
                <a:lnTo>
                  <a:pt x="296" y="212"/>
                </a:lnTo>
                <a:lnTo>
                  <a:pt x="296" y="211"/>
                </a:lnTo>
                <a:lnTo>
                  <a:pt x="296" y="209"/>
                </a:lnTo>
                <a:lnTo>
                  <a:pt x="296" y="208"/>
                </a:lnTo>
                <a:lnTo>
                  <a:pt x="294" y="208"/>
                </a:lnTo>
                <a:lnTo>
                  <a:pt x="294" y="206"/>
                </a:lnTo>
                <a:lnTo>
                  <a:pt x="294" y="204"/>
                </a:lnTo>
                <a:lnTo>
                  <a:pt x="294" y="203"/>
                </a:lnTo>
                <a:lnTo>
                  <a:pt x="296" y="203"/>
                </a:lnTo>
                <a:lnTo>
                  <a:pt x="296" y="201"/>
                </a:lnTo>
                <a:lnTo>
                  <a:pt x="296" y="200"/>
                </a:lnTo>
                <a:lnTo>
                  <a:pt x="297" y="200"/>
                </a:lnTo>
                <a:lnTo>
                  <a:pt x="297" y="198"/>
                </a:lnTo>
                <a:lnTo>
                  <a:pt x="299" y="198"/>
                </a:lnTo>
                <a:lnTo>
                  <a:pt x="299" y="196"/>
                </a:lnTo>
                <a:lnTo>
                  <a:pt x="301" y="195"/>
                </a:lnTo>
                <a:lnTo>
                  <a:pt x="302" y="195"/>
                </a:lnTo>
                <a:lnTo>
                  <a:pt x="302" y="193"/>
                </a:lnTo>
                <a:lnTo>
                  <a:pt x="302" y="192"/>
                </a:lnTo>
                <a:lnTo>
                  <a:pt x="302" y="190"/>
                </a:lnTo>
                <a:lnTo>
                  <a:pt x="302" y="188"/>
                </a:lnTo>
                <a:lnTo>
                  <a:pt x="304" y="187"/>
                </a:lnTo>
                <a:lnTo>
                  <a:pt x="304" y="185"/>
                </a:lnTo>
                <a:lnTo>
                  <a:pt x="304" y="184"/>
                </a:lnTo>
                <a:lnTo>
                  <a:pt x="305" y="182"/>
                </a:lnTo>
                <a:lnTo>
                  <a:pt x="305" y="180"/>
                </a:lnTo>
                <a:lnTo>
                  <a:pt x="305" y="179"/>
                </a:lnTo>
                <a:lnTo>
                  <a:pt x="305" y="177"/>
                </a:lnTo>
                <a:lnTo>
                  <a:pt x="307" y="177"/>
                </a:lnTo>
                <a:lnTo>
                  <a:pt x="307" y="176"/>
                </a:lnTo>
                <a:lnTo>
                  <a:pt x="307" y="174"/>
                </a:lnTo>
                <a:lnTo>
                  <a:pt x="307" y="172"/>
                </a:lnTo>
                <a:lnTo>
                  <a:pt x="305" y="171"/>
                </a:lnTo>
                <a:lnTo>
                  <a:pt x="305" y="169"/>
                </a:lnTo>
                <a:lnTo>
                  <a:pt x="307" y="169"/>
                </a:lnTo>
                <a:lnTo>
                  <a:pt x="307" y="168"/>
                </a:lnTo>
                <a:lnTo>
                  <a:pt x="305" y="168"/>
                </a:lnTo>
                <a:lnTo>
                  <a:pt x="305" y="166"/>
                </a:lnTo>
                <a:lnTo>
                  <a:pt x="304" y="164"/>
                </a:lnTo>
                <a:lnTo>
                  <a:pt x="304" y="163"/>
                </a:lnTo>
                <a:lnTo>
                  <a:pt x="302" y="163"/>
                </a:lnTo>
                <a:lnTo>
                  <a:pt x="302" y="161"/>
                </a:lnTo>
                <a:lnTo>
                  <a:pt x="301" y="160"/>
                </a:lnTo>
                <a:lnTo>
                  <a:pt x="301" y="158"/>
                </a:lnTo>
                <a:lnTo>
                  <a:pt x="299" y="158"/>
                </a:lnTo>
                <a:lnTo>
                  <a:pt x="299" y="156"/>
                </a:lnTo>
                <a:lnTo>
                  <a:pt x="297" y="156"/>
                </a:lnTo>
                <a:lnTo>
                  <a:pt x="297" y="155"/>
                </a:lnTo>
                <a:lnTo>
                  <a:pt x="296" y="155"/>
                </a:lnTo>
                <a:lnTo>
                  <a:pt x="296" y="153"/>
                </a:lnTo>
                <a:lnTo>
                  <a:pt x="296" y="152"/>
                </a:lnTo>
                <a:lnTo>
                  <a:pt x="296" y="150"/>
                </a:lnTo>
                <a:lnTo>
                  <a:pt x="297" y="150"/>
                </a:lnTo>
                <a:lnTo>
                  <a:pt x="296" y="148"/>
                </a:lnTo>
                <a:lnTo>
                  <a:pt x="296" y="147"/>
                </a:lnTo>
                <a:lnTo>
                  <a:pt x="296" y="145"/>
                </a:lnTo>
                <a:lnTo>
                  <a:pt x="296" y="144"/>
                </a:lnTo>
                <a:lnTo>
                  <a:pt x="296" y="142"/>
                </a:lnTo>
                <a:lnTo>
                  <a:pt x="297" y="140"/>
                </a:lnTo>
                <a:lnTo>
                  <a:pt x="297" y="139"/>
                </a:lnTo>
                <a:lnTo>
                  <a:pt x="297" y="137"/>
                </a:lnTo>
                <a:lnTo>
                  <a:pt x="297" y="136"/>
                </a:lnTo>
                <a:lnTo>
                  <a:pt x="296" y="136"/>
                </a:lnTo>
                <a:lnTo>
                  <a:pt x="297" y="136"/>
                </a:lnTo>
                <a:lnTo>
                  <a:pt x="297" y="134"/>
                </a:lnTo>
                <a:lnTo>
                  <a:pt x="296" y="134"/>
                </a:lnTo>
                <a:lnTo>
                  <a:pt x="296" y="132"/>
                </a:lnTo>
                <a:lnTo>
                  <a:pt x="294" y="131"/>
                </a:lnTo>
                <a:lnTo>
                  <a:pt x="294" y="129"/>
                </a:lnTo>
                <a:lnTo>
                  <a:pt x="294" y="128"/>
                </a:lnTo>
                <a:lnTo>
                  <a:pt x="294" y="126"/>
                </a:lnTo>
                <a:lnTo>
                  <a:pt x="294" y="124"/>
                </a:lnTo>
                <a:lnTo>
                  <a:pt x="293" y="124"/>
                </a:lnTo>
                <a:lnTo>
                  <a:pt x="293" y="123"/>
                </a:lnTo>
                <a:lnTo>
                  <a:pt x="291" y="123"/>
                </a:lnTo>
                <a:lnTo>
                  <a:pt x="291" y="121"/>
                </a:lnTo>
                <a:lnTo>
                  <a:pt x="293" y="121"/>
                </a:lnTo>
                <a:lnTo>
                  <a:pt x="293" y="120"/>
                </a:lnTo>
                <a:lnTo>
                  <a:pt x="291" y="120"/>
                </a:lnTo>
                <a:lnTo>
                  <a:pt x="293" y="120"/>
                </a:lnTo>
                <a:lnTo>
                  <a:pt x="293" y="118"/>
                </a:lnTo>
                <a:lnTo>
                  <a:pt x="293" y="120"/>
                </a:lnTo>
                <a:lnTo>
                  <a:pt x="293" y="118"/>
                </a:lnTo>
                <a:lnTo>
                  <a:pt x="294" y="118"/>
                </a:lnTo>
                <a:lnTo>
                  <a:pt x="294" y="116"/>
                </a:lnTo>
                <a:lnTo>
                  <a:pt x="294" y="115"/>
                </a:lnTo>
                <a:lnTo>
                  <a:pt x="296" y="115"/>
                </a:lnTo>
                <a:lnTo>
                  <a:pt x="294" y="115"/>
                </a:lnTo>
                <a:lnTo>
                  <a:pt x="294" y="113"/>
                </a:lnTo>
                <a:lnTo>
                  <a:pt x="293" y="113"/>
                </a:lnTo>
                <a:lnTo>
                  <a:pt x="294" y="113"/>
                </a:lnTo>
                <a:lnTo>
                  <a:pt x="293" y="113"/>
                </a:lnTo>
                <a:lnTo>
                  <a:pt x="294" y="112"/>
                </a:lnTo>
                <a:lnTo>
                  <a:pt x="293" y="112"/>
                </a:lnTo>
                <a:lnTo>
                  <a:pt x="293" y="113"/>
                </a:lnTo>
                <a:lnTo>
                  <a:pt x="293" y="115"/>
                </a:lnTo>
                <a:lnTo>
                  <a:pt x="293" y="116"/>
                </a:lnTo>
                <a:lnTo>
                  <a:pt x="293" y="118"/>
                </a:lnTo>
                <a:lnTo>
                  <a:pt x="291" y="118"/>
                </a:lnTo>
                <a:lnTo>
                  <a:pt x="291" y="120"/>
                </a:lnTo>
                <a:lnTo>
                  <a:pt x="291" y="118"/>
                </a:lnTo>
                <a:lnTo>
                  <a:pt x="289" y="118"/>
                </a:lnTo>
                <a:lnTo>
                  <a:pt x="289" y="116"/>
                </a:lnTo>
                <a:lnTo>
                  <a:pt x="288" y="115"/>
                </a:lnTo>
                <a:lnTo>
                  <a:pt x="288" y="113"/>
                </a:lnTo>
                <a:lnTo>
                  <a:pt x="288" y="112"/>
                </a:lnTo>
                <a:lnTo>
                  <a:pt x="286" y="112"/>
                </a:lnTo>
                <a:lnTo>
                  <a:pt x="286" y="110"/>
                </a:lnTo>
                <a:lnTo>
                  <a:pt x="285" y="110"/>
                </a:lnTo>
                <a:lnTo>
                  <a:pt x="285" y="108"/>
                </a:lnTo>
                <a:lnTo>
                  <a:pt x="283" y="107"/>
                </a:lnTo>
                <a:lnTo>
                  <a:pt x="281" y="107"/>
                </a:lnTo>
                <a:lnTo>
                  <a:pt x="281" y="105"/>
                </a:lnTo>
                <a:lnTo>
                  <a:pt x="280" y="105"/>
                </a:lnTo>
                <a:lnTo>
                  <a:pt x="278" y="104"/>
                </a:lnTo>
                <a:lnTo>
                  <a:pt x="278" y="102"/>
                </a:lnTo>
                <a:lnTo>
                  <a:pt x="277" y="102"/>
                </a:lnTo>
                <a:lnTo>
                  <a:pt x="277" y="100"/>
                </a:lnTo>
                <a:lnTo>
                  <a:pt x="277" y="99"/>
                </a:lnTo>
                <a:lnTo>
                  <a:pt x="278" y="99"/>
                </a:lnTo>
                <a:lnTo>
                  <a:pt x="277" y="99"/>
                </a:lnTo>
                <a:lnTo>
                  <a:pt x="277" y="100"/>
                </a:lnTo>
                <a:lnTo>
                  <a:pt x="277" y="99"/>
                </a:lnTo>
                <a:lnTo>
                  <a:pt x="278" y="97"/>
                </a:lnTo>
                <a:lnTo>
                  <a:pt x="280" y="99"/>
                </a:lnTo>
                <a:lnTo>
                  <a:pt x="281" y="100"/>
                </a:lnTo>
                <a:lnTo>
                  <a:pt x="283" y="100"/>
                </a:lnTo>
                <a:lnTo>
                  <a:pt x="283" y="102"/>
                </a:lnTo>
                <a:lnTo>
                  <a:pt x="285" y="102"/>
                </a:lnTo>
                <a:lnTo>
                  <a:pt x="285" y="104"/>
                </a:lnTo>
                <a:lnTo>
                  <a:pt x="286" y="104"/>
                </a:lnTo>
                <a:lnTo>
                  <a:pt x="288" y="104"/>
                </a:lnTo>
                <a:lnTo>
                  <a:pt x="289" y="105"/>
                </a:lnTo>
                <a:lnTo>
                  <a:pt x="291" y="105"/>
                </a:lnTo>
                <a:lnTo>
                  <a:pt x="293" y="105"/>
                </a:lnTo>
                <a:lnTo>
                  <a:pt x="294" y="105"/>
                </a:lnTo>
                <a:lnTo>
                  <a:pt x="294" y="107"/>
                </a:lnTo>
                <a:lnTo>
                  <a:pt x="296" y="107"/>
                </a:lnTo>
                <a:lnTo>
                  <a:pt x="297" y="107"/>
                </a:lnTo>
                <a:lnTo>
                  <a:pt x="299" y="107"/>
                </a:lnTo>
                <a:lnTo>
                  <a:pt x="301" y="107"/>
                </a:lnTo>
                <a:lnTo>
                  <a:pt x="302" y="107"/>
                </a:lnTo>
                <a:lnTo>
                  <a:pt x="304" y="107"/>
                </a:lnTo>
                <a:lnTo>
                  <a:pt x="305" y="107"/>
                </a:lnTo>
                <a:lnTo>
                  <a:pt x="307" y="107"/>
                </a:lnTo>
                <a:lnTo>
                  <a:pt x="309" y="107"/>
                </a:lnTo>
                <a:lnTo>
                  <a:pt x="310" y="107"/>
                </a:lnTo>
                <a:lnTo>
                  <a:pt x="312" y="107"/>
                </a:lnTo>
                <a:lnTo>
                  <a:pt x="313" y="107"/>
                </a:lnTo>
                <a:lnTo>
                  <a:pt x="315" y="107"/>
                </a:lnTo>
                <a:lnTo>
                  <a:pt x="317" y="107"/>
                </a:lnTo>
                <a:lnTo>
                  <a:pt x="317" y="108"/>
                </a:lnTo>
                <a:lnTo>
                  <a:pt x="318" y="108"/>
                </a:lnTo>
                <a:lnTo>
                  <a:pt x="320" y="108"/>
                </a:lnTo>
                <a:lnTo>
                  <a:pt x="321" y="108"/>
                </a:lnTo>
                <a:lnTo>
                  <a:pt x="323" y="108"/>
                </a:lnTo>
                <a:lnTo>
                  <a:pt x="325" y="108"/>
                </a:lnTo>
                <a:lnTo>
                  <a:pt x="326" y="108"/>
                </a:lnTo>
                <a:lnTo>
                  <a:pt x="328" y="108"/>
                </a:lnTo>
                <a:lnTo>
                  <a:pt x="329" y="108"/>
                </a:lnTo>
                <a:lnTo>
                  <a:pt x="331" y="108"/>
                </a:lnTo>
                <a:lnTo>
                  <a:pt x="331" y="110"/>
                </a:lnTo>
                <a:lnTo>
                  <a:pt x="333" y="110"/>
                </a:lnTo>
                <a:lnTo>
                  <a:pt x="333" y="108"/>
                </a:lnTo>
                <a:lnTo>
                  <a:pt x="334" y="108"/>
                </a:lnTo>
                <a:lnTo>
                  <a:pt x="336" y="108"/>
                </a:lnTo>
                <a:lnTo>
                  <a:pt x="337" y="108"/>
                </a:lnTo>
                <a:lnTo>
                  <a:pt x="339" y="107"/>
                </a:lnTo>
                <a:lnTo>
                  <a:pt x="341" y="107"/>
                </a:lnTo>
                <a:lnTo>
                  <a:pt x="342" y="107"/>
                </a:lnTo>
                <a:lnTo>
                  <a:pt x="344" y="107"/>
                </a:lnTo>
                <a:lnTo>
                  <a:pt x="345" y="107"/>
                </a:lnTo>
                <a:lnTo>
                  <a:pt x="345" y="105"/>
                </a:lnTo>
                <a:lnTo>
                  <a:pt x="347" y="105"/>
                </a:lnTo>
                <a:lnTo>
                  <a:pt x="349" y="105"/>
                </a:lnTo>
                <a:lnTo>
                  <a:pt x="350" y="105"/>
                </a:lnTo>
                <a:lnTo>
                  <a:pt x="350" y="104"/>
                </a:lnTo>
                <a:lnTo>
                  <a:pt x="352" y="104"/>
                </a:lnTo>
                <a:lnTo>
                  <a:pt x="352" y="102"/>
                </a:lnTo>
                <a:lnTo>
                  <a:pt x="353" y="102"/>
                </a:lnTo>
                <a:lnTo>
                  <a:pt x="355" y="102"/>
                </a:lnTo>
                <a:lnTo>
                  <a:pt x="357" y="102"/>
                </a:lnTo>
                <a:lnTo>
                  <a:pt x="357" y="100"/>
                </a:lnTo>
                <a:lnTo>
                  <a:pt x="358" y="100"/>
                </a:lnTo>
                <a:lnTo>
                  <a:pt x="360" y="100"/>
                </a:lnTo>
                <a:lnTo>
                  <a:pt x="361" y="100"/>
                </a:lnTo>
                <a:lnTo>
                  <a:pt x="361" y="99"/>
                </a:lnTo>
                <a:lnTo>
                  <a:pt x="363" y="99"/>
                </a:lnTo>
                <a:lnTo>
                  <a:pt x="365" y="97"/>
                </a:lnTo>
                <a:lnTo>
                  <a:pt x="366" y="97"/>
                </a:lnTo>
                <a:lnTo>
                  <a:pt x="368" y="96"/>
                </a:lnTo>
                <a:lnTo>
                  <a:pt x="369" y="96"/>
                </a:lnTo>
                <a:lnTo>
                  <a:pt x="369" y="94"/>
                </a:lnTo>
                <a:lnTo>
                  <a:pt x="371" y="94"/>
                </a:lnTo>
                <a:lnTo>
                  <a:pt x="373" y="92"/>
                </a:lnTo>
                <a:lnTo>
                  <a:pt x="374" y="92"/>
                </a:lnTo>
                <a:lnTo>
                  <a:pt x="376" y="91"/>
                </a:lnTo>
                <a:lnTo>
                  <a:pt x="376" y="89"/>
                </a:lnTo>
                <a:lnTo>
                  <a:pt x="377" y="89"/>
                </a:lnTo>
                <a:lnTo>
                  <a:pt x="379" y="89"/>
                </a:lnTo>
                <a:lnTo>
                  <a:pt x="381" y="89"/>
                </a:lnTo>
                <a:lnTo>
                  <a:pt x="382" y="89"/>
                </a:lnTo>
                <a:lnTo>
                  <a:pt x="384" y="89"/>
                </a:lnTo>
                <a:lnTo>
                  <a:pt x="384" y="88"/>
                </a:lnTo>
                <a:lnTo>
                  <a:pt x="385" y="88"/>
                </a:lnTo>
                <a:lnTo>
                  <a:pt x="387" y="86"/>
                </a:lnTo>
                <a:lnTo>
                  <a:pt x="389" y="86"/>
                </a:lnTo>
                <a:lnTo>
                  <a:pt x="389" y="88"/>
                </a:lnTo>
                <a:lnTo>
                  <a:pt x="390" y="86"/>
                </a:lnTo>
                <a:lnTo>
                  <a:pt x="392" y="86"/>
                </a:lnTo>
                <a:lnTo>
                  <a:pt x="393" y="84"/>
                </a:lnTo>
                <a:lnTo>
                  <a:pt x="395" y="84"/>
                </a:lnTo>
                <a:lnTo>
                  <a:pt x="395" y="83"/>
                </a:lnTo>
                <a:lnTo>
                  <a:pt x="397" y="83"/>
                </a:lnTo>
                <a:lnTo>
                  <a:pt x="397" y="81"/>
                </a:lnTo>
                <a:lnTo>
                  <a:pt x="398" y="81"/>
                </a:lnTo>
                <a:lnTo>
                  <a:pt x="400" y="81"/>
                </a:lnTo>
                <a:lnTo>
                  <a:pt x="400" y="80"/>
                </a:lnTo>
                <a:lnTo>
                  <a:pt x="401" y="78"/>
                </a:lnTo>
                <a:lnTo>
                  <a:pt x="403" y="76"/>
                </a:lnTo>
                <a:lnTo>
                  <a:pt x="405" y="76"/>
                </a:lnTo>
                <a:lnTo>
                  <a:pt x="406" y="73"/>
                </a:lnTo>
                <a:lnTo>
                  <a:pt x="408" y="73"/>
                </a:lnTo>
                <a:lnTo>
                  <a:pt x="408" y="72"/>
                </a:lnTo>
                <a:lnTo>
                  <a:pt x="409" y="70"/>
                </a:lnTo>
                <a:lnTo>
                  <a:pt x="411" y="68"/>
                </a:lnTo>
                <a:lnTo>
                  <a:pt x="413" y="67"/>
                </a:lnTo>
                <a:lnTo>
                  <a:pt x="413" y="65"/>
                </a:lnTo>
                <a:lnTo>
                  <a:pt x="416" y="60"/>
                </a:lnTo>
                <a:lnTo>
                  <a:pt x="419" y="56"/>
                </a:lnTo>
                <a:lnTo>
                  <a:pt x="419" y="54"/>
                </a:lnTo>
                <a:lnTo>
                  <a:pt x="421" y="52"/>
                </a:lnTo>
                <a:lnTo>
                  <a:pt x="422" y="51"/>
                </a:lnTo>
                <a:lnTo>
                  <a:pt x="424" y="49"/>
                </a:lnTo>
                <a:lnTo>
                  <a:pt x="424" y="48"/>
                </a:lnTo>
                <a:lnTo>
                  <a:pt x="424" y="46"/>
                </a:lnTo>
                <a:lnTo>
                  <a:pt x="425" y="44"/>
                </a:lnTo>
                <a:lnTo>
                  <a:pt x="425" y="43"/>
                </a:lnTo>
                <a:lnTo>
                  <a:pt x="425" y="41"/>
                </a:lnTo>
                <a:lnTo>
                  <a:pt x="427" y="40"/>
                </a:lnTo>
                <a:lnTo>
                  <a:pt x="427" y="38"/>
                </a:lnTo>
                <a:lnTo>
                  <a:pt x="429" y="36"/>
                </a:lnTo>
                <a:lnTo>
                  <a:pt x="429" y="35"/>
                </a:lnTo>
                <a:lnTo>
                  <a:pt x="429" y="33"/>
                </a:lnTo>
                <a:lnTo>
                  <a:pt x="430" y="32"/>
                </a:lnTo>
                <a:lnTo>
                  <a:pt x="430" y="33"/>
                </a:lnTo>
                <a:lnTo>
                  <a:pt x="429" y="36"/>
                </a:lnTo>
                <a:lnTo>
                  <a:pt x="429" y="38"/>
                </a:lnTo>
                <a:lnTo>
                  <a:pt x="427" y="40"/>
                </a:lnTo>
                <a:lnTo>
                  <a:pt x="427" y="41"/>
                </a:lnTo>
                <a:lnTo>
                  <a:pt x="427" y="43"/>
                </a:lnTo>
                <a:lnTo>
                  <a:pt x="425" y="44"/>
                </a:lnTo>
                <a:lnTo>
                  <a:pt x="425" y="46"/>
                </a:lnTo>
                <a:lnTo>
                  <a:pt x="425" y="48"/>
                </a:lnTo>
                <a:lnTo>
                  <a:pt x="425" y="49"/>
                </a:lnTo>
                <a:lnTo>
                  <a:pt x="425" y="51"/>
                </a:lnTo>
                <a:lnTo>
                  <a:pt x="425" y="52"/>
                </a:lnTo>
                <a:lnTo>
                  <a:pt x="425" y="54"/>
                </a:lnTo>
                <a:lnTo>
                  <a:pt x="425" y="56"/>
                </a:lnTo>
                <a:lnTo>
                  <a:pt x="425" y="57"/>
                </a:lnTo>
                <a:lnTo>
                  <a:pt x="425" y="59"/>
                </a:lnTo>
                <a:lnTo>
                  <a:pt x="425" y="60"/>
                </a:lnTo>
                <a:lnTo>
                  <a:pt x="424" y="62"/>
                </a:lnTo>
                <a:lnTo>
                  <a:pt x="424" y="64"/>
                </a:lnTo>
                <a:lnTo>
                  <a:pt x="424" y="65"/>
                </a:lnTo>
                <a:lnTo>
                  <a:pt x="424" y="67"/>
                </a:lnTo>
                <a:lnTo>
                  <a:pt x="424" y="68"/>
                </a:lnTo>
                <a:lnTo>
                  <a:pt x="424" y="70"/>
                </a:lnTo>
                <a:lnTo>
                  <a:pt x="422" y="72"/>
                </a:lnTo>
                <a:lnTo>
                  <a:pt x="422" y="73"/>
                </a:lnTo>
                <a:lnTo>
                  <a:pt x="422" y="75"/>
                </a:lnTo>
                <a:lnTo>
                  <a:pt x="422" y="76"/>
                </a:lnTo>
                <a:lnTo>
                  <a:pt x="422" y="78"/>
                </a:lnTo>
                <a:lnTo>
                  <a:pt x="422" y="80"/>
                </a:lnTo>
                <a:lnTo>
                  <a:pt x="422" y="81"/>
                </a:lnTo>
                <a:lnTo>
                  <a:pt x="422" y="83"/>
                </a:lnTo>
                <a:lnTo>
                  <a:pt x="421" y="83"/>
                </a:lnTo>
                <a:lnTo>
                  <a:pt x="421" y="84"/>
                </a:lnTo>
                <a:lnTo>
                  <a:pt x="421" y="86"/>
                </a:lnTo>
                <a:lnTo>
                  <a:pt x="421" y="88"/>
                </a:lnTo>
                <a:close/>
                <a:moveTo>
                  <a:pt x="51" y="25"/>
                </a:moveTo>
                <a:lnTo>
                  <a:pt x="51" y="27"/>
                </a:lnTo>
                <a:lnTo>
                  <a:pt x="51" y="25"/>
                </a:lnTo>
                <a:lnTo>
                  <a:pt x="51" y="27"/>
                </a:lnTo>
                <a:lnTo>
                  <a:pt x="51" y="25"/>
                </a:lnTo>
                <a:close/>
                <a:moveTo>
                  <a:pt x="45" y="1"/>
                </a:moveTo>
                <a:lnTo>
                  <a:pt x="46" y="1"/>
                </a:lnTo>
                <a:lnTo>
                  <a:pt x="48" y="1"/>
                </a:lnTo>
                <a:lnTo>
                  <a:pt x="48" y="3"/>
                </a:lnTo>
                <a:lnTo>
                  <a:pt x="49" y="3"/>
                </a:lnTo>
                <a:lnTo>
                  <a:pt x="49" y="1"/>
                </a:lnTo>
                <a:lnTo>
                  <a:pt x="49" y="3"/>
                </a:lnTo>
                <a:lnTo>
                  <a:pt x="49" y="1"/>
                </a:lnTo>
                <a:lnTo>
                  <a:pt x="49" y="3"/>
                </a:lnTo>
                <a:lnTo>
                  <a:pt x="51" y="3"/>
                </a:lnTo>
                <a:lnTo>
                  <a:pt x="53" y="1"/>
                </a:lnTo>
                <a:lnTo>
                  <a:pt x="54" y="1"/>
                </a:lnTo>
                <a:lnTo>
                  <a:pt x="54" y="3"/>
                </a:lnTo>
                <a:lnTo>
                  <a:pt x="56" y="3"/>
                </a:lnTo>
                <a:lnTo>
                  <a:pt x="56" y="4"/>
                </a:lnTo>
                <a:lnTo>
                  <a:pt x="57" y="4"/>
                </a:lnTo>
                <a:lnTo>
                  <a:pt x="59" y="4"/>
                </a:lnTo>
                <a:lnTo>
                  <a:pt x="61" y="4"/>
                </a:lnTo>
                <a:lnTo>
                  <a:pt x="61" y="6"/>
                </a:lnTo>
                <a:lnTo>
                  <a:pt x="61" y="4"/>
                </a:lnTo>
                <a:lnTo>
                  <a:pt x="61" y="6"/>
                </a:lnTo>
                <a:lnTo>
                  <a:pt x="61" y="8"/>
                </a:lnTo>
                <a:lnTo>
                  <a:pt x="61" y="9"/>
                </a:lnTo>
                <a:lnTo>
                  <a:pt x="61" y="11"/>
                </a:lnTo>
                <a:lnTo>
                  <a:pt x="62" y="11"/>
                </a:lnTo>
                <a:lnTo>
                  <a:pt x="64" y="11"/>
                </a:lnTo>
                <a:lnTo>
                  <a:pt x="65" y="11"/>
                </a:lnTo>
                <a:lnTo>
                  <a:pt x="64" y="11"/>
                </a:lnTo>
                <a:lnTo>
                  <a:pt x="65" y="11"/>
                </a:lnTo>
                <a:lnTo>
                  <a:pt x="64" y="11"/>
                </a:lnTo>
                <a:lnTo>
                  <a:pt x="62" y="11"/>
                </a:lnTo>
                <a:lnTo>
                  <a:pt x="62" y="12"/>
                </a:lnTo>
                <a:lnTo>
                  <a:pt x="62" y="14"/>
                </a:lnTo>
                <a:lnTo>
                  <a:pt x="64" y="14"/>
                </a:lnTo>
                <a:lnTo>
                  <a:pt x="64" y="16"/>
                </a:lnTo>
                <a:lnTo>
                  <a:pt x="65" y="16"/>
                </a:lnTo>
                <a:lnTo>
                  <a:pt x="64" y="16"/>
                </a:lnTo>
                <a:lnTo>
                  <a:pt x="64" y="17"/>
                </a:lnTo>
                <a:lnTo>
                  <a:pt x="62" y="17"/>
                </a:lnTo>
                <a:lnTo>
                  <a:pt x="61" y="17"/>
                </a:lnTo>
                <a:lnTo>
                  <a:pt x="59" y="19"/>
                </a:lnTo>
                <a:lnTo>
                  <a:pt x="57" y="19"/>
                </a:lnTo>
                <a:lnTo>
                  <a:pt x="57" y="20"/>
                </a:lnTo>
                <a:lnTo>
                  <a:pt x="59" y="20"/>
                </a:lnTo>
                <a:lnTo>
                  <a:pt x="59" y="22"/>
                </a:lnTo>
                <a:lnTo>
                  <a:pt x="61" y="24"/>
                </a:lnTo>
                <a:lnTo>
                  <a:pt x="61" y="25"/>
                </a:lnTo>
                <a:lnTo>
                  <a:pt x="62" y="25"/>
                </a:lnTo>
                <a:lnTo>
                  <a:pt x="61" y="25"/>
                </a:lnTo>
                <a:lnTo>
                  <a:pt x="62" y="25"/>
                </a:lnTo>
                <a:lnTo>
                  <a:pt x="62" y="27"/>
                </a:lnTo>
                <a:lnTo>
                  <a:pt x="62" y="28"/>
                </a:lnTo>
                <a:lnTo>
                  <a:pt x="61" y="28"/>
                </a:lnTo>
                <a:lnTo>
                  <a:pt x="61" y="30"/>
                </a:lnTo>
                <a:lnTo>
                  <a:pt x="62" y="30"/>
                </a:lnTo>
                <a:lnTo>
                  <a:pt x="62" y="32"/>
                </a:lnTo>
                <a:lnTo>
                  <a:pt x="61" y="32"/>
                </a:lnTo>
                <a:lnTo>
                  <a:pt x="61" y="33"/>
                </a:lnTo>
                <a:lnTo>
                  <a:pt x="61" y="35"/>
                </a:lnTo>
                <a:lnTo>
                  <a:pt x="59" y="35"/>
                </a:lnTo>
                <a:lnTo>
                  <a:pt x="59" y="33"/>
                </a:lnTo>
                <a:lnTo>
                  <a:pt x="59" y="35"/>
                </a:lnTo>
                <a:lnTo>
                  <a:pt x="57" y="35"/>
                </a:lnTo>
                <a:lnTo>
                  <a:pt x="57" y="33"/>
                </a:lnTo>
                <a:lnTo>
                  <a:pt x="56" y="33"/>
                </a:lnTo>
                <a:lnTo>
                  <a:pt x="54" y="33"/>
                </a:lnTo>
                <a:lnTo>
                  <a:pt x="54" y="32"/>
                </a:lnTo>
                <a:lnTo>
                  <a:pt x="54" y="33"/>
                </a:lnTo>
                <a:lnTo>
                  <a:pt x="53" y="33"/>
                </a:lnTo>
                <a:lnTo>
                  <a:pt x="51" y="33"/>
                </a:lnTo>
                <a:lnTo>
                  <a:pt x="51" y="32"/>
                </a:lnTo>
                <a:lnTo>
                  <a:pt x="49" y="32"/>
                </a:lnTo>
                <a:lnTo>
                  <a:pt x="51" y="30"/>
                </a:lnTo>
                <a:lnTo>
                  <a:pt x="51" y="28"/>
                </a:lnTo>
                <a:lnTo>
                  <a:pt x="53" y="28"/>
                </a:lnTo>
                <a:lnTo>
                  <a:pt x="53" y="27"/>
                </a:lnTo>
                <a:lnTo>
                  <a:pt x="53" y="25"/>
                </a:lnTo>
                <a:lnTo>
                  <a:pt x="53" y="24"/>
                </a:lnTo>
                <a:lnTo>
                  <a:pt x="54" y="24"/>
                </a:lnTo>
                <a:lnTo>
                  <a:pt x="54" y="22"/>
                </a:lnTo>
                <a:lnTo>
                  <a:pt x="54" y="20"/>
                </a:lnTo>
                <a:lnTo>
                  <a:pt x="53" y="20"/>
                </a:lnTo>
                <a:lnTo>
                  <a:pt x="53" y="19"/>
                </a:lnTo>
                <a:lnTo>
                  <a:pt x="51" y="19"/>
                </a:lnTo>
                <a:lnTo>
                  <a:pt x="51" y="20"/>
                </a:lnTo>
                <a:lnTo>
                  <a:pt x="49" y="20"/>
                </a:lnTo>
                <a:lnTo>
                  <a:pt x="48" y="20"/>
                </a:lnTo>
                <a:lnTo>
                  <a:pt x="46" y="20"/>
                </a:lnTo>
                <a:lnTo>
                  <a:pt x="45" y="20"/>
                </a:lnTo>
                <a:lnTo>
                  <a:pt x="43" y="20"/>
                </a:lnTo>
                <a:lnTo>
                  <a:pt x="43" y="19"/>
                </a:lnTo>
                <a:lnTo>
                  <a:pt x="45" y="19"/>
                </a:lnTo>
                <a:lnTo>
                  <a:pt x="43" y="19"/>
                </a:lnTo>
                <a:lnTo>
                  <a:pt x="45" y="17"/>
                </a:lnTo>
                <a:lnTo>
                  <a:pt x="43" y="17"/>
                </a:lnTo>
                <a:lnTo>
                  <a:pt x="43" y="16"/>
                </a:lnTo>
                <a:lnTo>
                  <a:pt x="43" y="17"/>
                </a:lnTo>
                <a:lnTo>
                  <a:pt x="41" y="17"/>
                </a:lnTo>
                <a:lnTo>
                  <a:pt x="40" y="17"/>
                </a:lnTo>
                <a:lnTo>
                  <a:pt x="38" y="17"/>
                </a:lnTo>
                <a:lnTo>
                  <a:pt x="37" y="17"/>
                </a:lnTo>
                <a:lnTo>
                  <a:pt x="35" y="17"/>
                </a:lnTo>
                <a:lnTo>
                  <a:pt x="33" y="17"/>
                </a:lnTo>
                <a:lnTo>
                  <a:pt x="32" y="17"/>
                </a:lnTo>
                <a:lnTo>
                  <a:pt x="32" y="16"/>
                </a:lnTo>
                <a:lnTo>
                  <a:pt x="33" y="16"/>
                </a:lnTo>
                <a:lnTo>
                  <a:pt x="33" y="14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5" y="12"/>
                </a:lnTo>
                <a:lnTo>
                  <a:pt x="35" y="11"/>
                </a:lnTo>
                <a:lnTo>
                  <a:pt x="35" y="9"/>
                </a:lnTo>
                <a:lnTo>
                  <a:pt x="33" y="9"/>
                </a:lnTo>
                <a:lnTo>
                  <a:pt x="33" y="8"/>
                </a:lnTo>
                <a:lnTo>
                  <a:pt x="35" y="8"/>
                </a:lnTo>
                <a:lnTo>
                  <a:pt x="33" y="8"/>
                </a:lnTo>
                <a:lnTo>
                  <a:pt x="33" y="6"/>
                </a:lnTo>
                <a:lnTo>
                  <a:pt x="33" y="4"/>
                </a:lnTo>
                <a:lnTo>
                  <a:pt x="35" y="4"/>
                </a:lnTo>
                <a:lnTo>
                  <a:pt x="37" y="4"/>
                </a:lnTo>
                <a:lnTo>
                  <a:pt x="38" y="4"/>
                </a:lnTo>
                <a:lnTo>
                  <a:pt x="38" y="3"/>
                </a:lnTo>
                <a:lnTo>
                  <a:pt x="38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5" y="1"/>
                </a:lnTo>
                <a:lnTo>
                  <a:pt x="45" y="0"/>
                </a:lnTo>
                <a:lnTo>
                  <a:pt x="45" y="1"/>
                </a:lnTo>
                <a:close/>
              </a:path>
            </a:pathLst>
          </a:custGeom>
          <a:solidFill>
            <a:srgbClr val="9656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7"/>
          <p:cNvSpPr>
            <a:spLocks/>
          </p:cNvSpPr>
          <p:nvPr/>
        </p:nvSpPr>
        <p:spPr bwMode="auto">
          <a:xfrm>
            <a:off x="5248276" y="3246438"/>
            <a:ext cx="192088" cy="317500"/>
          </a:xfrm>
          <a:custGeom>
            <a:avLst/>
            <a:gdLst/>
            <a:ahLst/>
            <a:cxnLst>
              <a:cxn ang="0">
                <a:pos x="92" y="1"/>
              </a:cxn>
              <a:cxn ang="0">
                <a:pos x="100" y="17"/>
              </a:cxn>
              <a:cxn ang="0">
                <a:pos x="107" y="16"/>
              </a:cxn>
              <a:cxn ang="0">
                <a:pos x="113" y="19"/>
              </a:cxn>
              <a:cxn ang="0">
                <a:pos x="113" y="38"/>
              </a:cxn>
              <a:cxn ang="0">
                <a:pos x="115" y="56"/>
              </a:cxn>
              <a:cxn ang="0">
                <a:pos x="118" y="69"/>
              </a:cxn>
              <a:cxn ang="0">
                <a:pos x="121" y="91"/>
              </a:cxn>
              <a:cxn ang="0">
                <a:pos x="118" y="102"/>
              </a:cxn>
              <a:cxn ang="0">
                <a:pos x="120" y="117"/>
              </a:cxn>
              <a:cxn ang="0">
                <a:pos x="113" y="126"/>
              </a:cxn>
              <a:cxn ang="0">
                <a:pos x="105" y="149"/>
              </a:cxn>
              <a:cxn ang="0">
                <a:pos x="108" y="158"/>
              </a:cxn>
              <a:cxn ang="0">
                <a:pos x="115" y="161"/>
              </a:cxn>
              <a:cxn ang="0">
                <a:pos x="118" y="168"/>
              </a:cxn>
              <a:cxn ang="0">
                <a:pos x="113" y="169"/>
              </a:cxn>
              <a:cxn ang="0">
                <a:pos x="105" y="184"/>
              </a:cxn>
              <a:cxn ang="0">
                <a:pos x="102" y="192"/>
              </a:cxn>
              <a:cxn ang="0">
                <a:pos x="107" y="200"/>
              </a:cxn>
              <a:cxn ang="0">
                <a:pos x="92" y="198"/>
              </a:cxn>
              <a:cxn ang="0">
                <a:pos x="84" y="197"/>
              </a:cxn>
              <a:cxn ang="0">
                <a:pos x="80" y="193"/>
              </a:cxn>
              <a:cxn ang="0">
                <a:pos x="76" y="182"/>
              </a:cxn>
              <a:cxn ang="0">
                <a:pos x="73" y="177"/>
              </a:cxn>
              <a:cxn ang="0">
                <a:pos x="59" y="174"/>
              </a:cxn>
              <a:cxn ang="0">
                <a:pos x="49" y="169"/>
              </a:cxn>
              <a:cxn ang="0">
                <a:pos x="49" y="161"/>
              </a:cxn>
              <a:cxn ang="0">
                <a:pos x="51" y="155"/>
              </a:cxn>
              <a:cxn ang="0">
                <a:pos x="48" y="147"/>
              </a:cxn>
              <a:cxn ang="0">
                <a:pos x="49" y="139"/>
              </a:cxn>
              <a:cxn ang="0">
                <a:pos x="51" y="133"/>
              </a:cxn>
              <a:cxn ang="0">
                <a:pos x="51" y="125"/>
              </a:cxn>
              <a:cxn ang="0">
                <a:pos x="48" y="115"/>
              </a:cxn>
              <a:cxn ang="0">
                <a:pos x="44" y="110"/>
              </a:cxn>
              <a:cxn ang="0">
                <a:pos x="48" y="105"/>
              </a:cxn>
              <a:cxn ang="0">
                <a:pos x="48" y="97"/>
              </a:cxn>
              <a:cxn ang="0">
                <a:pos x="44" y="91"/>
              </a:cxn>
              <a:cxn ang="0">
                <a:pos x="38" y="89"/>
              </a:cxn>
              <a:cxn ang="0">
                <a:pos x="32" y="86"/>
              </a:cxn>
              <a:cxn ang="0">
                <a:pos x="25" y="85"/>
              </a:cxn>
              <a:cxn ang="0">
                <a:pos x="20" y="81"/>
              </a:cxn>
              <a:cxn ang="0">
                <a:pos x="20" y="75"/>
              </a:cxn>
              <a:cxn ang="0">
                <a:pos x="17" y="70"/>
              </a:cxn>
              <a:cxn ang="0">
                <a:pos x="16" y="62"/>
              </a:cxn>
              <a:cxn ang="0">
                <a:pos x="14" y="57"/>
              </a:cxn>
              <a:cxn ang="0">
                <a:pos x="12" y="49"/>
              </a:cxn>
              <a:cxn ang="0">
                <a:pos x="11" y="41"/>
              </a:cxn>
              <a:cxn ang="0">
                <a:pos x="6" y="33"/>
              </a:cxn>
              <a:cxn ang="0">
                <a:pos x="4" y="27"/>
              </a:cxn>
              <a:cxn ang="0">
                <a:pos x="4" y="19"/>
              </a:cxn>
              <a:cxn ang="0">
                <a:pos x="3" y="13"/>
              </a:cxn>
              <a:cxn ang="0">
                <a:pos x="1" y="6"/>
              </a:cxn>
              <a:cxn ang="0">
                <a:pos x="3" y="1"/>
              </a:cxn>
              <a:cxn ang="0">
                <a:pos x="27" y="0"/>
              </a:cxn>
              <a:cxn ang="0">
                <a:pos x="32" y="0"/>
              </a:cxn>
            </a:cxnLst>
            <a:rect l="0" t="0" r="r" b="b"/>
            <a:pathLst>
              <a:path w="121" h="200">
                <a:moveTo>
                  <a:pt x="60" y="0"/>
                </a:moveTo>
                <a:lnTo>
                  <a:pt x="73" y="0"/>
                </a:lnTo>
                <a:lnTo>
                  <a:pt x="75" y="0"/>
                </a:lnTo>
                <a:lnTo>
                  <a:pt x="86" y="0"/>
                </a:lnTo>
                <a:lnTo>
                  <a:pt x="92" y="1"/>
                </a:lnTo>
                <a:lnTo>
                  <a:pt x="99" y="1"/>
                </a:lnTo>
                <a:lnTo>
                  <a:pt x="100" y="1"/>
                </a:lnTo>
                <a:lnTo>
                  <a:pt x="100" y="6"/>
                </a:lnTo>
                <a:lnTo>
                  <a:pt x="100" y="13"/>
                </a:lnTo>
                <a:lnTo>
                  <a:pt x="100" y="17"/>
                </a:lnTo>
                <a:lnTo>
                  <a:pt x="104" y="17"/>
                </a:lnTo>
                <a:lnTo>
                  <a:pt x="105" y="17"/>
                </a:lnTo>
                <a:lnTo>
                  <a:pt x="105" y="19"/>
                </a:lnTo>
                <a:lnTo>
                  <a:pt x="107" y="19"/>
                </a:lnTo>
                <a:lnTo>
                  <a:pt x="107" y="16"/>
                </a:lnTo>
                <a:lnTo>
                  <a:pt x="108" y="16"/>
                </a:lnTo>
                <a:lnTo>
                  <a:pt x="108" y="19"/>
                </a:lnTo>
                <a:lnTo>
                  <a:pt x="110" y="19"/>
                </a:lnTo>
                <a:lnTo>
                  <a:pt x="112" y="19"/>
                </a:lnTo>
                <a:lnTo>
                  <a:pt x="113" y="19"/>
                </a:lnTo>
                <a:lnTo>
                  <a:pt x="113" y="22"/>
                </a:lnTo>
                <a:lnTo>
                  <a:pt x="113" y="24"/>
                </a:lnTo>
                <a:lnTo>
                  <a:pt x="113" y="32"/>
                </a:lnTo>
                <a:lnTo>
                  <a:pt x="113" y="33"/>
                </a:lnTo>
                <a:lnTo>
                  <a:pt x="113" y="38"/>
                </a:lnTo>
                <a:lnTo>
                  <a:pt x="113" y="46"/>
                </a:lnTo>
                <a:lnTo>
                  <a:pt x="113" y="49"/>
                </a:lnTo>
                <a:lnTo>
                  <a:pt x="113" y="53"/>
                </a:lnTo>
                <a:lnTo>
                  <a:pt x="115" y="54"/>
                </a:lnTo>
                <a:lnTo>
                  <a:pt x="115" y="56"/>
                </a:lnTo>
                <a:lnTo>
                  <a:pt x="118" y="59"/>
                </a:lnTo>
                <a:lnTo>
                  <a:pt x="118" y="61"/>
                </a:lnTo>
                <a:lnTo>
                  <a:pt x="118" y="64"/>
                </a:lnTo>
                <a:lnTo>
                  <a:pt x="118" y="67"/>
                </a:lnTo>
                <a:lnTo>
                  <a:pt x="118" y="69"/>
                </a:lnTo>
                <a:lnTo>
                  <a:pt x="121" y="69"/>
                </a:lnTo>
                <a:lnTo>
                  <a:pt x="121" y="70"/>
                </a:lnTo>
                <a:lnTo>
                  <a:pt x="121" y="75"/>
                </a:lnTo>
                <a:lnTo>
                  <a:pt x="121" y="81"/>
                </a:lnTo>
                <a:lnTo>
                  <a:pt x="121" y="91"/>
                </a:lnTo>
                <a:lnTo>
                  <a:pt x="121" y="93"/>
                </a:lnTo>
                <a:lnTo>
                  <a:pt x="121" y="96"/>
                </a:lnTo>
                <a:lnTo>
                  <a:pt x="121" y="99"/>
                </a:lnTo>
                <a:lnTo>
                  <a:pt x="118" y="99"/>
                </a:lnTo>
                <a:lnTo>
                  <a:pt x="118" y="102"/>
                </a:lnTo>
                <a:lnTo>
                  <a:pt x="118" y="104"/>
                </a:lnTo>
                <a:lnTo>
                  <a:pt x="121" y="104"/>
                </a:lnTo>
                <a:lnTo>
                  <a:pt x="121" y="107"/>
                </a:lnTo>
                <a:lnTo>
                  <a:pt x="120" y="115"/>
                </a:lnTo>
                <a:lnTo>
                  <a:pt x="120" y="117"/>
                </a:lnTo>
                <a:lnTo>
                  <a:pt x="120" y="120"/>
                </a:lnTo>
                <a:lnTo>
                  <a:pt x="120" y="123"/>
                </a:lnTo>
                <a:lnTo>
                  <a:pt x="120" y="126"/>
                </a:lnTo>
                <a:lnTo>
                  <a:pt x="118" y="126"/>
                </a:lnTo>
                <a:lnTo>
                  <a:pt x="113" y="126"/>
                </a:lnTo>
                <a:lnTo>
                  <a:pt x="113" y="129"/>
                </a:lnTo>
                <a:lnTo>
                  <a:pt x="113" y="133"/>
                </a:lnTo>
                <a:lnTo>
                  <a:pt x="113" y="136"/>
                </a:lnTo>
                <a:lnTo>
                  <a:pt x="112" y="139"/>
                </a:lnTo>
                <a:lnTo>
                  <a:pt x="105" y="149"/>
                </a:lnTo>
                <a:lnTo>
                  <a:pt x="105" y="152"/>
                </a:lnTo>
                <a:lnTo>
                  <a:pt x="105" y="157"/>
                </a:lnTo>
                <a:lnTo>
                  <a:pt x="107" y="157"/>
                </a:lnTo>
                <a:lnTo>
                  <a:pt x="107" y="158"/>
                </a:lnTo>
                <a:lnTo>
                  <a:pt x="108" y="158"/>
                </a:lnTo>
                <a:lnTo>
                  <a:pt x="110" y="160"/>
                </a:lnTo>
                <a:lnTo>
                  <a:pt x="110" y="161"/>
                </a:lnTo>
                <a:lnTo>
                  <a:pt x="113" y="160"/>
                </a:lnTo>
                <a:lnTo>
                  <a:pt x="115" y="160"/>
                </a:lnTo>
                <a:lnTo>
                  <a:pt x="115" y="161"/>
                </a:lnTo>
                <a:lnTo>
                  <a:pt x="113" y="161"/>
                </a:lnTo>
                <a:lnTo>
                  <a:pt x="113" y="163"/>
                </a:lnTo>
                <a:lnTo>
                  <a:pt x="113" y="165"/>
                </a:lnTo>
                <a:lnTo>
                  <a:pt x="116" y="166"/>
                </a:lnTo>
                <a:lnTo>
                  <a:pt x="118" y="168"/>
                </a:lnTo>
                <a:lnTo>
                  <a:pt x="116" y="168"/>
                </a:lnTo>
                <a:lnTo>
                  <a:pt x="113" y="168"/>
                </a:lnTo>
                <a:lnTo>
                  <a:pt x="113" y="166"/>
                </a:lnTo>
                <a:lnTo>
                  <a:pt x="113" y="168"/>
                </a:lnTo>
                <a:lnTo>
                  <a:pt x="113" y="169"/>
                </a:lnTo>
                <a:lnTo>
                  <a:pt x="112" y="173"/>
                </a:lnTo>
                <a:lnTo>
                  <a:pt x="112" y="174"/>
                </a:lnTo>
                <a:lnTo>
                  <a:pt x="112" y="181"/>
                </a:lnTo>
                <a:lnTo>
                  <a:pt x="105" y="181"/>
                </a:lnTo>
                <a:lnTo>
                  <a:pt x="105" y="184"/>
                </a:lnTo>
                <a:lnTo>
                  <a:pt x="99" y="184"/>
                </a:lnTo>
                <a:lnTo>
                  <a:pt x="99" y="187"/>
                </a:lnTo>
                <a:lnTo>
                  <a:pt x="102" y="187"/>
                </a:lnTo>
                <a:lnTo>
                  <a:pt x="102" y="189"/>
                </a:lnTo>
                <a:lnTo>
                  <a:pt x="102" y="192"/>
                </a:lnTo>
                <a:lnTo>
                  <a:pt x="105" y="192"/>
                </a:lnTo>
                <a:lnTo>
                  <a:pt x="107" y="193"/>
                </a:lnTo>
                <a:lnTo>
                  <a:pt x="107" y="195"/>
                </a:lnTo>
                <a:lnTo>
                  <a:pt x="107" y="197"/>
                </a:lnTo>
                <a:lnTo>
                  <a:pt x="107" y="200"/>
                </a:lnTo>
                <a:lnTo>
                  <a:pt x="105" y="200"/>
                </a:lnTo>
                <a:lnTo>
                  <a:pt x="97" y="200"/>
                </a:lnTo>
                <a:lnTo>
                  <a:pt x="96" y="200"/>
                </a:lnTo>
                <a:lnTo>
                  <a:pt x="92" y="200"/>
                </a:lnTo>
                <a:lnTo>
                  <a:pt x="92" y="198"/>
                </a:lnTo>
                <a:lnTo>
                  <a:pt x="91" y="198"/>
                </a:lnTo>
                <a:lnTo>
                  <a:pt x="91" y="197"/>
                </a:lnTo>
                <a:lnTo>
                  <a:pt x="88" y="197"/>
                </a:lnTo>
                <a:lnTo>
                  <a:pt x="86" y="197"/>
                </a:lnTo>
                <a:lnTo>
                  <a:pt x="84" y="197"/>
                </a:lnTo>
                <a:lnTo>
                  <a:pt x="84" y="195"/>
                </a:lnTo>
                <a:lnTo>
                  <a:pt x="83" y="195"/>
                </a:lnTo>
                <a:lnTo>
                  <a:pt x="83" y="193"/>
                </a:lnTo>
                <a:lnTo>
                  <a:pt x="81" y="193"/>
                </a:lnTo>
                <a:lnTo>
                  <a:pt x="80" y="193"/>
                </a:lnTo>
                <a:lnTo>
                  <a:pt x="78" y="193"/>
                </a:lnTo>
                <a:lnTo>
                  <a:pt x="78" y="190"/>
                </a:lnTo>
                <a:lnTo>
                  <a:pt x="76" y="190"/>
                </a:lnTo>
                <a:lnTo>
                  <a:pt x="76" y="184"/>
                </a:lnTo>
                <a:lnTo>
                  <a:pt x="76" y="182"/>
                </a:lnTo>
                <a:lnTo>
                  <a:pt x="76" y="181"/>
                </a:lnTo>
                <a:lnTo>
                  <a:pt x="76" y="179"/>
                </a:lnTo>
                <a:lnTo>
                  <a:pt x="75" y="179"/>
                </a:lnTo>
                <a:lnTo>
                  <a:pt x="75" y="181"/>
                </a:lnTo>
                <a:lnTo>
                  <a:pt x="73" y="177"/>
                </a:lnTo>
                <a:lnTo>
                  <a:pt x="72" y="176"/>
                </a:lnTo>
                <a:lnTo>
                  <a:pt x="70" y="176"/>
                </a:lnTo>
                <a:lnTo>
                  <a:pt x="67" y="176"/>
                </a:lnTo>
                <a:lnTo>
                  <a:pt x="65" y="176"/>
                </a:lnTo>
                <a:lnTo>
                  <a:pt x="59" y="174"/>
                </a:lnTo>
                <a:lnTo>
                  <a:pt x="54" y="174"/>
                </a:lnTo>
                <a:lnTo>
                  <a:pt x="49" y="174"/>
                </a:lnTo>
                <a:lnTo>
                  <a:pt x="49" y="173"/>
                </a:lnTo>
                <a:lnTo>
                  <a:pt x="49" y="171"/>
                </a:lnTo>
                <a:lnTo>
                  <a:pt x="49" y="169"/>
                </a:lnTo>
                <a:lnTo>
                  <a:pt x="49" y="168"/>
                </a:lnTo>
                <a:lnTo>
                  <a:pt x="49" y="166"/>
                </a:lnTo>
                <a:lnTo>
                  <a:pt x="49" y="165"/>
                </a:lnTo>
                <a:lnTo>
                  <a:pt x="49" y="163"/>
                </a:lnTo>
                <a:lnTo>
                  <a:pt x="49" y="161"/>
                </a:lnTo>
                <a:lnTo>
                  <a:pt x="49" y="160"/>
                </a:lnTo>
                <a:lnTo>
                  <a:pt x="49" y="158"/>
                </a:lnTo>
                <a:lnTo>
                  <a:pt x="49" y="157"/>
                </a:lnTo>
                <a:lnTo>
                  <a:pt x="49" y="155"/>
                </a:lnTo>
                <a:lnTo>
                  <a:pt x="51" y="155"/>
                </a:lnTo>
                <a:lnTo>
                  <a:pt x="49" y="153"/>
                </a:lnTo>
                <a:lnTo>
                  <a:pt x="49" y="152"/>
                </a:lnTo>
                <a:lnTo>
                  <a:pt x="49" y="150"/>
                </a:lnTo>
                <a:lnTo>
                  <a:pt x="48" y="149"/>
                </a:lnTo>
                <a:lnTo>
                  <a:pt x="48" y="147"/>
                </a:lnTo>
                <a:lnTo>
                  <a:pt x="48" y="145"/>
                </a:lnTo>
                <a:lnTo>
                  <a:pt x="48" y="144"/>
                </a:lnTo>
                <a:lnTo>
                  <a:pt x="48" y="142"/>
                </a:lnTo>
                <a:lnTo>
                  <a:pt x="48" y="141"/>
                </a:lnTo>
                <a:lnTo>
                  <a:pt x="49" y="139"/>
                </a:lnTo>
                <a:lnTo>
                  <a:pt x="49" y="137"/>
                </a:lnTo>
                <a:lnTo>
                  <a:pt x="49" y="136"/>
                </a:lnTo>
                <a:lnTo>
                  <a:pt x="49" y="134"/>
                </a:lnTo>
                <a:lnTo>
                  <a:pt x="51" y="134"/>
                </a:lnTo>
                <a:lnTo>
                  <a:pt x="51" y="133"/>
                </a:lnTo>
                <a:lnTo>
                  <a:pt x="51" y="131"/>
                </a:lnTo>
                <a:lnTo>
                  <a:pt x="51" y="129"/>
                </a:lnTo>
                <a:lnTo>
                  <a:pt x="51" y="128"/>
                </a:lnTo>
                <a:lnTo>
                  <a:pt x="51" y="126"/>
                </a:lnTo>
                <a:lnTo>
                  <a:pt x="51" y="125"/>
                </a:lnTo>
                <a:lnTo>
                  <a:pt x="49" y="123"/>
                </a:lnTo>
                <a:lnTo>
                  <a:pt x="49" y="121"/>
                </a:lnTo>
                <a:lnTo>
                  <a:pt x="49" y="120"/>
                </a:lnTo>
                <a:lnTo>
                  <a:pt x="49" y="118"/>
                </a:lnTo>
                <a:lnTo>
                  <a:pt x="48" y="115"/>
                </a:lnTo>
                <a:lnTo>
                  <a:pt x="48" y="113"/>
                </a:lnTo>
                <a:lnTo>
                  <a:pt x="46" y="113"/>
                </a:lnTo>
                <a:lnTo>
                  <a:pt x="46" y="112"/>
                </a:lnTo>
                <a:lnTo>
                  <a:pt x="44" y="112"/>
                </a:lnTo>
                <a:lnTo>
                  <a:pt x="44" y="110"/>
                </a:lnTo>
                <a:lnTo>
                  <a:pt x="46" y="110"/>
                </a:lnTo>
                <a:lnTo>
                  <a:pt x="46" y="109"/>
                </a:lnTo>
                <a:lnTo>
                  <a:pt x="46" y="107"/>
                </a:lnTo>
                <a:lnTo>
                  <a:pt x="46" y="105"/>
                </a:lnTo>
                <a:lnTo>
                  <a:pt x="48" y="105"/>
                </a:lnTo>
                <a:lnTo>
                  <a:pt x="48" y="104"/>
                </a:lnTo>
                <a:lnTo>
                  <a:pt x="48" y="102"/>
                </a:lnTo>
                <a:lnTo>
                  <a:pt x="48" y="101"/>
                </a:lnTo>
                <a:lnTo>
                  <a:pt x="48" y="99"/>
                </a:lnTo>
                <a:lnTo>
                  <a:pt x="48" y="97"/>
                </a:lnTo>
                <a:lnTo>
                  <a:pt x="46" y="97"/>
                </a:lnTo>
                <a:lnTo>
                  <a:pt x="46" y="96"/>
                </a:lnTo>
                <a:lnTo>
                  <a:pt x="46" y="94"/>
                </a:lnTo>
                <a:lnTo>
                  <a:pt x="46" y="93"/>
                </a:lnTo>
                <a:lnTo>
                  <a:pt x="44" y="91"/>
                </a:lnTo>
                <a:lnTo>
                  <a:pt x="43" y="91"/>
                </a:lnTo>
                <a:lnTo>
                  <a:pt x="43" y="89"/>
                </a:lnTo>
                <a:lnTo>
                  <a:pt x="41" y="89"/>
                </a:lnTo>
                <a:lnTo>
                  <a:pt x="40" y="89"/>
                </a:lnTo>
                <a:lnTo>
                  <a:pt x="38" y="89"/>
                </a:lnTo>
                <a:lnTo>
                  <a:pt x="38" y="88"/>
                </a:lnTo>
                <a:lnTo>
                  <a:pt x="36" y="88"/>
                </a:lnTo>
                <a:lnTo>
                  <a:pt x="35" y="88"/>
                </a:lnTo>
                <a:lnTo>
                  <a:pt x="33" y="86"/>
                </a:lnTo>
                <a:lnTo>
                  <a:pt x="32" y="86"/>
                </a:lnTo>
                <a:lnTo>
                  <a:pt x="30" y="86"/>
                </a:lnTo>
                <a:lnTo>
                  <a:pt x="28" y="86"/>
                </a:lnTo>
                <a:lnTo>
                  <a:pt x="27" y="86"/>
                </a:lnTo>
                <a:lnTo>
                  <a:pt x="27" y="85"/>
                </a:lnTo>
                <a:lnTo>
                  <a:pt x="25" y="85"/>
                </a:lnTo>
                <a:lnTo>
                  <a:pt x="24" y="85"/>
                </a:lnTo>
                <a:lnTo>
                  <a:pt x="24" y="83"/>
                </a:lnTo>
                <a:lnTo>
                  <a:pt x="22" y="83"/>
                </a:lnTo>
                <a:lnTo>
                  <a:pt x="22" y="81"/>
                </a:lnTo>
                <a:lnTo>
                  <a:pt x="20" y="81"/>
                </a:lnTo>
                <a:lnTo>
                  <a:pt x="20" y="80"/>
                </a:lnTo>
                <a:lnTo>
                  <a:pt x="22" y="78"/>
                </a:lnTo>
                <a:lnTo>
                  <a:pt x="22" y="77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19" y="73"/>
                </a:lnTo>
                <a:lnTo>
                  <a:pt x="19" y="72"/>
                </a:lnTo>
                <a:lnTo>
                  <a:pt x="17" y="72"/>
                </a:lnTo>
                <a:lnTo>
                  <a:pt x="17" y="70"/>
                </a:lnTo>
                <a:lnTo>
                  <a:pt x="17" y="69"/>
                </a:lnTo>
                <a:lnTo>
                  <a:pt x="17" y="67"/>
                </a:lnTo>
                <a:lnTo>
                  <a:pt x="16" y="65"/>
                </a:lnTo>
                <a:lnTo>
                  <a:pt x="16" y="64"/>
                </a:lnTo>
                <a:lnTo>
                  <a:pt x="16" y="62"/>
                </a:lnTo>
                <a:lnTo>
                  <a:pt x="17" y="62"/>
                </a:lnTo>
                <a:lnTo>
                  <a:pt x="16" y="61"/>
                </a:lnTo>
                <a:lnTo>
                  <a:pt x="16" y="59"/>
                </a:lnTo>
                <a:lnTo>
                  <a:pt x="16" y="57"/>
                </a:lnTo>
                <a:lnTo>
                  <a:pt x="14" y="57"/>
                </a:lnTo>
                <a:lnTo>
                  <a:pt x="14" y="56"/>
                </a:lnTo>
                <a:lnTo>
                  <a:pt x="14" y="54"/>
                </a:lnTo>
                <a:lnTo>
                  <a:pt x="14" y="53"/>
                </a:lnTo>
                <a:lnTo>
                  <a:pt x="14" y="51"/>
                </a:lnTo>
                <a:lnTo>
                  <a:pt x="12" y="49"/>
                </a:lnTo>
                <a:lnTo>
                  <a:pt x="12" y="48"/>
                </a:lnTo>
                <a:lnTo>
                  <a:pt x="12" y="46"/>
                </a:lnTo>
                <a:lnTo>
                  <a:pt x="12" y="45"/>
                </a:lnTo>
                <a:lnTo>
                  <a:pt x="11" y="43"/>
                </a:lnTo>
                <a:lnTo>
                  <a:pt x="11" y="41"/>
                </a:lnTo>
                <a:lnTo>
                  <a:pt x="9" y="40"/>
                </a:lnTo>
                <a:lnTo>
                  <a:pt x="9" y="38"/>
                </a:lnTo>
                <a:lnTo>
                  <a:pt x="8" y="37"/>
                </a:lnTo>
                <a:lnTo>
                  <a:pt x="8" y="35"/>
                </a:lnTo>
                <a:lnTo>
                  <a:pt x="6" y="33"/>
                </a:lnTo>
                <a:lnTo>
                  <a:pt x="6" y="32"/>
                </a:lnTo>
                <a:lnTo>
                  <a:pt x="4" y="32"/>
                </a:lnTo>
                <a:lnTo>
                  <a:pt x="4" y="30"/>
                </a:lnTo>
                <a:lnTo>
                  <a:pt x="4" y="29"/>
                </a:lnTo>
                <a:lnTo>
                  <a:pt x="4" y="27"/>
                </a:lnTo>
                <a:lnTo>
                  <a:pt x="4" y="25"/>
                </a:lnTo>
                <a:lnTo>
                  <a:pt x="4" y="24"/>
                </a:lnTo>
                <a:lnTo>
                  <a:pt x="4" y="22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4" y="16"/>
                </a:lnTo>
                <a:lnTo>
                  <a:pt x="3" y="16"/>
                </a:lnTo>
                <a:lnTo>
                  <a:pt x="3" y="14"/>
                </a:lnTo>
                <a:lnTo>
                  <a:pt x="3" y="13"/>
                </a:lnTo>
                <a:lnTo>
                  <a:pt x="3" y="11"/>
                </a:lnTo>
                <a:lnTo>
                  <a:pt x="3" y="9"/>
                </a:lnTo>
                <a:lnTo>
                  <a:pt x="3" y="8"/>
                </a:lnTo>
                <a:lnTo>
                  <a:pt x="1" y="8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0" y="1"/>
                </a:lnTo>
                <a:lnTo>
                  <a:pt x="1" y="1"/>
                </a:lnTo>
                <a:lnTo>
                  <a:pt x="3" y="1"/>
                </a:lnTo>
                <a:lnTo>
                  <a:pt x="8" y="1"/>
                </a:lnTo>
                <a:lnTo>
                  <a:pt x="17" y="0"/>
                </a:lnTo>
                <a:lnTo>
                  <a:pt x="19" y="0"/>
                </a:lnTo>
                <a:lnTo>
                  <a:pt x="25" y="0"/>
                </a:lnTo>
                <a:lnTo>
                  <a:pt x="27" y="0"/>
                </a:lnTo>
                <a:lnTo>
                  <a:pt x="27" y="5"/>
                </a:lnTo>
                <a:lnTo>
                  <a:pt x="30" y="5"/>
                </a:lnTo>
                <a:lnTo>
                  <a:pt x="30" y="1"/>
                </a:lnTo>
                <a:lnTo>
                  <a:pt x="30" y="0"/>
                </a:lnTo>
                <a:lnTo>
                  <a:pt x="32" y="0"/>
                </a:lnTo>
                <a:lnTo>
                  <a:pt x="43" y="0"/>
                </a:lnTo>
                <a:lnTo>
                  <a:pt x="44" y="0"/>
                </a:lnTo>
                <a:lnTo>
                  <a:pt x="56" y="0"/>
                </a:lnTo>
                <a:lnTo>
                  <a:pt x="60" y="0"/>
                </a:lnTo>
                <a:close/>
              </a:path>
            </a:pathLst>
          </a:custGeom>
          <a:solidFill>
            <a:srgbClr val="F2808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8"/>
          <p:cNvSpPr>
            <a:spLocks/>
          </p:cNvSpPr>
          <p:nvPr/>
        </p:nvSpPr>
        <p:spPr bwMode="auto">
          <a:xfrm>
            <a:off x="2598738" y="647701"/>
            <a:ext cx="1125538" cy="1782763"/>
          </a:xfrm>
          <a:custGeom>
            <a:avLst/>
            <a:gdLst/>
            <a:ahLst/>
            <a:cxnLst>
              <a:cxn ang="0">
                <a:pos x="430" y="14"/>
              </a:cxn>
              <a:cxn ang="0">
                <a:pos x="438" y="53"/>
              </a:cxn>
              <a:cxn ang="0">
                <a:pos x="477" y="99"/>
              </a:cxn>
              <a:cxn ang="0">
                <a:pos x="486" y="133"/>
              </a:cxn>
              <a:cxn ang="0">
                <a:pos x="525" y="165"/>
              </a:cxn>
              <a:cxn ang="0">
                <a:pos x="555" y="187"/>
              </a:cxn>
              <a:cxn ang="0">
                <a:pos x="577" y="221"/>
              </a:cxn>
              <a:cxn ang="0">
                <a:pos x="589" y="264"/>
              </a:cxn>
              <a:cxn ang="0">
                <a:pos x="603" y="293"/>
              </a:cxn>
              <a:cxn ang="0">
                <a:pos x="616" y="322"/>
              </a:cxn>
              <a:cxn ang="0">
                <a:pos x="665" y="392"/>
              </a:cxn>
              <a:cxn ang="0">
                <a:pos x="688" y="520"/>
              </a:cxn>
              <a:cxn ang="0">
                <a:pos x="701" y="587"/>
              </a:cxn>
              <a:cxn ang="0">
                <a:pos x="699" y="608"/>
              </a:cxn>
              <a:cxn ang="0">
                <a:pos x="617" y="635"/>
              </a:cxn>
              <a:cxn ang="0">
                <a:pos x="617" y="771"/>
              </a:cxn>
              <a:cxn ang="0">
                <a:pos x="553" y="787"/>
              </a:cxn>
              <a:cxn ang="0">
                <a:pos x="579" y="806"/>
              </a:cxn>
              <a:cxn ang="0">
                <a:pos x="605" y="853"/>
              </a:cxn>
              <a:cxn ang="0">
                <a:pos x="611" y="870"/>
              </a:cxn>
              <a:cxn ang="0">
                <a:pos x="635" y="914"/>
              </a:cxn>
              <a:cxn ang="0">
                <a:pos x="600" y="917"/>
              </a:cxn>
              <a:cxn ang="0">
                <a:pos x="569" y="886"/>
              </a:cxn>
              <a:cxn ang="0">
                <a:pos x="526" y="880"/>
              </a:cxn>
              <a:cxn ang="0">
                <a:pos x="454" y="925"/>
              </a:cxn>
              <a:cxn ang="0">
                <a:pos x="408" y="934"/>
              </a:cxn>
              <a:cxn ang="0">
                <a:pos x="382" y="958"/>
              </a:cxn>
              <a:cxn ang="0">
                <a:pos x="357" y="962"/>
              </a:cxn>
              <a:cxn ang="0">
                <a:pos x="334" y="990"/>
              </a:cxn>
              <a:cxn ang="0">
                <a:pos x="331" y="1054"/>
              </a:cxn>
              <a:cxn ang="0">
                <a:pos x="302" y="1080"/>
              </a:cxn>
              <a:cxn ang="0">
                <a:pos x="237" y="1098"/>
              </a:cxn>
              <a:cxn ang="0">
                <a:pos x="190" y="1122"/>
              </a:cxn>
              <a:cxn ang="0">
                <a:pos x="161" y="1080"/>
              </a:cxn>
              <a:cxn ang="0">
                <a:pos x="136" y="968"/>
              </a:cxn>
              <a:cxn ang="0">
                <a:pos x="171" y="939"/>
              </a:cxn>
              <a:cxn ang="0">
                <a:pos x="205" y="886"/>
              </a:cxn>
              <a:cxn ang="0">
                <a:pos x="227" y="846"/>
              </a:cxn>
              <a:cxn ang="0">
                <a:pos x="253" y="795"/>
              </a:cxn>
              <a:cxn ang="0">
                <a:pos x="257" y="754"/>
              </a:cxn>
              <a:cxn ang="0">
                <a:pos x="198" y="731"/>
              </a:cxn>
              <a:cxn ang="0">
                <a:pos x="357" y="730"/>
              </a:cxn>
              <a:cxn ang="0">
                <a:pos x="441" y="731"/>
              </a:cxn>
              <a:cxn ang="0">
                <a:pos x="513" y="725"/>
              </a:cxn>
              <a:cxn ang="0">
                <a:pos x="497" y="643"/>
              </a:cxn>
              <a:cxn ang="0">
                <a:pos x="473" y="610"/>
              </a:cxn>
              <a:cxn ang="0">
                <a:pos x="470" y="582"/>
              </a:cxn>
              <a:cxn ang="0">
                <a:pos x="449" y="534"/>
              </a:cxn>
              <a:cxn ang="0">
                <a:pos x="446" y="472"/>
              </a:cxn>
              <a:cxn ang="0">
                <a:pos x="488" y="458"/>
              </a:cxn>
              <a:cxn ang="0">
                <a:pos x="481" y="403"/>
              </a:cxn>
              <a:cxn ang="0">
                <a:pos x="424" y="352"/>
              </a:cxn>
              <a:cxn ang="0">
                <a:pos x="446" y="318"/>
              </a:cxn>
              <a:cxn ang="0">
                <a:pos x="424" y="304"/>
              </a:cxn>
              <a:cxn ang="0">
                <a:pos x="360" y="264"/>
              </a:cxn>
              <a:cxn ang="0">
                <a:pos x="315" y="242"/>
              </a:cxn>
              <a:cxn ang="0">
                <a:pos x="285" y="229"/>
              </a:cxn>
              <a:cxn ang="0">
                <a:pos x="227" y="157"/>
              </a:cxn>
              <a:cxn ang="0">
                <a:pos x="169" y="142"/>
              </a:cxn>
              <a:cxn ang="0">
                <a:pos x="121" y="125"/>
              </a:cxn>
              <a:cxn ang="0">
                <a:pos x="77" y="102"/>
              </a:cxn>
              <a:cxn ang="0">
                <a:pos x="33" y="0"/>
              </a:cxn>
              <a:cxn ang="0">
                <a:pos x="403" y="2"/>
              </a:cxn>
            </a:cxnLst>
            <a:rect l="0" t="0" r="r" b="b"/>
            <a:pathLst>
              <a:path w="709" h="1123">
                <a:moveTo>
                  <a:pt x="403" y="2"/>
                </a:moveTo>
                <a:lnTo>
                  <a:pt x="405" y="2"/>
                </a:lnTo>
                <a:lnTo>
                  <a:pt x="405" y="3"/>
                </a:lnTo>
                <a:lnTo>
                  <a:pt x="406" y="3"/>
                </a:lnTo>
                <a:lnTo>
                  <a:pt x="406" y="5"/>
                </a:lnTo>
                <a:lnTo>
                  <a:pt x="408" y="5"/>
                </a:lnTo>
                <a:lnTo>
                  <a:pt x="409" y="5"/>
                </a:lnTo>
                <a:lnTo>
                  <a:pt x="411" y="5"/>
                </a:lnTo>
                <a:lnTo>
                  <a:pt x="413" y="5"/>
                </a:lnTo>
                <a:lnTo>
                  <a:pt x="414" y="5"/>
                </a:lnTo>
                <a:lnTo>
                  <a:pt x="416" y="6"/>
                </a:lnTo>
                <a:lnTo>
                  <a:pt x="417" y="6"/>
                </a:lnTo>
                <a:lnTo>
                  <a:pt x="419" y="5"/>
                </a:lnTo>
                <a:lnTo>
                  <a:pt x="421" y="6"/>
                </a:lnTo>
                <a:lnTo>
                  <a:pt x="424" y="8"/>
                </a:lnTo>
                <a:lnTo>
                  <a:pt x="425" y="10"/>
                </a:lnTo>
                <a:lnTo>
                  <a:pt x="425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4"/>
                </a:lnTo>
                <a:lnTo>
                  <a:pt x="433" y="16"/>
                </a:lnTo>
                <a:lnTo>
                  <a:pt x="435" y="18"/>
                </a:lnTo>
                <a:lnTo>
                  <a:pt x="438" y="19"/>
                </a:lnTo>
                <a:lnTo>
                  <a:pt x="441" y="19"/>
                </a:lnTo>
                <a:lnTo>
                  <a:pt x="443" y="19"/>
                </a:lnTo>
                <a:lnTo>
                  <a:pt x="448" y="21"/>
                </a:lnTo>
                <a:lnTo>
                  <a:pt x="448" y="24"/>
                </a:lnTo>
                <a:lnTo>
                  <a:pt x="446" y="26"/>
                </a:lnTo>
                <a:lnTo>
                  <a:pt x="445" y="26"/>
                </a:lnTo>
                <a:lnTo>
                  <a:pt x="443" y="30"/>
                </a:lnTo>
                <a:lnTo>
                  <a:pt x="443" y="32"/>
                </a:lnTo>
                <a:lnTo>
                  <a:pt x="443" y="35"/>
                </a:lnTo>
                <a:lnTo>
                  <a:pt x="440" y="35"/>
                </a:lnTo>
                <a:lnTo>
                  <a:pt x="438" y="35"/>
                </a:lnTo>
                <a:lnTo>
                  <a:pt x="433" y="42"/>
                </a:lnTo>
                <a:lnTo>
                  <a:pt x="433" y="46"/>
                </a:lnTo>
                <a:lnTo>
                  <a:pt x="437" y="48"/>
                </a:lnTo>
                <a:lnTo>
                  <a:pt x="438" y="50"/>
                </a:lnTo>
                <a:lnTo>
                  <a:pt x="438" y="51"/>
                </a:lnTo>
                <a:lnTo>
                  <a:pt x="438" y="53"/>
                </a:lnTo>
                <a:lnTo>
                  <a:pt x="443" y="53"/>
                </a:lnTo>
                <a:lnTo>
                  <a:pt x="443" y="56"/>
                </a:lnTo>
                <a:lnTo>
                  <a:pt x="445" y="59"/>
                </a:lnTo>
                <a:lnTo>
                  <a:pt x="446" y="64"/>
                </a:lnTo>
                <a:lnTo>
                  <a:pt x="446" y="69"/>
                </a:lnTo>
                <a:lnTo>
                  <a:pt x="448" y="72"/>
                </a:lnTo>
                <a:lnTo>
                  <a:pt x="449" y="74"/>
                </a:lnTo>
                <a:lnTo>
                  <a:pt x="449" y="77"/>
                </a:lnTo>
                <a:lnTo>
                  <a:pt x="451" y="77"/>
                </a:lnTo>
                <a:lnTo>
                  <a:pt x="453" y="80"/>
                </a:lnTo>
                <a:lnTo>
                  <a:pt x="454" y="82"/>
                </a:lnTo>
                <a:lnTo>
                  <a:pt x="454" y="85"/>
                </a:lnTo>
                <a:lnTo>
                  <a:pt x="456" y="86"/>
                </a:lnTo>
                <a:lnTo>
                  <a:pt x="459" y="86"/>
                </a:lnTo>
                <a:lnTo>
                  <a:pt x="461" y="88"/>
                </a:lnTo>
                <a:lnTo>
                  <a:pt x="469" y="98"/>
                </a:lnTo>
                <a:lnTo>
                  <a:pt x="470" y="96"/>
                </a:lnTo>
                <a:lnTo>
                  <a:pt x="473" y="96"/>
                </a:lnTo>
                <a:lnTo>
                  <a:pt x="475" y="96"/>
                </a:lnTo>
                <a:lnTo>
                  <a:pt x="477" y="99"/>
                </a:lnTo>
                <a:lnTo>
                  <a:pt x="478" y="101"/>
                </a:lnTo>
                <a:lnTo>
                  <a:pt x="481" y="106"/>
                </a:lnTo>
                <a:lnTo>
                  <a:pt x="481" y="109"/>
                </a:lnTo>
                <a:lnTo>
                  <a:pt x="480" y="109"/>
                </a:lnTo>
                <a:lnTo>
                  <a:pt x="478" y="112"/>
                </a:lnTo>
                <a:lnTo>
                  <a:pt x="480" y="115"/>
                </a:lnTo>
                <a:lnTo>
                  <a:pt x="481" y="117"/>
                </a:lnTo>
                <a:lnTo>
                  <a:pt x="480" y="118"/>
                </a:lnTo>
                <a:lnTo>
                  <a:pt x="480" y="120"/>
                </a:lnTo>
                <a:lnTo>
                  <a:pt x="480" y="122"/>
                </a:lnTo>
                <a:lnTo>
                  <a:pt x="480" y="123"/>
                </a:lnTo>
                <a:lnTo>
                  <a:pt x="481" y="123"/>
                </a:lnTo>
                <a:lnTo>
                  <a:pt x="481" y="125"/>
                </a:lnTo>
                <a:lnTo>
                  <a:pt x="481" y="126"/>
                </a:lnTo>
                <a:lnTo>
                  <a:pt x="480" y="128"/>
                </a:lnTo>
                <a:lnTo>
                  <a:pt x="480" y="130"/>
                </a:lnTo>
                <a:lnTo>
                  <a:pt x="481" y="130"/>
                </a:lnTo>
                <a:lnTo>
                  <a:pt x="483" y="131"/>
                </a:lnTo>
                <a:lnTo>
                  <a:pt x="485" y="133"/>
                </a:lnTo>
                <a:lnTo>
                  <a:pt x="486" y="133"/>
                </a:lnTo>
                <a:lnTo>
                  <a:pt x="488" y="134"/>
                </a:lnTo>
                <a:lnTo>
                  <a:pt x="489" y="136"/>
                </a:lnTo>
                <a:lnTo>
                  <a:pt x="493" y="136"/>
                </a:lnTo>
                <a:lnTo>
                  <a:pt x="493" y="138"/>
                </a:lnTo>
                <a:lnTo>
                  <a:pt x="494" y="139"/>
                </a:lnTo>
                <a:lnTo>
                  <a:pt x="497" y="139"/>
                </a:lnTo>
                <a:lnTo>
                  <a:pt x="497" y="141"/>
                </a:lnTo>
                <a:lnTo>
                  <a:pt x="499" y="141"/>
                </a:lnTo>
                <a:lnTo>
                  <a:pt x="501" y="144"/>
                </a:lnTo>
                <a:lnTo>
                  <a:pt x="501" y="146"/>
                </a:lnTo>
                <a:lnTo>
                  <a:pt x="502" y="147"/>
                </a:lnTo>
                <a:lnTo>
                  <a:pt x="504" y="147"/>
                </a:lnTo>
                <a:lnTo>
                  <a:pt x="505" y="146"/>
                </a:lnTo>
                <a:lnTo>
                  <a:pt x="505" y="144"/>
                </a:lnTo>
                <a:lnTo>
                  <a:pt x="507" y="146"/>
                </a:lnTo>
                <a:lnTo>
                  <a:pt x="509" y="149"/>
                </a:lnTo>
                <a:lnTo>
                  <a:pt x="512" y="152"/>
                </a:lnTo>
                <a:lnTo>
                  <a:pt x="515" y="157"/>
                </a:lnTo>
                <a:lnTo>
                  <a:pt x="518" y="162"/>
                </a:lnTo>
                <a:lnTo>
                  <a:pt x="525" y="165"/>
                </a:lnTo>
                <a:lnTo>
                  <a:pt x="531" y="168"/>
                </a:lnTo>
                <a:lnTo>
                  <a:pt x="534" y="165"/>
                </a:lnTo>
                <a:lnTo>
                  <a:pt x="534" y="163"/>
                </a:lnTo>
                <a:lnTo>
                  <a:pt x="537" y="163"/>
                </a:lnTo>
                <a:lnTo>
                  <a:pt x="539" y="163"/>
                </a:lnTo>
                <a:lnTo>
                  <a:pt x="541" y="165"/>
                </a:lnTo>
                <a:lnTo>
                  <a:pt x="541" y="166"/>
                </a:lnTo>
                <a:lnTo>
                  <a:pt x="541" y="171"/>
                </a:lnTo>
                <a:lnTo>
                  <a:pt x="542" y="173"/>
                </a:lnTo>
                <a:lnTo>
                  <a:pt x="542" y="174"/>
                </a:lnTo>
                <a:lnTo>
                  <a:pt x="545" y="174"/>
                </a:lnTo>
                <a:lnTo>
                  <a:pt x="547" y="176"/>
                </a:lnTo>
                <a:lnTo>
                  <a:pt x="549" y="176"/>
                </a:lnTo>
                <a:lnTo>
                  <a:pt x="550" y="178"/>
                </a:lnTo>
                <a:lnTo>
                  <a:pt x="552" y="179"/>
                </a:lnTo>
                <a:lnTo>
                  <a:pt x="553" y="179"/>
                </a:lnTo>
                <a:lnTo>
                  <a:pt x="555" y="181"/>
                </a:lnTo>
                <a:lnTo>
                  <a:pt x="555" y="184"/>
                </a:lnTo>
                <a:lnTo>
                  <a:pt x="555" y="186"/>
                </a:lnTo>
                <a:lnTo>
                  <a:pt x="555" y="187"/>
                </a:lnTo>
                <a:lnTo>
                  <a:pt x="553" y="189"/>
                </a:lnTo>
                <a:lnTo>
                  <a:pt x="552" y="190"/>
                </a:lnTo>
                <a:lnTo>
                  <a:pt x="553" y="190"/>
                </a:lnTo>
                <a:lnTo>
                  <a:pt x="555" y="192"/>
                </a:lnTo>
                <a:lnTo>
                  <a:pt x="555" y="195"/>
                </a:lnTo>
                <a:lnTo>
                  <a:pt x="558" y="198"/>
                </a:lnTo>
                <a:lnTo>
                  <a:pt x="563" y="200"/>
                </a:lnTo>
                <a:lnTo>
                  <a:pt x="565" y="202"/>
                </a:lnTo>
                <a:lnTo>
                  <a:pt x="566" y="203"/>
                </a:lnTo>
                <a:lnTo>
                  <a:pt x="568" y="205"/>
                </a:lnTo>
                <a:lnTo>
                  <a:pt x="569" y="205"/>
                </a:lnTo>
                <a:lnTo>
                  <a:pt x="571" y="205"/>
                </a:lnTo>
                <a:lnTo>
                  <a:pt x="571" y="206"/>
                </a:lnTo>
                <a:lnTo>
                  <a:pt x="576" y="206"/>
                </a:lnTo>
                <a:lnTo>
                  <a:pt x="576" y="210"/>
                </a:lnTo>
                <a:lnTo>
                  <a:pt x="577" y="211"/>
                </a:lnTo>
                <a:lnTo>
                  <a:pt x="577" y="213"/>
                </a:lnTo>
                <a:lnTo>
                  <a:pt x="576" y="216"/>
                </a:lnTo>
                <a:lnTo>
                  <a:pt x="576" y="218"/>
                </a:lnTo>
                <a:lnTo>
                  <a:pt x="577" y="221"/>
                </a:lnTo>
                <a:lnTo>
                  <a:pt x="581" y="224"/>
                </a:lnTo>
                <a:lnTo>
                  <a:pt x="581" y="227"/>
                </a:lnTo>
                <a:lnTo>
                  <a:pt x="581" y="230"/>
                </a:lnTo>
                <a:lnTo>
                  <a:pt x="577" y="230"/>
                </a:lnTo>
                <a:lnTo>
                  <a:pt x="577" y="232"/>
                </a:lnTo>
                <a:lnTo>
                  <a:pt x="573" y="234"/>
                </a:lnTo>
                <a:lnTo>
                  <a:pt x="573" y="237"/>
                </a:lnTo>
                <a:lnTo>
                  <a:pt x="573" y="238"/>
                </a:lnTo>
                <a:lnTo>
                  <a:pt x="574" y="243"/>
                </a:lnTo>
                <a:lnTo>
                  <a:pt x="574" y="245"/>
                </a:lnTo>
                <a:lnTo>
                  <a:pt x="574" y="246"/>
                </a:lnTo>
                <a:lnTo>
                  <a:pt x="574" y="248"/>
                </a:lnTo>
                <a:lnTo>
                  <a:pt x="576" y="250"/>
                </a:lnTo>
                <a:lnTo>
                  <a:pt x="579" y="256"/>
                </a:lnTo>
                <a:lnTo>
                  <a:pt x="584" y="258"/>
                </a:lnTo>
                <a:lnTo>
                  <a:pt x="585" y="258"/>
                </a:lnTo>
                <a:lnTo>
                  <a:pt x="587" y="259"/>
                </a:lnTo>
                <a:lnTo>
                  <a:pt x="587" y="261"/>
                </a:lnTo>
                <a:lnTo>
                  <a:pt x="589" y="262"/>
                </a:lnTo>
                <a:lnTo>
                  <a:pt x="589" y="264"/>
                </a:lnTo>
                <a:lnTo>
                  <a:pt x="589" y="266"/>
                </a:lnTo>
                <a:lnTo>
                  <a:pt x="587" y="269"/>
                </a:lnTo>
                <a:lnTo>
                  <a:pt x="590" y="272"/>
                </a:lnTo>
                <a:lnTo>
                  <a:pt x="592" y="272"/>
                </a:lnTo>
                <a:lnTo>
                  <a:pt x="593" y="275"/>
                </a:lnTo>
                <a:lnTo>
                  <a:pt x="593" y="277"/>
                </a:lnTo>
                <a:lnTo>
                  <a:pt x="595" y="280"/>
                </a:lnTo>
                <a:lnTo>
                  <a:pt x="595" y="282"/>
                </a:lnTo>
                <a:lnTo>
                  <a:pt x="593" y="283"/>
                </a:lnTo>
                <a:lnTo>
                  <a:pt x="592" y="286"/>
                </a:lnTo>
                <a:lnTo>
                  <a:pt x="592" y="288"/>
                </a:lnTo>
                <a:lnTo>
                  <a:pt x="592" y="290"/>
                </a:lnTo>
                <a:lnTo>
                  <a:pt x="595" y="294"/>
                </a:lnTo>
                <a:lnTo>
                  <a:pt x="597" y="298"/>
                </a:lnTo>
                <a:lnTo>
                  <a:pt x="598" y="298"/>
                </a:lnTo>
                <a:lnTo>
                  <a:pt x="600" y="298"/>
                </a:lnTo>
                <a:lnTo>
                  <a:pt x="600" y="296"/>
                </a:lnTo>
                <a:lnTo>
                  <a:pt x="600" y="293"/>
                </a:lnTo>
                <a:lnTo>
                  <a:pt x="601" y="293"/>
                </a:lnTo>
                <a:lnTo>
                  <a:pt x="603" y="293"/>
                </a:lnTo>
                <a:lnTo>
                  <a:pt x="603" y="298"/>
                </a:lnTo>
                <a:lnTo>
                  <a:pt x="605" y="299"/>
                </a:lnTo>
                <a:lnTo>
                  <a:pt x="606" y="298"/>
                </a:lnTo>
                <a:lnTo>
                  <a:pt x="608" y="298"/>
                </a:lnTo>
                <a:lnTo>
                  <a:pt x="608" y="296"/>
                </a:lnTo>
                <a:lnTo>
                  <a:pt x="609" y="296"/>
                </a:lnTo>
                <a:lnTo>
                  <a:pt x="613" y="298"/>
                </a:lnTo>
                <a:lnTo>
                  <a:pt x="613" y="301"/>
                </a:lnTo>
                <a:lnTo>
                  <a:pt x="614" y="302"/>
                </a:lnTo>
                <a:lnTo>
                  <a:pt x="614" y="304"/>
                </a:lnTo>
                <a:lnTo>
                  <a:pt x="616" y="306"/>
                </a:lnTo>
                <a:lnTo>
                  <a:pt x="617" y="307"/>
                </a:lnTo>
                <a:lnTo>
                  <a:pt x="619" y="307"/>
                </a:lnTo>
                <a:lnTo>
                  <a:pt x="622" y="309"/>
                </a:lnTo>
                <a:lnTo>
                  <a:pt x="622" y="310"/>
                </a:lnTo>
                <a:lnTo>
                  <a:pt x="619" y="314"/>
                </a:lnTo>
                <a:lnTo>
                  <a:pt x="616" y="315"/>
                </a:lnTo>
                <a:lnTo>
                  <a:pt x="614" y="317"/>
                </a:lnTo>
                <a:lnTo>
                  <a:pt x="613" y="320"/>
                </a:lnTo>
                <a:lnTo>
                  <a:pt x="616" y="322"/>
                </a:lnTo>
                <a:lnTo>
                  <a:pt x="617" y="325"/>
                </a:lnTo>
                <a:lnTo>
                  <a:pt x="621" y="330"/>
                </a:lnTo>
                <a:lnTo>
                  <a:pt x="624" y="333"/>
                </a:lnTo>
                <a:lnTo>
                  <a:pt x="625" y="334"/>
                </a:lnTo>
                <a:lnTo>
                  <a:pt x="629" y="338"/>
                </a:lnTo>
                <a:lnTo>
                  <a:pt x="632" y="341"/>
                </a:lnTo>
                <a:lnTo>
                  <a:pt x="637" y="344"/>
                </a:lnTo>
                <a:lnTo>
                  <a:pt x="641" y="349"/>
                </a:lnTo>
                <a:lnTo>
                  <a:pt x="645" y="355"/>
                </a:lnTo>
                <a:lnTo>
                  <a:pt x="646" y="358"/>
                </a:lnTo>
                <a:lnTo>
                  <a:pt x="648" y="363"/>
                </a:lnTo>
                <a:lnTo>
                  <a:pt x="649" y="368"/>
                </a:lnTo>
                <a:lnTo>
                  <a:pt x="651" y="373"/>
                </a:lnTo>
                <a:lnTo>
                  <a:pt x="651" y="376"/>
                </a:lnTo>
                <a:lnTo>
                  <a:pt x="653" y="379"/>
                </a:lnTo>
                <a:lnTo>
                  <a:pt x="656" y="382"/>
                </a:lnTo>
                <a:lnTo>
                  <a:pt x="657" y="384"/>
                </a:lnTo>
                <a:lnTo>
                  <a:pt x="662" y="387"/>
                </a:lnTo>
                <a:lnTo>
                  <a:pt x="664" y="392"/>
                </a:lnTo>
                <a:lnTo>
                  <a:pt x="665" y="392"/>
                </a:lnTo>
                <a:lnTo>
                  <a:pt x="672" y="403"/>
                </a:lnTo>
                <a:lnTo>
                  <a:pt x="675" y="406"/>
                </a:lnTo>
                <a:lnTo>
                  <a:pt x="677" y="408"/>
                </a:lnTo>
                <a:lnTo>
                  <a:pt x="680" y="408"/>
                </a:lnTo>
                <a:lnTo>
                  <a:pt x="688" y="408"/>
                </a:lnTo>
                <a:lnTo>
                  <a:pt x="688" y="411"/>
                </a:lnTo>
                <a:lnTo>
                  <a:pt x="686" y="429"/>
                </a:lnTo>
                <a:lnTo>
                  <a:pt x="686" y="438"/>
                </a:lnTo>
                <a:lnTo>
                  <a:pt x="686" y="443"/>
                </a:lnTo>
                <a:lnTo>
                  <a:pt x="688" y="445"/>
                </a:lnTo>
                <a:lnTo>
                  <a:pt x="688" y="446"/>
                </a:lnTo>
                <a:lnTo>
                  <a:pt x="688" y="448"/>
                </a:lnTo>
                <a:lnTo>
                  <a:pt x="688" y="458"/>
                </a:lnTo>
                <a:lnTo>
                  <a:pt x="688" y="459"/>
                </a:lnTo>
                <a:lnTo>
                  <a:pt x="688" y="474"/>
                </a:lnTo>
                <a:lnTo>
                  <a:pt x="688" y="475"/>
                </a:lnTo>
                <a:lnTo>
                  <a:pt x="688" y="485"/>
                </a:lnTo>
                <a:lnTo>
                  <a:pt x="688" y="490"/>
                </a:lnTo>
                <a:lnTo>
                  <a:pt x="689" y="502"/>
                </a:lnTo>
                <a:lnTo>
                  <a:pt x="688" y="520"/>
                </a:lnTo>
                <a:lnTo>
                  <a:pt x="688" y="522"/>
                </a:lnTo>
                <a:lnTo>
                  <a:pt x="688" y="533"/>
                </a:lnTo>
                <a:lnTo>
                  <a:pt x="688" y="538"/>
                </a:lnTo>
                <a:lnTo>
                  <a:pt x="688" y="541"/>
                </a:lnTo>
                <a:lnTo>
                  <a:pt x="688" y="542"/>
                </a:lnTo>
                <a:lnTo>
                  <a:pt x="688" y="552"/>
                </a:lnTo>
                <a:lnTo>
                  <a:pt x="688" y="557"/>
                </a:lnTo>
                <a:lnTo>
                  <a:pt x="688" y="558"/>
                </a:lnTo>
                <a:lnTo>
                  <a:pt x="686" y="576"/>
                </a:lnTo>
                <a:lnTo>
                  <a:pt x="686" y="578"/>
                </a:lnTo>
                <a:lnTo>
                  <a:pt x="686" y="579"/>
                </a:lnTo>
                <a:lnTo>
                  <a:pt x="688" y="579"/>
                </a:lnTo>
                <a:lnTo>
                  <a:pt x="689" y="579"/>
                </a:lnTo>
                <a:lnTo>
                  <a:pt x="689" y="581"/>
                </a:lnTo>
                <a:lnTo>
                  <a:pt x="694" y="582"/>
                </a:lnTo>
                <a:lnTo>
                  <a:pt x="694" y="584"/>
                </a:lnTo>
                <a:lnTo>
                  <a:pt x="696" y="587"/>
                </a:lnTo>
                <a:lnTo>
                  <a:pt x="697" y="587"/>
                </a:lnTo>
                <a:lnTo>
                  <a:pt x="699" y="587"/>
                </a:lnTo>
                <a:lnTo>
                  <a:pt x="701" y="587"/>
                </a:lnTo>
                <a:lnTo>
                  <a:pt x="705" y="587"/>
                </a:lnTo>
                <a:lnTo>
                  <a:pt x="707" y="589"/>
                </a:lnTo>
                <a:lnTo>
                  <a:pt x="709" y="594"/>
                </a:lnTo>
                <a:lnTo>
                  <a:pt x="709" y="595"/>
                </a:lnTo>
                <a:lnTo>
                  <a:pt x="707" y="595"/>
                </a:lnTo>
                <a:lnTo>
                  <a:pt x="704" y="592"/>
                </a:lnTo>
                <a:lnTo>
                  <a:pt x="699" y="589"/>
                </a:lnTo>
                <a:lnTo>
                  <a:pt x="697" y="589"/>
                </a:lnTo>
                <a:lnTo>
                  <a:pt x="696" y="589"/>
                </a:lnTo>
                <a:lnTo>
                  <a:pt x="696" y="590"/>
                </a:lnTo>
                <a:lnTo>
                  <a:pt x="696" y="592"/>
                </a:lnTo>
                <a:lnTo>
                  <a:pt x="696" y="594"/>
                </a:lnTo>
                <a:lnTo>
                  <a:pt x="697" y="595"/>
                </a:lnTo>
                <a:lnTo>
                  <a:pt x="699" y="597"/>
                </a:lnTo>
                <a:lnTo>
                  <a:pt x="702" y="598"/>
                </a:lnTo>
                <a:lnTo>
                  <a:pt x="701" y="600"/>
                </a:lnTo>
                <a:lnTo>
                  <a:pt x="699" y="600"/>
                </a:lnTo>
                <a:lnTo>
                  <a:pt x="699" y="603"/>
                </a:lnTo>
                <a:lnTo>
                  <a:pt x="699" y="606"/>
                </a:lnTo>
                <a:lnTo>
                  <a:pt x="699" y="608"/>
                </a:lnTo>
                <a:lnTo>
                  <a:pt x="686" y="606"/>
                </a:lnTo>
                <a:lnTo>
                  <a:pt x="675" y="605"/>
                </a:lnTo>
                <a:lnTo>
                  <a:pt x="673" y="606"/>
                </a:lnTo>
                <a:lnTo>
                  <a:pt x="664" y="608"/>
                </a:lnTo>
                <a:lnTo>
                  <a:pt x="659" y="608"/>
                </a:lnTo>
                <a:lnTo>
                  <a:pt x="657" y="608"/>
                </a:lnTo>
                <a:lnTo>
                  <a:pt x="657" y="610"/>
                </a:lnTo>
                <a:lnTo>
                  <a:pt x="656" y="610"/>
                </a:lnTo>
                <a:lnTo>
                  <a:pt x="645" y="610"/>
                </a:lnTo>
                <a:lnTo>
                  <a:pt x="637" y="610"/>
                </a:lnTo>
                <a:lnTo>
                  <a:pt x="635" y="610"/>
                </a:lnTo>
                <a:lnTo>
                  <a:pt x="632" y="610"/>
                </a:lnTo>
                <a:lnTo>
                  <a:pt x="624" y="610"/>
                </a:lnTo>
                <a:lnTo>
                  <a:pt x="621" y="610"/>
                </a:lnTo>
                <a:lnTo>
                  <a:pt x="617" y="610"/>
                </a:lnTo>
                <a:lnTo>
                  <a:pt x="617" y="614"/>
                </a:lnTo>
                <a:lnTo>
                  <a:pt x="617" y="619"/>
                </a:lnTo>
                <a:lnTo>
                  <a:pt x="617" y="626"/>
                </a:lnTo>
                <a:lnTo>
                  <a:pt x="617" y="629"/>
                </a:lnTo>
                <a:lnTo>
                  <a:pt x="617" y="635"/>
                </a:lnTo>
                <a:lnTo>
                  <a:pt x="619" y="648"/>
                </a:lnTo>
                <a:lnTo>
                  <a:pt x="619" y="662"/>
                </a:lnTo>
                <a:lnTo>
                  <a:pt x="619" y="664"/>
                </a:lnTo>
                <a:lnTo>
                  <a:pt x="619" y="670"/>
                </a:lnTo>
                <a:lnTo>
                  <a:pt x="619" y="672"/>
                </a:lnTo>
                <a:lnTo>
                  <a:pt x="619" y="690"/>
                </a:lnTo>
                <a:lnTo>
                  <a:pt x="619" y="702"/>
                </a:lnTo>
                <a:lnTo>
                  <a:pt x="619" y="710"/>
                </a:lnTo>
                <a:lnTo>
                  <a:pt x="619" y="714"/>
                </a:lnTo>
                <a:lnTo>
                  <a:pt x="619" y="728"/>
                </a:lnTo>
                <a:lnTo>
                  <a:pt x="619" y="730"/>
                </a:lnTo>
                <a:lnTo>
                  <a:pt x="619" y="734"/>
                </a:lnTo>
                <a:lnTo>
                  <a:pt x="619" y="739"/>
                </a:lnTo>
                <a:lnTo>
                  <a:pt x="617" y="739"/>
                </a:lnTo>
                <a:lnTo>
                  <a:pt x="617" y="744"/>
                </a:lnTo>
                <a:lnTo>
                  <a:pt x="617" y="747"/>
                </a:lnTo>
                <a:lnTo>
                  <a:pt x="617" y="752"/>
                </a:lnTo>
                <a:lnTo>
                  <a:pt x="617" y="765"/>
                </a:lnTo>
                <a:lnTo>
                  <a:pt x="617" y="770"/>
                </a:lnTo>
                <a:lnTo>
                  <a:pt x="617" y="771"/>
                </a:lnTo>
                <a:lnTo>
                  <a:pt x="614" y="771"/>
                </a:lnTo>
                <a:lnTo>
                  <a:pt x="609" y="771"/>
                </a:lnTo>
                <a:lnTo>
                  <a:pt x="609" y="773"/>
                </a:lnTo>
                <a:lnTo>
                  <a:pt x="608" y="773"/>
                </a:lnTo>
                <a:lnTo>
                  <a:pt x="605" y="773"/>
                </a:lnTo>
                <a:lnTo>
                  <a:pt x="595" y="773"/>
                </a:lnTo>
                <a:lnTo>
                  <a:pt x="592" y="773"/>
                </a:lnTo>
                <a:lnTo>
                  <a:pt x="584" y="773"/>
                </a:lnTo>
                <a:lnTo>
                  <a:pt x="566" y="773"/>
                </a:lnTo>
                <a:lnTo>
                  <a:pt x="563" y="773"/>
                </a:lnTo>
                <a:lnTo>
                  <a:pt x="561" y="773"/>
                </a:lnTo>
                <a:lnTo>
                  <a:pt x="557" y="773"/>
                </a:lnTo>
                <a:lnTo>
                  <a:pt x="560" y="774"/>
                </a:lnTo>
                <a:lnTo>
                  <a:pt x="561" y="778"/>
                </a:lnTo>
                <a:lnTo>
                  <a:pt x="561" y="779"/>
                </a:lnTo>
                <a:lnTo>
                  <a:pt x="560" y="781"/>
                </a:lnTo>
                <a:lnTo>
                  <a:pt x="557" y="781"/>
                </a:lnTo>
                <a:lnTo>
                  <a:pt x="555" y="784"/>
                </a:lnTo>
                <a:lnTo>
                  <a:pt x="555" y="786"/>
                </a:lnTo>
                <a:lnTo>
                  <a:pt x="553" y="787"/>
                </a:lnTo>
                <a:lnTo>
                  <a:pt x="550" y="794"/>
                </a:lnTo>
                <a:lnTo>
                  <a:pt x="550" y="795"/>
                </a:lnTo>
                <a:lnTo>
                  <a:pt x="549" y="797"/>
                </a:lnTo>
                <a:lnTo>
                  <a:pt x="549" y="798"/>
                </a:lnTo>
                <a:lnTo>
                  <a:pt x="545" y="800"/>
                </a:lnTo>
                <a:lnTo>
                  <a:pt x="545" y="802"/>
                </a:lnTo>
                <a:lnTo>
                  <a:pt x="549" y="802"/>
                </a:lnTo>
                <a:lnTo>
                  <a:pt x="552" y="803"/>
                </a:lnTo>
                <a:lnTo>
                  <a:pt x="553" y="806"/>
                </a:lnTo>
                <a:lnTo>
                  <a:pt x="555" y="808"/>
                </a:lnTo>
                <a:lnTo>
                  <a:pt x="560" y="806"/>
                </a:lnTo>
                <a:lnTo>
                  <a:pt x="565" y="805"/>
                </a:lnTo>
                <a:lnTo>
                  <a:pt x="566" y="803"/>
                </a:lnTo>
                <a:lnTo>
                  <a:pt x="566" y="802"/>
                </a:lnTo>
                <a:lnTo>
                  <a:pt x="569" y="802"/>
                </a:lnTo>
                <a:lnTo>
                  <a:pt x="571" y="802"/>
                </a:lnTo>
                <a:lnTo>
                  <a:pt x="573" y="803"/>
                </a:lnTo>
                <a:lnTo>
                  <a:pt x="574" y="805"/>
                </a:lnTo>
                <a:lnTo>
                  <a:pt x="576" y="806"/>
                </a:lnTo>
                <a:lnTo>
                  <a:pt x="579" y="806"/>
                </a:lnTo>
                <a:lnTo>
                  <a:pt x="581" y="808"/>
                </a:lnTo>
                <a:lnTo>
                  <a:pt x="584" y="811"/>
                </a:lnTo>
                <a:lnTo>
                  <a:pt x="585" y="811"/>
                </a:lnTo>
                <a:lnTo>
                  <a:pt x="587" y="813"/>
                </a:lnTo>
                <a:lnTo>
                  <a:pt x="589" y="813"/>
                </a:lnTo>
                <a:lnTo>
                  <a:pt x="590" y="813"/>
                </a:lnTo>
                <a:lnTo>
                  <a:pt x="592" y="814"/>
                </a:lnTo>
                <a:lnTo>
                  <a:pt x="593" y="816"/>
                </a:lnTo>
                <a:lnTo>
                  <a:pt x="593" y="818"/>
                </a:lnTo>
                <a:lnTo>
                  <a:pt x="597" y="822"/>
                </a:lnTo>
                <a:lnTo>
                  <a:pt x="600" y="826"/>
                </a:lnTo>
                <a:lnTo>
                  <a:pt x="606" y="834"/>
                </a:lnTo>
                <a:lnTo>
                  <a:pt x="608" y="835"/>
                </a:lnTo>
                <a:lnTo>
                  <a:pt x="608" y="838"/>
                </a:lnTo>
                <a:lnTo>
                  <a:pt x="614" y="846"/>
                </a:lnTo>
                <a:lnTo>
                  <a:pt x="616" y="846"/>
                </a:lnTo>
                <a:lnTo>
                  <a:pt x="616" y="848"/>
                </a:lnTo>
                <a:lnTo>
                  <a:pt x="614" y="851"/>
                </a:lnTo>
                <a:lnTo>
                  <a:pt x="606" y="851"/>
                </a:lnTo>
                <a:lnTo>
                  <a:pt x="605" y="853"/>
                </a:lnTo>
                <a:lnTo>
                  <a:pt x="598" y="853"/>
                </a:lnTo>
                <a:lnTo>
                  <a:pt x="593" y="853"/>
                </a:lnTo>
                <a:lnTo>
                  <a:pt x="590" y="853"/>
                </a:lnTo>
                <a:lnTo>
                  <a:pt x="590" y="854"/>
                </a:lnTo>
                <a:lnTo>
                  <a:pt x="589" y="856"/>
                </a:lnTo>
                <a:lnTo>
                  <a:pt x="587" y="858"/>
                </a:lnTo>
                <a:lnTo>
                  <a:pt x="587" y="859"/>
                </a:lnTo>
                <a:lnTo>
                  <a:pt x="587" y="862"/>
                </a:lnTo>
                <a:lnTo>
                  <a:pt x="592" y="864"/>
                </a:lnTo>
                <a:lnTo>
                  <a:pt x="592" y="866"/>
                </a:lnTo>
                <a:lnTo>
                  <a:pt x="595" y="866"/>
                </a:lnTo>
                <a:lnTo>
                  <a:pt x="598" y="867"/>
                </a:lnTo>
                <a:lnTo>
                  <a:pt x="600" y="869"/>
                </a:lnTo>
                <a:lnTo>
                  <a:pt x="603" y="869"/>
                </a:lnTo>
                <a:lnTo>
                  <a:pt x="603" y="872"/>
                </a:lnTo>
                <a:lnTo>
                  <a:pt x="605" y="874"/>
                </a:lnTo>
                <a:lnTo>
                  <a:pt x="606" y="874"/>
                </a:lnTo>
                <a:lnTo>
                  <a:pt x="608" y="872"/>
                </a:lnTo>
                <a:lnTo>
                  <a:pt x="609" y="872"/>
                </a:lnTo>
                <a:lnTo>
                  <a:pt x="611" y="870"/>
                </a:lnTo>
                <a:lnTo>
                  <a:pt x="614" y="872"/>
                </a:lnTo>
                <a:lnTo>
                  <a:pt x="616" y="874"/>
                </a:lnTo>
                <a:lnTo>
                  <a:pt x="619" y="875"/>
                </a:lnTo>
                <a:lnTo>
                  <a:pt x="621" y="877"/>
                </a:lnTo>
                <a:lnTo>
                  <a:pt x="622" y="878"/>
                </a:lnTo>
                <a:lnTo>
                  <a:pt x="624" y="878"/>
                </a:lnTo>
                <a:lnTo>
                  <a:pt x="627" y="882"/>
                </a:lnTo>
                <a:lnTo>
                  <a:pt x="627" y="883"/>
                </a:lnTo>
                <a:lnTo>
                  <a:pt x="627" y="885"/>
                </a:lnTo>
                <a:lnTo>
                  <a:pt x="629" y="890"/>
                </a:lnTo>
                <a:lnTo>
                  <a:pt x="629" y="893"/>
                </a:lnTo>
                <a:lnTo>
                  <a:pt x="630" y="896"/>
                </a:lnTo>
                <a:lnTo>
                  <a:pt x="633" y="898"/>
                </a:lnTo>
                <a:lnTo>
                  <a:pt x="637" y="899"/>
                </a:lnTo>
                <a:lnTo>
                  <a:pt x="640" y="902"/>
                </a:lnTo>
                <a:lnTo>
                  <a:pt x="640" y="904"/>
                </a:lnTo>
                <a:lnTo>
                  <a:pt x="640" y="907"/>
                </a:lnTo>
                <a:lnTo>
                  <a:pt x="638" y="909"/>
                </a:lnTo>
                <a:lnTo>
                  <a:pt x="640" y="910"/>
                </a:lnTo>
                <a:lnTo>
                  <a:pt x="635" y="914"/>
                </a:lnTo>
                <a:lnTo>
                  <a:pt x="633" y="915"/>
                </a:lnTo>
                <a:lnTo>
                  <a:pt x="632" y="914"/>
                </a:lnTo>
                <a:lnTo>
                  <a:pt x="629" y="914"/>
                </a:lnTo>
                <a:lnTo>
                  <a:pt x="627" y="910"/>
                </a:lnTo>
                <a:lnTo>
                  <a:pt x="625" y="910"/>
                </a:lnTo>
                <a:lnTo>
                  <a:pt x="624" y="910"/>
                </a:lnTo>
                <a:lnTo>
                  <a:pt x="624" y="912"/>
                </a:lnTo>
                <a:lnTo>
                  <a:pt x="622" y="914"/>
                </a:lnTo>
                <a:lnTo>
                  <a:pt x="622" y="915"/>
                </a:lnTo>
                <a:lnTo>
                  <a:pt x="621" y="917"/>
                </a:lnTo>
                <a:lnTo>
                  <a:pt x="619" y="915"/>
                </a:lnTo>
                <a:lnTo>
                  <a:pt x="616" y="915"/>
                </a:lnTo>
                <a:lnTo>
                  <a:pt x="614" y="914"/>
                </a:lnTo>
                <a:lnTo>
                  <a:pt x="613" y="914"/>
                </a:lnTo>
                <a:lnTo>
                  <a:pt x="613" y="917"/>
                </a:lnTo>
                <a:lnTo>
                  <a:pt x="611" y="917"/>
                </a:lnTo>
                <a:lnTo>
                  <a:pt x="608" y="915"/>
                </a:lnTo>
                <a:lnTo>
                  <a:pt x="605" y="915"/>
                </a:lnTo>
                <a:lnTo>
                  <a:pt x="603" y="915"/>
                </a:lnTo>
                <a:lnTo>
                  <a:pt x="600" y="917"/>
                </a:lnTo>
                <a:lnTo>
                  <a:pt x="598" y="914"/>
                </a:lnTo>
                <a:lnTo>
                  <a:pt x="597" y="910"/>
                </a:lnTo>
                <a:lnTo>
                  <a:pt x="597" y="909"/>
                </a:lnTo>
                <a:lnTo>
                  <a:pt x="597" y="907"/>
                </a:lnTo>
                <a:lnTo>
                  <a:pt x="597" y="904"/>
                </a:lnTo>
                <a:lnTo>
                  <a:pt x="597" y="901"/>
                </a:lnTo>
                <a:lnTo>
                  <a:pt x="595" y="899"/>
                </a:lnTo>
                <a:lnTo>
                  <a:pt x="593" y="898"/>
                </a:lnTo>
                <a:lnTo>
                  <a:pt x="592" y="898"/>
                </a:lnTo>
                <a:lnTo>
                  <a:pt x="589" y="898"/>
                </a:lnTo>
                <a:lnTo>
                  <a:pt x="585" y="896"/>
                </a:lnTo>
                <a:lnTo>
                  <a:pt x="582" y="896"/>
                </a:lnTo>
                <a:lnTo>
                  <a:pt x="581" y="894"/>
                </a:lnTo>
                <a:lnTo>
                  <a:pt x="579" y="893"/>
                </a:lnTo>
                <a:lnTo>
                  <a:pt x="576" y="893"/>
                </a:lnTo>
                <a:lnTo>
                  <a:pt x="574" y="893"/>
                </a:lnTo>
                <a:lnTo>
                  <a:pt x="571" y="891"/>
                </a:lnTo>
                <a:lnTo>
                  <a:pt x="571" y="890"/>
                </a:lnTo>
                <a:lnTo>
                  <a:pt x="571" y="888"/>
                </a:lnTo>
                <a:lnTo>
                  <a:pt x="569" y="886"/>
                </a:lnTo>
                <a:lnTo>
                  <a:pt x="566" y="886"/>
                </a:lnTo>
                <a:lnTo>
                  <a:pt x="565" y="886"/>
                </a:lnTo>
                <a:lnTo>
                  <a:pt x="563" y="886"/>
                </a:lnTo>
                <a:lnTo>
                  <a:pt x="561" y="886"/>
                </a:lnTo>
                <a:lnTo>
                  <a:pt x="560" y="886"/>
                </a:lnTo>
                <a:lnTo>
                  <a:pt x="557" y="886"/>
                </a:lnTo>
                <a:lnTo>
                  <a:pt x="555" y="886"/>
                </a:lnTo>
                <a:lnTo>
                  <a:pt x="552" y="886"/>
                </a:lnTo>
                <a:lnTo>
                  <a:pt x="550" y="886"/>
                </a:lnTo>
                <a:lnTo>
                  <a:pt x="549" y="886"/>
                </a:lnTo>
                <a:lnTo>
                  <a:pt x="547" y="886"/>
                </a:lnTo>
                <a:lnTo>
                  <a:pt x="545" y="886"/>
                </a:lnTo>
                <a:lnTo>
                  <a:pt x="544" y="885"/>
                </a:lnTo>
                <a:lnTo>
                  <a:pt x="541" y="885"/>
                </a:lnTo>
                <a:lnTo>
                  <a:pt x="539" y="883"/>
                </a:lnTo>
                <a:lnTo>
                  <a:pt x="534" y="882"/>
                </a:lnTo>
                <a:lnTo>
                  <a:pt x="533" y="880"/>
                </a:lnTo>
                <a:lnTo>
                  <a:pt x="531" y="880"/>
                </a:lnTo>
                <a:lnTo>
                  <a:pt x="529" y="880"/>
                </a:lnTo>
                <a:lnTo>
                  <a:pt x="526" y="880"/>
                </a:lnTo>
                <a:lnTo>
                  <a:pt x="525" y="878"/>
                </a:lnTo>
                <a:lnTo>
                  <a:pt x="521" y="877"/>
                </a:lnTo>
                <a:lnTo>
                  <a:pt x="520" y="874"/>
                </a:lnTo>
                <a:lnTo>
                  <a:pt x="518" y="870"/>
                </a:lnTo>
                <a:lnTo>
                  <a:pt x="515" y="872"/>
                </a:lnTo>
                <a:lnTo>
                  <a:pt x="510" y="869"/>
                </a:lnTo>
                <a:lnTo>
                  <a:pt x="510" y="870"/>
                </a:lnTo>
                <a:lnTo>
                  <a:pt x="510" y="872"/>
                </a:lnTo>
                <a:lnTo>
                  <a:pt x="510" y="883"/>
                </a:lnTo>
                <a:lnTo>
                  <a:pt x="510" y="893"/>
                </a:lnTo>
                <a:lnTo>
                  <a:pt x="510" y="898"/>
                </a:lnTo>
                <a:lnTo>
                  <a:pt x="512" y="938"/>
                </a:lnTo>
                <a:lnTo>
                  <a:pt x="491" y="938"/>
                </a:lnTo>
                <a:lnTo>
                  <a:pt x="473" y="938"/>
                </a:lnTo>
                <a:lnTo>
                  <a:pt x="472" y="941"/>
                </a:lnTo>
                <a:lnTo>
                  <a:pt x="465" y="938"/>
                </a:lnTo>
                <a:lnTo>
                  <a:pt x="459" y="930"/>
                </a:lnTo>
                <a:lnTo>
                  <a:pt x="457" y="930"/>
                </a:lnTo>
                <a:lnTo>
                  <a:pt x="456" y="928"/>
                </a:lnTo>
                <a:lnTo>
                  <a:pt x="454" y="925"/>
                </a:lnTo>
                <a:lnTo>
                  <a:pt x="448" y="918"/>
                </a:lnTo>
                <a:lnTo>
                  <a:pt x="443" y="918"/>
                </a:lnTo>
                <a:lnTo>
                  <a:pt x="440" y="915"/>
                </a:lnTo>
                <a:lnTo>
                  <a:pt x="432" y="914"/>
                </a:lnTo>
                <a:lnTo>
                  <a:pt x="430" y="915"/>
                </a:lnTo>
                <a:lnTo>
                  <a:pt x="430" y="918"/>
                </a:lnTo>
                <a:lnTo>
                  <a:pt x="429" y="920"/>
                </a:lnTo>
                <a:lnTo>
                  <a:pt x="425" y="923"/>
                </a:lnTo>
                <a:lnTo>
                  <a:pt x="425" y="925"/>
                </a:lnTo>
                <a:lnTo>
                  <a:pt x="424" y="928"/>
                </a:lnTo>
                <a:lnTo>
                  <a:pt x="425" y="930"/>
                </a:lnTo>
                <a:lnTo>
                  <a:pt x="425" y="931"/>
                </a:lnTo>
                <a:lnTo>
                  <a:pt x="425" y="933"/>
                </a:lnTo>
                <a:lnTo>
                  <a:pt x="424" y="938"/>
                </a:lnTo>
                <a:lnTo>
                  <a:pt x="419" y="938"/>
                </a:lnTo>
                <a:lnTo>
                  <a:pt x="417" y="938"/>
                </a:lnTo>
                <a:lnTo>
                  <a:pt x="416" y="934"/>
                </a:lnTo>
                <a:lnTo>
                  <a:pt x="413" y="934"/>
                </a:lnTo>
                <a:lnTo>
                  <a:pt x="411" y="936"/>
                </a:lnTo>
                <a:lnTo>
                  <a:pt x="408" y="934"/>
                </a:lnTo>
                <a:lnTo>
                  <a:pt x="406" y="936"/>
                </a:lnTo>
                <a:lnTo>
                  <a:pt x="401" y="933"/>
                </a:lnTo>
                <a:lnTo>
                  <a:pt x="397" y="931"/>
                </a:lnTo>
                <a:lnTo>
                  <a:pt x="393" y="933"/>
                </a:lnTo>
                <a:lnTo>
                  <a:pt x="393" y="931"/>
                </a:lnTo>
                <a:lnTo>
                  <a:pt x="393" y="930"/>
                </a:lnTo>
                <a:lnTo>
                  <a:pt x="390" y="928"/>
                </a:lnTo>
                <a:lnTo>
                  <a:pt x="389" y="928"/>
                </a:lnTo>
                <a:lnTo>
                  <a:pt x="387" y="931"/>
                </a:lnTo>
                <a:lnTo>
                  <a:pt x="387" y="933"/>
                </a:lnTo>
                <a:lnTo>
                  <a:pt x="387" y="936"/>
                </a:lnTo>
                <a:lnTo>
                  <a:pt x="384" y="936"/>
                </a:lnTo>
                <a:lnTo>
                  <a:pt x="381" y="938"/>
                </a:lnTo>
                <a:lnTo>
                  <a:pt x="379" y="939"/>
                </a:lnTo>
                <a:lnTo>
                  <a:pt x="381" y="942"/>
                </a:lnTo>
                <a:lnTo>
                  <a:pt x="381" y="944"/>
                </a:lnTo>
                <a:lnTo>
                  <a:pt x="381" y="947"/>
                </a:lnTo>
                <a:lnTo>
                  <a:pt x="384" y="954"/>
                </a:lnTo>
                <a:lnTo>
                  <a:pt x="384" y="955"/>
                </a:lnTo>
                <a:lnTo>
                  <a:pt x="382" y="958"/>
                </a:lnTo>
                <a:lnTo>
                  <a:pt x="382" y="960"/>
                </a:lnTo>
                <a:lnTo>
                  <a:pt x="381" y="963"/>
                </a:lnTo>
                <a:lnTo>
                  <a:pt x="381" y="965"/>
                </a:lnTo>
                <a:lnTo>
                  <a:pt x="379" y="966"/>
                </a:lnTo>
                <a:lnTo>
                  <a:pt x="377" y="968"/>
                </a:lnTo>
                <a:lnTo>
                  <a:pt x="374" y="970"/>
                </a:lnTo>
                <a:lnTo>
                  <a:pt x="373" y="968"/>
                </a:lnTo>
                <a:lnTo>
                  <a:pt x="369" y="965"/>
                </a:lnTo>
                <a:lnTo>
                  <a:pt x="369" y="963"/>
                </a:lnTo>
                <a:lnTo>
                  <a:pt x="368" y="963"/>
                </a:lnTo>
                <a:lnTo>
                  <a:pt x="368" y="962"/>
                </a:lnTo>
                <a:lnTo>
                  <a:pt x="368" y="960"/>
                </a:lnTo>
                <a:lnTo>
                  <a:pt x="366" y="958"/>
                </a:lnTo>
                <a:lnTo>
                  <a:pt x="368" y="957"/>
                </a:lnTo>
                <a:lnTo>
                  <a:pt x="366" y="955"/>
                </a:lnTo>
                <a:lnTo>
                  <a:pt x="363" y="958"/>
                </a:lnTo>
                <a:lnTo>
                  <a:pt x="361" y="958"/>
                </a:lnTo>
                <a:lnTo>
                  <a:pt x="360" y="958"/>
                </a:lnTo>
                <a:lnTo>
                  <a:pt x="357" y="958"/>
                </a:lnTo>
                <a:lnTo>
                  <a:pt x="357" y="962"/>
                </a:lnTo>
                <a:lnTo>
                  <a:pt x="355" y="963"/>
                </a:lnTo>
                <a:lnTo>
                  <a:pt x="353" y="963"/>
                </a:lnTo>
                <a:lnTo>
                  <a:pt x="353" y="965"/>
                </a:lnTo>
                <a:lnTo>
                  <a:pt x="352" y="965"/>
                </a:lnTo>
                <a:lnTo>
                  <a:pt x="349" y="966"/>
                </a:lnTo>
                <a:lnTo>
                  <a:pt x="347" y="968"/>
                </a:lnTo>
                <a:lnTo>
                  <a:pt x="345" y="968"/>
                </a:lnTo>
                <a:lnTo>
                  <a:pt x="344" y="970"/>
                </a:lnTo>
                <a:lnTo>
                  <a:pt x="344" y="973"/>
                </a:lnTo>
                <a:lnTo>
                  <a:pt x="342" y="974"/>
                </a:lnTo>
                <a:lnTo>
                  <a:pt x="341" y="974"/>
                </a:lnTo>
                <a:lnTo>
                  <a:pt x="337" y="976"/>
                </a:lnTo>
                <a:lnTo>
                  <a:pt x="337" y="978"/>
                </a:lnTo>
                <a:lnTo>
                  <a:pt x="337" y="979"/>
                </a:lnTo>
                <a:lnTo>
                  <a:pt x="339" y="981"/>
                </a:lnTo>
                <a:lnTo>
                  <a:pt x="337" y="984"/>
                </a:lnTo>
                <a:lnTo>
                  <a:pt x="336" y="984"/>
                </a:lnTo>
                <a:lnTo>
                  <a:pt x="334" y="984"/>
                </a:lnTo>
                <a:lnTo>
                  <a:pt x="334" y="989"/>
                </a:lnTo>
                <a:lnTo>
                  <a:pt x="334" y="990"/>
                </a:lnTo>
                <a:lnTo>
                  <a:pt x="333" y="997"/>
                </a:lnTo>
                <a:lnTo>
                  <a:pt x="333" y="1000"/>
                </a:lnTo>
                <a:lnTo>
                  <a:pt x="336" y="1002"/>
                </a:lnTo>
                <a:lnTo>
                  <a:pt x="337" y="1003"/>
                </a:lnTo>
                <a:lnTo>
                  <a:pt x="336" y="1005"/>
                </a:lnTo>
                <a:lnTo>
                  <a:pt x="334" y="1008"/>
                </a:lnTo>
                <a:lnTo>
                  <a:pt x="333" y="1008"/>
                </a:lnTo>
                <a:lnTo>
                  <a:pt x="333" y="1014"/>
                </a:lnTo>
                <a:lnTo>
                  <a:pt x="336" y="1019"/>
                </a:lnTo>
                <a:lnTo>
                  <a:pt x="337" y="1019"/>
                </a:lnTo>
                <a:lnTo>
                  <a:pt x="336" y="1022"/>
                </a:lnTo>
                <a:lnTo>
                  <a:pt x="336" y="1024"/>
                </a:lnTo>
                <a:lnTo>
                  <a:pt x="336" y="1029"/>
                </a:lnTo>
                <a:lnTo>
                  <a:pt x="334" y="1032"/>
                </a:lnTo>
                <a:lnTo>
                  <a:pt x="334" y="1034"/>
                </a:lnTo>
                <a:lnTo>
                  <a:pt x="333" y="1034"/>
                </a:lnTo>
                <a:lnTo>
                  <a:pt x="331" y="1038"/>
                </a:lnTo>
                <a:lnTo>
                  <a:pt x="329" y="1042"/>
                </a:lnTo>
                <a:lnTo>
                  <a:pt x="328" y="1048"/>
                </a:lnTo>
                <a:lnTo>
                  <a:pt x="331" y="1054"/>
                </a:lnTo>
                <a:lnTo>
                  <a:pt x="333" y="1054"/>
                </a:lnTo>
                <a:lnTo>
                  <a:pt x="334" y="1056"/>
                </a:lnTo>
                <a:lnTo>
                  <a:pt x="334" y="1059"/>
                </a:lnTo>
                <a:lnTo>
                  <a:pt x="333" y="1062"/>
                </a:lnTo>
                <a:lnTo>
                  <a:pt x="331" y="1066"/>
                </a:lnTo>
                <a:lnTo>
                  <a:pt x="331" y="1069"/>
                </a:lnTo>
                <a:lnTo>
                  <a:pt x="331" y="1070"/>
                </a:lnTo>
                <a:lnTo>
                  <a:pt x="331" y="1074"/>
                </a:lnTo>
                <a:lnTo>
                  <a:pt x="331" y="1075"/>
                </a:lnTo>
                <a:lnTo>
                  <a:pt x="329" y="1078"/>
                </a:lnTo>
                <a:lnTo>
                  <a:pt x="323" y="1077"/>
                </a:lnTo>
                <a:lnTo>
                  <a:pt x="320" y="1078"/>
                </a:lnTo>
                <a:lnTo>
                  <a:pt x="318" y="1082"/>
                </a:lnTo>
                <a:lnTo>
                  <a:pt x="318" y="1083"/>
                </a:lnTo>
                <a:lnTo>
                  <a:pt x="320" y="1086"/>
                </a:lnTo>
                <a:lnTo>
                  <a:pt x="318" y="1088"/>
                </a:lnTo>
                <a:lnTo>
                  <a:pt x="312" y="1085"/>
                </a:lnTo>
                <a:lnTo>
                  <a:pt x="307" y="1082"/>
                </a:lnTo>
                <a:lnTo>
                  <a:pt x="305" y="1080"/>
                </a:lnTo>
                <a:lnTo>
                  <a:pt x="302" y="1080"/>
                </a:lnTo>
                <a:lnTo>
                  <a:pt x="296" y="1075"/>
                </a:lnTo>
                <a:lnTo>
                  <a:pt x="296" y="1074"/>
                </a:lnTo>
                <a:lnTo>
                  <a:pt x="294" y="1070"/>
                </a:lnTo>
                <a:lnTo>
                  <a:pt x="293" y="1072"/>
                </a:lnTo>
                <a:lnTo>
                  <a:pt x="291" y="1072"/>
                </a:lnTo>
                <a:lnTo>
                  <a:pt x="289" y="1077"/>
                </a:lnTo>
                <a:lnTo>
                  <a:pt x="286" y="1077"/>
                </a:lnTo>
                <a:lnTo>
                  <a:pt x="280" y="1072"/>
                </a:lnTo>
                <a:lnTo>
                  <a:pt x="277" y="1074"/>
                </a:lnTo>
                <a:lnTo>
                  <a:pt x="275" y="1075"/>
                </a:lnTo>
                <a:lnTo>
                  <a:pt x="272" y="1077"/>
                </a:lnTo>
                <a:lnTo>
                  <a:pt x="269" y="1077"/>
                </a:lnTo>
                <a:lnTo>
                  <a:pt x="267" y="1082"/>
                </a:lnTo>
                <a:lnTo>
                  <a:pt x="262" y="1088"/>
                </a:lnTo>
                <a:lnTo>
                  <a:pt x="257" y="1088"/>
                </a:lnTo>
                <a:lnTo>
                  <a:pt x="253" y="1086"/>
                </a:lnTo>
                <a:lnTo>
                  <a:pt x="251" y="1091"/>
                </a:lnTo>
                <a:lnTo>
                  <a:pt x="248" y="1093"/>
                </a:lnTo>
                <a:lnTo>
                  <a:pt x="246" y="1093"/>
                </a:lnTo>
                <a:lnTo>
                  <a:pt x="237" y="1098"/>
                </a:lnTo>
                <a:lnTo>
                  <a:pt x="232" y="1098"/>
                </a:lnTo>
                <a:lnTo>
                  <a:pt x="230" y="1099"/>
                </a:lnTo>
                <a:lnTo>
                  <a:pt x="230" y="1107"/>
                </a:lnTo>
                <a:lnTo>
                  <a:pt x="232" y="1107"/>
                </a:lnTo>
                <a:lnTo>
                  <a:pt x="233" y="1109"/>
                </a:lnTo>
                <a:lnTo>
                  <a:pt x="233" y="1112"/>
                </a:lnTo>
                <a:lnTo>
                  <a:pt x="230" y="1114"/>
                </a:lnTo>
                <a:lnTo>
                  <a:pt x="227" y="1114"/>
                </a:lnTo>
                <a:lnTo>
                  <a:pt x="224" y="1115"/>
                </a:lnTo>
                <a:lnTo>
                  <a:pt x="221" y="1114"/>
                </a:lnTo>
                <a:lnTo>
                  <a:pt x="219" y="1114"/>
                </a:lnTo>
                <a:lnTo>
                  <a:pt x="219" y="1112"/>
                </a:lnTo>
                <a:lnTo>
                  <a:pt x="216" y="1114"/>
                </a:lnTo>
                <a:lnTo>
                  <a:pt x="214" y="1115"/>
                </a:lnTo>
                <a:lnTo>
                  <a:pt x="213" y="1117"/>
                </a:lnTo>
                <a:lnTo>
                  <a:pt x="209" y="1118"/>
                </a:lnTo>
                <a:lnTo>
                  <a:pt x="208" y="1120"/>
                </a:lnTo>
                <a:lnTo>
                  <a:pt x="205" y="1120"/>
                </a:lnTo>
                <a:lnTo>
                  <a:pt x="193" y="1122"/>
                </a:lnTo>
                <a:lnTo>
                  <a:pt x="190" y="1122"/>
                </a:lnTo>
                <a:lnTo>
                  <a:pt x="187" y="1123"/>
                </a:lnTo>
                <a:lnTo>
                  <a:pt x="185" y="1122"/>
                </a:lnTo>
                <a:lnTo>
                  <a:pt x="185" y="1118"/>
                </a:lnTo>
                <a:lnTo>
                  <a:pt x="185" y="1114"/>
                </a:lnTo>
                <a:lnTo>
                  <a:pt x="184" y="1110"/>
                </a:lnTo>
                <a:lnTo>
                  <a:pt x="182" y="1106"/>
                </a:lnTo>
                <a:lnTo>
                  <a:pt x="179" y="1104"/>
                </a:lnTo>
                <a:lnTo>
                  <a:pt x="181" y="1102"/>
                </a:lnTo>
                <a:lnTo>
                  <a:pt x="182" y="1102"/>
                </a:lnTo>
                <a:lnTo>
                  <a:pt x="184" y="1101"/>
                </a:lnTo>
                <a:lnTo>
                  <a:pt x="184" y="1098"/>
                </a:lnTo>
                <a:lnTo>
                  <a:pt x="185" y="1094"/>
                </a:lnTo>
                <a:lnTo>
                  <a:pt x="184" y="1091"/>
                </a:lnTo>
                <a:lnTo>
                  <a:pt x="182" y="1090"/>
                </a:lnTo>
                <a:lnTo>
                  <a:pt x="177" y="1091"/>
                </a:lnTo>
                <a:lnTo>
                  <a:pt x="174" y="1091"/>
                </a:lnTo>
                <a:lnTo>
                  <a:pt x="169" y="1088"/>
                </a:lnTo>
                <a:lnTo>
                  <a:pt x="161" y="1083"/>
                </a:lnTo>
                <a:lnTo>
                  <a:pt x="161" y="1082"/>
                </a:lnTo>
                <a:lnTo>
                  <a:pt x="161" y="1080"/>
                </a:lnTo>
                <a:lnTo>
                  <a:pt x="158" y="1070"/>
                </a:lnTo>
                <a:lnTo>
                  <a:pt x="160" y="1069"/>
                </a:lnTo>
                <a:lnTo>
                  <a:pt x="161" y="1069"/>
                </a:lnTo>
                <a:lnTo>
                  <a:pt x="158" y="1061"/>
                </a:lnTo>
                <a:lnTo>
                  <a:pt x="155" y="1056"/>
                </a:lnTo>
                <a:lnTo>
                  <a:pt x="149" y="1051"/>
                </a:lnTo>
                <a:lnTo>
                  <a:pt x="152" y="1045"/>
                </a:lnTo>
                <a:lnTo>
                  <a:pt x="147" y="1043"/>
                </a:lnTo>
                <a:lnTo>
                  <a:pt x="145" y="1042"/>
                </a:lnTo>
                <a:lnTo>
                  <a:pt x="141" y="1037"/>
                </a:lnTo>
                <a:lnTo>
                  <a:pt x="134" y="1032"/>
                </a:lnTo>
                <a:lnTo>
                  <a:pt x="133" y="1029"/>
                </a:lnTo>
                <a:lnTo>
                  <a:pt x="131" y="1022"/>
                </a:lnTo>
                <a:lnTo>
                  <a:pt x="133" y="1021"/>
                </a:lnTo>
                <a:lnTo>
                  <a:pt x="134" y="1021"/>
                </a:lnTo>
                <a:lnTo>
                  <a:pt x="134" y="1014"/>
                </a:lnTo>
                <a:lnTo>
                  <a:pt x="133" y="1014"/>
                </a:lnTo>
                <a:lnTo>
                  <a:pt x="134" y="1002"/>
                </a:lnTo>
                <a:lnTo>
                  <a:pt x="134" y="966"/>
                </a:lnTo>
                <a:lnTo>
                  <a:pt x="136" y="968"/>
                </a:lnTo>
                <a:lnTo>
                  <a:pt x="139" y="966"/>
                </a:lnTo>
                <a:lnTo>
                  <a:pt x="141" y="966"/>
                </a:lnTo>
                <a:lnTo>
                  <a:pt x="142" y="965"/>
                </a:lnTo>
                <a:lnTo>
                  <a:pt x="145" y="965"/>
                </a:lnTo>
                <a:lnTo>
                  <a:pt x="149" y="962"/>
                </a:lnTo>
                <a:lnTo>
                  <a:pt x="149" y="960"/>
                </a:lnTo>
                <a:lnTo>
                  <a:pt x="152" y="955"/>
                </a:lnTo>
                <a:lnTo>
                  <a:pt x="155" y="954"/>
                </a:lnTo>
                <a:lnTo>
                  <a:pt x="157" y="954"/>
                </a:lnTo>
                <a:lnTo>
                  <a:pt x="160" y="954"/>
                </a:lnTo>
                <a:lnTo>
                  <a:pt x="160" y="952"/>
                </a:lnTo>
                <a:lnTo>
                  <a:pt x="161" y="952"/>
                </a:lnTo>
                <a:lnTo>
                  <a:pt x="161" y="954"/>
                </a:lnTo>
                <a:lnTo>
                  <a:pt x="163" y="954"/>
                </a:lnTo>
                <a:lnTo>
                  <a:pt x="165" y="949"/>
                </a:lnTo>
                <a:lnTo>
                  <a:pt x="166" y="947"/>
                </a:lnTo>
                <a:lnTo>
                  <a:pt x="168" y="944"/>
                </a:lnTo>
                <a:lnTo>
                  <a:pt x="171" y="942"/>
                </a:lnTo>
                <a:lnTo>
                  <a:pt x="173" y="941"/>
                </a:lnTo>
                <a:lnTo>
                  <a:pt x="171" y="939"/>
                </a:lnTo>
                <a:lnTo>
                  <a:pt x="173" y="934"/>
                </a:lnTo>
                <a:lnTo>
                  <a:pt x="174" y="931"/>
                </a:lnTo>
                <a:lnTo>
                  <a:pt x="174" y="930"/>
                </a:lnTo>
                <a:lnTo>
                  <a:pt x="176" y="928"/>
                </a:lnTo>
                <a:lnTo>
                  <a:pt x="177" y="925"/>
                </a:lnTo>
                <a:lnTo>
                  <a:pt x="181" y="923"/>
                </a:lnTo>
                <a:lnTo>
                  <a:pt x="182" y="917"/>
                </a:lnTo>
                <a:lnTo>
                  <a:pt x="189" y="912"/>
                </a:lnTo>
                <a:lnTo>
                  <a:pt x="193" y="912"/>
                </a:lnTo>
                <a:lnTo>
                  <a:pt x="203" y="910"/>
                </a:lnTo>
                <a:lnTo>
                  <a:pt x="206" y="907"/>
                </a:lnTo>
                <a:lnTo>
                  <a:pt x="211" y="906"/>
                </a:lnTo>
                <a:lnTo>
                  <a:pt x="211" y="904"/>
                </a:lnTo>
                <a:lnTo>
                  <a:pt x="211" y="901"/>
                </a:lnTo>
                <a:lnTo>
                  <a:pt x="209" y="901"/>
                </a:lnTo>
                <a:lnTo>
                  <a:pt x="209" y="899"/>
                </a:lnTo>
                <a:lnTo>
                  <a:pt x="209" y="896"/>
                </a:lnTo>
                <a:lnTo>
                  <a:pt x="206" y="893"/>
                </a:lnTo>
                <a:lnTo>
                  <a:pt x="206" y="890"/>
                </a:lnTo>
                <a:lnTo>
                  <a:pt x="205" y="886"/>
                </a:lnTo>
                <a:lnTo>
                  <a:pt x="201" y="883"/>
                </a:lnTo>
                <a:lnTo>
                  <a:pt x="200" y="882"/>
                </a:lnTo>
                <a:lnTo>
                  <a:pt x="200" y="880"/>
                </a:lnTo>
                <a:lnTo>
                  <a:pt x="200" y="878"/>
                </a:lnTo>
                <a:lnTo>
                  <a:pt x="201" y="877"/>
                </a:lnTo>
                <a:lnTo>
                  <a:pt x="203" y="874"/>
                </a:lnTo>
                <a:lnTo>
                  <a:pt x="203" y="869"/>
                </a:lnTo>
                <a:lnTo>
                  <a:pt x="206" y="864"/>
                </a:lnTo>
                <a:lnTo>
                  <a:pt x="208" y="866"/>
                </a:lnTo>
                <a:lnTo>
                  <a:pt x="209" y="867"/>
                </a:lnTo>
                <a:lnTo>
                  <a:pt x="213" y="867"/>
                </a:lnTo>
                <a:lnTo>
                  <a:pt x="216" y="867"/>
                </a:lnTo>
                <a:lnTo>
                  <a:pt x="217" y="862"/>
                </a:lnTo>
                <a:lnTo>
                  <a:pt x="222" y="861"/>
                </a:lnTo>
                <a:lnTo>
                  <a:pt x="222" y="859"/>
                </a:lnTo>
                <a:lnTo>
                  <a:pt x="227" y="856"/>
                </a:lnTo>
                <a:lnTo>
                  <a:pt x="229" y="853"/>
                </a:lnTo>
                <a:lnTo>
                  <a:pt x="229" y="850"/>
                </a:lnTo>
                <a:lnTo>
                  <a:pt x="229" y="848"/>
                </a:lnTo>
                <a:lnTo>
                  <a:pt x="227" y="846"/>
                </a:lnTo>
                <a:lnTo>
                  <a:pt x="224" y="843"/>
                </a:lnTo>
                <a:lnTo>
                  <a:pt x="224" y="842"/>
                </a:lnTo>
                <a:lnTo>
                  <a:pt x="225" y="837"/>
                </a:lnTo>
                <a:lnTo>
                  <a:pt x="227" y="834"/>
                </a:lnTo>
                <a:lnTo>
                  <a:pt x="229" y="832"/>
                </a:lnTo>
                <a:lnTo>
                  <a:pt x="230" y="832"/>
                </a:lnTo>
                <a:lnTo>
                  <a:pt x="230" y="829"/>
                </a:lnTo>
                <a:lnTo>
                  <a:pt x="232" y="827"/>
                </a:lnTo>
                <a:lnTo>
                  <a:pt x="233" y="826"/>
                </a:lnTo>
                <a:lnTo>
                  <a:pt x="232" y="824"/>
                </a:lnTo>
                <a:lnTo>
                  <a:pt x="233" y="821"/>
                </a:lnTo>
                <a:lnTo>
                  <a:pt x="241" y="818"/>
                </a:lnTo>
                <a:lnTo>
                  <a:pt x="243" y="819"/>
                </a:lnTo>
                <a:lnTo>
                  <a:pt x="246" y="816"/>
                </a:lnTo>
                <a:lnTo>
                  <a:pt x="246" y="814"/>
                </a:lnTo>
                <a:lnTo>
                  <a:pt x="248" y="811"/>
                </a:lnTo>
                <a:lnTo>
                  <a:pt x="251" y="806"/>
                </a:lnTo>
                <a:lnTo>
                  <a:pt x="253" y="803"/>
                </a:lnTo>
                <a:lnTo>
                  <a:pt x="254" y="798"/>
                </a:lnTo>
                <a:lnTo>
                  <a:pt x="253" y="795"/>
                </a:lnTo>
                <a:lnTo>
                  <a:pt x="254" y="792"/>
                </a:lnTo>
                <a:lnTo>
                  <a:pt x="257" y="792"/>
                </a:lnTo>
                <a:lnTo>
                  <a:pt x="259" y="790"/>
                </a:lnTo>
                <a:lnTo>
                  <a:pt x="259" y="787"/>
                </a:lnTo>
                <a:lnTo>
                  <a:pt x="259" y="786"/>
                </a:lnTo>
                <a:lnTo>
                  <a:pt x="262" y="786"/>
                </a:lnTo>
                <a:lnTo>
                  <a:pt x="264" y="784"/>
                </a:lnTo>
                <a:lnTo>
                  <a:pt x="262" y="781"/>
                </a:lnTo>
                <a:lnTo>
                  <a:pt x="259" y="779"/>
                </a:lnTo>
                <a:lnTo>
                  <a:pt x="257" y="779"/>
                </a:lnTo>
                <a:lnTo>
                  <a:pt x="257" y="778"/>
                </a:lnTo>
                <a:lnTo>
                  <a:pt x="256" y="776"/>
                </a:lnTo>
                <a:lnTo>
                  <a:pt x="256" y="773"/>
                </a:lnTo>
                <a:lnTo>
                  <a:pt x="259" y="766"/>
                </a:lnTo>
                <a:lnTo>
                  <a:pt x="257" y="765"/>
                </a:lnTo>
                <a:lnTo>
                  <a:pt x="259" y="762"/>
                </a:lnTo>
                <a:lnTo>
                  <a:pt x="261" y="760"/>
                </a:lnTo>
                <a:lnTo>
                  <a:pt x="262" y="758"/>
                </a:lnTo>
                <a:lnTo>
                  <a:pt x="261" y="757"/>
                </a:lnTo>
                <a:lnTo>
                  <a:pt x="257" y="754"/>
                </a:lnTo>
                <a:lnTo>
                  <a:pt x="251" y="752"/>
                </a:lnTo>
                <a:lnTo>
                  <a:pt x="249" y="750"/>
                </a:lnTo>
                <a:lnTo>
                  <a:pt x="249" y="752"/>
                </a:lnTo>
                <a:lnTo>
                  <a:pt x="243" y="754"/>
                </a:lnTo>
                <a:lnTo>
                  <a:pt x="238" y="754"/>
                </a:lnTo>
                <a:lnTo>
                  <a:pt x="235" y="752"/>
                </a:lnTo>
                <a:lnTo>
                  <a:pt x="233" y="747"/>
                </a:lnTo>
                <a:lnTo>
                  <a:pt x="230" y="749"/>
                </a:lnTo>
                <a:lnTo>
                  <a:pt x="219" y="746"/>
                </a:lnTo>
                <a:lnTo>
                  <a:pt x="213" y="747"/>
                </a:lnTo>
                <a:lnTo>
                  <a:pt x="209" y="750"/>
                </a:lnTo>
                <a:lnTo>
                  <a:pt x="206" y="754"/>
                </a:lnTo>
                <a:lnTo>
                  <a:pt x="201" y="755"/>
                </a:lnTo>
                <a:lnTo>
                  <a:pt x="198" y="752"/>
                </a:lnTo>
                <a:lnTo>
                  <a:pt x="195" y="744"/>
                </a:lnTo>
                <a:lnTo>
                  <a:pt x="195" y="741"/>
                </a:lnTo>
                <a:lnTo>
                  <a:pt x="197" y="738"/>
                </a:lnTo>
                <a:lnTo>
                  <a:pt x="198" y="736"/>
                </a:lnTo>
                <a:lnTo>
                  <a:pt x="198" y="733"/>
                </a:lnTo>
                <a:lnTo>
                  <a:pt x="198" y="731"/>
                </a:lnTo>
                <a:lnTo>
                  <a:pt x="197" y="731"/>
                </a:lnTo>
                <a:lnTo>
                  <a:pt x="197" y="730"/>
                </a:lnTo>
                <a:lnTo>
                  <a:pt x="224" y="730"/>
                </a:lnTo>
                <a:lnTo>
                  <a:pt x="251" y="730"/>
                </a:lnTo>
                <a:lnTo>
                  <a:pt x="272" y="730"/>
                </a:lnTo>
                <a:lnTo>
                  <a:pt x="278" y="730"/>
                </a:lnTo>
                <a:lnTo>
                  <a:pt x="283" y="730"/>
                </a:lnTo>
                <a:lnTo>
                  <a:pt x="297" y="730"/>
                </a:lnTo>
                <a:lnTo>
                  <a:pt x="307" y="730"/>
                </a:lnTo>
                <a:lnTo>
                  <a:pt x="309" y="730"/>
                </a:lnTo>
                <a:lnTo>
                  <a:pt x="310" y="730"/>
                </a:lnTo>
                <a:lnTo>
                  <a:pt x="312" y="730"/>
                </a:lnTo>
                <a:lnTo>
                  <a:pt x="313" y="730"/>
                </a:lnTo>
                <a:lnTo>
                  <a:pt x="317" y="730"/>
                </a:lnTo>
                <a:lnTo>
                  <a:pt x="320" y="730"/>
                </a:lnTo>
                <a:lnTo>
                  <a:pt x="326" y="730"/>
                </a:lnTo>
                <a:lnTo>
                  <a:pt x="333" y="730"/>
                </a:lnTo>
                <a:lnTo>
                  <a:pt x="347" y="730"/>
                </a:lnTo>
                <a:lnTo>
                  <a:pt x="352" y="730"/>
                </a:lnTo>
                <a:lnTo>
                  <a:pt x="357" y="730"/>
                </a:lnTo>
                <a:lnTo>
                  <a:pt x="374" y="730"/>
                </a:lnTo>
                <a:lnTo>
                  <a:pt x="382" y="730"/>
                </a:lnTo>
                <a:lnTo>
                  <a:pt x="387" y="730"/>
                </a:lnTo>
                <a:lnTo>
                  <a:pt x="389" y="730"/>
                </a:lnTo>
                <a:lnTo>
                  <a:pt x="392" y="730"/>
                </a:lnTo>
                <a:lnTo>
                  <a:pt x="393" y="730"/>
                </a:lnTo>
                <a:lnTo>
                  <a:pt x="395" y="730"/>
                </a:lnTo>
                <a:lnTo>
                  <a:pt x="397" y="730"/>
                </a:lnTo>
                <a:lnTo>
                  <a:pt x="398" y="730"/>
                </a:lnTo>
                <a:lnTo>
                  <a:pt x="400" y="730"/>
                </a:lnTo>
                <a:lnTo>
                  <a:pt x="400" y="731"/>
                </a:lnTo>
                <a:lnTo>
                  <a:pt x="400" y="730"/>
                </a:lnTo>
                <a:lnTo>
                  <a:pt x="405" y="730"/>
                </a:lnTo>
                <a:lnTo>
                  <a:pt x="411" y="730"/>
                </a:lnTo>
                <a:lnTo>
                  <a:pt x="414" y="730"/>
                </a:lnTo>
                <a:lnTo>
                  <a:pt x="425" y="731"/>
                </a:lnTo>
                <a:lnTo>
                  <a:pt x="427" y="731"/>
                </a:lnTo>
                <a:lnTo>
                  <a:pt x="433" y="731"/>
                </a:lnTo>
                <a:lnTo>
                  <a:pt x="437" y="731"/>
                </a:lnTo>
                <a:lnTo>
                  <a:pt x="441" y="731"/>
                </a:lnTo>
                <a:lnTo>
                  <a:pt x="446" y="731"/>
                </a:lnTo>
                <a:lnTo>
                  <a:pt x="448" y="731"/>
                </a:lnTo>
                <a:lnTo>
                  <a:pt x="451" y="731"/>
                </a:lnTo>
                <a:lnTo>
                  <a:pt x="457" y="731"/>
                </a:lnTo>
                <a:lnTo>
                  <a:pt x="459" y="731"/>
                </a:lnTo>
                <a:lnTo>
                  <a:pt x="461" y="731"/>
                </a:lnTo>
                <a:lnTo>
                  <a:pt x="467" y="731"/>
                </a:lnTo>
                <a:lnTo>
                  <a:pt x="475" y="731"/>
                </a:lnTo>
                <a:lnTo>
                  <a:pt x="477" y="730"/>
                </a:lnTo>
                <a:lnTo>
                  <a:pt x="481" y="730"/>
                </a:lnTo>
                <a:lnTo>
                  <a:pt x="486" y="730"/>
                </a:lnTo>
                <a:lnTo>
                  <a:pt x="486" y="728"/>
                </a:lnTo>
                <a:lnTo>
                  <a:pt x="486" y="725"/>
                </a:lnTo>
                <a:lnTo>
                  <a:pt x="493" y="725"/>
                </a:lnTo>
                <a:lnTo>
                  <a:pt x="494" y="725"/>
                </a:lnTo>
                <a:lnTo>
                  <a:pt x="502" y="725"/>
                </a:lnTo>
                <a:lnTo>
                  <a:pt x="505" y="725"/>
                </a:lnTo>
                <a:lnTo>
                  <a:pt x="507" y="725"/>
                </a:lnTo>
                <a:lnTo>
                  <a:pt x="509" y="725"/>
                </a:lnTo>
                <a:lnTo>
                  <a:pt x="513" y="725"/>
                </a:lnTo>
                <a:lnTo>
                  <a:pt x="515" y="725"/>
                </a:lnTo>
                <a:lnTo>
                  <a:pt x="515" y="717"/>
                </a:lnTo>
                <a:lnTo>
                  <a:pt x="515" y="712"/>
                </a:lnTo>
                <a:lnTo>
                  <a:pt x="515" y="706"/>
                </a:lnTo>
                <a:lnTo>
                  <a:pt x="515" y="701"/>
                </a:lnTo>
                <a:lnTo>
                  <a:pt x="515" y="694"/>
                </a:lnTo>
                <a:lnTo>
                  <a:pt x="515" y="691"/>
                </a:lnTo>
                <a:lnTo>
                  <a:pt x="515" y="690"/>
                </a:lnTo>
                <a:lnTo>
                  <a:pt x="513" y="674"/>
                </a:lnTo>
                <a:lnTo>
                  <a:pt x="513" y="669"/>
                </a:lnTo>
                <a:lnTo>
                  <a:pt x="513" y="667"/>
                </a:lnTo>
                <a:lnTo>
                  <a:pt x="512" y="662"/>
                </a:lnTo>
                <a:lnTo>
                  <a:pt x="509" y="661"/>
                </a:lnTo>
                <a:lnTo>
                  <a:pt x="507" y="659"/>
                </a:lnTo>
                <a:lnTo>
                  <a:pt x="504" y="658"/>
                </a:lnTo>
                <a:lnTo>
                  <a:pt x="501" y="653"/>
                </a:lnTo>
                <a:lnTo>
                  <a:pt x="497" y="651"/>
                </a:lnTo>
                <a:lnTo>
                  <a:pt x="499" y="648"/>
                </a:lnTo>
                <a:lnTo>
                  <a:pt x="497" y="646"/>
                </a:lnTo>
                <a:lnTo>
                  <a:pt x="497" y="643"/>
                </a:lnTo>
                <a:lnTo>
                  <a:pt x="494" y="642"/>
                </a:lnTo>
                <a:lnTo>
                  <a:pt x="493" y="643"/>
                </a:lnTo>
                <a:lnTo>
                  <a:pt x="488" y="645"/>
                </a:lnTo>
                <a:lnTo>
                  <a:pt x="485" y="646"/>
                </a:lnTo>
                <a:lnTo>
                  <a:pt x="485" y="643"/>
                </a:lnTo>
                <a:lnTo>
                  <a:pt x="485" y="640"/>
                </a:lnTo>
                <a:lnTo>
                  <a:pt x="485" y="638"/>
                </a:lnTo>
                <a:lnTo>
                  <a:pt x="483" y="637"/>
                </a:lnTo>
                <a:lnTo>
                  <a:pt x="480" y="637"/>
                </a:lnTo>
                <a:lnTo>
                  <a:pt x="480" y="632"/>
                </a:lnTo>
                <a:lnTo>
                  <a:pt x="480" y="630"/>
                </a:lnTo>
                <a:lnTo>
                  <a:pt x="481" y="627"/>
                </a:lnTo>
                <a:lnTo>
                  <a:pt x="481" y="626"/>
                </a:lnTo>
                <a:lnTo>
                  <a:pt x="481" y="624"/>
                </a:lnTo>
                <a:lnTo>
                  <a:pt x="481" y="622"/>
                </a:lnTo>
                <a:lnTo>
                  <a:pt x="478" y="621"/>
                </a:lnTo>
                <a:lnTo>
                  <a:pt x="473" y="619"/>
                </a:lnTo>
                <a:lnTo>
                  <a:pt x="472" y="616"/>
                </a:lnTo>
                <a:lnTo>
                  <a:pt x="473" y="613"/>
                </a:lnTo>
                <a:lnTo>
                  <a:pt x="473" y="610"/>
                </a:lnTo>
                <a:lnTo>
                  <a:pt x="478" y="603"/>
                </a:lnTo>
                <a:lnTo>
                  <a:pt x="480" y="603"/>
                </a:lnTo>
                <a:lnTo>
                  <a:pt x="483" y="606"/>
                </a:lnTo>
                <a:lnTo>
                  <a:pt x="489" y="603"/>
                </a:lnTo>
                <a:lnTo>
                  <a:pt x="491" y="603"/>
                </a:lnTo>
                <a:lnTo>
                  <a:pt x="491" y="602"/>
                </a:lnTo>
                <a:lnTo>
                  <a:pt x="489" y="598"/>
                </a:lnTo>
                <a:lnTo>
                  <a:pt x="493" y="597"/>
                </a:lnTo>
                <a:lnTo>
                  <a:pt x="493" y="590"/>
                </a:lnTo>
                <a:lnTo>
                  <a:pt x="493" y="587"/>
                </a:lnTo>
                <a:lnTo>
                  <a:pt x="493" y="586"/>
                </a:lnTo>
                <a:lnTo>
                  <a:pt x="489" y="582"/>
                </a:lnTo>
                <a:lnTo>
                  <a:pt x="486" y="582"/>
                </a:lnTo>
                <a:lnTo>
                  <a:pt x="483" y="584"/>
                </a:lnTo>
                <a:lnTo>
                  <a:pt x="481" y="584"/>
                </a:lnTo>
                <a:lnTo>
                  <a:pt x="478" y="587"/>
                </a:lnTo>
                <a:lnTo>
                  <a:pt x="477" y="587"/>
                </a:lnTo>
                <a:lnTo>
                  <a:pt x="475" y="587"/>
                </a:lnTo>
                <a:lnTo>
                  <a:pt x="472" y="587"/>
                </a:lnTo>
                <a:lnTo>
                  <a:pt x="470" y="582"/>
                </a:lnTo>
                <a:lnTo>
                  <a:pt x="469" y="579"/>
                </a:lnTo>
                <a:lnTo>
                  <a:pt x="467" y="579"/>
                </a:lnTo>
                <a:lnTo>
                  <a:pt x="461" y="578"/>
                </a:lnTo>
                <a:lnTo>
                  <a:pt x="457" y="574"/>
                </a:lnTo>
                <a:lnTo>
                  <a:pt x="457" y="571"/>
                </a:lnTo>
                <a:lnTo>
                  <a:pt x="459" y="570"/>
                </a:lnTo>
                <a:lnTo>
                  <a:pt x="454" y="566"/>
                </a:lnTo>
                <a:lnTo>
                  <a:pt x="453" y="563"/>
                </a:lnTo>
                <a:lnTo>
                  <a:pt x="449" y="562"/>
                </a:lnTo>
                <a:lnTo>
                  <a:pt x="451" y="560"/>
                </a:lnTo>
                <a:lnTo>
                  <a:pt x="451" y="558"/>
                </a:lnTo>
                <a:lnTo>
                  <a:pt x="456" y="555"/>
                </a:lnTo>
                <a:lnTo>
                  <a:pt x="456" y="554"/>
                </a:lnTo>
                <a:lnTo>
                  <a:pt x="456" y="552"/>
                </a:lnTo>
                <a:lnTo>
                  <a:pt x="453" y="552"/>
                </a:lnTo>
                <a:lnTo>
                  <a:pt x="448" y="550"/>
                </a:lnTo>
                <a:lnTo>
                  <a:pt x="448" y="547"/>
                </a:lnTo>
                <a:lnTo>
                  <a:pt x="449" y="544"/>
                </a:lnTo>
                <a:lnTo>
                  <a:pt x="449" y="539"/>
                </a:lnTo>
                <a:lnTo>
                  <a:pt x="449" y="534"/>
                </a:lnTo>
                <a:lnTo>
                  <a:pt x="448" y="533"/>
                </a:lnTo>
                <a:lnTo>
                  <a:pt x="449" y="526"/>
                </a:lnTo>
                <a:lnTo>
                  <a:pt x="449" y="523"/>
                </a:lnTo>
                <a:lnTo>
                  <a:pt x="449" y="518"/>
                </a:lnTo>
                <a:lnTo>
                  <a:pt x="445" y="515"/>
                </a:lnTo>
                <a:lnTo>
                  <a:pt x="440" y="510"/>
                </a:lnTo>
                <a:lnTo>
                  <a:pt x="438" y="507"/>
                </a:lnTo>
                <a:lnTo>
                  <a:pt x="435" y="501"/>
                </a:lnTo>
                <a:lnTo>
                  <a:pt x="433" y="496"/>
                </a:lnTo>
                <a:lnTo>
                  <a:pt x="432" y="494"/>
                </a:lnTo>
                <a:lnTo>
                  <a:pt x="429" y="493"/>
                </a:lnTo>
                <a:lnTo>
                  <a:pt x="427" y="490"/>
                </a:lnTo>
                <a:lnTo>
                  <a:pt x="429" y="490"/>
                </a:lnTo>
                <a:lnTo>
                  <a:pt x="427" y="485"/>
                </a:lnTo>
                <a:lnTo>
                  <a:pt x="430" y="482"/>
                </a:lnTo>
                <a:lnTo>
                  <a:pt x="435" y="477"/>
                </a:lnTo>
                <a:lnTo>
                  <a:pt x="437" y="477"/>
                </a:lnTo>
                <a:lnTo>
                  <a:pt x="438" y="477"/>
                </a:lnTo>
                <a:lnTo>
                  <a:pt x="440" y="474"/>
                </a:lnTo>
                <a:lnTo>
                  <a:pt x="446" y="472"/>
                </a:lnTo>
                <a:lnTo>
                  <a:pt x="445" y="469"/>
                </a:lnTo>
                <a:lnTo>
                  <a:pt x="443" y="466"/>
                </a:lnTo>
                <a:lnTo>
                  <a:pt x="443" y="461"/>
                </a:lnTo>
                <a:lnTo>
                  <a:pt x="451" y="458"/>
                </a:lnTo>
                <a:lnTo>
                  <a:pt x="454" y="453"/>
                </a:lnTo>
                <a:lnTo>
                  <a:pt x="456" y="453"/>
                </a:lnTo>
                <a:lnTo>
                  <a:pt x="457" y="453"/>
                </a:lnTo>
                <a:lnTo>
                  <a:pt x="459" y="453"/>
                </a:lnTo>
                <a:lnTo>
                  <a:pt x="462" y="454"/>
                </a:lnTo>
                <a:lnTo>
                  <a:pt x="465" y="454"/>
                </a:lnTo>
                <a:lnTo>
                  <a:pt x="467" y="454"/>
                </a:lnTo>
                <a:lnTo>
                  <a:pt x="469" y="454"/>
                </a:lnTo>
                <a:lnTo>
                  <a:pt x="470" y="454"/>
                </a:lnTo>
                <a:lnTo>
                  <a:pt x="472" y="454"/>
                </a:lnTo>
                <a:lnTo>
                  <a:pt x="477" y="456"/>
                </a:lnTo>
                <a:lnTo>
                  <a:pt x="481" y="458"/>
                </a:lnTo>
                <a:lnTo>
                  <a:pt x="483" y="459"/>
                </a:lnTo>
                <a:lnTo>
                  <a:pt x="485" y="459"/>
                </a:lnTo>
                <a:lnTo>
                  <a:pt x="486" y="459"/>
                </a:lnTo>
                <a:lnTo>
                  <a:pt x="488" y="458"/>
                </a:lnTo>
                <a:lnTo>
                  <a:pt x="489" y="458"/>
                </a:lnTo>
                <a:lnTo>
                  <a:pt x="491" y="456"/>
                </a:lnTo>
                <a:lnTo>
                  <a:pt x="493" y="453"/>
                </a:lnTo>
                <a:lnTo>
                  <a:pt x="494" y="451"/>
                </a:lnTo>
                <a:lnTo>
                  <a:pt x="496" y="450"/>
                </a:lnTo>
                <a:lnTo>
                  <a:pt x="497" y="446"/>
                </a:lnTo>
                <a:lnTo>
                  <a:pt x="499" y="446"/>
                </a:lnTo>
                <a:lnTo>
                  <a:pt x="501" y="446"/>
                </a:lnTo>
                <a:lnTo>
                  <a:pt x="505" y="442"/>
                </a:lnTo>
                <a:lnTo>
                  <a:pt x="509" y="440"/>
                </a:lnTo>
                <a:lnTo>
                  <a:pt x="509" y="435"/>
                </a:lnTo>
                <a:lnTo>
                  <a:pt x="509" y="429"/>
                </a:lnTo>
                <a:lnTo>
                  <a:pt x="505" y="429"/>
                </a:lnTo>
                <a:lnTo>
                  <a:pt x="504" y="430"/>
                </a:lnTo>
                <a:lnTo>
                  <a:pt x="501" y="430"/>
                </a:lnTo>
                <a:lnTo>
                  <a:pt x="497" y="429"/>
                </a:lnTo>
                <a:lnTo>
                  <a:pt x="486" y="414"/>
                </a:lnTo>
                <a:lnTo>
                  <a:pt x="483" y="411"/>
                </a:lnTo>
                <a:lnTo>
                  <a:pt x="481" y="405"/>
                </a:lnTo>
                <a:lnTo>
                  <a:pt x="481" y="403"/>
                </a:lnTo>
                <a:lnTo>
                  <a:pt x="483" y="395"/>
                </a:lnTo>
                <a:lnTo>
                  <a:pt x="483" y="390"/>
                </a:lnTo>
                <a:lnTo>
                  <a:pt x="481" y="389"/>
                </a:lnTo>
                <a:lnTo>
                  <a:pt x="478" y="387"/>
                </a:lnTo>
                <a:lnTo>
                  <a:pt x="475" y="382"/>
                </a:lnTo>
                <a:lnTo>
                  <a:pt x="472" y="381"/>
                </a:lnTo>
                <a:lnTo>
                  <a:pt x="470" y="379"/>
                </a:lnTo>
                <a:lnTo>
                  <a:pt x="464" y="378"/>
                </a:lnTo>
                <a:lnTo>
                  <a:pt x="461" y="379"/>
                </a:lnTo>
                <a:lnTo>
                  <a:pt x="457" y="381"/>
                </a:lnTo>
                <a:lnTo>
                  <a:pt x="456" y="382"/>
                </a:lnTo>
                <a:lnTo>
                  <a:pt x="453" y="378"/>
                </a:lnTo>
                <a:lnTo>
                  <a:pt x="453" y="373"/>
                </a:lnTo>
                <a:lnTo>
                  <a:pt x="451" y="368"/>
                </a:lnTo>
                <a:lnTo>
                  <a:pt x="443" y="358"/>
                </a:lnTo>
                <a:lnTo>
                  <a:pt x="437" y="360"/>
                </a:lnTo>
                <a:lnTo>
                  <a:pt x="433" y="360"/>
                </a:lnTo>
                <a:lnTo>
                  <a:pt x="430" y="360"/>
                </a:lnTo>
                <a:lnTo>
                  <a:pt x="427" y="357"/>
                </a:lnTo>
                <a:lnTo>
                  <a:pt x="424" y="352"/>
                </a:lnTo>
                <a:lnTo>
                  <a:pt x="424" y="349"/>
                </a:lnTo>
                <a:lnTo>
                  <a:pt x="429" y="347"/>
                </a:lnTo>
                <a:lnTo>
                  <a:pt x="432" y="347"/>
                </a:lnTo>
                <a:lnTo>
                  <a:pt x="432" y="346"/>
                </a:lnTo>
                <a:lnTo>
                  <a:pt x="433" y="346"/>
                </a:lnTo>
                <a:lnTo>
                  <a:pt x="437" y="346"/>
                </a:lnTo>
                <a:lnTo>
                  <a:pt x="440" y="344"/>
                </a:lnTo>
                <a:lnTo>
                  <a:pt x="441" y="344"/>
                </a:lnTo>
                <a:lnTo>
                  <a:pt x="443" y="342"/>
                </a:lnTo>
                <a:lnTo>
                  <a:pt x="448" y="342"/>
                </a:lnTo>
                <a:lnTo>
                  <a:pt x="446" y="342"/>
                </a:lnTo>
                <a:lnTo>
                  <a:pt x="446" y="339"/>
                </a:lnTo>
                <a:lnTo>
                  <a:pt x="445" y="338"/>
                </a:lnTo>
                <a:lnTo>
                  <a:pt x="445" y="333"/>
                </a:lnTo>
                <a:lnTo>
                  <a:pt x="446" y="331"/>
                </a:lnTo>
                <a:lnTo>
                  <a:pt x="446" y="330"/>
                </a:lnTo>
                <a:lnTo>
                  <a:pt x="446" y="326"/>
                </a:lnTo>
                <a:lnTo>
                  <a:pt x="445" y="323"/>
                </a:lnTo>
                <a:lnTo>
                  <a:pt x="445" y="322"/>
                </a:lnTo>
                <a:lnTo>
                  <a:pt x="446" y="318"/>
                </a:lnTo>
                <a:lnTo>
                  <a:pt x="451" y="315"/>
                </a:lnTo>
                <a:lnTo>
                  <a:pt x="448" y="312"/>
                </a:lnTo>
                <a:lnTo>
                  <a:pt x="445" y="312"/>
                </a:lnTo>
                <a:lnTo>
                  <a:pt x="443" y="310"/>
                </a:lnTo>
                <a:lnTo>
                  <a:pt x="441" y="310"/>
                </a:lnTo>
                <a:lnTo>
                  <a:pt x="440" y="310"/>
                </a:lnTo>
                <a:lnTo>
                  <a:pt x="440" y="309"/>
                </a:lnTo>
                <a:lnTo>
                  <a:pt x="441" y="309"/>
                </a:lnTo>
                <a:lnTo>
                  <a:pt x="441" y="307"/>
                </a:lnTo>
                <a:lnTo>
                  <a:pt x="440" y="306"/>
                </a:lnTo>
                <a:lnTo>
                  <a:pt x="440" y="304"/>
                </a:lnTo>
                <a:lnTo>
                  <a:pt x="438" y="306"/>
                </a:lnTo>
                <a:lnTo>
                  <a:pt x="437" y="306"/>
                </a:lnTo>
                <a:lnTo>
                  <a:pt x="435" y="306"/>
                </a:lnTo>
                <a:lnTo>
                  <a:pt x="432" y="304"/>
                </a:lnTo>
                <a:lnTo>
                  <a:pt x="432" y="302"/>
                </a:lnTo>
                <a:lnTo>
                  <a:pt x="430" y="302"/>
                </a:lnTo>
                <a:lnTo>
                  <a:pt x="427" y="302"/>
                </a:lnTo>
                <a:lnTo>
                  <a:pt x="425" y="304"/>
                </a:lnTo>
                <a:lnTo>
                  <a:pt x="424" y="304"/>
                </a:lnTo>
                <a:lnTo>
                  <a:pt x="421" y="306"/>
                </a:lnTo>
                <a:lnTo>
                  <a:pt x="417" y="306"/>
                </a:lnTo>
                <a:lnTo>
                  <a:pt x="413" y="304"/>
                </a:lnTo>
                <a:lnTo>
                  <a:pt x="411" y="304"/>
                </a:lnTo>
                <a:lnTo>
                  <a:pt x="408" y="304"/>
                </a:lnTo>
                <a:lnTo>
                  <a:pt x="401" y="302"/>
                </a:lnTo>
                <a:lnTo>
                  <a:pt x="400" y="306"/>
                </a:lnTo>
                <a:lnTo>
                  <a:pt x="398" y="307"/>
                </a:lnTo>
                <a:lnTo>
                  <a:pt x="393" y="304"/>
                </a:lnTo>
                <a:lnTo>
                  <a:pt x="393" y="301"/>
                </a:lnTo>
                <a:lnTo>
                  <a:pt x="393" y="298"/>
                </a:lnTo>
                <a:lnTo>
                  <a:pt x="390" y="296"/>
                </a:lnTo>
                <a:lnTo>
                  <a:pt x="385" y="293"/>
                </a:lnTo>
                <a:lnTo>
                  <a:pt x="381" y="286"/>
                </a:lnTo>
                <a:lnTo>
                  <a:pt x="374" y="280"/>
                </a:lnTo>
                <a:lnTo>
                  <a:pt x="371" y="275"/>
                </a:lnTo>
                <a:lnTo>
                  <a:pt x="368" y="270"/>
                </a:lnTo>
                <a:lnTo>
                  <a:pt x="366" y="269"/>
                </a:lnTo>
                <a:lnTo>
                  <a:pt x="363" y="266"/>
                </a:lnTo>
                <a:lnTo>
                  <a:pt x="360" y="264"/>
                </a:lnTo>
                <a:lnTo>
                  <a:pt x="350" y="259"/>
                </a:lnTo>
                <a:lnTo>
                  <a:pt x="347" y="259"/>
                </a:lnTo>
                <a:lnTo>
                  <a:pt x="344" y="259"/>
                </a:lnTo>
                <a:lnTo>
                  <a:pt x="342" y="261"/>
                </a:lnTo>
                <a:lnTo>
                  <a:pt x="339" y="259"/>
                </a:lnTo>
                <a:lnTo>
                  <a:pt x="337" y="258"/>
                </a:lnTo>
                <a:lnTo>
                  <a:pt x="337" y="254"/>
                </a:lnTo>
                <a:lnTo>
                  <a:pt x="334" y="253"/>
                </a:lnTo>
                <a:lnTo>
                  <a:pt x="334" y="250"/>
                </a:lnTo>
                <a:lnTo>
                  <a:pt x="331" y="248"/>
                </a:lnTo>
                <a:lnTo>
                  <a:pt x="329" y="246"/>
                </a:lnTo>
                <a:lnTo>
                  <a:pt x="329" y="243"/>
                </a:lnTo>
                <a:lnTo>
                  <a:pt x="328" y="240"/>
                </a:lnTo>
                <a:lnTo>
                  <a:pt x="325" y="240"/>
                </a:lnTo>
                <a:lnTo>
                  <a:pt x="323" y="240"/>
                </a:lnTo>
                <a:lnTo>
                  <a:pt x="320" y="240"/>
                </a:lnTo>
                <a:lnTo>
                  <a:pt x="318" y="238"/>
                </a:lnTo>
                <a:lnTo>
                  <a:pt x="318" y="240"/>
                </a:lnTo>
                <a:lnTo>
                  <a:pt x="317" y="240"/>
                </a:lnTo>
                <a:lnTo>
                  <a:pt x="315" y="242"/>
                </a:lnTo>
                <a:lnTo>
                  <a:pt x="312" y="242"/>
                </a:lnTo>
                <a:lnTo>
                  <a:pt x="309" y="242"/>
                </a:lnTo>
                <a:lnTo>
                  <a:pt x="305" y="242"/>
                </a:lnTo>
                <a:lnTo>
                  <a:pt x="301" y="242"/>
                </a:lnTo>
                <a:lnTo>
                  <a:pt x="299" y="245"/>
                </a:lnTo>
                <a:lnTo>
                  <a:pt x="299" y="248"/>
                </a:lnTo>
                <a:lnTo>
                  <a:pt x="296" y="250"/>
                </a:lnTo>
                <a:lnTo>
                  <a:pt x="291" y="250"/>
                </a:lnTo>
                <a:lnTo>
                  <a:pt x="288" y="248"/>
                </a:lnTo>
                <a:lnTo>
                  <a:pt x="286" y="246"/>
                </a:lnTo>
                <a:lnTo>
                  <a:pt x="286" y="245"/>
                </a:lnTo>
                <a:lnTo>
                  <a:pt x="283" y="242"/>
                </a:lnTo>
                <a:lnTo>
                  <a:pt x="283" y="240"/>
                </a:lnTo>
                <a:lnTo>
                  <a:pt x="285" y="237"/>
                </a:lnTo>
                <a:lnTo>
                  <a:pt x="283" y="235"/>
                </a:lnTo>
                <a:lnTo>
                  <a:pt x="283" y="234"/>
                </a:lnTo>
                <a:lnTo>
                  <a:pt x="283" y="232"/>
                </a:lnTo>
                <a:lnTo>
                  <a:pt x="285" y="232"/>
                </a:lnTo>
                <a:lnTo>
                  <a:pt x="285" y="230"/>
                </a:lnTo>
                <a:lnTo>
                  <a:pt x="285" y="229"/>
                </a:lnTo>
                <a:lnTo>
                  <a:pt x="281" y="227"/>
                </a:lnTo>
                <a:lnTo>
                  <a:pt x="273" y="227"/>
                </a:lnTo>
                <a:lnTo>
                  <a:pt x="272" y="227"/>
                </a:lnTo>
                <a:lnTo>
                  <a:pt x="270" y="226"/>
                </a:lnTo>
                <a:lnTo>
                  <a:pt x="262" y="222"/>
                </a:lnTo>
                <a:lnTo>
                  <a:pt x="259" y="219"/>
                </a:lnTo>
                <a:lnTo>
                  <a:pt x="257" y="214"/>
                </a:lnTo>
                <a:lnTo>
                  <a:pt x="253" y="208"/>
                </a:lnTo>
                <a:lnTo>
                  <a:pt x="249" y="202"/>
                </a:lnTo>
                <a:lnTo>
                  <a:pt x="246" y="197"/>
                </a:lnTo>
                <a:lnTo>
                  <a:pt x="241" y="190"/>
                </a:lnTo>
                <a:lnTo>
                  <a:pt x="237" y="186"/>
                </a:lnTo>
                <a:lnTo>
                  <a:pt x="232" y="181"/>
                </a:lnTo>
                <a:lnTo>
                  <a:pt x="230" y="179"/>
                </a:lnTo>
                <a:lnTo>
                  <a:pt x="229" y="176"/>
                </a:lnTo>
                <a:lnTo>
                  <a:pt x="229" y="174"/>
                </a:lnTo>
                <a:lnTo>
                  <a:pt x="229" y="168"/>
                </a:lnTo>
                <a:lnTo>
                  <a:pt x="229" y="166"/>
                </a:lnTo>
                <a:lnTo>
                  <a:pt x="229" y="162"/>
                </a:lnTo>
                <a:lnTo>
                  <a:pt x="227" y="157"/>
                </a:lnTo>
                <a:lnTo>
                  <a:pt x="222" y="152"/>
                </a:lnTo>
                <a:lnTo>
                  <a:pt x="221" y="152"/>
                </a:lnTo>
                <a:lnTo>
                  <a:pt x="219" y="152"/>
                </a:lnTo>
                <a:lnTo>
                  <a:pt x="219" y="150"/>
                </a:lnTo>
                <a:lnTo>
                  <a:pt x="219" y="149"/>
                </a:lnTo>
                <a:lnTo>
                  <a:pt x="213" y="144"/>
                </a:lnTo>
                <a:lnTo>
                  <a:pt x="205" y="144"/>
                </a:lnTo>
                <a:lnTo>
                  <a:pt x="201" y="146"/>
                </a:lnTo>
                <a:lnTo>
                  <a:pt x="198" y="147"/>
                </a:lnTo>
                <a:lnTo>
                  <a:pt x="193" y="147"/>
                </a:lnTo>
                <a:lnTo>
                  <a:pt x="190" y="144"/>
                </a:lnTo>
                <a:lnTo>
                  <a:pt x="189" y="144"/>
                </a:lnTo>
                <a:lnTo>
                  <a:pt x="187" y="146"/>
                </a:lnTo>
                <a:lnTo>
                  <a:pt x="185" y="146"/>
                </a:lnTo>
                <a:lnTo>
                  <a:pt x="182" y="146"/>
                </a:lnTo>
                <a:lnTo>
                  <a:pt x="179" y="144"/>
                </a:lnTo>
                <a:lnTo>
                  <a:pt x="177" y="144"/>
                </a:lnTo>
                <a:lnTo>
                  <a:pt x="174" y="146"/>
                </a:lnTo>
                <a:lnTo>
                  <a:pt x="173" y="144"/>
                </a:lnTo>
                <a:lnTo>
                  <a:pt x="169" y="142"/>
                </a:lnTo>
                <a:lnTo>
                  <a:pt x="166" y="141"/>
                </a:lnTo>
                <a:lnTo>
                  <a:pt x="161" y="139"/>
                </a:lnTo>
                <a:lnTo>
                  <a:pt x="157" y="141"/>
                </a:lnTo>
                <a:lnTo>
                  <a:pt x="155" y="149"/>
                </a:lnTo>
                <a:lnTo>
                  <a:pt x="153" y="152"/>
                </a:lnTo>
                <a:lnTo>
                  <a:pt x="152" y="155"/>
                </a:lnTo>
                <a:lnTo>
                  <a:pt x="149" y="155"/>
                </a:lnTo>
                <a:lnTo>
                  <a:pt x="144" y="155"/>
                </a:lnTo>
                <a:lnTo>
                  <a:pt x="141" y="149"/>
                </a:lnTo>
                <a:lnTo>
                  <a:pt x="139" y="141"/>
                </a:lnTo>
                <a:lnTo>
                  <a:pt x="134" y="136"/>
                </a:lnTo>
                <a:lnTo>
                  <a:pt x="136" y="131"/>
                </a:lnTo>
                <a:lnTo>
                  <a:pt x="134" y="130"/>
                </a:lnTo>
                <a:lnTo>
                  <a:pt x="134" y="126"/>
                </a:lnTo>
                <a:lnTo>
                  <a:pt x="133" y="123"/>
                </a:lnTo>
                <a:lnTo>
                  <a:pt x="131" y="123"/>
                </a:lnTo>
                <a:lnTo>
                  <a:pt x="126" y="126"/>
                </a:lnTo>
                <a:lnTo>
                  <a:pt x="125" y="126"/>
                </a:lnTo>
                <a:lnTo>
                  <a:pt x="123" y="125"/>
                </a:lnTo>
                <a:lnTo>
                  <a:pt x="121" y="125"/>
                </a:lnTo>
                <a:lnTo>
                  <a:pt x="120" y="123"/>
                </a:lnTo>
                <a:lnTo>
                  <a:pt x="118" y="122"/>
                </a:lnTo>
                <a:lnTo>
                  <a:pt x="117" y="120"/>
                </a:lnTo>
                <a:lnTo>
                  <a:pt x="113" y="120"/>
                </a:lnTo>
                <a:lnTo>
                  <a:pt x="110" y="115"/>
                </a:lnTo>
                <a:lnTo>
                  <a:pt x="107" y="115"/>
                </a:lnTo>
                <a:lnTo>
                  <a:pt x="107" y="117"/>
                </a:lnTo>
                <a:lnTo>
                  <a:pt x="107" y="123"/>
                </a:lnTo>
                <a:lnTo>
                  <a:pt x="107" y="125"/>
                </a:lnTo>
                <a:lnTo>
                  <a:pt x="105" y="133"/>
                </a:lnTo>
                <a:lnTo>
                  <a:pt x="102" y="139"/>
                </a:lnTo>
                <a:lnTo>
                  <a:pt x="93" y="136"/>
                </a:lnTo>
                <a:lnTo>
                  <a:pt x="85" y="136"/>
                </a:lnTo>
                <a:lnTo>
                  <a:pt x="83" y="134"/>
                </a:lnTo>
                <a:lnTo>
                  <a:pt x="75" y="130"/>
                </a:lnTo>
                <a:lnTo>
                  <a:pt x="72" y="122"/>
                </a:lnTo>
                <a:lnTo>
                  <a:pt x="70" y="120"/>
                </a:lnTo>
                <a:lnTo>
                  <a:pt x="67" y="115"/>
                </a:lnTo>
                <a:lnTo>
                  <a:pt x="72" y="107"/>
                </a:lnTo>
                <a:lnTo>
                  <a:pt x="77" y="102"/>
                </a:lnTo>
                <a:lnTo>
                  <a:pt x="80" y="94"/>
                </a:lnTo>
                <a:lnTo>
                  <a:pt x="81" y="90"/>
                </a:lnTo>
                <a:lnTo>
                  <a:pt x="88" y="85"/>
                </a:lnTo>
                <a:lnTo>
                  <a:pt x="94" y="77"/>
                </a:lnTo>
                <a:lnTo>
                  <a:pt x="91" y="69"/>
                </a:lnTo>
                <a:lnTo>
                  <a:pt x="81" y="66"/>
                </a:lnTo>
                <a:lnTo>
                  <a:pt x="81" y="61"/>
                </a:lnTo>
                <a:lnTo>
                  <a:pt x="81" y="45"/>
                </a:lnTo>
                <a:lnTo>
                  <a:pt x="72" y="35"/>
                </a:lnTo>
                <a:lnTo>
                  <a:pt x="57" y="34"/>
                </a:lnTo>
                <a:lnTo>
                  <a:pt x="43" y="43"/>
                </a:lnTo>
                <a:lnTo>
                  <a:pt x="33" y="43"/>
                </a:lnTo>
                <a:lnTo>
                  <a:pt x="27" y="43"/>
                </a:lnTo>
                <a:lnTo>
                  <a:pt x="16" y="40"/>
                </a:lnTo>
                <a:lnTo>
                  <a:pt x="8" y="37"/>
                </a:lnTo>
                <a:lnTo>
                  <a:pt x="0" y="29"/>
                </a:lnTo>
                <a:lnTo>
                  <a:pt x="3" y="18"/>
                </a:lnTo>
                <a:lnTo>
                  <a:pt x="13" y="0"/>
                </a:lnTo>
                <a:lnTo>
                  <a:pt x="27" y="0"/>
                </a:lnTo>
                <a:lnTo>
                  <a:pt x="33" y="0"/>
                </a:lnTo>
                <a:lnTo>
                  <a:pt x="43" y="0"/>
                </a:lnTo>
                <a:lnTo>
                  <a:pt x="65" y="0"/>
                </a:lnTo>
                <a:lnTo>
                  <a:pt x="134" y="2"/>
                </a:lnTo>
                <a:lnTo>
                  <a:pt x="150" y="2"/>
                </a:lnTo>
                <a:lnTo>
                  <a:pt x="155" y="2"/>
                </a:lnTo>
                <a:lnTo>
                  <a:pt x="157" y="3"/>
                </a:lnTo>
                <a:lnTo>
                  <a:pt x="157" y="2"/>
                </a:lnTo>
                <a:lnTo>
                  <a:pt x="157" y="0"/>
                </a:lnTo>
                <a:lnTo>
                  <a:pt x="181" y="0"/>
                </a:lnTo>
                <a:lnTo>
                  <a:pt x="203" y="0"/>
                </a:lnTo>
                <a:lnTo>
                  <a:pt x="205" y="0"/>
                </a:lnTo>
                <a:lnTo>
                  <a:pt x="211" y="0"/>
                </a:lnTo>
                <a:lnTo>
                  <a:pt x="272" y="0"/>
                </a:lnTo>
                <a:lnTo>
                  <a:pt x="280" y="0"/>
                </a:lnTo>
                <a:lnTo>
                  <a:pt x="302" y="2"/>
                </a:lnTo>
                <a:lnTo>
                  <a:pt x="325" y="2"/>
                </a:lnTo>
                <a:lnTo>
                  <a:pt x="337" y="2"/>
                </a:lnTo>
                <a:lnTo>
                  <a:pt x="341" y="2"/>
                </a:lnTo>
                <a:lnTo>
                  <a:pt x="376" y="2"/>
                </a:lnTo>
                <a:lnTo>
                  <a:pt x="403" y="2"/>
                </a:lnTo>
                <a:close/>
              </a:path>
            </a:pathLst>
          </a:custGeom>
          <a:solidFill>
            <a:srgbClr val="A15DB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9"/>
          <p:cNvSpPr>
            <a:spLocks/>
          </p:cNvSpPr>
          <p:nvPr/>
        </p:nvSpPr>
        <p:spPr bwMode="auto">
          <a:xfrm>
            <a:off x="2066926" y="1422401"/>
            <a:ext cx="950913" cy="917575"/>
          </a:xfrm>
          <a:custGeom>
            <a:avLst/>
            <a:gdLst/>
            <a:ahLst/>
            <a:cxnLst>
              <a:cxn ang="0">
                <a:pos x="524" y="69"/>
              </a:cxn>
              <a:cxn ang="0">
                <a:pos x="524" y="157"/>
              </a:cxn>
              <a:cxn ang="0">
                <a:pos x="530" y="190"/>
              </a:cxn>
              <a:cxn ang="0">
                <a:pos x="552" y="218"/>
              </a:cxn>
              <a:cxn ang="0">
                <a:pos x="533" y="237"/>
              </a:cxn>
              <a:cxn ang="0">
                <a:pos x="530" y="256"/>
              </a:cxn>
              <a:cxn ang="0">
                <a:pos x="570" y="264"/>
              </a:cxn>
              <a:cxn ang="0">
                <a:pos x="596" y="272"/>
              </a:cxn>
              <a:cxn ang="0">
                <a:pos x="597" y="293"/>
              </a:cxn>
              <a:cxn ang="0">
                <a:pos x="589" y="310"/>
              </a:cxn>
              <a:cxn ang="0">
                <a:pos x="567" y="336"/>
              </a:cxn>
              <a:cxn ang="0">
                <a:pos x="559" y="355"/>
              </a:cxn>
              <a:cxn ang="0">
                <a:pos x="551" y="379"/>
              </a:cxn>
              <a:cxn ang="0">
                <a:pos x="535" y="392"/>
              </a:cxn>
              <a:cxn ang="0">
                <a:pos x="546" y="413"/>
              </a:cxn>
              <a:cxn ang="0">
                <a:pos x="512" y="437"/>
              </a:cxn>
              <a:cxn ang="0">
                <a:pos x="501" y="459"/>
              </a:cxn>
              <a:cxn ang="0">
                <a:pos x="487" y="467"/>
              </a:cxn>
              <a:cxn ang="0">
                <a:pos x="469" y="514"/>
              </a:cxn>
              <a:cxn ang="0">
                <a:pos x="453" y="510"/>
              </a:cxn>
              <a:cxn ang="0">
                <a:pos x="455" y="477"/>
              </a:cxn>
              <a:cxn ang="0">
                <a:pos x="458" y="443"/>
              </a:cxn>
              <a:cxn ang="0">
                <a:pos x="468" y="419"/>
              </a:cxn>
              <a:cxn ang="0">
                <a:pos x="471" y="397"/>
              </a:cxn>
              <a:cxn ang="0">
                <a:pos x="463" y="366"/>
              </a:cxn>
              <a:cxn ang="0">
                <a:pos x="440" y="344"/>
              </a:cxn>
              <a:cxn ang="0">
                <a:pos x="426" y="322"/>
              </a:cxn>
              <a:cxn ang="0">
                <a:pos x="376" y="310"/>
              </a:cxn>
              <a:cxn ang="0">
                <a:pos x="332" y="334"/>
              </a:cxn>
              <a:cxn ang="0">
                <a:pos x="292" y="341"/>
              </a:cxn>
              <a:cxn ang="0">
                <a:pos x="285" y="330"/>
              </a:cxn>
              <a:cxn ang="0">
                <a:pos x="266" y="344"/>
              </a:cxn>
              <a:cxn ang="0">
                <a:pos x="229" y="339"/>
              </a:cxn>
              <a:cxn ang="0">
                <a:pos x="199" y="350"/>
              </a:cxn>
              <a:cxn ang="0">
                <a:pos x="186" y="374"/>
              </a:cxn>
              <a:cxn ang="0">
                <a:pos x="181" y="448"/>
              </a:cxn>
              <a:cxn ang="0">
                <a:pos x="112" y="462"/>
              </a:cxn>
              <a:cxn ang="0">
                <a:pos x="114" y="488"/>
              </a:cxn>
              <a:cxn ang="0">
                <a:pos x="116" y="523"/>
              </a:cxn>
              <a:cxn ang="0">
                <a:pos x="88" y="571"/>
              </a:cxn>
              <a:cxn ang="0">
                <a:pos x="88" y="392"/>
              </a:cxn>
              <a:cxn ang="0">
                <a:pos x="90" y="330"/>
              </a:cxn>
              <a:cxn ang="0">
                <a:pos x="71" y="304"/>
              </a:cxn>
              <a:cxn ang="0">
                <a:pos x="52" y="285"/>
              </a:cxn>
              <a:cxn ang="0">
                <a:pos x="10" y="246"/>
              </a:cxn>
              <a:cxn ang="0">
                <a:pos x="10" y="208"/>
              </a:cxn>
              <a:cxn ang="0">
                <a:pos x="13" y="179"/>
              </a:cxn>
              <a:cxn ang="0">
                <a:pos x="39" y="181"/>
              </a:cxn>
              <a:cxn ang="0">
                <a:pos x="56" y="190"/>
              </a:cxn>
              <a:cxn ang="0">
                <a:pos x="66" y="157"/>
              </a:cxn>
              <a:cxn ang="0">
                <a:pos x="71" y="130"/>
              </a:cxn>
              <a:cxn ang="0">
                <a:pos x="85" y="101"/>
              </a:cxn>
              <a:cxn ang="0">
                <a:pos x="58" y="80"/>
              </a:cxn>
              <a:cxn ang="0">
                <a:pos x="68" y="61"/>
              </a:cxn>
              <a:cxn ang="0">
                <a:pos x="93" y="48"/>
              </a:cxn>
              <a:cxn ang="0">
                <a:pos x="146" y="53"/>
              </a:cxn>
              <a:cxn ang="0">
                <a:pos x="192" y="32"/>
              </a:cxn>
              <a:cxn ang="0">
                <a:pos x="212" y="19"/>
              </a:cxn>
              <a:cxn ang="0">
                <a:pos x="218" y="8"/>
              </a:cxn>
              <a:cxn ang="0">
                <a:pos x="360" y="0"/>
              </a:cxn>
              <a:cxn ang="0">
                <a:pos x="508" y="2"/>
              </a:cxn>
            </a:cxnLst>
            <a:rect l="0" t="0" r="r" b="b"/>
            <a:pathLst>
              <a:path w="599" h="578">
                <a:moveTo>
                  <a:pt x="524" y="2"/>
                </a:moveTo>
                <a:lnTo>
                  <a:pt x="524" y="5"/>
                </a:lnTo>
                <a:lnTo>
                  <a:pt x="524" y="10"/>
                </a:lnTo>
                <a:lnTo>
                  <a:pt x="524" y="21"/>
                </a:lnTo>
                <a:lnTo>
                  <a:pt x="524" y="26"/>
                </a:lnTo>
                <a:lnTo>
                  <a:pt x="524" y="30"/>
                </a:lnTo>
                <a:lnTo>
                  <a:pt x="524" y="35"/>
                </a:lnTo>
                <a:lnTo>
                  <a:pt x="524" y="53"/>
                </a:lnTo>
                <a:lnTo>
                  <a:pt x="524" y="69"/>
                </a:lnTo>
                <a:lnTo>
                  <a:pt x="524" y="74"/>
                </a:lnTo>
                <a:lnTo>
                  <a:pt x="524" y="88"/>
                </a:lnTo>
                <a:lnTo>
                  <a:pt x="524" y="90"/>
                </a:lnTo>
                <a:lnTo>
                  <a:pt x="524" y="102"/>
                </a:lnTo>
                <a:lnTo>
                  <a:pt x="524" y="104"/>
                </a:lnTo>
                <a:lnTo>
                  <a:pt x="524" y="120"/>
                </a:lnTo>
                <a:lnTo>
                  <a:pt x="524" y="131"/>
                </a:lnTo>
                <a:lnTo>
                  <a:pt x="524" y="139"/>
                </a:lnTo>
                <a:lnTo>
                  <a:pt x="524" y="157"/>
                </a:lnTo>
                <a:lnTo>
                  <a:pt x="524" y="178"/>
                </a:lnTo>
                <a:lnTo>
                  <a:pt x="525" y="178"/>
                </a:lnTo>
                <a:lnTo>
                  <a:pt x="525" y="179"/>
                </a:lnTo>
                <a:lnTo>
                  <a:pt x="524" y="181"/>
                </a:lnTo>
                <a:lnTo>
                  <a:pt x="524" y="184"/>
                </a:lnTo>
                <a:lnTo>
                  <a:pt x="522" y="189"/>
                </a:lnTo>
                <a:lnTo>
                  <a:pt x="524" y="192"/>
                </a:lnTo>
                <a:lnTo>
                  <a:pt x="527" y="192"/>
                </a:lnTo>
                <a:lnTo>
                  <a:pt x="530" y="190"/>
                </a:lnTo>
                <a:lnTo>
                  <a:pt x="536" y="194"/>
                </a:lnTo>
                <a:lnTo>
                  <a:pt x="541" y="195"/>
                </a:lnTo>
                <a:lnTo>
                  <a:pt x="548" y="195"/>
                </a:lnTo>
                <a:lnTo>
                  <a:pt x="552" y="200"/>
                </a:lnTo>
                <a:lnTo>
                  <a:pt x="556" y="203"/>
                </a:lnTo>
                <a:lnTo>
                  <a:pt x="554" y="205"/>
                </a:lnTo>
                <a:lnTo>
                  <a:pt x="552" y="210"/>
                </a:lnTo>
                <a:lnTo>
                  <a:pt x="554" y="213"/>
                </a:lnTo>
                <a:lnTo>
                  <a:pt x="552" y="218"/>
                </a:lnTo>
                <a:lnTo>
                  <a:pt x="549" y="218"/>
                </a:lnTo>
                <a:lnTo>
                  <a:pt x="546" y="219"/>
                </a:lnTo>
                <a:lnTo>
                  <a:pt x="544" y="218"/>
                </a:lnTo>
                <a:lnTo>
                  <a:pt x="536" y="222"/>
                </a:lnTo>
                <a:lnTo>
                  <a:pt x="535" y="226"/>
                </a:lnTo>
                <a:lnTo>
                  <a:pt x="532" y="227"/>
                </a:lnTo>
                <a:lnTo>
                  <a:pt x="530" y="232"/>
                </a:lnTo>
                <a:lnTo>
                  <a:pt x="532" y="235"/>
                </a:lnTo>
                <a:lnTo>
                  <a:pt x="533" y="237"/>
                </a:lnTo>
                <a:lnTo>
                  <a:pt x="532" y="240"/>
                </a:lnTo>
                <a:lnTo>
                  <a:pt x="532" y="242"/>
                </a:lnTo>
                <a:lnTo>
                  <a:pt x="532" y="243"/>
                </a:lnTo>
                <a:lnTo>
                  <a:pt x="533" y="243"/>
                </a:lnTo>
                <a:lnTo>
                  <a:pt x="533" y="245"/>
                </a:lnTo>
                <a:lnTo>
                  <a:pt x="533" y="248"/>
                </a:lnTo>
                <a:lnTo>
                  <a:pt x="532" y="250"/>
                </a:lnTo>
                <a:lnTo>
                  <a:pt x="530" y="253"/>
                </a:lnTo>
                <a:lnTo>
                  <a:pt x="530" y="256"/>
                </a:lnTo>
                <a:lnTo>
                  <a:pt x="533" y="264"/>
                </a:lnTo>
                <a:lnTo>
                  <a:pt x="536" y="267"/>
                </a:lnTo>
                <a:lnTo>
                  <a:pt x="541" y="266"/>
                </a:lnTo>
                <a:lnTo>
                  <a:pt x="544" y="262"/>
                </a:lnTo>
                <a:lnTo>
                  <a:pt x="548" y="259"/>
                </a:lnTo>
                <a:lnTo>
                  <a:pt x="554" y="258"/>
                </a:lnTo>
                <a:lnTo>
                  <a:pt x="565" y="261"/>
                </a:lnTo>
                <a:lnTo>
                  <a:pt x="568" y="259"/>
                </a:lnTo>
                <a:lnTo>
                  <a:pt x="570" y="264"/>
                </a:lnTo>
                <a:lnTo>
                  <a:pt x="573" y="266"/>
                </a:lnTo>
                <a:lnTo>
                  <a:pt x="578" y="266"/>
                </a:lnTo>
                <a:lnTo>
                  <a:pt x="584" y="264"/>
                </a:lnTo>
                <a:lnTo>
                  <a:pt x="584" y="262"/>
                </a:lnTo>
                <a:lnTo>
                  <a:pt x="586" y="264"/>
                </a:lnTo>
                <a:lnTo>
                  <a:pt x="592" y="266"/>
                </a:lnTo>
                <a:lnTo>
                  <a:pt x="596" y="269"/>
                </a:lnTo>
                <a:lnTo>
                  <a:pt x="597" y="270"/>
                </a:lnTo>
                <a:lnTo>
                  <a:pt x="596" y="272"/>
                </a:lnTo>
                <a:lnTo>
                  <a:pt x="594" y="274"/>
                </a:lnTo>
                <a:lnTo>
                  <a:pt x="592" y="277"/>
                </a:lnTo>
                <a:lnTo>
                  <a:pt x="594" y="278"/>
                </a:lnTo>
                <a:lnTo>
                  <a:pt x="591" y="285"/>
                </a:lnTo>
                <a:lnTo>
                  <a:pt x="591" y="288"/>
                </a:lnTo>
                <a:lnTo>
                  <a:pt x="592" y="290"/>
                </a:lnTo>
                <a:lnTo>
                  <a:pt x="592" y="291"/>
                </a:lnTo>
                <a:lnTo>
                  <a:pt x="594" y="291"/>
                </a:lnTo>
                <a:lnTo>
                  <a:pt x="597" y="293"/>
                </a:lnTo>
                <a:lnTo>
                  <a:pt x="599" y="296"/>
                </a:lnTo>
                <a:lnTo>
                  <a:pt x="597" y="298"/>
                </a:lnTo>
                <a:lnTo>
                  <a:pt x="594" y="298"/>
                </a:lnTo>
                <a:lnTo>
                  <a:pt x="594" y="299"/>
                </a:lnTo>
                <a:lnTo>
                  <a:pt x="594" y="302"/>
                </a:lnTo>
                <a:lnTo>
                  <a:pt x="592" y="304"/>
                </a:lnTo>
                <a:lnTo>
                  <a:pt x="589" y="304"/>
                </a:lnTo>
                <a:lnTo>
                  <a:pt x="588" y="307"/>
                </a:lnTo>
                <a:lnTo>
                  <a:pt x="589" y="310"/>
                </a:lnTo>
                <a:lnTo>
                  <a:pt x="588" y="315"/>
                </a:lnTo>
                <a:lnTo>
                  <a:pt x="586" y="318"/>
                </a:lnTo>
                <a:lnTo>
                  <a:pt x="583" y="323"/>
                </a:lnTo>
                <a:lnTo>
                  <a:pt x="581" y="326"/>
                </a:lnTo>
                <a:lnTo>
                  <a:pt x="581" y="328"/>
                </a:lnTo>
                <a:lnTo>
                  <a:pt x="578" y="331"/>
                </a:lnTo>
                <a:lnTo>
                  <a:pt x="576" y="330"/>
                </a:lnTo>
                <a:lnTo>
                  <a:pt x="568" y="333"/>
                </a:lnTo>
                <a:lnTo>
                  <a:pt x="567" y="336"/>
                </a:lnTo>
                <a:lnTo>
                  <a:pt x="568" y="338"/>
                </a:lnTo>
                <a:lnTo>
                  <a:pt x="567" y="339"/>
                </a:lnTo>
                <a:lnTo>
                  <a:pt x="565" y="341"/>
                </a:lnTo>
                <a:lnTo>
                  <a:pt x="565" y="344"/>
                </a:lnTo>
                <a:lnTo>
                  <a:pt x="564" y="344"/>
                </a:lnTo>
                <a:lnTo>
                  <a:pt x="562" y="346"/>
                </a:lnTo>
                <a:lnTo>
                  <a:pt x="560" y="349"/>
                </a:lnTo>
                <a:lnTo>
                  <a:pt x="559" y="354"/>
                </a:lnTo>
                <a:lnTo>
                  <a:pt x="559" y="355"/>
                </a:lnTo>
                <a:lnTo>
                  <a:pt x="562" y="358"/>
                </a:lnTo>
                <a:lnTo>
                  <a:pt x="564" y="360"/>
                </a:lnTo>
                <a:lnTo>
                  <a:pt x="564" y="362"/>
                </a:lnTo>
                <a:lnTo>
                  <a:pt x="564" y="365"/>
                </a:lnTo>
                <a:lnTo>
                  <a:pt x="562" y="368"/>
                </a:lnTo>
                <a:lnTo>
                  <a:pt x="557" y="371"/>
                </a:lnTo>
                <a:lnTo>
                  <a:pt x="557" y="373"/>
                </a:lnTo>
                <a:lnTo>
                  <a:pt x="552" y="374"/>
                </a:lnTo>
                <a:lnTo>
                  <a:pt x="551" y="379"/>
                </a:lnTo>
                <a:lnTo>
                  <a:pt x="548" y="379"/>
                </a:lnTo>
                <a:lnTo>
                  <a:pt x="544" y="379"/>
                </a:lnTo>
                <a:lnTo>
                  <a:pt x="543" y="378"/>
                </a:lnTo>
                <a:lnTo>
                  <a:pt x="541" y="376"/>
                </a:lnTo>
                <a:lnTo>
                  <a:pt x="538" y="381"/>
                </a:lnTo>
                <a:lnTo>
                  <a:pt x="538" y="386"/>
                </a:lnTo>
                <a:lnTo>
                  <a:pt x="536" y="389"/>
                </a:lnTo>
                <a:lnTo>
                  <a:pt x="535" y="390"/>
                </a:lnTo>
                <a:lnTo>
                  <a:pt x="535" y="392"/>
                </a:lnTo>
                <a:lnTo>
                  <a:pt x="535" y="394"/>
                </a:lnTo>
                <a:lnTo>
                  <a:pt x="536" y="395"/>
                </a:lnTo>
                <a:lnTo>
                  <a:pt x="540" y="398"/>
                </a:lnTo>
                <a:lnTo>
                  <a:pt x="541" y="402"/>
                </a:lnTo>
                <a:lnTo>
                  <a:pt x="541" y="405"/>
                </a:lnTo>
                <a:lnTo>
                  <a:pt x="544" y="408"/>
                </a:lnTo>
                <a:lnTo>
                  <a:pt x="544" y="411"/>
                </a:lnTo>
                <a:lnTo>
                  <a:pt x="544" y="413"/>
                </a:lnTo>
                <a:lnTo>
                  <a:pt x="546" y="413"/>
                </a:lnTo>
                <a:lnTo>
                  <a:pt x="546" y="416"/>
                </a:lnTo>
                <a:lnTo>
                  <a:pt x="546" y="418"/>
                </a:lnTo>
                <a:lnTo>
                  <a:pt x="541" y="419"/>
                </a:lnTo>
                <a:lnTo>
                  <a:pt x="538" y="422"/>
                </a:lnTo>
                <a:lnTo>
                  <a:pt x="528" y="424"/>
                </a:lnTo>
                <a:lnTo>
                  <a:pt x="524" y="424"/>
                </a:lnTo>
                <a:lnTo>
                  <a:pt x="517" y="429"/>
                </a:lnTo>
                <a:lnTo>
                  <a:pt x="516" y="435"/>
                </a:lnTo>
                <a:lnTo>
                  <a:pt x="512" y="437"/>
                </a:lnTo>
                <a:lnTo>
                  <a:pt x="511" y="440"/>
                </a:lnTo>
                <a:lnTo>
                  <a:pt x="509" y="442"/>
                </a:lnTo>
                <a:lnTo>
                  <a:pt x="509" y="443"/>
                </a:lnTo>
                <a:lnTo>
                  <a:pt x="508" y="446"/>
                </a:lnTo>
                <a:lnTo>
                  <a:pt x="506" y="451"/>
                </a:lnTo>
                <a:lnTo>
                  <a:pt x="508" y="453"/>
                </a:lnTo>
                <a:lnTo>
                  <a:pt x="506" y="454"/>
                </a:lnTo>
                <a:lnTo>
                  <a:pt x="503" y="456"/>
                </a:lnTo>
                <a:lnTo>
                  <a:pt x="501" y="459"/>
                </a:lnTo>
                <a:lnTo>
                  <a:pt x="500" y="461"/>
                </a:lnTo>
                <a:lnTo>
                  <a:pt x="498" y="466"/>
                </a:lnTo>
                <a:lnTo>
                  <a:pt x="496" y="466"/>
                </a:lnTo>
                <a:lnTo>
                  <a:pt x="496" y="464"/>
                </a:lnTo>
                <a:lnTo>
                  <a:pt x="495" y="464"/>
                </a:lnTo>
                <a:lnTo>
                  <a:pt x="495" y="466"/>
                </a:lnTo>
                <a:lnTo>
                  <a:pt x="492" y="466"/>
                </a:lnTo>
                <a:lnTo>
                  <a:pt x="490" y="466"/>
                </a:lnTo>
                <a:lnTo>
                  <a:pt x="487" y="467"/>
                </a:lnTo>
                <a:lnTo>
                  <a:pt x="484" y="472"/>
                </a:lnTo>
                <a:lnTo>
                  <a:pt x="484" y="474"/>
                </a:lnTo>
                <a:lnTo>
                  <a:pt x="480" y="477"/>
                </a:lnTo>
                <a:lnTo>
                  <a:pt x="477" y="477"/>
                </a:lnTo>
                <a:lnTo>
                  <a:pt x="476" y="478"/>
                </a:lnTo>
                <a:lnTo>
                  <a:pt x="474" y="478"/>
                </a:lnTo>
                <a:lnTo>
                  <a:pt x="471" y="480"/>
                </a:lnTo>
                <a:lnTo>
                  <a:pt x="469" y="478"/>
                </a:lnTo>
                <a:lnTo>
                  <a:pt x="469" y="514"/>
                </a:lnTo>
                <a:lnTo>
                  <a:pt x="468" y="526"/>
                </a:lnTo>
                <a:lnTo>
                  <a:pt x="464" y="526"/>
                </a:lnTo>
                <a:lnTo>
                  <a:pt x="460" y="526"/>
                </a:lnTo>
                <a:lnTo>
                  <a:pt x="456" y="526"/>
                </a:lnTo>
                <a:lnTo>
                  <a:pt x="453" y="523"/>
                </a:lnTo>
                <a:lnTo>
                  <a:pt x="450" y="525"/>
                </a:lnTo>
                <a:lnTo>
                  <a:pt x="448" y="522"/>
                </a:lnTo>
                <a:lnTo>
                  <a:pt x="450" y="515"/>
                </a:lnTo>
                <a:lnTo>
                  <a:pt x="453" y="510"/>
                </a:lnTo>
                <a:lnTo>
                  <a:pt x="453" y="507"/>
                </a:lnTo>
                <a:lnTo>
                  <a:pt x="456" y="504"/>
                </a:lnTo>
                <a:lnTo>
                  <a:pt x="458" y="501"/>
                </a:lnTo>
                <a:lnTo>
                  <a:pt x="455" y="496"/>
                </a:lnTo>
                <a:lnTo>
                  <a:pt x="458" y="491"/>
                </a:lnTo>
                <a:lnTo>
                  <a:pt x="456" y="485"/>
                </a:lnTo>
                <a:lnTo>
                  <a:pt x="453" y="482"/>
                </a:lnTo>
                <a:lnTo>
                  <a:pt x="455" y="478"/>
                </a:lnTo>
                <a:lnTo>
                  <a:pt x="455" y="477"/>
                </a:lnTo>
                <a:lnTo>
                  <a:pt x="455" y="466"/>
                </a:lnTo>
                <a:lnTo>
                  <a:pt x="456" y="462"/>
                </a:lnTo>
                <a:lnTo>
                  <a:pt x="456" y="459"/>
                </a:lnTo>
                <a:lnTo>
                  <a:pt x="455" y="456"/>
                </a:lnTo>
                <a:lnTo>
                  <a:pt x="450" y="453"/>
                </a:lnTo>
                <a:lnTo>
                  <a:pt x="448" y="450"/>
                </a:lnTo>
                <a:lnTo>
                  <a:pt x="450" y="446"/>
                </a:lnTo>
                <a:lnTo>
                  <a:pt x="453" y="443"/>
                </a:lnTo>
                <a:lnTo>
                  <a:pt x="458" y="443"/>
                </a:lnTo>
                <a:lnTo>
                  <a:pt x="463" y="445"/>
                </a:lnTo>
                <a:lnTo>
                  <a:pt x="466" y="445"/>
                </a:lnTo>
                <a:lnTo>
                  <a:pt x="469" y="442"/>
                </a:lnTo>
                <a:lnTo>
                  <a:pt x="471" y="440"/>
                </a:lnTo>
                <a:lnTo>
                  <a:pt x="472" y="435"/>
                </a:lnTo>
                <a:lnTo>
                  <a:pt x="474" y="429"/>
                </a:lnTo>
                <a:lnTo>
                  <a:pt x="472" y="424"/>
                </a:lnTo>
                <a:lnTo>
                  <a:pt x="469" y="421"/>
                </a:lnTo>
                <a:lnTo>
                  <a:pt x="468" y="419"/>
                </a:lnTo>
                <a:lnTo>
                  <a:pt x="464" y="418"/>
                </a:lnTo>
                <a:lnTo>
                  <a:pt x="463" y="416"/>
                </a:lnTo>
                <a:lnTo>
                  <a:pt x="463" y="414"/>
                </a:lnTo>
                <a:lnTo>
                  <a:pt x="463" y="411"/>
                </a:lnTo>
                <a:lnTo>
                  <a:pt x="466" y="410"/>
                </a:lnTo>
                <a:lnTo>
                  <a:pt x="469" y="408"/>
                </a:lnTo>
                <a:lnTo>
                  <a:pt x="472" y="403"/>
                </a:lnTo>
                <a:lnTo>
                  <a:pt x="472" y="400"/>
                </a:lnTo>
                <a:lnTo>
                  <a:pt x="471" y="397"/>
                </a:lnTo>
                <a:lnTo>
                  <a:pt x="469" y="395"/>
                </a:lnTo>
                <a:lnTo>
                  <a:pt x="469" y="390"/>
                </a:lnTo>
                <a:lnTo>
                  <a:pt x="471" y="387"/>
                </a:lnTo>
                <a:lnTo>
                  <a:pt x="474" y="381"/>
                </a:lnTo>
                <a:lnTo>
                  <a:pt x="476" y="376"/>
                </a:lnTo>
                <a:lnTo>
                  <a:pt x="472" y="371"/>
                </a:lnTo>
                <a:lnTo>
                  <a:pt x="469" y="370"/>
                </a:lnTo>
                <a:lnTo>
                  <a:pt x="468" y="368"/>
                </a:lnTo>
                <a:lnTo>
                  <a:pt x="463" y="366"/>
                </a:lnTo>
                <a:lnTo>
                  <a:pt x="461" y="366"/>
                </a:lnTo>
                <a:lnTo>
                  <a:pt x="456" y="368"/>
                </a:lnTo>
                <a:lnTo>
                  <a:pt x="452" y="368"/>
                </a:lnTo>
                <a:lnTo>
                  <a:pt x="450" y="366"/>
                </a:lnTo>
                <a:lnTo>
                  <a:pt x="448" y="363"/>
                </a:lnTo>
                <a:lnTo>
                  <a:pt x="448" y="358"/>
                </a:lnTo>
                <a:lnTo>
                  <a:pt x="448" y="352"/>
                </a:lnTo>
                <a:lnTo>
                  <a:pt x="445" y="347"/>
                </a:lnTo>
                <a:lnTo>
                  <a:pt x="440" y="344"/>
                </a:lnTo>
                <a:lnTo>
                  <a:pt x="437" y="341"/>
                </a:lnTo>
                <a:lnTo>
                  <a:pt x="434" y="339"/>
                </a:lnTo>
                <a:lnTo>
                  <a:pt x="432" y="336"/>
                </a:lnTo>
                <a:lnTo>
                  <a:pt x="432" y="334"/>
                </a:lnTo>
                <a:lnTo>
                  <a:pt x="436" y="331"/>
                </a:lnTo>
                <a:lnTo>
                  <a:pt x="436" y="328"/>
                </a:lnTo>
                <a:lnTo>
                  <a:pt x="436" y="326"/>
                </a:lnTo>
                <a:lnTo>
                  <a:pt x="431" y="323"/>
                </a:lnTo>
                <a:lnTo>
                  <a:pt x="426" y="322"/>
                </a:lnTo>
                <a:lnTo>
                  <a:pt x="423" y="320"/>
                </a:lnTo>
                <a:lnTo>
                  <a:pt x="418" y="320"/>
                </a:lnTo>
                <a:lnTo>
                  <a:pt x="413" y="320"/>
                </a:lnTo>
                <a:lnTo>
                  <a:pt x="407" y="322"/>
                </a:lnTo>
                <a:lnTo>
                  <a:pt x="402" y="320"/>
                </a:lnTo>
                <a:lnTo>
                  <a:pt x="386" y="310"/>
                </a:lnTo>
                <a:lnTo>
                  <a:pt x="383" y="309"/>
                </a:lnTo>
                <a:lnTo>
                  <a:pt x="380" y="309"/>
                </a:lnTo>
                <a:lnTo>
                  <a:pt x="376" y="310"/>
                </a:lnTo>
                <a:lnTo>
                  <a:pt x="372" y="314"/>
                </a:lnTo>
                <a:lnTo>
                  <a:pt x="367" y="317"/>
                </a:lnTo>
                <a:lnTo>
                  <a:pt x="357" y="320"/>
                </a:lnTo>
                <a:lnTo>
                  <a:pt x="352" y="320"/>
                </a:lnTo>
                <a:lnTo>
                  <a:pt x="348" y="323"/>
                </a:lnTo>
                <a:lnTo>
                  <a:pt x="343" y="325"/>
                </a:lnTo>
                <a:lnTo>
                  <a:pt x="341" y="326"/>
                </a:lnTo>
                <a:lnTo>
                  <a:pt x="336" y="331"/>
                </a:lnTo>
                <a:lnTo>
                  <a:pt x="332" y="334"/>
                </a:lnTo>
                <a:lnTo>
                  <a:pt x="330" y="334"/>
                </a:lnTo>
                <a:lnTo>
                  <a:pt x="320" y="333"/>
                </a:lnTo>
                <a:lnTo>
                  <a:pt x="316" y="334"/>
                </a:lnTo>
                <a:lnTo>
                  <a:pt x="314" y="334"/>
                </a:lnTo>
                <a:lnTo>
                  <a:pt x="301" y="336"/>
                </a:lnTo>
                <a:lnTo>
                  <a:pt x="300" y="336"/>
                </a:lnTo>
                <a:lnTo>
                  <a:pt x="296" y="338"/>
                </a:lnTo>
                <a:lnTo>
                  <a:pt x="293" y="341"/>
                </a:lnTo>
                <a:lnTo>
                  <a:pt x="292" y="341"/>
                </a:lnTo>
                <a:lnTo>
                  <a:pt x="290" y="341"/>
                </a:lnTo>
                <a:lnTo>
                  <a:pt x="290" y="339"/>
                </a:lnTo>
                <a:lnTo>
                  <a:pt x="290" y="338"/>
                </a:lnTo>
                <a:lnTo>
                  <a:pt x="288" y="338"/>
                </a:lnTo>
                <a:lnTo>
                  <a:pt x="288" y="336"/>
                </a:lnTo>
                <a:lnTo>
                  <a:pt x="287" y="336"/>
                </a:lnTo>
                <a:lnTo>
                  <a:pt x="287" y="334"/>
                </a:lnTo>
                <a:lnTo>
                  <a:pt x="287" y="333"/>
                </a:lnTo>
                <a:lnTo>
                  <a:pt x="285" y="330"/>
                </a:lnTo>
                <a:lnTo>
                  <a:pt x="282" y="328"/>
                </a:lnTo>
                <a:lnTo>
                  <a:pt x="280" y="326"/>
                </a:lnTo>
                <a:lnTo>
                  <a:pt x="279" y="328"/>
                </a:lnTo>
                <a:lnTo>
                  <a:pt x="276" y="331"/>
                </a:lnTo>
                <a:lnTo>
                  <a:pt x="274" y="336"/>
                </a:lnTo>
                <a:lnTo>
                  <a:pt x="271" y="341"/>
                </a:lnTo>
                <a:lnTo>
                  <a:pt x="269" y="344"/>
                </a:lnTo>
                <a:lnTo>
                  <a:pt x="268" y="344"/>
                </a:lnTo>
                <a:lnTo>
                  <a:pt x="266" y="344"/>
                </a:lnTo>
                <a:lnTo>
                  <a:pt x="264" y="342"/>
                </a:lnTo>
                <a:lnTo>
                  <a:pt x="261" y="341"/>
                </a:lnTo>
                <a:lnTo>
                  <a:pt x="256" y="339"/>
                </a:lnTo>
                <a:lnTo>
                  <a:pt x="253" y="338"/>
                </a:lnTo>
                <a:lnTo>
                  <a:pt x="248" y="334"/>
                </a:lnTo>
                <a:lnTo>
                  <a:pt x="244" y="334"/>
                </a:lnTo>
                <a:lnTo>
                  <a:pt x="240" y="336"/>
                </a:lnTo>
                <a:lnTo>
                  <a:pt x="234" y="339"/>
                </a:lnTo>
                <a:lnTo>
                  <a:pt x="229" y="339"/>
                </a:lnTo>
                <a:lnTo>
                  <a:pt x="226" y="339"/>
                </a:lnTo>
                <a:lnTo>
                  <a:pt x="221" y="342"/>
                </a:lnTo>
                <a:lnTo>
                  <a:pt x="218" y="344"/>
                </a:lnTo>
                <a:lnTo>
                  <a:pt x="215" y="346"/>
                </a:lnTo>
                <a:lnTo>
                  <a:pt x="210" y="349"/>
                </a:lnTo>
                <a:lnTo>
                  <a:pt x="208" y="349"/>
                </a:lnTo>
                <a:lnTo>
                  <a:pt x="205" y="349"/>
                </a:lnTo>
                <a:lnTo>
                  <a:pt x="200" y="349"/>
                </a:lnTo>
                <a:lnTo>
                  <a:pt x="199" y="350"/>
                </a:lnTo>
                <a:lnTo>
                  <a:pt x="196" y="352"/>
                </a:lnTo>
                <a:lnTo>
                  <a:pt x="194" y="355"/>
                </a:lnTo>
                <a:lnTo>
                  <a:pt x="194" y="357"/>
                </a:lnTo>
                <a:lnTo>
                  <a:pt x="192" y="358"/>
                </a:lnTo>
                <a:lnTo>
                  <a:pt x="192" y="362"/>
                </a:lnTo>
                <a:lnTo>
                  <a:pt x="191" y="365"/>
                </a:lnTo>
                <a:lnTo>
                  <a:pt x="189" y="370"/>
                </a:lnTo>
                <a:lnTo>
                  <a:pt x="188" y="373"/>
                </a:lnTo>
                <a:lnTo>
                  <a:pt x="186" y="374"/>
                </a:lnTo>
                <a:lnTo>
                  <a:pt x="180" y="378"/>
                </a:lnTo>
                <a:lnTo>
                  <a:pt x="192" y="400"/>
                </a:lnTo>
                <a:lnTo>
                  <a:pt x="204" y="422"/>
                </a:lnTo>
                <a:lnTo>
                  <a:pt x="205" y="426"/>
                </a:lnTo>
                <a:lnTo>
                  <a:pt x="199" y="430"/>
                </a:lnTo>
                <a:lnTo>
                  <a:pt x="196" y="434"/>
                </a:lnTo>
                <a:lnTo>
                  <a:pt x="192" y="437"/>
                </a:lnTo>
                <a:lnTo>
                  <a:pt x="188" y="440"/>
                </a:lnTo>
                <a:lnTo>
                  <a:pt x="181" y="448"/>
                </a:lnTo>
                <a:lnTo>
                  <a:pt x="172" y="454"/>
                </a:lnTo>
                <a:lnTo>
                  <a:pt x="159" y="459"/>
                </a:lnTo>
                <a:lnTo>
                  <a:pt x="135" y="459"/>
                </a:lnTo>
                <a:lnTo>
                  <a:pt x="133" y="459"/>
                </a:lnTo>
                <a:lnTo>
                  <a:pt x="127" y="462"/>
                </a:lnTo>
                <a:lnTo>
                  <a:pt x="125" y="462"/>
                </a:lnTo>
                <a:lnTo>
                  <a:pt x="122" y="462"/>
                </a:lnTo>
                <a:lnTo>
                  <a:pt x="117" y="461"/>
                </a:lnTo>
                <a:lnTo>
                  <a:pt x="112" y="462"/>
                </a:lnTo>
                <a:lnTo>
                  <a:pt x="108" y="466"/>
                </a:lnTo>
                <a:lnTo>
                  <a:pt x="108" y="469"/>
                </a:lnTo>
                <a:lnTo>
                  <a:pt x="106" y="475"/>
                </a:lnTo>
                <a:lnTo>
                  <a:pt x="108" y="477"/>
                </a:lnTo>
                <a:lnTo>
                  <a:pt x="109" y="477"/>
                </a:lnTo>
                <a:lnTo>
                  <a:pt x="111" y="480"/>
                </a:lnTo>
                <a:lnTo>
                  <a:pt x="114" y="483"/>
                </a:lnTo>
                <a:lnTo>
                  <a:pt x="114" y="485"/>
                </a:lnTo>
                <a:lnTo>
                  <a:pt x="114" y="488"/>
                </a:lnTo>
                <a:lnTo>
                  <a:pt x="114" y="490"/>
                </a:lnTo>
                <a:lnTo>
                  <a:pt x="116" y="491"/>
                </a:lnTo>
                <a:lnTo>
                  <a:pt x="117" y="494"/>
                </a:lnTo>
                <a:lnTo>
                  <a:pt x="122" y="496"/>
                </a:lnTo>
                <a:lnTo>
                  <a:pt x="125" y="502"/>
                </a:lnTo>
                <a:lnTo>
                  <a:pt x="125" y="506"/>
                </a:lnTo>
                <a:lnTo>
                  <a:pt x="124" y="509"/>
                </a:lnTo>
                <a:lnTo>
                  <a:pt x="122" y="515"/>
                </a:lnTo>
                <a:lnTo>
                  <a:pt x="116" y="523"/>
                </a:lnTo>
                <a:lnTo>
                  <a:pt x="114" y="531"/>
                </a:lnTo>
                <a:lnTo>
                  <a:pt x="109" y="539"/>
                </a:lnTo>
                <a:lnTo>
                  <a:pt x="108" y="549"/>
                </a:lnTo>
                <a:lnTo>
                  <a:pt x="108" y="562"/>
                </a:lnTo>
                <a:lnTo>
                  <a:pt x="106" y="566"/>
                </a:lnTo>
                <a:lnTo>
                  <a:pt x="101" y="570"/>
                </a:lnTo>
                <a:lnTo>
                  <a:pt x="95" y="573"/>
                </a:lnTo>
                <a:lnTo>
                  <a:pt x="92" y="578"/>
                </a:lnTo>
                <a:lnTo>
                  <a:pt x="88" y="571"/>
                </a:lnTo>
                <a:lnTo>
                  <a:pt x="88" y="557"/>
                </a:lnTo>
                <a:lnTo>
                  <a:pt x="88" y="504"/>
                </a:lnTo>
                <a:lnTo>
                  <a:pt x="88" y="477"/>
                </a:lnTo>
                <a:lnTo>
                  <a:pt x="88" y="461"/>
                </a:lnTo>
                <a:lnTo>
                  <a:pt x="88" y="438"/>
                </a:lnTo>
                <a:lnTo>
                  <a:pt x="88" y="430"/>
                </a:lnTo>
                <a:lnTo>
                  <a:pt x="88" y="403"/>
                </a:lnTo>
                <a:lnTo>
                  <a:pt x="88" y="394"/>
                </a:lnTo>
                <a:lnTo>
                  <a:pt x="88" y="392"/>
                </a:lnTo>
                <a:lnTo>
                  <a:pt x="88" y="382"/>
                </a:lnTo>
                <a:lnTo>
                  <a:pt x="88" y="358"/>
                </a:lnTo>
                <a:lnTo>
                  <a:pt x="90" y="342"/>
                </a:lnTo>
                <a:lnTo>
                  <a:pt x="90" y="339"/>
                </a:lnTo>
                <a:lnTo>
                  <a:pt x="90" y="338"/>
                </a:lnTo>
                <a:lnTo>
                  <a:pt x="90" y="336"/>
                </a:lnTo>
                <a:lnTo>
                  <a:pt x="90" y="333"/>
                </a:lnTo>
                <a:lnTo>
                  <a:pt x="90" y="331"/>
                </a:lnTo>
                <a:lnTo>
                  <a:pt x="90" y="330"/>
                </a:lnTo>
                <a:lnTo>
                  <a:pt x="90" y="326"/>
                </a:lnTo>
                <a:lnTo>
                  <a:pt x="90" y="309"/>
                </a:lnTo>
                <a:lnTo>
                  <a:pt x="85" y="310"/>
                </a:lnTo>
                <a:lnTo>
                  <a:pt x="84" y="310"/>
                </a:lnTo>
                <a:lnTo>
                  <a:pt x="82" y="310"/>
                </a:lnTo>
                <a:lnTo>
                  <a:pt x="79" y="309"/>
                </a:lnTo>
                <a:lnTo>
                  <a:pt x="77" y="307"/>
                </a:lnTo>
                <a:lnTo>
                  <a:pt x="72" y="304"/>
                </a:lnTo>
                <a:lnTo>
                  <a:pt x="71" y="304"/>
                </a:lnTo>
                <a:lnTo>
                  <a:pt x="69" y="304"/>
                </a:lnTo>
                <a:lnTo>
                  <a:pt x="66" y="304"/>
                </a:lnTo>
                <a:lnTo>
                  <a:pt x="63" y="304"/>
                </a:lnTo>
                <a:lnTo>
                  <a:pt x="61" y="302"/>
                </a:lnTo>
                <a:lnTo>
                  <a:pt x="58" y="299"/>
                </a:lnTo>
                <a:lnTo>
                  <a:pt x="55" y="294"/>
                </a:lnTo>
                <a:lnTo>
                  <a:pt x="55" y="293"/>
                </a:lnTo>
                <a:lnTo>
                  <a:pt x="52" y="288"/>
                </a:lnTo>
                <a:lnTo>
                  <a:pt x="52" y="285"/>
                </a:lnTo>
                <a:lnTo>
                  <a:pt x="50" y="275"/>
                </a:lnTo>
                <a:lnTo>
                  <a:pt x="48" y="272"/>
                </a:lnTo>
                <a:lnTo>
                  <a:pt x="48" y="270"/>
                </a:lnTo>
                <a:lnTo>
                  <a:pt x="47" y="269"/>
                </a:lnTo>
                <a:lnTo>
                  <a:pt x="36" y="259"/>
                </a:lnTo>
                <a:lnTo>
                  <a:pt x="31" y="256"/>
                </a:lnTo>
                <a:lnTo>
                  <a:pt x="26" y="253"/>
                </a:lnTo>
                <a:lnTo>
                  <a:pt x="12" y="246"/>
                </a:lnTo>
                <a:lnTo>
                  <a:pt x="10" y="246"/>
                </a:lnTo>
                <a:lnTo>
                  <a:pt x="5" y="248"/>
                </a:lnTo>
                <a:lnTo>
                  <a:pt x="4" y="238"/>
                </a:lnTo>
                <a:lnTo>
                  <a:pt x="0" y="229"/>
                </a:lnTo>
                <a:lnTo>
                  <a:pt x="0" y="227"/>
                </a:lnTo>
                <a:lnTo>
                  <a:pt x="4" y="226"/>
                </a:lnTo>
                <a:lnTo>
                  <a:pt x="5" y="221"/>
                </a:lnTo>
                <a:lnTo>
                  <a:pt x="8" y="216"/>
                </a:lnTo>
                <a:lnTo>
                  <a:pt x="10" y="213"/>
                </a:lnTo>
                <a:lnTo>
                  <a:pt x="10" y="208"/>
                </a:lnTo>
                <a:lnTo>
                  <a:pt x="10" y="205"/>
                </a:lnTo>
                <a:lnTo>
                  <a:pt x="10" y="202"/>
                </a:lnTo>
                <a:lnTo>
                  <a:pt x="8" y="198"/>
                </a:lnTo>
                <a:lnTo>
                  <a:pt x="7" y="197"/>
                </a:lnTo>
                <a:lnTo>
                  <a:pt x="5" y="195"/>
                </a:lnTo>
                <a:lnTo>
                  <a:pt x="2" y="195"/>
                </a:lnTo>
                <a:lnTo>
                  <a:pt x="7" y="186"/>
                </a:lnTo>
                <a:lnTo>
                  <a:pt x="8" y="182"/>
                </a:lnTo>
                <a:lnTo>
                  <a:pt x="13" y="179"/>
                </a:lnTo>
                <a:lnTo>
                  <a:pt x="20" y="176"/>
                </a:lnTo>
                <a:lnTo>
                  <a:pt x="23" y="174"/>
                </a:lnTo>
                <a:lnTo>
                  <a:pt x="28" y="174"/>
                </a:lnTo>
                <a:lnTo>
                  <a:pt x="31" y="174"/>
                </a:lnTo>
                <a:lnTo>
                  <a:pt x="32" y="174"/>
                </a:lnTo>
                <a:lnTo>
                  <a:pt x="36" y="176"/>
                </a:lnTo>
                <a:lnTo>
                  <a:pt x="37" y="178"/>
                </a:lnTo>
                <a:lnTo>
                  <a:pt x="39" y="179"/>
                </a:lnTo>
                <a:lnTo>
                  <a:pt x="39" y="181"/>
                </a:lnTo>
                <a:lnTo>
                  <a:pt x="40" y="186"/>
                </a:lnTo>
                <a:lnTo>
                  <a:pt x="40" y="190"/>
                </a:lnTo>
                <a:lnTo>
                  <a:pt x="42" y="192"/>
                </a:lnTo>
                <a:lnTo>
                  <a:pt x="42" y="194"/>
                </a:lnTo>
                <a:lnTo>
                  <a:pt x="44" y="194"/>
                </a:lnTo>
                <a:lnTo>
                  <a:pt x="45" y="194"/>
                </a:lnTo>
                <a:lnTo>
                  <a:pt x="48" y="192"/>
                </a:lnTo>
                <a:lnTo>
                  <a:pt x="53" y="190"/>
                </a:lnTo>
                <a:lnTo>
                  <a:pt x="56" y="190"/>
                </a:lnTo>
                <a:lnTo>
                  <a:pt x="58" y="187"/>
                </a:lnTo>
                <a:lnTo>
                  <a:pt x="60" y="186"/>
                </a:lnTo>
                <a:lnTo>
                  <a:pt x="61" y="184"/>
                </a:lnTo>
                <a:lnTo>
                  <a:pt x="63" y="179"/>
                </a:lnTo>
                <a:lnTo>
                  <a:pt x="63" y="176"/>
                </a:lnTo>
                <a:lnTo>
                  <a:pt x="64" y="163"/>
                </a:lnTo>
                <a:lnTo>
                  <a:pt x="64" y="162"/>
                </a:lnTo>
                <a:lnTo>
                  <a:pt x="64" y="160"/>
                </a:lnTo>
                <a:lnTo>
                  <a:pt x="66" y="157"/>
                </a:lnTo>
                <a:lnTo>
                  <a:pt x="68" y="154"/>
                </a:lnTo>
                <a:lnTo>
                  <a:pt x="68" y="152"/>
                </a:lnTo>
                <a:lnTo>
                  <a:pt x="68" y="149"/>
                </a:lnTo>
                <a:lnTo>
                  <a:pt x="66" y="149"/>
                </a:lnTo>
                <a:lnTo>
                  <a:pt x="66" y="146"/>
                </a:lnTo>
                <a:lnTo>
                  <a:pt x="66" y="144"/>
                </a:lnTo>
                <a:lnTo>
                  <a:pt x="68" y="139"/>
                </a:lnTo>
                <a:lnTo>
                  <a:pt x="68" y="138"/>
                </a:lnTo>
                <a:lnTo>
                  <a:pt x="71" y="130"/>
                </a:lnTo>
                <a:lnTo>
                  <a:pt x="76" y="122"/>
                </a:lnTo>
                <a:lnTo>
                  <a:pt x="76" y="120"/>
                </a:lnTo>
                <a:lnTo>
                  <a:pt x="77" y="118"/>
                </a:lnTo>
                <a:lnTo>
                  <a:pt x="79" y="115"/>
                </a:lnTo>
                <a:lnTo>
                  <a:pt x="80" y="114"/>
                </a:lnTo>
                <a:lnTo>
                  <a:pt x="82" y="110"/>
                </a:lnTo>
                <a:lnTo>
                  <a:pt x="85" y="107"/>
                </a:lnTo>
                <a:lnTo>
                  <a:pt x="87" y="104"/>
                </a:lnTo>
                <a:lnTo>
                  <a:pt x="85" y="101"/>
                </a:lnTo>
                <a:lnTo>
                  <a:pt x="82" y="98"/>
                </a:lnTo>
                <a:lnTo>
                  <a:pt x="79" y="93"/>
                </a:lnTo>
                <a:lnTo>
                  <a:pt x="76" y="91"/>
                </a:lnTo>
                <a:lnTo>
                  <a:pt x="72" y="91"/>
                </a:lnTo>
                <a:lnTo>
                  <a:pt x="69" y="90"/>
                </a:lnTo>
                <a:lnTo>
                  <a:pt x="68" y="83"/>
                </a:lnTo>
                <a:lnTo>
                  <a:pt x="64" y="82"/>
                </a:lnTo>
                <a:lnTo>
                  <a:pt x="60" y="82"/>
                </a:lnTo>
                <a:lnTo>
                  <a:pt x="58" y="80"/>
                </a:lnTo>
                <a:lnTo>
                  <a:pt x="60" y="77"/>
                </a:lnTo>
                <a:lnTo>
                  <a:pt x="61" y="72"/>
                </a:lnTo>
                <a:lnTo>
                  <a:pt x="63" y="69"/>
                </a:lnTo>
                <a:lnTo>
                  <a:pt x="64" y="69"/>
                </a:lnTo>
                <a:lnTo>
                  <a:pt x="69" y="67"/>
                </a:lnTo>
                <a:lnTo>
                  <a:pt x="72" y="67"/>
                </a:lnTo>
                <a:lnTo>
                  <a:pt x="72" y="66"/>
                </a:lnTo>
                <a:lnTo>
                  <a:pt x="68" y="62"/>
                </a:lnTo>
                <a:lnTo>
                  <a:pt x="68" y="61"/>
                </a:lnTo>
                <a:lnTo>
                  <a:pt x="69" y="58"/>
                </a:lnTo>
                <a:lnTo>
                  <a:pt x="71" y="56"/>
                </a:lnTo>
                <a:lnTo>
                  <a:pt x="72" y="56"/>
                </a:lnTo>
                <a:lnTo>
                  <a:pt x="76" y="56"/>
                </a:lnTo>
                <a:lnTo>
                  <a:pt x="79" y="54"/>
                </a:lnTo>
                <a:lnTo>
                  <a:pt x="84" y="53"/>
                </a:lnTo>
                <a:lnTo>
                  <a:pt x="85" y="50"/>
                </a:lnTo>
                <a:lnTo>
                  <a:pt x="88" y="45"/>
                </a:lnTo>
                <a:lnTo>
                  <a:pt x="93" y="48"/>
                </a:lnTo>
                <a:lnTo>
                  <a:pt x="95" y="48"/>
                </a:lnTo>
                <a:lnTo>
                  <a:pt x="98" y="51"/>
                </a:lnTo>
                <a:lnTo>
                  <a:pt x="103" y="54"/>
                </a:lnTo>
                <a:lnTo>
                  <a:pt x="109" y="58"/>
                </a:lnTo>
                <a:lnTo>
                  <a:pt x="117" y="58"/>
                </a:lnTo>
                <a:lnTo>
                  <a:pt x="122" y="58"/>
                </a:lnTo>
                <a:lnTo>
                  <a:pt x="138" y="56"/>
                </a:lnTo>
                <a:lnTo>
                  <a:pt x="144" y="54"/>
                </a:lnTo>
                <a:lnTo>
                  <a:pt x="146" y="53"/>
                </a:lnTo>
                <a:lnTo>
                  <a:pt x="149" y="48"/>
                </a:lnTo>
                <a:lnTo>
                  <a:pt x="151" y="46"/>
                </a:lnTo>
                <a:lnTo>
                  <a:pt x="154" y="43"/>
                </a:lnTo>
                <a:lnTo>
                  <a:pt x="159" y="42"/>
                </a:lnTo>
                <a:lnTo>
                  <a:pt x="164" y="40"/>
                </a:lnTo>
                <a:lnTo>
                  <a:pt x="165" y="40"/>
                </a:lnTo>
                <a:lnTo>
                  <a:pt x="176" y="35"/>
                </a:lnTo>
                <a:lnTo>
                  <a:pt x="181" y="34"/>
                </a:lnTo>
                <a:lnTo>
                  <a:pt x="192" y="32"/>
                </a:lnTo>
                <a:lnTo>
                  <a:pt x="194" y="32"/>
                </a:lnTo>
                <a:lnTo>
                  <a:pt x="196" y="32"/>
                </a:lnTo>
                <a:lnTo>
                  <a:pt x="199" y="29"/>
                </a:lnTo>
                <a:lnTo>
                  <a:pt x="202" y="29"/>
                </a:lnTo>
                <a:lnTo>
                  <a:pt x="207" y="26"/>
                </a:lnTo>
                <a:lnTo>
                  <a:pt x="208" y="24"/>
                </a:lnTo>
                <a:lnTo>
                  <a:pt x="208" y="22"/>
                </a:lnTo>
                <a:lnTo>
                  <a:pt x="210" y="22"/>
                </a:lnTo>
                <a:lnTo>
                  <a:pt x="212" y="19"/>
                </a:lnTo>
                <a:lnTo>
                  <a:pt x="213" y="19"/>
                </a:lnTo>
                <a:lnTo>
                  <a:pt x="213" y="18"/>
                </a:lnTo>
                <a:lnTo>
                  <a:pt x="215" y="18"/>
                </a:lnTo>
                <a:lnTo>
                  <a:pt x="215" y="16"/>
                </a:lnTo>
                <a:lnTo>
                  <a:pt x="215" y="14"/>
                </a:lnTo>
                <a:lnTo>
                  <a:pt x="216" y="14"/>
                </a:lnTo>
                <a:lnTo>
                  <a:pt x="216" y="13"/>
                </a:lnTo>
                <a:lnTo>
                  <a:pt x="218" y="11"/>
                </a:lnTo>
                <a:lnTo>
                  <a:pt x="218" y="8"/>
                </a:lnTo>
                <a:lnTo>
                  <a:pt x="215" y="5"/>
                </a:lnTo>
                <a:lnTo>
                  <a:pt x="212" y="0"/>
                </a:lnTo>
                <a:lnTo>
                  <a:pt x="231" y="0"/>
                </a:lnTo>
                <a:lnTo>
                  <a:pt x="240" y="0"/>
                </a:lnTo>
                <a:lnTo>
                  <a:pt x="261" y="0"/>
                </a:lnTo>
                <a:lnTo>
                  <a:pt x="292" y="0"/>
                </a:lnTo>
                <a:lnTo>
                  <a:pt x="330" y="0"/>
                </a:lnTo>
                <a:lnTo>
                  <a:pt x="354" y="0"/>
                </a:lnTo>
                <a:lnTo>
                  <a:pt x="360" y="0"/>
                </a:lnTo>
                <a:lnTo>
                  <a:pt x="370" y="0"/>
                </a:lnTo>
                <a:lnTo>
                  <a:pt x="372" y="0"/>
                </a:lnTo>
                <a:lnTo>
                  <a:pt x="373" y="0"/>
                </a:lnTo>
                <a:lnTo>
                  <a:pt x="375" y="0"/>
                </a:lnTo>
                <a:lnTo>
                  <a:pt x="378" y="0"/>
                </a:lnTo>
                <a:lnTo>
                  <a:pt x="400" y="2"/>
                </a:lnTo>
                <a:lnTo>
                  <a:pt x="469" y="2"/>
                </a:lnTo>
                <a:lnTo>
                  <a:pt x="503" y="2"/>
                </a:lnTo>
                <a:lnTo>
                  <a:pt x="508" y="2"/>
                </a:lnTo>
                <a:lnTo>
                  <a:pt x="512" y="2"/>
                </a:lnTo>
                <a:lnTo>
                  <a:pt x="519" y="2"/>
                </a:lnTo>
                <a:lnTo>
                  <a:pt x="524" y="2"/>
                </a:lnTo>
                <a:close/>
              </a:path>
            </a:pathLst>
          </a:custGeom>
          <a:solidFill>
            <a:srgbClr val="84D18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20"/>
          <p:cNvSpPr>
            <a:spLocks/>
          </p:cNvSpPr>
          <p:nvPr/>
        </p:nvSpPr>
        <p:spPr bwMode="auto">
          <a:xfrm>
            <a:off x="2581276" y="284163"/>
            <a:ext cx="1792288" cy="368300"/>
          </a:xfrm>
          <a:custGeom>
            <a:avLst/>
            <a:gdLst/>
            <a:ahLst/>
            <a:cxnLst>
              <a:cxn ang="0">
                <a:pos x="673" y="31"/>
              </a:cxn>
              <a:cxn ang="0">
                <a:pos x="644" y="61"/>
              </a:cxn>
              <a:cxn ang="0">
                <a:pos x="665" y="96"/>
              </a:cxn>
              <a:cxn ang="0">
                <a:pos x="697" y="107"/>
              </a:cxn>
              <a:cxn ang="0">
                <a:pos x="704" y="133"/>
              </a:cxn>
              <a:cxn ang="0">
                <a:pos x="708" y="154"/>
              </a:cxn>
              <a:cxn ang="0">
                <a:pos x="736" y="159"/>
              </a:cxn>
              <a:cxn ang="0">
                <a:pos x="793" y="117"/>
              </a:cxn>
              <a:cxn ang="0">
                <a:pos x="795" y="147"/>
              </a:cxn>
              <a:cxn ang="0">
                <a:pos x="816" y="147"/>
              </a:cxn>
              <a:cxn ang="0">
                <a:pos x="864" y="106"/>
              </a:cxn>
              <a:cxn ang="0">
                <a:pos x="888" y="106"/>
              </a:cxn>
              <a:cxn ang="0">
                <a:pos x="900" y="107"/>
              </a:cxn>
              <a:cxn ang="0">
                <a:pos x="912" y="96"/>
              </a:cxn>
              <a:cxn ang="0">
                <a:pos x="942" y="80"/>
              </a:cxn>
              <a:cxn ang="0">
                <a:pos x="960" y="120"/>
              </a:cxn>
              <a:cxn ang="0">
                <a:pos x="972" y="128"/>
              </a:cxn>
              <a:cxn ang="0">
                <a:pos x="980" y="117"/>
              </a:cxn>
              <a:cxn ang="0">
                <a:pos x="1032" y="131"/>
              </a:cxn>
              <a:cxn ang="0">
                <a:pos x="1088" y="170"/>
              </a:cxn>
              <a:cxn ang="0">
                <a:pos x="1118" y="167"/>
              </a:cxn>
              <a:cxn ang="0">
                <a:pos x="1120" y="178"/>
              </a:cxn>
              <a:cxn ang="0">
                <a:pos x="1129" y="231"/>
              </a:cxn>
              <a:cxn ang="0">
                <a:pos x="1033" y="231"/>
              </a:cxn>
              <a:cxn ang="0">
                <a:pos x="892" y="231"/>
              </a:cxn>
              <a:cxn ang="0">
                <a:pos x="716" y="231"/>
              </a:cxn>
              <a:cxn ang="0">
                <a:pos x="632" y="231"/>
              </a:cxn>
              <a:cxn ang="0">
                <a:pos x="531" y="231"/>
              </a:cxn>
              <a:cxn ang="0">
                <a:pos x="489" y="231"/>
              </a:cxn>
              <a:cxn ang="0">
                <a:pos x="438" y="231"/>
              </a:cxn>
              <a:cxn ang="0">
                <a:pos x="387" y="231"/>
              </a:cxn>
              <a:cxn ang="0">
                <a:pos x="313" y="231"/>
              </a:cxn>
              <a:cxn ang="0">
                <a:pos x="214" y="229"/>
              </a:cxn>
              <a:cxn ang="0">
                <a:pos x="168" y="231"/>
              </a:cxn>
              <a:cxn ang="0">
                <a:pos x="168" y="232"/>
              </a:cxn>
              <a:cxn ang="0">
                <a:pos x="145" y="231"/>
              </a:cxn>
              <a:cxn ang="0">
                <a:pos x="40" y="221"/>
              </a:cxn>
              <a:cxn ang="0">
                <a:pos x="6" y="194"/>
              </a:cxn>
              <a:cxn ang="0">
                <a:pos x="0" y="189"/>
              </a:cxn>
              <a:cxn ang="0">
                <a:pos x="14" y="178"/>
              </a:cxn>
              <a:cxn ang="0">
                <a:pos x="54" y="184"/>
              </a:cxn>
              <a:cxn ang="0">
                <a:pos x="68" y="171"/>
              </a:cxn>
              <a:cxn ang="0">
                <a:pos x="65" y="163"/>
              </a:cxn>
              <a:cxn ang="0">
                <a:pos x="68" y="125"/>
              </a:cxn>
              <a:cxn ang="0">
                <a:pos x="67" y="107"/>
              </a:cxn>
              <a:cxn ang="0">
                <a:pos x="83" y="91"/>
              </a:cxn>
              <a:cxn ang="0">
                <a:pos x="107" y="77"/>
              </a:cxn>
              <a:cxn ang="0">
                <a:pos x="121" y="71"/>
              </a:cxn>
              <a:cxn ang="0">
                <a:pos x="83" y="48"/>
              </a:cxn>
              <a:cxn ang="0">
                <a:pos x="67" y="37"/>
              </a:cxn>
              <a:cxn ang="0">
                <a:pos x="81" y="19"/>
              </a:cxn>
              <a:cxn ang="0">
                <a:pos x="105" y="15"/>
              </a:cxn>
              <a:cxn ang="0">
                <a:pos x="116" y="23"/>
              </a:cxn>
              <a:cxn ang="0">
                <a:pos x="140" y="19"/>
              </a:cxn>
              <a:cxn ang="0">
                <a:pos x="153" y="10"/>
              </a:cxn>
            </a:cxnLst>
            <a:rect l="0" t="0" r="r" b="b"/>
            <a:pathLst>
              <a:path w="1129" h="232">
                <a:moveTo>
                  <a:pt x="649" y="0"/>
                </a:moveTo>
                <a:lnTo>
                  <a:pt x="659" y="10"/>
                </a:lnTo>
                <a:lnTo>
                  <a:pt x="670" y="19"/>
                </a:lnTo>
                <a:lnTo>
                  <a:pt x="672" y="26"/>
                </a:lnTo>
                <a:lnTo>
                  <a:pt x="673" y="31"/>
                </a:lnTo>
                <a:lnTo>
                  <a:pt x="670" y="35"/>
                </a:lnTo>
                <a:lnTo>
                  <a:pt x="662" y="43"/>
                </a:lnTo>
                <a:lnTo>
                  <a:pt x="652" y="48"/>
                </a:lnTo>
                <a:lnTo>
                  <a:pt x="644" y="56"/>
                </a:lnTo>
                <a:lnTo>
                  <a:pt x="644" y="61"/>
                </a:lnTo>
                <a:lnTo>
                  <a:pt x="646" y="64"/>
                </a:lnTo>
                <a:lnTo>
                  <a:pt x="652" y="74"/>
                </a:lnTo>
                <a:lnTo>
                  <a:pt x="654" y="79"/>
                </a:lnTo>
                <a:lnTo>
                  <a:pt x="664" y="91"/>
                </a:lnTo>
                <a:lnTo>
                  <a:pt x="665" y="96"/>
                </a:lnTo>
                <a:lnTo>
                  <a:pt x="672" y="99"/>
                </a:lnTo>
                <a:lnTo>
                  <a:pt x="686" y="104"/>
                </a:lnTo>
                <a:lnTo>
                  <a:pt x="697" y="107"/>
                </a:lnTo>
                <a:lnTo>
                  <a:pt x="697" y="107"/>
                </a:lnTo>
                <a:lnTo>
                  <a:pt x="697" y="107"/>
                </a:lnTo>
                <a:lnTo>
                  <a:pt x="704" y="109"/>
                </a:lnTo>
                <a:lnTo>
                  <a:pt x="702" y="115"/>
                </a:lnTo>
                <a:lnTo>
                  <a:pt x="704" y="125"/>
                </a:lnTo>
                <a:lnTo>
                  <a:pt x="704" y="127"/>
                </a:lnTo>
                <a:lnTo>
                  <a:pt x="704" y="133"/>
                </a:lnTo>
                <a:lnTo>
                  <a:pt x="704" y="135"/>
                </a:lnTo>
                <a:lnTo>
                  <a:pt x="705" y="138"/>
                </a:lnTo>
                <a:lnTo>
                  <a:pt x="707" y="144"/>
                </a:lnTo>
                <a:lnTo>
                  <a:pt x="705" y="147"/>
                </a:lnTo>
                <a:lnTo>
                  <a:pt x="708" y="154"/>
                </a:lnTo>
                <a:lnTo>
                  <a:pt x="708" y="159"/>
                </a:lnTo>
                <a:lnTo>
                  <a:pt x="710" y="160"/>
                </a:lnTo>
                <a:lnTo>
                  <a:pt x="710" y="160"/>
                </a:lnTo>
                <a:lnTo>
                  <a:pt x="716" y="157"/>
                </a:lnTo>
                <a:lnTo>
                  <a:pt x="736" y="159"/>
                </a:lnTo>
                <a:lnTo>
                  <a:pt x="752" y="146"/>
                </a:lnTo>
                <a:lnTo>
                  <a:pt x="771" y="136"/>
                </a:lnTo>
                <a:lnTo>
                  <a:pt x="782" y="127"/>
                </a:lnTo>
                <a:lnTo>
                  <a:pt x="788" y="120"/>
                </a:lnTo>
                <a:lnTo>
                  <a:pt x="793" y="117"/>
                </a:lnTo>
                <a:lnTo>
                  <a:pt x="796" y="119"/>
                </a:lnTo>
                <a:lnTo>
                  <a:pt x="796" y="123"/>
                </a:lnTo>
                <a:lnTo>
                  <a:pt x="795" y="127"/>
                </a:lnTo>
                <a:lnTo>
                  <a:pt x="796" y="133"/>
                </a:lnTo>
                <a:lnTo>
                  <a:pt x="795" y="147"/>
                </a:lnTo>
                <a:lnTo>
                  <a:pt x="795" y="152"/>
                </a:lnTo>
                <a:lnTo>
                  <a:pt x="796" y="155"/>
                </a:lnTo>
                <a:lnTo>
                  <a:pt x="800" y="155"/>
                </a:lnTo>
                <a:lnTo>
                  <a:pt x="806" y="155"/>
                </a:lnTo>
                <a:lnTo>
                  <a:pt x="816" y="147"/>
                </a:lnTo>
                <a:lnTo>
                  <a:pt x="836" y="127"/>
                </a:lnTo>
                <a:lnTo>
                  <a:pt x="836" y="127"/>
                </a:lnTo>
                <a:lnTo>
                  <a:pt x="848" y="115"/>
                </a:lnTo>
                <a:lnTo>
                  <a:pt x="860" y="107"/>
                </a:lnTo>
                <a:lnTo>
                  <a:pt x="864" y="106"/>
                </a:lnTo>
                <a:lnTo>
                  <a:pt x="870" y="106"/>
                </a:lnTo>
                <a:lnTo>
                  <a:pt x="876" y="107"/>
                </a:lnTo>
                <a:lnTo>
                  <a:pt x="884" y="109"/>
                </a:lnTo>
                <a:lnTo>
                  <a:pt x="888" y="107"/>
                </a:lnTo>
                <a:lnTo>
                  <a:pt x="888" y="106"/>
                </a:lnTo>
                <a:lnTo>
                  <a:pt x="888" y="107"/>
                </a:lnTo>
                <a:lnTo>
                  <a:pt x="888" y="107"/>
                </a:lnTo>
                <a:lnTo>
                  <a:pt x="889" y="107"/>
                </a:lnTo>
                <a:lnTo>
                  <a:pt x="894" y="107"/>
                </a:lnTo>
                <a:lnTo>
                  <a:pt x="900" y="107"/>
                </a:lnTo>
                <a:lnTo>
                  <a:pt x="905" y="107"/>
                </a:lnTo>
                <a:lnTo>
                  <a:pt x="907" y="106"/>
                </a:lnTo>
                <a:lnTo>
                  <a:pt x="910" y="104"/>
                </a:lnTo>
                <a:lnTo>
                  <a:pt x="910" y="99"/>
                </a:lnTo>
                <a:lnTo>
                  <a:pt x="912" y="96"/>
                </a:lnTo>
                <a:lnTo>
                  <a:pt x="916" y="93"/>
                </a:lnTo>
                <a:lnTo>
                  <a:pt x="918" y="88"/>
                </a:lnTo>
                <a:lnTo>
                  <a:pt x="923" y="85"/>
                </a:lnTo>
                <a:lnTo>
                  <a:pt x="931" y="82"/>
                </a:lnTo>
                <a:lnTo>
                  <a:pt x="942" y="80"/>
                </a:lnTo>
                <a:lnTo>
                  <a:pt x="950" y="93"/>
                </a:lnTo>
                <a:lnTo>
                  <a:pt x="956" y="99"/>
                </a:lnTo>
                <a:lnTo>
                  <a:pt x="958" y="107"/>
                </a:lnTo>
                <a:lnTo>
                  <a:pt x="960" y="117"/>
                </a:lnTo>
                <a:lnTo>
                  <a:pt x="960" y="120"/>
                </a:lnTo>
                <a:lnTo>
                  <a:pt x="958" y="128"/>
                </a:lnTo>
                <a:lnTo>
                  <a:pt x="960" y="130"/>
                </a:lnTo>
                <a:lnTo>
                  <a:pt x="963" y="130"/>
                </a:lnTo>
                <a:lnTo>
                  <a:pt x="963" y="130"/>
                </a:lnTo>
                <a:lnTo>
                  <a:pt x="972" y="128"/>
                </a:lnTo>
                <a:lnTo>
                  <a:pt x="974" y="127"/>
                </a:lnTo>
                <a:lnTo>
                  <a:pt x="976" y="127"/>
                </a:lnTo>
                <a:lnTo>
                  <a:pt x="979" y="123"/>
                </a:lnTo>
                <a:lnTo>
                  <a:pt x="980" y="120"/>
                </a:lnTo>
                <a:lnTo>
                  <a:pt x="980" y="117"/>
                </a:lnTo>
                <a:lnTo>
                  <a:pt x="990" y="112"/>
                </a:lnTo>
                <a:lnTo>
                  <a:pt x="996" y="109"/>
                </a:lnTo>
                <a:lnTo>
                  <a:pt x="1004" y="111"/>
                </a:lnTo>
                <a:lnTo>
                  <a:pt x="1020" y="120"/>
                </a:lnTo>
                <a:lnTo>
                  <a:pt x="1032" y="131"/>
                </a:lnTo>
                <a:lnTo>
                  <a:pt x="1038" y="146"/>
                </a:lnTo>
                <a:lnTo>
                  <a:pt x="1054" y="165"/>
                </a:lnTo>
                <a:lnTo>
                  <a:pt x="1068" y="173"/>
                </a:lnTo>
                <a:lnTo>
                  <a:pt x="1080" y="173"/>
                </a:lnTo>
                <a:lnTo>
                  <a:pt x="1088" y="170"/>
                </a:lnTo>
                <a:lnTo>
                  <a:pt x="1104" y="168"/>
                </a:lnTo>
                <a:lnTo>
                  <a:pt x="1112" y="165"/>
                </a:lnTo>
                <a:lnTo>
                  <a:pt x="1112" y="165"/>
                </a:lnTo>
                <a:lnTo>
                  <a:pt x="1116" y="167"/>
                </a:lnTo>
                <a:lnTo>
                  <a:pt x="1118" y="167"/>
                </a:lnTo>
                <a:lnTo>
                  <a:pt x="1120" y="171"/>
                </a:lnTo>
                <a:lnTo>
                  <a:pt x="1120" y="171"/>
                </a:lnTo>
                <a:lnTo>
                  <a:pt x="1120" y="171"/>
                </a:lnTo>
                <a:lnTo>
                  <a:pt x="1120" y="176"/>
                </a:lnTo>
                <a:lnTo>
                  <a:pt x="1120" y="178"/>
                </a:lnTo>
                <a:lnTo>
                  <a:pt x="1115" y="186"/>
                </a:lnTo>
                <a:lnTo>
                  <a:pt x="1113" y="197"/>
                </a:lnTo>
                <a:lnTo>
                  <a:pt x="1116" y="210"/>
                </a:lnTo>
                <a:lnTo>
                  <a:pt x="1123" y="219"/>
                </a:lnTo>
                <a:lnTo>
                  <a:pt x="1129" y="231"/>
                </a:lnTo>
                <a:lnTo>
                  <a:pt x="1113" y="231"/>
                </a:lnTo>
                <a:lnTo>
                  <a:pt x="1088" y="231"/>
                </a:lnTo>
                <a:lnTo>
                  <a:pt x="1078" y="231"/>
                </a:lnTo>
                <a:lnTo>
                  <a:pt x="1044" y="231"/>
                </a:lnTo>
                <a:lnTo>
                  <a:pt x="1033" y="231"/>
                </a:lnTo>
                <a:lnTo>
                  <a:pt x="974" y="231"/>
                </a:lnTo>
                <a:lnTo>
                  <a:pt x="955" y="231"/>
                </a:lnTo>
                <a:lnTo>
                  <a:pt x="918" y="231"/>
                </a:lnTo>
                <a:lnTo>
                  <a:pt x="905" y="231"/>
                </a:lnTo>
                <a:lnTo>
                  <a:pt x="892" y="231"/>
                </a:lnTo>
                <a:lnTo>
                  <a:pt x="880" y="231"/>
                </a:lnTo>
                <a:lnTo>
                  <a:pt x="851" y="231"/>
                </a:lnTo>
                <a:lnTo>
                  <a:pt x="836" y="231"/>
                </a:lnTo>
                <a:lnTo>
                  <a:pt x="768" y="231"/>
                </a:lnTo>
                <a:lnTo>
                  <a:pt x="716" y="231"/>
                </a:lnTo>
                <a:lnTo>
                  <a:pt x="715" y="231"/>
                </a:lnTo>
                <a:lnTo>
                  <a:pt x="708" y="231"/>
                </a:lnTo>
                <a:lnTo>
                  <a:pt x="697" y="231"/>
                </a:lnTo>
                <a:lnTo>
                  <a:pt x="651" y="231"/>
                </a:lnTo>
                <a:lnTo>
                  <a:pt x="632" y="231"/>
                </a:lnTo>
                <a:lnTo>
                  <a:pt x="628" y="231"/>
                </a:lnTo>
                <a:lnTo>
                  <a:pt x="600" y="231"/>
                </a:lnTo>
                <a:lnTo>
                  <a:pt x="560" y="231"/>
                </a:lnTo>
                <a:lnTo>
                  <a:pt x="550" y="231"/>
                </a:lnTo>
                <a:lnTo>
                  <a:pt x="531" y="231"/>
                </a:lnTo>
                <a:lnTo>
                  <a:pt x="529" y="231"/>
                </a:lnTo>
                <a:lnTo>
                  <a:pt x="518" y="231"/>
                </a:lnTo>
                <a:lnTo>
                  <a:pt x="500" y="231"/>
                </a:lnTo>
                <a:lnTo>
                  <a:pt x="491" y="231"/>
                </a:lnTo>
                <a:lnTo>
                  <a:pt x="489" y="231"/>
                </a:lnTo>
                <a:lnTo>
                  <a:pt x="489" y="231"/>
                </a:lnTo>
                <a:lnTo>
                  <a:pt x="489" y="231"/>
                </a:lnTo>
                <a:lnTo>
                  <a:pt x="488" y="231"/>
                </a:lnTo>
                <a:lnTo>
                  <a:pt x="464" y="231"/>
                </a:lnTo>
                <a:lnTo>
                  <a:pt x="438" y="231"/>
                </a:lnTo>
                <a:lnTo>
                  <a:pt x="422" y="231"/>
                </a:lnTo>
                <a:lnTo>
                  <a:pt x="419" y="231"/>
                </a:lnTo>
                <a:lnTo>
                  <a:pt x="414" y="231"/>
                </a:lnTo>
                <a:lnTo>
                  <a:pt x="414" y="231"/>
                </a:lnTo>
                <a:lnTo>
                  <a:pt x="387" y="231"/>
                </a:lnTo>
                <a:lnTo>
                  <a:pt x="352" y="231"/>
                </a:lnTo>
                <a:lnTo>
                  <a:pt x="352" y="231"/>
                </a:lnTo>
                <a:lnTo>
                  <a:pt x="348" y="231"/>
                </a:lnTo>
                <a:lnTo>
                  <a:pt x="336" y="231"/>
                </a:lnTo>
                <a:lnTo>
                  <a:pt x="313" y="231"/>
                </a:lnTo>
                <a:lnTo>
                  <a:pt x="291" y="229"/>
                </a:lnTo>
                <a:lnTo>
                  <a:pt x="283" y="229"/>
                </a:lnTo>
                <a:lnTo>
                  <a:pt x="222" y="229"/>
                </a:lnTo>
                <a:lnTo>
                  <a:pt x="216" y="229"/>
                </a:lnTo>
                <a:lnTo>
                  <a:pt x="214" y="229"/>
                </a:lnTo>
                <a:lnTo>
                  <a:pt x="192" y="229"/>
                </a:lnTo>
                <a:lnTo>
                  <a:pt x="168" y="229"/>
                </a:lnTo>
                <a:lnTo>
                  <a:pt x="168" y="229"/>
                </a:lnTo>
                <a:lnTo>
                  <a:pt x="168" y="231"/>
                </a:lnTo>
                <a:lnTo>
                  <a:pt x="168" y="231"/>
                </a:lnTo>
                <a:lnTo>
                  <a:pt x="168" y="231"/>
                </a:lnTo>
                <a:lnTo>
                  <a:pt x="168" y="231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6" y="231"/>
                </a:lnTo>
                <a:lnTo>
                  <a:pt x="161" y="231"/>
                </a:lnTo>
                <a:lnTo>
                  <a:pt x="145" y="231"/>
                </a:lnTo>
                <a:lnTo>
                  <a:pt x="76" y="229"/>
                </a:lnTo>
                <a:lnTo>
                  <a:pt x="54" y="229"/>
                </a:lnTo>
                <a:lnTo>
                  <a:pt x="44" y="229"/>
                </a:lnTo>
                <a:lnTo>
                  <a:pt x="43" y="226"/>
                </a:lnTo>
                <a:lnTo>
                  <a:pt x="40" y="221"/>
                </a:lnTo>
                <a:lnTo>
                  <a:pt x="36" y="216"/>
                </a:lnTo>
                <a:lnTo>
                  <a:pt x="33" y="213"/>
                </a:lnTo>
                <a:lnTo>
                  <a:pt x="30" y="211"/>
                </a:lnTo>
                <a:lnTo>
                  <a:pt x="19" y="205"/>
                </a:lnTo>
                <a:lnTo>
                  <a:pt x="6" y="194"/>
                </a:lnTo>
                <a:lnTo>
                  <a:pt x="4" y="194"/>
                </a:lnTo>
                <a:lnTo>
                  <a:pt x="3" y="192"/>
                </a:lnTo>
                <a:lnTo>
                  <a:pt x="3" y="191"/>
                </a:lnTo>
                <a:lnTo>
                  <a:pt x="0" y="189"/>
                </a:lnTo>
                <a:lnTo>
                  <a:pt x="0" y="189"/>
                </a:lnTo>
                <a:lnTo>
                  <a:pt x="1" y="187"/>
                </a:lnTo>
                <a:lnTo>
                  <a:pt x="4" y="184"/>
                </a:lnTo>
                <a:lnTo>
                  <a:pt x="6" y="183"/>
                </a:lnTo>
                <a:lnTo>
                  <a:pt x="9" y="179"/>
                </a:lnTo>
                <a:lnTo>
                  <a:pt x="14" y="178"/>
                </a:lnTo>
                <a:lnTo>
                  <a:pt x="25" y="178"/>
                </a:lnTo>
                <a:lnTo>
                  <a:pt x="32" y="176"/>
                </a:lnTo>
                <a:lnTo>
                  <a:pt x="38" y="178"/>
                </a:lnTo>
                <a:lnTo>
                  <a:pt x="49" y="184"/>
                </a:lnTo>
                <a:lnTo>
                  <a:pt x="54" y="184"/>
                </a:lnTo>
                <a:lnTo>
                  <a:pt x="54" y="184"/>
                </a:lnTo>
                <a:lnTo>
                  <a:pt x="56" y="184"/>
                </a:lnTo>
                <a:lnTo>
                  <a:pt x="60" y="183"/>
                </a:lnTo>
                <a:lnTo>
                  <a:pt x="68" y="176"/>
                </a:lnTo>
                <a:lnTo>
                  <a:pt x="68" y="171"/>
                </a:lnTo>
                <a:lnTo>
                  <a:pt x="65" y="168"/>
                </a:lnTo>
                <a:lnTo>
                  <a:pt x="65" y="168"/>
                </a:lnTo>
                <a:lnTo>
                  <a:pt x="65" y="168"/>
                </a:lnTo>
                <a:lnTo>
                  <a:pt x="65" y="167"/>
                </a:lnTo>
                <a:lnTo>
                  <a:pt x="65" y="163"/>
                </a:lnTo>
                <a:lnTo>
                  <a:pt x="64" y="146"/>
                </a:lnTo>
                <a:lnTo>
                  <a:pt x="62" y="141"/>
                </a:lnTo>
                <a:lnTo>
                  <a:pt x="64" y="136"/>
                </a:lnTo>
                <a:lnTo>
                  <a:pt x="68" y="127"/>
                </a:lnTo>
                <a:lnTo>
                  <a:pt x="68" y="125"/>
                </a:lnTo>
                <a:lnTo>
                  <a:pt x="67" y="115"/>
                </a:lnTo>
                <a:lnTo>
                  <a:pt x="65" y="111"/>
                </a:lnTo>
                <a:lnTo>
                  <a:pt x="65" y="109"/>
                </a:lnTo>
                <a:lnTo>
                  <a:pt x="67" y="109"/>
                </a:lnTo>
                <a:lnTo>
                  <a:pt x="67" y="107"/>
                </a:lnTo>
                <a:lnTo>
                  <a:pt x="68" y="106"/>
                </a:lnTo>
                <a:lnTo>
                  <a:pt x="68" y="106"/>
                </a:lnTo>
                <a:lnTo>
                  <a:pt x="78" y="99"/>
                </a:lnTo>
                <a:lnTo>
                  <a:pt x="81" y="96"/>
                </a:lnTo>
                <a:lnTo>
                  <a:pt x="83" y="91"/>
                </a:lnTo>
                <a:lnTo>
                  <a:pt x="86" y="83"/>
                </a:lnTo>
                <a:lnTo>
                  <a:pt x="89" y="82"/>
                </a:lnTo>
                <a:lnTo>
                  <a:pt x="94" y="80"/>
                </a:lnTo>
                <a:lnTo>
                  <a:pt x="102" y="77"/>
                </a:lnTo>
                <a:lnTo>
                  <a:pt x="107" y="77"/>
                </a:lnTo>
                <a:lnTo>
                  <a:pt x="110" y="77"/>
                </a:lnTo>
                <a:lnTo>
                  <a:pt x="112" y="77"/>
                </a:lnTo>
                <a:lnTo>
                  <a:pt x="115" y="77"/>
                </a:lnTo>
                <a:lnTo>
                  <a:pt x="118" y="75"/>
                </a:lnTo>
                <a:lnTo>
                  <a:pt x="121" y="71"/>
                </a:lnTo>
                <a:lnTo>
                  <a:pt x="118" y="64"/>
                </a:lnTo>
                <a:lnTo>
                  <a:pt x="115" y="58"/>
                </a:lnTo>
                <a:lnTo>
                  <a:pt x="108" y="55"/>
                </a:lnTo>
                <a:lnTo>
                  <a:pt x="96" y="51"/>
                </a:lnTo>
                <a:lnTo>
                  <a:pt x="83" y="48"/>
                </a:lnTo>
                <a:lnTo>
                  <a:pt x="81" y="48"/>
                </a:lnTo>
                <a:lnTo>
                  <a:pt x="75" y="43"/>
                </a:lnTo>
                <a:lnTo>
                  <a:pt x="70" y="40"/>
                </a:lnTo>
                <a:lnTo>
                  <a:pt x="68" y="37"/>
                </a:lnTo>
                <a:lnTo>
                  <a:pt x="67" y="37"/>
                </a:lnTo>
                <a:lnTo>
                  <a:pt x="65" y="32"/>
                </a:lnTo>
                <a:lnTo>
                  <a:pt x="67" y="27"/>
                </a:lnTo>
                <a:lnTo>
                  <a:pt x="72" y="23"/>
                </a:lnTo>
                <a:lnTo>
                  <a:pt x="76" y="19"/>
                </a:lnTo>
                <a:lnTo>
                  <a:pt x="81" y="19"/>
                </a:lnTo>
                <a:lnTo>
                  <a:pt x="86" y="16"/>
                </a:lnTo>
                <a:lnTo>
                  <a:pt x="92" y="8"/>
                </a:lnTo>
                <a:lnTo>
                  <a:pt x="99" y="5"/>
                </a:lnTo>
                <a:lnTo>
                  <a:pt x="102" y="8"/>
                </a:lnTo>
                <a:lnTo>
                  <a:pt x="105" y="15"/>
                </a:lnTo>
                <a:lnTo>
                  <a:pt x="107" y="16"/>
                </a:lnTo>
                <a:lnTo>
                  <a:pt x="107" y="18"/>
                </a:lnTo>
                <a:lnTo>
                  <a:pt x="107" y="18"/>
                </a:lnTo>
                <a:lnTo>
                  <a:pt x="112" y="21"/>
                </a:lnTo>
                <a:lnTo>
                  <a:pt x="116" y="23"/>
                </a:lnTo>
                <a:lnTo>
                  <a:pt x="123" y="24"/>
                </a:lnTo>
                <a:lnTo>
                  <a:pt x="126" y="26"/>
                </a:lnTo>
                <a:lnTo>
                  <a:pt x="131" y="24"/>
                </a:lnTo>
                <a:lnTo>
                  <a:pt x="137" y="19"/>
                </a:lnTo>
                <a:lnTo>
                  <a:pt x="140" y="19"/>
                </a:lnTo>
                <a:lnTo>
                  <a:pt x="145" y="18"/>
                </a:lnTo>
                <a:lnTo>
                  <a:pt x="145" y="18"/>
                </a:lnTo>
                <a:lnTo>
                  <a:pt x="150" y="15"/>
                </a:lnTo>
                <a:lnTo>
                  <a:pt x="152" y="13"/>
                </a:lnTo>
                <a:lnTo>
                  <a:pt x="153" y="10"/>
                </a:lnTo>
                <a:lnTo>
                  <a:pt x="155" y="7"/>
                </a:lnTo>
                <a:lnTo>
                  <a:pt x="155" y="2"/>
                </a:lnTo>
                <a:lnTo>
                  <a:pt x="155" y="0"/>
                </a:lnTo>
                <a:lnTo>
                  <a:pt x="649" y="0"/>
                </a:lnTo>
                <a:close/>
              </a:path>
            </a:pathLst>
          </a:custGeom>
          <a:solidFill>
            <a:srgbClr val="E396D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21"/>
          <p:cNvSpPr>
            <a:spLocks/>
          </p:cNvSpPr>
          <p:nvPr/>
        </p:nvSpPr>
        <p:spPr bwMode="auto">
          <a:xfrm>
            <a:off x="3406776" y="3165476"/>
            <a:ext cx="571500" cy="539750"/>
          </a:xfrm>
          <a:custGeom>
            <a:avLst/>
            <a:gdLst/>
            <a:ahLst/>
            <a:cxnLst>
              <a:cxn ang="0">
                <a:pos x="276" y="331"/>
              </a:cxn>
              <a:cxn ang="0">
                <a:pos x="260" y="307"/>
              </a:cxn>
              <a:cxn ang="0">
                <a:pos x="251" y="289"/>
              </a:cxn>
              <a:cxn ang="0">
                <a:pos x="116" y="286"/>
              </a:cxn>
              <a:cxn ang="0">
                <a:pos x="105" y="268"/>
              </a:cxn>
              <a:cxn ang="0">
                <a:pos x="120" y="243"/>
              </a:cxn>
              <a:cxn ang="0">
                <a:pos x="113" y="228"/>
              </a:cxn>
              <a:cxn ang="0">
                <a:pos x="107" y="216"/>
              </a:cxn>
              <a:cxn ang="0">
                <a:pos x="89" y="212"/>
              </a:cxn>
              <a:cxn ang="0">
                <a:pos x="73" y="200"/>
              </a:cxn>
              <a:cxn ang="0">
                <a:pos x="56" y="200"/>
              </a:cxn>
              <a:cxn ang="0">
                <a:pos x="43" y="185"/>
              </a:cxn>
              <a:cxn ang="0">
                <a:pos x="33" y="169"/>
              </a:cxn>
              <a:cxn ang="0">
                <a:pos x="30" y="156"/>
              </a:cxn>
              <a:cxn ang="0">
                <a:pos x="28" y="145"/>
              </a:cxn>
              <a:cxn ang="0">
                <a:pos x="25" y="136"/>
              </a:cxn>
              <a:cxn ang="0">
                <a:pos x="24" y="116"/>
              </a:cxn>
              <a:cxn ang="0">
                <a:pos x="1" y="99"/>
              </a:cxn>
              <a:cxn ang="0">
                <a:pos x="3" y="70"/>
              </a:cxn>
              <a:cxn ang="0">
                <a:pos x="17" y="49"/>
              </a:cxn>
              <a:cxn ang="0">
                <a:pos x="28" y="43"/>
              </a:cxn>
              <a:cxn ang="0">
                <a:pos x="32" y="24"/>
              </a:cxn>
              <a:cxn ang="0">
                <a:pos x="28" y="16"/>
              </a:cxn>
              <a:cxn ang="0">
                <a:pos x="36" y="4"/>
              </a:cxn>
              <a:cxn ang="0">
                <a:pos x="54" y="0"/>
              </a:cxn>
              <a:cxn ang="0">
                <a:pos x="68" y="25"/>
              </a:cxn>
              <a:cxn ang="0">
                <a:pos x="84" y="57"/>
              </a:cxn>
              <a:cxn ang="0">
                <a:pos x="105" y="56"/>
              </a:cxn>
              <a:cxn ang="0">
                <a:pos x="128" y="62"/>
              </a:cxn>
              <a:cxn ang="0">
                <a:pos x="139" y="48"/>
              </a:cxn>
              <a:cxn ang="0">
                <a:pos x="150" y="30"/>
              </a:cxn>
              <a:cxn ang="0">
                <a:pos x="182" y="16"/>
              </a:cxn>
              <a:cxn ang="0">
                <a:pos x="220" y="14"/>
              </a:cxn>
              <a:cxn ang="0">
                <a:pos x="217" y="27"/>
              </a:cxn>
              <a:cxn ang="0">
                <a:pos x="227" y="40"/>
              </a:cxn>
              <a:cxn ang="0">
                <a:pos x="233" y="49"/>
              </a:cxn>
              <a:cxn ang="0">
                <a:pos x="235" y="57"/>
              </a:cxn>
              <a:cxn ang="0">
                <a:pos x="248" y="70"/>
              </a:cxn>
              <a:cxn ang="0">
                <a:pos x="257" y="76"/>
              </a:cxn>
              <a:cxn ang="0">
                <a:pos x="283" y="65"/>
              </a:cxn>
              <a:cxn ang="0">
                <a:pos x="305" y="70"/>
              </a:cxn>
              <a:cxn ang="0">
                <a:pos x="321" y="80"/>
              </a:cxn>
              <a:cxn ang="0">
                <a:pos x="326" y="89"/>
              </a:cxn>
              <a:cxn ang="0">
                <a:pos x="320" y="107"/>
              </a:cxn>
              <a:cxn ang="0">
                <a:pos x="336" y="113"/>
              </a:cxn>
              <a:cxn ang="0">
                <a:pos x="356" y="129"/>
              </a:cxn>
              <a:cxn ang="0">
                <a:pos x="348" y="147"/>
              </a:cxn>
              <a:cxn ang="0">
                <a:pos x="339" y="168"/>
              </a:cxn>
              <a:cxn ang="0">
                <a:pos x="323" y="169"/>
              </a:cxn>
              <a:cxn ang="0">
                <a:pos x="313" y="187"/>
              </a:cxn>
              <a:cxn ang="0">
                <a:pos x="329" y="203"/>
              </a:cxn>
              <a:cxn ang="0">
                <a:pos x="304" y="220"/>
              </a:cxn>
              <a:cxn ang="0">
                <a:pos x="284" y="228"/>
              </a:cxn>
              <a:cxn ang="0">
                <a:pos x="275" y="238"/>
              </a:cxn>
              <a:cxn ang="0">
                <a:pos x="270" y="249"/>
              </a:cxn>
              <a:cxn ang="0">
                <a:pos x="272" y="264"/>
              </a:cxn>
              <a:cxn ang="0">
                <a:pos x="288" y="270"/>
              </a:cxn>
              <a:cxn ang="0">
                <a:pos x="291" y="283"/>
              </a:cxn>
              <a:cxn ang="0">
                <a:pos x="284" y="304"/>
              </a:cxn>
              <a:cxn ang="0">
                <a:pos x="292" y="316"/>
              </a:cxn>
              <a:cxn ang="0">
                <a:pos x="294" y="329"/>
              </a:cxn>
            </a:cxnLst>
            <a:rect l="0" t="0" r="r" b="b"/>
            <a:pathLst>
              <a:path w="360" h="340">
                <a:moveTo>
                  <a:pt x="296" y="334"/>
                </a:moveTo>
                <a:lnTo>
                  <a:pt x="296" y="336"/>
                </a:lnTo>
                <a:lnTo>
                  <a:pt x="292" y="339"/>
                </a:lnTo>
                <a:lnTo>
                  <a:pt x="289" y="340"/>
                </a:lnTo>
                <a:lnTo>
                  <a:pt x="286" y="339"/>
                </a:lnTo>
                <a:lnTo>
                  <a:pt x="281" y="336"/>
                </a:lnTo>
                <a:lnTo>
                  <a:pt x="280" y="334"/>
                </a:lnTo>
                <a:lnTo>
                  <a:pt x="276" y="331"/>
                </a:lnTo>
                <a:lnTo>
                  <a:pt x="273" y="329"/>
                </a:lnTo>
                <a:lnTo>
                  <a:pt x="272" y="324"/>
                </a:lnTo>
                <a:lnTo>
                  <a:pt x="270" y="324"/>
                </a:lnTo>
                <a:lnTo>
                  <a:pt x="267" y="321"/>
                </a:lnTo>
                <a:lnTo>
                  <a:pt x="267" y="316"/>
                </a:lnTo>
                <a:lnTo>
                  <a:pt x="264" y="315"/>
                </a:lnTo>
                <a:lnTo>
                  <a:pt x="262" y="312"/>
                </a:lnTo>
                <a:lnTo>
                  <a:pt x="260" y="307"/>
                </a:lnTo>
                <a:lnTo>
                  <a:pt x="260" y="304"/>
                </a:lnTo>
                <a:lnTo>
                  <a:pt x="260" y="302"/>
                </a:lnTo>
                <a:lnTo>
                  <a:pt x="259" y="297"/>
                </a:lnTo>
                <a:lnTo>
                  <a:pt x="257" y="296"/>
                </a:lnTo>
                <a:lnTo>
                  <a:pt x="257" y="294"/>
                </a:lnTo>
                <a:lnTo>
                  <a:pt x="256" y="292"/>
                </a:lnTo>
                <a:lnTo>
                  <a:pt x="254" y="291"/>
                </a:lnTo>
                <a:lnTo>
                  <a:pt x="251" y="289"/>
                </a:lnTo>
                <a:lnTo>
                  <a:pt x="248" y="291"/>
                </a:lnTo>
                <a:lnTo>
                  <a:pt x="244" y="292"/>
                </a:lnTo>
                <a:lnTo>
                  <a:pt x="240" y="296"/>
                </a:lnTo>
                <a:lnTo>
                  <a:pt x="177" y="294"/>
                </a:lnTo>
                <a:lnTo>
                  <a:pt x="120" y="294"/>
                </a:lnTo>
                <a:lnTo>
                  <a:pt x="120" y="292"/>
                </a:lnTo>
                <a:lnTo>
                  <a:pt x="120" y="289"/>
                </a:lnTo>
                <a:lnTo>
                  <a:pt x="116" y="286"/>
                </a:lnTo>
                <a:lnTo>
                  <a:pt x="116" y="283"/>
                </a:lnTo>
                <a:lnTo>
                  <a:pt x="116" y="278"/>
                </a:lnTo>
                <a:lnTo>
                  <a:pt x="115" y="275"/>
                </a:lnTo>
                <a:lnTo>
                  <a:pt x="113" y="273"/>
                </a:lnTo>
                <a:lnTo>
                  <a:pt x="110" y="273"/>
                </a:lnTo>
                <a:lnTo>
                  <a:pt x="108" y="272"/>
                </a:lnTo>
                <a:lnTo>
                  <a:pt x="108" y="270"/>
                </a:lnTo>
                <a:lnTo>
                  <a:pt x="105" y="268"/>
                </a:lnTo>
                <a:lnTo>
                  <a:pt x="102" y="265"/>
                </a:lnTo>
                <a:lnTo>
                  <a:pt x="102" y="264"/>
                </a:lnTo>
                <a:lnTo>
                  <a:pt x="105" y="260"/>
                </a:lnTo>
                <a:lnTo>
                  <a:pt x="105" y="257"/>
                </a:lnTo>
                <a:lnTo>
                  <a:pt x="108" y="254"/>
                </a:lnTo>
                <a:lnTo>
                  <a:pt x="113" y="252"/>
                </a:lnTo>
                <a:lnTo>
                  <a:pt x="118" y="248"/>
                </a:lnTo>
                <a:lnTo>
                  <a:pt x="120" y="243"/>
                </a:lnTo>
                <a:lnTo>
                  <a:pt x="123" y="241"/>
                </a:lnTo>
                <a:lnTo>
                  <a:pt x="124" y="238"/>
                </a:lnTo>
                <a:lnTo>
                  <a:pt x="123" y="235"/>
                </a:lnTo>
                <a:lnTo>
                  <a:pt x="124" y="232"/>
                </a:lnTo>
                <a:lnTo>
                  <a:pt x="123" y="230"/>
                </a:lnTo>
                <a:lnTo>
                  <a:pt x="120" y="228"/>
                </a:lnTo>
                <a:lnTo>
                  <a:pt x="115" y="230"/>
                </a:lnTo>
                <a:lnTo>
                  <a:pt x="113" y="228"/>
                </a:lnTo>
                <a:lnTo>
                  <a:pt x="112" y="230"/>
                </a:lnTo>
                <a:lnTo>
                  <a:pt x="110" y="230"/>
                </a:lnTo>
                <a:lnTo>
                  <a:pt x="108" y="228"/>
                </a:lnTo>
                <a:lnTo>
                  <a:pt x="105" y="225"/>
                </a:lnTo>
                <a:lnTo>
                  <a:pt x="108" y="224"/>
                </a:lnTo>
                <a:lnTo>
                  <a:pt x="108" y="222"/>
                </a:lnTo>
                <a:lnTo>
                  <a:pt x="110" y="220"/>
                </a:lnTo>
                <a:lnTo>
                  <a:pt x="107" y="216"/>
                </a:lnTo>
                <a:lnTo>
                  <a:pt x="105" y="214"/>
                </a:lnTo>
                <a:lnTo>
                  <a:pt x="104" y="214"/>
                </a:lnTo>
                <a:lnTo>
                  <a:pt x="99" y="208"/>
                </a:lnTo>
                <a:lnTo>
                  <a:pt x="96" y="208"/>
                </a:lnTo>
                <a:lnTo>
                  <a:pt x="96" y="209"/>
                </a:lnTo>
                <a:lnTo>
                  <a:pt x="94" y="211"/>
                </a:lnTo>
                <a:lnTo>
                  <a:pt x="92" y="211"/>
                </a:lnTo>
                <a:lnTo>
                  <a:pt x="89" y="212"/>
                </a:lnTo>
                <a:lnTo>
                  <a:pt x="86" y="212"/>
                </a:lnTo>
                <a:lnTo>
                  <a:pt x="84" y="212"/>
                </a:lnTo>
                <a:lnTo>
                  <a:pt x="81" y="211"/>
                </a:lnTo>
                <a:lnTo>
                  <a:pt x="81" y="209"/>
                </a:lnTo>
                <a:lnTo>
                  <a:pt x="80" y="208"/>
                </a:lnTo>
                <a:lnTo>
                  <a:pt x="78" y="204"/>
                </a:lnTo>
                <a:lnTo>
                  <a:pt x="76" y="201"/>
                </a:lnTo>
                <a:lnTo>
                  <a:pt x="73" y="200"/>
                </a:lnTo>
                <a:lnTo>
                  <a:pt x="72" y="198"/>
                </a:lnTo>
                <a:lnTo>
                  <a:pt x="68" y="200"/>
                </a:lnTo>
                <a:lnTo>
                  <a:pt x="67" y="201"/>
                </a:lnTo>
                <a:lnTo>
                  <a:pt x="65" y="203"/>
                </a:lnTo>
                <a:lnTo>
                  <a:pt x="64" y="203"/>
                </a:lnTo>
                <a:lnTo>
                  <a:pt x="60" y="201"/>
                </a:lnTo>
                <a:lnTo>
                  <a:pt x="59" y="201"/>
                </a:lnTo>
                <a:lnTo>
                  <a:pt x="56" y="200"/>
                </a:lnTo>
                <a:lnTo>
                  <a:pt x="52" y="200"/>
                </a:lnTo>
                <a:lnTo>
                  <a:pt x="49" y="201"/>
                </a:lnTo>
                <a:lnTo>
                  <a:pt x="48" y="200"/>
                </a:lnTo>
                <a:lnTo>
                  <a:pt x="46" y="200"/>
                </a:lnTo>
                <a:lnTo>
                  <a:pt x="46" y="196"/>
                </a:lnTo>
                <a:lnTo>
                  <a:pt x="46" y="192"/>
                </a:lnTo>
                <a:lnTo>
                  <a:pt x="44" y="188"/>
                </a:lnTo>
                <a:lnTo>
                  <a:pt x="43" y="185"/>
                </a:lnTo>
                <a:lnTo>
                  <a:pt x="41" y="184"/>
                </a:lnTo>
                <a:lnTo>
                  <a:pt x="40" y="182"/>
                </a:lnTo>
                <a:lnTo>
                  <a:pt x="38" y="180"/>
                </a:lnTo>
                <a:lnTo>
                  <a:pt x="36" y="179"/>
                </a:lnTo>
                <a:lnTo>
                  <a:pt x="36" y="174"/>
                </a:lnTo>
                <a:lnTo>
                  <a:pt x="35" y="174"/>
                </a:lnTo>
                <a:lnTo>
                  <a:pt x="33" y="171"/>
                </a:lnTo>
                <a:lnTo>
                  <a:pt x="33" y="169"/>
                </a:lnTo>
                <a:lnTo>
                  <a:pt x="35" y="166"/>
                </a:lnTo>
                <a:lnTo>
                  <a:pt x="36" y="164"/>
                </a:lnTo>
                <a:lnTo>
                  <a:pt x="35" y="161"/>
                </a:lnTo>
                <a:lnTo>
                  <a:pt x="33" y="160"/>
                </a:lnTo>
                <a:lnTo>
                  <a:pt x="32" y="160"/>
                </a:lnTo>
                <a:lnTo>
                  <a:pt x="32" y="158"/>
                </a:lnTo>
                <a:lnTo>
                  <a:pt x="32" y="156"/>
                </a:lnTo>
                <a:lnTo>
                  <a:pt x="30" y="156"/>
                </a:lnTo>
                <a:lnTo>
                  <a:pt x="30" y="155"/>
                </a:lnTo>
                <a:lnTo>
                  <a:pt x="30" y="153"/>
                </a:lnTo>
                <a:lnTo>
                  <a:pt x="30" y="152"/>
                </a:lnTo>
                <a:lnTo>
                  <a:pt x="28" y="152"/>
                </a:lnTo>
                <a:lnTo>
                  <a:pt x="28" y="150"/>
                </a:lnTo>
                <a:lnTo>
                  <a:pt x="28" y="148"/>
                </a:lnTo>
                <a:lnTo>
                  <a:pt x="28" y="147"/>
                </a:lnTo>
                <a:lnTo>
                  <a:pt x="28" y="145"/>
                </a:lnTo>
                <a:lnTo>
                  <a:pt x="28" y="144"/>
                </a:lnTo>
                <a:lnTo>
                  <a:pt x="28" y="142"/>
                </a:lnTo>
                <a:lnTo>
                  <a:pt x="27" y="142"/>
                </a:lnTo>
                <a:lnTo>
                  <a:pt x="27" y="140"/>
                </a:lnTo>
                <a:lnTo>
                  <a:pt x="27" y="139"/>
                </a:lnTo>
                <a:lnTo>
                  <a:pt x="27" y="137"/>
                </a:lnTo>
                <a:lnTo>
                  <a:pt x="25" y="137"/>
                </a:lnTo>
                <a:lnTo>
                  <a:pt x="25" y="136"/>
                </a:lnTo>
                <a:lnTo>
                  <a:pt x="25" y="134"/>
                </a:lnTo>
                <a:lnTo>
                  <a:pt x="24" y="134"/>
                </a:lnTo>
                <a:lnTo>
                  <a:pt x="24" y="132"/>
                </a:lnTo>
                <a:lnTo>
                  <a:pt x="24" y="123"/>
                </a:lnTo>
                <a:lnTo>
                  <a:pt x="24" y="121"/>
                </a:lnTo>
                <a:lnTo>
                  <a:pt x="24" y="120"/>
                </a:lnTo>
                <a:lnTo>
                  <a:pt x="24" y="118"/>
                </a:lnTo>
                <a:lnTo>
                  <a:pt x="24" y="116"/>
                </a:lnTo>
                <a:lnTo>
                  <a:pt x="22" y="116"/>
                </a:lnTo>
                <a:lnTo>
                  <a:pt x="20" y="116"/>
                </a:lnTo>
                <a:lnTo>
                  <a:pt x="9" y="116"/>
                </a:lnTo>
                <a:lnTo>
                  <a:pt x="4" y="116"/>
                </a:lnTo>
                <a:lnTo>
                  <a:pt x="3" y="108"/>
                </a:lnTo>
                <a:lnTo>
                  <a:pt x="1" y="104"/>
                </a:lnTo>
                <a:lnTo>
                  <a:pt x="1" y="100"/>
                </a:lnTo>
                <a:lnTo>
                  <a:pt x="1" y="99"/>
                </a:lnTo>
                <a:lnTo>
                  <a:pt x="3" y="86"/>
                </a:lnTo>
                <a:lnTo>
                  <a:pt x="1" y="84"/>
                </a:lnTo>
                <a:lnTo>
                  <a:pt x="1" y="83"/>
                </a:lnTo>
                <a:lnTo>
                  <a:pt x="0" y="80"/>
                </a:lnTo>
                <a:lnTo>
                  <a:pt x="1" y="75"/>
                </a:lnTo>
                <a:lnTo>
                  <a:pt x="3" y="73"/>
                </a:lnTo>
                <a:lnTo>
                  <a:pt x="3" y="72"/>
                </a:lnTo>
                <a:lnTo>
                  <a:pt x="3" y="70"/>
                </a:lnTo>
                <a:lnTo>
                  <a:pt x="3" y="68"/>
                </a:lnTo>
                <a:lnTo>
                  <a:pt x="4" y="64"/>
                </a:lnTo>
                <a:lnTo>
                  <a:pt x="3" y="59"/>
                </a:lnTo>
                <a:lnTo>
                  <a:pt x="3" y="57"/>
                </a:lnTo>
                <a:lnTo>
                  <a:pt x="6" y="57"/>
                </a:lnTo>
                <a:lnTo>
                  <a:pt x="8" y="57"/>
                </a:lnTo>
                <a:lnTo>
                  <a:pt x="11" y="56"/>
                </a:lnTo>
                <a:lnTo>
                  <a:pt x="17" y="49"/>
                </a:lnTo>
                <a:lnTo>
                  <a:pt x="19" y="49"/>
                </a:lnTo>
                <a:lnTo>
                  <a:pt x="20" y="48"/>
                </a:lnTo>
                <a:lnTo>
                  <a:pt x="22" y="48"/>
                </a:lnTo>
                <a:lnTo>
                  <a:pt x="24" y="48"/>
                </a:lnTo>
                <a:lnTo>
                  <a:pt x="27" y="46"/>
                </a:lnTo>
                <a:lnTo>
                  <a:pt x="28" y="46"/>
                </a:lnTo>
                <a:lnTo>
                  <a:pt x="28" y="44"/>
                </a:lnTo>
                <a:lnTo>
                  <a:pt x="28" y="43"/>
                </a:lnTo>
                <a:lnTo>
                  <a:pt x="28" y="41"/>
                </a:lnTo>
                <a:lnTo>
                  <a:pt x="28" y="36"/>
                </a:lnTo>
                <a:lnTo>
                  <a:pt x="28" y="33"/>
                </a:lnTo>
                <a:lnTo>
                  <a:pt x="30" y="32"/>
                </a:lnTo>
                <a:lnTo>
                  <a:pt x="33" y="30"/>
                </a:lnTo>
                <a:lnTo>
                  <a:pt x="33" y="27"/>
                </a:lnTo>
                <a:lnTo>
                  <a:pt x="33" y="24"/>
                </a:lnTo>
                <a:lnTo>
                  <a:pt x="32" y="24"/>
                </a:lnTo>
                <a:lnTo>
                  <a:pt x="32" y="22"/>
                </a:lnTo>
                <a:lnTo>
                  <a:pt x="30" y="22"/>
                </a:lnTo>
                <a:lnTo>
                  <a:pt x="28" y="20"/>
                </a:lnTo>
                <a:lnTo>
                  <a:pt x="28" y="19"/>
                </a:lnTo>
                <a:lnTo>
                  <a:pt x="27" y="17"/>
                </a:lnTo>
                <a:lnTo>
                  <a:pt x="25" y="16"/>
                </a:lnTo>
                <a:lnTo>
                  <a:pt x="27" y="16"/>
                </a:lnTo>
                <a:lnTo>
                  <a:pt x="28" y="16"/>
                </a:lnTo>
                <a:lnTo>
                  <a:pt x="30" y="17"/>
                </a:lnTo>
                <a:lnTo>
                  <a:pt x="32" y="17"/>
                </a:lnTo>
                <a:lnTo>
                  <a:pt x="33" y="17"/>
                </a:lnTo>
                <a:lnTo>
                  <a:pt x="36" y="14"/>
                </a:lnTo>
                <a:lnTo>
                  <a:pt x="38" y="12"/>
                </a:lnTo>
                <a:lnTo>
                  <a:pt x="38" y="9"/>
                </a:lnTo>
                <a:lnTo>
                  <a:pt x="35" y="8"/>
                </a:lnTo>
                <a:lnTo>
                  <a:pt x="36" y="4"/>
                </a:lnTo>
                <a:lnTo>
                  <a:pt x="40" y="4"/>
                </a:lnTo>
                <a:lnTo>
                  <a:pt x="41" y="4"/>
                </a:lnTo>
                <a:lnTo>
                  <a:pt x="41" y="3"/>
                </a:lnTo>
                <a:lnTo>
                  <a:pt x="44" y="3"/>
                </a:lnTo>
                <a:lnTo>
                  <a:pt x="46" y="4"/>
                </a:lnTo>
                <a:lnTo>
                  <a:pt x="48" y="1"/>
                </a:lnTo>
                <a:lnTo>
                  <a:pt x="52" y="1"/>
                </a:lnTo>
                <a:lnTo>
                  <a:pt x="54" y="0"/>
                </a:lnTo>
                <a:lnTo>
                  <a:pt x="56" y="1"/>
                </a:lnTo>
                <a:lnTo>
                  <a:pt x="59" y="8"/>
                </a:lnTo>
                <a:lnTo>
                  <a:pt x="60" y="11"/>
                </a:lnTo>
                <a:lnTo>
                  <a:pt x="62" y="12"/>
                </a:lnTo>
                <a:lnTo>
                  <a:pt x="64" y="16"/>
                </a:lnTo>
                <a:lnTo>
                  <a:pt x="64" y="19"/>
                </a:lnTo>
                <a:lnTo>
                  <a:pt x="68" y="24"/>
                </a:lnTo>
                <a:lnTo>
                  <a:pt x="68" y="25"/>
                </a:lnTo>
                <a:lnTo>
                  <a:pt x="65" y="28"/>
                </a:lnTo>
                <a:lnTo>
                  <a:pt x="72" y="35"/>
                </a:lnTo>
                <a:lnTo>
                  <a:pt x="72" y="40"/>
                </a:lnTo>
                <a:lnTo>
                  <a:pt x="73" y="43"/>
                </a:lnTo>
                <a:lnTo>
                  <a:pt x="80" y="54"/>
                </a:lnTo>
                <a:lnTo>
                  <a:pt x="81" y="57"/>
                </a:lnTo>
                <a:lnTo>
                  <a:pt x="83" y="59"/>
                </a:lnTo>
                <a:lnTo>
                  <a:pt x="84" y="57"/>
                </a:lnTo>
                <a:lnTo>
                  <a:pt x="86" y="60"/>
                </a:lnTo>
                <a:lnTo>
                  <a:pt x="91" y="62"/>
                </a:lnTo>
                <a:lnTo>
                  <a:pt x="91" y="60"/>
                </a:lnTo>
                <a:lnTo>
                  <a:pt x="91" y="56"/>
                </a:lnTo>
                <a:lnTo>
                  <a:pt x="96" y="49"/>
                </a:lnTo>
                <a:lnTo>
                  <a:pt x="99" y="51"/>
                </a:lnTo>
                <a:lnTo>
                  <a:pt x="104" y="51"/>
                </a:lnTo>
                <a:lnTo>
                  <a:pt x="105" y="56"/>
                </a:lnTo>
                <a:lnTo>
                  <a:pt x="110" y="59"/>
                </a:lnTo>
                <a:lnTo>
                  <a:pt x="112" y="62"/>
                </a:lnTo>
                <a:lnTo>
                  <a:pt x="116" y="70"/>
                </a:lnTo>
                <a:lnTo>
                  <a:pt x="116" y="72"/>
                </a:lnTo>
                <a:lnTo>
                  <a:pt x="120" y="72"/>
                </a:lnTo>
                <a:lnTo>
                  <a:pt x="123" y="70"/>
                </a:lnTo>
                <a:lnTo>
                  <a:pt x="124" y="67"/>
                </a:lnTo>
                <a:lnTo>
                  <a:pt x="128" y="62"/>
                </a:lnTo>
                <a:lnTo>
                  <a:pt x="128" y="60"/>
                </a:lnTo>
                <a:lnTo>
                  <a:pt x="128" y="62"/>
                </a:lnTo>
                <a:lnTo>
                  <a:pt x="131" y="56"/>
                </a:lnTo>
                <a:lnTo>
                  <a:pt x="132" y="56"/>
                </a:lnTo>
                <a:lnTo>
                  <a:pt x="136" y="49"/>
                </a:lnTo>
                <a:lnTo>
                  <a:pt x="137" y="49"/>
                </a:lnTo>
                <a:lnTo>
                  <a:pt x="139" y="49"/>
                </a:lnTo>
                <a:lnTo>
                  <a:pt x="139" y="48"/>
                </a:lnTo>
                <a:lnTo>
                  <a:pt x="140" y="48"/>
                </a:lnTo>
                <a:lnTo>
                  <a:pt x="140" y="46"/>
                </a:lnTo>
                <a:lnTo>
                  <a:pt x="140" y="44"/>
                </a:lnTo>
                <a:lnTo>
                  <a:pt x="140" y="43"/>
                </a:lnTo>
                <a:lnTo>
                  <a:pt x="140" y="41"/>
                </a:lnTo>
                <a:lnTo>
                  <a:pt x="140" y="35"/>
                </a:lnTo>
                <a:lnTo>
                  <a:pt x="145" y="30"/>
                </a:lnTo>
                <a:lnTo>
                  <a:pt x="150" y="30"/>
                </a:lnTo>
                <a:lnTo>
                  <a:pt x="153" y="27"/>
                </a:lnTo>
                <a:lnTo>
                  <a:pt x="155" y="28"/>
                </a:lnTo>
                <a:lnTo>
                  <a:pt x="160" y="33"/>
                </a:lnTo>
                <a:lnTo>
                  <a:pt x="164" y="33"/>
                </a:lnTo>
                <a:lnTo>
                  <a:pt x="176" y="24"/>
                </a:lnTo>
                <a:lnTo>
                  <a:pt x="176" y="19"/>
                </a:lnTo>
                <a:lnTo>
                  <a:pt x="179" y="17"/>
                </a:lnTo>
                <a:lnTo>
                  <a:pt x="182" y="16"/>
                </a:lnTo>
                <a:lnTo>
                  <a:pt x="190" y="24"/>
                </a:lnTo>
                <a:lnTo>
                  <a:pt x="195" y="14"/>
                </a:lnTo>
                <a:lnTo>
                  <a:pt x="201" y="14"/>
                </a:lnTo>
                <a:lnTo>
                  <a:pt x="209" y="12"/>
                </a:lnTo>
                <a:lnTo>
                  <a:pt x="214" y="9"/>
                </a:lnTo>
                <a:lnTo>
                  <a:pt x="217" y="11"/>
                </a:lnTo>
                <a:lnTo>
                  <a:pt x="219" y="11"/>
                </a:lnTo>
                <a:lnTo>
                  <a:pt x="220" y="14"/>
                </a:lnTo>
                <a:lnTo>
                  <a:pt x="220" y="16"/>
                </a:lnTo>
                <a:lnTo>
                  <a:pt x="219" y="17"/>
                </a:lnTo>
                <a:lnTo>
                  <a:pt x="216" y="17"/>
                </a:lnTo>
                <a:lnTo>
                  <a:pt x="216" y="19"/>
                </a:lnTo>
                <a:lnTo>
                  <a:pt x="216" y="20"/>
                </a:lnTo>
                <a:lnTo>
                  <a:pt x="216" y="22"/>
                </a:lnTo>
                <a:lnTo>
                  <a:pt x="217" y="22"/>
                </a:lnTo>
                <a:lnTo>
                  <a:pt x="217" y="27"/>
                </a:lnTo>
                <a:lnTo>
                  <a:pt x="217" y="33"/>
                </a:lnTo>
                <a:lnTo>
                  <a:pt x="219" y="35"/>
                </a:lnTo>
                <a:lnTo>
                  <a:pt x="222" y="35"/>
                </a:lnTo>
                <a:lnTo>
                  <a:pt x="224" y="35"/>
                </a:lnTo>
                <a:lnTo>
                  <a:pt x="225" y="35"/>
                </a:lnTo>
                <a:lnTo>
                  <a:pt x="227" y="35"/>
                </a:lnTo>
                <a:lnTo>
                  <a:pt x="228" y="38"/>
                </a:lnTo>
                <a:lnTo>
                  <a:pt x="227" y="40"/>
                </a:lnTo>
                <a:lnTo>
                  <a:pt x="227" y="44"/>
                </a:lnTo>
                <a:lnTo>
                  <a:pt x="228" y="44"/>
                </a:lnTo>
                <a:lnTo>
                  <a:pt x="228" y="46"/>
                </a:lnTo>
                <a:lnTo>
                  <a:pt x="230" y="48"/>
                </a:lnTo>
                <a:lnTo>
                  <a:pt x="232" y="46"/>
                </a:lnTo>
                <a:lnTo>
                  <a:pt x="232" y="48"/>
                </a:lnTo>
                <a:lnTo>
                  <a:pt x="233" y="48"/>
                </a:lnTo>
                <a:lnTo>
                  <a:pt x="233" y="49"/>
                </a:lnTo>
                <a:lnTo>
                  <a:pt x="232" y="52"/>
                </a:lnTo>
                <a:lnTo>
                  <a:pt x="232" y="54"/>
                </a:lnTo>
                <a:lnTo>
                  <a:pt x="233" y="54"/>
                </a:lnTo>
                <a:lnTo>
                  <a:pt x="235" y="54"/>
                </a:lnTo>
                <a:lnTo>
                  <a:pt x="236" y="54"/>
                </a:lnTo>
                <a:lnTo>
                  <a:pt x="236" y="56"/>
                </a:lnTo>
                <a:lnTo>
                  <a:pt x="235" y="56"/>
                </a:lnTo>
                <a:lnTo>
                  <a:pt x="235" y="57"/>
                </a:lnTo>
                <a:lnTo>
                  <a:pt x="233" y="59"/>
                </a:lnTo>
                <a:lnTo>
                  <a:pt x="235" y="60"/>
                </a:lnTo>
                <a:lnTo>
                  <a:pt x="236" y="62"/>
                </a:lnTo>
                <a:lnTo>
                  <a:pt x="240" y="65"/>
                </a:lnTo>
                <a:lnTo>
                  <a:pt x="243" y="65"/>
                </a:lnTo>
                <a:lnTo>
                  <a:pt x="243" y="67"/>
                </a:lnTo>
                <a:lnTo>
                  <a:pt x="246" y="67"/>
                </a:lnTo>
                <a:lnTo>
                  <a:pt x="248" y="70"/>
                </a:lnTo>
                <a:lnTo>
                  <a:pt x="248" y="72"/>
                </a:lnTo>
                <a:lnTo>
                  <a:pt x="246" y="75"/>
                </a:lnTo>
                <a:lnTo>
                  <a:pt x="244" y="76"/>
                </a:lnTo>
                <a:lnTo>
                  <a:pt x="246" y="78"/>
                </a:lnTo>
                <a:lnTo>
                  <a:pt x="248" y="80"/>
                </a:lnTo>
                <a:lnTo>
                  <a:pt x="251" y="80"/>
                </a:lnTo>
                <a:lnTo>
                  <a:pt x="254" y="76"/>
                </a:lnTo>
                <a:lnTo>
                  <a:pt x="257" y="76"/>
                </a:lnTo>
                <a:lnTo>
                  <a:pt x="260" y="73"/>
                </a:lnTo>
                <a:lnTo>
                  <a:pt x="267" y="73"/>
                </a:lnTo>
                <a:lnTo>
                  <a:pt x="273" y="72"/>
                </a:lnTo>
                <a:lnTo>
                  <a:pt x="275" y="70"/>
                </a:lnTo>
                <a:lnTo>
                  <a:pt x="276" y="68"/>
                </a:lnTo>
                <a:lnTo>
                  <a:pt x="278" y="67"/>
                </a:lnTo>
                <a:lnTo>
                  <a:pt x="280" y="65"/>
                </a:lnTo>
                <a:lnTo>
                  <a:pt x="283" y="65"/>
                </a:lnTo>
                <a:lnTo>
                  <a:pt x="286" y="67"/>
                </a:lnTo>
                <a:lnTo>
                  <a:pt x="289" y="68"/>
                </a:lnTo>
                <a:lnTo>
                  <a:pt x="296" y="68"/>
                </a:lnTo>
                <a:lnTo>
                  <a:pt x="297" y="68"/>
                </a:lnTo>
                <a:lnTo>
                  <a:pt x="300" y="68"/>
                </a:lnTo>
                <a:lnTo>
                  <a:pt x="302" y="70"/>
                </a:lnTo>
                <a:lnTo>
                  <a:pt x="304" y="70"/>
                </a:lnTo>
                <a:lnTo>
                  <a:pt x="305" y="70"/>
                </a:lnTo>
                <a:lnTo>
                  <a:pt x="307" y="72"/>
                </a:lnTo>
                <a:lnTo>
                  <a:pt x="308" y="72"/>
                </a:lnTo>
                <a:lnTo>
                  <a:pt x="312" y="75"/>
                </a:lnTo>
                <a:lnTo>
                  <a:pt x="316" y="76"/>
                </a:lnTo>
                <a:lnTo>
                  <a:pt x="318" y="78"/>
                </a:lnTo>
                <a:lnTo>
                  <a:pt x="318" y="80"/>
                </a:lnTo>
                <a:lnTo>
                  <a:pt x="320" y="80"/>
                </a:lnTo>
                <a:lnTo>
                  <a:pt x="321" y="80"/>
                </a:lnTo>
                <a:lnTo>
                  <a:pt x="324" y="78"/>
                </a:lnTo>
                <a:lnTo>
                  <a:pt x="326" y="80"/>
                </a:lnTo>
                <a:lnTo>
                  <a:pt x="328" y="83"/>
                </a:lnTo>
                <a:lnTo>
                  <a:pt x="329" y="83"/>
                </a:lnTo>
                <a:lnTo>
                  <a:pt x="329" y="84"/>
                </a:lnTo>
                <a:lnTo>
                  <a:pt x="329" y="86"/>
                </a:lnTo>
                <a:lnTo>
                  <a:pt x="328" y="89"/>
                </a:lnTo>
                <a:lnTo>
                  <a:pt x="326" y="89"/>
                </a:lnTo>
                <a:lnTo>
                  <a:pt x="324" y="91"/>
                </a:lnTo>
                <a:lnTo>
                  <a:pt x="323" y="91"/>
                </a:lnTo>
                <a:lnTo>
                  <a:pt x="323" y="94"/>
                </a:lnTo>
                <a:lnTo>
                  <a:pt x="321" y="99"/>
                </a:lnTo>
                <a:lnTo>
                  <a:pt x="320" y="100"/>
                </a:lnTo>
                <a:lnTo>
                  <a:pt x="320" y="102"/>
                </a:lnTo>
                <a:lnTo>
                  <a:pt x="320" y="105"/>
                </a:lnTo>
                <a:lnTo>
                  <a:pt x="320" y="107"/>
                </a:lnTo>
                <a:lnTo>
                  <a:pt x="320" y="110"/>
                </a:lnTo>
                <a:lnTo>
                  <a:pt x="321" y="112"/>
                </a:lnTo>
                <a:lnTo>
                  <a:pt x="321" y="115"/>
                </a:lnTo>
                <a:lnTo>
                  <a:pt x="326" y="116"/>
                </a:lnTo>
                <a:lnTo>
                  <a:pt x="329" y="115"/>
                </a:lnTo>
                <a:lnTo>
                  <a:pt x="329" y="113"/>
                </a:lnTo>
                <a:lnTo>
                  <a:pt x="332" y="113"/>
                </a:lnTo>
                <a:lnTo>
                  <a:pt x="336" y="113"/>
                </a:lnTo>
                <a:lnTo>
                  <a:pt x="339" y="116"/>
                </a:lnTo>
                <a:lnTo>
                  <a:pt x="342" y="118"/>
                </a:lnTo>
                <a:lnTo>
                  <a:pt x="348" y="118"/>
                </a:lnTo>
                <a:lnTo>
                  <a:pt x="352" y="120"/>
                </a:lnTo>
                <a:lnTo>
                  <a:pt x="353" y="121"/>
                </a:lnTo>
                <a:lnTo>
                  <a:pt x="355" y="124"/>
                </a:lnTo>
                <a:lnTo>
                  <a:pt x="356" y="126"/>
                </a:lnTo>
                <a:lnTo>
                  <a:pt x="356" y="129"/>
                </a:lnTo>
                <a:lnTo>
                  <a:pt x="355" y="131"/>
                </a:lnTo>
                <a:lnTo>
                  <a:pt x="355" y="132"/>
                </a:lnTo>
                <a:lnTo>
                  <a:pt x="356" y="134"/>
                </a:lnTo>
                <a:lnTo>
                  <a:pt x="358" y="137"/>
                </a:lnTo>
                <a:lnTo>
                  <a:pt x="360" y="140"/>
                </a:lnTo>
                <a:lnTo>
                  <a:pt x="358" y="144"/>
                </a:lnTo>
                <a:lnTo>
                  <a:pt x="355" y="145"/>
                </a:lnTo>
                <a:lnTo>
                  <a:pt x="348" y="147"/>
                </a:lnTo>
                <a:lnTo>
                  <a:pt x="348" y="148"/>
                </a:lnTo>
                <a:lnTo>
                  <a:pt x="350" y="153"/>
                </a:lnTo>
                <a:lnTo>
                  <a:pt x="350" y="155"/>
                </a:lnTo>
                <a:lnTo>
                  <a:pt x="347" y="155"/>
                </a:lnTo>
                <a:lnTo>
                  <a:pt x="344" y="156"/>
                </a:lnTo>
                <a:lnTo>
                  <a:pt x="344" y="160"/>
                </a:lnTo>
                <a:lnTo>
                  <a:pt x="339" y="166"/>
                </a:lnTo>
                <a:lnTo>
                  <a:pt x="339" y="168"/>
                </a:lnTo>
                <a:lnTo>
                  <a:pt x="339" y="169"/>
                </a:lnTo>
                <a:lnTo>
                  <a:pt x="336" y="171"/>
                </a:lnTo>
                <a:lnTo>
                  <a:pt x="332" y="171"/>
                </a:lnTo>
                <a:lnTo>
                  <a:pt x="331" y="169"/>
                </a:lnTo>
                <a:lnTo>
                  <a:pt x="329" y="166"/>
                </a:lnTo>
                <a:lnTo>
                  <a:pt x="328" y="166"/>
                </a:lnTo>
                <a:lnTo>
                  <a:pt x="324" y="166"/>
                </a:lnTo>
                <a:lnTo>
                  <a:pt x="323" y="169"/>
                </a:lnTo>
                <a:lnTo>
                  <a:pt x="321" y="172"/>
                </a:lnTo>
                <a:lnTo>
                  <a:pt x="321" y="177"/>
                </a:lnTo>
                <a:lnTo>
                  <a:pt x="320" y="180"/>
                </a:lnTo>
                <a:lnTo>
                  <a:pt x="321" y="182"/>
                </a:lnTo>
                <a:lnTo>
                  <a:pt x="320" y="184"/>
                </a:lnTo>
                <a:lnTo>
                  <a:pt x="316" y="184"/>
                </a:lnTo>
                <a:lnTo>
                  <a:pt x="313" y="185"/>
                </a:lnTo>
                <a:lnTo>
                  <a:pt x="313" y="187"/>
                </a:lnTo>
                <a:lnTo>
                  <a:pt x="315" y="190"/>
                </a:lnTo>
                <a:lnTo>
                  <a:pt x="316" y="193"/>
                </a:lnTo>
                <a:lnTo>
                  <a:pt x="320" y="193"/>
                </a:lnTo>
                <a:lnTo>
                  <a:pt x="323" y="195"/>
                </a:lnTo>
                <a:lnTo>
                  <a:pt x="326" y="198"/>
                </a:lnTo>
                <a:lnTo>
                  <a:pt x="328" y="200"/>
                </a:lnTo>
                <a:lnTo>
                  <a:pt x="329" y="201"/>
                </a:lnTo>
                <a:lnTo>
                  <a:pt x="329" y="203"/>
                </a:lnTo>
                <a:lnTo>
                  <a:pt x="329" y="208"/>
                </a:lnTo>
                <a:lnTo>
                  <a:pt x="328" y="209"/>
                </a:lnTo>
                <a:lnTo>
                  <a:pt x="326" y="211"/>
                </a:lnTo>
                <a:lnTo>
                  <a:pt x="324" y="214"/>
                </a:lnTo>
                <a:lnTo>
                  <a:pt x="321" y="216"/>
                </a:lnTo>
                <a:lnTo>
                  <a:pt x="316" y="217"/>
                </a:lnTo>
                <a:lnTo>
                  <a:pt x="313" y="219"/>
                </a:lnTo>
                <a:lnTo>
                  <a:pt x="304" y="220"/>
                </a:lnTo>
                <a:lnTo>
                  <a:pt x="300" y="219"/>
                </a:lnTo>
                <a:lnTo>
                  <a:pt x="299" y="217"/>
                </a:lnTo>
                <a:lnTo>
                  <a:pt x="296" y="217"/>
                </a:lnTo>
                <a:lnTo>
                  <a:pt x="296" y="225"/>
                </a:lnTo>
                <a:lnTo>
                  <a:pt x="291" y="224"/>
                </a:lnTo>
                <a:lnTo>
                  <a:pt x="289" y="224"/>
                </a:lnTo>
                <a:lnTo>
                  <a:pt x="286" y="227"/>
                </a:lnTo>
                <a:lnTo>
                  <a:pt x="284" y="228"/>
                </a:lnTo>
                <a:lnTo>
                  <a:pt x="281" y="228"/>
                </a:lnTo>
                <a:lnTo>
                  <a:pt x="280" y="230"/>
                </a:lnTo>
                <a:lnTo>
                  <a:pt x="281" y="233"/>
                </a:lnTo>
                <a:lnTo>
                  <a:pt x="280" y="233"/>
                </a:lnTo>
                <a:lnTo>
                  <a:pt x="278" y="233"/>
                </a:lnTo>
                <a:lnTo>
                  <a:pt x="276" y="233"/>
                </a:lnTo>
                <a:lnTo>
                  <a:pt x="276" y="238"/>
                </a:lnTo>
                <a:lnTo>
                  <a:pt x="275" y="238"/>
                </a:lnTo>
                <a:lnTo>
                  <a:pt x="273" y="238"/>
                </a:lnTo>
                <a:lnTo>
                  <a:pt x="272" y="238"/>
                </a:lnTo>
                <a:lnTo>
                  <a:pt x="270" y="241"/>
                </a:lnTo>
                <a:lnTo>
                  <a:pt x="270" y="243"/>
                </a:lnTo>
                <a:lnTo>
                  <a:pt x="268" y="244"/>
                </a:lnTo>
                <a:lnTo>
                  <a:pt x="268" y="246"/>
                </a:lnTo>
                <a:lnTo>
                  <a:pt x="268" y="248"/>
                </a:lnTo>
                <a:lnTo>
                  <a:pt x="270" y="249"/>
                </a:lnTo>
                <a:lnTo>
                  <a:pt x="272" y="251"/>
                </a:lnTo>
                <a:lnTo>
                  <a:pt x="272" y="252"/>
                </a:lnTo>
                <a:lnTo>
                  <a:pt x="272" y="254"/>
                </a:lnTo>
                <a:lnTo>
                  <a:pt x="272" y="256"/>
                </a:lnTo>
                <a:lnTo>
                  <a:pt x="272" y="257"/>
                </a:lnTo>
                <a:lnTo>
                  <a:pt x="272" y="259"/>
                </a:lnTo>
                <a:lnTo>
                  <a:pt x="270" y="262"/>
                </a:lnTo>
                <a:lnTo>
                  <a:pt x="272" y="264"/>
                </a:lnTo>
                <a:lnTo>
                  <a:pt x="272" y="265"/>
                </a:lnTo>
                <a:lnTo>
                  <a:pt x="272" y="268"/>
                </a:lnTo>
                <a:lnTo>
                  <a:pt x="276" y="272"/>
                </a:lnTo>
                <a:lnTo>
                  <a:pt x="278" y="273"/>
                </a:lnTo>
                <a:lnTo>
                  <a:pt x="281" y="273"/>
                </a:lnTo>
                <a:lnTo>
                  <a:pt x="283" y="273"/>
                </a:lnTo>
                <a:lnTo>
                  <a:pt x="284" y="272"/>
                </a:lnTo>
                <a:lnTo>
                  <a:pt x="288" y="270"/>
                </a:lnTo>
                <a:lnTo>
                  <a:pt x="289" y="270"/>
                </a:lnTo>
                <a:lnTo>
                  <a:pt x="291" y="272"/>
                </a:lnTo>
                <a:lnTo>
                  <a:pt x="292" y="270"/>
                </a:lnTo>
                <a:lnTo>
                  <a:pt x="294" y="270"/>
                </a:lnTo>
                <a:lnTo>
                  <a:pt x="292" y="275"/>
                </a:lnTo>
                <a:lnTo>
                  <a:pt x="292" y="278"/>
                </a:lnTo>
                <a:lnTo>
                  <a:pt x="292" y="281"/>
                </a:lnTo>
                <a:lnTo>
                  <a:pt x="291" y="283"/>
                </a:lnTo>
                <a:lnTo>
                  <a:pt x="289" y="284"/>
                </a:lnTo>
                <a:lnTo>
                  <a:pt x="288" y="289"/>
                </a:lnTo>
                <a:lnTo>
                  <a:pt x="288" y="292"/>
                </a:lnTo>
                <a:lnTo>
                  <a:pt x="288" y="296"/>
                </a:lnTo>
                <a:lnTo>
                  <a:pt x="286" y="296"/>
                </a:lnTo>
                <a:lnTo>
                  <a:pt x="286" y="299"/>
                </a:lnTo>
                <a:lnTo>
                  <a:pt x="284" y="300"/>
                </a:lnTo>
                <a:lnTo>
                  <a:pt x="284" y="304"/>
                </a:lnTo>
                <a:lnTo>
                  <a:pt x="286" y="305"/>
                </a:lnTo>
                <a:lnTo>
                  <a:pt x="288" y="305"/>
                </a:lnTo>
                <a:lnTo>
                  <a:pt x="289" y="307"/>
                </a:lnTo>
                <a:lnTo>
                  <a:pt x="289" y="308"/>
                </a:lnTo>
                <a:lnTo>
                  <a:pt x="288" y="310"/>
                </a:lnTo>
                <a:lnTo>
                  <a:pt x="289" y="313"/>
                </a:lnTo>
                <a:lnTo>
                  <a:pt x="291" y="315"/>
                </a:lnTo>
                <a:lnTo>
                  <a:pt x="292" y="316"/>
                </a:lnTo>
                <a:lnTo>
                  <a:pt x="292" y="318"/>
                </a:lnTo>
                <a:lnTo>
                  <a:pt x="292" y="320"/>
                </a:lnTo>
                <a:lnTo>
                  <a:pt x="292" y="321"/>
                </a:lnTo>
                <a:lnTo>
                  <a:pt x="294" y="323"/>
                </a:lnTo>
                <a:lnTo>
                  <a:pt x="294" y="324"/>
                </a:lnTo>
                <a:lnTo>
                  <a:pt x="296" y="326"/>
                </a:lnTo>
                <a:lnTo>
                  <a:pt x="296" y="328"/>
                </a:lnTo>
                <a:lnTo>
                  <a:pt x="294" y="329"/>
                </a:lnTo>
                <a:lnTo>
                  <a:pt x="294" y="331"/>
                </a:lnTo>
                <a:lnTo>
                  <a:pt x="296" y="332"/>
                </a:lnTo>
                <a:lnTo>
                  <a:pt x="296" y="334"/>
                </a:lnTo>
                <a:close/>
              </a:path>
            </a:pathLst>
          </a:custGeom>
          <a:solidFill>
            <a:srgbClr val="AAEB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22"/>
          <p:cNvSpPr>
            <a:spLocks noEditPoints="1"/>
          </p:cNvSpPr>
          <p:nvPr/>
        </p:nvSpPr>
        <p:spPr bwMode="auto">
          <a:xfrm>
            <a:off x="792163" y="2725738"/>
            <a:ext cx="728663" cy="973138"/>
          </a:xfrm>
          <a:custGeom>
            <a:avLst/>
            <a:gdLst/>
            <a:ahLst/>
            <a:cxnLst>
              <a:cxn ang="0">
                <a:pos x="418" y="505"/>
              </a:cxn>
              <a:cxn ang="0">
                <a:pos x="458" y="529"/>
              </a:cxn>
              <a:cxn ang="0">
                <a:pos x="437" y="565"/>
              </a:cxn>
              <a:cxn ang="0">
                <a:pos x="418" y="577"/>
              </a:cxn>
              <a:cxn ang="0">
                <a:pos x="408" y="513"/>
              </a:cxn>
              <a:cxn ang="0">
                <a:pos x="365" y="438"/>
              </a:cxn>
              <a:cxn ang="0">
                <a:pos x="371" y="395"/>
              </a:cxn>
              <a:cxn ang="0">
                <a:pos x="354" y="413"/>
              </a:cxn>
              <a:cxn ang="0">
                <a:pos x="339" y="384"/>
              </a:cxn>
              <a:cxn ang="0">
                <a:pos x="304" y="339"/>
              </a:cxn>
              <a:cxn ang="0">
                <a:pos x="346" y="320"/>
              </a:cxn>
              <a:cxn ang="0">
                <a:pos x="320" y="304"/>
              </a:cxn>
              <a:cxn ang="0">
                <a:pos x="250" y="281"/>
              </a:cxn>
              <a:cxn ang="0">
                <a:pos x="290" y="285"/>
              </a:cxn>
              <a:cxn ang="0">
                <a:pos x="269" y="302"/>
              </a:cxn>
              <a:cxn ang="0">
                <a:pos x="255" y="249"/>
              </a:cxn>
              <a:cxn ang="0">
                <a:pos x="240" y="248"/>
              </a:cxn>
              <a:cxn ang="0">
                <a:pos x="240" y="230"/>
              </a:cxn>
              <a:cxn ang="0">
                <a:pos x="264" y="195"/>
              </a:cxn>
              <a:cxn ang="0">
                <a:pos x="295" y="179"/>
              </a:cxn>
              <a:cxn ang="0">
                <a:pos x="82" y="118"/>
              </a:cxn>
              <a:cxn ang="0">
                <a:pos x="64" y="120"/>
              </a:cxn>
              <a:cxn ang="0">
                <a:pos x="231" y="113"/>
              </a:cxn>
              <a:cxn ang="0">
                <a:pos x="248" y="179"/>
              </a:cxn>
              <a:cxn ang="0">
                <a:pos x="186" y="123"/>
              </a:cxn>
              <a:cxn ang="0">
                <a:pos x="56" y="70"/>
              </a:cxn>
              <a:cxn ang="0">
                <a:pos x="227" y="37"/>
              </a:cxn>
              <a:cxn ang="0">
                <a:pos x="271" y="107"/>
              </a:cxn>
              <a:cxn ang="0">
                <a:pos x="167" y="93"/>
              </a:cxn>
              <a:cxn ang="0">
                <a:pos x="175" y="150"/>
              </a:cxn>
              <a:cxn ang="0">
                <a:pos x="200" y="173"/>
              </a:cxn>
              <a:cxn ang="0">
                <a:pos x="245" y="217"/>
              </a:cxn>
              <a:cxn ang="0">
                <a:pos x="208" y="256"/>
              </a:cxn>
              <a:cxn ang="0">
                <a:pos x="232" y="286"/>
              </a:cxn>
              <a:cxn ang="0">
                <a:pos x="263" y="325"/>
              </a:cxn>
              <a:cxn ang="0">
                <a:pos x="290" y="342"/>
              </a:cxn>
              <a:cxn ang="0">
                <a:pos x="312" y="366"/>
              </a:cxn>
              <a:cxn ang="0">
                <a:pos x="331" y="413"/>
              </a:cxn>
              <a:cxn ang="0">
                <a:pos x="368" y="451"/>
              </a:cxn>
              <a:cxn ang="0">
                <a:pos x="403" y="433"/>
              </a:cxn>
              <a:cxn ang="0">
                <a:pos x="416" y="472"/>
              </a:cxn>
              <a:cxn ang="0">
                <a:pos x="397" y="517"/>
              </a:cxn>
              <a:cxn ang="0">
                <a:pos x="376" y="504"/>
              </a:cxn>
              <a:cxn ang="0">
                <a:pos x="349" y="485"/>
              </a:cxn>
              <a:cxn ang="0">
                <a:pos x="331" y="481"/>
              </a:cxn>
              <a:cxn ang="0">
                <a:pos x="293" y="429"/>
              </a:cxn>
              <a:cxn ang="0">
                <a:pos x="290" y="376"/>
              </a:cxn>
              <a:cxn ang="0">
                <a:pos x="239" y="349"/>
              </a:cxn>
              <a:cxn ang="0">
                <a:pos x="213" y="315"/>
              </a:cxn>
              <a:cxn ang="0">
                <a:pos x="186" y="289"/>
              </a:cxn>
              <a:cxn ang="0">
                <a:pos x="152" y="262"/>
              </a:cxn>
              <a:cxn ang="0">
                <a:pos x="167" y="246"/>
              </a:cxn>
              <a:cxn ang="0">
                <a:pos x="175" y="214"/>
              </a:cxn>
              <a:cxn ang="0">
                <a:pos x="138" y="217"/>
              </a:cxn>
              <a:cxn ang="0">
                <a:pos x="103" y="211"/>
              </a:cxn>
              <a:cxn ang="0">
                <a:pos x="106" y="177"/>
              </a:cxn>
              <a:cxn ang="0">
                <a:pos x="66" y="152"/>
              </a:cxn>
              <a:cxn ang="0">
                <a:pos x="117" y="141"/>
              </a:cxn>
              <a:cxn ang="0">
                <a:pos x="139" y="131"/>
              </a:cxn>
              <a:cxn ang="0">
                <a:pos x="85" y="91"/>
              </a:cxn>
              <a:cxn ang="0">
                <a:pos x="19" y="99"/>
              </a:cxn>
              <a:cxn ang="0">
                <a:pos x="58" y="61"/>
              </a:cxn>
              <a:cxn ang="0">
                <a:pos x="147" y="45"/>
              </a:cxn>
            </a:cxnLst>
            <a:rect l="0" t="0" r="r" b="b"/>
            <a:pathLst>
              <a:path w="459" h="613">
                <a:moveTo>
                  <a:pt x="447" y="613"/>
                </a:moveTo>
                <a:lnTo>
                  <a:pt x="447" y="611"/>
                </a:lnTo>
                <a:lnTo>
                  <a:pt x="447" y="613"/>
                </a:lnTo>
                <a:close/>
                <a:moveTo>
                  <a:pt x="440" y="603"/>
                </a:moveTo>
                <a:lnTo>
                  <a:pt x="442" y="603"/>
                </a:lnTo>
                <a:lnTo>
                  <a:pt x="442" y="605"/>
                </a:lnTo>
                <a:lnTo>
                  <a:pt x="440" y="605"/>
                </a:lnTo>
                <a:lnTo>
                  <a:pt x="442" y="605"/>
                </a:lnTo>
                <a:lnTo>
                  <a:pt x="440" y="605"/>
                </a:lnTo>
                <a:lnTo>
                  <a:pt x="440" y="603"/>
                </a:lnTo>
                <a:close/>
                <a:moveTo>
                  <a:pt x="437" y="600"/>
                </a:moveTo>
                <a:lnTo>
                  <a:pt x="439" y="600"/>
                </a:lnTo>
                <a:lnTo>
                  <a:pt x="439" y="601"/>
                </a:lnTo>
                <a:lnTo>
                  <a:pt x="437" y="601"/>
                </a:lnTo>
                <a:lnTo>
                  <a:pt x="437" y="600"/>
                </a:lnTo>
                <a:lnTo>
                  <a:pt x="435" y="600"/>
                </a:lnTo>
                <a:lnTo>
                  <a:pt x="437" y="600"/>
                </a:lnTo>
                <a:close/>
                <a:moveTo>
                  <a:pt x="383" y="536"/>
                </a:moveTo>
                <a:lnTo>
                  <a:pt x="381" y="536"/>
                </a:lnTo>
                <a:lnTo>
                  <a:pt x="383" y="536"/>
                </a:lnTo>
                <a:lnTo>
                  <a:pt x="381" y="536"/>
                </a:lnTo>
                <a:lnTo>
                  <a:pt x="383" y="536"/>
                </a:lnTo>
                <a:lnTo>
                  <a:pt x="381" y="536"/>
                </a:lnTo>
                <a:lnTo>
                  <a:pt x="383" y="536"/>
                </a:lnTo>
                <a:close/>
                <a:moveTo>
                  <a:pt x="400" y="528"/>
                </a:moveTo>
                <a:lnTo>
                  <a:pt x="399" y="528"/>
                </a:lnTo>
                <a:lnTo>
                  <a:pt x="400" y="528"/>
                </a:lnTo>
                <a:close/>
                <a:moveTo>
                  <a:pt x="402" y="528"/>
                </a:moveTo>
                <a:lnTo>
                  <a:pt x="402" y="529"/>
                </a:lnTo>
                <a:lnTo>
                  <a:pt x="403" y="529"/>
                </a:lnTo>
                <a:lnTo>
                  <a:pt x="403" y="531"/>
                </a:lnTo>
                <a:lnTo>
                  <a:pt x="402" y="531"/>
                </a:lnTo>
                <a:lnTo>
                  <a:pt x="402" y="529"/>
                </a:lnTo>
                <a:lnTo>
                  <a:pt x="400" y="529"/>
                </a:lnTo>
                <a:lnTo>
                  <a:pt x="400" y="528"/>
                </a:lnTo>
                <a:lnTo>
                  <a:pt x="400" y="529"/>
                </a:lnTo>
                <a:lnTo>
                  <a:pt x="400" y="528"/>
                </a:lnTo>
                <a:lnTo>
                  <a:pt x="402" y="528"/>
                </a:lnTo>
                <a:lnTo>
                  <a:pt x="400" y="528"/>
                </a:lnTo>
                <a:lnTo>
                  <a:pt x="400" y="526"/>
                </a:lnTo>
                <a:lnTo>
                  <a:pt x="402" y="526"/>
                </a:lnTo>
                <a:lnTo>
                  <a:pt x="402" y="528"/>
                </a:lnTo>
                <a:close/>
                <a:moveTo>
                  <a:pt x="381" y="526"/>
                </a:moveTo>
                <a:lnTo>
                  <a:pt x="381" y="528"/>
                </a:lnTo>
                <a:lnTo>
                  <a:pt x="383" y="528"/>
                </a:lnTo>
                <a:lnTo>
                  <a:pt x="383" y="529"/>
                </a:lnTo>
                <a:lnTo>
                  <a:pt x="383" y="531"/>
                </a:lnTo>
                <a:lnTo>
                  <a:pt x="384" y="531"/>
                </a:lnTo>
                <a:lnTo>
                  <a:pt x="384" y="533"/>
                </a:lnTo>
                <a:lnTo>
                  <a:pt x="384" y="534"/>
                </a:lnTo>
                <a:lnTo>
                  <a:pt x="383" y="534"/>
                </a:lnTo>
                <a:lnTo>
                  <a:pt x="384" y="534"/>
                </a:lnTo>
                <a:lnTo>
                  <a:pt x="383" y="534"/>
                </a:lnTo>
                <a:lnTo>
                  <a:pt x="383" y="533"/>
                </a:lnTo>
                <a:lnTo>
                  <a:pt x="381" y="531"/>
                </a:lnTo>
                <a:lnTo>
                  <a:pt x="381" y="529"/>
                </a:lnTo>
                <a:lnTo>
                  <a:pt x="379" y="529"/>
                </a:lnTo>
                <a:lnTo>
                  <a:pt x="379" y="531"/>
                </a:lnTo>
                <a:lnTo>
                  <a:pt x="378" y="531"/>
                </a:lnTo>
                <a:lnTo>
                  <a:pt x="378" y="529"/>
                </a:lnTo>
                <a:lnTo>
                  <a:pt x="379" y="529"/>
                </a:lnTo>
                <a:lnTo>
                  <a:pt x="379" y="528"/>
                </a:lnTo>
                <a:lnTo>
                  <a:pt x="379" y="526"/>
                </a:lnTo>
                <a:lnTo>
                  <a:pt x="379" y="528"/>
                </a:lnTo>
                <a:lnTo>
                  <a:pt x="379" y="526"/>
                </a:lnTo>
                <a:lnTo>
                  <a:pt x="379" y="528"/>
                </a:lnTo>
                <a:lnTo>
                  <a:pt x="381" y="528"/>
                </a:lnTo>
                <a:lnTo>
                  <a:pt x="381" y="526"/>
                </a:lnTo>
                <a:lnTo>
                  <a:pt x="379" y="526"/>
                </a:lnTo>
                <a:lnTo>
                  <a:pt x="381" y="526"/>
                </a:lnTo>
                <a:lnTo>
                  <a:pt x="379" y="526"/>
                </a:lnTo>
                <a:lnTo>
                  <a:pt x="381" y="526"/>
                </a:lnTo>
                <a:close/>
                <a:moveTo>
                  <a:pt x="375" y="526"/>
                </a:moveTo>
                <a:lnTo>
                  <a:pt x="376" y="526"/>
                </a:lnTo>
                <a:lnTo>
                  <a:pt x="375" y="526"/>
                </a:lnTo>
                <a:lnTo>
                  <a:pt x="375" y="525"/>
                </a:lnTo>
                <a:lnTo>
                  <a:pt x="375" y="526"/>
                </a:lnTo>
                <a:close/>
                <a:moveTo>
                  <a:pt x="376" y="525"/>
                </a:moveTo>
                <a:lnTo>
                  <a:pt x="375" y="525"/>
                </a:lnTo>
                <a:lnTo>
                  <a:pt x="376" y="525"/>
                </a:lnTo>
                <a:lnTo>
                  <a:pt x="376" y="523"/>
                </a:lnTo>
                <a:lnTo>
                  <a:pt x="376" y="525"/>
                </a:lnTo>
                <a:close/>
                <a:moveTo>
                  <a:pt x="439" y="513"/>
                </a:moveTo>
                <a:lnTo>
                  <a:pt x="439" y="515"/>
                </a:lnTo>
                <a:lnTo>
                  <a:pt x="440" y="515"/>
                </a:lnTo>
                <a:lnTo>
                  <a:pt x="440" y="517"/>
                </a:lnTo>
                <a:lnTo>
                  <a:pt x="439" y="517"/>
                </a:lnTo>
                <a:lnTo>
                  <a:pt x="437" y="517"/>
                </a:lnTo>
                <a:lnTo>
                  <a:pt x="437" y="515"/>
                </a:lnTo>
                <a:lnTo>
                  <a:pt x="437" y="513"/>
                </a:lnTo>
                <a:lnTo>
                  <a:pt x="439" y="513"/>
                </a:lnTo>
                <a:close/>
                <a:moveTo>
                  <a:pt x="365" y="512"/>
                </a:moveTo>
                <a:lnTo>
                  <a:pt x="365" y="513"/>
                </a:lnTo>
                <a:lnTo>
                  <a:pt x="367" y="513"/>
                </a:lnTo>
                <a:lnTo>
                  <a:pt x="365" y="513"/>
                </a:lnTo>
                <a:lnTo>
                  <a:pt x="367" y="513"/>
                </a:lnTo>
                <a:lnTo>
                  <a:pt x="365" y="513"/>
                </a:lnTo>
                <a:lnTo>
                  <a:pt x="367" y="513"/>
                </a:lnTo>
                <a:lnTo>
                  <a:pt x="367" y="515"/>
                </a:lnTo>
                <a:lnTo>
                  <a:pt x="365" y="513"/>
                </a:lnTo>
                <a:lnTo>
                  <a:pt x="363" y="513"/>
                </a:lnTo>
                <a:lnTo>
                  <a:pt x="365" y="513"/>
                </a:lnTo>
                <a:lnTo>
                  <a:pt x="363" y="513"/>
                </a:lnTo>
                <a:lnTo>
                  <a:pt x="365" y="513"/>
                </a:lnTo>
                <a:lnTo>
                  <a:pt x="363" y="513"/>
                </a:lnTo>
                <a:lnTo>
                  <a:pt x="363" y="512"/>
                </a:lnTo>
                <a:lnTo>
                  <a:pt x="365" y="513"/>
                </a:lnTo>
                <a:lnTo>
                  <a:pt x="365" y="512"/>
                </a:lnTo>
                <a:lnTo>
                  <a:pt x="363" y="512"/>
                </a:lnTo>
                <a:lnTo>
                  <a:pt x="365" y="512"/>
                </a:lnTo>
                <a:close/>
                <a:moveTo>
                  <a:pt x="419" y="504"/>
                </a:moveTo>
                <a:lnTo>
                  <a:pt x="419" y="505"/>
                </a:lnTo>
                <a:lnTo>
                  <a:pt x="419" y="504"/>
                </a:lnTo>
                <a:lnTo>
                  <a:pt x="419" y="505"/>
                </a:lnTo>
                <a:lnTo>
                  <a:pt x="418" y="505"/>
                </a:lnTo>
                <a:lnTo>
                  <a:pt x="419" y="504"/>
                </a:lnTo>
                <a:close/>
                <a:moveTo>
                  <a:pt x="415" y="504"/>
                </a:moveTo>
                <a:lnTo>
                  <a:pt x="416" y="505"/>
                </a:lnTo>
                <a:lnTo>
                  <a:pt x="418" y="505"/>
                </a:lnTo>
                <a:lnTo>
                  <a:pt x="419" y="505"/>
                </a:lnTo>
                <a:lnTo>
                  <a:pt x="419" y="504"/>
                </a:lnTo>
                <a:lnTo>
                  <a:pt x="421" y="504"/>
                </a:lnTo>
                <a:lnTo>
                  <a:pt x="423" y="504"/>
                </a:lnTo>
                <a:lnTo>
                  <a:pt x="424" y="504"/>
                </a:lnTo>
                <a:lnTo>
                  <a:pt x="424" y="505"/>
                </a:lnTo>
                <a:lnTo>
                  <a:pt x="426" y="505"/>
                </a:lnTo>
                <a:lnTo>
                  <a:pt x="427" y="505"/>
                </a:lnTo>
                <a:lnTo>
                  <a:pt x="427" y="507"/>
                </a:lnTo>
                <a:lnTo>
                  <a:pt x="429" y="507"/>
                </a:lnTo>
                <a:lnTo>
                  <a:pt x="429" y="509"/>
                </a:lnTo>
                <a:lnTo>
                  <a:pt x="429" y="510"/>
                </a:lnTo>
                <a:lnTo>
                  <a:pt x="429" y="509"/>
                </a:lnTo>
                <a:lnTo>
                  <a:pt x="427" y="509"/>
                </a:lnTo>
                <a:lnTo>
                  <a:pt x="427" y="510"/>
                </a:lnTo>
                <a:lnTo>
                  <a:pt x="429" y="510"/>
                </a:lnTo>
                <a:lnTo>
                  <a:pt x="429" y="512"/>
                </a:lnTo>
                <a:lnTo>
                  <a:pt x="431" y="512"/>
                </a:lnTo>
                <a:lnTo>
                  <a:pt x="431" y="513"/>
                </a:lnTo>
                <a:lnTo>
                  <a:pt x="432" y="513"/>
                </a:lnTo>
                <a:lnTo>
                  <a:pt x="432" y="515"/>
                </a:lnTo>
                <a:lnTo>
                  <a:pt x="434" y="515"/>
                </a:lnTo>
                <a:lnTo>
                  <a:pt x="434" y="517"/>
                </a:lnTo>
                <a:lnTo>
                  <a:pt x="435" y="517"/>
                </a:lnTo>
                <a:lnTo>
                  <a:pt x="434" y="518"/>
                </a:lnTo>
                <a:lnTo>
                  <a:pt x="434" y="517"/>
                </a:lnTo>
                <a:lnTo>
                  <a:pt x="432" y="517"/>
                </a:lnTo>
                <a:lnTo>
                  <a:pt x="431" y="517"/>
                </a:lnTo>
                <a:lnTo>
                  <a:pt x="431" y="515"/>
                </a:lnTo>
                <a:lnTo>
                  <a:pt x="429" y="515"/>
                </a:lnTo>
                <a:lnTo>
                  <a:pt x="429" y="513"/>
                </a:lnTo>
                <a:lnTo>
                  <a:pt x="427" y="513"/>
                </a:lnTo>
                <a:lnTo>
                  <a:pt x="427" y="515"/>
                </a:lnTo>
                <a:lnTo>
                  <a:pt x="426" y="517"/>
                </a:lnTo>
                <a:lnTo>
                  <a:pt x="426" y="515"/>
                </a:lnTo>
                <a:lnTo>
                  <a:pt x="426" y="517"/>
                </a:lnTo>
                <a:lnTo>
                  <a:pt x="426" y="515"/>
                </a:lnTo>
                <a:lnTo>
                  <a:pt x="426" y="517"/>
                </a:lnTo>
                <a:lnTo>
                  <a:pt x="424" y="517"/>
                </a:lnTo>
                <a:lnTo>
                  <a:pt x="426" y="517"/>
                </a:lnTo>
                <a:lnTo>
                  <a:pt x="427" y="517"/>
                </a:lnTo>
                <a:lnTo>
                  <a:pt x="427" y="518"/>
                </a:lnTo>
                <a:lnTo>
                  <a:pt x="429" y="518"/>
                </a:lnTo>
                <a:lnTo>
                  <a:pt x="427" y="518"/>
                </a:lnTo>
                <a:lnTo>
                  <a:pt x="429" y="518"/>
                </a:lnTo>
                <a:lnTo>
                  <a:pt x="429" y="520"/>
                </a:lnTo>
                <a:lnTo>
                  <a:pt x="431" y="520"/>
                </a:lnTo>
                <a:lnTo>
                  <a:pt x="432" y="520"/>
                </a:lnTo>
                <a:lnTo>
                  <a:pt x="434" y="520"/>
                </a:lnTo>
                <a:lnTo>
                  <a:pt x="435" y="520"/>
                </a:lnTo>
                <a:lnTo>
                  <a:pt x="437" y="521"/>
                </a:lnTo>
                <a:lnTo>
                  <a:pt x="437" y="523"/>
                </a:lnTo>
                <a:lnTo>
                  <a:pt x="437" y="525"/>
                </a:lnTo>
                <a:lnTo>
                  <a:pt x="439" y="525"/>
                </a:lnTo>
                <a:lnTo>
                  <a:pt x="439" y="526"/>
                </a:lnTo>
                <a:lnTo>
                  <a:pt x="437" y="526"/>
                </a:lnTo>
                <a:lnTo>
                  <a:pt x="435" y="528"/>
                </a:lnTo>
                <a:lnTo>
                  <a:pt x="437" y="528"/>
                </a:lnTo>
                <a:lnTo>
                  <a:pt x="435" y="528"/>
                </a:lnTo>
                <a:lnTo>
                  <a:pt x="435" y="529"/>
                </a:lnTo>
                <a:lnTo>
                  <a:pt x="437" y="529"/>
                </a:lnTo>
                <a:lnTo>
                  <a:pt x="437" y="528"/>
                </a:lnTo>
                <a:lnTo>
                  <a:pt x="439" y="528"/>
                </a:lnTo>
                <a:lnTo>
                  <a:pt x="440" y="528"/>
                </a:lnTo>
                <a:lnTo>
                  <a:pt x="440" y="529"/>
                </a:lnTo>
                <a:lnTo>
                  <a:pt x="440" y="531"/>
                </a:lnTo>
                <a:lnTo>
                  <a:pt x="442" y="533"/>
                </a:lnTo>
                <a:lnTo>
                  <a:pt x="443" y="533"/>
                </a:lnTo>
                <a:lnTo>
                  <a:pt x="442" y="531"/>
                </a:lnTo>
                <a:lnTo>
                  <a:pt x="442" y="529"/>
                </a:lnTo>
                <a:lnTo>
                  <a:pt x="442" y="528"/>
                </a:lnTo>
                <a:lnTo>
                  <a:pt x="442" y="526"/>
                </a:lnTo>
                <a:lnTo>
                  <a:pt x="440" y="526"/>
                </a:lnTo>
                <a:lnTo>
                  <a:pt x="440" y="525"/>
                </a:lnTo>
                <a:lnTo>
                  <a:pt x="442" y="525"/>
                </a:lnTo>
                <a:lnTo>
                  <a:pt x="442" y="523"/>
                </a:lnTo>
                <a:lnTo>
                  <a:pt x="443" y="523"/>
                </a:lnTo>
                <a:lnTo>
                  <a:pt x="442" y="523"/>
                </a:lnTo>
                <a:lnTo>
                  <a:pt x="443" y="523"/>
                </a:lnTo>
                <a:lnTo>
                  <a:pt x="443" y="525"/>
                </a:lnTo>
                <a:lnTo>
                  <a:pt x="442" y="525"/>
                </a:lnTo>
                <a:lnTo>
                  <a:pt x="442" y="526"/>
                </a:lnTo>
                <a:lnTo>
                  <a:pt x="443" y="526"/>
                </a:lnTo>
                <a:lnTo>
                  <a:pt x="445" y="526"/>
                </a:lnTo>
                <a:lnTo>
                  <a:pt x="447" y="525"/>
                </a:lnTo>
                <a:lnTo>
                  <a:pt x="448" y="525"/>
                </a:lnTo>
                <a:lnTo>
                  <a:pt x="448" y="523"/>
                </a:lnTo>
                <a:lnTo>
                  <a:pt x="450" y="523"/>
                </a:lnTo>
                <a:lnTo>
                  <a:pt x="450" y="525"/>
                </a:lnTo>
                <a:lnTo>
                  <a:pt x="450" y="526"/>
                </a:lnTo>
                <a:lnTo>
                  <a:pt x="451" y="526"/>
                </a:lnTo>
                <a:lnTo>
                  <a:pt x="450" y="526"/>
                </a:lnTo>
                <a:lnTo>
                  <a:pt x="450" y="528"/>
                </a:lnTo>
                <a:lnTo>
                  <a:pt x="448" y="528"/>
                </a:lnTo>
                <a:lnTo>
                  <a:pt x="450" y="528"/>
                </a:lnTo>
                <a:lnTo>
                  <a:pt x="450" y="529"/>
                </a:lnTo>
                <a:lnTo>
                  <a:pt x="451" y="529"/>
                </a:lnTo>
                <a:lnTo>
                  <a:pt x="453" y="529"/>
                </a:lnTo>
                <a:lnTo>
                  <a:pt x="453" y="528"/>
                </a:lnTo>
                <a:lnTo>
                  <a:pt x="453" y="526"/>
                </a:lnTo>
                <a:lnTo>
                  <a:pt x="455" y="526"/>
                </a:lnTo>
                <a:lnTo>
                  <a:pt x="455" y="525"/>
                </a:lnTo>
                <a:lnTo>
                  <a:pt x="455" y="526"/>
                </a:lnTo>
                <a:lnTo>
                  <a:pt x="455" y="525"/>
                </a:lnTo>
                <a:lnTo>
                  <a:pt x="456" y="525"/>
                </a:lnTo>
                <a:lnTo>
                  <a:pt x="456" y="526"/>
                </a:lnTo>
                <a:lnTo>
                  <a:pt x="456" y="525"/>
                </a:lnTo>
                <a:lnTo>
                  <a:pt x="456" y="526"/>
                </a:lnTo>
                <a:lnTo>
                  <a:pt x="456" y="528"/>
                </a:lnTo>
                <a:lnTo>
                  <a:pt x="456" y="529"/>
                </a:lnTo>
                <a:lnTo>
                  <a:pt x="458" y="529"/>
                </a:lnTo>
                <a:lnTo>
                  <a:pt x="459" y="529"/>
                </a:lnTo>
                <a:lnTo>
                  <a:pt x="459" y="531"/>
                </a:lnTo>
                <a:lnTo>
                  <a:pt x="459" y="533"/>
                </a:lnTo>
                <a:lnTo>
                  <a:pt x="459" y="534"/>
                </a:lnTo>
                <a:lnTo>
                  <a:pt x="459" y="536"/>
                </a:lnTo>
                <a:lnTo>
                  <a:pt x="459" y="537"/>
                </a:lnTo>
                <a:lnTo>
                  <a:pt x="458" y="537"/>
                </a:lnTo>
                <a:lnTo>
                  <a:pt x="456" y="537"/>
                </a:lnTo>
                <a:lnTo>
                  <a:pt x="456" y="539"/>
                </a:lnTo>
                <a:lnTo>
                  <a:pt x="455" y="539"/>
                </a:lnTo>
                <a:lnTo>
                  <a:pt x="455" y="541"/>
                </a:lnTo>
                <a:lnTo>
                  <a:pt x="453" y="541"/>
                </a:lnTo>
                <a:lnTo>
                  <a:pt x="451" y="541"/>
                </a:lnTo>
                <a:lnTo>
                  <a:pt x="451" y="542"/>
                </a:lnTo>
                <a:lnTo>
                  <a:pt x="450" y="542"/>
                </a:lnTo>
                <a:lnTo>
                  <a:pt x="448" y="542"/>
                </a:lnTo>
                <a:lnTo>
                  <a:pt x="447" y="542"/>
                </a:lnTo>
                <a:lnTo>
                  <a:pt x="447" y="544"/>
                </a:lnTo>
                <a:lnTo>
                  <a:pt x="447" y="545"/>
                </a:lnTo>
                <a:lnTo>
                  <a:pt x="445" y="545"/>
                </a:lnTo>
                <a:lnTo>
                  <a:pt x="443" y="547"/>
                </a:lnTo>
                <a:lnTo>
                  <a:pt x="443" y="545"/>
                </a:lnTo>
                <a:lnTo>
                  <a:pt x="443" y="547"/>
                </a:lnTo>
                <a:lnTo>
                  <a:pt x="443" y="545"/>
                </a:lnTo>
                <a:lnTo>
                  <a:pt x="443" y="547"/>
                </a:lnTo>
                <a:lnTo>
                  <a:pt x="443" y="545"/>
                </a:lnTo>
                <a:lnTo>
                  <a:pt x="443" y="547"/>
                </a:lnTo>
                <a:lnTo>
                  <a:pt x="443" y="545"/>
                </a:lnTo>
                <a:lnTo>
                  <a:pt x="442" y="545"/>
                </a:lnTo>
                <a:lnTo>
                  <a:pt x="442" y="544"/>
                </a:lnTo>
                <a:lnTo>
                  <a:pt x="440" y="544"/>
                </a:lnTo>
                <a:lnTo>
                  <a:pt x="440" y="542"/>
                </a:lnTo>
                <a:lnTo>
                  <a:pt x="439" y="542"/>
                </a:lnTo>
                <a:lnTo>
                  <a:pt x="437" y="542"/>
                </a:lnTo>
                <a:lnTo>
                  <a:pt x="437" y="541"/>
                </a:lnTo>
                <a:lnTo>
                  <a:pt x="435" y="541"/>
                </a:lnTo>
                <a:lnTo>
                  <a:pt x="435" y="542"/>
                </a:lnTo>
                <a:lnTo>
                  <a:pt x="434" y="542"/>
                </a:lnTo>
                <a:lnTo>
                  <a:pt x="434" y="544"/>
                </a:lnTo>
                <a:lnTo>
                  <a:pt x="434" y="545"/>
                </a:lnTo>
                <a:lnTo>
                  <a:pt x="434" y="547"/>
                </a:lnTo>
                <a:lnTo>
                  <a:pt x="435" y="547"/>
                </a:lnTo>
                <a:lnTo>
                  <a:pt x="434" y="547"/>
                </a:lnTo>
                <a:lnTo>
                  <a:pt x="435" y="549"/>
                </a:lnTo>
                <a:lnTo>
                  <a:pt x="434" y="549"/>
                </a:lnTo>
                <a:lnTo>
                  <a:pt x="435" y="549"/>
                </a:lnTo>
                <a:lnTo>
                  <a:pt x="434" y="549"/>
                </a:lnTo>
                <a:lnTo>
                  <a:pt x="432" y="549"/>
                </a:lnTo>
                <a:lnTo>
                  <a:pt x="432" y="547"/>
                </a:lnTo>
                <a:lnTo>
                  <a:pt x="431" y="547"/>
                </a:lnTo>
                <a:lnTo>
                  <a:pt x="431" y="545"/>
                </a:lnTo>
                <a:lnTo>
                  <a:pt x="429" y="545"/>
                </a:lnTo>
                <a:lnTo>
                  <a:pt x="429" y="544"/>
                </a:lnTo>
                <a:lnTo>
                  <a:pt x="427" y="544"/>
                </a:lnTo>
                <a:lnTo>
                  <a:pt x="427" y="542"/>
                </a:lnTo>
                <a:lnTo>
                  <a:pt x="427" y="541"/>
                </a:lnTo>
                <a:lnTo>
                  <a:pt x="426" y="539"/>
                </a:lnTo>
                <a:lnTo>
                  <a:pt x="424" y="537"/>
                </a:lnTo>
                <a:lnTo>
                  <a:pt x="423" y="537"/>
                </a:lnTo>
                <a:lnTo>
                  <a:pt x="423" y="539"/>
                </a:lnTo>
                <a:lnTo>
                  <a:pt x="421" y="539"/>
                </a:lnTo>
                <a:lnTo>
                  <a:pt x="423" y="541"/>
                </a:lnTo>
                <a:lnTo>
                  <a:pt x="421" y="541"/>
                </a:lnTo>
                <a:lnTo>
                  <a:pt x="421" y="542"/>
                </a:lnTo>
                <a:lnTo>
                  <a:pt x="423" y="542"/>
                </a:lnTo>
                <a:lnTo>
                  <a:pt x="421" y="542"/>
                </a:lnTo>
                <a:lnTo>
                  <a:pt x="421" y="544"/>
                </a:lnTo>
                <a:lnTo>
                  <a:pt x="423" y="544"/>
                </a:lnTo>
                <a:lnTo>
                  <a:pt x="423" y="545"/>
                </a:lnTo>
                <a:lnTo>
                  <a:pt x="423" y="547"/>
                </a:lnTo>
                <a:lnTo>
                  <a:pt x="423" y="549"/>
                </a:lnTo>
                <a:lnTo>
                  <a:pt x="424" y="549"/>
                </a:lnTo>
                <a:lnTo>
                  <a:pt x="424" y="550"/>
                </a:lnTo>
                <a:lnTo>
                  <a:pt x="426" y="550"/>
                </a:lnTo>
                <a:lnTo>
                  <a:pt x="426" y="552"/>
                </a:lnTo>
                <a:lnTo>
                  <a:pt x="426" y="553"/>
                </a:lnTo>
                <a:lnTo>
                  <a:pt x="426" y="555"/>
                </a:lnTo>
                <a:lnTo>
                  <a:pt x="427" y="555"/>
                </a:lnTo>
                <a:lnTo>
                  <a:pt x="429" y="555"/>
                </a:lnTo>
                <a:lnTo>
                  <a:pt x="429" y="557"/>
                </a:lnTo>
                <a:lnTo>
                  <a:pt x="431" y="557"/>
                </a:lnTo>
                <a:lnTo>
                  <a:pt x="432" y="557"/>
                </a:lnTo>
                <a:lnTo>
                  <a:pt x="434" y="557"/>
                </a:lnTo>
                <a:lnTo>
                  <a:pt x="434" y="558"/>
                </a:lnTo>
                <a:lnTo>
                  <a:pt x="435" y="558"/>
                </a:lnTo>
                <a:lnTo>
                  <a:pt x="435" y="560"/>
                </a:lnTo>
                <a:lnTo>
                  <a:pt x="437" y="560"/>
                </a:lnTo>
                <a:lnTo>
                  <a:pt x="439" y="560"/>
                </a:lnTo>
                <a:lnTo>
                  <a:pt x="439" y="561"/>
                </a:lnTo>
                <a:lnTo>
                  <a:pt x="440" y="561"/>
                </a:lnTo>
                <a:lnTo>
                  <a:pt x="442" y="561"/>
                </a:lnTo>
                <a:lnTo>
                  <a:pt x="442" y="563"/>
                </a:lnTo>
                <a:lnTo>
                  <a:pt x="443" y="563"/>
                </a:lnTo>
                <a:lnTo>
                  <a:pt x="443" y="565"/>
                </a:lnTo>
                <a:lnTo>
                  <a:pt x="445" y="565"/>
                </a:lnTo>
                <a:lnTo>
                  <a:pt x="445" y="566"/>
                </a:lnTo>
                <a:lnTo>
                  <a:pt x="447" y="566"/>
                </a:lnTo>
                <a:lnTo>
                  <a:pt x="448" y="568"/>
                </a:lnTo>
                <a:lnTo>
                  <a:pt x="447" y="568"/>
                </a:lnTo>
                <a:lnTo>
                  <a:pt x="447" y="569"/>
                </a:lnTo>
                <a:lnTo>
                  <a:pt x="447" y="571"/>
                </a:lnTo>
                <a:lnTo>
                  <a:pt x="447" y="569"/>
                </a:lnTo>
                <a:lnTo>
                  <a:pt x="445" y="569"/>
                </a:lnTo>
                <a:lnTo>
                  <a:pt x="445" y="568"/>
                </a:lnTo>
                <a:lnTo>
                  <a:pt x="445" y="569"/>
                </a:lnTo>
                <a:lnTo>
                  <a:pt x="443" y="569"/>
                </a:lnTo>
                <a:lnTo>
                  <a:pt x="442" y="569"/>
                </a:lnTo>
                <a:lnTo>
                  <a:pt x="442" y="568"/>
                </a:lnTo>
                <a:lnTo>
                  <a:pt x="440" y="568"/>
                </a:lnTo>
                <a:lnTo>
                  <a:pt x="440" y="566"/>
                </a:lnTo>
                <a:lnTo>
                  <a:pt x="440" y="568"/>
                </a:lnTo>
                <a:lnTo>
                  <a:pt x="440" y="566"/>
                </a:lnTo>
                <a:lnTo>
                  <a:pt x="439" y="566"/>
                </a:lnTo>
                <a:lnTo>
                  <a:pt x="439" y="565"/>
                </a:lnTo>
                <a:lnTo>
                  <a:pt x="437" y="565"/>
                </a:lnTo>
                <a:lnTo>
                  <a:pt x="437" y="563"/>
                </a:lnTo>
                <a:lnTo>
                  <a:pt x="435" y="563"/>
                </a:lnTo>
                <a:lnTo>
                  <a:pt x="434" y="563"/>
                </a:lnTo>
                <a:lnTo>
                  <a:pt x="434" y="561"/>
                </a:lnTo>
                <a:lnTo>
                  <a:pt x="432" y="561"/>
                </a:lnTo>
                <a:lnTo>
                  <a:pt x="431" y="561"/>
                </a:lnTo>
                <a:lnTo>
                  <a:pt x="431" y="560"/>
                </a:lnTo>
                <a:lnTo>
                  <a:pt x="429" y="560"/>
                </a:lnTo>
                <a:lnTo>
                  <a:pt x="427" y="560"/>
                </a:lnTo>
                <a:lnTo>
                  <a:pt x="427" y="561"/>
                </a:lnTo>
                <a:lnTo>
                  <a:pt x="426" y="561"/>
                </a:lnTo>
                <a:lnTo>
                  <a:pt x="426" y="563"/>
                </a:lnTo>
                <a:lnTo>
                  <a:pt x="426" y="565"/>
                </a:lnTo>
                <a:lnTo>
                  <a:pt x="427" y="565"/>
                </a:lnTo>
                <a:lnTo>
                  <a:pt x="427" y="566"/>
                </a:lnTo>
                <a:lnTo>
                  <a:pt x="429" y="566"/>
                </a:lnTo>
                <a:lnTo>
                  <a:pt x="431" y="568"/>
                </a:lnTo>
                <a:lnTo>
                  <a:pt x="432" y="569"/>
                </a:lnTo>
                <a:lnTo>
                  <a:pt x="431" y="569"/>
                </a:lnTo>
                <a:lnTo>
                  <a:pt x="432" y="569"/>
                </a:lnTo>
                <a:lnTo>
                  <a:pt x="432" y="571"/>
                </a:lnTo>
                <a:lnTo>
                  <a:pt x="432" y="573"/>
                </a:lnTo>
                <a:lnTo>
                  <a:pt x="434" y="573"/>
                </a:lnTo>
                <a:lnTo>
                  <a:pt x="434" y="574"/>
                </a:lnTo>
                <a:lnTo>
                  <a:pt x="435" y="574"/>
                </a:lnTo>
                <a:lnTo>
                  <a:pt x="435" y="576"/>
                </a:lnTo>
                <a:lnTo>
                  <a:pt x="437" y="576"/>
                </a:lnTo>
                <a:lnTo>
                  <a:pt x="437" y="577"/>
                </a:lnTo>
                <a:lnTo>
                  <a:pt x="437" y="579"/>
                </a:lnTo>
                <a:lnTo>
                  <a:pt x="439" y="579"/>
                </a:lnTo>
                <a:lnTo>
                  <a:pt x="439" y="581"/>
                </a:lnTo>
                <a:lnTo>
                  <a:pt x="439" y="582"/>
                </a:lnTo>
                <a:lnTo>
                  <a:pt x="440" y="582"/>
                </a:lnTo>
                <a:lnTo>
                  <a:pt x="440" y="584"/>
                </a:lnTo>
                <a:lnTo>
                  <a:pt x="439" y="584"/>
                </a:lnTo>
                <a:lnTo>
                  <a:pt x="437" y="584"/>
                </a:lnTo>
                <a:lnTo>
                  <a:pt x="437" y="585"/>
                </a:lnTo>
                <a:lnTo>
                  <a:pt x="437" y="584"/>
                </a:lnTo>
                <a:lnTo>
                  <a:pt x="435" y="584"/>
                </a:lnTo>
                <a:lnTo>
                  <a:pt x="434" y="584"/>
                </a:lnTo>
                <a:lnTo>
                  <a:pt x="432" y="584"/>
                </a:lnTo>
                <a:lnTo>
                  <a:pt x="431" y="585"/>
                </a:lnTo>
                <a:lnTo>
                  <a:pt x="431" y="587"/>
                </a:lnTo>
                <a:lnTo>
                  <a:pt x="431" y="589"/>
                </a:lnTo>
                <a:lnTo>
                  <a:pt x="431" y="590"/>
                </a:lnTo>
                <a:lnTo>
                  <a:pt x="432" y="590"/>
                </a:lnTo>
                <a:lnTo>
                  <a:pt x="432" y="592"/>
                </a:lnTo>
                <a:lnTo>
                  <a:pt x="434" y="592"/>
                </a:lnTo>
                <a:lnTo>
                  <a:pt x="434" y="593"/>
                </a:lnTo>
                <a:lnTo>
                  <a:pt x="435" y="593"/>
                </a:lnTo>
                <a:lnTo>
                  <a:pt x="435" y="595"/>
                </a:lnTo>
                <a:lnTo>
                  <a:pt x="437" y="595"/>
                </a:lnTo>
                <a:lnTo>
                  <a:pt x="437" y="597"/>
                </a:lnTo>
                <a:lnTo>
                  <a:pt x="439" y="597"/>
                </a:lnTo>
                <a:lnTo>
                  <a:pt x="437" y="598"/>
                </a:lnTo>
                <a:lnTo>
                  <a:pt x="437" y="597"/>
                </a:lnTo>
                <a:lnTo>
                  <a:pt x="437" y="598"/>
                </a:lnTo>
                <a:lnTo>
                  <a:pt x="437" y="597"/>
                </a:lnTo>
                <a:lnTo>
                  <a:pt x="435" y="598"/>
                </a:lnTo>
                <a:lnTo>
                  <a:pt x="434" y="598"/>
                </a:lnTo>
                <a:lnTo>
                  <a:pt x="435" y="598"/>
                </a:lnTo>
                <a:lnTo>
                  <a:pt x="434" y="598"/>
                </a:lnTo>
                <a:lnTo>
                  <a:pt x="434" y="597"/>
                </a:lnTo>
                <a:lnTo>
                  <a:pt x="434" y="598"/>
                </a:lnTo>
                <a:lnTo>
                  <a:pt x="434" y="597"/>
                </a:lnTo>
                <a:lnTo>
                  <a:pt x="432" y="597"/>
                </a:lnTo>
                <a:lnTo>
                  <a:pt x="434" y="597"/>
                </a:lnTo>
                <a:lnTo>
                  <a:pt x="432" y="597"/>
                </a:lnTo>
                <a:lnTo>
                  <a:pt x="434" y="597"/>
                </a:lnTo>
                <a:lnTo>
                  <a:pt x="434" y="595"/>
                </a:lnTo>
                <a:lnTo>
                  <a:pt x="432" y="595"/>
                </a:lnTo>
                <a:lnTo>
                  <a:pt x="432" y="593"/>
                </a:lnTo>
                <a:lnTo>
                  <a:pt x="431" y="593"/>
                </a:lnTo>
                <a:lnTo>
                  <a:pt x="429" y="593"/>
                </a:lnTo>
                <a:lnTo>
                  <a:pt x="431" y="593"/>
                </a:lnTo>
                <a:lnTo>
                  <a:pt x="429" y="593"/>
                </a:lnTo>
                <a:lnTo>
                  <a:pt x="427" y="593"/>
                </a:lnTo>
                <a:lnTo>
                  <a:pt x="429" y="593"/>
                </a:lnTo>
                <a:lnTo>
                  <a:pt x="427" y="593"/>
                </a:lnTo>
                <a:lnTo>
                  <a:pt x="429" y="593"/>
                </a:lnTo>
                <a:lnTo>
                  <a:pt x="427" y="593"/>
                </a:lnTo>
                <a:lnTo>
                  <a:pt x="429" y="593"/>
                </a:lnTo>
                <a:lnTo>
                  <a:pt x="427" y="593"/>
                </a:lnTo>
                <a:lnTo>
                  <a:pt x="429" y="593"/>
                </a:lnTo>
                <a:lnTo>
                  <a:pt x="427" y="593"/>
                </a:lnTo>
                <a:lnTo>
                  <a:pt x="427" y="592"/>
                </a:lnTo>
                <a:lnTo>
                  <a:pt x="427" y="593"/>
                </a:lnTo>
                <a:lnTo>
                  <a:pt x="427" y="592"/>
                </a:lnTo>
                <a:lnTo>
                  <a:pt x="427" y="590"/>
                </a:lnTo>
                <a:lnTo>
                  <a:pt x="426" y="590"/>
                </a:lnTo>
                <a:lnTo>
                  <a:pt x="427" y="590"/>
                </a:lnTo>
                <a:lnTo>
                  <a:pt x="426" y="590"/>
                </a:lnTo>
                <a:lnTo>
                  <a:pt x="427" y="590"/>
                </a:lnTo>
                <a:lnTo>
                  <a:pt x="426" y="590"/>
                </a:lnTo>
                <a:lnTo>
                  <a:pt x="426" y="589"/>
                </a:lnTo>
                <a:lnTo>
                  <a:pt x="424" y="589"/>
                </a:lnTo>
                <a:lnTo>
                  <a:pt x="426" y="589"/>
                </a:lnTo>
                <a:lnTo>
                  <a:pt x="424" y="589"/>
                </a:lnTo>
                <a:lnTo>
                  <a:pt x="424" y="587"/>
                </a:lnTo>
                <a:lnTo>
                  <a:pt x="423" y="587"/>
                </a:lnTo>
                <a:lnTo>
                  <a:pt x="423" y="589"/>
                </a:lnTo>
                <a:lnTo>
                  <a:pt x="423" y="587"/>
                </a:lnTo>
                <a:lnTo>
                  <a:pt x="421" y="587"/>
                </a:lnTo>
                <a:lnTo>
                  <a:pt x="421" y="585"/>
                </a:lnTo>
                <a:lnTo>
                  <a:pt x="421" y="584"/>
                </a:lnTo>
                <a:lnTo>
                  <a:pt x="419" y="584"/>
                </a:lnTo>
                <a:lnTo>
                  <a:pt x="419" y="582"/>
                </a:lnTo>
                <a:lnTo>
                  <a:pt x="418" y="582"/>
                </a:lnTo>
                <a:lnTo>
                  <a:pt x="419" y="582"/>
                </a:lnTo>
                <a:lnTo>
                  <a:pt x="418" y="582"/>
                </a:lnTo>
                <a:lnTo>
                  <a:pt x="418" y="581"/>
                </a:lnTo>
                <a:lnTo>
                  <a:pt x="418" y="582"/>
                </a:lnTo>
                <a:lnTo>
                  <a:pt x="418" y="581"/>
                </a:lnTo>
                <a:lnTo>
                  <a:pt x="418" y="579"/>
                </a:lnTo>
                <a:lnTo>
                  <a:pt x="418" y="577"/>
                </a:lnTo>
                <a:lnTo>
                  <a:pt x="418" y="576"/>
                </a:lnTo>
                <a:lnTo>
                  <a:pt x="418" y="574"/>
                </a:lnTo>
                <a:lnTo>
                  <a:pt x="416" y="574"/>
                </a:lnTo>
                <a:lnTo>
                  <a:pt x="415" y="574"/>
                </a:lnTo>
                <a:lnTo>
                  <a:pt x="413" y="574"/>
                </a:lnTo>
                <a:lnTo>
                  <a:pt x="413" y="573"/>
                </a:lnTo>
                <a:lnTo>
                  <a:pt x="411" y="573"/>
                </a:lnTo>
                <a:lnTo>
                  <a:pt x="413" y="573"/>
                </a:lnTo>
                <a:lnTo>
                  <a:pt x="411" y="573"/>
                </a:lnTo>
                <a:lnTo>
                  <a:pt x="411" y="571"/>
                </a:lnTo>
                <a:lnTo>
                  <a:pt x="411" y="573"/>
                </a:lnTo>
                <a:lnTo>
                  <a:pt x="411" y="571"/>
                </a:lnTo>
                <a:lnTo>
                  <a:pt x="413" y="571"/>
                </a:lnTo>
                <a:lnTo>
                  <a:pt x="411" y="571"/>
                </a:lnTo>
                <a:lnTo>
                  <a:pt x="413" y="571"/>
                </a:lnTo>
                <a:lnTo>
                  <a:pt x="413" y="569"/>
                </a:lnTo>
                <a:lnTo>
                  <a:pt x="415" y="569"/>
                </a:lnTo>
                <a:lnTo>
                  <a:pt x="416" y="569"/>
                </a:lnTo>
                <a:lnTo>
                  <a:pt x="416" y="568"/>
                </a:lnTo>
                <a:lnTo>
                  <a:pt x="416" y="569"/>
                </a:lnTo>
                <a:lnTo>
                  <a:pt x="418" y="568"/>
                </a:lnTo>
                <a:lnTo>
                  <a:pt x="416" y="568"/>
                </a:lnTo>
                <a:lnTo>
                  <a:pt x="418" y="568"/>
                </a:lnTo>
                <a:lnTo>
                  <a:pt x="419" y="568"/>
                </a:lnTo>
                <a:lnTo>
                  <a:pt x="419" y="566"/>
                </a:lnTo>
                <a:lnTo>
                  <a:pt x="419" y="565"/>
                </a:lnTo>
                <a:lnTo>
                  <a:pt x="421" y="565"/>
                </a:lnTo>
                <a:lnTo>
                  <a:pt x="419" y="565"/>
                </a:lnTo>
                <a:lnTo>
                  <a:pt x="419" y="563"/>
                </a:lnTo>
                <a:lnTo>
                  <a:pt x="421" y="563"/>
                </a:lnTo>
                <a:lnTo>
                  <a:pt x="421" y="561"/>
                </a:lnTo>
                <a:lnTo>
                  <a:pt x="419" y="561"/>
                </a:lnTo>
                <a:lnTo>
                  <a:pt x="419" y="560"/>
                </a:lnTo>
                <a:lnTo>
                  <a:pt x="419" y="558"/>
                </a:lnTo>
                <a:lnTo>
                  <a:pt x="419" y="557"/>
                </a:lnTo>
                <a:lnTo>
                  <a:pt x="419" y="555"/>
                </a:lnTo>
                <a:lnTo>
                  <a:pt x="418" y="555"/>
                </a:lnTo>
                <a:lnTo>
                  <a:pt x="418" y="557"/>
                </a:lnTo>
                <a:lnTo>
                  <a:pt x="416" y="557"/>
                </a:lnTo>
                <a:lnTo>
                  <a:pt x="416" y="555"/>
                </a:lnTo>
                <a:lnTo>
                  <a:pt x="416" y="557"/>
                </a:lnTo>
                <a:lnTo>
                  <a:pt x="415" y="557"/>
                </a:lnTo>
                <a:lnTo>
                  <a:pt x="415" y="555"/>
                </a:lnTo>
                <a:lnTo>
                  <a:pt x="415" y="557"/>
                </a:lnTo>
                <a:lnTo>
                  <a:pt x="415" y="555"/>
                </a:lnTo>
                <a:lnTo>
                  <a:pt x="415" y="557"/>
                </a:lnTo>
                <a:lnTo>
                  <a:pt x="415" y="555"/>
                </a:lnTo>
                <a:lnTo>
                  <a:pt x="413" y="557"/>
                </a:lnTo>
                <a:lnTo>
                  <a:pt x="413" y="555"/>
                </a:lnTo>
                <a:lnTo>
                  <a:pt x="415" y="555"/>
                </a:lnTo>
                <a:lnTo>
                  <a:pt x="413" y="555"/>
                </a:lnTo>
                <a:lnTo>
                  <a:pt x="413" y="553"/>
                </a:lnTo>
                <a:lnTo>
                  <a:pt x="413" y="552"/>
                </a:lnTo>
                <a:lnTo>
                  <a:pt x="413" y="550"/>
                </a:lnTo>
                <a:lnTo>
                  <a:pt x="411" y="550"/>
                </a:lnTo>
                <a:lnTo>
                  <a:pt x="413" y="550"/>
                </a:lnTo>
                <a:lnTo>
                  <a:pt x="411" y="549"/>
                </a:lnTo>
                <a:lnTo>
                  <a:pt x="410" y="549"/>
                </a:lnTo>
                <a:lnTo>
                  <a:pt x="411" y="549"/>
                </a:lnTo>
                <a:lnTo>
                  <a:pt x="410" y="549"/>
                </a:lnTo>
                <a:lnTo>
                  <a:pt x="410" y="547"/>
                </a:lnTo>
                <a:lnTo>
                  <a:pt x="411" y="547"/>
                </a:lnTo>
                <a:lnTo>
                  <a:pt x="410" y="547"/>
                </a:lnTo>
                <a:lnTo>
                  <a:pt x="411" y="547"/>
                </a:lnTo>
                <a:lnTo>
                  <a:pt x="410" y="547"/>
                </a:lnTo>
                <a:lnTo>
                  <a:pt x="411" y="547"/>
                </a:lnTo>
                <a:lnTo>
                  <a:pt x="411" y="545"/>
                </a:lnTo>
                <a:lnTo>
                  <a:pt x="411" y="547"/>
                </a:lnTo>
                <a:lnTo>
                  <a:pt x="410" y="545"/>
                </a:lnTo>
                <a:lnTo>
                  <a:pt x="411" y="545"/>
                </a:lnTo>
                <a:lnTo>
                  <a:pt x="410" y="545"/>
                </a:lnTo>
                <a:lnTo>
                  <a:pt x="411" y="545"/>
                </a:lnTo>
                <a:lnTo>
                  <a:pt x="411" y="544"/>
                </a:lnTo>
                <a:lnTo>
                  <a:pt x="411" y="542"/>
                </a:lnTo>
                <a:lnTo>
                  <a:pt x="411" y="544"/>
                </a:lnTo>
                <a:lnTo>
                  <a:pt x="411" y="542"/>
                </a:lnTo>
                <a:lnTo>
                  <a:pt x="411" y="541"/>
                </a:lnTo>
                <a:lnTo>
                  <a:pt x="410" y="541"/>
                </a:lnTo>
                <a:lnTo>
                  <a:pt x="410" y="542"/>
                </a:lnTo>
                <a:lnTo>
                  <a:pt x="408" y="542"/>
                </a:lnTo>
                <a:lnTo>
                  <a:pt x="408" y="544"/>
                </a:lnTo>
                <a:lnTo>
                  <a:pt x="408" y="542"/>
                </a:lnTo>
                <a:lnTo>
                  <a:pt x="408" y="541"/>
                </a:lnTo>
                <a:lnTo>
                  <a:pt x="407" y="541"/>
                </a:lnTo>
                <a:lnTo>
                  <a:pt x="407" y="539"/>
                </a:lnTo>
                <a:lnTo>
                  <a:pt x="407" y="541"/>
                </a:lnTo>
                <a:lnTo>
                  <a:pt x="407" y="539"/>
                </a:lnTo>
                <a:lnTo>
                  <a:pt x="408" y="539"/>
                </a:lnTo>
                <a:lnTo>
                  <a:pt x="410" y="541"/>
                </a:lnTo>
                <a:lnTo>
                  <a:pt x="410" y="539"/>
                </a:lnTo>
                <a:lnTo>
                  <a:pt x="410" y="537"/>
                </a:lnTo>
                <a:lnTo>
                  <a:pt x="411" y="537"/>
                </a:lnTo>
                <a:lnTo>
                  <a:pt x="411" y="536"/>
                </a:lnTo>
                <a:lnTo>
                  <a:pt x="410" y="536"/>
                </a:lnTo>
                <a:lnTo>
                  <a:pt x="411" y="536"/>
                </a:lnTo>
                <a:lnTo>
                  <a:pt x="411" y="534"/>
                </a:lnTo>
                <a:lnTo>
                  <a:pt x="411" y="533"/>
                </a:lnTo>
                <a:lnTo>
                  <a:pt x="410" y="533"/>
                </a:lnTo>
                <a:lnTo>
                  <a:pt x="410" y="531"/>
                </a:lnTo>
                <a:lnTo>
                  <a:pt x="410" y="529"/>
                </a:lnTo>
                <a:lnTo>
                  <a:pt x="408" y="529"/>
                </a:lnTo>
                <a:lnTo>
                  <a:pt x="408" y="528"/>
                </a:lnTo>
                <a:lnTo>
                  <a:pt x="407" y="528"/>
                </a:lnTo>
                <a:lnTo>
                  <a:pt x="405" y="528"/>
                </a:lnTo>
                <a:lnTo>
                  <a:pt x="405" y="526"/>
                </a:lnTo>
                <a:lnTo>
                  <a:pt x="405" y="525"/>
                </a:lnTo>
                <a:lnTo>
                  <a:pt x="405" y="523"/>
                </a:lnTo>
                <a:lnTo>
                  <a:pt x="405" y="521"/>
                </a:lnTo>
                <a:lnTo>
                  <a:pt x="405" y="520"/>
                </a:lnTo>
                <a:lnTo>
                  <a:pt x="405" y="518"/>
                </a:lnTo>
                <a:lnTo>
                  <a:pt x="407" y="518"/>
                </a:lnTo>
                <a:lnTo>
                  <a:pt x="407" y="517"/>
                </a:lnTo>
                <a:lnTo>
                  <a:pt x="407" y="515"/>
                </a:lnTo>
                <a:lnTo>
                  <a:pt x="408" y="515"/>
                </a:lnTo>
                <a:lnTo>
                  <a:pt x="408" y="513"/>
                </a:lnTo>
                <a:lnTo>
                  <a:pt x="408" y="512"/>
                </a:lnTo>
                <a:lnTo>
                  <a:pt x="408" y="510"/>
                </a:lnTo>
                <a:lnTo>
                  <a:pt x="408" y="509"/>
                </a:lnTo>
                <a:lnTo>
                  <a:pt x="408" y="507"/>
                </a:lnTo>
                <a:lnTo>
                  <a:pt x="410" y="505"/>
                </a:lnTo>
                <a:lnTo>
                  <a:pt x="410" y="504"/>
                </a:lnTo>
                <a:lnTo>
                  <a:pt x="411" y="504"/>
                </a:lnTo>
                <a:lnTo>
                  <a:pt x="413" y="504"/>
                </a:lnTo>
                <a:lnTo>
                  <a:pt x="415" y="504"/>
                </a:lnTo>
                <a:close/>
                <a:moveTo>
                  <a:pt x="424" y="504"/>
                </a:moveTo>
                <a:lnTo>
                  <a:pt x="424" y="502"/>
                </a:lnTo>
                <a:lnTo>
                  <a:pt x="424" y="504"/>
                </a:lnTo>
                <a:lnTo>
                  <a:pt x="426" y="504"/>
                </a:lnTo>
                <a:lnTo>
                  <a:pt x="424" y="504"/>
                </a:lnTo>
                <a:close/>
                <a:moveTo>
                  <a:pt x="416" y="502"/>
                </a:moveTo>
                <a:lnTo>
                  <a:pt x="416" y="504"/>
                </a:lnTo>
                <a:lnTo>
                  <a:pt x="415" y="504"/>
                </a:lnTo>
                <a:lnTo>
                  <a:pt x="415" y="502"/>
                </a:lnTo>
                <a:lnTo>
                  <a:pt x="416" y="502"/>
                </a:lnTo>
                <a:close/>
                <a:moveTo>
                  <a:pt x="410" y="501"/>
                </a:moveTo>
                <a:lnTo>
                  <a:pt x="408" y="501"/>
                </a:lnTo>
                <a:lnTo>
                  <a:pt x="410" y="501"/>
                </a:lnTo>
                <a:lnTo>
                  <a:pt x="408" y="501"/>
                </a:lnTo>
                <a:lnTo>
                  <a:pt x="408" y="499"/>
                </a:lnTo>
                <a:lnTo>
                  <a:pt x="407" y="499"/>
                </a:lnTo>
                <a:lnTo>
                  <a:pt x="408" y="499"/>
                </a:lnTo>
                <a:lnTo>
                  <a:pt x="410" y="499"/>
                </a:lnTo>
                <a:lnTo>
                  <a:pt x="410" y="501"/>
                </a:lnTo>
                <a:close/>
                <a:moveTo>
                  <a:pt x="383" y="497"/>
                </a:moveTo>
                <a:lnTo>
                  <a:pt x="383" y="499"/>
                </a:lnTo>
                <a:lnTo>
                  <a:pt x="381" y="499"/>
                </a:lnTo>
                <a:lnTo>
                  <a:pt x="381" y="497"/>
                </a:lnTo>
                <a:lnTo>
                  <a:pt x="383" y="497"/>
                </a:lnTo>
                <a:close/>
                <a:moveTo>
                  <a:pt x="383" y="497"/>
                </a:moveTo>
                <a:lnTo>
                  <a:pt x="381" y="497"/>
                </a:lnTo>
                <a:lnTo>
                  <a:pt x="381" y="496"/>
                </a:lnTo>
                <a:lnTo>
                  <a:pt x="383" y="496"/>
                </a:lnTo>
                <a:lnTo>
                  <a:pt x="383" y="497"/>
                </a:lnTo>
                <a:close/>
                <a:moveTo>
                  <a:pt x="376" y="485"/>
                </a:moveTo>
                <a:lnTo>
                  <a:pt x="378" y="486"/>
                </a:lnTo>
                <a:lnTo>
                  <a:pt x="378" y="488"/>
                </a:lnTo>
                <a:lnTo>
                  <a:pt x="376" y="486"/>
                </a:lnTo>
                <a:lnTo>
                  <a:pt x="375" y="486"/>
                </a:lnTo>
                <a:lnTo>
                  <a:pt x="375" y="485"/>
                </a:lnTo>
                <a:lnTo>
                  <a:pt x="376" y="485"/>
                </a:lnTo>
                <a:close/>
                <a:moveTo>
                  <a:pt x="351" y="485"/>
                </a:moveTo>
                <a:lnTo>
                  <a:pt x="349" y="485"/>
                </a:lnTo>
                <a:lnTo>
                  <a:pt x="349" y="483"/>
                </a:lnTo>
                <a:lnTo>
                  <a:pt x="351" y="483"/>
                </a:lnTo>
                <a:lnTo>
                  <a:pt x="351" y="485"/>
                </a:lnTo>
                <a:close/>
                <a:moveTo>
                  <a:pt x="394" y="470"/>
                </a:moveTo>
                <a:lnTo>
                  <a:pt x="392" y="470"/>
                </a:lnTo>
                <a:lnTo>
                  <a:pt x="394" y="469"/>
                </a:lnTo>
                <a:lnTo>
                  <a:pt x="394" y="470"/>
                </a:lnTo>
                <a:close/>
                <a:moveTo>
                  <a:pt x="395" y="469"/>
                </a:moveTo>
                <a:lnTo>
                  <a:pt x="395" y="470"/>
                </a:lnTo>
                <a:lnTo>
                  <a:pt x="394" y="470"/>
                </a:lnTo>
                <a:lnTo>
                  <a:pt x="394" y="469"/>
                </a:lnTo>
                <a:lnTo>
                  <a:pt x="395" y="469"/>
                </a:lnTo>
                <a:close/>
                <a:moveTo>
                  <a:pt x="399" y="469"/>
                </a:moveTo>
                <a:lnTo>
                  <a:pt x="397" y="469"/>
                </a:lnTo>
                <a:lnTo>
                  <a:pt x="399" y="469"/>
                </a:lnTo>
                <a:lnTo>
                  <a:pt x="399" y="467"/>
                </a:lnTo>
                <a:lnTo>
                  <a:pt x="399" y="469"/>
                </a:lnTo>
                <a:close/>
                <a:moveTo>
                  <a:pt x="429" y="456"/>
                </a:moveTo>
                <a:lnTo>
                  <a:pt x="429" y="454"/>
                </a:lnTo>
                <a:lnTo>
                  <a:pt x="431" y="456"/>
                </a:lnTo>
                <a:lnTo>
                  <a:pt x="429" y="456"/>
                </a:lnTo>
                <a:close/>
                <a:moveTo>
                  <a:pt x="426" y="454"/>
                </a:moveTo>
                <a:lnTo>
                  <a:pt x="426" y="456"/>
                </a:lnTo>
                <a:lnTo>
                  <a:pt x="427" y="456"/>
                </a:lnTo>
                <a:lnTo>
                  <a:pt x="427" y="457"/>
                </a:lnTo>
                <a:lnTo>
                  <a:pt x="426" y="457"/>
                </a:lnTo>
                <a:lnTo>
                  <a:pt x="426" y="459"/>
                </a:lnTo>
                <a:lnTo>
                  <a:pt x="424" y="459"/>
                </a:lnTo>
                <a:lnTo>
                  <a:pt x="424" y="457"/>
                </a:lnTo>
                <a:lnTo>
                  <a:pt x="424" y="459"/>
                </a:lnTo>
                <a:lnTo>
                  <a:pt x="424" y="457"/>
                </a:lnTo>
                <a:lnTo>
                  <a:pt x="423" y="457"/>
                </a:lnTo>
                <a:lnTo>
                  <a:pt x="424" y="457"/>
                </a:lnTo>
                <a:lnTo>
                  <a:pt x="424" y="456"/>
                </a:lnTo>
                <a:lnTo>
                  <a:pt x="423" y="456"/>
                </a:lnTo>
                <a:lnTo>
                  <a:pt x="424" y="456"/>
                </a:lnTo>
                <a:lnTo>
                  <a:pt x="424" y="454"/>
                </a:lnTo>
                <a:lnTo>
                  <a:pt x="426" y="454"/>
                </a:lnTo>
                <a:close/>
                <a:moveTo>
                  <a:pt x="311" y="449"/>
                </a:moveTo>
                <a:lnTo>
                  <a:pt x="309" y="449"/>
                </a:lnTo>
                <a:lnTo>
                  <a:pt x="311" y="449"/>
                </a:lnTo>
                <a:lnTo>
                  <a:pt x="309" y="449"/>
                </a:lnTo>
                <a:lnTo>
                  <a:pt x="309" y="448"/>
                </a:lnTo>
                <a:lnTo>
                  <a:pt x="311" y="449"/>
                </a:lnTo>
                <a:close/>
                <a:moveTo>
                  <a:pt x="363" y="443"/>
                </a:moveTo>
                <a:lnTo>
                  <a:pt x="363" y="445"/>
                </a:lnTo>
                <a:lnTo>
                  <a:pt x="363" y="443"/>
                </a:lnTo>
                <a:lnTo>
                  <a:pt x="363" y="445"/>
                </a:lnTo>
                <a:lnTo>
                  <a:pt x="362" y="445"/>
                </a:lnTo>
                <a:lnTo>
                  <a:pt x="363" y="443"/>
                </a:lnTo>
                <a:close/>
                <a:moveTo>
                  <a:pt x="360" y="443"/>
                </a:moveTo>
                <a:lnTo>
                  <a:pt x="359" y="443"/>
                </a:lnTo>
                <a:lnTo>
                  <a:pt x="360" y="441"/>
                </a:lnTo>
                <a:lnTo>
                  <a:pt x="359" y="441"/>
                </a:lnTo>
                <a:lnTo>
                  <a:pt x="360" y="441"/>
                </a:lnTo>
                <a:lnTo>
                  <a:pt x="360" y="440"/>
                </a:lnTo>
                <a:lnTo>
                  <a:pt x="360" y="441"/>
                </a:lnTo>
                <a:lnTo>
                  <a:pt x="360" y="443"/>
                </a:lnTo>
                <a:close/>
                <a:moveTo>
                  <a:pt x="368" y="440"/>
                </a:moveTo>
                <a:lnTo>
                  <a:pt x="368" y="441"/>
                </a:lnTo>
                <a:lnTo>
                  <a:pt x="367" y="443"/>
                </a:lnTo>
                <a:lnTo>
                  <a:pt x="367" y="441"/>
                </a:lnTo>
                <a:lnTo>
                  <a:pt x="367" y="440"/>
                </a:lnTo>
                <a:lnTo>
                  <a:pt x="368" y="440"/>
                </a:lnTo>
                <a:close/>
                <a:moveTo>
                  <a:pt x="367" y="437"/>
                </a:moveTo>
                <a:lnTo>
                  <a:pt x="367" y="438"/>
                </a:lnTo>
                <a:lnTo>
                  <a:pt x="367" y="440"/>
                </a:lnTo>
                <a:lnTo>
                  <a:pt x="365" y="438"/>
                </a:lnTo>
                <a:lnTo>
                  <a:pt x="365" y="437"/>
                </a:lnTo>
                <a:lnTo>
                  <a:pt x="367" y="437"/>
                </a:lnTo>
                <a:close/>
                <a:moveTo>
                  <a:pt x="379" y="437"/>
                </a:moveTo>
                <a:lnTo>
                  <a:pt x="378" y="437"/>
                </a:lnTo>
                <a:lnTo>
                  <a:pt x="378" y="435"/>
                </a:lnTo>
                <a:lnTo>
                  <a:pt x="379" y="435"/>
                </a:lnTo>
                <a:lnTo>
                  <a:pt x="379" y="437"/>
                </a:lnTo>
                <a:close/>
                <a:moveTo>
                  <a:pt x="370" y="427"/>
                </a:moveTo>
                <a:lnTo>
                  <a:pt x="368" y="427"/>
                </a:lnTo>
                <a:lnTo>
                  <a:pt x="370" y="427"/>
                </a:lnTo>
                <a:close/>
                <a:moveTo>
                  <a:pt x="371" y="427"/>
                </a:moveTo>
                <a:lnTo>
                  <a:pt x="370" y="427"/>
                </a:lnTo>
                <a:lnTo>
                  <a:pt x="371" y="427"/>
                </a:lnTo>
                <a:close/>
                <a:moveTo>
                  <a:pt x="365" y="425"/>
                </a:moveTo>
                <a:lnTo>
                  <a:pt x="365" y="427"/>
                </a:lnTo>
                <a:lnTo>
                  <a:pt x="367" y="427"/>
                </a:lnTo>
                <a:lnTo>
                  <a:pt x="367" y="429"/>
                </a:lnTo>
                <a:lnTo>
                  <a:pt x="365" y="429"/>
                </a:lnTo>
                <a:lnTo>
                  <a:pt x="363" y="429"/>
                </a:lnTo>
                <a:lnTo>
                  <a:pt x="363" y="427"/>
                </a:lnTo>
                <a:lnTo>
                  <a:pt x="363" y="429"/>
                </a:lnTo>
                <a:lnTo>
                  <a:pt x="362" y="429"/>
                </a:lnTo>
                <a:lnTo>
                  <a:pt x="362" y="427"/>
                </a:lnTo>
                <a:lnTo>
                  <a:pt x="360" y="427"/>
                </a:lnTo>
                <a:lnTo>
                  <a:pt x="360" y="425"/>
                </a:lnTo>
                <a:lnTo>
                  <a:pt x="362" y="425"/>
                </a:lnTo>
                <a:lnTo>
                  <a:pt x="362" y="427"/>
                </a:lnTo>
                <a:lnTo>
                  <a:pt x="363" y="427"/>
                </a:lnTo>
                <a:lnTo>
                  <a:pt x="363" y="425"/>
                </a:lnTo>
                <a:lnTo>
                  <a:pt x="363" y="427"/>
                </a:lnTo>
                <a:lnTo>
                  <a:pt x="363" y="425"/>
                </a:lnTo>
                <a:lnTo>
                  <a:pt x="365" y="425"/>
                </a:lnTo>
                <a:close/>
                <a:moveTo>
                  <a:pt x="357" y="424"/>
                </a:moveTo>
                <a:lnTo>
                  <a:pt x="357" y="422"/>
                </a:lnTo>
                <a:lnTo>
                  <a:pt x="357" y="424"/>
                </a:lnTo>
                <a:close/>
                <a:moveTo>
                  <a:pt x="359" y="422"/>
                </a:moveTo>
                <a:lnTo>
                  <a:pt x="357" y="422"/>
                </a:lnTo>
                <a:lnTo>
                  <a:pt x="359" y="422"/>
                </a:lnTo>
                <a:close/>
                <a:moveTo>
                  <a:pt x="360" y="422"/>
                </a:moveTo>
                <a:lnTo>
                  <a:pt x="359" y="422"/>
                </a:lnTo>
                <a:lnTo>
                  <a:pt x="359" y="421"/>
                </a:lnTo>
                <a:lnTo>
                  <a:pt x="360" y="421"/>
                </a:lnTo>
                <a:lnTo>
                  <a:pt x="360" y="422"/>
                </a:lnTo>
                <a:close/>
                <a:moveTo>
                  <a:pt x="290" y="417"/>
                </a:moveTo>
                <a:lnTo>
                  <a:pt x="290" y="419"/>
                </a:lnTo>
                <a:lnTo>
                  <a:pt x="290" y="417"/>
                </a:lnTo>
                <a:lnTo>
                  <a:pt x="290" y="419"/>
                </a:lnTo>
                <a:lnTo>
                  <a:pt x="288" y="419"/>
                </a:lnTo>
                <a:lnTo>
                  <a:pt x="288" y="417"/>
                </a:lnTo>
                <a:lnTo>
                  <a:pt x="290" y="417"/>
                </a:lnTo>
                <a:close/>
                <a:moveTo>
                  <a:pt x="379" y="416"/>
                </a:moveTo>
                <a:lnTo>
                  <a:pt x="381" y="416"/>
                </a:lnTo>
                <a:lnTo>
                  <a:pt x="379" y="416"/>
                </a:lnTo>
                <a:lnTo>
                  <a:pt x="379" y="417"/>
                </a:lnTo>
                <a:lnTo>
                  <a:pt x="379" y="416"/>
                </a:lnTo>
                <a:lnTo>
                  <a:pt x="378" y="416"/>
                </a:lnTo>
                <a:lnTo>
                  <a:pt x="379" y="416"/>
                </a:lnTo>
                <a:close/>
                <a:moveTo>
                  <a:pt x="386" y="414"/>
                </a:moveTo>
                <a:lnTo>
                  <a:pt x="386" y="416"/>
                </a:lnTo>
                <a:lnTo>
                  <a:pt x="384" y="416"/>
                </a:lnTo>
                <a:lnTo>
                  <a:pt x="383" y="416"/>
                </a:lnTo>
                <a:lnTo>
                  <a:pt x="383" y="414"/>
                </a:lnTo>
                <a:lnTo>
                  <a:pt x="384" y="414"/>
                </a:lnTo>
                <a:lnTo>
                  <a:pt x="383" y="414"/>
                </a:lnTo>
                <a:lnTo>
                  <a:pt x="384" y="414"/>
                </a:lnTo>
                <a:lnTo>
                  <a:pt x="384" y="413"/>
                </a:lnTo>
                <a:lnTo>
                  <a:pt x="384" y="414"/>
                </a:lnTo>
                <a:lnTo>
                  <a:pt x="386" y="414"/>
                </a:lnTo>
                <a:close/>
                <a:moveTo>
                  <a:pt x="389" y="411"/>
                </a:moveTo>
                <a:lnTo>
                  <a:pt x="389" y="413"/>
                </a:lnTo>
                <a:lnTo>
                  <a:pt x="389" y="411"/>
                </a:lnTo>
                <a:close/>
                <a:moveTo>
                  <a:pt x="392" y="411"/>
                </a:moveTo>
                <a:lnTo>
                  <a:pt x="391" y="411"/>
                </a:lnTo>
                <a:lnTo>
                  <a:pt x="392" y="411"/>
                </a:lnTo>
                <a:lnTo>
                  <a:pt x="394" y="411"/>
                </a:lnTo>
                <a:lnTo>
                  <a:pt x="394" y="413"/>
                </a:lnTo>
                <a:lnTo>
                  <a:pt x="392" y="413"/>
                </a:lnTo>
                <a:lnTo>
                  <a:pt x="391" y="413"/>
                </a:lnTo>
                <a:lnTo>
                  <a:pt x="391" y="411"/>
                </a:lnTo>
                <a:lnTo>
                  <a:pt x="391" y="413"/>
                </a:lnTo>
                <a:lnTo>
                  <a:pt x="391" y="411"/>
                </a:lnTo>
                <a:lnTo>
                  <a:pt x="391" y="413"/>
                </a:lnTo>
                <a:lnTo>
                  <a:pt x="391" y="411"/>
                </a:lnTo>
                <a:lnTo>
                  <a:pt x="392" y="411"/>
                </a:lnTo>
                <a:close/>
                <a:moveTo>
                  <a:pt x="339" y="403"/>
                </a:moveTo>
                <a:lnTo>
                  <a:pt x="339" y="405"/>
                </a:lnTo>
                <a:lnTo>
                  <a:pt x="339" y="403"/>
                </a:lnTo>
                <a:close/>
                <a:moveTo>
                  <a:pt x="336" y="401"/>
                </a:moveTo>
                <a:lnTo>
                  <a:pt x="336" y="403"/>
                </a:lnTo>
                <a:lnTo>
                  <a:pt x="336" y="401"/>
                </a:lnTo>
                <a:lnTo>
                  <a:pt x="335" y="401"/>
                </a:lnTo>
                <a:lnTo>
                  <a:pt x="336" y="401"/>
                </a:lnTo>
                <a:close/>
                <a:moveTo>
                  <a:pt x="335" y="397"/>
                </a:moveTo>
                <a:lnTo>
                  <a:pt x="336" y="397"/>
                </a:lnTo>
                <a:lnTo>
                  <a:pt x="338" y="397"/>
                </a:lnTo>
                <a:lnTo>
                  <a:pt x="339" y="397"/>
                </a:lnTo>
                <a:lnTo>
                  <a:pt x="339" y="398"/>
                </a:lnTo>
                <a:lnTo>
                  <a:pt x="339" y="400"/>
                </a:lnTo>
                <a:lnTo>
                  <a:pt x="338" y="401"/>
                </a:lnTo>
                <a:lnTo>
                  <a:pt x="338" y="400"/>
                </a:lnTo>
                <a:lnTo>
                  <a:pt x="336" y="400"/>
                </a:lnTo>
                <a:lnTo>
                  <a:pt x="336" y="398"/>
                </a:lnTo>
                <a:lnTo>
                  <a:pt x="336" y="397"/>
                </a:lnTo>
                <a:lnTo>
                  <a:pt x="335" y="397"/>
                </a:lnTo>
                <a:close/>
                <a:moveTo>
                  <a:pt x="371" y="395"/>
                </a:moveTo>
                <a:lnTo>
                  <a:pt x="371" y="397"/>
                </a:lnTo>
                <a:lnTo>
                  <a:pt x="370" y="397"/>
                </a:lnTo>
                <a:lnTo>
                  <a:pt x="368" y="397"/>
                </a:lnTo>
                <a:lnTo>
                  <a:pt x="368" y="398"/>
                </a:lnTo>
                <a:lnTo>
                  <a:pt x="367" y="398"/>
                </a:lnTo>
                <a:lnTo>
                  <a:pt x="367" y="397"/>
                </a:lnTo>
                <a:lnTo>
                  <a:pt x="368" y="397"/>
                </a:lnTo>
                <a:lnTo>
                  <a:pt x="370" y="397"/>
                </a:lnTo>
                <a:lnTo>
                  <a:pt x="370" y="395"/>
                </a:lnTo>
                <a:lnTo>
                  <a:pt x="371" y="395"/>
                </a:lnTo>
                <a:close/>
                <a:moveTo>
                  <a:pt x="277" y="395"/>
                </a:moveTo>
                <a:lnTo>
                  <a:pt x="277" y="397"/>
                </a:lnTo>
                <a:lnTo>
                  <a:pt x="275" y="397"/>
                </a:lnTo>
                <a:lnTo>
                  <a:pt x="277" y="397"/>
                </a:lnTo>
                <a:lnTo>
                  <a:pt x="275" y="397"/>
                </a:lnTo>
                <a:lnTo>
                  <a:pt x="275" y="395"/>
                </a:lnTo>
                <a:lnTo>
                  <a:pt x="277" y="395"/>
                </a:lnTo>
                <a:close/>
                <a:moveTo>
                  <a:pt x="330" y="389"/>
                </a:moveTo>
                <a:lnTo>
                  <a:pt x="328" y="389"/>
                </a:lnTo>
                <a:lnTo>
                  <a:pt x="328" y="387"/>
                </a:lnTo>
                <a:lnTo>
                  <a:pt x="330" y="387"/>
                </a:lnTo>
                <a:lnTo>
                  <a:pt x="330" y="389"/>
                </a:lnTo>
                <a:close/>
                <a:moveTo>
                  <a:pt x="272" y="385"/>
                </a:moveTo>
                <a:lnTo>
                  <a:pt x="274" y="387"/>
                </a:lnTo>
                <a:lnTo>
                  <a:pt x="272" y="387"/>
                </a:lnTo>
                <a:lnTo>
                  <a:pt x="274" y="387"/>
                </a:lnTo>
                <a:lnTo>
                  <a:pt x="272" y="387"/>
                </a:lnTo>
                <a:lnTo>
                  <a:pt x="272" y="385"/>
                </a:lnTo>
                <a:close/>
                <a:moveTo>
                  <a:pt x="277" y="385"/>
                </a:moveTo>
                <a:lnTo>
                  <a:pt x="277" y="387"/>
                </a:lnTo>
                <a:lnTo>
                  <a:pt x="277" y="385"/>
                </a:lnTo>
                <a:close/>
                <a:moveTo>
                  <a:pt x="339" y="384"/>
                </a:moveTo>
                <a:lnTo>
                  <a:pt x="338" y="384"/>
                </a:lnTo>
                <a:lnTo>
                  <a:pt x="338" y="382"/>
                </a:lnTo>
                <a:lnTo>
                  <a:pt x="338" y="381"/>
                </a:lnTo>
                <a:lnTo>
                  <a:pt x="339" y="382"/>
                </a:lnTo>
                <a:lnTo>
                  <a:pt x="339" y="384"/>
                </a:lnTo>
                <a:close/>
                <a:moveTo>
                  <a:pt x="331" y="379"/>
                </a:moveTo>
                <a:lnTo>
                  <a:pt x="331" y="381"/>
                </a:lnTo>
                <a:lnTo>
                  <a:pt x="331" y="382"/>
                </a:lnTo>
                <a:lnTo>
                  <a:pt x="331" y="384"/>
                </a:lnTo>
                <a:lnTo>
                  <a:pt x="331" y="385"/>
                </a:lnTo>
                <a:lnTo>
                  <a:pt x="330" y="385"/>
                </a:lnTo>
                <a:lnTo>
                  <a:pt x="330" y="387"/>
                </a:lnTo>
                <a:lnTo>
                  <a:pt x="330" y="385"/>
                </a:lnTo>
                <a:lnTo>
                  <a:pt x="328" y="384"/>
                </a:lnTo>
                <a:lnTo>
                  <a:pt x="328" y="382"/>
                </a:lnTo>
                <a:lnTo>
                  <a:pt x="330" y="382"/>
                </a:lnTo>
                <a:lnTo>
                  <a:pt x="330" y="381"/>
                </a:lnTo>
                <a:lnTo>
                  <a:pt x="330" y="379"/>
                </a:lnTo>
                <a:lnTo>
                  <a:pt x="331" y="379"/>
                </a:lnTo>
                <a:close/>
                <a:moveTo>
                  <a:pt x="344" y="377"/>
                </a:moveTo>
                <a:lnTo>
                  <a:pt x="343" y="377"/>
                </a:lnTo>
                <a:lnTo>
                  <a:pt x="344" y="377"/>
                </a:lnTo>
                <a:close/>
                <a:moveTo>
                  <a:pt x="328" y="376"/>
                </a:moveTo>
                <a:lnTo>
                  <a:pt x="330" y="376"/>
                </a:lnTo>
                <a:lnTo>
                  <a:pt x="330" y="377"/>
                </a:lnTo>
                <a:lnTo>
                  <a:pt x="328" y="377"/>
                </a:lnTo>
                <a:lnTo>
                  <a:pt x="328" y="376"/>
                </a:lnTo>
                <a:lnTo>
                  <a:pt x="328" y="377"/>
                </a:lnTo>
                <a:lnTo>
                  <a:pt x="328" y="376"/>
                </a:lnTo>
                <a:lnTo>
                  <a:pt x="328" y="374"/>
                </a:lnTo>
                <a:lnTo>
                  <a:pt x="328" y="376"/>
                </a:lnTo>
                <a:close/>
                <a:moveTo>
                  <a:pt x="365" y="371"/>
                </a:moveTo>
                <a:lnTo>
                  <a:pt x="367" y="371"/>
                </a:lnTo>
                <a:lnTo>
                  <a:pt x="368" y="371"/>
                </a:lnTo>
                <a:lnTo>
                  <a:pt x="368" y="369"/>
                </a:lnTo>
                <a:lnTo>
                  <a:pt x="370" y="369"/>
                </a:lnTo>
                <a:lnTo>
                  <a:pt x="370" y="371"/>
                </a:lnTo>
                <a:lnTo>
                  <a:pt x="371" y="371"/>
                </a:lnTo>
                <a:lnTo>
                  <a:pt x="373" y="371"/>
                </a:lnTo>
                <a:lnTo>
                  <a:pt x="375" y="371"/>
                </a:lnTo>
                <a:lnTo>
                  <a:pt x="376" y="371"/>
                </a:lnTo>
                <a:lnTo>
                  <a:pt x="376" y="373"/>
                </a:lnTo>
                <a:lnTo>
                  <a:pt x="376" y="374"/>
                </a:lnTo>
                <a:lnTo>
                  <a:pt x="376" y="376"/>
                </a:lnTo>
                <a:lnTo>
                  <a:pt x="376" y="377"/>
                </a:lnTo>
                <a:lnTo>
                  <a:pt x="375" y="377"/>
                </a:lnTo>
                <a:lnTo>
                  <a:pt x="375" y="379"/>
                </a:lnTo>
                <a:lnTo>
                  <a:pt x="375" y="381"/>
                </a:lnTo>
                <a:lnTo>
                  <a:pt x="375" y="382"/>
                </a:lnTo>
                <a:lnTo>
                  <a:pt x="375" y="381"/>
                </a:lnTo>
                <a:lnTo>
                  <a:pt x="375" y="382"/>
                </a:lnTo>
                <a:lnTo>
                  <a:pt x="373" y="382"/>
                </a:lnTo>
                <a:lnTo>
                  <a:pt x="375" y="382"/>
                </a:lnTo>
                <a:lnTo>
                  <a:pt x="373" y="382"/>
                </a:lnTo>
                <a:lnTo>
                  <a:pt x="373" y="384"/>
                </a:lnTo>
                <a:lnTo>
                  <a:pt x="371" y="384"/>
                </a:lnTo>
                <a:lnTo>
                  <a:pt x="371" y="385"/>
                </a:lnTo>
                <a:lnTo>
                  <a:pt x="370" y="385"/>
                </a:lnTo>
                <a:lnTo>
                  <a:pt x="368" y="385"/>
                </a:lnTo>
                <a:lnTo>
                  <a:pt x="368" y="387"/>
                </a:lnTo>
                <a:lnTo>
                  <a:pt x="368" y="389"/>
                </a:lnTo>
                <a:lnTo>
                  <a:pt x="368" y="390"/>
                </a:lnTo>
                <a:lnTo>
                  <a:pt x="367" y="390"/>
                </a:lnTo>
                <a:lnTo>
                  <a:pt x="367" y="392"/>
                </a:lnTo>
                <a:lnTo>
                  <a:pt x="365" y="392"/>
                </a:lnTo>
                <a:lnTo>
                  <a:pt x="363" y="393"/>
                </a:lnTo>
                <a:lnTo>
                  <a:pt x="362" y="393"/>
                </a:lnTo>
                <a:lnTo>
                  <a:pt x="362" y="395"/>
                </a:lnTo>
                <a:lnTo>
                  <a:pt x="360" y="395"/>
                </a:lnTo>
                <a:lnTo>
                  <a:pt x="360" y="397"/>
                </a:lnTo>
                <a:lnTo>
                  <a:pt x="360" y="398"/>
                </a:lnTo>
                <a:lnTo>
                  <a:pt x="359" y="398"/>
                </a:lnTo>
                <a:lnTo>
                  <a:pt x="359" y="400"/>
                </a:lnTo>
                <a:lnTo>
                  <a:pt x="357" y="401"/>
                </a:lnTo>
                <a:lnTo>
                  <a:pt x="357" y="403"/>
                </a:lnTo>
                <a:lnTo>
                  <a:pt x="359" y="403"/>
                </a:lnTo>
                <a:lnTo>
                  <a:pt x="359" y="405"/>
                </a:lnTo>
                <a:lnTo>
                  <a:pt x="357" y="405"/>
                </a:lnTo>
                <a:lnTo>
                  <a:pt x="357" y="406"/>
                </a:lnTo>
                <a:lnTo>
                  <a:pt x="359" y="406"/>
                </a:lnTo>
                <a:lnTo>
                  <a:pt x="357" y="406"/>
                </a:lnTo>
                <a:lnTo>
                  <a:pt x="357" y="408"/>
                </a:lnTo>
                <a:lnTo>
                  <a:pt x="357" y="409"/>
                </a:lnTo>
                <a:lnTo>
                  <a:pt x="355" y="409"/>
                </a:lnTo>
                <a:lnTo>
                  <a:pt x="355" y="411"/>
                </a:lnTo>
                <a:lnTo>
                  <a:pt x="354" y="411"/>
                </a:lnTo>
                <a:lnTo>
                  <a:pt x="352" y="411"/>
                </a:lnTo>
                <a:lnTo>
                  <a:pt x="352" y="413"/>
                </a:lnTo>
                <a:lnTo>
                  <a:pt x="351" y="413"/>
                </a:lnTo>
                <a:lnTo>
                  <a:pt x="351" y="414"/>
                </a:lnTo>
                <a:lnTo>
                  <a:pt x="352" y="414"/>
                </a:lnTo>
                <a:lnTo>
                  <a:pt x="354" y="414"/>
                </a:lnTo>
                <a:lnTo>
                  <a:pt x="354" y="413"/>
                </a:lnTo>
                <a:lnTo>
                  <a:pt x="355" y="413"/>
                </a:lnTo>
                <a:lnTo>
                  <a:pt x="357" y="413"/>
                </a:lnTo>
                <a:lnTo>
                  <a:pt x="357" y="411"/>
                </a:lnTo>
                <a:lnTo>
                  <a:pt x="359" y="411"/>
                </a:lnTo>
                <a:lnTo>
                  <a:pt x="360" y="411"/>
                </a:lnTo>
                <a:lnTo>
                  <a:pt x="360" y="409"/>
                </a:lnTo>
                <a:lnTo>
                  <a:pt x="360" y="408"/>
                </a:lnTo>
                <a:lnTo>
                  <a:pt x="362" y="408"/>
                </a:lnTo>
                <a:lnTo>
                  <a:pt x="362" y="406"/>
                </a:lnTo>
                <a:lnTo>
                  <a:pt x="360" y="405"/>
                </a:lnTo>
                <a:lnTo>
                  <a:pt x="360" y="403"/>
                </a:lnTo>
                <a:lnTo>
                  <a:pt x="362" y="403"/>
                </a:lnTo>
                <a:lnTo>
                  <a:pt x="362" y="401"/>
                </a:lnTo>
                <a:lnTo>
                  <a:pt x="363" y="401"/>
                </a:lnTo>
                <a:lnTo>
                  <a:pt x="365" y="401"/>
                </a:lnTo>
                <a:lnTo>
                  <a:pt x="365" y="403"/>
                </a:lnTo>
                <a:lnTo>
                  <a:pt x="365" y="405"/>
                </a:lnTo>
                <a:lnTo>
                  <a:pt x="363" y="405"/>
                </a:lnTo>
                <a:lnTo>
                  <a:pt x="363" y="406"/>
                </a:lnTo>
                <a:lnTo>
                  <a:pt x="365" y="406"/>
                </a:lnTo>
                <a:lnTo>
                  <a:pt x="363" y="406"/>
                </a:lnTo>
                <a:lnTo>
                  <a:pt x="363" y="408"/>
                </a:lnTo>
                <a:lnTo>
                  <a:pt x="365" y="408"/>
                </a:lnTo>
                <a:lnTo>
                  <a:pt x="367" y="408"/>
                </a:lnTo>
                <a:lnTo>
                  <a:pt x="367" y="406"/>
                </a:lnTo>
                <a:lnTo>
                  <a:pt x="368" y="406"/>
                </a:lnTo>
                <a:lnTo>
                  <a:pt x="370" y="406"/>
                </a:lnTo>
                <a:lnTo>
                  <a:pt x="371" y="406"/>
                </a:lnTo>
                <a:lnTo>
                  <a:pt x="371" y="405"/>
                </a:lnTo>
                <a:lnTo>
                  <a:pt x="373" y="405"/>
                </a:lnTo>
                <a:lnTo>
                  <a:pt x="375" y="405"/>
                </a:lnTo>
                <a:lnTo>
                  <a:pt x="373" y="405"/>
                </a:lnTo>
                <a:lnTo>
                  <a:pt x="373" y="406"/>
                </a:lnTo>
                <a:lnTo>
                  <a:pt x="371" y="406"/>
                </a:lnTo>
                <a:lnTo>
                  <a:pt x="371" y="408"/>
                </a:lnTo>
                <a:lnTo>
                  <a:pt x="370" y="408"/>
                </a:lnTo>
                <a:lnTo>
                  <a:pt x="370" y="409"/>
                </a:lnTo>
                <a:lnTo>
                  <a:pt x="370" y="411"/>
                </a:lnTo>
                <a:lnTo>
                  <a:pt x="368" y="411"/>
                </a:lnTo>
                <a:lnTo>
                  <a:pt x="368" y="413"/>
                </a:lnTo>
                <a:lnTo>
                  <a:pt x="370" y="413"/>
                </a:lnTo>
                <a:lnTo>
                  <a:pt x="370" y="414"/>
                </a:lnTo>
                <a:lnTo>
                  <a:pt x="368" y="414"/>
                </a:lnTo>
                <a:lnTo>
                  <a:pt x="368" y="416"/>
                </a:lnTo>
                <a:lnTo>
                  <a:pt x="368" y="414"/>
                </a:lnTo>
                <a:lnTo>
                  <a:pt x="368" y="416"/>
                </a:lnTo>
                <a:lnTo>
                  <a:pt x="370" y="416"/>
                </a:lnTo>
                <a:lnTo>
                  <a:pt x="370" y="417"/>
                </a:lnTo>
                <a:lnTo>
                  <a:pt x="368" y="417"/>
                </a:lnTo>
                <a:lnTo>
                  <a:pt x="367" y="417"/>
                </a:lnTo>
                <a:lnTo>
                  <a:pt x="368" y="417"/>
                </a:lnTo>
                <a:lnTo>
                  <a:pt x="368" y="416"/>
                </a:lnTo>
                <a:lnTo>
                  <a:pt x="367" y="417"/>
                </a:lnTo>
                <a:lnTo>
                  <a:pt x="367" y="416"/>
                </a:lnTo>
                <a:lnTo>
                  <a:pt x="367" y="417"/>
                </a:lnTo>
                <a:lnTo>
                  <a:pt x="365" y="417"/>
                </a:lnTo>
                <a:lnTo>
                  <a:pt x="363" y="417"/>
                </a:lnTo>
                <a:lnTo>
                  <a:pt x="363" y="416"/>
                </a:lnTo>
                <a:lnTo>
                  <a:pt x="363" y="417"/>
                </a:lnTo>
                <a:lnTo>
                  <a:pt x="362" y="417"/>
                </a:lnTo>
                <a:lnTo>
                  <a:pt x="360" y="417"/>
                </a:lnTo>
                <a:lnTo>
                  <a:pt x="360" y="416"/>
                </a:lnTo>
                <a:lnTo>
                  <a:pt x="359" y="416"/>
                </a:lnTo>
                <a:lnTo>
                  <a:pt x="357" y="416"/>
                </a:lnTo>
                <a:lnTo>
                  <a:pt x="357" y="414"/>
                </a:lnTo>
                <a:lnTo>
                  <a:pt x="357" y="416"/>
                </a:lnTo>
                <a:lnTo>
                  <a:pt x="357" y="417"/>
                </a:lnTo>
                <a:lnTo>
                  <a:pt x="357" y="419"/>
                </a:lnTo>
                <a:lnTo>
                  <a:pt x="357" y="421"/>
                </a:lnTo>
                <a:lnTo>
                  <a:pt x="355" y="422"/>
                </a:lnTo>
                <a:lnTo>
                  <a:pt x="355" y="424"/>
                </a:lnTo>
                <a:lnTo>
                  <a:pt x="355" y="425"/>
                </a:lnTo>
                <a:lnTo>
                  <a:pt x="355" y="424"/>
                </a:lnTo>
                <a:lnTo>
                  <a:pt x="354" y="424"/>
                </a:lnTo>
                <a:lnTo>
                  <a:pt x="354" y="425"/>
                </a:lnTo>
                <a:lnTo>
                  <a:pt x="354" y="427"/>
                </a:lnTo>
                <a:lnTo>
                  <a:pt x="354" y="425"/>
                </a:lnTo>
                <a:lnTo>
                  <a:pt x="352" y="425"/>
                </a:lnTo>
                <a:lnTo>
                  <a:pt x="351" y="425"/>
                </a:lnTo>
                <a:lnTo>
                  <a:pt x="351" y="424"/>
                </a:lnTo>
                <a:lnTo>
                  <a:pt x="349" y="424"/>
                </a:lnTo>
                <a:lnTo>
                  <a:pt x="349" y="422"/>
                </a:lnTo>
                <a:lnTo>
                  <a:pt x="349" y="421"/>
                </a:lnTo>
                <a:lnTo>
                  <a:pt x="349" y="419"/>
                </a:lnTo>
                <a:lnTo>
                  <a:pt x="349" y="417"/>
                </a:lnTo>
                <a:lnTo>
                  <a:pt x="347" y="416"/>
                </a:lnTo>
                <a:lnTo>
                  <a:pt x="347" y="414"/>
                </a:lnTo>
                <a:lnTo>
                  <a:pt x="347" y="413"/>
                </a:lnTo>
                <a:lnTo>
                  <a:pt x="346" y="413"/>
                </a:lnTo>
                <a:lnTo>
                  <a:pt x="346" y="414"/>
                </a:lnTo>
                <a:lnTo>
                  <a:pt x="344" y="413"/>
                </a:lnTo>
                <a:lnTo>
                  <a:pt x="344" y="411"/>
                </a:lnTo>
                <a:lnTo>
                  <a:pt x="346" y="411"/>
                </a:lnTo>
                <a:lnTo>
                  <a:pt x="346" y="413"/>
                </a:lnTo>
                <a:lnTo>
                  <a:pt x="346" y="411"/>
                </a:lnTo>
                <a:lnTo>
                  <a:pt x="344" y="411"/>
                </a:lnTo>
                <a:lnTo>
                  <a:pt x="346" y="409"/>
                </a:lnTo>
                <a:lnTo>
                  <a:pt x="344" y="409"/>
                </a:lnTo>
                <a:lnTo>
                  <a:pt x="344" y="408"/>
                </a:lnTo>
                <a:lnTo>
                  <a:pt x="344" y="406"/>
                </a:lnTo>
                <a:lnTo>
                  <a:pt x="344" y="405"/>
                </a:lnTo>
                <a:lnTo>
                  <a:pt x="344" y="403"/>
                </a:lnTo>
                <a:lnTo>
                  <a:pt x="344" y="401"/>
                </a:lnTo>
                <a:lnTo>
                  <a:pt x="344" y="400"/>
                </a:lnTo>
                <a:lnTo>
                  <a:pt x="344" y="398"/>
                </a:lnTo>
                <a:lnTo>
                  <a:pt x="344" y="397"/>
                </a:lnTo>
                <a:lnTo>
                  <a:pt x="343" y="395"/>
                </a:lnTo>
                <a:lnTo>
                  <a:pt x="343" y="393"/>
                </a:lnTo>
                <a:lnTo>
                  <a:pt x="341" y="392"/>
                </a:lnTo>
                <a:lnTo>
                  <a:pt x="341" y="390"/>
                </a:lnTo>
                <a:lnTo>
                  <a:pt x="339" y="390"/>
                </a:lnTo>
                <a:lnTo>
                  <a:pt x="339" y="389"/>
                </a:lnTo>
                <a:lnTo>
                  <a:pt x="339" y="387"/>
                </a:lnTo>
                <a:lnTo>
                  <a:pt x="339" y="385"/>
                </a:lnTo>
                <a:lnTo>
                  <a:pt x="339" y="384"/>
                </a:lnTo>
                <a:lnTo>
                  <a:pt x="341" y="384"/>
                </a:lnTo>
                <a:lnTo>
                  <a:pt x="341" y="385"/>
                </a:lnTo>
                <a:lnTo>
                  <a:pt x="343" y="385"/>
                </a:lnTo>
                <a:lnTo>
                  <a:pt x="343" y="384"/>
                </a:lnTo>
                <a:lnTo>
                  <a:pt x="344" y="384"/>
                </a:lnTo>
                <a:lnTo>
                  <a:pt x="344" y="382"/>
                </a:lnTo>
                <a:lnTo>
                  <a:pt x="344" y="381"/>
                </a:lnTo>
                <a:lnTo>
                  <a:pt x="344" y="379"/>
                </a:lnTo>
                <a:lnTo>
                  <a:pt x="346" y="379"/>
                </a:lnTo>
                <a:lnTo>
                  <a:pt x="346" y="381"/>
                </a:lnTo>
                <a:lnTo>
                  <a:pt x="347" y="381"/>
                </a:lnTo>
                <a:lnTo>
                  <a:pt x="349" y="381"/>
                </a:lnTo>
                <a:lnTo>
                  <a:pt x="349" y="379"/>
                </a:lnTo>
                <a:lnTo>
                  <a:pt x="349" y="377"/>
                </a:lnTo>
                <a:lnTo>
                  <a:pt x="351" y="377"/>
                </a:lnTo>
                <a:lnTo>
                  <a:pt x="351" y="376"/>
                </a:lnTo>
                <a:lnTo>
                  <a:pt x="352" y="376"/>
                </a:lnTo>
                <a:lnTo>
                  <a:pt x="354" y="376"/>
                </a:lnTo>
                <a:lnTo>
                  <a:pt x="355" y="376"/>
                </a:lnTo>
                <a:lnTo>
                  <a:pt x="355" y="374"/>
                </a:lnTo>
                <a:lnTo>
                  <a:pt x="357" y="374"/>
                </a:lnTo>
                <a:lnTo>
                  <a:pt x="359" y="374"/>
                </a:lnTo>
                <a:lnTo>
                  <a:pt x="359" y="373"/>
                </a:lnTo>
                <a:lnTo>
                  <a:pt x="360" y="373"/>
                </a:lnTo>
                <a:lnTo>
                  <a:pt x="360" y="371"/>
                </a:lnTo>
                <a:lnTo>
                  <a:pt x="362" y="371"/>
                </a:lnTo>
                <a:lnTo>
                  <a:pt x="363" y="371"/>
                </a:lnTo>
                <a:lnTo>
                  <a:pt x="363" y="369"/>
                </a:lnTo>
                <a:lnTo>
                  <a:pt x="363" y="371"/>
                </a:lnTo>
                <a:lnTo>
                  <a:pt x="365" y="371"/>
                </a:lnTo>
                <a:close/>
                <a:moveTo>
                  <a:pt x="352" y="369"/>
                </a:moveTo>
                <a:lnTo>
                  <a:pt x="352" y="368"/>
                </a:lnTo>
                <a:lnTo>
                  <a:pt x="354" y="369"/>
                </a:lnTo>
                <a:lnTo>
                  <a:pt x="354" y="371"/>
                </a:lnTo>
                <a:lnTo>
                  <a:pt x="355" y="371"/>
                </a:lnTo>
                <a:lnTo>
                  <a:pt x="355" y="373"/>
                </a:lnTo>
                <a:lnTo>
                  <a:pt x="354" y="373"/>
                </a:lnTo>
                <a:lnTo>
                  <a:pt x="355" y="373"/>
                </a:lnTo>
                <a:lnTo>
                  <a:pt x="354" y="373"/>
                </a:lnTo>
                <a:lnTo>
                  <a:pt x="352" y="373"/>
                </a:lnTo>
                <a:lnTo>
                  <a:pt x="352" y="371"/>
                </a:lnTo>
                <a:lnTo>
                  <a:pt x="352" y="369"/>
                </a:lnTo>
                <a:lnTo>
                  <a:pt x="352" y="368"/>
                </a:lnTo>
                <a:lnTo>
                  <a:pt x="352" y="369"/>
                </a:lnTo>
                <a:close/>
                <a:moveTo>
                  <a:pt x="343" y="363"/>
                </a:moveTo>
                <a:lnTo>
                  <a:pt x="344" y="363"/>
                </a:lnTo>
                <a:lnTo>
                  <a:pt x="344" y="365"/>
                </a:lnTo>
                <a:lnTo>
                  <a:pt x="343" y="366"/>
                </a:lnTo>
                <a:lnTo>
                  <a:pt x="343" y="368"/>
                </a:lnTo>
                <a:lnTo>
                  <a:pt x="341" y="368"/>
                </a:lnTo>
                <a:lnTo>
                  <a:pt x="341" y="369"/>
                </a:lnTo>
                <a:lnTo>
                  <a:pt x="341" y="371"/>
                </a:lnTo>
                <a:lnTo>
                  <a:pt x="341" y="373"/>
                </a:lnTo>
                <a:lnTo>
                  <a:pt x="343" y="373"/>
                </a:lnTo>
                <a:lnTo>
                  <a:pt x="343" y="374"/>
                </a:lnTo>
                <a:lnTo>
                  <a:pt x="341" y="374"/>
                </a:lnTo>
                <a:lnTo>
                  <a:pt x="343" y="374"/>
                </a:lnTo>
                <a:lnTo>
                  <a:pt x="343" y="376"/>
                </a:lnTo>
                <a:lnTo>
                  <a:pt x="341" y="376"/>
                </a:lnTo>
                <a:lnTo>
                  <a:pt x="343" y="376"/>
                </a:lnTo>
                <a:lnTo>
                  <a:pt x="343" y="377"/>
                </a:lnTo>
                <a:lnTo>
                  <a:pt x="341" y="377"/>
                </a:lnTo>
                <a:lnTo>
                  <a:pt x="339" y="377"/>
                </a:lnTo>
                <a:lnTo>
                  <a:pt x="338" y="377"/>
                </a:lnTo>
                <a:lnTo>
                  <a:pt x="336" y="377"/>
                </a:lnTo>
                <a:lnTo>
                  <a:pt x="336" y="376"/>
                </a:lnTo>
                <a:lnTo>
                  <a:pt x="335" y="376"/>
                </a:lnTo>
                <a:lnTo>
                  <a:pt x="335" y="374"/>
                </a:lnTo>
                <a:lnTo>
                  <a:pt x="335" y="373"/>
                </a:lnTo>
                <a:lnTo>
                  <a:pt x="335" y="371"/>
                </a:lnTo>
                <a:lnTo>
                  <a:pt x="333" y="371"/>
                </a:lnTo>
                <a:lnTo>
                  <a:pt x="333" y="369"/>
                </a:lnTo>
                <a:lnTo>
                  <a:pt x="333" y="368"/>
                </a:lnTo>
                <a:lnTo>
                  <a:pt x="335" y="368"/>
                </a:lnTo>
                <a:lnTo>
                  <a:pt x="335" y="369"/>
                </a:lnTo>
                <a:lnTo>
                  <a:pt x="335" y="368"/>
                </a:lnTo>
                <a:lnTo>
                  <a:pt x="335" y="366"/>
                </a:lnTo>
                <a:lnTo>
                  <a:pt x="335" y="365"/>
                </a:lnTo>
                <a:lnTo>
                  <a:pt x="336" y="365"/>
                </a:lnTo>
                <a:lnTo>
                  <a:pt x="338" y="365"/>
                </a:lnTo>
                <a:lnTo>
                  <a:pt x="338" y="363"/>
                </a:lnTo>
                <a:lnTo>
                  <a:pt x="339" y="363"/>
                </a:lnTo>
                <a:lnTo>
                  <a:pt x="341" y="363"/>
                </a:lnTo>
                <a:lnTo>
                  <a:pt x="341" y="361"/>
                </a:lnTo>
                <a:lnTo>
                  <a:pt x="343" y="361"/>
                </a:lnTo>
                <a:lnTo>
                  <a:pt x="343" y="363"/>
                </a:lnTo>
                <a:close/>
                <a:moveTo>
                  <a:pt x="258" y="360"/>
                </a:moveTo>
                <a:lnTo>
                  <a:pt x="256" y="360"/>
                </a:lnTo>
                <a:lnTo>
                  <a:pt x="258" y="360"/>
                </a:lnTo>
                <a:lnTo>
                  <a:pt x="256" y="360"/>
                </a:lnTo>
                <a:lnTo>
                  <a:pt x="258" y="358"/>
                </a:lnTo>
                <a:lnTo>
                  <a:pt x="258" y="360"/>
                </a:lnTo>
                <a:close/>
                <a:moveTo>
                  <a:pt x="347" y="358"/>
                </a:moveTo>
                <a:lnTo>
                  <a:pt x="347" y="360"/>
                </a:lnTo>
                <a:lnTo>
                  <a:pt x="349" y="360"/>
                </a:lnTo>
                <a:lnTo>
                  <a:pt x="347" y="360"/>
                </a:lnTo>
                <a:lnTo>
                  <a:pt x="347" y="361"/>
                </a:lnTo>
                <a:lnTo>
                  <a:pt x="347" y="360"/>
                </a:lnTo>
                <a:lnTo>
                  <a:pt x="347" y="361"/>
                </a:lnTo>
                <a:lnTo>
                  <a:pt x="347" y="360"/>
                </a:lnTo>
                <a:lnTo>
                  <a:pt x="347" y="358"/>
                </a:lnTo>
                <a:lnTo>
                  <a:pt x="347" y="360"/>
                </a:lnTo>
                <a:lnTo>
                  <a:pt x="347" y="358"/>
                </a:lnTo>
                <a:close/>
                <a:moveTo>
                  <a:pt x="237" y="350"/>
                </a:moveTo>
                <a:lnTo>
                  <a:pt x="237" y="352"/>
                </a:lnTo>
                <a:lnTo>
                  <a:pt x="237" y="350"/>
                </a:lnTo>
                <a:close/>
                <a:moveTo>
                  <a:pt x="295" y="339"/>
                </a:moveTo>
                <a:lnTo>
                  <a:pt x="293" y="339"/>
                </a:lnTo>
                <a:lnTo>
                  <a:pt x="293" y="337"/>
                </a:lnTo>
                <a:lnTo>
                  <a:pt x="295" y="337"/>
                </a:lnTo>
                <a:lnTo>
                  <a:pt x="295" y="339"/>
                </a:lnTo>
                <a:close/>
                <a:moveTo>
                  <a:pt x="303" y="336"/>
                </a:moveTo>
                <a:lnTo>
                  <a:pt x="303" y="337"/>
                </a:lnTo>
                <a:lnTo>
                  <a:pt x="303" y="339"/>
                </a:lnTo>
                <a:lnTo>
                  <a:pt x="304" y="339"/>
                </a:lnTo>
                <a:lnTo>
                  <a:pt x="303" y="339"/>
                </a:lnTo>
                <a:lnTo>
                  <a:pt x="301" y="339"/>
                </a:lnTo>
                <a:lnTo>
                  <a:pt x="301" y="337"/>
                </a:lnTo>
                <a:lnTo>
                  <a:pt x="299" y="337"/>
                </a:lnTo>
                <a:lnTo>
                  <a:pt x="301" y="337"/>
                </a:lnTo>
                <a:lnTo>
                  <a:pt x="301" y="336"/>
                </a:lnTo>
                <a:lnTo>
                  <a:pt x="303" y="336"/>
                </a:lnTo>
                <a:close/>
                <a:moveTo>
                  <a:pt x="279" y="331"/>
                </a:moveTo>
                <a:lnTo>
                  <a:pt x="277" y="331"/>
                </a:lnTo>
                <a:lnTo>
                  <a:pt x="279" y="329"/>
                </a:lnTo>
                <a:lnTo>
                  <a:pt x="279" y="331"/>
                </a:lnTo>
                <a:close/>
                <a:moveTo>
                  <a:pt x="264" y="329"/>
                </a:moveTo>
                <a:lnTo>
                  <a:pt x="266" y="329"/>
                </a:lnTo>
                <a:lnTo>
                  <a:pt x="266" y="331"/>
                </a:lnTo>
                <a:lnTo>
                  <a:pt x="267" y="331"/>
                </a:lnTo>
                <a:lnTo>
                  <a:pt x="266" y="331"/>
                </a:lnTo>
                <a:lnTo>
                  <a:pt x="267" y="331"/>
                </a:lnTo>
                <a:lnTo>
                  <a:pt x="266" y="331"/>
                </a:lnTo>
                <a:lnTo>
                  <a:pt x="264" y="331"/>
                </a:lnTo>
                <a:lnTo>
                  <a:pt x="264" y="329"/>
                </a:lnTo>
                <a:lnTo>
                  <a:pt x="264" y="331"/>
                </a:lnTo>
                <a:lnTo>
                  <a:pt x="264" y="329"/>
                </a:lnTo>
                <a:close/>
                <a:moveTo>
                  <a:pt x="267" y="328"/>
                </a:moveTo>
                <a:lnTo>
                  <a:pt x="267" y="329"/>
                </a:lnTo>
                <a:lnTo>
                  <a:pt x="269" y="329"/>
                </a:lnTo>
                <a:lnTo>
                  <a:pt x="269" y="328"/>
                </a:lnTo>
                <a:lnTo>
                  <a:pt x="269" y="329"/>
                </a:lnTo>
                <a:lnTo>
                  <a:pt x="271" y="329"/>
                </a:lnTo>
                <a:lnTo>
                  <a:pt x="271" y="331"/>
                </a:lnTo>
                <a:lnTo>
                  <a:pt x="269" y="331"/>
                </a:lnTo>
                <a:lnTo>
                  <a:pt x="269" y="329"/>
                </a:lnTo>
                <a:lnTo>
                  <a:pt x="267" y="329"/>
                </a:lnTo>
                <a:lnTo>
                  <a:pt x="266" y="329"/>
                </a:lnTo>
                <a:lnTo>
                  <a:pt x="266" y="328"/>
                </a:lnTo>
                <a:lnTo>
                  <a:pt x="267" y="328"/>
                </a:lnTo>
                <a:close/>
                <a:moveTo>
                  <a:pt x="288" y="313"/>
                </a:moveTo>
                <a:lnTo>
                  <a:pt x="288" y="315"/>
                </a:lnTo>
                <a:lnTo>
                  <a:pt x="290" y="313"/>
                </a:lnTo>
                <a:lnTo>
                  <a:pt x="290" y="315"/>
                </a:lnTo>
                <a:lnTo>
                  <a:pt x="288" y="315"/>
                </a:lnTo>
                <a:lnTo>
                  <a:pt x="288" y="317"/>
                </a:lnTo>
                <a:lnTo>
                  <a:pt x="288" y="315"/>
                </a:lnTo>
                <a:lnTo>
                  <a:pt x="287" y="315"/>
                </a:lnTo>
                <a:lnTo>
                  <a:pt x="288" y="315"/>
                </a:lnTo>
                <a:lnTo>
                  <a:pt x="287" y="315"/>
                </a:lnTo>
                <a:lnTo>
                  <a:pt x="288" y="315"/>
                </a:lnTo>
                <a:lnTo>
                  <a:pt x="287" y="315"/>
                </a:lnTo>
                <a:lnTo>
                  <a:pt x="288" y="315"/>
                </a:lnTo>
                <a:lnTo>
                  <a:pt x="287" y="313"/>
                </a:lnTo>
                <a:lnTo>
                  <a:pt x="288" y="313"/>
                </a:lnTo>
                <a:close/>
                <a:moveTo>
                  <a:pt x="290" y="312"/>
                </a:moveTo>
                <a:lnTo>
                  <a:pt x="288" y="312"/>
                </a:lnTo>
                <a:lnTo>
                  <a:pt x="290" y="312"/>
                </a:lnTo>
                <a:lnTo>
                  <a:pt x="288" y="312"/>
                </a:lnTo>
                <a:lnTo>
                  <a:pt x="290" y="313"/>
                </a:lnTo>
                <a:lnTo>
                  <a:pt x="288" y="313"/>
                </a:lnTo>
                <a:lnTo>
                  <a:pt x="287" y="313"/>
                </a:lnTo>
                <a:lnTo>
                  <a:pt x="288" y="312"/>
                </a:lnTo>
                <a:lnTo>
                  <a:pt x="290" y="312"/>
                </a:lnTo>
                <a:close/>
                <a:moveTo>
                  <a:pt x="287" y="312"/>
                </a:moveTo>
                <a:lnTo>
                  <a:pt x="287" y="313"/>
                </a:lnTo>
                <a:lnTo>
                  <a:pt x="285" y="313"/>
                </a:lnTo>
                <a:lnTo>
                  <a:pt x="285" y="312"/>
                </a:lnTo>
                <a:lnTo>
                  <a:pt x="287" y="312"/>
                </a:lnTo>
                <a:close/>
                <a:moveTo>
                  <a:pt x="322" y="312"/>
                </a:moveTo>
                <a:lnTo>
                  <a:pt x="320" y="313"/>
                </a:lnTo>
                <a:lnTo>
                  <a:pt x="319" y="313"/>
                </a:lnTo>
                <a:lnTo>
                  <a:pt x="319" y="312"/>
                </a:lnTo>
                <a:lnTo>
                  <a:pt x="320" y="312"/>
                </a:lnTo>
                <a:lnTo>
                  <a:pt x="322" y="312"/>
                </a:lnTo>
                <a:lnTo>
                  <a:pt x="320" y="312"/>
                </a:lnTo>
                <a:lnTo>
                  <a:pt x="322" y="312"/>
                </a:lnTo>
                <a:close/>
                <a:moveTo>
                  <a:pt x="322" y="310"/>
                </a:moveTo>
                <a:lnTo>
                  <a:pt x="323" y="310"/>
                </a:lnTo>
                <a:lnTo>
                  <a:pt x="322" y="310"/>
                </a:lnTo>
                <a:close/>
                <a:moveTo>
                  <a:pt x="285" y="310"/>
                </a:moveTo>
                <a:lnTo>
                  <a:pt x="287" y="310"/>
                </a:lnTo>
                <a:lnTo>
                  <a:pt x="288" y="310"/>
                </a:lnTo>
                <a:lnTo>
                  <a:pt x="288" y="312"/>
                </a:lnTo>
                <a:lnTo>
                  <a:pt x="287" y="312"/>
                </a:lnTo>
                <a:lnTo>
                  <a:pt x="285" y="312"/>
                </a:lnTo>
                <a:lnTo>
                  <a:pt x="285" y="313"/>
                </a:lnTo>
                <a:lnTo>
                  <a:pt x="283" y="313"/>
                </a:lnTo>
                <a:lnTo>
                  <a:pt x="283" y="312"/>
                </a:lnTo>
                <a:lnTo>
                  <a:pt x="283" y="310"/>
                </a:lnTo>
                <a:lnTo>
                  <a:pt x="285" y="310"/>
                </a:lnTo>
                <a:lnTo>
                  <a:pt x="285" y="309"/>
                </a:lnTo>
                <a:lnTo>
                  <a:pt x="285" y="310"/>
                </a:lnTo>
                <a:close/>
                <a:moveTo>
                  <a:pt x="325" y="309"/>
                </a:moveTo>
                <a:lnTo>
                  <a:pt x="327" y="309"/>
                </a:lnTo>
                <a:lnTo>
                  <a:pt x="327" y="310"/>
                </a:lnTo>
                <a:lnTo>
                  <a:pt x="325" y="310"/>
                </a:lnTo>
                <a:lnTo>
                  <a:pt x="327" y="310"/>
                </a:lnTo>
                <a:lnTo>
                  <a:pt x="327" y="312"/>
                </a:lnTo>
                <a:lnTo>
                  <a:pt x="325" y="312"/>
                </a:lnTo>
                <a:lnTo>
                  <a:pt x="323" y="312"/>
                </a:lnTo>
                <a:lnTo>
                  <a:pt x="323" y="310"/>
                </a:lnTo>
                <a:lnTo>
                  <a:pt x="325" y="310"/>
                </a:lnTo>
                <a:lnTo>
                  <a:pt x="325" y="309"/>
                </a:lnTo>
                <a:close/>
                <a:moveTo>
                  <a:pt x="339" y="309"/>
                </a:moveTo>
                <a:lnTo>
                  <a:pt x="339" y="310"/>
                </a:lnTo>
                <a:lnTo>
                  <a:pt x="341" y="310"/>
                </a:lnTo>
                <a:lnTo>
                  <a:pt x="339" y="310"/>
                </a:lnTo>
                <a:lnTo>
                  <a:pt x="341" y="310"/>
                </a:lnTo>
                <a:lnTo>
                  <a:pt x="341" y="312"/>
                </a:lnTo>
                <a:lnTo>
                  <a:pt x="341" y="313"/>
                </a:lnTo>
                <a:lnTo>
                  <a:pt x="343" y="312"/>
                </a:lnTo>
                <a:lnTo>
                  <a:pt x="343" y="313"/>
                </a:lnTo>
                <a:lnTo>
                  <a:pt x="344" y="313"/>
                </a:lnTo>
                <a:lnTo>
                  <a:pt x="344" y="315"/>
                </a:lnTo>
                <a:lnTo>
                  <a:pt x="346" y="317"/>
                </a:lnTo>
                <a:lnTo>
                  <a:pt x="346" y="318"/>
                </a:lnTo>
                <a:lnTo>
                  <a:pt x="346" y="320"/>
                </a:lnTo>
                <a:lnTo>
                  <a:pt x="344" y="320"/>
                </a:lnTo>
                <a:lnTo>
                  <a:pt x="346" y="320"/>
                </a:lnTo>
                <a:lnTo>
                  <a:pt x="346" y="321"/>
                </a:lnTo>
                <a:lnTo>
                  <a:pt x="344" y="321"/>
                </a:lnTo>
                <a:lnTo>
                  <a:pt x="346" y="321"/>
                </a:lnTo>
                <a:lnTo>
                  <a:pt x="346" y="323"/>
                </a:lnTo>
                <a:lnTo>
                  <a:pt x="344" y="323"/>
                </a:lnTo>
                <a:lnTo>
                  <a:pt x="344" y="325"/>
                </a:lnTo>
                <a:lnTo>
                  <a:pt x="343" y="325"/>
                </a:lnTo>
                <a:lnTo>
                  <a:pt x="341" y="325"/>
                </a:lnTo>
                <a:lnTo>
                  <a:pt x="341" y="326"/>
                </a:lnTo>
                <a:lnTo>
                  <a:pt x="339" y="326"/>
                </a:lnTo>
                <a:lnTo>
                  <a:pt x="338" y="328"/>
                </a:lnTo>
                <a:lnTo>
                  <a:pt x="336" y="328"/>
                </a:lnTo>
                <a:lnTo>
                  <a:pt x="335" y="328"/>
                </a:lnTo>
                <a:lnTo>
                  <a:pt x="333" y="328"/>
                </a:lnTo>
                <a:lnTo>
                  <a:pt x="333" y="329"/>
                </a:lnTo>
                <a:lnTo>
                  <a:pt x="333" y="328"/>
                </a:lnTo>
                <a:lnTo>
                  <a:pt x="333" y="326"/>
                </a:lnTo>
                <a:lnTo>
                  <a:pt x="331" y="326"/>
                </a:lnTo>
                <a:lnTo>
                  <a:pt x="331" y="325"/>
                </a:lnTo>
                <a:lnTo>
                  <a:pt x="330" y="325"/>
                </a:lnTo>
                <a:lnTo>
                  <a:pt x="328" y="325"/>
                </a:lnTo>
                <a:lnTo>
                  <a:pt x="327" y="325"/>
                </a:lnTo>
                <a:lnTo>
                  <a:pt x="325" y="325"/>
                </a:lnTo>
                <a:lnTo>
                  <a:pt x="325" y="323"/>
                </a:lnTo>
                <a:lnTo>
                  <a:pt x="323" y="323"/>
                </a:lnTo>
                <a:lnTo>
                  <a:pt x="322" y="323"/>
                </a:lnTo>
                <a:lnTo>
                  <a:pt x="322" y="321"/>
                </a:lnTo>
                <a:lnTo>
                  <a:pt x="320" y="320"/>
                </a:lnTo>
                <a:lnTo>
                  <a:pt x="320" y="318"/>
                </a:lnTo>
                <a:lnTo>
                  <a:pt x="322" y="318"/>
                </a:lnTo>
                <a:lnTo>
                  <a:pt x="323" y="318"/>
                </a:lnTo>
                <a:lnTo>
                  <a:pt x="323" y="317"/>
                </a:lnTo>
                <a:lnTo>
                  <a:pt x="325" y="317"/>
                </a:lnTo>
                <a:lnTo>
                  <a:pt x="327" y="317"/>
                </a:lnTo>
                <a:lnTo>
                  <a:pt x="328" y="317"/>
                </a:lnTo>
                <a:lnTo>
                  <a:pt x="330" y="317"/>
                </a:lnTo>
                <a:lnTo>
                  <a:pt x="331" y="315"/>
                </a:lnTo>
                <a:lnTo>
                  <a:pt x="330" y="315"/>
                </a:lnTo>
                <a:lnTo>
                  <a:pt x="330" y="313"/>
                </a:lnTo>
                <a:lnTo>
                  <a:pt x="331" y="313"/>
                </a:lnTo>
                <a:lnTo>
                  <a:pt x="331" y="315"/>
                </a:lnTo>
                <a:lnTo>
                  <a:pt x="333" y="315"/>
                </a:lnTo>
                <a:lnTo>
                  <a:pt x="333" y="313"/>
                </a:lnTo>
                <a:lnTo>
                  <a:pt x="335" y="313"/>
                </a:lnTo>
                <a:lnTo>
                  <a:pt x="335" y="312"/>
                </a:lnTo>
                <a:lnTo>
                  <a:pt x="336" y="310"/>
                </a:lnTo>
                <a:lnTo>
                  <a:pt x="336" y="309"/>
                </a:lnTo>
                <a:lnTo>
                  <a:pt x="338" y="309"/>
                </a:lnTo>
                <a:lnTo>
                  <a:pt x="338" y="310"/>
                </a:lnTo>
                <a:lnTo>
                  <a:pt x="338" y="309"/>
                </a:lnTo>
                <a:lnTo>
                  <a:pt x="339" y="309"/>
                </a:lnTo>
                <a:close/>
                <a:moveTo>
                  <a:pt x="314" y="302"/>
                </a:moveTo>
                <a:lnTo>
                  <a:pt x="314" y="304"/>
                </a:lnTo>
                <a:lnTo>
                  <a:pt x="312" y="304"/>
                </a:lnTo>
                <a:lnTo>
                  <a:pt x="312" y="302"/>
                </a:lnTo>
                <a:lnTo>
                  <a:pt x="312" y="304"/>
                </a:lnTo>
                <a:lnTo>
                  <a:pt x="312" y="302"/>
                </a:lnTo>
                <a:lnTo>
                  <a:pt x="314" y="302"/>
                </a:lnTo>
                <a:close/>
                <a:moveTo>
                  <a:pt x="322" y="299"/>
                </a:moveTo>
                <a:lnTo>
                  <a:pt x="322" y="301"/>
                </a:lnTo>
                <a:lnTo>
                  <a:pt x="322" y="302"/>
                </a:lnTo>
                <a:lnTo>
                  <a:pt x="323" y="302"/>
                </a:lnTo>
                <a:lnTo>
                  <a:pt x="322" y="302"/>
                </a:lnTo>
                <a:lnTo>
                  <a:pt x="323" y="302"/>
                </a:lnTo>
                <a:lnTo>
                  <a:pt x="322" y="304"/>
                </a:lnTo>
                <a:lnTo>
                  <a:pt x="322" y="302"/>
                </a:lnTo>
                <a:lnTo>
                  <a:pt x="322" y="304"/>
                </a:lnTo>
                <a:lnTo>
                  <a:pt x="322" y="302"/>
                </a:lnTo>
                <a:lnTo>
                  <a:pt x="322" y="301"/>
                </a:lnTo>
                <a:lnTo>
                  <a:pt x="322" y="299"/>
                </a:lnTo>
                <a:close/>
                <a:moveTo>
                  <a:pt x="311" y="296"/>
                </a:moveTo>
                <a:lnTo>
                  <a:pt x="312" y="296"/>
                </a:lnTo>
                <a:lnTo>
                  <a:pt x="312" y="297"/>
                </a:lnTo>
                <a:lnTo>
                  <a:pt x="312" y="299"/>
                </a:lnTo>
                <a:lnTo>
                  <a:pt x="311" y="299"/>
                </a:lnTo>
                <a:lnTo>
                  <a:pt x="311" y="301"/>
                </a:lnTo>
                <a:lnTo>
                  <a:pt x="311" y="302"/>
                </a:lnTo>
                <a:lnTo>
                  <a:pt x="311" y="301"/>
                </a:lnTo>
                <a:lnTo>
                  <a:pt x="311" y="302"/>
                </a:lnTo>
                <a:lnTo>
                  <a:pt x="309" y="302"/>
                </a:lnTo>
                <a:lnTo>
                  <a:pt x="307" y="302"/>
                </a:lnTo>
                <a:lnTo>
                  <a:pt x="306" y="302"/>
                </a:lnTo>
                <a:lnTo>
                  <a:pt x="304" y="302"/>
                </a:lnTo>
                <a:lnTo>
                  <a:pt x="303" y="302"/>
                </a:lnTo>
                <a:lnTo>
                  <a:pt x="303" y="301"/>
                </a:lnTo>
                <a:lnTo>
                  <a:pt x="301" y="301"/>
                </a:lnTo>
                <a:lnTo>
                  <a:pt x="301" y="299"/>
                </a:lnTo>
                <a:lnTo>
                  <a:pt x="301" y="297"/>
                </a:lnTo>
                <a:lnTo>
                  <a:pt x="303" y="297"/>
                </a:lnTo>
                <a:lnTo>
                  <a:pt x="304" y="297"/>
                </a:lnTo>
                <a:lnTo>
                  <a:pt x="306" y="296"/>
                </a:lnTo>
                <a:lnTo>
                  <a:pt x="306" y="297"/>
                </a:lnTo>
                <a:lnTo>
                  <a:pt x="306" y="296"/>
                </a:lnTo>
                <a:lnTo>
                  <a:pt x="307" y="297"/>
                </a:lnTo>
                <a:lnTo>
                  <a:pt x="307" y="296"/>
                </a:lnTo>
                <a:lnTo>
                  <a:pt x="309" y="296"/>
                </a:lnTo>
                <a:lnTo>
                  <a:pt x="309" y="297"/>
                </a:lnTo>
                <a:lnTo>
                  <a:pt x="311" y="296"/>
                </a:lnTo>
                <a:close/>
                <a:moveTo>
                  <a:pt x="320" y="294"/>
                </a:moveTo>
                <a:lnTo>
                  <a:pt x="322" y="294"/>
                </a:lnTo>
                <a:lnTo>
                  <a:pt x="322" y="296"/>
                </a:lnTo>
                <a:lnTo>
                  <a:pt x="320" y="296"/>
                </a:lnTo>
                <a:lnTo>
                  <a:pt x="319" y="296"/>
                </a:lnTo>
                <a:lnTo>
                  <a:pt x="319" y="297"/>
                </a:lnTo>
                <a:lnTo>
                  <a:pt x="320" y="297"/>
                </a:lnTo>
                <a:lnTo>
                  <a:pt x="320" y="299"/>
                </a:lnTo>
                <a:lnTo>
                  <a:pt x="320" y="301"/>
                </a:lnTo>
                <a:lnTo>
                  <a:pt x="322" y="301"/>
                </a:lnTo>
                <a:lnTo>
                  <a:pt x="322" y="302"/>
                </a:lnTo>
                <a:lnTo>
                  <a:pt x="320" y="302"/>
                </a:lnTo>
                <a:lnTo>
                  <a:pt x="320" y="304"/>
                </a:lnTo>
                <a:lnTo>
                  <a:pt x="320" y="305"/>
                </a:lnTo>
                <a:lnTo>
                  <a:pt x="320" y="304"/>
                </a:lnTo>
                <a:lnTo>
                  <a:pt x="319" y="304"/>
                </a:lnTo>
                <a:lnTo>
                  <a:pt x="320" y="304"/>
                </a:lnTo>
                <a:lnTo>
                  <a:pt x="319" y="304"/>
                </a:lnTo>
                <a:lnTo>
                  <a:pt x="317" y="304"/>
                </a:lnTo>
                <a:lnTo>
                  <a:pt x="317" y="305"/>
                </a:lnTo>
                <a:lnTo>
                  <a:pt x="319" y="305"/>
                </a:lnTo>
                <a:lnTo>
                  <a:pt x="319" y="304"/>
                </a:lnTo>
                <a:lnTo>
                  <a:pt x="319" y="305"/>
                </a:lnTo>
                <a:lnTo>
                  <a:pt x="317" y="305"/>
                </a:lnTo>
                <a:lnTo>
                  <a:pt x="315" y="305"/>
                </a:lnTo>
                <a:lnTo>
                  <a:pt x="315" y="307"/>
                </a:lnTo>
                <a:lnTo>
                  <a:pt x="315" y="309"/>
                </a:lnTo>
                <a:lnTo>
                  <a:pt x="315" y="307"/>
                </a:lnTo>
                <a:lnTo>
                  <a:pt x="314" y="307"/>
                </a:lnTo>
                <a:lnTo>
                  <a:pt x="314" y="309"/>
                </a:lnTo>
                <a:lnTo>
                  <a:pt x="314" y="310"/>
                </a:lnTo>
                <a:lnTo>
                  <a:pt x="315" y="310"/>
                </a:lnTo>
                <a:lnTo>
                  <a:pt x="314" y="310"/>
                </a:lnTo>
                <a:lnTo>
                  <a:pt x="312" y="312"/>
                </a:lnTo>
                <a:lnTo>
                  <a:pt x="314" y="312"/>
                </a:lnTo>
                <a:lnTo>
                  <a:pt x="312" y="312"/>
                </a:lnTo>
                <a:lnTo>
                  <a:pt x="311" y="312"/>
                </a:lnTo>
                <a:lnTo>
                  <a:pt x="311" y="310"/>
                </a:lnTo>
                <a:lnTo>
                  <a:pt x="309" y="310"/>
                </a:lnTo>
                <a:lnTo>
                  <a:pt x="309" y="309"/>
                </a:lnTo>
                <a:lnTo>
                  <a:pt x="309" y="307"/>
                </a:lnTo>
                <a:lnTo>
                  <a:pt x="307" y="307"/>
                </a:lnTo>
                <a:lnTo>
                  <a:pt x="309" y="307"/>
                </a:lnTo>
                <a:lnTo>
                  <a:pt x="309" y="305"/>
                </a:lnTo>
                <a:lnTo>
                  <a:pt x="311" y="305"/>
                </a:lnTo>
                <a:lnTo>
                  <a:pt x="311" y="304"/>
                </a:lnTo>
                <a:lnTo>
                  <a:pt x="312" y="304"/>
                </a:lnTo>
                <a:lnTo>
                  <a:pt x="311" y="304"/>
                </a:lnTo>
                <a:lnTo>
                  <a:pt x="311" y="305"/>
                </a:lnTo>
                <a:lnTo>
                  <a:pt x="312" y="305"/>
                </a:lnTo>
                <a:lnTo>
                  <a:pt x="314" y="305"/>
                </a:lnTo>
                <a:lnTo>
                  <a:pt x="314" y="304"/>
                </a:lnTo>
                <a:lnTo>
                  <a:pt x="314" y="305"/>
                </a:lnTo>
                <a:lnTo>
                  <a:pt x="314" y="304"/>
                </a:lnTo>
                <a:lnTo>
                  <a:pt x="315" y="304"/>
                </a:lnTo>
                <a:lnTo>
                  <a:pt x="315" y="302"/>
                </a:lnTo>
                <a:lnTo>
                  <a:pt x="317" y="302"/>
                </a:lnTo>
                <a:lnTo>
                  <a:pt x="317" y="301"/>
                </a:lnTo>
                <a:lnTo>
                  <a:pt x="319" y="301"/>
                </a:lnTo>
                <a:lnTo>
                  <a:pt x="319" y="299"/>
                </a:lnTo>
                <a:lnTo>
                  <a:pt x="317" y="299"/>
                </a:lnTo>
                <a:lnTo>
                  <a:pt x="317" y="301"/>
                </a:lnTo>
                <a:lnTo>
                  <a:pt x="317" y="299"/>
                </a:lnTo>
                <a:lnTo>
                  <a:pt x="319" y="299"/>
                </a:lnTo>
                <a:lnTo>
                  <a:pt x="319" y="297"/>
                </a:lnTo>
                <a:lnTo>
                  <a:pt x="317" y="297"/>
                </a:lnTo>
                <a:lnTo>
                  <a:pt x="319" y="297"/>
                </a:lnTo>
                <a:lnTo>
                  <a:pt x="319" y="296"/>
                </a:lnTo>
                <a:lnTo>
                  <a:pt x="320" y="296"/>
                </a:lnTo>
                <a:lnTo>
                  <a:pt x="320" y="294"/>
                </a:lnTo>
                <a:close/>
                <a:moveTo>
                  <a:pt x="325" y="286"/>
                </a:moveTo>
                <a:lnTo>
                  <a:pt x="325" y="288"/>
                </a:lnTo>
                <a:lnTo>
                  <a:pt x="325" y="289"/>
                </a:lnTo>
                <a:lnTo>
                  <a:pt x="327" y="289"/>
                </a:lnTo>
                <a:lnTo>
                  <a:pt x="325" y="289"/>
                </a:lnTo>
                <a:lnTo>
                  <a:pt x="325" y="291"/>
                </a:lnTo>
                <a:lnTo>
                  <a:pt x="325" y="289"/>
                </a:lnTo>
                <a:lnTo>
                  <a:pt x="323" y="289"/>
                </a:lnTo>
                <a:lnTo>
                  <a:pt x="325" y="288"/>
                </a:lnTo>
                <a:lnTo>
                  <a:pt x="325" y="286"/>
                </a:lnTo>
                <a:close/>
                <a:moveTo>
                  <a:pt x="279" y="285"/>
                </a:moveTo>
                <a:lnTo>
                  <a:pt x="280" y="285"/>
                </a:lnTo>
                <a:lnTo>
                  <a:pt x="280" y="286"/>
                </a:lnTo>
                <a:lnTo>
                  <a:pt x="280" y="285"/>
                </a:lnTo>
                <a:lnTo>
                  <a:pt x="279" y="285"/>
                </a:lnTo>
                <a:close/>
                <a:moveTo>
                  <a:pt x="327" y="285"/>
                </a:moveTo>
                <a:lnTo>
                  <a:pt x="325" y="285"/>
                </a:lnTo>
                <a:lnTo>
                  <a:pt x="327" y="283"/>
                </a:lnTo>
                <a:lnTo>
                  <a:pt x="327" y="285"/>
                </a:lnTo>
                <a:close/>
                <a:moveTo>
                  <a:pt x="274" y="283"/>
                </a:moveTo>
                <a:lnTo>
                  <a:pt x="275" y="283"/>
                </a:lnTo>
                <a:lnTo>
                  <a:pt x="275" y="285"/>
                </a:lnTo>
                <a:lnTo>
                  <a:pt x="274" y="285"/>
                </a:lnTo>
                <a:lnTo>
                  <a:pt x="274" y="283"/>
                </a:lnTo>
                <a:lnTo>
                  <a:pt x="272" y="283"/>
                </a:lnTo>
                <a:lnTo>
                  <a:pt x="272" y="281"/>
                </a:lnTo>
                <a:lnTo>
                  <a:pt x="272" y="283"/>
                </a:lnTo>
                <a:lnTo>
                  <a:pt x="274" y="283"/>
                </a:lnTo>
                <a:close/>
                <a:moveTo>
                  <a:pt x="327" y="275"/>
                </a:moveTo>
                <a:lnTo>
                  <a:pt x="325" y="275"/>
                </a:lnTo>
                <a:lnTo>
                  <a:pt x="325" y="273"/>
                </a:lnTo>
                <a:lnTo>
                  <a:pt x="327" y="273"/>
                </a:lnTo>
                <a:lnTo>
                  <a:pt x="327" y="275"/>
                </a:lnTo>
                <a:close/>
                <a:moveTo>
                  <a:pt x="253" y="275"/>
                </a:moveTo>
                <a:lnTo>
                  <a:pt x="253" y="273"/>
                </a:lnTo>
                <a:lnTo>
                  <a:pt x="255" y="273"/>
                </a:lnTo>
                <a:lnTo>
                  <a:pt x="255" y="272"/>
                </a:lnTo>
                <a:lnTo>
                  <a:pt x="255" y="273"/>
                </a:lnTo>
                <a:lnTo>
                  <a:pt x="253" y="275"/>
                </a:lnTo>
                <a:close/>
                <a:moveTo>
                  <a:pt x="327" y="272"/>
                </a:moveTo>
                <a:lnTo>
                  <a:pt x="327" y="270"/>
                </a:lnTo>
                <a:lnTo>
                  <a:pt x="327" y="272"/>
                </a:lnTo>
                <a:lnTo>
                  <a:pt x="327" y="270"/>
                </a:lnTo>
                <a:lnTo>
                  <a:pt x="328" y="270"/>
                </a:lnTo>
                <a:lnTo>
                  <a:pt x="327" y="270"/>
                </a:lnTo>
                <a:lnTo>
                  <a:pt x="327" y="272"/>
                </a:lnTo>
                <a:close/>
                <a:moveTo>
                  <a:pt x="245" y="270"/>
                </a:moveTo>
                <a:lnTo>
                  <a:pt x="247" y="270"/>
                </a:lnTo>
                <a:lnTo>
                  <a:pt x="247" y="272"/>
                </a:lnTo>
                <a:lnTo>
                  <a:pt x="248" y="272"/>
                </a:lnTo>
                <a:lnTo>
                  <a:pt x="248" y="273"/>
                </a:lnTo>
                <a:lnTo>
                  <a:pt x="250" y="273"/>
                </a:lnTo>
                <a:lnTo>
                  <a:pt x="250" y="275"/>
                </a:lnTo>
                <a:lnTo>
                  <a:pt x="251" y="275"/>
                </a:lnTo>
                <a:lnTo>
                  <a:pt x="251" y="277"/>
                </a:lnTo>
                <a:lnTo>
                  <a:pt x="251" y="278"/>
                </a:lnTo>
                <a:lnTo>
                  <a:pt x="253" y="280"/>
                </a:lnTo>
                <a:lnTo>
                  <a:pt x="253" y="281"/>
                </a:lnTo>
                <a:lnTo>
                  <a:pt x="253" y="280"/>
                </a:lnTo>
                <a:lnTo>
                  <a:pt x="251" y="281"/>
                </a:lnTo>
                <a:lnTo>
                  <a:pt x="251" y="283"/>
                </a:lnTo>
                <a:lnTo>
                  <a:pt x="250" y="281"/>
                </a:lnTo>
                <a:lnTo>
                  <a:pt x="250" y="280"/>
                </a:lnTo>
                <a:lnTo>
                  <a:pt x="248" y="278"/>
                </a:lnTo>
                <a:lnTo>
                  <a:pt x="248" y="277"/>
                </a:lnTo>
                <a:lnTo>
                  <a:pt x="247" y="277"/>
                </a:lnTo>
                <a:lnTo>
                  <a:pt x="247" y="275"/>
                </a:lnTo>
                <a:lnTo>
                  <a:pt x="247" y="273"/>
                </a:lnTo>
                <a:lnTo>
                  <a:pt x="245" y="273"/>
                </a:lnTo>
                <a:lnTo>
                  <a:pt x="245" y="272"/>
                </a:lnTo>
                <a:lnTo>
                  <a:pt x="247" y="272"/>
                </a:lnTo>
                <a:lnTo>
                  <a:pt x="245" y="272"/>
                </a:lnTo>
                <a:lnTo>
                  <a:pt x="245" y="270"/>
                </a:lnTo>
                <a:lnTo>
                  <a:pt x="245" y="272"/>
                </a:lnTo>
                <a:lnTo>
                  <a:pt x="243" y="272"/>
                </a:lnTo>
                <a:lnTo>
                  <a:pt x="243" y="270"/>
                </a:lnTo>
                <a:lnTo>
                  <a:pt x="243" y="269"/>
                </a:lnTo>
                <a:lnTo>
                  <a:pt x="243" y="267"/>
                </a:lnTo>
                <a:lnTo>
                  <a:pt x="243" y="269"/>
                </a:lnTo>
                <a:lnTo>
                  <a:pt x="245" y="269"/>
                </a:lnTo>
                <a:lnTo>
                  <a:pt x="245" y="270"/>
                </a:lnTo>
                <a:close/>
                <a:moveTo>
                  <a:pt x="328" y="267"/>
                </a:moveTo>
                <a:lnTo>
                  <a:pt x="328" y="265"/>
                </a:lnTo>
                <a:lnTo>
                  <a:pt x="328" y="267"/>
                </a:lnTo>
                <a:close/>
                <a:moveTo>
                  <a:pt x="218" y="253"/>
                </a:moveTo>
                <a:lnTo>
                  <a:pt x="218" y="254"/>
                </a:lnTo>
                <a:lnTo>
                  <a:pt x="218" y="253"/>
                </a:lnTo>
                <a:close/>
                <a:moveTo>
                  <a:pt x="307" y="238"/>
                </a:moveTo>
                <a:lnTo>
                  <a:pt x="307" y="240"/>
                </a:lnTo>
                <a:lnTo>
                  <a:pt x="309" y="240"/>
                </a:lnTo>
                <a:lnTo>
                  <a:pt x="311" y="240"/>
                </a:lnTo>
                <a:lnTo>
                  <a:pt x="309" y="241"/>
                </a:lnTo>
                <a:lnTo>
                  <a:pt x="309" y="243"/>
                </a:lnTo>
                <a:lnTo>
                  <a:pt x="311" y="243"/>
                </a:lnTo>
                <a:lnTo>
                  <a:pt x="311" y="245"/>
                </a:lnTo>
                <a:lnTo>
                  <a:pt x="312" y="246"/>
                </a:lnTo>
                <a:lnTo>
                  <a:pt x="314" y="248"/>
                </a:lnTo>
                <a:lnTo>
                  <a:pt x="315" y="248"/>
                </a:lnTo>
                <a:lnTo>
                  <a:pt x="317" y="248"/>
                </a:lnTo>
                <a:lnTo>
                  <a:pt x="317" y="249"/>
                </a:lnTo>
                <a:lnTo>
                  <a:pt x="319" y="249"/>
                </a:lnTo>
                <a:lnTo>
                  <a:pt x="319" y="251"/>
                </a:lnTo>
                <a:lnTo>
                  <a:pt x="319" y="253"/>
                </a:lnTo>
                <a:lnTo>
                  <a:pt x="320" y="253"/>
                </a:lnTo>
                <a:lnTo>
                  <a:pt x="319" y="253"/>
                </a:lnTo>
                <a:lnTo>
                  <a:pt x="320" y="253"/>
                </a:lnTo>
                <a:lnTo>
                  <a:pt x="320" y="254"/>
                </a:lnTo>
                <a:lnTo>
                  <a:pt x="319" y="256"/>
                </a:lnTo>
                <a:lnTo>
                  <a:pt x="320" y="256"/>
                </a:lnTo>
                <a:lnTo>
                  <a:pt x="319" y="256"/>
                </a:lnTo>
                <a:lnTo>
                  <a:pt x="319" y="257"/>
                </a:lnTo>
                <a:lnTo>
                  <a:pt x="319" y="259"/>
                </a:lnTo>
                <a:lnTo>
                  <a:pt x="317" y="259"/>
                </a:lnTo>
                <a:lnTo>
                  <a:pt x="319" y="259"/>
                </a:lnTo>
                <a:lnTo>
                  <a:pt x="317" y="259"/>
                </a:lnTo>
                <a:lnTo>
                  <a:pt x="317" y="261"/>
                </a:lnTo>
                <a:lnTo>
                  <a:pt x="317" y="259"/>
                </a:lnTo>
                <a:lnTo>
                  <a:pt x="315" y="259"/>
                </a:lnTo>
                <a:lnTo>
                  <a:pt x="315" y="261"/>
                </a:lnTo>
                <a:lnTo>
                  <a:pt x="317" y="261"/>
                </a:lnTo>
                <a:lnTo>
                  <a:pt x="315" y="261"/>
                </a:lnTo>
                <a:lnTo>
                  <a:pt x="317" y="261"/>
                </a:lnTo>
                <a:lnTo>
                  <a:pt x="317" y="262"/>
                </a:lnTo>
                <a:lnTo>
                  <a:pt x="319" y="261"/>
                </a:lnTo>
                <a:lnTo>
                  <a:pt x="319" y="262"/>
                </a:lnTo>
                <a:lnTo>
                  <a:pt x="319" y="261"/>
                </a:lnTo>
                <a:lnTo>
                  <a:pt x="319" y="262"/>
                </a:lnTo>
                <a:lnTo>
                  <a:pt x="320" y="262"/>
                </a:lnTo>
                <a:lnTo>
                  <a:pt x="320" y="264"/>
                </a:lnTo>
                <a:lnTo>
                  <a:pt x="319" y="264"/>
                </a:lnTo>
                <a:lnTo>
                  <a:pt x="319" y="265"/>
                </a:lnTo>
                <a:lnTo>
                  <a:pt x="320" y="265"/>
                </a:lnTo>
                <a:lnTo>
                  <a:pt x="319" y="265"/>
                </a:lnTo>
                <a:lnTo>
                  <a:pt x="317" y="265"/>
                </a:lnTo>
                <a:lnTo>
                  <a:pt x="317" y="267"/>
                </a:lnTo>
                <a:lnTo>
                  <a:pt x="315" y="267"/>
                </a:lnTo>
                <a:lnTo>
                  <a:pt x="314" y="267"/>
                </a:lnTo>
                <a:lnTo>
                  <a:pt x="314" y="269"/>
                </a:lnTo>
                <a:lnTo>
                  <a:pt x="314" y="270"/>
                </a:lnTo>
                <a:lnTo>
                  <a:pt x="314" y="272"/>
                </a:lnTo>
                <a:lnTo>
                  <a:pt x="314" y="273"/>
                </a:lnTo>
                <a:lnTo>
                  <a:pt x="314" y="275"/>
                </a:lnTo>
                <a:lnTo>
                  <a:pt x="315" y="275"/>
                </a:lnTo>
                <a:lnTo>
                  <a:pt x="315" y="277"/>
                </a:lnTo>
                <a:lnTo>
                  <a:pt x="315" y="278"/>
                </a:lnTo>
                <a:lnTo>
                  <a:pt x="315" y="280"/>
                </a:lnTo>
                <a:lnTo>
                  <a:pt x="315" y="281"/>
                </a:lnTo>
                <a:lnTo>
                  <a:pt x="315" y="283"/>
                </a:lnTo>
                <a:lnTo>
                  <a:pt x="315" y="285"/>
                </a:lnTo>
                <a:lnTo>
                  <a:pt x="315" y="286"/>
                </a:lnTo>
                <a:lnTo>
                  <a:pt x="314" y="286"/>
                </a:lnTo>
                <a:lnTo>
                  <a:pt x="314" y="288"/>
                </a:lnTo>
                <a:lnTo>
                  <a:pt x="314" y="289"/>
                </a:lnTo>
                <a:lnTo>
                  <a:pt x="314" y="291"/>
                </a:lnTo>
                <a:lnTo>
                  <a:pt x="312" y="291"/>
                </a:lnTo>
                <a:lnTo>
                  <a:pt x="312" y="293"/>
                </a:lnTo>
                <a:lnTo>
                  <a:pt x="311" y="293"/>
                </a:lnTo>
                <a:lnTo>
                  <a:pt x="309" y="293"/>
                </a:lnTo>
                <a:lnTo>
                  <a:pt x="307" y="293"/>
                </a:lnTo>
                <a:lnTo>
                  <a:pt x="306" y="293"/>
                </a:lnTo>
                <a:lnTo>
                  <a:pt x="304" y="293"/>
                </a:lnTo>
                <a:lnTo>
                  <a:pt x="303" y="293"/>
                </a:lnTo>
                <a:lnTo>
                  <a:pt x="303" y="294"/>
                </a:lnTo>
                <a:lnTo>
                  <a:pt x="303" y="293"/>
                </a:lnTo>
                <a:lnTo>
                  <a:pt x="301" y="293"/>
                </a:lnTo>
                <a:lnTo>
                  <a:pt x="301" y="294"/>
                </a:lnTo>
                <a:lnTo>
                  <a:pt x="299" y="294"/>
                </a:lnTo>
                <a:lnTo>
                  <a:pt x="298" y="294"/>
                </a:lnTo>
                <a:lnTo>
                  <a:pt x="296" y="293"/>
                </a:lnTo>
                <a:lnTo>
                  <a:pt x="296" y="291"/>
                </a:lnTo>
                <a:lnTo>
                  <a:pt x="295" y="291"/>
                </a:lnTo>
                <a:lnTo>
                  <a:pt x="295" y="289"/>
                </a:lnTo>
                <a:lnTo>
                  <a:pt x="293" y="289"/>
                </a:lnTo>
                <a:lnTo>
                  <a:pt x="293" y="288"/>
                </a:lnTo>
                <a:lnTo>
                  <a:pt x="291" y="286"/>
                </a:lnTo>
                <a:lnTo>
                  <a:pt x="290" y="286"/>
                </a:lnTo>
                <a:lnTo>
                  <a:pt x="290" y="285"/>
                </a:lnTo>
                <a:lnTo>
                  <a:pt x="288" y="285"/>
                </a:lnTo>
                <a:lnTo>
                  <a:pt x="288" y="283"/>
                </a:lnTo>
                <a:lnTo>
                  <a:pt x="287" y="281"/>
                </a:lnTo>
                <a:lnTo>
                  <a:pt x="287" y="280"/>
                </a:lnTo>
                <a:lnTo>
                  <a:pt x="285" y="280"/>
                </a:lnTo>
                <a:lnTo>
                  <a:pt x="283" y="280"/>
                </a:lnTo>
                <a:lnTo>
                  <a:pt x="282" y="278"/>
                </a:lnTo>
                <a:lnTo>
                  <a:pt x="280" y="278"/>
                </a:lnTo>
                <a:lnTo>
                  <a:pt x="279" y="278"/>
                </a:lnTo>
                <a:lnTo>
                  <a:pt x="277" y="277"/>
                </a:lnTo>
                <a:lnTo>
                  <a:pt x="277" y="275"/>
                </a:lnTo>
                <a:lnTo>
                  <a:pt x="275" y="277"/>
                </a:lnTo>
                <a:lnTo>
                  <a:pt x="274" y="277"/>
                </a:lnTo>
                <a:lnTo>
                  <a:pt x="275" y="277"/>
                </a:lnTo>
                <a:lnTo>
                  <a:pt x="277" y="278"/>
                </a:lnTo>
                <a:lnTo>
                  <a:pt x="277" y="280"/>
                </a:lnTo>
                <a:lnTo>
                  <a:pt x="279" y="280"/>
                </a:lnTo>
                <a:lnTo>
                  <a:pt x="279" y="281"/>
                </a:lnTo>
                <a:lnTo>
                  <a:pt x="279" y="283"/>
                </a:lnTo>
                <a:lnTo>
                  <a:pt x="277" y="283"/>
                </a:lnTo>
                <a:lnTo>
                  <a:pt x="275" y="283"/>
                </a:lnTo>
                <a:lnTo>
                  <a:pt x="275" y="281"/>
                </a:lnTo>
                <a:lnTo>
                  <a:pt x="274" y="281"/>
                </a:lnTo>
                <a:lnTo>
                  <a:pt x="272" y="281"/>
                </a:lnTo>
                <a:lnTo>
                  <a:pt x="272" y="283"/>
                </a:lnTo>
                <a:lnTo>
                  <a:pt x="272" y="285"/>
                </a:lnTo>
                <a:lnTo>
                  <a:pt x="274" y="285"/>
                </a:lnTo>
                <a:lnTo>
                  <a:pt x="275" y="285"/>
                </a:lnTo>
                <a:lnTo>
                  <a:pt x="275" y="286"/>
                </a:lnTo>
                <a:lnTo>
                  <a:pt x="274" y="288"/>
                </a:lnTo>
                <a:lnTo>
                  <a:pt x="275" y="288"/>
                </a:lnTo>
                <a:lnTo>
                  <a:pt x="275" y="289"/>
                </a:lnTo>
                <a:lnTo>
                  <a:pt x="277" y="289"/>
                </a:lnTo>
                <a:lnTo>
                  <a:pt x="277" y="288"/>
                </a:lnTo>
                <a:lnTo>
                  <a:pt x="279" y="288"/>
                </a:lnTo>
                <a:lnTo>
                  <a:pt x="279" y="289"/>
                </a:lnTo>
                <a:lnTo>
                  <a:pt x="280" y="289"/>
                </a:lnTo>
                <a:lnTo>
                  <a:pt x="282" y="289"/>
                </a:lnTo>
                <a:lnTo>
                  <a:pt x="282" y="291"/>
                </a:lnTo>
                <a:lnTo>
                  <a:pt x="283" y="291"/>
                </a:lnTo>
                <a:lnTo>
                  <a:pt x="283" y="293"/>
                </a:lnTo>
                <a:lnTo>
                  <a:pt x="285" y="293"/>
                </a:lnTo>
                <a:lnTo>
                  <a:pt x="285" y="294"/>
                </a:lnTo>
                <a:lnTo>
                  <a:pt x="287" y="294"/>
                </a:lnTo>
                <a:lnTo>
                  <a:pt x="287" y="296"/>
                </a:lnTo>
                <a:lnTo>
                  <a:pt x="288" y="297"/>
                </a:lnTo>
                <a:lnTo>
                  <a:pt x="288" y="299"/>
                </a:lnTo>
                <a:lnTo>
                  <a:pt x="290" y="301"/>
                </a:lnTo>
                <a:lnTo>
                  <a:pt x="290" y="302"/>
                </a:lnTo>
                <a:lnTo>
                  <a:pt x="291" y="302"/>
                </a:lnTo>
                <a:lnTo>
                  <a:pt x="290" y="304"/>
                </a:lnTo>
                <a:lnTo>
                  <a:pt x="288" y="304"/>
                </a:lnTo>
                <a:lnTo>
                  <a:pt x="287" y="304"/>
                </a:lnTo>
                <a:lnTo>
                  <a:pt x="287" y="305"/>
                </a:lnTo>
                <a:lnTo>
                  <a:pt x="285" y="305"/>
                </a:lnTo>
                <a:lnTo>
                  <a:pt x="285" y="304"/>
                </a:lnTo>
                <a:lnTo>
                  <a:pt x="283" y="304"/>
                </a:lnTo>
                <a:lnTo>
                  <a:pt x="283" y="302"/>
                </a:lnTo>
                <a:lnTo>
                  <a:pt x="282" y="302"/>
                </a:lnTo>
                <a:lnTo>
                  <a:pt x="282" y="301"/>
                </a:lnTo>
                <a:lnTo>
                  <a:pt x="280" y="299"/>
                </a:lnTo>
                <a:lnTo>
                  <a:pt x="280" y="297"/>
                </a:lnTo>
                <a:lnTo>
                  <a:pt x="279" y="297"/>
                </a:lnTo>
                <a:lnTo>
                  <a:pt x="279" y="296"/>
                </a:lnTo>
                <a:lnTo>
                  <a:pt x="277" y="296"/>
                </a:lnTo>
                <a:lnTo>
                  <a:pt x="277" y="294"/>
                </a:lnTo>
                <a:lnTo>
                  <a:pt x="275" y="294"/>
                </a:lnTo>
                <a:lnTo>
                  <a:pt x="275" y="293"/>
                </a:lnTo>
                <a:lnTo>
                  <a:pt x="275" y="291"/>
                </a:lnTo>
                <a:lnTo>
                  <a:pt x="274" y="291"/>
                </a:lnTo>
                <a:lnTo>
                  <a:pt x="274" y="289"/>
                </a:lnTo>
                <a:lnTo>
                  <a:pt x="274" y="288"/>
                </a:lnTo>
                <a:lnTo>
                  <a:pt x="272" y="288"/>
                </a:lnTo>
                <a:lnTo>
                  <a:pt x="272" y="286"/>
                </a:lnTo>
                <a:lnTo>
                  <a:pt x="271" y="286"/>
                </a:lnTo>
                <a:lnTo>
                  <a:pt x="271" y="285"/>
                </a:lnTo>
                <a:lnTo>
                  <a:pt x="269" y="286"/>
                </a:lnTo>
                <a:lnTo>
                  <a:pt x="271" y="286"/>
                </a:lnTo>
                <a:lnTo>
                  <a:pt x="271" y="288"/>
                </a:lnTo>
                <a:lnTo>
                  <a:pt x="272" y="288"/>
                </a:lnTo>
                <a:lnTo>
                  <a:pt x="272" y="289"/>
                </a:lnTo>
                <a:lnTo>
                  <a:pt x="272" y="291"/>
                </a:lnTo>
                <a:lnTo>
                  <a:pt x="274" y="291"/>
                </a:lnTo>
                <a:lnTo>
                  <a:pt x="272" y="291"/>
                </a:lnTo>
                <a:lnTo>
                  <a:pt x="274" y="291"/>
                </a:lnTo>
                <a:lnTo>
                  <a:pt x="274" y="293"/>
                </a:lnTo>
                <a:lnTo>
                  <a:pt x="274" y="294"/>
                </a:lnTo>
                <a:lnTo>
                  <a:pt x="275" y="294"/>
                </a:lnTo>
                <a:lnTo>
                  <a:pt x="277" y="294"/>
                </a:lnTo>
                <a:lnTo>
                  <a:pt x="277" y="296"/>
                </a:lnTo>
                <a:lnTo>
                  <a:pt x="279" y="296"/>
                </a:lnTo>
                <a:lnTo>
                  <a:pt x="279" y="297"/>
                </a:lnTo>
                <a:lnTo>
                  <a:pt x="279" y="299"/>
                </a:lnTo>
                <a:lnTo>
                  <a:pt x="280" y="299"/>
                </a:lnTo>
                <a:lnTo>
                  <a:pt x="280" y="301"/>
                </a:lnTo>
                <a:lnTo>
                  <a:pt x="280" y="302"/>
                </a:lnTo>
                <a:lnTo>
                  <a:pt x="282" y="302"/>
                </a:lnTo>
                <a:lnTo>
                  <a:pt x="282" y="304"/>
                </a:lnTo>
                <a:lnTo>
                  <a:pt x="282" y="305"/>
                </a:lnTo>
                <a:lnTo>
                  <a:pt x="282" y="307"/>
                </a:lnTo>
                <a:lnTo>
                  <a:pt x="282" y="309"/>
                </a:lnTo>
                <a:lnTo>
                  <a:pt x="282" y="310"/>
                </a:lnTo>
                <a:lnTo>
                  <a:pt x="280" y="310"/>
                </a:lnTo>
                <a:lnTo>
                  <a:pt x="279" y="310"/>
                </a:lnTo>
                <a:lnTo>
                  <a:pt x="277" y="310"/>
                </a:lnTo>
                <a:lnTo>
                  <a:pt x="275" y="310"/>
                </a:lnTo>
                <a:lnTo>
                  <a:pt x="275" y="309"/>
                </a:lnTo>
                <a:lnTo>
                  <a:pt x="274" y="309"/>
                </a:lnTo>
                <a:lnTo>
                  <a:pt x="274" y="307"/>
                </a:lnTo>
                <a:lnTo>
                  <a:pt x="272" y="307"/>
                </a:lnTo>
                <a:lnTo>
                  <a:pt x="272" y="305"/>
                </a:lnTo>
                <a:lnTo>
                  <a:pt x="271" y="305"/>
                </a:lnTo>
                <a:lnTo>
                  <a:pt x="271" y="304"/>
                </a:lnTo>
                <a:lnTo>
                  <a:pt x="271" y="302"/>
                </a:lnTo>
                <a:lnTo>
                  <a:pt x="269" y="302"/>
                </a:lnTo>
                <a:lnTo>
                  <a:pt x="269" y="301"/>
                </a:lnTo>
                <a:lnTo>
                  <a:pt x="267" y="299"/>
                </a:lnTo>
                <a:lnTo>
                  <a:pt x="267" y="297"/>
                </a:lnTo>
                <a:lnTo>
                  <a:pt x="266" y="296"/>
                </a:lnTo>
                <a:lnTo>
                  <a:pt x="264" y="294"/>
                </a:lnTo>
                <a:lnTo>
                  <a:pt x="264" y="293"/>
                </a:lnTo>
                <a:lnTo>
                  <a:pt x="263" y="293"/>
                </a:lnTo>
                <a:lnTo>
                  <a:pt x="263" y="291"/>
                </a:lnTo>
                <a:lnTo>
                  <a:pt x="263" y="289"/>
                </a:lnTo>
                <a:lnTo>
                  <a:pt x="261" y="289"/>
                </a:lnTo>
                <a:lnTo>
                  <a:pt x="261" y="288"/>
                </a:lnTo>
                <a:lnTo>
                  <a:pt x="261" y="286"/>
                </a:lnTo>
                <a:lnTo>
                  <a:pt x="259" y="286"/>
                </a:lnTo>
                <a:lnTo>
                  <a:pt x="259" y="285"/>
                </a:lnTo>
                <a:lnTo>
                  <a:pt x="258" y="283"/>
                </a:lnTo>
                <a:lnTo>
                  <a:pt x="258" y="281"/>
                </a:lnTo>
                <a:lnTo>
                  <a:pt x="258" y="280"/>
                </a:lnTo>
                <a:lnTo>
                  <a:pt x="258" y="278"/>
                </a:lnTo>
                <a:lnTo>
                  <a:pt x="259" y="278"/>
                </a:lnTo>
                <a:lnTo>
                  <a:pt x="261" y="278"/>
                </a:lnTo>
                <a:lnTo>
                  <a:pt x="261" y="280"/>
                </a:lnTo>
                <a:lnTo>
                  <a:pt x="263" y="280"/>
                </a:lnTo>
                <a:lnTo>
                  <a:pt x="264" y="280"/>
                </a:lnTo>
                <a:lnTo>
                  <a:pt x="266" y="280"/>
                </a:lnTo>
                <a:lnTo>
                  <a:pt x="264" y="280"/>
                </a:lnTo>
                <a:lnTo>
                  <a:pt x="264" y="278"/>
                </a:lnTo>
                <a:lnTo>
                  <a:pt x="263" y="278"/>
                </a:lnTo>
                <a:lnTo>
                  <a:pt x="263" y="277"/>
                </a:lnTo>
                <a:lnTo>
                  <a:pt x="261" y="277"/>
                </a:lnTo>
                <a:lnTo>
                  <a:pt x="261" y="275"/>
                </a:lnTo>
                <a:lnTo>
                  <a:pt x="259" y="275"/>
                </a:lnTo>
                <a:lnTo>
                  <a:pt x="259" y="273"/>
                </a:lnTo>
                <a:lnTo>
                  <a:pt x="259" y="272"/>
                </a:lnTo>
                <a:lnTo>
                  <a:pt x="258" y="272"/>
                </a:lnTo>
                <a:lnTo>
                  <a:pt x="256" y="272"/>
                </a:lnTo>
                <a:lnTo>
                  <a:pt x="256" y="270"/>
                </a:lnTo>
                <a:lnTo>
                  <a:pt x="255" y="270"/>
                </a:lnTo>
                <a:lnTo>
                  <a:pt x="253" y="269"/>
                </a:lnTo>
                <a:lnTo>
                  <a:pt x="253" y="267"/>
                </a:lnTo>
                <a:lnTo>
                  <a:pt x="251" y="267"/>
                </a:lnTo>
                <a:lnTo>
                  <a:pt x="251" y="265"/>
                </a:lnTo>
                <a:lnTo>
                  <a:pt x="250" y="265"/>
                </a:lnTo>
                <a:lnTo>
                  <a:pt x="250" y="264"/>
                </a:lnTo>
                <a:lnTo>
                  <a:pt x="248" y="264"/>
                </a:lnTo>
                <a:lnTo>
                  <a:pt x="248" y="262"/>
                </a:lnTo>
                <a:lnTo>
                  <a:pt x="247" y="262"/>
                </a:lnTo>
                <a:lnTo>
                  <a:pt x="247" y="261"/>
                </a:lnTo>
                <a:lnTo>
                  <a:pt x="245" y="259"/>
                </a:lnTo>
                <a:lnTo>
                  <a:pt x="243" y="259"/>
                </a:lnTo>
                <a:lnTo>
                  <a:pt x="243" y="257"/>
                </a:lnTo>
                <a:lnTo>
                  <a:pt x="242" y="256"/>
                </a:lnTo>
                <a:lnTo>
                  <a:pt x="242" y="254"/>
                </a:lnTo>
                <a:lnTo>
                  <a:pt x="240" y="254"/>
                </a:lnTo>
                <a:lnTo>
                  <a:pt x="240" y="253"/>
                </a:lnTo>
                <a:lnTo>
                  <a:pt x="242" y="253"/>
                </a:lnTo>
                <a:lnTo>
                  <a:pt x="242" y="251"/>
                </a:lnTo>
                <a:lnTo>
                  <a:pt x="243" y="251"/>
                </a:lnTo>
                <a:lnTo>
                  <a:pt x="243" y="249"/>
                </a:lnTo>
                <a:lnTo>
                  <a:pt x="245" y="249"/>
                </a:lnTo>
                <a:lnTo>
                  <a:pt x="245" y="248"/>
                </a:lnTo>
                <a:lnTo>
                  <a:pt x="243" y="248"/>
                </a:lnTo>
                <a:lnTo>
                  <a:pt x="245" y="248"/>
                </a:lnTo>
                <a:lnTo>
                  <a:pt x="247" y="248"/>
                </a:lnTo>
                <a:lnTo>
                  <a:pt x="247" y="246"/>
                </a:lnTo>
                <a:lnTo>
                  <a:pt x="248" y="246"/>
                </a:lnTo>
                <a:lnTo>
                  <a:pt x="248" y="245"/>
                </a:lnTo>
                <a:lnTo>
                  <a:pt x="248" y="243"/>
                </a:lnTo>
                <a:lnTo>
                  <a:pt x="250" y="243"/>
                </a:lnTo>
                <a:lnTo>
                  <a:pt x="250" y="241"/>
                </a:lnTo>
                <a:lnTo>
                  <a:pt x="251" y="241"/>
                </a:lnTo>
                <a:lnTo>
                  <a:pt x="253" y="241"/>
                </a:lnTo>
                <a:lnTo>
                  <a:pt x="255" y="241"/>
                </a:lnTo>
                <a:lnTo>
                  <a:pt x="256" y="241"/>
                </a:lnTo>
                <a:lnTo>
                  <a:pt x="258" y="241"/>
                </a:lnTo>
                <a:lnTo>
                  <a:pt x="259" y="241"/>
                </a:lnTo>
                <a:lnTo>
                  <a:pt x="261" y="243"/>
                </a:lnTo>
                <a:lnTo>
                  <a:pt x="263" y="243"/>
                </a:lnTo>
                <a:lnTo>
                  <a:pt x="264" y="243"/>
                </a:lnTo>
                <a:lnTo>
                  <a:pt x="266" y="243"/>
                </a:lnTo>
                <a:lnTo>
                  <a:pt x="267" y="245"/>
                </a:lnTo>
                <a:lnTo>
                  <a:pt x="269" y="245"/>
                </a:lnTo>
                <a:lnTo>
                  <a:pt x="271" y="245"/>
                </a:lnTo>
                <a:lnTo>
                  <a:pt x="272" y="243"/>
                </a:lnTo>
                <a:lnTo>
                  <a:pt x="274" y="243"/>
                </a:lnTo>
                <a:lnTo>
                  <a:pt x="275" y="243"/>
                </a:lnTo>
                <a:lnTo>
                  <a:pt x="277" y="243"/>
                </a:lnTo>
                <a:lnTo>
                  <a:pt x="277" y="245"/>
                </a:lnTo>
                <a:lnTo>
                  <a:pt x="279" y="245"/>
                </a:lnTo>
                <a:lnTo>
                  <a:pt x="279" y="243"/>
                </a:lnTo>
                <a:lnTo>
                  <a:pt x="280" y="245"/>
                </a:lnTo>
                <a:lnTo>
                  <a:pt x="282" y="245"/>
                </a:lnTo>
                <a:lnTo>
                  <a:pt x="283" y="245"/>
                </a:lnTo>
                <a:lnTo>
                  <a:pt x="283" y="246"/>
                </a:lnTo>
                <a:lnTo>
                  <a:pt x="282" y="246"/>
                </a:lnTo>
                <a:lnTo>
                  <a:pt x="282" y="248"/>
                </a:lnTo>
                <a:lnTo>
                  <a:pt x="282" y="249"/>
                </a:lnTo>
                <a:lnTo>
                  <a:pt x="280" y="249"/>
                </a:lnTo>
                <a:lnTo>
                  <a:pt x="279" y="249"/>
                </a:lnTo>
                <a:lnTo>
                  <a:pt x="277" y="249"/>
                </a:lnTo>
                <a:lnTo>
                  <a:pt x="275" y="249"/>
                </a:lnTo>
                <a:lnTo>
                  <a:pt x="274" y="249"/>
                </a:lnTo>
                <a:lnTo>
                  <a:pt x="272" y="249"/>
                </a:lnTo>
                <a:lnTo>
                  <a:pt x="272" y="248"/>
                </a:lnTo>
                <a:lnTo>
                  <a:pt x="271" y="248"/>
                </a:lnTo>
                <a:lnTo>
                  <a:pt x="271" y="249"/>
                </a:lnTo>
                <a:lnTo>
                  <a:pt x="269" y="249"/>
                </a:lnTo>
                <a:lnTo>
                  <a:pt x="267" y="249"/>
                </a:lnTo>
                <a:lnTo>
                  <a:pt x="266" y="249"/>
                </a:lnTo>
                <a:lnTo>
                  <a:pt x="264" y="249"/>
                </a:lnTo>
                <a:lnTo>
                  <a:pt x="263" y="249"/>
                </a:lnTo>
                <a:lnTo>
                  <a:pt x="261" y="249"/>
                </a:lnTo>
                <a:lnTo>
                  <a:pt x="259" y="249"/>
                </a:lnTo>
                <a:lnTo>
                  <a:pt x="258" y="249"/>
                </a:lnTo>
                <a:lnTo>
                  <a:pt x="256" y="249"/>
                </a:lnTo>
                <a:lnTo>
                  <a:pt x="255" y="249"/>
                </a:lnTo>
                <a:lnTo>
                  <a:pt x="255" y="251"/>
                </a:lnTo>
                <a:lnTo>
                  <a:pt x="255" y="253"/>
                </a:lnTo>
                <a:lnTo>
                  <a:pt x="253" y="253"/>
                </a:lnTo>
                <a:lnTo>
                  <a:pt x="253" y="254"/>
                </a:lnTo>
                <a:lnTo>
                  <a:pt x="253" y="256"/>
                </a:lnTo>
                <a:lnTo>
                  <a:pt x="251" y="256"/>
                </a:lnTo>
                <a:lnTo>
                  <a:pt x="253" y="256"/>
                </a:lnTo>
                <a:lnTo>
                  <a:pt x="253" y="257"/>
                </a:lnTo>
                <a:lnTo>
                  <a:pt x="253" y="256"/>
                </a:lnTo>
                <a:lnTo>
                  <a:pt x="255" y="256"/>
                </a:lnTo>
                <a:lnTo>
                  <a:pt x="255" y="254"/>
                </a:lnTo>
                <a:lnTo>
                  <a:pt x="256" y="254"/>
                </a:lnTo>
                <a:lnTo>
                  <a:pt x="258" y="254"/>
                </a:lnTo>
                <a:lnTo>
                  <a:pt x="259" y="254"/>
                </a:lnTo>
                <a:lnTo>
                  <a:pt x="261" y="254"/>
                </a:lnTo>
                <a:lnTo>
                  <a:pt x="263" y="254"/>
                </a:lnTo>
                <a:lnTo>
                  <a:pt x="264" y="253"/>
                </a:lnTo>
                <a:lnTo>
                  <a:pt x="266" y="253"/>
                </a:lnTo>
                <a:lnTo>
                  <a:pt x="267" y="253"/>
                </a:lnTo>
                <a:lnTo>
                  <a:pt x="267" y="254"/>
                </a:lnTo>
                <a:lnTo>
                  <a:pt x="269" y="254"/>
                </a:lnTo>
                <a:lnTo>
                  <a:pt x="267" y="254"/>
                </a:lnTo>
                <a:lnTo>
                  <a:pt x="267" y="256"/>
                </a:lnTo>
                <a:lnTo>
                  <a:pt x="266" y="256"/>
                </a:lnTo>
                <a:lnTo>
                  <a:pt x="266" y="257"/>
                </a:lnTo>
                <a:lnTo>
                  <a:pt x="264" y="257"/>
                </a:lnTo>
                <a:lnTo>
                  <a:pt x="264" y="259"/>
                </a:lnTo>
                <a:lnTo>
                  <a:pt x="263" y="259"/>
                </a:lnTo>
                <a:lnTo>
                  <a:pt x="263" y="261"/>
                </a:lnTo>
                <a:lnTo>
                  <a:pt x="264" y="261"/>
                </a:lnTo>
                <a:lnTo>
                  <a:pt x="264" y="262"/>
                </a:lnTo>
                <a:lnTo>
                  <a:pt x="266" y="262"/>
                </a:lnTo>
                <a:lnTo>
                  <a:pt x="267" y="262"/>
                </a:lnTo>
                <a:lnTo>
                  <a:pt x="269" y="261"/>
                </a:lnTo>
                <a:lnTo>
                  <a:pt x="271" y="261"/>
                </a:lnTo>
                <a:lnTo>
                  <a:pt x="271" y="259"/>
                </a:lnTo>
                <a:lnTo>
                  <a:pt x="272" y="257"/>
                </a:lnTo>
                <a:lnTo>
                  <a:pt x="274" y="256"/>
                </a:lnTo>
                <a:lnTo>
                  <a:pt x="274" y="254"/>
                </a:lnTo>
                <a:lnTo>
                  <a:pt x="275" y="254"/>
                </a:lnTo>
                <a:lnTo>
                  <a:pt x="277" y="254"/>
                </a:lnTo>
                <a:lnTo>
                  <a:pt x="279" y="254"/>
                </a:lnTo>
                <a:lnTo>
                  <a:pt x="279" y="253"/>
                </a:lnTo>
                <a:lnTo>
                  <a:pt x="279" y="254"/>
                </a:lnTo>
                <a:lnTo>
                  <a:pt x="280" y="254"/>
                </a:lnTo>
                <a:lnTo>
                  <a:pt x="280" y="256"/>
                </a:lnTo>
                <a:lnTo>
                  <a:pt x="282" y="256"/>
                </a:lnTo>
                <a:lnTo>
                  <a:pt x="283" y="256"/>
                </a:lnTo>
                <a:lnTo>
                  <a:pt x="285" y="256"/>
                </a:lnTo>
                <a:lnTo>
                  <a:pt x="285" y="257"/>
                </a:lnTo>
                <a:lnTo>
                  <a:pt x="285" y="259"/>
                </a:lnTo>
                <a:lnTo>
                  <a:pt x="285" y="261"/>
                </a:lnTo>
                <a:lnTo>
                  <a:pt x="287" y="261"/>
                </a:lnTo>
                <a:lnTo>
                  <a:pt x="287" y="262"/>
                </a:lnTo>
                <a:lnTo>
                  <a:pt x="287" y="264"/>
                </a:lnTo>
                <a:lnTo>
                  <a:pt x="285" y="264"/>
                </a:lnTo>
                <a:lnTo>
                  <a:pt x="285" y="265"/>
                </a:lnTo>
                <a:lnTo>
                  <a:pt x="287" y="265"/>
                </a:lnTo>
                <a:lnTo>
                  <a:pt x="288" y="265"/>
                </a:lnTo>
                <a:lnTo>
                  <a:pt x="288" y="264"/>
                </a:lnTo>
                <a:lnTo>
                  <a:pt x="290" y="264"/>
                </a:lnTo>
                <a:lnTo>
                  <a:pt x="290" y="262"/>
                </a:lnTo>
                <a:lnTo>
                  <a:pt x="290" y="261"/>
                </a:lnTo>
                <a:lnTo>
                  <a:pt x="290" y="259"/>
                </a:lnTo>
                <a:lnTo>
                  <a:pt x="288" y="259"/>
                </a:lnTo>
                <a:lnTo>
                  <a:pt x="288" y="257"/>
                </a:lnTo>
                <a:lnTo>
                  <a:pt x="288" y="256"/>
                </a:lnTo>
                <a:lnTo>
                  <a:pt x="290" y="256"/>
                </a:lnTo>
                <a:lnTo>
                  <a:pt x="290" y="254"/>
                </a:lnTo>
                <a:lnTo>
                  <a:pt x="290" y="253"/>
                </a:lnTo>
                <a:lnTo>
                  <a:pt x="291" y="253"/>
                </a:lnTo>
                <a:lnTo>
                  <a:pt x="291" y="251"/>
                </a:lnTo>
                <a:lnTo>
                  <a:pt x="291" y="249"/>
                </a:lnTo>
                <a:lnTo>
                  <a:pt x="293" y="249"/>
                </a:lnTo>
                <a:lnTo>
                  <a:pt x="293" y="248"/>
                </a:lnTo>
                <a:lnTo>
                  <a:pt x="295" y="248"/>
                </a:lnTo>
                <a:lnTo>
                  <a:pt x="295" y="246"/>
                </a:lnTo>
                <a:lnTo>
                  <a:pt x="295" y="245"/>
                </a:lnTo>
                <a:lnTo>
                  <a:pt x="296" y="245"/>
                </a:lnTo>
                <a:lnTo>
                  <a:pt x="296" y="243"/>
                </a:lnTo>
                <a:lnTo>
                  <a:pt x="298" y="243"/>
                </a:lnTo>
                <a:lnTo>
                  <a:pt x="299" y="243"/>
                </a:lnTo>
                <a:lnTo>
                  <a:pt x="299" y="241"/>
                </a:lnTo>
                <a:lnTo>
                  <a:pt x="301" y="241"/>
                </a:lnTo>
                <a:lnTo>
                  <a:pt x="303" y="241"/>
                </a:lnTo>
                <a:lnTo>
                  <a:pt x="303" y="240"/>
                </a:lnTo>
                <a:lnTo>
                  <a:pt x="303" y="241"/>
                </a:lnTo>
                <a:lnTo>
                  <a:pt x="303" y="240"/>
                </a:lnTo>
                <a:lnTo>
                  <a:pt x="304" y="240"/>
                </a:lnTo>
                <a:lnTo>
                  <a:pt x="304" y="238"/>
                </a:lnTo>
                <a:lnTo>
                  <a:pt x="306" y="238"/>
                </a:lnTo>
                <a:lnTo>
                  <a:pt x="307" y="238"/>
                </a:lnTo>
                <a:close/>
                <a:moveTo>
                  <a:pt x="269" y="238"/>
                </a:moveTo>
                <a:lnTo>
                  <a:pt x="269" y="240"/>
                </a:lnTo>
                <a:lnTo>
                  <a:pt x="267" y="240"/>
                </a:lnTo>
                <a:lnTo>
                  <a:pt x="267" y="238"/>
                </a:lnTo>
                <a:lnTo>
                  <a:pt x="269" y="238"/>
                </a:lnTo>
                <a:close/>
                <a:moveTo>
                  <a:pt x="232" y="229"/>
                </a:moveTo>
                <a:lnTo>
                  <a:pt x="232" y="230"/>
                </a:lnTo>
                <a:lnTo>
                  <a:pt x="232" y="232"/>
                </a:lnTo>
                <a:lnTo>
                  <a:pt x="234" y="232"/>
                </a:lnTo>
                <a:lnTo>
                  <a:pt x="235" y="233"/>
                </a:lnTo>
                <a:lnTo>
                  <a:pt x="237" y="233"/>
                </a:lnTo>
                <a:lnTo>
                  <a:pt x="237" y="235"/>
                </a:lnTo>
                <a:lnTo>
                  <a:pt x="239" y="237"/>
                </a:lnTo>
                <a:lnTo>
                  <a:pt x="239" y="238"/>
                </a:lnTo>
                <a:lnTo>
                  <a:pt x="240" y="238"/>
                </a:lnTo>
                <a:lnTo>
                  <a:pt x="240" y="240"/>
                </a:lnTo>
                <a:lnTo>
                  <a:pt x="240" y="241"/>
                </a:lnTo>
                <a:lnTo>
                  <a:pt x="242" y="241"/>
                </a:lnTo>
                <a:lnTo>
                  <a:pt x="242" y="243"/>
                </a:lnTo>
                <a:lnTo>
                  <a:pt x="242" y="245"/>
                </a:lnTo>
                <a:lnTo>
                  <a:pt x="242" y="246"/>
                </a:lnTo>
                <a:lnTo>
                  <a:pt x="240" y="246"/>
                </a:lnTo>
                <a:lnTo>
                  <a:pt x="240" y="248"/>
                </a:lnTo>
                <a:lnTo>
                  <a:pt x="240" y="249"/>
                </a:lnTo>
                <a:lnTo>
                  <a:pt x="240" y="251"/>
                </a:lnTo>
                <a:lnTo>
                  <a:pt x="239" y="251"/>
                </a:lnTo>
                <a:lnTo>
                  <a:pt x="237" y="249"/>
                </a:lnTo>
                <a:lnTo>
                  <a:pt x="235" y="248"/>
                </a:lnTo>
                <a:lnTo>
                  <a:pt x="235" y="246"/>
                </a:lnTo>
                <a:lnTo>
                  <a:pt x="234" y="246"/>
                </a:lnTo>
                <a:lnTo>
                  <a:pt x="232" y="245"/>
                </a:lnTo>
                <a:lnTo>
                  <a:pt x="232" y="243"/>
                </a:lnTo>
                <a:lnTo>
                  <a:pt x="231" y="243"/>
                </a:lnTo>
                <a:lnTo>
                  <a:pt x="231" y="241"/>
                </a:lnTo>
                <a:lnTo>
                  <a:pt x="229" y="240"/>
                </a:lnTo>
                <a:lnTo>
                  <a:pt x="229" y="238"/>
                </a:lnTo>
                <a:lnTo>
                  <a:pt x="229" y="237"/>
                </a:lnTo>
                <a:lnTo>
                  <a:pt x="229" y="235"/>
                </a:lnTo>
                <a:lnTo>
                  <a:pt x="229" y="233"/>
                </a:lnTo>
                <a:lnTo>
                  <a:pt x="229" y="232"/>
                </a:lnTo>
                <a:lnTo>
                  <a:pt x="229" y="230"/>
                </a:lnTo>
                <a:lnTo>
                  <a:pt x="229" y="229"/>
                </a:lnTo>
                <a:lnTo>
                  <a:pt x="231" y="229"/>
                </a:lnTo>
                <a:lnTo>
                  <a:pt x="232" y="229"/>
                </a:lnTo>
                <a:close/>
                <a:moveTo>
                  <a:pt x="149" y="227"/>
                </a:moveTo>
                <a:lnTo>
                  <a:pt x="149" y="225"/>
                </a:lnTo>
                <a:lnTo>
                  <a:pt x="149" y="227"/>
                </a:lnTo>
                <a:close/>
                <a:moveTo>
                  <a:pt x="170" y="224"/>
                </a:moveTo>
                <a:lnTo>
                  <a:pt x="170" y="225"/>
                </a:lnTo>
                <a:lnTo>
                  <a:pt x="170" y="224"/>
                </a:lnTo>
                <a:lnTo>
                  <a:pt x="170" y="225"/>
                </a:lnTo>
                <a:lnTo>
                  <a:pt x="171" y="225"/>
                </a:lnTo>
                <a:lnTo>
                  <a:pt x="171" y="227"/>
                </a:lnTo>
                <a:lnTo>
                  <a:pt x="173" y="227"/>
                </a:lnTo>
                <a:lnTo>
                  <a:pt x="175" y="227"/>
                </a:lnTo>
                <a:lnTo>
                  <a:pt x="175" y="229"/>
                </a:lnTo>
                <a:lnTo>
                  <a:pt x="175" y="230"/>
                </a:lnTo>
                <a:lnTo>
                  <a:pt x="175" y="232"/>
                </a:lnTo>
                <a:lnTo>
                  <a:pt x="173" y="232"/>
                </a:lnTo>
                <a:lnTo>
                  <a:pt x="173" y="230"/>
                </a:lnTo>
                <a:lnTo>
                  <a:pt x="173" y="229"/>
                </a:lnTo>
                <a:lnTo>
                  <a:pt x="171" y="229"/>
                </a:lnTo>
                <a:lnTo>
                  <a:pt x="171" y="227"/>
                </a:lnTo>
                <a:lnTo>
                  <a:pt x="170" y="227"/>
                </a:lnTo>
                <a:lnTo>
                  <a:pt x="170" y="225"/>
                </a:lnTo>
                <a:lnTo>
                  <a:pt x="168" y="224"/>
                </a:lnTo>
                <a:lnTo>
                  <a:pt x="170" y="224"/>
                </a:lnTo>
                <a:close/>
                <a:moveTo>
                  <a:pt x="285" y="222"/>
                </a:moveTo>
                <a:lnTo>
                  <a:pt x="287" y="222"/>
                </a:lnTo>
                <a:lnTo>
                  <a:pt x="287" y="224"/>
                </a:lnTo>
                <a:lnTo>
                  <a:pt x="288" y="224"/>
                </a:lnTo>
                <a:lnTo>
                  <a:pt x="290" y="224"/>
                </a:lnTo>
                <a:lnTo>
                  <a:pt x="290" y="225"/>
                </a:lnTo>
                <a:lnTo>
                  <a:pt x="288" y="227"/>
                </a:lnTo>
                <a:lnTo>
                  <a:pt x="287" y="229"/>
                </a:lnTo>
                <a:lnTo>
                  <a:pt x="287" y="230"/>
                </a:lnTo>
                <a:lnTo>
                  <a:pt x="285" y="230"/>
                </a:lnTo>
                <a:lnTo>
                  <a:pt x="287" y="230"/>
                </a:lnTo>
                <a:lnTo>
                  <a:pt x="285" y="230"/>
                </a:lnTo>
                <a:lnTo>
                  <a:pt x="285" y="232"/>
                </a:lnTo>
                <a:lnTo>
                  <a:pt x="285" y="233"/>
                </a:lnTo>
                <a:lnTo>
                  <a:pt x="283" y="233"/>
                </a:lnTo>
                <a:lnTo>
                  <a:pt x="282" y="232"/>
                </a:lnTo>
                <a:lnTo>
                  <a:pt x="280" y="232"/>
                </a:lnTo>
                <a:lnTo>
                  <a:pt x="280" y="233"/>
                </a:lnTo>
                <a:lnTo>
                  <a:pt x="279" y="233"/>
                </a:lnTo>
                <a:lnTo>
                  <a:pt x="279" y="232"/>
                </a:lnTo>
                <a:lnTo>
                  <a:pt x="277" y="232"/>
                </a:lnTo>
                <a:lnTo>
                  <a:pt x="277" y="230"/>
                </a:lnTo>
                <a:lnTo>
                  <a:pt x="279" y="230"/>
                </a:lnTo>
                <a:lnTo>
                  <a:pt x="279" y="229"/>
                </a:lnTo>
                <a:lnTo>
                  <a:pt x="279" y="227"/>
                </a:lnTo>
                <a:lnTo>
                  <a:pt x="280" y="227"/>
                </a:lnTo>
                <a:lnTo>
                  <a:pt x="280" y="225"/>
                </a:lnTo>
                <a:lnTo>
                  <a:pt x="282" y="224"/>
                </a:lnTo>
                <a:lnTo>
                  <a:pt x="282" y="222"/>
                </a:lnTo>
                <a:lnTo>
                  <a:pt x="283" y="222"/>
                </a:lnTo>
                <a:lnTo>
                  <a:pt x="285" y="222"/>
                </a:lnTo>
                <a:close/>
                <a:moveTo>
                  <a:pt x="264" y="221"/>
                </a:moveTo>
                <a:lnTo>
                  <a:pt x="266" y="221"/>
                </a:lnTo>
                <a:lnTo>
                  <a:pt x="266" y="222"/>
                </a:lnTo>
                <a:lnTo>
                  <a:pt x="267" y="222"/>
                </a:lnTo>
                <a:lnTo>
                  <a:pt x="269" y="224"/>
                </a:lnTo>
                <a:lnTo>
                  <a:pt x="271" y="224"/>
                </a:lnTo>
                <a:lnTo>
                  <a:pt x="271" y="225"/>
                </a:lnTo>
                <a:lnTo>
                  <a:pt x="272" y="225"/>
                </a:lnTo>
                <a:lnTo>
                  <a:pt x="272" y="227"/>
                </a:lnTo>
                <a:lnTo>
                  <a:pt x="272" y="229"/>
                </a:lnTo>
                <a:lnTo>
                  <a:pt x="272" y="230"/>
                </a:lnTo>
                <a:lnTo>
                  <a:pt x="272" y="232"/>
                </a:lnTo>
                <a:lnTo>
                  <a:pt x="274" y="232"/>
                </a:lnTo>
                <a:lnTo>
                  <a:pt x="274" y="233"/>
                </a:lnTo>
                <a:lnTo>
                  <a:pt x="272" y="233"/>
                </a:lnTo>
                <a:lnTo>
                  <a:pt x="271" y="233"/>
                </a:lnTo>
                <a:lnTo>
                  <a:pt x="269" y="233"/>
                </a:lnTo>
                <a:lnTo>
                  <a:pt x="267" y="233"/>
                </a:lnTo>
                <a:lnTo>
                  <a:pt x="266" y="233"/>
                </a:lnTo>
                <a:lnTo>
                  <a:pt x="266" y="235"/>
                </a:lnTo>
                <a:lnTo>
                  <a:pt x="266" y="233"/>
                </a:lnTo>
                <a:lnTo>
                  <a:pt x="264" y="233"/>
                </a:lnTo>
                <a:lnTo>
                  <a:pt x="263" y="233"/>
                </a:lnTo>
                <a:lnTo>
                  <a:pt x="261" y="233"/>
                </a:lnTo>
                <a:lnTo>
                  <a:pt x="259" y="233"/>
                </a:lnTo>
                <a:lnTo>
                  <a:pt x="258" y="233"/>
                </a:lnTo>
                <a:lnTo>
                  <a:pt x="256" y="233"/>
                </a:lnTo>
                <a:lnTo>
                  <a:pt x="255" y="233"/>
                </a:lnTo>
                <a:lnTo>
                  <a:pt x="253" y="233"/>
                </a:lnTo>
                <a:lnTo>
                  <a:pt x="251" y="233"/>
                </a:lnTo>
                <a:lnTo>
                  <a:pt x="250" y="233"/>
                </a:lnTo>
                <a:lnTo>
                  <a:pt x="248" y="233"/>
                </a:lnTo>
                <a:lnTo>
                  <a:pt x="247" y="233"/>
                </a:lnTo>
                <a:lnTo>
                  <a:pt x="247" y="235"/>
                </a:lnTo>
                <a:lnTo>
                  <a:pt x="245" y="235"/>
                </a:lnTo>
                <a:lnTo>
                  <a:pt x="243" y="233"/>
                </a:lnTo>
                <a:lnTo>
                  <a:pt x="242" y="233"/>
                </a:lnTo>
                <a:lnTo>
                  <a:pt x="242" y="232"/>
                </a:lnTo>
                <a:lnTo>
                  <a:pt x="240" y="232"/>
                </a:lnTo>
                <a:lnTo>
                  <a:pt x="240" y="230"/>
                </a:lnTo>
                <a:lnTo>
                  <a:pt x="239" y="230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5" y="227"/>
                </a:lnTo>
                <a:lnTo>
                  <a:pt x="235" y="225"/>
                </a:lnTo>
                <a:lnTo>
                  <a:pt x="234" y="225"/>
                </a:lnTo>
                <a:lnTo>
                  <a:pt x="234" y="227"/>
                </a:lnTo>
                <a:lnTo>
                  <a:pt x="235" y="227"/>
                </a:lnTo>
                <a:lnTo>
                  <a:pt x="235" y="229"/>
                </a:lnTo>
                <a:lnTo>
                  <a:pt x="234" y="227"/>
                </a:lnTo>
                <a:lnTo>
                  <a:pt x="234" y="225"/>
                </a:lnTo>
                <a:lnTo>
                  <a:pt x="232" y="225"/>
                </a:lnTo>
                <a:lnTo>
                  <a:pt x="234" y="224"/>
                </a:lnTo>
                <a:lnTo>
                  <a:pt x="235" y="224"/>
                </a:lnTo>
                <a:lnTo>
                  <a:pt x="237" y="224"/>
                </a:lnTo>
                <a:lnTo>
                  <a:pt x="239" y="224"/>
                </a:lnTo>
                <a:lnTo>
                  <a:pt x="240" y="224"/>
                </a:lnTo>
                <a:lnTo>
                  <a:pt x="242" y="224"/>
                </a:lnTo>
                <a:lnTo>
                  <a:pt x="243" y="224"/>
                </a:lnTo>
                <a:lnTo>
                  <a:pt x="245" y="224"/>
                </a:lnTo>
                <a:lnTo>
                  <a:pt x="245" y="225"/>
                </a:lnTo>
                <a:lnTo>
                  <a:pt x="247" y="225"/>
                </a:lnTo>
                <a:lnTo>
                  <a:pt x="248" y="225"/>
                </a:lnTo>
                <a:lnTo>
                  <a:pt x="250" y="225"/>
                </a:lnTo>
                <a:lnTo>
                  <a:pt x="251" y="225"/>
                </a:lnTo>
                <a:lnTo>
                  <a:pt x="251" y="224"/>
                </a:lnTo>
                <a:lnTo>
                  <a:pt x="253" y="224"/>
                </a:lnTo>
                <a:lnTo>
                  <a:pt x="253" y="222"/>
                </a:lnTo>
                <a:lnTo>
                  <a:pt x="255" y="222"/>
                </a:lnTo>
                <a:lnTo>
                  <a:pt x="256" y="222"/>
                </a:lnTo>
                <a:lnTo>
                  <a:pt x="258" y="222"/>
                </a:lnTo>
                <a:lnTo>
                  <a:pt x="259" y="222"/>
                </a:lnTo>
                <a:lnTo>
                  <a:pt x="261" y="221"/>
                </a:lnTo>
                <a:lnTo>
                  <a:pt x="263" y="221"/>
                </a:lnTo>
                <a:lnTo>
                  <a:pt x="264" y="221"/>
                </a:lnTo>
                <a:close/>
                <a:moveTo>
                  <a:pt x="283" y="221"/>
                </a:moveTo>
                <a:lnTo>
                  <a:pt x="283" y="219"/>
                </a:lnTo>
                <a:lnTo>
                  <a:pt x="282" y="219"/>
                </a:lnTo>
                <a:lnTo>
                  <a:pt x="282" y="217"/>
                </a:lnTo>
                <a:lnTo>
                  <a:pt x="283" y="217"/>
                </a:lnTo>
                <a:lnTo>
                  <a:pt x="283" y="219"/>
                </a:lnTo>
                <a:lnTo>
                  <a:pt x="283" y="221"/>
                </a:lnTo>
                <a:close/>
                <a:moveTo>
                  <a:pt x="167" y="216"/>
                </a:moveTo>
                <a:lnTo>
                  <a:pt x="167" y="214"/>
                </a:lnTo>
                <a:lnTo>
                  <a:pt x="168" y="216"/>
                </a:lnTo>
                <a:lnTo>
                  <a:pt x="167" y="216"/>
                </a:lnTo>
                <a:close/>
                <a:moveTo>
                  <a:pt x="307" y="209"/>
                </a:moveTo>
                <a:lnTo>
                  <a:pt x="309" y="209"/>
                </a:lnTo>
                <a:lnTo>
                  <a:pt x="307" y="209"/>
                </a:lnTo>
                <a:lnTo>
                  <a:pt x="306" y="209"/>
                </a:lnTo>
                <a:lnTo>
                  <a:pt x="307" y="209"/>
                </a:lnTo>
                <a:lnTo>
                  <a:pt x="307" y="208"/>
                </a:lnTo>
                <a:lnTo>
                  <a:pt x="307" y="209"/>
                </a:lnTo>
                <a:close/>
                <a:moveTo>
                  <a:pt x="259" y="201"/>
                </a:moveTo>
                <a:lnTo>
                  <a:pt x="259" y="203"/>
                </a:lnTo>
                <a:lnTo>
                  <a:pt x="258" y="203"/>
                </a:lnTo>
                <a:lnTo>
                  <a:pt x="259" y="203"/>
                </a:lnTo>
                <a:lnTo>
                  <a:pt x="259" y="201"/>
                </a:lnTo>
                <a:close/>
                <a:moveTo>
                  <a:pt x="109" y="189"/>
                </a:moveTo>
                <a:lnTo>
                  <a:pt x="109" y="187"/>
                </a:lnTo>
                <a:lnTo>
                  <a:pt x="109" y="189"/>
                </a:lnTo>
                <a:close/>
                <a:moveTo>
                  <a:pt x="93" y="189"/>
                </a:moveTo>
                <a:lnTo>
                  <a:pt x="91" y="189"/>
                </a:lnTo>
                <a:lnTo>
                  <a:pt x="93" y="189"/>
                </a:lnTo>
                <a:lnTo>
                  <a:pt x="93" y="187"/>
                </a:lnTo>
                <a:lnTo>
                  <a:pt x="93" y="189"/>
                </a:lnTo>
                <a:close/>
                <a:moveTo>
                  <a:pt x="234" y="182"/>
                </a:moveTo>
                <a:lnTo>
                  <a:pt x="234" y="184"/>
                </a:lnTo>
                <a:lnTo>
                  <a:pt x="235" y="184"/>
                </a:lnTo>
                <a:lnTo>
                  <a:pt x="234" y="184"/>
                </a:lnTo>
                <a:lnTo>
                  <a:pt x="235" y="184"/>
                </a:lnTo>
                <a:lnTo>
                  <a:pt x="237" y="184"/>
                </a:lnTo>
                <a:lnTo>
                  <a:pt x="237" y="185"/>
                </a:lnTo>
                <a:lnTo>
                  <a:pt x="239" y="185"/>
                </a:lnTo>
                <a:lnTo>
                  <a:pt x="240" y="185"/>
                </a:lnTo>
                <a:lnTo>
                  <a:pt x="240" y="187"/>
                </a:lnTo>
                <a:lnTo>
                  <a:pt x="242" y="187"/>
                </a:lnTo>
                <a:lnTo>
                  <a:pt x="242" y="189"/>
                </a:lnTo>
                <a:lnTo>
                  <a:pt x="242" y="190"/>
                </a:lnTo>
                <a:lnTo>
                  <a:pt x="242" y="192"/>
                </a:lnTo>
                <a:lnTo>
                  <a:pt x="240" y="192"/>
                </a:lnTo>
                <a:lnTo>
                  <a:pt x="239" y="192"/>
                </a:lnTo>
                <a:lnTo>
                  <a:pt x="237" y="192"/>
                </a:lnTo>
                <a:lnTo>
                  <a:pt x="235" y="190"/>
                </a:lnTo>
                <a:lnTo>
                  <a:pt x="235" y="192"/>
                </a:lnTo>
                <a:lnTo>
                  <a:pt x="234" y="192"/>
                </a:lnTo>
                <a:lnTo>
                  <a:pt x="234" y="190"/>
                </a:lnTo>
                <a:lnTo>
                  <a:pt x="232" y="190"/>
                </a:lnTo>
                <a:lnTo>
                  <a:pt x="232" y="192"/>
                </a:lnTo>
                <a:lnTo>
                  <a:pt x="234" y="192"/>
                </a:lnTo>
                <a:lnTo>
                  <a:pt x="235" y="192"/>
                </a:lnTo>
                <a:lnTo>
                  <a:pt x="235" y="193"/>
                </a:lnTo>
                <a:lnTo>
                  <a:pt x="237" y="193"/>
                </a:lnTo>
                <a:lnTo>
                  <a:pt x="239" y="193"/>
                </a:lnTo>
                <a:lnTo>
                  <a:pt x="240" y="193"/>
                </a:lnTo>
                <a:lnTo>
                  <a:pt x="240" y="195"/>
                </a:lnTo>
                <a:lnTo>
                  <a:pt x="242" y="195"/>
                </a:lnTo>
                <a:lnTo>
                  <a:pt x="243" y="195"/>
                </a:lnTo>
                <a:lnTo>
                  <a:pt x="245" y="193"/>
                </a:lnTo>
                <a:lnTo>
                  <a:pt x="247" y="192"/>
                </a:lnTo>
                <a:lnTo>
                  <a:pt x="248" y="192"/>
                </a:lnTo>
                <a:lnTo>
                  <a:pt x="248" y="190"/>
                </a:lnTo>
                <a:lnTo>
                  <a:pt x="250" y="190"/>
                </a:lnTo>
                <a:lnTo>
                  <a:pt x="251" y="192"/>
                </a:lnTo>
                <a:lnTo>
                  <a:pt x="253" y="192"/>
                </a:lnTo>
                <a:lnTo>
                  <a:pt x="255" y="192"/>
                </a:lnTo>
                <a:lnTo>
                  <a:pt x="256" y="192"/>
                </a:lnTo>
                <a:lnTo>
                  <a:pt x="258" y="192"/>
                </a:lnTo>
                <a:lnTo>
                  <a:pt x="259" y="192"/>
                </a:lnTo>
                <a:lnTo>
                  <a:pt x="261" y="192"/>
                </a:lnTo>
                <a:lnTo>
                  <a:pt x="263" y="192"/>
                </a:lnTo>
                <a:lnTo>
                  <a:pt x="263" y="193"/>
                </a:lnTo>
                <a:lnTo>
                  <a:pt x="263" y="195"/>
                </a:lnTo>
                <a:lnTo>
                  <a:pt x="264" y="195"/>
                </a:lnTo>
                <a:lnTo>
                  <a:pt x="263" y="195"/>
                </a:lnTo>
                <a:lnTo>
                  <a:pt x="263" y="197"/>
                </a:lnTo>
                <a:lnTo>
                  <a:pt x="261" y="197"/>
                </a:lnTo>
                <a:lnTo>
                  <a:pt x="259" y="197"/>
                </a:lnTo>
                <a:lnTo>
                  <a:pt x="258" y="197"/>
                </a:lnTo>
                <a:lnTo>
                  <a:pt x="256" y="198"/>
                </a:lnTo>
                <a:lnTo>
                  <a:pt x="256" y="200"/>
                </a:lnTo>
                <a:lnTo>
                  <a:pt x="255" y="200"/>
                </a:lnTo>
                <a:lnTo>
                  <a:pt x="253" y="200"/>
                </a:lnTo>
                <a:lnTo>
                  <a:pt x="253" y="201"/>
                </a:lnTo>
                <a:lnTo>
                  <a:pt x="251" y="201"/>
                </a:lnTo>
                <a:lnTo>
                  <a:pt x="251" y="203"/>
                </a:lnTo>
                <a:lnTo>
                  <a:pt x="250" y="203"/>
                </a:lnTo>
                <a:lnTo>
                  <a:pt x="248" y="203"/>
                </a:lnTo>
                <a:lnTo>
                  <a:pt x="247" y="203"/>
                </a:lnTo>
                <a:lnTo>
                  <a:pt x="247" y="205"/>
                </a:lnTo>
                <a:lnTo>
                  <a:pt x="245" y="205"/>
                </a:lnTo>
                <a:lnTo>
                  <a:pt x="243" y="205"/>
                </a:lnTo>
                <a:lnTo>
                  <a:pt x="243" y="206"/>
                </a:lnTo>
                <a:lnTo>
                  <a:pt x="242" y="206"/>
                </a:lnTo>
                <a:lnTo>
                  <a:pt x="240" y="206"/>
                </a:lnTo>
                <a:lnTo>
                  <a:pt x="239" y="206"/>
                </a:lnTo>
                <a:lnTo>
                  <a:pt x="239" y="208"/>
                </a:lnTo>
                <a:lnTo>
                  <a:pt x="237" y="208"/>
                </a:lnTo>
                <a:lnTo>
                  <a:pt x="237" y="206"/>
                </a:lnTo>
                <a:lnTo>
                  <a:pt x="235" y="206"/>
                </a:lnTo>
                <a:lnTo>
                  <a:pt x="234" y="206"/>
                </a:lnTo>
                <a:lnTo>
                  <a:pt x="234" y="205"/>
                </a:lnTo>
                <a:lnTo>
                  <a:pt x="232" y="205"/>
                </a:lnTo>
                <a:lnTo>
                  <a:pt x="231" y="205"/>
                </a:lnTo>
                <a:lnTo>
                  <a:pt x="229" y="205"/>
                </a:lnTo>
                <a:lnTo>
                  <a:pt x="227" y="205"/>
                </a:lnTo>
                <a:lnTo>
                  <a:pt x="226" y="205"/>
                </a:lnTo>
                <a:lnTo>
                  <a:pt x="224" y="205"/>
                </a:lnTo>
                <a:lnTo>
                  <a:pt x="224" y="203"/>
                </a:lnTo>
                <a:lnTo>
                  <a:pt x="224" y="205"/>
                </a:lnTo>
                <a:lnTo>
                  <a:pt x="224" y="203"/>
                </a:lnTo>
                <a:lnTo>
                  <a:pt x="224" y="205"/>
                </a:lnTo>
                <a:lnTo>
                  <a:pt x="223" y="205"/>
                </a:lnTo>
                <a:lnTo>
                  <a:pt x="221" y="205"/>
                </a:lnTo>
                <a:lnTo>
                  <a:pt x="219" y="205"/>
                </a:lnTo>
                <a:lnTo>
                  <a:pt x="218" y="205"/>
                </a:lnTo>
                <a:lnTo>
                  <a:pt x="216" y="205"/>
                </a:lnTo>
                <a:lnTo>
                  <a:pt x="216" y="203"/>
                </a:lnTo>
                <a:lnTo>
                  <a:pt x="215" y="203"/>
                </a:lnTo>
                <a:lnTo>
                  <a:pt x="213" y="203"/>
                </a:lnTo>
                <a:lnTo>
                  <a:pt x="213" y="201"/>
                </a:lnTo>
                <a:lnTo>
                  <a:pt x="211" y="201"/>
                </a:lnTo>
                <a:lnTo>
                  <a:pt x="213" y="201"/>
                </a:lnTo>
                <a:lnTo>
                  <a:pt x="211" y="201"/>
                </a:lnTo>
                <a:lnTo>
                  <a:pt x="211" y="200"/>
                </a:lnTo>
                <a:lnTo>
                  <a:pt x="210" y="200"/>
                </a:lnTo>
                <a:lnTo>
                  <a:pt x="210" y="198"/>
                </a:lnTo>
                <a:lnTo>
                  <a:pt x="210" y="197"/>
                </a:lnTo>
                <a:lnTo>
                  <a:pt x="208" y="197"/>
                </a:lnTo>
                <a:lnTo>
                  <a:pt x="208" y="195"/>
                </a:lnTo>
                <a:lnTo>
                  <a:pt x="207" y="193"/>
                </a:lnTo>
                <a:lnTo>
                  <a:pt x="207" y="192"/>
                </a:lnTo>
                <a:lnTo>
                  <a:pt x="208" y="192"/>
                </a:lnTo>
                <a:lnTo>
                  <a:pt x="208" y="190"/>
                </a:lnTo>
                <a:lnTo>
                  <a:pt x="210" y="190"/>
                </a:lnTo>
                <a:lnTo>
                  <a:pt x="210" y="189"/>
                </a:lnTo>
                <a:lnTo>
                  <a:pt x="211" y="189"/>
                </a:lnTo>
                <a:lnTo>
                  <a:pt x="213" y="189"/>
                </a:lnTo>
                <a:lnTo>
                  <a:pt x="213" y="190"/>
                </a:lnTo>
                <a:lnTo>
                  <a:pt x="215" y="190"/>
                </a:lnTo>
                <a:lnTo>
                  <a:pt x="216" y="190"/>
                </a:lnTo>
                <a:lnTo>
                  <a:pt x="218" y="190"/>
                </a:lnTo>
                <a:lnTo>
                  <a:pt x="219" y="190"/>
                </a:lnTo>
                <a:lnTo>
                  <a:pt x="221" y="190"/>
                </a:lnTo>
                <a:lnTo>
                  <a:pt x="221" y="189"/>
                </a:lnTo>
                <a:lnTo>
                  <a:pt x="223" y="189"/>
                </a:lnTo>
                <a:lnTo>
                  <a:pt x="224" y="189"/>
                </a:lnTo>
                <a:lnTo>
                  <a:pt x="226" y="189"/>
                </a:lnTo>
                <a:lnTo>
                  <a:pt x="226" y="187"/>
                </a:lnTo>
                <a:lnTo>
                  <a:pt x="227" y="187"/>
                </a:lnTo>
                <a:lnTo>
                  <a:pt x="227" y="185"/>
                </a:lnTo>
                <a:lnTo>
                  <a:pt x="229" y="185"/>
                </a:lnTo>
                <a:lnTo>
                  <a:pt x="231" y="185"/>
                </a:lnTo>
                <a:lnTo>
                  <a:pt x="231" y="184"/>
                </a:lnTo>
                <a:lnTo>
                  <a:pt x="232" y="184"/>
                </a:lnTo>
                <a:lnTo>
                  <a:pt x="234" y="182"/>
                </a:lnTo>
                <a:close/>
                <a:moveTo>
                  <a:pt x="251" y="182"/>
                </a:moveTo>
                <a:lnTo>
                  <a:pt x="253" y="182"/>
                </a:lnTo>
                <a:lnTo>
                  <a:pt x="251" y="184"/>
                </a:lnTo>
                <a:lnTo>
                  <a:pt x="251" y="182"/>
                </a:lnTo>
                <a:lnTo>
                  <a:pt x="251" y="184"/>
                </a:lnTo>
                <a:lnTo>
                  <a:pt x="251" y="182"/>
                </a:lnTo>
                <a:lnTo>
                  <a:pt x="251" y="181"/>
                </a:lnTo>
                <a:lnTo>
                  <a:pt x="251" y="182"/>
                </a:lnTo>
                <a:close/>
                <a:moveTo>
                  <a:pt x="306" y="174"/>
                </a:moveTo>
                <a:lnTo>
                  <a:pt x="306" y="176"/>
                </a:lnTo>
                <a:lnTo>
                  <a:pt x="306" y="177"/>
                </a:lnTo>
                <a:lnTo>
                  <a:pt x="304" y="177"/>
                </a:lnTo>
                <a:lnTo>
                  <a:pt x="304" y="176"/>
                </a:lnTo>
                <a:lnTo>
                  <a:pt x="303" y="176"/>
                </a:lnTo>
                <a:lnTo>
                  <a:pt x="303" y="177"/>
                </a:lnTo>
                <a:lnTo>
                  <a:pt x="303" y="176"/>
                </a:lnTo>
                <a:lnTo>
                  <a:pt x="303" y="177"/>
                </a:lnTo>
                <a:lnTo>
                  <a:pt x="301" y="179"/>
                </a:lnTo>
                <a:lnTo>
                  <a:pt x="299" y="179"/>
                </a:lnTo>
                <a:lnTo>
                  <a:pt x="298" y="179"/>
                </a:lnTo>
                <a:lnTo>
                  <a:pt x="299" y="181"/>
                </a:lnTo>
                <a:lnTo>
                  <a:pt x="299" y="182"/>
                </a:lnTo>
                <a:lnTo>
                  <a:pt x="298" y="182"/>
                </a:lnTo>
                <a:lnTo>
                  <a:pt x="298" y="181"/>
                </a:lnTo>
                <a:lnTo>
                  <a:pt x="296" y="181"/>
                </a:lnTo>
                <a:lnTo>
                  <a:pt x="295" y="181"/>
                </a:lnTo>
                <a:lnTo>
                  <a:pt x="293" y="181"/>
                </a:lnTo>
                <a:lnTo>
                  <a:pt x="293" y="179"/>
                </a:lnTo>
                <a:lnTo>
                  <a:pt x="293" y="181"/>
                </a:lnTo>
                <a:lnTo>
                  <a:pt x="293" y="179"/>
                </a:lnTo>
                <a:lnTo>
                  <a:pt x="291" y="179"/>
                </a:lnTo>
                <a:lnTo>
                  <a:pt x="293" y="179"/>
                </a:lnTo>
                <a:lnTo>
                  <a:pt x="295" y="179"/>
                </a:lnTo>
                <a:lnTo>
                  <a:pt x="295" y="177"/>
                </a:lnTo>
                <a:lnTo>
                  <a:pt x="296" y="177"/>
                </a:lnTo>
                <a:lnTo>
                  <a:pt x="298" y="176"/>
                </a:lnTo>
                <a:lnTo>
                  <a:pt x="299" y="176"/>
                </a:lnTo>
                <a:lnTo>
                  <a:pt x="301" y="176"/>
                </a:lnTo>
                <a:lnTo>
                  <a:pt x="303" y="176"/>
                </a:lnTo>
                <a:lnTo>
                  <a:pt x="304" y="176"/>
                </a:lnTo>
                <a:lnTo>
                  <a:pt x="306" y="176"/>
                </a:lnTo>
                <a:lnTo>
                  <a:pt x="306" y="174"/>
                </a:lnTo>
                <a:close/>
                <a:moveTo>
                  <a:pt x="167" y="174"/>
                </a:moveTo>
                <a:lnTo>
                  <a:pt x="168" y="174"/>
                </a:lnTo>
                <a:lnTo>
                  <a:pt x="168" y="176"/>
                </a:lnTo>
                <a:lnTo>
                  <a:pt x="167" y="176"/>
                </a:lnTo>
                <a:lnTo>
                  <a:pt x="167" y="174"/>
                </a:lnTo>
                <a:close/>
                <a:moveTo>
                  <a:pt x="283" y="168"/>
                </a:moveTo>
                <a:lnTo>
                  <a:pt x="285" y="168"/>
                </a:lnTo>
                <a:lnTo>
                  <a:pt x="285" y="169"/>
                </a:lnTo>
                <a:lnTo>
                  <a:pt x="283" y="169"/>
                </a:lnTo>
                <a:lnTo>
                  <a:pt x="283" y="168"/>
                </a:lnTo>
                <a:lnTo>
                  <a:pt x="282" y="168"/>
                </a:lnTo>
                <a:lnTo>
                  <a:pt x="283" y="168"/>
                </a:lnTo>
                <a:close/>
                <a:moveTo>
                  <a:pt x="293" y="160"/>
                </a:moveTo>
                <a:lnTo>
                  <a:pt x="295" y="160"/>
                </a:lnTo>
                <a:lnTo>
                  <a:pt x="295" y="161"/>
                </a:lnTo>
                <a:lnTo>
                  <a:pt x="293" y="161"/>
                </a:lnTo>
                <a:lnTo>
                  <a:pt x="293" y="160"/>
                </a:lnTo>
                <a:close/>
                <a:moveTo>
                  <a:pt x="272" y="160"/>
                </a:moveTo>
                <a:lnTo>
                  <a:pt x="274" y="160"/>
                </a:lnTo>
                <a:lnTo>
                  <a:pt x="274" y="161"/>
                </a:lnTo>
                <a:lnTo>
                  <a:pt x="274" y="163"/>
                </a:lnTo>
                <a:lnTo>
                  <a:pt x="272" y="163"/>
                </a:lnTo>
                <a:lnTo>
                  <a:pt x="271" y="163"/>
                </a:lnTo>
                <a:lnTo>
                  <a:pt x="271" y="161"/>
                </a:lnTo>
                <a:lnTo>
                  <a:pt x="271" y="163"/>
                </a:lnTo>
                <a:lnTo>
                  <a:pt x="271" y="161"/>
                </a:lnTo>
                <a:lnTo>
                  <a:pt x="271" y="160"/>
                </a:lnTo>
                <a:lnTo>
                  <a:pt x="271" y="161"/>
                </a:lnTo>
                <a:lnTo>
                  <a:pt x="272" y="160"/>
                </a:lnTo>
                <a:close/>
                <a:moveTo>
                  <a:pt x="271" y="160"/>
                </a:moveTo>
                <a:lnTo>
                  <a:pt x="269" y="160"/>
                </a:lnTo>
                <a:lnTo>
                  <a:pt x="269" y="161"/>
                </a:lnTo>
                <a:lnTo>
                  <a:pt x="269" y="160"/>
                </a:lnTo>
                <a:lnTo>
                  <a:pt x="269" y="158"/>
                </a:lnTo>
                <a:lnTo>
                  <a:pt x="271" y="158"/>
                </a:lnTo>
                <a:lnTo>
                  <a:pt x="271" y="160"/>
                </a:lnTo>
                <a:close/>
                <a:moveTo>
                  <a:pt x="267" y="147"/>
                </a:moveTo>
                <a:lnTo>
                  <a:pt x="266" y="147"/>
                </a:lnTo>
                <a:lnTo>
                  <a:pt x="266" y="145"/>
                </a:lnTo>
                <a:lnTo>
                  <a:pt x="267" y="145"/>
                </a:lnTo>
                <a:lnTo>
                  <a:pt x="267" y="147"/>
                </a:lnTo>
                <a:close/>
                <a:moveTo>
                  <a:pt x="285" y="141"/>
                </a:moveTo>
                <a:lnTo>
                  <a:pt x="285" y="142"/>
                </a:lnTo>
                <a:lnTo>
                  <a:pt x="283" y="142"/>
                </a:lnTo>
                <a:lnTo>
                  <a:pt x="283" y="141"/>
                </a:lnTo>
                <a:lnTo>
                  <a:pt x="285" y="141"/>
                </a:lnTo>
                <a:close/>
                <a:moveTo>
                  <a:pt x="282" y="139"/>
                </a:moveTo>
                <a:lnTo>
                  <a:pt x="283" y="139"/>
                </a:lnTo>
                <a:lnTo>
                  <a:pt x="282" y="139"/>
                </a:lnTo>
                <a:lnTo>
                  <a:pt x="282" y="141"/>
                </a:lnTo>
                <a:lnTo>
                  <a:pt x="283" y="141"/>
                </a:lnTo>
                <a:lnTo>
                  <a:pt x="282" y="141"/>
                </a:lnTo>
                <a:lnTo>
                  <a:pt x="282" y="139"/>
                </a:lnTo>
                <a:lnTo>
                  <a:pt x="280" y="139"/>
                </a:lnTo>
                <a:lnTo>
                  <a:pt x="280" y="137"/>
                </a:lnTo>
                <a:lnTo>
                  <a:pt x="282" y="139"/>
                </a:lnTo>
                <a:lnTo>
                  <a:pt x="282" y="137"/>
                </a:lnTo>
                <a:lnTo>
                  <a:pt x="282" y="139"/>
                </a:lnTo>
                <a:close/>
                <a:moveTo>
                  <a:pt x="67" y="133"/>
                </a:moveTo>
                <a:lnTo>
                  <a:pt x="67" y="134"/>
                </a:lnTo>
                <a:lnTo>
                  <a:pt x="67" y="133"/>
                </a:lnTo>
                <a:close/>
                <a:moveTo>
                  <a:pt x="71" y="131"/>
                </a:moveTo>
                <a:lnTo>
                  <a:pt x="72" y="131"/>
                </a:lnTo>
                <a:lnTo>
                  <a:pt x="72" y="133"/>
                </a:lnTo>
                <a:lnTo>
                  <a:pt x="72" y="134"/>
                </a:lnTo>
                <a:lnTo>
                  <a:pt x="72" y="133"/>
                </a:lnTo>
                <a:lnTo>
                  <a:pt x="71" y="133"/>
                </a:lnTo>
                <a:lnTo>
                  <a:pt x="71" y="134"/>
                </a:lnTo>
                <a:lnTo>
                  <a:pt x="71" y="133"/>
                </a:lnTo>
                <a:lnTo>
                  <a:pt x="71" y="131"/>
                </a:lnTo>
                <a:close/>
                <a:moveTo>
                  <a:pt x="72" y="129"/>
                </a:moveTo>
                <a:lnTo>
                  <a:pt x="74" y="129"/>
                </a:lnTo>
                <a:lnTo>
                  <a:pt x="74" y="131"/>
                </a:lnTo>
                <a:lnTo>
                  <a:pt x="72" y="131"/>
                </a:lnTo>
                <a:lnTo>
                  <a:pt x="71" y="129"/>
                </a:lnTo>
                <a:lnTo>
                  <a:pt x="72" y="129"/>
                </a:lnTo>
                <a:close/>
                <a:moveTo>
                  <a:pt x="67" y="129"/>
                </a:moveTo>
                <a:lnTo>
                  <a:pt x="69" y="128"/>
                </a:lnTo>
                <a:lnTo>
                  <a:pt x="69" y="129"/>
                </a:lnTo>
                <a:lnTo>
                  <a:pt x="67" y="129"/>
                </a:lnTo>
                <a:lnTo>
                  <a:pt x="67" y="128"/>
                </a:lnTo>
                <a:lnTo>
                  <a:pt x="67" y="129"/>
                </a:lnTo>
                <a:close/>
                <a:moveTo>
                  <a:pt x="133" y="123"/>
                </a:moveTo>
                <a:lnTo>
                  <a:pt x="135" y="123"/>
                </a:lnTo>
                <a:lnTo>
                  <a:pt x="135" y="125"/>
                </a:lnTo>
                <a:lnTo>
                  <a:pt x="133" y="125"/>
                </a:lnTo>
                <a:lnTo>
                  <a:pt x="131" y="123"/>
                </a:lnTo>
                <a:lnTo>
                  <a:pt x="133" y="123"/>
                </a:lnTo>
                <a:close/>
                <a:moveTo>
                  <a:pt x="119" y="123"/>
                </a:moveTo>
                <a:lnTo>
                  <a:pt x="117" y="123"/>
                </a:lnTo>
                <a:lnTo>
                  <a:pt x="119" y="123"/>
                </a:lnTo>
                <a:close/>
                <a:moveTo>
                  <a:pt x="59" y="117"/>
                </a:moveTo>
                <a:lnTo>
                  <a:pt x="61" y="117"/>
                </a:lnTo>
                <a:lnTo>
                  <a:pt x="61" y="118"/>
                </a:lnTo>
                <a:lnTo>
                  <a:pt x="59" y="118"/>
                </a:lnTo>
                <a:lnTo>
                  <a:pt x="59" y="117"/>
                </a:lnTo>
                <a:close/>
                <a:moveTo>
                  <a:pt x="74" y="115"/>
                </a:moveTo>
                <a:lnTo>
                  <a:pt x="75" y="115"/>
                </a:lnTo>
                <a:lnTo>
                  <a:pt x="75" y="117"/>
                </a:lnTo>
                <a:lnTo>
                  <a:pt x="77" y="117"/>
                </a:lnTo>
                <a:lnTo>
                  <a:pt x="79" y="117"/>
                </a:lnTo>
                <a:lnTo>
                  <a:pt x="80" y="117"/>
                </a:lnTo>
                <a:lnTo>
                  <a:pt x="80" y="118"/>
                </a:lnTo>
                <a:lnTo>
                  <a:pt x="80" y="117"/>
                </a:lnTo>
                <a:lnTo>
                  <a:pt x="80" y="118"/>
                </a:lnTo>
                <a:lnTo>
                  <a:pt x="82" y="118"/>
                </a:lnTo>
                <a:lnTo>
                  <a:pt x="82" y="117"/>
                </a:lnTo>
                <a:lnTo>
                  <a:pt x="83" y="117"/>
                </a:lnTo>
                <a:lnTo>
                  <a:pt x="85" y="117"/>
                </a:lnTo>
                <a:lnTo>
                  <a:pt x="85" y="118"/>
                </a:lnTo>
                <a:lnTo>
                  <a:pt x="87" y="118"/>
                </a:lnTo>
                <a:lnTo>
                  <a:pt x="88" y="118"/>
                </a:lnTo>
                <a:lnTo>
                  <a:pt x="90" y="118"/>
                </a:lnTo>
                <a:lnTo>
                  <a:pt x="90" y="120"/>
                </a:lnTo>
                <a:lnTo>
                  <a:pt x="91" y="120"/>
                </a:lnTo>
                <a:lnTo>
                  <a:pt x="93" y="120"/>
                </a:lnTo>
                <a:lnTo>
                  <a:pt x="95" y="120"/>
                </a:lnTo>
                <a:lnTo>
                  <a:pt x="96" y="120"/>
                </a:lnTo>
                <a:lnTo>
                  <a:pt x="98" y="120"/>
                </a:lnTo>
                <a:lnTo>
                  <a:pt x="98" y="121"/>
                </a:lnTo>
                <a:lnTo>
                  <a:pt x="99" y="121"/>
                </a:lnTo>
                <a:lnTo>
                  <a:pt x="101" y="121"/>
                </a:lnTo>
                <a:lnTo>
                  <a:pt x="103" y="121"/>
                </a:lnTo>
                <a:lnTo>
                  <a:pt x="104" y="121"/>
                </a:lnTo>
                <a:lnTo>
                  <a:pt x="104" y="123"/>
                </a:lnTo>
                <a:lnTo>
                  <a:pt x="104" y="121"/>
                </a:lnTo>
                <a:lnTo>
                  <a:pt x="104" y="123"/>
                </a:lnTo>
                <a:lnTo>
                  <a:pt x="106" y="121"/>
                </a:lnTo>
                <a:lnTo>
                  <a:pt x="106" y="123"/>
                </a:lnTo>
                <a:lnTo>
                  <a:pt x="107" y="125"/>
                </a:lnTo>
                <a:lnTo>
                  <a:pt x="109" y="125"/>
                </a:lnTo>
                <a:lnTo>
                  <a:pt x="109" y="126"/>
                </a:lnTo>
                <a:lnTo>
                  <a:pt x="111" y="126"/>
                </a:lnTo>
                <a:lnTo>
                  <a:pt x="111" y="128"/>
                </a:lnTo>
                <a:lnTo>
                  <a:pt x="112" y="128"/>
                </a:lnTo>
                <a:lnTo>
                  <a:pt x="112" y="129"/>
                </a:lnTo>
                <a:lnTo>
                  <a:pt x="111" y="129"/>
                </a:lnTo>
                <a:lnTo>
                  <a:pt x="109" y="129"/>
                </a:lnTo>
                <a:lnTo>
                  <a:pt x="107" y="129"/>
                </a:lnTo>
                <a:lnTo>
                  <a:pt x="106" y="129"/>
                </a:lnTo>
                <a:lnTo>
                  <a:pt x="104" y="129"/>
                </a:lnTo>
                <a:lnTo>
                  <a:pt x="104" y="131"/>
                </a:lnTo>
                <a:lnTo>
                  <a:pt x="103" y="131"/>
                </a:lnTo>
                <a:lnTo>
                  <a:pt x="101" y="131"/>
                </a:lnTo>
                <a:lnTo>
                  <a:pt x="99" y="131"/>
                </a:lnTo>
                <a:lnTo>
                  <a:pt x="98" y="131"/>
                </a:lnTo>
                <a:lnTo>
                  <a:pt x="98" y="133"/>
                </a:lnTo>
                <a:lnTo>
                  <a:pt x="96" y="133"/>
                </a:lnTo>
                <a:lnTo>
                  <a:pt x="95" y="133"/>
                </a:lnTo>
                <a:lnTo>
                  <a:pt x="93" y="133"/>
                </a:lnTo>
                <a:lnTo>
                  <a:pt x="91" y="133"/>
                </a:lnTo>
                <a:lnTo>
                  <a:pt x="90" y="133"/>
                </a:lnTo>
                <a:lnTo>
                  <a:pt x="90" y="134"/>
                </a:lnTo>
                <a:lnTo>
                  <a:pt x="90" y="133"/>
                </a:lnTo>
                <a:lnTo>
                  <a:pt x="90" y="134"/>
                </a:lnTo>
                <a:lnTo>
                  <a:pt x="88" y="134"/>
                </a:lnTo>
                <a:lnTo>
                  <a:pt x="88" y="133"/>
                </a:lnTo>
                <a:lnTo>
                  <a:pt x="88" y="134"/>
                </a:lnTo>
                <a:lnTo>
                  <a:pt x="87" y="134"/>
                </a:lnTo>
                <a:lnTo>
                  <a:pt x="87" y="133"/>
                </a:lnTo>
                <a:lnTo>
                  <a:pt x="85" y="133"/>
                </a:lnTo>
                <a:lnTo>
                  <a:pt x="83" y="133"/>
                </a:lnTo>
                <a:lnTo>
                  <a:pt x="83" y="134"/>
                </a:lnTo>
                <a:lnTo>
                  <a:pt x="83" y="133"/>
                </a:lnTo>
                <a:lnTo>
                  <a:pt x="83" y="134"/>
                </a:lnTo>
                <a:lnTo>
                  <a:pt x="82" y="134"/>
                </a:lnTo>
                <a:lnTo>
                  <a:pt x="80" y="134"/>
                </a:lnTo>
                <a:lnTo>
                  <a:pt x="79" y="134"/>
                </a:lnTo>
                <a:lnTo>
                  <a:pt x="79" y="136"/>
                </a:lnTo>
                <a:lnTo>
                  <a:pt x="77" y="136"/>
                </a:lnTo>
                <a:lnTo>
                  <a:pt x="75" y="136"/>
                </a:lnTo>
                <a:lnTo>
                  <a:pt x="74" y="136"/>
                </a:lnTo>
                <a:lnTo>
                  <a:pt x="74" y="134"/>
                </a:lnTo>
                <a:lnTo>
                  <a:pt x="72" y="134"/>
                </a:lnTo>
                <a:lnTo>
                  <a:pt x="74" y="134"/>
                </a:lnTo>
                <a:lnTo>
                  <a:pt x="72" y="134"/>
                </a:lnTo>
                <a:lnTo>
                  <a:pt x="74" y="134"/>
                </a:lnTo>
                <a:lnTo>
                  <a:pt x="74" y="133"/>
                </a:lnTo>
                <a:lnTo>
                  <a:pt x="74" y="131"/>
                </a:lnTo>
                <a:lnTo>
                  <a:pt x="74" y="133"/>
                </a:lnTo>
                <a:lnTo>
                  <a:pt x="74" y="131"/>
                </a:lnTo>
                <a:lnTo>
                  <a:pt x="75" y="131"/>
                </a:lnTo>
                <a:lnTo>
                  <a:pt x="75" y="133"/>
                </a:lnTo>
                <a:lnTo>
                  <a:pt x="75" y="131"/>
                </a:lnTo>
                <a:lnTo>
                  <a:pt x="75" y="129"/>
                </a:lnTo>
                <a:lnTo>
                  <a:pt x="75" y="131"/>
                </a:lnTo>
                <a:lnTo>
                  <a:pt x="77" y="131"/>
                </a:lnTo>
                <a:lnTo>
                  <a:pt x="77" y="129"/>
                </a:lnTo>
                <a:lnTo>
                  <a:pt x="75" y="129"/>
                </a:lnTo>
                <a:lnTo>
                  <a:pt x="75" y="128"/>
                </a:lnTo>
                <a:lnTo>
                  <a:pt x="74" y="128"/>
                </a:lnTo>
                <a:lnTo>
                  <a:pt x="74" y="126"/>
                </a:lnTo>
                <a:lnTo>
                  <a:pt x="72" y="125"/>
                </a:lnTo>
                <a:lnTo>
                  <a:pt x="74" y="125"/>
                </a:lnTo>
                <a:lnTo>
                  <a:pt x="72" y="125"/>
                </a:lnTo>
                <a:lnTo>
                  <a:pt x="71" y="125"/>
                </a:lnTo>
                <a:lnTo>
                  <a:pt x="72" y="125"/>
                </a:lnTo>
                <a:lnTo>
                  <a:pt x="72" y="123"/>
                </a:lnTo>
                <a:lnTo>
                  <a:pt x="71" y="123"/>
                </a:lnTo>
                <a:lnTo>
                  <a:pt x="71" y="125"/>
                </a:lnTo>
                <a:lnTo>
                  <a:pt x="69" y="125"/>
                </a:lnTo>
                <a:lnTo>
                  <a:pt x="69" y="123"/>
                </a:lnTo>
                <a:lnTo>
                  <a:pt x="69" y="125"/>
                </a:lnTo>
                <a:lnTo>
                  <a:pt x="69" y="123"/>
                </a:lnTo>
                <a:lnTo>
                  <a:pt x="69" y="125"/>
                </a:lnTo>
                <a:lnTo>
                  <a:pt x="67" y="125"/>
                </a:lnTo>
                <a:lnTo>
                  <a:pt x="67" y="123"/>
                </a:lnTo>
                <a:lnTo>
                  <a:pt x="67" y="125"/>
                </a:lnTo>
                <a:lnTo>
                  <a:pt x="67" y="123"/>
                </a:lnTo>
                <a:lnTo>
                  <a:pt x="66" y="123"/>
                </a:lnTo>
                <a:lnTo>
                  <a:pt x="66" y="121"/>
                </a:lnTo>
                <a:lnTo>
                  <a:pt x="66" y="123"/>
                </a:lnTo>
                <a:lnTo>
                  <a:pt x="66" y="121"/>
                </a:lnTo>
                <a:lnTo>
                  <a:pt x="64" y="121"/>
                </a:lnTo>
                <a:lnTo>
                  <a:pt x="66" y="121"/>
                </a:lnTo>
                <a:lnTo>
                  <a:pt x="64" y="121"/>
                </a:lnTo>
                <a:lnTo>
                  <a:pt x="66" y="121"/>
                </a:lnTo>
                <a:lnTo>
                  <a:pt x="64" y="121"/>
                </a:lnTo>
                <a:lnTo>
                  <a:pt x="64" y="120"/>
                </a:lnTo>
                <a:lnTo>
                  <a:pt x="64" y="121"/>
                </a:lnTo>
                <a:lnTo>
                  <a:pt x="64" y="120"/>
                </a:lnTo>
                <a:lnTo>
                  <a:pt x="63" y="120"/>
                </a:lnTo>
                <a:lnTo>
                  <a:pt x="63" y="118"/>
                </a:lnTo>
                <a:lnTo>
                  <a:pt x="61" y="118"/>
                </a:lnTo>
                <a:lnTo>
                  <a:pt x="61" y="117"/>
                </a:lnTo>
                <a:lnTo>
                  <a:pt x="63" y="117"/>
                </a:lnTo>
                <a:lnTo>
                  <a:pt x="64" y="117"/>
                </a:lnTo>
                <a:lnTo>
                  <a:pt x="64" y="115"/>
                </a:lnTo>
                <a:lnTo>
                  <a:pt x="66" y="115"/>
                </a:lnTo>
                <a:lnTo>
                  <a:pt x="66" y="117"/>
                </a:lnTo>
                <a:lnTo>
                  <a:pt x="67" y="117"/>
                </a:lnTo>
                <a:lnTo>
                  <a:pt x="69" y="117"/>
                </a:lnTo>
                <a:lnTo>
                  <a:pt x="71" y="117"/>
                </a:lnTo>
                <a:lnTo>
                  <a:pt x="72" y="117"/>
                </a:lnTo>
                <a:lnTo>
                  <a:pt x="72" y="115"/>
                </a:lnTo>
                <a:lnTo>
                  <a:pt x="74" y="115"/>
                </a:lnTo>
                <a:close/>
                <a:moveTo>
                  <a:pt x="53" y="115"/>
                </a:moveTo>
                <a:lnTo>
                  <a:pt x="53" y="117"/>
                </a:lnTo>
                <a:lnTo>
                  <a:pt x="55" y="117"/>
                </a:lnTo>
                <a:lnTo>
                  <a:pt x="55" y="115"/>
                </a:lnTo>
                <a:lnTo>
                  <a:pt x="55" y="117"/>
                </a:lnTo>
                <a:lnTo>
                  <a:pt x="53" y="117"/>
                </a:lnTo>
                <a:lnTo>
                  <a:pt x="51" y="117"/>
                </a:lnTo>
                <a:lnTo>
                  <a:pt x="50" y="117"/>
                </a:lnTo>
                <a:lnTo>
                  <a:pt x="51" y="117"/>
                </a:lnTo>
                <a:lnTo>
                  <a:pt x="50" y="117"/>
                </a:lnTo>
                <a:lnTo>
                  <a:pt x="50" y="118"/>
                </a:lnTo>
                <a:lnTo>
                  <a:pt x="50" y="117"/>
                </a:lnTo>
                <a:lnTo>
                  <a:pt x="50" y="118"/>
                </a:lnTo>
                <a:lnTo>
                  <a:pt x="48" y="118"/>
                </a:lnTo>
                <a:lnTo>
                  <a:pt x="48" y="117"/>
                </a:lnTo>
                <a:lnTo>
                  <a:pt x="48" y="118"/>
                </a:lnTo>
                <a:lnTo>
                  <a:pt x="48" y="117"/>
                </a:lnTo>
                <a:lnTo>
                  <a:pt x="48" y="118"/>
                </a:lnTo>
                <a:lnTo>
                  <a:pt x="48" y="117"/>
                </a:lnTo>
                <a:lnTo>
                  <a:pt x="47" y="117"/>
                </a:lnTo>
                <a:lnTo>
                  <a:pt x="47" y="115"/>
                </a:lnTo>
                <a:lnTo>
                  <a:pt x="47" y="117"/>
                </a:lnTo>
                <a:lnTo>
                  <a:pt x="47" y="115"/>
                </a:lnTo>
                <a:lnTo>
                  <a:pt x="48" y="115"/>
                </a:lnTo>
                <a:lnTo>
                  <a:pt x="50" y="115"/>
                </a:lnTo>
                <a:lnTo>
                  <a:pt x="51" y="115"/>
                </a:lnTo>
                <a:lnTo>
                  <a:pt x="53" y="115"/>
                </a:lnTo>
                <a:close/>
                <a:moveTo>
                  <a:pt x="48" y="109"/>
                </a:moveTo>
                <a:lnTo>
                  <a:pt x="50" y="109"/>
                </a:lnTo>
                <a:lnTo>
                  <a:pt x="50" y="110"/>
                </a:lnTo>
                <a:lnTo>
                  <a:pt x="48" y="110"/>
                </a:lnTo>
                <a:lnTo>
                  <a:pt x="48" y="109"/>
                </a:lnTo>
                <a:close/>
                <a:moveTo>
                  <a:pt x="75" y="109"/>
                </a:moveTo>
                <a:lnTo>
                  <a:pt x="75" y="110"/>
                </a:lnTo>
                <a:lnTo>
                  <a:pt x="75" y="109"/>
                </a:lnTo>
                <a:lnTo>
                  <a:pt x="77" y="109"/>
                </a:lnTo>
                <a:lnTo>
                  <a:pt x="75" y="109"/>
                </a:lnTo>
                <a:close/>
                <a:moveTo>
                  <a:pt x="269" y="109"/>
                </a:moveTo>
                <a:lnTo>
                  <a:pt x="267" y="109"/>
                </a:lnTo>
                <a:lnTo>
                  <a:pt x="267" y="107"/>
                </a:lnTo>
                <a:lnTo>
                  <a:pt x="269" y="109"/>
                </a:lnTo>
                <a:close/>
                <a:moveTo>
                  <a:pt x="179" y="107"/>
                </a:moveTo>
                <a:lnTo>
                  <a:pt x="181" y="107"/>
                </a:lnTo>
                <a:lnTo>
                  <a:pt x="179" y="107"/>
                </a:lnTo>
                <a:close/>
                <a:moveTo>
                  <a:pt x="39" y="105"/>
                </a:moveTo>
                <a:lnTo>
                  <a:pt x="39" y="107"/>
                </a:lnTo>
                <a:lnTo>
                  <a:pt x="39" y="109"/>
                </a:lnTo>
                <a:lnTo>
                  <a:pt x="37" y="109"/>
                </a:lnTo>
                <a:lnTo>
                  <a:pt x="37" y="107"/>
                </a:lnTo>
                <a:lnTo>
                  <a:pt x="37" y="109"/>
                </a:lnTo>
                <a:lnTo>
                  <a:pt x="37" y="107"/>
                </a:lnTo>
                <a:lnTo>
                  <a:pt x="37" y="105"/>
                </a:lnTo>
                <a:lnTo>
                  <a:pt x="35" y="107"/>
                </a:lnTo>
                <a:lnTo>
                  <a:pt x="35" y="105"/>
                </a:lnTo>
                <a:lnTo>
                  <a:pt x="35" y="107"/>
                </a:lnTo>
                <a:lnTo>
                  <a:pt x="35" y="105"/>
                </a:lnTo>
                <a:lnTo>
                  <a:pt x="35" y="107"/>
                </a:lnTo>
                <a:lnTo>
                  <a:pt x="34" y="107"/>
                </a:lnTo>
                <a:lnTo>
                  <a:pt x="34" y="105"/>
                </a:lnTo>
                <a:lnTo>
                  <a:pt x="35" y="105"/>
                </a:lnTo>
                <a:lnTo>
                  <a:pt x="37" y="105"/>
                </a:lnTo>
                <a:lnTo>
                  <a:pt x="39" y="105"/>
                </a:lnTo>
                <a:lnTo>
                  <a:pt x="39" y="104"/>
                </a:lnTo>
                <a:lnTo>
                  <a:pt x="39" y="105"/>
                </a:lnTo>
                <a:close/>
                <a:moveTo>
                  <a:pt x="43" y="104"/>
                </a:moveTo>
                <a:lnTo>
                  <a:pt x="43" y="105"/>
                </a:lnTo>
                <a:lnTo>
                  <a:pt x="45" y="105"/>
                </a:lnTo>
                <a:lnTo>
                  <a:pt x="45" y="107"/>
                </a:lnTo>
                <a:lnTo>
                  <a:pt x="45" y="109"/>
                </a:lnTo>
                <a:lnTo>
                  <a:pt x="43" y="107"/>
                </a:lnTo>
                <a:lnTo>
                  <a:pt x="43" y="105"/>
                </a:lnTo>
                <a:lnTo>
                  <a:pt x="42" y="105"/>
                </a:lnTo>
                <a:lnTo>
                  <a:pt x="40" y="105"/>
                </a:lnTo>
                <a:lnTo>
                  <a:pt x="42" y="105"/>
                </a:lnTo>
                <a:lnTo>
                  <a:pt x="40" y="104"/>
                </a:lnTo>
                <a:lnTo>
                  <a:pt x="42" y="104"/>
                </a:lnTo>
                <a:lnTo>
                  <a:pt x="40" y="104"/>
                </a:lnTo>
                <a:lnTo>
                  <a:pt x="42" y="104"/>
                </a:lnTo>
                <a:lnTo>
                  <a:pt x="43" y="104"/>
                </a:lnTo>
                <a:close/>
                <a:moveTo>
                  <a:pt x="211" y="101"/>
                </a:moveTo>
                <a:lnTo>
                  <a:pt x="213" y="102"/>
                </a:lnTo>
                <a:lnTo>
                  <a:pt x="215" y="102"/>
                </a:lnTo>
                <a:lnTo>
                  <a:pt x="216" y="102"/>
                </a:lnTo>
                <a:lnTo>
                  <a:pt x="218" y="102"/>
                </a:lnTo>
                <a:lnTo>
                  <a:pt x="218" y="104"/>
                </a:lnTo>
                <a:lnTo>
                  <a:pt x="219" y="104"/>
                </a:lnTo>
                <a:lnTo>
                  <a:pt x="221" y="104"/>
                </a:lnTo>
                <a:lnTo>
                  <a:pt x="223" y="104"/>
                </a:lnTo>
                <a:lnTo>
                  <a:pt x="223" y="105"/>
                </a:lnTo>
                <a:lnTo>
                  <a:pt x="224" y="105"/>
                </a:lnTo>
                <a:lnTo>
                  <a:pt x="226" y="105"/>
                </a:lnTo>
                <a:lnTo>
                  <a:pt x="226" y="107"/>
                </a:lnTo>
                <a:lnTo>
                  <a:pt x="227" y="109"/>
                </a:lnTo>
                <a:lnTo>
                  <a:pt x="227" y="110"/>
                </a:lnTo>
                <a:lnTo>
                  <a:pt x="227" y="112"/>
                </a:lnTo>
                <a:lnTo>
                  <a:pt x="227" y="110"/>
                </a:lnTo>
                <a:lnTo>
                  <a:pt x="229" y="110"/>
                </a:lnTo>
                <a:lnTo>
                  <a:pt x="229" y="112"/>
                </a:lnTo>
                <a:lnTo>
                  <a:pt x="231" y="112"/>
                </a:lnTo>
                <a:lnTo>
                  <a:pt x="231" y="113"/>
                </a:lnTo>
                <a:lnTo>
                  <a:pt x="232" y="113"/>
                </a:lnTo>
                <a:lnTo>
                  <a:pt x="232" y="115"/>
                </a:lnTo>
                <a:lnTo>
                  <a:pt x="234" y="115"/>
                </a:lnTo>
                <a:lnTo>
                  <a:pt x="235" y="115"/>
                </a:lnTo>
                <a:lnTo>
                  <a:pt x="237" y="115"/>
                </a:lnTo>
                <a:lnTo>
                  <a:pt x="239" y="115"/>
                </a:lnTo>
                <a:lnTo>
                  <a:pt x="240" y="115"/>
                </a:lnTo>
                <a:lnTo>
                  <a:pt x="242" y="115"/>
                </a:lnTo>
                <a:lnTo>
                  <a:pt x="243" y="115"/>
                </a:lnTo>
                <a:lnTo>
                  <a:pt x="243" y="117"/>
                </a:lnTo>
                <a:lnTo>
                  <a:pt x="245" y="117"/>
                </a:lnTo>
                <a:lnTo>
                  <a:pt x="247" y="117"/>
                </a:lnTo>
                <a:lnTo>
                  <a:pt x="248" y="117"/>
                </a:lnTo>
                <a:lnTo>
                  <a:pt x="250" y="117"/>
                </a:lnTo>
                <a:lnTo>
                  <a:pt x="250" y="118"/>
                </a:lnTo>
                <a:lnTo>
                  <a:pt x="251" y="118"/>
                </a:lnTo>
                <a:lnTo>
                  <a:pt x="251" y="120"/>
                </a:lnTo>
                <a:lnTo>
                  <a:pt x="253" y="120"/>
                </a:lnTo>
                <a:lnTo>
                  <a:pt x="255" y="120"/>
                </a:lnTo>
                <a:lnTo>
                  <a:pt x="256" y="120"/>
                </a:lnTo>
                <a:lnTo>
                  <a:pt x="258" y="120"/>
                </a:lnTo>
                <a:lnTo>
                  <a:pt x="259" y="120"/>
                </a:lnTo>
                <a:lnTo>
                  <a:pt x="261" y="121"/>
                </a:lnTo>
                <a:lnTo>
                  <a:pt x="261" y="123"/>
                </a:lnTo>
                <a:lnTo>
                  <a:pt x="263" y="123"/>
                </a:lnTo>
                <a:lnTo>
                  <a:pt x="263" y="125"/>
                </a:lnTo>
                <a:lnTo>
                  <a:pt x="264" y="125"/>
                </a:lnTo>
                <a:lnTo>
                  <a:pt x="266" y="125"/>
                </a:lnTo>
                <a:lnTo>
                  <a:pt x="266" y="126"/>
                </a:lnTo>
                <a:lnTo>
                  <a:pt x="267" y="128"/>
                </a:lnTo>
                <a:lnTo>
                  <a:pt x="269" y="128"/>
                </a:lnTo>
                <a:lnTo>
                  <a:pt x="269" y="129"/>
                </a:lnTo>
                <a:lnTo>
                  <a:pt x="271" y="129"/>
                </a:lnTo>
                <a:lnTo>
                  <a:pt x="272" y="131"/>
                </a:lnTo>
                <a:lnTo>
                  <a:pt x="272" y="129"/>
                </a:lnTo>
                <a:lnTo>
                  <a:pt x="272" y="131"/>
                </a:lnTo>
                <a:lnTo>
                  <a:pt x="272" y="133"/>
                </a:lnTo>
                <a:lnTo>
                  <a:pt x="274" y="133"/>
                </a:lnTo>
                <a:lnTo>
                  <a:pt x="274" y="134"/>
                </a:lnTo>
                <a:lnTo>
                  <a:pt x="274" y="136"/>
                </a:lnTo>
                <a:lnTo>
                  <a:pt x="275" y="136"/>
                </a:lnTo>
                <a:lnTo>
                  <a:pt x="274" y="136"/>
                </a:lnTo>
                <a:lnTo>
                  <a:pt x="272" y="137"/>
                </a:lnTo>
                <a:lnTo>
                  <a:pt x="272" y="139"/>
                </a:lnTo>
                <a:lnTo>
                  <a:pt x="271" y="139"/>
                </a:lnTo>
                <a:lnTo>
                  <a:pt x="271" y="141"/>
                </a:lnTo>
                <a:lnTo>
                  <a:pt x="269" y="141"/>
                </a:lnTo>
                <a:lnTo>
                  <a:pt x="267" y="141"/>
                </a:lnTo>
                <a:lnTo>
                  <a:pt x="266" y="142"/>
                </a:lnTo>
                <a:lnTo>
                  <a:pt x="264" y="142"/>
                </a:lnTo>
                <a:lnTo>
                  <a:pt x="264" y="144"/>
                </a:lnTo>
                <a:lnTo>
                  <a:pt x="264" y="145"/>
                </a:lnTo>
                <a:lnTo>
                  <a:pt x="266" y="145"/>
                </a:lnTo>
                <a:lnTo>
                  <a:pt x="266" y="147"/>
                </a:lnTo>
                <a:lnTo>
                  <a:pt x="267" y="147"/>
                </a:lnTo>
                <a:lnTo>
                  <a:pt x="267" y="149"/>
                </a:lnTo>
                <a:lnTo>
                  <a:pt x="269" y="150"/>
                </a:lnTo>
                <a:lnTo>
                  <a:pt x="269" y="152"/>
                </a:lnTo>
                <a:lnTo>
                  <a:pt x="271" y="152"/>
                </a:lnTo>
                <a:lnTo>
                  <a:pt x="271" y="153"/>
                </a:lnTo>
                <a:lnTo>
                  <a:pt x="271" y="155"/>
                </a:lnTo>
                <a:lnTo>
                  <a:pt x="269" y="155"/>
                </a:lnTo>
                <a:lnTo>
                  <a:pt x="269" y="157"/>
                </a:lnTo>
                <a:lnTo>
                  <a:pt x="269" y="158"/>
                </a:lnTo>
                <a:lnTo>
                  <a:pt x="269" y="157"/>
                </a:lnTo>
                <a:lnTo>
                  <a:pt x="269" y="158"/>
                </a:lnTo>
                <a:lnTo>
                  <a:pt x="267" y="158"/>
                </a:lnTo>
                <a:lnTo>
                  <a:pt x="266" y="158"/>
                </a:lnTo>
                <a:lnTo>
                  <a:pt x="266" y="160"/>
                </a:lnTo>
                <a:lnTo>
                  <a:pt x="264" y="160"/>
                </a:lnTo>
                <a:lnTo>
                  <a:pt x="266" y="160"/>
                </a:lnTo>
                <a:lnTo>
                  <a:pt x="266" y="161"/>
                </a:lnTo>
                <a:lnTo>
                  <a:pt x="267" y="161"/>
                </a:lnTo>
                <a:lnTo>
                  <a:pt x="267" y="163"/>
                </a:lnTo>
                <a:lnTo>
                  <a:pt x="269" y="163"/>
                </a:lnTo>
                <a:lnTo>
                  <a:pt x="269" y="165"/>
                </a:lnTo>
                <a:lnTo>
                  <a:pt x="271" y="165"/>
                </a:lnTo>
                <a:lnTo>
                  <a:pt x="269" y="165"/>
                </a:lnTo>
                <a:lnTo>
                  <a:pt x="271" y="165"/>
                </a:lnTo>
                <a:lnTo>
                  <a:pt x="269" y="165"/>
                </a:lnTo>
                <a:lnTo>
                  <a:pt x="267" y="165"/>
                </a:lnTo>
                <a:lnTo>
                  <a:pt x="267" y="163"/>
                </a:lnTo>
                <a:lnTo>
                  <a:pt x="266" y="163"/>
                </a:lnTo>
                <a:lnTo>
                  <a:pt x="264" y="163"/>
                </a:lnTo>
                <a:lnTo>
                  <a:pt x="264" y="161"/>
                </a:lnTo>
                <a:lnTo>
                  <a:pt x="263" y="163"/>
                </a:lnTo>
                <a:lnTo>
                  <a:pt x="263" y="161"/>
                </a:lnTo>
                <a:lnTo>
                  <a:pt x="263" y="163"/>
                </a:lnTo>
                <a:lnTo>
                  <a:pt x="261" y="163"/>
                </a:lnTo>
                <a:lnTo>
                  <a:pt x="261" y="165"/>
                </a:lnTo>
                <a:lnTo>
                  <a:pt x="261" y="166"/>
                </a:lnTo>
                <a:lnTo>
                  <a:pt x="261" y="168"/>
                </a:lnTo>
                <a:lnTo>
                  <a:pt x="259" y="168"/>
                </a:lnTo>
                <a:lnTo>
                  <a:pt x="259" y="169"/>
                </a:lnTo>
                <a:lnTo>
                  <a:pt x="258" y="169"/>
                </a:lnTo>
                <a:lnTo>
                  <a:pt x="258" y="171"/>
                </a:lnTo>
                <a:lnTo>
                  <a:pt x="256" y="171"/>
                </a:lnTo>
                <a:lnTo>
                  <a:pt x="256" y="173"/>
                </a:lnTo>
                <a:lnTo>
                  <a:pt x="256" y="174"/>
                </a:lnTo>
                <a:lnTo>
                  <a:pt x="256" y="176"/>
                </a:lnTo>
                <a:lnTo>
                  <a:pt x="256" y="174"/>
                </a:lnTo>
                <a:lnTo>
                  <a:pt x="255" y="174"/>
                </a:lnTo>
                <a:lnTo>
                  <a:pt x="253" y="174"/>
                </a:lnTo>
                <a:lnTo>
                  <a:pt x="251" y="174"/>
                </a:lnTo>
                <a:lnTo>
                  <a:pt x="251" y="176"/>
                </a:lnTo>
                <a:lnTo>
                  <a:pt x="250" y="176"/>
                </a:lnTo>
                <a:lnTo>
                  <a:pt x="250" y="177"/>
                </a:lnTo>
                <a:lnTo>
                  <a:pt x="251" y="177"/>
                </a:lnTo>
                <a:lnTo>
                  <a:pt x="251" y="179"/>
                </a:lnTo>
                <a:lnTo>
                  <a:pt x="251" y="181"/>
                </a:lnTo>
                <a:lnTo>
                  <a:pt x="251" y="179"/>
                </a:lnTo>
                <a:lnTo>
                  <a:pt x="250" y="179"/>
                </a:lnTo>
                <a:lnTo>
                  <a:pt x="250" y="181"/>
                </a:lnTo>
                <a:lnTo>
                  <a:pt x="250" y="179"/>
                </a:lnTo>
                <a:lnTo>
                  <a:pt x="248" y="179"/>
                </a:lnTo>
                <a:lnTo>
                  <a:pt x="248" y="177"/>
                </a:lnTo>
                <a:lnTo>
                  <a:pt x="248" y="176"/>
                </a:lnTo>
                <a:lnTo>
                  <a:pt x="247" y="176"/>
                </a:lnTo>
                <a:lnTo>
                  <a:pt x="245" y="176"/>
                </a:lnTo>
                <a:lnTo>
                  <a:pt x="245" y="177"/>
                </a:lnTo>
                <a:lnTo>
                  <a:pt x="243" y="176"/>
                </a:lnTo>
                <a:lnTo>
                  <a:pt x="245" y="176"/>
                </a:lnTo>
                <a:lnTo>
                  <a:pt x="243" y="176"/>
                </a:lnTo>
                <a:lnTo>
                  <a:pt x="242" y="176"/>
                </a:lnTo>
                <a:lnTo>
                  <a:pt x="240" y="176"/>
                </a:lnTo>
                <a:lnTo>
                  <a:pt x="239" y="176"/>
                </a:lnTo>
                <a:lnTo>
                  <a:pt x="237" y="176"/>
                </a:lnTo>
                <a:lnTo>
                  <a:pt x="237" y="174"/>
                </a:lnTo>
                <a:lnTo>
                  <a:pt x="235" y="174"/>
                </a:lnTo>
                <a:lnTo>
                  <a:pt x="234" y="174"/>
                </a:lnTo>
                <a:lnTo>
                  <a:pt x="232" y="173"/>
                </a:lnTo>
                <a:lnTo>
                  <a:pt x="232" y="174"/>
                </a:lnTo>
                <a:lnTo>
                  <a:pt x="232" y="173"/>
                </a:lnTo>
                <a:lnTo>
                  <a:pt x="231" y="174"/>
                </a:lnTo>
                <a:lnTo>
                  <a:pt x="231" y="173"/>
                </a:lnTo>
                <a:lnTo>
                  <a:pt x="229" y="173"/>
                </a:lnTo>
                <a:lnTo>
                  <a:pt x="227" y="173"/>
                </a:lnTo>
                <a:lnTo>
                  <a:pt x="226" y="173"/>
                </a:lnTo>
                <a:lnTo>
                  <a:pt x="224" y="171"/>
                </a:lnTo>
                <a:lnTo>
                  <a:pt x="223" y="171"/>
                </a:lnTo>
                <a:lnTo>
                  <a:pt x="221" y="171"/>
                </a:lnTo>
                <a:lnTo>
                  <a:pt x="219" y="171"/>
                </a:lnTo>
                <a:lnTo>
                  <a:pt x="218" y="171"/>
                </a:lnTo>
                <a:lnTo>
                  <a:pt x="218" y="173"/>
                </a:lnTo>
                <a:lnTo>
                  <a:pt x="216" y="173"/>
                </a:lnTo>
                <a:lnTo>
                  <a:pt x="216" y="171"/>
                </a:lnTo>
                <a:lnTo>
                  <a:pt x="216" y="173"/>
                </a:lnTo>
                <a:lnTo>
                  <a:pt x="215" y="173"/>
                </a:lnTo>
                <a:lnTo>
                  <a:pt x="215" y="174"/>
                </a:lnTo>
                <a:lnTo>
                  <a:pt x="216" y="174"/>
                </a:lnTo>
                <a:lnTo>
                  <a:pt x="218" y="174"/>
                </a:lnTo>
                <a:lnTo>
                  <a:pt x="219" y="173"/>
                </a:lnTo>
                <a:lnTo>
                  <a:pt x="219" y="174"/>
                </a:lnTo>
                <a:lnTo>
                  <a:pt x="219" y="173"/>
                </a:lnTo>
                <a:lnTo>
                  <a:pt x="221" y="173"/>
                </a:lnTo>
                <a:lnTo>
                  <a:pt x="223" y="173"/>
                </a:lnTo>
                <a:lnTo>
                  <a:pt x="224" y="174"/>
                </a:lnTo>
                <a:lnTo>
                  <a:pt x="226" y="174"/>
                </a:lnTo>
                <a:lnTo>
                  <a:pt x="224" y="174"/>
                </a:lnTo>
                <a:lnTo>
                  <a:pt x="224" y="176"/>
                </a:lnTo>
                <a:lnTo>
                  <a:pt x="223" y="176"/>
                </a:lnTo>
                <a:lnTo>
                  <a:pt x="221" y="176"/>
                </a:lnTo>
                <a:lnTo>
                  <a:pt x="223" y="176"/>
                </a:lnTo>
                <a:lnTo>
                  <a:pt x="223" y="177"/>
                </a:lnTo>
                <a:lnTo>
                  <a:pt x="221" y="177"/>
                </a:lnTo>
                <a:lnTo>
                  <a:pt x="221" y="176"/>
                </a:lnTo>
                <a:lnTo>
                  <a:pt x="221" y="177"/>
                </a:lnTo>
                <a:lnTo>
                  <a:pt x="219" y="177"/>
                </a:lnTo>
                <a:lnTo>
                  <a:pt x="218" y="177"/>
                </a:lnTo>
                <a:lnTo>
                  <a:pt x="218" y="179"/>
                </a:lnTo>
                <a:lnTo>
                  <a:pt x="216" y="179"/>
                </a:lnTo>
                <a:lnTo>
                  <a:pt x="216" y="181"/>
                </a:lnTo>
                <a:lnTo>
                  <a:pt x="215" y="181"/>
                </a:lnTo>
                <a:lnTo>
                  <a:pt x="215" y="179"/>
                </a:lnTo>
                <a:lnTo>
                  <a:pt x="213" y="179"/>
                </a:lnTo>
                <a:lnTo>
                  <a:pt x="213" y="177"/>
                </a:lnTo>
                <a:lnTo>
                  <a:pt x="213" y="176"/>
                </a:lnTo>
                <a:lnTo>
                  <a:pt x="213" y="174"/>
                </a:lnTo>
                <a:lnTo>
                  <a:pt x="211" y="174"/>
                </a:lnTo>
                <a:lnTo>
                  <a:pt x="211" y="173"/>
                </a:lnTo>
                <a:lnTo>
                  <a:pt x="210" y="173"/>
                </a:lnTo>
                <a:lnTo>
                  <a:pt x="210" y="171"/>
                </a:lnTo>
                <a:lnTo>
                  <a:pt x="208" y="171"/>
                </a:lnTo>
                <a:lnTo>
                  <a:pt x="208" y="169"/>
                </a:lnTo>
                <a:lnTo>
                  <a:pt x="208" y="171"/>
                </a:lnTo>
                <a:lnTo>
                  <a:pt x="207" y="171"/>
                </a:lnTo>
                <a:lnTo>
                  <a:pt x="207" y="169"/>
                </a:lnTo>
                <a:lnTo>
                  <a:pt x="208" y="169"/>
                </a:lnTo>
                <a:lnTo>
                  <a:pt x="208" y="168"/>
                </a:lnTo>
                <a:lnTo>
                  <a:pt x="208" y="166"/>
                </a:lnTo>
                <a:lnTo>
                  <a:pt x="208" y="165"/>
                </a:lnTo>
                <a:lnTo>
                  <a:pt x="207" y="165"/>
                </a:lnTo>
                <a:lnTo>
                  <a:pt x="207" y="163"/>
                </a:lnTo>
                <a:lnTo>
                  <a:pt x="205" y="163"/>
                </a:lnTo>
                <a:lnTo>
                  <a:pt x="203" y="163"/>
                </a:lnTo>
                <a:lnTo>
                  <a:pt x="203" y="161"/>
                </a:lnTo>
                <a:lnTo>
                  <a:pt x="202" y="161"/>
                </a:lnTo>
                <a:lnTo>
                  <a:pt x="202" y="160"/>
                </a:lnTo>
                <a:lnTo>
                  <a:pt x="200" y="158"/>
                </a:lnTo>
                <a:lnTo>
                  <a:pt x="199" y="158"/>
                </a:lnTo>
                <a:lnTo>
                  <a:pt x="199" y="157"/>
                </a:lnTo>
                <a:lnTo>
                  <a:pt x="199" y="155"/>
                </a:lnTo>
                <a:lnTo>
                  <a:pt x="197" y="155"/>
                </a:lnTo>
                <a:lnTo>
                  <a:pt x="197" y="153"/>
                </a:lnTo>
                <a:lnTo>
                  <a:pt x="197" y="152"/>
                </a:lnTo>
                <a:lnTo>
                  <a:pt x="195" y="152"/>
                </a:lnTo>
                <a:lnTo>
                  <a:pt x="195" y="150"/>
                </a:lnTo>
                <a:lnTo>
                  <a:pt x="194" y="149"/>
                </a:lnTo>
                <a:lnTo>
                  <a:pt x="194" y="147"/>
                </a:lnTo>
                <a:lnTo>
                  <a:pt x="194" y="145"/>
                </a:lnTo>
                <a:lnTo>
                  <a:pt x="194" y="144"/>
                </a:lnTo>
                <a:lnTo>
                  <a:pt x="192" y="144"/>
                </a:lnTo>
                <a:lnTo>
                  <a:pt x="192" y="142"/>
                </a:lnTo>
                <a:lnTo>
                  <a:pt x="192" y="141"/>
                </a:lnTo>
                <a:lnTo>
                  <a:pt x="192" y="139"/>
                </a:lnTo>
                <a:lnTo>
                  <a:pt x="192" y="137"/>
                </a:lnTo>
                <a:lnTo>
                  <a:pt x="192" y="136"/>
                </a:lnTo>
                <a:lnTo>
                  <a:pt x="192" y="134"/>
                </a:lnTo>
                <a:lnTo>
                  <a:pt x="191" y="134"/>
                </a:lnTo>
                <a:lnTo>
                  <a:pt x="191" y="133"/>
                </a:lnTo>
                <a:lnTo>
                  <a:pt x="191" y="131"/>
                </a:lnTo>
                <a:lnTo>
                  <a:pt x="191" y="129"/>
                </a:lnTo>
                <a:lnTo>
                  <a:pt x="189" y="129"/>
                </a:lnTo>
                <a:lnTo>
                  <a:pt x="189" y="128"/>
                </a:lnTo>
                <a:lnTo>
                  <a:pt x="189" y="129"/>
                </a:lnTo>
                <a:lnTo>
                  <a:pt x="189" y="128"/>
                </a:lnTo>
                <a:lnTo>
                  <a:pt x="187" y="128"/>
                </a:lnTo>
                <a:lnTo>
                  <a:pt x="187" y="126"/>
                </a:lnTo>
                <a:lnTo>
                  <a:pt x="186" y="125"/>
                </a:lnTo>
                <a:lnTo>
                  <a:pt x="186" y="123"/>
                </a:lnTo>
                <a:lnTo>
                  <a:pt x="184" y="123"/>
                </a:lnTo>
                <a:lnTo>
                  <a:pt x="184" y="121"/>
                </a:lnTo>
                <a:lnTo>
                  <a:pt x="184" y="120"/>
                </a:lnTo>
                <a:lnTo>
                  <a:pt x="186" y="120"/>
                </a:lnTo>
                <a:lnTo>
                  <a:pt x="186" y="118"/>
                </a:lnTo>
                <a:lnTo>
                  <a:pt x="186" y="117"/>
                </a:lnTo>
                <a:lnTo>
                  <a:pt x="186" y="115"/>
                </a:lnTo>
                <a:lnTo>
                  <a:pt x="184" y="115"/>
                </a:lnTo>
                <a:lnTo>
                  <a:pt x="184" y="113"/>
                </a:lnTo>
                <a:lnTo>
                  <a:pt x="184" y="112"/>
                </a:lnTo>
                <a:lnTo>
                  <a:pt x="186" y="112"/>
                </a:lnTo>
                <a:lnTo>
                  <a:pt x="187" y="112"/>
                </a:lnTo>
                <a:lnTo>
                  <a:pt x="189" y="112"/>
                </a:lnTo>
                <a:lnTo>
                  <a:pt x="189" y="110"/>
                </a:lnTo>
                <a:lnTo>
                  <a:pt x="189" y="109"/>
                </a:lnTo>
                <a:lnTo>
                  <a:pt x="191" y="109"/>
                </a:lnTo>
                <a:lnTo>
                  <a:pt x="191" y="110"/>
                </a:lnTo>
                <a:lnTo>
                  <a:pt x="192" y="109"/>
                </a:lnTo>
                <a:lnTo>
                  <a:pt x="192" y="107"/>
                </a:lnTo>
                <a:lnTo>
                  <a:pt x="194" y="107"/>
                </a:lnTo>
                <a:lnTo>
                  <a:pt x="194" y="105"/>
                </a:lnTo>
                <a:lnTo>
                  <a:pt x="195" y="104"/>
                </a:lnTo>
                <a:lnTo>
                  <a:pt x="197" y="104"/>
                </a:lnTo>
                <a:lnTo>
                  <a:pt x="199" y="104"/>
                </a:lnTo>
                <a:lnTo>
                  <a:pt x="199" y="102"/>
                </a:lnTo>
                <a:lnTo>
                  <a:pt x="200" y="102"/>
                </a:lnTo>
                <a:lnTo>
                  <a:pt x="202" y="102"/>
                </a:lnTo>
                <a:lnTo>
                  <a:pt x="203" y="101"/>
                </a:lnTo>
                <a:lnTo>
                  <a:pt x="203" y="102"/>
                </a:lnTo>
                <a:lnTo>
                  <a:pt x="205" y="102"/>
                </a:lnTo>
                <a:lnTo>
                  <a:pt x="205" y="101"/>
                </a:lnTo>
                <a:lnTo>
                  <a:pt x="207" y="101"/>
                </a:lnTo>
                <a:lnTo>
                  <a:pt x="208" y="102"/>
                </a:lnTo>
                <a:lnTo>
                  <a:pt x="208" y="101"/>
                </a:lnTo>
                <a:lnTo>
                  <a:pt x="210" y="101"/>
                </a:lnTo>
                <a:lnTo>
                  <a:pt x="211" y="101"/>
                </a:lnTo>
                <a:close/>
                <a:moveTo>
                  <a:pt x="237" y="99"/>
                </a:moveTo>
                <a:lnTo>
                  <a:pt x="235" y="99"/>
                </a:lnTo>
                <a:lnTo>
                  <a:pt x="234" y="99"/>
                </a:lnTo>
                <a:lnTo>
                  <a:pt x="234" y="97"/>
                </a:lnTo>
                <a:lnTo>
                  <a:pt x="234" y="96"/>
                </a:lnTo>
                <a:lnTo>
                  <a:pt x="234" y="97"/>
                </a:lnTo>
                <a:lnTo>
                  <a:pt x="235" y="97"/>
                </a:lnTo>
                <a:lnTo>
                  <a:pt x="237" y="97"/>
                </a:lnTo>
                <a:lnTo>
                  <a:pt x="237" y="99"/>
                </a:lnTo>
                <a:close/>
                <a:moveTo>
                  <a:pt x="168" y="94"/>
                </a:moveTo>
                <a:lnTo>
                  <a:pt x="167" y="94"/>
                </a:lnTo>
                <a:lnTo>
                  <a:pt x="165" y="94"/>
                </a:lnTo>
                <a:lnTo>
                  <a:pt x="165" y="93"/>
                </a:lnTo>
                <a:lnTo>
                  <a:pt x="167" y="93"/>
                </a:lnTo>
                <a:lnTo>
                  <a:pt x="167" y="94"/>
                </a:lnTo>
                <a:lnTo>
                  <a:pt x="168" y="94"/>
                </a:lnTo>
                <a:close/>
                <a:moveTo>
                  <a:pt x="5" y="78"/>
                </a:moveTo>
                <a:lnTo>
                  <a:pt x="5" y="80"/>
                </a:lnTo>
                <a:lnTo>
                  <a:pt x="5" y="78"/>
                </a:lnTo>
                <a:close/>
                <a:moveTo>
                  <a:pt x="67" y="53"/>
                </a:moveTo>
                <a:lnTo>
                  <a:pt x="66" y="53"/>
                </a:lnTo>
                <a:lnTo>
                  <a:pt x="67" y="51"/>
                </a:lnTo>
                <a:lnTo>
                  <a:pt x="67" y="53"/>
                </a:lnTo>
                <a:close/>
                <a:moveTo>
                  <a:pt x="3" y="49"/>
                </a:moveTo>
                <a:lnTo>
                  <a:pt x="5" y="49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3"/>
                </a:lnTo>
                <a:lnTo>
                  <a:pt x="11" y="54"/>
                </a:lnTo>
                <a:lnTo>
                  <a:pt x="13" y="54"/>
                </a:lnTo>
                <a:lnTo>
                  <a:pt x="13" y="56"/>
                </a:lnTo>
                <a:lnTo>
                  <a:pt x="15" y="56"/>
                </a:lnTo>
                <a:lnTo>
                  <a:pt x="16" y="56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19" y="56"/>
                </a:lnTo>
                <a:lnTo>
                  <a:pt x="19" y="57"/>
                </a:lnTo>
                <a:lnTo>
                  <a:pt x="21" y="56"/>
                </a:lnTo>
                <a:lnTo>
                  <a:pt x="21" y="57"/>
                </a:lnTo>
                <a:lnTo>
                  <a:pt x="23" y="57"/>
                </a:lnTo>
                <a:lnTo>
                  <a:pt x="24" y="59"/>
                </a:lnTo>
                <a:lnTo>
                  <a:pt x="26" y="59"/>
                </a:lnTo>
                <a:lnTo>
                  <a:pt x="26" y="61"/>
                </a:lnTo>
                <a:lnTo>
                  <a:pt x="26" y="59"/>
                </a:lnTo>
                <a:lnTo>
                  <a:pt x="27" y="61"/>
                </a:lnTo>
                <a:lnTo>
                  <a:pt x="29" y="61"/>
                </a:lnTo>
                <a:lnTo>
                  <a:pt x="29" y="62"/>
                </a:lnTo>
                <a:lnTo>
                  <a:pt x="31" y="61"/>
                </a:lnTo>
                <a:lnTo>
                  <a:pt x="32" y="61"/>
                </a:lnTo>
                <a:lnTo>
                  <a:pt x="32" y="62"/>
                </a:lnTo>
                <a:lnTo>
                  <a:pt x="34" y="62"/>
                </a:lnTo>
                <a:lnTo>
                  <a:pt x="35" y="62"/>
                </a:lnTo>
                <a:lnTo>
                  <a:pt x="35" y="61"/>
                </a:lnTo>
                <a:lnTo>
                  <a:pt x="37" y="61"/>
                </a:lnTo>
                <a:lnTo>
                  <a:pt x="37" y="62"/>
                </a:lnTo>
                <a:lnTo>
                  <a:pt x="37" y="61"/>
                </a:lnTo>
                <a:lnTo>
                  <a:pt x="37" y="62"/>
                </a:lnTo>
                <a:lnTo>
                  <a:pt x="39" y="62"/>
                </a:lnTo>
                <a:lnTo>
                  <a:pt x="39" y="61"/>
                </a:lnTo>
                <a:lnTo>
                  <a:pt x="40" y="61"/>
                </a:lnTo>
                <a:lnTo>
                  <a:pt x="42" y="61"/>
                </a:lnTo>
                <a:lnTo>
                  <a:pt x="43" y="61"/>
                </a:lnTo>
                <a:lnTo>
                  <a:pt x="45" y="61"/>
                </a:lnTo>
                <a:lnTo>
                  <a:pt x="45" y="59"/>
                </a:lnTo>
                <a:lnTo>
                  <a:pt x="47" y="61"/>
                </a:lnTo>
                <a:lnTo>
                  <a:pt x="48" y="61"/>
                </a:lnTo>
                <a:lnTo>
                  <a:pt x="50" y="61"/>
                </a:lnTo>
                <a:lnTo>
                  <a:pt x="51" y="61"/>
                </a:lnTo>
                <a:lnTo>
                  <a:pt x="53" y="61"/>
                </a:lnTo>
                <a:lnTo>
                  <a:pt x="55" y="61"/>
                </a:lnTo>
                <a:lnTo>
                  <a:pt x="55" y="62"/>
                </a:lnTo>
                <a:lnTo>
                  <a:pt x="55" y="64"/>
                </a:lnTo>
                <a:lnTo>
                  <a:pt x="56" y="64"/>
                </a:lnTo>
                <a:lnTo>
                  <a:pt x="56" y="65"/>
                </a:lnTo>
                <a:lnTo>
                  <a:pt x="56" y="67"/>
                </a:lnTo>
                <a:lnTo>
                  <a:pt x="56" y="69"/>
                </a:lnTo>
                <a:lnTo>
                  <a:pt x="56" y="70"/>
                </a:lnTo>
                <a:lnTo>
                  <a:pt x="55" y="72"/>
                </a:lnTo>
                <a:lnTo>
                  <a:pt x="53" y="72"/>
                </a:lnTo>
                <a:lnTo>
                  <a:pt x="51" y="72"/>
                </a:lnTo>
                <a:lnTo>
                  <a:pt x="50" y="72"/>
                </a:lnTo>
                <a:lnTo>
                  <a:pt x="48" y="72"/>
                </a:lnTo>
                <a:lnTo>
                  <a:pt x="47" y="72"/>
                </a:lnTo>
                <a:lnTo>
                  <a:pt x="45" y="70"/>
                </a:lnTo>
                <a:lnTo>
                  <a:pt x="43" y="70"/>
                </a:lnTo>
                <a:lnTo>
                  <a:pt x="42" y="70"/>
                </a:lnTo>
                <a:lnTo>
                  <a:pt x="42" y="72"/>
                </a:lnTo>
                <a:lnTo>
                  <a:pt x="40" y="72"/>
                </a:lnTo>
                <a:lnTo>
                  <a:pt x="39" y="72"/>
                </a:lnTo>
                <a:lnTo>
                  <a:pt x="37" y="72"/>
                </a:lnTo>
                <a:lnTo>
                  <a:pt x="35" y="72"/>
                </a:lnTo>
                <a:lnTo>
                  <a:pt x="34" y="72"/>
                </a:lnTo>
                <a:lnTo>
                  <a:pt x="32" y="72"/>
                </a:lnTo>
                <a:lnTo>
                  <a:pt x="31" y="72"/>
                </a:lnTo>
                <a:lnTo>
                  <a:pt x="29" y="72"/>
                </a:lnTo>
                <a:lnTo>
                  <a:pt x="27" y="72"/>
                </a:lnTo>
                <a:lnTo>
                  <a:pt x="27" y="70"/>
                </a:lnTo>
                <a:lnTo>
                  <a:pt x="26" y="70"/>
                </a:lnTo>
                <a:lnTo>
                  <a:pt x="24" y="70"/>
                </a:lnTo>
                <a:lnTo>
                  <a:pt x="23" y="70"/>
                </a:lnTo>
                <a:lnTo>
                  <a:pt x="21" y="70"/>
                </a:lnTo>
                <a:lnTo>
                  <a:pt x="19" y="70"/>
                </a:lnTo>
                <a:lnTo>
                  <a:pt x="18" y="70"/>
                </a:lnTo>
                <a:lnTo>
                  <a:pt x="16" y="70"/>
                </a:lnTo>
                <a:lnTo>
                  <a:pt x="15" y="70"/>
                </a:lnTo>
                <a:lnTo>
                  <a:pt x="13" y="70"/>
                </a:lnTo>
                <a:lnTo>
                  <a:pt x="13" y="69"/>
                </a:lnTo>
                <a:lnTo>
                  <a:pt x="13" y="67"/>
                </a:lnTo>
                <a:lnTo>
                  <a:pt x="11" y="67"/>
                </a:lnTo>
                <a:lnTo>
                  <a:pt x="11" y="65"/>
                </a:lnTo>
                <a:lnTo>
                  <a:pt x="10" y="65"/>
                </a:lnTo>
                <a:lnTo>
                  <a:pt x="10" y="64"/>
                </a:lnTo>
                <a:lnTo>
                  <a:pt x="8" y="64"/>
                </a:lnTo>
                <a:lnTo>
                  <a:pt x="8" y="65"/>
                </a:lnTo>
                <a:lnTo>
                  <a:pt x="8" y="64"/>
                </a:lnTo>
                <a:lnTo>
                  <a:pt x="7" y="64"/>
                </a:lnTo>
                <a:lnTo>
                  <a:pt x="5" y="64"/>
                </a:lnTo>
                <a:lnTo>
                  <a:pt x="5" y="62"/>
                </a:lnTo>
                <a:lnTo>
                  <a:pt x="5" y="64"/>
                </a:lnTo>
                <a:lnTo>
                  <a:pt x="5" y="62"/>
                </a:lnTo>
                <a:lnTo>
                  <a:pt x="5" y="64"/>
                </a:lnTo>
                <a:lnTo>
                  <a:pt x="3" y="64"/>
                </a:lnTo>
                <a:lnTo>
                  <a:pt x="3" y="62"/>
                </a:lnTo>
                <a:lnTo>
                  <a:pt x="3" y="64"/>
                </a:lnTo>
                <a:lnTo>
                  <a:pt x="3" y="62"/>
                </a:lnTo>
                <a:lnTo>
                  <a:pt x="2" y="62"/>
                </a:lnTo>
                <a:lnTo>
                  <a:pt x="0" y="61"/>
                </a:lnTo>
                <a:lnTo>
                  <a:pt x="2" y="61"/>
                </a:lnTo>
                <a:lnTo>
                  <a:pt x="0" y="61"/>
                </a:lnTo>
                <a:lnTo>
                  <a:pt x="2" y="61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0" y="59"/>
                </a:lnTo>
                <a:lnTo>
                  <a:pt x="2" y="59"/>
                </a:lnTo>
                <a:lnTo>
                  <a:pt x="2" y="57"/>
                </a:lnTo>
                <a:lnTo>
                  <a:pt x="2" y="56"/>
                </a:lnTo>
                <a:lnTo>
                  <a:pt x="2" y="57"/>
                </a:lnTo>
                <a:lnTo>
                  <a:pt x="2" y="56"/>
                </a:lnTo>
                <a:lnTo>
                  <a:pt x="2" y="57"/>
                </a:lnTo>
                <a:lnTo>
                  <a:pt x="2" y="56"/>
                </a:lnTo>
                <a:lnTo>
                  <a:pt x="3" y="56"/>
                </a:lnTo>
                <a:lnTo>
                  <a:pt x="3" y="54"/>
                </a:lnTo>
                <a:lnTo>
                  <a:pt x="3" y="56"/>
                </a:lnTo>
                <a:lnTo>
                  <a:pt x="3" y="54"/>
                </a:lnTo>
                <a:lnTo>
                  <a:pt x="5" y="54"/>
                </a:lnTo>
                <a:lnTo>
                  <a:pt x="5" y="53"/>
                </a:lnTo>
                <a:lnTo>
                  <a:pt x="3" y="53"/>
                </a:lnTo>
                <a:lnTo>
                  <a:pt x="2" y="53"/>
                </a:lnTo>
                <a:lnTo>
                  <a:pt x="2" y="51"/>
                </a:lnTo>
                <a:lnTo>
                  <a:pt x="3" y="51"/>
                </a:lnTo>
                <a:lnTo>
                  <a:pt x="5" y="51"/>
                </a:lnTo>
                <a:lnTo>
                  <a:pt x="3" y="51"/>
                </a:lnTo>
                <a:lnTo>
                  <a:pt x="3" y="49"/>
                </a:lnTo>
                <a:lnTo>
                  <a:pt x="3" y="51"/>
                </a:lnTo>
                <a:lnTo>
                  <a:pt x="3" y="49"/>
                </a:lnTo>
                <a:lnTo>
                  <a:pt x="2" y="49"/>
                </a:lnTo>
                <a:lnTo>
                  <a:pt x="3" y="49"/>
                </a:lnTo>
                <a:close/>
                <a:moveTo>
                  <a:pt x="160" y="27"/>
                </a:moveTo>
                <a:lnTo>
                  <a:pt x="160" y="29"/>
                </a:lnTo>
                <a:lnTo>
                  <a:pt x="159" y="29"/>
                </a:lnTo>
                <a:lnTo>
                  <a:pt x="160" y="29"/>
                </a:lnTo>
                <a:lnTo>
                  <a:pt x="160" y="27"/>
                </a:lnTo>
                <a:close/>
                <a:moveTo>
                  <a:pt x="160" y="27"/>
                </a:moveTo>
                <a:lnTo>
                  <a:pt x="160" y="25"/>
                </a:lnTo>
                <a:lnTo>
                  <a:pt x="160" y="24"/>
                </a:lnTo>
                <a:lnTo>
                  <a:pt x="162" y="24"/>
                </a:lnTo>
                <a:lnTo>
                  <a:pt x="162" y="25"/>
                </a:lnTo>
                <a:lnTo>
                  <a:pt x="160" y="27"/>
                </a:lnTo>
                <a:close/>
                <a:moveTo>
                  <a:pt x="218" y="9"/>
                </a:moveTo>
                <a:lnTo>
                  <a:pt x="218" y="11"/>
                </a:lnTo>
                <a:lnTo>
                  <a:pt x="219" y="11"/>
                </a:lnTo>
                <a:lnTo>
                  <a:pt x="219" y="13"/>
                </a:lnTo>
                <a:lnTo>
                  <a:pt x="221" y="13"/>
                </a:lnTo>
                <a:lnTo>
                  <a:pt x="221" y="14"/>
                </a:lnTo>
                <a:lnTo>
                  <a:pt x="223" y="14"/>
                </a:lnTo>
                <a:lnTo>
                  <a:pt x="223" y="16"/>
                </a:lnTo>
                <a:lnTo>
                  <a:pt x="224" y="16"/>
                </a:lnTo>
                <a:lnTo>
                  <a:pt x="224" y="17"/>
                </a:lnTo>
                <a:lnTo>
                  <a:pt x="224" y="19"/>
                </a:lnTo>
                <a:lnTo>
                  <a:pt x="224" y="21"/>
                </a:lnTo>
                <a:lnTo>
                  <a:pt x="224" y="22"/>
                </a:lnTo>
                <a:lnTo>
                  <a:pt x="224" y="24"/>
                </a:lnTo>
                <a:lnTo>
                  <a:pt x="224" y="25"/>
                </a:lnTo>
                <a:lnTo>
                  <a:pt x="226" y="25"/>
                </a:lnTo>
                <a:lnTo>
                  <a:pt x="226" y="27"/>
                </a:lnTo>
                <a:lnTo>
                  <a:pt x="227" y="29"/>
                </a:lnTo>
                <a:lnTo>
                  <a:pt x="227" y="30"/>
                </a:lnTo>
                <a:lnTo>
                  <a:pt x="227" y="32"/>
                </a:lnTo>
                <a:lnTo>
                  <a:pt x="227" y="33"/>
                </a:lnTo>
                <a:lnTo>
                  <a:pt x="227" y="35"/>
                </a:lnTo>
                <a:lnTo>
                  <a:pt x="227" y="37"/>
                </a:lnTo>
                <a:lnTo>
                  <a:pt x="227" y="38"/>
                </a:lnTo>
                <a:lnTo>
                  <a:pt x="226" y="40"/>
                </a:lnTo>
                <a:lnTo>
                  <a:pt x="224" y="40"/>
                </a:lnTo>
                <a:lnTo>
                  <a:pt x="224" y="41"/>
                </a:lnTo>
                <a:lnTo>
                  <a:pt x="223" y="41"/>
                </a:lnTo>
                <a:lnTo>
                  <a:pt x="221" y="41"/>
                </a:lnTo>
                <a:lnTo>
                  <a:pt x="221" y="43"/>
                </a:lnTo>
                <a:lnTo>
                  <a:pt x="221" y="45"/>
                </a:lnTo>
                <a:lnTo>
                  <a:pt x="223" y="45"/>
                </a:lnTo>
                <a:lnTo>
                  <a:pt x="224" y="45"/>
                </a:lnTo>
                <a:lnTo>
                  <a:pt x="226" y="45"/>
                </a:lnTo>
                <a:lnTo>
                  <a:pt x="226" y="46"/>
                </a:lnTo>
                <a:lnTo>
                  <a:pt x="227" y="46"/>
                </a:lnTo>
                <a:lnTo>
                  <a:pt x="229" y="46"/>
                </a:lnTo>
                <a:lnTo>
                  <a:pt x="229" y="45"/>
                </a:lnTo>
                <a:lnTo>
                  <a:pt x="231" y="45"/>
                </a:lnTo>
                <a:lnTo>
                  <a:pt x="231" y="46"/>
                </a:lnTo>
                <a:lnTo>
                  <a:pt x="231" y="48"/>
                </a:lnTo>
                <a:lnTo>
                  <a:pt x="232" y="48"/>
                </a:lnTo>
                <a:lnTo>
                  <a:pt x="232" y="49"/>
                </a:lnTo>
                <a:lnTo>
                  <a:pt x="232" y="51"/>
                </a:lnTo>
                <a:lnTo>
                  <a:pt x="231" y="51"/>
                </a:lnTo>
                <a:lnTo>
                  <a:pt x="231" y="53"/>
                </a:lnTo>
                <a:lnTo>
                  <a:pt x="231" y="54"/>
                </a:lnTo>
                <a:lnTo>
                  <a:pt x="232" y="54"/>
                </a:lnTo>
                <a:lnTo>
                  <a:pt x="234" y="54"/>
                </a:lnTo>
                <a:lnTo>
                  <a:pt x="234" y="53"/>
                </a:lnTo>
                <a:lnTo>
                  <a:pt x="234" y="51"/>
                </a:lnTo>
                <a:lnTo>
                  <a:pt x="232" y="53"/>
                </a:lnTo>
                <a:lnTo>
                  <a:pt x="232" y="51"/>
                </a:lnTo>
                <a:lnTo>
                  <a:pt x="234" y="51"/>
                </a:lnTo>
                <a:lnTo>
                  <a:pt x="234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40" y="49"/>
                </a:lnTo>
                <a:lnTo>
                  <a:pt x="242" y="49"/>
                </a:lnTo>
                <a:lnTo>
                  <a:pt x="242" y="51"/>
                </a:lnTo>
                <a:lnTo>
                  <a:pt x="243" y="51"/>
                </a:lnTo>
                <a:lnTo>
                  <a:pt x="243" y="49"/>
                </a:lnTo>
                <a:lnTo>
                  <a:pt x="245" y="49"/>
                </a:lnTo>
                <a:lnTo>
                  <a:pt x="245" y="51"/>
                </a:lnTo>
                <a:lnTo>
                  <a:pt x="247" y="51"/>
                </a:lnTo>
                <a:lnTo>
                  <a:pt x="245" y="51"/>
                </a:lnTo>
                <a:lnTo>
                  <a:pt x="245" y="53"/>
                </a:lnTo>
                <a:lnTo>
                  <a:pt x="245" y="54"/>
                </a:lnTo>
                <a:lnTo>
                  <a:pt x="247" y="56"/>
                </a:lnTo>
                <a:lnTo>
                  <a:pt x="247" y="57"/>
                </a:lnTo>
                <a:lnTo>
                  <a:pt x="248" y="57"/>
                </a:lnTo>
                <a:lnTo>
                  <a:pt x="248" y="59"/>
                </a:lnTo>
                <a:lnTo>
                  <a:pt x="247" y="59"/>
                </a:lnTo>
                <a:lnTo>
                  <a:pt x="247" y="61"/>
                </a:lnTo>
                <a:lnTo>
                  <a:pt x="247" y="62"/>
                </a:lnTo>
                <a:lnTo>
                  <a:pt x="248" y="64"/>
                </a:lnTo>
                <a:lnTo>
                  <a:pt x="248" y="65"/>
                </a:lnTo>
                <a:lnTo>
                  <a:pt x="250" y="65"/>
                </a:lnTo>
                <a:lnTo>
                  <a:pt x="250" y="67"/>
                </a:lnTo>
                <a:lnTo>
                  <a:pt x="250" y="69"/>
                </a:lnTo>
                <a:lnTo>
                  <a:pt x="251" y="69"/>
                </a:lnTo>
                <a:lnTo>
                  <a:pt x="253" y="69"/>
                </a:lnTo>
                <a:lnTo>
                  <a:pt x="255" y="69"/>
                </a:lnTo>
                <a:lnTo>
                  <a:pt x="256" y="70"/>
                </a:lnTo>
                <a:lnTo>
                  <a:pt x="258" y="70"/>
                </a:lnTo>
                <a:lnTo>
                  <a:pt x="258" y="69"/>
                </a:lnTo>
                <a:lnTo>
                  <a:pt x="259" y="69"/>
                </a:lnTo>
                <a:lnTo>
                  <a:pt x="258" y="69"/>
                </a:lnTo>
                <a:lnTo>
                  <a:pt x="258" y="67"/>
                </a:lnTo>
                <a:lnTo>
                  <a:pt x="259" y="69"/>
                </a:lnTo>
                <a:lnTo>
                  <a:pt x="259" y="67"/>
                </a:lnTo>
                <a:lnTo>
                  <a:pt x="261" y="69"/>
                </a:lnTo>
                <a:lnTo>
                  <a:pt x="263" y="69"/>
                </a:lnTo>
                <a:lnTo>
                  <a:pt x="264" y="69"/>
                </a:lnTo>
                <a:lnTo>
                  <a:pt x="264" y="70"/>
                </a:lnTo>
                <a:lnTo>
                  <a:pt x="264" y="72"/>
                </a:lnTo>
                <a:lnTo>
                  <a:pt x="264" y="73"/>
                </a:lnTo>
                <a:lnTo>
                  <a:pt x="266" y="73"/>
                </a:lnTo>
                <a:lnTo>
                  <a:pt x="266" y="75"/>
                </a:lnTo>
                <a:lnTo>
                  <a:pt x="266" y="77"/>
                </a:lnTo>
                <a:lnTo>
                  <a:pt x="264" y="77"/>
                </a:lnTo>
                <a:lnTo>
                  <a:pt x="264" y="78"/>
                </a:lnTo>
                <a:lnTo>
                  <a:pt x="264" y="80"/>
                </a:lnTo>
                <a:lnTo>
                  <a:pt x="264" y="81"/>
                </a:lnTo>
                <a:lnTo>
                  <a:pt x="264" y="83"/>
                </a:lnTo>
                <a:lnTo>
                  <a:pt x="266" y="83"/>
                </a:lnTo>
                <a:lnTo>
                  <a:pt x="266" y="85"/>
                </a:lnTo>
                <a:lnTo>
                  <a:pt x="266" y="86"/>
                </a:lnTo>
                <a:lnTo>
                  <a:pt x="266" y="88"/>
                </a:lnTo>
                <a:lnTo>
                  <a:pt x="264" y="88"/>
                </a:lnTo>
                <a:lnTo>
                  <a:pt x="264" y="89"/>
                </a:lnTo>
                <a:lnTo>
                  <a:pt x="266" y="89"/>
                </a:lnTo>
                <a:lnTo>
                  <a:pt x="267" y="89"/>
                </a:lnTo>
                <a:lnTo>
                  <a:pt x="267" y="91"/>
                </a:lnTo>
                <a:lnTo>
                  <a:pt x="269" y="91"/>
                </a:lnTo>
                <a:lnTo>
                  <a:pt x="269" y="93"/>
                </a:lnTo>
                <a:lnTo>
                  <a:pt x="267" y="93"/>
                </a:lnTo>
                <a:lnTo>
                  <a:pt x="267" y="94"/>
                </a:lnTo>
                <a:lnTo>
                  <a:pt x="267" y="96"/>
                </a:lnTo>
                <a:lnTo>
                  <a:pt x="269" y="96"/>
                </a:lnTo>
                <a:lnTo>
                  <a:pt x="269" y="97"/>
                </a:lnTo>
                <a:lnTo>
                  <a:pt x="267" y="97"/>
                </a:lnTo>
                <a:lnTo>
                  <a:pt x="267" y="99"/>
                </a:lnTo>
                <a:lnTo>
                  <a:pt x="269" y="99"/>
                </a:lnTo>
                <a:lnTo>
                  <a:pt x="271" y="99"/>
                </a:lnTo>
                <a:lnTo>
                  <a:pt x="271" y="101"/>
                </a:lnTo>
                <a:lnTo>
                  <a:pt x="271" y="99"/>
                </a:lnTo>
                <a:lnTo>
                  <a:pt x="272" y="99"/>
                </a:lnTo>
                <a:lnTo>
                  <a:pt x="274" y="99"/>
                </a:lnTo>
                <a:lnTo>
                  <a:pt x="272" y="101"/>
                </a:lnTo>
                <a:lnTo>
                  <a:pt x="274" y="101"/>
                </a:lnTo>
                <a:lnTo>
                  <a:pt x="274" y="102"/>
                </a:lnTo>
                <a:lnTo>
                  <a:pt x="274" y="104"/>
                </a:lnTo>
                <a:lnTo>
                  <a:pt x="274" y="105"/>
                </a:lnTo>
                <a:lnTo>
                  <a:pt x="272" y="105"/>
                </a:lnTo>
                <a:lnTo>
                  <a:pt x="272" y="107"/>
                </a:lnTo>
                <a:lnTo>
                  <a:pt x="271" y="107"/>
                </a:lnTo>
                <a:lnTo>
                  <a:pt x="271" y="105"/>
                </a:lnTo>
                <a:lnTo>
                  <a:pt x="269" y="105"/>
                </a:lnTo>
                <a:lnTo>
                  <a:pt x="267" y="105"/>
                </a:lnTo>
                <a:lnTo>
                  <a:pt x="266" y="105"/>
                </a:lnTo>
                <a:lnTo>
                  <a:pt x="266" y="104"/>
                </a:lnTo>
                <a:lnTo>
                  <a:pt x="264" y="104"/>
                </a:lnTo>
                <a:lnTo>
                  <a:pt x="264" y="105"/>
                </a:lnTo>
                <a:lnTo>
                  <a:pt x="264" y="104"/>
                </a:lnTo>
                <a:lnTo>
                  <a:pt x="263" y="104"/>
                </a:lnTo>
                <a:lnTo>
                  <a:pt x="263" y="105"/>
                </a:lnTo>
                <a:lnTo>
                  <a:pt x="261" y="105"/>
                </a:lnTo>
                <a:lnTo>
                  <a:pt x="261" y="104"/>
                </a:lnTo>
                <a:lnTo>
                  <a:pt x="261" y="102"/>
                </a:lnTo>
                <a:lnTo>
                  <a:pt x="261" y="101"/>
                </a:lnTo>
                <a:lnTo>
                  <a:pt x="261" y="99"/>
                </a:lnTo>
                <a:lnTo>
                  <a:pt x="259" y="99"/>
                </a:lnTo>
                <a:lnTo>
                  <a:pt x="258" y="99"/>
                </a:lnTo>
                <a:lnTo>
                  <a:pt x="258" y="101"/>
                </a:lnTo>
                <a:lnTo>
                  <a:pt x="256" y="101"/>
                </a:lnTo>
                <a:lnTo>
                  <a:pt x="255" y="101"/>
                </a:lnTo>
                <a:lnTo>
                  <a:pt x="255" y="99"/>
                </a:lnTo>
                <a:lnTo>
                  <a:pt x="253" y="99"/>
                </a:lnTo>
                <a:lnTo>
                  <a:pt x="253" y="101"/>
                </a:lnTo>
                <a:lnTo>
                  <a:pt x="251" y="101"/>
                </a:lnTo>
                <a:lnTo>
                  <a:pt x="251" y="99"/>
                </a:lnTo>
                <a:lnTo>
                  <a:pt x="251" y="101"/>
                </a:lnTo>
                <a:lnTo>
                  <a:pt x="250" y="101"/>
                </a:lnTo>
                <a:lnTo>
                  <a:pt x="248" y="101"/>
                </a:lnTo>
                <a:lnTo>
                  <a:pt x="248" y="99"/>
                </a:lnTo>
                <a:lnTo>
                  <a:pt x="247" y="99"/>
                </a:lnTo>
                <a:lnTo>
                  <a:pt x="245" y="99"/>
                </a:lnTo>
                <a:lnTo>
                  <a:pt x="243" y="99"/>
                </a:lnTo>
                <a:lnTo>
                  <a:pt x="242" y="99"/>
                </a:lnTo>
                <a:lnTo>
                  <a:pt x="242" y="97"/>
                </a:lnTo>
                <a:lnTo>
                  <a:pt x="240" y="97"/>
                </a:lnTo>
                <a:lnTo>
                  <a:pt x="239" y="97"/>
                </a:lnTo>
                <a:lnTo>
                  <a:pt x="239" y="96"/>
                </a:lnTo>
                <a:lnTo>
                  <a:pt x="239" y="97"/>
                </a:lnTo>
                <a:lnTo>
                  <a:pt x="237" y="97"/>
                </a:lnTo>
                <a:lnTo>
                  <a:pt x="237" y="96"/>
                </a:lnTo>
                <a:lnTo>
                  <a:pt x="235" y="96"/>
                </a:lnTo>
                <a:lnTo>
                  <a:pt x="234" y="96"/>
                </a:lnTo>
                <a:lnTo>
                  <a:pt x="232" y="94"/>
                </a:lnTo>
                <a:lnTo>
                  <a:pt x="232" y="96"/>
                </a:lnTo>
                <a:lnTo>
                  <a:pt x="234" y="96"/>
                </a:lnTo>
                <a:lnTo>
                  <a:pt x="232" y="96"/>
                </a:lnTo>
                <a:lnTo>
                  <a:pt x="231" y="96"/>
                </a:lnTo>
                <a:lnTo>
                  <a:pt x="229" y="96"/>
                </a:lnTo>
                <a:lnTo>
                  <a:pt x="229" y="94"/>
                </a:lnTo>
                <a:lnTo>
                  <a:pt x="227" y="94"/>
                </a:lnTo>
                <a:lnTo>
                  <a:pt x="227" y="93"/>
                </a:lnTo>
                <a:lnTo>
                  <a:pt x="227" y="94"/>
                </a:lnTo>
                <a:lnTo>
                  <a:pt x="226" y="94"/>
                </a:lnTo>
                <a:lnTo>
                  <a:pt x="226" y="93"/>
                </a:lnTo>
                <a:lnTo>
                  <a:pt x="224" y="93"/>
                </a:lnTo>
                <a:lnTo>
                  <a:pt x="224" y="91"/>
                </a:lnTo>
                <a:lnTo>
                  <a:pt x="223" y="91"/>
                </a:lnTo>
                <a:lnTo>
                  <a:pt x="223" y="89"/>
                </a:lnTo>
                <a:lnTo>
                  <a:pt x="221" y="89"/>
                </a:lnTo>
                <a:lnTo>
                  <a:pt x="221" y="88"/>
                </a:lnTo>
                <a:lnTo>
                  <a:pt x="219" y="88"/>
                </a:lnTo>
                <a:lnTo>
                  <a:pt x="218" y="88"/>
                </a:lnTo>
                <a:lnTo>
                  <a:pt x="218" y="89"/>
                </a:lnTo>
                <a:lnTo>
                  <a:pt x="216" y="89"/>
                </a:lnTo>
                <a:lnTo>
                  <a:pt x="215" y="89"/>
                </a:lnTo>
                <a:lnTo>
                  <a:pt x="213" y="88"/>
                </a:lnTo>
                <a:lnTo>
                  <a:pt x="211" y="88"/>
                </a:lnTo>
                <a:lnTo>
                  <a:pt x="210" y="88"/>
                </a:lnTo>
                <a:lnTo>
                  <a:pt x="210" y="89"/>
                </a:lnTo>
                <a:lnTo>
                  <a:pt x="208" y="89"/>
                </a:lnTo>
                <a:lnTo>
                  <a:pt x="210" y="89"/>
                </a:lnTo>
                <a:lnTo>
                  <a:pt x="210" y="91"/>
                </a:lnTo>
                <a:lnTo>
                  <a:pt x="208" y="91"/>
                </a:lnTo>
                <a:lnTo>
                  <a:pt x="208" y="93"/>
                </a:lnTo>
                <a:lnTo>
                  <a:pt x="207" y="93"/>
                </a:lnTo>
                <a:lnTo>
                  <a:pt x="207" y="91"/>
                </a:lnTo>
                <a:lnTo>
                  <a:pt x="205" y="91"/>
                </a:lnTo>
                <a:lnTo>
                  <a:pt x="205" y="93"/>
                </a:lnTo>
                <a:lnTo>
                  <a:pt x="203" y="93"/>
                </a:lnTo>
                <a:lnTo>
                  <a:pt x="203" y="91"/>
                </a:lnTo>
                <a:lnTo>
                  <a:pt x="202" y="91"/>
                </a:lnTo>
                <a:lnTo>
                  <a:pt x="202" y="89"/>
                </a:lnTo>
                <a:lnTo>
                  <a:pt x="200" y="89"/>
                </a:lnTo>
                <a:lnTo>
                  <a:pt x="199" y="89"/>
                </a:lnTo>
                <a:lnTo>
                  <a:pt x="197" y="89"/>
                </a:lnTo>
                <a:lnTo>
                  <a:pt x="197" y="91"/>
                </a:lnTo>
                <a:lnTo>
                  <a:pt x="195" y="91"/>
                </a:lnTo>
                <a:lnTo>
                  <a:pt x="195" y="93"/>
                </a:lnTo>
                <a:lnTo>
                  <a:pt x="194" y="93"/>
                </a:lnTo>
                <a:lnTo>
                  <a:pt x="194" y="94"/>
                </a:lnTo>
                <a:lnTo>
                  <a:pt x="192" y="94"/>
                </a:lnTo>
                <a:lnTo>
                  <a:pt x="191" y="94"/>
                </a:lnTo>
                <a:lnTo>
                  <a:pt x="189" y="94"/>
                </a:lnTo>
                <a:lnTo>
                  <a:pt x="189" y="96"/>
                </a:lnTo>
                <a:lnTo>
                  <a:pt x="189" y="97"/>
                </a:lnTo>
                <a:lnTo>
                  <a:pt x="187" y="97"/>
                </a:lnTo>
                <a:lnTo>
                  <a:pt x="186" y="97"/>
                </a:lnTo>
                <a:lnTo>
                  <a:pt x="184" y="97"/>
                </a:lnTo>
                <a:lnTo>
                  <a:pt x="186" y="97"/>
                </a:lnTo>
                <a:lnTo>
                  <a:pt x="184" y="97"/>
                </a:lnTo>
                <a:lnTo>
                  <a:pt x="183" y="97"/>
                </a:lnTo>
                <a:lnTo>
                  <a:pt x="181" y="97"/>
                </a:lnTo>
                <a:lnTo>
                  <a:pt x="179" y="97"/>
                </a:lnTo>
                <a:lnTo>
                  <a:pt x="178" y="97"/>
                </a:lnTo>
                <a:lnTo>
                  <a:pt x="176" y="96"/>
                </a:lnTo>
                <a:lnTo>
                  <a:pt x="175" y="96"/>
                </a:lnTo>
                <a:lnTo>
                  <a:pt x="173" y="96"/>
                </a:lnTo>
                <a:lnTo>
                  <a:pt x="173" y="94"/>
                </a:lnTo>
                <a:lnTo>
                  <a:pt x="171" y="94"/>
                </a:lnTo>
                <a:lnTo>
                  <a:pt x="171" y="96"/>
                </a:lnTo>
                <a:lnTo>
                  <a:pt x="170" y="94"/>
                </a:lnTo>
                <a:lnTo>
                  <a:pt x="170" y="96"/>
                </a:lnTo>
                <a:lnTo>
                  <a:pt x="170" y="94"/>
                </a:lnTo>
                <a:lnTo>
                  <a:pt x="168" y="93"/>
                </a:lnTo>
                <a:lnTo>
                  <a:pt x="167" y="93"/>
                </a:lnTo>
                <a:lnTo>
                  <a:pt x="168" y="93"/>
                </a:lnTo>
                <a:lnTo>
                  <a:pt x="167" y="93"/>
                </a:lnTo>
                <a:lnTo>
                  <a:pt x="165" y="93"/>
                </a:lnTo>
                <a:lnTo>
                  <a:pt x="163" y="93"/>
                </a:lnTo>
                <a:lnTo>
                  <a:pt x="162" y="93"/>
                </a:lnTo>
                <a:lnTo>
                  <a:pt x="160" y="93"/>
                </a:lnTo>
                <a:lnTo>
                  <a:pt x="162" y="93"/>
                </a:lnTo>
                <a:lnTo>
                  <a:pt x="160" y="93"/>
                </a:lnTo>
                <a:lnTo>
                  <a:pt x="162" y="94"/>
                </a:lnTo>
                <a:lnTo>
                  <a:pt x="163" y="94"/>
                </a:lnTo>
                <a:lnTo>
                  <a:pt x="162" y="94"/>
                </a:lnTo>
                <a:lnTo>
                  <a:pt x="160" y="94"/>
                </a:lnTo>
                <a:lnTo>
                  <a:pt x="159" y="94"/>
                </a:lnTo>
                <a:lnTo>
                  <a:pt x="157" y="94"/>
                </a:lnTo>
                <a:lnTo>
                  <a:pt x="157" y="93"/>
                </a:lnTo>
                <a:lnTo>
                  <a:pt x="157" y="94"/>
                </a:lnTo>
                <a:lnTo>
                  <a:pt x="159" y="94"/>
                </a:lnTo>
                <a:lnTo>
                  <a:pt x="159" y="96"/>
                </a:lnTo>
                <a:lnTo>
                  <a:pt x="160" y="96"/>
                </a:lnTo>
                <a:lnTo>
                  <a:pt x="159" y="96"/>
                </a:lnTo>
                <a:lnTo>
                  <a:pt x="157" y="96"/>
                </a:lnTo>
                <a:lnTo>
                  <a:pt x="157" y="97"/>
                </a:lnTo>
                <a:lnTo>
                  <a:pt x="159" y="97"/>
                </a:lnTo>
                <a:lnTo>
                  <a:pt x="157" y="97"/>
                </a:lnTo>
                <a:lnTo>
                  <a:pt x="159" y="97"/>
                </a:lnTo>
                <a:lnTo>
                  <a:pt x="159" y="99"/>
                </a:lnTo>
                <a:lnTo>
                  <a:pt x="157" y="99"/>
                </a:lnTo>
                <a:lnTo>
                  <a:pt x="157" y="101"/>
                </a:lnTo>
                <a:lnTo>
                  <a:pt x="157" y="102"/>
                </a:lnTo>
                <a:lnTo>
                  <a:pt x="157" y="101"/>
                </a:lnTo>
                <a:lnTo>
                  <a:pt x="159" y="101"/>
                </a:lnTo>
                <a:lnTo>
                  <a:pt x="159" y="99"/>
                </a:lnTo>
                <a:lnTo>
                  <a:pt x="160" y="99"/>
                </a:lnTo>
                <a:lnTo>
                  <a:pt x="160" y="97"/>
                </a:lnTo>
                <a:lnTo>
                  <a:pt x="162" y="97"/>
                </a:lnTo>
                <a:lnTo>
                  <a:pt x="162" y="99"/>
                </a:lnTo>
                <a:lnTo>
                  <a:pt x="160" y="99"/>
                </a:lnTo>
                <a:lnTo>
                  <a:pt x="162" y="99"/>
                </a:lnTo>
                <a:lnTo>
                  <a:pt x="163" y="99"/>
                </a:lnTo>
                <a:lnTo>
                  <a:pt x="165" y="99"/>
                </a:lnTo>
                <a:lnTo>
                  <a:pt x="167" y="99"/>
                </a:lnTo>
                <a:lnTo>
                  <a:pt x="168" y="99"/>
                </a:lnTo>
                <a:lnTo>
                  <a:pt x="168" y="101"/>
                </a:lnTo>
                <a:lnTo>
                  <a:pt x="170" y="101"/>
                </a:lnTo>
                <a:lnTo>
                  <a:pt x="171" y="101"/>
                </a:lnTo>
                <a:lnTo>
                  <a:pt x="173" y="101"/>
                </a:lnTo>
                <a:lnTo>
                  <a:pt x="175" y="101"/>
                </a:lnTo>
                <a:lnTo>
                  <a:pt x="176" y="101"/>
                </a:lnTo>
                <a:lnTo>
                  <a:pt x="176" y="102"/>
                </a:lnTo>
                <a:lnTo>
                  <a:pt x="178" y="102"/>
                </a:lnTo>
                <a:lnTo>
                  <a:pt x="178" y="104"/>
                </a:lnTo>
                <a:lnTo>
                  <a:pt x="178" y="105"/>
                </a:lnTo>
                <a:lnTo>
                  <a:pt x="178" y="107"/>
                </a:lnTo>
                <a:lnTo>
                  <a:pt x="176" y="107"/>
                </a:lnTo>
                <a:lnTo>
                  <a:pt x="176" y="109"/>
                </a:lnTo>
                <a:lnTo>
                  <a:pt x="176" y="110"/>
                </a:lnTo>
                <a:lnTo>
                  <a:pt x="176" y="112"/>
                </a:lnTo>
                <a:lnTo>
                  <a:pt x="175" y="113"/>
                </a:lnTo>
                <a:lnTo>
                  <a:pt x="176" y="113"/>
                </a:lnTo>
                <a:lnTo>
                  <a:pt x="176" y="112"/>
                </a:lnTo>
                <a:lnTo>
                  <a:pt x="176" y="113"/>
                </a:lnTo>
                <a:lnTo>
                  <a:pt x="178" y="113"/>
                </a:lnTo>
                <a:lnTo>
                  <a:pt x="178" y="115"/>
                </a:lnTo>
                <a:lnTo>
                  <a:pt x="176" y="115"/>
                </a:lnTo>
                <a:lnTo>
                  <a:pt x="178" y="115"/>
                </a:lnTo>
                <a:lnTo>
                  <a:pt x="179" y="115"/>
                </a:lnTo>
                <a:lnTo>
                  <a:pt x="179" y="117"/>
                </a:lnTo>
                <a:lnTo>
                  <a:pt x="179" y="118"/>
                </a:lnTo>
                <a:lnTo>
                  <a:pt x="181" y="118"/>
                </a:lnTo>
                <a:lnTo>
                  <a:pt x="181" y="120"/>
                </a:lnTo>
                <a:lnTo>
                  <a:pt x="181" y="121"/>
                </a:lnTo>
                <a:lnTo>
                  <a:pt x="181" y="123"/>
                </a:lnTo>
                <a:lnTo>
                  <a:pt x="183" y="123"/>
                </a:lnTo>
                <a:lnTo>
                  <a:pt x="183" y="125"/>
                </a:lnTo>
                <a:lnTo>
                  <a:pt x="184" y="125"/>
                </a:lnTo>
                <a:lnTo>
                  <a:pt x="184" y="126"/>
                </a:lnTo>
                <a:lnTo>
                  <a:pt x="186" y="126"/>
                </a:lnTo>
                <a:lnTo>
                  <a:pt x="186" y="128"/>
                </a:lnTo>
                <a:lnTo>
                  <a:pt x="187" y="128"/>
                </a:lnTo>
                <a:lnTo>
                  <a:pt x="187" y="129"/>
                </a:lnTo>
                <a:lnTo>
                  <a:pt x="187" y="131"/>
                </a:lnTo>
                <a:lnTo>
                  <a:pt x="189" y="131"/>
                </a:lnTo>
                <a:lnTo>
                  <a:pt x="189" y="133"/>
                </a:lnTo>
                <a:lnTo>
                  <a:pt x="189" y="134"/>
                </a:lnTo>
                <a:lnTo>
                  <a:pt x="191" y="134"/>
                </a:lnTo>
                <a:lnTo>
                  <a:pt x="191" y="136"/>
                </a:lnTo>
                <a:lnTo>
                  <a:pt x="191" y="137"/>
                </a:lnTo>
                <a:lnTo>
                  <a:pt x="192" y="137"/>
                </a:lnTo>
                <a:lnTo>
                  <a:pt x="192" y="139"/>
                </a:lnTo>
                <a:lnTo>
                  <a:pt x="192" y="141"/>
                </a:lnTo>
                <a:lnTo>
                  <a:pt x="192" y="142"/>
                </a:lnTo>
                <a:lnTo>
                  <a:pt x="192" y="144"/>
                </a:lnTo>
                <a:lnTo>
                  <a:pt x="192" y="145"/>
                </a:lnTo>
                <a:lnTo>
                  <a:pt x="192" y="147"/>
                </a:lnTo>
                <a:lnTo>
                  <a:pt x="191" y="147"/>
                </a:lnTo>
                <a:lnTo>
                  <a:pt x="191" y="149"/>
                </a:lnTo>
                <a:lnTo>
                  <a:pt x="189" y="149"/>
                </a:lnTo>
                <a:lnTo>
                  <a:pt x="189" y="150"/>
                </a:lnTo>
                <a:lnTo>
                  <a:pt x="187" y="150"/>
                </a:lnTo>
                <a:lnTo>
                  <a:pt x="186" y="150"/>
                </a:lnTo>
                <a:lnTo>
                  <a:pt x="187" y="150"/>
                </a:lnTo>
                <a:lnTo>
                  <a:pt x="186" y="150"/>
                </a:lnTo>
                <a:lnTo>
                  <a:pt x="184" y="150"/>
                </a:lnTo>
                <a:lnTo>
                  <a:pt x="183" y="150"/>
                </a:lnTo>
                <a:lnTo>
                  <a:pt x="183" y="149"/>
                </a:lnTo>
                <a:lnTo>
                  <a:pt x="183" y="150"/>
                </a:lnTo>
                <a:lnTo>
                  <a:pt x="183" y="149"/>
                </a:lnTo>
                <a:lnTo>
                  <a:pt x="181" y="149"/>
                </a:lnTo>
                <a:lnTo>
                  <a:pt x="179" y="149"/>
                </a:lnTo>
                <a:lnTo>
                  <a:pt x="178" y="149"/>
                </a:lnTo>
                <a:lnTo>
                  <a:pt x="176" y="149"/>
                </a:lnTo>
                <a:lnTo>
                  <a:pt x="176" y="147"/>
                </a:lnTo>
                <a:lnTo>
                  <a:pt x="175" y="147"/>
                </a:lnTo>
                <a:lnTo>
                  <a:pt x="175" y="149"/>
                </a:lnTo>
                <a:lnTo>
                  <a:pt x="175" y="150"/>
                </a:lnTo>
                <a:lnTo>
                  <a:pt x="176" y="150"/>
                </a:lnTo>
                <a:lnTo>
                  <a:pt x="178" y="150"/>
                </a:lnTo>
                <a:lnTo>
                  <a:pt x="179" y="150"/>
                </a:lnTo>
                <a:lnTo>
                  <a:pt x="179" y="149"/>
                </a:lnTo>
                <a:lnTo>
                  <a:pt x="179" y="150"/>
                </a:lnTo>
                <a:lnTo>
                  <a:pt x="181" y="150"/>
                </a:lnTo>
                <a:lnTo>
                  <a:pt x="179" y="150"/>
                </a:lnTo>
                <a:lnTo>
                  <a:pt x="179" y="152"/>
                </a:lnTo>
                <a:lnTo>
                  <a:pt x="179" y="153"/>
                </a:lnTo>
                <a:lnTo>
                  <a:pt x="181" y="153"/>
                </a:lnTo>
                <a:lnTo>
                  <a:pt x="183" y="153"/>
                </a:lnTo>
                <a:lnTo>
                  <a:pt x="183" y="155"/>
                </a:lnTo>
                <a:lnTo>
                  <a:pt x="184" y="155"/>
                </a:lnTo>
                <a:lnTo>
                  <a:pt x="186" y="155"/>
                </a:lnTo>
                <a:lnTo>
                  <a:pt x="187" y="155"/>
                </a:lnTo>
                <a:lnTo>
                  <a:pt x="187" y="153"/>
                </a:lnTo>
                <a:lnTo>
                  <a:pt x="189" y="153"/>
                </a:lnTo>
                <a:lnTo>
                  <a:pt x="191" y="155"/>
                </a:lnTo>
                <a:lnTo>
                  <a:pt x="192" y="155"/>
                </a:lnTo>
                <a:lnTo>
                  <a:pt x="194" y="155"/>
                </a:lnTo>
                <a:lnTo>
                  <a:pt x="194" y="157"/>
                </a:lnTo>
                <a:lnTo>
                  <a:pt x="194" y="158"/>
                </a:lnTo>
                <a:lnTo>
                  <a:pt x="195" y="160"/>
                </a:lnTo>
                <a:lnTo>
                  <a:pt x="194" y="161"/>
                </a:lnTo>
                <a:lnTo>
                  <a:pt x="192" y="161"/>
                </a:lnTo>
                <a:lnTo>
                  <a:pt x="191" y="161"/>
                </a:lnTo>
                <a:lnTo>
                  <a:pt x="191" y="160"/>
                </a:lnTo>
                <a:lnTo>
                  <a:pt x="191" y="161"/>
                </a:lnTo>
                <a:lnTo>
                  <a:pt x="189" y="161"/>
                </a:lnTo>
                <a:lnTo>
                  <a:pt x="187" y="161"/>
                </a:lnTo>
                <a:lnTo>
                  <a:pt x="187" y="163"/>
                </a:lnTo>
                <a:lnTo>
                  <a:pt x="186" y="163"/>
                </a:lnTo>
                <a:lnTo>
                  <a:pt x="184" y="163"/>
                </a:lnTo>
                <a:lnTo>
                  <a:pt x="184" y="165"/>
                </a:lnTo>
                <a:lnTo>
                  <a:pt x="184" y="166"/>
                </a:lnTo>
                <a:lnTo>
                  <a:pt x="183" y="166"/>
                </a:lnTo>
                <a:lnTo>
                  <a:pt x="183" y="168"/>
                </a:lnTo>
                <a:lnTo>
                  <a:pt x="181" y="168"/>
                </a:lnTo>
                <a:lnTo>
                  <a:pt x="179" y="168"/>
                </a:lnTo>
                <a:lnTo>
                  <a:pt x="181" y="168"/>
                </a:lnTo>
                <a:lnTo>
                  <a:pt x="179" y="168"/>
                </a:lnTo>
                <a:lnTo>
                  <a:pt x="179" y="169"/>
                </a:lnTo>
                <a:lnTo>
                  <a:pt x="178" y="169"/>
                </a:lnTo>
                <a:lnTo>
                  <a:pt x="176" y="169"/>
                </a:lnTo>
                <a:lnTo>
                  <a:pt x="175" y="169"/>
                </a:lnTo>
                <a:lnTo>
                  <a:pt x="175" y="171"/>
                </a:lnTo>
                <a:lnTo>
                  <a:pt x="173" y="169"/>
                </a:lnTo>
                <a:lnTo>
                  <a:pt x="173" y="171"/>
                </a:lnTo>
                <a:lnTo>
                  <a:pt x="171" y="171"/>
                </a:lnTo>
                <a:lnTo>
                  <a:pt x="171" y="173"/>
                </a:lnTo>
                <a:lnTo>
                  <a:pt x="170" y="173"/>
                </a:lnTo>
                <a:lnTo>
                  <a:pt x="168" y="173"/>
                </a:lnTo>
                <a:lnTo>
                  <a:pt x="167" y="173"/>
                </a:lnTo>
                <a:lnTo>
                  <a:pt x="165" y="173"/>
                </a:lnTo>
                <a:lnTo>
                  <a:pt x="165" y="174"/>
                </a:lnTo>
                <a:lnTo>
                  <a:pt x="167" y="174"/>
                </a:lnTo>
                <a:lnTo>
                  <a:pt x="165" y="176"/>
                </a:lnTo>
                <a:lnTo>
                  <a:pt x="163" y="176"/>
                </a:lnTo>
                <a:lnTo>
                  <a:pt x="163" y="174"/>
                </a:lnTo>
                <a:lnTo>
                  <a:pt x="162" y="174"/>
                </a:lnTo>
                <a:lnTo>
                  <a:pt x="163" y="174"/>
                </a:lnTo>
                <a:lnTo>
                  <a:pt x="162" y="174"/>
                </a:lnTo>
                <a:lnTo>
                  <a:pt x="162" y="176"/>
                </a:lnTo>
                <a:lnTo>
                  <a:pt x="163" y="176"/>
                </a:lnTo>
                <a:lnTo>
                  <a:pt x="163" y="174"/>
                </a:lnTo>
                <a:lnTo>
                  <a:pt x="163" y="176"/>
                </a:lnTo>
                <a:lnTo>
                  <a:pt x="165" y="176"/>
                </a:lnTo>
                <a:lnTo>
                  <a:pt x="167" y="176"/>
                </a:lnTo>
                <a:lnTo>
                  <a:pt x="168" y="176"/>
                </a:lnTo>
                <a:lnTo>
                  <a:pt x="170" y="176"/>
                </a:lnTo>
                <a:lnTo>
                  <a:pt x="171" y="176"/>
                </a:lnTo>
                <a:lnTo>
                  <a:pt x="171" y="174"/>
                </a:lnTo>
                <a:lnTo>
                  <a:pt x="173" y="174"/>
                </a:lnTo>
                <a:lnTo>
                  <a:pt x="175" y="174"/>
                </a:lnTo>
                <a:lnTo>
                  <a:pt x="175" y="176"/>
                </a:lnTo>
                <a:lnTo>
                  <a:pt x="176" y="176"/>
                </a:lnTo>
                <a:lnTo>
                  <a:pt x="176" y="174"/>
                </a:lnTo>
                <a:lnTo>
                  <a:pt x="176" y="176"/>
                </a:lnTo>
                <a:lnTo>
                  <a:pt x="178" y="176"/>
                </a:lnTo>
                <a:lnTo>
                  <a:pt x="179" y="176"/>
                </a:lnTo>
                <a:lnTo>
                  <a:pt x="179" y="174"/>
                </a:lnTo>
                <a:lnTo>
                  <a:pt x="179" y="176"/>
                </a:lnTo>
                <a:lnTo>
                  <a:pt x="179" y="174"/>
                </a:lnTo>
                <a:lnTo>
                  <a:pt x="181" y="174"/>
                </a:lnTo>
                <a:lnTo>
                  <a:pt x="183" y="174"/>
                </a:lnTo>
                <a:lnTo>
                  <a:pt x="183" y="173"/>
                </a:lnTo>
                <a:lnTo>
                  <a:pt x="184" y="171"/>
                </a:lnTo>
                <a:lnTo>
                  <a:pt x="186" y="171"/>
                </a:lnTo>
                <a:lnTo>
                  <a:pt x="186" y="169"/>
                </a:lnTo>
                <a:lnTo>
                  <a:pt x="187" y="169"/>
                </a:lnTo>
                <a:lnTo>
                  <a:pt x="187" y="168"/>
                </a:lnTo>
                <a:lnTo>
                  <a:pt x="189" y="168"/>
                </a:lnTo>
                <a:lnTo>
                  <a:pt x="191" y="168"/>
                </a:lnTo>
                <a:lnTo>
                  <a:pt x="191" y="166"/>
                </a:lnTo>
                <a:lnTo>
                  <a:pt x="191" y="168"/>
                </a:lnTo>
                <a:lnTo>
                  <a:pt x="192" y="168"/>
                </a:lnTo>
                <a:lnTo>
                  <a:pt x="194" y="168"/>
                </a:lnTo>
                <a:lnTo>
                  <a:pt x="195" y="168"/>
                </a:lnTo>
                <a:lnTo>
                  <a:pt x="195" y="169"/>
                </a:lnTo>
                <a:lnTo>
                  <a:pt x="197" y="169"/>
                </a:lnTo>
                <a:lnTo>
                  <a:pt x="197" y="171"/>
                </a:lnTo>
                <a:lnTo>
                  <a:pt x="199" y="171"/>
                </a:lnTo>
                <a:lnTo>
                  <a:pt x="197" y="171"/>
                </a:lnTo>
                <a:lnTo>
                  <a:pt x="197" y="173"/>
                </a:lnTo>
                <a:lnTo>
                  <a:pt x="195" y="173"/>
                </a:lnTo>
                <a:lnTo>
                  <a:pt x="197" y="173"/>
                </a:lnTo>
                <a:lnTo>
                  <a:pt x="195" y="173"/>
                </a:lnTo>
                <a:lnTo>
                  <a:pt x="197" y="173"/>
                </a:lnTo>
                <a:lnTo>
                  <a:pt x="195" y="174"/>
                </a:lnTo>
                <a:lnTo>
                  <a:pt x="197" y="174"/>
                </a:lnTo>
                <a:lnTo>
                  <a:pt x="197" y="173"/>
                </a:lnTo>
                <a:lnTo>
                  <a:pt x="199" y="173"/>
                </a:lnTo>
                <a:lnTo>
                  <a:pt x="199" y="174"/>
                </a:lnTo>
                <a:lnTo>
                  <a:pt x="199" y="173"/>
                </a:lnTo>
                <a:lnTo>
                  <a:pt x="200" y="173"/>
                </a:lnTo>
                <a:lnTo>
                  <a:pt x="200" y="174"/>
                </a:lnTo>
                <a:lnTo>
                  <a:pt x="200" y="176"/>
                </a:lnTo>
                <a:lnTo>
                  <a:pt x="202" y="176"/>
                </a:lnTo>
                <a:lnTo>
                  <a:pt x="203" y="176"/>
                </a:lnTo>
                <a:lnTo>
                  <a:pt x="205" y="177"/>
                </a:lnTo>
                <a:lnTo>
                  <a:pt x="207" y="179"/>
                </a:lnTo>
                <a:lnTo>
                  <a:pt x="207" y="181"/>
                </a:lnTo>
                <a:lnTo>
                  <a:pt x="208" y="182"/>
                </a:lnTo>
                <a:lnTo>
                  <a:pt x="207" y="182"/>
                </a:lnTo>
                <a:lnTo>
                  <a:pt x="207" y="184"/>
                </a:lnTo>
                <a:lnTo>
                  <a:pt x="205" y="184"/>
                </a:lnTo>
                <a:lnTo>
                  <a:pt x="203" y="184"/>
                </a:lnTo>
                <a:lnTo>
                  <a:pt x="202" y="184"/>
                </a:lnTo>
                <a:lnTo>
                  <a:pt x="202" y="182"/>
                </a:lnTo>
                <a:lnTo>
                  <a:pt x="200" y="182"/>
                </a:lnTo>
                <a:lnTo>
                  <a:pt x="200" y="181"/>
                </a:lnTo>
                <a:lnTo>
                  <a:pt x="199" y="181"/>
                </a:lnTo>
                <a:lnTo>
                  <a:pt x="199" y="182"/>
                </a:lnTo>
                <a:lnTo>
                  <a:pt x="200" y="182"/>
                </a:lnTo>
                <a:lnTo>
                  <a:pt x="200" y="184"/>
                </a:lnTo>
                <a:lnTo>
                  <a:pt x="202" y="184"/>
                </a:lnTo>
                <a:lnTo>
                  <a:pt x="202" y="185"/>
                </a:lnTo>
                <a:lnTo>
                  <a:pt x="203" y="185"/>
                </a:lnTo>
                <a:lnTo>
                  <a:pt x="203" y="187"/>
                </a:lnTo>
                <a:lnTo>
                  <a:pt x="202" y="189"/>
                </a:lnTo>
                <a:lnTo>
                  <a:pt x="202" y="190"/>
                </a:lnTo>
                <a:lnTo>
                  <a:pt x="202" y="192"/>
                </a:lnTo>
                <a:lnTo>
                  <a:pt x="200" y="192"/>
                </a:lnTo>
                <a:lnTo>
                  <a:pt x="199" y="192"/>
                </a:lnTo>
                <a:lnTo>
                  <a:pt x="199" y="193"/>
                </a:lnTo>
                <a:lnTo>
                  <a:pt x="197" y="193"/>
                </a:lnTo>
                <a:lnTo>
                  <a:pt x="197" y="195"/>
                </a:lnTo>
                <a:lnTo>
                  <a:pt x="197" y="197"/>
                </a:lnTo>
                <a:lnTo>
                  <a:pt x="199" y="197"/>
                </a:lnTo>
                <a:lnTo>
                  <a:pt x="200" y="195"/>
                </a:lnTo>
                <a:lnTo>
                  <a:pt x="200" y="197"/>
                </a:lnTo>
                <a:lnTo>
                  <a:pt x="200" y="195"/>
                </a:lnTo>
                <a:lnTo>
                  <a:pt x="202" y="195"/>
                </a:lnTo>
                <a:lnTo>
                  <a:pt x="203" y="195"/>
                </a:lnTo>
                <a:lnTo>
                  <a:pt x="205" y="195"/>
                </a:lnTo>
                <a:lnTo>
                  <a:pt x="207" y="195"/>
                </a:lnTo>
                <a:lnTo>
                  <a:pt x="207" y="197"/>
                </a:lnTo>
                <a:lnTo>
                  <a:pt x="208" y="197"/>
                </a:lnTo>
                <a:lnTo>
                  <a:pt x="208" y="198"/>
                </a:lnTo>
                <a:lnTo>
                  <a:pt x="210" y="198"/>
                </a:lnTo>
                <a:lnTo>
                  <a:pt x="210" y="200"/>
                </a:lnTo>
                <a:lnTo>
                  <a:pt x="210" y="201"/>
                </a:lnTo>
                <a:lnTo>
                  <a:pt x="211" y="201"/>
                </a:lnTo>
                <a:lnTo>
                  <a:pt x="211" y="203"/>
                </a:lnTo>
                <a:lnTo>
                  <a:pt x="210" y="203"/>
                </a:lnTo>
                <a:lnTo>
                  <a:pt x="210" y="205"/>
                </a:lnTo>
                <a:lnTo>
                  <a:pt x="210" y="206"/>
                </a:lnTo>
                <a:lnTo>
                  <a:pt x="210" y="208"/>
                </a:lnTo>
                <a:lnTo>
                  <a:pt x="211" y="208"/>
                </a:lnTo>
                <a:lnTo>
                  <a:pt x="211" y="206"/>
                </a:lnTo>
                <a:lnTo>
                  <a:pt x="211" y="208"/>
                </a:lnTo>
                <a:lnTo>
                  <a:pt x="213" y="208"/>
                </a:lnTo>
                <a:lnTo>
                  <a:pt x="213" y="209"/>
                </a:lnTo>
                <a:lnTo>
                  <a:pt x="215" y="209"/>
                </a:lnTo>
                <a:lnTo>
                  <a:pt x="216" y="211"/>
                </a:lnTo>
                <a:lnTo>
                  <a:pt x="216" y="213"/>
                </a:lnTo>
                <a:lnTo>
                  <a:pt x="218" y="213"/>
                </a:lnTo>
                <a:lnTo>
                  <a:pt x="219" y="211"/>
                </a:lnTo>
                <a:lnTo>
                  <a:pt x="221" y="211"/>
                </a:lnTo>
                <a:lnTo>
                  <a:pt x="223" y="211"/>
                </a:lnTo>
                <a:lnTo>
                  <a:pt x="224" y="211"/>
                </a:lnTo>
                <a:lnTo>
                  <a:pt x="226" y="211"/>
                </a:lnTo>
                <a:lnTo>
                  <a:pt x="226" y="209"/>
                </a:lnTo>
                <a:lnTo>
                  <a:pt x="227" y="209"/>
                </a:lnTo>
                <a:lnTo>
                  <a:pt x="229" y="209"/>
                </a:lnTo>
                <a:lnTo>
                  <a:pt x="229" y="211"/>
                </a:lnTo>
                <a:lnTo>
                  <a:pt x="231" y="211"/>
                </a:lnTo>
                <a:lnTo>
                  <a:pt x="232" y="211"/>
                </a:lnTo>
                <a:lnTo>
                  <a:pt x="232" y="213"/>
                </a:lnTo>
                <a:lnTo>
                  <a:pt x="234" y="213"/>
                </a:lnTo>
                <a:lnTo>
                  <a:pt x="235" y="213"/>
                </a:lnTo>
                <a:lnTo>
                  <a:pt x="237" y="213"/>
                </a:lnTo>
                <a:lnTo>
                  <a:pt x="239" y="213"/>
                </a:lnTo>
                <a:lnTo>
                  <a:pt x="240" y="214"/>
                </a:lnTo>
                <a:lnTo>
                  <a:pt x="240" y="213"/>
                </a:lnTo>
                <a:lnTo>
                  <a:pt x="242" y="213"/>
                </a:lnTo>
                <a:lnTo>
                  <a:pt x="243" y="213"/>
                </a:lnTo>
                <a:lnTo>
                  <a:pt x="245" y="213"/>
                </a:lnTo>
                <a:lnTo>
                  <a:pt x="247" y="213"/>
                </a:lnTo>
                <a:lnTo>
                  <a:pt x="248" y="211"/>
                </a:lnTo>
                <a:lnTo>
                  <a:pt x="250" y="211"/>
                </a:lnTo>
                <a:lnTo>
                  <a:pt x="251" y="211"/>
                </a:lnTo>
                <a:lnTo>
                  <a:pt x="253" y="211"/>
                </a:lnTo>
                <a:lnTo>
                  <a:pt x="253" y="209"/>
                </a:lnTo>
                <a:lnTo>
                  <a:pt x="255" y="209"/>
                </a:lnTo>
                <a:lnTo>
                  <a:pt x="255" y="208"/>
                </a:lnTo>
                <a:lnTo>
                  <a:pt x="256" y="208"/>
                </a:lnTo>
                <a:lnTo>
                  <a:pt x="256" y="206"/>
                </a:lnTo>
                <a:lnTo>
                  <a:pt x="258" y="206"/>
                </a:lnTo>
                <a:lnTo>
                  <a:pt x="259" y="206"/>
                </a:lnTo>
                <a:lnTo>
                  <a:pt x="261" y="206"/>
                </a:lnTo>
                <a:lnTo>
                  <a:pt x="259" y="206"/>
                </a:lnTo>
                <a:lnTo>
                  <a:pt x="261" y="206"/>
                </a:lnTo>
                <a:lnTo>
                  <a:pt x="261" y="208"/>
                </a:lnTo>
                <a:lnTo>
                  <a:pt x="261" y="209"/>
                </a:lnTo>
                <a:lnTo>
                  <a:pt x="261" y="211"/>
                </a:lnTo>
                <a:lnTo>
                  <a:pt x="261" y="213"/>
                </a:lnTo>
                <a:lnTo>
                  <a:pt x="261" y="211"/>
                </a:lnTo>
                <a:lnTo>
                  <a:pt x="259" y="213"/>
                </a:lnTo>
                <a:lnTo>
                  <a:pt x="258" y="213"/>
                </a:lnTo>
                <a:lnTo>
                  <a:pt x="256" y="213"/>
                </a:lnTo>
                <a:lnTo>
                  <a:pt x="255" y="213"/>
                </a:lnTo>
                <a:lnTo>
                  <a:pt x="255" y="214"/>
                </a:lnTo>
                <a:lnTo>
                  <a:pt x="253" y="214"/>
                </a:lnTo>
                <a:lnTo>
                  <a:pt x="251" y="216"/>
                </a:lnTo>
                <a:lnTo>
                  <a:pt x="250" y="216"/>
                </a:lnTo>
                <a:lnTo>
                  <a:pt x="250" y="217"/>
                </a:lnTo>
                <a:lnTo>
                  <a:pt x="248" y="217"/>
                </a:lnTo>
                <a:lnTo>
                  <a:pt x="247" y="217"/>
                </a:lnTo>
                <a:lnTo>
                  <a:pt x="245" y="217"/>
                </a:lnTo>
                <a:lnTo>
                  <a:pt x="243" y="217"/>
                </a:lnTo>
                <a:lnTo>
                  <a:pt x="242" y="217"/>
                </a:lnTo>
                <a:lnTo>
                  <a:pt x="242" y="216"/>
                </a:lnTo>
                <a:lnTo>
                  <a:pt x="240" y="216"/>
                </a:lnTo>
                <a:lnTo>
                  <a:pt x="239" y="216"/>
                </a:lnTo>
                <a:lnTo>
                  <a:pt x="237" y="216"/>
                </a:lnTo>
                <a:lnTo>
                  <a:pt x="235" y="216"/>
                </a:lnTo>
                <a:lnTo>
                  <a:pt x="234" y="216"/>
                </a:lnTo>
                <a:lnTo>
                  <a:pt x="232" y="216"/>
                </a:lnTo>
                <a:lnTo>
                  <a:pt x="232" y="217"/>
                </a:lnTo>
                <a:lnTo>
                  <a:pt x="231" y="217"/>
                </a:lnTo>
                <a:lnTo>
                  <a:pt x="229" y="217"/>
                </a:lnTo>
                <a:lnTo>
                  <a:pt x="229" y="219"/>
                </a:lnTo>
                <a:lnTo>
                  <a:pt x="227" y="219"/>
                </a:lnTo>
                <a:lnTo>
                  <a:pt x="227" y="221"/>
                </a:lnTo>
                <a:lnTo>
                  <a:pt x="226" y="221"/>
                </a:lnTo>
                <a:lnTo>
                  <a:pt x="226" y="222"/>
                </a:lnTo>
                <a:lnTo>
                  <a:pt x="224" y="222"/>
                </a:lnTo>
                <a:lnTo>
                  <a:pt x="223" y="222"/>
                </a:lnTo>
                <a:lnTo>
                  <a:pt x="223" y="224"/>
                </a:lnTo>
                <a:lnTo>
                  <a:pt x="223" y="225"/>
                </a:lnTo>
                <a:lnTo>
                  <a:pt x="223" y="227"/>
                </a:lnTo>
                <a:lnTo>
                  <a:pt x="223" y="229"/>
                </a:lnTo>
                <a:lnTo>
                  <a:pt x="221" y="229"/>
                </a:lnTo>
                <a:lnTo>
                  <a:pt x="221" y="230"/>
                </a:lnTo>
                <a:lnTo>
                  <a:pt x="223" y="230"/>
                </a:lnTo>
                <a:lnTo>
                  <a:pt x="221" y="230"/>
                </a:lnTo>
                <a:lnTo>
                  <a:pt x="219" y="230"/>
                </a:lnTo>
                <a:lnTo>
                  <a:pt x="218" y="230"/>
                </a:lnTo>
                <a:lnTo>
                  <a:pt x="218" y="229"/>
                </a:lnTo>
                <a:lnTo>
                  <a:pt x="218" y="227"/>
                </a:lnTo>
                <a:lnTo>
                  <a:pt x="216" y="227"/>
                </a:lnTo>
                <a:lnTo>
                  <a:pt x="216" y="225"/>
                </a:lnTo>
                <a:lnTo>
                  <a:pt x="215" y="225"/>
                </a:lnTo>
                <a:lnTo>
                  <a:pt x="213" y="225"/>
                </a:lnTo>
                <a:lnTo>
                  <a:pt x="211" y="224"/>
                </a:lnTo>
                <a:lnTo>
                  <a:pt x="210" y="224"/>
                </a:lnTo>
                <a:lnTo>
                  <a:pt x="208" y="224"/>
                </a:lnTo>
                <a:lnTo>
                  <a:pt x="207" y="224"/>
                </a:lnTo>
                <a:lnTo>
                  <a:pt x="207" y="225"/>
                </a:lnTo>
                <a:lnTo>
                  <a:pt x="205" y="225"/>
                </a:lnTo>
                <a:lnTo>
                  <a:pt x="205" y="227"/>
                </a:lnTo>
                <a:lnTo>
                  <a:pt x="203" y="227"/>
                </a:lnTo>
                <a:lnTo>
                  <a:pt x="202" y="227"/>
                </a:lnTo>
                <a:lnTo>
                  <a:pt x="202" y="229"/>
                </a:lnTo>
                <a:lnTo>
                  <a:pt x="200" y="229"/>
                </a:lnTo>
                <a:lnTo>
                  <a:pt x="199" y="229"/>
                </a:lnTo>
                <a:lnTo>
                  <a:pt x="197" y="229"/>
                </a:lnTo>
                <a:lnTo>
                  <a:pt x="197" y="230"/>
                </a:lnTo>
                <a:lnTo>
                  <a:pt x="195" y="230"/>
                </a:lnTo>
                <a:lnTo>
                  <a:pt x="195" y="232"/>
                </a:lnTo>
                <a:lnTo>
                  <a:pt x="195" y="233"/>
                </a:lnTo>
                <a:lnTo>
                  <a:pt x="197" y="233"/>
                </a:lnTo>
                <a:lnTo>
                  <a:pt x="197" y="235"/>
                </a:lnTo>
                <a:lnTo>
                  <a:pt x="197" y="233"/>
                </a:lnTo>
                <a:lnTo>
                  <a:pt x="197" y="235"/>
                </a:lnTo>
                <a:lnTo>
                  <a:pt x="199" y="235"/>
                </a:lnTo>
                <a:lnTo>
                  <a:pt x="199" y="237"/>
                </a:lnTo>
                <a:lnTo>
                  <a:pt x="199" y="238"/>
                </a:lnTo>
                <a:lnTo>
                  <a:pt x="200" y="238"/>
                </a:lnTo>
                <a:lnTo>
                  <a:pt x="200" y="237"/>
                </a:lnTo>
                <a:lnTo>
                  <a:pt x="200" y="235"/>
                </a:lnTo>
                <a:lnTo>
                  <a:pt x="199" y="235"/>
                </a:lnTo>
                <a:lnTo>
                  <a:pt x="197" y="233"/>
                </a:lnTo>
                <a:lnTo>
                  <a:pt x="197" y="232"/>
                </a:lnTo>
                <a:lnTo>
                  <a:pt x="199" y="232"/>
                </a:lnTo>
                <a:lnTo>
                  <a:pt x="200" y="232"/>
                </a:lnTo>
                <a:lnTo>
                  <a:pt x="200" y="230"/>
                </a:lnTo>
                <a:lnTo>
                  <a:pt x="202" y="232"/>
                </a:lnTo>
                <a:lnTo>
                  <a:pt x="202" y="230"/>
                </a:lnTo>
                <a:lnTo>
                  <a:pt x="203" y="230"/>
                </a:lnTo>
                <a:lnTo>
                  <a:pt x="203" y="229"/>
                </a:lnTo>
                <a:lnTo>
                  <a:pt x="205" y="229"/>
                </a:lnTo>
                <a:lnTo>
                  <a:pt x="207" y="229"/>
                </a:lnTo>
                <a:lnTo>
                  <a:pt x="207" y="227"/>
                </a:lnTo>
                <a:lnTo>
                  <a:pt x="207" y="229"/>
                </a:lnTo>
                <a:lnTo>
                  <a:pt x="208" y="229"/>
                </a:lnTo>
                <a:lnTo>
                  <a:pt x="210" y="229"/>
                </a:lnTo>
                <a:lnTo>
                  <a:pt x="211" y="229"/>
                </a:lnTo>
                <a:lnTo>
                  <a:pt x="213" y="229"/>
                </a:lnTo>
                <a:lnTo>
                  <a:pt x="215" y="229"/>
                </a:lnTo>
                <a:lnTo>
                  <a:pt x="215" y="230"/>
                </a:lnTo>
                <a:lnTo>
                  <a:pt x="215" y="232"/>
                </a:lnTo>
                <a:lnTo>
                  <a:pt x="216" y="232"/>
                </a:lnTo>
                <a:lnTo>
                  <a:pt x="216" y="233"/>
                </a:lnTo>
                <a:lnTo>
                  <a:pt x="218" y="233"/>
                </a:lnTo>
                <a:lnTo>
                  <a:pt x="218" y="235"/>
                </a:lnTo>
                <a:lnTo>
                  <a:pt x="219" y="235"/>
                </a:lnTo>
                <a:lnTo>
                  <a:pt x="219" y="237"/>
                </a:lnTo>
                <a:lnTo>
                  <a:pt x="219" y="238"/>
                </a:lnTo>
                <a:lnTo>
                  <a:pt x="218" y="240"/>
                </a:lnTo>
                <a:lnTo>
                  <a:pt x="218" y="241"/>
                </a:lnTo>
                <a:lnTo>
                  <a:pt x="216" y="241"/>
                </a:lnTo>
                <a:lnTo>
                  <a:pt x="216" y="243"/>
                </a:lnTo>
                <a:lnTo>
                  <a:pt x="215" y="243"/>
                </a:lnTo>
                <a:lnTo>
                  <a:pt x="215" y="245"/>
                </a:lnTo>
                <a:lnTo>
                  <a:pt x="213" y="245"/>
                </a:lnTo>
                <a:lnTo>
                  <a:pt x="215" y="245"/>
                </a:lnTo>
                <a:lnTo>
                  <a:pt x="215" y="246"/>
                </a:lnTo>
                <a:lnTo>
                  <a:pt x="213" y="246"/>
                </a:lnTo>
                <a:lnTo>
                  <a:pt x="213" y="248"/>
                </a:lnTo>
                <a:lnTo>
                  <a:pt x="213" y="246"/>
                </a:lnTo>
                <a:lnTo>
                  <a:pt x="211" y="246"/>
                </a:lnTo>
                <a:lnTo>
                  <a:pt x="211" y="248"/>
                </a:lnTo>
                <a:lnTo>
                  <a:pt x="211" y="249"/>
                </a:lnTo>
                <a:lnTo>
                  <a:pt x="211" y="248"/>
                </a:lnTo>
                <a:lnTo>
                  <a:pt x="211" y="249"/>
                </a:lnTo>
                <a:lnTo>
                  <a:pt x="211" y="251"/>
                </a:lnTo>
                <a:lnTo>
                  <a:pt x="210" y="251"/>
                </a:lnTo>
                <a:lnTo>
                  <a:pt x="210" y="253"/>
                </a:lnTo>
                <a:lnTo>
                  <a:pt x="208" y="253"/>
                </a:lnTo>
                <a:lnTo>
                  <a:pt x="208" y="254"/>
                </a:lnTo>
                <a:lnTo>
                  <a:pt x="207" y="254"/>
                </a:lnTo>
                <a:lnTo>
                  <a:pt x="208" y="254"/>
                </a:lnTo>
                <a:lnTo>
                  <a:pt x="208" y="256"/>
                </a:lnTo>
                <a:lnTo>
                  <a:pt x="210" y="256"/>
                </a:lnTo>
                <a:lnTo>
                  <a:pt x="210" y="254"/>
                </a:lnTo>
                <a:lnTo>
                  <a:pt x="211" y="254"/>
                </a:lnTo>
                <a:lnTo>
                  <a:pt x="211" y="253"/>
                </a:lnTo>
                <a:lnTo>
                  <a:pt x="211" y="251"/>
                </a:lnTo>
                <a:lnTo>
                  <a:pt x="213" y="251"/>
                </a:lnTo>
                <a:lnTo>
                  <a:pt x="213" y="249"/>
                </a:lnTo>
                <a:lnTo>
                  <a:pt x="215" y="249"/>
                </a:lnTo>
                <a:lnTo>
                  <a:pt x="215" y="251"/>
                </a:lnTo>
                <a:lnTo>
                  <a:pt x="216" y="251"/>
                </a:lnTo>
                <a:lnTo>
                  <a:pt x="216" y="249"/>
                </a:lnTo>
                <a:lnTo>
                  <a:pt x="216" y="251"/>
                </a:lnTo>
                <a:lnTo>
                  <a:pt x="216" y="253"/>
                </a:lnTo>
                <a:lnTo>
                  <a:pt x="216" y="254"/>
                </a:lnTo>
                <a:lnTo>
                  <a:pt x="216" y="256"/>
                </a:lnTo>
                <a:lnTo>
                  <a:pt x="216" y="254"/>
                </a:lnTo>
                <a:lnTo>
                  <a:pt x="218" y="254"/>
                </a:lnTo>
                <a:lnTo>
                  <a:pt x="218" y="256"/>
                </a:lnTo>
                <a:lnTo>
                  <a:pt x="219" y="256"/>
                </a:lnTo>
                <a:lnTo>
                  <a:pt x="219" y="254"/>
                </a:lnTo>
                <a:lnTo>
                  <a:pt x="219" y="253"/>
                </a:lnTo>
                <a:lnTo>
                  <a:pt x="219" y="251"/>
                </a:lnTo>
                <a:lnTo>
                  <a:pt x="219" y="249"/>
                </a:lnTo>
                <a:lnTo>
                  <a:pt x="219" y="248"/>
                </a:lnTo>
                <a:lnTo>
                  <a:pt x="219" y="249"/>
                </a:lnTo>
                <a:lnTo>
                  <a:pt x="221" y="249"/>
                </a:lnTo>
                <a:lnTo>
                  <a:pt x="223" y="249"/>
                </a:lnTo>
                <a:lnTo>
                  <a:pt x="224" y="249"/>
                </a:lnTo>
                <a:lnTo>
                  <a:pt x="224" y="251"/>
                </a:lnTo>
                <a:lnTo>
                  <a:pt x="226" y="251"/>
                </a:lnTo>
                <a:lnTo>
                  <a:pt x="227" y="253"/>
                </a:lnTo>
                <a:lnTo>
                  <a:pt x="229" y="253"/>
                </a:lnTo>
                <a:lnTo>
                  <a:pt x="229" y="254"/>
                </a:lnTo>
                <a:lnTo>
                  <a:pt x="231" y="254"/>
                </a:lnTo>
                <a:lnTo>
                  <a:pt x="229" y="254"/>
                </a:lnTo>
                <a:lnTo>
                  <a:pt x="229" y="256"/>
                </a:lnTo>
                <a:lnTo>
                  <a:pt x="229" y="257"/>
                </a:lnTo>
                <a:lnTo>
                  <a:pt x="231" y="257"/>
                </a:lnTo>
                <a:lnTo>
                  <a:pt x="231" y="259"/>
                </a:lnTo>
                <a:lnTo>
                  <a:pt x="229" y="259"/>
                </a:lnTo>
                <a:lnTo>
                  <a:pt x="231" y="259"/>
                </a:lnTo>
                <a:lnTo>
                  <a:pt x="231" y="261"/>
                </a:lnTo>
                <a:lnTo>
                  <a:pt x="229" y="261"/>
                </a:lnTo>
                <a:lnTo>
                  <a:pt x="229" y="259"/>
                </a:lnTo>
                <a:lnTo>
                  <a:pt x="229" y="261"/>
                </a:lnTo>
                <a:lnTo>
                  <a:pt x="231" y="261"/>
                </a:lnTo>
                <a:lnTo>
                  <a:pt x="231" y="259"/>
                </a:lnTo>
                <a:lnTo>
                  <a:pt x="231" y="257"/>
                </a:lnTo>
                <a:lnTo>
                  <a:pt x="231" y="256"/>
                </a:lnTo>
                <a:lnTo>
                  <a:pt x="232" y="257"/>
                </a:lnTo>
                <a:lnTo>
                  <a:pt x="232" y="256"/>
                </a:lnTo>
                <a:lnTo>
                  <a:pt x="232" y="257"/>
                </a:lnTo>
                <a:lnTo>
                  <a:pt x="234" y="257"/>
                </a:lnTo>
                <a:lnTo>
                  <a:pt x="234" y="259"/>
                </a:lnTo>
                <a:lnTo>
                  <a:pt x="235" y="259"/>
                </a:lnTo>
                <a:lnTo>
                  <a:pt x="237" y="259"/>
                </a:lnTo>
                <a:lnTo>
                  <a:pt x="237" y="261"/>
                </a:lnTo>
                <a:lnTo>
                  <a:pt x="237" y="262"/>
                </a:lnTo>
                <a:lnTo>
                  <a:pt x="239" y="262"/>
                </a:lnTo>
                <a:lnTo>
                  <a:pt x="239" y="264"/>
                </a:lnTo>
                <a:lnTo>
                  <a:pt x="239" y="265"/>
                </a:lnTo>
                <a:lnTo>
                  <a:pt x="240" y="265"/>
                </a:lnTo>
                <a:lnTo>
                  <a:pt x="240" y="267"/>
                </a:lnTo>
                <a:lnTo>
                  <a:pt x="240" y="269"/>
                </a:lnTo>
                <a:lnTo>
                  <a:pt x="240" y="267"/>
                </a:lnTo>
                <a:lnTo>
                  <a:pt x="240" y="269"/>
                </a:lnTo>
                <a:lnTo>
                  <a:pt x="240" y="270"/>
                </a:lnTo>
                <a:lnTo>
                  <a:pt x="242" y="270"/>
                </a:lnTo>
                <a:lnTo>
                  <a:pt x="240" y="270"/>
                </a:lnTo>
                <a:lnTo>
                  <a:pt x="240" y="272"/>
                </a:lnTo>
                <a:lnTo>
                  <a:pt x="242" y="272"/>
                </a:lnTo>
                <a:lnTo>
                  <a:pt x="242" y="273"/>
                </a:lnTo>
                <a:lnTo>
                  <a:pt x="242" y="272"/>
                </a:lnTo>
                <a:lnTo>
                  <a:pt x="242" y="273"/>
                </a:lnTo>
                <a:lnTo>
                  <a:pt x="242" y="275"/>
                </a:lnTo>
                <a:lnTo>
                  <a:pt x="243" y="275"/>
                </a:lnTo>
                <a:lnTo>
                  <a:pt x="245" y="277"/>
                </a:lnTo>
                <a:lnTo>
                  <a:pt x="245" y="278"/>
                </a:lnTo>
                <a:lnTo>
                  <a:pt x="245" y="280"/>
                </a:lnTo>
                <a:lnTo>
                  <a:pt x="245" y="281"/>
                </a:lnTo>
                <a:lnTo>
                  <a:pt x="247" y="281"/>
                </a:lnTo>
                <a:lnTo>
                  <a:pt x="247" y="283"/>
                </a:lnTo>
                <a:lnTo>
                  <a:pt x="248" y="283"/>
                </a:lnTo>
                <a:lnTo>
                  <a:pt x="248" y="285"/>
                </a:lnTo>
                <a:lnTo>
                  <a:pt x="248" y="286"/>
                </a:lnTo>
                <a:lnTo>
                  <a:pt x="250" y="286"/>
                </a:lnTo>
                <a:lnTo>
                  <a:pt x="250" y="288"/>
                </a:lnTo>
                <a:lnTo>
                  <a:pt x="250" y="289"/>
                </a:lnTo>
                <a:lnTo>
                  <a:pt x="251" y="289"/>
                </a:lnTo>
                <a:lnTo>
                  <a:pt x="250" y="289"/>
                </a:lnTo>
                <a:lnTo>
                  <a:pt x="251" y="289"/>
                </a:lnTo>
                <a:lnTo>
                  <a:pt x="251" y="291"/>
                </a:lnTo>
                <a:lnTo>
                  <a:pt x="251" y="293"/>
                </a:lnTo>
                <a:lnTo>
                  <a:pt x="251" y="291"/>
                </a:lnTo>
                <a:lnTo>
                  <a:pt x="250" y="291"/>
                </a:lnTo>
                <a:lnTo>
                  <a:pt x="250" y="293"/>
                </a:lnTo>
                <a:lnTo>
                  <a:pt x="248" y="293"/>
                </a:lnTo>
                <a:lnTo>
                  <a:pt x="248" y="291"/>
                </a:lnTo>
                <a:lnTo>
                  <a:pt x="247" y="293"/>
                </a:lnTo>
                <a:lnTo>
                  <a:pt x="247" y="291"/>
                </a:lnTo>
                <a:lnTo>
                  <a:pt x="245" y="291"/>
                </a:lnTo>
                <a:lnTo>
                  <a:pt x="243" y="291"/>
                </a:lnTo>
                <a:lnTo>
                  <a:pt x="242" y="291"/>
                </a:lnTo>
                <a:lnTo>
                  <a:pt x="242" y="289"/>
                </a:lnTo>
                <a:lnTo>
                  <a:pt x="240" y="289"/>
                </a:lnTo>
                <a:lnTo>
                  <a:pt x="239" y="288"/>
                </a:lnTo>
                <a:lnTo>
                  <a:pt x="237" y="288"/>
                </a:lnTo>
                <a:lnTo>
                  <a:pt x="237" y="286"/>
                </a:lnTo>
                <a:lnTo>
                  <a:pt x="235" y="286"/>
                </a:lnTo>
                <a:lnTo>
                  <a:pt x="234" y="286"/>
                </a:lnTo>
                <a:lnTo>
                  <a:pt x="234" y="285"/>
                </a:lnTo>
                <a:lnTo>
                  <a:pt x="232" y="285"/>
                </a:lnTo>
                <a:lnTo>
                  <a:pt x="231" y="285"/>
                </a:lnTo>
                <a:lnTo>
                  <a:pt x="231" y="286"/>
                </a:lnTo>
                <a:lnTo>
                  <a:pt x="232" y="286"/>
                </a:lnTo>
                <a:lnTo>
                  <a:pt x="232" y="288"/>
                </a:lnTo>
                <a:lnTo>
                  <a:pt x="232" y="289"/>
                </a:lnTo>
                <a:lnTo>
                  <a:pt x="232" y="288"/>
                </a:lnTo>
                <a:lnTo>
                  <a:pt x="234" y="289"/>
                </a:lnTo>
                <a:lnTo>
                  <a:pt x="234" y="288"/>
                </a:lnTo>
                <a:lnTo>
                  <a:pt x="234" y="289"/>
                </a:lnTo>
                <a:lnTo>
                  <a:pt x="235" y="289"/>
                </a:lnTo>
                <a:lnTo>
                  <a:pt x="237" y="289"/>
                </a:lnTo>
                <a:lnTo>
                  <a:pt x="237" y="291"/>
                </a:lnTo>
                <a:lnTo>
                  <a:pt x="239" y="291"/>
                </a:lnTo>
                <a:lnTo>
                  <a:pt x="239" y="293"/>
                </a:lnTo>
                <a:lnTo>
                  <a:pt x="240" y="293"/>
                </a:lnTo>
                <a:lnTo>
                  <a:pt x="242" y="293"/>
                </a:lnTo>
                <a:lnTo>
                  <a:pt x="243" y="293"/>
                </a:lnTo>
                <a:lnTo>
                  <a:pt x="243" y="294"/>
                </a:lnTo>
                <a:lnTo>
                  <a:pt x="245" y="294"/>
                </a:lnTo>
                <a:lnTo>
                  <a:pt x="247" y="296"/>
                </a:lnTo>
                <a:lnTo>
                  <a:pt x="248" y="296"/>
                </a:lnTo>
                <a:lnTo>
                  <a:pt x="248" y="297"/>
                </a:lnTo>
                <a:lnTo>
                  <a:pt x="250" y="297"/>
                </a:lnTo>
                <a:lnTo>
                  <a:pt x="250" y="299"/>
                </a:lnTo>
                <a:lnTo>
                  <a:pt x="250" y="297"/>
                </a:lnTo>
                <a:lnTo>
                  <a:pt x="248" y="297"/>
                </a:lnTo>
                <a:lnTo>
                  <a:pt x="248" y="299"/>
                </a:lnTo>
                <a:lnTo>
                  <a:pt x="250" y="299"/>
                </a:lnTo>
                <a:lnTo>
                  <a:pt x="250" y="301"/>
                </a:lnTo>
                <a:lnTo>
                  <a:pt x="250" y="299"/>
                </a:lnTo>
                <a:lnTo>
                  <a:pt x="251" y="301"/>
                </a:lnTo>
                <a:lnTo>
                  <a:pt x="251" y="299"/>
                </a:lnTo>
                <a:lnTo>
                  <a:pt x="251" y="301"/>
                </a:lnTo>
                <a:lnTo>
                  <a:pt x="253" y="301"/>
                </a:lnTo>
                <a:lnTo>
                  <a:pt x="253" y="302"/>
                </a:lnTo>
                <a:lnTo>
                  <a:pt x="255" y="302"/>
                </a:lnTo>
                <a:lnTo>
                  <a:pt x="255" y="304"/>
                </a:lnTo>
                <a:lnTo>
                  <a:pt x="255" y="305"/>
                </a:lnTo>
                <a:lnTo>
                  <a:pt x="253" y="305"/>
                </a:lnTo>
                <a:lnTo>
                  <a:pt x="251" y="305"/>
                </a:lnTo>
                <a:lnTo>
                  <a:pt x="250" y="307"/>
                </a:lnTo>
                <a:lnTo>
                  <a:pt x="250" y="309"/>
                </a:lnTo>
                <a:lnTo>
                  <a:pt x="250" y="310"/>
                </a:lnTo>
                <a:lnTo>
                  <a:pt x="248" y="310"/>
                </a:lnTo>
                <a:lnTo>
                  <a:pt x="247" y="310"/>
                </a:lnTo>
                <a:lnTo>
                  <a:pt x="245" y="310"/>
                </a:lnTo>
                <a:lnTo>
                  <a:pt x="243" y="310"/>
                </a:lnTo>
                <a:lnTo>
                  <a:pt x="243" y="312"/>
                </a:lnTo>
                <a:lnTo>
                  <a:pt x="245" y="312"/>
                </a:lnTo>
                <a:lnTo>
                  <a:pt x="245" y="310"/>
                </a:lnTo>
                <a:lnTo>
                  <a:pt x="245" y="312"/>
                </a:lnTo>
                <a:lnTo>
                  <a:pt x="247" y="312"/>
                </a:lnTo>
                <a:lnTo>
                  <a:pt x="248" y="312"/>
                </a:lnTo>
                <a:lnTo>
                  <a:pt x="250" y="310"/>
                </a:lnTo>
                <a:lnTo>
                  <a:pt x="251" y="310"/>
                </a:lnTo>
                <a:lnTo>
                  <a:pt x="251" y="309"/>
                </a:lnTo>
                <a:lnTo>
                  <a:pt x="251" y="307"/>
                </a:lnTo>
                <a:lnTo>
                  <a:pt x="253" y="307"/>
                </a:lnTo>
                <a:lnTo>
                  <a:pt x="253" y="309"/>
                </a:lnTo>
                <a:lnTo>
                  <a:pt x="255" y="309"/>
                </a:lnTo>
                <a:lnTo>
                  <a:pt x="255" y="310"/>
                </a:lnTo>
                <a:lnTo>
                  <a:pt x="256" y="310"/>
                </a:lnTo>
                <a:lnTo>
                  <a:pt x="258" y="309"/>
                </a:lnTo>
                <a:lnTo>
                  <a:pt x="258" y="310"/>
                </a:lnTo>
                <a:lnTo>
                  <a:pt x="259" y="312"/>
                </a:lnTo>
                <a:lnTo>
                  <a:pt x="261" y="312"/>
                </a:lnTo>
                <a:lnTo>
                  <a:pt x="261" y="313"/>
                </a:lnTo>
                <a:lnTo>
                  <a:pt x="263" y="313"/>
                </a:lnTo>
                <a:lnTo>
                  <a:pt x="263" y="315"/>
                </a:lnTo>
                <a:lnTo>
                  <a:pt x="264" y="315"/>
                </a:lnTo>
                <a:lnTo>
                  <a:pt x="264" y="317"/>
                </a:lnTo>
                <a:lnTo>
                  <a:pt x="264" y="315"/>
                </a:lnTo>
                <a:lnTo>
                  <a:pt x="264" y="313"/>
                </a:lnTo>
                <a:lnTo>
                  <a:pt x="264" y="312"/>
                </a:lnTo>
                <a:lnTo>
                  <a:pt x="266" y="312"/>
                </a:lnTo>
                <a:lnTo>
                  <a:pt x="266" y="313"/>
                </a:lnTo>
                <a:lnTo>
                  <a:pt x="266" y="312"/>
                </a:lnTo>
                <a:lnTo>
                  <a:pt x="267" y="312"/>
                </a:lnTo>
                <a:lnTo>
                  <a:pt x="267" y="313"/>
                </a:lnTo>
                <a:lnTo>
                  <a:pt x="269" y="313"/>
                </a:lnTo>
                <a:lnTo>
                  <a:pt x="267" y="313"/>
                </a:lnTo>
                <a:lnTo>
                  <a:pt x="269" y="313"/>
                </a:lnTo>
                <a:lnTo>
                  <a:pt x="267" y="313"/>
                </a:lnTo>
                <a:lnTo>
                  <a:pt x="267" y="315"/>
                </a:lnTo>
                <a:lnTo>
                  <a:pt x="269" y="315"/>
                </a:lnTo>
                <a:lnTo>
                  <a:pt x="271" y="315"/>
                </a:lnTo>
                <a:lnTo>
                  <a:pt x="269" y="315"/>
                </a:lnTo>
                <a:lnTo>
                  <a:pt x="271" y="315"/>
                </a:lnTo>
                <a:lnTo>
                  <a:pt x="271" y="317"/>
                </a:lnTo>
                <a:lnTo>
                  <a:pt x="269" y="318"/>
                </a:lnTo>
                <a:lnTo>
                  <a:pt x="271" y="318"/>
                </a:lnTo>
                <a:lnTo>
                  <a:pt x="271" y="320"/>
                </a:lnTo>
                <a:lnTo>
                  <a:pt x="269" y="320"/>
                </a:lnTo>
                <a:lnTo>
                  <a:pt x="267" y="320"/>
                </a:lnTo>
                <a:lnTo>
                  <a:pt x="269" y="321"/>
                </a:lnTo>
                <a:lnTo>
                  <a:pt x="267" y="321"/>
                </a:lnTo>
                <a:lnTo>
                  <a:pt x="267" y="320"/>
                </a:lnTo>
                <a:lnTo>
                  <a:pt x="266" y="321"/>
                </a:lnTo>
                <a:lnTo>
                  <a:pt x="266" y="323"/>
                </a:lnTo>
                <a:lnTo>
                  <a:pt x="267" y="323"/>
                </a:lnTo>
                <a:lnTo>
                  <a:pt x="267" y="325"/>
                </a:lnTo>
                <a:lnTo>
                  <a:pt x="266" y="325"/>
                </a:lnTo>
                <a:lnTo>
                  <a:pt x="266" y="323"/>
                </a:lnTo>
                <a:lnTo>
                  <a:pt x="266" y="325"/>
                </a:lnTo>
                <a:lnTo>
                  <a:pt x="266" y="326"/>
                </a:lnTo>
                <a:lnTo>
                  <a:pt x="266" y="325"/>
                </a:lnTo>
                <a:lnTo>
                  <a:pt x="264" y="326"/>
                </a:lnTo>
                <a:lnTo>
                  <a:pt x="264" y="325"/>
                </a:lnTo>
                <a:lnTo>
                  <a:pt x="263" y="325"/>
                </a:lnTo>
                <a:lnTo>
                  <a:pt x="261" y="323"/>
                </a:lnTo>
                <a:lnTo>
                  <a:pt x="259" y="323"/>
                </a:lnTo>
                <a:lnTo>
                  <a:pt x="259" y="325"/>
                </a:lnTo>
                <a:lnTo>
                  <a:pt x="261" y="325"/>
                </a:lnTo>
                <a:lnTo>
                  <a:pt x="259" y="325"/>
                </a:lnTo>
                <a:lnTo>
                  <a:pt x="261" y="325"/>
                </a:lnTo>
                <a:lnTo>
                  <a:pt x="261" y="326"/>
                </a:lnTo>
                <a:lnTo>
                  <a:pt x="261" y="325"/>
                </a:lnTo>
                <a:lnTo>
                  <a:pt x="263" y="325"/>
                </a:lnTo>
                <a:lnTo>
                  <a:pt x="263" y="326"/>
                </a:lnTo>
                <a:lnTo>
                  <a:pt x="264" y="326"/>
                </a:lnTo>
                <a:lnTo>
                  <a:pt x="263" y="326"/>
                </a:lnTo>
                <a:lnTo>
                  <a:pt x="261" y="326"/>
                </a:lnTo>
                <a:lnTo>
                  <a:pt x="261" y="328"/>
                </a:lnTo>
                <a:lnTo>
                  <a:pt x="261" y="329"/>
                </a:lnTo>
                <a:lnTo>
                  <a:pt x="263" y="329"/>
                </a:lnTo>
                <a:lnTo>
                  <a:pt x="261" y="329"/>
                </a:lnTo>
                <a:lnTo>
                  <a:pt x="261" y="328"/>
                </a:lnTo>
                <a:lnTo>
                  <a:pt x="261" y="329"/>
                </a:lnTo>
                <a:lnTo>
                  <a:pt x="261" y="328"/>
                </a:lnTo>
                <a:lnTo>
                  <a:pt x="259" y="328"/>
                </a:lnTo>
                <a:lnTo>
                  <a:pt x="258" y="328"/>
                </a:lnTo>
                <a:lnTo>
                  <a:pt x="258" y="326"/>
                </a:lnTo>
                <a:lnTo>
                  <a:pt x="256" y="326"/>
                </a:lnTo>
                <a:lnTo>
                  <a:pt x="255" y="326"/>
                </a:lnTo>
                <a:lnTo>
                  <a:pt x="255" y="325"/>
                </a:lnTo>
                <a:lnTo>
                  <a:pt x="255" y="326"/>
                </a:lnTo>
                <a:lnTo>
                  <a:pt x="253" y="326"/>
                </a:lnTo>
                <a:lnTo>
                  <a:pt x="253" y="325"/>
                </a:lnTo>
                <a:lnTo>
                  <a:pt x="253" y="323"/>
                </a:lnTo>
                <a:lnTo>
                  <a:pt x="253" y="325"/>
                </a:lnTo>
                <a:lnTo>
                  <a:pt x="253" y="323"/>
                </a:lnTo>
                <a:lnTo>
                  <a:pt x="251" y="323"/>
                </a:lnTo>
                <a:lnTo>
                  <a:pt x="250" y="323"/>
                </a:lnTo>
                <a:lnTo>
                  <a:pt x="251" y="323"/>
                </a:lnTo>
                <a:lnTo>
                  <a:pt x="250" y="325"/>
                </a:lnTo>
                <a:lnTo>
                  <a:pt x="251" y="325"/>
                </a:lnTo>
                <a:lnTo>
                  <a:pt x="251" y="323"/>
                </a:lnTo>
                <a:lnTo>
                  <a:pt x="251" y="325"/>
                </a:lnTo>
                <a:lnTo>
                  <a:pt x="253" y="325"/>
                </a:lnTo>
                <a:lnTo>
                  <a:pt x="253" y="326"/>
                </a:lnTo>
                <a:lnTo>
                  <a:pt x="253" y="325"/>
                </a:lnTo>
                <a:lnTo>
                  <a:pt x="253" y="326"/>
                </a:lnTo>
                <a:lnTo>
                  <a:pt x="251" y="326"/>
                </a:lnTo>
                <a:lnTo>
                  <a:pt x="251" y="328"/>
                </a:lnTo>
                <a:lnTo>
                  <a:pt x="253" y="328"/>
                </a:lnTo>
                <a:lnTo>
                  <a:pt x="255" y="328"/>
                </a:lnTo>
                <a:lnTo>
                  <a:pt x="256" y="328"/>
                </a:lnTo>
                <a:lnTo>
                  <a:pt x="256" y="329"/>
                </a:lnTo>
                <a:lnTo>
                  <a:pt x="256" y="328"/>
                </a:lnTo>
                <a:lnTo>
                  <a:pt x="255" y="329"/>
                </a:lnTo>
                <a:lnTo>
                  <a:pt x="256" y="329"/>
                </a:lnTo>
                <a:lnTo>
                  <a:pt x="256" y="331"/>
                </a:lnTo>
                <a:lnTo>
                  <a:pt x="255" y="331"/>
                </a:lnTo>
                <a:lnTo>
                  <a:pt x="255" y="333"/>
                </a:lnTo>
                <a:lnTo>
                  <a:pt x="256" y="333"/>
                </a:lnTo>
                <a:lnTo>
                  <a:pt x="256" y="331"/>
                </a:lnTo>
                <a:lnTo>
                  <a:pt x="256" y="329"/>
                </a:lnTo>
                <a:lnTo>
                  <a:pt x="258" y="329"/>
                </a:lnTo>
                <a:lnTo>
                  <a:pt x="259" y="329"/>
                </a:lnTo>
                <a:lnTo>
                  <a:pt x="258" y="329"/>
                </a:lnTo>
                <a:lnTo>
                  <a:pt x="258" y="331"/>
                </a:lnTo>
                <a:lnTo>
                  <a:pt x="259" y="331"/>
                </a:lnTo>
                <a:lnTo>
                  <a:pt x="261" y="331"/>
                </a:lnTo>
                <a:lnTo>
                  <a:pt x="261" y="329"/>
                </a:lnTo>
                <a:lnTo>
                  <a:pt x="263" y="329"/>
                </a:lnTo>
                <a:lnTo>
                  <a:pt x="264" y="329"/>
                </a:lnTo>
                <a:lnTo>
                  <a:pt x="264" y="331"/>
                </a:lnTo>
                <a:lnTo>
                  <a:pt x="263" y="331"/>
                </a:lnTo>
                <a:lnTo>
                  <a:pt x="264" y="331"/>
                </a:lnTo>
                <a:lnTo>
                  <a:pt x="264" y="333"/>
                </a:lnTo>
                <a:lnTo>
                  <a:pt x="266" y="333"/>
                </a:lnTo>
                <a:lnTo>
                  <a:pt x="266" y="331"/>
                </a:lnTo>
                <a:lnTo>
                  <a:pt x="267" y="331"/>
                </a:lnTo>
                <a:lnTo>
                  <a:pt x="267" y="333"/>
                </a:lnTo>
                <a:lnTo>
                  <a:pt x="267" y="334"/>
                </a:lnTo>
                <a:lnTo>
                  <a:pt x="269" y="333"/>
                </a:lnTo>
                <a:lnTo>
                  <a:pt x="271" y="333"/>
                </a:lnTo>
                <a:lnTo>
                  <a:pt x="272" y="333"/>
                </a:lnTo>
                <a:lnTo>
                  <a:pt x="274" y="333"/>
                </a:lnTo>
                <a:lnTo>
                  <a:pt x="274" y="334"/>
                </a:lnTo>
                <a:lnTo>
                  <a:pt x="272" y="333"/>
                </a:lnTo>
                <a:lnTo>
                  <a:pt x="272" y="334"/>
                </a:lnTo>
                <a:lnTo>
                  <a:pt x="272" y="336"/>
                </a:lnTo>
                <a:lnTo>
                  <a:pt x="272" y="337"/>
                </a:lnTo>
                <a:lnTo>
                  <a:pt x="272" y="339"/>
                </a:lnTo>
                <a:lnTo>
                  <a:pt x="274" y="339"/>
                </a:lnTo>
                <a:lnTo>
                  <a:pt x="274" y="341"/>
                </a:lnTo>
                <a:lnTo>
                  <a:pt x="272" y="341"/>
                </a:lnTo>
                <a:lnTo>
                  <a:pt x="271" y="341"/>
                </a:lnTo>
                <a:lnTo>
                  <a:pt x="271" y="342"/>
                </a:lnTo>
                <a:lnTo>
                  <a:pt x="271" y="344"/>
                </a:lnTo>
                <a:lnTo>
                  <a:pt x="272" y="344"/>
                </a:lnTo>
                <a:lnTo>
                  <a:pt x="272" y="342"/>
                </a:lnTo>
                <a:lnTo>
                  <a:pt x="274" y="342"/>
                </a:lnTo>
                <a:lnTo>
                  <a:pt x="274" y="341"/>
                </a:lnTo>
                <a:lnTo>
                  <a:pt x="275" y="341"/>
                </a:lnTo>
                <a:lnTo>
                  <a:pt x="275" y="339"/>
                </a:lnTo>
                <a:lnTo>
                  <a:pt x="275" y="337"/>
                </a:lnTo>
                <a:lnTo>
                  <a:pt x="277" y="337"/>
                </a:lnTo>
                <a:lnTo>
                  <a:pt x="279" y="337"/>
                </a:lnTo>
                <a:lnTo>
                  <a:pt x="279" y="336"/>
                </a:lnTo>
                <a:lnTo>
                  <a:pt x="280" y="336"/>
                </a:lnTo>
                <a:lnTo>
                  <a:pt x="282" y="336"/>
                </a:lnTo>
                <a:lnTo>
                  <a:pt x="282" y="334"/>
                </a:lnTo>
                <a:lnTo>
                  <a:pt x="282" y="333"/>
                </a:lnTo>
                <a:lnTo>
                  <a:pt x="282" y="331"/>
                </a:lnTo>
                <a:lnTo>
                  <a:pt x="283" y="331"/>
                </a:lnTo>
                <a:lnTo>
                  <a:pt x="285" y="331"/>
                </a:lnTo>
                <a:lnTo>
                  <a:pt x="287" y="331"/>
                </a:lnTo>
                <a:lnTo>
                  <a:pt x="287" y="333"/>
                </a:lnTo>
                <a:lnTo>
                  <a:pt x="288" y="333"/>
                </a:lnTo>
                <a:lnTo>
                  <a:pt x="290" y="333"/>
                </a:lnTo>
                <a:lnTo>
                  <a:pt x="290" y="334"/>
                </a:lnTo>
                <a:lnTo>
                  <a:pt x="291" y="334"/>
                </a:lnTo>
                <a:lnTo>
                  <a:pt x="293" y="334"/>
                </a:lnTo>
                <a:lnTo>
                  <a:pt x="293" y="336"/>
                </a:lnTo>
                <a:lnTo>
                  <a:pt x="291" y="336"/>
                </a:lnTo>
                <a:lnTo>
                  <a:pt x="291" y="337"/>
                </a:lnTo>
                <a:lnTo>
                  <a:pt x="290" y="337"/>
                </a:lnTo>
                <a:lnTo>
                  <a:pt x="290" y="339"/>
                </a:lnTo>
                <a:lnTo>
                  <a:pt x="291" y="341"/>
                </a:lnTo>
                <a:lnTo>
                  <a:pt x="291" y="342"/>
                </a:lnTo>
                <a:lnTo>
                  <a:pt x="290" y="342"/>
                </a:lnTo>
                <a:lnTo>
                  <a:pt x="290" y="344"/>
                </a:lnTo>
                <a:lnTo>
                  <a:pt x="288" y="344"/>
                </a:lnTo>
                <a:lnTo>
                  <a:pt x="287" y="344"/>
                </a:lnTo>
                <a:lnTo>
                  <a:pt x="285" y="345"/>
                </a:lnTo>
                <a:lnTo>
                  <a:pt x="283" y="345"/>
                </a:lnTo>
                <a:lnTo>
                  <a:pt x="283" y="347"/>
                </a:lnTo>
                <a:lnTo>
                  <a:pt x="283" y="349"/>
                </a:lnTo>
                <a:lnTo>
                  <a:pt x="282" y="349"/>
                </a:lnTo>
                <a:lnTo>
                  <a:pt x="282" y="350"/>
                </a:lnTo>
                <a:lnTo>
                  <a:pt x="282" y="352"/>
                </a:lnTo>
                <a:lnTo>
                  <a:pt x="280" y="352"/>
                </a:lnTo>
                <a:lnTo>
                  <a:pt x="282" y="352"/>
                </a:lnTo>
                <a:lnTo>
                  <a:pt x="282" y="350"/>
                </a:lnTo>
                <a:lnTo>
                  <a:pt x="283" y="350"/>
                </a:lnTo>
                <a:lnTo>
                  <a:pt x="283" y="349"/>
                </a:lnTo>
                <a:lnTo>
                  <a:pt x="285" y="349"/>
                </a:lnTo>
                <a:lnTo>
                  <a:pt x="285" y="347"/>
                </a:lnTo>
                <a:lnTo>
                  <a:pt x="285" y="349"/>
                </a:lnTo>
                <a:lnTo>
                  <a:pt x="285" y="347"/>
                </a:lnTo>
                <a:lnTo>
                  <a:pt x="287" y="347"/>
                </a:lnTo>
                <a:lnTo>
                  <a:pt x="288" y="347"/>
                </a:lnTo>
                <a:lnTo>
                  <a:pt x="288" y="345"/>
                </a:lnTo>
                <a:lnTo>
                  <a:pt x="290" y="345"/>
                </a:lnTo>
                <a:lnTo>
                  <a:pt x="290" y="344"/>
                </a:lnTo>
                <a:lnTo>
                  <a:pt x="290" y="345"/>
                </a:lnTo>
                <a:lnTo>
                  <a:pt x="291" y="345"/>
                </a:lnTo>
                <a:lnTo>
                  <a:pt x="291" y="344"/>
                </a:lnTo>
                <a:lnTo>
                  <a:pt x="291" y="342"/>
                </a:lnTo>
                <a:lnTo>
                  <a:pt x="293" y="342"/>
                </a:lnTo>
                <a:lnTo>
                  <a:pt x="293" y="341"/>
                </a:lnTo>
                <a:lnTo>
                  <a:pt x="295" y="341"/>
                </a:lnTo>
                <a:lnTo>
                  <a:pt x="296" y="341"/>
                </a:lnTo>
                <a:lnTo>
                  <a:pt x="298" y="341"/>
                </a:lnTo>
                <a:lnTo>
                  <a:pt x="298" y="339"/>
                </a:lnTo>
                <a:lnTo>
                  <a:pt x="296" y="339"/>
                </a:lnTo>
                <a:lnTo>
                  <a:pt x="298" y="339"/>
                </a:lnTo>
                <a:lnTo>
                  <a:pt x="298" y="341"/>
                </a:lnTo>
                <a:lnTo>
                  <a:pt x="298" y="339"/>
                </a:lnTo>
                <a:lnTo>
                  <a:pt x="298" y="341"/>
                </a:lnTo>
                <a:lnTo>
                  <a:pt x="299" y="341"/>
                </a:lnTo>
                <a:lnTo>
                  <a:pt x="299" y="339"/>
                </a:lnTo>
                <a:lnTo>
                  <a:pt x="298" y="339"/>
                </a:lnTo>
                <a:lnTo>
                  <a:pt x="299" y="339"/>
                </a:lnTo>
                <a:lnTo>
                  <a:pt x="301" y="339"/>
                </a:lnTo>
                <a:lnTo>
                  <a:pt x="303" y="339"/>
                </a:lnTo>
                <a:lnTo>
                  <a:pt x="303" y="341"/>
                </a:lnTo>
                <a:lnTo>
                  <a:pt x="304" y="341"/>
                </a:lnTo>
                <a:lnTo>
                  <a:pt x="304" y="342"/>
                </a:lnTo>
                <a:lnTo>
                  <a:pt x="303" y="341"/>
                </a:lnTo>
                <a:lnTo>
                  <a:pt x="303" y="342"/>
                </a:lnTo>
                <a:lnTo>
                  <a:pt x="304" y="344"/>
                </a:lnTo>
                <a:lnTo>
                  <a:pt x="304" y="342"/>
                </a:lnTo>
                <a:lnTo>
                  <a:pt x="306" y="342"/>
                </a:lnTo>
                <a:lnTo>
                  <a:pt x="306" y="344"/>
                </a:lnTo>
                <a:lnTo>
                  <a:pt x="307" y="344"/>
                </a:lnTo>
                <a:lnTo>
                  <a:pt x="309" y="344"/>
                </a:lnTo>
                <a:lnTo>
                  <a:pt x="311" y="344"/>
                </a:lnTo>
                <a:lnTo>
                  <a:pt x="311" y="345"/>
                </a:lnTo>
                <a:lnTo>
                  <a:pt x="312" y="345"/>
                </a:lnTo>
                <a:lnTo>
                  <a:pt x="311" y="347"/>
                </a:lnTo>
                <a:lnTo>
                  <a:pt x="312" y="347"/>
                </a:lnTo>
                <a:lnTo>
                  <a:pt x="312" y="349"/>
                </a:lnTo>
                <a:lnTo>
                  <a:pt x="311" y="349"/>
                </a:lnTo>
                <a:lnTo>
                  <a:pt x="309" y="349"/>
                </a:lnTo>
                <a:lnTo>
                  <a:pt x="309" y="350"/>
                </a:lnTo>
                <a:lnTo>
                  <a:pt x="309" y="352"/>
                </a:lnTo>
                <a:lnTo>
                  <a:pt x="311" y="352"/>
                </a:lnTo>
                <a:lnTo>
                  <a:pt x="311" y="353"/>
                </a:lnTo>
                <a:lnTo>
                  <a:pt x="309" y="353"/>
                </a:lnTo>
                <a:lnTo>
                  <a:pt x="309" y="355"/>
                </a:lnTo>
                <a:lnTo>
                  <a:pt x="311" y="355"/>
                </a:lnTo>
                <a:lnTo>
                  <a:pt x="311" y="357"/>
                </a:lnTo>
                <a:lnTo>
                  <a:pt x="309" y="357"/>
                </a:lnTo>
                <a:lnTo>
                  <a:pt x="307" y="357"/>
                </a:lnTo>
                <a:lnTo>
                  <a:pt x="307" y="358"/>
                </a:lnTo>
                <a:lnTo>
                  <a:pt x="306" y="358"/>
                </a:lnTo>
                <a:lnTo>
                  <a:pt x="306" y="360"/>
                </a:lnTo>
                <a:lnTo>
                  <a:pt x="304" y="360"/>
                </a:lnTo>
                <a:lnTo>
                  <a:pt x="303" y="360"/>
                </a:lnTo>
                <a:lnTo>
                  <a:pt x="303" y="361"/>
                </a:lnTo>
                <a:lnTo>
                  <a:pt x="301" y="361"/>
                </a:lnTo>
                <a:lnTo>
                  <a:pt x="299" y="361"/>
                </a:lnTo>
                <a:lnTo>
                  <a:pt x="299" y="363"/>
                </a:lnTo>
                <a:lnTo>
                  <a:pt x="301" y="363"/>
                </a:lnTo>
                <a:lnTo>
                  <a:pt x="303" y="363"/>
                </a:lnTo>
                <a:lnTo>
                  <a:pt x="304" y="361"/>
                </a:lnTo>
                <a:lnTo>
                  <a:pt x="306" y="361"/>
                </a:lnTo>
                <a:lnTo>
                  <a:pt x="307" y="361"/>
                </a:lnTo>
                <a:lnTo>
                  <a:pt x="307" y="360"/>
                </a:lnTo>
                <a:lnTo>
                  <a:pt x="309" y="360"/>
                </a:lnTo>
                <a:lnTo>
                  <a:pt x="311" y="360"/>
                </a:lnTo>
                <a:lnTo>
                  <a:pt x="312" y="360"/>
                </a:lnTo>
                <a:lnTo>
                  <a:pt x="312" y="358"/>
                </a:lnTo>
                <a:lnTo>
                  <a:pt x="314" y="358"/>
                </a:lnTo>
                <a:lnTo>
                  <a:pt x="314" y="360"/>
                </a:lnTo>
                <a:lnTo>
                  <a:pt x="312" y="360"/>
                </a:lnTo>
                <a:lnTo>
                  <a:pt x="312" y="361"/>
                </a:lnTo>
                <a:lnTo>
                  <a:pt x="312" y="363"/>
                </a:lnTo>
                <a:lnTo>
                  <a:pt x="311" y="363"/>
                </a:lnTo>
                <a:lnTo>
                  <a:pt x="311" y="365"/>
                </a:lnTo>
                <a:lnTo>
                  <a:pt x="312" y="366"/>
                </a:lnTo>
                <a:lnTo>
                  <a:pt x="311" y="366"/>
                </a:lnTo>
                <a:lnTo>
                  <a:pt x="311" y="368"/>
                </a:lnTo>
                <a:lnTo>
                  <a:pt x="309" y="368"/>
                </a:lnTo>
                <a:lnTo>
                  <a:pt x="309" y="369"/>
                </a:lnTo>
                <a:lnTo>
                  <a:pt x="309" y="371"/>
                </a:lnTo>
                <a:lnTo>
                  <a:pt x="309" y="373"/>
                </a:lnTo>
                <a:lnTo>
                  <a:pt x="311" y="373"/>
                </a:lnTo>
                <a:lnTo>
                  <a:pt x="311" y="371"/>
                </a:lnTo>
                <a:lnTo>
                  <a:pt x="312" y="369"/>
                </a:lnTo>
                <a:lnTo>
                  <a:pt x="314" y="369"/>
                </a:lnTo>
                <a:lnTo>
                  <a:pt x="312" y="368"/>
                </a:lnTo>
                <a:lnTo>
                  <a:pt x="314" y="368"/>
                </a:lnTo>
                <a:lnTo>
                  <a:pt x="312" y="368"/>
                </a:lnTo>
                <a:lnTo>
                  <a:pt x="312" y="366"/>
                </a:lnTo>
                <a:lnTo>
                  <a:pt x="312" y="365"/>
                </a:lnTo>
                <a:lnTo>
                  <a:pt x="312" y="363"/>
                </a:lnTo>
                <a:lnTo>
                  <a:pt x="314" y="365"/>
                </a:lnTo>
                <a:lnTo>
                  <a:pt x="314" y="363"/>
                </a:lnTo>
                <a:lnTo>
                  <a:pt x="315" y="363"/>
                </a:lnTo>
                <a:lnTo>
                  <a:pt x="315" y="361"/>
                </a:lnTo>
                <a:lnTo>
                  <a:pt x="317" y="361"/>
                </a:lnTo>
                <a:lnTo>
                  <a:pt x="317" y="363"/>
                </a:lnTo>
                <a:lnTo>
                  <a:pt x="317" y="365"/>
                </a:lnTo>
                <a:lnTo>
                  <a:pt x="319" y="365"/>
                </a:lnTo>
                <a:lnTo>
                  <a:pt x="319" y="363"/>
                </a:lnTo>
                <a:lnTo>
                  <a:pt x="320" y="363"/>
                </a:lnTo>
                <a:lnTo>
                  <a:pt x="320" y="361"/>
                </a:lnTo>
                <a:lnTo>
                  <a:pt x="322" y="361"/>
                </a:lnTo>
                <a:lnTo>
                  <a:pt x="323" y="361"/>
                </a:lnTo>
                <a:lnTo>
                  <a:pt x="323" y="363"/>
                </a:lnTo>
                <a:lnTo>
                  <a:pt x="325" y="363"/>
                </a:lnTo>
                <a:lnTo>
                  <a:pt x="325" y="365"/>
                </a:lnTo>
                <a:lnTo>
                  <a:pt x="327" y="366"/>
                </a:lnTo>
                <a:lnTo>
                  <a:pt x="327" y="368"/>
                </a:lnTo>
                <a:lnTo>
                  <a:pt x="327" y="369"/>
                </a:lnTo>
                <a:lnTo>
                  <a:pt x="327" y="371"/>
                </a:lnTo>
                <a:lnTo>
                  <a:pt x="327" y="373"/>
                </a:lnTo>
                <a:lnTo>
                  <a:pt x="327" y="374"/>
                </a:lnTo>
                <a:lnTo>
                  <a:pt x="327" y="376"/>
                </a:lnTo>
                <a:lnTo>
                  <a:pt x="325" y="376"/>
                </a:lnTo>
                <a:lnTo>
                  <a:pt x="325" y="377"/>
                </a:lnTo>
                <a:lnTo>
                  <a:pt x="325" y="379"/>
                </a:lnTo>
                <a:lnTo>
                  <a:pt x="323" y="379"/>
                </a:lnTo>
                <a:lnTo>
                  <a:pt x="323" y="381"/>
                </a:lnTo>
                <a:lnTo>
                  <a:pt x="323" y="382"/>
                </a:lnTo>
                <a:lnTo>
                  <a:pt x="323" y="384"/>
                </a:lnTo>
                <a:lnTo>
                  <a:pt x="323" y="385"/>
                </a:lnTo>
                <a:lnTo>
                  <a:pt x="323" y="387"/>
                </a:lnTo>
                <a:lnTo>
                  <a:pt x="323" y="389"/>
                </a:lnTo>
                <a:lnTo>
                  <a:pt x="323" y="390"/>
                </a:lnTo>
                <a:lnTo>
                  <a:pt x="322" y="390"/>
                </a:lnTo>
                <a:lnTo>
                  <a:pt x="320" y="390"/>
                </a:lnTo>
                <a:lnTo>
                  <a:pt x="322" y="392"/>
                </a:lnTo>
                <a:lnTo>
                  <a:pt x="320" y="392"/>
                </a:lnTo>
                <a:lnTo>
                  <a:pt x="320" y="393"/>
                </a:lnTo>
                <a:lnTo>
                  <a:pt x="319" y="393"/>
                </a:lnTo>
                <a:lnTo>
                  <a:pt x="319" y="395"/>
                </a:lnTo>
                <a:lnTo>
                  <a:pt x="317" y="395"/>
                </a:lnTo>
                <a:lnTo>
                  <a:pt x="319" y="395"/>
                </a:lnTo>
                <a:lnTo>
                  <a:pt x="317" y="397"/>
                </a:lnTo>
                <a:lnTo>
                  <a:pt x="319" y="397"/>
                </a:lnTo>
                <a:lnTo>
                  <a:pt x="317" y="397"/>
                </a:lnTo>
                <a:lnTo>
                  <a:pt x="317" y="398"/>
                </a:lnTo>
                <a:lnTo>
                  <a:pt x="319" y="398"/>
                </a:lnTo>
                <a:lnTo>
                  <a:pt x="319" y="400"/>
                </a:lnTo>
                <a:lnTo>
                  <a:pt x="320" y="400"/>
                </a:lnTo>
                <a:lnTo>
                  <a:pt x="319" y="400"/>
                </a:lnTo>
                <a:lnTo>
                  <a:pt x="320" y="400"/>
                </a:lnTo>
                <a:lnTo>
                  <a:pt x="320" y="401"/>
                </a:lnTo>
                <a:lnTo>
                  <a:pt x="319" y="401"/>
                </a:lnTo>
                <a:lnTo>
                  <a:pt x="320" y="401"/>
                </a:lnTo>
                <a:lnTo>
                  <a:pt x="320" y="400"/>
                </a:lnTo>
                <a:lnTo>
                  <a:pt x="322" y="400"/>
                </a:lnTo>
                <a:lnTo>
                  <a:pt x="322" y="398"/>
                </a:lnTo>
                <a:lnTo>
                  <a:pt x="322" y="397"/>
                </a:lnTo>
                <a:lnTo>
                  <a:pt x="320" y="397"/>
                </a:lnTo>
                <a:lnTo>
                  <a:pt x="322" y="397"/>
                </a:lnTo>
                <a:lnTo>
                  <a:pt x="322" y="395"/>
                </a:lnTo>
                <a:lnTo>
                  <a:pt x="322" y="397"/>
                </a:lnTo>
                <a:lnTo>
                  <a:pt x="323" y="397"/>
                </a:lnTo>
                <a:lnTo>
                  <a:pt x="323" y="395"/>
                </a:lnTo>
                <a:lnTo>
                  <a:pt x="323" y="393"/>
                </a:lnTo>
                <a:lnTo>
                  <a:pt x="325" y="393"/>
                </a:lnTo>
                <a:lnTo>
                  <a:pt x="325" y="395"/>
                </a:lnTo>
                <a:lnTo>
                  <a:pt x="323" y="395"/>
                </a:lnTo>
                <a:lnTo>
                  <a:pt x="325" y="395"/>
                </a:lnTo>
                <a:lnTo>
                  <a:pt x="325" y="393"/>
                </a:lnTo>
                <a:lnTo>
                  <a:pt x="327" y="393"/>
                </a:lnTo>
                <a:lnTo>
                  <a:pt x="327" y="392"/>
                </a:lnTo>
                <a:lnTo>
                  <a:pt x="328" y="392"/>
                </a:lnTo>
                <a:lnTo>
                  <a:pt x="328" y="390"/>
                </a:lnTo>
                <a:lnTo>
                  <a:pt x="328" y="389"/>
                </a:lnTo>
                <a:lnTo>
                  <a:pt x="328" y="390"/>
                </a:lnTo>
                <a:lnTo>
                  <a:pt x="330" y="390"/>
                </a:lnTo>
                <a:lnTo>
                  <a:pt x="331" y="390"/>
                </a:lnTo>
                <a:lnTo>
                  <a:pt x="331" y="392"/>
                </a:lnTo>
                <a:lnTo>
                  <a:pt x="330" y="392"/>
                </a:lnTo>
                <a:lnTo>
                  <a:pt x="331" y="392"/>
                </a:lnTo>
                <a:lnTo>
                  <a:pt x="333" y="392"/>
                </a:lnTo>
                <a:lnTo>
                  <a:pt x="333" y="393"/>
                </a:lnTo>
                <a:lnTo>
                  <a:pt x="333" y="395"/>
                </a:lnTo>
                <a:lnTo>
                  <a:pt x="333" y="397"/>
                </a:lnTo>
                <a:lnTo>
                  <a:pt x="333" y="398"/>
                </a:lnTo>
                <a:lnTo>
                  <a:pt x="335" y="398"/>
                </a:lnTo>
                <a:lnTo>
                  <a:pt x="333" y="398"/>
                </a:lnTo>
                <a:lnTo>
                  <a:pt x="333" y="400"/>
                </a:lnTo>
                <a:lnTo>
                  <a:pt x="335" y="400"/>
                </a:lnTo>
                <a:lnTo>
                  <a:pt x="335" y="401"/>
                </a:lnTo>
                <a:lnTo>
                  <a:pt x="335" y="403"/>
                </a:lnTo>
                <a:lnTo>
                  <a:pt x="336" y="403"/>
                </a:lnTo>
                <a:lnTo>
                  <a:pt x="336" y="405"/>
                </a:lnTo>
                <a:lnTo>
                  <a:pt x="335" y="405"/>
                </a:lnTo>
                <a:lnTo>
                  <a:pt x="335" y="406"/>
                </a:lnTo>
                <a:lnTo>
                  <a:pt x="333" y="406"/>
                </a:lnTo>
                <a:lnTo>
                  <a:pt x="333" y="408"/>
                </a:lnTo>
                <a:lnTo>
                  <a:pt x="331" y="408"/>
                </a:lnTo>
                <a:lnTo>
                  <a:pt x="330" y="408"/>
                </a:lnTo>
                <a:lnTo>
                  <a:pt x="330" y="409"/>
                </a:lnTo>
                <a:lnTo>
                  <a:pt x="328" y="409"/>
                </a:lnTo>
                <a:lnTo>
                  <a:pt x="330" y="409"/>
                </a:lnTo>
                <a:lnTo>
                  <a:pt x="330" y="411"/>
                </a:lnTo>
                <a:lnTo>
                  <a:pt x="328" y="411"/>
                </a:lnTo>
                <a:lnTo>
                  <a:pt x="328" y="413"/>
                </a:lnTo>
                <a:lnTo>
                  <a:pt x="328" y="414"/>
                </a:lnTo>
                <a:lnTo>
                  <a:pt x="328" y="413"/>
                </a:lnTo>
                <a:lnTo>
                  <a:pt x="328" y="414"/>
                </a:lnTo>
                <a:lnTo>
                  <a:pt x="330" y="414"/>
                </a:lnTo>
                <a:lnTo>
                  <a:pt x="331" y="414"/>
                </a:lnTo>
                <a:lnTo>
                  <a:pt x="331" y="413"/>
                </a:lnTo>
                <a:lnTo>
                  <a:pt x="333" y="413"/>
                </a:lnTo>
                <a:lnTo>
                  <a:pt x="333" y="411"/>
                </a:lnTo>
                <a:lnTo>
                  <a:pt x="335" y="411"/>
                </a:lnTo>
                <a:lnTo>
                  <a:pt x="333" y="413"/>
                </a:lnTo>
                <a:lnTo>
                  <a:pt x="335" y="411"/>
                </a:lnTo>
                <a:lnTo>
                  <a:pt x="335" y="413"/>
                </a:lnTo>
                <a:lnTo>
                  <a:pt x="336" y="413"/>
                </a:lnTo>
                <a:lnTo>
                  <a:pt x="336" y="411"/>
                </a:lnTo>
                <a:lnTo>
                  <a:pt x="336" y="409"/>
                </a:lnTo>
                <a:lnTo>
                  <a:pt x="338" y="409"/>
                </a:lnTo>
                <a:lnTo>
                  <a:pt x="338" y="408"/>
                </a:lnTo>
                <a:lnTo>
                  <a:pt x="338" y="406"/>
                </a:lnTo>
                <a:lnTo>
                  <a:pt x="339" y="406"/>
                </a:lnTo>
                <a:lnTo>
                  <a:pt x="339" y="405"/>
                </a:lnTo>
                <a:lnTo>
                  <a:pt x="341" y="405"/>
                </a:lnTo>
                <a:lnTo>
                  <a:pt x="341" y="406"/>
                </a:lnTo>
                <a:lnTo>
                  <a:pt x="341" y="405"/>
                </a:lnTo>
                <a:lnTo>
                  <a:pt x="341" y="403"/>
                </a:lnTo>
                <a:lnTo>
                  <a:pt x="343" y="403"/>
                </a:lnTo>
                <a:lnTo>
                  <a:pt x="343" y="405"/>
                </a:lnTo>
                <a:lnTo>
                  <a:pt x="341" y="405"/>
                </a:lnTo>
                <a:lnTo>
                  <a:pt x="343" y="405"/>
                </a:lnTo>
                <a:lnTo>
                  <a:pt x="343" y="406"/>
                </a:lnTo>
                <a:lnTo>
                  <a:pt x="344" y="406"/>
                </a:lnTo>
                <a:lnTo>
                  <a:pt x="344" y="408"/>
                </a:lnTo>
                <a:lnTo>
                  <a:pt x="344" y="409"/>
                </a:lnTo>
                <a:lnTo>
                  <a:pt x="344" y="411"/>
                </a:lnTo>
                <a:lnTo>
                  <a:pt x="344" y="413"/>
                </a:lnTo>
                <a:lnTo>
                  <a:pt x="344" y="414"/>
                </a:lnTo>
                <a:lnTo>
                  <a:pt x="343" y="414"/>
                </a:lnTo>
                <a:lnTo>
                  <a:pt x="344" y="414"/>
                </a:lnTo>
                <a:lnTo>
                  <a:pt x="344" y="416"/>
                </a:lnTo>
                <a:lnTo>
                  <a:pt x="343" y="416"/>
                </a:lnTo>
                <a:lnTo>
                  <a:pt x="341" y="416"/>
                </a:lnTo>
                <a:lnTo>
                  <a:pt x="339" y="416"/>
                </a:lnTo>
                <a:lnTo>
                  <a:pt x="339" y="417"/>
                </a:lnTo>
                <a:lnTo>
                  <a:pt x="341" y="417"/>
                </a:lnTo>
                <a:lnTo>
                  <a:pt x="343" y="417"/>
                </a:lnTo>
                <a:lnTo>
                  <a:pt x="343" y="416"/>
                </a:lnTo>
                <a:lnTo>
                  <a:pt x="344" y="416"/>
                </a:lnTo>
                <a:lnTo>
                  <a:pt x="344" y="417"/>
                </a:lnTo>
                <a:lnTo>
                  <a:pt x="346" y="417"/>
                </a:lnTo>
                <a:lnTo>
                  <a:pt x="346" y="419"/>
                </a:lnTo>
                <a:lnTo>
                  <a:pt x="347" y="421"/>
                </a:lnTo>
                <a:lnTo>
                  <a:pt x="347" y="422"/>
                </a:lnTo>
                <a:lnTo>
                  <a:pt x="346" y="422"/>
                </a:lnTo>
                <a:lnTo>
                  <a:pt x="346" y="424"/>
                </a:lnTo>
                <a:lnTo>
                  <a:pt x="346" y="425"/>
                </a:lnTo>
                <a:lnTo>
                  <a:pt x="344" y="425"/>
                </a:lnTo>
                <a:lnTo>
                  <a:pt x="344" y="427"/>
                </a:lnTo>
                <a:lnTo>
                  <a:pt x="346" y="427"/>
                </a:lnTo>
                <a:lnTo>
                  <a:pt x="347" y="427"/>
                </a:lnTo>
                <a:lnTo>
                  <a:pt x="347" y="429"/>
                </a:lnTo>
                <a:lnTo>
                  <a:pt x="347" y="430"/>
                </a:lnTo>
                <a:lnTo>
                  <a:pt x="349" y="430"/>
                </a:lnTo>
                <a:lnTo>
                  <a:pt x="349" y="432"/>
                </a:lnTo>
                <a:lnTo>
                  <a:pt x="349" y="430"/>
                </a:lnTo>
                <a:lnTo>
                  <a:pt x="349" y="432"/>
                </a:lnTo>
                <a:lnTo>
                  <a:pt x="347" y="432"/>
                </a:lnTo>
                <a:lnTo>
                  <a:pt x="347" y="433"/>
                </a:lnTo>
                <a:lnTo>
                  <a:pt x="347" y="432"/>
                </a:lnTo>
                <a:lnTo>
                  <a:pt x="347" y="433"/>
                </a:lnTo>
                <a:lnTo>
                  <a:pt x="346" y="433"/>
                </a:lnTo>
                <a:lnTo>
                  <a:pt x="346" y="435"/>
                </a:lnTo>
                <a:lnTo>
                  <a:pt x="344" y="435"/>
                </a:lnTo>
                <a:lnTo>
                  <a:pt x="346" y="435"/>
                </a:lnTo>
                <a:lnTo>
                  <a:pt x="347" y="435"/>
                </a:lnTo>
                <a:lnTo>
                  <a:pt x="349" y="435"/>
                </a:lnTo>
                <a:lnTo>
                  <a:pt x="347" y="435"/>
                </a:lnTo>
                <a:lnTo>
                  <a:pt x="347" y="437"/>
                </a:lnTo>
                <a:lnTo>
                  <a:pt x="349" y="437"/>
                </a:lnTo>
                <a:lnTo>
                  <a:pt x="349" y="435"/>
                </a:lnTo>
                <a:lnTo>
                  <a:pt x="349" y="437"/>
                </a:lnTo>
                <a:lnTo>
                  <a:pt x="349" y="435"/>
                </a:lnTo>
                <a:lnTo>
                  <a:pt x="349" y="437"/>
                </a:lnTo>
                <a:lnTo>
                  <a:pt x="351" y="437"/>
                </a:lnTo>
                <a:lnTo>
                  <a:pt x="351" y="438"/>
                </a:lnTo>
                <a:lnTo>
                  <a:pt x="349" y="438"/>
                </a:lnTo>
                <a:lnTo>
                  <a:pt x="351" y="438"/>
                </a:lnTo>
                <a:lnTo>
                  <a:pt x="351" y="440"/>
                </a:lnTo>
                <a:lnTo>
                  <a:pt x="352" y="440"/>
                </a:lnTo>
                <a:lnTo>
                  <a:pt x="352" y="441"/>
                </a:lnTo>
                <a:lnTo>
                  <a:pt x="352" y="443"/>
                </a:lnTo>
                <a:lnTo>
                  <a:pt x="352" y="445"/>
                </a:lnTo>
                <a:lnTo>
                  <a:pt x="352" y="446"/>
                </a:lnTo>
                <a:lnTo>
                  <a:pt x="352" y="448"/>
                </a:lnTo>
                <a:lnTo>
                  <a:pt x="354" y="448"/>
                </a:lnTo>
                <a:lnTo>
                  <a:pt x="352" y="448"/>
                </a:lnTo>
                <a:lnTo>
                  <a:pt x="352" y="446"/>
                </a:lnTo>
                <a:lnTo>
                  <a:pt x="352" y="445"/>
                </a:lnTo>
                <a:lnTo>
                  <a:pt x="354" y="445"/>
                </a:lnTo>
                <a:lnTo>
                  <a:pt x="352" y="443"/>
                </a:lnTo>
                <a:lnTo>
                  <a:pt x="354" y="441"/>
                </a:lnTo>
                <a:lnTo>
                  <a:pt x="354" y="440"/>
                </a:lnTo>
                <a:lnTo>
                  <a:pt x="352" y="440"/>
                </a:lnTo>
                <a:lnTo>
                  <a:pt x="354" y="440"/>
                </a:lnTo>
                <a:lnTo>
                  <a:pt x="354" y="438"/>
                </a:lnTo>
                <a:lnTo>
                  <a:pt x="354" y="437"/>
                </a:lnTo>
                <a:lnTo>
                  <a:pt x="355" y="437"/>
                </a:lnTo>
                <a:lnTo>
                  <a:pt x="357" y="437"/>
                </a:lnTo>
                <a:lnTo>
                  <a:pt x="357" y="438"/>
                </a:lnTo>
                <a:lnTo>
                  <a:pt x="357" y="440"/>
                </a:lnTo>
                <a:lnTo>
                  <a:pt x="359" y="440"/>
                </a:lnTo>
                <a:lnTo>
                  <a:pt x="359" y="441"/>
                </a:lnTo>
                <a:lnTo>
                  <a:pt x="359" y="443"/>
                </a:lnTo>
                <a:lnTo>
                  <a:pt x="359" y="445"/>
                </a:lnTo>
                <a:lnTo>
                  <a:pt x="360" y="445"/>
                </a:lnTo>
                <a:lnTo>
                  <a:pt x="362" y="445"/>
                </a:lnTo>
                <a:lnTo>
                  <a:pt x="362" y="446"/>
                </a:lnTo>
                <a:lnTo>
                  <a:pt x="363" y="446"/>
                </a:lnTo>
                <a:lnTo>
                  <a:pt x="363" y="448"/>
                </a:lnTo>
                <a:lnTo>
                  <a:pt x="365" y="448"/>
                </a:lnTo>
                <a:lnTo>
                  <a:pt x="365" y="449"/>
                </a:lnTo>
                <a:lnTo>
                  <a:pt x="367" y="451"/>
                </a:lnTo>
                <a:lnTo>
                  <a:pt x="368" y="451"/>
                </a:lnTo>
                <a:lnTo>
                  <a:pt x="368" y="453"/>
                </a:lnTo>
                <a:lnTo>
                  <a:pt x="368" y="454"/>
                </a:lnTo>
                <a:lnTo>
                  <a:pt x="370" y="454"/>
                </a:lnTo>
                <a:lnTo>
                  <a:pt x="370" y="456"/>
                </a:lnTo>
                <a:lnTo>
                  <a:pt x="371" y="456"/>
                </a:lnTo>
                <a:lnTo>
                  <a:pt x="371" y="457"/>
                </a:lnTo>
                <a:lnTo>
                  <a:pt x="373" y="457"/>
                </a:lnTo>
                <a:lnTo>
                  <a:pt x="373" y="459"/>
                </a:lnTo>
                <a:lnTo>
                  <a:pt x="373" y="461"/>
                </a:lnTo>
                <a:lnTo>
                  <a:pt x="373" y="459"/>
                </a:lnTo>
                <a:lnTo>
                  <a:pt x="373" y="461"/>
                </a:lnTo>
                <a:lnTo>
                  <a:pt x="373" y="462"/>
                </a:lnTo>
                <a:lnTo>
                  <a:pt x="375" y="462"/>
                </a:lnTo>
                <a:lnTo>
                  <a:pt x="376" y="462"/>
                </a:lnTo>
                <a:lnTo>
                  <a:pt x="376" y="461"/>
                </a:lnTo>
                <a:lnTo>
                  <a:pt x="376" y="459"/>
                </a:lnTo>
                <a:lnTo>
                  <a:pt x="378" y="459"/>
                </a:lnTo>
                <a:lnTo>
                  <a:pt x="378" y="457"/>
                </a:lnTo>
                <a:lnTo>
                  <a:pt x="378" y="456"/>
                </a:lnTo>
                <a:lnTo>
                  <a:pt x="379" y="456"/>
                </a:lnTo>
                <a:lnTo>
                  <a:pt x="381" y="456"/>
                </a:lnTo>
                <a:lnTo>
                  <a:pt x="381" y="454"/>
                </a:lnTo>
                <a:lnTo>
                  <a:pt x="379" y="454"/>
                </a:lnTo>
                <a:lnTo>
                  <a:pt x="379" y="453"/>
                </a:lnTo>
                <a:lnTo>
                  <a:pt x="378" y="453"/>
                </a:lnTo>
                <a:lnTo>
                  <a:pt x="376" y="453"/>
                </a:lnTo>
                <a:lnTo>
                  <a:pt x="376" y="451"/>
                </a:lnTo>
                <a:lnTo>
                  <a:pt x="375" y="451"/>
                </a:lnTo>
                <a:lnTo>
                  <a:pt x="375" y="449"/>
                </a:lnTo>
                <a:lnTo>
                  <a:pt x="373" y="449"/>
                </a:lnTo>
                <a:lnTo>
                  <a:pt x="371" y="449"/>
                </a:lnTo>
                <a:lnTo>
                  <a:pt x="371" y="448"/>
                </a:lnTo>
                <a:lnTo>
                  <a:pt x="371" y="446"/>
                </a:lnTo>
                <a:lnTo>
                  <a:pt x="370" y="446"/>
                </a:lnTo>
                <a:lnTo>
                  <a:pt x="370" y="445"/>
                </a:lnTo>
                <a:lnTo>
                  <a:pt x="368" y="445"/>
                </a:lnTo>
                <a:lnTo>
                  <a:pt x="368" y="443"/>
                </a:lnTo>
                <a:lnTo>
                  <a:pt x="368" y="441"/>
                </a:lnTo>
                <a:lnTo>
                  <a:pt x="368" y="443"/>
                </a:lnTo>
                <a:lnTo>
                  <a:pt x="370" y="443"/>
                </a:lnTo>
                <a:lnTo>
                  <a:pt x="370" y="441"/>
                </a:lnTo>
                <a:lnTo>
                  <a:pt x="370" y="443"/>
                </a:lnTo>
                <a:lnTo>
                  <a:pt x="370" y="445"/>
                </a:lnTo>
                <a:lnTo>
                  <a:pt x="370" y="443"/>
                </a:lnTo>
                <a:lnTo>
                  <a:pt x="371" y="443"/>
                </a:lnTo>
                <a:lnTo>
                  <a:pt x="371" y="441"/>
                </a:lnTo>
                <a:lnTo>
                  <a:pt x="370" y="441"/>
                </a:lnTo>
                <a:lnTo>
                  <a:pt x="370" y="440"/>
                </a:lnTo>
                <a:lnTo>
                  <a:pt x="371" y="440"/>
                </a:lnTo>
                <a:lnTo>
                  <a:pt x="371" y="438"/>
                </a:lnTo>
                <a:lnTo>
                  <a:pt x="373" y="438"/>
                </a:lnTo>
                <a:lnTo>
                  <a:pt x="373" y="437"/>
                </a:lnTo>
                <a:lnTo>
                  <a:pt x="375" y="437"/>
                </a:lnTo>
                <a:lnTo>
                  <a:pt x="375" y="435"/>
                </a:lnTo>
                <a:lnTo>
                  <a:pt x="376" y="435"/>
                </a:lnTo>
                <a:lnTo>
                  <a:pt x="376" y="437"/>
                </a:lnTo>
                <a:lnTo>
                  <a:pt x="378" y="437"/>
                </a:lnTo>
                <a:lnTo>
                  <a:pt x="378" y="438"/>
                </a:lnTo>
                <a:lnTo>
                  <a:pt x="379" y="440"/>
                </a:lnTo>
                <a:lnTo>
                  <a:pt x="379" y="441"/>
                </a:lnTo>
                <a:lnTo>
                  <a:pt x="381" y="441"/>
                </a:lnTo>
                <a:lnTo>
                  <a:pt x="381" y="440"/>
                </a:lnTo>
                <a:lnTo>
                  <a:pt x="381" y="438"/>
                </a:lnTo>
                <a:lnTo>
                  <a:pt x="381" y="437"/>
                </a:lnTo>
                <a:lnTo>
                  <a:pt x="381" y="435"/>
                </a:lnTo>
                <a:lnTo>
                  <a:pt x="379" y="435"/>
                </a:lnTo>
                <a:lnTo>
                  <a:pt x="381" y="435"/>
                </a:lnTo>
                <a:lnTo>
                  <a:pt x="381" y="433"/>
                </a:lnTo>
                <a:lnTo>
                  <a:pt x="383" y="432"/>
                </a:lnTo>
                <a:lnTo>
                  <a:pt x="384" y="432"/>
                </a:lnTo>
                <a:lnTo>
                  <a:pt x="384" y="430"/>
                </a:lnTo>
                <a:lnTo>
                  <a:pt x="386" y="430"/>
                </a:lnTo>
                <a:lnTo>
                  <a:pt x="387" y="430"/>
                </a:lnTo>
                <a:lnTo>
                  <a:pt x="389" y="430"/>
                </a:lnTo>
                <a:lnTo>
                  <a:pt x="389" y="429"/>
                </a:lnTo>
                <a:lnTo>
                  <a:pt x="391" y="429"/>
                </a:lnTo>
                <a:lnTo>
                  <a:pt x="392" y="429"/>
                </a:lnTo>
                <a:lnTo>
                  <a:pt x="392" y="427"/>
                </a:lnTo>
                <a:lnTo>
                  <a:pt x="394" y="427"/>
                </a:lnTo>
                <a:lnTo>
                  <a:pt x="394" y="425"/>
                </a:lnTo>
                <a:lnTo>
                  <a:pt x="394" y="427"/>
                </a:lnTo>
                <a:lnTo>
                  <a:pt x="394" y="429"/>
                </a:lnTo>
                <a:lnTo>
                  <a:pt x="395" y="429"/>
                </a:lnTo>
                <a:lnTo>
                  <a:pt x="397" y="429"/>
                </a:lnTo>
                <a:lnTo>
                  <a:pt x="399" y="429"/>
                </a:lnTo>
                <a:lnTo>
                  <a:pt x="399" y="430"/>
                </a:lnTo>
                <a:lnTo>
                  <a:pt x="399" y="429"/>
                </a:lnTo>
                <a:lnTo>
                  <a:pt x="399" y="430"/>
                </a:lnTo>
                <a:lnTo>
                  <a:pt x="400" y="430"/>
                </a:lnTo>
                <a:lnTo>
                  <a:pt x="402" y="430"/>
                </a:lnTo>
                <a:lnTo>
                  <a:pt x="402" y="429"/>
                </a:lnTo>
                <a:lnTo>
                  <a:pt x="402" y="430"/>
                </a:lnTo>
                <a:lnTo>
                  <a:pt x="403" y="430"/>
                </a:lnTo>
                <a:lnTo>
                  <a:pt x="403" y="432"/>
                </a:lnTo>
                <a:lnTo>
                  <a:pt x="402" y="433"/>
                </a:lnTo>
                <a:lnTo>
                  <a:pt x="402" y="435"/>
                </a:lnTo>
                <a:lnTo>
                  <a:pt x="400" y="435"/>
                </a:lnTo>
                <a:lnTo>
                  <a:pt x="399" y="435"/>
                </a:lnTo>
                <a:lnTo>
                  <a:pt x="399" y="437"/>
                </a:lnTo>
                <a:lnTo>
                  <a:pt x="399" y="438"/>
                </a:lnTo>
                <a:lnTo>
                  <a:pt x="397" y="438"/>
                </a:lnTo>
                <a:lnTo>
                  <a:pt x="395" y="438"/>
                </a:lnTo>
                <a:lnTo>
                  <a:pt x="395" y="440"/>
                </a:lnTo>
                <a:lnTo>
                  <a:pt x="397" y="440"/>
                </a:lnTo>
                <a:lnTo>
                  <a:pt x="399" y="440"/>
                </a:lnTo>
                <a:lnTo>
                  <a:pt x="400" y="440"/>
                </a:lnTo>
                <a:lnTo>
                  <a:pt x="400" y="438"/>
                </a:lnTo>
                <a:lnTo>
                  <a:pt x="400" y="437"/>
                </a:lnTo>
                <a:lnTo>
                  <a:pt x="402" y="435"/>
                </a:lnTo>
                <a:lnTo>
                  <a:pt x="402" y="433"/>
                </a:lnTo>
                <a:lnTo>
                  <a:pt x="403" y="433"/>
                </a:lnTo>
                <a:lnTo>
                  <a:pt x="403" y="432"/>
                </a:lnTo>
                <a:lnTo>
                  <a:pt x="403" y="433"/>
                </a:lnTo>
                <a:lnTo>
                  <a:pt x="405" y="433"/>
                </a:lnTo>
                <a:lnTo>
                  <a:pt x="403" y="433"/>
                </a:lnTo>
                <a:lnTo>
                  <a:pt x="405" y="433"/>
                </a:lnTo>
                <a:lnTo>
                  <a:pt x="403" y="433"/>
                </a:lnTo>
                <a:lnTo>
                  <a:pt x="403" y="435"/>
                </a:lnTo>
                <a:lnTo>
                  <a:pt x="403" y="437"/>
                </a:lnTo>
                <a:lnTo>
                  <a:pt x="405" y="437"/>
                </a:lnTo>
                <a:lnTo>
                  <a:pt x="403" y="437"/>
                </a:lnTo>
                <a:lnTo>
                  <a:pt x="405" y="437"/>
                </a:lnTo>
                <a:lnTo>
                  <a:pt x="403" y="437"/>
                </a:lnTo>
                <a:lnTo>
                  <a:pt x="405" y="437"/>
                </a:lnTo>
                <a:lnTo>
                  <a:pt x="405" y="438"/>
                </a:lnTo>
                <a:lnTo>
                  <a:pt x="405" y="440"/>
                </a:lnTo>
                <a:lnTo>
                  <a:pt x="405" y="441"/>
                </a:lnTo>
                <a:lnTo>
                  <a:pt x="403" y="441"/>
                </a:lnTo>
                <a:lnTo>
                  <a:pt x="403" y="443"/>
                </a:lnTo>
                <a:lnTo>
                  <a:pt x="402" y="443"/>
                </a:lnTo>
                <a:lnTo>
                  <a:pt x="402" y="445"/>
                </a:lnTo>
                <a:lnTo>
                  <a:pt x="400" y="445"/>
                </a:lnTo>
                <a:lnTo>
                  <a:pt x="400" y="446"/>
                </a:lnTo>
                <a:lnTo>
                  <a:pt x="399" y="446"/>
                </a:lnTo>
                <a:lnTo>
                  <a:pt x="399" y="448"/>
                </a:lnTo>
                <a:lnTo>
                  <a:pt x="399" y="449"/>
                </a:lnTo>
                <a:lnTo>
                  <a:pt x="400" y="449"/>
                </a:lnTo>
                <a:lnTo>
                  <a:pt x="400" y="448"/>
                </a:lnTo>
                <a:lnTo>
                  <a:pt x="402" y="448"/>
                </a:lnTo>
                <a:lnTo>
                  <a:pt x="402" y="446"/>
                </a:lnTo>
                <a:lnTo>
                  <a:pt x="402" y="445"/>
                </a:lnTo>
                <a:lnTo>
                  <a:pt x="403" y="446"/>
                </a:lnTo>
                <a:lnTo>
                  <a:pt x="403" y="445"/>
                </a:lnTo>
                <a:lnTo>
                  <a:pt x="405" y="445"/>
                </a:lnTo>
                <a:lnTo>
                  <a:pt x="405" y="446"/>
                </a:lnTo>
                <a:lnTo>
                  <a:pt x="407" y="446"/>
                </a:lnTo>
                <a:lnTo>
                  <a:pt x="407" y="445"/>
                </a:lnTo>
                <a:lnTo>
                  <a:pt x="408" y="445"/>
                </a:lnTo>
                <a:lnTo>
                  <a:pt x="410" y="445"/>
                </a:lnTo>
                <a:lnTo>
                  <a:pt x="411" y="443"/>
                </a:lnTo>
                <a:lnTo>
                  <a:pt x="413" y="443"/>
                </a:lnTo>
                <a:lnTo>
                  <a:pt x="415" y="443"/>
                </a:lnTo>
                <a:lnTo>
                  <a:pt x="415" y="441"/>
                </a:lnTo>
                <a:lnTo>
                  <a:pt x="415" y="443"/>
                </a:lnTo>
                <a:lnTo>
                  <a:pt x="415" y="441"/>
                </a:lnTo>
                <a:lnTo>
                  <a:pt x="415" y="443"/>
                </a:lnTo>
                <a:lnTo>
                  <a:pt x="416" y="443"/>
                </a:lnTo>
                <a:lnTo>
                  <a:pt x="416" y="445"/>
                </a:lnTo>
                <a:lnTo>
                  <a:pt x="416" y="446"/>
                </a:lnTo>
                <a:lnTo>
                  <a:pt x="418" y="446"/>
                </a:lnTo>
                <a:lnTo>
                  <a:pt x="418" y="448"/>
                </a:lnTo>
                <a:lnTo>
                  <a:pt x="418" y="449"/>
                </a:lnTo>
                <a:lnTo>
                  <a:pt x="418" y="451"/>
                </a:lnTo>
                <a:lnTo>
                  <a:pt x="418" y="453"/>
                </a:lnTo>
                <a:lnTo>
                  <a:pt x="419" y="453"/>
                </a:lnTo>
                <a:lnTo>
                  <a:pt x="418" y="453"/>
                </a:lnTo>
                <a:lnTo>
                  <a:pt x="419" y="453"/>
                </a:lnTo>
                <a:lnTo>
                  <a:pt x="418" y="454"/>
                </a:lnTo>
                <a:lnTo>
                  <a:pt x="416" y="454"/>
                </a:lnTo>
                <a:lnTo>
                  <a:pt x="416" y="456"/>
                </a:lnTo>
                <a:lnTo>
                  <a:pt x="416" y="457"/>
                </a:lnTo>
                <a:lnTo>
                  <a:pt x="418" y="457"/>
                </a:lnTo>
                <a:lnTo>
                  <a:pt x="418" y="459"/>
                </a:lnTo>
                <a:lnTo>
                  <a:pt x="418" y="461"/>
                </a:lnTo>
                <a:lnTo>
                  <a:pt x="418" y="462"/>
                </a:lnTo>
                <a:lnTo>
                  <a:pt x="416" y="462"/>
                </a:lnTo>
                <a:lnTo>
                  <a:pt x="415" y="462"/>
                </a:lnTo>
                <a:lnTo>
                  <a:pt x="413" y="462"/>
                </a:lnTo>
                <a:lnTo>
                  <a:pt x="411" y="462"/>
                </a:lnTo>
                <a:lnTo>
                  <a:pt x="410" y="462"/>
                </a:lnTo>
                <a:lnTo>
                  <a:pt x="408" y="462"/>
                </a:lnTo>
                <a:lnTo>
                  <a:pt x="407" y="462"/>
                </a:lnTo>
                <a:lnTo>
                  <a:pt x="405" y="462"/>
                </a:lnTo>
                <a:lnTo>
                  <a:pt x="403" y="462"/>
                </a:lnTo>
                <a:lnTo>
                  <a:pt x="402" y="462"/>
                </a:lnTo>
                <a:lnTo>
                  <a:pt x="402" y="464"/>
                </a:lnTo>
                <a:lnTo>
                  <a:pt x="400" y="464"/>
                </a:lnTo>
                <a:lnTo>
                  <a:pt x="399" y="464"/>
                </a:lnTo>
                <a:lnTo>
                  <a:pt x="399" y="465"/>
                </a:lnTo>
                <a:lnTo>
                  <a:pt x="399" y="464"/>
                </a:lnTo>
                <a:lnTo>
                  <a:pt x="397" y="464"/>
                </a:lnTo>
                <a:lnTo>
                  <a:pt x="397" y="465"/>
                </a:lnTo>
                <a:lnTo>
                  <a:pt x="395" y="465"/>
                </a:lnTo>
                <a:lnTo>
                  <a:pt x="397" y="465"/>
                </a:lnTo>
                <a:lnTo>
                  <a:pt x="395" y="467"/>
                </a:lnTo>
                <a:lnTo>
                  <a:pt x="394" y="467"/>
                </a:lnTo>
                <a:lnTo>
                  <a:pt x="394" y="469"/>
                </a:lnTo>
                <a:lnTo>
                  <a:pt x="392" y="469"/>
                </a:lnTo>
                <a:lnTo>
                  <a:pt x="391" y="469"/>
                </a:lnTo>
                <a:lnTo>
                  <a:pt x="391" y="470"/>
                </a:lnTo>
                <a:lnTo>
                  <a:pt x="389" y="470"/>
                </a:lnTo>
                <a:lnTo>
                  <a:pt x="389" y="472"/>
                </a:lnTo>
                <a:lnTo>
                  <a:pt x="391" y="472"/>
                </a:lnTo>
                <a:lnTo>
                  <a:pt x="392" y="472"/>
                </a:lnTo>
                <a:lnTo>
                  <a:pt x="394" y="472"/>
                </a:lnTo>
                <a:lnTo>
                  <a:pt x="395" y="472"/>
                </a:lnTo>
                <a:lnTo>
                  <a:pt x="395" y="470"/>
                </a:lnTo>
                <a:lnTo>
                  <a:pt x="397" y="470"/>
                </a:lnTo>
                <a:lnTo>
                  <a:pt x="399" y="470"/>
                </a:lnTo>
                <a:lnTo>
                  <a:pt x="399" y="469"/>
                </a:lnTo>
                <a:lnTo>
                  <a:pt x="400" y="469"/>
                </a:lnTo>
                <a:lnTo>
                  <a:pt x="402" y="469"/>
                </a:lnTo>
                <a:lnTo>
                  <a:pt x="402" y="467"/>
                </a:lnTo>
                <a:lnTo>
                  <a:pt x="403" y="467"/>
                </a:lnTo>
                <a:lnTo>
                  <a:pt x="403" y="469"/>
                </a:lnTo>
                <a:lnTo>
                  <a:pt x="405" y="469"/>
                </a:lnTo>
                <a:lnTo>
                  <a:pt x="407" y="469"/>
                </a:lnTo>
                <a:lnTo>
                  <a:pt x="407" y="470"/>
                </a:lnTo>
                <a:lnTo>
                  <a:pt x="408" y="470"/>
                </a:lnTo>
                <a:lnTo>
                  <a:pt x="408" y="472"/>
                </a:lnTo>
                <a:lnTo>
                  <a:pt x="408" y="473"/>
                </a:lnTo>
                <a:lnTo>
                  <a:pt x="408" y="475"/>
                </a:lnTo>
                <a:lnTo>
                  <a:pt x="408" y="477"/>
                </a:lnTo>
                <a:lnTo>
                  <a:pt x="410" y="475"/>
                </a:lnTo>
                <a:lnTo>
                  <a:pt x="411" y="475"/>
                </a:lnTo>
                <a:lnTo>
                  <a:pt x="413" y="475"/>
                </a:lnTo>
                <a:lnTo>
                  <a:pt x="413" y="473"/>
                </a:lnTo>
                <a:lnTo>
                  <a:pt x="415" y="473"/>
                </a:lnTo>
                <a:lnTo>
                  <a:pt x="415" y="472"/>
                </a:lnTo>
                <a:lnTo>
                  <a:pt x="416" y="472"/>
                </a:lnTo>
                <a:lnTo>
                  <a:pt x="418" y="472"/>
                </a:lnTo>
                <a:lnTo>
                  <a:pt x="418" y="473"/>
                </a:lnTo>
                <a:lnTo>
                  <a:pt x="418" y="475"/>
                </a:lnTo>
                <a:lnTo>
                  <a:pt x="419" y="475"/>
                </a:lnTo>
                <a:lnTo>
                  <a:pt x="419" y="477"/>
                </a:lnTo>
                <a:lnTo>
                  <a:pt x="419" y="475"/>
                </a:lnTo>
                <a:lnTo>
                  <a:pt x="421" y="475"/>
                </a:lnTo>
                <a:lnTo>
                  <a:pt x="421" y="473"/>
                </a:lnTo>
                <a:lnTo>
                  <a:pt x="423" y="473"/>
                </a:lnTo>
                <a:lnTo>
                  <a:pt x="423" y="475"/>
                </a:lnTo>
                <a:lnTo>
                  <a:pt x="424" y="475"/>
                </a:lnTo>
                <a:lnTo>
                  <a:pt x="424" y="473"/>
                </a:lnTo>
                <a:lnTo>
                  <a:pt x="426" y="473"/>
                </a:lnTo>
                <a:lnTo>
                  <a:pt x="426" y="472"/>
                </a:lnTo>
                <a:lnTo>
                  <a:pt x="426" y="473"/>
                </a:lnTo>
                <a:lnTo>
                  <a:pt x="427" y="473"/>
                </a:lnTo>
                <a:lnTo>
                  <a:pt x="429" y="473"/>
                </a:lnTo>
                <a:lnTo>
                  <a:pt x="429" y="472"/>
                </a:lnTo>
                <a:lnTo>
                  <a:pt x="429" y="473"/>
                </a:lnTo>
                <a:lnTo>
                  <a:pt x="429" y="472"/>
                </a:lnTo>
                <a:lnTo>
                  <a:pt x="431" y="472"/>
                </a:lnTo>
                <a:lnTo>
                  <a:pt x="431" y="470"/>
                </a:lnTo>
                <a:lnTo>
                  <a:pt x="431" y="469"/>
                </a:lnTo>
                <a:lnTo>
                  <a:pt x="432" y="469"/>
                </a:lnTo>
                <a:lnTo>
                  <a:pt x="434" y="467"/>
                </a:lnTo>
                <a:lnTo>
                  <a:pt x="434" y="469"/>
                </a:lnTo>
                <a:lnTo>
                  <a:pt x="435" y="469"/>
                </a:lnTo>
                <a:lnTo>
                  <a:pt x="435" y="470"/>
                </a:lnTo>
                <a:lnTo>
                  <a:pt x="435" y="469"/>
                </a:lnTo>
                <a:lnTo>
                  <a:pt x="437" y="470"/>
                </a:lnTo>
                <a:lnTo>
                  <a:pt x="435" y="470"/>
                </a:lnTo>
                <a:lnTo>
                  <a:pt x="435" y="472"/>
                </a:lnTo>
                <a:lnTo>
                  <a:pt x="437" y="472"/>
                </a:lnTo>
                <a:lnTo>
                  <a:pt x="437" y="470"/>
                </a:lnTo>
                <a:lnTo>
                  <a:pt x="437" y="472"/>
                </a:lnTo>
                <a:lnTo>
                  <a:pt x="439" y="473"/>
                </a:lnTo>
                <a:lnTo>
                  <a:pt x="439" y="475"/>
                </a:lnTo>
                <a:lnTo>
                  <a:pt x="440" y="475"/>
                </a:lnTo>
                <a:lnTo>
                  <a:pt x="442" y="475"/>
                </a:lnTo>
                <a:lnTo>
                  <a:pt x="442" y="477"/>
                </a:lnTo>
                <a:lnTo>
                  <a:pt x="442" y="478"/>
                </a:lnTo>
                <a:lnTo>
                  <a:pt x="440" y="478"/>
                </a:lnTo>
                <a:lnTo>
                  <a:pt x="440" y="477"/>
                </a:lnTo>
                <a:lnTo>
                  <a:pt x="439" y="477"/>
                </a:lnTo>
                <a:lnTo>
                  <a:pt x="439" y="478"/>
                </a:lnTo>
                <a:lnTo>
                  <a:pt x="439" y="480"/>
                </a:lnTo>
                <a:lnTo>
                  <a:pt x="439" y="481"/>
                </a:lnTo>
                <a:lnTo>
                  <a:pt x="439" y="483"/>
                </a:lnTo>
                <a:lnTo>
                  <a:pt x="439" y="485"/>
                </a:lnTo>
                <a:lnTo>
                  <a:pt x="439" y="486"/>
                </a:lnTo>
                <a:lnTo>
                  <a:pt x="439" y="488"/>
                </a:lnTo>
                <a:lnTo>
                  <a:pt x="439" y="489"/>
                </a:lnTo>
                <a:lnTo>
                  <a:pt x="437" y="489"/>
                </a:lnTo>
                <a:lnTo>
                  <a:pt x="437" y="491"/>
                </a:lnTo>
                <a:lnTo>
                  <a:pt x="439" y="491"/>
                </a:lnTo>
                <a:lnTo>
                  <a:pt x="437" y="491"/>
                </a:lnTo>
                <a:lnTo>
                  <a:pt x="435" y="491"/>
                </a:lnTo>
                <a:lnTo>
                  <a:pt x="437" y="491"/>
                </a:lnTo>
                <a:lnTo>
                  <a:pt x="437" y="493"/>
                </a:lnTo>
                <a:lnTo>
                  <a:pt x="435" y="493"/>
                </a:lnTo>
                <a:lnTo>
                  <a:pt x="435" y="494"/>
                </a:lnTo>
                <a:lnTo>
                  <a:pt x="434" y="494"/>
                </a:lnTo>
                <a:lnTo>
                  <a:pt x="434" y="496"/>
                </a:lnTo>
                <a:lnTo>
                  <a:pt x="432" y="496"/>
                </a:lnTo>
                <a:lnTo>
                  <a:pt x="431" y="496"/>
                </a:lnTo>
                <a:lnTo>
                  <a:pt x="431" y="497"/>
                </a:lnTo>
                <a:lnTo>
                  <a:pt x="431" y="499"/>
                </a:lnTo>
                <a:lnTo>
                  <a:pt x="429" y="499"/>
                </a:lnTo>
                <a:lnTo>
                  <a:pt x="427" y="499"/>
                </a:lnTo>
                <a:lnTo>
                  <a:pt x="427" y="497"/>
                </a:lnTo>
                <a:lnTo>
                  <a:pt x="426" y="497"/>
                </a:lnTo>
                <a:lnTo>
                  <a:pt x="426" y="499"/>
                </a:lnTo>
                <a:lnTo>
                  <a:pt x="424" y="499"/>
                </a:lnTo>
                <a:lnTo>
                  <a:pt x="423" y="499"/>
                </a:lnTo>
                <a:lnTo>
                  <a:pt x="423" y="497"/>
                </a:lnTo>
                <a:lnTo>
                  <a:pt x="421" y="497"/>
                </a:lnTo>
                <a:lnTo>
                  <a:pt x="419" y="497"/>
                </a:lnTo>
                <a:lnTo>
                  <a:pt x="418" y="497"/>
                </a:lnTo>
                <a:lnTo>
                  <a:pt x="416" y="497"/>
                </a:lnTo>
                <a:lnTo>
                  <a:pt x="415" y="497"/>
                </a:lnTo>
                <a:lnTo>
                  <a:pt x="413" y="497"/>
                </a:lnTo>
                <a:lnTo>
                  <a:pt x="411" y="497"/>
                </a:lnTo>
                <a:lnTo>
                  <a:pt x="411" y="499"/>
                </a:lnTo>
                <a:lnTo>
                  <a:pt x="413" y="499"/>
                </a:lnTo>
                <a:lnTo>
                  <a:pt x="411" y="499"/>
                </a:lnTo>
                <a:lnTo>
                  <a:pt x="411" y="497"/>
                </a:lnTo>
                <a:lnTo>
                  <a:pt x="410" y="497"/>
                </a:lnTo>
                <a:lnTo>
                  <a:pt x="410" y="499"/>
                </a:lnTo>
                <a:lnTo>
                  <a:pt x="411" y="499"/>
                </a:lnTo>
                <a:lnTo>
                  <a:pt x="410" y="499"/>
                </a:lnTo>
                <a:lnTo>
                  <a:pt x="410" y="497"/>
                </a:lnTo>
                <a:lnTo>
                  <a:pt x="410" y="499"/>
                </a:lnTo>
                <a:lnTo>
                  <a:pt x="408" y="497"/>
                </a:lnTo>
                <a:lnTo>
                  <a:pt x="408" y="499"/>
                </a:lnTo>
                <a:lnTo>
                  <a:pt x="408" y="497"/>
                </a:lnTo>
                <a:lnTo>
                  <a:pt x="402" y="501"/>
                </a:lnTo>
                <a:lnTo>
                  <a:pt x="403" y="501"/>
                </a:lnTo>
                <a:lnTo>
                  <a:pt x="402" y="501"/>
                </a:lnTo>
                <a:lnTo>
                  <a:pt x="403" y="502"/>
                </a:lnTo>
                <a:lnTo>
                  <a:pt x="403" y="504"/>
                </a:lnTo>
                <a:lnTo>
                  <a:pt x="403" y="505"/>
                </a:lnTo>
                <a:lnTo>
                  <a:pt x="403" y="507"/>
                </a:lnTo>
                <a:lnTo>
                  <a:pt x="403" y="509"/>
                </a:lnTo>
                <a:lnTo>
                  <a:pt x="402" y="509"/>
                </a:lnTo>
                <a:lnTo>
                  <a:pt x="403" y="509"/>
                </a:lnTo>
                <a:lnTo>
                  <a:pt x="402" y="509"/>
                </a:lnTo>
                <a:lnTo>
                  <a:pt x="403" y="510"/>
                </a:lnTo>
                <a:lnTo>
                  <a:pt x="402" y="510"/>
                </a:lnTo>
                <a:lnTo>
                  <a:pt x="402" y="512"/>
                </a:lnTo>
                <a:lnTo>
                  <a:pt x="400" y="512"/>
                </a:lnTo>
                <a:lnTo>
                  <a:pt x="400" y="513"/>
                </a:lnTo>
                <a:lnTo>
                  <a:pt x="400" y="515"/>
                </a:lnTo>
                <a:lnTo>
                  <a:pt x="399" y="515"/>
                </a:lnTo>
                <a:lnTo>
                  <a:pt x="397" y="515"/>
                </a:lnTo>
                <a:lnTo>
                  <a:pt x="397" y="517"/>
                </a:lnTo>
                <a:lnTo>
                  <a:pt x="395" y="517"/>
                </a:lnTo>
                <a:lnTo>
                  <a:pt x="394" y="517"/>
                </a:lnTo>
                <a:lnTo>
                  <a:pt x="394" y="518"/>
                </a:lnTo>
                <a:lnTo>
                  <a:pt x="392" y="518"/>
                </a:lnTo>
                <a:lnTo>
                  <a:pt x="392" y="520"/>
                </a:lnTo>
                <a:lnTo>
                  <a:pt x="391" y="520"/>
                </a:lnTo>
                <a:lnTo>
                  <a:pt x="391" y="518"/>
                </a:lnTo>
                <a:lnTo>
                  <a:pt x="389" y="518"/>
                </a:lnTo>
                <a:lnTo>
                  <a:pt x="389" y="517"/>
                </a:lnTo>
                <a:lnTo>
                  <a:pt x="387" y="517"/>
                </a:lnTo>
                <a:lnTo>
                  <a:pt x="387" y="515"/>
                </a:lnTo>
                <a:lnTo>
                  <a:pt x="387" y="513"/>
                </a:lnTo>
                <a:lnTo>
                  <a:pt x="386" y="513"/>
                </a:lnTo>
                <a:lnTo>
                  <a:pt x="386" y="512"/>
                </a:lnTo>
                <a:lnTo>
                  <a:pt x="386" y="513"/>
                </a:lnTo>
                <a:lnTo>
                  <a:pt x="384" y="513"/>
                </a:lnTo>
                <a:lnTo>
                  <a:pt x="384" y="512"/>
                </a:lnTo>
                <a:lnTo>
                  <a:pt x="386" y="512"/>
                </a:lnTo>
                <a:lnTo>
                  <a:pt x="384" y="512"/>
                </a:lnTo>
                <a:lnTo>
                  <a:pt x="384" y="510"/>
                </a:lnTo>
                <a:lnTo>
                  <a:pt x="383" y="510"/>
                </a:lnTo>
                <a:lnTo>
                  <a:pt x="383" y="509"/>
                </a:lnTo>
                <a:lnTo>
                  <a:pt x="384" y="509"/>
                </a:lnTo>
                <a:lnTo>
                  <a:pt x="384" y="510"/>
                </a:lnTo>
                <a:lnTo>
                  <a:pt x="386" y="510"/>
                </a:lnTo>
                <a:lnTo>
                  <a:pt x="386" y="509"/>
                </a:lnTo>
                <a:lnTo>
                  <a:pt x="384" y="509"/>
                </a:lnTo>
                <a:lnTo>
                  <a:pt x="384" y="507"/>
                </a:lnTo>
                <a:lnTo>
                  <a:pt x="384" y="505"/>
                </a:lnTo>
                <a:lnTo>
                  <a:pt x="384" y="504"/>
                </a:lnTo>
                <a:lnTo>
                  <a:pt x="383" y="504"/>
                </a:lnTo>
                <a:lnTo>
                  <a:pt x="383" y="502"/>
                </a:lnTo>
                <a:lnTo>
                  <a:pt x="383" y="504"/>
                </a:lnTo>
                <a:lnTo>
                  <a:pt x="383" y="502"/>
                </a:lnTo>
                <a:lnTo>
                  <a:pt x="381" y="502"/>
                </a:lnTo>
                <a:lnTo>
                  <a:pt x="383" y="502"/>
                </a:lnTo>
                <a:lnTo>
                  <a:pt x="383" y="501"/>
                </a:lnTo>
                <a:lnTo>
                  <a:pt x="383" y="499"/>
                </a:lnTo>
                <a:lnTo>
                  <a:pt x="383" y="497"/>
                </a:lnTo>
                <a:lnTo>
                  <a:pt x="384" y="497"/>
                </a:lnTo>
                <a:lnTo>
                  <a:pt x="383" y="497"/>
                </a:lnTo>
                <a:lnTo>
                  <a:pt x="383" y="496"/>
                </a:lnTo>
                <a:lnTo>
                  <a:pt x="383" y="494"/>
                </a:lnTo>
                <a:lnTo>
                  <a:pt x="381" y="494"/>
                </a:lnTo>
                <a:lnTo>
                  <a:pt x="381" y="493"/>
                </a:lnTo>
                <a:lnTo>
                  <a:pt x="381" y="491"/>
                </a:lnTo>
                <a:lnTo>
                  <a:pt x="381" y="489"/>
                </a:lnTo>
                <a:lnTo>
                  <a:pt x="379" y="489"/>
                </a:lnTo>
                <a:lnTo>
                  <a:pt x="379" y="488"/>
                </a:lnTo>
                <a:lnTo>
                  <a:pt x="378" y="488"/>
                </a:lnTo>
                <a:lnTo>
                  <a:pt x="379" y="488"/>
                </a:lnTo>
                <a:lnTo>
                  <a:pt x="378" y="486"/>
                </a:lnTo>
                <a:lnTo>
                  <a:pt x="378" y="485"/>
                </a:lnTo>
                <a:lnTo>
                  <a:pt x="376" y="485"/>
                </a:lnTo>
                <a:lnTo>
                  <a:pt x="376" y="483"/>
                </a:lnTo>
                <a:lnTo>
                  <a:pt x="375" y="481"/>
                </a:lnTo>
                <a:lnTo>
                  <a:pt x="375" y="480"/>
                </a:lnTo>
                <a:lnTo>
                  <a:pt x="375" y="478"/>
                </a:lnTo>
                <a:lnTo>
                  <a:pt x="373" y="478"/>
                </a:lnTo>
                <a:lnTo>
                  <a:pt x="373" y="477"/>
                </a:lnTo>
                <a:lnTo>
                  <a:pt x="371" y="477"/>
                </a:lnTo>
                <a:lnTo>
                  <a:pt x="370" y="477"/>
                </a:lnTo>
                <a:lnTo>
                  <a:pt x="370" y="475"/>
                </a:lnTo>
                <a:lnTo>
                  <a:pt x="368" y="475"/>
                </a:lnTo>
                <a:lnTo>
                  <a:pt x="368" y="473"/>
                </a:lnTo>
                <a:lnTo>
                  <a:pt x="368" y="472"/>
                </a:lnTo>
                <a:lnTo>
                  <a:pt x="367" y="472"/>
                </a:lnTo>
                <a:lnTo>
                  <a:pt x="367" y="470"/>
                </a:lnTo>
                <a:lnTo>
                  <a:pt x="365" y="469"/>
                </a:lnTo>
                <a:lnTo>
                  <a:pt x="365" y="467"/>
                </a:lnTo>
                <a:lnTo>
                  <a:pt x="363" y="467"/>
                </a:lnTo>
                <a:lnTo>
                  <a:pt x="363" y="465"/>
                </a:lnTo>
                <a:lnTo>
                  <a:pt x="362" y="465"/>
                </a:lnTo>
                <a:lnTo>
                  <a:pt x="362" y="464"/>
                </a:lnTo>
                <a:lnTo>
                  <a:pt x="360" y="464"/>
                </a:lnTo>
                <a:lnTo>
                  <a:pt x="362" y="465"/>
                </a:lnTo>
                <a:lnTo>
                  <a:pt x="362" y="467"/>
                </a:lnTo>
                <a:lnTo>
                  <a:pt x="363" y="467"/>
                </a:lnTo>
                <a:lnTo>
                  <a:pt x="363" y="469"/>
                </a:lnTo>
                <a:lnTo>
                  <a:pt x="363" y="470"/>
                </a:lnTo>
                <a:lnTo>
                  <a:pt x="363" y="472"/>
                </a:lnTo>
                <a:lnTo>
                  <a:pt x="363" y="473"/>
                </a:lnTo>
                <a:lnTo>
                  <a:pt x="365" y="473"/>
                </a:lnTo>
                <a:lnTo>
                  <a:pt x="363" y="473"/>
                </a:lnTo>
                <a:lnTo>
                  <a:pt x="365" y="473"/>
                </a:lnTo>
                <a:lnTo>
                  <a:pt x="365" y="475"/>
                </a:lnTo>
                <a:lnTo>
                  <a:pt x="365" y="477"/>
                </a:lnTo>
                <a:lnTo>
                  <a:pt x="367" y="477"/>
                </a:lnTo>
                <a:lnTo>
                  <a:pt x="367" y="478"/>
                </a:lnTo>
                <a:lnTo>
                  <a:pt x="367" y="480"/>
                </a:lnTo>
                <a:lnTo>
                  <a:pt x="368" y="480"/>
                </a:lnTo>
                <a:lnTo>
                  <a:pt x="367" y="480"/>
                </a:lnTo>
                <a:lnTo>
                  <a:pt x="367" y="481"/>
                </a:lnTo>
                <a:lnTo>
                  <a:pt x="368" y="481"/>
                </a:lnTo>
                <a:lnTo>
                  <a:pt x="368" y="483"/>
                </a:lnTo>
                <a:lnTo>
                  <a:pt x="370" y="483"/>
                </a:lnTo>
                <a:lnTo>
                  <a:pt x="370" y="485"/>
                </a:lnTo>
                <a:lnTo>
                  <a:pt x="371" y="485"/>
                </a:lnTo>
                <a:lnTo>
                  <a:pt x="371" y="486"/>
                </a:lnTo>
                <a:lnTo>
                  <a:pt x="371" y="488"/>
                </a:lnTo>
                <a:lnTo>
                  <a:pt x="373" y="489"/>
                </a:lnTo>
                <a:lnTo>
                  <a:pt x="373" y="491"/>
                </a:lnTo>
                <a:lnTo>
                  <a:pt x="375" y="491"/>
                </a:lnTo>
                <a:lnTo>
                  <a:pt x="375" y="493"/>
                </a:lnTo>
                <a:lnTo>
                  <a:pt x="375" y="494"/>
                </a:lnTo>
                <a:lnTo>
                  <a:pt x="375" y="496"/>
                </a:lnTo>
                <a:lnTo>
                  <a:pt x="376" y="497"/>
                </a:lnTo>
                <a:lnTo>
                  <a:pt x="376" y="499"/>
                </a:lnTo>
                <a:lnTo>
                  <a:pt x="376" y="501"/>
                </a:lnTo>
                <a:lnTo>
                  <a:pt x="378" y="501"/>
                </a:lnTo>
                <a:lnTo>
                  <a:pt x="378" y="502"/>
                </a:lnTo>
                <a:lnTo>
                  <a:pt x="376" y="502"/>
                </a:lnTo>
                <a:lnTo>
                  <a:pt x="376" y="504"/>
                </a:lnTo>
                <a:lnTo>
                  <a:pt x="378" y="504"/>
                </a:lnTo>
                <a:lnTo>
                  <a:pt x="376" y="504"/>
                </a:lnTo>
                <a:lnTo>
                  <a:pt x="375" y="504"/>
                </a:lnTo>
                <a:lnTo>
                  <a:pt x="375" y="505"/>
                </a:lnTo>
                <a:lnTo>
                  <a:pt x="376" y="505"/>
                </a:lnTo>
                <a:lnTo>
                  <a:pt x="375" y="505"/>
                </a:lnTo>
                <a:lnTo>
                  <a:pt x="375" y="507"/>
                </a:lnTo>
                <a:lnTo>
                  <a:pt x="375" y="509"/>
                </a:lnTo>
                <a:lnTo>
                  <a:pt x="375" y="510"/>
                </a:lnTo>
                <a:lnTo>
                  <a:pt x="376" y="510"/>
                </a:lnTo>
                <a:lnTo>
                  <a:pt x="375" y="510"/>
                </a:lnTo>
                <a:lnTo>
                  <a:pt x="375" y="512"/>
                </a:lnTo>
                <a:lnTo>
                  <a:pt x="376" y="512"/>
                </a:lnTo>
                <a:lnTo>
                  <a:pt x="376" y="513"/>
                </a:lnTo>
                <a:lnTo>
                  <a:pt x="378" y="513"/>
                </a:lnTo>
                <a:lnTo>
                  <a:pt x="378" y="515"/>
                </a:lnTo>
                <a:lnTo>
                  <a:pt x="376" y="515"/>
                </a:lnTo>
                <a:lnTo>
                  <a:pt x="376" y="513"/>
                </a:lnTo>
                <a:lnTo>
                  <a:pt x="376" y="515"/>
                </a:lnTo>
                <a:lnTo>
                  <a:pt x="376" y="517"/>
                </a:lnTo>
                <a:lnTo>
                  <a:pt x="375" y="518"/>
                </a:lnTo>
                <a:lnTo>
                  <a:pt x="375" y="517"/>
                </a:lnTo>
                <a:lnTo>
                  <a:pt x="373" y="517"/>
                </a:lnTo>
                <a:lnTo>
                  <a:pt x="373" y="515"/>
                </a:lnTo>
                <a:lnTo>
                  <a:pt x="371" y="515"/>
                </a:lnTo>
                <a:lnTo>
                  <a:pt x="370" y="515"/>
                </a:lnTo>
                <a:lnTo>
                  <a:pt x="370" y="517"/>
                </a:lnTo>
                <a:lnTo>
                  <a:pt x="371" y="517"/>
                </a:lnTo>
                <a:lnTo>
                  <a:pt x="370" y="517"/>
                </a:lnTo>
                <a:lnTo>
                  <a:pt x="371" y="517"/>
                </a:lnTo>
                <a:lnTo>
                  <a:pt x="370" y="517"/>
                </a:lnTo>
                <a:lnTo>
                  <a:pt x="370" y="518"/>
                </a:lnTo>
                <a:lnTo>
                  <a:pt x="370" y="520"/>
                </a:lnTo>
                <a:lnTo>
                  <a:pt x="370" y="518"/>
                </a:lnTo>
                <a:lnTo>
                  <a:pt x="368" y="518"/>
                </a:lnTo>
                <a:lnTo>
                  <a:pt x="368" y="517"/>
                </a:lnTo>
                <a:lnTo>
                  <a:pt x="367" y="517"/>
                </a:lnTo>
                <a:lnTo>
                  <a:pt x="367" y="515"/>
                </a:lnTo>
                <a:lnTo>
                  <a:pt x="367" y="513"/>
                </a:lnTo>
                <a:lnTo>
                  <a:pt x="367" y="512"/>
                </a:lnTo>
                <a:lnTo>
                  <a:pt x="367" y="510"/>
                </a:lnTo>
                <a:lnTo>
                  <a:pt x="365" y="510"/>
                </a:lnTo>
                <a:lnTo>
                  <a:pt x="365" y="509"/>
                </a:lnTo>
                <a:lnTo>
                  <a:pt x="365" y="507"/>
                </a:lnTo>
                <a:lnTo>
                  <a:pt x="363" y="507"/>
                </a:lnTo>
                <a:lnTo>
                  <a:pt x="365" y="507"/>
                </a:lnTo>
                <a:lnTo>
                  <a:pt x="363" y="507"/>
                </a:lnTo>
                <a:lnTo>
                  <a:pt x="363" y="505"/>
                </a:lnTo>
                <a:lnTo>
                  <a:pt x="362" y="505"/>
                </a:lnTo>
                <a:lnTo>
                  <a:pt x="363" y="505"/>
                </a:lnTo>
                <a:lnTo>
                  <a:pt x="363" y="507"/>
                </a:lnTo>
                <a:lnTo>
                  <a:pt x="362" y="507"/>
                </a:lnTo>
                <a:lnTo>
                  <a:pt x="362" y="505"/>
                </a:lnTo>
                <a:lnTo>
                  <a:pt x="362" y="507"/>
                </a:lnTo>
                <a:lnTo>
                  <a:pt x="360" y="507"/>
                </a:lnTo>
                <a:lnTo>
                  <a:pt x="359" y="507"/>
                </a:lnTo>
                <a:lnTo>
                  <a:pt x="360" y="507"/>
                </a:lnTo>
                <a:lnTo>
                  <a:pt x="359" y="507"/>
                </a:lnTo>
                <a:lnTo>
                  <a:pt x="359" y="505"/>
                </a:lnTo>
                <a:lnTo>
                  <a:pt x="359" y="507"/>
                </a:lnTo>
                <a:lnTo>
                  <a:pt x="360" y="507"/>
                </a:lnTo>
                <a:lnTo>
                  <a:pt x="359" y="507"/>
                </a:lnTo>
                <a:lnTo>
                  <a:pt x="359" y="505"/>
                </a:lnTo>
                <a:lnTo>
                  <a:pt x="357" y="505"/>
                </a:lnTo>
                <a:lnTo>
                  <a:pt x="357" y="507"/>
                </a:lnTo>
                <a:lnTo>
                  <a:pt x="355" y="507"/>
                </a:lnTo>
                <a:lnTo>
                  <a:pt x="355" y="505"/>
                </a:lnTo>
                <a:lnTo>
                  <a:pt x="355" y="504"/>
                </a:lnTo>
                <a:lnTo>
                  <a:pt x="357" y="504"/>
                </a:lnTo>
                <a:lnTo>
                  <a:pt x="359" y="504"/>
                </a:lnTo>
                <a:lnTo>
                  <a:pt x="357" y="504"/>
                </a:lnTo>
                <a:lnTo>
                  <a:pt x="359" y="504"/>
                </a:lnTo>
                <a:lnTo>
                  <a:pt x="359" y="502"/>
                </a:lnTo>
                <a:lnTo>
                  <a:pt x="359" y="504"/>
                </a:lnTo>
                <a:lnTo>
                  <a:pt x="360" y="504"/>
                </a:lnTo>
                <a:lnTo>
                  <a:pt x="360" y="502"/>
                </a:lnTo>
                <a:lnTo>
                  <a:pt x="360" y="501"/>
                </a:lnTo>
                <a:lnTo>
                  <a:pt x="359" y="501"/>
                </a:lnTo>
                <a:lnTo>
                  <a:pt x="359" y="499"/>
                </a:lnTo>
                <a:lnTo>
                  <a:pt x="357" y="499"/>
                </a:lnTo>
                <a:lnTo>
                  <a:pt x="357" y="497"/>
                </a:lnTo>
                <a:lnTo>
                  <a:pt x="357" y="496"/>
                </a:lnTo>
                <a:lnTo>
                  <a:pt x="359" y="496"/>
                </a:lnTo>
                <a:lnTo>
                  <a:pt x="357" y="496"/>
                </a:lnTo>
                <a:lnTo>
                  <a:pt x="359" y="496"/>
                </a:lnTo>
                <a:lnTo>
                  <a:pt x="357" y="496"/>
                </a:lnTo>
                <a:lnTo>
                  <a:pt x="357" y="494"/>
                </a:lnTo>
                <a:lnTo>
                  <a:pt x="355" y="494"/>
                </a:lnTo>
                <a:lnTo>
                  <a:pt x="355" y="493"/>
                </a:lnTo>
                <a:lnTo>
                  <a:pt x="354" y="493"/>
                </a:lnTo>
                <a:lnTo>
                  <a:pt x="354" y="494"/>
                </a:lnTo>
                <a:lnTo>
                  <a:pt x="354" y="493"/>
                </a:lnTo>
                <a:lnTo>
                  <a:pt x="352" y="493"/>
                </a:lnTo>
                <a:lnTo>
                  <a:pt x="352" y="491"/>
                </a:lnTo>
                <a:lnTo>
                  <a:pt x="354" y="491"/>
                </a:lnTo>
                <a:lnTo>
                  <a:pt x="352" y="491"/>
                </a:lnTo>
                <a:lnTo>
                  <a:pt x="351" y="491"/>
                </a:lnTo>
                <a:lnTo>
                  <a:pt x="351" y="489"/>
                </a:lnTo>
                <a:lnTo>
                  <a:pt x="352" y="489"/>
                </a:lnTo>
                <a:lnTo>
                  <a:pt x="352" y="488"/>
                </a:lnTo>
                <a:lnTo>
                  <a:pt x="351" y="488"/>
                </a:lnTo>
                <a:lnTo>
                  <a:pt x="352" y="488"/>
                </a:lnTo>
                <a:lnTo>
                  <a:pt x="351" y="488"/>
                </a:lnTo>
                <a:lnTo>
                  <a:pt x="352" y="488"/>
                </a:lnTo>
                <a:lnTo>
                  <a:pt x="351" y="488"/>
                </a:lnTo>
                <a:lnTo>
                  <a:pt x="351" y="486"/>
                </a:lnTo>
                <a:lnTo>
                  <a:pt x="352" y="486"/>
                </a:lnTo>
                <a:lnTo>
                  <a:pt x="351" y="486"/>
                </a:lnTo>
                <a:lnTo>
                  <a:pt x="351" y="488"/>
                </a:lnTo>
                <a:lnTo>
                  <a:pt x="351" y="486"/>
                </a:lnTo>
                <a:lnTo>
                  <a:pt x="352" y="485"/>
                </a:lnTo>
                <a:lnTo>
                  <a:pt x="351" y="485"/>
                </a:lnTo>
                <a:lnTo>
                  <a:pt x="351" y="483"/>
                </a:lnTo>
                <a:lnTo>
                  <a:pt x="349" y="483"/>
                </a:lnTo>
                <a:lnTo>
                  <a:pt x="349" y="485"/>
                </a:lnTo>
                <a:lnTo>
                  <a:pt x="349" y="486"/>
                </a:lnTo>
                <a:lnTo>
                  <a:pt x="349" y="485"/>
                </a:lnTo>
                <a:lnTo>
                  <a:pt x="349" y="486"/>
                </a:lnTo>
                <a:lnTo>
                  <a:pt x="349" y="485"/>
                </a:lnTo>
                <a:lnTo>
                  <a:pt x="347" y="485"/>
                </a:lnTo>
                <a:lnTo>
                  <a:pt x="347" y="483"/>
                </a:lnTo>
                <a:lnTo>
                  <a:pt x="347" y="481"/>
                </a:lnTo>
                <a:lnTo>
                  <a:pt x="347" y="480"/>
                </a:lnTo>
                <a:lnTo>
                  <a:pt x="347" y="481"/>
                </a:lnTo>
                <a:lnTo>
                  <a:pt x="347" y="483"/>
                </a:lnTo>
                <a:lnTo>
                  <a:pt x="346" y="483"/>
                </a:lnTo>
                <a:lnTo>
                  <a:pt x="346" y="481"/>
                </a:lnTo>
                <a:lnTo>
                  <a:pt x="346" y="480"/>
                </a:lnTo>
                <a:lnTo>
                  <a:pt x="346" y="478"/>
                </a:lnTo>
                <a:lnTo>
                  <a:pt x="346" y="477"/>
                </a:lnTo>
                <a:lnTo>
                  <a:pt x="347" y="475"/>
                </a:lnTo>
                <a:lnTo>
                  <a:pt x="347" y="473"/>
                </a:lnTo>
                <a:lnTo>
                  <a:pt x="346" y="473"/>
                </a:lnTo>
                <a:lnTo>
                  <a:pt x="346" y="472"/>
                </a:lnTo>
                <a:lnTo>
                  <a:pt x="344" y="472"/>
                </a:lnTo>
                <a:lnTo>
                  <a:pt x="344" y="473"/>
                </a:lnTo>
                <a:lnTo>
                  <a:pt x="346" y="473"/>
                </a:lnTo>
                <a:lnTo>
                  <a:pt x="344" y="475"/>
                </a:lnTo>
                <a:lnTo>
                  <a:pt x="344" y="473"/>
                </a:lnTo>
                <a:lnTo>
                  <a:pt x="344" y="472"/>
                </a:lnTo>
                <a:lnTo>
                  <a:pt x="344" y="470"/>
                </a:lnTo>
                <a:lnTo>
                  <a:pt x="343" y="470"/>
                </a:lnTo>
                <a:lnTo>
                  <a:pt x="343" y="469"/>
                </a:lnTo>
                <a:lnTo>
                  <a:pt x="343" y="467"/>
                </a:lnTo>
                <a:lnTo>
                  <a:pt x="343" y="465"/>
                </a:lnTo>
                <a:lnTo>
                  <a:pt x="344" y="465"/>
                </a:lnTo>
                <a:lnTo>
                  <a:pt x="344" y="464"/>
                </a:lnTo>
                <a:lnTo>
                  <a:pt x="344" y="462"/>
                </a:lnTo>
                <a:lnTo>
                  <a:pt x="343" y="461"/>
                </a:lnTo>
                <a:lnTo>
                  <a:pt x="343" y="459"/>
                </a:lnTo>
                <a:lnTo>
                  <a:pt x="343" y="457"/>
                </a:lnTo>
                <a:lnTo>
                  <a:pt x="343" y="456"/>
                </a:lnTo>
                <a:lnTo>
                  <a:pt x="341" y="456"/>
                </a:lnTo>
                <a:lnTo>
                  <a:pt x="341" y="454"/>
                </a:lnTo>
                <a:lnTo>
                  <a:pt x="341" y="453"/>
                </a:lnTo>
                <a:lnTo>
                  <a:pt x="339" y="453"/>
                </a:lnTo>
                <a:lnTo>
                  <a:pt x="339" y="451"/>
                </a:lnTo>
                <a:lnTo>
                  <a:pt x="339" y="449"/>
                </a:lnTo>
                <a:lnTo>
                  <a:pt x="338" y="449"/>
                </a:lnTo>
                <a:lnTo>
                  <a:pt x="338" y="451"/>
                </a:lnTo>
                <a:lnTo>
                  <a:pt x="336" y="451"/>
                </a:lnTo>
                <a:lnTo>
                  <a:pt x="338" y="453"/>
                </a:lnTo>
                <a:lnTo>
                  <a:pt x="338" y="454"/>
                </a:lnTo>
                <a:lnTo>
                  <a:pt x="338" y="456"/>
                </a:lnTo>
                <a:lnTo>
                  <a:pt x="338" y="457"/>
                </a:lnTo>
                <a:lnTo>
                  <a:pt x="338" y="459"/>
                </a:lnTo>
                <a:lnTo>
                  <a:pt x="339" y="461"/>
                </a:lnTo>
                <a:lnTo>
                  <a:pt x="338" y="461"/>
                </a:lnTo>
                <a:lnTo>
                  <a:pt x="338" y="462"/>
                </a:lnTo>
                <a:lnTo>
                  <a:pt x="339" y="462"/>
                </a:lnTo>
                <a:lnTo>
                  <a:pt x="339" y="464"/>
                </a:lnTo>
                <a:lnTo>
                  <a:pt x="339" y="465"/>
                </a:lnTo>
                <a:lnTo>
                  <a:pt x="341" y="467"/>
                </a:lnTo>
                <a:lnTo>
                  <a:pt x="341" y="469"/>
                </a:lnTo>
                <a:lnTo>
                  <a:pt x="341" y="470"/>
                </a:lnTo>
                <a:lnTo>
                  <a:pt x="341" y="472"/>
                </a:lnTo>
                <a:lnTo>
                  <a:pt x="343" y="472"/>
                </a:lnTo>
                <a:lnTo>
                  <a:pt x="341" y="472"/>
                </a:lnTo>
                <a:lnTo>
                  <a:pt x="343" y="472"/>
                </a:lnTo>
                <a:lnTo>
                  <a:pt x="341" y="472"/>
                </a:lnTo>
                <a:lnTo>
                  <a:pt x="341" y="473"/>
                </a:lnTo>
                <a:lnTo>
                  <a:pt x="343" y="473"/>
                </a:lnTo>
                <a:lnTo>
                  <a:pt x="341" y="473"/>
                </a:lnTo>
                <a:lnTo>
                  <a:pt x="341" y="475"/>
                </a:lnTo>
                <a:lnTo>
                  <a:pt x="341" y="477"/>
                </a:lnTo>
                <a:lnTo>
                  <a:pt x="341" y="478"/>
                </a:lnTo>
                <a:lnTo>
                  <a:pt x="343" y="478"/>
                </a:lnTo>
                <a:lnTo>
                  <a:pt x="343" y="480"/>
                </a:lnTo>
                <a:lnTo>
                  <a:pt x="343" y="481"/>
                </a:lnTo>
                <a:lnTo>
                  <a:pt x="341" y="481"/>
                </a:lnTo>
                <a:lnTo>
                  <a:pt x="341" y="483"/>
                </a:lnTo>
                <a:lnTo>
                  <a:pt x="343" y="483"/>
                </a:lnTo>
                <a:lnTo>
                  <a:pt x="343" y="485"/>
                </a:lnTo>
                <a:lnTo>
                  <a:pt x="343" y="486"/>
                </a:lnTo>
                <a:lnTo>
                  <a:pt x="343" y="488"/>
                </a:lnTo>
                <a:lnTo>
                  <a:pt x="341" y="488"/>
                </a:lnTo>
                <a:lnTo>
                  <a:pt x="343" y="488"/>
                </a:lnTo>
                <a:lnTo>
                  <a:pt x="343" y="489"/>
                </a:lnTo>
                <a:lnTo>
                  <a:pt x="341" y="489"/>
                </a:lnTo>
                <a:lnTo>
                  <a:pt x="341" y="491"/>
                </a:lnTo>
                <a:lnTo>
                  <a:pt x="341" y="489"/>
                </a:lnTo>
                <a:lnTo>
                  <a:pt x="341" y="491"/>
                </a:lnTo>
                <a:lnTo>
                  <a:pt x="341" y="489"/>
                </a:lnTo>
                <a:lnTo>
                  <a:pt x="339" y="489"/>
                </a:lnTo>
                <a:lnTo>
                  <a:pt x="341" y="489"/>
                </a:lnTo>
                <a:lnTo>
                  <a:pt x="341" y="488"/>
                </a:lnTo>
                <a:lnTo>
                  <a:pt x="339" y="488"/>
                </a:lnTo>
                <a:lnTo>
                  <a:pt x="341" y="488"/>
                </a:lnTo>
                <a:lnTo>
                  <a:pt x="339" y="488"/>
                </a:lnTo>
                <a:lnTo>
                  <a:pt x="341" y="488"/>
                </a:lnTo>
                <a:lnTo>
                  <a:pt x="341" y="486"/>
                </a:lnTo>
                <a:lnTo>
                  <a:pt x="339" y="486"/>
                </a:lnTo>
                <a:lnTo>
                  <a:pt x="339" y="485"/>
                </a:lnTo>
                <a:lnTo>
                  <a:pt x="338" y="485"/>
                </a:lnTo>
                <a:lnTo>
                  <a:pt x="336" y="485"/>
                </a:lnTo>
                <a:lnTo>
                  <a:pt x="336" y="483"/>
                </a:lnTo>
                <a:lnTo>
                  <a:pt x="336" y="485"/>
                </a:lnTo>
                <a:lnTo>
                  <a:pt x="336" y="483"/>
                </a:lnTo>
                <a:lnTo>
                  <a:pt x="336" y="485"/>
                </a:lnTo>
                <a:lnTo>
                  <a:pt x="336" y="483"/>
                </a:lnTo>
                <a:lnTo>
                  <a:pt x="336" y="485"/>
                </a:lnTo>
                <a:lnTo>
                  <a:pt x="335" y="485"/>
                </a:lnTo>
                <a:lnTo>
                  <a:pt x="333" y="485"/>
                </a:lnTo>
                <a:lnTo>
                  <a:pt x="335" y="485"/>
                </a:lnTo>
                <a:lnTo>
                  <a:pt x="333" y="485"/>
                </a:lnTo>
                <a:lnTo>
                  <a:pt x="333" y="483"/>
                </a:lnTo>
                <a:lnTo>
                  <a:pt x="333" y="485"/>
                </a:lnTo>
                <a:lnTo>
                  <a:pt x="333" y="483"/>
                </a:lnTo>
                <a:lnTo>
                  <a:pt x="331" y="483"/>
                </a:lnTo>
                <a:lnTo>
                  <a:pt x="333" y="483"/>
                </a:lnTo>
                <a:lnTo>
                  <a:pt x="331" y="483"/>
                </a:lnTo>
                <a:lnTo>
                  <a:pt x="331" y="481"/>
                </a:lnTo>
                <a:lnTo>
                  <a:pt x="331" y="480"/>
                </a:lnTo>
                <a:lnTo>
                  <a:pt x="330" y="480"/>
                </a:lnTo>
                <a:lnTo>
                  <a:pt x="331" y="480"/>
                </a:lnTo>
                <a:lnTo>
                  <a:pt x="330" y="480"/>
                </a:lnTo>
                <a:lnTo>
                  <a:pt x="330" y="478"/>
                </a:lnTo>
                <a:lnTo>
                  <a:pt x="328" y="478"/>
                </a:lnTo>
                <a:lnTo>
                  <a:pt x="328" y="477"/>
                </a:lnTo>
                <a:lnTo>
                  <a:pt x="328" y="478"/>
                </a:lnTo>
                <a:lnTo>
                  <a:pt x="328" y="477"/>
                </a:lnTo>
                <a:lnTo>
                  <a:pt x="327" y="477"/>
                </a:lnTo>
                <a:lnTo>
                  <a:pt x="325" y="477"/>
                </a:lnTo>
                <a:lnTo>
                  <a:pt x="325" y="475"/>
                </a:lnTo>
                <a:lnTo>
                  <a:pt x="325" y="473"/>
                </a:lnTo>
                <a:lnTo>
                  <a:pt x="323" y="473"/>
                </a:lnTo>
                <a:lnTo>
                  <a:pt x="323" y="472"/>
                </a:lnTo>
                <a:lnTo>
                  <a:pt x="323" y="473"/>
                </a:lnTo>
                <a:lnTo>
                  <a:pt x="323" y="472"/>
                </a:lnTo>
                <a:lnTo>
                  <a:pt x="323" y="470"/>
                </a:lnTo>
                <a:lnTo>
                  <a:pt x="323" y="469"/>
                </a:lnTo>
                <a:lnTo>
                  <a:pt x="322" y="469"/>
                </a:lnTo>
                <a:lnTo>
                  <a:pt x="322" y="467"/>
                </a:lnTo>
                <a:lnTo>
                  <a:pt x="322" y="465"/>
                </a:lnTo>
                <a:lnTo>
                  <a:pt x="320" y="465"/>
                </a:lnTo>
                <a:lnTo>
                  <a:pt x="320" y="464"/>
                </a:lnTo>
                <a:lnTo>
                  <a:pt x="320" y="462"/>
                </a:lnTo>
                <a:lnTo>
                  <a:pt x="320" y="461"/>
                </a:lnTo>
                <a:lnTo>
                  <a:pt x="319" y="461"/>
                </a:lnTo>
                <a:lnTo>
                  <a:pt x="320" y="461"/>
                </a:lnTo>
                <a:lnTo>
                  <a:pt x="319" y="461"/>
                </a:lnTo>
                <a:lnTo>
                  <a:pt x="320" y="461"/>
                </a:lnTo>
                <a:lnTo>
                  <a:pt x="319" y="459"/>
                </a:lnTo>
                <a:lnTo>
                  <a:pt x="320" y="459"/>
                </a:lnTo>
                <a:lnTo>
                  <a:pt x="319" y="459"/>
                </a:lnTo>
                <a:lnTo>
                  <a:pt x="320" y="459"/>
                </a:lnTo>
                <a:lnTo>
                  <a:pt x="319" y="457"/>
                </a:lnTo>
                <a:lnTo>
                  <a:pt x="320" y="457"/>
                </a:lnTo>
                <a:lnTo>
                  <a:pt x="319" y="457"/>
                </a:lnTo>
                <a:lnTo>
                  <a:pt x="319" y="456"/>
                </a:lnTo>
                <a:lnTo>
                  <a:pt x="319" y="454"/>
                </a:lnTo>
                <a:lnTo>
                  <a:pt x="317" y="456"/>
                </a:lnTo>
                <a:lnTo>
                  <a:pt x="317" y="454"/>
                </a:lnTo>
                <a:lnTo>
                  <a:pt x="317" y="453"/>
                </a:lnTo>
                <a:lnTo>
                  <a:pt x="315" y="453"/>
                </a:lnTo>
                <a:lnTo>
                  <a:pt x="315" y="451"/>
                </a:lnTo>
                <a:lnTo>
                  <a:pt x="314" y="451"/>
                </a:lnTo>
                <a:lnTo>
                  <a:pt x="315" y="451"/>
                </a:lnTo>
                <a:lnTo>
                  <a:pt x="314" y="451"/>
                </a:lnTo>
                <a:lnTo>
                  <a:pt x="315" y="451"/>
                </a:lnTo>
                <a:lnTo>
                  <a:pt x="314" y="449"/>
                </a:lnTo>
                <a:lnTo>
                  <a:pt x="314" y="451"/>
                </a:lnTo>
                <a:lnTo>
                  <a:pt x="314" y="449"/>
                </a:lnTo>
                <a:lnTo>
                  <a:pt x="314" y="451"/>
                </a:lnTo>
                <a:lnTo>
                  <a:pt x="314" y="449"/>
                </a:lnTo>
                <a:lnTo>
                  <a:pt x="312" y="449"/>
                </a:lnTo>
                <a:lnTo>
                  <a:pt x="312" y="448"/>
                </a:lnTo>
                <a:lnTo>
                  <a:pt x="311" y="448"/>
                </a:lnTo>
                <a:lnTo>
                  <a:pt x="312" y="448"/>
                </a:lnTo>
                <a:lnTo>
                  <a:pt x="311" y="448"/>
                </a:lnTo>
                <a:lnTo>
                  <a:pt x="309" y="448"/>
                </a:lnTo>
                <a:lnTo>
                  <a:pt x="311" y="448"/>
                </a:lnTo>
                <a:lnTo>
                  <a:pt x="309" y="448"/>
                </a:lnTo>
                <a:lnTo>
                  <a:pt x="309" y="449"/>
                </a:lnTo>
                <a:lnTo>
                  <a:pt x="309" y="448"/>
                </a:lnTo>
                <a:lnTo>
                  <a:pt x="307" y="448"/>
                </a:lnTo>
                <a:lnTo>
                  <a:pt x="307" y="446"/>
                </a:lnTo>
                <a:lnTo>
                  <a:pt x="307" y="448"/>
                </a:lnTo>
                <a:lnTo>
                  <a:pt x="307" y="446"/>
                </a:lnTo>
                <a:lnTo>
                  <a:pt x="307" y="445"/>
                </a:lnTo>
                <a:lnTo>
                  <a:pt x="306" y="445"/>
                </a:lnTo>
                <a:lnTo>
                  <a:pt x="306" y="443"/>
                </a:lnTo>
                <a:lnTo>
                  <a:pt x="304" y="443"/>
                </a:lnTo>
                <a:lnTo>
                  <a:pt x="304" y="441"/>
                </a:lnTo>
                <a:lnTo>
                  <a:pt x="304" y="443"/>
                </a:lnTo>
                <a:lnTo>
                  <a:pt x="303" y="443"/>
                </a:lnTo>
                <a:lnTo>
                  <a:pt x="303" y="441"/>
                </a:lnTo>
                <a:lnTo>
                  <a:pt x="301" y="441"/>
                </a:lnTo>
                <a:lnTo>
                  <a:pt x="301" y="440"/>
                </a:lnTo>
                <a:lnTo>
                  <a:pt x="303" y="440"/>
                </a:lnTo>
                <a:lnTo>
                  <a:pt x="303" y="438"/>
                </a:lnTo>
                <a:lnTo>
                  <a:pt x="301" y="438"/>
                </a:lnTo>
                <a:lnTo>
                  <a:pt x="303" y="438"/>
                </a:lnTo>
                <a:lnTo>
                  <a:pt x="303" y="437"/>
                </a:lnTo>
                <a:lnTo>
                  <a:pt x="303" y="438"/>
                </a:lnTo>
                <a:lnTo>
                  <a:pt x="301" y="438"/>
                </a:lnTo>
                <a:lnTo>
                  <a:pt x="301" y="437"/>
                </a:lnTo>
                <a:lnTo>
                  <a:pt x="301" y="438"/>
                </a:lnTo>
                <a:lnTo>
                  <a:pt x="299" y="438"/>
                </a:lnTo>
                <a:lnTo>
                  <a:pt x="299" y="437"/>
                </a:lnTo>
                <a:lnTo>
                  <a:pt x="299" y="435"/>
                </a:lnTo>
                <a:lnTo>
                  <a:pt x="299" y="433"/>
                </a:lnTo>
                <a:lnTo>
                  <a:pt x="301" y="433"/>
                </a:lnTo>
                <a:lnTo>
                  <a:pt x="299" y="433"/>
                </a:lnTo>
                <a:lnTo>
                  <a:pt x="299" y="432"/>
                </a:lnTo>
                <a:lnTo>
                  <a:pt x="301" y="432"/>
                </a:lnTo>
                <a:lnTo>
                  <a:pt x="299" y="432"/>
                </a:lnTo>
                <a:lnTo>
                  <a:pt x="301" y="432"/>
                </a:lnTo>
                <a:lnTo>
                  <a:pt x="299" y="432"/>
                </a:lnTo>
                <a:lnTo>
                  <a:pt x="301" y="432"/>
                </a:lnTo>
                <a:lnTo>
                  <a:pt x="301" y="430"/>
                </a:lnTo>
                <a:lnTo>
                  <a:pt x="301" y="432"/>
                </a:lnTo>
                <a:lnTo>
                  <a:pt x="301" y="433"/>
                </a:lnTo>
                <a:lnTo>
                  <a:pt x="301" y="432"/>
                </a:lnTo>
                <a:lnTo>
                  <a:pt x="301" y="430"/>
                </a:lnTo>
                <a:lnTo>
                  <a:pt x="301" y="429"/>
                </a:lnTo>
                <a:lnTo>
                  <a:pt x="299" y="429"/>
                </a:lnTo>
                <a:lnTo>
                  <a:pt x="299" y="427"/>
                </a:lnTo>
                <a:lnTo>
                  <a:pt x="299" y="429"/>
                </a:lnTo>
                <a:lnTo>
                  <a:pt x="299" y="427"/>
                </a:lnTo>
                <a:lnTo>
                  <a:pt x="298" y="427"/>
                </a:lnTo>
                <a:lnTo>
                  <a:pt x="298" y="429"/>
                </a:lnTo>
                <a:lnTo>
                  <a:pt x="296" y="429"/>
                </a:lnTo>
                <a:lnTo>
                  <a:pt x="296" y="430"/>
                </a:lnTo>
                <a:lnTo>
                  <a:pt x="295" y="430"/>
                </a:lnTo>
                <a:lnTo>
                  <a:pt x="295" y="429"/>
                </a:lnTo>
                <a:lnTo>
                  <a:pt x="293" y="429"/>
                </a:lnTo>
                <a:lnTo>
                  <a:pt x="291" y="429"/>
                </a:lnTo>
                <a:lnTo>
                  <a:pt x="291" y="427"/>
                </a:lnTo>
                <a:lnTo>
                  <a:pt x="290" y="427"/>
                </a:lnTo>
                <a:lnTo>
                  <a:pt x="288" y="427"/>
                </a:lnTo>
                <a:lnTo>
                  <a:pt x="288" y="425"/>
                </a:lnTo>
                <a:lnTo>
                  <a:pt x="287" y="425"/>
                </a:lnTo>
                <a:lnTo>
                  <a:pt x="288" y="425"/>
                </a:lnTo>
                <a:lnTo>
                  <a:pt x="288" y="424"/>
                </a:lnTo>
                <a:lnTo>
                  <a:pt x="288" y="422"/>
                </a:lnTo>
                <a:lnTo>
                  <a:pt x="290" y="422"/>
                </a:lnTo>
                <a:lnTo>
                  <a:pt x="291" y="422"/>
                </a:lnTo>
                <a:lnTo>
                  <a:pt x="290" y="422"/>
                </a:lnTo>
                <a:lnTo>
                  <a:pt x="290" y="421"/>
                </a:lnTo>
                <a:lnTo>
                  <a:pt x="291" y="421"/>
                </a:lnTo>
                <a:lnTo>
                  <a:pt x="293" y="421"/>
                </a:lnTo>
                <a:lnTo>
                  <a:pt x="293" y="419"/>
                </a:lnTo>
                <a:lnTo>
                  <a:pt x="293" y="417"/>
                </a:lnTo>
                <a:lnTo>
                  <a:pt x="295" y="417"/>
                </a:lnTo>
                <a:lnTo>
                  <a:pt x="295" y="416"/>
                </a:lnTo>
                <a:lnTo>
                  <a:pt x="293" y="416"/>
                </a:lnTo>
                <a:lnTo>
                  <a:pt x="291" y="416"/>
                </a:lnTo>
                <a:lnTo>
                  <a:pt x="290" y="417"/>
                </a:lnTo>
                <a:lnTo>
                  <a:pt x="290" y="416"/>
                </a:lnTo>
                <a:lnTo>
                  <a:pt x="288" y="416"/>
                </a:lnTo>
                <a:lnTo>
                  <a:pt x="288" y="414"/>
                </a:lnTo>
                <a:lnTo>
                  <a:pt x="287" y="414"/>
                </a:lnTo>
                <a:lnTo>
                  <a:pt x="287" y="416"/>
                </a:lnTo>
                <a:lnTo>
                  <a:pt x="287" y="417"/>
                </a:lnTo>
                <a:lnTo>
                  <a:pt x="285" y="417"/>
                </a:lnTo>
                <a:lnTo>
                  <a:pt x="285" y="416"/>
                </a:lnTo>
                <a:lnTo>
                  <a:pt x="285" y="417"/>
                </a:lnTo>
                <a:lnTo>
                  <a:pt x="283" y="417"/>
                </a:lnTo>
                <a:lnTo>
                  <a:pt x="283" y="416"/>
                </a:lnTo>
                <a:lnTo>
                  <a:pt x="282" y="416"/>
                </a:lnTo>
                <a:lnTo>
                  <a:pt x="282" y="414"/>
                </a:lnTo>
                <a:lnTo>
                  <a:pt x="282" y="413"/>
                </a:lnTo>
                <a:lnTo>
                  <a:pt x="280" y="413"/>
                </a:lnTo>
                <a:lnTo>
                  <a:pt x="280" y="411"/>
                </a:lnTo>
                <a:lnTo>
                  <a:pt x="282" y="411"/>
                </a:lnTo>
                <a:lnTo>
                  <a:pt x="282" y="409"/>
                </a:lnTo>
                <a:lnTo>
                  <a:pt x="282" y="408"/>
                </a:lnTo>
                <a:lnTo>
                  <a:pt x="280" y="408"/>
                </a:lnTo>
                <a:lnTo>
                  <a:pt x="280" y="406"/>
                </a:lnTo>
                <a:lnTo>
                  <a:pt x="280" y="405"/>
                </a:lnTo>
                <a:lnTo>
                  <a:pt x="279" y="405"/>
                </a:lnTo>
                <a:lnTo>
                  <a:pt x="279" y="403"/>
                </a:lnTo>
                <a:lnTo>
                  <a:pt x="277" y="403"/>
                </a:lnTo>
                <a:lnTo>
                  <a:pt x="275" y="403"/>
                </a:lnTo>
                <a:lnTo>
                  <a:pt x="277" y="403"/>
                </a:lnTo>
                <a:lnTo>
                  <a:pt x="275" y="401"/>
                </a:lnTo>
                <a:lnTo>
                  <a:pt x="277" y="401"/>
                </a:lnTo>
                <a:lnTo>
                  <a:pt x="275" y="401"/>
                </a:lnTo>
                <a:lnTo>
                  <a:pt x="275" y="400"/>
                </a:lnTo>
                <a:lnTo>
                  <a:pt x="277" y="400"/>
                </a:lnTo>
                <a:lnTo>
                  <a:pt x="275" y="400"/>
                </a:lnTo>
                <a:lnTo>
                  <a:pt x="277" y="400"/>
                </a:lnTo>
                <a:lnTo>
                  <a:pt x="277" y="398"/>
                </a:lnTo>
                <a:lnTo>
                  <a:pt x="277" y="397"/>
                </a:lnTo>
                <a:lnTo>
                  <a:pt x="279" y="398"/>
                </a:lnTo>
                <a:lnTo>
                  <a:pt x="279" y="397"/>
                </a:lnTo>
                <a:lnTo>
                  <a:pt x="279" y="395"/>
                </a:lnTo>
                <a:lnTo>
                  <a:pt x="280" y="397"/>
                </a:lnTo>
                <a:lnTo>
                  <a:pt x="280" y="395"/>
                </a:lnTo>
                <a:lnTo>
                  <a:pt x="279" y="395"/>
                </a:lnTo>
                <a:lnTo>
                  <a:pt x="279" y="393"/>
                </a:lnTo>
                <a:lnTo>
                  <a:pt x="279" y="392"/>
                </a:lnTo>
                <a:lnTo>
                  <a:pt x="280" y="392"/>
                </a:lnTo>
                <a:lnTo>
                  <a:pt x="280" y="390"/>
                </a:lnTo>
                <a:lnTo>
                  <a:pt x="282" y="390"/>
                </a:lnTo>
                <a:lnTo>
                  <a:pt x="283" y="390"/>
                </a:lnTo>
                <a:lnTo>
                  <a:pt x="283" y="389"/>
                </a:lnTo>
                <a:lnTo>
                  <a:pt x="285" y="389"/>
                </a:lnTo>
                <a:lnTo>
                  <a:pt x="287" y="389"/>
                </a:lnTo>
                <a:lnTo>
                  <a:pt x="287" y="390"/>
                </a:lnTo>
                <a:lnTo>
                  <a:pt x="288" y="390"/>
                </a:lnTo>
                <a:lnTo>
                  <a:pt x="290" y="390"/>
                </a:lnTo>
                <a:lnTo>
                  <a:pt x="291" y="390"/>
                </a:lnTo>
                <a:lnTo>
                  <a:pt x="291" y="389"/>
                </a:lnTo>
                <a:lnTo>
                  <a:pt x="293" y="389"/>
                </a:lnTo>
                <a:lnTo>
                  <a:pt x="293" y="390"/>
                </a:lnTo>
                <a:lnTo>
                  <a:pt x="295" y="390"/>
                </a:lnTo>
                <a:lnTo>
                  <a:pt x="295" y="392"/>
                </a:lnTo>
                <a:lnTo>
                  <a:pt x="296" y="392"/>
                </a:lnTo>
                <a:lnTo>
                  <a:pt x="298" y="392"/>
                </a:lnTo>
                <a:lnTo>
                  <a:pt x="298" y="393"/>
                </a:lnTo>
                <a:lnTo>
                  <a:pt x="299" y="393"/>
                </a:lnTo>
                <a:lnTo>
                  <a:pt x="299" y="395"/>
                </a:lnTo>
                <a:lnTo>
                  <a:pt x="301" y="395"/>
                </a:lnTo>
                <a:lnTo>
                  <a:pt x="303" y="395"/>
                </a:lnTo>
                <a:lnTo>
                  <a:pt x="303" y="393"/>
                </a:lnTo>
                <a:lnTo>
                  <a:pt x="303" y="392"/>
                </a:lnTo>
                <a:lnTo>
                  <a:pt x="303" y="390"/>
                </a:lnTo>
                <a:lnTo>
                  <a:pt x="303" y="389"/>
                </a:lnTo>
                <a:lnTo>
                  <a:pt x="301" y="389"/>
                </a:lnTo>
                <a:lnTo>
                  <a:pt x="301" y="387"/>
                </a:lnTo>
                <a:lnTo>
                  <a:pt x="299" y="387"/>
                </a:lnTo>
                <a:lnTo>
                  <a:pt x="299" y="385"/>
                </a:lnTo>
                <a:lnTo>
                  <a:pt x="298" y="385"/>
                </a:lnTo>
                <a:lnTo>
                  <a:pt x="296" y="385"/>
                </a:lnTo>
                <a:lnTo>
                  <a:pt x="295" y="385"/>
                </a:lnTo>
                <a:lnTo>
                  <a:pt x="293" y="385"/>
                </a:lnTo>
                <a:lnTo>
                  <a:pt x="293" y="384"/>
                </a:lnTo>
                <a:lnTo>
                  <a:pt x="291" y="384"/>
                </a:lnTo>
                <a:lnTo>
                  <a:pt x="290" y="384"/>
                </a:lnTo>
                <a:lnTo>
                  <a:pt x="290" y="382"/>
                </a:lnTo>
                <a:lnTo>
                  <a:pt x="288" y="382"/>
                </a:lnTo>
                <a:lnTo>
                  <a:pt x="288" y="381"/>
                </a:lnTo>
                <a:lnTo>
                  <a:pt x="290" y="381"/>
                </a:lnTo>
                <a:lnTo>
                  <a:pt x="290" y="379"/>
                </a:lnTo>
                <a:lnTo>
                  <a:pt x="290" y="377"/>
                </a:lnTo>
                <a:lnTo>
                  <a:pt x="290" y="376"/>
                </a:lnTo>
                <a:lnTo>
                  <a:pt x="291" y="376"/>
                </a:lnTo>
                <a:lnTo>
                  <a:pt x="290" y="376"/>
                </a:lnTo>
                <a:lnTo>
                  <a:pt x="290" y="374"/>
                </a:lnTo>
                <a:lnTo>
                  <a:pt x="290" y="376"/>
                </a:lnTo>
                <a:lnTo>
                  <a:pt x="288" y="376"/>
                </a:lnTo>
                <a:lnTo>
                  <a:pt x="288" y="377"/>
                </a:lnTo>
                <a:lnTo>
                  <a:pt x="287" y="377"/>
                </a:lnTo>
                <a:lnTo>
                  <a:pt x="285" y="377"/>
                </a:lnTo>
                <a:lnTo>
                  <a:pt x="283" y="377"/>
                </a:lnTo>
                <a:lnTo>
                  <a:pt x="283" y="379"/>
                </a:lnTo>
                <a:lnTo>
                  <a:pt x="283" y="377"/>
                </a:lnTo>
                <a:lnTo>
                  <a:pt x="283" y="379"/>
                </a:lnTo>
                <a:lnTo>
                  <a:pt x="283" y="381"/>
                </a:lnTo>
                <a:lnTo>
                  <a:pt x="282" y="381"/>
                </a:lnTo>
                <a:lnTo>
                  <a:pt x="280" y="381"/>
                </a:lnTo>
                <a:lnTo>
                  <a:pt x="280" y="382"/>
                </a:lnTo>
                <a:lnTo>
                  <a:pt x="280" y="384"/>
                </a:lnTo>
                <a:lnTo>
                  <a:pt x="279" y="384"/>
                </a:lnTo>
                <a:lnTo>
                  <a:pt x="279" y="382"/>
                </a:lnTo>
                <a:lnTo>
                  <a:pt x="279" y="384"/>
                </a:lnTo>
                <a:lnTo>
                  <a:pt x="279" y="382"/>
                </a:lnTo>
                <a:lnTo>
                  <a:pt x="279" y="384"/>
                </a:lnTo>
                <a:lnTo>
                  <a:pt x="277" y="384"/>
                </a:lnTo>
                <a:lnTo>
                  <a:pt x="279" y="384"/>
                </a:lnTo>
                <a:lnTo>
                  <a:pt x="277" y="384"/>
                </a:lnTo>
                <a:lnTo>
                  <a:pt x="277" y="382"/>
                </a:lnTo>
                <a:lnTo>
                  <a:pt x="275" y="384"/>
                </a:lnTo>
                <a:lnTo>
                  <a:pt x="275" y="382"/>
                </a:lnTo>
                <a:lnTo>
                  <a:pt x="275" y="384"/>
                </a:lnTo>
                <a:lnTo>
                  <a:pt x="275" y="382"/>
                </a:lnTo>
                <a:lnTo>
                  <a:pt x="275" y="384"/>
                </a:lnTo>
                <a:lnTo>
                  <a:pt x="274" y="384"/>
                </a:lnTo>
                <a:lnTo>
                  <a:pt x="275" y="384"/>
                </a:lnTo>
                <a:lnTo>
                  <a:pt x="274" y="385"/>
                </a:lnTo>
                <a:lnTo>
                  <a:pt x="272" y="385"/>
                </a:lnTo>
                <a:lnTo>
                  <a:pt x="272" y="384"/>
                </a:lnTo>
                <a:lnTo>
                  <a:pt x="272" y="382"/>
                </a:lnTo>
                <a:lnTo>
                  <a:pt x="272" y="381"/>
                </a:lnTo>
                <a:lnTo>
                  <a:pt x="271" y="381"/>
                </a:lnTo>
                <a:lnTo>
                  <a:pt x="271" y="379"/>
                </a:lnTo>
                <a:lnTo>
                  <a:pt x="269" y="379"/>
                </a:lnTo>
                <a:lnTo>
                  <a:pt x="269" y="377"/>
                </a:lnTo>
                <a:lnTo>
                  <a:pt x="267" y="377"/>
                </a:lnTo>
                <a:lnTo>
                  <a:pt x="269" y="377"/>
                </a:lnTo>
                <a:lnTo>
                  <a:pt x="267" y="377"/>
                </a:lnTo>
                <a:lnTo>
                  <a:pt x="269" y="377"/>
                </a:lnTo>
                <a:lnTo>
                  <a:pt x="267" y="376"/>
                </a:lnTo>
                <a:lnTo>
                  <a:pt x="269" y="376"/>
                </a:lnTo>
                <a:lnTo>
                  <a:pt x="267" y="376"/>
                </a:lnTo>
                <a:lnTo>
                  <a:pt x="269" y="376"/>
                </a:lnTo>
                <a:lnTo>
                  <a:pt x="267" y="376"/>
                </a:lnTo>
                <a:lnTo>
                  <a:pt x="267" y="374"/>
                </a:lnTo>
                <a:lnTo>
                  <a:pt x="267" y="373"/>
                </a:lnTo>
                <a:lnTo>
                  <a:pt x="269" y="373"/>
                </a:lnTo>
                <a:lnTo>
                  <a:pt x="269" y="371"/>
                </a:lnTo>
                <a:lnTo>
                  <a:pt x="269" y="373"/>
                </a:lnTo>
                <a:lnTo>
                  <a:pt x="269" y="371"/>
                </a:lnTo>
                <a:lnTo>
                  <a:pt x="271" y="371"/>
                </a:lnTo>
                <a:lnTo>
                  <a:pt x="271" y="369"/>
                </a:lnTo>
                <a:lnTo>
                  <a:pt x="271" y="368"/>
                </a:lnTo>
                <a:lnTo>
                  <a:pt x="269" y="368"/>
                </a:lnTo>
                <a:lnTo>
                  <a:pt x="269" y="366"/>
                </a:lnTo>
                <a:lnTo>
                  <a:pt x="269" y="368"/>
                </a:lnTo>
                <a:lnTo>
                  <a:pt x="267" y="368"/>
                </a:lnTo>
                <a:lnTo>
                  <a:pt x="267" y="369"/>
                </a:lnTo>
                <a:lnTo>
                  <a:pt x="267" y="368"/>
                </a:lnTo>
                <a:lnTo>
                  <a:pt x="266" y="368"/>
                </a:lnTo>
                <a:lnTo>
                  <a:pt x="266" y="369"/>
                </a:lnTo>
                <a:lnTo>
                  <a:pt x="266" y="371"/>
                </a:lnTo>
                <a:lnTo>
                  <a:pt x="264" y="371"/>
                </a:lnTo>
                <a:lnTo>
                  <a:pt x="264" y="369"/>
                </a:lnTo>
                <a:lnTo>
                  <a:pt x="264" y="371"/>
                </a:lnTo>
                <a:lnTo>
                  <a:pt x="264" y="369"/>
                </a:lnTo>
                <a:lnTo>
                  <a:pt x="264" y="371"/>
                </a:lnTo>
                <a:lnTo>
                  <a:pt x="263" y="369"/>
                </a:lnTo>
                <a:lnTo>
                  <a:pt x="263" y="368"/>
                </a:lnTo>
                <a:lnTo>
                  <a:pt x="263" y="366"/>
                </a:lnTo>
                <a:lnTo>
                  <a:pt x="261" y="366"/>
                </a:lnTo>
                <a:lnTo>
                  <a:pt x="261" y="365"/>
                </a:lnTo>
                <a:lnTo>
                  <a:pt x="263" y="365"/>
                </a:lnTo>
                <a:lnTo>
                  <a:pt x="263" y="363"/>
                </a:lnTo>
                <a:lnTo>
                  <a:pt x="261" y="361"/>
                </a:lnTo>
                <a:lnTo>
                  <a:pt x="261" y="360"/>
                </a:lnTo>
                <a:lnTo>
                  <a:pt x="259" y="358"/>
                </a:lnTo>
                <a:lnTo>
                  <a:pt x="259" y="357"/>
                </a:lnTo>
                <a:lnTo>
                  <a:pt x="258" y="357"/>
                </a:lnTo>
                <a:lnTo>
                  <a:pt x="258" y="358"/>
                </a:lnTo>
                <a:lnTo>
                  <a:pt x="258" y="357"/>
                </a:lnTo>
                <a:lnTo>
                  <a:pt x="259" y="357"/>
                </a:lnTo>
                <a:lnTo>
                  <a:pt x="259" y="355"/>
                </a:lnTo>
                <a:lnTo>
                  <a:pt x="258" y="355"/>
                </a:lnTo>
                <a:lnTo>
                  <a:pt x="256" y="355"/>
                </a:lnTo>
                <a:lnTo>
                  <a:pt x="256" y="357"/>
                </a:lnTo>
                <a:lnTo>
                  <a:pt x="255" y="357"/>
                </a:lnTo>
                <a:lnTo>
                  <a:pt x="253" y="357"/>
                </a:lnTo>
                <a:lnTo>
                  <a:pt x="251" y="355"/>
                </a:lnTo>
                <a:lnTo>
                  <a:pt x="250" y="355"/>
                </a:lnTo>
                <a:lnTo>
                  <a:pt x="250" y="353"/>
                </a:lnTo>
                <a:lnTo>
                  <a:pt x="248" y="353"/>
                </a:lnTo>
                <a:lnTo>
                  <a:pt x="247" y="352"/>
                </a:lnTo>
                <a:lnTo>
                  <a:pt x="247" y="353"/>
                </a:lnTo>
                <a:lnTo>
                  <a:pt x="247" y="352"/>
                </a:lnTo>
                <a:lnTo>
                  <a:pt x="245" y="352"/>
                </a:lnTo>
                <a:lnTo>
                  <a:pt x="243" y="352"/>
                </a:lnTo>
                <a:lnTo>
                  <a:pt x="243" y="350"/>
                </a:lnTo>
                <a:lnTo>
                  <a:pt x="242" y="350"/>
                </a:lnTo>
                <a:lnTo>
                  <a:pt x="243" y="350"/>
                </a:lnTo>
                <a:lnTo>
                  <a:pt x="242" y="350"/>
                </a:lnTo>
                <a:lnTo>
                  <a:pt x="240" y="350"/>
                </a:lnTo>
                <a:lnTo>
                  <a:pt x="240" y="349"/>
                </a:lnTo>
                <a:lnTo>
                  <a:pt x="242" y="349"/>
                </a:lnTo>
                <a:lnTo>
                  <a:pt x="243" y="349"/>
                </a:lnTo>
                <a:lnTo>
                  <a:pt x="242" y="349"/>
                </a:lnTo>
                <a:lnTo>
                  <a:pt x="242" y="347"/>
                </a:lnTo>
                <a:lnTo>
                  <a:pt x="242" y="349"/>
                </a:lnTo>
                <a:lnTo>
                  <a:pt x="240" y="349"/>
                </a:lnTo>
                <a:lnTo>
                  <a:pt x="240" y="347"/>
                </a:lnTo>
                <a:lnTo>
                  <a:pt x="239" y="347"/>
                </a:lnTo>
                <a:lnTo>
                  <a:pt x="239" y="349"/>
                </a:lnTo>
                <a:lnTo>
                  <a:pt x="237" y="349"/>
                </a:lnTo>
                <a:lnTo>
                  <a:pt x="237" y="350"/>
                </a:lnTo>
                <a:lnTo>
                  <a:pt x="237" y="349"/>
                </a:lnTo>
                <a:lnTo>
                  <a:pt x="235" y="349"/>
                </a:lnTo>
                <a:lnTo>
                  <a:pt x="237" y="349"/>
                </a:lnTo>
                <a:lnTo>
                  <a:pt x="235" y="349"/>
                </a:lnTo>
                <a:lnTo>
                  <a:pt x="235" y="347"/>
                </a:lnTo>
                <a:lnTo>
                  <a:pt x="234" y="347"/>
                </a:lnTo>
                <a:lnTo>
                  <a:pt x="234" y="345"/>
                </a:lnTo>
                <a:lnTo>
                  <a:pt x="234" y="347"/>
                </a:lnTo>
                <a:lnTo>
                  <a:pt x="232" y="345"/>
                </a:lnTo>
                <a:lnTo>
                  <a:pt x="231" y="345"/>
                </a:lnTo>
                <a:lnTo>
                  <a:pt x="229" y="345"/>
                </a:lnTo>
                <a:lnTo>
                  <a:pt x="229" y="344"/>
                </a:lnTo>
                <a:lnTo>
                  <a:pt x="229" y="342"/>
                </a:lnTo>
                <a:lnTo>
                  <a:pt x="227" y="342"/>
                </a:lnTo>
                <a:lnTo>
                  <a:pt x="226" y="342"/>
                </a:lnTo>
                <a:lnTo>
                  <a:pt x="224" y="341"/>
                </a:lnTo>
                <a:lnTo>
                  <a:pt x="224" y="339"/>
                </a:lnTo>
                <a:lnTo>
                  <a:pt x="224" y="337"/>
                </a:lnTo>
                <a:lnTo>
                  <a:pt x="223" y="337"/>
                </a:lnTo>
                <a:lnTo>
                  <a:pt x="223" y="336"/>
                </a:lnTo>
                <a:lnTo>
                  <a:pt x="224" y="336"/>
                </a:lnTo>
                <a:lnTo>
                  <a:pt x="224" y="334"/>
                </a:lnTo>
                <a:lnTo>
                  <a:pt x="226" y="334"/>
                </a:lnTo>
                <a:lnTo>
                  <a:pt x="227" y="334"/>
                </a:lnTo>
                <a:lnTo>
                  <a:pt x="229" y="334"/>
                </a:lnTo>
                <a:lnTo>
                  <a:pt x="227" y="333"/>
                </a:lnTo>
                <a:lnTo>
                  <a:pt x="229" y="333"/>
                </a:lnTo>
                <a:lnTo>
                  <a:pt x="229" y="334"/>
                </a:lnTo>
                <a:lnTo>
                  <a:pt x="231" y="334"/>
                </a:lnTo>
                <a:lnTo>
                  <a:pt x="232" y="334"/>
                </a:lnTo>
                <a:lnTo>
                  <a:pt x="232" y="333"/>
                </a:lnTo>
                <a:lnTo>
                  <a:pt x="234" y="333"/>
                </a:lnTo>
                <a:lnTo>
                  <a:pt x="235" y="333"/>
                </a:lnTo>
                <a:lnTo>
                  <a:pt x="235" y="331"/>
                </a:lnTo>
                <a:lnTo>
                  <a:pt x="234" y="331"/>
                </a:lnTo>
                <a:lnTo>
                  <a:pt x="232" y="331"/>
                </a:lnTo>
                <a:lnTo>
                  <a:pt x="231" y="331"/>
                </a:lnTo>
                <a:lnTo>
                  <a:pt x="229" y="333"/>
                </a:lnTo>
                <a:lnTo>
                  <a:pt x="227" y="333"/>
                </a:lnTo>
                <a:lnTo>
                  <a:pt x="227" y="331"/>
                </a:lnTo>
                <a:lnTo>
                  <a:pt x="226" y="331"/>
                </a:lnTo>
                <a:lnTo>
                  <a:pt x="226" y="333"/>
                </a:lnTo>
                <a:lnTo>
                  <a:pt x="224" y="331"/>
                </a:lnTo>
                <a:lnTo>
                  <a:pt x="223" y="331"/>
                </a:lnTo>
                <a:lnTo>
                  <a:pt x="223" y="333"/>
                </a:lnTo>
                <a:lnTo>
                  <a:pt x="223" y="334"/>
                </a:lnTo>
                <a:lnTo>
                  <a:pt x="221" y="334"/>
                </a:lnTo>
                <a:lnTo>
                  <a:pt x="221" y="333"/>
                </a:lnTo>
                <a:lnTo>
                  <a:pt x="221" y="334"/>
                </a:lnTo>
                <a:lnTo>
                  <a:pt x="221" y="333"/>
                </a:lnTo>
                <a:lnTo>
                  <a:pt x="219" y="334"/>
                </a:lnTo>
                <a:lnTo>
                  <a:pt x="218" y="334"/>
                </a:lnTo>
                <a:lnTo>
                  <a:pt x="218" y="333"/>
                </a:lnTo>
                <a:lnTo>
                  <a:pt x="219" y="333"/>
                </a:lnTo>
                <a:lnTo>
                  <a:pt x="218" y="333"/>
                </a:lnTo>
                <a:lnTo>
                  <a:pt x="218" y="331"/>
                </a:lnTo>
                <a:lnTo>
                  <a:pt x="216" y="331"/>
                </a:lnTo>
                <a:lnTo>
                  <a:pt x="216" y="329"/>
                </a:lnTo>
                <a:lnTo>
                  <a:pt x="218" y="329"/>
                </a:lnTo>
                <a:lnTo>
                  <a:pt x="216" y="328"/>
                </a:lnTo>
                <a:lnTo>
                  <a:pt x="218" y="328"/>
                </a:lnTo>
                <a:lnTo>
                  <a:pt x="219" y="328"/>
                </a:lnTo>
                <a:lnTo>
                  <a:pt x="218" y="326"/>
                </a:lnTo>
                <a:lnTo>
                  <a:pt x="218" y="328"/>
                </a:lnTo>
                <a:lnTo>
                  <a:pt x="218" y="326"/>
                </a:lnTo>
                <a:lnTo>
                  <a:pt x="216" y="326"/>
                </a:lnTo>
                <a:lnTo>
                  <a:pt x="216" y="328"/>
                </a:lnTo>
                <a:lnTo>
                  <a:pt x="216" y="326"/>
                </a:lnTo>
                <a:lnTo>
                  <a:pt x="215" y="325"/>
                </a:lnTo>
                <a:lnTo>
                  <a:pt x="215" y="326"/>
                </a:lnTo>
                <a:lnTo>
                  <a:pt x="215" y="325"/>
                </a:lnTo>
                <a:lnTo>
                  <a:pt x="215" y="326"/>
                </a:lnTo>
                <a:lnTo>
                  <a:pt x="215" y="325"/>
                </a:lnTo>
                <a:lnTo>
                  <a:pt x="215" y="326"/>
                </a:lnTo>
                <a:lnTo>
                  <a:pt x="213" y="326"/>
                </a:lnTo>
                <a:lnTo>
                  <a:pt x="211" y="326"/>
                </a:lnTo>
                <a:lnTo>
                  <a:pt x="211" y="325"/>
                </a:lnTo>
                <a:lnTo>
                  <a:pt x="211" y="323"/>
                </a:lnTo>
                <a:lnTo>
                  <a:pt x="210" y="323"/>
                </a:lnTo>
                <a:lnTo>
                  <a:pt x="210" y="321"/>
                </a:lnTo>
                <a:lnTo>
                  <a:pt x="210" y="323"/>
                </a:lnTo>
                <a:lnTo>
                  <a:pt x="210" y="321"/>
                </a:lnTo>
                <a:lnTo>
                  <a:pt x="211" y="321"/>
                </a:lnTo>
                <a:lnTo>
                  <a:pt x="211" y="320"/>
                </a:lnTo>
                <a:lnTo>
                  <a:pt x="211" y="318"/>
                </a:lnTo>
                <a:lnTo>
                  <a:pt x="210" y="318"/>
                </a:lnTo>
                <a:lnTo>
                  <a:pt x="210" y="317"/>
                </a:lnTo>
                <a:lnTo>
                  <a:pt x="211" y="317"/>
                </a:lnTo>
                <a:lnTo>
                  <a:pt x="213" y="317"/>
                </a:lnTo>
                <a:lnTo>
                  <a:pt x="215" y="317"/>
                </a:lnTo>
                <a:lnTo>
                  <a:pt x="216" y="317"/>
                </a:lnTo>
                <a:lnTo>
                  <a:pt x="218" y="317"/>
                </a:lnTo>
                <a:lnTo>
                  <a:pt x="218" y="315"/>
                </a:lnTo>
                <a:lnTo>
                  <a:pt x="219" y="315"/>
                </a:lnTo>
                <a:lnTo>
                  <a:pt x="219" y="313"/>
                </a:lnTo>
                <a:lnTo>
                  <a:pt x="221" y="313"/>
                </a:lnTo>
                <a:lnTo>
                  <a:pt x="223" y="313"/>
                </a:lnTo>
                <a:lnTo>
                  <a:pt x="223" y="312"/>
                </a:lnTo>
                <a:lnTo>
                  <a:pt x="224" y="312"/>
                </a:lnTo>
                <a:lnTo>
                  <a:pt x="226" y="310"/>
                </a:lnTo>
                <a:lnTo>
                  <a:pt x="224" y="310"/>
                </a:lnTo>
                <a:lnTo>
                  <a:pt x="224" y="309"/>
                </a:lnTo>
                <a:lnTo>
                  <a:pt x="224" y="310"/>
                </a:lnTo>
                <a:lnTo>
                  <a:pt x="223" y="310"/>
                </a:lnTo>
                <a:lnTo>
                  <a:pt x="221" y="310"/>
                </a:lnTo>
                <a:lnTo>
                  <a:pt x="221" y="312"/>
                </a:lnTo>
                <a:lnTo>
                  <a:pt x="219" y="312"/>
                </a:lnTo>
                <a:lnTo>
                  <a:pt x="218" y="312"/>
                </a:lnTo>
                <a:lnTo>
                  <a:pt x="218" y="313"/>
                </a:lnTo>
                <a:lnTo>
                  <a:pt x="216" y="313"/>
                </a:lnTo>
                <a:lnTo>
                  <a:pt x="215" y="313"/>
                </a:lnTo>
                <a:lnTo>
                  <a:pt x="215" y="315"/>
                </a:lnTo>
                <a:lnTo>
                  <a:pt x="213" y="315"/>
                </a:lnTo>
                <a:lnTo>
                  <a:pt x="211" y="315"/>
                </a:lnTo>
                <a:lnTo>
                  <a:pt x="210" y="315"/>
                </a:lnTo>
                <a:lnTo>
                  <a:pt x="208" y="317"/>
                </a:lnTo>
                <a:lnTo>
                  <a:pt x="208" y="318"/>
                </a:lnTo>
                <a:lnTo>
                  <a:pt x="208" y="320"/>
                </a:lnTo>
                <a:lnTo>
                  <a:pt x="207" y="320"/>
                </a:lnTo>
                <a:lnTo>
                  <a:pt x="207" y="318"/>
                </a:lnTo>
                <a:lnTo>
                  <a:pt x="207" y="320"/>
                </a:lnTo>
                <a:lnTo>
                  <a:pt x="207" y="318"/>
                </a:lnTo>
                <a:lnTo>
                  <a:pt x="207" y="320"/>
                </a:lnTo>
                <a:lnTo>
                  <a:pt x="205" y="318"/>
                </a:lnTo>
                <a:lnTo>
                  <a:pt x="205" y="317"/>
                </a:lnTo>
                <a:lnTo>
                  <a:pt x="205" y="318"/>
                </a:lnTo>
                <a:lnTo>
                  <a:pt x="205" y="317"/>
                </a:lnTo>
                <a:lnTo>
                  <a:pt x="203" y="317"/>
                </a:lnTo>
                <a:lnTo>
                  <a:pt x="203" y="315"/>
                </a:lnTo>
                <a:lnTo>
                  <a:pt x="203" y="313"/>
                </a:lnTo>
                <a:lnTo>
                  <a:pt x="203" y="312"/>
                </a:lnTo>
                <a:lnTo>
                  <a:pt x="202" y="312"/>
                </a:lnTo>
                <a:lnTo>
                  <a:pt x="202" y="313"/>
                </a:lnTo>
                <a:lnTo>
                  <a:pt x="202" y="312"/>
                </a:lnTo>
                <a:lnTo>
                  <a:pt x="202" y="313"/>
                </a:lnTo>
                <a:lnTo>
                  <a:pt x="202" y="312"/>
                </a:lnTo>
                <a:lnTo>
                  <a:pt x="200" y="312"/>
                </a:lnTo>
                <a:lnTo>
                  <a:pt x="200" y="313"/>
                </a:lnTo>
                <a:lnTo>
                  <a:pt x="199" y="313"/>
                </a:lnTo>
                <a:lnTo>
                  <a:pt x="199" y="312"/>
                </a:lnTo>
                <a:lnTo>
                  <a:pt x="199" y="313"/>
                </a:lnTo>
                <a:lnTo>
                  <a:pt x="199" y="312"/>
                </a:lnTo>
                <a:lnTo>
                  <a:pt x="197" y="312"/>
                </a:lnTo>
                <a:lnTo>
                  <a:pt x="195" y="312"/>
                </a:lnTo>
                <a:lnTo>
                  <a:pt x="195" y="313"/>
                </a:lnTo>
                <a:lnTo>
                  <a:pt x="195" y="312"/>
                </a:lnTo>
                <a:lnTo>
                  <a:pt x="195" y="313"/>
                </a:lnTo>
                <a:lnTo>
                  <a:pt x="195" y="312"/>
                </a:lnTo>
                <a:lnTo>
                  <a:pt x="194" y="312"/>
                </a:lnTo>
                <a:lnTo>
                  <a:pt x="195" y="312"/>
                </a:lnTo>
                <a:lnTo>
                  <a:pt x="195" y="310"/>
                </a:lnTo>
                <a:lnTo>
                  <a:pt x="194" y="310"/>
                </a:lnTo>
                <a:lnTo>
                  <a:pt x="194" y="309"/>
                </a:lnTo>
                <a:lnTo>
                  <a:pt x="195" y="310"/>
                </a:lnTo>
                <a:lnTo>
                  <a:pt x="195" y="309"/>
                </a:lnTo>
                <a:lnTo>
                  <a:pt x="195" y="310"/>
                </a:lnTo>
                <a:lnTo>
                  <a:pt x="195" y="309"/>
                </a:lnTo>
                <a:lnTo>
                  <a:pt x="197" y="309"/>
                </a:lnTo>
                <a:lnTo>
                  <a:pt x="199" y="309"/>
                </a:lnTo>
                <a:lnTo>
                  <a:pt x="197" y="309"/>
                </a:lnTo>
                <a:lnTo>
                  <a:pt x="197" y="307"/>
                </a:lnTo>
                <a:lnTo>
                  <a:pt x="195" y="309"/>
                </a:lnTo>
                <a:lnTo>
                  <a:pt x="195" y="307"/>
                </a:lnTo>
                <a:lnTo>
                  <a:pt x="194" y="307"/>
                </a:lnTo>
                <a:lnTo>
                  <a:pt x="192" y="307"/>
                </a:lnTo>
                <a:lnTo>
                  <a:pt x="194" y="307"/>
                </a:lnTo>
                <a:lnTo>
                  <a:pt x="194" y="309"/>
                </a:lnTo>
                <a:lnTo>
                  <a:pt x="192" y="307"/>
                </a:lnTo>
                <a:lnTo>
                  <a:pt x="192" y="309"/>
                </a:lnTo>
                <a:lnTo>
                  <a:pt x="192" y="307"/>
                </a:lnTo>
                <a:lnTo>
                  <a:pt x="191" y="307"/>
                </a:lnTo>
                <a:lnTo>
                  <a:pt x="191" y="305"/>
                </a:lnTo>
                <a:lnTo>
                  <a:pt x="192" y="305"/>
                </a:lnTo>
                <a:lnTo>
                  <a:pt x="191" y="305"/>
                </a:lnTo>
                <a:lnTo>
                  <a:pt x="191" y="304"/>
                </a:lnTo>
                <a:lnTo>
                  <a:pt x="189" y="304"/>
                </a:lnTo>
                <a:lnTo>
                  <a:pt x="191" y="304"/>
                </a:lnTo>
                <a:lnTo>
                  <a:pt x="189" y="304"/>
                </a:lnTo>
                <a:lnTo>
                  <a:pt x="189" y="302"/>
                </a:lnTo>
                <a:lnTo>
                  <a:pt x="191" y="302"/>
                </a:lnTo>
                <a:lnTo>
                  <a:pt x="189" y="302"/>
                </a:lnTo>
                <a:lnTo>
                  <a:pt x="191" y="302"/>
                </a:lnTo>
                <a:lnTo>
                  <a:pt x="191" y="301"/>
                </a:lnTo>
                <a:lnTo>
                  <a:pt x="191" y="302"/>
                </a:lnTo>
                <a:lnTo>
                  <a:pt x="191" y="301"/>
                </a:lnTo>
                <a:lnTo>
                  <a:pt x="191" y="302"/>
                </a:lnTo>
                <a:lnTo>
                  <a:pt x="192" y="302"/>
                </a:lnTo>
                <a:lnTo>
                  <a:pt x="192" y="301"/>
                </a:lnTo>
                <a:lnTo>
                  <a:pt x="191" y="301"/>
                </a:lnTo>
                <a:lnTo>
                  <a:pt x="191" y="299"/>
                </a:lnTo>
                <a:lnTo>
                  <a:pt x="192" y="299"/>
                </a:lnTo>
                <a:lnTo>
                  <a:pt x="192" y="297"/>
                </a:lnTo>
                <a:lnTo>
                  <a:pt x="194" y="297"/>
                </a:lnTo>
                <a:lnTo>
                  <a:pt x="194" y="299"/>
                </a:lnTo>
                <a:lnTo>
                  <a:pt x="195" y="299"/>
                </a:lnTo>
                <a:lnTo>
                  <a:pt x="197" y="299"/>
                </a:lnTo>
                <a:lnTo>
                  <a:pt x="199" y="299"/>
                </a:lnTo>
                <a:lnTo>
                  <a:pt x="200" y="299"/>
                </a:lnTo>
                <a:lnTo>
                  <a:pt x="202" y="299"/>
                </a:lnTo>
                <a:lnTo>
                  <a:pt x="202" y="297"/>
                </a:lnTo>
                <a:lnTo>
                  <a:pt x="203" y="296"/>
                </a:lnTo>
                <a:lnTo>
                  <a:pt x="203" y="294"/>
                </a:lnTo>
                <a:lnTo>
                  <a:pt x="202" y="294"/>
                </a:lnTo>
                <a:lnTo>
                  <a:pt x="202" y="296"/>
                </a:lnTo>
                <a:lnTo>
                  <a:pt x="200" y="296"/>
                </a:lnTo>
                <a:lnTo>
                  <a:pt x="199" y="297"/>
                </a:lnTo>
                <a:lnTo>
                  <a:pt x="197" y="297"/>
                </a:lnTo>
                <a:lnTo>
                  <a:pt x="197" y="296"/>
                </a:lnTo>
                <a:lnTo>
                  <a:pt x="195" y="296"/>
                </a:lnTo>
                <a:lnTo>
                  <a:pt x="194" y="296"/>
                </a:lnTo>
                <a:lnTo>
                  <a:pt x="192" y="296"/>
                </a:lnTo>
                <a:lnTo>
                  <a:pt x="192" y="297"/>
                </a:lnTo>
                <a:lnTo>
                  <a:pt x="191" y="297"/>
                </a:lnTo>
                <a:lnTo>
                  <a:pt x="191" y="296"/>
                </a:lnTo>
                <a:lnTo>
                  <a:pt x="189" y="296"/>
                </a:lnTo>
                <a:lnTo>
                  <a:pt x="189" y="294"/>
                </a:lnTo>
                <a:lnTo>
                  <a:pt x="187" y="294"/>
                </a:lnTo>
                <a:lnTo>
                  <a:pt x="187" y="293"/>
                </a:lnTo>
                <a:lnTo>
                  <a:pt x="186" y="293"/>
                </a:lnTo>
                <a:lnTo>
                  <a:pt x="186" y="294"/>
                </a:lnTo>
                <a:lnTo>
                  <a:pt x="184" y="294"/>
                </a:lnTo>
                <a:lnTo>
                  <a:pt x="184" y="293"/>
                </a:lnTo>
                <a:lnTo>
                  <a:pt x="183" y="293"/>
                </a:lnTo>
                <a:lnTo>
                  <a:pt x="183" y="291"/>
                </a:lnTo>
                <a:lnTo>
                  <a:pt x="183" y="289"/>
                </a:lnTo>
                <a:lnTo>
                  <a:pt x="183" y="288"/>
                </a:lnTo>
                <a:lnTo>
                  <a:pt x="184" y="288"/>
                </a:lnTo>
                <a:lnTo>
                  <a:pt x="186" y="289"/>
                </a:lnTo>
                <a:lnTo>
                  <a:pt x="186" y="288"/>
                </a:lnTo>
                <a:lnTo>
                  <a:pt x="186" y="286"/>
                </a:lnTo>
                <a:lnTo>
                  <a:pt x="184" y="286"/>
                </a:lnTo>
                <a:lnTo>
                  <a:pt x="183" y="286"/>
                </a:lnTo>
                <a:lnTo>
                  <a:pt x="184" y="286"/>
                </a:lnTo>
                <a:lnTo>
                  <a:pt x="183" y="285"/>
                </a:lnTo>
                <a:lnTo>
                  <a:pt x="181" y="285"/>
                </a:lnTo>
                <a:lnTo>
                  <a:pt x="183" y="285"/>
                </a:lnTo>
                <a:lnTo>
                  <a:pt x="181" y="285"/>
                </a:lnTo>
                <a:lnTo>
                  <a:pt x="181" y="283"/>
                </a:lnTo>
                <a:lnTo>
                  <a:pt x="181" y="281"/>
                </a:lnTo>
                <a:lnTo>
                  <a:pt x="183" y="281"/>
                </a:lnTo>
                <a:lnTo>
                  <a:pt x="183" y="283"/>
                </a:lnTo>
                <a:lnTo>
                  <a:pt x="184" y="283"/>
                </a:lnTo>
                <a:lnTo>
                  <a:pt x="184" y="281"/>
                </a:lnTo>
                <a:lnTo>
                  <a:pt x="186" y="281"/>
                </a:lnTo>
                <a:lnTo>
                  <a:pt x="186" y="280"/>
                </a:lnTo>
                <a:lnTo>
                  <a:pt x="187" y="280"/>
                </a:lnTo>
                <a:lnTo>
                  <a:pt x="187" y="278"/>
                </a:lnTo>
                <a:lnTo>
                  <a:pt x="189" y="278"/>
                </a:lnTo>
                <a:lnTo>
                  <a:pt x="189" y="280"/>
                </a:lnTo>
                <a:lnTo>
                  <a:pt x="191" y="280"/>
                </a:lnTo>
                <a:lnTo>
                  <a:pt x="192" y="280"/>
                </a:lnTo>
                <a:lnTo>
                  <a:pt x="192" y="278"/>
                </a:lnTo>
                <a:lnTo>
                  <a:pt x="194" y="278"/>
                </a:lnTo>
                <a:lnTo>
                  <a:pt x="195" y="278"/>
                </a:lnTo>
                <a:lnTo>
                  <a:pt x="195" y="280"/>
                </a:lnTo>
                <a:lnTo>
                  <a:pt x="195" y="281"/>
                </a:lnTo>
                <a:lnTo>
                  <a:pt x="197" y="281"/>
                </a:lnTo>
                <a:lnTo>
                  <a:pt x="197" y="280"/>
                </a:lnTo>
                <a:lnTo>
                  <a:pt x="199" y="280"/>
                </a:lnTo>
                <a:lnTo>
                  <a:pt x="199" y="278"/>
                </a:lnTo>
                <a:lnTo>
                  <a:pt x="199" y="277"/>
                </a:lnTo>
                <a:lnTo>
                  <a:pt x="197" y="277"/>
                </a:lnTo>
                <a:lnTo>
                  <a:pt x="195" y="277"/>
                </a:lnTo>
                <a:lnTo>
                  <a:pt x="194" y="277"/>
                </a:lnTo>
                <a:lnTo>
                  <a:pt x="192" y="277"/>
                </a:lnTo>
                <a:lnTo>
                  <a:pt x="192" y="278"/>
                </a:lnTo>
                <a:lnTo>
                  <a:pt x="192" y="277"/>
                </a:lnTo>
                <a:lnTo>
                  <a:pt x="191" y="277"/>
                </a:lnTo>
                <a:lnTo>
                  <a:pt x="191" y="275"/>
                </a:lnTo>
                <a:lnTo>
                  <a:pt x="189" y="275"/>
                </a:lnTo>
                <a:lnTo>
                  <a:pt x="189" y="277"/>
                </a:lnTo>
                <a:lnTo>
                  <a:pt x="187" y="277"/>
                </a:lnTo>
                <a:lnTo>
                  <a:pt x="186" y="277"/>
                </a:lnTo>
                <a:lnTo>
                  <a:pt x="186" y="278"/>
                </a:lnTo>
                <a:lnTo>
                  <a:pt x="186" y="277"/>
                </a:lnTo>
                <a:lnTo>
                  <a:pt x="186" y="278"/>
                </a:lnTo>
                <a:lnTo>
                  <a:pt x="184" y="278"/>
                </a:lnTo>
                <a:lnTo>
                  <a:pt x="183" y="278"/>
                </a:lnTo>
                <a:lnTo>
                  <a:pt x="183" y="280"/>
                </a:lnTo>
                <a:lnTo>
                  <a:pt x="183" y="278"/>
                </a:lnTo>
                <a:lnTo>
                  <a:pt x="181" y="278"/>
                </a:lnTo>
                <a:lnTo>
                  <a:pt x="181" y="277"/>
                </a:lnTo>
                <a:lnTo>
                  <a:pt x="179" y="275"/>
                </a:lnTo>
                <a:lnTo>
                  <a:pt x="181" y="275"/>
                </a:lnTo>
                <a:lnTo>
                  <a:pt x="181" y="273"/>
                </a:lnTo>
                <a:lnTo>
                  <a:pt x="181" y="272"/>
                </a:lnTo>
                <a:lnTo>
                  <a:pt x="179" y="272"/>
                </a:lnTo>
                <a:lnTo>
                  <a:pt x="178" y="273"/>
                </a:lnTo>
                <a:lnTo>
                  <a:pt x="178" y="275"/>
                </a:lnTo>
                <a:lnTo>
                  <a:pt x="178" y="277"/>
                </a:lnTo>
                <a:lnTo>
                  <a:pt x="178" y="278"/>
                </a:lnTo>
                <a:lnTo>
                  <a:pt x="178" y="280"/>
                </a:lnTo>
                <a:lnTo>
                  <a:pt x="176" y="280"/>
                </a:lnTo>
                <a:lnTo>
                  <a:pt x="176" y="278"/>
                </a:lnTo>
                <a:lnTo>
                  <a:pt x="175" y="278"/>
                </a:lnTo>
                <a:lnTo>
                  <a:pt x="175" y="280"/>
                </a:lnTo>
                <a:lnTo>
                  <a:pt x="175" y="278"/>
                </a:lnTo>
                <a:lnTo>
                  <a:pt x="175" y="280"/>
                </a:lnTo>
                <a:lnTo>
                  <a:pt x="173" y="280"/>
                </a:lnTo>
                <a:lnTo>
                  <a:pt x="173" y="281"/>
                </a:lnTo>
                <a:lnTo>
                  <a:pt x="171" y="280"/>
                </a:lnTo>
                <a:lnTo>
                  <a:pt x="171" y="278"/>
                </a:lnTo>
                <a:lnTo>
                  <a:pt x="170" y="278"/>
                </a:lnTo>
                <a:lnTo>
                  <a:pt x="170" y="277"/>
                </a:lnTo>
                <a:lnTo>
                  <a:pt x="168" y="277"/>
                </a:lnTo>
                <a:lnTo>
                  <a:pt x="168" y="275"/>
                </a:lnTo>
                <a:lnTo>
                  <a:pt x="167" y="275"/>
                </a:lnTo>
                <a:lnTo>
                  <a:pt x="167" y="273"/>
                </a:lnTo>
                <a:lnTo>
                  <a:pt x="165" y="272"/>
                </a:lnTo>
                <a:lnTo>
                  <a:pt x="165" y="270"/>
                </a:lnTo>
                <a:lnTo>
                  <a:pt x="165" y="269"/>
                </a:lnTo>
                <a:lnTo>
                  <a:pt x="167" y="269"/>
                </a:lnTo>
                <a:lnTo>
                  <a:pt x="168" y="269"/>
                </a:lnTo>
                <a:lnTo>
                  <a:pt x="168" y="267"/>
                </a:lnTo>
                <a:lnTo>
                  <a:pt x="167" y="267"/>
                </a:lnTo>
                <a:lnTo>
                  <a:pt x="167" y="269"/>
                </a:lnTo>
                <a:lnTo>
                  <a:pt x="167" y="267"/>
                </a:lnTo>
                <a:lnTo>
                  <a:pt x="165" y="267"/>
                </a:lnTo>
                <a:lnTo>
                  <a:pt x="165" y="269"/>
                </a:lnTo>
                <a:lnTo>
                  <a:pt x="163" y="269"/>
                </a:lnTo>
                <a:lnTo>
                  <a:pt x="162" y="269"/>
                </a:lnTo>
                <a:lnTo>
                  <a:pt x="162" y="270"/>
                </a:lnTo>
                <a:lnTo>
                  <a:pt x="160" y="269"/>
                </a:lnTo>
                <a:lnTo>
                  <a:pt x="159" y="269"/>
                </a:lnTo>
                <a:lnTo>
                  <a:pt x="160" y="269"/>
                </a:lnTo>
                <a:lnTo>
                  <a:pt x="159" y="269"/>
                </a:lnTo>
                <a:lnTo>
                  <a:pt x="159" y="267"/>
                </a:lnTo>
                <a:lnTo>
                  <a:pt x="157" y="267"/>
                </a:lnTo>
                <a:lnTo>
                  <a:pt x="157" y="265"/>
                </a:lnTo>
                <a:lnTo>
                  <a:pt x="159" y="264"/>
                </a:lnTo>
                <a:lnTo>
                  <a:pt x="159" y="262"/>
                </a:lnTo>
                <a:lnTo>
                  <a:pt x="157" y="262"/>
                </a:lnTo>
                <a:lnTo>
                  <a:pt x="157" y="264"/>
                </a:lnTo>
                <a:lnTo>
                  <a:pt x="155" y="264"/>
                </a:lnTo>
                <a:lnTo>
                  <a:pt x="154" y="264"/>
                </a:lnTo>
                <a:lnTo>
                  <a:pt x="154" y="262"/>
                </a:lnTo>
                <a:lnTo>
                  <a:pt x="154" y="264"/>
                </a:lnTo>
                <a:lnTo>
                  <a:pt x="152" y="264"/>
                </a:lnTo>
                <a:lnTo>
                  <a:pt x="154" y="264"/>
                </a:lnTo>
                <a:lnTo>
                  <a:pt x="152" y="264"/>
                </a:lnTo>
                <a:lnTo>
                  <a:pt x="152" y="262"/>
                </a:lnTo>
                <a:lnTo>
                  <a:pt x="152" y="264"/>
                </a:lnTo>
                <a:lnTo>
                  <a:pt x="152" y="262"/>
                </a:lnTo>
                <a:lnTo>
                  <a:pt x="152" y="261"/>
                </a:lnTo>
                <a:lnTo>
                  <a:pt x="151" y="261"/>
                </a:lnTo>
                <a:lnTo>
                  <a:pt x="152" y="261"/>
                </a:lnTo>
                <a:lnTo>
                  <a:pt x="151" y="261"/>
                </a:lnTo>
                <a:lnTo>
                  <a:pt x="151" y="259"/>
                </a:lnTo>
                <a:lnTo>
                  <a:pt x="149" y="261"/>
                </a:lnTo>
                <a:lnTo>
                  <a:pt x="149" y="259"/>
                </a:lnTo>
                <a:lnTo>
                  <a:pt x="149" y="261"/>
                </a:lnTo>
                <a:lnTo>
                  <a:pt x="149" y="259"/>
                </a:lnTo>
                <a:lnTo>
                  <a:pt x="149" y="257"/>
                </a:lnTo>
                <a:lnTo>
                  <a:pt x="147" y="257"/>
                </a:lnTo>
                <a:lnTo>
                  <a:pt x="146" y="257"/>
                </a:lnTo>
                <a:lnTo>
                  <a:pt x="146" y="256"/>
                </a:lnTo>
                <a:lnTo>
                  <a:pt x="147" y="256"/>
                </a:lnTo>
                <a:lnTo>
                  <a:pt x="146" y="256"/>
                </a:lnTo>
                <a:lnTo>
                  <a:pt x="146" y="254"/>
                </a:lnTo>
                <a:lnTo>
                  <a:pt x="144" y="254"/>
                </a:lnTo>
                <a:lnTo>
                  <a:pt x="146" y="254"/>
                </a:lnTo>
                <a:lnTo>
                  <a:pt x="146" y="253"/>
                </a:lnTo>
                <a:lnTo>
                  <a:pt x="144" y="254"/>
                </a:lnTo>
                <a:lnTo>
                  <a:pt x="144" y="253"/>
                </a:lnTo>
                <a:lnTo>
                  <a:pt x="146" y="253"/>
                </a:lnTo>
                <a:lnTo>
                  <a:pt x="144" y="253"/>
                </a:lnTo>
                <a:lnTo>
                  <a:pt x="144" y="251"/>
                </a:lnTo>
                <a:lnTo>
                  <a:pt x="144" y="249"/>
                </a:lnTo>
                <a:lnTo>
                  <a:pt x="146" y="249"/>
                </a:lnTo>
                <a:lnTo>
                  <a:pt x="144" y="249"/>
                </a:lnTo>
                <a:lnTo>
                  <a:pt x="143" y="249"/>
                </a:lnTo>
                <a:lnTo>
                  <a:pt x="144" y="249"/>
                </a:lnTo>
                <a:lnTo>
                  <a:pt x="143" y="249"/>
                </a:lnTo>
                <a:lnTo>
                  <a:pt x="141" y="249"/>
                </a:lnTo>
                <a:lnTo>
                  <a:pt x="141" y="248"/>
                </a:lnTo>
                <a:lnTo>
                  <a:pt x="139" y="248"/>
                </a:lnTo>
                <a:lnTo>
                  <a:pt x="141" y="248"/>
                </a:lnTo>
                <a:lnTo>
                  <a:pt x="139" y="248"/>
                </a:lnTo>
                <a:lnTo>
                  <a:pt x="139" y="246"/>
                </a:lnTo>
                <a:lnTo>
                  <a:pt x="139" y="248"/>
                </a:lnTo>
                <a:lnTo>
                  <a:pt x="139" y="246"/>
                </a:lnTo>
                <a:lnTo>
                  <a:pt x="138" y="246"/>
                </a:lnTo>
                <a:lnTo>
                  <a:pt x="139" y="246"/>
                </a:lnTo>
                <a:lnTo>
                  <a:pt x="138" y="246"/>
                </a:lnTo>
                <a:lnTo>
                  <a:pt x="139" y="246"/>
                </a:lnTo>
                <a:lnTo>
                  <a:pt x="138" y="246"/>
                </a:lnTo>
                <a:lnTo>
                  <a:pt x="138" y="245"/>
                </a:lnTo>
                <a:lnTo>
                  <a:pt x="136" y="245"/>
                </a:lnTo>
                <a:lnTo>
                  <a:pt x="138" y="245"/>
                </a:lnTo>
                <a:lnTo>
                  <a:pt x="136" y="245"/>
                </a:lnTo>
                <a:lnTo>
                  <a:pt x="136" y="243"/>
                </a:lnTo>
                <a:lnTo>
                  <a:pt x="138" y="243"/>
                </a:lnTo>
                <a:lnTo>
                  <a:pt x="136" y="243"/>
                </a:lnTo>
                <a:lnTo>
                  <a:pt x="138" y="243"/>
                </a:lnTo>
                <a:lnTo>
                  <a:pt x="136" y="243"/>
                </a:lnTo>
                <a:lnTo>
                  <a:pt x="136" y="241"/>
                </a:lnTo>
                <a:lnTo>
                  <a:pt x="138" y="241"/>
                </a:lnTo>
                <a:lnTo>
                  <a:pt x="136" y="241"/>
                </a:lnTo>
                <a:lnTo>
                  <a:pt x="136" y="240"/>
                </a:lnTo>
                <a:lnTo>
                  <a:pt x="135" y="240"/>
                </a:lnTo>
                <a:lnTo>
                  <a:pt x="136" y="240"/>
                </a:lnTo>
                <a:lnTo>
                  <a:pt x="136" y="238"/>
                </a:lnTo>
                <a:lnTo>
                  <a:pt x="138" y="238"/>
                </a:lnTo>
                <a:lnTo>
                  <a:pt x="138" y="237"/>
                </a:lnTo>
                <a:lnTo>
                  <a:pt x="138" y="235"/>
                </a:lnTo>
                <a:lnTo>
                  <a:pt x="138" y="233"/>
                </a:lnTo>
                <a:lnTo>
                  <a:pt x="139" y="233"/>
                </a:lnTo>
                <a:lnTo>
                  <a:pt x="139" y="235"/>
                </a:lnTo>
                <a:lnTo>
                  <a:pt x="141" y="235"/>
                </a:lnTo>
                <a:lnTo>
                  <a:pt x="141" y="233"/>
                </a:lnTo>
                <a:lnTo>
                  <a:pt x="143" y="233"/>
                </a:lnTo>
                <a:lnTo>
                  <a:pt x="144" y="233"/>
                </a:lnTo>
                <a:lnTo>
                  <a:pt x="146" y="232"/>
                </a:lnTo>
                <a:lnTo>
                  <a:pt x="146" y="230"/>
                </a:lnTo>
                <a:lnTo>
                  <a:pt x="147" y="230"/>
                </a:lnTo>
                <a:lnTo>
                  <a:pt x="147" y="229"/>
                </a:lnTo>
                <a:lnTo>
                  <a:pt x="149" y="229"/>
                </a:lnTo>
                <a:lnTo>
                  <a:pt x="149" y="227"/>
                </a:lnTo>
                <a:lnTo>
                  <a:pt x="151" y="227"/>
                </a:lnTo>
                <a:lnTo>
                  <a:pt x="152" y="227"/>
                </a:lnTo>
                <a:lnTo>
                  <a:pt x="152" y="225"/>
                </a:lnTo>
                <a:lnTo>
                  <a:pt x="152" y="227"/>
                </a:lnTo>
                <a:lnTo>
                  <a:pt x="154" y="227"/>
                </a:lnTo>
                <a:lnTo>
                  <a:pt x="154" y="225"/>
                </a:lnTo>
                <a:lnTo>
                  <a:pt x="155" y="225"/>
                </a:lnTo>
                <a:lnTo>
                  <a:pt x="155" y="227"/>
                </a:lnTo>
                <a:lnTo>
                  <a:pt x="157" y="227"/>
                </a:lnTo>
                <a:lnTo>
                  <a:pt x="159" y="227"/>
                </a:lnTo>
                <a:lnTo>
                  <a:pt x="159" y="229"/>
                </a:lnTo>
                <a:lnTo>
                  <a:pt x="157" y="229"/>
                </a:lnTo>
                <a:lnTo>
                  <a:pt x="155" y="229"/>
                </a:lnTo>
                <a:lnTo>
                  <a:pt x="155" y="227"/>
                </a:lnTo>
                <a:lnTo>
                  <a:pt x="154" y="227"/>
                </a:lnTo>
                <a:lnTo>
                  <a:pt x="155" y="229"/>
                </a:lnTo>
                <a:lnTo>
                  <a:pt x="155" y="230"/>
                </a:lnTo>
                <a:lnTo>
                  <a:pt x="157" y="230"/>
                </a:lnTo>
                <a:lnTo>
                  <a:pt x="157" y="232"/>
                </a:lnTo>
                <a:lnTo>
                  <a:pt x="159" y="232"/>
                </a:lnTo>
                <a:lnTo>
                  <a:pt x="160" y="232"/>
                </a:lnTo>
                <a:lnTo>
                  <a:pt x="160" y="233"/>
                </a:lnTo>
                <a:lnTo>
                  <a:pt x="162" y="233"/>
                </a:lnTo>
                <a:lnTo>
                  <a:pt x="163" y="233"/>
                </a:lnTo>
                <a:lnTo>
                  <a:pt x="163" y="235"/>
                </a:lnTo>
                <a:lnTo>
                  <a:pt x="163" y="237"/>
                </a:lnTo>
                <a:lnTo>
                  <a:pt x="165" y="238"/>
                </a:lnTo>
                <a:lnTo>
                  <a:pt x="165" y="240"/>
                </a:lnTo>
                <a:lnTo>
                  <a:pt x="167" y="240"/>
                </a:lnTo>
                <a:lnTo>
                  <a:pt x="167" y="241"/>
                </a:lnTo>
                <a:lnTo>
                  <a:pt x="167" y="240"/>
                </a:lnTo>
                <a:lnTo>
                  <a:pt x="168" y="240"/>
                </a:lnTo>
                <a:lnTo>
                  <a:pt x="167" y="241"/>
                </a:lnTo>
                <a:lnTo>
                  <a:pt x="168" y="241"/>
                </a:lnTo>
                <a:lnTo>
                  <a:pt x="168" y="243"/>
                </a:lnTo>
                <a:lnTo>
                  <a:pt x="167" y="243"/>
                </a:lnTo>
                <a:lnTo>
                  <a:pt x="167" y="245"/>
                </a:lnTo>
                <a:lnTo>
                  <a:pt x="167" y="246"/>
                </a:lnTo>
                <a:lnTo>
                  <a:pt x="167" y="248"/>
                </a:lnTo>
                <a:lnTo>
                  <a:pt x="167" y="246"/>
                </a:lnTo>
                <a:lnTo>
                  <a:pt x="168" y="246"/>
                </a:lnTo>
                <a:lnTo>
                  <a:pt x="170" y="246"/>
                </a:lnTo>
                <a:lnTo>
                  <a:pt x="170" y="248"/>
                </a:lnTo>
                <a:lnTo>
                  <a:pt x="170" y="246"/>
                </a:lnTo>
                <a:lnTo>
                  <a:pt x="170" y="245"/>
                </a:lnTo>
                <a:lnTo>
                  <a:pt x="170" y="243"/>
                </a:lnTo>
                <a:lnTo>
                  <a:pt x="171" y="243"/>
                </a:lnTo>
                <a:lnTo>
                  <a:pt x="170" y="241"/>
                </a:lnTo>
                <a:lnTo>
                  <a:pt x="170" y="240"/>
                </a:lnTo>
                <a:lnTo>
                  <a:pt x="170" y="238"/>
                </a:lnTo>
                <a:lnTo>
                  <a:pt x="168" y="238"/>
                </a:lnTo>
                <a:lnTo>
                  <a:pt x="168" y="237"/>
                </a:lnTo>
                <a:lnTo>
                  <a:pt x="167" y="237"/>
                </a:lnTo>
                <a:lnTo>
                  <a:pt x="167" y="235"/>
                </a:lnTo>
                <a:lnTo>
                  <a:pt x="167" y="233"/>
                </a:lnTo>
                <a:lnTo>
                  <a:pt x="165" y="233"/>
                </a:lnTo>
                <a:lnTo>
                  <a:pt x="165" y="232"/>
                </a:lnTo>
                <a:lnTo>
                  <a:pt x="163" y="232"/>
                </a:lnTo>
                <a:lnTo>
                  <a:pt x="163" y="230"/>
                </a:lnTo>
                <a:lnTo>
                  <a:pt x="162" y="230"/>
                </a:lnTo>
                <a:lnTo>
                  <a:pt x="162" y="229"/>
                </a:lnTo>
                <a:lnTo>
                  <a:pt x="160" y="229"/>
                </a:lnTo>
                <a:lnTo>
                  <a:pt x="160" y="227"/>
                </a:lnTo>
                <a:lnTo>
                  <a:pt x="159" y="225"/>
                </a:lnTo>
                <a:lnTo>
                  <a:pt x="159" y="224"/>
                </a:lnTo>
                <a:lnTo>
                  <a:pt x="159" y="222"/>
                </a:lnTo>
                <a:lnTo>
                  <a:pt x="160" y="222"/>
                </a:lnTo>
                <a:lnTo>
                  <a:pt x="160" y="221"/>
                </a:lnTo>
                <a:lnTo>
                  <a:pt x="160" y="219"/>
                </a:lnTo>
                <a:lnTo>
                  <a:pt x="162" y="219"/>
                </a:lnTo>
                <a:lnTo>
                  <a:pt x="162" y="217"/>
                </a:lnTo>
                <a:lnTo>
                  <a:pt x="162" y="219"/>
                </a:lnTo>
                <a:lnTo>
                  <a:pt x="163" y="219"/>
                </a:lnTo>
                <a:lnTo>
                  <a:pt x="163" y="221"/>
                </a:lnTo>
                <a:lnTo>
                  <a:pt x="165" y="221"/>
                </a:lnTo>
                <a:lnTo>
                  <a:pt x="165" y="222"/>
                </a:lnTo>
                <a:lnTo>
                  <a:pt x="165" y="224"/>
                </a:lnTo>
                <a:lnTo>
                  <a:pt x="167" y="224"/>
                </a:lnTo>
                <a:lnTo>
                  <a:pt x="167" y="225"/>
                </a:lnTo>
                <a:lnTo>
                  <a:pt x="168" y="225"/>
                </a:lnTo>
                <a:lnTo>
                  <a:pt x="168" y="227"/>
                </a:lnTo>
                <a:lnTo>
                  <a:pt x="170" y="227"/>
                </a:lnTo>
                <a:lnTo>
                  <a:pt x="170" y="229"/>
                </a:lnTo>
                <a:lnTo>
                  <a:pt x="171" y="230"/>
                </a:lnTo>
                <a:lnTo>
                  <a:pt x="171" y="232"/>
                </a:lnTo>
                <a:lnTo>
                  <a:pt x="173" y="232"/>
                </a:lnTo>
                <a:lnTo>
                  <a:pt x="173" y="233"/>
                </a:lnTo>
                <a:lnTo>
                  <a:pt x="175" y="235"/>
                </a:lnTo>
                <a:lnTo>
                  <a:pt x="175" y="233"/>
                </a:lnTo>
                <a:lnTo>
                  <a:pt x="175" y="235"/>
                </a:lnTo>
                <a:lnTo>
                  <a:pt x="175" y="237"/>
                </a:lnTo>
                <a:lnTo>
                  <a:pt x="176" y="237"/>
                </a:lnTo>
                <a:lnTo>
                  <a:pt x="176" y="238"/>
                </a:lnTo>
                <a:lnTo>
                  <a:pt x="178" y="238"/>
                </a:lnTo>
                <a:lnTo>
                  <a:pt x="179" y="238"/>
                </a:lnTo>
                <a:lnTo>
                  <a:pt x="179" y="240"/>
                </a:lnTo>
                <a:lnTo>
                  <a:pt x="181" y="240"/>
                </a:lnTo>
                <a:lnTo>
                  <a:pt x="181" y="241"/>
                </a:lnTo>
                <a:lnTo>
                  <a:pt x="179" y="243"/>
                </a:lnTo>
                <a:lnTo>
                  <a:pt x="181" y="243"/>
                </a:lnTo>
                <a:lnTo>
                  <a:pt x="181" y="241"/>
                </a:lnTo>
                <a:lnTo>
                  <a:pt x="181" y="243"/>
                </a:lnTo>
                <a:lnTo>
                  <a:pt x="183" y="243"/>
                </a:lnTo>
                <a:lnTo>
                  <a:pt x="183" y="245"/>
                </a:lnTo>
                <a:lnTo>
                  <a:pt x="184" y="245"/>
                </a:lnTo>
                <a:lnTo>
                  <a:pt x="184" y="246"/>
                </a:lnTo>
                <a:lnTo>
                  <a:pt x="186" y="246"/>
                </a:lnTo>
                <a:lnTo>
                  <a:pt x="186" y="248"/>
                </a:lnTo>
                <a:lnTo>
                  <a:pt x="186" y="249"/>
                </a:lnTo>
                <a:lnTo>
                  <a:pt x="187" y="249"/>
                </a:lnTo>
                <a:lnTo>
                  <a:pt x="189" y="249"/>
                </a:lnTo>
                <a:lnTo>
                  <a:pt x="189" y="248"/>
                </a:lnTo>
                <a:lnTo>
                  <a:pt x="187" y="248"/>
                </a:lnTo>
                <a:lnTo>
                  <a:pt x="187" y="246"/>
                </a:lnTo>
                <a:lnTo>
                  <a:pt x="186" y="246"/>
                </a:lnTo>
                <a:lnTo>
                  <a:pt x="186" y="245"/>
                </a:lnTo>
                <a:lnTo>
                  <a:pt x="184" y="243"/>
                </a:lnTo>
                <a:lnTo>
                  <a:pt x="183" y="243"/>
                </a:lnTo>
                <a:lnTo>
                  <a:pt x="184" y="243"/>
                </a:lnTo>
                <a:lnTo>
                  <a:pt x="183" y="241"/>
                </a:lnTo>
                <a:lnTo>
                  <a:pt x="183" y="240"/>
                </a:lnTo>
                <a:lnTo>
                  <a:pt x="183" y="238"/>
                </a:lnTo>
                <a:lnTo>
                  <a:pt x="181" y="238"/>
                </a:lnTo>
                <a:lnTo>
                  <a:pt x="181" y="237"/>
                </a:lnTo>
                <a:lnTo>
                  <a:pt x="179" y="237"/>
                </a:lnTo>
                <a:lnTo>
                  <a:pt x="178" y="237"/>
                </a:lnTo>
                <a:lnTo>
                  <a:pt x="178" y="235"/>
                </a:lnTo>
                <a:lnTo>
                  <a:pt x="178" y="233"/>
                </a:lnTo>
                <a:lnTo>
                  <a:pt x="176" y="232"/>
                </a:lnTo>
                <a:lnTo>
                  <a:pt x="176" y="230"/>
                </a:lnTo>
                <a:lnTo>
                  <a:pt x="176" y="232"/>
                </a:lnTo>
                <a:lnTo>
                  <a:pt x="178" y="232"/>
                </a:lnTo>
                <a:lnTo>
                  <a:pt x="178" y="230"/>
                </a:lnTo>
                <a:lnTo>
                  <a:pt x="176" y="230"/>
                </a:lnTo>
                <a:lnTo>
                  <a:pt x="178" y="230"/>
                </a:lnTo>
                <a:lnTo>
                  <a:pt x="179" y="230"/>
                </a:lnTo>
                <a:lnTo>
                  <a:pt x="179" y="232"/>
                </a:lnTo>
                <a:lnTo>
                  <a:pt x="181" y="232"/>
                </a:lnTo>
                <a:lnTo>
                  <a:pt x="183" y="232"/>
                </a:lnTo>
                <a:lnTo>
                  <a:pt x="183" y="230"/>
                </a:lnTo>
                <a:lnTo>
                  <a:pt x="181" y="230"/>
                </a:lnTo>
                <a:lnTo>
                  <a:pt x="181" y="229"/>
                </a:lnTo>
                <a:lnTo>
                  <a:pt x="179" y="229"/>
                </a:lnTo>
                <a:lnTo>
                  <a:pt x="179" y="227"/>
                </a:lnTo>
                <a:lnTo>
                  <a:pt x="179" y="225"/>
                </a:lnTo>
                <a:lnTo>
                  <a:pt x="179" y="224"/>
                </a:lnTo>
                <a:lnTo>
                  <a:pt x="179" y="222"/>
                </a:lnTo>
                <a:lnTo>
                  <a:pt x="178" y="222"/>
                </a:lnTo>
                <a:lnTo>
                  <a:pt x="178" y="221"/>
                </a:lnTo>
                <a:lnTo>
                  <a:pt x="176" y="219"/>
                </a:lnTo>
                <a:lnTo>
                  <a:pt x="176" y="217"/>
                </a:lnTo>
                <a:lnTo>
                  <a:pt x="175" y="217"/>
                </a:lnTo>
                <a:lnTo>
                  <a:pt x="176" y="216"/>
                </a:lnTo>
                <a:lnTo>
                  <a:pt x="175" y="216"/>
                </a:lnTo>
                <a:lnTo>
                  <a:pt x="175" y="214"/>
                </a:lnTo>
                <a:lnTo>
                  <a:pt x="173" y="213"/>
                </a:lnTo>
                <a:lnTo>
                  <a:pt x="175" y="213"/>
                </a:lnTo>
                <a:lnTo>
                  <a:pt x="173" y="213"/>
                </a:lnTo>
                <a:lnTo>
                  <a:pt x="173" y="214"/>
                </a:lnTo>
                <a:lnTo>
                  <a:pt x="171" y="214"/>
                </a:lnTo>
                <a:lnTo>
                  <a:pt x="171" y="213"/>
                </a:lnTo>
                <a:lnTo>
                  <a:pt x="171" y="214"/>
                </a:lnTo>
                <a:lnTo>
                  <a:pt x="170" y="214"/>
                </a:lnTo>
                <a:lnTo>
                  <a:pt x="170" y="213"/>
                </a:lnTo>
                <a:lnTo>
                  <a:pt x="170" y="214"/>
                </a:lnTo>
                <a:lnTo>
                  <a:pt x="168" y="214"/>
                </a:lnTo>
                <a:lnTo>
                  <a:pt x="168" y="213"/>
                </a:lnTo>
                <a:lnTo>
                  <a:pt x="168" y="214"/>
                </a:lnTo>
                <a:lnTo>
                  <a:pt x="168" y="213"/>
                </a:lnTo>
                <a:lnTo>
                  <a:pt x="167" y="213"/>
                </a:lnTo>
                <a:lnTo>
                  <a:pt x="167" y="211"/>
                </a:lnTo>
                <a:lnTo>
                  <a:pt x="168" y="211"/>
                </a:lnTo>
                <a:lnTo>
                  <a:pt x="168" y="213"/>
                </a:lnTo>
                <a:lnTo>
                  <a:pt x="168" y="211"/>
                </a:lnTo>
                <a:lnTo>
                  <a:pt x="167" y="211"/>
                </a:lnTo>
                <a:lnTo>
                  <a:pt x="165" y="211"/>
                </a:lnTo>
                <a:lnTo>
                  <a:pt x="163" y="211"/>
                </a:lnTo>
                <a:lnTo>
                  <a:pt x="163" y="213"/>
                </a:lnTo>
                <a:lnTo>
                  <a:pt x="165" y="213"/>
                </a:lnTo>
                <a:lnTo>
                  <a:pt x="167" y="213"/>
                </a:lnTo>
                <a:lnTo>
                  <a:pt x="167" y="214"/>
                </a:lnTo>
                <a:lnTo>
                  <a:pt x="165" y="214"/>
                </a:lnTo>
                <a:lnTo>
                  <a:pt x="165" y="213"/>
                </a:lnTo>
                <a:lnTo>
                  <a:pt x="163" y="213"/>
                </a:lnTo>
                <a:lnTo>
                  <a:pt x="162" y="213"/>
                </a:lnTo>
                <a:lnTo>
                  <a:pt x="162" y="211"/>
                </a:lnTo>
                <a:lnTo>
                  <a:pt x="162" y="213"/>
                </a:lnTo>
                <a:lnTo>
                  <a:pt x="160" y="211"/>
                </a:lnTo>
                <a:lnTo>
                  <a:pt x="159" y="211"/>
                </a:lnTo>
                <a:lnTo>
                  <a:pt x="157" y="211"/>
                </a:lnTo>
                <a:lnTo>
                  <a:pt x="155" y="209"/>
                </a:lnTo>
                <a:lnTo>
                  <a:pt x="155" y="208"/>
                </a:lnTo>
                <a:lnTo>
                  <a:pt x="154" y="208"/>
                </a:lnTo>
                <a:lnTo>
                  <a:pt x="155" y="206"/>
                </a:lnTo>
                <a:lnTo>
                  <a:pt x="154" y="206"/>
                </a:lnTo>
                <a:lnTo>
                  <a:pt x="154" y="205"/>
                </a:lnTo>
                <a:lnTo>
                  <a:pt x="152" y="205"/>
                </a:lnTo>
                <a:lnTo>
                  <a:pt x="152" y="203"/>
                </a:lnTo>
                <a:lnTo>
                  <a:pt x="151" y="203"/>
                </a:lnTo>
                <a:lnTo>
                  <a:pt x="152" y="203"/>
                </a:lnTo>
                <a:lnTo>
                  <a:pt x="152" y="201"/>
                </a:lnTo>
                <a:lnTo>
                  <a:pt x="152" y="200"/>
                </a:lnTo>
                <a:lnTo>
                  <a:pt x="151" y="198"/>
                </a:lnTo>
                <a:lnTo>
                  <a:pt x="151" y="197"/>
                </a:lnTo>
                <a:lnTo>
                  <a:pt x="149" y="197"/>
                </a:lnTo>
                <a:lnTo>
                  <a:pt x="149" y="195"/>
                </a:lnTo>
                <a:lnTo>
                  <a:pt x="149" y="193"/>
                </a:lnTo>
                <a:lnTo>
                  <a:pt x="147" y="193"/>
                </a:lnTo>
                <a:lnTo>
                  <a:pt x="147" y="192"/>
                </a:lnTo>
                <a:lnTo>
                  <a:pt x="147" y="190"/>
                </a:lnTo>
                <a:lnTo>
                  <a:pt x="146" y="190"/>
                </a:lnTo>
                <a:lnTo>
                  <a:pt x="146" y="189"/>
                </a:lnTo>
                <a:lnTo>
                  <a:pt x="146" y="187"/>
                </a:lnTo>
                <a:lnTo>
                  <a:pt x="144" y="187"/>
                </a:lnTo>
                <a:lnTo>
                  <a:pt x="144" y="185"/>
                </a:lnTo>
                <a:lnTo>
                  <a:pt x="143" y="185"/>
                </a:lnTo>
                <a:lnTo>
                  <a:pt x="143" y="184"/>
                </a:lnTo>
                <a:lnTo>
                  <a:pt x="143" y="185"/>
                </a:lnTo>
                <a:lnTo>
                  <a:pt x="143" y="184"/>
                </a:lnTo>
                <a:lnTo>
                  <a:pt x="141" y="185"/>
                </a:lnTo>
                <a:lnTo>
                  <a:pt x="143" y="185"/>
                </a:lnTo>
                <a:lnTo>
                  <a:pt x="143" y="187"/>
                </a:lnTo>
                <a:lnTo>
                  <a:pt x="143" y="189"/>
                </a:lnTo>
                <a:lnTo>
                  <a:pt x="141" y="189"/>
                </a:lnTo>
                <a:lnTo>
                  <a:pt x="141" y="187"/>
                </a:lnTo>
                <a:lnTo>
                  <a:pt x="141" y="189"/>
                </a:lnTo>
                <a:lnTo>
                  <a:pt x="139" y="190"/>
                </a:lnTo>
                <a:lnTo>
                  <a:pt x="141" y="190"/>
                </a:lnTo>
                <a:lnTo>
                  <a:pt x="141" y="192"/>
                </a:lnTo>
                <a:lnTo>
                  <a:pt x="141" y="193"/>
                </a:lnTo>
                <a:lnTo>
                  <a:pt x="143" y="195"/>
                </a:lnTo>
                <a:lnTo>
                  <a:pt x="144" y="197"/>
                </a:lnTo>
                <a:lnTo>
                  <a:pt x="144" y="198"/>
                </a:lnTo>
                <a:lnTo>
                  <a:pt x="146" y="198"/>
                </a:lnTo>
                <a:lnTo>
                  <a:pt x="146" y="200"/>
                </a:lnTo>
                <a:lnTo>
                  <a:pt x="147" y="201"/>
                </a:lnTo>
                <a:lnTo>
                  <a:pt x="147" y="203"/>
                </a:lnTo>
                <a:lnTo>
                  <a:pt x="149" y="203"/>
                </a:lnTo>
                <a:lnTo>
                  <a:pt x="149" y="205"/>
                </a:lnTo>
                <a:lnTo>
                  <a:pt x="147" y="205"/>
                </a:lnTo>
                <a:lnTo>
                  <a:pt x="147" y="206"/>
                </a:lnTo>
                <a:lnTo>
                  <a:pt x="149" y="208"/>
                </a:lnTo>
                <a:lnTo>
                  <a:pt x="149" y="209"/>
                </a:lnTo>
                <a:lnTo>
                  <a:pt x="147" y="209"/>
                </a:lnTo>
                <a:lnTo>
                  <a:pt x="147" y="211"/>
                </a:lnTo>
                <a:lnTo>
                  <a:pt x="146" y="211"/>
                </a:lnTo>
                <a:lnTo>
                  <a:pt x="147" y="211"/>
                </a:lnTo>
                <a:lnTo>
                  <a:pt x="147" y="213"/>
                </a:lnTo>
                <a:lnTo>
                  <a:pt x="146" y="213"/>
                </a:lnTo>
                <a:lnTo>
                  <a:pt x="147" y="213"/>
                </a:lnTo>
                <a:lnTo>
                  <a:pt x="147" y="214"/>
                </a:lnTo>
                <a:lnTo>
                  <a:pt x="147" y="213"/>
                </a:lnTo>
                <a:lnTo>
                  <a:pt x="147" y="214"/>
                </a:lnTo>
                <a:lnTo>
                  <a:pt x="149" y="214"/>
                </a:lnTo>
                <a:lnTo>
                  <a:pt x="147" y="214"/>
                </a:lnTo>
                <a:lnTo>
                  <a:pt x="147" y="216"/>
                </a:lnTo>
                <a:lnTo>
                  <a:pt x="146" y="217"/>
                </a:lnTo>
                <a:lnTo>
                  <a:pt x="146" y="216"/>
                </a:lnTo>
                <a:lnTo>
                  <a:pt x="144" y="216"/>
                </a:lnTo>
                <a:lnTo>
                  <a:pt x="146" y="216"/>
                </a:lnTo>
                <a:lnTo>
                  <a:pt x="146" y="214"/>
                </a:lnTo>
                <a:lnTo>
                  <a:pt x="144" y="214"/>
                </a:lnTo>
                <a:lnTo>
                  <a:pt x="144" y="216"/>
                </a:lnTo>
                <a:lnTo>
                  <a:pt x="143" y="216"/>
                </a:lnTo>
                <a:lnTo>
                  <a:pt x="141" y="216"/>
                </a:lnTo>
                <a:lnTo>
                  <a:pt x="139" y="216"/>
                </a:lnTo>
                <a:lnTo>
                  <a:pt x="141" y="217"/>
                </a:lnTo>
                <a:lnTo>
                  <a:pt x="139" y="216"/>
                </a:lnTo>
                <a:lnTo>
                  <a:pt x="138" y="216"/>
                </a:lnTo>
                <a:lnTo>
                  <a:pt x="138" y="217"/>
                </a:lnTo>
                <a:lnTo>
                  <a:pt x="138" y="219"/>
                </a:lnTo>
                <a:lnTo>
                  <a:pt x="136" y="219"/>
                </a:lnTo>
                <a:lnTo>
                  <a:pt x="136" y="221"/>
                </a:lnTo>
                <a:lnTo>
                  <a:pt x="136" y="219"/>
                </a:lnTo>
                <a:lnTo>
                  <a:pt x="136" y="221"/>
                </a:lnTo>
                <a:lnTo>
                  <a:pt x="136" y="222"/>
                </a:lnTo>
                <a:lnTo>
                  <a:pt x="136" y="224"/>
                </a:lnTo>
                <a:lnTo>
                  <a:pt x="136" y="225"/>
                </a:lnTo>
                <a:lnTo>
                  <a:pt x="138" y="225"/>
                </a:lnTo>
                <a:lnTo>
                  <a:pt x="138" y="227"/>
                </a:lnTo>
                <a:lnTo>
                  <a:pt x="136" y="227"/>
                </a:lnTo>
                <a:lnTo>
                  <a:pt x="138" y="229"/>
                </a:lnTo>
                <a:lnTo>
                  <a:pt x="136" y="229"/>
                </a:lnTo>
                <a:lnTo>
                  <a:pt x="138" y="229"/>
                </a:lnTo>
                <a:lnTo>
                  <a:pt x="138" y="230"/>
                </a:lnTo>
                <a:lnTo>
                  <a:pt x="136" y="230"/>
                </a:lnTo>
                <a:lnTo>
                  <a:pt x="136" y="232"/>
                </a:lnTo>
                <a:lnTo>
                  <a:pt x="136" y="233"/>
                </a:lnTo>
                <a:lnTo>
                  <a:pt x="135" y="233"/>
                </a:lnTo>
                <a:lnTo>
                  <a:pt x="136" y="233"/>
                </a:lnTo>
                <a:lnTo>
                  <a:pt x="136" y="235"/>
                </a:lnTo>
                <a:lnTo>
                  <a:pt x="136" y="237"/>
                </a:lnTo>
                <a:lnTo>
                  <a:pt x="135" y="237"/>
                </a:lnTo>
                <a:lnTo>
                  <a:pt x="133" y="238"/>
                </a:lnTo>
                <a:lnTo>
                  <a:pt x="133" y="237"/>
                </a:lnTo>
                <a:lnTo>
                  <a:pt x="133" y="238"/>
                </a:lnTo>
                <a:lnTo>
                  <a:pt x="133" y="237"/>
                </a:lnTo>
                <a:lnTo>
                  <a:pt x="135" y="237"/>
                </a:lnTo>
                <a:lnTo>
                  <a:pt x="133" y="237"/>
                </a:lnTo>
                <a:lnTo>
                  <a:pt x="133" y="235"/>
                </a:lnTo>
                <a:lnTo>
                  <a:pt x="133" y="237"/>
                </a:lnTo>
                <a:lnTo>
                  <a:pt x="133" y="235"/>
                </a:lnTo>
                <a:lnTo>
                  <a:pt x="131" y="235"/>
                </a:lnTo>
                <a:lnTo>
                  <a:pt x="133" y="235"/>
                </a:lnTo>
                <a:lnTo>
                  <a:pt x="131" y="235"/>
                </a:lnTo>
                <a:lnTo>
                  <a:pt x="131" y="233"/>
                </a:lnTo>
                <a:lnTo>
                  <a:pt x="131" y="232"/>
                </a:lnTo>
                <a:lnTo>
                  <a:pt x="131" y="230"/>
                </a:lnTo>
                <a:lnTo>
                  <a:pt x="131" y="232"/>
                </a:lnTo>
                <a:lnTo>
                  <a:pt x="131" y="233"/>
                </a:lnTo>
                <a:lnTo>
                  <a:pt x="131" y="235"/>
                </a:lnTo>
                <a:lnTo>
                  <a:pt x="130" y="235"/>
                </a:lnTo>
                <a:lnTo>
                  <a:pt x="128" y="235"/>
                </a:lnTo>
                <a:lnTo>
                  <a:pt x="128" y="237"/>
                </a:lnTo>
                <a:lnTo>
                  <a:pt x="128" y="235"/>
                </a:lnTo>
                <a:lnTo>
                  <a:pt x="128" y="237"/>
                </a:lnTo>
                <a:lnTo>
                  <a:pt x="128" y="235"/>
                </a:lnTo>
                <a:lnTo>
                  <a:pt x="127" y="235"/>
                </a:lnTo>
                <a:lnTo>
                  <a:pt x="125" y="235"/>
                </a:lnTo>
                <a:lnTo>
                  <a:pt x="127" y="235"/>
                </a:lnTo>
                <a:lnTo>
                  <a:pt x="127" y="233"/>
                </a:lnTo>
                <a:lnTo>
                  <a:pt x="125" y="233"/>
                </a:lnTo>
                <a:lnTo>
                  <a:pt x="127" y="233"/>
                </a:lnTo>
                <a:lnTo>
                  <a:pt x="125" y="233"/>
                </a:lnTo>
                <a:lnTo>
                  <a:pt x="127" y="233"/>
                </a:lnTo>
                <a:lnTo>
                  <a:pt x="125" y="233"/>
                </a:lnTo>
                <a:lnTo>
                  <a:pt x="125" y="232"/>
                </a:lnTo>
                <a:lnTo>
                  <a:pt x="123" y="232"/>
                </a:lnTo>
                <a:lnTo>
                  <a:pt x="125" y="232"/>
                </a:lnTo>
                <a:lnTo>
                  <a:pt x="123" y="232"/>
                </a:lnTo>
                <a:lnTo>
                  <a:pt x="125" y="230"/>
                </a:lnTo>
                <a:lnTo>
                  <a:pt x="123" y="230"/>
                </a:lnTo>
                <a:lnTo>
                  <a:pt x="123" y="229"/>
                </a:lnTo>
                <a:lnTo>
                  <a:pt x="123" y="227"/>
                </a:lnTo>
                <a:lnTo>
                  <a:pt x="122" y="229"/>
                </a:lnTo>
                <a:lnTo>
                  <a:pt x="122" y="227"/>
                </a:lnTo>
                <a:lnTo>
                  <a:pt x="122" y="225"/>
                </a:lnTo>
                <a:lnTo>
                  <a:pt x="120" y="225"/>
                </a:lnTo>
                <a:lnTo>
                  <a:pt x="120" y="224"/>
                </a:lnTo>
                <a:lnTo>
                  <a:pt x="120" y="225"/>
                </a:lnTo>
                <a:lnTo>
                  <a:pt x="120" y="224"/>
                </a:lnTo>
                <a:lnTo>
                  <a:pt x="120" y="225"/>
                </a:lnTo>
                <a:lnTo>
                  <a:pt x="119" y="225"/>
                </a:lnTo>
                <a:lnTo>
                  <a:pt x="119" y="224"/>
                </a:lnTo>
                <a:lnTo>
                  <a:pt x="120" y="224"/>
                </a:lnTo>
                <a:lnTo>
                  <a:pt x="120" y="222"/>
                </a:lnTo>
                <a:lnTo>
                  <a:pt x="119" y="222"/>
                </a:lnTo>
                <a:lnTo>
                  <a:pt x="119" y="224"/>
                </a:lnTo>
                <a:lnTo>
                  <a:pt x="119" y="222"/>
                </a:lnTo>
                <a:lnTo>
                  <a:pt x="119" y="221"/>
                </a:lnTo>
                <a:lnTo>
                  <a:pt x="117" y="221"/>
                </a:lnTo>
                <a:lnTo>
                  <a:pt x="117" y="219"/>
                </a:lnTo>
                <a:lnTo>
                  <a:pt x="117" y="217"/>
                </a:lnTo>
                <a:lnTo>
                  <a:pt x="119" y="217"/>
                </a:lnTo>
                <a:lnTo>
                  <a:pt x="117" y="217"/>
                </a:lnTo>
                <a:lnTo>
                  <a:pt x="115" y="217"/>
                </a:lnTo>
                <a:lnTo>
                  <a:pt x="114" y="217"/>
                </a:lnTo>
                <a:lnTo>
                  <a:pt x="114" y="219"/>
                </a:lnTo>
                <a:lnTo>
                  <a:pt x="114" y="217"/>
                </a:lnTo>
                <a:lnTo>
                  <a:pt x="114" y="219"/>
                </a:lnTo>
                <a:lnTo>
                  <a:pt x="114" y="217"/>
                </a:lnTo>
                <a:lnTo>
                  <a:pt x="112" y="217"/>
                </a:lnTo>
                <a:lnTo>
                  <a:pt x="112" y="216"/>
                </a:lnTo>
                <a:lnTo>
                  <a:pt x="114" y="216"/>
                </a:lnTo>
                <a:lnTo>
                  <a:pt x="114" y="214"/>
                </a:lnTo>
                <a:lnTo>
                  <a:pt x="115" y="214"/>
                </a:lnTo>
                <a:lnTo>
                  <a:pt x="114" y="214"/>
                </a:lnTo>
                <a:lnTo>
                  <a:pt x="115" y="214"/>
                </a:lnTo>
                <a:lnTo>
                  <a:pt x="115" y="213"/>
                </a:lnTo>
                <a:lnTo>
                  <a:pt x="114" y="213"/>
                </a:lnTo>
                <a:lnTo>
                  <a:pt x="112" y="213"/>
                </a:lnTo>
                <a:lnTo>
                  <a:pt x="111" y="214"/>
                </a:lnTo>
                <a:lnTo>
                  <a:pt x="111" y="213"/>
                </a:lnTo>
                <a:lnTo>
                  <a:pt x="111" y="214"/>
                </a:lnTo>
                <a:lnTo>
                  <a:pt x="109" y="214"/>
                </a:lnTo>
                <a:lnTo>
                  <a:pt x="109" y="213"/>
                </a:lnTo>
                <a:lnTo>
                  <a:pt x="109" y="214"/>
                </a:lnTo>
                <a:lnTo>
                  <a:pt x="109" y="213"/>
                </a:lnTo>
                <a:lnTo>
                  <a:pt x="109" y="214"/>
                </a:lnTo>
                <a:lnTo>
                  <a:pt x="109" y="213"/>
                </a:lnTo>
                <a:lnTo>
                  <a:pt x="107" y="213"/>
                </a:lnTo>
                <a:lnTo>
                  <a:pt x="106" y="213"/>
                </a:lnTo>
                <a:lnTo>
                  <a:pt x="106" y="211"/>
                </a:lnTo>
                <a:lnTo>
                  <a:pt x="104" y="211"/>
                </a:lnTo>
                <a:lnTo>
                  <a:pt x="103" y="211"/>
                </a:lnTo>
                <a:lnTo>
                  <a:pt x="103" y="209"/>
                </a:lnTo>
                <a:lnTo>
                  <a:pt x="103" y="211"/>
                </a:lnTo>
                <a:lnTo>
                  <a:pt x="103" y="209"/>
                </a:lnTo>
                <a:lnTo>
                  <a:pt x="103" y="211"/>
                </a:lnTo>
                <a:lnTo>
                  <a:pt x="101" y="211"/>
                </a:lnTo>
                <a:lnTo>
                  <a:pt x="99" y="211"/>
                </a:lnTo>
                <a:lnTo>
                  <a:pt x="101" y="209"/>
                </a:lnTo>
                <a:lnTo>
                  <a:pt x="99" y="209"/>
                </a:lnTo>
                <a:lnTo>
                  <a:pt x="101" y="209"/>
                </a:lnTo>
                <a:lnTo>
                  <a:pt x="99" y="209"/>
                </a:lnTo>
                <a:lnTo>
                  <a:pt x="99" y="208"/>
                </a:lnTo>
                <a:lnTo>
                  <a:pt x="99" y="206"/>
                </a:lnTo>
                <a:lnTo>
                  <a:pt x="98" y="206"/>
                </a:lnTo>
                <a:lnTo>
                  <a:pt x="99" y="206"/>
                </a:lnTo>
                <a:lnTo>
                  <a:pt x="98" y="206"/>
                </a:lnTo>
                <a:lnTo>
                  <a:pt x="98" y="205"/>
                </a:lnTo>
                <a:lnTo>
                  <a:pt x="98" y="203"/>
                </a:lnTo>
                <a:lnTo>
                  <a:pt x="99" y="203"/>
                </a:lnTo>
                <a:lnTo>
                  <a:pt x="99" y="201"/>
                </a:lnTo>
                <a:lnTo>
                  <a:pt x="99" y="203"/>
                </a:lnTo>
                <a:lnTo>
                  <a:pt x="98" y="203"/>
                </a:lnTo>
                <a:lnTo>
                  <a:pt x="98" y="201"/>
                </a:lnTo>
                <a:lnTo>
                  <a:pt x="96" y="201"/>
                </a:lnTo>
                <a:lnTo>
                  <a:pt x="98" y="201"/>
                </a:lnTo>
                <a:lnTo>
                  <a:pt x="96" y="201"/>
                </a:lnTo>
                <a:lnTo>
                  <a:pt x="96" y="200"/>
                </a:lnTo>
                <a:lnTo>
                  <a:pt x="95" y="200"/>
                </a:lnTo>
                <a:lnTo>
                  <a:pt x="95" y="198"/>
                </a:lnTo>
                <a:lnTo>
                  <a:pt x="95" y="197"/>
                </a:lnTo>
                <a:lnTo>
                  <a:pt x="93" y="197"/>
                </a:lnTo>
                <a:lnTo>
                  <a:pt x="95" y="197"/>
                </a:lnTo>
                <a:lnTo>
                  <a:pt x="93" y="197"/>
                </a:lnTo>
                <a:lnTo>
                  <a:pt x="93" y="195"/>
                </a:lnTo>
                <a:lnTo>
                  <a:pt x="93" y="193"/>
                </a:lnTo>
                <a:lnTo>
                  <a:pt x="93" y="195"/>
                </a:lnTo>
                <a:lnTo>
                  <a:pt x="93" y="193"/>
                </a:lnTo>
                <a:lnTo>
                  <a:pt x="93" y="192"/>
                </a:lnTo>
                <a:lnTo>
                  <a:pt x="93" y="190"/>
                </a:lnTo>
                <a:lnTo>
                  <a:pt x="93" y="189"/>
                </a:lnTo>
                <a:lnTo>
                  <a:pt x="95" y="189"/>
                </a:lnTo>
                <a:lnTo>
                  <a:pt x="93" y="189"/>
                </a:lnTo>
                <a:lnTo>
                  <a:pt x="95" y="187"/>
                </a:lnTo>
                <a:lnTo>
                  <a:pt x="95" y="189"/>
                </a:lnTo>
                <a:lnTo>
                  <a:pt x="96" y="187"/>
                </a:lnTo>
                <a:lnTo>
                  <a:pt x="96" y="185"/>
                </a:lnTo>
                <a:lnTo>
                  <a:pt x="98" y="185"/>
                </a:lnTo>
                <a:lnTo>
                  <a:pt x="98" y="187"/>
                </a:lnTo>
                <a:lnTo>
                  <a:pt x="98" y="185"/>
                </a:lnTo>
                <a:lnTo>
                  <a:pt x="98" y="184"/>
                </a:lnTo>
                <a:lnTo>
                  <a:pt x="98" y="182"/>
                </a:lnTo>
                <a:lnTo>
                  <a:pt x="99" y="182"/>
                </a:lnTo>
                <a:lnTo>
                  <a:pt x="99" y="184"/>
                </a:lnTo>
                <a:lnTo>
                  <a:pt x="99" y="182"/>
                </a:lnTo>
                <a:lnTo>
                  <a:pt x="99" y="184"/>
                </a:lnTo>
                <a:lnTo>
                  <a:pt x="99" y="182"/>
                </a:lnTo>
                <a:lnTo>
                  <a:pt x="101" y="182"/>
                </a:lnTo>
                <a:lnTo>
                  <a:pt x="101" y="184"/>
                </a:lnTo>
                <a:lnTo>
                  <a:pt x="103" y="184"/>
                </a:lnTo>
                <a:lnTo>
                  <a:pt x="103" y="182"/>
                </a:lnTo>
                <a:lnTo>
                  <a:pt x="104" y="184"/>
                </a:lnTo>
                <a:lnTo>
                  <a:pt x="106" y="184"/>
                </a:lnTo>
                <a:lnTo>
                  <a:pt x="107" y="184"/>
                </a:lnTo>
                <a:lnTo>
                  <a:pt x="107" y="185"/>
                </a:lnTo>
                <a:lnTo>
                  <a:pt x="107" y="187"/>
                </a:lnTo>
                <a:lnTo>
                  <a:pt x="106" y="187"/>
                </a:lnTo>
                <a:lnTo>
                  <a:pt x="106" y="189"/>
                </a:lnTo>
                <a:lnTo>
                  <a:pt x="107" y="189"/>
                </a:lnTo>
                <a:lnTo>
                  <a:pt x="107" y="190"/>
                </a:lnTo>
                <a:lnTo>
                  <a:pt x="109" y="189"/>
                </a:lnTo>
                <a:lnTo>
                  <a:pt x="109" y="190"/>
                </a:lnTo>
                <a:lnTo>
                  <a:pt x="109" y="189"/>
                </a:lnTo>
                <a:lnTo>
                  <a:pt x="109" y="190"/>
                </a:lnTo>
                <a:lnTo>
                  <a:pt x="109" y="189"/>
                </a:lnTo>
                <a:lnTo>
                  <a:pt x="109" y="190"/>
                </a:lnTo>
                <a:lnTo>
                  <a:pt x="111" y="190"/>
                </a:lnTo>
                <a:lnTo>
                  <a:pt x="112" y="190"/>
                </a:lnTo>
                <a:lnTo>
                  <a:pt x="114" y="190"/>
                </a:lnTo>
                <a:lnTo>
                  <a:pt x="115" y="190"/>
                </a:lnTo>
                <a:lnTo>
                  <a:pt x="115" y="192"/>
                </a:lnTo>
                <a:lnTo>
                  <a:pt x="117" y="190"/>
                </a:lnTo>
                <a:lnTo>
                  <a:pt x="119" y="190"/>
                </a:lnTo>
                <a:lnTo>
                  <a:pt x="120" y="190"/>
                </a:lnTo>
                <a:lnTo>
                  <a:pt x="120" y="192"/>
                </a:lnTo>
                <a:lnTo>
                  <a:pt x="122" y="192"/>
                </a:lnTo>
                <a:lnTo>
                  <a:pt x="122" y="190"/>
                </a:lnTo>
                <a:lnTo>
                  <a:pt x="122" y="192"/>
                </a:lnTo>
                <a:lnTo>
                  <a:pt x="123" y="192"/>
                </a:lnTo>
                <a:lnTo>
                  <a:pt x="123" y="190"/>
                </a:lnTo>
                <a:lnTo>
                  <a:pt x="122" y="190"/>
                </a:lnTo>
                <a:lnTo>
                  <a:pt x="122" y="189"/>
                </a:lnTo>
                <a:lnTo>
                  <a:pt x="120" y="189"/>
                </a:lnTo>
                <a:lnTo>
                  <a:pt x="120" y="187"/>
                </a:lnTo>
                <a:lnTo>
                  <a:pt x="120" y="189"/>
                </a:lnTo>
                <a:lnTo>
                  <a:pt x="119" y="189"/>
                </a:lnTo>
                <a:lnTo>
                  <a:pt x="117" y="189"/>
                </a:lnTo>
                <a:lnTo>
                  <a:pt x="115" y="189"/>
                </a:lnTo>
                <a:lnTo>
                  <a:pt x="115" y="187"/>
                </a:lnTo>
                <a:lnTo>
                  <a:pt x="114" y="187"/>
                </a:lnTo>
                <a:lnTo>
                  <a:pt x="112" y="189"/>
                </a:lnTo>
                <a:lnTo>
                  <a:pt x="111" y="189"/>
                </a:lnTo>
                <a:lnTo>
                  <a:pt x="111" y="187"/>
                </a:lnTo>
                <a:lnTo>
                  <a:pt x="109" y="187"/>
                </a:lnTo>
                <a:lnTo>
                  <a:pt x="111" y="187"/>
                </a:lnTo>
                <a:lnTo>
                  <a:pt x="111" y="185"/>
                </a:lnTo>
                <a:lnTo>
                  <a:pt x="109" y="185"/>
                </a:lnTo>
                <a:lnTo>
                  <a:pt x="109" y="184"/>
                </a:lnTo>
                <a:lnTo>
                  <a:pt x="107" y="184"/>
                </a:lnTo>
                <a:lnTo>
                  <a:pt x="106" y="184"/>
                </a:lnTo>
                <a:lnTo>
                  <a:pt x="104" y="184"/>
                </a:lnTo>
                <a:lnTo>
                  <a:pt x="104" y="182"/>
                </a:lnTo>
                <a:lnTo>
                  <a:pt x="103" y="182"/>
                </a:lnTo>
                <a:lnTo>
                  <a:pt x="104" y="181"/>
                </a:lnTo>
                <a:lnTo>
                  <a:pt x="104" y="179"/>
                </a:lnTo>
                <a:lnTo>
                  <a:pt x="104" y="177"/>
                </a:lnTo>
                <a:lnTo>
                  <a:pt x="106" y="177"/>
                </a:lnTo>
                <a:lnTo>
                  <a:pt x="107" y="177"/>
                </a:lnTo>
                <a:lnTo>
                  <a:pt x="107" y="176"/>
                </a:lnTo>
                <a:lnTo>
                  <a:pt x="109" y="176"/>
                </a:lnTo>
                <a:lnTo>
                  <a:pt x="111" y="176"/>
                </a:lnTo>
                <a:lnTo>
                  <a:pt x="111" y="174"/>
                </a:lnTo>
                <a:lnTo>
                  <a:pt x="109" y="174"/>
                </a:lnTo>
                <a:lnTo>
                  <a:pt x="107" y="176"/>
                </a:lnTo>
                <a:lnTo>
                  <a:pt x="106" y="176"/>
                </a:lnTo>
                <a:lnTo>
                  <a:pt x="106" y="177"/>
                </a:lnTo>
                <a:lnTo>
                  <a:pt x="104" y="177"/>
                </a:lnTo>
                <a:lnTo>
                  <a:pt x="103" y="177"/>
                </a:lnTo>
                <a:lnTo>
                  <a:pt x="103" y="179"/>
                </a:lnTo>
                <a:lnTo>
                  <a:pt x="103" y="181"/>
                </a:lnTo>
                <a:lnTo>
                  <a:pt x="103" y="179"/>
                </a:lnTo>
                <a:lnTo>
                  <a:pt x="103" y="181"/>
                </a:lnTo>
                <a:lnTo>
                  <a:pt x="101" y="181"/>
                </a:lnTo>
                <a:lnTo>
                  <a:pt x="99" y="181"/>
                </a:lnTo>
                <a:lnTo>
                  <a:pt x="98" y="181"/>
                </a:lnTo>
                <a:lnTo>
                  <a:pt x="96" y="181"/>
                </a:lnTo>
                <a:lnTo>
                  <a:pt x="96" y="182"/>
                </a:lnTo>
                <a:lnTo>
                  <a:pt x="96" y="181"/>
                </a:lnTo>
                <a:lnTo>
                  <a:pt x="95" y="181"/>
                </a:lnTo>
                <a:lnTo>
                  <a:pt x="93" y="182"/>
                </a:lnTo>
                <a:lnTo>
                  <a:pt x="93" y="181"/>
                </a:lnTo>
                <a:lnTo>
                  <a:pt x="93" y="179"/>
                </a:lnTo>
                <a:lnTo>
                  <a:pt x="91" y="179"/>
                </a:lnTo>
                <a:lnTo>
                  <a:pt x="90" y="177"/>
                </a:lnTo>
                <a:lnTo>
                  <a:pt x="88" y="177"/>
                </a:lnTo>
                <a:lnTo>
                  <a:pt x="90" y="177"/>
                </a:lnTo>
                <a:lnTo>
                  <a:pt x="88" y="177"/>
                </a:lnTo>
                <a:lnTo>
                  <a:pt x="87" y="177"/>
                </a:lnTo>
                <a:lnTo>
                  <a:pt x="87" y="176"/>
                </a:lnTo>
                <a:lnTo>
                  <a:pt x="85" y="176"/>
                </a:lnTo>
                <a:lnTo>
                  <a:pt x="83" y="176"/>
                </a:lnTo>
                <a:lnTo>
                  <a:pt x="85" y="176"/>
                </a:lnTo>
                <a:lnTo>
                  <a:pt x="83" y="176"/>
                </a:lnTo>
                <a:lnTo>
                  <a:pt x="83" y="174"/>
                </a:lnTo>
                <a:lnTo>
                  <a:pt x="82" y="174"/>
                </a:lnTo>
                <a:lnTo>
                  <a:pt x="82" y="173"/>
                </a:lnTo>
                <a:lnTo>
                  <a:pt x="82" y="174"/>
                </a:lnTo>
                <a:lnTo>
                  <a:pt x="82" y="173"/>
                </a:lnTo>
                <a:lnTo>
                  <a:pt x="80" y="173"/>
                </a:lnTo>
                <a:lnTo>
                  <a:pt x="80" y="171"/>
                </a:lnTo>
                <a:lnTo>
                  <a:pt x="80" y="173"/>
                </a:lnTo>
                <a:lnTo>
                  <a:pt x="80" y="171"/>
                </a:lnTo>
                <a:lnTo>
                  <a:pt x="79" y="171"/>
                </a:lnTo>
                <a:lnTo>
                  <a:pt x="79" y="169"/>
                </a:lnTo>
                <a:lnTo>
                  <a:pt x="77" y="169"/>
                </a:lnTo>
                <a:lnTo>
                  <a:pt x="77" y="168"/>
                </a:lnTo>
                <a:lnTo>
                  <a:pt x="77" y="169"/>
                </a:lnTo>
                <a:lnTo>
                  <a:pt x="75" y="168"/>
                </a:lnTo>
                <a:lnTo>
                  <a:pt x="75" y="166"/>
                </a:lnTo>
                <a:lnTo>
                  <a:pt x="75" y="165"/>
                </a:lnTo>
                <a:lnTo>
                  <a:pt x="77" y="165"/>
                </a:lnTo>
                <a:lnTo>
                  <a:pt x="79" y="165"/>
                </a:lnTo>
                <a:lnTo>
                  <a:pt x="80" y="165"/>
                </a:lnTo>
                <a:lnTo>
                  <a:pt x="80" y="163"/>
                </a:lnTo>
                <a:lnTo>
                  <a:pt x="82" y="163"/>
                </a:lnTo>
                <a:lnTo>
                  <a:pt x="82" y="161"/>
                </a:lnTo>
                <a:lnTo>
                  <a:pt x="82" y="163"/>
                </a:lnTo>
                <a:lnTo>
                  <a:pt x="83" y="163"/>
                </a:lnTo>
                <a:lnTo>
                  <a:pt x="85" y="163"/>
                </a:lnTo>
                <a:lnTo>
                  <a:pt x="87" y="163"/>
                </a:lnTo>
                <a:lnTo>
                  <a:pt x="87" y="161"/>
                </a:lnTo>
                <a:lnTo>
                  <a:pt x="88" y="161"/>
                </a:lnTo>
                <a:lnTo>
                  <a:pt x="90" y="161"/>
                </a:lnTo>
                <a:lnTo>
                  <a:pt x="91" y="161"/>
                </a:lnTo>
                <a:lnTo>
                  <a:pt x="91" y="160"/>
                </a:lnTo>
                <a:lnTo>
                  <a:pt x="93" y="158"/>
                </a:lnTo>
                <a:lnTo>
                  <a:pt x="93" y="157"/>
                </a:lnTo>
                <a:lnTo>
                  <a:pt x="93" y="155"/>
                </a:lnTo>
                <a:lnTo>
                  <a:pt x="93" y="157"/>
                </a:lnTo>
                <a:lnTo>
                  <a:pt x="91" y="157"/>
                </a:lnTo>
                <a:lnTo>
                  <a:pt x="91" y="158"/>
                </a:lnTo>
                <a:lnTo>
                  <a:pt x="90" y="158"/>
                </a:lnTo>
                <a:lnTo>
                  <a:pt x="88" y="158"/>
                </a:lnTo>
                <a:lnTo>
                  <a:pt x="88" y="160"/>
                </a:lnTo>
                <a:lnTo>
                  <a:pt x="87" y="160"/>
                </a:lnTo>
                <a:lnTo>
                  <a:pt x="85" y="160"/>
                </a:lnTo>
                <a:lnTo>
                  <a:pt x="85" y="161"/>
                </a:lnTo>
                <a:lnTo>
                  <a:pt x="83" y="161"/>
                </a:lnTo>
                <a:lnTo>
                  <a:pt x="83" y="160"/>
                </a:lnTo>
                <a:lnTo>
                  <a:pt x="82" y="160"/>
                </a:lnTo>
                <a:lnTo>
                  <a:pt x="80" y="160"/>
                </a:lnTo>
                <a:lnTo>
                  <a:pt x="80" y="161"/>
                </a:lnTo>
                <a:lnTo>
                  <a:pt x="79" y="161"/>
                </a:lnTo>
                <a:lnTo>
                  <a:pt x="79" y="163"/>
                </a:lnTo>
                <a:lnTo>
                  <a:pt x="77" y="163"/>
                </a:lnTo>
                <a:lnTo>
                  <a:pt x="77" y="161"/>
                </a:lnTo>
                <a:lnTo>
                  <a:pt x="75" y="163"/>
                </a:lnTo>
                <a:lnTo>
                  <a:pt x="75" y="161"/>
                </a:lnTo>
                <a:lnTo>
                  <a:pt x="75" y="163"/>
                </a:lnTo>
                <a:lnTo>
                  <a:pt x="75" y="161"/>
                </a:lnTo>
                <a:lnTo>
                  <a:pt x="74" y="161"/>
                </a:lnTo>
                <a:lnTo>
                  <a:pt x="74" y="160"/>
                </a:lnTo>
                <a:lnTo>
                  <a:pt x="74" y="158"/>
                </a:lnTo>
                <a:lnTo>
                  <a:pt x="74" y="160"/>
                </a:lnTo>
                <a:lnTo>
                  <a:pt x="74" y="158"/>
                </a:lnTo>
                <a:lnTo>
                  <a:pt x="72" y="158"/>
                </a:lnTo>
                <a:lnTo>
                  <a:pt x="71" y="158"/>
                </a:lnTo>
                <a:lnTo>
                  <a:pt x="72" y="158"/>
                </a:lnTo>
                <a:lnTo>
                  <a:pt x="72" y="157"/>
                </a:lnTo>
                <a:lnTo>
                  <a:pt x="72" y="158"/>
                </a:lnTo>
                <a:lnTo>
                  <a:pt x="71" y="157"/>
                </a:lnTo>
                <a:lnTo>
                  <a:pt x="71" y="158"/>
                </a:lnTo>
                <a:lnTo>
                  <a:pt x="71" y="157"/>
                </a:lnTo>
                <a:lnTo>
                  <a:pt x="71" y="155"/>
                </a:lnTo>
                <a:lnTo>
                  <a:pt x="72" y="153"/>
                </a:lnTo>
                <a:lnTo>
                  <a:pt x="71" y="153"/>
                </a:lnTo>
                <a:lnTo>
                  <a:pt x="69" y="155"/>
                </a:lnTo>
                <a:lnTo>
                  <a:pt x="67" y="153"/>
                </a:lnTo>
                <a:lnTo>
                  <a:pt x="66" y="153"/>
                </a:lnTo>
                <a:lnTo>
                  <a:pt x="66" y="152"/>
                </a:lnTo>
                <a:lnTo>
                  <a:pt x="66" y="153"/>
                </a:lnTo>
                <a:lnTo>
                  <a:pt x="66" y="152"/>
                </a:lnTo>
                <a:lnTo>
                  <a:pt x="66" y="153"/>
                </a:lnTo>
                <a:lnTo>
                  <a:pt x="64" y="153"/>
                </a:lnTo>
                <a:lnTo>
                  <a:pt x="64" y="152"/>
                </a:lnTo>
                <a:lnTo>
                  <a:pt x="64" y="153"/>
                </a:lnTo>
                <a:lnTo>
                  <a:pt x="64" y="152"/>
                </a:lnTo>
                <a:lnTo>
                  <a:pt x="64" y="150"/>
                </a:lnTo>
                <a:lnTo>
                  <a:pt x="66" y="150"/>
                </a:lnTo>
                <a:lnTo>
                  <a:pt x="66" y="149"/>
                </a:lnTo>
                <a:lnTo>
                  <a:pt x="66" y="147"/>
                </a:lnTo>
                <a:lnTo>
                  <a:pt x="67" y="147"/>
                </a:lnTo>
                <a:lnTo>
                  <a:pt x="66" y="147"/>
                </a:lnTo>
                <a:lnTo>
                  <a:pt x="66" y="145"/>
                </a:lnTo>
                <a:lnTo>
                  <a:pt x="67" y="145"/>
                </a:lnTo>
                <a:lnTo>
                  <a:pt x="66" y="145"/>
                </a:lnTo>
                <a:lnTo>
                  <a:pt x="67" y="145"/>
                </a:lnTo>
                <a:lnTo>
                  <a:pt x="66" y="145"/>
                </a:lnTo>
                <a:lnTo>
                  <a:pt x="66" y="144"/>
                </a:lnTo>
                <a:lnTo>
                  <a:pt x="67" y="144"/>
                </a:lnTo>
                <a:lnTo>
                  <a:pt x="66" y="144"/>
                </a:lnTo>
                <a:lnTo>
                  <a:pt x="67" y="144"/>
                </a:lnTo>
                <a:lnTo>
                  <a:pt x="69" y="144"/>
                </a:lnTo>
                <a:lnTo>
                  <a:pt x="69" y="142"/>
                </a:lnTo>
                <a:lnTo>
                  <a:pt x="71" y="142"/>
                </a:lnTo>
                <a:lnTo>
                  <a:pt x="71" y="141"/>
                </a:lnTo>
                <a:lnTo>
                  <a:pt x="72" y="141"/>
                </a:lnTo>
                <a:lnTo>
                  <a:pt x="74" y="141"/>
                </a:lnTo>
                <a:lnTo>
                  <a:pt x="74" y="142"/>
                </a:lnTo>
                <a:lnTo>
                  <a:pt x="74" y="141"/>
                </a:lnTo>
                <a:lnTo>
                  <a:pt x="75" y="141"/>
                </a:lnTo>
                <a:lnTo>
                  <a:pt x="77" y="141"/>
                </a:lnTo>
                <a:lnTo>
                  <a:pt x="75" y="141"/>
                </a:lnTo>
                <a:lnTo>
                  <a:pt x="77" y="139"/>
                </a:lnTo>
                <a:lnTo>
                  <a:pt x="77" y="141"/>
                </a:lnTo>
                <a:lnTo>
                  <a:pt x="77" y="139"/>
                </a:lnTo>
                <a:lnTo>
                  <a:pt x="79" y="139"/>
                </a:lnTo>
                <a:lnTo>
                  <a:pt x="79" y="141"/>
                </a:lnTo>
                <a:lnTo>
                  <a:pt x="80" y="141"/>
                </a:lnTo>
                <a:lnTo>
                  <a:pt x="82" y="141"/>
                </a:lnTo>
                <a:lnTo>
                  <a:pt x="83" y="141"/>
                </a:lnTo>
                <a:lnTo>
                  <a:pt x="83" y="139"/>
                </a:lnTo>
                <a:lnTo>
                  <a:pt x="83" y="141"/>
                </a:lnTo>
                <a:lnTo>
                  <a:pt x="85" y="141"/>
                </a:lnTo>
                <a:lnTo>
                  <a:pt x="87" y="141"/>
                </a:lnTo>
                <a:lnTo>
                  <a:pt x="87" y="139"/>
                </a:lnTo>
                <a:lnTo>
                  <a:pt x="85" y="139"/>
                </a:lnTo>
                <a:lnTo>
                  <a:pt x="85" y="137"/>
                </a:lnTo>
                <a:lnTo>
                  <a:pt x="87" y="137"/>
                </a:lnTo>
                <a:lnTo>
                  <a:pt x="88" y="139"/>
                </a:lnTo>
                <a:lnTo>
                  <a:pt x="90" y="139"/>
                </a:lnTo>
                <a:lnTo>
                  <a:pt x="91" y="139"/>
                </a:lnTo>
                <a:lnTo>
                  <a:pt x="91" y="137"/>
                </a:lnTo>
                <a:lnTo>
                  <a:pt x="93" y="137"/>
                </a:lnTo>
                <a:lnTo>
                  <a:pt x="95" y="137"/>
                </a:lnTo>
                <a:lnTo>
                  <a:pt x="95" y="139"/>
                </a:lnTo>
                <a:lnTo>
                  <a:pt x="96" y="139"/>
                </a:lnTo>
                <a:lnTo>
                  <a:pt x="98" y="139"/>
                </a:lnTo>
                <a:lnTo>
                  <a:pt x="98" y="141"/>
                </a:lnTo>
                <a:lnTo>
                  <a:pt x="99" y="141"/>
                </a:lnTo>
                <a:lnTo>
                  <a:pt x="101" y="141"/>
                </a:lnTo>
                <a:lnTo>
                  <a:pt x="101" y="142"/>
                </a:lnTo>
                <a:lnTo>
                  <a:pt x="103" y="142"/>
                </a:lnTo>
                <a:lnTo>
                  <a:pt x="103" y="144"/>
                </a:lnTo>
                <a:lnTo>
                  <a:pt x="104" y="144"/>
                </a:lnTo>
                <a:lnTo>
                  <a:pt x="106" y="144"/>
                </a:lnTo>
                <a:lnTo>
                  <a:pt x="106" y="142"/>
                </a:lnTo>
                <a:lnTo>
                  <a:pt x="106" y="144"/>
                </a:lnTo>
                <a:lnTo>
                  <a:pt x="107" y="145"/>
                </a:lnTo>
                <a:lnTo>
                  <a:pt x="107" y="147"/>
                </a:lnTo>
                <a:lnTo>
                  <a:pt x="109" y="149"/>
                </a:lnTo>
                <a:lnTo>
                  <a:pt x="109" y="150"/>
                </a:lnTo>
                <a:lnTo>
                  <a:pt x="111" y="150"/>
                </a:lnTo>
                <a:lnTo>
                  <a:pt x="111" y="152"/>
                </a:lnTo>
                <a:lnTo>
                  <a:pt x="112" y="152"/>
                </a:lnTo>
                <a:lnTo>
                  <a:pt x="114" y="152"/>
                </a:lnTo>
                <a:lnTo>
                  <a:pt x="115" y="152"/>
                </a:lnTo>
                <a:lnTo>
                  <a:pt x="117" y="152"/>
                </a:lnTo>
                <a:lnTo>
                  <a:pt x="119" y="152"/>
                </a:lnTo>
                <a:lnTo>
                  <a:pt x="120" y="152"/>
                </a:lnTo>
                <a:lnTo>
                  <a:pt x="120" y="150"/>
                </a:lnTo>
                <a:lnTo>
                  <a:pt x="119" y="150"/>
                </a:lnTo>
                <a:lnTo>
                  <a:pt x="117" y="150"/>
                </a:lnTo>
                <a:lnTo>
                  <a:pt x="115" y="150"/>
                </a:lnTo>
                <a:lnTo>
                  <a:pt x="115" y="149"/>
                </a:lnTo>
                <a:lnTo>
                  <a:pt x="115" y="150"/>
                </a:lnTo>
                <a:lnTo>
                  <a:pt x="115" y="149"/>
                </a:lnTo>
                <a:lnTo>
                  <a:pt x="114" y="149"/>
                </a:lnTo>
                <a:lnTo>
                  <a:pt x="112" y="149"/>
                </a:lnTo>
                <a:lnTo>
                  <a:pt x="111" y="147"/>
                </a:lnTo>
                <a:lnTo>
                  <a:pt x="109" y="145"/>
                </a:lnTo>
                <a:lnTo>
                  <a:pt x="109" y="144"/>
                </a:lnTo>
                <a:lnTo>
                  <a:pt x="109" y="142"/>
                </a:lnTo>
                <a:lnTo>
                  <a:pt x="107" y="142"/>
                </a:lnTo>
                <a:lnTo>
                  <a:pt x="106" y="141"/>
                </a:lnTo>
                <a:lnTo>
                  <a:pt x="104" y="141"/>
                </a:lnTo>
                <a:lnTo>
                  <a:pt x="104" y="139"/>
                </a:lnTo>
                <a:lnTo>
                  <a:pt x="103" y="139"/>
                </a:lnTo>
                <a:lnTo>
                  <a:pt x="103" y="137"/>
                </a:lnTo>
                <a:lnTo>
                  <a:pt x="101" y="137"/>
                </a:lnTo>
                <a:lnTo>
                  <a:pt x="103" y="137"/>
                </a:lnTo>
                <a:lnTo>
                  <a:pt x="103" y="136"/>
                </a:lnTo>
                <a:lnTo>
                  <a:pt x="103" y="134"/>
                </a:lnTo>
                <a:lnTo>
                  <a:pt x="104" y="134"/>
                </a:lnTo>
                <a:lnTo>
                  <a:pt x="106" y="134"/>
                </a:lnTo>
                <a:lnTo>
                  <a:pt x="106" y="133"/>
                </a:lnTo>
                <a:lnTo>
                  <a:pt x="107" y="133"/>
                </a:lnTo>
                <a:lnTo>
                  <a:pt x="107" y="134"/>
                </a:lnTo>
                <a:lnTo>
                  <a:pt x="109" y="136"/>
                </a:lnTo>
                <a:lnTo>
                  <a:pt x="111" y="136"/>
                </a:lnTo>
                <a:lnTo>
                  <a:pt x="111" y="137"/>
                </a:lnTo>
                <a:lnTo>
                  <a:pt x="112" y="137"/>
                </a:lnTo>
                <a:lnTo>
                  <a:pt x="114" y="137"/>
                </a:lnTo>
                <a:lnTo>
                  <a:pt x="114" y="139"/>
                </a:lnTo>
                <a:lnTo>
                  <a:pt x="115" y="139"/>
                </a:lnTo>
                <a:lnTo>
                  <a:pt x="115" y="141"/>
                </a:lnTo>
                <a:lnTo>
                  <a:pt x="117" y="141"/>
                </a:lnTo>
                <a:lnTo>
                  <a:pt x="117" y="142"/>
                </a:lnTo>
                <a:lnTo>
                  <a:pt x="117" y="144"/>
                </a:lnTo>
                <a:lnTo>
                  <a:pt x="119" y="144"/>
                </a:lnTo>
                <a:lnTo>
                  <a:pt x="119" y="145"/>
                </a:lnTo>
                <a:lnTo>
                  <a:pt x="120" y="145"/>
                </a:lnTo>
                <a:lnTo>
                  <a:pt x="120" y="144"/>
                </a:lnTo>
                <a:lnTo>
                  <a:pt x="122" y="144"/>
                </a:lnTo>
                <a:lnTo>
                  <a:pt x="122" y="145"/>
                </a:lnTo>
                <a:lnTo>
                  <a:pt x="123" y="145"/>
                </a:lnTo>
                <a:lnTo>
                  <a:pt x="123" y="147"/>
                </a:lnTo>
                <a:lnTo>
                  <a:pt x="125" y="149"/>
                </a:lnTo>
                <a:lnTo>
                  <a:pt x="127" y="149"/>
                </a:lnTo>
                <a:lnTo>
                  <a:pt x="128" y="149"/>
                </a:lnTo>
                <a:lnTo>
                  <a:pt x="128" y="150"/>
                </a:lnTo>
                <a:lnTo>
                  <a:pt x="128" y="149"/>
                </a:lnTo>
                <a:lnTo>
                  <a:pt x="130" y="149"/>
                </a:lnTo>
                <a:lnTo>
                  <a:pt x="128" y="149"/>
                </a:lnTo>
                <a:lnTo>
                  <a:pt x="128" y="147"/>
                </a:lnTo>
                <a:lnTo>
                  <a:pt x="127" y="147"/>
                </a:lnTo>
                <a:lnTo>
                  <a:pt x="125" y="147"/>
                </a:lnTo>
                <a:lnTo>
                  <a:pt x="125" y="145"/>
                </a:lnTo>
                <a:lnTo>
                  <a:pt x="123" y="145"/>
                </a:lnTo>
                <a:lnTo>
                  <a:pt x="123" y="144"/>
                </a:lnTo>
                <a:lnTo>
                  <a:pt x="125" y="144"/>
                </a:lnTo>
                <a:lnTo>
                  <a:pt x="125" y="145"/>
                </a:lnTo>
                <a:lnTo>
                  <a:pt x="125" y="144"/>
                </a:lnTo>
                <a:lnTo>
                  <a:pt x="123" y="144"/>
                </a:lnTo>
                <a:lnTo>
                  <a:pt x="123" y="142"/>
                </a:lnTo>
                <a:lnTo>
                  <a:pt x="122" y="142"/>
                </a:lnTo>
                <a:lnTo>
                  <a:pt x="122" y="141"/>
                </a:lnTo>
                <a:lnTo>
                  <a:pt x="120" y="139"/>
                </a:lnTo>
                <a:lnTo>
                  <a:pt x="119" y="139"/>
                </a:lnTo>
                <a:lnTo>
                  <a:pt x="119" y="137"/>
                </a:lnTo>
                <a:lnTo>
                  <a:pt x="117" y="137"/>
                </a:lnTo>
                <a:lnTo>
                  <a:pt x="117" y="136"/>
                </a:lnTo>
                <a:lnTo>
                  <a:pt x="115" y="136"/>
                </a:lnTo>
                <a:lnTo>
                  <a:pt x="114" y="136"/>
                </a:lnTo>
                <a:lnTo>
                  <a:pt x="114" y="134"/>
                </a:lnTo>
                <a:lnTo>
                  <a:pt x="112" y="134"/>
                </a:lnTo>
                <a:lnTo>
                  <a:pt x="114" y="134"/>
                </a:lnTo>
                <a:lnTo>
                  <a:pt x="114" y="133"/>
                </a:lnTo>
                <a:lnTo>
                  <a:pt x="115" y="133"/>
                </a:lnTo>
                <a:lnTo>
                  <a:pt x="117" y="133"/>
                </a:lnTo>
                <a:lnTo>
                  <a:pt x="117" y="131"/>
                </a:lnTo>
                <a:lnTo>
                  <a:pt x="119" y="131"/>
                </a:lnTo>
                <a:lnTo>
                  <a:pt x="119" y="129"/>
                </a:lnTo>
                <a:lnTo>
                  <a:pt x="120" y="129"/>
                </a:lnTo>
                <a:lnTo>
                  <a:pt x="120" y="131"/>
                </a:lnTo>
                <a:lnTo>
                  <a:pt x="120" y="129"/>
                </a:lnTo>
                <a:lnTo>
                  <a:pt x="120" y="131"/>
                </a:lnTo>
                <a:lnTo>
                  <a:pt x="122" y="131"/>
                </a:lnTo>
                <a:lnTo>
                  <a:pt x="122" y="133"/>
                </a:lnTo>
                <a:lnTo>
                  <a:pt x="123" y="133"/>
                </a:lnTo>
                <a:lnTo>
                  <a:pt x="123" y="134"/>
                </a:lnTo>
                <a:lnTo>
                  <a:pt x="123" y="136"/>
                </a:lnTo>
                <a:lnTo>
                  <a:pt x="125" y="136"/>
                </a:lnTo>
                <a:lnTo>
                  <a:pt x="125" y="137"/>
                </a:lnTo>
                <a:lnTo>
                  <a:pt x="127" y="137"/>
                </a:lnTo>
                <a:lnTo>
                  <a:pt x="127" y="139"/>
                </a:lnTo>
                <a:lnTo>
                  <a:pt x="128" y="139"/>
                </a:lnTo>
                <a:lnTo>
                  <a:pt x="130" y="141"/>
                </a:lnTo>
                <a:lnTo>
                  <a:pt x="131" y="139"/>
                </a:lnTo>
                <a:lnTo>
                  <a:pt x="133" y="139"/>
                </a:lnTo>
                <a:lnTo>
                  <a:pt x="133" y="137"/>
                </a:lnTo>
                <a:lnTo>
                  <a:pt x="135" y="137"/>
                </a:lnTo>
                <a:lnTo>
                  <a:pt x="133" y="137"/>
                </a:lnTo>
                <a:lnTo>
                  <a:pt x="135" y="137"/>
                </a:lnTo>
                <a:lnTo>
                  <a:pt x="135" y="136"/>
                </a:lnTo>
                <a:lnTo>
                  <a:pt x="133" y="136"/>
                </a:lnTo>
                <a:lnTo>
                  <a:pt x="133" y="137"/>
                </a:lnTo>
                <a:lnTo>
                  <a:pt x="131" y="136"/>
                </a:lnTo>
                <a:lnTo>
                  <a:pt x="131" y="137"/>
                </a:lnTo>
                <a:lnTo>
                  <a:pt x="130" y="137"/>
                </a:lnTo>
                <a:lnTo>
                  <a:pt x="128" y="137"/>
                </a:lnTo>
                <a:lnTo>
                  <a:pt x="128" y="136"/>
                </a:lnTo>
                <a:lnTo>
                  <a:pt x="127" y="136"/>
                </a:lnTo>
                <a:lnTo>
                  <a:pt x="127" y="134"/>
                </a:lnTo>
                <a:lnTo>
                  <a:pt x="127" y="133"/>
                </a:lnTo>
                <a:lnTo>
                  <a:pt x="125" y="133"/>
                </a:lnTo>
                <a:lnTo>
                  <a:pt x="125" y="131"/>
                </a:lnTo>
                <a:lnTo>
                  <a:pt x="123" y="131"/>
                </a:lnTo>
                <a:lnTo>
                  <a:pt x="122" y="129"/>
                </a:lnTo>
                <a:lnTo>
                  <a:pt x="122" y="128"/>
                </a:lnTo>
                <a:lnTo>
                  <a:pt x="123" y="128"/>
                </a:lnTo>
                <a:lnTo>
                  <a:pt x="123" y="126"/>
                </a:lnTo>
                <a:lnTo>
                  <a:pt x="123" y="125"/>
                </a:lnTo>
                <a:lnTo>
                  <a:pt x="123" y="123"/>
                </a:lnTo>
                <a:lnTo>
                  <a:pt x="125" y="125"/>
                </a:lnTo>
                <a:lnTo>
                  <a:pt x="127" y="125"/>
                </a:lnTo>
                <a:lnTo>
                  <a:pt x="127" y="123"/>
                </a:lnTo>
                <a:lnTo>
                  <a:pt x="127" y="121"/>
                </a:lnTo>
                <a:lnTo>
                  <a:pt x="128" y="121"/>
                </a:lnTo>
                <a:lnTo>
                  <a:pt x="130" y="123"/>
                </a:lnTo>
                <a:lnTo>
                  <a:pt x="130" y="125"/>
                </a:lnTo>
                <a:lnTo>
                  <a:pt x="131" y="125"/>
                </a:lnTo>
                <a:lnTo>
                  <a:pt x="133" y="126"/>
                </a:lnTo>
                <a:lnTo>
                  <a:pt x="135" y="126"/>
                </a:lnTo>
                <a:lnTo>
                  <a:pt x="135" y="128"/>
                </a:lnTo>
                <a:lnTo>
                  <a:pt x="136" y="128"/>
                </a:lnTo>
                <a:lnTo>
                  <a:pt x="136" y="129"/>
                </a:lnTo>
                <a:lnTo>
                  <a:pt x="136" y="131"/>
                </a:lnTo>
                <a:lnTo>
                  <a:pt x="138" y="131"/>
                </a:lnTo>
                <a:lnTo>
                  <a:pt x="138" y="133"/>
                </a:lnTo>
                <a:lnTo>
                  <a:pt x="139" y="133"/>
                </a:lnTo>
                <a:lnTo>
                  <a:pt x="141" y="134"/>
                </a:lnTo>
                <a:lnTo>
                  <a:pt x="143" y="136"/>
                </a:lnTo>
                <a:lnTo>
                  <a:pt x="144" y="136"/>
                </a:lnTo>
                <a:lnTo>
                  <a:pt x="146" y="136"/>
                </a:lnTo>
                <a:lnTo>
                  <a:pt x="146" y="134"/>
                </a:lnTo>
                <a:lnTo>
                  <a:pt x="144" y="134"/>
                </a:lnTo>
                <a:lnTo>
                  <a:pt x="143" y="134"/>
                </a:lnTo>
                <a:lnTo>
                  <a:pt x="143" y="133"/>
                </a:lnTo>
                <a:lnTo>
                  <a:pt x="141" y="133"/>
                </a:lnTo>
                <a:lnTo>
                  <a:pt x="141" y="131"/>
                </a:lnTo>
                <a:lnTo>
                  <a:pt x="139" y="131"/>
                </a:lnTo>
                <a:lnTo>
                  <a:pt x="139" y="129"/>
                </a:lnTo>
                <a:lnTo>
                  <a:pt x="138" y="129"/>
                </a:lnTo>
                <a:lnTo>
                  <a:pt x="136" y="129"/>
                </a:lnTo>
                <a:lnTo>
                  <a:pt x="136" y="128"/>
                </a:lnTo>
                <a:lnTo>
                  <a:pt x="138" y="128"/>
                </a:lnTo>
                <a:lnTo>
                  <a:pt x="138" y="126"/>
                </a:lnTo>
                <a:lnTo>
                  <a:pt x="136" y="126"/>
                </a:lnTo>
                <a:lnTo>
                  <a:pt x="136" y="125"/>
                </a:lnTo>
                <a:lnTo>
                  <a:pt x="135" y="125"/>
                </a:lnTo>
                <a:lnTo>
                  <a:pt x="135" y="123"/>
                </a:lnTo>
                <a:lnTo>
                  <a:pt x="133" y="123"/>
                </a:lnTo>
                <a:lnTo>
                  <a:pt x="133" y="121"/>
                </a:lnTo>
                <a:lnTo>
                  <a:pt x="131" y="121"/>
                </a:lnTo>
                <a:lnTo>
                  <a:pt x="130" y="121"/>
                </a:lnTo>
                <a:lnTo>
                  <a:pt x="128" y="121"/>
                </a:lnTo>
                <a:lnTo>
                  <a:pt x="128" y="120"/>
                </a:lnTo>
                <a:lnTo>
                  <a:pt x="127" y="120"/>
                </a:lnTo>
                <a:lnTo>
                  <a:pt x="125" y="120"/>
                </a:lnTo>
                <a:lnTo>
                  <a:pt x="125" y="121"/>
                </a:lnTo>
                <a:lnTo>
                  <a:pt x="123" y="121"/>
                </a:lnTo>
                <a:lnTo>
                  <a:pt x="122" y="121"/>
                </a:lnTo>
                <a:lnTo>
                  <a:pt x="120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3"/>
                </a:lnTo>
                <a:lnTo>
                  <a:pt x="115" y="123"/>
                </a:lnTo>
                <a:lnTo>
                  <a:pt x="115" y="121"/>
                </a:lnTo>
                <a:lnTo>
                  <a:pt x="114" y="121"/>
                </a:lnTo>
                <a:lnTo>
                  <a:pt x="112" y="121"/>
                </a:lnTo>
                <a:lnTo>
                  <a:pt x="111" y="121"/>
                </a:lnTo>
                <a:lnTo>
                  <a:pt x="109" y="121"/>
                </a:lnTo>
                <a:lnTo>
                  <a:pt x="107" y="121"/>
                </a:lnTo>
                <a:lnTo>
                  <a:pt x="107" y="120"/>
                </a:lnTo>
                <a:lnTo>
                  <a:pt x="106" y="120"/>
                </a:lnTo>
                <a:lnTo>
                  <a:pt x="104" y="120"/>
                </a:lnTo>
                <a:lnTo>
                  <a:pt x="104" y="118"/>
                </a:lnTo>
                <a:lnTo>
                  <a:pt x="103" y="118"/>
                </a:lnTo>
                <a:lnTo>
                  <a:pt x="103" y="117"/>
                </a:lnTo>
                <a:lnTo>
                  <a:pt x="103" y="115"/>
                </a:lnTo>
                <a:lnTo>
                  <a:pt x="101" y="115"/>
                </a:lnTo>
                <a:lnTo>
                  <a:pt x="99" y="115"/>
                </a:lnTo>
                <a:lnTo>
                  <a:pt x="99" y="117"/>
                </a:lnTo>
                <a:lnTo>
                  <a:pt x="99" y="115"/>
                </a:lnTo>
                <a:lnTo>
                  <a:pt x="98" y="115"/>
                </a:lnTo>
                <a:lnTo>
                  <a:pt x="96" y="115"/>
                </a:lnTo>
                <a:lnTo>
                  <a:pt x="96" y="113"/>
                </a:lnTo>
                <a:lnTo>
                  <a:pt x="98" y="113"/>
                </a:lnTo>
                <a:lnTo>
                  <a:pt x="96" y="112"/>
                </a:lnTo>
                <a:lnTo>
                  <a:pt x="95" y="112"/>
                </a:lnTo>
                <a:lnTo>
                  <a:pt x="95" y="110"/>
                </a:lnTo>
                <a:lnTo>
                  <a:pt x="93" y="110"/>
                </a:lnTo>
                <a:lnTo>
                  <a:pt x="91" y="110"/>
                </a:lnTo>
                <a:lnTo>
                  <a:pt x="90" y="110"/>
                </a:lnTo>
                <a:lnTo>
                  <a:pt x="88" y="110"/>
                </a:lnTo>
                <a:lnTo>
                  <a:pt x="87" y="110"/>
                </a:lnTo>
                <a:lnTo>
                  <a:pt x="85" y="110"/>
                </a:lnTo>
                <a:lnTo>
                  <a:pt x="83" y="110"/>
                </a:lnTo>
                <a:lnTo>
                  <a:pt x="82" y="110"/>
                </a:lnTo>
                <a:lnTo>
                  <a:pt x="80" y="110"/>
                </a:lnTo>
                <a:lnTo>
                  <a:pt x="79" y="110"/>
                </a:lnTo>
                <a:lnTo>
                  <a:pt x="79" y="109"/>
                </a:lnTo>
                <a:lnTo>
                  <a:pt x="77" y="109"/>
                </a:lnTo>
                <a:lnTo>
                  <a:pt x="79" y="109"/>
                </a:lnTo>
                <a:lnTo>
                  <a:pt x="79" y="107"/>
                </a:lnTo>
                <a:lnTo>
                  <a:pt x="77" y="107"/>
                </a:lnTo>
                <a:lnTo>
                  <a:pt x="75" y="107"/>
                </a:lnTo>
                <a:lnTo>
                  <a:pt x="75" y="109"/>
                </a:lnTo>
                <a:lnTo>
                  <a:pt x="74" y="109"/>
                </a:lnTo>
                <a:lnTo>
                  <a:pt x="74" y="107"/>
                </a:lnTo>
                <a:lnTo>
                  <a:pt x="74" y="109"/>
                </a:lnTo>
                <a:lnTo>
                  <a:pt x="72" y="109"/>
                </a:lnTo>
                <a:lnTo>
                  <a:pt x="71" y="109"/>
                </a:lnTo>
                <a:lnTo>
                  <a:pt x="71" y="110"/>
                </a:lnTo>
                <a:lnTo>
                  <a:pt x="71" y="109"/>
                </a:lnTo>
                <a:lnTo>
                  <a:pt x="71" y="110"/>
                </a:lnTo>
                <a:lnTo>
                  <a:pt x="69" y="110"/>
                </a:lnTo>
                <a:lnTo>
                  <a:pt x="67" y="110"/>
                </a:lnTo>
                <a:lnTo>
                  <a:pt x="66" y="110"/>
                </a:lnTo>
                <a:lnTo>
                  <a:pt x="67" y="109"/>
                </a:lnTo>
                <a:lnTo>
                  <a:pt x="66" y="107"/>
                </a:lnTo>
                <a:lnTo>
                  <a:pt x="67" y="107"/>
                </a:lnTo>
                <a:lnTo>
                  <a:pt x="67" y="105"/>
                </a:lnTo>
                <a:lnTo>
                  <a:pt x="69" y="105"/>
                </a:lnTo>
                <a:lnTo>
                  <a:pt x="71" y="105"/>
                </a:lnTo>
                <a:lnTo>
                  <a:pt x="72" y="104"/>
                </a:lnTo>
                <a:lnTo>
                  <a:pt x="74" y="104"/>
                </a:lnTo>
                <a:lnTo>
                  <a:pt x="74" y="102"/>
                </a:lnTo>
                <a:lnTo>
                  <a:pt x="75" y="102"/>
                </a:lnTo>
                <a:lnTo>
                  <a:pt x="75" y="101"/>
                </a:lnTo>
                <a:lnTo>
                  <a:pt x="77" y="101"/>
                </a:lnTo>
                <a:lnTo>
                  <a:pt x="79" y="101"/>
                </a:lnTo>
                <a:lnTo>
                  <a:pt x="80" y="101"/>
                </a:lnTo>
                <a:lnTo>
                  <a:pt x="80" y="99"/>
                </a:lnTo>
                <a:lnTo>
                  <a:pt x="82" y="99"/>
                </a:lnTo>
                <a:lnTo>
                  <a:pt x="83" y="99"/>
                </a:lnTo>
                <a:lnTo>
                  <a:pt x="83" y="97"/>
                </a:lnTo>
                <a:lnTo>
                  <a:pt x="85" y="97"/>
                </a:lnTo>
                <a:lnTo>
                  <a:pt x="85" y="96"/>
                </a:lnTo>
                <a:lnTo>
                  <a:pt x="85" y="94"/>
                </a:lnTo>
                <a:lnTo>
                  <a:pt x="87" y="94"/>
                </a:lnTo>
                <a:lnTo>
                  <a:pt x="88" y="94"/>
                </a:lnTo>
                <a:lnTo>
                  <a:pt x="90" y="94"/>
                </a:lnTo>
                <a:lnTo>
                  <a:pt x="91" y="94"/>
                </a:lnTo>
                <a:lnTo>
                  <a:pt x="91" y="93"/>
                </a:lnTo>
                <a:lnTo>
                  <a:pt x="93" y="93"/>
                </a:lnTo>
                <a:lnTo>
                  <a:pt x="95" y="93"/>
                </a:lnTo>
                <a:lnTo>
                  <a:pt x="93" y="93"/>
                </a:lnTo>
                <a:lnTo>
                  <a:pt x="93" y="91"/>
                </a:lnTo>
                <a:lnTo>
                  <a:pt x="91" y="91"/>
                </a:lnTo>
                <a:lnTo>
                  <a:pt x="91" y="93"/>
                </a:lnTo>
                <a:lnTo>
                  <a:pt x="91" y="91"/>
                </a:lnTo>
                <a:lnTo>
                  <a:pt x="90" y="91"/>
                </a:lnTo>
                <a:lnTo>
                  <a:pt x="88" y="91"/>
                </a:lnTo>
                <a:lnTo>
                  <a:pt x="87" y="91"/>
                </a:lnTo>
                <a:lnTo>
                  <a:pt x="85" y="91"/>
                </a:lnTo>
                <a:lnTo>
                  <a:pt x="87" y="91"/>
                </a:lnTo>
                <a:lnTo>
                  <a:pt x="85" y="91"/>
                </a:lnTo>
                <a:lnTo>
                  <a:pt x="85" y="93"/>
                </a:lnTo>
                <a:lnTo>
                  <a:pt x="85" y="94"/>
                </a:lnTo>
                <a:lnTo>
                  <a:pt x="83" y="94"/>
                </a:lnTo>
                <a:lnTo>
                  <a:pt x="83" y="96"/>
                </a:lnTo>
                <a:lnTo>
                  <a:pt x="83" y="97"/>
                </a:lnTo>
                <a:lnTo>
                  <a:pt x="82" y="97"/>
                </a:lnTo>
                <a:lnTo>
                  <a:pt x="80" y="97"/>
                </a:lnTo>
                <a:lnTo>
                  <a:pt x="80" y="99"/>
                </a:lnTo>
                <a:lnTo>
                  <a:pt x="79" y="99"/>
                </a:lnTo>
                <a:lnTo>
                  <a:pt x="79" y="97"/>
                </a:lnTo>
                <a:lnTo>
                  <a:pt x="79" y="99"/>
                </a:lnTo>
                <a:lnTo>
                  <a:pt x="77" y="99"/>
                </a:lnTo>
                <a:lnTo>
                  <a:pt x="75" y="99"/>
                </a:lnTo>
                <a:lnTo>
                  <a:pt x="74" y="101"/>
                </a:lnTo>
                <a:lnTo>
                  <a:pt x="74" y="102"/>
                </a:lnTo>
                <a:lnTo>
                  <a:pt x="72" y="102"/>
                </a:lnTo>
                <a:lnTo>
                  <a:pt x="71" y="102"/>
                </a:lnTo>
                <a:lnTo>
                  <a:pt x="71" y="104"/>
                </a:lnTo>
                <a:lnTo>
                  <a:pt x="69" y="104"/>
                </a:lnTo>
                <a:lnTo>
                  <a:pt x="69" y="102"/>
                </a:lnTo>
                <a:lnTo>
                  <a:pt x="71" y="102"/>
                </a:lnTo>
                <a:lnTo>
                  <a:pt x="71" y="101"/>
                </a:lnTo>
                <a:lnTo>
                  <a:pt x="72" y="101"/>
                </a:lnTo>
                <a:lnTo>
                  <a:pt x="72" y="99"/>
                </a:lnTo>
                <a:lnTo>
                  <a:pt x="74" y="99"/>
                </a:lnTo>
                <a:lnTo>
                  <a:pt x="72" y="99"/>
                </a:lnTo>
                <a:lnTo>
                  <a:pt x="72" y="97"/>
                </a:lnTo>
                <a:lnTo>
                  <a:pt x="71" y="97"/>
                </a:lnTo>
                <a:lnTo>
                  <a:pt x="71" y="99"/>
                </a:lnTo>
                <a:lnTo>
                  <a:pt x="69" y="99"/>
                </a:lnTo>
                <a:lnTo>
                  <a:pt x="69" y="101"/>
                </a:lnTo>
                <a:lnTo>
                  <a:pt x="67" y="101"/>
                </a:lnTo>
                <a:lnTo>
                  <a:pt x="67" y="102"/>
                </a:lnTo>
                <a:lnTo>
                  <a:pt x="67" y="104"/>
                </a:lnTo>
                <a:lnTo>
                  <a:pt x="66" y="104"/>
                </a:lnTo>
                <a:lnTo>
                  <a:pt x="64" y="104"/>
                </a:lnTo>
                <a:lnTo>
                  <a:pt x="63" y="104"/>
                </a:lnTo>
                <a:lnTo>
                  <a:pt x="64" y="105"/>
                </a:lnTo>
                <a:lnTo>
                  <a:pt x="63" y="105"/>
                </a:lnTo>
                <a:lnTo>
                  <a:pt x="61" y="105"/>
                </a:lnTo>
                <a:lnTo>
                  <a:pt x="59" y="105"/>
                </a:lnTo>
                <a:lnTo>
                  <a:pt x="59" y="107"/>
                </a:lnTo>
                <a:lnTo>
                  <a:pt x="58" y="107"/>
                </a:lnTo>
                <a:lnTo>
                  <a:pt x="56" y="107"/>
                </a:lnTo>
                <a:lnTo>
                  <a:pt x="55" y="107"/>
                </a:lnTo>
                <a:lnTo>
                  <a:pt x="53" y="107"/>
                </a:lnTo>
                <a:lnTo>
                  <a:pt x="51" y="107"/>
                </a:lnTo>
                <a:lnTo>
                  <a:pt x="50" y="107"/>
                </a:lnTo>
                <a:lnTo>
                  <a:pt x="50" y="105"/>
                </a:lnTo>
                <a:lnTo>
                  <a:pt x="48" y="105"/>
                </a:lnTo>
                <a:lnTo>
                  <a:pt x="48" y="104"/>
                </a:lnTo>
                <a:lnTo>
                  <a:pt x="48" y="102"/>
                </a:lnTo>
                <a:lnTo>
                  <a:pt x="48" y="101"/>
                </a:lnTo>
                <a:lnTo>
                  <a:pt x="47" y="101"/>
                </a:lnTo>
                <a:lnTo>
                  <a:pt x="45" y="101"/>
                </a:lnTo>
                <a:lnTo>
                  <a:pt x="45" y="102"/>
                </a:lnTo>
                <a:lnTo>
                  <a:pt x="43" y="102"/>
                </a:lnTo>
                <a:lnTo>
                  <a:pt x="45" y="101"/>
                </a:lnTo>
                <a:lnTo>
                  <a:pt x="45" y="99"/>
                </a:lnTo>
                <a:lnTo>
                  <a:pt x="43" y="99"/>
                </a:lnTo>
                <a:lnTo>
                  <a:pt x="45" y="99"/>
                </a:lnTo>
                <a:lnTo>
                  <a:pt x="43" y="99"/>
                </a:lnTo>
                <a:lnTo>
                  <a:pt x="43" y="101"/>
                </a:lnTo>
                <a:lnTo>
                  <a:pt x="43" y="102"/>
                </a:lnTo>
                <a:lnTo>
                  <a:pt x="42" y="102"/>
                </a:lnTo>
                <a:lnTo>
                  <a:pt x="40" y="102"/>
                </a:lnTo>
                <a:lnTo>
                  <a:pt x="40" y="104"/>
                </a:lnTo>
                <a:lnTo>
                  <a:pt x="39" y="104"/>
                </a:lnTo>
                <a:lnTo>
                  <a:pt x="39" y="102"/>
                </a:lnTo>
                <a:lnTo>
                  <a:pt x="37" y="102"/>
                </a:lnTo>
                <a:lnTo>
                  <a:pt x="35" y="102"/>
                </a:lnTo>
                <a:lnTo>
                  <a:pt x="35" y="104"/>
                </a:lnTo>
                <a:lnTo>
                  <a:pt x="34" y="104"/>
                </a:lnTo>
                <a:lnTo>
                  <a:pt x="32" y="104"/>
                </a:lnTo>
                <a:lnTo>
                  <a:pt x="32" y="105"/>
                </a:lnTo>
                <a:lnTo>
                  <a:pt x="31" y="105"/>
                </a:lnTo>
                <a:lnTo>
                  <a:pt x="31" y="107"/>
                </a:lnTo>
                <a:lnTo>
                  <a:pt x="31" y="105"/>
                </a:lnTo>
                <a:lnTo>
                  <a:pt x="31" y="107"/>
                </a:lnTo>
                <a:lnTo>
                  <a:pt x="29" y="107"/>
                </a:lnTo>
                <a:lnTo>
                  <a:pt x="29" y="105"/>
                </a:lnTo>
                <a:lnTo>
                  <a:pt x="29" y="107"/>
                </a:lnTo>
                <a:lnTo>
                  <a:pt x="29" y="105"/>
                </a:lnTo>
                <a:lnTo>
                  <a:pt x="29" y="107"/>
                </a:lnTo>
                <a:lnTo>
                  <a:pt x="29" y="105"/>
                </a:lnTo>
                <a:lnTo>
                  <a:pt x="29" y="107"/>
                </a:lnTo>
                <a:lnTo>
                  <a:pt x="27" y="107"/>
                </a:lnTo>
                <a:lnTo>
                  <a:pt x="27" y="105"/>
                </a:lnTo>
                <a:lnTo>
                  <a:pt x="27" y="107"/>
                </a:lnTo>
                <a:lnTo>
                  <a:pt x="27" y="105"/>
                </a:lnTo>
                <a:lnTo>
                  <a:pt x="27" y="107"/>
                </a:lnTo>
                <a:lnTo>
                  <a:pt x="27" y="105"/>
                </a:lnTo>
                <a:lnTo>
                  <a:pt x="26" y="105"/>
                </a:lnTo>
                <a:lnTo>
                  <a:pt x="26" y="104"/>
                </a:lnTo>
                <a:lnTo>
                  <a:pt x="26" y="102"/>
                </a:lnTo>
                <a:lnTo>
                  <a:pt x="26" y="104"/>
                </a:lnTo>
                <a:lnTo>
                  <a:pt x="24" y="104"/>
                </a:lnTo>
                <a:lnTo>
                  <a:pt x="24" y="102"/>
                </a:lnTo>
                <a:lnTo>
                  <a:pt x="26" y="102"/>
                </a:lnTo>
                <a:lnTo>
                  <a:pt x="24" y="102"/>
                </a:lnTo>
                <a:lnTo>
                  <a:pt x="24" y="104"/>
                </a:lnTo>
                <a:lnTo>
                  <a:pt x="24" y="102"/>
                </a:lnTo>
                <a:lnTo>
                  <a:pt x="23" y="102"/>
                </a:lnTo>
                <a:lnTo>
                  <a:pt x="23" y="104"/>
                </a:lnTo>
                <a:lnTo>
                  <a:pt x="23" y="102"/>
                </a:lnTo>
                <a:lnTo>
                  <a:pt x="21" y="102"/>
                </a:lnTo>
                <a:lnTo>
                  <a:pt x="21" y="101"/>
                </a:lnTo>
                <a:lnTo>
                  <a:pt x="23" y="101"/>
                </a:lnTo>
                <a:lnTo>
                  <a:pt x="21" y="101"/>
                </a:lnTo>
                <a:lnTo>
                  <a:pt x="21" y="99"/>
                </a:lnTo>
                <a:lnTo>
                  <a:pt x="19" y="99"/>
                </a:lnTo>
                <a:lnTo>
                  <a:pt x="19" y="97"/>
                </a:lnTo>
                <a:lnTo>
                  <a:pt x="19" y="99"/>
                </a:lnTo>
                <a:lnTo>
                  <a:pt x="18" y="97"/>
                </a:lnTo>
                <a:lnTo>
                  <a:pt x="18" y="99"/>
                </a:lnTo>
                <a:lnTo>
                  <a:pt x="18" y="97"/>
                </a:lnTo>
                <a:lnTo>
                  <a:pt x="19" y="96"/>
                </a:lnTo>
                <a:lnTo>
                  <a:pt x="21" y="96"/>
                </a:lnTo>
                <a:lnTo>
                  <a:pt x="19" y="96"/>
                </a:lnTo>
                <a:lnTo>
                  <a:pt x="19" y="94"/>
                </a:lnTo>
                <a:lnTo>
                  <a:pt x="21" y="94"/>
                </a:lnTo>
                <a:lnTo>
                  <a:pt x="19" y="94"/>
                </a:lnTo>
                <a:lnTo>
                  <a:pt x="19" y="93"/>
                </a:lnTo>
                <a:lnTo>
                  <a:pt x="21" y="93"/>
                </a:lnTo>
                <a:lnTo>
                  <a:pt x="19" y="93"/>
                </a:lnTo>
                <a:lnTo>
                  <a:pt x="21" y="93"/>
                </a:lnTo>
                <a:lnTo>
                  <a:pt x="21" y="91"/>
                </a:lnTo>
                <a:lnTo>
                  <a:pt x="19" y="91"/>
                </a:lnTo>
                <a:lnTo>
                  <a:pt x="21" y="91"/>
                </a:lnTo>
                <a:lnTo>
                  <a:pt x="21" y="89"/>
                </a:lnTo>
                <a:lnTo>
                  <a:pt x="23" y="89"/>
                </a:lnTo>
                <a:lnTo>
                  <a:pt x="21" y="89"/>
                </a:lnTo>
                <a:lnTo>
                  <a:pt x="19" y="88"/>
                </a:lnTo>
                <a:lnTo>
                  <a:pt x="19" y="89"/>
                </a:lnTo>
                <a:lnTo>
                  <a:pt x="19" y="88"/>
                </a:lnTo>
                <a:lnTo>
                  <a:pt x="21" y="88"/>
                </a:lnTo>
                <a:lnTo>
                  <a:pt x="23" y="88"/>
                </a:lnTo>
                <a:lnTo>
                  <a:pt x="24" y="88"/>
                </a:lnTo>
                <a:lnTo>
                  <a:pt x="26" y="88"/>
                </a:lnTo>
                <a:lnTo>
                  <a:pt x="27" y="88"/>
                </a:lnTo>
                <a:lnTo>
                  <a:pt x="26" y="86"/>
                </a:lnTo>
                <a:lnTo>
                  <a:pt x="27" y="86"/>
                </a:lnTo>
                <a:lnTo>
                  <a:pt x="26" y="86"/>
                </a:lnTo>
                <a:lnTo>
                  <a:pt x="24" y="86"/>
                </a:lnTo>
                <a:lnTo>
                  <a:pt x="23" y="86"/>
                </a:lnTo>
                <a:lnTo>
                  <a:pt x="23" y="88"/>
                </a:lnTo>
                <a:lnTo>
                  <a:pt x="21" y="88"/>
                </a:lnTo>
                <a:lnTo>
                  <a:pt x="19" y="88"/>
                </a:lnTo>
                <a:lnTo>
                  <a:pt x="18" y="88"/>
                </a:lnTo>
                <a:lnTo>
                  <a:pt x="16" y="88"/>
                </a:lnTo>
                <a:lnTo>
                  <a:pt x="15" y="88"/>
                </a:lnTo>
                <a:lnTo>
                  <a:pt x="13" y="88"/>
                </a:lnTo>
                <a:lnTo>
                  <a:pt x="13" y="86"/>
                </a:lnTo>
                <a:lnTo>
                  <a:pt x="11" y="86"/>
                </a:lnTo>
                <a:lnTo>
                  <a:pt x="10" y="85"/>
                </a:lnTo>
                <a:lnTo>
                  <a:pt x="10" y="83"/>
                </a:lnTo>
                <a:lnTo>
                  <a:pt x="8" y="83"/>
                </a:lnTo>
                <a:lnTo>
                  <a:pt x="10" y="83"/>
                </a:lnTo>
                <a:lnTo>
                  <a:pt x="10" y="81"/>
                </a:lnTo>
                <a:lnTo>
                  <a:pt x="8" y="81"/>
                </a:lnTo>
                <a:lnTo>
                  <a:pt x="7" y="81"/>
                </a:lnTo>
                <a:lnTo>
                  <a:pt x="7" y="80"/>
                </a:lnTo>
                <a:lnTo>
                  <a:pt x="5" y="80"/>
                </a:lnTo>
                <a:lnTo>
                  <a:pt x="5" y="78"/>
                </a:lnTo>
                <a:lnTo>
                  <a:pt x="7" y="78"/>
                </a:lnTo>
                <a:lnTo>
                  <a:pt x="8" y="78"/>
                </a:lnTo>
                <a:lnTo>
                  <a:pt x="7" y="78"/>
                </a:lnTo>
                <a:lnTo>
                  <a:pt x="7" y="77"/>
                </a:lnTo>
                <a:lnTo>
                  <a:pt x="7" y="78"/>
                </a:lnTo>
                <a:lnTo>
                  <a:pt x="7" y="77"/>
                </a:lnTo>
                <a:lnTo>
                  <a:pt x="7" y="75"/>
                </a:lnTo>
                <a:lnTo>
                  <a:pt x="8" y="75"/>
                </a:lnTo>
                <a:lnTo>
                  <a:pt x="8" y="73"/>
                </a:lnTo>
                <a:lnTo>
                  <a:pt x="10" y="73"/>
                </a:lnTo>
                <a:lnTo>
                  <a:pt x="8" y="73"/>
                </a:lnTo>
                <a:lnTo>
                  <a:pt x="10" y="73"/>
                </a:lnTo>
                <a:lnTo>
                  <a:pt x="10" y="75"/>
                </a:lnTo>
                <a:lnTo>
                  <a:pt x="11" y="75"/>
                </a:lnTo>
                <a:lnTo>
                  <a:pt x="11" y="73"/>
                </a:lnTo>
                <a:lnTo>
                  <a:pt x="13" y="73"/>
                </a:lnTo>
                <a:lnTo>
                  <a:pt x="13" y="75"/>
                </a:lnTo>
                <a:lnTo>
                  <a:pt x="13" y="73"/>
                </a:lnTo>
                <a:lnTo>
                  <a:pt x="15" y="73"/>
                </a:lnTo>
                <a:lnTo>
                  <a:pt x="16" y="73"/>
                </a:lnTo>
                <a:lnTo>
                  <a:pt x="18" y="73"/>
                </a:lnTo>
                <a:lnTo>
                  <a:pt x="19" y="73"/>
                </a:lnTo>
                <a:lnTo>
                  <a:pt x="21" y="73"/>
                </a:lnTo>
                <a:lnTo>
                  <a:pt x="21" y="75"/>
                </a:lnTo>
                <a:lnTo>
                  <a:pt x="23" y="75"/>
                </a:lnTo>
                <a:lnTo>
                  <a:pt x="24" y="75"/>
                </a:lnTo>
                <a:lnTo>
                  <a:pt x="24" y="73"/>
                </a:lnTo>
                <a:lnTo>
                  <a:pt x="24" y="75"/>
                </a:lnTo>
                <a:lnTo>
                  <a:pt x="26" y="75"/>
                </a:lnTo>
                <a:lnTo>
                  <a:pt x="27" y="75"/>
                </a:lnTo>
                <a:lnTo>
                  <a:pt x="26" y="75"/>
                </a:lnTo>
                <a:lnTo>
                  <a:pt x="27" y="73"/>
                </a:lnTo>
                <a:lnTo>
                  <a:pt x="29" y="73"/>
                </a:lnTo>
                <a:lnTo>
                  <a:pt x="31" y="73"/>
                </a:lnTo>
                <a:lnTo>
                  <a:pt x="32" y="73"/>
                </a:lnTo>
                <a:lnTo>
                  <a:pt x="34" y="73"/>
                </a:lnTo>
                <a:lnTo>
                  <a:pt x="34" y="75"/>
                </a:lnTo>
                <a:lnTo>
                  <a:pt x="35" y="75"/>
                </a:lnTo>
                <a:lnTo>
                  <a:pt x="37" y="75"/>
                </a:lnTo>
                <a:lnTo>
                  <a:pt x="39" y="75"/>
                </a:lnTo>
                <a:lnTo>
                  <a:pt x="40" y="75"/>
                </a:lnTo>
                <a:lnTo>
                  <a:pt x="42" y="75"/>
                </a:lnTo>
                <a:lnTo>
                  <a:pt x="43" y="75"/>
                </a:lnTo>
                <a:lnTo>
                  <a:pt x="45" y="75"/>
                </a:lnTo>
                <a:lnTo>
                  <a:pt x="45" y="73"/>
                </a:lnTo>
                <a:lnTo>
                  <a:pt x="47" y="73"/>
                </a:lnTo>
                <a:lnTo>
                  <a:pt x="48" y="73"/>
                </a:lnTo>
                <a:lnTo>
                  <a:pt x="50" y="73"/>
                </a:lnTo>
                <a:lnTo>
                  <a:pt x="51" y="73"/>
                </a:lnTo>
                <a:lnTo>
                  <a:pt x="53" y="72"/>
                </a:lnTo>
                <a:lnTo>
                  <a:pt x="55" y="72"/>
                </a:lnTo>
                <a:lnTo>
                  <a:pt x="56" y="72"/>
                </a:lnTo>
                <a:lnTo>
                  <a:pt x="58" y="72"/>
                </a:lnTo>
                <a:lnTo>
                  <a:pt x="56" y="72"/>
                </a:lnTo>
                <a:lnTo>
                  <a:pt x="56" y="70"/>
                </a:lnTo>
                <a:lnTo>
                  <a:pt x="58" y="70"/>
                </a:lnTo>
                <a:lnTo>
                  <a:pt x="58" y="69"/>
                </a:lnTo>
                <a:lnTo>
                  <a:pt x="58" y="67"/>
                </a:lnTo>
                <a:lnTo>
                  <a:pt x="58" y="65"/>
                </a:lnTo>
                <a:lnTo>
                  <a:pt x="58" y="64"/>
                </a:lnTo>
                <a:lnTo>
                  <a:pt x="58" y="62"/>
                </a:lnTo>
                <a:lnTo>
                  <a:pt x="56" y="62"/>
                </a:lnTo>
                <a:lnTo>
                  <a:pt x="56" y="61"/>
                </a:lnTo>
                <a:lnTo>
                  <a:pt x="58" y="61"/>
                </a:lnTo>
                <a:lnTo>
                  <a:pt x="59" y="61"/>
                </a:lnTo>
                <a:lnTo>
                  <a:pt x="59" y="59"/>
                </a:lnTo>
                <a:lnTo>
                  <a:pt x="61" y="59"/>
                </a:lnTo>
                <a:lnTo>
                  <a:pt x="63" y="59"/>
                </a:lnTo>
                <a:lnTo>
                  <a:pt x="63" y="57"/>
                </a:lnTo>
                <a:lnTo>
                  <a:pt x="64" y="57"/>
                </a:lnTo>
                <a:lnTo>
                  <a:pt x="66" y="57"/>
                </a:lnTo>
                <a:lnTo>
                  <a:pt x="66" y="59"/>
                </a:lnTo>
                <a:lnTo>
                  <a:pt x="67" y="59"/>
                </a:lnTo>
                <a:lnTo>
                  <a:pt x="69" y="59"/>
                </a:lnTo>
                <a:lnTo>
                  <a:pt x="69" y="57"/>
                </a:lnTo>
                <a:lnTo>
                  <a:pt x="67" y="57"/>
                </a:lnTo>
                <a:lnTo>
                  <a:pt x="67" y="56"/>
                </a:lnTo>
                <a:lnTo>
                  <a:pt x="69" y="56"/>
                </a:lnTo>
                <a:lnTo>
                  <a:pt x="67" y="56"/>
                </a:lnTo>
                <a:lnTo>
                  <a:pt x="67" y="54"/>
                </a:lnTo>
                <a:lnTo>
                  <a:pt x="67" y="53"/>
                </a:lnTo>
                <a:lnTo>
                  <a:pt x="67" y="51"/>
                </a:lnTo>
                <a:lnTo>
                  <a:pt x="69" y="51"/>
                </a:lnTo>
                <a:lnTo>
                  <a:pt x="71" y="51"/>
                </a:lnTo>
                <a:lnTo>
                  <a:pt x="72" y="51"/>
                </a:lnTo>
                <a:lnTo>
                  <a:pt x="72" y="53"/>
                </a:lnTo>
                <a:lnTo>
                  <a:pt x="74" y="53"/>
                </a:lnTo>
                <a:lnTo>
                  <a:pt x="74" y="51"/>
                </a:lnTo>
                <a:lnTo>
                  <a:pt x="75" y="51"/>
                </a:lnTo>
                <a:lnTo>
                  <a:pt x="77" y="51"/>
                </a:lnTo>
                <a:lnTo>
                  <a:pt x="79" y="49"/>
                </a:lnTo>
                <a:lnTo>
                  <a:pt x="80" y="49"/>
                </a:lnTo>
                <a:lnTo>
                  <a:pt x="82" y="49"/>
                </a:lnTo>
                <a:lnTo>
                  <a:pt x="83" y="49"/>
                </a:lnTo>
                <a:lnTo>
                  <a:pt x="85" y="49"/>
                </a:lnTo>
                <a:lnTo>
                  <a:pt x="87" y="49"/>
                </a:lnTo>
                <a:lnTo>
                  <a:pt x="88" y="51"/>
                </a:lnTo>
                <a:lnTo>
                  <a:pt x="90" y="51"/>
                </a:lnTo>
                <a:lnTo>
                  <a:pt x="90" y="53"/>
                </a:lnTo>
                <a:lnTo>
                  <a:pt x="91" y="53"/>
                </a:lnTo>
                <a:lnTo>
                  <a:pt x="91" y="51"/>
                </a:lnTo>
                <a:lnTo>
                  <a:pt x="93" y="51"/>
                </a:lnTo>
                <a:lnTo>
                  <a:pt x="93" y="53"/>
                </a:lnTo>
                <a:lnTo>
                  <a:pt x="95" y="53"/>
                </a:lnTo>
                <a:lnTo>
                  <a:pt x="96" y="53"/>
                </a:lnTo>
                <a:lnTo>
                  <a:pt x="98" y="53"/>
                </a:lnTo>
                <a:lnTo>
                  <a:pt x="98" y="54"/>
                </a:lnTo>
                <a:lnTo>
                  <a:pt x="98" y="53"/>
                </a:lnTo>
                <a:lnTo>
                  <a:pt x="99" y="53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1" y="54"/>
                </a:lnTo>
                <a:lnTo>
                  <a:pt x="103" y="54"/>
                </a:lnTo>
                <a:lnTo>
                  <a:pt x="104" y="54"/>
                </a:lnTo>
                <a:lnTo>
                  <a:pt x="106" y="54"/>
                </a:lnTo>
                <a:lnTo>
                  <a:pt x="106" y="53"/>
                </a:lnTo>
                <a:lnTo>
                  <a:pt x="107" y="53"/>
                </a:lnTo>
                <a:lnTo>
                  <a:pt x="109" y="53"/>
                </a:lnTo>
                <a:lnTo>
                  <a:pt x="111" y="51"/>
                </a:lnTo>
                <a:lnTo>
                  <a:pt x="111" y="53"/>
                </a:lnTo>
                <a:lnTo>
                  <a:pt x="111" y="51"/>
                </a:lnTo>
                <a:lnTo>
                  <a:pt x="112" y="51"/>
                </a:lnTo>
                <a:lnTo>
                  <a:pt x="114" y="51"/>
                </a:lnTo>
                <a:lnTo>
                  <a:pt x="115" y="51"/>
                </a:lnTo>
                <a:lnTo>
                  <a:pt x="115" y="49"/>
                </a:lnTo>
                <a:lnTo>
                  <a:pt x="117" y="49"/>
                </a:lnTo>
                <a:lnTo>
                  <a:pt x="119" y="49"/>
                </a:lnTo>
                <a:lnTo>
                  <a:pt x="120" y="48"/>
                </a:lnTo>
                <a:lnTo>
                  <a:pt x="120" y="46"/>
                </a:lnTo>
                <a:lnTo>
                  <a:pt x="122" y="46"/>
                </a:lnTo>
                <a:lnTo>
                  <a:pt x="122" y="48"/>
                </a:lnTo>
                <a:lnTo>
                  <a:pt x="122" y="46"/>
                </a:lnTo>
                <a:lnTo>
                  <a:pt x="123" y="46"/>
                </a:lnTo>
                <a:lnTo>
                  <a:pt x="125" y="46"/>
                </a:lnTo>
                <a:lnTo>
                  <a:pt x="127" y="46"/>
                </a:lnTo>
                <a:lnTo>
                  <a:pt x="128" y="46"/>
                </a:lnTo>
                <a:lnTo>
                  <a:pt x="128" y="45"/>
                </a:lnTo>
                <a:lnTo>
                  <a:pt x="128" y="46"/>
                </a:lnTo>
                <a:lnTo>
                  <a:pt x="130" y="46"/>
                </a:lnTo>
                <a:lnTo>
                  <a:pt x="131" y="46"/>
                </a:lnTo>
                <a:lnTo>
                  <a:pt x="131" y="48"/>
                </a:lnTo>
                <a:lnTo>
                  <a:pt x="131" y="46"/>
                </a:lnTo>
                <a:lnTo>
                  <a:pt x="133" y="46"/>
                </a:lnTo>
                <a:lnTo>
                  <a:pt x="131" y="48"/>
                </a:lnTo>
                <a:lnTo>
                  <a:pt x="133" y="48"/>
                </a:lnTo>
                <a:lnTo>
                  <a:pt x="133" y="49"/>
                </a:lnTo>
                <a:lnTo>
                  <a:pt x="135" y="49"/>
                </a:lnTo>
                <a:lnTo>
                  <a:pt x="133" y="49"/>
                </a:lnTo>
                <a:lnTo>
                  <a:pt x="131" y="49"/>
                </a:lnTo>
                <a:lnTo>
                  <a:pt x="130" y="51"/>
                </a:lnTo>
                <a:lnTo>
                  <a:pt x="128" y="51"/>
                </a:lnTo>
                <a:lnTo>
                  <a:pt x="128" y="53"/>
                </a:lnTo>
                <a:lnTo>
                  <a:pt x="130" y="53"/>
                </a:lnTo>
                <a:lnTo>
                  <a:pt x="130" y="51"/>
                </a:lnTo>
                <a:lnTo>
                  <a:pt x="131" y="51"/>
                </a:lnTo>
                <a:lnTo>
                  <a:pt x="133" y="51"/>
                </a:lnTo>
                <a:lnTo>
                  <a:pt x="135" y="51"/>
                </a:lnTo>
                <a:lnTo>
                  <a:pt x="135" y="49"/>
                </a:lnTo>
                <a:lnTo>
                  <a:pt x="135" y="51"/>
                </a:lnTo>
                <a:lnTo>
                  <a:pt x="136" y="51"/>
                </a:lnTo>
                <a:lnTo>
                  <a:pt x="136" y="49"/>
                </a:lnTo>
                <a:lnTo>
                  <a:pt x="138" y="49"/>
                </a:lnTo>
                <a:lnTo>
                  <a:pt x="139" y="49"/>
                </a:lnTo>
                <a:lnTo>
                  <a:pt x="139" y="51"/>
                </a:lnTo>
                <a:lnTo>
                  <a:pt x="141" y="51"/>
                </a:lnTo>
                <a:lnTo>
                  <a:pt x="143" y="51"/>
                </a:lnTo>
                <a:lnTo>
                  <a:pt x="143" y="49"/>
                </a:lnTo>
                <a:lnTo>
                  <a:pt x="144" y="49"/>
                </a:lnTo>
                <a:lnTo>
                  <a:pt x="143" y="49"/>
                </a:lnTo>
                <a:lnTo>
                  <a:pt x="144" y="49"/>
                </a:lnTo>
                <a:lnTo>
                  <a:pt x="144" y="48"/>
                </a:lnTo>
                <a:lnTo>
                  <a:pt x="144" y="46"/>
                </a:lnTo>
                <a:lnTo>
                  <a:pt x="146" y="46"/>
                </a:lnTo>
                <a:lnTo>
                  <a:pt x="147" y="46"/>
                </a:lnTo>
                <a:lnTo>
                  <a:pt x="146" y="45"/>
                </a:lnTo>
                <a:lnTo>
                  <a:pt x="147" y="45"/>
                </a:lnTo>
                <a:lnTo>
                  <a:pt x="147" y="46"/>
                </a:lnTo>
                <a:lnTo>
                  <a:pt x="147" y="45"/>
                </a:lnTo>
                <a:lnTo>
                  <a:pt x="149" y="45"/>
                </a:lnTo>
                <a:lnTo>
                  <a:pt x="151" y="43"/>
                </a:lnTo>
                <a:lnTo>
                  <a:pt x="149" y="43"/>
                </a:lnTo>
                <a:lnTo>
                  <a:pt x="149" y="41"/>
                </a:lnTo>
                <a:lnTo>
                  <a:pt x="151" y="41"/>
                </a:lnTo>
                <a:lnTo>
                  <a:pt x="151" y="43"/>
                </a:lnTo>
                <a:lnTo>
                  <a:pt x="151" y="41"/>
                </a:lnTo>
                <a:lnTo>
                  <a:pt x="152" y="41"/>
                </a:lnTo>
                <a:lnTo>
                  <a:pt x="154" y="41"/>
                </a:lnTo>
                <a:lnTo>
                  <a:pt x="154" y="40"/>
                </a:lnTo>
                <a:lnTo>
                  <a:pt x="154" y="38"/>
                </a:lnTo>
                <a:lnTo>
                  <a:pt x="155" y="38"/>
                </a:lnTo>
                <a:lnTo>
                  <a:pt x="155" y="37"/>
                </a:lnTo>
                <a:lnTo>
                  <a:pt x="157" y="37"/>
                </a:lnTo>
                <a:lnTo>
                  <a:pt x="157" y="35"/>
                </a:lnTo>
                <a:lnTo>
                  <a:pt x="159" y="35"/>
                </a:lnTo>
                <a:lnTo>
                  <a:pt x="159" y="33"/>
                </a:lnTo>
                <a:lnTo>
                  <a:pt x="159" y="32"/>
                </a:lnTo>
                <a:lnTo>
                  <a:pt x="160" y="32"/>
                </a:lnTo>
                <a:lnTo>
                  <a:pt x="160" y="30"/>
                </a:lnTo>
                <a:lnTo>
                  <a:pt x="159" y="30"/>
                </a:lnTo>
                <a:lnTo>
                  <a:pt x="160" y="30"/>
                </a:lnTo>
                <a:lnTo>
                  <a:pt x="162" y="30"/>
                </a:lnTo>
                <a:lnTo>
                  <a:pt x="162" y="29"/>
                </a:lnTo>
                <a:lnTo>
                  <a:pt x="160" y="29"/>
                </a:lnTo>
                <a:lnTo>
                  <a:pt x="162" y="29"/>
                </a:lnTo>
                <a:lnTo>
                  <a:pt x="162" y="27"/>
                </a:lnTo>
                <a:lnTo>
                  <a:pt x="162" y="29"/>
                </a:lnTo>
                <a:lnTo>
                  <a:pt x="163" y="29"/>
                </a:lnTo>
                <a:lnTo>
                  <a:pt x="163" y="27"/>
                </a:lnTo>
                <a:lnTo>
                  <a:pt x="163" y="29"/>
                </a:lnTo>
                <a:lnTo>
                  <a:pt x="163" y="27"/>
                </a:lnTo>
                <a:lnTo>
                  <a:pt x="165" y="27"/>
                </a:lnTo>
                <a:lnTo>
                  <a:pt x="167" y="27"/>
                </a:lnTo>
                <a:lnTo>
                  <a:pt x="168" y="27"/>
                </a:lnTo>
                <a:lnTo>
                  <a:pt x="170" y="27"/>
                </a:lnTo>
                <a:lnTo>
                  <a:pt x="170" y="25"/>
                </a:lnTo>
                <a:lnTo>
                  <a:pt x="170" y="24"/>
                </a:lnTo>
                <a:lnTo>
                  <a:pt x="168" y="24"/>
                </a:lnTo>
                <a:lnTo>
                  <a:pt x="170" y="24"/>
                </a:lnTo>
                <a:lnTo>
                  <a:pt x="170" y="22"/>
                </a:lnTo>
                <a:lnTo>
                  <a:pt x="168" y="22"/>
                </a:lnTo>
                <a:lnTo>
                  <a:pt x="168" y="21"/>
                </a:lnTo>
                <a:lnTo>
                  <a:pt x="167" y="21"/>
                </a:lnTo>
                <a:lnTo>
                  <a:pt x="167" y="19"/>
                </a:lnTo>
                <a:lnTo>
                  <a:pt x="168" y="19"/>
                </a:lnTo>
                <a:lnTo>
                  <a:pt x="170" y="19"/>
                </a:lnTo>
                <a:lnTo>
                  <a:pt x="168" y="19"/>
                </a:lnTo>
                <a:lnTo>
                  <a:pt x="168" y="21"/>
                </a:lnTo>
                <a:lnTo>
                  <a:pt x="170" y="21"/>
                </a:lnTo>
                <a:lnTo>
                  <a:pt x="171" y="21"/>
                </a:lnTo>
                <a:lnTo>
                  <a:pt x="173" y="21"/>
                </a:lnTo>
                <a:lnTo>
                  <a:pt x="175" y="21"/>
                </a:lnTo>
                <a:lnTo>
                  <a:pt x="175" y="22"/>
                </a:lnTo>
                <a:lnTo>
                  <a:pt x="176" y="22"/>
                </a:lnTo>
                <a:lnTo>
                  <a:pt x="176" y="21"/>
                </a:lnTo>
                <a:lnTo>
                  <a:pt x="178" y="21"/>
                </a:lnTo>
                <a:lnTo>
                  <a:pt x="178" y="19"/>
                </a:lnTo>
                <a:lnTo>
                  <a:pt x="179" y="19"/>
                </a:lnTo>
                <a:lnTo>
                  <a:pt x="179" y="17"/>
                </a:lnTo>
                <a:lnTo>
                  <a:pt x="181" y="17"/>
                </a:lnTo>
                <a:lnTo>
                  <a:pt x="181" y="16"/>
                </a:lnTo>
                <a:lnTo>
                  <a:pt x="183" y="16"/>
                </a:lnTo>
                <a:lnTo>
                  <a:pt x="183" y="14"/>
                </a:lnTo>
                <a:lnTo>
                  <a:pt x="184" y="14"/>
                </a:lnTo>
                <a:lnTo>
                  <a:pt x="184" y="13"/>
                </a:lnTo>
                <a:lnTo>
                  <a:pt x="186" y="13"/>
                </a:lnTo>
                <a:lnTo>
                  <a:pt x="186" y="11"/>
                </a:lnTo>
                <a:lnTo>
                  <a:pt x="187" y="11"/>
                </a:lnTo>
                <a:lnTo>
                  <a:pt x="187" y="9"/>
                </a:lnTo>
                <a:lnTo>
                  <a:pt x="187" y="8"/>
                </a:lnTo>
                <a:lnTo>
                  <a:pt x="187" y="9"/>
                </a:lnTo>
                <a:lnTo>
                  <a:pt x="189" y="9"/>
                </a:lnTo>
                <a:lnTo>
                  <a:pt x="191" y="9"/>
                </a:lnTo>
                <a:lnTo>
                  <a:pt x="192" y="9"/>
                </a:lnTo>
                <a:lnTo>
                  <a:pt x="194" y="9"/>
                </a:lnTo>
                <a:lnTo>
                  <a:pt x="194" y="11"/>
                </a:lnTo>
                <a:lnTo>
                  <a:pt x="195" y="11"/>
                </a:lnTo>
                <a:lnTo>
                  <a:pt x="197" y="11"/>
                </a:lnTo>
                <a:lnTo>
                  <a:pt x="199" y="11"/>
                </a:lnTo>
                <a:lnTo>
                  <a:pt x="199" y="9"/>
                </a:lnTo>
                <a:lnTo>
                  <a:pt x="200" y="9"/>
                </a:lnTo>
                <a:lnTo>
                  <a:pt x="202" y="9"/>
                </a:lnTo>
                <a:lnTo>
                  <a:pt x="203" y="9"/>
                </a:lnTo>
                <a:lnTo>
                  <a:pt x="203" y="11"/>
                </a:lnTo>
                <a:lnTo>
                  <a:pt x="205" y="11"/>
                </a:lnTo>
                <a:lnTo>
                  <a:pt x="207" y="11"/>
                </a:lnTo>
                <a:lnTo>
                  <a:pt x="208" y="11"/>
                </a:lnTo>
                <a:lnTo>
                  <a:pt x="208" y="9"/>
                </a:lnTo>
                <a:lnTo>
                  <a:pt x="210" y="9"/>
                </a:lnTo>
                <a:lnTo>
                  <a:pt x="211" y="9"/>
                </a:lnTo>
                <a:lnTo>
                  <a:pt x="213" y="8"/>
                </a:lnTo>
                <a:lnTo>
                  <a:pt x="213" y="6"/>
                </a:lnTo>
                <a:lnTo>
                  <a:pt x="215" y="6"/>
                </a:lnTo>
                <a:lnTo>
                  <a:pt x="215" y="5"/>
                </a:lnTo>
                <a:lnTo>
                  <a:pt x="215" y="3"/>
                </a:lnTo>
                <a:lnTo>
                  <a:pt x="215" y="1"/>
                </a:lnTo>
                <a:lnTo>
                  <a:pt x="215" y="0"/>
                </a:lnTo>
                <a:lnTo>
                  <a:pt x="216" y="0"/>
                </a:lnTo>
                <a:lnTo>
                  <a:pt x="216" y="1"/>
                </a:lnTo>
                <a:lnTo>
                  <a:pt x="218" y="1"/>
                </a:lnTo>
                <a:lnTo>
                  <a:pt x="219" y="1"/>
                </a:lnTo>
                <a:lnTo>
                  <a:pt x="219" y="3"/>
                </a:lnTo>
                <a:lnTo>
                  <a:pt x="219" y="5"/>
                </a:lnTo>
                <a:lnTo>
                  <a:pt x="219" y="6"/>
                </a:lnTo>
                <a:lnTo>
                  <a:pt x="218" y="8"/>
                </a:lnTo>
                <a:lnTo>
                  <a:pt x="218" y="9"/>
                </a:lnTo>
                <a:close/>
              </a:path>
            </a:pathLst>
          </a:custGeom>
          <a:solidFill>
            <a:srgbClr val="8139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3"/>
          <p:cNvSpPr>
            <a:spLocks/>
          </p:cNvSpPr>
          <p:nvPr/>
        </p:nvSpPr>
        <p:spPr bwMode="auto">
          <a:xfrm>
            <a:off x="4346576" y="1958976"/>
            <a:ext cx="538163" cy="657225"/>
          </a:xfrm>
          <a:custGeom>
            <a:avLst/>
            <a:gdLst/>
            <a:ahLst/>
            <a:cxnLst>
              <a:cxn ang="0">
                <a:pos x="268" y="78"/>
              </a:cxn>
              <a:cxn ang="0">
                <a:pos x="259" y="86"/>
              </a:cxn>
              <a:cxn ang="0">
                <a:pos x="268" y="91"/>
              </a:cxn>
              <a:cxn ang="0">
                <a:pos x="278" y="97"/>
              </a:cxn>
              <a:cxn ang="0">
                <a:pos x="278" y="107"/>
              </a:cxn>
              <a:cxn ang="0">
                <a:pos x="265" y="110"/>
              </a:cxn>
              <a:cxn ang="0">
                <a:pos x="262" y="100"/>
              </a:cxn>
              <a:cxn ang="0">
                <a:pos x="256" y="110"/>
              </a:cxn>
              <a:cxn ang="0">
                <a:pos x="246" y="115"/>
              </a:cxn>
              <a:cxn ang="0">
                <a:pos x="254" y="120"/>
              </a:cxn>
              <a:cxn ang="0">
                <a:pos x="256" y="129"/>
              </a:cxn>
              <a:cxn ang="0">
                <a:pos x="265" y="139"/>
              </a:cxn>
              <a:cxn ang="0">
                <a:pos x="272" y="136"/>
              </a:cxn>
              <a:cxn ang="0">
                <a:pos x="284" y="139"/>
              </a:cxn>
              <a:cxn ang="0">
                <a:pos x="297" y="148"/>
              </a:cxn>
              <a:cxn ang="0">
                <a:pos x="297" y="196"/>
              </a:cxn>
              <a:cxn ang="0">
                <a:pos x="294" y="235"/>
              </a:cxn>
              <a:cxn ang="0">
                <a:pos x="273" y="256"/>
              </a:cxn>
              <a:cxn ang="0">
                <a:pos x="288" y="275"/>
              </a:cxn>
              <a:cxn ang="0">
                <a:pos x="310" y="294"/>
              </a:cxn>
              <a:cxn ang="0">
                <a:pos x="332" y="318"/>
              </a:cxn>
              <a:cxn ang="0">
                <a:pos x="339" y="379"/>
              </a:cxn>
              <a:cxn ang="0">
                <a:pos x="292" y="379"/>
              </a:cxn>
              <a:cxn ang="0">
                <a:pos x="244" y="379"/>
              </a:cxn>
              <a:cxn ang="0">
                <a:pos x="192" y="379"/>
              </a:cxn>
              <a:cxn ang="0">
                <a:pos x="142" y="379"/>
              </a:cxn>
              <a:cxn ang="0">
                <a:pos x="134" y="400"/>
              </a:cxn>
              <a:cxn ang="0">
                <a:pos x="108" y="406"/>
              </a:cxn>
              <a:cxn ang="0">
                <a:pos x="89" y="412"/>
              </a:cxn>
              <a:cxn ang="0">
                <a:pos x="72" y="393"/>
              </a:cxn>
              <a:cxn ang="0">
                <a:pos x="62" y="390"/>
              </a:cxn>
              <a:cxn ang="0">
                <a:pos x="33" y="390"/>
              </a:cxn>
              <a:cxn ang="0">
                <a:pos x="32" y="369"/>
              </a:cxn>
              <a:cxn ang="0">
                <a:pos x="3" y="345"/>
              </a:cxn>
              <a:cxn ang="0">
                <a:pos x="1" y="278"/>
              </a:cxn>
              <a:cxn ang="0">
                <a:pos x="0" y="264"/>
              </a:cxn>
              <a:cxn ang="0">
                <a:pos x="19" y="182"/>
              </a:cxn>
              <a:cxn ang="0">
                <a:pos x="33" y="139"/>
              </a:cxn>
              <a:cxn ang="0">
                <a:pos x="40" y="112"/>
              </a:cxn>
              <a:cxn ang="0">
                <a:pos x="35" y="78"/>
              </a:cxn>
              <a:cxn ang="0">
                <a:pos x="11" y="64"/>
              </a:cxn>
              <a:cxn ang="0">
                <a:pos x="14" y="32"/>
              </a:cxn>
              <a:cxn ang="0">
                <a:pos x="25" y="16"/>
              </a:cxn>
              <a:cxn ang="0">
                <a:pos x="46" y="11"/>
              </a:cxn>
              <a:cxn ang="0">
                <a:pos x="64" y="3"/>
              </a:cxn>
              <a:cxn ang="0">
                <a:pos x="86" y="0"/>
              </a:cxn>
              <a:cxn ang="0">
                <a:pos x="96" y="6"/>
              </a:cxn>
              <a:cxn ang="0">
                <a:pos x="107" y="14"/>
              </a:cxn>
              <a:cxn ang="0">
                <a:pos x="120" y="22"/>
              </a:cxn>
              <a:cxn ang="0">
                <a:pos x="132" y="28"/>
              </a:cxn>
              <a:cxn ang="0">
                <a:pos x="144" y="35"/>
              </a:cxn>
              <a:cxn ang="0">
                <a:pos x="155" y="43"/>
              </a:cxn>
              <a:cxn ang="0">
                <a:pos x="168" y="43"/>
              </a:cxn>
              <a:cxn ang="0">
                <a:pos x="180" y="44"/>
              </a:cxn>
              <a:cxn ang="0">
                <a:pos x="193" y="44"/>
              </a:cxn>
              <a:cxn ang="0">
                <a:pos x="208" y="52"/>
              </a:cxn>
              <a:cxn ang="0">
                <a:pos x="224" y="52"/>
              </a:cxn>
              <a:cxn ang="0">
                <a:pos x="233" y="57"/>
              </a:cxn>
              <a:cxn ang="0">
                <a:pos x="244" y="60"/>
              </a:cxn>
              <a:cxn ang="0">
                <a:pos x="260" y="64"/>
              </a:cxn>
            </a:cxnLst>
            <a:rect l="0" t="0" r="r" b="b"/>
            <a:pathLst>
              <a:path w="339" h="414">
                <a:moveTo>
                  <a:pt x="272" y="65"/>
                </a:moveTo>
                <a:lnTo>
                  <a:pt x="272" y="68"/>
                </a:lnTo>
                <a:lnTo>
                  <a:pt x="270" y="68"/>
                </a:lnTo>
                <a:lnTo>
                  <a:pt x="270" y="70"/>
                </a:lnTo>
                <a:lnTo>
                  <a:pt x="268" y="70"/>
                </a:lnTo>
                <a:lnTo>
                  <a:pt x="268" y="72"/>
                </a:lnTo>
                <a:lnTo>
                  <a:pt x="268" y="73"/>
                </a:lnTo>
                <a:lnTo>
                  <a:pt x="268" y="75"/>
                </a:lnTo>
                <a:lnTo>
                  <a:pt x="268" y="76"/>
                </a:lnTo>
                <a:lnTo>
                  <a:pt x="268" y="78"/>
                </a:lnTo>
                <a:lnTo>
                  <a:pt x="267" y="80"/>
                </a:lnTo>
                <a:lnTo>
                  <a:pt x="265" y="80"/>
                </a:lnTo>
                <a:lnTo>
                  <a:pt x="265" y="81"/>
                </a:lnTo>
                <a:lnTo>
                  <a:pt x="264" y="81"/>
                </a:lnTo>
                <a:lnTo>
                  <a:pt x="262" y="81"/>
                </a:lnTo>
                <a:lnTo>
                  <a:pt x="262" y="83"/>
                </a:lnTo>
                <a:lnTo>
                  <a:pt x="260" y="83"/>
                </a:lnTo>
                <a:lnTo>
                  <a:pt x="260" y="84"/>
                </a:lnTo>
                <a:lnTo>
                  <a:pt x="260" y="86"/>
                </a:lnTo>
                <a:lnTo>
                  <a:pt x="259" y="86"/>
                </a:lnTo>
                <a:lnTo>
                  <a:pt x="260" y="86"/>
                </a:lnTo>
                <a:lnTo>
                  <a:pt x="260" y="88"/>
                </a:lnTo>
                <a:lnTo>
                  <a:pt x="259" y="88"/>
                </a:lnTo>
                <a:lnTo>
                  <a:pt x="259" y="89"/>
                </a:lnTo>
                <a:lnTo>
                  <a:pt x="260" y="89"/>
                </a:lnTo>
                <a:lnTo>
                  <a:pt x="262" y="91"/>
                </a:lnTo>
                <a:lnTo>
                  <a:pt x="264" y="91"/>
                </a:lnTo>
                <a:lnTo>
                  <a:pt x="265" y="91"/>
                </a:lnTo>
                <a:lnTo>
                  <a:pt x="267" y="91"/>
                </a:lnTo>
                <a:lnTo>
                  <a:pt x="268" y="91"/>
                </a:lnTo>
                <a:lnTo>
                  <a:pt x="268" y="92"/>
                </a:lnTo>
                <a:lnTo>
                  <a:pt x="270" y="92"/>
                </a:lnTo>
                <a:lnTo>
                  <a:pt x="272" y="92"/>
                </a:lnTo>
                <a:lnTo>
                  <a:pt x="273" y="92"/>
                </a:lnTo>
                <a:lnTo>
                  <a:pt x="273" y="94"/>
                </a:lnTo>
                <a:lnTo>
                  <a:pt x="275" y="94"/>
                </a:lnTo>
                <a:lnTo>
                  <a:pt x="276" y="94"/>
                </a:lnTo>
                <a:lnTo>
                  <a:pt x="276" y="96"/>
                </a:lnTo>
                <a:lnTo>
                  <a:pt x="278" y="96"/>
                </a:lnTo>
                <a:lnTo>
                  <a:pt x="278" y="97"/>
                </a:lnTo>
                <a:lnTo>
                  <a:pt x="280" y="97"/>
                </a:lnTo>
                <a:lnTo>
                  <a:pt x="281" y="99"/>
                </a:lnTo>
                <a:lnTo>
                  <a:pt x="283" y="99"/>
                </a:lnTo>
                <a:lnTo>
                  <a:pt x="283" y="100"/>
                </a:lnTo>
                <a:lnTo>
                  <a:pt x="283" y="102"/>
                </a:lnTo>
                <a:lnTo>
                  <a:pt x="283" y="104"/>
                </a:lnTo>
                <a:lnTo>
                  <a:pt x="281" y="105"/>
                </a:lnTo>
                <a:lnTo>
                  <a:pt x="281" y="107"/>
                </a:lnTo>
                <a:lnTo>
                  <a:pt x="280" y="107"/>
                </a:lnTo>
                <a:lnTo>
                  <a:pt x="278" y="107"/>
                </a:lnTo>
                <a:lnTo>
                  <a:pt x="276" y="107"/>
                </a:lnTo>
                <a:lnTo>
                  <a:pt x="275" y="107"/>
                </a:lnTo>
                <a:lnTo>
                  <a:pt x="273" y="105"/>
                </a:lnTo>
                <a:lnTo>
                  <a:pt x="272" y="105"/>
                </a:lnTo>
                <a:lnTo>
                  <a:pt x="270" y="107"/>
                </a:lnTo>
                <a:lnTo>
                  <a:pt x="268" y="107"/>
                </a:lnTo>
                <a:lnTo>
                  <a:pt x="268" y="108"/>
                </a:lnTo>
                <a:lnTo>
                  <a:pt x="267" y="108"/>
                </a:lnTo>
                <a:lnTo>
                  <a:pt x="267" y="110"/>
                </a:lnTo>
                <a:lnTo>
                  <a:pt x="265" y="110"/>
                </a:lnTo>
                <a:lnTo>
                  <a:pt x="264" y="108"/>
                </a:lnTo>
                <a:lnTo>
                  <a:pt x="264" y="107"/>
                </a:lnTo>
                <a:lnTo>
                  <a:pt x="262" y="107"/>
                </a:lnTo>
                <a:lnTo>
                  <a:pt x="262" y="105"/>
                </a:lnTo>
                <a:lnTo>
                  <a:pt x="264" y="105"/>
                </a:lnTo>
                <a:lnTo>
                  <a:pt x="264" y="104"/>
                </a:lnTo>
                <a:lnTo>
                  <a:pt x="262" y="104"/>
                </a:lnTo>
                <a:lnTo>
                  <a:pt x="264" y="102"/>
                </a:lnTo>
                <a:lnTo>
                  <a:pt x="262" y="102"/>
                </a:lnTo>
                <a:lnTo>
                  <a:pt x="262" y="100"/>
                </a:lnTo>
                <a:lnTo>
                  <a:pt x="260" y="100"/>
                </a:lnTo>
                <a:lnTo>
                  <a:pt x="259" y="100"/>
                </a:lnTo>
                <a:lnTo>
                  <a:pt x="259" y="102"/>
                </a:lnTo>
                <a:lnTo>
                  <a:pt x="257" y="102"/>
                </a:lnTo>
                <a:lnTo>
                  <a:pt x="257" y="104"/>
                </a:lnTo>
                <a:lnTo>
                  <a:pt x="257" y="105"/>
                </a:lnTo>
                <a:lnTo>
                  <a:pt x="256" y="105"/>
                </a:lnTo>
                <a:lnTo>
                  <a:pt x="256" y="107"/>
                </a:lnTo>
                <a:lnTo>
                  <a:pt x="256" y="108"/>
                </a:lnTo>
                <a:lnTo>
                  <a:pt x="256" y="110"/>
                </a:lnTo>
                <a:lnTo>
                  <a:pt x="254" y="110"/>
                </a:lnTo>
                <a:lnTo>
                  <a:pt x="254" y="112"/>
                </a:lnTo>
                <a:lnTo>
                  <a:pt x="252" y="110"/>
                </a:lnTo>
                <a:lnTo>
                  <a:pt x="251" y="110"/>
                </a:lnTo>
                <a:lnTo>
                  <a:pt x="249" y="110"/>
                </a:lnTo>
                <a:lnTo>
                  <a:pt x="248" y="110"/>
                </a:lnTo>
                <a:lnTo>
                  <a:pt x="248" y="112"/>
                </a:lnTo>
                <a:lnTo>
                  <a:pt x="248" y="113"/>
                </a:lnTo>
                <a:lnTo>
                  <a:pt x="246" y="113"/>
                </a:lnTo>
                <a:lnTo>
                  <a:pt x="246" y="115"/>
                </a:lnTo>
                <a:lnTo>
                  <a:pt x="246" y="116"/>
                </a:lnTo>
                <a:lnTo>
                  <a:pt x="244" y="116"/>
                </a:lnTo>
                <a:lnTo>
                  <a:pt x="244" y="118"/>
                </a:lnTo>
                <a:lnTo>
                  <a:pt x="246" y="118"/>
                </a:lnTo>
                <a:lnTo>
                  <a:pt x="246" y="120"/>
                </a:lnTo>
                <a:lnTo>
                  <a:pt x="248" y="120"/>
                </a:lnTo>
                <a:lnTo>
                  <a:pt x="249" y="120"/>
                </a:lnTo>
                <a:lnTo>
                  <a:pt x="251" y="120"/>
                </a:lnTo>
                <a:lnTo>
                  <a:pt x="252" y="120"/>
                </a:lnTo>
                <a:lnTo>
                  <a:pt x="254" y="120"/>
                </a:lnTo>
                <a:lnTo>
                  <a:pt x="256" y="120"/>
                </a:lnTo>
                <a:lnTo>
                  <a:pt x="257" y="120"/>
                </a:lnTo>
                <a:lnTo>
                  <a:pt x="257" y="121"/>
                </a:lnTo>
                <a:lnTo>
                  <a:pt x="257" y="123"/>
                </a:lnTo>
                <a:lnTo>
                  <a:pt x="256" y="123"/>
                </a:lnTo>
                <a:lnTo>
                  <a:pt x="254" y="124"/>
                </a:lnTo>
                <a:lnTo>
                  <a:pt x="254" y="126"/>
                </a:lnTo>
                <a:lnTo>
                  <a:pt x="254" y="128"/>
                </a:lnTo>
                <a:lnTo>
                  <a:pt x="256" y="128"/>
                </a:lnTo>
                <a:lnTo>
                  <a:pt x="256" y="129"/>
                </a:lnTo>
                <a:lnTo>
                  <a:pt x="257" y="129"/>
                </a:lnTo>
                <a:lnTo>
                  <a:pt x="259" y="131"/>
                </a:lnTo>
                <a:lnTo>
                  <a:pt x="260" y="132"/>
                </a:lnTo>
                <a:lnTo>
                  <a:pt x="260" y="134"/>
                </a:lnTo>
                <a:lnTo>
                  <a:pt x="262" y="134"/>
                </a:lnTo>
                <a:lnTo>
                  <a:pt x="262" y="136"/>
                </a:lnTo>
                <a:lnTo>
                  <a:pt x="262" y="137"/>
                </a:lnTo>
                <a:lnTo>
                  <a:pt x="264" y="137"/>
                </a:lnTo>
                <a:lnTo>
                  <a:pt x="264" y="139"/>
                </a:lnTo>
                <a:lnTo>
                  <a:pt x="265" y="139"/>
                </a:lnTo>
                <a:lnTo>
                  <a:pt x="265" y="140"/>
                </a:lnTo>
                <a:lnTo>
                  <a:pt x="267" y="142"/>
                </a:lnTo>
                <a:lnTo>
                  <a:pt x="267" y="144"/>
                </a:lnTo>
                <a:lnTo>
                  <a:pt x="268" y="144"/>
                </a:lnTo>
                <a:lnTo>
                  <a:pt x="270" y="144"/>
                </a:lnTo>
                <a:lnTo>
                  <a:pt x="270" y="142"/>
                </a:lnTo>
                <a:lnTo>
                  <a:pt x="272" y="140"/>
                </a:lnTo>
                <a:lnTo>
                  <a:pt x="272" y="139"/>
                </a:lnTo>
                <a:lnTo>
                  <a:pt x="272" y="137"/>
                </a:lnTo>
                <a:lnTo>
                  <a:pt x="272" y="136"/>
                </a:lnTo>
                <a:lnTo>
                  <a:pt x="273" y="136"/>
                </a:lnTo>
                <a:lnTo>
                  <a:pt x="273" y="137"/>
                </a:lnTo>
                <a:lnTo>
                  <a:pt x="275" y="139"/>
                </a:lnTo>
                <a:lnTo>
                  <a:pt x="276" y="139"/>
                </a:lnTo>
                <a:lnTo>
                  <a:pt x="278" y="137"/>
                </a:lnTo>
                <a:lnTo>
                  <a:pt x="280" y="137"/>
                </a:lnTo>
                <a:lnTo>
                  <a:pt x="281" y="137"/>
                </a:lnTo>
                <a:lnTo>
                  <a:pt x="283" y="137"/>
                </a:lnTo>
                <a:lnTo>
                  <a:pt x="283" y="139"/>
                </a:lnTo>
                <a:lnTo>
                  <a:pt x="284" y="139"/>
                </a:lnTo>
                <a:lnTo>
                  <a:pt x="286" y="139"/>
                </a:lnTo>
                <a:lnTo>
                  <a:pt x="288" y="140"/>
                </a:lnTo>
                <a:lnTo>
                  <a:pt x="289" y="142"/>
                </a:lnTo>
                <a:lnTo>
                  <a:pt x="289" y="144"/>
                </a:lnTo>
                <a:lnTo>
                  <a:pt x="291" y="145"/>
                </a:lnTo>
                <a:lnTo>
                  <a:pt x="292" y="145"/>
                </a:lnTo>
                <a:lnTo>
                  <a:pt x="294" y="147"/>
                </a:lnTo>
                <a:lnTo>
                  <a:pt x="296" y="147"/>
                </a:lnTo>
                <a:lnTo>
                  <a:pt x="297" y="147"/>
                </a:lnTo>
                <a:lnTo>
                  <a:pt x="297" y="148"/>
                </a:lnTo>
                <a:lnTo>
                  <a:pt x="299" y="148"/>
                </a:lnTo>
                <a:lnTo>
                  <a:pt x="299" y="150"/>
                </a:lnTo>
                <a:lnTo>
                  <a:pt x="299" y="152"/>
                </a:lnTo>
                <a:lnTo>
                  <a:pt x="299" y="160"/>
                </a:lnTo>
                <a:lnTo>
                  <a:pt x="299" y="177"/>
                </a:lnTo>
                <a:lnTo>
                  <a:pt x="299" y="187"/>
                </a:lnTo>
                <a:lnTo>
                  <a:pt x="299" y="190"/>
                </a:lnTo>
                <a:lnTo>
                  <a:pt x="297" y="190"/>
                </a:lnTo>
                <a:lnTo>
                  <a:pt x="297" y="192"/>
                </a:lnTo>
                <a:lnTo>
                  <a:pt x="297" y="196"/>
                </a:lnTo>
                <a:lnTo>
                  <a:pt x="299" y="198"/>
                </a:lnTo>
                <a:lnTo>
                  <a:pt x="299" y="201"/>
                </a:lnTo>
                <a:lnTo>
                  <a:pt x="299" y="204"/>
                </a:lnTo>
                <a:lnTo>
                  <a:pt x="299" y="206"/>
                </a:lnTo>
                <a:lnTo>
                  <a:pt x="299" y="211"/>
                </a:lnTo>
                <a:lnTo>
                  <a:pt x="299" y="212"/>
                </a:lnTo>
                <a:lnTo>
                  <a:pt x="299" y="224"/>
                </a:lnTo>
                <a:lnTo>
                  <a:pt x="299" y="228"/>
                </a:lnTo>
                <a:lnTo>
                  <a:pt x="299" y="235"/>
                </a:lnTo>
                <a:lnTo>
                  <a:pt x="294" y="235"/>
                </a:lnTo>
                <a:lnTo>
                  <a:pt x="292" y="235"/>
                </a:lnTo>
                <a:lnTo>
                  <a:pt x="291" y="235"/>
                </a:lnTo>
                <a:lnTo>
                  <a:pt x="288" y="235"/>
                </a:lnTo>
                <a:lnTo>
                  <a:pt x="284" y="235"/>
                </a:lnTo>
                <a:lnTo>
                  <a:pt x="278" y="238"/>
                </a:lnTo>
                <a:lnTo>
                  <a:pt x="275" y="241"/>
                </a:lnTo>
                <a:lnTo>
                  <a:pt x="273" y="246"/>
                </a:lnTo>
                <a:lnTo>
                  <a:pt x="275" y="248"/>
                </a:lnTo>
                <a:lnTo>
                  <a:pt x="273" y="251"/>
                </a:lnTo>
                <a:lnTo>
                  <a:pt x="273" y="256"/>
                </a:lnTo>
                <a:lnTo>
                  <a:pt x="276" y="260"/>
                </a:lnTo>
                <a:lnTo>
                  <a:pt x="276" y="264"/>
                </a:lnTo>
                <a:lnTo>
                  <a:pt x="278" y="265"/>
                </a:lnTo>
                <a:lnTo>
                  <a:pt x="280" y="265"/>
                </a:lnTo>
                <a:lnTo>
                  <a:pt x="281" y="267"/>
                </a:lnTo>
                <a:lnTo>
                  <a:pt x="283" y="267"/>
                </a:lnTo>
                <a:lnTo>
                  <a:pt x="284" y="270"/>
                </a:lnTo>
                <a:lnTo>
                  <a:pt x="284" y="272"/>
                </a:lnTo>
                <a:lnTo>
                  <a:pt x="286" y="273"/>
                </a:lnTo>
                <a:lnTo>
                  <a:pt x="288" y="275"/>
                </a:lnTo>
                <a:lnTo>
                  <a:pt x="291" y="275"/>
                </a:lnTo>
                <a:lnTo>
                  <a:pt x="292" y="275"/>
                </a:lnTo>
                <a:lnTo>
                  <a:pt x="294" y="276"/>
                </a:lnTo>
                <a:lnTo>
                  <a:pt x="296" y="281"/>
                </a:lnTo>
                <a:lnTo>
                  <a:pt x="299" y="288"/>
                </a:lnTo>
                <a:lnTo>
                  <a:pt x="300" y="289"/>
                </a:lnTo>
                <a:lnTo>
                  <a:pt x="302" y="291"/>
                </a:lnTo>
                <a:lnTo>
                  <a:pt x="304" y="289"/>
                </a:lnTo>
                <a:lnTo>
                  <a:pt x="305" y="291"/>
                </a:lnTo>
                <a:lnTo>
                  <a:pt x="310" y="294"/>
                </a:lnTo>
                <a:lnTo>
                  <a:pt x="312" y="294"/>
                </a:lnTo>
                <a:lnTo>
                  <a:pt x="313" y="297"/>
                </a:lnTo>
                <a:lnTo>
                  <a:pt x="313" y="299"/>
                </a:lnTo>
                <a:lnTo>
                  <a:pt x="313" y="300"/>
                </a:lnTo>
                <a:lnTo>
                  <a:pt x="312" y="302"/>
                </a:lnTo>
                <a:lnTo>
                  <a:pt x="313" y="304"/>
                </a:lnTo>
                <a:lnTo>
                  <a:pt x="316" y="302"/>
                </a:lnTo>
                <a:lnTo>
                  <a:pt x="320" y="304"/>
                </a:lnTo>
                <a:lnTo>
                  <a:pt x="332" y="312"/>
                </a:lnTo>
                <a:lnTo>
                  <a:pt x="332" y="318"/>
                </a:lnTo>
                <a:lnTo>
                  <a:pt x="332" y="337"/>
                </a:lnTo>
                <a:lnTo>
                  <a:pt x="332" y="347"/>
                </a:lnTo>
                <a:lnTo>
                  <a:pt x="332" y="360"/>
                </a:lnTo>
                <a:lnTo>
                  <a:pt x="332" y="363"/>
                </a:lnTo>
                <a:lnTo>
                  <a:pt x="332" y="366"/>
                </a:lnTo>
                <a:lnTo>
                  <a:pt x="332" y="372"/>
                </a:lnTo>
                <a:lnTo>
                  <a:pt x="334" y="372"/>
                </a:lnTo>
                <a:lnTo>
                  <a:pt x="336" y="372"/>
                </a:lnTo>
                <a:lnTo>
                  <a:pt x="339" y="372"/>
                </a:lnTo>
                <a:lnTo>
                  <a:pt x="339" y="379"/>
                </a:lnTo>
                <a:lnTo>
                  <a:pt x="339" y="385"/>
                </a:lnTo>
                <a:lnTo>
                  <a:pt x="332" y="385"/>
                </a:lnTo>
                <a:lnTo>
                  <a:pt x="324" y="385"/>
                </a:lnTo>
                <a:lnTo>
                  <a:pt x="318" y="385"/>
                </a:lnTo>
                <a:lnTo>
                  <a:pt x="315" y="385"/>
                </a:lnTo>
                <a:lnTo>
                  <a:pt x="307" y="385"/>
                </a:lnTo>
                <a:lnTo>
                  <a:pt x="300" y="385"/>
                </a:lnTo>
                <a:lnTo>
                  <a:pt x="300" y="379"/>
                </a:lnTo>
                <a:lnTo>
                  <a:pt x="294" y="379"/>
                </a:lnTo>
                <a:lnTo>
                  <a:pt x="292" y="379"/>
                </a:lnTo>
                <a:lnTo>
                  <a:pt x="291" y="379"/>
                </a:lnTo>
                <a:lnTo>
                  <a:pt x="286" y="379"/>
                </a:lnTo>
                <a:lnTo>
                  <a:pt x="281" y="379"/>
                </a:lnTo>
                <a:lnTo>
                  <a:pt x="280" y="379"/>
                </a:lnTo>
                <a:lnTo>
                  <a:pt x="278" y="379"/>
                </a:lnTo>
                <a:lnTo>
                  <a:pt x="272" y="379"/>
                </a:lnTo>
                <a:lnTo>
                  <a:pt x="264" y="379"/>
                </a:lnTo>
                <a:lnTo>
                  <a:pt x="252" y="379"/>
                </a:lnTo>
                <a:lnTo>
                  <a:pt x="248" y="379"/>
                </a:lnTo>
                <a:lnTo>
                  <a:pt x="244" y="379"/>
                </a:lnTo>
                <a:lnTo>
                  <a:pt x="241" y="379"/>
                </a:lnTo>
                <a:lnTo>
                  <a:pt x="228" y="379"/>
                </a:lnTo>
                <a:lnTo>
                  <a:pt x="222" y="379"/>
                </a:lnTo>
                <a:lnTo>
                  <a:pt x="216" y="379"/>
                </a:lnTo>
                <a:lnTo>
                  <a:pt x="212" y="379"/>
                </a:lnTo>
                <a:lnTo>
                  <a:pt x="204" y="379"/>
                </a:lnTo>
                <a:lnTo>
                  <a:pt x="201" y="379"/>
                </a:lnTo>
                <a:lnTo>
                  <a:pt x="196" y="379"/>
                </a:lnTo>
                <a:lnTo>
                  <a:pt x="195" y="379"/>
                </a:lnTo>
                <a:lnTo>
                  <a:pt x="192" y="379"/>
                </a:lnTo>
                <a:lnTo>
                  <a:pt x="190" y="379"/>
                </a:lnTo>
                <a:lnTo>
                  <a:pt x="187" y="379"/>
                </a:lnTo>
                <a:lnTo>
                  <a:pt x="174" y="379"/>
                </a:lnTo>
                <a:lnTo>
                  <a:pt x="171" y="379"/>
                </a:lnTo>
                <a:lnTo>
                  <a:pt x="164" y="379"/>
                </a:lnTo>
                <a:lnTo>
                  <a:pt x="152" y="379"/>
                </a:lnTo>
                <a:lnTo>
                  <a:pt x="148" y="379"/>
                </a:lnTo>
                <a:lnTo>
                  <a:pt x="147" y="379"/>
                </a:lnTo>
                <a:lnTo>
                  <a:pt x="144" y="379"/>
                </a:lnTo>
                <a:lnTo>
                  <a:pt x="142" y="379"/>
                </a:lnTo>
                <a:lnTo>
                  <a:pt x="140" y="379"/>
                </a:lnTo>
                <a:lnTo>
                  <a:pt x="140" y="380"/>
                </a:lnTo>
                <a:lnTo>
                  <a:pt x="140" y="387"/>
                </a:lnTo>
                <a:lnTo>
                  <a:pt x="140" y="388"/>
                </a:lnTo>
                <a:lnTo>
                  <a:pt x="140" y="395"/>
                </a:lnTo>
                <a:lnTo>
                  <a:pt x="140" y="396"/>
                </a:lnTo>
                <a:lnTo>
                  <a:pt x="140" y="398"/>
                </a:lnTo>
                <a:lnTo>
                  <a:pt x="139" y="398"/>
                </a:lnTo>
                <a:lnTo>
                  <a:pt x="137" y="398"/>
                </a:lnTo>
                <a:lnTo>
                  <a:pt x="134" y="400"/>
                </a:lnTo>
                <a:lnTo>
                  <a:pt x="131" y="401"/>
                </a:lnTo>
                <a:lnTo>
                  <a:pt x="126" y="403"/>
                </a:lnTo>
                <a:lnTo>
                  <a:pt x="124" y="401"/>
                </a:lnTo>
                <a:lnTo>
                  <a:pt x="121" y="403"/>
                </a:lnTo>
                <a:lnTo>
                  <a:pt x="120" y="403"/>
                </a:lnTo>
                <a:lnTo>
                  <a:pt x="116" y="401"/>
                </a:lnTo>
                <a:lnTo>
                  <a:pt x="115" y="401"/>
                </a:lnTo>
                <a:lnTo>
                  <a:pt x="113" y="403"/>
                </a:lnTo>
                <a:lnTo>
                  <a:pt x="110" y="403"/>
                </a:lnTo>
                <a:lnTo>
                  <a:pt x="108" y="406"/>
                </a:lnTo>
                <a:lnTo>
                  <a:pt x="110" y="409"/>
                </a:lnTo>
                <a:lnTo>
                  <a:pt x="110" y="411"/>
                </a:lnTo>
                <a:lnTo>
                  <a:pt x="110" y="412"/>
                </a:lnTo>
                <a:lnTo>
                  <a:pt x="107" y="412"/>
                </a:lnTo>
                <a:lnTo>
                  <a:pt x="105" y="412"/>
                </a:lnTo>
                <a:lnTo>
                  <a:pt x="102" y="414"/>
                </a:lnTo>
                <a:lnTo>
                  <a:pt x="99" y="414"/>
                </a:lnTo>
                <a:lnTo>
                  <a:pt x="96" y="414"/>
                </a:lnTo>
                <a:lnTo>
                  <a:pt x="92" y="412"/>
                </a:lnTo>
                <a:lnTo>
                  <a:pt x="89" y="412"/>
                </a:lnTo>
                <a:lnTo>
                  <a:pt x="84" y="409"/>
                </a:lnTo>
                <a:lnTo>
                  <a:pt x="81" y="409"/>
                </a:lnTo>
                <a:lnTo>
                  <a:pt x="80" y="408"/>
                </a:lnTo>
                <a:lnTo>
                  <a:pt x="78" y="404"/>
                </a:lnTo>
                <a:lnTo>
                  <a:pt x="78" y="403"/>
                </a:lnTo>
                <a:lnTo>
                  <a:pt x="80" y="400"/>
                </a:lnTo>
                <a:lnTo>
                  <a:pt x="80" y="398"/>
                </a:lnTo>
                <a:lnTo>
                  <a:pt x="76" y="396"/>
                </a:lnTo>
                <a:lnTo>
                  <a:pt x="73" y="393"/>
                </a:lnTo>
                <a:lnTo>
                  <a:pt x="72" y="393"/>
                </a:lnTo>
                <a:lnTo>
                  <a:pt x="72" y="392"/>
                </a:lnTo>
                <a:lnTo>
                  <a:pt x="70" y="390"/>
                </a:lnTo>
                <a:lnTo>
                  <a:pt x="70" y="388"/>
                </a:lnTo>
                <a:lnTo>
                  <a:pt x="68" y="387"/>
                </a:lnTo>
                <a:lnTo>
                  <a:pt x="65" y="387"/>
                </a:lnTo>
                <a:lnTo>
                  <a:pt x="65" y="384"/>
                </a:lnTo>
                <a:lnTo>
                  <a:pt x="62" y="380"/>
                </a:lnTo>
                <a:lnTo>
                  <a:pt x="60" y="382"/>
                </a:lnTo>
                <a:lnTo>
                  <a:pt x="62" y="388"/>
                </a:lnTo>
                <a:lnTo>
                  <a:pt x="62" y="390"/>
                </a:lnTo>
                <a:lnTo>
                  <a:pt x="59" y="392"/>
                </a:lnTo>
                <a:lnTo>
                  <a:pt x="57" y="392"/>
                </a:lnTo>
                <a:lnTo>
                  <a:pt x="54" y="392"/>
                </a:lnTo>
                <a:lnTo>
                  <a:pt x="51" y="390"/>
                </a:lnTo>
                <a:lnTo>
                  <a:pt x="46" y="390"/>
                </a:lnTo>
                <a:lnTo>
                  <a:pt x="44" y="390"/>
                </a:lnTo>
                <a:lnTo>
                  <a:pt x="41" y="392"/>
                </a:lnTo>
                <a:lnTo>
                  <a:pt x="40" y="392"/>
                </a:lnTo>
                <a:lnTo>
                  <a:pt x="33" y="393"/>
                </a:lnTo>
                <a:lnTo>
                  <a:pt x="33" y="390"/>
                </a:lnTo>
                <a:lnTo>
                  <a:pt x="33" y="385"/>
                </a:lnTo>
                <a:lnTo>
                  <a:pt x="33" y="384"/>
                </a:lnTo>
                <a:lnTo>
                  <a:pt x="33" y="379"/>
                </a:lnTo>
                <a:lnTo>
                  <a:pt x="28" y="376"/>
                </a:lnTo>
                <a:lnTo>
                  <a:pt x="28" y="374"/>
                </a:lnTo>
                <a:lnTo>
                  <a:pt x="27" y="374"/>
                </a:lnTo>
                <a:lnTo>
                  <a:pt x="30" y="372"/>
                </a:lnTo>
                <a:lnTo>
                  <a:pt x="33" y="372"/>
                </a:lnTo>
                <a:lnTo>
                  <a:pt x="33" y="371"/>
                </a:lnTo>
                <a:lnTo>
                  <a:pt x="32" y="369"/>
                </a:lnTo>
                <a:lnTo>
                  <a:pt x="28" y="371"/>
                </a:lnTo>
                <a:lnTo>
                  <a:pt x="27" y="369"/>
                </a:lnTo>
                <a:lnTo>
                  <a:pt x="22" y="369"/>
                </a:lnTo>
                <a:lnTo>
                  <a:pt x="17" y="368"/>
                </a:lnTo>
                <a:lnTo>
                  <a:pt x="11" y="364"/>
                </a:lnTo>
                <a:lnTo>
                  <a:pt x="4" y="363"/>
                </a:lnTo>
                <a:lnTo>
                  <a:pt x="3" y="360"/>
                </a:lnTo>
                <a:lnTo>
                  <a:pt x="1" y="358"/>
                </a:lnTo>
                <a:lnTo>
                  <a:pt x="0" y="347"/>
                </a:lnTo>
                <a:lnTo>
                  <a:pt x="3" y="345"/>
                </a:lnTo>
                <a:lnTo>
                  <a:pt x="1" y="337"/>
                </a:lnTo>
                <a:lnTo>
                  <a:pt x="1" y="331"/>
                </a:lnTo>
                <a:lnTo>
                  <a:pt x="1" y="320"/>
                </a:lnTo>
                <a:lnTo>
                  <a:pt x="1" y="318"/>
                </a:lnTo>
                <a:lnTo>
                  <a:pt x="1" y="297"/>
                </a:lnTo>
                <a:lnTo>
                  <a:pt x="1" y="296"/>
                </a:lnTo>
                <a:lnTo>
                  <a:pt x="1" y="289"/>
                </a:lnTo>
                <a:lnTo>
                  <a:pt x="1" y="288"/>
                </a:lnTo>
                <a:lnTo>
                  <a:pt x="1" y="280"/>
                </a:lnTo>
                <a:lnTo>
                  <a:pt x="1" y="278"/>
                </a:lnTo>
                <a:lnTo>
                  <a:pt x="3" y="276"/>
                </a:lnTo>
                <a:lnTo>
                  <a:pt x="1" y="275"/>
                </a:lnTo>
                <a:lnTo>
                  <a:pt x="0" y="275"/>
                </a:lnTo>
                <a:lnTo>
                  <a:pt x="0" y="272"/>
                </a:lnTo>
                <a:lnTo>
                  <a:pt x="0" y="270"/>
                </a:lnTo>
                <a:lnTo>
                  <a:pt x="0" y="268"/>
                </a:lnTo>
                <a:lnTo>
                  <a:pt x="1" y="268"/>
                </a:lnTo>
                <a:lnTo>
                  <a:pt x="0" y="267"/>
                </a:lnTo>
                <a:lnTo>
                  <a:pt x="0" y="265"/>
                </a:lnTo>
                <a:lnTo>
                  <a:pt x="0" y="264"/>
                </a:lnTo>
                <a:lnTo>
                  <a:pt x="1" y="248"/>
                </a:lnTo>
                <a:lnTo>
                  <a:pt x="1" y="222"/>
                </a:lnTo>
                <a:lnTo>
                  <a:pt x="1" y="195"/>
                </a:lnTo>
                <a:lnTo>
                  <a:pt x="1" y="188"/>
                </a:lnTo>
                <a:lnTo>
                  <a:pt x="1" y="187"/>
                </a:lnTo>
                <a:lnTo>
                  <a:pt x="3" y="187"/>
                </a:lnTo>
                <a:lnTo>
                  <a:pt x="9" y="187"/>
                </a:lnTo>
                <a:lnTo>
                  <a:pt x="14" y="187"/>
                </a:lnTo>
                <a:lnTo>
                  <a:pt x="19" y="187"/>
                </a:lnTo>
                <a:lnTo>
                  <a:pt x="19" y="182"/>
                </a:lnTo>
                <a:lnTo>
                  <a:pt x="19" y="179"/>
                </a:lnTo>
                <a:lnTo>
                  <a:pt x="19" y="174"/>
                </a:lnTo>
                <a:lnTo>
                  <a:pt x="19" y="163"/>
                </a:lnTo>
                <a:lnTo>
                  <a:pt x="19" y="161"/>
                </a:lnTo>
                <a:lnTo>
                  <a:pt x="19" y="153"/>
                </a:lnTo>
                <a:lnTo>
                  <a:pt x="19" y="145"/>
                </a:lnTo>
                <a:lnTo>
                  <a:pt x="19" y="140"/>
                </a:lnTo>
                <a:lnTo>
                  <a:pt x="19" y="139"/>
                </a:lnTo>
                <a:lnTo>
                  <a:pt x="27" y="139"/>
                </a:lnTo>
                <a:lnTo>
                  <a:pt x="33" y="139"/>
                </a:lnTo>
                <a:lnTo>
                  <a:pt x="35" y="139"/>
                </a:lnTo>
                <a:lnTo>
                  <a:pt x="38" y="139"/>
                </a:lnTo>
                <a:lnTo>
                  <a:pt x="38" y="136"/>
                </a:lnTo>
                <a:lnTo>
                  <a:pt x="38" y="132"/>
                </a:lnTo>
                <a:lnTo>
                  <a:pt x="38" y="129"/>
                </a:lnTo>
                <a:lnTo>
                  <a:pt x="38" y="128"/>
                </a:lnTo>
                <a:lnTo>
                  <a:pt x="38" y="126"/>
                </a:lnTo>
                <a:lnTo>
                  <a:pt x="38" y="124"/>
                </a:lnTo>
                <a:lnTo>
                  <a:pt x="38" y="121"/>
                </a:lnTo>
                <a:lnTo>
                  <a:pt x="40" y="112"/>
                </a:lnTo>
                <a:lnTo>
                  <a:pt x="40" y="110"/>
                </a:lnTo>
                <a:lnTo>
                  <a:pt x="41" y="105"/>
                </a:lnTo>
                <a:lnTo>
                  <a:pt x="41" y="100"/>
                </a:lnTo>
                <a:lnTo>
                  <a:pt x="41" y="99"/>
                </a:lnTo>
                <a:lnTo>
                  <a:pt x="40" y="91"/>
                </a:lnTo>
                <a:lnTo>
                  <a:pt x="40" y="89"/>
                </a:lnTo>
                <a:lnTo>
                  <a:pt x="38" y="81"/>
                </a:lnTo>
                <a:lnTo>
                  <a:pt x="38" y="80"/>
                </a:lnTo>
                <a:lnTo>
                  <a:pt x="38" y="78"/>
                </a:lnTo>
                <a:lnTo>
                  <a:pt x="35" y="78"/>
                </a:lnTo>
                <a:lnTo>
                  <a:pt x="25" y="78"/>
                </a:lnTo>
                <a:lnTo>
                  <a:pt x="24" y="78"/>
                </a:lnTo>
                <a:lnTo>
                  <a:pt x="20" y="78"/>
                </a:lnTo>
                <a:lnTo>
                  <a:pt x="14" y="78"/>
                </a:lnTo>
                <a:lnTo>
                  <a:pt x="12" y="78"/>
                </a:lnTo>
                <a:lnTo>
                  <a:pt x="11" y="78"/>
                </a:lnTo>
                <a:lnTo>
                  <a:pt x="11" y="76"/>
                </a:lnTo>
                <a:lnTo>
                  <a:pt x="11" y="73"/>
                </a:lnTo>
                <a:lnTo>
                  <a:pt x="11" y="68"/>
                </a:lnTo>
                <a:lnTo>
                  <a:pt x="11" y="64"/>
                </a:lnTo>
                <a:lnTo>
                  <a:pt x="11" y="60"/>
                </a:lnTo>
                <a:lnTo>
                  <a:pt x="11" y="59"/>
                </a:lnTo>
                <a:lnTo>
                  <a:pt x="11" y="54"/>
                </a:lnTo>
                <a:lnTo>
                  <a:pt x="11" y="48"/>
                </a:lnTo>
                <a:lnTo>
                  <a:pt x="11" y="38"/>
                </a:lnTo>
                <a:lnTo>
                  <a:pt x="11" y="33"/>
                </a:lnTo>
                <a:lnTo>
                  <a:pt x="11" y="32"/>
                </a:lnTo>
                <a:lnTo>
                  <a:pt x="11" y="28"/>
                </a:lnTo>
                <a:lnTo>
                  <a:pt x="12" y="30"/>
                </a:lnTo>
                <a:lnTo>
                  <a:pt x="14" y="32"/>
                </a:lnTo>
                <a:lnTo>
                  <a:pt x="16" y="32"/>
                </a:lnTo>
                <a:lnTo>
                  <a:pt x="17" y="32"/>
                </a:lnTo>
                <a:lnTo>
                  <a:pt x="20" y="30"/>
                </a:lnTo>
                <a:lnTo>
                  <a:pt x="22" y="28"/>
                </a:lnTo>
                <a:lnTo>
                  <a:pt x="24" y="25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5" y="20"/>
                </a:lnTo>
                <a:lnTo>
                  <a:pt x="25" y="16"/>
                </a:lnTo>
                <a:lnTo>
                  <a:pt x="27" y="14"/>
                </a:lnTo>
                <a:lnTo>
                  <a:pt x="28" y="12"/>
                </a:lnTo>
                <a:lnTo>
                  <a:pt x="28" y="11"/>
                </a:lnTo>
                <a:lnTo>
                  <a:pt x="33" y="11"/>
                </a:lnTo>
                <a:lnTo>
                  <a:pt x="38" y="11"/>
                </a:lnTo>
                <a:lnTo>
                  <a:pt x="40" y="12"/>
                </a:lnTo>
                <a:lnTo>
                  <a:pt x="43" y="14"/>
                </a:lnTo>
                <a:lnTo>
                  <a:pt x="43" y="12"/>
                </a:lnTo>
                <a:lnTo>
                  <a:pt x="44" y="12"/>
                </a:lnTo>
                <a:lnTo>
                  <a:pt x="46" y="11"/>
                </a:lnTo>
                <a:lnTo>
                  <a:pt x="49" y="11"/>
                </a:lnTo>
                <a:lnTo>
                  <a:pt x="51" y="11"/>
                </a:lnTo>
                <a:lnTo>
                  <a:pt x="52" y="11"/>
                </a:lnTo>
                <a:lnTo>
                  <a:pt x="54" y="11"/>
                </a:lnTo>
                <a:lnTo>
                  <a:pt x="54" y="9"/>
                </a:lnTo>
                <a:lnTo>
                  <a:pt x="54" y="6"/>
                </a:lnTo>
                <a:lnTo>
                  <a:pt x="56" y="6"/>
                </a:lnTo>
                <a:lnTo>
                  <a:pt x="57" y="4"/>
                </a:lnTo>
                <a:lnTo>
                  <a:pt x="60" y="3"/>
                </a:lnTo>
                <a:lnTo>
                  <a:pt x="64" y="3"/>
                </a:lnTo>
                <a:lnTo>
                  <a:pt x="64" y="0"/>
                </a:lnTo>
                <a:lnTo>
                  <a:pt x="65" y="0"/>
                </a:lnTo>
                <a:lnTo>
                  <a:pt x="68" y="0"/>
                </a:lnTo>
                <a:lnTo>
                  <a:pt x="72" y="0"/>
                </a:lnTo>
                <a:lnTo>
                  <a:pt x="76" y="0"/>
                </a:lnTo>
                <a:lnTo>
                  <a:pt x="78" y="0"/>
                </a:lnTo>
                <a:lnTo>
                  <a:pt x="80" y="0"/>
                </a:lnTo>
                <a:lnTo>
                  <a:pt x="83" y="0"/>
                </a:lnTo>
                <a:lnTo>
                  <a:pt x="84" y="0"/>
                </a:lnTo>
                <a:lnTo>
                  <a:pt x="86" y="0"/>
                </a:lnTo>
                <a:lnTo>
                  <a:pt x="88" y="0"/>
                </a:lnTo>
                <a:lnTo>
                  <a:pt x="89" y="0"/>
                </a:lnTo>
                <a:lnTo>
                  <a:pt x="89" y="1"/>
                </a:lnTo>
                <a:lnTo>
                  <a:pt x="91" y="1"/>
                </a:lnTo>
                <a:lnTo>
                  <a:pt x="92" y="1"/>
                </a:lnTo>
                <a:lnTo>
                  <a:pt x="92" y="3"/>
                </a:lnTo>
                <a:lnTo>
                  <a:pt x="94" y="3"/>
                </a:lnTo>
                <a:lnTo>
                  <a:pt x="94" y="4"/>
                </a:lnTo>
                <a:lnTo>
                  <a:pt x="94" y="6"/>
                </a:lnTo>
                <a:lnTo>
                  <a:pt x="96" y="6"/>
                </a:lnTo>
                <a:lnTo>
                  <a:pt x="97" y="8"/>
                </a:lnTo>
                <a:lnTo>
                  <a:pt x="99" y="8"/>
                </a:lnTo>
                <a:lnTo>
                  <a:pt x="99" y="9"/>
                </a:lnTo>
                <a:lnTo>
                  <a:pt x="100" y="9"/>
                </a:lnTo>
                <a:lnTo>
                  <a:pt x="100" y="11"/>
                </a:lnTo>
                <a:lnTo>
                  <a:pt x="102" y="11"/>
                </a:lnTo>
                <a:lnTo>
                  <a:pt x="104" y="11"/>
                </a:lnTo>
                <a:lnTo>
                  <a:pt x="105" y="12"/>
                </a:lnTo>
                <a:lnTo>
                  <a:pt x="107" y="12"/>
                </a:lnTo>
                <a:lnTo>
                  <a:pt x="107" y="14"/>
                </a:lnTo>
                <a:lnTo>
                  <a:pt x="108" y="16"/>
                </a:lnTo>
                <a:lnTo>
                  <a:pt x="110" y="16"/>
                </a:lnTo>
                <a:lnTo>
                  <a:pt x="112" y="17"/>
                </a:lnTo>
                <a:lnTo>
                  <a:pt x="113" y="17"/>
                </a:lnTo>
                <a:lnTo>
                  <a:pt x="113" y="19"/>
                </a:lnTo>
                <a:lnTo>
                  <a:pt x="115" y="19"/>
                </a:lnTo>
                <a:lnTo>
                  <a:pt x="116" y="19"/>
                </a:lnTo>
                <a:lnTo>
                  <a:pt x="116" y="20"/>
                </a:lnTo>
                <a:lnTo>
                  <a:pt x="118" y="20"/>
                </a:lnTo>
                <a:lnTo>
                  <a:pt x="120" y="22"/>
                </a:lnTo>
                <a:lnTo>
                  <a:pt x="121" y="22"/>
                </a:lnTo>
                <a:lnTo>
                  <a:pt x="123" y="22"/>
                </a:lnTo>
                <a:lnTo>
                  <a:pt x="124" y="24"/>
                </a:lnTo>
                <a:lnTo>
                  <a:pt x="126" y="24"/>
                </a:lnTo>
                <a:lnTo>
                  <a:pt x="128" y="24"/>
                </a:lnTo>
                <a:lnTo>
                  <a:pt x="129" y="25"/>
                </a:lnTo>
                <a:lnTo>
                  <a:pt x="131" y="25"/>
                </a:lnTo>
                <a:lnTo>
                  <a:pt x="131" y="27"/>
                </a:lnTo>
                <a:lnTo>
                  <a:pt x="132" y="27"/>
                </a:lnTo>
                <a:lnTo>
                  <a:pt x="132" y="28"/>
                </a:lnTo>
                <a:lnTo>
                  <a:pt x="134" y="28"/>
                </a:lnTo>
                <a:lnTo>
                  <a:pt x="136" y="28"/>
                </a:lnTo>
                <a:lnTo>
                  <a:pt x="136" y="30"/>
                </a:lnTo>
                <a:lnTo>
                  <a:pt x="137" y="30"/>
                </a:lnTo>
                <a:lnTo>
                  <a:pt x="137" y="32"/>
                </a:lnTo>
                <a:lnTo>
                  <a:pt x="139" y="32"/>
                </a:lnTo>
                <a:lnTo>
                  <a:pt x="140" y="32"/>
                </a:lnTo>
                <a:lnTo>
                  <a:pt x="140" y="33"/>
                </a:lnTo>
                <a:lnTo>
                  <a:pt x="142" y="33"/>
                </a:lnTo>
                <a:lnTo>
                  <a:pt x="144" y="35"/>
                </a:lnTo>
                <a:lnTo>
                  <a:pt x="145" y="35"/>
                </a:lnTo>
                <a:lnTo>
                  <a:pt x="145" y="36"/>
                </a:lnTo>
                <a:lnTo>
                  <a:pt x="147" y="36"/>
                </a:lnTo>
                <a:lnTo>
                  <a:pt x="147" y="38"/>
                </a:lnTo>
                <a:lnTo>
                  <a:pt x="148" y="38"/>
                </a:lnTo>
                <a:lnTo>
                  <a:pt x="148" y="40"/>
                </a:lnTo>
                <a:lnTo>
                  <a:pt x="150" y="40"/>
                </a:lnTo>
                <a:lnTo>
                  <a:pt x="152" y="41"/>
                </a:lnTo>
                <a:lnTo>
                  <a:pt x="153" y="41"/>
                </a:lnTo>
                <a:lnTo>
                  <a:pt x="155" y="43"/>
                </a:lnTo>
                <a:lnTo>
                  <a:pt x="156" y="41"/>
                </a:lnTo>
                <a:lnTo>
                  <a:pt x="156" y="40"/>
                </a:lnTo>
                <a:lnTo>
                  <a:pt x="158" y="40"/>
                </a:lnTo>
                <a:lnTo>
                  <a:pt x="158" y="38"/>
                </a:lnTo>
                <a:lnTo>
                  <a:pt x="160" y="38"/>
                </a:lnTo>
                <a:lnTo>
                  <a:pt x="161" y="40"/>
                </a:lnTo>
                <a:lnTo>
                  <a:pt x="163" y="40"/>
                </a:lnTo>
                <a:lnTo>
                  <a:pt x="164" y="41"/>
                </a:lnTo>
                <a:lnTo>
                  <a:pt x="166" y="43"/>
                </a:lnTo>
                <a:lnTo>
                  <a:pt x="168" y="43"/>
                </a:lnTo>
                <a:lnTo>
                  <a:pt x="169" y="43"/>
                </a:lnTo>
                <a:lnTo>
                  <a:pt x="171" y="43"/>
                </a:lnTo>
                <a:lnTo>
                  <a:pt x="172" y="44"/>
                </a:lnTo>
                <a:lnTo>
                  <a:pt x="174" y="44"/>
                </a:lnTo>
                <a:lnTo>
                  <a:pt x="174" y="43"/>
                </a:lnTo>
                <a:lnTo>
                  <a:pt x="176" y="43"/>
                </a:lnTo>
                <a:lnTo>
                  <a:pt x="177" y="43"/>
                </a:lnTo>
                <a:lnTo>
                  <a:pt x="179" y="43"/>
                </a:lnTo>
                <a:lnTo>
                  <a:pt x="180" y="43"/>
                </a:lnTo>
                <a:lnTo>
                  <a:pt x="180" y="44"/>
                </a:lnTo>
                <a:lnTo>
                  <a:pt x="182" y="44"/>
                </a:lnTo>
                <a:lnTo>
                  <a:pt x="184" y="44"/>
                </a:lnTo>
                <a:lnTo>
                  <a:pt x="185" y="44"/>
                </a:lnTo>
                <a:lnTo>
                  <a:pt x="187" y="43"/>
                </a:lnTo>
                <a:lnTo>
                  <a:pt x="188" y="43"/>
                </a:lnTo>
                <a:lnTo>
                  <a:pt x="188" y="41"/>
                </a:lnTo>
                <a:lnTo>
                  <a:pt x="190" y="41"/>
                </a:lnTo>
                <a:lnTo>
                  <a:pt x="190" y="43"/>
                </a:lnTo>
                <a:lnTo>
                  <a:pt x="192" y="43"/>
                </a:lnTo>
                <a:lnTo>
                  <a:pt x="193" y="44"/>
                </a:lnTo>
                <a:lnTo>
                  <a:pt x="195" y="46"/>
                </a:lnTo>
                <a:lnTo>
                  <a:pt x="196" y="48"/>
                </a:lnTo>
                <a:lnTo>
                  <a:pt x="198" y="48"/>
                </a:lnTo>
                <a:lnTo>
                  <a:pt x="200" y="48"/>
                </a:lnTo>
                <a:lnTo>
                  <a:pt x="201" y="49"/>
                </a:lnTo>
                <a:lnTo>
                  <a:pt x="203" y="49"/>
                </a:lnTo>
                <a:lnTo>
                  <a:pt x="203" y="51"/>
                </a:lnTo>
                <a:lnTo>
                  <a:pt x="204" y="51"/>
                </a:lnTo>
                <a:lnTo>
                  <a:pt x="206" y="51"/>
                </a:lnTo>
                <a:lnTo>
                  <a:pt x="208" y="52"/>
                </a:lnTo>
                <a:lnTo>
                  <a:pt x="209" y="52"/>
                </a:lnTo>
                <a:lnTo>
                  <a:pt x="211" y="54"/>
                </a:lnTo>
                <a:lnTo>
                  <a:pt x="212" y="54"/>
                </a:lnTo>
                <a:lnTo>
                  <a:pt x="214" y="52"/>
                </a:lnTo>
                <a:lnTo>
                  <a:pt x="216" y="52"/>
                </a:lnTo>
                <a:lnTo>
                  <a:pt x="217" y="52"/>
                </a:lnTo>
                <a:lnTo>
                  <a:pt x="219" y="54"/>
                </a:lnTo>
                <a:lnTo>
                  <a:pt x="220" y="54"/>
                </a:lnTo>
                <a:lnTo>
                  <a:pt x="222" y="52"/>
                </a:lnTo>
                <a:lnTo>
                  <a:pt x="224" y="52"/>
                </a:lnTo>
                <a:lnTo>
                  <a:pt x="225" y="54"/>
                </a:lnTo>
                <a:lnTo>
                  <a:pt x="225" y="56"/>
                </a:lnTo>
                <a:lnTo>
                  <a:pt x="228" y="56"/>
                </a:lnTo>
                <a:lnTo>
                  <a:pt x="232" y="56"/>
                </a:lnTo>
                <a:lnTo>
                  <a:pt x="233" y="56"/>
                </a:lnTo>
                <a:lnTo>
                  <a:pt x="235" y="54"/>
                </a:lnTo>
                <a:lnTo>
                  <a:pt x="236" y="56"/>
                </a:lnTo>
                <a:lnTo>
                  <a:pt x="235" y="56"/>
                </a:lnTo>
                <a:lnTo>
                  <a:pt x="235" y="57"/>
                </a:lnTo>
                <a:lnTo>
                  <a:pt x="233" y="57"/>
                </a:lnTo>
                <a:lnTo>
                  <a:pt x="232" y="59"/>
                </a:lnTo>
                <a:lnTo>
                  <a:pt x="232" y="60"/>
                </a:lnTo>
                <a:lnTo>
                  <a:pt x="233" y="60"/>
                </a:lnTo>
                <a:lnTo>
                  <a:pt x="235" y="60"/>
                </a:lnTo>
                <a:lnTo>
                  <a:pt x="236" y="60"/>
                </a:lnTo>
                <a:lnTo>
                  <a:pt x="238" y="60"/>
                </a:lnTo>
                <a:lnTo>
                  <a:pt x="240" y="59"/>
                </a:lnTo>
                <a:lnTo>
                  <a:pt x="241" y="60"/>
                </a:lnTo>
                <a:lnTo>
                  <a:pt x="243" y="60"/>
                </a:lnTo>
                <a:lnTo>
                  <a:pt x="244" y="60"/>
                </a:lnTo>
                <a:lnTo>
                  <a:pt x="246" y="62"/>
                </a:lnTo>
                <a:lnTo>
                  <a:pt x="248" y="62"/>
                </a:lnTo>
                <a:lnTo>
                  <a:pt x="249" y="62"/>
                </a:lnTo>
                <a:lnTo>
                  <a:pt x="251" y="62"/>
                </a:lnTo>
                <a:lnTo>
                  <a:pt x="252" y="62"/>
                </a:lnTo>
                <a:lnTo>
                  <a:pt x="254" y="64"/>
                </a:lnTo>
                <a:lnTo>
                  <a:pt x="256" y="64"/>
                </a:lnTo>
                <a:lnTo>
                  <a:pt x="257" y="64"/>
                </a:lnTo>
                <a:lnTo>
                  <a:pt x="259" y="64"/>
                </a:lnTo>
                <a:lnTo>
                  <a:pt x="260" y="64"/>
                </a:lnTo>
                <a:lnTo>
                  <a:pt x="262" y="64"/>
                </a:lnTo>
                <a:lnTo>
                  <a:pt x="264" y="64"/>
                </a:lnTo>
                <a:lnTo>
                  <a:pt x="265" y="64"/>
                </a:lnTo>
                <a:lnTo>
                  <a:pt x="267" y="64"/>
                </a:lnTo>
                <a:lnTo>
                  <a:pt x="267" y="65"/>
                </a:lnTo>
                <a:lnTo>
                  <a:pt x="268" y="65"/>
                </a:lnTo>
                <a:lnTo>
                  <a:pt x="270" y="65"/>
                </a:lnTo>
                <a:lnTo>
                  <a:pt x="272" y="65"/>
                </a:lnTo>
                <a:close/>
              </a:path>
            </a:pathLst>
          </a:custGeom>
          <a:solidFill>
            <a:srgbClr val="5395C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4"/>
          <p:cNvSpPr>
            <a:spLocks/>
          </p:cNvSpPr>
          <p:nvPr/>
        </p:nvSpPr>
        <p:spPr bwMode="auto">
          <a:xfrm>
            <a:off x="3463926" y="1608138"/>
            <a:ext cx="666750" cy="490538"/>
          </a:xfrm>
          <a:custGeom>
            <a:avLst/>
            <a:gdLst/>
            <a:ahLst/>
            <a:cxnLst>
              <a:cxn ang="0">
                <a:pos x="175" y="49"/>
              </a:cxn>
              <a:cxn ang="0">
                <a:pos x="196" y="70"/>
              </a:cxn>
              <a:cxn ang="0">
                <a:pos x="231" y="110"/>
              </a:cxn>
              <a:cxn ang="0">
                <a:pos x="285" y="145"/>
              </a:cxn>
              <a:cxn ang="0">
                <a:pos x="332" y="136"/>
              </a:cxn>
              <a:cxn ang="0">
                <a:pos x="368" y="128"/>
              </a:cxn>
              <a:cxn ang="0">
                <a:pos x="381" y="133"/>
              </a:cxn>
              <a:cxn ang="0">
                <a:pos x="388" y="141"/>
              </a:cxn>
              <a:cxn ang="0">
                <a:pos x="405" y="150"/>
              </a:cxn>
              <a:cxn ang="0">
                <a:pos x="420" y="161"/>
              </a:cxn>
              <a:cxn ang="0">
                <a:pos x="418" y="235"/>
              </a:cxn>
              <a:cxn ang="0">
                <a:pos x="380" y="241"/>
              </a:cxn>
              <a:cxn ang="0">
                <a:pos x="352" y="248"/>
              </a:cxn>
              <a:cxn ang="0">
                <a:pos x="352" y="289"/>
              </a:cxn>
              <a:cxn ang="0">
                <a:pos x="349" y="309"/>
              </a:cxn>
              <a:cxn ang="0">
                <a:pos x="330" y="307"/>
              </a:cxn>
              <a:cxn ang="0">
                <a:pos x="314" y="304"/>
              </a:cxn>
              <a:cxn ang="0">
                <a:pos x="304" y="309"/>
              </a:cxn>
              <a:cxn ang="0">
                <a:pos x="296" y="302"/>
              </a:cxn>
              <a:cxn ang="0">
                <a:pos x="288" y="301"/>
              </a:cxn>
              <a:cxn ang="0">
                <a:pos x="274" y="296"/>
              </a:cxn>
              <a:cxn ang="0">
                <a:pos x="260" y="291"/>
              </a:cxn>
              <a:cxn ang="0">
                <a:pos x="247" y="302"/>
              </a:cxn>
              <a:cxn ang="0">
                <a:pos x="229" y="293"/>
              </a:cxn>
              <a:cxn ang="0">
                <a:pos x="223" y="286"/>
              </a:cxn>
              <a:cxn ang="0">
                <a:pos x="215" y="285"/>
              </a:cxn>
              <a:cxn ang="0">
                <a:pos x="199" y="277"/>
              </a:cxn>
              <a:cxn ang="0">
                <a:pos x="178" y="275"/>
              </a:cxn>
              <a:cxn ang="0">
                <a:pos x="164" y="283"/>
              </a:cxn>
              <a:cxn ang="0">
                <a:pos x="149" y="285"/>
              </a:cxn>
              <a:cxn ang="0">
                <a:pos x="141" y="302"/>
              </a:cxn>
              <a:cxn ang="0">
                <a:pos x="128" y="299"/>
              </a:cxn>
              <a:cxn ang="0">
                <a:pos x="116" y="296"/>
              </a:cxn>
              <a:cxn ang="0">
                <a:pos x="106" y="280"/>
              </a:cxn>
              <a:cxn ang="0">
                <a:pos x="98" y="265"/>
              </a:cxn>
              <a:cxn ang="0">
                <a:pos x="85" y="267"/>
              </a:cxn>
              <a:cxn ang="0">
                <a:pos x="74" y="270"/>
              </a:cxn>
              <a:cxn ang="0">
                <a:pos x="61" y="269"/>
              </a:cxn>
              <a:cxn ang="0">
                <a:pos x="47" y="261"/>
              </a:cxn>
              <a:cxn ang="0">
                <a:pos x="45" y="249"/>
              </a:cxn>
              <a:cxn ang="0">
                <a:pos x="69" y="246"/>
              </a:cxn>
              <a:cxn ang="0">
                <a:pos x="55" y="221"/>
              </a:cxn>
              <a:cxn ang="0">
                <a:pos x="42" y="208"/>
              </a:cxn>
              <a:cxn ang="0">
                <a:pos x="28" y="198"/>
              </a:cxn>
              <a:cxn ang="0">
                <a:pos x="10" y="203"/>
              </a:cxn>
              <a:cxn ang="0">
                <a:pos x="4" y="192"/>
              </a:cxn>
              <a:cxn ang="0">
                <a:pos x="12" y="176"/>
              </a:cxn>
              <a:cxn ang="0">
                <a:pos x="16" y="168"/>
              </a:cxn>
              <a:cxn ang="0">
                <a:pos x="60" y="168"/>
              </a:cxn>
              <a:cxn ang="0">
                <a:pos x="72" y="165"/>
              </a:cxn>
              <a:cxn ang="0">
                <a:pos x="74" y="134"/>
              </a:cxn>
              <a:cxn ang="0">
                <a:pos x="74" y="97"/>
              </a:cxn>
              <a:cxn ang="0">
                <a:pos x="72" y="30"/>
              </a:cxn>
              <a:cxn ang="0">
                <a:pos x="76" y="5"/>
              </a:cxn>
              <a:cxn ang="0">
                <a:pos x="100" y="5"/>
              </a:cxn>
              <a:cxn ang="0">
                <a:pos x="114" y="3"/>
              </a:cxn>
            </a:cxnLst>
            <a:rect l="0" t="0" r="r" b="b"/>
            <a:pathLst>
              <a:path w="420" h="309">
                <a:moveTo>
                  <a:pt x="154" y="3"/>
                </a:moveTo>
                <a:lnTo>
                  <a:pt x="154" y="3"/>
                </a:lnTo>
                <a:lnTo>
                  <a:pt x="156" y="19"/>
                </a:lnTo>
                <a:lnTo>
                  <a:pt x="160" y="27"/>
                </a:lnTo>
                <a:lnTo>
                  <a:pt x="168" y="41"/>
                </a:lnTo>
                <a:lnTo>
                  <a:pt x="172" y="46"/>
                </a:lnTo>
                <a:lnTo>
                  <a:pt x="175" y="49"/>
                </a:lnTo>
                <a:lnTo>
                  <a:pt x="176" y="49"/>
                </a:lnTo>
                <a:lnTo>
                  <a:pt x="176" y="51"/>
                </a:lnTo>
                <a:lnTo>
                  <a:pt x="181" y="54"/>
                </a:lnTo>
                <a:lnTo>
                  <a:pt x="184" y="56"/>
                </a:lnTo>
                <a:lnTo>
                  <a:pt x="186" y="57"/>
                </a:lnTo>
                <a:lnTo>
                  <a:pt x="184" y="57"/>
                </a:lnTo>
                <a:lnTo>
                  <a:pt x="196" y="70"/>
                </a:lnTo>
                <a:lnTo>
                  <a:pt x="197" y="69"/>
                </a:lnTo>
                <a:lnTo>
                  <a:pt x="197" y="69"/>
                </a:lnTo>
                <a:lnTo>
                  <a:pt x="204" y="77"/>
                </a:lnTo>
                <a:lnTo>
                  <a:pt x="210" y="85"/>
                </a:lnTo>
                <a:lnTo>
                  <a:pt x="216" y="97"/>
                </a:lnTo>
                <a:lnTo>
                  <a:pt x="223" y="104"/>
                </a:lnTo>
                <a:lnTo>
                  <a:pt x="231" y="110"/>
                </a:lnTo>
                <a:lnTo>
                  <a:pt x="240" y="118"/>
                </a:lnTo>
                <a:lnTo>
                  <a:pt x="247" y="123"/>
                </a:lnTo>
                <a:lnTo>
                  <a:pt x="252" y="128"/>
                </a:lnTo>
                <a:lnTo>
                  <a:pt x="266" y="136"/>
                </a:lnTo>
                <a:lnTo>
                  <a:pt x="274" y="141"/>
                </a:lnTo>
                <a:lnTo>
                  <a:pt x="282" y="144"/>
                </a:lnTo>
                <a:lnTo>
                  <a:pt x="285" y="145"/>
                </a:lnTo>
                <a:lnTo>
                  <a:pt x="292" y="145"/>
                </a:lnTo>
                <a:lnTo>
                  <a:pt x="290" y="142"/>
                </a:lnTo>
                <a:lnTo>
                  <a:pt x="295" y="142"/>
                </a:lnTo>
                <a:lnTo>
                  <a:pt x="322" y="137"/>
                </a:lnTo>
                <a:lnTo>
                  <a:pt x="324" y="137"/>
                </a:lnTo>
                <a:lnTo>
                  <a:pt x="332" y="134"/>
                </a:lnTo>
                <a:lnTo>
                  <a:pt x="332" y="136"/>
                </a:lnTo>
                <a:lnTo>
                  <a:pt x="348" y="131"/>
                </a:lnTo>
                <a:lnTo>
                  <a:pt x="354" y="128"/>
                </a:lnTo>
                <a:lnTo>
                  <a:pt x="364" y="125"/>
                </a:lnTo>
                <a:lnTo>
                  <a:pt x="367" y="125"/>
                </a:lnTo>
                <a:lnTo>
                  <a:pt x="367" y="126"/>
                </a:lnTo>
                <a:lnTo>
                  <a:pt x="368" y="128"/>
                </a:lnTo>
                <a:lnTo>
                  <a:pt x="368" y="128"/>
                </a:lnTo>
                <a:lnTo>
                  <a:pt x="370" y="128"/>
                </a:lnTo>
                <a:lnTo>
                  <a:pt x="370" y="128"/>
                </a:lnTo>
                <a:lnTo>
                  <a:pt x="370" y="129"/>
                </a:lnTo>
                <a:lnTo>
                  <a:pt x="378" y="129"/>
                </a:lnTo>
                <a:lnTo>
                  <a:pt x="381" y="129"/>
                </a:lnTo>
                <a:lnTo>
                  <a:pt x="381" y="131"/>
                </a:lnTo>
                <a:lnTo>
                  <a:pt x="381" y="133"/>
                </a:lnTo>
                <a:lnTo>
                  <a:pt x="383" y="133"/>
                </a:lnTo>
                <a:lnTo>
                  <a:pt x="384" y="133"/>
                </a:lnTo>
                <a:lnTo>
                  <a:pt x="388" y="133"/>
                </a:lnTo>
                <a:lnTo>
                  <a:pt x="388" y="133"/>
                </a:lnTo>
                <a:lnTo>
                  <a:pt x="388" y="134"/>
                </a:lnTo>
                <a:lnTo>
                  <a:pt x="388" y="141"/>
                </a:lnTo>
                <a:lnTo>
                  <a:pt x="388" y="141"/>
                </a:lnTo>
                <a:lnTo>
                  <a:pt x="392" y="141"/>
                </a:lnTo>
                <a:lnTo>
                  <a:pt x="400" y="139"/>
                </a:lnTo>
                <a:lnTo>
                  <a:pt x="402" y="139"/>
                </a:lnTo>
                <a:lnTo>
                  <a:pt x="402" y="145"/>
                </a:lnTo>
                <a:lnTo>
                  <a:pt x="402" y="147"/>
                </a:lnTo>
                <a:lnTo>
                  <a:pt x="402" y="150"/>
                </a:lnTo>
                <a:lnTo>
                  <a:pt x="405" y="150"/>
                </a:lnTo>
                <a:lnTo>
                  <a:pt x="405" y="152"/>
                </a:lnTo>
                <a:lnTo>
                  <a:pt x="405" y="153"/>
                </a:lnTo>
                <a:lnTo>
                  <a:pt x="415" y="153"/>
                </a:lnTo>
                <a:lnTo>
                  <a:pt x="415" y="157"/>
                </a:lnTo>
                <a:lnTo>
                  <a:pt x="418" y="157"/>
                </a:lnTo>
                <a:lnTo>
                  <a:pt x="418" y="160"/>
                </a:lnTo>
                <a:lnTo>
                  <a:pt x="420" y="161"/>
                </a:lnTo>
                <a:lnTo>
                  <a:pt x="420" y="168"/>
                </a:lnTo>
                <a:lnTo>
                  <a:pt x="420" y="189"/>
                </a:lnTo>
                <a:lnTo>
                  <a:pt x="420" y="197"/>
                </a:lnTo>
                <a:lnTo>
                  <a:pt x="418" y="213"/>
                </a:lnTo>
                <a:lnTo>
                  <a:pt x="418" y="219"/>
                </a:lnTo>
                <a:lnTo>
                  <a:pt x="418" y="224"/>
                </a:lnTo>
                <a:lnTo>
                  <a:pt x="418" y="235"/>
                </a:lnTo>
                <a:lnTo>
                  <a:pt x="418" y="235"/>
                </a:lnTo>
                <a:lnTo>
                  <a:pt x="418" y="241"/>
                </a:lnTo>
                <a:lnTo>
                  <a:pt x="418" y="241"/>
                </a:lnTo>
                <a:lnTo>
                  <a:pt x="416" y="241"/>
                </a:lnTo>
                <a:lnTo>
                  <a:pt x="404" y="241"/>
                </a:lnTo>
                <a:lnTo>
                  <a:pt x="391" y="241"/>
                </a:lnTo>
                <a:lnTo>
                  <a:pt x="380" y="241"/>
                </a:lnTo>
                <a:lnTo>
                  <a:pt x="378" y="241"/>
                </a:lnTo>
                <a:lnTo>
                  <a:pt x="375" y="241"/>
                </a:lnTo>
                <a:lnTo>
                  <a:pt x="375" y="241"/>
                </a:lnTo>
                <a:lnTo>
                  <a:pt x="364" y="241"/>
                </a:lnTo>
                <a:lnTo>
                  <a:pt x="352" y="241"/>
                </a:lnTo>
                <a:lnTo>
                  <a:pt x="352" y="245"/>
                </a:lnTo>
                <a:lnTo>
                  <a:pt x="352" y="248"/>
                </a:lnTo>
                <a:lnTo>
                  <a:pt x="352" y="259"/>
                </a:lnTo>
                <a:lnTo>
                  <a:pt x="352" y="259"/>
                </a:lnTo>
                <a:lnTo>
                  <a:pt x="352" y="261"/>
                </a:lnTo>
                <a:lnTo>
                  <a:pt x="352" y="275"/>
                </a:lnTo>
                <a:lnTo>
                  <a:pt x="352" y="277"/>
                </a:lnTo>
                <a:lnTo>
                  <a:pt x="352" y="280"/>
                </a:lnTo>
                <a:lnTo>
                  <a:pt x="352" y="289"/>
                </a:lnTo>
                <a:lnTo>
                  <a:pt x="352" y="299"/>
                </a:lnTo>
                <a:lnTo>
                  <a:pt x="352" y="305"/>
                </a:lnTo>
                <a:lnTo>
                  <a:pt x="352" y="307"/>
                </a:lnTo>
                <a:lnTo>
                  <a:pt x="352" y="307"/>
                </a:lnTo>
                <a:lnTo>
                  <a:pt x="352" y="309"/>
                </a:lnTo>
                <a:lnTo>
                  <a:pt x="352" y="309"/>
                </a:lnTo>
                <a:lnTo>
                  <a:pt x="349" y="309"/>
                </a:lnTo>
                <a:lnTo>
                  <a:pt x="349" y="309"/>
                </a:lnTo>
                <a:lnTo>
                  <a:pt x="348" y="309"/>
                </a:lnTo>
                <a:lnTo>
                  <a:pt x="346" y="309"/>
                </a:lnTo>
                <a:lnTo>
                  <a:pt x="338" y="309"/>
                </a:lnTo>
                <a:lnTo>
                  <a:pt x="338" y="307"/>
                </a:lnTo>
                <a:lnTo>
                  <a:pt x="332" y="307"/>
                </a:lnTo>
                <a:lnTo>
                  <a:pt x="330" y="307"/>
                </a:lnTo>
                <a:lnTo>
                  <a:pt x="324" y="307"/>
                </a:lnTo>
                <a:lnTo>
                  <a:pt x="322" y="307"/>
                </a:lnTo>
                <a:lnTo>
                  <a:pt x="319" y="307"/>
                </a:lnTo>
                <a:lnTo>
                  <a:pt x="319" y="305"/>
                </a:lnTo>
                <a:lnTo>
                  <a:pt x="317" y="302"/>
                </a:lnTo>
                <a:lnTo>
                  <a:pt x="316" y="304"/>
                </a:lnTo>
                <a:lnTo>
                  <a:pt x="314" y="304"/>
                </a:lnTo>
                <a:lnTo>
                  <a:pt x="312" y="304"/>
                </a:lnTo>
                <a:lnTo>
                  <a:pt x="311" y="305"/>
                </a:lnTo>
                <a:lnTo>
                  <a:pt x="309" y="305"/>
                </a:lnTo>
                <a:lnTo>
                  <a:pt x="308" y="309"/>
                </a:lnTo>
                <a:lnTo>
                  <a:pt x="306" y="309"/>
                </a:lnTo>
                <a:lnTo>
                  <a:pt x="304" y="309"/>
                </a:lnTo>
                <a:lnTo>
                  <a:pt x="304" y="309"/>
                </a:lnTo>
                <a:lnTo>
                  <a:pt x="303" y="307"/>
                </a:lnTo>
                <a:lnTo>
                  <a:pt x="304" y="305"/>
                </a:lnTo>
                <a:lnTo>
                  <a:pt x="306" y="304"/>
                </a:lnTo>
                <a:lnTo>
                  <a:pt x="306" y="302"/>
                </a:lnTo>
                <a:lnTo>
                  <a:pt x="304" y="302"/>
                </a:lnTo>
                <a:lnTo>
                  <a:pt x="300" y="302"/>
                </a:lnTo>
                <a:lnTo>
                  <a:pt x="296" y="302"/>
                </a:lnTo>
                <a:lnTo>
                  <a:pt x="296" y="302"/>
                </a:lnTo>
                <a:lnTo>
                  <a:pt x="295" y="302"/>
                </a:lnTo>
                <a:lnTo>
                  <a:pt x="293" y="301"/>
                </a:lnTo>
                <a:lnTo>
                  <a:pt x="292" y="301"/>
                </a:lnTo>
                <a:lnTo>
                  <a:pt x="290" y="301"/>
                </a:lnTo>
                <a:lnTo>
                  <a:pt x="288" y="301"/>
                </a:lnTo>
                <a:lnTo>
                  <a:pt x="288" y="301"/>
                </a:lnTo>
                <a:lnTo>
                  <a:pt x="287" y="302"/>
                </a:lnTo>
                <a:lnTo>
                  <a:pt x="284" y="301"/>
                </a:lnTo>
                <a:lnTo>
                  <a:pt x="282" y="297"/>
                </a:lnTo>
                <a:lnTo>
                  <a:pt x="280" y="297"/>
                </a:lnTo>
                <a:lnTo>
                  <a:pt x="280" y="297"/>
                </a:lnTo>
                <a:lnTo>
                  <a:pt x="277" y="296"/>
                </a:lnTo>
                <a:lnTo>
                  <a:pt x="274" y="296"/>
                </a:lnTo>
                <a:lnTo>
                  <a:pt x="272" y="294"/>
                </a:lnTo>
                <a:lnTo>
                  <a:pt x="272" y="294"/>
                </a:lnTo>
                <a:lnTo>
                  <a:pt x="268" y="294"/>
                </a:lnTo>
                <a:lnTo>
                  <a:pt x="268" y="294"/>
                </a:lnTo>
                <a:lnTo>
                  <a:pt x="264" y="293"/>
                </a:lnTo>
                <a:lnTo>
                  <a:pt x="261" y="293"/>
                </a:lnTo>
                <a:lnTo>
                  <a:pt x="260" y="291"/>
                </a:lnTo>
                <a:lnTo>
                  <a:pt x="258" y="291"/>
                </a:lnTo>
                <a:lnTo>
                  <a:pt x="256" y="291"/>
                </a:lnTo>
                <a:lnTo>
                  <a:pt x="255" y="291"/>
                </a:lnTo>
                <a:lnTo>
                  <a:pt x="253" y="293"/>
                </a:lnTo>
                <a:lnTo>
                  <a:pt x="252" y="294"/>
                </a:lnTo>
                <a:lnTo>
                  <a:pt x="248" y="301"/>
                </a:lnTo>
                <a:lnTo>
                  <a:pt x="247" y="302"/>
                </a:lnTo>
                <a:lnTo>
                  <a:pt x="247" y="301"/>
                </a:lnTo>
                <a:lnTo>
                  <a:pt x="244" y="297"/>
                </a:lnTo>
                <a:lnTo>
                  <a:pt x="240" y="297"/>
                </a:lnTo>
                <a:lnTo>
                  <a:pt x="234" y="296"/>
                </a:lnTo>
                <a:lnTo>
                  <a:pt x="232" y="296"/>
                </a:lnTo>
                <a:lnTo>
                  <a:pt x="229" y="296"/>
                </a:lnTo>
                <a:lnTo>
                  <a:pt x="229" y="293"/>
                </a:lnTo>
                <a:lnTo>
                  <a:pt x="229" y="293"/>
                </a:lnTo>
                <a:lnTo>
                  <a:pt x="229" y="291"/>
                </a:lnTo>
                <a:lnTo>
                  <a:pt x="229" y="288"/>
                </a:lnTo>
                <a:lnTo>
                  <a:pt x="226" y="288"/>
                </a:lnTo>
                <a:lnTo>
                  <a:pt x="224" y="286"/>
                </a:lnTo>
                <a:lnTo>
                  <a:pt x="224" y="286"/>
                </a:lnTo>
                <a:lnTo>
                  <a:pt x="223" y="286"/>
                </a:lnTo>
                <a:lnTo>
                  <a:pt x="223" y="286"/>
                </a:lnTo>
                <a:lnTo>
                  <a:pt x="223" y="286"/>
                </a:lnTo>
                <a:lnTo>
                  <a:pt x="223" y="286"/>
                </a:lnTo>
                <a:lnTo>
                  <a:pt x="223" y="285"/>
                </a:lnTo>
                <a:lnTo>
                  <a:pt x="221" y="285"/>
                </a:lnTo>
                <a:lnTo>
                  <a:pt x="216" y="285"/>
                </a:lnTo>
                <a:lnTo>
                  <a:pt x="215" y="285"/>
                </a:lnTo>
                <a:lnTo>
                  <a:pt x="215" y="283"/>
                </a:lnTo>
                <a:lnTo>
                  <a:pt x="212" y="283"/>
                </a:lnTo>
                <a:lnTo>
                  <a:pt x="212" y="278"/>
                </a:lnTo>
                <a:lnTo>
                  <a:pt x="202" y="278"/>
                </a:lnTo>
                <a:lnTo>
                  <a:pt x="200" y="278"/>
                </a:lnTo>
                <a:lnTo>
                  <a:pt x="200" y="278"/>
                </a:lnTo>
                <a:lnTo>
                  <a:pt x="199" y="277"/>
                </a:lnTo>
                <a:lnTo>
                  <a:pt x="196" y="277"/>
                </a:lnTo>
                <a:lnTo>
                  <a:pt x="192" y="275"/>
                </a:lnTo>
                <a:lnTo>
                  <a:pt x="191" y="273"/>
                </a:lnTo>
                <a:lnTo>
                  <a:pt x="188" y="273"/>
                </a:lnTo>
                <a:lnTo>
                  <a:pt x="184" y="273"/>
                </a:lnTo>
                <a:lnTo>
                  <a:pt x="183" y="273"/>
                </a:lnTo>
                <a:lnTo>
                  <a:pt x="178" y="275"/>
                </a:lnTo>
                <a:lnTo>
                  <a:pt x="175" y="277"/>
                </a:lnTo>
                <a:lnTo>
                  <a:pt x="175" y="277"/>
                </a:lnTo>
                <a:lnTo>
                  <a:pt x="172" y="278"/>
                </a:lnTo>
                <a:lnTo>
                  <a:pt x="170" y="278"/>
                </a:lnTo>
                <a:lnTo>
                  <a:pt x="167" y="280"/>
                </a:lnTo>
                <a:lnTo>
                  <a:pt x="165" y="281"/>
                </a:lnTo>
                <a:lnTo>
                  <a:pt x="164" y="283"/>
                </a:lnTo>
                <a:lnTo>
                  <a:pt x="162" y="283"/>
                </a:lnTo>
                <a:lnTo>
                  <a:pt x="159" y="283"/>
                </a:lnTo>
                <a:lnTo>
                  <a:pt x="157" y="283"/>
                </a:lnTo>
                <a:lnTo>
                  <a:pt x="154" y="281"/>
                </a:lnTo>
                <a:lnTo>
                  <a:pt x="152" y="281"/>
                </a:lnTo>
                <a:lnTo>
                  <a:pt x="151" y="283"/>
                </a:lnTo>
                <a:lnTo>
                  <a:pt x="149" y="285"/>
                </a:lnTo>
                <a:lnTo>
                  <a:pt x="149" y="288"/>
                </a:lnTo>
                <a:lnTo>
                  <a:pt x="148" y="293"/>
                </a:lnTo>
                <a:lnTo>
                  <a:pt x="143" y="297"/>
                </a:lnTo>
                <a:lnTo>
                  <a:pt x="141" y="299"/>
                </a:lnTo>
                <a:lnTo>
                  <a:pt x="141" y="299"/>
                </a:lnTo>
                <a:lnTo>
                  <a:pt x="141" y="299"/>
                </a:lnTo>
                <a:lnTo>
                  <a:pt x="141" y="302"/>
                </a:lnTo>
                <a:lnTo>
                  <a:pt x="141" y="302"/>
                </a:lnTo>
                <a:lnTo>
                  <a:pt x="140" y="302"/>
                </a:lnTo>
                <a:lnTo>
                  <a:pt x="136" y="301"/>
                </a:lnTo>
                <a:lnTo>
                  <a:pt x="135" y="301"/>
                </a:lnTo>
                <a:lnTo>
                  <a:pt x="133" y="299"/>
                </a:lnTo>
                <a:lnTo>
                  <a:pt x="132" y="299"/>
                </a:lnTo>
                <a:lnTo>
                  <a:pt x="128" y="299"/>
                </a:lnTo>
                <a:lnTo>
                  <a:pt x="125" y="299"/>
                </a:lnTo>
                <a:lnTo>
                  <a:pt x="125" y="299"/>
                </a:lnTo>
                <a:lnTo>
                  <a:pt x="124" y="299"/>
                </a:lnTo>
                <a:lnTo>
                  <a:pt x="120" y="299"/>
                </a:lnTo>
                <a:lnTo>
                  <a:pt x="119" y="297"/>
                </a:lnTo>
                <a:lnTo>
                  <a:pt x="116" y="296"/>
                </a:lnTo>
                <a:lnTo>
                  <a:pt x="116" y="296"/>
                </a:lnTo>
                <a:lnTo>
                  <a:pt x="112" y="294"/>
                </a:lnTo>
                <a:lnTo>
                  <a:pt x="108" y="291"/>
                </a:lnTo>
                <a:lnTo>
                  <a:pt x="106" y="291"/>
                </a:lnTo>
                <a:lnTo>
                  <a:pt x="106" y="289"/>
                </a:lnTo>
                <a:lnTo>
                  <a:pt x="108" y="288"/>
                </a:lnTo>
                <a:lnTo>
                  <a:pt x="106" y="281"/>
                </a:lnTo>
                <a:lnTo>
                  <a:pt x="106" y="280"/>
                </a:lnTo>
                <a:lnTo>
                  <a:pt x="104" y="278"/>
                </a:lnTo>
                <a:lnTo>
                  <a:pt x="103" y="277"/>
                </a:lnTo>
                <a:lnTo>
                  <a:pt x="101" y="273"/>
                </a:lnTo>
                <a:lnTo>
                  <a:pt x="100" y="272"/>
                </a:lnTo>
                <a:lnTo>
                  <a:pt x="100" y="270"/>
                </a:lnTo>
                <a:lnTo>
                  <a:pt x="100" y="269"/>
                </a:lnTo>
                <a:lnTo>
                  <a:pt x="98" y="265"/>
                </a:lnTo>
                <a:lnTo>
                  <a:pt x="98" y="262"/>
                </a:lnTo>
                <a:lnTo>
                  <a:pt x="92" y="259"/>
                </a:lnTo>
                <a:lnTo>
                  <a:pt x="92" y="259"/>
                </a:lnTo>
                <a:lnTo>
                  <a:pt x="90" y="262"/>
                </a:lnTo>
                <a:lnTo>
                  <a:pt x="87" y="265"/>
                </a:lnTo>
                <a:lnTo>
                  <a:pt x="87" y="265"/>
                </a:lnTo>
                <a:lnTo>
                  <a:pt x="85" y="267"/>
                </a:lnTo>
                <a:lnTo>
                  <a:pt x="82" y="267"/>
                </a:lnTo>
                <a:lnTo>
                  <a:pt x="82" y="267"/>
                </a:lnTo>
                <a:lnTo>
                  <a:pt x="80" y="267"/>
                </a:lnTo>
                <a:lnTo>
                  <a:pt x="79" y="272"/>
                </a:lnTo>
                <a:lnTo>
                  <a:pt x="77" y="273"/>
                </a:lnTo>
                <a:lnTo>
                  <a:pt x="76" y="272"/>
                </a:lnTo>
                <a:lnTo>
                  <a:pt x="74" y="270"/>
                </a:lnTo>
                <a:lnTo>
                  <a:pt x="71" y="269"/>
                </a:lnTo>
                <a:lnTo>
                  <a:pt x="69" y="267"/>
                </a:lnTo>
                <a:lnTo>
                  <a:pt x="66" y="265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1" y="269"/>
                </a:lnTo>
                <a:lnTo>
                  <a:pt x="60" y="269"/>
                </a:lnTo>
                <a:lnTo>
                  <a:pt x="58" y="267"/>
                </a:lnTo>
                <a:lnTo>
                  <a:pt x="58" y="264"/>
                </a:lnTo>
                <a:lnTo>
                  <a:pt x="55" y="264"/>
                </a:lnTo>
                <a:lnTo>
                  <a:pt x="53" y="262"/>
                </a:lnTo>
                <a:lnTo>
                  <a:pt x="50" y="261"/>
                </a:lnTo>
                <a:lnTo>
                  <a:pt x="47" y="261"/>
                </a:lnTo>
                <a:lnTo>
                  <a:pt x="47" y="259"/>
                </a:lnTo>
                <a:lnTo>
                  <a:pt x="42" y="257"/>
                </a:lnTo>
                <a:lnTo>
                  <a:pt x="42" y="254"/>
                </a:lnTo>
                <a:lnTo>
                  <a:pt x="42" y="253"/>
                </a:lnTo>
                <a:lnTo>
                  <a:pt x="44" y="251"/>
                </a:lnTo>
                <a:lnTo>
                  <a:pt x="45" y="249"/>
                </a:lnTo>
                <a:lnTo>
                  <a:pt x="45" y="249"/>
                </a:lnTo>
                <a:lnTo>
                  <a:pt x="45" y="249"/>
                </a:lnTo>
                <a:lnTo>
                  <a:pt x="45" y="248"/>
                </a:lnTo>
                <a:lnTo>
                  <a:pt x="48" y="248"/>
                </a:lnTo>
                <a:lnTo>
                  <a:pt x="53" y="248"/>
                </a:lnTo>
                <a:lnTo>
                  <a:pt x="60" y="248"/>
                </a:lnTo>
                <a:lnTo>
                  <a:pt x="61" y="246"/>
                </a:lnTo>
                <a:lnTo>
                  <a:pt x="69" y="246"/>
                </a:lnTo>
                <a:lnTo>
                  <a:pt x="71" y="243"/>
                </a:lnTo>
                <a:lnTo>
                  <a:pt x="71" y="241"/>
                </a:lnTo>
                <a:lnTo>
                  <a:pt x="69" y="241"/>
                </a:lnTo>
                <a:lnTo>
                  <a:pt x="63" y="233"/>
                </a:lnTo>
                <a:lnTo>
                  <a:pt x="63" y="230"/>
                </a:lnTo>
                <a:lnTo>
                  <a:pt x="61" y="229"/>
                </a:lnTo>
                <a:lnTo>
                  <a:pt x="55" y="221"/>
                </a:lnTo>
                <a:lnTo>
                  <a:pt x="52" y="217"/>
                </a:lnTo>
                <a:lnTo>
                  <a:pt x="48" y="213"/>
                </a:lnTo>
                <a:lnTo>
                  <a:pt x="48" y="211"/>
                </a:lnTo>
                <a:lnTo>
                  <a:pt x="47" y="209"/>
                </a:lnTo>
                <a:lnTo>
                  <a:pt x="45" y="208"/>
                </a:lnTo>
                <a:lnTo>
                  <a:pt x="44" y="208"/>
                </a:lnTo>
                <a:lnTo>
                  <a:pt x="42" y="208"/>
                </a:lnTo>
                <a:lnTo>
                  <a:pt x="40" y="206"/>
                </a:lnTo>
                <a:lnTo>
                  <a:pt x="39" y="206"/>
                </a:lnTo>
                <a:lnTo>
                  <a:pt x="36" y="203"/>
                </a:lnTo>
                <a:lnTo>
                  <a:pt x="34" y="201"/>
                </a:lnTo>
                <a:lnTo>
                  <a:pt x="31" y="201"/>
                </a:lnTo>
                <a:lnTo>
                  <a:pt x="29" y="200"/>
                </a:lnTo>
                <a:lnTo>
                  <a:pt x="28" y="198"/>
                </a:lnTo>
                <a:lnTo>
                  <a:pt x="26" y="197"/>
                </a:lnTo>
                <a:lnTo>
                  <a:pt x="24" y="197"/>
                </a:lnTo>
                <a:lnTo>
                  <a:pt x="21" y="197"/>
                </a:lnTo>
                <a:lnTo>
                  <a:pt x="21" y="198"/>
                </a:lnTo>
                <a:lnTo>
                  <a:pt x="20" y="200"/>
                </a:lnTo>
                <a:lnTo>
                  <a:pt x="15" y="201"/>
                </a:lnTo>
                <a:lnTo>
                  <a:pt x="10" y="203"/>
                </a:lnTo>
                <a:lnTo>
                  <a:pt x="8" y="201"/>
                </a:lnTo>
                <a:lnTo>
                  <a:pt x="7" y="198"/>
                </a:lnTo>
                <a:lnTo>
                  <a:pt x="4" y="197"/>
                </a:lnTo>
                <a:lnTo>
                  <a:pt x="0" y="197"/>
                </a:lnTo>
                <a:lnTo>
                  <a:pt x="0" y="195"/>
                </a:lnTo>
                <a:lnTo>
                  <a:pt x="4" y="193"/>
                </a:lnTo>
                <a:lnTo>
                  <a:pt x="4" y="192"/>
                </a:lnTo>
                <a:lnTo>
                  <a:pt x="4" y="192"/>
                </a:lnTo>
                <a:lnTo>
                  <a:pt x="5" y="190"/>
                </a:lnTo>
                <a:lnTo>
                  <a:pt x="5" y="189"/>
                </a:lnTo>
                <a:lnTo>
                  <a:pt x="8" y="182"/>
                </a:lnTo>
                <a:lnTo>
                  <a:pt x="10" y="181"/>
                </a:lnTo>
                <a:lnTo>
                  <a:pt x="10" y="179"/>
                </a:lnTo>
                <a:lnTo>
                  <a:pt x="12" y="176"/>
                </a:lnTo>
                <a:lnTo>
                  <a:pt x="15" y="176"/>
                </a:lnTo>
                <a:lnTo>
                  <a:pt x="16" y="174"/>
                </a:lnTo>
                <a:lnTo>
                  <a:pt x="16" y="173"/>
                </a:lnTo>
                <a:lnTo>
                  <a:pt x="15" y="169"/>
                </a:lnTo>
                <a:lnTo>
                  <a:pt x="12" y="168"/>
                </a:lnTo>
                <a:lnTo>
                  <a:pt x="12" y="168"/>
                </a:lnTo>
                <a:lnTo>
                  <a:pt x="16" y="168"/>
                </a:lnTo>
                <a:lnTo>
                  <a:pt x="18" y="168"/>
                </a:lnTo>
                <a:lnTo>
                  <a:pt x="21" y="168"/>
                </a:lnTo>
                <a:lnTo>
                  <a:pt x="39" y="168"/>
                </a:lnTo>
                <a:lnTo>
                  <a:pt x="47" y="168"/>
                </a:lnTo>
                <a:lnTo>
                  <a:pt x="50" y="168"/>
                </a:lnTo>
                <a:lnTo>
                  <a:pt x="60" y="168"/>
                </a:lnTo>
                <a:lnTo>
                  <a:pt x="60" y="168"/>
                </a:lnTo>
                <a:lnTo>
                  <a:pt x="63" y="168"/>
                </a:lnTo>
                <a:lnTo>
                  <a:pt x="64" y="168"/>
                </a:lnTo>
                <a:lnTo>
                  <a:pt x="64" y="166"/>
                </a:lnTo>
                <a:lnTo>
                  <a:pt x="69" y="166"/>
                </a:lnTo>
                <a:lnTo>
                  <a:pt x="72" y="166"/>
                </a:lnTo>
                <a:lnTo>
                  <a:pt x="72" y="165"/>
                </a:lnTo>
                <a:lnTo>
                  <a:pt x="72" y="165"/>
                </a:lnTo>
                <a:lnTo>
                  <a:pt x="72" y="160"/>
                </a:lnTo>
                <a:lnTo>
                  <a:pt x="72" y="147"/>
                </a:lnTo>
                <a:lnTo>
                  <a:pt x="72" y="142"/>
                </a:lnTo>
                <a:lnTo>
                  <a:pt x="72" y="139"/>
                </a:lnTo>
                <a:lnTo>
                  <a:pt x="72" y="134"/>
                </a:lnTo>
                <a:lnTo>
                  <a:pt x="72" y="134"/>
                </a:lnTo>
                <a:lnTo>
                  <a:pt x="74" y="134"/>
                </a:lnTo>
                <a:lnTo>
                  <a:pt x="74" y="129"/>
                </a:lnTo>
                <a:lnTo>
                  <a:pt x="74" y="125"/>
                </a:lnTo>
                <a:lnTo>
                  <a:pt x="74" y="123"/>
                </a:lnTo>
                <a:lnTo>
                  <a:pt x="74" y="109"/>
                </a:lnTo>
                <a:lnTo>
                  <a:pt x="74" y="109"/>
                </a:lnTo>
                <a:lnTo>
                  <a:pt x="74" y="105"/>
                </a:lnTo>
                <a:lnTo>
                  <a:pt x="74" y="97"/>
                </a:lnTo>
                <a:lnTo>
                  <a:pt x="74" y="85"/>
                </a:lnTo>
                <a:lnTo>
                  <a:pt x="74" y="67"/>
                </a:lnTo>
                <a:lnTo>
                  <a:pt x="74" y="65"/>
                </a:lnTo>
                <a:lnTo>
                  <a:pt x="74" y="59"/>
                </a:lnTo>
                <a:lnTo>
                  <a:pt x="74" y="57"/>
                </a:lnTo>
                <a:lnTo>
                  <a:pt x="74" y="43"/>
                </a:lnTo>
                <a:lnTo>
                  <a:pt x="72" y="30"/>
                </a:lnTo>
                <a:lnTo>
                  <a:pt x="72" y="24"/>
                </a:lnTo>
                <a:lnTo>
                  <a:pt x="72" y="21"/>
                </a:lnTo>
                <a:lnTo>
                  <a:pt x="72" y="14"/>
                </a:lnTo>
                <a:lnTo>
                  <a:pt x="72" y="9"/>
                </a:lnTo>
                <a:lnTo>
                  <a:pt x="72" y="5"/>
                </a:lnTo>
                <a:lnTo>
                  <a:pt x="76" y="5"/>
                </a:lnTo>
                <a:lnTo>
                  <a:pt x="76" y="5"/>
                </a:lnTo>
                <a:lnTo>
                  <a:pt x="76" y="5"/>
                </a:lnTo>
                <a:lnTo>
                  <a:pt x="76" y="5"/>
                </a:lnTo>
                <a:lnTo>
                  <a:pt x="79" y="5"/>
                </a:lnTo>
                <a:lnTo>
                  <a:pt x="87" y="5"/>
                </a:lnTo>
                <a:lnTo>
                  <a:pt x="90" y="5"/>
                </a:lnTo>
                <a:lnTo>
                  <a:pt x="92" y="5"/>
                </a:lnTo>
                <a:lnTo>
                  <a:pt x="100" y="5"/>
                </a:lnTo>
                <a:lnTo>
                  <a:pt x="111" y="5"/>
                </a:lnTo>
                <a:lnTo>
                  <a:pt x="112" y="5"/>
                </a:lnTo>
                <a:lnTo>
                  <a:pt x="112" y="5"/>
                </a:lnTo>
                <a:lnTo>
                  <a:pt x="112" y="5"/>
                </a:lnTo>
                <a:lnTo>
                  <a:pt x="112" y="3"/>
                </a:lnTo>
                <a:lnTo>
                  <a:pt x="112" y="3"/>
                </a:lnTo>
                <a:lnTo>
                  <a:pt x="114" y="3"/>
                </a:lnTo>
                <a:lnTo>
                  <a:pt x="119" y="3"/>
                </a:lnTo>
                <a:lnTo>
                  <a:pt x="128" y="1"/>
                </a:lnTo>
                <a:lnTo>
                  <a:pt x="130" y="0"/>
                </a:lnTo>
                <a:lnTo>
                  <a:pt x="141" y="1"/>
                </a:lnTo>
                <a:lnTo>
                  <a:pt x="141" y="1"/>
                </a:lnTo>
                <a:lnTo>
                  <a:pt x="154" y="3"/>
                </a:lnTo>
                <a:close/>
              </a:path>
            </a:pathLst>
          </a:custGeom>
          <a:solidFill>
            <a:srgbClr val="78996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5"/>
          <p:cNvSpPr>
            <a:spLocks noEditPoints="1"/>
          </p:cNvSpPr>
          <p:nvPr/>
        </p:nvSpPr>
        <p:spPr bwMode="auto">
          <a:xfrm>
            <a:off x="1450976" y="1617663"/>
            <a:ext cx="758825" cy="468313"/>
          </a:xfrm>
          <a:custGeom>
            <a:avLst/>
            <a:gdLst/>
            <a:ahLst/>
            <a:cxnLst>
              <a:cxn ang="0">
                <a:pos x="131" y="215"/>
              </a:cxn>
              <a:cxn ang="0">
                <a:pos x="198" y="216"/>
              </a:cxn>
              <a:cxn ang="0">
                <a:pos x="192" y="235"/>
              </a:cxn>
              <a:cxn ang="0">
                <a:pos x="182" y="197"/>
              </a:cxn>
              <a:cxn ang="0">
                <a:pos x="232" y="232"/>
              </a:cxn>
              <a:cxn ang="0">
                <a:pos x="214" y="251"/>
              </a:cxn>
              <a:cxn ang="0">
                <a:pos x="172" y="195"/>
              </a:cxn>
              <a:cxn ang="0">
                <a:pos x="81" y="173"/>
              </a:cxn>
              <a:cxn ang="0">
                <a:pos x="49" y="163"/>
              </a:cxn>
              <a:cxn ang="0">
                <a:pos x="110" y="173"/>
              </a:cxn>
              <a:cxn ang="0">
                <a:pos x="88" y="168"/>
              </a:cxn>
              <a:cxn ang="0">
                <a:pos x="102" y="155"/>
              </a:cxn>
              <a:cxn ang="0">
                <a:pos x="110" y="155"/>
              </a:cxn>
              <a:cxn ang="0">
                <a:pos x="64" y="147"/>
              </a:cxn>
              <a:cxn ang="0">
                <a:pos x="99" y="138"/>
              </a:cxn>
              <a:cxn ang="0">
                <a:pos x="97" y="133"/>
              </a:cxn>
              <a:cxn ang="0">
                <a:pos x="100" y="155"/>
              </a:cxn>
              <a:cxn ang="0">
                <a:pos x="73" y="151"/>
              </a:cxn>
              <a:cxn ang="0">
                <a:pos x="65" y="133"/>
              </a:cxn>
              <a:cxn ang="0">
                <a:pos x="40" y="130"/>
              </a:cxn>
              <a:cxn ang="0">
                <a:pos x="84" y="123"/>
              </a:cxn>
              <a:cxn ang="0">
                <a:pos x="68" y="138"/>
              </a:cxn>
              <a:cxn ang="0">
                <a:pos x="176" y="119"/>
              </a:cxn>
              <a:cxn ang="0">
                <a:pos x="76" y="107"/>
              </a:cxn>
              <a:cxn ang="0">
                <a:pos x="172" y="88"/>
              </a:cxn>
              <a:cxn ang="0">
                <a:pos x="8" y="75"/>
              </a:cxn>
              <a:cxn ang="0">
                <a:pos x="3" y="56"/>
              </a:cxn>
              <a:cxn ang="0">
                <a:pos x="60" y="67"/>
              </a:cxn>
              <a:cxn ang="0">
                <a:pos x="72" y="67"/>
              </a:cxn>
              <a:cxn ang="0">
                <a:pos x="96" y="72"/>
              </a:cxn>
              <a:cxn ang="0">
                <a:pos x="62" y="117"/>
              </a:cxn>
              <a:cxn ang="0">
                <a:pos x="40" y="127"/>
              </a:cxn>
              <a:cxn ang="0">
                <a:pos x="35" y="106"/>
              </a:cxn>
              <a:cxn ang="0">
                <a:pos x="41" y="74"/>
              </a:cxn>
              <a:cxn ang="0">
                <a:pos x="177" y="48"/>
              </a:cxn>
              <a:cxn ang="0">
                <a:pos x="193" y="37"/>
              </a:cxn>
              <a:cxn ang="0">
                <a:pos x="408" y="53"/>
              </a:cxn>
              <a:cxn ang="0">
                <a:pos x="467" y="229"/>
              </a:cxn>
              <a:cxn ang="0">
                <a:pos x="385" y="255"/>
              </a:cxn>
              <a:cxn ang="0">
                <a:pos x="286" y="282"/>
              </a:cxn>
              <a:cxn ang="0">
                <a:pos x="225" y="255"/>
              </a:cxn>
              <a:cxn ang="0">
                <a:pos x="249" y="231"/>
              </a:cxn>
              <a:cxn ang="0">
                <a:pos x="236" y="215"/>
              </a:cxn>
              <a:cxn ang="0">
                <a:pos x="235" y="170"/>
              </a:cxn>
              <a:cxn ang="0">
                <a:pos x="232" y="165"/>
              </a:cxn>
              <a:cxn ang="0">
                <a:pos x="208" y="197"/>
              </a:cxn>
              <a:cxn ang="0">
                <a:pos x="190" y="200"/>
              </a:cxn>
              <a:cxn ang="0">
                <a:pos x="169" y="179"/>
              </a:cxn>
              <a:cxn ang="0">
                <a:pos x="196" y="138"/>
              </a:cxn>
              <a:cxn ang="0">
                <a:pos x="182" y="112"/>
              </a:cxn>
              <a:cxn ang="0">
                <a:pos x="187" y="72"/>
              </a:cxn>
              <a:cxn ang="0">
                <a:pos x="209" y="77"/>
              </a:cxn>
              <a:cxn ang="0">
                <a:pos x="224" y="106"/>
              </a:cxn>
              <a:cxn ang="0">
                <a:pos x="272" y="167"/>
              </a:cxn>
              <a:cxn ang="0">
                <a:pos x="308" y="200"/>
              </a:cxn>
              <a:cxn ang="0">
                <a:pos x="272" y="155"/>
              </a:cxn>
              <a:cxn ang="0">
                <a:pos x="240" y="109"/>
              </a:cxn>
              <a:cxn ang="0">
                <a:pos x="209" y="67"/>
              </a:cxn>
              <a:cxn ang="0">
                <a:pos x="227" y="19"/>
              </a:cxn>
              <a:cxn ang="0">
                <a:pos x="273" y="37"/>
              </a:cxn>
              <a:cxn ang="0">
                <a:pos x="308" y="67"/>
              </a:cxn>
              <a:cxn ang="0">
                <a:pos x="299" y="51"/>
              </a:cxn>
              <a:cxn ang="0">
                <a:pos x="244" y="11"/>
              </a:cxn>
            </a:cxnLst>
            <a:rect l="0" t="0" r="r" b="b"/>
            <a:pathLst>
              <a:path w="478" h="295">
                <a:moveTo>
                  <a:pt x="228" y="259"/>
                </a:moveTo>
                <a:lnTo>
                  <a:pt x="227" y="259"/>
                </a:lnTo>
                <a:lnTo>
                  <a:pt x="227" y="258"/>
                </a:lnTo>
                <a:lnTo>
                  <a:pt x="225" y="258"/>
                </a:lnTo>
                <a:lnTo>
                  <a:pt x="227" y="258"/>
                </a:lnTo>
                <a:lnTo>
                  <a:pt x="228" y="258"/>
                </a:lnTo>
                <a:lnTo>
                  <a:pt x="228" y="259"/>
                </a:lnTo>
                <a:close/>
                <a:moveTo>
                  <a:pt x="222" y="255"/>
                </a:moveTo>
                <a:lnTo>
                  <a:pt x="224" y="255"/>
                </a:lnTo>
                <a:lnTo>
                  <a:pt x="224" y="256"/>
                </a:lnTo>
                <a:lnTo>
                  <a:pt x="225" y="256"/>
                </a:lnTo>
                <a:lnTo>
                  <a:pt x="225" y="258"/>
                </a:lnTo>
                <a:lnTo>
                  <a:pt x="225" y="256"/>
                </a:lnTo>
                <a:lnTo>
                  <a:pt x="224" y="256"/>
                </a:lnTo>
                <a:lnTo>
                  <a:pt x="225" y="258"/>
                </a:lnTo>
                <a:lnTo>
                  <a:pt x="227" y="258"/>
                </a:lnTo>
                <a:lnTo>
                  <a:pt x="227" y="259"/>
                </a:lnTo>
                <a:lnTo>
                  <a:pt x="227" y="261"/>
                </a:lnTo>
                <a:lnTo>
                  <a:pt x="227" y="263"/>
                </a:lnTo>
                <a:lnTo>
                  <a:pt x="225" y="263"/>
                </a:lnTo>
                <a:lnTo>
                  <a:pt x="224" y="263"/>
                </a:lnTo>
                <a:lnTo>
                  <a:pt x="222" y="263"/>
                </a:lnTo>
                <a:lnTo>
                  <a:pt x="222" y="261"/>
                </a:lnTo>
                <a:lnTo>
                  <a:pt x="222" y="259"/>
                </a:lnTo>
                <a:lnTo>
                  <a:pt x="220" y="259"/>
                </a:lnTo>
                <a:lnTo>
                  <a:pt x="220" y="258"/>
                </a:lnTo>
                <a:lnTo>
                  <a:pt x="222" y="258"/>
                </a:lnTo>
                <a:lnTo>
                  <a:pt x="222" y="256"/>
                </a:lnTo>
                <a:lnTo>
                  <a:pt x="222" y="255"/>
                </a:lnTo>
                <a:lnTo>
                  <a:pt x="222" y="256"/>
                </a:lnTo>
                <a:lnTo>
                  <a:pt x="224" y="256"/>
                </a:lnTo>
                <a:lnTo>
                  <a:pt x="224" y="255"/>
                </a:lnTo>
                <a:lnTo>
                  <a:pt x="222" y="255"/>
                </a:lnTo>
                <a:close/>
                <a:moveTo>
                  <a:pt x="200" y="239"/>
                </a:moveTo>
                <a:lnTo>
                  <a:pt x="198" y="239"/>
                </a:lnTo>
                <a:lnTo>
                  <a:pt x="198" y="237"/>
                </a:lnTo>
                <a:lnTo>
                  <a:pt x="198" y="239"/>
                </a:lnTo>
                <a:lnTo>
                  <a:pt x="200" y="239"/>
                </a:lnTo>
                <a:close/>
                <a:moveTo>
                  <a:pt x="172" y="216"/>
                </a:moveTo>
                <a:lnTo>
                  <a:pt x="171" y="216"/>
                </a:lnTo>
                <a:lnTo>
                  <a:pt x="172" y="215"/>
                </a:lnTo>
                <a:lnTo>
                  <a:pt x="172" y="216"/>
                </a:lnTo>
                <a:close/>
                <a:moveTo>
                  <a:pt x="131" y="215"/>
                </a:moveTo>
                <a:lnTo>
                  <a:pt x="132" y="215"/>
                </a:lnTo>
                <a:lnTo>
                  <a:pt x="131" y="215"/>
                </a:lnTo>
                <a:lnTo>
                  <a:pt x="131" y="216"/>
                </a:lnTo>
                <a:lnTo>
                  <a:pt x="131" y="215"/>
                </a:lnTo>
                <a:close/>
                <a:moveTo>
                  <a:pt x="132" y="213"/>
                </a:moveTo>
                <a:lnTo>
                  <a:pt x="134" y="213"/>
                </a:lnTo>
                <a:lnTo>
                  <a:pt x="134" y="215"/>
                </a:lnTo>
                <a:lnTo>
                  <a:pt x="134" y="213"/>
                </a:lnTo>
                <a:lnTo>
                  <a:pt x="136" y="213"/>
                </a:lnTo>
                <a:lnTo>
                  <a:pt x="136" y="215"/>
                </a:lnTo>
                <a:lnTo>
                  <a:pt x="134" y="215"/>
                </a:lnTo>
                <a:lnTo>
                  <a:pt x="132" y="215"/>
                </a:lnTo>
                <a:lnTo>
                  <a:pt x="132" y="213"/>
                </a:lnTo>
                <a:close/>
                <a:moveTo>
                  <a:pt x="131" y="215"/>
                </a:moveTo>
                <a:lnTo>
                  <a:pt x="131" y="213"/>
                </a:lnTo>
                <a:lnTo>
                  <a:pt x="131" y="215"/>
                </a:lnTo>
                <a:close/>
                <a:moveTo>
                  <a:pt x="169" y="202"/>
                </a:moveTo>
                <a:lnTo>
                  <a:pt x="168" y="202"/>
                </a:lnTo>
                <a:lnTo>
                  <a:pt x="169" y="202"/>
                </a:lnTo>
                <a:lnTo>
                  <a:pt x="169" y="200"/>
                </a:lnTo>
                <a:lnTo>
                  <a:pt x="169" y="202"/>
                </a:lnTo>
                <a:close/>
                <a:moveTo>
                  <a:pt x="193" y="203"/>
                </a:moveTo>
                <a:lnTo>
                  <a:pt x="193" y="202"/>
                </a:lnTo>
                <a:lnTo>
                  <a:pt x="193" y="200"/>
                </a:lnTo>
                <a:lnTo>
                  <a:pt x="193" y="202"/>
                </a:lnTo>
                <a:lnTo>
                  <a:pt x="193" y="203"/>
                </a:lnTo>
                <a:close/>
                <a:moveTo>
                  <a:pt x="177" y="200"/>
                </a:moveTo>
                <a:lnTo>
                  <a:pt x="177" y="202"/>
                </a:lnTo>
                <a:lnTo>
                  <a:pt x="176" y="202"/>
                </a:lnTo>
                <a:lnTo>
                  <a:pt x="176" y="200"/>
                </a:lnTo>
                <a:lnTo>
                  <a:pt x="177" y="200"/>
                </a:lnTo>
                <a:close/>
                <a:moveTo>
                  <a:pt x="188" y="200"/>
                </a:moveTo>
                <a:lnTo>
                  <a:pt x="188" y="199"/>
                </a:lnTo>
                <a:lnTo>
                  <a:pt x="188" y="200"/>
                </a:lnTo>
                <a:close/>
                <a:moveTo>
                  <a:pt x="184" y="199"/>
                </a:moveTo>
                <a:lnTo>
                  <a:pt x="182" y="199"/>
                </a:lnTo>
                <a:lnTo>
                  <a:pt x="184" y="199"/>
                </a:lnTo>
                <a:lnTo>
                  <a:pt x="185" y="199"/>
                </a:lnTo>
                <a:lnTo>
                  <a:pt x="187" y="199"/>
                </a:lnTo>
                <a:lnTo>
                  <a:pt x="187" y="200"/>
                </a:lnTo>
                <a:lnTo>
                  <a:pt x="188" y="200"/>
                </a:lnTo>
                <a:lnTo>
                  <a:pt x="188" y="202"/>
                </a:lnTo>
                <a:lnTo>
                  <a:pt x="187" y="202"/>
                </a:lnTo>
                <a:lnTo>
                  <a:pt x="187" y="203"/>
                </a:lnTo>
                <a:lnTo>
                  <a:pt x="188" y="203"/>
                </a:lnTo>
                <a:lnTo>
                  <a:pt x="188" y="205"/>
                </a:lnTo>
                <a:lnTo>
                  <a:pt x="188" y="203"/>
                </a:lnTo>
                <a:lnTo>
                  <a:pt x="188" y="205"/>
                </a:lnTo>
                <a:lnTo>
                  <a:pt x="190" y="205"/>
                </a:lnTo>
                <a:lnTo>
                  <a:pt x="190" y="207"/>
                </a:lnTo>
                <a:lnTo>
                  <a:pt x="190" y="208"/>
                </a:lnTo>
                <a:lnTo>
                  <a:pt x="190" y="207"/>
                </a:lnTo>
                <a:lnTo>
                  <a:pt x="192" y="207"/>
                </a:lnTo>
                <a:lnTo>
                  <a:pt x="192" y="205"/>
                </a:lnTo>
                <a:lnTo>
                  <a:pt x="192" y="207"/>
                </a:lnTo>
                <a:lnTo>
                  <a:pt x="193" y="207"/>
                </a:lnTo>
                <a:lnTo>
                  <a:pt x="193" y="208"/>
                </a:lnTo>
                <a:lnTo>
                  <a:pt x="195" y="208"/>
                </a:lnTo>
                <a:lnTo>
                  <a:pt x="196" y="208"/>
                </a:lnTo>
                <a:lnTo>
                  <a:pt x="196" y="210"/>
                </a:lnTo>
                <a:lnTo>
                  <a:pt x="196" y="211"/>
                </a:lnTo>
                <a:lnTo>
                  <a:pt x="198" y="211"/>
                </a:lnTo>
                <a:lnTo>
                  <a:pt x="198" y="213"/>
                </a:lnTo>
                <a:lnTo>
                  <a:pt x="196" y="211"/>
                </a:lnTo>
                <a:lnTo>
                  <a:pt x="196" y="213"/>
                </a:lnTo>
                <a:lnTo>
                  <a:pt x="198" y="213"/>
                </a:lnTo>
                <a:lnTo>
                  <a:pt x="196" y="213"/>
                </a:lnTo>
                <a:lnTo>
                  <a:pt x="196" y="215"/>
                </a:lnTo>
                <a:lnTo>
                  <a:pt x="196" y="216"/>
                </a:lnTo>
                <a:lnTo>
                  <a:pt x="196" y="218"/>
                </a:lnTo>
                <a:lnTo>
                  <a:pt x="198" y="219"/>
                </a:lnTo>
                <a:lnTo>
                  <a:pt x="198" y="218"/>
                </a:lnTo>
                <a:lnTo>
                  <a:pt x="200" y="218"/>
                </a:lnTo>
                <a:lnTo>
                  <a:pt x="198" y="218"/>
                </a:lnTo>
                <a:lnTo>
                  <a:pt x="198" y="216"/>
                </a:lnTo>
                <a:lnTo>
                  <a:pt x="200" y="216"/>
                </a:lnTo>
                <a:lnTo>
                  <a:pt x="200" y="218"/>
                </a:lnTo>
                <a:lnTo>
                  <a:pt x="201" y="218"/>
                </a:lnTo>
                <a:lnTo>
                  <a:pt x="200" y="219"/>
                </a:lnTo>
                <a:lnTo>
                  <a:pt x="198" y="219"/>
                </a:lnTo>
                <a:lnTo>
                  <a:pt x="196" y="219"/>
                </a:lnTo>
                <a:lnTo>
                  <a:pt x="196" y="221"/>
                </a:lnTo>
                <a:lnTo>
                  <a:pt x="198" y="223"/>
                </a:lnTo>
                <a:lnTo>
                  <a:pt x="200" y="223"/>
                </a:lnTo>
                <a:lnTo>
                  <a:pt x="201" y="223"/>
                </a:lnTo>
                <a:lnTo>
                  <a:pt x="201" y="224"/>
                </a:lnTo>
                <a:lnTo>
                  <a:pt x="200" y="224"/>
                </a:lnTo>
                <a:lnTo>
                  <a:pt x="201" y="226"/>
                </a:lnTo>
                <a:lnTo>
                  <a:pt x="201" y="227"/>
                </a:lnTo>
                <a:lnTo>
                  <a:pt x="203" y="227"/>
                </a:lnTo>
                <a:lnTo>
                  <a:pt x="203" y="229"/>
                </a:lnTo>
                <a:lnTo>
                  <a:pt x="203" y="231"/>
                </a:lnTo>
                <a:lnTo>
                  <a:pt x="201" y="231"/>
                </a:lnTo>
                <a:lnTo>
                  <a:pt x="203" y="231"/>
                </a:lnTo>
                <a:lnTo>
                  <a:pt x="203" y="232"/>
                </a:lnTo>
                <a:lnTo>
                  <a:pt x="203" y="234"/>
                </a:lnTo>
                <a:lnTo>
                  <a:pt x="201" y="234"/>
                </a:lnTo>
                <a:lnTo>
                  <a:pt x="201" y="232"/>
                </a:lnTo>
                <a:lnTo>
                  <a:pt x="200" y="232"/>
                </a:lnTo>
                <a:lnTo>
                  <a:pt x="200" y="234"/>
                </a:lnTo>
                <a:lnTo>
                  <a:pt x="198" y="234"/>
                </a:lnTo>
                <a:lnTo>
                  <a:pt x="198" y="232"/>
                </a:lnTo>
                <a:lnTo>
                  <a:pt x="198" y="231"/>
                </a:lnTo>
                <a:lnTo>
                  <a:pt x="196" y="231"/>
                </a:lnTo>
                <a:lnTo>
                  <a:pt x="196" y="229"/>
                </a:lnTo>
                <a:lnTo>
                  <a:pt x="196" y="227"/>
                </a:lnTo>
                <a:lnTo>
                  <a:pt x="195" y="227"/>
                </a:lnTo>
                <a:lnTo>
                  <a:pt x="195" y="226"/>
                </a:lnTo>
                <a:lnTo>
                  <a:pt x="195" y="227"/>
                </a:lnTo>
                <a:lnTo>
                  <a:pt x="196" y="227"/>
                </a:lnTo>
                <a:lnTo>
                  <a:pt x="196" y="229"/>
                </a:lnTo>
                <a:lnTo>
                  <a:pt x="195" y="231"/>
                </a:lnTo>
                <a:lnTo>
                  <a:pt x="196" y="232"/>
                </a:lnTo>
                <a:lnTo>
                  <a:pt x="196" y="234"/>
                </a:lnTo>
                <a:lnTo>
                  <a:pt x="196" y="235"/>
                </a:lnTo>
                <a:lnTo>
                  <a:pt x="198" y="235"/>
                </a:lnTo>
                <a:lnTo>
                  <a:pt x="198" y="237"/>
                </a:lnTo>
                <a:lnTo>
                  <a:pt x="196" y="237"/>
                </a:lnTo>
                <a:lnTo>
                  <a:pt x="198" y="237"/>
                </a:lnTo>
                <a:lnTo>
                  <a:pt x="198" y="239"/>
                </a:lnTo>
                <a:lnTo>
                  <a:pt x="198" y="240"/>
                </a:lnTo>
                <a:lnTo>
                  <a:pt x="198" y="242"/>
                </a:lnTo>
                <a:lnTo>
                  <a:pt x="200" y="242"/>
                </a:lnTo>
                <a:lnTo>
                  <a:pt x="198" y="242"/>
                </a:lnTo>
                <a:lnTo>
                  <a:pt x="196" y="242"/>
                </a:lnTo>
                <a:lnTo>
                  <a:pt x="196" y="240"/>
                </a:lnTo>
                <a:lnTo>
                  <a:pt x="195" y="240"/>
                </a:lnTo>
                <a:lnTo>
                  <a:pt x="196" y="240"/>
                </a:lnTo>
                <a:lnTo>
                  <a:pt x="196" y="239"/>
                </a:lnTo>
                <a:lnTo>
                  <a:pt x="198" y="239"/>
                </a:lnTo>
                <a:lnTo>
                  <a:pt x="196" y="239"/>
                </a:lnTo>
                <a:lnTo>
                  <a:pt x="195" y="237"/>
                </a:lnTo>
                <a:lnTo>
                  <a:pt x="193" y="235"/>
                </a:lnTo>
                <a:lnTo>
                  <a:pt x="192" y="235"/>
                </a:lnTo>
                <a:lnTo>
                  <a:pt x="190" y="235"/>
                </a:lnTo>
                <a:lnTo>
                  <a:pt x="190" y="234"/>
                </a:lnTo>
                <a:lnTo>
                  <a:pt x="188" y="234"/>
                </a:lnTo>
                <a:lnTo>
                  <a:pt x="190" y="234"/>
                </a:lnTo>
                <a:lnTo>
                  <a:pt x="190" y="232"/>
                </a:lnTo>
                <a:lnTo>
                  <a:pt x="188" y="232"/>
                </a:lnTo>
                <a:lnTo>
                  <a:pt x="188" y="231"/>
                </a:lnTo>
                <a:lnTo>
                  <a:pt x="187" y="231"/>
                </a:lnTo>
                <a:lnTo>
                  <a:pt x="187" y="229"/>
                </a:lnTo>
                <a:lnTo>
                  <a:pt x="185" y="229"/>
                </a:lnTo>
                <a:lnTo>
                  <a:pt x="185" y="227"/>
                </a:lnTo>
                <a:lnTo>
                  <a:pt x="184" y="227"/>
                </a:lnTo>
                <a:lnTo>
                  <a:pt x="184" y="226"/>
                </a:lnTo>
                <a:lnTo>
                  <a:pt x="182" y="226"/>
                </a:lnTo>
                <a:lnTo>
                  <a:pt x="182" y="227"/>
                </a:lnTo>
                <a:lnTo>
                  <a:pt x="182" y="226"/>
                </a:lnTo>
                <a:lnTo>
                  <a:pt x="184" y="226"/>
                </a:lnTo>
                <a:lnTo>
                  <a:pt x="184" y="224"/>
                </a:lnTo>
                <a:lnTo>
                  <a:pt x="182" y="224"/>
                </a:lnTo>
                <a:lnTo>
                  <a:pt x="182" y="226"/>
                </a:lnTo>
                <a:lnTo>
                  <a:pt x="182" y="224"/>
                </a:lnTo>
                <a:lnTo>
                  <a:pt x="182" y="223"/>
                </a:lnTo>
                <a:lnTo>
                  <a:pt x="180" y="223"/>
                </a:lnTo>
                <a:lnTo>
                  <a:pt x="180" y="221"/>
                </a:lnTo>
                <a:lnTo>
                  <a:pt x="180" y="219"/>
                </a:lnTo>
                <a:lnTo>
                  <a:pt x="179" y="219"/>
                </a:lnTo>
                <a:lnTo>
                  <a:pt x="177" y="219"/>
                </a:lnTo>
                <a:lnTo>
                  <a:pt x="177" y="221"/>
                </a:lnTo>
                <a:lnTo>
                  <a:pt x="177" y="219"/>
                </a:lnTo>
                <a:lnTo>
                  <a:pt x="176" y="219"/>
                </a:lnTo>
                <a:lnTo>
                  <a:pt x="177" y="219"/>
                </a:lnTo>
                <a:lnTo>
                  <a:pt x="177" y="218"/>
                </a:lnTo>
                <a:lnTo>
                  <a:pt x="176" y="218"/>
                </a:lnTo>
                <a:lnTo>
                  <a:pt x="176" y="216"/>
                </a:lnTo>
                <a:lnTo>
                  <a:pt x="174" y="215"/>
                </a:lnTo>
                <a:lnTo>
                  <a:pt x="174" y="213"/>
                </a:lnTo>
                <a:lnTo>
                  <a:pt x="174" y="211"/>
                </a:lnTo>
                <a:lnTo>
                  <a:pt x="174" y="210"/>
                </a:lnTo>
                <a:lnTo>
                  <a:pt x="172" y="210"/>
                </a:lnTo>
                <a:lnTo>
                  <a:pt x="172" y="208"/>
                </a:lnTo>
                <a:lnTo>
                  <a:pt x="174" y="208"/>
                </a:lnTo>
                <a:lnTo>
                  <a:pt x="174" y="207"/>
                </a:lnTo>
                <a:lnTo>
                  <a:pt x="176" y="207"/>
                </a:lnTo>
                <a:lnTo>
                  <a:pt x="176" y="208"/>
                </a:lnTo>
                <a:lnTo>
                  <a:pt x="177" y="208"/>
                </a:lnTo>
                <a:lnTo>
                  <a:pt x="179" y="208"/>
                </a:lnTo>
                <a:lnTo>
                  <a:pt x="179" y="210"/>
                </a:lnTo>
                <a:lnTo>
                  <a:pt x="179" y="208"/>
                </a:lnTo>
                <a:lnTo>
                  <a:pt x="177" y="208"/>
                </a:lnTo>
                <a:lnTo>
                  <a:pt x="177" y="207"/>
                </a:lnTo>
                <a:lnTo>
                  <a:pt x="177" y="205"/>
                </a:lnTo>
                <a:lnTo>
                  <a:pt x="177" y="203"/>
                </a:lnTo>
                <a:lnTo>
                  <a:pt x="179" y="202"/>
                </a:lnTo>
                <a:lnTo>
                  <a:pt x="180" y="200"/>
                </a:lnTo>
                <a:lnTo>
                  <a:pt x="179" y="200"/>
                </a:lnTo>
                <a:lnTo>
                  <a:pt x="180" y="200"/>
                </a:lnTo>
                <a:lnTo>
                  <a:pt x="180" y="199"/>
                </a:lnTo>
                <a:lnTo>
                  <a:pt x="182" y="199"/>
                </a:lnTo>
                <a:lnTo>
                  <a:pt x="182" y="197"/>
                </a:lnTo>
                <a:lnTo>
                  <a:pt x="184" y="197"/>
                </a:lnTo>
                <a:lnTo>
                  <a:pt x="184" y="199"/>
                </a:lnTo>
                <a:close/>
                <a:moveTo>
                  <a:pt x="225" y="195"/>
                </a:moveTo>
                <a:lnTo>
                  <a:pt x="225" y="197"/>
                </a:lnTo>
                <a:lnTo>
                  <a:pt x="227" y="197"/>
                </a:lnTo>
                <a:lnTo>
                  <a:pt x="227" y="199"/>
                </a:lnTo>
                <a:lnTo>
                  <a:pt x="227" y="197"/>
                </a:lnTo>
                <a:lnTo>
                  <a:pt x="227" y="199"/>
                </a:lnTo>
                <a:lnTo>
                  <a:pt x="227" y="200"/>
                </a:lnTo>
                <a:lnTo>
                  <a:pt x="227" y="199"/>
                </a:lnTo>
                <a:lnTo>
                  <a:pt x="227" y="200"/>
                </a:lnTo>
                <a:lnTo>
                  <a:pt x="228" y="200"/>
                </a:lnTo>
                <a:lnTo>
                  <a:pt x="228" y="202"/>
                </a:lnTo>
                <a:lnTo>
                  <a:pt x="230" y="202"/>
                </a:lnTo>
                <a:lnTo>
                  <a:pt x="230" y="203"/>
                </a:lnTo>
                <a:lnTo>
                  <a:pt x="228" y="203"/>
                </a:lnTo>
                <a:lnTo>
                  <a:pt x="230" y="203"/>
                </a:lnTo>
                <a:lnTo>
                  <a:pt x="232" y="203"/>
                </a:lnTo>
                <a:lnTo>
                  <a:pt x="230" y="205"/>
                </a:lnTo>
                <a:lnTo>
                  <a:pt x="232" y="205"/>
                </a:lnTo>
                <a:lnTo>
                  <a:pt x="232" y="207"/>
                </a:lnTo>
                <a:lnTo>
                  <a:pt x="233" y="207"/>
                </a:lnTo>
                <a:lnTo>
                  <a:pt x="233" y="208"/>
                </a:lnTo>
                <a:lnTo>
                  <a:pt x="233" y="207"/>
                </a:lnTo>
                <a:lnTo>
                  <a:pt x="233" y="208"/>
                </a:lnTo>
                <a:lnTo>
                  <a:pt x="232" y="208"/>
                </a:lnTo>
                <a:lnTo>
                  <a:pt x="232" y="210"/>
                </a:lnTo>
                <a:lnTo>
                  <a:pt x="233" y="210"/>
                </a:lnTo>
                <a:lnTo>
                  <a:pt x="233" y="211"/>
                </a:lnTo>
                <a:lnTo>
                  <a:pt x="235" y="211"/>
                </a:lnTo>
                <a:lnTo>
                  <a:pt x="235" y="213"/>
                </a:lnTo>
                <a:lnTo>
                  <a:pt x="233" y="213"/>
                </a:lnTo>
                <a:lnTo>
                  <a:pt x="233" y="215"/>
                </a:lnTo>
                <a:lnTo>
                  <a:pt x="232" y="215"/>
                </a:lnTo>
                <a:lnTo>
                  <a:pt x="232" y="216"/>
                </a:lnTo>
                <a:lnTo>
                  <a:pt x="232" y="218"/>
                </a:lnTo>
                <a:lnTo>
                  <a:pt x="232" y="219"/>
                </a:lnTo>
                <a:lnTo>
                  <a:pt x="232" y="218"/>
                </a:lnTo>
                <a:lnTo>
                  <a:pt x="232" y="219"/>
                </a:lnTo>
                <a:lnTo>
                  <a:pt x="232" y="221"/>
                </a:lnTo>
                <a:lnTo>
                  <a:pt x="232" y="223"/>
                </a:lnTo>
                <a:lnTo>
                  <a:pt x="233" y="223"/>
                </a:lnTo>
                <a:lnTo>
                  <a:pt x="233" y="224"/>
                </a:lnTo>
                <a:lnTo>
                  <a:pt x="232" y="224"/>
                </a:lnTo>
                <a:lnTo>
                  <a:pt x="233" y="224"/>
                </a:lnTo>
                <a:lnTo>
                  <a:pt x="232" y="224"/>
                </a:lnTo>
                <a:lnTo>
                  <a:pt x="232" y="226"/>
                </a:lnTo>
                <a:lnTo>
                  <a:pt x="232" y="224"/>
                </a:lnTo>
                <a:lnTo>
                  <a:pt x="232" y="226"/>
                </a:lnTo>
                <a:lnTo>
                  <a:pt x="232" y="227"/>
                </a:lnTo>
                <a:lnTo>
                  <a:pt x="230" y="227"/>
                </a:lnTo>
                <a:lnTo>
                  <a:pt x="230" y="229"/>
                </a:lnTo>
                <a:lnTo>
                  <a:pt x="232" y="227"/>
                </a:lnTo>
                <a:lnTo>
                  <a:pt x="232" y="229"/>
                </a:lnTo>
                <a:lnTo>
                  <a:pt x="233" y="231"/>
                </a:lnTo>
                <a:lnTo>
                  <a:pt x="233" y="232"/>
                </a:lnTo>
                <a:lnTo>
                  <a:pt x="232" y="232"/>
                </a:lnTo>
                <a:lnTo>
                  <a:pt x="232" y="234"/>
                </a:lnTo>
                <a:lnTo>
                  <a:pt x="232" y="232"/>
                </a:lnTo>
                <a:lnTo>
                  <a:pt x="230" y="232"/>
                </a:lnTo>
                <a:lnTo>
                  <a:pt x="230" y="231"/>
                </a:lnTo>
                <a:lnTo>
                  <a:pt x="228" y="231"/>
                </a:lnTo>
                <a:lnTo>
                  <a:pt x="228" y="229"/>
                </a:lnTo>
                <a:lnTo>
                  <a:pt x="228" y="231"/>
                </a:lnTo>
                <a:lnTo>
                  <a:pt x="228" y="232"/>
                </a:lnTo>
                <a:lnTo>
                  <a:pt x="228" y="234"/>
                </a:lnTo>
                <a:lnTo>
                  <a:pt x="228" y="232"/>
                </a:lnTo>
                <a:lnTo>
                  <a:pt x="227" y="232"/>
                </a:lnTo>
                <a:lnTo>
                  <a:pt x="227" y="231"/>
                </a:lnTo>
                <a:lnTo>
                  <a:pt x="227" y="232"/>
                </a:lnTo>
                <a:lnTo>
                  <a:pt x="227" y="234"/>
                </a:lnTo>
                <a:lnTo>
                  <a:pt x="227" y="232"/>
                </a:lnTo>
                <a:lnTo>
                  <a:pt x="225" y="232"/>
                </a:lnTo>
                <a:lnTo>
                  <a:pt x="225" y="231"/>
                </a:lnTo>
                <a:lnTo>
                  <a:pt x="224" y="231"/>
                </a:lnTo>
                <a:lnTo>
                  <a:pt x="224" y="229"/>
                </a:lnTo>
                <a:lnTo>
                  <a:pt x="224" y="231"/>
                </a:lnTo>
                <a:lnTo>
                  <a:pt x="222" y="231"/>
                </a:lnTo>
                <a:lnTo>
                  <a:pt x="222" y="229"/>
                </a:lnTo>
                <a:lnTo>
                  <a:pt x="222" y="231"/>
                </a:lnTo>
                <a:lnTo>
                  <a:pt x="220" y="231"/>
                </a:lnTo>
                <a:lnTo>
                  <a:pt x="222" y="231"/>
                </a:lnTo>
                <a:lnTo>
                  <a:pt x="222" y="232"/>
                </a:lnTo>
                <a:lnTo>
                  <a:pt x="222" y="234"/>
                </a:lnTo>
                <a:lnTo>
                  <a:pt x="222" y="235"/>
                </a:lnTo>
                <a:lnTo>
                  <a:pt x="220" y="237"/>
                </a:lnTo>
                <a:lnTo>
                  <a:pt x="220" y="235"/>
                </a:lnTo>
                <a:lnTo>
                  <a:pt x="220" y="237"/>
                </a:lnTo>
                <a:lnTo>
                  <a:pt x="219" y="237"/>
                </a:lnTo>
                <a:lnTo>
                  <a:pt x="217" y="237"/>
                </a:lnTo>
                <a:lnTo>
                  <a:pt x="217" y="239"/>
                </a:lnTo>
                <a:lnTo>
                  <a:pt x="216" y="239"/>
                </a:lnTo>
                <a:lnTo>
                  <a:pt x="216" y="240"/>
                </a:lnTo>
                <a:lnTo>
                  <a:pt x="216" y="242"/>
                </a:lnTo>
                <a:lnTo>
                  <a:pt x="217" y="242"/>
                </a:lnTo>
                <a:lnTo>
                  <a:pt x="217" y="243"/>
                </a:lnTo>
                <a:lnTo>
                  <a:pt x="217" y="245"/>
                </a:lnTo>
                <a:lnTo>
                  <a:pt x="219" y="247"/>
                </a:lnTo>
                <a:lnTo>
                  <a:pt x="219" y="245"/>
                </a:lnTo>
                <a:lnTo>
                  <a:pt x="220" y="247"/>
                </a:lnTo>
                <a:lnTo>
                  <a:pt x="220" y="248"/>
                </a:lnTo>
                <a:lnTo>
                  <a:pt x="220" y="250"/>
                </a:lnTo>
                <a:lnTo>
                  <a:pt x="220" y="251"/>
                </a:lnTo>
                <a:lnTo>
                  <a:pt x="222" y="251"/>
                </a:lnTo>
                <a:lnTo>
                  <a:pt x="222" y="253"/>
                </a:lnTo>
                <a:lnTo>
                  <a:pt x="220" y="253"/>
                </a:lnTo>
                <a:lnTo>
                  <a:pt x="220" y="255"/>
                </a:lnTo>
                <a:lnTo>
                  <a:pt x="220" y="256"/>
                </a:lnTo>
                <a:lnTo>
                  <a:pt x="219" y="256"/>
                </a:lnTo>
                <a:lnTo>
                  <a:pt x="219" y="258"/>
                </a:lnTo>
                <a:lnTo>
                  <a:pt x="217" y="258"/>
                </a:lnTo>
                <a:lnTo>
                  <a:pt x="216" y="256"/>
                </a:lnTo>
                <a:lnTo>
                  <a:pt x="216" y="255"/>
                </a:lnTo>
                <a:lnTo>
                  <a:pt x="217" y="253"/>
                </a:lnTo>
                <a:lnTo>
                  <a:pt x="216" y="253"/>
                </a:lnTo>
                <a:lnTo>
                  <a:pt x="214" y="253"/>
                </a:lnTo>
                <a:lnTo>
                  <a:pt x="216" y="251"/>
                </a:lnTo>
                <a:lnTo>
                  <a:pt x="214" y="251"/>
                </a:lnTo>
                <a:lnTo>
                  <a:pt x="212" y="250"/>
                </a:lnTo>
                <a:lnTo>
                  <a:pt x="212" y="248"/>
                </a:lnTo>
                <a:lnTo>
                  <a:pt x="212" y="247"/>
                </a:lnTo>
                <a:lnTo>
                  <a:pt x="211" y="247"/>
                </a:lnTo>
                <a:lnTo>
                  <a:pt x="211" y="248"/>
                </a:lnTo>
                <a:lnTo>
                  <a:pt x="211" y="247"/>
                </a:lnTo>
                <a:lnTo>
                  <a:pt x="212" y="245"/>
                </a:lnTo>
                <a:lnTo>
                  <a:pt x="212" y="243"/>
                </a:lnTo>
                <a:lnTo>
                  <a:pt x="211" y="243"/>
                </a:lnTo>
                <a:lnTo>
                  <a:pt x="212" y="243"/>
                </a:lnTo>
                <a:lnTo>
                  <a:pt x="212" y="242"/>
                </a:lnTo>
                <a:lnTo>
                  <a:pt x="212" y="240"/>
                </a:lnTo>
                <a:lnTo>
                  <a:pt x="211" y="240"/>
                </a:lnTo>
                <a:lnTo>
                  <a:pt x="211" y="239"/>
                </a:lnTo>
                <a:lnTo>
                  <a:pt x="209" y="237"/>
                </a:lnTo>
                <a:lnTo>
                  <a:pt x="209" y="235"/>
                </a:lnTo>
                <a:lnTo>
                  <a:pt x="208" y="234"/>
                </a:lnTo>
                <a:lnTo>
                  <a:pt x="208" y="232"/>
                </a:lnTo>
                <a:lnTo>
                  <a:pt x="206" y="231"/>
                </a:lnTo>
                <a:lnTo>
                  <a:pt x="206" y="229"/>
                </a:lnTo>
                <a:lnTo>
                  <a:pt x="206" y="227"/>
                </a:lnTo>
                <a:lnTo>
                  <a:pt x="204" y="227"/>
                </a:lnTo>
                <a:lnTo>
                  <a:pt x="204" y="226"/>
                </a:lnTo>
                <a:lnTo>
                  <a:pt x="204" y="224"/>
                </a:lnTo>
                <a:lnTo>
                  <a:pt x="204" y="223"/>
                </a:lnTo>
                <a:lnTo>
                  <a:pt x="204" y="221"/>
                </a:lnTo>
                <a:lnTo>
                  <a:pt x="204" y="219"/>
                </a:lnTo>
                <a:lnTo>
                  <a:pt x="204" y="218"/>
                </a:lnTo>
                <a:lnTo>
                  <a:pt x="204" y="216"/>
                </a:lnTo>
                <a:lnTo>
                  <a:pt x="206" y="216"/>
                </a:lnTo>
                <a:lnTo>
                  <a:pt x="204" y="216"/>
                </a:lnTo>
                <a:lnTo>
                  <a:pt x="206" y="216"/>
                </a:lnTo>
                <a:lnTo>
                  <a:pt x="206" y="215"/>
                </a:lnTo>
                <a:lnTo>
                  <a:pt x="206" y="216"/>
                </a:lnTo>
                <a:lnTo>
                  <a:pt x="206" y="215"/>
                </a:lnTo>
                <a:lnTo>
                  <a:pt x="206" y="213"/>
                </a:lnTo>
                <a:lnTo>
                  <a:pt x="206" y="211"/>
                </a:lnTo>
                <a:lnTo>
                  <a:pt x="206" y="210"/>
                </a:lnTo>
                <a:lnTo>
                  <a:pt x="208" y="210"/>
                </a:lnTo>
                <a:lnTo>
                  <a:pt x="208" y="208"/>
                </a:lnTo>
                <a:lnTo>
                  <a:pt x="209" y="208"/>
                </a:lnTo>
                <a:lnTo>
                  <a:pt x="211" y="207"/>
                </a:lnTo>
                <a:lnTo>
                  <a:pt x="212" y="205"/>
                </a:lnTo>
                <a:lnTo>
                  <a:pt x="214" y="203"/>
                </a:lnTo>
                <a:lnTo>
                  <a:pt x="216" y="203"/>
                </a:lnTo>
                <a:lnTo>
                  <a:pt x="216" y="202"/>
                </a:lnTo>
                <a:lnTo>
                  <a:pt x="217" y="202"/>
                </a:lnTo>
                <a:lnTo>
                  <a:pt x="217" y="200"/>
                </a:lnTo>
                <a:lnTo>
                  <a:pt x="219" y="200"/>
                </a:lnTo>
                <a:lnTo>
                  <a:pt x="220" y="199"/>
                </a:lnTo>
                <a:lnTo>
                  <a:pt x="222" y="197"/>
                </a:lnTo>
                <a:lnTo>
                  <a:pt x="224" y="197"/>
                </a:lnTo>
                <a:lnTo>
                  <a:pt x="224" y="195"/>
                </a:lnTo>
                <a:lnTo>
                  <a:pt x="224" y="197"/>
                </a:lnTo>
                <a:lnTo>
                  <a:pt x="224" y="195"/>
                </a:lnTo>
                <a:lnTo>
                  <a:pt x="225" y="195"/>
                </a:lnTo>
                <a:close/>
                <a:moveTo>
                  <a:pt x="171" y="197"/>
                </a:moveTo>
                <a:lnTo>
                  <a:pt x="171" y="195"/>
                </a:lnTo>
                <a:lnTo>
                  <a:pt x="172" y="195"/>
                </a:lnTo>
                <a:lnTo>
                  <a:pt x="171" y="195"/>
                </a:lnTo>
                <a:lnTo>
                  <a:pt x="171" y="197"/>
                </a:lnTo>
                <a:close/>
                <a:moveTo>
                  <a:pt x="184" y="194"/>
                </a:moveTo>
                <a:lnTo>
                  <a:pt x="185" y="194"/>
                </a:lnTo>
                <a:lnTo>
                  <a:pt x="184" y="194"/>
                </a:lnTo>
                <a:close/>
                <a:moveTo>
                  <a:pt x="163" y="202"/>
                </a:moveTo>
                <a:lnTo>
                  <a:pt x="161" y="203"/>
                </a:lnTo>
                <a:lnTo>
                  <a:pt x="161" y="202"/>
                </a:lnTo>
                <a:lnTo>
                  <a:pt x="161" y="203"/>
                </a:lnTo>
                <a:lnTo>
                  <a:pt x="161" y="202"/>
                </a:lnTo>
                <a:lnTo>
                  <a:pt x="161" y="200"/>
                </a:lnTo>
                <a:lnTo>
                  <a:pt x="161" y="199"/>
                </a:lnTo>
                <a:lnTo>
                  <a:pt x="161" y="197"/>
                </a:lnTo>
                <a:lnTo>
                  <a:pt x="163" y="197"/>
                </a:lnTo>
                <a:lnTo>
                  <a:pt x="163" y="195"/>
                </a:lnTo>
                <a:lnTo>
                  <a:pt x="163" y="194"/>
                </a:lnTo>
                <a:lnTo>
                  <a:pt x="164" y="194"/>
                </a:lnTo>
                <a:lnTo>
                  <a:pt x="164" y="195"/>
                </a:lnTo>
                <a:lnTo>
                  <a:pt x="166" y="197"/>
                </a:lnTo>
                <a:lnTo>
                  <a:pt x="166" y="199"/>
                </a:lnTo>
                <a:lnTo>
                  <a:pt x="164" y="199"/>
                </a:lnTo>
                <a:lnTo>
                  <a:pt x="164" y="200"/>
                </a:lnTo>
                <a:lnTo>
                  <a:pt x="163" y="202"/>
                </a:lnTo>
                <a:close/>
                <a:moveTo>
                  <a:pt x="96" y="186"/>
                </a:moveTo>
                <a:lnTo>
                  <a:pt x="96" y="187"/>
                </a:lnTo>
                <a:lnTo>
                  <a:pt x="96" y="186"/>
                </a:lnTo>
                <a:close/>
                <a:moveTo>
                  <a:pt x="89" y="184"/>
                </a:moveTo>
                <a:lnTo>
                  <a:pt x="89" y="186"/>
                </a:lnTo>
                <a:lnTo>
                  <a:pt x="88" y="186"/>
                </a:lnTo>
                <a:lnTo>
                  <a:pt x="89" y="186"/>
                </a:lnTo>
                <a:lnTo>
                  <a:pt x="88" y="186"/>
                </a:lnTo>
                <a:lnTo>
                  <a:pt x="89" y="186"/>
                </a:lnTo>
                <a:lnTo>
                  <a:pt x="89" y="184"/>
                </a:lnTo>
                <a:lnTo>
                  <a:pt x="88" y="184"/>
                </a:lnTo>
                <a:lnTo>
                  <a:pt x="89" y="184"/>
                </a:lnTo>
                <a:close/>
                <a:moveTo>
                  <a:pt x="73" y="175"/>
                </a:moveTo>
                <a:lnTo>
                  <a:pt x="73" y="176"/>
                </a:lnTo>
                <a:lnTo>
                  <a:pt x="72" y="175"/>
                </a:lnTo>
                <a:lnTo>
                  <a:pt x="73" y="175"/>
                </a:lnTo>
                <a:close/>
                <a:moveTo>
                  <a:pt x="75" y="171"/>
                </a:moveTo>
                <a:lnTo>
                  <a:pt x="75" y="173"/>
                </a:lnTo>
                <a:lnTo>
                  <a:pt x="75" y="175"/>
                </a:lnTo>
                <a:lnTo>
                  <a:pt x="73" y="173"/>
                </a:lnTo>
                <a:lnTo>
                  <a:pt x="73" y="175"/>
                </a:lnTo>
                <a:lnTo>
                  <a:pt x="73" y="173"/>
                </a:lnTo>
                <a:lnTo>
                  <a:pt x="73" y="171"/>
                </a:lnTo>
                <a:lnTo>
                  <a:pt x="73" y="170"/>
                </a:lnTo>
                <a:lnTo>
                  <a:pt x="75" y="170"/>
                </a:lnTo>
                <a:lnTo>
                  <a:pt x="75" y="171"/>
                </a:lnTo>
                <a:close/>
                <a:moveTo>
                  <a:pt x="76" y="170"/>
                </a:moveTo>
                <a:lnTo>
                  <a:pt x="76" y="171"/>
                </a:lnTo>
                <a:lnTo>
                  <a:pt x="76" y="170"/>
                </a:lnTo>
                <a:close/>
                <a:moveTo>
                  <a:pt x="81" y="170"/>
                </a:moveTo>
                <a:lnTo>
                  <a:pt x="83" y="170"/>
                </a:lnTo>
                <a:lnTo>
                  <a:pt x="83" y="171"/>
                </a:lnTo>
                <a:lnTo>
                  <a:pt x="83" y="173"/>
                </a:lnTo>
                <a:lnTo>
                  <a:pt x="83" y="171"/>
                </a:lnTo>
                <a:lnTo>
                  <a:pt x="81" y="171"/>
                </a:lnTo>
                <a:lnTo>
                  <a:pt x="81" y="173"/>
                </a:lnTo>
                <a:lnTo>
                  <a:pt x="81" y="171"/>
                </a:lnTo>
                <a:lnTo>
                  <a:pt x="81" y="173"/>
                </a:lnTo>
                <a:lnTo>
                  <a:pt x="80" y="173"/>
                </a:lnTo>
                <a:lnTo>
                  <a:pt x="81" y="173"/>
                </a:lnTo>
                <a:lnTo>
                  <a:pt x="81" y="175"/>
                </a:lnTo>
                <a:lnTo>
                  <a:pt x="80" y="175"/>
                </a:lnTo>
                <a:lnTo>
                  <a:pt x="80" y="173"/>
                </a:lnTo>
                <a:lnTo>
                  <a:pt x="80" y="175"/>
                </a:lnTo>
                <a:lnTo>
                  <a:pt x="80" y="173"/>
                </a:lnTo>
                <a:lnTo>
                  <a:pt x="78" y="173"/>
                </a:lnTo>
                <a:lnTo>
                  <a:pt x="80" y="173"/>
                </a:lnTo>
                <a:lnTo>
                  <a:pt x="78" y="173"/>
                </a:lnTo>
                <a:lnTo>
                  <a:pt x="78" y="171"/>
                </a:lnTo>
                <a:lnTo>
                  <a:pt x="76" y="171"/>
                </a:lnTo>
                <a:lnTo>
                  <a:pt x="78" y="171"/>
                </a:lnTo>
                <a:lnTo>
                  <a:pt x="78" y="170"/>
                </a:lnTo>
                <a:lnTo>
                  <a:pt x="80" y="168"/>
                </a:lnTo>
                <a:lnTo>
                  <a:pt x="80" y="167"/>
                </a:lnTo>
                <a:lnTo>
                  <a:pt x="81" y="167"/>
                </a:lnTo>
                <a:lnTo>
                  <a:pt x="81" y="168"/>
                </a:lnTo>
                <a:lnTo>
                  <a:pt x="81" y="170"/>
                </a:lnTo>
                <a:close/>
                <a:moveTo>
                  <a:pt x="73" y="167"/>
                </a:moveTo>
                <a:lnTo>
                  <a:pt x="75" y="167"/>
                </a:lnTo>
                <a:lnTo>
                  <a:pt x="75" y="168"/>
                </a:lnTo>
                <a:lnTo>
                  <a:pt x="73" y="168"/>
                </a:lnTo>
                <a:lnTo>
                  <a:pt x="73" y="170"/>
                </a:lnTo>
                <a:lnTo>
                  <a:pt x="73" y="168"/>
                </a:lnTo>
                <a:lnTo>
                  <a:pt x="73" y="167"/>
                </a:lnTo>
                <a:lnTo>
                  <a:pt x="73" y="168"/>
                </a:lnTo>
                <a:lnTo>
                  <a:pt x="72" y="168"/>
                </a:lnTo>
                <a:lnTo>
                  <a:pt x="72" y="167"/>
                </a:lnTo>
                <a:lnTo>
                  <a:pt x="73" y="167"/>
                </a:lnTo>
                <a:lnTo>
                  <a:pt x="72" y="167"/>
                </a:lnTo>
                <a:lnTo>
                  <a:pt x="73" y="167"/>
                </a:lnTo>
                <a:lnTo>
                  <a:pt x="73" y="165"/>
                </a:lnTo>
                <a:lnTo>
                  <a:pt x="73" y="167"/>
                </a:lnTo>
                <a:close/>
                <a:moveTo>
                  <a:pt x="78" y="165"/>
                </a:moveTo>
                <a:lnTo>
                  <a:pt x="78" y="167"/>
                </a:lnTo>
                <a:lnTo>
                  <a:pt x="78" y="165"/>
                </a:lnTo>
                <a:close/>
                <a:moveTo>
                  <a:pt x="80" y="163"/>
                </a:moveTo>
                <a:lnTo>
                  <a:pt x="80" y="165"/>
                </a:lnTo>
                <a:lnTo>
                  <a:pt x="80" y="163"/>
                </a:lnTo>
                <a:close/>
                <a:moveTo>
                  <a:pt x="92" y="162"/>
                </a:moveTo>
                <a:lnTo>
                  <a:pt x="91" y="162"/>
                </a:lnTo>
                <a:lnTo>
                  <a:pt x="92" y="162"/>
                </a:lnTo>
                <a:close/>
                <a:moveTo>
                  <a:pt x="81" y="162"/>
                </a:moveTo>
                <a:lnTo>
                  <a:pt x="83" y="162"/>
                </a:lnTo>
                <a:lnTo>
                  <a:pt x="84" y="162"/>
                </a:lnTo>
                <a:lnTo>
                  <a:pt x="83" y="162"/>
                </a:lnTo>
                <a:lnTo>
                  <a:pt x="83" y="163"/>
                </a:lnTo>
                <a:lnTo>
                  <a:pt x="83" y="162"/>
                </a:lnTo>
                <a:lnTo>
                  <a:pt x="83" y="163"/>
                </a:lnTo>
                <a:lnTo>
                  <a:pt x="81" y="163"/>
                </a:lnTo>
                <a:lnTo>
                  <a:pt x="80" y="163"/>
                </a:lnTo>
                <a:lnTo>
                  <a:pt x="80" y="162"/>
                </a:lnTo>
                <a:lnTo>
                  <a:pt x="81" y="162"/>
                </a:lnTo>
                <a:close/>
                <a:moveTo>
                  <a:pt x="48" y="162"/>
                </a:moveTo>
                <a:lnTo>
                  <a:pt x="49" y="162"/>
                </a:lnTo>
                <a:lnTo>
                  <a:pt x="49" y="163"/>
                </a:lnTo>
                <a:lnTo>
                  <a:pt x="49" y="162"/>
                </a:lnTo>
                <a:lnTo>
                  <a:pt x="49" y="163"/>
                </a:lnTo>
                <a:lnTo>
                  <a:pt x="49" y="162"/>
                </a:lnTo>
                <a:lnTo>
                  <a:pt x="49" y="163"/>
                </a:lnTo>
                <a:lnTo>
                  <a:pt x="49" y="162"/>
                </a:lnTo>
                <a:lnTo>
                  <a:pt x="49" y="163"/>
                </a:lnTo>
                <a:lnTo>
                  <a:pt x="48" y="162"/>
                </a:lnTo>
                <a:close/>
                <a:moveTo>
                  <a:pt x="48" y="159"/>
                </a:moveTo>
                <a:lnTo>
                  <a:pt x="48" y="160"/>
                </a:lnTo>
                <a:lnTo>
                  <a:pt x="46" y="160"/>
                </a:lnTo>
                <a:lnTo>
                  <a:pt x="46" y="159"/>
                </a:lnTo>
                <a:lnTo>
                  <a:pt x="48" y="159"/>
                </a:lnTo>
                <a:close/>
                <a:moveTo>
                  <a:pt x="102" y="159"/>
                </a:moveTo>
                <a:lnTo>
                  <a:pt x="104" y="159"/>
                </a:lnTo>
                <a:lnTo>
                  <a:pt x="105" y="159"/>
                </a:lnTo>
                <a:lnTo>
                  <a:pt x="104" y="159"/>
                </a:lnTo>
                <a:lnTo>
                  <a:pt x="104" y="160"/>
                </a:lnTo>
                <a:lnTo>
                  <a:pt x="105" y="160"/>
                </a:lnTo>
                <a:lnTo>
                  <a:pt x="105" y="162"/>
                </a:lnTo>
                <a:lnTo>
                  <a:pt x="105" y="163"/>
                </a:lnTo>
                <a:lnTo>
                  <a:pt x="107" y="163"/>
                </a:lnTo>
                <a:lnTo>
                  <a:pt x="107" y="165"/>
                </a:lnTo>
                <a:lnTo>
                  <a:pt x="105" y="165"/>
                </a:lnTo>
                <a:lnTo>
                  <a:pt x="105" y="167"/>
                </a:lnTo>
                <a:lnTo>
                  <a:pt x="104" y="167"/>
                </a:lnTo>
                <a:lnTo>
                  <a:pt x="105" y="167"/>
                </a:lnTo>
                <a:lnTo>
                  <a:pt x="104" y="168"/>
                </a:lnTo>
                <a:lnTo>
                  <a:pt x="105" y="168"/>
                </a:lnTo>
                <a:lnTo>
                  <a:pt x="105" y="167"/>
                </a:lnTo>
                <a:lnTo>
                  <a:pt x="107" y="165"/>
                </a:lnTo>
                <a:lnTo>
                  <a:pt x="107" y="167"/>
                </a:lnTo>
                <a:lnTo>
                  <a:pt x="108" y="167"/>
                </a:lnTo>
                <a:lnTo>
                  <a:pt x="107" y="167"/>
                </a:lnTo>
                <a:lnTo>
                  <a:pt x="108" y="167"/>
                </a:lnTo>
                <a:lnTo>
                  <a:pt x="108" y="168"/>
                </a:lnTo>
                <a:lnTo>
                  <a:pt x="107" y="168"/>
                </a:lnTo>
                <a:lnTo>
                  <a:pt x="108" y="168"/>
                </a:lnTo>
                <a:lnTo>
                  <a:pt x="108" y="167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108" y="170"/>
                </a:lnTo>
                <a:lnTo>
                  <a:pt x="108" y="171"/>
                </a:lnTo>
                <a:lnTo>
                  <a:pt x="107" y="171"/>
                </a:lnTo>
                <a:lnTo>
                  <a:pt x="105" y="171"/>
                </a:lnTo>
                <a:lnTo>
                  <a:pt x="105" y="173"/>
                </a:lnTo>
                <a:lnTo>
                  <a:pt x="105" y="175"/>
                </a:lnTo>
                <a:lnTo>
                  <a:pt x="105" y="173"/>
                </a:lnTo>
                <a:lnTo>
                  <a:pt x="107" y="173"/>
                </a:lnTo>
                <a:lnTo>
                  <a:pt x="105" y="173"/>
                </a:lnTo>
                <a:lnTo>
                  <a:pt x="107" y="173"/>
                </a:lnTo>
                <a:lnTo>
                  <a:pt x="108" y="173"/>
                </a:lnTo>
                <a:lnTo>
                  <a:pt x="108" y="171"/>
                </a:lnTo>
                <a:lnTo>
                  <a:pt x="108" y="173"/>
                </a:lnTo>
                <a:lnTo>
                  <a:pt x="108" y="171"/>
                </a:lnTo>
                <a:lnTo>
                  <a:pt x="108" y="173"/>
                </a:lnTo>
                <a:lnTo>
                  <a:pt x="110" y="173"/>
                </a:lnTo>
                <a:lnTo>
                  <a:pt x="110" y="175"/>
                </a:lnTo>
                <a:lnTo>
                  <a:pt x="108" y="175"/>
                </a:lnTo>
                <a:lnTo>
                  <a:pt x="108" y="176"/>
                </a:lnTo>
                <a:lnTo>
                  <a:pt x="108" y="178"/>
                </a:lnTo>
                <a:lnTo>
                  <a:pt x="107" y="178"/>
                </a:lnTo>
                <a:lnTo>
                  <a:pt x="108" y="178"/>
                </a:lnTo>
                <a:lnTo>
                  <a:pt x="107" y="178"/>
                </a:lnTo>
                <a:lnTo>
                  <a:pt x="107" y="179"/>
                </a:lnTo>
                <a:lnTo>
                  <a:pt x="108" y="179"/>
                </a:lnTo>
                <a:lnTo>
                  <a:pt x="107" y="179"/>
                </a:lnTo>
                <a:lnTo>
                  <a:pt x="107" y="181"/>
                </a:lnTo>
                <a:lnTo>
                  <a:pt x="105" y="181"/>
                </a:lnTo>
                <a:lnTo>
                  <a:pt x="104" y="181"/>
                </a:lnTo>
                <a:lnTo>
                  <a:pt x="104" y="183"/>
                </a:lnTo>
                <a:lnTo>
                  <a:pt x="102" y="183"/>
                </a:lnTo>
                <a:lnTo>
                  <a:pt x="102" y="184"/>
                </a:lnTo>
                <a:lnTo>
                  <a:pt x="100" y="184"/>
                </a:lnTo>
                <a:lnTo>
                  <a:pt x="99" y="184"/>
                </a:lnTo>
                <a:lnTo>
                  <a:pt x="99" y="183"/>
                </a:lnTo>
                <a:lnTo>
                  <a:pt x="99" y="184"/>
                </a:lnTo>
                <a:lnTo>
                  <a:pt x="99" y="183"/>
                </a:lnTo>
                <a:lnTo>
                  <a:pt x="97" y="183"/>
                </a:lnTo>
                <a:lnTo>
                  <a:pt x="96" y="181"/>
                </a:lnTo>
                <a:lnTo>
                  <a:pt x="96" y="183"/>
                </a:lnTo>
                <a:lnTo>
                  <a:pt x="96" y="184"/>
                </a:lnTo>
                <a:lnTo>
                  <a:pt x="94" y="184"/>
                </a:lnTo>
                <a:lnTo>
                  <a:pt x="94" y="186"/>
                </a:lnTo>
                <a:lnTo>
                  <a:pt x="92" y="186"/>
                </a:lnTo>
                <a:lnTo>
                  <a:pt x="92" y="184"/>
                </a:lnTo>
                <a:lnTo>
                  <a:pt x="91" y="184"/>
                </a:lnTo>
                <a:lnTo>
                  <a:pt x="91" y="183"/>
                </a:lnTo>
                <a:lnTo>
                  <a:pt x="89" y="183"/>
                </a:lnTo>
                <a:lnTo>
                  <a:pt x="89" y="181"/>
                </a:lnTo>
                <a:lnTo>
                  <a:pt x="89" y="179"/>
                </a:lnTo>
                <a:lnTo>
                  <a:pt x="89" y="178"/>
                </a:lnTo>
                <a:lnTo>
                  <a:pt x="88" y="178"/>
                </a:lnTo>
                <a:lnTo>
                  <a:pt x="88" y="176"/>
                </a:lnTo>
                <a:lnTo>
                  <a:pt x="86" y="176"/>
                </a:lnTo>
                <a:lnTo>
                  <a:pt x="86" y="175"/>
                </a:lnTo>
                <a:lnTo>
                  <a:pt x="86" y="176"/>
                </a:lnTo>
                <a:lnTo>
                  <a:pt x="86" y="175"/>
                </a:lnTo>
                <a:lnTo>
                  <a:pt x="84" y="176"/>
                </a:lnTo>
                <a:lnTo>
                  <a:pt x="84" y="175"/>
                </a:lnTo>
                <a:lnTo>
                  <a:pt x="86" y="175"/>
                </a:lnTo>
                <a:lnTo>
                  <a:pt x="84" y="173"/>
                </a:lnTo>
                <a:lnTo>
                  <a:pt x="86" y="173"/>
                </a:lnTo>
                <a:lnTo>
                  <a:pt x="84" y="173"/>
                </a:lnTo>
                <a:lnTo>
                  <a:pt x="86" y="171"/>
                </a:lnTo>
                <a:lnTo>
                  <a:pt x="84" y="171"/>
                </a:lnTo>
                <a:lnTo>
                  <a:pt x="84" y="170"/>
                </a:lnTo>
                <a:lnTo>
                  <a:pt x="86" y="170"/>
                </a:lnTo>
                <a:lnTo>
                  <a:pt x="86" y="168"/>
                </a:lnTo>
                <a:lnTo>
                  <a:pt x="84" y="168"/>
                </a:lnTo>
                <a:lnTo>
                  <a:pt x="86" y="168"/>
                </a:lnTo>
                <a:lnTo>
                  <a:pt x="86" y="170"/>
                </a:lnTo>
                <a:lnTo>
                  <a:pt x="88" y="170"/>
                </a:lnTo>
                <a:lnTo>
                  <a:pt x="88" y="168"/>
                </a:lnTo>
                <a:lnTo>
                  <a:pt x="89" y="168"/>
                </a:lnTo>
                <a:lnTo>
                  <a:pt x="88" y="168"/>
                </a:lnTo>
                <a:lnTo>
                  <a:pt x="88" y="167"/>
                </a:lnTo>
                <a:lnTo>
                  <a:pt x="89" y="167"/>
                </a:lnTo>
                <a:lnTo>
                  <a:pt x="88" y="167"/>
                </a:lnTo>
                <a:lnTo>
                  <a:pt x="89" y="167"/>
                </a:lnTo>
                <a:lnTo>
                  <a:pt x="89" y="165"/>
                </a:lnTo>
                <a:lnTo>
                  <a:pt x="89" y="167"/>
                </a:lnTo>
                <a:lnTo>
                  <a:pt x="89" y="165"/>
                </a:lnTo>
                <a:lnTo>
                  <a:pt x="88" y="165"/>
                </a:lnTo>
                <a:lnTo>
                  <a:pt x="89" y="165"/>
                </a:lnTo>
                <a:lnTo>
                  <a:pt x="91" y="165"/>
                </a:lnTo>
                <a:lnTo>
                  <a:pt x="91" y="163"/>
                </a:lnTo>
                <a:lnTo>
                  <a:pt x="92" y="163"/>
                </a:lnTo>
                <a:lnTo>
                  <a:pt x="92" y="162"/>
                </a:lnTo>
                <a:lnTo>
                  <a:pt x="94" y="162"/>
                </a:lnTo>
                <a:lnTo>
                  <a:pt x="94" y="163"/>
                </a:lnTo>
                <a:lnTo>
                  <a:pt x="96" y="163"/>
                </a:lnTo>
                <a:lnTo>
                  <a:pt x="96" y="162"/>
                </a:lnTo>
                <a:lnTo>
                  <a:pt x="97" y="162"/>
                </a:lnTo>
                <a:lnTo>
                  <a:pt x="99" y="162"/>
                </a:lnTo>
                <a:lnTo>
                  <a:pt x="100" y="162"/>
                </a:lnTo>
                <a:lnTo>
                  <a:pt x="99" y="162"/>
                </a:lnTo>
                <a:lnTo>
                  <a:pt x="99" y="160"/>
                </a:lnTo>
                <a:lnTo>
                  <a:pt x="100" y="160"/>
                </a:lnTo>
                <a:lnTo>
                  <a:pt x="102" y="160"/>
                </a:lnTo>
                <a:lnTo>
                  <a:pt x="100" y="160"/>
                </a:lnTo>
                <a:lnTo>
                  <a:pt x="100" y="159"/>
                </a:lnTo>
                <a:lnTo>
                  <a:pt x="102" y="159"/>
                </a:lnTo>
                <a:lnTo>
                  <a:pt x="104" y="159"/>
                </a:lnTo>
                <a:lnTo>
                  <a:pt x="102" y="159"/>
                </a:lnTo>
                <a:close/>
                <a:moveTo>
                  <a:pt x="51" y="157"/>
                </a:moveTo>
                <a:lnTo>
                  <a:pt x="52" y="157"/>
                </a:lnTo>
                <a:lnTo>
                  <a:pt x="52" y="159"/>
                </a:lnTo>
                <a:lnTo>
                  <a:pt x="52" y="157"/>
                </a:lnTo>
                <a:lnTo>
                  <a:pt x="51" y="157"/>
                </a:lnTo>
                <a:close/>
                <a:moveTo>
                  <a:pt x="83" y="157"/>
                </a:moveTo>
                <a:lnTo>
                  <a:pt x="81" y="157"/>
                </a:lnTo>
                <a:lnTo>
                  <a:pt x="81" y="159"/>
                </a:lnTo>
                <a:lnTo>
                  <a:pt x="80" y="159"/>
                </a:lnTo>
                <a:lnTo>
                  <a:pt x="80" y="160"/>
                </a:lnTo>
                <a:lnTo>
                  <a:pt x="78" y="160"/>
                </a:lnTo>
                <a:lnTo>
                  <a:pt x="78" y="159"/>
                </a:lnTo>
                <a:lnTo>
                  <a:pt x="80" y="159"/>
                </a:lnTo>
                <a:lnTo>
                  <a:pt x="78" y="159"/>
                </a:lnTo>
                <a:lnTo>
                  <a:pt x="80" y="157"/>
                </a:lnTo>
                <a:lnTo>
                  <a:pt x="81" y="157"/>
                </a:lnTo>
                <a:lnTo>
                  <a:pt x="83" y="157"/>
                </a:lnTo>
                <a:close/>
                <a:moveTo>
                  <a:pt x="78" y="157"/>
                </a:moveTo>
                <a:lnTo>
                  <a:pt x="78" y="159"/>
                </a:lnTo>
                <a:lnTo>
                  <a:pt x="76" y="159"/>
                </a:lnTo>
                <a:lnTo>
                  <a:pt x="78" y="159"/>
                </a:lnTo>
                <a:lnTo>
                  <a:pt x="76" y="159"/>
                </a:lnTo>
                <a:lnTo>
                  <a:pt x="76" y="157"/>
                </a:lnTo>
                <a:lnTo>
                  <a:pt x="78" y="157"/>
                </a:lnTo>
                <a:lnTo>
                  <a:pt x="76" y="157"/>
                </a:lnTo>
                <a:lnTo>
                  <a:pt x="78" y="157"/>
                </a:lnTo>
                <a:close/>
                <a:moveTo>
                  <a:pt x="102" y="155"/>
                </a:moveTo>
                <a:lnTo>
                  <a:pt x="102" y="157"/>
                </a:lnTo>
                <a:lnTo>
                  <a:pt x="100" y="157"/>
                </a:lnTo>
                <a:lnTo>
                  <a:pt x="102" y="155"/>
                </a:lnTo>
                <a:close/>
                <a:moveTo>
                  <a:pt x="70" y="155"/>
                </a:moveTo>
                <a:lnTo>
                  <a:pt x="70" y="157"/>
                </a:lnTo>
                <a:lnTo>
                  <a:pt x="68" y="157"/>
                </a:lnTo>
                <a:lnTo>
                  <a:pt x="68" y="155"/>
                </a:lnTo>
                <a:lnTo>
                  <a:pt x="70" y="155"/>
                </a:lnTo>
                <a:close/>
                <a:moveTo>
                  <a:pt x="91" y="155"/>
                </a:moveTo>
                <a:lnTo>
                  <a:pt x="89" y="155"/>
                </a:lnTo>
                <a:lnTo>
                  <a:pt x="89" y="157"/>
                </a:lnTo>
                <a:lnTo>
                  <a:pt x="91" y="157"/>
                </a:lnTo>
                <a:lnTo>
                  <a:pt x="89" y="157"/>
                </a:lnTo>
                <a:lnTo>
                  <a:pt x="89" y="159"/>
                </a:lnTo>
                <a:lnTo>
                  <a:pt x="89" y="157"/>
                </a:lnTo>
                <a:lnTo>
                  <a:pt x="89" y="159"/>
                </a:lnTo>
                <a:lnTo>
                  <a:pt x="88" y="159"/>
                </a:lnTo>
                <a:lnTo>
                  <a:pt x="86" y="159"/>
                </a:lnTo>
                <a:lnTo>
                  <a:pt x="88" y="159"/>
                </a:lnTo>
                <a:lnTo>
                  <a:pt x="88" y="157"/>
                </a:lnTo>
                <a:lnTo>
                  <a:pt x="86" y="157"/>
                </a:lnTo>
                <a:lnTo>
                  <a:pt x="86" y="155"/>
                </a:lnTo>
                <a:lnTo>
                  <a:pt x="84" y="155"/>
                </a:lnTo>
                <a:lnTo>
                  <a:pt x="84" y="157"/>
                </a:lnTo>
                <a:lnTo>
                  <a:pt x="86" y="157"/>
                </a:lnTo>
                <a:lnTo>
                  <a:pt x="86" y="155"/>
                </a:lnTo>
                <a:lnTo>
                  <a:pt x="86" y="157"/>
                </a:lnTo>
                <a:lnTo>
                  <a:pt x="86" y="159"/>
                </a:lnTo>
                <a:lnTo>
                  <a:pt x="84" y="159"/>
                </a:lnTo>
                <a:lnTo>
                  <a:pt x="86" y="159"/>
                </a:lnTo>
                <a:lnTo>
                  <a:pt x="84" y="159"/>
                </a:lnTo>
                <a:lnTo>
                  <a:pt x="84" y="160"/>
                </a:lnTo>
                <a:lnTo>
                  <a:pt x="83" y="160"/>
                </a:lnTo>
                <a:lnTo>
                  <a:pt x="81" y="160"/>
                </a:lnTo>
                <a:lnTo>
                  <a:pt x="83" y="159"/>
                </a:lnTo>
                <a:lnTo>
                  <a:pt x="81" y="159"/>
                </a:lnTo>
                <a:lnTo>
                  <a:pt x="83" y="159"/>
                </a:lnTo>
                <a:lnTo>
                  <a:pt x="83" y="157"/>
                </a:lnTo>
                <a:lnTo>
                  <a:pt x="83" y="155"/>
                </a:lnTo>
                <a:lnTo>
                  <a:pt x="84" y="155"/>
                </a:lnTo>
                <a:lnTo>
                  <a:pt x="86" y="155"/>
                </a:lnTo>
                <a:lnTo>
                  <a:pt x="84" y="155"/>
                </a:lnTo>
                <a:lnTo>
                  <a:pt x="86" y="155"/>
                </a:lnTo>
                <a:lnTo>
                  <a:pt x="86" y="154"/>
                </a:lnTo>
                <a:lnTo>
                  <a:pt x="86" y="155"/>
                </a:lnTo>
                <a:lnTo>
                  <a:pt x="88" y="154"/>
                </a:lnTo>
                <a:lnTo>
                  <a:pt x="88" y="155"/>
                </a:lnTo>
                <a:lnTo>
                  <a:pt x="89" y="155"/>
                </a:lnTo>
                <a:lnTo>
                  <a:pt x="88" y="155"/>
                </a:lnTo>
                <a:lnTo>
                  <a:pt x="89" y="155"/>
                </a:lnTo>
                <a:lnTo>
                  <a:pt x="89" y="154"/>
                </a:lnTo>
                <a:lnTo>
                  <a:pt x="91" y="154"/>
                </a:lnTo>
                <a:lnTo>
                  <a:pt x="91" y="155"/>
                </a:lnTo>
                <a:close/>
                <a:moveTo>
                  <a:pt x="110" y="152"/>
                </a:moveTo>
                <a:lnTo>
                  <a:pt x="110" y="154"/>
                </a:lnTo>
                <a:lnTo>
                  <a:pt x="112" y="154"/>
                </a:lnTo>
                <a:lnTo>
                  <a:pt x="110" y="154"/>
                </a:lnTo>
                <a:lnTo>
                  <a:pt x="110" y="155"/>
                </a:lnTo>
                <a:lnTo>
                  <a:pt x="112" y="155"/>
                </a:lnTo>
                <a:lnTo>
                  <a:pt x="112" y="154"/>
                </a:lnTo>
                <a:lnTo>
                  <a:pt x="112" y="155"/>
                </a:lnTo>
                <a:lnTo>
                  <a:pt x="110" y="155"/>
                </a:lnTo>
                <a:lnTo>
                  <a:pt x="112" y="155"/>
                </a:lnTo>
                <a:lnTo>
                  <a:pt x="112" y="157"/>
                </a:lnTo>
                <a:lnTo>
                  <a:pt x="112" y="155"/>
                </a:lnTo>
                <a:lnTo>
                  <a:pt x="112" y="157"/>
                </a:lnTo>
                <a:lnTo>
                  <a:pt x="112" y="159"/>
                </a:lnTo>
                <a:lnTo>
                  <a:pt x="110" y="159"/>
                </a:lnTo>
                <a:lnTo>
                  <a:pt x="108" y="159"/>
                </a:lnTo>
                <a:lnTo>
                  <a:pt x="108" y="157"/>
                </a:lnTo>
                <a:lnTo>
                  <a:pt x="110" y="157"/>
                </a:lnTo>
                <a:lnTo>
                  <a:pt x="108" y="157"/>
                </a:lnTo>
                <a:lnTo>
                  <a:pt x="108" y="155"/>
                </a:lnTo>
                <a:lnTo>
                  <a:pt x="108" y="154"/>
                </a:lnTo>
                <a:lnTo>
                  <a:pt x="110" y="154"/>
                </a:lnTo>
                <a:lnTo>
                  <a:pt x="110" y="152"/>
                </a:lnTo>
                <a:close/>
                <a:moveTo>
                  <a:pt x="84" y="152"/>
                </a:moveTo>
                <a:lnTo>
                  <a:pt x="84" y="154"/>
                </a:lnTo>
                <a:lnTo>
                  <a:pt x="83" y="154"/>
                </a:lnTo>
                <a:lnTo>
                  <a:pt x="84" y="152"/>
                </a:lnTo>
                <a:close/>
                <a:moveTo>
                  <a:pt x="59" y="154"/>
                </a:moveTo>
                <a:lnTo>
                  <a:pt x="57" y="154"/>
                </a:lnTo>
                <a:lnTo>
                  <a:pt x="57" y="152"/>
                </a:lnTo>
                <a:lnTo>
                  <a:pt x="59" y="152"/>
                </a:lnTo>
                <a:lnTo>
                  <a:pt x="59" y="154"/>
                </a:lnTo>
                <a:close/>
                <a:moveTo>
                  <a:pt x="83" y="151"/>
                </a:moveTo>
                <a:lnTo>
                  <a:pt x="83" y="152"/>
                </a:lnTo>
                <a:lnTo>
                  <a:pt x="83" y="151"/>
                </a:lnTo>
                <a:lnTo>
                  <a:pt x="81" y="151"/>
                </a:lnTo>
                <a:lnTo>
                  <a:pt x="83" y="151"/>
                </a:lnTo>
                <a:close/>
                <a:moveTo>
                  <a:pt x="59" y="151"/>
                </a:moveTo>
                <a:lnTo>
                  <a:pt x="59" y="152"/>
                </a:lnTo>
                <a:lnTo>
                  <a:pt x="59" y="151"/>
                </a:lnTo>
                <a:lnTo>
                  <a:pt x="59" y="149"/>
                </a:lnTo>
                <a:lnTo>
                  <a:pt x="59" y="151"/>
                </a:lnTo>
                <a:close/>
                <a:moveTo>
                  <a:pt x="57" y="149"/>
                </a:moveTo>
                <a:lnTo>
                  <a:pt x="57" y="151"/>
                </a:lnTo>
                <a:lnTo>
                  <a:pt x="56" y="151"/>
                </a:lnTo>
                <a:lnTo>
                  <a:pt x="56" y="149"/>
                </a:lnTo>
                <a:lnTo>
                  <a:pt x="57" y="149"/>
                </a:lnTo>
                <a:close/>
                <a:moveTo>
                  <a:pt x="105" y="149"/>
                </a:moveTo>
                <a:lnTo>
                  <a:pt x="107" y="149"/>
                </a:lnTo>
                <a:lnTo>
                  <a:pt x="107" y="147"/>
                </a:lnTo>
                <a:lnTo>
                  <a:pt x="107" y="149"/>
                </a:lnTo>
                <a:lnTo>
                  <a:pt x="108" y="147"/>
                </a:lnTo>
                <a:lnTo>
                  <a:pt x="108" y="149"/>
                </a:lnTo>
                <a:lnTo>
                  <a:pt x="107" y="149"/>
                </a:lnTo>
                <a:lnTo>
                  <a:pt x="107" y="151"/>
                </a:lnTo>
                <a:lnTo>
                  <a:pt x="105" y="151"/>
                </a:lnTo>
                <a:lnTo>
                  <a:pt x="105" y="149"/>
                </a:lnTo>
                <a:lnTo>
                  <a:pt x="105" y="151"/>
                </a:lnTo>
                <a:lnTo>
                  <a:pt x="104" y="149"/>
                </a:lnTo>
                <a:lnTo>
                  <a:pt x="105" y="149"/>
                </a:lnTo>
                <a:lnTo>
                  <a:pt x="105" y="147"/>
                </a:lnTo>
                <a:lnTo>
                  <a:pt x="107" y="147"/>
                </a:lnTo>
                <a:lnTo>
                  <a:pt x="105" y="149"/>
                </a:lnTo>
                <a:close/>
                <a:moveTo>
                  <a:pt x="64" y="147"/>
                </a:moveTo>
                <a:lnTo>
                  <a:pt x="64" y="149"/>
                </a:lnTo>
                <a:lnTo>
                  <a:pt x="62" y="149"/>
                </a:lnTo>
                <a:lnTo>
                  <a:pt x="62" y="147"/>
                </a:lnTo>
                <a:lnTo>
                  <a:pt x="64" y="147"/>
                </a:lnTo>
                <a:close/>
                <a:moveTo>
                  <a:pt x="105" y="147"/>
                </a:moveTo>
                <a:lnTo>
                  <a:pt x="105" y="149"/>
                </a:lnTo>
                <a:lnTo>
                  <a:pt x="105" y="147"/>
                </a:lnTo>
                <a:close/>
                <a:moveTo>
                  <a:pt x="65" y="146"/>
                </a:moveTo>
                <a:lnTo>
                  <a:pt x="65" y="147"/>
                </a:lnTo>
                <a:lnTo>
                  <a:pt x="65" y="146"/>
                </a:lnTo>
                <a:lnTo>
                  <a:pt x="67" y="146"/>
                </a:lnTo>
                <a:lnTo>
                  <a:pt x="67" y="147"/>
                </a:lnTo>
                <a:lnTo>
                  <a:pt x="65" y="147"/>
                </a:lnTo>
                <a:lnTo>
                  <a:pt x="67" y="149"/>
                </a:lnTo>
                <a:lnTo>
                  <a:pt x="65" y="149"/>
                </a:lnTo>
                <a:lnTo>
                  <a:pt x="65" y="147"/>
                </a:lnTo>
                <a:lnTo>
                  <a:pt x="64" y="147"/>
                </a:lnTo>
                <a:lnTo>
                  <a:pt x="64" y="146"/>
                </a:lnTo>
                <a:lnTo>
                  <a:pt x="65" y="146"/>
                </a:lnTo>
                <a:close/>
                <a:moveTo>
                  <a:pt x="57" y="147"/>
                </a:moveTo>
                <a:lnTo>
                  <a:pt x="57" y="149"/>
                </a:lnTo>
                <a:lnTo>
                  <a:pt x="57" y="147"/>
                </a:lnTo>
                <a:lnTo>
                  <a:pt x="57" y="149"/>
                </a:lnTo>
                <a:lnTo>
                  <a:pt x="56" y="149"/>
                </a:lnTo>
                <a:lnTo>
                  <a:pt x="56" y="147"/>
                </a:lnTo>
                <a:lnTo>
                  <a:pt x="56" y="146"/>
                </a:lnTo>
                <a:lnTo>
                  <a:pt x="57" y="146"/>
                </a:lnTo>
                <a:lnTo>
                  <a:pt x="57" y="147"/>
                </a:lnTo>
                <a:close/>
                <a:moveTo>
                  <a:pt x="64" y="139"/>
                </a:moveTo>
                <a:lnTo>
                  <a:pt x="64" y="141"/>
                </a:lnTo>
                <a:lnTo>
                  <a:pt x="64" y="139"/>
                </a:lnTo>
                <a:lnTo>
                  <a:pt x="64" y="141"/>
                </a:lnTo>
                <a:lnTo>
                  <a:pt x="65" y="141"/>
                </a:lnTo>
                <a:lnTo>
                  <a:pt x="65" y="143"/>
                </a:lnTo>
                <a:lnTo>
                  <a:pt x="65" y="144"/>
                </a:lnTo>
                <a:lnTo>
                  <a:pt x="65" y="143"/>
                </a:lnTo>
                <a:lnTo>
                  <a:pt x="65" y="144"/>
                </a:lnTo>
                <a:lnTo>
                  <a:pt x="64" y="144"/>
                </a:lnTo>
                <a:lnTo>
                  <a:pt x="64" y="143"/>
                </a:lnTo>
                <a:lnTo>
                  <a:pt x="64" y="141"/>
                </a:lnTo>
                <a:lnTo>
                  <a:pt x="62" y="141"/>
                </a:lnTo>
                <a:lnTo>
                  <a:pt x="62" y="139"/>
                </a:lnTo>
                <a:lnTo>
                  <a:pt x="64" y="139"/>
                </a:lnTo>
                <a:close/>
                <a:moveTo>
                  <a:pt x="67" y="141"/>
                </a:moveTo>
                <a:lnTo>
                  <a:pt x="67" y="143"/>
                </a:lnTo>
                <a:lnTo>
                  <a:pt x="67" y="141"/>
                </a:lnTo>
                <a:lnTo>
                  <a:pt x="65" y="141"/>
                </a:lnTo>
                <a:lnTo>
                  <a:pt x="65" y="139"/>
                </a:lnTo>
                <a:lnTo>
                  <a:pt x="65" y="141"/>
                </a:lnTo>
                <a:lnTo>
                  <a:pt x="67" y="141"/>
                </a:lnTo>
                <a:close/>
                <a:moveTo>
                  <a:pt x="102" y="139"/>
                </a:moveTo>
                <a:lnTo>
                  <a:pt x="102" y="141"/>
                </a:lnTo>
                <a:lnTo>
                  <a:pt x="102" y="143"/>
                </a:lnTo>
                <a:lnTo>
                  <a:pt x="100" y="143"/>
                </a:lnTo>
                <a:lnTo>
                  <a:pt x="100" y="141"/>
                </a:lnTo>
                <a:lnTo>
                  <a:pt x="102" y="139"/>
                </a:lnTo>
                <a:close/>
                <a:moveTo>
                  <a:pt x="35" y="139"/>
                </a:moveTo>
                <a:lnTo>
                  <a:pt x="36" y="139"/>
                </a:lnTo>
                <a:lnTo>
                  <a:pt x="36" y="141"/>
                </a:lnTo>
                <a:lnTo>
                  <a:pt x="35" y="141"/>
                </a:lnTo>
                <a:lnTo>
                  <a:pt x="35" y="139"/>
                </a:lnTo>
                <a:close/>
                <a:moveTo>
                  <a:pt x="100" y="138"/>
                </a:moveTo>
                <a:lnTo>
                  <a:pt x="99" y="138"/>
                </a:lnTo>
                <a:lnTo>
                  <a:pt x="99" y="139"/>
                </a:lnTo>
                <a:lnTo>
                  <a:pt x="100" y="139"/>
                </a:lnTo>
                <a:lnTo>
                  <a:pt x="100" y="138"/>
                </a:lnTo>
                <a:lnTo>
                  <a:pt x="100" y="139"/>
                </a:lnTo>
                <a:lnTo>
                  <a:pt x="100" y="138"/>
                </a:lnTo>
                <a:lnTo>
                  <a:pt x="100" y="139"/>
                </a:lnTo>
                <a:lnTo>
                  <a:pt x="100" y="141"/>
                </a:lnTo>
                <a:lnTo>
                  <a:pt x="100" y="139"/>
                </a:lnTo>
                <a:lnTo>
                  <a:pt x="100" y="141"/>
                </a:lnTo>
                <a:lnTo>
                  <a:pt x="100" y="143"/>
                </a:lnTo>
                <a:lnTo>
                  <a:pt x="99" y="143"/>
                </a:lnTo>
                <a:lnTo>
                  <a:pt x="99" y="141"/>
                </a:lnTo>
                <a:lnTo>
                  <a:pt x="99" y="139"/>
                </a:lnTo>
                <a:lnTo>
                  <a:pt x="99" y="138"/>
                </a:lnTo>
                <a:lnTo>
                  <a:pt x="100" y="138"/>
                </a:lnTo>
                <a:close/>
                <a:moveTo>
                  <a:pt x="36" y="138"/>
                </a:moveTo>
                <a:lnTo>
                  <a:pt x="38" y="138"/>
                </a:lnTo>
                <a:lnTo>
                  <a:pt x="40" y="138"/>
                </a:lnTo>
                <a:lnTo>
                  <a:pt x="38" y="139"/>
                </a:lnTo>
                <a:lnTo>
                  <a:pt x="38" y="138"/>
                </a:lnTo>
                <a:lnTo>
                  <a:pt x="36" y="138"/>
                </a:lnTo>
                <a:lnTo>
                  <a:pt x="36" y="136"/>
                </a:lnTo>
                <a:lnTo>
                  <a:pt x="36" y="138"/>
                </a:lnTo>
                <a:close/>
                <a:moveTo>
                  <a:pt x="99" y="138"/>
                </a:moveTo>
                <a:lnTo>
                  <a:pt x="97" y="138"/>
                </a:lnTo>
                <a:lnTo>
                  <a:pt x="97" y="136"/>
                </a:lnTo>
                <a:lnTo>
                  <a:pt x="99" y="136"/>
                </a:lnTo>
                <a:lnTo>
                  <a:pt x="99" y="138"/>
                </a:lnTo>
                <a:close/>
                <a:moveTo>
                  <a:pt x="30" y="135"/>
                </a:moveTo>
                <a:lnTo>
                  <a:pt x="32" y="136"/>
                </a:lnTo>
                <a:lnTo>
                  <a:pt x="32" y="138"/>
                </a:lnTo>
                <a:lnTo>
                  <a:pt x="33" y="138"/>
                </a:lnTo>
                <a:lnTo>
                  <a:pt x="33" y="139"/>
                </a:lnTo>
                <a:lnTo>
                  <a:pt x="32" y="139"/>
                </a:lnTo>
                <a:lnTo>
                  <a:pt x="32" y="141"/>
                </a:lnTo>
                <a:lnTo>
                  <a:pt x="30" y="141"/>
                </a:lnTo>
                <a:lnTo>
                  <a:pt x="30" y="139"/>
                </a:lnTo>
                <a:lnTo>
                  <a:pt x="30" y="141"/>
                </a:lnTo>
                <a:lnTo>
                  <a:pt x="30" y="139"/>
                </a:lnTo>
                <a:lnTo>
                  <a:pt x="28" y="139"/>
                </a:lnTo>
                <a:lnTo>
                  <a:pt x="28" y="138"/>
                </a:lnTo>
                <a:lnTo>
                  <a:pt x="30" y="138"/>
                </a:lnTo>
                <a:lnTo>
                  <a:pt x="30" y="136"/>
                </a:lnTo>
                <a:lnTo>
                  <a:pt x="30" y="135"/>
                </a:lnTo>
                <a:close/>
                <a:moveTo>
                  <a:pt x="41" y="133"/>
                </a:moveTo>
                <a:lnTo>
                  <a:pt x="41" y="135"/>
                </a:lnTo>
                <a:lnTo>
                  <a:pt x="43" y="135"/>
                </a:lnTo>
                <a:lnTo>
                  <a:pt x="41" y="135"/>
                </a:lnTo>
                <a:lnTo>
                  <a:pt x="41" y="133"/>
                </a:lnTo>
                <a:close/>
                <a:moveTo>
                  <a:pt x="97" y="133"/>
                </a:moveTo>
                <a:lnTo>
                  <a:pt x="97" y="135"/>
                </a:lnTo>
                <a:lnTo>
                  <a:pt x="99" y="133"/>
                </a:lnTo>
                <a:lnTo>
                  <a:pt x="99" y="135"/>
                </a:lnTo>
                <a:lnTo>
                  <a:pt x="97" y="135"/>
                </a:lnTo>
                <a:lnTo>
                  <a:pt x="99" y="135"/>
                </a:lnTo>
                <a:lnTo>
                  <a:pt x="97" y="135"/>
                </a:lnTo>
                <a:lnTo>
                  <a:pt x="97" y="136"/>
                </a:lnTo>
                <a:lnTo>
                  <a:pt x="97" y="135"/>
                </a:lnTo>
                <a:lnTo>
                  <a:pt x="97" y="133"/>
                </a:lnTo>
                <a:lnTo>
                  <a:pt x="97" y="135"/>
                </a:lnTo>
                <a:lnTo>
                  <a:pt x="97" y="133"/>
                </a:lnTo>
                <a:close/>
                <a:moveTo>
                  <a:pt x="89" y="130"/>
                </a:moveTo>
                <a:lnTo>
                  <a:pt x="89" y="131"/>
                </a:lnTo>
                <a:lnTo>
                  <a:pt x="89" y="130"/>
                </a:lnTo>
                <a:lnTo>
                  <a:pt x="91" y="130"/>
                </a:lnTo>
                <a:lnTo>
                  <a:pt x="91" y="131"/>
                </a:lnTo>
                <a:lnTo>
                  <a:pt x="91" y="130"/>
                </a:lnTo>
                <a:lnTo>
                  <a:pt x="91" y="131"/>
                </a:lnTo>
                <a:lnTo>
                  <a:pt x="91" y="130"/>
                </a:lnTo>
                <a:lnTo>
                  <a:pt x="91" y="131"/>
                </a:lnTo>
                <a:lnTo>
                  <a:pt x="92" y="131"/>
                </a:lnTo>
                <a:lnTo>
                  <a:pt x="92" y="130"/>
                </a:lnTo>
                <a:lnTo>
                  <a:pt x="92" y="131"/>
                </a:lnTo>
                <a:lnTo>
                  <a:pt x="92" y="133"/>
                </a:lnTo>
                <a:lnTo>
                  <a:pt x="92" y="135"/>
                </a:lnTo>
                <a:lnTo>
                  <a:pt x="92" y="136"/>
                </a:lnTo>
                <a:lnTo>
                  <a:pt x="94" y="136"/>
                </a:lnTo>
                <a:lnTo>
                  <a:pt x="94" y="138"/>
                </a:lnTo>
                <a:lnTo>
                  <a:pt x="94" y="139"/>
                </a:lnTo>
                <a:lnTo>
                  <a:pt x="94" y="141"/>
                </a:lnTo>
                <a:lnTo>
                  <a:pt x="96" y="141"/>
                </a:lnTo>
                <a:lnTo>
                  <a:pt x="94" y="141"/>
                </a:lnTo>
                <a:lnTo>
                  <a:pt x="96" y="141"/>
                </a:lnTo>
                <a:lnTo>
                  <a:pt x="94" y="141"/>
                </a:lnTo>
                <a:lnTo>
                  <a:pt x="94" y="143"/>
                </a:lnTo>
                <a:lnTo>
                  <a:pt x="94" y="144"/>
                </a:lnTo>
                <a:lnTo>
                  <a:pt x="94" y="143"/>
                </a:lnTo>
                <a:lnTo>
                  <a:pt x="96" y="143"/>
                </a:lnTo>
                <a:lnTo>
                  <a:pt x="96" y="141"/>
                </a:lnTo>
                <a:lnTo>
                  <a:pt x="96" y="143"/>
                </a:lnTo>
                <a:lnTo>
                  <a:pt x="96" y="144"/>
                </a:lnTo>
                <a:lnTo>
                  <a:pt x="97" y="143"/>
                </a:lnTo>
                <a:lnTo>
                  <a:pt x="97" y="144"/>
                </a:lnTo>
                <a:lnTo>
                  <a:pt x="97" y="146"/>
                </a:lnTo>
                <a:lnTo>
                  <a:pt x="99" y="146"/>
                </a:lnTo>
                <a:lnTo>
                  <a:pt x="99" y="147"/>
                </a:lnTo>
                <a:lnTo>
                  <a:pt x="100" y="149"/>
                </a:lnTo>
                <a:lnTo>
                  <a:pt x="99" y="149"/>
                </a:lnTo>
                <a:lnTo>
                  <a:pt x="100" y="149"/>
                </a:lnTo>
                <a:lnTo>
                  <a:pt x="100" y="151"/>
                </a:lnTo>
                <a:lnTo>
                  <a:pt x="102" y="151"/>
                </a:lnTo>
                <a:lnTo>
                  <a:pt x="102" y="152"/>
                </a:lnTo>
                <a:lnTo>
                  <a:pt x="100" y="152"/>
                </a:lnTo>
                <a:lnTo>
                  <a:pt x="99" y="152"/>
                </a:lnTo>
                <a:lnTo>
                  <a:pt x="99" y="154"/>
                </a:lnTo>
                <a:lnTo>
                  <a:pt x="100" y="152"/>
                </a:lnTo>
                <a:lnTo>
                  <a:pt x="100" y="154"/>
                </a:lnTo>
                <a:lnTo>
                  <a:pt x="99" y="154"/>
                </a:lnTo>
                <a:lnTo>
                  <a:pt x="99" y="155"/>
                </a:lnTo>
                <a:lnTo>
                  <a:pt x="99" y="154"/>
                </a:lnTo>
                <a:lnTo>
                  <a:pt x="100" y="154"/>
                </a:lnTo>
                <a:lnTo>
                  <a:pt x="100" y="152"/>
                </a:lnTo>
                <a:lnTo>
                  <a:pt x="102" y="152"/>
                </a:lnTo>
                <a:lnTo>
                  <a:pt x="102" y="154"/>
                </a:lnTo>
                <a:lnTo>
                  <a:pt x="100" y="154"/>
                </a:lnTo>
                <a:lnTo>
                  <a:pt x="102" y="154"/>
                </a:lnTo>
                <a:lnTo>
                  <a:pt x="102" y="155"/>
                </a:lnTo>
                <a:lnTo>
                  <a:pt x="100" y="155"/>
                </a:lnTo>
                <a:lnTo>
                  <a:pt x="99" y="157"/>
                </a:lnTo>
                <a:lnTo>
                  <a:pt x="97" y="157"/>
                </a:lnTo>
                <a:lnTo>
                  <a:pt x="96" y="157"/>
                </a:lnTo>
                <a:lnTo>
                  <a:pt x="96" y="155"/>
                </a:lnTo>
                <a:lnTo>
                  <a:pt x="96" y="157"/>
                </a:lnTo>
                <a:lnTo>
                  <a:pt x="94" y="157"/>
                </a:lnTo>
                <a:lnTo>
                  <a:pt x="94" y="159"/>
                </a:lnTo>
                <a:lnTo>
                  <a:pt x="92" y="159"/>
                </a:lnTo>
                <a:lnTo>
                  <a:pt x="92" y="157"/>
                </a:lnTo>
                <a:lnTo>
                  <a:pt x="91" y="157"/>
                </a:lnTo>
                <a:lnTo>
                  <a:pt x="91" y="155"/>
                </a:lnTo>
                <a:lnTo>
                  <a:pt x="92" y="154"/>
                </a:lnTo>
                <a:lnTo>
                  <a:pt x="91" y="154"/>
                </a:lnTo>
                <a:lnTo>
                  <a:pt x="91" y="152"/>
                </a:lnTo>
                <a:lnTo>
                  <a:pt x="92" y="152"/>
                </a:lnTo>
                <a:lnTo>
                  <a:pt x="91" y="152"/>
                </a:lnTo>
                <a:lnTo>
                  <a:pt x="89" y="152"/>
                </a:lnTo>
                <a:lnTo>
                  <a:pt x="88" y="152"/>
                </a:lnTo>
                <a:lnTo>
                  <a:pt x="86" y="152"/>
                </a:lnTo>
                <a:lnTo>
                  <a:pt x="84" y="152"/>
                </a:lnTo>
                <a:lnTo>
                  <a:pt x="84" y="151"/>
                </a:lnTo>
                <a:lnTo>
                  <a:pt x="84" y="149"/>
                </a:lnTo>
                <a:lnTo>
                  <a:pt x="86" y="149"/>
                </a:lnTo>
                <a:lnTo>
                  <a:pt x="84" y="149"/>
                </a:lnTo>
                <a:lnTo>
                  <a:pt x="84" y="151"/>
                </a:lnTo>
                <a:lnTo>
                  <a:pt x="84" y="149"/>
                </a:lnTo>
                <a:lnTo>
                  <a:pt x="84" y="151"/>
                </a:lnTo>
                <a:lnTo>
                  <a:pt x="83" y="149"/>
                </a:lnTo>
                <a:lnTo>
                  <a:pt x="83" y="147"/>
                </a:lnTo>
                <a:lnTo>
                  <a:pt x="84" y="147"/>
                </a:lnTo>
                <a:lnTo>
                  <a:pt x="84" y="146"/>
                </a:lnTo>
                <a:lnTo>
                  <a:pt x="83" y="146"/>
                </a:lnTo>
                <a:lnTo>
                  <a:pt x="83" y="144"/>
                </a:lnTo>
                <a:lnTo>
                  <a:pt x="81" y="144"/>
                </a:lnTo>
                <a:lnTo>
                  <a:pt x="80" y="144"/>
                </a:lnTo>
                <a:lnTo>
                  <a:pt x="80" y="146"/>
                </a:lnTo>
                <a:lnTo>
                  <a:pt x="78" y="146"/>
                </a:lnTo>
                <a:lnTo>
                  <a:pt x="80" y="146"/>
                </a:lnTo>
                <a:lnTo>
                  <a:pt x="78" y="146"/>
                </a:lnTo>
                <a:lnTo>
                  <a:pt x="80" y="146"/>
                </a:lnTo>
                <a:lnTo>
                  <a:pt x="78" y="146"/>
                </a:lnTo>
                <a:lnTo>
                  <a:pt x="80" y="146"/>
                </a:lnTo>
                <a:lnTo>
                  <a:pt x="80" y="147"/>
                </a:lnTo>
                <a:lnTo>
                  <a:pt x="78" y="147"/>
                </a:lnTo>
                <a:lnTo>
                  <a:pt x="80" y="147"/>
                </a:lnTo>
                <a:lnTo>
                  <a:pt x="78" y="147"/>
                </a:lnTo>
                <a:lnTo>
                  <a:pt x="78" y="149"/>
                </a:lnTo>
                <a:lnTo>
                  <a:pt x="78" y="147"/>
                </a:lnTo>
                <a:lnTo>
                  <a:pt x="76" y="147"/>
                </a:lnTo>
                <a:lnTo>
                  <a:pt x="76" y="149"/>
                </a:lnTo>
                <a:lnTo>
                  <a:pt x="78" y="149"/>
                </a:lnTo>
                <a:lnTo>
                  <a:pt x="76" y="149"/>
                </a:lnTo>
                <a:lnTo>
                  <a:pt x="78" y="149"/>
                </a:lnTo>
                <a:lnTo>
                  <a:pt x="76" y="149"/>
                </a:lnTo>
                <a:lnTo>
                  <a:pt x="76" y="151"/>
                </a:lnTo>
                <a:lnTo>
                  <a:pt x="76" y="152"/>
                </a:lnTo>
                <a:lnTo>
                  <a:pt x="75" y="152"/>
                </a:lnTo>
                <a:lnTo>
                  <a:pt x="73" y="152"/>
                </a:lnTo>
                <a:lnTo>
                  <a:pt x="73" y="151"/>
                </a:lnTo>
                <a:lnTo>
                  <a:pt x="72" y="151"/>
                </a:lnTo>
                <a:lnTo>
                  <a:pt x="73" y="151"/>
                </a:lnTo>
                <a:lnTo>
                  <a:pt x="72" y="151"/>
                </a:lnTo>
                <a:lnTo>
                  <a:pt x="72" y="149"/>
                </a:lnTo>
                <a:lnTo>
                  <a:pt x="73" y="149"/>
                </a:lnTo>
                <a:lnTo>
                  <a:pt x="73" y="151"/>
                </a:lnTo>
                <a:lnTo>
                  <a:pt x="73" y="149"/>
                </a:lnTo>
                <a:lnTo>
                  <a:pt x="73" y="151"/>
                </a:lnTo>
                <a:lnTo>
                  <a:pt x="73" y="149"/>
                </a:lnTo>
                <a:lnTo>
                  <a:pt x="75" y="149"/>
                </a:lnTo>
                <a:lnTo>
                  <a:pt x="75" y="147"/>
                </a:lnTo>
                <a:lnTo>
                  <a:pt x="75" y="149"/>
                </a:lnTo>
                <a:lnTo>
                  <a:pt x="76" y="149"/>
                </a:lnTo>
                <a:lnTo>
                  <a:pt x="76" y="147"/>
                </a:lnTo>
                <a:lnTo>
                  <a:pt x="76" y="146"/>
                </a:lnTo>
                <a:lnTo>
                  <a:pt x="78" y="146"/>
                </a:lnTo>
                <a:lnTo>
                  <a:pt x="76" y="146"/>
                </a:lnTo>
                <a:lnTo>
                  <a:pt x="78" y="144"/>
                </a:lnTo>
                <a:lnTo>
                  <a:pt x="76" y="144"/>
                </a:lnTo>
                <a:lnTo>
                  <a:pt x="78" y="144"/>
                </a:lnTo>
                <a:lnTo>
                  <a:pt x="76" y="144"/>
                </a:lnTo>
                <a:lnTo>
                  <a:pt x="76" y="143"/>
                </a:lnTo>
                <a:lnTo>
                  <a:pt x="76" y="144"/>
                </a:lnTo>
                <a:lnTo>
                  <a:pt x="76" y="143"/>
                </a:lnTo>
                <a:lnTo>
                  <a:pt x="78" y="143"/>
                </a:lnTo>
                <a:lnTo>
                  <a:pt x="78" y="141"/>
                </a:lnTo>
                <a:lnTo>
                  <a:pt x="80" y="141"/>
                </a:lnTo>
                <a:lnTo>
                  <a:pt x="80" y="139"/>
                </a:lnTo>
                <a:lnTo>
                  <a:pt x="80" y="141"/>
                </a:lnTo>
                <a:lnTo>
                  <a:pt x="81" y="141"/>
                </a:lnTo>
                <a:lnTo>
                  <a:pt x="80" y="139"/>
                </a:lnTo>
                <a:lnTo>
                  <a:pt x="81" y="139"/>
                </a:lnTo>
                <a:lnTo>
                  <a:pt x="81" y="138"/>
                </a:lnTo>
                <a:lnTo>
                  <a:pt x="83" y="138"/>
                </a:lnTo>
                <a:lnTo>
                  <a:pt x="83" y="139"/>
                </a:lnTo>
                <a:lnTo>
                  <a:pt x="84" y="139"/>
                </a:lnTo>
                <a:lnTo>
                  <a:pt x="84" y="138"/>
                </a:lnTo>
                <a:lnTo>
                  <a:pt x="83" y="138"/>
                </a:lnTo>
                <a:lnTo>
                  <a:pt x="81" y="138"/>
                </a:lnTo>
                <a:lnTo>
                  <a:pt x="81" y="136"/>
                </a:lnTo>
                <a:lnTo>
                  <a:pt x="83" y="136"/>
                </a:lnTo>
                <a:lnTo>
                  <a:pt x="83" y="135"/>
                </a:lnTo>
                <a:lnTo>
                  <a:pt x="84" y="135"/>
                </a:lnTo>
                <a:lnTo>
                  <a:pt x="84" y="133"/>
                </a:lnTo>
                <a:lnTo>
                  <a:pt x="86" y="133"/>
                </a:lnTo>
                <a:lnTo>
                  <a:pt x="86" y="131"/>
                </a:lnTo>
                <a:lnTo>
                  <a:pt x="88" y="131"/>
                </a:lnTo>
                <a:lnTo>
                  <a:pt x="88" y="130"/>
                </a:lnTo>
                <a:lnTo>
                  <a:pt x="89" y="130"/>
                </a:lnTo>
                <a:close/>
                <a:moveTo>
                  <a:pt x="67" y="130"/>
                </a:moveTo>
                <a:lnTo>
                  <a:pt x="67" y="131"/>
                </a:lnTo>
                <a:lnTo>
                  <a:pt x="67" y="133"/>
                </a:lnTo>
                <a:lnTo>
                  <a:pt x="65" y="133"/>
                </a:lnTo>
                <a:lnTo>
                  <a:pt x="65" y="131"/>
                </a:lnTo>
                <a:lnTo>
                  <a:pt x="65" y="133"/>
                </a:lnTo>
                <a:lnTo>
                  <a:pt x="65" y="135"/>
                </a:lnTo>
                <a:lnTo>
                  <a:pt x="65" y="133"/>
                </a:lnTo>
                <a:lnTo>
                  <a:pt x="64" y="133"/>
                </a:lnTo>
                <a:lnTo>
                  <a:pt x="65" y="133"/>
                </a:lnTo>
                <a:lnTo>
                  <a:pt x="65" y="131"/>
                </a:lnTo>
                <a:lnTo>
                  <a:pt x="64" y="131"/>
                </a:lnTo>
                <a:lnTo>
                  <a:pt x="65" y="131"/>
                </a:lnTo>
                <a:lnTo>
                  <a:pt x="65" y="130"/>
                </a:lnTo>
                <a:lnTo>
                  <a:pt x="67" y="130"/>
                </a:lnTo>
                <a:close/>
                <a:moveTo>
                  <a:pt x="88" y="130"/>
                </a:moveTo>
                <a:lnTo>
                  <a:pt x="86" y="130"/>
                </a:lnTo>
                <a:lnTo>
                  <a:pt x="86" y="128"/>
                </a:lnTo>
                <a:lnTo>
                  <a:pt x="86" y="130"/>
                </a:lnTo>
                <a:lnTo>
                  <a:pt x="88" y="128"/>
                </a:lnTo>
                <a:lnTo>
                  <a:pt x="88" y="130"/>
                </a:lnTo>
                <a:lnTo>
                  <a:pt x="88" y="128"/>
                </a:lnTo>
                <a:lnTo>
                  <a:pt x="88" y="130"/>
                </a:lnTo>
                <a:close/>
                <a:moveTo>
                  <a:pt x="33" y="127"/>
                </a:moveTo>
                <a:lnTo>
                  <a:pt x="35" y="127"/>
                </a:lnTo>
                <a:lnTo>
                  <a:pt x="35" y="128"/>
                </a:lnTo>
                <a:lnTo>
                  <a:pt x="33" y="128"/>
                </a:lnTo>
                <a:lnTo>
                  <a:pt x="33" y="127"/>
                </a:lnTo>
                <a:close/>
                <a:moveTo>
                  <a:pt x="89" y="127"/>
                </a:moveTo>
                <a:lnTo>
                  <a:pt x="89" y="128"/>
                </a:lnTo>
                <a:lnTo>
                  <a:pt x="88" y="128"/>
                </a:lnTo>
                <a:lnTo>
                  <a:pt x="88" y="127"/>
                </a:lnTo>
                <a:lnTo>
                  <a:pt x="89" y="127"/>
                </a:lnTo>
                <a:close/>
                <a:moveTo>
                  <a:pt x="174" y="125"/>
                </a:moveTo>
                <a:lnTo>
                  <a:pt x="174" y="123"/>
                </a:lnTo>
                <a:lnTo>
                  <a:pt x="176" y="123"/>
                </a:lnTo>
                <a:lnTo>
                  <a:pt x="174" y="123"/>
                </a:lnTo>
                <a:lnTo>
                  <a:pt x="174" y="125"/>
                </a:lnTo>
                <a:close/>
                <a:moveTo>
                  <a:pt x="94" y="123"/>
                </a:moveTo>
                <a:lnTo>
                  <a:pt x="96" y="123"/>
                </a:lnTo>
                <a:lnTo>
                  <a:pt x="96" y="125"/>
                </a:lnTo>
                <a:lnTo>
                  <a:pt x="94" y="125"/>
                </a:lnTo>
                <a:lnTo>
                  <a:pt x="94" y="127"/>
                </a:lnTo>
                <a:lnTo>
                  <a:pt x="96" y="127"/>
                </a:lnTo>
                <a:lnTo>
                  <a:pt x="94" y="127"/>
                </a:lnTo>
                <a:lnTo>
                  <a:pt x="96" y="127"/>
                </a:lnTo>
                <a:lnTo>
                  <a:pt x="94" y="127"/>
                </a:lnTo>
                <a:lnTo>
                  <a:pt x="94" y="125"/>
                </a:lnTo>
                <a:lnTo>
                  <a:pt x="94" y="127"/>
                </a:lnTo>
                <a:lnTo>
                  <a:pt x="94" y="125"/>
                </a:lnTo>
                <a:lnTo>
                  <a:pt x="94" y="123"/>
                </a:lnTo>
                <a:lnTo>
                  <a:pt x="94" y="125"/>
                </a:lnTo>
                <a:lnTo>
                  <a:pt x="94" y="123"/>
                </a:lnTo>
                <a:close/>
                <a:moveTo>
                  <a:pt x="36" y="123"/>
                </a:moveTo>
                <a:lnTo>
                  <a:pt x="36" y="122"/>
                </a:lnTo>
                <a:lnTo>
                  <a:pt x="36" y="123"/>
                </a:lnTo>
                <a:lnTo>
                  <a:pt x="38" y="123"/>
                </a:lnTo>
                <a:lnTo>
                  <a:pt x="36" y="123"/>
                </a:lnTo>
                <a:lnTo>
                  <a:pt x="38" y="123"/>
                </a:lnTo>
                <a:lnTo>
                  <a:pt x="38" y="125"/>
                </a:lnTo>
                <a:lnTo>
                  <a:pt x="36" y="125"/>
                </a:lnTo>
                <a:lnTo>
                  <a:pt x="38" y="125"/>
                </a:lnTo>
                <a:lnTo>
                  <a:pt x="36" y="127"/>
                </a:lnTo>
                <a:lnTo>
                  <a:pt x="38" y="127"/>
                </a:lnTo>
                <a:lnTo>
                  <a:pt x="38" y="128"/>
                </a:lnTo>
                <a:lnTo>
                  <a:pt x="36" y="128"/>
                </a:lnTo>
                <a:lnTo>
                  <a:pt x="38" y="128"/>
                </a:lnTo>
                <a:lnTo>
                  <a:pt x="38" y="130"/>
                </a:lnTo>
                <a:lnTo>
                  <a:pt x="40" y="130"/>
                </a:lnTo>
                <a:lnTo>
                  <a:pt x="38" y="130"/>
                </a:lnTo>
                <a:lnTo>
                  <a:pt x="38" y="131"/>
                </a:lnTo>
                <a:lnTo>
                  <a:pt x="38" y="130"/>
                </a:lnTo>
                <a:lnTo>
                  <a:pt x="38" y="131"/>
                </a:lnTo>
                <a:lnTo>
                  <a:pt x="40" y="131"/>
                </a:lnTo>
                <a:lnTo>
                  <a:pt x="40" y="133"/>
                </a:lnTo>
                <a:lnTo>
                  <a:pt x="40" y="135"/>
                </a:lnTo>
                <a:lnTo>
                  <a:pt x="40" y="136"/>
                </a:lnTo>
                <a:lnTo>
                  <a:pt x="40" y="135"/>
                </a:lnTo>
                <a:lnTo>
                  <a:pt x="41" y="135"/>
                </a:lnTo>
                <a:lnTo>
                  <a:pt x="41" y="136"/>
                </a:lnTo>
                <a:lnTo>
                  <a:pt x="41" y="138"/>
                </a:lnTo>
                <a:lnTo>
                  <a:pt x="41" y="136"/>
                </a:lnTo>
                <a:lnTo>
                  <a:pt x="40" y="136"/>
                </a:lnTo>
                <a:lnTo>
                  <a:pt x="40" y="138"/>
                </a:lnTo>
                <a:lnTo>
                  <a:pt x="40" y="136"/>
                </a:lnTo>
                <a:lnTo>
                  <a:pt x="38" y="136"/>
                </a:lnTo>
                <a:lnTo>
                  <a:pt x="38" y="138"/>
                </a:lnTo>
                <a:lnTo>
                  <a:pt x="38" y="136"/>
                </a:lnTo>
                <a:lnTo>
                  <a:pt x="36" y="136"/>
                </a:lnTo>
                <a:lnTo>
                  <a:pt x="35" y="135"/>
                </a:lnTo>
                <a:lnTo>
                  <a:pt x="35" y="133"/>
                </a:lnTo>
                <a:lnTo>
                  <a:pt x="35" y="131"/>
                </a:lnTo>
                <a:lnTo>
                  <a:pt x="36" y="130"/>
                </a:lnTo>
                <a:lnTo>
                  <a:pt x="35" y="130"/>
                </a:lnTo>
                <a:lnTo>
                  <a:pt x="35" y="131"/>
                </a:lnTo>
                <a:lnTo>
                  <a:pt x="35" y="130"/>
                </a:lnTo>
                <a:lnTo>
                  <a:pt x="36" y="130"/>
                </a:lnTo>
                <a:lnTo>
                  <a:pt x="35" y="130"/>
                </a:lnTo>
                <a:lnTo>
                  <a:pt x="35" y="128"/>
                </a:lnTo>
                <a:lnTo>
                  <a:pt x="36" y="128"/>
                </a:lnTo>
                <a:lnTo>
                  <a:pt x="35" y="128"/>
                </a:lnTo>
                <a:lnTo>
                  <a:pt x="35" y="127"/>
                </a:lnTo>
                <a:lnTo>
                  <a:pt x="36" y="127"/>
                </a:lnTo>
                <a:lnTo>
                  <a:pt x="36" y="125"/>
                </a:lnTo>
                <a:lnTo>
                  <a:pt x="35" y="125"/>
                </a:lnTo>
                <a:lnTo>
                  <a:pt x="35" y="123"/>
                </a:lnTo>
                <a:lnTo>
                  <a:pt x="35" y="122"/>
                </a:lnTo>
                <a:lnTo>
                  <a:pt x="36" y="122"/>
                </a:lnTo>
                <a:lnTo>
                  <a:pt x="36" y="123"/>
                </a:lnTo>
                <a:close/>
                <a:moveTo>
                  <a:pt x="70" y="122"/>
                </a:moveTo>
                <a:lnTo>
                  <a:pt x="72" y="122"/>
                </a:lnTo>
                <a:lnTo>
                  <a:pt x="72" y="123"/>
                </a:lnTo>
                <a:lnTo>
                  <a:pt x="72" y="125"/>
                </a:lnTo>
                <a:lnTo>
                  <a:pt x="72" y="123"/>
                </a:lnTo>
                <a:lnTo>
                  <a:pt x="70" y="123"/>
                </a:lnTo>
                <a:lnTo>
                  <a:pt x="68" y="123"/>
                </a:lnTo>
                <a:lnTo>
                  <a:pt x="68" y="122"/>
                </a:lnTo>
                <a:lnTo>
                  <a:pt x="70" y="122"/>
                </a:lnTo>
                <a:close/>
                <a:moveTo>
                  <a:pt x="84" y="119"/>
                </a:moveTo>
                <a:lnTo>
                  <a:pt x="86" y="119"/>
                </a:lnTo>
                <a:lnTo>
                  <a:pt x="84" y="119"/>
                </a:lnTo>
                <a:lnTo>
                  <a:pt x="84" y="120"/>
                </a:lnTo>
                <a:lnTo>
                  <a:pt x="84" y="122"/>
                </a:lnTo>
                <a:lnTo>
                  <a:pt x="86" y="122"/>
                </a:lnTo>
                <a:lnTo>
                  <a:pt x="86" y="123"/>
                </a:lnTo>
                <a:lnTo>
                  <a:pt x="86" y="125"/>
                </a:lnTo>
                <a:lnTo>
                  <a:pt x="86" y="123"/>
                </a:lnTo>
                <a:lnTo>
                  <a:pt x="84" y="123"/>
                </a:lnTo>
                <a:lnTo>
                  <a:pt x="86" y="123"/>
                </a:lnTo>
                <a:lnTo>
                  <a:pt x="86" y="125"/>
                </a:lnTo>
                <a:lnTo>
                  <a:pt x="86" y="127"/>
                </a:lnTo>
                <a:lnTo>
                  <a:pt x="84" y="127"/>
                </a:lnTo>
                <a:lnTo>
                  <a:pt x="86" y="127"/>
                </a:lnTo>
                <a:lnTo>
                  <a:pt x="84" y="128"/>
                </a:lnTo>
                <a:lnTo>
                  <a:pt x="86" y="128"/>
                </a:lnTo>
                <a:lnTo>
                  <a:pt x="86" y="130"/>
                </a:lnTo>
                <a:lnTo>
                  <a:pt x="84" y="130"/>
                </a:lnTo>
                <a:lnTo>
                  <a:pt x="84" y="131"/>
                </a:lnTo>
                <a:lnTo>
                  <a:pt x="83" y="131"/>
                </a:lnTo>
                <a:lnTo>
                  <a:pt x="83" y="130"/>
                </a:lnTo>
                <a:lnTo>
                  <a:pt x="83" y="131"/>
                </a:lnTo>
                <a:lnTo>
                  <a:pt x="83" y="133"/>
                </a:lnTo>
                <a:lnTo>
                  <a:pt x="83" y="135"/>
                </a:lnTo>
                <a:lnTo>
                  <a:pt x="81" y="135"/>
                </a:lnTo>
                <a:lnTo>
                  <a:pt x="80" y="136"/>
                </a:lnTo>
                <a:lnTo>
                  <a:pt x="80" y="138"/>
                </a:lnTo>
                <a:lnTo>
                  <a:pt x="80" y="139"/>
                </a:lnTo>
                <a:lnTo>
                  <a:pt x="78" y="139"/>
                </a:lnTo>
                <a:lnTo>
                  <a:pt x="76" y="139"/>
                </a:lnTo>
                <a:lnTo>
                  <a:pt x="76" y="141"/>
                </a:lnTo>
                <a:lnTo>
                  <a:pt x="75" y="141"/>
                </a:lnTo>
                <a:lnTo>
                  <a:pt x="73" y="143"/>
                </a:lnTo>
                <a:lnTo>
                  <a:pt x="72" y="143"/>
                </a:lnTo>
                <a:lnTo>
                  <a:pt x="72" y="141"/>
                </a:lnTo>
                <a:lnTo>
                  <a:pt x="73" y="141"/>
                </a:lnTo>
                <a:lnTo>
                  <a:pt x="72" y="141"/>
                </a:lnTo>
                <a:lnTo>
                  <a:pt x="72" y="143"/>
                </a:lnTo>
                <a:lnTo>
                  <a:pt x="70" y="143"/>
                </a:lnTo>
                <a:lnTo>
                  <a:pt x="70" y="144"/>
                </a:lnTo>
                <a:lnTo>
                  <a:pt x="70" y="143"/>
                </a:lnTo>
                <a:lnTo>
                  <a:pt x="68" y="143"/>
                </a:lnTo>
                <a:lnTo>
                  <a:pt x="68" y="144"/>
                </a:lnTo>
                <a:lnTo>
                  <a:pt x="68" y="146"/>
                </a:lnTo>
                <a:lnTo>
                  <a:pt x="67" y="146"/>
                </a:lnTo>
                <a:lnTo>
                  <a:pt x="67" y="144"/>
                </a:lnTo>
                <a:lnTo>
                  <a:pt x="67" y="143"/>
                </a:lnTo>
                <a:lnTo>
                  <a:pt x="67" y="144"/>
                </a:lnTo>
                <a:lnTo>
                  <a:pt x="68" y="144"/>
                </a:lnTo>
                <a:lnTo>
                  <a:pt x="68" y="143"/>
                </a:lnTo>
                <a:lnTo>
                  <a:pt x="67" y="143"/>
                </a:lnTo>
                <a:lnTo>
                  <a:pt x="67" y="141"/>
                </a:lnTo>
                <a:lnTo>
                  <a:pt x="67" y="139"/>
                </a:lnTo>
                <a:lnTo>
                  <a:pt x="68" y="139"/>
                </a:lnTo>
                <a:lnTo>
                  <a:pt x="68" y="138"/>
                </a:lnTo>
                <a:lnTo>
                  <a:pt x="68" y="139"/>
                </a:lnTo>
                <a:lnTo>
                  <a:pt x="67" y="139"/>
                </a:lnTo>
                <a:lnTo>
                  <a:pt x="67" y="138"/>
                </a:lnTo>
                <a:lnTo>
                  <a:pt x="67" y="139"/>
                </a:lnTo>
                <a:lnTo>
                  <a:pt x="67" y="138"/>
                </a:lnTo>
                <a:lnTo>
                  <a:pt x="67" y="136"/>
                </a:lnTo>
                <a:lnTo>
                  <a:pt x="68" y="136"/>
                </a:lnTo>
                <a:lnTo>
                  <a:pt x="68" y="138"/>
                </a:lnTo>
                <a:lnTo>
                  <a:pt x="68" y="139"/>
                </a:lnTo>
                <a:lnTo>
                  <a:pt x="70" y="138"/>
                </a:lnTo>
                <a:lnTo>
                  <a:pt x="68" y="138"/>
                </a:lnTo>
                <a:lnTo>
                  <a:pt x="70" y="138"/>
                </a:lnTo>
                <a:lnTo>
                  <a:pt x="68" y="138"/>
                </a:lnTo>
                <a:lnTo>
                  <a:pt x="68" y="136"/>
                </a:lnTo>
                <a:lnTo>
                  <a:pt x="68" y="135"/>
                </a:lnTo>
                <a:lnTo>
                  <a:pt x="68" y="136"/>
                </a:lnTo>
                <a:lnTo>
                  <a:pt x="68" y="135"/>
                </a:lnTo>
                <a:lnTo>
                  <a:pt x="70" y="135"/>
                </a:lnTo>
                <a:lnTo>
                  <a:pt x="70" y="133"/>
                </a:lnTo>
                <a:lnTo>
                  <a:pt x="72" y="133"/>
                </a:lnTo>
                <a:lnTo>
                  <a:pt x="73" y="133"/>
                </a:lnTo>
                <a:lnTo>
                  <a:pt x="73" y="135"/>
                </a:lnTo>
                <a:lnTo>
                  <a:pt x="73" y="133"/>
                </a:lnTo>
                <a:lnTo>
                  <a:pt x="75" y="133"/>
                </a:lnTo>
                <a:lnTo>
                  <a:pt x="76" y="133"/>
                </a:lnTo>
                <a:lnTo>
                  <a:pt x="76" y="131"/>
                </a:lnTo>
                <a:lnTo>
                  <a:pt x="76" y="133"/>
                </a:lnTo>
                <a:lnTo>
                  <a:pt x="75" y="131"/>
                </a:lnTo>
                <a:lnTo>
                  <a:pt x="75" y="133"/>
                </a:lnTo>
                <a:lnTo>
                  <a:pt x="73" y="133"/>
                </a:lnTo>
                <a:lnTo>
                  <a:pt x="73" y="131"/>
                </a:lnTo>
                <a:lnTo>
                  <a:pt x="73" y="133"/>
                </a:lnTo>
                <a:lnTo>
                  <a:pt x="72" y="133"/>
                </a:lnTo>
                <a:lnTo>
                  <a:pt x="72" y="131"/>
                </a:lnTo>
                <a:lnTo>
                  <a:pt x="70" y="131"/>
                </a:lnTo>
                <a:lnTo>
                  <a:pt x="72" y="131"/>
                </a:lnTo>
                <a:lnTo>
                  <a:pt x="72" y="130"/>
                </a:lnTo>
                <a:lnTo>
                  <a:pt x="70" y="130"/>
                </a:lnTo>
                <a:lnTo>
                  <a:pt x="72" y="130"/>
                </a:lnTo>
                <a:lnTo>
                  <a:pt x="73" y="131"/>
                </a:lnTo>
                <a:lnTo>
                  <a:pt x="73" y="130"/>
                </a:lnTo>
                <a:lnTo>
                  <a:pt x="73" y="128"/>
                </a:lnTo>
                <a:lnTo>
                  <a:pt x="75" y="128"/>
                </a:lnTo>
                <a:lnTo>
                  <a:pt x="76" y="128"/>
                </a:lnTo>
                <a:lnTo>
                  <a:pt x="76" y="127"/>
                </a:lnTo>
                <a:lnTo>
                  <a:pt x="76" y="128"/>
                </a:lnTo>
                <a:lnTo>
                  <a:pt x="76" y="130"/>
                </a:lnTo>
                <a:lnTo>
                  <a:pt x="76" y="128"/>
                </a:lnTo>
                <a:lnTo>
                  <a:pt x="76" y="127"/>
                </a:lnTo>
                <a:lnTo>
                  <a:pt x="78" y="127"/>
                </a:lnTo>
                <a:lnTo>
                  <a:pt x="76" y="127"/>
                </a:lnTo>
                <a:lnTo>
                  <a:pt x="76" y="125"/>
                </a:lnTo>
                <a:lnTo>
                  <a:pt x="78" y="125"/>
                </a:lnTo>
                <a:lnTo>
                  <a:pt x="78" y="123"/>
                </a:lnTo>
                <a:lnTo>
                  <a:pt x="78" y="125"/>
                </a:lnTo>
                <a:lnTo>
                  <a:pt x="78" y="123"/>
                </a:lnTo>
                <a:lnTo>
                  <a:pt x="80" y="123"/>
                </a:lnTo>
                <a:lnTo>
                  <a:pt x="80" y="122"/>
                </a:lnTo>
                <a:lnTo>
                  <a:pt x="80" y="120"/>
                </a:lnTo>
                <a:lnTo>
                  <a:pt x="81" y="120"/>
                </a:lnTo>
                <a:lnTo>
                  <a:pt x="83" y="119"/>
                </a:lnTo>
                <a:lnTo>
                  <a:pt x="83" y="120"/>
                </a:lnTo>
                <a:lnTo>
                  <a:pt x="83" y="119"/>
                </a:lnTo>
                <a:lnTo>
                  <a:pt x="84" y="119"/>
                </a:lnTo>
                <a:close/>
                <a:moveTo>
                  <a:pt x="176" y="122"/>
                </a:moveTo>
                <a:lnTo>
                  <a:pt x="176" y="120"/>
                </a:lnTo>
                <a:lnTo>
                  <a:pt x="174" y="119"/>
                </a:lnTo>
                <a:lnTo>
                  <a:pt x="174" y="117"/>
                </a:lnTo>
                <a:lnTo>
                  <a:pt x="176" y="117"/>
                </a:lnTo>
                <a:lnTo>
                  <a:pt x="176" y="119"/>
                </a:lnTo>
                <a:lnTo>
                  <a:pt x="177" y="119"/>
                </a:lnTo>
                <a:lnTo>
                  <a:pt x="176" y="119"/>
                </a:lnTo>
                <a:lnTo>
                  <a:pt x="176" y="120"/>
                </a:lnTo>
                <a:lnTo>
                  <a:pt x="176" y="122"/>
                </a:lnTo>
                <a:close/>
                <a:moveTo>
                  <a:pt x="33" y="117"/>
                </a:moveTo>
                <a:lnTo>
                  <a:pt x="35" y="117"/>
                </a:lnTo>
                <a:lnTo>
                  <a:pt x="33" y="117"/>
                </a:lnTo>
                <a:lnTo>
                  <a:pt x="33" y="119"/>
                </a:lnTo>
                <a:lnTo>
                  <a:pt x="33" y="117"/>
                </a:lnTo>
                <a:lnTo>
                  <a:pt x="32" y="117"/>
                </a:lnTo>
                <a:lnTo>
                  <a:pt x="33" y="117"/>
                </a:lnTo>
                <a:close/>
                <a:moveTo>
                  <a:pt x="72" y="117"/>
                </a:moveTo>
                <a:lnTo>
                  <a:pt x="73" y="117"/>
                </a:lnTo>
                <a:lnTo>
                  <a:pt x="75" y="117"/>
                </a:lnTo>
                <a:lnTo>
                  <a:pt x="73" y="119"/>
                </a:lnTo>
                <a:lnTo>
                  <a:pt x="75" y="119"/>
                </a:lnTo>
                <a:lnTo>
                  <a:pt x="73" y="119"/>
                </a:lnTo>
                <a:lnTo>
                  <a:pt x="75" y="119"/>
                </a:lnTo>
                <a:lnTo>
                  <a:pt x="73" y="119"/>
                </a:lnTo>
                <a:lnTo>
                  <a:pt x="73" y="120"/>
                </a:lnTo>
                <a:lnTo>
                  <a:pt x="73" y="119"/>
                </a:lnTo>
                <a:lnTo>
                  <a:pt x="73" y="120"/>
                </a:lnTo>
                <a:lnTo>
                  <a:pt x="72" y="120"/>
                </a:lnTo>
                <a:lnTo>
                  <a:pt x="72" y="119"/>
                </a:lnTo>
                <a:lnTo>
                  <a:pt x="72" y="120"/>
                </a:lnTo>
                <a:lnTo>
                  <a:pt x="70" y="120"/>
                </a:lnTo>
                <a:lnTo>
                  <a:pt x="70" y="119"/>
                </a:lnTo>
                <a:lnTo>
                  <a:pt x="70" y="117"/>
                </a:lnTo>
                <a:lnTo>
                  <a:pt x="72" y="117"/>
                </a:lnTo>
                <a:close/>
                <a:moveTo>
                  <a:pt x="92" y="114"/>
                </a:moveTo>
                <a:lnTo>
                  <a:pt x="92" y="115"/>
                </a:lnTo>
                <a:lnTo>
                  <a:pt x="92" y="114"/>
                </a:lnTo>
                <a:lnTo>
                  <a:pt x="92" y="115"/>
                </a:lnTo>
                <a:lnTo>
                  <a:pt x="92" y="117"/>
                </a:lnTo>
                <a:lnTo>
                  <a:pt x="92" y="119"/>
                </a:lnTo>
                <a:lnTo>
                  <a:pt x="92" y="120"/>
                </a:lnTo>
                <a:lnTo>
                  <a:pt x="92" y="119"/>
                </a:lnTo>
                <a:lnTo>
                  <a:pt x="92" y="120"/>
                </a:lnTo>
                <a:lnTo>
                  <a:pt x="92" y="119"/>
                </a:lnTo>
                <a:lnTo>
                  <a:pt x="92" y="120"/>
                </a:lnTo>
                <a:lnTo>
                  <a:pt x="91" y="120"/>
                </a:lnTo>
                <a:lnTo>
                  <a:pt x="91" y="122"/>
                </a:lnTo>
                <a:lnTo>
                  <a:pt x="89" y="122"/>
                </a:lnTo>
                <a:lnTo>
                  <a:pt x="89" y="120"/>
                </a:lnTo>
                <a:lnTo>
                  <a:pt x="89" y="119"/>
                </a:lnTo>
                <a:lnTo>
                  <a:pt x="89" y="117"/>
                </a:lnTo>
                <a:lnTo>
                  <a:pt x="89" y="115"/>
                </a:lnTo>
                <a:lnTo>
                  <a:pt x="89" y="117"/>
                </a:lnTo>
                <a:lnTo>
                  <a:pt x="91" y="115"/>
                </a:lnTo>
                <a:lnTo>
                  <a:pt x="91" y="114"/>
                </a:lnTo>
                <a:lnTo>
                  <a:pt x="92" y="114"/>
                </a:lnTo>
                <a:close/>
                <a:moveTo>
                  <a:pt x="78" y="111"/>
                </a:moveTo>
                <a:lnTo>
                  <a:pt x="76" y="111"/>
                </a:lnTo>
                <a:lnTo>
                  <a:pt x="76" y="112"/>
                </a:lnTo>
                <a:lnTo>
                  <a:pt x="75" y="112"/>
                </a:lnTo>
                <a:lnTo>
                  <a:pt x="76" y="112"/>
                </a:lnTo>
                <a:lnTo>
                  <a:pt x="76" y="111"/>
                </a:lnTo>
                <a:lnTo>
                  <a:pt x="78" y="111"/>
                </a:lnTo>
                <a:close/>
                <a:moveTo>
                  <a:pt x="76" y="107"/>
                </a:moveTo>
                <a:lnTo>
                  <a:pt x="78" y="107"/>
                </a:lnTo>
                <a:lnTo>
                  <a:pt x="76" y="107"/>
                </a:lnTo>
                <a:lnTo>
                  <a:pt x="78" y="107"/>
                </a:lnTo>
                <a:lnTo>
                  <a:pt x="78" y="109"/>
                </a:lnTo>
                <a:lnTo>
                  <a:pt x="76" y="109"/>
                </a:lnTo>
                <a:lnTo>
                  <a:pt x="75" y="109"/>
                </a:lnTo>
                <a:lnTo>
                  <a:pt x="75" y="107"/>
                </a:lnTo>
                <a:lnTo>
                  <a:pt x="76" y="107"/>
                </a:lnTo>
                <a:close/>
                <a:moveTo>
                  <a:pt x="32" y="106"/>
                </a:moveTo>
                <a:lnTo>
                  <a:pt x="33" y="106"/>
                </a:lnTo>
                <a:lnTo>
                  <a:pt x="32" y="106"/>
                </a:lnTo>
                <a:close/>
                <a:moveTo>
                  <a:pt x="172" y="88"/>
                </a:moveTo>
                <a:lnTo>
                  <a:pt x="172" y="90"/>
                </a:lnTo>
                <a:lnTo>
                  <a:pt x="174" y="91"/>
                </a:lnTo>
                <a:lnTo>
                  <a:pt x="174" y="93"/>
                </a:lnTo>
                <a:lnTo>
                  <a:pt x="174" y="91"/>
                </a:lnTo>
                <a:lnTo>
                  <a:pt x="176" y="91"/>
                </a:lnTo>
                <a:lnTo>
                  <a:pt x="176" y="93"/>
                </a:lnTo>
                <a:lnTo>
                  <a:pt x="174" y="93"/>
                </a:lnTo>
                <a:lnTo>
                  <a:pt x="176" y="93"/>
                </a:lnTo>
                <a:lnTo>
                  <a:pt x="176" y="95"/>
                </a:lnTo>
                <a:lnTo>
                  <a:pt x="177" y="95"/>
                </a:lnTo>
                <a:lnTo>
                  <a:pt x="177" y="96"/>
                </a:lnTo>
                <a:lnTo>
                  <a:pt x="177" y="98"/>
                </a:lnTo>
                <a:lnTo>
                  <a:pt x="177" y="99"/>
                </a:lnTo>
                <a:lnTo>
                  <a:pt x="177" y="101"/>
                </a:lnTo>
                <a:lnTo>
                  <a:pt x="176" y="101"/>
                </a:lnTo>
                <a:lnTo>
                  <a:pt x="176" y="103"/>
                </a:lnTo>
                <a:lnTo>
                  <a:pt x="176" y="104"/>
                </a:lnTo>
                <a:lnTo>
                  <a:pt x="176" y="106"/>
                </a:lnTo>
                <a:lnTo>
                  <a:pt x="174" y="107"/>
                </a:lnTo>
                <a:lnTo>
                  <a:pt x="174" y="106"/>
                </a:lnTo>
                <a:lnTo>
                  <a:pt x="172" y="106"/>
                </a:lnTo>
                <a:lnTo>
                  <a:pt x="172" y="104"/>
                </a:lnTo>
                <a:lnTo>
                  <a:pt x="171" y="104"/>
                </a:lnTo>
                <a:lnTo>
                  <a:pt x="169" y="103"/>
                </a:lnTo>
                <a:lnTo>
                  <a:pt x="169" y="101"/>
                </a:lnTo>
                <a:lnTo>
                  <a:pt x="169" y="99"/>
                </a:lnTo>
                <a:lnTo>
                  <a:pt x="169" y="98"/>
                </a:lnTo>
                <a:lnTo>
                  <a:pt x="169" y="96"/>
                </a:lnTo>
                <a:lnTo>
                  <a:pt x="168" y="96"/>
                </a:lnTo>
                <a:lnTo>
                  <a:pt x="168" y="95"/>
                </a:lnTo>
                <a:lnTo>
                  <a:pt x="168" y="93"/>
                </a:lnTo>
                <a:lnTo>
                  <a:pt x="168" y="91"/>
                </a:lnTo>
                <a:lnTo>
                  <a:pt x="169" y="91"/>
                </a:lnTo>
                <a:lnTo>
                  <a:pt x="169" y="93"/>
                </a:lnTo>
                <a:lnTo>
                  <a:pt x="169" y="95"/>
                </a:lnTo>
                <a:lnTo>
                  <a:pt x="169" y="93"/>
                </a:lnTo>
                <a:lnTo>
                  <a:pt x="171" y="95"/>
                </a:lnTo>
                <a:lnTo>
                  <a:pt x="171" y="96"/>
                </a:lnTo>
                <a:lnTo>
                  <a:pt x="171" y="95"/>
                </a:lnTo>
                <a:lnTo>
                  <a:pt x="171" y="93"/>
                </a:lnTo>
                <a:lnTo>
                  <a:pt x="169" y="93"/>
                </a:lnTo>
                <a:lnTo>
                  <a:pt x="169" y="91"/>
                </a:lnTo>
                <a:lnTo>
                  <a:pt x="169" y="90"/>
                </a:lnTo>
                <a:lnTo>
                  <a:pt x="169" y="88"/>
                </a:lnTo>
                <a:lnTo>
                  <a:pt x="169" y="87"/>
                </a:lnTo>
                <a:lnTo>
                  <a:pt x="169" y="85"/>
                </a:lnTo>
                <a:lnTo>
                  <a:pt x="171" y="85"/>
                </a:lnTo>
                <a:lnTo>
                  <a:pt x="172" y="87"/>
                </a:lnTo>
                <a:lnTo>
                  <a:pt x="172" y="88"/>
                </a:lnTo>
                <a:close/>
                <a:moveTo>
                  <a:pt x="38" y="82"/>
                </a:moveTo>
                <a:lnTo>
                  <a:pt x="38" y="83"/>
                </a:lnTo>
                <a:lnTo>
                  <a:pt x="38" y="82"/>
                </a:lnTo>
                <a:lnTo>
                  <a:pt x="40" y="82"/>
                </a:lnTo>
                <a:lnTo>
                  <a:pt x="38" y="82"/>
                </a:lnTo>
                <a:close/>
                <a:moveTo>
                  <a:pt x="41" y="79"/>
                </a:moveTo>
                <a:lnTo>
                  <a:pt x="40" y="79"/>
                </a:lnTo>
                <a:lnTo>
                  <a:pt x="40" y="80"/>
                </a:lnTo>
                <a:lnTo>
                  <a:pt x="40" y="79"/>
                </a:lnTo>
                <a:lnTo>
                  <a:pt x="40" y="80"/>
                </a:lnTo>
                <a:lnTo>
                  <a:pt x="40" y="79"/>
                </a:lnTo>
                <a:lnTo>
                  <a:pt x="41" y="79"/>
                </a:lnTo>
                <a:close/>
                <a:moveTo>
                  <a:pt x="203" y="79"/>
                </a:moveTo>
                <a:lnTo>
                  <a:pt x="201" y="79"/>
                </a:lnTo>
                <a:lnTo>
                  <a:pt x="201" y="77"/>
                </a:lnTo>
                <a:lnTo>
                  <a:pt x="203" y="77"/>
                </a:lnTo>
                <a:lnTo>
                  <a:pt x="203" y="79"/>
                </a:lnTo>
                <a:close/>
                <a:moveTo>
                  <a:pt x="177" y="74"/>
                </a:moveTo>
                <a:lnTo>
                  <a:pt x="176" y="74"/>
                </a:lnTo>
                <a:lnTo>
                  <a:pt x="176" y="72"/>
                </a:lnTo>
                <a:lnTo>
                  <a:pt x="176" y="71"/>
                </a:lnTo>
                <a:lnTo>
                  <a:pt x="177" y="69"/>
                </a:lnTo>
                <a:lnTo>
                  <a:pt x="179" y="69"/>
                </a:lnTo>
                <a:lnTo>
                  <a:pt x="179" y="71"/>
                </a:lnTo>
                <a:lnTo>
                  <a:pt x="177" y="71"/>
                </a:lnTo>
                <a:lnTo>
                  <a:pt x="177" y="72"/>
                </a:lnTo>
                <a:lnTo>
                  <a:pt x="177" y="74"/>
                </a:lnTo>
                <a:close/>
                <a:moveTo>
                  <a:pt x="73" y="66"/>
                </a:moveTo>
                <a:lnTo>
                  <a:pt x="73" y="67"/>
                </a:lnTo>
                <a:lnTo>
                  <a:pt x="73" y="66"/>
                </a:lnTo>
                <a:close/>
                <a:moveTo>
                  <a:pt x="44" y="59"/>
                </a:moveTo>
                <a:lnTo>
                  <a:pt x="44" y="61"/>
                </a:lnTo>
                <a:lnTo>
                  <a:pt x="44" y="59"/>
                </a:lnTo>
                <a:close/>
                <a:moveTo>
                  <a:pt x="11" y="58"/>
                </a:moveTo>
                <a:lnTo>
                  <a:pt x="11" y="59"/>
                </a:lnTo>
                <a:lnTo>
                  <a:pt x="11" y="58"/>
                </a:lnTo>
                <a:lnTo>
                  <a:pt x="12" y="58"/>
                </a:lnTo>
                <a:lnTo>
                  <a:pt x="12" y="59"/>
                </a:lnTo>
                <a:lnTo>
                  <a:pt x="12" y="61"/>
                </a:lnTo>
                <a:lnTo>
                  <a:pt x="12" y="63"/>
                </a:lnTo>
                <a:lnTo>
                  <a:pt x="14" y="63"/>
                </a:lnTo>
                <a:lnTo>
                  <a:pt x="14" y="64"/>
                </a:lnTo>
                <a:lnTo>
                  <a:pt x="14" y="66"/>
                </a:lnTo>
                <a:lnTo>
                  <a:pt x="12" y="66"/>
                </a:lnTo>
                <a:lnTo>
                  <a:pt x="12" y="67"/>
                </a:lnTo>
                <a:lnTo>
                  <a:pt x="11" y="67"/>
                </a:lnTo>
                <a:lnTo>
                  <a:pt x="11" y="69"/>
                </a:lnTo>
                <a:lnTo>
                  <a:pt x="12" y="69"/>
                </a:lnTo>
                <a:lnTo>
                  <a:pt x="11" y="69"/>
                </a:lnTo>
                <a:lnTo>
                  <a:pt x="12" y="69"/>
                </a:lnTo>
                <a:lnTo>
                  <a:pt x="11" y="69"/>
                </a:lnTo>
                <a:lnTo>
                  <a:pt x="11" y="71"/>
                </a:lnTo>
                <a:lnTo>
                  <a:pt x="12" y="71"/>
                </a:lnTo>
                <a:lnTo>
                  <a:pt x="11" y="71"/>
                </a:lnTo>
                <a:lnTo>
                  <a:pt x="9" y="71"/>
                </a:lnTo>
                <a:lnTo>
                  <a:pt x="9" y="72"/>
                </a:lnTo>
                <a:lnTo>
                  <a:pt x="8" y="72"/>
                </a:lnTo>
                <a:lnTo>
                  <a:pt x="8" y="74"/>
                </a:lnTo>
                <a:lnTo>
                  <a:pt x="8" y="75"/>
                </a:lnTo>
                <a:lnTo>
                  <a:pt x="8" y="77"/>
                </a:lnTo>
                <a:lnTo>
                  <a:pt x="6" y="77"/>
                </a:lnTo>
                <a:lnTo>
                  <a:pt x="6" y="79"/>
                </a:lnTo>
                <a:lnTo>
                  <a:pt x="4" y="79"/>
                </a:lnTo>
                <a:lnTo>
                  <a:pt x="4" y="77"/>
                </a:lnTo>
                <a:lnTo>
                  <a:pt x="4" y="75"/>
                </a:lnTo>
                <a:lnTo>
                  <a:pt x="3" y="75"/>
                </a:lnTo>
                <a:lnTo>
                  <a:pt x="3" y="74"/>
                </a:lnTo>
                <a:lnTo>
                  <a:pt x="3" y="72"/>
                </a:lnTo>
                <a:lnTo>
                  <a:pt x="3" y="74"/>
                </a:lnTo>
                <a:lnTo>
                  <a:pt x="3" y="75"/>
                </a:lnTo>
                <a:lnTo>
                  <a:pt x="3" y="77"/>
                </a:lnTo>
                <a:lnTo>
                  <a:pt x="1" y="77"/>
                </a:lnTo>
                <a:lnTo>
                  <a:pt x="1" y="79"/>
                </a:lnTo>
                <a:lnTo>
                  <a:pt x="0" y="79"/>
                </a:lnTo>
                <a:lnTo>
                  <a:pt x="0" y="77"/>
                </a:lnTo>
                <a:lnTo>
                  <a:pt x="0" y="75"/>
                </a:lnTo>
                <a:lnTo>
                  <a:pt x="0" y="74"/>
                </a:lnTo>
                <a:lnTo>
                  <a:pt x="0" y="72"/>
                </a:lnTo>
                <a:lnTo>
                  <a:pt x="1" y="72"/>
                </a:lnTo>
                <a:lnTo>
                  <a:pt x="1" y="71"/>
                </a:lnTo>
                <a:lnTo>
                  <a:pt x="0" y="71"/>
                </a:lnTo>
                <a:lnTo>
                  <a:pt x="0" y="69"/>
                </a:lnTo>
                <a:lnTo>
                  <a:pt x="1" y="69"/>
                </a:lnTo>
                <a:lnTo>
                  <a:pt x="1" y="67"/>
                </a:lnTo>
                <a:lnTo>
                  <a:pt x="0" y="67"/>
                </a:lnTo>
                <a:lnTo>
                  <a:pt x="1" y="67"/>
                </a:lnTo>
                <a:lnTo>
                  <a:pt x="1" y="66"/>
                </a:lnTo>
                <a:lnTo>
                  <a:pt x="1" y="64"/>
                </a:lnTo>
                <a:lnTo>
                  <a:pt x="1" y="66"/>
                </a:lnTo>
                <a:lnTo>
                  <a:pt x="1" y="64"/>
                </a:lnTo>
                <a:lnTo>
                  <a:pt x="3" y="64"/>
                </a:lnTo>
                <a:lnTo>
                  <a:pt x="1" y="64"/>
                </a:lnTo>
                <a:lnTo>
                  <a:pt x="3" y="64"/>
                </a:lnTo>
                <a:lnTo>
                  <a:pt x="1" y="64"/>
                </a:lnTo>
                <a:lnTo>
                  <a:pt x="1" y="63"/>
                </a:lnTo>
                <a:lnTo>
                  <a:pt x="1" y="64"/>
                </a:lnTo>
                <a:lnTo>
                  <a:pt x="1" y="63"/>
                </a:lnTo>
                <a:lnTo>
                  <a:pt x="1" y="61"/>
                </a:lnTo>
                <a:lnTo>
                  <a:pt x="3" y="61"/>
                </a:lnTo>
                <a:lnTo>
                  <a:pt x="3" y="59"/>
                </a:lnTo>
                <a:lnTo>
                  <a:pt x="3" y="61"/>
                </a:lnTo>
                <a:lnTo>
                  <a:pt x="4" y="61"/>
                </a:lnTo>
                <a:lnTo>
                  <a:pt x="4" y="59"/>
                </a:lnTo>
                <a:lnTo>
                  <a:pt x="6" y="59"/>
                </a:lnTo>
                <a:lnTo>
                  <a:pt x="4" y="59"/>
                </a:lnTo>
                <a:lnTo>
                  <a:pt x="4" y="58"/>
                </a:lnTo>
                <a:lnTo>
                  <a:pt x="4" y="59"/>
                </a:lnTo>
                <a:lnTo>
                  <a:pt x="4" y="58"/>
                </a:lnTo>
                <a:lnTo>
                  <a:pt x="3" y="58"/>
                </a:lnTo>
                <a:lnTo>
                  <a:pt x="3" y="59"/>
                </a:lnTo>
                <a:lnTo>
                  <a:pt x="3" y="58"/>
                </a:lnTo>
                <a:lnTo>
                  <a:pt x="3" y="59"/>
                </a:lnTo>
                <a:lnTo>
                  <a:pt x="1" y="59"/>
                </a:lnTo>
                <a:lnTo>
                  <a:pt x="1" y="58"/>
                </a:lnTo>
                <a:lnTo>
                  <a:pt x="3" y="58"/>
                </a:lnTo>
                <a:lnTo>
                  <a:pt x="3" y="56"/>
                </a:lnTo>
                <a:lnTo>
                  <a:pt x="3" y="58"/>
                </a:lnTo>
                <a:lnTo>
                  <a:pt x="3" y="56"/>
                </a:lnTo>
                <a:lnTo>
                  <a:pt x="3" y="58"/>
                </a:lnTo>
                <a:lnTo>
                  <a:pt x="4" y="58"/>
                </a:lnTo>
                <a:lnTo>
                  <a:pt x="4" y="56"/>
                </a:lnTo>
                <a:lnTo>
                  <a:pt x="4" y="58"/>
                </a:lnTo>
                <a:lnTo>
                  <a:pt x="6" y="58"/>
                </a:lnTo>
                <a:lnTo>
                  <a:pt x="8" y="58"/>
                </a:lnTo>
                <a:lnTo>
                  <a:pt x="8" y="59"/>
                </a:lnTo>
                <a:lnTo>
                  <a:pt x="9" y="59"/>
                </a:lnTo>
                <a:lnTo>
                  <a:pt x="9" y="58"/>
                </a:lnTo>
                <a:lnTo>
                  <a:pt x="11" y="58"/>
                </a:lnTo>
                <a:lnTo>
                  <a:pt x="11" y="56"/>
                </a:lnTo>
                <a:lnTo>
                  <a:pt x="11" y="58"/>
                </a:lnTo>
                <a:close/>
                <a:moveTo>
                  <a:pt x="46" y="55"/>
                </a:moveTo>
                <a:lnTo>
                  <a:pt x="46" y="56"/>
                </a:lnTo>
                <a:lnTo>
                  <a:pt x="44" y="56"/>
                </a:lnTo>
                <a:lnTo>
                  <a:pt x="44" y="55"/>
                </a:lnTo>
                <a:lnTo>
                  <a:pt x="46" y="55"/>
                </a:lnTo>
                <a:close/>
                <a:moveTo>
                  <a:pt x="56" y="53"/>
                </a:moveTo>
                <a:lnTo>
                  <a:pt x="56" y="55"/>
                </a:lnTo>
                <a:lnTo>
                  <a:pt x="57" y="55"/>
                </a:lnTo>
                <a:lnTo>
                  <a:pt x="59" y="55"/>
                </a:lnTo>
                <a:lnTo>
                  <a:pt x="59" y="56"/>
                </a:lnTo>
                <a:lnTo>
                  <a:pt x="59" y="58"/>
                </a:lnTo>
                <a:lnTo>
                  <a:pt x="59" y="59"/>
                </a:lnTo>
                <a:lnTo>
                  <a:pt x="60" y="61"/>
                </a:lnTo>
                <a:lnTo>
                  <a:pt x="60" y="63"/>
                </a:lnTo>
                <a:lnTo>
                  <a:pt x="60" y="64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2" y="59"/>
                </a:lnTo>
                <a:lnTo>
                  <a:pt x="62" y="58"/>
                </a:lnTo>
                <a:lnTo>
                  <a:pt x="64" y="58"/>
                </a:lnTo>
                <a:lnTo>
                  <a:pt x="65" y="58"/>
                </a:lnTo>
                <a:lnTo>
                  <a:pt x="65" y="56"/>
                </a:lnTo>
                <a:lnTo>
                  <a:pt x="65" y="58"/>
                </a:lnTo>
                <a:lnTo>
                  <a:pt x="65" y="56"/>
                </a:lnTo>
                <a:lnTo>
                  <a:pt x="67" y="56"/>
                </a:lnTo>
                <a:lnTo>
                  <a:pt x="67" y="55"/>
                </a:lnTo>
                <a:lnTo>
                  <a:pt x="67" y="56"/>
                </a:lnTo>
                <a:lnTo>
                  <a:pt x="68" y="56"/>
                </a:lnTo>
                <a:lnTo>
                  <a:pt x="68" y="58"/>
                </a:lnTo>
                <a:lnTo>
                  <a:pt x="68" y="59"/>
                </a:lnTo>
                <a:lnTo>
                  <a:pt x="68" y="61"/>
                </a:lnTo>
                <a:lnTo>
                  <a:pt x="70" y="61"/>
                </a:lnTo>
                <a:lnTo>
                  <a:pt x="70" y="63"/>
                </a:lnTo>
                <a:lnTo>
                  <a:pt x="68" y="63"/>
                </a:lnTo>
                <a:lnTo>
                  <a:pt x="67" y="63"/>
                </a:lnTo>
                <a:lnTo>
                  <a:pt x="67" y="64"/>
                </a:lnTo>
                <a:lnTo>
                  <a:pt x="65" y="64"/>
                </a:lnTo>
                <a:lnTo>
                  <a:pt x="65" y="66"/>
                </a:lnTo>
                <a:lnTo>
                  <a:pt x="64" y="66"/>
                </a:lnTo>
                <a:lnTo>
                  <a:pt x="64" y="67"/>
                </a:lnTo>
                <a:lnTo>
                  <a:pt x="62" y="67"/>
                </a:lnTo>
                <a:lnTo>
                  <a:pt x="62" y="69"/>
                </a:lnTo>
                <a:lnTo>
                  <a:pt x="60" y="69"/>
                </a:lnTo>
                <a:lnTo>
                  <a:pt x="60" y="67"/>
                </a:lnTo>
                <a:lnTo>
                  <a:pt x="60" y="66"/>
                </a:lnTo>
                <a:lnTo>
                  <a:pt x="60" y="67"/>
                </a:lnTo>
                <a:lnTo>
                  <a:pt x="60" y="69"/>
                </a:lnTo>
                <a:lnTo>
                  <a:pt x="59" y="69"/>
                </a:lnTo>
                <a:lnTo>
                  <a:pt x="59" y="71"/>
                </a:lnTo>
                <a:lnTo>
                  <a:pt x="59" y="72"/>
                </a:lnTo>
                <a:lnTo>
                  <a:pt x="57" y="72"/>
                </a:lnTo>
                <a:lnTo>
                  <a:pt x="56" y="72"/>
                </a:lnTo>
                <a:lnTo>
                  <a:pt x="56" y="74"/>
                </a:lnTo>
                <a:lnTo>
                  <a:pt x="56" y="75"/>
                </a:lnTo>
                <a:lnTo>
                  <a:pt x="56" y="77"/>
                </a:lnTo>
                <a:lnTo>
                  <a:pt x="54" y="77"/>
                </a:lnTo>
                <a:lnTo>
                  <a:pt x="54" y="79"/>
                </a:lnTo>
                <a:lnTo>
                  <a:pt x="56" y="79"/>
                </a:lnTo>
                <a:lnTo>
                  <a:pt x="56" y="77"/>
                </a:lnTo>
                <a:lnTo>
                  <a:pt x="57" y="77"/>
                </a:lnTo>
                <a:lnTo>
                  <a:pt x="57" y="75"/>
                </a:lnTo>
                <a:lnTo>
                  <a:pt x="57" y="77"/>
                </a:lnTo>
                <a:lnTo>
                  <a:pt x="57" y="75"/>
                </a:lnTo>
                <a:lnTo>
                  <a:pt x="59" y="75"/>
                </a:lnTo>
                <a:lnTo>
                  <a:pt x="57" y="75"/>
                </a:lnTo>
                <a:lnTo>
                  <a:pt x="59" y="74"/>
                </a:lnTo>
                <a:lnTo>
                  <a:pt x="57" y="74"/>
                </a:lnTo>
                <a:lnTo>
                  <a:pt x="57" y="75"/>
                </a:lnTo>
                <a:lnTo>
                  <a:pt x="57" y="74"/>
                </a:lnTo>
                <a:lnTo>
                  <a:pt x="59" y="74"/>
                </a:lnTo>
                <a:lnTo>
                  <a:pt x="60" y="74"/>
                </a:lnTo>
                <a:lnTo>
                  <a:pt x="60" y="72"/>
                </a:lnTo>
                <a:lnTo>
                  <a:pt x="60" y="74"/>
                </a:lnTo>
                <a:lnTo>
                  <a:pt x="60" y="72"/>
                </a:lnTo>
                <a:lnTo>
                  <a:pt x="59" y="72"/>
                </a:lnTo>
                <a:lnTo>
                  <a:pt x="59" y="71"/>
                </a:lnTo>
                <a:lnTo>
                  <a:pt x="60" y="71"/>
                </a:lnTo>
                <a:lnTo>
                  <a:pt x="60" y="72"/>
                </a:lnTo>
                <a:lnTo>
                  <a:pt x="60" y="71"/>
                </a:lnTo>
                <a:lnTo>
                  <a:pt x="62" y="71"/>
                </a:lnTo>
                <a:lnTo>
                  <a:pt x="62" y="69"/>
                </a:lnTo>
                <a:lnTo>
                  <a:pt x="64" y="69"/>
                </a:lnTo>
                <a:lnTo>
                  <a:pt x="62" y="69"/>
                </a:lnTo>
                <a:lnTo>
                  <a:pt x="64" y="71"/>
                </a:lnTo>
                <a:lnTo>
                  <a:pt x="62" y="71"/>
                </a:lnTo>
                <a:lnTo>
                  <a:pt x="62" y="72"/>
                </a:lnTo>
                <a:lnTo>
                  <a:pt x="62" y="74"/>
                </a:lnTo>
                <a:lnTo>
                  <a:pt x="64" y="74"/>
                </a:lnTo>
                <a:lnTo>
                  <a:pt x="64" y="72"/>
                </a:lnTo>
                <a:lnTo>
                  <a:pt x="64" y="71"/>
                </a:lnTo>
                <a:lnTo>
                  <a:pt x="64" y="69"/>
                </a:lnTo>
                <a:lnTo>
                  <a:pt x="65" y="69"/>
                </a:lnTo>
                <a:lnTo>
                  <a:pt x="65" y="67"/>
                </a:lnTo>
                <a:lnTo>
                  <a:pt x="65" y="66"/>
                </a:lnTo>
                <a:lnTo>
                  <a:pt x="67" y="66"/>
                </a:lnTo>
                <a:lnTo>
                  <a:pt x="67" y="64"/>
                </a:lnTo>
                <a:lnTo>
                  <a:pt x="68" y="64"/>
                </a:lnTo>
                <a:lnTo>
                  <a:pt x="70" y="64"/>
                </a:lnTo>
                <a:lnTo>
                  <a:pt x="70" y="63"/>
                </a:lnTo>
                <a:lnTo>
                  <a:pt x="70" y="64"/>
                </a:lnTo>
                <a:lnTo>
                  <a:pt x="70" y="63"/>
                </a:lnTo>
                <a:lnTo>
                  <a:pt x="70" y="64"/>
                </a:lnTo>
                <a:lnTo>
                  <a:pt x="72" y="64"/>
                </a:lnTo>
                <a:lnTo>
                  <a:pt x="72" y="66"/>
                </a:lnTo>
                <a:lnTo>
                  <a:pt x="72" y="67"/>
                </a:lnTo>
                <a:lnTo>
                  <a:pt x="72" y="69"/>
                </a:lnTo>
                <a:lnTo>
                  <a:pt x="72" y="71"/>
                </a:lnTo>
                <a:lnTo>
                  <a:pt x="70" y="71"/>
                </a:lnTo>
                <a:lnTo>
                  <a:pt x="72" y="71"/>
                </a:lnTo>
                <a:lnTo>
                  <a:pt x="73" y="71"/>
                </a:lnTo>
                <a:lnTo>
                  <a:pt x="73" y="69"/>
                </a:lnTo>
                <a:lnTo>
                  <a:pt x="73" y="67"/>
                </a:lnTo>
                <a:lnTo>
                  <a:pt x="75" y="67"/>
                </a:lnTo>
                <a:lnTo>
                  <a:pt x="73" y="67"/>
                </a:lnTo>
                <a:lnTo>
                  <a:pt x="73" y="69"/>
                </a:lnTo>
                <a:lnTo>
                  <a:pt x="75" y="67"/>
                </a:lnTo>
                <a:lnTo>
                  <a:pt x="75" y="66"/>
                </a:lnTo>
                <a:lnTo>
                  <a:pt x="76" y="66"/>
                </a:lnTo>
                <a:lnTo>
                  <a:pt x="76" y="64"/>
                </a:lnTo>
                <a:lnTo>
                  <a:pt x="76" y="66"/>
                </a:lnTo>
                <a:lnTo>
                  <a:pt x="76" y="64"/>
                </a:lnTo>
                <a:lnTo>
                  <a:pt x="78" y="64"/>
                </a:lnTo>
                <a:lnTo>
                  <a:pt x="78" y="63"/>
                </a:lnTo>
                <a:lnTo>
                  <a:pt x="80" y="63"/>
                </a:lnTo>
                <a:lnTo>
                  <a:pt x="81" y="63"/>
                </a:lnTo>
                <a:lnTo>
                  <a:pt x="81" y="64"/>
                </a:lnTo>
                <a:lnTo>
                  <a:pt x="83" y="64"/>
                </a:lnTo>
                <a:lnTo>
                  <a:pt x="83" y="63"/>
                </a:lnTo>
                <a:lnTo>
                  <a:pt x="83" y="61"/>
                </a:lnTo>
                <a:lnTo>
                  <a:pt x="84" y="61"/>
                </a:lnTo>
                <a:lnTo>
                  <a:pt x="84" y="63"/>
                </a:lnTo>
                <a:lnTo>
                  <a:pt x="84" y="61"/>
                </a:lnTo>
                <a:lnTo>
                  <a:pt x="84" y="59"/>
                </a:lnTo>
                <a:lnTo>
                  <a:pt x="86" y="58"/>
                </a:lnTo>
                <a:lnTo>
                  <a:pt x="86" y="59"/>
                </a:lnTo>
                <a:lnTo>
                  <a:pt x="86" y="61"/>
                </a:lnTo>
                <a:lnTo>
                  <a:pt x="86" y="63"/>
                </a:lnTo>
                <a:lnTo>
                  <a:pt x="86" y="61"/>
                </a:lnTo>
                <a:lnTo>
                  <a:pt x="88" y="59"/>
                </a:lnTo>
                <a:lnTo>
                  <a:pt x="88" y="58"/>
                </a:lnTo>
                <a:lnTo>
                  <a:pt x="89" y="58"/>
                </a:lnTo>
                <a:lnTo>
                  <a:pt x="88" y="58"/>
                </a:lnTo>
                <a:lnTo>
                  <a:pt x="88" y="56"/>
                </a:lnTo>
                <a:lnTo>
                  <a:pt x="88" y="58"/>
                </a:lnTo>
                <a:lnTo>
                  <a:pt x="89" y="58"/>
                </a:lnTo>
                <a:lnTo>
                  <a:pt x="89" y="56"/>
                </a:lnTo>
                <a:lnTo>
                  <a:pt x="89" y="58"/>
                </a:lnTo>
                <a:lnTo>
                  <a:pt x="91" y="58"/>
                </a:lnTo>
                <a:lnTo>
                  <a:pt x="91" y="59"/>
                </a:lnTo>
                <a:lnTo>
                  <a:pt x="92" y="59"/>
                </a:lnTo>
                <a:lnTo>
                  <a:pt x="92" y="61"/>
                </a:lnTo>
                <a:lnTo>
                  <a:pt x="92" y="59"/>
                </a:lnTo>
                <a:lnTo>
                  <a:pt x="92" y="61"/>
                </a:lnTo>
                <a:lnTo>
                  <a:pt x="94" y="61"/>
                </a:lnTo>
                <a:lnTo>
                  <a:pt x="94" y="63"/>
                </a:lnTo>
                <a:lnTo>
                  <a:pt x="94" y="64"/>
                </a:lnTo>
                <a:lnTo>
                  <a:pt x="94" y="66"/>
                </a:lnTo>
                <a:lnTo>
                  <a:pt x="96" y="66"/>
                </a:lnTo>
                <a:lnTo>
                  <a:pt x="96" y="67"/>
                </a:lnTo>
                <a:lnTo>
                  <a:pt x="96" y="69"/>
                </a:lnTo>
                <a:lnTo>
                  <a:pt x="96" y="71"/>
                </a:lnTo>
                <a:lnTo>
                  <a:pt x="94" y="71"/>
                </a:lnTo>
                <a:lnTo>
                  <a:pt x="94" y="72"/>
                </a:lnTo>
                <a:lnTo>
                  <a:pt x="96" y="72"/>
                </a:lnTo>
                <a:lnTo>
                  <a:pt x="94" y="74"/>
                </a:lnTo>
                <a:lnTo>
                  <a:pt x="96" y="74"/>
                </a:lnTo>
                <a:lnTo>
                  <a:pt x="96" y="75"/>
                </a:lnTo>
                <a:lnTo>
                  <a:pt x="96" y="77"/>
                </a:lnTo>
                <a:lnTo>
                  <a:pt x="94" y="77"/>
                </a:lnTo>
                <a:lnTo>
                  <a:pt x="94" y="79"/>
                </a:lnTo>
                <a:lnTo>
                  <a:pt x="94" y="80"/>
                </a:lnTo>
                <a:lnTo>
                  <a:pt x="94" y="82"/>
                </a:lnTo>
                <a:lnTo>
                  <a:pt x="94" y="83"/>
                </a:lnTo>
                <a:lnTo>
                  <a:pt x="94" y="85"/>
                </a:lnTo>
                <a:lnTo>
                  <a:pt x="92" y="85"/>
                </a:lnTo>
                <a:lnTo>
                  <a:pt x="92" y="87"/>
                </a:lnTo>
                <a:lnTo>
                  <a:pt x="91" y="87"/>
                </a:lnTo>
                <a:lnTo>
                  <a:pt x="91" y="88"/>
                </a:lnTo>
                <a:lnTo>
                  <a:pt x="91" y="90"/>
                </a:lnTo>
                <a:lnTo>
                  <a:pt x="89" y="90"/>
                </a:lnTo>
                <a:lnTo>
                  <a:pt x="89" y="91"/>
                </a:lnTo>
                <a:lnTo>
                  <a:pt x="89" y="93"/>
                </a:lnTo>
                <a:lnTo>
                  <a:pt x="88" y="93"/>
                </a:lnTo>
                <a:lnTo>
                  <a:pt x="88" y="95"/>
                </a:lnTo>
                <a:lnTo>
                  <a:pt x="86" y="95"/>
                </a:lnTo>
                <a:lnTo>
                  <a:pt x="84" y="95"/>
                </a:lnTo>
                <a:lnTo>
                  <a:pt x="84" y="96"/>
                </a:lnTo>
                <a:lnTo>
                  <a:pt x="83" y="96"/>
                </a:lnTo>
                <a:lnTo>
                  <a:pt x="83" y="98"/>
                </a:lnTo>
                <a:lnTo>
                  <a:pt x="81" y="98"/>
                </a:lnTo>
                <a:lnTo>
                  <a:pt x="80" y="98"/>
                </a:lnTo>
                <a:lnTo>
                  <a:pt x="80" y="99"/>
                </a:lnTo>
                <a:lnTo>
                  <a:pt x="78" y="99"/>
                </a:lnTo>
                <a:lnTo>
                  <a:pt x="78" y="101"/>
                </a:lnTo>
                <a:lnTo>
                  <a:pt x="76" y="101"/>
                </a:lnTo>
                <a:lnTo>
                  <a:pt x="76" y="103"/>
                </a:lnTo>
                <a:lnTo>
                  <a:pt x="75" y="103"/>
                </a:lnTo>
                <a:lnTo>
                  <a:pt x="75" y="104"/>
                </a:lnTo>
                <a:lnTo>
                  <a:pt x="73" y="104"/>
                </a:lnTo>
                <a:lnTo>
                  <a:pt x="73" y="106"/>
                </a:lnTo>
                <a:lnTo>
                  <a:pt x="73" y="104"/>
                </a:lnTo>
                <a:lnTo>
                  <a:pt x="73" y="106"/>
                </a:lnTo>
                <a:lnTo>
                  <a:pt x="72" y="106"/>
                </a:lnTo>
                <a:lnTo>
                  <a:pt x="72" y="107"/>
                </a:lnTo>
                <a:lnTo>
                  <a:pt x="72" y="109"/>
                </a:lnTo>
                <a:lnTo>
                  <a:pt x="70" y="109"/>
                </a:lnTo>
                <a:lnTo>
                  <a:pt x="68" y="109"/>
                </a:lnTo>
                <a:lnTo>
                  <a:pt x="67" y="109"/>
                </a:lnTo>
                <a:lnTo>
                  <a:pt x="68" y="109"/>
                </a:lnTo>
                <a:lnTo>
                  <a:pt x="68" y="111"/>
                </a:lnTo>
                <a:lnTo>
                  <a:pt x="70" y="111"/>
                </a:lnTo>
                <a:lnTo>
                  <a:pt x="70" y="112"/>
                </a:lnTo>
                <a:lnTo>
                  <a:pt x="68" y="112"/>
                </a:lnTo>
                <a:lnTo>
                  <a:pt x="67" y="112"/>
                </a:lnTo>
                <a:lnTo>
                  <a:pt x="65" y="114"/>
                </a:lnTo>
                <a:lnTo>
                  <a:pt x="67" y="114"/>
                </a:lnTo>
                <a:lnTo>
                  <a:pt x="67" y="115"/>
                </a:lnTo>
                <a:lnTo>
                  <a:pt x="65" y="115"/>
                </a:lnTo>
                <a:lnTo>
                  <a:pt x="64" y="115"/>
                </a:lnTo>
                <a:lnTo>
                  <a:pt x="64" y="117"/>
                </a:lnTo>
                <a:lnTo>
                  <a:pt x="62" y="117"/>
                </a:lnTo>
                <a:lnTo>
                  <a:pt x="64" y="117"/>
                </a:lnTo>
                <a:lnTo>
                  <a:pt x="62" y="117"/>
                </a:lnTo>
                <a:lnTo>
                  <a:pt x="62" y="119"/>
                </a:lnTo>
                <a:lnTo>
                  <a:pt x="62" y="120"/>
                </a:lnTo>
                <a:lnTo>
                  <a:pt x="60" y="120"/>
                </a:lnTo>
                <a:lnTo>
                  <a:pt x="60" y="119"/>
                </a:lnTo>
                <a:lnTo>
                  <a:pt x="60" y="117"/>
                </a:lnTo>
                <a:lnTo>
                  <a:pt x="60" y="119"/>
                </a:lnTo>
                <a:lnTo>
                  <a:pt x="59" y="119"/>
                </a:lnTo>
                <a:lnTo>
                  <a:pt x="59" y="120"/>
                </a:lnTo>
                <a:lnTo>
                  <a:pt x="59" y="119"/>
                </a:lnTo>
                <a:lnTo>
                  <a:pt x="57" y="119"/>
                </a:lnTo>
                <a:lnTo>
                  <a:pt x="57" y="117"/>
                </a:lnTo>
                <a:lnTo>
                  <a:pt x="59" y="117"/>
                </a:lnTo>
                <a:lnTo>
                  <a:pt x="57" y="117"/>
                </a:lnTo>
                <a:lnTo>
                  <a:pt x="57" y="115"/>
                </a:lnTo>
                <a:lnTo>
                  <a:pt x="57" y="114"/>
                </a:lnTo>
                <a:lnTo>
                  <a:pt x="56" y="114"/>
                </a:lnTo>
                <a:lnTo>
                  <a:pt x="56" y="115"/>
                </a:lnTo>
                <a:lnTo>
                  <a:pt x="56" y="117"/>
                </a:lnTo>
                <a:lnTo>
                  <a:pt x="56" y="119"/>
                </a:lnTo>
                <a:lnTo>
                  <a:pt x="54" y="119"/>
                </a:lnTo>
                <a:lnTo>
                  <a:pt x="54" y="120"/>
                </a:lnTo>
                <a:lnTo>
                  <a:pt x="54" y="122"/>
                </a:lnTo>
                <a:lnTo>
                  <a:pt x="52" y="122"/>
                </a:lnTo>
                <a:lnTo>
                  <a:pt x="52" y="123"/>
                </a:lnTo>
                <a:lnTo>
                  <a:pt x="52" y="125"/>
                </a:lnTo>
                <a:lnTo>
                  <a:pt x="51" y="125"/>
                </a:lnTo>
                <a:lnTo>
                  <a:pt x="51" y="127"/>
                </a:lnTo>
                <a:lnTo>
                  <a:pt x="49" y="127"/>
                </a:lnTo>
                <a:lnTo>
                  <a:pt x="51" y="127"/>
                </a:lnTo>
                <a:lnTo>
                  <a:pt x="49" y="127"/>
                </a:lnTo>
                <a:lnTo>
                  <a:pt x="49" y="128"/>
                </a:lnTo>
                <a:lnTo>
                  <a:pt x="49" y="130"/>
                </a:lnTo>
                <a:lnTo>
                  <a:pt x="48" y="130"/>
                </a:lnTo>
                <a:lnTo>
                  <a:pt x="48" y="128"/>
                </a:lnTo>
                <a:lnTo>
                  <a:pt x="46" y="130"/>
                </a:lnTo>
                <a:lnTo>
                  <a:pt x="46" y="128"/>
                </a:lnTo>
                <a:lnTo>
                  <a:pt x="46" y="130"/>
                </a:lnTo>
                <a:lnTo>
                  <a:pt x="44" y="130"/>
                </a:lnTo>
                <a:lnTo>
                  <a:pt x="46" y="130"/>
                </a:lnTo>
                <a:lnTo>
                  <a:pt x="46" y="131"/>
                </a:lnTo>
                <a:lnTo>
                  <a:pt x="44" y="131"/>
                </a:lnTo>
                <a:lnTo>
                  <a:pt x="44" y="130"/>
                </a:lnTo>
                <a:lnTo>
                  <a:pt x="44" y="131"/>
                </a:lnTo>
                <a:lnTo>
                  <a:pt x="46" y="131"/>
                </a:lnTo>
                <a:lnTo>
                  <a:pt x="46" y="133"/>
                </a:lnTo>
                <a:lnTo>
                  <a:pt x="44" y="133"/>
                </a:lnTo>
                <a:lnTo>
                  <a:pt x="43" y="133"/>
                </a:lnTo>
                <a:lnTo>
                  <a:pt x="43" y="131"/>
                </a:lnTo>
                <a:lnTo>
                  <a:pt x="43" y="133"/>
                </a:lnTo>
                <a:lnTo>
                  <a:pt x="41" y="133"/>
                </a:lnTo>
                <a:lnTo>
                  <a:pt x="41" y="131"/>
                </a:lnTo>
                <a:lnTo>
                  <a:pt x="41" y="130"/>
                </a:lnTo>
                <a:lnTo>
                  <a:pt x="41" y="131"/>
                </a:lnTo>
                <a:lnTo>
                  <a:pt x="41" y="130"/>
                </a:lnTo>
                <a:lnTo>
                  <a:pt x="40" y="130"/>
                </a:lnTo>
                <a:lnTo>
                  <a:pt x="41" y="130"/>
                </a:lnTo>
                <a:lnTo>
                  <a:pt x="40" y="130"/>
                </a:lnTo>
                <a:lnTo>
                  <a:pt x="40" y="128"/>
                </a:lnTo>
                <a:lnTo>
                  <a:pt x="40" y="127"/>
                </a:lnTo>
                <a:lnTo>
                  <a:pt x="40" y="125"/>
                </a:lnTo>
                <a:lnTo>
                  <a:pt x="38" y="125"/>
                </a:lnTo>
                <a:lnTo>
                  <a:pt x="40" y="125"/>
                </a:lnTo>
                <a:lnTo>
                  <a:pt x="38" y="125"/>
                </a:lnTo>
                <a:lnTo>
                  <a:pt x="38" y="123"/>
                </a:lnTo>
                <a:lnTo>
                  <a:pt x="38" y="125"/>
                </a:lnTo>
                <a:lnTo>
                  <a:pt x="38" y="123"/>
                </a:lnTo>
                <a:lnTo>
                  <a:pt x="40" y="123"/>
                </a:lnTo>
                <a:lnTo>
                  <a:pt x="40" y="125"/>
                </a:lnTo>
                <a:lnTo>
                  <a:pt x="40" y="123"/>
                </a:lnTo>
                <a:lnTo>
                  <a:pt x="38" y="123"/>
                </a:lnTo>
                <a:lnTo>
                  <a:pt x="38" y="122"/>
                </a:lnTo>
                <a:lnTo>
                  <a:pt x="36" y="122"/>
                </a:lnTo>
                <a:lnTo>
                  <a:pt x="38" y="122"/>
                </a:lnTo>
                <a:lnTo>
                  <a:pt x="38" y="120"/>
                </a:lnTo>
                <a:lnTo>
                  <a:pt x="38" y="122"/>
                </a:lnTo>
                <a:lnTo>
                  <a:pt x="38" y="120"/>
                </a:lnTo>
                <a:lnTo>
                  <a:pt x="36" y="120"/>
                </a:lnTo>
                <a:lnTo>
                  <a:pt x="38" y="120"/>
                </a:lnTo>
                <a:lnTo>
                  <a:pt x="36" y="120"/>
                </a:lnTo>
                <a:lnTo>
                  <a:pt x="38" y="120"/>
                </a:lnTo>
                <a:lnTo>
                  <a:pt x="36" y="120"/>
                </a:lnTo>
                <a:lnTo>
                  <a:pt x="38" y="120"/>
                </a:lnTo>
                <a:lnTo>
                  <a:pt x="38" y="119"/>
                </a:lnTo>
                <a:lnTo>
                  <a:pt x="36" y="119"/>
                </a:lnTo>
                <a:lnTo>
                  <a:pt x="38" y="119"/>
                </a:lnTo>
                <a:lnTo>
                  <a:pt x="38" y="117"/>
                </a:lnTo>
                <a:lnTo>
                  <a:pt x="38" y="119"/>
                </a:lnTo>
                <a:lnTo>
                  <a:pt x="38" y="117"/>
                </a:lnTo>
                <a:lnTo>
                  <a:pt x="36" y="117"/>
                </a:lnTo>
                <a:lnTo>
                  <a:pt x="36" y="115"/>
                </a:lnTo>
                <a:lnTo>
                  <a:pt x="38" y="115"/>
                </a:lnTo>
                <a:lnTo>
                  <a:pt x="36" y="115"/>
                </a:lnTo>
                <a:lnTo>
                  <a:pt x="38" y="115"/>
                </a:lnTo>
                <a:lnTo>
                  <a:pt x="38" y="114"/>
                </a:lnTo>
                <a:lnTo>
                  <a:pt x="36" y="115"/>
                </a:lnTo>
                <a:lnTo>
                  <a:pt x="36" y="114"/>
                </a:lnTo>
                <a:lnTo>
                  <a:pt x="35" y="114"/>
                </a:lnTo>
                <a:lnTo>
                  <a:pt x="35" y="115"/>
                </a:lnTo>
                <a:lnTo>
                  <a:pt x="33" y="115"/>
                </a:lnTo>
                <a:lnTo>
                  <a:pt x="32" y="115"/>
                </a:lnTo>
                <a:lnTo>
                  <a:pt x="33" y="115"/>
                </a:lnTo>
                <a:lnTo>
                  <a:pt x="32" y="115"/>
                </a:lnTo>
                <a:lnTo>
                  <a:pt x="32" y="114"/>
                </a:lnTo>
                <a:lnTo>
                  <a:pt x="33" y="114"/>
                </a:lnTo>
                <a:lnTo>
                  <a:pt x="33" y="112"/>
                </a:lnTo>
                <a:lnTo>
                  <a:pt x="35" y="112"/>
                </a:lnTo>
                <a:lnTo>
                  <a:pt x="35" y="111"/>
                </a:lnTo>
                <a:lnTo>
                  <a:pt x="36" y="111"/>
                </a:lnTo>
                <a:lnTo>
                  <a:pt x="36" y="109"/>
                </a:lnTo>
                <a:lnTo>
                  <a:pt x="35" y="109"/>
                </a:lnTo>
                <a:lnTo>
                  <a:pt x="36" y="109"/>
                </a:lnTo>
                <a:lnTo>
                  <a:pt x="36" y="107"/>
                </a:lnTo>
                <a:lnTo>
                  <a:pt x="36" y="106"/>
                </a:lnTo>
                <a:lnTo>
                  <a:pt x="35" y="106"/>
                </a:lnTo>
                <a:lnTo>
                  <a:pt x="35" y="107"/>
                </a:lnTo>
                <a:lnTo>
                  <a:pt x="33" y="107"/>
                </a:lnTo>
                <a:lnTo>
                  <a:pt x="33" y="106"/>
                </a:lnTo>
                <a:lnTo>
                  <a:pt x="35" y="106"/>
                </a:lnTo>
                <a:lnTo>
                  <a:pt x="35" y="104"/>
                </a:lnTo>
                <a:lnTo>
                  <a:pt x="36" y="104"/>
                </a:lnTo>
                <a:lnTo>
                  <a:pt x="36" y="103"/>
                </a:lnTo>
                <a:lnTo>
                  <a:pt x="35" y="103"/>
                </a:lnTo>
                <a:lnTo>
                  <a:pt x="35" y="101"/>
                </a:lnTo>
                <a:lnTo>
                  <a:pt x="33" y="101"/>
                </a:lnTo>
                <a:lnTo>
                  <a:pt x="35" y="101"/>
                </a:lnTo>
                <a:lnTo>
                  <a:pt x="33" y="101"/>
                </a:lnTo>
                <a:lnTo>
                  <a:pt x="33" y="99"/>
                </a:lnTo>
                <a:lnTo>
                  <a:pt x="35" y="99"/>
                </a:lnTo>
                <a:lnTo>
                  <a:pt x="35" y="98"/>
                </a:lnTo>
                <a:lnTo>
                  <a:pt x="35" y="96"/>
                </a:lnTo>
                <a:lnTo>
                  <a:pt x="35" y="95"/>
                </a:lnTo>
                <a:lnTo>
                  <a:pt x="35" y="93"/>
                </a:lnTo>
                <a:lnTo>
                  <a:pt x="36" y="93"/>
                </a:lnTo>
                <a:lnTo>
                  <a:pt x="35" y="93"/>
                </a:lnTo>
                <a:lnTo>
                  <a:pt x="35" y="91"/>
                </a:lnTo>
                <a:lnTo>
                  <a:pt x="36" y="91"/>
                </a:lnTo>
                <a:lnTo>
                  <a:pt x="36" y="93"/>
                </a:lnTo>
                <a:lnTo>
                  <a:pt x="38" y="93"/>
                </a:lnTo>
                <a:lnTo>
                  <a:pt x="38" y="91"/>
                </a:lnTo>
                <a:lnTo>
                  <a:pt x="38" y="90"/>
                </a:lnTo>
                <a:lnTo>
                  <a:pt x="40" y="90"/>
                </a:lnTo>
                <a:lnTo>
                  <a:pt x="38" y="90"/>
                </a:lnTo>
                <a:lnTo>
                  <a:pt x="38" y="88"/>
                </a:lnTo>
                <a:lnTo>
                  <a:pt x="40" y="88"/>
                </a:lnTo>
                <a:lnTo>
                  <a:pt x="40" y="87"/>
                </a:lnTo>
                <a:lnTo>
                  <a:pt x="41" y="87"/>
                </a:lnTo>
                <a:lnTo>
                  <a:pt x="41" y="85"/>
                </a:lnTo>
                <a:lnTo>
                  <a:pt x="40" y="85"/>
                </a:lnTo>
                <a:lnTo>
                  <a:pt x="41" y="85"/>
                </a:lnTo>
                <a:lnTo>
                  <a:pt x="41" y="83"/>
                </a:lnTo>
                <a:lnTo>
                  <a:pt x="41" y="85"/>
                </a:lnTo>
                <a:lnTo>
                  <a:pt x="43" y="85"/>
                </a:lnTo>
                <a:lnTo>
                  <a:pt x="43" y="83"/>
                </a:lnTo>
                <a:lnTo>
                  <a:pt x="43" y="82"/>
                </a:lnTo>
                <a:lnTo>
                  <a:pt x="41" y="82"/>
                </a:lnTo>
                <a:lnTo>
                  <a:pt x="43" y="82"/>
                </a:lnTo>
                <a:lnTo>
                  <a:pt x="41" y="82"/>
                </a:lnTo>
                <a:lnTo>
                  <a:pt x="43" y="82"/>
                </a:lnTo>
                <a:lnTo>
                  <a:pt x="43" y="80"/>
                </a:lnTo>
                <a:lnTo>
                  <a:pt x="41" y="80"/>
                </a:lnTo>
                <a:lnTo>
                  <a:pt x="41" y="82"/>
                </a:lnTo>
                <a:lnTo>
                  <a:pt x="41" y="80"/>
                </a:lnTo>
                <a:lnTo>
                  <a:pt x="41" y="82"/>
                </a:lnTo>
                <a:lnTo>
                  <a:pt x="41" y="80"/>
                </a:lnTo>
                <a:lnTo>
                  <a:pt x="41" y="79"/>
                </a:lnTo>
                <a:lnTo>
                  <a:pt x="43" y="77"/>
                </a:lnTo>
                <a:lnTo>
                  <a:pt x="44" y="77"/>
                </a:lnTo>
                <a:lnTo>
                  <a:pt x="44" y="75"/>
                </a:lnTo>
                <a:lnTo>
                  <a:pt x="44" y="74"/>
                </a:lnTo>
                <a:lnTo>
                  <a:pt x="46" y="74"/>
                </a:lnTo>
                <a:lnTo>
                  <a:pt x="44" y="74"/>
                </a:lnTo>
                <a:lnTo>
                  <a:pt x="43" y="74"/>
                </a:lnTo>
                <a:lnTo>
                  <a:pt x="43" y="72"/>
                </a:lnTo>
                <a:lnTo>
                  <a:pt x="43" y="74"/>
                </a:lnTo>
                <a:lnTo>
                  <a:pt x="41" y="74"/>
                </a:lnTo>
                <a:lnTo>
                  <a:pt x="41" y="72"/>
                </a:lnTo>
                <a:lnTo>
                  <a:pt x="41" y="74"/>
                </a:lnTo>
                <a:lnTo>
                  <a:pt x="41" y="72"/>
                </a:lnTo>
                <a:lnTo>
                  <a:pt x="43" y="72"/>
                </a:lnTo>
                <a:lnTo>
                  <a:pt x="43" y="71"/>
                </a:lnTo>
                <a:lnTo>
                  <a:pt x="43" y="72"/>
                </a:lnTo>
                <a:lnTo>
                  <a:pt x="43" y="71"/>
                </a:lnTo>
                <a:lnTo>
                  <a:pt x="43" y="72"/>
                </a:lnTo>
                <a:lnTo>
                  <a:pt x="43" y="71"/>
                </a:lnTo>
                <a:lnTo>
                  <a:pt x="43" y="72"/>
                </a:lnTo>
                <a:lnTo>
                  <a:pt x="44" y="72"/>
                </a:lnTo>
                <a:lnTo>
                  <a:pt x="44" y="71"/>
                </a:lnTo>
                <a:lnTo>
                  <a:pt x="43" y="71"/>
                </a:lnTo>
                <a:lnTo>
                  <a:pt x="44" y="71"/>
                </a:lnTo>
                <a:lnTo>
                  <a:pt x="44" y="69"/>
                </a:lnTo>
                <a:lnTo>
                  <a:pt x="44" y="71"/>
                </a:lnTo>
                <a:lnTo>
                  <a:pt x="44" y="69"/>
                </a:lnTo>
                <a:lnTo>
                  <a:pt x="44" y="67"/>
                </a:lnTo>
                <a:lnTo>
                  <a:pt x="43" y="67"/>
                </a:lnTo>
                <a:lnTo>
                  <a:pt x="44" y="66"/>
                </a:lnTo>
                <a:lnTo>
                  <a:pt x="43" y="66"/>
                </a:lnTo>
                <a:lnTo>
                  <a:pt x="44" y="66"/>
                </a:lnTo>
                <a:lnTo>
                  <a:pt x="44" y="64"/>
                </a:lnTo>
                <a:lnTo>
                  <a:pt x="46" y="63"/>
                </a:lnTo>
                <a:lnTo>
                  <a:pt x="44" y="63"/>
                </a:lnTo>
                <a:lnTo>
                  <a:pt x="46" y="63"/>
                </a:lnTo>
                <a:lnTo>
                  <a:pt x="46" y="61"/>
                </a:lnTo>
                <a:lnTo>
                  <a:pt x="48" y="61"/>
                </a:lnTo>
                <a:lnTo>
                  <a:pt x="46" y="59"/>
                </a:lnTo>
                <a:lnTo>
                  <a:pt x="48" y="59"/>
                </a:lnTo>
                <a:lnTo>
                  <a:pt x="49" y="59"/>
                </a:lnTo>
                <a:lnTo>
                  <a:pt x="49" y="58"/>
                </a:lnTo>
                <a:lnTo>
                  <a:pt x="51" y="58"/>
                </a:lnTo>
                <a:lnTo>
                  <a:pt x="51" y="56"/>
                </a:lnTo>
                <a:lnTo>
                  <a:pt x="52" y="56"/>
                </a:lnTo>
                <a:lnTo>
                  <a:pt x="54" y="56"/>
                </a:lnTo>
                <a:lnTo>
                  <a:pt x="54" y="55"/>
                </a:lnTo>
                <a:lnTo>
                  <a:pt x="56" y="55"/>
                </a:lnTo>
                <a:lnTo>
                  <a:pt x="56" y="53"/>
                </a:lnTo>
                <a:close/>
                <a:moveTo>
                  <a:pt x="49" y="51"/>
                </a:moveTo>
                <a:lnTo>
                  <a:pt x="49" y="53"/>
                </a:lnTo>
                <a:lnTo>
                  <a:pt x="49" y="51"/>
                </a:lnTo>
                <a:lnTo>
                  <a:pt x="49" y="53"/>
                </a:lnTo>
                <a:lnTo>
                  <a:pt x="48" y="53"/>
                </a:lnTo>
                <a:lnTo>
                  <a:pt x="48" y="51"/>
                </a:lnTo>
                <a:lnTo>
                  <a:pt x="49" y="51"/>
                </a:lnTo>
                <a:close/>
                <a:moveTo>
                  <a:pt x="180" y="47"/>
                </a:moveTo>
                <a:lnTo>
                  <a:pt x="180" y="48"/>
                </a:lnTo>
                <a:lnTo>
                  <a:pt x="182" y="48"/>
                </a:lnTo>
                <a:lnTo>
                  <a:pt x="182" y="50"/>
                </a:lnTo>
                <a:lnTo>
                  <a:pt x="184" y="50"/>
                </a:lnTo>
                <a:lnTo>
                  <a:pt x="184" y="51"/>
                </a:lnTo>
                <a:lnTo>
                  <a:pt x="182" y="53"/>
                </a:lnTo>
                <a:lnTo>
                  <a:pt x="180" y="53"/>
                </a:lnTo>
                <a:lnTo>
                  <a:pt x="179" y="53"/>
                </a:lnTo>
                <a:lnTo>
                  <a:pt x="179" y="51"/>
                </a:lnTo>
                <a:lnTo>
                  <a:pt x="179" y="50"/>
                </a:lnTo>
                <a:lnTo>
                  <a:pt x="180" y="50"/>
                </a:lnTo>
                <a:lnTo>
                  <a:pt x="179" y="50"/>
                </a:lnTo>
                <a:lnTo>
                  <a:pt x="177" y="50"/>
                </a:lnTo>
                <a:lnTo>
                  <a:pt x="177" y="48"/>
                </a:lnTo>
                <a:lnTo>
                  <a:pt x="179" y="48"/>
                </a:lnTo>
                <a:lnTo>
                  <a:pt x="179" y="47"/>
                </a:lnTo>
                <a:lnTo>
                  <a:pt x="180" y="47"/>
                </a:lnTo>
                <a:close/>
                <a:moveTo>
                  <a:pt x="195" y="35"/>
                </a:moveTo>
                <a:lnTo>
                  <a:pt x="195" y="37"/>
                </a:lnTo>
                <a:lnTo>
                  <a:pt x="195" y="39"/>
                </a:lnTo>
                <a:lnTo>
                  <a:pt x="195" y="40"/>
                </a:lnTo>
                <a:lnTo>
                  <a:pt x="195" y="42"/>
                </a:lnTo>
                <a:lnTo>
                  <a:pt x="195" y="43"/>
                </a:lnTo>
                <a:lnTo>
                  <a:pt x="195" y="45"/>
                </a:lnTo>
                <a:lnTo>
                  <a:pt x="195" y="47"/>
                </a:lnTo>
                <a:lnTo>
                  <a:pt x="195" y="48"/>
                </a:lnTo>
                <a:lnTo>
                  <a:pt x="196" y="48"/>
                </a:lnTo>
                <a:lnTo>
                  <a:pt x="196" y="50"/>
                </a:lnTo>
                <a:lnTo>
                  <a:pt x="195" y="50"/>
                </a:lnTo>
                <a:lnTo>
                  <a:pt x="195" y="51"/>
                </a:lnTo>
                <a:lnTo>
                  <a:pt x="195" y="53"/>
                </a:lnTo>
                <a:lnTo>
                  <a:pt x="195" y="55"/>
                </a:lnTo>
                <a:lnTo>
                  <a:pt x="193" y="55"/>
                </a:lnTo>
                <a:lnTo>
                  <a:pt x="193" y="53"/>
                </a:lnTo>
                <a:lnTo>
                  <a:pt x="192" y="53"/>
                </a:lnTo>
                <a:lnTo>
                  <a:pt x="192" y="51"/>
                </a:lnTo>
                <a:lnTo>
                  <a:pt x="190" y="53"/>
                </a:lnTo>
                <a:lnTo>
                  <a:pt x="190" y="51"/>
                </a:lnTo>
                <a:lnTo>
                  <a:pt x="188" y="51"/>
                </a:lnTo>
                <a:lnTo>
                  <a:pt x="188" y="50"/>
                </a:lnTo>
                <a:lnTo>
                  <a:pt x="188" y="51"/>
                </a:lnTo>
                <a:lnTo>
                  <a:pt x="187" y="51"/>
                </a:lnTo>
                <a:lnTo>
                  <a:pt x="187" y="50"/>
                </a:lnTo>
                <a:lnTo>
                  <a:pt x="185" y="50"/>
                </a:lnTo>
                <a:lnTo>
                  <a:pt x="185" y="48"/>
                </a:lnTo>
                <a:lnTo>
                  <a:pt x="184" y="48"/>
                </a:lnTo>
                <a:lnTo>
                  <a:pt x="184" y="47"/>
                </a:lnTo>
                <a:lnTo>
                  <a:pt x="184" y="45"/>
                </a:lnTo>
                <a:lnTo>
                  <a:pt x="182" y="45"/>
                </a:lnTo>
                <a:lnTo>
                  <a:pt x="182" y="43"/>
                </a:lnTo>
                <a:lnTo>
                  <a:pt x="180" y="43"/>
                </a:lnTo>
                <a:lnTo>
                  <a:pt x="182" y="43"/>
                </a:lnTo>
                <a:lnTo>
                  <a:pt x="182" y="42"/>
                </a:lnTo>
                <a:lnTo>
                  <a:pt x="182" y="43"/>
                </a:lnTo>
                <a:lnTo>
                  <a:pt x="182" y="42"/>
                </a:lnTo>
                <a:lnTo>
                  <a:pt x="182" y="43"/>
                </a:lnTo>
                <a:lnTo>
                  <a:pt x="184" y="43"/>
                </a:lnTo>
                <a:lnTo>
                  <a:pt x="184" y="42"/>
                </a:lnTo>
                <a:lnTo>
                  <a:pt x="184" y="43"/>
                </a:lnTo>
                <a:lnTo>
                  <a:pt x="184" y="42"/>
                </a:lnTo>
                <a:lnTo>
                  <a:pt x="185" y="42"/>
                </a:lnTo>
                <a:lnTo>
                  <a:pt x="185" y="43"/>
                </a:lnTo>
                <a:lnTo>
                  <a:pt x="187" y="43"/>
                </a:lnTo>
                <a:lnTo>
                  <a:pt x="187" y="42"/>
                </a:lnTo>
                <a:lnTo>
                  <a:pt x="185" y="42"/>
                </a:lnTo>
                <a:lnTo>
                  <a:pt x="187" y="42"/>
                </a:lnTo>
                <a:lnTo>
                  <a:pt x="188" y="42"/>
                </a:lnTo>
                <a:lnTo>
                  <a:pt x="188" y="40"/>
                </a:lnTo>
                <a:lnTo>
                  <a:pt x="188" y="42"/>
                </a:lnTo>
                <a:lnTo>
                  <a:pt x="190" y="40"/>
                </a:lnTo>
                <a:lnTo>
                  <a:pt x="192" y="40"/>
                </a:lnTo>
                <a:lnTo>
                  <a:pt x="192" y="39"/>
                </a:lnTo>
                <a:lnTo>
                  <a:pt x="193" y="37"/>
                </a:lnTo>
                <a:lnTo>
                  <a:pt x="195" y="37"/>
                </a:lnTo>
                <a:lnTo>
                  <a:pt x="195" y="35"/>
                </a:lnTo>
                <a:close/>
                <a:moveTo>
                  <a:pt x="200" y="24"/>
                </a:moveTo>
                <a:lnTo>
                  <a:pt x="198" y="26"/>
                </a:lnTo>
                <a:lnTo>
                  <a:pt x="198" y="24"/>
                </a:lnTo>
                <a:lnTo>
                  <a:pt x="200" y="24"/>
                </a:lnTo>
                <a:close/>
                <a:moveTo>
                  <a:pt x="366" y="8"/>
                </a:moveTo>
                <a:lnTo>
                  <a:pt x="369" y="11"/>
                </a:lnTo>
                <a:lnTo>
                  <a:pt x="372" y="10"/>
                </a:lnTo>
                <a:lnTo>
                  <a:pt x="374" y="7"/>
                </a:lnTo>
                <a:lnTo>
                  <a:pt x="380" y="2"/>
                </a:lnTo>
                <a:lnTo>
                  <a:pt x="382" y="0"/>
                </a:lnTo>
                <a:lnTo>
                  <a:pt x="385" y="2"/>
                </a:lnTo>
                <a:lnTo>
                  <a:pt x="387" y="5"/>
                </a:lnTo>
                <a:lnTo>
                  <a:pt x="387" y="7"/>
                </a:lnTo>
                <a:lnTo>
                  <a:pt x="388" y="10"/>
                </a:lnTo>
                <a:lnTo>
                  <a:pt x="390" y="15"/>
                </a:lnTo>
                <a:lnTo>
                  <a:pt x="390" y="18"/>
                </a:lnTo>
                <a:lnTo>
                  <a:pt x="390" y="19"/>
                </a:lnTo>
                <a:lnTo>
                  <a:pt x="392" y="24"/>
                </a:lnTo>
                <a:lnTo>
                  <a:pt x="396" y="27"/>
                </a:lnTo>
                <a:lnTo>
                  <a:pt x="406" y="27"/>
                </a:lnTo>
                <a:lnTo>
                  <a:pt x="419" y="31"/>
                </a:lnTo>
                <a:lnTo>
                  <a:pt x="424" y="31"/>
                </a:lnTo>
                <a:lnTo>
                  <a:pt x="427" y="32"/>
                </a:lnTo>
                <a:lnTo>
                  <a:pt x="430" y="35"/>
                </a:lnTo>
                <a:lnTo>
                  <a:pt x="433" y="37"/>
                </a:lnTo>
                <a:lnTo>
                  <a:pt x="436" y="40"/>
                </a:lnTo>
                <a:lnTo>
                  <a:pt x="438" y="42"/>
                </a:lnTo>
                <a:lnTo>
                  <a:pt x="441" y="42"/>
                </a:lnTo>
                <a:lnTo>
                  <a:pt x="443" y="42"/>
                </a:lnTo>
                <a:lnTo>
                  <a:pt x="444" y="40"/>
                </a:lnTo>
                <a:lnTo>
                  <a:pt x="446" y="40"/>
                </a:lnTo>
                <a:lnTo>
                  <a:pt x="448" y="39"/>
                </a:lnTo>
                <a:lnTo>
                  <a:pt x="449" y="39"/>
                </a:lnTo>
                <a:lnTo>
                  <a:pt x="452" y="40"/>
                </a:lnTo>
                <a:lnTo>
                  <a:pt x="451" y="53"/>
                </a:lnTo>
                <a:lnTo>
                  <a:pt x="451" y="56"/>
                </a:lnTo>
                <a:lnTo>
                  <a:pt x="449" y="61"/>
                </a:lnTo>
                <a:lnTo>
                  <a:pt x="448" y="63"/>
                </a:lnTo>
                <a:lnTo>
                  <a:pt x="446" y="64"/>
                </a:lnTo>
                <a:lnTo>
                  <a:pt x="444" y="67"/>
                </a:lnTo>
                <a:lnTo>
                  <a:pt x="441" y="67"/>
                </a:lnTo>
                <a:lnTo>
                  <a:pt x="436" y="69"/>
                </a:lnTo>
                <a:lnTo>
                  <a:pt x="433" y="71"/>
                </a:lnTo>
                <a:lnTo>
                  <a:pt x="432" y="71"/>
                </a:lnTo>
                <a:lnTo>
                  <a:pt x="430" y="71"/>
                </a:lnTo>
                <a:lnTo>
                  <a:pt x="430" y="69"/>
                </a:lnTo>
                <a:lnTo>
                  <a:pt x="428" y="67"/>
                </a:lnTo>
                <a:lnTo>
                  <a:pt x="428" y="63"/>
                </a:lnTo>
                <a:lnTo>
                  <a:pt x="427" y="58"/>
                </a:lnTo>
                <a:lnTo>
                  <a:pt x="427" y="56"/>
                </a:lnTo>
                <a:lnTo>
                  <a:pt x="425" y="55"/>
                </a:lnTo>
                <a:lnTo>
                  <a:pt x="424" y="53"/>
                </a:lnTo>
                <a:lnTo>
                  <a:pt x="420" y="51"/>
                </a:lnTo>
                <a:lnTo>
                  <a:pt x="419" y="51"/>
                </a:lnTo>
                <a:lnTo>
                  <a:pt x="416" y="51"/>
                </a:lnTo>
                <a:lnTo>
                  <a:pt x="411" y="51"/>
                </a:lnTo>
                <a:lnTo>
                  <a:pt x="408" y="53"/>
                </a:lnTo>
                <a:lnTo>
                  <a:pt x="401" y="56"/>
                </a:lnTo>
                <a:lnTo>
                  <a:pt x="396" y="59"/>
                </a:lnTo>
                <a:lnTo>
                  <a:pt x="395" y="63"/>
                </a:lnTo>
                <a:lnTo>
                  <a:pt x="390" y="72"/>
                </a:lnTo>
                <a:lnTo>
                  <a:pt x="393" y="72"/>
                </a:lnTo>
                <a:lnTo>
                  <a:pt x="395" y="74"/>
                </a:lnTo>
                <a:lnTo>
                  <a:pt x="396" y="75"/>
                </a:lnTo>
                <a:lnTo>
                  <a:pt x="398" y="79"/>
                </a:lnTo>
                <a:lnTo>
                  <a:pt x="398" y="82"/>
                </a:lnTo>
                <a:lnTo>
                  <a:pt x="398" y="85"/>
                </a:lnTo>
                <a:lnTo>
                  <a:pt x="398" y="90"/>
                </a:lnTo>
                <a:lnTo>
                  <a:pt x="396" y="93"/>
                </a:lnTo>
                <a:lnTo>
                  <a:pt x="393" y="98"/>
                </a:lnTo>
                <a:lnTo>
                  <a:pt x="392" y="103"/>
                </a:lnTo>
                <a:lnTo>
                  <a:pt x="388" y="104"/>
                </a:lnTo>
                <a:lnTo>
                  <a:pt x="388" y="106"/>
                </a:lnTo>
                <a:lnTo>
                  <a:pt x="392" y="115"/>
                </a:lnTo>
                <a:lnTo>
                  <a:pt x="393" y="125"/>
                </a:lnTo>
                <a:lnTo>
                  <a:pt x="398" y="123"/>
                </a:lnTo>
                <a:lnTo>
                  <a:pt x="400" y="123"/>
                </a:lnTo>
                <a:lnTo>
                  <a:pt x="414" y="130"/>
                </a:lnTo>
                <a:lnTo>
                  <a:pt x="419" y="133"/>
                </a:lnTo>
                <a:lnTo>
                  <a:pt x="424" y="136"/>
                </a:lnTo>
                <a:lnTo>
                  <a:pt x="435" y="146"/>
                </a:lnTo>
                <a:lnTo>
                  <a:pt x="436" y="147"/>
                </a:lnTo>
                <a:lnTo>
                  <a:pt x="436" y="149"/>
                </a:lnTo>
                <a:lnTo>
                  <a:pt x="438" y="152"/>
                </a:lnTo>
                <a:lnTo>
                  <a:pt x="440" y="162"/>
                </a:lnTo>
                <a:lnTo>
                  <a:pt x="440" y="165"/>
                </a:lnTo>
                <a:lnTo>
                  <a:pt x="443" y="170"/>
                </a:lnTo>
                <a:lnTo>
                  <a:pt x="443" y="171"/>
                </a:lnTo>
                <a:lnTo>
                  <a:pt x="446" y="176"/>
                </a:lnTo>
                <a:lnTo>
                  <a:pt x="449" y="179"/>
                </a:lnTo>
                <a:lnTo>
                  <a:pt x="451" y="181"/>
                </a:lnTo>
                <a:lnTo>
                  <a:pt x="454" y="181"/>
                </a:lnTo>
                <a:lnTo>
                  <a:pt x="457" y="181"/>
                </a:lnTo>
                <a:lnTo>
                  <a:pt x="459" y="181"/>
                </a:lnTo>
                <a:lnTo>
                  <a:pt x="460" y="181"/>
                </a:lnTo>
                <a:lnTo>
                  <a:pt x="465" y="184"/>
                </a:lnTo>
                <a:lnTo>
                  <a:pt x="467" y="186"/>
                </a:lnTo>
                <a:lnTo>
                  <a:pt x="470" y="187"/>
                </a:lnTo>
                <a:lnTo>
                  <a:pt x="472" y="187"/>
                </a:lnTo>
                <a:lnTo>
                  <a:pt x="473" y="187"/>
                </a:lnTo>
                <a:lnTo>
                  <a:pt x="478" y="186"/>
                </a:lnTo>
                <a:lnTo>
                  <a:pt x="478" y="203"/>
                </a:lnTo>
                <a:lnTo>
                  <a:pt x="478" y="207"/>
                </a:lnTo>
                <a:lnTo>
                  <a:pt x="478" y="208"/>
                </a:lnTo>
                <a:lnTo>
                  <a:pt x="478" y="210"/>
                </a:lnTo>
                <a:lnTo>
                  <a:pt x="478" y="213"/>
                </a:lnTo>
                <a:lnTo>
                  <a:pt x="478" y="215"/>
                </a:lnTo>
                <a:lnTo>
                  <a:pt x="478" y="216"/>
                </a:lnTo>
                <a:lnTo>
                  <a:pt x="475" y="218"/>
                </a:lnTo>
                <a:lnTo>
                  <a:pt x="475" y="219"/>
                </a:lnTo>
                <a:lnTo>
                  <a:pt x="472" y="223"/>
                </a:lnTo>
                <a:lnTo>
                  <a:pt x="470" y="224"/>
                </a:lnTo>
                <a:lnTo>
                  <a:pt x="468" y="226"/>
                </a:lnTo>
                <a:lnTo>
                  <a:pt x="468" y="227"/>
                </a:lnTo>
                <a:lnTo>
                  <a:pt x="467" y="227"/>
                </a:lnTo>
                <a:lnTo>
                  <a:pt x="467" y="229"/>
                </a:lnTo>
                <a:lnTo>
                  <a:pt x="465" y="227"/>
                </a:lnTo>
                <a:lnTo>
                  <a:pt x="464" y="227"/>
                </a:lnTo>
                <a:lnTo>
                  <a:pt x="462" y="231"/>
                </a:lnTo>
                <a:lnTo>
                  <a:pt x="460" y="232"/>
                </a:lnTo>
                <a:lnTo>
                  <a:pt x="460" y="234"/>
                </a:lnTo>
                <a:lnTo>
                  <a:pt x="459" y="234"/>
                </a:lnTo>
                <a:lnTo>
                  <a:pt x="459" y="235"/>
                </a:lnTo>
                <a:lnTo>
                  <a:pt x="457" y="235"/>
                </a:lnTo>
                <a:lnTo>
                  <a:pt x="456" y="237"/>
                </a:lnTo>
                <a:lnTo>
                  <a:pt x="454" y="237"/>
                </a:lnTo>
                <a:lnTo>
                  <a:pt x="452" y="237"/>
                </a:lnTo>
                <a:lnTo>
                  <a:pt x="451" y="237"/>
                </a:lnTo>
                <a:lnTo>
                  <a:pt x="449" y="237"/>
                </a:lnTo>
                <a:lnTo>
                  <a:pt x="448" y="237"/>
                </a:lnTo>
                <a:lnTo>
                  <a:pt x="446" y="237"/>
                </a:lnTo>
                <a:lnTo>
                  <a:pt x="446" y="239"/>
                </a:lnTo>
                <a:lnTo>
                  <a:pt x="444" y="240"/>
                </a:lnTo>
                <a:lnTo>
                  <a:pt x="444" y="242"/>
                </a:lnTo>
                <a:lnTo>
                  <a:pt x="443" y="242"/>
                </a:lnTo>
                <a:lnTo>
                  <a:pt x="441" y="242"/>
                </a:lnTo>
                <a:lnTo>
                  <a:pt x="440" y="242"/>
                </a:lnTo>
                <a:lnTo>
                  <a:pt x="438" y="240"/>
                </a:lnTo>
                <a:lnTo>
                  <a:pt x="438" y="242"/>
                </a:lnTo>
                <a:lnTo>
                  <a:pt x="436" y="242"/>
                </a:lnTo>
                <a:lnTo>
                  <a:pt x="436" y="243"/>
                </a:lnTo>
                <a:lnTo>
                  <a:pt x="435" y="243"/>
                </a:lnTo>
                <a:lnTo>
                  <a:pt x="435" y="245"/>
                </a:lnTo>
                <a:lnTo>
                  <a:pt x="433" y="247"/>
                </a:lnTo>
                <a:lnTo>
                  <a:pt x="433" y="248"/>
                </a:lnTo>
                <a:lnTo>
                  <a:pt x="432" y="248"/>
                </a:lnTo>
                <a:lnTo>
                  <a:pt x="430" y="250"/>
                </a:lnTo>
                <a:lnTo>
                  <a:pt x="428" y="250"/>
                </a:lnTo>
                <a:lnTo>
                  <a:pt x="427" y="250"/>
                </a:lnTo>
                <a:lnTo>
                  <a:pt x="425" y="250"/>
                </a:lnTo>
                <a:lnTo>
                  <a:pt x="424" y="250"/>
                </a:lnTo>
                <a:lnTo>
                  <a:pt x="424" y="253"/>
                </a:lnTo>
                <a:lnTo>
                  <a:pt x="422" y="256"/>
                </a:lnTo>
                <a:lnTo>
                  <a:pt x="417" y="259"/>
                </a:lnTo>
                <a:lnTo>
                  <a:pt x="417" y="261"/>
                </a:lnTo>
                <a:lnTo>
                  <a:pt x="416" y="263"/>
                </a:lnTo>
                <a:lnTo>
                  <a:pt x="416" y="264"/>
                </a:lnTo>
                <a:lnTo>
                  <a:pt x="414" y="264"/>
                </a:lnTo>
                <a:lnTo>
                  <a:pt x="412" y="266"/>
                </a:lnTo>
                <a:lnTo>
                  <a:pt x="411" y="267"/>
                </a:lnTo>
                <a:lnTo>
                  <a:pt x="409" y="267"/>
                </a:lnTo>
                <a:lnTo>
                  <a:pt x="408" y="269"/>
                </a:lnTo>
                <a:lnTo>
                  <a:pt x="406" y="267"/>
                </a:lnTo>
                <a:lnTo>
                  <a:pt x="404" y="267"/>
                </a:lnTo>
                <a:lnTo>
                  <a:pt x="403" y="267"/>
                </a:lnTo>
                <a:lnTo>
                  <a:pt x="401" y="266"/>
                </a:lnTo>
                <a:lnTo>
                  <a:pt x="400" y="266"/>
                </a:lnTo>
                <a:lnTo>
                  <a:pt x="398" y="266"/>
                </a:lnTo>
                <a:lnTo>
                  <a:pt x="396" y="264"/>
                </a:lnTo>
                <a:lnTo>
                  <a:pt x="395" y="264"/>
                </a:lnTo>
                <a:lnTo>
                  <a:pt x="393" y="263"/>
                </a:lnTo>
                <a:lnTo>
                  <a:pt x="392" y="259"/>
                </a:lnTo>
                <a:lnTo>
                  <a:pt x="390" y="258"/>
                </a:lnTo>
                <a:lnTo>
                  <a:pt x="388" y="258"/>
                </a:lnTo>
                <a:lnTo>
                  <a:pt x="385" y="255"/>
                </a:lnTo>
                <a:lnTo>
                  <a:pt x="384" y="255"/>
                </a:lnTo>
                <a:lnTo>
                  <a:pt x="382" y="255"/>
                </a:lnTo>
                <a:lnTo>
                  <a:pt x="382" y="253"/>
                </a:lnTo>
                <a:lnTo>
                  <a:pt x="380" y="253"/>
                </a:lnTo>
                <a:lnTo>
                  <a:pt x="379" y="253"/>
                </a:lnTo>
                <a:lnTo>
                  <a:pt x="377" y="253"/>
                </a:lnTo>
                <a:lnTo>
                  <a:pt x="376" y="253"/>
                </a:lnTo>
                <a:lnTo>
                  <a:pt x="376" y="251"/>
                </a:lnTo>
                <a:lnTo>
                  <a:pt x="374" y="251"/>
                </a:lnTo>
                <a:lnTo>
                  <a:pt x="372" y="251"/>
                </a:lnTo>
                <a:lnTo>
                  <a:pt x="371" y="253"/>
                </a:lnTo>
                <a:lnTo>
                  <a:pt x="369" y="253"/>
                </a:lnTo>
                <a:lnTo>
                  <a:pt x="360" y="251"/>
                </a:lnTo>
                <a:lnTo>
                  <a:pt x="358" y="251"/>
                </a:lnTo>
                <a:lnTo>
                  <a:pt x="356" y="250"/>
                </a:lnTo>
                <a:lnTo>
                  <a:pt x="355" y="250"/>
                </a:lnTo>
                <a:lnTo>
                  <a:pt x="352" y="248"/>
                </a:lnTo>
                <a:lnTo>
                  <a:pt x="350" y="247"/>
                </a:lnTo>
                <a:lnTo>
                  <a:pt x="348" y="247"/>
                </a:lnTo>
                <a:lnTo>
                  <a:pt x="348" y="250"/>
                </a:lnTo>
                <a:lnTo>
                  <a:pt x="347" y="247"/>
                </a:lnTo>
                <a:lnTo>
                  <a:pt x="345" y="247"/>
                </a:lnTo>
                <a:lnTo>
                  <a:pt x="344" y="248"/>
                </a:lnTo>
                <a:lnTo>
                  <a:pt x="342" y="248"/>
                </a:lnTo>
                <a:lnTo>
                  <a:pt x="340" y="250"/>
                </a:lnTo>
                <a:lnTo>
                  <a:pt x="339" y="251"/>
                </a:lnTo>
                <a:lnTo>
                  <a:pt x="337" y="251"/>
                </a:lnTo>
                <a:lnTo>
                  <a:pt x="337" y="253"/>
                </a:lnTo>
                <a:lnTo>
                  <a:pt x="336" y="253"/>
                </a:lnTo>
                <a:lnTo>
                  <a:pt x="334" y="253"/>
                </a:lnTo>
                <a:lnTo>
                  <a:pt x="334" y="255"/>
                </a:lnTo>
                <a:lnTo>
                  <a:pt x="331" y="255"/>
                </a:lnTo>
                <a:lnTo>
                  <a:pt x="329" y="256"/>
                </a:lnTo>
                <a:lnTo>
                  <a:pt x="328" y="256"/>
                </a:lnTo>
                <a:lnTo>
                  <a:pt x="326" y="258"/>
                </a:lnTo>
                <a:lnTo>
                  <a:pt x="324" y="259"/>
                </a:lnTo>
                <a:lnTo>
                  <a:pt x="323" y="259"/>
                </a:lnTo>
                <a:lnTo>
                  <a:pt x="323" y="261"/>
                </a:lnTo>
                <a:lnTo>
                  <a:pt x="321" y="261"/>
                </a:lnTo>
                <a:lnTo>
                  <a:pt x="320" y="263"/>
                </a:lnTo>
                <a:lnTo>
                  <a:pt x="315" y="269"/>
                </a:lnTo>
                <a:lnTo>
                  <a:pt x="310" y="274"/>
                </a:lnTo>
                <a:lnTo>
                  <a:pt x="308" y="274"/>
                </a:lnTo>
                <a:lnTo>
                  <a:pt x="307" y="275"/>
                </a:lnTo>
                <a:lnTo>
                  <a:pt x="305" y="275"/>
                </a:lnTo>
                <a:lnTo>
                  <a:pt x="304" y="277"/>
                </a:lnTo>
                <a:lnTo>
                  <a:pt x="302" y="277"/>
                </a:lnTo>
                <a:lnTo>
                  <a:pt x="300" y="279"/>
                </a:lnTo>
                <a:lnTo>
                  <a:pt x="299" y="279"/>
                </a:lnTo>
                <a:lnTo>
                  <a:pt x="297" y="279"/>
                </a:lnTo>
                <a:lnTo>
                  <a:pt x="296" y="279"/>
                </a:lnTo>
                <a:lnTo>
                  <a:pt x="294" y="279"/>
                </a:lnTo>
                <a:lnTo>
                  <a:pt x="292" y="279"/>
                </a:lnTo>
                <a:lnTo>
                  <a:pt x="291" y="279"/>
                </a:lnTo>
                <a:lnTo>
                  <a:pt x="289" y="279"/>
                </a:lnTo>
                <a:lnTo>
                  <a:pt x="289" y="280"/>
                </a:lnTo>
                <a:lnTo>
                  <a:pt x="288" y="280"/>
                </a:lnTo>
                <a:lnTo>
                  <a:pt x="286" y="280"/>
                </a:lnTo>
                <a:lnTo>
                  <a:pt x="286" y="282"/>
                </a:lnTo>
                <a:lnTo>
                  <a:pt x="284" y="282"/>
                </a:lnTo>
                <a:lnTo>
                  <a:pt x="283" y="282"/>
                </a:lnTo>
                <a:lnTo>
                  <a:pt x="283" y="283"/>
                </a:lnTo>
                <a:lnTo>
                  <a:pt x="281" y="283"/>
                </a:lnTo>
                <a:lnTo>
                  <a:pt x="281" y="285"/>
                </a:lnTo>
                <a:lnTo>
                  <a:pt x="280" y="287"/>
                </a:lnTo>
                <a:lnTo>
                  <a:pt x="281" y="290"/>
                </a:lnTo>
                <a:lnTo>
                  <a:pt x="278" y="288"/>
                </a:lnTo>
                <a:lnTo>
                  <a:pt x="280" y="291"/>
                </a:lnTo>
                <a:lnTo>
                  <a:pt x="278" y="293"/>
                </a:lnTo>
                <a:lnTo>
                  <a:pt x="278" y="295"/>
                </a:lnTo>
                <a:lnTo>
                  <a:pt x="273" y="290"/>
                </a:lnTo>
                <a:lnTo>
                  <a:pt x="270" y="283"/>
                </a:lnTo>
                <a:lnTo>
                  <a:pt x="268" y="283"/>
                </a:lnTo>
                <a:lnTo>
                  <a:pt x="267" y="283"/>
                </a:lnTo>
                <a:lnTo>
                  <a:pt x="267" y="282"/>
                </a:lnTo>
                <a:lnTo>
                  <a:pt x="265" y="282"/>
                </a:lnTo>
                <a:lnTo>
                  <a:pt x="265" y="280"/>
                </a:lnTo>
                <a:lnTo>
                  <a:pt x="264" y="279"/>
                </a:lnTo>
                <a:lnTo>
                  <a:pt x="262" y="277"/>
                </a:lnTo>
                <a:lnTo>
                  <a:pt x="262" y="275"/>
                </a:lnTo>
                <a:lnTo>
                  <a:pt x="260" y="275"/>
                </a:lnTo>
                <a:lnTo>
                  <a:pt x="260" y="274"/>
                </a:lnTo>
                <a:lnTo>
                  <a:pt x="259" y="274"/>
                </a:lnTo>
                <a:lnTo>
                  <a:pt x="259" y="272"/>
                </a:lnTo>
                <a:lnTo>
                  <a:pt x="257" y="272"/>
                </a:lnTo>
                <a:lnTo>
                  <a:pt x="256" y="271"/>
                </a:lnTo>
                <a:lnTo>
                  <a:pt x="254" y="269"/>
                </a:lnTo>
                <a:lnTo>
                  <a:pt x="254" y="271"/>
                </a:lnTo>
                <a:lnTo>
                  <a:pt x="254" y="269"/>
                </a:lnTo>
                <a:lnTo>
                  <a:pt x="252" y="269"/>
                </a:lnTo>
                <a:lnTo>
                  <a:pt x="252" y="267"/>
                </a:lnTo>
                <a:lnTo>
                  <a:pt x="251" y="267"/>
                </a:lnTo>
                <a:lnTo>
                  <a:pt x="249" y="266"/>
                </a:lnTo>
                <a:lnTo>
                  <a:pt x="248" y="266"/>
                </a:lnTo>
                <a:lnTo>
                  <a:pt x="248" y="264"/>
                </a:lnTo>
                <a:lnTo>
                  <a:pt x="246" y="264"/>
                </a:lnTo>
                <a:lnTo>
                  <a:pt x="244" y="264"/>
                </a:lnTo>
                <a:lnTo>
                  <a:pt x="244" y="263"/>
                </a:lnTo>
                <a:lnTo>
                  <a:pt x="243" y="263"/>
                </a:lnTo>
                <a:lnTo>
                  <a:pt x="241" y="263"/>
                </a:lnTo>
                <a:lnTo>
                  <a:pt x="241" y="261"/>
                </a:lnTo>
                <a:lnTo>
                  <a:pt x="241" y="263"/>
                </a:lnTo>
                <a:lnTo>
                  <a:pt x="241" y="261"/>
                </a:lnTo>
                <a:lnTo>
                  <a:pt x="240" y="261"/>
                </a:lnTo>
                <a:lnTo>
                  <a:pt x="238" y="261"/>
                </a:lnTo>
                <a:lnTo>
                  <a:pt x="236" y="261"/>
                </a:lnTo>
                <a:lnTo>
                  <a:pt x="235" y="261"/>
                </a:lnTo>
                <a:lnTo>
                  <a:pt x="233" y="259"/>
                </a:lnTo>
                <a:lnTo>
                  <a:pt x="233" y="261"/>
                </a:lnTo>
                <a:lnTo>
                  <a:pt x="233" y="259"/>
                </a:lnTo>
                <a:lnTo>
                  <a:pt x="232" y="259"/>
                </a:lnTo>
                <a:lnTo>
                  <a:pt x="230" y="259"/>
                </a:lnTo>
                <a:lnTo>
                  <a:pt x="230" y="258"/>
                </a:lnTo>
                <a:lnTo>
                  <a:pt x="228" y="258"/>
                </a:lnTo>
                <a:lnTo>
                  <a:pt x="227" y="258"/>
                </a:lnTo>
                <a:lnTo>
                  <a:pt x="227" y="256"/>
                </a:lnTo>
                <a:lnTo>
                  <a:pt x="225" y="256"/>
                </a:lnTo>
                <a:lnTo>
                  <a:pt x="225" y="255"/>
                </a:lnTo>
                <a:lnTo>
                  <a:pt x="224" y="255"/>
                </a:lnTo>
                <a:lnTo>
                  <a:pt x="224" y="253"/>
                </a:lnTo>
                <a:lnTo>
                  <a:pt x="224" y="251"/>
                </a:lnTo>
                <a:lnTo>
                  <a:pt x="224" y="250"/>
                </a:lnTo>
                <a:lnTo>
                  <a:pt x="222" y="250"/>
                </a:lnTo>
                <a:lnTo>
                  <a:pt x="222" y="248"/>
                </a:lnTo>
                <a:lnTo>
                  <a:pt x="222" y="247"/>
                </a:lnTo>
                <a:lnTo>
                  <a:pt x="222" y="245"/>
                </a:lnTo>
                <a:lnTo>
                  <a:pt x="222" y="243"/>
                </a:lnTo>
                <a:lnTo>
                  <a:pt x="220" y="243"/>
                </a:lnTo>
                <a:lnTo>
                  <a:pt x="220" y="242"/>
                </a:lnTo>
                <a:lnTo>
                  <a:pt x="220" y="240"/>
                </a:lnTo>
                <a:lnTo>
                  <a:pt x="220" y="239"/>
                </a:lnTo>
                <a:lnTo>
                  <a:pt x="222" y="239"/>
                </a:lnTo>
                <a:lnTo>
                  <a:pt x="224" y="239"/>
                </a:lnTo>
                <a:lnTo>
                  <a:pt x="224" y="240"/>
                </a:lnTo>
                <a:lnTo>
                  <a:pt x="224" y="242"/>
                </a:lnTo>
                <a:lnTo>
                  <a:pt x="224" y="243"/>
                </a:lnTo>
                <a:lnTo>
                  <a:pt x="225" y="243"/>
                </a:lnTo>
                <a:lnTo>
                  <a:pt x="225" y="242"/>
                </a:lnTo>
                <a:lnTo>
                  <a:pt x="225" y="240"/>
                </a:lnTo>
                <a:lnTo>
                  <a:pt x="224" y="240"/>
                </a:lnTo>
                <a:lnTo>
                  <a:pt x="224" y="239"/>
                </a:lnTo>
                <a:lnTo>
                  <a:pt x="225" y="239"/>
                </a:lnTo>
                <a:lnTo>
                  <a:pt x="227" y="239"/>
                </a:lnTo>
                <a:lnTo>
                  <a:pt x="228" y="239"/>
                </a:lnTo>
                <a:lnTo>
                  <a:pt x="228" y="237"/>
                </a:lnTo>
                <a:lnTo>
                  <a:pt x="230" y="237"/>
                </a:lnTo>
                <a:lnTo>
                  <a:pt x="230" y="235"/>
                </a:lnTo>
                <a:lnTo>
                  <a:pt x="232" y="235"/>
                </a:lnTo>
                <a:lnTo>
                  <a:pt x="232" y="234"/>
                </a:lnTo>
                <a:lnTo>
                  <a:pt x="233" y="234"/>
                </a:lnTo>
                <a:lnTo>
                  <a:pt x="235" y="234"/>
                </a:lnTo>
                <a:lnTo>
                  <a:pt x="235" y="232"/>
                </a:lnTo>
                <a:lnTo>
                  <a:pt x="235" y="234"/>
                </a:lnTo>
                <a:lnTo>
                  <a:pt x="236" y="234"/>
                </a:lnTo>
                <a:lnTo>
                  <a:pt x="236" y="232"/>
                </a:lnTo>
                <a:lnTo>
                  <a:pt x="238" y="232"/>
                </a:lnTo>
                <a:lnTo>
                  <a:pt x="238" y="231"/>
                </a:lnTo>
                <a:lnTo>
                  <a:pt x="240" y="231"/>
                </a:lnTo>
                <a:lnTo>
                  <a:pt x="241" y="232"/>
                </a:lnTo>
                <a:lnTo>
                  <a:pt x="243" y="232"/>
                </a:lnTo>
                <a:lnTo>
                  <a:pt x="243" y="231"/>
                </a:lnTo>
                <a:lnTo>
                  <a:pt x="244" y="231"/>
                </a:lnTo>
                <a:lnTo>
                  <a:pt x="246" y="231"/>
                </a:lnTo>
                <a:lnTo>
                  <a:pt x="246" y="232"/>
                </a:lnTo>
                <a:lnTo>
                  <a:pt x="246" y="234"/>
                </a:lnTo>
                <a:lnTo>
                  <a:pt x="248" y="234"/>
                </a:lnTo>
                <a:lnTo>
                  <a:pt x="248" y="235"/>
                </a:lnTo>
                <a:lnTo>
                  <a:pt x="248" y="237"/>
                </a:lnTo>
                <a:lnTo>
                  <a:pt x="249" y="237"/>
                </a:lnTo>
                <a:lnTo>
                  <a:pt x="251" y="237"/>
                </a:lnTo>
                <a:lnTo>
                  <a:pt x="251" y="235"/>
                </a:lnTo>
                <a:lnTo>
                  <a:pt x="249" y="235"/>
                </a:lnTo>
                <a:lnTo>
                  <a:pt x="249" y="234"/>
                </a:lnTo>
                <a:lnTo>
                  <a:pt x="249" y="232"/>
                </a:lnTo>
                <a:lnTo>
                  <a:pt x="251" y="232"/>
                </a:lnTo>
                <a:lnTo>
                  <a:pt x="249" y="232"/>
                </a:lnTo>
                <a:lnTo>
                  <a:pt x="249" y="231"/>
                </a:lnTo>
                <a:lnTo>
                  <a:pt x="248" y="231"/>
                </a:lnTo>
                <a:lnTo>
                  <a:pt x="248" y="229"/>
                </a:lnTo>
                <a:lnTo>
                  <a:pt x="249" y="229"/>
                </a:lnTo>
                <a:lnTo>
                  <a:pt x="251" y="229"/>
                </a:lnTo>
                <a:lnTo>
                  <a:pt x="251" y="227"/>
                </a:lnTo>
                <a:lnTo>
                  <a:pt x="252" y="227"/>
                </a:lnTo>
                <a:lnTo>
                  <a:pt x="254" y="227"/>
                </a:lnTo>
                <a:lnTo>
                  <a:pt x="254" y="226"/>
                </a:lnTo>
                <a:lnTo>
                  <a:pt x="256" y="226"/>
                </a:lnTo>
                <a:lnTo>
                  <a:pt x="257" y="226"/>
                </a:lnTo>
                <a:lnTo>
                  <a:pt x="259" y="224"/>
                </a:lnTo>
                <a:lnTo>
                  <a:pt x="260" y="224"/>
                </a:lnTo>
                <a:lnTo>
                  <a:pt x="260" y="223"/>
                </a:lnTo>
                <a:lnTo>
                  <a:pt x="262" y="223"/>
                </a:lnTo>
                <a:lnTo>
                  <a:pt x="262" y="221"/>
                </a:lnTo>
                <a:lnTo>
                  <a:pt x="262" y="219"/>
                </a:lnTo>
                <a:lnTo>
                  <a:pt x="264" y="219"/>
                </a:lnTo>
                <a:lnTo>
                  <a:pt x="262" y="219"/>
                </a:lnTo>
                <a:lnTo>
                  <a:pt x="260" y="219"/>
                </a:lnTo>
                <a:lnTo>
                  <a:pt x="260" y="221"/>
                </a:lnTo>
                <a:lnTo>
                  <a:pt x="259" y="221"/>
                </a:lnTo>
                <a:lnTo>
                  <a:pt x="259" y="223"/>
                </a:lnTo>
                <a:lnTo>
                  <a:pt x="259" y="224"/>
                </a:lnTo>
                <a:lnTo>
                  <a:pt x="257" y="224"/>
                </a:lnTo>
                <a:lnTo>
                  <a:pt x="257" y="223"/>
                </a:lnTo>
                <a:lnTo>
                  <a:pt x="256" y="223"/>
                </a:lnTo>
                <a:lnTo>
                  <a:pt x="256" y="224"/>
                </a:lnTo>
                <a:lnTo>
                  <a:pt x="254" y="224"/>
                </a:lnTo>
                <a:lnTo>
                  <a:pt x="252" y="226"/>
                </a:lnTo>
                <a:lnTo>
                  <a:pt x="252" y="227"/>
                </a:lnTo>
                <a:lnTo>
                  <a:pt x="251" y="226"/>
                </a:lnTo>
                <a:lnTo>
                  <a:pt x="251" y="227"/>
                </a:lnTo>
                <a:lnTo>
                  <a:pt x="251" y="226"/>
                </a:lnTo>
                <a:lnTo>
                  <a:pt x="251" y="227"/>
                </a:lnTo>
                <a:lnTo>
                  <a:pt x="251" y="226"/>
                </a:lnTo>
                <a:lnTo>
                  <a:pt x="249" y="226"/>
                </a:lnTo>
                <a:lnTo>
                  <a:pt x="249" y="227"/>
                </a:lnTo>
                <a:lnTo>
                  <a:pt x="248" y="227"/>
                </a:lnTo>
                <a:lnTo>
                  <a:pt x="248" y="229"/>
                </a:lnTo>
                <a:lnTo>
                  <a:pt x="248" y="227"/>
                </a:lnTo>
                <a:lnTo>
                  <a:pt x="246" y="227"/>
                </a:lnTo>
                <a:lnTo>
                  <a:pt x="244" y="227"/>
                </a:lnTo>
                <a:lnTo>
                  <a:pt x="243" y="227"/>
                </a:lnTo>
                <a:lnTo>
                  <a:pt x="241" y="227"/>
                </a:lnTo>
                <a:lnTo>
                  <a:pt x="241" y="226"/>
                </a:lnTo>
                <a:lnTo>
                  <a:pt x="240" y="226"/>
                </a:lnTo>
                <a:lnTo>
                  <a:pt x="240" y="227"/>
                </a:lnTo>
                <a:lnTo>
                  <a:pt x="240" y="226"/>
                </a:lnTo>
                <a:lnTo>
                  <a:pt x="240" y="227"/>
                </a:lnTo>
                <a:lnTo>
                  <a:pt x="240" y="226"/>
                </a:lnTo>
                <a:lnTo>
                  <a:pt x="238" y="226"/>
                </a:lnTo>
                <a:lnTo>
                  <a:pt x="238" y="224"/>
                </a:lnTo>
                <a:lnTo>
                  <a:pt x="238" y="223"/>
                </a:lnTo>
                <a:lnTo>
                  <a:pt x="238" y="221"/>
                </a:lnTo>
                <a:lnTo>
                  <a:pt x="238" y="219"/>
                </a:lnTo>
                <a:lnTo>
                  <a:pt x="238" y="218"/>
                </a:lnTo>
                <a:lnTo>
                  <a:pt x="236" y="218"/>
                </a:lnTo>
                <a:lnTo>
                  <a:pt x="236" y="216"/>
                </a:lnTo>
                <a:lnTo>
                  <a:pt x="236" y="215"/>
                </a:lnTo>
                <a:lnTo>
                  <a:pt x="236" y="213"/>
                </a:lnTo>
                <a:lnTo>
                  <a:pt x="236" y="211"/>
                </a:lnTo>
                <a:lnTo>
                  <a:pt x="236" y="210"/>
                </a:lnTo>
                <a:lnTo>
                  <a:pt x="235" y="210"/>
                </a:lnTo>
                <a:lnTo>
                  <a:pt x="236" y="208"/>
                </a:lnTo>
                <a:lnTo>
                  <a:pt x="235" y="208"/>
                </a:lnTo>
                <a:lnTo>
                  <a:pt x="235" y="207"/>
                </a:lnTo>
                <a:lnTo>
                  <a:pt x="235" y="205"/>
                </a:lnTo>
                <a:lnTo>
                  <a:pt x="235" y="203"/>
                </a:lnTo>
                <a:lnTo>
                  <a:pt x="233" y="203"/>
                </a:lnTo>
                <a:lnTo>
                  <a:pt x="233" y="202"/>
                </a:lnTo>
                <a:lnTo>
                  <a:pt x="233" y="203"/>
                </a:lnTo>
                <a:lnTo>
                  <a:pt x="233" y="202"/>
                </a:lnTo>
                <a:lnTo>
                  <a:pt x="232" y="202"/>
                </a:lnTo>
                <a:lnTo>
                  <a:pt x="230" y="202"/>
                </a:lnTo>
                <a:lnTo>
                  <a:pt x="230" y="200"/>
                </a:lnTo>
                <a:lnTo>
                  <a:pt x="232" y="200"/>
                </a:lnTo>
                <a:lnTo>
                  <a:pt x="233" y="202"/>
                </a:lnTo>
                <a:lnTo>
                  <a:pt x="233" y="200"/>
                </a:lnTo>
                <a:lnTo>
                  <a:pt x="233" y="199"/>
                </a:lnTo>
                <a:lnTo>
                  <a:pt x="232" y="199"/>
                </a:lnTo>
                <a:lnTo>
                  <a:pt x="230" y="199"/>
                </a:lnTo>
                <a:lnTo>
                  <a:pt x="230" y="200"/>
                </a:lnTo>
                <a:lnTo>
                  <a:pt x="228" y="200"/>
                </a:lnTo>
                <a:lnTo>
                  <a:pt x="228" y="199"/>
                </a:lnTo>
                <a:lnTo>
                  <a:pt x="230" y="199"/>
                </a:lnTo>
                <a:lnTo>
                  <a:pt x="230" y="197"/>
                </a:lnTo>
                <a:lnTo>
                  <a:pt x="228" y="199"/>
                </a:lnTo>
                <a:lnTo>
                  <a:pt x="228" y="197"/>
                </a:lnTo>
                <a:lnTo>
                  <a:pt x="228" y="195"/>
                </a:lnTo>
                <a:lnTo>
                  <a:pt x="228" y="194"/>
                </a:lnTo>
                <a:lnTo>
                  <a:pt x="227" y="194"/>
                </a:lnTo>
                <a:lnTo>
                  <a:pt x="227" y="192"/>
                </a:lnTo>
                <a:lnTo>
                  <a:pt x="228" y="192"/>
                </a:lnTo>
                <a:lnTo>
                  <a:pt x="228" y="191"/>
                </a:lnTo>
                <a:lnTo>
                  <a:pt x="228" y="189"/>
                </a:lnTo>
                <a:lnTo>
                  <a:pt x="230" y="189"/>
                </a:lnTo>
                <a:lnTo>
                  <a:pt x="230" y="187"/>
                </a:lnTo>
                <a:lnTo>
                  <a:pt x="230" y="186"/>
                </a:lnTo>
                <a:lnTo>
                  <a:pt x="232" y="186"/>
                </a:lnTo>
                <a:lnTo>
                  <a:pt x="232" y="184"/>
                </a:lnTo>
                <a:lnTo>
                  <a:pt x="232" y="183"/>
                </a:lnTo>
                <a:lnTo>
                  <a:pt x="232" y="181"/>
                </a:lnTo>
                <a:lnTo>
                  <a:pt x="233" y="181"/>
                </a:lnTo>
                <a:lnTo>
                  <a:pt x="233" y="179"/>
                </a:lnTo>
                <a:lnTo>
                  <a:pt x="233" y="178"/>
                </a:lnTo>
                <a:lnTo>
                  <a:pt x="233" y="176"/>
                </a:lnTo>
                <a:lnTo>
                  <a:pt x="233" y="175"/>
                </a:lnTo>
                <a:lnTo>
                  <a:pt x="235" y="173"/>
                </a:lnTo>
                <a:lnTo>
                  <a:pt x="235" y="175"/>
                </a:lnTo>
                <a:lnTo>
                  <a:pt x="235" y="176"/>
                </a:lnTo>
                <a:lnTo>
                  <a:pt x="236" y="175"/>
                </a:lnTo>
                <a:lnTo>
                  <a:pt x="235" y="175"/>
                </a:lnTo>
                <a:lnTo>
                  <a:pt x="236" y="175"/>
                </a:lnTo>
                <a:lnTo>
                  <a:pt x="235" y="175"/>
                </a:lnTo>
                <a:lnTo>
                  <a:pt x="235" y="173"/>
                </a:lnTo>
                <a:lnTo>
                  <a:pt x="236" y="173"/>
                </a:lnTo>
                <a:lnTo>
                  <a:pt x="235" y="171"/>
                </a:lnTo>
                <a:lnTo>
                  <a:pt x="235" y="170"/>
                </a:lnTo>
                <a:lnTo>
                  <a:pt x="235" y="168"/>
                </a:lnTo>
                <a:lnTo>
                  <a:pt x="235" y="167"/>
                </a:lnTo>
                <a:lnTo>
                  <a:pt x="235" y="165"/>
                </a:lnTo>
                <a:lnTo>
                  <a:pt x="236" y="165"/>
                </a:lnTo>
                <a:lnTo>
                  <a:pt x="238" y="163"/>
                </a:lnTo>
                <a:lnTo>
                  <a:pt x="236" y="163"/>
                </a:lnTo>
                <a:lnTo>
                  <a:pt x="236" y="165"/>
                </a:lnTo>
                <a:lnTo>
                  <a:pt x="235" y="165"/>
                </a:lnTo>
                <a:lnTo>
                  <a:pt x="233" y="165"/>
                </a:lnTo>
                <a:lnTo>
                  <a:pt x="233" y="163"/>
                </a:lnTo>
                <a:lnTo>
                  <a:pt x="232" y="163"/>
                </a:lnTo>
                <a:lnTo>
                  <a:pt x="230" y="162"/>
                </a:lnTo>
                <a:lnTo>
                  <a:pt x="228" y="162"/>
                </a:lnTo>
                <a:lnTo>
                  <a:pt x="228" y="160"/>
                </a:lnTo>
                <a:lnTo>
                  <a:pt x="227" y="160"/>
                </a:lnTo>
                <a:lnTo>
                  <a:pt x="227" y="159"/>
                </a:lnTo>
                <a:lnTo>
                  <a:pt x="225" y="159"/>
                </a:lnTo>
                <a:lnTo>
                  <a:pt x="225" y="157"/>
                </a:lnTo>
                <a:lnTo>
                  <a:pt x="224" y="157"/>
                </a:lnTo>
                <a:lnTo>
                  <a:pt x="224" y="155"/>
                </a:lnTo>
                <a:lnTo>
                  <a:pt x="222" y="154"/>
                </a:lnTo>
                <a:lnTo>
                  <a:pt x="222" y="152"/>
                </a:lnTo>
                <a:lnTo>
                  <a:pt x="220" y="152"/>
                </a:lnTo>
                <a:lnTo>
                  <a:pt x="219" y="151"/>
                </a:lnTo>
                <a:lnTo>
                  <a:pt x="219" y="149"/>
                </a:lnTo>
                <a:lnTo>
                  <a:pt x="217" y="149"/>
                </a:lnTo>
                <a:lnTo>
                  <a:pt x="217" y="147"/>
                </a:lnTo>
                <a:lnTo>
                  <a:pt x="217" y="149"/>
                </a:lnTo>
                <a:lnTo>
                  <a:pt x="216" y="147"/>
                </a:lnTo>
                <a:lnTo>
                  <a:pt x="214" y="146"/>
                </a:lnTo>
                <a:lnTo>
                  <a:pt x="212" y="146"/>
                </a:lnTo>
                <a:lnTo>
                  <a:pt x="214" y="146"/>
                </a:lnTo>
                <a:lnTo>
                  <a:pt x="214" y="147"/>
                </a:lnTo>
                <a:lnTo>
                  <a:pt x="214" y="149"/>
                </a:lnTo>
                <a:lnTo>
                  <a:pt x="216" y="149"/>
                </a:lnTo>
                <a:lnTo>
                  <a:pt x="216" y="151"/>
                </a:lnTo>
                <a:lnTo>
                  <a:pt x="217" y="151"/>
                </a:lnTo>
                <a:lnTo>
                  <a:pt x="217" y="152"/>
                </a:lnTo>
                <a:lnTo>
                  <a:pt x="219" y="152"/>
                </a:lnTo>
                <a:lnTo>
                  <a:pt x="219" y="154"/>
                </a:lnTo>
                <a:lnTo>
                  <a:pt x="219" y="155"/>
                </a:lnTo>
                <a:lnTo>
                  <a:pt x="220" y="155"/>
                </a:lnTo>
                <a:lnTo>
                  <a:pt x="220" y="157"/>
                </a:lnTo>
                <a:lnTo>
                  <a:pt x="222" y="157"/>
                </a:lnTo>
                <a:lnTo>
                  <a:pt x="222" y="159"/>
                </a:lnTo>
                <a:lnTo>
                  <a:pt x="222" y="157"/>
                </a:lnTo>
                <a:lnTo>
                  <a:pt x="222" y="159"/>
                </a:lnTo>
                <a:lnTo>
                  <a:pt x="222" y="160"/>
                </a:lnTo>
                <a:lnTo>
                  <a:pt x="224" y="160"/>
                </a:lnTo>
                <a:lnTo>
                  <a:pt x="225" y="160"/>
                </a:lnTo>
                <a:lnTo>
                  <a:pt x="225" y="162"/>
                </a:lnTo>
                <a:lnTo>
                  <a:pt x="227" y="162"/>
                </a:lnTo>
                <a:lnTo>
                  <a:pt x="227" y="163"/>
                </a:lnTo>
                <a:lnTo>
                  <a:pt x="228" y="163"/>
                </a:lnTo>
                <a:lnTo>
                  <a:pt x="228" y="165"/>
                </a:lnTo>
                <a:lnTo>
                  <a:pt x="230" y="165"/>
                </a:lnTo>
                <a:lnTo>
                  <a:pt x="230" y="163"/>
                </a:lnTo>
                <a:lnTo>
                  <a:pt x="230" y="165"/>
                </a:lnTo>
                <a:lnTo>
                  <a:pt x="232" y="165"/>
                </a:lnTo>
                <a:lnTo>
                  <a:pt x="232" y="167"/>
                </a:lnTo>
                <a:lnTo>
                  <a:pt x="232" y="168"/>
                </a:lnTo>
                <a:lnTo>
                  <a:pt x="232" y="170"/>
                </a:lnTo>
                <a:lnTo>
                  <a:pt x="230" y="170"/>
                </a:lnTo>
                <a:lnTo>
                  <a:pt x="230" y="171"/>
                </a:lnTo>
                <a:lnTo>
                  <a:pt x="230" y="173"/>
                </a:lnTo>
                <a:lnTo>
                  <a:pt x="228" y="173"/>
                </a:lnTo>
                <a:lnTo>
                  <a:pt x="228" y="175"/>
                </a:lnTo>
                <a:lnTo>
                  <a:pt x="228" y="176"/>
                </a:lnTo>
                <a:lnTo>
                  <a:pt x="228" y="178"/>
                </a:lnTo>
                <a:lnTo>
                  <a:pt x="227" y="179"/>
                </a:lnTo>
                <a:lnTo>
                  <a:pt x="228" y="179"/>
                </a:lnTo>
                <a:lnTo>
                  <a:pt x="227" y="179"/>
                </a:lnTo>
                <a:lnTo>
                  <a:pt x="227" y="181"/>
                </a:lnTo>
                <a:lnTo>
                  <a:pt x="227" y="183"/>
                </a:lnTo>
                <a:lnTo>
                  <a:pt x="225" y="183"/>
                </a:lnTo>
                <a:lnTo>
                  <a:pt x="225" y="184"/>
                </a:lnTo>
                <a:lnTo>
                  <a:pt x="225" y="186"/>
                </a:lnTo>
                <a:lnTo>
                  <a:pt x="225" y="187"/>
                </a:lnTo>
                <a:lnTo>
                  <a:pt x="224" y="189"/>
                </a:lnTo>
                <a:lnTo>
                  <a:pt x="222" y="189"/>
                </a:lnTo>
                <a:lnTo>
                  <a:pt x="222" y="191"/>
                </a:lnTo>
                <a:lnTo>
                  <a:pt x="220" y="191"/>
                </a:lnTo>
                <a:lnTo>
                  <a:pt x="220" y="192"/>
                </a:lnTo>
                <a:lnTo>
                  <a:pt x="219" y="192"/>
                </a:lnTo>
                <a:lnTo>
                  <a:pt x="219" y="194"/>
                </a:lnTo>
                <a:lnTo>
                  <a:pt x="217" y="194"/>
                </a:lnTo>
                <a:lnTo>
                  <a:pt x="217" y="195"/>
                </a:lnTo>
                <a:lnTo>
                  <a:pt x="217" y="194"/>
                </a:lnTo>
                <a:lnTo>
                  <a:pt x="216" y="195"/>
                </a:lnTo>
                <a:lnTo>
                  <a:pt x="216" y="194"/>
                </a:lnTo>
                <a:lnTo>
                  <a:pt x="214" y="194"/>
                </a:lnTo>
                <a:lnTo>
                  <a:pt x="214" y="195"/>
                </a:lnTo>
                <a:lnTo>
                  <a:pt x="212" y="197"/>
                </a:lnTo>
                <a:lnTo>
                  <a:pt x="211" y="197"/>
                </a:lnTo>
                <a:lnTo>
                  <a:pt x="209" y="197"/>
                </a:lnTo>
                <a:lnTo>
                  <a:pt x="211" y="197"/>
                </a:lnTo>
                <a:lnTo>
                  <a:pt x="211" y="199"/>
                </a:lnTo>
                <a:lnTo>
                  <a:pt x="209" y="199"/>
                </a:lnTo>
                <a:lnTo>
                  <a:pt x="209" y="197"/>
                </a:lnTo>
                <a:lnTo>
                  <a:pt x="209" y="195"/>
                </a:lnTo>
                <a:lnTo>
                  <a:pt x="208" y="195"/>
                </a:lnTo>
                <a:lnTo>
                  <a:pt x="206" y="195"/>
                </a:lnTo>
                <a:lnTo>
                  <a:pt x="208" y="195"/>
                </a:lnTo>
                <a:lnTo>
                  <a:pt x="206" y="195"/>
                </a:lnTo>
                <a:lnTo>
                  <a:pt x="206" y="194"/>
                </a:lnTo>
                <a:lnTo>
                  <a:pt x="208" y="194"/>
                </a:lnTo>
                <a:lnTo>
                  <a:pt x="206" y="194"/>
                </a:lnTo>
                <a:lnTo>
                  <a:pt x="206" y="192"/>
                </a:lnTo>
                <a:lnTo>
                  <a:pt x="206" y="191"/>
                </a:lnTo>
                <a:lnTo>
                  <a:pt x="206" y="192"/>
                </a:lnTo>
                <a:lnTo>
                  <a:pt x="204" y="192"/>
                </a:lnTo>
                <a:lnTo>
                  <a:pt x="204" y="194"/>
                </a:lnTo>
                <a:lnTo>
                  <a:pt x="206" y="194"/>
                </a:lnTo>
                <a:lnTo>
                  <a:pt x="206" y="192"/>
                </a:lnTo>
                <a:lnTo>
                  <a:pt x="206" y="194"/>
                </a:lnTo>
                <a:lnTo>
                  <a:pt x="206" y="195"/>
                </a:lnTo>
                <a:lnTo>
                  <a:pt x="208" y="195"/>
                </a:lnTo>
                <a:lnTo>
                  <a:pt x="208" y="197"/>
                </a:lnTo>
                <a:lnTo>
                  <a:pt x="208" y="195"/>
                </a:lnTo>
                <a:lnTo>
                  <a:pt x="208" y="197"/>
                </a:lnTo>
                <a:lnTo>
                  <a:pt x="208" y="199"/>
                </a:lnTo>
                <a:lnTo>
                  <a:pt x="206" y="199"/>
                </a:lnTo>
                <a:lnTo>
                  <a:pt x="206" y="200"/>
                </a:lnTo>
                <a:lnTo>
                  <a:pt x="204" y="200"/>
                </a:lnTo>
                <a:lnTo>
                  <a:pt x="204" y="202"/>
                </a:lnTo>
                <a:lnTo>
                  <a:pt x="204" y="200"/>
                </a:lnTo>
                <a:lnTo>
                  <a:pt x="204" y="199"/>
                </a:lnTo>
                <a:lnTo>
                  <a:pt x="203" y="197"/>
                </a:lnTo>
                <a:lnTo>
                  <a:pt x="204" y="197"/>
                </a:lnTo>
                <a:lnTo>
                  <a:pt x="203" y="197"/>
                </a:lnTo>
                <a:lnTo>
                  <a:pt x="203" y="195"/>
                </a:lnTo>
                <a:lnTo>
                  <a:pt x="204" y="194"/>
                </a:lnTo>
                <a:lnTo>
                  <a:pt x="203" y="194"/>
                </a:lnTo>
                <a:lnTo>
                  <a:pt x="203" y="195"/>
                </a:lnTo>
                <a:lnTo>
                  <a:pt x="203" y="197"/>
                </a:lnTo>
                <a:lnTo>
                  <a:pt x="201" y="197"/>
                </a:lnTo>
                <a:lnTo>
                  <a:pt x="203" y="197"/>
                </a:lnTo>
                <a:lnTo>
                  <a:pt x="204" y="197"/>
                </a:lnTo>
                <a:lnTo>
                  <a:pt x="203" y="197"/>
                </a:lnTo>
                <a:lnTo>
                  <a:pt x="203" y="199"/>
                </a:lnTo>
                <a:lnTo>
                  <a:pt x="203" y="200"/>
                </a:lnTo>
                <a:lnTo>
                  <a:pt x="201" y="200"/>
                </a:lnTo>
                <a:lnTo>
                  <a:pt x="201" y="202"/>
                </a:lnTo>
                <a:lnTo>
                  <a:pt x="201" y="203"/>
                </a:lnTo>
                <a:lnTo>
                  <a:pt x="200" y="203"/>
                </a:lnTo>
                <a:lnTo>
                  <a:pt x="200" y="202"/>
                </a:lnTo>
                <a:lnTo>
                  <a:pt x="200" y="200"/>
                </a:lnTo>
                <a:lnTo>
                  <a:pt x="200" y="199"/>
                </a:lnTo>
                <a:lnTo>
                  <a:pt x="201" y="199"/>
                </a:lnTo>
                <a:lnTo>
                  <a:pt x="201" y="197"/>
                </a:lnTo>
                <a:lnTo>
                  <a:pt x="200" y="197"/>
                </a:lnTo>
                <a:lnTo>
                  <a:pt x="200" y="199"/>
                </a:lnTo>
                <a:lnTo>
                  <a:pt x="200" y="200"/>
                </a:lnTo>
                <a:lnTo>
                  <a:pt x="198" y="200"/>
                </a:lnTo>
                <a:lnTo>
                  <a:pt x="198" y="199"/>
                </a:lnTo>
                <a:lnTo>
                  <a:pt x="198" y="200"/>
                </a:lnTo>
                <a:lnTo>
                  <a:pt x="198" y="199"/>
                </a:lnTo>
                <a:lnTo>
                  <a:pt x="198" y="197"/>
                </a:lnTo>
                <a:lnTo>
                  <a:pt x="196" y="197"/>
                </a:lnTo>
                <a:lnTo>
                  <a:pt x="196" y="195"/>
                </a:lnTo>
                <a:lnTo>
                  <a:pt x="198" y="195"/>
                </a:lnTo>
                <a:lnTo>
                  <a:pt x="196" y="195"/>
                </a:lnTo>
                <a:lnTo>
                  <a:pt x="198" y="195"/>
                </a:lnTo>
                <a:lnTo>
                  <a:pt x="196" y="195"/>
                </a:lnTo>
                <a:lnTo>
                  <a:pt x="195" y="197"/>
                </a:lnTo>
                <a:lnTo>
                  <a:pt x="195" y="199"/>
                </a:lnTo>
                <a:lnTo>
                  <a:pt x="193" y="199"/>
                </a:lnTo>
                <a:lnTo>
                  <a:pt x="193" y="197"/>
                </a:lnTo>
                <a:lnTo>
                  <a:pt x="192" y="197"/>
                </a:lnTo>
                <a:lnTo>
                  <a:pt x="192" y="199"/>
                </a:lnTo>
                <a:lnTo>
                  <a:pt x="192" y="200"/>
                </a:lnTo>
                <a:lnTo>
                  <a:pt x="192" y="202"/>
                </a:lnTo>
                <a:lnTo>
                  <a:pt x="193" y="202"/>
                </a:lnTo>
                <a:lnTo>
                  <a:pt x="192" y="202"/>
                </a:lnTo>
                <a:lnTo>
                  <a:pt x="190" y="200"/>
                </a:lnTo>
                <a:lnTo>
                  <a:pt x="190" y="202"/>
                </a:lnTo>
                <a:lnTo>
                  <a:pt x="190" y="200"/>
                </a:lnTo>
                <a:lnTo>
                  <a:pt x="190" y="199"/>
                </a:lnTo>
                <a:lnTo>
                  <a:pt x="190" y="197"/>
                </a:lnTo>
                <a:lnTo>
                  <a:pt x="188" y="197"/>
                </a:lnTo>
                <a:lnTo>
                  <a:pt x="188" y="199"/>
                </a:lnTo>
                <a:lnTo>
                  <a:pt x="188" y="197"/>
                </a:lnTo>
                <a:lnTo>
                  <a:pt x="188" y="195"/>
                </a:lnTo>
                <a:lnTo>
                  <a:pt x="187" y="195"/>
                </a:lnTo>
                <a:lnTo>
                  <a:pt x="188" y="195"/>
                </a:lnTo>
                <a:lnTo>
                  <a:pt x="188" y="194"/>
                </a:lnTo>
                <a:lnTo>
                  <a:pt x="190" y="194"/>
                </a:lnTo>
                <a:lnTo>
                  <a:pt x="190" y="192"/>
                </a:lnTo>
                <a:lnTo>
                  <a:pt x="190" y="194"/>
                </a:lnTo>
                <a:lnTo>
                  <a:pt x="188" y="194"/>
                </a:lnTo>
                <a:lnTo>
                  <a:pt x="188" y="192"/>
                </a:lnTo>
                <a:lnTo>
                  <a:pt x="187" y="192"/>
                </a:lnTo>
                <a:lnTo>
                  <a:pt x="187" y="194"/>
                </a:lnTo>
                <a:lnTo>
                  <a:pt x="187" y="192"/>
                </a:lnTo>
                <a:lnTo>
                  <a:pt x="185" y="192"/>
                </a:lnTo>
                <a:lnTo>
                  <a:pt x="185" y="194"/>
                </a:lnTo>
                <a:lnTo>
                  <a:pt x="185" y="192"/>
                </a:lnTo>
                <a:lnTo>
                  <a:pt x="185" y="191"/>
                </a:lnTo>
                <a:lnTo>
                  <a:pt x="187" y="191"/>
                </a:lnTo>
                <a:lnTo>
                  <a:pt x="185" y="191"/>
                </a:lnTo>
                <a:lnTo>
                  <a:pt x="184" y="191"/>
                </a:lnTo>
                <a:lnTo>
                  <a:pt x="184" y="192"/>
                </a:lnTo>
                <a:lnTo>
                  <a:pt x="182" y="192"/>
                </a:lnTo>
                <a:lnTo>
                  <a:pt x="182" y="194"/>
                </a:lnTo>
                <a:lnTo>
                  <a:pt x="180" y="194"/>
                </a:lnTo>
                <a:lnTo>
                  <a:pt x="182" y="194"/>
                </a:lnTo>
                <a:lnTo>
                  <a:pt x="182" y="195"/>
                </a:lnTo>
                <a:lnTo>
                  <a:pt x="180" y="195"/>
                </a:lnTo>
                <a:lnTo>
                  <a:pt x="180" y="194"/>
                </a:lnTo>
                <a:lnTo>
                  <a:pt x="179" y="194"/>
                </a:lnTo>
                <a:lnTo>
                  <a:pt x="179" y="195"/>
                </a:lnTo>
                <a:lnTo>
                  <a:pt x="177" y="195"/>
                </a:lnTo>
                <a:lnTo>
                  <a:pt x="176" y="195"/>
                </a:lnTo>
                <a:lnTo>
                  <a:pt x="176" y="194"/>
                </a:lnTo>
                <a:lnTo>
                  <a:pt x="176" y="192"/>
                </a:lnTo>
                <a:lnTo>
                  <a:pt x="177" y="192"/>
                </a:lnTo>
                <a:lnTo>
                  <a:pt x="177" y="191"/>
                </a:lnTo>
                <a:lnTo>
                  <a:pt x="176" y="191"/>
                </a:lnTo>
                <a:lnTo>
                  <a:pt x="174" y="191"/>
                </a:lnTo>
                <a:lnTo>
                  <a:pt x="176" y="191"/>
                </a:lnTo>
                <a:lnTo>
                  <a:pt x="174" y="191"/>
                </a:lnTo>
                <a:lnTo>
                  <a:pt x="174" y="189"/>
                </a:lnTo>
                <a:lnTo>
                  <a:pt x="176" y="189"/>
                </a:lnTo>
                <a:lnTo>
                  <a:pt x="176" y="191"/>
                </a:lnTo>
                <a:lnTo>
                  <a:pt x="176" y="189"/>
                </a:lnTo>
                <a:lnTo>
                  <a:pt x="177" y="189"/>
                </a:lnTo>
                <a:lnTo>
                  <a:pt x="176" y="189"/>
                </a:lnTo>
                <a:lnTo>
                  <a:pt x="176" y="187"/>
                </a:lnTo>
                <a:lnTo>
                  <a:pt x="176" y="186"/>
                </a:lnTo>
                <a:lnTo>
                  <a:pt x="176" y="184"/>
                </a:lnTo>
                <a:lnTo>
                  <a:pt x="174" y="184"/>
                </a:lnTo>
                <a:lnTo>
                  <a:pt x="174" y="183"/>
                </a:lnTo>
                <a:lnTo>
                  <a:pt x="172" y="183"/>
                </a:lnTo>
                <a:lnTo>
                  <a:pt x="171" y="181"/>
                </a:lnTo>
                <a:lnTo>
                  <a:pt x="169" y="181"/>
                </a:lnTo>
                <a:lnTo>
                  <a:pt x="169" y="179"/>
                </a:lnTo>
                <a:lnTo>
                  <a:pt x="171" y="179"/>
                </a:lnTo>
                <a:lnTo>
                  <a:pt x="171" y="178"/>
                </a:lnTo>
                <a:lnTo>
                  <a:pt x="169" y="176"/>
                </a:lnTo>
                <a:lnTo>
                  <a:pt x="171" y="176"/>
                </a:lnTo>
                <a:lnTo>
                  <a:pt x="172" y="176"/>
                </a:lnTo>
                <a:lnTo>
                  <a:pt x="172" y="175"/>
                </a:lnTo>
                <a:lnTo>
                  <a:pt x="172" y="173"/>
                </a:lnTo>
                <a:lnTo>
                  <a:pt x="171" y="173"/>
                </a:lnTo>
                <a:lnTo>
                  <a:pt x="171" y="171"/>
                </a:lnTo>
                <a:lnTo>
                  <a:pt x="172" y="171"/>
                </a:lnTo>
                <a:lnTo>
                  <a:pt x="172" y="170"/>
                </a:lnTo>
                <a:lnTo>
                  <a:pt x="172" y="168"/>
                </a:lnTo>
                <a:lnTo>
                  <a:pt x="171" y="168"/>
                </a:lnTo>
                <a:lnTo>
                  <a:pt x="171" y="167"/>
                </a:lnTo>
                <a:lnTo>
                  <a:pt x="169" y="165"/>
                </a:lnTo>
                <a:lnTo>
                  <a:pt x="169" y="163"/>
                </a:lnTo>
                <a:lnTo>
                  <a:pt x="168" y="163"/>
                </a:lnTo>
                <a:lnTo>
                  <a:pt x="169" y="163"/>
                </a:lnTo>
                <a:lnTo>
                  <a:pt x="169" y="162"/>
                </a:lnTo>
                <a:lnTo>
                  <a:pt x="169" y="160"/>
                </a:lnTo>
                <a:lnTo>
                  <a:pt x="171" y="159"/>
                </a:lnTo>
                <a:lnTo>
                  <a:pt x="171" y="157"/>
                </a:lnTo>
                <a:lnTo>
                  <a:pt x="171" y="155"/>
                </a:lnTo>
                <a:lnTo>
                  <a:pt x="171" y="154"/>
                </a:lnTo>
                <a:lnTo>
                  <a:pt x="169" y="154"/>
                </a:lnTo>
                <a:lnTo>
                  <a:pt x="169" y="152"/>
                </a:lnTo>
                <a:lnTo>
                  <a:pt x="169" y="151"/>
                </a:lnTo>
                <a:lnTo>
                  <a:pt x="168" y="151"/>
                </a:lnTo>
                <a:lnTo>
                  <a:pt x="169" y="149"/>
                </a:lnTo>
                <a:lnTo>
                  <a:pt x="169" y="147"/>
                </a:lnTo>
                <a:lnTo>
                  <a:pt x="169" y="146"/>
                </a:lnTo>
                <a:lnTo>
                  <a:pt x="171" y="146"/>
                </a:lnTo>
                <a:lnTo>
                  <a:pt x="171" y="144"/>
                </a:lnTo>
                <a:lnTo>
                  <a:pt x="172" y="144"/>
                </a:lnTo>
                <a:lnTo>
                  <a:pt x="172" y="146"/>
                </a:lnTo>
                <a:lnTo>
                  <a:pt x="174" y="146"/>
                </a:lnTo>
                <a:lnTo>
                  <a:pt x="176" y="146"/>
                </a:lnTo>
                <a:lnTo>
                  <a:pt x="176" y="144"/>
                </a:lnTo>
                <a:lnTo>
                  <a:pt x="176" y="143"/>
                </a:lnTo>
                <a:lnTo>
                  <a:pt x="174" y="143"/>
                </a:lnTo>
                <a:lnTo>
                  <a:pt x="176" y="141"/>
                </a:lnTo>
                <a:lnTo>
                  <a:pt x="177" y="141"/>
                </a:lnTo>
                <a:lnTo>
                  <a:pt x="179" y="139"/>
                </a:lnTo>
                <a:lnTo>
                  <a:pt x="179" y="138"/>
                </a:lnTo>
                <a:lnTo>
                  <a:pt x="180" y="138"/>
                </a:lnTo>
                <a:lnTo>
                  <a:pt x="182" y="138"/>
                </a:lnTo>
                <a:lnTo>
                  <a:pt x="182" y="139"/>
                </a:lnTo>
                <a:lnTo>
                  <a:pt x="184" y="139"/>
                </a:lnTo>
                <a:lnTo>
                  <a:pt x="184" y="141"/>
                </a:lnTo>
                <a:lnTo>
                  <a:pt x="185" y="141"/>
                </a:lnTo>
                <a:lnTo>
                  <a:pt x="187" y="141"/>
                </a:lnTo>
                <a:lnTo>
                  <a:pt x="188" y="141"/>
                </a:lnTo>
                <a:lnTo>
                  <a:pt x="190" y="141"/>
                </a:lnTo>
                <a:lnTo>
                  <a:pt x="190" y="139"/>
                </a:lnTo>
                <a:lnTo>
                  <a:pt x="192" y="139"/>
                </a:lnTo>
                <a:lnTo>
                  <a:pt x="193" y="139"/>
                </a:lnTo>
                <a:lnTo>
                  <a:pt x="195" y="139"/>
                </a:lnTo>
                <a:lnTo>
                  <a:pt x="196" y="139"/>
                </a:lnTo>
                <a:lnTo>
                  <a:pt x="196" y="138"/>
                </a:lnTo>
                <a:lnTo>
                  <a:pt x="196" y="136"/>
                </a:lnTo>
                <a:lnTo>
                  <a:pt x="196" y="135"/>
                </a:lnTo>
                <a:lnTo>
                  <a:pt x="198" y="135"/>
                </a:lnTo>
                <a:lnTo>
                  <a:pt x="196" y="135"/>
                </a:lnTo>
                <a:lnTo>
                  <a:pt x="198" y="133"/>
                </a:lnTo>
                <a:lnTo>
                  <a:pt x="196" y="133"/>
                </a:lnTo>
                <a:lnTo>
                  <a:pt x="198" y="133"/>
                </a:lnTo>
                <a:lnTo>
                  <a:pt x="196" y="133"/>
                </a:lnTo>
                <a:lnTo>
                  <a:pt x="196" y="135"/>
                </a:lnTo>
                <a:lnTo>
                  <a:pt x="196" y="133"/>
                </a:lnTo>
                <a:lnTo>
                  <a:pt x="195" y="133"/>
                </a:lnTo>
                <a:lnTo>
                  <a:pt x="195" y="135"/>
                </a:lnTo>
                <a:lnTo>
                  <a:pt x="196" y="135"/>
                </a:lnTo>
                <a:lnTo>
                  <a:pt x="196" y="136"/>
                </a:lnTo>
                <a:lnTo>
                  <a:pt x="195" y="136"/>
                </a:lnTo>
                <a:lnTo>
                  <a:pt x="193" y="136"/>
                </a:lnTo>
                <a:lnTo>
                  <a:pt x="193" y="135"/>
                </a:lnTo>
                <a:lnTo>
                  <a:pt x="193" y="133"/>
                </a:lnTo>
                <a:lnTo>
                  <a:pt x="193" y="131"/>
                </a:lnTo>
                <a:lnTo>
                  <a:pt x="193" y="130"/>
                </a:lnTo>
                <a:lnTo>
                  <a:pt x="195" y="130"/>
                </a:lnTo>
                <a:lnTo>
                  <a:pt x="193" y="130"/>
                </a:lnTo>
                <a:lnTo>
                  <a:pt x="193" y="131"/>
                </a:lnTo>
                <a:lnTo>
                  <a:pt x="192" y="131"/>
                </a:lnTo>
                <a:lnTo>
                  <a:pt x="192" y="133"/>
                </a:lnTo>
                <a:lnTo>
                  <a:pt x="190" y="133"/>
                </a:lnTo>
                <a:lnTo>
                  <a:pt x="190" y="131"/>
                </a:lnTo>
                <a:lnTo>
                  <a:pt x="190" y="133"/>
                </a:lnTo>
                <a:lnTo>
                  <a:pt x="188" y="133"/>
                </a:lnTo>
                <a:lnTo>
                  <a:pt x="188" y="131"/>
                </a:lnTo>
                <a:lnTo>
                  <a:pt x="190" y="131"/>
                </a:lnTo>
                <a:lnTo>
                  <a:pt x="190" y="130"/>
                </a:lnTo>
                <a:lnTo>
                  <a:pt x="190" y="128"/>
                </a:lnTo>
                <a:lnTo>
                  <a:pt x="190" y="127"/>
                </a:lnTo>
                <a:lnTo>
                  <a:pt x="188" y="127"/>
                </a:lnTo>
                <a:lnTo>
                  <a:pt x="188" y="128"/>
                </a:lnTo>
                <a:lnTo>
                  <a:pt x="188" y="130"/>
                </a:lnTo>
                <a:lnTo>
                  <a:pt x="188" y="128"/>
                </a:lnTo>
                <a:lnTo>
                  <a:pt x="187" y="128"/>
                </a:lnTo>
                <a:lnTo>
                  <a:pt x="187" y="130"/>
                </a:lnTo>
                <a:lnTo>
                  <a:pt x="185" y="130"/>
                </a:lnTo>
                <a:lnTo>
                  <a:pt x="185" y="128"/>
                </a:lnTo>
                <a:lnTo>
                  <a:pt x="185" y="127"/>
                </a:lnTo>
                <a:lnTo>
                  <a:pt x="184" y="127"/>
                </a:lnTo>
                <a:lnTo>
                  <a:pt x="184" y="125"/>
                </a:lnTo>
                <a:lnTo>
                  <a:pt x="184" y="123"/>
                </a:lnTo>
                <a:lnTo>
                  <a:pt x="182" y="123"/>
                </a:lnTo>
                <a:lnTo>
                  <a:pt x="182" y="122"/>
                </a:lnTo>
                <a:lnTo>
                  <a:pt x="180" y="122"/>
                </a:lnTo>
                <a:lnTo>
                  <a:pt x="180" y="120"/>
                </a:lnTo>
                <a:lnTo>
                  <a:pt x="180" y="119"/>
                </a:lnTo>
                <a:lnTo>
                  <a:pt x="182" y="119"/>
                </a:lnTo>
                <a:lnTo>
                  <a:pt x="182" y="117"/>
                </a:lnTo>
                <a:lnTo>
                  <a:pt x="180" y="119"/>
                </a:lnTo>
                <a:lnTo>
                  <a:pt x="180" y="117"/>
                </a:lnTo>
                <a:lnTo>
                  <a:pt x="180" y="115"/>
                </a:lnTo>
                <a:lnTo>
                  <a:pt x="182" y="115"/>
                </a:lnTo>
                <a:lnTo>
                  <a:pt x="182" y="114"/>
                </a:lnTo>
                <a:lnTo>
                  <a:pt x="182" y="112"/>
                </a:lnTo>
                <a:lnTo>
                  <a:pt x="180" y="112"/>
                </a:lnTo>
                <a:lnTo>
                  <a:pt x="179" y="111"/>
                </a:lnTo>
                <a:lnTo>
                  <a:pt x="180" y="111"/>
                </a:lnTo>
                <a:lnTo>
                  <a:pt x="180" y="109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79" y="106"/>
                </a:lnTo>
                <a:lnTo>
                  <a:pt x="179" y="104"/>
                </a:lnTo>
                <a:lnTo>
                  <a:pt x="179" y="103"/>
                </a:lnTo>
                <a:lnTo>
                  <a:pt x="179" y="101"/>
                </a:lnTo>
                <a:lnTo>
                  <a:pt x="180" y="101"/>
                </a:lnTo>
                <a:lnTo>
                  <a:pt x="180" y="99"/>
                </a:lnTo>
                <a:lnTo>
                  <a:pt x="180" y="98"/>
                </a:lnTo>
                <a:lnTo>
                  <a:pt x="182" y="98"/>
                </a:lnTo>
                <a:lnTo>
                  <a:pt x="182" y="96"/>
                </a:lnTo>
                <a:lnTo>
                  <a:pt x="182" y="95"/>
                </a:lnTo>
                <a:lnTo>
                  <a:pt x="182" y="93"/>
                </a:lnTo>
                <a:lnTo>
                  <a:pt x="182" y="91"/>
                </a:lnTo>
                <a:lnTo>
                  <a:pt x="184" y="90"/>
                </a:lnTo>
                <a:lnTo>
                  <a:pt x="184" y="88"/>
                </a:lnTo>
                <a:lnTo>
                  <a:pt x="182" y="88"/>
                </a:lnTo>
                <a:lnTo>
                  <a:pt x="182" y="87"/>
                </a:lnTo>
                <a:lnTo>
                  <a:pt x="184" y="87"/>
                </a:lnTo>
                <a:lnTo>
                  <a:pt x="184" y="88"/>
                </a:lnTo>
                <a:lnTo>
                  <a:pt x="185" y="88"/>
                </a:lnTo>
                <a:lnTo>
                  <a:pt x="184" y="88"/>
                </a:lnTo>
                <a:lnTo>
                  <a:pt x="185" y="88"/>
                </a:lnTo>
                <a:lnTo>
                  <a:pt x="185" y="87"/>
                </a:lnTo>
                <a:lnTo>
                  <a:pt x="187" y="87"/>
                </a:lnTo>
                <a:lnTo>
                  <a:pt x="187" y="88"/>
                </a:lnTo>
                <a:lnTo>
                  <a:pt x="188" y="87"/>
                </a:lnTo>
                <a:lnTo>
                  <a:pt x="190" y="87"/>
                </a:lnTo>
                <a:lnTo>
                  <a:pt x="190" y="88"/>
                </a:lnTo>
                <a:lnTo>
                  <a:pt x="192" y="88"/>
                </a:lnTo>
                <a:lnTo>
                  <a:pt x="192" y="87"/>
                </a:lnTo>
                <a:lnTo>
                  <a:pt x="192" y="88"/>
                </a:lnTo>
                <a:lnTo>
                  <a:pt x="193" y="88"/>
                </a:lnTo>
                <a:lnTo>
                  <a:pt x="195" y="88"/>
                </a:lnTo>
                <a:lnTo>
                  <a:pt x="195" y="90"/>
                </a:lnTo>
                <a:lnTo>
                  <a:pt x="196" y="90"/>
                </a:lnTo>
                <a:lnTo>
                  <a:pt x="198" y="90"/>
                </a:lnTo>
                <a:lnTo>
                  <a:pt x="198" y="88"/>
                </a:lnTo>
                <a:lnTo>
                  <a:pt x="196" y="88"/>
                </a:lnTo>
                <a:lnTo>
                  <a:pt x="196" y="87"/>
                </a:lnTo>
                <a:lnTo>
                  <a:pt x="196" y="85"/>
                </a:lnTo>
                <a:lnTo>
                  <a:pt x="195" y="85"/>
                </a:lnTo>
                <a:lnTo>
                  <a:pt x="195" y="83"/>
                </a:lnTo>
                <a:lnTo>
                  <a:pt x="195" y="82"/>
                </a:lnTo>
                <a:lnTo>
                  <a:pt x="193" y="82"/>
                </a:lnTo>
                <a:lnTo>
                  <a:pt x="193" y="80"/>
                </a:lnTo>
                <a:lnTo>
                  <a:pt x="192" y="80"/>
                </a:lnTo>
                <a:lnTo>
                  <a:pt x="192" y="79"/>
                </a:lnTo>
                <a:lnTo>
                  <a:pt x="190" y="79"/>
                </a:lnTo>
                <a:lnTo>
                  <a:pt x="190" y="77"/>
                </a:lnTo>
                <a:lnTo>
                  <a:pt x="188" y="75"/>
                </a:lnTo>
                <a:lnTo>
                  <a:pt x="188" y="74"/>
                </a:lnTo>
                <a:lnTo>
                  <a:pt x="187" y="74"/>
                </a:lnTo>
                <a:lnTo>
                  <a:pt x="187" y="72"/>
                </a:lnTo>
                <a:lnTo>
                  <a:pt x="185" y="72"/>
                </a:lnTo>
                <a:lnTo>
                  <a:pt x="185" y="71"/>
                </a:lnTo>
                <a:lnTo>
                  <a:pt x="184" y="71"/>
                </a:lnTo>
                <a:lnTo>
                  <a:pt x="182" y="71"/>
                </a:lnTo>
                <a:lnTo>
                  <a:pt x="182" y="69"/>
                </a:lnTo>
                <a:lnTo>
                  <a:pt x="184" y="69"/>
                </a:lnTo>
                <a:lnTo>
                  <a:pt x="184" y="67"/>
                </a:lnTo>
                <a:lnTo>
                  <a:pt x="182" y="66"/>
                </a:lnTo>
                <a:lnTo>
                  <a:pt x="182" y="64"/>
                </a:lnTo>
                <a:lnTo>
                  <a:pt x="180" y="64"/>
                </a:lnTo>
                <a:lnTo>
                  <a:pt x="179" y="64"/>
                </a:lnTo>
                <a:lnTo>
                  <a:pt x="177" y="64"/>
                </a:lnTo>
                <a:lnTo>
                  <a:pt x="177" y="63"/>
                </a:lnTo>
                <a:lnTo>
                  <a:pt x="177" y="61"/>
                </a:lnTo>
                <a:lnTo>
                  <a:pt x="177" y="59"/>
                </a:lnTo>
                <a:lnTo>
                  <a:pt x="177" y="58"/>
                </a:lnTo>
                <a:lnTo>
                  <a:pt x="179" y="58"/>
                </a:lnTo>
                <a:lnTo>
                  <a:pt x="179" y="56"/>
                </a:lnTo>
                <a:lnTo>
                  <a:pt x="180" y="56"/>
                </a:lnTo>
                <a:lnTo>
                  <a:pt x="180" y="58"/>
                </a:lnTo>
                <a:lnTo>
                  <a:pt x="182" y="58"/>
                </a:lnTo>
                <a:lnTo>
                  <a:pt x="182" y="56"/>
                </a:lnTo>
                <a:lnTo>
                  <a:pt x="182" y="55"/>
                </a:lnTo>
                <a:lnTo>
                  <a:pt x="180" y="55"/>
                </a:lnTo>
                <a:lnTo>
                  <a:pt x="182" y="53"/>
                </a:lnTo>
                <a:lnTo>
                  <a:pt x="184" y="53"/>
                </a:lnTo>
                <a:lnTo>
                  <a:pt x="184" y="51"/>
                </a:lnTo>
                <a:lnTo>
                  <a:pt x="185" y="51"/>
                </a:lnTo>
                <a:lnTo>
                  <a:pt x="185" y="53"/>
                </a:lnTo>
                <a:lnTo>
                  <a:pt x="187" y="53"/>
                </a:lnTo>
                <a:lnTo>
                  <a:pt x="187" y="55"/>
                </a:lnTo>
                <a:lnTo>
                  <a:pt x="188" y="55"/>
                </a:lnTo>
                <a:lnTo>
                  <a:pt x="188" y="56"/>
                </a:lnTo>
                <a:lnTo>
                  <a:pt x="190" y="56"/>
                </a:lnTo>
                <a:lnTo>
                  <a:pt x="192" y="58"/>
                </a:lnTo>
                <a:lnTo>
                  <a:pt x="192" y="59"/>
                </a:lnTo>
                <a:lnTo>
                  <a:pt x="193" y="59"/>
                </a:lnTo>
                <a:lnTo>
                  <a:pt x="195" y="59"/>
                </a:lnTo>
                <a:lnTo>
                  <a:pt x="195" y="61"/>
                </a:lnTo>
                <a:lnTo>
                  <a:pt x="196" y="61"/>
                </a:lnTo>
                <a:lnTo>
                  <a:pt x="196" y="63"/>
                </a:lnTo>
                <a:lnTo>
                  <a:pt x="198" y="64"/>
                </a:lnTo>
                <a:lnTo>
                  <a:pt x="200" y="64"/>
                </a:lnTo>
                <a:lnTo>
                  <a:pt x="200" y="66"/>
                </a:lnTo>
                <a:lnTo>
                  <a:pt x="200" y="67"/>
                </a:lnTo>
                <a:lnTo>
                  <a:pt x="201" y="67"/>
                </a:lnTo>
                <a:lnTo>
                  <a:pt x="201" y="69"/>
                </a:lnTo>
                <a:lnTo>
                  <a:pt x="201" y="67"/>
                </a:lnTo>
                <a:lnTo>
                  <a:pt x="201" y="69"/>
                </a:lnTo>
                <a:lnTo>
                  <a:pt x="203" y="69"/>
                </a:lnTo>
                <a:lnTo>
                  <a:pt x="203" y="71"/>
                </a:lnTo>
                <a:lnTo>
                  <a:pt x="204" y="71"/>
                </a:lnTo>
                <a:lnTo>
                  <a:pt x="204" y="72"/>
                </a:lnTo>
                <a:lnTo>
                  <a:pt x="204" y="74"/>
                </a:lnTo>
                <a:lnTo>
                  <a:pt x="206" y="74"/>
                </a:lnTo>
                <a:lnTo>
                  <a:pt x="206" y="75"/>
                </a:lnTo>
                <a:lnTo>
                  <a:pt x="208" y="75"/>
                </a:lnTo>
                <a:lnTo>
                  <a:pt x="208" y="77"/>
                </a:lnTo>
                <a:lnTo>
                  <a:pt x="209" y="77"/>
                </a:lnTo>
                <a:lnTo>
                  <a:pt x="209" y="79"/>
                </a:lnTo>
                <a:lnTo>
                  <a:pt x="209" y="80"/>
                </a:lnTo>
                <a:lnTo>
                  <a:pt x="209" y="82"/>
                </a:lnTo>
                <a:lnTo>
                  <a:pt x="209" y="80"/>
                </a:lnTo>
                <a:lnTo>
                  <a:pt x="208" y="80"/>
                </a:lnTo>
                <a:lnTo>
                  <a:pt x="206" y="80"/>
                </a:lnTo>
                <a:lnTo>
                  <a:pt x="206" y="79"/>
                </a:lnTo>
                <a:lnTo>
                  <a:pt x="204" y="79"/>
                </a:lnTo>
                <a:lnTo>
                  <a:pt x="204" y="77"/>
                </a:lnTo>
                <a:lnTo>
                  <a:pt x="203" y="77"/>
                </a:lnTo>
                <a:lnTo>
                  <a:pt x="203" y="75"/>
                </a:lnTo>
                <a:lnTo>
                  <a:pt x="203" y="74"/>
                </a:lnTo>
                <a:lnTo>
                  <a:pt x="201" y="74"/>
                </a:lnTo>
                <a:lnTo>
                  <a:pt x="201" y="75"/>
                </a:lnTo>
                <a:lnTo>
                  <a:pt x="201" y="74"/>
                </a:lnTo>
                <a:lnTo>
                  <a:pt x="200" y="74"/>
                </a:lnTo>
                <a:lnTo>
                  <a:pt x="200" y="72"/>
                </a:lnTo>
                <a:lnTo>
                  <a:pt x="198" y="72"/>
                </a:lnTo>
                <a:lnTo>
                  <a:pt x="200" y="72"/>
                </a:lnTo>
                <a:lnTo>
                  <a:pt x="200" y="74"/>
                </a:lnTo>
                <a:lnTo>
                  <a:pt x="200" y="75"/>
                </a:lnTo>
                <a:lnTo>
                  <a:pt x="201" y="75"/>
                </a:lnTo>
                <a:lnTo>
                  <a:pt x="201" y="77"/>
                </a:lnTo>
                <a:lnTo>
                  <a:pt x="200" y="77"/>
                </a:lnTo>
                <a:lnTo>
                  <a:pt x="200" y="79"/>
                </a:lnTo>
                <a:lnTo>
                  <a:pt x="201" y="79"/>
                </a:lnTo>
                <a:lnTo>
                  <a:pt x="203" y="79"/>
                </a:lnTo>
                <a:lnTo>
                  <a:pt x="203" y="80"/>
                </a:lnTo>
                <a:lnTo>
                  <a:pt x="204" y="80"/>
                </a:lnTo>
                <a:lnTo>
                  <a:pt x="204" y="82"/>
                </a:lnTo>
                <a:lnTo>
                  <a:pt x="206" y="82"/>
                </a:lnTo>
                <a:lnTo>
                  <a:pt x="206" y="83"/>
                </a:lnTo>
                <a:lnTo>
                  <a:pt x="208" y="83"/>
                </a:lnTo>
                <a:lnTo>
                  <a:pt x="208" y="85"/>
                </a:lnTo>
                <a:lnTo>
                  <a:pt x="209" y="85"/>
                </a:lnTo>
                <a:lnTo>
                  <a:pt x="209" y="87"/>
                </a:lnTo>
                <a:lnTo>
                  <a:pt x="209" y="88"/>
                </a:lnTo>
                <a:lnTo>
                  <a:pt x="211" y="88"/>
                </a:lnTo>
                <a:lnTo>
                  <a:pt x="211" y="87"/>
                </a:lnTo>
                <a:lnTo>
                  <a:pt x="211" y="88"/>
                </a:lnTo>
                <a:lnTo>
                  <a:pt x="212" y="88"/>
                </a:lnTo>
                <a:lnTo>
                  <a:pt x="212" y="90"/>
                </a:lnTo>
                <a:lnTo>
                  <a:pt x="214" y="90"/>
                </a:lnTo>
                <a:lnTo>
                  <a:pt x="214" y="91"/>
                </a:lnTo>
                <a:lnTo>
                  <a:pt x="216" y="91"/>
                </a:lnTo>
                <a:lnTo>
                  <a:pt x="216" y="93"/>
                </a:lnTo>
                <a:lnTo>
                  <a:pt x="217" y="93"/>
                </a:lnTo>
                <a:lnTo>
                  <a:pt x="217" y="95"/>
                </a:lnTo>
                <a:lnTo>
                  <a:pt x="217" y="96"/>
                </a:lnTo>
                <a:lnTo>
                  <a:pt x="219" y="96"/>
                </a:lnTo>
                <a:lnTo>
                  <a:pt x="219" y="98"/>
                </a:lnTo>
                <a:lnTo>
                  <a:pt x="219" y="99"/>
                </a:lnTo>
                <a:lnTo>
                  <a:pt x="220" y="99"/>
                </a:lnTo>
                <a:lnTo>
                  <a:pt x="220" y="101"/>
                </a:lnTo>
                <a:lnTo>
                  <a:pt x="222" y="101"/>
                </a:lnTo>
                <a:lnTo>
                  <a:pt x="222" y="103"/>
                </a:lnTo>
                <a:lnTo>
                  <a:pt x="222" y="104"/>
                </a:lnTo>
                <a:lnTo>
                  <a:pt x="224" y="104"/>
                </a:lnTo>
                <a:lnTo>
                  <a:pt x="224" y="106"/>
                </a:lnTo>
                <a:lnTo>
                  <a:pt x="224" y="107"/>
                </a:lnTo>
                <a:lnTo>
                  <a:pt x="224" y="109"/>
                </a:lnTo>
                <a:lnTo>
                  <a:pt x="225" y="109"/>
                </a:lnTo>
                <a:lnTo>
                  <a:pt x="225" y="111"/>
                </a:lnTo>
                <a:lnTo>
                  <a:pt x="227" y="111"/>
                </a:lnTo>
                <a:lnTo>
                  <a:pt x="227" y="112"/>
                </a:lnTo>
                <a:lnTo>
                  <a:pt x="227" y="114"/>
                </a:lnTo>
                <a:lnTo>
                  <a:pt x="228" y="114"/>
                </a:lnTo>
                <a:lnTo>
                  <a:pt x="228" y="115"/>
                </a:lnTo>
                <a:lnTo>
                  <a:pt x="230" y="117"/>
                </a:lnTo>
                <a:lnTo>
                  <a:pt x="230" y="119"/>
                </a:lnTo>
                <a:lnTo>
                  <a:pt x="230" y="120"/>
                </a:lnTo>
                <a:lnTo>
                  <a:pt x="232" y="120"/>
                </a:lnTo>
                <a:lnTo>
                  <a:pt x="233" y="122"/>
                </a:lnTo>
                <a:lnTo>
                  <a:pt x="235" y="123"/>
                </a:lnTo>
                <a:lnTo>
                  <a:pt x="236" y="123"/>
                </a:lnTo>
                <a:lnTo>
                  <a:pt x="236" y="125"/>
                </a:lnTo>
                <a:lnTo>
                  <a:pt x="236" y="127"/>
                </a:lnTo>
                <a:lnTo>
                  <a:pt x="238" y="128"/>
                </a:lnTo>
                <a:lnTo>
                  <a:pt x="238" y="130"/>
                </a:lnTo>
                <a:lnTo>
                  <a:pt x="240" y="130"/>
                </a:lnTo>
                <a:lnTo>
                  <a:pt x="240" y="131"/>
                </a:lnTo>
                <a:lnTo>
                  <a:pt x="241" y="131"/>
                </a:lnTo>
                <a:lnTo>
                  <a:pt x="241" y="133"/>
                </a:lnTo>
                <a:lnTo>
                  <a:pt x="243" y="133"/>
                </a:lnTo>
                <a:lnTo>
                  <a:pt x="243" y="135"/>
                </a:lnTo>
                <a:lnTo>
                  <a:pt x="244" y="135"/>
                </a:lnTo>
                <a:lnTo>
                  <a:pt x="244" y="136"/>
                </a:lnTo>
                <a:lnTo>
                  <a:pt x="246" y="136"/>
                </a:lnTo>
                <a:lnTo>
                  <a:pt x="246" y="138"/>
                </a:lnTo>
                <a:lnTo>
                  <a:pt x="248" y="138"/>
                </a:lnTo>
                <a:lnTo>
                  <a:pt x="248" y="139"/>
                </a:lnTo>
                <a:lnTo>
                  <a:pt x="249" y="139"/>
                </a:lnTo>
                <a:lnTo>
                  <a:pt x="249" y="141"/>
                </a:lnTo>
                <a:lnTo>
                  <a:pt x="251" y="141"/>
                </a:lnTo>
                <a:lnTo>
                  <a:pt x="252" y="141"/>
                </a:lnTo>
                <a:lnTo>
                  <a:pt x="252" y="143"/>
                </a:lnTo>
                <a:lnTo>
                  <a:pt x="254" y="144"/>
                </a:lnTo>
                <a:lnTo>
                  <a:pt x="254" y="146"/>
                </a:lnTo>
                <a:lnTo>
                  <a:pt x="256" y="147"/>
                </a:lnTo>
                <a:lnTo>
                  <a:pt x="256" y="149"/>
                </a:lnTo>
                <a:lnTo>
                  <a:pt x="257" y="149"/>
                </a:lnTo>
                <a:lnTo>
                  <a:pt x="257" y="151"/>
                </a:lnTo>
                <a:lnTo>
                  <a:pt x="257" y="152"/>
                </a:lnTo>
                <a:lnTo>
                  <a:pt x="259" y="154"/>
                </a:lnTo>
                <a:lnTo>
                  <a:pt x="260" y="155"/>
                </a:lnTo>
                <a:lnTo>
                  <a:pt x="262" y="157"/>
                </a:lnTo>
                <a:lnTo>
                  <a:pt x="262" y="159"/>
                </a:lnTo>
                <a:lnTo>
                  <a:pt x="264" y="159"/>
                </a:lnTo>
                <a:lnTo>
                  <a:pt x="264" y="160"/>
                </a:lnTo>
                <a:lnTo>
                  <a:pt x="265" y="160"/>
                </a:lnTo>
                <a:lnTo>
                  <a:pt x="265" y="162"/>
                </a:lnTo>
                <a:lnTo>
                  <a:pt x="267" y="162"/>
                </a:lnTo>
                <a:lnTo>
                  <a:pt x="267" y="163"/>
                </a:lnTo>
                <a:lnTo>
                  <a:pt x="268" y="163"/>
                </a:lnTo>
                <a:lnTo>
                  <a:pt x="268" y="165"/>
                </a:lnTo>
                <a:lnTo>
                  <a:pt x="270" y="165"/>
                </a:lnTo>
                <a:lnTo>
                  <a:pt x="270" y="167"/>
                </a:lnTo>
                <a:lnTo>
                  <a:pt x="272" y="167"/>
                </a:lnTo>
                <a:lnTo>
                  <a:pt x="272" y="168"/>
                </a:lnTo>
                <a:lnTo>
                  <a:pt x="273" y="168"/>
                </a:lnTo>
                <a:lnTo>
                  <a:pt x="273" y="170"/>
                </a:lnTo>
                <a:lnTo>
                  <a:pt x="273" y="171"/>
                </a:lnTo>
                <a:lnTo>
                  <a:pt x="275" y="171"/>
                </a:lnTo>
                <a:lnTo>
                  <a:pt x="275" y="173"/>
                </a:lnTo>
                <a:lnTo>
                  <a:pt x="276" y="173"/>
                </a:lnTo>
                <a:lnTo>
                  <a:pt x="276" y="175"/>
                </a:lnTo>
                <a:lnTo>
                  <a:pt x="278" y="176"/>
                </a:lnTo>
                <a:lnTo>
                  <a:pt x="278" y="178"/>
                </a:lnTo>
                <a:lnTo>
                  <a:pt x="280" y="178"/>
                </a:lnTo>
                <a:lnTo>
                  <a:pt x="280" y="179"/>
                </a:lnTo>
                <a:lnTo>
                  <a:pt x="281" y="181"/>
                </a:lnTo>
                <a:lnTo>
                  <a:pt x="281" y="183"/>
                </a:lnTo>
                <a:lnTo>
                  <a:pt x="281" y="184"/>
                </a:lnTo>
                <a:lnTo>
                  <a:pt x="283" y="184"/>
                </a:lnTo>
                <a:lnTo>
                  <a:pt x="283" y="186"/>
                </a:lnTo>
                <a:lnTo>
                  <a:pt x="283" y="187"/>
                </a:lnTo>
                <a:lnTo>
                  <a:pt x="283" y="189"/>
                </a:lnTo>
                <a:lnTo>
                  <a:pt x="283" y="191"/>
                </a:lnTo>
                <a:lnTo>
                  <a:pt x="284" y="192"/>
                </a:lnTo>
                <a:lnTo>
                  <a:pt x="286" y="192"/>
                </a:lnTo>
                <a:lnTo>
                  <a:pt x="286" y="194"/>
                </a:lnTo>
                <a:lnTo>
                  <a:pt x="288" y="195"/>
                </a:lnTo>
                <a:lnTo>
                  <a:pt x="288" y="197"/>
                </a:lnTo>
                <a:lnTo>
                  <a:pt x="289" y="197"/>
                </a:lnTo>
                <a:lnTo>
                  <a:pt x="289" y="199"/>
                </a:lnTo>
                <a:lnTo>
                  <a:pt x="291" y="199"/>
                </a:lnTo>
                <a:lnTo>
                  <a:pt x="291" y="200"/>
                </a:lnTo>
                <a:lnTo>
                  <a:pt x="292" y="200"/>
                </a:lnTo>
                <a:lnTo>
                  <a:pt x="292" y="202"/>
                </a:lnTo>
                <a:lnTo>
                  <a:pt x="294" y="202"/>
                </a:lnTo>
                <a:lnTo>
                  <a:pt x="294" y="203"/>
                </a:lnTo>
                <a:lnTo>
                  <a:pt x="296" y="203"/>
                </a:lnTo>
                <a:lnTo>
                  <a:pt x="297" y="203"/>
                </a:lnTo>
                <a:lnTo>
                  <a:pt x="297" y="205"/>
                </a:lnTo>
                <a:lnTo>
                  <a:pt x="299" y="205"/>
                </a:lnTo>
                <a:lnTo>
                  <a:pt x="299" y="207"/>
                </a:lnTo>
                <a:lnTo>
                  <a:pt x="300" y="207"/>
                </a:lnTo>
                <a:lnTo>
                  <a:pt x="300" y="208"/>
                </a:lnTo>
                <a:lnTo>
                  <a:pt x="302" y="208"/>
                </a:lnTo>
                <a:lnTo>
                  <a:pt x="304" y="208"/>
                </a:lnTo>
                <a:lnTo>
                  <a:pt x="304" y="210"/>
                </a:lnTo>
                <a:lnTo>
                  <a:pt x="305" y="211"/>
                </a:lnTo>
                <a:lnTo>
                  <a:pt x="307" y="211"/>
                </a:lnTo>
                <a:lnTo>
                  <a:pt x="307" y="210"/>
                </a:lnTo>
                <a:lnTo>
                  <a:pt x="308" y="210"/>
                </a:lnTo>
                <a:lnTo>
                  <a:pt x="308" y="211"/>
                </a:lnTo>
                <a:lnTo>
                  <a:pt x="310" y="211"/>
                </a:lnTo>
                <a:lnTo>
                  <a:pt x="308" y="211"/>
                </a:lnTo>
                <a:lnTo>
                  <a:pt x="308" y="210"/>
                </a:lnTo>
                <a:lnTo>
                  <a:pt x="308" y="208"/>
                </a:lnTo>
                <a:lnTo>
                  <a:pt x="308" y="207"/>
                </a:lnTo>
                <a:lnTo>
                  <a:pt x="308" y="205"/>
                </a:lnTo>
                <a:lnTo>
                  <a:pt x="310" y="205"/>
                </a:lnTo>
                <a:lnTo>
                  <a:pt x="310" y="203"/>
                </a:lnTo>
                <a:lnTo>
                  <a:pt x="310" y="202"/>
                </a:lnTo>
                <a:lnTo>
                  <a:pt x="310" y="200"/>
                </a:lnTo>
                <a:lnTo>
                  <a:pt x="308" y="200"/>
                </a:lnTo>
                <a:lnTo>
                  <a:pt x="308" y="199"/>
                </a:lnTo>
                <a:lnTo>
                  <a:pt x="308" y="197"/>
                </a:lnTo>
                <a:lnTo>
                  <a:pt x="308" y="199"/>
                </a:lnTo>
                <a:lnTo>
                  <a:pt x="307" y="199"/>
                </a:lnTo>
                <a:lnTo>
                  <a:pt x="308" y="199"/>
                </a:lnTo>
                <a:lnTo>
                  <a:pt x="308" y="200"/>
                </a:lnTo>
                <a:lnTo>
                  <a:pt x="307" y="200"/>
                </a:lnTo>
                <a:lnTo>
                  <a:pt x="308" y="200"/>
                </a:lnTo>
                <a:lnTo>
                  <a:pt x="308" y="202"/>
                </a:lnTo>
                <a:lnTo>
                  <a:pt x="308" y="203"/>
                </a:lnTo>
                <a:lnTo>
                  <a:pt x="307" y="203"/>
                </a:lnTo>
                <a:lnTo>
                  <a:pt x="307" y="205"/>
                </a:lnTo>
                <a:lnTo>
                  <a:pt x="305" y="205"/>
                </a:lnTo>
                <a:lnTo>
                  <a:pt x="304" y="205"/>
                </a:lnTo>
                <a:lnTo>
                  <a:pt x="302" y="205"/>
                </a:lnTo>
                <a:lnTo>
                  <a:pt x="302" y="203"/>
                </a:lnTo>
                <a:lnTo>
                  <a:pt x="300" y="203"/>
                </a:lnTo>
                <a:lnTo>
                  <a:pt x="299" y="202"/>
                </a:lnTo>
                <a:lnTo>
                  <a:pt x="297" y="200"/>
                </a:lnTo>
                <a:lnTo>
                  <a:pt x="296" y="199"/>
                </a:lnTo>
                <a:lnTo>
                  <a:pt x="294" y="199"/>
                </a:lnTo>
                <a:lnTo>
                  <a:pt x="294" y="197"/>
                </a:lnTo>
                <a:lnTo>
                  <a:pt x="292" y="195"/>
                </a:lnTo>
                <a:lnTo>
                  <a:pt x="291" y="195"/>
                </a:lnTo>
                <a:lnTo>
                  <a:pt x="291" y="194"/>
                </a:lnTo>
                <a:lnTo>
                  <a:pt x="291" y="192"/>
                </a:lnTo>
                <a:lnTo>
                  <a:pt x="289" y="192"/>
                </a:lnTo>
                <a:lnTo>
                  <a:pt x="291" y="192"/>
                </a:lnTo>
                <a:lnTo>
                  <a:pt x="289" y="192"/>
                </a:lnTo>
                <a:lnTo>
                  <a:pt x="289" y="191"/>
                </a:lnTo>
                <a:lnTo>
                  <a:pt x="289" y="189"/>
                </a:lnTo>
                <a:lnTo>
                  <a:pt x="289" y="187"/>
                </a:lnTo>
                <a:lnTo>
                  <a:pt x="289" y="186"/>
                </a:lnTo>
                <a:lnTo>
                  <a:pt x="289" y="184"/>
                </a:lnTo>
                <a:lnTo>
                  <a:pt x="288" y="184"/>
                </a:lnTo>
                <a:lnTo>
                  <a:pt x="288" y="183"/>
                </a:lnTo>
                <a:lnTo>
                  <a:pt x="286" y="183"/>
                </a:lnTo>
                <a:lnTo>
                  <a:pt x="286" y="181"/>
                </a:lnTo>
                <a:lnTo>
                  <a:pt x="284" y="179"/>
                </a:lnTo>
                <a:lnTo>
                  <a:pt x="284" y="178"/>
                </a:lnTo>
                <a:lnTo>
                  <a:pt x="283" y="178"/>
                </a:lnTo>
                <a:lnTo>
                  <a:pt x="283" y="176"/>
                </a:lnTo>
                <a:lnTo>
                  <a:pt x="283" y="175"/>
                </a:lnTo>
                <a:lnTo>
                  <a:pt x="281" y="175"/>
                </a:lnTo>
                <a:lnTo>
                  <a:pt x="281" y="173"/>
                </a:lnTo>
                <a:lnTo>
                  <a:pt x="281" y="171"/>
                </a:lnTo>
                <a:lnTo>
                  <a:pt x="280" y="171"/>
                </a:lnTo>
                <a:lnTo>
                  <a:pt x="280" y="170"/>
                </a:lnTo>
                <a:lnTo>
                  <a:pt x="278" y="170"/>
                </a:lnTo>
                <a:lnTo>
                  <a:pt x="278" y="168"/>
                </a:lnTo>
                <a:lnTo>
                  <a:pt x="278" y="167"/>
                </a:lnTo>
                <a:lnTo>
                  <a:pt x="276" y="167"/>
                </a:lnTo>
                <a:lnTo>
                  <a:pt x="276" y="165"/>
                </a:lnTo>
                <a:lnTo>
                  <a:pt x="276" y="163"/>
                </a:lnTo>
                <a:lnTo>
                  <a:pt x="275" y="163"/>
                </a:lnTo>
                <a:lnTo>
                  <a:pt x="275" y="162"/>
                </a:lnTo>
                <a:lnTo>
                  <a:pt x="273" y="157"/>
                </a:lnTo>
                <a:lnTo>
                  <a:pt x="273" y="155"/>
                </a:lnTo>
                <a:lnTo>
                  <a:pt x="272" y="155"/>
                </a:lnTo>
                <a:lnTo>
                  <a:pt x="270" y="155"/>
                </a:lnTo>
                <a:lnTo>
                  <a:pt x="270" y="154"/>
                </a:lnTo>
                <a:lnTo>
                  <a:pt x="268" y="154"/>
                </a:lnTo>
                <a:lnTo>
                  <a:pt x="268" y="152"/>
                </a:lnTo>
                <a:lnTo>
                  <a:pt x="267" y="152"/>
                </a:lnTo>
                <a:lnTo>
                  <a:pt x="267" y="151"/>
                </a:lnTo>
                <a:lnTo>
                  <a:pt x="267" y="149"/>
                </a:lnTo>
                <a:lnTo>
                  <a:pt x="265" y="149"/>
                </a:lnTo>
                <a:lnTo>
                  <a:pt x="264" y="147"/>
                </a:lnTo>
                <a:lnTo>
                  <a:pt x="264" y="146"/>
                </a:lnTo>
                <a:lnTo>
                  <a:pt x="262" y="146"/>
                </a:lnTo>
                <a:lnTo>
                  <a:pt x="262" y="144"/>
                </a:lnTo>
                <a:lnTo>
                  <a:pt x="262" y="143"/>
                </a:lnTo>
                <a:lnTo>
                  <a:pt x="260" y="143"/>
                </a:lnTo>
                <a:lnTo>
                  <a:pt x="260" y="141"/>
                </a:lnTo>
                <a:lnTo>
                  <a:pt x="259" y="141"/>
                </a:lnTo>
                <a:lnTo>
                  <a:pt x="259" y="139"/>
                </a:lnTo>
                <a:lnTo>
                  <a:pt x="257" y="139"/>
                </a:lnTo>
                <a:lnTo>
                  <a:pt x="257" y="138"/>
                </a:lnTo>
                <a:lnTo>
                  <a:pt x="256" y="138"/>
                </a:lnTo>
                <a:lnTo>
                  <a:pt x="256" y="136"/>
                </a:lnTo>
                <a:lnTo>
                  <a:pt x="254" y="136"/>
                </a:lnTo>
                <a:lnTo>
                  <a:pt x="254" y="135"/>
                </a:lnTo>
                <a:lnTo>
                  <a:pt x="252" y="135"/>
                </a:lnTo>
                <a:lnTo>
                  <a:pt x="252" y="133"/>
                </a:lnTo>
                <a:lnTo>
                  <a:pt x="251" y="133"/>
                </a:lnTo>
                <a:lnTo>
                  <a:pt x="251" y="131"/>
                </a:lnTo>
                <a:lnTo>
                  <a:pt x="251" y="130"/>
                </a:lnTo>
                <a:lnTo>
                  <a:pt x="251" y="128"/>
                </a:lnTo>
                <a:lnTo>
                  <a:pt x="249" y="128"/>
                </a:lnTo>
                <a:lnTo>
                  <a:pt x="249" y="127"/>
                </a:lnTo>
                <a:lnTo>
                  <a:pt x="248" y="127"/>
                </a:lnTo>
                <a:lnTo>
                  <a:pt x="248" y="125"/>
                </a:lnTo>
                <a:lnTo>
                  <a:pt x="246" y="125"/>
                </a:lnTo>
                <a:lnTo>
                  <a:pt x="244" y="125"/>
                </a:lnTo>
                <a:lnTo>
                  <a:pt x="244" y="123"/>
                </a:lnTo>
                <a:lnTo>
                  <a:pt x="243" y="123"/>
                </a:lnTo>
                <a:lnTo>
                  <a:pt x="243" y="122"/>
                </a:lnTo>
                <a:lnTo>
                  <a:pt x="241" y="122"/>
                </a:lnTo>
                <a:lnTo>
                  <a:pt x="241" y="120"/>
                </a:lnTo>
                <a:lnTo>
                  <a:pt x="240" y="119"/>
                </a:lnTo>
                <a:lnTo>
                  <a:pt x="240" y="117"/>
                </a:lnTo>
                <a:lnTo>
                  <a:pt x="240" y="115"/>
                </a:lnTo>
                <a:lnTo>
                  <a:pt x="240" y="114"/>
                </a:lnTo>
                <a:lnTo>
                  <a:pt x="241" y="114"/>
                </a:lnTo>
                <a:lnTo>
                  <a:pt x="240" y="114"/>
                </a:lnTo>
                <a:lnTo>
                  <a:pt x="238" y="114"/>
                </a:lnTo>
                <a:lnTo>
                  <a:pt x="238" y="115"/>
                </a:lnTo>
                <a:lnTo>
                  <a:pt x="238" y="114"/>
                </a:lnTo>
                <a:lnTo>
                  <a:pt x="236" y="114"/>
                </a:lnTo>
                <a:lnTo>
                  <a:pt x="236" y="112"/>
                </a:lnTo>
                <a:lnTo>
                  <a:pt x="236" y="111"/>
                </a:lnTo>
                <a:lnTo>
                  <a:pt x="238" y="111"/>
                </a:lnTo>
                <a:lnTo>
                  <a:pt x="240" y="111"/>
                </a:lnTo>
                <a:lnTo>
                  <a:pt x="240" y="109"/>
                </a:lnTo>
                <a:lnTo>
                  <a:pt x="241" y="109"/>
                </a:lnTo>
                <a:lnTo>
                  <a:pt x="240" y="109"/>
                </a:lnTo>
                <a:lnTo>
                  <a:pt x="240" y="107"/>
                </a:lnTo>
                <a:lnTo>
                  <a:pt x="240" y="109"/>
                </a:lnTo>
                <a:lnTo>
                  <a:pt x="238" y="109"/>
                </a:lnTo>
                <a:lnTo>
                  <a:pt x="238" y="107"/>
                </a:lnTo>
                <a:lnTo>
                  <a:pt x="238" y="109"/>
                </a:lnTo>
                <a:lnTo>
                  <a:pt x="238" y="107"/>
                </a:lnTo>
                <a:lnTo>
                  <a:pt x="236" y="107"/>
                </a:lnTo>
                <a:lnTo>
                  <a:pt x="235" y="107"/>
                </a:lnTo>
                <a:lnTo>
                  <a:pt x="235" y="109"/>
                </a:lnTo>
                <a:lnTo>
                  <a:pt x="235" y="107"/>
                </a:lnTo>
                <a:lnTo>
                  <a:pt x="233" y="107"/>
                </a:lnTo>
                <a:lnTo>
                  <a:pt x="232" y="107"/>
                </a:lnTo>
                <a:lnTo>
                  <a:pt x="232" y="106"/>
                </a:lnTo>
                <a:lnTo>
                  <a:pt x="232" y="104"/>
                </a:lnTo>
                <a:lnTo>
                  <a:pt x="232" y="103"/>
                </a:lnTo>
                <a:lnTo>
                  <a:pt x="232" y="101"/>
                </a:lnTo>
                <a:lnTo>
                  <a:pt x="232" y="99"/>
                </a:lnTo>
                <a:lnTo>
                  <a:pt x="230" y="99"/>
                </a:lnTo>
                <a:lnTo>
                  <a:pt x="228" y="99"/>
                </a:lnTo>
                <a:lnTo>
                  <a:pt x="228" y="98"/>
                </a:lnTo>
                <a:lnTo>
                  <a:pt x="227" y="98"/>
                </a:lnTo>
                <a:lnTo>
                  <a:pt x="228" y="98"/>
                </a:lnTo>
                <a:lnTo>
                  <a:pt x="227" y="98"/>
                </a:lnTo>
                <a:lnTo>
                  <a:pt x="227" y="96"/>
                </a:lnTo>
                <a:lnTo>
                  <a:pt x="225" y="96"/>
                </a:lnTo>
                <a:lnTo>
                  <a:pt x="225" y="95"/>
                </a:lnTo>
                <a:lnTo>
                  <a:pt x="225" y="93"/>
                </a:lnTo>
                <a:lnTo>
                  <a:pt x="224" y="93"/>
                </a:lnTo>
                <a:lnTo>
                  <a:pt x="224" y="91"/>
                </a:lnTo>
                <a:lnTo>
                  <a:pt x="222" y="91"/>
                </a:lnTo>
                <a:lnTo>
                  <a:pt x="222" y="90"/>
                </a:lnTo>
                <a:lnTo>
                  <a:pt x="222" y="88"/>
                </a:lnTo>
                <a:lnTo>
                  <a:pt x="220" y="88"/>
                </a:lnTo>
                <a:lnTo>
                  <a:pt x="220" y="87"/>
                </a:lnTo>
                <a:lnTo>
                  <a:pt x="219" y="87"/>
                </a:lnTo>
                <a:lnTo>
                  <a:pt x="219" y="85"/>
                </a:lnTo>
                <a:lnTo>
                  <a:pt x="220" y="85"/>
                </a:lnTo>
                <a:lnTo>
                  <a:pt x="220" y="83"/>
                </a:lnTo>
                <a:lnTo>
                  <a:pt x="220" y="85"/>
                </a:lnTo>
                <a:lnTo>
                  <a:pt x="222" y="85"/>
                </a:lnTo>
                <a:lnTo>
                  <a:pt x="222" y="83"/>
                </a:lnTo>
                <a:lnTo>
                  <a:pt x="224" y="83"/>
                </a:lnTo>
                <a:lnTo>
                  <a:pt x="222" y="83"/>
                </a:lnTo>
                <a:lnTo>
                  <a:pt x="224" y="83"/>
                </a:lnTo>
                <a:lnTo>
                  <a:pt x="222" y="82"/>
                </a:lnTo>
                <a:lnTo>
                  <a:pt x="224" y="82"/>
                </a:lnTo>
                <a:lnTo>
                  <a:pt x="222" y="82"/>
                </a:lnTo>
                <a:lnTo>
                  <a:pt x="222" y="80"/>
                </a:lnTo>
                <a:lnTo>
                  <a:pt x="220" y="80"/>
                </a:lnTo>
                <a:lnTo>
                  <a:pt x="220" y="79"/>
                </a:lnTo>
                <a:lnTo>
                  <a:pt x="219" y="79"/>
                </a:lnTo>
                <a:lnTo>
                  <a:pt x="219" y="77"/>
                </a:lnTo>
                <a:lnTo>
                  <a:pt x="217" y="77"/>
                </a:lnTo>
                <a:lnTo>
                  <a:pt x="217" y="75"/>
                </a:lnTo>
                <a:lnTo>
                  <a:pt x="216" y="75"/>
                </a:lnTo>
                <a:lnTo>
                  <a:pt x="216" y="74"/>
                </a:lnTo>
                <a:lnTo>
                  <a:pt x="214" y="74"/>
                </a:lnTo>
                <a:lnTo>
                  <a:pt x="212" y="72"/>
                </a:lnTo>
                <a:lnTo>
                  <a:pt x="211" y="71"/>
                </a:lnTo>
                <a:lnTo>
                  <a:pt x="209" y="69"/>
                </a:lnTo>
                <a:lnTo>
                  <a:pt x="209" y="67"/>
                </a:lnTo>
                <a:lnTo>
                  <a:pt x="208" y="67"/>
                </a:lnTo>
                <a:lnTo>
                  <a:pt x="206" y="67"/>
                </a:lnTo>
                <a:lnTo>
                  <a:pt x="206" y="66"/>
                </a:lnTo>
                <a:lnTo>
                  <a:pt x="204" y="64"/>
                </a:lnTo>
                <a:lnTo>
                  <a:pt x="204" y="63"/>
                </a:lnTo>
                <a:lnTo>
                  <a:pt x="204" y="61"/>
                </a:lnTo>
                <a:lnTo>
                  <a:pt x="203" y="61"/>
                </a:lnTo>
                <a:lnTo>
                  <a:pt x="203" y="63"/>
                </a:lnTo>
                <a:lnTo>
                  <a:pt x="203" y="61"/>
                </a:lnTo>
                <a:lnTo>
                  <a:pt x="201" y="61"/>
                </a:lnTo>
                <a:lnTo>
                  <a:pt x="200" y="59"/>
                </a:lnTo>
                <a:lnTo>
                  <a:pt x="200" y="58"/>
                </a:lnTo>
                <a:lnTo>
                  <a:pt x="200" y="59"/>
                </a:lnTo>
                <a:lnTo>
                  <a:pt x="200" y="58"/>
                </a:lnTo>
                <a:lnTo>
                  <a:pt x="198" y="58"/>
                </a:lnTo>
                <a:lnTo>
                  <a:pt x="196" y="56"/>
                </a:lnTo>
                <a:lnTo>
                  <a:pt x="196" y="55"/>
                </a:lnTo>
                <a:lnTo>
                  <a:pt x="195" y="55"/>
                </a:lnTo>
                <a:lnTo>
                  <a:pt x="195" y="53"/>
                </a:lnTo>
                <a:lnTo>
                  <a:pt x="196" y="51"/>
                </a:lnTo>
                <a:lnTo>
                  <a:pt x="196" y="50"/>
                </a:lnTo>
                <a:lnTo>
                  <a:pt x="196" y="48"/>
                </a:lnTo>
                <a:lnTo>
                  <a:pt x="196" y="47"/>
                </a:lnTo>
                <a:lnTo>
                  <a:pt x="198" y="45"/>
                </a:lnTo>
                <a:lnTo>
                  <a:pt x="198" y="43"/>
                </a:lnTo>
                <a:lnTo>
                  <a:pt x="198" y="42"/>
                </a:lnTo>
                <a:lnTo>
                  <a:pt x="200" y="42"/>
                </a:lnTo>
                <a:lnTo>
                  <a:pt x="200" y="43"/>
                </a:lnTo>
                <a:lnTo>
                  <a:pt x="200" y="42"/>
                </a:lnTo>
                <a:lnTo>
                  <a:pt x="200" y="40"/>
                </a:lnTo>
                <a:lnTo>
                  <a:pt x="200" y="39"/>
                </a:lnTo>
                <a:lnTo>
                  <a:pt x="200" y="37"/>
                </a:lnTo>
                <a:lnTo>
                  <a:pt x="201" y="37"/>
                </a:lnTo>
                <a:lnTo>
                  <a:pt x="201" y="35"/>
                </a:lnTo>
                <a:lnTo>
                  <a:pt x="201" y="34"/>
                </a:lnTo>
                <a:lnTo>
                  <a:pt x="201" y="32"/>
                </a:lnTo>
                <a:lnTo>
                  <a:pt x="201" y="31"/>
                </a:lnTo>
                <a:lnTo>
                  <a:pt x="203" y="31"/>
                </a:lnTo>
                <a:lnTo>
                  <a:pt x="203" y="29"/>
                </a:lnTo>
                <a:lnTo>
                  <a:pt x="204" y="27"/>
                </a:lnTo>
                <a:lnTo>
                  <a:pt x="204" y="26"/>
                </a:lnTo>
                <a:lnTo>
                  <a:pt x="206" y="26"/>
                </a:lnTo>
                <a:lnTo>
                  <a:pt x="206" y="24"/>
                </a:lnTo>
                <a:lnTo>
                  <a:pt x="208" y="24"/>
                </a:lnTo>
                <a:lnTo>
                  <a:pt x="209" y="24"/>
                </a:lnTo>
                <a:lnTo>
                  <a:pt x="211" y="24"/>
                </a:lnTo>
                <a:lnTo>
                  <a:pt x="212" y="24"/>
                </a:lnTo>
                <a:lnTo>
                  <a:pt x="214" y="24"/>
                </a:lnTo>
                <a:lnTo>
                  <a:pt x="216" y="24"/>
                </a:lnTo>
                <a:lnTo>
                  <a:pt x="216" y="23"/>
                </a:lnTo>
                <a:lnTo>
                  <a:pt x="217" y="23"/>
                </a:lnTo>
                <a:lnTo>
                  <a:pt x="219" y="23"/>
                </a:lnTo>
                <a:lnTo>
                  <a:pt x="220" y="23"/>
                </a:lnTo>
                <a:lnTo>
                  <a:pt x="222" y="23"/>
                </a:lnTo>
                <a:lnTo>
                  <a:pt x="222" y="21"/>
                </a:lnTo>
                <a:lnTo>
                  <a:pt x="224" y="21"/>
                </a:lnTo>
                <a:lnTo>
                  <a:pt x="225" y="21"/>
                </a:lnTo>
                <a:lnTo>
                  <a:pt x="225" y="19"/>
                </a:lnTo>
                <a:lnTo>
                  <a:pt x="227" y="19"/>
                </a:lnTo>
                <a:lnTo>
                  <a:pt x="228" y="19"/>
                </a:lnTo>
                <a:lnTo>
                  <a:pt x="230" y="18"/>
                </a:lnTo>
                <a:lnTo>
                  <a:pt x="232" y="18"/>
                </a:lnTo>
                <a:lnTo>
                  <a:pt x="233" y="18"/>
                </a:lnTo>
                <a:lnTo>
                  <a:pt x="235" y="18"/>
                </a:lnTo>
                <a:lnTo>
                  <a:pt x="236" y="18"/>
                </a:lnTo>
                <a:lnTo>
                  <a:pt x="236" y="16"/>
                </a:lnTo>
                <a:lnTo>
                  <a:pt x="238" y="15"/>
                </a:lnTo>
                <a:lnTo>
                  <a:pt x="240" y="15"/>
                </a:lnTo>
                <a:lnTo>
                  <a:pt x="241" y="15"/>
                </a:lnTo>
                <a:lnTo>
                  <a:pt x="243" y="15"/>
                </a:lnTo>
                <a:lnTo>
                  <a:pt x="243" y="16"/>
                </a:lnTo>
                <a:lnTo>
                  <a:pt x="243" y="18"/>
                </a:lnTo>
                <a:lnTo>
                  <a:pt x="243" y="16"/>
                </a:lnTo>
                <a:lnTo>
                  <a:pt x="241" y="16"/>
                </a:lnTo>
                <a:lnTo>
                  <a:pt x="240" y="16"/>
                </a:lnTo>
                <a:lnTo>
                  <a:pt x="240" y="18"/>
                </a:lnTo>
                <a:lnTo>
                  <a:pt x="240" y="19"/>
                </a:lnTo>
                <a:lnTo>
                  <a:pt x="241" y="19"/>
                </a:lnTo>
                <a:lnTo>
                  <a:pt x="243" y="19"/>
                </a:lnTo>
                <a:lnTo>
                  <a:pt x="243" y="18"/>
                </a:lnTo>
                <a:lnTo>
                  <a:pt x="244" y="16"/>
                </a:lnTo>
                <a:lnTo>
                  <a:pt x="246" y="16"/>
                </a:lnTo>
                <a:lnTo>
                  <a:pt x="246" y="18"/>
                </a:lnTo>
                <a:lnTo>
                  <a:pt x="244" y="18"/>
                </a:lnTo>
                <a:lnTo>
                  <a:pt x="246" y="18"/>
                </a:lnTo>
                <a:lnTo>
                  <a:pt x="248" y="16"/>
                </a:lnTo>
                <a:lnTo>
                  <a:pt x="249" y="16"/>
                </a:lnTo>
                <a:lnTo>
                  <a:pt x="251" y="15"/>
                </a:lnTo>
                <a:lnTo>
                  <a:pt x="251" y="16"/>
                </a:lnTo>
                <a:lnTo>
                  <a:pt x="252" y="16"/>
                </a:lnTo>
                <a:lnTo>
                  <a:pt x="254" y="16"/>
                </a:lnTo>
                <a:lnTo>
                  <a:pt x="256" y="18"/>
                </a:lnTo>
                <a:lnTo>
                  <a:pt x="257" y="18"/>
                </a:lnTo>
                <a:lnTo>
                  <a:pt x="259" y="18"/>
                </a:lnTo>
                <a:lnTo>
                  <a:pt x="260" y="18"/>
                </a:lnTo>
                <a:lnTo>
                  <a:pt x="260" y="19"/>
                </a:lnTo>
                <a:lnTo>
                  <a:pt x="262" y="19"/>
                </a:lnTo>
                <a:lnTo>
                  <a:pt x="264" y="19"/>
                </a:lnTo>
                <a:lnTo>
                  <a:pt x="264" y="21"/>
                </a:lnTo>
                <a:lnTo>
                  <a:pt x="265" y="21"/>
                </a:lnTo>
                <a:lnTo>
                  <a:pt x="265" y="23"/>
                </a:lnTo>
                <a:lnTo>
                  <a:pt x="265" y="24"/>
                </a:lnTo>
                <a:lnTo>
                  <a:pt x="267" y="24"/>
                </a:lnTo>
                <a:lnTo>
                  <a:pt x="267" y="26"/>
                </a:lnTo>
                <a:lnTo>
                  <a:pt x="267" y="27"/>
                </a:lnTo>
                <a:lnTo>
                  <a:pt x="268" y="27"/>
                </a:lnTo>
                <a:lnTo>
                  <a:pt x="267" y="29"/>
                </a:lnTo>
                <a:lnTo>
                  <a:pt x="268" y="29"/>
                </a:lnTo>
                <a:lnTo>
                  <a:pt x="268" y="31"/>
                </a:lnTo>
                <a:lnTo>
                  <a:pt x="270" y="31"/>
                </a:lnTo>
                <a:lnTo>
                  <a:pt x="270" y="32"/>
                </a:lnTo>
                <a:lnTo>
                  <a:pt x="272" y="32"/>
                </a:lnTo>
                <a:lnTo>
                  <a:pt x="272" y="34"/>
                </a:lnTo>
                <a:lnTo>
                  <a:pt x="272" y="32"/>
                </a:lnTo>
                <a:lnTo>
                  <a:pt x="273" y="32"/>
                </a:lnTo>
                <a:lnTo>
                  <a:pt x="273" y="34"/>
                </a:lnTo>
                <a:lnTo>
                  <a:pt x="273" y="35"/>
                </a:lnTo>
                <a:lnTo>
                  <a:pt x="273" y="37"/>
                </a:lnTo>
                <a:lnTo>
                  <a:pt x="275" y="37"/>
                </a:lnTo>
                <a:lnTo>
                  <a:pt x="275" y="39"/>
                </a:lnTo>
                <a:lnTo>
                  <a:pt x="276" y="39"/>
                </a:lnTo>
                <a:lnTo>
                  <a:pt x="278" y="39"/>
                </a:lnTo>
                <a:lnTo>
                  <a:pt x="276" y="39"/>
                </a:lnTo>
                <a:lnTo>
                  <a:pt x="276" y="37"/>
                </a:lnTo>
                <a:lnTo>
                  <a:pt x="276" y="35"/>
                </a:lnTo>
                <a:lnTo>
                  <a:pt x="276" y="34"/>
                </a:lnTo>
                <a:lnTo>
                  <a:pt x="275" y="34"/>
                </a:lnTo>
                <a:lnTo>
                  <a:pt x="275" y="32"/>
                </a:lnTo>
                <a:lnTo>
                  <a:pt x="275" y="31"/>
                </a:lnTo>
                <a:lnTo>
                  <a:pt x="276" y="32"/>
                </a:lnTo>
                <a:lnTo>
                  <a:pt x="276" y="31"/>
                </a:lnTo>
                <a:lnTo>
                  <a:pt x="276" y="29"/>
                </a:lnTo>
                <a:lnTo>
                  <a:pt x="278" y="29"/>
                </a:lnTo>
                <a:lnTo>
                  <a:pt x="278" y="31"/>
                </a:lnTo>
                <a:lnTo>
                  <a:pt x="278" y="32"/>
                </a:lnTo>
                <a:lnTo>
                  <a:pt x="278" y="34"/>
                </a:lnTo>
                <a:lnTo>
                  <a:pt x="280" y="34"/>
                </a:lnTo>
                <a:lnTo>
                  <a:pt x="280" y="35"/>
                </a:lnTo>
                <a:lnTo>
                  <a:pt x="280" y="37"/>
                </a:lnTo>
                <a:lnTo>
                  <a:pt x="281" y="37"/>
                </a:lnTo>
                <a:lnTo>
                  <a:pt x="281" y="39"/>
                </a:lnTo>
                <a:lnTo>
                  <a:pt x="281" y="40"/>
                </a:lnTo>
                <a:lnTo>
                  <a:pt x="283" y="40"/>
                </a:lnTo>
                <a:lnTo>
                  <a:pt x="283" y="42"/>
                </a:lnTo>
                <a:lnTo>
                  <a:pt x="283" y="43"/>
                </a:lnTo>
                <a:lnTo>
                  <a:pt x="283" y="45"/>
                </a:lnTo>
                <a:lnTo>
                  <a:pt x="284" y="47"/>
                </a:lnTo>
                <a:lnTo>
                  <a:pt x="283" y="47"/>
                </a:lnTo>
                <a:lnTo>
                  <a:pt x="284" y="47"/>
                </a:lnTo>
                <a:lnTo>
                  <a:pt x="284" y="48"/>
                </a:lnTo>
                <a:lnTo>
                  <a:pt x="284" y="50"/>
                </a:lnTo>
                <a:lnTo>
                  <a:pt x="286" y="50"/>
                </a:lnTo>
                <a:lnTo>
                  <a:pt x="286" y="51"/>
                </a:lnTo>
                <a:lnTo>
                  <a:pt x="288" y="51"/>
                </a:lnTo>
                <a:lnTo>
                  <a:pt x="288" y="53"/>
                </a:lnTo>
                <a:lnTo>
                  <a:pt x="289" y="53"/>
                </a:lnTo>
                <a:lnTo>
                  <a:pt x="289" y="55"/>
                </a:lnTo>
                <a:lnTo>
                  <a:pt x="289" y="53"/>
                </a:lnTo>
                <a:lnTo>
                  <a:pt x="289" y="55"/>
                </a:lnTo>
                <a:lnTo>
                  <a:pt x="291" y="55"/>
                </a:lnTo>
                <a:lnTo>
                  <a:pt x="291" y="56"/>
                </a:lnTo>
                <a:lnTo>
                  <a:pt x="292" y="56"/>
                </a:lnTo>
                <a:lnTo>
                  <a:pt x="292" y="58"/>
                </a:lnTo>
                <a:lnTo>
                  <a:pt x="294" y="58"/>
                </a:lnTo>
                <a:lnTo>
                  <a:pt x="296" y="58"/>
                </a:lnTo>
                <a:lnTo>
                  <a:pt x="296" y="59"/>
                </a:lnTo>
                <a:lnTo>
                  <a:pt x="297" y="59"/>
                </a:lnTo>
                <a:lnTo>
                  <a:pt x="299" y="59"/>
                </a:lnTo>
                <a:lnTo>
                  <a:pt x="300" y="59"/>
                </a:lnTo>
                <a:lnTo>
                  <a:pt x="300" y="61"/>
                </a:lnTo>
                <a:lnTo>
                  <a:pt x="302" y="61"/>
                </a:lnTo>
                <a:lnTo>
                  <a:pt x="302" y="63"/>
                </a:lnTo>
                <a:lnTo>
                  <a:pt x="304" y="64"/>
                </a:lnTo>
                <a:lnTo>
                  <a:pt x="305" y="66"/>
                </a:lnTo>
                <a:lnTo>
                  <a:pt x="307" y="66"/>
                </a:lnTo>
                <a:lnTo>
                  <a:pt x="307" y="67"/>
                </a:lnTo>
                <a:lnTo>
                  <a:pt x="308" y="67"/>
                </a:lnTo>
                <a:lnTo>
                  <a:pt x="310" y="67"/>
                </a:lnTo>
                <a:lnTo>
                  <a:pt x="312" y="69"/>
                </a:lnTo>
                <a:lnTo>
                  <a:pt x="313" y="69"/>
                </a:lnTo>
                <a:lnTo>
                  <a:pt x="313" y="71"/>
                </a:lnTo>
                <a:lnTo>
                  <a:pt x="315" y="71"/>
                </a:lnTo>
                <a:lnTo>
                  <a:pt x="315" y="69"/>
                </a:lnTo>
                <a:lnTo>
                  <a:pt x="316" y="69"/>
                </a:lnTo>
                <a:lnTo>
                  <a:pt x="316" y="71"/>
                </a:lnTo>
                <a:lnTo>
                  <a:pt x="318" y="71"/>
                </a:lnTo>
                <a:lnTo>
                  <a:pt x="320" y="71"/>
                </a:lnTo>
                <a:lnTo>
                  <a:pt x="321" y="71"/>
                </a:lnTo>
                <a:lnTo>
                  <a:pt x="321" y="69"/>
                </a:lnTo>
                <a:lnTo>
                  <a:pt x="321" y="67"/>
                </a:lnTo>
                <a:lnTo>
                  <a:pt x="323" y="67"/>
                </a:lnTo>
                <a:lnTo>
                  <a:pt x="324" y="67"/>
                </a:lnTo>
                <a:lnTo>
                  <a:pt x="326" y="67"/>
                </a:lnTo>
                <a:lnTo>
                  <a:pt x="326" y="66"/>
                </a:lnTo>
                <a:lnTo>
                  <a:pt x="328" y="66"/>
                </a:lnTo>
                <a:lnTo>
                  <a:pt x="329" y="64"/>
                </a:lnTo>
                <a:lnTo>
                  <a:pt x="329" y="63"/>
                </a:lnTo>
                <a:lnTo>
                  <a:pt x="331" y="63"/>
                </a:lnTo>
                <a:lnTo>
                  <a:pt x="332" y="61"/>
                </a:lnTo>
                <a:lnTo>
                  <a:pt x="332" y="59"/>
                </a:lnTo>
                <a:lnTo>
                  <a:pt x="331" y="59"/>
                </a:lnTo>
                <a:lnTo>
                  <a:pt x="331" y="58"/>
                </a:lnTo>
                <a:lnTo>
                  <a:pt x="329" y="58"/>
                </a:lnTo>
                <a:lnTo>
                  <a:pt x="329" y="59"/>
                </a:lnTo>
                <a:lnTo>
                  <a:pt x="328" y="61"/>
                </a:lnTo>
                <a:lnTo>
                  <a:pt x="328" y="63"/>
                </a:lnTo>
                <a:lnTo>
                  <a:pt x="326" y="63"/>
                </a:lnTo>
                <a:lnTo>
                  <a:pt x="324" y="63"/>
                </a:lnTo>
                <a:lnTo>
                  <a:pt x="323" y="63"/>
                </a:lnTo>
                <a:lnTo>
                  <a:pt x="323" y="64"/>
                </a:lnTo>
                <a:lnTo>
                  <a:pt x="321" y="64"/>
                </a:lnTo>
                <a:lnTo>
                  <a:pt x="321" y="66"/>
                </a:lnTo>
                <a:lnTo>
                  <a:pt x="320" y="66"/>
                </a:lnTo>
                <a:lnTo>
                  <a:pt x="320" y="67"/>
                </a:lnTo>
                <a:lnTo>
                  <a:pt x="318" y="67"/>
                </a:lnTo>
                <a:lnTo>
                  <a:pt x="316" y="67"/>
                </a:lnTo>
                <a:lnTo>
                  <a:pt x="316" y="66"/>
                </a:lnTo>
                <a:lnTo>
                  <a:pt x="315" y="66"/>
                </a:lnTo>
                <a:lnTo>
                  <a:pt x="313" y="66"/>
                </a:lnTo>
                <a:lnTo>
                  <a:pt x="312" y="66"/>
                </a:lnTo>
                <a:lnTo>
                  <a:pt x="312" y="64"/>
                </a:lnTo>
                <a:lnTo>
                  <a:pt x="310" y="64"/>
                </a:lnTo>
                <a:lnTo>
                  <a:pt x="308" y="64"/>
                </a:lnTo>
                <a:lnTo>
                  <a:pt x="308" y="63"/>
                </a:lnTo>
                <a:lnTo>
                  <a:pt x="307" y="63"/>
                </a:lnTo>
                <a:lnTo>
                  <a:pt x="305" y="61"/>
                </a:lnTo>
                <a:lnTo>
                  <a:pt x="305" y="59"/>
                </a:lnTo>
                <a:lnTo>
                  <a:pt x="305" y="58"/>
                </a:lnTo>
                <a:lnTo>
                  <a:pt x="304" y="58"/>
                </a:lnTo>
                <a:lnTo>
                  <a:pt x="304" y="56"/>
                </a:lnTo>
                <a:lnTo>
                  <a:pt x="302" y="56"/>
                </a:lnTo>
                <a:lnTo>
                  <a:pt x="302" y="55"/>
                </a:lnTo>
                <a:lnTo>
                  <a:pt x="300" y="55"/>
                </a:lnTo>
                <a:lnTo>
                  <a:pt x="300" y="53"/>
                </a:lnTo>
                <a:lnTo>
                  <a:pt x="299" y="53"/>
                </a:lnTo>
                <a:lnTo>
                  <a:pt x="299" y="51"/>
                </a:lnTo>
                <a:lnTo>
                  <a:pt x="297" y="51"/>
                </a:lnTo>
                <a:lnTo>
                  <a:pt x="296" y="51"/>
                </a:lnTo>
                <a:lnTo>
                  <a:pt x="296" y="50"/>
                </a:lnTo>
                <a:lnTo>
                  <a:pt x="294" y="50"/>
                </a:lnTo>
                <a:lnTo>
                  <a:pt x="292" y="50"/>
                </a:lnTo>
                <a:lnTo>
                  <a:pt x="292" y="48"/>
                </a:lnTo>
                <a:lnTo>
                  <a:pt x="292" y="47"/>
                </a:lnTo>
                <a:lnTo>
                  <a:pt x="291" y="47"/>
                </a:lnTo>
                <a:lnTo>
                  <a:pt x="289" y="45"/>
                </a:lnTo>
                <a:lnTo>
                  <a:pt x="288" y="45"/>
                </a:lnTo>
                <a:lnTo>
                  <a:pt x="288" y="43"/>
                </a:lnTo>
                <a:lnTo>
                  <a:pt x="288" y="42"/>
                </a:lnTo>
                <a:lnTo>
                  <a:pt x="286" y="42"/>
                </a:lnTo>
                <a:lnTo>
                  <a:pt x="286" y="40"/>
                </a:lnTo>
                <a:lnTo>
                  <a:pt x="286" y="39"/>
                </a:lnTo>
                <a:lnTo>
                  <a:pt x="284" y="39"/>
                </a:lnTo>
                <a:lnTo>
                  <a:pt x="284" y="37"/>
                </a:lnTo>
                <a:lnTo>
                  <a:pt x="284" y="35"/>
                </a:lnTo>
                <a:lnTo>
                  <a:pt x="284" y="34"/>
                </a:lnTo>
                <a:lnTo>
                  <a:pt x="283" y="34"/>
                </a:lnTo>
                <a:lnTo>
                  <a:pt x="283" y="32"/>
                </a:lnTo>
                <a:lnTo>
                  <a:pt x="283" y="31"/>
                </a:lnTo>
                <a:lnTo>
                  <a:pt x="283" y="29"/>
                </a:lnTo>
                <a:lnTo>
                  <a:pt x="281" y="29"/>
                </a:lnTo>
                <a:lnTo>
                  <a:pt x="281" y="27"/>
                </a:lnTo>
                <a:lnTo>
                  <a:pt x="281" y="26"/>
                </a:lnTo>
                <a:lnTo>
                  <a:pt x="280" y="26"/>
                </a:lnTo>
                <a:lnTo>
                  <a:pt x="278" y="26"/>
                </a:lnTo>
                <a:lnTo>
                  <a:pt x="276" y="26"/>
                </a:lnTo>
                <a:lnTo>
                  <a:pt x="275" y="26"/>
                </a:lnTo>
                <a:lnTo>
                  <a:pt x="273" y="26"/>
                </a:lnTo>
                <a:lnTo>
                  <a:pt x="273" y="24"/>
                </a:lnTo>
                <a:lnTo>
                  <a:pt x="272" y="23"/>
                </a:lnTo>
                <a:lnTo>
                  <a:pt x="272" y="24"/>
                </a:lnTo>
                <a:lnTo>
                  <a:pt x="270" y="24"/>
                </a:lnTo>
                <a:lnTo>
                  <a:pt x="270" y="23"/>
                </a:lnTo>
                <a:lnTo>
                  <a:pt x="270" y="21"/>
                </a:lnTo>
                <a:lnTo>
                  <a:pt x="270" y="19"/>
                </a:lnTo>
                <a:lnTo>
                  <a:pt x="268" y="19"/>
                </a:lnTo>
                <a:lnTo>
                  <a:pt x="268" y="18"/>
                </a:lnTo>
                <a:lnTo>
                  <a:pt x="267" y="18"/>
                </a:lnTo>
                <a:lnTo>
                  <a:pt x="267" y="16"/>
                </a:lnTo>
                <a:lnTo>
                  <a:pt x="265" y="16"/>
                </a:lnTo>
                <a:lnTo>
                  <a:pt x="265" y="15"/>
                </a:lnTo>
                <a:lnTo>
                  <a:pt x="264" y="15"/>
                </a:lnTo>
                <a:lnTo>
                  <a:pt x="262" y="15"/>
                </a:lnTo>
                <a:lnTo>
                  <a:pt x="262" y="13"/>
                </a:lnTo>
                <a:lnTo>
                  <a:pt x="260" y="13"/>
                </a:lnTo>
                <a:lnTo>
                  <a:pt x="259" y="13"/>
                </a:lnTo>
                <a:lnTo>
                  <a:pt x="257" y="13"/>
                </a:lnTo>
                <a:lnTo>
                  <a:pt x="256" y="13"/>
                </a:lnTo>
                <a:lnTo>
                  <a:pt x="254" y="13"/>
                </a:lnTo>
                <a:lnTo>
                  <a:pt x="254" y="11"/>
                </a:lnTo>
                <a:lnTo>
                  <a:pt x="252" y="11"/>
                </a:lnTo>
                <a:lnTo>
                  <a:pt x="251" y="11"/>
                </a:lnTo>
                <a:lnTo>
                  <a:pt x="249" y="11"/>
                </a:lnTo>
                <a:lnTo>
                  <a:pt x="248" y="11"/>
                </a:lnTo>
                <a:lnTo>
                  <a:pt x="246" y="11"/>
                </a:lnTo>
                <a:lnTo>
                  <a:pt x="244" y="11"/>
                </a:lnTo>
                <a:lnTo>
                  <a:pt x="244" y="10"/>
                </a:lnTo>
                <a:lnTo>
                  <a:pt x="243" y="10"/>
                </a:lnTo>
                <a:lnTo>
                  <a:pt x="246" y="7"/>
                </a:lnTo>
                <a:lnTo>
                  <a:pt x="248" y="7"/>
                </a:lnTo>
                <a:lnTo>
                  <a:pt x="254" y="7"/>
                </a:lnTo>
                <a:lnTo>
                  <a:pt x="256" y="7"/>
                </a:lnTo>
                <a:lnTo>
                  <a:pt x="257" y="7"/>
                </a:lnTo>
                <a:lnTo>
                  <a:pt x="260" y="7"/>
                </a:lnTo>
                <a:lnTo>
                  <a:pt x="264" y="7"/>
                </a:lnTo>
                <a:lnTo>
                  <a:pt x="265" y="7"/>
                </a:lnTo>
                <a:lnTo>
                  <a:pt x="267" y="8"/>
                </a:lnTo>
                <a:lnTo>
                  <a:pt x="267" y="10"/>
                </a:lnTo>
                <a:lnTo>
                  <a:pt x="268" y="10"/>
                </a:lnTo>
                <a:lnTo>
                  <a:pt x="270" y="11"/>
                </a:lnTo>
                <a:lnTo>
                  <a:pt x="273" y="13"/>
                </a:lnTo>
                <a:lnTo>
                  <a:pt x="276" y="13"/>
                </a:lnTo>
                <a:lnTo>
                  <a:pt x="280" y="15"/>
                </a:lnTo>
                <a:lnTo>
                  <a:pt x="281" y="15"/>
                </a:lnTo>
                <a:lnTo>
                  <a:pt x="283" y="16"/>
                </a:lnTo>
                <a:lnTo>
                  <a:pt x="288" y="19"/>
                </a:lnTo>
                <a:lnTo>
                  <a:pt x="289" y="21"/>
                </a:lnTo>
                <a:lnTo>
                  <a:pt x="296" y="21"/>
                </a:lnTo>
                <a:lnTo>
                  <a:pt x="304" y="21"/>
                </a:lnTo>
                <a:lnTo>
                  <a:pt x="308" y="23"/>
                </a:lnTo>
                <a:lnTo>
                  <a:pt x="313" y="23"/>
                </a:lnTo>
                <a:lnTo>
                  <a:pt x="315" y="21"/>
                </a:lnTo>
                <a:lnTo>
                  <a:pt x="315" y="18"/>
                </a:lnTo>
                <a:lnTo>
                  <a:pt x="312" y="16"/>
                </a:lnTo>
                <a:lnTo>
                  <a:pt x="312" y="15"/>
                </a:lnTo>
                <a:lnTo>
                  <a:pt x="313" y="15"/>
                </a:lnTo>
                <a:lnTo>
                  <a:pt x="316" y="16"/>
                </a:lnTo>
                <a:lnTo>
                  <a:pt x="320" y="16"/>
                </a:lnTo>
                <a:lnTo>
                  <a:pt x="326" y="16"/>
                </a:lnTo>
                <a:lnTo>
                  <a:pt x="331" y="15"/>
                </a:lnTo>
                <a:lnTo>
                  <a:pt x="339" y="10"/>
                </a:lnTo>
                <a:lnTo>
                  <a:pt x="344" y="8"/>
                </a:lnTo>
                <a:lnTo>
                  <a:pt x="352" y="7"/>
                </a:lnTo>
                <a:lnTo>
                  <a:pt x="355" y="5"/>
                </a:lnTo>
                <a:lnTo>
                  <a:pt x="356" y="2"/>
                </a:lnTo>
                <a:lnTo>
                  <a:pt x="360" y="0"/>
                </a:lnTo>
                <a:lnTo>
                  <a:pt x="364" y="5"/>
                </a:lnTo>
                <a:lnTo>
                  <a:pt x="366" y="8"/>
                </a:lnTo>
                <a:close/>
              </a:path>
            </a:pathLst>
          </a:custGeom>
          <a:solidFill>
            <a:srgbClr val="A33B5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6"/>
          <p:cNvSpPr>
            <a:spLocks/>
          </p:cNvSpPr>
          <p:nvPr/>
        </p:nvSpPr>
        <p:spPr bwMode="auto">
          <a:xfrm>
            <a:off x="4779963" y="2149476"/>
            <a:ext cx="401638" cy="563563"/>
          </a:xfrm>
          <a:custGeom>
            <a:avLst/>
            <a:gdLst/>
            <a:ahLst/>
            <a:cxnLst>
              <a:cxn ang="0">
                <a:pos x="231" y="24"/>
              </a:cxn>
              <a:cxn ang="0">
                <a:pos x="237" y="36"/>
              </a:cxn>
              <a:cxn ang="0">
                <a:pos x="227" y="44"/>
              </a:cxn>
              <a:cxn ang="0">
                <a:pos x="242" y="52"/>
              </a:cxn>
              <a:cxn ang="0">
                <a:pos x="250" y="68"/>
              </a:cxn>
              <a:cxn ang="0">
                <a:pos x="237" y="76"/>
              </a:cxn>
              <a:cxn ang="0">
                <a:pos x="224" y="84"/>
              </a:cxn>
              <a:cxn ang="0">
                <a:pos x="219" y="104"/>
              </a:cxn>
              <a:cxn ang="0">
                <a:pos x="221" y="115"/>
              </a:cxn>
              <a:cxn ang="0">
                <a:pos x="223" y="134"/>
              </a:cxn>
              <a:cxn ang="0">
                <a:pos x="223" y="155"/>
              </a:cxn>
              <a:cxn ang="0">
                <a:pos x="219" y="169"/>
              </a:cxn>
              <a:cxn ang="0">
                <a:pos x="227" y="180"/>
              </a:cxn>
              <a:cxn ang="0">
                <a:pos x="232" y="192"/>
              </a:cxn>
              <a:cxn ang="0">
                <a:pos x="232" y="208"/>
              </a:cxn>
              <a:cxn ang="0">
                <a:pos x="221" y="219"/>
              </a:cxn>
              <a:cxn ang="0">
                <a:pos x="223" y="238"/>
              </a:cxn>
              <a:cxn ang="0">
                <a:pos x="232" y="251"/>
              </a:cxn>
              <a:cxn ang="0">
                <a:pos x="231" y="270"/>
              </a:cxn>
              <a:cxn ang="0">
                <a:pos x="237" y="288"/>
              </a:cxn>
              <a:cxn ang="0">
                <a:pos x="242" y="302"/>
              </a:cxn>
              <a:cxn ang="0">
                <a:pos x="227" y="304"/>
              </a:cxn>
              <a:cxn ang="0">
                <a:pos x="208" y="304"/>
              </a:cxn>
              <a:cxn ang="0">
                <a:pos x="189" y="308"/>
              </a:cxn>
              <a:cxn ang="0">
                <a:pos x="181" y="323"/>
              </a:cxn>
              <a:cxn ang="0">
                <a:pos x="176" y="337"/>
              </a:cxn>
              <a:cxn ang="0">
                <a:pos x="170" y="340"/>
              </a:cxn>
              <a:cxn ang="0">
                <a:pos x="155" y="345"/>
              </a:cxn>
              <a:cxn ang="0">
                <a:pos x="147" y="352"/>
              </a:cxn>
              <a:cxn ang="0">
                <a:pos x="136" y="350"/>
              </a:cxn>
              <a:cxn ang="0">
                <a:pos x="130" y="345"/>
              </a:cxn>
              <a:cxn ang="0">
                <a:pos x="115" y="347"/>
              </a:cxn>
              <a:cxn ang="0">
                <a:pos x="101" y="347"/>
              </a:cxn>
              <a:cxn ang="0">
                <a:pos x="91" y="347"/>
              </a:cxn>
              <a:cxn ang="0">
                <a:pos x="77" y="345"/>
              </a:cxn>
              <a:cxn ang="0">
                <a:pos x="66" y="350"/>
              </a:cxn>
              <a:cxn ang="0">
                <a:pos x="59" y="304"/>
              </a:cxn>
              <a:cxn ang="0">
                <a:pos x="59" y="243"/>
              </a:cxn>
              <a:cxn ang="0">
                <a:pos x="39" y="174"/>
              </a:cxn>
              <a:cxn ang="0">
                <a:pos x="11" y="152"/>
              </a:cxn>
              <a:cxn ang="0">
                <a:pos x="5" y="118"/>
              </a:cxn>
              <a:cxn ang="0">
                <a:pos x="26" y="81"/>
              </a:cxn>
              <a:cxn ang="0">
                <a:pos x="29" y="32"/>
              </a:cxn>
              <a:cxn ang="0">
                <a:pos x="47" y="32"/>
              </a:cxn>
              <a:cxn ang="0">
                <a:pos x="63" y="25"/>
              </a:cxn>
              <a:cxn ang="0">
                <a:pos x="77" y="32"/>
              </a:cxn>
              <a:cxn ang="0">
                <a:pos x="72" y="48"/>
              </a:cxn>
              <a:cxn ang="0">
                <a:pos x="80" y="60"/>
              </a:cxn>
              <a:cxn ang="0">
                <a:pos x="95" y="60"/>
              </a:cxn>
              <a:cxn ang="0">
                <a:pos x="111" y="65"/>
              </a:cxn>
              <a:cxn ang="0">
                <a:pos x="119" y="84"/>
              </a:cxn>
              <a:cxn ang="0">
                <a:pos x="130" y="80"/>
              </a:cxn>
              <a:cxn ang="0">
                <a:pos x="147" y="72"/>
              </a:cxn>
              <a:cxn ang="0">
                <a:pos x="157" y="59"/>
              </a:cxn>
              <a:cxn ang="0">
                <a:pos x="155" y="49"/>
              </a:cxn>
              <a:cxn ang="0">
                <a:pos x="162" y="43"/>
              </a:cxn>
              <a:cxn ang="0">
                <a:pos x="167" y="35"/>
              </a:cxn>
              <a:cxn ang="0">
                <a:pos x="184" y="12"/>
              </a:cxn>
              <a:cxn ang="0">
                <a:pos x="215" y="0"/>
              </a:cxn>
            </a:cxnLst>
            <a:rect l="0" t="0" r="r" b="b"/>
            <a:pathLst>
              <a:path w="253" h="355">
                <a:moveTo>
                  <a:pt x="247" y="16"/>
                </a:moveTo>
                <a:lnTo>
                  <a:pt x="245" y="17"/>
                </a:lnTo>
                <a:lnTo>
                  <a:pt x="243" y="17"/>
                </a:lnTo>
                <a:lnTo>
                  <a:pt x="242" y="17"/>
                </a:lnTo>
                <a:lnTo>
                  <a:pt x="240" y="19"/>
                </a:lnTo>
                <a:lnTo>
                  <a:pt x="239" y="19"/>
                </a:lnTo>
                <a:lnTo>
                  <a:pt x="237" y="19"/>
                </a:lnTo>
                <a:lnTo>
                  <a:pt x="235" y="19"/>
                </a:lnTo>
                <a:lnTo>
                  <a:pt x="234" y="20"/>
                </a:lnTo>
                <a:lnTo>
                  <a:pt x="232" y="20"/>
                </a:lnTo>
                <a:lnTo>
                  <a:pt x="231" y="20"/>
                </a:lnTo>
                <a:lnTo>
                  <a:pt x="231" y="22"/>
                </a:lnTo>
                <a:lnTo>
                  <a:pt x="231" y="24"/>
                </a:lnTo>
                <a:lnTo>
                  <a:pt x="231" y="25"/>
                </a:lnTo>
                <a:lnTo>
                  <a:pt x="232" y="27"/>
                </a:lnTo>
                <a:lnTo>
                  <a:pt x="232" y="28"/>
                </a:lnTo>
                <a:lnTo>
                  <a:pt x="232" y="30"/>
                </a:lnTo>
                <a:lnTo>
                  <a:pt x="234" y="30"/>
                </a:lnTo>
                <a:lnTo>
                  <a:pt x="235" y="30"/>
                </a:lnTo>
                <a:lnTo>
                  <a:pt x="237" y="30"/>
                </a:lnTo>
                <a:lnTo>
                  <a:pt x="239" y="30"/>
                </a:lnTo>
                <a:lnTo>
                  <a:pt x="240" y="32"/>
                </a:lnTo>
                <a:lnTo>
                  <a:pt x="240" y="33"/>
                </a:lnTo>
                <a:lnTo>
                  <a:pt x="239" y="35"/>
                </a:lnTo>
                <a:lnTo>
                  <a:pt x="239" y="36"/>
                </a:lnTo>
                <a:lnTo>
                  <a:pt x="237" y="36"/>
                </a:lnTo>
                <a:lnTo>
                  <a:pt x="235" y="36"/>
                </a:lnTo>
                <a:lnTo>
                  <a:pt x="234" y="36"/>
                </a:lnTo>
                <a:lnTo>
                  <a:pt x="231" y="36"/>
                </a:lnTo>
                <a:lnTo>
                  <a:pt x="227" y="35"/>
                </a:lnTo>
                <a:lnTo>
                  <a:pt x="226" y="35"/>
                </a:lnTo>
                <a:lnTo>
                  <a:pt x="224" y="35"/>
                </a:lnTo>
                <a:lnTo>
                  <a:pt x="224" y="36"/>
                </a:lnTo>
                <a:lnTo>
                  <a:pt x="224" y="38"/>
                </a:lnTo>
                <a:lnTo>
                  <a:pt x="226" y="38"/>
                </a:lnTo>
                <a:lnTo>
                  <a:pt x="227" y="40"/>
                </a:lnTo>
                <a:lnTo>
                  <a:pt x="229" y="40"/>
                </a:lnTo>
                <a:lnTo>
                  <a:pt x="229" y="41"/>
                </a:lnTo>
                <a:lnTo>
                  <a:pt x="227" y="44"/>
                </a:lnTo>
                <a:lnTo>
                  <a:pt x="229" y="46"/>
                </a:lnTo>
                <a:lnTo>
                  <a:pt x="229" y="48"/>
                </a:lnTo>
                <a:lnTo>
                  <a:pt x="229" y="49"/>
                </a:lnTo>
                <a:lnTo>
                  <a:pt x="229" y="51"/>
                </a:lnTo>
                <a:lnTo>
                  <a:pt x="231" y="51"/>
                </a:lnTo>
                <a:lnTo>
                  <a:pt x="232" y="51"/>
                </a:lnTo>
                <a:lnTo>
                  <a:pt x="234" y="51"/>
                </a:lnTo>
                <a:lnTo>
                  <a:pt x="235" y="51"/>
                </a:lnTo>
                <a:lnTo>
                  <a:pt x="237" y="51"/>
                </a:lnTo>
                <a:lnTo>
                  <a:pt x="239" y="51"/>
                </a:lnTo>
                <a:lnTo>
                  <a:pt x="240" y="51"/>
                </a:lnTo>
                <a:lnTo>
                  <a:pt x="240" y="52"/>
                </a:lnTo>
                <a:lnTo>
                  <a:pt x="242" y="52"/>
                </a:lnTo>
                <a:lnTo>
                  <a:pt x="242" y="54"/>
                </a:lnTo>
                <a:lnTo>
                  <a:pt x="243" y="54"/>
                </a:lnTo>
                <a:lnTo>
                  <a:pt x="243" y="56"/>
                </a:lnTo>
                <a:lnTo>
                  <a:pt x="245" y="56"/>
                </a:lnTo>
                <a:lnTo>
                  <a:pt x="247" y="56"/>
                </a:lnTo>
                <a:lnTo>
                  <a:pt x="248" y="56"/>
                </a:lnTo>
                <a:lnTo>
                  <a:pt x="250" y="57"/>
                </a:lnTo>
                <a:lnTo>
                  <a:pt x="250" y="59"/>
                </a:lnTo>
                <a:lnTo>
                  <a:pt x="251" y="59"/>
                </a:lnTo>
                <a:lnTo>
                  <a:pt x="253" y="59"/>
                </a:lnTo>
                <a:lnTo>
                  <a:pt x="253" y="65"/>
                </a:lnTo>
                <a:lnTo>
                  <a:pt x="253" y="68"/>
                </a:lnTo>
                <a:lnTo>
                  <a:pt x="250" y="68"/>
                </a:lnTo>
                <a:lnTo>
                  <a:pt x="250" y="70"/>
                </a:lnTo>
                <a:lnTo>
                  <a:pt x="248" y="70"/>
                </a:lnTo>
                <a:lnTo>
                  <a:pt x="245" y="68"/>
                </a:lnTo>
                <a:lnTo>
                  <a:pt x="245" y="72"/>
                </a:lnTo>
                <a:lnTo>
                  <a:pt x="245" y="73"/>
                </a:lnTo>
                <a:lnTo>
                  <a:pt x="247" y="75"/>
                </a:lnTo>
                <a:lnTo>
                  <a:pt x="247" y="76"/>
                </a:lnTo>
                <a:lnTo>
                  <a:pt x="245" y="76"/>
                </a:lnTo>
                <a:lnTo>
                  <a:pt x="243" y="76"/>
                </a:lnTo>
                <a:lnTo>
                  <a:pt x="242" y="76"/>
                </a:lnTo>
                <a:lnTo>
                  <a:pt x="240" y="76"/>
                </a:lnTo>
                <a:lnTo>
                  <a:pt x="239" y="76"/>
                </a:lnTo>
                <a:lnTo>
                  <a:pt x="237" y="76"/>
                </a:lnTo>
                <a:lnTo>
                  <a:pt x="235" y="76"/>
                </a:lnTo>
                <a:lnTo>
                  <a:pt x="235" y="75"/>
                </a:lnTo>
                <a:lnTo>
                  <a:pt x="234" y="75"/>
                </a:lnTo>
                <a:lnTo>
                  <a:pt x="232" y="75"/>
                </a:lnTo>
                <a:lnTo>
                  <a:pt x="231" y="75"/>
                </a:lnTo>
                <a:lnTo>
                  <a:pt x="229" y="75"/>
                </a:lnTo>
                <a:lnTo>
                  <a:pt x="226" y="75"/>
                </a:lnTo>
                <a:lnTo>
                  <a:pt x="224" y="75"/>
                </a:lnTo>
                <a:lnTo>
                  <a:pt x="224" y="76"/>
                </a:lnTo>
                <a:lnTo>
                  <a:pt x="224" y="78"/>
                </a:lnTo>
                <a:lnTo>
                  <a:pt x="224" y="80"/>
                </a:lnTo>
                <a:lnTo>
                  <a:pt x="224" y="81"/>
                </a:lnTo>
                <a:lnTo>
                  <a:pt x="224" y="84"/>
                </a:lnTo>
                <a:lnTo>
                  <a:pt x="224" y="88"/>
                </a:lnTo>
                <a:lnTo>
                  <a:pt x="224" y="89"/>
                </a:lnTo>
                <a:lnTo>
                  <a:pt x="224" y="91"/>
                </a:lnTo>
                <a:lnTo>
                  <a:pt x="224" y="92"/>
                </a:lnTo>
                <a:lnTo>
                  <a:pt x="223" y="92"/>
                </a:lnTo>
                <a:lnTo>
                  <a:pt x="221" y="92"/>
                </a:lnTo>
                <a:lnTo>
                  <a:pt x="221" y="94"/>
                </a:lnTo>
                <a:lnTo>
                  <a:pt x="221" y="97"/>
                </a:lnTo>
                <a:lnTo>
                  <a:pt x="221" y="99"/>
                </a:lnTo>
                <a:lnTo>
                  <a:pt x="223" y="102"/>
                </a:lnTo>
                <a:lnTo>
                  <a:pt x="221" y="102"/>
                </a:lnTo>
                <a:lnTo>
                  <a:pt x="219" y="102"/>
                </a:lnTo>
                <a:lnTo>
                  <a:pt x="219" y="104"/>
                </a:lnTo>
                <a:lnTo>
                  <a:pt x="221" y="105"/>
                </a:lnTo>
                <a:lnTo>
                  <a:pt x="219" y="105"/>
                </a:lnTo>
                <a:lnTo>
                  <a:pt x="218" y="105"/>
                </a:lnTo>
                <a:lnTo>
                  <a:pt x="216" y="105"/>
                </a:lnTo>
                <a:lnTo>
                  <a:pt x="216" y="107"/>
                </a:lnTo>
                <a:lnTo>
                  <a:pt x="216" y="108"/>
                </a:lnTo>
                <a:lnTo>
                  <a:pt x="216" y="110"/>
                </a:lnTo>
                <a:lnTo>
                  <a:pt x="216" y="112"/>
                </a:lnTo>
                <a:lnTo>
                  <a:pt x="218" y="112"/>
                </a:lnTo>
                <a:lnTo>
                  <a:pt x="218" y="113"/>
                </a:lnTo>
                <a:lnTo>
                  <a:pt x="219" y="113"/>
                </a:lnTo>
                <a:lnTo>
                  <a:pt x="219" y="115"/>
                </a:lnTo>
                <a:lnTo>
                  <a:pt x="221" y="115"/>
                </a:lnTo>
                <a:lnTo>
                  <a:pt x="221" y="116"/>
                </a:lnTo>
                <a:lnTo>
                  <a:pt x="223" y="118"/>
                </a:lnTo>
                <a:lnTo>
                  <a:pt x="223" y="120"/>
                </a:lnTo>
                <a:lnTo>
                  <a:pt x="223" y="121"/>
                </a:lnTo>
                <a:lnTo>
                  <a:pt x="223" y="123"/>
                </a:lnTo>
                <a:lnTo>
                  <a:pt x="224" y="123"/>
                </a:lnTo>
                <a:lnTo>
                  <a:pt x="224" y="124"/>
                </a:lnTo>
                <a:lnTo>
                  <a:pt x="224" y="126"/>
                </a:lnTo>
                <a:lnTo>
                  <a:pt x="224" y="128"/>
                </a:lnTo>
                <a:lnTo>
                  <a:pt x="224" y="129"/>
                </a:lnTo>
                <a:lnTo>
                  <a:pt x="223" y="131"/>
                </a:lnTo>
                <a:lnTo>
                  <a:pt x="223" y="132"/>
                </a:lnTo>
                <a:lnTo>
                  <a:pt x="223" y="134"/>
                </a:lnTo>
                <a:lnTo>
                  <a:pt x="221" y="134"/>
                </a:lnTo>
                <a:lnTo>
                  <a:pt x="221" y="136"/>
                </a:lnTo>
                <a:lnTo>
                  <a:pt x="223" y="137"/>
                </a:lnTo>
                <a:lnTo>
                  <a:pt x="223" y="139"/>
                </a:lnTo>
                <a:lnTo>
                  <a:pt x="223" y="140"/>
                </a:lnTo>
                <a:lnTo>
                  <a:pt x="223" y="142"/>
                </a:lnTo>
                <a:lnTo>
                  <a:pt x="223" y="144"/>
                </a:lnTo>
                <a:lnTo>
                  <a:pt x="223" y="145"/>
                </a:lnTo>
                <a:lnTo>
                  <a:pt x="223" y="147"/>
                </a:lnTo>
                <a:lnTo>
                  <a:pt x="223" y="148"/>
                </a:lnTo>
                <a:lnTo>
                  <a:pt x="223" y="150"/>
                </a:lnTo>
                <a:lnTo>
                  <a:pt x="223" y="153"/>
                </a:lnTo>
                <a:lnTo>
                  <a:pt x="223" y="155"/>
                </a:lnTo>
                <a:lnTo>
                  <a:pt x="223" y="156"/>
                </a:lnTo>
                <a:lnTo>
                  <a:pt x="223" y="158"/>
                </a:lnTo>
                <a:lnTo>
                  <a:pt x="223" y="160"/>
                </a:lnTo>
                <a:lnTo>
                  <a:pt x="224" y="160"/>
                </a:lnTo>
                <a:lnTo>
                  <a:pt x="224" y="161"/>
                </a:lnTo>
                <a:lnTo>
                  <a:pt x="224" y="163"/>
                </a:lnTo>
                <a:lnTo>
                  <a:pt x="224" y="164"/>
                </a:lnTo>
                <a:lnTo>
                  <a:pt x="223" y="164"/>
                </a:lnTo>
                <a:lnTo>
                  <a:pt x="221" y="164"/>
                </a:lnTo>
                <a:lnTo>
                  <a:pt x="221" y="166"/>
                </a:lnTo>
                <a:lnTo>
                  <a:pt x="219" y="166"/>
                </a:lnTo>
                <a:lnTo>
                  <a:pt x="219" y="168"/>
                </a:lnTo>
                <a:lnTo>
                  <a:pt x="219" y="169"/>
                </a:lnTo>
                <a:lnTo>
                  <a:pt x="219" y="171"/>
                </a:lnTo>
                <a:lnTo>
                  <a:pt x="218" y="171"/>
                </a:lnTo>
                <a:lnTo>
                  <a:pt x="219" y="171"/>
                </a:lnTo>
                <a:lnTo>
                  <a:pt x="219" y="172"/>
                </a:lnTo>
                <a:lnTo>
                  <a:pt x="221" y="172"/>
                </a:lnTo>
                <a:lnTo>
                  <a:pt x="221" y="174"/>
                </a:lnTo>
                <a:lnTo>
                  <a:pt x="223" y="174"/>
                </a:lnTo>
                <a:lnTo>
                  <a:pt x="224" y="174"/>
                </a:lnTo>
                <a:lnTo>
                  <a:pt x="226" y="176"/>
                </a:lnTo>
                <a:lnTo>
                  <a:pt x="226" y="177"/>
                </a:lnTo>
                <a:lnTo>
                  <a:pt x="226" y="179"/>
                </a:lnTo>
                <a:lnTo>
                  <a:pt x="226" y="180"/>
                </a:lnTo>
                <a:lnTo>
                  <a:pt x="227" y="180"/>
                </a:lnTo>
                <a:lnTo>
                  <a:pt x="227" y="182"/>
                </a:lnTo>
                <a:lnTo>
                  <a:pt x="229" y="182"/>
                </a:lnTo>
                <a:lnTo>
                  <a:pt x="231" y="184"/>
                </a:lnTo>
                <a:lnTo>
                  <a:pt x="232" y="184"/>
                </a:lnTo>
                <a:lnTo>
                  <a:pt x="234" y="184"/>
                </a:lnTo>
                <a:lnTo>
                  <a:pt x="234" y="185"/>
                </a:lnTo>
                <a:lnTo>
                  <a:pt x="235" y="185"/>
                </a:lnTo>
                <a:lnTo>
                  <a:pt x="235" y="187"/>
                </a:lnTo>
                <a:lnTo>
                  <a:pt x="234" y="187"/>
                </a:lnTo>
                <a:lnTo>
                  <a:pt x="234" y="188"/>
                </a:lnTo>
                <a:lnTo>
                  <a:pt x="232" y="188"/>
                </a:lnTo>
                <a:lnTo>
                  <a:pt x="232" y="190"/>
                </a:lnTo>
                <a:lnTo>
                  <a:pt x="232" y="192"/>
                </a:lnTo>
                <a:lnTo>
                  <a:pt x="231" y="192"/>
                </a:lnTo>
                <a:lnTo>
                  <a:pt x="231" y="193"/>
                </a:lnTo>
                <a:lnTo>
                  <a:pt x="231" y="195"/>
                </a:lnTo>
                <a:lnTo>
                  <a:pt x="231" y="196"/>
                </a:lnTo>
                <a:lnTo>
                  <a:pt x="229" y="198"/>
                </a:lnTo>
                <a:lnTo>
                  <a:pt x="231" y="198"/>
                </a:lnTo>
                <a:lnTo>
                  <a:pt x="231" y="200"/>
                </a:lnTo>
                <a:lnTo>
                  <a:pt x="231" y="201"/>
                </a:lnTo>
                <a:lnTo>
                  <a:pt x="232" y="201"/>
                </a:lnTo>
                <a:lnTo>
                  <a:pt x="232" y="203"/>
                </a:lnTo>
                <a:lnTo>
                  <a:pt x="232" y="204"/>
                </a:lnTo>
                <a:lnTo>
                  <a:pt x="232" y="206"/>
                </a:lnTo>
                <a:lnTo>
                  <a:pt x="232" y="208"/>
                </a:lnTo>
                <a:lnTo>
                  <a:pt x="231" y="208"/>
                </a:lnTo>
                <a:lnTo>
                  <a:pt x="229" y="208"/>
                </a:lnTo>
                <a:lnTo>
                  <a:pt x="227" y="208"/>
                </a:lnTo>
                <a:lnTo>
                  <a:pt x="226" y="208"/>
                </a:lnTo>
                <a:lnTo>
                  <a:pt x="224" y="208"/>
                </a:lnTo>
                <a:lnTo>
                  <a:pt x="224" y="209"/>
                </a:lnTo>
                <a:lnTo>
                  <a:pt x="224" y="211"/>
                </a:lnTo>
                <a:lnTo>
                  <a:pt x="224" y="212"/>
                </a:lnTo>
                <a:lnTo>
                  <a:pt x="224" y="214"/>
                </a:lnTo>
                <a:lnTo>
                  <a:pt x="223" y="214"/>
                </a:lnTo>
                <a:lnTo>
                  <a:pt x="223" y="216"/>
                </a:lnTo>
                <a:lnTo>
                  <a:pt x="223" y="217"/>
                </a:lnTo>
                <a:lnTo>
                  <a:pt x="221" y="219"/>
                </a:lnTo>
                <a:lnTo>
                  <a:pt x="221" y="220"/>
                </a:lnTo>
                <a:lnTo>
                  <a:pt x="219" y="222"/>
                </a:lnTo>
                <a:lnTo>
                  <a:pt x="219" y="224"/>
                </a:lnTo>
                <a:lnTo>
                  <a:pt x="219" y="225"/>
                </a:lnTo>
                <a:lnTo>
                  <a:pt x="219" y="227"/>
                </a:lnTo>
                <a:lnTo>
                  <a:pt x="219" y="228"/>
                </a:lnTo>
                <a:lnTo>
                  <a:pt x="221" y="230"/>
                </a:lnTo>
                <a:lnTo>
                  <a:pt x="221" y="232"/>
                </a:lnTo>
                <a:lnTo>
                  <a:pt x="221" y="233"/>
                </a:lnTo>
                <a:lnTo>
                  <a:pt x="219" y="235"/>
                </a:lnTo>
                <a:lnTo>
                  <a:pt x="221" y="236"/>
                </a:lnTo>
                <a:lnTo>
                  <a:pt x="221" y="238"/>
                </a:lnTo>
                <a:lnTo>
                  <a:pt x="223" y="238"/>
                </a:lnTo>
                <a:lnTo>
                  <a:pt x="223" y="240"/>
                </a:lnTo>
                <a:lnTo>
                  <a:pt x="224" y="240"/>
                </a:lnTo>
                <a:lnTo>
                  <a:pt x="226" y="240"/>
                </a:lnTo>
                <a:lnTo>
                  <a:pt x="227" y="240"/>
                </a:lnTo>
                <a:lnTo>
                  <a:pt x="229" y="240"/>
                </a:lnTo>
                <a:lnTo>
                  <a:pt x="229" y="241"/>
                </a:lnTo>
                <a:lnTo>
                  <a:pt x="231" y="243"/>
                </a:lnTo>
                <a:lnTo>
                  <a:pt x="231" y="244"/>
                </a:lnTo>
                <a:lnTo>
                  <a:pt x="231" y="246"/>
                </a:lnTo>
                <a:lnTo>
                  <a:pt x="231" y="248"/>
                </a:lnTo>
                <a:lnTo>
                  <a:pt x="231" y="249"/>
                </a:lnTo>
                <a:lnTo>
                  <a:pt x="232" y="249"/>
                </a:lnTo>
                <a:lnTo>
                  <a:pt x="232" y="251"/>
                </a:lnTo>
                <a:lnTo>
                  <a:pt x="232" y="252"/>
                </a:lnTo>
                <a:lnTo>
                  <a:pt x="234" y="252"/>
                </a:lnTo>
                <a:lnTo>
                  <a:pt x="234" y="254"/>
                </a:lnTo>
                <a:lnTo>
                  <a:pt x="234" y="256"/>
                </a:lnTo>
                <a:lnTo>
                  <a:pt x="232" y="257"/>
                </a:lnTo>
                <a:lnTo>
                  <a:pt x="234" y="260"/>
                </a:lnTo>
                <a:lnTo>
                  <a:pt x="234" y="262"/>
                </a:lnTo>
                <a:lnTo>
                  <a:pt x="232" y="262"/>
                </a:lnTo>
                <a:lnTo>
                  <a:pt x="232" y="264"/>
                </a:lnTo>
                <a:lnTo>
                  <a:pt x="231" y="265"/>
                </a:lnTo>
                <a:lnTo>
                  <a:pt x="231" y="267"/>
                </a:lnTo>
                <a:lnTo>
                  <a:pt x="231" y="268"/>
                </a:lnTo>
                <a:lnTo>
                  <a:pt x="231" y="270"/>
                </a:lnTo>
                <a:lnTo>
                  <a:pt x="231" y="272"/>
                </a:lnTo>
                <a:lnTo>
                  <a:pt x="231" y="273"/>
                </a:lnTo>
                <a:lnTo>
                  <a:pt x="232" y="273"/>
                </a:lnTo>
                <a:lnTo>
                  <a:pt x="232" y="275"/>
                </a:lnTo>
                <a:lnTo>
                  <a:pt x="234" y="276"/>
                </a:lnTo>
                <a:lnTo>
                  <a:pt x="235" y="278"/>
                </a:lnTo>
                <a:lnTo>
                  <a:pt x="235" y="280"/>
                </a:lnTo>
                <a:lnTo>
                  <a:pt x="237" y="280"/>
                </a:lnTo>
                <a:lnTo>
                  <a:pt x="237" y="281"/>
                </a:lnTo>
                <a:lnTo>
                  <a:pt x="237" y="283"/>
                </a:lnTo>
                <a:lnTo>
                  <a:pt x="237" y="284"/>
                </a:lnTo>
                <a:lnTo>
                  <a:pt x="237" y="286"/>
                </a:lnTo>
                <a:lnTo>
                  <a:pt x="237" y="288"/>
                </a:lnTo>
                <a:lnTo>
                  <a:pt x="239" y="288"/>
                </a:lnTo>
                <a:lnTo>
                  <a:pt x="239" y="289"/>
                </a:lnTo>
                <a:lnTo>
                  <a:pt x="240" y="289"/>
                </a:lnTo>
                <a:lnTo>
                  <a:pt x="240" y="291"/>
                </a:lnTo>
                <a:lnTo>
                  <a:pt x="240" y="292"/>
                </a:lnTo>
                <a:lnTo>
                  <a:pt x="240" y="294"/>
                </a:lnTo>
                <a:lnTo>
                  <a:pt x="242" y="294"/>
                </a:lnTo>
                <a:lnTo>
                  <a:pt x="242" y="296"/>
                </a:lnTo>
                <a:lnTo>
                  <a:pt x="243" y="296"/>
                </a:lnTo>
                <a:lnTo>
                  <a:pt x="243" y="297"/>
                </a:lnTo>
                <a:lnTo>
                  <a:pt x="243" y="299"/>
                </a:lnTo>
                <a:lnTo>
                  <a:pt x="243" y="300"/>
                </a:lnTo>
                <a:lnTo>
                  <a:pt x="242" y="302"/>
                </a:lnTo>
                <a:lnTo>
                  <a:pt x="242" y="304"/>
                </a:lnTo>
                <a:lnTo>
                  <a:pt x="240" y="304"/>
                </a:lnTo>
                <a:lnTo>
                  <a:pt x="240" y="305"/>
                </a:lnTo>
                <a:lnTo>
                  <a:pt x="239" y="305"/>
                </a:lnTo>
                <a:lnTo>
                  <a:pt x="239" y="307"/>
                </a:lnTo>
                <a:lnTo>
                  <a:pt x="237" y="307"/>
                </a:lnTo>
                <a:lnTo>
                  <a:pt x="235" y="307"/>
                </a:lnTo>
                <a:lnTo>
                  <a:pt x="234" y="307"/>
                </a:lnTo>
                <a:lnTo>
                  <a:pt x="234" y="305"/>
                </a:lnTo>
                <a:lnTo>
                  <a:pt x="232" y="305"/>
                </a:lnTo>
                <a:lnTo>
                  <a:pt x="231" y="304"/>
                </a:lnTo>
                <a:lnTo>
                  <a:pt x="229" y="304"/>
                </a:lnTo>
                <a:lnTo>
                  <a:pt x="227" y="304"/>
                </a:lnTo>
                <a:lnTo>
                  <a:pt x="226" y="304"/>
                </a:lnTo>
                <a:lnTo>
                  <a:pt x="224" y="304"/>
                </a:lnTo>
                <a:lnTo>
                  <a:pt x="223" y="304"/>
                </a:lnTo>
                <a:lnTo>
                  <a:pt x="221" y="304"/>
                </a:lnTo>
                <a:lnTo>
                  <a:pt x="219" y="304"/>
                </a:lnTo>
                <a:lnTo>
                  <a:pt x="219" y="305"/>
                </a:lnTo>
                <a:lnTo>
                  <a:pt x="218" y="305"/>
                </a:lnTo>
                <a:lnTo>
                  <a:pt x="216" y="305"/>
                </a:lnTo>
                <a:lnTo>
                  <a:pt x="215" y="305"/>
                </a:lnTo>
                <a:lnTo>
                  <a:pt x="213" y="305"/>
                </a:lnTo>
                <a:lnTo>
                  <a:pt x="211" y="305"/>
                </a:lnTo>
                <a:lnTo>
                  <a:pt x="210" y="305"/>
                </a:lnTo>
                <a:lnTo>
                  <a:pt x="208" y="304"/>
                </a:lnTo>
                <a:lnTo>
                  <a:pt x="207" y="304"/>
                </a:lnTo>
                <a:lnTo>
                  <a:pt x="205" y="305"/>
                </a:lnTo>
                <a:lnTo>
                  <a:pt x="203" y="305"/>
                </a:lnTo>
                <a:lnTo>
                  <a:pt x="202" y="305"/>
                </a:lnTo>
                <a:lnTo>
                  <a:pt x="200" y="305"/>
                </a:lnTo>
                <a:lnTo>
                  <a:pt x="200" y="307"/>
                </a:lnTo>
                <a:lnTo>
                  <a:pt x="199" y="307"/>
                </a:lnTo>
                <a:lnTo>
                  <a:pt x="197" y="308"/>
                </a:lnTo>
                <a:lnTo>
                  <a:pt x="195" y="308"/>
                </a:lnTo>
                <a:lnTo>
                  <a:pt x="194" y="308"/>
                </a:lnTo>
                <a:lnTo>
                  <a:pt x="192" y="308"/>
                </a:lnTo>
                <a:lnTo>
                  <a:pt x="191" y="308"/>
                </a:lnTo>
                <a:lnTo>
                  <a:pt x="189" y="308"/>
                </a:lnTo>
                <a:lnTo>
                  <a:pt x="189" y="310"/>
                </a:lnTo>
                <a:lnTo>
                  <a:pt x="187" y="310"/>
                </a:lnTo>
                <a:lnTo>
                  <a:pt x="187" y="312"/>
                </a:lnTo>
                <a:lnTo>
                  <a:pt x="187" y="313"/>
                </a:lnTo>
                <a:lnTo>
                  <a:pt x="187" y="315"/>
                </a:lnTo>
                <a:lnTo>
                  <a:pt x="186" y="315"/>
                </a:lnTo>
                <a:lnTo>
                  <a:pt x="186" y="316"/>
                </a:lnTo>
                <a:lnTo>
                  <a:pt x="186" y="318"/>
                </a:lnTo>
                <a:lnTo>
                  <a:pt x="184" y="318"/>
                </a:lnTo>
                <a:lnTo>
                  <a:pt x="184" y="320"/>
                </a:lnTo>
                <a:lnTo>
                  <a:pt x="184" y="321"/>
                </a:lnTo>
                <a:lnTo>
                  <a:pt x="183" y="323"/>
                </a:lnTo>
                <a:lnTo>
                  <a:pt x="181" y="323"/>
                </a:lnTo>
                <a:lnTo>
                  <a:pt x="181" y="324"/>
                </a:lnTo>
                <a:lnTo>
                  <a:pt x="179" y="324"/>
                </a:lnTo>
                <a:lnTo>
                  <a:pt x="179" y="326"/>
                </a:lnTo>
                <a:lnTo>
                  <a:pt x="178" y="326"/>
                </a:lnTo>
                <a:lnTo>
                  <a:pt x="178" y="328"/>
                </a:lnTo>
                <a:lnTo>
                  <a:pt x="178" y="329"/>
                </a:lnTo>
                <a:lnTo>
                  <a:pt x="176" y="331"/>
                </a:lnTo>
                <a:lnTo>
                  <a:pt x="175" y="331"/>
                </a:lnTo>
                <a:lnTo>
                  <a:pt x="175" y="332"/>
                </a:lnTo>
                <a:lnTo>
                  <a:pt x="175" y="334"/>
                </a:lnTo>
                <a:lnTo>
                  <a:pt x="175" y="336"/>
                </a:lnTo>
                <a:lnTo>
                  <a:pt x="176" y="336"/>
                </a:lnTo>
                <a:lnTo>
                  <a:pt x="176" y="337"/>
                </a:lnTo>
                <a:lnTo>
                  <a:pt x="178" y="337"/>
                </a:lnTo>
                <a:lnTo>
                  <a:pt x="178" y="339"/>
                </a:lnTo>
                <a:lnTo>
                  <a:pt x="176" y="339"/>
                </a:lnTo>
                <a:lnTo>
                  <a:pt x="176" y="340"/>
                </a:lnTo>
                <a:lnTo>
                  <a:pt x="176" y="342"/>
                </a:lnTo>
                <a:lnTo>
                  <a:pt x="175" y="342"/>
                </a:lnTo>
                <a:lnTo>
                  <a:pt x="173" y="342"/>
                </a:lnTo>
                <a:lnTo>
                  <a:pt x="173" y="340"/>
                </a:lnTo>
                <a:lnTo>
                  <a:pt x="173" y="339"/>
                </a:lnTo>
                <a:lnTo>
                  <a:pt x="173" y="337"/>
                </a:lnTo>
                <a:lnTo>
                  <a:pt x="171" y="337"/>
                </a:lnTo>
                <a:lnTo>
                  <a:pt x="170" y="339"/>
                </a:lnTo>
                <a:lnTo>
                  <a:pt x="170" y="340"/>
                </a:lnTo>
                <a:lnTo>
                  <a:pt x="168" y="340"/>
                </a:lnTo>
                <a:lnTo>
                  <a:pt x="168" y="342"/>
                </a:lnTo>
                <a:lnTo>
                  <a:pt x="168" y="344"/>
                </a:lnTo>
                <a:lnTo>
                  <a:pt x="167" y="344"/>
                </a:lnTo>
                <a:lnTo>
                  <a:pt x="165" y="344"/>
                </a:lnTo>
                <a:lnTo>
                  <a:pt x="163" y="345"/>
                </a:lnTo>
                <a:lnTo>
                  <a:pt x="162" y="345"/>
                </a:lnTo>
                <a:lnTo>
                  <a:pt x="160" y="347"/>
                </a:lnTo>
                <a:lnTo>
                  <a:pt x="159" y="345"/>
                </a:lnTo>
                <a:lnTo>
                  <a:pt x="159" y="347"/>
                </a:lnTo>
                <a:lnTo>
                  <a:pt x="157" y="347"/>
                </a:lnTo>
                <a:lnTo>
                  <a:pt x="157" y="345"/>
                </a:lnTo>
                <a:lnTo>
                  <a:pt x="155" y="345"/>
                </a:lnTo>
                <a:lnTo>
                  <a:pt x="154" y="347"/>
                </a:lnTo>
                <a:lnTo>
                  <a:pt x="154" y="345"/>
                </a:lnTo>
                <a:lnTo>
                  <a:pt x="152" y="344"/>
                </a:lnTo>
                <a:lnTo>
                  <a:pt x="152" y="345"/>
                </a:lnTo>
                <a:lnTo>
                  <a:pt x="151" y="347"/>
                </a:lnTo>
                <a:lnTo>
                  <a:pt x="151" y="348"/>
                </a:lnTo>
                <a:lnTo>
                  <a:pt x="152" y="350"/>
                </a:lnTo>
                <a:lnTo>
                  <a:pt x="152" y="352"/>
                </a:lnTo>
                <a:lnTo>
                  <a:pt x="152" y="353"/>
                </a:lnTo>
                <a:lnTo>
                  <a:pt x="151" y="353"/>
                </a:lnTo>
                <a:lnTo>
                  <a:pt x="151" y="352"/>
                </a:lnTo>
                <a:lnTo>
                  <a:pt x="149" y="352"/>
                </a:lnTo>
                <a:lnTo>
                  <a:pt x="147" y="352"/>
                </a:lnTo>
                <a:lnTo>
                  <a:pt x="146" y="352"/>
                </a:lnTo>
                <a:lnTo>
                  <a:pt x="144" y="352"/>
                </a:lnTo>
                <a:lnTo>
                  <a:pt x="144" y="353"/>
                </a:lnTo>
                <a:lnTo>
                  <a:pt x="143" y="353"/>
                </a:lnTo>
                <a:lnTo>
                  <a:pt x="143" y="355"/>
                </a:lnTo>
                <a:lnTo>
                  <a:pt x="141" y="355"/>
                </a:lnTo>
                <a:lnTo>
                  <a:pt x="139" y="355"/>
                </a:lnTo>
                <a:lnTo>
                  <a:pt x="139" y="353"/>
                </a:lnTo>
                <a:lnTo>
                  <a:pt x="138" y="353"/>
                </a:lnTo>
                <a:lnTo>
                  <a:pt x="136" y="353"/>
                </a:lnTo>
                <a:lnTo>
                  <a:pt x="138" y="352"/>
                </a:lnTo>
                <a:lnTo>
                  <a:pt x="138" y="350"/>
                </a:lnTo>
                <a:lnTo>
                  <a:pt x="136" y="350"/>
                </a:lnTo>
                <a:lnTo>
                  <a:pt x="136" y="348"/>
                </a:lnTo>
                <a:lnTo>
                  <a:pt x="136" y="350"/>
                </a:lnTo>
                <a:lnTo>
                  <a:pt x="135" y="350"/>
                </a:lnTo>
                <a:lnTo>
                  <a:pt x="135" y="348"/>
                </a:lnTo>
                <a:lnTo>
                  <a:pt x="136" y="348"/>
                </a:lnTo>
                <a:lnTo>
                  <a:pt x="135" y="348"/>
                </a:lnTo>
                <a:lnTo>
                  <a:pt x="135" y="347"/>
                </a:lnTo>
                <a:lnTo>
                  <a:pt x="135" y="348"/>
                </a:lnTo>
                <a:lnTo>
                  <a:pt x="135" y="347"/>
                </a:lnTo>
                <a:lnTo>
                  <a:pt x="133" y="347"/>
                </a:lnTo>
                <a:lnTo>
                  <a:pt x="131" y="347"/>
                </a:lnTo>
                <a:lnTo>
                  <a:pt x="131" y="345"/>
                </a:lnTo>
                <a:lnTo>
                  <a:pt x="130" y="345"/>
                </a:lnTo>
                <a:lnTo>
                  <a:pt x="128" y="345"/>
                </a:lnTo>
                <a:lnTo>
                  <a:pt x="128" y="344"/>
                </a:lnTo>
                <a:lnTo>
                  <a:pt x="127" y="344"/>
                </a:lnTo>
                <a:lnTo>
                  <a:pt x="127" y="345"/>
                </a:lnTo>
                <a:lnTo>
                  <a:pt x="127" y="347"/>
                </a:lnTo>
                <a:lnTo>
                  <a:pt x="127" y="348"/>
                </a:lnTo>
                <a:lnTo>
                  <a:pt x="125" y="348"/>
                </a:lnTo>
                <a:lnTo>
                  <a:pt x="123" y="348"/>
                </a:lnTo>
                <a:lnTo>
                  <a:pt x="122" y="350"/>
                </a:lnTo>
                <a:lnTo>
                  <a:pt x="120" y="348"/>
                </a:lnTo>
                <a:lnTo>
                  <a:pt x="119" y="348"/>
                </a:lnTo>
                <a:lnTo>
                  <a:pt x="117" y="348"/>
                </a:lnTo>
                <a:lnTo>
                  <a:pt x="115" y="347"/>
                </a:lnTo>
                <a:lnTo>
                  <a:pt x="114" y="347"/>
                </a:lnTo>
                <a:lnTo>
                  <a:pt x="114" y="348"/>
                </a:lnTo>
                <a:lnTo>
                  <a:pt x="112" y="348"/>
                </a:lnTo>
                <a:lnTo>
                  <a:pt x="111" y="348"/>
                </a:lnTo>
                <a:lnTo>
                  <a:pt x="109" y="348"/>
                </a:lnTo>
                <a:lnTo>
                  <a:pt x="107" y="348"/>
                </a:lnTo>
                <a:lnTo>
                  <a:pt x="106" y="348"/>
                </a:lnTo>
                <a:lnTo>
                  <a:pt x="104" y="350"/>
                </a:lnTo>
                <a:lnTo>
                  <a:pt x="104" y="348"/>
                </a:lnTo>
                <a:lnTo>
                  <a:pt x="104" y="350"/>
                </a:lnTo>
                <a:lnTo>
                  <a:pt x="103" y="350"/>
                </a:lnTo>
                <a:lnTo>
                  <a:pt x="103" y="348"/>
                </a:lnTo>
                <a:lnTo>
                  <a:pt x="101" y="347"/>
                </a:lnTo>
                <a:lnTo>
                  <a:pt x="101" y="348"/>
                </a:lnTo>
                <a:lnTo>
                  <a:pt x="99" y="348"/>
                </a:lnTo>
                <a:lnTo>
                  <a:pt x="98" y="348"/>
                </a:lnTo>
                <a:lnTo>
                  <a:pt x="96" y="348"/>
                </a:lnTo>
                <a:lnTo>
                  <a:pt x="96" y="347"/>
                </a:lnTo>
                <a:lnTo>
                  <a:pt x="96" y="345"/>
                </a:lnTo>
                <a:lnTo>
                  <a:pt x="98" y="345"/>
                </a:lnTo>
                <a:lnTo>
                  <a:pt x="96" y="344"/>
                </a:lnTo>
                <a:lnTo>
                  <a:pt x="95" y="344"/>
                </a:lnTo>
                <a:lnTo>
                  <a:pt x="95" y="345"/>
                </a:lnTo>
                <a:lnTo>
                  <a:pt x="93" y="345"/>
                </a:lnTo>
                <a:lnTo>
                  <a:pt x="91" y="345"/>
                </a:lnTo>
                <a:lnTo>
                  <a:pt x="91" y="347"/>
                </a:lnTo>
                <a:lnTo>
                  <a:pt x="90" y="347"/>
                </a:lnTo>
                <a:lnTo>
                  <a:pt x="90" y="345"/>
                </a:lnTo>
                <a:lnTo>
                  <a:pt x="88" y="345"/>
                </a:lnTo>
                <a:lnTo>
                  <a:pt x="87" y="345"/>
                </a:lnTo>
                <a:lnTo>
                  <a:pt x="85" y="345"/>
                </a:lnTo>
                <a:lnTo>
                  <a:pt x="85" y="344"/>
                </a:lnTo>
                <a:lnTo>
                  <a:pt x="83" y="344"/>
                </a:lnTo>
                <a:lnTo>
                  <a:pt x="82" y="344"/>
                </a:lnTo>
                <a:lnTo>
                  <a:pt x="82" y="345"/>
                </a:lnTo>
                <a:lnTo>
                  <a:pt x="80" y="345"/>
                </a:lnTo>
                <a:lnTo>
                  <a:pt x="80" y="344"/>
                </a:lnTo>
                <a:lnTo>
                  <a:pt x="79" y="344"/>
                </a:lnTo>
                <a:lnTo>
                  <a:pt x="77" y="345"/>
                </a:lnTo>
                <a:lnTo>
                  <a:pt x="77" y="344"/>
                </a:lnTo>
                <a:lnTo>
                  <a:pt x="75" y="344"/>
                </a:lnTo>
                <a:lnTo>
                  <a:pt x="75" y="345"/>
                </a:lnTo>
                <a:lnTo>
                  <a:pt x="74" y="345"/>
                </a:lnTo>
                <a:lnTo>
                  <a:pt x="74" y="347"/>
                </a:lnTo>
                <a:lnTo>
                  <a:pt x="72" y="347"/>
                </a:lnTo>
                <a:lnTo>
                  <a:pt x="71" y="347"/>
                </a:lnTo>
                <a:lnTo>
                  <a:pt x="71" y="348"/>
                </a:lnTo>
                <a:lnTo>
                  <a:pt x="71" y="347"/>
                </a:lnTo>
                <a:lnTo>
                  <a:pt x="69" y="347"/>
                </a:lnTo>
                <a:lnTo>
                  <a:pt x="67" y="348"/>
                </a:lnTo>
                <a:lnTo>
                  <a:pt x="67" y="350"/>
                </a:lnTo>
                <a:lnTo>
                  <a:pt x="66" y="350"/>
                </a:lnTo>
                <a:lnTo>
                  <a:pt x="66" y="348"/>
                </a:lnTo>
                <a:lnTo>
                  <a:pt x="64" y="348"/>
                </a:lnTo>
                <a:lnTo>
                  <a:pt x="64" y="350"/>
                </a:lnTo>
                <a:lnTo>
                  <a:pt x="64" y="352"/>
                </a:lnTo>
                <a:lnTo>
                  <a:pt x="63" y="352"/>
                </a:lnTo>
                <a:lnTo>
                  <a:pt x="63" y="353"/>
                </a:lnTo>
                <a:lnTo>
                  <a:pt x="58" y="352"/>
                </a:lnTo>
                <a:lnTo>
                  <a:pt x="59" y="344"/>
                </a:lnTo>
                <a:lnTo>
                  <a:pt x="59" y="340"/>
                </a:lnTo>
                <a:lnTo>
                  <a:pt x="59" y="316"/>
                </a:lnTo>
                <a:lnTo>
                  <a:pt x="59" y="312"/>
                </a:lnTo>
                <a:lnTo>
                  <a:pt x="59" y="308"/>
                </a:lnTo>
                <a:lnTo>
                  <a:pt x="59" y="304"/>
                </a:lnTo>
                <a:lnTo>
                  <a:pt x="59" y="302"/>
                </a:lnTo>
                <a:lnTo>
                  <a:pt x="59" y="292"/>
                </a:lnTo>
                <a:lnTo>
                  <a:pt x="59" y="281"/>
                </a:lnTo>
                <a:lnTo>
                  <a:pt x="59" y="278"/>
                </a:lnTo>
                <a:lnTo>
                  <a:pt x="59" y="265"/>
                </a:lnTo>
                <a:lnTo>
                  <a:pt x="66" y="265"/>
                </a:lnTo>
                <a:lnTo>
                  <a:pt x="66" y="259"/>
                </a:lnTo>
                <a:lnTo>
                  <a:pt x="66" y="252"/>
                </a:lnTo>
                <a:lnTo>
                  <a:pt x="63" y="252"/>
                </a:lnTo>
                <a:lnTo>
                  <a:pt x="61" y="252"/>
                </a:lnTo>
                <a:lnTo>
                  <a:pt x="59" y="252"/>
                </a:lnTo>
                <a:lnTo>
                  <a:pt x="59" y="246"/>
                </a:lnTo>
                <a:lnTo>
                  <a:pt x="59" y="243"/>
                </a:lnTo>
                <a:lnTo>
                  <a:pt x="59" y="240"/>
                </a:lnTo>
                <a:lnTo>
                  <a:pt x="59" y="227"/>
                </a:lnTo>
                <a:lnTo>
                  <a:pt x="59" y="217"/>
                </a:lnTo>
                <a:lnTo>
                  <a:pt x="59" y="198"/>
                </a:lnTo>
                <a:lnTo>
                  <a:pt x="59" y="192"/>
                </a:lnTo>
                <a:lnTo>
                  <a:pt x="47" y="184"/>
                </a:lnTo>
                <a:lnTo>
                  <a:pt x="43" y="182"/>
                </a:lnTo>
                <a:lnTo>
                  <a:pt x="40" y="184"/>
                </a:lnTo>
                <a:lnTo>
                  <a:pt x="39" y="182"/>
                </a:lnTo>
                <a:lnTo>
                  <a:pt x="40" y="180"/>
                </a:lnTo>
                <a:lnTo>
                  <a:pt x="40" y="179"/>
                </a:lnTo>
                <a:lnTo>
                  <a:pt x="40" y="177"/>
                </a:lnTo>
                <a:lnTo>
                  <a:pt x="39" y="174"/>
                </a:lnTo>
                <a:lnTo>
                  <a:pt x="37" y="174"/>
                </a:lnTo>
                <a:lnTo>
                  <a:pt x="32" y="171"/>
                </a:lnTo>
                <a:lnTo>
                  <a:pt x="31" y="169"/>
                </a:lnTo>
                <a:lnTo>
                  <a:pt x="29" y="171"/>
                </a:lnTo>
                <a:lnTo>
                  <a:pt x="27" y="169"/>
                </a:lnTo>
                <a:lnTo>
                  <a:pt x="26" y="168"/>
                </a:lnTo>
                <a:lnTo>
                  <a:pt x="23" y="161"/>
                </a:lnTo>
                <a:lnTo>
                  <a:pt x="21" y="156"/>
                </a:lnTo>
                <a:lnTo>
                  <a:pt x="19" y="155"/>
                </a:lnTo>
                <a:lnTo>
                  <a:pt x="18" y="155"/>
                </a:lnTo>
                <a:lnTo>
                  <a:pt x="15" y="155"/>
                </a:lnTo>
                <a:lnTo>
                  <a:pt x="13" y="153"/>
                </a:lnTo>
                <a:lnTo>
                  <a:pt x="11" y="152"/>
                </a:lnTo>
                <a:lnTo>
                  <a:pt x="11" y="150"/>
                </a:lnTo>
                <a:lnTo>
                  <a:pt x="10" y="147"/>
                </a:lnTo>
                <a:lnTo>
                  <a:pt x="8" y="147"/>
                </a:lnTo>
                <a:lnTo>
                  <a:pt x="7" y="145"/>
                </a:lnTo>
                <a:lnTo>
                  <a:pt x="5" y="145"/>
                </a:lnTo>
                <a:lnTo>
                  <a:pt x="3" y="144"/>
                </a:lnTo>
                <a:lnTo>
                  <a:pt x="3" y="140"/>
                </a:lnTo>
                <a:lnTo>
                  <a:pt x="0" y="136"/>
                </a:lnTo>
                <a:lnTo>
                  <a:pt x="0" y="131"/>
                </a:lnTo>
                <a:lnTo>
                  <a:pt x="2" y="128"/>
                </a:lnTo>
                <a:lnTo>
                  <a:pt x="0" y="126"/>
                </a:lnTo>
                <a:lnTo>
                  <a:pt x="2" y="121"/>
                </a:lnTo>
                <a:lnTo>
                  <a:pt x="5" y="118"/>
                </a:lnTo>
                <a:lnTo>
                  <a:pt x="11" y="115"/>
                </a:lnTo>
                <a:lnTo>
                  <a:pt x="15" y="115"/>
                </a:lnTo>
                <a:lnTo>
                  <a:pt x="18" y="115"/>
                </a:lnTo>
                <a:lnTo>
                  <a:pt x="19" y="115"/>
                </a:lnTo>
                <a:lnTo>
                  <a:pt x="21" y="115"/>
                </a:lnTo>
                <a:lnTo>
                  <a:pt x="26" y="115"/>
                </a:lnTo>
                <a:lnTo>
                  <a:pt x="26" y="108"/>
                </a:lnTo>
                <a:lnTo>
                  <a:pt x="26" y="104"/>
                </a:lnTo>
                <a:lnTo>
                  <a:pt x="26" y="92"/>
                </a:lnTo>
                <a:lnTo>
                  <a:pt x="26" y="91"/>
                </a:lnTo>
                <a:lnTo>
                  <a:pt x="26" y="86"/>
                </a:lnTo>
                <a:lnTo>
                  <a:pt x="26" y="84"/>
                </a:lnTo>
                <a:lnTo>
                  <a:pt x="26" y="81"/>
                </a:lnTo>
                <a:lnTo>
                  <a:pt x="26" y="78"/>
                </a:lnTo>
                <a:lnTo>
                  <a:pt x="24" y="76"/>
                </a:lnTo>
                <a:lnTo>
                  <a:pt x="24" y="72"/>
                </a:lnTo>
                <a:lnTo>
                  <a:pt x="24" y="70"/>
                </a:lnTo>
                <a:lnTo>
                  <a:pt x="26" y="70"/>
                </a:lnTo>
                <a:lnTo>
                  <a:pt x="26" y="67"/>
                </a:lnTo>
                <a:lnTo>
                  <a:pt x="26" y="57"/>
                </a:lnTo>
                <a:lnTo>
                  <a:pt x="26" y="40"/>
                </a:lnTo>
                <a:lnTo>
                  <a:pt x="26" y="32"/>
                </a:lnTo>
                <a:lnTo>
                  <a:pt x="26" y="30"/>
                </a:lnTo>
                <a:lnTo>
                  <a:pt x="27" y="30"/>
                </a:lnTo>
                <a:lnTo>
                  <a:pt x="29" y="30"/>
                </a:lnTo>
                <a:lnTo>
                  <a:pt x="29" y="32"/>
                </a:lnTo>
                <a:lnTo>
                  <a:pt x="31" y="32"/>
                </a:lnTo>
                <a:lnTo>
                  <a:pt x="32" y="32"/>
                </a:lnTo>
                <a:lnTo>
                  <a:pt x="34" y="32"/>
                </a:lnTo>
                <a:lnTo>
                  <a:pt x="35" y="32"/>
                </a:lnTo>
                <a:lnTo>
                  <a:pt x="35" y="33"/>
                </a:lnTo>
                <a:lnTo>
                  <a:pt x="37" y="33"/>
                </a:lnTo>
                <a:lnTo>
                  <a:pt x="39" y="33"/>
                </a:lnTo>
                <a:lnTo>
                  <a:pt x="40" y="33"/>
                </a:lnTo>
                <a:lnTo>
                  <a:pt x="42" y="33"/>
                </a:lnTo>
                <a:lnTo>
                  <a:pt x="43" y="33"/>
                </a:lnTo>
                <a:lnTo>
                  <a:pt x="45" y="33"/>
                </a:lnTo>
                <a:lnTo>
                  <a:pt x="47" y="33"/>
                </a:lnTo>
                <a:lnTo>
                  <a:pt x="47" y="32"/>
                </a:lnTo>
                <a:lnTo>
                  <a:pt x="48" y="32"/>
                </a:lnTo>
                <a:lnTo>
                  <a:pt x="50" y="32"/>
                </a:lnTo>
                <a:lnTo>
                  <a:pt x="51" y="32"/>
                </a:lnTo>
                <a:lnTo>
                  <a:pt x="53" y="32"/>
                </a:lnTo>
                <a:lnTo>
                  <a:pt x="53" y="30"/>
                </a:lnTo>
                <a:lnTo>
                  <a:pt x="55" y="30"/>
                </a:lnTo>
                <a:lnTo>
                  <a:pt x="56" y="30"/>
                </a:lnTo>
                <a:lnTo>
                  <a:pt x="58" y="30"/>
                </a:lnTo>
                <a:lnTo>
                  <a:pt x="58" y="28"/>
                </a:lnTo>
                <a:lnTo>
                  <a:pt x="59" y="27"/>
                </a:lnTo>
                <a:lnTo>
                  <a:pt x="61" y="27"/>
                </a:lnTo>
                <a:lnTo>
                  <a:pt x="63" y="27"/>
                </a:lnTo>
                <a:lnTo>
                  <a:pt x="63" y="25"/>
                </a:lnTo>
                <a:lnTo>
                  <a:pt x="64" y="25"/>
                </a:lnTo>
                <a:lnTo>
                  <a:pt x="66" y="25"/>
                </a:lnTo>
                <a:lnTo>
                  <a:pt x="67" y="24"/>
                </a:lnTo>
                <a:lnTo>
                  <a:pt x="69" y="24"/>
                </a:lnTo>
                <a:lnTo>
                  <a:pt x="69" y="25"/>
                </a:lnTo>
                <a:lnTo>
                  <a:pt x="71" y="25"/>
                </a:lnTo>
                <a:lnTo>
                  <a:pt x="72" y="25"/>
                </a:lnTo>
                <a:lnTo>
                  <a:pt x="74" y="25"/>
                </a:lnTo>
                <a:lnTo>
                  <a:pt x="74" y="27"/>
                </a:lnTo>
                <a:lnTo>
                  <a:pt x="75" y="27"/>
                </a:lnTo>
                <a:lnTo>
                  <a:pt x="75" y="28"/>
                </a:lnTo>
                <a:lnTo>
                  <a:pt x="75" y="30"/>
                </a:lnTo>
                <a:lnTo>
                  <a:pt x="77" y="32"/>
                </a:lnTo>
                <a:lnTo>
                  <a:pt x="77" y="33"/>
                </a:lnTo>
                <a:lnTo>
                  <a:pt x="77" y="35"/>
                </a:lnTo>
                <a:lnTo>
                  <a:pt x="77" y="36"/>
                </a:lnTo>
                <a:lnTo>
                  <a:pt x="77" y="38"/>
                </a:lnTo>
                <a:lnTo>
                  <a:pt x="77" y="40"/>
                </a:lnTo>
                <a:lnTo>
                  <a:pt x="75" y="40"/>
                </a:lnTo>
                <a:lnTo>
                  <a:pt x="75" y="41"/>
                </a:lnTo>
                <a:lnTo>
                  <a:pt x="74" y="41"/>
                </a:lnTo>
                <a:lnTo>
                  <a:pt x="74" y="43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8"/>
                </a:lnTo>
                <a:lnTo>
                  <a:pt x="72" y="49"/>
                </a:lnTo>
                <a:lnTo>
                  <a:pt x="72" y="51"/>
                </a:lnTo>
                <a:lnTo>
                  <a:pt x="72" y="52"/>
                </a:lnTo>
                <a:lnTo>
                  <a:pt x="71" y="52"/>
                </a:lnTo>
                <a:lnTo>
                  <a:pt x="72" y="54"/>
                </a:lnTo>
                <a:lnTo>
                  <a:pt x="72" y="56"/>
                </a:lnTo>
                <a:lnTo>
                  <a:pt x="74" y="56"/>
                </a:lnTo>
                <a:lnTo>
                  <a:pt x="74" y="57"/>
                </a:lnTo>
                <a:lnTo>
                  <a:pt x="75" y="59"/>
                </a:lnTo>
                <a:lnTo>
                  <a:pt x="77" y="59"/>
                </a:lnTo>
                <a:lnTo>
                  <a:pt x="77" y="60"/>
                </a:lnTo>
                <a:lnTo>
                  <a:pt x="79" y="60"/>
                </a:lnTo>
                <a:lnTo>
                  <a:pt x="80" y="60"/>
                </a:lnTo>
                <a:lnTo>
                  <a:pt x="82" y="60"/>
                </a:lnTo>
                <a:lnTo>
                  <a:pt x="82" y="59"/>
                </a:lnTo>
                <a:lnTo>
                  <a:pt x="83" y="59"/>
                </a:lnTo>
                <a:lnTo>
                  <a:pt x="85" y="59"/>
                </a:lnTo>
                <a:lnTo>
                  <a:pt x="87" y="57"/>
                </a:lnTo>
                <a:lnTo>
                  <a:pt x="87" y="59"/>
                </a:lnTo>
                <a:lnTo>
                  <a:pt x="88" y="59"/>
                </a:lnTo>
                <a:lnTo>
                  <a:pt x="88" y="57"/>
                </a:lnTo>
                <a:lnTo>
                  <a:pt x="90" y="59"/>
                </a:lnTo>
                <a:lnTo>
                  <a:pt x="91" y="59"/>
                </a:lnTo>
                <a:lnTo>
                  <a:pt x="93" y="59"/>
                </a:lnTo>
                <a:lnTo>
                  <a:pt x="95" y="59"/>
                </a:lnTo>
                <a:lnTo>
                  <a:pt x="95" y="60"/>
                </a:lnTo>
                <a:lnTo>
                  <a:pt x="96" y="60"/>
                </a:lnTo>
                <a:lnTo>
                  <a:pt x="96" y="62"/>
                </a:lnTo>
                <a:lnTo>
                  <a:pt x="98" y="62"/>
                </a:lnTo>
                <a:lnTo>
                  <a:pt x="98" y="64"/>
                </a:lnTo>
                <a:lnTo>
                  <a:pt x="99" y="64"/>
                </a:lnTo>
                <a:lnTo>
                  <a:pt x="99" y="65"/>
                </a:lnTo>
                <a:lnTo>
                  <a:pt x="101" y="65"/>
                </a:lnTo>
                <a:lnTo>
                  <a:pt x="103" y="65"/>
                </a:lnTo>
                <a:lnTo>
                  <a:pt x="104" y="64"/>
                </a:lnTo>
                <a:lnTo>
                  <a:pt x="106" y="64"/>
                </a:lnTo>
                <a:lnTo>
                  <a:pt x="107" y="64"/>
                </a:lnTo>
                <a:lnTo>
                  <a:pt x="109" y="64"/>
                </a:lnTo>
                <a:lnTo>
                  <a:pt x="111" y="65"/>
                </a:lnTo>
                <a:lnTo>
                  <a:pt x="112" y="65"/>
                </a:lnTo>
                <a:lnTo>
                  <a:pt x="112" y="67"/>
                </a:lnTo>
                <a:lnTo>
                  <a:pt x="112" y="68"/>
                </a:lnTo>
                <a:lnTo>
                  <a:pt x="112" y="70"/>
                </a:lnTo>
                <a:lnTo>
                  <a:pt x="114" y="70"/>
                </a:lnTo>
                <a:lnTo>
                  <a:pt x="115" y="72"/>
                </a:lnTo>
                <a:lnTo>
                  <a:pt x="117" y="73"/>
                </a:lnTo>
                <a:lnTo>
                  <a:pt x="117" y="75"/>
                </a:lnTo>
                <a:lnTo>
                  <a:pt x="119" y="76"/>
                </a:lnTo>
                <a:lnTo>
                  <a:pt x="119" y="78"/>
                </a:lnTo>
                <a:lnTo>
                  <a:pt x="119" y="81"/>
                </a:lnTo>
                <a:lnTo>
                  <a:pt x="119" y="83"/>
                </a:lnTo>
                <a:lnTo>
                  <a:pt x="119" y="84"/>
                </a:lnTo>
                <a:lnTo>
                  <a:pt x="120" y="84"/>
                </a:lnTo>
                <a:lnTo>
                  <a:pt x="120" y="86"/>
                </a:lnTo>
                <a:lnTo>
                  <a:pt x="122" y="86"/>
                </a:lnTo>
                <a:lnTo>
                  <a:pt x="122" y="88"/>
                </a:lnTo>
                <a:lnTo>
                  <a:pt x="123" y="88"/>
                </a:lnTo>
                <a:lnTo>
                  <a:pt x="125" y="88"/>
                </a:lnTo>
                <a:lnTo>
                  <a:pt x="127" y="86"/>
                </a:lnTo>
                <a:lnTo>
                  <a:pt x="128" y="86"/>
                </a:lnTo>
                <a:lnTo>
                  <a:pt x="128" y="84"/>
                </a:lnTo>
                <a:lnTo>
                  <a:pt x="130" y="84"/>
                </a:lnTo>
                <a:lnTo>
                  <a:pt x="130" y="83"/>
                </a:lnTo>
                <a:lnTo>
                  <a:pt x="130" y="81"/>
                </a:lnTo>
                <a:lnTo>
                  <a:pt x="130" y="80"/>
                </a:lnTo>
                <a:lnTo>
                  <a:pt x="131" y="80"/>
                </a:lnTo>
                <a:lnTo>
                  <a:pt x="133" y="80"/>
                </a:lnTo>
                <a:lnTo>
                  <a:pt x="135" y="80"/>
                </a:lnTo>
                <a:lnTo>
                  <a:pt x="136" y="78"/>
                </a:lnTo>
                <a:lnTo>
                  <a:pt x="138" y="78"/>
                </a:lnTo>
                <a:lnTo>
                  <a:pt x="139" y="76"/>
                </a:lnTo>
                <a:lnTo>
                  <a:pt x="141" y="76"/>
                </a:lnTo>
                <a:lnTo>
                  <a:pt x="143" y="76"/>
                </a:lnTo>
                <a:lnTo>
                  <a:pt x="144" y="75"/>
                </a:lnTo>
                <a:lnTo>
                  <a:pt x="146" y="75"/>
                </a:lnTo>
                <a:lnTo>
                  <a:pt x="146" y="73"/>
                </a:lnTo>
                <a:lnTo>
                  <a:pt x="147" y="73"/>
                </a:lnTo>
                <a:lnTo>
                  <a:pt x="147" y="72"/>
                </a:lnTo>
                <a:lnTo>
                  <a:pt x="149" y="72"/>
                </a:lnTo>
                <a:lnTo>
                  <a:pt x="149" y="70"/>
                </a:lnTo>
                <a:lnTo>
                  <a:pt x="149" y="68"/>
                </a:lnTo>
                <a:lnTo>
                  <a:pt x="151" y="68"/>
                </a:lnTo>
                <a:lnTo>
                  <a:pt x="151" y="67"/>
                </a:lnTo>
                <a:lnTo>
                  <a:pt x="152" y="67"/>
                </a:lnTo>
                <a:lnTo>
                  <a:pt x="152" y="65"/>
                </a:lnTo>
                <a:lnTo>
                  <a:pt x="154" y="65"/>
                </a:lnTo>
                <a:lnTo>
                  <a:pt x="155" y="65"/>
                </a:lnTo>
                <a:lnTo>
                  <a:pt x="157" y="64"/>
                </a:lnTo>
                <a:lnTo>
                  <a:pt x="159" y="62"/>
                </a:lnTo>
                <a:lnTo>
                  <a:pt x="157" y="60"/>
                </a:lnTo>
                <a:lnTo>
                  <a:pt x="157" y="59"/>
                </a:lnTo>
                <a:lnTo>
                  <a:pt x="155" y="59"/>
                </a:lnTo>
                <a:lnTo>
                  <a:pt x="154" y="57"/>
                </a:lnTo>
                <a:lnTo>
                  <a:pt x="154" y="56"/>
                </a:lnTo>
                <a:lnTo>
                  <a:pt x="155" y="56"/>
                </a:lnTo>
                <a:lnTo>
                  <a:pt x="155" y="54"/>
                </a:lnTo>
                <a:lnTo>
                  <a:pt x="157" y="54"/>
                </a:lnTo>
                <a:lnTo>
                  <a:pt x="159" y="54"/>
                </a:lnTo>
                <a:lnTo>
                  <a:pt x="159" y="52"/>
                </a:lnTo>
                <a:lnTo>
                  <a:pt x="160" y="51"/>
                </a:lnTo>
                <a:lnTo>
                  <a:pt x="160" y="49"/>
                </a:lnTo>
                <a:lnTo>
                  <a:pt x="159" y="49"/>
                </a:lnTo>
                <a:lnTo>
                  <a:pt x="157" y="49"/>
                </a:lnTo>
                <a:lnTo>
                  <a:pt x="155" y="49"/>
                </a:lnTo>
                <a:lnTo>
                  <a:pt x="154" y="49"/>
                </a:lnTo>
                <a:lnTo>
                  <a:pt x="152" y="49"/>
                </a:lnTo>
                <a:lnTo>
                  <a:pt x="152" y="48"/>
                </a:lnTo>
                <a:lnTo>
                  <a:pt x="152" y="46"/>
                </a:lnTo>
                <a:lnTo>
                  <a:pt x="152" y="44"/>
                </a:lnTo>
                <a:lnTo>
                  <a:pt x="154" y="44"/>
                </a:lnTo>
                <a:lnTo>
                  <a:pt x="155" y="44"/>
                </a:lnTo>
                <a:lnTo>
                  <a:pt x="155" y="43"/>
                </a:lnTo>
                <a:lnTo>
                  <a:pt x="157" y="41"/>
                </a:lnTo>
                <a:lnTo>
                  <a:pt x="159" y="41"/>
                </a:lnTo>
                <a:lnTo>
                  <a:pt x="160" y="41"/>
                </a:lnTo>
                <a:lnTo>
                  <a:pt x="160" y="43"/>
                </a:lnTo>
                <a:lnTo>
                  <a:pt x="162" y="43"/>
                </a:lnTo>
                <a:lnTo>
                  <a:pt x="163" y="43"/>
                </a:lnTo>
                <a:lnTo>
                  <a:pt x="163" y="41"/>
                </a:lnTo>
                <a:lnTo>
                  <a:pt x="163" y="40"/>
                </a:lnTo>
                <a:lnTo>
                  <a:pt x="162" y="38"/>
                </a:lnTo>
                <a:lnTo>
                  <a:pt x="160" y="38"/>
                </a:lnTo>
                <a:lnTo>
                  <a:pt x="160" y="36"/>
                </a:lnTo>
                <a:lnTo>
                  <a:pt x="160" y="35"/>
                </a:lnTo>
                <a:lnTo>
                  <a:pt x="160" y="33"/>
                </a:lnTo>
                <a:lnTo>
                  <a:pt x="162" y="33"/>
                </a:lnTo>
                <a:lnTo>
                  <a:pt x="163" y="33"/>
                </a:lnTo>
                <a:lnTo>
                  <a:pt x="165" y="33"/>
                </a:lnTo>
                <a:lnTo>
                  <a:pt x="165" y="35"/>
                </a:lnTo>
                <a:lnTo>
                  <a:pt x="167" y="35"/>
                </a:lnTo>
                <a:lnTo>
                  <a:pt x="168" y="35"/>
                </a:lnTo>
                <a:lnTo>
                  <a:pt x="170" y="33"/>
                </a:lnTo>
                <a:lnTo>
                  <a:pt x="170" y="32"/>
                </a:lnTo>
                <a:lnTo>
                  <a:pt x="168" y="32"/>
                </a:lnTo>
                <a:lnTo>
                  <a:pt x="168" y="30"/>
                </a:lnTo>
                <a:lnTo>
                  <a:pt x="168" y="28"/>
                </a:lnTo>
                <a:lnTo>
                  <a:pt x="170" y="28"/>
                </a:lnTo>
                <a:lnTo>
                  <a:pt x="170" y="27"/>
                </a:lnTo>
                <a:lnTo>
                  <a:pt x="184" y="27"/>
                </a:lnTo>
                <a:lnTo>
                  <a:pt x="184" y="20"/>
                </a:lnTo>
                <a:lnTo>
                  <a:pt x="184" y="19"/>
                </a:lnTo>
                <a:lnTo>
                  <a:pt x="184" y="17"/>
                </a:lnTo>
                <a:lnTo>
                  <a:pt x="184" y="12"/>
                </a:lnTo>
                <a:lnTo>
                  <a:pt x="184" y="11"/>
                </a:lnTo>
                <a:lnTo>
                  <a:pt x="184" y="6"/>
                </a:lnTo>
                <a:lnTo>
                  <a:pt x="184" y="4"/>
                </a:lnTo>
                <a:lnTo>
                  <a:pt x="184" y="0"/>
                </a:lnTo>
                <a:lnTo>
                  <a:pt x="186" y="0"/>
                </a:lnTo>
                <a:lnTo>
                  <a:pt x="192" y="0"/>
                </a:lnTo>
                <a:lnTo>
                  <a:pt x="197" y="0"/>
                </a:lnTo>
                <a:lnTo>
                  <a:pt x="199" y="0"/>
                </a:lnTo>
                <a:lnTo>
                  <a:pt x="200" y="0"/>
                </a:lnTo>
                <a:lnTo>
                  <a:pt x="202" y="0"/>
                </a:lnTo>
                <a:lnTo>
                  <a:pt x="210" y="0"/>
                </a:lnTo>
                <a:lnTo>
                  <a:pt x="211" y="0"/>
                </a:lnTo>
                <a:lnTo>
                  <a:pt x="215" y="0"/>
                </a:lnTo>
                <a:lnTo>
                  <a:pt x="218" y="0"/>
                </a:lnTo>
                <a:lnTo>
                  <a:pt x="218" y="3"/>
                </a:lnTo>
                <a:lnTo>
                  <a:pt x="218" y="8"/>
                </a:lnTo>
                <a:lnTo>
                  <a:pt x="218" y="12"/>
                </a:lnTo>
                <a:lnTo>
                  <a:pt x="219" y="12"/>
                </a:lnTo>
                <a:lnTo>
                  <a:pt x="221" y="12"/>
                </a:lnTo>
                <a:lnTo>
                  <a:pt x="229" y="12"/>
                </a:lnTo>
                <a:lnTo>
                  <a:pt x="242" y="12"/>
                </a:lnTo>
                <a:lnTo>
                  <a:pt x="242" y="14"/>
                </a:lnTo>
                <a:lnTo>
                  <a:pt x="242" y="16"/>
                </a:lnTo>
                <a:lnTo>
                  <a:pt x="247" y="16"/>
                </a:lnTo>
                <a:close/>
              </a:path>
            </a:pathLst>
          </a:custGeom>
          <a:solidFill>
            <a:srgbClr val="338B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7"/>
          <p:cNvSpPr>
            <a:spLocks/>
          </p:cNvSpPr>
          <p:nvPr/>
        </p:nvSpPr>
        <p:spPr bwMode="auto">
          <a:xfrm>
            <a:off x="3238501" y="650876"/>
            <a:ext cx="1595438" cy="1411288"/>
          </a:xfrm>
          <a:custGeom>
            <a:avLst/>
            <a:gdLst/>
            <a:ahLst/>
            <a:cxnLst>
              <a:cxn ang="0">
                <a:pos x="731" y="40"/>
              </a:cxn>
              <a:cxn ang="0">
                <a:pos x="742" y="88"/>
              </a:cxn>
              <a:cxn ang="0">
                <a:pos x="749" y="134"/>
              </a:cxn>
              <a:cxn ang="0">
                <a:pos x="787" y="161"/>
              </a:cxn>
              <a:cxn ang="0">
                <a:pos x="822" y="224"/>
              </a:cxn>
              <a:cxn ang="0">
                <a:pos x="866" y="256"/>
              </a:cxn>
              <a:cxn ang="0">
                <a:pos x="885" y="324"/>
              </a:cxn>
              <a:cxn ang="0">
                <a:pos x="973" y="332"/>
              </a:cxn>
              <a:cxn ang="0">
                <a:pos x="1005" y="408"/>
              </a:cxn>
              <a:cxn ang="0">
                <a:pos x="1000" y="467"/>
              </a:cxn>
              <a:cxn ang="0">
                <a:pos x="965" y="494"/>
              </a:cxn>
              <a:cxn ang="0">
                <a:pos x="917" y="515"/>
              </a:cxn>
              <a:cxn ang="0">
                <a:pos x="885" y="470"/>
              </a:cxn>
              <a:cxn ang="0">
                <a:pos x="837" y="494"/>
              </a:cxn>
              <a:cxn ang="0">
                <a:pos x="827" y="531"/>
              </a:cxn>
              <a:cxn ang="0">
                <a:pos x="834" y="547"/>
              </a:cxn>
              <a:cxn ang="0">
                <a:pos x="858" y="579"/>
              </a:cxn>
              <a:cxn ang="0">
                <a:pos x="890" y="633"/>
              </a:cxn>
              <a:cxn ang="0">
                <a:pos x="894" y="689"/>
              </a:cxn>
              <a:cxn ang="0">
                <a:pos x="875" y="718"/>
              </a:cxn>
              <a:cxn ang="0">
                <a:pos x="842" y="760"/>
              </a:cxn>
              <a:cxn ang="0">
                <a:pos x="870" y="784"/>
              </a:cxn>
              <a:cxn ang="0">
                <a:pos x="942" y="811"/>
              </a:cxn>
              <a:cxn ang="0">
                <a:pos x="970" y="888"/>
              </a:cxn>
              <a:cxn ang="0">
                <a:pos x="947" y="886"/>
              </a:cxn>
              <a:cxn ang="0">
                <a:pos x="934" y="880"/>
              </a:cxn>
              <a:cxn ang="0">
                <a:pos x="907" y="876"/>
              </a:cxn>
              <a:cxn ang="0">
                <a:pos x="886" y="867"/>
              </a:cxn>
              <a:cxn ang="0">
                <a:pos x="864" y="867"/>
              </a:cxn>
              <a:cxn ang="0">
                <a:pos x="845" y="860"/>
              </a:cxn>
              <a:cxn ang="0">
                <a:pos x="829" y="849"/>
              </a:cxn>
              <a:cxn ang="0">
                <a:pos x="806" y="840"/>
              </a:cxn>
              <a:cxn ang="0">
                <a:pos x="790" y="825"/>
              </a:cxn>
              <a:cxn ang="0">
                <a:pos x="758" y="827"/>
              </a:cxn>
              <a:cxn ang="0">
                <a:pos x="726" y="835"/>
              </a:cxn>
              <a:cxn ang="0">
                <a:pos x="709" y="846"/>
              </a:cxn>
              <a:cxn ang="0">
                <a:pos x="560" y="838"/>
              </a:cxn>
              <a:cxn ang="0">
                <a:pos x="544" y="750"/>
              </a:cxn>
              <a:cxn ang="0">
                <a:pos x="510" y="731"/>
              </a:cxn>
              <a:cxn ang="0">
                <a:pos x="408" y="739"/>
              </a:cxn>
              <a:cxn ang="0">
                <a:pos x="318" y="652"/>
              </a:cxn>
              <a:cxn ang="0">
                <a:pos x="293" y="588"/>
              </a:cxn>
              <a:cxn ang="0">
                <a:pos x="286" y="579"/>
              </a:cxn>
              <a:cxn ang="0">
                <a:pos x="285" y="488"/>
              </a:cxn>
              <a:cxn ang="0">
                <a:pos x="272" y="404"/>
              </a:cxn>
              <a:cxn ang="0">
                <a:pos x="229" y="339"/>
              </a:cxn>
              <a:cxn ang="0">
                <a:pos x="211" y="302"/>
              </a:cxn>
              <a:cxn ang="0">
                <a:pos x="194" y="296"/>
              </a:cxn>
              <a:cxn ang="0">
                <a:pos x="184" y="259"/>
              </a:cxn>
              <a:cxn ang="0">
                <a:pos x="178" y="225"/>
              </a:cxn>
              <a:cxn ang="0">
                <a:pos x="155" y="196"/>
              </a:cxn>
              <a:cxn ang="0">
                <a:pos x="139" y="172"/>
              </a:cxn>
              <a:cxn ang="0">
                <a:pos x="102" y="142"/>
              </a:cxn>
              <a:cxn ang="0">
                <a:pos x="80" y="129"/>
              </a:cxn>
              <a:cxn ang="0">
                <a:pos x="78" y="104"/>
              </a:cxn>
              <a:cxn ang="0">
                <a:pos x="45" y="70"/>
              </a:cxn>
              <a:cxn ang="0">
                <a:pos x="40" y="28"/>
              </a:cxn>
              <a:cxn ang="0">
                <a:pos x="18" y="4"/>
              </a:cxn>
              <a:cxn ang="0">
                <a:pos x="24" y="0"/>
              </a:cxn>
              <a:cxn ang="0">
                <a:pos x="294" y="0"/>
              </a:cxn>
              <a:cxn ang="0">
                <a:pos x="699" y="0"/>
              </a:cxn>
            </a:cxnLst>
            <a:rect l="0" t="0" r="r" b="b"/>
            <a:pathLst>
              <a:path w="1005" h="889">
                <a:moveTo>
                  <a:pt x="715" y="0"/>
                </a:moveTo>
                <a:lnTo>
                  <a:pt x="715" y="1"/>
                </a:lnTo>
                <a:lnTo>
                  <a:pt x="715" y="4"/>
                </a:lnTo>
                <a:lnTo>
                  <a:pt x="715" y="6"/>
                </a:lnTo>
                <a:lnTo>
                  <a:pt x="715" y="11"/>
                </a:lnTo>
                <a:lnTo>
                  <a:pt x="717" y="12"/>
                </a:lnTo>
                <a:lnTo>
                  <a:pt x="718" y="14"/>
                </a:lnTo>
                <a:lnTo>
                  <a:pt x="718" y="17"/>
                </a:lnTo>
                <a:lnTo>
                  <a:pt x="718" y="22"/>
                </a:lnTo>
                <a:lnTo>
                  <a:pt x="722" y="22"/>
                </a:lnTo>
                <a:lnTo>
                  <a:pt x="723" y="22"/>
                </a:lnTo>
                <a:lnTo>
                  <a:pt x="726" y="24"/>
                </a:lnTo>
                <a:lnTo>
                  <a:pt x="726" y="28"/>
                </a:lnTo>
                <a:lnTo>
                  <a:pt x="726" y="30"/>
                </a:lnTo>
                <a:lnTo>
                  <a:pt x="730" y="35"/>
                </a:lnTo>
                <a:lnTo>
                  <a:pt x="731" y="40"/>
                </a:lnTo>
                <a:lnTo>
                  <a:pt x="731" y="43"/>
                </a:lnTo>
                <a:lnTo>
                  <a:pt x="733" y="48"/>
                </a:lnTo>
                <a:lnTo>
                  <a:pt x="733" y="49"/>
                </a:lnTo>
                <a:lnTo>
                  <a:pt x="731" y="51"/>
                </a:lnTo>
                <a:lnTo>
                  <a:pt x="733" y="52"/>
                </a:lnTo>
                <a:lnTo>
                  <a:pt x="733" y="56"/>
                </a:lnTo>
                <a:lnTo>
                  <a:pt x="733" y="57"/>
                </a:lnTo>
                <a:lnTo>
                  <a:pt x="734" y="59"/>
                </a:lnTo>
                <a:lnTo>
                  <a:pt x="738" y="64"/>
                </a:lnTo>
                <a:lnTo>
                  <a:pt x="738" y="65"/>
                </a:lnTo>
                <a:lnTo>
                  <a:pt x="742" y="75"/>
                </a:lnTo>
                <a:lnTo>
                  <a:pt x="744" y="76"/>
                </a:lnTo>
                <a:lnTo>
                  <a:pt x="744" y="80"/>
                </a:lnTo>
                <a:lnTo>
                  <a:pt x="746" y="83"/>
                </a:lnTo>
                <a:lnTo>
                  <a:pt x="744" y="86"/>
                </a:lnTo>
                <a:lnTo>
                  <a:pt x="742" y="88"/>
                </a:lnTo>
                <a:lnTo>
                  <a:pt x="741" y="89"/>
                </a:lnTo>
                <a:lnTo>
                  <a:pt x="739" y="92"/>
                </a:lnTo>
                <a:lnTo>
                  <a:pt x="739" y="94"/>
                </a:lnTo>
                <a:lnTo>
                  <a:pt x="739" y="97"/>
                </a:lnTo>
                <a:lnTo>
                  <a:pt x="739" y="102"/>
                </a:lnTo>
                <a:lnTo>
                  <a:pt x="739" y="105"/>
                </a:lnTo>
                <a:lnTo>
                  <a:pt x="739" y="108"/>
                </a:lnTo>
                <a:lnTo>
                  <a:pt x="741" y="113"/>
                </a:lnTo>
                <a:lnTo>
                  <a:pt x="744" y="116"/>
                </a:lnTo>
                <a:lnTo>
                  <a:pt x="747" y="121"/>
                </a:lnTo>
                <a:lnTo>
                  <a:pt x="746" y="123"/>
                </a:lnTo>
                <a:lnTo>
                  <a:pt x="746" y="124"/>
                </a:lnTo>
                <a:lnTo>
                  <a:pt x="744" y="128"/>
                </a:lnTo>
                <a:lnTo>
                  <a:pt x="747" y="131"/>
                </a:lnTo>
                <a:lnTo>
                  <a:pt x="749" y="131"/>
                </a:lnTo>
                <a:lnTo>
                  <a:pt x="749" y="134"/>
                </a:lnTo>
                <a:lnTo>
                  <a:pt x="750" y="137"/>
                </a:lnTo>
                <a:lnTo>
                  <a:pt x="750" y="140"/>
                </a:lnTo>
                <a:lnTo>
                  <a:pt x="752" y="144"/>
                </a:lnTo>
                <a:lnTo>
                  <a:pt x="754" y="147"/>
                </a:lnTo>
                <a:lnTo>
                  <a:pt x="755" y="148"/>
                </a:lnTo>
                <a:lnTo>
                  <a:pt x="758" y="150"/>
                </a:lnTo>
                <a:lnTo>
                  <a:pt x="760" y="152"/>
                </a:lnTo>
                <a:lnTo>
                  <a:pt x="763" y="153"/>
                </a:lnTo>
                <a:lnTo>
                  <a:pt x="766" y="153"/>
                </a:lnTo>
                <a:lnTo>
                  <a:pt x="768" y="152"/>
                </a:lnTo>
                <a:lnTo>
                  <a:pt x="771" y="153"/>
                </a:lnTo>
                <a:lnTo>
                  <a:pt x="773" y="155"/>
                </a:lnTo>
                <a:lnTo>
                  <a:pt x="778" y="155"/>
                </a:lnTo>
                <a:lnTo>
                  <a:pt x="784" y="155"/>
                </a:lnTo>
                <a:lnTo>
                  <a:pt x="786" y="156"/>
                </a:lnTo>
                <a:lnTo>
                  <a:pt x="787" y="161"/>
                </a:lnTo>
                <a:lnTo>
                  <a:pt x="789" y="161"/>
                </a:lnTo>
                <a:lnTo>
                  <a:pt x="790" y="163"/>
                </a:lnTo>
                <a:lnTo>
                  <a:pt x="792" y="164"/>
                </a:lnTo>
                <a:lnTo>
                  <a:pt x="794" y="169"/>
                </a:lnTo>
                <a:lnTo>
                  <a:pt x="795" y="172"/>
                </a:lnTo>
                <a:lnTo>
                  <a:pt x="803" y="177"/>
                </a:lnTo>
                <a:lnTo>
                  <a:pt x="805" y="185"/>
                </a:lnTo>
                <a:lnTo>
                  <a:pt x="806" y="190"/>
                </a:lnTo>
                <a:lnTo>
                  <a:pt x="808" y="195"/>
                </a:lnTo>
                <a:lnTo>
                  <a:pt x="808" y="198"/>
                </a:lnTo>
                <a:lnTo>
                  <a:pt x="808" y="203"/>
                </a:lnTo>
                <a:lnTo>
                  <a:pt x="810" y="206"/>
                </a:lnTo>
                <a:lnTo>
                  <a:pt x="811" y="211"/>
                </a:lnTo>
                <a:lnTo>
                  <a:pt x="816" y="217"/>
                </a:lnTo>
                <a:lnTo>
                  <a:pt x="821" y="222"/>
                </a:lnTo>
                <a:lnTo>
                  <a:pt x="822" y="224"/>
                </a:lnTo>
                <a:lnTo>
                  <a:pt x="824" y="225"/>
                </a:lnTo>
                <a:lnTo>
                  <a:pt x="827" y="227"/>
                </a:lnTo>
                <a:lnTo>
                  <a:pt x="832" y="227"/>
                </a:lnTo>
                <a:lnTo>
                  <a:pt x="834" y="225"/>
                </a:lnTo>
                <a:lnTo>
                  <a:pt x="835" y="222"/>
                </a:lnTo>
                <a:lnTo>
                  <a:pt x="837" y="220"/>
                </a:lnTo>
                <a:lnTo>
                  <a:pt x="838" y="220"/>
                </a:lnTo>
                <a:lnTo>
                  <a:pt x="850" y="219"/>
                </a:lnTo>
                <a:lnTo>
                  <a:pt x="858" y="219"/>
                </a:lnTo>
                <a:lnTo>
                  <a:pt x="862" y="232"/>
                </a:lnTo>
                <a:lnTo>
                  <a:pt x="869" y="243"/>
                </a:lnTo>
                <a:lnTo>
                  <a:pt x="869" y="244"/>
                </a:lnTo>
                <a:lnTo>
                  <a:pt x="870" y="246"/>
                </a:lnTo>
                <a:lnTo>
                  <a:pt x="869" y="248"/>
                </a:lnTo>
                <a:lnTo>
                  <a:pt x="864" y="252"/>
                </a:lnTo>
                <a:lnTo>
                  <a:pt x="866" y="256"/>
                </a:lnTo>
                <a:lnTo>
                  <a:pt x="866" y="262"/>
                </a:lnTo>
                <a:lnTo>
                  <a:pt x="866" y="267"/>
                </a:lnTo>
                <a:lnTo>
                  <a:pt x="864" y="275"/>
                </a:lnTo>
                <a:lnTo>
                  <a:pt x="862" y="276"/>
                </a:lnTo>
                <a:lnTo>
                  <a:pt x="862" y="280"/>
                </a:lnTo>
                <a:lnTo>
                  <a:pt x="864" y="283"/>
                </a:lnTo>
                <a:lnTo>
                  <a:pt x="866" y="284"/>
                </a:lnTo>
                <a:lnTo>
                  <a:pt x="869" y="288"/>
                </a:lnTo>
                <a:lnTo>
                  <a:pt x="872" y="294"/>
                </a:lnTo>
                <a:lnTo>
                  <a:pt x="874" y="299"/>
                </a:lnTo>
                <a:lnTo>
                  <a:pt x="874" y="304"/>
                </a:lnTo>
                <a:lnTo>
                  <a:pt x="875" y="310"/>
                </a:lnTo>
                <a:lnTo>
                  <a:pt x="875" y="320"/>
                </a:lnTo>
                <a:lnTo>
                  <a:pt x="877" y="321"/>
                </a:lnTo>
                <a:lnTo>
                  <a:pt x="878" y="323"/>
                </a:lnTo>
                <a:lnTo>
                  <a:pt x="885" y="324"/>
                </a:lnTo>
                <a:lnTo>
                  <a:pt x="893" y="331"/>
                </a:lnTo>
                <a:lnTo>
                  <a:pt x="901" y="342"/>
                </a:lnTo>
                <a:lnTo>
                  <a:pt x="909" y="348"/>
                </a:lnTo>
                <a:lnTo>
                  <a:pt x="917" y="347"/>
                </a:lnTo>
                <a:lnTo>
                  <a:pt x="926" y="344"/>
                </a:lnTo>
                <a:lnTo>
                  <a:pt x="930" y="342"/>
                </a:lnTo>
                <a:lnTo>
                  <a:pt x="936" y="339"/>
                </a:lnTo>
                <a:lnTo>
                  <a:pt x="939" y="337"/>
                </a:lnTo>
                <a:lnTo>
                  <a:pt x="941" y="337"/>
                </a:lnTo>
                <a:lnTo>
                  <a:pt x="946" y="337"/>
                </a:lnTo>
                <a:lnTo>
                  <a:pt x="950" y="337"/>
                </a:lnTo>
                <a:lnTo>
                  <a:pt x="957" y="336"/>
                </a:lnTo>
                <a:lnTo>
                  <a:pt x="962" y="334"/>
                </a:lnTo>
                <a:lnTo>
                  <a:pt x="966" y="329"/>
                </a:lnTo>
                <a:lnTo>
                  <a:pt x="970" y="331"/>
                </a:lnTo>
                <a:lnTo>
                  <a:pt x="973" y="332"/>
                </a:lnTo>
                <a:lnTo>
                  <a:pt x="976" y="334"/>
                </a:lnTo>
                <a:lnTo>
                  <a:pt x="978" y="336"/>
                </a:lnTo>
                <a:lnTo>
                  <a:pt x="984" y="345"/>
                </a:lnTo>
                <a:lnTo>
                  <a:pt x="986" y="347"/>
                </a:lnTo>
                <a:lnTo>
                  <a:pt x="986" y="348"/>
                </a:lnTo>
                <a:lnTo>
                  <a:pt x="987" y="356"/>
                </a:lnTo>
                <a:lnTo>
                  <a:pt x="990" y="363"/>
                </a:lnTo>
                <a:lnTo>
                  <a:pt x="992" y="368"/>
                </a:lnTo>
                <a:lnTo>
                  <a:pt x="995" y="371"/>
                </a:lnTo>
                <a:lnTo>
                  <a:pt x="1000" y="374"/>
                </a:lnTo>
                <a:lnTo>
                  <a:pt x="998" y="382"/>
                </a:lnTo>
                <a:lnTo>
                  <a:pt x="998" y="384"/>
                </a:lnTo>
                <a:lnTo>
                  <a:pt x="1000" y="390"/>
                </a:lnTo>
                <a:lnTo>
                  <a:pt x="1005" y="400"/>
                </a:lnTo>
                <a:lnTo>
                  <a:pt x="1005" y="404"/>
                </a:lnTo>
                <a:lnTo>
                  <a:pt x="1005" y="408"/>
                </a:lnTo>
                <a:lnTo>
                  <a:pt x="1000" y="411"/>
                </a:lnTo>
                <a:lnTo>
                  <a:pt x="998" y="416"/>
                </a:lnTo>
                <a:lnTo>
                  <a:pt x="998" y="420"/>
                </a:lnTo>
                <a:lnTo>
                  <a:pt x="998" y="428"/>
                </a:lnTo>
                <a:lnTo>
                  <a:pt x="1000" y="432"/>
                </a:lnTo>
                <a:lnTo>
                  <a:pt x="1003" y="436"/>
                </a:lnTo>
                <a:lnTo>
                  <a:pt x="1005" y="438"/>
                </a:lnTo>
                <a:lnTo>
                  <a:pt x="1003" y="440"/>
                </a:lnTo>
                <a:lnTo>
                  <a:pt x="1000" y="446"/>
                </a:lnTo>
                <a:lnTo>
                  <a:pt x="998" y="448"/>
                </a:lnTo>
                <a:lnTo>
                  <a:pt x="998" y="452"/>
                </a:lnTo>
                <a:lnTo>
                  <a:pt x="1002" y="456"/>
                </a:lnTo>
                <a:lnTo>
                  <a:pt x="1002" y="459"/>
                </a:lnTo>
                <a:lnTo>
                  <a:pt x="1002" y="462"/>
                </a:lnTo>
                <a:lnTo>
                  <a:pt x="1000" y="465"/>
                </a:lnTo>
                <a:lnTo>
                  <a:pt x="1000" y="467"/>
                </a:lnTo>
                <a:lnTo>
                  <a:pt x="998" y="472"/>
                </a:lnTo>
                <a:lnTo>
                  <a:pt x="997" y="473"/>
                </a:lnTo>
                <a:lnTo>
                  <a:pt x="994" y="476"/>
                </a:lnTo>
                <a:lnTo>
                  <a:pt x="990" y="480"/>
                </a:lnTo>
                <a:lnTo>
                  <a:pt x="989" y="480"/>
                </a:lnTo>
                <a:lnTo>
                  <a:pt x="987" y="480"/>
                </a:lnTo>
                <a:lnTo>
                  <a:pt x="984" y="476"/>
                </a:lnTo>
                <a:lnTo>
                  <a:pt x="984" y="478"/>
                </a:lnTo>
                <a:lnTo>
                  <a:pt x="978" y="478"/>
                </a:lnTo>
                <a:lnTo>
                  <a:pt x="976" y="478"/>
                </a:lnTo>
                <a:lnTo>
                  <a:pt x="974" y="478"/>
                </a:lnTo>
                <a:lnTo>
                  <a:pt x="971" y="478"/>
                </a:lnTo>
                <a:lnTo>
                  <a:pt x="970" y="483"/>
                </a:lnTo>
                <a:lnTo>
                  <a:pt x="968" y="486"/>
                </a:lnTo>
                <a:lnTo>
                  <a:pt x="968" y="488"/>
                </a:lnTo>
                <a:lnTo>
                  <a:pt x="965" y="494"/>
                </a:lnTo>
                <a:lnTo>
                  <a:pt x="963" y="500"/>
                </a:lnTo>
                <a:lnTo>
                  <a:pt x="962" y="505"/>
                </a:lnTo>
                <a:lnTo>
                  <a:pt x="962" y="507"/>
                </a:lnTo>
                <a:lnTo>
                  <a:pt x="960" y="508"/>
                </a:lnTo>
                <a:lnTo>
                  <a:pt x="958" y="510"/>
                </a:lnTo>
                <a:lnTo>
                  <a:pt x="950" y="513"/>
                </a:lnTo>
                <a:lnTo>
                  <a:pt x="942" y="508"/>
                </a:lnTo>
                <a:lnTo>
                  <a:pt x="941" y="508"/>
                </a:lnTo>
                <a:lnTo>
                  <a:pt x="939" y="512"/>
                </a:lnTo>
                <a:lnTo>
                  <a:pt x="938" y="516"/>
                </a:lnTo>
                <a:lnTo>
                  <a:pt x="939" y="518"/>
                </a:lnTo>
                <a:lnTo>
                  <a:pt x="931" y="524"/>
                </a:lnTo>
                <a:lnTo>
                  <a:pt x="923" y="524"/>
                </a:lnTo>
                <a:lnTo>
                  <a:pt x="922" y="523"/>
                </a:lnTo>
                <a:lnTo>
                  <a:pt x="918" y="518"/>
                </a:lnTo>
                <a:lnTo>
                  <a:pt x="917" y="515"/>
                </a:lnTo>
                <a:lnTo>
                  <a:pt x="915" y="515"/>
                </a:lnTo>
                <a:lnTo>
                  <a:pt x="914" y="512"/>
                </a:lnTo>
                <a:lnTo>
                  <a:pt x="912" y="508"/>
                </a:lnTo>
                <a:lnTo>
                  <a:pt x="904" y="504"/>
                </a:lnTo>
                <a:lnTo>
                  <a:pt x="904" y="499"/>
                </a:lnTo>
                <a:lnTo>
                  <a:pt x="896" y="491"/>
                </a:lnTo>
                <a:lnTo>
                  <a:pt x="894" y="489"/>
                </a:lnTo>
                <a:lnTo>
                  <a:pt x="891" y="489"/>
                </a:lnTo>
                <a:lnTo>
                  <a:pt x="888" y="488"/>
                </a:lnTo>
                <a:lnTo>
                  <a:pt x="888" y="483"/>
                </a:lnTo>
                <a:lnTo>
                  <a:pt x="888" y="480"/>
                </a:lnTo>
                <a:lnTo>
                  <a:pt x="888" y="476"/>
                </a:lnTo>
                <a:lnTo>
                  <a:pt x="890" y="470"/>
                </a:lnTo>
                <a:lnTo>
                  <a:pt x="890" y="468"/>
                </a:lnTo>
                <a:lnTo>
                  <a:pt x="890" y="467"/>
                </a:lnTo>
                <a:lnTo>
                  <a:pt x="885" y="470"/>
                </a:lnTo>
                <a:lnTo>
                  <a:pt x="885" y="468"/>
                </a:lnTo>
                <a:lnTo>
                  <a:pt x="885" y="465"/>
                </a:lnTo>
                <a:lnTo>
                  <a:pt x="878" y="464"/>
                </a:lnTo>
                <a:lnTo>
                  <a:pt x="875" y="464"/>
                </a:lnTo>
                <a:lnTo>
                  <a:pt x="872" y="467"/>
                </a:lnTo>
                <a:lnTo>
                  <a:pt x="869" y="468"/>
                </a:lnTo>
                <a:lnTo>
                  <a:pt x="864" y="478"/>
                </a:lnTo>
                <a:lnTo>
                  <a:pt x="859" y="478"/>
                </a:lnTo>
                <a:lnTo>
                  <a:pt x="853" y="481"/>
                </a:lnTo>
                <a:lnTo>
                  <a:pt x="846" y="481"/>
                </a:lnTo>
                <a:lnTo>
                  <a:pt x="843" y="481"/>
                </a:lnTo>
                <a:lnTo>
                  <a:pt x="842" y="476"/>
                </a:lnTo>
                <a:lnTo>
                  <a:pt x="838" y="475"/>
                </a:lnTo>
                <a:lnTo>
                  <a:pt x="837" y="475"/>
                </a:lnTo>
                <a:lnTo>
                  <a:pt x="837" y="488"/>
                </a:lnTo>
                <a:lnTo>
                  <a:pt x="837" y="494"/>
                </a:lnTo>
                <a:lnTo>
                  <a:pt x="837" y="496"/>
                </a:lnTo>
                <a:lnTo>
                  <a:pt x="834" y="496"/>
                </a:lnTo>
                <a:lnTo>
                  <a:pt x="834" y="500"/>
                </a:lnTo>
                <a:lnTo>
                  <a:pt x="834" y="504"/>
                </a:lnTo>
                <a:lnTo>
                  <a:pt x="834" y="507"/>
                </a:lnTo>
                <a:lnTo>
                  <a:pt x="832" y="510"/>
                </a:lnTo>
                <a:lnTo>
                  <a:pt x="829" y="510"/>
                </a:lnTo>
                <a:lnTo>
                  <a:pt x="826" y="508"/>
                </a:lnTo>
                <a:lnTo>
                  <a:pt x="826" y="510"/>
                </a:lnTo>
                <a:lnTo>
                  <a:pt x="822" y="510"/>
                </a:lnTo>
                <a:lnTo>
                  <a:pt x="822" y="513"/>
                </a:lnTo>
                <a:lnTo>
                  <a:pt x="822" y="520"/>
                </a:lnTo>
                <a:lnTo>
                  <a:pt x="826" y="521"/>
                </a:lnTo>
                <a:lnTo>
                  <a:pt x="826" y="523"/>
                </a:lnTo>
                <a:lnTo>
                  <a:pt x="827" y="528"/>
                </a:lnTo>
                <a:lnTo>
                  <a:pt x="827" y="531"/>
                </a:lnTo>
                <a:lnTo>
                  <a:pt x="827" y="534"/>
                </a:lnTo>
                <a:lnTo>
                  <a:pt x="829" y="536"/>
                </a:lnTo>
                <a:lnTo>
                  <a:pt x="830" y="536"/>
                </a:lnTo>
                <a:lnTo>
                  <a:pt x="834" y="536"/>
                </a:lnTo>
                <a:lnTo>
                  <a:pt x="835" y="536"/>
                </a:lnTo>
                <a:lnTo>
                  <a:pt x="837" y="537"/>
                </a:lnTo>
                <a:lnTo>
                  <a:pt x="838" y="537"/>
                </a:lnTo>
                <a:lnTo>
                  <a:pt x="838" y="539"/>
                </a:lnTo>
                <a:lnTo>
                  <a:pt x="838" y="540"/>
                </a:lnTo>
                <a:lnTo>
                  <a:pt x="838" y="542"/>
                </a:lnTo>
                <a:lnTo>
                  <a:pt x="838" y="544"/>
                </a:lnTo>
                <a:lnTo>
                  <a:pt x="837" y="544"/>
                </a:lnTo>
                <a:lnTo>
                  <a:pt x="835" y="544"/>
                </a:lnTo>
                <a:lnTo>
                  <a:pt x="834" y="544"/>
                </a:lnTo>
                <a:lnTo>
                  <a:pt x="834" y="545"/>
                </a:lnTo>
                <a:lnTo>
                  <a:pt x="834" y="547"/>
                </a:lnTo>
                <a:lnTo>
                  <a:pt x="830" y="550"/>
                </a:lnTo>
                <a:lnTo>
                  <a:pt x="832" y="552"/>
                </a:lnTo>
                <a:lnTo>
                  <a:pt x="834" y="552"/>
                </a:lnTo>
                <a:lnTo>
                  <a:pt x="835" y="552"/>
                </a:lnTo>
                <a:lnTo>
                  <a:pt x="835" y="553"/>
                </a:lnTo>
                <a:lnTo>
                  <a:pt x="837" y="552"/>
                </a:lnTo>
                <a:lnTo>
                  <a:pt x="838" y="552"/>
                </a:lnTo>
                <a:lnTo>
                  <a:pt x="840" y="552"/>
                </a:lnTo>
                <a:lnTo>
                  <a:pt x="845" y="552"/>
                </a:lnTo>
                <a:lnTo>
                  <a:pt x="858" y="553"/>
                </a:lnTo>
                <a:lnTo>
                  <a:pt x="864" y="552"/>
                </a:lnTo>
                <a:lnTo>
                  <a:pt x="866" y="556"/>
                </a:lnTo>
                <a:lnTo>
                  <a:pt x="859" y="568"/>
                </a:lnTo>
                <a:lnTo>
                  <a:pt x="861" y="571"/>
                </a:lnTo>
                <a:lnTo>
                  <a:pt x="861" y="576"/>
                </a:lnTo>
                <a:lnTo>
                  <a:pt x="858" y="579"/>
                </a:lnTo>
                <a:lnTo>
                  <a:pt x="853" y="593"/>
                </a:lnTo>
                <a:lnTo>
                  <a:pt x="853" y="596"/>
                </a:lnTo>
                <a:lnTo>
                  <a:pt x="851" y="598"/>
                </a:lnTo>
                <a:lnTo>
                  <a:pt x="858" y="603"/>
                </a:lnTo>
                <a:lnTo>
                  <a:pt x="861" y="606"/>
                </a:lnTo>
                <a:lnTo>
                  <a:pt x="862" y="609"/>
                </a:lnTo>
                <a:lnTo>
                  <a:pt x="864" y="609"/>
                </a:lnTo>
                <a:lnTo>
                  <a:pt x="870" y="612"/>
                </a:lnTo>
                <a:lnTo>
                  <a:pt x="870" y="614"/>
                </a:lnTo>
                <a:lnTo>
                  <a:pt x="870" y="622"/>
                </a:lnTo>
                <a:lnTo>
                  <a:pt x="877" y="628"/>
                </a:lnTo>
                <a:lnTo>
                  <a:pt x="877" y="630"/>
                </a:lnTo>
                <a:lnTo>
                  <a:pt x="875" y="636"/>
                </a:lnTo>
                <a:lnTo>
                  <a:pt x="877" y="638"/>
                </a:lnTo>
                <a:lnTo>
                  <a:pt x="882" y="633"/>
                </a:lnTo>
                <a:lnTo>
                  <a:pt x="890" y="633"/>
                </a:lnTo>
                <a:lnTo>
                  <a:pt x="891" y="633"/>
                </a:lnTo>
                <a:lnTo>
                  <a:pt x="893" y="633"/>
                </a:lnTo>
                <a:lnTo>
                  <a:pt x="894" y="635"/>
                </a:lnTo>
                <a:lnTo>
                  <a:pt x="894" y="636"/>
                </a:lnTo>
                <a:lnTo>
                  <a:pt x="894" y="638"/>
                </a:lnTo>
                <a:lnTo>
                  <a:pt x="896" y="640"/>
                </a:lnTo>
                <a:lnTo>
                  <a:pt x="894" y="643"/>
                </a:lnTo>
                <a:lnTo>
                  <a:pt x="899" y="651"/>
                </a:lnTo>
                <a:lnTo>
                  <a:pt x="898" y="654"/>
                </a:lnTo>
                <a:lnTo>
                  <a:pt x="896" y="665"/>
                </a:lnTo>
                <a:lnTo>
                  <a:pt x="899" y="670"/>
                </a:lnTo>
                <a:lnTo>
                  <a:pt x="899" y="672"/>
                </a:lnTo>
                <a:lnTo>
                  <a:pt x="890" y="676"/>
                </a:lnTo>
                <a:lnTo>
                  <a:pt x="891" y="676"/>
                </a:lnTo>
                <a:lnTo>
                  <a:pt x="898" y="681"/>
                </a:lnTo>
                <a:lnTo>
                  <a:pt x="894" y="689"/>
                </a:lnTo>
                <a:lnTo>
                  <a:pt x="888" y="688"/>
                </a:lnTo>
                <a:lnTo>
                  <a:pt x="886" y="689"/>
                </a:lnTo>
                <a:lnTo>
                  <a:pt x="888" y="697"/>
                </a:lnTo>
                <a:lnTo>
                  <a:pt x="883" y="700"/>
                </a:lnTo>
                <a:lnTo>
                  <a:pt x="885" y="702"/>
                </a:lnTo>
                <a:lnTo>
                  <a:pt x="886" y="705"/>
                </a:lnTo>
                <a:lnTo>
                  <a:pt x="883" y="708"/>
                </a:lnTo>
                <a:lnTo>
                  <a:pt x="880" y="712"/>
                </a:lnTo>
                <a:lnTo>
                  <a:pt x="878" y="713"/>
                </a:lnTo>
                <a:lnTo>
                  <a:pt x="877" y="713"/>
                </a:lnTo>
                <a:lnTo>
                  <a:pt x="875" y="713"/>
                </a:lnTo>
                <a:lnTo>
                  <a:pt x="875" y="715"/>
                </a:lnTo>
                <a:lnTo>
                  <a:pt x="877" y="715"/>
                </a:lnTo>
                <a:lnTo>
                  <a:pt x="877" y="716"/>
                </a:lnTo>
                <a:lnTo>
                  <a:pt x="875" y="716"/>
                </a:lnTo>
                <a:lnTo>
                  <a:pt x="875" y="718"/>
                </a:lnTo>
                <a:lnTo>
                  <a:pt x="878" y="720"/>
                </a:lnTo>
                <a:lnTo>
                  <a:pt x="880" y="720"/>
                </a:lnTo>
                <a:lnTo>
                  <a:pt x="872" y="726"/>
                </a:lnTo>
                <a:lnTo>
                  <a:pt x="870" y="729"/>
                </a:lnTo>
                <a:lnTo>
                  <a:pt x="866" y="734"/>
                </a:lnTo>
                <a:lnTo>
                  <a:pt x="862" y="737"/>
                </a:lnTo>
                <a:lnTo>
                  <a:pt x="851" y="745"/>
                </a:lnTo>
                <a:lnTo>
                  <a:pt x="851" y="750"/>
                </a:lnTo>
                <a:lnTo>
                  <a:pt x="850" y="752"/>
                </a:lnTo>
                <a:lnTo>
                  <a:pt x="846" y="753"/>
                </a:lnTo>
                <a:lnTo>
                  <a:pt x="846" y="755"/>
                </a:lnTo>
                <a:lnTo>
                  <a:pt x="845" y="755"/>
                </a:lnTo>
                <a:lnTo>
                  <a:pt x="845" y="756"/>
                </a:lnTo>
                <a:lnTo>
                  <a:pt x="843" y="756"/>
                </a:lnTo>
                <a:lnTo>
                  <a:pt x="842" y="756"/>
                </a:lnTo>
                <a:lnTo>
                  <a:pt x="842" y="760"/>
                </a:lnTo>
                <a:lnTo>
                  <a:pt x="843" y="761"/>
                </a:lnTo>
                <a:lnTo>
                  <a:pt x="846" y="761"/>
                </a:lnTo>
                <a:lnTo>
                  <a:pt x="846" y="764"/>
                </a:lnTo>
                <a:lnTo>
                  <a:pt x="846" y="768"/>
                </a:lnTo>
                <a:lnTo>
                  <a:pt x="846" y="769"/>
                </a:lnTo>
                <a:lnTo>
                  <a:pt x="848" y="769"/>
                </a:lnTo>
                <a:lnTo>
                  <a:pt x="850" y="774"/>
                </a:lnTo>
                <a:lnTo>
                  <a:pt x="850" y="776"/>
                </a:lnTo>
                <a:lnTo>
                  <a:pt x="853" y="777"/>
                </a:lnTo>
                <a:lnTo>
                  <a:pt x="854" y="780"/>
                </a:lnTo>
                <a:lnTo>
                  <a:pt x="856" y="784"/>
                </a:lnTo>
                <a:lnTo>
                  <a:pt x="856" y="785"/>
                </a:lnTo>
                <a:lnTo>
                  <a:pt x="858" y="792"/>
                </a:lnTo>
                <a:lnTo>
                  <a:pt x="861" y="790"/>
                </a:lnTo>
                <a:lnTo>
                  <a:pt x="864" y="785"/>
                </a:lnTo>
                <a:lnTo>
                  <a:pt x="870" y="784"/>
                </a:lnTo>
                <a:lnTo>
                  <a:pt x="875" y="784"/>
                </a:lnTo>
                <a:lnTo>
                  <a:pt x="878" y="785"/>
                </a:lnTo>
                <a:lnTo>
                  <a:pt x="880" y="787"/>
                </a:lnTo>
                <a:lnTo>
                  <a:pt x="885" y="800"/>
                </a:lnTo>
                <a:lnTo>
                  <a:pt x="888" y="803"/>
                </a:lnTo>
                <a:lnTo>
                  <a:pt x="898" y="803"/>
                </a:lnTo>
                <a:lnTo>
                  <a:pt x="904" y="808"/>
                </a:lnTo>
                <a:lnTo>
                  <a:pt x="909" y="811"/>
                </a:lnTo>
                <a:lnTo>
                  <a:pt x="910" y="811"/>
                </a:lnTo>
                <a:lnTo>
                  <a:pt x="915" y="811"/>
                </a:lnTo>
                <a:lnTo>
                  <a:pt x="925" y="809"/>
                </a:lnTo>
                <a:lnTo>
                  <a:pt x="926" y="808"/>
                </a:lnTo>
                <a:lnTo>
                  <a:pt x="930" y="808"/>
                </a:lnTo>
                <a:lnTo>
                  <a:pt x="936" y="806"/>
                </a:lnTo>
                <a:lnTo>
                  <a:pt x="936" y="809"/>
                </a:lnTo>
                <a:lnTo>
                  <a:pt x="942" y="811"/>
                </a:lnTo>
                <a:lnTo>
                  <a:pt x="952" y="812"/>
                </a:lnTo>
                <a:lnTo>
                  <a:pt x="957" y="816"/>
                </a:lnTo>
                <a:lnTo>
                  <a:pt x="960" y="817"/>
                </a:lnTo>
                <a:lnTo>
                  <a:pt x="965" y="822"/>
                </a:lnTo>
                <a:lnTo>
                  <a:pt x="966" y="825"/>
                </a:lnTo>
                <a:lnTo>
                  <a:pt x="965" y="830"/>
                </a:lnTo>
                <a:lnTo>
                  <a:pt x="962" y="835"/>
                </a:lnTo>
                <a:lnTo>
                  <a:pt x="971" y="843"/>
                </a:lnTo>
                <a:lnTo>
                  <a:pt x="970" y="843"/>
                </a:lnTo>
                <a:lnTo>
                  <a:pt x="970" y="844"/>
                </a:lnTo>
                <a:lnTo>
                  <a:pt x="970" y="856"/>
                </a:lnTo>
                <a:lnTo>
                  <a:pt x="970" y="857"/>
                </a:lnTo>
                <a:lnTo>
                  <a:pt x="970" y="870"/>
                </a:lnTo>
                <a:lnTo>
                  <a:pt x="970" y="876"/>
                </a:lnTo>
                <a:lnTo>
                  <a:pt x="970" y="881"/>
                </a:lnTo>
                <a:lnTo>
                  <a:pt x="970" y="888"/>
                </a:lnTo>
                <a:lnTo>
                  <a:pt x="970" y="889"/>
                </a:lnTo>
                <a:lnTo>
                  <a:pt x="968" y="889"/>
                </a:lnTo>
                <a:lnTo>
                  <a:pt x="966" y="889"/>
                </a:lnTo>
                <a:lnTo>
                  <a:pt x="965" y="889"/>
                </a:lnTo>
                <a:lnTo>
                  <a:pt x="965" y="888"/>
                </a:lnTo>
                <a:lnTo>
                  <a:pt x="963" y="888"/>
                </a:lnTo>
                <a:lnTo>
                  <a:pt x="962" y="888"/>
                </a:lnTo>
                <a:lnTo>
                  <a:pt x="960" y="888"/>
                </a:lnTo>
                <a:lnTo>
                  <a:pt x="958" y="888"/>
                </a:lnTo>
                <a:lnTo>
                  <a:pt x="957" y="888"/>
                </a:lnTo>
                <a:lnTo>
                  <a:pt x="955" y="888"/>
                </a:lnTo>
                <a:lnTo>
                  <a:pt x="954" y="888"/>
                </a:lnTo>
                <a:lnTo>
                  <a:pt x="952" y="888"/>
                </a:lnTo>
                <a:lnTo>
                  <a:pt x="950" y="886"/>
                </a:lnTo>
                <a:lnTo>
                  <a:pt x="949" y="886"/>
                </a:lnTo>
                <a:lnTo>
                  <a:pt x="947" y="886"/>
                </a:lnTo>
                <a:lnTo>
                  <a:pt x="946" y="886"/>
                </a:lnTo>
                <a:lnTo>
                  <a:pt x="944" y="886"/>
                </a:lnTo>
                <a:lnTo>
                  <a:pt x="942" y="884"/>
                </a:lnTo>
                <a:lnTo>
                  <a:pt x="941" y="884"/>
                </a:lnTo>
                <a:lnTo>
                  <a:pt x="939" y="884"/>
                </a:lnTo>
                <a:lnTo>
                  <a:pt x="938" y="883"/>
                </a:lnTo>
                <a:lnTo>
                  <a:pt x="936" y="884"/>
                </a:lnTo>
                <a:lnTo>
                  <a:pt x="934" y="884"/>
                </a:lnTo>
                <a:lnTo>
                  <a:pt x="933" y="884"/>
                </a:lnTo>
                <a:lnTo>
                  <a:pt x="931" y="884"/>
                </a:lnTo>
                <a:lnTo>
                  <a:pt x="930" y="884"/>
                </a:lnTo>
                <a:lnTo>
                  <a:pt x="930" y="883"/>
                </a:lnTo>
                <a:lnTo>
                  <a:pt x="931" y="881"/>
                </a:lnTo>
                <a:lnTo>
                  <a:pt x="933" y="881"/>
                </a:lnTo>
                <a:lnTo>
                  <a:pt x="933" y="880"/>
                </a:lnTo>
                <a:lnTo>
                  <a:pt x="934" y="880"/>
                </a:lnTo>
                <a:lnTo>
                  <a:pt x="933" y="878"/>
                </a:lnTo>
                <a:lnTo>
                  <a:pt x="931" y="880"/>
                </a:lnTo>
                <a:lnTo>
                  <a:pt x="930" y="880"/>
                </a:lnTo>
                <a:lnTo>
                  <a:pt x="926" y="880"/>
                </a:lnTo>
                <a:lnTo>
                  <a:pt x="923" y="880"/>
                </a:lnTo>
                <a:lnTo>
                  <a:pt x="923" y="878"/>
                </a:lnTo>
                <a:lnTo>
                  <a:pt x="922" y="876"/>
                </a:lnTo>
                <a:lnTo>
                  <a:pt x="920" y="876"/>
                </a:lnTo>
                <a:lnTo>
                  <a:pt x="918" y="878"/>
                </a:lnTo>
                <a:lnTo>
                  <a:pt x="917" y="878"/>
                </a:lnTo>
                <a:lnTo>
                  <a:pt x="915" y="876"/>
                </a:lnTo>
                <a:lnTo>
                  <a:pt x="914" y="876"/>
                </a:lnTo>
                <a:lnTo>
                  <a:pt x="912" y="876"/>
                </a:lnTo>
                <a:lnTo>
                  <a:pt x="910" y="878"/>
                </a:lnTo>
                <a:lnTo>
                  <a:pt x="909" y="878"/>
                </a:lnTo>
                <a:lnTo>
                  <a:pt x="907" y="876"/>
                </a:lnTo>
                <a:lnTo>
                  <a:pt x="906" y="876"/>
                </a:lnTo>
                <a:lnTo>
                  <a:pt x="904" y="875"/>
                </a:lnTo>
                <a:lnTo>
                  <a:pt x="902" y="875"/>
                </a:lnTo>
                <a:lnTo>
                  <a:pt x="901" y="875"/>
                </a:lnTo>
                <a:lnTo>
                  <a:pt x="901" y="873"/>
                </a:lnTo>
                <a:lnTo>
                  <a:pt x="899" y="873"/>
                </a:lnTo>
                <a:lnTo>
                  <a:pt x="898" y="872"/>
                </a:lnTo>
                <a:lnTo>
                  <a:pt x="896" y="872"/>
                </a:lnTo>
                <a:lnTo>
                  <a:pt x="894" y="872"/>
                </a:lnTo>
                <a:lnTo>
                  <a:pt x="893" y="870"/>
                </a:lnTo>
                <a:lnTo>
                  <a:pt x="891" y="868"/>
                </a:lnTo>
                <a:lnTo>
                  <a:pt x="890" y="867"/>
                </a:lnTo>
                <a:lnTo>
                  <a:pt x="888" y="867"/>
                </a:lnTo>
                <a:lnTo>
                  <a:pt x="888" y="865"/>
                </a:lnTo>
                <a:lnTo>
                  <a:pt x="886" y="865"/>
                </a:lnTo>
                <a:lnTo>
                  <a:pt x="886" y="867"/>
                </a:lnTo>
                <a:lnTo>
                  <a:pt x="885" y="867"/>
                </a:lnTo>
                <a:lnTo>
                  <a:pt x="883" y="868"/>
                </a:lnTo>
                <a:lnTo>
                  <a:pt x="882" y="868"/>
                </a:lnTo>
                <a:lnTo>
                  <a:pt x="880" y="868"/>
                </a:lnTo>
                <a:lnTo>
                  <a:pt x="878" y="868"/>
                </a:lnTo>
                <a:lnTo>
                  <a:pt x="878" y="867"/>
                </a:lnTo>
                <a:lnTo>
                  <a:pt x="877" y="867"/>
                </a:lnTo>
                <a:lnTo>
                  <a:pt x="875" y="867"/>
                </a:lnTo>
                <a:lnTo>
                  <a:pt x="874" y="867"/>
                </a:lnTo>
                <a:lnTo>
                  <a:pt x="872" y="867"/>
                </a:lnTo>
                <a:lnTo>
                  <a:pt x="872" y="868"/>
                </a:lnTo>
                <a:lnTo>
                  <a:pt x="870" y="868"/>
                </a:lnTo>
                <a:lnTo>
                  <a:pt x="869" y="867"/>
                </a:lnTo>
                <a:lnTo>
                  <a:pt x="867" y="867"/>
                </a:lnTo>
                <a:lnTo>
                  <a:pt x="866" y="867"/>
                </a:lnTo>
                <a:lnTo>
                  <a:pt x="864" y="867"/>
                </a:lnTo>
                <a:lnTo>
                  <a:pt x="862" y="865"/>
                </a:lnTo>
                <a:lnTo>
                  <a:pt x="861" y="864"/>
                </a:lnTo>
                <a:lnTo>
                  <a:pt x="859" y="864"/>
                </a:lnTo>
                <a:lnTo>
                  <a:pt x="858" y="862"/>
                </a:lnTo>
                <a:lnTo>
                  <a:pt x="856" y="862"/>
                </a:lnTo>
                <a:lnTo>
                  <a:pt x="856" y="864"/>
                </a:lnTo>
                <a:lnTo>
                  <a:pt x="854" y="864"/>
                </a:lnTo>
                <a:lnTo>
                  <a:pt x="854" y="865"/>
                </a:lnTo>
                <a:lnTo>
                  <a:pt x="853" y="867"/>
                </a:lnTo>
                <a:lnTo>
                  <a:pt x="851" y="865"/>
                </a:lnTo>
                <a:lnTo>
                  <a:pt x="850" y="865"/>
                </a:lnTo>
                <a:lnTo>
                  <a:pt x="848" y="864"/>
                </a:lnTo>
                <a:lnTo>
                  <a:pt x="846" y="864"/>
                </a:lnTo>
                <a:lnTo>
                  <a:pt x="846" y="862"/>
                </a:lnTo>
                <a:lnTo>
                  <a:pt x="845" y="862"/>
                </a:lnTo>
                <a:lnTo>
                  <a:pt x="845" y="860"/>
                </a:lnTo>
                <a:lnTo>
                  <a:pt x="843" y="860"/>
                </a:lnTo>
                <a:lnTo>
                  <a:pt x="843" y="859"/>
                </a:lnTo>
                <a:lnTo>
                  <a:pt x="842" y="859"/>
                </a:lnTo>
                <a:lnTo>
                  <a:pt x="840" y="857"/>
                </a:lnTo>
                <a:lnTo>
                  <a:pt x="838" y="857"/>
                </a:lnTo>
                <a:lnTo>
                  <a:pt x="838" y="856"/>
                </a:lnTo>
                <a:lnTo>
                  <a:pt x="837" y="856"/>
                </a:lnTo>
                <a:lnTo>
                  <a:pt x="835" y="856"/>
                </a:lnTo>
                <a:lnTo>
                  <a:pt x="835" y="854"/>
                </a:lnTo>
                <a:lnTo>
                  <a:pt x="834" y="854"/>
                </a:lnTo>
                <a:lnTo>
                  <a:pt x="834" y="852"/>
                </a:lnTo>
                <a:lnTo>
                  <a:pt x="832" y="852"/>
                </a:lnTo>
                <a:lnTo>
                  <a:pt x="830" y="852"/>
                </a:lnTo>
                <a:lnTo>
                  <a:pt x="830" y="851"/>
                </a:lnTo>
                <a:lnTo>
                  <a:pt x="829" y="851"/>
                </a:lnTo>
                <a:lnTo>
                  <a:pt x="829" y="849"/>
                </a:lnTo>
                <a:lnTo>
                  <a:pt x="827" y="849"/>
                </a:lnTo>
                <a:lnTo>
                  <a:pt x="826" y="848"/>
                </a:lnTo>
                <a:lnTo>
                  <a:pt x="824" y="848"/>
                </a:lnTo>
                <a:lnTo>
                  <a:pt x="822" y="848"/>
                </a:lnTo>
                <a:lnTo>
                  <a:pt x="821" y="846"/>
                </a:lnTo>
                <a:lnTo>
                  <a:pt x="819" y="846"/>
                </a:lnTo>
                <a:lnTo>
                  <a:pt x="818" y="846"/>
                </a:lnTo>
                <a:lnTo>
                  <a:pt x="816" y="844"/>
                </a:lnTo>
                <a:lnTo>
                  <a:pt x="814" y="844"/>
                </a:lnTo>
                <a:lnTo>
                  <a:pt x="814" y="843"/>
                </a:lnTo>
                <a:lnTo>
                  <a:pt x="813" y="843"/>
                </a:lnTo>
                <a:lnTo>
                  <a:pt x="811" y="843"/>
                </a:lnTo>
                <a:lnTo>
                  <a:pt x="811" y="841"/>
                </a:lnTo>
                <a:lnTo>
                  <a:pt x="810" y="841"/>
                </a:lnTo>
                <a:lnTo>
                  <a:pt x="808" y="840"/>
                </a:lnTo>
                <a:lnTo>
                  <a:pt x="806" y="840"/>
                </a:lnTo>
                <a:lnTo>
                  <a:pt x="805" y="838"/>
                </a:lnTo>
                <a:lnTo>
                  <a:pt x="805" y="836"/>
                </a:lnTo>
                <a:lnTo>
                  <a:pt x="803" y="836"/>
                </a:lnTo>
                <a:lnTo>
                  <a:pt x="802" y="835"/>
                </a:lnTo>
                <a:lnTo>
                  <a:pt x="800" y="835"/>
                </a:lnTo>
                <a:lnTo>
                  <a:pt x="798" y="835"/>
                </a:lnTo>
                <a:lnTo>
                  <a:pt x="798" y="833"/>
                </a:lnTo>
                <a:lnTo>
                  <a:pt x="797" y="833"/>
                </a:lnTo>
                <a:lnTo>
                  <a:pt x="797" y="832"/>
                </a:lnTo>
                <a:lnTo>
                  <a:pt x="795" y="832"/>
                </a:lnTo>
                <a:lnTo>
                  <a:pt x="794" y="830"/>
                </a:lnTo>
                <a:lnTo>
                  <a:pt x="792" y="830"/>
                </a:lnTo>
                <a:lnTo>
                  <a:pt x="792" y="828"/>
                </a:lnTo>
                <a:lnTo>
                  <a:pt x="792" y="827"/>
                </a:lnTo>
                <a:lnTo>
                  <a:pt x="790" y="827"/>
                </a:lnTo>
                <a:lnTo>
                  <a:pt x="790" y="825"/>
                </a:lnTo>
                <a:lnTo>
                  <a:pt x="789" y="825"/>
                </a:lnTo>
                <a:lnTo>
                  <a:pt x="787" y="825"/>
                </a:lnTo>
                <a:lnTo>
                  <a:pt x="787" y="824"/>
                </a:lnTo>
                <a:lnTo>
                  <a:pt x="786" y="824"/>
                </a:lnTo>
                <a:lnTo>
                  <a:pt x="784" y="824"/>
                </a:lnTo>
                <a:lnTo>
                  <a:pt x="782" y="824"/>
                </a:lnTo>
                <a:lnTo>
                  <a:pt x="781" y="824"/>
                </a:lnTo>
                <a:lnTo>
                  <a:pt x="778" y="824"/>
                </a:lnTo>
                <a:lnTo>
                  <a:pt x="776" y="824"/>
                </a:lnTo>
                <a:lnTo>
                  <a:pt x="774" y="824"/>
                </a:lnTo>
                <a:lnTo>
                  <a:pt x="770" y="824"/>
                </a:lnTo>
                <a:lnTo>
                  <a:pt x="766" y="824"/>
                </a:lnTo>
                <a:lnTo>
                  <a:pt x="763" y="824"/>
                </a:lnTo>
                <a:lnTo>
                  <a:pt x="762" y="824"/>
                </a:lnTo>
                <a:lnTo>
                  <a:pt x="762" y="827"/>
                </a:lnTo>
                <a:lnTo>
                  <a:pt x="758" y="827"/>
                </a:lnTo>
                <a:lnTo>
                  <a:pt x="755" y="828"/>
                </a:lnTo>
                <a:lnTo>
                  <a:pt x="754" y="830"/>
                </a:lnTo>
                <a:lnTo>
                  <a:pt x="752" y="830"/>
                </a:lnTo>
                <a:lnTo>
                  <a:pt x="752" y="833"/>
                </a:lnTo>
                <a:lnTo>
                  <a:pt x="752" y="835"/>
                </a:lnTo>
                <a:lnTo>
                  <a:pt x="750" y="835"/>
                </a:lnTo>
                <a:lnTo>
                  <a:pt x="749" y="835"/>
                </a:lnTo>
                <a:lnTo>
                  <a:pt x="747" y="835"/>
                </a:lnTo>
                <a:lnTo>
                  <a:pt x="744" y="835"/>
                </a:lnTo>
                <a:lnTo>
                  <a:pt x="742" y="836"/>
                </a:lnTo>
                <a:lnTo>
                  <a:pt x="741" y="836"/>
                </a:lnTo>
                <a:lnTo>
                  <a:pt x="741" y="838"/>
                </a:lnTo>
                <a:lnTo>
                  <a:pt x="738" y="836"/>
                </a:lnTo>
                <a:lnTo>
                  <a:pt x="736" y="835"/>
                </a:lnTo>
                <a:lnTo>
                  <a:pt x="731" y="835"/>
                </a:lnTo>
                <a:lnTo>
                  <a:pt x="726" y="835"/>
                </a:lnTo>
                <a:lnTo>
                  <a:pt x="726" y="836"/>
                </a:lnTo>
                <a:lnTo>
                  <a:pt x="725" y="838"/>
                </a:lnTo>
                <a:lnTo>
                  <a:pt x="723" y="840"/>
                </a:lnTo>
                <a:lnTo>
                  <a:pt x="723" y="844"/>
                </a:lnTo>
                <a:lnTo>
                  <a:pt x="722" y="844"/>
                </a:lnTo>
                <a:lnTo>
                  <a:pt x="722" y="846"/>
                </a:lnTo>
                <a:lnTo>
                  <a:pt x="722" y="848"/>
                </a:lnTo>
                <a:lnTo>
                  <a:pt x="722" y="849"/>
                </a:lnTo>
                <a:lnTo>
                  <a:pt x="720" y="852"/>
                </a:lnTo>
                <a:lnTo>
                  <a:pt x="718" y="854"/>
                </a:lnTo>
                <a:lnTo>
                  <a:pt x="715" y="856"/>
                </a:lnTo>
                <a:lnTo>
                  <a:pt x="714" y="856"/>
                </a:lnTo>
                <a:lnTo>
                  <a:pt x="712" y="856"/>
                </a:lnTo>
                <a:lnTo>
                  <a:pt x="710" y="854"/>
                </a:lnTo>
                <a:lnTo>
                  <a:pt x="709" y="852"/>
                </a:lnTo>
                <a:lnTo>
                  <a:pt x="709" y="846"/>
                </a:lnTo>
                <a:lnTo>
                  <a:pt x="709" y="844"/>
                </a:lnTo>
                <a:lnTo>
                  <a:pt x="701" y="844"/>
                </a:lnTo>
                <a:lnTo>
                  <a:pt x="699" y="844"/>
                </a:lnTo>
                <a:lnTo>
                  <a:pt x="691" y="844"/>
                </a:lnTo>
                <a:lnTo>
                  <a:pt x="690" y="844"/>
                </a:lnTo>
                <a:lnTo>
                  <a:pt x="688" y="844"/>
                </a:lnTo>
                <a:lnTo>
                  <a:pt x="683" y="844"/>
                </a:lnTo>
                <a:lnTo>
                  <a:pt x="674" y="844"/>
                </a:lnTo>
                <a:lnTo>
                  <a:pt x="666" y="844"/>
                </a:lnTo>
                <a:lnTo>
                  <a:pt x="618" y="844"/>
                </a:lnTo>
                <a:lnTo>
                  <a:pt x="613" y="844"/>
                </a:lnTo>
                <a:lnTo>
                  <a:pt x="608" y="844"/>
                </a:lnTo>
                <a:lnTo>
                  <a:pt x="563" y="844"/>
                </a:lnTo>
                <a:lnTo>
                  <a:pt x="562" y="844"/>
                </a:lnTo>
                <a:lnTo>
                  <a:pt x="560" y="844"/>
                </a:lnTo>
                <a:lnTo>
                  <a:pt x="560" y="838"/>
                </a:lnTo>
                <a:lnTo>
                  <a:pt x="560" y="827"/>
                </a:lnTo>
                <a:lnTo>
                  <a:pt x="560" y="822"/>
                </a:lnTo>
                <a:lnTo>
                  <a:pt x="560" y="816"/>
                </a:lnTo>
                <a:lnTo>
                  <a:pt x="562" y="800"/>
                </a:lnTo>
                <a:lnTo>
                  <a:pt x="562" y="792"/>
                </a:lnTo>
                <a:lnTo>
                  <a:pt x="562" y="771"/>
                </a:lnTo>
                <a:lnTo>
                  <a:pt x="562" y="764"/>
                </a:lnTo>
                <a:lnTo>
                  <a:pt x="560" y="763"/>
                </a:lnTo>
                <a:lnTo>
                  <a:pt x="560" y="760"/>
                </a:lnTo>
                <a:lnTo>
                  <a:pt x="557" y="760"/>
                </a:lnTo>
                <a:lnTo>
                  <a:pt x="557" y="756"/>
                </a:lnTo>
                <a:lnTo>
                  <a:pt x="547" y="756"/>
                </a:lnTo>
                <a:lnTo>
                  <a:pt x="547" y="755"/>
                </a:lnTo>
                <a:lnTo>
                  <a:pt x="547" y="753"/>
                </a:lnTo>
                <a:lnTo>
                  <a:pt x="544" y="753"/>
                </a:lnTo>
                <a:lnTo>
                  <a:pt x="544" y="750"/>
                </a:lnTo>
                <a:lnTo>
                  <a:pt x="544" y="748"/>
                </a:lnTo>
                <a:lnTo>
                  <a:pt x="544" y="742"/>
                </a:lnTo>
                <a:lnTo>
                  <a:pt x="542" y="742"/>
                </a:lnTo>
                <a:lnTo>
                  <a:pt x="534" y="744"/>
                </a:lnTo>
                <a:lnTo>
                  <a:pt x="530" y="744"/>
                </a:lnTo>
                <a:lnTo>
                  <a:pt x="530" y="737"/>
                </a:lnTo>
                <a:lnTo>
                  <a:pt x="530" y="736"/>
                </a:lnTo>
                <a:lnTo>
                  <a:pt x="526" y="736"/>
                </a:lnTo>
                <a:lnTo>
                  <a:pt x="525" y="736"/>
                </a:lnTo>
                <a:lnTo>
                  <a:pt x="523" y="736"/>
                </a:lnTo>
                <a:lnTo>
                  <a:pt x="523" y="734"/>
                </a:lnTo>
                <a:lnTo>
                  <a:pt x="523" y="732"/>
                </a:lnTo>
                <a:lnTo>
                  <a:pt x="520" y="732"/>
                </a:lnTo>
                <a:lnTo>
                  <a:pt x="512" y="732"/>
                </a:lnTo>
                <a:lnTo>
                  <a:pt x="512" y="731"/>
                </a:lnTo>
                <a:lnTo>
                  <a:pt x="510" y="731"/>
                </a:lnTo>
                <a:lnTo>
                  <a:pt x="509" y="729"/>
                </a:lnTo>
                <a:lnTo>
                  <a:pt x="509" y="728"/>
                </a:lnTo>
                <a:lnTo>
                  <a:pt x="506" y="728"/>
                </a:lnTo>
                <a:lnTo>
                  <a:pt x="496" y="731"/>
                </a:lnTo>
                <a:lnTo>
                  <a:pt x="490" y="734"/>
                </a:lnTo>
                <a:lnTo>
                  <a:pt x="474" y="739"/>
                </a:lnTo>
                <a:lnTo>
                  <a:pt x="474" y="737"/>
                </a:lnTo>
                <a:lnTo>
                  <a:pt x="466" y="740"/>
                </a:lnTo>
                <a:lnTo>
                  <a:pt x="464" y="740"/>
                </a:lnTo>
                <a:lnTo>
                  <a:pt x="437" y="745"/>
                </a:lnTo>
                <a:lnTo>
                  <a:pt x="432" y="745"/>
                </a:lnTo>
                <a:lnTo>
                  <a:pt x="434" y="748"/>
                </a:lnTo>
                <a:lnTo>
                  <a:pt x="427" y="748"/>
                </a:lnTo>
                <a:lnTo>
                  <a:pt x="424" y="747"/>
                </a:lnTo>
                <a:lnTo>
                  <a:pt x="416" y="744"/>
                </a:lnTo>
                <a:lnTo>
                  <a:pt x="408" y="739"/>
                </a:lnTo>
                <a:lnTo>
                  <a:pt x="394" y="731"/>
                </a:lnTo>
                <a:lnTo>
                  <a:pt x="389" y="726"/>
                </a:lnTo>
                <a:lnTo>
                  <a:pt x="382" y="721"/>
                </a:lnTo>
                <a:lnTo>
                  <a:pt x="373" y="713"/>
                </a:lnTo>
                <a:lnTo>
                  <a:pt x="365" y="707"/>
                </a:lnTo>
                <a:lnTo>
                  <a:pt x="358" y="700"/>
                </a:lnTo>
                <a:lnTo>
                  <a:pt x="352" y="688"/>
                </a:lnTo>
                <a:lnTo>
                  <a:pt x="346" y="680"/>
                </a:lnTo>
                <a:lnTo>
                  <a:pt x="339" y="672"/>
                </a:lnTo>
                <a:lnTo>
                  <a:pt x="338" y="673"/>
                </a:lnTo>
                <a:lnTo>
                  <a:pt x="326" y="660"/>
                </a:lnTo>
                <a:lnTo>
                  <a:pt x="328" y="660"/>
                </a:lnTo>
                <a:lnTo>
                  <a:pt x="326" y="659"/>
                </a:lnTo>
                <a:lnTo>
                  <a:pt x="323" y="657"/>
                </a:lnTo>
                <a:lnTo>
                  <a:pt x="318" y="654"/>
                </a:lnTo>
                <a:lnTo>
                  <a:pt x="318" y="652"/>
                </a:lnTo>
                <a:lnTo>
                  <a:pt x="317" y="652"/>
                </a:lnTo>
                <a:lnTo>
                  <a:pt x="314" y="649"/>
                </a:lnTo>
                <a:lnTo>
                  <a:pt x="310" y="644"/>
                </a:lnTo>
                <a:lnTo>
                  <a:pt x="302" y="630"/>
                </a:lnTo>
                <a:lnTo>
                  <a:pt x="298" y="622"/>
                </a:lnTo>
                <a:lnTo>
                  <a:pt x="296" y="606"/>
                </a:lnTo>
                <a:lnTo>
                  <a:pt x="296" y="604"/>
                </a:lnTo>
                <a:lnTo>
                  <a:pt x="296" y="601"/>
                </a:lnTo>
                <a:lnTo>
                  <a:pt x="296" y="598"/>
                </a:lnTo>
                <a:lnTo>
                  <a:pt x="298" y="598"/>
                </a:lnTo>
                <a:lnTo>
                  <a:pt x="299" y="596"/>
                </a:lnTo>
                <a:lnTo>
                  <a:pt x="296" y="595"/>
                </a:lnTo>
                <a:lnTo>
                  <a:pt x="294" y="593"/>
                </a:lnTo>
                <a:lnTo>
                  <a:pt x="293" y="592"/>
                </a:lnTo>
                <a:lnTo>
                  <a:pt x="293" y="590"/>
                </a:lnTo>
                <a:lnTo>
                  <a:pt x="293" y="588"/>
                </a:lnTo>
                <a:lnTo>
                  <a:pt x="293" y="587"/>
                </a:lnTo>
                <a:lnTo>
                  <a:pt x="294" y="587"/>
                </a:lnTo>
                <a:lnTo>
                  <a:pt x="296" y="587"/>
                </a:lnTo>
                <a:lnTo>
                  <a:pt x="301" y="590"/>
                </a:lnTo>
                <a:lnTo>
                  <a:pt x="304" y="593"/>
                </a:lnTo>
                <a:lnTo>
                  <a:pt x="306" y="593"/>
                </a:lnTo>
                <a:lnTo>
                  <a:pt x="306" y="592"/>
                </a:lnTo>
                <a:lnTo>
                  <a:pt x="304" y="587"/>
                </a:lnTo>
                <a:lnTo>
                  <a:pt x="302" y="585"/>
                </a:lnTo>
                <a:lnTo>
                  <a:pt x="298" y="585"/>
                </a:lnTo>
                <a:lnTo>
                  <a:pt x="296" y="585"/>
                </a:lnTo>
                <a:lnTo>
                  <a:pt x="294" y="585"/>
                </a:lnTo>
                <a:lnTo>
                  <a:pt x="293" y="585"/>
                </a:lnTo>
                <a:lnTo>
                  <a:pt x="291" y="582"/>
                </a:lnTo>
                <a:lnTo>
                  <a:pt x="291" y="580"/>
                </a:lnTo>
                <a:lnTo>
                  <a:pt x="286" y="579"/>
                </a:lnTo>
                <a:lnTo>
                  <a:pt x="286" y="577"/>
                </a:lnTo>
                <a:lnTo>
                  <a:pt x="285" y="577"/>
                </a:lnTo>
                <a:lnTo>
                  <a:pt x="283" y="577"/>
                </a:lnTo>
                <a:lnTo>
                  <a:pt x="283" y="576"/>
                </a:lnTo>
                <a:lnTo>
                  <a:pt x="283" y="574"/>
                </a:lnTo>
                <a:lnTo>
                  <a:pt x="285" y="556"/>
                </a:lnTo>
                <a:lnTo>
                  <a:pt x="285" y="555"/>
                </a:lnTo>
                <a:lnTo>
                  <a:pt x="285" y="550"/>
                </a:lnTo>
                <a:lnTo>
                  <a:pt x="285" y="540"/>
                </a:lnTo>
                <a:lnTo>
                  <a:pt x="285" y="539"/>
                </a:lnTo>
                <a:lnTo>
                  <a:pt x="285" y="536"/>
                </a:lnTo>
                <a:lnTo>
                  <a:pt x="285" y="531"/>
                </a:lnTo>
                <a:lnTo>
                  <a:pt x="285" y="520"/>
                </a:lnTo>
                <a:lnTo>
                  <a:pt x="285" y="518"/>
                </a:lnTo>
                <a:lnTo>
                  <a:pt x="286" y="500"/>
                </a:lnTo>
                <a:lnTo>
                  <a:pt x="285" y="488"/>
                </a:lnTo>
                <a:lnTo>
                  <a:pt x="285" y="483"/>
                </a:lnTo>
                <a:lnTo>
                  <a:pt x="285" y="473"/>
                </a:lnTo>
                <a:lnTo>
                  <a:pt x="285" y="472"/>
                </a:lnTo>
                <a:lnTo>
                  <a:pt x="285" y="457"/>
                </a:lnTo>
                <a:lnTo>
                  <a:pt x="285" y="456"/>
                </a:lnTo>
                <a:lnTo>
                  <a:pt x="285" y="446"/>
                </a:lnTo>
                <a:lnTo>
                  <a:pt x="285" y="444"/>
                </a:lnTo>
                <a:lnTo>
                  <a:pt x="285" y="443"/>
                </a:lnTo>
                <a:lnTo>
                  <a:pt x="283" y="441"/>
                </a:lnTo>
                <a:lnTo>
                  <a:pt x="283" y="436"/>
                </a:lnTo>
                <a:lnTo>
                  <a:pt x="283" y="427"/>
                </a:lnTo>
                <a:lnTo>
                  <a:pt x="285" y="409"/>
                </a:lnTo>
                <a:lnTo>
                  <a:pt x="285" y="406"/>
                </a:lnTo>
                <a:lnTo>
                  <a:pt x="277" y="406"/>
                </a:lnTo>
                <a:lnTo>
                  <a:pt x="274" y="406"/>
                </a:lnTo>
                <a:lnTo>
                  <a:pt x="272" y="404"/>
                </a:lnTo>
                <a:lnTo>
                  <a:pt x="269" y="401"/>
                </a:lnTo>
                <a:lnTo>
                  <a:pt x="262" y="390"/>
                </a:lnTo>
                <a:lnTo>
                  <a:pt x="261" y="390"/>
                </a:lnTo>
                <a:lnTo>
                  <a:pt x="259" y="385"/>
                </a:lnTo>
                <a:lnTo>
                  <a:pt x="254" y="382"/>
                </a:lnTo>
                <a:lnTo>
                  <a:pt x="253" y="380"/>
                </a:lnTo>
                <a:lnTo>
                  <a:pt x="250" y="377"/>
                </a:lnTo>
                <a:lnTo>
                  <a:pt x="248" y="374"/>
                </a:lnTo>
                <a:lnTo>
                  <a:pt x="248" y="371"/>
                </a:lnTo>
                <a:lnTo>
                  <a:pt x="246" y="366"/>
                </a:lnTo>
                <a:lnTo>
                  <a:pt x="245" y="361"/>
                </a:lnTo>
                <a:lnTo>
                  <a:pt x="243" y="356"/>
                </a:lnTo>
                <a:lnTo>
                  <a:pt x="242" y="353"/>
                </a:lnTo>
                <a:lnTo>
                  <a:pt x="238" y="347"/>
                </a:lnTo>
                <a:lnTo>
                  <a:pt x="234" y="342"/>
                </a:lnTo>
                <a:lnTo>
                  <a:pt x="229" y="339"/>
                </a:lnTo>
                <a:lnTo>
                  <a:pt x="226" y="336"/>
                </a:lnTo>
                <a:lnTo>
                  <a:pt x="222" y="332"/>
                </a:lnTo>
                <a:lnTo>
                  <a:pt x="221" y="331"/>
                </a:lnTo>
                <a:lnTo>
                  <a:pt x="218" y="328"/>
                </a:lnTo>
                <a:lnTo>
                  <a:pt x="214" y="323"/>
                </a:lnTo>
                <a:lnTo>
                  <a:pt x="213" y="320"/>
                </a:lnTo>
                <a:lnTo>
                  <a:pt x="210" y="318"/>
                </a:lnTo>
                <a:lnTo>
                  <a:pt x="211" y="315"/>
                </a:lnTo>
                <a:lnTo>
                  <a:pt x="213" y="313"/>
                </a:lnTo>
                <a:lnTo>
                  <a:pt x="216" y="312"/>
                </a:lnTo>
                <a:lnTo>
                  <a:pt x="219" y="308"/>
                </a:lnTo>
                <a:lnTo>
                  <a:pt x="219" y="307"/>
                </a:lnTo>
                <a:lnTo>
                  <a:pt x="216" y="305"/>
                </a:lnTo>
                <a:lnTo>
                  <a:pt x="214" y="305"/>
                </a:lnTo>
                <a:lnTo>
                  <a:pt x="213" y="304"/>
                </a:lnTo>
                <a:lnTo>
                  <a:pt x="211" y="302"/>
                </a:lnTo>
                <a:lnTo>
                  <a:pt x="211" y="300"/>
                </a:lnTo>
                <a:lnTo>
                  <a:pt x="210" y="299"/>
                </a:lnTo>
                <a:lnTo>
                  <a:pt x="210" y="296"/>
                </a:lnTo>
                <a:lnTo>
                  <a:pt x="206" y="294"/>
                </a:lnTo>
                <a:lnTo>
                  <a:pt x="205" y="294"/>
                </a:lnTo>
                <a:lnTo>
                  <a:pt x="205" y="296"/>
                </a:lnTo>
                <a:lnTo>
                  <a:pt x="203" y="296"/>
                </a:lnTo>
                <a:lnTo>
                  <a:pt x="202" y="297"/>
                </a:lnTo>
                <a:lnTo>
                  <a:pt x="200" y="296"/>
                </a:lnTo>
                <a:lnTo>
                  <a:pt x="200" y="291"/>
                </a:lnTo>
                <a:lnTo>
                  <a:pt x="198" y="291"/>
                </a:lnTo>
                <a:lnTo>
                  <a:pt x="197" y="291"/>
                </a:lnTo>
                <a:lnTo>
                  <a:pt x="197" y="294"/>
                </a:lnTo>
                <a:lnTo>
                  <a:pt x="197" y="296"/>
                </a:lnTo>
                <a:lnTo>
                  <a:pt x="195" y="296"/>
                </a:lnTo>
                <a:lnTo>
                  <a:pt x="194" y="296"/>
                </a:lnTo>
                <a:lnTo>
                  <a:pt x="192" y="292"/>
                </a:lnTo>
                <a:lnTo>
                  <a:pt x="189" y="288"/>
                </a:lnTo>
                <a:lnTo>
                  <a:pt x="189" y="286"/>
                </a:lnTo>
                <a:lnTo>
                  <a:pt x="189" y="284"/>
                </a:lnTo>
                <a:lnTo>
                  <a:pt x="190" y="281"/>
                </a:lnTo>
                <a:lnTo>
                  <a:pt x="192" y="280"/>
                </a:lnTo>
                <a:lnTo>
                  <a:pt x="192" y="278"/>
                </a:lnTo>
                <a:lnTo>
                  <a:pt x="190" y="275"/>
                </a:lnTo>
                <a:lnTo>
                  <a:pt x="190" y="273"/>
                </a:lnTo>
                <a:lnTo>
                  <a:pt x="189" y="270"/>
                </a:lnTo>
                <a:lnTo>
                  <a:pt x="187" y="270"/>
                </a:lnTo>
                <a:lnTo>
                  <a:pt x="184" y="267"/>
                </a:lnTo>
                <a:lnTo>
                  <a:pt x="186" y="264"/>
                </a:lnTo>
                <a:lnTo>
                  <a:pt x="186" y="262"/>
                </a:lnTo>
                <a:lnTo>
                  <a:pt x="186" y="260"/>
                </a:lnTo>
                <a:lnTo>
                  <a:pt x="184" y="259"/>
                </a:lnTo>
                <a:lnTo>
                  <a:pt x="184" y="257"/>
                </a:lnTo>
                <a:lnTo>
                  <a:pt x="182" y="256"/>
                </a:lnTo>
                <a:lnTo>
                  <a:pt x="181" y="256"/>
                </a:lnTo>
                <a:lnTo>
                  <a:pt x="176" y="254"/>
                </a:lnTo>
                <a:lnTo>
                  <a:pt x="173" y="248"/>
                </a:lnTo>
                <a:lnTo>
                  <a:pt x="171" y="246"/>
                </a:lnTo>
                <a:lnTo>
                  <a:pt x="171" y="244"/>
                </a:lnTo>
                <a:lnTo>
                  <a:pt x="171" y="243"/>
                </a:lnTo>
                <a:lnTo>
                  <a:pt x="171" y="241"/>
                </a:lnTo>
                <a:lnTo>
                  <a:pt x="170" y="236"/>
                </a:lnTo>
                <a:lnTo>
                  <a:pt x="170" y="235"/>
                </a:lnTo>
                <a:lnTo>
                  <a:pt x="170" y="232"/>
                </a:lnTo>
                <a:lnTo>
                  <a:pt x="174" y="230"/>
                </a:lnTo>
                <a:lnTo>
                  <a:pt x="174" y="228"/>
                </a:lnTo>
                <a:lnTo>
                  <a:pt x="178" y="228"/>
                </a:lnTo>
                <a:lnTo>
                  <a:pt x="178" y="225"/>
                </a:lnTo>
                <a:lnTo>
                  <a:pt x="178" y="222"/>
                </a:lnTo>
                <a:lnTo>
                  <a:pt x="174" y="219"/>
                </a:lnTo>
                <a:lnTo>
                  <a:pt x="173" y="216"/>
                </a:lnTo>
                <a:lnTo>
                  <a:pt x="173" y="214"/>
                </a:lnTo>
                <a:lnTo>
                  <a:pt x="174" y="211"/>
                </a:lnTo>
                <a:lnTo>
                  <a:pt x="174" y="209"/>
                </a:lnTo>
                <a:lnTo>
                  <a:pt x="173" y="208"/>
                </a:lnTo>
                <a:lnTo>
                  <a:pt x="173" y="204"/>
                </a:lnTo>
                <a:lnTo>
                  <a:pt x="168" y="204"/>
                </a:lnTo>
                <a:lnTo>
                  <a:pt x="168" y="203"/>
                </a:lnTo>
                <a:lnTo>
                  <a:pt x="166" y="203"/>
                </a:lnTo>
                <a:lnTo>
                  <a:pt x="165" y="203"/>
                </a:lnTo>
                <a:lnTo>
                  <a:pt x="163" y="201"/>
                </a:lnTo>
                <a:lnTo>
                  <a:pt x="162" y="200"/>
                </a:lnTo>
                <a:lnTo>
                  <a:pt x="160" y="198"/>
                </a:lnTo>
                <a:lnTo>
                  <a:pt x="155" y="196"/>
                </a:lnTo>
                <a:lnTo>
                  <a:pt x="152" y="193"/>
                </a:lnTo>
                <a:lnTo>
                  <a:pt x="152" y="190"/>
                </a:lnTo>
                <a:lnTo>
                  <a:pt x="150" y="188"/>
                </a:lnTo>
                <a:lnTo>
                  <a:pt x="149" y="188"/>
                </a:lnTo>
                <a:lnTo>
                  <a:pt x="150" y="187"/>
                </a:lnTo>
                <a:lnTo>
                  <a:pt x="152" y="185"/>
                </a:lnTo>
                <a:lnTo>
                  <a:pt x="152" y="184"/>
                </a:lnTo>
                <a:lnTo>
                  <a:pt x="152" y="182"/>
                </a:lnTo>
                <a:lnTo>
                  <a:pt x="152" y="179"/>
                </a:lnTo>
                <a:lnTo>
                  <a:pt x="150" y="177"/>
                </a:lnTo>
                <a:lnTo>
                  <a:pt x="149" y="177"/>
                </a:lnTo>
                <a:lnTo>
                  <a:pt x="147" y="176"/>
                </a:lnTo>
                <a:lnTo>
                  <a:pt x="146" y="174"/>
                </a:lnTo>
                <a:lnTo>
                  <a:pt x="144" y="174"/>
                </a:lnTo>
                <a:lnTo>
                  <a:pt x="142" y="172"/>
                </a:lnTo>
                <a:lnTo>
                  <a:pt x="139" y="172"/>
                </a:lnTo>
                <a:lnTo>
                  <a:pt x="139" y="171"/>
                </a:lnTo>
                <a:lnTo>
                  <a:pt x="138" y="169"/>
                </a:lnTo>
                <a:lnTo>
                  <a:pt x="138" y="164"/>
                </a:lnTo>
                <a:lnTo>
                  <a:pt x="138" y="163"/>
                </a:lnTo>
                <a:lnTo>
                  <a:pt x="136" y="161"/>
                </a:lnTo>
                <a:lnTo>
                  <a:pt x="134" y="161"/>
                </a:lnTo>
                <a:lnTo>
                  <a:pt x="131" y="161"/>
                </a:lnTo>
                <a:lnTo>
                  <a:pt x="131" y="163"/>
                </a:lnTo>
                <a:lnTo>
                  <a:pt x="128" y="166"/>
                </a:lnTo>
                <a:lnTo>
                  <a:pt x="122" y="163"/>
                </a:lnTo>
                <a:lnTo>
                  <a:pt x="115" y="160"/>
                </a:lnTo>
                <a:lnTo>
                  <a:pt x="112" y="155"/>
                </a:lnTo>
                <a:lnTo>
                  <a:pt x="109" y="150"/>
                </a:lnTo>
                <a:lnTo>
                  <a:pt x="106" y="147"/>
                </a:lnTo>
                <a:lnTo>
                  <a:pt x="104" y="144"/>
                </a:lnTo>
                <a:lnTo>
                  <a:pt x="102" y="142"/>
                </a:lnTo>
                <a:lnTo>
                  <a:pt x="102" y="144"/>
                </a:lnTo>
                <a:lnTo>
                  <a:pt x="101" y="145"/>
                </a:lnTo>
                <a:lnTo>
                  <a:pt x="99" y="145"/>
                </a:lnTo>
                <a:lnTo>
                  <a:pt x="98" y="144"/>
                </a:lnTo>
                <a:lnTo>
                  <a:pt x="98" y="142"/>
                </a:lnTo>
                <a:lnTo>
                  <a:pt x="96" y="139"/>
                </a:lnTo>
                <a:lnTo>
                  <a:pt x="94" y="139"/>
                </a:lnTo>
                <a:lnTo>
                  <a:pt x="94" y="137"/>
                </a:lnTo>
                <a:lnTo>
                  <a:pt x="91" y="137"/>
                </a:lnTo>
                <a:lnTo>
                  <a:pt x="90" y="136"/>
                </a:lnTo>
                <a:lnTo>
                  <a:pt x="90" y="134"/>
                </a:lnTo>
                <a:lnTo>
                  <a:pt x="86" y="134"/>
                </a:lnTo>
                <a:lnTo>
                  <a:pt x="85" y="132"/>
                </a:lnTo>
                <a:lnTo>
                  <a:pt x="83" y="131"/>
                </a:lnTo>
                <a:lnTo>
                  <a:pt x="82" y="131"/>
                </a:lnTo>
                <a:lnTo>
                  <a:pt x="80" y="129"/>
                </a:lnTo>
                <a:lnTo>
                  <a:pt x="78" y="128"/>
                </a:lnTo>
                <a:lnTo>
                  <a:pt x="77" y="128"/>
                </a:lnTo>
                <a:lnTo>
                  <a:pt x="77" y="126"/>
                </a:lnTo>
                <a:lnTo>
                  <a:pt x="78" y="124"/>
                </a:lnTo>
                <a:lnTo>
                  <a:pt x="78" y="123"/>
                </a:lnTo>
                <a:lnTo>
                  <a:pt x="78" y="121"/>
                </a:lnTo>
                <a:lnTo>
                  <a:pt x="77" y="121"/>
                </a:lnTo>
                <a:lnTo>
                  <a:pt x="77" y="120"/>
                </a:lnTo>
                <a:lnTo>
                  <a:pt x="77" y="118"/>
                </a:lnTo>
                <a:lnTo>
                  <a:pt x="77" y="116"/>
                </a:lnTo>
                <a:lnTo>
                  <a:pt x="78" y="115"/>
                </a:lnTo>
                <a:lnTo>
                  <a:pt x="77" y="113"/>
                </a:lnTo>
                <a:lnTo>
                  <a:pt x="75" y="110"/>
                </a:lnTo>
                <a:lnTo>
                  <a:pt x="77" y="107"/>
                </a:lnTo>
                <a:lnTo>
                  <a:pt x="78" y="107"/>
                </a:lnTo>
                <a:lnTo>
                  <a:pt x="78" y="104"/>
                </a:lnTo>
                <a:lnTo>
                  <a:pt x="75" y="99"/>
                </a:lnTo>
                <a:lnTo>
                  <a:pt x="74" y="97"/>
                </a:lnTo>
                <a:lnTo>
                  <a:pt x="72" y="94"/>
                </a:lnTo>
                <a:lnTo>
                  <a:pt x="70" y="94"/>
                </a:lnTo>
                <a:lnTo>
                  <a:pt x="67" y="94"/>
                </a:lnTo>
                <a:lnTo>
                  <a:pt x="66" y="96"/>
                </a:lnTo>
                <a:lnTo>
                  <a:pt x="58" y="86"/>
                </a:lnTo>
                <a:lnTo>
                  <a:pt x="56" y="84"/>
                </a:lnTo>
                <a:lnTo>
                  <a:pt x="53" y="84"/>
                </a:lnTo>
                <a:lnTo>
                  <a:pt x="51" y="83"/>
                </a:lnTo>
                <a:lnTo>
                  <a:pt x="51" y="80"/>
                </a:lnTo>
                <a:lnTo>
                  <a:pt x="50" y="78"/>
                </a:lnTo>
                <a:lnTo>
                  <a:pt x="48" y="75"/>
                </a:lnTo>
                <a:lnTo>
                  <a:pt x="46" y="75"/>
                </a:lnTo>
                <a:lnTo>
                  <a:pt x="46" y="72"/>
                </a:lnTo>
                <a:lnTo>
                  <a:pt x="45" y="70"/>
                </a:lnTo>
                <a:lnTo>
                  <a:pt x="43" y="67"/>
                </a:lnTo>
                <a:lnTo>
                  <a:pt x="43" y="62"/>
                </a:lnTo>
                <a:lnTo>
                  <a:pt x="42" y="57"/>
                </a:lnTo>
                <a:lnTo>
                  <a:pt x="40" y="54"/>
                </a:lnTo>
                <a:lnTo>
                  <a:pt x="40" y="51"/>
                </a:lnTo>
                <a:lnTo>
                  <a:pt x="35" y="51"/>
                </a:lnTo>
                <a:lnTo>
                  <a:pt x="35" y="49"/>
                </a:lnTo>
                <a:lnTo>
                  <a:pt x="35" y="48"/>
                </a:lnTo>
                <a:lnTo>
                  <a:pt x="34" y="46"/>
                </a:lnTo>
                <a:lnTo>
                  <a:pt x="30" y="44"/>
                </a:lnTo>
                <a:lnTo>
                  <a:pt x="30" y="40"/>
                </a:lnTo>
                <a:lnTo>
                  <a:pt x="35" y="33"/>
                </a:lnTo>
                <a:lnTo>
                  <a:pt x="37" y="33"/>
                </a:lnTo>
                <a:lnTo>
                  <a:pt x="40" y="33"/>
                </a:lnTo>
                <a:lnTo>
                  <a:pt x="40" y="30"/>
                </a:lnTo>
                <a:lnTo>
                  <a:pt x="40" y="28"/>
                </a:lnTo>
                <a:lnTo>
                  <a:pt x="42" y="24"/>
                </a:lnTo>
                <a:lnTo>
                  <a:pt x="43" y="24"/>
                </a:lnTo>
                <a:lnTo>
                  <a:pt x="45" y="22"/>
                </a:lnTo>
                <a:lnTo>
                  <a:pt x="45" y="19"/>
                </a:lnTo>
                <a:lnTo>
                  <a:pt x="40" y="17"/>
                </a:lnTo>
                <a:lnTo>
                  <a:pt x="38" y="17"/>
                </a:lnTo>
                <a:lnTo>
                  <a:pt x="35" y="17"/>
                </a:lnTo>
                <a:lnTo>
                  <a:pt x="32" y="16"/>
                </a:lnTo>
                <a:lnTo>
                  <a:pt x="30" y="14"/>
                </a:lnTo>
                <a:lnTo>
                  <a:pt x="27" y="12"/>
                </a:lnTo>
                <a:lnTo>
                  <a:pt x="26" y="9"/>
                </a:lnTo>
                <a:lnTo>
                  <a:pt x="24" y="9"/>
                </a:lnTo>
                <a:lnTo>
                  <a:pt x="22" y="9"/>
                </a:lnTo>
                <a:lnTo>
                  <a:pt x="22" y="8"/>
                </a:lnTo>
                <a:lnTo>
                  <a:pt x="21" y="6"/>
                </a:lnTo>
                <a:lnTo>
                  <a:pt x="18" y="4"/>
                </a:lnTo>
                <a:lnTo>
                  <a:pt x="16" y="3"/>
                </a:lnTo>
                <a:lnTo>
                  <a:pt x="14" y="4"/>
                </a:lnTo>
                <a:lnTo>
                  <a:pt x="13" y="4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3"/>
                </a:lnTo>
                <a:lnTo>
                  <a:pt x="5" y="3"/>
                </a:lnTo>
                <a:lnTo>
                  <a:pt x="3" y="3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lnTo>
                  <a:pt x="5" y="0"/>
                </a:lnTo>
                <a:lnTo>
                  <a:pt x="8" y="0"/>
                </a:lnTo>
                <a:lnTo>
                  <a:pt x="24" y="0"/>
                </a:lnTo>
                <a:lnTo>
                  <a:pt x="50" y="0"/>
                </a:lnTo>
                <a:lnTo>
                  <a:pt x="74" y="0"/>
                </a:lnTo>
                <a:lnTo>
                  <a:pt x="75" y="0"/>
                </a:lnTo>
                <a:lnTo>
                  <a:pt x="77" y="0"/>
                </a:lnTo>
                <a:lnTo>
                  <a:pt x="86" y="0"/>
                </a:lnTo>
                <a:lnTo>
                  <a:pt x="104" y="0"/>
                </a:lnTo>
                <a:lnTo>
                  <a:pt x="115" y="0"/>
                </a:lnTo>
                <a:lnTo>
                  <a:pt x="117" y="0"/>
                </a:lnTo>
                <a:lnTo>
                  <a:pt x="136" y="0"/>
                </a:lnTo>
                <a:lnTo>
                  <a:pt x="146" y="0"/>
                </a:lnTo>
                <a:lnTo>
                  <a:pt x="186" y="0"/>
                </a:lnTo>
                <a:lnTo>
                  <a:pt x="214" y="0"/>
                </a:lnTo>
                <a:lnTo>
                  <a:pt x="218" y="0"/>
                </a:lnTo>
                <a:lnTo>
                  <a:pt x="237" y="0"/>
                </a:lnTo>
                <a:lnTo>
                  <a:pt x="283" y="0"/>
                </a:lnTo>
                <a:lnTo>
                  <a:pt x="294" y="0"/>
                </a:lnTo>
                <a:lnTo>
                  <a:pt x="301" y="0"/>
                </a:lnTo>
                <a:lnTo>
                  <a:pt x="302" y="0"/>
                </a:lnTo>
                <a:lnTo>
                  <a:pt x="354" y="0"/>
                </a:lnTo>
                <a:lnTo>
                  <a:pt x="422" y="0"/>
                </a:lnTo>
                <a:lnTo>
                  <a:pt x="437" y="0"/>
                </a:lnTo>
                <a:lnTo>
                  <a:pt x="466" y="0"/>
                </a:lnTo>
                <a:lnTo>
                  <a:pt x="478" y="0"/>
                </a:lnTo>
                <a:lnTo>
                  <a:pt x="491" y="0"/>
                </a:lnTo>
                <a:lnTo>
                  <a:pt x="504" y="0"/>
                </a:lnTo>
                <a:lnTo>
                  <a:pt x="541" y="0"/>
                </a:lnTo>
                <a:lnTo>
                  <a:pt x="560" y="0"/>
                </a:lnTo>
                <a:lnTo>
                  <a:pt x="619" y="0"/>
                </a:lnTo>
                <a:lnTo>
                  <a:pt x="630" y="0"/>
                </a:lnTo>
                <a:lnTo>
                  <a:pt x="664" y="0"/>
                </a:lnTo>
                <a:lnTo>
                  <a:pt x="674" y="0"/>
                </a:lnTo>
                <a:lnTo>
                  <a:pt x="699" y="0"/>
                </a:lnTo>
                <a:lnTo>
                  <a:pt x="715" y="0"/>
                </a:lnTo>
                <a:close/>
              </a:path>
            </a:pathLst>
          </a:custGeom>
          <a:solidFill>
            <a:srgbClr val="4F77B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8"/>
          <p:cNvSpPr>
            <a:spLocks noEditPoints="1"/>
          </p:cNvSpPr>
          <p:nvPr/>
        </p:nvSpPr>
        <p:spPr bwMode="auto">
          <a:xfrm>
            <a:off x="2024063" y="1912938"/>
            <a:ext cx="1130300" cy="1541463"/>
          </a:xfrm>
          <a:custGeom>
            <a:avLst/>
            <a:gdLst/>
            <a:ahLst/>
            <a:cxnLst>
              <a:cxn ang="0">
                <a:pos x="223" y="881"/>
              </a:cxn>
              <a:cxn ang="0">
                <a:pos x="323" y="912"/>
              </a:cxn>
              <a:cxn ang="0">
                <a:pos x="291" y="923"/>
              </a:cxn>
              <a:cxn ang="0">
                <a:pos x="216" y="862"/>
              </a:cxn>
              <a:cxn ang="0">
                <a:pos x="191" y="851"/>
              </a:cxn>
              <a:cxn ang="0">
                <a:pos x="403" y="857"/>
              </a:cxn>
              <a:cxn ang="0">
                <a:pos x="178" y="824"/>
              </a:cxn>
              <a:cxn ang="0">
                <a:pos x="282" y="800"/>
              </a:cxn>
              <a:cxn ang="0">
                <a:pos x="360" y="888"/>
              </a:cxn>
              <a:cxn ang="0">
                <a:pos x="279" y="862"/>
              </a:cxn>
              <a:cxn ang="0">
                <a:pos x="299" y="830"/>
              </a:cxn>
              <a:cxn ang="0">
                <a:pos x="335" y="811"/>
              </a:cxn>
              <a:cxn ang="0">
                <a:pos x="115" y="752"/>
              </a:cxn>
              <a:cxn ang="0">
                <a:pos x="413" y="771"/>
              </a:cxn>
              <a:cxn ang="0">
                <a:pos x="395" y="776"/>
              </a:cxn>
              <a:cxn ang="0">
                <a:pos x="170" y="734"/>
              </a:cxn>
              <a:cxn ang="0">
                <a:pos x="221" y="878"/>
              </a:cxn>
              <a:cxn ang="0">
                <a:pos x="181" y="830"/>
              </a:cxn>
              <a:cxn ang="0">
                <a:pos x="160" y="774"/>
              </a:cxn>
              <a:cxn ang="0">
                <a:pos x="432" y="798"/>
              </a:cxn>
              <a:cxn ang="0">
                <a:pos x="456" y="710"/>
              </a:cxn>
              <a:cxn ang="0">
                <a:pos x="362" y="773"/>
              </a:cxn>
              <a:cxn ang="0">
                <a:pos x="133" y="651"/>
              </a:cxn>
              <a:cxn ang="0">
                <a:pos x="61" y="648"/>
              </a:cxn>
              <a:cxn ang="0">
                <a:pos x="66" y="616"/>
              </a:cxn>
              <a:cxn ang="0">
                <a:pos x="35" y="603"/>
              </a:cxn>
              <a:cxn ang="0">
                <a:pos x="162" y="606"/>
              </a:cxn>
              <a:cxn ang="0">
                <a:pos x="47" y="587"/>
              </a:cxn>
              <a:cxn ang="0">
                <a:pos x="317" y="552"/>
              </a:cxn>
              <a:cxn ang="0">
                <a:pos x="106" y="630"/>
              </a:cxn>
              <a:cxn ang="0">
                <a:pos x="85" y="573"/>
              </a:cxn>
              <a:cxn ang="0">
                <a:pos x="119" y="513"/>
              </a:cxn>
              <a:cxn ang="0">
                <a:pos x="341" y="608"/>
              </a:cxn>
              <a:cxn ang="0">
                <a:pos x="309" y="795"/>
              </a:cxn>
              <a:cxn ang="0">
                <a:pos x="287" y="750"/>
              </a:cxn>
              <a:cxn ang="0">
                <a:pos x="296" y="686"/>
              </a:cxn>
              <a:cxn ang="0">
                <a:pos x="272" y="769"/>
              </a:cxn>
              <a:cxn ang="0">
                <a:pos x="216" y="765"/>
              </a:cxn>
              <a:cxn ang="0">
                <a:pos x="183" y="689"/>
              </a:cxn>
              <a:cxn ang="0">
                <a:pos x="245" y="616"/>
              </a:cxn>
              <a:cxn ang="0">
                <a:pos x="165" y="653"/>
              </a:cxn>
              <a:cxn ang="0">
                <a:pos x="221" y="547"/>
              </a:cxn>
              <a:cxn ang="0">
                <a:pos x="171" y="520"/>
              </a:cxn>
              <a:cxn ang="0">
                <a:pos x="128" y="539"/>
              </a:cxn>
              <a:cxn ang="0">
                <a:pos x="218" y="477"/>
              </a:cxn>
              <a:cxn ang="0">
                <a:pos x="264" y="302"/>
              </a:cxn>
              <a:cxn ang="0">
                <a:pos x="173" y="453"/>
              </a:cxn>
              <a:cxn ang="0">
                <a:pos x="263" y="291"/>
              </a:cxn>
              <a:cxn ang="0">
                <a:pos x="295" y="235"/>
              </a:cxn>
              <a:cxn ang="0">
                <a:pos x="555" y="325"/>
              </a:cxn>
              <a:cxn ang="0">
                <a:pos x="690" y="717"/>
              </a:cxn>
              <a:cxn ang="0">
                <a:pos x="439" y="811"/>
              </a:cxn>
              <a:cxn ang="0">
                <a:pos x="496" y="729"/>
              </a:cxn>
              <a:cxn ang="0">
                <a:pos x="445" y="701"/>
              </a:cxn>
              <a:cxn ang="0">
                <a:pos x="362" y="667"/>
              </a:cxn>
              <a:cxn ang="0">
                <a:pos x="347" y="571"/>
              </a:cxn>
              <a:cxn ang="0">
                <a:pos x="251" y="445"/>
              </a:cxn>
              <a:cxn ang="0">
                <a:pos x="290" y="406"/>
              </a:cxn>
              <a:cxn ang="0">
                <a:pos x="333" y="421"/>
              </a:cxn>
              <a:cxn ang="0">
                <a:pos x="291" y="257"/>
              </a:cxn>
              <a:cxn ang="0">
                <a:pos x="314" y="192"/>
              </a:cxn>
              <a:cxn ang="0">
                <a:pos x="261" y="240"/>
              </a:cxn>
              <a:cxn ang="0">
                <a:pos x="211" y="277"/>
              </a:cxn>
            </a:cxnLst>
            <a:rect l="0" t="0" r="r" b="b"/>
            <a:pathLst>
              <a:path w="712" h="971">
                <a:moveTo>
                  <a:pt x="299" y="971"/>
                </a:moveTo>
                <a:lnTo>
                  <a:pt x="301" y="971"/>
                </a:lnTo>
                <a:lnTo>
                  <a:pt x="299" y="971"/>
                </a:lnTo>
                <a:close/>
                <a:moveTo>
                  <a:pt x="299" y="968"/>
                </a:moveTo>
                <a:lnTo>
                  <a:pt x="299" y="969"/>
                </a:lnTo>
                <a:lnTo>
                  <a:pt x="299" y="968"/>
                </a:lnTo>
                <a:close/>
                <a:moveTo>
                  <a:pt x="296" y="966"/>
                </a:moveTo>
                <a:lnTo>
                  <a:pt x="296" y="968"/>
                </a:lnTo>
                <a:lnTo>
                  <a:pt x="296" y="966"/>
                </a:lnTo>
                <a:lnTo>
                  <a:pt x="296" y="968"/>
                </a:lnTo>
                <a:lnTo>
                  <a:pt x="295" y="966"/>
                </a:lnTo>
                <a:lnTo>
                  <a:pt x="296" y="966"/>
                </a:lnTo>
                <a:lnTo>
                  <a:pt x="295" y="966"/>
                </a:lnTo>
                <a:lnTo>
                  <a:pt x="296" y="966"/>
                </a:lnTo>
                <a:close/>
                <a:moveTo>
                  <a:pt x="299" y="963"/>
                </a:moveTo>
                <a:lnTo>
                  <a:pt x="301" y="963"/>
                </a:lnTo>
                <a:lnTo>
                  <a:pt x="301" y="965"/>
                </a:lnTo>
                <a:lnTo>
                  <a:pt x="299" y="965"/>
                </a:lnTo>
                <a:lnTo>
                  <a:pt x="299" y="963"/>
                </a:lnTo>
                <a:close/>
                <a:moveTo>
                  <a:pt x="303" y="963"/>
                </a:moveTo>
                <a:lnTo>
                  <a:pt x="301" y="963"/>
                </a:lnTo>
                <a:lnTo>
                  <a:pt x="303" y="963"/>
                </a:lnTo>
                <a:close/>
                <a:moveTo>
                  <a:pt x="307" y="958"/>
                </a:moveTo>
                <a:lnTo>
                  <a:pt x="309" y="958"/>
                </a:lnTo>
                <a:lnTo>
                  <a:pt x="309" y="960"/>
                </a:lnTo>
                <a:lnTo>
                  <a:pt x="311" y="960"/>
                </a:lnTo>
                <a:lnTo>
                  <a:pt x="311" y="961"/>
                </a:lnTo>
                <a:lnTo>
                  <a:pt x="309" y="961"/>
                </a:lnTo>
                <a:lnTo>
                  <a:pt x="309" y="963"/>
                </a:lnTo>
                <a:lnTo>
                  <a:pt x="309" y="961"/>
                </a:lnTo>
                <a:lnTo>
                  <a:pt x="309" y="960"/>
                </a:lnTo>
                <a:lnTo>
                  <a:pt x="307" y="960"/>
                </a:lnTo>
                <a:lnTo>
                  <a:pt x="307" y="958"/>
                </a:lnTo>
                <a:close/>
                <a:moveTo>
                  <a:pt x="299" y="957"/>
                </a:moveTo>
                <a:lnTo>
                  <a:pt x="299" y="958"/>
                </a:lnTo>
                <a:lnTo>
                  <a:pt x="299" y="957"/>
                </a:lnTo>
                <a:close/>
                <a:moveTo>
                  <a:pt x="303" y="958"/>
                </a:moveTo>
                <a:lnTo>
                  <a:pt x="301" y="958"/>
                </a:lnTo>
                <a:lnTo>
                  <a:pt x="303" y="958"/>
                </a:lnTo>
                <a:lnTo>
                  <a:pt x="301" y="958"/>
                </a:lnTo>
                <a:lnTo>
                  <a:pt x="301" y="957"/>
                </a:lnTo>
                <a:lnTo>
                  <a:pt x="303" y="957"/>
                </a:lnTo>
                <a:lnTo>
                  <a:pt x="303" y="958"/>
                </a:lnTo>
                <a:close/>
                <a:moveTo>
                  <a:pt x="307" y="958"/>
                </a:moveTo>
                <a:lnTo>
                  <a:pt x="306" y="958"/>
                </a:lnTo>
                <a:lnTo>
                  <a:pt x="306" y="957"/>
                </a:lnTo>
                <a:lnTo>
                  <a:pt x="307" y="958"/>
                </a:lnTo>
                <a:close/>
                <a:moveTo>
                  <a:pt x="306" y="957"/>
                </a:moveTo>
                <a:lnTo>
                  <a:pt x="306" y="958"/>
                </a:lnTo>
                <a:lnTo>
                  <a:pt x="306" y="957"/>
                </a:lnTo>
                <a:lnTo>
                  <a:pt x="306" y="958"/>
                </a:lnTo>
                <a:lnTo>
                  <a:pt x="306" y="957"/>
                </a:lnTo>
                <a:lnTo>
                  <a:pt x="304" y="957"/>
                </a:lnTo>
                <a:lnTo>
                  <a:pt x="304" y="958"/>
                </a:lnTo>
                <a:lnTo>
                  <a:pt x="304" y="957"/>
                </a:lnTo>
                <a:lnTo>
                  <a:pt x="306" y="957"/>
                </a:lnTo>
                <a:close/>
                <a:moveTo>
                  <a:pt x="314" y="955"/>
                </a:moveTo>
                <a:lnTo>
                  <a:pt x="314" y="953"/>
                </a:lnTo>
                <a:lnTo>
                  <a:pt x="314" y="955"/>
                </a:lnTo>
                <a:close/>
                <a:moveTo>
                  <a:pt x="315" y="952"/>
                </a:moveTo>
                <a:lnTo>
                  <a:pt x="314" y="952"/>
                </a:lnTo>
                <a:lnTo>
                  <a:pt x="314" y="950"/>
                </a:lnTo>
                <a:lnTo>
                  <a:pt x="315" y="950"/>
                </a:lnTo>
                <a:lnTo>
                  <a:pt x="315" y="952"/>
                </a:lnTo>
                <a:close/>
                <a:moveTo>
                  <a:pt x="303" y="950"/>
                </a:moveTo>
                <a:lnTo>
                  <a:pt x="301" y="950"/>
                </a:lnTo>
                <a:lnTo>
                  <a:pt x="301" y="952"/>
                </a:lnTo>
                <a:lnTo>
                  <a:pt x="301" y="950"/>
                </a:lnTo>
                <a:lnTo>
                  <a:pt x="303" y="949"/>
                </a:lnTo>
                <a:lnTo>
                  <a:pt x="303" y="950"/>
                </a:lnTo>
                <a:close/>
                <a:moveTo>
                  <a:pt x="295" y="949"/>
                </a:moveTo>
                <a:lnTo>
                  <a:pt x="295" y="947"/>
                </a:lnTo>
                <a:lnTo>
                  <a:pt x="295" y="949"/>
                </a:lnTo>
                <a:close/>
                <a:moveTo>
                  <a:pt x="319" y="949"/>
                </a:moveTo>
                <a:lnTo>
                  <a:pt x="319" y="947"/>
                </a:lnTo>
                <a:lnTo>
                  <a:pt x="319" y="949"/>
                </a:lnTo>
                <a:close/>
                <a:moveTo>
                  <a:pt x="296" y="947"/>
                </a:moveTo>
                <a:lnTo>
                  <a:pt x="295" y="947"/>
                </a:lnTo>
                <a:lnTo>
                  <a:pt x="296" y="947"/>
                </a:lnTo>
                <a:lnTo>
                  <a:pt x="295" y="947"/>
                </a:lnTo>
                <a:lnTo>
                  <a:pt x="296" y="947"/>
                </a:lnTo>
                <a:close/>
                <a:moveTo>
                  <a:pt x="295" y="945"/>
                </a:moveTo>
                <a:lnTo>
                  <a:pt x="295" y="944"/>
                </a:lnTo>
                <a:lnTo>
                  <a:pt x="295" y="945"/>
                </a:lnTo>
                <a:close/>
                <a:moveTo>
                  <a:pt x="296" y="945"/>
                </a:moveTo>
                <a:lnTo>
                  <a:pt x="295" y="945"/>
                </a:lnTo>
                <a:lnTo>
                  <a:pt x="295" y="944"/>
                </a:lnTo>
                <a:lnTo>
                  <a:pt x="296" y="944"/>
                </a:lnTo>
                <a:lnTo>
                  <a:pt x="296" y="945"/>
                </a:lnTo>
                <a:close/>
                <a:moveTo>
                  <a:pt x="291" y="936"/>
                </a:moveTo>
                <a:lnTo>
                  <a:pt x="291" y="937"/>
                </a:lnTo>
                <a:lnTo>
                  <a:pt x="291" y="936"/>
                </a:lnTo>
                <a:lnTo>
                  <a:pt x="291" y="937"/>
                </a:lnTo>
                <a:lnTo>
                  <a:pt x="291" y="936"/>
                </a:lnTo>
                <a:close/>
                <a:moveTo>
                  <a:pt x="290" y="936"/>
                </a:moveTo>
                <a:lnTo>
                  <a:pt x="288" y="936"/>
                </a:lnTo>
                <a:lnTo>
                  <a:pt x="290" y="936"/>
                </a:lnTo>
                <a:lnTo>
                  <a:pt x="288" y="936"/>
                </a:lnTo>
                <a:lnTo>
                  <a:pt x="290" y="936"/>
                </a:lnTo>
                <a:lnTo>
                  <a:pt x="290" y="934"/>
                </a:lnTo>
                <a:lnTo>
                  <a:pt x="290" y="936"/>
                </a:lnTo>
                <a:close/>
                <a:moveTo>
                  <a:pt x="288" y="934"/>
                </a:moveTo>
                <a:lnTo>
                  <a:pt x="288" y="933"/>
                </a:lnTo>
                <a:lnTo>
                  <a:pt x="288" y="934"/>
                </a:lnTo>
                <a:close/>
                <a:moveTo>
                  <a:pt x="293" y="931"/>
                </a:moveTo>
                <a:lnTo>
                  <a:pt x="291" y="931"/>
                </a:lnTo>
                <a:lnTo>
                  <a:pt x="293" y="931"/>
                </a:lnTo>
                <a:close/>
                <a:moveTo>
                  <a:pt x="290" y="929"/>
                </a:moveTo>
                <a:lnTo>
                  <a:pt x="290" y="931"/>
                </a:lnTo>
                <a:lnTo>
                  <a:pt x="290" y="929"/>
                </a:lnTo>
                <a:close/>
                <a:moveTo>
                  <a:pt x="290" y="926"/>
                </a:moveTo>
                <a:lnTo>
                  <a:pt x="290" y="928"/>
                </a:lnTo>
                <a:lnTo>
                  <a:pt x="290" y="926"/>
                </a:lnTo>
                <a:lnTo>
                  <a:pt x="290" y="928"/>
                </a:lnTo>
                <a:lnTo>
                  <a:pt x="290" y="926"/>
                </a:lnTo>
                <a:close/>
                <a:moveTo>
                  <a:pt x="290" y="925"/>
                </a:moveTo>
                <a:lnTo>
                  <a:pt x="290" y="926"/>
                </a:lnTo>
                <a:lnTo>
                  <a:pt x="290" y="925"/>
                </a:lnTo>
                <a:lnTo>
                  <a:pt x="290" y="926"/>
                </a:lnTo>
                <a:lnTo>
                  <a:pt x="290" y="925"/>
                </a:lnTo>
                <a:close/>
                <a:moveTo>
                  <a:pt x="291" y="921"/>
                </a:moveTo>
                <a:lnTo>
                  <a:pt x="291" y="923"/>
                </a:lnTo>
                <a:lnTo>
                  <a:pt x="290" y="923"/>
                </a:lnTo>
                <a:lnTo>
                  <a:pt x="290" y="921"/>
                </a:lnTo>
                <a:lnTo>
                  <a:pt x="291" y="921"/>
                </a:lnTo>
                <a:close/>
                <a:moveTo>
                  <a:pt x="288" y="921"/>
                </a:moveTo>
                <a:lnTo>
                  <a:pt x="287" y="923"/>
                </a:lnTo>
                <a:lnTo>
                  <a:pt x="287" y="921"/>
                </a:lnTo>
                <a:lnTo>
                  <a:pt x="287" y="920"/>
                </a:lnTo>
                <a:lnTo>
                  <a:pt x="288" y="921"/>
                </a:lnTo>
                <a:close/>
                <a:moveTo>
                  <a:pt x="287" y="920"/>
                </a:moveTo>
                <a:lnTo>
                  <a:pt x="287" y="921"/>
                </a:lnTo>
                <a:lnTo>
                  <a:pt x="287" y="920"/>
                </a:lnTo>
                <a:close/>
                <a:moveTo>
                  <a:pt x="285" y="915"/>
                </a:moveTo>
                <a:lnTo>
                  <a:pt x="287" y="915"/>
                </a:lnTo>
                <a:lnTo>
                  <a:pt x="287" y="917"/>
                </a:lnTo>
                <a:lnTo>
                  <a:pt x="287" y="918"/>
                </a:lnTo>
                <a:lnTo>
                  <a:pt x="287" y="917"/>
                </a:lnTo>
                <a:lnTo>
                  <a:pt x="285" y="917"/>
                </a:lnTo>
                <a:lnTo>
                  <a:pt x="287" y="917"/>
                </a:lnTo>
                <a:lnTo>
                  <a:pt x="285" y="917"/>
                </a:lnTo>
                <a:lnTo>
                  <a:pt x="285" y="915"/>
                </a:lnTo>
                <a:lnTo>
                  <a:pt x="285" y="917"/>
                </a:lnTo>
                <a:lnTo>
                  <a:pt x="285" y="915"/>
                </a:lnTo>
                <a:close/>
                <a:moveTo>
                  <a:pt x="285" y="913"/>
                </a:moveTo>
                <a:lnTo>
                  <a:pt x="285" y="915"/>
                </a:lnTo>
                <a:lnTo>
                  <a:pt x="285" y="913"/>
                </a:lnTo>
                <a:close/>
                <a:moveTo>
                  <a:pt x="287" y="907"/>
                </a:moveTo>
                <a:lnTo>
                  <a:pt x="285" y="907"/>
                </a:lnTo>
                <a:lnTo>
                  <a:pt x="285" y="905"/>
                </a:lnTo>
                <a:lnTo>
                  <a:pt x="287" y="905"/>
                </a:lnTo>
                <a:lnTo>
                  <a:pt x="287" y="907"/>
                </a:lnTo>
                <a:close/>
                <a:moveTo>
                  <a:pt x="287" y="899"/>
                </a:moveTo>
                <a:lnTo>
                  <a:pt x="285" y="899"/>
                </a:lnTo>
                <a:lnTo>
                  <a:pt x="285" y="901"/>
                </a:lnTo>
                <a:lnTo>
                  <a:pt x="285" y="899"/>
                </a:lnTo>
                <a:lnTo>
                  <a:pt x="287" y="899"/>
                </a:lnTo>
                <a:close/>
                <a:moveTo>
                  <a:pt x="283" y="894"/>
                </a:moveTo>
                <a:lnTo>
                  <a:pt x="282" y="894"/>
                </a:lnTo>
                <a:lnTo>
                  <a:pt x="283" y="894"/>
                </a:lnTo>
                <a:lnTo>
                  <a:pt x="283" y="893"/>
                </a:lnTo>
                <a:lnTo>
                  <a:pt x="283" y="894"/>
                </a:lnTo>
                <a:close/>
                <a:moveTo>
                  <a:pt x="218" y="891"/>
                </a:moveTo>
                <a:lnTo>
                  <a:pt x="216" y="891"/>
                </a:lnTo>
                <a:lnTo>
                  <a:pt x="218" y="891"/>
                </a:lnTo>
                <a:lnTo>
                  <a:pt x="218" y="889"/>
                </a:lnTo>
                <a:lnTo>
                  <a:pt x="218" y="891"/>
                </a:lnTo>
                <a:close/>
                <a:moveTo>
                  <a:pt x="218" y="891"/>
                </a:moveTo>
                <a:lnTo>
                  <a:pt x="218" y="889"/>
                </a:lnTo>
                <a:lnTo>
                  <a:pt x="218" y="891"/>
                </a:lnTo>
                <a:close/>
                <a:moveTo>
                  <a:pt x="218" y="886"/>
                </a:moveTo>
                <a:lnTo>
                  <a:pt x="218" y="888"/>
                </a:lnTo>
                <a:lnTo>
                  <a:pt x="219" y="888"/>
                </a:lnTo>
                <a:lnTo>
                  <a:pt x="219" y="889"/>
                </a:lnTo>
                <a:lnTo>
                  <a:pt x="219" y="891"/>
                </a:lnTo>
                <a:lnTo>
                  <a:pt x="219" y="889"/>
                </a:lnTo>
                <a:lnTo>
                  <a:pt x="218" y="889"/>
                </a:lnTo>
                <a:lnTo>
                  <a:pt x="218" y="888"/>
                </a:lnTo>
                <a:lnTo>
                  <a:pt x="218" y="889"/>
                </a:lnTo>
                <a:lnTo>
                  <a:pt x="216" y="889"/>
                </a:lnTo>
                <a:lnTo>
                  <a:pt x="218" y="888"/>
                </a:lnTo>
                <a:lnTo>
                  <a:pt x="216" y="888"/>
                </a:lnTo>
                <a:lnTo>
                  <a:pt x="216" y="886"/>
                </a:lnTo>
                <a:lnTo>
                  <a:pt x="218" y="886"/>
                </a:lnTo>
                <a:lnTo>
                  <a:pt x="219" y="886"/>
                </a:lnTo>
                <a:lnTo>
                  <a:pt x="218" y="886"/>
                </a:lnTo>
                <a:close/>
                <a:moveTo>
                  <a:pt x="282" y="886"/>
                </a:moveTo>
                <a:lnTo>
                  <a:pt x="282" y="885"/>
                </a:lnTo>
                <a:lnTo>
                  <a:pt x="282" y="886"/>
                </a:lnTo>
                <a:close/>
                <a:moveTo>
                  <a:pt x="282" y="883"/>
                </a:moveTo>
                <a:lnTo>
                  <a:pt x="282" y="885"/>
                </a:lnTo>
                <a:lnTo>
                  <a:pt x="280" y="885"/>
                </a:lnTo>
                <a:lnTo>
                  <a:pt x="280" y="886"/>
                </a:lnTo>
                <a:lnTo>
                  <a:pt x="280" y="885"/>
                </a:lnTo>
                <a:lnTo>
                  <a:pt x="280" y="883"/>
                </a:lnTo>
                <a:lnTo>
                  <a:pt x="282" y="883"/>
                </a:lnTo>
                <a:lnTo>
                  <a:pt x="280" y="881"/>
                </a:lnTo>
                <a:lnTo>
                  <a:pt x="282" y="881"/>
                </a:lnTo>
                <a:lnTo>
                  <a:pt x="282" y="883"/>
                </a:lnTo>
                <a:close/>
                <a:moveTo>
                  <a:pt x="216" y="880"/>
                </a:moveTo>
                <a:lnTo>
                  <a:pt x="216" y="881"/>
                </a:lnTo>
                <a:lnTo>
                  <a:pt x="216" y="880"/>
                </a:lnTo>
                <a:close/>
                <a:moveTo>
                  <a:pt x="223" y="881"/>
                </a:moveTo>
                <a:lnTo>
                  <a:pt x="223" y="883"/>
                </a:lnTo>
                <a:lnTo>
                  <a:pt x="223" y="881"/>
                </a:lnTo>
                <a:lnTo>
                  <a:pt x="221" y="881"/>
                </a:lnTo>
                <a:lnTo>
                  <a:pt x="221" y="883"/>
                </a:lnTo>
                <a:lnTo>
                  <a:pt x="223" y="883"/>
                </a:lnTo>
                <a:lnTo>
                  <a:pt x="223" y="885"/>
                </a:lnTo>
                <a:lnTo>
                  <a:pt x="221" y="885"/>
                </a:lnTo>
                <a:lnTo>
                  <a:pt x="221" y="883"/>
                </a:lnTo>
                <a:lnTo>
                  <a:pt x="221" y="881"/>
                </a:lnTo>
                <a:lnTo>
                  <a:pt x="221" y="880"/>
                </a:lnTo>
                <a:lnTo>
                  <a:pt x="223" y="880"/>
                </a:lnTo>
                <a:lnTo>
                  <a:pt x="223" y="881"/>
                </a:lnTo>
                <a:close/>
                <a:moveTo>
                  <a:pt x="227" y="880"/>
                </a:moveTo>
                <a:lnTo>
                  <a:pt x="227" y="881"/>
                </a:lnTo>
                <a:lnTo>
                  <a:pt x="226" y="881"/>
                </a:lnTo>
                <a:lnTo>
                  <a:pt x="226" y="880"/>
                </a:lnTo>
                <a:lnTo>
                  <a:pt x="227" y="880"/>
                </a:lnTo>
                <a:close/>
                <a:moveTo>
                  <a:pt x="218" y="880"/>
                </a:moveTo>
                <a:lnTo>
                  <a:pt x="218" y="878"/>
                </a:lnTo>
                <a:lnTo>
                  <a:pt x="219" y="878"/>
                </a:lnTo>
                <a:lnTo>
                  <a:pt x="218" y="878"/>
                </a:lnTo>
                <a:lnTo>
                  <a:pt x="218" y="880"/>
                </a:lnTo>
                <a:close/>
                <a:moveTo>
                  <a:pt x="231" y="878"/>
                </a:moveTo>
                <a:lnTo>
                  <a:pt x="229" y="878"/>
                </a:lnTo>
                <a:lnTo>
                  <a:pt x="231" y="878"/>
                </a:lnTo>
                <a:close/>
                <a:moveTo>
                  <a:pt x="215" y="877"/>
                </a:moveTo>
                <a:lnTo>
                  <a:pt x="213" y="877"/>
                </a:lnTo>
                <a:lnTo>
                  <a:pt x="213" y="875"/>
                </a:lnTo>
                <a:lnTo>
                  <a:pt x="215" y="875"/>
                </a:lnTo>
                <a:lnTo>
                  <a:pt x="215" y="877"/>
                </a:lnTo>
                <a:close/>
                <a:moveTo>
                  <a:pt x="215" y="875"/>
                </a:moveTo>
                <a:lnTo>
                  <a:pt x="215" y="877"/>
                </a:lnTo>
                <a:lnTo>
                  <a:pt x="215" y="875"/>
                </a:lnTo>
                <a:lnTo>
                  <a:pt x="215" y="873"/>
                </a:lnTo>
                <a:lnTo>
                  <a:pt x="215" y="875"/>
                </a:lnTo>
                <a:close/>
                <a:moveTo>
                  <a:pt x="219" y="873"/>
                </a:moveTo>
                <a:lnTo>
                  <a:pt x="221" y="873"/>
                </a:lnTo>
                <a:lnTo>
                  <a:pt x="219" y="873"/>
                </a:lnTo>
                <a:lnTo>
                  <a:pt x="219" y="875"/>
                </a:lnTo>
                <a:lnTo>
                  <a:pt x="219" y="873"/>
                </a:lnTo>
                <a:close/>
                <a:moveTo>
                  <a:pt x="215" y="872"/>
                </a:moveTo>
                <a:lnTo>
                  <a:pt x="215" y="873"/>
                </a:lnTo>
                <a:lnTo>
                  <a:pt x="213" y="873"/>
                </a:lnTo>
                <a:lnTo>
                  <a:pt x="213" y="872"/>
                </a:lnTo>
                <a:lnTo>
                  <a:pt x="215" y="872"/>
                </a:lnTo>
                <a:close/>
                <a:moveTo>
                  <a:pt x="215" y="872"/>
                </a:moveTo>
                <a:lnTo>
                  <a:pt x="213" y="872"/>
                </a:lnTo>
                <a:lnTo>
                  <a:pt x="213" y="873"/>
                </a:lnTo>
                <a:lnTo>
                  <a:pt x="211" y="873"/>
                </a:lnTo>
                <a:lnTo>
                  <a:pt x="213" y="873"/>
                </a:lnTo>
                <a:lnTo>
                  <a:pt x="213" y="872"/>
                </a:lnTo>
                <a:lnTo>
                  <a:pt x="213" y="870"/>
                </a:lnTo>
                <a:lnTo>
                  <a:pt x="215" y="870"/>
                </a:lnTo>
                <a:lnTo>
                  <a:pt x="215" y="872"/>
                </a:lnTo>
                <a:close/>
                <a:moveTo>
                  <a:pt x="216" y="870"/>
                </a:moveTo>
                <a:lnTo>
                  <a:pt x="216" y="872"/>
                </a:lnTo>
                <a:lnTo>
                  <a:pt x="216" y="870"/>
                </a:lnTo>
                <a:close/>
                <a:moveTo>
                  <a:pt x="282" y="870"/>
                </a:moveTo>
                <a:lnTo>
                  <a:pt x="282" y="872"/>
                </a:lnTo>
                <a:lnTo>
                  <a:pt x="282" y="873"/>
                </a:lnTo>
                <a:lnTo>
                  <a:pt x="282" y="875"/>
                </a:lnTo>
                <a:lnTo>
                  <a:pt x="280" y="875"/>
                </a:lnTo>
                <a:lnTo>
                  <a:pt x="280" y="873"/>
                </a:lnTo>
                <a:lnTo>
                  <a:pt x="280" y="872"/>
                </a:lnTo>
                <a:lnTo>
                  <a:pt x="280" y="870"/>
                </a:lnTo>
                <a:lnTo>
                  <a:pt x="280" y="872"/>
                </a:lnTo>
                <a:lnTo>
                  <a:pt x="280" y="870"/>
                </a:lnTo>
                <a:lnTo>
                  <a:pt x="282" y="870"/>
                </a:lnTo>
                <a:close/>
                <a:moveTo>
                  <a:pt x="285" y="870"/>
                </a:moveTo>
                <a:lnTo>
                  <a:pt x="283" y="870"/>
                </a:lnTo>
                <a:lnTo>
                  <a:pt x="283" y="872"/>
                </a:lnTo>
                <a:lnTo>
                  <a:pt x="283" y="870"/>
                </a:lnTo>
                <a:lnTo>
                  <a:pt x="285" y="870"/>
                </a:lnTo>
                <a:lnTo>
                  <a:pt x="285" y="869"/>
                </a:lnTo>
                <a:lnTo>
                  <a:pt x="285" y="870"/>
                </a:lnTo>
                <a:close/>
                <a:moveTo>
                  <a:pt x="216" y="869"/>
                </a:moveTo>
                <a:lnTo>
                  <a:pt x="216" y="870"/>
                </a:lnTo>
                <a:lnTo>
                  <a:pt x="216" y="872"/>
                </a:lnTo>
                <a:lnTo>
                  <a:pt x="215" y="872"/>
                </a:lnTo>
                <a:lnTo>
                  <a:pt x="215" y="870"/>
                </a:lnTo>
                <a:lnTo>
                  <a:pt x="215" y="872"/>
                </a:lnTo>
                <a:lnTo>
                  <a:pt x="215" y="870"/>
                </a:lnTo>
                <a:lnTo>
                  <a:pt x="216" y="870"/>
                </a:lnTo>
                <a:lnTo>
                  <a:pt x="216" y="869"/>
                </a:lnTo>
                <a:close/>
                <a:moveTo>
                  <a:pt x="282" y="869"/>
                </a:moveTo>
                <a:lnTo>
                  <a:pt x="282" y="870"/>
                </a:lnTo>
                <a:lnTo>
                  <a:pt x="280" y="870"/>
                </a:lnTo>
                <a:lnTo>
                  <a:pt x="280" y="869"/>
                </a:lnTo>
                <a:lnTo>
                  <a:pt x="282" y="869"/>
                </a:lnTo>
                <a:close/>
                <a:moveTo>
                  <a:pt x="219" y="870"/>
                </a:moveTo>
                <a:lnTo>
                  <a:pt x="218" y="869"/>
                </a:lnTo>
                <a:lnTo>
                  <a:pt x="219" y="867"/>
                </a:lnTo>
                <a:lnTo>
                  <a:pt x="219" y="869"/>
                </a:lnTo>
                <a:lnTo>
                  <a:pt x="219" y="870"/>
                </a:lnTo>
                <a:close/>
                <a:moveTo>
                  <a:pt x="283" y="869"/>
                </a:moveTo>
                <a:lnTo>
                  <a:pt x="283" y="870"/>
                </a:lnTo>
                <a:lnTo>
                  <a:pt x="282" y="870"/>
                </a:lnTo>
                <a:lnTo>
                  <a:pt x="282" y="869"/>
                </a:lnTo>
                <a:lnTo>
                  <a:pt x="282" y="867"/>
                </a:lnTo>
                <a:lnTo>
                  <a:pt x="283" y="869"/>
                </a:lnTo>
                <a:lnTo>
                  <a:pt x="283" y="867"/>
                </a:lnTo>
                <a:lnTo>
                  <a:pt x="282" y="867"/>
                </a:lnTo>
                <a:lnTo>
                  <a:pt x="283" y="867"/>
                </a:lnTo>
                <a:lnTo>
                  <a:pt x="283" y="869"/>
                </a:lnTo>
                <a:close/>
                <a:moveTo>
                  <a:pt x="290" y="869"/>
                </a:moveTo>
                <a:lnTo>
                  <a:pt x="290" y="867"/>
                </a:lnTo>
                <a:lnTo>
                  <a:pt x="291" y="867"/>
                </a:lnTo>
                <a:lnTo>
                  <a:pt x="291" y="869"/>
                </a:lnTo>
                <a:lnTo>
                  <a:pt x="290" y="869"/>
                </a:lnTo>
                <a:close/>
                <a:moveTo>
                  <a:pt x="296" y="867"/>
                </a:moveTo>
                <a:lnTo>
                  <a:pt x="298" y="867"/>
                </a:lnTo>
                <a:lnTo>
                  <a:pt x="298" y="869"/>
                </a:lnTo>
                <a:lnTo>
                  <a:pt x="298" y="867"/>
                </a:lnTo>
                <a:lnTo>
                  <a:pt x="298" y="869"/>
                </a:lnTo>
                <a:lnTo>
                  <a:pt x="298" y="870"/>
                </a:lnTo>
                <a:lnTo>
                  <a:pt x="298" y="869"/>
                </a:lnTo>
                <a:lnTo>
                  <a:pt x="296" y="869"/>
                </a:lnTo>
                <a:lnTo>
                  <a:pt x="296" y="867"/>
                </a:lnTo>
                <a:close/>
                <a:moveTo>
                  <a:pt x="279" y="867"/>
                </a:moveTo>
                <a:lnTo>
                  <a:pt x="279" y="869"/>
                </a:lnTo>
                <a:lnTo>
                  <a:pt x="279" y="867"/>
                </a:lnTo>
                <a:close/>
                <a:moveTo>
                  <a:pt x="290" y="865"/>
                </a:moveTo>
                <a:lnTo>
                  <a:pt x="290" y="867"/>
                </a:lnTo>
                <a:lnTo>
                  <a:pt x="290" y="865"/>
                </a:lnTo>
                <a:lnTo>
                  <a:pt x="290" y="867"/>
                </a:lnTo>
                <a:lnTo>
                  <a:pt x="291" y="867"/>
                </a:lnTo>
                <a:lnTo>
                  <a:pt x="290" y="867"/>
                </a:lnTo>
                <a:lnTo>
                  <a:pt x="288" y="867"/>
                </a:lnTo>
                <a:lnTo>
                  <a:pt x="290" y="867"/>
                </a:lnTo>
                <a:lnTo>
                  <a:pt x="290" y="865"/>
                </a:lnTo>
                <a:close/>
                <a:moveTo>
                  <a:pt x="306" y="865"/>
                </a:moveTo>
                <a:lnTo>
                  <a:pt x="306" y="867"/>
                </a:lnTo>
                <a:lnTo>
                  <a:pt x="307" y="867"/>
                </a:lnTo>
                <a:lnTo>
                  <a:pt x="307" y="865"/>
                </a:lnTo>
                <a:lnTo>
                  <a:pt x="309" y="867"/>
                </a:lnTo>
                <a:lnTo>
                  <a:pt x="309" y="869"/>
                </a:lnTo>
                <a:lnTo>
                  <a:pt x="309" y="870"/>
                </a:lnTo>
                <a:lnTo>
                  <a:pt x="307" y="870"/>
                </a:lnTo>
                <a:lnTo>
                  <a:pt x="306" y="870"/>
                </a:lnTo>
                <a:lnTo>
                  <a:pt x="307" y="870"/>
                </a:lnTo>
                <a:lnTo>
                  <a:pt x="307" y="872"/>
                </a:lnTo>
                <a:lnTo>
                  <a:pt x="306" y="872"/>
                </a:lnTo>
                <a:lnTo>
                  <a:pt x="304" y="872"/>
                </a:lnTo>
                <a:lnTo>
                  <a:pt x="304" y="873"/>
                </a:lnTo>
                <a:lnTo>
                  <a:pt x="304" y="875"/>
                </a:lnTo>
                <a:lnTo>
                  <a:pt x="306" y="875"/>
                </a:lnTo>
                <a:lnTo>
                  <a:pt x="306" y="873"/>
                </a:lnTo>
                <a:lnTo>
                  <a:pt x="306" y="872"/>
                </a:lnTo>
                <a:lnTo>
                  <a:pt x="307" y="872"/>
                </a:lnTo>
                <a:lnTo>
                  <a:pt x="309" y="872"/>
                </a:lnTo>
                <a:lnTo>
                  <a:pt x="309" y="873"/>
                </a:lnTo>
                <a:lnTo>
                  <a:pt x="311" y="873"/>
                </a:lnTo>
                <a:lnTo>
                  <a:pt x="312" y="873"/>
                </a:lnTo>
                <a:lnTo>
                  <a:pt x="311" y="873"/>
                </a:lnTo>
                <a:lnTo>
                  <a:pt x="311" y="872"/>
                </a:lnTo>
                <a:lnTo>
                  <a:pt x="312" y="872"/>
                </a:lnTo>
                <a:lnTo>
                  <a:pt x="311" y="872"/>
                </a:lnTo>
                <a:lnTo>
                  <a:pt x="311" y="870"/>
                </a:lnTo>
                <a:lnTo>
                  <a:pt x="311" y="869"/>
                </a:lnTo>
                <a:lnTo>
                  <a:pt x="311" y="867"/>
                </a:lnTo>
                <a:lnTo>
                  <a:pt x="312" y="869"/>
                </a:lnTo>
                <a:lnTo>
                  <a:pt x="314" y="869"/>
                </a:lnTo>
                <a:lnTo>
                  <a:pt x="314" y="870"/>
                </a:lnTo>
                <a:lnTo>
                  <a:pt x="315" y="870"/>
                </a:lnTo>
                <a:lnTo>
                  <a:pt x="315" y="872"/>
                </a:lnTo>
                <a:lnTo>
                  <a:pt x="314" y="872"/>
                </a:lnTo>
                <a:lnTo>
                  <a:pt x="312" y="872"/>
                </a:lnTo>
                <a:lnTo>
                  <a:pt x="314" y="872"/>
                </a:lnTo>
                <a:lnTo>
                  <a:pt x="315" y="872"/>
                </a:lnTo>
                <a:lnTo>
                  <a:pt x="315" y="873"/>
                </a:lnTo>
                <a:lnTo>
                  <a:pt x="317" y="873"/>
                </a:lnTo>
                <a:lnTo>
                  <a:pt x="319" y="873"/>
                </a:lnTo>
                <a:lnTo>
                  <a:pt x="319" y="875"/>
                </a:lnTo>
                <a:lnTo>
                  <a:pt x="320" y="875"/>
                </a:lnTo>
                <a:lnTo>
                  <a:pt x="320" y="877"/>
                </a:lnTo>
                <a:lnTo>
                  <a:pt x="322" y="877"/>
                </a:lnTo>
                <a:lnTo>
                  <a:pt x="322" y="878"/>
                </a:lnTo>
                <a:lnTo>
                  <a:pt x="323" y="878"/>
                </a:lnTo>
                <a:lnTo>
                  <a:pt x="323" y="880"/>
                </a:lnTo>
                <a:lnTo>
                  <a:pt x="323" y="881"/>
                </a:lnTo>
                <a:lnTo>
                  <a:pt x="323" y="883"/>
                </a:lnTo>
                <a:lnTo>
                  <a:pt x="325" y="883"/>
                </a:lnTo>
                <a:lnTo>
                  <a:pt x="325" y="885"/>
                </a:lnTo>
                <a:lnTo>
                  <a:pt x="323" y="885"/>
                </a:lnTo>
                <a:lnTo>
                  <a:pt x="323" y="886"/>
                </a:lnTo>
                <a:lnTo>
                  <a:pt x="323" y="888"/>
                </a:lnTo>
                <a:lnTo>
                  <a:pt x="323" y="889"/>
                </a:lnTo>
                <a:lnTo>
                  <a:pt x="322" y="889"/>
                </a:lnTo>
                <a:lnTo>
                  <a:pt x="322" y="891"/>
                </a:lnTo>
                <a:lnTo>
                  <a:pt x="322" y="893"/>
                </a:lnTo>
                <a:lnTo>
                  <a:pt x="322" y="894"/>
                </a:lnTo>
                <a:lnTo>
                  <a:pt x="322" y="896"/>
                </a:lnTo>
                <a:lnTo>
                  <a:pt x="322" y="897"/>
                </a:lnTo>
                <a:lnTo>
                  <a:pt x="322" y="899"/>
                </a:lnTo>
                <a:lnTo>
                  <a:pt x="322" y="901"/>
                </a:lnTo>
                <a:lnTo>
                  <a:pt x="323" y="901"/>
                </a:lnTo>
                <a:lnTo>
                  <a:pt x="323" y="902"/>
                </a:lnTo>
                <a:lnTo>
                  <a:pt x="323" y="904"/>
                </a:lnTo>
                <a:lnTo>
                  <a:pt x="323" y="905"/>
                </a:lnTo>
                <a:lnTo>
                  <a:pt x="323" y="907"/>
                </a:lnTo>
                <a:lnTo>
                  <a:pt x="323" y="909"/>
                </a:lnTo>
                <a:lnTo>
                  <a:pt x="323" y="910"/>
                </a:lnTo>
                <a:lnTo>
                  <a:pt x="323" y="912"/>
                </a:lnTo>
                <a:lnTo>
                  <a:pt x="323" y="913"/>
                </a:lnTo>
                <a:lnTo>
                  <a:pt x="323" y="915"/>
                </a:lnTo>
                <a:lnTo>
                  <a:pt x="325" y="915"/>
                </a:lnTo>
                <a:lnTo>
                  <a:pt x="323" y="915"/>
                </a:lnTo>
                <a:lnTo>
                  <a:pt x="323" y="917"/>
                </a:lnTo>
                <a:lnTo>
                  <a:pt x="325" y="917"/>
                </a:lnTo>
                <a:lnTo>
                  <a:pt x="325" y="918"/>
                </a:lnTo>
                <a:lnTo>
                  <a:pt x="325" y="920"/>
                </a:lnTo>
                <a:lnTo>
                  <a:pt x="325" y="921"/>
                </a:lnTo>
                <a:lnTo>
                  <a:pt x="325" y="923"/>
                </a:lnTo>
                <a:lnTo>
                  <a:pt x="323" y="923"/>
                </a:lnTo>
                <a:lnTo>
                  <a:pt x="323" y="925"/>
                </a:lnTo>
                <a:lnTo>
                  <a:pt x="325" y="925"/>
                </a:lnTo>
                <a:lnTo>
                  <a:pt x="325" y="926"/>
                </a:lnTo>
                <a:lnTo>
                  <a:pt x="325" y="928"/>
                </a:lnTo>
                <a:lnTo>
                  <a:pt x="325" y="929"/>
                </a:lnTo>
                <a:lnTo>
                  <a:pt x="323" y="931"/>
                </a:lnTo>
                <a:lnTo>
                  <a:pt x="323" y="929"/>
                </a:lnTo>
                <a:lnTo>
                  <a:pt x="323" y="931"/>
                </a:lnTo>
                <a:lnTo>
                  <a:pt x="323" y="933"/>
                </a:lnTo>
                <a:lnTo>
                  <a:pt x="325" y="933"/>
                </a:lnTo>
                <a:lnTo>
                  <a:pt x="325" y="934"/>
                </a:lnTo>
                <a:lnTo>
                  <a:pt x="325" y="936"/>
                </a:lnTo>
                <a:lnTo>
                  <a:pt x="325" y="934"/>
                </a:lnTo>
                <a:lnTo>
                  <a:pt x="325" y="936"/>
                </a:lnTo>
                <a:lnTo>
                  <a:pt x="323" y="936"/>
                </a:lnTo>
                <a:lnTo>
                  <a:pt x="325" y="936"/>
                </a:lnTo>
                <a:lnTo>
                  <a:pt x="323" y="937"/>
                </a:lnTo>
                <a:lnTo>
                  <a:pt x="323" y="939"/>
                </a:lnTo>
                <a:lnTo>
                  <a:pt x="322" y="939"/>
                </a:lnTo>
                <a:lnTo>
                  <a:pt x="322" y="941"/>
                </a:lnTo>
                <a:lnTo>
                  <a:pt x="323" y="942"/>
                </a:lnTo>
                <a:lnTo>
                  <a:pt x="322" y="942"/>
                </a:lnTo>
                <a:lnTo>
                  <a:pt x="322" y="944"/>
                </a:lnTo>
                <a:lnTo>
                  <a:pt x="322" y="945"/>
                </a:lnTo>
                <a:lnTo>
                  <a:pt x="322" y="947"/>
                </a:lnTo>
                <a:lnTo>
                  <a:pt x="320" y="947"/>
                </a:lnTo>
                <a:lnTo>
                  <a:pt x="320" y="945"/>
                </a:lnTo>
                <a:lnTo>
                  <a:pt x="320" y="944"/>
                </a:lnTo>
                <a:lnTo>
                  <a:pt x="320" y="945"/>
                </a:lnTo>
                <a:lnTo>
                  <a:pt x="319" y="945"/>
                </a:lnTo>
                <a:lnTo>
                  <a:pt x="319" y="947"/>
                </a:lnTo>
                <a:lnTo>
                  <a:pt x="319" y="945"/>
                </a:lnTo>
                <a:lnTo>
                  <a:pt x="317" y="945"/>
                </a:lnTo>
                <a:lnTo>
                  <a:pt x="317" y="947"/>
                </a:lnTo>
                <a:lnTo>
                  <a:pt x="319" y="947"/>
                </a:lnTo>
                <a:lnTo>
                  <a:pt x="319" y="949"/>
                </a:lnTo>
                <a:lnTo>
                  <a:pt x="317" y="949"/>
                </a:lnTo>
                <a:lnTo>
                  <a:pt x="317" y="947"/>
                </a:lnTo>
                <a:lnTo>
                  <a:pt x="317" y="949"/>
                </a:lnTo>
                <a:lnTo>
                  <a:pt x="317" y="947"/>
                </a:lnTo>
                <a:lnTo>
                  <a:pt x="315" y="947"/>
                </a:lnTo>
                <a:lnTo>
                  <a:pt x="315" y="949"/>
                </a:lnTo>
                <a:lnTo>
                  <a:pt x="317" y="949"/>
                </a:lnTo>
                <a:lnTo>
                  <a:pt x="315" y="949"/>
                </a:lnTo>
                <a:lnTo>
                  <a:pt x="317" y="949"/>
                </a:lnTo>
                <a:lnTo>
                  <a:pt x="315" y="950"/>
                </a:lnTo>
                <a:lnTo>
                  <a:pt x="315" y="949"/>
                </a:lnTo>
                <a:lnTo>
                  <a:pt x="315" y="950"/>
                </a:lnTo>
                <a:lnTo>
                  <a:pt x="314" y="950"/>
                </a:lnTo>
                <a:lnTo>
                  <a:pt x="314" y="952"/>
                </a:lnTo>
                <a:lnTo>
                  <a:pt x="312" y="952"/>
                </a:lnTo>
                <a:lnTo>
                  <a:pt x="312" y="950"/>
                </a:lnTo>
                <a:lnTo>
                  <a:pt x="312" y="952"/>
                </a:lnTo>
                <a:lnTo>
                  <a:pt x="314" y="952"/>
                </a:lnTo>
                <a:lnTo>
                  <a:pt x="312" y="953"/>
                </a:lnTo>
                <a:lnTo>
                  <a:pt x="314" y="952"/>
                </a:lnTo>
                <a:lnTo>
                  <a:pt x="314" y="953"/>
                </a:lnTo>
                <a:lnTo>
                  <a:pt x="312" y="953"/>
                </a:lnTo>
                <a:lnTo>
                  <a:pt x="311" y="953"/>
                </a:lnTo>
                <a:lnTo>
                  <a:pt x="312" y="953"/>
                </a:lnTo>
                <a:lnTo>
                  <a:pt x="312" y="955"/>
                </a:lnTo>
                <a:lnTo>
                  <a:pt x="314" y="955"/>
                </a:lnTo>
                <a:lnTo>
                  <a:pt x="314" y="957"/>
                </a:lnTo>
                <a:lnTo>
                  <a:pt x="312" y="957"/>
                </a:lnTo>
                <a:lnTo>
                  <a:pt x="314" y="957"/>
                </a:lnTo>
                <a:lnTo>
                  <a:pt x="314" y="958"/>
                </a:lnTo>
                <a:lnTo>
                  <a:pt x="312" y="958"/>
                </a:lnTo>
                <a:lnTo>
                  <a:pt x="311" y="958"/>
                </a:lnTo>
                <a:lnTo>
                  <a:pt x="311" y="960"/>
                </a:lnTo>
                <a:lnTo>
                  <a:pt x="311" y="958"/>
                </a:lnTo>
                <a:lnTo>
                  <a:pt x="309" y="958"/>
                </a:lnTo>
                <a:lnTo>
                  <a:pt x="309" y="957"/>
                </a:lnTo>
                <a:lnTo>
                  <a:pt x="309" y="958"/>
                </a:lnTo>
                <a:lnTo>
                  <a:pt x="307" y="958"/>
                </a:lnTo>
                <a:lnTo>
                  <a:pt x="307" y="957"/>
                </a:lnTo>
                <a:lnTo>
                  <a:pt x="309" y="957"/>
                </a:lnTo>
                <a:lnTo>
                  <a:pt x="307" y="957"/>
                </a:lnTo>
                <a:lnTo>
                  <a:pt x="306" y="957"/>
                </a:lnTo>
                <a:lnTo>
                  <a:pt x="307" y="957"/>
                </a:lnTo>
                <a:lnTo>
                  <a:pt x="306" y="957"/>
                </a:lnTo>
                <a:lnTo>
                  <a:pt x="306" y="955"/>
                </a:lnTo>
                <a:lnTo>
                  <a:pt x="304" y="955"/>
                </a:lnTo>
                <a:lnTo>
                  <a:pt x="306" y="955"/>
                </a:lnTo>
                <a:lnTo>
                  <a:pt x="306" y="953"/>
                </a:lnTo>
                <a:lnTo>
                  <a:pt x="306" y="955"/>
                </a:lnTo>
                <a:lnTo>
                  <a:pt x="306" y="953"/>
                </a:lnTo>
                <a:lnTo>
                  <a:pt x="304" y="953"/>
                </a:lnTo>
                <a:lnTo>
                  <a:pt x="304" y="955"/>
                </a:lnTo>
                <a:lnTo>
                  <a:pt x="304" y="953"/>
                </a:lnTo>
                <a:lnTo>
                  <a:pt x="304" y="955"/>
                </a:lnTo>
                <a:lnTo>
                  <a:pt x="304" y="953"/>
                </a:lnTo>
                <a:lnTo>
                  <a:pt x="303" y="953"/>
                </a:lnTo>
                <a:lnTo>
                  <a:pt x="304" y="953"/>
                </a:lnTo>
                <a:lnTo>
                  <a:pt x="303" y="953"/>
                </a:lnTo>
                <a:lnTo>
                  <a:pt x="304" y="952"/>
                </a:lnTo>
                <a:lnTo>
                  <a:pt x="304" y="950"/>
                </a:lnTo>
                <a:lnTo>
                  <a:pt x="304" y="952"/>
                </a:lnTo>
                <a:lnTo>
                  <a:pt x="304" y="950"/>
                </a:lnTo>
                <a:lnTo>
                  <a:pt x="304" y="952"/>
                </a:lnTo>
                <a:lnTo>
                  <a:pt x="304" y="950"/>
                </a:lnTo>
                <a:lnTo>
                  <a:pt x="304" y="952"/>
                </a:lnTo>
                <a:lnTo>
                  <a:pt x="303" y="952"/>
                </a:lnTo>
                <a:lnTo>
                  <a:pt x="304" y="950"/>
                </a:lnTo>
                <a:lnTo>
                  <a:pt x="303" y="950"/>
                </a:lnTo>
                <a:lnTo>
                  <a:pt x="303" y="952"/>
                </a:lnTo>
                <a:lnTo>
                  <a:pt x="303" y="950"/>
                </a:lnTo>
                <a:lnTo>
                  <a:pt x="303" y="949"/>
                </a:lnTo>
                <a:lnTo>
                  <a:pt x="303" y="950"/>
                </a:lnTo>
                <a:lnTo>
                  <a:pt x="303" y="949"/>
                </a:lnTo>
                <a:lnTo>
                  <a:pt x="301" y="949"/>
                </a:lnTo>
                <a:lnTo>
                  <a:pt x="301" y="950"/>
                </a:lnTo>
                <a:lnTo>
                  <a:pt x="301" y="949"/>
                </a:lnTo>
                <a:lnTo>
                  <a:pt x="301" y="947"/>
                </a:lnTo>
                <a:lnTo>
                  <a:pt x="301" y="949"/>
                </a:lnTo>
                <a:lnTo>
                  <a:pt x="299" y="949"/>
                </a:lnTo>
                <a:lnTo>
                  <a:pt x="299" y="947"/>
                </a:lnTo>
                <a:lnTo>
                  <a:pt x="298" y="947"/>
                </a:lnTo>
                <a:lnTo>
                  <a:pt x="298" y="945"/>
                </a:lnTo>
                <a:lnTo>
                  <a:pt x="296" y="945"/>
                </a:lnTo>
                <a:lnTo>
                  <a:pt x="296" y="944"/>
                </a:lnTo>
                <a:lnTo>
                  <a:pt x="295" y="944"/>
                </a:lnTo>
                <a:lnTo>
                  <a:pt x="293" y="944"/>
                </a:lnTo>
                <a:lnTo>
                  <a:pt x="295" y="944"/>
                </a:lnTo>
                <a:lnTo>
                  <a:pt x="293" y="944"/>
                </a:lnTo>
                <a:lnTo>
                  <a:pt x="293" y="942"/>
                </a:lnTo>
                <a:lnTo>
                  <a:pt x="295" y="942"/>
                </a:lnTo>
                <a:lnTo>
                  <a:pt x="295" y="941"/>
                </a:lnTo>
                <a:lnTo>
                  <a:pt x="295" y="942"/>
                </a:lnTo>
                <a:lnTo>
                  <a:pt x="295" y="941"/>
                </a:lnTo>
                <a:lnTo>
                  <a:pt x="295" y="939"/>
                </a:lnTo>
                <a:lnTo>
                  <a:pt x="295" y="941"/>
                </a:lnTo>
                <a:lnTo>
                  <a:pt x="295" y="939"/>
                </a:lnTo>
                <a:lnTo>
                  <a:pt x="293" y="939"/>
                </a:lnTo>
                <a:lnTo>
                  <a:pt x="295" y="939"/>
                </a:lnTo>
                <a:lnTo>
                  <a:pt x="293" y="939"/>
                </a:lnTo>
                <a:lnTo>
                  <a:pt x="293" y="937"/>
                </a:lnTo>
                <a:lnTo>
                  <a:pt x="295" y="937"/>
                </a:lnTo>
                <a:lnTo>
                  <a:pt x="293" y="937"/>
                </a:lnTo>
                <a:lnTo>
                  <a:pt x="293" y="936"/>
                </a:lnTo>
                <a:lnTo>
                  <a:pt x="293" y="934"/>
                </a:lnTo>
                <a:lnTo>
                  <a:pt x="291" y="936"/>
                </a:lnTo>
                <a:lnTo>
                  <a:pt x="291" y="934"/>
                </a:lnTo>
                <a:lnTo>
                  <a:pt x="291" y="933"/>
                </a:lnTo>
                <a:lnTo>
                  <a:pt x="293" y="933"/>
                </a:lnTo>
                <a:lnTo>
                  <a:pt x="293" y="931"/>
                </a:lnTo>
                <a:lnTo>
                  <a:pt x="293" y="933"/>
                </a:lnTo>
                <a:lnTo>
                  <a:pt x="293" y="931"/>
                </a:lnTo>
                <a:lnTo>
                  <a:pt x="293" y="929"/>
                </a:lnTo>
                <a:lnTo>
                  <a:pt x="291" y="929"/>
                </a:lnTo>
                <a:lnTo>
                  <a:pt x="291" y="931"/>
                </a:lnTo>
                <a:lnTo>
                  <a:pt x="291" y="929"/>
                </a:lnTo>
                <a:lnTo>
                  <a:pt x="291" y="928"/>
                </a:lnTo>
                <a:lnTo>
                  <a:pt x="293" y="928"/>
                </a:lnTo>
                <a:lnTo>
                  <a:pt x="291" y="928"/>
                </a:lnTo>
                <a:lnTo>
                  <a:pt x="291" y="926"/>
                </a:lnTo>
                <a:lnTo>
                  <a:pt x="293" y="926"/>
                </a:lnTo>
                <a:lnTo>
                  <a:pt x="291" y="926"/>
                </a:lnTo>
                <a:lnTo>
                  <a:pt x="291" y="928"/>
                </a:lnTo>
                <a:lnTo>
                  <a:pt x="290" y="928"/>
                </a:lnTo>
                <a:lnTo>
                  <a:pt x="291" y="928"/>
                </a:lnTo>
                <a:lnTo>
                  <a:pt x="290" y="926"/>
                </a:lnTo>
                <a:lnTo>
                  <a:pt x="291" y="926"/>
                </a:lnTo>
                <a:lnTo>
                  <a:pt x="291" y="925"/>
                </a:lnTo>
                <a:lnTo>
                  <a:pt x="293" y="925"/>
                </a:lnTo>
                <a:lnTo>
                  <a:pt x="295" y="925"/>
                </a:lnTo>
                <a:lnTo>
                  <a:pt x="295" y="926"/>
                </a:lnTo>
                <a:lnTo>
                  <a:pt x="296" y="926"/>
                </a:lnTo>
                <a:lnTo>
                  <a:pt x="298" y="926"/>
                </a:lnTo>
                <a:lnTo>
                  <a:pt x="296" y="926"/>
                </a:lnTo>
                <a:lnTo>
                  <a:pt x="295" y="926"/>
                </a:lnTo>
                <a:lnTo>
                  <a:pt x="295" y="925"/>
                </a:lnTo>
                <a:lnTo>
                  <a:pt x="295" y="923"/>
                </a:lnTo>
                <a:lnTo>
                  <a:pt x="295" y="925"/>
                </a:lnTo>
                <a:lnTo>
                  <a:pt x="293" y="925"/>
                </a:lnTo>
                <a:lnTo>
                  <a:pt x="293" y="923"/>
                </a:lnTo>
                <a:lnTo>
                  <a:pt x="295" y="923"/>
                </a:lnTo>
                <a:lnTo>
                  <a:pt x="296" y="923"/>
                </a:lnTo>
                <a:lnTo>
                  <a:pt x="295" y="923"/>
                </a:lnTo>
                <a:lnTo>
                  <a:pt x="295" y="921"/>
                </a:lnTo>
                <a:lnTo>
                  <a:pt x="296" y="921"/>
                </a:lnTo>
                <a:lnTo>
                  <a:pt x="296" y="923"/>
                </a:lnTo>
                <a:lnTo>
                  <a:pt x="296" y="921"/>
                </a:lnTo>
                <a:lnTo>
                  <a:pt x="296" y="920"/>
                </a:lnTo>
                <a:lnTo>
                  <a:pt x="295" y="920"/>
                </a:lnTo>
                <a:lnTo>
                  <a:pt x="295" y="918"/>
                </a:lnTo>
                <a:lnTo>
                  <a:pt x="295" y="920"/>
                </a:lnTo>
                <a:lnTo>
                  <a:pt x="296" y="921"/>
                </a:lnTo>
                <a:lnTo>
                  <a:pt x="295" y="921"/>
                </a:lnTo>
                <a:lnTo>
                  <a:pt x="295" y="923"/>
                </a:lnTo>
                <a:lnTo>
                  <a:pt x="293" y="921"/>
                </a:lnTo>
                <a:lnTo>
                  <a:pt x="293" y="923"/>
                </a:lnTo>
                <a:lnTo>
                  <a:pt x="291" y="923"/>
                </a:lnTo>
                <a:lnTo>
                  <a:pt x="291" y="921"/>
                </a:lnTo>
                <a:lnTo>
                  <a:pt x="293" y="921"/>
                </a:lnTo>
                <a:lnTo>
                  <a:pt x="293" y="920"/>
                </a:lnTo>
                <a:lnTo>
                  <a:pt x="293" y="921"/>
                </a:lnTo>
                <a:lnTo>
                  <a:pt x="291" y="921"/>
                </a:lnTo>
                <a:lnTo>
                  <a:pt x="291" y="920"/>
                </a:lnTo>
                <a:lnTo>
                  <a:pt x="291" y="921"/>
                </a:lnTo>
                <a:lnTo>
                  <a:pt x="290" y="921"/>
                </a:lnTo>
                <a:lnTo>
                  <a:pt x="291" y="921"/>
                </a:lnTo>
                <a:lnTo>
                  <a:pt x="291" y="920"/>
                </a:lnTo>
                <a:lnTo>
                  <a:pt x="290" y="920"/>
                </a:lnTo>
                <a:lnTo>
                  <a:pt x="290" y="918"/>
                </a:lnTo>
                <a:lnTo>
                  <a:pt x="290" y="920"/>
                </a:lnTo>
                <a:lnTo>
                  <a:pt x="290" y="918"/>
                </a:lnTo>
                <a:lnTo>
                  <a:pt x="290" y="917"/>
                </a:lnTo>
                <a:lnTo>
                  <a:pt x="290" y="915"/>
                </a:lnTo>
                <a:lnTo>
                  <a:pt x="290" y="917"/>
                </a:lnTo>
                <a:lnTo>
                  <a:pt x="288" y="917"/>
                </a:lnTo>
                <a:lnTo>
                  <a:pt x="288" y="918"/>
                </a:lnTo>
                <a:lnTo>
                  <a:pt x="288" y="917"/>
                </a:lnTo>
                <a:lnTo>
                  <a:pt x="287" y="917"/>
                </a:lnTo>
                <a:lnTo>
                  <a:pt x="288" y="917"/>
                </a:lnTo>
                <a:lnTo>
                  <a:pt x="288" y="915"/>
                </a:lnTo>
                <a:lnTo>
                  <a:pt x="287" y="915"/>
                </a:lnTo>
                <a:lnTo>
                  <a:pt x="287" y="913"/>
                </a:lnTo>
                <a:lnTo>
                  <a:pt x="287" y="912"/>
                </a:lnTo>
                <a:lnTo>
                  <a:pt x="288" y="910"/>
                </a:lnTo>
                <a:lnTo>
                  <a:pt x="288" y="912"/>
                </a:lnTo>
                <a:lnTo>
                  <a:pt x="288" y="910"/>
                </a:lnTo>
                <a:lnTo>
                  <a:pt x="290" y="910"/>
                </a:lnTo>
                <a:lnTo>
                  <a:pt x="290" y="912"/>
                </a:lnTo>
                <a:lnTo>
                  <a:pt x="290" y="910"/>
                </a:lnTo>
                <a:lnTo>
                  <a:pt x="290" y="912"/>
                </a:lnTo>
                <a:lnTo>
                  <a:pt x="290" y="910"/>
                </a:lnTo>
                <a:lnTo>
                  <a:pt x="288" y="910"/>
                </a:lnTo>
                <a:lnTo>
                  <a:pt x="287" y="910"/>
                </a:lnTo>
                <a:lnTo>
                  <a:pt x="287" y="909"/>
                </a:lnTo>
                <a:lnTo>
                  <a:pt x="287" y="910"/>
                </a:lnTo>
                <a:lnTo>
                  <a:pt x="287" y="909"/>
                </a:lnTo>
                <a:lnTo>
                  <a:pt x="287" y="907"/>
                </a:lnTo>
                <a:lnTo>
                  <a:pt x="288" y="907"/>
                </a:lnTo>
                <a:lnTo>
                  <a:pt x="287" y="907"/>
                </a:lnTo>
                <a:lnTo>
                  <a:pt x="287" y="905"/>
                </a:lnTo>
                <a:lnTo>
                  <a:pt x="285" y="905"/>
                </a:lnTo>
                <a:lnTo>
                  <a:pt x="285" y="904"/>
                </a:lnTo>
                <a:lnTo>
                  <a:pt x="285" y="905"/>
                </a:lnTo>
                <a:lnTo>
                  <a:pt x="285" y="904"/>
                </a:lnTo>
                <a:lnTo>
                  <a:pt x="285" y="902"/>
                </a:lnTo>
                <a:lnTo>
                  <a:pt x="287" y="902"/>
                </a:lnTo>
                <a:lnTo>
                  <a:pt x="287" y="901"/>
                </a:lnTo>
                <a:lnTo>
                  <a:pt x="285" y="901"/>
                </a:lnTo>
                <a:lnTo>
                  <a:pt x="287" y="901"/>
                </a:lnTo>
                <a:lnTo>
                  <a:pt x="287" y="899"/>
                </a:lnTo>
                <a:lnTo>
                  <a:pt x="287" y="897"/>
                </a:lnTo>
                <a:lnTo>
                  <a:pt x="287" y="899"/>
                </a:lnTo>
                <a:lnTo>
                  <a:pt x="288" y="899"/>
                </a:lnTo>
                <a:lnTo>
                  <a:pt x="288" y="897"/>
                </a:lnTo>
                <a:lnTo>
                  <a:pt x="290" y="896"/>
                </a:lnTo>
                <a:lnTo>
                  <a:pt x="288" y="897"/>
                </a:lnTo>
                <a:lnTo>
                  <a:pt x="288" y="896"/>
                </a:lnTo>
                <a:lnTo>
                  <a:pt x="288" y="897"/>
                </a:lnTo>
                <a:lnTo>
                  <a:pt x="288" y="896"/>
                </a:lnTo>
                <a:lnTo>
                  <a:pt x="287" y="896"/>
                </a:lnTo>
                <a:lnTo>
                  <a:pt x="287" y="897"/>
                </a:lnTo>
                <a:lnTo>
                  <a:pt x="285" y="897"/>
                </a:lnTo>
                <a:lnTo>
                  <a:pt x="287" y="897"/>
                </a:lnTo>
                <a:lnTo>
                  <a:pt x="285" y="897"/>
                </a:lnTo>
                <a:lnTo>
                  <a:pt x="285" y="899"/>
                </a:lnTo>
                <a:lnTo>
                  <a:pt x="283" y="899"/>
                </a:lnTo>
                <a:lnTo>
                  <a:pt x="283" y="897"/>
                </a:lnTo>
                <a:lnTo>
                  <a:pt x="283" y="896"/>
                </a:lnTo>
                <a:lnTo>
                  <a:pt x="282" y="897"/>
                </a:lnTo>
                <a:lnTo>
                  <a:pt x="283" y="897"/>
                </a:lnTo>
                <a:lnTo>
                  <a:pt x="282" y="897"/>
                </a:lnTo>
                <a:lnTo>
                  <a:pt x="282" y="896"/>
                </a:lnTo>
                <a:lnTo>
                  <a:pt x="283" y="896"/>
                </a:lnTo>
                <a:lnTo>
                  <a:pt x="283" y="894"/>
                </a:lnTo>
                <a:lnTo>
                  <a:pt x="283" y="896"/>
                </a:lnTo>
                <a:lnTo>
                  <a:pt x="283" y="894"/>
                </a:lnTo>
                <a:lnTo>
                  <a:pt x="285" y="894"/>
                </a:lnTo>
                <a:lnTo>
                  <a:pt x="283" y="894"/>
                </a:lnTo>
                <a:lnTo>
                  <a:pt x="283" y="893"/>
                </a:lnTo>
                <a:lnTo>
                  <a:pt x="285" y="893"/>
                </a:lnTo>
                <a:lnTo>
                  <a:pt x="283" y="893"/>
                </a:lnTo>
                <a:lnTo>
                  <a:pt x="282" y="893"/>
                </a:lnTo>
                <a:lnTo>
                  <a:pt x="283" y="893"/>
                </a:lnTo>
                <a:lnTo>
                  <a:pt x="283" y="891"/>
                </a:lnTo>
                <a:lnTo>
                  <a:pt x="282" y="891"/>
                </a:lnTo>
                <a:lnTo>
                  <a:pt x="283" y="891"/>
                </a:lnTo>
                <a:lnTo>
                  <a:pt x="282" y="891"/>
                </a:lnTo>
                <a:lnTo>
                  <a:pt x="283" y="891"/>
                </a:lnTo>
                <a:lnTo>
                  <a:pt x="282" y="891"/>
                </a:lnTo>
                <a:lnTo>
                  <a:pt x="282" y="889"/>
                </a:lnTo>
                <a:lnTo>
                  <a:pt x="282" y="888"/>
                </a:lnTo>
                <a:lnTo>
                  <a:pt x="283" y="888"/>
                </a:lnTo>
                <a:lnTo>
                  <a:pt x="283" y="886"/>
                </a:lnTo>
                <a:lnTo>
                  <a:pt x="282" y="886"/>
                </a:lnTo>
                <a:lnTo>
                  <a:pt x="283" y="886"/>
                </a:lnTo>
                <a:lnTo>
                  <a:pt x="283" y="885"/>
                </a:lnTo>
                <a:lnTo>
                  <a:pt x="282" y="885"/>
                </a:lnTo>
                <a:lnTo>
                  <a:pt x="283" y="885"/>
                </a:lnTo>
                <a:lnTo>
                  <a:pt x="283" y="883"/>
                </a:lnTo>
                <a:lnTo>
                  <a:pt x="283" y="881"/>
                </a:lnTo>
                <a:lnTo>
                  <a:pt x="285" y="881"/>
                </a:lnTo>
                <a:lnTo>
                  <a:pt x="283" y="881"/>
                </a:lnTo>
                <a:lnTo>
                  <a:pt x="283" y="880"/>
                </a:lnTo>
                <a:lnTo>
                  <a:pt x="285" y="880"/>
                </a:lnTo>
                <a:lnTo>
                  <a:pt x="285" y="878"/>
                </a:lnTo>
                <a:lnTo>
                  <a:pt x="285" y="877"/>
                </a:lnTo>
                <a:lnTo>
                  <a:pt x="285" y="878"/>
                </a:lnTo>
                <a:lnTo>
                  <a:pt x="285" y="880"/>
                </a:lnTo>
                <a:lnTo>
                  <a:pt x="285" y="878"/>
                </a:lnTo>
                <a:lnTo>
                  <a:pt x="283" y="878"/>
                </a:lnTo>
                <a:lnTo>
                  <a:pt x="285" y="878"/>
                </a:lnTo>
                <a:lnTo>
                  <a:pt x="285" y="877"/>
                </a:lnTo>
                <a:lnTo>
                  <a:pt x="285" y="878"/>
                </a:lnTo>
                <a:lnTo>
                  <a:pt x="283" y="878"/>
                </a:lnTo>
                <a:lnTo>
                  <a:pt x="283" y="877"/>
                </a:lnTo>
                <a:lnTo>
                  <a:pt x="285" y="877"/>
                </a:lnTo>
                <a:lnTo>
                  <a:pt x="285" y="875"/>
                </a:lnTo>
                <a:lnTo>
                  <a:pt x="283" y="875"/>
                </a:lnTo>
                <a:lnTo>
                  <a:pt x="283" y="873"/>
                </a:lnTo>
                <a:lnTo>
                  <a:pt x="285" y="873"/>
                </a:lnTo>
                <a:lnTo>
                  <a:pt x="285" y="872"/>
                </a:lnTo>
                <a:lnTo>
                  <a:pt x="283" y="872"/>
                </a:lnTo>
                <a:lnTo>
                  <a:pt x="285" y="872"/>
                </a:lnTo>
                <a:lnTo>
                  <a:pt x="285" y="870"/>
                </a:lnTo>
                <a:lnTo>
                  <a:pt x="287" y="870"/>
                </a:lnTo>
                <a:lnTo>
                  <a:pt x="287" y="872"/>
                </a:lnTo>
                <a:lnTo>
                  <a:pt x="287" y="870"/>
                </a:lnTo>
                <a:lnTo>
                  <a:pt x="288" y="870"/>
                </a:lnTo>
                <a:lnTo>
                  <a:pt x="290" y="870"/>
                </a:lnTo>
                <a:lnTo>
                  <a:pt x="288" y="870"/>
                </a:lnTo>
                <a:lnTo>
                  <a:pt x="288" y="872"/>
                </a:lnTo>
                <a:lnTo>
                  <a:pt x="288" y="870"/>
                </a:lnTo>
                <a:lnTo>
                  <a:pt x="290" y="870"/>
                </a:lnTo>
                <a:lnTo>
                  <a:pt x="290" y="872"/>
                </a:lnTo>
                <a:lnTo>
                  <a:pt x="291" y="872"/>
                </a:lnTo>
                <a:lnTo>
                  <a:pt x="293" y="872"/>
                </a:lnTo>
                <a:lnTo>
                  <a:pt x="291" y="872"/>
                </a:lnTo>
                <a:lnTo>
                  <a:pt x="293" y="872"/>
                </a:lnTo>
                <a:lnTo>
                  <a:pt x="293" y="873"/>
                </a:lnTo>
                <a:lnTo>
                  <a:pt x="293" y="872"/>
                </a:lnTo>
                <a:lnTo>
                  <a:pt x="293" y="870"/>
                </a:lnTo>
                <a:lnTo>
                  <a:pt x="295" y="870"/>
                </a:lnTo>
                <a:lnTo>
                  <a:pt x="296" y="870"/>
                </a:lnTo>
                <a:lnTo>
                  <a:pt x="296" y="872"/>
                </a:lnTo>
                <a:lnTo>
                  <a:pt x="298" y="872"/>
                </a:lnTo>
                <a:lnTo>
                  <a:pt x="299" y="872"/>
                </a:lnTo>
                <a:lnTo>
                  <a:pt x="301" y="872"/>
                </a:lnTo>
                <a:lnTo>
                  <a:pt x="303" y="872"/>
                </a:lnTo>
                <a:lnTo>
                  <a:pt x="303" y="870"/>
                </a:lnTo>
                <a:lnTo>
                  <a:pt x="304" y="870"/>
                </a:lnTo>
                <a:lnTo>
                  <a:pt x="303" y="870"/>
                </a:lnTo>
                <a:lnTo>
                  <a:pt x="301" y="870"/>
                </a:lnTo>
                <a:lnTo>
                  <a:pt x="299" y="870"/>
                </a:lnTo>
                <a:lnTo>
                  <a:pt x="299" y="869"/>
                </a:lnTo>
                <a:lnTo>
                  <a:pt x="301" y="869"/>
                </a:lnTo>
                <a:lnTo>
                  <a:pt x="301" y="867"/>
                </a:lnTo>
                <a:lnTo>
                  <a:pt x="303" y="867"/>
                </a:lnTo>
                <a:lnTo>
                  <a:pt x="304" y="867"/>
                </a:lnTo>
                <a:lnTo>
                  <a:pt x="304" y="865"/>
                </a:lnTo>
                <a:lnTo>
                  <a:pt x="304" y="867"/>
                </a:lnTo>
                <a:lnTo>
                  <a:pt x="306" y="867"/>
                </a:lnTo>
                <a:lnTo>
                  <a:pt x="306" y="865"/>
                </a:lnTo>
                <a:close/>
                <a:moveTo>
                  <a:pt x="304" y="867"/>
                </a:moveTo>
                <a:lnTo>
                  <a:pt x="303" y="867"/>
                </a:lnTo>
                <a:lnTo>
                  <a:pt x="303" y="865"/>
                </a:lnTo>
                <a:lnTo>
                  <a:pt x="304" y="865"/>
                </a:lnTo>
                <a:lnTo>
                  <a:pt x="304" y="867"/>
                </a:lnTo>
                <a:close/>
                <a:moveTo>
                  <a:pt x="295" y="865"/>
                </a:moveTo>
                <a:lnTo>
                  <a:pt x="295" y="867"/>
                </a:lnTo>
                <a:lnTo>
                  <a:pt x="295" y="869"/>
                </a:lnTo>
                <a:lnTo>
                  <a:pt x="293" y="869"/>
                </a:lnTo>
                <a:lnTo>
                  <a:pt x="295" y="869"/>
                </a:lnTo>
                <a:lnTo>
                  <a:pt x="295" y="870"/>
                </a:lnTo>
                <a:lnTo>
                  <a:pt x="293" y="870"/>
                </a:lnTo>
                <a:lnTo>
                  <a:pt x="293" y="869"/>
                </a:lnTo>
                <a:lnTo>
                  <a:pt x="293" y="867"/>
                </a:lnTo>
                <a:lnTo>
                  <a:pt x="295" y="867"/>
                </a:lnTo>
                <a:lnTo>
                  <a:pt x="295" y="865"/>
                </a:lnTo>
                <a:lnTo>
                  <a:pt x="295" y="864"/>
                </a:lnTo>
                <a:lnTo>
                  <a:pt x="295" y="865"/>
                </a:lnTo>
                <a:close/>
                <a:moveTo>
                  <a:pt x="216" y="862"/>
                </a:moveTo>
                <a:lnTo>
                  <a:pt x="216" y="864"/>
                </a:lnTo>
                <a:lnTo>
                  <a:pt x="216" y="865"/>
                </a:lnTo>
                <a:lnTo>
                  <a:pt x="215" y="865"/>
                </a:lnTo>
                <a:lnTo>
                  <a:pt x="216" y="865"/>
                </a:lnTo>
                <a:lnTo>
                  <a:pt x="215" y="865"/>
                </a:lnTo>
                <a:lnTo>
                  <a:pt x="215" y="867"/>
                </a:lnTo>
                <a:lnTo>
                  <a:pt x="215" y="865"/>
                </a:lnTo>
                <a:lnTo>
                  <a:pt x="213" y="867"/>
                </a:lnTo>
                <a:lnTo>
                  <a:pt x="213" y="865"/>
                </a:lnTo>
                <a:lnTo>
                  <a:pt x="215" y="865"/>
                </a:lnTo>
                <a:lnTo>
                  <a:pt x="213" y="865"/>
                </a:lnTo>
                <a:lnTo>
                  <a:pt x="215" y="865"/>
                </a:lnTo>
                <a:lnTo>
                  <a:pt x="215" y="864"/>
                </a:lnTo>
                <a:lnTo>
                  <a:pt x="216" y="864"/>
                </a:lnTo>
                <a:lnTo>
                  <a:pt x="215" y="864"/>
                </a:lnTo>
                <a:lnTo>
                  <a:pt x="216" y="864"/>
                </a:lnTo>
                <a:lnTo>
                  <a:pt x="215" y="864"/>
                </a:lnTo>
                <a:lnTo>
                  <a:pt x="215" y="862"/>
                </a:lnTo>
                <a:lnTo>
                  <a:pt x="216" y="862"/>
                </a:lnTo>
                <a:close/>
                <a:moveTo>
                  <a:pt x="277" y="862"/>
                </a:moveTo>
                <a:lnTo>
                  <a:pt x="275" y="864"/>
                </a:lnTo>
                <a:lnTo>
                  <a:pt x="275" y="862"/>
                </a:lnTo>
                <a:lnTo>
                  <a:pt x="277" y="862"/>
                </a:lnTo>
                <a:close/>
                <a:moveTo>
                  <a:pt x="216" y="861"/>
                </a:moveTo>
                <a:lnTo>
                  <a:pt x="218" y="861"/>
                </a:lnTo>
                <a:lnTo>
                  <a:pt x="218" y="862"/>
                </a:lnTo>
                <a:lnTo>
                  <a:pt x="216" y="862"/>
                </a:lnTo>
                <a:lnTo>
                  <a:pt x="216" y="861"/>
                </a:lnTo>
                <a:close/>
                <a:moveTo>
                  <a:pt x="216" y="861"/>
                </a:moveTo>
                <a:lnTo>
                  <a:pt x="215" y="861"/>
                </a:lnTo>
                <a:lnTo>
                  <a:pt x="216" y="861"/>
                </a:lnTo>
                <a:lnTo>
                  <a:pt x="216" y="862"/>
                </a:lnTo>
                <a:lnTo>
                  <a:pt x="215" y="862"/>
                </a:lnTo>
                <a:lnTo>
                  <a:pt x="215" y="861"/>
                </a:lnTo>
                <a:lnTo>
                  <a:pt x="215" y="862"/>
                </a:lnTo>
                <a:lnTo>
                  <a:pt x="215" y="861"/>
                </a:lnTo>
                <a:lnTo>
                  <a:pt x="215" y="862"/>
                </a:lnTo>
                <a:lnTo>
                  <a:pt x="215" y="861"/>
                </a:lnTo>
                <a:lnTo>
                  <a:pt x="216" y="861"/>
                </a:lnTo>
                <a:close/>
                <a:moveTo>
                  <a:pt x="218" y="861"/>
                </a:moveTo>
                <a:lnTo>
                  <a:pt x="218" y="859"/>
                </a:lnTo>
                <a:lnTo>
                  <a:pt x="218" y="861"/>
                </a:lnTo>
                <a:close/>
                <a:moveTo>
                  <a:pt x="208" y="859"/>
                </a:moveTo>
                <a:lnTo>
                  <a:pt x="208" y="861"/>
                </a:lnTo>
                <a:lnTo>
                  <a:pt x="207" y="861"/>
                </a:lnTo>
                <a:lnTo>
                  <a:pt x="207" y="859"/>
                </a:lnTo>
                <a:lnTo>
                  <a:pt x="208" y="859"/>
                </a:lnTo>
                <a:close/>
                <a:moveTo>
                  <a:pt x="216" y="859"/>
                </a:moveTo>
                <a:lnTo>
                  <a:pt x="215" y="859"/>
                </a:lnTo>
                <a:lnTo>
                  <a:pt x="216" y="859"/>
                </a:lnTo>
                <a:close/>
                <a:moveTo>
                  <a:pt x="272" y="861"/>
                </a:moveTo>
                <a:lnTo>
                  <a:pt x="272" y="859"/>
                </a:lnTo>
                <a:lnTo>
                  <a:pt x="272" y="857"/>
                </a:lnTo>
                <a:lnTo>
                  <a:pt x="274" y="859"/>
                </a:lnTo>
                <a:lnTo>
                  <a:pt x="272" y="859"/>
                </a:lnTo>
                <a:lnTo>
                  <a:pt x="272" y="861"/>
                </a:lnTo>
                <a:close/>
                <a:moveTo>
                  <a:pt x="215" y="857"/>
                </a:moveTo>
                <a:lnTo>
                  <a:pt x="215" y="859"/>
                </a:lnTo>
                <a:lnTo>
                  <a:pt x="213" y="859"/>
                </a:lnTo>
                <a:lnTo>
                  <a:pt x="215" y="857"/>
                </a:lnTo>
                <a:close/>
                <a:moveTo>
                  <a:pt x="215" y="857"/>
                </a:moveTo>
                <a:lnTo>
                  <a:pt x="215" y="856"/>
                </a:lnTo>
                <a:lnTo>
                  <a:pt x="215" y="857"/>
                </a:lnTo>
                <a:close/>
                <a:moveTo>
                  <a:pt x="275" y="859"/>
                </a:moveTo>
                <a:lnTo>
                  <a:pt x="274" y="859"/>
                </a:lnTo>
                <a:lnTo>
                  <a:pt x="274" y="857"/>
                </a:lnTo>
                <a:lnTo>
                  <a:pt x="274" y="856"/>
                </a:lnTo>
                <a:lnTo>
                  <a:pt x="275" y="856"/>
                </a:lnTo>
                <a:lnTo>
                  <a:pt x="275" y="857"/>
                </a:lnTo>
                <a:lnTo>
                  <a:pt x="275" y="859"/>
                </a:lnTo>
                <a:close/>
                <a:moveTo>
                  <a:pt x="208" y="856"/>
                </a:moveTo>
                <a:lnTo>
                  <a:pt x="208" y="857"/>
                </a:lnTo>
                <a:lnTo>
                  <a:pt x="208" y="859"/>
                </a:lnTo>
                <a:lnTo>
                  <a:pt x="207" y="859"/>
                </a:lnTo>
                <a:lnTo>
                  <a:pt x="207" y="857"/>
                </a:lnTo>
                <a:lnTo>
                  <a:pt x="207" y="859"/>
                </a:lnTo>
                <a:lnTo>
                  <a:pt x="205" y="859"/>
                </a:lnTo>
                <a:lnTo>
                  <a:pt x="205" y="857"/>
                </a:lnTo>
                <a:lnTo>
                  <a:pt x="205" y="859"/>
                </a:lnTo>
                <a:lnTo>
                  <a:pt x="205" y="857"/>
                </a:lnTo>
                <a:lnTo>
                  <a:pt x="207" y="857"/>
                </a:lnTo>
                <a:lnTo>
                  <a:pt x="207" y="856"/>
                </a:lnTo>
                <a:lnTo>
                  <a:pt x="208" y="856"/>
                </a:lnTo>
                <a:close/>
                <a:moveTo>
                  <a:pt x="207" y="856"/>
                </a:moveTo>
                <a:lnTo>
                  <a:pt x="205" y="857"/>
                </a:lnTo>
                <a:lnTo>
                  <a:pt x="205" y="856"/>
                </a:lnTo>
                <a:lnTo>
                  <a:pt x="207" y="856"/>
                </a:lnTo>
                <a:close/>
                <a:moveTo>
                  <a:pt x="216" y="857"/>
                </a:moveTo>
                <a:lnTo>
                  <a:pt x="216" y="856"/>
                </a:lnTo>
                <a:lnTo>
                  <a:pt x="216" y="857"/>
                </a:lnTo>
                <a:close/>
                <a:moveTo>
                  <a:pt x="213" y="856"/>
                </a:moveTo>
                <a:lnTo>
                  <a:pt x="215" y="856"/>
                </a:lnTo>
                <a:lnTo>
                  <a:pt x="215" y="857"/>
                </a:lnTo>
                <a:lnTo>
                  <a:pt x="215" y="856"/>
                </a:lnTo>
                <a:lnTo>
                  <a:pt x="213" y="856"/>
                </a:lnTo>
                <a:lnTo>
                  <a:pt x="213" y="857"/>
                </a:lnTo>
                <a:lnTo>
                  <a:pt x="213" y="856"/>
                </a:lnTo>
                <a:close/>
                <a:moveTo>
                  <a:pt x="269" y="856"/>
                </a:moveTo>
                <a:lnTo>
                  <a:pt x="269" y="854"/>
                </a:lnTo>
                <a:lnTo>
                  <a:pt x="269" y="856"/>
                </a:lnTo>
                <a:close/>
                <a:moveTo>
                  <a:pt x="299" y="853"/>
                </a:moveTo>
                <a:lnTo>
                  <a:pt x="299" y="854"/>
                </a:lnTo>
                <a:lnTo>
                  <a:pt x="299" y="853"/>
                </a:lnTo>
                <a:lnTo>
                  <a:pt x="299" y="854"/>
                </a:lnTo>
                <a:lnTo>
                  <a:pt x="301" y="854"/>
                </a:lnTo>
                <a:lnTo>
                  <a:pt x="299" y="854"/>
                </a:lnTo>
                <a:lnTo>
                  <a:pt x="299" y="853"/>
                </a:lnTo>
                <a:lnTo>
                  <a:pt x="299" y="854"/>
                </a:lnTo>
                <a:lnTo>
                  <a:pt x="299" y="853"/>
                </a:lnTo>
                <a:close/>
                <a:moveTo>
                  <a:pt x="303" y="854"/>
                </a:moveTo>
                <a:lnTo>
                  <a:pt x="304" y="854"/>
                </a:lnTo>
                <a:lnTo>
                  <a:pt x="303" y="854"/>
                </a:lnTo>
                <a:lnTo>
                  <a:pt x="303" y="853"/>
                </a:lnTo>
                <a:lnTo>
                  <a:pt x="303" y="854"/>
                </a:lnTo>
                <a:close/>
                <a:moveTo>
                  <a:pt x="207" y="854"/>
                </a:moveTo>
                <a:lnTo>
                  <a:pt x="207" y="853"/>
                </a:lnTo>
                <a:lnTo>
                  <a:pt x="207" y="854"/>
                </a:lnTo>
                <a:lnTo>
                  <a:pt x="205" y="854"/>
                </a:lnTo>
                <a:lnTo>
                  <a:pt x="207" y="854"/>
                </a:lnTo>
                <a:lnTo>
                  <a:pt x="207" y="856"/>
                </a:lnTo>
                <a:lnTo>
                  <a:pt x="207" y="854"/>
                </a:lnTo>
                <a:lnTo>
                  <a:pt x="205" y="854"/>
                </a:lnTo>
                <a:lnTo>
                  <a:pt x="205" y="856"/>
                </a:lnTo>
                <a:lnTo>
                  <a:pt x="205" y="854"/>
                </a:lnTo>
                <a:lnTo>
                  <a:pt x="205" y="853"/>
                </a:lnTo>
                <a:lnTo>
                  <a:pt x="205" y="854"/>
                </a:lnTo>
                <a:lnTo>
                  <a:pt x="205" y="853"/>
                </a:lnTo>
                <a:lnTo>
                  <a:pt x="205" y="854"/>
                </a:lnTo>
                <a:lnTo>
                  <a:pt x="205" y="853"/>
                </a:lnTo>
                <a:lnTo>
                  <a:pt x="207" y="853"/>
                </a:lnTo>
                <a:lnTo>
                  <a:pt x="207" y="854"/>
                </a:lnTo>
                <a:close/>
                <a:moveTo>
                  <a:pt x="203" y="853"/>
                </a:moveTo>
                <a:lnTo>
                  <a:pt x="203" y="854"/>
                </a:lnTo>
                <a:lnTo>
                  <a:pt x="205" y="854"/>
                </a:lnTo>
                <a:lnTo>
                  <a:pt x="203" y="854"/>
                </a:lnTo>
                <a:lnTo>
                  <a:pt x="205" y="854"/>
                </a:lnTo>
                <a:lnTo>
                  <a:pt x="205" y="856"/>
                </a:lnTo>
                <a:lnTo>
                  <a:pt x="203" y="856"/>
                </a:lnTo>
                <a:lnTo>
                  <a:pt x="203" y="854"/>
                </a:lnTo>
                <a:lnTo>
                  <a:pt x="203" y="853"/>
                </a:lnTo>
                <a:close/>
                <a:moveTo>
                  <a:pt x="207" y="853"/>
                </a:moveTo>
                <a:lnTo>
                  <a:pt x="208" y="853"/>
                </a:lnTo>
                <a:lnTo>
                  <a:pt x="207" y="853"/>
                </a:lnTo>
                <a:lnTo>
                  <a:pt x="207" y="854"/>
                </a:lnTo>
                <a:lnTo>
                  <a:pt x="207" y="853"/>
                </a:lnTo>
                <a:close/>
                <a:moveTo>
                  <a:pt x="215" y="853"/>
                </a:moveTo>
                <a:lnTo>
                  <a:pt x="215" y="854"/>
                </a:lnTo>
                <a:lnTo>
                  <a:pt x="213" y="854"/>
                </a:lnTo>
                <a:lnTo>
                  <a:pt x="211" y="854"/>
                </a:lnTo>
                <a:lnTo>
                  <a:pt x="213" y="854"/>
                </a:lnTo>
                <a:lnTo>
                  <a:pt x="213" y="853"/>
                </a:lnTo>
                <a:lnTo>
                  <a:pt x="215" y="853"/>
                </a:lnTo>
                <a:close/>
                <a:moveTo>
                  <a:pt x="111" y="851"/>
                </a:moveTo>
                <a:lnTo>
                  <a:pt x="112" y="853"/>
                </a:lnTo>
                <a:lnTo>
                  <a:pt x="111" y="853"/>
                </a:lnTo>
                <a:lnTo>
                  <a:pt x="111" y="851"/>
                </a:lnTo>
                <a:close/>
                <a:moveTo>
                  <a:pt x="191" y="851"/>
                </a:moveTo>
                <a:lnTo>
                  <a:pt x="189" y="851"/>
                </a:lnTo>
                <a:lnTo>
                  <a:pt x="189" y="853"/>
                </a:lnTo>
                <a:lnTo>
                  <a:pt x="189" y="851"/>
                </a:lnTo>
                <a:lnTo>
                  <a:pt x="191" y="851"/>
                </a:lnTo>
                <a:close/>
                <a:moveTo>
                  <a:pt x="128" y="853"/>
                </a:moveTo>
                <a:lnTo>
                  <a:pt x="128" y="851"/>
                </a:lnTo>
                <a:lnTo>
                  <a:pt x="128" y="853"/>
                </a:lnTo>
                <a:close/>
                <a:moveTo>
                  <a:pt x="130" y="851"/>
                </a:moveTo>
                <a:lnTo>
                  <a:pt x="130" y="853"/>
                </a:lnTo>
                <a:lnTo>
                  <a:pt x="130" y="851"/>
                </a:lnTo>
                <a:close/>
                <a:moveTo>
                  <a:pt x="271" y="849"/>
                </a:moveTo>
                <a:lnTo>
                  <a:pt x="271" y="851"/>
                </a:lnTo>
                <a:lnTo>
                  <a:pt x="271" y="849"/>
                </a:lnTo>
                <a:close/>
                <a:moveTo>
                  <a:pt x="131" y="849"/>
                </a:moveTo>
                <a:lnTo>
                  <a:pt x="131" y="851"/>
                </a:lnTo>
                <a:lnTo>
                  <a:pt x="133" y="851"/>
                </a:lnTo>
                <a:lnTo>
                  <a:pt x="131" y="851"/>
                </a:lnTo>
                <a:lnTo>
                  <a:pt x="131" y="853"/>
                </a:lnTo>
                <a:lnTo>
                  <a:pt x="130" y="853"/>
                </a:lnTo>
                <a:lnTo>
                  <a:pt x="130" y="851"/>
                </a:lnTo>
                <a:lnTo>
                  <a:pt x="130" y="849"/>
                </a:lnTo>
                <a:lnTo>
                  <a:pt x="131" y="849"/>
                </a:lnTo>
                <a:close/>
                <a:moveTo>
                  <a:pt x="375" y="848"/>
                </a:moveTo>
                <a:lnTo>
                  <a:pt x="375" y="849"/>
                </a:lnTo>
                <a:lnTo>
                  <a:pt x="376" y="849"/>
                </a:lnTo>
                <a:lnTo>
                  <a:pt x="378" y="851"/>
                </a:lnTo>
                <a:lnTo>
                  <a:pt x="379" y="853"/>
                </a:lnTo>
                <a:lnTo>
                  <a:pt x="378" y="853"/>
                </a:lnTo>
                <a:lnTo>
                  <a:pt x="379" y="853"/>
                </a:lnTo>
                <a:lnTo>
                  <a:pt x="378" y="853"/>
                </a:lnTo>
                <a:lnTo>
                  <a:pt x="379" y="853"/>
                </a:lnTo>
                <a:lnTo>
                  <a:pt x="378" y="853"/>
                </a:lnTo>
                <a:lnTo>
                  <a:pt x="379" y="853"/>
                </a:lnTo>
                <a:lnTo>
                  <a:pt x="379" y="854"/>
                </a:lnTo>
                <a:lnTo>
                  <a:pt x="378" y="854"/>
                </a:lnTo>
                <a:lnTo>
                  <a:pt x="378" y="853"/>
                </a:lnTo>
                <a:lnTo>
                  <a:pt x="376" y="853"/>
                </a:lnTo>
                <a:lnTo>
                  <a:pt x="378" y="853"/>
                </a:lnTo>
                <a:lnTo>
                  <a:pt x="376" y="853"/>
                </a:lnTo>
                <a:lnTo>
                  <a:pt x="376" y="851"/>
                </a:lnTo>
                <a:lnTo>
                  <a:pt x="378" y="851"/>
                </a:lnTo>
                <a:lnTo>
                  <a:pt x="376" y="851"/>
                </a:lnTo>
                <a:lnTo>
                  <a:pt x="378" y="851"/>
                </a:lnTo>
                <a:lnTo>
                  <a:pt x="376" y="851"/>
                </a:lnTo>
                <a:lnTo>
                  <a:pt x="375" y="851"/>
                </a:lnTo>
                <a:lnTo>
                  <a:pt x="375" y="849"/>
                </a:lnTo>
                <a:lnTo>
                  <a:pt x="375" y="848"/>
                </a:lnTo>
                <a:close/>
                <a:moveTo>
                  <a:pt x="192" y="848"/>
                </a:moveTo>
                <a:lnTo>
                  <a:pt x="194" y="848"/>
                </a:lnTo>
                <a:lnTo>
                  <a:pt x="194" y="849"/>
                </a:lnTo>
                <a:lnTo>
                  <a:pt x="195" y="849"/>
                </a:lnTo>
                <a:lnTo>
                  <a:pt x="195" y="851"/>
                </a:lnTo>
                <a:lnTo>
                  <a:pt x="195" y="853"/>
                </a:lnTo>
                <a:lnTo>
                  <a:pt x="194" y="853"/>
                </a:lnTo>
                <a:lnTo>
                  <a:pt x="195" y="853"/>
                </a:lnTo>
                <a:lnTo>
                  <a:pt x="195" y="854"/>
                </a:lnTo>
                <a:lnTo>
                  <a:pt x="194" y="854"/>
                </a:lnTo>
                <a:lnTo>
                  <a:pt x="194" y="853"/>
                </a:lnTo>
                <a:lnTo>
                  <a:pt x="194" y="854"/>
                </a:lnTo>
                <a:lnTo>
                  <a:pt x="194" y="853"/>
                </a:lnTo>
                <a:lnTo>
                  <a:pt x="192" y="853"/>
                </a:lnTo>
                <a:lnTo>
                  <a:pt x="192" y="854"/>
                </a:lnTo>
                <a:lnTo>
                  <a:pt x="192" y="853"/>
                </a:lnTo>
                <a:lnTo>
                  <a:pt x="192" y="851"/>
                </a:lnTo>
                <a:lnTo>
                  <a:pt x="191" y="851"/>
                </a:lnTo>
                <a:lnTo>
                  <a:pt x="191" y="849"/>
                </a:lnTo>
                <a:lnTo>
                  <a:pt x="192" y="849"/>
                </a:lnTo>
                <a:lnTo>
                  <a:pt x="192" y="851"/>
                </a:lnTo>
                <a:lnTo>
                  <a:pt x="194" y="851"/>
                </a:lnTo>
                <a:lnTo>
                  <a:pt x="194" y="849"/>
                </a:lnTo>
                <a:lnTo>
                  <a:pt x="192" y="849"/>
                </a:lnTo>
                <a:lnTo>
                  <a:pt x="192" y="848"/>
                </a:lnTo>
                <a:close/>
                <a:moveTo>
                  <a:pt x="131" y="848"/>
                </a:moveTo>
                <a:lnTo>
                  <a:pt x="130" y="849"/>
                </a:lnTo>
                <a:lnTo>
                  <a:pt x="130" y="848"/>
                </a:lnTo>
                <a:lnTo>
                  <a:pt x="130" y="846"/>
                </a:lnTo>
                <a:lnTo>
                  <a:pt x="130" y="848"/>
                </a:lnTo>
                <a:lnTo>
                  <a:pt x="131" y="848"/>
                </a:lnTo>
                <a:close/>
                <a:moveTo>
                  <a:pt x="291" y="846"/>
                </a:moveTo>
                <a:lnTo>
                  <a:pt x="290" y="846"/>
                </a:lnTo>
                <a:lnTo>
                  <a:pt x="291" y="845"/>
                </a:lnTo>
                <a:lnTo>
                  <a:pt x="291" y="846"/>
                </a:lnTo>
                <a:close/>
                <a:moveTo>
                  <a:pt x="107" y="845"/>
                </a:moveTo>
                <a:lnTo>
                  <a:pt x="107" y="846"/>
                </a:lnTo>
                <a:lnTo>
                  <a:pt x="106" y="846"/>
                </a:lnTo>
                <a:lnTo>
                  <a:pt x="107" y="846"/>
                </a:lnTo>
                <a:lnTo>
                  <a:pt x="107" y="848"/>
                </a:lnTo>
                <a:lnTo>
                  <a:pt x="106" y="848"/>
                </a:lnTo>
                <a:lnTo>
                  <a:pt x="107" y="848"/>
                </a:lnTo>
                <a:lnTo>
                  <a:pt x="107" y="849"/>
                </a:lnTo>
                <a:lnTo>
                  <a:pt x="106" y="849"/>
                </a:lnTo>
                <a:lnTo>
                  <a:pt x="104" y="849"/>
                </a:lnTo>
                <a:lnTo>
                  <a:pt x="104" y="848"/>
                </a:lnTo>
                <a:lnTo>
                  <a:pt x="104" y="849"/>
                </a:lnTo>
                <a:lnTo>
                  <a:pt x="104" y="848"/>
                </a:lnTo>
                <a:lnTo>
                  <a:pt x="106" y="848"/>
                </a:lnTo>
                <a:lnTo>
                  <a:pt x="106" y="846"/>
                </a:lnTo>
                <a:lnTo>
                  <a:pt x="106" y="845"/>
                </a:lnTo>
                <a:lnTo>
                  <a:pt x="107" y="845"/>
                </a:lnTo>
                <a:close/>
                <a:moveTo>
                  <a:pt x="296" y="845"/>
                </a:moveTo>
                <a:lnTo>
                  <a:pt x="298" y="845"/>
                </a:lnTo>
                <a:lnTo>
                  <a:pt x="298" y="846"/>
                </a:lnTo>
                <a:lnTo>
                  <a:pt x="296" y="846"/>
                </a:lnTo>
                <a:lnTo>
                  <a:pt x="296" y="845"/>
                </a:lnTo>
                <a:close/>
                <a:moveTo>
                  <a:pt x="267" y="843"/>
                </a:moveTo>
                <a:lnTo>
                  <a:pt x="267" y="845"/>
                </a:lnTo>
                <a:lnTo>
                  <a:pt x="267" y="843"/>
                </a:lnTo>
                <a:lnTo>
                  <a:pt x="266" y="843"/>
                </a:lnTo>
                <a:lnTo>
                  <a:pt x="267" y="843"/>
                </a:lnTo>
                <a:close/>
                <a:moveTo>
                  <a:pt x="375" y="838"/>
                </a:moveTo>
                <a:lnTo>
                  <a:pt x="376" y="838"/>
                </a:lnTo>
                <a:lnTo>
                  <a:pt x="376" y="840"/>
                </a:lnTo>
                <a:lnTo>
                  <a:pt x="378" y="840"/>
                </a:lnTo>
                <a:lnTo>
                  <a:pt x="379" y="840"/>
                </a:lnTo>
                <a:lnTo>
                  <a:pt x="381" y="840"/>
                </a:lnTo>
                <a:lnTo>
                  <a:pt x="381" y="841"/>
                </a:lnTo>
                <a:lnTo>
                  <a:pt x="383" y="841"/>
                </a:lnTo>
                <a:lnTo>
                  <a:pt x="384" y="841"/>
                </a:lnTo>
                <a:lnTo>
                  <a:pt x="384" y="843"/>
                </a:lnTo>
                <a:lnTo>
                  <a:pt x="386" y="843"/>
                </a:lnTo>
                <a:lnTo>
                  <a:pt x="387" y="843"/>
                </a:lnTo>
                <a:lnTo>
                  <a:pt x="389" y="843"/>
                </a:lnTo>
                <a:lnTo>
                  <a:pt x="391" y="845"/>
                </a:lnTo>
                <a:lnTo>
                  <a:pt x="392" y="845"/>
                </a:lnTo>
                <a:lnTo>
                  <a:pt x="394" y="845"/>
                </a:lnTo>
                <a:lnTo>
                  <a:pt x="394" y="846"/>
                </a:lnTo>
                <a:lnTo>
                  <a:pt x="395" y="846"/>
                </a:lnTo>
                <a:lnTo>
                  <a:pt x="397" y="848"/>
                </a:lnTo>
                <a:lnTo>
                  <a:pt x="399" y="848"/>
                </a:lnTo>
                <a:lnTo>
                  <a:pt x="400" y="848"/>
                </a:lnTo>
                <a:lnTo>
                  <a:pt x="402" y="848"/>
                </a:lnTo>
                <a:lnTo>
                  <a:pt x="402" y="849"/>
                </a:lnTo>
                <a:lnTo>
                  <a:pt x="403" y="849"/>
                </a:lnTo>
                <a:lnTo>
                  <a:pt x="403" y="848"/>
                </a:lnTo>
                <a:lnTo>
                  <a:pt x="405" y="848"/>
                </a:lnTo>
                <a:lnTo>
                  <a:pt x="407" y="848"/>
                </a:lnTo>
                <a:lnTo>
                  <a:pt x="408" y="848"/>
                </a:lnTo>
                <a:lnTo>
                  <a:pt x="410" y="848"/>
                </a:lnTo>
                <a:lnTo>
                  <a:pt x="410" y="849"/>
                </a:lnTo>
                <a:lnTo>
                  <a:pt x="411" y="849"/>
                </a:lnTo>
                <a:lnTo>
                  <a:pt x="411" y="848"/>
                </a:lnTo>
                <a:lnTo>
                  <a:pt x="413" y="848"/>
                </a:lnTo>
                <a:lnTo>
                  <a:pt x="413" y="849"/>
                </a:lnTo>
                <a:lnTo>
                  <a:pt x="415" y="849"/>
                </a:lnTo>
                <a:lnTo>
                  <a:pt x="415" y="851"/>
                </a:lnTo>
                <a:lnTo>
                  <a:pt x="413" y="851"/>
                </a:lnTo>
                <a:lnTo>
                  <a:pt x="415" y="853"/>
                </a:lnTo>
                <a:lnTo>
                  <a:pt x="416" y="854"/>
                </a:lnTo>
                <a:lnTo>
                  <a:pt x="418" y="854"/>
                </a:lnTo>
                <a:lnTo>
                  <a:pt x="418" y="853"/>
                </a:lnTo>
                <a:lnTo>
                  <a:pt x="416" y="851"/>
                </a:lnTo>
                <a:lnTo>
                  <a:pt x="418" y="851"/>
                </a:lnTo>
                <a:lnTo>
                  <a:pt x="418" y="853"/>
                </a:lnTo>
                <a:lnTo>
                  <a:pt x="418" y="851"/>
                </a:lnTo>
                <a:lnTo>
                  <a:pt x="418" y="849"/>
                </a:lnTo>
                <a:lnTo>
                  <a:pt x="418" y="851"/>
                </a:lnTo>
                <a:lnTo>
                  <a:pt x="419" y="851"/>
                </a:lnTo>
                <a:lnTo>
                  <a:pt x="419" y="853"/>
                </a:lnTo>
                <a:lnTo>
                  <a:pt x="419" y="854"/>
                </a:lnTo>
                <a:lnTo>
                  <a:pt x="419" y="856"/>
                </a:lnTo>
                <a:lnTo>
                  <a:pt x="421" y="857"/>
                </a:lnTo>
                <a:lnTo>
                  <a:pt x="421" y="859"/>
                </a:lnTo>
                <a:lnTo>
                  <a:pt x="421" y="861"/>
                </a:lnTo>
                <a:lnTo>
                  <a:pt x="421" y="862"/>
                </a:lnTo>
                <a:lnTo>
                  <a:pt x="419" y="862"/>
                </a:lnTo>
                <a:lnTo>
                  <a:pt x="419" y="864"/>
                </a:lnTo>
                <a:lnTo>
                  <a:pt x="418" y="864"/>
                </a:lnTo>
                <a:lnTo>
                  <a:pt x="418" y="865"/>
                </a:lnTo>
                <a:lnTo>
                  <a:pt x="416" y="865"/>
                </a:lnTo>
                <a:lnTo>
                  <a:pt x="415" y="865"/>
                </a:lnTo>
                <a:lnTo>
                  <a:pt x="415" y="867"/>
                </a:lnTo>
                <a:lnTo>
                  <a:pt x="413" y="867"/>
                </a:lnTo>
                <a:lnTo>
                  <a:pt x="411" y="867"/>
                </a:lnTo>
                <a:lnTo>
                  <a:pt x="410" y="867"/>
                </a:lnTo>
                <a:lnTo>
                  <a:pt x="408" y="867"/>
                </a:lnTo>
                <a:lnTo>
                  <a:pt x="407" y="867"/>
                </a:lnTo>
                <a:lnTo>
                  <a:pt x="405" y="867"/>
                </a:lnTo>
                <a:lnTo>
                  <a:pt x="403" y="867"/>
                </a:lnTo>
                <a:lnTo>
                  <a:pt x="402" y="867"/>
                </a:lnTo>
                <a:lnTo>
                  <a:pt x="400" y="867"/>
                </a:lnTo>
                <a:lnTo>
                  <a:pt x="399" y="867"/>
                </a:lnTo>
                <a:lnTo>
                  <a:pt x="397" y="867"/>
                </a:lnTo>
                <a:lnTo>
                  <a:pt x="397" y="869"/>
                </a:lnTo>
                <a:lnTo>
                  <a:pt x="395" y="869"/>
                </a:lnTo>
                <a:lnTo>
                  <a:pt x="394" y="869"/>
                </a:lnTo>
                <a:lnTo>
                  <a:pt x="392" y="870"/>
                </a:lnTo>
                <a:lnTo>
                  <a:pt x="391" y="870"/>
                </a:lnTo>
                <a:lnTo>
                  <a:pt x="389" y="870"/>
                </a:lnTo>
                <a:lnTo>
                  <a:pt x="389" y="872"/>
                </a:lnTo>
                <a:lnTo>
                  <a:pt x="387" y="872"/>
                </a:lnTo>
                <a:lnTo>
                  <a:pt x="387" y="873"/>
                </a:lnTo>
                <a:lnTo>
                  <a:pt x="386" y="873"/>
                </a:lnTo>
                <a:lnTo>
                  <a:pt x="384" y="873"/>
                </a:lnTo>
                <a:lnTo>
                  <a:pt x="383" y="873"/>
                </a:lnTo>
                <a:lnTo>
                  <a:pt x="383" y="875"/>
                </a:lnTo>
                <a:lnTo>
                  <a:pt x="381" y="875"/>
                </a:lnTo>
                <a:lnTo>
                  <a:pt x="383" y="875"/>
                </a:lnTo>
                <a:lnTo>
                  <a:pt x="381" y="875"/>
                </a:lnTo>
                <a:lnTo>
                  <a:pt x="379" y="875"/>
                </a:lnTo>
                <a:lnTo>
                  <a:pt x="379" y="877"/>
                </a:lnTo>
                <a:lnTo>
                  <a:pt x="379" y="875"/>
                </a:lnTo>
                <a:lnTo>
                  <a:pt x="379" y="873"/>
                </a:lnTo>
                <a:lnTo>
                  <a:pt x="379" y="872"/>
                </a:lnTo>
                <a:lnTo>
                  <a:pt x="379" y="870"/>
                </a:lnTo>
                <a:lnTo>
                  <a:pt x="379" y="869"/>
                </a:lnTo>
                <a:lnTo>
                  <a:pt x="379" y="867"/>
                </a:lnTo>
                <a:lnTo>
                  <a:pt x="379" y="865"/>
                </a:lnTo>
                <a:lnTo>
                  <a:pt x="379" y="864"/>
                </a:lnTo>
                <a:lnTo>
                  <a:pt x="379" y="862"/>
                </a:lnTo>
                <a:lnTo>
                  <a:pt x="379" y="861"/>
                </a:lnTo>
                <a:lnTo>
                  <a:pt x="378" y="861"/>
                </a:lnTo>
                <a:lnTo>
                  <a:pt x="378" y="859"/>
                </a:lnTo>
                <a:lnTo>
                  <a:pt x="379" y="859"/>
                </a:lnTo>
                <a:lnTo>
                  <a:pt x="379" y="857"/>
                </a:lnTo>
                <a:lnTo>
                  <a:pt x="379" y="859"/>
                </a:lnTo>
                <a:lnTo>
                  <a:pt x="379" y="857"/>
                </a:lnTo>
                <a:lnTo>
                  <a:pt x="381" y="857"/>
                </a:lnTo>
                <a:lnTo>
                  <a:pt x="381" y="856"/>
                </a:lnTo>
                <a:lnTo>
                  <a:pt x="381" y="857"/>
                </a:lnTo>
                <a:lnTo>
                  <a:pt x="381" y="856"/>
                </a:lnTo>
                <a:lnTo>
                  <a:pt x="379" y="854"/>
                </a:lnTo>
                <a:lnTo>
                  <a:pt x="379" y="856"/>
                </a:lnTo>
                <a:lnTo>
                  <a:pt x="379" y="854"/>
                </a:lnTo>
                <a:lnTo>
                  <a:pt x="381" y="854"/>
                </a:lnTo>
                <a:lnTo>
                  <a:pt x="383" y="854"/>
                </a:lnTo>
                <a:lnTo>
                  <a:pt x="383" y="856"/>
                </a:lnTo>
                <a:lnTo>
                  <a:pt x="384" y="856"/>
                </a:lnTo>
                <a:lnTo>
                  <a:pt x="384" y="857"/>
                </a:lnTo>
                <a:lnTo>
                  <a:pt x="386" y="857"/>
                </a:lnTo>
                <a:lnTo>
                  <a:pt x="386" y="859"/>
                </a:lnTo>
                <a:lnTo>
                  <a:pt x="387" y="859"/>
                </a:lnTo>
                <a:lnTo>
                  <a:pt x="389" y="859"/>
                </a:lnTo>
                <a:lnTo>
                  <a:pt x="389" y="861"/>
                </a:lnTo>
                <a:lnTo>
                  <a:pt x="391" y="861"/>
                </a:lnTo>
                <a:lnTo>
                  <a:pt x="392" y="861"/>
                </a:lnTo>
                <a:lnTo>
                  <a:pt x="394" y="861"/>
                </a:lnTo>
                <a:lnTo>
                  <a:pt x="395" y="861"/>
                </a:lnTo>
                <a:lnTo>
                  <a:pt x="397" y="861"/>
                </a:lnTo>
                <a:lnTo>
                  <a:pt x="397" y="859"/>
                </a:lnTo>
                <a:lnTo>
                  <a:pt x="397" y="861"/>
                </a:lnTo>
                <a:lnTo>
                  <a:pt x="399" y="861"/>
                </a:lnTo>
                <a:lnTo>
                  <a:pt x="400" y="861"/>
                </a:lnTo>
                <a:lnTo>
                  <a:pt x="402" y="861"/>
                </a:lnTo>
                <a:lnTo>
                  <a:pt x="402" y="862"/>
                </a:lnTo>
                <a:lnTo>
                  <a:pt x="402" y="861"/>
                </a:lnTo>
                <a:lnTo>
                  <a:pt x="403" y="861"/>
                </a:lnTo>
                <a:lnTo>
                  <a:pt x="405" y="861"/>
                </a:lnTo>
                <a:lnTo>
                  <a:pt x="407" y="861"/>
                </a:lnTo>
                <a:lnTo>
                  <a:pt x="408" y="861"/>
                </a:lnTo>
                <a:lnTo>
                  <a:pt x="408" y="862"/>
                </a:lnTo>
                <a:lnTo>
                  <a:pt x="410" y="862"/>
                </a:lnTo>
                <a:lnTo>
                  <a:pt x="408" y="862"/>
                </a:lnTo>
                <a:lnTo>
                  <a:pt x="410" y="862"/>
                </a:lnTo>
                <a:lnTo>
                  <a:pt x="410" y="864"/>
                </a:lnTo>
                <a:lnTo>
                  <a:pt x="410" y="862"/>
                </a:lnTo>
                <a:lnTo>
                  <a:pt x="411" y="862"/>
                </a:lnTo>
                <a:lnTo>
                  <a:pt x="410" y="862"/>
                </a:lnTo>
                <a:lnTo>
                  <a:pt x="410" y="861"/>
                </a:lnTo>
                <a:lnTo>
                  <a:pt x="410" y="859"/>
                </a:lnTo>
                <a:lnTo>
                  <a:pt x="411" y="859"/>
                </a:lnTo>
                <a:lnTo>
                  <a:pt x="410" y="859"/>
                </a:lnTo>
                <a:lnTo>
                  <a:pt x="410" y="857"/>
                </a:lnTo>
                <a:lnTo>
                  <a:pt x="408" y="857"/>
                </a:lnTo>
                <a:lnTo>
                  <a:pt x="408" y="856"/>
                </a:lnTo>
                <a:lnTo>
                  <a:pt x="407" y="856"/>
                </a:lnTo>
                <a:lnTo>
                  <a:pt x="407" y="857"/>
                </a:lnTo>
                <a:lnTo>
                  <a:pt x="405" y="857"/>
                </a:lnTo>
                <a:lnTo>
                  <a:pt x="403" y="857"/>
                </a:lnTo>
                <a:lnTo>
                  <a:pt x="402" y="857"/>
                </a:lnTo>
                <a:lnTo>
                  <a:pt x="400" y="857"/>
                </a:lnTo>
                <a:lnTo>
                  <a:pt x="399" y="856"/>
                </a:lnTo>
                <a:lnTo>
                  <a:pt x="397" y="856"/>
                </a:lnTo>
                <a:lnTo>
                  <a:pt x="395" y="856"/>
                </a:lnTo>
                <a:lnTo>
                  <a:pt x="394" y="856"/>
                </a:lnTo>
                <a:lnTo>
                  <a:pt x="394" y="857"/>
                </a:lnTo>
                <a:lnTo>
                  <a:pt x="394" y="856"/>
                </a:lnTo>
                <a:lnTo>
                  <a:pt x="394" y="857"/>
                </a:lnTo>
                <a:lnTo>
                  <a:pt x="394" y="856"/>
                </a:lnTo>
                <a:lnTo>
                  <a:pt x="392" y="857"/>
                </a:lnTo>
                <a:lnTo>
                  <a:pt x="391" y="857"/>
                </a:lnTo>
                <a:lnTo>
                  <a:pt x="389" y="857"/>
                </a:lnTo>
                <a:lnTo>
                  <a:pt x="389" y="856"/>
                </a:lnTo>
                <a:lnTo>
                  <a:pt x="387" y="856"/>
                </a:lnTo>
                <a:lnTo>
                  <a:pt x="386" y="856"/>
                </a:lnTo>
                <a:lnTo>
                  <a:pt x="384" y="856"/>
                </a:lnTo>
                <a:lnTo>
                  <a:pt x="384" y="854"/>
                </a:lnTo>
                <a:lnTo>
                  <a:pt x="383" y="854"/>
                </a:lnTo>
                <a:lnTo>
                  <a:pt x="381" y="854"/>
                </a:lnTo>
                <a:lnTo>
                  <a:pt x="383" y="854"/>
                </a:lnTo>
                <a:lnTo>
                  <a:pt x="381" y="854"/>
                </a:lnTo>
                <a:lnTo>
                  <a:pt x="381" y="853"/>
                </a:lnTo>
                <a:lnTo>
                  <a:pt x="381" y="851"/>
                </a:lnTo>
                <a:lnTo>
                  <a:pt x="379" y="851"/>
                </a:lnTo>
                <a:lnTo>
                  <a:pt x="379" y="853"/>
                </a:lnTo>
                <a:lnTo>
                  <a:pt x="379" y="851"/>
                </a:lnTo>
                <a:lnTo>
                  <a:pt x="378" y="851"/>
                </a:lnTo>
                <a:lnTo>
                  <a:pt x="378" y="849"/>
                </a:lnTo>
                <a:lnTo>
                  <a:pt x="378" y="848"/>
                </a:lnTo>
                <a:lnTo>
                  <a:pt x="378" y="849"/>
                </a:lnTo>
                <a:lnTo>
                  <a:pt x="376" y="849"/>
                </a:lnTo>
                <a:lnTo>
                  <a:pt x="376" y="848"/>
                </a:lnTo>
                <a:lnTo>
                  <a:pt x="376" y="846"/>
                </a:lnTo>
                <a:lnTo>
                  <a:pt x="375" y="846"/>
                </a:lnTo>
                <a:lnTo>
                  <a:pt x="375" y="845"/>
                </a:lnTo>
                <a:lnTo>
                  <a:pt x="375" y="843"/>
                </a:lnTo>
                <a:lnTo>
                  <a:pt x="373" y="841"/>
                </a:lnTo>
                <a:lnTo>
                  <a:pt x="375" y="841"/>
                </a:lnTo>
                <a:lnTo>
                  <a:pt x="373" y="841"/>
                </a:lnTo>
                <a:lnTo>
                  <a:pt x="373" y="840"/>
                </a:lnTo>
                <a:lnTo>
                  <a:pt x="375" y="840"/>
                </a:lnTo>
                <a:lnTo>
                  <a:pt x="375" y="838"/>
                </a:lnTo>
                <a:close/>
                <a:moveTo>
                  <a:pt x="181" y="840"/>
                </a:moveTo>
                <a:lnTo>
                  <a:pt x="179" y="840"/>
                </a:lnTo>
                <a:lnTo>
                  <a:pt x="179" y="838"/>
                </a:lnTo>
                <a:lnTo>
                  <a:pt x="181" y="838"/>
                </a:lnTo>
                <a:lnTo>
                  <a:pt x="181" y="840"/>
                </a:lnTo>
                <a:close/>
                <a:moveTo>
                  <a:pt x="175" y="837"/>
                </a:moveTo>
                <a:lnTo>
                  <a:pt x="175" y="838"/>
                </a:lnTo>
                <a:lnTo>
                  <a:pt x="175" y="837"/>
                </a:lnTo>
                <a:close/>
                <a:moveTo>
                  <a:pt x="173" y="835"/>
                </a:moveTo>
                <a:lnTo>
                  <a:pt x="171" y="837"/>
                </a:lnTo>
                <a:lnTo>
                  <a:pt x="173" y="837"/>
                </a:lnTo>
                <a:lnTo>
                  <a:pt x="171" y="837"/>
                </a:lnTo>
                <a:lnTo>
                  <a:pt x="171" y="835"/>
                </a:lnTo>
                <a:lnTo>
                  <a:pt x="173" y="835"/>
                </a:lnTo>
                <a:close/>
                <a:moveTo>
                  <a:pt x="296" y="833"/>
                </a:moveTo>
                <a:lnTo>
                  <a:pt x="296" y="835"/>
                </a:lnTo>
                <a:lnTo>
                  <a:pt x="295" y="835"/>
                </a:lnTo>
                <a:lnTo>
                  <a:pt x="295" y="833"/>
                </a:lnTo>
                <a:lnTo>
                  <a:pt x="296" y="833"/>
                </a:lnTo>
                <a:close/>
                <a:moveTo>
                  <a:pt x="178" y="832"/>
                </a:moveTo>
                <a:lnTo>
                  <a:pt x="178" y="833"/>
                </a:lnTo>
                <a:lnTo>
                  <a:pt x="179" y="833"/>
                </a:lnTo>
                <a:lnTo>
                  <a:pt x="179" y="835"/>
                </a:lnTo>
                <a:lnTo>
                  <a:pt x="181" y="835"/>
                </a:lnTo>
                <a:lnTo>
                  <a:pt x="179" y="837"/>
                </a:lnTo>
                <a:lnTo>
                  <a:pt x="181" y="837"/>
                </a:lnTo>
                <a:lnTo>
                  <a:pt x="181" y="838"/>
                </a:lnTo>
                <a:lnTo>
                  <a:pt x="181" y="840"/>
                </a:lnTo>
                <a:lnTo>
                  <a:pt x="181" y="838"/>
                </a:lnTo>
                <a:lnTo>
                  <a:pt x="179" y="838"/>
                </a:lnTo>
                <a:lnTo>
                  <a:pt x="179" y="837"/>
                </a:lnTo>
                <a:lnTo>
                  <a:pt x="178" y="837"/>
                </a:lnTo>
                <a:lnTo>
                  <a:pt x="178" y="835"/>
                </a:lnTo>
                <a:lnTo>
                  <a:pt x="178" y="837"/>
                </a:lnTo>
                <a:lnTo>
                  <a:pt x="178" y="835"/>
                </a:lnTo>
                <a:lnTo>
                  <a:pt x="178" y="833"/>
                </a:lnTo>
                <a:lnTo>
                  <a:pt x="176" y="833"/>
                </a:lnTo>
                <a:lnTo>
                  <a:pt x="176" y="832"/>
                </a:lnTo>
                <a:lnTo>
                  <a:pt x="178" y="832"/>
                </a:lnTo>
                <a:close/>
                <a:moveTo>
                  <a:pt x="106" y="833"/>
                </a:moveTo>
                <a:lnTo>
                  <a:pt x="104" y="833"/>
                </a:lnTo>
                <a:lnTo>
                  <a:pt x="106" y="832"/>
                </a:lnTo>
                <a:lnTo>
                  <a:pt x="104" y="832"/>
                </a:lnTo>
                <a:lnTo>
                  <a:pt x="106" y="832"/>
                </a:lnTo>
                <a:lnTo>
                  <a:pt x="106" y="833"/>
                </a:lnTo>
                <a:close/>
                <a:moveTo>
                  <a:pt x="357" y="832"/>
                </a:moveTo>
                <a:lnTo>
                  <a:pt x="355" y="832"/>
                </a:lnTo>
                <a:lnTo>
                  <a:pt x="355" y="830"/>
                </a:lnTo>
                <a:lnTo>
                  <a:pt x="355" y="832"/>
                </a:lnTo>
                <a:lnTo>
                  <a:pt x="357" y="832"/>
                </a:lnTo>
                <a:close/>
                <a:moveTo>
                  <a:pt x="107" y="830"/>
                </a:moveTo>
                <a:lnTo>
                  <a:pt x="107" y="832"/>
                </a:lnTo>
                <a:lnTo>
                  <a:pt x="106" y="832"/>
                </a:lnTo>
                <a:lnTo>
                  <a:pt x="106" y="833"/>
                </a:lnTo>
                <a:lnTo>
                  <a:pt x="106" y="832"/>
                </a:lnTo>
                <a:lnTo>
                  <a:pt x="106" y="830"/>
                </a:lnTo>
                <a:lnTo>
                  <a:pt x="107" y="830"/>
                </a:lnTo>
                <a:close/>
                <a:moveTo>
                  <a:pt x="109" y="830"/>
                </a:moveTo>
                <a:lnTo>
                  <a:pt x="111" y="830"/>
                </a:lnTo>
                <a:lnTo>
                  <a:pt x="109" y="830"/>
                </a:lnTo>
                <a:lnTo>
                  <a:pt x="111" y="830"/>
                </a:lnTo>
                <a:lnTo>
                  <a:pt x="109" y="830"/>
                </a:lnTo>
                <a:lnTo>
                  <a:pt x="111" y="830"/>
                </a:lnTo>
                <a:lnTo>
                  <a:pt x="109" y="830"/>
                </a:lnTo>
                <a:lnTo>
                  <a:pt x="109" y="832"/>
                </a:lnTo>
                <a:lnTo>
                  <a:pt x="109" y="830"/>
                </a:lnTo>
                <a:lnTo>
                  <a:pt x="109" y="832"/>
                </a:lnTo>
                <a:lnTo>
                  <a:pt x="109" y="830"/>
                </a:lnTo>
                <a:lnTo>
                  <a:pt x="107" y="830"/>
                </a:lnTo>
                <a:lnTo>
                  <a:pt x="109" y="830"/>
                </a:lnTo>
                <a:lnTo>
                  <a:pt x="109" y="829"/>
                </a:lnTo>
                <a:lnTo>
                  <a:pt x="109" y="830"/>
                </a:lnTo>
                <a:close/>
                <a:moveTo>
                  <a:pt x="160" y="830"/>
                </a:moveTo>
                <a:lnTo>
                  <a:pt x="160" y="832"/>
                </a:lnTo>
                <a:lnTo>
                  <a:pt x="159" y="832"/>
                </a:lnTo>
                <a:lnTo>
                  <a:pt x="159" y="830"/>
                </a:lnTo>
                <a:lnTo>
                  <a:pt x="159" y="832"/>
                </a:lnTo>
                <a:lnTo>
                  <a:pt x="159" y="830"/>
                </a:lnTo>
                <a:lnTo>
                  <a:pt x="159" y="829"/>
                </a:lnTo>
                <a:lnTo>
                  <a:pt x="160" y="829"/>
                </a:lnTo>
                <a:lnTo>
                  <a:pt x="160" y="830"/>
                </a:lnTo>
                <a:close/>
                <a:moveTo>
                  <a:pt x="173" y="829"/>
                </a:moveTo>
                <a:lnTo>
                  <a:pt x="175" y="829"/>
                </a:lnTo>
                <a:lnTo>
                  <a:pt x="175" y="830"/>
                </a:lnTo>
                <a:lnTo>
                  <a:pt x="173" y="830"/>
                </a:lnTo>
                <a:lnTo>
                  <a:pt x="175" y="830"/>
                </a:lnTo>
                <a:lnTo>
                  <a:pt x="175" y="832"/>
                </a:lnTo>
                <a:lnTo>
                  <a:pt x="175" y="833"/>
                </a:lnTo>
                <a:lnTo>
                  <a:pt x="175" y="835"/>
                </a:lnTo>
                <a:lnTo>
                  <a:pt x="173" y="835"/>
                </a:lnTo>
                <a:lnTo>
                  <a:pt x="173" y="833"/>
                </a:lnTo>
                <a:lnTo>
                  <a:pt x="173" y="832"/>
                </a:lnTo>
                <a:lnTo>
                  <a:pt x="173" y="833"/>
                </a:lnTo>
                <a:lnTo>
                  <a:pt x="171" y="833"/>
                </a:lnTo>
                <a:lnTo>
                  <a:pt x="171" y="832"/>
                </a:lnTo>
                <a:lnTo>
                  <a:pt x="171" y="830"/>
                </a:lnTo>
                <a:lnTo>
                  <a:pt x="171" y="829"/>
                </a:lnTo>
                <a:lnTo>
                  <a:pt x="173" y="829"/>
                </a:lnTo>
                <a:close/>
                <a:moveTo>
                  <a:pt x="176" y="829"/>
                </a:moveTo>
                <a:lnTo>
                  <a:pt x="176" y="827"/>
                </a:lnTo>
                <a:lnTo>
                  <a:pt x="176" y="829"/>
                </a:lnTo>
                <a:close/>
                <a:moveTo>
                  <a:pt x="170" y="829"/>
                </a:moveTo>
                <a:lnTo>
                  <a:pt x="168" y="829"/>
                </a:lnTo>
                <a:lnTo>
                  <a:pt x="170" y="829"/>
                </a:lnTo>
                <a:lnTo>
                  <a:pt x="170" y="827"/>
                </a:lnTo>
                <a:lnTo>
                  <a:pt x="170" y="829"/>
                </a:lnTo>
                <a:close/>
                <a:moveTo>
                  <a:pt x="354" y="827"/>
                </a:moveTo>
                <a:lnTo>
                  <a:pt x="354" y="829"/>
                </a:lnTo>
                <a:lnTo>
                  <a:pt x="354" y="827"/>
                </a:lnTo>
                <a:close/>
                <a:moveTo>
                  <a:pt x="178" y="827"/>
                </a:moveTo>
                <a:lnTo>
                  <a:pt x="179" y="827"/>
                </a:lnTo>
                <a:lnTo>
                  <a:pt x="179" y="829"/>
                </a:lnTo>
                <a:lnTo>
                  <a:pt x="178" y="829"/>
                </a:lnTo>
                <a:lnTo>
                  <a:pt x="179" y="829"/>
                </a:lnTo>
                <a:lnTo>
                  <a:pt x="179" y="830"/>
                </a:lnTo>
                <a:lnTo>
                  <a:pt x="181" y="830"/>
                </a:lnTo>
                <a:lnTo>
                  <a:pt x="179" y="832"/>
                </a:lnTo>
                <a:lnTo>
                  <a:pt x="178" y="832"/>
                </a:lnTo>
                <a:lnTo>
                  <a:pt x="178" y="830"/>
                </a:lnTo>
                <a:lnTo>
                  <a:pt x="176" y="830"/>
                </a:lnTo>
                <a:lnTo>
                  <a:pt x="176" y="829"/>
                </a:lnTo>
                <a:lnTo>
                  <a:pt x="176" y="827"/>
                </a:lnTo>
                <a:lnTo>
                  <a:pt x="178" y="827"/>
                </a:lnTo>
                <a:close/>
                <a:moveTo>
                  <a:pt x="299" y="825"/>
                </a:moveTo>
                <a:lnTo>
                  <a:pt x="299" y="827"/>
                </a:lnTo>
                <a:lnTo>
                  <a:pt x="299" y="825"/>
                </a:lnTo>
                <a:close/>
                <a:moveTo>
                  <a:pt x="176" y="827"/>
                </a:moveTo>
                <a:lnTo>
                  <a:pt x="175" y="827"/>
                </a:lnTo>
                <a:lnTo>
                  <a:pt x="175" y="829"/>
                </a:lnTo>
                <a:lnTo>
                  <a:pt x="175" y="827"/>
                </a:lnTo>
                <a:lnTo>
                  <a:pt x="173" y="827"/>
                </a:lnTo>
                <a:lnTo>
                  <a:pt x="173" y="825"/>
                </a:lnTo>
                <a:lnTo>
                  <a:pt x="175" y="825"/>
                </a:lnTo>
                <a:lnTo>
                  <a:pt x="173" y="825"/>
                </a:lnTo>
                <a:lnTo>
                  <a:pt x="175" y="825"/>
                </a:lnTo>
                <a:lnTo>
                  <a:pt x="176" y="827"/>
                </a:lnTo>
                <a:close/>
                <a:moveTo>
                  <a:pt x="171" y="824"/>
                </a:moveTo>
                <a:lnTo>
                  <a:pt x="171" y="825"/>
                </a:lnTo>
                <a:lnTo>
                  <a:pt x="171" y="824"/>
                </a:lnTo>
                <a:close/>
                <a:moveTo>
                  <a:pt x="176" y="824"/>
                </a:moveTo>
                <a:lnTo>
                  <a:pt x="176" y="825"/>
                </a:lnTo>
                <a:lnTo>
                  <a:pt x="178" y="825"/>
                </a:lnTo>
                <a:lnTo>
                  <a:pt x="178" y="827"/>
                </a:lnTo>
                <a:lnTo>
                  <a:pt x="176" y="827"/>
                </a:lnTo>
                <a:lnTo>
                  <a:pt x="176" y="825"/>
                </a:lnTo>
                <a:lnTo>
                  <a:pt x="176" y="827"/>
                </a:lnTo>
                <a:lnTo>
                  <a:pt x="176" y="825"/>
                </a:lnTo>
                <a:lnTo>
                  <a:pt x="175" y="825"/>
                </a:lnTo>
                <a:lnTo>
                  <a:pt x="175" y="824"/>
                </a:lnTo>
                <a:lnTo>
                  <a:pt x="176" y="824"/>
                </a:lnTo>
                <a:close/>
                <a:moveTo>
                  <a:pt x="175" y="822"/>
                </a:moveTo>
                <a:lnTo>
                  <a:pt x="175" y="824"/>
                </a:lnTo>
                <a:lnTo>
                  <a:pt x="175" y="822"/>
                </a:lnTo>
                <a:lnTo>
                  <a:pt x="173" y="824"/>
                </a:lnTo>
                <a:lnTo>
                  <a:pt x="173" y="822"/>
                </a:lnTo>
                <a:lnTo>
                  <a:pt x="175" y="822"/>
                </a:lnTo>
                <a:close/>
                <a:moveTo>
                  <a:pt x="176" y="821"/>
                </a:moveTo>
                <a:lnTo>
                  <a:pt x="176" y="822"/>
                </a:lnTo>
                <a:lnTo>
                  <a:pt x="178" y="822"/>
                </a:lnTo>
                <a:lnTo>
                  <a:pt x="178" y="824"/>
                </a:lnTo>
                <a:lnTo>
                  <a:pt x="178" y="825"/>
                </a:lnTo>
                <a:lnTo>
                  <a:pt x="176" y="824"/>
                </a:lnTo>
                <a:lnTo>
                  <a:pt x="175" y="822"/>
                </a:lnTo>
                <a:lnTo>
                  <a:pt x="176" y="822"/>
                </a:lnTo>
                <a:lnTo>
                  <a:pt x="176" y="821"/>
                </a:lnTo>
                <a:close/>
                <a:moveTo>
                  <a:pt x="176" y="819"/>
                </a:moveTo>
                <a:lnTo>
                  <a:pt x="175" y="821"/>
                </a:lnTo>
                <a:lnTo>
                  <a:pt x="175" y="819"/>
                </a:lnTo>
                <a:lnTo>
                  <a:pt x="175" y="821"/>
                </a:lnTo>
                <a:lnTo>
                  <a:pt x="175" y="819"/>
                </a:lnTo>
                <a:lnTo>
                  <a:pt x="176" y="819"/>
                </a:lnTo>
                <a:close/>
                <a:moveTo>
                  <a:pt x="168" y="813"/>
                </a:moveTo>
                <a:lnTo>
                  <a:pt x="168" y="811"/>
                </a:lnTo>
                <a:lnTo>
                  <a:pt x="168" y="813"/>
                </a:lnTo>
                <a:close/>
                <a:moveTo>
                  <a:pt x="352" y="809"/>
                </a:moveTo>
                <a:lnTo>
                  <a:pt x="352" y="811"/>
                </a:lnTo>
                <a:lnTo>
                  <a:pt x="354" y="811"/>
                </a:lnTo>
                <a:lnTo>
                  <a:pt x="354" y="813"/>
                </a:lnTo>
                <a:lnTo>
                  <a:pt x="355" y="813"/>
                </a:lnTo>
                <a:lnTo>
                  <a:pt x="355" y="814"/>
                </a:lnTo>
                <a:lnTo>
                  <a:pt x="355" y="816"/>
                </a:lnTo>
                <a:lnTo>
                  <a:pt x="357" y="816"/>
                </a:lnTo>
                <a:lnTo>
                  <a:pt x="357" y="817"/>
                </a:lnTo>
                <a:lnTo>
                  <a:pt x="357" y="819"/>
                </a:lnTo>
                <a:lnTo>
                  <a:pt x="357" y="821"/>
                </a:lnTo>
                <a:lnTo>
                  <a:pt x="359" y="821"/>
                </a:lnTo>
                <a:lnTo>
                  <a:pt x="359" y="822"/>
                </a:lnTo>
                <a:lnTo>
                  <a:pt x="359" y="824"/>
                </a:lnTo>
                <a:lnTo>
                  <a:pt x="359" y="825"/>
                </a:lnTo>
                <a:lnTo>
                  <a:pt x="360" y="827"/>
                </a:lnTo>
                <a:lnTo>
                  <a:pt x="360" y="829"/>
                </a:lnTo>
                <a:lnTo>
                  <a:pt x="360" y="830"/>
                </a:lnTo>
                <a:lnTo>
                  <a:pt x="360" y="832"/>
                </a:lnTo>
                <a:lnTo>
                  <a:pt x="360" y="833"/>
                </a:lnTo>
                <a:lnTo>
                  <a:pt x="360" y="835"/>
                </a:lnTo>
                <a:lnTo>
                  <a:pt x="359" y="835"/>
                </a:lnTo>
                <a:lnTo>
                  <a:pt x="359" y="833"/>
                </a:lnTo>
                <a:lnTo>
                  <a:pt x="357" y="832"/>
                </a:lnTo>
                <a:lnTo>
                  <a:pt x="357" y="830"/>
                </a:lnTo>
                <a:lnTo>
                  <a:pt x="355" y="829"/>
                </a:lnTo>
                <a:lnTo>
                  <a:pt x="355" y="827"/>
                </a:lnTo>
                <a:lnTo>
                  <a:pt x="355" y="825"/>
                </a:lnTo>
                <a:lnTo>
                  <a:pt x="354" y="825"/>
                </a:lnTo>
                <a:lnTo>
                  <a:pt x="354" y="824"/>
                </a:lnTo>
                <a:lnTo>
                  <a:pt x="354" y="822"/>
                </a:lnTo>
                <a:lnTo>
                  <a:pt x="354" y="821"/>
                </a:lnTo>
                <a:lnTo>
                  <a:pt x="354" y="819"/>
                </a:lnTo>
                <a:lnTo>
                  <a:pt x="354" y="817"/>
                </a:lnTo>
                <a:lnTo>
                  <a:pt x="354" y="816"/>
                </a:lnTo>
                <a:lnTo>
                  <a:pt x="354" y="817"/>
                </a:lnTo>
                <a:lnTo>
                  <a:pt x="352" y="817"/>
                </a:lnTo>
                <a:lnTo>
                  <a:pt x="352" y="816"/>
                </a:lnTo>
                <a:lnTo>
                  <a:pt x="352" y="814"/>
                </a:lnTo>
                <a:lnTo>
                  <a:pt x="352" y="813"/>
                </a:lnTo>
                <a:lnTo>
                  <a:pt x="352" y="814"/>
                </a:lnTo>
                <a:lnTo>
                  <a:pt x="352" y="813"/>
                </a:lnTo>
                <a:lnTo>
                  <a:pt x="352" y="811"/>
                </a:lnTo>
                <a:lnTo>
                  <a:pt x="352" y="809"/>
                </a:lnTo>
                <a:close/>
                <a:moveTo>
                  <a:pt x="282" y="806"/>
                </a:moveTo>
                <a:lnTo>
                  <a:pt x="282" y="808"/>
                </a:lnTo>
                <a:lnTo>
                  <a:pt x="283" y="808"/>
                </a:lnTo>
                <a:lnTo>
                  <a:pt x="283" y="809"/>
                </a:lnTo>
                <a:lnTo>
                  <a:pt x="283" y="811"/>
                </a:lnTo>
                <a:lnTo>
                  <a:pt x="282" y="811"/>
                </a:lnTo>
                <a:lnTo>
                  <a:pt x="282" y="809"/>
                </a:lnTo>
                <a:lnTo>
                  <a:pt x="280" y="809"/>
                </a:lnTo>
                <a:lnTo>
                  <a:pt x="280" y="808"/>
                </a:lnTo>
                <a:lnTo>
                  <a:pt x="282" y="808"/>
                </a:lnTo>
                <a:lnTo>
                  <a:pt x="282" y="806"/>
                </a:lnTo>
                <a:close/>
                <a:moveTo>
                  <a:pt x="168" y="806"/>
                </a:moveTo>
                <a:lnTo>
                  <a:pt x="170" y="806"/>
                </a:lnTo>
                <a:lnTo>
                  <a:pt x="170" y="808"/>
                </a:lnTo>
                <a:lnTo>
                  <a:pt x="168" y="808"/>
                </a:lnTo>
                <a:lnTo>
                  <a:pt x="168" y="809"/>
                </a:lnTo>
                <a:lnTo>
                  <a:pt x="168" y="808"/>
                </a:lnTo>
                <a:lnTo>
                  <a:pt x="168" y="809"/>
                </a:lnTo>
                <a:lnTo>
                  <a:pt x="168" y="808"/>
                </a:lnTo>
                <a:lnTo>
                  <a:pt x="168" y="809"/>
                </a:lnTo>
                <a:lnTo>
                  <a:pt x="167" y="808"/>
                </a:lnTo>
                <a:lnTo>
                  <a:pt x="168" y="808"/>
                </a:lnTo>
                <a:lnTo>
                  <a:pt x="167" y="808"/>
                </a:lnTo>
                <a:lnTo>
                  <a:pt x="168" y="808"/>
                </a:lnTo>
                <a:lnTo>
                  <a:pt x="167" y="808"/>
                </a:lnTo>
                <a:lnTo>
                  <a:pt x="167" y="806"/>
                </a:lnTo>
                <a:lnTo>
                  <a:pt x="168" y="806"/>
                </a:lnTo>
                <a:close/>
                <a:moveTo>
                  <a:pt x="274" y="808"/>
                </a:moveTo>
                <a:lnTo>
                  <a:pt x="274" y="806"/>
                </a:lnTo>
                <a:lnTo>
                  <a:pt x="274" y="808"/>
                </a:lnTo>
                <a:close/>
                <a:moveTo>
                  <a:pt x="352" y="798"/>
                </a:moveTo>
                <a:lnTo>
                  <a:pt x="354" y="798"/>
                </a:lnTo>
                <a:lnTo>
                  <a:pt x="354" y="800"/>
                </a:lnTo>
                <a:lnTo>
                  <a:pt x="354" y="801"/>
                </a:lnTo>
                <a:lnTo>
                  <a:pt x="354" y="803"/>
                </a:lnTo>
                <a:lnTo>
                  <a:pt x="354" y="805"/>
                </a:lnTo>
                <a:lnTo>
                  <a:pt x="354" y="806"/>
                </a:lnTo>
                <a:lnTo>
                  <a:pt x="354" y="805"/>
                </a:lnTo>
                <a:lnTo>
                  <a:pt x="354" y="806"/>
                </a:lnTo>
                <a:lnTo>
                  <a:pt x="354" y="805"/>
                </a:lnTo>
                <a:lnTo>
                  <a:pt x="352" y="805"/>
                </a:lnTo>
                <a:lnTo>
                  <a:pt x="352" y="803"/>
                </a:lnTo>
                <a:lnTo>
                  <a:pt x="351" y="803"/>
                </a:lnTo>
                <a:lnTo>
                  <a:pt x="351" y="801"/>
                </a:lnTo>
                <a:lnTo>
                  <a:pt x="351" y="800"/>
                </a:lnTo>
                <a:lnTo>
                  <a:pt x="351" y="798"/>
                </a:lnTo>
                <a:lnTo>
                  <a:pt x="352" y="798"/>
                </a:lnTo>
                <a:close/>
                <a:moveTo>
                  <a:pt x="267" y="798"/>
                </a:moveTo>
                <a:lnTo>
                  <a:pt x="267" y="797"/>
                </a:lnTo>
                <a:lnTo>
                  <a:pt x="269" y="797"/>
                </a:lnTo>
                <a:lnTo>
                  <a:pt x="269" y="798"/>
                </a:lnTo>
                <a:lnTo>
                  <a:pt x="267" y="798"/>
                </a:lnTo>
                <a:close/>
                <a:moveTo>
                  <a:pt x="160" y="795"/>
                </a:moveTo>
                <a:lnTo>
                  <a:pt x="160" y="797"/>
                </a:lnTo>
                <a:lnTo>
                  <a:pt x="160" y="795"/>
                </a:lnTo>
                <a:close/>
                <a:moveTo>
                  <a:pt x="269" y="793"/>
                </a:moveTo>
                <a:lnTo>
                  <a:pt x="269" y="795"/>
                </a:lnTo>
                <a:lnTo>
                  <a:pt x="269" y="793"/>
                </a:lnTo>
                <a:close/>
                <a:moveTo>
                  <a:pt x="85" y="795"/>
                </a:moveTo>
                <a:lnTo>
                  <a:pt x="85" y="793"/>
                </a:lnTo>
                <a:lnTo>
                  <a:pt x="85" y="795"/>
                </a:lnTo>
                <a:lnTo>
                  <a:pt x="87" y="795"/>
                </a:lnTo>
                <a:lnTo>
                  <a:pt x="85" y="795"/>
                </a:lnTo>
                <a:close/>
                <a:moveTo>
                  <a:pt x="335" y="795"/>
                </a:moveTo>
                <a:lnTo>
                  <a:pt x="335" y="793"/>
                </a:lnTo>
                <a:lnTo>
                  <a:pt x="335" y="795"/>
                </a:lnTo>
                <a:close/>
                <a:moveTo>
                  <a:pt x="266" y="793"/>
                </a:moveTo>
                <a:lnTo>
                  <a:pt x="267" y="793"/>
                </a:lnTo>
                <a:lnTo>
                  <a:pt x="267" y="795"/>
                </a:lnTo>
                <a:lnTo>
                  <a:pt x="266" y="795"/>
                </a:lnTo>
                <a:lnTo>
                  <a:pt x="266" y="793"/>
                </a:lnTo>
                <a:close/>
                <a:moveTo>
                  <a:pt x="275" y="793"/>
                </a:moveTo>
                <a:lnTo>
                  <a:pt x="277" y="795"/>
                </a:lnTo>
                <a:lnTo>
                  <a:pt x="277" y="797"/>
                </a:lnTo>
                <a:lnTo>
                  <a:pt x="275" y="797"/>
                </a:lnTo>
                <a:lnTo>
                  <a:pt x="275" y="795"/>
                </a:lnTo>
                <a:lnTo>
                  <a:pt x="274" y="795"/>
                </a:lnTo>
                <a:lnTo>
                  <a:pt x="275" y="795"/>
                </a:lnTo>
                <a:lnTo>
                  <a:pt x="275" y="793"/>
                </a:lnTo>
                <a:close/>
                <a:moveTo>
                  <a:pt x="98" y="792"/>
                </a:moveTo>
                <a:lnTo>
                  <a:pt x="98" y="793"/>
                </a:lnTo>
                <a:lnTo>
                  <a:pt x="98" y="795"/>
                </a:lnTo>
                <a:lnTo>
                  <a:pt x="96" y="795"/>
                </a:lnTo>
                <a:lnTo>
                  <a:pt x="96" y="793"/>
                </a:lnTo>
                <a:lnTo>
                  <a:pt x="96" y="792"/>
                </a:lnTo>
                <a:lnTo>
                  <a:pt x="98" y="792"/>
                </a:lnTo>
                <a:close/>
                <a:moveTo>
                  <a:pt x="98" y="792"/>
                </a:moveTo>
                <a:lnTo>
                  <a:pt x="98" y="790"/>
                </a:lnTo>
                <a:lnTo>
                  <a:pt x="99" y="790"/>
                </a:lnTo>
                <a:lnTo>
                  <a:pt x="99" y="792"/>
                </a:lnTo>
                <a:lnTo>
                  <a:pt x="99" y="793"/>
                </a:lnTo>
                <a:lnTo>
                  <a:pt x="98" y="793"/>
                </a:lnTo>
                <a:lnTo>
                  <a:pt x="98" y="792"/>
                </a:lnTo>
                <a:lnTo>
                  <a:pt x="98" y="790"/>
                </a:lnTo>
                <a:lnTo>
                  <a:pt x="98" y="792"/>
                </a:lnTo>
                <a:close/>
                <a:moveTo>
                  <a:pt x="87" y="790"/>
                </a:moveTo>
                <a:lnTo>
                  <a:pt x="87" y="792"/>
                </a:lnTo>
                <a:lnTo>
                  <a:pt x="85" y="792"/>
                </a:lnTo>
                <a:lnTo>
                  <a:pt x="85" y="790"/>
                </a:lnTo>
                <a:lnTo>
                  <a:pt x="87" y="790"/>
                </a:lnTo>
                <a:close/>
                <a:moveTo>
                  <a:pt x="104" y="790"/>
                </a:moveTo>
                <a:lnTo>
                  <a:pt x="104" y="792"/>
                </a:lnTo>
                <a:lnTo>
                  <a:pt x="104" y="790"/>
                </a:lnTo>
                <a:lnTo>
                  <a:pt x="103" y="790"/>
                </a:lnTo>
                <a:lnTo>
                  <a:pt x="103" y="789"/>
                </a:lnTo>
                <a:lnTo>
                  <a:pt x="104" y="789"/>
                </a:lnTo>
                <a:lnTo>
                  <a:pt x="104" y="790"/>
                </a:lnTo>
                <a:close/>
                <a:moveTo>
                  <a:pt x="106" y="790"/>
                </a:moveTo>
                <a:lnTo>
                  <a:pt x="106" y="792"/>
                </a:lnTo>
                <a:lnTo>
                  <a:pt x="106" y="790"/>
                </a:lnTo>
                <a:lnTo>
                  <a:pt x="104" y="790"/>
                </a:lnTo>
                <a:lnTo>
                  <a:pt x="106" y="792"/>
                </a:lnTo>
                <a:lnTo>
                  <a:pt x="104" y="792"/>
                </a:lnTo>
                <a:lnTo>
                  <a:pt x="104" y="790"/>
                </a:lnTo>
                <a:lnTo>
                  <a:pt x="104" y="789"/>
                </a:lnTo>
                <a:lnTo>
                  <a:pt x="106" y="789"/>
                </a:lnTo>
                <a:lnTo>
                  <a:pt x="106" y="790"/>
                </a:lnTo>
                <a:close/>
                <a:moveTo>
                  <a:pt x="256" y="789"/>
                </a:moveTo>
                <a:lnTo>
                  <a:pt x="258" y="789"/>
                </a:lnTo>
                <a:lnTo>
                  <a:pt x="258" y="790"/>
                </a:lnTo>
                <a:lnTo>
                  <a:pt x="256" y="789"/>
                </a:lnTo>
                <a:close/>
                <a:moveTo>
                  <a:pt x="285" y="787"/>
                </a:moveTo>
                <a:lnTo>
                  <a:pt x="287" y="787"/>
                </a:lnTo>
                <a:lnTo>
                  <a:pt x="287" y="789"/>
                </a:lnTo>
                <a:lnTo>
                  <a:pt x="287" y="790"/>
                </a:lnTo>
                <a:lnTo>
                  <a:pt x="287" y="792"/>
                </a:lnTo>
                <a:lnTo>
                  <a:pt x="287" y="793"/>
                </a:lnTo>
                <a:lnTo>
                  <a:pt x="287" y="795"/>
                </a:lnTo>
                <a:lnTo>
                  <a:pt x="287" y="797"/>
                </a:lnTo>
                <a:lnTo>
                  <a:pt x="287" y="798"/>
                </a:lnTo>
                <a:lnTo>
                  <a:pt x="287" y="800"/>
                </a:lnTo>
                <a:lnTo>
                  <a:pt x="287" y="801"/>
                </a:lnTo>
                <a:lnTo>
                  <a:pt x="285" y="801"/>
                </a:lnTo>
                <a:lnTo>
                  <a:pt x="285" y="803"/>
                </a:lnTo>
                <a:lnTo>
                  <a:pt x="285" y="805"/>
                </a:lnTo>
                <a:lnTo>
                  <a:pt x="285" y="806"/>
                </a:lnTo>
                <a:lnTo>
                  <a:pt x="283" y="806"/>
                </a:lnTo>
                <a:lnTo>
                  <a:pt x="283" y="805"/>
                </a:lnTo>
                <a:lnTo>
                  <a:pt x="282" y="805"/>
                </a:lnTo>
                <a:lnTo>
                  <a:pt x="282" y="803"/>
                </a:lnTo>
                <a:lnTo>
                  <a:pt x="282" y="801"/>
                </a:lnTo>
                <a:lnTo>
                  <a:pt x="283" y="801"/>
                </a:lnTo>
                <a:lnTo>
                  <a:pt x="282" y="801"/>
                </a:lnTo>
                <a:lnTo>
                  <a:pt x="283" y="800"/>
                </a:lnTo>
                <a:lnTo>
                  <a:pt x="282" y="800"/>
                </a:lnTo>
                <a:lnTo>
                  <a:pt x="282" y="801"/>
                </a:lnTo>
                <a:lnTo>
                  <a:pt x="282" y="800"/>
                </a:lnTo>
                <a:lnTo>
                  <a:pt x="280" y="800"/>
                </a:lnTo>
                <a:lnTo>
                  <a:pt x="282" y="800"/>
                </a:lnTo>
                <a:lnTo>
                  <a:pt x="280" y="800"/>
                </a:lnTo>
                <a:lnTo>
                  <a:pt x="282" y="798"/>
                </a:lnTo>
                <a:lnTo>
                  <a:pt x="280" y="798"/>
                </a:lnTo>
                <a:lnTo>
                  <a:pt x="280" y="797"/>
                </a:lnTo>
                <a:lnTo>
                  <a:pt x="280" y="798"/>
                </a:lnTo>
                <a:lnTo>
                  <a:pt x="280" y="797"/>
                </a:lnTo>
                <a:lnTo>
                  <a:pt x="279" y="797"/>
                </a:lnTo>
                <a:lnTo>
                  <a:pt x="280" y="797"/>
                </a:lnTo>
                <a:lnTo>
                  <a:pt x="280" y="795"/>
                </a:lnTo>
                <a:lnTo>
                  <a:pt x="282" y="795"/>
                </a:lnTo>
                <a:lnTo>
                  <a:pt x="280" y="795"/>
                </a:lnTo>
                <a:lnTo>
                  <a:pt x="279" y="795"/>
                </a:lnTo>
                <a:lnTo>
                  <a:pt x="280" y="795"/>
                </a:lnTo>
                <a:lnTo>
                  <a:pt x="279" y="795"/>
                </a:lnTo>
                <a:lnTo>
                  <a:pt x="279" y="793"/>
                </a:lnTo>
                <a:lnTo>
                  <a:pt x="279" y="792"/>
                </a:lnTo>
                <a:lnTo>
                  <a:pt x="277" y="792"/>
                </a:lnTo>
                <a:lnTo>
                  <a:pt x="279" y="790"/>
                </a:lnTo>
                <a:lnTo>
                  <a:pt x="277" y="790"/>
                </a:lnTo>
                <a:lnTo>
                  <a:pt x="279" y="790"/>
                </a:lnTo>
                <a:lnTo>
                  <a:pt x="277" y="790"/>
                </a:lnTo>
                <a:lnTo>
                  <a:pt x="279" y="790"/>
                </a:lnTo>
                <a:lnTo>
                  <a:pt x="279" y="789"/>
                </a:lnTo>
                <a:lnTo>
                  <a:pt x="279" y="787"/>
                </a:lnTo>
                <a:lnTo>
                  <a:pt x="280" y="787"/>
                </a:lnTo>
                <a:lnTo>
                  <a:pt x="282" y="787"/>
                </a:lnTo>
                <a:lnTo>
                  <a:pt x="283" y="787"/>
                </a:lnTo>
                <a:lnTo>
                  <a:pt x="285" y="787"/>
                </a:lnTo>
                <a:close/>
                <a:moveTo>
                  <a:pt x="85" y="785"/>
                </a:moveTo>
                <a:lnTo>
                  <a:pt x="87" y="785"/>
                </a:lnTo>
                <a:lnTo>
                  <a:pt x="87" y="787"/>
                </a:lnTo>
                <a:lnTo>
                  <a:pt x="85" y="787"/>
                </a:lnTo>
                <a:lnTo>
                  <a:pt x="85" y="785"/>
                </a:lnTo>
                <a:close/>
                <a:moveTo>
                  <a:pt x="106" y="785"/>
                </a:moveTo>
                <a:lnTo>
                  <a:pt x="107" y="785"/>
                </a:lnTo>
                <a:lnTo>
                  <a:pt x="106" y="785"/>
                </a:lnTo>
                <a:lnTo>
                  <a:pt x="107" y="785"/>
                </a:lnTo>
                <a:lnTo>
                  <a:pt x="107" y="787"/>
                </a:lnTo>
                <a:lnTo>
                  <a:pt x="106" y="787"/>
                </a:lnTo>
                <a:lnTo>
                  <a:pt x="107" y="787"/>
                </a:lnTo>
                <a:lnTo>
                  <a:pt x="106" y="787"/>
                </a:lnTo>
                <a:lnTo>
                  <a:pt x="106" y="785"/>
                </a:lnTo>
                <a:close/>
                <a:moveTo>
                  <a:pt x="154" y="785"/>
                </a:moveTo>
                <a:lnTo>
                  <a:pt x="152" y="785"/>
                </a:lnTo>
                <a:lnTo>
                  <a:pt x="152" y="784"/>
                </a:lnTo>
                <a:lnTo>
                  <a:pt x="154" y="784"/>
                </a:lnTo>
                <a:lnTo>
                  <a:pt x="154" y="785"/>
                </a:lnTo>
                <a:close/>
                <a:moveTo>
                  <a:pt x="103" y="784"/>
                </a:moveTo>
                <a:lnTo>
                  <a:pt x="104" y="784"/>
                </a:lnTo>
                <a:lnTo>
                  <a:pt x="104" y="785"/>
                </a:lnTo>
                <a:lnTo>
                  <a:pt x="104" y="784"/>
                </a:lnTo>
                <a:lnTo>
                  <a:pt x="106" y="784"/>
                </a:lnTo>
                <a:lnTo>
                  <a:pt x="106" y="785"/>
                </a:lnTo>
                <a:lnTo>
                  <a:pt x="104" y="785"/>
                </a:lnTo>
                <a:lnTo>
                  <a:pt x="106" y="785"/>
                </a:lnTo>
                <a:lnTo>
                  <a:pt x="106" y="787"/>
                </a:lnTo>
                <a:lnTo>
                  <a:pt x="106" y="789"/>
                </a:lnTo>
                <a:lnTo>
                  <a:pt x="106" y="790"/>
                </a:lnTo>
                <a:lnTo>
                  <a:pt x="106" y="789"/>
                </a:lnTo>
                <a:lnTo>
                  <a:pt x="106" y="790"/>
                </a:lnTo>
                <a:lnTo>
                  <a:pt x="106" y="789"/>
                </a:lnTo>
                <a:lnTo>
                  <a:pt x="104" y="787"/>
                </a:lnTo>
                <a:lnTo>
                  <a:pt x="104" y="789"/>
                </a:lnTo>
                <a:lnTo>
                  <a:pt x="106" y="789"/>
                </a:lnTo>
                <a:lnTo>
                  <a:pt x="104" y="789"/>
                </a:lnTo>
                <a:lnTo>
                  <a:pt x="104" y="790"/>
                </a:lnTo>
                <a:lnTo>
                  <a:pt x="104" y="789"/>
                </a:lnTo>
                <a:lnTo>
                  <a:pt x="104" y="787"/>
                </a:lnTo>
                <a:lnTo>
                  <a:pt x="103" y="787"/>
                </a:lnTo>
                <a:lnTo>
                  <a:pt x="103" y="785"/>
                </a:lnTo>
                <a:lnTo>
                  <a:pt x="103" y="784"/>
                </a:lnTo>
                <a:lnTo>
                  <a:pt x="101" y="784"/>
                </a:lnTo>
                <a:lnTo>
                  <a:pt x="103" y="784"/>
                </a:lnTo>
                <a:close/>
                <a:moveTo>
                  <a:pt x="151" y="784"/>
                </a:moveTo>
                <a:lnTo>
                  <a:pt x="151" y="785"/>
                </a:lnTo>
                <a:lnTo>
                  <a:pt x="151" y="784"/>
                </a:lnTo>
                <a:close/>
                <a:moveTo>
                  <a:pt x="155" y="785"/>
                </a:moveTo>
                <a:lnTo>
                  <a:pt x="154" y="785"/>
                </a:lnTo>
                <a:lnTo>
                  <a:pt x="154" y="784"/>
                </a:lnTo>
                <a:lnTo>
                  <a:pt x="154" y="782"/>
                </a:lnTo>
                <a:lnTo>
                  <a:pt x="154" y="784"/>
                </a:lnTo>
                <a:lnTo>
                  <a:pt x="155" y="784"/>
                </a:lnTo>
                <a:lnTo>
                  <a:pt x="155" y="785"/>
                </a:lnTo>
                <a:close/>
                <a:moveTo>
                  <a:pt x="106" y="782"/>
                </a:moveTo>
                <a:lnTo>
                  <a:pt x="106" y="784"/>
                </a:lnTo>
                <a:lnTo>
                  <a:pt x="106" y="782"/>
                </a:lnTo>
                <a:lnTo>
                  <a:pt x="106" y="781"/>
                </a:lnTo>
                <a:lnTo>
                  <a:pt x="106" y="782"/>
                </a:lnTo>
                <a:close/>
                <a:moveTo>
                  <a:pt x="107" y="781"/>
                </a:moveTo>
                <a:lnTo>
                  <a:pt x="106" y="781"/>
                </a:lnTo>
                <a:lnTo>
                  <a:pt x="106" y="779"/>
                </a:lnTo>
                <a:lnTo>
                  <a:pt x="107" y="781"/>
                </a:lnTo>
                <a:close/>
                <a:moveTo>
                  <a:pt x="344" y="779"/>
                </a:moveTo>
                <a:lnTo>
                  <a:pt x="344" y="781"/>
                </a:lnTo>
                <a:lnTo>
                  <a:pt x="346" y="781"/>
                </a:lnTo>
                <a:lnTo>
                  <a:pt x="346" y="782"/>
                </a:lnTo>
                <a:lnTo>
                  <a:pt x="346" y="784"/>
                </a:lnTo>
                <a:lnTo>
                  <a:pt x="346" y="785"/>
                </a:lnTo>
                <a:lnTo>
                  <a:pt x="346" y="787"/>
                </a:lnTo>
                <a:lnTo>
                  <a:pt x="346" y="789"/>
                </a:lnTo>
                <a:lnTo>
                  <a:pt x="347" y="790"/>
                </a:lnTo>
                <a:lnTo>
                  <a:pt x="347" y="792"/>
                </a:lnTo>
                <a:lnTo>
                  <a:pt x="347" y="793"/>
                </a:lnTo>
                <a:lnTo>
                  <a:pt x="347" y="795"/>
                </a:lnTo>
                <a:lnTo>
                  <a:pt x="347" y="797"/>
                </a:lnTo>
                <a:lnTo>
                  <a:pt x="347" y="798"/>
                </a:lnTo>
                <a:lnTo>
                  <a:pt x="349" y="798"/>
                </a:lnTo>
                <a:lnTo>
                  <a:pt x="349" y="800"/>
                </a:lnTo>
                <a:lnTo>
                  <a:pt x="349" y="801"/>
                </a:lnTo>
                <a:lnTo>
                  <a:pt x="349" y="803"/>
                </a:lnTo>
                <a:lnTo>
                  <a:pt x="349" y="805"/>
                </a:lnTo>
                <a:lnTo>
                  <a:pt x="349" y="806"/>
                </a:lnTo>
                <a:lnTo>
                  <a:pt x="351" y="808"/>
                </a:lnTo>
                <a:lnTo>
                  <a:pt x="351" y="809"/>
                </a:lnTo>
                <a:lnTo>
                  <a:pt x="351" y="811"/>
                </a:lnTo>
                <a:lnTo>
                  <a:pt x="351" y="813"/>
                </a:lnTo>
                <a:lnTo>
                  <a:pt x="351" y="814"/>
                </a:lnTo>
                <a:lnTo>
                  <a:pt x="352" y="814"/>
                </a:lnTo>
                <a:lnTo>
                  <a:pt x="351" y="814"/>
                </a:lnTo>
                <a:lnTo>
                  <a:pt x="351" y="816"/>
                </a:lnTo>
                <a:lnTo>
                  <a:pt x="352" y="816"/>
                </a:lnTo>
                <a:lnTo>
                  <a:pt x="351" y="817"/>
                </a:lnTo>
                <a:lnTo>
                  <a:pt x="351" y="819"/>
                </a:lnTo>
                <a:lnTo>
                  <a:pt x="352" y="819"/>
                </a:lnTo>
                <a:lnTo>
                  <a:pt x="352" y="817"/>
                </a:lnTo>
                <a:lnTo>
                  <a:pt x="352" y="819"/>
                </a:lnTo>
                <a:lnTo>
                  <a:pt x="352" y="821"/>
                </a:lnTo>
                <a:lnTo>
                  <a:pt x="354" y="821"/>
                </a:lnTo>
                <a:lnTo>
                  <a:pt x="354" y="822"/>
                </a:lnTo>
                <a:lnTo>
                  <a:pt x="352" y="822"/>
                </a:lnTo>
                <a:lnTo>
                  <a:pt x="354" y="824"/>
                </a:lnTo>
                <a:lnTo>
                  <a:pt x="354" y="825"/>
                </a:lnTo>
                <a:lnTo>
                  <a:pt x="352" y="825"/>
                </a:lnTo>
                <a:lnTo>
                  <a:pt x="352" y="827"/>
                </a:lnTo>
                <a:lnTo>
                  <a:pt x="354" y="827"/>
                </a:lnTo>
                <a:lnTo>
                  <a:pt x="352" y="827"/>
                </a:lnTo>
                <a:lnTo>
                  <a:pt x="354" y="827"/>
                </a:lnTo>
                <a:lnTo>
                  <a:pt x="354" y="829"/>
                </a:lnTo>
                <a:lnTo>
                  <a:pt x="354" y="830"/>
                </a:lnTo>
                <a:lnTo>
                  <a:pt x="355" y="830"/>
                </a:lnTo>
                <a:lnTo>
                  <a:pt x="355" y="832"/>
                </a:lnTo>
                <a:lnTo>
                  <a:pt x="355" y="833"/>
                </a:lnTo>
                <a:lnTo>
                  <a:pt x="357" y="833"/>
                </a:lnTo>
                <a:lnTo>
                  <a:pt x="357" y="832"/>
                </a:lnTo>
                <a:lnTo>
                  <a:pt x="357" y="833"/>
                </a:lnTo>
                <a:lnTo>
                  <a:pt x="357" y="835"/>
                </a:lnTo>
                <a:lnTo>
                  <a:pt x="357" y="837"/>
                </a:lnTo>
                <a:lnTo>
                  <a:pt x="359" y="837"/>
                </a:lnTo>
                <a:lnTo>
                  <a:pt x="359" y="838"/>
                </a:lnTo>
                <a:lnTo>
                  <a:pt x="359" y="840"/>
                </a:lnTo>
                <a:lnTo>
                  <a:pt x="359" y="841"/>
                </a:lnTo>
                <a:lnTo>
                  <a:pt x="359" y="843"/>
                </a:lnTo>
                <a:lnTo>
                  <a:pt x="359" y="845"/>
                </a:lnTo>
                <a:lnTo>
                  <a:pt x="359" y="846"/>
                </a:lnTo>
                <a:lnTo>
                  <a:pt x="359" y="845"/>
                </a:lnTo>
                <a:lnTo>
                  <a:pt x="359" y="846"/>
                </a:lnTo>
                <a:lnTo>
                  <a:pt x="360" y="846"/>
                </a:lnTo>
                <a:lnTo>
                  <a:pt x="360" y="848"/>
                </a:lnTo>
                <a:lnTo>
                  <a:pt x="360" y="849"/>
                </a:lnTo>
                <a:lnTo>
                  <a:pt x="360" y="851"/>
                </a:lnTo>
                <a:lnTo>
                  <a:pt x="362" y="851"/>
                </a:lnTo>
                <a:lnTo>
                  <a:pt x="362" y="853"/>
                </a:lnTo>
                <a:lnTo>
                  <a:pt x="362" y="854"/>
                </a:lnTo>
                <a:lnTo>
                  <a:pt x="362" y="856"/>
                </a:lnTo>
                <a:lnTo>
                  <a:pt x="363" y="856"/>
                </a:lnTo>
                <a:lnTo>
                  <a:pt x="363" y="857"/>
                </a:lnTo>
                <a:lnTo>
                  <a:pt x="363" y="859"/>
                </a:lnTo>
                <a:lnTo>
                  <a:pt x="363" y="861"/>
                </a:lnTo>
                <a:lnTo>
                  <a:pt x="363" y="862"/>
                </a:lnTo>
                <a:lnTo>
                  <a:pt x="365" y="862"/>
                </a:lnTo>
                <a:lnTo>
                  <a:pt x="365" y="864"/>
                </a:lnTo>
                <a:lnTo>
                  <a:pt x="365" y="865"/>
                </a:lnTo>
                <a:lnTo>
                  <a:pt x="365" y="867"/>
                </a:lnTo>
                <a:lnTo>
                  <a:pt x="367" y="867"/>
                </a:lnTo>
                <a:lnTo>
                  <a:pt x="367" y="869"/>
                </a:lnTo>
                <a:lnTo>
                  <a:pt x="367" y="870"/>
                </a:lnTo>
                <a:lnTo>
                  <a:pt x="367" y="872"/>
                </a:lnTo>
                <a:lnTo>
                  <a:pt x="367" y="873"/>
                </a:lnTo>
                <a:lnTo>
                  <a:pt x="365" y="873"/>
                </a:lnTo>
                <a:lnTo>
                  <a:pt x="365" y="875"/>
                </a:lnTo>
                <a:lnTo>
                  <a:pt x="365" y="877"/>
                </a:lnTo>
                <a:lnTo>
                  <a:pt x="363" y="877"/>
                </a:lnTo>
                <a:lnTo>
                  <a:pt x="363" y="878"/>
                </a:lnTo>
                <a:lnTo>
                  <a:pt x="363" y="880"/>
                </a:lnTo>
                <a:lnTo>
                  <a:pt x="362" y="880"/>
                </a:lnTo>
                <a:lnTo>
                  <a:pt x="362" y="881"/>
                </a:lnTo>
                <a:lnTo>
                  <a:pt x="363" y="881"/>
                </a:lnTo>
                <a:lnTo>
                  <a:pt x="363" y="883"/>
                </a:lnTo>
                <a:lnTo>
                  <a:pt x="362" y="883"/>
                </a:lnTo>
                <a:lnTo>
                  <a:pt x="362" y="885"/>
                </a:lnTo>
                <a:lnTo>
                  <a:pt x="362" y="883"/>
                </a:lnTo>
                <a:lnTo>
                  <a:pt x="362" y="885"/>
                </a:lnTo>
                <a:lnTo>
                  <a:pt x="362" y="886"/>
                </a:lnTo>
                <a:lnTo>
                  <a:pt x="360" y="886"/>
                </a:lnTo>
                <a:lnTo>
                  <a:pt x="360" y="888"/>
                </a:lnTo>
                <a:lnTo>
                  <a:pt x="360" y="886"/>
                </a:lnTo>
                <a:lnTo>
                  <a:pt x="360" y="888"/>
                </a:lnTo>
                <a:lnTo>
                  <a:pt x="360" y="886"/>
                </a:lnTo>
                <a:lnTo>
                  <a:pt x="360" y="888"/>
                </a:lnTo>
                <a:lnTo>
                  <a:pt x="359" y="888"/>
                </a:lnTo>
                <a:lnTo>
                  <a:pt x="359" y="889"/>
                </a:lnTo>
                <a:lnTo>
                  <a:pt x="357" y="889"/>
                </a:lnTo>
                <a:lnTo>
                  <a:pt x="359" y="889"/>
                </a:lnTo>
                <a:lnTo>
                  <a:pt x="357" y="889"/>
                </a:lnTo>
                <a:lnTo>
                  <a:pt x="359" y="889"/>
                </a:lnTo>
                <a:lnTo>
                  <a:pt x="357" y="891"/>
                </a:lnTo>
                <a:lnTo>
                  <a:pt x="355" y="891"/>
                </a:lnTo>
                <a:lnTo>
                  <a:pt x="354" y="891"/>
                </a:lnTo>
                <a:lnTo>
                  <a:pt x="354" y="889"/>
                </a:lnTo>
                <a:lnTo>
                  <a:pt x="355" y="889"/>
                </a:lnTo>
                <a:lnTo>
                  <a:pt x="354" y="889"/>
                </a:lnTo>
                <a:lnTo>
                  <a:pt x="352" y="889"/>
                </a:lnTo>
                <a:lnTo>
                  <a:pt x="351" y="889"/>
                </a:lnTo>
                <a:lnTo>
                  <a:pt x="351" y="888"/>
                </a:lnTo>
                <a:lnTo>
                  <a:pt x="351" y="889"/>
                </a:lnTo>
                <a:lnTo>
                  <a:pt x="349" y="889"/>
                </a:lnTo>
                <a:lnTo>
                  <a:pt x="349" y="888"/>
                </a:lnTo>
                <a:lnTo>
                  <a:pt x="347" y="888"/>
                </a:lnTo>
                <a:lnTo>
                  <a:pt x="346" y="888"/>
                </a:lnTo>
                <a:lnTo>
                  <a:pt x="346" y="886"/>
                </a:lnTo>
                <a:lnTo>
                  <a:pt x="344" y="886"/>
                </a:lnTo>
                <a:lnTo>
                  <a:pt x="343" y="886"/>
                </a:lnTo>
                <a:lnTo>
                  <a:pt x="343" y="885"/>
                </a:lnTo>
                <a:lnTo>
                  <a:pt x="343" y="883"/>
                </a:lnTo>
                <a:lnTo>
                  <a:pt x="341" y="883"/>
                </a:lnTo>
                <a:lnTo>
                  <a:pt x="339" y="883"/>
                </a:lnTo>
                <a:lnTo>
                  <a:pt x="341" y="881"/>
                </a:lnTo>
                <a:lnTo>
                  <a:pt x="339" y="880"/>
                </a:lnTo>
                <a:lnTo>
                  <a:pt x="339" y="881"/>
                </a:lnTo>
                <a:lnTo>
                  <a:pt x="339" y="880"/>
                </a:lnTo>
                <a:lnTo>
                  <a:pt x="338" y="880"/>
                </a:lnTo>
                <a:lnTo>
                  <a:pt x="336" y="880"/>
                </a:lnTo>
                <a:lnTo>
                  <a:pt x="336" y="881"/>
                </a:lnTo>
                <a:lnTo>
                  <a:pt x="335" y="881"/>
                </a:lnTo>
                <a:lnTo>
                  <a:pt x="336" y="881"/>
                </a:lnTo>
                <a:lnTo>
                  <a:pt x="335" y="880"/>
                </a:lnTo>
                <a:lnTo>
                  <a:pt x="333" y="880"/>
                </a:lnTo>
                <a:lnTo>
                  <a:pt x="333" y="878"/>
                </a:lnTo>
                <a:lnTo>
                  <a:pt x="331" y="878"/>
                </a:lnTo>
                <a:lnTo>
                  <a:pt x="331" y="877"/>
                </a:lnTo>
                <a:lnTo>
                  <a:pt x="330" y="877"/>
                </a:lnTo>
                <a:lnTo>
                  <a:pt x="330" y="878"/>
                </a:lnTo>
                <a:lnTo>
                  <a:pt x="330" y="877"/>
                </a:lnTo>
                <a:lnTo>
                  <a:pt x="328" y="877"/>
                </a:lnTo>
                <a:lnTo>
                  <a:pt x="328" y="875"/>
                </a:lnTo>
                <a:lnTo>
                  <a:pt x="327" y="875"/>
                </a:lnTo>
                <a:lnTo>
                  <a:pt x="325" y="875"/>
                </a:lnTo>
                <a:lnTo>
                  <a:pt x="325" y="873"/>
                </a:lnTo>
                <a:lnTo>
                  <a:pt x="323" y="873"/>
                </a:lnTo>
                <a:lnTo>
                  <a:pt x="322" y="873"/>
                </a:lnTo>
                <a:lnTo>
                  <a:pt x="322" y="872"/>
                </a:lnTo>
                <a:lnTo>
                  <a:pt x="320" y="872"/>
                </a:lnTo>
                <a:lnTo>
                  <a:pt x="320" y="870"/>
                </a:lnTo>
                <a:lnTo>
                  <a:pt x="322" y="870"/>
                </a:lnTo>
                <a:lnTo>
                  <a:pt x="323" y="870"/>
                </a:lnTo>
                <a:lnTo>
                  <a:pt x="322" y="870"/>
                </a:lnTo>
                <a:lnTo>
                  <a:pt x="322" y="869"/>
                </a:lnTo>
                <a:lnTo>
                  <a:pt x="320" y="869"/>
                </a:lnTo>
                <a:lnTo>
                  <a:pt x="319" y="869"/>
                </a:lnTo>
                <a:lnTo>
                  <a:pt x="317" y="869"/>
                </a:lnTo>
                <a:lnTo>
                  <a:pt x="317" y="867"/>
                </a:lnTo>
                <a:lnTo>
                  <a:pt x="315" y="867"/>
                </a:lnTo>
                <a:lnTo>
                  <a:pt x="314" y="865"/>
                </a:lnTo>
                <a:lnTo>
                  <a:pt x="312" y="865"/>
                </a:lnTo>
                <a:lnTo>
                  <a:pt x="312" y="864"/>
                </a:lnTo>
                <a:lnTo>
                  <a:pt x="312" y="862"/>
                </a:lnTo>
                <a:lnTo>
                  <a:pt x="311" y="862"/>
                </a:lnTo>
                <a:lnTo>
                  <a:pt x="312" y="862"/>
                </a:lnTo>
                <a:lnTo>
                  <a:pt x="311" y="862"/>
                </a:lnTo>
                <a:lnTo>
                  <a:pt x="309" y="862"/>
                </a:lnTo>
                <a:lnTo>
                  <a:pt x="309" y="861"/>
                </a:lnTo>
                <a:lnTo>
                  <a:pt x="307" y="861"/>
                </a:lnTo>
                <a:lnTo>
                  <a:pt x="307" y="862"/>
                </a:lnTo>
                <a:lnTo>
                  <a:pt x="307" y="861"/>
                </a:lnTo>
                <a:lnTo>
                  <a:pt x="306" y="861"/>
                </a:lnTo>
                <a:lnTo>
                  <a:pt x="304" y="861"/>
                </a:lnTo>
                <a:lnTo>
                  <a:pt x="303" y="861"/>
                </a:lnTo>
                <a:lnTo>
                  <a:pt x="303" y="859"/>
                </a:lnTo>
                <a:lnTo>
                  <a:pt x="303" y="857"/>
                </a:lnTo>
                <a:lnTo>
                  <a:pt x="301" y="857"/>
                </a:lnTo>
                <a:lnTo>
                  <a:pt x="301" y="856"/>
                </a:lnTo>
                <a:lnTo>
                  <a:pt x="303" y="856"/>
                </a:lnTo>
                <a:lnTo>
                  <a:pt x="304" y="856"/>
                </a:lnTo>
                <a:lnTo>
                  <a:pt x="306" y="856"/>
                </a:lnTo>
                <a:lnTo>
                  <a:pt x="307" y="856"/>
                </a:lnTo>
                <a:lnTo>
                  <a:pt x="306" y="856"/>
                </a:lnTo>
                <a:lnTo>
                  <a:pt x="304" y="856"/>
                </a:lnTo>
                <a:lnTo>
                  <a:pt x="304" y="854"/>
                </a:lnTo>
                <a:lnTo>
                  <a:pt x="304" y="853"/>
                </a:lnTo>
                <a:lnTo>
                  <a:pt x="306" y="853"/>
                </a:lnTo>
                <a:lnTo>
                  <a:pt x="304" y="853"/>
                </a:lnTo>
                <a:lnTo>
                  <a:pt x="304" y="851"/>
                </a:lnTo>
                <a:lnTo>
                  <a:pt x="304" y="853"/>
                </a:lnTo>
                <a:lnTo>
                  <a:pt x="304" y="851"/>
                </a:lnTo>
                <a:lnTo>
                  <a:pt x="306" y="851"/>
                </a:lnTo>
                <a:lnTo>
                  <a:pt x="306" y="849"/>
                </a:lnTo>
                <a:lnTo>
                  <a:pt x="304" y="849"/>
                </a:lnTo>
                <a:lnTo>
                  <a:pt x="304" y="851"/>
                </a:lnTo>
                <a:lnTo>
                  <a:pt x="304" y="849"/>
                </a:lnTo>
                <a:lnTo>
                  <a:pt x="304" y="851"/>
                </a:lnTo>
                <a:lnTo>
                  <a:pt x="304" y="853"/>
                </a:lnTo>
                <a:lnTo>
                  <a:pt x="303" y="853"/>
                </a:lnTo>
                <a:lnTo>
                  <a:pt x="303" y="854"/>
                </a:lnTo>
                <a:lnTo>
                  <a:pt x="301" y="854"/>
                </a:lnTo>
                <a:lnTo>
                  <a:pt x="301" y="853"/>
                </a:lnTo>
                <a:lnTo>
                  <a:pt x="301" y="851"/>
                </a:lnTo>
                <a:lnTo>
                  <a:pt x="299" y="851"/>
                </a:lnTo>
                <a:lnTo>
                  <a:pt x="301" y="851"/>
                </a:lnTo>
                <a:lnTo>
                  <a:pt x="299" y="851"/>
                </a:lnTo>
                <a:lnTo>
                  <a:pt x="299" y="853"/>
                </a:lnTo>
                <a:lnTo>
                  <a:pt x="298" y="853"/>
                </a:lnTo>
                <a:lnTo>
                  <a:pt x="298" y="854"/>
                </a:lnTo>
                <a:lnTo>
                  <a:pt x="296" y="854"/>
                </a:lnTo>
                <a:lnTo>
                  <a:pt x="298" y="854"/>
                </a:lnTo>
                <a:lnTo>
                  <a:pt x="296" y="854"/>
                </a:lnTo>
                <a:lnTo>
                  <a:pt x="295" y="854"/>
                </a:lnTo>
                <a:lnTo>
                  <a:pt x="295" y="856"/>
                </a:lnTo>
                <a:lnTo>
                  <a:pt x="295" y="854"/>
                </a:lnTo>
                <a:lnTo>
                  <a:pt x="296" y="854"/>
                </a:lnTo>
                <a:lnTo>
                  <a:pt x="296" y="856"/>
                </a:lnTo>
                <a:lnTo>
                  <a:pt x="298" y="856"/>
                </a:lnTo>
                <a:lnTo>
                  <a:pt x="299" y="856"/>
                </a:lnTo>
                <a:lnTo>
                  <a:pt x="301" y="856"/>
                </a:lnTo>
                <a:lnTo>
                  <a:pt x="301" y="857"/>
                </a:lnTo>
                <a:lnTo>
                  <a:pt x="301" y="859"/>
                </a:lnTo>
                <a:lnTo>
                  <a:pt x="301" y="861"/>
                </a:lnTo>
                <a:lnTo>
                  <a:pt x="301" y="862"/>
                </a:lnTo>
                <a:lnTo>
                  <a:pt x="301" y="864"/>
                </a:lnTo>
                <a:lnTo>
                  <a:pt x="301" y="865"/>
                </a:lnTo>
                <a:lnTo>
                  <a:pt x="301" y="867"/>
                </a:lnTo>
                <a:lnTo>
                  <a:pt x="299" y="867"/>
                </a:lnTo>
                <a:lnTo>
                  <a:pt x="298" y="867"/>
                </a:lnTo>
                <a:lnTo>
                  <a:pt x="296" y="867"/>
                </a:lnTo>
                <a:lnTo>
                  <a:pt x="296" y="865"/>
                </a:lnTo>
                <a:lnTo>
                  <a:pt x="295" y="865"/>
                </a:lnTo>
                <a:lnTo>
                  <a:pt x="295" y="864"/>
                </a:lnTo>
                <a:lnTo>
                  <a:pt x="293" y="862"/>
                </a:lnTo>
                <a:lnTo>
                  <a:pt x="293" y="861"/>
                </a:lnTo>
                <a:lnTo>
                  <a:pt x="293" y="862"/>
                </a:lnTo>
                <a:lnTo>
                  <a:pt x="291" y="862"/>
                </a:lnTo>
                <a:lnTo>
                  <a:pt x="291" y="864"/>
                </a:lnTo>
                <a:lnTo>
                  <a:pt x="291" y="865"/>
                </a:lnTo>
                <a:lnTo>
                  <a:pt x="293" y="865"/>
                </a:lnTo>
                <a:lnTo>
                  <a:pt x="293" y="867"/>
                </a:lnTo>
                <a:lnTo>
                  <a:pt x="291" y="867"/>
                </a:lnTo>
                <a:lnTo>
                  <a:pt x="290" y="865"/>
                </a:lnTo>
                <a:lnTo>
                  <a:pt x="288" y="865"/>
                </a:lnTo>
                <a:lnTo>
                  <a:pt x="290" y="865"/>
                </a:lnTo>
                <a:lnTo>
                  <a:pt x="288" y="865"/>
                </a:lnTo>
                <a:lnTo>
                  <a:pt x="290" y="865"/>
                </a:lnTo>
                <a:lnTo>
                  <a:pt x="290" y="864"/>
                </a:lnTo>
                <a:lnTo>
                  <a:pt x="288" y="865"/>
                </a:lnTo>
                <a:lnTo>
                  <a:pt x="288" y="864"/>
                </a:lnTo>
                <a:lnTo>
                  <a:pt x="287" y="864"/>
                </a:lnTo>
                <a:lnTo>
                  <a:pt x="288" y="864"/>
                </a:lnTo>
                <a:lnTo>
                  <a:pt x="288" y="865"/>
                </a:lnTo>
                <a:lnTo>
                  <a:pt x="287" y="865"/>
                </a:lnTo>
                <a:lnTo>
                  <a:pt x="287" y="867"/>
                </a:lnTo>
                <a:lnTo>
                  <a:pt x="287" y="869"/>
                </a:lnTo>
                <a:lnTo>
                  <a:pt x="285" y="869"/>
                </a:lnTo>
                <a:lnTo>
                  <a:pt x="285" y="867"/>
                </a:lnTo>
                <a:lnTo>
                  <a:pt x="287" y="867"/>
                </a:lnTo>
                <a:lnTo>
                  <a:pt x="287" y="865"/>
                </a:lnTo>
                <a:lnTo>
                  <a:pt x="287" y="864"/>
                </a:lnTo>
                <a:lnTo>
                  <a:pt x="285" y="864"/>
                </a:lnTo>
                <a:lnTo>
                  <a:pt x="285" y="862"/>
                </a:lnTo>
                <a:lnTo>
                  <a:pt x="285" y="864"/>
                </a:lnTo>
                <a:lnTo>
                  <a:pt x="285" y="865"/>
                </a:lnTo>
                <a:lnTo>
                  <a:pt x="285" y="867"/>
                </a:lnTo>
                <a:lnTo>
                  <a:pt x="285" y="865"/>
                </a:lnTo>
                <a:lnTo>
                  <a:pt x="285" y="867"/>
                </a:lnTo>
                <a:lnTo>
                  <a:pt x="285" y="865"/>
                </a:lnTo>
                <a:lnTo>
                  <a:pt x="283" y="865"/>
                </a:lnTo>
                <a:lnTo>
                  <a:pt x="283" y="864"/>
                </a:lnTo>
                <a:lnTo>
                  <a:pt x="285" y="864"/>
                </a:lnTo>
                <a:lnTo>
                  <a:pt x="283" y="864"/>
                </a:lnTo>
                <a:lnTo>
                  <a:pt x="283" y="862"/>
                </a:lnTo>
                <a:lnTo>
                  <a:pt x="285" y="862"/>
                </a:lnTo>
                <a:lnTo>
                  <a:pt x="285" y="861"/>
                </a:lnTo>
                <a:lnTo>
                  <a:pt x="283" y="861"/>
                </a:lnTo>
                <a:lnTo>
                  <a:pt x="283" y="859"/>
                </a:lnTo>
                <a:lnTo>
                  <a:pt x="283" y="861"/>
                </a:lnTo>
                <a:lnTo>
                  <a:pt x="282" y="861"/>
                </a:lnTo>
                <a:lnTo>
                  <a:pt x="282" y="862"/>
                </a:lnTo>
                <a:lnTo>
                  <a:pt x="280" y="862"/>
                </a:lnTo>
                <a:lnTo>
                  <a:pt x="280" y="861"/>
                </a:lnTo>
                <a:lnTo>
                  <a:pt x="282" y="861"/>
                </a:lnTo>
                <a:lnTo>
                  <a:pt x="280" y="861"/>
                </a:lnTo>
                <a:lnTo>
                  <a:pt x="279" y="861"/>
                </a:lnTo>
                <a:lnTo>
                  <a:pt x="279" y="859"/>
                </a:lnTo>
                <a:lnTo>
                  <a:pt x="279" y="861"/>
                </a:lnTo>
                <a:lnTo>
                  <a:pt x="280" y="861"/>
                </a:lnTo>
                <a:lnTo>
                  <a:pt x="280" y="862"/>
                </a:lnTo>
                <a:lnTo>
                  <a:pt x="279" y="862"/>
                </a:lnTo>
                <a:lnTo>
                  <a:pt x="279" y="861"/>
                </a:lnTo>
                <a:lnTo>
                  <a:pt x="279" y="862"/>
                </a:lnTo>
                <a:lnTo>
                  <a:pt x="279" y="864"/>
                </a:lnTo>
                <a:lnTo>
                  <a:pt x="279" y="862"/>
                </a:lnTo>
                <a:lnTo>
                  <a:pt x="279" y="864"/>
                </a:lnTo>
                <a:lnTo>
                  <a:pt x="279" y="862"/>
                </a:lnTo>
                <a:lnTo>
                  <a:pt x="279" y="864"/>
                </a:lnTo>
                <a:lnTo>
                  <a:pt x="279" y="862"/>
                </a:lnTo>
                <a:lnTo>
                  <a:pt x="277" y="862"/>
                </a:lnTo>
                <a:lnTo>
                  <a:pt x="277" y="861"/>
                </a:lnTo>
                <a:lnTo>
                  <a:pt x="277" y="862"/>
                </a:lnTo>
                <a:lnTo>
                  <a:pt x="277" y="861"/>
                </a:lnTo>
                <a:lnTo>
                  <a:pt x="277" y="859"/>
                </a:lnTo>
                <a:lnTo>
                  <a:pt x="275" y="859"/>
                </a:lnTo>
                <a:lnTo>
                  <a:pt x="277" y="861"/>
                </a:lnTo>
                <a:lnTo>
                  <a:pt x="275" y="861"/>
                </a:lnTo>
                <a:lnTo>
                  <a:pt x="275" y="859"/>
                </a:lnTo>
                <a:lnTo>
                  <a:pt x="275" y="857"/>
                </a:lnTo>
                <a:lnTo>
                  <a:pt x="277" y="857"/>
                </a:lnTo>
                <a:lnTo>
                  <a:pt x="279" y="856"/>
                </a:lnTo>
                <a:lnTo>
                  <a:pt x="277" y="856"/>
                </a:lnTo>
                <a:lnTo>
                  <a:pt x="275" y="856"/>
                </a:lnTo>
                <a:lnTo>
                  <a:pt x="275" y="854"/>
                </a:lnTo>
                <a:lnTo>
                  <a:pt x="275" y="856"/>
                </a:lnTo>
                <a:lnTo>
                  <a:pt x="275" y="854"/>
                </a:lnTo>
                <a:lnTo>
                  <a:pt x="275" y="856"/>
                </a:lnTo>
                <a:lnTo>
                  <a:pt x="275" y="854"/>
                </a:lnTo>
                <a:lnTo>
                  <a:pt x="275" y="856"/>
                </a:lnTo>
                <a:lnTo>
                  <a:pt x="274" y="856"/>
                </a:lnTo>
                <a:lnTo>
                  <a:pt x="272" y="856"/>
                </a:lnTo>
                <a:lnTo>
                  <a:pt x="272" y="854"/>
                </a:lnTo>
                <a:lnTo>
                  <a:pt x="274" y="854"/>
                </a:lnTo>
                <a:lnTo>
                  <a:pt x="274" y="856"/>
                </a:lnTo>
                <a:lnTo>
                  <a:pt x="274" y="854"/>
                </a:lnTo>
                <a:lnTo>
                  <a:pt x="274" y="853"/>
                </a:lnTo>
                <a:lnTo>
                  <a:pt x="274" y="854"/>
                </a:lnTo>
                <a:lnTo>
                  <a:pt x="272" y="854"/>
                </a:lnTo>
                <a:lnTo>
                  <a:pt x="272" y="853"/>
                </a:lnTo>
                <a:lnTo>
                  <a:pt x="274" y="853"/>
                </a:lnTo>
                <a:lnTo>
                  <a:pt x="272" y="853"/>
                </a:lnTo>
                <a:lnTo>
                  <a:pt x="272" y="851"/>
                </a:lnTo>
                <a:lnTo>
                  <a:pt x="271" y="851"/>
                </a:lnTo>
                <a:lnTo>
                  <a:pt x="272" y="849"/>
                </a:lnTo>
                <a:lnTo>
                  <a:pt x="271" y="849"/>
                </a:lnTo>
                <a:lnTo>
                  <a:pt x="271" y="848"/>
                </a:lnTo>
                <a:lnTo>
                  <a:pt x="271" y="849"/>
                </a:lnTo>
                <a:lnTo>
                  <a:pt x="269" y="849"/>
                </a:lnTo>
                <a:lnTo>
                  <a:pt x="269" y="851"/>
                </a:lnTo>
                <a:lnTo>
                  <a:pt x="269" y="849"/>
                </a:lnTo>
                <a:lnTo>
                  <a:pt x="269" y="851"/>
                </a:lnTo>
                <a:lnTo>
                  <a:pt x="269" y="853"/>
                </a:lnTo>
                <a:lnTo>
                  <a:pt x="267" y="853"/>
                </a:lnTo>
                <a:lnTo>
                  <a:pt x="267" y="851"/>
                </a:lnTo>
                <a:lnTo>
                  <a:pt x="267" y="849"/>
                </a:lnTo>
                <a:lnTo>
                  <a:pt x="267" y="848"/>
                </a:lnTo>
                <a:lnTo>
                  <a:pt x="267" y="846"/>
                </a:lnTo>
                <a:lnTo>
                  <a:pt x="267" y="845"/>
                </a:lnTo>
                <a:lnTo>
                  <a:pt x="267" y="843"/>
                </a:lnTo>
                <a:lnTo>
                  <a:pt x="269" y="843"/>
                </a:lnTo>
                <a:lnTo>
                  <a:pt x="267" y="843"/>
                </a:lnTo>
                <a:lnTo>
                  <a:pt x="267" y="841"/>
                </a:lnTo>
                <a:lnTo>
                  <a:pt x="269" y="841"/>
                </a:lnTo>
                <a:lnTo>
                  <a:pt x="269" y="840"/>
                </a:lnTo>
                <a:lnTo>
                  <a:pt x="267" y="840"/>
                </a:lnTo>
                <a:lnTo>
                  <a:pt x="269" y="840"/>
                </a:lnTo>
                <a:lnTo>
                  <a:pt x="269" y="838"/>
                </a:lnTo>
                <a:lnTo>
                  <a:pt x="269" y="837"/>
                </a:lnTo>
                <a:lnTo>
                  <a:pt x="271" y="837"/>
                </a:lnTo>
                <a:lnTo>
                  <a:pt x="271" y="835"/>
                </a:lnTo>
                <a:lnTo>
                  <a:pt x="271" y="833"/>
                </a:lnTo>
                <a:lnTo>
                  <a:pt x="272" y="833"/>
                </a:lnTo>
                <a:lnTo>
                  <a:pt x="272" y="835"/>
                </a:lnTo>
                <a:lnTo>
                  <a:pt x="274" y="837"/>
                </a:lnTo>
                <a:lnTo>
                  <a:pt x="274" y="838"/>
                </a:lnTo>
                <a:lnTo>
                  <a:pt x="275" y="838"/>
                </a:lnTo>
                <a:lnTo>
                  <a:pt x="277" y="840"/>
                </a:lnTo>
                <a:lnTo>
                  <a:pt x="277" y="841"/>
                </a:lnTo>
                <a:lnTo>
                  <a:pt x="279" y="843"/>
                </a:lnTo>
                <a:lnTo>
                  <a:pt x="280" y="843"/>
                </a:lnTo>
                <a:lnTo>
                  <a:pt x="280" y="845"/>
                </a:lnTo>
                <a:lnTo>
                  <a:pt x="282" y="845"/>
                </a:lnTo>
                <a:lnTo>
                  <a:pt x="282" y="846"/>
                </a:lnTo>
                <a:lnTo>
                  <a:pt x="283" y="846"/>
                </a:lnTo>
                <a:lnTo>
                  <a:pt x="285" y="846"/>
                </a:lnTo>
                <a:lnTo>
                  <a:pt x="285" y="848"/>
                </a:lnTo>
                <a:lnTo>
                  <a:pt x="285" y="849"/>
                </a:lnTo>
                <a:lnTo>
                  <a:pt x="287" y="849"/>
                </a:lnTo>
                <a:lnTo>
                  <a:pt x="288" y="851"/>
                </a:lnTo>
                <a:lnTo>
                  <a:pt x="290" y="851"/>
                </a:lnTo>
                <a:lnTo>
                  <a:pt x="290" y="853"/>
                </a:lnTo>
                <a:lnTo>
                  <a:pt x="291" y="853"/>
                </a:lnTo>
                <a:lnTo>
                  <a:pt x="291" y="854"/>
                </a:lnTo>
                <a:lnTo>
                  <a:pt x="293" y="854"/>
                </a:lnTo>
                <a:lnTo>
                  <a:pt x="293" y="853"/>
                </a:lnTo>
                <a:lnTo>
                  <a:pt x="293" y="851"/>
                </a:lnTo>
                <a:lnTo>
                  <a:pt x="291" y="851"/>
                </a:lnTo>
                <a:lnTo>
                  <a:pt x="291" y="849"/>
                </a:lnTo>
                <a:lnTo>
                  <a:pt x="290" y="849"/>
                </a:lnTo>
                <a:lnTo>
                  <a:pt x="290" y="848"/>
                </a:lnTo>
                <a:lnTo>
                  <a:pt x="291" y="848"/>
                </a:lnTo>
                <a:lnTo>
                  <a:pt x="293" y="848"/>
                </a:lnTo>
                <a:lnTo>
                  <a:pt x="295" y="848"/>
                </a:lnTo>
                <a:lnTo>
                  <a:pt x="296" y="846"/>
                </a:lnTo>
                <a:lnTo>
                  <a:pt x="295" y="846"/>
                </a:lnTo>
                <a:lnTo>
                  <a:pt x="296" y="846"/>
                </a:lnTo>
                <a:lnTo>
                  <a:pt x="296" y="845"/>
                </a:lnTo>
                <a:lnTo>
                  <a:pt x="296" y="846"/>
                </a:lnTo>
                <a:lnTo>
                  <a:pt x="298" y="846"/>
                </a:lnTo>
                <a:lnTo>
                  <a:pt x="299" y="845"/>
                </a:lnTo>
                <a:lnTo>
                  <a:pt x="298" y="845"/>
                </a:lnTo>
                <a:lnTo>
                  <a:pt x="299" y="845"/>
                </a:lnTo>
                <a:lnTo>
                  <a:pt x="301" y="843"/>
                </a:lnTo>
                <a:lnTo>
                  <a:pt x="301" y="845"/>
                </a:lnTo>
                <a:lnTo>
                  <a:pt x="299" y="845"/>
                </a:lnTo>
                <a:lnTo>
                  <a:pt x="299" y="846"/>
                </a:lnTo>
                <a:lnTo>
                  <a:pt x="301" y="846"/>
                </a:lnTo>
                <a:lnTo>
                  <a:pt x="301" y="845"/>
                </a:lnTo>
                <a:lnTo>
                  <a:pt x="301" y="846"/>
                </a:lnTo>
                <a:lnTo>
                  <a:pt x="303" y="846"/>
                </a:lnTo>
                <a:lnTo>
                  <a:pt x="304" y="846"/>
                </a:lnTo>
                <a:lnTo>
                  <a:pt x="306" y="846"/>
                </a:lnTo>
                <a:lnTo>
                  <a:pt x="307" y="846"/>
                </a:lnTo>
                <a:lnTo>
                  <a:pt x="306" y="846"/>
                </a:lnTo>
                <a:lnTo>
                  <a:pt x="304" y="846"/>
                </a:lnTo>
                <a:lnTo>
                  <a:pt x="304" y="845"/>
                </a:lnTo>
                <a:lnTo>
                  <a:pt x="303" y="845"/>
                </a:lnTo>
                <a:lnTo>
                  <a:pt x="301" y="845"/>
                </a:lnTo>
                <a:lnTo>
                  <a:pt x="301" y="843"/>
                </a:lnTo>
                <a:lnTo>
                  <a:pt x="299" y="843"/>
                </a:lnTo>
                <a:lnTo>
                  <a:pt x="298" y="843"/>
                </a:lnTo>
                <a:lnTo>
                  <a:pt x="298" y="841"/>
                </a:lnTo>
                <a:lnTo>
                  <a:pt x="296" y="841"/>
                </a:lnTo>
                <a:lnTo>
                  <a:pt x="295" y="841"/>
                </a:lnTo>
                <a:lnTo>
                  <a:pt x="295" y="840"/>
                </a:lnTo>
                <a:lnTo>
                  <a:pt x="295" y="838"/>
                </a:lnTo>
                <a:lnTo>
                  <a:pt x="293" y="838"/>
                </a:lnTo>
                <a:lnTo>
                  <a:pt x="295" y="838"/>
                </a:lnTo>
                <a:lnTo>
                  <a:pt x="295" y="837"/>
                </a:lnTo>
                <a:lnTo>
                  <a:pt x="296" y="837"/>
                </a:lnTo>
                <a:lnTo>
                  <a:pt x="298" y="837"/>
                </a:lnTo>
                <a:lnTo>
                  <a:pt x="299" y="835"/>
                </a:lnTo>
                <a:lnTo>
                  <a:pt x="301" y="835"/>
                </a:lnTo>
                <a:lnTo>
                  <a:pt x="303" y="837"/>
                </a:lnTo>
                <a:lnTo>
                  <a:pt x="304" y="837"/>
                </a:lnTo>
                <a:lnTo>
                  <a:pt x="303" y="838"/>
                </a:lnTo>
                <a:lnTo>
                  <a:pt x="304" y="838"/>
                </a:lnTo>
                <a:lnTo>
                  <a:pt x="306" y="838"/>
                </a:lnTo>
                <a:lnTo>
                  <a:pt x="307" y="838"/>
                </a:lnTo>
                <a:lnTo>
                  <a:pt x="309" y="838"/>
                </a:lnTo>
                <a:lnTo>
                  <a:pt x="309" y="840"/>
                </a:lnTo>
                <a:lnTo>
                  <a:pt x="311" y="840"/>
                </a:lnTo>
                <a:lnTo>
                  <a:pt x="312" y="841"/>
                </a:lnTo>
                <a:lnTo>
                  <a:pt x="314" y="841"/>
                </a:lnTo>
                <a:lnTo>
                  <a:pt x="314" y="840"/>
                </a:lnTo>
                <a:lnTo>
                  <a:pt x="312" y="840"/>
                </a:lnTo>
                <a:lnTo>
                  <a:pt x="312" y="841"/>
                </a:lnTo>
                <a:lnTo>
                  <a:pt x="312" y="840"/>
                </a:lnTo>
                <a:lnTo>
                  <a:pt x="311" y="840"/>
                </a:lnTo>
                <a:lnTo>
                  <a:pt x="309" y="840"/>
                </a:lnTo>
                <a:lnTo>
                  <a:pt x="309" y="838"/>
                </a:lnTo>
                <a:lnTo>
                  <a:pt x="309" y="837"/>
                </a:lnTo>
                <a:lnTo>
                  <a:pt x="309" y="838"/>
                </a:lnTo>
                <a:lnTo>
                  <a:pt x="309" y="837"/>
                </a:lnTo>
                <a:lnTo>
                  <a:pt x="307" y="837"/>
                </a:lnTo>
                <a:lnTo>
                  <a:pt x="306" y="837"/>
                </a:lnTo>
                <a:lnTo>
                  <a:pt x="304" y="837"/>
                </a:lnTo>
                <a:lnTo>
                  <a:pt x="304" y="835"/>
                </a:lnTo>
                <a:lnTo>
                  <a:pt x="304" y="837"/>
                </a:lnTo>
                <a:lnTo>
                  <a:pt x="304" y="835"/>
                </a:lnTo>
                <a:lnTo>
                  <a:pt x="304" y="837"/>
                </a:lnTo>
                <a:lnTo>
                  <a:pt x="303" y="837"/>
                </a:lnTo>
                <a:lnTo>
                  <a:pt x="303" y="835"/>
                </a:lnTo>
                <a:lnTo>
                  <a:pt x="301" y="835"/>
                </a:lnTo>
                <a:lnTo>
                  <a:pt x="299" y="835"/>
                </a:lnTo>
                <a:lnTo>
                  <a:pt x="301" y="833"/>
                </a:lnTo>
                <a:lnTo>
                  <a:pt x="299" y="833"/>
                </a:lnTo>
                <a:lnTo>
                  <a:pt x="301" y="833"/>
                </a:lnTo>
                <a:lnTo>
                  <a:pt x="303" y="833"/>
                </a:lnTo>
                <a:lnTo>
                  <a:pt x="304" y="833"/>
                </a:lnTo>
                <a:lnTo>
                  <a:pt x="306" y="833"/>
                </a:lnTo>
                <a:lnTo>
                  <a:pt x="307" y="833"/>
                </a:lnTo>
                <a:lnTo>
                  <a:pt x="309" y="833"/>
                </a:lnTo>
                <a:lnTo>
                  <a:pt x="311" y="833"/>
                </a:lnTo>
                <a:lnTo>
                  <a:pt x="312" y="833"/>
                </a:lnTo>
                <a:lnTo>
                  <a:pt x="314" y="833"/>
                </a:lnTo>
                <a:lnTo>
                  <a:pt x="314" y="835"/>
                </a:lnTo>
                <a:lnTo>
                  <a:pt x="314" y="833"/>
                </a:lnTo>
                <a:lnTo>
                  <a:pt x="315" y="833"/>
                </a:lnTo>
                <a:lnTo>
                  <a:pt x="314" y="833"/>
                </a:lnTo>
                <a:lnTo>
                  <a:pt x="312" y="833"/>
                </a:lnTo>
                <a:lnTo>
                  <a:pt x="312" y="832"/>
                </a:lnTo>
                <a:lnTo>
                  <a:pt x="311" y="832"/>
                </a:lnTo>
                <a:lnTo>
                  <a:pt x="311" y="830"/>
                </a:lnTo>
                <a:lnTo>
                  <a:pt x="311" y="832"/>
                </a:lnTo>
                <a:lnTo>
                  <a:pt x="312" y="832"/>
                </a:lnTo>
                <a:lnTo>
                  <a:pt x="311" y="833"/>
                </a:lnTo>
                <a:lnTo>
                  <a:pt x="309" y="833"/>
                </a:lnTo>
                <a:lnTo>
                  <a:pt x="309" y="832"/>
                </a:lnTo>
                <a:lnTo>
                  <a:pt x="307" y="832"/>
                </a:lnTo>
                <a:lnTo>
                  <a:pt x="307" y="833"/>
                </a:lnTo>
                <a:lnTo>
                  <a:pt x="306" y="833"/>
                </a:lnTo>
                <a:lnTo>
                  <a:pt x="306" y="832"/>
                </a:lnTo>
                <a:lnTo>
                  <a:pt x="304" y="832"/>
                </a:lnTo>
                <a:lnTo>
                  <a:pt x="303" y="832"/>
                </a:lnTo>
                <a:lnTo>
                  <a:pt x="303" y="833"/>
                </a:lnTo>
                <a:lnTo>
                  <a:pt x="301" y="833"/>
                </a:lnTo>
                <a:lnTo>
                  <a:pt x="299" y="833"/>
                </a:lnTo>
                <a:lnTo>
                  <a:pt x="299" y="832"/>
                </a:lnTo>
                <a:lnTo>
                  <a:pt x="299" y="833"/>
                </a:lnTo>
                <a:lnTo>
                  <a:pt x="299" y="832"/>
                </a:lnTo>
                <a:lnTo>
                  <a:pt x="299" y="830"/>
                </a:lnTo>
                <a:lnTo>
                  <a:pt x="301" y="830"/>
                </a:lnTo>
                <a:lnTo>
                  <a:pt x="299" y="830"/>
                </a:lnTo>
                <a:lnTo>
                  <a:pt x="301" y="830"/>
                </a:lnTo>
                <a:lnTo>
                  <a:pt x="301" y="829"/>
                </a:lnTo>
                <a:lnTo>
                  <a:pt x="303" y="829"/>
                </a:lnTo>
                <a:lnTo>
                  <a:pt x="301" y="829"/>
                </a:lnTo>
                <a:lnTo>
                  <a:pt x="301" y="827"/>
                </a:lnTo>
                <a:lnTo>
                  <a:pt x="303" y="827"/>
                </a:lnTo>
                <a:lnTo>
                  <a:pt x="304" y="827"/>
                </a:lnTo>
                <a:lnTo>
                  <a:pt x="303" y="827"/>
                </a:lnTo>
                <a:lnTo>
                  <a:pt x="301" y="827"/>
                </a:lnTo>
                <a:lnTo>
                  <a:pt x="301" y="825"/>
                </a:lnTo>
                <a:lnTo>
                  <a:pt x="303" y="825"/>
                </a:lnTo>
                <a:lnTo>
                  <a:pt x="303" y="824"/>
                </a:lnTo>
                <a:lnTo>
                  <a:pt x="303" y="822"/>
                </a:lnTo>
                <a:lnTo>
                  <a:pt x="304" y="822"/>
                </a:lnTo>
                <a:lnTo>
                  <a:pt x="304" y="821"/>
                </a:lnTo>
                <a:lnTo>
                  <a:pt x="303" y="821"/>
                </a:lnTo>
                <a:lnTo>
                  <a:pt x="303" y="819"/>
                </a:lnTo>
                <a:lnTo>
                  <a:pt x="303" y="821"/>
                </a:lnTo>
                <a:lnTo>
                  <a:pt x="303" y="819"/>
                </a:lnTo>
                <a:lnTo>
                  <a:pt x="303" y="817"/>
                </a:lnTo>
                <a:lnTo>
                  <a:pt x="303" y="819"/>
                </a:lnTo>
                <a:lnTo>
                  <a:pt x="303" y="817"/>
                </a:lnTo>
                <a:lnTo>
                  <a:pt x="303" y="816"/>
                </a:lnTo>
                <a:lnTo>
                  <a:pt x="303" y="814"/>
                </a:lnTo>
                <a:lnTo>
                  <a:pt x="301" y="814"/>
                </a:lnTo>
                <a:lnTo>
                  <a:pt x="301" y="816"/>
                </a:lnTo>
                <a:lnTo>
                  <a:pt x="301" y="817"/>
                </a:lnTo>
                <a:lnTo>
                  <a:pt x="301" y="819"/>
                </a:lnTo>
                <a:lnTo>
                  <a:pt x="299" y="819"/>
                </a:lnTo>
                <a:lnTo>
                  <a:pt x="298" y="819"/>
                </a:lnTo>
                <a:lnTo>
                  <a:pt x="299" y="819"/>
                </a:lnTo>
                <a:lnTo>
                  <a:pt x="299" y="821"/>
                </a:lnTo>
                <a:lnTo>
                  <a:pt x="299" y="819"/>
                </a:lnTo>
                <a:lnTo>
                  <a:pt x="299" y="821"/>
                </a:lnTo>
                <a:lnTo>
                  <a:pt x="301" y="821"/>
                </a:lnTo>
                <a:lnTo>
                  <a:pt x="301" y="822"/>
                </a:lnTo>
                <a:lnTo>
                  <a:pt x="299" y="822"/>
                </a:lnTo>
                <a:lnTo>
                  <a:pt x="299" y="824"/>
                </a:lnTo>
                <a:lnTo>
                  <a:pt x="299" y="822"/>
                </a:lnTo>
                <a:lnTo>
                  <a:pt x="298" y="824"/>
                </a:lnTo>
                <a:lnTo>
                  <a:pt x="298" y="822"/>
                </a:lnTo>
                <a:lnTo>
                  <a:pt x="298" y="824"/>
                </a:lnTo>
                <a:lnTo>
                  <a:pt x="298" y="822"/>
                </a:lnTo>
                <a:lnTo>
                  <a:pt x="298" y="824"/>
                </a:lnTo>
                <a:lnTo>
                  <a:pt x="296" y="824"/>
                </a:lnTo>
                <a:lnTo>
                  <a:pt x="296" y="825"/>
                </a:lnTo>
                <a:lnTo>
                  <a:pt x="298" y="825"/>
                </a:lnTo>
                <a:lnTo>
                  <a:pt x="298" y="827"/>
                </a:lnTo>
                <a:lnTo>
                  <a:pt x="298" y="829"/>
                </a:lnTo>
                <a:lnTo>
                  <a:pt x="299" y="829"/>
                </a:lnTo>
                <a:lnTo>
                  <a:pt x="298" y="829"/>
                </a:lnTo>
                <a:lnTo>
                  <a:pt x="298" y="830"/>
                </a:lnTo>
                <a:lnTo>
                  <a:pt x="298" y="832"/>
                </a:lnTo>
                <a:lnTo>
                  <a:pt x="299" y="832"/>
                </a:lnTo>
                <a:lnTo>
                  <a:pt x="299" y="833"/>
                </a:lnTo>
                <a:lnTo>
                  <a:pt x="299" y="835"/>
                </a:lnTo>
                <a:lnTo>
                  <a:pt x="298" y="835"/>
                </a:lnTo>
                <a:lnTo>
                  <a:pt x="296" y="835"/>
                </a:lnTo>
                <a:lnTo>
                  <a:pt x="296" y="833"/>
                </a:lnTo>
                <a:lnTo>
                  <a:pt x="296" y="835"/>
                </a:lnTo>
                <a:lnTo>
                  <a:pt x="296" y="833"/>
                </a:lnTo>
                <a:lnTo>
                  <a:pt x="298" y="833"/>
                </a:lnTo>
                <a:lnTo>
                  <a:pt x="296" y="833"/>
                </a:lnTo>
                <a:lnTo>
                  <a:pt x="295" y="833"/>
                </a:lnTo>
                <a:lnTo>
                  <a:pt x="295" y="832"/>
                </a:lnTo>
                <a:lnTo>
                  <a:pt x="296" y="832"/>
                </a:lnTo>
                <a:lnTo>
                  <a:pt x="295" y="832"/>
                </a:lnTo>
                <a:lnTo>
                  <a:pt x="293" y="832"/>
                </a:lnTo>
                <a:lnTo>
                  <a:pt x="293" y="830"/>
                </a:lnTo>
                <a:lnTo>
                  <a:pt x="293" y="832"/>
                </a:lnTo>
                <a:lnTo>
                  <a:pt x="291" y="832"/>
                </a:lnTo>
                <a:lnTo>
                  <a:pt x="291" y="830"/>
                </a:lnTo>
                <a:lnTo>
                  <a:pt x="291" y="832"/>
                </a:lnTo>
                <a:lnTo>
                  <a:pt x="291" y="830"/>
                </a:lnTo>
                <a:lnTo>
                  <a:pt x="291" y="832"/>
                </a:lnTo>
                <a:lnTo>
                  <a:pt x="290" y="832"/>
                </a:lnTo>
                <a:lnTo>
                  <a:pt x="290" y="830"/>
                </a:lnTo>
                <a:lnTo>
                  <a:pt x="291" y="830"/>
                </a:lnTo>
                <a:lnTo>
                  <a:pt x="291" y="829"/>
                </a:lnTo>
                <a:lnTo>
                  <a:pt x="291" y="830"/>
                </a:lnTo>
                <a:lnTo>
                  <a:pt x="291" y="829"/>
                </a:lnTo>
                <a:lnTo>
                  <a:pt x="291" y="827"/>
                </a:lnTo>
                <a:lnTo>
                  <a:pt x="291" y="829"/>
                </a:lnTo>
                <a:lnTo>
                  <a:pt x="290" y="829"/>
                </a:lnTo>
                <a:lnTo>
                  <a:pt x="291" y="829"/>
                </a:lnTo>
                <a:lnTo>
                  <a:pt x="290" y="829"/>
                </a:lnTo>
                <a:lnTo>
                  <a:pt x="290" y="830"/>
                </a:lnTo>
                <a:lnTo>
                  <a:pt x="290" y="829"/>
                </a:lnTo>
                <a:lnTo>
                  <a:pt x="291" y="829"/>
                </a:lnTo>
                <a:lnTo>
                  <a:pt x="291" y="830"/>
                </a:lnTo>
                <a:lnTo>
                  <a:pt x="290" y="830"/>
                </a:lnTo>
                <a:lnTo>
                  <a:pt x="290" y="832"/>
                </a:lnTo>
                <a:lnTo>
                  <a:pt x="288" y="832"/>
                </a:lnTo>
                <a:lnTo>
                  <a:pt x="288" y="830"/>
                </a:lnTo>
                <a:lnTo>
                  <a:pt x="288" y="832"/>
                </a:lnTo>
                <a:lnTo>
                  <a:pt x="287" y="832"/>
                </a:lnTo>
                <a:lnTo>
                  <a:pt x="288" y="832"/>
                </a:lnTo>
                <a:lnTo>
                  <a:pt x="287" y="832"/>
                </a:lnTo>
                <a:lnTo>
                  <a:pt x="287" y="830"/>
                </a:lnTo>
                <a:lnTo>
                  <a:pt x="287" y="829"/>
                </a:lnTo>
                <a:lnTo>
                  <a:pt x="288" y="829"/>
                </a:lnTo>
                <a:lnTo>
                  <a:pt x="288" y="827"/>
                </a:lnTo>
                <a:lnTo>
                  <a:pt x="287" y="827"/>
                </a:lnTo>
                <a:lnTo>
                  <a:pt x="288" y="827"/>
                </a:lnTo>
                <a:lnTo>
                  <a:pt x="288" y="825"/>
                </a:lnTo>
                <a:lnTo>
                  <a:pt x="288" y="824"/>
                </a:lnTo>
                <a:lnTo>
                  <a:pt x="290" y="824"/>
                </a:lnTo>
                <a:lnTo>
                  <a:pt x="290" y="822"/>
                </a:lnTo>
                <a:lnTo>
                  <a:pt x="291" y="822"/>
                </a:lnTo>
                <a:lnTo>
                  <a:pt x="291" y="824"/>
                </a:lnTo>
                <a:lnTo>
                  <a:pt x="291" y="822"/>
                </a:lnTo>
                <a:lnTo>
                  <a:pt x="293" y="821"/>
                </a:lnTo>
                <a:lnTo>
                  <a:pt x="291" y="821"/>
                </a:lnTo>
                <a:lnTo>
                  <a:pt x="291" y="822"/>
                </a:lnTo>
                <a:lnTo>
                  <a:pt x="290" y="822"/>
                </a:lnTo>
                <a:lnTo>
                  <a:pt x="290" y="821"/>
                </a:lnTo>
                <a:lnTo>
                  <a:pt x="291" y="821"/>
                </a:lnTo>
                <a:lnTo>
                  <a:pt x="290" y="821"/>
                </a:lnTo>
                <a:lnTo>
                  <a:pt x="288" y="821"/>
                </a:lnTo>
                <a:lnTo>
                  <a:pt x="288" y="819"/>
                </a:lnTo>
                <a:lnTo>
                  <a:pt x="288" y="817"/>
                </a:lnTo>
                <a:lnTo>
                  <a:pt x="287" y="817"/>
                </a:lnTo>
                <a:lnTo>
                  <a:pt x="287" y="816"/>
                </a:lnTo>
                <a:lnTo>
                  <a:pt x="288" y="816"/>
                </a:lnTo>
                <a:lnTo>
                  <a:pt x="290" y="816"/>
                </a:lnTo>
                <a:lnTo>
                  <a:pt x="291" y="816"/>
                </a:lnTo>
                <a:lnTo>
                  <a:pt x="293" y="816"/>
                </a:lnTo>
                <a:lnTo>
                  <a:pt x="293" y="814"/>
                </a:lnTo>
                <a:lnTo>
                  <a:pt x="293" y="816"/>
                </a:lnTo>
                <a:lnTo>
                  <a:pt x="293" y="814"/>
                </a:lnTo>
                <a:lnTo>
                  <a:pt x="295" y="814"/>
                </a:lnTo>
                <a:lnTo>
                  <a:pt x="295" y="816"/>
                </a:lnTo>
                <a:lnTo>
                  <a:pt x="295" y="814"/>
                </a:lnTo>
                <a:lnTo>
                  <a:pt x="296" y="816"/>
                </a:lnTo>
                <a:lnTo>
                  <a:pt x="296" y="814"/>
                </a:lnTo>
                <a:lnTo>
                  <a:pt x="296" y="816"/>
                </a:lnTo>
                <a:lnTo>
                  <a:pt x="298" y="816"/>
                </a:lnTo>
                <a:lnTo>
                  <a:pt x="296" y="816"/>
                </a:lnTo>
                <a:lnTo>
                  <a:pt x="296" y="817"/>
                </a:lnTo>
                <a:lnTo>
                  <a:pt x="296" y="819"/>
                </a:lnTo>
                <a:lnTo>
                  <a:pt x="295" y="819"/>
                </a:lnTo>
                <a:lnTo>
                  <a:pt x="295" y="817"/>
                </a:lnTo>
                <a:lnTo>
                  <a:pt x="295" y="819"/>
                </a:lnTo>
                <a:lnTo>
                  <a:pt x="295" y="821"/>
                </a:lnTo>
                <a:lnTo>
                  <a:pt x="295" y="822"/>
                </a:lnTo>
                <a:lnTo>
                  <a:pt x="293" y="822"/>
                </a:lnTo>
                <a:lnTo>
                  <a:pt x="293" y="824"/>
                </a:lnTo>
                <a:lnTo>
                  <a:pt x="293" y="825"/>
                </a:lnTo>
                <a:lnTo>
                  <a:pt x="291" y="825"/>
                </a:lnTo>
                <a:lnTo>
                  <a:pt x="291" y="827"/>
                </a:lnTo>
                <a:lnTo>
                  <a:pt x="293" y="825"/>
                </a:lnTo>
                <a:lnTo>
                  <a:pt x="295" y="825"/>
                </a:lnTo>
                <a:lnTo>
                  <a:pt x="295" y="824"/>
                </a:lnTo>
                <a:lnTo>
                  <a:pt x="296" y="822"/>
                </a:lnTo>
                <a:lnTo>
                  <a:pt x="295" y="822"/>
                </a:lnTo>
                <a:lnTo>
                  <a:pt x="295" y="821"/>
                </a:lnTo>
                <a:lnTo>
                  <a:pt x="296" y="821"/>
                </a:lnTo>
                <a:lnTo>
                  <a:pt x="296" y="819"/>
                </a:lnTo>
                <a:lnTo>
                  <a:pt x="296" y="817"/>
                </a:lnTo>
                <a:lnTo>
                  <a:pt x="296" y="816"/>
                </a:lnTo>
                <a:lnTo>
                  <a:pt x="298" y="816"/>
                </a:lnTo>
                <a:lnTo>
                  <a:pt x="298" y="814"/>
                </a:lnTo>
                <a:lnTo>
                  <a:pt x="299" y="814"/>
                </a:lnTo>
                <a:lnTo>
                  <a:pt x="301" y="814"/>
                </a:lnTo>
                <a:lnTo>
                  <a:pt x="301" y="813"/>
                </a:lnTo>
                <a:lnTo>
                  <a:pt x="303" y="813"/>
                </a:lnTo>
                <a:lnTo>
                  <a:pt x="304" y="813"/>
                </a:lnTo>
                <a:lnTo>
                  <a:pt x="306" y="813"/>
                </a:lnTo>
                <a:lnTo>
                  <a:pt x="307" y="813"/>
                </a:lnTo>
                <a:lnTo>
                  <a:pt x="307" y="811"/>
                </a:lnTo>
                <a:lnTo>
                  <a:pt x="309" y="811"/>
                </a:lnTo>
                <a:lnTo>
                  <a:pt x="311" y="811"/>
                </a:lnTo>
                <a:lnTo>
                  <a:pt x="312" y="811"/>
                </a:lnTo>
                <a:lnTo>
                  <a:pt x="314" y="811"/>
                </a:lnTo>
                <a:lnTo>
                  <a:pt x="315" y="811"/>
                </a:lnTo>
                <a:lnTo>
                  <a:pt x="317" y="811"/>
                </a:lnTo>
                <a:lnTo>
                  <a:pt x="319" y="811"/>
                </a:lnTo>
                <a:lnTo>
                  <a:pt x="320" y="811"/>
                </a:lnTo>
                <a:lnTo>
                  <a:pt x="322" y="811"/>
                </a:lnTo>
                <a:lnTo>
                  <a:pt x="320" y="811"/>
                </a:lnTo>
                <a:lnTo>
                  <a:pt x="322" y="811"/>
                </a:lnTo>
                <a:lnTo>
                  <a:pt x="322" y="809"/>
                </a:lnTo>
                <a:lnTo>
                  <a:pt x="322" y="811"/>
                </a:lnTo>
                <a:lnTo>
                  <a:pt x="323" y="811"/>
                </a:lnTo>
                <a:lnTo>
                  <a:pt x="323" y="813"/>
                </a:lnTo>
                <a:lnTo>
                  <a:pt x="325" y="813"/>
                </a:lnTo>
                <a:lnTo>
                  <a:pt x="325" y="811"/>
                </a:lnTo>
                <a:lnTo>
                  <a:pt x="325" y="813"/>
                </a:lnTo>
                <a:lnTo>
                  <a:pt x="327" y="813"/>
                </a:lnTo>
                <a:lnTo>
                  <a:pt x="328" y="813"/>
                </a:lnTo>
                <a:lnTo>
                  <a:pt x="330" y="813"/>
                </a:lnTo>
                <a:lnTo>
                  <a:pt x="331" y="813"/>
                </a:lnTo>
                <a:lnTo>
                  <a:pt x="331" y="814"/>
                </a:lnTo>
                <a:lnTo>
                  <a:pt x="333" y="814"/>
                </a:lnTo>
                <a:lnTo>
                  <a:pt x="335" y="814"/>
                </a:lnTo>
                <a:lnTo>
                  <a:pt x="335" y="813"/>
                </a:lnTo>
                <a:lnTo>
                  <a:pt x="336" y="813"/>
                </a:lnTo>
                <a:lnTo>
                  <a:pt x="335" y="813"/>
                </a:lnTo>
                <a:lnTo>
                  <a:pt x="336" y="813"/>
                </a:lnTo>
                <a:lnTo>
                  <a:pt x="335" y="813"/>
                </a:lnTo>
                <a:lnTo>
                  <a:pt x="335" y="811"/>
                </a:lnTo>
                <a:lnTo>
                  <a:pt x="335" y="809"/>
                </a:lnTo>
                <a:lnTo>
                  <a:pt x="336" y="809"/>
                </a:lnTo>
                <a:lnTo>
                  <a:pt x="335" y="809"/>
                </a:lnTo>
                <a:lnTo>
                  <a:pt x="336" y="808"/>
                </a:lnTo>
                <a:lnTo>
                  <a:pt x="335" y="806"/>
                </a:lnTo>
                <a:lnTo>
                  <a:pt x="336" y="806"/>
                </a:lnTo>
                <a:lnTo>
                  <a:pt x="335" y="806"/>
                </a:lnTo>
                <a:lnTo>
                  <a:pt x="335" y="805"/>
                </a:lnTo>
                <a:lnTo>
                  <a:pt x="335" y="803"/>
                </a:lnTo>
                <a:lnTo>
                  <a:pt x="336" y="803"/>
                </a:lnTo>
                <a:lnTo>
                  <a:pt x="335" y="803"/>
                </a:lnTo>
                <a:lnTo>
                  <a:pt x="336" y="803"/>
                </a:lnTo>
                <a:lnTo>
                  <a:pt x="336" y="801"/>
                </a:lnTo>
                <a:lnTo>
                  <a:pt x="335" y="801"/>
                </a:lnTo>
                <a:lnTo>
                  <a:pt x="336" y="801"/>
                </a:lnTo>
                <a:lnTo>
                  <a:pt x="336" y="800"/>
                </a:lnTo>
                <a:lnTo>
                  <a:pt x="336" y="798"/>
                </a:lnTo>
                <a:lnTo>
                  <a:pt x="336" y="797"/>
                </a:lnTo>
                <a:lnTo>
                  <a:pt x="338" y="797"/>
                </a:lnTo>
                <a:lnTo>
                  <a:pt x="338" y="795"/>
                </a:lnTo>
                <a:lnTo>
                  <a:pt x="338" y="793"/>
                </a:lnTo>
                <a:lnTo>
                  <a:pt x="339" y="793"/>
                </a:lnTo>
                <a:lnTo>
                  <a:pt x="339" y="792"/>
                </a:lnTo>
                <a:lnTo>
                  <a:pt x="339" y="790"/>
                </a:lnTo>
                <a:lnTo>
                  <a:pt x="339" y="789"/>
                </a:lnTo>
                <a:lnTo>
                  <a:pt x="339" y="787"/>
                </a:lnTo>
                <a:lnTo>
                  <a:pt x="341" y="787"/>
                </a:lnTo>
                <a:lnTo>
                  <a:pt x="341" y="785"/>
                </a:lnTo>
                <a:lnTo>
                  <a:pt x="339" y="785"/>
                </a:lnTo>
                <a:lnTo>
                  <a:pt x="341" y="785"/>
                </a:lnTo>
                <a:lnTo>
                  <a:pt x="341" y="784"/>
                </a:lnTo>
                <a:lnTo>
                  <a:pt x="341" y="785"/>
                </a:lnTo>
                <a:lnTo>
                  <a:pt x="341" y="784"/>
                </a:lnTo>
                <a:lnTo>
                  <a:pt x="341" y="782"/>
                </a:lnTo>
                <a:lnTo>
                  <a:pt x="341" y="781"/>
                </a:lnTo>
                <a:lnTo>
                  <a:pt x="343" y="781"/>
                </a:lnTo>
                <a:lnTo>
                  <a:pt x="343" y="779"/>
                </a:lnTo>
                <a:lnTo>
                  <a:pt x="344" y="779"/>
                </a:lnTo>
                <a:close/>
                <a:moveTo>
                  <a:pt x="275" y="776"/>
                </a:moveTo>
                <a:lnTo>
                  <a:pt x="274" y="776"/>
                </a:lnTo>
                <a:lnTo>
                  <a:pt x="275" y="776"/>
                </a:lnTo>
                <a:lnTo>
                  <a:pt x="275" y="777"/>
                </a:lnTo>
                <a:lnTo>
                  <a:pt x="275" y="779"/>
                </a:lnTo>
                <a:lnTo>
                  <a:pt x="275" y="781"/>
                </a:lnTo>
                <a:lnTo>
                  <a:pt x="275" y="782"/>
                </a:lnTo>
                <a:lnTo>
                  <a:pt x="275" y="784"/>
                </a:lnTo>
                <a:lnTo>
                  <a:pt x="275" y="785"/>
                </a:lnTo>
                <a:lnTo>
                  <a:pt x="274" y="785"/>
                </a:lnTo>
                <a:lnTo>
                  <a:pt x="274" y="787"/>
                </a:lnTo>
                <a:lnTo>
                  <a:pt x="275" y="787"/>
                </a:lnTo>
                <a:lnTo>
                  <a:pt x="274" y="787"/>
                </a:lnTo>
                <a:lnTo>
                  <a:pt x="274" y="789"/>
                </a:lnTo>
                <a:lnTo>
                  <a:pt x="274" y="790"/>
                </a:lnTo>
                <a:lnTo>
                  <a:pt x="272" y="790"/>
                </a:lnTo>
                <a:lnTo>
                  <a:pt x="272" y="789"/>
                </a:lnTo>
                <a:lnTo>
                  <a:pt x="271" y="789"/>
                </a:lnTo>
                <a:lnTo>
                  <a:pt x="272" y="789"/>
                </a:lnTo>
                <a:lnTo>
                  <a:pt x="272" y="787"/>
                </a:lnTo>
                <a:lnTo>
                  <a:pt x="272" y="785"/>
                </a:lnTo>
                <a:lnTo>
                  <a:pt x="272" y="787"/>
                </a:lnTo>
                <a:lnTo>
                  <a:pt x="272" y="785"/>
                </a:lnTo>
                <a:lnTo>
                  <a:pt x="271" y="785"/>
                </a:lnTo>
                <a:lnTo>
                  <a:pt x="272" y="785"/>
                </a:lnTo>
                <a:lnTo>
                  <a:pt x="272" y="784"/>
                </a:lnTo>
                <a:lnTo>
                  <a:pt x="272" y="782"/>
                </a:lnTo>
                <a:lnTo>
                  <a:pt x="271" y="782"/>
                </a:lnTo>
                <a:lnTo>
                  <a:pt x="271" y="781"/>
                </a:lnTo>
                <a:lnTo>
                  <a:pt x="272" y="779"/>
                </a:lnTo>
                <a:lnTo>
                  <a:pt x="272" y="777"/>
                </a:lnTo>
                <a:lnTo>
                  <a:pt x="272" y="776"/>
                </a:lnTo>
                <a:lnTo>
                  <a:pt x="274" y="776"/>
                </a:lnTo>
                <a:lnTo>
                  <a:pt x="274" y="774"/>
                </a:lnTo>
                <a:lnTo>
                  <a:pt x="275" y="774"/>
                </a:lnTo>
                <a:lnTo>
                  <a:pt x="275" y="776"/>
                </a:lnTo>
                <a:close/>
                <a:moveTo>
                  <a:pt x="272" y="774"/>
                </a:moveTo>
                <a:lnTo>
                  <a:pt x="272" y="776"/>
                </a:lnTo>
                <a:lnTo>
                  <a:pt x="272" y="774"/>
                </a:lnTo>
                <a:close/>
                <a:moveTo>
                  <a:pt x="106" y="774"/>
                </a:moveTo>
                <a:lnTo>
                  <a:pt x="106" y="776"/>
                </a:lnTo>
                <a:lnTo>
                  <a:pt x="106" y="777"/>
                </a:lnTo>
                <a:lnTo>
                  <a:pt x="106" y="776"/>
                </a:lnTo>
                <a:lnTo>
                  <a:pt x="104" y="776"/>
                </a:lnTo>
                <a:lnTo>
                  <a:pt x="106" y="776"/>
                </a:lnTo>
                <a:lnTo>
                  <a:pt x="106" y="777"/>
                </a:lnTo>
                <a:lnTo>
                  <a:pt x="104" y="777"/>
                </a:lnTo>
                <a:lnTo>
                  <a:pt x="106" y="777"/>
                </a:lnTo>
                <a:lnTo>
                  <a:pt x="106" y="776"/>
                </a:lnTo>
                <a:lnTo>
                  <a:pt x="107" y="776"/>
                </a:lnTo>
                <a:lnTo>
                  <a:pt x="107" y="777"/>
                </a:lnTo>
                <a:lnTo>
                  <a:pt x="107" y="779"/>
                </a:lnTo>
                <a:lnTo>
                  <a:pt x="106" y="779"/>
                </a:lnTo>
                <a:lnTo>
                  <a:pt x="107" y="779"/>
                </a:lnTo>
                <a:lnTo>
                  <a:pt x="107" y="781"/>
                </a:lnTo>
                <a:lnTo>
                  <a:pt x="107" y="779"/>
                </a:lnTo>
                <a:lnTo>
                  <a:pt x="106" y="779"/>
                </a:lnTo>
                <a:lnTo>
                  <a:pt x="106" y="777"/>
                </a:lnTo>
                <a:lnTo>
                  <a:pt x="104" y="777"/>
                </a:lnTo>
                <a:lnTo>
                  <a:pt x="104" y="779"/>
                </a:lnTo>
                <a:lnTo>
                  <a:pt x="104" y="781"/>
                </a:lnTo>
                <a:lnTo>
                  <a:pt x="104" y="782"/>
                </a:lnTo>
                <a:lnTo>
                  <a:pt x="104" y="784"/>
                </a:lnTo>
                <a:lnTo>
                  <a:pt x="104" y="782"/>
                </a:lnTo>
                <a:lnTo>
                  <a:pt x="103" y="782"/>
                </a:lnTo>
                <a:lnTo>
                  <a:pt x="101" y="782"/>
                </a:lnTo>
                <a:lnTo>
                  <a:pt x="101" y="781"/>
                </a:lnTo>
                <a:lnTo>
                  <a:pt x="101" y="779"/>
                </a:lnTo>
                <a:lnTo>
                  <a:pt x="101" y="777"/>
                </a:lnTo>
                <a:lnTo>
                  <a:pt x="101" y="776"/>
                </a:lnTo>
                <a:lnTo>
                  <a:pt x="101" y="774"/>
                </a:lnTo>
                <a:lnTo>
                  <a:pt x="103" y="774"/>
                </a:lnTo>
                <a:lnTo>
                  <a:pt x="103" y="773"/>
                </a:lnTo>
                <a:lnTo>
                  <a:pt x="104" y="773"/>
                </a:lnTo>
                <a:lnTo>
                  <a:pt x="104" y="774"/>
                </a:lnTo>
                <a:lnTo>
                  <a:pt x="106" y="774"/>
                </a:lnTo>
                <a:close/>
                <a:moveTo>
                  <a:pt x="274" y="773"/>
                </a:moveTo>
                <a:lnTo>
                  <a:pt x="272" y="773"/>
                </a:lnTo>
                <a:lnTo>
                  <a:pt x="272" y="771"/>
                </a:lnTo>
                <a:lnTo>
                  <a:pt x="274" y="771"/>
                </a:lnTo>
                <a:lnTo>
                  <a:pt x="274" y="773"/>
                </a:lnTo>
                <a:close/>
                <a:moveTo>
                  <a:pt x="103" y="771"/>
                </a:moveTo>
                <a:lnTo>
                  <a:pt x="103" y="773"/>
                </a:lnTo>
                <a:lnTo>
                  <a:pt x="103" y="771"/>
                </a:lnTo>
                <a:close/>
                <a:moveTo>
                  <a:pt x="208" y="768"/>
                </a:moveTo>
                <a:lnTo>
                  <a:pt x="208" y="769"/>
                </a:lnTo>
                <a:lnTo>
                  <a:pt x="210" y="769"/>
                </a:lnTo>
                <a:lnTo>
                  <a:pt x="208" y="769"/>
                </a:lnTo>
                <a:lnTo>
                  <a:pt x="208" y="768"/>
                </a:lnTo>
                <a:close/>
                <a:moveTo>
                  <a:pt x="207" y="769"/>
                </a:moveTo>
                <a:lnTo>
                  <a:pt x="208" y="771"/>
                </a:lnTo>
                <a:lnTo>
                  <a:pt x="207" y="771"/>
                </a:lnTo>
                <a:lnTo>
                  <a:pt x="207" y="769"/>
                </a:lnTo>
                <a:lnTo>
                  <a:pt x="207" y="768"/>
                </a:lnTo>
                <a:lnTo>
                  <a:pt x="205" y="768"/>
                </a:lnTo>
                <a:lnTo>
                  <a:pt x="207" y="768"/>
                </a:lnTo>
                <a:lnTo>
                  <a:pt x="205" y="768"/>
                </a:lnTo>
                <a:lnTo>
                  <a:pt x="205" y="766"/>
                </a:lnTo>
                <a:lnTo>
                  <a:pt x="207" y="766"/>
                </a:lnTo>
                <a:lnTo>
                  <a:pt x="207" y="768"/>
                </a:lnTo>
                <a:lnTo>
                  <a:pt x="207" y="769"/>
                </a:lnTo>
                <a:close/>
                <a:moveTo>
                  <a:pt x="147" y="766"/>
                </a:moveTo>
                <a:lnTo>
                  <a:pt x="149" y="766"/>
                </a:lnTo>
                <a:lnTo>
                  <a:pt x="149" y="768"/>
                </a:lnTo>
                <a:lnTo>
                  <a:pt x="151" y="768"/>
                </a:lnTo>
                <a:lnTo>
                  <a:pt x="151" y="769"/>
                </a:lnTo>
                <a:lnTo>
                  <a:pt x="149" y="769"/>
                </a:lnTo>
                <a:lnTo>
                  <a:pt x="147" y="769"/>
                </a:lnTo>
                <a:lnTo>
                  <a:pt x="147" y="768"/>
                </a:lnTo>
                <a:lnTo>
                  <a:pt x="146" y="768"/>
                </a:lnTo>
                <a:lnTo>
                  <a:pt x="146" y="766"/>
                </a:lnTo>
                <a:lnTo>
                  <a:pt x="147" y="766"/>
                </a:lnTo>
                <a:close/>
                <a:moveTo>
                  <a:pt x="205" y="766"/>
                </a:moveTo>
                <a:lnTo>
                  <a:pt x="205" y="768"/>
                </a:lnTo>
                <a:lnTo>
                  <a:pt x="203" y="768"/>
                </a:lnTo>
                <a:lnTo>
                  <a:pt x="203" y="766"/>
                </a:lnTo>
                <a:lnTo>
                  <a:pt x="205" y="766"/>
                </a:lnTo>
                <a:close/>
                <a:moveTo>
                  <a:pt x="139" y="758"/>
                </a:moveTo>
                <a:lnTo>
                  <a:pt x="139" y="760"/>
                </a:lnTo>
                <a:lnTo>
                  <a:pt x="138" y="760"/>
                </a:lnTo>
                <a:lnTo>
                  <a:pt x="138" y="758"/>
                </a:lnTo>
                <a:lnTo>
                  <a:pt x="139" y="758"/>
                </a:lnTo>
                <a:close/>
                <a:moveTo>
                  <a:pt x="139" y="757"/>
                </a:moveTo>
                <a:lnTo>
                  <a:pt x="139" y="758"/>
                </a:lnTo>
                <a:lnTo>
                  <a:pt x="139" y="757"/>
                </a:lnTo>
                <a:close/>
                <a:moveTo>
                  <a:pt x="279" y="757"/>
                </a:moveTo>
                <a:lnTo>
                  <a:pt x="279" y="758"/>
                </a:lnTo>
                <a:lnTo>
                  <a:pt x="277" y="758"/>
                </a:lnTo>
                <a:lnTo>
                  <a:pt x="277" y="757"/>
                </a:lnTo>
                <a:lnTo>
                  <a:pt x="279" y="757"/>
                </a:lnTo>
                <a:close/>
                <a:moveTo>
                  <a:pt x="138" y="757"/>
                </a:moveTo>
                <a:lnTo>
                  <a:pt x="138" y="755"/>
                </a:lnTo>
                <a:lnTo>
                  <a:pt x="138" y="757"/>
                </a:lnTo>
                <a:close/>
                <a:moveTo>
                  <a:pt x="139" y="757"/>
                </a:moveTo>
                <a:lnTo>
                  <a:pt x="139" y="755"/>
                </a:lnTo>
                <a:lnTo>
                  <a:pt x="141" y="755"/>
                </a:lnTo>
                <a:lnTo>
                  <a:pt x="139" y="757"/>
                </a:lnTo>
                <a:close/>
                <a:moveTo>
                  <a:pt x="138" y="755"/>
                </a:moveTo>
                <a:lnTo>
                  <a:pt x="138" y="757"/>
                </a:lnTo>
                <a:lnTo>
                  <a:pt x="136" y="757"/>
                </a:lnTo>
                <a:lnTo>
                  <a:pt x="136" y="758"/>
                </a:lnTo>
                <a:lnTo>
                  <a:pt x="136" y="757"/>
                </a:lnTo>
                <a:lnTo>
                  <a:pt x="135" y="757"/>
                </a:lnTo>
                <a:lnTo>
                  <a:pt x="135" y="755"/>
                </a:lnTo>
                <a:lnTo>
                  <a:pt x="136" y="755"/>
                </a:lnTo>
                <a:lnTo>
                  <a:pt x="138" y="755"/>
                </a:lnTo>
                <a:close/>
                <a:moveTo>
                  <a:pt x="141" y="753"/>
                </a:moveTo>
                <a:lnTo>
                  <a:pt x="143" y="753"/>
                </a:lnTo>
                <a:lnTo>
                  <a:pt x="141" y="753"/>
                </a:lnTo>
                <a:close/>
                <a:moveTo>
                  <a:pt x="141" y="752"/>
                </a:moveTo>
                <a:lnTo>
                  <a:pt x="141" y="753"/>
                </a:lnTo>
                <a:lnTo>
                  <a:pt x="139" y="753"/>
                </a:lnTo>
                <a:lnTo>
                  <a:pt x="138" y="753"/>
                </a:lnTo>
                <a:lnTo>
                  <a:pt x="139" y="753"/>
                </a:lnTo>
                <a:lnTo>
                  <a:pt x="139" y="752"/>
                </a:lnTo>
                <a:lnTo>
                  <a:pt x="139" y="753"/>
                </a:lnTo>
                <a:lnTo>
                  <a:pt x="139" y="752"/>
                </a:lnTo>
                <a:lnTo>
                  <a:pt x="141" y="752"/>
                </a:lnTo>
                <a:close/>
                <a:moveTo>
                  <a:pt x="117" y="752"/>
                </a:moveTo>
                <a:lnTo>
                  <a:pt x="117" y="753"/>
                </a:lnTo>
                <a:lnTo>
                  <a:pt x="115" y="753"/>
                </a:lnTo>
                <a:lnTo>
                  <a:pt x="115" y="752"/>
                </a:lnTo>
                <a:lnTo>
                  <a:pt x="117" y="752"/>
                </a:lnTo>
                <a:close/>
                <a:moveTo>
                  <a:pt x="115" y="750"/>
                </a:moveTo>
                <a:lnTo>
                  <a:pt x="115" y="752"/>
                </a:lnTo>
                <a:lnTo>
                  <a:pt x="115" y="750"/>
                </a:lnTo>
                <a:lnTo>
                  <a:pt x="114" y="750"/>
                </a:lnTo>
                <a:lnTo>
                  <a:pt x="115" y="750"/>
                </a:lnTo>
                <a:close/>
                <a:moveTo>
                  <a:pt x="115" y="745"/>
                </a:moveTo>
                <a:lnTo>
                  <a:pt x="117" y="745"/>
                </a:lnTo>
                <a:lnTo>
                  <a:pt x="115" y="745"/>
                </a:lnTo>
                <a:lnTo>
                  <a:pt x="115" y="747"/>
                </a:lnTo>
                <a:lnTo>
                  <a:pt x="115" y="749"/>
                </a:lnTo>
                <a:lnTo>
                  <a:pt x="114" y="749"/>
                </a:lnTo>
                <a:lnTo>
                  <a:pt x="114" y="747"/>
                </a:lnTo>
                <a:lnTo>
                  <a:pt x="112" y="747"/>
                </a:lnTo>
                <a:lnTo>
                  <a:pt x="114" y="747"/>
                </a:lnTo>
                <a:lnTo>
                  <a:pt x="114" y="745"/>
                </a:lnTo>
                <a:lnTo>
                  <a:pt x="112" y="745"/>
                </a:lnTo>
                <a:lnTo>
                  <a:pt x="114" y="745"/>
                </a:lnTo>
                <a:lnTo>
                  <a:pt x="115" y="745"/>
                </a:lnTo>
                <a:close/>
                <a:moveTo>
                  <a:pt x="90" y="744"/>
                </a:moveTo>
                <a:lnTo>
                  <a:pt x="90" y="745"/>
                </a:lnTo>
                <a:lnTo>
                  <a:pt x="90" y="744"/>
                </a:lnTo>
                <a:lnTo>
                  <a:pt x="90" y="745"/>
                </a:lnTo>
                <a:lnTo>
                  <a:pt x="88" y="745"/>
                </a:lnTo>
                <a:lnTo>
                  <a:pt x="90" y="745"/>
                </a:lnTo>
                <a:lnTo>
                  <a:pt x="90" y="744"/>
                </a:lnTo>
                <a:lnTo>
                  <a:pt x="88" y="744"/>
                </a:lnTo>
                <a:lnTo>
                  <a:pt x="90" y="744"/>
                </a:lnTo>
                <a:close/>
                <a:moveTo>
                  <a:pt x="112" y="745"/>
                </a:moveTo>
                <a:lnTo>
                  <a:pt x="111" y="745"/>
                </a:lnTo>
                <a:lnTo>
                  <a:pt x="111" y="744"/>
                </a:lnTo>
                <a:lnTo>
                  <a:pt x="111" y="742"/>
                </a:lnTo>
                <a:lnTo>
                  <a:pt x="111" y="744"/>
                </a:lnTo>
                <a:lnTo>
                  <a:pt x="112" y="744"/>
                </a:lnTo>
                <a:lnTo>
                  <a:pt x="111" y="744"/>
                </a:lnTo>
                <a:lnTo>
                  <a:pt x="112" y="744"/>
                </a:lnTo>
                <a:lnTo>
                  <a:pt x="112" y="745"/>
                </a:lnTo>
                <a:close/>
                <a:moveTo>
                  <a:pt x="197" y="739"/>
                </a:moveTo>
                <a:lnTo>
                  <a:pt x="199" y="739"/>
                </a:lnTo>
                <a:lnTo>
                  <a:pt x="200" y="739"/>
                </a:lnTo>
                <a:lnTo>
                  <a:pt x="202" y="741"/>
                </a:lnTo>
                <a:lnTo>
                  <a:pt x="202" y="742"/>
                </a:lnTo>
                <a:lnTo>
                  <a:pt x="200" y="742"/>
                </a:lnTo>
                <a:lnTo>
                  <a:pt x="200" y="741"/>
                </a:lnTo>
                <a:lnTo>
                  <a:pt x="199" y="741"/>
                </a:lnTo>
                <a:lnTo>
                  <a:pt x="199" y="742"/>
                </a:lnTo>
                <a:lnTo>
                  <a:pt x="197" y="742"/>
                </a:lnTo>
                <a:lnTo>
                  <a:pt x="197" y="741"/>
                </a:lnTo>
                <a:lnTo>
                  <a:pt x="197" y="739"/>
                </a:lnTo>
                <a:close/>
                <a:moveTo>
                  <a:pt x="115" y="741"/>
                </a:moveTo>
                <a:lnTo>
                  <a:pt x="114" y="741"/>
                </a:lnTo>
                <a:lnTo>
                  <a:pt x="115" y="741"/>
                </a:lnTo>
                <a:lnTo>
                  <a:pt x="115" y="739"/>
                </a:lnTo>
                <a:lnTo>
                  <a:pt x="114" y="739"/>
                </a:lnTo>
                <a:lnTo>
                  <a:pt x="115" y="739"/>
                </a:lnTo>
                <a:lnTo>
                  <a:pt x="115" y="741"/>
                </a:lnTo>
                <a:close/>
                <a:moveTo>
                  <a:pt x="112" y="734"/>
                </a:moveTo>
                <a:lnTo>
                  <a:pt x="114" y="734"/>
                </a:lnTo>
                <a:lnTo>
                  <a:pt x="114" y="736"/>
                </a:lnTo>
                <a:lnTo>
                  <a:pt x="112" y="736"/>
                </a:lnTo>
                <a:lnTo>
                  <a:pt x="112" y="734"/>
                </a:lnTo>
                <a:lnTo>
                  <a:pt x="112" y="736"/>
                </a:lnTo>
                <a:lnTo>
                  <a:pt x="112" y="734"/>
                </a:lnTo>
                <a:close/>
                <a:moveTo>
                  <a:pt x="115" y="734"/>
                </a:moveTo>
                <a:lnTo>
                  <a:pt x="115" y="736"/>
                </a:lnTo>
                <a:lnTo>
                  <a:pt x="114" y="736"/>
                </a:lnTo>
                <a:lnTo>
                  <a:pt x="114" y="734"/>
                </a:lnTo>
                <a:lnTo>
                  <a:pt x="115" y="734"/>
                </a:lnTo>
                <a:close/>
                <a:moveTo>
                  <a:pt x="135" y="734"/>
                </a:moveTo>
                <a:lnTo>
                  <a:pt x="135" y="736"/>
                </a:lnTo>
                <a:lnTo>
                  <a:pt x="135" y="737"/>
                </a:lnTo>
                <a:lnTo>
                  <a:pt x="135" y="739"/>
                </a:lnTo>
                <a:lnTo>
                  <a:pt x="135" y="737"/>
                </a:lnTo>
                <a:lnTo>
                  <a:pt x="133" y="737"/>
                </a:lnTo>
                <a:lnTo>
                  <a:pt x="133" y="736"/>
                </a:lnTo>
                <a:lnTo>
                  <a:pt x="135" y="736"/>
                </a:lnTo>
                <a:lnTo>
                  <a:pt x="133" y="736"/>
                </a:lnTo>
                <a:lnTo>
                  <a:pt x="135" y="736"/>
                </a:lnTo>
                <a:lnTo>
                  <a:pt x="135" y="734"/>
                </a:lnTo>
                <a:lnTo>
                  <a:pt x="133" y="734"/>
                </a:lnTo>
                <a:lnTo>
                  <a:pt x="133" y="736"/>
                </a:lnTo>
                <a:lnTo>
                  <a:pt x="133" y="734"/>
                </a:lnTo>
                <a:lnTo>
                  <a:pt x="135" y="734"/>
                </a:lnTo>
                <a:close/>
                <a:moveTo>
                  <a:pt x="120" y="733"/>
                </a:moveTo>
                <a:lnTo>
                  <a:pt x="120" y="734"/>
                </a:lnTo>
                <a:lnTo>
                  <a:pt x="120" y="736"/>
                </a:lnTo>
                <a:lnTo>
                  <a:pt x="120" y="734"/>
                </a:lnTo>
                <a:lnTo>
                  <a:pt x="120" y="736"/>
                </a:lnTo>
                <a:lnTo>
                  <a:pt x="119" y="736"/>
                </a:lnTo>
                <a:lnTo>
                  <a:pt x="119" y="734"/>
                </a:lnTo>
                <a:lnTo>
                  <a:pt x="119" y="736"/>
                </a:lnTo>
                <a:lnTo>
                  <a:pt x="119" y="734"/>
                </a:lnTo>
                <a:lnTo>
                  <a:pt x="120" y="734"/>
                </a:lnTo>
                <a:lnTo>
                  <a:pt x="120" y="733"/>
                </a:lnTo>
                <a:close/>
                <a:moveTo>
                  <a:pt x="119" y="734"/>
                </a:moveTo>
                <a:lnTo>
                  <a:pt x="117" y="734"/>
                </a:lnTo>
                <a:lnTo>
                  <a:pt x="117" y="733"/>
                </a:lnTo>
                <a:lnTo>
                  <a:pt x="117" y="734"/>
                </a:lnTo>
                <a:lnTo>
                  <a:pt x="119" y="734"/>
                </a:lnTo>
                <a:close/>
                <a:moveTo>
                  <a:pt x="112" y="734"/>
                </a:moveTo>
                <a:lnTo>
                  <a:pt x="111" y="734"/>
                </a:lnTo>
                <a:lnTo>
                  <a:pt x="111" y="733"/>
                </a:lnTo>
                <a:lnTo>
                  <a:pt x="112" y="733"/>
                </a:lnTo>
                <a:lnTo>
                  <a:pt x="111" y="733"/>
                </a:lnTo>
                <a:lnTo>
                  <a:pt x="112" y="733"/>
                </a:lnTo>
                <a:lnTo>
                  <a:pt x="112" y="734"/>
                </a:lnTo>
                <a:close/>
                <a:moveTo>
                  <a:pt x="114" y="731"/>
                </a:moveTo>
                <a:lnTo>
                  <a:pt x="114" y="733"/>
                </a:lnTo>
                <a:lnTo>
                  <a:pt x="114" y="734"/>
                </a:lnTo>
                <a:lnTo>
                  <a:pt x="114" y="733"/>
                </a:lnTo>
                <a:lnTo>
                  <a:pt x="114" y="731"/>
                </a:lnTo>
                <a:lnTo>
                  <a:pt x="114" y="733"/>
                </a:lnTo>
                <a:lnTo>
                  <a:pt x="114" y="731"/>
                </a:lnTo>
                <a:close/>
                <a:moveTo>
                  <a:pt x="119" y="731"/>
                </a:moveTo>
                <a:lnTo>
                  <a:pt x="120" y="731"/>
                </a:lnTo>
                <a:lnTo>
                  <a:pt x="120" y="733"/>
                </a:lnTo>
                <a:lnTo>
                  <a:pt x="119" y="733"/>
                </a:lnTo>
                <a:lnTo>
                  <a:pt x="119" y="731"/>
                </a:lnTo>
                <a:close/>
                <a:moveTo>
                  <a:pt x="112" y="729"/>
                </a:moveTo>
                <a:lnTo>
                  <a:pt x="111" y="729"/>
                </a:lnTo>
                <a:lnTo>
                  <a:pt x="112" y="729"/>
                </a:lnTo>
                <a:close/>
                <a:moveTo>
                  <a:pt x="130" y="728"/>
                </a:moveTo>
                <a:lnTo>
                  <a:pt x="131" y="728"/>
                </a:lnTo>
                <a:lnTo>
                  <a:pt x="130" y="728"/>
                </a:lnTo>
                <a:close/>
                <a:moveTo>
                  <a:pt x="122" y="728"/>
                </a:moveTo>
                <a:lnTo>
                  <a:pt x="123" y="728"/>
                </a:lnTo>
                <a:lnTo>
                  <a:pt x="123" y="729"/>
                </a:lnTo>
                <a:lnTo>
                  <a:pt x="123" y="731"/>
                </a:lnTo>
                <a:lnTo>
                  <a:pt x="123" y="733"/>
                </a:lnTo>
                <a:lnTo>
                  <a:pt x="123" y="734"/>
                </a:lnTo>
                <a:lnTo>
                  <a:pt x="123" y="736"/>
                </a:lnTo>
                <a:lnTo>
                  <a:pt x="123" y="734"/>
                </a:lnTo>
                <a:lnTo>
                  <a:pt x="122" y="734"/>
                </a:lnTo>
                <a:lnTo>
                  <a:pt x="122" y="733"/>
                </a:lnTo>
                <a:lnTo>
                  <a:pt x="120" y="731"/>
                </a:lnTo>
                <a:lnTo>
                  <a:pt x="120" y="729"/>
                </a:lnTo>
                <a:lnTo>
                  <a:pt x="120" y="728"/>
                </a:lnTo>
                <a:lnTo>
                  <a:pt x="122" y="728"/>
                </a:lnTo>
                <a:close/>
                <a:moveTo>
                  <a:pt x="283" y="725"/>
                </a:moveTo>
                <a:lnTo>
                  <a:pt x="283" y="726"/>
                </a:lnTo>
                <a:lnTo>
                  <a:pt x="283" y="725"/>
                </a:lnTo>
                <a:close/>
                <a:moveTo>
                  <a:pt x="120" y="725"/>
                </a:moveTo>
                <a:lnTo>
                  <a:pt x="120" y="726"/>
                </a:lnTo>
                <a:lnTo>
                  <a:pt x="120" y="725"/>
                </a:lnTo>
                <a:lnTo>
                  <a:pt x="120" y="726"/>
                </a:lnTo>
                <a:lnTo>
                  <a:pt x="122" y="726"/>
                </a:lnTo>
                <a:lnTo>
                  <a:pt x="120" y="726"/>
                </a:lnTo>
                <a:lnTo>
                  <a:pt x="119" y="726"/>
                </a:lnTo>
                <a:lnTo>
                  <a:pt x="119" y="725"/>
                </a:lnTo>
                <a:lnTo>
                  <a:pt x="120" y="725"/>
                </a:lnTo>
                <a:close/>
                <a:moveTo>
                  <a:pt x="391" y="721"/>
                </a:moveTo>
                <a:lnTo>
                  <a:pt x="391" y="723"/>
                </a:lnTo>
                <a:lnTo>
                  <a:pt x="392" y="723"/>
                </a:lnTo>
                <a:lnTo>
                  <a:pt x="392" y="725"/>
                </a:lnTo>
                <a:lnTo>
                  <a:pt x="394" y="725"/>
                </a:lnTo>
                <a:lnTo>
                  <a:pt x="395" y="725"/>
                </a:lnTo>
                <a:lnTo>
                  <a:pt x="395" y="726"/>
                </a:lnTo>
                <a:lnTo>
                  <a:pt x="397" y="726"/>
                </a:lnTo>
                <a:lnTo>
                  <a:pt x="397" y="728"/>
                </a:lnTo>
                <a:lnTo>
                  <a:pt x="399" y="728"/>
                </a:lnTo>
                <a:lnTo>
                  <a:pt x="399" y="729"/>
                </a:lnTo>
                <a:lnTo>
                  <a:pt x="399" y="731"/>
                </a:lnTo>
                <a:lnTo>
                  <a:pt x="399" y="733"/>
                </a:lnTo>
                <a:lnTo>
                  <a:pt x="399" y="734"/>
                </a:lnTo>
                <a:lnTo>
                  <a:pt x="400" y="734"/>
                </a:lnTo>
                <a:lnTo>
                  <a:pt x="400" y="736"/>
                </a:lnTo>
                <a:lnTo>
                  <a:pt x="400" y="737"/>
                </a:lnTo>
                <a:lnTo>
                  <a:pt x="399" y="739"/>
                </a:lnTo>
                <a:lnTo>
                  <a:pt x="400" y="739"/>
                </a:lnTo>
                <a:lnTo>
                  <a:pt x="400" y="741"/>
                </a:lnTo>
                <a:lnTo>
                  <a:pt x="399" y="741"/>
                </a:lnTo>
                <a:lnTo>
                  <a:pt x="399" y="742"/>
                </a:lnTo>
                <a:lnTo>
                  <a:pt x="397" y="742"/>
                </a:lnTo>
                <a:lnTo>
                  <a:pt x="397" y="744"/>
                </a:lnTo>
                <a:lnTo>
                  <a:pt x="397" y="745"/>
                </a:lnTo>
                <a:lnTo>
                  <a:pt x="399" y="745"/>
                </a:lnTo>
                <a:lnTo>
                  <a:pt x="399" y="747"/>
                </a:lnTo>
                <a:lnTo>
                  <a:pt x="400" y="747"/>
                </a:lnTo>
                <a:lnTo>
                  <a:pt x="400" y="749"/>
                </a:lnTo>
                <a:lnTo>
                  <a:pt x="400" y="750"/>
                </a:lnTo>
                <a:lnTo>
                  <a:pt x="400" y="752"/>
                </a:lnTo>
                <a:lnTo>
                  <a:pt x="399" y="752"/>
                </a:lnTo>
                <a:lnTo>
                  <a:pt x="399" y="753"/>
                </a:lnTo>
                <a:lnTo>
                  <a:pt x="400" y="753"/>
                </a:lnTo>
                <a:lnTo>
                  <a:pt x="400" y="752"/>
                </a:lnTo>
                <a:lnTo>
                  <a:pt x="402" y="752"/>
                </a:lnTo>
                <a:lnTo>
                  <a:pt x="403" y="753"/>
                </a:lnTo>
                <a:lnTo>
                  <a:pt x="403" y="755"/>
                </a:lnTo>
                <a:lnTo>
                  <a:pt x="403" y="757"/>
                </a:lnTo>
                <a:lnTo>
                  <a:pt x="405" y="757"/>
                </a:lnTo>
                <a:lnTo>
                  <a:pt x="405" y="758"/>
                </a:lnTo>
                <a:lnTo>
                  <a:pt x="407" y="758"/>
                </a:lnTo>
                <a:lnTo>
                  <a:pt x="407" y="760"/>
                </a:lnTo>
                <a:lnTo>
                  <a:pt x="408" y="760"/>
                </a:lnTo>
                <a:lnTo>
                  <a:pt x="410" y="761"/>
                </a:lnTo>
                <a:lnTo>
                  <a:pt x="408" y="761"/>
                </a:lnTo>
                <a:lnTo>
                  <a:pt x="408" y="763"/>
                </a:lnTo>
                <a:lnTo>
                  <a:pt x="410" y="763"/>
                </a:lnTo>
                <a:lnTo>
                  <a:pt x="410" y="761"/>
                </a:lnTo>
                <a:lnTo>
                  <a:pt x="410" y="763"/>
                </a:lnTo>
                <a:lnTo>
                  <a:pt x="410" y="765"/>
                </a:lnTo>
                <a:lnTo>
                  <a:pt x="411" y="765"/>
                </a:lnTo>
                <a:lnTo>
                  <a:pt x="411" y="766"/>
                </a:lnTo>
                <a:lnTo>
                  <a:pt x="411" y="768"/>
                </a:lnTo>
                <a:lnTo>
                  <a:pt x="413" y="769"/>
                </a:lnTo>
                <a:lnTo>
                  <a:pt x="413" y="771"/>
                </a:lnTo>
                <a:lnTo>
                  <a:pt x="413" y="773"/>
                </a:lnTo>
                <a:lnTo>
                  <a:pt x="415" y="773"/>
                </a:lnTo>
                <a:lnTo>
                  <a:pt x="415" y="774"/>
                </a:lnTo>
                <a:lnTo>
                  <a:pt x="416" y="774"/>
                </a:lnTo>
                <a:lnTo>
                  <a:pt x="416" y="776"/>
                </a:lnTo>
                <a:lnTo>
                  <a:pt x="416" y="777"/>
                </a:lnTo>
                <a:lnTo>
                  <a:pt x="416" y="779"/>
                </a:lnTo>
                <a:lnTo>
                  <a:pt x="416" y="781"/>
                </a:lnTo>
                <a:lnTo>
                  <a:pt x="416" y="782"/>
                </a:lnTo>
                <a:lnTo>
                  <a:pt x="415" y="782"/>
                </a:lnTo>
                <a:lnTo>
                  <a:pt x="415" y="784"/>
                </a:lnTo>
                <a:lnTo>
                  <a:pt x="415" y="785"/>
                </a:lnTo>
                <a:lnTo>
                  <a:pt x="415" y="787"/>
                </a:lnTo>
                <a:lnTo>
                  <a:pt x="413" y="787"/>
                </a:lnTo>
                <a:lnTo>
                  <a:pt x="415" y="787"/>
                </a:lnTo>
                <a:lnTo>
                  <a:pt x="413" y="789"/>
                </a:lnTo>
                <a:lnTo>
                  <a:pt x="415" y="789"/>
                </a:lnTo>
                <a:lnTo>
                  <a:pt x="413" y="789"/>
                </a:lnTo>
                <a:lnTo>
                  <a:pt x="413" y="790"/>
                </a:lnTo>
                <a:lnTo>
                  <a:pt x="415" y="790"/>
                </a:lnTo>
                <a:lnTo>
                  <a:pt x="413" y="790"/>
                </a:lnTo>
                <a:lnTo>
                  <a:pt x="413" y="792"/>
                </a:lnTo>
                <a:lnTo>
                  <a:pt x="413" y="793"/>
                </a:lnTo>
                <a:lnTo>
                  <a:pt x="413" y="795"/>
                </a:lnTo>
                <a:lnTo>
                  <a:pt x="413" y="797"/>
                </a:lnTo>
                <a:lnTo>
                  <a:pt x="411" y="797"/>
                </a:lnTo>
                <a:lnTo>
                  <a:pt x="413" y="797"/>
                </a:lnTo>
                <a:lnTo>
                  <a:pt x="411" y="797"/>
                </a:lnTo>
                <a:lnTo>
                  <a:pt x="411" y="798"/>
                </a:lnTo>
                <a:lnTo>
                  <a:pt x="413" y="798"/>
                </a:lnTo>
                <a:lnTo>
                  <a:pt x="413" y="800"/>
                </a:lnTo>
                <a:lnTo>
                  <a:pt x="413" y="801"/>
                </a:lnTo>
                <a:lnTo>
                  <a:pt x="415" y="801"/>
                </a:lnTo>
                <a:lnTo>
                  <a:pt x="415" y="803"/>
                </a:lnTo>
                <a:lnTo>
                  <a:pt x="413" y="803"/>
                </a:lnTo>
                <a:lnTo>
                  <a:pt x="415" y="805"/>
                </a:lnTo>
                <a:lnTo>
                  <a:pt x="415" y="806"/>
                </a:lnTo>
                <a:lnTo>
                  <a:pt x="415" y="808"/>
                </a:lnTo>
                <a:lnTo>
                  <a:pt x="413" y="808"/>
                </a:lnTo>
                <a:lnTo>
                  <a:pt x="413" y="809"/>
                </a:lnTo>
                <a:lnTo>
                  <a:pt x="413" y="811"/>
                </a:lnTo>
                <a:lnTo>
                  <a:pt x="415" y="813"/>
                </a:lnTo>
                <a:lnTo>
                  <a:pt x="415" y="814"/>
                </a:lnTo>
                <a:lnTo>
                  <a:pt x="415" y="816"/>
                </a:lnTo>
                <a:lnTo>
                  <a:pt x="415" y="817"/>
                </a:lnTo>
                <a:lnTo>
                  <a:pt x="415" y="819"/>
                </a:lnTo>
                <a:lnTo>
                  <a:pt x="415" y="821"/>
                </a:lnTo>
                <a:lnTo>
                  <a:pt x="415" y="822"/>
                </a:lnTo>
                <a:lnTo>
                  <a:pt x="415" y="824"/>
                </a:lnTo>
                <a:lnTo>
                  <a:pt x="415" y="825"/>
                </a:lnTo>
                <a:lnTo>
                  <a:pt x="415" y="827"/>
                </a:lnTo>
                <a:lnTo>
                  <a:pt x="415" y="829"/>
                </a:lnTo>
                <a:lnTo>
                  <a:pt x="415" y="830"/>
                </a:lnTo>
                <a:lnTo>
                  <a:pt x="415" y="832"/>
                </a:lnTo>
                <a:lnTo>
                  <a:pt x="416" y="832"/>
                </a:lnTo>
                <a:lnTo>
                  <a:pt x="416" y="833"/>
                </a:lnTo>
                <a:lnTo>
                  <a:pt x="416" y="835"/>
                </a:lnTo>
                <a:lnTo>
                  <a:pt x="416" y="837"/>
                </a:lnTo>
                <a:lnTo>
                  <a:pt x="416" y="838"/>
                </a:lnTo>
                <a:lnTo>
                  <a:pt x="416" y="840"/>
                </a:lnTo>
                <a:lnTo>
                  <a:pt x="416" y="841"/>
                </a:lnTo>
                <a:lnTo>
                  <a:pt x="416" y="843"/>
                </a:lnTo>
                <a:lnTo>
                  <a:pt x="416" y="845"/>
                </a:lnTo>
                <a:lnTo>
                  <a:pt x="416" y="846"/>
                </a:lnTo>
                <a:lnTo>
                  <a:pt x="415" y="846"/>
                </a:lnTo>
                <a:lnTo>
                  <a:pt x="415" y="848"/>
                </a:lnTo>
                <a:lnTo>
                  <a:pt x="415" y="849"/>
                </a:lnTo>
                <a:lnTo>
                  <a:pt x="415" y="848"/>
                </a:lnTo>
                <a:lnTo>
                  <a:pt x="413" y="848"/>
                </a:lnTo>
                <a:lnTo>
                  <a:pt x="411" y="848"/>
                </a:lnTo>
                <a:lnTo>
                  <a:pt x="411" y="846"/>
                </a:lnTo>
                <a:lnTo>
                  <a:pt x="410" y="846"/>
                </a:lnTo>
                <a:lnTo>
                  <a:pt x="410" y="848"/>
                </a:lnTo>
                <a:lnTo>
                  <a:pt x="408" y="848"/>
                </a:lnTo>
                <a:lnTo>
                  <a:pt x="408" y="846"/>
                </a:lnTo>
                <a:lnTo>
                  <a:pt x="407" y="846"/>
                </a:lnTo>
                <a:lnTo>
                  <a:pt x="405" y="846"/>
                </a:lnTo>
                <a:lnTo>
                  <a:pt x="403" y="846"/>
                </a:lnTo>
                <a:lnTo>
                  <a:pt x="403" y="845"/>
                </a:lnTo>
                <a:lnTo>
                  <a:pt x="402" y="845"/>
                </a:lnTo>
                <a:lnTo>
                  <a:pt x="402" y="846"/>
                </a:lnTo>
                <a:lnTo>
                  <a:pt x="400" y="846"/>
                </a:lnTo>
                <a:lnTo>
                  <a:pt x="399" y="846"/>
                </a:lnTo>
                <a:lnTo>
                  <a:pt x="397" y="846"/>
                </a:lnTo>
                <a:lnTo>
                  <a:pt x="397" y="845"/>
                </a:lnTo>
                <a:lnTo>
                  <a:pt x="399" y="845"/>
                </a:lnTo>
                <a:lnTo>
                  <a:pt x="397" y="843"/>
                </a:lnTo>
                <a:lnTo>
                  <a:pt x="397" y="841"/>
                </a:lnTo>
                <a:lnTo>
                  <a:pt x="395" y="841"/>
                </a:lnTo>
                <a:lnTo>
                  <a:pt x="395" y="843"/>
                </a:lnTo>
                <a:lnTo>
                  <a:pt x="395" y="845"/>
                </a:lnTo>
                <a:lnTo>
                  <a:pt x="394" y="845"/>
                </a:lnTo>
                <a:lnTo>
                  <a:pt x="394" y="843"/>
                </a:lnTo>
                <a:lnTo>
                  <a:pt x="392" y="843"/>
                </a:lnTo>
                <a:lnTo>
                  <a:pt x="391" y="843"/>
                </a:lnTo>
                <a:lnTo>
                  <a:pt x="389" y="843"/>
                </a:lnTo>
                <a:lnTo>
                  <a:pt x="389" y="841"/>
                </a:lnTo>
                <a:lnTo>
                  <a:pt x="387" y="841"/>
                </a:lnTo>
                <a:lnTo>
                  <a:pt x="387" y="840"/>
                </a:lnTo>
                <a:lnTo>
                  <a:pt x="387" y="841"/>
                </a:lnTo>
                <a:lnTo>
                  <a:pt x="387" y="840"/>
                </a:lnTo>
                <a:lnTo>
                  <a:pt x="386" y="840"/>
                </a:lnTo>
                <a:lnTo>
                  <a:pt x="384" y="840"/>
                </a:lnTo>
                <a:lnTo>
                  <a:pt x="383" y="840"/>
                </a:lnTo>
                <a:lnTo>
                  <a:pt x="381" y="840"/>
                </a:lnTo>
                <a:lnTo>
                  <a:pt x="381" y="838"/>
                </a:lnTo>
                <a:lnTo>
                  <a:pt x="379" y="838"/>
                </a:lnTo>
                <a:lnTo>
                  <a:pt x="378" y="838"/>
                </a:lnTo>
                <a:lnTo>
                  <a:pt x="376" y="838"/>
                </a:lnTo>
                <a:lnTo>
                  <a:pt x="378" y="838"/>
                </a:lnTo>
                <a:lnTo>
                  <a:pt x="376" y="838"/>
                </a:lnTo>
                <a:lnTo>
                  <a:pt x="376" y="837"/>
                </a:lnTo>
                <a:lnTo>
                  <a:pt x="375" y="837"/>
                </a:lnTo>
                <a:lnTo>
                  <a:pt x="375" y="838"/>
                </a:lnTo>
                <a:lnTo>
                  <a:pt x="375" y="837"/>
                </a:lnTo>
                <a:lnTo>
                  <a:pt x="375" y="838"/>
                </a:lnTo>
                <a:lnTo>
                  <a:pt x="373" y="838"/>
                </a:lnTo>
                <a:lnTo>
                  <a:pt x="373" y="837"/>
                </a:lnTo>
                <a:lnTo>
                  <a:pt x="375" y="837"/>
                </a:lnTo>
                <a:lnTo>
                  <a:pt x="375" y="835"/>
                </a:lnTo>
                <a:lnTo>
                  <a:pt x="375" y="833"/>
                </a:lnTo>
                <a:lnTo>
                  <a:pt x="375" y="832"/>
                </a:lnTo>
                <a:lnTo>
                  <a:pt x="375" y="830"/>
                </a:lnTo>
                <a:lnTo>
                  <a:pt x="375" y="829"/>
                </a:lnTo>
                <a:lnTo>
                  <a:pt x="375" y="827"/>
                </a:lnTo>
                <a:lnTo>
                  <a:pt x="375" y="825"/>
                </a:lnTo>
                <a:lnTo>
                  <a:pt x="375" y="824"/>
                </a:lnTo>
                <a:lnTo>
                  <a:pt x="375" y="822"/>
                </a:lnTo>
                <a:lnTo>
                  <a:pt x="373" y="822"/>
                </a:lnTo>
                <a:lnTo>
                  <a:pt x="373" y="821"/>
                </a:lnTo>
                <a:lnTo>
                  <a:pt x="375" y="821"/>
                </a:lnTo>
                <a:lnTo>
                  <a:pt x="373" y="819"/>
                </a:lnTo>
                <a:lnTo>
                  <a:pt x="375" y="819"/>
                </a:lnTo>
                <a:lnTo>
                  <a:pt x="373" y="819"/>
                </a:lnTo>
                <a:lnTo>
                  <a:pt x="373" y="817"/>
                </a:lnTo>
                <a:lnTo>
                  <a:pt x="373" y="816"/>
                </a:lnTo>
                <a:lnTo>
                  <a:pt x="373" y="814"/>
                </a:lnTo>
                <a:lnTo>
                  <a:pt x="373" y="813"/>
                </a:lnTo>
                <a:lnTo>
                  <a:pt x="373" y="811"/>
                </a:lnTo>
                <a:lnTo>
                  <a:pt x="373" y="809"/>
                </a:lnTo>
                <a:lnTo>
                  <a:pt x="373" y="808"/>
                </a:lnTo>
                <a:lnTo>
                  <a:pt x="375" y="808"/>
                </a:lnTo>
                <a:lnTo>
                  <a:pt x="375" y="806"/>
                </a:lnTo>
                <a:lnTo>
                  <a:pt x="376" y="806"/>
                </a:lnTo>
                <a:lnTo>
                  <a:pt x="375" y="806"/>
                </a:lnTo>
                <a:lnTo>
                  <a:pt x="375" y="808"/>
                </a:lnTo>
                <a:lnTo>
                  <a:pt x="373" y="808"/>
                </a:lnTo>
                <a:lnTo>
                  <a:pt x="373" y="806"/>
                </a:lnTo>
                <a:lnTo>
                  <a:pt x="371" y="806"/>
                </a:lnTo>
                <a:lnTo>
                  <a:pt x="373" y="806"/>
                </a:lnTo>
                <a:lnTo>
                  <a:pt x="371" y="806"/>
                </a:lnTo>
                <a:lnTo>
                  <a:pt x="373" y="805"/>
                </a:lnTo>
                <a:lnTo>
                  <a:pt x="373" y="803"/>
                </a:lnTo>
                <a:lnTo>
                  <a:pt x="373" y="801"/>
                </a:lnTo>
                <a:lnTo>
                  <a:pt x="371" y="801"/>
                </a:lnTo>
                <a:lnTo>
                  <a:pt x="371" y="800"/>
                </a:lnTo>
                <a:lnTo>
                  <a:pt x="371" y="798"/>
                </a:lnTo>
                <a:lnTo>
                  <a:pt x="371" y="797"/>
                </a:lnTo>
                <a:lnTo>
                  <a:pt x="371" y="795"/>
                </a:lnTo>
                <a:lnTo>
                  <a:pt x="373" y="795"/>
                </a:lnTo>
                <a:lnTo>
                  <a:pt x="373" y="793"/>
                </a:lnTo>
                <a:lnTo>
                  <a:pt x="373" y="792"/>
                </a:lnTo>
                <a:lnTo>
                  <a:pt x="373" y="790"/>
                </a:lnTo>
                <a:lnTo>
                  <a:pt x="373" y="789"/>
                </a:lnTo>
                <a:lnTo>
                  <a:pt x="373" y="787"/>
                </a:lnTo>
                <a:lnTo>
                  <a:pt x="373" y="785"/>
                </a:lnTo>
                <a:lnTo>
                  <a:pt x="373" y="784"/>
                </a:lnTo>
                <a:lnTo>
                  <a:pt x="375" y="784"/>
                </a:lnTo>
                <a:lnTo>
                  <a:pt x="375" y="782"/>
                </a:lnTo>
                <a:lnTo>
                  <a:pt x="375" y="781"/>
                </a:lnTo>
                <a:lnTo>
                  <a:pt x="375" y="779"/>
                </a:lnTo>
                <a:lnTo>
                  <a:pt x="375" y="777"/>
                </a:lnTo>
                <a:lnTo>
                  <a:pt x="376" y="777"/>
                </a:lnTo>
                <a:lnTo>
                  <a:pt x="378" y="777"/>
                </a:lnTo>
                <a:lnTo>
                  <a:pt x="379" y="777"/>
                </a:lnTo>
                <a:lnTo>
                  <a:pt x="381" y="777"/>
                </a:lnTo>
                <a:lnTo>
                  <a:pt x="383" y="777"/>
                </a:lnTo>
                <a:lnTo>
                  <a:pt x="383" y="779"/>
                </a:lnTo>
                <a:lnTo>
                  <a:pt x="384" y="779"/>
                </a:lnTo>
                <a:lnTo>
                  <a:pt x="386" y="779"/>
                </a:lnTo>
                <a:lnTo>
                  <a:pt x="387" y="779"/>
                </a:lnTo>
                <a:lnTo>
                  <a:pt x="389" y="779"/>
                </a:lnTo>
                <a:lnTo>
                  <a:pt x="391" y="779"/>
                </a:lnTo>
                <a:lnTo>
                  <a:pt x="392" y="779"/>
                </a:lnTo>
                <a:lnTo>
                  <a:pt x="394" y="779"/>
                </a:lnTo>
                <a:lnTo>
                  <a:pt x="394" y="781"/>
                </a:lnTo>
                <a:lnTo>
                  <a:pt x="395" y="781"/>
                </a:lnTo>
                <a:lnTo>
                  <a:pt x="395" y="782"/>
                </a:lnTo>
                <a:lnTo>
                  <a:pt x="397" y="782"/>
                </a:lnTo>
                <a:lnTo>
                  <a:pt x="397" y="784"/>
                </a:lnTo>
                <a:lnTo>
                  <a:pt x="399" y="784"/>
                </a:lnTo>
                <a:lnTo>
                  <a:pt x="397" y="784"/>
                </a:lnTo>
                <a:lnTo>
                  <a:pt x="397" y="782"/>
                </a:lnTo>
                <a:lnTo>
                  <a:pt x="399" y="782"/>
                </a:lnTo>
                <a:lnTo>
                  <a:pt x="399" y="781"/>
                </a:lnTo>
                <a:lnTo>
                  <a:pt x="399" y="779"/>
                </a:lnTo>
                <a:lnTo>
                  <a:pt x="399" y="777"/>
                </a:lnTo>
                <a:lnTo>
                  <a:pt x="399" y="776"/>
                </a:lnTo>
                <a:lnTo>
                  <a:pt x="397" y="774"/>
                </a:lnTo>
                <a:lnTo>
                  <a:pt x="395" y="774"/>
                </a:lnTo>
                <a:lnTo>
                  <a:pt x="395" y="776"/>
                </a:lnTo>
                <a:lnTo>
                  <a:pt x="395" y="777"/>
                </a:lnTo>
                <a:lnTo>
                  <a:pt x="395" y="776"/>
                </a:lnTo>
                <a:lnTo>
                  <a:pt x="394" y="776"/>
                </a:lnTo>
                <a:lnTo>
                  <a:pt x="392" y="774"/>
                </a:lnTo>
                <a:lnTo>
                  <a:pt x="392" y="776"/>
                </a:lnTo>
                <a:lnTo>
                  <a:pt x="391" y="776"/>
                </a:lnTo>
                <a:lnTo>
                  <a:pt x="391" y="774"/>
                </a:lnTo>
                <a:lnTo>
                  <a:pt x="389" y="774"/>
                </a:lnTo>
                <a:lnTo>
                  <a:pt x="389" y="776"/>
                </a:lnTo>
                <a:lnTo>
                  <a:pt x="387" y="776"/>
                </a:lnTo>
                <a:lnTo>
                  <a:pt x="386" y="776"/>
                </a:lnTo>
                <a:lnTo>
                  <a:pt x="386" y="774"/>
                </a:lnTo>
                <a:lnTo>
                  <a:pt x="384" y="774"/>
                </a:lnTo>
                <a:lnTo>
                  <a:pt x="383" y="774"/>
                </a:lnTo>
                <a:lnTo>
                  <a:pt x="383" y="773"/>
                </a:lnTo>
                <a:lnTo>
                  <a:pt x="381" y="773"/>
                </a:lnTo>
                <a:lnTo>
                  <a:pt x="379" y="773"/>
                </a:lnTo>
                <a:lnTo>
                  <a:pt x="378" y="773"/>
                </a:lnTo>
                <a:lnTo>
                  <a:pt x="378" y="771"/>
                </a:lnTo>
                <a:lnTo>
                  <a:pt x="376" y="771"/>
                </a:lnTo>
                <a:lnTo>
                  <a:pt x="376" y="769"/>
                </a:lnTo>
                <a:lnTo>
                  <a:pt x="376" y="768"/>
                </a:lnTo>
                <a:lnTo>
                  <a:pt x="376" y="766"/>
                </a:lnTo>
                <a:lnTo>
                  <a:pt x="376" y="765"/>
                </a:lnTo>
                <a:lnTo>
                  <a:pt x="378" y="763"/>
                </a:lnTo>
                <a:lnTo>
                  <a:pt x="379" y="763"/>
                </a:lnTo>
                <a:lnTo>
                  <a:pt x="381" y="763"/>
                </a:lnTo>
                <a:lnTo>
                  <a:pt x="381" y="765"/>
                </a:lnTo>
                <a:lnTo>
                  <a:pt x="383" y="765"/>
                </a:lnTo>
                <a:lnTo>
                  <a:pt x="384" y="765"/>
                </a:lnTo>
                <a:lnTo>
                  <a:pt x="386" y="765"/>
                </a:lnTo>
                <a:lnTo>
                  <a:pt x="387" y="766"/>
                </a:lnTo>
                <a:lnTo>
                  <a:pt x="389" y="766"/>
                </a:lnTo>
                <a:lnTo>
                  <a:pt x="387" y="766"/>
                </a:lnTo>
                <a:lnTo>
                  <a:pt x="387" y="765"/>
                </a:lnTo>
                <a:lnTo>
                  <a:pt x="386" y="765"/>
                </a:lnTo>
                <a:lnTo>
                  <a:pt x="386" y="763"/>
                </a:lnTo>
                <a:lnTo>
                  <a:pt x="384" y="763"/>
                </a:lnTo>
                <a:lnTo>
                  <a:pt x="383" y="763"/>
                </a:lnTo>
                <a:lnTo>
                  <a:pt x="381" y="763"/>
                </a:lnTo>
                <a:lnTo>
                  <a:pt x="379" y="763"/>
                </a:lnTo>
                <a:lnTo>
                  <a:pt x="378" y="761"/>
                </a:lnTo>
                <a:lnTo>
                  <a:pt x="378" y="760"/>
                </a:lnTo>
                <a:lnTo>
                  <a:pt x="378" y="758"/>
                </a:lnTo>
                <a:lnTo>
                  <a:pt x="376" y="758"/>
                </a:lnTo>
                <a:lnTo>
                  <a:pt x="378" y="758"/>
                </a:lnTo>
                <a:lnTo>
                  <a:pt x="378" y="757"/>
                </a:lnTo>
                <a:lnTo>
                  <a:pt x="379" y="757"/>
                </a:lnTo>
                <a:lnTo>
                  <a:pt x="381" y="757"/>
                </a:lnTo>
                <a:lnTo>
                  <a:pt x="381" y="755"/>
                </a:lnTo>
                <a:lnTo>
                  <a:pt x="379" y="755"/>
                </a:lnTo>
                <a:lnTo>
                  <a:pt x="381" y="755"/>
                </a:lnTo>
                <a:lnTo>
                  <a:pt x="381" y="753"/>
                </a:lnTo>
                <a:lnTo>
                  <a:pt x="383" y="753"/>
                </a:lnTo>
                <a:lnTo>
                  <a:pt x="383" y="755"/>
                </a:lnTo>
                <a:lnTo>
                  <a:pt x="384" y="755"/>
                </a:lnTo>
                <a:lnTo>
                  <a:pt x="384" y="757"/>
                </a:lnTo>
                <a:lnTo>
                  <a:pt x="386" y="757"/>
                </a:lnTo>
                <a:lnTo>
                  <a:pt x="386" y="755"/>
                </a:lnTo>
                <a:lnTo>
                  <a:pt x="386" y="757"/>
                </a:lnTo>
                <a:lnTo>
                  <a:pt x="386" y="755"/>
                </a:lnTo>
                <a:lnTo>
                  <a:pt x="384" y="755"/>
                </a:lnTo>
                <a:lnTo>
                  <a:pt x="386" y="755"/>
                </a:lnTo>
                <a:lnTo>
                  <a:pt x="386" y="753"/>
                </a:lnTo>
                <a:lnTo>
                  <a:pt x="384" y="753"/>
                </a:lnTo>
                <a:lnTo>
                  <a:pt x="386" y="753"/>
                </a:lnTo>
                <a:lnTo>
                  <a:pt x="386" y="752"/>
                </a:lnTo>
                <a:lnTo>
                  <a:pt x="384" y="752"/>
                </a:lnTo>
                <a:lnTo>
                  <a:pt x="384" y="753"/>
                </a:lnTo>
                <a:lnTo>
                  <a:pt x="383" y="753"/>
                </a:lnTo>
                <a:lnTo>
                  <a:pt x="381" y="753"/>
                </a:lnTo>
                <a:lnTo>
                  <a:pt x="381" y="752"/>
                </a:lnTo>
                <a:lnTo>
                  <a:pt x="379" y="752"/>
                </a:lnTo>
                <a:lnTo>
                  <a:pt x="379" y="750"/>
                </a:lnTo>
                <a:lnTo>
                  <a:pt x="378" y="750"/>
                </a:lnTo>
                <a:lnTo>
                  <a:pt x="379" y="750"/>
                </a:lnTo>
                <a:lnTo>
                  <a:pt x="381" y="750"/>
                </a:lnTo>
                <a:lnTo>
                  <a:pt x="383" y="750"/>
                </a:lnTo>
                <a:lnTo>
                  <a:pt x="383" y="749"/>
                </a:lnTo>
                <a:lnTo>
                  <a:pt x="381" y="749"/>
                </a:lnTo>
                <a:lnTo>
                  <a:pt x="379" y="749"/>
                </a:lnTo>
                <a:lnTo>
                  <a:pt x="379" y="750"/>
                </a:lnTo>
                <a:lnTo>
                  <a:pt x="379" y="749"/>
                </a:lnTo>
                <a:lnTo>
                  <a:pt x="378" y="749"/>
                </a:lnTo>
                <a:lnTo>
                  <a:pt x="378" y="750"/>
                </a:lnTo>
                <a:lnTo>
                  <a:pt x="378" y="749"/>
                </a:lnTo>
                <a:lnTo>
                  <a:pt x="378" y="750"/>
                </a:lnTo>
                <a:lnTo>
                  <a:pt x="376" y="750"/>
                </a:lnTo>
                <a:lnTo>
                  <a:pt x="378" y="750"/>
                </a:lnTo>
                <a:lnTo>
                  <a:pt x="376" y="750"/>
                </a:lnTo>
                <a:lnTo>
                  <a:pt x="376" y="752"/>
                </a:lnTo>
                <a:lnTo>
                  <a:pt x="375" y="752"/>
                </a:lnTo>
                <a:lnTo>
                  <a:pt x="375" y="753"/>
                </a:lnTo>
                <a:lnTo>
                  <a:pt x="373" y="753"/>
                </a:lnTo>
                <a:lnTo>
                  <a:pt x="373" y="752"/>
                </a:lnTo>
                <a:lnTo>
                  <a:pt x="371" y="752"/>
                </a:lnTo>
                <a:lnTo>
                  <a:pt x="371" y="750"/>
                </a:lnTo>
                <a:lnTo>
                  <a:pt x="371" y="749"/>
                </a:lnTo>
                <a:lnTo>
                  <a:pt x="371" y="747"/>
                </a:lnTo>
                <a:lnTo>
                  <a:pt x="371" y="745"/>
                </a:lnTo>
                <a:lnTo>
                  <a:pt x="371" y="744"/>
                </a:lnTo>
                <a:lnTo>
                  <a:pt x="371" y="742"/>
                </a:lnTo>
                <a:lnTo>
                  <a:pt x="373" y="742"/>
                </a:lnTo>
                <a:lnTo>
                  <a:pt x="373" y="741"/>
                </a:lnTo>
                <a:lnTo>
                  <a:pt x="375" y="741"/>
                </a:lnTo>
                <a:lnTo>
                  <a:pt x="375" y="739"/>
                </a:lnTo>
                <a:lnTo>
                  <a:pt x="375" y="737"/>
                </a:lnTo>
                <a:lnTo>
                  <a:pt x="376" y="737"/>
                </a:lnTo>
                <a:lnTo>
                  <a:pt x="376" y="736"/>
                </a:lnTo>
                <a:lnTo>
                  <a:pt x="376" y="734"/>
                </a:lnTo>
                <a:lnTo>
                  <a:pt x="378" y="734"/>
                </a:lnTo>
                <a:lnTo>
                  <a:pt x="378" y="733"/>
                </a:lnTo>
                <a:lnTo>
                  <a:pt x="379" y="731"/>
                </a:lnTo>
                <a:lnTo>
                  <a:pt x="381" y="731"/>
                </a:lnTo>
                <a:lnTo>
                  <a:pt x="383" y="731"/>
                </a:lnTo>
                <a:lnTo>
                  <a:pt x="384" y="731"/>
                </a:lnTo>
                <a:lnTo>
                  <a:pt x="384" y="733"/>
                </a:lnTo>
                <a:lnTo>
                  <a:pt x="386" y="733"/>
                </a:lnTo>
                <a:lnTo>
                  <a:pt x="386" y="734"/>
                </a:lnTo>
                <a:lnTo>
                  <a:pt x="387" y="734"/>
                </a:lnTo>
                <a:lnTo>
                  <a:pt x="387" y="736"/>
                </a:lnTo>
                <a:lnTo>
                  <a:pt x="387" y="734"/>
                </a:lnTo>
                <a:lnTo>
                  <a:pt x="389" y="734"/>
                </a:lnTo>
                <a:lnTo>
                  <a:pt x="387" y="734"/>
                </a:lnTo>
                <a:lnTo>
                  <a:pt x="387" y="733"/>
                </a:lnTo>
                <a:lnTo>
                  <a:pt x="386" y="733"/>
                </a:lnTo>
                <a:lnTo>
                  <a:pt x="386" y="731"/>
                </a:lnTo>
                <a:lnTo>
                  <a:pt x="386" y="729"/>
                </a:lnTo>
                <a:lnTo>
                  <a:pt x="384" y="729"/>
                </a:lnTo>
                <a:lnTo>
                  <a:pt x="384" y="728"/>
                </a:lnTo>
                <a:lnTo>
                  <a:pt x="383" y="728"/>
                </a:lnTo>
                <a:lnTo>
                  <a:pt x="383" y="729"/>
                </a:lnTo>
                <a:lnTo>
                  <a:pt x="383" y="728"/>
                </a:lnTo>
                <a:lnTo>
                  <a:pt x="383" y="726"/>
                </a:lnTo>
                <a:lnTo>
                  <a:pt x="383" y="725"/>
                </a:lnTo>
                <a:lnTo>
                  <a:pt x="384" y="725"/>
                </a:lnTo>
                <a:lnTo>
                  <a:pt x="386" y="725"/>
                </a:lnTo>
                <a:lnTo>
                  <a:pt x="387" y="725"/>
                </a:lnTo>
                <a:lnTo>
                  <a:pt x="389" y="725"/>
                </a:lnTo>
                <a:lnTo>
                  <a:pt x="389" y="723"/>
                </a:lnTo>
                <a:lnTo>
                  <a:pt x="387" y="723"/>
                </a:lnTo>
                <a:lnTo>
                  <a:pt x="387" y="721"/>
                </a:lnTo>
                <a:lnTo>
                  <a:pt x="386" y="721"/>
                </a:lnTo>
                <a:lnTo>
                  <a:pt x="387" y="721"/>
                </a:lnTo>
                <a:lnTo>
                  <a:pt x="387" y="720"/>
                </a:lnTo>
                <a:lnTo>
                  <a:pt x="389" y="720"/>
                </a:lnTo>
                <a:lnTo>
                  <a:pt x="389" y="721"/>
                </a:lnTo>
                <a:lnTo>
                  <a:pt x="391" y="721"/>
                </a:lnTo>
                <a:close/>
                <a:moveTo>
                  <a:pt x="285" y="720"/>
                </a:moveTo>
                <a:lnTo>
                  <a:pt x="285" y="721"/>
                </a:lnTo>
                <a:lnTo>
                  <a:pt x="287" y="721"/>
                </a:lnTo>
                <a:lnTo>
                  <a:pt x="287" y="723"/>
                </a:lnTo>
                <a:lnTo>
                  <a:pt x="287" y="725"/>
                </a:lnTo>
                <a:lnTo>
                  <a:pt x="287" y="723"/>
                </a:lnTo>
                <a:lnTo>
                  <a:pt x="285" y="723"/>
                </a:lnTo>
                <a:lnTo>
                  <a:pt x="285" y="725"/>
                </a:lnTo>
                <a:lnTo>
                  <a:pt x="285" y="723"/>
                </a:lnTo>
                <a:lnTo>
                  <a:pt x="285" y="725"/>
                </a:lnTo>
                <a:lnTo>
                  <a:pt x="283" y="725"/>
                </a:lnTo>
                <a:lnTo>
                  <a:pt x="283" y="723"/>
                </a:lnTo>
                <a:lnTo>
                  <a:pt x="283" y="721"/>
                </a:lnTo>
                <a:lnTo>
                  <a:pt x="283" y="723"/>
                </a:lnTo>
                <a:lnTo>
                  <a:pt x="283" y="721"/>
                </a:lnTo>
                <a:lnTo>
                  <a:pt x="285" y="721"/>
                </a:lnTo>
                <a:lnTo>
                  <a:pt x="285" y="720"/>
                </a:lnTo>
                <a:close/>
                <a:moveTo>
                  <a:pt x="122" y="720"/>
                </a:moveTo>
                <a:lnTo>
                  <a:pt x="122" y="721"/>
                </a:lnTo>
                <a:lnTo>
                  <a:pt x="122" y="723"/>
                </a:lnTo>
                <a:lnTo>
                  <a:pt x="122" y="721"/>
                </a:lnTo>
                <a:lnTo>
                  <a:pt x="120" y="721"/>
                </a:lnTo>
                <a:lnTo>
                  <a:pt x="120" y="720"/>
                </a:lnTo>
                <a:lnTo>
                  <a:pt x="122" y="720"/>
                </a:lnTo>
                <a:close/>
                <a:moveTo>
                  <a:pt x="143" y="710"/>
                </a:moveTo>
                <a:lnTo>
                  <a:pt x="144" y="710"/>
                </a:lnTo>
                <a:lnTo>
                  <a:pt x="144" y="712"/>
                </a:lnTo>
                <a:lnTo>
                  <a:pt x="144" y="710"/>
                </a:lnTo>
                <a:lnTo>
                  <a:pt x="146" y="710"/>
                </a:lnTo>
                <a:lnTo>
                  <a:pt x="146" y="712"/>
                </a:lnTo>
                <a:lnTo>
                  <a:pt x="147" y="713"/>
                </a:lnTo>
                <a:lnTo>
                  <a:pt x="149" y="713"/>
                </a:lnTo>
                <a:lnTo>
                  <a:pt x="149" y="715"/>
                </a:lnTo>
                <a:lnTo>
                  <a:pt x="151" y="715"/>
                </a:lnTo>
                <a:lnTo>
                  <a:pt x="151" y="717"/>
                </a:lnTo>
                <a:lnTo>
                  <a:pt x="152" y="717"/>
                </a:lnTo>
                <a:lnTo>
                  <a:pt x="154" y="717"/>
                </a:lnTo>
                <a:lnTo>
                  <a:pt x="154" y="718"/>
                </a:lnTo>
                <a:lnTo>
                  <a:pt x="155" y="718"/>
                </a:lnTo>
                <a:lnTo>
                  <a:pt x="155" y="720"/>
                </a:lnTo>
                <a:lnTo>
                  <a:pt x="157" y="720"/>
                </a:lnTo>
                <a:lnTo>
                  <a:pt x="157" y="721"/>
                </a:lnTo>
                <a:lnTo>
                  <a:pt x="159" y="721"/>
                </a:lnTo>
                <a:lnTo>
                  <a:pt x="160" y="721"/>
                </a:lnTo>
                <a:lnTo>
                  <a:pt x="160" y="723"/>
                </a:lnTo>
                <a:lnTo>
                  <a:pt x="160" y="725"/>
                </a:lnTo>
                <a:lnTo>
                  <a:pt x="162" y="725"/>
                </a:lnTo>
                <a:lnTo>
                  <a:pt x="162" y="726"/>
                </a:lnTo>
                <a:lnTo>
                  <a:pt x="163" y="726"/>
                </a:lnTo>
                <a:lnTo>
                  <a:pt x="163" y="728"/>
                </a:lnTo>
                <a:lnTo>
                  <a:pt x="165" y="728"/>
                </a:lnTo>
                <a:lnTo>
                  <a:pt x="165" y="729"/>
                </a:lnTo>
                <a:lnTo>
                  <a:pt x="167" y="729"/>
                </a:lnTo>
                <a:lnTo>
                  <a:pt x="167" y="731"/>
                </a:lnTo>
                <a:lnTo>
                  <a:pt x="168" y="731"/>
                </a:lnTo>
                <a:lnTo>
                  <a:pt x="170" y="733"/>
                </a:lnTo>
                <a:lnTo>
                  <a:pt x="170" y="734"/>
                </a:lnTo>
                <a:lnTo>
                  <a:pt x="171" y="734"/>
                </a:lnTo>
                <a:lnTo>
                  <a:pt x="171" y="736"/>
                </a:lnTo>
                <a:lnTo>
                  <a:pt x="171" y="737"/>
                </a:lnTo>
                <a:lnTo>
                  <a:pt x="170" y="737"/>
                </a:lnTo>
                <a:lnTo>
                  <a:pt x="171" y="737"/>
                </a:lnTo>
                <a:lnTo>
                  <a:pt x="173" y="737"/>
                </a:lnTo>
                <a:lnTo>
                  <a:pt x="175" y="737"/>
                </a:lnTo>
                <a:lnTo>
                  <a:pt x="175" y="739"/>
                </a:lnTo>
                <a:lnTo>
                  <a:pt x="176" y="741"/>
                </a:lnTo>
                <a:lnTo>
                  <a:pt x="176" y="742"/>
                </a:lnTo>
                <a:lnTo>
                  <a:pt x="178" y="742"/>
                </a:lnTo>
                <a:lnTo>
                  <a:pt x="179" y="742"/>
                </a:lnTo>
                <a:lnTo>
                  <a:pt x="179" y="744"/>
                </a:lnTo>
                <a:lnTo>
                  <a:pt x="181" y="744"/>
                </a:lnTo>
                <a:lnTo>
                  <a:pt x="181" y="745"/>
                </a:lnTo>
                <a:lnTo>
                  <a:pt x="183" y="745"/>
                </a:lnTo>
                <a:lnTo>
                  <a:pt x="184" y="745"/>
                </a:lnTo>
                <a:lnTo>
                  <a:pt x="184" y="747"/>
                </a:lnTo>
                <a:lnTo>
                  <a:pt x="186" y="747"/>
                </a:lnTo>
                <a:lnTo>
                  <a:pt x="186" y="749"/>
                </a:lnTo>
                <a:lnTo>
                  <a:pt x="187" y="749"/>
                </a:lnTo>
                <a:lnTo>
                  <a:pt x="189" y="749"/>
                </a:lnTo>
                <a:lnTo>
                  <a:pt x="189" y="750"/>
                </a:lnTo>
                <a:lnTo>
                  <a:pt x="189" y="752"/>
                </a:lnTo>
                <a:lnTo>
                  <a:pt x="191" y="752"/>
                </a:lnTo>
                <a:lnTo>
                  <a:pt x="191" y="753"/>
                </a:lnTo>
                <a:lnTo>
                  <a:pt x="191" y="755"/>
                </a:lnTo>
                <a:lnTo>
                  <a:pt x="192" y="755"/>
                </a:lnTo>
                <a:lnTo>
                  <a:pt x="194" y="755"/>
                </a:lnTo>
                <a:lnTo>
                  <a:pt x="194" y="757"/>
                </a:lnTo>
                <a:lnTo>
                  <a:pt x="194" y="758"/>
                </a:lnTo>
                <a:lnTo>
                  <a:pt x="194" y="760"/>
                </a:lnTo>
                <a:lnTo>
                  <a:pt x="194" y="761"/>
                </a:lnTo>
                <a:lnTo>
                  <a:pt x="195" y="761"/>
                </a:lnTo>
                <a:lnTo>
                  <a:pt x="195" y="760"/>
                </a:lnTo>
                <a:lnTo>
                  <a:pt x="194" y="760"/>
                </a:lnTo>
                <a:lnTo>
                  <a:pt x="195" y="758"/>
                </a:lnTo>
                <a:lnTo>
                  <a:pt x="195" y="760"/>
                </a:lnTo>
                <a:lnTo>
                  <a:pt x="197" y="760"/>
                </a:lnTo>
                <a:lnTo>
                  <a:pt x="197" y="761"/>
                </a:lnTo>
                <a:lnTo>
                  <a:pt x="199" y="763"/>
                </a:lnTo>
                <a:lnTo>
                  <a:pt x="199" y="765"/>
                </a:lnTo>
                <a:lnTo>
                  <a:pt x="200" y="765"/>
                </a:lnTo>
                <a:lnTo>
                  <a:pt x="200" y="766"/>
                </a:lnTo>
                <a:lnTo>
                  <a:pt x="200" y="768"/>
                </a:lnTo>
                <a:lnTo>
                  <a:pt x="200" y="766"/>
                </a:lnTo>
                <a:lnTo>
                  <a:pt x="202" y="766"/>
                </a:lnTo>
                <a:lnTo>
                  <a:pt x="202" y="768"/>
                </a:lnTo>
                <a:lnTo>
                  <a:pt x="202" y="769"/>
                </a:lnTo>
                <a:lnTo>
                  <a:pt x="203" y="769"/>
                </a:lnTo>
                <a:lnTo>
                  <a:pt x="203" y="771"/>
                </a:lnTo>
                <a:lnTo>
                  <a:pt x="202" y="771"/>
                </a:lnTo>
                <a:lnTo>
                  <a:pt x="202" y="773"/>
                </a:lnTo>
                <a:lnTo>
                  <a:pt x="203" y="773"/>
                </a:lnTo>
                <a:lnTo>
                  <a:pt x="205" y="773"/>
                </a:lnTo>
                <a:lnTo>
                  <a:pt x="205" y="774"/>
                </a:lnTo>
                <a:lnTo>
                  <a:pt x="207" y="774"/>
                </a:lnTo>
                <a:lnTo>
                  <a:pt x="207" y="776"/>
                </a:lnTo>
                <a:lnTo>
                  <a:pt x="208" y="776"/>
                </a:lnTo>
                <a:lnTo>
                  <a:pt x="208" y="777"/>
                </a:lnTo>
                <a:lnTo>
                  <a:pt x="210" y="777"/>
                </a:lnTo>
                <a:lnTo>
                  <a:pt x="211" y="777"/>
                </a:lnTo>
                <a:lnTo>
                  <a:pt x="211" y="779"/>
                </a:lnTo>
                <a:lnTo>
                  <a:pt x="213" y="779"/>
                </a:lnTo>
                <a:lnTo>
                  <a:pt x="211" y="779"/>
                </a:lnTo>
                <a:lnTo>
                  <a:pt x="213" y="779"/>
                </a:lnTo>
                <a:lnTo>
                  <a:pt x="213" y="781"/>
                </a:lnTo>
                <a:lnTo>
                  <a:pt x="215" y="781"/>
                </a:lnTo>
                <a:lnTo>
                  <a:pt x="216" y="781"/>
                </a:lnTo>
                <a:lnTo>
                  <a:pt x="215" y="781"/>
                </a:lnTo>
                <a:lnTo>
                  <a:pt x="216" y="781"/>
                </a:lnTo>
                <a:lnTo>
                  <a:pt x="215" y="781"/>
                </a:lnTo>
                <a:lnTo>
                  <a:pt x="215" y="782"/>
                </a:lnTo>
                <a:lnTo>
                  <a:pt x="215" y="784"/>
                </a:lnTo>
                <a:lnTo>
                  <a:pt x="215" y="782"/>
                </a:lnTo>
                <a:lnTo>
                  <a:pt x="216" y="782"/>
                </a:lnTo>
                <a:lnTo>
                  <a:pt x="218" y="782"/>
                </a:lnTo>
                <a:lnTo>
                  <a:pt x="218" y="784"/>
                </a:lnTo>
                <a:lnTo>
                  <a:pt x="219" y="784"/>
                </a:lnTo>
                <a:lnTo>
                  <a:pt x="218" y="785"/>
                </a:lnTo>
                <a:lnTo>
                  <a:pt x="219" y="785"/>
                </a:lnTo>
                <a:lnTo>
                  <a:pt x="219" y="787"/>
                </a:lnTo>
                <a:lnTo>
                  <a:pt x="221" y="787"/>
                </a:lnTo>
                <a:lnTo>
                  <a:pt x="221" y="789"/>
                </a:lnTo>
                <a:lnTo>
                  <a:pt x="223" y="789"/>
                </a:lnTo>
                <a:lnTo>
                  <a:pt x="223" y="790"/>
                </a:lnTo>
                <a:lnTo>
                  <a:pt x="221" y="790"/>
                </a:lnTo>
                <a:lnTo>
                  <a:pt x="223" y="792"/>
                </a:lnTo>
                <a:lnTo>
                  <a:pt x="224" y="792"/>
                </a:lnTo>
                <a:lnTo>
                  <a:pt x="224" y="793"/>
                </a:lnTo>
                <a:lnTo>
                  <a:pt x="226" y="793"/>
                </a:lnTo>
                <a:lnTo>
                  <a:pt x="226" y="795"/>
                </a:lnTo>
                <a:lnTo>
                  <a:pt x="227" y="795"/>
                </a:lnTo>
                <a:lnTo>
                  <a:pt x="227" y="797"/>
                </a:lnTo>
                <a:lnTo>
                  <a:pt x="229" y="797"/>
                </a:lnTo>
                <a:lnTo>
                  <a:pt x="229" y="798"/>
                </a:lnTo>
                <a:lnTo>
                  <a:pt x="231" y="798"/>
                </a:lnTo>
                <a:lnTo>
                  <a:pt x="231" y="800"/>
                </a:lnTo>
                <a:lnTo>
                  <a:pt x="231" y="801"/>
                </a:lnTo>
                <a:lnTo>
                  <a:pt x="232" y="801"/>
                </a:lnTo>
                <a:lnTo>
                  <a:pt x="232" y="803"/>
                </a:lnTo>
                <a:lnTo>
                  <a:pt x="234" y="803"/>
                </a:lnTo>
                <a:lnTo>
                  <a:pt x="235" y="803"/>
                </a:lnTo>
                <a:lnTo>
                  <a:pt x="235" y="805"/>
                </a:lnTo>
                <a:lnTo>
                  <a:pt x="234" y="805"/>
                </a:lnTo>
                <a:lnTo>
                  <a:pt x="235" y="805"/>
                </a:lnTo>
                <a:lnTo>
                  <a:pt x="235" y="806"/>
                </a:lnTo>
                <a:lnTo>
                  <a:pt x="237" y="806"/>
                </a:lnTo>
                <a:lnTo>
                  <a:pt x="235" y="806"/>
                </a:lnTo>
                <a:lnTo>
                  <a:pt x="237" y="808"/>
                </a:lnTo>
                <a:lnTo>
                  <a:pt x="239" y="808"/>
                </a:lnTo>
                <a:lnTo>
                  <a:pt x="239" y="809"/>
                </a:lnTo>
                <a:lnTo>
                  <a:pt x="239" y="811"/>
                </a:lnTo>
                <a:lnTo>
                  <a:pt x="239" y="813"/>
                </a:lnTo>
                <a:lnTo>
                  <a:pt x="239" y="814"/>
                </a:lnTo>
                <a:lnTo>
                  <a:pt x="239" y="816"/>
                </a:lnTo>
                <a:lnTo>
                  <a:pt x="239" y="817"/>
                </a:lnTo>
                <a:lnTo>
                  <a:pt x="239" y="819"/>
                </a:lnTo>
                <a:lnTo>
                  <a:pt x="239" y="821"/>
                </a:lnTo>
                <a:lnTo>
                  <a:pt x="237" y="821"/>
                </a:lnTo>
                <a:lnTo>
                  <a:pt x="237" y="822"/>
                </a:lnTo>
                <a:lnTo>
                  <a:pt x="237" y="824"/>
                </a:lnTo>
                <a:lnTo>
                  <a:pt x="237" y="825"/>
                </a:lnTo>
                <a:lnTo>
                  <a:pt x="237" y="827"/>
                </a:lnTo>
                <a:lnTo>
                  <a:pt x="237" y="829"/>
                </a:lnTo>
                <a:lnTo>
                  <a:pt x="235" y="829"/>
                </a:lnTo>
                <a:lnTo>
                  <a:pt x="235" y="827"/>
                </a:lnTo>
                <a:lnTo>
                  <a:pt x="235" y="829"/>
                </a:lnTo>
                <a:lnTo>
                  <a:pt x="235" y="830"/>
                </a:lnTo>
                <a:lnTo>
                  <a:pt x="235" y="832"/>
                </a:lnTo>
                <a:lnTo>
                  <a:pt x="235" y="833"/>
                </a:lnTo>
                <a:lnTo>
                  <a:pt x="237" y="833"/>
                </a:lnTo>
                <a:lnTo>
                  <a:pt x="237" y="835"/>
                </a:lnTo>
                <a:lnTo>
                  <a:pt x="237" y="833"/>
                </a:lnTo>
                <a:lnTo>
                  <a:pt x="237" y="835"/>
                </a:lnTo>
                <a:lnTo>
                  <a:pt x="237" y="837"/>
                </a:lnTo>
                <a:lnTo>
                  <a:pt x="237" y="838"/>
                </a:lnTo>
                <a:lnTo>
                  <a:pt x="237" y="840"/>
                </a:lnTo>
                <a:lnTo>
                  <a:pt x="237" y="841"/>
                </a:lnTo>
                <a:lnTo>
                  <a:pt x="237" y="843"/>
                </a:lnTo>
                <a:lnTo>
                  <a:pt x="237" y="845"/>
                </a:lnTo>
                <a:lnTo>
                  <a:pt x="237" y="846"/>
                </a:lnTo>
                <a:lnTo>
                  <a:pt x="237" y="848"/>
                </a:lnTo>
                <a:lnTo>
                  <a:pt x="237" y="849"/>
                </a:lnTo>
                <a:lnTo>
                  <a:pt x="237" y="851"/>
                </a:lnTo>
                <a:lnTo>
                  <a:pt x="237" y="853"/>
                </a:lnTo>
                <a:lnTo>
                  <a:pt x="235" y="853"/>
                </a:lnTo>
                <a:lnTo>
                  <a:pt x="237" y="853"/>
                </a:lnTo>
                <a:lnTo>
                  <a:pt x="237" y="854"/>
                </a:lnTo>
                <a:lnTo>
                  <a:pt x="235" y="854"/>
                </a:lnTo>
                <a:lnTo>
                  <a:pt x="235" y="856"/>
                </a:lnTo>
                <a:lnTo>
                  <a:pt x="235" y="857"/>
                </a:lnTo>
                <a:lnTo>
                  <a:pt x="235" y="859"/>
                </a:lnTo>
                <a:lnTo>
                  <a:pt x="235" y="861"/>
                </a:lnTo>
                <a:lnTo>
                  <a:pt x="235" y="859"/>
                </a:lnTo>
                <a:lnTo>
                  <a:pt x="235" y="861"/>
                </a:lnTo>
                <a:lnTo>
                  <a:pt x="235" y="862"/>
                </a:lnTo>
                <a:lnTo>
                  <a:pt x="235" y="864"/>
                </a:lnTo>
                <a:lnTo>
                  <a:pt x="235" y="865"/>
                </a:lnTo>
                <a:lnTo>
                  <a:pt x="234" y="865"/>
                </a:lnTo>
                <a:lnTo>
                  <a:pt x="234" y="867"/>
                </a:lnTo>
                <a:lnTo>
                  <a:pt x="234" y="869"/>
                </a:lnTo>
                <a:lnTo>
                  <a:pt x="234" y="867"/>
                </a:lnTo>
                <a:lnTo>
                  <a:pt x="235" y="867"/>
                </a:lnTo>
                <a:lnTo>
                  <a:pt x="235" y="869"/>
                </a:lnTo>
                <a:lnTo>
                  <a:pt x="235" y="870"/>
                </a:lnTo>
                <a:lnTo>
                  <a:pt x="234" y="870"/>
                </a:lnTo>
                <a:lnTo>
                  <a:pt x="234" y="869"/>
                </a:lnTo>
                <a:lnTo>
                  <a:pt x="234" y="870"/>
                </a:lnTo>
                <a:lnTo>
                  <a:pt x="234" y="869"/>
                </a:lnTo>
                <a:lnTo>
                  <a:pt x="232" y="869"/>
                </a:lnTo>
                <a:lnTo>
                  <a:pt x="232" y="870"/>
                </a:lnTo>
                <a:lnTo>
                  <a:pt x="232" y="872"/>
                </a:lnTo>
                <a:lnTo>
                  <a:pt x="232" y="873"/>
                </a:lnTo>
                <a:lnTo>
                  <a:pt x="231" y="873"/>
                </a:lnTo>
                <a:lnTo>
                  <a:pt x="231" y="875"/>
                </a:lnTo>
                <a:lnTo>
                  <a:pt x="229" y="875"/>
                </a:lnTo>
                <a:lnTo>
                  <a:pt x="229" y="873"/>
                </a:lnTo>
                <a:lnTo>
                  <a:pt x="229" y="875"/>
                </a:lnTo>
                <a:lnTo>
                  <a:pt x="227" y="875"/>
                </a:lnTo>
                <a:lnTo>
                  <a:pt x="227" y="877"/>
                </a:lnTo>
                <a:lnTo>
                  <a:pt x="227" y="878"/>
                </a:lnTo>
                <a:lnTo>
                  <a:pt x="227" y="877"/>
                </a:lnTo>
                <a:lnTo>
                  <a:pt x="227" y="875"/>
                </a:lnTo>
                <a:lnTo>
                  <a:pt x="227" y="877"/>
                </a:lnTo>
                <a:lnTo>
                  <a:pt x="227" y="878"/>
                </a:lnTo>
                <a:lnTo>
                  <a:pt x="227" y="880"/>
                </a:lnTo>
                <a:lnTo>
                  <a:pt x="226" y="880"/>
                </a:lnTo>
                <a:lnTo>
                  <a:pt x="226" y="878"/>
                </a:lnTo>
                <a:lnTo>
                  <a:pt x="224" y="878"/>
                </a:lnTo>
                <a:lnTo>
                  <a:pt x="224" y="877"/>
                </a:lnTo>
                <a:lnTo>
                  <a:pt x="224" y="878"/>
                </a:lnTo>
                <a:lnTo>
                  <a:pt x="224" y="880"/>
                </a:lnTo>
                <a:lnTo>
                  <a:pt x="224" y="878"/>
                </a:lnTo>
                <a:lnTo>
                  <a:pt x="224" y="880"/>
                </a:lnTo>
                <a:lnTo>
                  <a:pt x="223" y="880"/>
                </a:lnTo>
                <a:lnTo>
                  <a:pt x="224" y="878"/>
                </a:lnTo>
                <a:lnTo>
                  <a:pt x="223" y="878"/>
                </a:lnTo>
                <a:lnTo>
                  <a:pt x="223" y="880"/>
                </a:lnTo>
                <a:lnTo>
                  <a:pt x="223" y="878"/>
                </a:lnTo>
                <a:lnTo>
                  <a:pt x="223" y="880"/>
                </a:lnTo>
                <a:lnTo>
                  <a:pt x="223" y="878"/>
                </a:lnTo>
                <a:lnTo>
                  <a:pt x="221" y="878"/>
                </a:lnTo>
                <a:lnTo>
                  <a:pt x="221" y="877"/>
                </a:lnTo>
                <a:lnTo>
                  <a:pt x="221" y="878"/>
                </a:lnTo>
                <a:lnTo>
                  <a:pt x="219" y="878"/>
                </a:lnTo>
                <a:lnTo>
                  <a:pt x="219" y="877"/>
                </a:lnTo>
                <a:lnTo>
                  <a:pt x="219" y="875"/>
                </a:lnTo>
                <a:lnTo>
                  <a:pt x="221" y="875"/>
                </a:lnTo>
                <a:lnTo>
                  <a:pt x="221" y="873"/>
                </a:lnTo>
                <a:lnTo>
                  <a:pt x="221" y="872"/>
                </a:lnTo>
                <a:lnTo>
                  <a:pt x="221" y="870"/>
                </a:lnTo>
                <a:lnTo>
                  <a:pt x="223" y="870"/>
                </a:lnTo>
                <a:lnTo>
                  <a:pt x="221" y="870"/>
                </a:lnTo>
                <a:lnTo>
                  <a:pt x="223" y="870"/>
                </a:lnTo>
                <a:lnTo>
                  <a:pt x="223" y="869"/>
                </a:lnTo>
                <a:lnTo>
                  <a:pt x="221" y="869"/>
                </a:lnTo>
                <a:lnTo>
                  <a:pt x="221" y="870"/>
                </a:lnTo>
                <a:lnTo>
                  <a:pt x="221" y="872"/>
                </a:lnTo>
                <a:lnTo>
                  <a:pt x="219" y="872"/>
                </a:lnTo>
                <a:lnTo>
                  <a:pt x="219" y="873"/>
                </a:lnTo>
                <a:lnTo>
                  <a:pt x="219" y="872"/>
                </a:lnTo>
                <a:lnTo>
                  <a:pt x="219" y="870"/>
                </a:lnTo>
                <a:lnTo>
                  <a:pt x="221" y="870"/>
                </a:lnTo>
                <a:lnTo>
                  <a:pt x="221" y="869"/>
                </a:lnTo>
                <a:lnTo>
                  <a:pt x="219" y="869"/>
                </a:lnTo>
                <a:lnTo>
                  <a:pt x="221" y="869"/>
                </a:lnTo>
                <a:lnTo>
                  <a:pt x="219" y="869"/>
                </a:lnTo>
                <a:lnTo>
                  <a:pt x="221" y="869"/>
                </a:lnTo>
                <a:lnTo>
                  <a:pt x="221" y="867"/>
                </a:lnTo>
                <a:lnTo>
                  <a:pt x="221" y="865"/>
                </a:lnTo>
                <a:lnTo>
                  <a:pt x="221" y="867"/>
                </a:lnTo>
                <a:lnTo>
                  <a:pt x="221" y="865"/>
                </a:lnTo>
                <a:lnTo>
                  <a:pt x="219" y="865"/>
                </a:lnTo>
                <a:lnTo>
                  <a:pt x="221" y="865"/>
                </a:lnTo>
                <a:lnTo>
                  <a:pt x="219" y="865"/>
                </a:lnTo>
                <a:lnTo>
                  <a:pt x="219" y="864"/>
                </a:lnTo>
                <a:lnTo>
                  <a:pt x="219" y="865"/>
                </a:lnTo>
                <a:lnTo>
                  <a:pt x="219" y="864"/>
                </a:lnTo>
                <a:lnTo>
                  <a:pt x="219" y="865"/>
                </a:lnTo>
                <a:lnTo>
                  <a:pt x="219" y="864"/>
                </a:lnTo>
                <a:lnTo>
                  <a:pt x="218" y="864"/>
                </a:lnTo>
                <a:lnTo>
                  <a:pt x="218" y="865"/>
                </a:lnTo>
                <a:lnTo>
                  <a:pt x="218" y="867"/>
                </a:lnTo>
                <a:lnTo>
                  <a:pt x="216" y="869"/>
                </a:lnTo>
                <a:lnTo>
                  <a:pt x="216" y="867"/>
                </a:lnTo>
                <a:lnTo>
                  <a:pt x="216" y="869"/>
                </a:lnTo>
                <a:lnTo>
                  <a:pt x="215" y="869"/>
                </a:lnTo>
                <a:lnTo>
                  <a:pt x="215" y="867"/>
                </a:lnTo>
                <a:lnTo>
                  <a:pt x="216" y="867"/>
                </a:lnTo>
                <a:lnTo>
                  <a:pt x="216" y="865"/>
                </a:lnTo>
                <a:lnTo>
                  <a:pt x="216" y="864"/>
                </a:lnTo>
                <a:lnTo>
                  <a:pt x="218" y="864"/>
                </a:lnTo>
                <a:lnTo>
                  <a:pt x="219" y="864"/>
                </a:lnTo>
                <a:lnTo>
                  <a:pt x="219" y="862"/>
                </a:lnTo>
                <a:lnTo>
                  <a:pt x="219" y="861"/>
                </a:lnTo>
                <a:lnTo>
                  <a:pt x="219" y="862"/>
                </a:lnTo>
                <a:lnTo>
                  <a:pt x="219" y="861"/>
                </a:lnTo>
                <a:lnTo>
                  <a:pt x="219" y="859"/>
                </a:lnTo>
                <a:lnTo>
                  <a:pt x="218" y="859"/>
                </a:lnTo>
                <a:lnTo>
                  <a:pt x="218" y="857"/>
                </a:lnTo>
                <a:lnTo>
                  <a:pt x="218" y="856"/>
                </a:lnTo>
                <a:lnTo>
                  <a:pt x="216" y="856"/>
                </a:lnTo>
                <a:lnTo>
                  <a:pt x="216" y="854"/>
                </a:lnTo>
                <a:lnTo>
                  <a:pt x="218" y="854"/>
                </a:lnTo>
                <a:lnTo>
                  <a:pt x="216" y="854"/>
                </a:lnTo>
                <a:lnTo>
                  <a:pt x="215" y="854"/>
                </a:lnTo>
                <a:lnTo>
                  <a:pt x="215" y="853"/>
                </a:lnTo>
                <a:lnTo>
                  <a:pt x="215" y="851"/>
                </a:lnTo>
                <a:lnTo>
                  <a:pt x="215" y="849"/>
                </a:lnTo>
                <a:lnTo>
                  <a:pt x="215" y="848"/>
                </a:lnTo>
                <a:lnTo>
                  <a:pt x="213" y="848"/>
                </a:lnTo>
                <a:lnTo>
                  <a:pt x="213" y="846"/>
                </a:lnTo>
                <a:lnTo>
                  <a:pt x="213" y="845"/>
                </a:lnTo>
                <a:lnTo>
                  <a:pt x="213" y="843"/>
                </a:lnTo>
                <a:lnTo>
                  <a:pt x="213" y="845"/>
                </a:lnTo>
                <a:lnTo>
                  <a:pt x="211" y="846"/>
                </a:lnTo>
                <a:lnTo>
                  <a:pt x="211" y="845"/>
                </a:lnTo>
                <a:lnTo>
                  <a:pt x="211" y="846"/>
                </a:lnTo>
                <a:lnTo>
                  <a:pt x="210" y="846"/>
                </a:lnTo>
                <a:lnTo>
                  <a:pt x="211" y="845"/>
                </a:lnTo>
                <a:lnTo>
                  <a:pt x="210" y="845"/>
                </a:lnTo>
                <a:lnTo>
                  <a:pt x="210" y="846"/>
                </a:lnTo>
                <a:lnTo>
                  <a:pt x="210" y="848"/>
                </a:lnTo>
                <a:lnTo>
                  <a:pt x="208" y="848"/>
                </a:lnTo>
                <a:lnTo>
                  <a:pt x="208" y="846"/>
                </a:lnTo>
                <a:lnTo>
                  <a:pt x="208" y="848"/>
                </a:lnTo>
                <a:lnTo>
                  <a:pt x="208" y="846"/>
                </a:lnTo>
                <a:lnTo>
                  <a:pt x="208" y="845"/>
                </a:lnTo>
                <a:lnTo>
                  <a:pt x="210" y="843"/>
                </a:lnTo>
                <a:lnTo>
                  <a:pt x="210" y="841"/>
                </a:lnTo>
                <a:lnTo>
                  <a:pt x="210" y="843"/>
                </a:lnTo>
                <a:lnTo>
                  <a:pt x="211" y="843"/>
                </a:lnTo>
                <a:lnTo>
                  <a:pt x="210" y="843"/>
                </a:lnTo>
                <a:lnTo>
                  <a:pt x="211" y="843"/>
                </a:lnTo>
                <a:lnTo>
                  <a:pt x="210" y="843"/>
                </a:lnTo>
                <a:lnTo>
                  <a:pt x="211" y="843"/>
                </a:lnTo>
                <a:lnTo>
                  <a:pt x="211" y="841"/>
                </a:lnTo>
                <a:lnTo>
                  <a:pt x="210" y="841"/>
                </a:lnTo>
                <a:lnTo>
                  <a:pt x="211" y="841"/>
                </a:lnTo>
                <a:lnTo>
                  <a:pt x="210" y="841"/>
                </a:lnTo>
                <a:lnTo>
                  <a:pt x="210" y="840"/>
                </a:lnTo>
                <a:lnTo>
                  <a:pt x="210" y="841"/>
                </a:lnTo>
                <a:lnTo>
                  <a:pt x="210" y="840"/>
                </a:lnTo>
                <a:lnTo>
                  <a:pt x="208" y="840"/>
                </a:lnTo>
                <a:lnTo>
                  <a:pt x="210" y="840"/>
                </a:lnTo>
                <a:lnTo>
                  <a:pt x="210" y="841"/>
                </a:lnTo>
                <a:lnTo>
                  <a:pt x="210" y="843"/>
                </a:lnTo>
                <a:lnTo>
                  <a:pt x="208" y="843"/>
                </a:lnTo>
                <a:lnTo>
                  <a:pt x="208" y="845"/>
                </a:lnTo>
                <a:lnTo>
                  <a:pt x="208" y="846"/>
                </a:lnTo>
                <a:lnTo>
                  <a:pt x="207" y="846"/>
                </a:lnTo>
                <a:lnTo>
                  <a:pt x="207" y="845"/>
                </a:lnTo>
                <a:lnTo>
                  <a:pt x="207" y="846"/>
                </a:lnTo>
                <a:lnTo>
                  <a:pt x="207" y="848"/>
                </a:lnTo>
                <a:lnTo>
                  <a:pt x="208" y="848"/>
                </a:lnTo>
                <a:lnTo>
                  <a:pt x="210" y="848"/>
                </a:lnTo>
                <a:lnTo>
                  <a:pt x="210" y="849"/>
                </a:lnTo>
                <a:lnTo>
                  <a:pt x="208" y="849"/>
                </a:lnTo>
                <a:lnTo>
                  <a:pt x="208" y="851"/>
                </a:lnTo>
                <a:lnTo>
                  <a:pt x="210" y="853"/>
                </a:lnTo>
                <a:lnTo>
                  <a:pt x="208" y="853"/>
                </a:lnTo>
                <a:lnTo>
                  <a:pt x="207" y="853"/>
                </a:lnTo>
                <a:lnTo>
                  <a:pt x="208" y="853"/>
                </a:lnTo>
                <a:lnTo>
                  <a:pt x="208" y="851"/>
                </a:lnTo>
                <a:lnTo>
                  <a:pt x="207" y="851"/>
                </a:lnTo>
                <a:lnTo>
                  <a:pt x="207" y="853"/>
                </a:lnTo>
                <a:lnTo>
                  <a:pt x="207" y="851"/>
                </a:lnTo>
                <a:lnTo>
                  <a:pt x="207" y="853"/>
                </a:lnTo>
                <a:lnTo>
                  <a:pt x="205" y="853"/>
                </a:lnTo>
                <a:lnTo>
                  <a:pt x="205" y="851"/>
                </a:lnTo>
                <a:lnTo>
                  <a:pt x="207" y="851"/>
                </a:lnTo>
                <a:lnTo>
                  <a:pt x="205" y="851"/>
                </a:lnTo>
                <a:lnTo>
                  <a:pt x="203" y="851"/>
                </a:lnTo>
                <a:lnTo>
                  <a:pt x="205" y="851"/>
                </a:lnTo>
                <a:lnTo>
                  <a:pt x="203" y="851"/>
                </a:lnTo>
                <a:lnTo>
                  <a:pt x="202" y="851"/>
                </a:lnTo>
                <a:lnTo>
                  <a:pt x="203" y="851"/>
                </a:lnTo>
                <a:lnTo>
                  <a:pt x="203" y="849"/>
                </a:lnTo>
                <a:lnTo>
                  <a:pt x="202" y="849"/>
                </a:lnTo>
                <a:lnTo>
                  <a:pt x="202" y="848"/>
                </a:lnTo>
                <a:lnTo>
                  <a:pt x="200" y="848"/>
                </a:lnTo>
                <a:lnTo>
                  <a:pt x="200" y="849"/>
                </a:lnTo>
                <a:lnTo>
                  <a:pt x="202" y="849"/>
                </a:lnTo>
                <a:lnTo>
                  <a:pt x="202" y="851"/>
                </a:lnTo>
                <a:lnTo>
                  <a:pt x="200" y="851"/>
                </a:lnTo>
                <a:lnTo>
                  <a:pt x="200" y="853"/>
                </a:lnTo>
                <a:lnTo>
                  <a:pt x="200" y="851"/>
                </a:lnTo>
                <a:lnTo>
                  <a:pt x="199" y="851"/>
                </a:lnTo>
                <a:lnTo>
                  <a:pt x="199" y="849"/>
                </a:lnTo>
                <a:lnTo>
                  <a:pt x="197" y="849"/>
                </a:lnTo>
                <a:lnTo>
                  <a:pt x="197" y="848"/>
                </a:lnTo>
                <a:lnTo>
                  <a:pt x="197" y="849"/>
                </a:lnTo>
                <a:lnTo>
                  <a:pt x="197" y="848"/>
                </a:lnTo>
                <a:lnTo>
                  <a:pt x="197" y="849"/>
                </a:lnTo>
                <a:lnTo>
                  <a:pt x="197" y="848"/>
                </a:lnTo>
                <a:lnTo>
                  <a:pt x="195" y="848"/>
                </a:lnTo>
                <a:lnTo>
                  <a:pt x="195" y="846"/>
                </a:lnTo>
                <a:lnTo>
                  <a:pt x="195" y="845"/>
                </a:lnTo>
                <a:lnTo>
                  <a:pt x="195" y="843"/>
                </a:lnTo>
                <a:lnTo>
                  <a:pt x="195" y="845"/>
                </a:lnTo>
                <a:lnTo>
                  <a:pt x="197" y="843"/>
                </a:lnTo>
                <a:lnTo>
                  <a:pt x="197" y="845"/>
                </a:lnTo>
                <a:lnTo>
                  <a:pt x="197" y="843"/>
                </a:lnTo>
                <a:lnTo>
                  <a:pt x="195" y="843"/>
                </a:lnTo>
                <a:lnTo>
                  <a:pt x="194" y="843"/>
                </a:lnTo>
                <a:lnTo>
                  <a:pt x="195" y="843"/>
                </a:lnTo>
                <a:lnTo>
                  <a:pt x="195" y="841"/>
                </a:lnTo>
                <a:lnTo>
                  <a:pt x="194" y="841"/>
                </a:lnTo>
                <a:lnTo>
                  <a:pt x="194" y="840"/>
                </a:lnTo>
                <a:lnTo>
                  <a:pt x="192" y="840"/>
                </a:lnTo>
                <a:lnTo>
                  <a:pt x="194" y="840"/>
                </a:lnTo>
                <a:lnTo>
                  <a:pt x="192" y="840"/>
                </a:lnTo>
                <a:lnTo>
                  <a:pt x="192" y="838"/>
                </a:lnTo>
                <a:lnTo>
                  <a:pt x="194" y="838"/>
                </a:lnTo>
                <a:lnTo>
                  <a:pt x="194" y="837"/>
                </a:lnTo>
                <a:lnTo>
                  <a:pt x="192" y="837"/>
                </a:lnTo>
                <a:lnTo>
                  <a:pt x="192" y="838"/>
                </a:lnTo>
                <a:lnTo>
                  <a:pt x="192" y="837"/>
                </a:lnTo>
                <a:lnTo>
                  <a:pt x="192" y="838"/>
                </a:lnTo>
                <a:lnTo>
                  <a:pt x="191" y="838"/>
                </a:lnTo>
                <a:lnTo>
                  <a:pt x="189" y="838"/>
                </a:lnTo>
                <a:lnTo>
                  <a:pt x="189" y="840"/>
                </a:lnTo>
                <a:lnTo>
                  <a:pt x="189" y="838"/>
                </a:lnTo>
                <a:lnTo>
                  <a:pt x="187" y="838"/>
                </a:lnTo>
                <a:lnTo>
                  <a:pt x="187" y="840"/>
                </a:lnTo>
                <a:lnTo>
                  <a:pt x="187" y="838"/>
                </a:lnTo>
                <a:lnTo>
                  <a:pt x="187" y="840"/>
                </a:lnTo>
                <a:lnTo>
                  <a:pt x="186" y="840"/>
                </a:lnTo>
                <a:lnTo>
                  <a:pt x="186" y="838"/>
                </a:lnTo>
                <a:lnTo>
                  <a:pt x="186" y="837"/>
                </a:lnTo>
                <a:lnTo>
                  <a:pt x="186" y="838"/>
                </a:lnTo>
                <a:lnTo>
                  <a:pt x="186" y="837"/>
                </a:lnTo>
                <a:lnTo>
                  <a:pt x="184" y="837"/>
                </a:lnTo>
                <a:lnTo>
                  <a:pt x="184" y="835"/>
                </a:lnTo>
                <a:lnTo>
                  <a:pt x="184" y="833"/>
                </a:lnTo>
                <a:lnTo>
                  <a:pt x="183" y="833"/>
                </a:lnTo>
                <a:lnTo>
                  <a:pt x="183" y="832"/>
                </a:lnTo>
                <a:lnTo>
                  <a:pt x="183" y="830"/>
                </a:lnTo>
                <a:lnTo>
                  <a:pt x="183" y="832"/>
                </a:lnTo>
                <a:lnTo>
                  <a:pt x="183" y="833"/>
                </a:lnTo>
                <a:lnTo>
                  <a:pt x="181" y="833"/>
                </a:lnTo>
                <a:lnTo>
                  <a:pt x="183" y="833"/>
                </a:lnTo>
                <a:lnTo>
                  <a:pt x="181" y="833"/>
                </a:lnTo>
                <a:lnTo>
                  <a:pt x="181" y="832"/>
                </a:lnTo>
                <a:lnTo>
                  <a:pt x="181" y="830"/>
                </a:lnTo>
                <a:lnTo>
                  <a:pt x="179" y="829"/>
                </a:lnTo>
                <a:lnTo>
                  <a:pt x="181" y="829"/>
                </a:lnTo>
                <a:lnTo>
                  <a:pt x="179" y="829"/>
                </a:lnTo>
                <a:lnTo>
                  <a:pt x="179" y="827"/>
                </a:lnTo>
                <a:lnTo>
                  <a:pt x="179" y="825"/>
                </a:lnTo>
                <a:lnTo>
                  <a:pt x="179" y="824"/>
                </a:lnTo>
                <a:lnTo>
                  <a:pt x="179" y="822"/>
                </a:lnTo>
                <a:lnTo>
                  <a:pt x="179" y="824"/>
                </a:lnTo>
                <a:lnTo>
                  <a:pt x="178" y="824"/>
                </a:lnTo>
                <a:lnTo>
                  <a:pt x="178" y="822"/>
                </a:lnTo>
                <a:lnTo>
                  <a:pt x="179" y="821"/>
                </a:lnTo>
                <a:lnTo>
                  <a:pt x="178" y="821"/>
                </a:lnTo>
                <a:lnTo>
                  <a:pt x="179" y="821"/>
                </a:lnTo>
                <a:lnTo>
                  <a:pt x="179" y="819"/>
                </a:lnTo>
                <a:lnTo>
                  <a:pt x="181" y="819"/>
                </a:lnTo>
                <a:lnTo>
                  <a:pt x="181" y="817"/>
                </a:lnTo>
                <a:lnTo>
                  <a:pt x="181" y="816"/>
                </a:lnTo>
                <a:lnTo>
                  <a:pt x="183" y="816"/>
                </a:lnTo>
                <a:lnTo>
                  <a:pt x="183" y="814"/>
                </a:lnTo>
                <a:lnTo>
                  <a:pt x="183" y="813"/>
                </a:lnTo>
                <a:lnTo>
                  <a:pt x="184" y="813"/>
                </a:lnTo>
                <a:lnTo>
                  <a:pt x="183" y="813"/>
                </a:lnTo>
                <a:lnTo>
                  <a:pt x="184" y="813"/>
                </a:lnTo>
                <a:lnTo>
                  <a:pt x="184" y="811"/>
                </a:lnTo>
                <a:lnTo>
                  <a:pt x="186" y="811"/>
                </a:lnTo>
                <a:lnTo>
                  <a:pt x="184" y="811"/>
                </a:lnTo>
                <a:lnTo>
                  <a:pt x="183" y="811"/>
                </a:lnTo>
                <a:lnTo>
                  <a:pt x="183" y="813"/>
                </a:lnTo>
                <a:lnTo>
                  <a:pt x="181" y="813"/>
                </a:lnTo>
                <a:lnTo>
                  <a:pt x="179" y="813"/>
                </a:lnTo>
                <a:lnTo>
                  <a:pt x="179" y="814"/>
                </a:lnTo>
                <a:lnTo>
                  <a:pt x="179" y="813"/>
                </a:lnTo>
                <a:lnTo>
                  <a:pt x="179" y="814"/>
                </a:lnTo>
                <a:lnTo>
                  <a:pt x="178" y="814"/>
                </a:lnTo>
                <a:lnTo>
                  <a:pt x="178" y="813"/>
                </a:lnTo>
                <a:lnTo>
                  <a:pt x="178" y="814"/>
                </a:lnTo>
                <a:lnTo>
                  <a:pt x="176" y="814"/>
                </a:lnTo>
                <a:lnTo>
                  <a:pt x="176" y="813"/>
                </a:lnTo>
                <a:lnTo>
                  <a:pt x="176" y="811"/>
                </a:lnTo>
                <a:lnTo>
                  <a:pt x="175" y="811"/>
                </a:lnTo>
                <a:lnTo>
                  <a:pt x="175" y="813"/>
                </a:lnTo>
                <a:lnTo>
                  <a:pt x="175" y="811"/>
                </a:lnTo>
                <a:lnTo>
                  <a:pt x="173" y="811"/>
                </a:lnTo>
                <a:lnTo>
                  <a:pt x="173" y="813"/>
                </a:lnTo>
                <a:lnTo>
                  <a:pt x="171" y="813"/>
                </a:lnTo>
                <a:lnTo>
                  <a:pt x="173" y="813"/>
                </a:lnTo>
                <a:lnTo>
                  <a:pt x="173" y="811"/>
                </a:lnTo>
                <a:lnTo>
                  <a:pt x="171" y="813"/>
                </a:lnTo>
                <a:lnTo>
                  <a:pt x="171" y="811"/>
                </a:lnTo>
                <a:lnTo>
                  <a:pt x="170" y="811"/>
                </a:lnTo>
                <a:lnTo>
                  <a:pt x="170" y="809"/>
                </a:lnTo>
                <a:lnTo>
                  <a:pt x="170" y="808"/>
                </a:lnTo>
                <a:lnTo>
                  <a:pt x="171" y="808"/>
                </a:lnTo>
                <a:lnTo>
                  <a:pt x="170" y="808"/>
                </a:lnTo>
                <a:lnTo>
                  <a:pt x="170" y="806"/>
                </a:lnTo>
                <a:lnTo>
                  <a:pt x="168" y="806"/>
                </a:lnTo>
                <a:lnTo>
                  <a:pt x="168" y="805"/>
                </a:lnTo>
                <a:lnTo>
                  <a:pt x="168" y="803"/>
                </a:lnTo>
                <a:lnTo>
                  <a:pt x="168" y="805"/>
                </a:lnTo>
                <a:lnTo>
                  <a:pt x="167" y="805"/>
                </a:lnTo>
                <a:lnTo>
                  <a:pt x="167" y="803"/>
                </a:lnTo>
                <a:lnTo>
                  <a:pt x="167" y="805"/>
                </a:lnTo>
                <a:lnTo>
                  <a:pt x="167" y="803"/>
                </a:lnTo>
                <a:lnTo>
                  <a:pt x="167" y="801"/>
                </a:lnTo>
                <a:lnTo>
                  <a:pt x="165" y="801"/>
                </a:lnTo>
                <a:lnTo>
                  <a:pt x="165" y="803"/>
                </a:lnTo>
                <a:lnTo>
                  <a:pt x="165" y="801"/>
                </a:lnTo>
                <a:lnTo>
                  <a:pt x="165" y="803"/>
                </a:lnTo>
                <a:lnTo>
                  <a:pt x="165" y="801"/>
                </a:lnTo>
                <a:lnTo>
                  <a:pt x="163" y="801"/>
                </a:lnTo>
                <a:lnTo>
                  <a:pt x="163" y="803"/>
                </a:lnTo>
                <a:lnTo>
                  <a:pt x="163" y="801"/>
                </a:lnTo>
                <a:lnTo>
                  <a:pt x="162" y="801"/>
                </a:lnTo>
                <a:lnTo>
                  <a:pt x="162" y="800"/>
                </a:lnTo>
                <a:lnTo>
                  <a:pt x="162" y="801"/>
                </a:lnTo>
                <a:lnTo>
                  <a:pt x="160" y="801"/>
                </a:lnTo>
                <a:lnTo>
                  <a:pt x="160" y="800"/>
                </a:lnTo>
                <a:lnTo>
                  <a:pt x="160" y="798"/>
                </a:lnTo>
                <a:lnTo>
                  <a:pt x="162" y="798"/>
                </a:lnTo>
                <a:lnTo>
                  <a:pt x="163" y="798"/>
                </a:lnTo>
                <a:lnTo>
                  <a:pt x="163" y="797"/>
                </a:lnTo>
                <a:lnTo>
                  <a:pt x="163" y="795"/>
                </a:lnTo>
                <a:lnTo>
                  <a:pt x="163" y="793"/>
                </a:lnTo>
                <a:lnTo>
                  <a:pt x="163" y="795"/>
                </a:lnTo>
                <a:lnTo>
                  <a:pt x="163" y="797"/>
                </a:lnTo>
                <a:lnTo>
                  <a:pt x="162" y="797"/>
                </a:lnTo>
                <a:lnTo>
                  <a:pt x="160" y="797"/>
                </a:lnTo>
                <a:lnTo>
                  <a:pt x="162" y="797"/>
                </a:lnTo>
                <a:lnTo>
                  <a:pt x="162" y="795"/>
                </a:lnTo>
                <a:lnTo>
                  <a:pt x="160" y="795"/>
                </a:lnTo>
                <a:lnTo>
                  <a:pt x="160" y="793"/>
                </a:lnTo>
                <a:lnTo>
                  <a:pt x="160" y="792"/>
                </a:lnTo>
                <a:lnTo>
                  <a:pt x="159" y="792"/>
                </a:lnTo>
                <a:lnTo>
                  <a:pt x="160" y="793"/>
                </a:lnTo>
                <a:lnTo>
                  <a:pt x="160" y="795"/>
                </a:lnTo>
                <a:lnTo>
                  <a:pt x="160" y="793"/>
                </a:lnTo>
                <a:lnTo>
                  <a:pt x="159" y="793"/>
                </a:lnTo>
                <a:lnTo>
                  <a:pt x="159" y="792"/>
                </a:lnTo>
                <a:lnTo>
                  <a:pt x="159" y="793"/>
                </a:lnTo>
                <a:lnTo>
                  <a:pt x="159" y="795"/>
                </a:lnTo>
                <a:lnTo>
                  <a:pt x="159" y="793"/>
                </a:lnTo>
                <a:lnTo>
                  <a:pt x="159" y="795"/>
                </a:lnTo>
                <a:lnTo>
                  <a:pt x="157" y="795"/>
                </a:lnTo>
                <a:lnTo>
                  <a:pt x="159" y="795"/>
                </a:lnTo>
                <a:lnTo>
                  <a:pt x="157" y="793"/>
                </a:lnTo>
                <a:lnTo>
                  <a:pt x="157" y="795"/>
                </a:lnTo>
                <a:lnTo>
                  <a:pt x="157" y="793"/>
                </a:lnTo>
                <a:lnTo>
                  <a:pt x="159" y="793"/>
                </a:lnTo>
                <a:lnTo>
                  <a:pt x="157" y="793"/>
                </a:lnTo>
                <a:lnTo>
                  <a:pt x="157" y="792"/>
                </a:lnTo>
                <a:lnTo>
                  <a:pt x="155" y="792"/>
                </a:lnTo>
                <a:lnTo>
                  <a:pt x="155" y="790"/>
                </a:lnTo>
                <a:lnTo>
                  <a:pt x="157" y="790"/>
                </a:lnTo>
                <a:lnTo>
                  <a:pt x="155" y="790"/>
                </a:lnTo>
                <a:lnTo>
                  <a:pt x="157" y="790"/>
                </a:lnTo>
                <a:lnTo>
                  <a:pt x="155" y="790"/>
                </a:lnTo>
                <a:lnTo>
                  <a:pt x="157" y="790"/>
                </a:lnTo>
                <a:lnTo>
                  <a:pt x="155" y="790"/>
                </a:lnTo>
                <a:lnTo>
                  <a:pt x="157" y="790"/>
                </a:lnTo>
                <a:lnTo>
                  <a:pt x="155" y="790"/>
                </a:lnTo>
                <a:lnTo>
                  <a:pt x="155" y="789"/>
                </a:lnTo>
                <a:lnTo>
                  <a:pt x="155" y="787"/>
                </a:lnTo>
                <a:lnTo>
                  <a:pt x="157" y="787"/>
                </a:lnTo>
                <a:lnTo>
                  <a:pt x="155" y="787"/>
                </a:lnTo>
                <a:lnTo>
                  <a:pt x="157" y="787"/>
                </a:lnTo>
                <a:lnTo>
                  <a:pt x="157" y="785"/>
                </a:lnTo>
                <a:lnTo>
                  <a:pt x="155" y="785"/>
                </a:lnTo>
                <a:lnTo>
                  <a:pt x="155" y="784"/>
                </a:lnTo>
                <a:lnTo>
                  <a:pt x="155" y="782"/>
                </a:lnTo>
                <a:lnTo>
                  <a:pt x="155" y="781"/>
                </a:lnTo>
                <a:lnTo>
                  <a:pt x="157" y="781"/>
                </a:lnTo>
                <a:lnTo>
                  <a:pt x="159" y="781"/>
                </a:lnTo>
                <a:lnTo>
                  <a:pt x="159" y="782"/>
                </a:lnTo>
                <a:lnTo>
                  <a:pt x="160" y="782"/>
                </a:lnTo>
                <a:lnTo>
                  <a:pt x="159" y="782"/>
                </a:lnTo>
                <a:lnTo>
                  <a:pt x="160" y="784"/>
                </a:lnTo>
                <a:lnTo>
                  <a:pt x="160" y="782"/>
                </a:lnTo>
                <a:lnTo>
                  <a:pt x="162" y="782"/>
                </a:lnTo>
                <a:lnTo>
                  <a:pt x="162" y="784"/>
                </a:lnTo>
                <a:lnTo>
                  <a:pt x="162" y="785"/>
                </a:lnTo>
                <a:lnTo>
                  <a:pt x="162" y="784"/>
                </a:lnTo>
                <a:lnTo>
                  <a:pt x="163" y="784"/>
                </a:lnTo>
                <a:lnTo>
                  <a:pt x="163" y="782"/>
                </a:lnTo>
                <a:lnTo>
                  <a:pt x="162" y="782"/>
                </a:lnTo>
                <a:lnTo>
                  <a:pt x="160" y="782"/>
                </a:lnTo>
                <a:lnTo>
                  <a:pt x="160" y="781"/>
                </a:lnTo>
                <a:lnTo>
                  <a:pt x="159" y="781"/>
                </a:lnTo>
                <a:lnTo>
                  <a:pt x="157" y="781"/>
                </a:lnTo>
                <a:lnTo>
                  <a:pt x="157" y="779"/>
                </a:lnTo>
                <a:lnTo>
                  <a:pt x="155" y="779"/>
                </a:lnTo>
                <a:lnTo>
                  <a:pt x="154" y="777"/>
                </a:lnTo>
                <a:lnTo>
                  <a:pt x="152" y="777"/>
                </a:lnTo>
                <a:lnTo>
                  <a:pt x="152" y="776"/>
                </a:lnTo>
                <a:lnTo>
                  <a:pt x="154" y="776"/>
                </a:lnTo>
                <a:lnTo>
                  <a:pt x="154" y="774"/>
                </a:lnTo>
                <a:lnTo>
                  <a:pt x="152" y="774"/>
                </a:lnTo>
                <a:lnTo>
                  <a:pt x="152" y="776"/>
                </a:lnTo>
                <a:lnTo>
                  <a:pt x="152" y="774"/>
                </a:lnTo>
                <a:lnTo>
                  <a:pt x="152" y="776"/>
                </a:lnTo>
                <a:lnTo>
                  <a:pt x="152" y="774"/>
                </a:lnTo>
                <a:lnTo>
                  <a:pt x="154" y="774"/>
                </a:lnTo>
                <a:lnTo>
                  <a:pt x="152" y="774"/>
                </a:lnTo>
                <a:lnTo>
                  <a:pt x="152" y="773"/>
                </a:lnTo>
                <a:lnTo>
                  <a:pt x="154" y="773"/>
                </a:lnTo>
                <a:lnTo>
                  <a:pt x="154" y="771"/>
                </a:lnTo>
                <a:lnTo>
                  <a:pt x="152" y="771"/>
                </a:lnTo>
                <a:lnTo>
                  <a:pt x="152" y="773"/>
                </a:lnTo>
                <a:lnTo>
                  <a:pt x="152" y="771"/>
                </a:lnTo>
                <a:lnTo>
                  <a:pt x="154" y="771"/>
                </a:lnTo>
                <a:lnTo>
                  <a:pt x="154" y="773"/>
                </a:lnTo>
                <a:lnTo>
                  <a:pt x="155" y="773"/>
                </a:lnTo>
                <a:lnTo>
                  <a:pt x="155" y="774"/>
                </a:lnTo>
                <a:lnTo>
                  <a:pt x="154" y="774"/>
                </a:lnTo>
                <a:lnTo>
                  <a:pt x="155" y="774"/>
                </a:lnTo>
                <a:lnTo>
                  <a:pt x="154" y="774"/>
                </a:lnTo>
                <a:lnTo>
                  <a:pt x="155" y="774"/>
                </a:lnTo>
                <a:lnTo>
                  <a:pt x="155" y="773"/>
                </a:lnTo>
                <a:lnTo>
                  <a:pt x="155" y="774"/>
                </a:lnTo>
                <a:lnTo>
                  <a:pt x="157" y="774"/>
                </a:lnTo>
                <a:lnTo>
                  <a:pt x="159" y="774"/>
                </a:lnTo>
                <a:lnTo>
                  <a:pt x="159" y="776"/>
                </a:lnTo>
                <a:lnTo>
                  <a:pt x="160" y="776"/>
                </a:lnTo>
                <a:lnTo>
                  <a:pt x="162" y="776"/>
                </a:lnTo>
                <a:lnTo>
                  <a:pt x="162" y="777"/>
                </a:lnTo>
                <a:lnTo>
                  <a:pt x="163" y="777"/>
                </a:lnTo>
                <a:lnTo>
                  <a:pt x="165" y="777"/>
                </a:lnTo>
                <a:lnTo>
                  <a:pt x="165" y="779"/>
                </a:lnTo>
                <a:lnTo>
                  <a:pt x="167" y="779"/>
                </a:lnTo>
                <a:lnTo>
                  <a:pt x="168" y="779"/>
                </a:lnTo>
                <a:lnTo>
                  <a:pt x="167" y="779"/>
                </a:lnTo>
                <a:lnTo>
                  <a:pt x="168" y="779"/>
                </a:lnTo>
                <a:lnTo>
                  <a:pt x="170" y="779"/>
                </a:lnTo>
                <a:lnTo>
                  <a:pt x="171" y="779"/>
                </a:lnTo>
                <a:lnTo>
                  <a:pt x="170" y="779"/>
                </a:lnTo>
                <a:lnTo>
                  <a:pt x="168" y="779"/>
                </a:lnTo>
                <a:lnTo>
                  <a:pt x="168" y="777"/>
                </a:lnTo>
                <a:lnTo>
                  <a:pt x="167" y="777"/>
                </a:lnTo>
                <a:lnTo>
                  <a:pt x="165" y="777"/>
                </a:lnTo>
                <a:lnTo>
                  <a:pt x="163" y="777"/>
                </a:lnTo>
                <a:lnTo>
                  <a:pt x="163" y="776"/>
                </a:lnTo>
                <a:lnTo>
                  <a:pt x="162" y="776"/>
                </a:lnTo>
                <a:lnTo>
                  <a:pt x="162" y="774"/>
                </a:lnTo>
                <a:lnTo>
                  <a:pt x="160" y="774"/>
                </a:lnTo>
                <a:lnTo>
                  <a:pt x="159" y="774"/>
                </a:lnTo>
                <a:lnTo>
                  <a:pt x="159" y="773"/>
                </a:lnTo>
                <a:lnTo>
                  <a:pt x="157" y="773"/>
                </a:lnTo>
                <a:lnTo>
                  <a:pt x="155" y="773"/>
                </a:lnTo>
                <a:lnTo>
                  <a:pt x="155" y="771"/>
                </a:lnTo>
                <a:lnTo>
                  <a:pt x="157" y="771"/>
                </a:lnTo>
                <a:lnTo>
                  <a:pt x="155" y="771"/>
                </a:lnTo>
                <a:lnTo>
                  <a:pt x="154" y="771"/>
                </a:lnTo>
                <a:lnTo>
                  <a:pt x="155" y="769"/>
                </a:lnTo>
                <a:lnTo>
                  <a:pt x="157" y="769"/>
                </a:lnTo>
                <a:lnTo>
                  <a:pt x="155" y="769"/>
                </a:lnTo>
                <a:lnTo>
                  <a:pt x="154" y="769"/>
                </a:lnTo>
                <a:lnTo>
                  <a:pt x="152" y="769"/>
                </a:lnTo>
                <a:lnTo>
                  <a:pt x="152" y="768"/>
                </a:lnTo>
                <a:lnTo>
                  <a:pt x="151" y="768"/>
                </a:lnTo>
                <a:lnTo>
                  <a:pt x="151" y="766"/>
                </a:lnTo>
                <a:lnTo>
                  <a:pt x="149" y="766"/>
                </a:lnTo>
                <a:lnTo>
                  <a:pt x="147" y="766"/>
                </a:lnTo>
                <a:lnTo>
                  <a:pt x="147" y="765"/>
                </a:lnTo>
                <a:lnTo>
                  <a:pt x="146" y="765"/>
                </a:lnTo>
                <a:lnTo>
                  <a:pt x="146" y="763"/>
                </a:lnTo>
                <a:lnTo>
                  <a:pt x="146" y="765"/>
                </a:lnTo>
                <a:lnTo>
                  <a:pt x="144" y="765"/>
                </a:lnTo>
                <a:lnTo>
                  <a:pt x="144" y="763"/>
                </a:lnTo>
                <a:lnTo>
                  <a:pt x="144" y="761"/>
                </a:lnTo>
                <a:lnTo>
                  <a:pt x="143" y="761"/>
                </a:lnTo>
                <a:lnTo>
                  <a:pt x="141" y="760"/>
                </a:lnTo>
                <a:lnTo>
                  <a:pt x="141" y="758"/>
                </a:lnTo>
                <a:lnTo>
                  <a:pt x="141" y="757"/>
                </a:lnTo>
                <a:lnTo>
                  <a:pt x="141" y="755"/>
                </a:lnTo>
                <a:lnTo>
                  <a:pt x="143" y="753"/>
                </a:lnTo>
                <a:lnTo>
                  <a:pt x="143" y="752"/>
                </a:lnTo>
                <a:lnTo>
                  <a:pt x="144" y="752"/>
                </a:lnTo>
                <a:lnTo>
                  <a:pt x="144" y="753"/>
                </a:lnTo>
                <a:lnTo>
                  <a:pt x="144" y="752"/>
                </a:lnTo>
                <a:lnTo>
                  <a:pt x="146" y="752"/>
                </a:lnTo>
                <a:lnTo>
                  <a:pt x="147" y="752"/>
                </a:lnTo>
                <a:lnTo>
                  <a:pt x="146" y="752"/>
                </a:lnTo>
                <a:lnTo>
                  <a:pt x="144" y="752"/>
                </a:lnTo>
                <a:lnTo>
                  <a:pt x="144" y="750"/>
                </a:lnTo>
                <a:lnTo>
                  <a:pt x="144" y="752"/>
                </a:lnTo>
                <a:lnTo>
                  <a:pt x="143" y="752"/>
                </a:lnTo>
                <a:lnTo>
                  <a:pt x="143" y="750"/>
                </a:lnTo>
                <a:lnTo>
                  <a:pt x="141" y="750"/>
                </a:lnTo>
                <a:lnTo>
                  <a:pt x="141" y="749"/>
                </a:lnTo>
                <a:lnTo>
                  <a:pt x="139" y="749"/>
                </a:lnTo>
                <a:lnTo>
                  <a:pt x="139" y="747"/>
                </a:lnTo>
                <a:lnTo>
                  <a:pt x="138" y="747"/>
                </a:lnTo>
                <a:lnTo>
                  <a:pt x="138" y="745"/>
                </a:lnTo>
                <a:lnTo>
                  <a:pt x="136" y="744"/>
                </a:lnTo>
                <a:lnTo>
                  <a:pt x="135" y="742"/>
                </a:lnTo>
                <a:lnTo>
                  <a:pt x="135" y="741"/>
                </a:lnTo>
                <a:lnTo>
                  <a:pt x="135" y="739"/>
                </a:lnTo>
                <a:lnTo>
                  <a:pt x="136" y="739"/>
                </a:lnTo>
                <a:lnTo>
                  <a:pt x="136" y="737"/>
                </a:lnTo>
                <a:lnTo>
                  <a:pt x="136" y="736"/>
                </a:lnTo>
                <a:lnTo>
                  <a:pt x="136" y="734"/>
                </a:lnTo>
                <a:lnTo>
                  <a:pt x="135" y="734"/>
                </a:lnTo>
                <a:lnTo>
                  <a:pt x="135" y="733"/>
                </a:lnTo>
                <a:lnTo>
                  <a:pt x="136" y="733"/>
                </a:lnTo>
                <a:lnTo>
                  <a:pt x="135" y="733"/>
                </a:lnTo>
                <a:lnTo>
                  <a:pt x="136" y="733"/>
                </a:lnTo>
                <a:lnTo>
                  <a:pt x="136" y="731"/>
                </a:lnTo>
                <a:lnTo>
                  <a:pt x="138" y="731"/>
                </a:lnTo>
                <a:lnTo>
                  <a:pt x="139" y="731"/>
                </a:lnTo>
                <a:lnTo>
                  <a:pt x="141" y="731"/>
                </a:lnTo>
                <a:lnTo>
                  <a:pt x="141" y="729"/>
                </a:lnTo>
                <a:lnTo>
                  <a:pt x="143" y="729"/>
                </a:lnTo>
                <a:lnTo>
                  <a:pt x="143" y="728"/>
                </a:lnTo>
                <a:lnTo>
                  <a:pt x="141" y="728"/>
                </a:lnTo>
                <a:lnTo>
                  <a:pt x="143" y="728"/>
                </a:lnTo>
                <a:lnTo>
                  <a:pt x="141" y="728"/>
                </a:lnTo>
                <a:lnTo>
                  <a:pt x="141" y="726"/>
                </a:lnTo>
                <a:lnTo>
                  <a:pt x="143" y="726"/>
                </a:lnTo>
                <a:lnTo>
                  <a:pt x="141" y="726"/>
                </a:lnTo>
                <a:lnTo>
                  <a:pt x="141" y="725"/>
                </a:lnTo>
                <a:lnTo>
                  <a:pt x="141" y="723"/>
                </a:lnTo>
                <a:lnTo>
                  <a:pt x="139" y="723"/>
                </a:lnTo>
                <a:lnTo>
                  <a:pt x="139" y="721"/>
                </a:lnTo>
                <a:lnTo>
                  <a:pt x="139" y="720"/>
                </a:lnTo>
                <a:lnTo>
                  <a:pt x="139" y="721"/>
                </a:lnTo>
                <a:lnTo>
                  <a:pt x="138" y="720"/>
                </a:lnTo>
                <a:lnTo>
                  <a:pt x="138" y="718"/>
                </a:lnTo>
                <a:lnTo>
                  <a:pt x="138" y="717"/>
                </a:lnTo>
                <a:lnTo>
                  <a:pt x="138" y="715"/>
                </a:lnTo>
                <a:lnTo>
                  <a:pt x="138" y="713"/>
                </a:lnTo>
                <a:lnTo>
                  <a:pt x="139" y="713"/>
                </a:lnTo>
                <a:lnTo>
                  <a:pt x="139" y="712"/>
                </a:lnTo>
                <a:lnTo>
                  <a:pt x="141" y="712"/>
                </a:lnTo>
                <a:lnTo>
                  <a:pt x="143" y="712"/>
                </a:lnTo>
                <a:lnTo>
                  <a:pt x="143" y="710"/>
                </a:lnTo>
                <a:close/>
                <a:moveTo>
                  <a:pt x="133" y="710"/>
                </a:moveTo>
                <a:lnTo>
                  <a:pt x="131" y="712"/>
                </a:lnTo>
                <a:lnTo>
                  <a:pt x="131" y="710"/>
                </a:lnTo>
                <a:lnTo>
                  <a:pt x="133" y="710"/>
                </a:lnTo>
                <a:close/>
                <a:moveTo>
                  <a:pt x="287" y="707"/>
                </a:moveTo>
                <a:lnTo>
                  <a:pt x="285" y="707"/>
                </a:lnTo>
                <a:lnTo>
                  <a:pt x="287" y="707"/>
                </a:lnTo>
                <a:close/>
                <a:moveTo>
                  <a:pt x="288" y="707"/>
                </a:moveTo>
                <a:lnTo>
                  <a:pt x="288" y="705"/>
                </a:lnTo>
                <a:lnTo>
                  <a:pt x="290" y="705"/>
                </a:lnTo>
                <a:lnTo>
                  <a:pt x="290" y="707"/>
                </a:lnTo>
                <a:lnTo>
                  <a:pt x="288" y="707"/>
                </a:lnTo>
                <a:close/>
                <a:moveTo>
                  <a:pt x="117" y="704"/>
                </a:moveTo>
                <a:lnTo>
                  <a:pt x="117" y="705"/>
                </a:lnTo>
                <a:lnTo>
                  <a:pt x="115" y="705"/>
                </a:lnTo>
                <a:lnTo>
                  <a:pt x="117" y="705"/>
                </a:lnTo>
                <a:lnTo>
                  <a:pt x="115" y="705"/>
                </a:lnTo>
                <a:lnTo>
                  <a:pt x="115" y="704"/>
                </a:lnTo>
                <a:lnTo>
                  <a:pt x="117" y="704"/>
                </a:lnTo>
                <a:lnTo>
                  <a:pt x="115" y="704"/>
                </a:lnTo>
                <a:lnTo>
                  <a:pt x="117" y="704"/>
                </a:lnTo>
                <a:close/>
                <a:moveTo>
                  <a:pt x="455" y="720"/>
                </a:moveTo>
                <a:lnTo>
                  <a:pt x="455" y="721"/>
                </a:lnTo>
                <a:lnTo>
                  <a:pt x="455" y="723"/>
                </a:lnTo>
                <a:lnTo>
                  <a:pt x="455" y="725"/>
                </a:lnTo>
                <a:lnTo>
                  <a:pt x="453" y="726"/>
                </a:lnTo>
                <a:lnTo>
                  <a:pt x="453" y="728"/>
                </a:lnTo>
                <a:lnTo>
                  <a:pt x="453" y="729"/>
                </a:lnTo>
                <a:lnTo>
                  <a:pt x="453" y="731"/>
                </a:lnTo>
                <a:lnTo>
                  <a:pt x="453" y="733"/>
                </a:lnTo>
                <a:lnTo>
                  <a:pt x="453" y="734"/>
                </a:lnTo>
                <a:lnTo>
                  <a:pt x="453" y="736"/>
                </a:lnTo>
                <a:lnTo>
                  <a:pt x="453" y="737"/>
                </a:lnTo>
                <a:lnTo>
                  <a:pt x="453" y="739"/>
                </a:lnTo>
                <a:lnTo>
                  <a:pt x="453" y="741"/>
                </a:lnTo>
                <a:lnTo>
                  <a:pt x="453" y="742"/>
                </a:lnTo>
                <a:lnTo>
                  <a:pt x="451" y="742"/>
                </a:lnTo>
                <a:lnTo>
                  <a:pt x="451" y="744"/>
                </a:lnTo>
                <a:lnTo>
                  <a:pt x="451" y="745"/>
                </a:lnTo>
                <a:lnTo>
                  <a:pt x="451" y="747"/>
                </a:lnTo>
                <a:lnTo>
                  <a:pt x="450" y="747"/>
                </a:lnTo>
                <a:lnTo>
                  <a:pt x="450" y="749"/>
                </a:lnTo>
                <a:lnTo>
                  <a:pt x="450" y="750"/>
                </a:lnTo>
                <a:lnTo>
                  <a:pt x="450" y="752"/>
                </a:lnTo>
                <a:lnTo>
                  <a:pt x="448" y="752"/>
                </a:lnTo>
                <a:lnTo>
                  <a:pt x="450" y="752"/>
                </a:lnTo>
                <a:lnTo>
                  <a:pt x="450" y="753"/>
                </a:lnTo>
                <a:lnTo>
                  <a:pt x="448" y="753"/>
                </a:lnTo>
                <a:lnTo>
                  <a:pt x="450" y="753"/>
                </a:lnTo>
                <a:lnTo>
                  <a:pt x="448" y="753"/>
                </a:lnTo>
                <a:lnTo>
                  <a:pt x="448" y="755"/>
                </a:lnTo>
                <a:lnTo>
                  <a:pt x="448" y="757"/>
                </a:lnTo>
                <a:lnTo>
                  <a:pt x="448" y="758"/>
                </a:lnTo>
                <a:lnTo>
                  <a:pt x="447" y="758"/>
                </a:lnTo>
                <a:lnTo>
                  <a:pt x="447" y="760"/>
                </a:lnTo>
                <a:lnTo>
                  <a:pt x="445" y="760"/>
                </a:lnTo>
                <a:lnTo>
                  <a:pt x="445" y="761"/>
                </a:lnTo>
                <a:lnTo>
                  <a:pt x="443" y="763"/>
                </a:lnTo>
                <a:lnTo>
                  <a:pt x="443" y="765"/>
                </a:lnTo>
                <a:lnTo>
                  <a:pt x="443" y="766"/>
                </a:lnTo>
                <a:lnTo>
                  <a:pt x="443" y="768"/>
                </a:lnTo>
                <a:lnTo>
                  <a:pt x="442" y="768"/>
                </a:lnTo>
                <a:lnTo>
                  <a:pt x="442" y="769"/>
                </a:lnTo>
                <a:lnTo>
                  <a:pt x="442" y="771"/>
                </a:lnTo>
                <a:lnTo>
                  <a:pt x="440" y="771"/>
                </a:lnTo>
                <a:lnTo>
                  <a:pt x="440" y="773"/>
                </a:lnTo>
                <a:lnTo>
                  <a:pt x="440" y="771"/>
                </a:lnTo>
                <a:lnTo>
                  <a:pt x="440" y="769"/>
                </a:lnTo>
                <a:lnTo>
                  <a:pt x="439" y="769"/>
                </a:lnTo>
                <a:lnTo>
                  <a:pt x="439" y="768"/>
                </a:lnTo>
                <a:lnTo>
                  <a:pt x="439" y="766"/>
                </a:lnTo>
                <a:lnTo>
                  <a:pt x="439" y="765"/>
                </a:lnTo>
                <a:lnTo>
                  <a:pt x="439" y="763"/>
                </a:lnTo>
                <a:lnTo>
                  <a:pt x="437" y="763"/>
                </a:lnTo>
                <a:lnTo>
                  <a:pt x="437" y="761"/>
                </a:lnTo>
                <a:lnTo>
                  <a:pt x="435" y="761"/>
                </a:lnTo>
                <a:lnTo>
                  <a:pt x="434" y="760"/>
                </a:lnTo>
                <a:lnTo>
                  <a:pt x="434" y="761"/>
                </a:lnTo>
                <a:lnTo>
                  <a:pt x="435" y="761"/>
                </a:lnTo>
                <a:lnTo>
                  <a:pt x="435" y="763"/>
                </a:lnTo>
                <a:lnTo>
                  <a:pt x="435" y="765"/>
                </a:lnTo>
                <a:lnTo>
                  <a:pt x="437" y="765"/>
                </a:lnTo>
                <a:lnTo>
                  <a:pt x="435" y="766"/>
                </a:lnTo>
                <a:lnTo>
                  <a:pt x="437" y="766"/>
                </a:lnTo>
                <a:lnTo>
                  <a:pt x="437" y="768"/>
                </a:lnTo>
                <a:lnTo>
                  <a:pt x="437" y="769"/>
                </a:lnTo>
                <a:lnTo>
                  <a:pt x="437" y="771"/>
                </a:lnTo>
                <a:lnTo>
                  <a:pt x="437" y="773"/>
                </a:lnTo>
                <a:lnTo>
                  <a:pt x="439" y="773"/>
                </a:lnTo>
                <a:lnTo>
                  <a:pt x="439" y="774"/>
                </a:lnTo>
                <a:lnTo>
                  <a:pt x="437" y="776"/>
                </a:lnTo>
                <a:lnTo>
                  <a:pt x="437" y="777"/>
                </a:lnTo>
                <a:lnTo>
                  <a:pt x="437" y="779"/>
                </a:lnTo>
                <a:lnTo>
                  <a:pt x="437" y="781"/>
                </a:lnTo>
                <a:lnTo>
                  <a:pt x="437" y="782"/>
                </a:lnTo>
                <a:lnTo>
                  <a:pt x="437" y="784"/>
                </a:lnTo>
                <a:lnTo>
                  <a:pt x="437" y="785"/>
                </a:lnTo>
                <a:lnTo>
                  <a:pt x="435" y="784"/>
                </a:lnTo>
                <a:lnTo>
                  <a:pt x="437" y="785"/>
                </a:lnTo>
                <a:lnTo>
                  <a:pt x="435" y="785"/>
                </a:lnTo>
                <a:lnTo>
                  <a:pt x="435" y="787"/>
                </a:lnTo>
                <a:lnTo>
                  <a:pt x="437" y="787"/>
                </a:lnTo>
                <a:lnTo>
                  <a:pt x="437" y="789"/>
                </a:lnTo>
                <a:lnTo>
                  <a:pt x="437" y="790"/>
                </a:lnTo>
                <a:lnTo>
                  <a:pt x="435" y="792"/>
                </a:lnTo>
                <a:lnTo>
                  <a:pt x="435" y="790"/>
                </a:lnTo>
                <a:lnTo>
                  <a:pt x="435" y="792"/>
                </a:lnTo>
                <a:lnTo>
                  <a:pt x="434" y="793"/>
                </a:lnTo>
                <a:lnTo>
                  <a:pt x="434" y="795"/>
                </a:lnTo>
                <a:lnTo>
                  <a:pt x="432" y="795"/>
                </a:lnTo>
                <a:lnTo>
                  <a:pt x="432" y="797"/>
                </a:lnTo>
                <a:lnTo>
                  <a:pt x="432" y="798"/>
                </a:lnTo>
                <a:lnTo>
                  <a:pt x="431" y="800"/>
                </a:lnTo>
                <a:lnTo>
                  <a:pt x="431" y="801"/>
                </a:lnTo>
                <a:lnTo>
                  <a:pt x="431" y="803"/>
                </a:lnTo>
                <a:lnTo>
                  <a:pt x="429" y="803"/>
                </a:lnTo>
                <a:lnTo>
                  <a:pt x="429" y="805"/>
                </a:lnTo>
                <a:lnTo>
                  <a:pt x="429" y="806"/>
                </a:lnTo>
                <a:lnTo>
                  <a:pt x="429" y="808"/>
                </a:lnTo>
                <a:lnTo>
                  <a:pt x="429" y="809"/>
                </a:lnTo>
                <a:lnTo>
                  <a:pt x="427" y="809"/>
                </a:lnTo>
                <a:lnTo>
                  <a:pt x="427" y="811"/>
                </a:lnTo>
                <a:lnTo>
                  <a:pt x="427" y="813"/>
                </a:lnTo>
                <a:lnTo>
                  <a:pt x="426" y="814"/>
                </a:lnTo>
                <a:lnTo>
                  <a:pt x="426" y="813"/>
                </a:lnTo>
                <a:lnTo>
                  <a:pt x="426" y="814"/>
                </a:lnTo>
                <a:lnTo>
                  <a:pt x="424" y="814"/>
                </a:lnTo>
                <a:lnTo>
                  <a:pt x="423" y="814"/>
                </a:lnTo>
                <a:lnTo>
                  <a:pt x="423" y="816"/>
                </a:lnTo>
                <a:lnTo>
                  <a:pt x="421" y="816"/>
                </a:lnTo>
                <a:lnTo>
                  <a:pt x="421" y="817"/>
                </a:lnTo>
                <a:lnTo>
                  <a:pt x="421" y="816"/>
                </a:lnTo>
                <a:lnTo>
                  <a:pt x="421" y="817"/>
                </a:lnTo>
                <a:lnTo>
                  <a:pt x="419" y="817"/>
                </a:lnTo>
                <a:lnTo>
                  <a:pt x="419" y="819"/>
                </a:lnTo>
                <a:lnTo>
                  <a:pt x="418" y="817"/>
                </a:lnTo>
                <a:lnTo>
                  <a:pt x="418" y="819"/>
                </a:lnTo>
                <a:lnTo>
                  <a:pt x="416" y="819"/>
                </a:lnTo>
                <a:lnTo>
                  <a:pt x="415" y="819"/>
                </a:lnTo>
                <a:lnTo>
                  <a:pt x="415" y="817"/>
                </a:lnTo>
                <a:lnTo>
                  <a:pt x="415" y="816"/>
                </a:lnTo>
                <a:lnTo>
                  <a:pt x="415" y="814"/>
                </a:lnTo>
                <a:lnTo>
                  <a:pt x="416" y="813"/>
                </a:lnTo>
                <a:lnTo>
                  <a:pt x="415" y="813"/>
                </a:lnTo>
                <a:lnTo>
                  <a:pt x="415" y="811"/>
                </a:lnTo>
                <a:lnTo>
                  <a:pt x="416" y="811"/>
                </a:lnTo>
                <a:lnTo>
                  <a:pt x="416" y="809"/>
                </a:lnTo>
                <a:lnTo>
                  <a:pt x="416" y="808"/>
                </a:lnTo>
                <a:lnTo>
                  <a:pt x="415" y="806"/>
                </a:lnTo>
                <a:lnTo>
                  <a:pt x="415" y="805"/>
                </a:lnTo>
                <a:lnTo>
                  <a:pt x="416" y="805"/>
                </a:lnTo>
                <a:lnTo>
                  <a:pt x="416" y="803"/>
                </a:lnTo>
                <a:lnTo>
                  <a:pt x="416" y="801"/>
                </a:lnTo>
                <a:lnTo>
                  <a:pt x="416" y="800"/>
                </a:lnTo>
                <a:lnTo>
                  <a:pt x="416" y="798"/>
                </a:lnTo>
                <a:lnTo>
                  <a:pt x="416" y="797"/>
                </a:lnTo>
                <a:lnTo>
                  <a:pt x="418" y="797"/>
                </a:lnTo>
                <a:lnTo>
                  <a:pt x="416" y="797"/>
                </a:lnTo>
                <a:lnTo>
                  <a:pt x="418" y="797"/>
                </a:lnTo>
                <a:lnTo>
                  <a:pt x="418" y="795"/>
                </a:lnTo>
                <a:lnTo>
                  <a:pt x="416" y="795"/>
                </a:lnTo>
                <a:lnTo>
                  <a:pt x="416" y="793"/>
                </a:lnTo>
                <a:lnTo>
                  <a:pt x="418" y="793"/>
                </a:lnTo>
                <a:lnTo>
                  <a:pt x="418" y="792"/>
                </a:lnTo>
                <a:lnTo>
                  <a:pt x="419" y="792"/>
                </a:lnTo>
                <a:lnTo>
                  <a:pt x="419" y="790"/>
                </a:lnTo>
                <a:lnTo>
                  <a:pt x="419" y="789"/>
                </a:lnTo>
                <a:lnTo>
                  <a:pt x="419" y="787"/>
                </a:lnTo>
                <a:lnTo>
                  <a:pt x="421" y="787"/>
                </a:lnTo>
                <a:lnTo>
                  <a:pt x="419" y="787"/>
                </a:lnTo>
                <a:lnTo>
                  <a:pt x="419" y="785"/>
                </a:lnTo>
                <a:lnTo>
                  <a:pt x="421" y="785"/>
                </a:lnTo>
                <a:lnTo>
                  <a:pt x="419" y="784"/>
                </a:lnTo>
                <a:lnTo>
                  <a:pt x="421" y="784"/>
                </a:lnTo>
                <a:lnTo>
                  <a:pt x="419" y="784"/>
                </a:lnTo>
                <a:lnTo>
                  <a:pt x="419" y="782"/>
                </a:lnTo>
                <a:lnTo>
                  <a:pt x="421" y="782"/>
                </a:lnTo>
                <a:lnTo>
                  <a:pt x="421" y="781"/>
                </a:lnTo>
                <a:lnTo>
                  <a:pt x="421" y="779"/>
                </a:lnTo>
                <a:lnTo>
                  <a:pt x="419" y="779"/>
                </a:lnTo>
                <a:lnTo>
                  <a:pt x="419" y="777"/>
                </a:lnTo>
                <a:lnTo>
                  <a:pt x="418" y="777"/>
                </a:lnTo>
                <a:lnTo>
                  <a:pt x="418" y="776"/>
                </a:lnTo>
                <a:lnTo>
                  <a:pt x="418" y="774"/>
                </a:lnTo>
                <a:lnTo>
                  <a:pt x="416" y="774"/>
                </a:lnTo>
                <a:lnTo>
                  <a:pt x="416" y="773"/>
                </a:lnTo>
                <a:lnTo>
                  <a:pt x="416" y="771"/>
                </a:lnTo>
                <a:lnTo>
                  <a:pt x="415" y="771"/>
                </a:lnTo>
                <a:lnTo>
                  <a:pt x="415" y="769"/>
                </a:lnTo>
                <a:lnTo>
                  <a:pt x="415" y="771"/>
                </a:lnTo>
                <a:lnTo>
                  <a:pt x="413" y="771"/>
                </a:lnTo>
                <a:lnTo>
                  <a:pt x="413" y="769"/>
                </a:lnTo>
                <a:lnTo>
                  <a:pt x="413" y="768"/>
                </a:lnTo>
                <a:lnTo>
                  <a:pt x="413" y="766"/>
                </a:lnTo>
                <a:lnTo>
                  <a:pt x="413" y="765"/>
                </a:lnTo>
                <a:lnTo>
                  <a:pt x="411" y="765"/>
                </a:lnTo>
                <a:lnTo>
                  <a:pt x="411" y="763"/>
                </a:lnTo>
                <a:lnTo>
                  <a:pt x="410" y="763"/>
                </a:lnTo>
                <a:lnTo>
                  <a:pt x="410" y="761"/>
                </a:lnTo>
                <a:lnTo>
                  <a:pt x="410" y="760"/>
                </a:lnTo>
                <a:lnTo>
                  <a:pt x="408" y="760"/>
                </a:lnTo>
                <a:lnTo>
                  <a:pt x="408" y="758"/>
                </a:lnTo>
                <a:lnTo>
                  <a:pt x="407" y="758"/>
                </a:lnTo>
                <a:lnTo>
                  <a:pt x="407" y="757"/>
                </a:lnTo>
                <a:lnTo>
                  <a:pt x="405" y="755"/>
                </a:lnTo>
                <a:lnTo>
                  <a:pt x="405" y="753"/>
                </a:lnTo>
                <a:lnTo>
                  <a:pt x="403" y="753"/>
                </a:lnTo>
                <a:lnTo>
                  <a:pt x="403" y="752"/>
                </a:lnTo>
                <a:lnTo>
                  <a:pt x="403" y="750"/>
                </a:lnTo>
                <a:lnTo>
                  <a:pt x="403" y="749"/>
                </a:lnTo>
                <a:lnTo>
                  <a:pt x="403" y="747"/>
                </a:lnTo>
                <a:lnTo>
                  <a:pt x="403" y="745"/>
                </a:lnTo>
                <a:lnTo>
                  <a:pt x="403" y="744"/>
                </a:lnTo>
                <a:lnTo>
                  <a:pt x="403" y="742"/>
                </a:lnTo>
                <a:lnTo>
                  <a:pt x="405" y="742"/>
                </a:lnTo>
                <a:lnTo>
                  <a:pt x="405" y="741"/>
                </a:lnTo>
                <a:lnTo>
                  <a:pt x="405" y="739"/>
                </a:lnTo>
                <a:lnTo>
                  <a:pt x="405" y="737"/>
                </a:lnTo>
                <a:lnTo>
                  <a:pt x="403" y="737"/>
                </a:lnTo>
                <a:lnTo>
                  <a:pt x="403" y="736"/>
                </a:lnTo>
                <a:lnTo>
                  <a:pt x="403" y="734"/>
                </a:lnTo>
                <a:lnTo>
                  <a:pt x="403" y="733"/>
                </a:lnTo>
                <a:lnTo>
                  <a:pt x="402" y="733"/>
                </a:lnTo>
                <a:lnTo>
                  <a:pt x="400" y="733"/>
                </a:lnTo>
                <a:lnTo>
                  <a:pt x="400" y="731"/>
                </a:lnTo>
                <a:lnTo>
                  <a:pt x="400" y="729"/>
                </a:lnTo>
                <a:lnTo>
                  <a:pt x="402" y="729"/>
                </a:lnTo>
                <a:lnTo>
                  <a:pt x="403" y="729"/>
                </a:lnTo>
                <a:lnTo>
                  <a:pt x="403" y="731"/>
                </a:lnTo>
                <a:lnTo>
                  <a:pt x="405" y="731"/>
                </a:lnTo>
                <a:lnTo>
                  <a:pt x="407" y="731"/>
                </a:lnTo>
                <a:lnTo>
                  <a:pt x="408" y="731"/>
                </a:lnTo>
                <a:lnTo>
                  <a:pt x="408" y="733"/>
                </a:lnTo>
                <a:lnTo>
                  <a:pt x="408" y="731"/>
                </a:lnTo>
                <a:lnTo>
                  <a:pt x="408" y="733"/>
                </a:lnTo>
                <a:lnTo>
                  <a:pt x="408" y="731"/>
                </a:lnTo>
                <a:lnTo>
                  <a:pt x="410" y="731"/>
                </a:lnTo>
                <a:lnTo>
                  <a:pt x="410" y="733"/>
                </a:lnTo>
                <a:lnTo>
                  <a:pt x="411" y="733"/>
                </a:lnTo>
                <a:lnTo>
                  <a:pt x="411" y="731"/>
                </a:lnTo>
                <a:lnTo>
                  <a:pt x="411" y="733"/>
                </a:lnTo>
                <a:lnTo>
                  <a:pt x="413" y="733"/>
                </a:lnTo>
                <a:lnTo>
                  <a:pt x="413" y="731"/>
                </a:lnTo>
                <a:lnTo>
                  <a:pt x="411" y="731"/>
                </a:lnTo>
                <a:lnTo>
                  <a:pt x="413" y="731"/>
                </a:lnTo>
                <a:lnTo>
                  <a:pt x="415" y="731"/>
                </a:lnTo>
                <a:lnTo>
                  <a:pt x="416" y="731"/>
                </a:lnTo>
                <a:lnTo>
                  <a:pt x="416" y="729"/>
                </a:lnTo>
                <a:lnTo>
                  <a:pt x="418" y="729"/>
                </a:lnTo>
                <a:lnTo>
                  <a:pt x="418" y="731"/>
                </a:lnTo>
                <a:lnTo>
                  <a:pt x="418" y="733"/>
                </a:lnTo>
                <a:lnTo>
                  <a:pt x="419" y="733"/>
                </a:lnTo>
                <a:lnTo>
                  <a:pt x="421" y="731"/>
                </a:lnTo>
                <a:lnTo>
                  <a:pt x="421" y="729"/>
                </a:lnTo>
                <a:lnTo>
                  <a:pt x="423" y="729"/>
                </a:lnTo>
                <a:lnTo>
                  <a:pt x="424" y="729"/>
                </a:lnTo>
                <a:lnTo>
                  <a:pt x="426" y="731"/>
                </a:lnTo>
                <a:lnTo>
                  <a:pt x="426" y="729"/>
                </a:lnTo>
                <a:lnTo>
                  <a:pt x="427" y="729"/>
                </a:lnTo>
                <a:lnTo>
                  <a:pt x="429" y="729"/>
                </a:lnTo>
                <a:lnTo>
                  <a:pt x="431" y="729"/>
                </a:lnTo>
                <a:lnTo>
                  <a:pt x="431" y="731"/>
                </a:lnTo>
                <a:lnTo>
                  <a:pt x="432" y="733"/>
                </a:lnTo>
                <a:lnTo>
                  <a:pt x="434" y="733"/>
                </a:lnTo>
                <a:lnTo>
                  <a:pt x="435" y="733"/>
                </a:lnTo>
                <a:lnTo>
                  <a:pt x="437" y="733"/>
                </a:lnTo>
                <a:lnTo>
                  <a:pt x="437" y="734"/>
                </a:lnTo>
                <a:lnTo>
                  <a:pt x="437" y="733"/>
                </a:lnTo>
                <a:lnTo>
                  <a:pt x="437" y="734"/>
                </a:lnTo>
                <a:lnTo>
                  <a:pt x="439" y="734"/>
                </a:lnTo>
                <a:lnTo>
                  <a:pt x="440" y="734"/>
                </a:lnTo>
                <a:lnTo>
                  <a:pt x="439" y="734"/>
                </a:lnTo>
                <a:lnTo>
                  <a:pt x="439" y="733"/>
                </a:lnTo>
                <a:lnTo>
                  <a:pt x="440" y="733"/>
                </a:lnTo>
                <a:lnTo>
                  <a:pt x="440" y="731"/>
                </a:lnTo>
                <a:lnTo>
                  <a:pt x="439" y="731"/>
                </a:lnTo>
                <a:lnTo>
                  <a:pt x="439" y="729"/>
                </a:lnTo>
                <a:lnTo>
                  <a:pt x="437" y="729"/>
                </a:lnTo>
                <a:lnTo>
                  <a:pt x="435" y="729"/>
                </a:lnTo>
                <a:lnTo>
                  <a:pt x="435" y="728"/>
                </a:lnTo>
                <a:lnTo>
                  <a:pt x="435" y="726"/>
                </a:lnTo>
                <a:lnTo>
                  <a:pt x="435" y="725"/>
                </a:lnTo>
                <a:lnTo>
                  <a:pt x="437" y="725"/>
                </a:lnTo>
                <a:lnTo>
                  <a:pt x="437" y="723"/>
                </a:lnTo>
                <a:lnTo>
                  <a:pt x="439" y="723"/>
                </a:lnTo>
                <a:lnTo>
                  <a:pt x="439" y="721"/>
                </a:lnTo>
                <a:lnTo>
                  <a:pt x="440" y="721"/>
                </a:lnTo>
                <a:lnTo>
                  <a:pt x="440" y="720"/>
                </a:lnTo>
                <a:lnTo>
                  <a:pt x="440" y="721"/>
                </a:lnTo>
                <a:lnTo>
                  <a:pt x="440" y="720"/>
                </a:lnTo>
                <a:lnTo>
                  <a:pt x="442" y="718"/>
                </a:lnTo>
                <a:lnTo>
                  <a:pt x="442" y="717"/>
                </a:lnTo>
                <a:lnTo>
                  <a:pt x="443" y="717"/>
                </a:lnTo>
                <a:lnTo>
                  <a:pt x="443" y="715"/>
                </a:lnTo>
                <a:lnTo>
                  <a:pt x="443" y="713"/>
                </a:lnTo>
                <a:lnTo>
                  <a:pt x="445" y="713"/>
                </a:lnTo>
                <a:lnTo>
                  <a:pt x="445" y="712"/>
                </a:lnTo>
                <a:lnTo>
                  <a:pt x="447" y="712"/>
                </a:lnTo>
                <a:lnTo>
                  <a:pt x="447" y="710"/>
                </a:lnTo>
                <a:lnTo>
                  <a:pt x="447" y="709"/>
                </a:lnTo>
                <a:lnTo>
                  <a:pt x="448" y="709"/>
                </a:lnTo>
                <a:lnTo>
                  <a:pt x="448" y="707"/>
                </a:lnTo>
                <a:lnTo>
                  <a:pt x="450" y="707"/>
                </a:lnTo>
                <a:lnTo>
                  <a:pt x="450" y="705"/>
                </a:lnTo>
                <a:lnTo>
                  <a:pt x="451" y="705"/>
                </a:lnTo>
                <a:lnTo>
                  <a:pt x="453" y="704"/>
                </a:lnTo>
                <a:lnTo>
                  <a:pt x="455" y="704"/>
                </a:lnTo>
                <a:lnTo>
                  <a:pt x="455" y="702"/>
                </a:lnTo>
                <a:lnTo>
                  <a:pt x="456" y="702"/>
                </a:lnTo>
                <a:lnTo>
                  <a:pt x="456" y="704"/>
                </a:lnTo>
                <a:lnTo>
                  <a:pt x="455" y="704"/>
                </a:lnTo>
                <a:lnTo>
                  <a:pt x="455" y="705"/>
                </a:lnTo>
                <a:lnTo>
                  <a:pt x="455" y="707"/>
                </a:lnTo>
                <a:lnTo>
                  <a:pt x="455" y="709"/>
                </a:lnTo>
                <a:lnTo>
                  <a:pt x="456" y="710"/>
                </a:lnTo>
                <a:lnTo>
                  <a:pt x="455" y="712"/>
                </a:lnTo>
                <a:lnTo>
                  <a:pt x="455" y="713"/>
                </a:lnTo>
                <a:lnTo>
                  <a:pt x="455" y="715"/>
                </a:lnTo>
                <a:lnTo>
                  <a:pt x="455" y="717"/>
                </a:lnTo>
                <a:lnTo>
                  <a:pt x="455" y="718"/>
                </a:lnTo>
                <a:lnTo>
                  <a:pt x="455" y="720"/>
                </a:lnTo>
                <a:close/>
                <a:moveTo>
                  <a:pt x="215" y="702"/>
                </a:moveTo>
                <a:lnTo>
                  <a:pt x="215" y="704"/>
                </a:lnTo>
                <a:lnTo>
                  <a:pt x="216" y="704"/>
                </a:lnTo>
                <a:lnTo>
                  <a:pt x="215" y="704"/>
                </a:lnTo>
                <a:lnTo>
                  <a:pt x="215" y="702"/>
                </a:lnTo>
                <a:lnTo>
                  <a:pt x="213" y="702"/>
                </a:lnTo>
                <a:lnTo>
                  <a:pt x="215" y="702"/>
                </a:lnTo>
                <a:close/>
                <a:moveTo>
                  <a:pt x="122" y="696"/>
                </a:moveTo>
                <a:lnTo>
                  <a:pt x="122" y="697"/>
                </a:lnTo>
                <a:lnTo>
                  <a:pt x="123" y="697"/>
                </a:lnTo>
                <a:lnTo>
                  <a:pt x="123" y="699"/>
                </a:lnTo>
                <a:lnTo>
                  <a:pt x="122" y="699"/>
                </a:lnTo>
                <a:lnTo>
                  <a:pt x="123" y="699"/>
                </a:lnTo>
                <a:lnTo>
                  <a:pt x="125" y="699"/>
                </a:lnTo>
                <a:lnTo>
                  <a:pt x="123" y="699"/>
                </a:lnTo>
                <a:lnTo>
                  <a:pt x="123" y="701"/>
                </a:lnTo>
                <a:lnTo>
                  <a:pt x="125" y="701"/>
                </a:lnTo>
                <a:lnTo>
                  <a:pt x="125" y="699"/>
                </a:lnTo>
                <a:lnTo>
                  <a:pt x="125" y="701"/>
                </a:lnTo>
                <a:lnTo>
                  <a:pt x="127" y="701"/>
                </a:lnTo>
                <a:lnTo>
                  <a:pt x="127" y="699"/>
                </a:lnTo>
                <a:lnTo>
                  <a:pt x="127" y="701"/>
                </a:lnTo>
                <a:lnTo>
                  <a:pt x="128" y="701"/>
                </a:lnTo>
                <a:lnTo>
                  <a:pt x="130" y="701"/>
                </a:lnTo>
                <a:lnTo>
                  <a:pt x="130" y="702"/>
                </a:lnTo>
                <a:lnTo>
                  <a:pt x="130" y="704"/>
                </a:lnTo>
                <a:lnTo>
                  <a:pt x="131" y="704"/>
                </a:lnTo>
                <a:lnTo>
                  <a:pt x="131" y="705"/>
                </a:lnTo>
                <a:lnTo>
                  <a:pt x="131" y="707"/>
                </a:lnTo>
                <a:lnTo>
                  <a:pt x="133" y="707"/>
                </a:lnTo>
                <a:lnTo>
                  <a:pt x="131" y="707"/>
                </a:lnTo>
                <a:lnTo>
                  <a:pt x="131" y="709"/>
                </a:lnTo>
                <a:lnTo>
                  <a:pt x="131" y="710"/>
                </a:lnTo>
                <a:lnTo>
                  <a:pt x="131" y="712"/>
                </a:lnTo>
                <a:lnTo>
                  <a:pt x="131" y="713"/>
                </a:lnTo>
                <a:lnTo>
                  <a:pt x="130" y="713"/>
                </a:lnTo>
                <a:lnTo>
                  <a:pt x="130" y="715"/>
                </a:lnTo>
                <a:lnTo>
                  <a:pt x="130" y="717"/>
                </a:lnTo>
                <a:lnTo>
                  <a:pt x="130" y="718"/>
                </a:lnTo>
                <a:lnTo>
                  <a:pt x="131" y="718"/>
                </a:lnTo>
                <a:lnTo>
                  <a:pt x="131" y="720"/>
                </a:lnTo>
                <a:lnTo>
                  <a:pt x="130" y="720"/>
                </a:lnTo>
                <a:lnTo>
                  <a:pt x="131" y="720"/>
                </a:lnTo>
                <a:lnTo>
                  <a:pt x="130" y="720"/>
                </a:lnTo>
                <a:lnTo>
                  <a:pt x="131" y="720"/>
                </a:lnTo>
                <a:lnTo>
                  <a:pt x="130" y="720"/>
                </a:lnTo>
                <a:lnTo>
                  <a:pt x="130" y="721"/>
                </a:lnTo>
                <a:lnTo>
                  <a:pt x="130" y="723"/>
                </a:lnTo>
                <a:lnTo>
                  <a:pt x="128" y="723"/>
                </a:lnTo>
                <a:lnTo>
                  <a:pt x="128" y="721"/>
                </a:lnTo>
                <a:lnTo>
                  <a:pt x="128" y="720"/>
                </a:lnTo>
                <a:lnTo>
                  <a:pt x="128" y="721"/>
                </a:lnTo>
                <a:lnTo>
                  <a:pt x="127" y="721"/>
                </a:lnTo>
                <a:lnTo>
                  <a:pt x="127" y="723"/>
                </a:lnTo>
                <a:lnTo>
                  <a:pt x="125" y="723"/>
                </a:lnTo>
                <a:lnTo>
                  <a:pt x="125" y="721"/>
                </a:lnTo>
                <a:lnTo>
                  <a:pt x="123" y="721"/>
                </a:lnTo>
                <a:lnTo>
                  <a:pt x="123" y="720"/>
                </a:lnTo>
                <a:lnTo>
                  <a:pt x="123" y="721"/>
                </a:lnTo>
                <a:lnTo>
                  <a:pt x="123" y="720"/>
                </a:lnTo>
                <a:lnTo>
                  <a:pt x="122" y="720"/>
                </a:lnTo>
                <a:lnTo>
                  <a:pt x="123" y="720"/>
                </a:lnTo>
                <a:lnTo>
                  <a:pt x="123" y="718"/>
                </a:lnTo>
                <a:lnTo>
                  <a:pt x="122" y="718"/>
                </a:lnTo>
                <a:lnTo>
                  <a:pt x="122" y="717"/>
                </a:lnTo>
                <a:lnTo>
                  <a:pt x="120" y="717"/>
                </a:lnTo>
                <a:lnTo>
                  <a:pt x="120" y="715"/>
                </a:lnTo>
                <a:lnTo>
                  <a:pt x="120" y="717"/>
                </a:lnTo>
                <a:lnTo>
                  <a:pt x="119" y="717"/>
                </a:lnTo>
                <a:lnTo>
                  <a:pt x="117" y="717"/>
                </a:lnTo>
                <a:lnTo>
                  <a:pt x="119" y="717"/>
                </a:lnTo>
                <a:lnTo>
                  <a:pt x="117" y="715"/>
                </a:lnTo>
                <a:lnTo>
                  <a:pt x="117" y="713"/>
                </a:lnTo>
                <a:lnTo>
                  <a:pt x="115" y="713"/>
                </a:lnTo>
                <a:lnTo>
                  <a:pt x="115" y="712"/>
                </a:lnTo>
                <a:lnTo>
                  <a:pt x="117" y="712"/>
                </a:lnTo>
                <a:lnTo>
                  <a:pt x="119" y="712"/>
                </a:lnTo>
                <a:lnTo>
                  <a:pt x="119" y="710"/>
                </a:lnTo>
                <a:lnTo>
                  <a:pt x="117" y="710"/>
                </a:lnTo>
                <a:lnTo>
                  <a:pt x="117" y="709"/>
                </a:lnTo>
                <a:lnTo>
                  <a:pt x="119" y="709"/>
                </a:lnTo>
                <a:lnTo>
                  <a:pt x="119" y="707"/>
                </a:lnTo>
                <a:lnTo>
                  <a:pt x="120" y="707"/>
                </a:lnTo>
                <a:lnTo>
                  <a:pt x="119" y="707"/>
                </a:lnTo>
                <a:lnTo>
                  <a:pt x="119" y="705"/>
                </a:lnTo>
                <a:lnTo>
                  <a:pt x="119" y="704"/>
                </a:lnTo>
                <a:lnTo>
                  <a:pt x="120" y="704"/>
                </a:lnTo>
                <a:lnTo>
                  <a:pt x="119" y="704"/>
                </a:lnTo>
                <a:lnTo>
                  <a:pt x="120" y="704"/>
                </a:lnTo>
                <a:lnTo>
                  <a:pt x="122" y="704"/>
                </a:lnTo>
                <a:lnTo>
                  <a:pt x="120" y="704"/>
                </a:lnTo>
                <a:lnTo>
                  <a:pt x="122" y="704"/>
                </a:lnTo>
                <a:lnTo>
                  <a:pt x="122" y="702"/>
                </a:lnTo>
                <a:lnTo>
                  <a:pt x="120" y="702"/>
                </a:lnTo>
                <a:lnTo>
                  <a:pt x="119" y="702"/>
                </a:lnTo>
                <a:lnTo>
                  <a:pt x="119" y="701"/>
                </a:lnTo>
                <a:lnTo>
                  <a:pt x="120" y="701"/>
                </a:lnTo>
                <a:lnTo>
                  <a:pt x="119" y="701"/>
                </a:lnTo>
                <a:lnTo>
                  <a:pt x="120" y="701"/>
                </a:lnTo>
                <a:lnTo>
                  <a:pt x="120" y="699"/>
                </a:lnTo>
                <a:lnTo>
                  <a:pt x="120" y="697"/>
                </a:lnTo>
                <a:lnTo>
                  <a:pt x="120" y="696"/>
                </a:lnTo>
                <a:lnTo>
                  <a:pt x="122" y="696"/>
                </a:lnTo>
                <a:close/>
                <a:moveTo>
                  <a:pt x="359" y="689"/>
                </a:moveTo>
                <a:lnTo>
                  <a:pt x="357" y="689"/>
                </a:lnTo>
                <a:lnTo>
                  <a:pt x="357" y="688"/>
                </a:lnTo>
                <a:lnTo>
                  <a:pt x="359" y="689"/>
                </a:lnTo>
                <a:close/>
                <a:moveTo>
                  <a:pt x="359" y="691"/>
                </a:moveTo>
                <a:lnTo>
                  <a:pt x="359" y="693"/>
                </a:lnTo>
                <a:lnTo>
                  <a:pt x="359" y="694"/>
                </a:lnTo>
                <a:lnTo>
                  <a:pt x="360" y="694"/>
                </a:lnTo>
                <a:lnTo>
                  <a:pt x="360" y="696"/>
                </a:lnTo>
                <a:lnTo>
                  <a:pt x="362" y="696"/>
                </a:lnTo>
                <a:lnTo>
                  <a:pt x="362" y="697"/>
                </a:lnTo>
                <a:lnTo>
                  <a:pt x="363" y="697"/>
                </a:lnTo>
                <a:lnTo>
                  <a:pt x="363" y="699"/>
                </a:lnTo>
                <a:lnTo>
                  <a:pt x="365" y="699"/>
                </a:lnTo>
                <a:lnTo>
                  <a:pt x="365" y="701"/>
                </a:lnTo>
                <a:lnTo>
                  <a:pt x="367" y="701"/>
                </a:lnTo>
                <a:lnTo>
                  <a:pt x="367" y="702"/>
                </a:lnTo>
                <a:lnTo>
                  <a:pt x="367" y="704"/>
                </a:lnTo>
                <a:lnTo>
                  <a:pt x="367" y="705"/>
                </a:lnTo>
                <a:lnTo>
                  <a:pt x="367" y="707"/>
                </a:lnTo>
                <a:lnTo>
                  <a:pt x="367" y="709"/>
                </a:lnTo>
                <a:lnTo>
                  <a:pt x="367" y="710"/>
                </a:lnTo>
                <a:lnTo>
                  <a:pt x="367" y="712"/>
                </a:lnTo>
                <a:lnTo>
                  <a:pt x="367" y="713"/>
                </a:lnTo>
                <a:lnTo>
                  <a:pt x="368" y="713"/>
                </a:lnTo>
                <a:lnTo>
                  <a:pt x="368" y="715"/>
                </a:lnTo>
                <a:lnTo>
                  <a:pt x="370" y="717"/>
                </a:lnTo>
                <a:lnTo>
                  <a:pt x="370" y="718"/>
                </a:lnTo>
                <a:lnTo>
                  <a:pt x="370" y="720"/>
                </a:lnTo>
                <a:lnTo>
                  <a:pt x="368" y="720"/>
                </a:lnTo>
                <a:lnTo>
                  <a:pt x="370" y="720"/>
                </a:lnTo>
                <a:lnTo>
                  <a:pt x="370" y="721"/>
                </a:lnTo>
                <a:lnTo>
                  <a:pt x="370" y="723"/>
                </a:lnTo>
                <a:lnTo>
                  <a:pt x="370" y="725"/>
                </a:lnTo>
                <a:lnTo>
                  <a:pt x="370" y="726"/>
                </a:lnTo>
                <a:lnTo>
                  <a:pt x="370" y="728"/>
                </a:lnTo>
                <a:lnTo>
                  <a:pt x="368" y="729"/>
                </a:lnTo>
                <a:lnTo>
                  <a:pt x="368" y="731"/>
                </a:lnTo>
                <a:lnTo>
                  <a:pt x="368" y="733"/>
                </a:lnTo>
                <a:lnTo>
                  <a:pt x="367" y="733"/>
                </a:lnTo>
                <a:lnTo>
                  <a:pt x="367" y="734"/>
                </a:lnTo>
                <a:lnTo>
                  <a:pt x="367" y="736"/>
                </a:lnTo>
                <a:lnTo>
                  <a:pt x="365" y="736"/>
                </a:lnTo>
                <a:lnTo>
                  <a:pt x="365" y="737"/>
                </a:lnTo>
                <a:lnTo>
                  <a:pt x="363" y="737"/>
                </a:lnTo>
                <a:lnTo>
                  <a:pt x="363" y="739"/>
                </a:lnTo>
                <a:lnTo>
                  <a:pt x="363" y="737"/>
                </a:lnTo>
                <a:lnTo>
                  <a:pt x="363" y="736"/>
                </a:lnTo>
                <a:lnTo>
                  <a:pt x="362" y="736"/>
                </a:lnTo>
                <a:lnTo>
                  <a:pt x="363" y="734"/>
                </a:lnTo>
                <a:lnTo>
                  <a:pt x="362" y="734"/>
                </a:lnTo>
                <a:lnTo>
                  <a:pt x="363" y="734"/>
                </a:lnTo>
                <a:lnTo>
                  <a:pt x="363" y="733"/>
                </a:lnTo>
                <a:lnTo>
                  <a:pt x="363" y="731"/>
                </a:lnTo>
                <a:lnTo>
                  <a:pt x="363" y="729"/>
                </a:lnTo>
                <a:lnTo>
                  <a:pt x="362" y="729"/>
                </a:lnTo>
                <a:lnTo>
                  <a:pt x="362" y="731"/>
                </a:lnTo>
                <a:lnTo>
                  <a:pt x="362" y="733"/>
                </a:lnTo>
                <a:lnTo>
                  <a:pt x="362" y="731"/>
                </a:lnTo>
                <a:lnTo>
                  <a:pt x="360" y="731"/>
                </a:lnTo>
                <a:lnTo>
                  <a:pt x="360" y="733"/>
                </a:lnTo>
                <a:lnTo>
                  <a:pt x="360" y="734"/>
                </a:lnTo>
                <a:lnTo>
                  <a:pt x="360" y="736"/>
                </a:lnTo>
                <a:lnTo>
                  <a:pt x="360" y="737"/>
                </a:lnTo>
                <a:lnTo>
                  <a:pt x="360" y="739"/>
                </a:lnTo>
                <a:lnTo>
                  <a:pt x="360" y="737"/>
                </a:lnTo>
                <a:lnTo>
                  <a:pt x="360" y="739"/>
                </a:lnTo>
                <a:lnTo>
                  <a:pt x="360" y="741"/>
                </a:lnTo>
                <a:lnTo>
                  <a:pt x="362" y="742"/>
                </a:lnTo>
                <a:lnTo>
                  <a:pt x="362" y="744"/>
                </a:lnTo>
                <a:lnTo>
                  <a:pt x="362" y="745"/>
                </a:lnTo>
                <a:lnTo>
                  <a:pt x="362" y="747"/>
                </a:lnTo>
                <a:lnTo>
                  <a:pt x="362" y="749"/>
                </a:lnTo>
                <a:lnTo>
                  <a:pt x="362" y="750"/>
                </a:lnTo>
                <a:lnTo>
                  <a:pt x="362" y="752"/>
                </a:lnTo>
                <a:lnTo>
                  <a:pt x="362" y="753"/>
                </a:lnTo>
                <a:lnTo>
                  <a:pt x="362" y="755"/>
                </a:lnTo>
                <a:lnTo>
                  <a:pt x="363" y="755"/>
                </a:lnTo>
                <a:lnTo>
                  <a:pt x="363" y="757"/>
                </a:lnTo>
                <a:lnTo>
                  <a:pt x="363" y="758"/>
                </a:lnTo>
                <a:lnTo>
                  <a:pt x="363" y="760"/>
                </a:lnTo>
                <a:lnTo>
                  <a:pt x="363" y="761"/>
                </a:lnTo>
                <a:lnTo>
                  <a:pt x="363" y="763"/>
                </a:lnTo>
                <a:lnTo>
                  <a:pt x="363" y="765"/>
                </a:lnTo>
                <a:lnTo>
                  <a:pt x="365" y="765"/>
                </a:lnTo>
                <a:lnTo>
                  <a:pt x="365" y="766"/>
                </a:lnTo>
                <a:lnTo>
                  <a:pt x="363" y="766"/>
                </a:lnTo>
                <a:lnTo>
                  <a:pt x="365" y="766"/>
                </a:lnTo>
                <a:lnTo>
                  <a:pt x="363" y="766"/>
                </a:lnTo>
                <a:lnTo>
                  <a:pt x="363" y="768"/>
                </a:lnTo>
                <a:lnTo>
                  <a:pt x="363" y="769"/>
                </a:lnTo>
                <a:lnTo>
                  <a:pt x="363" y="771"/>
                </a:lnTo>
                <a:lnTo>
                  <a:pt x="362" y="771"/>
                </a:lnTo>
                <a:lnTo>
                  <a:pt x="362" y="773"/>
                </a:lnTo>
                <a:lnTo>
                  <a:pt x="360" y="773"/>
                </a:lnTo>
                <a:lnTo>
                  <a:pt x="362" y="774"/>
                </a:lnTo>
                <a:lnTo>
                  <a:pt x="360" y="774"/>
                </a:lnTo>
                <a:lnTo>
                  <a:pt x="360" y="776"/>
                </a:lnTo>
                <a:lnTo>
                  <a:pt x="360" y="777"/>
                </a:lnTo>
                <a:lnTo>
                  <a:pt x="359" y="779"/>
                </a:lnTo>
                <a:lnTo>
                  <a:pt x="359" y="781"/>
                </a:lnTo>
                <a:lnTo>
                  <a:pt x="359" y="782"/>
                </a:lnTo>
                <a:lnTo>
                  <a:pt x="359" y="784"/>
                </a:lnTo>
                <a:lnTo>
                  <a:pt x="359" y="785"/>
                </a:lnTo>
                <a:lnTo>
                  <a:pt x="357" y="785"/>
                </a:lnTo>
                <a:lnTo>
                  <a:pt x="357" y="787"/>
                </a:lnTo>
                <a:lnTo>
                  <a:pt x="357" y="789"/>
                </a:lnTo>
                <a:lnTo>
                  <a:pt x="357" y="790"/>
                </a:lnTo>
                <a:lnTo>
                  <a:pt x="357" y="792"/>
                </a:lnTo>
                <a:lnTo>
                  <a:pt x="357" y="793"/>
                </a:lnTo>
                <a:lnTo>
                  <a:pt x="355" y="793"/>
                </a:lnTo>
                <a:lnTo>
                  <a:pt x="355" y="795"/>
                </a:lnTo>
                <a:lnTo>
                  <a:pt x="355" y="793"/>
                </a:lnTo>
                <a:lnTo>
                  <a:pt x="355" y="795"/>
                </a:lnTo>
                <a:lnTo>
                  <a:pt x="355" y="793"/>
                </a:lnTo>
                <a:lnTo>
                  <a:pt x="355" y="795"/>
                </a:lnTo>
                <a:lnTo>
                  <a:pt x="355" y="793"/>
                </a:lnTo>
                <a:lnTo>
                  <a:pt x="354" y="793"/>
                </a:lnTo>
                <a:lnTo>
                  <a:pt x="352" y="793"/>
                </a:lnTo>
                <a:lnTo>
                  <a:pt x="352" y="795"/>
                </a:lnTo>
                <a:lnTo>
                  <a:pt x="351" y="795"/>
                </a:lnTo>
                <a:lnTo>
                  <a:pt x="351" y="793"/>
                </a:lnTo>
                <a:lnTo>
                  <a:pt x="351" y="792"/>
                </a:lnTo>
                <a:lnTo>
                  <a:pt x="351" y="790"/>
                </a:lnTo>
                <a:lnTo>
                  <a:pt x="349" y="790"/>
                </a:lnTo>
                <a:lnTo>
                  <a:pt x="351" y="790"/>
                </a:lnTo>
                <a:lnTo>
                  <a:pt x="351" y="789"/>
                </a:lnTo>
                <a:lnTo>
                  <a:pt x="349" y="789"/>
                </a:lnTo>
                <a:lnTo>
                  <a:pt x="349" y="787"/>
                </a:lnTo>
                <a:lnTo>
                  <a:pt x="349" y="785"/>
                </a:lnTo>
                <a:lnTo>
                  <a:pt x="349" y="784"/>
                </a:lnTo>
                <a:lnTo>
                  <a:pt x="349" y="782"/>
                </a:lnTo>
                <a:lnTo>
                  <a:pt x="349" y="781"/>
                </a:lnTo>
                <a:lnTo>
                  <a:pt x="347" y="781"/>
                </a:lnTo>
                <a:lnTo>
                  <a:pt x="347" y="779"/>
                </a:lnTo>
                <a:lnTo>
                  <a:pt x="347" y="777"/>
                </a:lnTo>
                <a:lnTo>
                  <a:pt x="347" y="776"/>
                </a:lnTo>
                <a:lnTo>
                  <a:pt x="347" y="774"/>
                </a:lnTo>
                <a:lnTo>
                  <a:pt x="347" y="773"/>
                </a:lnTo>
                <a:lnTo>
                  <a:pt x="346" y="773"/>
                </a:lnTo>
                <a:lnTo>
                  <a:pt x="346" y="771"/>
                </a:lnTo>
                <a:lnTo>
                  <a:pt x="346" y="773"/>
                </a:lnTo>
                <a:lnTo>
                  <a:pt x="344" y="773"/>
                </a:lnTo>
                <a:lnTo>
                  <a:pt x="344" y="771"/>
                </a:lnTo>
                <a:lnTo>
                  <a:pt x="344" y="769"/>
                </a:lnTo>
                <a:lnTo>
                  <a:pt x="344" y="768"/>
                </a:lnTo>
                <a:lnTo>
                  <a:pt x="343" y="768"/>
                </a:lnTo>
                <a:lnTo>
                  <a:pt x="343" y="766"/>
                </a:lnTo>
                <a:lnTo>
                  <a:pt x="343" y="765"/>
                </a:lnTo>
                <a:lnTo>
                  <a:pt x="343" y="763"/>
                </a:lnTo>
                <a:lnTo>
                  <a:pt x="344" y="763"/>
                </a:lnTo>
                <a:lnTo>
                  <a:pt x="346" y="763"/>
                </a:lnTo>
                <a:lnTo>
                  <a:pt x="346" y="761"/>
                </a:lnTo>
                <a:lnTo>
                  <a:pt x="344" y="760"/>
                </a:lnTo>
                <a:lnTo>
                  <a:pt x="346" y="760"/>
                </a:lnTo>
                <a:lnTo>
                  <a:pt x="346" y="758"/>
                </a:lnTo>
                <a:lnTo>
                  <a:pt x="346" y="757"/>
                </a:lnTo>
                <a:lnTo>
                  <a:pt x="344" y="755"/>
                </a:lnTo>
                <a:lnTo>
                  <a:pt x="346" y="755"/>
                </a:lnTo>
                <a:lnTo>
                  <a:pt x="346" y="753"/>
                </a:lnTo>
                <a:lnTo>
                  <a:pt x="346" y="752"/>
                </a:lnTo>
                <a:lnTo>
                  <a:pt x="346" y="750"/>
                </a:lnTo>
                <a:lnTo>
                  <a:pt x="346" y="749"/>
                </a:lnTo>
                <a:lnTo>
                  <a:pt x="346" y="750"/>
                </a:lnTo>
                <a:lnTo>
                  <a:pt x="346" y="749"/>
                </a:lnTo>
                <a:lnTo>
                  <a:pt x="346" y="747"/>
                </a:lnTo>
                <a:lnTo>
                  <a:pt x="346" y="745"/>
                </a:lnTo>
                <a:lnTo>
                  <a:pt x="346" y="744"/>
                </a:lnTo>
                <a:lnTo>
                  <a:pt x="346" y="742"/>
                </a:lnTo>
                <a:lnTo>
                  <a:pt x="346" y="741"/>
                </a:lnTo>
                <a:lnTo>
                  <a:pt x="347" y="739"/>
                </a:lnTo>
                <a:lnTo>
                  <a:pt x="347" y="737"/>
                </a:lnTo>
                <a:lnTo>
                  <a:pt x="347" y="736"/>
                </a:lnTo>
                <a:lnTo>
                  <a:pt x="347" y="734"/>
                </a:lnTo>
                <a:lnTo>
                  <a:pt x="347" y="733"/>
                </a:lnTo>
                <a:lnTo>
                  <a:pt x="347" y="731"/>
                </a:lnTo>
                <a:lnTo>
                  <a:pt x="349" y="731"/>
                </a:lnTo>
                <a:lnTo>
                  <a:pt x="349" y="729"/>
                </a:lnTo>
                <a:lnTo>
                  <a:pt x="349" y="731"/>
                </a:lnTo>
                <a:lnTo>
                  <a:pt x="349" y="729"/>
                </a:lnTo>
                <a:lnTo>
                  <a:pt x="349" y="728"/>
                </a:lnTo>
                <a:lnTo>
                  <a:pt x="351" y="728"/>
                </a:lnTo>
                <a:lnTo>
                  <a:pt x="351" y="726"/>
                </a:lnTo>
                <a:lnTo>
                  <a:pt x="351" y="725"/>
                </a:lnTo>
                <a:lnTo>
                  <a:pt x="351" y="723"/>
                </a:lnTo>
                <a:lnTo>
                  <a:pt x="351" y="721"/>
                </a:lnTo>
                <a:lnTo>
                  <a:pt x="351" y="720"/>
                </a:lnTo>
                <a:lnTo>
                  <a:pt x="351" y="718"/>
                </a:lnTo>
                <a:lnTo>
                  <a:pt x="351" y="717"/>
                </a:lnTo>
                <a:lnTo>
                  <a:pt x="351" y="715"/>
                </a:lnTo>
                <a:lnTo>
                  <a:pt x="351" y="713"/>
                </a:lnTo>
                <a:lnTo>
                  <a:pt x="351" y="712"/>
                </a:lnTo>
                <a:lnTo>
                  <a:pt x="352" y="712"/>
                </a:lnTo>
                <a:lnTo>
                  <a:pt x="352" y="710"/>
                </a:lnTo>
                <a:lnTo>
                  <a:pt x="352" y="709"/>
                </a:lnTo>
                <a:lnTo>
                  <a:pt x="352" y="707"/>
                </a:lnTo>
                <a:lnTo>
                  <a:pt x="354" y="707"/>
                </a:lnTo>
                <a:lnTo>
                  <a:pt x="352" y="707"/>
                </a:lnTo>
                <a:lnTo>
                  <a:pt x="352" y="705"/>
                </a:lnTo>
                <a:lnTo>
                  <a:pt x="352" y="704"/>
                </a:lnTo>
                <a:lnTo>
                  <a:pt x="352" y="702"/>
                </a:lnTo>
                <a:lnTo>
                  <a:pt x="352" y="701"/>
                </a:lnTo>
                <a:lnTo>
                  <a:pt x="352" y="699"/>
                </a:lnTo>
                <a:lnTo>
                  <a:pt x="352" y="697"/>
                </a:lnTo>
                <a:lnTo>
                  <a:pt x="352" y="696"/>
                </a:lnTo>
                <a:lnTo>
                  <a:pt x="352" y="694"/>
                </a:lnTo>
                <a:lnTo>
                  <a:pt x="352" y="693"/>
                </a:lnTo>
                <a:lnTo>
                  <a:pt x="352" y="691"/>
                </a:lnTo>
                <a:lnTo>
                  <a:pt x="352" y="689"/>
                </a:lnTo>
                <a:lnTo>
                  <a:pt x="354" y="689"/>
                </a:lnTo>
                <a:lnTo>
                  <a:pt x="352" y="689"/>
                </a:lnTo>
                <a:lnTo>
                  <a:pt x="354" y="688"/>
                </a:lnTo>
                <a:lnTo>
                  <a:pt x="354" y="686"/>
                </a:lnTo>
                <a:lnTo>
                  <a:pt x="354" y="685"/>
                </a:lnTo>
                <a:lnTo>
                  <a:pt x="355" y="685"/>
                </a:lnTo>
                <a:lnTo>
                  <a:pt x="355" y="686"/>
                </a:lnTo>
                <a:lnTo>
                  <a:pt x="355" y="688"/>
                </a:lnTo>
                <a:lnTo>
                  <a:pt x="355" y="689"/>
                </a:lnTo>
                <a:lnTo>
                  <a:pt x="357" y="689"/>
                </a:lnTo>
                <a:lnTo>
                  <a:pt x="357" y="691"/>
                </a:lnTo>
                <a:lnTo>
                  <a:pt x="359" y="691"/>
                </a:lnTo>
                <a:close/>
                <a:moveTo>
                  <a:pt x="176" y="677"/>
                </a:moveTo>
                <a:lnTo>
                  <a:pt x="178" y="677"/>
                </a:lnTo>
                <a:lnTo>
                  <a:pt x="178" y="678"/>
                </a:lnTo>
                <a:lnTo>
                  <a:pt x="176" y="678"/>
                </a:lnTo>
                <a:lnTo>
                  <a:pt x="176" y="677"/>
                </a:lnTo>
                <a:close/>
                <a:moveTo>
                  <a:pt x="306" y="678"/>
                </a:moveTo>
                <a:lnTo>
                  <a:pt x="306" y="677"/>
                </a:lnTo>
                <a:lnTo>
                  <a:pt x="306" y="678"/>
                </a:lnTo>
                <a:close/>
                <a:moveTo>
                  <a:pt x="176" y="677"/>
                </a:moveTo>
                <a:lnTo>
                  <a:pt x="175" y="677"/>
                </a:lnTo>
                <a:lnTo>
                  <a:pt x="175" y="675"/>
                </a:lnTo>
                <a:lnTo>
                  <a:pt x="176" y="675"/>
                </a:lnTo>
                <a:lnTo>
                  <a:pt x="176" y="677"/>
                </a:lnTo>
                <a:close/>
                <a:moveTo>
                  <a:pt x="178" y="675"/>
                </a:moveTo>
                <a:lnTo>
                  <a:pt x="178" y="673"/>
                </a:lnTo>
                <a:lnTo>
                  <a:pt x="178" y="675"/>
                </a:lnTo>
                <a:close/>
                <a:moveTo>
                  <a:pt x="181" y="672"/>
                </a:moveTo>
                <a:lnTo>
                  <a:pt x="183" y="672"/>
                </a:lnTo>
                <a:lnTo>
                  <a:pt x="183" y="673"/>
                </a:lnTo>
                <a:lnTo>
                  <a:pt x="181" y="673"/>
                </a:lnTo>
                <a:lnTo>
                  <a:pt x="179" y="673"/>
                </a:lnTo>
                <a:lnTo>
                  <a:pt x="181" y="672"/>
                </a:lnTo>
                <a:lnTo>
                  <a:pt x="181" y="670"/>
                </a:lnTo>
                <a:lnTo>
                  <a:pt x="181" y="672"/>
                </a:lnTo>
                <a:close/>
                <a:moveTo>
                  <a:pt x="183" y="672"/>
                </a:moveTo>
                <a:lnTo>
                  <a:pt x="181" y="672"/>
                </a:lnTo>
                <a:lnTo>
                  <a:pt x="181" y="670"/>
                </a:lnTo>
                <a:lnTo>
                  <a:pt x="183" y="670"/>
                </a:lnTo>
                <a:lnTo>
                  <a:pt x="183" y="672"/>
                </a:lnTo>
                <a:close/>
                <a:moveTo>
                  <a:pt x="178" y="667"/>
                </a:moveTo>
                <a:lnTo>
                  <a:pt x="176" y="667"/>
                </a:lnTo>
                <a:lnTo>
                  <a:pt x="178" y="667"/>
                </a:lnTo>
                <a:close/>
                <a:moveTo>
                  <a:pt x="181" y="665"/>
                </a:moveTo>
                <a:lnTo>
                  <a:pt x="181" y="667"/>
                </a:lnTo>
                <a:lnTo>
                  <a:pt x="181" y="669"/>
                </a:lnTo>
                <a:lnTo>
                  <a:pt x="181" y="670"/>
                </a:lnTo>
                <a:lnTo>
                  <a:pt x="179" y="670"/>
                </a:lnTo>
                <a:lnTo>
                  <a:pt x="179" y="669"/>
                </a:lnTo>
                <a:lnTo>
                  <a:pt x="181" y="669"/>
                </a:lnTo>
                <a:lnTo>
                  <a:pt x="179" y="669"/>
                </a:lnTo>
                <a:lnTo>
                  <a:pt x="179" y="667"/>
                </a:lnTo>
                <a:lnTo>
                  <a:pt x="181" y="667"/>
                </a:lnTo>
                <a:lnTo>
                  <a:pt x="181" y="665"/>
                </a:lnTo>
                <a:close/>
                <a:moveTo>
                  <a:pt x="167" y="664"/>
                </a:moveTo>
                <a:lnTo>
                  <a:pt x="167" y="665"/>
                </a:lnTo>
                <a:lnTo>
                  <a:pt x="165" y="665"/>
                </a:lnTo>
                <a:lnTo>
                  <a:pt x="165" y="664"/>
                </a:lnTo>
                <a:lnTo>
                  <a:pt x="167" y="664"/>
                </a:lnTo>
                <a:close/>
                <a:moveTo>
                  <a:pt x="98" y="659"/>
                </a:moveTo>
                <a:lnTo>
                  <a:pt x="96" y="659"/>
                </a:lnTo>
                <a:lnTo>
                  <a:pt x="98" y="659"/>
                </a:lnTo>
                <a:lnTo>
                  <a:pt x="98" y="657"/>
                </a:lnTo>
                <a:lnTo>
                  <a:pt x="98" y="659"/>
                </a:lnTo>
                <a:close/>
                <a:moveTo>
                  <a:pt x="50" y="659"/>
                </a:moveTo>
                <a:lnTo>
                  <a:pt x="50" y="657"/>
                </a:lnTo>
                <a:lnTo>
                  <a:pt x="50" y="659"/>
                </a:lnTo>
                <a:close/>
                <a:moveTo>
                  <a:pt x="64" y="656"/>
                </a:moveTo>
                <a:lnTo>
                  <a:pt x="63" y="656"/>
                </a:lnTo>
                <a:lnTo>
                  <a:pt x="63" y="654"/>
                </a:lnTo>
                <a:lnTo>
                  <a:pt x="64" y="654"/>
                </a:lnTo>
                <a:lnTo>
                  <a:pt x="64" y="656"/>
                </a:lnTo>
                <a:close/>
                <a:moveTo>
                  <a:pt x="43" y="653"/>
                </a:moveTo>
                <a:lnTo>
                  <a:pt x="43" y="654"/>
                </a:lnTo>
                <a:lnTo>
                  <a:pt x="43" y="653"/>
                </a:lnTo>
                <a:close/>
                <a:moveTo>
                  <a:pt x="50" y="653"/>
                </a:moveTo>
                <a:lnTo>
                  <a:pt x="50" y="654"/>
                </a:lnTo>
                <a:lnTo>
                  <a:pt x="50" y="653"/>
                </a:lnTo>
                <a:close/>
                <a:moveTo>
                  <a:pt x="43" y="653"/>
                </a:moveTo>
                <a:lnTo>
                  <a:pt x="42" y="653"/>
                </a:lnTo>
                <a:lnTo>
                  <a:pt x="42" y="651"/>
                </a:lnTo>
                <a:lnTo>
                  <a:pt x="43" y="651"/>
                </a:lnTo>
                <a:lnTo>
                  <a:pt x="43" y="653"/>
                </a:lnTo>
                <a:close/>
                <a:moveTo>
                  <a:pt x="135" y="651"/>
                </a:moveTo>
                <a:lnTo>
                  <a:pt x="135" y="653"/>
                </a:lnTo>
                <a:lnTo>
                  <a:pt x="133" y="653"/>
                </a:lnTo>
                <a:lnTo>
                  <a:pt x="133" y="651"/>
                </a:lnTo>
                <a:lnTo>
                  <a:pt x="135" y="651"/>
                </a:lnTo>
                <a:close/>
                <a:moveTo>
                  <a:pt x="181" y="651"/>
                </a:moveTo>
                <a:lnTo>
                  <a:pt x="179" y="651"/>
                </a:lnTo>
                <a:lnTo>
                  <a:pt x="179" y="649"/>
                </a:lnTo>
                <a:lnTo>
                  <a:pt x="181" y="649"/>
                </a:lnTo>
                <a:lnTo>
                  <a:pt x="181" y="651"/>
                </a:lnTo>
                <a:close/>
                <a:moveTo>
                  <a:pt x="311" y="648"/>
                </a:moveTo>
                <a:lnTo>
                  <a:pt x="312" y="648"/>
                </a:lnTo>
                <a:lnTo>
                  <a:pt x="312" y="649"/>
                </a:lnTo>
                <a:lnTo>
                  <a:pt x="312" y="651"/>
                </a:lnTo>
                <a:lnTo>
                  <a:pt x="312" y="653"/>
                </a:lnTo>
                <a:lnTo>
                  <a:pt x="312" y="654"/>
                </a:lnTo>
                <a:lnTo>
                  <a:pt x="312" y="656"/>
                </a:lnTo>
                <a:lnTo>
                  <a:pt x="312" y="657"/>
                </a:lnTo>
                <a:lnTo>
                  <a:pt x="314" y="657"/>
                </a:lnTo>
                <a:lnTo>
                  <a:pt x="314" y="659"/>
                </a:lnTo>
                <a:lnTo>
                  <a:pt x="314" y="661"/>
                </a:lnTo>
                <a:lnTo>
                  <a:pt x="314" y="662"/>
                </a:lnTo>
                <a:lnTo>
                  <a:pt x="312" y="662"/>
                </a:lnTo>
                <a:lnTo>
                  <a:pt x="312" y="664"/>
                </a:lnTo>
                <a:lnTo>
                  <a:pt x="312" y="662"/>
                </a:lnTo>
                <a:lnTo>
                  <a:pt x="312" y="661"/>
                </a:lnTo>
                <a:lnTo>
                  <a:pt x="311" y="661"/>
                </a:lnTo>
                <a:lnTo>
                  <a:pt x="311" y="659"/>
                </a:lnTo>
                <a:lnTo>
                  <a:pt x="311" y="657"/>
                </a:lnTo>
                <a:lnTo>
                  <a:pt x="309" y="657"/>
                </a:lnTo>
                <a:lnTo>
                  <a:pt x="309" y="656"/>
                </a:lnTo>
                <a:lnTo>
                  <a:pt x="309" y="654"/>
                </a:lnTo>
                <a:lnTo>
                  <a:pt x="309" y="653"/>
                </a:lnTo>
                <a:lnTo>
                  <a:pt x="309" y="651"/>
                </a:lnTo>
                <a:lnTo>
                  <a:pt x="309" y="649"/>
                </a:lnTo>
                <a:lnTo>
                  <a:pt x="311" y="649"/>
                </a:lnTo>
                <a:lnTo>
                  <a:pt x="309" y="649"/>
                </a:lnTo>
                <a:lnTo>
                  <a:pt x="311" y="649"/>
                </a:lnTo>
                <a:lnTo>
                  <a:pt x="309" y="649"/>
                </a:lnTo>
                <a:lnTo>
                  <a:pt x="309" y="648"/>
                </a:lnTo>
                <a:lnTo>
                  <a:pt x="311" y="648"/>
                </a:lnTo>
                <a:close/>
                <a:moveTo>
                  <a:pt x="51" y="638"/>
                </a:moveTo>
                <a:lnTo>
                  <a:pt x="53" y="638"/>
                </a:lnTo>
                <a:lnTo>
                  <a:pt x="53" y="640"/>
                </a:lnTo>
                <a:lnTo>
                  <a:pt x="51" y="640"/>
                </a:lnTo>
                <a:lnTo>
                  <a:pt x="51" y="638"/>
                </a:lnTo>
                <a:close/>
                <a:moveTo>
                  <a:pt x="79" y="635"/>
                </a:moveTo>
                <a:lnTo>
                  <a:pt x="79" y="637"/>
                </a:lnTo>
                <a:lnTo>
                  <a:pt x="77" y="637"/>
                </a:lnTo>
                <a:lnTo>
                  <a:pt x="77" y="635"/>
                </a:lnTo>
                <a:lnTo>
                  <a:pt x="79" y="635"/>
                </a:lnTo>
                <a:close/>
                <a:moveTo>
                  <a:pt x="74" y="637"/>
                </a:moveTo>
                <a:lnTo>
                  <a:pt x="74" y="635"/>
                </a:lnTo>
                <a:lnTo>
                  <a:pt x="75" y="635"/>
                </a:lnTo>
                <a:lnTo>
                  <a:pt x="74" y="637"/>
                </a:lnTo>
                <a:close/>
                <a:moveTo>
                  <a:pt x="109" y="635"/>
                </a:moveTo>
                <a:lnTo>
                  <a:pt x="109" y="633"/>
                </a:lnTo>
                <a:lnTo>
                  <a:pt x="109" y="635"/>
                </a:lnTo>
                <a:close/>
                <a:moveTo>
                  <a:pt x="64" y="632"/>
                </a:moveTo>
                <a:lnTo>
                  <a:pt x="64" y="633"/>
                </a:lnTo>
                <a:lnTo>
                  <a:pt x="66" y="632"/>
                </a:lnTo>
                <a:lnTo>
                  <a:pt x="66" y="633"/>
                </a:lnTo>
                <a:lnTo>
                  <a:pt x="64" y="633"/>
                </a:lnTo>
                <a:lnTo>
                  <a:pt x="64" y="632"/>
                </a:lnTo>
                <a:close/>
                <a:moveTo>
                  <a:pt x="75" y="632"/>
                </a:moveTo>
                <a:lnTo>
                  <a:pt x="77" y="632"/>
                </a:lnTo>
                <a:lnTo>
                  <a:pt x="77" y="633"/>
                </a:lnTo>
                <a:lnTo>
                  <a:pt x="77" y="635"/>
                </a:lnTo>
                <a:lnTo>
                  <a:pt x="75" y="635"/>
                </a:lnTo>
                <a:lnTo>
                  <a:pt x="75" y="633"/>
                </a:lnTo>
                <a:lnTo>
                  <a:pt x="74" y="633"/>
                </a:lnTo>
                <a:lnTo>
                  <a:pt x="74" y="632"/>
                </a:lnTo>
                <a:lnTo>
                  <a:pt x="75" y="630"/>
                </a:lnTo>
                <a:lnTo>
                  <a:pt x="75" y="632"/>
                </a:lnTo>
                <a:close/>
                <a:moveTo>
                  <a:pt x="71" y="629"/>
                </a:moveTo>
                <a:lnTo>
                  <a:pt x="71" y="630"/>
                </a:lnTo>
                <a:lnTo>
                  <a:pt x="71" y="629"/>
                </a:lnTo>
                <a:lnTo>
                  <a:pt x="71" y="627"/>
                </a:lnTo>
                <a:lnTo>
                  <a:pt x="71" y="629"/>
                </a:lnTo>
                <a:close/>
                <a:moveTo>
                  <a:pt x="32" y="625"/>
                </a:moveTo>
                <a:lnTo>
                  <a:pt x="32" y="627"/>
                </a:lnTo>
                <a:lnTo>
                  <a:pt x="32" y="629"/>
                </a:lnTo>
                <a:lnTo>
                  <a:pt x="32" y="627"/>
                </a:lnTo>
                <a:lnTo>
                  <a:pt x="31" y="627"/>
                </a:lnTo>
                <a:lnTo>
                  <a:pt x="32" y="627"/>
                </a:lnTo>
                <a:lnTo>
                  <a:pt x="31" y="627"/>
                </a:lnTo>
                <a:lnTo>
                  <a:pt x="32" y="627"/>
                </a:lnTo>
                <a:lnTo>
                  <a:pt x="31" y="627"/>
                </a:lnTo>
                <a:lnTo>
                  <a:pt x="31" y="625"/>
                </a:lnTo>
                <a:lnTo>
                  <a:pt x="32" y="625"/>
                </a:lnTo>
                <a:close/>
                <a:moveTo>
                  <a:pt x="72" y="627"/>
                </a:moveTo>
                <a:lnTo>
                  <a:pt x="72" y="629"/>
                </a:lnTo>
                <a:lnTo>
                  <a:pt x="72" y="627"/>
                </a:lnTo>
                <a:lnTo>
                  <a:pt x="72" y="625"/>
                </a:lnTo>
                <a:lnTo>
                  <a:pt x="72" y="627"/>
                </a:lnTo>
                <a:close/>
                <a:moveTo>
                  <a:pt x="61" y="625"/>
                </a:moveTo>
                <a:lnTo>
                  <a:pt x="61" y="627"/>
                </a:lnTo>
                <a:lnTo>
                  <a:pt x="59" y="627"/>
                </a:lnTo>
                <a:lnTo>
                  <a:pt x="59" y="625"/>
                </a:lnTo>
                <a:lnTo>
                  <a:pt x="61" y="625"/>
                </a:lnTo>
                <a:close/>
                <a:moveTo>
                  <a:pt x="72" y="624"/>
                </a:moveTo>
                <a:lnTo>
                  <a:pt x="74" y="624"/>
                </a:lnTo>
                <a:lnTo>
                  <a:pt x="74" y="625"/>
                </a:lnTo>
                <a:lnTo>
                  <a:pt x="74" y="627"/>
                </a:lnTo>
                <a:lnTo>
                  <a:pt x="72" y="627"/>
                </a:lnTo>
                <a:lnTo>
                  <a:pt x="72" y="625"/>
                </a:lnTo>
                <a:lnTo>
                  <a:pt x="72" y="624"/>
                </a:lnTo>
                <a:close/>
                <a:moveTo>
                  <a:pt x="56" y="622"/>
                </a:moveTo>
                <a:lnTo>
                  <a:pt x="56" y="624"/>
                </a:lnTo>
                <a:lnTo>
                  <a:pt x="58" y="624"/>
                </a:lnTo>
                <a:lnTo>
                  <a:pt x="58" y="625"/>
                </a:lnTo>
                <a:lnTo>
                  <a:pt x="59" y="625"/>
                </a:lnTo>
                <a:lnTo>
                  <a:pt x="58" y="625"/>
                </a:lnTo>
                <a:lnTo>
                  <a:pt x="59" y="625"/>
                </a:lnTo>
                <a:lnTo>
                  <a:pt x="59" y="627"/>
                </a:lnTo>
                <a:lnTo>
                  <a:pt x="59" y="629"/>
                </a:lnTo>
                <a:lnTo>
                  <a:pt x="58" y="629"/>
                </a:lnTo>
                <a:lnTo>
                  <a:pt x="56" y="629"/>
                </a:lnTo>
                <a:lnTo>
                  <a:pt x="56" y="627"/>
                </a:lnTo>
                <a:lnTo>
                  <a:pt x="55" y="627"/>
                </a:lnTo>
                <a:lnTo>
                  <a:pt x="55" y="625"/>
                </a:lnTo>
                <a:lnTo>
                  <a:pt x="55" y="624"/>
                </a:lnTo>
                <a:lnTo>
                  <a:pt x="55" y="622"/>
                </a:lnTo>
                <a:lnTo>
                  <a:pt x="56" y="622"/>
                </a:lnTo>
                <a:close/>
                <a:moveTo>
                  <a:pt x="43" y="621"/>
                </a:moveTo>
                <a:lnTo>
                  <a:pt x="43" y="622"/>
                </a:lnTo>
                <a:lnTo>
                  <a:pt x="45" y="622"/>
                </a:lnTo>
                <a:lnTo>
                  <a:pt x="47" y="622"/>
                </a:lnTo>
                <a:lnTo>
                  <a:pt x="48" y="624"/>
                </a:lnTo>
                <a:lnTo>
                  <a:pt x="47" y="624"/>
                </a:lnTo>
                <a:lnTo>
                  <a:pt x="48" y="624"/>
                </a:lnTo>
                <a:lnTo>
                  <a:pt x="47" y="624"/>
                </a:lnTo>
                <a:lnTo>
                  <a:pt x="48" y="624"/>
                </a:lnTo>
                <a:lnTo>
                  <a:pt x="50" y="624"/>
                </a:lnTo>
                <a:lnTo>
                  <a:pt x="50" y="625"/>
                </a:lnTo>
                <a:lnTo>
                  <a:pt x="48" y="625"/>
                </a:lnTo>
                <a:lnTo>
                  <a:pt x="48" y="627"/>
                </a:lnTo>
                <a:lnTo>
                  <a:pt x="50" y="627"/>
                </a:lnTo>
                <a:lnTo>
                  <a:pt x="50" y="625"/>
                </a:lnTo>
                <a:lnTo>
                  <a:pt x="51" y="625"/>
                </a:lnTo>
                <a:lnTo>
                  <a:pt x="51" y="627"/>
                </a:lnTo>
                <a:lnTo>
                  <a:pt x="50" y="627"/>
                </a:lnTo>
                <a:lnTo>
                  <a:pt x="50" y="629"/>
                </a:lnTo>
                <a:lnTo>
                  <a:pt x="50" y="627"/>
                </a:lnTo>
                <a:lnTo>
                  <a:pt x="50" y="629"/>
                </a:lnTo>
                <a:lnTo>
                  <a:pt x="51" y="629"/>
                </a:lnTo>
                <a:lnTo>
                  <a:pt x="51" y="627"/>
                </a:lnTo>
                <a:lnTo>
                  <a:pt x="51" y="629"/>
                </a:lnTo>
                <a:lnTo>
                  <a:pt x="53" y="629"/>
                </a:lnTo>
                <a:lnTo>
                  <a:pt x="51" y="629"/>
                </a:lnTo>
                <a:lnTo>
                  <a:pt x="53" y="629"/>
                </a:lnTo>
                <a:lnTo>
                  <a:pt x="51" y="629"/>
                </a:lnTo>
                <a:lnTo>
                  <a:pt x="51" y="630"/>
                </a:lnTo>
                <a:lnTo>
                  <a:pt x="53" y="629"/>
                </a:lnTo>
                <a:lnTo>
                  <a:pt x="55" y="629"/>
                </a:lnTo>
                <a:lnTo>
                  <a:pt x="56" y="629"/>
                </a:lnTo>
                <a:lnTo>
                  <a:pt x="56" y="630"/>
                </a:lnTo>
                <a:lnTo>
                  <a:pt x="58" y="630"/>
                </a:lnTo>
                <a:lnTo>
                  <a:pt x="59" y="630"/>
                </a:lnTo>
                <a:lnTo>
                  <a:pt x="59" y="632"/>
                </a:lnTo>
                <a:lnTo>
                  <a:pt x="59" y="633"/>
                </a:lnTo>
                <a:lnTo>
                  <a:pt x="59" y="635"/>
                </a:lnTo>
                <a:lnTo>
                  <a:pt x="61" y="635"/>
                </a:lnTo>
                <a:lnTo>
                  <a:pt x="61" y="637"/>
                </a:lnTo>
                <a:lnTo>
                  <a:pt x="59" y="637"/>
                </a:lnTo>
                <a:lnTo>
                  <a:pt x="59" y="638"/>
                </a:lnTo>
                <a:lnTo>
                  <a:pt x="61" y="638"/>
                </a:lnTo>
                <a:lnTo>
                  <a:pt x="63" y="638"/>
                </a:lnTo>
                <a:lnTo>
                  <a:pt x="64" y="638"/>
                </a:lnTo>
                <a:lnTo>
                  <a:pt x="64" y="640"/>
                </a:lnTo>
                <a:lnTo>
                  <a:pt x="63" y="640"/>
                </a:lnTo>
                <a:lnTo>
                  <a:pt x="63" y="641"/>
                </a:lnTo>
                <a:lnTo>
                  <a:pt x="64" y="641"/>
                </a:lnTo>
                <a:lnTo>
                  <a:pt x="66" y="641"/>
                </a:lnTo>
                <a:lnTo>
                  <a:pt x="67" y="643"/>
                </a:lnTo>
                <a:lnTo>
                  <a:pt x="69" y="643"/>
                </a:lnTo>
                <a:lnTo>
                  <a:pt x="69" y="645"/>
                </a:lnTo>
                <a:lnTo>
                  <a:pt x="71" y="645"/>
                </a:lnTo>
                <a:lnTo>
                  <a:pt x="71" y="646"/>
                </a:lnTo>
                <a:lnTo>
                  <a:pt x="69" y="646"/>
                </a:lnTo>
                <a:lnTo>
                  <a:pt x="71" y="646"/>
                </a:lnTo>
                <a:lnTo>
                  <a:pt x="71" y="648"/>
                </a:lnTo>
                <a:lnTo>
                  <a:pt x="71" y="649"/>
                </a:lnTo>
                <a:lnTo>
                  <a:pt x="69" y="649"/>
                </a:lnTo>
                <a:lnTo>
                  <a:pt x="67" y="649"/>
                </a:lnTo>
                <a:lnTo>
                  <a:pt x="69" y="649"/>
                </a:lnTo>
                <a:lnTo>
                  <a:pt x="69" y="651"/>
                </a:lnTo>
                <a:lnTo>
                  <a:pt x="67" y="651"/>
                </a:lnTo>
                <a:lnTo>
                  <a:pt x="69" y="651"/>
                </a:lnTo>
                <a:lnTo>
                  <a:pt x="69" y="653"/>
                </a:lnTo>
                <a:lnTo>
                  <a:pt x="69" y="651"/>
                </a:lnTo>
                <a:lnTo>
                  <a:pt x="67" y="653"/>
                </a:lnTo>
                <a:lnTo>
                  <a:pt x="69" y="653"/>
                </a:lnTo>
                <a:lnTo>
                  <a:pt x="67" y="653"/>
                </a:lnTo>
                <a:lnTo>
                  <a:pt x="66" y="653"/>
                </a:lnTo>
                <a:lnTo>
                  <a:pt x="66" y="651"/>
                </a:lnTo>
                <a:lnTo>
                  <a:pt x="66" y="653"/>
                </a:lnTo>
                <a:lnTo>
                  <a:pt x="66" y="654"/>
                </a:lnTo>
                <a:lnTo>
                  <a:pt x="66" y="653"/>
                </a:lnTo>
                <a:lnTo>
                  <a:pt x="64" y="653"/>
                </a:lnTo>
                <a:lnTo>
                  <a:pt x="64" y="654"/>
                </a:lnTo>
                <a:lnTo>
                  <a:pt x="63" y="654"/>
                </a:lnTo>
                <a:lnTo>
                  <a:pt x="63" y="653"/>
                </a:lnTo>
                <a:lnTo>
                  <a:pt x="61" y="653"/>
                </a:lnTo>
                <a:lnTo>
                  <a:pt x="61" y="651"/>
                </a:lnTo>
                <a:lnTo>
                  <a:pt x="61" y="649"/>
                </a:lnTo>
                <a:lnTo>
                  <a:pt x="61" y="648"/>
                </a:lnTo>
                <a:lnTo>
                  <a:pt x="61" y="646"/>
                </a:lnTo>
                <a:lnTo>
                  <a:pt x="61" y="648"/>
                </a:lnTo>
                <a:lnTo>
                  <a:pt x="59" y="648"/>
                </a:lnTo>
                <a:lnTo>
                  <a:pt x="59" y="646"/>
                </a:lnTo>
                <a:lnTo>
                  <a:pt x="59" y="648"/>
                </a:lnTo>
                <a:lnTo>
                  <a:pt x="59" y="646"/>
                </a:lnTo>
                <a:lnTo>
                  <a:pt x="58" y="646"/>
                </a:lnTo>
                <a:lnTo>
                  <a:pt x="58" y="645"/>
                </a:lnTo>
                <a:lnTo>
                  <a:pt x="56" y="645"/>
                </a:lnTo>
                <a:lnTo>
                  <a:pt x="56" y="646"/>
                </a:lnTo>
                <a:lnTo>
                  <a:pt x="55" y="646"/>
                </a:lnTo>
                <a:lnTo>
                  <a:pt x="53" y="646"/>
                </a:lnTo>
                <a:lnTo>
                  <a:pt x="53" y="645"/>
                </a:lnTo>
                <a:lnTo>
                  <a:pt x="55" y="645"/>
                </a:lnTo>
                <a:lnTo>
                  <a:pt x="53" y="645"/>
                </a:lnTo>
                <a:lnTo>
                  <a:pt x="53" y="643"/>
                </a:lnTo>
                <a:lnTo>
                  <a:pt x="53" y="641"/>
                </a:lnTo>
                <a:lnTo>
                  <a:pt x="55" y="641"/>
                </a:lnTo>
                <a:lnTo>
                  <a:pt x="53" y="641"/>
                </a:lnTo>
                <a:lnTo>
                  <a:pt x="53" y="640"/>
                </a:lnTo>
                <a:lnTo>
                  <a:pt x="55" y="640"/>
                </a:lnTo>
                <a:lnTo>
                  <a:pt x="56" y="640"/>
                </a:lnTo>
                <a:lnTo>
                  <a:pt x="56" y="638"/>
                </a:lnTo>
                <a:lnTo>
                  <a:pt x="55" y="638"/>
                </a:lnTo>
                <a:lnTo>
                  <a:pt x="53" y="638"/>
                </a:lnTo>
                <a:lnTo>
                  <a:pt x="51" y="638"/>
                </a:lnTo>
                <a:lnTo>
                  <a:pt x="51" y="637"/>
                </a:lnTo>
                <a:lnTo>
                  <a:pt x="51" y="638"/>
                </a:lnTo>
                <a:lnTo>
                  <a:pt x="51" y="640"/>
                </a:lnTo>
                <a:lnTo>
                  <a:pt x="51" y="641"/>
                </a:lnTo>
                <a:lnTo>
                  <a:pt x="51" y="643"/>
                </a:lnTo>
                <a:lnTo>
                  <a:pt x="51" y="645"/>
                </a:lnTo>
                <a:lnTo>
                  <a:pt x="53" y="645"/>
                </a:lnTo>
                <a:lnTo>
                  <a:pt x="53" y="646"/>
                </a:lnTo>
                <a:lnTo>
                  <a:pt x="51" y="646"/>
                </a:lnTo>
                <a:lnTo>
                  <a:pt x="51" y="648"/>
                </a:lnTo>
                <a:lnTo>
                  <a:pt x="53" y="648"/>
                </a:lnTo>
                <a:lnTo>
                  <a:pt x="51" y="648"/>
                </a:lnTo>
                <a:lnTo>
                  <a:pt x="51" y="649"/>
                </a:lnTo>
                <a:lnTo>
                  <a:pt x="53" y="649"/>
                </a:lnTo>
                <a:lnTo>
                  <a:pt x="53" y="651"/>
                </a:lnTo>
                <a:lnTo>
                  <a:pt x="53" y="653"/>
                </a:lnTo>
                <a:lnTo>
                  <a:pt x="51" y="653"/>
                </a:lnTo>
                <a:lnTo>
                  <a:pt x="51" y="651"/>
                </a:lnTo>
                <a:lnTo>
                  <a:pt x="51" y="653"/>
                </a:lnTo>
                <a:lnTo>
                  <a:pt x="50" y="653"/>
                </a:lnTo>
                <a:lnTo>
                  <a:pt x="50" y="651"/>
                </a:lnTo>
                <a:lnTo>
                  <a:pt x="50" y="653"/>
                </a:lnTo>
                <a:lnTo>
                  <a:pt x="48" y="653"/>
                </a:lnTo>
                <a:lnTo>
                  <a:pt x="47" y="653"/>
                </a:lnTo>
                <a:lnTo>
                  <a:pt x="48" y="653"/>
                </a:lnTo>
                <a:lnTo>
                  <a:pt x="48" y="654"/>
                </a:lnTo>
                <a:lnTo>
                  <a:pt x="47" y="654"/>
                </a:lnTo>
                <a:lnTo>
                  <a:pt x="48" y="654"/>
                </a:lnTo>
                <a:lnTo>
                  <a:pt x="47" y="654"/>
                </a:lnTo>
                <a:lnTo>
                  <a:pt x="47" y="656"/>
                </a:lnTo>
                <a:lnTo>
                  <a:pt x="47" y="654"/>
                </a:lnTo>
                <a:lnTo>
                  <a:pt x="45" y="654"/>
                </a:lnTo>
                <a:lnTo>
                  <a:pt x="47" y="654"/>
                </a:lnTo>
                <a:lnTo>
                  <a:pt x="45" y="654"/>
                </a:lnTo>
                <a:lnTo>
                  <a:pt x="45" y="653"/>
                </a:lnTo>
                <a:lnTo>
                  <a:pt x="45" y="654"/>
                </a:lnTo>
                <a:lnTo>
                  <a:pt x="45" y="653"/>
                </a:lnTo>
                <a:lnTo>
                  <a:pt x="43" y="653"/>
                </a:lnTo>
                <a:lnTo>
                  <a:pt x="45" y="653"/>
                </a:lnTo>
                <a:lnTo>
                  <a:pt x="45" y="651"/>
                </a:lnTo>
                <a:lnTo>
                  <a:pt x="47" y="651"/>
                </a:lnTo>
                <a:lnTo>
                  <a:pt x="45" y="651"/>
                </a:lnTo>
                <a:lnTo>
                  <a:pt x="45" y="653"/>
                </a:lnTo>
                <a:lnTo>
                  <a:pt x="43" y="653"/>
                </a:lnTo>
                <a:lnTo>
                  <a:pt x="43" y="651"/>
                </a:lnTo>
                <a:lnTo>
                  <a:pt x="43" y="653"/>
                </a:lnTo>
                <a:lnTo>
                  <a:pt x="43" y="651"/>
                </a:lnTo>
                <a:lnTo>
                  <a:pt x="43" y="649"/>
                </a:lnTo>
                <a:lnTo>
                  <a:pt x="43" y="648"/>
                </a:lnTo>
                <a:lnTo>
                  <a:pt x="43" y="646"/>
                </a:lnTo>
                <a:lnTo>
                  <a:pt x="43" y="645"/>
                </a:lnTo>
                <a:lnTo>
                  <a:pt x="45" y="645"/>
                </a:lnTo>
                <a:lnTo>
                  <a:pt x="45" y="643"/>
                </a:lnTo>
                <a:lnTo>
                  <a:pt x="43" y="643"/>
                </a:lnTo>
                <a:lnTo>
                  <a:pt x="43" y="645"/>
                </a:lnTo>
                <a:lnTo>
                  <a:pt x="43" y="643"/>
                </a:lnTo>
                <a:lnTo>
                  <a:pt x="43" y="645"/>
                </a:lnTo>
                <a:lnTo>
                  <a:pt x="43" y="643"/>
                </a:lnTo>
                <a:lnTo>
                  <a:pt x="43" y="641"/>
                </a:lnTo>
                <a:lnTo>
                  <a:pt x="43" y="640"/>
                </a:lnTo>
                <a:lnTo>
                  <a:pt x="42" y="640"/>
                </a:lnTo>
                <a:lnTo>
                  <a:pt x="42" y="641"/>
                </a:lnTo>
                <a:lnTo>
                  <a:pt x="42" y="640"/>
                </a:lnTo>
                <a:lnTo>
                  <a:pt x="40" y="640"/>
                </a:lnTo>
                <a:lnTo>
                  <a:pt x="40" y="638"/>
                </a:lnTo>
                <a:lnTo>
                  <a:pt x="42" y="638"/>
                </a:lnTo>
                <a:lnTo>
                  <a:pt x="42" y="637"/>
                </a:lnTo>
                <a:lnTo>
                  <a:pt x="42" y="638"/>
                </a:lnTo>
                <a:lnTo>
                  <a:pt x="42" y="637"/>
                </a:lnTo>
                <a:lnTo>
                  <a:pt x="42" y="638"/>
                </a:lnTo>
                <a:lnTo>
                  <a:pt x="40" y="638"/>
                </a:lnTo>
                <a:lnTo>
                  <a:pt x="40" y="637"/>
                </a:lnTo>
                <a:lnTo>
                  <a:pt x="40" y="638"/>
                </a:lnTo>
                <a:lnTo>
                  <a:pt x="39" y="638"/>
                </a:lnTo>
                <a:lnTo>
                  <a:pt x="39" y="637"/>
                </a:lnTo>
                <a:lnTo>
                  <a:pt x="40" y="637"/>
                </a:lnTo>
                <a:lnTo>
                  <a:pt x="39" y="637"/>
                </a:lnTo>
                <a:lnTo>
                  <a:pt x="40" y="635"/>
                </a:lnTo>
                <a:lnTo>
                  <a:pt x="39" y="635"/>
                </a:lnTo>
                <a:lnTo>
                  <a:pt x="39" y="637"/>
                </a:lnTo>
                <a:lnTo>
                  <a:pt x="39" y="635"/>
                </a:lnTo>
                <a:lnTo>
                  <a:pt x="39" y="637"/>
                </a:lnTo>
                <a:lnTo>
                  <a:pt x="39" y="638"/>
                </a:lnTo>
                <a:lnTo>
                  <a:pt x="37" y="638"/>
                </a:lnTo>
                <a:lnTo>
                  <a:pt x="39" y="638"/>
                </a:lnTo>
                <a:lnTo>
                  <a:pt x="37" y="638"/>
                </a:lnTo>
                <a:lnTo>
                  <a:pt x="37" y="640"/>
                </a:lnTo>
                <a:lnTo>
                  <a:pt x="35" y="640"/>
                </a:lnTo>
                <a:lnTo>
                  <a:pt x="35" y="638"/>
                </a:lnTo>
                <a:lnTo>
                  <a:pt x="35" y="637"/>
                </a:lnTo>
                <a:lnTo>
                  <a:pt x="34" y="637"/>
                </a:lnTo>
                <a:lnTo>
                  <a:pt x="34" y="635"/>
                </a:lnTo>
                <a:lnTo>
                  <a:pt x="34" y="633"/>
                </a:lnTo>
                <a:lnTo>
                  <a:pt x="32" y="633"/>
                </a:lnTo>
                <a:lnTo>
                  <a:pt x="32" y="635"/>
                </a:lnTo>
                <a:lnTo>
                  <a:pt x="32" y="633"/>
                </a:lnTo>
                <a:lnTo>
                  <a:pt x="31" y="633"/>
                </a:lnTo>
                <a:lnTo>
                  <a:pt x="31" y="632"/>
                </a:lnTo>
                <a:lnTo>
                  <a:pt x="32" y="632"/>
                </a:lnTo>
                <a:lnTo>
                  <a:pt x="31" y="632"/>
                </a:lnTo>
                <a:lnTo>
                  <a:pt x="31" y="630"/>
                </a:lnTo>
                <a:lnTo>
                  <a:pt x="32" y="630"/>
                </a:lnTo>
                <a:lnTo>
                  <a:pt x="34" y="630"/>
                </a:lnTo>
                <a:lnTo>
                  <a:pt x="34" y="629"/>
                </a:lnTo>
                <a:lnTo>
                  <a:pt x="32" y="629"/>
                </a:lnTo>
                <a:lnTo>
                  <a:pt x="34" y="629"/>
                </a:lnTo>
                <a:lnTo>
                  <a:pt x="32" y="629"/>
                </a:lnTo>
                <a:lnTo>
                  <a:pt x="32" y="627"/>
                </a:lnTo>
                <a:lnTo>
                  <a:pt x="32" y="625"/>
                </a:lnTo>
                <a:lnTo>
                  <a:pt x="34" y="625"/>
                </a:lnTo>
                <a:lnTo>
                  <a:pt x="34" y="624"/>
                </a:lnTo>
                <a:lnTo>
                  <a:pt x="32" y="624"/>
                </a:lnTo>
                <a:lnTo>
                  <a:pt x="34" y="624"/>
                </a:lnTo>
                <a:lnTo>
                  <a:pt x="34" y="625"/>
                </a:lnTo>
                <a:lnTo>
                  <a:pt x="34" y="624"/>
                </a:lnTo>
                <a:lnTo>
                  <a:pt x="34" y="625"/>
                </a:lnTo>
                <a:lnTo>
                  <a:pt x="34" y="624"/>
                </a:lnTo>
                <a:lnTo>
                  <a:pt x="35" y="624"/>
                </a:lnTo>
                <a:lnTo>
                  <a:pt x="35" y="625"/>
                </a:lnTo>
                <a:lnTo>
                  <a:pt x="35" y="624"/>
                </a:lnTo>
                <a:lnTo>
                  <a:pt x="35" y="625"/>
                </a:lnTo>
                <a:lnTo>
                  <a:pt x="37" y="627"/>
                </a:lnTo>
                <a:lnTo>
                  <a:pt x="37" y="629"/>
                </a:lnTo>
                <a:lnTo>
                  <a:pt x="39" y="629"/>
                </a:lnTo>
                <a:lnTo>
                  <a:pt x="37" y="629"/>
                </a:lnTo>
                <a:lnTo>
                  <a:pt x="37" y="630"/>
                </a:lnTo>
                <a:lnTo>
                  <a:pt x="39" y="630"/>
                </a:lnTo>
                <a:lnTo>
                  <a:pt x="39" y="629"/>
                </a:lnTo>
                <a:lnTo>
                  <a:pt x="39" y="627"/>
                </a:lnTo>
                <a:lnTo>
                  <a:pt x="40" y="627"/>
                </a:lnTo>
                <a:lnTo>
                  <a:pt x="42" y="627"/>
                </a:lnTo>
                <a:lnTo>
                  <a:pt x="43" y="627"/>
                </a:lnTo>
                <a:lnTo>
                  <a:pt x="42" y="627"/>
                </a:lnTo>
                <a:lnTo>
                  <a:pt x="43" y="627"/>
                </a:lnTo>
                <a:lnTo>
                  <a:pt x="43" y="625"/>
                </a:lnTo>
                <a:lnTo>
                  <a:pt x="42" y="625"/>
                </a:lnTo>
                <a:lnTo>
                  <a:pt x="40" y="625"/>
                </a:lnTo>
                <a:lnTo>
                  <a:pt x="40" y="624"/>
                </a:lnTo>
                <a:lnTo>
                  <a:pt x="40" y="622"/>
                </a:lnTo>
                <a:lnTo>
                  <a:pt x="42" y="622"/>
                </a:lnTo>
                <a:lnTo>
                  <a:pt x="43" y="622"/>
                </a:lnTo>
                <a:lnTo>
                  <a:pt x="42" y="622"/>
                </a:lnTo>
                <a:lnTo>
                  <a:pt x="42" y="621"/>
                </a:lnTo>
                <a:lnTo>
                  <a:pt x="43" y="621"/>
                </a:lnTo>
                <a:close/>
                <a:moveTo>
                  <a:pt x="55" y="614"/>
                </a:moveTo>
                <a:lnTo>
                  <a:pt x="55" y="613"/>
                </a:lnTo>
                <a:lnTo>
                  <a:pt x="55" y="614"/>
                </a:lnTo>
                <a:close/>
                <a:moveTo>
                  <a:pt x="58" y="608"/>
                </a:moveTo>
                <a:lnTo>
                  <a:pt x="58" y="609"/>
                </a:lnTo>
                <a:lnTo>
                  <a:pt x="56" y="609"/>
                </a:lnTo>
                <a:lnTo>
                  <a:pt x="58" y="609"/>
                </a:lnTo>
                <a:lnTo>
                  <a:pt x="58" y="608"/>
                </a:lnTo>
                <a:close/>
                <a:moveTo>
                  <a:pt x="59" y="608"/>
                </a:moveTo>
                <a:lnTo>
                  <a:pt x="61" y="608"/>
                </a:lnTo>
                <a:lnTo>
                  <a:pt x="61" y="609"/>
                </a:lnTo>
                <a:lnTo>
                  <a:pt x="63" y="608"/>
                </a:lnTo>
                <a:lnTo>
                  <a:pt x="61" y="608"/>
                </a:lnTo>
                <a:lnTo>
                  <a:pt x="63" y="608"/>
                </a:lnTo>
                <a:lnTo>
                  <a:pt x="63" y="609"/>
                </a:lnTo>
                <a:lnTo>
                  <a:pt x="64" y="609"/>
                </a:lnTo>
                <a:lnTo>
                  <a:pt x="64" y="611"/>
                </a:lnTo>
                <a:lnTo>
                  <a:pt x="66" y="611"/>
                </a:lnTo>
                <a:lnTo>
                  <a:pt x="66" y="613"/>
                </a:lnTo>
                <a:lnTo>
                  <a:pt x="64" y="613"/>
                </a:lnTo>
                <a:lnTo>
                  <a:pt x="64" y="614"/>
                </a:lnTo>
                <a:lnTo>
                  <a:pt x="64" y="616"/>
                </a:lnTo>
                <a:lnTo>
                  <a:pt x="64" y="617"/>
                </a:lnTo>
                <a:lnTo>
                  <a:pt x="64" y="616"/>
                </a:lnTo>
                <a:lnTo>
                  <a:pt x="63" y="616"/>
                </a:lnTo>
                <a:lnTo>
                  <a:pt x="63" y="617"/>
                </a:lnTo>
                <a:lnTo>
                  <a:pt x="64" y="617"/>
                </a:lnTo>
                <a:lnTo>
                  <a:pt x="64" y="619"/>
                </a:lnTo>
                <a:lnTo>
                  <a:pt x="64" y="617"/>
                </a:lnTo>
                <a:lnTo>
                  <a:pt x="64" y="616"/>
                </a:lnTo>
                <a:lnTo>
                  <a:pt x="64" y="617"/>
                </a:lnTo>
                <a:lnTo>
                  <a:pt x="66" y="617"/>
                </a:lnTo>
                <a:lnTo>
                  <a:pt x="66" y="616"/>
                </a:lnTo>
                <a:lnTo>
                  <a:pt x="66" y="614"/>
                </a:lnTo>
                <a:lnTo>
                  <a:pt x="67" y="614"/>
                </a:lnTo>
                <a:lnTo>
                  <a:pt x="67" y="616"/>
                </a:lnTo>
                <a:lnTo>
                  <a:pt x="67" y="614"/>
                </a:lnTo>
                <a:lnTo>
                  <a:pt x="67" y="616"/>
                </a:lnTo>
                <a:lnTo>
                  <a:pt x="67" y="617"/>
                </a:lnTo>
                <a:lnTo>
                  <a:pt x="67" y="619"/>
                </a:lnTo>
                <a:lnTo>
                  <a:pt x="67" y="621"/>
                </a:lnTo>
                <a:lnTo>
                  <a:pt x="67" y="622"/>
                </a:lnTo>
                <a:lnTo>
                  <a:pt x="67" y="621"/>
                </a:lnTo>
                <a:lnTo>
                  <a:pt x="67" y="619"/>
                </a:lnTo>
                <a:lnTo>
                  <a:pt x="69" y="619"/>
                </a:lnTo>
                <a:lnTo>
                  <a:pt x="67" y="619"/>
                </a:lnTo>
                <a:lnTo>
                  <a:pt x="67" y="617"/>
                </a:lnTo>
                <a:lnTo>
                  <a:pt x="67" y="616"/>
                </a:lnTo>
                <a:lnTo>
                  <a:pt x="69" y="616"/>
                </a:lnTo>
                <a:lnTo>
                  <a:pt x="69" y="617"/>
                </a:lnTo>
                <a:lnTo>
                  <a:pt x="69" y="616"/>
                </a:lnTo>
                <a:lnTo>
                  <a:pt x="71" y="616"/>
                </a:lnTo>
                <a:lnTo>
                  <a:pt x="71" y="617"/>
                </a:lnTo>
                <a:lnTo>
                  <a:pt x="72" y="617"/>
                </a:lnTo>
                <a:lnTo>
                  <a:pt x="72" y="619"/>
                </a:lnTo>
                <a:lnTo>
                  <a:pt x="72" y="621"/>
                </a:lnTo>
                <a:lnTo>
                  <a:pt x="71" y="621"/>
                </a:lnTo>
                <a:lnTo>
                  <a:pt x="72" y="621"/>
                </a:lnTo>
                <a:lnTo>
                  <a:pt x="71" y="621"/>
                </a:lnTo>
                <a:lnTo>
                  <a:pt x="71" y="619"/>
                </a:lnTo>
                <a:lnTo>
                  <a:pt x="71" y="621"/>
                </a:lnTo>
                <a:lnTo>
                  <a:pt x="71" y="622"/>
                </a:lnTo>
                <a:lnTo>
                  <a:pt x="71" y="624"/>
                </a:lnTo>
                <a:lnTo>
                  <a:pt x="71" y="625"/>
                </a:lnTo>
                <a:lnTo>
                  <a:pt x="71" y="627"/>
                </a:lnTo>
                <a:lnTo>
                  <a:pt x="69" y="627"/>
                </a:lnTo>
                <a:lnTo>
                  <a:pt x="69" y="625"/>
                </a:lnTo>
                <a:lnTo>
                  <a:pt x="69" y="627"/>
                </a:lnTo>
                <a:lnTo>
                  <a:pt x="69" y="625"/>
                </a:lnTo>
                <a:lnTo>
                  <a:pt x="69" y="627"/>
                </a:lnTo>
                <a:lnTo>
                  <a:pt x="67" y="627"/>
                </a:lnTo>
                <a:lnTo>
                  <a:pt x="69" y="627"/>
                </a:lnTo>
                <a:lnTo>
                  <a:pt x="69" y="629"/>
                </a:lnTo>
                <a:lnTo>
                  <a:pt x="67" y="629"/>
                </a:lnTo>
                <a:lnTo>
                  <a:pt x="67" y="627"/>
                </a:lnTo>
                <a:lnTo>
                  <a:pt x="66" y="627"/>
                </a:lnTo>
                <a:lnTo>
                  <a:pt x="66" y="629"/>
                </a:lnTo>
                <a:lnTo>
                  <a:pt x="66" y="630"/>
                </a:lnTo>
                <a:lnTo>
                  <a:pt x="64" y="630"/>
                </a:lnTo>
                <a:lnTo>
                  <a:pt x="64" y="632"/>
                </a:lnTo>
                <a:lnTo>
                  <a:pt x="63" y="632"/>
                </a:lnTo>
                <a:lnTo>
                  <a:pt x="63" y="630"/>
                </a:lnTo>
                <a:lnTo>
                  <a:pt x="63" y="632"/>
                </a:lnTo>
                <a:lnTo>
                  <a:pt x="63" y="630"/>
                </a:lnTo>
                <a:lnTo>
                  <a:pt x="63" y="629"/>
                </a:lnTo>
                <a:lnTo>
                  <a:pt x="63" y="630"/>
                </a:lnTo>
                <a:lnTo>
                  <a:pt x="63" y="629"/>
                </a:lnTo>
                <a:lnTo>
                  <a:pt x="61" y="629"/>
                </a:lnTo>
                <a:lnTo>
                  <a:pt x="61" y="627"/>
                </a:lnTo>
                <a:lnTo>
                  <a:pt x="61" y="625"/>
                </a:lnTo>
                <a:lnTo>
                  <a:pt x="61" y="624"/>
                </a:lnTo>
                <a:lnTo>
                  <a:pt x="59" y="624"/>
                </a:lnTo>
                <a:lnTo>
                  <a:pt x="61" y="624"/>
                </a:lnTo>
                <a:lnTo>
                  <a:pt x="59" y="624"/>
                </a:lnTo>
                <a:lnTo>
                  <a:pt x="59" y="625"/>
                </a:lnTo>
                <a:lnTo>
                  <a:pt x="59" y="624"/>
                </a:lnTo>
                <a:lnTo>
                  <a:pt x="59" y="625"/>
                </a:lnTo>
                <a:lnTo>
                  <a:pt x="58" y="624"/>
                </a:lnTo>
                <a:lnTo>
                  <a:pt x="58" y="622"/>
                </a:lnTo>
                <a:lnTo>
                  <a:pt x="58" y="621"/>
                </a:lnTo>
                <a:lnTo>
                  <a:pt x="58" y="619"/>
                </a:lnTo>
                <a:lnTo>
                  <a:pt x="59" y="619"/>
                </a:lnTo>
                <a:lnTo>
                  <a:pt x="58" y="619"/>
                </a:lnTo>
                <a:lnTo>
                  <a:pt x="59" y="619"/>
                </a:lnTo>
                <a:lnTo>
                  <a:pt x="59" y="617"/>
                </a:lnTo>
                <a:lnTo>
                  <a:pt x="61" y="617"/>
                </a:lnTo>
                <a:lnTo>
                  <a:pt x="61" y="616"/>
                </a:lnTo>
                <a:lnTo>
                  <a:pt x="61" y="617"/>
                </a:lnTo>
                <a:lnTo>
                  <a:pt x="59" y="617"/>
                </a:lnTo>
                <a:lnTo>
                  <a:pt x="59" y="619"/>
                </a:lnTo>
                <a:lnTo>
                  <a:pt x="58" y="619"/>
                </a:lnTo>
                <a:lnTo>
                  <a:pt x="58" y="621"/>
                </a:lnTo>
                <a:lnTo>
                  <a:pt x="58" y="622"/>
                </a:lnTo>
                <a:lnTo>
                  <a:pt x="56" y="622"/>
                </a:lnTo>
                <a:lnTo>
                  <a:pt x="56" y="621"/>
                </a:lnTo>
                <a:lnTo>
                  <a:pt x="55" y="621"/>
                </a:lnTo>
                <a:lnTo>
                  <a:pt x="56" y="622"/>
                </a:lnTo>
                <a:lnTo>
                  <a:pt x="55" y="622"/>
                </a:lnTo>
                <a:lnTo>
                  <a:pt x="55" y="621"/>
                </a:lnTo>
                <a:lnTo>
                  <a:pt x="55" y="619"/>
                </a:lnTo>
                <a:lnTo>
                  <a:pt x="53" y="619"/>
                </a:lnTo>
                <a:lnTo>
                  <a:pt x="53" y="617"/>
                </a:lnTo>
                <a:lnTo>
                  <a:pt x="53" y="616"/>
                </a:lnTo>
                <a:lnTo>
                  <a:pt x="55" y="616"/>
                </a:lnTo>
                <a:lnTo>
                  <a:pt x="55" y="614"/>
                </a:lnTo>
                <a:lnTo>
                  <a:pt x="55" y="616"/>
                </a:lnTo>
                <a:lnTo>
                  <a:pt x="53" y="616"/>
                </a:lnTo>
                <a:lnTo>
                  <a:pt x="55" y="614"/>
                </a:lnTo>
                <a:lnTo>
                  <a:pt x="53" y="614"/>
                </a:lnTo>
                <a:lnTo>
                  <a:pt x="53" y="616"/>
                </a:lnTo>
                <a:lnTo>
                  <a:pt x="53" y="614"/>
                </a:lnTo>
                <a:lnTo>
                  <a:pt x="55" y="614"/>
                </a:lnTo>
                <a:lnTo>
                  <a:pt x="55" y="613"/>
                </a:lnTo>
                <a:lnTo>
                  <a:pt x="56" y="613"/>
                </a:lnTo>
                <a:lnTo>
                  <a:pt x="56" y="611"/>
                </a:lnTo>
                <a:lnTo>
                  <a:pt x="56" y="613"/>
                </a:lnTo>
                <a:lnTo>
                  <a:pt x="56" y="611"/>
                </a:lnTo>
                <a:lnTo>
                  <a:pt x="58" y="611"/>
                </a:lnTo>
                <a:lnTo>
                  <a:pt x="58" y="609"/>
                </a:lnTo>
                <a:lnTo>
                  <a:pt x="59" y="609"/>
                </a:lnTo>
                <a:lnTo>
                  <a:pt x="59" y="608"/>
                </a:lnTo>
                <a:close/>
                <a:moveTo>
                  <a:pt x="27" y="605"/>
                </a:moveTo>
                <a:lnTo>
                  <a:pt x="27" y="606"/>
                </a:lnTo>
                <a:lnTo>
                  <a:pt x="27" y="608"/>
                </a:lnTo>
                <a:lnTo>
                  <a:pt x="27" y="609"/>
                </a:lnTo>
                <a:lnTo>
                  <a:pt x="26" y="609"/>
                </a:lnTo>
                <a:lnTo>
                  <a:pt x="26" y="608"/>
                </a:lnTo>
                <a:lnTo>
                  <a:pt x="24" y="608"/>
                </a:lnTo>
                <a:lnTo>
                  <a:pt x="26" y="608"/>
                </a:lnTo>
                <a:lnTo>
                  <a:pt x="26" y="606"/>
                </a:lnTo>
                <a:lnTo>
                  <a:pt x="26" y="608"/>
                </a:lnTo>
                <a:lnTo>
                  <a:pt x="24" y="608"/>
                </a:lnTo>
                <a:lnTo>
                  <a:pt x="24" y="606"/>
                </a:lnTo>
                <a:lnTo>
                  <a:pt x="26" y="606"/>
                </a:lnTo>
                <a:lnTo>
                  <a:pt x="26" y="608"/>
                </a:lnTo>
                <a:lnTo>
                  <a:pt x="27" y="608"/>
                </a:lnTo>
                <a:lnTo>
                  <a:pt x="27" y="606"/>
                </a:lnTo>
                <a:lnTo>
                  <a:pt x="27" y="605"/>
                </a:lnTo>
                <a:close/>
                <a:moveTo>
                  <a:pt x="26" y="605"/>
                </a:moveTo>
                <a:lnTo>
                  <a:pt x="27" y="605"/>
                </a:lnTo>
                <a:lnTo>
                  <a:pt x="27" y="606"/>
                </a:lnTo>
                <a:lnTo>
                  <a:pt x="26" y="606"/>
                </a:lnTo>
                <a:lnTo>
                  <a:pt x="26" y="605"/>
                </a:lnTo>
                <a:lnTo>
                  <a:pt x="26" y="606"/>
                </a:lnTo>
                <a:lnTo>
                  <a:pt x="26" y="605"/>
                </a:lnTo>
                <a:lnTo>
                  <a:pt x="26" y="606"/>
                </a:lnTo>
                <a:lnTo>
                  <a:pt x="26" y="605"/>
                </a:lnTo>
                <a:close/>
                <a:moveTo>
                  <a:pt x="51" y="605"/>
                </a:moveTo>
                <a:lnTo>
                  <a:pt x="50" y="605"/>
                </a:lnTo>
                <a:lnTo>
                  <a:pt x="50" y="606"/>
                </a:lnTo>
                <a:lnTo>
                  <a:pt x="48" y="606"/>
                </a:lnTo>
                <a:lnTo>
                  <a:pt x="50" y="606"/>
                </a:lnTo>
                <a:lnTo>
                  <a:pt x="50" y="605"/>
                </a:lnTo>
                <a:lnTo>
                  <a:pt x="51" y="605"/>
                </a:lnTo>
                <a:close/>
                <a:moveTo>
                  <a:pt x="26" y="605"/>
                </a:moveTo>
                <a:lnTo>
                  <a:pt x="26" y="606"/>
                </a:lnTo>
                <a:lnTo>
                  <a:pt x="24" y="606"/>
                </a:lnTo>
                <a:lnTo>
                  <a:pt x="24" y="605"/>
                </a:lnTo>
                <a:lnTo>
                  <a:pt x="26" y="605"/>
                </a:lnTo>
                <a:lnTo>
                  <a:pt x="24" y="605"/>
                </a:lnTo>
                <a:lnTo>
                  <a:pt x="26" y="605"/>
                </a:lnTo>
                <a:close/>
                <a:moveTo>
                  <a:pt x="37" y="605"/>
                </a:moveTo>
                <a:lnTo>
                  <a:pt x="39" y="605"/>
                </a:lnTo>
                <a:lnTo>
                  <a:pt x="37" y="605"/>
                </a:lnTo>
                <a:lnTo>
                  <a:pt x="39" y="605"/>
                </a:lnTo>
                <a:lnTo>
                  <a:pt x="37" y="605"/>
                </a:lnTo>
                <a:close/>
                <a:moveTo>
                  <a:pt x="58" y="605"/>
                </a:moveTo>
                <a:lnTo>
                  <a:pt x="59" y="605"/>
                </a:lnTo>
                <a:lnTo>
                  <a:pt x="59" y="606"/>
                </a:lnTo>
                <a:lnTo>
                  <a:pt x="58" y="606"/>
                </a:lnTo>
                <a:lnTo>
                  <a:pt x="56" y="608"/>
                </a:lnTo>
                <a:lnTo>
                  <a:pt x="58" y="608"/>
                </a:lnTo>
                <a:lnTo>
                  <a:pt x="58" y="606"/>
                </a:lnTo>
                <a:lnTo>
                  <a:pt x="59" y="606"/>
                </a:lnTo>
                <a:lnTo>
                  <a:pt x="59" y="608"/>
                </a:lnTo>
                <a:lnTo>
                  <a:pt x="58" y="608"/>
                </a:lnTo>
                <a:lnTo>
                  <a:pt x="58" y="609"/>
                </a:lnTo>
                <a:lnTo>
                  <a:pt x="56" y="609"/>
                </a:lnTo>
                <a:lnTo>
                  <a:pt x="56" y="611"/>
                </a:lnTo>
                <a:lnTo>
                  <a:pt x="56" y="613"/>
                </a:lnTo>
                <a:lnTo>
                  <a:pt x="55" y="613"/>
                </a:lnTo>
                <a:lnTo>
                  <a:pt x="55" y="611"/>
                </a:lnTo>
                <a:lnTo>
                  <a:pt x="55" y="613"/>
                </a:lnTo>
                <a:lnTo>
                  <a:pt x="53" y="613"/>
                </a:lnTo>
                <a:lnTo>
                  <a:pt x="53" y="614"/>
                </a:lnTo>
                <a:lnTo>
                  <a:pt x="51" y="614"/>
                </a:lnTo>
                <a:lnTo>
                  <a:pt x="51" y="613"/>
                </a:lnTo>
                <a:lnTo>
                  <a:pt x="51" y="614"/>
                </a:lnTo>
                <a:lnTo>
                  <a:pt x="51" y="613"/>
                </a:lnTo>
                <a:lnTo>
                  <a:pt x="50" y="613"/>
                </a:lnTo>
                <a:lnTo>
                  <a:pt x="50" y="611"/>
                </a:lnTo>
                <a:lnTo>
                  <a:pt x="48" y="611"/>
                </a:lnTo>
                <a:lnTo>
                  <a:pt x="48" y="609"/>
                </a:lnTo>
                <a:lnTo>
                  <a:pt x="48" y="608"/>
                </a:lnTo>
                <a:lnTo>
                  <a:pt x="50" y="608"/>
                </a:lnTo>
                <a:lnTo>
                  <a:pt x="50" y="606"/>
                </a:lnTo>
                <a:lnTo>
                  <a:pt x="51" y="606"/>
                </a:lnTo>
                <a:lnTo>
                  <a:pt x="51" y="605"/>
                </a:lnTo>
                <a:lnTo>
                  <a:pt x="53" y="605"/>
                </a:lnTo>
                <a:lnTo>
                  <a:pt x="55" y="605"/>
                </a:lnTo>
                <a:lnTo>
                  <a:pt x="56" y="605"/>
                </a:lnTo>
                <a:lnTo>
                  <a:pt x="56" y="603"/>
                </a:lnTo>
                <a:lnTo>
                  <a:pt x="56" y="605"/>
                </a:lnTo>
                <a:lnTo>
                  <a:pt x="58" y="605"/>
                </a:lnTo>
                <a:lnTo>
                  <a:pt x="56" y="605"/>
                </a:lnTo>
                <a:lnTo>
                  <a:pt x="58" y="605"/>
                </a:lnTo>
                <a:lnTo>
                  <a:pt x="58" y="603"/>
                </a:lnTo>
                <a:lnTo>
                  <a:pt x="58" y="605"/>
                </a:lnTo>
                <a:close/>
                <a:moveTo>
                  <a:pt x="37" y="603"/>
                </a:moveTo>
                <a:lnTo>
                  <a:pt x="37" y="605"/>
                </a:lnTo>
                <a:lnTo>
                  <a:pt x="37" y="606"/>
                </a:lnTo>
                <a:lnTo>
                  <a:pt x="35" y="606"/>
                </a:lnTo>
                <a:lnTo>
                  <a:pt x="34" y="606"/>
                </a:lnTo>
                <a:lnTo>
                  <a:pt x="34" y="605"/>
                </a:lnTo>
                <a:lnTo>
                  <a:pt x="34" y="603"/>
                </a:lnTo>
                <a:lnTo>
                  <a:pt x="35" y="603"/>
                </a:lnTo>
                <a:lnTo>
                  <a:pt x="37" y="603"/>
                </a:lnTo>
                <a:close/>
                <a:moveTo>
                  <a:pt x="24" y="601"/>
                </a:moveTo>
                <a:lnTo>
                  <a:pt x="26" y="601"/>
                </a:lnTo>
                <a:lnTo>
                  <a:pt x="26" y="603"/>
                </a:lnTo>
                <a:lnTo>
                  <a:pt x="26" y="601"/>
                </a:lnTo>
                <a:lnTo>
                  <a:pt x="26" y="603"/>
                </a:lnTo>
                <a:lnTo>
                  <a:pt x="24" y="603"/>
                </a:lnTo>
                <a:lnTo>
                  <a:pt x="24" y="601"/>
                </a:lnTo>
                <a:close/>
                <a:moveTo>
                  <a:pt x="29" y="601"/>
                </a:moveTo>
                <a:lnTo>
                  <a:pt x="27" y="601"/>
                </a:lnTo>
                <a:lnTo>
                  <a:pt x="29" y="601"/>
                </a:lnTo>
                <a:lnTo>
                  <a:pt x="29" y="603"/>
                </a:lnTo>
                <a:lnTo>
                  <a:pt x="29" y="601"/>
                </a:lnTo>
                <a:lnTo>
                  <a:pt x="31" y="601"/>
                </a:lnTo>
                <a:lnTo>
                  <a:pt x="31" y="603"/>
                </a:lnTo>
                <a:lnTo>
                  <a:pt x="32" y="603"/>
                </a:lnTo>
                <a:lnTo>
                  <a:pt x="31" y="603"/>
                </a:lnTo>
                <a:lnTo>
                  <a:pt x="32" y="603"/>
                </a:lnTo>
                <a:lnTo>
                  <a:pt x="31" y="605"/>
                </a:lnTo>
                <a:lnTo>
                  <a:pt x="31" y="606"/>
                </a:lnTo>
                <a:lnTo>
                  <a:pt x="31" y="605"/>
                </a:lnTo>
                <a:lnTo>
                  <a:pt x="31" y="606"/>
                </a:lnTo>
                <a:lnTo>
                  <a:pt x="32" y="606"/>
                </a:lnTo>
                <a:lnTo>
                  <a:pt x="32" y="608"/>
                </a:lnTo>
                <a:lnTo>
                  <a:pt x="32" y="606"/>
                </a:lnTo>
                <a:lnTo>
                  <a:pt x="32" y="608"/>
                </a:lnTo>
                <a:lnTo>
                  <a:pt x="32" y="606"/>
                </a:lnTo>
                <a:lnTo>
                  <a:pt x="32" y="605"/>
                </a:lnTo>
                <a:lnTo>
                  <a:pt x="34" y="606"/>
                </a:lnTo>
                <a:lnTo>
                  <a:pt x="35" y="606"/>
                </a:lnTo>
                <a:lnTo>
                  <a:pt x="35" y="608"/>
                </a:lnTo>
                <a:lnTo>
                  <a:pt x="37" y="608"/>
                </a:lnTo>
                <a:lnTo>
                  <a:pt x="37" y="609"/>
                </a:lnTo>
                <a:lnTo>
                  <a:pt x="37" y="611"/>
                </a:lnTo>
                <a:lnTo>
                  <a:pt x="37" y="609"/>
                </a:lnTo>
                <a:lnTo>
                  <a:pt x="37" y="611"/>
                </a:lnTo>
                <a:lnTo>
                  <a:pt x="37" y="609"/>
                </a:lnTo>
                <a:lnTo>
                  <a:pt x="37" y="608"/>
                </a:lnTo>
                <a:lnTo>
                  <a:pt x="37" y="606"/>
                </a:lnTo>
                <a:lnTo>
                  <a:pt x="39" y="606"/>
                </a:lnTo>
                <a:lnTo>
                  <a:pt x="40" y="606"/>
                </a:lnTo>
                <a:lnTo>
                  <a:pt x="42" y="606"/>
                </a:lnTo>
                <a:lnTo>
                  <a:pt x="43" y="606"/>
                </a:lnTo>
                <a:lnTo>
                  <a:pt x="43" y="608"/>
                </a:lnTo>
                <a:lnTo>
                  <a:pt x="43" y="609"/>
                </a:lnTo>
                <a:lnTo>
                  <a:pt x="45" y="609"/>
                </a:lnTo>
                <a:lnTo>
                  <a:pt x="45" y="611"/>
                </a:lnTo>
                <a:lnTo>
                  <a:pt x="45" y="609"/>
                </a:lnTo>
                <a:lnTo>
                  <a:pt x="47" y="609"/>
                </a:lnTo>
                <a:lnTo>
                  <a:pt x="47" y="611"/>
                </a:lnTo>
                <a:lnTo>
                  <a:pt x="48" y="611"/>
                </a:lnTo>
                <a:lnTo>
                  <a:pt x="47" y="611"/>
                </a:lnTo>
                <a:lnTo>
                  <a:pt x="48" y="611"/>
                </a:lnTo>
                <a:lnTo>
                  <a:pt x="48" y="613"/>
                </a:lnTo>
                <a:lnTo>
                  <a:pt x="48" y="611"/>
                </a:lnTo>
                <a:lnTo>
                  <a:pt x="48" y="613"/>
                </a:lnTo>
                <a:lnTo>
                  <a:pt x="50" y="613"/>
                </a:lnTo>
                <a:lnTo>
                  <a:pt x="50" y="614"/>
                </a:lnTo>
                <a:lnTo>
                  <a:pt x="50" y="616"/>
                </a:lnTo>
                <a:lnTo>
                  <a:pt x="51" y="616"/>
                </a:lnTo>
                <a:lnTo>
                  <a:pt x="51" y="617"/>
                </a:lnTo>
                <a:lnTo>
                  <a:pt x="53" y="617"/>
                </a:lnTo>
                <a:lnTo>
                  <a:pt x="53" y="619"/>
                </a:lnTo>
                <a:lnTo>
                  <a:pt x="53" y="621"/>
                </a:lnTo>
                <a:lnTo>
                  <a:pt x="55" y="621"/>
                </a:lnTo>
                <a:lnTo>
                  <a:pt x="55" y="622"/>
                </a:lnTo>
                <a:lnTo>
                  <a:pt x="53" y="622"/>
                </a:lnTo>
                <a:lnTo>
                  <a:pt x="53" y="621"/>
                </a:lnTo>
                <a:lnTo>
                  <a:pt x="53" y="622"/>
                </a:lnTo>
                <a:lnTo>
                  <a:pt x="51" y="622"/>
                </a:lnTo>
                <a:lnTo>
                  <a:pt x="53" y="622"/>
                </a:lnTo>
                <a:lnTo>
                  <a:pt x="51" y="622"/>
                </a:lnTo>
                <a:lnTo>
                  <a:pt x="53" y="622"/>
                </a:lnTo>
                <a:lnTo>
                  <a:pt x="55" y="622"/>
                </a:lnTo>
                <a:lnTo>
                  <a:pt x="55" y="624"/>
                </a:lnTo>
                <a:lnTo>
                  <a:pt x="53" y="624"/>
                </a:lnTo>
                <a:lnTo>
                  <a:pt x="53" y="625"/>
                </a:lnTo>
                <a:lnTo>
                  <a:pt x="55" y="625"/>
                </a:lnTo>
                <a:lnTo>
                  <a:pt x="53" y="625"/>
                </a:lnTo>
                <a:lnTo>
                  <a:pt x="53" y="627"/>
                </a:lnTo>
                <a:lnTo>
                  <a:pt x="51" y="627"/>
                </a:lnTo>
                <a:lnTo>
                  <a:pt x="51" y="625"/>
                </a:lnTo>
                <a:lnTo>
                  <a:pt x="50" y="625"/>
                </a:lnTo>
                <a:lnTo>
                  <a:pt x="50" y="624"/>
                </a:lnTo>
                <a:lnTo>
                  <a:pt x="48" y="624"/>
                </a:lnTo>
                <a:lnTo>
                  <a:pt x="48" y="622"/>
                </a:lnTo>
                <a:lnTo>
                  <a:pt x="47" y="622"/>
                </a:lnTo>
                <a:lnTo>
                  <a:pt x="45" y="622"/>
                </a:lnTo>
                <a:lnTo>
                  <a:pt x="45" y="621"/>
                </a:lnTo>
                <a:lnTo>
                  <a:pt x="43" y="621"/>
                </a:lnTo>
                <a:lnTo>
                  <a:pt x="45" y="621"/>
                </a:lnTo>
                <a:lnTo>
                  <a:pt x="45" y="619"/>
                </a:lnTo>
                <a:lnTo>
                  <a:pt x="43" y="619"/>
                </a:lnTo>
                <a:lnTo>
                  <a:pt x="43" y="617"/>
                </a:lnTo>
                <a:lnTo>
                  <a:pt x="43" y="619"/>
                </a:lnTo>
                <a:lnTo>
                  <a:pt x="43" y="617"/>
                </a:lnTo>
                <a:lnTo>
                  <a:pt x="43" y="619"/>
                </a:lnTo>
                <a:lnTo>
                  <a:pt x="42" y="619"/>
                </a:lnTo>
                <a:lnTo>
                  <a:pt x="43" y="617"/>
                </a:lnTo>
                <a:lnTo>
                  <a:pt x="42" y="617"/>
                </a:lnTo>
                <a:lnTo>
                  <a:pt x="43" y="617"/>
                </a:lnTo>
                <a:lnTo>
                  <a:pt x="42" y="617"/>
                </a:lnTo>
                <a:lnTo>
                  <a:pt x="43" y="617"/>
                </a:lnTo>
                <a:lnTo>
                  <a:pt x="43" y="616"/>
                </a:lnTo>
                <a:lnTo>
                  <a:pt x="42" y="616"/>
                </a:lnTo>
                <a:lnTo>
                  <a:pt x="42" y="617"/>
                </a:lnTo>
                <a:lnTo>
                  <a:pt x="40" y="617"/>
                </a:lnTo>
                <a:lnTo>
                  <a:pt x="40" y="616"/>
                </a:lnTo>
                <a:lnTo>
                  <a:pt x="39" y="616"/>
                </a:lnTo>
                <a:lnTo>
                  <a:pt x="37" y="616"/>
                </a:lnTo>
                <a:lnTo>
                  <a:pt x="37" y="614"/>
                </a:lnTo>
                <a:lnTo>
                  <a:pt x="39" y="614"/>
                </a:lnTo>
                <a:lnTo>
                  <a:pt x="37" y="614"/>
                </a:lnTo>
                <a:lnTo>
                  <a:pt x="37" y="613"/>
                </a:lnTo>
                <a:lnTo>
                  <a:pt x="39" y="613"/>
                </a:lnTo>
                <a:lnTo>
                  <a:pt x="37" y="613"/>
                </a:lnTo>
                <a:lnTo>
                  <a:pt x="35" y="613"/>
                </a:lnTo>
                <a:lnTo>
                  <a:pt x="35" y="611"/>
                </a:lnTo>
                <a:lnTo>
                  <a:pt x="34" y="611"/>
                </a:lnTo>
                <a:lnTo>
                  <a:pt x="34" y="609"/>
                </a:lnTo>
                <a:lnTo>
                  <a:pt x="34" y="611"/>
                </a:lnTo>
                <a:lnTo>
                  <a:pt x="32" y="611"/>
                </a:lnTo>
                <a:lnTo>
                  <a:pt x="32" y="609"/>
                </a:lnTo>
                <a:lnTo>
                  <a:pt x="31" y="609"/>
                </a:lnTo>
                <a:lnTo>
                  <a:pt x="29" y="609"/>
                </a:lnTo>
                <a:lnTo>
                  <a:pt x="27" y="609"/>
                </a:lnTo>
                <a:lnTo>
                  <a:pt x="27" y="608"/>
                </a:lnTo>
                <a:lnTo>
                  <a:pt x="29" y="608"/>
                </a:lnTo>
                <a:lnTo>
                  <a:pt x="27" y="608"/>
                </a:lnTo>
                <a:lnTo>
                  <a:pt x="29" y="608"/>
                </a:lnTo>
                <a:lnTo>
                  <a:pt x="29" y="606"/>
                </a:lnTo>
                <a:lnTo>
                  <a:pt x="27" y="606"/>
                </a:lnTo>
                <a:lnTo>
                  <a:pt x="29" y="606"/>
                </a:lnTo>
                <a:lnTo>
                  <a:pt x="27" y="606"/>
                </a:lnTo>
                <a:lnTo>
                  <a:pt x="27" y="605"/>
                </a:lnTo>
                <a:lnTo>
                  <a:pt x="27" y="603"/>
                </a:lnTo>
                <a:lnTo>
                  <a:pt x="27" y="601"/>
                </a:lnTo>
                <a:lnTo>
                  <a:pt x="29" y="601"/>
                </a:lnTo>
                <a:close/>
                <a:moveTo>
                  <a:pt x="23" y="598"/>
                </a:moveTo>
                <a:lnTo>
                  <a:pt x="23" y="600"/>
                </a:lnTo>
                <a:lnTo>
                  <a:pt x="23" y="598"/>
                </a:lnTo>
                <a:lnTo>
                  <a:pt x="21" y="598"/>
                </a:lnTo>
                <a:lnTo>
                  <a:pt x="23" y="598"/>
                </a:lnTo>
                <a:close/>
                <a:moveTo>
                  <a:pt x="15" y="597"/>
                </a:moveTo>
                <a:lnTo>
                  <a:pt x="16" y="597"/>
                </a:lnTo>
                <a:lnTo>
                  <a:pt x="16" y="598"/>
                </a:lnTo>
                <a:lnTo>
                  <a:pt x="18" y="598"/>
                </a:lnTo>
                <a:lnTo>
                  <a:pt x="19" y="598"/>
                </a:lnTo>
                <a:lnTo>
                  <a:pt x="21" y="598"/>
                </a:lnTo>
                <a:lnTo>
                  <a:pt x="21" y="600"/>
                </a:lnTo>
                <a:lnTo>
                  <a:pt x="23" y="600"/>
                </a:lnTo>
                <a:lnTo>
                  <a:pt x="24" y="600"/>
                </a:lnTo>
                <a:lnTo>
                  <a:pt x="24" y="601"/>
                </a:lnTo>
                <a:lnTo>
                  <a:pt x="23" y="601"/>
                </a:lnTo>
                <a:lnTo>
                  <a:pt x="24" y="601"/>
                </a:lnTo>
                <a:lnTo>
                  <a:pt x="23" y="603"/>
                </a:lnTo>
                <a:lnTo>
                  <a:pt x="21" y="603"/>
                </a:lnTo>
                <a:lnTo>
                  <a:pt x="23" y="603"/>
                </a:lnTo>
                <a:lnTo>
                  <a:pt x="21" y="603"/>
                </a:lnTo>
                <a:lnTo>
                  <a:pt x="21" y="601"/>
                </a:lnTo>
                <a:lnTo>
                  <a:pt x="19" y="601"/>
                </a:lnTo>
                <a:lnTo>
                  <a:pt x="19" y="600"/>
                </a:lnTo>
                <a:lnTo>
                  <a:pt x="19" y="601"/>
                </a:lnTo>
                <a:lnTo>
                  <a:pt x="18" y="601"/>
                </a:lnTo>
                <a:lnTo>
                  <a:pt x="18" y="600"/>
                </a:lnTo>
                <a:lnTo>
                  <a:pt x="18" y="601"/>
                </a:lnTo>
                <a:lnTo>
                  <a:pt x="18" y="603"/>
                </a:lnTo>
                <a:lnTo>
                  <a:pt x="18" y="601"/>
                </a:lnTo>
                <a:lnTo>
                  <a:pt x="16" y="601"/>
                </a:lnTo>
                <a:lnTo>
                  <a:pt x="16" y="600"/>
                </a:lnTo>
                <a:lnTo>
                  <a:pt x="18" y="600"/>
                </a:lnTo>
                <a:lnTo>
                  <a:pt x="16" y="600"/>
                </a:lnTo>
                <a:lnTo>
                  <a:pt x="16" y="598"/>
                </a:lnTo>
                <a:lnTo>
                  <a:pt x="16" y="600"/>
                </a:lnTo>
                <a:lnTo>
                  <a:pt x="16" y="598"/>
                </a:lnTo>
                <a:lnTo>
                  <a:pt x="15" y="598"/>
                </a:lnTo>
                <a:lnTo>
                  <a:pt x="15" y="597"/>
                </a:lnTo>
                <a:close/>
                <a:moveTo>
                  <a:pt x="21" y="597"/>
                </a:moveTo>
                <a:lnTo>
                  <a:pt x="23" y="597"/>
                </a:lnTo>
                <a:lnTo>
                  <a:pt x="23" y="598"/>
                </a:lnTo>
                <a:lnTo>
                  <a:pt x="21" y="598"/>
                </a:lnTo>
                <a:lnTo>
                  <a:pt x="19" y="598"/>
                </a:lnTo>
                <a:lnTo>
                  <a:pt x="21" y="598"/>
                </a:lnTo>
                <a:lnTo>
                  <a:pt x="19" y="598"/>
                </a:lnTo>
                <a:lnTo>
                  <a:pt x="19" y="597"/>
                </a:lnTo>
                <a:lnTo>
                  <a:pt x="21" y="597"/>
                </a:lnTo>
                <a:close/>
                <a:moveTo>
                  <a:pt x="165" y="597"/>
                </a:moveTo>
                <a:lnTo>
                  <a:pt x="165" y="598"/>
                </a:lnTo>
                <a:lnTo>
                  <a:pt x="165" y="600"/>
                </a:lnTo>
                <a:lnTo>
                  <a:pt x="163" y="600"/>
                </a:lnTo>
                <a:lnTo>
                  <a:pt x="163" y="601"/>
                </a:lnTo>
                <a:lnTo>
                  <a:pt x="163" y="603"/>
                </a:lnTo>
                <a:lnTo>
                  <a:pt x="163" y="605"/>
                </a:lnTo>
                <a:lnTo>
                  <a:pt x="165" y="605"/>
                </a:lnTo>
                <a:lnTo>
                  <a:pt x="165" y="606"/>
                </a:lnTo>
                <a:lnTo>
                  <a:pt x="165" y="608"/>
                </a:lnTo>
                <a:lnTo>
                  <a:pt x="165" y="606"/>
                </a:lnTo>
                <a:lnTo>
                  <a:pt x="163" y="606"/>
                </a:lnTo>
                <a:lnTo>
                  <a:pt x="163" y="608"/>
                </a:lnTo>
                <a:lnTo>
                  <a:pt x="163" y="606"/>
                </a:lnTo>
                <a:lnTo>
                  <a:pt x="163" y="608"/>
                </a:lnTo>
                <a:lnTo>
                  <a:pt x="162" y="608"/>
                </a:lnTo>
                <a:lnTo>
                  <a:pt x="162" y="606"/>
                </a:lnTo>
                <a:lnTo>
                  <a:pt x="162" y="608"/>
                </a:lnTo>
                <a:lnTo>
                  <a:pt x="162" y="609"/>
                </a:lnTo>
                <a:lnTo>
                  <a:pt x="160" y="608"/>
                </a:lnTo>
                <a:lnTo>
                  <a:pt x="160" y="609"/>
                </a:lnTo>
                <a:lnTo>
                  <a:pt x="160" y="611"/>
                </a:lnTo>
                <a:lnTo>
                  <a:pt x="160" y="609"/>
                </a:lnTo>
                <a:lnTo>
                  <a:pt x="159" y="609"/>
                </a:lnTo>
                <a:lnTo>
                  <a:pt x="159" y="608"/>
                </a:lnTo>
                <a:lnTo>
                  <a:pt x="159" y="606"/>
                </a:lnTo>
                <a:lnTo>
                  <a:pt x="159" y="605"/>
                </a:lnTo>
                <a:lnTo>
                  <a:pt x="157" y="605"/>
                </a:lnTo>
                <a:lnTo>
                  <a:pt x="155" y="605"/>
                </a:lnTo>
                <a:lnTo>
                  <a:pt x="155" y="603"/>
                </a:lnTo>
                <a:lnTo>
                  <a:pt x="155" y="601"/>
                </a:lnTo>
                <a:lnTo>
                  <a:pt x="157" y="600"/>
                </a:lnTo>
                <a:lnTo>
                  <a:pt x="159" y="598"/>
                </a:lnTo>
                <a:lnTo>
                  <a:pt x="160" y="598"/>
                </a:lnTo>
                <a:lnTo>
                  <a:pt x="162" y="598"/>
                </a:lnTo>
                <a:lnTo>
                  <a:pt x="162" y="597"/>
                </a:lnTo>
                <a:lnTo>
                  <a:pt x="162" y="595"/>
                </a:lnTo>
                <a:lnTo>
                  <a:pt x="163" y="595"/>
                </a:lnTo>
                <a:lnTo>
                  <a:pt x="165" y="595"/>
                </a:lnTo>
                <a:lnTo>
                  <a:pt x="165" y="597"/>
                </a:lnTo>
                <a:close/>
                <a:moveTo>
                  <a:pt x="187" y="592"/>
                </a:moveTo>
                <a:lnTo>
                  <a:pt x="187" y="593"/>
                </a:lnTo>
                <a:lnTo>
                  <a:pt x="187" y="595"/>
                </a:lnTo>
                <a:lnTo>
                  <a:pt x="186" y="595"/>
                </a:lnTo>
                <a:lnTo>
                  <a:pt x="184" y="595"/>
                </a:lnTo>
                <a:lnTo>
                  <a:pt x="184" y="593"/>
                </a:lnTo>
                <a:lnTo>
                  <a:pt x="184" y="592"/>
                </a:lnTo>
                <a:lnTo>
                  <a:pt x="186" y="592"/>
                </a:lnTo>
                <a:lnTo>
                  <a:pt x="187" y="592"/>
                </a:lnTo>
                <a:close/>
                <a:moveTo>
                  <a:pt x="15" y="590"/>
                </a:moveTo>
                <a:lnTo>
                  <a:pt x="16" y="590"/>
                </a:lnTo>
                <a:lnTo>
                  <a:pt x="16" y="592"/>
                </a:lnTo>
                <a:lnTo>
                  <a:pt x="15" y="592"/>
                </a:lnTo>
                <a:lnTo>
                  <a:pt x="15" y="590"/>
                </a:lnTo>
                <a:close/>
                <a:moveTo>
                  <a:pt x="79" y="590"/>
                </a:moveTo>
                <a:lnTo>
                  <a:pt x="79" y="592"/>
                </a:lnTo>
                <a:lnTo>
                  <a:pt x="79" y="590"/>
                </a:lnTo>
                <a:lnTo>
                  <a:pt x="79" y="592"/>
                </a:lnTo>
                <a:lnTo>
                  <a:pt x="79" y="590"/>
                </a:lnTo>
                <a:close/>
                <a:moveTo>
                  <a:pt x="13" y="587"/>
                </a:moveTo>
                <a:lnTo>
                  <a:pt x="15" y="587"/>
                </a:lnTo>
                <a:lnTo>
                  <a:pt x="15" y="589"/>
                </a:lnTo>
                <a:lnTo>
                  <a:pt x="15" y="590"/>
                </a:lnTo>
                <a:lnTo>
                  <a:pt x="15" y="592"/>
                </a:lnTo>
                <a:lnTo>
                  <a:pt x="13" y="592"/>
                </a:lnTo>
                <a:lnTo>
                  <a:pt x="13" y="590"/>
                </a:lnTo>
                <a:lnTo>
                  <a:pt x="13" y="589"/>
                </a:lnTo>
                <a:lnTo>
                  <a:pt x="11" y="589"/>
                </a:lnTo>
                <a:lnTo>
                  <a:pt x="13" y="587"/>
                </a:lnTo>
                <a:close/>
                <a:moveTo>
                  <a:pt x="160" y="589"/>
                </a:moveTo>
                <a:lnTo>
                  <a:pt x="159" y="589"/>
                </a:lnTo>
                <a:lnTo>
                  <a:pt x="159" y="587"/>
                </a:lnTo>
                <a:lnTo>
                  <a:pt x="160" y="587"/>
                </a:lnTo>
                <a:lnTo>
                  <a:pt x="160" y="589"/>
                </a:lnTo>
                <a:close/>
                <a:moveTo>
                  <a:pt x="79" y="587"/>
                </a:moveTo>
                <a:lnTo>
                  <a:pt x="79" y="589"/>
                </a:lnTo>
                <a:lnTo>
                  <a:pt x="77" y="589"/>
                </a:lnTo>
                <a:lnTo>
                  <a:pt x="77" y="587"/>
                </a:lnTo>
                <a:lnTo>
                  <a:pt x="77" y="589"/>
                </a:lnTo>
                <a:lnTo>
                  <a:pt x="77" y="587"/>
                </a:lnTo>
                <a:lnTo>
                  <a:pt x="77" y="589"/>
                </a:lnTo>
                <a:lnTo>
                  <a:pt x="77" y="587"/>
                </a:lnTo>
                <a:lnTo>
                  <a:pt x="77" y="585"/>
                </a:lnTo>
                <a:lnTo>
                  <a:pt x="77" y="587"/>
                </a:lnTo>
                <a:lnTo>
                  <a:pt x="79" y="587"/>
                </a:lnTo>
                <a:close/>
                <a:moveTo>
                  <a:pt x="80" y="587"/>
                </a:moveTo>
                <a:lnTo>
                  <a:pt x="80" y="585"/>
                </a:lnTo>
                <a:lnTo>
                  <a:pt x="80" y="587"/>
                </a:lnTo>
                <a:close/>
                <a:moveTo>
                  <a:pt x="71" y="585"/>
                </a:moveTo>
                <a:lnTo>
                  <a:pt x="71" y="584"/>
                </a:lnTo>
                <a:lnTo>
                  <a:pt x="71" y="585"/>
                </a:lnTo>
                <a:close/>
                <a:moveTo>
                  <a:pt x="11" y="584"/>
                </a:moveTo>
                <a:lnTo>
                  <a:pt x="11" y="585"/>
                </a:lnTo>
                <a:lnTo>
                  <a:pt x="11" y="584"/>
                </a:lnTo>
                <a:lnTo>
                  <a:pt x="11" y="582"/>
                </a:lnTo>
                <a:lnTo>
                  <a:pt x="11" y="584"/>
                </a:lnTo>
                <a:close/>
                <a:moveTo>
                  <a:pt x="69" y="581"/>
                </a:moveTo>
                <a:lnTo>
                  <a:pt x="71" y="581"/>
                </a:lnTo>
                <a:lnTo>
                  <a:pt x="71" y="582"/>
                </a:lnTo>
                <a:lnTo>
                  <a:pt x="71" y="584"/>
                </a:lnTo>
                <a:lnTo>
                  <a:pt x="71" y="582"/>
                </a:lnTo>
                <a:lnTo>
                  <a:pt x="71" y="581"/>
                </a:lnTo>
                <a:lnTo>
                  <a:pt x="69" y="581"/>
                </a:lnTo>
                <a:close/>
                <a:moveTo>
                  <a:pt x="72" y="576"/>
                </a:moveTo>
                <a:lnTo>
                  <a:pt x="74" y="576"/>
                </a:lnTo>
                <a:lnTo>
                  <a:pt x="74" y="577"/>
                </a:lnTo>
                <a:lnTo>
                  <a:pt x="72" y="577"/>
                </a:lnTo>
                <a:lnTo>
                  <a:pt x="72" y="579"/>
                </a:lnTo>
                <a:lnTo>
                  <a:pt x="72" y="577"/>
                </a:lnTo>
                <a:lnTo>
                  <a:pt x="71" y="577"/>
                </a:lnTo>
                <a:lnTo>
                  <a:pt x="71" y="576"/>
                </a:lnTo>
                <a:lnTo>
                  <a:pt x="72" y="576"/>
                </a:lnTo>
                <a:close/>
                <a:moveTo>
                  <a:pt x="10" y="576"/>
                </a:moveTo>
                <a:lnTo>
                  <a:pt x="11" y="576"/>
                </a:lnTo>
                <a:lnTo>
                  <a:pt x="10" y="577"/>
                </a:lnTo>
                <a:lnTo>
                  <a:pt x="11" y="577"/>
                </a:lnTo>
                <a:lnTo>
                  <a:pt x="11" y="579"/>
                </a:lnTo>
                <a:lnTo>
                  <a:pt x="11" y="581"/>
                </a:lnTo>
                <a:lnTo>
                  <a:pt x="11" y="579"/>
                </a:lnTo>
                <a:lnTo>
                  <a:pt x="10" y="579"/>
                </a:lnTo>
                <a:lnTo>
                  <a:pt x="10" y="577"/>
                </a:lnTo>
                <a:lnTo>
                  <a:pt x="10" y="579"/>
                </a:lnTo>
                <a:lnTo>
                  <a:pt x="10" y="577"/>
                </a:lnTo>
                <a:lnTo>
                  <a:pt x="8" y="576"/>
                </a:lnTo>
                <a:lnTo>
                  <a:pt x="10" y="576"/>
                </a:lnTo>
                <a:close/>
                <a:moveTo>
                  <a:pt x="75" y="576"/>
                </a:moveTo>
                <a:lnTo>
                  <a:pt x="75" y="574"/>
                </a:lnTo>
                <a:lnTo>
                  <a:pt x="75" y="576"/>
                </a:lnTo>
                <a:close/>
                <a:moveTo>
                  <a:pt x="75" y="576"/>
                </a:moveTo>
                <a:lnTo>
                  <a:pt x="74" y="576"/>
                </a:lnTo>
                <a:lnTo>
                  <a:pt x="74" y="574"/>
                </a:lnTo>
                <a:lnTo>
                  <a:pt x="75" y="574"/>
                </a:lnTo>
                <a:lnTo>
                  <a:pt x="75" y="576"/>
                </a:lnTo>
                <a:close/>
                <a:moveTo>
                  <a:pt x="77" y="574"/>
                </a:moveTo>
                <a:lnTo>
                  <a:pt x="77" y="576"/>
                </a:lnTo>
                <a:lnTo>
                  <a:pt x="77" y="574"/>
                </a:lnTo>
                <a:lnTo>
                  <a:pt x="75" y="574"/>
                </a:lnTo>
                <a:lnTo>
                  <a:pt x="77" y="574"/>
                </a:lnTo>
                <a:close/>
                <a:moveTo>
                  <a:pt x="64" y="573"/>
                </a:moveTo>
                <a:lnTo>
                  <a:pt x="66" y="573"/>
                </a:lnTo>
                <a:lnTo>
                  <a:pt x="66" y="571"/>
                </a:lnTo>
                <a:lnTo>
                  <a:pt x="66" y="573"/>
                </a:lnTo>
                <a:lnTo>
                  <a:pt x="64" y="573"/>
                </a:lnTo>
                <a:lnTo>
                  <a:pt x="64" y="571"/>
                </a:lnTo>
                <a:lnTo>
                  <a:pt x="64" y="573"/>
                </a:lnTo>
                <a:close/>
                <a:moveTo>
                  <a:pt x="0" y="571"/>
                </a:moveTo>
                <a:lnTo>
                  <a:pt x="0" y="573"/>
                </a:lnTo>
                <a:lnTo>
                  <a:pt x="0" y="571"/>
                </a:lnTo>
                <a:close/>
                <a:moveTo>
                  <a:pt x="72" y="571"/>
                </a:moveTo>
                <a:lnTo>
                  <a:pt x="72" y="573"/>
                </a:lnTo>
                <a:lnTo>
                  <a:pt x="72" y="571"/>
                </a:lnTo>
                <a:lnTo>
                  <a:pt x="74" y="571"/>
                </a:lnTo>
                <a:lnTo>
                  <a:pt x="74" y="573"/>
                </a:lnTo>
                <a:lnTo>
                  <a:pt x="72" y="573"/>
                </a:lnTo>
                <a:lnTo>
                  <a:pt x="72" y="574"/>
                </a:lnTo>
                <a:lnTo>
                  <a:pt x="71" y="574"/>
                </a:lnTo>
                <a:lnTo>
                  <a:pt x="69" y="574"/>
                </a:lnTo>
                <a:lnTo>
                  <a:pt x="71" y="574"/>
                </a:lnTo>
                <a:lnTo>
                  <a:pt x="71" y="576"/>
                </a:lnTo>
                <a:lnTo>
                  <a:pt x="69" y="576"/>
                </a:lnTo>
                <a:lnTo>
                  <a:pt x="69" y="577"/>
                </a:lnTo>
                <a:lnTo>
                  <a:pt x="69" y="576"/>
                </a:lnTo>
                <a:lnTo>
                  <a:pt x="67" y="576"/>
                </a:lnTo>
                <a:lnTo>
                  <a:pt x="67" y="574"/>
                </a:lnTo>
                <a:lnTo>
                  <a:pt x="67" y="576"/>
                </a:lnTo>
                <a:lnTo>
                  <a:pt x="67" y="574"/>
                </a:lnTo>
                <a:lnTo>
                  <a:pt x="66" y="574"/>
                </a:lnTo>
                <a:lnTo>
                  <a:pt x="67" y="574"/>
                </a:lnTo>
                <a:lnTo>
                  <a:pt x="67" y="573"/>
                </a:lnTo>
                <a:lnTo>
                  <a:pt x="69" y="573"/>
                </a:lnTo>
                <a:lnTo>
                  <a:pt x="69" y="571"/>
                </a:lnTo>
                <a:lnTo>
                  <a:pt x="71" y="571"/>
                </a:lnTo>
                <a:lnTo>
                  <a:pt x="72" y="571"/>
                </a:lnTo>
                <a:close/>
                <a:moveTo>
                  <a:pt x="74" y="571"/>
                </a:moveTo>
                <a:lnTo>
                  <a:pt x="72" y="571"/>
                </a:lnTo>
                <a:lnTo>
                  <a:pt x="74" y="571"/>
                </a:lnTo>
                <a:close/>
                <a:moveTo>
                  <a:pt x="5" y="573"/>
                </a:moveTo>
                <a:lnTo>
                  <a:pt x="5" y="571"/>
                </a:lnTo>
                <a:lnTo>
                  <a:pt x="3" y="571"/>
                </a:lnTo>
                <a:lnTo>
                  <a:pt x="5" y="571"/>
                </a:lnTo>
                <a:lnTo>
                  <a:pt x="3" y="571"/>
                </a:lnTo>
                <a:lnTo>
                  <a:pt x="5" y="569"/>
                </a:lnTo>
                <a:lnTo>
                  <a:pt x="5" y="571"/>
                </a:lnTo>
                <a:lnTo>
                  <a:pt x="5" y="573"/>
                </a:lnTo>
                <a:close/>
                <a:moveTo>
                  <a:pt x="29" y="569"/>
                </a:moveTo>
                <a:lnTo>
                  <a:pt x="31" y="569"/>
                </a:lnTo>
                <a:lnTo>
                  <a:pt x="32" y="569"/>
                </a:lnTo>
                <a:lnTo>
                  <a:pt x="32" y="571"/>
                </a:lnTo>
                <a:lnTo>
                  <a:pt x="34" y="571"/>
                </a:lnTo>
                <a:lnTo>
                  <a:pt x="34" y="573"/>
                </a:lnTo>
                <a:lnTo>
                  <a:pt x="32" y="573"/>
                </a:lnTo>
                <a:lnTo>
                  <a:pt x="34" y="573"/>
                </a:lnTo>
                <a:lnTo>
                  <a:pt x="32" y="573"/>
                </a:lnTo>
                <a:lnTo>
                  <a:pt x="32" y="574"/>
                </a:lnTo>
                <a:lnTo>
                  <a:pt x="34" y="574"/>
                </a:lnTo>
                <a:lnTo>
                  <a:pt x="34" y="573"/>
                </a:lnTo>
                <a:lnTo>
                  <a:pt x="34" y="574"/>
                </a:lnTo>
                <a:lnTo>
                  <a:pt x="35" y="573"/>
                </a:lnTo>
                <a:lnTo>
                  <a:pt x="37" y="573"/>
                </a:lnTo>
                <a:lnTo>
                  <a:pt x="37" y="574"/>
                </a:lnTo>
                <a:lnTo>
                  <a:pt x="37" y="576"/>
                </a:lnTo>
                <a:lnTo>
                  <a:pt x="39" y="576"/>
                </a:lnTo>
                <a:lnTo>
                  <a:pt x="39" y="577"/>
                </a:lnTo>
                <a:lnTo>
                  <a:pt x="40" y="577"/>
                </a:lnTo>
                <a:lnTo>
                  <a:pt x="40" y="579"/>
                </a:lnTo>
                <a:lnTo>
                  <a:pt x="42" y="579"/>
                </a:lnTo>
                <a:lnTo>
                  <a:pt x="42" y="581"/>
                </a:lnTo>
                <a:lnTo>
                  <a:pt x="43" y="581"/>
                </a:lnTo>
                <a:lnTo>
                  <a:pt x="43" y="582"/>
                </a:lnTo>
                <a:lnTo>
                  <a:pt x="43" y="584"/>
                </a:lnTo>
                <a:lnTo>
                  <a:pt x="45" y="584"/>
                </a:lnTo>
                <a:lnTo>
                  <a:pt x="45" y="585"/>
                </a:lnTo>
                <a:lnTo>
                  <a:pt x="45" y="587"/>
                </a:lnTo>
                <a:lnTo>
                  <a:pt x="45" y="589"/>
                </a:lnTo>
                <a:lnTo>
                  <a:pt x="45" y="590"/>
                </a:lnTo>
                <a:lnTo>
                  <a:pt x="43" y="590"/>
                </a:lnTo>
                <a:lnTo>
                  <a:pt x="45" y="590"/>
                </a:lnTo>
                <a:lnTo>
                  <a:pt x="45" y="589"/>
                </a:lnTo>
                <a:lnTo>
                  <a:pt x="45" y="587"/>
                </a:lnTo>
                <a:lnTo>
                  <a:pt x="47" y="587"/>
                </a:lnTo>
                <a:lnTo>
                  <a:pt x="47" y="585"/>
                </a:lnTo>
                <a:lnTo>
                  <a:pt x="47" y="587"/>
                </a:lnTo>
                <a:lnTo>
                  <a:pt x="48" y="587"/>
                </a:lnTo>
                <a:lnTo>
                  <a:pt x="48" y="589"/>
                </a:lnTo>
                <a:lnTo>
                  <a:pt x="48" y="587"/>
                </a:lnTo>
                <a:lnTo>
                  <a:pt x="48" y="589"/>
                </a:lnTo>
                <a:lnTo>
                  <a:pt x="50" y="590"/>
                </a:lnTo>
                <a:lnTo>
                  <a:pt x="50" y="592"/>
                </a:lnTo>
                <a:lnTo>
                  <a:pt x="51" y="592"/>
                </a:lnTo>
                <a:lnTo>
                  <a:pt x="51" y="593"/>
                </a:lnTo>
                <a:lnTo>
                  <a:pt x="53" y="593"/>
                </a:lnTo>
                <a:lnTo>
                  <a:pt x="53" y="595"/>
                </a:lnTo>
                <a:lnTo>
                  <a:pt x="53" y="597"/>
                </a:lnTo>
                <a:lnTo>
                  <a:pt x="53" y="598"/>
                </a:lnTo>
                <a:lnTo>
                  <a:pt x="53" y="600"/>
                </a:lnTo>
                <a:lnTo>
                  <a:pt x="53" y="598"/>
                </a:lnTo>
                <a:lnTo>
                  <a:pt x="55" y="598"/>
                </a:lnTo>
                <a:lnTo>
                  <a:pt x="55" y="600"/>
                </a:lnTo>
                <a:lnTo>
                  <a:pt x="53" y="600"/>
                </a:lnTo>
                <a:lnTo>
                  <a:pt x="53" y="601"/>
                </a:lnTo>
                <a:lnTo>
                  <a:pt x="53" y="603"/>
                </a:lnTo>
                <a:lnTo>
                  <a:pt x="51" y="603"/>
                </a:lnTo>
                <a:lnTo>
                  <a:pt x="50" y="603"/>
                </a:lnTo>
                <a:lnTo>
                  <a:pt x="50" y="605"/>
                </a:lnTo>
                <a:lnTo>
                  <a:pt x="48" y="606"/>
                </a:lnTo>
                <a:lnTo>
                  <a:pt x="48" y="608"/>
                </a:lnTo>
                <a:lnTo>
                  <a:pt x="48" y="606"/>
                </a:lnTo>
                <a:lnTo>
                  <a:pt x="47" y="608"/>
                </a:lnTo>
                <a:lnTo>
                  <a:pt x="45" y="608"/>
                </a:lnTo>
                <a:lnTo>
                  <a:pt x="45" y="606"/>
                </a:lnTo>
                <a:lnTo>
                  <a:pt x="43" y="606"/>
                </a:lnTo>
                <a:lnTo>
                  <a:pt x="43" y="605"/>
                </a:lnTo>
                <a:lnTo>
                  <a:pt x="42" y="605"/>
                </a:lnTo>
                <a:lnTo>
                  <a:pt x="40" y="605"/>
                </a:lnTo>
                <a:lnTo>
                  <a:pt x="40" y="603"/>
                </a:lnTo>
                <a:lnTo>
                  <a:pt x="39" y="603"/>
                </a:lnTo>
                <a:lnTo>
                  <a:pt x="39" y="601"/>
                </a:lnTo>
                <a:lnTo>
                  <a:pt x="39" y="603"/>
                </a:lnTo>
                <a:lnTo>
                  <a:pt x="37" y="603"/>
                </a:lnTo>
                <a:lnTo>
                  <a:pt x="37" y="601"/>
                </a:lnTo>
                <a:lnTo>
                  <a:pt x="35" y="601"/>
                </a:lnTo>
                <a:lnTo>
                  <a:pt x="34" y="601"/>
                </a:lnTo>
                <a:lnTo>
                  <a:pt x="34" y="600"/>
                </a:lnTo>
                <a:lnTo>
                  <a:pt x="34" y="601"/>
                </a:lnTo>
                <a:lnTo>
                  <a:pt x="32" y="601"/>
                </a:lnTo>
                <a:lnTo>
                  <a:pt x="31" y="601"/>
                </a:lnTo>
                <a:lnTo>
                  <a:pt x="31" y="600"/>
                </a:lnTo>
                <a:lnTo>
                  <a:pt x="31" y="598"/>
                </a:lnTo>
                <a:lnTo>
                  <a:pt x="31" y="600"/>
                </a:lnTo>
                <a:lnTo>
                  <a:pt x="29" y="600"/>
                </a:lnTo>
                <a:lnTo>
                  <a:pt x="27" y="600"/>
                </a:lnTo>
                <a:lnTo>
                  <a:pt x="26" y="600"/>
                </a:lnTo>
                <a:lnTo>
                  <a:pt x="26" y="598"/>
                </a:lnTo>
                <a:lnTo>
                  <a:pt x="24" y="598"/>
                </a:lnTo>
                <a:lnTo>
                  <a:pt x="23" y="598"/>
                </a:lnTo>
                <a:lnTo>
                  <a:pt x="23" y="597"/>
                </a:lnTo>
                <a:lnTo>
                  <a:pt x="23" y="595"/>
                </a:lnTo>
                <a:lnTo>
                  <a:pt x="24" y="595"/>
                </a:lnTo>
                <a:lnTo>
                  <a:pt x="23" y="595"/>
                </a:lnTo>
                <a:lnTo>
                  <a:pt x="24" y="595"/>
                </a:lnTo>
                <a:lnTo>
                  <a:pt x="23" y="595"/>
                </a:lnTo>
                <a:lnTo>
                  <a:pt x="24" y="595"/>
                </a:lnTo>
                <a:lnTo>
                  <a:pt x="23" y="595"/>
                </a:lnTo>
                <a:lnTo>
                  <a:pt x="23" y="597"/>
                </a:lnTo>
                <a:lnTo>
                  <a:pt x="21" y="597"/>
                </a:lnTo>
                <a:lnTo>
                  <a:pt x="21" y="595"/>
                </a:lnTo>
                <a:lnTo>
                  <a:pt x="19" y="595"/>
                </a:lnTo>
                <a:lnTo>
                  <a:pt x="21" y="597"/>
                </a:lnTo>
                <a:lnTo>
                  <a:pt x="19" y="597"/>
                </a:lnTo>
                <a:lnTo>
                  <a:pt x="18" y="597"/>
                </a:lnTo>
                <a:lnTo>
                  <a:pt x="18" y="595"/>
                </a:lnTo>
                <a:lnTo>
                  <a:pt x="18" y="597"/>
                </a:lnTo>
                <a:lnTo>
                  <a:pt x="16" y="597"/>
                </a:lnTo>
                <a:lnTo>
                  <a:pt x="16" y="595"/>
                </a:lnTo>
                <a:lnTo>
                  <a:pt x="16" y="593"/>
                </a:lnTo>
                <a:lnTo>
                  <a:pt x="16" y="592"/>
                </a:lnTo>
                <a:lnTo>
                  <a:pt x="16" y="593"/>
                </a:lnTo>
                <a:lnTo>
                  <a:pt x="16" y="592"/>
                </a:lnTo>
                <a:lnTo>
                  <a:pt x="18" y="592"/>
                </a:lnTo>
                <a:lnTo>
                  <a:pt x="18" y="593"/>
                </a:lnTo>
                <a:lnTo>
                  <a:pt x="18" y="592"/>
                </a:lnTo>
                <a:lnTo>
                  <a:pt x="16" y="592"/>
                </a:lnTo>
                <a:lnTo>
                  <a:pt x="16" y="590"/>
                </a:lnTo>
                <a:lnTo>
                  <a:pt x="15" y="590"/>
                </a:lnTo>
                <a:lnTo>
                  <a:pt x="15" y="589"/>
                </a:lnTo>
                <a:lnTo>
                  <a:pt x="15" y="587"/>
                </a:lnTo>
                <a:lnTo>
                  <a:pt x="13" y="587"/>
                </a:lnTo>
                <a:lnTo>
                  <a:pt x="11" y="587"/>
                </a:lnTo>
                <a:lnTo>
                  <a:pt x="11" y="585"/>
                </a:lnTo>
                <a:lnTo>
                  <a:pt x="13" y="585"/>
                </a:lnTo>
                <a:lnTo>
                  <a:pt x="13" y="584"/>
                </a:lnTo>
                <a:lnTo>
                  <a:pt x="11" y="584"/>
                </a:lnTo>
                <a:lnTo>
                  <a:pt x="11" y="582"/>
                </a:lnTo>
                <a:lnTo>
                  <a:pt x="13" y="582"/>
                </a:lnTo>
                <a:lnTo>
                  <a:pt x="13" y="581"/>
                </a:lnTo>
                <a:lnTo>
                  <a:pt x="11" y="581"/>
                </a:lnTo>
                <a:lnTo>
                  <a:pt x="11" y="579"/>
                </a:lnTo>
                <a:lnTo>
                  <a:pt x="11" y="581"/>
                </a:lnTo>
                <a:lnTo>
                  <a:pt x="11" y="579"/>
                </a:lnTo>
                <a:lnTo>
                  <a:pt x="11" y="577"/>
                </a:lnTo>
                <a:lnTo>
                  <a:pt x="13" y="577"/>
                </a:lnTo>
                <a:lnTo>
                  <a:pt x="13" y="579"/>
                </a:lnTo>
                <a:lnTo>
                  <a:pt x="13" y="577"/>
                </a:lnTo>
                <a:lnTo>
                  <a:pt x="13" y="579"/>
                </a:lnTo>
                <a:lnTo>
                  <a:pt x="15" y="579"/>
                </a:lnTo>
                <a:lnTo>
                  <a:pt x="13" y="579"/>
                </a:lnTo>
                <a:lnTo>
                  <a:pt x="13" y="577"/>
                </a:lnTo>
                <a:lnTo>
                  <a:pt x="11" y="577"/>
                </a:lnTo>
                <a:lnTo>
                  <a:pt x="11" y="576"/>
                </a:lnTo>
                <a:lnTo>
                  <a:pt x="10" y="576"/>
                </a:lnTo>
                <a:lnTo>
                  <a:pt x="10" y="574"/>
                </a:lnTo>
                <a:lnTo>
                  <a:pt x="11" y="574"/>
                </a:lnTo>
                <a:lnTo>
                  <a:pt x="10" y="574"/>
                </a:lnTo>
                <a:lnTo>
                  <a:pt x="10" y="573"/>
                </a:lnTo>
                <a:lnTo>
                  <a:pt x="11" y="573"/>
                </a:lnTo>
                <a:lnTo>
                  <a:pt x="11" y="574"/>
                </a:lnTo>
                <a:lnTo>
                  <a:pt x="11" y="576"/>
                </a:lnTo>
                <a:lnTo>
                  <a:pt x="11" y="577"/>
                </a:lnTo>
                <a:lnTo>
                  <a:pt x="11" y="576"/>
                </a:lnTo>
                <a:lnTo>
                  <a:pt x="11" y="574"/>
                </a:lnTo>
                <a:lnTo>
                  <a:pt x="11" y="573"/>
                </a:lnTo>
                <a:lnTo>
                  <a:pt x="11" y="571"/>
                </a:lnTo>
                <a:lnTo>
                  <a:pt x="11" y="573"/>
                </a:lnTo>
                <a:lnTo>
                  <a:pt x="11" y="571"/>
                </a:lnTo>
                <a:lnTo>
                  <a:pt x="11" y="569"/>
                </a:lnTo>
                <a:lnTo>
                  <a:pt x="11" y="571"/>
                </a:lnTo>
                <a:lnTo>
                  <a:pt x="11" y="569"/>
                </a:lnTo>
                <a:lnTo>
                  <a:pt x="13" y="569"/>
                </a:lnTo>
                <a:lnTo>
                  <a:pt x="13" y="571"/>
                </a:lnTo>
                <a:lnTo>
                  <a:pt x="13" y="569"/>
                </a:lnTo>
                <a:lnTo>
                  <a:pt x="15" y="569"/>
                </a:lnTo>
                <a:lnTo>
                  <a:pt x="16" y="569"/>
                </a:lnTo>
                <a:lnTo>
                  <a:pt x="18" y="569"/>
                </a:lnTo>
                <a:lnTo>
                  <a:pt x="19" y="569"/>
                </a:lnTo>
                <a:lnTo>
                  <a:pt x="21" y="569"/>
                </a:lnTo>
                <a:lnTo>
                  <a:pt x="23" y="569"/>
                </a:lnTo>
                <a:lnTo>
                  <a:pt x="24" y="569"/>
                </a:lnTo>
                <a:lnTo>
                  <a:pt x="26" y="571"/>
                </a:lnTo>
                <a:lnTo>
                  <a:pt x="26" y="569"/>
                </a:lnTo>
                <a:lnTo>
                  <a:pt x="27" y="569"/>
                </a:lnTo>
                <a:lnTo>
                  <a:pt x="27" y="571"/>
                </a:lnTo>
                <a:lnTo>
                  <a:pt x="26" y="571"/>
                </a:lnTo>
                <a:lnTo>
                  <a:pt x="26" y="573"/>
                </a:lnTo>
                <a:lnTo>
                  <a:pt x="26" y="574"/>
                </a:lnTo>
                <a:lnTo>
                  <a:pt x="24" y="574"/>
                </a:lnTo>
                <a:lnTo>
                  <a:pt x="26" y="574"/>
                </a:lnTo>
                <a:lnTo>
                  <a:pt x="26" y="576"/>
                </a:lnTo>
                <a:lnTo>
                  <a:pt x="24" y="576"/>
                </a:lnTo>
                <a:lnTo>
                  <a:pt x="26" y="576"/>
                </a:lnTo>
                <a:lnTo>
                  <a:pt x="26" y="574"/>
                </a:lnTo>
                <a:lnTo>
                  <a:pt x="27" y="574"/>
                </a:lnTo>
                <a:lnTo>
                  <a:pt x="27" y="573"/>
                </a:lnTo>
                <a:lnTo>
                  <a:pt x="27" y="571"/>
                </a:lnTo>
                <a:lnTo>
                  <a:pt x="27" y="569"/>
                </a:lnTo>
                <a:lnTo>
                  <a:pt x="29" y="569"/>
                </a:lnTo>
                <a:close/>
                <a:moveTo>
                  <a:pt x="26" y="568"/>
                </a:moveTo>
                <a:lnTo>
                  <a:pt x="24" y="568"/>
                </a:lnTo>
                <a:lnTo>
                  <a:pt x="26" y="568"/>
                </a:lnTo>
                <a:lnTo>
                  <a:pt x="26" y="566"/>
                </a:lnTo>
                <a:lnTo>
                  <a:pt x="27" y="568"/>
                </a:lnTo>
                <a:lnTo>
                  <a:pt x="26" y="568"/>
                </a:lnTo>
                <a:close/>
                <a:moveTo>
                  <a:pt x="15" y="566"/>
                </a:moveTo>
                <a:lnTo>
                  <a:pt x="16" y="566"/>
                </a:lnTo>
                <a:lnTo>
                  <a:pt x="16" y="568"/>
                </a:lnTo>
                <a:lnTo>
                  <a:pt x="15" y="568"/>
                </a:lnTo>
                <a:lnTo>
                  <a:pt x="16" y="568"/>
                </a:lnTo>
                <a:lnTo>
                  <a:pt x="15" y="568"/>
                </a:lnTo>
                <a:lnTo>
                  <a:pt x="15" y="566"/>
                </a:lnTo>
                <a:close/>
                <a:moveTo>
                  <a:pt x="19" y="566"/>
                </a:moveTo>
                <a:lnTo>
                  <a:pt x="19" y="568"/>
                </a:lnTo>
                <a:lnTo>
                  <a:pt x="19" y="566"/>
                </a:lnTo>
                <a:lnTo>
                  <a:pt x="21" y="566"/>
                </a:lnTo>
                <a:lnTo>
                  <a:pt x="21" y="568"/>
                </a:lnTo>
                <a:lnTo>
                  <a:pt x="19" y="568"/>
                </a:lnTo>
                <a:lnTo>
                  <a:pt x="18" y="568"/>
                </a:lnTo>
                <a:lnTo>
                  <a:pt x="18" y="566"/>
                </a:lnTo>
                <a:lnTo>
                  <a:pt x="19" y="566"/>
                </a:lnTo>
                <a:close/>
                <a:moveTo>
                  <a:pt x="16" y="566"/>
                </a:moveTo>
                <a:lnTo>
                  <a:pt x="16" y="568"/>
                </a:lnTo>
                <a:lnTo>
                  <a:pt x="16" y="566"/>
                </a:lnTo>
                <a:close/>
                <a:moveTo>
                  <a:pt x="63" y="558"/>
                </a:moveTo>
                <a:lnTo>
                  <a:pt x="63" y="557"/>
                </a:lnTo>
                <a:lnTo>
                  <a:pt x="63" y="558"/>
                </a:lnTo>
                <a:close/>
                <a:moveTo>
                  <a:pt x="322" y="553"/>
                </a:moveTo>
                <a:lnTo>
                  <a:pt x="323" y="553"/>
                </a:lnTo>
                <a:lnTo>
                  <a:pt x="323" y="555"/>
                </a:lnTo>
                <a:lnTo>
                  <a:pt x="322" y="555"/>
                </a:lnTo>
                <a:lnTo>
                  <a:pt x="322" y="553"/>
                </a:lnTo>
                <a:lnTo>
                  <a:pt x="320" y="553"/>
                </a:lnTo>
                <a:lnTo>
                  <a:pt x="322" y="553"/>
                </a:lnTo>
                <a:close/>
                <a:moveTo>
                  <a:pt x="304" y="549"/>
                </a:moveTo>
                <a:lnTo>
                  <a:pt x="306" y="549"/>
                </a:lnTo>
                <a:lnTo>
                  <a:pt x="307" y="549"/>
                </a:lnTo>
                <a:lnTo>
                  <a:pt x="307" y="550"/>
                </a:lnTo>
                <a:lnTo>
                  <a:pt x="309" y="550"/>
                </a:lnTo>
                <a:lnTo>
                  <a:pt x="309" y="549"/>
                </a:lnTo>
                <a:lnTo>
                  <a:pt x="309" y="550"/>
                </a:lnTo>
                <a:lnTo>
                  <a:pt x="311" y="550"/>
                </a:lnTo>
                <a:lnTo>
                  <a:pt x="312" y="550"/>
                </a:lnTo>
                <a:lnTo>
                  <a:pt x="314" y="550"/>
                </a:lnTo>
                <a:lnTo>
                  <a:pt x="315" y="550"/>
                </a:lnTo>
                <a:lnTo>
                  <a:pt x="315" y="552"/>
                </a:lnTo>
                <a:lnTo>
                  <a:pt x="317" y="552"/>
                </a:lnTo>
                <a:lnTo>
                  <a:pt x="319" y="552"/>
                </a:lnTo>
                <a:lnTo>
                  <a:pt x="319" y="553"/>
                </a:lnTo>
                <a:lnTo>
                  <a:pt x="317" y="553"/>
                </a:lnTo>
                <a:lnTo>
                  <a:pt x="315" y="553"/>
                </a:lnTo>
                <a:lnTo>
                  <a:pt x="314" y="553"/>
                </a:lnTo>
                <a:lnTo>
                  <a:pt x="312" y="553"/>
                </a:lnTo>
                <a:lnTo>
                  <a:pt x="312" y="552"/>
                </a:lnTo>
                <a:lnTo>
                  <a:pt x="311" y="552"/>
                </a:lnTo>
                <a:lnTo>
                  <a:pt x="309" y="552"/>
                </a:lnTo>
                <a:lnTo>
                  <a:pt x="307" y="552"/>
                </a:lnTo>
                <a:lnTo>
                  <a:pt x="306" y="550"/>
                </a:lnTo>
                <a:lnTo>
                  <a:pt x="304" y="550"/>
                </a:lnTo>
                <a:lnTo>
                  <a:pt x="304" y="549"/>
                </a:lnTo>
                <a:lnTo>
                  <a:pt x="303" y="549"/>
                </a:lnTo>
                <a:lnTo>
                  <a:pt x="304" y="549"/>
                </a:lnTo>
                <a:close/>
                <a:moveTo>
                  <a:pt x="85" y="544"/>
                </a:moveTo>
                <a:lnTo>
                  <a:pt x="85" y="545"/>
                </a:lnTo>
                <a:lnTo>
                  <a:pt x="85" y="547"/>
                </a:lnTo>
                <a:lnTo>
                  <a:pt x="87" y="547"/>
                </a:lnTo>
                <a:lnTo>
                  <a:pt x="87" y="549"/>
                </a:lnTo>
                <a:lnTo>
                  <a:pt x="87" y="550"/>
                </a:lnTo>
                <a:lnTo>
                  <a:pt x="87" y="552"/>
                </a:lnTo>
                <a:lnTo>
                  <a:pt x="87" y="553"/>
                </a:lnTo>
                <a:lnTo>
                  <a:pt x="88" y="553"/>
                </a:lnTo>
                <a:lnTo>
                  <a:pt x="88" y="555"/>
                </a:lnTo>
                <a:lnTo>
                  <a:pt x="90" y="555"/>
                </a:lnTo>
                <a:lnTo>
                  <a:pt x="90" y="557"/>
                </a:lnTo>
                <a:lnTo>
                  <a:pt x="90" y="558"/>
                </a:lnTo>
                <a:lnTo>
                  <a:pt x="91" y="557"/>
                </a:lnTo>
                <a:lnTo>
                  <a:pt x="91" y="558"/>
                </a:lnTo>
                <a:lnTo>
                  <a:pt x="93" y="558"/>
                </a:lnTo>
                <a:lnTo>
                  <a:pt x="93" y="560"/>
                </a:lnTo>
                <a:lnTo>
                  <a:pt x="93" y="561"/>
                </a:lnTo>
                <a:lnTo>
                  <a:pt x="93" y="563"/>
                </a:lnTo>
                <a:lnTo>
                  <a:pt x="95" y="563"/>
                </a:lnTo>
                <a:lnTo>
                  <a:pt x="95" y="565"/>
                </a:lnTo>
                <a:lnTo>
                  <a:pt x="96" y="565"/>
                </a:lnTo>
                <a:lnTo>
                  <a:pt x="98" y="565"/>
                </a:lnTo>
                <a:lnTo>
                  <a:pt x="98" y="566"/>
                </a:lnTo>
                <a:lnTo>
                  <a:pt x="98" y="568"/>
                </a:lnTo>
                <a:lnTo>
                  <a:pt x="98" y="566"/>
                </a:lnTo>
                <a:lnTo>
                  <a:pt x="98" y="568"/>
                </a:lnTo>
                <a:lnTo>
                  <a:pt x="98" y="569"/>
                </a:lnTo>
                <a:lnTo>
                  <a:pt x="99" y="569"/>
                </a:lnTo>
                <a:lnTo>
                  <a:pt x="101" y="569"/>
                </a:lnTo>
                <a:lnTo>
                  <a:pt x="101" y="571"/>
                </a:lnTo>
                <a:lnTo>
                  <a:pt x="101" y="569"/>
                </a:lnTo>
                <a:lnTo>
                  <a:pt x="101" y="571"/>
                </a:lnTo>
                <a:lnTo>
                  <a:pt x="103" y="571"/>
                </a:lnTo>
                <a:lnTo>
                  <a:pt x="103" y="573"/>
                </a:lnTo>
                <a:lnTo>
                  <a:pt x="104" y="573"/>
                </a:lnTo>
                <a:lnTo>
                  <a:pt x="104" y="574"/>
                </a:lnTo>
                <a:lnTo>
                  <a:pt x="104" y="576"/>
                </a:lnTo>
                <a:lnTo>
                  <a:pt x="104" y="577"/>
                </a:lnTo>
                <a:lnTo>
                  <a:pt x="104" y="579"/>
                </a:lnTo>
                <a:lnTo>
                  <a:pt x="106" y="579"/>
                </a:lnTo>
                <a:lnTo>
                  <a:pt x="106" y="581"/>
                </a:lnTo>
                <a:lnTo>
                  <a:pt x="107" y="581"/>
                </a:lnTo>
                <a:lnTo>
                  <a:pt x="107" y="582"/>
                </a:lnTo>
                <a:lnTo>
                  <a:pt x="106" y="582"/>
                </a:lnTo>
                <a:lnTo>
                  <a:pt x="107" y="582"/>
                </a:lnTo>
                <a:lnTo>
                  <a:pt x="107" y="584"/>
                </a:lnTo>
                <a:lnTo>
                  <a:pt x="109" y="584"/>
                </a:lnTo>
                <a:lnTo>
                  <a:pt x="109" y="585"/>
                </a:lnTo>
                <a:lnTo>
                  <a:pt x="107" y="585"/>
                </a:lnTo>
                <a:lnTo>
                  <a:pt x="109" y="585"/>
                </a:lnTo>
                <a:lnTo>
                  <a:pt x="109" y="587"/>
                </a:lnTo>
                <a:lnTo>
                  <a:pt x="109" y="589"/>
                </a:lnTo>
                <a:lnTo>
                  <a:pt x="109" y="590"/>
                </a:lnTo>
                <a:lnTo>
                  <a:pt x="111" y="590"/>
                </a:lnTo>
                <a:lnTo>
                  <a:pt x="112" y="590"/>
                </a:lnTo>
                <a:lnTo>
                  <a:pt x="112" y="592"/>
                </a:lnTo>
                <a:lnTo>
                  <a:pt x="112" y="590"/>
                </a:lnTo>
                <a:lnTo>
                  <a:pt x="112" y="592"/>
                </a:lnTo>
                <a:lnTo>
                  <a:pt x="114" y="592"/>
                </a:lnTo>
                <a:lnTo>
                  <a:pt x="114" y="593"/>
                </a:lnTo>
                <a:lnTo>
                  <a:pt x="114" y="595"/>
                </a:lnTo>
                <a:lnTo>
                  <a:pt x="114" y="593"/>
                </a:lnTo>
                <a:lnTo>
                  <a:pt x="115" y="593"/>
                </a:lnTo>
                <a:lnTo>
                  <a:pt x="115" y="595"/>
                </a:lnTo>
                <a:lnTo>
                  <a:pt x="117" y="595"/>
                </a:lnTo>
                <a:lnTo>
                  <a:pt x="117" y="597"/>
                </a:lnTo>
                <a:lnTo>
                  <a:pt x="119" y="597"/>
                </a:lnTo>
                <a:lnTo>
                  <a:pt x="119" y="598"/>
                </a:lnTo>
                <a:lnTo>
                  <a:pt x="120" y="598"/>
                </a:lnTo>
                <a:lnTo>
                  <a:pt x="120" y="600"/>
                </a:lnTo>
                <a:lnTo>
                  <a:pt x="120" y="601"/>
                </a:lnTo>
                <a:lnTo>
                  <a:pt x="122" y="601"/>
                </a:lnTo>
                <a:lnTo>
                  <a:pt x="122" y="603"/>
                </a:lnTo>
                <a:lnTo>
                  <a:pt x="123" y="603"/>
                </a:lnTo>
                <a:lnTo>
                  <a:pt x="125" y="603"/>
                </a:lnTo>
                <a:lnTo>
                  <a:pt x="125" y="605"/>
                </a:lnTo>
                <a:lnTo>
                  <a:pt x="127" y="605"/>
                </a:lnTo>
                <a:lnTo>
                  <a:pt x="128" y="605"/>
                </a:lnTo>
                <a:lnTo>
                  <a:pt x="128" y="606"/>
                </a:lnTo>
                <a:lnTo>
                  <a:pt x="130" y="606"/>
                </a:lnTo>
                <a:lnTo>
                  <a:pt x="130" y="608"/>
                </a:lnTo>
                <a:lnTo>
                  <a:pt x="130" y="609"/>
                </a:lnTo>
                <a:lnTo>
                  <a:pt x="131" y="609"/>
                </a:lnTo>
                <a:lnTo>
                  <a:pt x="131" y="611"/>
                </a:lnTo>
                <a:lnTo>
                  <a:pt x="131" y="613"/>
                </a:lnTo>
                <a:lnTo>
                  <a:pt x="133" y="613"/>
                </a:lnTo>
                <a:lnTo>
                  <a:pt x="133" y="614"/>
                </a:lnTo>
                <a:lnTo>
                  <a:pt x="133" y="616"/>
                </a:lnTo>
                <a:lnTo>
                  <a:pt x="133" y="617"/>
                </a:lnTo>
                <a:lnTo>
                  <a:pt x="135" y="617"/>
                </a:lnTo>
                <a:lnTo>
                  <a:pt x="135" y="619"/>
                </a:lnTo>
                <a:lnTo>
                  <a:pt x="133" y="619"/>
                </a:lnTo>
                <a:lnTo>
                  <a:pt x="133" y="621"/>
                </a:lnTo>
                <a:lnTo>
                  <a:pt x="135" y="621"/>
                </a:lnTo>
                <a:lnTo>
                  <a:pt x="133" y="622"/>
                </a:lnTo>
                <a:lnTo>
                  <a:pt x="133" y="624"/>
                </a:lnTo>
                <a:lnTo>
                  <a:pt x="133" y="625"/>
                </a:lnTo>
                <a:lnTo>
                  <a:pt x="135" y="625"/>
                </a:lnTo>
                <a:lnTo>
                  <a:pt x="135" y="627"/>
                </a:lnTo>
                <a:lnTo>
                  <a:pt x="135" y="629"/>
                </a:lnTo>
                <a:lnTo>
                  <a:pt x="135" y="630"/>
                </a:lnTo>
                <a:lnTo>
                  <a:pt x="135" y="632"/>
                </a:lnTo>
                <a:lnTo>
                  <a:pt x="135" y="633"/>
                </a:lnTo>
                <a:lnTo>
                  <a:pt x="135" y="635"/>
                </a:lnTo>
                <a:lnTo>
                  <a:pt x="135" y="637"/>
                </a:lnTo>
                <a:lnTo>
                  <a:pt x="136" y="637"/>
                </a:lnTo>
                <a:lnTo>
                  <a:pt x="136" y="638"/>
                </a:lnTo>
                <a:lnTo>
                  <a:pt x="136" y="640"/>
                </a:lnTo>
                <a:lnTo>
                  <a:pt x="136" y="641"/>
                </a:lnTo>
                <a:lnTo>
                  <a:pt x="135" y="641"/>
                </a:lnTo>
                <a:lnTo>
                  <a:pt x="135" y="643"/>
                </a:lnTo>
                <a:lnTo>
                  <a:pt x="135" y="641"/>
                </a:lnTo>
                <a:lnTo>
                  <a:pt x="136" y="641"/>
                </a:lnTo>
                <a:lnTo>
                  <a:pt x="136" y="643"/>
                </a:lnTo>
                <a:lnTo>
                  <a:pt x="136" y="645"/>
                </a:lnTo>
                <a:lnTo>
                  <a:pt x="136" y="646"/>
                </a:lnTo>
                <a:lnTo>
                  <a:pt x="135" y="646"/>
                </a:lnTo>
                <a:lnTo>
                  <a:pt x="135" y="648"/>
                </a:lnTo>
                <a:lnTo>
                  <a:pt x="135" y="646"/>
                </a:lnTo>
                <a:lnTo>
                  <a:pt x="135" y="648"/>
                </a:lnTo>
                <a:lnTo>
                  <a:pt x="133" y="648"/>
                </a:lnTo>
                <a:lnTo>
                  <a:pt x="131" y="648"/>
                </a:lnTo>
                <a:lnTo>
                  <a:pt x="130" y="649"/>
                </a:lnTo>
                <a:lnTo>
                  <a:pt x="128" y="649"/>
                </a:lnTo>
                <a:lnTo>
                  <a:pt x="127" y="649"/>
                </a:lnTo>
                <a:lnTo>
                  <a:pt x="128" y="649"/>
                </a:lnTo>
                <a:lnTo>
                  <a:pt x="127" y="649"/>
                </a:lnTo>
                <a:lnTo>
                  <a:pt x="127" y="648"/>
                </a:lnTo>
                <a:lnTo>
                  <a:pt x="128" y="648"/>
                </a:lnTo>
                <a:lnTo>
                  <a:pt x="127" y="648"/>
                </a:lnTo>
                <a:lnTo>
                  <a:pt x="127" y="649"/>
                </a:lnTo>
                <a:lnTo>
                  <a:pt x="127" y="648"/>
                </a:lnTo>
                <a:lnTo>
                  <a:pt x="125" y="648"/>
                </a:lnTo>
                <a:lnTo>
                  <a:pt x="123" y="648"/>
                </a:lnTo>
                <a:lnTo>
                  <a:pt x="125" y="648"/>
                </a:lnTo>
                <a:lnTo>
                  <a:pt x="123" y="648"/>
                </a:lnTo>
                <a:lnTo>
                  <a:pt x="123" y="646"/>
                </a:lnTo>
                <a:lnTo>
                  <a:pt x="125" y="646"/>
                </a:lnTo>
                <a:lnTo>
                  <a:pt x="123" y="646"/>
                </a:lnTo>
                <a:lnTo>
                  <a:pt x="122" y="646"/>
                </a:lnTo>
                <a:lnTo>
                  <a:pt x="123" y="646"/>
                </a:lnTo>
                <a:lnTo>
                  <a:pt x="122" y="646"/>
                </a:lnTo>
                <a:lnTo>
                  <a:pt x="122" y="645"/>
                </a:lnTo>
                <a:lnTo>
                  <a:pt x="122" y="646"/>
                </a:lnTo>
                <a:lnTo>
                  <a:pt x="122" y="645"/>
                </a:lnTo>
                <a:lnTo>
                  <a:pt x="122" y="646"/>
                </a:lnTo>
                <a:lnTo>
                  <a:pt x="120" y="645"/>
                </a:lnTo>
                <a:lnTo>
                  <a:pt x="120" y="646"/>
                </a:lnTo>
                <a:lnTo>
                  <a:pt x="120" y="645"/>
                </a:lnTo>
                <a:lnTo>
                  <a:pt x="119" y="645"/>
                </a:lnTo>
                <a:lnTo>
                  <a:pt x="119" y="643"/>
                </a:lnTo>
                <a:lnTo>
                  <a:pt x="120" y="643"/>
                </a:lnTo>
                <a:lnTo>
                  <a:pt x="120" y="641"/>
                </a:lnTo>
                <a:lnTo>
                  <a:pt x="119" y="641"/>
                </a:lnTo>
                <a:lnTo>
                  <a:pt x="119" y="643"/>
                </a:lnTo>
                <a:lnTo>
                  <a:pt x="117" y="643"/>
                </a:lnTo>
                <a:lnTo>
                  <a:pt x="117" y="641"/>
                </a:lnTo>
                <a:lnTo>
                  <a:pt x="117" y="640"/>
                </a:lnTo>
                <a:lnTo>
                  <a:pt x="119" y="640"/>
                </a:lnTo>
                <a:lnTo>
                  <a:pt x="117" y="640"/>
                </a:lnTo>
                <a:lnTo>
                  <a:pt x="115" y="640"/>
                </a:lnTo>
                <a:lnTo>
                  <a:pt x="114" y="640"/>
                </a:lnTo>
                <a:lnTo>
                  <a:pt x="114" y="638"/>
                </a:lnTo>
                <a:lnTo>
                  <a:pt x="114" y="637"/>
                </a:lnTo>
                <a:lnTo>
                  <a:pt x="112" y="637"/>
                </a:lnTo>
                <a:lnTo>
                  <a:pt x="114" y="637"/>
                </a:lnTo>
                <a:lnTo>
                  <a:pt x="112" y="637"/>
                </a:lnTo>
                <a:lnTo>
                  <a:pt x="112" y="638"/>
                </a:lnTo>
                <a:lnTo>
                  <a:pt x="112" y="637"/>
                </a:lnTo>
                <a:lnTo>
                  <a:pt x="112" y="635"/>
                </a:lnTo>
                <a:lnTo>
                  <a:pt x="111" y="635"/>
                </a:lnTo>
                <a:lnTo>
                  <a:pt x="112" y="635"/>
                </a:lnTo>
                <a:lnTo>
                  <a:pt x="111" y="635"/>
                </a:lnTo>
                <a:lnTo>
                  <a:pt x="111" y="637"/>
                </a:lnTo>
                <a:lnTo>
                  <a:pt x="111" y="635"/>
                </a:lnTo>
                <a:lnTo>
                  <a:pt x="111" y="633"/>
                </a:lnTo>
                <a:lnTo>
                  <a:pt x="111" y="632"/>
                </a:lnTo>
                <a:lnTo>
                  <a:pt x="111" y="633"/>
                </a:lnTo>
                <a:lnTo>
                  <a:pt x="109" y="633"/>
                </a:lnTo>
                <a:lnTo>
                  <a:pt x="109" y="632"/>
                </a:lnTo>
                <a:lnTo>
                  <a:pt x="109" y="633"/>
                </a:lnTo>
                <a:lnTo>
                  <a:pt x="109" y="632"/>
                </a:lnTo>
                <a:lnTo>
                  <a:pt x="107" y="632"/>
                </a:lnTo>
                <a:lnTo>
                  <a:pt x="107" y="630"/>
                </a:lnTo>
                <a:lnTo>
                  <a:pt x="106" y="630"/>
                </a:lnTo>
                <a:lnTo>
                  <a:pt x="107" y="630"/>
                </a:lnTo>
                <a:lnTo>
                  <a:pt x="106" y="630"/>
                </a:lnTo>
                <a:lnTo>
                  <a:pt x="106" y="629"/>
                </a:lnTo>
                <a:lnTo>
                  <a:pt x="106" y="630"/>
                </a:lnTo>
                <a:lnTo>
                  <a:pt x="106" y="629"/>
                </a:lnTo>
                <a:lnTo>
                  <a:pt x="104" y="629"/>
                </a:lnTo>
                <a:lnTo>
                  <a:pt x="104" y="630"/>
                </a:lnTo>
                <a:lnTo>
                  <a:pt x="104" y="629"/>
                </a:lnTo>
                <a:lnTo>
                  <a:pt x="104" y="627"/>
                </a:lnTo>
                <a:lnTo>
                  <a:pt x="103" y="629"/>
                </a:lnTo>
                <a:lnTo>
                  <a:pt x="103" y="627"/>
                </a:lnTo>
                <a:lnTo>
                  <a:pt x="101" y="627"/>
                </a:lnTo>
                <a:lnTo>
                  <a:pt x="101" y="625"/>
                </a:lnTo>
                <a:lnTo>
                  <a:pt x="101" y="624"/>
                </a:lnTo>
                <a:lnTo>
                  <a:pt x="101" y="625"/>
                </a:lnTo>
                <a:lnTo>
                  <a:pt x="99" y="625"/>
                </a:lnTo>
                <a:lnTo>
                  <a:pt x="99" y="624"/>
                </a:lnTo>
                <a:lnTo>
                  <a:pt x="99" y="622"/>
                </a:lnTo>
                <a:lnTo>
                  <a:pt x="99" y="621"/>
                </a:lnTo>
                <a:lnTo>
                  <a:pt x="101" y="621"/>
                </a:lnTo>
                <a:lnTo>
                  <a:pt x="101" y="619"/>
                </a:lnTo>
                <a:lnTo>
                  <a:pt x="99" y="619"/>
                </a:lnTo>
                <a:lnTo>
                  <a:pt x="99" y="617"/>
                </a:lnTo>
                <a:lnTo>
                  <a:pt x="99" y="616"/>
                </a:lnTo>
                <a:lnTo>
                  <a:pt x="99" y="614"/>
                </a:lnTo>
                <a:lnTo>
                  <a:pt x="98" y="614"/>
                </a:lnTo>
                <a:lnTo>
                  <a:pt x="99" y="613"/>
                </a:lnTo>
                <a:lnTo>
                  <a:pt x="98" y="613"/>
                </a:lnTo>
                <a:lnTo>
                  <a:pt x="98" y="611"/>
                </a:lnTo>
                <a:lnTo>
                  <a:pt x="98" y="609"/>
                </a:lnTo>
                <a:lnTo>
                  <a:pt x="96" y="609"/>
                </a:lnTo>
                <a:lnTo>
                  <a:pt x="95" y="609"/>
                </a:lnTo>
                <a:lnTo>
                  <a:pt x="96" y="609"/>
                </a:lnTo>
                <a:lnTo>
                  <a:pt x="96" y="608"/>
                </a:lnTo>
                <a:lnTo>
                  <a:pt x="95" y="608"/>
                </a:lnTo>
                <a:lnTo>
                  <a:pt x="96" y="608"/>
                </a:lnTo>
                <a:lnTo>
                  <a:pt x="95" y="608"/>
                </a:lnTo>
                <a:lnTo>
                  <a:pt x="95" y="606"/>
                </a:lnTo>
                <a:lnTo>
                  <a:pt x="93" y="606"/>
                </a:lnTo>
                <a:lnTo>
                  <a:pt x="95" y="606"/>
                </a:lnTo>
                <a:lnTo>
                  <a:pt x="93" y="606"/>
                </a:lnTo>
                <a:lnTo>
                  <a:pt x="93" y="605"/>
                </a:lnTo>
                <a:lnTo>
                  <a:pt x="93" y="603"/>
                </a:lnTo>
                <a:lnTo>
                  <a:pt x="93" y="601"/>
                </a:lnTo>
                <a:lnTo>
                  <a:pt x="91" y="601"/>
                </a:lnTo>
                <a:lnTo>
                  <a:pt x="91" y="600"/>
                </a:lnTo>
                <a:lnTo>
                  <a:pt x="91" y="601"/>
                </a:lnTo>
                <a:lnTo>
                  <a:pt x="91" y="600"/>
                </a:lnTo>
                <a:lnTo>
                  <a:pt x="90" y="600"/>
                </a:lnTo>
                <a:lnTo>
                  <a:pt x="91" y="600"/>
                </a:lnTo>
                <a:lnTo>
                  <a:pt x="91" y="598"/>
                </a:lnTo>
                <a:lnTo>
                  <a:pt x="90" y="598"/>
                </a:lnTo>
                <a:lnTo>
                  <a:pt x="90" y="597"/>
                </a:lnTo>
                <a:lnTo>
                  <a:pt x="91" y="597"/>
                </a:lnTo>
                <a:lnTo>
                  <a:pt x="91" y="595"/>
                </a:lnTo>
                <a:lnTo>
                  <a:pt x="91" y="597"/>
                </a:lnTo>
                <a:lnTo>
                  <a:pt x="90" y="595"/>
                </a:lnTo>
                <a:lnTo>
                  <a:pt x="91" y="593"/>
                </a:lnTo>
                <a:lnTo>
                  <a:pt x="90" y="593"/>
                </a:lnTo>
                <a:lnTo>
                  <a:pt x="90" y="592"/>
                </a:lnTo>
                <a:lnTo>
                  <a:pt x="90" y="593"/>
                </a:lnTo>
                <a:lnTo>
                  <a:pt x="88" y="593"/>
                </a:lnTo>
                <a:lnTo>
                  <a:pt x="88" y="592"/>
                </a:lnTo>
                <a:lnTo>
                  <a:pt x="88" y="590"/>
                </a:lnTo>
                <a:lnTo>
                  <a:pt x="87" y="590"/>
                </a:lnTo>
                <a:lnTo>
                  <a:pt x="85" y="590"/>
                </a:lnTo>
                <a:lnTo>
                  <a:pt x="87" y="590"/>
                </a:lnTo>
                <a:lnTo>
                  <a:pt x="85" y="590"/>
                </a:lnTo>
                <a:lnTo>
                  <a:pt x="87" y="592"/>
                </a:lnTo>
                <a:lnTo>
                  <a:pt x="87" y="593"/>
                </a:lnTo>
                <a:lnTo>
                  <a:pt x="87" y="595"/>
                </a:lnTo>
                <a:lnTo>
                  <a:pt x="88" y="595"/>
                </a:lnTo>
                <a:lnTo>
                  <a:pt x="88" y="597"/>
                </a:lnTo>
                <a:lnTo>
                  <a:pt x="88" y="598"/>
                </a:lnTo>
                <a:lnTo>
                  <a:pt x="90" y="598"/>
                </a:lnTo>
                <a:lnTo>
                  <a:pt x="90" y="600"/>
                </a:lnTo>
                <a:lnTo>
                  <a:pt x="90" y="601"/>
                </a:lnTo>
                <a:lnTo>
                  <a:pt x="91" y="601"/>
                </a:lnTo>
                <a:lnTo>
                  <a:pt x="91" y="603"/>
                </a:lnTo>
                <a:lnTo>
                  <a:pt x="91" y="605"/>
                </a:lnTo>
                <a:lnTo>
                  <a:pt x="91" y="606"/>
                </a:lnTo>
                <a:lnTo>
                  <a:pt x="90" y="606"/>
                </a:lnTo>
                <a:lnTo>
                  <a:pt x="91" y="606"/>
                </a:lnTo>
                <a:lnTo>
                  <a:pt x="90" y="606"/>
                </a:lnTo>
                <a:lnTo>
                  <a:pt x="90" y="605"/>
                </a:lnTo>
                <a:lnTo>
                  <a:pt x="90" y="606"/>
                </a:lnTo>
                <a:lnTo>
                  <a:pt x="90" y="605"/>
                </a:lnTo>
                <a:lnTo>
                  <a:pt x="90" y="603"/>
                </a:lnTo>
                <a:lnTo>
                  <a:pt x="88" y="603"/>
                </a:lnTo>
                <a:lnTo>
                  <a:pt x="88" y="601"/>
                </a:lnTo>
                <a:lnTo>
                  <a:pt x="87" y="601"/>
                </a:lnTo>
                <a:lnTo>
                  <a:pt x="87" y="600"/>
                </a:lnTo>
                <a:lnTo>
                  <a:pt x="85" y="600"/>
                </a:lnTo>
                <a:lnTo>
                  <a:pt x="87" y="598"/>
                </a:lnTo>
                <a:lnTo>
                  <a:pt x="85" y="598"/>
                </a:lnTo>
                <a:lnTo>
                  <a:pt x="85" y="597"/>
                </a:lnTo>
                <a:lnTo>
                  <a:pt x="83" y="597"/>
                </a:lnTo>
                <a:lnTo>
                  <a:pt x="85" y="595"/>
                </a:lnTo>
                <a:lnTo>
                  <a:pt x="83" y="595"/>
                </a:lnTo>
                <a:lnTo>
                  <a:pt x="83" y="593"/>
                </a:lnTo>
                <a:lnTo>
                  <a:pt x="83" y="595"/>
                </a:lnTo>
                <a:lnTo>
                  <a:pt x="83" y="593"/>
                </a:lnTo>
                <a:lnTo>
                  <a:pt x="83" y="592"/>
                </a:lnTo>
                <a:lnTo>
                  <a:pt x="82" y="592"/>
                </a:lnTo>
                <a:lnTo>
                  <a:pt x="83" y="592"/>
                </a:lnTo>
                <a:lnTo>
                  <a:pt x="82" y="590"/>
                </a:lnTo>
                <a:lnTo>
                  <a:pt x="82" y="592"/>
                </a:lnTo>
                <a:lnTo>
                  <a:pt x="82" y="590"/>
                </a:lnTo>
                <a:lnTo>
                  <a:pt x="82" y="589"/>
                </a:lnTo>
                <a:lnTo>
                  <a:pt x="80" y="589"/>
                </a:lnTo>
                <a:lnTo>
                  <a:pt x="82" y="589"/>
                </a:lnTo>
                <a:lnTo>
                  <a:pt x="82" y="587"/>
                </a:lnTo>
                <a:lnTo>
                  <a:pt x="83" y="587"/>
                </a:lnTo>
                <a:lnTo>
                  <a:pt x="82" y="587"/>
                </a:lnTo>
                <a:lnTo>
                  <a:pt x="83" y="587"/>
                </a:lnTo>
                <a:lnTo>
                  <a:pt x="83" y="589"/>
                </a:lnTo>
                <a:lnTo>
                  <a:pt x="85" y="589"/>
                </a:lnTo>
                <a:lnTo>
                  <a:pt x="85" y="587"/>
                </a:lnTo>
                <a:lnTo>
                  <a:pt x="87" y="587"/>
                </a:lnTo>
                <a:lnTo>
                  <a:pt x="88" y="587"/>
                </a:lnTo>
                <a:lnTo>
                  <a:pt x="88" y="585"/>
                </a:lnTo>
                <a:lnTo>
                  <a:pt x="90" y="585"/>
                </a:lnTo>
                <a:lnTo>
                  <a:pt x="88" y="585"/>
                </a:lnTo>
                <a:lnTo>
                  <a:pt x="87" y="585"/>
                </a:lnTo>
                <a:lnTo>
                  <a:pt x="85" y="587"/>
                </a:lnTo>
                <a:lnTo>
                  <a:pt x="85" y="585"/>
                </a:lnTo>
                <a:lnTo>
                  <a:pt x="85" y="584"/>
                </a:lnTo>
                <a:lnTo>
                  <a:pt x="87" y="584"/>
                </a:lnTo>
                <a:lnTo>
                  <a:pt x="85" y="584"/>
                </a:lnTo>
                <a:lnTo>
                  <a:pt x="85" y="582"/>
                </a:lnTo>
                <a:lnTo>
                  <a:pt x="85" y="584"/>
                </a:lnTo>
                <a:lnTo>
                  <a:pt x="83" y="584"/>
                </a:lnTo>
                <a:lnTo>
                  <a:pt x="82" y="584"/>
                </a:lnTo>
                <a:lnTo>
                  <a:pt x="82" y="582"/>
                </a:lnTo>
                <a:lnTo>
                  <a:pt x="83" y="582"/>
                </a:lnTo>
                <a:lnTo>
                  <a:pt x="83" y="581"/>
                </a:lnTo>
                <a:lnTo>
                  <a:pt x="83" y="579"/>
                </a:lnTo>
                <a:lnTo>
                  <a:pt x="83" y="581"/>
                </a:lnTo>
                <a:lnTo>
                  <a:pt x="82" y="581"/>
                </a:lnTo>
                <a:lnTo>
                  <a:pt x="82" y="582"/>
                </a:lnTo>
                <a:lnTo>
                  <a:pt x="80" y="584"/>
                </a:lnTo>
                <a:lnTo>
                  <a:pt x="80" y="582"/>
                </a:lnTo>
                <a:lnTo>
                  <a:pt x="80" y="584"/>
                </a:lnTo>
                <a:lnTo>
                  <a:pt x="80" y="582"/>
                </a:lnTo>
                <a:lnTo>
                  <a:pt x="79" y="582"/>
                </a:lnTo>
                <a:lnTo>
                  <a:pt x="80" y="581"/>
                </a:lnTo>
                <a:lnTo>
                  <a:pt x="79" y="581"/>
                </a:lnTo>
                <a:lnTo>
                  <a:pt x="77" y="581"/>
                </a:lnTo>
                <a:lnTo>
                  <a:pt x="75" y="579"/>
                </a:lnTo>
                <a:lnTo>
                  <a:pt x="75" y="581"/>
                </a:lnTo>
                <a:lnTo>
                  <a:pt x="77" y="581"/>
                </a:lnTo>
                <a:lnTo>
                  <a:pt x="75" y="581"/>
                </a:lnTo>
                <a:lnTo>
                  <a:pt x="77" y="581"/>
                </a:lnTo>
                <a:lnTo>
                  <a:pt x="77" y="582"/>
                </a:lnTo>
                <a:lnTo>
                  <a:pt x="75" y="582"/>
                </a:lnTo>
                <a:lnTo>
                  <a:pt x="77" y="582"/>
                </a:lnTo>
                <a:lnTo>
                  <a:pt x="77" y="584"/>
                </a:lnTo>
                <a:lnTo>
                  <a:pt x="77" y="585"/>
                </a:lnTo>
                <a:lnTo>
                  <a:pt x="75" y="585"/>
                </a:lnTo>
                <a:lnTo>
                  <a:pt x="75" y="584"/>
                </a:lnTo>
                <a:lnTo>
                  <a:pt x="75" y="585"/>
                </a:lnTo>
                <a:lnTo>
                  <a:pt x="75" y="587"/>
                </a:lnTo>
                <a:lnTo>
                  <a:pt x="75" y="589"/>
                </a:lnTo>
                <a:lnTo>
                  <a:pt x="77" y="589"/>
                </a:lnTo>
                <a:lnTo>
                  <a:pt x="75" y="589"/>
                </a:lnTo>
                <a:lnTo>
                  <a:pt x="75" y="587"/>
                </a:lnTo>
                <a:lnTo>
                  <a:pt x="74" y="587"/>
                </a:lnTo>
                <a:lnTo>
                  <a:pt x="74" y="585"/>
                </a:lnTo>
                <a:lnTo>
                  <a:pt x="72" y="585"/>
                </a:lnTo>
                <a:lnTo>
                  <a:pt x="72" y="584"/>
                </a:lnTo>
                <a:lnTo>
                  <a:pt x="72" y="582"/>
                </a:lnTo>
                <a:lnTo>
                  <a:pt x="72" y="584"/>
                </a:lnTo>
                <a:lnTo>
                  <a:pt x="72" y="582"/>
                </a:lnTo>
                <a:lnTo>
                  <a:pt x="71" y="582"/>
                </a:lnTo>
                <a:lnTo>
                  <a:pt x="71" y="581"/>
                </a:lnTo>
                <a:lnTo>
                  <a:pt x="71" y="579"/>
                </a:lnTo>
                <a:lnTo>
                  <a:pt x="71" y="581"/>
                </a:lnTo>
                <a:lnTo>
                  <a:pt x="71" y="579"/>
                </a:lnTo>
                <a:lnTo>
                  <a:pt x="72" y="579"/>
                </a:lnTo>
                <a:lnTo>
                  <a:pt x="72" y="577"/>
                </a:lnTo>
                <a:lnTo>
                  <a:pt x="74" y="577"/>
                </a:lnTo>
                <a:lnTo>
                  <a:pt x="75" y="577"/>
                </a:lnTo>
                <a:lnTo>
                  <a:pt x="77" y="577"/>
                </a:lnTo>
                <a:lnTo>
                  <a:pt x="75" y="579"/>
                </a:lnTo>
                <a:lnTo>
                  <a:pt x="77" y="579"/>
                </a:lnTo>
                <a:lnTo>
                  <a:pt x="79" y="579"/>
                </a:lnTo>
                <a:lnTo>
                  <a:pt x="79" y="577"/>
                </a:lnTo>
                <a:lnTo>
                  <a:pt x="79" y="579"/>
                </a:lnTo>
                <a:lnTo>
                  <a:pt x="79" y="577"/>
                </a:lnTo>
                <a:lnTo>
                  <a:pt x="80" y="577"/>
                </a:lnTo>
                <a:lnTo>
                  <a:pt x="82" y="577"/>
                </a:lnTo>
                <a:lnTo>
                  <a:pt x="82" y="579"/>
                </a:lnTo>
                <a:lnTo>
                  <a:pt x="82" y="577"/>
                </a:lnTo>
                <a:lnTo>
                  <a:pt x="83" y="577"/>
                </a:lnTo>
                <a:lnTo>
                  <a:pt x="83" y="576"/>
                </a:lnTo>
                <a:lnTo>
                  <a:pt x="85" y="576"/>
                </a:lnTo>
                <a:lnTo>
                  <a:pt x="85" y="574"/>
                </a:lnTo>
                <a:lnTo>
                  <a:pt x="87" y="574"/>
                </a:lnTo>
                <a:lnTo>
                  <a:pt x="87" y="573"/>
                </a:lnTo>
                <a:lnTo>
                  <a:pt x="88" y="573"/>
                </a:lnTo>
                <a:lnTo>
                  <a:pt x="87" y="573"/>
                </a:lnTo>
                <a:lnTo>
                  <a:pt x="85" y="574"/>
                </a:lnTo>
                <a:lnTo>
                  <a:pt x="85" y="573"/>
                </a:lnTo>
                <a:lnTo>
                  <a:pt x="85" y="571"/>
                </a:lnTo>
                <a:lnTo>
                  <a:pt x="85" y="573"/>
                </a:lnTo>
                <a:lnTo>
                  <a:pt x="83" y="573"/>
                </a:lnTo>
                <a:lnTo>
                  <a:pt x="83" y="574"/>
                </a:lnTo>
                <a:lnTo>
                  <a:pt x="83" y="576"/>
                </a:lnTo>
                <a:lnTo>
                  <a:pt x="82" y="574"/>
                </a:lnTo>
                <a:lnTo>
                  <a:pt x="83" y="574"/>
                </a:lnTo>
                <a:lnTo>
                  <a:pt x="83" y="573"/>
                </a:lnTo>
                <a:lnTo>
                  <a:pt x="82" y="573"/>
                </a:lnTo>
                <a:lnTo>
                  <a:pt x="82" y="574"/>
                </a:lnTo>
                <a:lnTo>
                  <a:pt x="82" y="576"/>
                </a:lnTo>
                <a:lnTo>
                  <a:pt x="80" y="576"/>
                </a:lnTo>
                <a:lnTo>
                  <a:pt x="79" y="577"/>
                </a:lnTo>
                <a:lnTo>
                  <a:pt x="79" y="576"/>
                </a:lnTo>
                <a:lnTo>
                  <a:pt x="79" y="577"/>
                </a:lnTo>
                <a:lnTo>
                  <a:pt x="77" y="577"/>
                </a:lnTo>
                <a:lnTo>
                  <a:pt x="77" y="576"/>
                </a:lnTo>
                <a:lnTo>
                  <a:pt x="75" y="576"/>
                </a:lnTo>
                <a:lnTo>
                  <a:pt x="77" y="576"/>
                </a:lnTo>
                <a:lnTo>
                  <a:pt x="79" y="576"/>
                </a:lnTo>
                <a:lnTo>
                  <a:pt x="79" y="574"/>
                </a:lnTo>
                <a:lnTo>
                  <a:pt x="80" y="574"/>
                </a:lnTo>
                <a:lnTo>
                  <a:pt x="79" y="574"/>
                </a:lnTo>
                <a:lnTo>
                  <a:pt x="77" y="574"/>
                </a:lnTo>
                <a:lnTo>
                  <a:pt x="77" y="576"/>
                </a:lnTo>
                <a:lnTo>
                  <a:pt x="77" y="574"/>
                </a:lnTo>
                <a:lnTo>
                  <a:pt x="77" y="573"/>
                </a:lnTo>
                <a:lnTo>
                  <a:pt x="79" y="573"/>
                </a:lnTo>
                <a:lnTo>
                  <a:pt x="80" y="573"/>
                </a:lnTo>
                <a:lnTo>
                  <a:pt x="80" y="571"/>
                </a:lnTo>
                <a:lnTo>
                  <a:pt x="79" y="571"/>
                </a:lnTo>
                <a:lnTo>
                  <a:pt x="79" y="573"/>
                </a:lnTo>
                <a:lnTo>
                  <a:pt x="77" y="573"/>
                </a:lnTo>
                <a:lnTo>
                  <a:pt x="75" y="573"/>
                </a:lnTo>
                <a:lnTo>
                  <a:pt x="75" y="574"/>
                </a:lnTo>
                <a:lnTo>
                  <a:pt x="74" y="573"/>
                </a:lnTo>
                <a:lnTo>
                  <a:pt x="74" y="571"/>
                </a:lnTo>
                <a:lnTo>
                  <a:pt x="75" y="571"/>
                </a:lnTo>
                <a:lnTo>
                  <a:pt x="75" y="573"/>
                </a:lnTo>
                <a:lnTo>
                  <a:pt x="77" y="573"/>
                </a:lnTo>
                <a:lnTo>
                  <a:pt x="77" y="571"/>
                </a:lnTo>
                <a:lnTo>
                  <a:pt x="75" y="571"/>
                </a:lnTo>
                <a:lnTo>
                  <a:pt x="74" y="571"/>
                </a:lnTo>
                <a:lnTo>
                  <a:pt x="74" y="569"/>
                </a:lnTo>
                <a:lnTo>
                  <a:pt x="74" y="571"/>
                </a:lnTo>
                <a:lnTo>
                  <a:pt x="74" y="569"/>
                </a:lnTo>
                <a:lnTo>
                  <a:pt x="72" y="569"/>
                </a:lnTo>
                <a:lnTo>
                  <a:pt x="72" y="571"/>
                </a:lnTo>
                <a:lnTo>
                  <a:pt x="72" y="569"/>
                </a:lnTo>
                <a:lnTo>
                  <a:pt x="72" y="568"/>
                </a:lnTo>
                <a:lnTo>
                  <a:pt x="71" y="568"/>
                </a:lnTo>
                <a:lnTo>
                  <a:pt x="71" y="569"/>
                </a:lnTo>
                <a:lnTo>
                  <a:pt x="69" y="569"/>
                </a:lnTo>
                <a:lnTo>
                  <a:pt x="69" y="568"/>
                </a:lnTo>
                <a:lnTo>
                  <a:pt x="69" y="569"/>
                </a:lnTo>
                <a:lnTo>
                  <a:pt x="69" y="571"/>
                </a:lnTo>
                <a:lnTo>
                  <a:pt x="67" y="571"/>
                </a:lnTo>
                <a:lnTo>
                  <a:pt x="67" y="573"/>
                </a:lnTo>
                <a:lnTo>
                  <a:pt x="66" y="573"/>
                </a:lnTo>
                <a:lnTo>
                  <a:pt x="66" y="571"/>
                </a:lnTo>
                <a:lnTo>
                  <a:pt x="64" y="571"/>
                </a:lnTo>
                <a:lnTo>
                  <a:pt x="64" y="569"/>
                </a:lnTo>
                <a:lnTo>
                  <a:pt x="64" y="568"/>
                </a:lnTo>
                <a:lnTo>
                  <a:pt x="63" y="568"/>
                </a:lnTo>
                <a:lnTo>
                  <a:pt x="64" y="568"/>
                </a:lnTo>
                <a:lnTo>
                  <a:pt x="63" y="566"/>
                </a:lnTo>
                <a:lnTo>
                  <a:pt x="64" y="566"/>
                </a:lnTo>
                <a:lnTo>
                  <a:pt x="63" y="566"/>
                </a:lnTo>
                <a:lnTo>
                  <a:pt x="64" y="566"/>
                </a:lnTo>
                <a:lnTo>
                  <a:pt x="64" y="565"/>
                </a:lnTo>
                <a:lnTo>
                  <a:pt x="66" y="565"/>
                </a:lnTo>
                <a:lnTo>
                  <a:pt x="64" y="565"/>
                </a:lnTo>
                <a:lnTo>
                  <a:pt x="66" y="565"/>
                </a:lnTo>
                <a:lnTo>
                  <a:pt x="66" y="563"/>
                </a:lnTo>
                <a:lnTo>
                  <a:pt x="67" y="563"/>
                </a:lnTo>
                <a:lnTo>
                  <a:pt x="66" y="563"/>
                </a:lnTo>
                <a:lnTo>
                  <a:pt x="66" y="561"/>
                </a:lnTo>
                <a:lnTo>
                  <a:pt x="66" y="563"/>
                </a:lnTo>
                <a:lnTo>
                  <a:pt x="67" y="563"/>
                </a:lnTo>
                <a:lnTo>
                  <a:pt x="66" y="563"/>
                </a:lnTo>
                <a:lnTo>
                  <a:pt x="66" y="561"/>
                </a:lnTo>
                <a:lnTo>
                  <a:pt x="66" y="560"/>
                </a:lnTo>
                <a:lnTo>
                  <a:pt x="66" y="561"/>
                </a:lnTo>
                <a:lnTo>
                  <a:pt x="64" y="561"/>
                </a:lnTo>
                <a:lnTo>
                  <a:pt x="66" y="561"/>
                </a:lnTo>
                <a:lnTo>
                  <a:pt x="64" y="561"/>
                </a:lnTo>
                <a:lnTo>
                  <a:pt x="64" y="563"/>
                </a:lnTo>
                <a:lnTo>
                  <a:pt x="63" y="563"/>
                </a:lnTo>
                <a:lnTo>
                  <a:pt x="61" y="563"/>
                </a:lnTo>
                <a:lnTo>
                  <a:pt x="63" y="563"/>
                </a:lnTo>
                <a:lnTo>
                  <a:pt x="63" y="561"/>
                </a:lnTo>
                <a:lnTo>
                  <a:pt x="64" y="561"/>
                </a:lnTo>
                <a:lnTo>
                  <a:pt x="64" y="563"/>
                </a:lnTo>
                <a:lnTo>
                  <a:pt x="64" y="561"/>
                </a:lnTo>
                <a:lnTo>
                  <a:pt x="63" y="561"/>
                </a:lnTo>
                <a:lnTo>
                  <a:pt x="63" y="560"/>
                </a:lnTo>
                <a:lnTo>
                  <a:pt x="64" y="560"/>
                </a:lnTo>
                <a:lnTo>
                  <a:pt x="64" y="561"/>
                </a:lnTo>
                <a:lnTo>
                  <a:pt x="64" y="560"/>
                </a:lnTo>
                <a:lnTo>
                  <a:pt x="64" y="558"/>
                </a:lnTo>
                <a:lnTo>
                  <a:pt x="66" y="558"/>
                </a:lnTo>
                <a:lnTo>
                  <a:pt x="66" y="557"/>
                </a:lnTo>
                <a:lnTo>
                  <a:pt x="66" y="558"/>
                </a:lnTo>
                <a:lnTo>
                  <a:pt x="64" y="558"/>
                </a:lnTo>
                <a:lnTo>
                  <a:pt x="64" y="557"/>
                </a:lnTo>
                <a:lnTo>
                  <a:pt x="64" y="555"/>
                </a:lnTo>
                <a:lnTo>
                  <a:pt x="64" y="553"/>
                </a:lnTo>
                <a:lnTo>
                  <a:pt x="64" y="552"/>
                </a:lnTo>
                <a:lnTo>
                  <a:pt x="66" y="552"/>
                </a:lnTo>
                <a:lnTo>
                  <a:pt x="67" y="552"/>
                </a:lnTo>
                <a:lnTo>
                  <a:pt x="67" y="553"/>
                </a:lnTo>
                <a:lnTo>
                  <a:pt x="69" y="553"/>
                </a:lnTo>
                <a:lnTo>
                  <a:pt x="69" y="552"/>
                </a:lnTo>
                <a:lnTo>
                  <a:pt x="69" y="550"/>
                </a:lnTo>
                <a:lnTo>
                  <a:pt x="69" y="549"/>
                </a:lnTo>
                <a:lnTo>
                  <a:pt x="71" y="549"/>
                </a:lnTo>
                <a:lnTo>
                  <a:pt x="71" y="550"/>
                </a:lnTo>
                <a:lnTo>
                  <a:pt x="71" y="549"/>
                </a:lnTo>
                <a:lnTo>
                  <a:pt x="71" y="550"/>
                </a:lnTo>
                <a:lnTo>
                  <a:pt x="72" y="550"/>
                </a:lnTo>
                <a:lnTo>
                  <a:pt x="72" y="549"/>
                </a:lnTo>
                <a:lnTo>
                  <a:pt x="72" y="547"/>
                </a:lnTo>
                <a:lnTo>
                  <a:pt x="71" y="549"/>
                </a:lnTo>
                <a:lnTo>
                  <a:pt x="71" y="547"/>
                </a:lnTo>
                <a:lnTo>
                  <a:pt x="71" y="545"/>
                </a:lnTo>
                <a:lnTo>
                  <a:pt x="72" y="545"/>
                </a:lnTo>
                <a:lnTo>
                  <a:pt x="72" y="547"/>
                </a:lnTo>
                <a:lnTo>
                  <a:pt x="72" y="545"/>
                </a:lnTo>
                <a:lnTo>
                  <a:pt x="74" y="545"/>
                </a:lnTo>
                <a:lnTo>
                  <a:pt x="75" y="545"/>
                </a:lnTo>
                <a:lnTo>
                  <a:pt x="75" y="547"/>
                </a:lnTo>
                <a:lnTo>
                  <a:pt x="75" y="545"/>
                </a:lnTo>
                <a:lnTo>
                  <a:pt x="77" y="545"/>
                </a:lnTo>
                <a:lnTo>
                  <a:pt x="79" y="544"/>
                </a:lnTo>
                <a:lnTo>
                  <a:pt x="80" y="544"/>
                </a:lnTo>
                <a:lnTo>
                  <a:pt x="82" y="544"/>
                </a:lnTo>
                <a:lnTo>
                  <a:pt x="83" y="544"/>
                </a:lnTo>
                <a:lnTo>
                  <a:pt x="85" y="544"/>
                </a:lnTo>
                <a:close/>
                <a:moveTo>
                  <a:pt x="135" y="525"/>
                </a:moveTo>
                <a:lnTo>
                  <a:pt x="133" y="525"/>
                </a:lnTo>
                <a:lnTo>
                  <a:pt x="133" y="523"/>
                </a:lnTo>
                <a:lnTo>
                  <a:pt x="135" y="523"/>
                </a:lnTo>
                <a:lnTo>
                  <a:pt x="135" y="521"/>
                </a:lnTo>
                <a:lnTo>
                  <a:pt x="135" y="523"/>
                </a:lnTo>
                <a:lnTo>
                  <a:pt x="135" y="525"/>
                </a:lnTo>
                <a:close/>
                <a:moveTo>
                  <a:pt x="133" y="507"/>
                </a:moveTo>
                <a:lnTo>
                  <a:pt x="133" y="505"/>
                </a:lnTo>
                <a:lnTo>
                  <a:pt x="133" y="507"/>
                </a:lnTo>
                <a:close/>
                <a:moveTo>
                  <a:pt x="130" y="501"/>
                </a:moveTo>
                <a:lnTo>
                  <a:pt x="130" y="502"/>
                </a:lnTo>
                <a:lnTo>
                  <a:pt x="130" y="504"/>
                </a:lnTo>
                <a:lnTo>
                  <a:pt x="128" y="504"/>
                </a:lnTo>
                <a:lnTo>
                  <a:pt x="127" y="504"/>
                </a:lnTo>
                <a:lnTo>
                  <a:pt x="125" y="505"/>
                </a:lnTo>
                <a:lnTo>
                  <a:pt x="127" y="505"/>
                </a:lnTo>
                <a:lnTo>
                  <a:pt x="128" y="505"/>
                </a:lnTo>
                <a:lnTo>
                  <a:pt x="130" y="505"/>
                </a:lnTo>
                <a:lnTo>
                  <a:pt x="130" y="504"/>
                </a:lnTo>
                <a:lnTo>
                  <a:pt x="130" y="502"/>
                </a:lnTo>
                <a:lnTo>
                  <a:pt x="130" y="504"/>
                </a:lnTo>
                <a:lnTo>
                  <a:pt x="131" y="502"/>
                </a:lnTo>
                <a:lnTo>
                  <a:pt x="131" y="504"/>
                </a:lnTo>
                <a:lnTo>
                  <a:pt x="131" y="502"/>
                </a:lnTo>
                <a:lnTo>
                  <a:pt x="133" y="502"/>
                </a:lnTo>
                <a:lnTo>
                  <a:pt x="133" y="501"/>
                </a:lnTo>
                <a:lnTo>
                  <a:pt x="135" y="501"/>
                </a:lnTo>
                <a:lnTo>
                  <a:pt x="135" y="502"/>
                </a:lnTo>
                <a:lnTo>
                  <a:pt x="135" y="504"/>
                </a:lnTo>
                <a:lnTo>
                  <a:pt x="133" y="504"/>
                </a:lnTo>
                <a:lnTo>
                  <a:pt x="131" y="504"/>
                </a:lnTo>
                <a:lnTo>
                  <a:pt x="131" y="505"/>
                </a:lnTo>
                <a:lnTo>
                  <a:pt x="131" y="507"/>
                </a:lnTo>
                <a:lnTo>
                  <a:pt x="130" y="507"/>
                </a:lnTo>
                <a:lnTo>
                  <a:pt x="128" y="507"/>
                </a:lnTo>
                <a:lnTo>
                  <a:pt x="128" y="509"/>
                </a:lnTo>
                <a:lnTo>
                  <a:pt x="127" y="509"/>
                </a:lnTo>
                <a:lnTo>
                  <a:pt x="127" y="510"/>
                </a:lnTo>
                <a:lnTo>
                  <a:pt x="125" y="510"/>
                </a:lnTo>
                <a:lnTo>
                  <a:pt x="125" y="512"/>
                </a:lnTo>
                <a:lnTo>
                  <a:pt x="125" y="513"/>
                </a:lnTo>
                <a:lnTo>
                  <a:pt x="123" y="513"/>
                </a:lnTo>
                <a:lnTo>
                  <a:pt x="123" y="515"/>
                </a:lnTo>
                <a:lnTo>
                  <a:pt x="123" y="517"/>
                </a:lnTo>
                <a:lnTo>
                  <a:pt x="123" y="518"/>
                </a:lnTo>
                <a:lnTo>
                  <a:pt x="122" y="518"/>
                </a:lnTo>
                <a:lnTo>
                  <a:pt x="122" y="520"/>
                </a:lnTo>
                <a:lnTo>
                  <a:pt x="122" y="521"/>
                </a:lnTo>
                <a:lnTo>
                  <a:pt x="120" y="521"/>
                </a:lnTo>
                <a:lnTo>
                  <a:pt x="120" y="523"/>
                </a:lnTo>
                <a:lnTo>
                  <a:pt x="119" y="523"/>
                </a:lnTo>
                <a:lnTo>
                  <a:pt x="119" y="525"/>
                </a:lnTo>
                <a:lnTo>
                  <a:pt x="117" y="525"/>
                </a:lnTo>
                <a:lnTo>
                  <a:pt x="117" y="523"/>
                </a:lnTo>
                <a:lnTo>
                  <a:pt x="117" y="521"/>
                </a:lnTo>
                <a:lnTo>
                  <a:pt x="115" y="521"/>
                </a:lnTo>
                <a:lnTo>
                  <a:pt x="117" y="521"/>
                </a:lnTo>
                <a:lnTo>
                  <a:pt x="117" y="520"/>
                </a:lnTo>
                <a:lnTo>
                  <a:pt x="117" y="518"/>
                </a:lnTo>
                <a:lnTo>
                  <a:pt x="117" y="517"/>
                </a:lnTo>
                <a:lnTo>
                  <a:pt x="115" y="517"/>
                </a:lnTo>
                <a:lnTo>
                  <a:pt x="117" y="517"/>
                </a:lnTo>
                <a:lnTo>
                  <a:pt x="115" y="515"/>
                </a:lnTo>
                <a:lnTo>
                  <a:pt x="117" y="515"/>
                </a:lnTo>
                <a:lnTo>
                  <a:pt x="117" y="513"/>
                </a:lnTo>
                <a:lnTo>
                  <a:pt x="119" y="513"/>
                </a:lnTo>
                <a:lnTo>
                  <a:pt x="117" y="513"/>
                </a:lnTo>
                <a:lnTo>
                  <a:pt x="119" y="512"/>
                </a:lnTo>
                <a:lnTo>
                  <a:pt x="119" y="510"/>
                </a:lnTo>
                <a:lnTo>
                  <a:pt x="120" y="510"/>
                </a:lnTo>
                <a:lnTo>
                  <a:pt x="122" y="509"/>
                </a:lnTo>
                <a:lnTo>
                  <a:pt x="120" y="509"/>
                </a:lnTo>
                <a:lnTo>
                  <a:pt x="120" y="510"/>
                </a:lnTo>
                <a:lnTo>
                  <a:pt x="119" y="510"/>
                </a:lnTo>
                <a:lnTo>
                  <a:pt x="117" y="510"/>
                </a:lnTo>
                <a:lnTo>
                  <a:pt x="117" y="512"/>
                </a:lnTo>
                <a:lnTo>
                  <a:pt x="115" y="512"/>
                </a:lnTo>
                <a:lnTo>
                  <a:pt x="114" y="512"/>
                </a:lnTo>
                <a:lnTo>
                  <a:pt x="114" y="510"/>
                </a:lnTo>
                <a:lnTo>
                  <a:pt x="114" y="512"/>
                </a:lnTo>
                <a:lnTo>
                  <a:pt x="114" y="510"/>
                </a:lnTo>
                <a:lnTo>
                  <a:pt x="115" y="510"/>
                </a:lnTo>
                <a:lnTo>
                  <a:pt x="115" y="509"/>
                </a:lnTo>
                <a:lnTo>
                  <a:pt x="117" y="509"/>
                </a:lnTo>
                <a:lnTo>
                  <a:pt x="117" y="507"/>
                </a:lnTo>
                <a:lnTo>
                  <a:pt x="119" y="507"/>
                </a:lnTo>
                <a:lnTo>
                  <a:pt x="120" y="507"/>
                </a:lnTo>
                <a:lnTo>
                  <a:pt x="122" y="507"/>
                </a:lnTo>
                <a:lnTo>
                  <a:pt x="123" y="507"/>
                </a:lnTo>
                <a:lnTo>
                  <a:pt x="123" y="505"/>
                </a:lnTo>
                <a:lnTo>
                  <a:pt x="122" y="505"/>
                </a:lnTo>
                <a:lnTo>
                  <a:pt x="122" y="504"/>
                </a:lnTo>
                <a:lnTo>
                  <a:pt x="122" y="505"/>
                </a:lnTo>
                <a:lnTo>
                  <a:pt x="120" y="505"/>
                </a:lnTo>
                <a:lnTo>
                  <a:pt x="120" y="507"/>
                </a:lnTo>
                <a:lnTo>
                  <a:pt x="120" y="505"/>
                </a:lnTo>
                <a:lnTo>
                  <a:pt x="119" y="505"/>
                </a:lnTo>
                <a:lnTo>
                  <a:pt x="119" y="507"/>
                </a:lnTo>
                <a:lnTo>
                  <a:pt x="117" y="507"/>
                </a:lnTo>
                <a:lnTo>
                  <a:pt x="117" y="505"/>
                </a:lnTo>
                <a:lnTo>
                  <a:pt x="117" y="504"/>
                </a:lnTo>
                <a:lnTo>
                  <a:pt x="115" y="504"/>
                </a:lnTo>
                <a:lnTo>
                  <a:pt x="115" y="502"/>
                </a:lnTo>
                <a:lnTo>
                  <a:pt x="117" y="502"/>
                </a:lnTo>
                <a:lnTo>
                  <a:pt x="119" y="502"/>
                </a:lnTo>
                <a:lnTo>
                  <a:pt x="119" y="501"/>
                </a:lnTo>
                <a:lnTo>
                  <a:pt x="120" y="501"/>
                </a:lnTo>
                <a:lnTo>
                  <a:pt x="122" y="501"/>
                </a:lnTo>
                <a:lnTo>
                  <a:pt x="123" y="501"/>
                </a:lnTo>
                <a:lnTo>
                  <a:pt x="125" y="501"/>
                </a:lnTo>
                <a:lnTo>
                  <a:pt x="127" y="501"/>
                </a:lnTo>
                <a:lnTo>
                  <a:pt x="128" y="501"/>
                </a:lnTo>
                <a:lnTo>
                  <a:pt x="130" y="501"/>
                </a:lnTo>
                <a:close/>
                <a:moveTo>
                  <a:pt x="211" y="489"/>
                </a:moveTo>
                <a:lnTo>
                  <a:pt x="213" y="489"/>
                </a:lnTo>
                <a:lnTo>
                  <a:pt x="213" y="491"/>
                </a:lnTo>
                <a:lnTo>
                  <a:pt x="215" y="491"/>
                </a:lnTo>
                <a:lnTo>
                  <a:pt x="216" y="491"/>
                </a:lnTo>
                <a:lnTo>
                  <a:pt x="218" y="493"/>
                </a:lnTo>
                <a:lnTo>
                  <a:pt x="219" y="493"/>
                </a:lnTo>
                <a:lnTo>
                  <a:pt x="219" y="494"/>
                </a:lnTo>
                <a:lnTo>
                  <a:pt x="221" y="494"/>
                </a:lnTo>
                <a:lnTo>
                  <a:pt x="221" y="496"/>
                </a:lnTo>
                <a:lnTo>
                  <a:pt x="223" y="496"/>
                </a:lnTo>
                <a:lnTo>
                  <a:pt x="223" y="497"/>
                </a:lnTo>
                <a:lnTo>
                  <a:pt x="224" y="497"/>
                </a:lnTo>
                <a:lnTo>
                  <a:pt x="226" y="497"/>
                </a:lnTo>
                <a:lnTo>
                  <a:pt x="224" y="499"/>
                </a:lnTo>
                <a:lnTo>
                  <a:pt x="226" y="499"/>
                </a:lnTo>
                <a:lnTo>
                  <a:pt x="227" y="499"/>
                </a:lnTo>
                <a:lnTo>
                  <a:pt x="227" y="501"/>
                </a:lnTo>
                <a:lnTo>
                  <a:pt x="229" y="501"/>
                </a:lnTo>
                <a:lnTo>
                  <a:pt x="229" y="499"/>
                </a:lnTo>
                <a:lnTo>
                  <a:pt x="231" y="499"/>
                </a:lnTo>
                <a:lnTo>
                  <a:pt x="232" y="499"/>
                </a:lnTo>
                <a:lnTo>
                  <a:pt x="232" y="497"/>
                </a:lnTo>
                <a:lnTo>
                  <a:pt x="234" y="497"/>
                </a:lnTo>
                <a:lnTo>
                  <a:pt x="235" y="497"/>
                </a:lnTo>
                <a:lnTo>
                  <a:pt x="237" y="497"/>
                </a:lnTo>
                <a:lnTo>
                  <a:pt x="239" y="499"/>
                </a:lnTo>
                <a:lnTo>
                  <a:pt x="240" y="499"/>
                </a:lnTo>
                <a:lnTo>
                  <a:pt x="240" y="497"/>
                </a:lnTo>
                <a:lnTo>
                  <a:pt x="242" y="497"/>
                </a:lnTo>
                <a:lnTo>
                  <a:pt x="240" y="497"/>
                </a:lnTo>
                <a:lnTo>
                  <a:pt x="240" y="496"/>
                </a:lnTo>
                <a:lnTo>
                  <a:pt x="242" y="496"/>
                </a:lnTo>
                <a:lnTo>
                  <a:pt x="242" y="494"/>
                </a:lnTo>
                <a:lnTo>
                  <a:pt x="243" y="494"/>
                </a:lnTo>
                <a:lnTo>
                  <a:pt x="245" y="494"/>
                </a:lnTo>
                <a:lnTo>
                  <a:pt x="247" y="494"/>
                </a:lnTo>
                <a:lnTo>
                  <a:pt x="247" y="496"/>
                </a:lnTo>
                <a:lnTo>
                  <a:pt x="247" y="497"/>
                </a:lnTo>
                <a:lnTo>
                  <a:pt x="248" y="497"/>
                </a:lnTo>
                <a:lnTo>
                  <a:pt x="248" y="499"/>
                </a:lnTo>
                <a:lnTo>
                  <a:pt x="248" y="501"/>
                </a:lnTo>
                <a:lnTo>
                  <a:pt x="250" y="502"/>
                </a:lnTo>
                <a:lnTo>
                  <a:pt x="250" y="504"/>
                </a:lnTo>
                <a:lnTo>
                  <a:pt x="250" y="505"/>
                </a:lnTo>
                <a:lnTo>
                  <a:pt x="250" y="507"/>
                </a:lnTo>
                <a:lnTo>
                  <a:pt x="251" y="507"/>
                </a:lnTo>
                <a:lnTo>
                  <a:pt x="251" y="509"/>
                </a:lnTo>
                <a:lnTo>
                  <a:pt x="253" y="509"/>
                </a:lnTo>
                <a:lnTo>
                  <a:pt x="253" y="510"/>
                </a:lnTo>
                <a:lnTo>
                  <a:pt x="255" y="510"/>
                </a:lnTo>
                <a:lnTo>
                  <a:pt x="255" y="512"/>
                </a:lnTo>
                <a:lnTo>
                  <a:pt x="256" y="512"/>
                </a:lnTo>
                <a:lnTo>
                  <a:pt x="256" y="513"/>
                </a:lnTo>
                <a:lnTo>
                  <a:pt x="258" y="513"/>
                </a:lnTo>
                <a:lnTo>
                  <a:pt x="259" y="515"/>
                </a:lnTo>
                <a:lnTo>
                  <a:pt x="261" y="515"/>
                </a:lnTo>
                <a:lnTo>
                  <a:pt x="261" y="517"/>
                </a:lnTo>
                <a:lnTo>
                  <a:pt x="263" y="517"/>
                </a:lnTo>
                <a:lnTo>
                  <a:pt x="263" y="518"/>
                </a:lnTo>
                <a:lnTo>
                  <a:pt x="264" y="518"/>
                </a:lnTo>
                <a:lnTo>
                  <a:pt x="264" y="520"/>
                </a:lnTo>
                <a:lnTo>
                  <a:pt x="266" y="520"/>
                </a:lnTo>
                <a:lnTo>
                  <a:pt x="266" y="521"/>
                </a:lnTo>
                <a:lnTo>
                  <a:pt x="267" y="523"/>
                </a:lnTo>
                <a:lnTo>
                  <a:pt x="269" y="523"/>
                </a:lnTo>
                <a:lnTo>
                  <a:pt x="269" y="525"/>
                </a:lnTo>
                <a:lnTo>
                  <a:pt x="271" y="526"/>
                </a:lnTo>
                <a:lnTo>
                  <a:pt x="272" y="528"/>
                </a:lnTo>
                <a:lnTo>
                  <a:pt x="274" y="528"/>
                </a:lnTo>
                <a:lnTo>
                  <a:pt x="274" y="529"/>
                </a:lnTo>
                <a:lnTo>
                  <a:pt x="275" y="529"/>
                </a:lnTo>
                <a:lnTo>
                  <a:pt x="275" y="531"/>
                </a:lnTo>
                <a:lnTo>
                  <a:pt x="277" y="531"/>
                </a:lnTo>
                <a:lnTo>
                  <a:pt x="277" y="533"/>
                </a:lnTo>
                <a:lnTo>
                  <a:pt x="279" y="533"/>
                </a:lnTo>
                <a:lnTo>
                  <a:pt x="280" y="534"/>
                </a:lnTo>
                <a:lnTo>
                  <a:pt x="282" y="536"/>
                </a:lnTo>
                <a:lnTo>
                  <a:pt x="283" y="537"/>
                </a:lnTo>
                <a:lnTo>
                  <a:pt x="285" y="539"/>
                </a:lnTo>
                <a:lnTo>
                  <a:pt x="287" y="541"/>
                </a:lnTo>
                <a:lnTo>
                  <a:pt x="288" y="541"/>
                </a:lnTo>
                <a:lnTo>
                  <a:pt x="288" y="542"/>
                </a:lnTo>
                <a:lnTo>
                  <a:pt x="290" y="542"/>
                </a:lnTo>
                <a:lnTo>
                  <a:pt x="290" y="544"/>
                </a:lnTo>
                <a:lnTo>
                  <a:pt x="291" y="544"/>
                </a:lnTo>
                <a:lnTo>
                  <a:pt x="291" y="545"/>
                </a:lnTo>
                <a:lnTo>
                  <a:pt x="293" y="545"/>
                </a:lnTo>
                <a:lnTo>
                  <a:pt x="295" y="547"/>
                </a:lnTo>
                <a:lnTo>
                  <a:pt x="296" y="549"/>
                </a:lnTo>
                <a:lnTo>
                  <a:pt x="298" y="550"/>
                </a:lnTo>
                <a:lnTo>
                  <a:pt x="299" y="550"/>
                </a:lnTo>
                <a:lnTo>
                  <a:pt x="299" y="552"/>
                </a:lnTo>
                <a:lnTo>
                  <a:pt x="301" y="553"/>
                </a:lnTo>
                <a:lnTo>
                  <a:pt x="301" y="555"/>
                </a:lnTo>
                <a:lnTo>
                  <a:pt x="303" y="555"/>
                </a:lnTo>
                <a:lnTo>
                  <a:pt x="303" y="557"/>
                </a:lnTo>
                <a:lnTo>
                  <a:pt x="304" y="557"/>
                </a:lnTo>
                <a:lnTo>
                  <a:pt x="304" y="558"/>
                </a:lnTo>
                <a:lnTo>
                  <a:pt x="304" y="557"/>
                </a:lnTo>
                <a:lnTo>
                  <a:pt x="306" y="557"/>
                </a:lnTo>
                <a:lnTo>
                  <a:pt x="307" y="557"/>
                </a:lnTo>
                <a:lnTo>
                  <a:pt x="309" y="557"/>
                </a:lnTo>
                <a:lnTo>
                  <a:pt x="311" y="557"/>
                </a:lnTo>
                <a:lnTo>
                  <a:pt x="312" y="557"/>
                </a:lnTo>
                <a:lnTo>
                  <a:pt x="312" y="558"/>
                </a:lnTo>
                <a:lnTo>
                  <a:pt x="314" y="558"/>
                </a:lnTo>
                <a:lnTo>
                  <a:pt x="315" y="558"/>
                </a:lnTo>
                <a:lnTo>
                  <a:pt x="317" y="558"/>
                </a:lnTo>
                <a:lnTo>
                  <a:pt x="317" y="560"/>
                </a:lnTo>
                <a:lnTo>
                  <a:pt x="319" y="560"/>
                </a:lnTo>
                <a:lnTo>
                  <a:pt x="320" y="560"/>
                </a:lnTo>
                <a:lnTo>
                  <a:pt x="320" y="561"/>
                </a:lnTo>
                <a:lnTo>
                  <a:pt x="322" y="561"/>
                </a:lnTo>
                <a:lnTo>
                  <a:pt x="322" y="563"/>
                </a:lnTo>
                <a:lnTo>
                  <a:pt x="322" y="565"/>
                </a:lnTo>
                <a:lnTo>
                  <a:pt x="323" y="565"/>
                </a:lnTo>
                <a:lnTo>
                  <a:pt x="323" y="566"/>
                </a:lnTo>
                <a:lnTo>
                  <a:pt x="325" y="566"/>
                </a:lnTo>
                <a:lnTo>
                  <a:pt x="325" y="568"/>
                </a:lnTo>
                <a:lnTo>
                  <a:pt x="327" y="568"/>
                </a:lnTo>
                <a:lnTo>
                  <a:pt x="327" y="569"/>
                </a:lnTo>
                <a:lnTo>
                  <a:pt x="327" y="571"/>
                </a:lnTo>
                <a:lnTo>
                  <a:pt x="328" y="571"/>
                </a:lnTo>
                <a:lnTo>
                  <a:pt x="328" y="573"/>
                </a:lnTo>
                <a:lnTo>
                  <a:pt x="328" y="574"/>
                </a:lnTo>
                <a:lnTo>
                  <a:pt x="330" y="576"/>
                </a:lnTo>
                <a:lnTo>
                  <a:pt x="330" y="577"/>
                </a:lnTo>
                <a:lnTo>
                  <a:pt x="330" y="579"/>
                </a:lnTo>
                <a:lnTo>
                  <a:pt x="331" y="579"/>
                </a:lnTo>
                <a:lnTo>
                  <a:pt x="330" y="579"/>
                </a:lnTo>
                <a:lnTo>
                  <a:pt x="331" y="579"/>
                </a:lnTo>
                <a:lnTo>
                  <a:pt x="331" y="581"/>
                </a:lnTo>
                <a:lnTo>
                  <a:pt x="333" y="581"/>
                </a:lnTo>
                <a:lnTo>
                  <a:pt x="333" y="582"/>
                </a:lnTo>
                <a:lnTo>
                  <a:pt x="335" y="582"/>
                </a:lnTo>
                <a:lnTo>
                  <a:pt x="335" y="584"/>
                </a:lnTo>
                <a:lnTo>
                  <a:pt x="335" y="585"/>
                </a:lnTo>
                <a:lnTo>
                  <a:pt x="336" y="585"/>
                </a:lnTo>
                <a:lnTo>
                  <a:pt x="336" y="587"/>
                </a:lnTo>
                <a:lnTo>
                  <a:pt x="336" y="589"/>
                </a:lnTo>
                <a:lnTo>
                  <a:pt x="336" y="590"/>
                </a:lnTo>
                <a:lnTo>
                  <a:pt x="338" y="592"/>
                </a:lnTo>
                <a:lnTo>
                  <a:pt x="338" y="593"/>
                </a:lnTo>
                <a:lnTo>
                  <a:pt x="338" y="595"/>
                </a:lnTo>
                <a:lnTo>
                  <a:pt x="338" y="597"/>
                </a:lnTo>
                <a:lnTo>
                  <a:pt x="339" y="597"/>
                </a:lnTo>
                <a:lnTo>
                  <a:pt x="339" y="598"/>
                </a:lnTo>
                <a:lnTo>
                  <a:pt x="338" y="598"/>
                </a:lnTo>
                <a:lnTo>
                  <a:pt x="339" y="598"/>
                </a:lnTo>
                <a:lnTo>
                  <a:pt x="339" y="600"/>
                </a:lnTo>
                <a:lnTo>
                  <a:pt x="339" y="601"/>
                </a:lnTo>
                <a:lnTo>
                  <a:pt x="339" y="603"/>
                </a:lnTo>
                <a:lnTo>
                  <a:pt x="339" y="605"/>
                </a:lnTo>
                <a:lnTo>
                  <a:pt x="341" y="606"/>
                </a:lnTo>
                <a:lnTo>
                  <a:pt x="341" y="608"/>
                </a:lnTo>
                <a:lnTo>
                  <a:pt x="343" y="608"/>
                </a:lnTo>
                <a:lnTo>
                  <a:pt x="343" y="609"/>
                </a:lnTo>
                <a:lnTo>
                  <a:pt x="343" y="611"/>
                </a:lnTo>
                <a:lnTo>
                  <a:pt x="343" y="613"/>
                </a:lnTo>
                <a:lnTo>
                  <a:pt x="344" y="613"/>
                </a:lnTo>
                <a:lnTo>
                  <a:pt x="344" y="614"/>
                </a:lnTo>
                <a:lnTo>
                  <a:pt x="346" y="616"/>
                </a:lnTo>
                <a:lnTo>
                  <a:pt x="346" y="617"/>
                </a:lnTo>
                <a:lnTo>
                  <a:pt x="347" y="619"/>
                </a:lnTo>
                <a:lnTo>
                  <a:pt x="347" y="621"/>
                </a:lnTo>
                <a:lnTo>
                  <a:pt x="347" y="622"/>
                </a:lnTo>
                <a:lnTo>
                  <a:pt x="347" y="624"/>
                </a:lnTo>
                <a:lnTo>
                  <a:pt x="347" y="625"/>
                </a:lnTo>
                <a:lnTo>
                  <a:pt x="349" y="627"/>
                </a:lnTo>
                <a:lnTo>
                  <a:pt x="349" y="629"/>
                </a:lnTo>
                <a:lnTo>
                  <a:pt x="349" y="630"/>
                </a:lnTo>
                <a:lnTo>
                  <a:pt x="349" y="632"/>
                </a:lnTo>
                <a:lnTo>
                  <a:pt x="349" y="633"/>
                </a:lnTo>
                <a:lnTo>
                  <a:pt x="349" y="635"/>
                </a:lnTo>
                <a:lnTo>
                  <a:pt x="349" y="637"/>
                </a:lnTo>
                <a:lnTo>
                  <a:pt x="349" y="638"/>
                </a:lnTo>
                <a:lnTo>
                  <a:pt x="349" y="640"/>
                </a:lnTo>
                <a:lnTo>
                  <a:pt x="349" y="641"/>
                </a:lnTo>
                <a:lnTo>
                  <a:pt x="349" y="643"/>
                </a:lnTo>
                <a:lnTo>
                  <a:pt x="351" y="645"/>
                </a:lnTo>
                <a:lnTo>
                  <a:pt x="351" y="646"/>
                </a:lnTo>
                <a:lnTo>
                  <a:pt x="351" y="648"/>
                </a:lnTo>
                <a:lnTo>
                  <a:pt x="351" y="649"/>
                </a:lnTo>
                <a:lnTo>
                  <a:pt x="351" y="651"/>
                </a:lnTo>
                <a:lnTo>
                  <a:pt x="351" y="653"/>
                </a:lnTo>
                <a:lnTo>
                  <a:pt x="351" y="654"/>
                </a:lnTo>
                <a:lnTo>
                  <a:pt x="351" y="656"/>
                </a:lnTo>
                <a:lnTo>
                  <a:pt x="351" y="657"/>
                </a:lnTo>
                <a:lnTo>
                  <a:pt x="351" y="659"/>
                </a:lnTo>
                <a:lnTo>
                  <a:pt x="351" y="661"/>
                </a:lnTo>
                <a:lnTo>
                  <a:pt x="351" y="662"/>
                </a:lnTo>
                <a:lnTo>
                  <a:pt x="351" y="664"/>
                </a:lnTo>
                <a:lnTo>
                  <a:pt x="351" y="665"/>
                </a:lnTo>
                <a:lnTo>
                  <a:pt x="351" y="667"/>
                </a:lnTo>
                <a:lnTo>
                  <a:pt x="351" y="669"/>
                </a:lnTo>
                <a:lnTo>
                  <a:pt x="351" y="670"/>
                </a:lnTo>
                <a:lnTo>
                  <a:pt x="351" y="672"/>
                </a:lnTo>
                <a:lnTo>
                  <a:pt x="351" y="673"/>
                </a:lnTo>
                <a:lnTo>
                  <a:pt x="351" y="675"/>
                </a:lnTo>
                <a:lnTo>
                  <a:pt x="351" y="677"/>
                </a:lnTo>
                <a:lnTo>
                  <a:pt x="351" y="678"/>
                </a:lnTo>
                <a:lnTo>
                  <a:pt x="351" y="680"/>
                </a:lnTo>
                <a:lnTo>
                  <a:pt x="349" y="680"/>
                </a:lnTo>
                <a:lnTo>
                  <a:pt x="351" y="680"/>
                </a:lnTo>
                <a:lnTo>
                  <a:pt x="351" y="681"/>
                </a:lnTo>
                <a:lnTo>
                  <a:pt x="349" y="681"/>
                </a:lnTo>
                <a:lnTo>
                  <a:pt x="349" y="683"/>
                </a:lnTo>
                <a:lnTo>
                  <a:pt x="349" y="685"/>
                </a:lnTo>
                <a:lnTo>
                  <a:pt x="347" y="686"/>
                </a:lnTo>
                <a:lnTo>
                  <a:pt x="347" y="685"/>
                </a:lnTo>
                <a:lnTo>
                  <a:pt x="346" y="685"/>
                </a:lnTo>
                <a:lnTo>
                  <a:pt x="346" y="686"/>
                </a:lnTo>
                <a:lnTo>
                  <a:pt x="346" y="688"/>
                </a:lnTo>
                <a:lnTo>
                  <a:pt x="346" y="689"/>
                </a:lnTo>
                <a:lnTo>
                  <a:pt x="346" y="691"/>
                </a:lnTo>
                <a:lnTo>
                  <a:pt x="346" y="693"/>
                </a:lnTo>
                <a:lnTo>
                  <a:pt x="346" y="694"/>
                </a:lnTo>
                <a:lnTo>
                  <a:pt x="346" y="696"/>
                </a:lnTo>
                <a:lnTo>
                  <a:pt x="346" y="697"/>
                </a:lnTo>
                <a:lnTo>
                  <a:pt x="346" y="699"/>
                </a:lnTo>
                <a:lnTo>
                  <a:pt x="346" y="701"/>
                </a:lnTo>
                <a:lnTo>
                  <a:pt x="346" y="702"/>
                </a:lnTo>
                <a:lnTo>
                  <a:pt x="346" y="704"/>
                </a:lnTo>
                <a:lnTo>
                  <a:pt x="346" y="705"/>
                </a:lnTo>
                <a:lnTo>
                  <a:pt x="346" y="707"/>
                </a:lnTo>
                <a:lnTo>
                  <a:pt x="346" y="709"/>
                </a:lnTo>
                <a:lnTo>
                  <a:pt x="344" y="709"/>
                </a:lnTo>
                <a:lnTo>
                  <a:pt x="344" y="707"/>
                </a:lnTo>
                <a:lnTo>
                  <a:pt x="344" y="709"/>
                </a:lnTo>
                <a:lnTo>
                  <a:pt x="344" y="710"/>
                </a:lnTo>
                <a:lnTo>
                  <a:pt x="344" y="712"/>
                </a:lnTo>
                <a:lnTo>
                  <a:pt x="344" y="713"/>
                </a:lnTo>
                <a:lnTo>
                  <a:pt x="346" y="715"/>
                </a:lnTo>
                <a:lnTo>
                  <a:pt x="344" y="715"/>
                </a:lnTo>
                <a:lnTo>
                  <a:pt x="346" y="715"/>
                </a:lnTo>
                <a:lnTo>
                  <a:pt x="344" y="715"/>
                </a:lnTo>
                <a:lnTo>
                  <a:pt x="346" y="715"/>
                </a:lnTo>
                <a:lnTo>
                  <a:pt x="344" y="715"/>
                </a:lnTo>
                <a:lnTo>
                  <a:pt x="346" y="717"/>
                </a:lnTo>
                <a:lnTo>
                  <a:pt x="344" y="717"/>
                </a:lnTo>
                <a:lnTo>
                  <a:pt x="344" y="718"/>
                </a:lnTo>
                <a:lnTo>
                  <a:pt x="344" y="720"/>
                </a:lnTo>
                <a:lnTo>
                  <a:pt x="346" y="720"/>
                </a:lnTo>
                <a:lnTo>
                  <a:pt x="344" y="720"/>
                </a:lnTo>
                <a:lnTo>
                  <a:pt x="344" y="721"/>
                </a:lnTo>
                <a:lnTo>
                  <a:pt x="344" y="723"/>
                </a:lnTo>
                <a:lnTo>
                  <a:pt x="344" y="725"/>
                </a:lnTo>
                <a:lnTo>
                  <a:pt x="344" y="726"/>
                </a:lnTo>
                <a:lnTo>
                  <a:pt x="344" y="728"/>
                </a:lnTo>
                <a:lnTo>
                  <a:pt x="343" y="728"/>
                </a:lnTo>
                <a:lnTo>
                  <a:pt x="343" y="729"/>
                </a:lnTo>
                <a:lnTo>
                  <a:pt x="343" y="731"/>
                </a:lnTo>
                <a:lnTo>
                  <a:pt x="343" y="733"/>
                </a:lnTo>
                <a:lnTo>
                  <a:pt x="343" y="734"/>
                </a:lnTo>
                <a:lnTo>
                  <a:pt x="343" y="736"/>
                </a:lnTo>
                <a:lnTo>
                  <a:pt x="341" y="736"/>
                </a:lnTo>
                <a:lnTo>
                  <a:pt x="341" y="737"/>
                </a:lnTo>
                <a:lnTo>
                  <a:pt x="341" y="739"/>
                </a:lnTo>
                <a:lnTo>
                  <a:pt x="341" y="741"/>
                </a:lnTo>
                <a:lnTo>
                  <a:pt x="341" y="742"/>
                </a:lnTo>
                <a:lnTo>
                  <a:pt x="341" y="744"/>
                </a:lnTo>
                <a:lnTo>
                  <a:pt x="341" y="745"/>
                </a:lnTo>
                <a:lnTo>
                  <a:pt x="341" y="747"/>
                </a:lnTo>
                <a:lnTo>
                  <a:pt x="339" y="747"/>
                </a:lnTo>
                <a:lnTo>
                  <a:pt x="339" y="749"/>
                </a:lnTo>
                <a:lnTo>
                  <a:pt x="339" y="750"/>
                </a:lnTo>
                <a:lnTo>
                  <a:pt x="339" y="752"/>
                </a:lnTo>
                <a:lnTo>
                  <a:pt x="339" y="753"/>
                </a:lnTo>
                <a:lnTo>
                  <a:pt x="338" y="753"/>
                </a:lnTo>
                <a:lnTo>
                  <a:pt x="338" y="755"/>
                </a:lnTo>
                <a:lnTo>
                  <a:pt x="336" y="755"/>
                </a:lnTo>
                <a:lnTo>
                  <a:pt x="336" y="753"/>
                </a:lnTo>
                <a:lnTo>
                  <a:pt x="336" y="755"/>
                </a:lnTo>
                <a:lnTo>
                  <a:pt x="336" y="753"/>
                </a:lnTo>
                <a:lnTo>
                  <a:pt x="335" y="753"/>
                </a:lnTo>
                <a:lnTo>
                  <a:pt x="335" y="752"/>
                </a:lnTo>
                <a:lnTo>
                  <a:pt x="335" y="750"/>
                </a:lnTo>
                <a:lnTo>
                  <a:pt x="336" y="750"/>
                </a:lnTo>
                <a:lnTo>
                  <a:pt x="336" y="749"/>
                </a:lnTo>
                <a:lnTo>
                  <a:pt x="335" y="749"/>
                </a:lnTo>
                <a:lnTo>
                  <a:pt x="335" y="747"/>
                </a:lnTo>
                <a:lnTo>
                  <a:pt x="333" y="747"/>
                </a:lnTo>
                <a:lnTo>
                  <a:pt x="333" y="745"/>
                </a:lnTo>
                <a:lnTo>
                  <a:pt x="331" y="745"/>
                </a:lnTo>
                <a:lnTo>
                  <a:pt x="331" y="747"/>
                </a:lnTo>
                <a:lnTo>
                  <a:pt x="333" y="749"/>
                </a:lnTo>
                <a:lnTo>
                  <a:pt x="333" y="750"/>
                </a:lnTo>
                <a:lnTo>
                  <a:pt x="333" y="752"/>
                </a:lnTo>
                <a:lnTo>
                  <a:pt x="333" y="753"/>
                </a:lnTo>
                <a:lnTo>
                  <a:pt x="333" y="755"/>
                </a:lnTo>
                <a:lnTo>
                  <a:pt x="335" y="755"/>
                </a:lnTo>
                <a:lnTo>
                  <a:pt x="335" y="757"/>
                </a:lnTo>
                <a:lnTo>
                  <a:pt x="335" y="758"/>
                </a:lnTo>
                <a:lnTo>
                  <a:pt x="335" y="760"/>
                </a:lnTo>
                <a:lnTo>
                  <a:pt x="336" y="760"/>
                </a:lnTo>
                <a:lnTo>
                  <a:pt x="336" y="761"/>
                </a:lnTo>
                <a:lnTo>
                  <a:pt x="335" y="761"/>
                </a:lnTo>
                <a:lnTo>
                  <a:pt x="335" y="763"/>
                </a:lnTo>
                <a:lnTo>
                  <a:pt x="336" y="763"/>
                </a:lnTo>
                <a:lnTo>
                  <a:pt x="336" y="765"/>
                </a:lnTo>
                <a:lnTo>
                  <a:pt x="335" y="765"/>
                </a:lnTo>
                <a:lnTo>
                  <a:pt x="336" y="765"/>
                </a:lnTo>
                <a:lnTo>
                  <a:pt x="336" y="766"/>
                </a:lnTo>
                <a:lnTo>
                  <a:pt x="336" y="768"/>
                </a:lnTo>
                <a:lnTo>
                  <a:pt x="336" y="769"/>
                </a:lnTo>
                <a:lnTo>
                  <a:pt x="336" y="771"/>
                </a:lnTo>
                <a:lnTo>
                  <a:pt x="338" y="771"/>
                </a:lnTo>
                <a:lnTo>
                  <a:pt x="338" y="773"/>
                </a:lnTo>
                <a:lnTo>
                  <a:pt x="338" y="774"/>
                </a:lnTo>
                <a:lnTo>
                  <a:pt x="338" y="776"/>
                </a:lnTo>
                <a:lnTo>
                  <a:pt x="336" y="776"/>
                </a:lnTo>
                <a:lnTo>
                  <a:pt x="336" y="774"/>
                </a:lnTo>
                <a:lnTo>
                  <a:pt x="335" y="774"/>
                </a:lnTo>
                <a:lnTo>
                  <a:pt x="335" y="773"/>
                </a:lnTo>
                <a:lnTo>
                  <a:pt x="335" y="774"/>
                </a:lnTo>
                <a:lnTo>
                  <a:pt x="335" y="776"/>
                </a:lnTo>
                <a:lnTo>
                  <a:pt x="336" y="776"/>
                </a:lnTo>
                <a:lnTo>
                  <a:pt x="336" y="777"/>
                </a:lnTo>
                <a:lnTo>
                  <a:pt x="335" y="777"/>
                </a:lnTo>
                <a:lnTo>
                  <a:pt x="335" y="779"/>
                </a:lnTo>
                <a:lnTo>
                  <a:pt x="335" y="781"/>
                </a:lnTo>
                <a:lnTo>
                  <a:pt x="335" y="779"/>
                </a:lnTo>
                <a:lnTo>
                  <a:pt x="333" y="779"/>
                </a:lnTo>
                <a:lnTo>
                  <a:pt x="333" y="781"/>
                </a:lnTo>
                <a:lnTo>
                  <a:pt x="331" y="781"/>
                </a:lnTo>
                <a:lnTo>
                  <a:pt x="330" y="781"/>
                </a:lnTo>
                <a:lnTo>
                  <a:pt x="328" y="781"/>
                </a:lnTo>
                <a:lnTo>
                  <a:pt x="328" y="782"/>
                </a:lnTo>
                <a:lnTo>
                  <a:pt x="327" y="782"/>
                </a:lnTo>
                <a:lnTo>
                  <a:pt x="327" y="784"/>
                </a:lnTo>
                <a:lnTo>
                  <a:pt x="327" y="785"/>
                </a:lnTo>
                <a:lnTo>
                  <a:pt x="325" y="785"/>
                </a:lnTo>
                <a:lnTo>
                  <a:pt x="323" y="785"/>
                </a:lnTo>
                <a:lnTo>
                  <a:pt x="323" y="787"/>
                </a:lnTo>
                <a:lnTo>
                  <a:pt x="322" y="787"/>
                </a:lnTo>
                <a:lnTo>
                  <a:pt x="322" y="789"/>
                </a:lnTo>
                <a:lnTo>
                  <a:pt x="322" y="790"/>
                </a:lnTo>
                <a:lnTo>
                  <a:pt x="322" y="792"/>
                </a:lnTo>
                <a:lnTo>
                  <a:pt x="322" y="793"/>
                </a:lnTo>
                <a:lnTo>
                  <a:pt x="320" y="793"/>
                </a:lnTo>
                <a:lnTo>
                  <a:pt x="320" y="795"/>
                </a:lnTo>
                <a:lnTo>
                  <a:pt x="322" y="795"/>
                </a:lnTo>
                <a:lnTo>
                  <a:pt x="320" y="795"/>
                </a:lnTo>
                <a:lnTo>
                  <a:pt x="320" y="797"/>
                </a:lnTo>
                <a:lnTo>
                  <a:pt x="320" y="795"/>
                </a:lnTo>
                <a:lnTo>
                  <a:pt x="320" y="797"/>
                </a:lnTo>
                <a:lnTo>
                  <a:pt x="319" y="797"/>
                </a:lnTo>
                <a:lnTo>
                  <a:pt x="317" y="797"/>
                </a:lnTo>
                <a:lnTo>
                  <a:pt x="317" y="798"/>
                </a:lnTo>
                <a:lnTo>
                  <a:pt x="315" y="798"/>
                </a:lnTo>
                <a:lnTo>
                  <a:pt x="314" y="798"/>
                </a:lnTo>
                <a:lnTo>
                  <a:pt x="314" y="797"/>
                </a:lnTo>
                <a:lnTo>
                  <a:pt x="312" y="797"/>
                </a:lnTo>
                <a:lnTo>
                  <a:pt x="311" y="797"/>
                </a:lnTo>
                <a:lnTo>
                  <a:pt x="311" y="795"/>
                </a:lnTo>
                <a:lnTo>
                  <a:pt x="311" y="797"/>
                </a:lnTo>
                <a:lnTo>
                  <a:pt x="309" y="797"/>
                </a:lnTo>
                <a:lnTo>
                  <a:pt x="309" y="795"/>
                </a:lnTo>
                <a:lnTo>
                  <a:pt x="309" y="793"/>
                </a:lnTo>
                <a:lnTo>
                  <a:pt x="309" y="795"/>
                </a:lnTo>
                <a:lnTo>
                  <a:pt x="307" y="795"/>
                </a:lnTo>
                <a:lnTo>
                  <a:pt x="307" y="797"/>
                </a:lnTo>
                <a:lnTo>
                  <a:pt x="309" y="797"/>
                </a:lnTo>
                <a:lnTo>
                  <a:pt x="311" y="797"/>
                </a:lnTo>
                <a:lnTo>
                  <a:pt x="311" y="798"/>
                </a:lnTo>
                <a:lnTo>
                  <a:pt x="312" y="798"/>
                </a:lnTo>
                <a:lnTo>
                  <a:pt x="312" y="800"/>
                </a:lnTo>
                <a:lnTo>
                  <a:pt x="314" y="800"/>
                </a:lnTo>
                <a:lnTo>
                  <a:pt x="314" y="801"/>
                </a:lnTo>
                <a:lnTo>
                  <a:pt x="315" y="801"/>
                </a:lnTo>
                <a:lnTo>
                  <a:pt x="317" y="801"/>
                </a:lnTo>
                <a:lnTo>
                  <a:pt x="319" y="801"/>
                </a:lnTo>
                <a:lnTo>
                  <a:pt x="319" y="800"/>
                </a:lnTo>
                <a:lnTo>
                  <a:pt x="320" y="800"/>
                </a:lnTo>
                <a:lnTo>
                  <a:pt x="320" y="798"/>
                </a:lnTo>
                <a:lnTo>
                  <a:pt x="322" y="797"/>
                </a:lnTo>
                <a:lnTo>
                  <a:pt x="322" y="795"/>
                </a:lnTo>
                <a:lnTo>
                  <a:pt x="323" y="795"/>
                </a:lnTo>
                <a:lnTo>
                  <a:pt x="323" y="793"/>
                </a:lnTo>
                <a:lnTo>
                  <a:pt x="325" y="793"/>
                </a:lnTo>
                <a:lnTo>
                  <a:pt x="323" y="793"/>
                </a:lnTo>
                <a:lnTo>
                  <a:pt x="323" y="792"/>
                </a:lnTo>
                <a:lnTo>
                  <a:pt x="325" y="792"/>
                </a:lnTo>
                <a:lnTo>
                  <a:pt x="323" y="792"/>
                </a:lnTo>
                <a:lnTo>
                  <a:pt x="325" y="792"/>
                </a:lnTo>
                <a:lnTo>
                  <a:pt x="323" y="792"/>
                </a:lnTo>
                <a:lnTo>
                  <a:pt x="323" y="790"/>
                </a:lnTo>
                <a:lnTo>
                  <a:pt x="325" y="790"/>
                </a:lnTo>
                <a:lnTo>
                  <a:pt x="323" y="790"/>
                </a:lnTo>
                <a:lnTo>
                  <a:pt x="323" y="789"/>
                </a:lnTo>
                <a:lnTo>
                  <a:pt x="325" y="789"/>
                </a:lnTo>
                <a:lnTo>
                  <a:pt x="327" y="789"/>
                </a:lnTo>
                <a:lnTo>
                  <a:pt x="327" y="787"/>
                </a:lnTo>
                <a:lnTo>
                  <a:pt x="328" y="787"/>
                </a:lnTo>
                <a:lnTo>
                  <a:pt x="328" y="785"/>
                </a:lnTo>
                <a:lnTo>
                  <a:pt x="328" y="784"/>
                </a:lnTo>
                <a:lnTo>
                  <a:pt x="330" y="784"/>
                </a:lnTo>
                <a:lnTo>
                  <a:pt x="330" y="782"/>
                </a:lnTo>
                <a:lnTo>
                  <a:pt x="331" y="782"/>
                </a:lnTo>
                <a:lnTo>
                  <a:pt x="333" y="782"/>
                </a:lnTo>
                <a:lnTo>
                  <a:pt x="333" y="784"/>
                </a:lnTo>
                <a:lnTo>
                  <a:pt x="335" y="784"/>
                </a:lnTo>
                <a:lnTo>
                  <a:pt x="335" y="782"/>
                </a:lnTo>
                <a:lnTo>
                  <a:pt x="336" y="782"/>
                </a:lnTo>
                <a:lnTo>
                  <a:pt x="336" y="784"/>
                </a:lnTo>
                <a:lnTo>
                  <a:pt x="338" y="784"/>
                </a:lnTo>
                <a:lnTo>
                  <a:pt x="338" y="785"/>
                </a:lnTo>
                <a:lnTo>
                  <a:pt x="336" y="785"/>
                </a:lnTo>
                <a:lnTo>
                  <a:pt x="336" y="787"/>
                </a:lnTo>
                <a:lnTo>
                  <a:pt x="336" y="789"/>
                </a:lnTo>
                <a:lnTo>
                  <a:pt x="336" y="790"/>
                </a:lnTo>
                <a:lnTo>
                  <a:pt x="336" y="792"/>
                </a:lnTo>
                <a:lnTo>
                  <a:pt x="335" y="792"/>
                </a:lnTo>
                <a:lnTo>
                  <a:pt x="335" y="793"/>
                </a:lnTo>
                <a:lnTo>
                  <a:pt x="333" y="793"/>
                </a:lnTo>
                <a:lnTo>
                  <a:pt x="333" y="795"/>
                </a:lnTo>
                <a:lnTo>
                  <a:pt x="333" y="797"/>
                </a:lnTo>
                <a:lnTo>
                  <a:pt x="333" y="795"/>
                </a:lnTo>
                <a:lnTo>
                  <a:pt x="333" y="797"/>
                </a:lnTo>
                <a:lnTo>
                  <a:pt x="335" y="798"/>
                </a:lnTo>
                <a:lnTo>
                  <a:pt x="333" y="798"/>
                </a:lnTo>
                <a:lnTo>
                  <a:pt x="335" y="798"/>
                </a:lnTo>
                <a:lnTo>
                  <a:pt x="333" y="798"/>
                </a:lnTo>
                <a:lnTo>
                  <a:pt x="333" y="800"/>
                </a:lnTo>
                <a:lnTo>
                  <a:pt x="333" y="801"/>
                </a:lnTo>
                <a:lnTo>
                  <a:pt x="331" y="801"/>
                </a:lnTo>
                <a:lnTo>
                  <a:pt x="331" y="803"/>
                </a:lnTo>
                <a:lnTo>
                  <a:pt x="331" y="805"/>
                </a:lnTo>
                <a:lnTo>
                  <a:pt x="331" y="806"/>
                </a:lnTo>
                <a:lnTo>
                  <a:pt x="331" y="808"/>
                </a:lnTo>
                <a:lnTo>
                  <a:pt x="331" y="806"/>
                </a:lnTo>
                <a:lnTo>
                  <a:pt x="331" y="808"/>
                </a:lnTo>
                <a:lnTo>
                  <a:pt x="331" y="809"/>
                </a:lnTo>
                <a:lnTo>
                  <a:pt x="331" y="811"/>
                </a:lnTo>
                <a:lnTo>
                  <a:pt x="330" y="811"/>
                </a:lnTo>
                <a:lnTo>
                  <a:pt x="328" y="811"/>
                </a:lnTo>
                <a:lnTo>
                  <a:pt x="327" y="811"/>
                </a:lnTo>
                <a:lnTo>
                  <a:pt x="328" y="811"/>
                </a:lnTo>
                <a:lnTo>
                  <a:pt x="327" y="811"/>
                </a:lnTo>
                <a:lnTo>
                  <a:pt x="328" y="811"/>
                </a:lnTo>
                <a:lnTo>
                  <a:pt x="327" y="811"/>
                </a:lnTo>
                <a:lnTo>
                  <a:pt x="325" y="811"/>
                </a:lnTo>
                <a:lnTo>
                  <a:pt x="323" y="811"/>
                </a:lnTo>
                <a:lnTo>
                  <a:pt x="323" y="809"/>
                </a:lnTo>
                <a:lnTo>
                  <a:pt x="322" y="809"/>
                </a:lnTo>
                <a:lnTo>
                  <a:pt x="322" y="808"/>
                </a:lnTo>
                <a:lnTo>
                  <a:pt x="320" y="808"/>
                </a:lnTo>
                <a:lnTo>
                  <a:pt x="320" y="809"/>
                </a:lnTo>
                <a:lnTo>
                  <a:pt x="319" y="809"/>
                </a:lnTo>
                <a:lnTo>
                  <a:pt x="319" y="808"/>
                </a:lnTo>
                <a:lnTo>
                  <a:pt x="317" y="808"/>
                </a:lnTo>
                <a:lnTo>
                  <a:pt x="315" y="808"/>
                </a:lnTo>
                <a:lnTo>
                  <a:pt x="314" y="808"/>
                </a:lnTo>
                <a:lnTo>
                  <a:pt x="314" y="809"/>
                </a:lnTo>
                <a:lnTo>
                  <a:pt x="314" y="808"/>
                </a:lnTo>
                <a:lnTo>
                  <a:pt x="312" y="808"/>
                </a:lnTo>
                <a:lnTo>
                  <a:pt x="312" y="809"/>
                </a:lnTo>
                <a:lnTo>
                  <a:pt x="311" y="809"/>
                </a:lnTo>
                <a:lnTo>
                  <a:pt x="311" y="808"/>
                </a:lnTo>
                <a:lnTo>
                  <a:pt x="311" y="809"/>
                </a:lnTo>
                <a:lnTo>
                  <a:pt x="309" y="809"/>
                </a:lnTo>
                <a:lnTo>
                  <a:pt x="307" y="809"/>
                </a:lnTo>
                <a:lnTo>
                  <a:pt x="306" y="809"/>
                </a:lnTo>
                <a:lnTo>
                  <a:pt x="304" y="809"/>
                </a:lnTo>
                <a:lnTo>
                  <a:pt x="303" y="811"/>
                </a:lnTo>
                <a:lnTo>
                  <a:pt x="301" y="811"/>
                </a:lnTo>
                <a:lnTo>
                  <a:pt x="301" y="809"/>
                </a:lnTo>
                <a:lnTo>
                  <a:pt x="299" y="809"/>
                </a:lnTo>
                <a:lnTo>
                  <a:pt x="299" y="808"/>
                </a:lnTo>
                <a:lnTo>
                  <a:pt x="298" y="808"/>
                </a:lnTo>
                <a:lnTo>
                  <a:pt x="299" y="808"/>
                </a:lnTo>
                <a:lnTo>
                  <a:pt x="299" y="806"/>
                </a:lnTo>
                <a:lnTo>
                  <a:pt x="298" y="806"/>
                </a:lnTo>
                <a:lnTo>
                  <a:pt x="298" y="808"/>
                </a:lnTo>
                <a:lnTo>
                  <a:pt x="298" y="809"/>
                </a:lnTo>
                <a:lnTo>
                  <a:pt x="296" y="811"/>
                </a:lnTo>
                <a:lnTo>
                  <a:pt x="295" y="811"/>
                </a:lnTo>
                <a:lnTo>
                  <a:pt x="295" y="813"/>
                </a:lnTo>
                <a:lnTo>
                  <a:pt x="293" y="813"/>
                </a:lnTo>
                <a:lnTo>
                  <a:pt x="291" y="813"/>
                </a:lnTo>
                <a:lnTo>
                  <a:pt x="290" y="813"/>
                </a:lnTo>
                <a:lnTo>
                  <a:pt x="288" y="813"/>
                </a:lnTo>
                <a:lnTo>
                  <a:pt x="287" y="813"/>
                </a:lnTo>
                <a:lnTo>
                  <a:pt x="287" y="814"/>
                </a:lnTo>
                <a:lnTo>
                  <a:pt x="287" y="813"/>
                </a:lnTo>
                <a:lnTo>
                  <a:pt x="287" y="811"/>
                </a:lnTo>
                <a:lnTo>
                  <a:pt x="285" y="811"/>
                </a:lnTo>
                <a:lnTo>
                  <a:pt x="287" y="811"/>
                </a:lnTo>
                <a:lnTo>
                  <a:pt x="285" y="811"/>
                </a:lnTo>
                <a:lnTo>
                  <a:pt x="285" y="809"/>
                </a:lnTo>
                <a:lnTo>
                  <a:pt x="287" y="809"/>
                </a:lnTo>
                <a:lnTo>
                  <a:pt x="285" y="809"/>
                </a:lnTo>
                <a:lnTo>
                  <a:pt x="285" y="808"/>
                </a:lnTo>
                <a:lnTo>
                  <a:pt x="287" y="808"/>
                </a:lnTo>
                <a:lnTo>
                  <a:pt x="287" y="806"/>
                </a:lnTo>
                <a:lnTo>
                  <a:pt x="287" y="805"/>
                </a:lnTo>
                <a:lnTo>
                  <a:pt x="287" y="803"/>
                </a:lnTo>
                <a:lnTo>
                  <a:pt x="287" y="801"/>
                </a:lnTo>
                <a:lnTo>
                  <a:pt x="287" y="800"/>
                </a:lnTo>
                <a:lnTo>
                  <a:pt x="287" y="798"/>
                </a:lnTo>
                <a:lnTo>
                  <a:pt x="287" y="800"/>
                </a:lnTo>
                <a:lnTo>
                  <a:pt x="287" y="798"/>
                </a:lnTo>
                <a:lnTo>
                  <a:pt x="287" y="797"/>
                </a:lnTo>
                <a:lnTo>
                  <a:pt x="288" y="797"/>
                </a:lnTo>
                <a:lnTo>
                  <a:pt x="287" y="797"/>
                </a:lnTo>
                <a:lnTo>
                  <a:pt x="288" y="797"/>
                </a:lnTo>
                <a:lnTo>
                  <a:pt x="288" y="795"/>
                </a:lnTo>
                <a:lnTo>
                  <a:pt x="288" y="793"/>
                </a:lnTo>
                <a:lnTo>
                  <a:pt x="288" y="792"/>
                </a:lnTo>
                <a:lnTo>
                  <a:pt x="288" y="790"/>
                </a:lnTo>
                <a:lnTo>
                  <a:pt x="288" y="792"/>
                </a:lnTo>
                <a:lnTo>
                  <a:pt x="287" y="790"/>
                </a:lnTo>
                <a:lnTo>
                  <a:pt x="288" y="790"/>
                </a:lnTo>
                <a:lnTo>
                  <a:pt x="287" y="790"/>
                </a:lnTo>
                <a:lnTo>
                  <a:pt x="288" y="790"/>
                </a:lnTo>
                <a:lnTo>
                  <a:pt x="287" y="790"/>
                </a:lnTo>
                <a:lnTo>
                  <a:pt x="287" y="789"/>
                </a:lnTo>
                <a:lnTo>
                  <a:pt x="288" y="789"/>
                </a:lnTo>
                <a:lnTo>
                  <a:pt x="290" y="789"/>
                </a:lnTo>
                <a:lnTo>
                  <a:pt x="291" y="789"/>
                </a:lnTo>
                <a:lnTo>
                  <a:pt x="293" y="789"/>
                </a:lnTo>
                <a:lnTo>
                  <a:pt x="291" y="789"/>
                </a:lnTo>
                <a:lnTo>
                  <a:pt x="291" y="787"/>
                </a:lnTo>
                <a:lnTo>
                  <a:pt x="291" y="789"/>
                </a:lnTo>
                <a:lnTo>
                  <a:pt x="291" y="787"/>
                </a:lnTo>
                <a:lnTo>
                  <a:pt x="290" y="787"/>
                </a:lnTo>
                <a:lnTo>
                  <a:pt x="290" y="785"/>
                </a:lnTo>
                <a:lnTo>
                  <a:pt x="290" y="784"/>
                </a:lnTo>
                <a:lnTo>
                  <a:pt x="291" y="784"/>
                </a:lnTo>
                <a:lnTo>
                  <a:pt x="291" y="785"/>
                </a:lnTo>
                <a:lnTo>
                  <a:pt x="291" y="784"/>
                </a:lnTo>
                <a:lnTo>
                  <a:pt x="291" y="782"/>
                </a:lnTo>
                <a:lnTo>
                  <a:pt x="291" y="781"/>
                </a:lnTo>
                <a:lnTo>
                  <a:pt x="291" y="779"/>
                </a:lnTo>
                <a:lnTo>
                  <a:pt x="290" y="779"/>
                </a:lnTo>
                <a:lnTo>
                  <a:pt x="290" y="777"/>
                </a:lnTo>
                <a:lnTo>
                  <a:pt x="291" y="777"/>
                </a:lnTo>
                <a:lnTo>
                  <a:pt x="291" y="776"/>
                </a:lnTo>
                <a:lnTo>
                  <a:pt x="290" y="776"/>
                </a:lnTo>
                <a:lnTo>
                  <a:pt x="291" y="776"/>
                </a:lnTo>
                <a:lnTo>
                  <a:pt x="290" y="776"/>
                </a:lnTo>
                <a:lnTo>
                  <a:pt x="290" y="774"/>
                </a:lnTo>
                <a:lnTo>
                  <a:pt x="290" y="773"/>
                </a:lnTo>
                <a:lnTo>
                  <a:pt x="290" y="771"/>
                </a:lnTo>
                <a:lnTo>
                  <a:pt x="290" y="769"/>
                </a:lnTo>
                <a:lnTo>
                  <a:pt x="290" y="771"/>
                </a:lnTo>
                <a:lnTo>
                  <a:pt x="290" y="769"/>
                </a:lnTo>
                <a:lnTo>
                  <a:pt x="290" y="768"/>
                </a:lnTo>
                <a:lnTo>
                  <a:pt x="290" y="766"/>
                </a:lnTo>
                <a:lnTo>
                  <a:pt x="290" y="765"/>
                </a:lnTo>
                <a:lnTo>
                  <a:pt x="290" y="763"/>
                </a:lnTo>
                <a:lnTo>
                  <a:pt x="288" y="763"/>
                </a:lnTo>
                <a:lnTo>
                  <a:pt x="288" y="761"/>
                </a:lnTo>
                <a:lnTo>
                  <a:pt x="288" y="760"/>
                </a:lnTo>
                <a:lnTo>
                  <a:pt x="288" y="758"/>
                </a:lnTo>
                <a:lnTo>
                  <a:pt x="287" y="758"/>
                </a:lnTo>
                <a:lnTo>
                  <a:pt x="287" y="757"/>
                </a:lnTo>
                <a:lnTo>
                  <a:pt x="287" y="755"/>
                </a:lnTo>
                <a:lnTo>
                  <a:pt x="287" y="753"/>
                </a:lnTo>
                <a:lnTo>
                  <a:pt x="287" y="752"/>
                </a:lnTo>
                <a:lnTo>
                  <a:pt x="287" y="750"/>
                </a:lnTo>
                <a:lnTo>
                  <a:pt x="285" y="750"/>
                </a:lnTo>
                <a:lnTo>
                  <a:pt x="287" y="749"/>
                </a:lnTo>
                <a:lnTo>
                  <a:pt x="285" y="749"/>
                </a:lnTo>
                <a:lnTo>
                  <a:pt x="287" y="749"/>
                </a:lnTo>
                <a:lnTo>
                  <a:pt x="287" y="747"/>
                </a:lnTo>
                <a:lnTo>
                  <a:pt x="285" y="747"/>
                </a:lnTo>
                <a:lnTo>
                  <a:pt x="287" y="747"/>
                </a:lnTo>
                <a:lnTo>
                  <a:pt x="285" y="747"/>
                </a:lnTo>
                <a:lnTo>
                  <a:pt x="285" y="745"/>
                </a:lnTo>
                <a:lnTo>
                  <a:pt x="287" y="745"/>
                </a:lnTo>
                <a:lnTo>
                  <a:pt x="288" y="747"/>
                </a:lnTo>
                <a:lnTo>
                  <a:pt x="290" y="747"/>
                </a:lnTo>
                <a:lnTo>
                  <a:pt x="291" y="747"/>
                </a:lnTo>
                <a:lnTo>
                  <a:pt x="291" y="749"/>
                </a:lnTo>
                <a:lnTo>
                  <a:pt x="293" y="749"/>
                </a:lnTo>
                <a:lnTo>
                  <a:pt x="293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7"/>
                </a:lnTo>
                <a:lnTo>
                  <a:pt x="293" y="747"/>
                </a:lnTo>
                <a:lnTo>
                  <a:pt x="291" y="747"/>
                </a:lnTo>
                <a:lnTo>
                  <a:pt x="291" y="745"/>
                </a:lnTo>
                <a:lnTo>
                  <a:pt x="291" y="747"/>
                </a:lnTo>
                <a:lnTo>
                  <a:pt x="290" y="745"/>
                </a:lnTo>
                <a:lnTo>
                  <a:pt x="288" y="745"/>
                </a:lnTo>
                <a:lnTo>
                  <a:pt x="287" y="745"/>
                </a:lnTo>
                <a:lnTo>
                  <a:pt x="287" y="744"/>
                </a:lnTo>
                <a:lnTo>
                  <a:pt x="287" y="742"/>
                </a:lnTo>
                <a:lnTo>
                  <a:pt x="285" y="742"/>
                </a:lnTo>
                <a:lnTo>
                  <a:pt x="287" y="742"/>
                </a:lnTo>
                <a:lnTo>
                  <a:pt x="287" y="741"/>
                </a:lnTo>
                <a:lnTo>
                  <a:pt x="287" y="739"/>
                </a:lnTo>
                <a:lnTo>
                  <a:pt x="287" y="737"/>
                </a:lnTo>
                <a:lnTo>
                  <a:pt x="288" y="737"/>
                </a:lnTo>
                <a:lnTo>
                  <a:pt x="288" y="736"/>
                </a:lnTo>
                <a:lnTo>
                  <a:pt x="288" y="734"/>
                </a:lnTo>
                <a:lnTo>
                  <a:pt x="290" y="734"/>
                </a:lnTo>
                <a:lnTo>
                  <a:pt x="290" y="736"/>
                </a:lnTo>
                <a:lnTo>
                  <a:pt x="290" y="734"/>
                </a:lnTo>
                <a:lnTo>
                  <a:pt x="290" y="733"/>
                </a:lnTo>
                <a:lnTo>
                  <a:pt x="288" y="731"/>
                </a:lnTo>
                <a:lnTo>
                  <a:pt x="290" y="731"/>
                </a:lnTo>
                <a:lnTo>
                  <a:pt x="291" y="731"/>
                </a:lnTo>
                <a:lnTo>
                  <a:pt x="293" y="731"/>
                </a:lnTo>
                <a:lnTo>
                  <a:pt x="293" y="729"/>
                </a:lnTo>
                <a:lnTo>
                  <a:pt x="291" y="729"/>
                </a:lnTo>
                <a:lnTo>
                  <a:pt x="291" y="728"/>
                </a:lnTo>
                <a:lnTo>
                  <a:pt x="293" y="728"/>
                </a:lnTo>
                <a:lnTo>
                  <a:pt x="293" y="726"/>
                </a:lnTo>
                <a:lnTo>
                  <a:pt x="293" y="725"/>
                </a:lnTo>
                <a:lnTo>
                  <a:pt x="293" y="723"/>
                </a:lnTo>
                <a:lnTo>
                  <a:pt x="293" y="721"/>
                </a:lnTo>
                <a:lnTo>
                  <a:pt x="295" y="721"/>
                </a:lnTo>
                <a:lnTo>
                  <a:pt x="293" y="721"/>
                </a:lnTo>
                <a:lnTo>
                  <a:pt x="293" y="720"/>
                </a:lnTo>
                <a:lnTo>
                  <a:pt x="295" y="720"/>
                </a:lnTo>
                <a:lnTo>
                  <a:pt x="295" y="718"/>
                </a:lnTo>
                <a:lnTo>
                  <a:pt x="295" y="717"/>
                </a:lnTo>
                <a:lnTo>
                  <a:pt x="293" y="717"/>
                </a:lnTo>
                <a:lnTo>
                  <a:pt x="295" y="717"/>
                </a:lnTo>
                <a:lnTo>
                  <a:pt x="293" y="717"/>
                </a:lnTo>
                <a:lnTo>
                  <a:pt x="293" y="715"/>
                </a:lnTo>
                <a:lnTo>
                  <a:pt x="293" y="713"/>
                </a:lnTo>
                <a:lnTo>
                  <a:pt x="293" y="712"/>
                </a:lnTo>
                <a:lnTo>
                  <a:pt x="295" y="710"/>
                </a:lnTo>
                <a:lnTo>
                  <a:pt x="295" y="709"/>
                </a:lnTo>
                <a:lnTo>
                  <a:pt x="295" y="710"/>
                </a:lnTo>
                <a:lnTo>
                  <a:pt x="295" y="709"/>
                </a:lnTo>
                <a:lnTo>
                  <a:pt x="295" y="707"/>
                </a:lnTo>
                <a:lnTo>
                  <a:pt x="296" y="707"/>
                </a:lnTo>
                <a:lnTo>
                  <a:pt x="296" y="705"/>
                </a:lnTo>
                <a:lnTo>
                  <a:pt x="296" y="704"/>
                </a:lnTo>
                <a:lnTo>
                  <a:pt x="298" y="702"/>
                </a:lnTo>
                <a:lnTo>
                  <a:pt x="298" y="701"/>
                </a:lnTo>
                <a:lnTo>
                  <a:pt x="298" y="699"/>
                </a:lnTo>
                <a:lnTo>
                  <a:pt x="298" y="697"/>
                </a:lnTo>
                <a:lnTo>
                  <a:pt x="299" y="697"/>
                </a:lnTo>
                <a:lnTo>
                  <a:pt x="299" y="696"/>
                </a:lnTo>
                <a:lnTo>
                  <a:pt x="299" y="694"/>
                </a:lnTo>
                <a:lnTo>
                  <a:pt x="301" y="694"/>
                </a:lnTo>
                <a:lnTo>
                  <a:pt x="301" y="693"/>
                </a:lnTo>
                <a:lnTo>
                  <a:pt x="303" y="693"/>
                </a:lnTo>
                <a:lnTo>
                  <a:pt x="303" y="691"/>
                </a:lnTo>
                <a:lnTo>
                  <a:pt x="304" y="691"/>
                </a:lnTo>
                <a:lnTo>
                  <a:pt x="304" y="693"/>
                </a:lnTo>
                <a:lnTo>
                  <a:pt x="304" y="694"/>
                </a:lnTo>
                <a:lnTo>
                  <a:pt x="306" y="694"/>
                </a:lnTo>
                <a:lnTo>
                  <a:pt x="306" y="696"/>
                </a:lnTo>
                <a:lnTo>
                  <a:pt x="307" y="696"/>
                </a:lnTo>
                <a:lnTo>
                  <a:pt x="309" y="696"/>
                </a:lnTo>
                <a:lnTo>
                  <a:pt x="307" y="696"/>
                </a:lnTo>
                <a:lnTo>
                  <a:pt x="307" y="694"/>
                </a:lnTo>
                <a:lnTo>
                  <a:pt x="306" y="694"/>
                </a:lnTo>
                <a:lnTo>
                  <a:pt x="306" y="693"/>
                </a:lnTo>
                <a:lnTo>
                  <a:pt x="306" y="691"/>
                </a:lnTo>
                <a:lnTo>
                  <a:pt x="306" y="689"/>
                </a:lnTo>
                <a:lnTo>
                  <a:pt x="306" y="688"/>
                </a:lnTo>
                <a:lnTo>
                  <a:pt x="306" y="686"/>
                </a:lnTo>
                <a:lnTo>
                  <a:pt x="307" y="686"/>
                </a:lnTo>
                <a:lnTo>
                  <a:pt x="307" y="685"/>
                </a:lnTo>
                <a:lnTo>
                  <a:pt x="309" y="683"/>
                </a:lnTo>
                <a:lnTo>
                  <a:pt x="311" y="683"/>
                </a:lnTo>
                <a:lnTo>
                  <a:pt x="311" y="681"/>
                </a:lnTo>
                <a:lnTo>
                  <a:pt x="311" y="683"/>
                </a:lnTo>
                <a:lnTo>
                  <a:pt x="312" y="683"/>
                </a:lnTo>
                <a:lnTo>
                  <a:pt x="312" y="681"/>
                </a:lnTo>
                <a:lnTo>
                  <a:pt x="312" y="680"/>
                </a:lnTo>
                <a:lnTo>
                  <a:pt x="314" y="680"/>
                </a:lnTo>
                <a:lnTo>
                  <a:pt x="314" y="678"/>
                </a:lnTo>
                <a:lnTo>
                  <a:pt x="314" y="677"/>
                </a:lnTo>
                <a:lnTo>
                  <a:pt x="314" y="675"/>
                </a:lnTo>
                <a:lnTo>
                  <a:pt x="314" y="673"/>
                </a:lnTo>
                <a:lnTo>
                  <a:pt x="314" y="672"/>
                </a:lnTo>
                <a:lnTo>
                  <a:pt x="314" y="670"/>
                </a:lnTo>
                <a:lnTo>
                  <a:pt x="314" y="669"/>
                </a:lnTo>
                <a:lnTo>
                  <a:pt x="314" y="667"/>
                </a:lnTo>
                <a:lnTo>
                  <a:pt x="315" y="667"/>
                </a:lnTo>
                <a:lnTo>
                  <a:pt x="315" y="665"/>
                </a:lnTo>
                <a:lnTo>
                  <a:pt x="315" y="664"/>
                </a:lnTo>
                <a:lnTo>
                  <a:pt x="315" y="662"/>
                </a:lnTo>
                <a:lnTo>
                  <a:pt x="315" y="661"/>
                </a:lnTo>
                <a:lnTo>
                  <a:pt x="315" y="659"/>
                </a:lnTo>
                <a:lnTo>
                  <a:pt x="315" y="657"/>
                </a:lnTo>
                <a:lnTo>
                  <a:pt x="315" y="656"/>
                </a:lnTo>
                <a:lnTo>
                  <a:pt x="315" y="654"/>
                </a:lnTo>
                <a:lnTo>
                  <a:pt x="315" y="653"/>
                </a:lnTo>
                <a:lnTo>
                  <a:pt x="315" y="651"/>
                </a:lnTo>
                <a:lnTo>
                  <a:pt x="315" y="649"/>
                </a:lnTo>
                <a:lnTo>
                  <a:pt x="314" y="649"/>
                </a:lnTo>
                <a:lnTo>
                  <a:pt x="314" y="648"/>
                </a:lnTo>
                <a:lnTo>
                  <a:pt x="314" y="646"/>
                </a:lnTo>
                <a:lnTo>
                  <a:pt x="314" y="645"/>
                </a:lnTo>
                <a:lnTo>
                  <a:pt x="312" y="645"/>
                </a:lnTo>
                <a:lnTo>
                  <a:pt x="311" y="645"/>
                </a:lnTo>
                <a:lnTo>
                  <a:pt x="311" y="646"/>
                </a:lnTo>
                <a:lnTo>
                  <a:pt x="309" y="646"/>
                </a:lnTo>
                <a:lnTo>
                  <a:pt x="311" y="646"/>
                </a:lnTo>
                <a:lnTo>
                  <a:pt x="311" y="645"/>
                </a:lnTo>
                <a:lnTo>
                  <a:pt x="309" y="645"/>
                </a:lnTo>
                <a:lnTo>
                  <a:pt x="309" y="646"/>
                </a:lnTo>
                <a:lnTo>
                  <a:pt x="309" y="645"/>
                </a:lnTo>
                <a:lnTo>
                  <a:pt x="307" y="645"/>
                </a:lnTo>
                <a:lnTo>
                  <a:pt x="307" y="646"/>
                </a:lnTo>
                <a:lnTo>
                  <a:pt x="307" y="648"/>
                </a:lnTo>
                <a:lnTo>
                  <a:pt x="306" y="648"/>
                </a:lnTo>
                <a:lnTo>
                  <a:pt x="306" y="649"/>
                </a:lnTo>
                <a:lnTo>
                  <a:pt x="306" y="651"/>
                </a:lnTo>
                <a:lnTo>
                  <a:pt x="307" y="651"/>
                </a:lnTo>
                <a:lnTo>
                  <a:pt x="307" y="653"/>
                </a:lnTo>
                <a:lnTo>
                  <a:pt x="307" y="654"/>
                </a:lnTo>
                <a:lnTo>
                  <a:pt x="307" y="656"/>
                </a:lnTo>
                <a:lnTo>
                  <a:pt x="307" y="657"/>
                </a:lnTo>
                <a:lnTo>
                  <a:pt x="306" y="657"/>
                </a:lnTo>
                <a:lnTo>
                  <a:pt x="307" y="659"/>
                </a:lnTo>
                <a:lnTo>
                  <a:pt x="307" y="661"/>
                </a:lnTo>
                <a:lnTo>
                  <a:pt x="309" y="661"/>
                </a:lnTo>
                <a:lnTo>
                  <a:pt x="309" y="662"/>
                </a:lnTo>
                <a:lnTo>
                  <a:pt x="309" y="664"/>
                </a:lnTo>
                <a:lnTo>
                  <a:pt x="309" y="665"/>
                </a:lnTo>
                <a:lnTo>
                  <a:pt x="309" y="667"/>
                </a:lnTo>
                <a:lnTo>
                  <a:pt x="309" y="669"/>
                </a:lnTo>
                <a:lnTo>
                  <a:pt x="309" y="670"/>
                </a:lnTo>
                <a:lnTo>
                  <a:pt x="309" y="672"/>
                </a:lnTo>
                <a:lnTo>
                  <a:pt x="309" y="673"/>
                </a:lnTo>
                <a:lnTo>
                  <a:pt x="307" y="673"/>
                </a:lnTo>
                <a:lnTo>
                  <a:pt x="307" y="675"/>
                </a:lnTo>
                <a:lnTo>
                  <a:pt x="306" y="675"/>
                </a:lnTo>
                <a:lnTo>
                  <a:pt x="306" y="677"/>
                </a:lnTo>
                <a:lnTo>
                  <a:pt x="304" y="678"/>
                </a:lnTo>
                <a:lnTo>
                  <a:pt x="303" y="680"/>
                </a:lnTo>
                <a:lnTo>
                  <a:pt x="301" y="680"/>
                </a:lnTo>
                <a:lnTo>
                  <a:pt x="299" y="680"/>
                </a:lnTo>
                <a:lnTo>
                  <a:pt x="298" y="680"/>
                </a:lnTo>
                <a:lnTo>
                  <a:pt x="296" y="678"/>
                </a:lnTo>
                <a:lnTo>
                  <a:pt x="296" y="677"/>
                </a:lnTo>
                <a:lnTo>
                  <a:pt x="298" y="677"/>
                </a:lnTo>
                <a:lnTo>
                  <a:pt x="296" y="677"/>
                </a:lnTo>
                <a:lnTo>
                  <a:pt x="296" y="675"/>
                </a:lnTo>
                <a:lnTo>
                  <a:pt x="295" y="675"/>
                </a:lnTo>
                <a:lnTo>
                  <a:pt x="295" y="673"/>
                </a:lnTo>
                <a:lnTo>
                  <a:pt x="295" y="672"/>
                </a:lnTo>
                <a:lnTo>
                  <a:pt x="293" y="670"/>
                </a:lnTo>
                <a:lnTo>
                  <a:pt x="293" y="669"/>
                </a:lnTo>
                <a:lnTo>
                  <a:pt x="291" y="669"/>
                </a:lnTo>
                <a:lnTo>
                  <a:pt x="291" y="667"/>
                </a:lnTo>
                <a:lnTo>
                  <a:pt x="291" y="665"/>
                </a:lnTo>
                <a:lnTo>
                  <a:pt x="290" y="665"/>
                </a:lnTo>
                <a:lnTo>
                  <a:pt x="290" y="667"/>
                </a:lnTo>
                <a:lnTo>
                  <a:pt x="291" y="669"/>
                </a:lnTo>
                <a:lnTo>
                  <a:pt x="291" y="670"/>
                </a:lnTo>
                <a:lnTo>
                  <a:pt x="290" y="670"/>
                </a:lnTo>
                <a:lnTo>
                  <a:pt x="291" y="670"/>
                </a:lnTo>
                <a:lnTo>
                  <a:pt x="291" y="672"/>
                </a:lnTo>
                <a:lnTo>
                  <a:pt x="293" y="673"/>
                </a:lnTo>
                <a:lnTo>
                  <a:pt x="293" y="675"/>
                </a:lnTo>
                <a:lnTo>
                  <a:pt x="295" y="677"/>
                </a:lnTo>
                <a:lnTo>
                  <a:pt x="295" y="678"/>
                </a:lnTo>
                <a:lnTo>
                  <a:pt x="295" y="680"/>
                </a:lnTo>
                <a:lnTo>
                  <a:pt x="295" y="681"/>
                </a:lnTo>
                <a:lnTo>
                  <a:pt x="296" y="681"/>
                </a:lnTo>
                <a:lnTo>
                  <a:pt x="296" y="683"/>
                </a:lnTo>
                <a:lnTo>
                  <a:pt x="296" y="685"/>
                </a:lnTo>
                <a:lnTo>
                  <a:pt x="296" y="686"/>
                </a:lnTo>
                <a:lnTo>
                  <a:pt x="296" y="688"/>
                </a:lnTo>
                <a:lnTo>
                  <a:pt x="295" y="689"/>
                </a:lnTo>
                <a:lnTo>
                  <a:pt x="296" y="689"/>
                </a:lnTo>
                <a:lnTo>
                  <a:pt x="295" y="691"/>
                </a:lnTo>
                <a:lnTo>
                  <a:pt x="295" y="693"/>
                </a:lnTo>
                <a:lnTo>
                  <a:pt x="295" y="694"/>
                </a:lnTo>
                <a:lnTo>
                  <a:pt x="293" y="694"/>
                </a:lnTo>
                <a:lnTo>
                  <a:pt x="293" y="696"/>
                </a:lnTo>
                <a:lnTo>
                  <a:pt x="293" y="697"/>
                </a:lnTo>
                <a:lnTo>
                  <a:pt x="293" y="699"/>
                </a:lnTo>
                <a:lnTo>
                  <a:pt x="293" y="701"/>
                </a:lnTo>
                <a:lnTo>
                  <a:pt x="293" y="699"/>
                </a:lnTo>
                <a:lnTo>
                  <a:pt x="293" y="701"/>
                </a:lnTo>
                <a:lnTo>
                  <a:pt x="293" y="699"/>
                </a:lnTo>
                <a:lnTo>
                  <a:pt x="291" y="701"/>
                </a:lnTo>
                <a:lnTo>
                  <a:pt x="291" y="702"/>
                </a:lnTo>
                <a:lnTo>
                  <a:pt x="290" y="702"/>
                </a:lnTo>
                <a:lnTo>
                  <a:pt x="290" y="704"/>
                </a:lnTo>
                <a:lnTo>
                  <a:pt x="290" y="705"/>
                </a:lnTo>
                <a:lnTo>
                  <a:pt x="288" y="705"/>
                </a:lnTo>
                <a:lnTo>
                  <a:pt x="287" y="705"/>
                </a:lnTo>
                <a:lnTo>
                  <a:pt x="285" y="705"/>
                </a:lnTo>
                <a:lnTo>
                  <a:pt x="285" y="704"/>
                </a:lnTo>
                <a:lnTo>
                  <a:pt x="283" y="704"/>
                </a:lnTo>
                <a:lnTo>
                  <a:pt x="282" y="702"/>
                </a:lnTo>
                <a:lnTo>
                  <a:pt x="280" y="702"/>
                </a:lnTo>
                <a:lnTo>
                  <a:pt x="280" y="701"/>
                </a:lnTo>
                <a:lnTo>
                  <a:pt x="279" y="701"/>
                </a:lnTo>
                <a:lnTo>
                  <a:pt x="279" y="702"/>
                </a:lnTo>
                <a:lnTo>
                  <a:pt x="277" y="701"/>
                </a:lnTo>
                <a:lnTo>
                  <a:pt x="275" y="701"/>
                </a:lnTo>
                <a:lnTo>
                  <a:pt x="274" y="701"/>
                </a:lnTo>
                <a:lnTo>
                  <a:pt x="272" y="701"/>
                </a:lnTo>
                <a:lnTo>
                  <a:pt x="271" y="701"/>
                </a:lnTo>
                <a:lnTo>
                  <a:pt x="272" y="701"/>
                </a:lnTo>
                <a:lnTo>
                  <a:pt x="274" y="701"/>
                </a:lnTo>
                <a:lnTo>
                  <a:pt x="274" y="702"/>
                </a:lnTo>
                <a:lnTo>
                  <a:pt x="275" y="701"/>
                </a:lnTo>
                <a:lnTo>
                  <a:pt x="275" y="702"/>
                </a:lnTo>
                <a:lnTo>
                  <a:pt x="277" y="702"/>
                </a:lnTo>
                <a:lnTo>
                  <a:pt x="279" y="702"/>
                </a:lnTo>
                <a:lnTo>
                  <a:pt x="280" y="702"/>
                </a:lnTo>
                <a:lnTo>
                  <a:pt x="280" y="704"/>
                </a:lnTo>
                <a:lnTo>
                  <a:pt x="282" y="704"/>
                </a:lnTo>
                <a:lnTo>
                  <a:pt x="282" y="705"/>
                </a:lnTo>
                <a:lnTo>
                  <a:pt x="283" y="705"/>
                </a:lnTo>
                <a:lnTo>
                  <a:pt x="285" y="707"/>
                </a:lnTo>
                <a:lnTo>
                  <a:pt x="287" y="709"/>
                </a:lnTo>
                <a:lnTo>
                  <a:pt x="287" y="710"/>
                </a:lnTo>
                <a:lnTo>
                  <a:pt x="288" y="710"/>
                </a:lnTo>
                <a:lnTo>
                  <a:pt x="287" y="710"/>
                </a:lnTo>
                <a:lnTo>
                  <a:pt x="288" y="710"/>
                </a:lnTo>
                <a:lnTo>
                  <a:pt x="288" y="712"/>
                </a:lnTo>
                <a:lnTo>
                  <a:pt x="287" y="712"/>
                </a:lnTo>
                <a:lnTo>
                  <a:pt x="288" y="712"/>
                </a:lnTo>
                <a:lnTo>
                  <a:pt x="287" y="712"/>
                </a:lnTo>
                <a:lnTo>
                  <a:pt x="288" y="712"/>
                </a:lnTo>
                <a:lnTo>
                  <a:pt x="288" y="713"/>
                </a:lnTo>
                <a:lnTo>
                  <a:pt x="287" y="713"/>
                </a:lnTo>
                <a:lnTo>
                  <a:pt x="287" y="715"/>
                </a:lnTo>
                <a:lnTo>
                  <a:pt x="285" y="715"/>
                </a:lnTo>
                <a:lnTo>
                  <a:pt x="285" y="713"/>
                </a:lnTo>
                <a:lnTo>
                  <a:pt x="283" y="713"/>
                </a:lnTo>
                <a:lnTo>
                  <a:pt x="285" y="713"/>
                </a:lnTo>
                <a:lnTo>
                  <a:pt x="283" y="713"/>
                </a:lnTo>
                <a:lnTo>
                  <a:pt x="285" y="713"/>
                </a:lnTo>
                <a:lnTo>
                  <a:pt x="285" y="715"/>
                </a:lnTo>
                <a:lnTo>
                  <a:pt x="287" y="715"/>
                </a:lnTo>
                <a:lnTo>
                  <a:pt x="287" y="717"/>
                </a:lnTo>
                <a:lnTo>
                  <a:pt x="288" y="717"/>
                </a:lnTo>
                <a:lnTo>
                  <a:pt x="288" y="718"/>
                </a:lnTo>
                <a:lnTo>
                  <a:pt x="288" y="720"/>
                </a:lnTo>
                <a:lnTo>
                  <a:pt x="288" y="721"/>
                </a:lnTo>
                <a:lnTo>
                  <a:pt x="287" y="721"/>
                </a:lnTo>
                <a:lnTo>
                  <a:pt x="285" y="720"/>
                </a:lnTo>
                <a:lnTo>
                  <a:pt x="285" y="718"/>
                </a:lnTo>
                <a:lnTo>
                  <a:pt x="283" y="718"/>
                </a:lnTo>
                <a:lnTo>
                  <a:pt x="283" y="717"/>
                </a:lnTo>
                <a:lnTo>
                  <a:pt x="283" y="715"/>
                </a:lnTo>
                <a:lnTo>
                  <a:pt x="285" y="715"/>
                </a:lnTo>
                <a:lnTo>
                  <a:pt x="283" y="715"/>
                </a:lnTo>
                <a:lnTo>
                  <a:pt x="283" y="713"/>
                </a:lnTo>
                <a:lnTo>
                  <a:pt x="283" y="715"/>
                </a:lnTo>
                <a:lnTo>
                  <a:pt x="282" y="715"/>
                </a:lnTo>
                <a:lnTo>
                  <a:pt x="282" y="717"/>
                </a:lnTo>
                <a:lnTo>
                  <a:pt x="282" y="718"/>
                </a:lnTo>
                <a:lnTo>
                  <a:pt x="283" y="718"/>
                </a:lnTo>
                <a:lnTo>
                  <a:pt x="283" y="720"/>
                </a:lnTo>
                <a:lnTo>
                  <a:pt x="283" y="721"/>
                </a:lnTo>
                <a:lnTo>
                  <a:pt x="283" y="720"/>
                </a:lnTo>
                <a:lnTo>
                  <a:pt x="282" y="720"/>
                </a:lnTo>
                <a:lnTo>
                  <a:pt x="282" y="721"/>
                </a:lnTo>
                <a:lnTo>
                  <a:pt x="282" y="723"/>
                </a:lnTo>
                <a:lnTo>
                  <a:pt x="282" y="725"/>
                </a:lnTo>
                <a:lnTo>
                  <a:pt x="282" y="726"/>
                </a:lnTo>
                <a:lnTo>
                  <a:pt x="282" y="728"/>
                </a:lnTo>
                <a:lnTo>
                  <a:pt x="280" y="728"/>
                </a:lnTo>
                <a:lnTo>
                  <a:pt x="280" y="729"/>
                </a:lnTo>
                <a:lnTo>
                  <a:pt x="282" y="729"/>
                </a:lnTo>
                <a:lnTo>
                  <a:pt x="282" y="731"/>
                </a:lnTo>
                <a:lnTo>
                  <a:pt x="282" y="733"/>
                </a:lnTo>
                <a:lnTo>
                  <a:pt x="282" y="734"/>
                </a:lnTo>
                <a:lnTo>
                  <a:pt x="280" y="736"/>
                </a:lnTo>
                <a:lnTo>
                  <a:pt x="280" y="737"/>
                </a:lnTo>
                <a:lnTo>
                  <a:pt x="280" y="739"/>
                </a:lnTo>
                <a:lnTo>
                  <a:pt x="280" y="741"/>
                </a:lnTo>
                <a:lnTo>
                  <a:pt x="279" y="741"/>
                </a:lnTo>
                <a:lnTo>
                  <a:pt x="279" y="742"/>
                </a:lnTo>
                <a:lnTo>
                  <a:pt x="279" y="744"/>
                </a:lnTo>
                <a:lnTo>
                  <a:pt x="277" y="744"/>
                </a:lnTo>
                <a:lnTo>
                  <a:pt x="275" y="744"/>
                </a:lnTo>
                <a:lnTo>
                  <a:pt x="277" y="744"/>
                </a:lnTo>
                <a:lnTo>
                  <a:pt x="277" y="745"/>
                </a:lnTo>
                <a:lnTo>
                  <a:pt x="277" y="744"/>
                </a:lnTo>
                <a:lnTo>
                  <a:pt x="277" y="745"/>
                </a:lnTo>
                <a:lnTo>
                  <a:pt x="279" y="745"/>
                </a:lnTo>
                <a:lnTo>
                  <a:pt x="279" y="747"/>
                </a:lnTo>
                <a:lnTo>
                  <a:pt x="279" y="749"/>
                </a:lnTo>
                <a:lnTo>
                  <a:pt x="277" y="749"/>
                </a:lnTo>
                <a:lnTo>
                  <a:pt x="277" y="750"/>
                </a:lnTo>
                <a:lnTo>
                  <a:pt x="277" y="752"/>
                </a:lnTo>
                <a:lnTo>
                  <a:pt x="277" y="753"/>
                </a:lnTo>
                <a:lnTo>
                  <a:pt x="277" y="755"/>
                </a:lnTo>
                <a:lnTo>
                  <a:pt x="277" y="757"/>
                </a:lnTo>
                <a:lnTo>
                  <a:pt x="277" y="758"/>
                </a:lnTo>
                <a:lnTo>
                  <a:pt x="279" y="758"/>
                </a:lnTo>
                <a:lnTo>
                  <a:pt x="279" y="757"/>
                </a:lnTo>
                <a:lnTo>
                  <a:pt x="279" y="755"/>
                </a:lnTo>
                <a:lnTo>
                  <a:pt x="280" y="755"/>
                </a:lnTo>
                <a:lnTo>
                  <a:pt x="280" y="757"/>
                </a:lnTo>
                <a:lnTo>
                  <a:pt x="280" y="758"/>
                </a:lnTo>
                <a:lnTo>
                  <a:pt x="280" y="760"/>
                </a:lnTo>
                <a:lnTo>
                  <a:pt x="282" y="760"/>
                </a:lnTo>
                <a:lnTo>
                  <a:pt x="282" y="761"/>
                </a:lnTo>
                <a:lnTo>
                  <a:pt x="282" y="763"/>
                </a:lnTo>
                <a:lnTo>
                  <a:pt x="283" y="763"/>
                </a:lnTo>
                <a:lnTo>
                  <a:pt x="283" y="765"/>
                </a:lnTo>
                <a:lnTo>
                  <a:pt x="283" y="766"/>
                </a:lnTo>
                <a:lnTo>
                  <a:pt x="285" y="766"/>
                </a:lnTo>
                <a:lnTo>
                  <a:pt x="285" y="768"/>
                </a:lnTo>
                <a:lnTo>
                  <a:pt x="283" y="768"/>
                </a:lnTo>
                <a:lnTo>
                  <a:pt x="285" y="768"/>
                </a:lnTo>
                <a:lnTo>
                  <a:pt x="285" y="769"/>
                </a:lnTo>
                <a:lnTo>
                  <a:pt x="285" y="771"/>
                </a:lnTo>
                <a:lnTo>
                  <a:pt x="285" y="773"/>
                </a:lnTo>
                <a:lnTo>
                  <a:pt x="285" y="774"/>
                </a:lnTo>
                <a:lnTo>
                  <a:pt x="285" y="776"/>
                </a:lnTo>
                <a:lnTo>
                  <a:pt x="285" y="777"/>
                </a:lnTo>
                <a:lnTo>
                  <a:pt x="285" y="779"/>
                </a:lnTo>
                <a:lnTo>
                  <a:pt x="285" y="777"/>
                </a:lnTo>
                <a:lnTo>
                  <a:pt x="285" y="779"/>
                </a:lnTo>
                <a:lnTo>
                  <a:pt x="285" y="781"/>
                </a:lnTo>
                <a:lnTo>
                  <a:pt x="285" y="782"/>
                </a:lnTo>
                <a:lnTo>
                  <a:pt x="283" y="782"/>
                </a:lnTo>
                <a:lnTo>
                  <a:pt x="283" y="784"/>
                </a:lnTo>
                <a:lnTo>
                  <a:pt x="282" y="784"/>
                </a:lnTo>
                <a:lnTo>
                  <a:pt x="282" y="782"/>
                </a:lnTo>
                <a:lnTo>
                  <a:pt x="282" y="784"/>
                </a:lnTo>
                <a:lnTo>
                  <a:pt x="280" y="784"/>
                </a:lnTo>
                <a:lnTo>
                  <a:pt x="279" y="784"/>
                </a:lnTo>
                <a:lnTo>
                  <a:pt x="280" y="784"/>
                </a:lnTo>
                <a:lnTo>
                  <a:pt x="279" y="784"/>
                </a:lnTo>
                <a:lnTo>
                  <a:pt x="277" y="784"/>
                </a:lnTo>
                <a:lnTo>
                  <a:pt x="277" y="782"/>
                </a:lnTo>
                <a:lnTo>
                  <a:pt x="279" y="782"/>
                </a:lnTo>
                <a:lnTo>
                  <a:pt x="279" y="781"/>
                </a:lnTo>
                <a:lnTo>
                  <a:pt x="279" y="779"/>
                </a:lnTo>
                <a:lnTo>
                  <a:pt x="280" y="779"/>
                </a:lnTo>
                <a:lnTo>
                  <a:pt x="279" y="779"/>
                </a:lnTo>
                <a:lnTo>
                  <a:pt x="279" y="777"/>
                </a:lnTo>
                <a:lnTo>
                  <a:pt x="279" y="776"/>
                </a:lnTo>
                <a:lnTo>
                  <a:pt x="277" y="776"/>
                </a:lnTo>
                <a:lnTo>
                  <a:pt x="275" y="776"/>
                </a:lnTo>
                <a:lnTo>
                  <a:pt x="275" y="774"/>
                </a:lnTo>
                <a:lnTo>
                  <a:pt x="275" y="773"/>
                </a:lnTo>
                <a:lnTo>
                  <a:pt x="275" y="771"/>
                </a:lnTo>
                <a:lnTo>
                  <a:pt x="275" y="769"/>
                </a:lnTo>
                <a:lnTo>
                  <a:pt x="275" y="768"/>
                </a:lnTo>
                <a:lnTo>
                  <a:pt x="277" y="768"/>
                </a:lnTo>
                <a:lnTo>
                  <a:pt x="277" y="766"/>
                </a:lnTo>
                <a:lnTo>
                  <a:pt x="275" y="766"/>
                </a:lnTo>
                <a:lnTo>
                  <a:pt x="275" y="768"/>
                </a:lnTo>
                <a:lnTo>
                  <a:pt x="275" y="769"/>
                </a:lnTo>
                <a:lnTo>
                  <a:pt x="274" y="769"/>
                </a:lnTo>
                <a:lnTo>
                  <a:pt x="275" y="769"/>
                </a:lnTo>
                <a:lnTo>
                  <a:pt x="275" y="771"/>
                </a:lnTo>
                <a:lnTo>
                  <a:pt x="274" y="771"/>
                </a:lnTo>
                <a:lnTo>
                  <a:pt x="274" y="769"/>
                </a:lnTo>
                <a:lnTo>
                  <a:pt x="274" y="768"/>
                </a:lnTo>
                <a:lnTo>
                  <a:pt x="272" y="768"/>
                </a:lnTo>
                <a:lnTo>
                  <a:pt x="274" y="768"/>
                </a:lnTo>
                <a:lnTo>
                  <a:pt x="274" y="766"/>
                </a:lnTo>
                <a:lnTo>
                  <a:pt x="274" y="765"/>
                </a:lnTo>
                <a:lnTo>
                  <a:pt x="274" y="763"/>
                </a:lnTo>
                <a:lnTo>
                  <a:pt x="274" y="765"/>
                </a:lnTo>
                <a:lnTo>
                  <a:pt x="272" y="765"/>
                </a:lnTo>
                <a:lnTo>
                  <a:pt x="272" y="763"/>
                </a:lnTo>
                <a:lnTo>
                  <a:pt x="272" y="761"/>
                </a:lnTo>
                <a:lnTo>
                  <a:pt x="272" y="763"/>
                </a:lnTo>
                <a:lnTo>
                  <a:pt x="272" y="765"/>
                </a:lnTo>
                <a:lnTo>
                  <a:pt x="272" y="766"/>
                </a:lnTo>
                <a:lnTo>
                  <a:pt x="272" y="768"/>
                </a:lnTo>
                <a:lnTo>
                  <a:pt x="272" y="769"/>
                </a:lnTo>
                <a:lnTo>
                  <a:pt x="272" y="771"/>
                </a:lnTo>
                <a:lnTo>
                  <a:pt x="272" y="773"/>
                </a:lnTo>
                <a:lnTo>
                  <a:pt x="271" y="774"/>
                </a:lnTo>
                <a:lnTo>
                  <a:pt x="271" y="776"/>
                </a:lnTo>
                <a:lnTo>
                  <a:pt x="271" y="777"/>
                </a:lnTo>
                <a:lnTo>
                  <a:pt x="271" y="779"/>
                </a:lnTo>
                <a:lnTo>
                  <a:pt x="269" y="779"/>
                </a:lnTo>
                <a:lnTo>
                  <a:pt x="271" y="779"/>
                </a:lnTo>
                <a:lnTo>
                  <a:pt x="271" y="781"/>
                </a:lnTo>
                <a:lnTo>
                  <a:pt x="269" y="781"/>
                </a:lnTo>
                <a:lnTo>
                  <a:pt x="271" y="781"/>
                </a:lnTo>
                <a:lnTo>
                  <a:pt x="269" y="781"/>
                </a:lnTo>
                <a:lnTo>
                  <a:pt x="271" y="781"/>
                </a:lnTo>
                <a:lnTo>
                  <a:pt x="269" y="781"/>
                </a:lnTo>
                <a:lnTo>
                  <a:pt x="269" y="782"/>
                </a:lnTo>
                <a:lnTo>
                  <a:pt x="267" y="782"/>
                </a:lnTo>
                <a:lnTo>
                  <a:pt x="267" y="781"/>
                </a:lnTo>
                <a:lnTo>
                  <a:pt x="269" y="781"/>
                </a:lnTo>
                <a:lnTo>
                  <a:pt x="269" y="779"/>
                </a:lnTo>
                <a:lnTo>
                  <a:pt x="267" y="779"/>
                </a:lnTo>
                <a:lnTo>
                  <a:pt x="269" y="779"/>
                </a:lnTo>
                <a:lnTo>
                  <a:pt x="267" y="779"/>
                </a:lnTo>
                <a:lnTo>
                  <a:pt x="267" y="777"/>
                </a:lnTo>
                <a:lnTo>
                  <a:pt x="266" y="777"/>
                </a:lnTo>
                <a:lnTo>
                  <a:pt x="266" y="779"/>
                </a:lnTo>
                <a:lnTo>
                  <a:pt x="266" y="777"/>
                </a:lnTo>
                <a:lnTo>
                  <a:pt x="266" y="779"/>
                </a:lnTo>
                <a:lnTo>
                  <a:pt x="264" y="779"/>
                </a:lnTo>
                <a:lnTo>
                  <a:pt x="264" y="777"/>
                </a:lnTo>
                <a:lnTo>
                  <a:pt x="264" y="779"/>
                </a:lnTo>
                <a:lnTo>
                  <a:pt x="263" y="779"/>
                </a:lnTo>
                <a:lnTo>
                  <a:pt x="261" y="779"/>
                </a:lnTo>
                <a:lnTo>
                  <a:pt x="263" y="779"/>
                </a:lnTo>
                <a:lnTo>
                  <a:pt x="264" y="779"/>
                </a:lnTo>
                <a:lnTo>
                  <a:pt x="264" y="781"/>
                </a:lnTo>
                <a:lnTo>
                  <a:pt x="266" y="781"/>
                </a:lnTo>
                <a:lnTo>
                  <a:pt x="264" y="781"/>
                </a:lnTo>
                <a:lnTo>
                  <a:pt x="264" y="782"/>
                </a:lnTo>
                <a:lnTo>
                  <a:pt x="264" y="781"/>
                </a:lnTo>
                <a:lnTo>
                  <a:pt x="264" y="782"/>
                </a:lnTo>
                <a:lnTo>
                  <a:pt x="263" y="782"/>
                </a:lnTo>
                <a:lnTo>
                  <a:pt x="263" y="781"/>
                </a:lnTo>
                <a:lnTo>
                  <a:pt x="261" y="781"/>
                </a:lnTo>
                <a:lnTo>
                  <a:pt x="259" y="781"/>
                </a:lnTo>
                <a:lnTo>
                  <a:pt x="261" y="782"/>
                </a:lnTo>
                <a:lnTo>
                  <a:pt x="259" y="782"/>
                </a:lnTo>
                <a:lnTo>
                  <a:pt x="261" y="782"/>
                </a:lnTo>
                <a:lnTo>
                  <a:pt x="259" y="782"/>
                </a:lnTo>
                <a:lnTo>
                  <a:pt x="258" y="782"/>
                </a:lnTo>
                <a:lnTo>
                  <a:pt x="258" y="781"/>
                </a:lnTo>
                <a:lnTo>
                  <a:pt x="256" y="781"/>
                </a:lnTo>
                <a:lnTo>
                  <a:pt x="256" y="782"/>
                </a:lnTo>
                <a:lnTo>
                  <a:pt x="258" y="782"/>
                </a:lnTo>
                <a:lnTo>
                  <a:pt x="259" y="784"/>
                </a:lnTo>
                <a:lnTo>
                  <a:pt x="261" y="784"/>
                </a:lnTo>
                <a:lnTo>
                  <a:pt x="263" y="784"/>
                </a:lnTo>
                <a:lnTo>
                  <a:pt x="263" y="785"/>
                </a:lnTo>
                <a:lnTo>
                  <a:pt x="264" y="785"/>
                </a:lnTo>
                <a:lnTo>
                  <a:pt x="264" y="787"/>
                </a:lnTo>
                <a:lnTo>
                  <a:pt x="263" y="785"/>
                </a:lnTo>
                <a:lnTo>
                  <a:pt x="263" y="787"/>
                </a:lnTo>
                <a:lnTo>
                  <a:pt x="263" y="785"/>
                </a:lnTo>
                <a:lnTo>
                  <a:pt x="261" y="785"/>
                </a:lnTo>
                <a:lnTo>
                  <a:pt x="263" y="785"/>
                </a:lnTo>
                <a:lnTo>
                  <a:pt x="263" y="787"/>
                </a:lnTo>
                <a:lnTo>
                  <a:pt x="261" y="787"/>
                </a:lnTo>
                <a:lnTo>
                  <a:pt x="263" y="787"/>
                </a:lnTo>
                <a:lnTo>
                  <a:pt x="261" y="787"/>
                </a:lnTo>
                <a:lnTo>
                  <a:pt x="263" y="787"/>
                </a:lnTo>
                <a:lnTo>
                  <a:pt x="261" y="787"/>
                </a:lnTo>
                <a:lnTo>
                  <a:pt x="261" y="789"/>
                </a:lnTo>
                <a:lnTo>
                  <a:pt x="259" y="789"/>
                </a:lnTo>
                <a:lnTo>
                  <a:pt x="259" y="787"/>
                </a:lnTo>
                <a:lnTo>
                  <a:pt x="259" y="789"/>
                </a:lnTo>
                <a:lnTo>
                  <a:pt x="258" y="789"/>
                </a:lnTo>
                <a:lnTo>
                  <a:pt x="258" y="787"/>
                </a:lnTo>
                <a:lnTo>
                  <a:pt x="256" y="787"/>
                </a:lnTo>
                <a:lnTo>
                  <a:pt x="256" y="785"/>
                </a:lnTo>
                <a:lnTo>
                  <a:pt x="255" y="785"/>
                </a:lnTo>
                <a:lnTo>
                  <a:pt x="255" y="787"/>
                </a:lnTo>
                <a:lnTo>
                  <a:pt x="255" y="785"/>
                </a:lnTo>
                <a:lnTo>
                  <a:pt x="253" y="785"/>
                </a:lnTo>
                <a:lnTo>
                  <a:pt x="253" y="787"/>
                </a:lnTo>
                <a:lnTo>
                  <a:pt x="251" y="785"/>
                </a:lnTo>
                <a:lnTo>
                  <a:pt x="251" y="787"/>
                </a:lnTo>
                <a:lnTo>
                  <a:pt x="253" y="787"/>
                </a:lnTo>
                <a:lnTo>
                  <a:pt x="251" y="787"/>
                </a:lnTo>
                <a:lnTo>
                  <a:pt x="251" y="789"/>
                </a:lnTo>
                <a:lnTo>
                  <a:pt x="250" y="787"/>
                </a:lnTo>
                <a:lnTo>
                  <a:pt x="250" y="789"/>
                </a:lnTo>
                <a:lnTo>
                  <a:pt x="251" y="789"/>
                </a:lnTo>
                <a:lnTo>
                  <a:pt x="253" y="790"/>
                </a:lnTo>
                <a:lnTo>
                  <a:pt x="251" y="790"/>
                </a:lnTo>
                <a:lnTo>
                  <a:pt x="253" y="790"/>
                </a:lnTo>
                <a:lnTo>
                  <a:pt x="253" y="792"/>
                </a:lnTo>
                <a:lnTo>
                  <a:pt x="251" y="792"/>
                </a:lnTo>
                <a:lnTo>
                  <a:pt x="251" y="790"/>
                </a:lnTo>
                <a:lnTo>
                  <a:pt x="251" y="792"/>
                </a:lnTo>
                <a:lnTo>
                  <a:pt x="250" y="792"/>
                </a:lnTo>
                <a:lnTo>
                  <a:pt x="251" y="792"/>
                </a:lnTo>
                <a:lnTo>
                  <a:pt x="250" y="792"/>
                </a:lnTo>
                <a:lnTo>
                  <a:pt x="248" y="792"/>
                </a:lnTo>
                <a:lnTo>
                  <a:pt x="248" y="790"/>
                </a:lnTo>
                <a:lnTo>
                  <a:pt x="248" y="789"/>
                </a:lnTo>
                <a:lnTo>
                  <a:pt x="247" y="787"/>
                </a:lnTo>
                <a:lnTo>
                  <a:pt x="245" y="787"/>
                </a:lnTo>
                <a:lnTo>
                  <a:pt x="243" y="787"/>
                </a:lnTo>
                <a:lnTo>
                  <a:pt x="242" y="787"/>
                </a:lnTo>
                <a:lnTo>
                  <a:pt x="242" y="785"/>
                </a:lnTo>
                <a:lnTo>
                  <a:pt x="240" y="785"/>
                </a:lnTo>
                <a:lnTo>
                  <a:pt x="242" y="785"/>
                </a:lnTo>
                <a:lnTo>
                  <a:pt x="240" y="785"/>
                </a:lnTo>
                <a:lnTo>
                  <a:pt x="239" y="785"/>
                </a:lnTo>
                <a:lnTo>
                  <a:pt x="239" y="784"/>
                </a:lnTo>
                <a:lnTo>
                  <a:pt x="239" y="782"/>
                </a:lnTo>
                <a:lnTo>
                  <a:pt x="239" y="781"/>
                </a:lnTo>
                <a:lnTo>
                  <a:pt x="237" y="781"/>
                </a:lnTo>
                <a:lnTo>
                  <a:pt x="237" y="779"/>
                </a:lnTo>
                <a:lnTo>
                  <a:pt x="235" y="779"/>
                </a:lnTo>
                <a:lnTo>
                  <a:pt x="235" y="777"/>
                </a:lnTo>
                <a:lnTo>
                  <a:pt x="234" y="777"/>
                </a:lnTo>
                <a:lnTo>
                  <a:pt x="234" y="776"/>
                </a:lnTo>
                <a:lnTo>
                  <a:pt x="232" y="776"/>
                </a:lnTo>
                <a:lnTo>
                  <a:pt x="232" y="777"/>
                </a:lnTo>
                <a:lnTo>
                  <a:pt x="234" y="777"/>
                </a:lnTo>
                <a:lnTo>
                  <a:pt x="232" y="777"/>
                </a:lnTo>
                <a:lnTo>
                  <a:pt x="231" y="777"/>
                </a:lnTo>
                <a:lnTo>
                  <a:pt x="231" y="776"/>
                </a:lnTo>
                <a:lnTo>
                  <a:pt x="232" y="776"/>
                </a:lnTo>
                <a:lnTo>
                  <a:pt x="232" y="777"/>
                </a:lnTo>
                <a:lnTo>
                  <a:pt x="232" y="776"/>
                </a:lnTo>
                <a:lnTo>
                  <a:pt x="231" y="776"/>
                </a:lnTo>
                <a:lnTo>
                  <a:pt x="231" y="774"/>
                </a:lnTo>
                <a:lnTo>
                  <a:pt x="229" y="774"/>
                </a:lnTo>
                <a:lnTo>
                  <a:pt x="227" y="774"/>
                </a:lnTo>
                <a:lnTo>
                  <a:pt x="226" y="774"/>
                </a:lnTo>
                <a:lnTo>
                  <a:pt x="226" y="773"/>
                </a:lnTo>
                <a:lnTo>
                  <a:pt x="224" y="773"/>
                </a:lnTo>
                <a:lnTo>
                  <a:pt x="224" y="771"/>
                </a:lnTo>
                <a:lnTo>
                  <a:pt x="223" y="771"/>
                </a:lnTo>
                <a:lnTo>
                  <a:pt x="221" y="771"/>
                </a:lnTo>
                <a:lnTo>
                  <a:pt x="221" y="769"/>
                </a:lnTo>
                <a:lnTo>
                  <a:pt x="219" y="769"/>
                </a:lnTo>
                <a:lnTo>
                  <a:pt x="218" y="769"/>
                </a:lnTo>
                <a:lnTo>
                  <a:pt x="218" y="768"/>
                </a:lnTo>
                <a:lnTo>
                  <a:pt x="218" y="766"/>
                </a:lnTo>
                <a:lnTo>
                  <a:pt x="218" y="765"/>
                </a:lnTo>
                <a:lnTo>
                  <a:pt x="218" y="763"/>
                </a:lnTo>
                <a:lnTo>
                  <a:pt x="219" y="763"/>
                </a:lnTo>
                <a:lnTo>
                  <a:pt x="218" y="763"/>
                </a:lnTo>
                <a:lnTo>
                  <a:pt x="219" y="763"/>
                </a:lnTo>
                <a:lnTo>
                  <a:pt x="219" y="761"/>
                </a:lnTo>
                <a:lnTo>
                  <a:pt x="219" y="760"/>
                </a:lnTo>
                <a:lnTo>
                  <a:pt x="221" y="760"/>
                </a:lnTo>
                <a:lnTo>
                  <a:pt x="221" y="758"/>
                </a:lnTo>
                <a:lnTo>
                  <a:pt x="223" y="758"/>
                </a:lnTo>
                <a:lnTo>
                  <a:pt x="223" y="760"/>
                </a:lnTo>
                <a:lnTo>
                  <a:pt x="223" y="758"/>
                </a:lnTo>
                <a:lnTo>
                  <a:pt x="223" y="760"/>
                </a:lnTo>
                <a:lnTo>
                  <a:pt x="224" y="760"/>
                </a:lnTo>
                <a:lnTo>
                  <a:pt x="226" y="760"/>
                </a:lnTo>
                <a:lnTo>
                  <a:pt x="224" y="758"/>
                </a:lnTo>
                <a:lnTo>
                  <a:pt x="224" y="757"/>
                </a:lnTo>
                <a:lnTo>
                  <a:pt x="226" y="757"/>
                </a:lnTo>
                <a:lnTo>
                  <a:pt x="227" y="757"/>
                </a:lnTo>
                <a:lnTo>
                  <a:pt x="226" y="757"/>
                </a:lnTo>
                <a:lnTo>
                  <a:pt x="226" y="755"/>
                </a:lnTo>
                <a:lnTo>
                  <a:pt x="226" y="757"/>
                </a:lnTo>
                <a:lnTo>
                  <a:pt x="226" y="755"/>
                </a:lnTo>
                <a:lnTo>
                  <a:pt x="226" y="753"/>
                </a:lnTo>
                <a:lnTo>
                  <a:pt x="226" y="752"/>
                </a:lnTo>
                <a:lnTo>
                  <a:pt x="226" y="750"/>
                </a:lnTo>
                <a:lnTo>
                  <a:pt x="226" y="749"/>
                </a:lnTo>
                <a:lnTo>
                  <a:pt x="224" y="749"/>
                </a:lnTo>
                <a:lnTo>
                  <a:pt x="224" y="750"/>
                </a:lnTo>
                <a:lnTo>
                  <a:pt x="223" y="750"/>
                </a:lnTo>
                <a:lnTo>
                  <a:pt x="224" y="750"/>
                </a:lnTo>
                <a:lnTo>
                  <a:pt x="223" y="750"/>
                </a:lnTo>
                <a:lnTo>
                  <a:pt x="224" y="750"/>
                </a:lnTo>
                <a:lnTo>
                  <a:pt x="223" y="750"/>
                </a:lnTo>
                <a:lnTo>
                  <a:pt x="223" y="752"/>
                </a:lnTo>
                <a:lnTo>
                  <a:pt x="224" y="752"/>
                </a:lnTo>
                <a:lnTo>
                  <a:pt x="223" y="752"/>
                </a:lnTo>
                <a:lnTo>
                  <a:pt x="224" y="752"/>
                </a:lnTo>
                <a:lnTo>
                  <a:pt x="223" y="752"/>
                </a:lnTo>
                <a:lnTo>
                  <a:pt x="223" y="753"/>
                </a:lnTo>
                <a:lnTo>
                  <a:pt x="223" y="755"/>
                </a:lnTo>
                <a:lnTo>
                  <a:pt x="224" y="755"/>
                </a:lnTo>
                <a:lnTo>
                  <a:pt x="224" y="757"/>
                </a:lnTo>
                <a:lnTo>
                  <a:pt x="224" y="758"/>
                </a:lnTo>
                <a:lnTo>
                  <a:pt x="223" y="758"/>
                </a:lnTo>
                <a:lnTo>
                  <a:pt x="223" y="757"/>
                </a:lnTo>
                <a:lnTo>
                  <a:pt x="221" y="757"/>
                </a:lnTo>
                <a:lnTo>
                  <a:pt x="221" y="758"/>
                </a:lnTo>
                <a:lnTo>
                  <a:pt x="219" y="758"/>
                </a:lnTo>
                <a:lnTo>
                  <a:pt x="219" y="760"/>
                </a:lnTo>
                <a:lnTo>
                  <a:pt x="218" y="760"/>
                </a:lnTo>
                <a:lnTo>
                  <a:pt x="218" y="761"/>
                </a:lnTo>
                <a:lnTo>
                  <a:pt x="218" y="763"/>
                </a:lnTo>
                <a:lnTo>
                  <a:pt x="216" y="763"/>
                </a:lnTo>
                <a:lnTo>
                  <a:pt x="218" y="763"/>
                </a:lnTo>
                <a:lnTo>
                  <a:pt x="218" y="765"/>
                </a:lnTo>
                <a:lnTo>
                  <a:pt x="216" y="765"/>
                </a:lnTo>
                <a:lnTo>
                  <a:pt x="216" y="763"/>
                </a:lnTo>
                <a:lnTo>
                  <a:pt x="215" y="763"/>
                </a:lnTo>
                <a:lnTo>
                  <a:pt x="215" y="765"/>
                </a:lnTo>
                <a:lnTo>
                  <a:pt x="215" y="763"/>
                </a:lnTo>
                <a:lnTo>
                  <a:pt x="213" y="763"/>
                </a:lnTo>
                <a:lnTo>
                  <a:pt x="213" y="761"/>
                </a:lnTo>
                <a:lnTo>
                  <a:pt x="211" y="761"/>
                </a:lnTo>
                <a:lnTo>
                  <a:pt x="211" y="760"/>
                </a:lnTo>
                <a:lnTo>
                  <a:pt x="210" y="760"/>
                </a:lnTo>
                <a:lnTo>
                  <a:pt x="210" y="758"/>
                </a:lnTo>
                <a:lnTo>
                  <a:pt x="208" y="758"/>
                </a:lnTo>
                <a:lnTo>
                  <a:pt x="208" y="757"/>
                </a:lnTo>
                <a:lnTo>
                  <a:pt x="207" y="757"/>
                </a:lnTo>
                <a:lnTo>
                  <a:pt x="207" y="755"/>
                </a:lnTo>
                <a:lnTo>
                  <a:pt x="205" y="755"/>
                </a:lnTo>
                <a:lnTo>
                  <a:pt x="205" y="753"/>
                </a:lnTo>
                <a:lnTo>
                  <a:pt x="203" y="753"/>
                </a:lnTo>
                <a:lnTo>
                  <a:pt x="203" y="752"/>
                </a:lnTo>
                <a:lnTo>
                  <a:pt x="202" y="752"/>
                </a:lnTo>
                <a:lnTo>
                  <a:pt x="202" y="750"/>
                </a:lnTo>
                <a:lnTo>
                  <a:pt x="202" y="749"/>
                </a:lnTo>
                <a:lnTo>
                  <a:pt x="200" y="749"/>
                </a:lnTo>
                <a:lnTo>
                  <a:pt x="202" y="749"/>
                </a:lnTo>
                <a:lnTo>
                  <a:pt x="200" y="749"/>
                </a:lnTo>
                <a:lnTo>
                  <a:pt x="200" y="747"/>
                </a:lnTo>
                <a:lnTo>
                  <a:pt x="202" y="747"/>
                </a:lnTo>
                <a:lnTo>
                  <a:pt x="200" y="745"/>
                </a:lnTo>
                <a:lnTo>
                  <a:pt x="200" y="744"/>
                </a:lnTo>
                <a:lnTo>
                  <a:pt x="200" y="745"/>
                </a:lnTo>
                <a:lnTo>
                  <a:pt x="200" y="747"/>
                </a:lnTo>
                <a:lnTo>
                  <a:pt x="200" y="745"/>
                </a:lnTo>
                <a:lnTo>
                  <a:pt x="199" y="745"/>
                </a:lnTo>
                <a:lnTo>
                  <a:pt x="199" y="744"/>
                </a:lnTo>
                <a:lnTo>
                  <a:pt x="200" y="744"/>
                </a:lnTo>
                <a:lnTo>
                  <a:pt x="200" y="742"/>
                </a:lnTo>
                <a:lnTo>
                  <a:pt x="202" y="742"/>
                </a:lnTo>
                <a:lnTo>
                  <a:pt x="203" y="742"/>
                </a:lnTo>
                <a:lnTo>
                  <a:pt x="203" y="741"/>
                </a:lnTo>
                <a:lnTo>
                  <a:pt x="203" y="742"/>
                </a:lnTo>
                <a:lnTo>
                  <a:pt x="205" y="741"/>
                </a:lnTo>
                <a:lnTo>
                  <a:pt x="203" y="741"/>
                </a:lnTo>
                <a:lnTo>
                  <a:pt x="205" y="741"/>
                </a:lnTo>
                <a:lnTo>
                  <a:pt x="207" y="741"/>
                </a:lnTo>
                <a:lnTo>
                  <a:pt x="208" y="741"/>
                </a:lnTo>
                <a:lnTo>
                  <a:pt x="210" y="741"/>
                </a:lnTo>
                <a:lnTo>
                  <a:pt x="211" y="739"/>
                </a:lnTo>
                <a:lnTo>
                  <a:pt x="211" y="737"/>
                </a:lnTo>
                <a:lnTo>
                  <a:pt x="213" y="737"/>
                </a:lnTo>
                <a:lnTo>
                  <a:pt x="215" y="737"/>
                </a:lnTo>
                <a:lnTo>
                  <a:pt x="216" y="737"/>
                </a:lnTo>
                <a:lnTo>
                  <a:pt x="216" y="736"/>
                </a:lnTo>
                <a:lnTo>
                  <a:pt x="218" y="736"/>
                </a:lnTo>
                <a:lnTo>
                  <a:pt x="219" y="736"/>
                </a:lnTo>
                <a:lnTo>
                  <a:pt x="221" y="736"/>
                </a:lnTo>
                <a:lnTo>
                  <a:pt x="221" y="734"/>
                </a:lnTo>
                <a:lnTo>
                  <a:pt x="223" y="734"/>
                </a:lnTo>
                <a:lnTo>
                  <a:pt x="221" y="734"/>
                </a:lnTo>
                <a:lnTo>
                  <a:pt x="221" y="733"/>
                </a:lnTo>
                <a:lnTo>
                  <a:pt x="221" y="734"/>
                </a:lnTo>
                <a:lnTo>
                  <a:pt x="219" y="734"/>
                </a:lnTo>
                <a:lnTo>
                  <a:pt x="218" y="734"/>
                </a:lnTo>
                <a:lnTo>
                  <a:pt x="218" y="733"/>
                </a:lnTo>
                <a:lnTo>
                  <a:pt x="216" y="733"/>
                </a:lnTo>
                <a:lnTo>
                  <a:pt x="218" y="733"/>
                </a:lnTo>
                <a:lnTo>
                  <a:pt x="218" y="734"/>
                </a:lnTo>
                <a:lnTo>
                  <a:pt x="216" y="734"/>
                </a:lnTo>
                <a:lnTo>
                  <a:pt x="216" y="736"/>
                </a:lnTo>
                <a:lnTo>
                  <a:pt x="215" y="736"/>
                </a:lnTo>
                <a:lnTo>
                  <a:pt x="215" y="737"/>
                </a:lnTo>
                <a:lnTo>
                  <a:pt x="213" y="737"/>
                </a:lnTo>
                <a:lnTo>
                  <a:pt x="211" y="737"/>
                </a:lnTo>
                <a:lnTo>
                  <a:pt x="211" y="739"/>
                </a:lnTo>
                <a:lnTo>
                  <a:pt x="210" y="739"/>
                </a:lnTo>
                <a:lnTo>
                  <a:pt x="208" y="739"/>
                </a:lnTo>
                <a:lnTo>
                  <a:pt x="207" y="739"/>
                </a:lnTo>
                <a:lnTo>
                  <a:pt x="205" y="739"/>
                </a:lnTo>
                <a:lnTo>
                  <a:pt x="203" y="739"/>
                </a:lnTo>
                <a:lnTo>
                  <a:pt x="205" y="739"/>
                </a:lnTo>
                <a:lnTo>
                  <a:pt x="203" y="739"/>
                </a:lnTo>
                <a:lnTo>
                  <a:pt x="202" y="739"/>
                </a:lnTo>
                <a:lnTo>
                  <a:pt x="202" y="737"/>
                </a:lnTo>
                <a:lnTo>
                  <a:pt x="202" y="739"/>
                </a:lnTo>
                <a:lnTo>
                  <a:pt x="200" y="739"/>
                </a:lnTo>
                <a:lnTo>
                  <a:pt x="199" y="739"/>
                </a:lnTo>
                <a:lnTo>
                  <a:pt x="197" y="739"/>
                </a:lnTo>
                <a:lnTo>
                  <a:pt x="197" y="737"/>
                </a:lnTo>
                <a:lnTo>
                  <a:pt x="195" y="737"/>
                </a:lnTo>
                <a:lnTo>
                  <a:pt x="195" y="736"/>
                </a:lnTo>
                <a:lnTo>
                  <a:pt x="195" y="734"/>
                </a:lnTo>
                <a:lnTo>
                  <a:pt x="194" y="734"/>
                </a:lnTo>
                <a:lnTo>
                  <a:pt x="194" y="733"/>
                </a:lnTo>
                <a:lnTo>
                  <a:pt x="192" y="733"/>
                </a:lnTo>
                <a:lnTo>
                  <a:pt x="192" y="731"/>
                </a:lnTo>
                <a:lnTo>
                  <a:pt x="191" y="731"/>
                </a:lnTo>
                <a:lnTo>
                  <a:pt x="191" y="729"/>
                </a:lnTo>
                <a:lnTo>
                  <a:pt x="192" y="729"/>
                </a:lnTo>
                <a:lnTo>
                  <a:pt x="194" y="729"/>
                </a:lnTo>
                <a:lnTo>
                  <a:pt x="195" y="731"/>
                </a:lnTo>
                <a:lnTo>
                  <a:pt x="197" y="731"/>
                </a:lnTo>
                <a:lnTo>
                  <a:pt x="199" y="731"/>
                </a:lnTo>
                <a:lnTo>
                  <a:pt x="200" y="731"/>
                </a:lnTo>
                <a:lnTo>
                  <a:pt x="202" y="731"/>
                </a:lnTo>
                <a:lnTo>
                  <a:pt x="203" y="731"/>
                </a:lnTo>
                <a:lnTo>
                  <a:pt x="202" y="731"/>
                </a:lnTo>
                <a:lnTo>
                  <a:pt x="203" y="731"/>
                </a:lnTo>
                <a:lnTo>
                  <a:pt x="203" y="729"/>
                </a:lnTo>
                <a:lnTo>
                  <a:pt x="205" y="729"/>
                </a:lnTo>
                <a:lnTo>
                  <a:pt x="203" y="729"/>
                </a:lnTo>
                <a:lnTo>
                  <a:pt x="202" y="729"/>
                </a:lnTo>
                <a:lnTo>
                  <a:pt x="202" y="731"/>
                </a:lnTo>
                <a:lnTo>
                  <a:pt x="202" y="729"/>
                </a:lnTo>
                <a:lnTo>
                  <a:pt x="202" y="731"/>
                </a:lnTo>
                <a:lnTo>
                  <a:pt x="200" y="731"/>
                </a:lnTo>
                <a:lnTo>
                  <a:pt x="200" y="729"/>
                </a:lnTo>
                <a:lnTo>
                  <a:pt x="202" y="729"/>
                </a:lnTo>
                <a:lnTo>
                  <a:pt x="200" y="729"/>
                </a:lnTo>
                <a:lnTo>
                  <a:pt x="202" y="729"/>
                </a:lnTo>
                <a:lnTo>
                  <a:pt x="200" y="729"/>
                </a:lnTo>
                <a:lnTo>
                  <a:pt x="199" y="729"/>
                </a:lnTo>
                <a:lnTo>
                  <a:pt x="197" y="729"/>
                </a:lnTo>
                <a:lnTo>
                  <a:pt x="195" y="729"/>
                </a:lnTo>
                <a:lnTo>
                  <a:pt x="195" y="728"/>
                </a:lnTo>
                <a:lnTo>
                  <a:pt x="194" y="728"/>
                </a:lnTo>
                <a:lnTo>
                  <a:pt x="194" y="729"/>
                </a:lnTo>
                <a:lnTo>
                  <a:pt x="194" y="728"/>
                </a:lnTo>
                <a:lnTo>
                  <a:pt x="194" y="729"/>
                </a:lnTo>
                <a:lnTo>
                  <a:pt x="192" y="729"/>
                </a:lnTo>
                <a:lnTo>
                  <a:pt x="191" y="729"/>
                </a:lnTo>
                <a:lnTo>
                  <a:pt x="191" y="728"/>
                </a:lnTo>
                <a:lnTo>
                  <a:pt x="192" y="728"/>
                </a:lnTo>
                <a:lnTo>
                  <a:pt x="191" y="728"/>
                </a:lnTo>
                <a:lnTo>
                  <a:pt x="192" y="726"/>
                </a:lnTo>
                <a:lnTo>
                  <a:pt x="191" y="726"/>
                </a:lnTo>
                <a:lnTo>
                  <a:pt x="192" y="726"/>
                </a:lnTo>
                <a:lnTo>
                  <a:pt x="194" y="726"/>
                </a:lnTo>
                <a:lnTo>
                  <a:pt x="194" y="725"/>
                </a:lnTo>
                <a:lnTo>
                  <a:pt x="195" y="725"/>
                </a:lnTo>
                <a:lnTo>
                  <a:pt x="195" y="723"/>
                </a:lnTo>
                <a:lnTo>
                  <a:pt x="197" y="725"/>
                </a:lnTo>
                <a:lnTo>
                  <a:pt x="197" y="723"/>
                </a:lnTo>
                <a:lnTo>
                  <a:pt x="199" y="723"/>
                </a:lnTo>
                <a:lnTo>
                  <a:pt x="199" y="721"/>
                </a:lnTo>
                <a:lnTo>
                  <a:pt x="197" y="721"/>
                </a:lnTo>
                <a:lnTo>
                  <a:pt x="199" y="721"/>
                </a:lnTo>
                <a:lnTo>
                  <a:pt x="199" y="720"/>
                </a:lnTo>
                <a:lnTo>
                  <a:pt x="197" y="720"/>
                </a:lnTo>
                <a:lnTo>
                  <a:pt x="197" y="721"/>
                </a:lnTo>
                <a:lnTo>
                  <a:pt x="195" y="721"/>
                </a:lnTo>
                <a:lnTo>
                  <a:pt x="195" y="723"/>
                </a:lnTo>
                <a:lnTo>
                  <a:pt x="194" y="723"/>
                </a:lnTo>
                <a:lnTo>
                  <a:pt x="194" y="725"/>
                </a:lnTo>
                <a:lnTo>
                  <a:pt x="192" y="725"/>
                </a:lnTo>
                <a:lnTo>
                  <a:pt x="192" y="726"/>
                </a:lnTo>
                <a:lnTo>
                  <a:pt x="191" y="726"/>
                </a:lnTo>
                <a:lnTo>
                  <a:pt x="189" y="726"/>
                </a:lnTo>
                <a:lnTo>
                  <a:pt x="189" y="725"/>
                </a:lnTo>
                <a:lnTo>
                  <a:pt x="187" y="725"/>
                </a:lnTo>
                <a:lnTo>
                  <a:pt x="187" y="723"/>
                </a:lnTo>
                <a:lnTo>
                  <a:pt x="187" y="721"/>
                </a:lnTo>
                <a:lnTo>
                  <a:pt x="187" y="720"/>
                </a:lnTo>
                <a:lnTo>
                  <a:pt x="186" y="720"/>
                </a:lnTo>
                <a:lnTo>
                  <a:pt x="186" y="718"/>
                </a:lnTo>
                <a:lnTo>
                  <a:pt x="186" y="717"/>
                </a:lnTo>
                <a:lnTo>
                  <a:pt x="186" y="715"/>
                </a:lnTo>
                <a:lnTo>
                  <a:pt x="186" y="713"/>
                </a:lnTo>
                <a:lnTo>
                  <a:pt x="184" y="713"/>
                </a:lnTo>
                <a:lnTo>
                  <a:pt x="186" y="712"/>
                </a:lnTo>
                <a:lnTo>
                  <a:pt x="184" y="712"/>
                </a:lnTo>
                <a:lnTo>
                  <a:pt x="184" y="710"/>
                </a:lnTo>
                <a:lnTo>
                  <a:pt x="184" y="709"/>
                </a:lnTo>
                <a:lnTo>
                  <a:pt x="183" y="709"/>
                </a:lnTo>
                <a:lnTo>
                  <a:pt x="183" y="707"/>
                </a:lnTo>
                <a:lnTo>
                  <a:pt x="183" y="705"/>
                </a:lnTo>
                <a:lnTo>
                  <a:pt x="183" y="704"/>
                </a:lnTo>
                <a:lnTo>
                  <a:pt x="183" y="702"/>
                </a:lnTo>
                <a:lnTo>
                  <a:pt x="181" y="702"/>
                </a:lnTo>
                <a:lnTo>
                  <a:pt x="181" y="701"/>
                </a:lnTo>
                <a:lnTo>
                  <a:pt x="181" y="699"/>
                </a:lnTo>
                <a:lnTo>
                  <a:pt x="183" y="697"/>
                </a:lnTo>
                <a:lnTo>
                  <a:pt x="183" y="699"/>
                </a:lnTo>
                <a:lnTo>
                  <a:pt x="184" y="699"/>
                </a:lnTo>
                <a:lnTo>
                  <a:pt x="184" y="697"/>
                </a:lnTo>
                <a:lnTo>
                  <a:pt x="183" y="697"/>
                </a:lnTo>
                <a:lnTo>
                  <a:pt x="183" y="696"/>
                </a:lnTo>
                <a:lnTo>
                  <a:pt x="183" y="697"/>
                </a:lnTo>
                <a:lnTo>
                  <a:pt x="184" y="697"/>
                </a:lnTo>
                <a:lnTo>
                  <a:pt x="184" y="696"/>
                </a:lnTo>
                <a:lnTo>
                  <a:pt x="184" y="694"/>
                </a:lnTo>
                <a:lnTo>
                  <a:pt x="183" y="694"/>
                </a:lnTo>
                <a:lnTo>
                  <a:pt x="183" y="693"/>
                </a:lnTo>
                <a:lnTo>
                  <a:pt x="183" y="694"/>
                </a:lnTo>
                <a:lnTo>
                  <a:pt x="183" y="693"/>
                </a:lnTo>
                <a:lnTo>
                  <a:pt x="183" y="691"/>
                </a:lnTo>
                <a:lnTo>
                  <a:pt x="183" y="689"/>
                </a:lnTo>
                <a:lnTo>
                  <a:pt x="183" y="691"/>
                </a:lnTo>
                <a:lnTo>
                  <a:pt x="181" y="689"/>
                </a:lnTo>
                <a:lnTo>
                  <a:pt x="183" y="689"/>
                </a:lnTo>
                <a:lnTo>
                  <a:pt x="183" y="688"/>
                </a:lnTo>
                <a:lnTo>
                  <a:pt x="183" y="689"/>
                </a:lnTo>
                <a:lnTo>
                  <a:pt x="183" y="688"/>
                </a:lnTo>
                <a:lnTo>
                  <a:pt x="184" y="688"/>
                </a:lnTo>
                <a:lnTo>
                  <a:pt x="184" y="689"/>
                </a:lnTo>
                <a:lnTo>
                  <a:pt x="183" y="689"/>
                </a:lnTo>
                <a:lnTo>
                  <a:pt x="184" y="689"/>
                </a:lnTo>
                <a:lnTo>
                  <a:pt x="184" y="688"/>
                </a:lnTo>
                <a:lnTo>
                  <a:pt x="184" y="686"/>
                </a:lnTo>
                <a:lnTo>
                  <a:pt x="184" y="685"/>
                </a:lnTo>
                <a:lnTo>
                  <a:pt x="186" y="685"/>
                </a:lnTo>
                <a:lnTo>
                  <a:pt x="187" y="685"/>
                </a:lnTo>
                <a:lnTo>
                  <a:pt x="187" y="686"/>
                </a:lnTo>
                <a:lnTo>
                  <a:pt x="189" y="686"/>
                </a:lnTo>
                <a:lnTo>
                  <a:pt x="191" y="686"/>
                </a:lnTo>
                <a:lnTo>
                  <a:pt x="191" y="688"/>
                </a:lnTo>
                <a:lnTo>
                  <a:pt x="192" y="688"/>
                </a:lnTo>
                <a:lnTo>
                  <a:pt x="192" y="689"/>
                </a:lnTo>
                <a:lnTo>
                  <a:pt x="192" y="688"/>
                </a:lnTo>
                <a:lnTo>
                  <a:pt x="192" y="689"/>
                </a:lnTo>
                <a:lnTo>
                  <a:pt x="194" y="688"/>
                </a:lnTo>
                <a:lnTo>
                  <a:pt x="194" y="689"/>
                </a:lnTo>
                <a:lnTo>
                  <a:pt x="194" y="688"/>
                </a:lnTo>
                <a:lnTo>
                  <a:pt x="195" y="688"/>
                </a:lnTo>
                <a:lnTo>
                  <a:pt x="195" y="689"/>
                </a:lnTo>
                <a:lnTo>
                  <a:pt x="197" y="689"/>
                </a:lnTo>
                <a:lnTo>
                  <a:pt x="197" y="691"/>
                </a:lnTo>
                <a:lnTo>
                  <a:pt x="197" y="689"/>
                </a:lnTo>
                <a:lnTo>
                  <a:pt x="197" y="691"/>
                </a:lnTo>
                <a:lnTo>
                  <a:pt x="197" y="689"/>
                </a:lnTo>
                <a:lnTo>
                  <a:pt x="197" y="691"/>
                </a:lnTo>
                <a:lnTo>
                  <a:pt x="199" y="691"/>
                </a:lnTo>
                <a:lnTo>
                  <a:pt x="200" y="691"/>
                </a:lnTo>
                <a:lnTo>
                  <a:pt x="200" y="693"/>
                </a:lnTo>
                <a:lnTo>
                  <a:pt x="200" y="694"/>
                </a:lnTo>
                <a:lnTo>
                  <a:pt x="202" y="694"/>
                </a:lnTo>
                <a:lnTo>
                  <a:pt x="203" y="694"/>
                </a:lnTo>
                <a:lnTo>
                  <a:pt x="205" y="694"/>
                </a:lnTo>
                <a:lnTo>
                  <a:pt x="205" y="696"/>
                </a:lnTo>
                <a:lnTo>
                  <a:pt x="207" y="696"/>
                </a:lnTo>
                <a:lnTo>
                  <a:pt x="205" y="696"/>
                </a:lnTo>
                <a:lnTo>
                  <a:pt x="207" y="696"/>
                </a:lnTo>
                <a:lnTo>
                  <a:pt x="208" y="696"/>
                </a:lnTo>
                <a:lnTo>
                  <a:pt x="208" y="697"/>
                </a:lnTo>
                <a:lnTo>
                  <a:pt x="210" y="699"/>
                </a:lnTo>
                <a:lnTo>
                  <a:pt x="210" y="701"/>
                </a:lnTo>
                <a:lnTo>
                  <a:pt x="211" y="701"/>
                </a:lnTo>
                <a:lnTo>
                  <a:pt x="211" y="702"/>
                </a:lnTo>
                <a:lnTo>
                  <a:pt x="213" y="702"/>
                </a:lnTo>
                <a:lnTo>
                  <a:pt x="211" y="702"/>
                </a:lnTo>
                <a:lnTo>
                  <a:pt x="211" y="704"/>
                </a:lnTo>
                <a:lnTo>
                  <a:pt x="213" y="704"/>
                </a:lnTo>
                <a:lnTo>
                  <a:pt x="215" y="704"/>
                </a:lnTo>
                <a:lnTo>
                  <a:pt x="216" y="704"/>
                </a:lnTo>
                <a:lnTo>
                  <a:pt x="218" y="704"/>
                </a:lnTo>
                <a:lnTo>
                  <a:pt x="218" y="705"/>
                </a:lnTo>
                <a:lnTo>
                  <a:pt x="219" y="705"/>
                </a:lnTo>
                <a:lnTo>
                  <a:pt x="218" y="705"/>
                </a:lnTo>
                <a:lnTo>
                  <a:pt x="218" y="704"/>
                </a:lnTo>
                <a:lnTo>
                  <a:pt x="216" y="704"/>
                </a:lnTo>
                <a:lnTo>
                  <a:pt x="216" y="702"/>
                </a:lnTo>
                <a:lnTo>
                  <a:pt x="215" y="702"/>
                </a:lnTo>
                <a:lnTo>
                  <a:pt x="215" y="701"/>
                </a:lnTo>
                <a:lnTo>
                  <a:pt x="213" y="701"/>
                </a:lnTo>
                <a:lnTo>
                  <a:pt x="211" y="701"/>
                </a:lnTo>
                <a:lnTo>
                  <a:pt x="211" y="699"/>
                </a:lnTo>
                <a:lnTo>
                  <a:pt x="210" y="699"/>
                </a:lnTo>
                <a:lnTo>
                  <a:pt x="210" y="697"/>
                </a:lnTo>
                <a:lnTo>
                  <a:pt x="210" y="696"/>
                </a:lnTo>
                <a:lnTo>
                  <a:pt x="211" y="696"/>
                </a:lnTo>
                <a:lnTo>
                  <a:pt x="210" y="696"/>
                </a:lnTo>
                <a:lnTo>
                  <a:pt x="210" y="694"/>
                </a:lnTo>
                <a:lnTo>
                  <a:pt x="210" y="693"/>
                </a:lnTo>
                <a:lnTo>
                  <a:pt x="211" y="693"/>
                </a:lnTo>
                <a:lnTo>
                  <a:pt x="210" y="693"/>
                </a:lnTo>
                <a:lnTo>
                  <a:pt x="208" y="693"/>
                </a:lnTo>
                <a:lnTo>
                  <a:pt x="210" y="693"/>
                </a:lnTo>
                <a:lnTo>
                  <a:pt x="208" y="693"/>
                </a:lnTo>
                <a:lnTo>
                  <a:pt x="208" y="691"/>
                </a:lnTo>
                <a:lnTo>
                  <a:pt x="208" y="693"/>
                </a:lnTo>
                <a:lnTo>
                  <a:pt x="208" y="691"/>
                </a:lnTo>
                <a:lnTo>
                  <a:pt x="207" y="691"/>
                </a:lnTo>
                <a:lnTo>
                  <a:pt x="205" y="691"/>
                </a:lnTo>
                <a:lnTo>
                  <a:pt x="205" y="689"/>
                </a:lnTo>
                <a:lnTo>
                  <a:pt x="205" y="691"/>
                </a:lnTo>
                <a:lnTo>
                  <a:pt x="205" y="693"/>
                </a:lnTo>
                <a:lnTo>
                  <a:pt x="205" y="691"/>
                </a:lnTo>
                <a:lnTo>
                  <a:pt x="203" y="691"/>
                </a:lnTo>
                <a:lnTo>
                  <a:pt x="202" y="691"/>
                </a:lnTo>
                <a:lnTo>
                  <a:pt x="202" y="689"/>
                </a:lnTo>
                <a:lnTo>
                  <a:pt x="200" y="688"/>
                </a:lnTo>
                <a:lnTo>
                  <a:pt x="200" y="686"/>
                </a:lnTo>
                <a:lnTo>
                  <a:pt x="199" y="686"/>
                </a:lnTo>
                <a:lnTo>
                  <a:pt x="197" y="686"/>
                </a:lnTo>
                <a:lnTo>
                  <a:pt x="195" y="685"/>
                </a:lnTo>
                <a:lnTo>
                  <a:pt x="194" y="685"/>
                </a:lnTo>
                <a:lnTo>
                  <a:pt x="194" y="683"/>
                </a:lnTo>
                <a:lnTo>
                  <a:pt x="192" y="683"/>
                </a:lnTo>
                <a:lnTo>
                  <a:pt x="192" y="681"/>
                </a:lnTo>
                <a:lnTo>
                  <a:pt x="194" y="681"/>
                </a:lnTo>
                <a:lnTo>
                  <a:pt x="195" y="681"/>
                </a:lnTo>
                <a:lnTo>
                  <a:pt x="195" y="680"/>
                </a:lnTo>
                <a:lnTo>
                  <a:pt x="197" y="680"/>
                </a:lnTo>
                <a:lnTo>
                  <a:pt x="197" y="678"/>
                </a:lnTo>
                <a:lnTo>
                  <a:pt x="199" y="678"/>
                </a:lnTo>
                <a:lnTo>
                  <a:pt x="200" y="678"/>
                </a:lnTo>
                <a:lnTo>
                  <a:pt x="202" y="677"/>
                </a:lnTo>
                <a:lnTo>
                  <a:pt x="203" y="677"/>
                </a:lnTo>
                <a:lnTo>
                  <a:pt x="205" y="675"/>
                </a:lnTo>
                <a:lnTo>
                  <a:pt x="207" y="675"/>
                </a:lnTo>
                <a:lnTo>
                  <a:pt x="208" y="675"/>
                </a:lnTo>
                <a:lnTo>
                  <a:pt x="208" y="673"/>
                </a:lnTo>
                <a:lnTo>
                  <a:pt x="210" y="673"/>
                </a:lnTo>
                <a:lnTo>
                  <a:pt x="210" y="675"/>
                </a:lnTo>
                <a:lnTo>
                  <a:pt x="211" y="675"/>
                </a:lnTo>
                <a:lnTo>
                  <a:pt x="211" y="673"/>
                </a:lnTo>
                <a:lnTo>
                  <a:pt x="210" y="673"/>
                </a:lnTo>
                <a:lnTo>
                  <a:pt x="210" y="672"/>
                </a:lnTo>
                <a:lnTo>
                  <a:pt x="211" y="672"/>
                </a:lnTo>
                <a:lnTo>
                  <a:pt x="211" y="670"/>
                </a:lnTo>
                <a:lnTo>
                  <a:pt x="211" y="672"/>
                </a:lnTo>
                <a:lnTo>
                  <a:pt x="213" y="670"/>
                </a:lnTo>
                <a:lnTo>
                  <a:pt x="213" y="669"/>
                </a:lnTo>
                <a:lnTo>
                  <a:pt x="215" y="669"/>
                </a:lnTo>
                <a:lnTo>
                  <a:pt x="215" y="667"/>
                </a:lnTo>
                <a:lnTo>
                  <a:pt x="216" y="667"/>
                </a:lnTo>
                <a:lnTo>
                  <a:pt x="215" y="667"/>
                </a:lnTo>
                <a:lnTo>
                  <a:pt x="216" y="667"/>
                </a:lnTo>
                <a:lnTo>
                  <a:pt x="216" y="665"/>
                </a:lnTo>
                <a:lnTo>
                  <a:pt x="218" y="665"/>
                </a:lnTo>
                <a:lnTo>
                  <a:pt x="218" y="664"/>
                </a:lnTo>
                <a:lnTo>
                  <a:pt x="219" y="664"/>
                </a:lnTo>
                <a:lnTo>
                  <a:pt x="221" y="664"/>
                </a:lnTo>
                <a:lnTo>
                  <a:pt x="223" y="664"/>
                </a:lnTo>
                <a:lnTo>
                  <a:pt x="223" y="662"/>
                </a:lnTo>
                <a:lnTo>
                  <a:pt x="224" y="662"/>
                </a:lnTo>
                <a:lnTo>
                  <a:pt x="224" y="661"/>
                </a:lnTo>
                <a:lnTo>
                  <a:pt x="224" y="659"/>
                </a:lnTo>
                <a:lnTo>
                  <a:pt x="226" y="659"/>
                </a:lnTo>
                <a:lnTo>
                  <a:pt x="224" y="659"/>
                </a:lnTo>
                <a:lnTo>
                  <a:pt x="224" y="657"/>
                </a:lnTo>
                <a:lnTo>
                  <a:pt x="223" y="657"/>
                </a:lnTo>
                <a:lnTo>
                  <a:pt x="223" y="656"/>
                </a:lnTo>
                <a:lnTo>
                  <a:pt x="224" y="656"/>
                </a:lnTo>
                <a:lnTo>
                  <a:pt x="224" y="654"/>
                </a:lnTo>
                <a:lnTo>
                  <a:pt x="224" y="653"/>
                </a:lnTo>
                <a:lnTo>
                  <a:pt x="226" y="653"/>
                </a:lnTo>
                <a:lnTo>
                  <a:pt x="226" y="651"/>
                </a:lnTo>
                <a:lnTo>
                  <a:pt x="226" y="649"/>
                </a:lnTo>
                <a:lnTo>
                  <a:pt x="227" y="649"/>
                </a:lnTo>
                <a:lnTo>
                  <a:pt x="227" y="648"/>
                </a:lnTo>
                <a:lnTo>
                  <a:pt x="227" y="646"/>
                </a:lnTo>
                <a:lnTo>
                  <a:pt x="229" y="646"/>
                </a:lnTo>
                <a:lnTo>
                  <a:pt x="227" y="646"/>
                </a:lnTo>
                <a:lnTo>
                  <a:pt x="229" y="646"/>
                </a:lnTo>
                <a:lnTo>
                  <a:pt x="229" y="645"/>
                </a:lnTo>
                <a:lnTo>
                  <a:pt x="231" y="645"/>
                </a:lnTo>
                <a:lnTo>
                  <a:pt x="232" y="645"/>
                </a:lnTo>
                <a:lnTo>
                  <a:pt x="232" y="643"/>
                </a:lnTo>
                <a:lnTo>
                  <a:pt x="234" y="643"/>
                </a:lnTo>
                <a:lnTo>
                  <a:pt x="232" y="643"/>
                </a:lnTo>
                <a:lnTo>
                  <a:pt x="232" y="641"/>
                </a:lnTo>
                <a:lnTo>
                  <a:pt x="232" y="643"/>
                </a:lnTo>
                <a:lnTo>
                  <a:pt x="231" y="643"/>
                </a:lnTo>
                <a:lnTo>
                  <a:pt x="229" y="645"/>
                </a:lnTo>
                <a:lnTo>
                  <a:pt x="227" y="645"/>
                </a:lnTo>
                <a:lnTo>
                  <a:pt x="227" y="646"/>
                </a:lnTo>
                <a:lnTo>
                  <a:pt x="226" y="646"/>
                </a:lnTo>
                <a:lnTo>
                  <a:pt x="226" y="645"/>
                </a:lnTo>
                <a:lnTo>
                  <a:pt x="226" y="643"/>
                </a:lnTo>
                <a:lnTo>
                  <a:pt x="227" y="643"/>
                </a:lnTo>
                <a:lnTo>
                  <a:pt x="226" y="643"/>
                </a:lnTo>
                <a:lnTo>
                  <a:pt x="226" y="641"/>
                </a:lnTo>
                <a:lnTo>
                  <a:pt x="227" y="641"/>
                </a:lnTo>
                <a:lnTo>
                  <a:pt x="226" y="641"/>
                </a:lnTo>
                <a:lnTo>
                  <a:pt x="226" y="640"/>
                </a:lnTo>
                <a:lnTo>
                  <a:pt x="227" y="640"/>
                </a:lnTo>
                <a:lnTo>
                  <a:pt x="227" y="638"/>
                </a:lnTo>
                <a:lnTo>
                  <a:pt x="227" y="637"/>
                </a:lnTo>
                <a:lnTo>
                  <a:pt x="229" y="637"/>
                </a:lnTo>
                <a:lnTo>
                  <a:pt x="227" y="637"/>
                </a:lnTo>
                <a:lnTo>
                  <a:pt x="229" y="637"/>
                </a:lnTo>
                <a:lnTo>
                  <a:pt x="229" y="635"/>
                </a:lnTo>
                <a:lnTo>
                  <a:pt x="231" y="635"/>
                </a:lnTo>
                <a:lnTo>
                  <a:pt x="231" y="633"/>
                </a:lnTo>
                <a:lnTo>
                  <a:pt x="232" y="633"/>
                </a:lnTo>
                <a:lnTo>
                  <a:pt x="232" y="632"/>
                </a:lnTo>
                <a:lnTo>
                  <a:pt x="232" y="630"/>
                </a:lnTo>
                <a:lnTo>
                  <a:pt x="234" y="630"/>
                </a:lnTo>
                <a:lnTo>
                  <a:pt x="234" y="629"/>
                </a:lnTo>
                <a:lnTo>
                  <a:pt x="235" y="629"/>
                </a:lnTo>
                <a:lnTo>
                  <a:pt x="235" y="627"/>
                </a:lnTo>
                <a:lnTo>
                  <a:pt x="237" y="627"/>
                </a:lnTo>
                <a:lnTo>
                  <a:pt x="237" y="625"/>
                </a:lnTo>
                <a:lnTo>
                  <a:pt x="239" y="625"/>
                </a:lnTo>
                <a:lnTo>
                  <a:pt x="239" y="624"/>
                </a:lnTo>
                <a:lnTo>
                  <a:pt x="239" y="622"/>
                </a:lnTo>
                <a:lnTo>
                  <a:pt x="240" y="622"/>
                </a:lnTo>
                <a:lnTo>
                  <a:pt x="240" y="621"/>
                </a:lnTo>
                <a:lnTo>
                  <a:pt x="242" y="621"/>
                </a:lnTo>
                <a:lnTo>
                  <a:pt x="243" y="621"/>
                </a:lnTo>
                <a:lnTo>
                  <a:pt x="245" y="621"/>
                </a:lnTo>
                <a:lnTo>
                  <a:pt x="247" y="621"/>
                </a:lnTo>
                <a:lnTo>
                  <a:pt x="247" y="619"/>
                </a:lnTo>
                <a:lnTo>
                  <a:pt x="245" y="619"/>
                </a:lnTo>
                <a:lnTo>
                  <a:pt x="247" y="619"/>
                </a:lnTo>
                <a:lnTo>
                  <a:pt x="247" y="617"/>
                </a:lnTo>
                <a:lnTo>
                  <a:pt x="245" y="617"/>
                </a:lnTo>
                <a:lnTo>
                  <a:pt x="245" y="616"/>
                </a:lnTo>
                <a:lnTo>
                  <a:pt x="243" y="616"/>
                </a:lnTo>
                <a:lnTo>
                  <a:pt x="243" y="617"/>
                </a:lnTo>
                <a:lnTo>
                  <a:pt x="243" y="616"/>
                </a:lnTo>
                <a:lnTo>
                  <a:pt x="243" y="617"/>
                </a:lnTo>
                <a:lnTo>
                  <a:pt x="243" y="616"/>
                </a:lnTo>
                <a:lnTo>
                  <a:pt x="242" y="616"/>
                </a:lnTo>
                <a:lnTo>
                  <a:pt x="240" y="616"/>
                </a:lnTo>
                <a:lnTo>
                  <a:pt x="240" y="617"/>
                </a:lnTo>
                <a:lnTo>
                  <a:pt x="239" y="617"/>
                </a:lnTo>
                <a:lnTo>
                  <a:pt x="239" y="619"/>
                </a:lnTo>
                <a:lnTo>
                  <a:pt x="237" y="619"/>
                </a:lnTo>
                <a:lnTo>
                  <a:pt x="237" y="621"/>
                </a:lnTo>
                <a:lnTo>
                  <a:pt x="235" y="621"/>
                </a:lnTo>
                <a:lnTo>
                  <a:pt x="235" y="622"/>
                </a:lnTo>
                <a:lnTo>
                  <a:pt x="235" y="624"/>
                </a:lnTo>
                <a:lnTo>
                  <a:pt x="235" y="625"/>
                </a:lnTo>
                <a:lnTo>
                  <a:pt x="234" y="625"/>
                </a:lnTo>
                <a:lnTo>
                  <a:pt x="232" y="625"/>
                </a:lnTo>
                <a:lnTo>
                  <a:pt x="232" y="627"/>
                </a:lnTo>
                <a:lnTo>
                  <a:pt x="232" y="629"/>
                </a:lnTo>
                <a:lnTo>
                  <a:pt x="231" y="629"/>
                </a:lnTo>
                <a:lnTo>
                  <a:pt x="231" y="630"/>
                </a:lnTo>
                <a:lnTo>
                  <a:pt x="229" y="630"/>
                </a:lnTo>
                <a:lnTo>
                  <a:pt x="229" y="632"/>
                </a:lnTo>
                <a:lnTo>
                  <a:pt x="227" y="632"/>
                </a:lnTo>
                <a:lnTo>
                  <a:pt x="229" y="632"/>
                </a:lnTo>
                <a:lnTo>
                  <a:pt x="227" y="632"/>
                </a:lnTo>
                <a:lnTo>
                  <a:pt x="227" y="633"/>
                </a:lnTo>
                <a:lnTo>
                  <a:pt x="226" y="633"/>
                </a:lnTo>
                <a:lnTo>
                  <a:pt x="226" y="635"/>
                </a:lnTo>
                <a:lnTo>
                  <a:pt x="226" y="637"/>
                </a:lnTo>
                <a:lnTo>
                  <a:pt x="224" y="637"/>
                </a:lnTo>
                <a:lnTo>
                  <a:pt x="224" y="638"/>
                </a:lnTo>
                <a:lnTo>
                  <a:pt x="224" y="640"/>
                </a:lnTo>
                <a:lnTo>
                  <a:pt x="224" y="641"/>
                </a:lnTo>
                <a:lnTo>
                  <a:pt x="223" y="641"/>
                </a:lnTo>
                <a:lnTo>
                  <a:pt x="223" y="643"/>
                </a:lnTo>
                <a:lnTo>
                  <a:pt x="223" y="645"/>
                </a:lnTo>
                <a:lnTo>
                  <a:pt x="224" y="645"/>
                </a:lnTo>
                <a:lnTo>
                  <a:pt x="224" y="646"/>
                </a:lnTo>
                <a:lnTo>
                  <a:pt x="224" y="648"/>
                </a:lnTo>
                <a:lnTo>
                  <a:pt x="223" y="648"/>
                </a:lnTo>
                <a:lnTo>
                  <a:pt x="223" y="649"/>
                </a:lnTo>
                <a:lnTo>
                  <a:pt x="223" y="651"/>
                </a:lnTo>
                <a:lnTo>
                  <a:pt x="221" y="651"/>
                </a:lnTo>
                <a:lnTo>
                  <a:pt x="221" y="653"/>
                </a:lnTo>
                <a:lnTo>
                  <a:pt x="221" y="654"/>
                </a:lnTo>
                <a:lnTo>
                  <a:pt x="219" y="654"/>
                </a:lnTo>
                <a:lnTo>
                  <a:pt x="218" y="656"/>
                </a:lnTo>
                <a:lnTo>
                  <a:pt x="218" y="657"/>
                </a:lnTo>
                <a:lnTo>
                  <a:pt x="218" y="659"/>
                </a:lnTo>
                <a:lnTo>
                  <a:pt x="216" y="659"/>
                </a:lnTo>
                <a:lnTo>
                  <a:pt x="215" y="659"/>
                </a:lnTo>
                <a:lnTo>
                  <a:pt x="215" y="661"/>
                </a:lnTo>
                <a:lnTo>
                  <a:pt x="215" y="662"/>
                </a:lnTo>
                <a:lnTo>
                  <a:pt x="213" y="662"/>
                </a:lnTo>
                <a:lnTo>
                  <a:pt x="213" y="664"/>
                </a:lnTo>
                <a:lnTo>
                  <a:pt x="211" y="664"/>
                </a:lnTo>
                <a:lnTo>
                  <a:pt x="211" y="665"/>
                </a:lnTo>
                <a:lnTo>
                  <a:pt x="210" y="665"/>
                </a:lnTo>
                <a:lnTo>
                  <a:pt x="210" y="667"/>
                </a:lnTo>
                <a:lnTo>
                  <a:pt x="208" y="667"/>
                </a:lnTo>
                <a:lnTo>
                  <a:pt x="208" y="669"/>
                </a:lnTo>
                <a:lnTo>
                  <a:pt x="207" y="669"/>
                </a:lnTo>
                <a:lnTo>
                  <a:pt x="205" y="670"/>
                </a:lnTo>
                <a:lnTo>
                  <a:pt x="203" y="672"/>
                </a:lnTo>
                <a:lnTo>
                  <a:pt x="202" y="672"/>
                </a:lnTo>
                <a:lnTo>
                  <a:pt x="202" y="673"/>
                </a:lnTo>
                <a:lnTo>
                  <a:pt x="200" y="673"/>
                </a:lnTo>
                <a:lnTo>
                  <a:pt x="199" y="673"/>
                </a:lnTo>
                <a:lnTo>
                  <a:pt x="199" y="675"/>
                </a:lnTo>
                <a:lnTo>
                  <a:pt x="197" y="675"/>
                </a:lnTo>
                <a:lnTo>
                  <a:pt x="195" y="675"/>
                </a:lnTo>
                <a:lnTo>
                  <a:pt x="194" y="677"/>
                </a:lnTo>
                <a:lnTo>
                  <a:pt x="192" y="677"/>
                </a:lnTo>
                <a:lnTo>
                  <a:pt x="191" y="677"/>
                </a:lnTo>
                <a:lnTo>
                  <a:pt x="189" y="678"/>
                </a:lnTo>
                <a:lnTo>
                  <a:pt x="189" y="677"/>
                </a:lnTo>
                <a:lnTo>
                  <a:pt x="189" y="678"/>
                </a:lnTo>
                <a:lnTo>
                  <a:pt x="187" y="678"/>
                </a:lnTo>
                <a:lnTo>
                  <a:pt x="187" y="677"/>
                </a:lnTo>
                <a:lnTo>
                  <a:pt x="186" y="677"/>
                </a:lnTo>
                <a:lnTo>
                  <a:pt x="184" y="677"/>
                </a:lnTo>
                <a:lnTo>
                  <a:pt x="184" y="675"/>
                </a:lnTo>
                <a:lnTo>
                  <a:pt x="183" y="675"/>
                </a:lnTo>
                <a:lnTo>
                  <a:pt x="184" y="675"/>
                </a:lnTo>
                <a:lnTo>
                  <a:pt x="184" y="673"/>
                </a:lnTo>
                <a:lnTo>
                  <a:pt x="183" y="672"/>
                </a:lnTo>
                <a:lnTo>
                  <a:pt x="183" y="670"/>
                </a:lnTo>
                <a:lnTo>
                  <a:pt x="183" y="669"/>
                </a:lnTo>
                <a:lnTo>
                  <a:pt x="184" y="669"/>
                </a:lnTo>
                <a:lnTo>
                  <a:pt x="183" y="669"/>
                </a:lnTo>
                <a:lnTo>
                  <a:pt x="184" y="669"/>
                </a:lnTo>
                <a:lnTo>
                  <a:pt x="184" y="667"/>
                </a:lnTo>
                <a:lnTo>
                  <a:pt x="184" y="665"/>
                </a:lnTo>
                <a:lnTo>
                  <a:pt x="183" y="665"/>
                </a:lnTo>
                <a:lnTo>
                  <a:pt x="183" y="664"/>
                </a:lnTo>
                <a:lnTo>
                  <a:pt x="183" y="662"/>
                </a:lnTo>
                <a:lnTo>
                  <a:pt x="183" y="661"/>
                </a:lnTo>
                <a:lnTo>
                  <a:pt x="183" y="659"/>
                </a:lnTo>
                <a:lnTo>
                  <a:pt x="181" y="659"/>
                </a:lnTo>
                <a:lnTo>
                  <a:pt x="181" y="657"/>
                </a:lnTo>
                <a:lnTo>
                  <a:pt x="183" y="657"/>
                </a:lnTo>
                <a:lnTo>
                  <a:pt x="183" y="656"/>
                </a:lnTo>
                <a:lnTo>
                  <a:pt x="181" y="656"/>
                </a:lnTo>
                <a:lnTo>
                  <a:pt x="181" y="654"/>
                </a:lnTo>
                <a:lnTo>
                  <a:pt x="183" y="654"/>
                </a:lnTo>
                <a:lnTo>
                  <a:pt x="181" y="654"/>
                </a:lnTo>
                <a:lnTo>
                  <a:pt x="183" y="654"/>
                </a:lnTo>
                <a:lnTo>
                  <a:pt x="181" y="654"/>
                </a:lnTo>
                <a:lnTo>
                  <a:pt x="181" y="653"/>
                </a:lnTo>
                <a:lnTo>
                  <a:pt x="183" y="653"/>
                </a:lnTo>
                <a:lnTo>
                  <a:pt x="183" y="651"/>
                </a:lnTo>
                <a:lnTo>
                  <a:pt x="181" y="651"/>
                </a:lnTo>
                <a:lnTo>
                  <a:pt x="181" y="649"/>
                </a:lnTo>
                <a:lnTo>
                  <a:pt x="183" y="649"/>
                </a:lnTo>
                <a:lnTo>
                  <a:pt x="181" y="649"/>
                </a:lnTo>
                <a:lnTo>
                  <a:pt x="181" y="648"/>
                </a:lnTo>
                <a:lnTo>
                  <a:pt x="181" y="649"/>
                </a:lnTo>
                <a:lnTo>
                  <a:pt x="181" y="648"/>
                </a:lnTo>
                <a:lnTo>
                  <a:pt x="183" y="648"/>
                </a:lnTo>
                <a:lnTo>
                  <a:pt x="183" y="646"/>
                </a:lnTo>
                <a:lnTo>
                  <a:pt x="183" y="645"/>
                </a:lnTo>
                <a:lnTo>
                  <a:pt x="183" y="643"/>
                </a:lnTo>
                <a:lnTo>
                  <a:pt x="183" y="641"/>
                </a:lnTo>
                <a:lnTo>
                  <a:pt x="183" y="640"/>
                </a:lnTo>
                <a:lnTo>
                  <a:pt x="183" y="641"/>
                </a:lnTo>
                <a:lnTo>
                  <a:pt x="183" y="640"/>
                </a:lnTo>
                <a:lnTo>
                  <a:pt x="181" y="640"/>
                </a:lnTo>
                <a:lnTo>
                  <a:pt x="181" y="641"/>
                </a:lnTo>
                <a:lnTo>
                  <a:pt x="181" y="643"/>
                </a:lnTo>
                <a:lnTo>
                  <a:pt x="181" y="645"/>
                </a:lnTo>
                <a:lnTo>
                  <a:pt x="181" y="646"/>
                </a:lnTo>
                <a:lnTo>
                  <a:pt x="181" y="648"/>
                </a:lnTo>
                <a:lnTo>
                  <a:pt x="179" y="648"/>
                </a:lnTo>
                <a:lnTo>
                  <a:pt x="179" y="646"/>
                </a:lnTo>
                <a:lnTo>
                  <a:pt x="178" y="646"/>
                </a:lnTo>
                <a:lnTo>
                  <a:pt x="178" y="645"/>
                </a:lnTo>
                <a:lnTo>
                  <a:pt x="178" y="646"/>
                </a:lnTo>
                <a:lnTo>
                  <a:pt x="178" y="648"/>
                </a:lnTo>
                <a:lnTo>
                  <a:pt x="176" y="648"/>
                </a:lnTo>
                <a:lnTo>
                  <a:pt x="178" y="648"/>
                </a:lnTo>
                <a:lnTo>
                  <a:pt x="178" y="649"/>
                </a:lnTo>
                <a:lnTo>
                  <a:pt x="179" y="649"/>
                </a:lnTo>
                <a:lnTo>
                  <a:pt x="178" y="651"/>
                </a:lnTo>
                <a:lnTo>
                  <a:pt x="179" y="651"/>
                </a:lnTo>
                <a:lnTo>
                  <a:pt x="179" y="653"/>
                </a:lnTo>
                <a:lnTo>
                  <a:pt x="179" y="654"/>
                </a:lnTo>
                <a:lnTo>
                  <a:pt x="179" y="656"/>
                </a:lnTo>
                <a:lnTo>
                  <a:pt x="178" y="656"/>
                </a:lnTo>
                <a:lnTo>
                  <a:pt x="178" y="657"/>
                </a:lnTo>
                <a:lnTo>
                  <a:pt x="179" y="657"/>
                </a:lnTo>
                <a:lnTo>
                  <a:pt x="179" y="659"/>
                </a:lnTo>
                <a:lnTo>
                  <a:pt x="181" y="659"/>
                </a:lnTo>
                <a:lnTo>
                  <a:pt x="181" y="661"/>
                </a:lnTo>
                <a:lnTo>
                  <a:pt x="181" y="662"/>
                </a:lnTo>
                <a:lnTo>
                  <a:pt x="181" y="664"/>
                </a:lnTo>
                <a:lnTo>
                  <a:pt x="181" y="665"/>
                </a:lnTo>
                <a:lnTo>
                  <a:pt x="179" y="665"/>
                </a:lnTo>
                <a:lnTo>
                  <a:pt x="179" y="664"/>
                </a:lnTo>
                <a:lnTo>
                  <a:pt x="178" y="664"/>
                </a:lnTo>
                <a:lnTo>
                  <a:pt x="178" y="662"/>
                </a:lnTo>
                <a:lnTo>
                  <a:pt x="178" y="661"/>
                </a:lnTo>
                <a:lnTo>
                  <a:pt x="178" y="659"/>
                </a:lnTo>
                <a:lnTo>
                  <a:pt x="178" y="657"/>
                </a:lnTo>
                <a:lnTo>
                  <a:pt x="178" y="659"/>
                </a:lnTo>
                <a:lnTo>
                  <a:pt x="178" y="661"/>
                </a:lnTo>
                <a:lnTo>
                  <a:pt x="178" y="662"/>
                </a:lnTo>
                <a:lnTo>
                  <a:pt x="176" y="662"/>
                </a:lnTo>
                <a:lnTo>
                  <a:pt x="178" y="662"/>
                </a:lnTo>
                <a:lnTo>
                  <a:pt x="178" y="664"/>
                </a:lnTo>
                <a:lnTo>
                  <a:pt x="178" y="665"/>
                </a:lnTo>
                <a:lnTo>
                  <a:pt x="178" y="667"/>
                </a:lnTo>
                <a:lnTo>
                  <a:pt x="176" y="667"/>
                </a:lnTo>
                <a:lnTo>
                  <a:pt x="176" y="665"/>
                </a:lnTo>
                <a:lnTo>
                  <a:pt x="175" y="665"/>
                </a:lnTo>
                <a:lnTo>
                  <a:pt x="175" y="667"/>
                </a:lnTo>
                <a:lnTo>
                  <a:pt x="175" y="669"/>
                </a:lnTo>
                <a:lnTo>
                  <a:pt x="176" y="669"/>
                </a:lnTo>
                <a:lnTo>
                  <a:pt x="175" y="669"/>
                </a:lnTo>
                <a:lnTo>
                  <a:pt x="173" y="669"/>
                </a:lnTo>
                <a:lnTo>
                  <a:pt x="173" y="667"/>
                </a:lnTo>
                <a:lnTo>
                  <a:pt x="171" y="667"/>
                </a:lnTo>
                <a:lnTo>
                  <a:pt x="171" y="665"/>
                </a:lnTo>
                <a:lnTo>
                  <a:pt x="171" y="664"/>
                </a:lnTo>
                <a:lnTo>
                  <a:pt x="173" y="664"/>
                </a:lnTo>
                <a:lnTo>
                  <a:pt x="171" y="664"/>
                </a:lnTo>
                <a:lnTo>
                  <a:pt x="171" y="662"/>
                </a:lnTo>
                <a:lnTo>
                  <a:pt x="170" y="662"/>
                </a:lnTo>
                <a:lnTo>
                  <a:pt x="170" y="661"/>
                </a:lnTo>
                <a:lnTo>
                  <a:pt x="170" y="662"/>
                </a:lnTo>
                <a:lnTo>
                  <a:pt x="168" y="662"/>
                </a:lnTo>
                <a:lnTo>
                  <a:pt x="168" y="661"/>
                </a:lnTo>
                <a:lnTo>
                  <a:pt x="168" y="659"/>
                </a:lnTo>
                <a:lnTo>
                  <a:pt x="168" y="657"/>
                </a:lnTo>
                <a:lnTo>
                  <a:pt x="168" y="656"/>
                </a:lnTo>
                <a:lnTo>
                  <a:pt x="167" y="656"/>
                </a:lnTo>
                <a:lnTo>
                  <a:pt x="167" y="654"/>
                </a:lnTo>
                <a:lnTo>
                  <a:pt x="168" y="654"/>
                </a:lnTo>
                <a:lnTo>
                  <a:pt x="168" y="653"/>
                </a:lnTo>
                <a:lnTo>
                  <a:pt x="167" y="654"/>
                </a:lnTo>
                <a:lnTo>
                  <a:pt x="167" y="653"/>
                </a:lnTo>
                <a:lnTo>
                  <a:pt x="165" y="653"/>
                </a:lnTo>
                <a:lnTo>
                  <a:pt x="165" y="654"/>
                </a:lnTo>
                <a:lnTo>
                  <a:pt x="165" y="653"/>
                </a:lnTo>
                <a:lnTo>
                  <a:pt x="165" y="651"/>
                </a:lnTo>
                <a:lnTo>
                  <a:pt x="165" y="649"/>
                </a:lnTo>
                <a:lnTo>
                  <a:pt x="163" y="649"/>
                </a:lnTo>
                <a:lnTo>
                  <a:pt x="163" y="648"/>
                </a:lnTo>
                <a:lnTo>
                  <a:pt x="165" y="646"/>
                </a:lnTo>
                <a:lnTo>
                  <a:pt x="163" y="646"/>
                </a:lnTo>
                <a:lnTo>
                  <a:pt x="165" y="646"/>
                </a:lnTo>
                <a:lnTo>
                  <a:pt x="165" y="645"/>
                </a:lnTo>
                <a:lnTo>
                  <a:pt x="167" y="645"/>
                </a:lnTo>
                <a:lnTo>
                  <a:pt x="167" y="646"/>
                </a:lnTo>
                <a:lnTo>
                  <a:pt x="168" y="646"/>
                </a:lnTo>
                <a:lnTo>
                  <a:pt x="168" y="648"/>
                </a:lnTo>
                <a:lnTo>
                  <a:pt x="170" y="648"/>
                </a:lnTo>
                <a:lnTo>
                  <a:pt x="170" y="646"/>
                </a:lnTo>
                <a:lnTo>
                  <a:pt x="168" y="646"/>
                </a:lnTo>
                <a:lnTo>
                  <a:pt x="168" y="645"/>
                </a:lnTo>
                <a:lnTo>
                  <a:pt x="167" y="645"/>
                </a:lnTo>
                <a:lnTo>
                  <a:pt x="167" y="643"/>
                </a:lnTo>
                <a:lnTo>
                  <a:pt x="165" y="643"/>
                </a:lnTo>
                <a:lnTo>
                  <a:pt x="167" y="643"/>
                </a:lnTo>
                <a:lnTo>
                  <a:pt x="165" y="643"/>
                </a:lnTo>
                <a:lnTo>
                  <a:pt x="165" y="641"/>
                </a:lnTo>
                <a:lnTo>
                  <a:pt x="163" y="641"/>
                </a:lnTo>
                <a:lnTo>
                  <a:pt x="163" y="640"/>
                </a:lnTo>
                <a:lnTo>
                  <a:pt x="163" y="638"/>
                </a:lnTo>
                <a:lnTo>
                  <a:pt x="165" y="638"/>
                </a:lnTo>
                <a:lnTo>
                  <a:pt x="165" y="637"/>
                </a:lnTo>
                <a:lnTo>
                  <a:pt x="165" y="635"/>
                </a:lnTo>
                <a:lnTo>
                  <a:pt x="165" y="637"/>
                </a:lnTo>
                <a:lnTo>
                  <a:pt x="163" y="635"/>
                </a:lnTo>
                <a:lnTo>
                  <a:pt x="163" y="633"/>
                </a:lnTo>
                <a:lnTo>
                  <a:pt x="163" y="632"/>
                </a:lnTo>
                <a:lnTo>
                  <a:pt x="163" y="630"/>
                </a:lnTo>
                <a:lnTo>
                  <a:pt x="165" y="630"/>
                </a:lnTo>
                <a:lnTo>
                  <a:pt x="165" y="629"/>
                </a:lnTo>
                <a:lnTo>
                  <a:pt x="165" y="627"/>
                </a:lnTo>
                <a:lnTo>
                  <a:pt x="165" y="625"/>
                </a:lnTo>
                <a:lnTo>
                  <a:pt x="165" y="624"/>
                </a:lnTo>
                <a:lnTo>
                  <a:pt x="165" y="622"/>
                </a:lnTo>
                <a:lnTo>
                  <a:pt x="165" y="621"/>
                </a:lnTo>
                <a:lnTo>
                  <a:pt x="165" y="622"/>
                </a:lnTo>
                <a:lnTo>
                  <a:pt x="167" y="622"/>
                </a:lnTo>
                <a:lnTo>
                  <a:pt x="167" y="621"/>
                </a:lnTo>
                <a:lnTo>
                  <a:pt x="167" y="619"/>
                </a:lnTo>
                <a:lnTo>
                  <a:pt x="167" y="617"/>
                </a:lnTo>
                <a:lnTo>
                  <a:pt x="168" y="617"/>
                </a:lnTo>
                <a:lnTo>
                  <a:pt x="168" y="616"/>
                </a:lnTo>
                <a:lnTo>
                  <a:pt x="168" y="614"/>
                </a:lnTo>
                <a:lnTo>
                  <a:pt x="170" y="614"/>
                </a:lnTo>
                <a:lnTo>
                  <a:pt x="170" y="613"/>
                </a:lnTo>
                <a:lnTo>
                  <a:pt x="171" y="613"/>
                </a:lnTo>
                <a:lnTo>
                  <a:pt x="171" y="611"/>
                </a:lnTo>
                <a:lnTo>
                  <a:pt x="170" y="611"/>
                </a:lnTo>
                <a:lnTo>
                  <a:pt x="170" y="609"/>
                </a:lnTo>
                <a:lnTo>
                  <a:pt x="171" y="609"/>
                </a:lnTo>
                <a:lnTo>
                  <a:pt x="171" y="608"/>
                </a:lnTo>
                <a:lnTo>
                  <a:pt x="173" y="608"/>
                </a:lnTo>
                <a:lnTo>
                  <a:pt x="173" y="606"/>
                </a:lnTo>
                <a:lnTo>
                  <a:pt x="175" y="606"/>
                </a:lnTo>
                <a:lnTo>
                  <a:pt x="173" y="606"/>
                </a:lnTo>
                <a:lnTo>
                  <a:pt x="173" y="605"/>
                </a:lnTo>
                <a:lnTo>
                  <a:pt x="173" y="603"/>
                </a:lnTo>
                <a:lnTo>
                  <a:pt x="171" y="605"/>
                </a:lnTo>
                <a:lnTo>
                  <a:pt x="171" y="603"/>
                </a:lnTo>
                <a:lnTo>
                  <a:pt x="170" y="603"/>
                </a:lnTo>
                <a:lnTo>
                  <a:pt x="170" y="601"/>
                </a:lnTo>
                <a:lnTo>
                  <a:pt x="168" y="601"/>
                </a:lnTo>
                <a:lnTo>
                  <a:pt x="168" y="600"/>
                </a:lnTo>
                <a:lnTo>
                  <a:pt x="170" y="600"/>
                </a:lnTo>
                <a:lnTo>
                  <a:pt x="171" y="600"/>
                </a:lnTo>
                <a:lnTo>
                  <a:pt x="171" y="598"/>
                </a:lnTo>
                <a:lnTo>
                  <a:pt x="173" y="598"/>
                </a:lnTo>
                <a:lnTo>
                  <a:pt x="175" y="598"/>
                </a:lnTo>
                <a:lnTo>
                  <a:pt x="176" y="598"/>
                </a:lnTo>
                <a:lnTo>
                  <a:pt x="178" y="598"/>
                </a:lnTo>
                <a:lnTo>
                  <a:pt x="178" y="597"/>
                </a:lnTo>
                <a:lnTo>
                  <a:pt x="179" y="598"/>
                </a:lnTo>
                <a:lnTo>
                  <a:pt x="179" y="597"/>
                </a:lnTo>
                <a:lnTo>
                  <a:pt x="181" y="597"/>
                </a:lnTo>
                <a:lnTo>
                  <a:pt x="183" y="597"/>
                </a:lnTo>
                <a:lnTo>
                  <a:pt x="184" y="595"/>
                </a:lnTo>
                <a:lnTo>
                  <a:pt x="186" y="595"/>
                </a:lnTo>
                <a:lnTo>
                  <a:pt x="186" y="597"/>
                </a:lnTo>
                <a:lnTo>
                  <a:pt x="186" y="598"/>
                </a:lnTo>
                <a:lnTo>
                  <a:pt x="186" y="597"/>
                </a:lnTo>
                <a:lnTo>
                  <a:pt x="187" y="597"/>
                </a:lnTo>
                <a:lnTo>
                  <a:pt x="187" y="598"/>
                </a:lnTo>
                <a:lnTo>
                  <a:pt x="186" y="598"/>
                </a:lnTo>
                <a:lnTo>
                  <a:pt x="186" y="600"/>
                </a:lnTo>
                <a:lnTo>
                  <a:pt x="186" y="601"/>
                </a:lnTo>
                <a:lnTo>
                  <a:pt x="186" y="603"/>
                </a:lnTo>
                <a:lnTo>
                  <a:pt x="187" y="603"/>
                </a:lnTo>
                <a:lnTo>
                  <a:pt x="187" y="605"/>
                </a:lnTo>
                <a:lnTo>
                  <a:pt x="186" y="605"/>
                </a:lnTo>
                <a:lnTo>
                  <a:pt x="186" y="606"/>
                </a:lnTo>
                <a:lnTo>
                  <a:pt x="187" y="606"/>
                </a:lnTo>
                <a:lnTo>
                  <a:pt x="187" y="605"/>
                </a:lnTo>
                <a:lnTo>
                  <a:pt x="187" y="603"/>
                </a:lnTo>
                <a:lnTo>
                  <a:pt x="187" y="601"/>
                </a:lnTo>
                <a:lnTo>
                  <a:pt x="187" y="600"/>
                </a:lnTo>
                <a:lnTo>
                  <a:pt x="189" y="600"/>
                </a:lnTo>
                <a:lnTo>
                  <a:pt x="191" y="601"/>
                </a:lnTo>
                <a:lnTo>
                  <a:pt x="192" y="601"/>
                </a:lnTo>
                <a:lnTo>
                  <a:pt x="192" y="600"/>
                </a:lnTo>
                <a:lnTo>
                  <a:pt x="192" y="598"/>
                </a:lnTo>
                <a:lnTo>
                  <a:pt x="192" y="597"/>
                </a:lnTo>
                <a:lnTo>
                  <a:pt x="191" y="597"/>
                </a:lnTo>
                <a:lnTo>
                  <a:pt x="189" y="597"/>
                </a:lnTo>
                <a:lnTo>
                  <a:pt x="191" y="597"/>
                </a:lnTo>
                <a:lnTo>
                  <a:pt x="191" y="595"/>
                </a:lnTo>
                <a:lnTo>
                  <a:pt x="189" y="595"/>
                </a:lnTo>
                <a:lnTo>
                  <a:pt x="189" y="593"/>
                </a:lnTo>
                <a:lnTo>
                  <a:pt x="189" y="592"/>
                </a:lnTo>
                <a:lnTo>
                  <a:pt x="189" y="593"/>
                </a:lnTo>
                <a:lnTo>
                  <a:pt x="191" y="593"/>
                </a:lnTo>
                <a:lnTo>
                  <a:pt x="191" y="595"/>
                </a:lnTo>
                <a:lnTo>
                  <a:pt x="191" y="593"/>
                </a:lnTo>
                <a:lnTo>
                  <a:pt x="192" y="593"/>
                </a:lnTo>
                <a:lnTo>
                  <a:pt x="192" y="592"/>
                </a:lnTo>
                <a:lnTo>
                  <a:pt x="194" y="592"/>
                </a:lnTo>
                <a:lnTo>
                  <a:pt x="194" y="590"/>
                </a:lnTo>
                <a:lnTo>
                  <a:pt x="195" y="589"/>
                </a:lnTo>
                <a:lnTo>
                  <a:pt x="195" y="587"/>
                </a:lnTo>
                <a:lnTo>
                  <a:pt x="197" y="587"/>
                </a:lnTo>
                <a:lnTo>
                  <a:pt x="197" y="585"/>
                </a:lnTo>
                <a:lnTo>
                  <a:pt x="195" y="585"/>
                </a:lnTo>
                <a:lnTo>
                  <a:pt x="195" y="584"/>
                </a:lnTo>
                <a:lnTo>
                  <a:pt x="195" y="582"/>
                </a:lnTo>
                <a:lnTo>
                  <a:pt x="195" y="581"/>
                </a:lnTo>
                <a:lnTo>
                  <a:pt x="195" y="579"/>
                </a:lnTo>
                <a:lnTo>
                  <a:pt x="194" y="579"/>
                </a:lnTo>
                <a:lnTo>
                  <a:pt x="194" y="577"/>
                </a:lnTo>
                <a:lnTo>
                  <a:pt x="195" y="577"/>
                </a:lnTo>
                <a:lnTo>
                  <a:pt x="195" y="576"/>
                </a:lnTo>
                <a:lnTo>
                  <a:pt x="195" y="574"/>
                </a:lnTo>
                <a:lnTo>
                  <a:pt x="195" y="573"/>
                </a:lnTo>
                <a:lnTo>
                  <a:pt x="195" y="571"/>
                </a:lnTo>
                <a:lnTo>
                  <a:pt x="195" y="569"/>
                </a:lnTo>
                <a:lnTo>
                  <a:pt x="195" y="568"/>
                </a:lnTo>
                <a:lnTo>
                  <a:pt x="197" y="568"/>
                </a:lnTo>
                <a:lnTo>
                  <a:pt x="197" y="566"/>
                </a:lnTo>
                <a:lnTo>
                  <a:pt x="195" y="566"/>
                </a:lnTo>
                <a:lnTo>
                  <a:pt x="195" y="565"/>
                </a:lnTo>
                <a:lnTo>
                  <a:pt x="195" y="563"/>
                </a:lnTo>
                <a:lnTo>
                  <a:pt x="195" y="561"/>
                </a:lnTo>
                <a:lnTo>
                  <a:pt x="195" y="560"/>
                </a:lnTo>
                <a:lnTo>
                  <a:pt x="195" y="558"/>
                </a:lnTo>
                <a:lnTo>
                  <a:pt x="195" y="557"/>
                </a:lnTo>
                <a:lnTo>
                  <a:pt x="195" y="555"/>
                </a:lnTo>
                <a:lnTo>
                  <a:pt x="195" y="553"/>
                </a:lnTo>
                <a:lnTo>
                  <a:pt x="194" y="553"/>
                </a:lnTo>
                <a:lnTo>
                  <a:pt x="194" y="552"/>
                </a:lnTo>
                <a:lnTo>
                  <a:pt x="194" y="550"/>
                </a:lnTo>
                <a:lnTo>
                  <a:pt x="195" y="550"/>
                </a:lnTo>
                <a:lnTo>
                  <a:pt x="194" y="550"/>
                </a:lnTo>
                <a:lnTo>
                  <a:pt x="195" y="549"/>
                </a:lnTo>
                <a:lnTo>
                  <a:pt x="194" y="549"/>
                </a:lnTo>
                <a:lnTo>
                  <a:pt x="194" y="547"/>
                </a:lnTo>
                <a:lnTo>
                  <a:pt x="192" y="547"/>
                </a:lnTo>
                <a:lnTo>
                  <a:pt x="192" y="545"/>
                </a:lnTo>
                <a:lnTo>
                  <a:pt x="194" y="545"/>
                </a:lnTo>
                <a:lnTo>
                  <a:pt x="192" y="544"/>
                </a:lnTo>
                <a:lnTo>
                  <a:pt x="194" y="544"/>
                </a:lnTo>
                <a:lnTo>
                  <a:pt x="195" y="544"/>
                </a:lnTo>
                <a:lnTo>
                  <a:pt x="197" y="544"/>
                </a:lnTo>
                <a:lnTo>
                  <a:pt x="197" y="542"/>
                </a:lnTo>
                <a:lnTo>
                  <a:pt x="197" y="541"/>
                </a:lnTo>
                <a:lnTo>
                  <a:pt x="199" y="541"/>
                </a:lnTo>
                <a:lnTo>
                  <a:pt x="200" y="541"/>
                </a:lnTo>
                <a:lnTo>
                  <a:pt x="202" y="539"/>
                </a:lnTo>
                <a:lnTo>
                  <a:pt x="202" y="541"/>
                </a:lnTo>
                <a:lnTo>
                  <a:pt x="202" y="539"/>
                </a:lnTo>
                <a:lnTo>
                  <a:pt x="202" y="537"/>
                </a:lnTo>
                <a:lnTo>
                  <a:pt x="203" y="537"/>
                </a:lnTo>
                <a:lnTo>
                  <a:pt x="203" y="536"/>
                </a:lnTo>
                <a:lnTo>
                  <a:pt x="203" y="534"/>
                </a:lnTo>
                <a:lnTo>
                  <a:pt x="205" y="534"/>
                </a:lnTo>
                <a:lnTo>
                  <a:pt x="203" y="534"/>
                </a:lnTo>
                <a:lnTo>
                  <a:pt x="205" y="534"/>
                </a:lnTo>
                <a:lnTo>
                  <a:pt x="205" y="536"/>
                </a:lnTo>
                <a:lnTo>
                  <a:pt x="207" y="536"/>
                </a:lnTo>
                <a:lnTo>
                  <a:pt x="207" y="537"/>
                </a:lnTo>
                <a:lnTo>
                  <a:pt x="208" y="537"/>
                </a:lnTo>
                <a:lnTo>
                  <a:pt x="208" y="539"/>
                </a:lnTo>
                <a:lnTo>
                  <a:pt x="210" y="541"/>
                </a:lnTo>
                <a:lnTo>
                  <a:pt x="211" y="541"/>
                </a:lnTo>
                <a:lnTo>
                  <a:pt x="213" y="541"/>
                </a:lnTo>
                <a:lnTo>
                  <a:pt x="213" y="542"/>
                </a:lnTo>
                <a:lnTo>
                  <a:pt x="213" y="541"/>
                </a:lnTo>
                <a:lnTo>
                  <a:pt x="213" y="542"/>
                </a:lnTo>
                <a:lnTo>
                  <a:pt x="215" y="541"/>
                </a:lnTo>
                <a:lnTo>
                  <a:pt x="215" y="542"/>
                </a:lnTo>
                <a:lnTo>
                  <a:pt x="216" y="542"/>
                </a:lnTo>
                <a:lnTo>
                  <a:pt x="216" y="544"/>
                </a:lnTo>
                <a:lnTo>
                  <a:pt x="218" y="544"/>
                </a:lnTo>
                <a:lnTo>
                  <a:pt x="218" y="545"/>
                </a:lnTo>
                <a:lnTo>
                  <a:pt x="218" y="547"/>
                </a:lnTo>
                <a:lnTo>
                  <a:pt x="218" y="549"/>
                </a:lnTo>
                <a:lnTo>
                  <a:pt x="219" y="549"/>
                </a:lnTo>
                <a:lnTo>
                  <a:pt x="219" y="547"/>
                </a:lnTo>
                <a:lnTo>
                  <a:pt x="221" y="547"/>
                </a:lnTo>
                <a:lnTo>
                  <a:pt x="221" y="549"/>
                </a:lnTo>
                <a:lnTo>
                  <a:pt x="223" y="549"/>
                </a:lnTo>
                <a:lnTo>
                  <a:pt x="223" y="550"/>
                </a:lnTo>
                <a:lnTo>
                  <a:pt x="221" y="550"/>
                </a:lnTo>
                <a:lnTo>
                  <a:pt x="221" y="552"/>
                </a:lnTo>
                <a:lnTo>
                  <a:pt x="221" y="553"/>
                </a:lnTo>
                <a:lnTo>
                  <a:pt x="221" y="555"/>
                </a:lnTo>
                <a:lnTo>
                  <a:pt x="223" y="555"/>
                </a:lnTo>
                <a:lnTo>
                  <a:pt x="223" y="557"/>
                </a:lnTo>
                <a:lnTo>
                  <a:pt x="223" y="558"/>
                </a:lnTo>
                <a:lnTo>
                  <a:pt x="223" y="560"/>
                </a:lnTo>
                <a:lnTo>
                  <a:pt x="223" y="561"/>
                </a:lnTo>
                <a:lnTo>
                  <a:pt x="223" y="563"/>
                </a:lnTo>
                <a:lnTo>
                  <a:pt x="223" y="565"/>
                </a:lnTo>
                <a:lnTo>
                  <a:pt x="223" y="566"/>
                </a:lnTo>
                <a:lnTo>
                  <a:pt x="224" y="566"/>
                </a:lnTo>
                <a:lnTo>
                  <a:pt x="224" y="568"/>
                </a:lnTo>
                <a:lnTo>
                  <a:pt x="226" y="568"/>
                </a:lnTo>
                <a:lnTo>
                  <a:pt x="226" y="566"/>
                </a:lnTo>
                <a:lnTo>
                  <a:pt x="226" y="565"/>
                </a:lnTo>
                <a:lnTo>
                  <a:pt x="226" y="563"/>
                </a:lnTo>
                <a:lnTo>
                  <a:pt x="226" y="561"/>
                </a:lnTo>
                <a:lnTo>
                  <a:pt x="226" y="560"/>
                </a:lnTo>
                <a:lnTo>
                  <a:pt x="224" y="560"/>
                </a:lnTo>
                <a:lnTo>
                  <a:pt x="224" y="558"/>
                </a:lnTo>
                <a:lnTo>
                  <a:pt x="224" y="557"/>
                </a:lnTo>
                <a:lnTo>
                  <a:pt x="224" y="555"/>
                </a:lnTo>
                <a:lnTo>
                  <a:pt x="224" y="553"/>
                </a:lnTo>
                <a:lnTo>
                  <a:pt x="223" y="553"/>
                </a:lnTo>
                <a:lnTo>
                  <a:pt x="223" y="552"/>
                </a:lnTo>
                <a:lnTo>
                  <a:pt x="224" y="552"/>
                </a:lnTo>
                <a:lnTo>
                  <a:pt x="226" y="552"/>
                </a:lnTo>
                <a:lnTo>
                  <a:pt x="227" y="552"/>
                </a:lnTo>
                <a:lnTo>
                  <a:pt x="229" y="553"/>
                </a:lnTo>
                <a:lnTo>
                  <a:pt x="231" y="553"/>
                </a:lnTo>
                <a:lnTo>
                  <a:pt x="231" y="555"/>
                </a:lnTo>
                <a:lnTo>
                  <a:pt x="232" y="555"/>
                </a:lnTo>
                <a:lnTo>
                  <a:pt x="231" y="555"/>
                </a:lnTo>
                <a:lnTo>
                  <a:pt x="231" y="557"/>
                </a:lnTo>
                <a:lnTo>
                  <a:pt x="232" y="557"/>
                </a:lnTo>
                <a:lnTo>
                  <a:pt x="232" y="558"/>
                </a:lnTo>
                <a:lnTo>
                  <a:pt x="234" y="558"/>
                </a:lnTo>
                <a:lnTo>
                  <a:pt x="235" y="558"/>
                </a:lnTo>
                <a:lnTo>
                  <a:pt x="237" y="558"/>
                </a:lnTo>
                <a:lnTo>
                  <a:pt x="237" y="557"/>
                </a:lnTo>
                <a:lnTo>
                  <a:pt x="239" y="557"/>
                </a:lnTo>
                <a:lnTo>
                  <a:pt x="240" y="557"/>
                </a:lnTo>
                <a:lnTo>
                  <a:pt x="240" y="555"/>
                </a:lnTo>
                <a:lnTo>
                  <a:pt x="242" y="555"/>
                </a:lnTo>
                <a:lnTo>
                  <a:pt x="243" y="555"/>
                </a:lnTo>
                <a:lnTo>
                  <a:pt x="245" y="557"/>
                </a:lnTo>
                <a:lnTo>
                  <a:pt x="247" y="557"/>
                </a:lnTo>
                <a:lnTo>
                  <a:pt x="247" y="558"/>
                </a:lnTo>
                <a:lnTo>
                  <a:pt x="248" y="558"/>
                </a:lnTo>
                <a:lnTo>
                  <a:pt x="250" y="558"/>
                </a:lnTo>
                <a:lnTo>
                  <a:pt x="250" y="557"/>
                </a:lnTo>
                <a:lnTo>
                  <a:pt x="250" y="555"/>
                </a:lnTo>
                <a:lnTo>
                  <a:pt x="248" y="555"/>
                </a:lnTo>
                <a:lnTo>
                  <a:pt x="247" y="555"/>
                </a:lnTo>
                <a:lnTo>
                  <a:pt x="247" y="553"/>
                </a:lnTo>
                <a:lnTo>
                  <a:pt x="245" y="553"/>
                </a:lnTo>
                <a:lnTo>
                  <a:pt x="243" y="553"/>
                </a:lnTo>
                <a:lnTo>
                  <a:pt x="242" y="553"/>
                </a:lnTo>
                <a:lnTo>
                  <a:pt x="240" y="553"/>
                </a:lnTo>
                <a:lnTo>
                  <a:pt x="240" y="555"/>
                </a:lnTo>
                <a:lnTo>
                  <a:pt x="239" y="555"/>
                </a:lnTo>
                <a:lnTo>
                  <a:pt x="237" y="555"/>
                </a:lnTo>
                <a:lnTo>
                  <a:pt x="235" y="555"/>
                </a:lnTo>
                <a:lnTo>
                  <a:pt x="234" y="555"/>
                </a:lnTo>
                <a:lnTo>
                  <a:pt x="232" y="555"/>
                </a:lnTo>
                <a:lnTo>
                  <a:pt x="232" y="553"/>
                </a:lnTo>
                <a:lnTo>
                  <a:pt x="232" y="552"/>
                </a:lnTo>
                <a:lnTo>
                  <a:pt x="231" y="552"/>
                </a:lnTo>
                <a:lnTo>
                  <a:pt x="229" y="552"/>
                </a:lnTo>
                <a:lnTo>
                  <a:pt x="229" y="550"/>
                </a:lnTo>
                <a:lnTo>
                  <a:pt x="227" y="550"/>
                </a:lnTo>
                <a:lnTo>
                  <a:pt x="227" y="549"/>
                </a:lnTo>
                <a:lnTo>
                  <a:pt x="226" y="549"/>
                </a:lnTo>
                <a:lnTo>
                  <a:pt x="226" y="547"/>
                </a:lnTo>
                <a:lnTo>
                  <a:pt x="224" y="547"/>
                </a:lnTo>
                <a:lnTo>
                  <a:pt x="223" y="547"/>
                </a:lnTo>
                <a:lnTo>
                  <a:pt x="221" y="545"/>
                </a:lnTo>
                <a:lnTo>
                  <a:pt x="221" y="544"/>
                </a:lnTo>
                <a:lnTo>
                  <a:pt x="219" y="544"/>
                </a:lnTo>
                <a:lnTo>
                  <a:pt x="221" y="544"/>
                </a:lnTo>
                <a:lnTo>
                  <a:pt x="221" y="542"/>
                </a:lnTo>
                <a:lnTo>
                  <a:pt x="219" y="542"/>
                </a:lnTo>
                <a:lnTo>
                  <a:pt x="219" y="541"/>
                </a:lnTo>
                <a:lnTo>
                  <a:pt x="219" y="542"/>
                </a:lnTo>
                <a:lnTo>
                  <a:pt x="218" y="542"/>
                </a:lnTo>
                <a:lnTo>
                  <a:pt x="218" y="541"/>
                </a:lnTo>
                <a:lnTo>
                  <a:pt x="216" y="541"/>
                </a:lnTo>
                <a:lnTo>
                  <a:pt x="215" y="541"/>
                </a:lnTo>
                <a:lnTo>
                  <a:pt x="215" y="539"/>
                </a:lnTo>
                <a:lnTo>
                  <a:pt x="213" y="537"/>
                </a:lnTo>
                <a:lnTo>
                  <a:pt x="211" y="539"/>
                </a:lnTo>
                <a:lnTo>
                  <a:pt x="211" y="537"/>
                </a:lnTo>
                <a:lnTo>
                  <a:pt x="210" y="537"/>
                </a:lnTo>
                <a:lnTo>
                  <a:pt x="208" y="537"/>
                </a:lnTo>
                <a:lnTo>
                  <a:pt x="208" y="536"/>
                </a:lnTo>
                <a:lnTo>
                  <a:pt x="207" y="536"/>
                </a:lnTo>
                <a:lnTo>
                  <a:pt x="207" y="534"/>
                </a:lnTo>
                <a:lnTo>
                  <a:pt x="205" y="534"/>
                </a:lnTo>
                <a:lnTo>
                  <a:pt x="205" y="533"/>
                </a:lnTo>
                <a:lnTo>
                  <a:pt x="205" y="531"/>
                </a:lnTo>
                <a:lnTo>
                  <a:pt x="203" y="531"/>
                </a:lnTo>
                <a:lnTo>
                  <a:pt x="203" y="529"/>
                </a:lnTo>
                <a:lnTo>
                  <a:pt x="202" y="528"/>
                </a:lnTo>
                <a:lnTo>
                  <a:pt x="202" y="526"/>
                </a:lnTo>
                <a:lnTo>
                  <a:pt x="202" y="525"/>
                </a:lnTo>
                <a:lnTo>
                  <a:pt x="202" y="523"/>
                </a:lnTo>
                <a:lnTo>
                  <a:pt x="200" y="523"/>
                </a:lnTo>
                <a:lnTo>
                  <a:pt x="200" y="521"/>
                </a:lnTo>
                <a:lnTo>
                  <a:pt x="200" y="520"/>
                </a:lnTo>
                <a:lnTo>
                  <a:pt x="200" y="518"/>
                </a:lnTo>
                <a:lnTo>
                  <a:pt x="199" y="518"/>
                </a:lnTo>
                <a:lnTo>
                  <a:pt x="200" y="518"/>
                </a:lnTo>
                <a:lnTo>
                  <a:pt x="199" y="518"/>
                </a:lnTo>
                <a:lnTo>
                  <a:pt x="199" y="517"/>
                </a:lnTo>
                <a:lnTo>
                  <a:pt x="197" y="517"/>
                </a:lnTo>
                <a:lnTo>
                  <a:pt x="197" y="515"/>
                </a:lnTo>
                <a:lnTo>
                  <a:pt x="197" y="513"/>
                </a:lnTo>
                <a:lnTo>
                  <a:pt x="197" y="512"/>
                </a:lnTo>
                <a:lnTo>
                  <a:pt x="195" y="512"/>
                </a:lnTo>
                <a:lnTo>
                  <a:pt x="195" y="510"/>
                </a:lnTo>
                <a:lnTo>
                  <a:pt x="195" y="509"/>
                </a:lnTo>
                <a:lnTo>
                  <a:pt x="194" y="507"/>
                </a:lnTo>
                <a:lnTo>
                  <a:pt x="195" y="507"/>
                </a:lnTo>
                <a:lnTo>
                  <a:pt x="197" y="507"/>
                </a:lnTo>
                <a:lnTo>
                  <a:pt x="199" y="507"/>
                </a:lnTo>
                <a:lnTo>
                  <a:pt x="199" y="505"/>
                </a:lnTo>
                <a:lnTo>
                  <a:pt x="197" y="504"/>
                </a:lnTo>
                <a:lnTo>
                  <a:pt x="197" y="502"/>
                </a:lnTo>
                <a:lnTo>
                  <a:pt x="197" y="504"/>
                </a:lnTo>
                <a:lnTo>
                  <a:pt x="195" y="504"/>
                </a:lnTo>
                <a:lnTo>
                  <a:pt x="195" y="502"/>
                </a:lnTo>
                <a:lnTo>
                  <a:pt x="194" y="502"/>
                </a:lnTo>
                <a:lnTo>
                  <a:pt x="194" y="501"/>
                </a:lnTo>
                <a:lnTo>
                  <a:pt x="192" y="499"/>
                </a:lnTo>
                <a:lnTo>
                  <a:pt x="194" y="497"/>
                </a:lnTo>
                <a:lnTo>
                  <a:pt x="195" y="497"/>
                </a:lnTo>
                <a:lnTo>
                  <a:pt x="195" y="496"/>
                </a:lnTo>
                <a:lnTo>
                  <a:pt x="197" y="496"/>
                </a:lnTo>
                <a:lnTo>
                  <a:pt x="199" y="496"/>
                </a:lnTo>
                <a:lnTo>
                  <a:pt x="200" y="496"/>
                </a:lnTo>
                <a:lnTo>
                  <a:pt x="200" y="494"/>
                </a:lnTo>
                <a:lnTo>
                  <a:pt x="202" y="494"/>
                </a:lnTo>
                <a:lnTo>
                  <a:pt x="202" y="493"/>
                </a:lnTo>
                <a:lnTo>
                  <a:pt x="203" y="493"/>
                </a:lnTo>
                <a:lnTo>
                  <a:pt x="205" y="493"/>
                </a:lnTo>
                <a:lnTo>
                  <a:pt x="205" y="491"/>
                </a:lnTo>
                <a:lnTo>
                  <a:pt x="207" y="491"/>
                </a:lnTo>
                <a:lnTo>
                  <a:pt x="208" y="489"/>
                </a:lnTo>
                <a:lnTo>
                  <a:pt x="210" y="489"/>
                </a:lnTo>
                <a:lnTo>
                  <a:pt x="211" y="489"/>
                </a:lnTo>
                <a:close/>
                <a:moveTo>
                  <a:pt x="146" y="480"/>
                </a:moveTo>
                <a:lnTo>
                  <a:pt x="146" y="481"/>
                </a:lnTo>
                <a:lnTo>
                  <a:pt x="147" y="481"/>
                </a:lnTo>
                <a:lnTo>
                  <a:pt x="149" y="481"/>
                </a:lnTo>
                <a:lnTo>
                  <a:pt x="149" y="483"/>
                </a:lnTo>
                <a:lnTo>
                  <a:pt x="151" y="483"/>
                </a:lnTo>
                <a:lnTo>
                  <a:pt x="151" y="485"/>
                </a:lnTo>
                <a:lnTo>
                  <a:pt x="152" y="485"/>
                </a:lnTo>
                <a:lnTo>
                  <a:pt x="154" y="485"/>
                </a:lnTo>
                <a:lnTo>
                  <a:pt x="155" y="485"/>
                </a:lnTo>
                <a:lnTo>
                  <a:pt x="155" y="486"/>
                </a:lnTo>
                <a:lnTo>
                  <a:pt x="157" y="486"/>
                </a:lnTo>
                <a:lnTo>
                  <a:pt x="157" y="488"/>
                </a:lnTo>
                <a:lnTo>
                  <a:pt x="157" y="489"/>
                </a:lnTo>
                <a:lnTo>
                  <a:pt x="159" y="489"/>
                </a:lnTo>
                <a:lnTo>
                  <a:pt x="160" y="489"/>
                </a:lnTo>
                <a:lnTo>
                  <a:pt x="162" y="489"/>
                </a:lnTo>
                <a:lnTo>
                  <a:pt x="162" y="491"/>
                </a:lnTo>
                <a:lnTo>
                  <a:pt x="162" y="493"/>
                </a:lnTo>
                <a:lnTo>
                  <a:pt x="163" y="493"/>
                </a:lnTo>
                <a:lnTo>
                  <a:pt x="165" y="493"/>
                </a:lnTo>
                <a:lnTo>
                  <a:pt x="165" y="494"/>
                </a:lnTo>
                <a:lnTo>
                  <a:pt x="167" y="496"/>
                </a:lnTo>
                <a:lnTo>
                  <a:pt x="168" y="496"/>
                </a:lnTo>
                <a:lnTo>
                  <a:pt x="168" y="497"/>
                </a:lnTo>
                <a:lnTo>
                  <a:pt x="170" y="497"/>
                </a:lnTo>
                <a:lnTo>
                  <a:pt x="170" y="499"/>
                </a:lnTo>
                <a:lnTo>
                  <a:pt x="171" y="499"/>
                </a:lnTo>
                <a:lnTo>
                  <a:pt x="171" y="501"/>
                </a:lnTo>
                <a:lnTo>
                  <a:pt x="171" y="502"/>
                </a:lnTo>
                <a:lnTo>
                  <a:pt x="171" y="504"/>
                </a:lnTo>
                <a:lnTo>
                  <a:pt x="170" y="504"/>
                </a:lnTo>
                <a:lnTo>
                  <a:pt x="170" y="505"/>
                </a:lnTo>
                <a:lnTo>
                  <a:pt x="171" y="505"/>
                </a:lnTo>
                <a:lnTo>
                  <a:pt x="170" y="505"/>
                </a:lnTo>
                <a:lnTo>
                  <a:pt x="171" y="507"/>
                </a:lnTo>
                <a:lnTo>
                  <a:pt x="171" y="509"/>
                </a:lnTo>
                <a:lnTo>
                  <a:pt x="171" y="510"/>
                </a:lnTo>
                <a:lnTo>
                  <a:pt x="171" y="512"/>
                </a:lnTo>
                <a:lnTo>
                  <a:pt x="171" y="513"/>
                </a:lnTo>
                <a:lnTo>
                  <a:pt x="171" y="515"/>
                </a:lnTo>
                <a:lnTo>
                  <a:pt x="171" y="513"/>
                </a:lnTo>
                <a:lnTo>
                  <a:pt x="171" y="515"/>
                </a:lnTo>
                <a:lnTo>
                  <a:pt x="170" y="515"/>
                </a:lnTo>
                <a:lnTo>
                  <a:pt x="170" y="517"/>
                </a:lnTo>
                <a:lnTo>
                  <a:pt x="171" y="517"/>
                </a:lnTo>
                <a:lnTo>
                  <a:pt x="171" y="518"/>
                </a:lnTo>
                <a:lnTo>
                  <a:pt x="171" y="520"/>
                </a:lnTo>
                <a:lnTo>
                  <a:pt x="171" y="521"/>
                </a:lnTo>
                <a:lnTo>
                  <a:pt x="173" y="521"/>
                </a:lnTo>
                <a:lnTo>
                  <a:pt x="173" y="523"/>
                </a:lnTo>
                <a:lnTo>
                  <a:pt x="175" y="523"/>
                </a:lnTo>
                <a:lnTo>
                  <a:pt x="175" y="525"/>
                </a:lnTo>
                <a:lnTo>
                  <a:pt x="175" y="526"/>
                </a:lnTo>
                <a:lnTo>
                  <a:pt x="176" y="526"/>
                </a:lnTo>
                <a:lnTo>
                  <a:pt x="176" y="528"/>
                </a:lnTo>
                <a:lnTo>
                  <a:pt x="176" y="529"/>
                </a:lnTo>
                <a:lnTo>
                  <a:pt x="175" y="529"/>
                </a:lnTo>
                <a:lnTo>
                  <a:pt x="175" y="531"/>
                </a:lnTo>
                <a:lnTo>
                  <a:pt x="176" y="531"/>
                </a:lnTo>
                <a:lnTo>
                  <a:pt x="176" y="533"/>
                </a:lnTo>
                <a:lnTo>
                  <a:pt x="176" y="534"/>
                </a:lnTo>
                <a:lnTo>
                  <a:pt x="176" y="536"/>
                </a:lnTo>
                <a:lnTo>
                  <a:pt x="178" y="536"/>
                </a:lnTo>
                <a:lnTo>
                  <a:pt x="178" y="537"/>
                </a:lnTo>
                <a:lnTo>
                  <a:pt x="176" y="537"/>
                </a:lnTo>
                <a:lnTo>
                  <a:pt x="175" y="537"/>
                </a:lnTo>
                <a:lnTo>
                  <a:pt x="175" y="539"/>
                </a:lnTo>
                <a:lnTo>
                  <a:pt x="175" y="537"/>
                </a:lnTo>
                <a:lnTo>
                  <a:pt x="175" y="539"/>
                </a:lnTo>
                <a:lnTo>
                  <a:pt x="173" y="539"/>
                </a:lnTo>
                <a:lnTo>
                  <a:pt x="173" y="541"/>
                </a:lnTo>
                <a:lnTo>
                  <a:pt x="173" y="542"/>
                </a:lnTo>
                <a:lnTo>
                  <a:pt x="171" y="542"/>
                </a:lnTo>
                <a:lnTo>
                  <a:pt x="173" y="542"/>
                </a:lnTo>
                <a:lnTo>
                  <a:pt x="173" y="544"/>
                </a:lnTo>
                <a:lnTo>
                  <a:pt x="173" y="545"/>
                </a:lnTo>
                <a:lnTo>
                  <a:pt x="173" y="547"/>
                </a:lnTo>
                <a:lnTo>
                  <a:pt x="173" y="545"/>
                </a:lnTo>
                <a:lnTo>
                  <a:pt x="171" y="547"/>
                </a:lnTo>
                <a:lnTo>
                  <a:pt x="171" y="549"/>
                </a:lnTo>
                <a:lnTo>
                  <a:pt x="170" y="550"/>
                </a:lnTo>
                <a:lnTo>
                  <a:pt x="171" y="550"/>
                </a:lnTo>
                <a:lnTo>
                  <a:pt x="171" y="552"/>
                </a:lnTo>
                <a:lnTo>
                  <a:pt x="173" y="552"/>
                </a:lnTo>
                <a:lnTo>
                  <a:pt x="173" y="553"/>
                </a:lnTo>
                <a:lnTo>
                  <a:pt x="173" y="555"/>
                </a:lnTo>
                <a:lnTo>
                  <a:pt x="175" y="555"/>
                </a:lnTo>
                <a:lnTo>
                  <a:pt x="175" y="557"/>
                </a:lnTo>
                <a:lnTo>
                  <a:pt x="173" y="557"/>
                </a:lnTo>
                <a:lnTo>
                  <a:pt x="173" y="558"/>
                </a:lnTo>
                <a:lnTo>
                  <a:pt x="171" y="558"/>
                </a:lnTo>
                <a:lnTo>
                  <a:pt x="171" y="560"/>
                </a:lnTo>
                <a:lnTo>
                  <a:pt x="171" y="561"/>
                </a:lnTo>
                <a:lnTo>
                  <a:pt x="173" y="563"/>
                </a:lnTo>
                <a:lnTo>
                  <a:pt x="173" y="565"/>
                </a:lnTo>
                <a:lnTo>
                  <a:pt x="173" y="566"/>
                </a:lnTo>
                <a:lnTo>
                  <a:pt x="175" y="566"/>
                </a:lnTo>
                <a:lnTo>
                  <a:pt x="175" y="568"/>
                </a:lnTo>
                <a:lnTo>
                  <a:pt x="176" y="568"/>
                </a:lnTo>
                <a:lnTo>
                  <a:pt x="176" y="569"/>
                </a:lnTo>
                <a:lnTo>
                  <a:pt x="178" y="569"/>
                </a:lnTo>
                <a:lnTo>
                  <a:pt x="178" y="571"/>
                </a:lnTo>
                <a:lnTo>
                  <a:pt x="178" y="573"/>
                </a:lnTo>
                <a:lnTo>
                  <a:pt x="179" y="574"/>
                </a:lnTo>
                <a:lnTo>
                  <a:pt x="179" y="576"/>
                </a:lnTo>
                <a:lnTo>
                  <a:pt x="181" y="577"/>
                </a:lnTo>
                <a:lnTo>
                  <a:pt x="181" y="579"/>
                </a:lnTo>
                <a:lnTo>
                  <a:pt x="181" y="581"/>
                </a:lnTo>
                <a:lnTo>
                  <a:pt x="179" y="581"/>
                </a:lnTo>
                <a:lnTo>
                  <a:pt x="179" y="582"/>
                </a:lnTo>
                <a:lnTo>
                  <a:pt x="178" y="582"/>
                </a:lnTo>
                <a:lnTo>
                  <a:pt x="178" y="584"/>
                </a:lnTo>
                <a:lnTo>
                  <a:pt x="178" y="585"/>
                </a:lnTo>
                <a:lnTo>
                  <a:pt x="178" y="587"/>
                </a:lnTo>
                <a:lnTo>
                  <a:pt x="176" y="587"/>
                </a:lnTo>
                <a:lnTo>
                  <a:pt x="175" y="587"/>
                </a:lnTo>
                <a:lnTo>
                  <a:pt x="173" y="587"/>
                </a:lnTo>
                <a:lnTo>
                  <a:pt x="173" y="585"/>
                </a:lnTo>
                <a:lnTo>
                  <a:pt x="173" y="587"/>
                </a:lnTo>
                <a:lnTo>
                  <a:pt x="171" y="587"/>
                </a:lnTo>
                <a:lnTo>
                  <a:pt x="171" y="589"/>
                </a:lnTo>
                <a:lnTo>
                  <a:pt x="170" y="589"/>
                </a:lnTo>
                <a:lnTo>
                  <a:pt x="170" y="587"/>
                </a:lnTo>
                <a:lnTo>
                  <a:pt x="170" y="585"/>
                </a:lnTo>
                <a:lnTo>
                  <a:pt x="170" y="584"/>
                </a:lnTo>
                <a:lnTo>
                  <a:pt x="168" y="584"/>
                </a:lnTo>
                <a:lnTo>
                  <a:pt x="168" y="582"/>
                </a:lnTo>
                <a:lnTo>
                  <a:pt x="167" y="582"/>
                </a:lnTo>
                <a:lnTo>
                  <a:pt x="165" y="582"/>
                </a:lnTo>
                <a:lnTo>
                  <a:pt x="165" y="584"/>
                </a:lnTo>
                <a:lnTo>
                  <a:pt x="163" y="582"/>
                </a:lnTo>
                <a:lnTo>
                  <a:pt x="163" y="584"/>
                </a:lnTo>
                <a:lnTo>
                  <a:pt x="162" y="584"/>
                </a:lnTo>
                <a:lnTo>
                  <a:pt x="162" y="582"/>
                </a:lnTo>
                <a:lnTo>
                  <a:pt x="162" y="584"/>
                </a:lnTo>
                <a:lnTo>
                  <a:pt x="162" y="585"/>
                </a:lnTo>
                <a:lnTo>
                  <a:pt x="160" y="585"/>
                </a:lnTo>
                <a:lnTo>
                  <a:pt x="160" y="587"/>
                </a:lnTo>
                <a:lnTo>
                  <a:pt x="160" y="585"/>
                </a:lnTo>
                <a:lnTo>
                  <a:pt x="159" y="585"/>
                </a:lnTo>
                <a:lnTo>
                  <a:pt x="157" y="585"/>
                </a:lnTo>
                <a:lnTo>
                  <a:pt x="157" y="587"/>
                </a:lnTo>
                <a:lnTo>
                  <a:pt x="157" y="589"/>
                </a:lnTo>
                <a:lnTo>
                  <a:pt x="157" y="590"/>
                </a:lnTo>
                <a:lnTo>
                  <a:pt x="155" y="589"/>
                </a:lnTo>
                <a:lnTo>
                  <a:pt x="155" y="590"/>
                </a:lnTo>
                <a:lnTo>
                  <a:pt x="155" y="589"/>
                </a:lnTo>
                <a:lnTo>
                  <a:pt x="154" y="589"/>
                </a:lnTo>
                <a:lnTo>
                  <a:pt x="154" y="590"/>
                </a:lnTo>
                <a:lnTo>
                  <a:pt x="152" y="590"/>
                </a:lnTo>
                <a:lnTo>
                  <a:pt x="151" y="590"/>
                </a:lnTo>
                <a:lnTo>
                  <a:pt x="149" y="590"/>
                </a:lnTo>
                <a:lnTo>
                  <a:pt x="147" y="590"/>
                </a:lnTo>
                <a:lnTo>
                  <a:pt x="146" y="590"/>
                </a:lnTo>
                <a:lnTo>
                  <a:pt x="147" y="590"/>
                </a:lnTo>
                <a:lnTo>
                  <a:pt x="147" y="589"/>
                </a:lnTo>
                <a:lnTo>
                  <a:pt x="146" y="589"/>
                </a:lnTo>
                <a:lnTo>
                  <a:pt x="146" y="587"/>
                </a:lnTo>
                <a:lnTo>
                  <a:pt x="146" y="585"/>
                </a:lnTo>
                <a:lnTo>
                  <a:pt x="147" y="585"/>
                </a:lnTo>
                <a:lnTo>
                  <a:pt x="146" y="585"/>
                </a:lnTo>
                <a:lnTo>
                  <a:pt x="146" y="584"/>
                </a:lnTo>
                <a:lnTo>
                  <a:pt x="146" y="585"/>
                </a:lnTo>
                <a:lnTo>
                  <a:pt x="146" y="584"/>
                </a:lnTo>
                <a:lnTo>
                  <a:pt x="144" y="584"/>
                </a:lnTo>
                <a:lnTo>
                  <a:pt x="144" y="585"/>
                </a:lnTo>
                <a:lnTo>
                  <a:pt x="144" y="587"/>
                </a:lnTo>
                <a:lnTo>
                  <a:pt x="144" y="589"/>
                </a:lnTo>
                <a:lnTo>
                  <a:pt x="146" y="589"/>
                </a:lnTo>
                <a:lnTo>
                  <a:pt x="144" y="589"/>
                </a:lnTo>
                <a:lnTo>
                  <a:pt x="146" y="589"/>
                </a:lnTo>
                <a:lnTo>
                  <a:pt x="144" y="589"/>
                </a:lnTo>
                <a:lnTo>
                  <a:pt x="144" y="590"/>
                </a:lnTo>
                <a:lnTo>
                  <a:pt x="144" y="592"/>
                </a:lnTo>
                <a:lnTo>
                  <a:pt x="143" y="592"/>
                </a:lnTo>
                <a:lnTo>
                  <a:pt x="144" y="593"/>
                </a:lnTo>
                <a:lnTo>
                  <a:pt x="143" y="593"/>
                </a:lnTo>
                <a:lnTo>
                  <a:pt x="144" y="593"/>
                </a:lnTo>
                <a:lnTo>
                  <a:pt x="144" y="595"/>
                </a:lnTo>
                <a:lnTo>
                  <a:pt x="143" y="595"/>
                </a:lnTo>
                <a:lnTo>
                  <a:pt x="143" y="593"/>
                </a:lnTo>
                <a:lnTo>
                  <a:pt x="141" y="593"/>
                </a:lnTo>
                <a:lnTo>
                  <a:pt x="141" y="592"/>
                </a:lnTo>
                <a:lnTo>
                  <a:pt x="141" y="590"/>
                </a:lnTo>
                <a:lnTo>
                  <a:pt x="141" y="589"/>
                </a:lnTo>
                <a:lnTo>
                  <a:pt x="141" y="587"/>
                </a:lnTo>
                <a:lnTo>
                  <a:pt x="139" y="587"/>
                </a:lnTo>
                <a:lnTo>
                  <a:pt x="139" y="585"/>
                </a:lnTo>
                <a:lnTo>
                  <a:pt x="138" y="585"/>
                </a:lnTo>
                <a:lnTo>
                  <a:pt x="138" y="584"/>
                </a:lnTo>
                <a:lnTo>
                  <a:pt x="138" y="585"/>
                </a:lnTo>
                <a:lnTo>
                  <a:pt x="138" y="584"/>
                </a:lnTo>
                <a:lnTo>
                  <a:pt x="136" y="584"/>
                </a:lnTo>
                <a:lnTo>
                  <a:pt x="136" y="582"/>
                </a:lnTo>
                <a:lnTo>
                  <a:pt x="135" y="584"/>
                </a:lnTo>
                <a:lnTo>
                  <a:pt x="136" y="584"/>
                </a:lnTo>
                <a:lnTo>
                  <a:pt x="135" y="584"/>
                </a:lnTo>
                <a:lnTo>
                  <a:pt x="133" y="584"/>
                </a:lnTo>
                <a:lnTo>
                  <a:pt x="133" y="582"/>
                </a:lnTo>
                <a:lnTo>
                  <a:pt x="133" y="581"/>
                </a:lnTo>
                <a:lnTo>
                  <a:pt x="131" y="581"/>
                </a:lnTo>
                <a:lnTo>
                  <a:pt x="130" y="581"/>
                </a:lnTo>
                <a:lnTo>
                  <a:pt x="130" y="579"/>
                </a:lnTo>
                <a:lnTo>
                  <a:pt x="128" y="579"/>
                </a:lnTo>
                <a:lnTo>
                  <a:pt x="128" y="577"/>
                </a:lnTo>
                <a:lnTo>
                  <a:pt x="128" y="576"/>
                </a:lnTo>
                <a:lnTo>
                  <a:pt x="128" y="577"/>
                </a:lnTo>
                <a:lnTo>
                  <a:pt x="128" y="576"/>
                </a:lnTo>
                <a:lnTo>
                  <a:pt x="127" y="577"/>
                </a:lnTo>
                <a:lnTo>
                  <a:pt x="127" y="576"/>
                </a:lnTo>
                <a:lnTo>
                  <a:pt x="127" y="574"/>
                </a:lnTo>
                <a:lnTo>
                  <a:pt x="127" y="573"/>
                </a:lnTo>
                <a:lnTo>
                  <a:pt x="127" y="571"/>
                </a:lnTo>
                <a:lnTo>
                  <a:pt x="125" y="571"/>
                </a:lnTo>
                <a:lnTo>
                  <a:pt x="125" y="569"/>
                </a:lnTo>
                <a:lnTo>
                  <a:pt x="125" y="568"/>
                </a:lnTo>
                <a:lnTo>
                  <a:pt x="125" y="566"/>
                </a:lnTo>
                <a:lnTo>
                  <a:pt x="125" y="565"/>
                </a:lnTo>
                <a:lnTo>
                  <a:pt x="123" y="565"/>
                </a:lnTo>
                <a:lnTo>
                  <a:pt x="123" y="563"/>
                </a:lnTo>
                <a:lnTo>
                  <a:pt x="123" y="561"/>
                </a:lnTo>
                <a:lnTo>
                  <a:pt x="125" y="561"/>
                </a:lnTo>
                <a:lnTo>
                  <a:pt x="123" y="561"/>
                </a:lnTo>
                <a:lnTo>
                  <a:pt x="125" y="561"/>
                </a:lnTo>
                <a:lnTo>
                  <a:pt x="123" y="560"/>
                </a:lnTo>
                <a:lnTo>
                  <a:pt x="123" y="561"/>
                </a:lnTo>
                <a:lnTo>
                  <a:pt x="123" y="560"/>
                </a:lnTo>
                <a:lnTo>
                  <a:pt x="123" y="558"/>
                </a:lnTo>
                <a:lnTo>
                  <a:pt x="123" y="557"/>
                </a:lnTo>
                <a:lnTo>
                  <a:pt x="123" y="555"/>
                </a:lnTo>
                <a:lnTo>
                  <a:pt x="123" y="553"/>
                </a:lnTo>
                <a:lnTo>
                  <a:pt x="123" y="552"/>
                </a:lnTo>
                <a:lnTo>
                  <a:pt x="122" y="552"/>
                </a:lnTo>
                <a:lnTo>
                  <a:pt x="122" y="550"/>
                </a:lnTo>
                <a:lnTo>
                  <a:pt x="123" y="550"/>
                </a:lnTo>
                <a:lnTo>
                  <a:pt x="123" y="549"/>
                </a:lnTo>
                <a:lnTo>
                  <a:pt x="123" y="547"/>
                </a:lnTo>
                <a:lnTo>
                  <a:pt x="125" y="545"/>
                </a:lnTo>
                <a:lnTo>
                  <a:pt x="125" y="544"/>
                </a:lnTo>
                <a:lnTo>
                  <a:pt x="125" y="542"/>
                </a:lnTo>
                <a:lnTo>
                  <a:pt x="125" y="541"/>
                </a:lnTo>
                <a:lnTo>
                  <a:pt x="127" y="541"/>
                </a:lnTo>
                <a:lnTo>
                  <a:pt x="128" y="541"/>
                </a:lnTo>
                <a:lnTo>
                  <a:pt x="130" y="541"/>
                </a:lnTo>
                <a:lnTo>
                  <a:pt x="131" y="541"/>
                </a:lnTo>
                <a:lnTo>
                  <a:pt x="130" y="541"/>
                </a:lnTo>
                <a:lnTo>
                  <a:pt x="130" y="539"/>
                </a:lnTo>
                <a:lnTo>
                  <a:pt x="130" y="541"/>
                </a:lnTo>
                <a:lnTo>
                  <a:pt x="128" y="541"/>
                </a:lnTo>
                <a:lnTo>
                  <a:pt x="128" y="539"/>
                </a:lnTo>
                <a:lnTo>
                  <a:pt x="128" y="541"/>
                </a:lnTo>
                <a:lnTo>
                  <a:pt x="127" y="541"/>
                </a:lnTo>
                <a:lnTo>
                  <a:pt x="125" y="541"/>
                </a:lnTo>
                <a:lnTo>
                  <a:pt x="123" y="541"/>
                </a:lnTo>
                <a:lnTo>
                  <a:pt x="123" y="539"/>
                </a:lnTo>
                <a:lnTo>
                  <a:pt x="123" y="537"/>
                </a:lnTo>
                <a:lnTo>
                  <a:pt x="123" y="536"/>
                </a:lnTo>
                <a:lnTo>
                  <a:pt x="125" y="534"/>
                </a:lnTo>
                <a:lnTo>
                  <a:pt x="125" y="533"/>
                </a:lnTo>
                <a:lnTo>
                  <a:pt x="127" y="533"/>
                </a:lnTo>
                <a:lnTo>
                  <a:pt x="127" y="531"/>
                </a:lnTo>
                <a:lnTo>
                  <a:pt x="128" y="531"/>
                </a:lnTo>
                <a:lnTo>
                  <a:pt x="130" y="531"/>
                </a:lnTo>
                <a:lnTo>
                  <a:pt x="130" y="529"/>
                </a:lnTo>
                <a:lnTo>
                  <a:pt x="131" y="529"/>
                </a:lnTo>
                <a:lnTo>
                  <a:pt x="131" y="528"/>
                </a:lnTo>
                <a:lnTo>
                  <a:pt x="133" y="528"/>
                </a:lnTo>
                <a:lnTo>
                  <a:pt x="133" y="529"/>
                </a:lnTo>
                <a:lnTo>
                  <a:pt x="133" y="528"/>
                </a:lnTo>
                <a:lnTo>
                  <a:pt x="135" y="528"/>
                </a:lnTo>
                <a:lnTo>
                  <a:pt x="136" y="528"/>
                </a:lnTo>
                <a:lnTo>
                  <a:pt x="136" y="526"/>
                </a:lnTo>
                <a:lnTo>
                  <a:pt x="138" y="525"/>
                </a:lnTo>
                <a:lnTo>
                  <a:pt x="136" y="525"/>
                </a:lnTo>
                <a:lnTo>
                  <a:pt x="136" y="523"/>
                </a:lnTo>
                <a:lnTo>
                  <a:pt x="136" y="521"/>
                </a:lnTo>
                <a:lnTo>
                  <a:pt x="136" y="520"/>
                </a:lnTo>
                <a:lnTo>
                  <a:pt x="138" y="520"/>
                </a:lnTo>
                <a:lnTo>
                  <a:pt x="138" y="518"/>
                </a:lnTo>
                <a:lnTo>
                  <a:pt x="138" y="520"/>
                </a:lnTo>
                <a:lnTo>
                  <a:pt x="138" y="518"/>
                </a:lnTo>
                <a:lnTo>
                  <a:pt x="139" y="520"/>
                </a:lnTo>
                <a:lnTo>
                  <a:pt x="139" y="518"/>
                </a:lnTo>
                <a:lnTo>
                  <a:pt x="139" y="517"/>
                </a:lnTo>
                <a:lnTo>
                  <a:pt x="141" y="517"/>
                </a:lnTo>
                <a:lnTo>
                  <a:pt x="143" y="515"/>
                </a:lnTo>
                <a:lnTo>
                  <a:pt x="143" y="513"/>
                </a:lnTo>
                <a:lnTo>
                  <a:pt x="144" y="512"/>
                </a:lnTo>
                <a:lnTo>
                  <a:pt x="144" y="510"/>
                </a:lnTo>
                <a:lnTo>
                  <a:pt x="146" y="510"/>
                </a:lnTo>
                <a:lnTo>
                  <a:pt x="146" y="509"/>
                </a:lnTo>
                <a:lnTo>
                  <a:pt x="147" y="509"/>
                </a:lnTo>
                <a:lnTo>
                  <a:pt x="147" y="507"/>
                </a:lnTo>
                <a:lnTo>
                  <a:pt x="149" y="507"/>
                </a:lnTo>
                <a:lnTo>
                  <a:pt x="147" y="507"/>
                </a:lnTo>
                <a:lnTo>
                  <a:pt x="147" y="505"/>
                </a:lnTo>
                <a:lnTo>
                  <a:pt x="147" y="504"/>
                </a:lnTo>
                <a:lnTo>
                  <a:pt x="147" y="502"/>
                </a:lnTo>
                <a:lnTo>
                  <a:pt x="146" y="502"/>
                </a:lnTo>
                <a:lnTo>
                  <a:pt x="146" y="501"/>
                </a:lnTo>
                <a:lnTo>
                  <a:pt x="146" y="499"/>
                </a:lnTo>
                <a:lnTo>
                  <a:pt x="146" y="497"/>
                </a:lnTo>
                <a:lnTo>
                  <a:pt x="144" y="497"/>
                </a:lnTo>
                <a:lnTo>
                  <a:pt x="144" y="496"/>
                </a:lnTo>
                <a:lnTo>
                  <a:pt x="144" y="494"/>
                </a:lnTo>
                <a:lnTo>
                  <a:pt x="144" y="493"/>
                </a:lnTo>
                <a:lnTo>
                  <a:pt x="143" y="493"/>
                </a:lnTo>
                <a:lnTo>
                  <a:pt x="143" y="491"/>
                </a:lnTo>
                <a:lnTo>
                  <a:pt x="143" y="489"/>
                </a:lnTo>
                <a:lnTo>
                  <a:pt x="141" y="488"/>
                </a:lnTo>
                <a:lnTo>
                  <a:pt x="141" y="486"/>
                </a:lnTo>
                <a:lnTo>
                  <a:pt x="141" y="485"/>
                </a:lnTo>
                <a:lnTo>
                  <a:pt x="139" y="485"/>
                </a:lnTo>
                <a:lnTo>
                  <a:pt x="139" y="483"/>
                </a:lnTo>
                <a:lnTo>
                  <a:pt x="141" y="483"/>
                </a:lnTo>
                <a:lnTo>
                  <a:pt x="143" y="483"/>
                </a:lnTo>
                <a:lnTo>
                  <a:pt x="143" y="481"/>
                </a:lnTo>
                <a:lnTo>
                  <a:pt x="144" y="481"/>
                </a:lnTo>
                <a:lnTo>
                  <a:pt x="144" y="480"/>
                </a:lnTo>
                <a:lnTo>
                  <a:pt x="146" y="480"/>
                </a:lnTo>
                <a:close/>
                <a:moveTo>
                  <a:pt x="291" y="389"/>
                </a:moveTo>
                <a:lnTo>
                  <a:pt x="293" y="390"/>
                </a:lnTo>
                <a:lnTo>
                  <a:pt x="293" y="392"/>
                </a:lnTo>
                <a:lnTo>
                  <a:pt x="293" y="393"/>
                </a:lnTo>
                <a:lnTo>
                  <a:pt x="295" y="395"/>
                </a:lnTo>
                <a:lnTo>
                  <a:pt x="295" y="397"/>
                </a:lnTo>
                <a:lnTo>
                  <a:pt x="296" y="398"/>
                </a:lnTo>
                <a:lnTo>
                  <a:pt x="296" y="400"/>
                </a:lnTo>
                <a:lnTo>
                  <a:pt x="295" y="400"/>
                </a:lnTo>
                <a:lnTo>
                  <a:pt x="295" y="398"/>
                </a:lnTo>
                <a:lnTo>
                  <a:pt x="293" y="398"/>
                </a:lnTo>
                <a:lnTo>
                  <a:pt x="291" y="398"/>
                </a:lnTo>
                <a:lnTo>
                  <a:pt x="291" y="397"/>
                </a:lnTo>
                <a:lnTo>
                  <a:pt x="290" y="397"/>
                </a:lnTo>
                <a:lnTo>
                  <a:pt x="290" y="395"/>
                </a:lnTo>
                <a:lnTo>
                  <a:pt x="288" y="395"/>
                </a:lnTo>
                <a:lnTo>
                  <a:pt x="288" y="393"/>
                </a:lnTo>
                <a:lnTo>
                  <a:pt x="288" y="392"/>
                </a:lnTo>
                <a:lnTo>
                  <a:pt x="288" y="390"/>
                </a:lnTo>
                <a:lnTo>
                  <a:pt x="288" y="389"/>
                </a:lnTo>
                <a:lnTo>
                  <a:pt x="290" y="389"/>
                </a:lnTo>
                <a:lnTo>
                  <a:pt x="291" y="389"/>
                </a:lnTo>
                <a:close/>
                <a:moveTo>
                  <a:pt x="216" y="387"/>
                </a:moveTo>
                <a:lnTo>
                  <a:pt x="218" y="387"/>
                </a:lnTo>
                <a:lnTo>
                  <a:pt x="218" y="389"/>
                </a:lnTo>
                <a:lnTo>
                  <a:pt x="218" y="390"/>
                </a:lnTo>
                <a:lnTo>
                  <a:pt x="219" y="390"/>
                </a:lnTo>
                <a:lnTo>
                  <a:pt x="219" y="392"/>
                </a:lnTo>
                <a:lnTo>
                  <a:pt x="219" y="393"/>
                </a:lnTo>
                <a:lnTo>
                  <a:pt x="219" y="395"/>
                </a:lnTo>
                <a:lnTo>
                  <a:pt x="219" y="397"/>
                </a:lnTo>
                <a:lnTo>
                  <a:pt x="221" y="397"/>
                </a:lnTo>
                <a:lnTo>
                  <a:pt x="219" y="398"/>
                </a:lnTo>
                <a:lnTo>
                  <a:pt x="219" y="400"/>
                </a:lnTo>
                <a:lnTo>
                  <a:pt x="219" y="401"/>
                </a:lnTo>
                <a:lnTo>
                  <a:pt x="219" y="403"/>
                </a:lnTo>
                <a:lnTo>
                  <a:pt x="219" y="405"/>
                </a:lnTo>
                <a:lnTo>
                  <a:pt x="219" y="406"/>
                </a:lnTo>
                <a:lnTo>
                  <a:pt x="221" y="406"/>
                </a:lnTo>
                <a:lnTo>
                  <a:pt x="221" y="408"/>
                </a:lnTo>
                <a:lnTo>
                  <a:pt x="221" y="409"/>
                </a:lnTo>
                <a:lnTo>
                  <a:pt x="223" y="409"/>
                </a:lnTo>
                <a:lnTo>
                  <a:pt x="223" y="411"/>
                </a:lnTo>
                <a:lnTo>
                  <a:pt x="223" y="413"/>
                </a:lnTo>
                <a:lnTo>
                  <a:pt x="223" y="414"/>
                </a:lnTo>
                <a:lnTo>
                  <a:pt x="223" y="416"/>
                </a:lnTo>
                <a:lnTo>
                  <a:pt x="223" y="417"/>
                </a:lnTo>
                <a:lnTo>
                  <a:pt x="224" y="417"/>
                </a:lnTo>
                <a:lnTo>
                  <a:pt x="224" y="419"/>
                </a:lnTo>
                <a:lnTo>
                  <a:pt x="224" y="421"/>
                </a:lnTo>
                <a:lnTo>
                  <a:pt x="224" y="422"/>
                </a:lnTo>
                <a:lnTo>
                  <a:pt x="226" y="422"/>
                </a:lnTo>
                <a:lnTo>
                  <a:pt x="226" y="424"/>
                </a:lnTo>
                <a:lnTo>
                  <a:pt x="227" y="424"/>
                </a:lnTo>
                <a:lnTo>
                  <a:pt x="227" y="425"/>
                </a:lnTo>
                <a:lnTo>
                  <a:pt x="227" y="427"/>
                </a:lnTo>
                <a:lnTo>
                  <a:pt x="229" y="427"/>
                </a:lnTo>
                <a:lnTo>
                  <a:pt x="229" y="429"/>
                </a:lnTo>
                <a:lnTo>
                  <a:pt x="231" y="429"/>
                </a:lnTo>
                <a:lnTo>
                  <a:pt x="231" y="430"/>
                </a:lnTo>
                <a:lnTo>
                  <a:pt x="231" y="432"/>
                </a:lnTo>
                <a:lnTo>
                  <a:pt x="231" y="430"/>
                </a:lnTo>
                <a:lnTo>
                  <a:pt x="232" y="430"/>
                </a:lnTo>
                <a:lnTo>
                  <a:pt x="234" y="432"/>
                </a:lnTo>
                <a:lnTo>
                  <a:pt x="234" y="433"/>
                </a:lnTo>
                <a:lnTo>
                  <a:pt x="235" y="433"/>
                </a:lnTo>
                <a:lnTo>
                  <a:pt x="235" y="435"/>
                </a:lnTo>
                <a:lnTo>
                  <a:pt x="235" y="437"/>
                </a:lnTo>
                <a:lnTo>
                  <a:pt x="237" y="437"/>
                </a:lnTo>
                <a:lnTo>
                  <a:pt x="237" y="438"/>
                </a:lnTo>
                <a:lnTo>
                  <a:pt x="239" y="440"/>
                </a:lnTo>
                <a:lnTo>
                  <a:pt x="239" y="441"/>
                </a:lnTo>
                <a:lnTo>
                  <a:pt x="239" y="443"/>
                </a:lnTo>
                <a:lnTo>
                  <a:pt x="239" y="445"/>
                </a:lnTo>
                <a:lnTo>
                  <a:pt x="240" y="445"/>
                </a:lnTo>
                <a:lnTo>
                  <a:pt x="239" y="445"/>
                </a:lnTo>
                <a:lnTo>
                  <a:pt x="240" y="445"/>
                </a:lnTo>
                <a:lnTo>
                  <a:pt x="240" y="446"/>
                </a:lnTo>
                <a:lnTo>
                  <a:pt x="240" y="448"/>
                </a:lnTo>
                <a:lnTo>
                  <a:pt x="242" y="448"/>
                </a:lnTo>
                <a:lnTo>
                  <a:pt x="242" y="449"/>
                </a:lnTo>
                <a:lnTo>
                  <a:pt x="242" y="451"/>
                </a:lnTo>
                <a:lnTo>
                  <a:pt x="240" y="453"/>
                </a:lnTo>
                <a:lnTo>
                  <a:pt x="242" y="453"/>
                </a:lnTo>
                <a:lnTo>
                  <a:pt x="242" y="454"/>
                </a:lnTo>
                <a:lnTo>
                  <a:pt x="242" y="456"/>
                </a:lnTo>
                <a:lnTo>
                  <a:pt x="242" y="457"/>
                </a:lnTo>
                <a:lnTo>
                  <a:pt x="242" y="459"/>
                </a:lnTo>
                <a:lnTo>
                  <a:pt x="242" y="461"/>
                </a:lnTo>
                <a:lnTo>
                  <a:pt x="242" y="462"/>
                </a:lnTo>
                <a:lnTo>
                  <a:pt x="240" y="462"/>
                </a:lnTo>
                <a:lnTo>
                  <a:pt x="240" y="464"/>
                </a:lnTo>
                <a:lnTo>
                  <a:pt x="240" y="465"/>
                </a:lnTo>
                <a:lnTo>
                  <a:pt x="240" y="467"/>
                </a:lnTo>
                <a:lnTo>
                  <a:pt x="240" y="469"/>
                </a:lnTo>
                <a:lnTo>
                  <a:pt x="239" y="469"/>
                </a:lnTo>
                <a:lnTo>
                  <a:pt x="239" y="470"/>
                </a:lnTo>
                <a:lnTo>
                  <a:pt x="240" y="470"/>
                </a:lnTo>
                <a:lnTo>
                  <a:pt x="239" y="470"/>
                </a:lnTo>
                <a:lnTo>
                  <a:pt x="240" y="470"/>
                </a:lnTo>
                <a:lnTo>
                  <a:pt x="240" y="472"/>
                </a:lnTo>
                <a:lnTo>
                  <a:pt x="240" y="473"/>
                </a:lnTo>
                <a:lnTo>
                  <a:pt x="240" y="475"/>
                </a:lnTo>
                <a:lnTo>
                  <a:pt x="240" y="477"/>
                </a:lnTo>
                <a:lnTo>
                  <a:pt x="239" y="477"/>
                </a:lnTo>
                <a:lnTo>
                  <a:pt x="240" y="477"/>
                </a:lnTo>
                <a:lnTo>
                  <a:pt x="239" y="478"/>
                </a:lnTo>
                <a:lnTo>
                  <a:pt x="239" y="480"/>
                </a:lnTo>
                <a:lnTo>
                  <a:pt x="239" y="481"/>
                </a:lnTo>
                <a:lnTo>
                  <a:pt x="237" y="481"/>
                </a:lnTo>
                <a:lnTo>
                  <a:pt x="237" y="483"/>
                </a:lnTo>
                <a:lnTo>
                  <a:pt x="237" y="485"/>
                </a:lnTo>
                <a:lnTo>
                  <a:pt x="235" y="485"/>
                </a:lnTo>
                <a:lnTo>
                  <a:pt x="235" y="486"/>
                </a:lnTo>
                <a:lnTo>
                  <a:pt x="234" y="486"/>
                </a:lnTo>
                <a:lnTo>
                  <a:pt x="232" y="486"/>
                </a:lnTo>
                <a:lnTo>
                  <a:pt x="232" y="488"/>
                </a:lnTo>
                <a:lnTo>
                  <a:pt x="231" y="488"/>
                </a:lnTo>
                <a:lnTo>
                  <a:pt x="231" y="486"/>
                </a:lnTo>
                <a:lnTo>
                  <a:pt x="229" y="486"/>
                </a:lnTo>
                <a:lnTo>
                  <a:pt x="229" y="485"/>
                </a:lnTo>
                <a:lnTo>
                  <a:pt x="227" y="485"/>
                </a:lnTo>
                <a:lnTo>
                  <a:pt x="226" y="485"/>
                </a:lnTo>
                <a:lnTo>
                  <a:pt x="226" y="483"/>
                </a:lnTo>
                <a:lnTo>
                  <a:pt x="224" y="483"/>
                </a:lnTo>
                <a:lnTo>
                  <a:pt x="224" y="481"/>
                </a:lnTo>
                <a:lnTo>
                  <a:pt x="223" y="481"/>
                </a:lnTo>
                <a:lnTo>
                  <a:pt x="223" y="480"/>
                </a:lnTo>
                <a:lnTo>
                  <a:pt x="223" y="478"/>
                </a:lnTo>
                <a:lnTo>
                  <a:pt x="223" y="477"/>
                </a:lnTo>
                <a:lnTo>
                  <a:pt x="221" y="477"/>
                </a:lnTo>
                <a:lnTo>
                  <a:pt x="219" y="477"/>
                </a:lnTo>
                <a:lnTo>
                  <a:pt x="218" y="477"/>
                </a:lnTo>
                <a:lnTo>
                  <a:pt x="216" y="477"/>
                </a:lnTo>
                <a:lnTo>
                  <a:pt x="216" y="478"/>
                </a:lnTo>
                <a:lnTo>
                  <a:pt x="215" y="478"/>
                </a:lnTo>
                <a:lnTo>
                  <a:pt x="215" y="477"/>
                </a:lnTo>
                <a:lnTo>
                  <a:pt x="215" y="478"/>
                </a:lnTo>
                <a:lnTo>
                  <a:pt x="215" y="477"/>
                </a:lnTo>
                <a:lnTo>
                  <a:pt x="213" y="477"/>
                </a:lnTo>
                <a:lnTo>
                  <a:pt x="211" y="477"/>
                </a:lnTo>
                <a:lnTo>
                  <a:pt x="210" y="477"/>
                </a:lnTo>
                <a:lnTo>
                  <a:pt x="208" y="477"/>
                </a:lnTo>
                <a:lnTo>
                  <a:pt x="207" y="477"/>
                </a:lnTo>
                <a:lnTo>
                  <a:pt x="207" y="478"/>
                </a:lnTo>
                <a:lnTo>
                  <a:pt x="205" y="478"/>
                </a:lnTo>
                <a:lnTo>
                  <a:pt x="203" y="478"/>
                </a:lnTo>
                <a:lnTo>
                  <a:pt x="202" y="478"/>
                </a:lnTo>
                <a:lnTo>
                  <a:pt x="202" y="480"/>
                </a:lnTo>
                <a:lnTo>
                  <a:pt x="202" y="478"/>
                </a:lnTo>
                <a:lnTo>
                  <a:pt x="202" y="480"/>
                </a:lnTo>
                <a:lnTo>
                  <a:pt x="200" y="481"/>
                </a:lnTo>
                <a:lnTo>
                  <a:pt x="199" y="481"/>
                </a:lnTo>
                <a:lnTo>
                  <a:pt x="199" y="483"/>
                </a:lnTo>
                <a:lnTo>
                  <a:pt x="197" y="485"/>
                </a:lnTo>
                <a:lnTo>
                  <a:pt x="197" y="483"/>
                </a:lnTo>
                <a:lnTo>
                  <a:pt x="197" y="485"/>
                </a:lnTo>
                <a:lnTo>
                  <a:pt x="195" y="485"/>
                </a:lnTo>
                <a:lnTo>
                  <a:pt x="194" y="485"/>
                </a:lnTo>
                <a:lnTo>
                  <a:pt x="192" y="486"/>
                </a:lnTo>
                <a:lnTo>
                  <a:pt x="191" y="486"/>
                </a:lnTo>
                <a:lnTo>
                  <a:pt x="189" y="486"/>
                </a:lnTo>
                <a:lnTo>
                  <a:pt x="189" y="488"/>
                </a:lnTo>
                <a:lnTo>
                  <a:pt x="187" y="488"/>
                </a:lnTo>
                <a:lnTo>
                  <a:pt x="187" y="486"/>
                </a:lnTo>
                <a:lnTo>
                  <a:pt x="186" y="488"/>
                </a:lnTo>
                <a:lnTo>
                  <a:pt x="184" y="488"/>
                </a:lnTo>
                <a:lnTo>
                  <a:pt x="184" y="486"/>
                </a:lnTo>
                <a:lnTo>
                  <a:pt x="183" y="485"/>
                </a:lnTo>
                <a:lnTo>
                  <a:pt x="181" y="485"/>
                </a:lnTo>
                <a:lnTo>
                  <a:pt x="181" y="483"/>
                </a:lnTo>
                <a:lnTo>
                  <a:pt x="179" y="483"/>
                </a:lnTo>
                <a:lnTo>
                  <a:pt x="179" y="481"/>
                </a:lnTo>
                <a:lnTo>
                  <a:pt x="179" y="480"/>
                </a:lnTo>
                <a:lnTo>
                  <a:pt x="178" y="480"/>
                </a:lnTo>
                <a:lnTo>
                  <a:pt x="178" y="478"/>
                </a:lnTo>
                <a:lnTo>
                  <a:pt x="178" y="477"/>
                </a:lnTo>
                <a:lnTo>
                  <a:pt x="176" y="477"/>
                </a:lnTo>
                <a:lnTo>
                  <a:pt x="176" y="475"/>
                </a:lnTo>
                <a:lnTo>
                  <a:pt x="178" y="475"/>
                </a:lnTo>
                <a:lnTo>
                  <a:pt x="178" y="473"/>
                </a:lnTo>
                <a:lnTo>
                  <a:pt x="178" y="472"/>
                </a:lnTo>
                <a:lnTo>
                  <a:pt x="178" y="470"/>
                </a:lnTo>
                <a:lnTo>
                  <a:pt x="179" y="469"/>
                </a:lnTo>
                <a:lnTo>
                  <a:pt x="179" y="467"/>
                </a:lnTo>
                <a:lnTo>
                  <a:pt x="181" y="467"/>
                </a:lnTo>
                <a:lnTo>
                  <a:pt x="181" y="465"/>
                </a:lnTo>
                <a:lnTo>
                  <a:pt x="181" y="464"/>
                </a:lnTo>
                <a:lnTo>
                  <a:pt x="181" y="462"/>
                </a:lnTo>
                <a:lnTo>
                  <a:pt x="181" y="461"/>
                </a:lnTo>
                <a:lnTo>
                  <a:pt x="183" y="461"/>
                </a:lnTo>
                <a:lnTo>
                  <a:pt x="183" y="459"/>
                </a:lnTo>
                <a:lnTo>
                  <a:pt x="183" y="457"/>
                </a:lnTo>
                <a:lnTo>
                  <a:pt x="184" y="457"/>
                </a:lnTo>
                <a:lnTo>
                  <a:pt x="184" y="456"/>
                </a:lnTo>
                <a:lnTo>
                  <a:pt x="186" y="454"/>
                </a:lnTo>
                <a:lnTo>
                  <a:pt x="186" y="453"/>
                </a:lnTo>
                <a:lnTo>
                  <a:pt x="186" y="451"/>
                </a:lnTo>
                <a:lnTo>
                  <a:pt x="187" y="449"/>
                </a:lnTo>
                <a:lnTo>
                  <a:pt x="187" y="448"/>
                </a:lnTo>
                <a:lnTo>
                  <a:pt x="187" y="446"/>
                </a:lnTo>
                <a:lnTo>
                  <a:pt x="189" y="445"/>
                </a:lnTo>
                <a:lnTo>
                  <a:pt x="189" y="443"/>
                </a:lnTo>
                <a:lnTo>
                  <a:pt x="191" y="443"/>
                </a:lnTo>
                <a:lnTo>
                  <a:pt x="191" y="441"/>
                </a:lnTo>
                <a:lnTo>
                  <a:pt x="191" y="440"/>
                </a:lnTo>
                <a:lnTo>
                  <a:pt x="192" y="440"/>
                </a:lnTo>
                <a:lnTo>
                  <a:pt x="192" y="438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5" y="435"/>
                </a:lnTo>
                <a:lnTo>
                  <a:pt x="197" y="435"/>
                </a:lnTo>
                <a:lnTo>
                  <a:pt x="197" y="433"/>
                </a:lnTo>
                <a:lnTo>
                  <a:pt x="199" y="433"/>
                </a:lnTo>
                <a:lnTo>
                  <a:pt x="200" y="433"/>
                </a:lnTo>
                <a:lnTo>
                  <a:pt x="200" y="432"/>
                </a:lnTo>
                <a:lnTo>
                  <a:pt x="202" y="432"/>
                </a:lnTo>
                <a:lnTo>
                  <a:pt x="202" y="430"/>
                </a:lnTo>
                <a:lnTo>
                  <a:pt x="202" y="429"/>
                </a:lnTo>
                <a:lnTo>
                  <a:pt x="203" y="429"/>
                </a:lnTo>
                <a:lnTo>
                  <a:pt x="203" y="427"/>
                </a:lnTo>
                <a:lnTo>
                  <a:pt x="203" y="425"/>
                </a:lnTo>
                <a:lnTo>
                  <a:pt x="205" y="425"/>
                </a:lnTo>
                <a:lnTo>
                  <a:pt x="205" y="424"/>
                </a:lnTo>
                <a:lnTo>
                  <a:pt x="205" y="422"/>
                </a:lnTo>
                <a:lnTo>
                  <a:pt x="203" y="421"/>
                </a:lnTo>
                <a:lnTo>
                  <a:pt x="205" y="421"/>
                </a:lnTo>
                <a:lnTo>
                  <a:pt x="203" y="421"/>
                </a:lnTo>
                <a:lnTo>
                  <a:pt x="203" y="419"/>
                </a:lnTo>
                <a:lnTo>
                  <a:pt x="203" y="417"/>
                </a:lnTo>
                <a:lnTo>
                  <a:pt x="203" y="416"/>
                </a:lnTo>
                <a:lnTo>
                  <a:pt x="203" y="414"/>
                </a:lnTo>
                <a:lnTo>
                  <a:pt x="203" y="413"/>
                </a:lnTo>
                <a:lnTo>
                  <a:pt x="202" y="411"/>
                </a:lnTo>
                <a:lnTo>
                  <a:pt x="202" y="409"/>
                </a:lnTo>
                <a:lnTo>
                  <a:pt x="202" y="408"/>
                </a:lnTo>
                <a:lnTo>
                  <a:pt x="202" y="406"/>
                </a:lnTo>
                <a:lnTo>
                  <a:pt x="200" y="406"/>
                </a:lnTo>
                <a:lnTo>
                  <a:pt x="202" y="406"/>
                </a:lnTo>
                <a:lnTo>
                  <a:pt x="200" y="406"/>
                </a:lnTo>
                <a:lnTo>
                  <a:pt x="200" y="405"/>
                </a:lnTo>
                <a:lnTo>
                  <a:pt x="202" y="405"/>
                </a:lnTo>
                <a:lnTo>
                  <a:pt x="202" y="403"/>
                </a:lnTo>
                <a:lnTo>
                  <a:pt x="202" y="401"/>
                </a:lnTo>
                <a:lnTo>
                  <a:pt x="203" y="400"/>
                </a:lnTo>
                <a:lnTo>
                  <a:pt x="205" y="398"/>
                </a:lnTo>
                <a:lnTo>
                  <a:pt x="205" y="397"/>
                </a:lnTo>
                <a:lnTo>
                  <a:pt x="207" y="397"/>
                </a:lnTo>
                <a:lnTo>
                  <a:pt x="207" y="395"/>
                </a:lnTo>
                <a:lnTo>
                  <a:pt x="207" y="393"/>
                </a:lnTo>
                <a:lnTo>
                  <a:pt x="208" y="393"/>
                </a:lnTo>
                <a:lnTo>
                  <a:pt x="208" y="392"/>
                </a:lnTo>
                <a:lnTo>
                  <a:pt x="208" y="390"/>
                </a:lnTo>
                <a:lnTo>
                  <a:pt x="210" y="390"/>
                </a:lnTo>
                <a:lnTo>
                  <a:pt x="210" y="389"/>
                </a:lnTo>
                <a:lnTo>
                  <a:pt x="211" y="389"/>
                </a:lnTo>
                <a:lnTo>
                  <a:pt x="211" y="387"/>
                </a:lnTo>
                <a:lnTo>
                  <a:pt x="213" y="387"/>
                </a:lnTo>
                <a:lnTo>
                  <a:pt x="215" y="385"/>
                </a:lnTo>
                <a:lnTo>
                  <a:pt x="216" y="385"/>
                </a:lnTo>
                <a:lnTo>
                  <a:pt x="216" y="387"/>
                </a:lnTo>
                <a:close/>
                <a:moveTo>
                  <a:pt x="258" y="355"/>
                </a:moveTo>
                <a:lnTo>
                  <a:pt x="258" y="357"/>
                </a:lnTo>
                <a:lnTo>
                  <a:pt x="258" y="358"/>
                </a:lnTo>
                <a:lnTo>
                  <a:pt x="256" y="358"/>
                </a:lnTo>
                <a:lnTo>
                  <a:pt x="256" y="360"/>
                </a:lnTo>
                <a:lnTo>
                  <a:pt x="255" y="360"/>
                </a:lnTo>
                <a:lnTo>
                  <a:pt x="255" y="361"/>
                </a:lnTo>
                <a:lnTo>
                  <a:pt x="255" y="363"/>
                </a:lnTo>
                <a:lnTo>
                  <a:pt x="253" y="363"/>
                </a:lnTo>
                <a:lnTo>
                  <a:pt x="253" y="365"/>
                </a:lnTo>
                <a:lnTo>
                  <a:pt x="251" y="365"/>
                </a:lnTo>
                <a:lnTo>
                  <a:pt x="251" y="363"/>
                </a:lnTo>
                <a:lnTo>
                  <a:pt x="250" y="363"/>
                </a:lnTo>
                <a:lnTo>
                  <a:pt x="250" y="361"/>
                </a:lnTo>
                <a:lnTo>
                  <a:pt x="250" y="360"/>
                </a:lnTo>
                <a:lnTo>
                  <a:pt x="251" y="360"/>
                </a:lnTo>
                <a:lnTo>
                  <a:pt x="250" y="360"/>
                </a:lnTo>
                <a:lnTo>
                  <a:pt x="250" y="358"/>
                </a:lnTo>
                <a:lnTo>
                  <a:pt x="250" y="357"/>
                </a:lnTo>
                <a:lnTo>
                  <a:pt x="250" y="355"/>
                </a:lnTo>
                <a:lnTo>
                  <a:pt x="251" y="355"/>
                </a:lnTo>
                <a:lnTo>
                  <a:pt x="253" y="355"/>
                </a:lnTo>
                <a:lnTo>
                  <a:pt x="253" y="353"/>
                </a:lnTo>
                <a:lnTo>
                  <a:pt x="253" y="352"/>
                </a:lnTo>
                <a:lnTo>
                  <a:pt x="255" y="352"/>
                </a:lnTo>
                <a:lnTo>
                  <a:pt x="255" y="350"/>
                </a:lnTo>
                <a:lnTo>
                  <a:pt x="255" y="349"/>
                </a:lnTo>
                <a:lnTo>
                  <a:pt x="253" y="349"/>
                </a:lnTo>
                <a:lnTo>
                  <a:pt x="253" y="347"/>
                </a:lnTo>
                <a:lnTo>
                  <a:pt x="255" y="347"/>
                </a:lnTo>
                <a:lnTo>
                  <a:pt x="253" y="347"/>
                </a:lnTo>
                <a:lnTo>
                  <a:pt x="253" y="345"/>
                </a:lnTo>
                <a:lnTo>
                  <a:pt x="255" y="345"/>
                </a:lnTo>
                <a:lnTo>
                  <a:pt x="255" y="344"/>
                </a:lnTo>
                <a:lnTo>
                  <a:pt x="255" y="342"/>
                </a:lnTo>
                <a:lnTo>
                  <a:pt x="256" y="342"/>
                </a:lnTo>
                <a:lnTo>
                  <a:pt x="256" y="344"/>
                </a:lnTo>
                <a:lnTo>
                  <a:pt x="256" y="345"/>
                </a:lnTo>
                <a:lnTo>
                  <a:pt x="258" y="347"/>
                </a:lnTo>
                <a:lnTo>
                  <a:pt x="258" y="349"/>
                </a:lnTo>
                <a:lnTo>
                  <a:pt x="258" y="350"/>
                </a:lnTo>
                <a:lnTo>
                  <a:pt x="258" y="352"/>
                </a:lnTo>
                <a:lnTo>
                  <a:pt x="258" y="353"/>
                </a:lnTo>
                <a:lnTo>
                  <a:pt x="256" y="353"/>
                </a:lnTo>
                <a:lnTo>
                  <a:pt x="258" y="353"/>
                </a:lnTo>
                <a:lnTo>
                  <a:pt x="258" y="355"/>
                </a:lnTo>
                <a:close/>
                <a:moveTo>
                  <a:pt x="263" y="325"/>
                </a:moveTo>
                <a:lnTo>
                  <a:pt x="263" y="326"/>
                </a:lnTo>
                <a:lnTo>
                  <a:pt x="263" y="328"/>
                </a:lnTo>
                <a:lnTo>
                  <a:pt x="261" y="328"/>
                </a:lnTo>
                <a:lnTo>
                  <a:pt x="261" y="329"/>
                </a:lnTo>
                <a:lnTo>
                  <a:pt x="259" y="329"/>
                </a:lnTo>
                <a:lnTo>
                  <a:pt x="259" y="331"/>
                </a:lnTo>
                <a:lnTo>
                  <a:pt x="259" y="333"/>
                </a:lnTo>
                <a:lnTo>
                  <a:pt x="258" y="333"/>
                </a:lnTo>
                <a:lnTo>
                  <a:pt x="258" y="331"/>
                </a:lnTo>
                <a:lnTo>
                  <a:pt x="258" y="329"/>
                </a:lnTo>
                <a:lnTo>
                  <a:pt x="258" y="328"/>
                </a:lnTo>
                <a:lnTo>
                  <a:pt x="259" y="326"/>
                </a:lnTo>
                <a:lnTo>
                  <a:pt x="261" y="326"/>
                </a:lnTo>
                <a:lnTo>
                  <a:pt x="261" y="325"/>
                </a:lnTo>
                <a:lnTo>
                  <a:pt x="263" y="325"/>
                </a:lnTo>
                <a:close/>
                <a:moveTo>
                  <a:pt x="255" y="299"/>
                </a:moveTo>
                <a:lnTo>
                  <a:pt x="255" y="301"/>
                </a:lnTo>
                <a:lnTo>
                  <a:pt x="255" y="299"/>
                </a:lnTo>
                <a:lnTo>
                  <a:pt x="256" y="299"/>
                </a:lnTo>
                <a:lnTo>
                  <a:pt x="256" y="301"/>
                </a:lnTo>
                <a:lnTo>
                  <a:pt x="258" y="299"/>
                </a:lnTo>
                <a:lnTo>
                  <a:pt x="258" y="301"/>
                </a:lnTo>
                <a:lnTo>
                  <a:pt x="259" y="301"/>
                </a:lnTo>
                <a:lnTo>
                  <a:pt x="259" y="302"/>
                </a:lnTo>
                <a:lnTo>
                  <a:pt x="261" y="302"/>
                </a:lnTo>
                <a:lnTo>
                  <a:pt x="263" y="302"/>
                </a:lnTo>
                <a:lnTo>
                  <a:pt x="264" y="302"/>
                </a:lnTo>
                <a:lnTo>
                  <a:pt x="266" y="302"/>
                </a:lnTo>
                <a:lnTo>
                  <a:pt x="266" y="304"/>
                </a:lnTo>
                <a:lnTo>
                  <a:pt x="267" y="304"/>
                </a:lnTo>
                <a:lnTo>
                  <a:pt x="267" y="305"/>
                </a:lnTo>
                <a:lnTo>
                  <a:pt x="267" y="307"/>
                </a:lnTo>
                <a:lnTo>
                  <a:pt x="266" y="307"/>
                </a:lnTo>
                <a:lnTo>
                  <a:pt x="266" y="309"/>
                </a:lnTo>
                <a:lnTo>
                  <a:pt x="266" y="310"/>
                </a:lnTo>
                <a:lnTo>
                  <a:pt x="264" y="310"/>
                </a:lnTo>
                <a:lnTo>
                  <a:pt x="264" y="312"/>
                </a:lnTo>
                <a:lnTo>
                  <a:pt x="264" y="313"/>
                </a:lnTo>
                <a:lnTo>
                  <a:pt x="263" y="313"/>
                </a:lnTo>
                <a:lnTo>
                  <a:pt x="263" y="315"/>
                </a:lnTo>
                <a:lnTo>
                  <a:pt x="261" y="317"/>
                </a:lnTo>
                <a:lnTo>
                  <a:pt x="259" y="317"/>
                </a:lnTo>
                <a:lnTo>
                  <a:pt x="259" y="318"/>
                </a:lnTo>
                <a:lnTo>
                  <a:pt x="258" y="318"/>
                </a:lnTo>
                <a:lnTo>
                  <a:pt x="258" y="320"/>
                </a:lnTo>
                <a:lnTo>
                  <a:pt x="256" y="321"/>
                </a:lnTo>
                <a:lnTo>
                  <a:pt x="256" y="323"/>
                </a:lnTo>
                <a:lnTo>
                  <a:pt x="255" y="323"/>
                </a:lnTo>
                <a:lnTo>
                  <a:pt x="253" y="323"/>
                </a:lnTo>
                <a:lnTo>
                  <a:pt x="253" y="325"/>
                </a:lnTo>
                <a:lnTo>
                  <a:pt x="251" y="325"/>
                </a:lnTo>
                <a:lnTo>
                  <a:pt x="251" y="326"/>
                </a:lnTo>
                <a:lnTo>
                  <a:pt x="250" y="328"/>
                </a:lnTo>
                <a:lnTo>
                  <a:pt x="250" y="329"/>
                </a:lnTo>
                <a:lnTo>
                  <a:pt x="250" y="331"/>
                </a:lnTo>
                <a:lnTo>
                  <a:pt x="250" y="333"/>
                </a:lnTo>
                <a:lnTo>
                  <a:pt x="251" y="333"/>
                </a:lnTo>
                <a:lnTo>
                  <a:pt x="251" y="334"/>
                </a:lnTo>
                <a:lnTo>
                  <a:pt x="253" y="336"/>
                </a:lnTo>
                <a:lnTo>
                  <a:pt x="255" y="336"/>
                </a:lnTo>
                <a:lnTo>
                  <a:pt x="255" y="337"/>
                </a:lnTo>
                <a:lnTo>
                  <a:pt x="255" y="339"/>
                </a:lnTo>
                <a:lnTo>
                  <a:pt x="253" y="339"/>
                </a:lnTo>
                <a:lnTo>
                  <a:pt x="253" y="341"/>
                </a:lnTo>
                <a:lnTo>
                  <a:pt x="253" y="339"/>
                </a:lnTo>
                <a:lnTo>
                  <a:pt x="251" y="341"/>
                </a:lnTo>
                <a:lnTo>
                  <a:pt x="251" y="342"/>
                </a:lnTo>
                <a:lnTo>
                  <a:pt x="251" y="344"/>
                </a:lnTo>
                <a:lnTo>
                  <a:pt x="251" y="345"/>
                </a:lnTo>
                <a:lnTo>
                  <a:pt x="250" y="345"/>
                </a:lnTo>
                <a:lnTo>
                  <a:pt x="251" y="345"/>
                </a:lnTo>
                <a:lnTo>
                  <a:pt x="251" y="347"/>
                </a:lnTo>
                <a:lnTo>
                  <a:pt x="253" y="347"/>
                </a:lnTo>
                <a:lnTo>
                  <a:pt x="253" y="349"/>
                </a:lnTo>
                <a:lnTo>
                  <a:pt x="253" y="350"/>
                </a:lnTo>
                <a:lnTo>
                  <a:pt x="253" y="352"/>
                </a:lnTo>
                <a:lnTo>
                  <a:pt x="251" y="352"/>
                </a:lnTo>
                <a:lnTo>
                  <a:pt x="251" y="353"/>
                </a:lnTo>
                <a:lnTo>
                  <a:pt x="250" y="353"/>
                </a:lnTo>
                <a:lnTo>
                  <a:pt x="250" y="355"/>
                </a:lnTo>
                <a:lnTo>
                  <a:pt x="250" y="357"/>
                </a:lnTo>
                <a:lnTo>
                  <a:pt x="250" y="358"/>
                </a:lnTo>
                <a:lnTo>
                  <a:pt x="248" y="358"/>
                </a:lnTo>
                <a:lnTo>
                  <a:pt x="250" y="360"/>
                </a:lnTo>
                <a:lnTo>
                  <a:pt x="248" y="360"/>
                </a:lnTo>
                <a:lnTo>
                  <a:pt x="248" y="361"/>
                </a:lnTo>
                <a:lnTo>
                  <a:pt x="248" y="363"/>
                </a:lnTo>
                <a:lnTo>
                  <a:pt x="248" y="365"/>
                </a:lnTo>
                <a:lnTo>
                  <a:pt x="250" y="365"/>
                </a:lnTo>
                <a:lnTo>
                  <a:pt x="250" y="366"/>
                </a:lnTo>
                <a:lnTo>
                  <a:pt x="250" y="368"/>
                </a:lnTo>
                <a:lnTo>
                  <a:pt x="251" y="368"/>
                </a:lnTo>
                <a:lnTo>
                  <a:pt x="251" y="369"/>
                </a:lnTo>
                <a:lnTo>
                  <a:pt x="251" y="371"/>
                </a:lnTo>
                <a:lnTo>
                  <a:pt x="250" y="371"/>
                </a:lnTo>
                <a:lnTo>
                  <a:pt x="250" y="373"/>
                </a:lnTo>
                <a:lnTo>
                  <a:pt x="248" y="373"/>
                </a:lnTo>
                <a:lnTo>
                  <a:pt x="248" y="374"/>
                </a:lnTo>
                <a:lnTo>
                  <a:pt x="248" y="373"/>
                </a:lnTo>
                <a:lnTo>
                  <a:pt x="247" y="373"/>
                </a:lnTo>
                <a:lnTo>
                  <a:pt x="245" y="373"/>
                </a:lnTo>
                <a:lnTo>
                  <a:pt x="243" y="373"/>
                </a:lnTo>
                <a:lnTo>
                  <a:pt x="242" y="373"/>
                </a:lnTo>
                <a:lnTo>
                  <a:pt x="242" y="371"/>
                </a:lnTo>
                <a:lnTo>
                  <a:pt x="240" y="371"/>
                </a:lnTo>
                <a:lnTo>
                  <a:pt x="239" y="371"/>
                </a:lnTo>
                <a:lnTo>
                  <a:pt x="237" y="371"/>
                </a:lnTo>
                <a:lnTo>
                  <a:pt x="237" y="369"/>
                </a:lnTo>
                <a:lnTo>
                  <a:pt x="235" y="369"/>
                </a:lnTo>
                <a:lnTo>
                  <a:pt x="235" y="368"/>
                </a:lnTo>
                <a:lnTo>
                  <a:pt x="234" y="368"/>
                </a:lnTo>
                <a:lnTo>
                  <a:pt x="234" y="366"/>
                </a:lnTo>
                <a:lnTo>
                  <a:pt x="232" y="366"/>
                </a:lnTo>
                <a:lnTo>
                  <a:pt x="232" y="365"/>
                </a:lnTo>
                <a:lnTo>
                  <a:pt x="232" y="363"/>
                </a:lnTo>
                <a:lnTo>
                  <a:pt x="232" y="361"/>
                </a:lnTo>
                <a:lnTo>
                  <a:pt x="231" y="361"/>
                </a:lnTo>
                <a:lnTo>
                  <a:pt x="229" y="361"/>
                </a:lnTo>
                <a:lnTo>
                  <a:pt x="229" y="363"/>
                </a:lnTo>
                <a:lnTo>
                  <a:pt x="229" y="365"/>
                </a:lnTo>
                <a:lnTo>
                  <a:pt x="229" y="366"/>
                </a:lnTo>
                <a:lnTo>
                  <a:pt x="227" y="366"/>
                </a:lnTo>
                <a:lnTo>
                  <a:pt x="226" y="366"/>
                </a:lnTo>
                <a:lnTo>
                  <a:pt x="226" y="368"/>
                </a:lnTo>
                <a:lnTo>
                  <a:pt x="224" y="368"/>
                </a:lnTo>
                <a:lnTo>
                  <a:pt x="223" y="368"/>
                </a:lnTo>
                <a:lnTo>
                  <a:pt x="221" y="368"/>
                </a:lnTo>
                <a:lnTo>
                  <a:pt x="219" y="368"/>
                </a:lnTo>
                <a:lnTo>
                  <a:pt x="219" y="369"/>
                </a:lnTo>
                <a:lnTo>
                  <a:pt x="219" y="371"/>
                </a:lnTo>
                <a:lnTo>
                  <a:pt x="219" y="373"/>
                </a:lnTo>
                <a:lnTo>
                  <a:pt x="218" y="373"/>
                </a:lnTo>
                <a:lnTo>
                  <a:pt x="218" y="374"/>
                </a:lnTo>
                <a:lnTo>
                  <a:pt x="216" y="376"/>
                </a:lnTo>
                <a:lnTo>
                  <a:pt x="215" y="376"/>
                </a:lnTo>
                <a:lnTo>
                  <a:pt x="215" y="377"/>
                </a:lnTo>
                <a:lnTo>
                  <a:pt x="215" y="376"/>
                </a:lnTo>
                <a:lnTo>
                  <a:pt x="215" y="374"/>
                </a:lnTo>
                <a:lnTo>
                  <a:pt x="213" y="374"/>
                </a:lnTo>
                <a:lnTo>
                  <a:pt x="211" y="374"/>
                </a:lnTo>
                <a:lnTo>
                  <a:pt x="213" y="374"/>
                </a:lnTo>
                <a:lnTo>
                  <a:pt x="211" y="376"/>
                </a:lnTo>
                <a:lnTo>
                  <a:pt x="211" y="377"/>
                </a:lnTo>
                <a:lnTo>
                  <a:pt x="210" y="377"/>
                </a:lnTo>
                <a:lnTo>
                  <a:pt x="211" y="377"/>
                </a:lnTo>
                <a:lnTo>
                  <a:pt x="210" y="377"/>
                </a:lnTo>
                <a:lnTo>
                  <a:pt x="210" y="379"/>
                </a:lnTo>
                <a:lnTo>
                  <a:pt x="208" y="381"/>
                </a:lnTo>
                <a:lnTo>
                  <a:pt x="208" y="382"/>
                </a:lnTo>
                <a:lnTo>
                  <a:pt x="207" y="382"/>
                </a:lnTo>
                <a:lnTo>
                  <a:pt x="207" y="384"/>
                </a:lnTo>
                <a:lnTo>
                  <a:pt x="205" y="384"/>
                </a:lnTo>
                <a:lnTo>
                  <a:pt x="205" y="385"/>
                </a:lnTo>
                <a:lnTo>
                  <a:pt x="203" y="385"/>
                </a:lnTo>
                <a:lnTo>
                  <a:pt x="203" y="387"/>
                </a:lnTo>
                <a:lnTo>
                  <a:pt x="202" y="387"/>
                </a:lnTo>
                <a:lnTo>
                  <a:pt x="202" y="389"/>
                </a:lnTo>
                <a:lnTo>
                  <a:pt x="202" y="390"/>
                </a:lnTo>
                <a:lnTo>
                  <a:pt x="200" y="390"/>
                </a:lnTo>
                <a:lnTo>
                  <a:pt x="200" y="392"/>
                </a:lnTo>
                <a:lnTo>
                  <a:pt x="199" y="392"/>
                </a:lnTo>
                <a:lnTo>
                  <a:pt x="199" y="393"/>
                </a:lnTo>
                <a:lnTo>
                  <a:pt x="197" y="393"/>
                </a:lnTo>
                <a:lnTo>
                  <a:pt x="197" y="395"/>
                </a:lnTo>
                <a:lnTo>
                  <a:pt x="195" y="395"/>
                </a:lnTo>
                <a:lnTo>
                  <a:pt x="195" y="397"/>
                </a:lnTo>
                <a:lnTo>
                  <a:pt x="195" y="398"/>
                </a:lnTo>
                <a:lnTo>
                  <a:pt x="194" y="398"/>
                </a:lnTo>
                <a:lnTo>
                  <a:pt x="194" y="400"/>
                </a:lnTo>
                <a:lnTo>
                  <a:pt x="194" y="401"/>
                </a:lnTo>
                <a:lnTo>
                  <a:pt x="194" y="403"/>
                </a:lnTo>
                <a:lnTo>
                  <a:pt x="192" y="403"/>
                </a:lnTo>
                <a:lnTo>
                  <a:pt x="191" y="403"/>
                </a:lnTo>
                <a:lnTo>
                  <a:pt x="191" y="405"/>
                </a:lnTo>
                <a:lnTo>
                  <a:pt x="191" y="406"/>
                </a:lnTo>
                <a:lnTo>
                  <a:pt x="191" y="408"/>
                </a:lnTo>
                <a:lnTo>
                  <a:pt x="192" y="409"/>
                </a:lnTo>
                <a:lnTo>
                  <a:pt x="191" y="409"/>
                </a:lnTo>
                <a:lnTo>
                  <a:pt x="192" y="411"/>
                </a:lnTo>
                <a:lnTo>
                  <a:pt x="194" y="411"/>
                </a:lnTo>
                <a:lnTo>
                  <a:pt x="194" y="413"/>
                </a:lnTo>
                <a:lnTo>
                  <a:pt x="194" y="414"/>
                </a:lnTo>
                <a:lnTo>
                  <a:pt x="195" y="414"/>
                </a:lnTo>
                <a:lnTo>
                  <a:pt x="195" y="416"/>
                </a:lnTo>
                <a:lnTo>
                  <a:pt x="195" y="417"/>
                </a:lnTo>
                <a:lnTo>
                  <a:pt x="195" y="419"/>
                </a:lnTo>
                <a:lnTo>
                  <a:pt x="197" y="419"/>
                </a:lnTo>
                <a:lnTo>
                  <a:pt x="197" y="421"/>
                </a:lnTo>
                <a:lnTo>
                  <a:pt x="197" y="422"/>
                </a:lnTo>
                <a:lnTo>
                  <a:pt x="197" y="424"/>
                </a:lnTo>
                <a:lnTo>
                  <a:pt x="197" y="425"/>
                </a:lnTo>
                <a:lnTo>
                  <a:pt x="195" y="425"/>
                </a:lnTo>
                <a:lnTo>
                  <a:pt x="195" y="427"/>
                </a:lnTo>
                <a:lnTo>
                  <a:pt x="194" y="427"/>
                </a:lnTo>
                <a:lnTo>
                  <a:pt x="192" y="427"/>
                </a:lnTo>
                <a:lnTo>
                  <a:pt x="191" y="427"/>
                </a:lnTo>
                <a:lnTo>
                  <a:pt x="189" y="429"/>
                </a:lnTo>
                <a:lnTo>
                  <a:pt x="187" y="429"/>
                </a:lnTo>
                <a:lnTo>
                  <a:pt x="187" y="430"/>
                </a:lnTo>
                <a:lnTo>
                  <a:pt x="187" y="432"/>
                </a:lnTo>
                <a:lnTo>
                  <a:pt x="186" y="432"/>
                </a:lnTo>
                <a:lnTo>
                  <a:pt x="186" y="433"/>
                </a:lnTo>
                <a:lnTo>
                  <a:pt x="184" y="433"/>
                </a:lnTo>
                <a:lnTo>
                  <a:pt x="183" y="435"/>
                </a:lnTo>
                <a:lnTo>
                  <a:pt x="183" y="437"/>
                </a:lnTo>
                <a:lnTo>
                  <a:pt x="181" y="437"/>
                </a:lnTo>
                <a:lnTo>
                  <a:pt x="181" y="438"/>
                </a:lnTo>
                <a:lnTo>
                  <a:pt x="179" y="438"/>
                </a:lnTo>
                <a:lnTo>
                  <a:pt x="179" y="440"/>
                </a:lnTo>
                <a:lnTo>
                  <a:pt x="178" y="440"/>
                </a:lnTo>
                <a:lnTo>
                  <a:pt x="178" y="441"/>
                </a:lnTo>
                <a:lnTo>
                  <a:pt x="178" y="443"/>
                </a:lnTo>
                <a:lnTo>
                  <a:pt x="178" y="445"/>
                </a:lnTo>
                <a:lnTo>
                  <a:pt x="178" y="446"/>
                </a:lnTo>
                <a:lnTo>
                  <a:pt x="178" y="448"/>
                </a:lnTo>
                <a:lnTo>
                  <a:pt x="178" y="449"/>
                </a:lnTo>
                <a:lnTo>
                  <a:pt x="176" y="449"/>
                </a:lnTo>
                <a:lnTo>
                  <a:pt x="176" y="451"/>
                </a:lnTo>
                <a:lnTo>
                  <a:pt x="176" y="453"/>
                </a:lnTo>
                <a:lnTo>
                  <a:pt x="176" y="451"/>
                </a:lnTo>
                <a:lnTo>
                  <a:pt x="175" y="451"/>
                </a:lnTo>
                <a:lnTo>
                  <a:pt x="175" y="453"/>
                </a:lnTo>
                <a:lnTo>
                  <a:pt x="175" y="454"/>
                </a:lnTo>
                <a:lnTo>
                  <a:pt x="175" y="453"/>
                </a:lnTo>
                <a:lnTo>
                  <a:pt x="173" y="454"/>
                </a:lnTo>
                <a:lnTo>
                  <a:pt x="175" y="454"/>
                </a:lnTo>
                <a:lnTo>
                  <a:pt x="173" y="454"/>
                </a:lnTo>
                <a:lnTo>
                  <a:pt x="173" y="456"/>
                </a:lnTo>
                <a:lnTo>
                  <a:pt x="173" y="454"/>
                </a:lnTo>
                <a:lnTo>
                  <a:pt x="173" y="453"/>
                </a:lnTo>
                <a:lnTo>
                  <a:pt x="173" y="451"/>
                </a:lnTo>
                <a:lnTo>
                  <a:pt x="173" y="449"/>
                </a:lnTo>
                <a:lnTo>
                  <a:pt x="173" y="448"/>
                </a:lnTo>
                <a:lnTo>
                  <a:pt x="171" y="448"/>
                </a:lnTo>
                <a:lnTo>
                  <a:pt x="173" y="448"/>
                </a:lnTo>
                <a:lnTo>
                  <a:pt x="171" y="448"/>
                </a:lnTo>
                <a:lnTo>
                  <a:pt x="171" y="446"/>
                </a:lnTo>
                <a:lnTo>
                  <a:pt x="171" y="445"/>
                </a:lnTo>
                <a:lnTo>
                  <a:pt x="171" y="443"/>
                </a:lnTo>
                <a:lnTo>
                  <a:pt x="170" y="443"/>
                </a:lnTo>
                <a:lnTo>
                  <a:pt x="170" y="441"/>
                </a:lnTo>
                <a:lnTo>
                  <a:pt x="170" y="440"/>
                </a:lnTo>
                <a:lnTo>
                  <a:pt x="170" y="438"/>
                </a:lnTo>
                <a:lnTo>
                  <a:pt x="170" y="437"/>
                </a:lnTo>
                <a:lnTo>
                  <a:pt x="168" y="437"/>
                </a:lnTo>
                <a:lnTo>
                  <a:pt x="168" y="435"/>
                </a:lnTo>
                <a:lnTo>
                  <a:pt x="168" y="433"/>
                </a:lnTo>
                <a:lnTo>
                  <a:pt x="168" y="432"/>
                </a:lnTo>
                <a:lnTo>
                  <a:pt x="168" y="430"/>
                </a:lnTo>
                <a:lnTo>
                  <a:pt x="170" y="430"/>
                </a:lnTo>
                <a:lnTo>
                  <a:pt x="170" y="429"/>
                </a:lnTo>
                <a:lnTo>
                  <a:pt x="170" y="427"/>
                </a:lnTo>
                <a:lnTo>
                  <a:pt x="171" y="427"/>
                </a:lnTo>
                <a:lnTo>
                  <a:pt x="171" y="425"/>
                </a:lnTo>
                <a:lnTo>
                  <a:pt x="171" y="424"/>
                </a:lnTo>
                <a:lnTo>
                  <a:pt x="171" y="422"/>
                </a:lnTo>
                <a:lnTo>
                  <a:pt x="171" y="421"/>
                </a:lnTo>
                <a:lnTo>
                  <a:pt x="171" y="419"/>
                </a:lnTo>
                <a:lnTo>
                  <a:pt x="171" y="417"/>
                </a:lnTo>
                <a:lnTo>
                  <a:pt x="171" y="416"/>
                </a:lnTo>
                <a:lnTo>
                  <a:pt x="171" y="414"/>
                </a:lnTo>
                <a:lnTo>
                  <a:pt x="171" y="413"/>
                </a:lnTo>
                <a:lnTo>
                  <a:pt x="171" y="411"/>
                </a:lnTo>
                <a:lnTo>
                  <a:pt x="171" y="409"/>
                </a:lnTo>
                <a:lnTo>
                  <a:pt x="171" y="408"/>
                </a:lnTo>
                <a:lnTo>
                  <a:pt x="170" y="408"/>
                </a:lnTo>
                <a:lnTo>
                  <a:pt x="170" y="406"/>
                </a:lnTo>
                <a:lnTo>
                  <a:pt x="170" y="405"/>
                </a:lnTo>
                <a:lnTo>
                  <a:pt x="170" y="403"/>
                </a:lnTo>
                <a:lnTo>
                  <a:pt x="170" y="401"/>
                </a:lnTo>
                <a:lnTo>
                  <a:pt x="170" y="400"/>
                </a:lnTo>
                <a:lnTo>
                  <a:pt x="170" y="398"/>
                </a:lnTo>
                <a:lnTo>
                  <a:pt x="170" y="397"/>
                </a:lnTo>
                <a:lnTo>
                  <a:pt x="170" y="395"/>
                </a:lnTo>
                <a:lnTo>
                  <a:pt x="171" y="393"/>
                </a:lnTo>
                <a:lnTo>
                  <a:pt x="171" y="392"/>
                </a:lnTo>
                <a:lnTo>
                  <a:pt x="171" y="390"/>
                </a:lnTo>
                <a:lnTo>
                  <a:pt x="171" y="389"/>
                </a:lnTo>
                <a:lnTo>
                  <a:pt x="171" y="387"/>
                </a:lnTo>
                <a:lnTo>
                  <a:pt x="171" y="385"/>
                </a:lnTo>
                <a:lnTo>
                  <a:pt x="171" y="384"/>
                </a:lnTo>
                <a:lnTo>
                  <a:pt x="173" y="384"/>
                </a:lnTo>
                <a:lnTo>
                  <a:pt x="171" y="384"/>
                </a:lnTo>
                <a:lnTo>
                  <a:pt x="171" y="382"/>
                </a:lnTo>
                <a:lnTo>
                  <a:pt x="173" y="381"/>
                </a:lnTo>
                <a:lnTo>
                  <a:pt x="171" y="381"/>
                </a:lnTo>
                <a:lnTo>
                  <a:pt x="171" y="379"/>
                </a:lnTo>
                <a:lnTo>
                  <a:pt x="171" y="377"/>
                </a:lnTo>
                <a:lnTo>
                  <a:pt x="173" y="377"/>
                </a:lnTo>
                <a:lnTo>
                  <a:pt x="173" y="376"/>
                </a:lnTo>
                <a:lnTo>
                  <a:pt x="171" y="376"/>
                </a:lnTo>
                <a:lnTo>
                  <a:pt x="171" y="374"/>
                </a:lnTo>
                <a:lnTo>
                  <a:pt x="171" y="373"/>
                </a:lnTo>
                <a:lnTo>
                  <a:pt x="170" y="373"/>
                </a:lnTo>
                <a:lnTo>
                  <a:pt x="170" y="371"/>
                </a:lnTo>
                <a:lnTo>
                  <a:pt x="170" y="369"/>
                </a:lnTo>
                <a:lnTo>
                  <a:pt x="170" y="368"/>
                </a:lnTo>
                <a:lnTo>
                  <a:pt x="170" y="366"/>
                </a:lnTo>
                <a:lnTo>
                  <a:pt x="170" y="365"/>
                </a:lnTo>
                <a:lnTo>
                  <a:pt x="170" y="363"/>
                </a:lnTo>
                <a:lnTo>
                  <a:pt x="168" y="363"/>
                </a:lnTo>
                <a:lnTo>
                  <a:pt x="168" y="361"/>
                </a:lnTo>
                <a:lnTo>
                  <a:pt x="168" y="360"/>
                </a:lnTo>
                <a:lnTo>
                  <a:pt x="170" y="360"/>
                </a:lnTo>
                <a:lnTo>
                  <a:pt x="170" y="358"/>
                </a:lnTo>
                <a:lnTo>
                  <a:pt x="170" y="357"/>
                </a:lnTo>
                <a:lnTo>
                  <a:pt x="168" y="357"/>
                </a:lnTo>
                <a:lnTo>
                  <a:pt x="170" y="357"/>
                </a:lnTo>
                <a:lnTo>
                  <a:pt x="168" y="357"/>
                </a:lnTo>
                <a:lnTo>
                  <a:pt x="168" y="355"/>
                </a:lnTo>
                <a:lnTo>
                  <a:pt x="168" y="353"/>
                </a:lnTo>
                <a:lnTo>
                  <a:pt x="168" y="352"/>
                </a:lnTo>
                <a:lnTo>
                  <a:pt x="168" y="350"/>
                </a:lnTo>
                <a:lnTo>
                  <a:pt x="170" y="350"/>
                </a:lnTo>
                <a:lnTo>
                  <a:pt x="170" y="349"/>
                </a:lnTo>
                <a:lnTo>
                  <a:pt x="170" y="347"/>
                </a:lnTo>
                <a:lnTo>
                  <a:pt x="170" y="345"/>
                </a:lnTo>
                <a:lnTo>
                  <a:pt x="170" y="344"/>
                </a:lnTo>
                <a:lnTo>
                  <a:pt x="170" y="342"/>
                </a:lnTo>
                <a:lnTo>
                  <a:pt x="171" y="341"/>
                </a:lnTo>
                <a:lnTo>
                  <a:pt x="173" y="339"/>
                </a:lnTo>
                <a:lnTo>
                  <a:pt x="175" y="339"/>
                </a:lnTo>
                <a:lnTo>
                  <a:pt x="175" y="337"/>
                </a:lnTo>
                <a:lnTo>
                  <a:pt x="176" y="337"/>
                </a:lnTo>
                <a:lnTo>
                  <a:pt x="176" y="336"/>
                </a:lnTo>
                <a:lnTo>
                  <a:pt x="178" y="336"/>
                </a:lnTo>
                <a:lnTo>
                  <a:pt x="178" y="334"/>
                </a:lnTo>
                <a:lnTo>
                  <a:pt x="179" y="334"/>
                </a:lnTo>
                <a:lnTo>
                  <a:pt x="181" y="334"/>
                </a:lnTo>
                <a:lnTo>
                  <a:pt x="181" y="333"/>
                </a:lnTo>
                <a:lnTo>
                  <a:pt x="183" y="333"/>
                </a:lnTo>
                <a:lnTo>
                  <a:pt x="183" y="331"/>
                </a:lnTo>
                <a:lnTo>
                  <a:pt x="184" y="331"/>
                </a:lnTo>
                <a:lnTo>
                  <a:pt x="186" y="329"/>
                </a:lnTo>
                <a:lnTo>
                  <a:pt x="187" y="329"/>
                </a:lnTo>
                <a:lnTo>
                  <a:pt x="187" y="328"/>
                </a:lnTo>
                <a:lnTo>
                  <a:pt x="189" y="326"/>
                </a:lnTo>
                <a:lnTo>
                  <a:pt x="191" y="326"/>
                </a:lnTo>
                <a:lnTo>
                  <a:pt x="191" y="325"/>
                </a:lnTo>
                <a:lnTo>
                  <a:pt x="191" y="323"/>
                </a:lnTo>
                <a:lnTo>
                  <a:pt x="192" y="323"/>
                </a:lnTo>
                <a:lnTo>
                  <a:pt x="192" y="321"/>
                </a:lnTo>
                <a:lnTo>
                  <a:pt x="194" y="321"/>
                </a:lnTo>
                <a:lnTo>
                  <a:pt x="194" y="320"/>
                </a:lnTo>
                <a:lnTo>
                  <a:pt x="195" y="320"/>
                </a:lnTo>
                <a:lnTo>
                  <a:pt x="197" y="320"/>
                </a:lnTo>
                <a:lnTo>
                  <a:pt x="199" y="320"/>
                </a:lnTo>
                <a:lnTo>
                  <a:pt x="200" y="320"/>
                </a:lnTo>
                <a:lnTo>
                  <a:pt x="200" y="321"/>
                </a:lnTo>
                <a:lnTo>
                  <a:pt x="202" y="321"/>
                </a:lnTo>
                <a:lnTo>
                  <a:pt x="203" y="321"/>
                </a:lnTo>
                <a:lnTo>
                  <a:pt x="203" y="320"/>
                </a:lnTo>
                <a:lnTo>
                  <a:pt x="203" y="318"/>
                </a:lnTo>
                <a:lnTo>
                  <a:pt x="205" y="318"/>
                </a:lnTo>
                <a:lnTo>
                  <a:pt x="207" y="318"/>
                </a:lnTo>
                <a:lnTo>
                  <a:pt x="207" y="317"/>
                </a:lnTo>
                <a:lnTo>
                  <a:pt x="208" y="317"/>
                </a:lnTo>
                <a:lnTo>
                  <a:pt x="208" y="315"/>
                </a:lnTo>
                <a:lnTo>
                  <a:pt x="210" y="315"/>
                </a:lnTo>
                <a:lnTo>
                  <a:pt x="210" y="313"/>
                </a:lnTo>
                <a:lnTo>
                  <a:pt x="211" y="313"/>
                </a:lnTo>
                <a:lnTo>
                  <a:pt x="211" y="312"/>
                </a:lnTo>
                <a:lnTo>
                  <a:pt x="213" y="312"/>
                </a:lnTo>
                <a:lnTo>
                  <a:pt x="215" y="312"/>
                </a:lnTo>
                <a:lnTo>
                  <a:pt x="216" y="312"/>
                </a:lnTo>
                <a:lnTo>
                  <a:pt x="216" y="310"/>
                </a:lnTo>
                <a:lnTo>
                  <a:pt x="218" y="310"/>
                </a:lnTo>
                <a:lnTo>
                  <a:pt x="219" y="310"/>
                </a:lnTo>
                <a:lnTo>
                  <a:pt x="219" y="309"/>
                </a:lnTo>
                <a:lnTo>
                  <a:pt x="221" y="309"/>
                </a:lnTo>
                <a:lnTo>
                  <a:pt x="223" y="309"/>
                </a:lnTo>
                <a:lnTo>
                  <a:pt x="223" y="307"/>
                </a:lnTo>
                <a:lnTo>
                  <a:pt x="224" y="305"/>
                </a:lnTo>
                <a:lnTo>
                  <a:pt x="226" y="305"/>
                </a:lnTo>
                <a:lnTo>
                  <a:pt x="227" y="305"/>
                </a:lnTo>
                <a:lnTo>
                  <a:pt x="227" y="304"/>
                </a:lnTo>
                <a:lnTo>
                  <a:pt x="229" y="305"/>
                </a:lnTo>
                <a:lnTo>
                  <a:pt x="231" y="305"/>
                </a:lnTo>
                <a:lnTo>
                  <a:pt x="231" y="307"/>
                </a:lnTo>
                <a:lnTo>
                  <a:pt x="232" y="307"/>
                </a:lnTo>
                <a:lnTo>
                  <a:pt x="232" y="309"/>
                </a:lnTo>
                <a:lnTo>
                  <a:pt x="234" y="309"/>
                </a:lnTo>
                <a:lnTo>
                  <a:pt x="235" y="309"/>
                </a:lnTo>
                <a:lnTo>
                  <a:pt x="235" y="310"/>
                </a:lnTo>
                <a:lnTo>
                  <a:pt x="237" y="310"/>
                </a:lnTo>
                <a:lnTo>
                  <a:pt x="239" y="310"/>
                </a:lnTo>
                <a:lnTo>
                  <a:pt x="239" y="309"/>
                </a:lnTo>
                <a:lnTo>
                  <a:pt x="240" y="309"/>
                </a:lnTo>
                <a:lnTo>
                  <a:pt x="242" y="309"/>
                </a:lnTo>
                <a:lnTo>
                  <a:pt x="243" y="309"/>
                </a:lnTo>
                <a:lnTo>
                  <a:pt x="245" y="309"/>
                </a:lnTo>
                <a:lnTo>
                  <a:pt x="245" y="307"/>
                </a:lnTo>
                <a:lnTo>
                  <a:pt x="247" y="307"/>
                </a:lnTo>
                <a:lnTo>
                  <a:pt x="247" y="305"/>
                </a:lnTo>
                <a:lnTo>
                  <a:pt x="245" y="305"/>
                </a:lnTo>
                <a:lnTo>
                  <a:pt x="245" y="304"/>
                </a:lnTo>
                <a:lnTo>
                  <a:pt x="247" y="304"/>
                </a:lnTo>
                <a:lnTo>
                  <a:pt x="248" y="304"/>
                </a:lnTo>
                <a:lnTo>
                  <a:pt x="248" y="305"/>
                </a:lnTo>
                <a:lnTo>
                  <a:pt x="250" y="305"/>
                </a:lnTo>
                <a:lnTo>
                  <a:pt x="250" y="304"/>
                </a:lnTo>
                <a:lnTo>
                  <a:pt x="250" y="302"/>
                </a:lnTo>
                <a:lnTo>
                  <a:pt x="251" y="302"/>
                </a:lnTo>
                <a:lnTo>
                  <a:pt x="253" y="301"/>
                </a:lnTo>
                <a:lnTo>
                  <a:pt x="253" y="299"/>
                </a:lnTo>
                <a:lnTo>
                  <a:pt x="255" y="299"/>
                </a:lnTo>
                <a:close/>
                <a:moveTo>
                  <a:pt x="258" y="278"/>
                </a:moveTo>
                <a:lnTo>
                  <a:pt x="258" y="280"/>
                </a:lnTo>
                <a:lnTo>
                  <a:pt x="259" y="280"/>
                </a:lnTo>
                <a:lnTo>
                  <a:pt x="259" y="278"/>
                </a:lnTo>
                <a:lnTo>
                  <a:pt x="259" y="280"/>
                </a:lnTo>
                <a:lnTo>
                  <a:pt x="261" y="280"/>
                </a:lnTo>
                <a:lnTo>
                  <a:pt x="261" y="281"/>
                </a:lnTo>
                <a:lnTo>
                  <a:pt x="263" y="281"/>
                </a:lnTo>
                <a:lnTo>
                  <a:pt x="263" y="283"/>
                </a:lnTo>
                <a:lnTo>
                  <a:pt x="263" y="285"/>
                </a:lnTo>
                <a:lnTo>
                  <a:pt x="263" y="286"/>
                </a:lnTo>
                <a:lnTo>
                  <a:pt x="263" y="288"/>
                </a:lnTo>
                <a:lnTo>
                  <a:pt x="264" y="288"/>
                </a:lnTo>
                <a:lnTo>
                  <a:pt x="264" y="289"/>
                </a:lnTo>
                <a:lnTo>
                  <a:pt x="264" y="291"/>
                </a:lnTo>
                <a:lnTo>
                  <a:pt x="266" y="291"/>
                </a:lnTo>
                <a:lnTo>
                  <a:pt x="266" y="293"/>
                </a:lnTo>
                <a:lnTo>
                  <a:pt x="266" y="294"/>
                </a:lnTo>
                <a:lnTo>
                  <a:pt x="266" y="296"/>
                </a:lnTo>
                <a:lnTo>
                  <a:pt x="266" y="297"/>
                </a:lnTo>
                <a:lnTo>
                  <a:pt x="264" y="297"/>
                </a:lnTo>
                <a:lnTo>
                  <a:pt x="263" y="297"/>
                </a:lnTo>
                <a:lnTo>
                  <a:pt x="261" y="297"/>
                </a:lnTo>
                <a:lnTo>
                  <a:pt x="261" y="296"/>
                </a:lnTo>
                <a:lnTo>
                  <a:pt x="263" y="294"/>
                </a:lnTo>
                <a:lnTo>
                  <a:pt x="263" y="293"/>
                </a:lnTo>
                <a:lnTo>
                  <a:pt x="263" y="291"/>
                </a:lnTo>
                <a:lnTo>
                  <a:pt x="261" y="291"/>
                </a:lnTo>
                <a:lnTo>
                  <a:pt x="261" y="293"/>
                </a:lnTo>
                <a:lnTo>
                  <a:pt x="259" y="293"/>
                </a:lnTo>
                <a:lnTo>
                  <a:pt x="259" y="294"/>
                </a:lnTo>
                <a:lnTo>
                  <a:pt x="258" y="294"/>
                </a:lnTo>
                <a:lnTo>
                  <a:pt x="258" y="296"/>
                </a:lnTo>
                <a:lnTo>
                  <a:pt x="256" y="296"/>
                </a:lnTo>
                <a:lnTo>
                  <a:pt x="256" y="297"/>
                </a:lnTo>
                <a:lnTo>
                  <a:pt x="255" y="297"/>
                </a:lnTo>
                <a:lnTo>
                  <a:pt x="253" y="297"/>
                </a:lnTo>
                <a:lnTo>
                  <a:pt x="251" y="297"/>
                </a:lnTo>
                <a:lnTo>
                  <a:pt x="251" y="299"/>
                </a:lnTo>
                <a:lnTo>
                  <a:pt x="250" y="299"/>
                </a:lnTo>
                <a:lnTo>
                  <a:pt x="250" y="301"/>
                </a:lnTo>
                <a:lnTo>
                  <a:pt x="248" y="301"/>
                </a:lnTo>
                <a:lnTo>
                  <a:pt x="247" y="301"/>
                </a:lnTo>
                <a:lnTo>
                  <a:pt x="247" y="299"/>
                </a:lnTo>
                <a:lnTo>
                  <a:pt x="248" y="299"/>
                </a:lnTo>
                <a:lnTo>
                  <a:pt x="248" y="297"/>
                </a:lnTo>
                <a:lnTo>
                  <a:pt x="250" y="297"/>
                </a:lnTo>
                <a:lnTo>
                  <a:pt x="250" y="296"/>
                </a:lnTo>
                <a:lnTo>
                  <a:pt x="251" y="296"/>
                </a:lnTo>
                <a:lnTo>
                  <a:pt x="251" y="294"/>
                </a:lnTo>
                <a:lnTo>
                  <a:pt x="251" y="293"/>
                </a:lnTo>
                <a:lnTo>
                  <a:pt x="251" y="291"/>
                </a:lnTo>
                <a:lnTo>
                  <a:pt x="251" y="289"/>
                </a:lnTo>
                <a:lnTo>
                  <a:pt x="250" y="289"/>
                </a:lnTo>
                <a:lnTo>
                  <a:pt x="250" y="288"/>
                </a:lnTo>
                <a:lnTo>
                  <a:pt x="250" y="286"/>
                </a:lnTo>
                <a:lnTo>
                  <a:pt x="251" y="286"/>
                </a:lnTo>
                <a:lnTo>
                  <a:pt x="251" y="285"/>
                </a:lnTo>
                <a:lnTo>
                  <a:pt x="253" y="285"/>
                </a:lnTo>
                <a:lnTo>
                  <a:pt x="253" y="283"/>
                </a:lnTo>
                <a:lnTo>
                  <a:pt x="253" y="281"/>
                </a:lnTo>
                <a:lnTo>
                  <a:pt x="253" y="280"/>
                </a:lnTo>
                <a:lnTo>
                  <a:pt x="255" y="280"/>
                </a:lnTo>
                <a:lnTo>
                  <a:pt x="256" y="280"/>
                </a:lnTo>
                <a:lnTo>
                  <a:pt x="256" y="278"/>
                </a:lnTo>
                <a:lnTo>
                  <a:pt x="258" y="278"/>
                </a:lnTo>
                <a:close/>
                <a:moveTo>
                  <a:pt x="224" y="281"/>
                </a:moveTo>
                <a:lnTo>
                  <a:pt x="223" y="281"/>
                </a:lnTo>
                <a:lnTo>
                  <a:pt x="224" y="280"/>
                </a:lnTo>
                <a:lnTo>
                  <a:pt x="226" y="280"/>
                </a:lnTo>
                <a:lnTo>
                  <a:pt x="227" y="278"/>
                </a:lnTo>
                <a:lnTo>
                  <a:pt x="227" y="280"/>
                </a:lnTo>
                <a:lnTo>
                  <a:pt x="226" y="281"/>
                </a:lnTo>
                <a:lnTo>
                  <a:pt x="224" y="281"/>
                </a:lnTo>
                <a:close/>
                <a:moveTo>
                  <a:pt x="255" y="272"/>
                </a:moveTo>
                <a:lnTo>
                  <a:pt x="256" y="272"/>
                </a:lnTo>
                <a:lnTo>
                  <a:pt x="258" y="272"/>
                </a:lnTo>
                <a:lnTo>
                  <a:pt x="258" y="273"/>
                </a:lnTo>
                <a:lnTo>
                  <a:pt x="256" y="273"/>
                </a:lnTo>
                <a:lnTo>
                  <a:pt x="256" y="275"/>
                </a:lnTo>
                <a:lnTo>
                  <a:pt x="255" y="275"/>
                </a:lnTo>
                <a:lnTo>
                  <a:pt x="253" y="275"/>
                </a:lnTo>
                <a:lnTo>
                  <a:pt x="253" y="277"/>
                </a:lnTo>
                <a:lnTo>
                  <a:pt x="251" y="277"/>
                </a:lnTo>
                <a:lnTo>
                  <a:pt x="251" y="278"/>
                </a:lnTo>
                <a:lnTo>
                  <a:pt x="250" y="278"/>
                </a:lnTo>
                <a:lnTo>
                  <a:pt x="248" y="280"/>
                </a:lnTo>
                <a:lnTo>
                  <a:pt x="248" y="281"/>
                </a:lnTo>
                <a:lnTo>
                  <a:pt x="247" y="281"/>
                </a:lnTo>
                <a:lnTo>
                  <a:pt x="247" y="283"/>
                </a:lnTo>
                <a:lnTo>
                  <a:pt x="245" y="283"/>
                </a:lnTo>
                <a:lnTo>
                  <a:pt x="245" y="285"/>
                </a:lnTo>
                <a:lnTo>
                  <a:pt x="243" y="285"/>
                </a:lnTo>
                <a:lnTo>
                  <a:pt x="243" y="286"/>
                </a:lnTo>
                <a:lnTo>
                  <a:pt x="245" y="286"/>
                </a:lnTo>
                <a:lnTo>
                  <a:pt x="245" y="288"/>
                </a:lnTo>
                <a:lnTo>
                  <a:pt x="245" y="289"/>
                </a:lnTo>
                <a:lnTo>
                  <a:pt x="247" y="289"/>
                </a:lnTo>
                <a:lnTo>
                  <a:pt x="247" y="291"/>
                </a:lnTo>
                <a:lnTo>
                  <a:pt x="248" y="291"/>
                </a:lnTo>
                <a:lnTo>
                  <a:pt x="247" y="291"/>
                </a:lnTo>
                <a:lnTo>
                  <a:pt x="247" y="293"/>
                </a:lnTo>
                <a:lnTo>
                  <a:pt x="247" y="294"/>
                </a:lnTo>
                <a:lnTo>
                  <a:pt x="245" y="294"/>
                </a:lnTo>
                <a:lnTo>
                  <a:pt x="245" y="296"/>
                </a:lnTo>
                <a:lnTo>
                  <a:pt x="243" y="297"/>
                </a:lnTo>
                <a:lnTo>
                  <a:pt x="243" y="296"/>
                </a:lnTo>
                <a:lnTo>
                  <a:pt x="242" y="296"/>
                </a:lnTo>
                <a:lnTo>
                  <a:pt x="242" y="297"/>
                </a:lnTo>
                <a:lnTo>
                  <a:pt x="240" y="297"/>
                </a:lnTo>
                <a:lnTo>
                  <a:pt x="240" y="299"/>
                </a:lnTo>
                <a:lnTo>
                  <a:pt x="239" y="301"/>
                </a:lnTo>
                <a:lnTo>
                  <a:pt x="237" y="302"/>
                </a:lnTo>
                <a:lnTo>
                  <a:pt x="235" y="302"/>
                </a:lnTo>
                <a:lnTo>
                  <a:pt x="234" y="302"/>
                </a:lnTo>
                <a:lnTo>
                  <a:pt x="232" y="302"/>
                </a:lnTo>
                <a:lnTo>
                  <a:pt x="231" y="302"/>
                </a:lnTo>
                <a:lnTo>
                  <a:pt x="231" y="301"/>
                </a:lnTo>
                <a:lnTo>
                  <a:pt x="229" y="301"/>
                </a:lnTo>
                <a:lnTo>
                  <a:pt x="229" y="299"/>
                </a:lnTo>
                <a:lnTo>
                  <a:pt x="227" y="299"/>
                </a:lnTo>
                <a:lnTo>
                  <a:pt x="226" y="299"/>
                </a:lnTo>
                <a:lnTo>
                  <a:pt x="224" y="299"/>
                </a:lnTo>
                <a:lnTo>
                  <a:pt x="223" y="299"/>
                </a:lnTo>
                <a:lnTo>
                  <a:pt x="223" y="301"/>
                </a:lnTo>
                <a:lnTo>
                  <a:pt x="223" y="302"/>
                </a:lnTo>
                <a:lnTo>
                  <a:pt x="221" y="302"/>
                </a:lnTo>
                <a:lnTo>
                  <a:pt x="221" y="304"/>
                </a:lnTo>
                <a:lnTo>
                  <a:pt x="219" y="304"/>
                </a:lnTo>
                <a:lnTo>
                  <a:pt x="219" y="305"/>
                </a:lnTo>
                <a:lnTo>
                  <a:pt x="218" y="305"/>
                </a:lnTo>
                <a:lnTo>
                  <a:pt x="218" y="307"/>
                </a:lnTo>
                <a:lnTo>
                  <a:pt x="216" y="307"/>
                </a:lnTo>
                <a:lnTo>
                  <a:pt x="216" y="309"/>
                </a:lnTo>
                <a:lnTo>
                  <a:pt x="215" y="309"/>
                </a:lnTo>
                <a:lnTo>
                  <a:pt x="213" y="309"/>
                </a:lnTo>
                <a:lnTo>
                  <a:pt x="213" y="310"/>
                </a:lnTo>
                <a:lnTo>
                  <a:pt x="211" y="310"/>
                </a:lnTo>
                <a:lnTo>
                  <a:pt x="211" y="312"/>
                </a:lnTo>
                <a:lnTo>
                  <a:pt x="210" y="312"/>
                </a:lnTo>
                <a:lnTo>
                  <a:pt x="210" y="313"/>
                </a:lnTo>
                <a:lnTo>
                  <a:pt x="208" y="313"/>
                </a:lnTo>
                <a:lnTo>
                  <a:pt x="207" y="313"/>
                </a:lnTo>
                <a:lnTo>
                  <a:pt x="207" y="315"/>
                </a:lnTo>
                <a:lnTo>
                  <a:pt x="205" y="315"/>
                </a:lnTo>
                <a:lnTo>
                  <a:pt x="205" y="317"/>
                </a:lnTo>
                <a:lnTo>
                  <a:pt x="203" y="317"/>
                </a:lnTo>
                <a:lnTo>
                  <a:pt x="202" y="317"/>
                </a:lnTo>
                <a:lnTo>
                  <a:pt x="202" y="315"/>
                </a:lnTo>
                <a:lnTo>
                  <a:pt x="200" y="315"/>
                </a:lnTo>
                <a:lnTo>
                  <a:pt x="200" y="313"/>
                </a:lnTo>
                <a:lnTo>
                  <a:pt x="200" y="315"/>
                </a:lnTo>
                <a:lnTo>
                  <a:pt x="200" y="313"/>
                </a:lnTo>
                <a:lnTo>
                  <a:pt x="199" y="313"/>
                </a:lnTo>
                <a:lnTo>
                  <a:pt x="197" y="313"/>
                </a:lnTo>
                <a:lnTo>
                  <a:pt x="197" y="312"/>
                </a:lnTo>
                <a:lnTo>
                  <a:pt x="197" y="310"/>
                </a:lnTo>
                <a:lnTo>
                  <a:pt x="197" y="312"/>
                </a:lnTo>
                <a:lnTo>
                  <a:pt x="195" y="312"/>
                </a:lnTo>
                <a:lnTo>
                  <a:pt x="195" y="310"/>
                </a:lnTo>
                <a:lnTo>
                  <a:pt x="197" y="310"/>
                </a:lnTo>
                <a:lnTo>
                  <a:pt x="197" y="309"/>
                </a:lnTo>
                <a:lnTo>
                  <a:pt x="197" y="307"/>
                </a:lnTo>
                <a:lnTo>
                  <a:pt x="199" y="307"/>
                </a:lnTo>
                <a:lnTo>
                  <a:pt x="199" y="305"/>
                </a:lnTo>
                <a:lnTo>
                  <a:pt x="200" y="305"/>
                </a:lnTo>
                <a:lnTo>
                  <a:pt x="200" y="304"/>
                </a:lnTo>
                <a:lnTo>
                  <a:pt x="202" y="304"/>
                </a:lnTo>
                <a:lnTo>
                  <a:pt x="202" y="302"/>
                </a:lnTo>
                <a:lnTo>
                  <a:pt x="203" y="302"/>
                </a:lnTo>
                <a:lnTo>
                  <a:pt x="205" y="302"/>
                </a:lnTo>
                <a:lnTo>
                  <a:pt x="207" y="301"/>
                </a:lnTo>
                <a:lnTo>
                  <a:pt x="208" y="301"/>
                </a:lnTo>
                <a:lnTo>
                  <a:pt x="208" y="299"/>
                </a:lnTo>
                <a:lnTo>
                  <a:pt x="210" y="299"/>
                </a:lnTo>
                <a:lnTo>
                  <a:pt x="211" y="299"/>
                </a:lnTo>
                <a:lnTo>
                  <a:pt x="213" y="297"/>
                </a:lnTo>
                <a:lnTo>
                  <a:pt x="213" y="296"/>
                </a:lnTo>
                <a:lnTo>
                  <a:pt x="215" y="296"/>
                </a:lnTo>
                <a:lnTo>
                  <a:pt x="216" y="294"/>
                </a:lnTo>
                <a:lnTo>
                  <a:pt x="218" y="293"/>
                </a:lnTo>
                <a:lnTo>
                  <a:pt x="219" y="293"/>
                </a:lnTo>
                <a:lnTo>
                  <a:pt x="221" y="293"/>
                </a:lnTo>
                <a:lnTo>
                  <a:pt x="223" y="291"/>
                </a:lnTo>
                <a:lnTo>
                  <a:pt x="224" y="291"/>
                </a:lnTo>
                <a:lnTo>
                  <a:pt x="226" y="291"/>
                </a:lnTo>
                <a:lnTo>
                  <a:pt x="226" y="289"/>
                </a:lnTo>
                <a:lnTo>
                  <a:pt x="227" y="289"/>
                </a:lnTo>
                <a:lnTo>
                  <a:pt x="229" y="289"/>
                </a:lnTo>
                <a:lnTo>
                  <a:pt x="229" y="288"/>
                </a:lnTo>
                <a:lnTo>
                  <a:pt x="231" y="288"/>
                </a:lnTo>
                <a:lnTo>
                  <a:pt x="231" y="286"/>
                </a:lnTo>
                <a:lnTo>
                  <a:pt x="232" y="286"/>
                </a:lnTo>
                <a:lnTo>
                  <a:pt x="234" y="285"/>
                </a:lnTo>
                <a:lnTo>
                  <a:pt x="235" y="285"/>
                </a:lnTo>
                <a:lnTo>
                  <a:pt x="235" y="283"/>
                </a:lnTo>
                <a:lnTo>
                  <a:pt x="237" y="283"/>
                </a:lnTo>
                <a:lnTo>
                  <a:pt x="237" y="281"/>
                </a:lnTo>
                <a:lnTo>
                  <a:pt x="239" y="281"/>
                </a:lnTo>
                <a:lnTo>
                  <a:pt x="240" y="280"/>
                </a:lnTo>
                <a:lnTo>
                  <a:pt x="242" y="280"/>
                </a:lnTo>
                <a:lnTo>
                  <a:pt x="242" y="278"/>
                </a:lnTo>
                <a:lnTo>
                  <a:pt x="243" y="277"/>
                </a:lnTo>
                <a:lnTo>
                  <a:pt x="245" y="275"/>
                </a:lnTo>
                <a:lnTo>
                  <a:pt x="247" y="273"/>
                </a:lnTo>
                <a:lnTo>
                  <a:pt x="248" y="273"/>
                </a:lnTo>
                <a:lnTo>
                  <a:pt x="248" y="272"/>
                </a:lnTo>
                <a:lnTo>
                  <a:pt x="250" y="272"/>
                </a:lnTo>
                <a:lnTo>
                  <a:pt x="251" y="272"/>
                </a:lnTo>
                <a:lnTo>
                  <a:pt x="253" y="272"/>
                </a:lnTo>
                <a:lnTo>
                  <a:pt x="255" y="272"/>
                </a:lnTo>
                <a:close/>
                <a:moveTo>
                  <a:pt x="227" y="253"/>
                </a:moveTo>
                <a:lnTo>
                  <a:pt x="227" y="251"/>
                </a:lnTo>
                <a:lnTo>
                  <a:pt x="227" y="249"/>
                </a:lnTo>
                <a:lnTo>
                  <a:pt x="227" y="251"/>
                </a:lnTo>
                <a:lnTo>
                  <a:pt x="227" y="253"/>
                </a:lnTo>
                <a:close/>
                <a:moveTo>
                  <a:pt x="303" y="229"/>
                </a:moveTo>
                <a:lnTo>
                  <a:pt x="303" y="230"/>
                </a:lnTo>
                <a:lnTo>
                  <a:pt x="303" y="232"/>
                </a:lnTo>
                <a:lnTo>
                  <a:pt x="301" y="232"/>
                </a:lnTo>
                <a:lnTo>
                  <a:pt x="301" y="230"/>
                </a:lnTo>
                <a:lnTo>
                  <a:pt x="301" y="229"/>
                </a:lnTo>
                <a:lnTo>
                  <a:pt x="303" y="229"/>
                </a:lnTo>
                <a:close/>
                <a:moveTo>
                  <a:pt x="293" y="227"/>
                </a:moveTo>
                <a:lnTo>
                  <a:pt x="293" y="229"/>
                </a:lnTo>
                <a:lnTo>
                  <a:pt x="295" y="229"/>
                </a:lnTo>
                <a:lnTo>
                  <a:pt x="295" y="230"/>
                </a:lnTo>
                <a:lnTo>
                  <a:pt x="295" y="232"/>
                </a:lnTo>
                <a:lnTo>
                  <a:pt x="295" y="233"/>
                </a:lnTo>
                <a:lnTo>
                  <a:pt x="295" y="235"/>
                </a:lnTo>
                <a:lnTo>
                  <a:pt x="295" y="237"/>
                </a:lnTo>
                <a:lnTo>
                  <a:pt x="295" y="238"/>
                </a:lnTo>
                <a:lnTo>
                  <a:pt x="296" y="240"/>
                </a:lnTo>
                <a:lnTo>
                  <a:pt x="295" y="240"/>
                </a:lnTo>
                <a:lnTo>
                  <a:pt x="295" y="241"/>
                </a:lnTo>
                <a:lnTo>
                  <a:pt x="295" y="243"/>
                </a:lnTo>
                <a:lnTo>
                  <a:pt x="293" y="243"/>
                </a:lnTo>
                <a:lnTo>
                  <a:pt x="293" y="245"/>
                </a:lnTo>
                <a:lnTo>
                  <a:pt x="291" y="245"/>
                </a:lnTo>
                <a:lnTo>
                  <a:pt x="291" y="246"/>
                </a:lnTo>
                <a:lnTo>
                  <a:pt x="290" y="246"/>
                </a:lnTo>
                <a:lnTo>
                  <a:pt x="290" y="248"/>
                </a:lnTo>
                <a:lnTo>
                  <a:pt x="290" y="249"/>
                </a:lnTo>
                <a:lnTo>
                  <a:pt x="288" y="249"/>
                </a:lnTo>
                <a:lnTo>
                  <a:pt x="288" y="251"/>
                </a:lnTo>
                <a:lnTo>
                  <a:pt x="287" y="251"/>
                </a:lnTo>
                <a:lnTo>
                  <a:pt x="285" y="253"/>
                </a:lnTo>
                <a:lnTo>
                  <a:pt x="285" y="251"/>
                </a:lnTo>
                <a:lnTo>
                  <a:pt x="285" y="253"/>
                </a:lnTo>
                <a:lnTo>
                  <a:pt x="285" y="251"/>
                </a:lnTo>
                <a:lnTo>
                  <a:pt x="283" y="251"/>
                </a:lnTo>
                <a:lnTo>
                  <a:pt x="283" y="249"/>
                </a:lnTo>
                <a:lnTo>
                  <a:pt x="282" y="249"/>
                </a:lnTo>
                <a:lnTo>
                  <a:pt x="282" y="248"/>
                </a:lnTo>
                <a:lnTo>
                  <a:pt x="282" y="246"/>
                </a:lnTo>
                <a:lnTo>
                  <a:pt x="282" y="245"/>
                </a:lnTo>
                <a:lnTo>
                  <a:pt x="282" y="243"/>
                </a:lnTo>
                <a:lnTo>
                  <a:pt x="282" y="241"/>
                </a:lnTo>
                <a:lnTo>
                  <a:pt x="283" y="240"/>
                </a:lnTo>
                <a:lnTo>
                  <a:pt x="283" y="238"/>
                </a:lnTo>
                <a:lnTo>
                  <a:pt x="285" y="238"/>
                </a:lnTo>
                <a:lnTo>
                  <a:pt x="285" y="237"/>
                </a:lnTo>
                <a:lnTo>
                  <a:pt x="287" y="237"/>
                </a:lnTo>
                <a:lnTo>
                  <a:pt x="287" y="235"/>
                </a:lnTo>
                <a:lnTo>
                  <a:pt x="288" y="235"/>
                </a:lnTo>
                <a:lnTo>
                  <a:pt x="288" y="233"/>
                </a:lnTo>
                <a:lnTo>
                  <a:pt x="288" y="232"/>
                </a:lnTo>
                <a:lnTo>
                  <a:pt x="290" y="232"/>
                </a:lnTo>
                <a:lnTo>
                  <a:pt x="288" y="232"/>
                </a:lnTo>
                <a:lnTo>
                  <a:pt x="288" y="230"/>
                </a:lnTo>
                <a:lnTo>
                  <a:pt x="290" y="230"/>
                </a:lnTo>
                <a:lnTo>
                  <a:pt x="290" y="229"/>
                </a:lnTo>
                <a:lnTo>
                  <a:pt x="291" y="229"/>
                </a:lnTo>
                <a:lnTo>
                  <a:pt x="291" y="227"/>
                </a:lnTo>
                <a:lnTo>
                  <a:pt x="293" y="227"/>
                </a:lnTo>
                <a:close/>
                <a:moveTo>
                  <a:pt x="311" y="165"/>
                </a:moveTo>
                <a:lnTo>
                  <a:pt x="309" y="165"/>
                </a:lnTo>
                <a:lnTo>
                  <a:pt x="311" y="165"/>
                </a:lnTo>
                <a:close/>
                <a:moveTo>
                  <a:pt x="312" y="165"/>
                </a:moveTo>
                <a:lnTo>
                  <a:pt x="311" y="165"/>
                </a:lnTo>
                <a:lnTo>
                  <a:pt x="311" y="166"/>
                </a:lnTo>
                <a:lnTo>
                  <a:pt x="311" y="165"/>
                </a:lnTo>
                <a:lnTo>
                  <a:pt x="311" y="166"/>
                </a:lnTo>
                <a:lnTo>
                  <a:pt x="311" y="165"/>
                </a:lnTo>
                <a:lnTo>
                  <a:pt x="311" y="163"/>
                </a:lnTo>
                <a:lnTo>
                  <a:pt x="312" y="163"/>
                </a:lnTo>
                <a:lnTo>
                  <a:pt x="312" y="165"/>
                </a:lnTo>
                <a:close/>
                <a:moveTo>
                  <a:pt x="311" y="163"/>
                </a:moveTo>
                <a:lnTo>
                  <a:pt x="312" y="163"/>
                </a:lnTo>
                <a:lnTo>
                  <a:pt x="311" y="163"/>
                </a:lnTo>
                <a:lnTo>
                  <a:pt x="311" y="165"/>
                </a:lnTo>
                <a:lnTo>
                  <a:pt x="311" y="163"/>
                </a:lnTo>
                <a:close/>
                <a:moveTo>
                  <a:pt x="312" y="163"/>
                </a:moveTo>
                <a:lnTo>
                  <a:pt x="312" y="165"/>
                </a:lnTo>
                <a:lnTo>
                  <a:pt x="312" y="163"/>
                </a:lnTo>
                <a:lnTo>
                  <a:pt x="311" y="163"/>
                </a:lnTo>
                <a:lnTo>
                  <a:pt x="311" y="161"/>
                </a:lnTo>
                <a:lnTo>
                  <a:pt x="312" y="163"/>
                </a:lnTo>
                <a:close/>
                <a:moveTo>
                  <a:pt x="315" y="161"/>
                </a:moveTo>
                <a:lnTo>
                  <a:pt x="317" y="161"/>
                </a:lnTo>
                <a:lnTo>
                  <a:pt x="317" y="163"/>
                </a:lnTo>
                <a:lnTo>
                  <a:pt x="315" y="163"/>
                </a:lnTo>
                <a:lnTo>
                  <a:pt x="315" y="161"/>
                </a:lnTo>
                <a:close/>
                <a:moveTo>
                  <a:pt x="315" y="161"/>
                </a:moveTo>
                <a:lnTo>
                  <a:pt x="315" y="163"/>
                </a:lnTo>
                <a:lnTo>
                  <a:pt x="315" y="165"/>
                </a:lnTo>
                <a:lnTo>
                  <a:pt x="314" y="165"/>
                </a:lnTo>
                <a:lnTo>
                  <a:pt x="314" y="163"/>
                </a:lnTo>
                <a:lnTo>
                  <a:pt x="315" y="163"/>
                </a:lnTo>
                <a:lnTo>
                  <a:pt x="314" y="163"/>
                </a:lnTo>
                <a:lnTo>
                  <a:pt x="315" y="163"/>
                </a:lnTo>
                <a:lnTo>
                  <a:pt x="314" y="163"/>
                </a:lnTo>
                <a:lnTo>
                  <a:pt x="314" y="165"/>
                </a:lnTo>
                <a:lnTo>
                  <a:pt x="314" y="163"/>
                </a:lnTo>
                <a:lnTo>
                  <a:pt x="312" y="163"/>
                </a:lnTo>
                <a:lnTo>
                  <a:pt x="312" y="161"/>
                </a:lnTo>
                <a:lnTo>
                  <a:pt x="314" y="161"/>
                </a:lnTo>
                <a:lnTo>
                  <a:pt x="315" y="161"/>
                </a:lnTo>
                <a:close/>
                <a:moveTo>
                  <a:pt x="429" y="11"/>
                </a:moveTo>
                <a:lnTo>
                  <a:pt x="434" y="13"/>
                </a:lnTo>
                <a:lnTo>
                  <a:pt x="440" y="11"/>
                </a:lnTo>
                <a:lnTo>
                  <a:pt x="445" y="11"/>
                </a:lnTo>
                <a:lnTo>
                  <a:pt x="450" y="11"/>
                </a:lnTo>
                <a:lnTo>
                  <a:pt x="453" y="13"/>
                </a:lnTo>
                <a:lnTo>
                  <a:pt x="458" y="14"/>
                </a:lnTo>
                <a:lnTo>
                  <a:pt x="463" y="17"/>
                </a:lnTo>
                <a:lnTo>
                  <a:pt x="463" y="19"/>
                </a:lnTo>
                <a:lnTo>
                  <a:pt x="463" y="22"/>
                </a:lnTo>
                <a:lnTo>
                  <a:pt x="459" y="25"/>
                </a:lnTo>
                <a:lnTo>
                  <a:pt x="459" y="27"/>
                </a:lnTo>
                <a:lnTo>
                  <a:pt x="461" y="30"/>
                </a:lnTo>
                <a:lnTo>
                  <a:pt x="464" y="32"/>
                </a:lnTo>
                <a:lnTo>
                  <a:pt x="467" y="35"/>
                </a:lnTo>
                <a:lnTo>
                  <a:pt x="472" y="38"/>
                </a:lnTo>
                <a:lnTo>
                  <a:pt x="475" y="43"/>
                </a:lnTo>
                <a:lnTo>
                  <a:pt x="475" y="49"/>
                </a:lnTo>
                <a:lnTo>
                  <a:pt x="475" y="54"/>
                </a:lnTo>
                <a:lnTo>
                  <a:pt x="477" y="57"/>
                </a:lnTo>
                <a:lnTo>
                  <a:pt x="479" y="59"/>
                </a:lnTo>
                <a:lnTo>
                  <a:pt x="483" y="59"/>
                </a:lnTo>
                <a:lnTo>
                  <a:pt x="488" y="57"/>
                </a:lnTo>
                <a:lnTo>
                  <a:pt x="490" y="57"/>
                </a:lnTo>
                <a:lnTo>
                  <a:pt x="495" y="59"/>
                </a:lnTo>
                <a:lnTo>
                  <a:pt x="496" y="61"/>
                </a:lnTo>
                <a:lnTo>
                  <a:pt x="499" y="62"/>
                </a:lnTo>
                <a:lnTo>
                  <a:pt x="503" y="67"/>
                </a:lnTo>
                <a:lnTo>
                  <a:pt x="501" y="72"/>
                </a:lnTo>
                <a:lnTo>
                  <a:pt x="498" y="78"/>
                </a:lnTo>
                <a:lnTo>
                  <a:pt x="496" y="81"/>
                </a:lnTo>
                <a:lnTo>
                  <a:pt x="496" y="86"/>
                </a:lnTo>
                <a:lnTo>
                  <a:pt x="498" y="88"/>
                </a:lnTo>
                <a:lnTo>
                  <a:pt x="499" y="91"/>
                </a:lnTo>
                <a:lnTo>
                  <a:pt x="499" y="94"/>
                </a:lnTo>
                <a:lnTo>
                  <a:pt x="496" y="99"/>
                </a:lnTo>
                <a:lnTo>
                  <a:pt x="493" y="101"/>
                </a:lnTo>
                <a:lnTo>
                  <a:pt x="490" y="102"/>
                </a:lnTo>
                <a:lnTo>
                  <a:pt x="490" y="105"/>
                </a:lnTo>
                <a:lnTo>
                  <a:pt x="490" y="107"/>
                </a:lnTo>
                <a:lnTo>
                  <a:pt x="491" y="109"/>
                </a:lnTo>
                <a:lnTo>
                  <a:pt x="495" y="110"/>
                </a:lnTo>
                <a:lnTo>
                  <a:pt x="496" y="112"/>
                </a:lnTo>
                <a:lnTo>
                  <a:pt x="499" y="115"/>
                </a:lnTo>
                <a:lnTo>
                  <a:pt x="501" y="120"/>
                </a:lnTo>
                <a:lnTo>
                  <a:pt x="499" y="126"/>
                </a:lnTo>
                <a:lnTo>
                  <a:pt x="498" y="131"/>
                </a:lnTo>
                <a:lnTo>
                  <a:pt x="496" y="133"/>
                </a:lnTo>
                <a:lnTo>
                  <a:pt x="493" y="136"/>
                </a:lnTo>
                <a:lnTo>
                  <a:pt x="490" y="136"/>
                </a:lnTo>
                <a:lnTo>
                  <a:pt x="485" y="134"/>
                </a:lnTo>
                <a:lnTo>
                  <a:pt x="480" y="134"/>
                </a:lnTo>
                <a:lnTo>
                  <a:pt x="477" y="137"/>
                </a:lnTo>
                <a:lnTo>
                  <a:pt x="475" y="141"/>
                </a:lnTo>
                <a:lnTo>
                  <a:pt x="477" y="144"/>
                </a:lnTo>
                <a:lnTo>
                  <a:pt x="482" y="147"/>
                </a:lnTo>
                <a:lnTo>
                  <a:pt x="483" y="150"/>
                </a:lnTo>
                <a:lnTo>
                  <a:pt x="483" y="153"/>
                </a:lnTo>
                <a:lnTo>
                  <a:pt x="482" y="157"/>
                </a:lnTo>
                <a:lnTo>
                  <a:pt x="482" y="168"/>
                </a:lnTo>
                <a:lnTo>
                  <a:pt x="482" y="169"/>
                </a:lnTo>
                <a:lnTo>
                  <a:pt x="480" y="173"/>
                </a:lnTo>
                <a:lnTo>
                  <a:pt x="483" y="176"/>
                </a:lnTo>
                <a:lnTo>
                  <a:pt x="485" y="182"/>
                </a:lnTo>
                <a:lnTo>
                  <a:pt x="482" y="187"/>
                </a:lnTo>
                <a:lnTo>
                  <a:pt x="485" y="192"/>
                </a:lnTo>
                <a:lnTo>
                  <a:pt x="483" y="195"/>
                </a:lnTo>
                <a:lnTo>
                  <a:pt x="480" y="198"/>
                </a:lnTo>
                <a:lnTo>
                  <a:pt x="480" y="201"/>
                </a:lnTo>
                <a:lnTo>
                  <a:pt x="477" y="206"/>
                </a:lnTo>
                <a:lnTo>
                  <a:pt x="475" y="213"/>
                </a:lnTo>
                <a:lnTo>
                  <a:pt x="477" y="216"/>
                </a:lnTo>
                <a:lnTo>
                  <a:pt x="480" y="214"/>
                </a:lnTo>
                <a:lnTo>
                  <a:pt x="483" y="217"/>
                </a:lnTo>
                <a:lnTo>
                  <a:pt x="487" y="217"/>
                </a:lnTo>
                <a:lnTo>
                  <a:pt x="491" y="217"/>
                </a:lnTo>
                <a:lnTo>
                  <a:pt x="495" y="217"/>
                </a:lnTo>
                <a:lnTo>
                  <a:pt x="496" y="217"/>
                </a:lnTo>
                <a:lnTo>
                  <a:pt x="496" y="224"/>
                </a:lnTo>
                <a:lnTo>
                  <a:pt x="495" y="224"/>
                </a:lnTo>
                <a:lnTo>
                  <a:pt x="493" y="225"/>
                </a:lnTo>
                <a:lnTo>
                  <a:pt x="495" y="232"/>
                </a:lnTo>
                <a:lnTo>
                  <a:pt x="496" y="235"/>
                </a:lnTo>
                <a:lnTo>
                  <a:pt x="503" y="240"/>
                </a:lnTo>
                <a:lnTo>
                  <a:pt x="507" y="245"/>
                </a:lnTo>
                <a:lnTo>
                  <a:pt x="509" y="246"/>
                </a:lnTo>
                <a:lnTo>
                  <a:pt x="514" y="248"/>
                </a:lnTo>
                <a:lnTo>
                  <a:pt x="511" y="254"/>
                </a:lnTo>
                <a:lnTo>
                  <a:pt x="517" y="259"/>
                </a:lnTo>
                <a:lnTo>
                  <a:pt x="520" y="264"/>
                </a:lnTo>
                <a:lnTo>
                  <a:pt x="523" y="272"/>
                </a:lnTo>
                <a:lnTo>
                  <a:pt x="522" y="272"/>
                </a:lnTo>
                <a:lnTo>
                  <a:pt x="520" y="273"/>
                </a:lnTo>
                <a:lnTo>
                  <a:pt x="523" y="283"/>
                </a:lnTo>
                <a:lnTo>
                  <a:pt x="523" y="285"/>
                </a:lnTo>
                <a:lnTo>
                  <a:pt x="523" y="286"/>
                </a:lnTo>
                <a:lnTo>
                  <a:pt x="531" y="291"/>
                </a:lnTo>
                <a:lnTo>
                  <a:pt x="536" y="294"/>
                </a:lnTo>
                <a:lnTo>
                  <a:pt x="539" y="294"/>
                </a:lnTo>
                <a:lnTo>
                  <a:pt x="544" y="293"/>
                </a:lnTo>
                <a:lnTo>
                  <a:pt x="546" y="294"/>
                </a:lnTo>
                <a:lnTo>
                  <a:pt x="547" y="297"/>
                </a:lnTo>
                <a:lnTo>
                  <a:pt x="546" y="301"/>
                </a:lnTo>
                <a:lnTo>
                  <a:pt x="546" y="304"/>
                </a:lnTo>
                <a:lnTo>
                  <a:pt x="544" y="305"/>
                </a:lnTo>
                <a:lnTo>
                  <a:pt x="543" y="305"/>
                </a:lnTo>
                <a:lnTo>
                  <a:pt x="541" y="307"/>
                </a:lnTo>
                <a:lnTo>
                  <a:pt x="544" y="309"/>
                </a:lnTo>
                <a:lnTo>
                  <a:pt x="546" y="313"/>
                </a:lnTo>
                <a:lnTo>
                  <a:pt x="547" y="317"/>
                </a:lnTo>
                <a:lnTo>
                  <a:pt x="547" y="321"/>
                </a:lnTo>
                <a:lnTo>
                  <a:pt x="547" y="325"/>
                </a:lnTo>
                <a:lnTo>
                  <a:pt x="549" y="326"/>
                </a:lnTo>
                <a:lnTo>
                  <a:pt x="552" y="325"/>
                </a:lnTo>
                <a:lnTo>
                  <a:pt x="555" y="325"/>
                </a:lnTo>
                <a:lnTo>
                  <a:pt x="555" y="331"/>
                </a:lnTo>
                <a:lnTo>
                  <a:pt x="554" y="334"/>
                </a:lnTo>
                <a:lnTo>
                  <a:pt x="555" y="336"/>
                </a:lnTo>
                <a:lnTo>
                  <a:pt x="557" y="337"/>
                </a:lnTo>
                <a:lnTo>
                  <a:pt x="559" y="337"/>
                </a:lnTo>
                <a:lnTo>
                  <a:pt x="562" y="339"/>
                </a:lnTo>
                <a:lnTo>
                  <a:pt x="562" y="341"/>
                </a:lnTo>
                <a:lnTo>
                  <a:pt x="560" y="344"/>
                </a:lnTo>
                <a:lnTo>
                  <a:pt x="562" y="345"/>
                </a:lnTo>
                <a:lnTo>
                  <a:pt x="563" y="347"/>
                </a:lnTo>
                <a:lnTo>
                  <a:pt x="563" y="349"/>
                </a:lnTo>
                <a:lnTo>
                  <a:pt x="565" y="350"/>
                </a:lnTo>
                <a:lnTo>
                  <a:pt x="562" y="353"/>
                </a:lnTo>
                <a:lnTo>
                  <a:pt x="562" y="355"/>
                </a:lnTo>
                <a:lnTo>
                  <a:pt x="562" y="358"/>
                </a:lnTo>
                <a:lnTo>
                  <a:pt x="562" y="360"/>
                </a:lnTo>
                <a:lnTo>
                  <a:pt x="563" y="361"/>
                </a:lnTo>
                <a:lnTo>
                  <a:pt x="567" y="363"/>
                </a:lnTo>
                <a:lnTo>
                  <a:pt x="563" y="366"/>
                </a:lnTo>
                <a:lnTo>
                  <a:pt x="560" y="369"/>
                </a:lnTo>
                <a:lnTo>
                  <a:pt x="560" y="374"/>
                </a:lnTo>
                <a:lnTo>
                  <a:pt x="562" y="376"/>
                </a:lnTo>
                <a:lnTo>
                  <a:pt x="567" y="376"/>
                </a:lnTo>
                <a:lnTo>
                  <a:pt x="570" y="374"/>
                </a:lnTo>
                <a:lnTo>
                  <a:pt x="573" y="376"/>
                </a:lnTo>
                <a:lnTo>
                  <a:pt x="576" y="377"/>
                </a:lnTo>
                <a:lnTo>
                  <a:pt x="581" y="377"/>
                </a:lnTo>
                <a:lnTo>
                  <a:pt x="586" y="377"/>
                </a:lnTo>
                <a:lnTo>
                  <a:pt x="587" y="379"/>
                </a:lnTo>
                <a:lnTo>
                  <a:pt x="587" y="382"/>
                </a:lnTo>
                <a:lnTo>
                  <a:pt x="587" y="384"/>
                </a:lnTo>
                <a:lnTo>
                  <a:pt x="591" y="385"/>
                </a:lnTo>
                <a:lnTo>
                  <a:pt x="592" y="385"/>
                </a:lnTo>
                <a:lnTo>
                  <a:pt x="595" y="382"/>
                </a:lnTo>
                <a:lnTo>
                  <a:pt x="595" y="379"/>
                </a:lnTo>
                <a:lnTo>
                  <a:pt x="597" y="376"/>
                </a:lnTo>
                <a:lnTo>
                  <a:pt x="600" y="373"/>
                </a:lnTo>
                <a:lnTo>
                  <a:pt x="602" y="369"/>
                </a:lnTo>
                <a:lnTo>
                  <a:pt x="603" y="373"/>
                </a:lnTo>
                <a:lnTo>
                  <a:pt x="603" y="374"/>
                </a:lnTo>
                <a:lnTo>
                  <a:pt x="605" y="377"/>
                </a:lnTo>
                <a:lnTo>
                  <a:pt x="607" y="379"/>
                </a:lnTo>
                <a:lnTo>
                  <a:pt x="608" y="379"/>
                </a:lnTo>
                <a:lnTo>
                  <a:pt x="610" y="379"/>
                </a:lnTo>
                <a:lnTo>
                  <a:pt x="613" y="381"/>
                </a:lnTo>
                <a:lnTo>
                  <a:pt x="615" y="381"/>
                </a:lnTo>
                <a:lnTo>
                  <a:pt x="618" y="385"/>
                </a:lnTo>
                <a:lnTo>
                  <a:pt x="619" y="389"/>
                </a:lnTo>
                <a:lnTo>
                  <a:pt x="618" y="392"/>
                </a:lnTo>
                <a:lnTo>
                  <a:pt x="618" y="395"/>
                </a:lnTo>
                <a:lnTo>
                  <a:pt x="616" y="397"/>
                </a:lnTo>
                <a:lnTo>
                  <a:pt x="615" y="400"/>
                </a:lnTo>
                <a:lnTo>
                  <a:pt x="616" y="403"/>
                </a:lnTo>
                <a:lnTo>
                  <a:pt x="621" y="411"/>
                </a:lnTo>
                <a:lnTo>
                  <a:pt x="624" y="416"/>
                </a:lnTo>
                <a:lnTo>
                  <a:pt x="629" y="419"/>
                </a:lnTo>
                <a:lnTo>
                  <a:pt x="632" y="421"/>
                </a:lnTo>
                <a:lnTo>
                  <a:pt x="634" y="419"/>
                </a:lnTo>
                <a:lnTo>
                  <a:pt x="634" y="413"/>
                </a:lnTo>
                <a:lnTo>
                  <a:pt x="637" y="408"/>
                </a:lnTo>
                <a:lnTo>
                  <a:pt x="640" y="406"/>
                </a:lnTo>
                <a:lnTo>
                  <a:pt x="645" y="405"/>
                </a:lnTo>
                <a:lnTo>
                  <a:pt x="650" y="405"/>
                </a:lnTo>
                <a:lnTo>
                  <a:pt x="651" y="405"/>
                </a:lnTo>
                <a:lnTo>
                  <a:pt x="655" y="408"/>
                </a:lnTo>
                <a:lnTo>
                  <a:pt x="655" y="411"/>
                </a:lnTo>
                <a:lnTo>
                  <a:pt x="658" y="413"/>
                </a:lnTo>
                <a:lnTo>
                  <a:pt x="656" y="416"/>
                </a:lnTo>
                <a:lnTo>
                  <a:pt x="656" y="419"/>
                </a:lnTo>
                <a:lnTo>
                  <a:pt x="658" y="421"/>
                </a:lnTo>
                <a:lnTo>
                  <a:pt x="659" y="422"/>
                </a:lnTo>
                <a:lnTo>
                  <a:pt x="659" y="425"/>
                </a:lnTo>
                <a:lnTo>
                  <a:pt x="659" y="427"/>
                </a:lnTo>
                <a:lnTo>
                  <a:pt x="663" y="427"/>
                </a:lnTo>
                <a:lnTo>
                  <a:pt x="663" y="429"/>
                </a:lnTo>
                <a:lnTo>
                  <a:pt x="664" y="430"/>
                </a:lnTo>
                <a:lnTo>
                  <a:pt x="664" y="433"/>
                </a:lnTo>
                <a:lnTo>
                  <a:pt x="664" y="435"/>
                </a:lnTo>
                <a:lnTo>
                  <a:pt x="667" y="433"/>
                </a:lnTo>
                <a:lnTo>
                  <a:pt x="671" y="433"/>
                </a:lnTo>
                <a:lnTo>
                  <a:pt x="669" y="437"/>
                </a:lnTo>
                <a:lnTo>
                  <a:pt x="669" y="438"/>
                </a:lnTo>
                <a:lnTo>
                  <a:pt x="671" y="440"/>
                </a:lnTo>
                <a:lnTo>
                  <a:pt x="671" y="443"/>
                </a:lnTo>
                <a:lnTo>
                  <a:pt x="672" y="445"/>
                </a:lnTo>
                <a:lnTo>
                  <a:pt x="672" y="448"/>
                </a:lnTo>
                <a:lnTo>
                  <a:pt x="672" y="449"/>
                </a:lnTo>
                <a:lnTo>
                  <a:pt x="672" y="453"/>
                </a:lnTo>
                <a:lnTo>
                  <a:pt x="672" y="456"/>
                </a:lnTo>
                <a:lnTo>
                  <a:pt x="674" y="459"/>
                </a:lnTo>
                <a:lnTo>
                  <a:pt x="675" y="461"/>
                </a:lnTo>
                <a:lnTo>
                  <a:pt x="679" y="462"/>
                </a:lnTo>
                <a:lnTo>
                  <a:pt x="679" y="464"/>
                </a:lnTo>
                <a:lnTo>
                  <a:pt x="680" y="464"/>
                </a:lnTo>
                <a:lnTo>
                  <a:pt x="680" y="465"/>
                </a:lnTo>
                <a:lnTo>
                  <a:pt x="682" y="467"/>
                </a:lnTo>
                <a:lnTo>
                  <a:pt x="683" y="467"/>
                </a:lnTo>
                <a:lnTo>
                  <a:pt x="685" y="469"/>
                </a:lnTo>
                <a:lnTo>
                  <a:pt x="683" y="472"/>
                </a:lnTo>
                <a:lnTo>
                  <a:pt x="683" y="473"/>
                </a:lnTo>
                <a:lnTo>
                  <a:pt x="683" y="477"/>
                </a:lnTo>
                <a:lnTo>
                  <a:pt x="685" y="480"/>
                </a:lnTo>
                <a:lnTo>
                  <a:pt x="690" y="485"/>
                </a:lnTo>
                <a:lnTo>
                  <a:pt x="693" y="486"/>
                </a:lnTo>
                <a:lnTo>
                  <a:pt x="695" y="489"/>
                </a:lnTo>
                <a:lnTo>
                  <a:pt x="698" y="491"/>
                </a:lnTo>
                <a:lnTo>
                  <a:pt x="701" y="493"/>
                </a:lnTo>
                <a:lnTo>
                  <a:pt x="703" y="494"/>
                </a:lnTo>
                <a:lnTo>
                  <a:pt x="699" y="497"/>
                </a:lnTo>
                <a:lnTo>
                  <a:pt x="699" y="501"/>
                </a:lnTo>
                <a:lnTo>
                  <a:pt x="699" y="504"/>
                </a:lnTo>
                <a:lnTo>
                  <a:pt x="698" y="507"/>
                </a:lnTo>
                <a:lnTo>
                  <a:pt x="696" y="512"/>
                </a:lnTo>
                <a:lnTo>
                  <a:pt x="695" y="517"/>
                </a:lnTo>
                <a:lnTo>
                  <a:pt x="691" y="525"/>
                </a:lnTo>
                <a:lnTo>
                  <a:pt x="691" y="528"/>
                </a:lnTo>
                <a:lnTo>
                  <a:pt x="688" y="533"/>
                </a:lnTo>
                <a:lnTo>
                  <a:pt x="685" y="533"/>
                </a:lnTo>
                <a:lnTo>
                  <a:pt x="683" y="533"/>
                </a:lnTo>
                <a:lnTo>
                  <a:pt x="683" y="529"/>
                </a:lnTo>
                <a:lnTo>
                  <a:pt x="682" y="526"/>
                </a:lnTo>
                <a:lnTo>
                  <a:pt x="680" y="526"/>
                </a:lnTo>
                <a:lnTo>
                  <a:pt x="679" y="525"/>
                </a:lnTo>
                <a:lnTo>
                  <a:pt x="675" y="525"/>
                </a:lnTo>
                <a:lnTo>
                  <a:pt x="672" y="526"/>
                </a:lnTo>
                <a:lnTo>
                  <a:pt x="672" y="529"/>
                </a:lnTo>
                <a:lnTo>
                  <a:pt x="672" y="537"/>
                </a:lnTo>
                <a:lnTo>
                  <a:pt x="672" y="539"/>
                </a:lnTo>
                <a:lnTo>
                  <a:pt x="674" y="542"/>
                </a:lnTo>
                <a:lnTo>
                  <a:pt x="675" y="545"/>
                </a:lnTo>
                <a:lnTo>
                  <a:pt x="674" y="549"/>
                </a:lnTo>
                <a:lnTo>
                  <a:pt x="672" y="550"/>
                </a:lnTo>
                <a:lnTo>
                  <a:pt x="671" y="549"/>
                </a:lnTo>
                <a:lnTo>
                  <a:pt x="666" y="547"/>
                </a:lnTo>
                <a:lnTo>
                  <a:pt x="664" y="547"/>
                </a:lnTo>
                <a:lnTo>
                  <a:pt x="663" y="545"/>
                </a:lnTo>
                <a:lnTo>
                  <a:pt x="659" y="547"/>
                </a:lnTo>
                <a:lnTo>
                  <a:pt x="659" y="550"/>
                </a:lnTo>
                <a:lnTo>
                  <a:pt x="661" y="555"/>
                </a:lnTo>
                <a:lnTo>
                  <a:pt x="658" y="558"/>
                </a:lnTo>
                <a:lnTo>
                  <a:pt x="656" y="558"/>
                </a:lnTo>
                <a:lnTo>
                  <a:pt x="655" y="557"/>
                </a:lnTo>
                <a:lnTo>
                  <a:pt x="653" y="557"/>
                </a:lnTo>
                <a:lnTo>
                  <a:pt x="650" y="557"/>
                </a:lnTo>
                <a:lnTo>
                  <a:pt x="648" y="560"/>
                </a:lnTo>
                <a:lnTo>
                  <a:pt x="648" y="561"/>
                </a:lnTo>
                <a:lnTo>
                  <a:pt x="648" y="563"/>
                </a:lnTo>
                <a:lnTo>
                  <a:pt x="647" y="565"/>
                </a:lnTo>
                <a:lnTo>
                  <a:pt x="647" y="566"/>
                </a:lnTo>
                <a:lnTo>
                  <a:pt x="645" y="566"/>
                </a:lnTo>
                <a:lnTo>
                  <a:pt x="643" y="566"/>
                </a:lnTo>
                <a:lnTo>
                  <a:pt x="640" y="568"/>
                </a:lnTo>
                <a:lnTo>
                  <a:pt x="640" y="571"/>
                </a:lnTo>
                <a:lnTo>
                  <a:pt x="642" y="574"/>
                </a:lnTo>
                <a:lnTo>
                  <a:pt x="645" y="576"/>
                </a:lnTo>
                <a:lnTo>
                  <a:pt x="648" y="574"/>
                </a:lnTo>
                <a:lnTo>
                  <a:pt x="650" y="574"/>
                </a:lnTo>
                <a:lnTo>
                  <a:pt x="651" y="574"/>
                </a:lnTo>
                <a:lnTo>
                  <a:pt x="651" y="577"/>
                </a:lnTo>
                <a:lnTo>
                  <a:pt x="651" y="581"/>
                </a:lnTo>
                <a:lnTo>
                  <a:pt x="650" y="582"/>
                </a:lnTo>
                <a:lnTo>
                  <a:pt x="648" y="585"/>
                </a:lnTo>
                <a:lnTo>
                  <a:pt x="650" y="589"/>
                </a:lnTo>
                <a:lnTo>
                  <a:pt x="653" y="590"/>
                </a:lnTo>
                <a:lnTo>
                  <a:pt x="658" y="592"/>
                </a:lnTo>
                <a:lnTo>
                  <a:pt x="669" y="592"/>
                </a:lnTo>
                <a:lnTo>
                  <a:pt x="674" y="593"/>
                </a:lnTo>
                <a:lnTo>
                  <a:pt x="679" y="597"/>
                </a:lnTo>
                <a:lnTo>
                  <a:pt x="683" y="600"/>
                </a:lnTo>
                <a:lnTo>
                  <a:pt x="688" y="605"/>
                </a:lnTo>
                <a:lnTo>
                  <a:pt x="691" y="608"/>
                </a:lnTo>
                <a:lnTo>
                  <a:pt x="701" y="619"/>
                </a:lnTo>
                <a:lnTo>
                  <a:pt x="706" y="624"/>
                </a:lnTo>
                <a:lnTo>
                  <a:pt x="706" y="629"/>
                </a:lnTo>
                <a:lnTo>
                  <a:pt x="706" y="630"/>
                </a:lnTo>
                <a:lnTo>
                  <a:pt x="704" y="632"/>
                </a:lnTo>
                <a:lnTo>
                  <a:pt x="704" y="633"/>
                </a:lnTo>
                <a:lnTo>
                  <a:pt x="701" y="637"/>
                </a:lnTo>
                <a:lnTo>
                  <a:pt x="701" y="641"/>
                </a:lnTo>
                <a:lnTo>
                  <a:pt x="703" y="643"/>
                </a:lnTo>
                <a:lnTo>
                  <a:pt x="706" y="645"/>
                </a:lnTo>
                <a:lnTo>
                  <a:pt x="707" y="649"/>
                </a:lnTo>
                <a:lnTo>
                  <a:pt x="703" y="653"/>
                </a:lnTo>
                <a:lnTo>
                  <a:pt x="698" y="656"/>
                </a:lnTo>
                <a:lnTo>
                  <a:pt x="693" y="661"/>
                </a:lnTo>
                <a:lnTo>
                  <a:pt x="690" y="673"/>
                </a:lnTo>
                <a:lnTo>
                  <a:pt x="691" y="675"/>
                </a:lnTo>
                <a:lnTo>
                  <a:pt x="695" y="675"/>
                </a:lnTo>
                <a:lnTo>
                  <a:pt x="696" y="678"/>
                </a:lnTo>
                <a:lnTo>
                  <a:pt x="695" y="683"/>
                </a:lnTo>
                <a:lnTo>
                  <a:pt x="698" y="686"/>
                </a:lnTo>
                <a:lnTo>
                  <a:pt x="701" y="689"/>
                </a:lnTo>
                <a:lnTo>
                  <a:pt x="704" y="694"/>
                </a:lnTo>
                <a:lnTo>
                  <a:pt x="707" y="696"/>
                </a:lnTo>
                <a:lnTo>
                  <a:pt x="711" y="699"/>
                </a:lnTo>
                <a:lnTo>
                  <a:pt x="709" y="709"/>
                </a:lnTo>
                <a:lnTo>
                  <a:pt x="712" y="710"/>
                </a:lnTo>
                <a:lnTo>
                  <a:pt x="711" y="712"/>
                </a:lnTo>
                <a:lnTo>
                  <a:pt x="706" y="715"/>
                </a:lnTo>
                <a:lnTo>
                  <a:pt x="703" y="715"/>
                </a:lnTo>
                <a:lnTo>
                  <a:pt x="696" y="717"/>
                </a:lnTo>
                <a:lnTo>
                  <a:pt x="691" y="715"/>
                </a:lnTo>
                <a:lnTo>
                  <a:pt x="690" y="717"/>
                </a:lnTo>
                <a:lnTo>
                  <a:pt x="687" y="721"/>
                </a:lnTo>
                <a:lnTo>
                  <a:pt x="687" y="723"/>
                </a:lnTo>
                <a:lnTo>
                  <a:pt x="682" y="725"/>
                </a:lnTo>
                <a:lnTo>
                  <a:pt x="679" y="723"/>
                </a:lnTo>
                <a:lnTo>
                  <a:pt x="675" y="718"/>
                </a:lnTo>
                <a:lnTo>
                  <a:pt x="671" y="723"/>
                </a:lnTo>
                <a:lnTo>
                  <a:pt x="667" y="729"/>
                </a:lnTo>
                <a:lnTo>
                  <a:pt x="667" y="736"/>
                </a:lnTo>
                <a:lnTo>
                  <a:pt x="671" y="742"/>
                </a:lnTo>
                <a:lnTo>
                  <a:pt x="669" y="745"/>
                </a:lnTo>
                <a:lnTo>
                  <a:pt x="666" y="745"/>
                </a:lnTo>
                <a:lnTo>
                  <a:pt x="661" y="752"/>
                </a:lnTo>
                <a:lnTo>
                  <a:pt x="656" y="755"/>
                </a:lnTo>
                <a:lnTo>
                  <a:pt x="648" y="761"/>
                </a:lnTo>
                <a:lnTo>
                  <a:pt x="642" y="766"/>
                </a:lnTo>
                <a:lnTo>
                  <a:pt x="642" y="769"/>
                </a:lnTo>
                <a:lnTo>
                  <a:pt x="637" y="771"/>
                </a:lnTo>
                <a:lnTo>
                  <a:pt x="634" y="771"/>
                </a:lnTo>
                <a:lnTo>
                  <a:pt x="627" y="771"/>
                </a:lnTo>
                <a:lnTo>
                  <a:pt x="626" y="773"/>
                </a:lnTo>
                <a:lnTo>
                  <a:pt x="621" y="771"/>
                </a:lnTo>
                <a:lnTo>
                  <a:pt x="616" y="773"/>
                </a:lnTo>
                <a:lnTo>
                  <a:pt x="610" y="758"/>
                </a:lnTo>
                <a:lnTo>
                  <a:pt x="608" y="757"/>
                </a:lnTo>
                <a:lnTo>
                  <a:pt x="602" y="753"/>
                </a:lnTo>
                <a:lnTo>
                  <a:pt x="602" y="750"/>
                </a:lnTo>
                <a:lnTo>
                  <a:pt x="603" y="747"/>
                </a:lnTo>
                <a:lnTo>
                  <a:pt x="603" y="745"/>
                </a:lnTo>
                <a:lnTo>
                  <a:pt x="607" y="741"/>
                </a:lnTo>
                <a:lnTo>
                  <a:pt x="608" y="734"/>
                </a:lnTo>
                <a:lnTo>
                  <a:pt x="607" y="733"/>
                </a:lnTo>
                <a:lnTo>
                  <a:pt x="603" y="729"/>
                </a:lnTo>
                <a:lnTo>
                  <a:pt x="600" y="731"/>
                </a:lnTo>
                <a:lnTo>
                  <a:pt x="595" y="731"/>
                </a:lnTo>
                <a:lnTo>
                  <a:pt x="591" y="729"/>
                </a:lnTo>
                <a:lnTo>
                  <a:pt x="586" y="728"/>
                </a:lnTo>
                <a:lnTo>
                  <a:pt x="584" y="726"/>
                </a:lnTo>
                <a:lnTo>
                  <a:pt x="581" y="728"/>
                </a:lnTo>
                <a:lnTo>
                  <a:pt x="579" y="729"/>
                </a:lnTo>
                <a:lnTo>
                  <a:pt x="578" y="731"/>
                </a:lnTo>
                <a:lnTo>
                  <a:pt x="576" y="733"/>
                </a:lnTo>
                <a:lnTo>
                  <a:pt x="573" y="736"/>
                </a:lnTo>
                <a:lnTo>
                  <a:pt x="575" y="739"/>
                </a:lnTo>
                <a:lnTo>
                  <a:pt x="575" y="741"/>
                </a:lnTo>
                <a:lnTo>
                  <a:pt x="576" y="742"/>
                </a:lnTo>
                <a:lnTo>
                  <a:pt x="575" y="745"/>
                </a:lnTo>
                <a:lnTo>
                  <a:pt x="573" y="749"/>
                </a:lnTo>
                <a:lnTo>
                  <a:pt x="573" y="752"/>
                </a:lnTo>
                <a:lnTo>
                  <a:pt x="575" y="753"/>
                </a:lnTo>
                <a:lnTo>
                  <a:pt x="573" y="757"/>
                </a:lnTo>
                <a:lnTo>
                  <a:pt x="573" y="760"/>
                </a:lnTo>
                <a:lnTo>
                  <a:pt x="570" y="760"/>
                </a:lnTo>
                <a:lnTo>
                  <a:pt x="568" y="760"/>
                </a:lnTo>
                <a:lnTo>
                  <a:pt x="567" y="761"/>
                </a:lnTo>
                <a:lnTo>
                  <a:pt x="565" y="763"/>
                </a:lnTo>
                <a:lnTo>
                  <a:pt x="562" y="765"/>
                </a:lnTo>
                <a:lnTo>
                  <a:pt x="560" y="766"/>
                </a:lnTo>
                <a:lnTo>
                  <a:pt x="555" y="769"/>
                </a:lnTo>
                <a:lnTo>
                  <a:pt x="557" y="773"/>
                </a:lnTo>
                <a:lnTo>
                  <a:pt x="555" y="776"/>
                </a:lnTo>
                <a:lnTo>
                  <a:pt x="557" y="779"/>
                </a:lnTo>
                <a:lnTo>
                  <a:pt x="555" y="781"/>
                </a:lnTo>
                <a:lnTo>
                  <a:pt x="552" y="781"/>
                </a:lnTo>
                <a:lnTo>
                  <a:pt x="551" y="784"/>
                </a:lnTo>
                <a:lnTo>
                  <a:pt x="549" y="784"/>
                </a:lnTo>
                <a:lnTo>
                  <a:pt x="546" y="784"/>
                </a:lnTo>
                <a:lnTo>
                  <a:pt x="543" y="784"/>
                </a:lnTo>
                <a:lnTo>
                  <a:pt x="539" y="785"/>
                </a:lnTo>
                <a:lnTo>
                  <a:pt x="536" y="785"/>
                </a:lnTo>
                <a:lnTo>
                  <a:pt x="538" y="779"/>
                </a:lnTo>
                <a:lnTo>
                  <a:pt x="536" y="781"/>
                </a:lnTo>
                <a:lnTo>
                  <a:pt x="531" y="777"/>
                </a:lnTo>
                <a:lnTo>
                  <a:pt x="527" y="777"/>
                </a:lnTo>
                <a:lnTo>
                  <a:pt x="522" y="779"/>
                </a:lnTo>
                <a:lnTo>
                  <a:pt x="520" y="779"/>
                </a:lnTo>
                <a:lnTo>
                  <a:pt x="519" y="777"/>
                </a:lnTo>
                <a:lnTo>
                  <a:pt x="519" y="774"/>
                </a:lnTo>
                <a:lnTo>
                  <a:pt x="517" y="769"/>
                </a:lnTo>
                <a:lnTo>
                  <a:pt x="517" y="765"/>
                </a:lnTo>
                <a:lnTo>
                  <a:pt x="515" y="760"/>
                </a:lnTo>
                <a:lnTo>
                  <a:pt x="512" y="758"/>
                </a:lnTo>
                <a:lnTo>
                  <a:pt x="507" y="763"/>
                </a:lnTo>
                <a:lnTo>
                  <a:pt x="504" y="765"/>
                </a:lnTo>
                <a:lnTo>
                  <a:pt x="503" y="765"/>
                </a:lnTo>
                <a:lnTo>
                  <a:pt x="501" y="763"/>
                </a:lnTo>
                <a:lnTo>
                  <a:pt x="499" y="761"/>
                </a:lnTo>
                <a:lnTo>
                  <a:pt x="498" y="761"/>
                </a:lnTo>
                <a:lnTo>
                  <a:pt x="496" y="761"/>
                </a:lnTo>
                <a:lnTo>
                  <a:pt x="496" y="765"/>
                </a:lnTo>
                <a:lnTo>
                  <a:pt x="498" y="766"/>
                </a:lnTo>
                <a:lnTo>
                  <a:pt x="496" y="769"/>
                </a:lnTo>
                <a:lnTo>
                  <a:pt x="496" y="771"/>
                </a:lnTo>
                <a:lnTo>
                  <a:pt x="495" y="769"/>
                </a:lnTo>
                <a:lnTo>
                  <a:pt x="495" y="765"/>
                </a:lnTo>
                <a:lnTo>
                  <a:pt x="493" y="763"/>
                </a:lnTo>
                <a:lnTo>
                  <a:pt x="493" y="760"/>
                </a:lnTo>
                <a:lnTo>
                  <a:pt x="490" y="760"/>
                </a:lnTo>
                <a:lnTo>
                  <a:pt x="485" y="763"/>
                </a:lnTo>
                <a:lnTo>
                  <a:pt x="477" y="769"/>
                </a:lnTo>
                <a:lnTo>
                  <a:pt x="472" y="774"/>
                </a:lnTo>
                <a:lnTo>
                  <a:pt x="466" y="777"/>
                </a:lnTo>
                <a:lnTo>
                  <a:pt x="463" y="777"/>
                </a:lnTo>
                <a:lnTo>
                  <a:pt x="461" y="776"/>
                </a:lnTo>
                <a:lnTo>
                  <a:pt x="458" y="774"/>
                </a:lnTo>
                <a:lnTo>
                  <a:pt x="456" y="777"/>
                </a:lnTo>
                <a:lnTo>
                  <a:pt x="453" y="781"/>
                </a:lnTo>
                <a:lnTo>
                  <a:pt x="455" y="784"/>
                </a:lnTo>
                <a:lnTo>
                  <a:pt x="456" y="787"/>
                </a:lnTo>
                <a:lnTo>
                  <a:pt x="458" y="790"/>
                </a:lnTo>
                <a:lnTo>
                  <a:pt x="463" y="792"/>
                </a:lnTo>
                <a:lnTo>
                  <a:pt x="466" y="792"/>
                </a:lnTo>
                <a:lnTo>
                  <a:pt x="461" y="806"/>
                </a:lnTo>
                <a:lnTo>
                  <a:pt x="459" y="808"/>
                </a:lnTo>
                <a:lnTo>
                  <a:pt x="455" y="803"/>
                </a:lnTo>
                <a:lnTo>
                  <a:pt x="451" y="805"/>
                </a:lnTo>
                <a:lnTo>
                  <a:pt x="450" y="806"/>
                </a:lnTo>
                <a:lnTo>
                  <a:pt x="448" y="806"/>
                </a:lnTo>
                <a:lnTo>
                  <a:pt x="447" y="808"/>
                </a:lnTo>
                <a:lnTo>
                  <a:pt x="443" y="811"/>
                </a:lnTo>
                <a:lnTo>
                  <a:pt x="445" y="813"/>
                </a:lnTo>
                <a:lnTo>
                  <a:pt x="447" y="813"/>
                </a:lnTo>
                <a:lnTo>
                  <a:pt x="447" y="814"/>
                </a:lnTo>
                <a:lnTo>
                  <a:pt x="445" y="817"/>
                </a:lnTo>
                <a:lnTo>
                  <a:pt x="443" y="821"/>
                </a:lnTo>
                <a:lnTo>
                  <a:pt x="442" y="822"/>
                </a:lnTo>
                <a:lnTo>
                  <a:pt x="448" y="825"/>
                </a:lnTo>
                <a:lnTo>
                  <a:pt x="447" y="825"/>
                </a:lnTo>
                <a:lnTo>
                  <a:pt x="447" y="829"/>
                </a:lnTo>
                <a:lnTo>
                  <a:pt x="447" y="830"/>
                </a:lnTo>
                <a:lnTo>
                  <a:pt x="447" y="832"/>
                </a:lnTo>
                <a:lnTo>
                  <a:pt x="448" y="833"/>
                </a:lnTo>
                <a:lnTo>
                  <a:pt x="447" y="835"/>
                </a:lnTo>
                <a:lnTo>
                  <a:pt x="445" y="835"/>
                </a:lnTo>
                <a:lnTo>
                  <a:pt x="443" y="845"/>
                </a:lnTo>
                <a:lnTo>
                  <a:pt x="443" y="848"/>
                </a:lnTo>
                <a:lnTo>
                  <a:pt x="442" y="853"/>
                </a:lnTo>
                <a:lnTo>
                  <a:pt x="447" y="857"/>
                </a:lnTo>
                <a:lnTo>
                  <a:pt x="447" y="859"/>
                </a:lnTo>
                <a:lnTo>
                  <a:pt x="447" y="862"/>
                </a:lnTo>
                <a:lnTo>
                  <a:pt x="447" y="867"/>
                </a:lnTo>
                <a:lnTo>
                  <a:pt x="442" y="867"/>
                </a:lnTo>
                <a:lnTo>
                  <a:pt x="442" y="865"/>
                </a:lnTo>
                <a:lnTo>
                  <a:pt x="440" y="865"/>
                </a:lnTo>
                <a:lnTo>
                  <a:pt x="442" y="865"/>
                </a:lnTo>
                <a:lnTo>
                  <a:pt x="440" y="865"/>
                </a:lnTo>
                <a:lnTo>
                  <a:pt x="439" y="865"/>
                </a:lnTo>
                <a:lnTo>
                  <a:pt x="437" y="865"/>
                </a:lnTo>
                <a:lnTo>
                  <a:pt x="435" y="865"/>
                </a:lnTo>
                <a:lnTo>
                  <a:pt x="434" y="865"/>
                </a:lnTo>
                <a:lnTo>
                  <a:pt x="432" y="864"/>
                </a:lnTo>
                <a:lnTo>
                  <a:pt x="432" y="862"/>
                </a:lnTo>
                <a:lnTo>
                  <a:pt x="431" y="862"/>
                </a:lnTo>
                <a:lnTo>
                  <a:pt x="431" y="861"/>
                </a:lnTo>
                <a:lnTo>
                  <a:pt x="431" y="859"/>
                </a:lnTo>
                <a:lnTo>
                  <a:pt x="429" y="857"/>
                </a:lnTo>
                <a:lnTo>
                  <a:pt x="431" y="857"/>
                </a:lnTo>
                <a:lnTo>
                  <a:pt x="429" y="857"/>
                </a:lnTo>
                <a:lnTo>
                  <a:pt x="429" y="856"/>
                </a:lnTo>
                <a:lnTo>
                  <a:pt x="429" y="854"/>
                </a:lnTo>
                <a:lnTo>
                  <a:pt x="429" y="853"/>
                </a:lnTo>
                <a:lnTo>
                  <a:pt x="429" y="851"/>
                </a:lnTo>
                <a:lnTo>
                  <a:pt x="429" y="849"/>
                </a:lnTo>
                <a:lnTo>
                  <a:pt x="429" y="848"/>
                </a:lnTo>
                <a:lnTo>
                  <a:pt x="427" y="848"/>
                </a:lnTo>
                <a:lnTo>
                  <a:pt x="427" y="846"/>
                </a:lnTo>
                <a:lnTo>
                  <a:pt x="427" y="845"/>
                </a:lnTo>
                <a:lnTo>
                  <a:pt x="427" y="843"/>
                </a:lnTo>
                <a:lnTo>
                  <a:pt x="429" y="843"/>
                </a:lnTo>
                <a:lnTo>
                  <a:pt x="427" y="841"/>
                </a:lnTo>
                <a:lnTo>
                  <a:pt x="429" y="841"/>
                </a:lnTo>
                <a:lnTo>
                  <a:pt x="427" y="840"/>
                </a:lnTo>
                <a:lnTo>
                  <a:pt x="429" y="840"/>
                </a:lnTo>
                <a:lnTo>
                  <a:pt x="427" y="840"/>
                </a:lnTo>
                <a:lnTo>
                  <a:pt x="427" y="838"/>
                </a:lnTo>
                <a:lnTo>
                  <a:pt x="427" y="837"/>
                </a:lnTo>
                <a:lnTo>
                  <a:pt x="429" y="837"/>
                </a:lnTo>
                <a:lnTo>
                  <a:pt x="429" y="835"/>
                </a:lnTo>
                <a:lnTo>
                  <a:pt x="427" y="835"/>
                </a:lnTo>
                <a:lnTo>
                  <a:pt x="427" y="833"/>
                </a:lnTo>
                <a:lnTo>
                  <a:pt x="427" y="832"/>
                </a:lnTo>
                <a:lnTo>
                  <a:pt x="429" y="832"/>
                </a:lnTo>
                <a:lnTo>
                  <a:pt x="429" y="830"/>
                </a:lnTo>
                <a:lnTo>
                  <a:pt x="427" y="830"/>
                </a:lnTo>
                <a:lnTo>
                  <a:pt x="427" y="829"/>
                </a:lnTo>
                <a:lnTo>
                  <a:pt x="427" y="827"/>
                </a:lnTo>
                <a:lnTo>
                  <a:pt x="427" y="825"/>
                </a:lnTo>
                <a:lnTo>
                  <a:pt x="429" y="825"/>
                </a:lnTo>
                <a:lnTo>
                  <a:pt x="429" y="827"/>
                </a:lnTo>
                <a:lnTo>
                  <a:pt x="431" y="827"/>
                </a:lnTo>
                <a:lnTo>
                  <a:pt x="432" y="827"/>
                </a:lnTo>
                <a:lnTo>
                  <a:pt x="432" y="825"/>
                </a:lnTo>
                <a:lnTo>
                  <a:pt x="432" y="824"/>
                </a:lnTo>
                <a:lnTo>
                  <a:pt x="434" y="824"/>
                </a:lnTo>
                <a:lnTo>
                  <a:pt x="434" y="822"/>
                </a:lnTo>
                <a:lnTo>
                  <a:pt x="434" y="821"/>
                </a:lnTo>
                <a:lnTo>
                  <a:pt x="435" y="821"/>
                </a:lnTo>
                <a:lnTo>
                  <a:pt x="435" y="819"/>
                </a:lnTo>
                <a:lnTo>
                  <a:pt x="435" y="817"/>
                </a:lnTo>
                <a:lnTo>
                  <a:pt x="435" y="816"/>
                </a:lnTo>
                <a:lnTo>
                  <a:pt x="437" y="816"/>
                </a:lnTo>
                <a:lnTo>
                  <a:pt x="437" y="814"/>
                </a:lnTo>
                <a:lnTo>
                  <a:pt x="437" y="813"/>
                </a:lnTo>
                <a:lnTo>
                  <a:pt x="439" y="811"/>
                </a:lnTo>
                <a:lnTo>
                  <a:pt x="439" y="809"/>
                </a:lnTo>
                <a:lnTo>
                  <a:pt x="440" y="809"/>
                </a:lnTo>
                <a:lnTo>
                  <a:pt x="440" y="808"/>
                </a:lnTo>
                <a:lnTo>
                  <a:pt x="440" y="806"/>
                </a:lnTo>
                <a:lnTo>
                  <a:pt x="442" y="805"/>
                </a:lnTo>
                <a:lnTo>
                  <a:pt x="442" y="803"/>
                </a:lnTo>
                <a:lnTo>
                  <a:pt x="443" y="803"/>
                </a:lnTo>
                <a:lnTo>
                  <a:pt x="443" y="801"/>
                </a:lnTo>
                <a:lnTo>
                  <a:pt x="445" y="801"/>
                </a:lnTo>
                <a:lnTo>
                  <a:pt x="445" y="800"/>
                </a:lnTo>
                <a:lnTo>
                  <a:pt x="445" y="798"/>
                </a:lnTo>
                <a:lnTo>
                  <a:pt x="445" y="797"/>
                </a:lnTo>
                <a:lnTo>
                  <a:pt x="445" y="795"/>
                </a:lnTo>
                <a:lnTo>
                  <a:pt x="447" y="795"/>
                </a:lnTo>
                <a:lnTo>
                  <a:pt x="447" y="793"/>
                </a:lnTo>
                <a:lnTo>
                  <a:pt x="447" y="792"/>
                </a:lnTo>
                <a:lnTo>
                  <a:pt x="447" y="790"/>
                </a:lnTo>
                <a:lnTo>
                  <a:pt x="447" y="789"/>
                </a:lnTo>
                <a:lnTo>
                  <a:pt x="448" y="789"/>
                </a:lnTo>
                <a:lnTo>
                  <a:pt x="448" y="787"/>
                </a:lnTo>
                <a:lnTo>
                  <a:pt x="447" y="787"/>
                </a:lnTo>
                <a:lnTo>
                  <a:pt x="448" y="787"/>
                </a:lnTo>
                <a:lnTo>
                  <a:pt x="448" y="785"/>
                </a:lnTo>
                <a:lnTo>
                  <a:pt x="448" y="784"/>
                </a:lnTo>
                <a:lnTo>
                  <a:pt x="448" y="782"/>
                </a:lnTo>
                <a:lnTo>
                  <a:pt x="448" y="781"/>
                </a:lnTo>
                <a:lnTo>
                  <a:pt x="448" y="779"/>
                </a:lnTo>
                <a:lnTo>
                  <a:pt x="448" y="777"/>
                </a:lnTo>
                <a:lnTo>
                  <a:pt x="450" y="777"/>
                </a:lnTo>
                <a:lnTo>
                  <a:pt x="450" y="776"/>
                </a:lnTo>
                <a:lnTo>
                  <a:pt x="451" y="776"/>
                </a:lnTo>
                <a:lnTo>
                  <a:pt x="451" y="774"/>
                </a:lnTo>
                <a:lnTo>
                  <a:pt x="451" y="773"/>
                </a:lnTo>
                <a:lnTo>
                  <a:pt x="451" y="771"/>
                </a:lnTo>
                <a:lnTo>
                  <a:pt x="453" y="771"/>
                </a:lnTo>
                <a:lnTo>
                  <a:pt x="455" y="771"/>
                </a:lnTo>
                <a:lnTo>
                  <a:pt x="455" y="769"/>
                </a:lnTo>
                <a:lnTo>
                  <a:pt x="455" y="768"/>
                </a:lnTo>
                <a:lnTo>
                  <a:pt x="456" y="768"/>
                </a:lnTo>
                <a:lnTo>
                  <a:pt x="456" y="766"/>
                </a:lnTo>
                <a:lnTo>
                  <a:pt x="456" y="765"/>
                </a:lnTo>
                <a:lnTo>
                  <a:pt x="458" y="765"/>
                </a:lnTo>
                <a:lnTo>
                  <a:pt x="458" y="763"/>
                </a:lnTo>
                <a:lnTo>
                  <a:pt x="458" y="761"/>
                </a:lnTo>
                <a:lnTo>
                  <a:pt x="458" y="760"/>
                </a:lnTo>
                <a:lnTo>
                  <a:pt x="458" y="758"/>
                </a:lnTo>
                <a:lnTo>
                  <a:pt x="458" y="757"/>
                </a:lnTo>
                <a:lnTo>
                  <a:pt x="458" y="755"/>
                </a:lnTo>
                <a:lnTo>
                  <a:pt x="459" y="755"/>
                </a:lnTo>
                <a:lnTo>
                  <a:pt x="459" y="753"/>
                </a:lnTo>
                <a:lnTo>
                  <a:pt x="459" y="752"/>
                </a:lnTo>
                <a:lnTo>
                  <a:pt x="459" y="750"/>
                </a:lnTo>
                <a:lnTo>
                  <a:pt x="461" y="750"/>
                </a:lnTo>
                <a:lnTo>
                  <a:pt x="461" y="749"/>
                </a:lnTo>
                <a:lnTo>
                  <a:pt x="461" y="747"/>
                </a:lnTo>
                <a:lnTo>
                  <a:pt x="463" y="747"/>
                </a:lnTo>
                <a:lnTo>
                  <a:pt x="463" y="745"/>
                </a:lnTo>
                <a:lnTo>
                  <a:pt x="463" y="744"/>
                </a:lnTo>
                <a:lnTo>
                  <a:pt x="464" y="744"/>
                </a:lnTo>
                <a:lnTo>
                  <a:pt x="464" y="742"/>
                </a:lnTo>
                <a:lnTo>
                  <a:pt x="464" y="741"/>
                </a:lnTo>
                <a:lnTo>
                  <a:pt x="466" y="741"/>
                </a:lnTo>
                <a:lnTo>
                  <a:pt x="467" y="741"/>
                </a:lnTo>
                <a:lnTo>
                  <a:pt x="469" y="741"/>
                </a:lnTo>
                <a:lnTo>
                  <a:pt x="469" y="739"/>
                </a:lnTo>
                <a:lnTo>
                  <a:pt x="471" y="739"/>
                </a:lnTo>
                <a:lnTo>
                  <a:pt x="472" y="739"/>
                </a:lnTo>
                <a:lnTo>
                  <a:pt x="474" y="739"/>
                </a:lnTo>
                <a:lnTo>
                  <a:pt x="474" y="741"/>
                </a:lnTo>
                <a:lnTo>
                  <a:pt x="475" y="739"/>
                </a:lnTo>
                <a:lnTo>
                  <a:pt x="475" y="741"/>
                </a:lnTo>
                <a:lnTo>
                  <a:pt x="477" y="741"/>
                </a:lnTo>
                <a:lnTo>
                  <a:pt x="479" y="742"/>
                </a:lnTo>
                <a:lnTo>
                  <a:pt x="480" y="742"/>
                </a:lnTo>
                <a:lnTo>
                  <a:pt x="482" y="744"/>
                </a:lnTo>
                <a:lnTo>
                  <a:pt x="483" y="744"/>
                </a:lnTo>
                <a:lnTo>
                  <a:pt x="485" y="745"/>
                </a:lnTo>
                <a:lnTo>
                  <a:pt x="487" y="745"/>
                </a:lnTo>
                <a:lnTo>
                  <a:pt x="488" y="745"/>
                </a:lnTo>
                <a:lnTo>
                  <a:pt x="490" y="747"/>
                </a:lnTo>
                <a:lnTo>
                  <a:pt x="491" y="747"/>
                </a:lnTo>
                <a:lnTo>
                  <a:pt x="493" y="747"/>
                </a:lnTo>
                <a:lnTo>
                  <a:pt x="495" y="747"/>
                </a:lnTo>
                <a:lnTo>
                  <a:pt x="495" y="749"/>
                </a:lnTo>
                <a:lnTo>
                  <a:pt x="496" y="749"/>
                </a:lnTo>
                <a:lnTo>
                  <a:pt x="498" y="749"/>
                </a:lnTo>
                <a:lnTo>
                  <a:pt x="498" y="750"/>
                </a:lnTo>
                <a:lnTo>
                  <a:pt x="499" y="750"/>
                </a:lnTo>
                <a:lnTo>
                  <a:pt x="501" y="750"/>
                </a:lnTo>
                <a:lnTo>
                  <a:pt x="503" y="750"/>
                </a:lnTo>
                <a:lnTo>
                  <a:pt x="504" y="750"/>
                </a:lnTo>
                <a:lnTo>
                  <a:pt x="504" y="749"/>
                </a:lnTo>
                <a:lnTo>
                  <a:pt x="506" y="749"/>
                </a:lnTo>
                <a:lnTo>
                  <a:pt x="506" y="750"/>
                </a:lnTo>
                <a:lnTo>
                  <a:pt x="506" y="752"/>
                </a:lnTo>
                <a:lnTo>
                  <a:pt x="507" y="752"/>
                </a:lnTo>
                <a:lnTo>
                  <a:pt x="507" y="753"/>
                </a:lnTo>
                <a:lnTo>
                  <a:pt x="509" y="755"/>
                </a:lnTo>
                <a:lnTo>
                  <a:pt x="511" y="755"/>
                </a:lnTo>
                <a:lnTo>
                  <a:pt x="512" y="755"/>
                </a:lnTo>
                <a:lnTo>
                  <a:pt x="514" y="755"/>
                </a:lnTo>
                <a:lnTo>
                  <a:pt x="514" y="753"/>
                </a:lnTo>
                <a:lnTo>
                  <a:pt x="515" y="753"/>
                </a:lnTo>
                <a:lnTo>
                  <a:pt x="517" y="752"/>
                </a:lnTo>
                <a:lnTo>
                  <a:pt x="519" y="752"/>
                </a:lnTo>
                <a:lnTo>
                  <a:pt x="520" y="752"/>
                </a:lnTo>
                <a:lnTo>
                  <a:pt x="522" y="752"/>
                </a:lnTo>
                <a:lnTo>
                  <a:pt x="523" y="752"/>
                </a:lnTo>
                <a:lnTo>
                  <a:pt x="523" y="750"/>
                </a:lnTo>
                <a:lnTo>
                  <a:pt x="525" y="749"/>
                </a:lnTo>
                <a:lnTo>
                  <a:pt x="527" y="749"/>
                </a:lnTo>
                <a:lnTo>
                  <a:pt x="527" y="747"/>
                </a:lnTo>
                <a:lnTo>
                  <a:pt x="527" y="745"/>
                </a:lnTo>
                <a:lnTo>
                  <a:pt x="528" y="745"/>
                </a:lnTo>
                <a:lnTo>
                  <a:pt x="528" y="744"/>
                </a:lnTo>
                <a:lnTo>
                  <a:pt x="530" y="744"/>
                </a:lnTo>
                <a:lnTo>
                  <a:pt x="530" y="745"/>
                </a:lnTo>
                <a:lnTo>
                  <a:pt x="530" y="747"/>
                </a:lnTo>
                <a:lnTo>
                  <a:pt x="530" y="749"/>
                </a:lnTo>
                <a:lnTo>
                  <a:pt x="530" y="750"/>
                </a:lnTo>
                <a:lnTo>
                  <a:pt x="531" y="750"/>
                </a:lnTo>
                <a:lnTo>
                  <a:pt x="533" y="750"/>
                </a:lnTo>
                <a:lnTo>
                  <a:pt x="535" y="749"/>
                </a:lnTo>
                <a:lnTo>
                  <a:pt x="535" y="750"/>
                </a:lnTo>
                <a:lnTo>
                  <a:pt x="535" y="749"/>
                </a:lnTo>
                <a:lnTo>
                  <a:pt x="535" y="750"/>
                </a:lnTo>
                <a:lnTo>
                  <a:pt x="536" y="750"/>
                </a:lnTo>
                <a:lnTo>
                  <a:pt x="536" y="752"/>
                </a:lnTo>
                <a:lnTo>
                  <a:pt x="536" y="753"/>
                </a:lnTo>
                <a:lnTo>
                  <a:pt x="538" y="753"/>
                </a:lnTo>
                <a:lnTo>
                  <a:pt x="539" y="753"/>
                </a:lnTo>
                <a:lnTo>
                  <a:pt x="541" y="755"/>
                </a:lnTo>
                <a:lnTo>
                  <a:pt x="541" y="753"/>
                </a:lnTo>
                <a:lnTo>
                  <a:pt x="543" y="753"/>
                </a:lnTo>
                <a:lnTo>
                  <a:pt x="543" y="755"/>
                </a:lnTo>
                <a:lnTo>
                  <a:pt x="543" y="753"/>
                </a:lnTo>
                <a:lnTo>
                  <a:pt x="544" y="753"/>
                </a:lnTo>
                <a:lnTo>
                  <a:pt x="544" y="752"/>
                </a:lnTo>
                <a:lnTo>
                  <a:pt x="543" y="752"/>
                </a:lnTo>
                <a:lnTo>
                  <a:pt x="544" y="752"/>
                </a:lnTo>
                <a:lnTo>
                  <a:pt x="543" y="752"/>
                </a:lnTo>
                <a:lnTo>
                  <a:pt x="541" y="752"/>
                </a:lnTo>
                <a:lnTo>
                  <a:pt x="541" y="750"/>
                </a:lnTo>
                <a:lnTo>
                  <a:pt x="539" y="750"/>
                </a:lnTo>
                <a:lnTo>
                  <a:pt x="538" y="750"/>
                </a:lnTo>
                <a:lnTo>
                  <a:pt x="536" y="750"/>
                </a:lnTo>
                <a:lnTo>
                  <a:pt x="536" y="749"/>
                </a:lnTo>
                <a:lnTo>
                  <a:pt x="536" y="747"/>
                </a:lnTo>
                <a:lnTo>
                  <a:pt x="535" y="747"/>
                </a:lnTo>
                <a:lnTo>
                  <a:pt x="533" y="747"/>
                </a:lnTo>
                <a:lnTo>
                  <a:pt x="531" y="745"/>
                </a:lnTo>
                <a:lnTo>
                  <a:pt x="531" y="744"/>
                </a:lnTo>
                <a:lnTo>
                  <a:pt x="530" y="744"/>
                </a:lnTo>
                <a:lnTo>
                  <a:pt x="531" y="744"/>
                </a:lnTo>
                <a:lnTo>
                  <a:pt x="530" y="744"/>
                </a:lnTo>
                <a:lnTo>
                  <a:pt x="528" y="744"/>
                </a:lnTo>
                <a:lnTo>
                  <a:pt x="530" y="744"/>
                </a:lnTo>
                <a:lnTo>
                  <a:pt x="530" y="742"/>
                </a:lnTo>
                <a:lnTo>
                  <a:pt x="528" y="742"/>
                </a:lnTo>
                <a:lnTo>
                  <a:pt x="528" y="741"/>
                </a:lnTo>
                <a:lnTo>
                  <a:pt x="527" y="741"/>
                </a:lnTo>
                <a:lnTo>
                  <a:pt x="527" y="742"/>
                </a:lnTo>
                <a:lnTo>
                  <a:pt x="527" y="744"/>
                </a:lnTo>
                <a:lnTo>
                  <a:pt x="525" y="744"/>
                </a:lnTo>
                <a:lnTo>
                  <a:pt x="525" y="745"/>
                </a:lnTo>
                <a:lnTo>
                  <a:pt x="523" y="745"/>
                </a:lnTo>
                <a:lnTo>
                  <a:pt x="523" y="747"/>
                </a:lnTo>
                <a:lnTo>
                  <a:pt x="522" y="747"/>
                </a:lnTo>
                <a:lnTo>
                  <a:pt x="520" y="747"/>
                </a:lnTo>
                <a:lnTo>
                  <a:pt x="519" y="747"/>
                </a:lnTo>
                <a:lnTo>
                  <a:pt x="519" y="749"/>
                </a:lnTo>
                <a:lnTo>
                  <a:pt x="517" y="749"/>
                </a:lnTo>
                <a:lnTo>
                  <a:pt x="515" y="749"/>
                </a:lnTo>
                <a:lnTo>
                  <a:pt x="514" y="749"/>
                </a:lnTo>
                <a:lnTo>
                  <a:pt x="514" y="750"/>
                </a:lnTo>
                <a:lnTo>
                  <a:pt x="512" y="750"/>
                </a:lnTo>
                <a:lnTo>
                  <a:pt x="511" y="750"/>
                </a:lnTo>
                <a:lnTo>
                  <a:pt x="511" y="749"/>
                </a:lnTo>
                <a:lnTo>
                  <a:pt x="509" y="747"/>
                </a:lnTo>
                <a:lnTo>
                  <a:pt x="509" y="745"/>
                </a:lnTo>
                <a:lnTo>
                  <a:pt x="507" y="745"/>
                </a:lnTo>
                <a:lnTo>
                  <a:pt x="507" y="744"/>
                </a:lnTo>
                <a:lnTo>
                  <a:pt x="506" y="744"/>
                </a:lnTo>
                <a:lnTo>
                  <a:pt x="506" y="745"/>
                </a:lnTo>
                <a:lnTo>
                  <a:pt x="504" y="745"/>
                </a:lnTo>
                <a:lnTo>
                  <a:pt x="503" y="745"/>
                </a:lnTo>
                <a:lnTo>
                  <a:pt x="503" y="744"/>
                </a:lnTo>
                <a:lnTo>
                  <a:pt x="501" y="744"/>
                </a:lnTo>
                <a:lnTo>
                  <a:pt x="501" y="742"/>
                </a:lnTo>
                <a:lnTo>
                  <a:pt x="499" y="741"/>
                </a:lnTo>
                <a:lnTo>
                  <a:pt x="499" y="739"/>
                </a:lnTo>
                <a:lnTo>
                  <a:pt x="499" y="737"/>
                </a:lnTo>
                <a:lnTo>
                  <a:pt x="499" y="736"/>
                </a:lnTo>
                <a:lnTo>
                  <a:pt x="499" y="734"/>
                </a:lnTo>
                <a:lnTo>
                  <a:pt x="499" y="733"/>
                </a:lnTo>
                <a:lnTo>
                  <a:pt x="499" y="731"/>
                </a:lnTo>
                <a:lnTo>
                  <a:pt x="498" y="731"/>
                </a:lnTo>
                <a:lnTo>
                  <a:pt x="499" y="731"/>
                </a:lnTo>
                <a:lnTo>
                  <a:pt x="499" y="729"/>
                </a:lnTo>
                <a:lnTo>
                  <a:pt x="498" y="729"/>
                </a:lnTo>
                <a:lnTo>
                  <a:pt x="498" y="728"/>
                </a:lnTo>
                <a:lnTo>
                  <a:pt x="496" y="728"/>
                </a:lnTo>
                <a:lnTo>
                  <a:pt x="496" y="729"/>
                </a:lnTo>
                <a:lnTo>
                  <a:pt x="495" y="729"/>
                </a:lnTo>
                <a:lnTo>
                  <a:pt x="495" y="731"/>
                </a:lnTo>
                <a:lnTo>
                  <a:pt x="495" y="733"/>
                </a:lnTo>
                <a:lnTo>
                  <a:pt x="495" y="734"/>
                </a:lnTo>
                <a:lnTo>
                  <a:pt x="495" y="736"/>
                </a:lnTo>
                <a:lnTo>
                  <a:pt x="495" y="737"/>
                </a:lnTo>
                <a:lnTo>
                  <a:pt x="495" y="739"/>
                </a:lnTo>
                <a:lnTo>
                  <a:pt x="496" y="741"/>
                </a:lnTo>
                <a:lnTo>
                  <a:pt x="496" y="742"/>
                </a:lnTo>
                <a:lnTo>
                  <a:pt x="495" y="742"/>
                </a:lnTo>
                <a:lnTo>
                  <a:pt x="493" y="742"/>
                </a:lnTo>
                <a:lnTo>
                  <a:pt x="491" y="742"/>
                </a:lnTo>
                <a:lnTo>
                  <a:pt x="491" y="741"/>
                </a:lnTo>
                <a:lnTo>
                  <a:pt x="490" y="741"/>
                </a:lnTo>
                <a:lnTo>
                  <a:pt x="488" y="741"/>
                </a:lnTo>
                <a:lnTo>
                  <a:pt x="487" y="741"/>
                </a:lnTo>
                <a:lnTo>
                  <a:pt x="485" y="741"/>
                </a:lnTo>
                <a:lnTo>
                  <a:pt x="483" y="741"/>
                </a:lnTo>
                <a:lnTo>
                  <a:pt x="483" y="739"/>
                </a:lnTo>
                <a:lnTo>
                  <a:pt x="482" y="739"/>
                </a:lnTo>
                <a:lnTo>
                  <a:pt x="480" y="737"/>
                </a:lnTo>
                <a:lnTo>
                  <a:pt x="479" y="737"/>
                </a:lnTo>
                <a:lnTo>
                  <a:pt x="479" y="736"/>
                </a:lnTo>
                <a:lnTo>
                  <a:pt x="477" y="736"/>
                </a:lnTo>
                <a:lnTo>
                  <a:pt x="475" y="736"/>
                </a:lnTo>
                <a:lnTo>
                  <a:pt x="475" y="734"/>
                </a:lnTo>
                <a:lnTo>
                  <a:pt x="474" y="734"/>
                </a:lnTo>
                <a:lnTo>
                  <a:pt x="472" y="734"/>
                </a:lnTo>
                <a:lnTo>
                  <a:pt x="471" y="734"/>
                </a:lnTo>
                <a:lnTo>
                  <a:pt x="471" y="733"/>
                </a:lnTo>
                <a:lnTo>
                  <a:pt x="471" y="734"/>
                </a:lnTo>
                <a:lnTo>
                  <a:pt x="469" y="734"/>
                </a:lnTo>
                <a:lnTo>
                  <a:pt x="467" y="734"/>
                </a:lnTo>
                <a:lnTo>
                  <a:pt x="466" y="734"/>
                </a:lnTo>
                <a:lnTo>
                  <a:pt x="464" y="734"/>
                </a:lnTo>
                <a:lnTo>
                  <a:pt x="464" y="736"/>
                </a:lnTo>
                <a:lnTo>
                  <a:pt x="463" y="736"/>
                </a:lnTo>
                <a:lnTo>
                  <a:pt x="461" y="736"/>
                </a:lnTo>
                <a:lnTo>
                  <a:pt x="461" y="737"/>
                </a:lnTo>
                <a:lnTo>
                  <a:pt x="459" y="736"/>
                </a:lnTo>
                <a:lnTo>
                  <a:pt x="459" y="737"/>
                </a:lnTo>
                <a:lnTo>
                  <a:pt x="459" y="736"/>
                </a:lnTo>
                <a:lnTo>
                  <a:pt x="459" y="734"/>
                </a:lnTo>
                <a:lnTo>
                  <a:pt x="459" y="733"/>
                </a:lnTo>
                <a:lnTo>
                  <a:pt x="459" y="731"/>
                </a:lnTo>
                <a:lnTo>
                  <a:pt x="459" y="729"/>
                </a:lnTo>
                <a:lnTo>
                  <a:pt x="459" y="728"/>
                </a:lnTo>
                <a:lnTo>
                  <a:pt x="459" y="726"/>
                </a:lnTo>
                <a:lnTo>
                  <a:pt x="459" y="725"/>
                </a:lnTo>
                <a:lnTo>
                  <a:pt x="461" y="723"/>
                </a:lnTo>
                <a:lnTo>
                  <a:pt x="461" y="721"/>
                </a:lnTo>
                <a:lnTo>
                  <a:pt x="461" y="720"/>
                </a:lnTo>
                <a:lnTo>
                  <a:pt x="461" y="718"/>
                </a:lnTo>
                <a:lnTo>
                  <a:pt x="461" y="717"/>
                </a:lnTo>
                <a:lnTo>
                  <a:pt x="461" y="715"/>
                </a:lnTo>
                <a:lnTo>
                  <a:pt x="461" y="713"/>
                </a:lnTo>
                <a:lnTo>
                  <a:pt x="461" y="712"/>
                </a:lnTo>
                <a:lnTo>
                  <a:pt x="461" y="710"/>
                </a:lnTo>
                <a:lnTo>
                  <a:pt x="461" y="709"/>
                </a:lnTo>
                <a:lnTo>
                  <a:pt x="461" y="707"/>
                </a:lnTo>
                <a:lnTo>
                  <a:pt x="459" y="707"/>
                </a:lnTo>
                <a:lnTo>
                  <a:pt x="459" y="705"/>
                </a:lnTo>
                <a:lnTo>
                  <a:pt x="459" y="704"/>
                </a:lnTo>
                <a:lnTo>
                  <a:pt x="458" y="704"/>
                </a:lnTo>
                <a:lnTo>
                  <a:pt x="458" y="705"/>
                </a:lnTo>
                <a:lnTo>
                  <a:pt x="456" y="704"/>
                </a:lnTo>
                <a:lnTo>
                  <a:pt x="456" y="702"/>
                </a:lnTo>
                <a:lnTo>
                  <a:pt x="456" y="701"/>
                </a:lnTo>
                <a:lnTo>
                  <a:pt x="458" y="699"/>
                </a:lnTo>
                <a:lnTo>
                  <a:pt x="458" y="697"/>
                </a:lnTo>
                <a:lnTo>
                  <a:pt x="458" y="696"/>
                </a:lnTo>
                <a:lnTo>
                  <a:pt x="458" y="694"/>
                </a:lnTo>
                <a:lnTo>
                  <a:pt x="458" y="696"/>
                </a:lnTo>
                <a:lnTo>
                  <a:pt x="458" y="694"/>
                </a:lnTo>
                <a:lnTo>
                  <a:pt x="458" y="693"/>
                </a:lnTo>
                <a:lnTo>
                  <a:pt x="458" y="691"/>
                </a:lnTo>
                <a:lnTo>
                  <a:pt x="458" y="689"/>
                </a:lnTo>
                <a:lnTo>
                  <a:pt x="458" y="688"/>
                </a:lnTo>
                <a:lnTo>
                  <a:pt x="458" y="686"/>
                </a:lnTo>
                <a:lnTo>
                  <a:pt x="459" y="686"/>
                </a:lnTo>
                <a:lnTo>
                  <a:pt x="459" y="685"/>
                </a:lnTo>
                <a:lnTo>
                  <a:pt x="459" y="683"/>
                </a:lnTo>
                <a:lnTo>
                  <a:pt x="461" y="683"/>
                </a:lnTo>
                <a:lnTo>
                  <a:pt x="461" y="681"/>
                </a:lnTo>
                <a:lnTo>
                  <a:pt x="461" y="680"/>
                </a:lnTo>
                <a:lnTo>
                  <a:pt x="461" y="681"/>
                </a:lnTo>
                <a:lnTo>
                  <a:pt x="461" y="683"/>
                </a:lnTo>
                <a:lnTo>
                  <a:pt x="463" y="685"/>
                </a:lnTo>
                <a:lnTo>
                  <a:pt x="461" y="686"/>
                </a:lnTo>
                <a:lnTo>
                  <a:pt x="461" y="688"/>
                </a:lnTo>
                <a:lnTo>
                  <a:pt x="461" y="689"/>
                </a:lnTo>
                <a:lnTo>
                  <a:pt x="463" y="689"/>
                </a:lnTo>
                <a:lnTo>
                  <a:pt x="463" y="688"/>
                </a:lnTo>
                <a:lnTo>
                  <a:pt x="464" y="688"/>
                </a:lnTo>
                <a:lnTo>
                  <a:pt x="464" y="686"/>
                </a:lnTo>
                <a:lnTo>
                  <a:pt x="464" y="685"/>
                </a:lnTo>
                <a:lnTo>
                  <a:pt x="464" y="683"/>
                </a:lnTo>
                <a:lnTo>
                  <a:pt x="463" y="683"/>
                </a:lnTo>
                <a:lnTo>
                  <a:pt x="463" y="681"/>
                </a:lnTo>
                <a:lnTo>
                  <a:pt x="463" y="680"/>
                </a:lnTo>
                <a:lnTo>
                  <a:pt x="463" y="678"/>
                </a:lnTo>
                <a:lnTo>
                  <a:pt x="464" y="678"/>
                </a:lnTo>
                <a:lnTo>
                  <a:pt x="466" y="678"/>
                </a:lnTo>
                <a:lnTo>
                  <a:pt x="467" y="678"/>
                </a:lnTo>
                <a:lnTo>
                  <a:pt x="467" y="680"/>
                </a:lnTo>
                <a:lnTo>
                  <a:pt x="469" y="680"/>
                </a:lnTo>
                <a:lnTo>
                  <a:pt x="469" y="678"/>
                </a:lnTo>
                <a:lnTo>
                  <a:pt x="469" y="680"/>
                </a:lnTo>
                <a:lnTo>
                  <a:pt x="469" y="678"/>
                </a:lnTo>
                <a:lnTo>
                  <a:pt x="469" y="680"/>
                </a:lnTo>
                <a:lnTo>
                  <a:pt x="471" y="680"/>
                </a:lnTo>
                <a:lnTo>
                  <a:pt x="471" y="678"/>
                </a:lnTo>
                <a:lnTo>
                  <a:pt x="471" y="680"/>
                </a:lnTo>
                <a:lnTo>
                  <a:pt x="472" y="680"/>
                </a:lnTo>
                <a:lnTo>
                  <a:pt x="472" y="678"/>
                </a:lnTo>
                <a:lnTo>
                  <a:pt x="474" y="678"/>
                </a:lnTo>
                <a:lnTo>
                  <a:pt x="475" y="677"/>
                </a:lnTo>
                <a:lnTo>
                  <a:pt x="475" y="675"/>
                </a:lnTo>
                <a:lnTo>
                  <a:pt x="477" y="675"/>
                </a:lnTo>
                <a:lnTo>
                  <a:pt x="479" y="675"/>
                </a:lnTo>
                <a:lnTo>
                  <a:pt x="480" y="675"/>
                </a:lnTo>
                <a:lnTo>
                  <a:pt x="480" y="673"/>
                </a:lnTo>
                <a:lnTo>
                  <a:pt x="482" y="673"/>
                </a:lnTo>
                <a:lnTo>
                  <a:pt x="483" y="673"/>
                </a:lnTo>
                <a:lnTo>
                  <a:pt x="485" y="673"/>
                </a:lnTo>
                <a:lnTo>
                  <a:pt x="485" y="675"/>
                </a:lnTo>
                <a:lnTo>
                  <a:pt x="487" y="675"/>
                </a:lnTo>
                <a:lnTo>
                  <a:pt x="487" y="677"/>
                </a:lnTo>
                <a:lnTo>
                  <a:pt x="488" y="677"/>
                </a:lnTo>
                <a:lnTo>
                  <a:pt x="490" y="677"/>
                </a:lnTo>
                <a:lnTo>
                  <a:pt x="490" y="675"/>
                </a:lnTo>
                <a:lnTo>
                  <a:pt x="488" y="675"/>
                </a:lnTo>
                <a:lnTo>
                  <a:pt x="490" y="675"/>
                </a:lnTo>
                <a:lnTo>
                  <a:pt x="488" y="675"/>
                </a:lnTo>
                <a:lnTo>
                  <a:pt x="487" y="673"/>
                </a:lnTo>
                <a:lnTo>
                  <a:pt x="487" y="672"/>
                </a:lnTo>
                <a:lnTo>
                  <a:pt x="487" y="670"/>
                </a:lnTo>
                <a:lnTo>
                  <a:pt x="487" y="669"/>
                </a:lnTo>
                <a:lnTo>
                  <a:pt x="488" y="669"/>
                </a:lnTo>
                <a:lnTo>
                  <a:pt x="487" y="669"/>
                </a:lnTo>
                <a:lnTo>
                  <a:pt x="487" y="667"/>
                </a:lnTo>
                <a:lnTo>
                  <a:pt x="487" y="669"/>
                </a:lnTo>
                <a:lnTo>
                  <a:pt x="485" y="669"/>
                </a:lnTo>
                <a:lnTo>
                  <a:pt x="485" y="670"/>
                </a:lnTo>
                <a:lnTo>
                  <a:pt x="483" y="669"/>
                </a:lnTo>
                <a:lnTo>
                  <a:pt x="482" y="669"/>
                </a:lnTo>
                <a:lnTo>
                  <a:pt x="482" y="670"/>
                </a:lnTo>
                <a:lnTo>
                  <a:pt x="482" y="669"/>
                </a:lnTo>
                <a:lnTo>
                  <a:pt x="482" y="670"/>
                </a:lnTo>
                <a:lnTo>
                  <a:pt x="480" y="670"/>
                </a:lnTo>
                <a:lnTo>
                  <a:pt x="479" y="670"/>
                </a:lnTo>
                <a:lnTo>
                  <a:pt x="477" y="670"/>
                </a:lnTo>
                <a:lnTo>
                  <a:pt x="477" y="672"/>
                </a:lnTo>
                <a:lnTo>
                  <a:pt x="475" y="672"/>
                </a:lnTo>
                <a:lnTo>
                  <a:pt x="474" y="672"/>
                </a:lnTo>
                <a:lnTo>
                  <a:pt x="472" y="672"/>
                </a:lnTo>
                <a:lnTo>
                  <a:pt x="471" y="672"/>
                </a:lnTo>
                <a:lnTo>
                  <a:pt x="469" y="672"/>
                </a:lnTo>
                <a:lnTo>
                  <a:pt x="467" y="672"/>
                </a:lnTo>
                <a:lnTo>
                  <a:pt x="466" y="672"/>
                </a:lnTo>
                <a:lnTo>
                  <a:pt x="464" y="672"/>
                </a:lnTo>
                <a:lnTo>
                  <a:pt x="463" y="672"/>
                </a:lnTo>
                <a:lnTo>
                  <a:pt x="463" y="670"/>
                </a:lnTo>
                <a:lnTo>
                  <a:pt x="461" y="670"/>
                </a:lnTo>
                <a:lnTo>
                  <a:pt x="461" y="669"/>
                </a:lnTo>
                <a:lnTo>
                  <a:pt x="461" y="667"/>
                </a:lnTo>
                <a:lnTo>
                  <a:pt x="461" y="665"/>
                </a:lnTo>
                <a:lnTo>
                  <a:pt x="459" y="665"/>
                </a:lnTo>
                <a:lnTo>
                  <a:pt x="459" y="664"/>
                </a:lnTo>
                <a:lnTo>
                  <a:pt x="458" y="664"/>
                </a:lnTo>
                <a:lnTo>
                  <a:pt x="459" y="665"/>
                </a:lnTo>
                <a:lnTo>
                  <a:pt x="459" y="667"/>
                </a:lnTo>
                <a:lnTo>
                  <a:pt x="458" y="667"/>
                </a:lnTo>
                <a:lnTo>
                  <a:pt x="458" y="669"/>
                </a:lnTo>
                <a:lnTo>
                  <a:pt x="458" y="670"/>
                </a:lnTo>
                <a:lnTo>
                  <a:pt x="458" y="672"/>
                </a:lnTo>
                <a:lnTo>
                  <a:pt x="458" y="673"/>
                </a:lnTo>
                <a:lnTo>
                  <a:pt x="458" y="675"/>
                </a:lnTo>
                <a:lnTo>
                  <a:pt x="458" y="677"/>
                </a:lnTo>
                <a:lnTo>
                  <a:pt x="456" y="677"/>
                </a:lnTo>
                <a:lnTo>
                  <a:pt x="456" y="678"/>
                </a:lnTo>
                <a:lnTo>
                  <a:pt x="455" y="678"/>
                </a:lnTo>
                <a:lnTo>
                  <a:pt x="455" y="680"/>
                </a:lnTo>
                <a:lnTo>
                  <a:pt x="455" y="681"/>
                </a:lnTo>
                <a:lnTo>
                  <a:pt x="453" y="681"/>
                </a:lnTo>
                <a:lnTo>
                  <a:pt x="453" y="683"/>
                </a:lnTo>
                <a:lnTo>
                  <a:pt x="453" y="685"/>
                </a:lnTo>
                <a:lnTo>
                  <a:pt x="453" y="686"/>
                </a:lnTo>
                <a:lnTo>
                  <a:pt x="451" y="686"/>
                </a:lnTo>
                <a:lnTo>
                  <a:pt x="451" y="688"/>
                </a:lnTo>
                <a:lnTo>
                  <a:pt x="451" y="689"/>
                </a:lnTo>
                <a:lnTo>
                  <a:pt x="451" y="691"/>
                </a:lnTo>
                <a:lnTo>
                  <a:pt x="451" y="693"/>
                </a:lnTo>
                <a:lnTo>
                  <a:pt x="451" y="694"/>
                </a:lnTo>
                <a:lnTo>
                  <a:pt x="451" y="696"/>
                </a:lnTo>
                <a:lnTo>
                  <a:pt x="451" y="697"/>
                </a:lnTo>
                <a:lnTo>
                  <a:pt x="451" y="696"/>
                </a:lnTo>
                <a:lnTo>
                  <a:pt x="450" y="697"/>
                </a:lnTo>
                <a:lnTo>
                  <a:pt x="448" y="697"/>
                </a:lnTo>
                <a:lnTo>
                  <a:pt x="448" y="699"/>
                </a:lnTo>
                <a:lnTo>
                  <a:pt x="447" y="699"/>
                </a:lnTo>
                <a:lnTo>
                  <a:pt x="447" y="701"/>
                </a:lnTo>
                <a:lnTo>
                  <a:pt x="445" y="701"/>
                </a:lnTo>
                <a:lnTo>
                  <a:pt x="445" y="702"/>
                </a:lnTo>
                <a:lnTo>
                  <a:pt x="443" y="702"/>
                </a:lnTo>
                <a:lnTo>
                  <a:pt x="442" y="704"/>
                </a:lnTo>
                <a:lnTo>
                  <a:pt x="440" y="704"/>
                </a:lnTo>
                <a:lnTo>
                  <a:pt x="439" y="704"/>
                </a:lnTo>
                <a:lnTo>
                  <a:pt x="437" y="704"/>
                </a:lnTo>
                <a:lnTo>
                  <a:pt x="437" y="705"/>
                </a:lnTo>
                <a:lnTo>
                  <a:pt x="437" y="704"/>
                </a:lnTo>
                <a:lnTo>
                  <a:pt x="435" y="705"/>
                </a:lnTo>
                <a:lnTo>
                  <a:pt x="434" y="705"/>
                </a:lnTo>
                <a:lnTo>
                  <a:pt x="434" y="707"/>
                </a:lnTo>
                <a:lnTo>
                  <a:pt x="435" y="707"/>
                </a:lnTo>
                <a:lnTo>
                  <a:pt x="437" y="707"/>
                </a:lnTo>
                <a:lnTo>
                  <a:pt x="439" y="707"/>
                </a:lnTo>
                <a:lnTo>
                  <a:pt x="439" y="709"/>
                </a:lnTo>
                <a:lnTo>
                  <a:pt x="439" y="710"/>
                </a:lnTo>
                <a:lnTo>
                  <a:pt x="439" y="712"/>
                </a:lnTo>
                <a:lnTo>
                  <a:pt x="437" y="712"/>
                </a:lnTo>
                <a:lnTo>
                  <a:pt x="437" y="713"/>
                </a:lnTo>
                <a:lnTo>
                  <a:pt x="435" y="715"/>
                </a:lnTo>
                <a:lnTo>
                  <a:pt x="434" y="715"/>
                </a:lnTo>
                <a:lnTo>
                  <a:pt x="434" y="717"/>
                </a:lnTo>
                <a:lnTo>
                  <a:pt x="434" y="718"/>
                </a:lnTo>
                <a:lnTo>
                  <a:pt x="434" y="720"/>
                </a:lnTo>
                <a:lnTo>
                  <a:pt x="434" y="718"/>
                </a:lnTo>
                <a:lnTo>
                  <a:pt x="434" y="720"/>
                </a:lnTo>
                <a:lnTo>
                  <a:pt x="432" y="720"/>
                </a:lnTo>
                <a:lnTo>
                  <a:pt x="431" y="720"/>
                </a:lnTo>
                <a:lnTo>
                  <a:pt x="431" y="721"/>
                </a:lnTo>
                <a:lnTo>
                  <a:pt x="429" y="721"/>
                </a:lnTo>
                <a:lnTo>
                  <a:pt x="429" y="723"/>
                </a:lnTo>
                <a:lnTo>
                  <a:pt x="427" y="723"/>
                </a:lnTo>
                <a:lnTo>
                  <a:pt x="426" y="723"/>
                </a:lnTo>
                <a:lnTo>
                  <a:pt x="424" y="723"/>
                </a:lnTo>
                <a:lnTo>
                  <a:pt x="423" y="723"/>
                </a:lnTo>
                <a:lnTo>
                  <a:pt x="421" y="723"/>
                </a:lnTo>
                <a:lnTo>
                  <a:pt x="421" y="725"/>
                </a:lnTo>
                <a:lnTo>
                  <a:pt x="419" y="725"/>
                </a:lnTo>
                <a:lnTo>
                  <a:pt x="419" y="723"/>
                </a:lnTo>
                <a:lnTo>
                  <a:pt x="418" y="723"/>
                </a:lnTo>
                <a:lnTo>
                  <a:pt x="418" y="725"/>
                </a:lnTo>
                <a:lnTo>
                  <a:pt x="416" y="723"/>
                </a:lnTo>
                <a:lnTo>
                  <a:pt x="415" y="723"/>
                </a:lnTo>
                <a:lnTo>
                  <a:pt x="415" y="725"/>
                </a:lnTo>
                <a:lnTo>
                  <a:pt x="413" y="725"/>
                </a:lnTo>
                <a:lnTo>
                  <a:pt x="413" y="723"/>
                </a:lnTo>
                <a:lnTo>
                  <a:pt x="411" y="723"/>
                </a:lnTo>
                <a:lnTo>
                  <a:pt x="410" y="723"/>
                </a:lnTo>
                <a:lnTo>
                  <a:pt x="408" y="723"/>
                </a:lnTo>
                <a:lnTo>
                  <a:pt x="407" y="723"/>
                </a:lnTo>
                <a:lnTo>
                  <a:pt x="407" y="725"/>
                </a:lnTo>
                <a:lnTo>
                  <a:pt x="407" y="723"/>
                </a:lnTo>
                <a:lnTo>
                  <a:pt x="407" y="725"/>
                </a:lnTo>
                <a:lnTo>
                  <a:pt x="405" y="723"/>
                </a:lnTo>
                <a:lnTo>
                  <a:pt x="403" y="723"/>
                </a:lnTo>
                <a:lnTo>
                  <a:pt x="402" y="723"/>
                </a:lnTo>
                <a:lnTo>
                  <a:pt x="400" y="721"/>
                </a:lnTo>
                <a:lnTo>
                  <a:pt x="400" y="720"/>
                </a:lnTo>
                <a:lnTo>
                  <a:pt x="399" y="720"/>
                </a:lnTo>
                <a:lnTo>
                  <a:pt x="397" y="720"/>
                </a:lnTo>
                <a:lnTo>
                  <a:pt x="395" y="720"/>
                </a:lnTo>
                <a:lnTo>
                  <a:pt x="395" y="718"/>
                </a:lnTo>
                <a:lnTo>
                  <a:pt x="394" y="718"/>
                </a:lnTo>
                <a:lnTo>
                  <a:pt x="392" y="718"/>
                </a:lnTo>
                <a:lnTo>
                  <a:pt x="392" y="717"/>
                </a:lnTo>
                <a:lnTo>
                  <a:pt x="392" y="718"/>
                </a:lnTo>
                <a:lnTo>
                  <a:pt x="392" y="717"/>
                </a:lnTo>
                <a:lnTo>
                  <a:pt x="391" y="717"/>
                </a:lnTo>
                <a:lnTo>
                  <a:pt x="389" y="717"/>
                </a:lnTo>
                <a:lnTo>
                  <a:pt x="389" y="715"/>
                </a:lnTo>
                <a:lnTo>
                  <a:pt x="387" y="715"/>
                </a:lnTo>
                <a:lnTo>
                  <a:pt x="387" y="713"/>
                </a:lnTo>
                <a:lnTo>
                  <a:pt x="387" y="715"/>
                </a:lnTo>
                <a:lnTo>
                  <a:pt x="387" y="713"/>
                </a:lnTo>
                <a:lnTo>
                  <a:pt x="387" y="712"/>
                </a:lnTo>
                <a:lnTo>
                  <a:pt x="387" y="710"/>
                </a:lnTo>
                <a:lnTo>
                  <a:pt x="389" y="710"/>
                </a:lnTo>
                <a:lnTo>
                  <a:pt x="387" y="710"/>
                </a:lnTo>
                <a:lnTo>
                  <a:pt x="389" y="710"/>
                </a:lnTo>
                <a:lnTo>
                  <a:pt x="387" y="710"/>
                </a:lnTo>
                <a:lnTo>
                  <a:pt x="387" y="709"/>
                </a:lnTo>
                <a:lnTo>
                  <a:pt x="389" y="709"/>
                </a:lnTo>
                <a:lnTo>
                  <a:pt x="389" y="707"/>
                </a:lnTo>
                <a:lnTo>
                  <a:pt x="391" y="707"/>
                </a:lnTo>
                <a:lnTo>
                  <a:pt x="392" y="707"/>
                </a:lnTo>
                <a:lnTo>
                  <a:pt x="392" y="705"/>
                </a:lnTo>
                <a:lnTo>
                  <a:pt x="391" y="707"/>
                </a:lnTo>
                <a:lnTo>
                  <a:pt x="389" y="707"/>
                </a:lnTo>
                <a:lnTo>
                  <a:pt x="387" y="707"/>
                </a:lnTo>
                <a:lnTo>
                  <a:pt x="387" y="709"/>
                </a:lnTo>
                <a:lnTo>
                  <a:pt x="386" y="709"/>
                </a:lnTo>
                <a:lnTo>
                  <a:pt x="386" y="707"/>
                </a:lnTo>
                <a:lnTo>
                  <a:pt x="386" y="709"/>
                </a:lnTo>
                <a:lnTo>
                  <a:pt x="386" y="710"/>
                </a:lnTo>
                <a:lnTo>
                  <a:pt x="384" y="710"/>
                </a:lnTo>
                <a:lnTo>
                  <a:pt x="384" y="712"/>
                </a:lnTo>
                <a:lnTo>
                  <a:pt x="383" y="712"/>
                </a:lnTo>
                <a:lnTo>
                  <a:pt x="383" y="713"/>
                </a:lnTo>
                <a:lnTo>
                  <a:pt x="381" y="713"/>
                </a:lnTo>
                <a:lnTo>
                  <a:pt x="381" y="712"/>
                </a:lnTo>
                <a:lnTo>
                  <a:pt x="381" y="713"/>
                </a:lnTo>
                <a:lnTo>
                  <a:pt x="379" y="713"/>
                </a:lnTo>
                <a:lnTo>
                  <a:pt x="378" y="713"/>
                </a:lnTo>
                <a:lnTo>
                  <a:pt x="378" y="715"/>
                </a:lnTo>
                <a:lnTo>
                  <a:pt x="376" y="717"/>
                </a:lnTo>
                <a:lnTo>
                  <a:pt x="376" y="715"/>
                </a:lnTo>
                <a:lnTo>
                  <a:pt x="375" y="715"/>
                </a:lnTo>
                <a:lnTo>
                  <a:pt x="375" y="713"/>
                </a:lnTo>
                <a:lnTo>
                  <a:pt x="373" y="713"/>
                </a:lnTo>
                <a:lnTo>
                  <a:pt x="373" y="712"/>
                </a:lnTo>
                <a:lnTo>
                  <a:pt x="373" y="710"/>
                </a:lnTo>
                <a:lnTo>
                  <a:pt x="371" y="710"/>
                </a:lnTo>
                <a:lnTo>
                  <a:pt x="371" y="709"/>
                </a:lnTo>
                <a:lnTo>
                  <a:pt x="371" y="707"/>
                </a:lnTo>
                <a:lnTo>
                  <a:pt x="371" y="705"/>
                </a:lnTo>
                <a:lnTo>
                  <a:pt x="371" y="704"/>
                </a:lnTo>
                <a:lnTo>
                  <a:pt x="370" y="702"/>
                </a:lnTo>
                <a:lnTo>
                  <a:pt x="370" y="701"/>
                </a:lnTo>
                <a:lnTo>
                  <a:pt x="368" y="701"/>
                </a:lnTo>
                <a:lnTo>
                  <a:pt x="368" y="699"/>
                </a:lnTo>
                <a:lnTo>
                  <a:pt x="368" y="697"/>
                </a:lnTo>
                <a:lnTo>
                  <a:pt x="367" y="697"/>
                </a:lnTo>
                <a:lnTo>
                  <a:pt x="367" y="696"/>
                </a:lnTo>
                <a:lnTo>
                  <a:pt x="367" y="694"/>
                </a:lnTo>
                <a:lnTo>
                  <a:pt x="365" y="694"/>
                </a:lnTo>
                <a:lnTo>
                  <a:pt x="363" y="694"/>
                </a:lnTo>
                <a:lnTo>
                  <a:pt x="363" y="693"/>
                </a:lnTo>
                <a:lnTo>
                  <a:pt x="362" y="693"/>
                </a:lnTo>
                <a:lnTo>
                  <a:pt x="362" y="691"/>
                </a:lnTo>
                <a:lnTo>
                  <a:pt x="362" y="689"/>
                </a:lnTo>
                <a:lnTo>
                  <a:pt x="360" y="689"/>
                </a:lnTo>
                <a:lnTo>
                  <a:pt x="360" y="688"/>
                </a:lnTo>
                <a:lnTo>
                  <a:pt x="360" y="686"/>
                </a:lnTo>
                <a:lnTo>
                  <a:pt x="359" y="686"/>
                </a:lnTo>
                <a:lnTo>
                  <a:pt x="359" y="685"/>
                </a:lnTo>
                <a:lnTo>
                  <a:pt x="359" y="683"/>
                </a:lnTo>
                <a:lnTo>
                  <a:pt x="357" y="681"/>
                </a:lnTo>
                <a:lnTo>
                  <a:pt x="357" y="680"/>
                </a:lnTo>
                <a:lnTo>
                  <a:pt x="357" y="678"/>
                </a:lnTo>
                <a:lnTo>
                  <a:pt x="357" y="677"/>
                </a:lnTo>
                <a:lnTo>
                  <a:pt x="357" y="675"/>
                </a:lnTo>
                <a:lnTo>
                  <a:pt x="357" y="673"/>
                </a:lnTo>
                <a:lnTo>
                  <a:pt x="359" y="673"/>
                </a:lnTo>
                <a:lnTo>
                  <a:pt x="359" y="672"/>
                </a:lnTo>
                <a:lnTo>
                  <a:pt x="357" y="672"/>
                </a:lnTo>
                <a:lnTo>
                  <a:pt x="357" y="670"/>
                </a:lnTo>
                <a:lnTo>
                  <a:pt x="357" y="669"/>
                </a:lnTo>
                <a:lnTo>
                  <a:pt x="359" y="669"/>
                </a:lnTo>
                <a:lnTo>
                  <a:pt x="357" y="669"/>
                </a:lnTo>
                <a:lnTo>
                  <a:pt x="357" y="667"/>
                </a:lnTo>
                <a:lnTo>
                  <a:pt x="359" y="667"/>
                </a:lnTo>
                <a:lnTo>
                  <a:pt x="359" y="669"/>
                </a:lnTo>
                <a:lnTo>
                  <a:pt x="360" y="669"/>
                </a:lnTo>
                <a:lnTo>
                  <a:pt x="360" y="670"/>
                </a:lnTo>
                <a:lnTo>
                  <a:pt x="362" y="670"/>
                </a:lnTo>
                <a:lnTo>
                  <a:pt x="363" y="670"/>
                </a:lnTo>
                <a:lnTo>
                  <a:pt x="365" y="670"/>
                </a:lnTo>
                <a:lnTo>
                  <a:pt x="367" y="670"/>
                </a:lnTo>
                <a:lnTo>
                  <a:pt x="367" y="669"/>
                </a:lnTo>
                <a:lnTo>
                  <a:pt x="368" y="669"/>
                </a:lnTo>
                <a:lnTo>
                  <a:pt x="370" y="667"/>
                </a:lnTo>
                <a:lnTo>
                  <a:pt x="370" y="669"/>
                </a:lnTo>
                <a:lnTo>
                  <a:pt x="371" y="669"/>
                </a:lnTo>
                <a:lnTo>
                  <a:pt x="373" y="669"/>
                </a:lnTo>
                <a:lnTo>
                  <a:pt x="373" y="667"/>
                </a:lnTo>
                <a:lnTo>
                  <a:pt x="373" y="669"/>
                </a:lnTo>
                <a:lnTo>
                  <a:pt x="373" y="667"/>
                </a:lnTo>
                <a:lnTo>
                  <a:pt x="375" y="669"/>
                </a:lnTo>
                <a:lnTo>
                  <a:pt x="375" y="667"/>
                </a:lnTo>
                <a:lnTo>
                  <a:pt x="376" y="665"/>
                </a:lnTo>
                <a:lnTo>
                  <a:pt x="378" y="664"/>
                </a:lnTo>
                <a:lnTo>
                  <a:pt x="379" y="662"/>
                </a:lnTo>
                <a:lnTo>
                  <a:pt x="381" y="662"/>
                </a:lnTo>
                <a:lnTo>
                  <a:pt x="381" y="661"/>
                </a:lnTo>
                <a:lnTo>
                  <a:pt x="383" y="661"/>
                </a:lnTo>
                <a:lnTo>
                  <a:pt x="383" y="659"/>
                </a:lnTo>
                <a:lnTo>
                  <a:pt x="383" y="657"/>
                </a:lnTo>
                <a:lnTo>
                  <a:pt x="381" y="657"/>
                </a:lnTo>
                <a:lnTo>
                  <a:pt x="381" y="656"/>
                </a:lnTo>
                <a:lnTo>
                  <a:pt x="381" y="657"/>
                </a:lnTo>
                <a:lnTo>
                  <a:pt x="379" y="657"/>
                </a:lnTo>
                <a:lnTo>
                  <a:pt x="379" y="659"/>
                </a:lnTo>
                <a:lnTo>
                  <a:pt x="378" y="659"/>
                </a:lnTo>
                <a:lnTo>
                  <a:pt x="376" y="659"/>
                </a:lnTo>
                <a:lnTo>
                  <a:pt x="376" y="661"/>
                </a:lnTo>
                <a:lnTo>
                  <a:pt x="376" y="659"/>
                </a:lnTo>
                <a:lnTo>
                  <a:pt x="376" y="661"/>
                </a:lnTo>
                <a:lnTo>
                  <a:pt x="375" y="661"/>
                </a:lnTo>
                <a:lnTo>
                  <a:pt x="375" y="662"/>
                </a:lnTo>
                <a:lnTo>
                  <a:pt x="375" y="664"/>
                </a:lnTo>
                <a:lnTo>
                  <a:pt x="373" y="664"/>
                </a:lnTo>
                <a:lnTo>
                  <a:pt x="371" y="664"/>
                </a:lnTo>
                <a:lnTo>
                  <a:pt x="370" y="665"/>
                </a:lnTo>
                <a:lnTo>
                  <a:pt x="368" y="665"/>
                </a:lnTo>
                <a:lnTo>
                  <a:pt x="367" y="665"/>
                </a:lnTo>
                <a:lnTo>
                  <a:pt x="367" y="667"/>
                </a:lnTo>
                <a:lnTo>
                  <a:pt x="365" y="667"/>
                </a:lnTo>
                <a:lnTo>
                  <a:pt x="365" y="669"/>
                </a:lnTo>
                <a:lnTo>
                  <a:pt x="363" y="669"/>
                </a:lnTo>
                <a:lnTo>
                  <a:pt x="363" y="667"/>
                </a:lnTo>
                <a:lnTo>
                  <a:pt x="362" y="667"/>
                </a:lnTo>
                <a:lnTo>
                  <a:pt x="362" y="669"/>
                </a:lnTo>
                <a:lnTo>
                  <a:pt x="362" y="667"/>
                </a:lnTo>
                <a:lnTo>
                  <a:pt x="360" y="667"/>
                </a:lnTo>
                <a:lnTo>
                  <a:pt x="360" y="665"/>
                </a:lnTo>
                <a:lnTo>
                  <a:pt x="359" y="665"/>
                </a:lnTo>
                <a:lnTo>
                  <a:pt x="359" y="664"/>
                </a:lnTo>
                <a:lnTo>
                  <a:pt x="357" y="664"/>
                </a:lnTo>
                <a:lnTo>
                  <a:pt x="357" y="662"/>
                </a:lnTo>
                <a:lnTo>
                  <a:pt x="357" y="661"/>
                </a:lnTo>
                <a:lnTo>
                  <a:pt x="357" y="659"/>
                </a:lnTo>
                <a:lnTo>
                  <a:pt x="357" y="657"/>
                </a:lnTo>
                <a:lnTo>
                  <a:pt x="357" y="656"/>
                </a:lnTo>
                <a:lnTo>
                  <a:pt x="357" y="654"/>
                </a:lnTo>
                <a:lnTo>
                  <a:pt x="355" y="654"/>
                </a:lnTo>
                <a:lnTo>
                  <a:pt x="355" y="653"/>
                </a:lnTo>
                <a:lnTo>
                  <a:pt x="355" y="651"/>
                </a:lnTo>
                <a:lnTo>
                  <a:pt x="355" y="649"/>
                </a:lnTo>
                <a:lnTo>
                  <a:pt x="355" y="648"/>
                </a:lnTo>
                <a:lnTo>
                  <a:pt x="355" y="646"/>
                </a:lnTo>
                <a:lnTo>
                  <a:pt x="355" y="645"/>
                </a:lnTo>
                <a:lnTo>
                  <a:pt x="355" y="643"/>
                </a:lnTo>
                <a:lnTo>
                  <a:pt x="354" y="641"/>
                </a:lnTo>
                <a:lnTo>
                  <a:pt x="355" y="641"/>
                </a:lnTo>
                <a:lnTo>
                  <a:pt x="354" y="641"/>
                </a:lnTo>
                <a:lnTo>
                  <a:pt x="354" y="640"/>
                </a:lnTo>
                <a:lnTo>
                  <a:pt x="354" y="638"/>
                </a:lnTo>
                <a:lnTo>
                  <a:pt x="354" y="637"/>
                </a:lnTo>
                <a:lnTo>
                  <a:pt x="354" y="635"/>
                </a:lnTo>
                <a:lnTo>
                  <a:pt x="354" y="633"/>
                </a:lnTo>
                <a:lnTo>
                  <a:pt x="354" y="632"/>
                </a:lnTo>
                <a:lnTo>
                  <a:pt x="354" y="630"/>
                </a:lnTo>
                <a:lnTo>
                  <a:pt x="354" y="629"/>
                </a:lnTo>
                <a:lnTo>
                  <a:pt x="355" y="629"/>
                </a:lnTo>
                <a:lnTo>
                  <a:pt x="355" y="627"/>
                </a:lnTo>
                <a:lnTo>
                  <a:pt x="355" y="625"/>
                </a:lnTo>
                <a:lnTo>
                  <a:pt x="357" y="625"/>
                </a:lnTo>
                <a:lnTo>
                  <a:pt x="355" y="624"/>
                </a:lnTo>
                <a:lnTo>
                  <a:pt x="354" y="624"/>
                </a:lnTo>
                <a:lnTo>
                  <a:pt x="354" y="625"/>
                </a:lnTo>
                <a:lnTo>
                  <a:pt x="352" y="625"/>
                </a:lnTo>
                <a:lnTo>
                  <a:pt x="352" y="624"/>
                </a:lnTo>
                <a:lnTo>
                  <a:pt x="351" y="622"/>
                </a:lnTo>
                <a:lnTo>
                  <a:pt x="351" y="621"/>
                </a:lnTo>
                <a:lnTo>
                  <a:pt x="351" y="619"/>
                </a:lnTo>
                <a:lnTo>
                  <a:pt x="351" y="617"/>
                </a:lnTo>
                <a:lnTo>
                  <a:pt x="351" y="616"/>
                </a:lnTo>
                <a:lnTo>
                  <a:pt x="351" y="614"/>
                </a:lnTo>
                <a:lnTo>
                  <a:pt x="349" y="614"/>
                </a:lnTo>
                <a:lnTo>
                  <a:pt x="349" y="613"/>
                </a:lnTo>
                <a:lnTo>
                  <a:pt x="349" y="611"/>
                </a:lnTo>
                <a:lnTo>
                  <a:pt x="347" y="611"/>
                </a:lnTo>
                <a:lnTo>
                  <a:pt x="347" y="609"/>
                </a:lnTo>
                <a:lnTo>
                  <a:pt x="347" y="608"/>
                </a:lnTo>
                <a:lnTo>
                  <a:pt x="346" y="608"/>
                </a:lnTo>
                <a:lnTo>
                  <a:pt x="346" y="606"/>
                </a:lnTo>
                <a:lnTo>
                  <a:pt x="346" y="605"/>
                </a:lnTo>
                <a:lnTo>
                  <a:pt x="346" y="603"/>
                </a:lnTo>
                <a:lnTo>
                  <a:pt x="344" y="601"/>
                </a:lnTo>
                <a:lnTo>
                  <a:pt x="344" y="600"/>
                </a:lnTo>
                <a:lnTo>
                  <a:pt x="344" y="598"/>
                </a:lnTo>
                <a:lnTo>
                  <a:pt x="346" y="597"/>
                </a:lnTo>
                <a:lnTo>
                  <a:pt x="346" y="595"/>
                </a:lnTo>
                <a:lnTo>
                  <a:pt x="347" y="595"/>
                </a:lnTo>
                <a:lnTo>
                  <a:pt x="347" y="593"/>
                </a:lnTo>
                <a:lnTo>
                  <a:pt x="347" y="592"/>
                </a:lnTo>
                <a:lnTo>
                  <a:pt x="349" y="592"/>
                </a:lnTo>
                <a:lnTo>
                  <a:pt x="351" y="592"/>
                </a:lnTo>
                <a:lnTo>
                  <a:pt x="351" y="590"/>
                </a:lnTo>
                <a:lnTo>
                  <a:pt x="352" y="590"/>
                </a:lnTo>
                <a:lnTo>
                  <a:pt x="354" y="590"/>
                </a:lnTo>
                <a:lnTo>
                  <a:pt x="354" y="592"/>
                </a:lnTo>
                <a:lnTo>
                  <a:pt x="355" y="592"/>
                </a:lnTo>
                <a:lnTo>
                  <a:pt x="355" y="590"/>
                </a:lnTo>
                <a:lnTo>
                  <a:pt x="357" y="590"/>
                </a:lnTo>
                <a:lnTo>
                  <a:pt x="359" y="589"/>
                </a:lnTo>
                <a:lnTo>
                  <a:pt x="360" y="589"/>
                </a:lnTo>
                <a:lnTo>
                  <a:pt x="362" y="589"/>
                </a:lnTo>
                <a:lnTo>
                  <a:pt x="363" y="589"/>
                </a:lnTo>
                <a:lnTo>
                  <a:pt x="365" y="589"/>
                </a:lnTo>
                <a:lnTo>
                  <a:pt x="365" y="587"/>
                </a:lnTo>
                <a:lnTo>
                  <a:pt x="367" y="589"/>
                </a:lnTo>
                <a:lnTo>
                  <a:pt x="367" y="587"/>
                </a:lnTo>
                <a:lnTo>
                  <a:pt x="368" y="589"/>
                </a:lnTo>
                <a:lnTo>
                  <a:pt x="370" y="589"/>
                </a:lnTo>
                <a:lnTo>
                  <a:pt x="370" y="587"/>
                </a:lnTo>
                <a:lnTo>
                  <a:pt x="371" y="587"/>
                </a:lnTo>
                <a:lnTo>
                  <a:pt x="373" y="587"/>
                </a:lnTo>
                <a:lnTo>
                  <a:pt x="373" y="589"/>
                </a:lnTo>
                <a:lnTo>
                  <a:pt x="373" y="590"/>
                </a:lnTo>
                <a:lnTo>
                  <a:pt x="375" y="590"/>
                </a:lnTo>
                <a:lnTo>
                  <a:pt x="375" y="592"/>
                </a:lnTo>
                <a:lnTo>
                  <a:pt x="376" y="593"/>
                </a:lnTo>
                <a:lnTo>
                  <a:pt x="378" y="593"/>
                </a:lnTo>
                <a:lnTo>
                  <a:pt x="379" y="593"/>
                </a:lnTo>
                <a:lnTo>
                  <a:pt x="381" y="593"/>
                </a:lnTo>
                <a:lnTo>
                  <a:pt x="379" y="593"/>
                </a:lnTo>
                <a:lnTo>
                  <a:pt x="379" y="592"/>
                </a:lnTo>
                <a:lnTo>
                  <a:pt x="378" y="592"/>
                </a:lnTo>
                <a:lnTo>
                  <a:pt x="379" y="592"/>
                </a:lnTo>
                <a:lnTo>
                  <a:pt x="379" y="590"/>
                </a:lnTo>
                <a:lnTo>
                  <a:pt x="378" y="590"/>
                </a:lnTo>
                <a:lnTo>
                  <a:pt x="378" y="592"/>
                </a:lnTo>
                <a:lnTo>
                  <a:pt x="378" y="590"/>
                </a:lnTo>
                <a:lnTo>
                  <a:pt x="379" y="590"/>
                </a:lnTo>
                <a:lnTo>
                  <a:pt x="379" y="592"/>
                </a:lnTo>
                <a:lnTo>
                  <a:pt x="381" y="592"/>
                </a:lnTo>
                <a:lnTo>
                  <a:pt x="383" y="592"/>
                </a:lnTo>
                <a:lnTo>
                  <a:pt x="381" y="592"/>
                </a:lnTo>
                <a:lnTo>
                  <a:pt x="381" y="590"/>
                </a:lnTo>
                <a:lnTo>
                  <a:pt x="379" y="590"/>
                </a:lnTo>
                <a:lnTo>
                  <a:pt x="378" y="590"/>
                </a:lnTo>
                <a:lnTo>
                  <a:pt x="378" y="589"/>
                </a:lnTo>
                <a:lnTo>
                  <a:pt x="378" y="587"/>
                </a:lnTo>
                <a:lnTo>
                  <a:pt x="376" y="587"/>
                </a:lnTo>
                <a:lnTo>
                  <a:pt x="376" y="585"/>
                </a:lnTo>
                <a:lnTo>
                  <a:pt x="376" y="584"/>
                </a:lnTo>
                <a:lnTo>
                  <a:pt x="375" y="584"/>
                </a:lnTo>
                <a:lnTo>
                  <a:pt x="373" y="584"/>
                </a:lnTo>
                <a:lnTo>
                  <a:pt x="373" y="582"/>
                </a:lnTo>
                <a:lnTo>
                  <a:pt x="371" y="582"/>
                </a:lnTo>
                <a:lnTo>
                  <a:pt x="371" y="584"/>
                </a:lnTo>
                <a:lnTo>
                  <a:pt x="371" y="582"/>
                </a:lnTo>
                <a:lnTo>
                  <a:pt x="370" y="582"/>
                </a:lnTo>
                <a:lnTo>
                  <a:pt x="368" y="582"/>
                </a:lnTo>
                <a:lnTo>
                  <a:pt x="367" y="582"/>
                </a:lnTo>
                <a:lnTo>
                  <a:pt x="367" y="584"/>
                </a:lnTo>
                <a:lnTo>
                  <a:pt x="365" y="584"/>
                </a:lnTo>
                <a:lnTo>
                  <a:pt x="363" y="584"/>
                </a:lnTo>
                <a:lnTo>
                  <a:pt x="363" y="585"/>
                </a:lnTo>
                <a:lnTo>
                  <a:pt x="362" y="585"/>
                </a:lnTo>
                <a:lnTo>
                  <a:pt x="362" y="587"/>
                </a:lnTo>
                <a:lnTo>
                  <a:pt x="360" y="587"/>
                </a:lnTo>
                <a:lnTo>
                  <a:pt x="359" y="587"/>
                </a:lnTo>
                <a:lnTo>
                  <a:pt x="357" y="587"/>
                </a:lnTo>
                <a:lnTo>
                  <a:pt x="355" y="587"/>
                </a:lnTo>
                <a:lnTo>
                  <a:pt x="354" y="587"/>
                </a:lnTo>
                <a:lnTo>
                  <a:pt x="352" y="587"/>
                </a:lnTo>
                <a:lnTo>
                  <a:pt x="351" y="587"/>
                </a:lnTo>
                <a:lnTo>
                  <a:pt x="349" y="587"/>
                </a:lnTo>
                <a:lnTo>
                  <a:pt x="347" y="587"/>
                </a:lnTo>
                <a:lnTo>
                  <a:pt x="347" y="589"/>
                </a:lnTo>
                <a:lnTo>
                  <a:pt x="346" y="589"/>
                </a:lnTo>
                <a:lnTo>
                  <a:pt x="346" y="587"/>
                </a:lnTo>
                <a:lnTo>
                  <a:pt x="346" y="589"/>
                </a:lnTo>
                <a:lnTo>
                  <a:pt x="344" y="589"/>
                </a:lnTo>
                <a:lnTo>
                  <a:pt x="344" y="590"/>
                </a:lnTo>
                <a:lnTo>
                  <a:pt x="343" y="590"/>
                </a:lnTo>
                <a:lnTo>
                  <a:pt x="343" y="592"/>
                </a:lnTo>
                <a:lnTo>
                  <a:pt x="341" y="590"/>
                </a:lnTo>
                <a:lnTo>
                  <a:pt x="341" y="589"/>
                </a:lnTo>
                <a:lnTo>
                  <a:pt x="341" y="587"/>
                </a:lnTo>
                <a:lnTo>
                  <a:pt x="339" y="587"/>
                </a:lnTo>
                <a:lnTo>
                  <a:pt x="339" y="585"/>
                </a:lnTo>
                <a:lnTo>
                  <a:pt x="339" y="584"/>
                </a:lnTo>
                <a:lnTo>
                  <a:pt x="338" y="584"/>
                </a:lnTo>
                <a:lnTo>
                  <a:pt x="338" y="582"/>
                </a:lnTo>
                <a:lnTo>
                  <a:pt x="338" y="581"/>
                </a:lnTo>
                <a:lnTo>
                  <a:pt x="338" y="579"/>
                </a:lnTo>
                <a:lnTo>
                  <a:pt x="338" y="577"/>
                </a:lnTo>
                <a:lnTo>
                  <a:pt x="338" y="576"/>
                </a:lnTo>
                <a:lnTo>
                  <a:pt x="339" y="576"/>
                </a:lnTo>
                <a:lnTo>
                  <a:pt x="339" y="574"/>
                </a:lnTo>
                <a:lnTo>
                  <a:pt x="341" y="574"/>
                </a:lnTo>
                <a:lnTo>
                  <a:pt x="341" y="573"/>
                </a:lnTo>
                <a:lnTo>
                  <a:pt x="343" y="573"/>
                </a:lnTo>
                <a:lnTo>
                  <a:pt x="344" y="573"/>
                </a:lnTo>
                <a:lnTo>
                  <a:pt x="346" y="573"/>
                </a:lnTo>
                <a:lnTo>
                  <a:pt x="346" y="574"/>
                </a:lnTo>
                <a:lnTo>
                  <a:pt x="347" y="574"/>
                </a:lnTo>
                <a:lnTo>
                  <a:pt x="349" y="574"/>
                </a:lnTo>
                <a:lnTo>
                  <a:pt x="351" y="574"/>
                </a:lnTo>
                <a:lnTo>
                  <a:pt x="352" y="574"/>
                </a:lnTo>
                <a:lnTo>
                  <a:pt x="354" y="574"/>
                </a:lnTo>
                <a:lnTo>
                  <a:pt x="355" y="574"/>
                </a:lnTo>
                <a:lnTo>
                  <a:pt x="355" y="573"/>
                </a:lnTo>
                <a:lnTo>
                  <a:pt x="357" y="573"/>
                </a:lnTo>
                <a:lnTo>
                  <a:pt x="357" y="571"/>
                </a:lnTo>
                <a:lnTo>
                  <a:pt x="359" y="571"/>
                </a:lnTo>
                <a:lnTo>
                  <a:pt x="360" y="569"/>
                </a:lnTo>
                <a:lnTo>
                  <a:pt x="362" y="571"/>
                </a:lnTo>
                <a:lnTo>
                  <a:pt x="362" y="569"/>
                </a:lnTo>
                <a:lnTo>
                  <a:pt x="363" y="569"/>
                </a:lnTo>
                <a:lnTo>
                  <a:pt x="363" y="568"/>
                </a:lnTo>
                <a:lnTo>
                  <a:pt x="363" y="566"/>
                </a:lnTo>
                <a:lnTo>
                  <a:pt x="365" y="566"/>
                </a:lnTo>
                <a:lnTo>
                  <a:pt x="365" y="565"/>
                </a:lnTo>
                <a:lnTo>
                  <a:pt x="363" y="565"/>
                </a:lnTo>
                <a:lnTo>
                  <a:pt x="363" y="563"/>
                </a:lnTo>
                <a:lnTo>
                  <a:pt x="363" y="565"/>
                </a:lnTo>
                <a:lnTo>
                  <a:pt x="362" y="565"/>
                </a:lnTo>
                <a:lnTo>
                  <a:pt x="362" y="563"/>
                </a:lnTo>
                <a:lnTo>
                  <a:pt x="362" y="565"/>
                </a:lnTo>
                <a:lnTo>
                  <a:pt x="360" y="565"/>
                </a:lnTo>
                <a:lnTo>
                  <a:pt x="359" y="565"/>
                </a:lnTo>
                <a:lnTo>
                  <a:pt x="359" y="566"/>
                </a:lnTo>
                <a:lnTo>
                  <a:pt x="357" y="566"/>
                </a:lnTo>
                <a:lnTo>
                  <a:pt x="357" y="568"/>
                </a:lnTo>
                <a:lnTo>
                  <a:pt x="355" y="568"/>
                </a:lnTo>
                <a:lnTo>
                  <a:pt x="355" y="569"/>
                </a:lnTo>
                <a:lnTo>
                  <a:pt x="354" y="569"/>
                </a:lnTo>
                <a:lnTo>
                  <a:pt x="352" y="569"/>
                </a:lnTo>
                <a:lnTo>
                  <a:pt x="352" y="571"/>
                </a:lnTo>
                <a:lnTo>
                  <a:pt x="351" y="571"/>
                </a:lnTo>
                <a:lnTo>
                  <a:pt x="349" y="571"/>
                </a:lnTo>
                <a:lnTo>
                  <a:pt x="347" y="571"/>
                </a:lnTo>
                <a:lnTo>
                  <a:pt x="347" y="569"/>
                </a:lnTo>
                <a:lnTo>
                  <a:pt x="346" y="569"/>
                </a:lnTo>
                <a:lnTo>
                  <a:pt x="344" y="569"/>
                </a:lnTo>
                <a:lnTo>
                  <a:pt x="343" y="569"/>
                </a:lnTo>
                <a:lnTo>
                  <a:pt x="341" y="569"/>
                </a:lnTo>
                <a:lnTo>
                  <a:pt x="339" y="569"/>
                </a:lnTo>
                <a:lnTo>
                  <a:pt x="339" y="571"/>
                </a:lnTo>
                <a:lnTo>
                  <a:pt x="338" y="571"/>
                </a:lnTo>
                <a:lnTo>
                  <a:pt x="336" y="571"/>
                </a:lnTo>
                <a:lnTo>
                  <a:pt x="336" y="573"/>
                </a:lnTo>
                <a:lnTo>
                  <a:pt x="335" y="571"/>
                </a:lnTo>
                <a:lnTo>
                  <a:pt x="335" y="569"/>
                </a:lnTo>
                <a:lnTo>
                  <a:pt x="335" y="568"/>
                </a:lnTo>
                <a:lnTo>
                  <a:pt x="333" y="568"/>
                </a:lnTo>
                <a:lnTo>
                  <a:pt x="333" y="566"/>
                </a:lnTo>
                <a:lnTo>
                  <a:pt x="331" y="565"/>
                </a:lnTo>
                <a:lnTo>
                  <a:pt x="331" y="563"/>
                </a:lnTo>
                <a:lnTo>
                  <a:pt x="331" y="561"/>
                </a:lnTo>
                <a:lnTo>
                  <a:pt x="330" y="560"/>
                </a:lnTo>
                <a:lnTo>
                  <a:pt x="328" y="558"/>
                </a:lnTo>
                <a:lnTo>
                  <a:pt x="328" y="557"/>
                </a:lnTo>
                <a:lnTo>
                  <a:pt x="327" y="557"/>
                </a:lnTo>
                <a:lnTo>
                  <a:pt x="327" y="555"/>
                </a:lnTo>
                <a:lnTo>
                  <a:pt x="325" y="555"/>
                </a:lnTo>
                <a:lnTo>
                  <a:pt x="323" y="555"/>
                </a:lnTo>
                <a:lnTo>
                  <a:pt x="323" y="553"/>
                </a:lnTo>
                <a:lnTo>
                  <a:pt x="322" y="553"/>
                </a:lnTo>
                <a:lnTo>
                  <a:pt x="322" y="552"/>
                </a:lnTo>
                <a:lnTo>
                  <a:pt x="320" y="552"/>
                </a:lnTo>
                <a:lnTo>
                  <a:pt x="320" y="550"/>
                </a:lnTo>
                <a:lnTo>
                  <a:pt x="320" y="549"/>
                </a:lnTo>
                <a:lnTo>
                  <a:pt x="319" y="549"/>
                </a:lnTo>
                <a:lnTo>
                  <a:pt x="319" y="547"/>
                </a:lnTo>
                <a:lnTo>
                  <a:pt x="317" y="547"/>
                </a:lnTo>
                <a:lnTo>
                  <a:pt x="317" y="545"/>
                </a:lnTo>
                <a:lnTo>
                  <a:pt x="317" y="544"/>
                </a:lnTo>
                <a:lnTo>
                  <a:pt x="315" y="542"/>
                </a:lnTo>
                <a:lnTo>
                  <a:pt x="315" y="541"/>
                </a:lnTo>
                <a:lnTo>
                  <a:pt x="315" y="539"/>
                </a:lnTo>
                <a:lnTo>
                  <a:pt x="315" y="537"/>
                </a:lnTo>
                <a:lnTo>
                  <a:pt x="314" y="536"/>
                </a:lnTo>
                <a:lnTo>
                  <a:pt x="314" y="534"/>
                </a:lnTo>
                <a:lnTo>
                  <a:pt x="314" y="533"/>
                </a:lnTo>
                <a:lnTo>
                  <a:pt x="312" y="533"/>
                </a:lnTo>
                <a:lnTo>
                  <a:pt x="312" y="531"/>
                </a:lnTo>
                <a:lnTo>
                  <a:pt x="314" y="529"/>
                </a:lnTo>
                <a:lnTo>
                  <a:pt x="314" y="528"/>
                </a:lnTo>
                <a:lnTo>
                  <a:pt x="312" y="528"/>
                </a:lnTo>
                <a:lnTo>
                  <a:pt x="312" y="529"/>
                </a:lnTo>
                <a:lnTo>
                  <a:pt x="311" y="529"/>
                </a:lnTo>
                <a:lnTo>
                  <a:pt x="311" y="528"/>
                </a:lnTo>
                <a:lnTo>
                  <a:pt x="309" y="526"/>
                </a:lnTo>
                <a:lnTo>
                  <a:pt x="309" y="525"/>
                </a:lnTo>
                <a:lnTo>
                  <a:pt x="309" y="523"/>
                </a:lnTo>
                <a:lnTo>
                  <a:pt x="309" y="521"/>
                </a:lnTo>
                <a:lnTo>
                  <a:pt x="307" y="520"/>
                </a:lnTo>
                <a:lnTo>
                  <a:pt x="307" y="518"/>
                </a:lnTo>
                <a:lnTo>
                  <a:pt x="307" y="517"/>
                </a:lnTo>
                <a:lnTo>
                  <a:pt x="306" y="517"/>
                </a:lnTo>
                <a:lnTo>
                  <a:pt x="306" y="518"/>
                </a:lnTo>
                <a:lnTo>
                  <a:pt x="307" y="518"/>
                </a:lnTo>
                <a:lnTo>
                  <a:pt x="307" y="520"/>
                </a:lnTo>
                <a:lnTo>
                  <a:pt x="306" y="520"/>
                </a:lnTo>
                <a:lnTo>
                  <a:pt x="306" y="521"/>
                </a:lnTo>
                <a:lnTo>
                  <a:pt x="306" y="523"/>
                </a:lnTo>
                <a:lnTo>
                  <a:pt x="307" y="525"/>
                </a:lnTo>
                <a:lnTo>
                  <a:pt x="307" y="526"/>
                </a:lnTo>
                <a:lnTo>
                  <a:pt x="307" y="528"/>
                </a:lnTo>
                <a:lnTo>
                  <a:pt x="309" y="528"/>
                </a:lnTo>
                <a:lnTo>
                  <a:pt x="309" y="529"/>
                </a:lnTo>
                <a:lnTo>
                  <a:pt x="309" y="531"/>
                </a:lnTo>
                <a:lnTo>
                  <a:pt x="309" y="533"/>
                </a:lnTo>
                <a:lnTo>
                  <a:pt x="309" y="534"/>
                </a:lnTo>
                <a:lnTo>
                  <a:pt x="309" y="536"/>
                </a:lnTo>
                <a:lnTo>
                  <a:pt x="311" y="536"/>
                </a:lnTo>
                <a:lnTo>
                  <a:pt x="311" y="537"/>
                </a:lnTo>
                <a:lnTo>
                  <a:pt x="312" y="537"/>
                </a:lnTo>
                <a:lnTo>
                  <a:pt x="312" y="539"/>
                </a:lnTo>
                <a:lnTo>
                  <a:pt x="312" y="541"/>
                </a:lnTo>
                <a:lnTo>
                  <a:pt x="312" y="542"/>
                </a:lnTo>
                <a:lnTo>
                  <a:pt x="314" y="544"/>
                </a:lnTo>
                <a:lnTo>
                  <a:pt x="314" y="545"/>
                </a:lnTo>
                <a:lnTo>
                  <a:pt x="314" y="547"/>
                </a:lnTo>
                <a:lnTo>
                  <a:pt x="314" y="549"/>
                </a:lnTo>
                <a:lnTo>
                  <a:pt x="314" y="547"/>
                </a:lnTo>
                <a:lnTo>
                  <a:pt x="312" y="547"/>
                </a:lnTo>
                <a:lnTo>
                  <a:pt x="311" y="547"/>
                </a:lnTo>
                <a:lnTo>
                  <a:pt x="309" y="547"/>
                </a:lnTo>
                <a:lnTo>
                  <a:pt x="309" y="545"/>
                </a:lnTo>
                <a:lnTo>
                  <a:pt x="307" y="545"/>
                </a:lnTo>
                <a:lnTo>
                  <a:pt x="306" y="545"/>
                </a:lnTo>
                <a:lnTo>
                  <a:pt x="304" y="545"/>
                </a:lnTo>
                <a:lnTo>
                  <a:pt x="304" y="544"/>
                </a:lnTo>
                <a:lnTo>
                  <a:pt x="303" y="544"/>
                </a:lnTo>
                <a:lnTo>
                  <a:pt x="303" y="542"/>
                </a:lnTo>
                <a:lnTo>
                  <a:pt x="301" y="542"/>
                </a:lnTo>
                <a:lnTo>
                  <a:pt x="299" y="541"/>
                </a:lnTo>
                <a:lnTo>
                  <a:pt x="298" y="541"/>
                </a:lnTo>
                <a:lnTo>
                  <a:pt x="298" y="539"/>
                </a:lnTo>
                <a:lnTo>
                  <a:pt x="296" y="539"/>
                </a:lnTo>
                <a:lnTo>
                  <a:pt x="295" y="539"/>
                </a:lnTo>
                <a:lnTo>
                  <a:pt x="295" y="537"/>
                </a:lnTo>
                <a:lnTo>
                  <a:pt x="293" y="537"/>
                </a:lnTo>
                <a:lnTo>
                  <a:pt x="293" y="536"/>
                </a:lnTo>
                <a:lnTo>
                  <a:pt x="291" y="536"/>
                </a:lnTo>
                <a:lnTo>
                  <a:pt x="291" y="534"/>
                </a:lnTo>
                <a:lnTo>
                  <a:pt x="290" y="534"/>
                </a:lnTo>
                <a:lnTo>
                  <a:pt x="288" y="533"/>
                </a:lnTo>
                <a:lnTo>
                  <a:pt x="287" y="533"/>
                </a:lnTo>
                <a:lnTo>
                  <a:pt x="287" y="531"/>
                </a:lnTo>
                <a:lnTo>
                  <a:pt x="285" y="531"/>
                </a:lnTo>
                <a:lnTo>
                  <a:pt x="285" y="529"/>
                </a:lnTo>
                <a:lnTo>
                  <a:pt x="283" y="528"/>
                </a:lnTo>
                <a:lnTo>
                  <a:pt x="282" y="528"/>
                </a:lnTo>
                <a:lnTo>
                  <a:pt x="282" y="526"/>
                </a:lnTo>
                <a:lnTo>
                  <a:pt x="280" y="525"/>
                </a:lnTo>
                <a:lnTo>
                  <a:pt x="279" y="525"/>
                </a:lnTo>
                <a:lnTo>
                  <a:pt x="279" y="523"/>
                </a:lnTo>
                <a:lnTo>
                  <a:pt x="277" y="523"/>
                </a:lnTo>
                <a:lnTo>
                  <a:pt x="277" y="521"/>
                </a:lnTo>
                <a:lnTo>
                  <a:pt x="275" y="521"/>
                </a:lnTo>
                <a:lnTo>
                  <a:pt x="275" y="520"/>
                </a:lnTo>
                <a:lnTo>
                  <a:pt x="274" y="520"/>
                </a:lnTo>
                <a:lnTo>
                  <a:pt x="272" y="518"/>
                </a:lnTo>
                <a:lnTo>
                  <a:pt x="271" y="517"/>
                </a:lnTo>
                <a:lnTo>
                  <a:pt x="271" y="515"/>
                </a:lnTo>
                <a:lnTo>
                  <a:pt x="269" y="515"/>
                </a:lnTo>
                <a:lnTo>
                  <a:pt x="267" y="513"/>
                </a:lnTo>
                <a:lnTo>
                  <a:pt x="267" y="512"/>
                </a:lnTo>
                <a:lnTo>
                  <a:pt x="266" y="512"/>
                </a:lnTo>
                <a:lnTo>
                  <a:pt x="267" y="512"/>
                </a:lnTo>
                <a:lnTo>
                  <a:pt x="266" y="512"/>
                </a:lnTo>
                <a:lnTo>
                  <a:pt x="266" y="510"/>
                </a:lnTo>
                <a:lnTo>
                  <a:pt x="264" y="510"/>
                </a:lnTo>
                <a:lnTo>
                  <a:pt x="264" y="509"/>
                </a:lnTo>
                <a:lnTo>
                  <a:pt x="263" y="509"/>
                </a:lnTo>
                <a:lnTo>
                  <a:pt x="261" y="509"/>
                </a:lnTo>
                <a:lnTo>
                  <a:pt x="261" y="507"/>
                </a:lnTo>
                <a:lnTo>
                  <a:pt x="259" y="507"/>
                </a:lnTo>
                <a:lnTo>
                  <a:pt x="259" y="505"/>
                </a:lnTo>
                <a:lnTo>
                  <a:pt x="259" y="504"/>
                </a:lnTo>
                <a:lnTo>
                  <a:pt x="258" y="504"/>
                </a:lnTo>
                <a:lnTo>
                  <a:pt x="258" y="502"/>
                </a:lnTo>
                <a:lnTo>
                  <a:pt x="258" y="501"/>
                </a:lnTo>
                <a:lnTo>
                  <a:pt x="258" y="499"/>
                </a:lnTo>
                <a:lnTo>
                  <a:pt x="256" y="499"/>
                </a:lnTo>
                <a:lnTo>
                  <a:pt x="256" y="497"/>
                </a:lnTo>
                <a:lnTo>
                  <a:pt x="255" y="497"/>
                </a:lnTo>
                <a:lnTo>
                  <a:pt x="255" y="496"/>
                </a:lnTo>
                <a:lnTo>
                  <a:pt x="253" y="496"/>
                </a:lnTo>
                <a:lnTo>
                  <a:pt x="253" y="494"/>
                </a:lnTo>
                <a:lnTo>
                  <a:pt x="251" y="493"/>
                </a:lnTo>
                <a:lnTo>
                  <a:pt x="251" y="491"/>
                </a:lnTo>
                <a:lnTo>
                  <a:pt x="251" y="489"/>
                </a:lnTo>
                <a:lnTo>
                  <a:pt x="250" y="489"/>
                </a:lnTo>
                <a:lnTo>
                  <a:pt x="250" y="488"/>
                </a:lnTo>
                <a:lnTo>
                  <a:pt x="251" y="486"/>
                </a:lnTo>
                <a:lnTo>
                  <a:pt x="251" y="485"/>
                </a:lnTo>
                <a:lnTo>
                  <a:pt x="250" y="485"/>
                </a:lnTo>
                <a:lnTo>
                  <a:pt x="250" y="483"/>
                </a:lnTo>
                <a:lnTo>
                  <a:pt x="250" y="481"/>
                </a:lnTo>
                <a:lnTo>
                  <a:pt x="250" y="480"/>
                </a:lnTo>
                <a:lnTo>
                  <a:pt x="250" y="478"/>
                </a:lnTo>
                <a:lnTo>
                  <a:pt x="250" y="477"/>
                </a:lnTo>
                <a:lnTo>
                  <a:pt x="251" y="477"/>
                </a:lnTo>
                <a:lnTo>
                  <a:pt x="250" y="477"/>
                </a:lnTo>
                <a:lnTo>
                  <a:pt x="250" y="475"/>
                </a:lnTo>
                <a:lnTo>
                  <a:pt x="250" y="473"/>
                </a:lnTo>
                <a:lnTo>
                  <a:pt x="251" y="473"/>
                </a:lnTo>
                <a:lnTo>
                  <a:pt x="250" y="472"/>
                </a:lnTo>
                <a:lnTo>
                  <a:pt x="250" y="470"/>
                </a:lnTo>
                <a:lnTo>
                  <a:pt x="251" y="470"/>
                </a:lnTo>
                <a:lnTo>
                  <a:pt x="253" y="469"/>
                </a:lnTo>
                <a:lnTo>
                  <a:pt x="255" y="469"/>
                </a:lnTo>
                <a:lnTo>
                  <a:pt x="256" y="467"/>
                </a:lnTo>
                <a:lnTo>
                  <a:pt x="256" y="465"/>
                </a:lnTo>
                <a:lnTo>
                  <a:pt x="258" y="465"/>
                </a:lnTo>
                <a:lnTo>
                  <a:pt x="259" y="465"/>
                </a:lnTo>
                <a:lnTo>
                  <a:pt x="261" y="465"/>
                </a:lnTo>
                <a:lnTo>
                  <a:pt x="261" y="464"/>
                </a:lnTo>
                <a:lnTo>
                  <a:pt x="259" y="464"/>
                </a:lnTo>
                <a:lnTo>
                  <a:pt x="258" y="464"/>
                </a:lnTo>
                <a:lnTo>
                  <a:pt x="256" y="464"/>
                </a:lnTo>
                <a:lnTo>
                  <a:pt x="255" y="464"/>
                </a:lnTo>
                <a:lnTo>
                  <a:pt x="253" y="465"/>
                </a:lnTo>
                <a:lnTo>
                  <a:pt x="251" y="465"/>
                </a:lnTo>
                <a:lnTo>
                  <a:pt x="250" y="467"/>
                </a:lnTo>
                <a:lnTo>
                  <a:pt x="250" y="465"/>
                </a:lnTo>
                <a:lnTo>
                  <a:pt x="250" y="464"/>
                </a:lnTo>
                <a:lnTo>
                  <a:pt x="250" y="462"/>
                </a:lnTo>
                <a:lnTo>
                  <a:pt x="250" y="461"/>
                </a:lnTo>
                <a:lnTo>
                  <a:pt x="250" y="459"/>
                </a:lnTo>
                <a:lnTo>
                  <a:pt x="251" y="459"/>
                </a:lnTo>
                <a:lnTo>
                  <a:pt x="251" y="457"/>
                </a:lnTo>
                <a:lnTo>
                  <a:pt x="251" y="456"/>
                </a:lnTo>
                <a:lnTo>
                  <a:pt x="251" y="454"/>
                </a:lnTo>
                <a:lnTo>
                  <a:pt x="251" y="453"/>
                </a:lnTo>
                <a:lnTo>
                  <a:pt x="251" y="451"/>
                </a:lnTo>
                <a:lnTo>
                  <a:pt x="250" y="451"/>
                </a:lnTo>
                <a:lnTo>
                  <a:pt x="250" y="449"/>
                </a:lnTo>
                <a:lnTo>
                  <a:pt x="251" y="448"/>
                </a:lnTo>
                <a:lnTo>
                  <a:pt x="251" y="446"/>
                </a:lnTo>
                <a:lnTo>
                  <a:pt x="251" y="445"/>
                </a:lnTo>
                <a:lnTo>
                  <a:pt x="251" y="443"/>
                </a:lnTo>
                <a:lnTo>
                  <a:pt x="251" y="441"/>
                </a:lnTo>
                <a:lnTo>
                  <a:pt x="250" y="441"/>
                </a:lnTo>
                <a:lnTo>
                  <a:pt x="250" y="440"/>
                </a:lnTo>
                <a:lnTo>
                  <a:pt x="248" y="440"/>
                </a:lnTo>
                <a:lnTo>
                  <a:pt x="248" y="438"/>
                </a:lnTo>
                <a:lnTo>
                  <a:pt x="248" y="437"/>
                </a:lnTo>
                <a:lnTo>
                  <a:pt x="247" y="437"/>
                </a:lnTo>
                <a:lnTo>
                  <a:pt x="247" y="435"/>
                </a:lnTo>
                <a:lnTo>
                  <a:pt x="247" y="433"/>
                </a:lnTo>
                <a:lnTo>
                  <a:pt x="245" y="433"/>
                </a:lnTo>
                <a:lnTo>
                  <a:pt x="245" y="432"/>
                </a:lnTo>
                <a:lnTo>
                  <a:pt x="247" y="432"/>
                </a:lnTo>
                <a:lnTo>
                  <a:pt x="248" y="430"/>
                </a:lnTo>
                <a:lnTo>
                  <a:pt x="248" y="429"/>
                </a:lnTo>
                <a:lnTo>
                  <a:pt x="250" y="429"/>
                </a:lnTo>
                <a:lnTo>
                  <a:pt x="250" y="427"/>
                </a:lnTo>
                <a:lnTo>
                  <a:pt x="251" y="427"/>
                </a:lnTo>
                <a:lnTo>
                  <a:pt x="251" y="425"/>
                </a:lnTo>
                <a:lnTo>
                  <a:pt x="253" y="425"/>
                </a:lnTo>
                <a:lnTo>
                  <a:pt x="253" y="424"/>
                </a:lnTo>
                <a:lnTo>
                  <a:pt x="255" y="422"/>
                </a:lnTo>
                <a:lnTo>
                  <a:pt x="255" y="421"/>
                </a:lnTo>
                <a:lnTo>
                  <a:pt x="255" y="419"/>
                </a:lnTo>
                <a:lnTo>
                  <a:pt x="255" y="417"/>
                </a:lnTo>
                <a:lnTo>
                  <a:pt x="255" y="416"/>
                </a:lnTo>
                <a:lnTo>
                  <a:pt x="256" y="416"/>
                </a:lnTo>
                <a:lnTo>
                  <a:pt x="258" y="416"/>
                </a:lnTo>
                <a:lnTo>
                  <a:pt x="259" y="416"/>
                </a:lnTo>
                <a:lnTo>
                  <a:pt x="261" y="416"/>
                </a:lnTo>
                <a:lnTo>
                  <a:pt x="263" y="416"/>
                </a:lnTo>
                <a:lnTo>
                  <a:pt x="264" y="416"/>
                </a:lnTo>
                <a:lnTo>
                  <a:pt x="264" y="414"/>
                </a:lnTo>
                <a:lnTo>
                  <a:pt x="264" y="413"/>
                </a:lnTo>
                <a:lnTo>
                  <a:pt x="263" y="413"/>
                </a:lnTo>
                <a:lnTo>
                  <a:pt x="263" y="411"/>
                </a:lnTo>
                <a:lnTo>
                  <a:pt x="261" y="411"/>
                </a:lnTo>
                <a:lnTo>
                  <a:pt x="259" y="411"/>
                </a:lnTo>
                <a:lnTo>
                  <a:pt x="258" y="411"/>
                </a:lnTo>
                <a:lnTo>
                  <a:pt x="256" y="409"/>
                </a:lnTo>
                <a:lnTo>
                  <a:pt x="256" y="411"/>
                </a:lnTo>
                <a:lnTo>
                  <a:pt x="256" y="409"/>
                </a:lnTo>
                <a:lnTo>
                  <a:pt x="255" y="409"/>
                </a:lnTo>
                <a:lnTo>
                  <a:pt x="253" y="409"/>
                </a:lnTo>
                <a:lnTo>
                  <a:pt x="253" y="411"/>
                </a:lnTo>
                <a:lnTo>
                  <a:pt x="251" y="411"/>
                </a:lnTo>
                <a:lnTo>
                  <a:pt x="251" y="413"/>
                </a:lnTo>
                <a:lnTo>
                  <a:pt x="250" y="413"/>
                </a:lnTo>
                <a:lnTo>
                  <a:pt x="248" y="413"/>
                </a:lnTo>
                <a:lnTo>
                  <a:pt x="248" y="414"/>
                </a:lnTo>
                <a:lnTo>
                  <a:pt x="247" y="414"/>
                </a:lnTo>
                <a:lnTo>
                  <a:pt x="247" y="416"/>
                </a:lnTo>
                <a:lnTo>
                  <a:pt x="247" y="417"/>
                </a:lnTo>
                <a:lnTo>
                  <a:pt x="247" y="419"/>
                </a:lnTo>
                <a:lnTo>
                  <a:pt x="245" y="419"/>
                </a:lnTo>
                <a:lnTo>
                  <a:pt x="245" y="421"/>
                </a:lnTo>
                <a:lnTo>
                  <a:pt x="245" y="422"/>
                </a:lnTo>
                <a:lnTo>
                  <a:pt x="243" y="422"/>
                </a:lnTo>
                <a:lnTo>
                  <a:pt x="243" y="424"/>
                </a:lnTo>
                <a:lnTo>
                  <a:pt x="243" y="425"/>
                </a:lnTo>
                <a:lnTo>
                  <a:pt x="242" y="425"/>
                </a:lnTo>
                <a:lnTo>
                  <a:pt x="240" y="425"/>
                </a:lnTo>
                <a:lnTo>
                  <a:pt x="240" y="424"/>
                </a:lnTo>
                <a:lnTo>
                  <a:pt x="239" y="424"/>
                </a:lnTo>
                <a:lnTo>
                  <a:pt x="239" y="422"/>
                </a:lnTo>
                <a:lnTo>
                  <a:pt x="237" y="422"/>
                </a:lnTo>
                <a:lnTo>
                  <a:pt x="237" y="421"/>
                </a:lnTo>
                <a:lnTo>
                  <a:pt x="235" y="419"/>
                </a:lnTo>
                <a:lnTo>
                  <a:pt x="234" y="419"/>
                </a:lnTo>
                <a:lnTo>
                  <a:pt x="234" y="417"/>
                </a:lnTo>
                <a:lnTo>
                  <a:pt x="232" y="416"/>
                </a:lnTo>
                <a:lnTo>
                  <a:pt x="232" y="414"/>
                </a:lnTo>
                <a:lnTo>
                  <a:pt x="232" y="413"/>
                </a:lnTo>
                <a:lnTo>
                  <a:pt x="231" y="413"/>
                </a:lnTo>
                <a:lnTo>
                  <a:pt x="231" y="411"/>
                </a:lnTo>
                <a:lnTo>
                  <a:pt x="231" y="409"/>
                </a:lnTo>
                <a:lnTo>
                  <a:pt x="229" y="409"/>
                </a:lnTo>
                <a:lnTo>
                  <a:pt x="229" y="408"/>
                </a:lnTo>
                <a:lnTo>
                  <a:pt x="229" y="406"/>
                </a:lnTo>
                <a:lnTo>
                  <a:pt x="231" y="406"/>
                </a:lnTo>
                <a:lnTo>
                  <a:pt x="229" y="406"/>
                </a:lnTo>
                <a:lnTo>
                  <a:pt x="229" y="405"/>
                </a:lnTo>
                <a:lnTo>
                  <a:pt x="227" y="405"/>
                </a:lnTo>
                <a:lnTo>
                  <a:pt x="226" y="405"/>
                </a:lnTo>
                <a:lnTo>
                  <a:pt x="226" y="403"/>
                </a:lnTo>
                <a:lnTo>
                  <a:pt x="226" y="401"/>
                </a:lnTo>
                <a:lnTo>
                  <a:pt x="227" y="403"/>
                </a:lnTo>
                <a:lnTo>
                  <a:pt x="227" y="401"/>
                </a:lnTo>
                <a:lnTo>
                  <a:pt x="227" y="400"/>
                </a:lnTo>
                <a:lnTo>
                  <a:pt x="227" y="398"/>
                </a:lnTo>
                <a:lnTo>
                  <a:pt x="229" y="397"/>
                </a:lnTo>
                <a:lnTo>
                  <a:pt x="229" y="395"/>
                </a:lnTo>
                <a:lnTo>
                  <a:pt x="227" y="395"/>
                </a:lnTo>
                <a:lnTo>
                  <a:pt x="227" y="393"/>
                </a:lnTo>
                <a:lnTo>
                  <a:pt x="227" y="392"/>
                </a:lnTo>
                <a:lnTo>
                  <a:pt x="227" y="390"/>
                </a:lnTo>
                <a:lnTo>
                  <a:pt x="227" y="389"/>
                </a:lnTo>
                <a:lnTo>
                  <a:pt x="227" y="387"/>
                </a:lnTo>
                <a:lnTo>
                  <a:pt x="229" y="387"/>
                </a:lnTo>
                <a:lnTo>
                  <a:pt x="229" y="385"/>
                </a:lnTo>
                <a:lnTo>
                  <a:pt x="231" y="385"/>
                </a:lnTo>
                <a:lnTo>
                  <a:pt x="231" y="384"/>
                </a:lnTo>
                <a:lnTo>
                  <a:pt x="229" y="384"/>
                </a:lnTo>
                <a:lnTo>
                  <a:pt x="227" y="385"/>
                </a:lnTo>
                <a:lnTo>
                  <a:pt x="227" y="384"/>
                </a:lnTo>
                <a:lnTo>
                  <a:pt x="226" y="384"/>
                </a:lnTo>
                <a:lnTo>
                  <a:pt x="224" y="384"/>
                </a:lnTo>
                <a:lnTo>
                  <a:pt x="223" y="384"/>
                </a:lnTo>
                <a:lnTo>
                  <a:pt x="223" y="382"/>
                </a:lnTo>
                <a:lnTo>
                  <a:pt x="223" y="381"/>
                </a:lnTo>
                <a:lnTo>
                  <a:pt x="224" y="379"/>
                </a:lnTo>
                <a:lnTo>
                  <a:pt x="226" y="379"/>
                </a:lnTo>
                <a:lnTo>
                  <a:pt x="226" y="377"/>
                </a:lnTo>
                <a:lnTo>
                  <a:pt x="227" y="377"/>
                </a:lnTo>
                <a:lnTo>
                  <a:pt x="229" y="377"/>
                </a:lnTo>
                <a:lnTo>
                  <a:pt x="231" y="377"/>
                </a:lnTo>
                <a:lnTo>
                  <a:pt x="231" y="379"/>
                </a:lnTo>
                <a:lnTo>
                  <a:pt x="232" y="379"/>
                </a:lnTo>
                <a:lnTo>
                  <a:pt x="234" y="379"/>
                </a:lnTo>
                <a:lnTo>
                  <a:pt x="234" y="381"/>
                </a:lnTo>
                <a:lnTo>
                  <a:pt x="234" y="382"/>
                </a:lnTo>
                <a:lnTo>
                  <a:pt x="235" y="382"/>
                </a:lnTo>
                <a:lnTo>
                  <a:pt x="235" y="381"/>
                </a:lnTo>
                <a:lnTo>
                  <a:pt x="237" y="381"/>
                </a:lnTo>
                <a:lnTo>
                  <a:pt x="237" y="382"/>
                </a:lnTo>
                <a:lnTo>
                  <a:pt x="239" y="382"/>
                </a:lnTo>
                <a:lnTo>
                  <a:pt x="239" y="384"/>
                </a:lnTo>
                <a:lnTo>
                  <a:pt x="239" y="385"/>
                </a:lnTo>
                <a:lnTo>
                  <a:pt x="240" y="385"/>
                </a:lnTo>
                <a:lnTo>
                  <a:pt x="242" y="385"/>
                </a:lnTo>
                <a:lnTo>
                  <a:pt x="243" y="385"/>
                </a:lnTo>
                <a:lnTo>
                  <a:pt x="245" y="385"/>
                </a:lnTo>
                <a:lnTo>
                  <a:pt x="245" y="387"/>
                </a:lnTo>
                <a:lnTo>
                  <a:pt x="247" y="387"/>
                </a:lnTo>
                <a:lnTo>
                  <a:pt x="247" y="385"/>
                </a:lnTo>
                <a:lnTo>
                  <a:pt x="247" y="387"/>
                </a:lnTo>
                <a:lnTo>
                  <a:pt x="247" y="385"/>
                </a:lnTo>
                <a:lnTo>
                  <a:pt x="248" y="387"/>
                </a:lnTo>
                <a:lnTo>
                  <a:pt x="250" y="387"/>
                </a:lnTo>
                <a:lnTo>
                  <a:pt x="251" y="387"/>
                </a:lnTo>
                <a:lnTo>
                  <a:pt x="251" y="385"/>
                </a:lnTo>
                <a:lnTo>
                  <a:pt x="251" y="387"/>
                </a:lnTo>
                <a:lnTo>
                  <a:pt x="253" y="387"/>
                </a:lnTo>
                <a:lnTo>
                  <a:pt x="255" y="387"/>
                </a:lnTo>
                <a:lnTo>
                  <a:pt x="256" y="387"/>
                </a:lnTo>
                <a:lnTo>
                  <a:pt x="256" y="385"/>
                </a:lnTo>
                <a:lnTo>
                  <a:pt x="256" y="384"/>
                </a:lnTo>
                <a:lnTo>
                  <a:pt x="258" y="384"/>
                </a:lnTo>
                <a:lnTo>
                  <a:pt x="259" y="382"/>
                </a:lnTo>
                <a:lnTo>
                  <a:pt x="261" y="382"/>
                </a:lnTo>
                <a:lnTo>
                  <a:pt x="261" y="381"/>
                </a:lnTo>
                <a:lnTo>
                  <a:pt x="261" y="379"/>
                </a:lnTo>
                <a:lnTo>
                  <a:pt x="263" y="379"/>
                </a:lnTo>
                <a:lnTo>
                  <a:pt x="263" y="377"/>
                </a:lnTo>
                <a:lnTo>
                  <a:pt x="263" y="376"/>
                </a:lnTo>
                <a:lnTo>
                  <a:pt x="264" y="376"/>
                </a:lnTo>
                <a:lnTo>
                  <a:pt x="264" y="374"/>
                </a:lnTo>
                <a:lnTo>
                  <a:pt x="266" y="374"/>
                </a:lnTo>
                <a:lnTo>
                  <a:pt x="266" y="373"/>
                </a:lnTo>
                <a:lnTo>
                  <a:pt x="267" y="373"/>
                </a:lnTo>
                <a:lnTo>
                  <a:pt x="267" y="371"/>
                </a:lnTo>
                <a:lnTo>
                  <a:pt x="269" y="371"/>
                </a:lnTo>
                <a:lnTo>
                  <a:pt x="269" y="369"/>
                </a:lnTo>
                <a:lnTo>
                  <a:pt x="269" y="368"/>
                </a:lnTo>
                <a:lnTo>
                  <a:pt x="271" y="368"/>
                </a:lnTo>
                <a:lnTo>
                  <a:pt x="271" y="369"/>
                </a:lnTo>
                <a:lnTo>
                  <a:pt x="272" y="369"/>
                </a:lnTo>
                <a:lnTo>
                  <a:pt x="272" y="371"/>
                </a:lnTo>
                <a:lnTo>
                  <a:pt x="274" y="373"/>
                </a:lnTo>
                <a:lnTo>
                  <a:pt x="274" y="374"/>
                </a:lnTo>
                <a:lnTo>
                  <a:pt x="275" y="374"/>
                </a:lnTo>
                <a:lnTo>
                  <a:pt x="275" y="376"/>
                </a:lnTo>
                <a:lnTo>
                  <a:pt x="275" y="377"/>
                </a:lnTo>
                <a:lnTo>
                  <a:pt x="275" y="379"/>
                </a:lnTo>
                <a:lnTo>
                  <a:pt x="275" y="381"/>
                </a:lnTo>
                <a:lnTo>
                  <a:pt x="277" y="381"/>
                </a:lnTo>
                <a:lnTo>
                  <a:pt x="277" y="382"/>
                </a:lnTo>
                <a:lnTo>
                  <a:pt x="277" y="384"/>
                </a:lnTo>
                <a:lnTo>
                  <a:pt x="279" y="384"/>
                </a:lnTo>
                <a:lnTo>
                  <a:pt x="279" y="385"/>
                </a:lnTo>
                <a:lnTo>
                  <a:pt x="279" y="387"/>
                </a:lnTo>
                <a:lnTo>
                  <a:pt x="279" y="389"/>
                </a:lnTo>
                <a:lnTo>
                  <a:pt x="280" y="389"/>
                </a:lnTo>
                <a:lnTo>
                  <a:pt x="280" y="390"/>
                </a:lnTo>
                <a:lnTo>
                  <a:pt x="282" y="390"/>
                </a:lnTo>
                <a:lnTo>
                  <a:pt x="282" y="392"/>
                </a:lnTo>
                <a:lnTo>
                  <a:pt x="282" y="393"/>
                </a:lnTo>
                <a:lnTo>
                  <a:pt x="282" y="395"/>
                </a:lnTo>
                <a:lnTo>
                  <a:pt x="282" y="397"/>
                </a:lnTo>
                <a:lnTo>
                  <a:pt x="283" y="397"/>
                </a:lnTo>
                <a:lnTo>
                  <a:pt x="283" y="398"/>
                </a:lnTo>
                <a:lnTo>
                  <a:pt x="283" y="400"/>
                </a:lnTo>
                <a:lnTo>
                  <a:pt x="283" y="401"/>
                </a:lnTo>
                <a:lnTo>
                  <a:pt x="283" y="403"/>
                </a:lnTo>
                <a:lnTo>
                  <a:pt x="283" y="405"/>
                </a:lnTo>
                <a:lnTo>
                  <a:pt x="283" y="406"/>
                </a:lnTo>
                <a:lnTo>
                  <a:pt x="285" y="406"/>
                </a:lnTo>
                <a:lnTo>
                  <a:pt x="285" y="405"/>
                </a:lnTo>
                <a:lnTo>
                  <a:pt x="287" y="405"/>
                </a:lnTo>
                <a:lnTo>
                  <a:pt x="287" y="406"/>
                </a:lnTo>
                <a:lnTo>
                  <a:pt x="287" y="408"/>
                </a:lnTo>
                <a:lnTo>
                  <a:pt x="288" y="406"/>
                </a:lnTo>
                <a:lnTo>
                  <a:pt x="290" y="406"/>
                </a:lnTo>
                <a:lnTo>
                  <a:pt x="291" y="406"/>
                </a:lnTo>
                <a:lnTo>
                  <a:pt x="293" y="406"/>
                </a:lnTo>
                <a:lnTo>
                  <a:pt x="293" y="405"/>
                </a:lnTo>
                <a:lnTo>
                  <a:pt x="293" y="406"/>
                </a:lnTo>
                <a:lnTo>
                  <a:pt x="295" y="406"/>
                </a:lnTo>
                <a:lnTo>
                  <a:pt x="295" y="408"/>
                </a:lnTo>
                <a:lnTo>
                  <a:pt x="296" y="408"/>
                </a:lnTo>
                <a:lnTo>
                  <a:pt x="296" y="409"/>
                </a:lnTo>
                <a:lnTo>
                  <a:pt x="298" y="409"/>
                </a:lnTo>
                <a:lnTo>
                  <a:pt x="298" y="411"/>
                </a:lnTo>
                <a:lnTo>
                  <a:pt x="299" y="411"/>
                </a:lnTo>
                <a:lnTo>
                  <a:pt x="299" y="413"/>
                </a:lnTo>
                <a:lnTo>
                  <a:pt x="301" y="413"/>
                </a:lnTo>
                <a:lnTo>
                  <a:pt x="301" y="414"/>
                </a:lnTo>
                <a:lnTo>
                  <a:pt x="301" y="416"/>
                </a:lnTo>
                <a:lnTo>
                  <a:pt x="303" y="417"/>
                </a:lnTo>
                <a:lnTo>
                  <a:pt x="303" y="419"/>
                </a:lnTo>
                <a:lnTo>
                  <a:pt x="304" y="421"/>
                </a:lnTo>
                <a:lnTo>
                  <a:pt x="304" y="422"/>
                </a:lnTo>
                <a:lnTo>
                  <a:pt x="306" y="424"/>
                </a:lnTo>
                <a:lnTo>
                  <a:pt x="306" y="425"/>
                </a:lnTo>
                <a:lnTo>
                  <a:pt x="306" y="424"/>
                </a:lnTo>
                <a:lnTo>
                  <a:pt x="307" y="424"/>
                </a:lnTo>
                <a:lnTo>
                  <a:pt x="307" y="422"/>
                </a:lnTo>
                <a:lnTo>
                  <a:pt x="307" y="421"/>
                </a:lnTo>
                <a:lnTo>
                  <a:pt x="307" y="419"/>
                </a:lnTo>
                <a:lnTo>
                  <a:pt x="307" y="417"/>
                </a:lnTo>
                <a:lnTo>
                  <a:pt x="306" y="417"/>
                </a:lnTo>
                <a:lnTo>
                  <a:pt x="306" y="416"/>
                </a:lnTo>
                <a:lnTo>
                  <a:pt x="304" y="416"/>
                </a:lnTo>
                <a:lnTo>
                  <a:pt x="304" y="414"/>
                </a:lnTo>
                <a:lnTo>
                  <a:pt x="303" y="414"/>
                </a:lnTo>
                <a:lnTo>
                  <a:pt x="303" y="413"/>
                </a:lnTo>
                <a:lnTo>
                  <a:pt x="301" y="411"/>
                </a:lnTo>
                <a:lnTo>
                  <a:pt x="303" y="411"/>
                </a:lnTo>
                <a:lnTo>
                  <a:pt x="301" y="411"/>
                </a:lnTo>
                <a:lnTo>
                  <a:pt x="301" y="409"/>
                </a:lnTo>
                <a:lnTo>
                  <a:pt x="299" y="409"/>
                </a:lnTo>
                <a:lnTo>
                  <a:pt x="299" y="408"/>
                </a:lnTo>
                <a:lnTo>
                  <a:pt x="298" y="408"/>
                </a:lnTo>
                <a:lnTo>
                  <a:pt x="298" y="406"/>
                </a:lnTo>
                <a:lnTo>
                  <a:pt x="296" y="406"/>
                </a:lnTo>
                <a:lnTo>
                  <a:pt x="296" y="405"/>
                </a:lnTo>
                <a:lnTo>
                  <a:pt x="298" y="405"/>
                </a:lnTo>
                <a:lnTo>
                  <a:pt x="299" y="405"/>
                </a:lnTo>
                <a:lnTo>
                  <a:pt x="301" y="405"/>
                </a:lnTo>
                <a:lnTo>
                  <a:pt x="301" y="406"/>
                </a:lnTo>
                <a:lnTo>
                  <a:pt x="303" y="406"/>
                </a:lnTo>
                <a:lnTo>
                  <a:pt x="303" y="408"/>
                </a:lnTo>
                <a:lnTo>
                  <a:pt x="304" y="408"/>
                </a:lnTo>
                <a:lnTo>
                  <a:pt x="306" y="408"/>
                </a:lnTo>
                <a:lnTo>
                  <a:pt x="307" y="409"/>
                </a:lnTo>
                <a:lnTo>
                  <a:pt x="309" y="409"/>
                </a:lnTo>
                <a:lnTo>
                  <a:pt x="311" y="411"/>
                </a:lnTo>
                <a:lnTo>
                  <a:pt x="312" y="413"/>
                </a:lnTo>
                <a:lnTo>
                  <a:pt x="314" y="413"/>
                </a:lnTo>
                <a:lnTo>
                  <a:pt x="315" y="413"/>
                </a:lnTo>
                <a:lnTo>
                  <a:pt x="315" y="414"/>
                </a:lnTo>
                <a:lnTo>
                  <a:pt x="317" y="416"/>
                </a:lnTo>
                <a:lnTo>
                  <a:pt x="317" y="417"/>
                </a:lnTo>
                <a:lnTo>
                  <a:pt x="319" y="419"/>
                </a:lnTo>
                <a:lnTo>
                  <a:pt x="319" y="421"/>
                </a:lnTo>
                <a:lnTo>
                  <a:pt x="320" y="422"/>
                </a:lnTo>
                <a:lnTo>
                  <a:pt x="322" y="424"/>
                </a:lnTo>
                <a:lnTo>
                  <a:pt x="323" y="424"/>
                </a:lnTo>
                <a:lnTo>
                  <a:pt x="323" y="425"/>
                </a:lnTo>
                <a:lnTo>
                  <a:pt x="325" y="425"/>
                </a:lnTo>
                <a:lnTo>
                  <a:pt x="327" y="425"/>
                </a:lnTo>
                <a:lnTo>
                  <a:pt x="327" y="427"/>
                </a:lnTo>
                <a:lnTo>
                  <a:pt x="328" y="427"/>
                </a:lnTo>
                <a:lnTo>
                  <a:pt x="328" y="429"/>
                </a:lnTo>
                <a:lnTo>
                  <a:pt x="330" y="430"/>
                </a:lnTo>
                <a:lnTo>
                  <a:pt x="330" y="429"/>
                </a:lnTo>
                <a:lnTo>
                  <a:pt x="330" y="430"/>
                </a:lnTo>
                <a:lnTo>
                  <a:pt x="331" y="430"/>
                </a:lnTo>
                <a:lnTo>
                  <a:pt x="333" y="432"/>
                </a:lnTo>
                <a:lnTo>
                  <a:pt x="335" y="433"/>
                </a:lnTo>
                <a:lnTo>
                  <a:pt x="336" y="435"/>
                </a:lnTo>
                <a:lnTo>
                  <a:pt x="336" y="437"/>
                </a:lnTo>
                <a:lnTo>
                  <a:pt x="336" y="438"/>
                </a:lnTo>
                <a:lnTo>
                  <a:pt x="338" y="438"/>
                </a:lnTo>
                <a:lnTo>
                  <a:pt x="336" y="438"/>
                </a:lnTo>
                <a:lnTo>
                  <a:pt x="338" y="440"/>
                </a:lnTo>
                <a:lnTo>
                  <a:pt x="338" y="438"/>
                </a:lnTo>
                <a:lnTo>
                  <a:pt x="338" y="440"/>
                </a:lnTo>
                <a:lnTo>
                  <a:pt x="339" y="440"/>
                </a:lnTo>
                <a:lnTo>
                  <a:pt x="341" y="440"/>
                </a:lnTo>
                <a:lnTo>
                  <a:pt x="343" y="441"/>
                </a:lnTo>
                <a:lnTo>
                  <a:pt x="344" y="443"/>
                </a:lnTo>
                <a:lnTo>
                  <a:pt x="344" y="441"/>
                </a:lnTo>
                <a:lnTo>
                  <a:pt x="344" y="443"/>
                </a:lnTo>
                <a:lnTo>
                  <a:pt x="346" y="443"/>
                </a:lnTo>
                <a:lnTo>
                  <a:pt x="347" y="443"/>
                </a:lnTo>
                <a:lnTo>
                  <a:pt x="347" y="445"/>
                </a:lnTo>
                <a:lnTo>
                  <a:pt x="349" y="445"/>
                </a:lnTo>
                <a:lnTo>
                  <a:pt x="349" y="446"/>
                </a:lnTo>
                <a:lnTo>
                  <a:pt x="349" y="448"/>
                </a:lnTo>
                <a:lnTo>
                  <a:pt x="351" y="448"/>
                </a:lnTo>
                <a:lnTo>
                  <a:pt x="352" y="449"/>
                </a:lnTo>
                <a:lnTo>
                  <a:pt x="354" y="449"/>
                </a:lnTo>
                <a:lnTo>
                  <a:pt x="354" y="448"/>
                </a:lnTo>
                <a:lnTo>
                  <a:pt x="354" y="449"/>
                </a:lnTo>
                <a:lnTo>
                  <a:pt x="355" y="449"/>
                </a:lnTo>
                <a:lnTo>
                  <a:pt x="357" y="449"/>
                </a:lnTo>
                <a:lnTo>
                  <a:pt x="357" y="451"/>
                </a:lnTo>
                <a:lnTo>
                  <a:pt x="359" y="449"/>
                </a:lnTo>
                <a:lnTo>
                  <a:pt x="360" y="449"/>
                </a:lnTo>
                <a:lnTo>
                  <a:pt x="360" y="451"/>
                </a:lnTo>
                <a:lnTo>
                  <a:pt x="360" y="453"/>
                </a:lnTo>
                <a:lnTo>
                  <a:pt x="360" y="454"/>
                </a:lnTo>
                <a:lnTo>
                  <a:pt x="359" y="456"/>
                </a:lnTo>
                <a:lnTo>
                  <a:pt x="359" y="457"/>
                </a:lnTo>
                <a:lnTo>
                  <a:pt x="359" y="459"/>
                </a:lnTo>
                <a:lnTo>
                  <a:pt x="357" y="459"/>
                </a:lnTo>
                <a:lnTo>
                  <a:pt x="357" y="461"/>
                </a:lnTo>
                <a:lnTo>
                  <a:pt x="359" y="461"/>
                </a:lnTo>
                <a:lnTo>
                  <a:pt x="359" y="462"/>
                </a:lnTo>
                <a:lnTo>
                  <a:pt x="359" y="464"/>
                </a:lnTo>
                <a:lnTo>
                  <a:pt x="357" y="464"/>
                </a:lnTo>
                <a:lnTo>
                  <a:pt x="359" y="464"/>
                </a:lnTo>
                <a:lnTo>
                  <a:pt x="357" y="464"/>
                </a:lnTo>
                <a:lnTo>
                  <a:pt x="357" y="465"/>
                </a:lnTo>
                <a:lnTo>
                  <a:pt x="357" y="467"/>
                </a:lnTo>
                <a:lnTo>
                  <a:pt x="357" y="469"/>
                </a:lnTo>
                <a:lnTo>
                  <a:pt x="357" y="470"/>
                </a:lnTo>
                <a:lnTo>
                  <a:pt x="357" y="472"/>
                </a:lnTo>
                <a:lnTo>
                  <a:pt x="359" y="472"/>
                </a:lnTo>
                <a:lnTo>
                  <a:pt x="359" y="473"/>
                </a:lnTo>
                <a:lnTo>
                  <a:pt x="359" y="475"/>
                </a:lnTo>
                <a:lnTo>
                  <a:pt x="359" y="477"/>
                </a:lnTo>
                <a:lnTo>
                  <a:pt x="359" y="478"/>
                </a:lnTo>
                <a:lnTo>
                  <a:pt x="360" y="478"/>
                </a:lnTo>
                <a:lnTo>
                  <a:pt x="360" y="480"/>
                </a:lnTo>
                <a:lnTo>
                  <a:pt x="362" y="480"/>
                </a:lnTo>
                <a:lnTo>
                  <a:pt x="362" y="481"/>
                </a:lnTo>
                <a:lnTo>
                  <a:pt x="363" y="481"/>
                </a:lnTo>
                <a:lnTo>
                  <a:pt x="365" y="481"/>
                </a:lnTo>
                <a:lnTo>
                  <a:pt x="365" y="483"/>
                </a:lnTo>
                <a:lnTo>
                  <a:pt x="367" y="483"/>
                </a:lnTo>
                <a:lnTo>
                  <a:pt x="365" y="481"/>
                </a:lnTo>
                <a:lnTo>
                  <a:pt x="365" y="480"/>
                </a:lnTo>
                <a:lnTo>
                  <a:pt x="363" y="480"/>
                </a:lnTo>
                <a:lnTo>
                  <a:pt x="363" y="478"/>
                </a:lnTo>
                <a:lnTo>
                  <a:pt x="363" y="477"/>
                </a:lnTo>
                <a:lnTo>
                  <a:pt x="363" y="475"/>
                </a:lnTo>
                <a:lnTo>
                  <a:pt x="362" y="475"/>
                </a:lnTo>
                <a:lnTo>
                  <a:pt x="362" y="473"/>
                </a:lnTo>
                <a:lnTo>
                  <a:pt x="360" y="473"/>
                </a:lnTo>
                <a:lnTo>
                  <a:pt x="360" y="472"/>
                </a:lnTo>
                <a:lnTo>
                  <a:pt x="360" y="470"/>
                </a:lnTo>
                <a:lnTo>
                  <a:pt x="360" y="469"/>
                </a:lnTo>
                <a:lnTo>
                  <a:pt x="359" y="469"/>
                </a:lnTo>
                <a:lnTo>
                  <a:pt x="360" y="467"/>
                </a:lnTo>
                <a:lnTo>
                  <a:pt x="360" y="465"/>
                </a:lnTo>
                <a:lnTo>
                  <a:pt x="360" y="464"/>
                </a:lnTo>
                <a:lnTo>
                  <a:pt x="360" y="462"/>
                </a:lnTo>
                <a:lnTo>
                  <a:pt x="360" y="461"/>
                </a:lnTo>
                <a:lnTo>
                  <a:pt x="359" y="461"/>
                </a:lnTo>
                <a:lnTo>
                  <a:pt x="359" y="459"/>
                </a:lnTo>
                <a:lnTo>
                  <a:pt x="360" y="459"/>
                </a:lnTo>
                <a:lnTo>
                  <a:pt x="360" y="457"/>
                </a:lnTo>
                <a:lnTo>
                  <a:pt x="360" y="456"/>
                </a:lnTo>
                <a:lnTo>
                  <a:pt x="362" y="456"/>
                </a:lnTo>
                <a:lnTo>
                  <a:pt x="362" y="454"/>
                </a:lnTo>
                <a:lnTo>
                  <a:pt x="362" y="453"/>
                </a:lnTo>
                <a:lnTo>
                  <a:pt x="362" y="451"/>
                </a:lnTo>
                <a:lnTo>
                  <a:pt x="362" y="449"/>
                </a:lnTo>
                <a:lnTo>
                  <a:pt x="363" y="449"/>
                </a:lnTo>
                <a:lnTo>
                  <a:pt x="362" y="449"/>
                </a:lnTo>
                <a:lnTo>
                  <a:pt x="360" y="449"/>
                </a:lnTo>
                <a:lnTo>
                  <a:pt x="360" y="448"/>
                </a:lnTo>
                <a:lnTo>
                  <a:pt x="359" y="448"/>
                </a:lnTo>
                <a:lnTo>
                  <a:pt x="357" y="448"/>
                </a:lnTo>
                <a:lnTo>
                  <a:pt x="355" y="448"/>
                </a:lnTo>
                <a:lnTo>
                  <a:pt x="354" y="448"/>
                </a:lnTo>
                <a:lnTo>
                  <a:pt x="352" y="448"/>
                </a:lnTo>
                <a:lnTo>
                  <a:pt x="352" y="446"/>
                </a:lnTo>
                <a:lnTo>
                  <a:pt x="352" y="448"/>
                </a:lnTo>
                <a:lnTo>
                  <a:pt x="352" y="446"/>
                </a:lnTo>
                <a:lnTo>
                  <a:pt x="351" y="446"/>
                </a:lnTo>
                <a:lnTo>
                  <a:pt x="352" y="446"/>
                </a:lnTo>
                <a:lnTo>
                  <a:pt x="351" y="445"/>
                </a:lnTo>
                <a:lnTo>
                  <a:pt x="349" y="438"/>
                </a:lnTo>
                <a:lnTo>
                  <a:pt x="347" y="433"/>
                </a:lnTo>
                <a:lnTo>
                  <a:pt x="346" y="433"/>
                </a:lnTo>
                <a:lnTo>
                  <a:pt x="344" y="433"/>
                </a:lnTo>
                <a:lnTo>
                  <a:pt x="344" y="432"/>
                </a:lnTo>
                <a:lnTo>
                  <a:pt x="344" y="430"/>
                </a:lnTo>
                <a:lnTo>
                  <a:pt x="343" y="430"/>
                </a:lnTo>
                <a:lnTo>
                  <a:pt x="343" y="429"/>
                </a:lnTo>
                <a:lnTo>
                  <a:pt x="343" y="427"/>
                </a:lnTo>
                <a:lnTo>
                  <a:pt x="341" y="427"/>
                </a:lnTo>
                <a:lnTo>
                  <a:pt x="343" y="427"/>
                </a:lnTo>
                <a:lnTo>
                  <a:pt x="343" y="425"/>
                </a:lnTo>
                <a:lnTo>
                  <a:pt x="343" y="424"/>
                </a:lnTo>
                <a:lnTo>
                  <a:pt x="341" y="424"/>
                </a:lnTo>
                <a:lnTo>
                  <a:pt x="339" y="424"/>
                </a:lnTo>
                <a:lnTo>
                  <a:pt x="338" y="424"/>
                </a:lnTo>
                <a:lnTo>
                  <a:pt x="336" y="424"/>
                </a:lnTo>
                <a:lnTo>
                  <a:pt x="336" y="422"/>
                </a:lnTo>
                <a:lnTo>
                  <a:pt x="335" y="422"/>
                </a:lnTo>
                <a:lnTo>
                  <a:pt x="333" y="422"/>
                </a:lnTo>
                <a:lnTo>
                  <a:pt x="333" y="421"/>
                </a:lnTo>
                <a:lnTo>
                  <a:pt x="331" y="421"/>
                </a:lnTo>
                <a:lnTo>
                  <a:pt x="331" y="419"/>
                </a:lnTo>
                <a:lnTo>
                  <a:pt x="330" y="419"/>
                </a:lnTo>
                <a:lnTo>
                  <a:pt x="330" y="417"/>
                </a:lnTo>
                <a:lnTo>
                  <a:pt x="330" y="416"/>
                </a:lnTo>
                <a:lnTo>
                  <a:pt x="331" y="416"/>
                </a:lnTo>
                <a:lnTo>
                  <a:pt x="331" y="414"/>
                </a:lnTo>
                <a:lnTo>
                  <a:pt x="331" y="416"/>
                </a:lnTo>
                <a:lnTo>
                  <a:pt x="331" y="414"/>
                </a:lnTo>
                <a:lnTo>
                  <a:pt x="333" y="414"/>
                </a:lnTo>
                <a:lnTo>
                  <a:pt x="333" y="413"/>
                </a:lnTo>
                <a:lnTo>
                  <a:pt x="333" y="411"/>
                </a:lnTo>
                <a:lnTo>
                  <a:pt x="333" y="409"/>
                </a:lnTo>
                <a:lnTo>
                  <a:pt x="331" y="409"/>
                </a:lnTo>
                <a:lnTo>
                  <a:pt x="331" y="408"/>
                </a:lnTo>
                <a:lnTo>
                  <a:pt x="330" y="408"/>
                </a:lnTo>
                <a:lnTo>
                  <a:pt x="330" y="406"/>
                </a:lnTo>
                <a:lnTo>
                  <a:pt x="328" y="406"/>
                </a:lnTo>
                <a:lnTo>
                  <a:pt x="328" y="405"/>
                </a:lnTo>
                <a:lnTo>
                  <a:pt x="327" y="405"/>
                </a:lnTo>
                <a:lnTo>
                  <a:pt x="325" y="405"/>
                </a:lnTo>
                <a:lnTo>
                  <a:pt x="323" y="405"/>
                </a:lnTo>
                <a:lnTo>
                  <a:pt x="323" y="403"/>
                </a:lnTo>
                <a:lnTo>
                  <a:pt x="322" y="403"/>
                </a:lnTo>
                <a:lnTo>
                  <a:pt x="320" y="403"/>
                </a:lnTo>
                <a:lnTo>
                  <a:pt x="320" y="401"/>
                </a:lnTo>
                <a:lnTo>
                  <a:pt x="319" y="401"/>
                </a:lnTo>
                <a:lnTo>
                  <a:pt x="319" y="400"/>
                </a:lnTo>
                <a:lnTo>
                  <a:pt x="317" y="400"/>
                </a:lnTo>
                <a:lnTo>
                  <a:pt x="315" y="400"/>
                </a:lnTo>
                <a:lnTo>
                  <a:pt x="315" y="398"/>
                </a:lnTo>
                <a:lnTo>
                  <a:pt x="314" y="398"/>
                </a:lnTo>
                <a:lnTo>
                  <a:pt x="314" y="400"/>
                </a:lnTo>
                <a:lnTo>
                  <a:pt x="312" y="400"/>
                </a:lnTo>
                <a:lnTo>
                  <a:pt x="311" y="400"/>
                </a:lnTo>
                <a:lnTo>
                  <a:pt x="309" y="400"/>
                </a:lnTo>
                <a:lnTo>
                  <a:pt x="307" y="400"/>
                </a:lnTo>
                <a:lnTo>
                  <a:pt x="306" y="400"/>
                </a:lnTo>
                <a:lnTo>
                  <a:pt x="306" y="398"/>
                </a:lnTo>
                <a:lnTo>
                  <a:pt x="304" y="398"/>
                </a:lnTo>
                <a:lnTo>
                  <a:pt x="303" y="397"/>
                </a:lnTo>
                <a:lnTo>
                  <a:pt x="303" y="395"/>
                </a:lnTo>
                <a:lnTo>
                  <a:pt x="301" y="393"/>
                </a:lnTo>
                <a:lnTo>
                  <a:pt x="301" y="392"/>
                </a:lnTo>
                <a:lnTo>
                  <a:pt x="301" y="390"/>
                </a:lnTo>
                <a:lnTo>
                  <a:pt x="299" y="389"/>
                </a:lnTo>
                <a:lnTo>
                  <a:pt x="299" y="387"/>
                </a:lnTo>
                <a:lnTo>
                  <a:pt x="299" y="385"/>
                </a:lnTo>
                <a:lnTo>
                  <a:pt x="299" y="384"/>
                </a:lnTo>
                <a:lnTo>
                  <a:pt x="298" y="382"/>
                </a:lnTo>
                <a:lnTo>
                  <a:pt x="296" y="381"/>
                </a:lnTo>
                <a:lnTo>
                  <a:pt x="295" y="381"/>
                </a:lnTo>
                <a:lnTo>
                  <a:pt x="295" y="379"/>
                </a:lnTo>
                <a:lnTo>
                  <a:pt x="295" y="377"/>
                </a:lnTo>
                <a:lnTo>
                  <a:pt x="293" y="377"/>
                </a:lnTo>
                <a:lnTo>
                  <a:pt x="293" y="376"/>
                </a:lnTo>
                <a:lnTo>
                  <a:pt x="291" y="376"/>
                </a:lnTo>
                <a:lnTo>
                  <a:pt x="291" y="374"/>
                </a:lnTo>
                <a:lnTo>
                  <a:pt x="291" y="376"/>
                </a:lnTo>
                <a:lnTo>
                  <a:pt x="291" y="377"/>
                </a:lnTo>
                <a:lnTo>
                  <a:pt x="291" y="379"/>
                </a:lnTo>
                <a:lnTo>
                  <a:pt x="291" y="381"/>
                </a:lnTo>
                <a:lnTo>
                  <a:pt x="290" y="382"/>
                </a:lnTo>
                <a:lnTo>
                  <a:pt x="288" y="382"/>
                </a:lnTo>
                <a:lnTo>
                  <a:pt x="288" y="381"/>
                </a:lnTo>
                <a:lnTo>
                  <a:pt x="287" y="381"/>
                </a:lnTo>
                <a:lnTo>
                  <a:pt x="285" y="381"/>
                </a:lnTo>
                <a:lnTo>
                  <a:pt x="285" y="379"/>
                </a:lnTo>
                <a:lnTo>
                  <a:pt x="285" y="377"/>
                </a:lnTo>
                <a:lnTo>
                  <a:pt x="283" y="377"/>
                </a:lnTo>
                <a:lnTo>
                  <a:pt x="283" y="376"/>
                </a:lnTo>
                <a:lnTo>
                  <a:pt x="282" y="374"/>
                </a:lnTo>
                <a:lnTo>
                  <a:pt x="282" y="373"/>
                </a:lnTo>
                <a:lnTo>
                  <a:pt x="283" y="373"/>
                </a:lnTo>
                <a:lnTo>
                  <a:pt x="285" y="373"/>
                </a:lnTo>
                <a:lnTo>
                  <a:pt x="283" y="373"/>
                </a:lnTo>
                <a:lnTo>
                  <a:pt x="283" y="371"/>
                </a:lnTo>
                <a:lnTo>
                  <a:pt x="283" y="369"/>
                </a:lnTo>
                <a:lnTo>
                  <a:pt x="285" y="369"/>
                </a:lnTo>
                <a:lnTo>
                  <a:pt x="283" y="369"/>
                </a:lnTo>
                <a:lnTo>
                  <a:pt x="283" y="368"/>
                </a:lnTo>
                <a:lnTo>
                  <a:pt x="282" y="368"/>
                </a:lnTo>
                <a:lnTo>
                  <a:pt x="282" y="366"/>
                </a:lnTo>
                <a:lnTo>
                  <a:pt x="280" y="366"/>
                </a:lnTo>
                <a:lnTo>
                  <a:pt x="280" y="365"/>
                </a:lnTo>
                <a:lnTo>
                  <a:pt x="280" y="363"/>
                </a:lnTo>
                <a:lnTo>
                  <a:pt x="279" y="363"/>
                </a:lnTo>
                <a:lnTo>
                  <a:pt x="277" y="361"/>
                </a:lnTo>
                <a:lnTo>
                  <a:pt x="277" y="360"/>
                </a:lnTo>
                <a:lnTo>
                  <a:pt x="275" y="360"/>
                </a:lnTo>
                <a:lnTo>
                  <a:pt x="275" y="358"/>
                </a:lnTo>
                <a:lnTo>
                  <a:pt x="275" y="357"/>
                </a:lnTo>
                <a:lnTo>
                  <a:pt x="275" y="355"/>
                </a:lnTo>
                <a:lnTo>
                  <a:pt x="274" y="355"/>
                </a:lnTo>
                <a:lnTo>
                  <a:pt x="274" y="353"/>
                </a:lnTo>
                <a:lnTo>
                  <a:pt x="272" y="353"/>
                </a:lnTo>
                <a:lnTo>
                  <a:pt x="272" y="352"/>
                </a:lnTo>
                <a:lnTo>
                  <a:pt x="271" y="352"/>
                </a:lnTo>
                <a:lnTo>
                  <a:pt x="271" y="350"/>
                </a:lnTo>
                <a:lnTo>
                  <a:pt x="269" y="350"/>
                </a:lnTo>
                <a:lnTo>
                  <a:pt x="269" y="349"/>
                </a:lnTo>
                <a:lnTo>
                  <a:pt x="269" y="347"/>
                </a:lnTo>
                <a:lnTo>
                  <a:pt x="269" y="345"/>
                </a:lnTo>
                <a:lnTo>
                  <a:pt x="267" y="345"/>
                </a:lnTo>
                <a:lnTo>
                  <a:pt x="267" y="344"/>
                </a:lnTo>
                <a:lnTo>
                  <a:pt x="267" y="345"/>
                </a:lnTo>
                <a:lnTo>
                  <a:pt x="267" y="344"/>
                </a:lnTo>
                <a:lnTo>
                  <a:pt x="267" y="342"/>
                </a:lnTo>
                <a:lnTo>
                  <a:pt x="267" y="341"/>
                </a:lnTo>
                <a:lnTo>
                  <a:pt x="267" y="339"/>
                </a:lnTo>
                <a:lnTo>
                  <a:pt x="266" y="339"/>
                </a:lnTo>
                <a:lnTo>
                  <a:pt x="266" y="337"/>
                </a:lnTo>
                <a:lnTo>
                  <a:pt x="266" y="336"/>
                </a:lnTo>
                <a:lnTo>
                  <a:pt x="264" y="334"/>
                </a:lnTo>
                <a:lnTo>
                  <a:pt x="264" y="333"/>
                </a:lnTo>
                <a:lnTo>
                  <a:pt x="264" y="331"/>
                </a:lnTo>
                <a:lnTo>
                  <a:pt x="266" y="331"/>
                </a:lnTo>
                <a:lnTo>
                  <a:pt x="266" y="329"/>
                </a:lnTo>
                <a:lnTo>
                  <a:pt x="266" y="328"/>
                </a:lnTo>
                <a:lnTo>
                  <a:pt x="267" y="328"/>
                </a:lnTo>
                <a:lnTo>
                  <a:pt x="269" y="328"/>
                </a:lnTo>
                <a:lnTo>
                  <a:pt x="269" y="326"/>
                </a:lnTo>
                <a:lnTo>
                  <a:pt x="269" y="325"/>
                </a:lnTo>
                <a:lnTo>
                  <a:pt x="269" y="323"/>
                </a:lnTo>
                <a:lnTo>
                  <a:pt x="271" y="323"/>
                </a:lnTo>
                <a:lnTo>
                  <a:pt x="271" y="321"/>
                </a:lnTo>
                <a:lnTo>
                  <a:pt x="272" y="321"/>
                </a:lnTo>
                <a:lnTo>
                  <a:pt x="274" y="321"/>
                </a:lnTo>
                <a:lnTo>
                  <a:pt x="274" y="320"/>
                </a:lnTo>
                <a:lnTo>
                  <a:pt x="274" y="318"/>
                </a:lnTo>
                <a:lnTo>
                  <a:pt x="274" y="317"/>
                </a:lnTo>
                <a:lnTo>
                  <a:pt x="275" y="315"/>
                </a:lnTo>
                <a:lnTo>
                  <a:pt x="275" y="313"/>
                </a:lnTo>
                <a:lnTo>
                  <a:pt x="277" y="313"/>
                </a:lnTo>
                <a:lnTo>
                  <a:pt x="279" y="313"/>
                </a:lnTo>
                <a:lnTo>
                  <a:pt x="279" y="312"/>
                </a:lnTo>
                <a:lnTo>
                  <a:pt x="277" y="312"/>
                </a:lnTo>
                <a:lnTo>
                  <a:pt x="277" y="310"/>
                </a:lnTo>
                <a:lnTo>
                  <a:pt x="277" y="309"/>
                </a:lnTo>
                <a:lnTo>
                  <a:pt x="277" y="307"/>
                </a:lnTo>
                <a:lnTo>
                  <a:pt x="279" y="307"/>
                </a:lnTo>
                <a:lnTo>
                  <a:pt x="279" y="305"/>
                </a:lnTo>
                <a:lnTo>
                  <a:pt x="279" y="304"/>
                </a:lnTo>
                <a:lnTo>
                  <a:pt x="279" y="302"/>
                </a:lnTo>
                <a:lnTo>
                  <a:pt x="280" y="302"/>
                </a:lnTo>
                <a:lnTo>
                  <a:pt x="280" y="301"/>
                </a:lnTo>
                <a:lnTo>
                  <a:pt x="279" y="301"/>
                </a:lnTo>
                <a:lnTo>
                  <a:pt x="279" y="299"/>
                </a:lnTo>
                <a:lnTo>
                  <a:pt x="279" y="297"/>
                </a:lnTo>
                <a:lnTo>
                  <a:pt x="279" y="296"/>
                </a:lnTo>
                <a:lnTo>
                  <a:pt x="280" y="296"/>
                </a:lnTo>
                <a:lnTo>
                  <a:pt x="282" y="296"/>
                </a:lnTo>
                <a:lnTo>
                  <a:pt x="280" y="296"/>
                </a:lnTo>
                <a:lnTo>
                  <a:pt x="279" y="296"/>
                </a:lnTo>
                <a:lnTo>
                  <a:pt x="279" y="297"/>
                </a:lnTo>
                <a:lnTo>
                  <a:pt x="279" y="296"/>
                </a:lnTo>
                <a:lnTo>
                  <a:pt x="277" y="296"/>
                </a:lnTo>
                <a:lnTo>
                  <a:pt x="277" y="294"/>
                </a:lnTo>
                <a:lnTo>
                  <a:pt x="277" y="293"/>
                </a:lnTo>
                <a:lnTo>
                  <a:pt x="275" y="293"/>
                </a:lnTo>
                <a:lnTo>
                  <a:pt x="275" y="291"/>
                </a:lnTo>
                <a:lnTo>
                  <a:pt x="274" y="291"/>
                </a:lnTo>
                <a:lnTo>
                  <a:pt x="274" y="289"/>
                </a:lnTo>
                <a:lnTo>
                  <a:pt x="274" y="288"/>
                </a:lnTo>
                <a:lnTo>
                  <a:pt x="274" y="286"/>
                </a:lnTo>
                <a:lnTo>
                  <a:pt x="274" y="285"/>
                </a:lnTo>
                <a:lnTo>
                  <a:pt x="274" y="283"/>
                </a:lnTo>
                <a:lnTo>
                  <a:pt x="272" y="283"/>
                </a:lnTo>
                <a:lnTo>
                  <a:pt x="272" y="281"/>
                </a:lnTo>
                <a:lnTo>
                  <a:pt x="272" y="280"/>
                </a:lnTo>
                <a:lnTo>
                  <a:pt x="272" y="278"/>
                </a:lnTo>
                <a:lnTo>
                  <a:pt x="272" y="277"/>
                </a:lnTo>
                <a:lnTo>
                  <a:pt x="272" y="275"/>
                </a:lnTo>
                <a:lnTo>
                  <a:pt x="272" y="273"/>
                </a:lnTo>
                <a:lnTo>
                  <a:pt x="274" y="273"/>
                </a:lnTo>
                <a:lnTo>
                  <a:pt x="272" y="273"/>
                </a:lnTo>
                <a:lnTo>
                  <a:pt x="272" y="275"/>
                </a:lnTo>
                <a:lnTo>
                  <a:pt x="274" y="275"/>
                </a:lnTo>
                <a:lnTo>
                  <a:pt x="274" y="273"/>
                </a:lnTo>
                <a:lnTo>
                  <a:pt x="274" y="272"/>
                </a:lnTo>
                <a:lnTo>
                  <a:pt x="274" y="273"/>
                </a:lnTo>
                <a:lnTo>
                  <a:pt x="274" y="272"/>
                </a:lnTo>
                <a:lnTo>
                  <a:pt x="275" y="272"/>
                </a:lnTo>
                <a:lnTo>
                  <a:pt x="275" y="270"/>
                </a:lnTo>
                <a:lnTo>
                  <a:pt x="277" y="270"/>
                </a:lnTo>
                <a:lnTo>
                  <a:pt x="277" y="269"/>
                </a:lnTo>
                <a:lnTo>
                  <a:pt x="277" y="267"/>
                </a:lnTo>
                <a:lnTo>
                  <a:pt x="279" y="267"/>
                </a:lnTo>
                <a:lnTo>
                  <a:pt x="279" y="265"/>
                </a:lnTo>
                <a:lnTo>
                  <a:pt x="280" y="265"/>
                </a:lnTo>
                <a:lnTo>
                  <a:pt x="280" y="264"/>
                </a:lnTo>
                <a:lnTo>
                  <a:pt x="282" y="264"/>
                </a:lnTo>
                <a:lnTo>
                  <a:pt x="282" y="262"/>
                </a:lnTo>
                <a:lnTo>
                  <a:pt x="283" y="262"/>
                </a:lnTo>
                <a:lnTo>
                  <a:pt x="285" y="262"/>
                </a:lnTo>
                <a:lnTo>
                  <a:pt x="287" y="261"/>
                </a:lnTo>
                <a:lnTo>
                  <a:pt x="287" y="262"/>
                </a:lnTo>
                <a:lnTo>
                  <a:pt x="287" y="261"/>
                </a:lnTo>
                <a:lnTo>
                  <a:pt x="288" y="261"/>
                </a:lnTo>
                <a:lnTo>
                  <a:pt x="288" y="259"/>
                </a:lnTo>
                <a:lnTo>
                  <a:pt x="290" y="259"/>
                </a:lnTo>
                <a:lnTo>
                  <a:pt x="290" y="257"/>
                </a:lnTo>
                <a:lnTo>
                  <a:pt x="291" y="257"/>
                </a:lnTo>
                <a:lnTo>
                  <a:pt x="293" y="257"/>
                </a:lnTo>
                <a:lnTo>
                  <a:pt x="293" y="256"/>
                </a:lnTo>
                <a:lnTo>
                  <a:pt x="295" y="256"/>
                </a:lnTo>
                <a:lnTo>
                  <a:pt x="295" y="254"/>
                </a:lnTo>
                <a:lnTo>
                  <a:pt x="295" y="256"/>
                </a:lnTo>
                <a:lnTo>
                  <a:pt x="295" y="254"/>
                </a:lnTo>
                <a:lnTo>
                  <a:pt x="296" y="254"/>
                </a:lnTo>
                <a:lnTo>
                  <a:pt x="301" y="251"/>
                </a:lnTo>
                <a:lnTo>
                  <a:pt x="301" y="249"/>
                </a:lnTo>
                <a:lnTo>
                  <a:pt x="299" y="249"/>
                </a:lnTo>
                <a:lnTo>
                  <a:pt x="301" y="248"/>
                </a:lnTo>
                <a:lnTo>
                  <a:pt x="301" y="246"/>
                </a:lnTo>
                <a:lnTo>
                  <a:pt x="301" y="245"/>
                </a:lnTo>
                <a:lnTo>
                  <a:pt x="303" y="245"/>
                </a:lnTo>
                <a:lnTo>
                  <a:pt x="303" y="243"/>
                </a:lnTo>
                <a:lnTo>
                  <a:pt x="304" y="243"/>
                </a:lnTo>
                <a:lnTo>
                  <a:pt x="304" y="241"/>
                </a:lnTo>
                <a:lnTo>
                  <a:pt x="306" y="241"/>
                </a:lnTo>
                <a:lnTo>
                  <a:pt x="306" y="240"/>
                </a:lnTo>
                <a:lnTo>
                  <a:pt x="307" y="238"/>
                </a:lnTo>
                <a:lnTo>
                  <a:pt x="307" y="237"/>
                </a:lnTo>
                <a:lnTo>
                  <a:pt x="309" y="237"/>
                </a:lnTo>
                <a:lnTo>
                  <a:pt x="309" y="235"/>
                </a:lnTo>
                <a:lnTo>
                  <a:pt x="309" y="237"/>
                </a:lnTo>
                <a:lnTo>
                  <a:pt x="311" y="237"/>
                </a:lnTo>
                <a:lnTo>
                  <a:pt x="311" y="235"/>
                </a:lnTo>
                <a:lnTo>
                  <a:pt x="312" y="235"/>
                </a:lnTo>
                <a:lnTo>
                  <a:pt x="314" y="235"/>
                </a:lnTo>
                <a:lnTo>
                  <a:pt x="315" y="235"/>
                </a:lnTo>
                <a:lnTo>
                  <a:pt x="315" y="237"/>
                </a:lnTo>
                <a:lnTo>
                  <a:pt x="317" y="238"/>
                </a:lnTo>
                <a:lnTo>
                  <a:pt x="319" y="238"/>
                </a:lnTo>
                <a:lnTo>
                  <a:pt x="320" y="240"/>
                </a:lnTo>
                <a:lnTo>
                  <a:pt x="322" y="241"/>
                </a:lnTo>
                <a:lnTo>
                  <a:pt x="323" y="241"/>
                </a:lnTo>
                <a:lnTo>
                  <a:pt x="323" y="243"/>
                </a:lnTo>
                <a:lnTo>
                  <a:pt x="325" y="243"/>
                </a:lnTo>
                <a:lnTo>
                  <a:pt x="325" y="245"/>
                </a:lnTo>
                <a:lnTo>
                  <a:pt x="327" y="245"/>
                </a:lnTo>
                <a:lnTo>
                  <a:pt x="327" y="246"/>
                </a:lnTo>
                <a:lnTo>
                  <a:pt x="328" y="246"/>
                </a:lnTo>
                <a:lnTo>
                  <a:pt x="330" y="246"/>
                </a:lnTo>
                <a:lnTo>
                  <a:pt x="331" y="246"/>
                </a:lnTo>
                <a:lnTo>
                  <a:pt x="333" y="246"/>
                </a:lnTo>
                <a:lnTo>
                  <a:pt x="335" y="246"/>
                </a:lnTo>
                <a:lnTo>
                  <a:pt x="336" y="246"/>
                </a:lnTo>
                <a:lnTo>
                  <a:pt x="338" y="246"/>
                </a:lnTo>
                <a:lnTo>
                  <a:pt x="339" y="246"/>
                </a:lnTo>
                <a:lnTo>
                  <a:pt x="341" y="246"/>
                </a:lnTo>
                <a:lnTo>
                  <a:pt x="343" y="245"/>
                </a:lnTo>
                <a:lnTo>
                  <a:pt x="344" y="245"/>
                </a:lnTo>
                <a:lnTo>
                  <a:pt x="346" y="245"/>
                </a:lnTo>
                <a:lnTo>
                  <a:pt x="346" y="246"/>
                </a:lnTo>
                <a:lnTo>
                  <a:pt x="347" y="246"/>
                </a:lnTo>
                <a:lnTo>
                  <a:pt x="349" y="246"/>
                </a:lnTo>
                <a:lnTo>
                  <a:pt x="351" y="246"/>
                </a:lnTo>
                <a:lnTo>
                  <a:pt x="351" y="248"/>
                </a:lnTo>
                <a:lnTo>
                  <a:pt x="352" y="248"/>
                </a:lnTo>
                <a:lnTo>
                  <a:pt x="352" y="249"/>
                </a:lnTo>
                <a:lnTo>
                  <a:pt x="352" y="248"/>
                </a:lnTo>
                <a:lnTo>
                  <a:pt x="354" y="248"/>
                </a:lnTo>
                <a:lnTo>
                  <a:pt x="355" y="249"/>
                </a:lnTo>
                <a:lnTo>
                  <a:pt x="357" y="249"/>
                </a:lnTo>
                <a:lnTo>
                  <a:pt x="357" y="251"/>
                </a:lnTo>
                <a:lnTo>
                  <a:pt x="359" y="251"/>
                </a:lnTo>
                <a:lnTo>
                  <a:pt x="360" y="251"/>
                </a:lnTo>
                <a:lnTo>
                  <a:pt x="360" y="249"/>
                </a:lnTo>
                <a:lnTo>
                  <a:pt x="362" y="248"/>
                </a:lnTo>
                <a:lnTo>
                  <a:pt x="360" y="248"/>
                </a:lnTo>
                <a:lnTo>
                  <a:pt x="360" y="246"/>
                </a:lnTo>
                <a:lnTo>
                  <a:pt x="360" y="245"/>
                </a:lnTo>
                <a:lnTo>
                  <a:pt x="359" y="245"/>
                </a:lnTo>
                <a:lnTo>
                  <a:pt x="360" y="243"/>
                </a:lnTo>
                <a:lnTo>
                  <a:pt x="360" y="241"/>
                </a:lnTo>
                <a:lnTo>
                  <a:pt x="359" y="241"/>
                </a:lnTo>
                <a:lnTo>
                  <a:pt x="359" y="240"/>
                </a:lnTo>
                <a:lnTo>
                  <a:pt x="359" y="238"/>
                </a:lnTo>
                <a:lnTo>
                  <a:pt x="357" y="238"/>
                </a:lnTo>
                <a:lnTo>
                  <a:pt x="355" y="238"/>
                </a:lnTo>
                <a:lnTo>
                  <a:pt x="355" y="240"/>
                </a:lnTo>
                <a:lnTo>
                  <a:pt x="355" y="238"/>
                </a:lnTo>
                <a:lnTo>
                  <a:pt x="355" y="240"/>
                </a:lnTo>
                <a:lnTo>
                  <a:pt x="354" y="240"/>
                </a:lnTo>
                <a:lnTo>
                  <a:pt x="354" y="238"/>
                </a:lnTo>
                <a:lnTo>
                  <a:pt x="352" y="238"/>
                </a:lnTo>
                <a:lnTo>
                  <a:pt x="352" y="237"/>
                </a:lnTo>
                <a:lnTo>
                  <a:pt x="351" y="237"/>
                </a:lnTo>
                <a:lnTo>
                  <a:pt x="349" y="238"/>
                </a:lnTo>
                <a:lnTo>
                  <a:pt x="347" y="238"/>
                </a:lnTo>
                <a:lnTo>
                  <a:pt x="346" y="238"/>
                </a:lnTo>
                <a:lnTo>
                  <a:pt x="346" y="237"/>
                </a:lnTo>
                <a:lnTo>
                  <a:pt x="344" y="237"/>
                </a:lnTo>
                <a:lnTo>
                  <a:pt x="344" y="238"/>
                </a:lnTo>
                <a:lnTo>
                  <a:pt x="343" y="238"/>
                </a:lnTo>
                <a:lnTo>
                  <a:pt x="341" y="238"/>
                </a:lnTo>
                <a:lnTo>
                  <a:pt x="339" y="238"/>
                </a:lnTo>
                <a:lnTo>
                  <a:pt x="341" y="240"/>
                </a:lnTo>
                <a:lnTo>
                  <a:pt x="339" y="240"/>
                </a:lnTo>
                <a:lnTo>
                  <a:pt x="338" y="240"/>
                </a:lnTo>
                <a:lnTo>
                  <a:pt x="338" y="241"/>
                </a:lnTo>
                <a:lnTo>
                  <a:pt x="338" y="240"/>
                </a:lnTo>
                <a:lnTo>
                  <a:pt x="336" y="240"/>
                </a:lnTo>
                <a:lnTo>
                  <a:pt x="335" y="240"/>
                </a:lnTo>
                <a:lnTo>
                  <a:pt x="333" y="240"/>
                </a:lnTo>
                <a:lnTo>
                  <a:pt x="331" y="240"/>
                </a:lnTo>
                <a:lnTo>
                  <a:pt x="330" y="240"/>
                </a:lnTo>
                <a:lnTo>
                  <a:pt x="328" y="240"/>
                </a:lnTo>
                <a:lnTo>
                  <a:pt x="328" y="238"/>
                </a:lnTo>
                <a:lnTo>
                  <a:pt x="327" y="238"/>
                </a:lnTo>
                <a:lnTo>
                  <a:pt x="325" y="238"/>
                </a:lnTo>
                <a:lnTo>
                  <a:pt x="325" y="237"/>
                </a:lnTo>
                <a:lnTo>
                  <a:pt x="323" y="237"/>
                </a:lnTo>
                <a:lnTo>
                  <a:pt x="322" y="237"/>
                </a:lnTo>
                <a:lnTo>
                  <a:pt x="322" y="235"/>
                </a:lnTo>
                <a:lnTo>
                  <a:pt x="322" y="233"/>
                </a:lnTo>
                <a:lnTo>
                  <a:pt x="320" y="233"/>
                </a:lnTo>
                <a:lnTo>
                  <a:pt x="320" y="232"/>
                </a:lnTo>
                <a:lnTo>
                  <a:pt x="319" y="232"/>
                </a:lnTo>
                <a:lnTo>
                  <a:pt x="319" y="230"/>
                </a:lnTo>
                <a:lnTo>
                  <a:pt x="317" y="230"/>
                </a:lnTo>
                <a:lnTo>
                  <a:pt x="317" y="229"/>
                </a:lnTo>
                <a:lnTo>
                  <a:pt x="315" y="230"/>
                </a:lnTo>
                <a:lnTo>
                  <a:pt x="315" y="229"/>
                </a:lnTo>
                <a:lnTo>
                  <a:pt x="314" y="230"/>
                </a:lnTo>
                <a:lnTo>
                  <a:pt x="314" y="229"/>
                </a:lnTo>
                <a:lnTo>
                  <a:pt x="314" y="230"/>
                </a:lnTo>
                <a:lnTo>
                  <a:pt x="312" y="230"/>
                </a:lnTo>
                <a:lnTo>
                  <a:pt x="311" y="230"/>
                </a:lnTo>
                <a:lnTo>
                  <a:pt x="311" y="232"/>
                </a:lnTo>
                <a:lnTo>
                  <a:pt x="311" y="230"/>
                </a:lnTo>
                <a:lnTo>
                  <a:pt x="311" y="229"/>
                </a:lnTo>
                <a:lnTo>
                  <a:pt x="309" y="229"/>
                </a:lnTo>
                <a:lnTo>
                  <a:pt x="309" y="227"/>
                </a:lnTo>
                <a:lnTo>
                  <a:pt x="311" y="227"/>
                </a:lnTo>
                <a:lnTo>
                  <a:pt x="311" y="225"/>
                </a:lnTo>
                <a:lnTo>
                  <a:pt x="311" y="224"/>
                </a:lnTo>
                <a:lnTo>
                  <a:pt x="309" y="224"/>
                </a:lnTo>
                <a:lnTo>
                  <a:pt x="309" y="225"/>
                </a:lnTo>
                <a:lnTo>
                  <a:pt x="309" y="227"/>
                </a:lnTo>
                <a:lnTo>
                  <a:pt x="307" y="227"/>
                </a:lnTo>
                <a:lnTo>
                  <a:pt x="307" y="229"/>
                </a:lnTo>
                <a:lnTo>
                  <a:pt x="306" y="229"/>
                </a:lnTo>
                <a:lnTo>
                  <a:pt x="304" y="229"/>
                </a:lnTo>
                <a:lnTo>
                  <a:pt x="306" y="229"/>
                </a:lnTo>
                <a:lnTo>
                  <a:pt x="304" y="229"/>
                </a:lnTo>
                <a:lnTo>
                  <a:pt x="303" y="229"/>
                </a:lnTo>
                <a:lnTo>
                  <a:pt x="303" y="227"/>
                </a:lnTo>
                <a:lnTo>
                  <a:pt x="301" y="227"/>
                </a:lnTo>
                <a:lnTo>
                  <a:pt x="301" y="225"/>
                </a:lnTo>
                <a:lnTo>
                  <a:pt x="299" y="225"/>
                </a:lnTo>
                <a:lnTo>
                  <a:pt x="299" y="224"/>
                </a:lnTo>
                <a:lnTo>
                  <a:pt x="299" y="222"/>
                </a:lnTo>
                <a:lnTo>
                  <a:pt x="298" y="222"/>
                </a:lnTo>
                <a:lnTo>
                  <a:pt x="298" y="221"/>
                </a:lnTo>
                <a:lnTo>
                  <a:pt x="299" y="221"/>
                </a:lnTo>
                <a:lnTo>
                  <a:pt x="299" y="219"/>
                </a:lnTo>
                <a:lnTo>
                  <a:pt x="299" y="217"/>
                </a:lnTo>
                <a:lnTo>
                  <a:pt x="299" y="216"/>
                </a:lnTo>
                <a:lnTo>
                  <a:pt x="298" y="216"/>
                </a:lnTo>
                <a:lnTo>
                  <a:pt x="298" y="214"/>
                </a:lnTo>
                <a:lnTo>
                  <a:pt x="298" y="213"/>
                </a:lnTo>
                <a:lnTo>
                  <a:pt x="299" y="213"/>
                </a:lnTo>
                <a:lnTo>
                  <a:pt x="299" y="211"/>
                </a:lnTo>
                <a:lnTo>
                  <a:pt x="299" y="209"/>
                </a:lnTo>
                <a:lnTo>
                  <a:pt x="301" y="209"/>
                </a:lnTo>
                <a:lnTo>
                  <a:pt x="303" y="209"/>
                </a:lnTo>
                <a:lnTo>
                  <a:pt x="303" y="211"/>
                </a:lnTo>
                <a:lnTo>
                  <a:pt x="304" y="211"/>
                </a:lnTo>
                <a:lnTo>
                  <a:pt x="304" y="213"/>
                </a:lnTo>
                <a:lnTo>
                  <a:pt x="306" y="213"/>
                </a:lnTo>
                <a:lnTo>
                  <a:pt x="306" y="214"/>
                </a:lnTo>
                <a:lnTo>
                  <a:pt x="306" y="216"/>
                </a:lnTo>
                <a:lnTo>
                  <a:pt x="307" y="216"/>
                </a:lnTo>
                <a:lnTo>
                  <a:pt x="307" y="217"/>
                </a:lnTo>
                <a:lnTo>
                  <a:pt x="309" y="217"/>
                </a:lnTo>
                <a:lnTo>
                  <a:pt x="309" y="219"/>
                </a:lnTo>
                <a:lnTo>
                  <a:pt x="309" y="217"/>
                </a:lnTo>
                <a:lnTo>
                  <a:pt x="309" y="216"/>
                </a:lnTo>
                <a:lnTo>
                  <a:pt x="309" y="214"/>
                </a:lnTo>
                <a:lnTo>
                  <a:pt x="307" y="214"/>
                </a:lnTo>
                <a:lnTo>
                  <a:pt x="307" y="213"/>
                </a:lnTo>
                <a:lnTo>
                  <a:pt x="307" y="211"/>
                </a:lnTo>
                <a:lnTo>
                  <a:pt x="306" y="211"/>
                </a:lnTo>
                <a:lnTo>
                  <a:pt x="306" y="209"/>
                </a:lnTo>
                <a:lnTo>
                  <a:pt x="306" y="208"/>
                </a:lnTo>
                <a:lnTo>
                  <a:pt x="304" y="208"/>
                </a:lnTo>
                <a:lnTo>
                  <a:pt x="306" y="208"/>
                </a:lnTo>
                <a:lnTo>
                  <a:pt x="306" y="206"/>
                </a:lnTo>
                <a:lnTo>
                  <a:pt x="304" y="206"/>
                </a:lnTo>
                <a:lnTo>
                  <a:pt x="306" y="206"/>
                </a:lnTo>
                <a:lnTo>
                  <a:pt x="306" y="205"/>
                </a:lnTo>
                <a:lnTo>
                  <a:pt x="306" y="203"/>
                </a:lnTo>
                <a:lnTo>
                  <a:pt x="307" y="203"/>
                </a:lnTo>
                <a:lnTo>
                  <a:pt x="307" y="201"/>
                </a:lnTo>
                <a:lnTo>
                  <a:pt x="309" y="200"/>
                </a:lnTo>
                <a:lnTo>
                  <a:pt x="309" y="198"/>
                </a:lnTo>
                <a:lnTo>
                  <a:pt x="311" y="198"/>
                </a:lnTo>
                <a:lnTo>
                  <a:pt x="311" y="197"/>
                </a:lnTo>
                <a:lnTo>
                  <a:pt x="312" y="197"/>
                </a:lnTo>
                <a:lnTo>
                  <a:pt x="312" y="195"/>
                </a:lnTo>
                <a:lnTo>
                  <a:pt x="312" y="193"/>
                </a:lnTo>
                <a:lnTo>
                  <a:pt x="312" y="192"/>
                </a:lnTo>
                <a:lnTo>
                  <a:pt x="314" y="192"/>
                </a:lnTo>
                <a:lnTo>
                  <a:pt x="312" y="192"/>
                </a:lnTo>
                <a:lnTo>
                  <a:pt x="312" y="190"/>
                </a:lnTo>
                <a:lnTo>
                  <a:pt x="314" y="190"/>
                </a:lnTo>
                <a:lnTo>
                  <a:pt x="314" y="189"/>
                </a:lnTo>
                <a:lnTo>
                  <a:pt x="315" y="189"/>
                </a:lnTo>
                <a:lnTo>
                  <a:pt x="315" y="187"/>
                </a:lnTo>
                <a:lnTo>
                  <a:pt x="315" y="185"/>
                </a:lnTo>
                <a:lnTo>
                  <a:pt x="315" y="184"/>
                </a:lnTo>
                <a:lnTo>
                  <a:pt x="315" y="182"/>
                </a:lnTo>
                <a:lnTo>
                  <a:pt x="315" y="184"/>
                </a:lnTo>
                <a:lnTo>
                  <a:pt x="315" y="182"/>
                </a:lnTo>
                <a:lnTo>
                  <a:pt x="317" y="182"/>
                </a:lnTo>
                <a:lnTo>
                  <a:pt x="317" y="181"/>
                </a:lnTo>
                <a:lnTo>
                  <a:pt x="315" y="181"/>
                </a:lnTo>
                <a:lnTo>
                  <a:pt x="315" y="179"/>
                </a:lnTo>
                <a:lnTo>
                  <a:pt x="315" y="177"/>
                </a:lnTo>
                <a:lnTo>
                  <a:pt x="315" y="176"/>
                </a:lnTo>
                <a:lnTo>
                  <a:pt x="315" y="174"/>
                </a:lnTo>
                <a:lnTo>
                  <a:pt x="315" y="173"/>
                </a:lnTo>
                <a:lnTo>
                  <a:pt x="315" y="171"/>
                </a:lnTo>
                <a:lnTo>
                  <a:pt x="315" y="169"/>
                </a:lnTo>
                <a:lnTo>
                  <a:pt x="315" y="168"/>
                </a:lnTo>
                <a:lnTo>
                  <a:pt x="315" y="166"/>
                </a:lnTo>
                <a:lnTo>
                  <a:pt x="317" y="166"/>
                </a:lnTo>
                <a:lnTo>
                  <a:pt x="315" y="165"/>
                </a:lnTo>
                <a:lnTo>
                  <a:pt x="317" y="165"/>
                </a:lnTo>
                <a:lnTo>
                  <a:pt x="319" y="165"/>
                </a:lnTo>
                <a:lnTo>
                  <a:pt x="319" y="163"/>
                </a:lnTo>
                <a:lnTo>
                  <a:pt x="320" y="163"/>
                </a:lnTo>
                <a:lnTo>
                  <a:pt x="320" y="161"/>
                </a:lnTo>
                <a:lnTo>
                  <a:pt x="322" y="161"/>
                </a:lnTo>
                <a:lnTo>
                  <a:pt x="322" y="160"/>
                </a:lnTo>
                <a:lnTo>
                  <a:pt x="323" y="160"/>
                </a:lnTo>
                <a:lnTo>
                  <a:pt x="323" y="158"/>
                </a:lnTo>
                <a:lnTo>
                  <a:pt x="325" y="158"/>
                </a:lnTo>
                <a:lnTo>
                  <a:pt x="325" y="157"/>
                </a:lnTo>
                <a:lnTo>
                  <a:pt x="327" y="157"/>
                </a:lnTo>
                <a:lnTo>
                  <a:pt x="327" y="155"/>
                </a:lnTo>
                <a:lnTo>
                  <a:pt x="328" y="155"/>
                </a:lnTo>
                <a:lnTo>
                  <a:pt x="327" y="155"/>
                </a:lnTo>
                <a:lnTo>
                  <a:pt x="327" y="153"/>
                </a:lnTo>
                <a:lnTo>
                  <a:pt x="328" y="153"/>
                </a:lnTo>
                <a:lnTo>
                  <a:pt x="327" y="152"/>
                </a:lnTo>
                <a:lnTo>
                  <a:pt x="325" y="152"/>
                </a:lnTo>
                <a:lnTo>
                  <a:pt x="323" y="150"/>
                </a:lnTo>
                <a:lnTo>
                  <a:pt x="323" y="152"/>
                </a:lnTo>
                <a:lnTo>
                  <a:pt x="323" y="153"/>
                </a:lnTo>
                <a:lnTo>
                  <a:pt x="322" y="153"/>
                </a:lnTo>
                <a:lnTo>
                  <a:pt x="322" y="155"/>
                </a:lnTo>
                <a:lnTo>
                  <a:pt x="320" y="155"/>
                </a:lnTo>
                <a:lnTo>
                  <a:pt x="320" y="157"/>
                </a:lnTo>
                <a:lnTo>
                  <a:pt x="319" y="157"/>
                </a:lnTo>
                <a:lnTo>
                  <a:pt x="319" y="158"/>
                </a:lnTo>
                <a:lnTo>
                  <a:pt x="317" y="160"/>
                </a:lnTo>
                <a:lnTo>
                  <a:pt x="315" y="161"/>
                </a:lnTo>
                <a:lnTo>
                  <a:pt x="314" y="161"/>
                </a:lnTo>
                <a:lnTo>
                  <a:pt x="312" y="161"/>
                </a:lnTo>
                <a:lnTo>
                  <a:pt x="312" y="163"/>
                </a:lnTo>
                <a:lnTo>
                  <a:pt x="311" y="161"/>
                </a:lnTo>
                <a:lnTo>
                  <a:pt x="309" y="161"/>
                </a:lnTo>
                <a:lnTo>
                  <a:pt x="311" y="160"/>
                </a:lnTo>
                <a:lnTo>
                  <a:pt x="309" y="161"/>
                </a:lnTo>
                <a:lnTo>
                  <a:pt x="307" y="161"/>
                </a:lnTo>
                <a:lnTo>
                  <a:pt x="307" y="160"/>
                </a:lnTo>
                <a:lnTo>
                  <a:pt x="307" y="161"/>
                </a:lnTo>
                <a:lnTo>
                  <a:pt x="307" y="163"/>
                </a:lnTo>
                <a:lnTo>
                  <a:pt x="306" y="161"/>
                </a:lnTo>
                <a:lnTo>
                  <a:pt x="306" y="163"/>
                </a:lnTo>
                <a:lnTo>
                  <a:pt x="307" y="163"/>
                </a:lnTo>
                <a:lnTo>
                  <a:pt x="307" y="161"/>
                </a:lnTo>
                <a:lnTo>
                  <a:pt x="309" y="161"/>
                </a:lnTo>
                <a:lnTo>
                  <a:pt x="311" y="161"/>
                </a:lnTo>
                <a:lnTo>
                  <a:pt x="311" y="163"/>
                </a:lnTo>
                <a:lnTo>
                  <a:pt x="309" y="165"/>
                </a:lnTo>
                <a:lnTo>
                  <a:pt x="307" y="165"/>
                </a:lnTo>
                <a:lnTo>
                  <a:pt x="309" y="165"/>
                </a:lnTo>
                <a:lnTo>
                  <a:pt x="309" y="163"/>
                </a:lnTo>
                <a:lnTo>
                  <a:pt x="307" y="161"/>
                </a:lnTo>
                <a:lnTo>
                  <a:pt x="307" y="163"/>
                </a:lnTo>
                <a:lnTo>
                  <a:pt x="309" y="163"/>
                </a:lnTo>
                <a:lnTo>
                  <a:pt x="307" y="163"/>
                </a:lnTo>
                <a:lnTo>
                  <a:pt x="307" y="165"/>
                </a:lnTo>
                <a:lnTo>
                  <a:pt x="307" y="166"/>
                </a:lnTo>
                <a:lnTo>
                  <a:pt x="307" y="168"/>
                </a:lnTo>
                <a:lnTo>
                  <a:pt x="309" y="168"/>
                </a:lnTo>
                <a:lnTo>
                  <a:pt x="309" y="169"/>
                </a:lnTo>
                <a:lnTo>
                  <a:pt x="309" y="171"/>
                </a:lnTo>
                <a:lnTo>
                  <a:pt x="307" y="171"/>
                </a:lnTo>
                <a:lnTo>
                  <a:pt x="307" y="169"/>
                </a:lnTo>
                <a:lnTo>
                  <a:pt x="307" y="168"/>
                </a:lnTo>
                <a:lnTo>
                  <a:pt x="307" y="169"/>
                </a:lnTo>
                <a:lnTo>
                  <a:pt x="307" y="168"/>
                </a:lnTo>
                <a:lnTo>
                  <a:pt x="307" y="166"/>
                </a:lnTo>
                <a:lnTo>
                  <a:pt x="306" y="166"/>
                </a:lnTo>
                <a:lnTo>
                  <a:pt x="307" y="166"/>
                </a:lnTo>
                <a:lnTo>
                  <a:pt x="307" y="165"/>
                </a:lnTo>
                <a:lnTo>
                  <a:pt x="306" y="165"/>
                </a:lnTo>
                <a:lnTo>
                  <a:pt x="306" y="166"/>
                </a:lnTo>
                <a:lnTo>
                  <a:pt x="306" y="169"/>
                </a:lnTo>
                <a:lnTo>
                  <a:pt x="306" y="166"/>
                </a:lnTo>
                <a:lnTo>
                  <a:pt x="304" y="166"/>
                </a:lnTo>
                <a:lnTo>
                  <a:pt x="304" y="168"/>
                </a:lnTo>
                <a:lnTo>
                  <a:pt x="304" y="166"/>
                </a:lnTo>
                <a:lnTo>
                  <a:pt x="304" y="168"/>
                </a:lnTo>
                <a:lnTo>
                  <a:pt x="304" y="169"/>
                </a:lnTo>
                <a:lnTo>
                  <a:pt x="303" y="169"/>
                </a:lnTo>
                <a:lnTo>
                  <a:pt x="303" y="171"/>
                </a:lnTo>
                <a:lnTo>
                  <a:pt x="304" y="171"/>
                </a:lnTo>
                <a:lnTo>
                  <a:pt x="303" y="171"/>
                </a:lnTo>
                <a:lnTo>
                  <a:pt x="303" y="173"/>
                </a:lnTo>
                <a:lnTo>
                  <a:pt x="304" y="173"/>
                </a:lnTo>
                <a:lnTo>
                  <a:pt x="303" y="173"/>
                </a:lnTo>
                <a:lnTo>
                  <a:pt x="303" y="174"/>
                </a:lnTo>
                <a:lnTo>
                  <a:pt x="303" y="176"/>
                </a:lnTo>
                <a:lnTo>
                  <a:pt x="303" y="177"/>
                </a:lnTo>
                <a:lnTo>
                  <a:pt x="303" y="179"/>
                </a:lnTo>
                <a:lnTo>
                  <a:pt x="303" y="181"/>
                </a:lnTo>
                <a:lnTo>
                  <a:pt x="301" y="181"/>
                </a:lnTo>
                <a:lnTo>
                  <a:pt x="301" y="182"/>
                </a:lnTo>
                <a:lnTo>
                  <a:pt x="301" y="184"/>
                </a:lnTo>
                <a:lnTo>
                  <a:pt x="301" y="185"/>
                </a:lnTo>
                <a:lnTo>
                  <a:pt x="301" y="184"/>
                </a:lnTo>
                <a:lnTo>
                  <a:pt x="301" y="185"/>
                </a:lnTo>
                <a:lnTo>
                  <a:pt x="299" y="185"/>
                </a:lnTo>
                <a:lnTo>
                  <a:pt x="299" y="187"/>
                </a:lnTo>
                <a:lnTo>
                  <a:pt x="299" y="189"/>
                </a:lnTo>
                <a:lnTo>
                  <a:pt x="299" y="190"/>
                </a:lnTo>
                <a:lnTo>
                  <a:pt x="299" y="192"/>
                </a:lnTo>
                <a:lnTo>
                  <a:pt x="299" y="193"/>
                </a:lnTo>
                <a:lnTo>
                  <a:pt x="298" y="195"/>
                </a:lnTo>
                <a:lnTo>
                  <a:pt x="298" y="197"/>
                </a:lnTo>
                <a:lnTo>
                  <a:pt x="296" y="198"/>
                </a:lnTo>
                <a:lnTo>
                  <a:pt x="296" y="200"/>
                </a:lnTo>
                <a:lnTo>
                  <a:pt x="296" y="201"/>
                </a:lnTo>
                <a:lnTo>
                  <a:pt x="295" y="201"/>
                </a:lnTo>
                <a:lnTo>
                  <a:pt x="296" y="201"/>
                </a:lnTo>
                <a:lnTo>
                  <a:pt x="295" y="201"/>
                </a:lnTo>
                <a:lnTo>
                  <a:pt x="295" y="203"/>
                </a:lnTo>
                <a:lnTo>
                  <a:pt x="293" y="203"/>
                </a:lnTo>
                <a:lnTo>
                  <a:pt x="291" y="203"/>
                </a:lnTo>
                <a:lnTo>
                  <a:pt x="291" y="205"/>
                </a:lnTo>
                <a:lnTo>
                  <a:pt x="290" y="205"/>
                </a:lnTo>
                <a:lnTo>
                  <a:pt x="290" y="206"/>
                </a:lnTo>
                <a:lnTo>
                  <a:pt x="290" y="205"/>
                </a:lnTo>
                <a:lnTo>
                  <a:pt x="290" y="203"/>
                </a:lnTo>
                <a:lnTo>
                  <a:pt x="288" y="203"/>
                </a:lnTo>
                <a:lnTo>
                  <a:pt x="287" y="203"/>
                </a:lnTo>
                <a:lnTo>
                  <a:pt x="287" y="205"/>
                </a:lnTo>
                <a:lnTo>
                  <a:pt x="287" y="206"/>
                </a:lnTo>
                <a:lnTo>
                  <a:pt x="285" y="206"/>
                </a:lnTo>
                <a:lnTo>
                  <a:pt x="285" y="208"/>
                </a:lnTo>
                <a:lnTo>
                  <a:pt x="285" y="209"/>
                </a:lnTo>
                <a:lnTo>
                  <a:pt x="285" y="211"/>
                </a:lnTo>
                <a:lnTo>
                  <a:pt x="285" y="213"/>
                </a:lnTo>
                <a:lnTo>
                  <a:pt x="283" y="213"/>
                </a:lnTo>
                <a:lnTo>
                  <a:pt x="283" y="214"/>
                </a:lnTo>
                <a:lnTo>
                  <a:pt x="283" y="216"/>
                </a:lnTo>
                <a:lnTo>
                  <a:pt x="282" y="214"/>
                </a:lnTo>
                <a:lnTo>
                  <a:pt x="282" y="213"/>
                </a:lnTo>
                <a:lnTo>
                  <a:pt x="280" y="213"/>
                </a:lnTo>
                <a:lnTo>
                  <a:pt x="279" y="213"/>
                </a:lnTo>
                <a:lnTo>
                  <a:pt x="279" y="211"/>
                </a:lnTo>
                <a:lnTo>
                  <a:pt x="279" y="213"/>
                </a:lnTo>
                <a:lnTo>
                  <a:pt x="277" y="213"/>
                </a:lnTo>
                <a:lnTo>
                  <a:pt x="275" y="213"/>
                </a:lnTo>
                <a:lnTo>
                  <a:pt x="277" y="213"/>
                </a:lnTo>
                <a:lnTo>
                  <a:pt x="277" y="214"/>
                </a:lnTo>
                <a:lnTo>
                  <a:pt x="279" y="216"/>
                </a:lnTo>
                <a:lnTo>
                  <a:pt x="279" y="217"/>
                </a:lnTo>
                <a:lnTo>
                  <a:pt x="277" y="217"/>
                </a:lnTo>
                <a:lnTo>
                  <a:pt x="277" y="219"/>
                </a:lnTo>
                <a:lnTo>
                  <a:pt x="277" y="221"/>
                </a:lnTo>
                <a:lnTo>
                  <a:pt x="277" y="222"/>
                </a:lnTo>
                <a:lnTo>
                  <a:pt x="277" y="224"/>
                </a:lnTo>
                <a:lnTo>
                  <a:pt x="277" y="225"/>
                </a:lnTo>
                <a:lnTo>
                  <a:pt x="277" y="227"/>
                </a:lnTo>
                <a:lnTo>
                  <a:pt x="277" y="225"/>
                </a:lnTo>
                <a:lnTo>
                  <a:pt x="275" y="225"/>
                </a:lnTo>
                <a:lnTo>
                  <a:pt x="275" y="227"/>
                </a:lnTo>
                <a:lnTo>
                  <a:pt x="274" y="229"/>
                </a:lnTo>
                <a:lnTo>
                  <a:pt x="274" y="227"/>
                </a:lnTo>
                <a:lnTo>
                  <a:pt x="274" y="229"/>
                </a:lnTo>
                <a:lnTo>
                  <a:pt x="272" y="229"/>
                </a:lnTo>
                <a:lnTo>
                  <a:pt x="272" y="230"/>
                </a:lnTo>
                <a:lnTo>
                  <a:pt x="271" y="230"/>
                </a:lnTo>
                <a:lnTo>
                  <a:pt x="272" y="232"/>
                </a:lnTo>
                <a:lnTo>
                  <a:pt x="271" y="232"/>
                </a:lnTo>
                <a:lnTo>
                  <a:pt x="271" y="233"/>
                </a:lnTo>
                <a:lnTo>
                  <a:pt x="271" y="235"/>
                </a:lnTo>
                <a:lnTo>
                  <a:pt x="269" y="233"/>
                </a:lnTo>
                <a:lnTo>
                  <a:pt x="269" y="232"/>
                </a:lnTo>
                <a:lnTo>
                  <a:pt x="267" y="232"/>
                </a:lnTo>
                <a:lnTo>
                  <a:pt x="266" y="232"/>
                </a:lnTo>
                <a:lnTo>
                  <a:pt x="266" y="230"/>
                </a:lnTo>
                <a:lnTo>
                  <a:pt x="264" y="230"/>
                </a:lnTo>
                <a:lnTo>
                  <a:pt x="264" y="232"/>
                </a:lnTo>
                <a:lnTo>
                  <a:pt x="264" y="233"/>
                </a:lnTo>
                <a:lnTo>
                  <a:pt x="263" y="233"/>
                </a:lnTo>
                <a:lnTo>
                  <a:pt x="261" y="233"/>
                </a:lnTo>
                <a:lnTo>
                  <a:pt x="261" y="235"/>
                </a:lnTo>
                <a:lnTo>
                  <a:pt x="261" y="237"/>
                </a:lnTo>
                <a:lnTo>
                  <a:pt x="261" y="238"/>
                </a:lnTo>
                <a:lnTo>
                  <a:pt x="261" y="240"/>
                </a:lnTo>
                <a:lnTo>
                  <a:pt x="259" y="240"/>
                </a:lnTo>
                <a:lnTo>
                  <a:pt x="259" y="241"/>
                </a:lnTo>
                <a:lnTo>
                  <a:pt x="259" y="243"/>
                </a:lnTo>
                <a:lnTo>
                  <a:pt x="259" y="241"/>
                </a:lnTo>
                <a:lnTo>
                  <a:pt x="258" y="241"/>
                </a:lnTo>
                <a:lnTo>
                  <a:pt x="258" y="243"/>
                </a:lnTo>
                <a:lnTo>
                  <a:pt x="256" y="243"/>
                </a:lnTo>
                <a:lnTo>
                  <a:pt x="256" y="245"/>
                </a:lnTo>
                <a:lnTo>
                  <a:pt x="256" y="246"/>
                </a:lnTo>
                <a:lnTo>
                  <a:pt x="256" y="248"/>
                </a:lnTo>
                <a:lnTo>
                  <a:pt x="256" y="249"/>
                </a:lnTo>
                <a:lnTo>
                  <a:pt x="256" y="251"/>
                </a:lnTo>
                <a:lnTo>
                  <a:pt x="256" y="253"/>
                </a:lnTo>
                <a:lnTo>
                  <a:pt x="255" y="253"/>
                </a:lnTo>
                <a:lnTo>
                  <a:pt x="255" y="254"/>
                </a:lnTo>
                <a:lnTo>
                  <a:pt x="253" y="254"/>
                </a:lnTo>
                <a:lnTo>
                  <a:pt x="251" y="254"/>
                </a:lnTo>
                <a:lnTo>
                  <a:pt x="251" y="253"/>
                </a:lnTo>
                <a:lnTo>
                  <a:pt x="251" y="254"/>
                </a:lnTo>
                <a:lnTo>
                  <a:pt x="251" y="253"/>
                </a:lnTo>
                <a:lnTo>
                  <a:pt x="250" y="254"/>
                </a:lnTo>
                <a:lnTo>
                  <a:pt x="248" y="253"/>
                </a:lnTo>
                <a:lnTo>
                  <a:pt x="247" y="253"/>
                </a:lnTo>
                <a:lnTo>
                  <a:pt x="247" y="254"/>
                </a:lnTo>
                <a:lnTo>
                  <a:pt x="247" y="256"/>
                </a:lnTo>
                <a:lnTo>
                  <a:pt x="248" y="256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6"/>
                </a:lnTo>
                <a:lnTo>
                  <a:pt x="248" y="257"/>
                </a:lnTo>
                <a:lnTo>
                  <a:pt x="247" y="257"/>
                </a:lnTo>
                <a:lnTo>
                  <a:pt x="247" y="259"/>
                </a:lnTo>
                <a:lnTo>
                  <a:pt x="245" y="259"/>
                </a:lnTo>
                <a:lnTo>
                  <a:pt x="245" y="261"/>
                </a:lnTo>
                <a:lnTo>
                  <a:pt x="245" y="262"/>
                </a:lnTo>
                <a:lnTo>
                  <a:pt x="243" y="262"/>
                </a:lnTo>
                <a:lnTo>
                  <a:pt x="243" y="264"/>
                </a:lnTo>
                <a:lnTo>
                  <a:pt x="242" y="264"/>
                </a:lnTo>
                <a:lnTo>
                  <a:pt x="242" y="265"/>
                </a:lnTo>
                <a:lnTo>
                  <a:pt x="240" y="265"/>
                </a:lnTo>
                <a:lnTo>
                  <a:pt x="240" y="267"/>
                </a:lnTo>
                <a:lnTo>
                  <a:pt x="239" y="267"/>
                </a:lnTo>
                <a:lnTo>
                  <a:pt x="239" y="269"/>
                </a:lnTo>
                <a:lnTo>
                  <a:pt x="239" y="270"/>
                </a:lnTo>
                <a:lnTo>
                  <a:pt x="237" y="270"/>
                </a:lnTo>
                <a:lnTo>
                  <a:pt x="237" y="272"/>
                </a:lnTo>
                <a:lnTo>
                  <a:pt x="235" y="272"/>
                </a:lnTo>
                <a:lnTo>
                  <a:pt x="235" y="273"/>
                </a:lnTo>
                <a:lnTo>
                  <a:pt x="234" y="273"/>
                </a:lnTo>
                <a:lnTo>
                  <a:pt x="234" y="275"/>
                </a:lnTo>
                <a:lnTo>
                  <a:pt x="234" y="273"/>
                </a:lnTo>
                <a:lnTo>
                  <a:pt x="232" y="273"/>
                </a:lnTo>
                <a:lnTo>
                  <a:pt x="232" y="272"/>
                </a:lnTo>
                <a:lnTo>
                  <a:pt x="234" y="272"/>
                </a:lnTo>
                <a:lnTo>
                  <a:pt x="234" y="270"/>
                </a:lnTo>
                <a:lnTo>
                  <a:pt x="234" y="269"/>
                </a:lnTo>
                <a:lnTo>
                  <a:pt x="235" y="270"/>
                </a:lnTo>
                <a:lnTo>
                  <a:pt x="235" y="269"/>
                </a:lnTo>
                <a:lnTo>
                  <a:pt x="235" y="267"/>
                </a:lnTo>
                <a:lnTo>
                  <a:pt x="234" y="267"/>
                </a:lnTo>
                <a:lnTo>
                  <a:pt x="234" y="265"/>
                </a:lnTo>
                <a:lnTo>
                  <a:pt x="232" y="265"/>
                </a:lnTo>
                <a:lnTo>
                  <a:pt x="232" y="264"/>
                </a:lnTo>
                <a:lnTo>
                  <a:pt x="231" y="262"/>
                </a:lnTo>
                <a:lnTo>
                  <a:pt x="229" y="261"/>
                </a:lnTo>
                <a:lnTo>
                  <a:pt x="231" y="261"/>
                </a:lnTo>
                <a:lnTo>
                  <a:pt x="231" y="259"/>
                </a:lnTo>
                <a:lnTo>
                  <a:pt x="231" y="257"/>
                </a:lnTo>
                <a:lnTo>
                  <a:pt x="231" y="256"/>
                </a:lnTo>
                <a:lnTo>
                  <a:pt x="229" y="256"/>
                </a:lnTo>
                <a:lnTo>
                  <a:pt x="231" y="256"/>
                </a:lnTo>
                <a:lnTo>
                  <a:pt x="231" y="254"/>
                </a:lnTo>
                <a:lnTo>
                  <a:pt x="231" y="253"/>
                </a:lnTo>
                <a:lnTo>
                  <a:pt x="229" y="253"/>
                </a:lnTo>
                <a:lnTo>
                  <a:pt x="229" y="251"/>
                </a:lnTo>
                <a:lnTo>
                  <a:pt x="229" y="249"/>
                </a:lnTo>
                <a:lnTo>
                  <a:pt x="229" y="248"/>
                </a:lnTo>
                <a:lnTo>
                  <a:pt x="229" y="246"/>
                </a:lnTo>
                <a:lnTo>
                  <a:pt x="229" y="245"/>
                </a:lnTo>
                <a:lnTo>
                  <a:pt x="231" y="245"/>
                </a:lnTo>
                <a:lnTo>
                  <a:pt x="231" y="243"/>
                </a:lnTo>
                <a:lnTo>
                  <a:pt x="231" y="240"/>
                </a:lnTo>
                <a:lnTo>
                  <a:pt x="231" y="238"/>
                </a:lnTo>
                <a:lnTo>
                  <a:pt x="232" y="238"/>
                </a:lnTo>
                <a:lnTo>
                  <a:pt x="231" y="238"/>
                </a:lnTo>
                <a:lnTo>
                  <a:pt x="231" y="237"/>
                </a:lnTo>
                <a:lnTo>
                  <a:pt x="231" y="235"/>
                </a:lnTo>
                <a:lnTo>
                  <a:pt x="231" y="233"/>
                </a:lnTo>
                <a:lnTo>
                  <a:pt x="231" y="235"/>
                </a:lnTo>
                <a:lnTo>
                  <a:pt x="231" y="237"/>
                </a:lnTo>
                <a:lnTo>
                  <a:pt x="231" y="238"/>
                </a:lnTo>
                <a:lnTo>
                  <a:pt x="231" y="240"/>
                </a:lnTo>
                <a:lnTo>
                  <a:pt x="229" y="240"/>
                </a:lnTo>
                <a:lnTo>
                  <a:pt x="229" y="238"/>
                </a:lnTo>
                <a:lnTo>
                  <a:pt x="229" y="237"/>
                </a:lnTo>
                <a:lnTo>
                  <a:pt x="229" y="235"/>
                </a:lnTo>
                <a:lnTo>
                  <a:pt x="227" y="235"/>
                </a:lnTo>
                <a:lnTo>
                  <a:pt x="229" y="235"/>
                </a:lnTo>
                <a:lnTo>
                  <a:pt x="229" y="233"/>
                </a:lnTo>
                <a:lnTo>
                  <a:pt x="229" y="232"/>
                </a:lnTo>
                <a:lnTo>
                  <a:pt x="229" y="230"/>
                </a:lnTo>
                <a:lnTo>
                  <a:pt x="229" y="229"/>
                </a:lnTo>
                <a:lnTo>
                  <a:pt x="229" y="227"/>
                </a:lnTo>
                <a:lnTo>
                  <a:pt x="229" y="225"/>
                </a:lnTo>
                <a:lnTo>
                  <a:pt x="227" y="225"/>
                </a:lnTo>
                <a:lnTo>
                  <a:pt x="227" y="224"/>
                </a:lnTo>
                <a:lnTo>
                  <a:pt x="226" y="224"/>
                </a:lnTo>
                <a:lnTo>
                  <a:pt x="226" y="222"/>
                </a:lnTo>
                <a:lnTo>
                  <a:pt x="224" y="222"/>
                </a:lnTo>
                <a:lnTo>
                  <a:pt x="224" y="221"/>
                </a:lnTo>
                <a:lnTo>
                  <a:pt x="224" y="219"/>
                </a:lnTo>
                <a:lnTo>
                  <a:pt x="223" y="219"/>
                </a:lnTo>
                <a:lnTo>
                  <a:pt x="223" y="217"/>
                </a:lnTo>
                <a:lnTo>
                  <a:pt x="221" y="217"/>
                </a:lnTo>
                <a:lnTo>
                  <a:pt x="219" y="217"/>
                </a:lnTo>
                <a:lnTo>
                  <a:pt x="218" y="216"/>
                </a:lnTo>
                <a:lnTo>
                  <a:pt x="216" y="216"/>
                </a:lnTo>
                <a:lnTo>
                  <a:pt x="215" y="217"/>
                </a:lnTo>
                <a:lnTo>
                  <a:pt x="215" y="216"/>
                </a:lnTo>
                <a:lnTo>
                  <a:pt x="213" y="216"/>
                </a:lnTo>
                <a:lnTo>
                  <a:pt x="211" y="214"/>
                </a:lnTo>
                <a:lnTo>
                  <a:pt x="210" y="214"/>
                </a:lnTo>
                <a:lnTo>
                  <a:pt x="210" y="216"/>
                </a:lnTo>
                <a:lnTo>
                  <a:pt x="210" y="217"/>
                </a:lnTo>
                <a:lnTo>
                  <a:pt x="210" y="219"/>
                </a:lnTo>
                <a:lnTo>
                  <a:pt x="211" y="219"/>
                </a:lnTo>
                <a:lnTo>
                  <a:pt x="211" y="221"/>
                </a:lnTo>
                <a:lnTo>
                  <a:pt x="213" y="221"/>
                </a:lnTo>
                <a:lnTo>
                  <a:pt x="215" y="221"/>
                </a:lnTo>
                <a:lnTo>
                  <a:pt x="216" y="221"/>
                </a:lnTo>
                <a:lnTo>
                  <a:pt x="218" y="221"/>
                </a:lnTo>
                <a:lnTo>
                  <a:pt x="218" y="219"/>
                </a:lnTo>
                <a:lnTo>
                  <a:pt x="218" y="221"/>
                </a:lnTo>
                <a:lnTo>
                  <a:pt x="219" y="221"/>
                </a:lnTo>
                <a:lnTo>
                  <a:pt x="219" y="219"/>
                </a:lnTo>
                <a:lnTo>
                  <a:pt x="219" y="221"/>
                </a:lnTo>
                <a:lnTo>
                  <a:pt x="221" y="221"/>
                </a:lnTo>
                <a:lnTo>
                  <a:pt x="219" y="222"/>
                </a:lnTo>
                <a:lnTo>
                  <a:pt x="221" y="222"/>
                </a:lnTo>
                <a:lnTo>
                  <a:pt x="221" y="224"/>
                </a:lnTo>
                <a:lnTo>
                  <a:pt x="223" y="225"/>
                </a:lnTo>
                <a:lnTo>
                  <a:pt x="223" y="227"/>
                </a:lnTo>
                <a:lnTo>
                  <a:pt x="224" y="227"/>
                </a:lnTo>
                <a:lnTo>
                  <a:pt x="224" y="229"/>
                </a:lnTo>
                <a:lnTo>
                  <a:pt x="224" y="230"/>
                </a:lnTo>
                <a:lnTo>
                  <a:pt x="224" y="232"/>
                </a:lnTo>
                <a:lnTo>
                  <a:pt x="224" y="233"/>
                </a:lnTo>
                <a:lnTo>
                  <a:pt x="226" y="233"/>
                </a:lnTo>
                <a:lnTo>
                  <a:pt x="226" y="235"/>
                </a:lnTo>
                <a:lnTo>
                  <a:pt x="226" y="237"/>
                </a:lnTo>
                <a:lnTo>
                  <a:pt x="226" y="238"/>
                </a:lnTo>
                <a:lnTo>
                  <a:pt x="226" y="240"/>
                </a:lnTo>
                <a:lnTo>
                  <a:pt x="226" y="241"/>
                </a:lnTo>
                <a:lnTo>
                  <a:pt x="226" y="243"/>
                </a:lnTo>
                <a:lnTo>
                  <a:pt x="224" y="243"/>
                </a:lnTo>
                <a:lnTo>
                  <a:pt x="224" y="245"/>
                </a:lnTo>
                <a:lnTo>
                  <a:pt x="224" y="246"/>
                </a:lnTo>
                <a:lnTo>
                  <a:pt x="224" y="248"/>
                </a:lnTo>
                <a:lnTo>
                  <a:pt x="224" y="249"/>
                </a:lnTo>
                <a:lnTo>
                  <a:pt x="224" y="251"/>
                </a:lnTo>
                <a:lnTo>
                  <a:pt x="226" y="251"/>
                </a:lnTo>
                <a:lnTo>
                  <a:pt x="226" y="253"/>
                </a:lnTo>
                <a:lnTo>
                  <a:pt x="226" y="254"/>
                </a:lnTo>
                <a:lnTo>
                  <a:pt x="226" y="256"/>
                </a:lnTo>
                <a:lnTo>
                  <a:pt x="227" y="256"/>
                </a:lnTo>
                <a:lnTo>
                  <a:pt x="227" y="257"/>
                </a:lnTo>
                <a:lnTo>
                  <a:pt x="226" y="257"/>
                </a:lnTo>
                <a:lnTo>
                  <a:pt x="226" y="259"/>
                </a:lnTo>
                <a:lnTo>
                  <a:pt x="226" y="261"/>
                </a:lnTo>
                <a:lnTo>
                  <a:pt x="227" y="261"/>
                </a:lnTo>
                <a:lnTo>
                  <a:pt x="227" y="262"/>
                </a:lnTo>
                <a:lnTo>
                  <a:pt x="229" y="262"/>
                </a:lnTo>
                <a:lnTo>
                  <a:pt x="229" y="264"/>
                </a:lnTo>
                <a:lnTo>
                  <a:pt x="229" y="265"/>
                </a:lnTo>
                <a:lnTo>
                  <a:pt x="229" y="267"/>
                </a:lnTo>
                <a:lnTo>
                  <a:pt x="229" y="269"/>
                </a:lnTo>
                <a:lnTo>
                  <a:pt x="229" y="270"/>
                </a:lnTo>
                <a:lnTo>
                  <a:pt x="229" y="272"/>
                </a:lnTo>
                <a:lnTo>
                  <a:pt x="227" y="272"/>
                </a:lnTo>
                <a:lnTo>
                  <a:pt x="227" y="273"/>
                </a:lnTo>
                <a:lnTo>
                  <a:pt x="227" y="275"/>
                </a:lnTo>
                <a:lnTo>
                  <a:pt x="226" y="275"/>
                </a:lnTo>
                <a:lnTo>
                  <a:pt x="226" y="277"/>
                </a:lnTo>
                <a:lnTo>
                  <a:pt x="226" y="275"/>
                </a:lnTo>
                <a:lnTo>
                  <a:pt x="224" y="277"/>
                </a:lnTo>
                <a:lnTo>
                  <a:pt x="223" y="277"/>
                </a:lnTo>
                <a:lnTo>
                  <a:pt x="221" y="277"/>
                </a:lnTo>
                <a:lnTo>
                  <a:pt x="219" y="278"/>
                </a:lnTo>
                <a:lnTo>
                  <a:pt x="218" y="278"/>
                </a:lnTo>
                <a:lnTo>
                  <a:pt x="218" y="280"/>
                </a:lnTo>
                <a:lnTo>
                  <a:pt x="216" y="280"/>
                </a:lnTo>
                <a:lnTo>
                  <a:pt x="216" y="278"/>
                </a:lnTo>
                <a:lnTo>
                  <a:pt x="215" y="278"/>
                </a:lnTo>
                <a:lnTo>
                  <a:pt x="213" y="278"/>
                </a:lnTo>
                <a:lnTo>
                  <a:pt x="215" y="278"/>
                </a:lnTo>
                <a:lnTo>
                  <a:pt x="215" y="277"/>
                </a:lnTo>
                <a:lnTo>
                  <a:pt x="213" y="277"/>
                </a:lnTo>
                <a:lnTo>
                  <a:pt x="213" y="275"/>
                </a:lnTo>
                <a:lnTo>
                  <a:pt x="211" y="275"/>
                </a:lnTo>
                <a:lnTo>
                  <a:pt x="211" y="277"/>
                </a:lnTo>
                <a:lnTo>
                  <a:pt x="213" y="277"/>
                </a:lnTo>
                <a:lnTo>
                  <a:pt x="211" y="277"/>
                </a:lnTo>
                <a:lnTo>
                  <a:pt x="211" y="278"/>
                </a:lnTo>
                <a:lnTo>
                  <a:pt x="211" y="280"/>
                </a:lnTo>
                <a:lnTo>
                  <a:pt x="211" y="281"/>
                </a:lnTo>
                <a:lnTo>
                  <a:pt x="211" y="283"/>
                </a:lnTo>
                <a:lnTo>
                  <a:pt x="210" y="283"/>
                </a:lnTo>
                <a:lnTo>
                  <a:pt x="210" y="285"/>
                </a:lnTo>
                <a:lnTo>
                  <a:pt x="208" y="285"/>
                </a:lnTo>
                <a:lnTo>
                  <a:pt x="208" y="286"/>
                </a:lnTo>
                <a:lnTo>
                  <a:pt x="207" y="286"/>
                </a:lnTo>
                <a:lnTo>
                  <a:pt x="207" y="288"/>
                </a:lnTo>
                <a:lnTo>
                  <a:pt x="205" y="288"/>
                </a:lnTo>
                <a:lnTo>
                  <a:pt x="205" y="289"/>
                </a:lnTo>
                <a:lnTo>
                  <a:pt x="203" y="289"/>
                </a:lnTo>
                <a:lnTo>
                  <a:pt x="202" y="289"/>
                </a:lnTo>
                <a:lnTo>
                  <a:pt x="202" y="291"/>
                </a:lnTo>
                <a:lnTo>
                  <a:pt x="200" y="291"/>
                </a:lnTo>
                <a:lnTo>
                  <a:pt x="199" y="291"/>
                </a:lnTo>
                <a:lnTo>
                  <a:pt x="199" y="293"/>
                </a:lnTo>
                <a:lnTo>
                  <a:pt x="197" y="293"/>
                </a:lnTo>
                <a:lnTo>
                  <a:pt x="195" y="294"/>
                </a:lnTo>
                <a:lnTo>
                  <a:pt x="194" y="294"/>
                </a:lnTo>
                <a:lnTo>
                  <a:pt x="192" y="294"/>
                </a:lnTo>
                <a:lnTo>
                  <a:pt x="191" y="296"/>
                </a:lnTo>
                <a:lnTo>
                  <a:pt x="191" y="297"/>
                </a:lnTo>
                <a:lnTo>
                  <a:pt x="189" y="297"/>
                </a:lnTo>
                <a:lnTo>
                  <a:pt x="187" y="299"/>
                </a:lnTo>
                <a:lnTo>
                  <a:pt x="186" y="299"/>
                </a:lnTo>
                <a:lnTo>
                  <a:pt x="186" y="301"/>
                </a:lnTo>
                <a:lnTo>
                  <a:pt x="186" y="302"/>
                </a:lnTo>
                <a:lnTo>
                  <a:pt x="184" y="302"/>
                </a:lnTo>
                <a:lnTo>
                  <a:pt x="184" y="304"/>
                </a:lnTo>
                <a:lnTo>
                  <a:pt x="184" y="305"/>
                </a:lnTo>
                <a:lnTo>
                  <a:pt x="184" y="307"/>
                </a:lnTo>
                <a:lnTo>
                  <a:pt x="183" y="307"/>
                </a:lnTo>
                <a:lnTo>
                  <a:pt x="183" y="309"/>
                </a:lnTo>
                <a:lnTo>
                  <a:pt x="181" y="309"/>
                </a:lnTo>
                <a:lnTo>
                  <a:pt x="181" y="310"/>
                </a:lnTo>
                <a:lnTo>
                  <a:pt x="181" y="312"/>
                </a:lnTo>
                <a:lnTo>
                  <a:pt x="181" y="313"/>
                </a:lnTo>
                <a:lnTo>
                  <a:pt x="181" y="315"/>
                </a:lnTo>
                <a:lnTo>
                  <a:pt x="179" y="315"/>
                </a:lnTo>
                <a:lnTo>
                  <a:pt x="179" y="317"/>
                </a:lnTo>
                <a:lnTo>
                  <a:pt x="178" y="318"/>
                </a:lnTo>
                <a:lnTo>
                  <a:pt x="178" y="320"/>
                </a:lnTo>
                <a:lnTo>
                  <a:pt x="176" y="320"/>
                </a:lnTo>
                <a:lnTo>
                  <a:pt x="175" y="321"/>
                </a:lnTo>
                <a:lnTo>
                  <a:pt x="173" y="321"/>
                </a:lnTo>
                <a:lnTo>
                  <a:pt x="173" y="323"/>
                </a:lnTo>
                <a:lnTo>
                  <a:pt x="171" y="323"/>
                </a:lnTo>
                <a:lnTo>
                  <a:pt x="171" y="325"/>
                </a:lnTo>
                <a:lnTo>
                  <a:pt x="170" y="325"/>
                </a:lnTo>
                <a:lnTo>
                  <a:pt x="168" y="325"/>
                </a:lnTo>
                <a:lnTo>
                  <a:pt x="168" y="326"/>
                </a:lnTo>
                <a:lnTo>
                  <a:pt x="167" y="326"/>
                </a:lnTo>
                <a:lnTo>
                  <a:pt x="165" y="326"/>
                </a:lnTo>
                <a:lnTo>
                  <a:pt x="165" y="328"/>
                </a:lnTo>
                <a:lnTo>
                  <a:pt x="163" y="328"/>
                </a:lnTo>
                <a:lnTo>
                  <a:pt x="163" y="329"/>
                </a:lnTo>
                <a:lnTo>
                  <a:pt x="162" y="329"/>
                </a:lnTo>
                <a:lnTo>
                  <a:pt x="162" y="331"/>
                </a:lnTo>
                <a:lnTo>
                  <a:pt x="160" y="331"/>
                </a:lnTo>
                <a:lnTo>
                  <a:pt x="160" y="333"/>
                </a:lnTo>
                <a:lnTo>
                  <a:pt x="159" y="333"/>
                </a:lnTo>
                <a:lnTo>
                  <a:pt x="159" y="334"/>
                </a:lnTo>
                <a:lnTo>
                  <a:pt x="157" y="334"/>
                </a:lnTo>
                <a:lnTo>
                  <a:pt x="157" y="336"/>
                </a:lnTo>
                <a:lnTo>
                  <a:pt x="155" y="337"/>
                </a:lnTo>
                <a:lnTo>
                  <a:pt x="155" y="339"/>
                </a:lnTo>
                <a:lnTo>
                  <a:pt x="149" y="328"/>
                </a:lnTo>
                <a:lnTo>
                  <a:pt x="147" y="326"/>
                </a:lnTo>
                <a:lnTo>
                  <a:pt x="138" y="309"/>
                </a:lnTo>
                <a:lnTo>
                  <a:pt x="138" y="307"/>
                </a:lnTo>
                <a:lnTo>
                  <a:pt x="138" y="305"/>
                </a:lnTo>
                <a:lnTo>
                  <a:pt x="138" y="304"/>
                </a:lnTo>
                <a:lnTo>
                  <a:pt x="136" y="301"/>
                </a:lnTo>
                <a:lnTo>
                  <a:pt x="135" y="296"/>
                </a:lnTo>
                <a:lnTo>
                  <a:pt x="131" y="293"/>
                </a:lnTo>
                <a:lnTo>
                  <a:pt x="127" y="285"/>
                </a:lnTo>
                <a:lnTo>
                  <a:pt x="127" y="281"/>
                </a:lnTo>
                <a:lnTo>
                  <a:pt x="119" y="269"/>
                </a:lnTo>
                <a:lnTo>
                  <a:pt x="122" y="264"/>
                </a:lnTo>
                <a:lnTo>
                  <a:pt x="128" y="261"/>
                </a:lnTo>
                <a:lnTo>
                  <a:pt x="133" y="257"/>
                </a:lnTo>
                <a:lnTo>
                  <a:pt x="135" y="253"/>
                </a:lnTo>
                <a:lnTo>
                  <a:pt x="135" y="240"/>
                </a:lnTo>
                <a:lnTo>
                  <a:pt x="136" y="230"/>
                </a:lnTo>
                <a:lnTo>
                  <a:pt x="141" y="222"/>
                </a:lnTo>
                <a:lnTo>
                  <a:pt x="143" y="214"/>
                </a:lnTo>
                <a:lnTo>
                  <a:pt x="149" y="206"/>
                </a:lnTo>
                <a:lnTo>
                  <a:pt x="151" y="200"/>
                </a:lnTo>
                <a:lnTo>
                  <a:pt x="152" y="197"/>
                </a:lnTo>
                <a:lnTo>
                  <a:pt x="152" y="193"/>
                </a:lnTo>
                <a:lnTo>
                  <a:pt x="149" y="187"/>
                </a:lnTo>
                <a:lnTo>
                  <a:pt x="144" y="185"/>
                </a:lnTo>
                <a:lnTo>
                  <a:pt x="143" y="182"/>
                </a:lnTo>
                <a:lnTo>
                  <a:pt x="141" y="181"/>
                </a:lnTo>
                <a:lnTo>
                  <a:pt x="141" y="179"/>
                </a:lnTo>
                <a:lnTo>
                  <a:pt x="141" y="176"/>
                </a:lnTo>
                <a:lnTo>
                  <a:pt x="141" y="174"/>
                </a:lnTo>
                <a:lnTo>
                  <a:pt x="138" y="171"/>
                </a:lnTo>
                <a:lnTo>
                  <a:pt x="136" y="168"/>
                </a:lnTo>
                <a:lnTo>
                  <a:pt x="135" y="168"/>
                </a:lnTo>
                <a:lnTo>
                  <a:pt x="133" y="166"/>
                </a:lnTo>
                <a:lnTo>
                  <a:pt x="135" y="160"/>
                </a:lnTo>
                <a:lnTo>
                  <a:pt x="135" y="157"/>
                </a:lnTo>
                <a:lnTo>
                  <a:pt x="139" y="153"/>
                </a:lnTo>
                <a:lnTo>
                  <a:pt x="144" y="152"/>
                </a:lnTo>
                <a:lnTo>
                  <a:pt x="149" y="153"/>
                </a:lnTo>
                <a:lnTo>
                  <a:pt x="152" y="153"/>
                </a:lnTo>
                <a:lnTo>
                  <a:pt x="154" y="153"/>
                </a:lnTo>
                <a:lnTo>
                  <a:pt x="160" y="150"/>
                </a:lnTo>
                <a:lnTo>
                  <a:pt x="162" y="150"/>
                </a:lnTo>
                <a:lnTo>
                  <a:pt x="186" y="150"/>
                </a:lnTo>
                <a:lnTo>
                  <a:pt x="199" y="145"/>
                </a:lnTo>
                <a:lnTo>
                  <a:pt x="208" y="139"/>
                </a:lnTo>
                <a:lnTo>
                  <a:pt x="215" y="131"/>
                </a:lnTo>
                <a:lnTo>
                  <a:pt x="219" y="128"/>
                </a:lnTo>
                <a:lnTo>
                  <a:pt x="223" y="125"/>
                </a:lnTo>
                <a:lnTo>
                  <a:pt x="226" y="121"/>
                </a:lnTo>
                <a:lnTo>
                  <a:pt x="232" y="117"/>
                </a:lnTo>
                <a:lnTo>
                  <a:pt x="231" y="113"/>
                </a:lnTo>
                <a:lnTo>
                  <a:pt x="219" y="91"/>
                </a:lnTo>
                <a:lnTo>
                  <a:pt x="207" y="69"/>
                </a:lnTo>
                <a:lnTo>
                  <a:pt x="213" y="65"/>
                </a:lnTo>
                <a:lnTo>
                  <a:pt x="215" y="64"/>
                </a:lnTo>
                <a:lnTo>
                  <a:pt x="216" y="61"/>
                </a:lnTo>
                <a:lnTo>
                  <a:pt x="218" y="56"/>
                </a:lnTo>
                <a:lnTo>
                  <a:pt x="219" y="53"/>
                </a:lnTo>
                <a:lnTo>
                  <a:pt x="219" y="49"/>
                </a:lnTo>
                <a:lnTo>
                  <a:pt x="221" y="48"/>
                </a:lnTo>
                <a:lnTo>
                  <a:pt x="221" y="46"/>
                </a:lnTo>
                <a:lnTo>
                  <a:pt x="223" y="43"/>
                </a:lnTo>
                <a:lnTo>
                  <a:pt x="226" y="41"/>
                </a:lnTo>
                <a:lnTo>
                  <a:pt x="227" y="40"/>
                </a:lnTo>
                <a:lnTo>
                  <a:pt x="232" y="40"/>
                </a:lnTo>
                <a:lnTo>
                  <a:pt x="235" y="40"/>
                </a:lnTo>
                <a:lnTo>
                  <a:pt x="237" y="40"/>
                </a:lnTo>
                <a:lnTo>
                  <a:pt x="242" y="37"/>
                </a:lnTo>
                <a:lnTo>
                  <a:pt x="245" y="35"/>
                </a:lnTo>
                <a:lnTo>
                  <a:pt x="248" y="33"/>
                </a:lnTo>
                <a:lnTo>
                  <a:pt x="253" y="30"/>
                </a:lnTo>
                <a:lnTo>
                  <a:pt x="256" y="30"/>
                </a:lnTo>
                <a:lnTo>
                  <a:pt x="261" y="30"/>
                </a:lnTo>
                <a:lnTo>
                  <a:pt x="267" y="27"/>
                </a:lnTo>
                <a:lnTo>
                  <a:pt x="271" y="25"/>
                </a:lnTo>
                <a:lnTo>
                  <a:pt x="275" y="25"/>
                </a:lnTo>
                <a:lnTo>
                  <a:pt x="280" y="29"/>
                </a:lnTo>
                <a:lnTo>
                  <a:pt x="283" y="30"/>
                </a:lnTo>
                <a:lnTo>
                  <a:pt x="288" y="32"/>
                </a:lnTo>
                <a:lnTo>
                  <a:pt x="291" y="33"/>
                </a:lnTo>
                <a:lnTo>
                  <a:pt x="293" y="35"/>
                </a:lnTo>
                <a:lnTo>
                  <a:pt x="295" y="35"/>
                </a:lnTo>
                <a:lnTo>
                  <a:pt x="296" y="35"/>
                </a:lnTo>
                <a:lnTo>
                  <a:pt x="298" y="32"/>
                </a:lnTo>
                <a:lnTo>
                  <a:pt x="301" y="27"/>
                </a:lnTo>
                <a:lnTo>
                  <a:pt x="303" y="22"/>
                </a:lnTo>
                <a:lnTo>
                  <a:pt x="306" y="19"/>
                </a:lnTo>
                <a:lnTo>
                  <a:pt x="307" y="17"/>
                </a:lnTo>
                <a:lnTo>
                  <a:pt x="309" y="19"/>
                </a:lnTo>
                <a:lnTo>
                  <a:pt x="312" y="21"/>
                </a:lnTo>
                <a:lnTo>
                  <a:pt x="314" y="24"/>
                </a:lnTo>
                <a:lnTo>
                  <a:pt x="314" y="25"/>
                </a:lnTo>
                <a:lnTo>
                  <a:pt x="314" y="27"/>
                </a:lnTo>
                <a:lnTo>
                  <a:pt x="315" y="27"/>
                </a:lnTo>
                <a:lnTo>
                  <a:pt x="315" y="29"/>
                </a:lnTo>
                <a:lnTo>
                  <a:pt x="317" y="29"/>
                </a:lnTo>
                <a:lnTo>
                  <a:pt x="317" y="30"/>
                </a:lnTo>
                <a:lnTo>
                  <a:pt x="317" y="32"/>
                </a:lnTo>
                <a:lnTo>
                  <a:pt x="319" y="32"/>
                </a:lnTo>
                <a:lnTo>
                  <a:pt x="320" y="32"/>
                </a:lnTo>
                <a:lnTo>
                  <a:pt x="323" y="29"/>
                </a:lnTo>
                <a:lnTo>
                  <a:pt x="327" y="27"/>
                </a:lnTo>
                <a:lnTo>
                  <a:pt x="328" y="27"/>
                </a:lnTo>
                <a:lnTo>
                  <a:pt x="341" y="25"/>
                </a:lnTo>
                <a:lnTo>
                  <a:pt x="343" y="25"/>
                </a:lnTo>
                <a:lnTo>
                  <a:pt x="347" y="24"/>
                </a:lnTo>
                <a:lnTo>
                  <a:pt x="357" y="25"/>
                </a:lnTo>
                <a:lnTo>
                  <a:pt x="359" y="25"/>
                </a:lnTo>
                <a:lnTo>
                  <a:pt x="363" y="22"/>
                </a:lnTo>
                <a:lnTo>
                  <a:pt x="368" y="17"/>
                </a:lnTo>
                <a:lnTo>
                  <a:pt x="370" y="16"/>
                </a:lnTo>
                <a:lnTo>
                  <a:pt x="375" y="14"/>
                </a:lnTo>
                <a:lnTo>
                  <a:pt x="379" y="11"/>
                </a:lnTo>
                <a:lnTo>
                  <a:pt x="384" y="11"/>
                </a:lnTo>
                <a:lnTo>
                  <a:pt x="394" y="8"/>
                </a:lnTo>
                <a:lnTo>
                  <a:pt x="399" y="5"/>
                </a:lnTo>
                <a:lnTo>
                  <a:pt x="403" y="1"/>
                </a:lnTo>
                <a:lnTo>
                  <a:pt x="407" y="0"/>
                </a:lnTo>
                <a:lnTo>
                  <a:pt x="410" y="0"/>
                </a:lnTo>
                <a:lnTo>
                  <a:pt x="413" y="1"/>
                </a:lnTo>
                <a:lnTo>
                  <a:pt x="429" y="11"/>
                </a:lnTo>
                <a:close/>
              </a:path>
            </a:pathLst>
          </a:custGeom>
          <a:solidFill>
            <a:srgbClr val="F097B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9"/>
          <p:cNvSpPr>
            <a:spLocks/>
          </p:cNvSpPr>
          <p:nvPr/>
        </p:nvSpPr>
        <p:spPr bwMode="auto">
          <a:xfrm>
            <a:off x="5813426" y="385763"/>
            <a:ext cx="346075" cy="188913"/>
          </a:xfrm>
          <a:custGeom>
            <a:avLst/>
            <a:gdLst/>
            <a:ahLst/>
            <a:cxnLst>
              <a:cxn ang="0">
                <a:pos x="207" y="117"/>
              </a:cxn>
              <a:cxn ang="0">
                <a:pos x="196" y="114"/>
              </a:cxn>
              <a:cxn ang="0">
                <a:pos x="188" y="109"/>
              </a:cxn>
              <a:cxn ang="0">
                <a:pos x="178" y="109"/>
              </a:cxn>
              <a:cxn ang="0">
                <a:pos x="168" y="107"/>
              </a:cxn>
              <a:cxn ang="0">
                <a:pos x="162" y="104"/>
              </a:cxn>
              <a:cxn ang="0">
                <a:pos x="154" y="103"/>
              </a:cxn>
              <a:cxn ang="0">
                <a:pos x="143" y="103"/>
              </a:cxn>
              <a:cxn ang="0">
                <a:pos x="136" y="98"/>
              </a:cxn>
              <a:cxn ang="0">
                <a:pos x="128" y="96"/>
              </a:cxn>
              <a:cxn ang="0">
                <a:pos x="120" y="91"/>
              </a:cxn>
              <a:cxn ang="0">
                <a:pos x="116" y="87"/>
              </a:cxn>
              <a:cxn ang="0">
                <a:pos x="109" y="83"/>
              </a:cxn>
              <a:cxn ang="0">
                <a:pos x="104" y="77"/>
              </a:cxn>
              <a:cxn ang="0">
                <a:pos x="101" y="69"/>
              </a:cxn>
              <a:cxn ang="0">
                <a:pos x="93" y="71"/>
              </a:cxn>
              <a:cxn ang="0">
                <a:pos x="84" y="71"/>
              </a:cxn>
              <a:cxn ang="0">
                <a:pos x="74" y="72"/>
              </a:cxn>
              <a:cxn ang="0">
                <a:pos x="66" y="67"/>
              </a:cxn>
              <a:cxn ang="0">
                <a:pos x="63" y="61"/>
              </a:cxn>
              <a:cxn ang="0">
                <a:pos x="58" y="55"/>
              </a:cxn>
              <a:cxn ang="0">
                <a:pos x="50" y="53"/>
              </a:cxn>
              <a:cxn ang="0">
                <a:pos x="42" y="55"/>
              </a:cxn>
              <a:cxn ang="0">
                <a:pos x="34" y="59"/>
              </a:cxn>
              <a:cxn ang="0">
                <a:pos x="26" y="58"/>
              </a:cxn>
              <a:cxn ang="0">
                <a:pos x="18" y="56"/>
              </a:cxn>
              <a:cxn ang="0">
                <a:pos x="8" y="50"/>
              </a:cxn>
              <a:cxn ang="0">
                <a:pos x="2" y="43"/>
              </a:cxn>
              <a:cxn ang="0">
                <a:pos x="0" y="23"/>
              </a:cxn>
              <a:cxn ang="0">
                <a:pos x="21" y="2"/>
              </a:cxn>
              <a:cxn ang="0">
                <a:pos x="42" y="2"/>
              </a:cxn>
              <a:cxn ang="0">
                <a:pos x="60" y="2"/>
              </a:cxn>
              <a:cxn ang="0">
                <a:pos x="68" y="0"/>
              </a:cxn>
              <a:cxn ang="0">
                <a:pos x="80" y="2"/>
              </a:cxn>
              <a:cxn ang="0">
                <a:pos x="88" y="0"/>
              </a:cxn>
              <a:cxn ang="0">
                <a:pos x="98" y="2"/>
              </a:cxn>
              <a:cxn ang="0">
                <a:pos x="109" y="2"/>
              </a:cxn>
              <a:cxn ang="0">
                <a:pos x="127" y="7"/>
              </a:cxn>
              <a:cxn ang="0">
                <a:pos x="122" y="11"/>
              </a:cxn>
              <a:cxn ang="0">
                <a:pos x="117" y="18"/>
              </a:cxn>
              <a:cxn ang="0">
                <a:pos x="117" y="26"/>
              </a:cxn>
              <a:cxn ang="0">
                <a:pos x="124" y="29"/>
              </a:cxn>
              <a:cxn ang="0">
                <a:pos x="130" y="29"/>
              </a:cxn>
              <a:cxn ang="0">
                <a:pos x="136" y="34"/>
              </a:cxn>
              <a:cxn ang="0">
                <a:pos x="144" y="35"/>
              </a:cxn>
              <a:cxn ang="0">
                <a:pos x="152" y="35"/>
              </a:cxn>
              <a:cxn ang="0">
                <a:pos x="159" y="39"/>
              </a:cxn>
              <a:cxn ang="0">
                <a:pos x="167" y="40"/>
              </a:cxn>
              <a:cxn ang="0">
                <a:pos x="175" y="43"/>
              </a:cxn>
              <a:cxn ang="0">
                <a:pos x="180" y="50"/>
              </a:cxn>
              <a:cxn ang="0">
                <a:pos x="184" y="56"/>
              </a:cxn>
              <a:cxn ang="0">
                <a:pos x="189" y="63"/>
              </a:cxn>
              <a:cxn ang="0">
                <a:pos x="196" y="67"/>
              </a:cxn>
              <a:cxn ang="0">
                <a:pos x="197" y="74"/>
              </a:cxn>
              <a:cxn ang="0">
                <a:pos x="200" y="82"/>
              </a:cxn>
              <a:cxn ang="0">
                <a:pos x="207" y="90"/>
              </a:cxn>
              <a:cxn ang="0">
                <a:pos x="212" y="96"/>
              </a:cxn>
              <a:cxn ang="0">
                <a:pos x="216" y="104"/>
              </a:cxn>
              <a:cxn ang="0">
                <a:pos x="218" y="114"/>
              </a:cxn>
            </a:cxnLst>
            <a:rect l="0" t="0" r="r" b="b"/>
            <a:pathLst>
              <a:path w="218" h="119">
                <a:moveTo>
                  <a:pt x="218" y="119"/>
                </a:moveTo>
                <a:lnTo>
                  <a:pt x="216" y="119"/>
                </a:lnTo>
                <a:lnTo>
                  <a:pt x="215" y="119"/>
                </a:lnTo>
                <a:lnTo>
                  <a:pt x="213" y="119"/>
                </a:lnTo>
                <a:lnTo>
                  <a:pt x="210" y="117"/>
                </a:lnTo>
                <a:lnTo>
                  <a:pt x="207" y="117"/>
                </a:lnTo>
                <a:lnTo>
                  <a:pt x="205" y="117"/>
                </a:lnTo>
                <a:lnTo>
                  <a:pt x="204" y="117"/>
                </a:lnTo>
                <a:lnTo>
                  <a:pt x="200" y="115"/>
                </a:lnTo>
                <a:lnTo>
                  <a:pt x="199" y="115"/>
                </a:lnTo>
                <a:lnTo>
                  <a:pt x="199" y="114"/>
                </a:lnTo>
                <a:lnTo>
                  <a:pt x="196" y="114"/>
                </a:lnTo>
                <a:lnTo>
                  <a:pt x="194" y="112"/>
                </a:lnTo>
                <a:lnTo>
                  <a:pt x="194" y="111"/>
                </a:lnTo>
                <a:lnTo>
                  <a:pt x="192" y="111"/>
                </a:lnTo>
                <a:lnTo>
                  <a:pt x="191" y="109"/>
                </a:lnTo>
                <a:lnTo>
                  <a:pt x="189" y="109"/>
                </a:lnTo>
                <a:lnTo>
                  <a:pt x="188" y="109"/>
                </a:lnTo>
                <a:lnTo>
                  <a:pt x="188" y="107"/>
                </a:lnTo>
                <a:lnTo>
                  <a:pt x="186" y="107"/>
                </a:lnTo>
                <a:lnTo>
                  <a:pt x="184" y="107"/>
                </a:lnTo>
                <a:lnTo>
                  <a:pt x="183" y="107"/>
                </a:lnTo>
                <a:lnTo>
                  <a:pt x="181" y="107"/>
                </a:lnTo>
                <a:lnTo>
                  <a:pt x="178" y="109"/>
                </a:lnTo>
                <a:lnTo>
                  <a:pt x="176" y="109"/>
                </a:lnTo>
                <a:lnTo>
                  <a:pt x="175" y="109"/>
                </a:lnTo>
                <a:lnTo>
                  <a:pt x="173" y="109"/>
                </a:lnTo>
                <a:lnTo>
                  <a:pt x="172" y="109"/>
                </a:lnTo>
                <a:lnTo>
                  <a:pt x="170" y="109"/>
                </a:lnTo>
                <a:lnTo>
                  <a:pt x="168" y="107"/>
                </a:lnTo>
                <a:lnTo>
                  <a:pt x="167" y="107"/>
                </a:lnTo>
                <a:lnTo>
                  <a:pt x="167" y="106"/>
                </a:lnTo>
                <a:lnTo>
                  <a:pt x="165" y="106"/>
                </a:lnTo>
                <a:lnTo>
                  <a:pt x="164" y="106"/>
                </a:lnTo>
                <a:lnTo>
                  <a:pt x="164" y="104"/>
                </a:lnTo>
                <a:lnTo>
                  <a:pt x="162" y="104"/>
                </a:lnTo>
                <a:lnTo>
                  <a:pt x="160" y="104"/>
                </a:lnTo>
                <a:lnTo>
                  <a:pt x="159" y="104"/>
                </a:lnTo>
                <a:lnTo>
                  <a:pt x="159" y="103"/>
                </a:lnTo>
                <a:lnTo>
                  <a:pt x="157" y="103"/>
                </a:lnTo>
                <a:lnTo>
                  <a:pt x="156" y="103"/>
                </a:lnTo>
                <a:lnTo>
                  <a:pt x="154" y="103"/>
                </a:lnTo>
                <a:lnTo>
                  <a:pt x="151" y="103"/>
                </a:lnTo>
                <a:lnTo>
                  <a:pt x="148" y="104"/>
                </a:lnTo>
                <a:lnTo>
                  <a:pt x="148" y="103"/>
                </a:lnTo>
                <a:lnTo>
                  <a:pt x="146" y="103"/>
                </a:lnTo>
                <a:lnTo>
                  <a:pt x="144" y="103"/>
                </a:lnTo>
                <a:lnTo>
                  <a:pt x="143" y="103"/>
                </a:lnTo>
                <a:lnTo>
                  <a:pt x="143" y="101"/>
                </a:lnTo>
                <a:lnTo>
                  <a:pt x="141" y="101"/>
                </a:lnTo>
                <a:lnTo>
                  <a:pt x="140" y="99"/>
                </a:lnTo>
                <a:lnTo>
                  <a:pt x="138" y="99"/>
                </a:lnTo>
                <a:lnTo>
                  <a:pt x="136" y="99"/>
                </a:lnTo>
                <a:lnTo>
                  <a:pt x="136" y="98"/>
                </a:lnTo>
                <a:lnTo>
                  <a:pt x="135" y="98"/>
                </a:lnTo>
                <a:lnTo>
                  <a:pt x="133" y="98"/>
                </a:lnTo>
                <a:lnTo>
                  <a:pt x="132" y="98"/>
                </a:lnTo>
                <a:lnTo>
                  <a:pt x="130" y="98"/>
                </a:lnTo>
                <a:lnTo>
                  <a:pt x="128" y="98"/>
                </a:lnTo>
                <a:lnTo>
                  <a:pt x="128" y="96"/>
                </a:lnTo>
                <a:lnTo>
                  <a:pt x="127" y="96"/>
                </a:lnTo>
                <a:lnTo>
                  <a:pt x="127" y="95"/>
                </a:lnTo>
                <a:lnTo>
                  <a:pt x="125" y="95"/>
                </a:lnTo>
                <a:lnTo>
                  <a:pt x="124" y="93"/>
                </a:lnTo>
                <a:lnTo>
                  <a:pt x="122" y="91"/>
                </a:lnTo>
                <a:lnTo>
                  <a:pt x="120" y="91"/>
                </a:lnTo>
                <a:lnTo>
                  <a:pt x="120" y="90"/>
                </a:lnTo>
                <a:lnTo>
                  <a:pt x="119" y="90"/>
                </a:lnTo>
                <a:lnTo>
                  <a:pt x="119" y="88"/>
                </a:lnTo>
                <a:lnTo>
                  <a:pt x="117" y="88"/>
                </a:lnTo>
                <a:lnTo>
                  <a:pt x="116" y="88"/>
                </a:lnTo>
                <a:lnTo>
                  <a:pt x="116" y="87"/>
                </a:lnTo>
                <a:lnTo>
                  <a:pt x="114" y="87"/>
                </a:lnTo>
                <a:lnTo>
                  <a:pt x="112" y="87"/>
                </a:lnTo>
                <a:lnTo>
                  <a:pt x="112" y="85"/>
                </a:lnTo>
                <a:lnTo>
                  <a:pt x="111" y="85"/>
                </a:lnTo>
                <a:lnTo>
                  <a:pt x="109" y="85"/>
                </a:lnTo>
                <a:lnTo>
                  <a:pt x="109" y="83"/>
                </a:lnTo>
                <a:lnTo>
                  <a:pt x="108" y="83"/>
                </a:lnTo>
                <a:lnTo>
                  <a:pt x="108" y="82"/>
                </a:lnTo>
                <a:lnTo>
                  <a:pt x="106" y="80"/>
                </a:lnTo>
                <a:lnTo>
                  <a:pt x="106" y="79"/>
                </a:lnTo>
                <a:lnTo>
                  <a:pt x="104" y="79"/>
                </a:lnTo>
                <a:lnTo>
                  <a:pt x="104" y="77"/>
                </a:lnTo>
                <a:lnTo>
                  <a:pt x="104" y="75"/>
                </a:lnTo>
                <a:lnTo>
                  <a:pt x="103" y="74"/>
                </a:lnTo>
                <a:lnTo>
                  <a:pt x="103" y="72"/>
                </a:lnTo>
                <a:lnTo>
                  <a:pt x="103" y="71"/>
                </a:lnTo>
                <a:lnTo>
                  <a:pt x="101" y="71"/>
                </a:lnTo>
                <a:lnTo>
                  <a:pt x="101" y="69"/>
                </a:lnTo>
                <a:lnTo>
                  <a:pt x="100" y="69"/>
                </a:lnTo>
                <a:lnTo>
                  <a:pt x="98" y="69"/>
                </a:lnTo>
                <a:lnTo>
                  <a:pt x="96" y="69"/>
                </a:lnTo>
                <a:lnTo>
                  <a:pt x="95" y="69"/>
                </a:lnTo>
                <a:lnTo>
                  <a:pt x="93" y="69"/>
                </a:lnTo>
                <a:lnTo>
                  <a:pt x="93" y="71"/>
                </a:lnTo>
                <a:lnTo>
                  <a:pt x="92" y="71"/>
                </a:lnTo>
                <a:lnTo>
                  <a:pt x="90" y="71"/>
                </a:lnTo>
                <a:lnTo>
                  <a:pt x="88" y="71"/>
                </a:lnTo>
                <a:lnTo>
                  <a:pt x="87" y="71"/>
                </a:lnTo>
                <a:lnTo>
                  <a:pt x="85" y="71"/>
                </a:lnTo>
                <a:lnTo>
                  <a:pt x="84" y="71"/>
                </a:lnTo>
                <a:lnTo>
                  <a:pt x="82" y="72"/>
                </a:lnTo>
                <a:lnTo>
                  <a:pt x="80" y="72"/>
                </a:lnTo>
                <a:lnTo>
                  <a:pt x="79" y="72"/>
                </a:lnTo>
                <a:lnTo>
                  <a:pt x="77" y="72"/>
                </a:lnTo>
                <a:lnTo>
                  <a:pt x="76" y="71"/>
                </a:lnTo>
                <a:lnTo>
                  <a:pt x="74" y="72"/>
                </a:lnTo>
                <a:lnTo>
                  <a:pt x="72" y="72"/>
                </a:lnTo>
                <a:lnTo>
                  <a:pt x="71" y="72"/>
                </a:lnTo>
                <a:lnTo>
                  <a:pt x="71" y="71"/>
                </a:lnTo>
                <a:lnTo>
                  <a:pt x="69" y="71"/>
                </a:lnTo>
                <a:lnTo>
                  <a:pt x="68" y="69"/>
                </a:lnTo>
                <a:lnTo>
                  <a:pt x="66" y="67"/>
                </a:lnTo>
                <a:lnTo>
                  <a:pt x="66" y="66"/>
                </a:lnTo>
                <a:lnTo>
                  <a:pt x="64" y="66"/>
                </a:lnTo>
                <a:lnTo>
                  <a:pt x="64" y="64"/>
                </a:lnTo>
                <a:lnTo>
                  <a:pt x="64" y="63"/>
                </a:lnTo>
                <a:lnTo>
                  <a:pt x="63" y="63"/>
                </a:lnTo>
                <a:lnTo>
                  <a:pt x="63" y="61"/>
                </a:lnTo>
                <a:lnTo>
                  <a:pt x="61" y="61"/>
                </a:lnTo>
                <a:lnTo>
                  <a:pt x="61" y="59"/>
                </a:lnTo>
                <a:lnTo>
                  <a:pt x="60" y="58"/>
                </a:lnTo>
                <a:lnTo>
                  <a:pt x="60" y="56"/>
                </a:lnTo>
                <a:lnTo>
                  <a:pt x="58" y="56"/>
                </a:lnTo>
                <a:lnTo>
                  <a:pt x="58" y="55"/>
                </a:lnTo>
                <a:lnTo>
                  <a:pt x="56" y="55"/>
                </a:lnTo>
                <a:lnTo>
                  <a:pt x="55" y="55"/>
                </a:lnTo>
                <a:lnTo>
                  <a:pt x="55" y="53"/>
                </a:lnTo>
                <a:lnTo>
                  <a:pt x="53" y="53"/>
                </a:lnTo>
                <a:lnTo>
                  <a:pt x="52" y="53"/>
                </a:lnTo>
                <a:lnTo>
                  <a:pt x="50" y="53"/>
                </a:lnTo>
                <a:lnTo>
                  <a:pt x="48" y="51"/>
                </a:lnTo>
                <a:lnTo>
                  <a:pt x="47" y="53"/>
                </a:lnTo>
                <a:lnTo>
                  <a:pt x="45" y="53"/>
                </a:lnTo>
                <a:lnTo>
                  <a:pt x="44" y="53"/>
                </a:lnTo>
                <a:lnTo>
                  <a:pt x="44" y="55"/>
                </a:lnTo>
                <a:lnTo>
                  <a:pt x="42" y="55"/>
                </a:lnTo>
                <a:lnTo>
                  <a:pt x="42" y="56"/>
                </a:lnTo>
                <a:lnTo>
                  <a:pt x="40" y="56"/>
                </a:lnTo>
                <a:lnTo>
                  <a:pt x="39" y="58"/>
                </a:lnTo>
                <a:lnTo>
                  <a:pt x="37" y="58"/>
                </a:lnTo>
                <a:lnTo>
                  <a:pt x="36" y="58"/>
                </a:lnTo>
                <a:lnTo>
                  <a:pt x="34" y="59"/>
                </a:lnTo>
                <a:lnTo>
                  <a:pt x="32" y="59"/>
                </a:lnTo>
                <a:lnTo>
                  <a:pt x="31" y="59"/>
                </a:lnTo>
                <a:lnTo>
                  <a:pt x="29" y="59"/>
                </a:lnTo>
                <a:lnTo>
                  <a:pt x="28" y="59"/>
                </a:lnTo>
                <a:lnTo>
                  <a:pt x="28" y="58"/>
                </a:lnTo>
                <a:lnTo>
                  <a:pt x="26" y="58"/>
                </a:lnTo>
                <a:lnTo>
                  <a:pt x="24" y="58"/>
                </a:lnTo>
                <a:lnTo>
                  <a:pt x="23" y="58"/>
                </a:lnTo>
                <a:lnTo>
                  <a:pt x="21" y="58"/>
                </a:lnTo>
                <a:lnTo>
                  <a:pt x="20" y="58"/>
                </a:lnTo>
                <a:lnTo>
                  <a:pt x="20" y="56"/>
                </a:lnTo>
                <a:lnTo>
                  <a:pt x="18" y="56"/>
                </a:lnTo>
                <a:lnTo>
                  <a:pt x="16" y="56"/>
                </a:lnTo>
                <a:lnTo>
                  <a:pt x="15" y="55"/>
                </a:lnTo>
                <a:lnTo>
                  <a:pt x="13" y="55"/>
                </a:lnTo>
                <a:lnTo>
                  <a:pt x="12" y="53"/>
                </a:lnTo>
                <a:lnTo>
                  <a:pt x="10" y="51"/>
                </a:lnTo>
                <a:lnTo>
                  <a:pt x="8" y="50"/>
                </a:lnTo>
                <a:lnTo>
                  <a:pt x="7" y="48"/>
                </a:lnTo>
                <a:lnTo>
                  <a:pt x="7" y="47"/>
                </a:lnTo>
                <a:lnTo>
                  <a:pt x="5" y="45"/>
                </a:lnTo>
                <a:lnTo>
                  <a:pt x="4" y="45"/>
                </a:lnTo>
                <a:lnTo>
                  <a:pt x="4" y="43"/>
                </a:lnTo>
                <a:lnTo>
                  <a:pt x="2" y="43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9"/>
                </a:lnTo>
                <a:lnTo>
                  <a:pt x="0" y="27"/>
                </a:lnTo>
                <a:lnTo>
                  <a:pt x="0" y="23"/>
                </a:lnTo>
                <a:lnTo>
                  <a:pt x="0" y="21"/>
                </a:lnTo>
                <a:lnTo>
                  <a:pt x="0" y="15"/>
                </a:lnTo>
                <a:lnTo>
                  <a:pt x="0" y="0"/>
                </a:lnTo>
                <a:lnTo>
                  <a:pt x="5" y="0"/>
                </a:lnTo>
                <a:lnTo>
                  <a:pt x="13" y="0"/>
                </a:lnTo>
                <a:lnTo>
                  <a:pt x="21" y="2"/>
                </a:lnTo>
                <a:lnTo>
                  <a:pt x="28" y="2"/>
                </a:lnTo>
                <a:lnTo>
                  <a:pt x="29" y="2"/>
                </a:lnTo>
                <a:lnTo>
                  <a:pt x="32" y="2"/>
                </a:lnTo>
                <a:lnTo>
                  <a:pt x="37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5" y="2"/>
                </a:lnTo>
                <a:lnTo>
                  <a:pt x="48" y="2"/>
                </a:lnTo>
                <a:lnTo>
                  <a:pt x="52" y="2"/>
                </a:lnTo>
                <a:lnTo>
                  <a:pt x="58" y="2"/>
                </a:lnTo>
                <a:lnTo>
                  <a:pt x="60" y="2"/>
                </a:lnTo>
                <a:lnTo>
                  <a:pt x="61" y="2"/>
                </a:lnTo>
                <a:lnTo>
                  <a:pt x="63" y="2"/>
                </a:lnTo>
                <a:lnTo>
                  <a:pt x="64" y="2"/>
                </a:lnTo>
                <a:lnTo>
                  <a:pt x="66" y="2"/>
                </a:lnTo>
                <a:lnTo>
                  <a:pt x="66" y="0"/>
                </a:lnTo>
                <a:lnTo>
                  <a:pt x="68" y="0"/>
                </a:lnTo>
                <a:lnTo>
                  <a:pt x="69" y="0"/>
                </a:lnTo>
                <a:lnTo>
                  <a:pt x="71" y="0"/>
                </a:lnTo>
                <a:lnTo>
                  <a:pt x="72" y="0"/>
                </a:lnTo>
                <a:lnTo>
                  <a:pt x="76" y="2"/>
                </a:lnTo>
                <a:lnTo>
                  <a:pt x="79" y="2"/>
                </a:lnTo>
                <a:lnTo>
                  <a:pt x="80" y="2"/>
                </a:lnTo>
                <a:lnTo>
                  <a:pt x="82" y="0"/>
                </a:lnTo>
                <a:lnTo>
                  <a:pt x="84" y="0"/>
                </a:lnTo>
                <a:lnTo>
                  <a:pt x="85" y="2"/>
                </a:lnTo>
                <a:lnTo>
                  <a:pt x="85" y="0"/>
                </a:lnTo>
                <a:lnTo>
                  <a:pt x="87" y="0"/>
                </a:lnTo>
                <a:lnTo>
                  <a:pt x="88" y="0"/>
                </a:lnTo>
                <a:lnTo>
                  <a:pt x="90" y="0"/>
                </a:lnTo>
                <a:lnTo>
                  <a:pt x="93" y="2"/>
                </a:lnTo>
                <a:lnTo>
                  <a:pt x="95" y="2"/>
                </a:lnTo>
                <a:lnTo>
                  <a:pt x="96" y="0"/>
                </a:lnTo>
                <a:lnTo>
                  <a:pt x="96" y="2"/>
                </a:lnTo>
                <a:lnTo>
                  <a:pt x="98" y="2"/>
                </a:lnTo>
                <a:lnTo>
                  <a:pt x="101" y="2"/>
                </a:lnTo>
                <a:lnTo>
                  <a:pt x="103" y="2"/>
                </a:lnTo>
                <a:lnTo>
                  <a:pt x="104" y="2"/>
                </a:lnTo>
                <a:lnTo>
                  <a:pt x="106" y="2"/>
                </a:lnTo>
                <a:lnTo>
                  <a:pt x="108" y="2"/>
                </a:lnTo>
                <a:lnTo>
                  <a:pt x="109" y="2"/>
                </a:lnTo>
                <a:lnTo>
                  <a:pt x="111" y="2"/>
                </a:lnTo>
                <a:lnTo>
                  <a:pt x="117" y="2"/>
                </a:lnTo>
                <a:lnTo>
                  <a:pt x="127" y="2"/>
                </a:lnTo>
                <a:lnTo>
                  <a:pt x="127" y="3"/>
                </a:lnTo>
                <a:lnTo>
                  <a:pt x="127" y="5"/>
                </a:lnTo>
                <a:lnTo>
                  <a:pt x="127" y="7"/>
                </a:lnTo>
                <a:lnTo>
                  <a:pt x="125" y="7"/>
                </a:lnTo>
                <a:lnTo>
                  <a:pt x="124" y="7"/>
                </a:lnTo>
                <a:lnTo>
                  <a:pt x="124" y="8"/>
                </a:lnTo>
                <a:lnTo>
                  <a:pt x="124" y="10"/>
                </a:lnTo>
                <a:lnTo>
                  <a:pt x="124" y="11"/>
                </a:lnTo>
                <a:lnTo>
                  <a:pt x="122" y="11"/>
                </a:lnTo>
                <a:lnTo>
                  <a:pt x="120" y="11"/>
                </a:lnTo>
                <a:lnTo>
                  <a:pt x="120" y="13"/>
                </a:lnTo>
                <a:lnTo>
                  <a:pt x="120" y="15"/>
                </a:lnTo>
                <a:lnTo>
                  <a:pt x="119" y="15"/>
                </a:lnTo>
                <a:lnTo>
                  <a:pt x="119" y="16"/>
                </a:lnTo>
                <a:lnTo>
                  <a:pt x="117" y="18"/>
                </a:lnTo>
                <a:lnTo>
                  <a:pt x="117" y="19"/>
                </a:lnTo>
                <a:lnTo>
                  <a:pt x="119" y="21"/>
                </a:lnTo>
                <a:lnTo>
                  <a:pt x="117" y="21"/>
                </a:lnTo>
                <a:lnTo>
                  <a:pt x="117" y="23"/>
                </a:lnTo>
                <a:lnTo>
                  <a:pt x="117" y="24"/>
                </a:lnTo>
                <a:lnTo>
                  <a:pt x="117" y="26"/>
                </a:lnTo>
                <a:lnTo>
                  <a:pt x="117" y="27"/>
                </a:lnTo>
                <a:lnTo>
                  <a:pt x="119" y="27"/>
                </a:lnTo>
                <a:lnTo>
                  <a:pt x="119" y="29"/>
                </a:lnTo>
                <a:lnTo>
                  <a:pt x="120" y="29"/>
                </a:lnTo>
                <a:lnTo>
                  <a:pt x="122" y="29"/>
                </a:lnTo>
                <a:lnTo>
                  <a:pt x="124" y="29"/>
                </a:lnTo>
                <a:lnTo>
                  <a:pt x="124" y="27"/>
                </a:lnTo>
                <a:lnTo>
                  <a:pt x="125" y="27"/>
                </a:lnTo>
                <a:lnTo>
                  <a:pt x="127" y="27"/>
                </a:lnTo>
                <a:lnTo>
                  <a:pt x="127" y="29"/>
                </a:lnTo>
                <a:lnTo>
                  <a:pt x="128" y="29"/>
                </a:lnTo>
                <a:lnTo>
                  <a:pt x="130" y="29"/>
                </a:lnTo>
                <a:lnTo>
                  <a:pt x="132" y="29"/>
                </a:lnTo>
                <a:lnTo>
                  <a:pt x="133" y="29"/>
                </a:lnTo>
                <a:lnTo>
                  <a:pt x="133" y="31"/>
                </a:lnTo>
                <a:lnTo>
                  <a:pt x="135" y="32"/>
                </a:lnTo>
                <a:lnTo>
                  <a:pt x="135" y="34"/>
                </a:lnTo>
                <a:lnTo>
                  <a:pt x="136" y="34"/>
                </a:lnTo>
                <a:lnTo>
                  <a:pt x="136" y="35"/>
                </a:lnTo>
                <a:lnTo>
                  <a:pt x="138" y="35"/>
                </a:lnTo>
                <a:lnTo>
                  <a:pt x="140" y="37"/>
                </a:lnTo>
                <a:lnTo>
                  <a:pt x="141" y="35"/>
                </a:lnTo>
                <a:lnTo>
                  <a:pt x="143" y="35"/>
                </a:lnTo>
                <a:lnTo>
                  <a:pt x="144" y="35"/>
                </a:lnTo>
                <a:lnTo>
                  <a:pt x="146" y="35"/>
                </a:lnTo>
                <a:lnTo>
                  <a:pt x="148" y="37"/>
                </a:lnTo>
                <a:lnTo>
                  <a:pt x="149" y="37"/>
                </a:lnTo>
                <a:lnTo>
                  <a:pt x="151" y="37"/>
                </a:lnTo>
                <a:lnTo>
                  <a:pt x="151" y="35"/>
                </a:lnTo>
                <a:lnTo>
                  <a:pt x="152" y="35"/>
                </a:lnTo>
                <a:lnTo>
                  <a:pt x="152" y="37"/>
                </a:lnTo>
                <a:lnTo>
                  <a:pt x="154" y="37"/>
                </a:lnTo>
                <a:lnTo>
                  <a:pt x="156" y="37"/>
                </a:lnTo>
                <a:lnTo>
                  <a:pt x="157" y="37"/>
                </a:lnTo>
                <a:lnTo>
                  <a:pt x="159" y="37"/>
                </a:lnTo>
                <a:lnTo>
                  <a:pt x="159" y="39"/>
                </a:lnTo>
                <a:lnTo>
                  <a:pt x="160" y="39"/>
                </a:lnTo>
                <a:lnTo>
                  <a:pt x="162" y="39"/>
                </a:lnTo>
                <a:lnTo>
                  <a:pt x="164" y="39"/>
                </a:lnTo>
                <a:lnTo>
                  <a:pt x="165" y="39"/>
                </a:lnTo>
                <a:lnTo>
                  <a:pt x="165" y="40"/>
                </a:lnTo>
                <a:lnTo>
                  <a:pt x="167" y="40"/>
                </a:lnTo>
                <a:lnTo>
                  <a:pt x="167" y="42"/>
                </a:lnTo>
                <a:lnTo>
                  <a:pt x="168" y="42"/>
                </a:lnTo>
                <a:lnTo>
                  <a:pt x="170" y="42"/>
                </a:lnTo>
                <a:lnTo>
                  <a:pt x="172" y="43"/>
                </a:lnTo>
                <a:lnTo>
                  <a:pt x="173" y="43"/>
                </a:lnTo>
                <a:lnTo>
                  <a:pt x="175" y="43"/>
                </a:lnTo>
                <a:lnTo>
                  <a:pt x="175" y="45"/>
                </a:lnTo>
                <a:lnTo>
                  <a:pt x="175" y="47"/>
                </a:lnTo>
                <a:lnTo>
                  <a:pt x="176" y="48"/>
                </a:lnTo>
                <a:lnTo>
                  <a:pt x="176" y="50"/>
                </a:lnTo>
                <a:lnTo>
                  <a:pt x="178" y="50"/>
                </a:lnTo>
                <a:lnTo>
                  <a:pt x="180" y="50"/>
                </a:lnTo>
                <a:lnTo>
                  <a:pt x="180" y="51"/>
                </a:lnTo>
                <a:lnTo>
                  <a:pt x="181" y="51"/>
                </a:lnTo>
                <a:lnTo>
                  <a:pt x="183" y="53"/>
                </a:lnTo>
                <a:lnTo>
                  <a:pt x="183" y="55"/>
                </a:lnTo>
                <a:lnTo>
                  <a:pt x="184" y="55"/>
                </a:lnTo>
                <a:lnTo>
                  <a:pt x="184" y="56"/>
                </a:lnTo>
                <a:lnTo>
                  <a:pt x="186" y="56"/>
                </a:lnTo>
                <a:lnTo>
                  <a:pt x="188" y="56"/>
                </a:lnTo>
                <a:lnTo>
                  <a:pt x="189" y="58"/>
                </a:lnTo>
                <a:lnTo>
                  <a:pt x="189" y="59"/>
                </a:lnTo>
                <a:lnTo>
                  <a:pt x="189" y="61"/>
                </a:lnTo>
                <a:lnTo>
                  <a:pt x="189" y="63"/>
                </a:lnTo>
                <a:lnTo>
                  <a:pt x="191" y="63"/>
                </a:lnTo>
                <a:lnTo>
                  <a:pt x="191" y="64"/>
                </a:lnTo>
                <a:lnTo>
                  <a:pt x="191" y="66"/>
                </a:lnTo>
                <a:lnTo>
                  <a:pt x="192" y="66"/>
                </a:lnTo>
                <a:lnTo>
                  <a:pt x="194" y="67"/>
                </a:lnTo>
                <a:lnTo>
                  <a:pt x="196" y="67"/>
                </a:lnTo>
                <a:lnTo>
                  <a:pt x="197" y="69"/>
                </a:lnTo>
                <a:lnTo>
                  <a:pt x="197" y="71"/>
                </a:lnTo>
                <a:lnTo>
                  <a:pt x="196" y="71"/>
                </a:lnTo>
                <a:lnTo>
                  <a:pt x="196" y="72"/>
                </a:lnTo>
                <a:lnTo>
                  <a:pt x="197" y="72"/>
                </a:lnTo>
                <a:lnTo>
                  <a:pt x="197" y="74"/>
                </a:lnTo>
                <a:lnTo>
                  <a:pt x="199" y="75"/>
                </a:lnTo>
                <a:lnTo>
                  <a:pt x="199" y="77"/>
                </a:lnTo>
                <a:lnTo>
                  <a:pt x="200" y="77"/>
                </a:lnTo>
                <a:lnTo>
                  <a:pt x="200" y="79"/>
                </a:lnTo>
                <a:lnTo>
                  <a:pt x="200" y="80"/>
                </a:lnTo>
                <a:lnTo>
                  <a:pt x="200" y="82"/>
                </a:lnTo>
                <a:lnTo>
                  <a:pt x="202" y="82"/>
                </a:lnTo>
                <a:lnTo>
                  <a:pt x="204" y="83"/>
                </a:lnTo>
                <a:lnTo>
                  <a:pt x="205" y="85"/>
                </a:lnTo>
                <a:lnTo>
                  <a:pt x="205" y="87"/>
                </a:lnTo>
                <a:lnTo>
                  <a:pt x="207" y="88"/>
                </a:lnTo>
                <a:lnTo>
                  <a:pt x="207" y="90"/>
                </a:lnTo>
                <a:lnTo>
                  <a:pt x="207" y="91"/>
                </a:lnTo>
                <a:lnTo>
                  <a:pt x="208" y="91"/>
                </a:lnTo>
                <a:lnTo>
                  <a:pt x="208" y="93"/>
                </a:lnTo>
                <a:lnTo>
                  <a:pt x="210" y="93"/>
                </a:lnTo>
                <a:lnTo>
                  <a:pt x="210" y="95"/>
                </a:lnTo>
                <a:lnTo>
                  <a:pt x="212" y="96"/>
                </a:lnTo>
                <a:lnTo>
                  <a:pt x="212" y="98"/>
                </a:lnTo>
                <a:lnTo>
                  <a:pt x="212" y="99"/>
                </a:lnTo>
                <a:lnTo>
                  <a:pt x="213" y="101"/>
                </a:lnTo>
                <a:lnTo>
                  <a:pt x="215" y="101"/>
                </a:lnTo>
                <a:lnTo>
                  <a:pt x="216" y="103"/>
                </a:lnTo>
                <a:lnTo>
                  <a:pt x="216" y="104"/>
                </a:lnTo>
                <a:lnTo>
                  <a:pt x="216" y="106"/>
                </a:lnTo>
                <a:lnTo>
                  <a:pt x="216" y="107"/>
                </a:lnTo>
                <a:lnTo>
                  <a:pt x="216" y="109"/>
                </a:lnTo>
                <a:lnTo>
                  <a:pt x="216" y="111"/>
                </a:lnTo>
                <a:lnTo>
                  <a:pt x="216" y="112"/>
                </a:lnTo>
                <a:lnTo>
                  <a:pt x="218" y="114"/>
                </a:lnTo>
                <a:lnTo>
                  <a:pt x="216" y="115"/>
                </a:lnTo>
                <a:lnTo>
                  <a:pt x="218" y="117"/>
                </a:lnTo>
                <a:lnTo>
                  <a:pt x="218" y="119"/>
                </a:lnTo>
                <a:close/>
              </a:path>
            </a:pathLst>
          </a:custGeom>
          <a:solidFill>
            <a:srgbClr val="FAA4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30"/>
          <p:cNvSpPr>
            <a:spLocks/>
          </p:cNvSpPr>
          <p:nvPr/>
        </p:nvSpPr>
        <p:spPr bwMode="auto">
          <a:xfrm>
            <a:off x="5762626" y="3522663"/>
            <a:ext cx="465138" cy="360363"/>
          </a:xfrm>
          <a:custGeom>
            <a:avLst/>
            <a:gdLst/>
            <a:ahLst/>
            <a:cxnLst>
              <a:cxn ang="0">
                <a:pos x="196" y="221"/>
              </a:cxn>
              <a:cxn ang="0">
                <a:pos x="172" y="199"/>
              </a:cxn>
              <a:cxn ang="0">
                <a:pos x="165" y="197"/>
              </a:cxn>
              <a:cxn ang="0">
                <a:pos x="138" y="195"/>
              </a:cxn>
              <a:cxn ang="0">
                <a:pos x="103" y="208"/>
              </a:cxn>
              <a:cxn ang="0">
                <a:pos x="64" y="215"/>
              </a:cxn>
              <a:cxn ang="0">
                <a:pos x="50" y="221"/>
              </a:cxn>
              <a:cxn ang="0">
                <a:pos x="37" y="221"/>
              </a:cxn>
              <a:cxn ang="0">
                <a:pos x="12" y="226"/>
              </a:cxn>
              <a:cxn ang="0">
                <a:pos x="8" y="221"/>
              </a:cxn>
              <a:cxn ang="0">
                <a:pos x="0" y="221"/>
              </a:cxn>
              <a:cxn ang="0">
                <a:pos x="0" y="213"/>
              </a:cxn>
              <a:cxn ang="0">
                <a:pos x="13" y="203"/>
              </a:cxn>
              <a:cxn ang="0">
                <a:pos x="12" y="184"/>
              </a:cxn>
              <a:cxn ang="0">
                <a:pos x="20" y="160"/>
              </a:cxn>
              <a:cxn ang="0">
                <a:pos x="23" y="154"/>
              </a:cxn>
              <a:cxn ang="0">
                <a:pos x="20" y="151"/>
              </a:cxn>
              <a:cxn ang="0">
                <a:pos x="18" y="120"/>
              </a:cxn>
              <a:cxn ang="0">
                <a:pos x="20" y="75"/>
              </a:cxn>
              <a:cxn ang="0">
                <a:pos x="21" y="74"/>
              </a:cxn>
              <a:cxn ang="0">
                <a:pos x="45" y="74"/>
              </a:cxn>
              <a:cxn ang="0">
                <a:pos x="77" y="74"/>
              </a:cxn>
              <a:cxn ang="0">
                <a:pos x="109" y="10"/>
              </a:cxn>
              <a:cxn ang="0">
                <a:pos x="159" y="10"/>
              </a:cxn>
              <a:cxn ang="0">
                <a:pos x="248" y="10"/>
              </a:cxn>
              <a:cxn ang="0">
                <a:pos x="258" y="0"/>
              </a:cxn>
              <a:cxn ang="0">
                <a:pos x="269" y="8"/>
              </a:cxn>
              <a:cxn ang="0">
                <a:pos x="269" y="21"/>
              </a:cxn>
              <a:cxn ang="0">
                <a:pos x="272" y="35"/>
              </a:cxn>
              <a:cxn ang="0">
                <a:pos x="266" y="48"/>
              </a:cxn>
              <a:cxn ang="0">
                <a:pos x="274" y="61"/>
              </a:cxn>
              <a:cxn ang="0">
                <a:pos x="266" y="69"/>
              </a:cxn>
              <a:cxn ang="0">
                <a:pos x="263" y="72"/>
              </a:cxn>
              <a:cxn ang="0">
                <a:pos x="260" y="83"/>
              </a:cxn>
              <a:cxn ang="0">
                <a:pos x="271" y="85"/>
              </a:cxn>
              <a:cxn ang="0">
                <a:pos x="279" y="85"/>
              </a:cxn>
              <a:cxn ang="0">
                <a:pos x="282" y="95"/>
              </a:cxn>
              <a:cxn ang="0">
                <a:pos x="285" y="99"/>
              </a:cxn>
              <a:cxn ang="0">
                <a:pos x="285" y="101"/>
              </a:cxn>
              <a:cxn ang="0">
                <a:pos x="285" y="101"/>
              </a:cxn>
              <a:cxn ang="0">
                <a:pos x="279" y="119"/>
              </a:cxn>
              <a:cxn ang="0">
                <a:pos x="284" y="125"/>
              </a:cxn>
              <a:cxn ang="0">
                <a:pos x="292" y="136"/>
              </a:cxn>
              <a:cxn ang="0">
                <a:pos x="293" y="147"/>
              </a:cxn>
              <a:cxn ang="0">
                <a:pos x="274" y="147"/>
              </a:cxn>
              <a:cxn ang="0">
                <a:pos x="266" y="151"/>
              </a:cxn>
              <a:cxn ang="0">
                <a:pos x="261" y="173"/>
              </a:cxn>
              <a:cxn ang="0">
                <a:pos x="256" y="181"/>
              </a:cxn>
              <a:cxn ang="0">
                <a:pos x="260" y="191"/>
              </a:cxn>
              <a:cxn ang="0">
                <a:pos x="250" y="195"/>
              </a:cxn>
              <a:cxn ang="0">
                <a:pos x="248" y="200"/>
              </a:cxn>
              <a:cxn ang="0">
                <a:pos x="231" y="199"/>
              </a:cxn>
              <a:cxn ang="0">
                <a:pos x="213" y="207"/>
              </a:cxn>
              <a:cxn ang="0">
                <a:pos x="205" y="215"/>
              </a:cxn>
            </a:cxnLst>
            <a:rect l="0" t="0" r="r" b="b"/>
            <a:pathLst>
              <a:path w="293" h="227">
                <a:moveTo>
                  <a:pt x="204" y="218"/>
                </a:moveTo>
                <a:lnTo>
                  <a:pt x="202" y="219"/>
                </a:lnTo>
                <a:lnTo>
                  <a:pt x="202" y="219"/>
                </a:lnTo>
                <a:lnTo>
                  <a:pt x="199" y="221"/>
                </a:lnTo>
                <a:lnTo>
                  <a:pt x="199" y="221"/>
                </a:lnTo>
                <a:lnTo>
                  <a:pt x="196" y="221"/>
                </a:lnTo>
                <a:lnTo>
                  <a:pt x="188" y="221"/>
                </a:lnTo>
                <a:lnTo>
                  <a:pt x="183" y="221"/>
                </a:lnTo>
                <a:lnTo>
                  <a:pt x="175" y="221"/>
                </a:lnTo>
                <a:lnTo>
                  <a:pt x="172" y="219"/>
                </a:lnTo>
                <a:lnTo>
                  <a:pt x="172" y="199"/>
                </a:lnTo>
                <a:lnTo>
                  <a:pt x="172" y="199"/>
                </a:lnTo>
                <a:lnTo>
                  <a:pt x="172" y="199"/>
                </a:lnTo>
                <a:lnTo>
                  <a:pt x="172" y="199"/>
                </a:lnTo>
                <a:lnTo>
                  <a:pt x="172" y="197"/>
                </a:lnTo>
                <a:lnTo>
                  <a:pt x="172" y="197"/>
                </a:lnTo>
                <a:lnTo>
                  <a:pt x="172" y="197"/>
                </a:lnTo>
                <a:lnTo>
                  <a:pt x="165" y="197"/>
                </a:lnTo>
                <a:lnTo>
                  <a:pt x="165" y="189"/>
                </a:lnTo>
                <a:lnTo>
                  <a:pt x="160" y="189"/>
                </a:lnTo>
                <a:lnTo>
                  <a:pt x="141" y="189"/>
                </a:lnTo>
                <a:lnTo>
                  <a:pt x="138" y="189"/>
                </a:lnTo>
                <a:lnTo>
                  <a:pt x="138" y="192"/>
                </a:lnTo>
                <a:lnTo>
                  <a:pt x="138" y="195"/>
                </a:lnTo>
                <a:lnTo>
                  <a:pt x="138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03" y="208"/>
                </a:lnTo>
                <a:lnTo>
                  <a:pt x="90" y="208"/>
                </a:lnTo>
                <a:lnTo>
                  <a:pt x="90" y="208"/>
                </a:lnTo>
                <a:lnTo>
                  <a:pt x="88" y="208"/>
                </a:lnTo>
                <a:lnTo>
                  <a:pt x="76" y="210"/>
                </a:lnTo>
                <a:lnTo>
                  <a:pt x="64" y="210"/>
                </a:lnTo>
                <a:lnTo>
                  <a:pt x="64" y="215"/>
                </a:lnTo>
                <a:lnTo>
                  <a:pt x="60" y="215"/>
                </a:lnTo>
                <a:lnTo>
                  <a:pt x="56" y="215"/>
                </a:lnTo>
                <a:lnTo>
                  <a:pt x="56" y="216"/>
                </a:lnTo>
                <a:lnTo>
                  <a:pt x="56" y="221"/>
                </a:lnTo>
                <a:lnTo>
                  <a:pt x="52" y="221"/>
                </a:lnTo>
                <a:lnTo>
                  <a:pt x="50" y="221"/>
                </a:lnTo>
                <a:lnTo>
                  <a:pt x="48" y="221"/>
                </a:lnTo>
                <a:lnTo>
                  <a:pt x="48" y="221"/>
                </a:lnTo>
                <a:lnTo>
                  <a:pt x="45" y="221"/>
                </a:lnTo>
                <a:lnTo>
                  <a:pt x="39" y="221"/>
                </a:lnTo>
                <a:lnTo>
                  <a:pt x="39" y="221"/>
                </a:lnTo>
                <a:lnTo>
                  <a:pt x="37" y="221"/>
                </a:lnTo>
                <a:lnTo>
                  <a:pt x="21" y="221"/>
                </a:lnTo>
                <a:lnTo>
                  <a:pt x="18" y="223"/>
                </a:lnTo>
                <a:lnTo>
                  <a:pt x="18" y="226"/>
                </a:lnTo>
                <a:lnTo>
                  <a:pt x="18" y="227"/>
                </a:lnTo>
                <a:lnTo>
                  <a:pt x="12" y="227"/>
                </a:lnTo>
                <a:lnTo>
                  <a:pt x="12" y="226"/>
                </a:lnTo>
                <a:lnTo>
                  <a:pt x="12" y="226"/>
                </a:lnTo>
                <a:lnTo>
                  <a:pt x="12" y="226"/>
                </a:lnTo>
                <a:lnTo>
                  <a:pt x="8" y="226"/>
                </a:lnTo>
                <a:lnTo>
                  <a:pt x="8" y="224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4" y="221"/>
                </a:lnTo>
                <a:lnTo>
                  <a:pt x="4" y="221"/>
                </a:lnTo>
                <a:lnTo>
                  <a:pt x="0" y="221"/>
                </a:lnTo>
                <a:lnTo>
                  <a:pt x="0" y="221"/>
                </a:lnTo>
                <a:lnTo>
                  <a:pt x="0" y="221"/>
                </a:lnTo>
                <a:lnTo>
                  <a:pt x="0" y="215"/>
                </a:lnTo>
                <a:lnTo>
                  <a:pt x="0" y="215"/>
                </a:lnTo>
                <a:lnTo>
                  <a:pt x="0" y="213"/>
                </a:lnTo>
                <a:lnTo>
                  <a:pt x="0" y="213"/>
                </a:lnTo>
                <a:lnTo>
                  <a:pt x="0" y="213"/>
                </a:lnTo>
                <a:lnTo>
                  <a:pt x="0" y="211"/>
                </a:lnTo>
                <a:lnTo>
                  <a:pt x="0" y="210"/>
                </a:lnTo>
                <a:lnTo>
                  <a:pt x="0" y="210"/>
                </a:lnTo>
                <a:lnTo>
                  <a:pt x="0" y="210"/>
                </a:lnTo>
                <a:lnTo>
                  <a:pt x="0" y="205"/>
                </a:lnTo>
                <a:lnTo>
                  <a:pt x="13" y="203"/>
                </a:lnTo>
                <a:lnTo>
                  <a:pt x="13" y="199"/>
                </a:lnTo>
                <a:lnTo>
                  <a:pt x="15" y="199"/>
                </a:lnTo>
                <a:lnTo>
                  <a:pt x="15" y="197"/>
                </a:lnTo>
                <a:lnTo>
                  <a:pt x="13" y="192"/>
                </a:lnTo>
                <a:lnTo>
                  <a:pt x="12" y="192"/>
                </a:lnTo>
                <a:lnTo>
                  <a:pt x="12" y="184"/>
                </a:lnTo>
                <a:lnTo>
                  <a:pt x="13" y="183"/>
                </a:lnTo>
                <a:lnTo>
                  <a:pt x="13" y="181"/>
                </a:lnTo>
                <a:lnTo>
                  <a:pt x="12" y="176"/>
                </a:lnTo>
                <a:lnTo>
                  <a:pt x="20" y="176"/>
                </a:lnTo>
                <a:lnTo>
                  <a:pt x="20" y="173"/>
                </a:lnTo>
                <a:lnTo>
                  <a:pt x="20" y="160"/>
                </a:lnTo>
                <a:lnTo>
                  <a:pt x="20" y="160"/>
                </a:lnTo>
                <a:lnTo>
                  <a:pt x="20" y="159"/>
                </a:lnTo>
                <a:lnTo>
                  <a:pt x="20" y="157"/>
                </a:lnTo>
                <a:lnTo>
                  <a:pt x="21" y="154"/>
                </a:lnTo>
                <a:lnTo>
                  <a:pt x="21" y="154"/>
                </a:lnTo>
                <a:lnTo>
                  <a:pt x="23" y="154"/>
                </a:lnTo>
                <a:lnTo>
                  <a:pt x="23" y="152"/>
                </a:lnTo>
                <a:lnTo>
                  <a:pt x="23" y="152"/>
                </a:lnTo>
                <a:lnTo>
                  <a:pt x="21" y="152"/>
                </a:lnTo>
                <a:lnTo>
                  <a:pt x="20" y="152"/>
                </a:lnTo>
                <a:lnTo>
                  <a:pt x="20" y="152"/>
                </a:lnTo>
                <a:lnTo>
                  <a:pt x="20" y="151"/>
                </a:lnTo>
                <a:lnTo>
                  <a:pt x="18" y="135"/>
                </a:lnTo>
                <a:lnTo>
                  <a:pt x="18" y="135"/>
                </a:lnTo>
                <a:lnTo>
                  <a:pt x="18" y="133"/>
                </a:lnTo>
                <a:lnTo>
                  <a:pt x="18" y="127"/>
                </a:lnTo>
                <a:lnTo>
                  <a:pt x="18" y="122"/>
                </a:lnTo>
                <a:lnTo>
                  <a:pt x="18" y="120"/>
                </a:lnTo>
                <a:lnTo>
                  <a:pt x="20" y="104"/>
                </a:lnTo>
                <a:lnTo>
                  <a:pt x="20" y="98"/>
                </a:lnTo>
                <a:lnTo>
                  <a:pt x="20" y="93"/>
                </a:lnTo>
                <a:lnTo>
                  <a:pt x="20" y="93"/>
                </a:lnTo>
                <a:lnTo>
                  <a:pt x="20" y="90"/>
                </a:lnTo>
                <a:lnTo>
                  <a:pt x="20" y="75"/>
                </a:lnTo>
                <a:lnTo>
                  <a:pt x="20" y="74"/>
                </a:lnTo>
                <a:lnTo>
                  <a:pt x="20" y="74"/>
                </a:lnTo>
                <a:lnTo>
                  <a:pt x="20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4" y="74"/>
                </a:lnTo>
                <a:lnTo>
                  <a:pt x="24" y="74"/>
                </a:lnTo>
                <a:lnTo>
                  <a:pt x="45" y="74"/>
                </a:lnTo>
                <a:lnTo>
                  <a:pt x="48" y="74"/>
                </a:lnTo>
                <a:lnTo>
                  <a:pt x="64" y="74"/>
                </a:lnTo>
                <a:lnTo>
                  <a:pt x="69" y="74"/>
                </a:lnTo>
                <a:lnTo>
                  <a:pt x="71" y="74"/>
                </a:lnTo>
                <a:lnTo>
                  <a:pt x="77" y="74"/>
                </a:lnTo>
                <a:lnTo>
                  <a:pt x="77" y="74"/>
                </a:lnTo>
                <a:lnTo>
                  <a:pt x="85" y="74"/>
                </a:lnTo>
                <a:lnTo>
                  <a:pt x="93" y="74"/>
                </a:lnTo>
                <a:lnTo>
                  <a:pt x="109" y="74"/>
                </a:lnTo>
                <a:lnTo>
                  <a:pt x="109" y="71"/>
                </a:lnTo>
                <a:lnTo>
                  <a:pt x="109" y="26"/>
                </a:lnTo>
                <a:lnTo>
                  <a:pt x="109" y="10"/>
                </a:lnTo>
                <a:lnTo>
                  <a:pt x="114" y="10"/>
                </a:lnTo>
                <a:lnTo>
                  <a:pt x="122" y="10"/>
                </a:lnTo>
                <a:lnTo>
                  <a:pt x="135" y="10"/>
                </a:lnTo>
                <a:lnTo>
                  <a:pt x="135" y="10"/>
                </a:lnTo>
                <a:lnTo>
                  <a:pt x="138" y="10"/>
                </a:lnTo>
                <a:lnTo>
                  <a:pt x="159" y="10"/>
                </a:lnTo>
                <a:lnTo>
                  <a:pt x="160" y="10"/>
                </a:lnTo>
                <a:lnTo>
                  <a:pt x="160" y="10"/>
                </a:lnTo>
                <a:lnTo>
                  <a:pt x="162" y="10"/>
                </a:lnTo>
                <a:lnTo>
                  <a:pt x="215" y="8"/>
                </a:lnTo>
                <a:lnTo>
                  <a:pt x="247" y="8"/>
                </a:lnTo>
                <a:lnTo>
                  <a:pt x="248" y="10"/>
                </a:lnTo>
                <a:lnTo>
                  <a:pt x="248" y="10"/>
                </a:lnTo>
                <a:lnTo>
                  <a:pt x="250" y="10"/>
                </a:lnTo>
                <a:lnTo>
                  <a:pt x="252" y="8"/>
                </a:lnTo>
                <a:lnTo>
                  <a:pt x="255" y="5"/>
                </a:lnTo>
                <a:lnTo>
                  <a:pt x="256" y="2"/>
                </a:lnTo>
                <a:lnTo>
                  <a:pt x="258" y="0"/>
                </a:lnTo>
                <a:lnTo>
                  <a:pt x="258" y="0"/>
                </a:lnTo>
                <a:lnTo>
                  <a:pt x="260" y="2"/>
                </a:lnTo>
                <a:lnTo>
                  <a:pt x="261" y="2"/>
                </a:lnTo>
                <a:lnTo>
                  <a:pt x="264" y="0"/>
                </a:lnTo>
                <a:lnTo>
                  <a:pt x="266" y="2"/>
                </a:lnTo>
                <a:lnTo>
                  <a:pt x="269" y="8"/>
                </a:lnTo>
                <a:lnTo>
                  <a:pt x="268" y="11"/>
                </a:lnTo>
                <a:lnTo>
                  <a:pt x="268" y="13"/>
                </a:lnTo>
                <a:lnTo>
                  <a:pt x="266" y="16"/>
                </a:lnTo>
                <a:lnTo>
                  <a:pt x="268" y="18"/>
                </a:lnTo>
                <a:lnTo>
                  <a:pt x="268" y="19"/>
                </a:lnTo>
                <a:lnTo>
                  <a:pt x="269" y="21"/>
                </a:lnTo>
                <a:lnTo>
                  <a:pt x="271" y="23"/>
                </a:lnTo>
                <a:lnTo>
                  <a:pt x="271" y="26"/>
                </a:lnTo>
                <a:lnTo>
                  <a:pt x="271" y="26"/>
                </a:lnTo>
                <a:lnTo>
                  <a:pt x="272" y="31"/>
                </a:lnTo>
                <a:lnTo>
                  <a:pt x="272" y="34"/>
                </a:lnTo>
                <a:lnTo>
                  <a:pt x="272" y="35"/>
                </a:lnTo>
                <a:lnTo>
                  <a:pt x="271" y="37"/>
                </a:lnTo>
                <a:lnTo>
                  <a:pt x="269" y="37"/>
                </a:lnTo>
                <a:lnTo>
                  <a:pt x="268" y="40"/>
                </a:lnTo>
                <a:lnTo>
                  <a:pt x="266" y="42"/>
                </a:lnTo>
                <a:lnTo>
                  <a:pt x="266" y="45"/>
                </a:lnTo>
                <a:lnTo>
                  <a:pt x="266" y="48"/>
                </a:lnTo>
                <a:lnTo>
                  <a:pt x="266" y="50"/>
                </a:lnTo>
                <a:lnTo>
                  <a:pt x="266" y="53"/>
                </a:lnTo>
                <a:lnTo>
                  <a:pt x="266" y="58"/>
                </a:lnTo>
                <a:lnTo>
                  <a:pt x="269" y="59"/>
                </a:lnTo>
                <a:lnTo>
                  <a:pt x="272" y="61"/>
                </a:lnTo>
                <a:lnTo>
                  <a:pt x="274" y="61"/>
                </a:lnTo>
                <a:lnTo>
                  <a:pt x="274" y="63"/>
                </a:lnTo>
                <a:lnTo>
                  <a:pt x="274" y="64"/>
                </a:lnTo>
                <a:lnTo>
                  <a:pt x="272" y="64"/>
                </a:lnTo>
                <a:lnTo>
                  <a:pt x="269" y="64"/>
                </a:lnTo>
                <a:lnTo>
                  <a:pt x="268" y="67"/>
                </a:lnTo>
                <a:lnTo>
                  <a:pt x="266" y="69"/>
                </a:lnTo>
                <a:lnTo>
                  <a:pt x="266" y="71"/>
                </a:lnTo>
                <a:lnTo>
                  <a:pt x="264" y="71"/>
                </a:lnTo>
                <a:lnTo>
                  <a:pt x="264" y="71"/>
                </a:lnTo>
                <a:lnTo>
                  <a:pt x="263" y="72"/>
                </a:lnTo>
                <a:lnTo>
                  <a:pt x="263" y="72"/>
                </a:lnTo>
                <a:lnTo>
                  <a:pt x="263" y="72"/>
                </a:lnTo>
                <a:lnTo>
                  <a:pt x="263" y="74"/>
                </a:lnTo>
                <a:lnTo>
                  <a:pt x="263" y="75"/>
                </a:lnTo>
                <a:lnTo>
                  <a:pt x="263" y="77"/>
                </a:lnTo>
                <a:lnTo>
                  <a:pt x="261" y="79"/>
                </a:lnTo>
                <a:lnTo>
                  <a:pt x="258" y="82"/>
                </a:lnTo>
                <a:lnTo>
                  <a:pt x="260" y="83"/>
                </a:lnTo>
                <a:lnTo>
                  <a:pt x="260" y="85"/>
                </a:lnTo>
                <a:lnTo>
                  <a:pt x="263" y="85"/>
                </a:lnTo>
                <a:lnTo>
                  <a:pt x="264" y="83"/>
                </a:lnTo>
                <a:lnTo>
                  <a:pt x="266" y="82"/>
                </a:lnTo>
                <a:lnTo>
                  <a:pt x="269" y="82"/>
                </a:lnTo>
                <a:lnTo>
                  <a:pt x="271" y="85"/>
                </a:lnTo>
                <a:lnTo>
                  <a:pt x="272" y="83"/>
                </a:lnTo>
                <a:lnTo>
                  <a:pt x="276" y="82"/>
                </a:lnTo>
                <a:lnTo>
                  <a:pt x="277" y="80"/>
                </a:lnTo>
                <a:lnTo>
                  <a:pt x="277" y="82"/>
                </a:lnTo>
                <a:lnTo>
                  <a:pt x="279" y="82"/>
                </a:lnTo>
                <a:lnTo>
                  <a:pt x="279" y="85"/>
                </a:lnTo>
                <a:lnTo>
                  <a:pt x="279" y="87"/>
                </a:lnTo>
                <a:lnTo>
                  <a:pt x="279" y="88"/>
                </a:lnTo>
                <a:lnTo>
                  <a:pt x="279" y="88"/>
                </a:lnTo>
                <a:lnTo>
                  <a:pt x="279" y="93"/>
                </a:lnTo>
                <a:lnTo>
                  <a:pt x="280" y="93"/>
                </a:lnTo>
                <a:lnTo>
                  <a:pt x="282" y="95"/>
                </a:lnTo>
                <a:lnTo>
                  <a:pt x="282" y="95"/>
                </a:lnTo>
                <a:lnTo>
                  <a:pt x="284" y="95"/>
                </a:lnTo>
                <a:lnTo>
                  <a:pt x="285" y="98"/>
                </a:lnTo>
                <a:lnTo>
                  <a:pt x="285" y="98"/>
                </a:lnTo>
                <a:lnTo>
                  <a:pt x="285" y="98"/>
                </a:lnTo>
                <a:lnTo>
                  <a:pt x="285" y="99"/>
                </a:lnTo>
                <a:lnTo>
                  <a:pt x="285" y="99"/>
                </a:lnTo>
                <a:lnTo>
                  <a:pt x="285" y="99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6"/>
                </a:lnTo>
                <a:lnTo>
                  <a:pt x="285" y="109"/>
                </a:lnTo>
                <a:lnTo>
                  <a:pt x="284" y="114"/>
                </a:lnTo>
                <a:lnTo>
                  <a:pt x="279" y="117"/>
                </a:lnTo>
                <a:lnTo>
                  <a:pt x="279" y="119"/>
                </a:lnTo>
                <a:lnTo>
                  <a:pt x="279" y="120"/>
                </a:lnTo>
                <a:lnTo>
                  <a:pt x="279" y="120"/>
                </a:lnTo>
                <a:lnTo>
                  <a:pt x="279" y="120"/>
                </a:lnTo>
                <a:lnTo>
                  <a:pt x="280" y="122"/>
                </a:lnTo>
                <a:lnTo>
                  <a:pt x="282" y="123"/>
                </a:lnTo>
                <a:lnTo>
                  <a:pt x="284" y="125"/>
                </a:lnTo>
                <a:lnTo>
                  <a:pt x="282" y="128"/>
                </a:lnTo>
                <a:lnTo>
                  <a:pt x="288" y="130"/>
                </a:lnTo>
                <a:lnTo>
                  <a:pt x="290" y="128"/>
                </a:lnTo>
                <a:lnTo>
                  <a:pt x="290" y="128"/>
                </a:lnTo>
                <a:lnTo>
                  <a:pt x="292" y="130"/>
                </a:lnTo>
                <a:lnTo>
                  <a:pt x="292" y="136"/>
                </a:lnTo>
                <a:lnTo>
                  <a:pt x="290" y="138"/>
                </a:lnTo>
                <a:lnTo>
                  <a:pt x="292" y="139"/>
                </a:lnTo>
                <a:lnTo>
                  <a:pt x="292" y="139"/>
                </a:lnTo>
                <a:lnTo>
                  <a:pt x="292" y="143"/>
                </a:lnTo>
                <a:lnTo>
                  <a:pt x="293" y="144"/>
                </a:lnTo>
                <a:lnTo>
                  <a:pt x="293" y="147"/>
                </a:lnTo>
                <a:lnTo>
                  <a:pt x="292" y="149"/>
                </a:lnTo>
                <a:lnTo>
                  <a:pt x="288" y="147"/>
                </a:lnTo>
                <a:lnTo>
                  <a:pt x="285" y="147"/>
                </a:lnTo>
                <a:lnTo>
                  <a:pt x="280" y="146"/>
                </a:lnTo>
                <a:lnTo>
                  <a:pt x="277" y="146"/>
                </a:lnTo>
                <a:lnTo>
                  <a:pt x="274" y="147"/>
                </a:lnTo>
                <a:lnTo>
                  <a:pt x="272" y="147"/>
                </a:lnTo>
                <a:lnTo>
                  <a:pt x="271" y="147"/>
                </a:lnTo>
                <a:lnTo>
                  <a:pt x="269" y="146"/>
                </a:lnTo>
                <a:lnTo>
                  <a:pt x="269" y="147"/>
                </a:lnTo>
                <a:lnTo>
                  <a:pt x="268" y="149"/>
                </a:lnTo>
                <a:lnTo>
                  <a:pt x="266" y="151"/>
                </a:lnTo>
                <a:lnTo>
                  <a:pt x="266" y="155"/>
                </a:lnTo>
                <a:lnTo>
                  <a:pt x="266" y="159"/>
                </a:lnTo>
                <a:lnTo>
                  <a:pt x="266" y="162"/>
                </a:lnTo>
                <a:lnTo>
                  <a:pt x="264" y="167"/>
                </a:lnTo>
                <a:lnTo>
                  <a:pt x="263" y="171"/>
                </a:lnTo>
                <a:lnTo>
                  <a:pt x="261" y="173"/>
                </a:lnTo>
                <a:lnTo>
                  <a:pt x="258" y="175"/>
                </a:lnTo>
                <a:lnTo>
                  <a:pt x="255" y="173"/>
                </a:lnTo>
                <a:lnTo>
                  <a:pt x="250" y="173"/>
                </a:lnTo>
                <a:lnTo>
                  <a:pt x="248" y="176"/>
                </a:lnTo>
                <a:lnTo>
                  <a:pt x="253" y="179"/>
                </a:lnTo>
                <a:lnTo>
                  <a:pt x="256" y="181"/>
                </a:lnTo>
                <a:lnTo>
                  <a:pt x="258" y="183"/>
                </a:lnTo>
                <a:lnTo>
                  <a:pt x="260" y="183"/>
                </a:lnTo>
                <a:lnTo>
                  <a:pt x="260" y="187"/>
                </a:lnTo>
                <a:lnTo>
                  <a:pt x="260" y="187"/>
                </a:lnTo>
                <a:lnTo>
                  <a:pt x="260" y="189"/>
                </a:lnTo>
                <a:lnTo>
                  <a:pt x="260" y="191"/>
                </a:lnTo>
                <a:lnTo>
                  <a:pt x="258" y="192"/>
                </a:lnTo>
                <a:lnTo>
                  <a:pt x="258" y="192"/>
                </a:lnTo>
                <a:lnTo>
                  <a:pt x="255" y="194"/>
                </a:lnTo>
                <a:lnTo>
                  <a:pt x="252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7"/>
                </a:lnTo>
                <a:lnTo>
                  <a:pt x="250" y="197"/>
                </a:lnTo>
                <a:lnTo>
                  <a:pt x="250" y="199"/>
                </a:lnTo>
                <a:lnTo>
                  <a:pt x="250" y="199"/>
                </a:lnTo>
                <a:lnTo>
                  <a:pt x="250" y="200"/>
                </a:lnTo>
                <a:lnTo>
                  <a:pt x="248" y="200"/>
                </a:lnTo>
                <a:lnTo>
                  <a:pt x="248" y="200"/>
                </a:lnTo>
                <a:lnTo>
                  <a:pt x="247" y="202"/>
                </a:lnTo>
                <a:lnTo>
                  <a:pt x="245" y="203"/>
                </a:lnTo>
                <a:lnTo>
                  <a:pt x="240" y="202"/>
                </a:lnTo>
                <a:lnTo>
                  <a:pt x="234" y="199"/>
                </a:lnTo>
                <a:lnTo>
                  <a:pt x="231" y="199"/>
                </a:lnTo>
                <a:lnTo>
                  <a:pt x="229" y="200"/>
                </a:lnTo>
                <a:lnTo>
                  <a:pt x="226" y="200"/>
                </a:lnTo>
                <a:lnTo>
                  <a:pt x="221" y="202"/>
                </a:lnTo>
                <a:lnTo>
                  <a:pt x="215" y="205"/>
                </a:lnTo>
                <a:lnTo>
                  <a:pt x="215" y="207"/>
                </a:lnTo>
                <a:lnTo>
                  <a:pt x="213" y="207"/>
                </a:lnTo>
                <a:lnTo>
                  <a:pt x="213" y="207"/>
                </a:lnTo>
                <a:lnTo>
                  <a:pt x="212" y="208"/>
                </a:lnTo>
                <a:lnTo>
                  <a:pt x="210" y="208"/>
                </a:lnTo>
                <a:lnTo>
                  <a:pt x="208" y="211"/>
                </a:lnTo>
                <a:lnTo>
                  <a:pt x="207" y="215"/>
                </a:lnTo>
                <a:lnTo>
                  <a:pt x="205" y="215"/>
                </a:lnTo>
                <a:lnTo>
                  <a:pt x="204" y="216"/>
                </a:lnTo>
                <a:lnTo>
                  <a:pt x="204" y="216"/>
                </a:lnTo>
                <a:lnTo>
                  <a:pt x="204" y="218"/>
                </a:lnTo>
                <a:lnTo>
                  <a:pt x="204" y="218"/>
                </a:lnTo>
                <a:close/>
              </a:path>
            </a:pathLst>
          </a:custGeom>
          <a:solidFill>
            <a:srgbClr val="B0A0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31"/>
          <p:cNvSpPr>
            <a:spLocks noEditPoints="1"/>
          </p:cNvSpPr>
          <p:nvPr/>
        </p:nvSpPr>
        <p:spPr bwMode="auto">
          <a:xfrm>
            <a:off x="1476376" y="284163"/>
            <a:ext cx="1350963" cy="1400175"/>
          </a:xfrm>
          <a:custGeom>
            <a:avLst/>
            <a:gdLst/>
            <a:ahLst/>
            <a:cxnLst>
              <a:cxn ang="0">
                <a:pos x="798" y="77"/>
              </a:cxn>
              <a:cxn ang="0">
                <a:pos x="686" y="205"/>
              </a:cxn>
              <a:cxn ang="0">
                <a:pos x="660" y="354"/>
              </a:cxn>
              <a:cxn ang="0">
                <a:pos x="793" y="453"/>
              </a:cxn>
              <a:cxn ang="0">
                <a:pos x="740" y="599"/>
              </a:cxn>
              <a:cxn ang="0">
                <a:pos x="673" y="658"/>
              </a:cxn>
              <a:cxn ang="0">
                <a:pos x="587" y="731"/>
              </a:cxn>
              <a:cxn ang="0">
                <a:pos x="444" y="783"/>
              </a:cxn>
              <a:cxn ang="0">
                <a:pos x="425" y="882"/>
              </a:cxn>
              <a:cxn ang="0">
                <a:pos x="280" y="861"/>
              </a:cxn>
              <a:cxn ang="0">
                <a:pos x="236" y="824"/>
              </a:cxn>
              <a:cxn ang="0">
                <a:pos x="246" y="800"/>
              </a:cxn>
              <a:cxn ang="0">
                <a:pos x="273" y="771"/>
              </a:cxn>
              <a:cxn ang="0">
                <a:pos x="240" y="794"/>
              </a:cxn>
              <a:cxn ang="0">
                <a:pos x="264" y="754"/>
              </a:cxn>
              <a:cxn ang="0">
                <a:pos x="289" y="706"/>
              </a:cxn>
              <a:cxn ang="0">
                <a:pos x="305" y="663"/>
              </a:cxn>
              <a:cxn ang="0">
                <a:pos x="328" y="618"/>
              </a:cxn>
              <a:cxn ang="0">
                <a:pos x="355" y="581"/>
              </a:cxn>
              <a:cxn ang="0">
                <a:pos x="368" y="547"/>
              </a:cxn>
              <a:cxn ang="0">
                <a:pos x="379" y="522"/>
              </a:cxn>
              <a:cxn ang="0">
                <a:pos x="422" y="506"/>
              </a:cxn>
              <a:cxn ang="0">
                <a:pos x="417" y="499"/>
              </a:cxn>
              <a:cxn ang="0">
                <a:pos x="372" y="519"/>
              </a:cxn>
              <a:cxn ang="0">
                <a:pos x="353" y="466"/>
              </a:cxn>
              <a:cxn ang="0">
                <a:pos x="345" y="415"/>
              </a:cxn>
              <a:cxn ang="0">
                <a:pos x="344" y="451"/>
              </a:cxn>
              <a:cxn ang="0">
                <a:pos x="350" y="503"/>
              </a:cxn>
              <a:cxn ang="0">
                <a:pos x="331" y="538"/>
              </a:cxn>
              <a:cxn ang="0">
                <a:pos x="344" y="517"/>
              </a:cxn>
              <a:cxn ang="0">
                <a:pos x="347" y="535"/>
              </a:cxn>
              <a:cxn ang="0">
                <a:pos x="336" y="570"/>
              </a:cxn>
              <a:cxn ang="0">
                <a:pos x="320" y="611"/>
              </a:cxn>
              <a:cxn ang="0">
                <a:pos x="300" y="656"/>
              </a:cxn>
              <a:cxn ang="0">
                <a:pos x="280" y="695"/>
              </a:cxn>
              <a:cxn ang="0">
                <a:pos x="254" y="715"/>
              </a:cxn>
              <a:cxn ang="0">
                <a:pos x="248" y="666"/>
              </a:cxn>
              <a:cxn ang="0">
                <a:pos x="270" y="618"/>
              </a:cxn>
              <a:cxn ang="0">
                <a:pos x="300" y="581"/>
              </a:cxn>
              <a:cxn ang="0">
                <a:pos x="284" y="536"/>
              </a:cxn>
              <a:cxn ang="0">
                <a:pos x="273" y="485"/>
              </a:cxn>
              <a:cxn ang="0">
                <a:pos x="257" y="437"/>
              </a:cxn>
              <a:cxn ang="0">
                <a:pos x="264" y="384"/>
              </a:cxn>
              <a:cxn ang="0">
                <a:pos x="254" y="341"/>
              </a:cxn>
              <a:cxn ang="0">
                <a:pos x="278" y="299"/>
              </a:cxn>
              <a:cxn ang="0">
                <a:pos x="286" y="267"/>
              </a:cxn>
              <a:cxn ang="0">
                <a:pos x="112" y="96"/>
              </a:cxn>
              <a:cxn ang="0">
                <a:pos x="132" y="861"/>
              </a:cxn>
              <a:cxn ang="0">
                <a:pos x="228" y="823"/>
              </a:cxn>
              <a:cxn ang="0">
                <a:pos x="206" y="856"/>
              </a:cxn>
              <a:cxn ang="0">
                <a:pos x="192" y="847"/>
              </a:cxn>
              <a:cxn ang="0">
                <a:pos x="220" y="818"/>
              </a:cxn>
              <a:cxn ang="0">
                <a:pos x="244" y="733"/>
              </a:cxn>
              <a:cxn ang="0">
                <a:pos x="222" y="776"/>
              </a:cxn>
              <a:cxn ang="0">
                <a:pos x="204" y="803"/>
              </a:cxn>
              <a:cxn ang="0">
                <a:pos x="180" y="823"/>
              </a:cxn>
              <a:cxn ang="0">
                <a:pos x="156" y="858"/>
              </a:cxn>
              <a:cxn ang="0">
                <a:pos x="139" y="859"/>
              </a:cxn>
              <a:cxn ang="0">
                <a:pos x="220" y="714"/>
              </a:cxn>
              <a:cxn ang="0">
                <a:pos x="348" y="538"/>
              </a:cxn>
              <a:cxn ang="0">
                <a:pos x="364" y="527"/>
              </a:cxn>
              <a:cxn ang="0">
                <a:pos x="355" y="520"/>
              </a:cxn>
            </a:cxnLst>
            <a:rect l="0" t="0" r="r" b="b"/>
            <a:pathLst>
              <a:path w="851" h="882">
                <a:moveTo>
                  <a:pt x="851" y="0"/>
                </a:moveTo>
                <a:lnTo>
                  <a:pt x="851" y="2"/>
                </a:lnTo>
                <a:lnTo>
                  <a:pt x="851" y="7"/>
                </a:lnTo>
                <a:lnTo>
                  <a:pt x="849" y="10"/>
                </a:lnTo>
                <a:lnTo>
                  <a:pt x="848" y="13"/>
                </a:lnTo>
                <a:lnTo>
                  <a:pt x="846" y="15"/>
                </a:lnTo>
                <a:lnTo>
                  <a:pt x="841" y="18"/>
                </a:lnTo>
                <a:lnTo>
                  <a:pt x="836" y="19"/>
                </a:lnTo>
                <a:lnTo>
                  <a:pt x="833" y="19"/>
                </a:lnTo>
                <a:lnTo>
                  <a:pt x="827" y="24"/>
                </a:lnTo>
                <a:lnTo>
                  <a:pt x="822" y="26"/>
                </a:lnTo>
                <a:lnTo>
                  <a:pt x="819" y="24"/>
                </a:lnTo>
                <a:lnTo>
                  <a:pt x="812" y="23"/>
                </a:lnTo>
                <a:lnTo>
                  <a:pt x="808" y="21"/>
                </a:lnTo>
                <a:lnTo>
                  <a:pt x="803" y="18"/>
                </a:lnTo>
                <a:lnTo>
                  <a:pt x="803" y="16"/>
                </a:lnTo>
                <a:lnTo>
                  <a:pt x="801" y="15"/>
                </a:lnTo>
                <a:lnTo>
                  <a:pt x="798" y="8"/>
                </a:lnTo>
                <a:lnTo>
                  <a:pt x="795" y="5"/>
                </a:lnTo>
                <a:lnTo>
                  <a:pt x="788" y="8"/>
                </a:lnTo>
                <a:lnTo>
                  <a:pt x="782" y="16"/>
                </a:lnTo>
                <a:lnTo>
                  <a:pt x="777" y="19"/>
                </a:lnTo>
                <a:lnTo>
                  <a:pt x="772" y="19"/>
                </a:lnTo>
                <a:lnTo>
                  <a:pt x="768" y="23"/>
                </a:lnTo>
                <a:lnTo>
                  <a:pt x="763" y="27"/>
                </a:lnTo>
                <a:lnTo>
                  <a:pt x="761" y="32"/>
                </a:lnTo>
                <a:lnTo>
                  <a:pt x="763" y="37"/>
                </a:lnTo>
                <a:lnTo>
                  <a:pt x="764" y="37"/>
                </a:lnTo>
                <a:lnTo>
                  <a:pt x="766" y="40"/>
                </a:lnTo>
                <a:lnTo>
                  <a:pt x="771" y="43"/>
                </a:lnTo>
                <a:lnTo>
                  <a:pt x="777" y="48"/>
                </a:lnTo>
                <a:lnTo>
                  <a:pt x="779" y="48"/>
                </a:lnTo>
                <a:lnTo>
                  <a:pt x="792" y="51"/>
                </a:lnTo>
                <a:lnTo>
                  <a:pt x="804" y="55"/>
                </a:lnTo>
                <a:lnTo>
                  <a:pt x="811" y="58"/>
                </a:lnTo>
                <a:lnTo>
                  <a:pt x="814" y="64"/>
                </a:lnTo>
                <a:lnTo>
                  <a:pt x="817" y="71"/>
                </a:lnTo>
                <a:lnTo>
                  <a:pt x="814" y="75"/>
                </a:lnTo>
                <a:lnTo>
                  <a:pt x="811" y="77"/>
                </a:lnTo>
                <a:lnTo>
                  <a:pt x="808" y="77"/>
                </a:lnTo>
                <a:lnTo>
                  <a:pt x="806" y="77"/>
                </a:lnTo>
                <a:lnTo>
                  <a:pt x="803" y="77"/>
                </a:lnTo>
                <a:lnTo>
                  <a:pt x="798" y="77"/>
                </a:lnTo>
                <a:lnTo>
                  <a:pt x="790" y="80"/>
                </a:lnTo>
                <a:lnTo>
                  <a:pt x="785" y="82"/>
                </a:lnTo>
                <a:lnTo>
                  <a:pt x="782" y="83"/>
                </a:lnTo>
                <a:lnTo>
                  <a:pt x="779" y="91"/>
                </a:lnTo>
                <a:lnTo>
                  <a:pt x="777" y="96"/>
                </a:lnTo>
                <a:lnTo>
                  <a:pt x="774" y="99"/>
                </a:lnTo>
                <a:lnTo>
                  <a:pt x="764" y="106"/>
                </a:lnTo>
                <a:lnTo>
                  <a:pt x="763" y="107"/>
                </a:lnTo>
                <a:lnTo>
                  <a:pt x="763" y="109"/>
                </a:lnTo>
                <a:lnTo>
                  <a:pt x="761" y="109"/>
                </a:lnTo>
                <a:lnTo>
                  <a:pt x="761" y="111"/>
                </a:lnTo>
                <a:lnTo>
                  <a:pt x="763" y="115"/>
                </a:lnTo>
                <a:lnTo>
                  <a:pt x="764" y="125"/>
                </a:lnTo>
                <a:lnTo>
                  <a:pt x="764" y="127"/>
                </a:lnTo>
                <a:lnTo>
                  <a:pt x="760" y="136"/>
                </a:lnTo>
                <a:lnTo>
                  <a:pt x="758" y="141"/>
                </a:lnTo>
                <a:lnTo>
                  <a:pt x="760" y="146"/>
                </a:lnTo>
                <a:lnTo>
                  <a:pt x="761" y="163"/>
                </a:lnTo>
                <a:lnTo>
                  <a:pt x="761" y="167"/>
                </a:lnTo>
                <a:lnTo>
                  <a:pt x="761" y="168"/>
                </a:lnTo>
                <a:lnTo>
                  <a:pt x="764" y="171"/>
                </a:lnTo>
                <a:lnTo>
                  <a:pt x="764" y="176"/>
                </a:lnTo>
                <a:lnTo>
                  <a:pt x="756" y="183"/>
                </a:lnTo>
                <a:lnTo>
                  <a:pt x="752" y="184"/>
                </a:lnTo>
                <a:lnTo>
                  <a:pt x="750" y="184"/>
                </a:lnTo>
                <a:lnTo>
                  <a:pt x="745" y="184"/>
                </a:lnTo>
                <a:lnTo>
                  <a:pt x="734" y="178"/>
                </a:lnTo>
                <a:lnTo>
                  <a:pt x="728" y="176"/>
                </a:lnTo>
                <a:lnTo>
                  <a:pt x="721" y="178"/>
                </a:lnTo>
                <a:lnTo>
                  <a:pt x="710" y="178"/>
                </a:lnTo>
                <a:lnTo>
                  <a:pt x="705" y="179"/>
                </a:lnTo>
                <a:lnTo>
                  <a:pt x="702" y="183"/>
                </a:lnTo>
                <a:lnTo>
                  <a:pt x="700" y="184"/>
                </a:lnTo>
                <a:lnTo>
                  <a:pt x="697" y="187"/>
                </a:lnTo>
                <a:lnTo>
                  <a:pt x="696" y="189"/>
                </a:lnTo>
                <a:lnTo>
                  <a:pt x="692" y="191"/>
                </a:lnTo>
                <a:lnTo>
                  <a:pt x="689" y="191"/>
                </a:lnTo>
                <a:lnTo>
                  <a:pt x="688" y="191"/>
                </a:lnTo>
                <a:lnTo>
                  <a:pt x="688" y="194"/>
                </a:lnTo>
                <a:lnTo>
                  <a:pt x="688" y="197"/>
                </a:lnTo>
                <a:lnTo>
                  <a:pt x="688" y="200"/>
                </a:lnTo>
                <a:lnTo>
                  <a:pt x="688" y="203"/>
                </a:lnTo>
                <a:lnTo>
                  <a:pt x="686" y="205"/>
                </a:lnTo>
                <a:lnTo>
                  <a:pt x="680" y="211"/>
                </a:lnTo>
                <a:lnTo>
                  <a:pt x="673" y="219"/>
                </a:lnTo>
                <a:lnTo>
                  <a:pt x="670" y="224"/>
                </a:lnTo>
                <a:lnTo>
                  <a:pt x="668" y="229"/>
                </a:lnTo>
                <a:lnTo>
                  <a:pt x="667" y="234"/>
                </a:lnTo>
                <a:lnTo>
                  <a:pt x="657" y="248"/>
                </a:lnTo>
                <a:lnTo>
                  <a:pt x="659" y="256"/>
                </a:lnTo>
                <a:lnTo>
                  <a:pt x="651" y="258"/>
                </a:lnTo>
                <a:lnTo>
                  <a:pt x="644" y="253"/>
                </a:lnTo>
                <a:lnTo>
                  <a:pt x="643" y="255"/>
                </a:lnTo>
                <a:lnTo>
                  <a:pt x="648" y="261"/>
                </a:lnTo>
                <a:lnTo>
                  <a:pt x="648" y="264"/>
                </a:lnTo>
                <a:lnTo>
                  <a:pt x="646" y="267"/>
                </a:lnTo>
                <a:lnTo>
                  <a:pt x="643" y="267"/>
                </a:lnTo>
                <a:lnTo>
                  <a:pt x="641" y="266"/>
                </a:lnTo>
                <a:lnTo>
                  <a:pt x="641" y="271"/>
                </a:lnTo>
                <a:lnTo>
                  <a:pt x="640" y="272"/>
                </a:lnTo>
                <a:lnTo>
                  <a:pt x="638" y="277"/>
                </a:lnTo>
                <a:lnTo>
                  <a:pt x="641" y="282"/>
                </a:lnTo>
                <a:lnTo>
                  <a:pt x="644" y="287"/>
                </a:lnTo>
                <a:lnTo>
                  <a:pt x="644" y="290"/>
                </a:lnTo>
                <a:lnTo>
                  <a:pt x="641" y="290"/>
                </a:lnTo>
                <a:lnTo>
                  <a:pt x="638" y="283"/>
                </a:lnTo>
                <a:lnTo>
                  <a:pt x="636" y="285"/>
                </a:lnTo>
                <a:lnTo>
                  <a:pt x="636" y="288"/>
                </a:lnTo>
                <a:lnTo>
                  <a:pt x="633" y="288"/>
                </a:lnTo>
                <a:lnTo>
                  <a:pt x="632" y="291"/>
                </a:lnTo>
                <a:lnTo>
                  <a:pt x="635" y="296"/>
                </a:lnTo>
                <a:lnTo>
                  <a:pt x="633" y="298"/>
                </a:lnTo>
                <a:lnTo>
                  <a:pt x="630" y="296"/>
                </a:lnTo>
                <a:lnTo>
                  <a:pt x="625" y="291"/>
                </a:lnTo>
                <a:lnTo>
                  <a:pt x="622" y="298"/>
                </a:lnTo>
                <a:lnTo>
                  <a:pt x="622" y="299"/>
                </a:lnTo>
                <a:lnTo>
                  <a:pt x="622" y="301"/>
                </a:lnTo>
                <a:lnTo>
                  <a:pt x="625" y="307"/>
                </a:lnTo>
                <a:lnTo>
                  <a:pt x="630" y="317"/>
                </a:lnTo>
                <a:lnTo>
                  <a:pt x="632" y="322"/>
                </a:lnTo>
                <a:lnTo>
                  <a:pt x="635" y="325"/>
                </a:lnTo>
                <a:lnTo>
                  <a:pt x="641" y="331"/>
                </a:lnTo>
                <a:lnTo>
                  <a:pt x="648" y="338"/>
                </a:lnTo>
                <a:lnTo>
                  <a:pt x="657" y="347"/>
                </a:lnTo>
                <a:lnTo>
                  <a:pt x="660" y="352"/>
                </a:lnTo>
                <a:lnTo>
                  <a:pt x="660" y="354"/>
                </a:lnTo>
                <a:lnTo>
                  <a:pt x="662" y="355"/>
                </a:lnTo>
                <a:lnTo>
                  <a:pt x="668" y="362"/>
                </a:lnTo>
                <a:lnTo>
                  <a:pt x="670" y="365"/>
                </a:lnTo>
                <a:lnTo>
                  <a:pt x="680" y="365"/>
                </a:lnTo>
                <a:lnTo>
                  <a:pt x="686" y="365"/>
                </a:lnTo>
                <a:lnTo>
                  <a:pt x="694" y="368"/>
                </a:lnTo>
                <a:lnTo>
                  <a:pt x="700" y="371"/>
                </a:lnTo>
                <a:lnTo>
                  <a:pt x="704" y="371"/>
                </a:lnTo>
                <a:lnTo>
                  <a:pt x="705" y="370"/>
                </a:lnTo>
                <a:lnTo>
                  <a:pt x="707" y="368"/>
                </a:lnTo>
                <a:lnTo>
                  <a:pt x="713" y="373"/>
                </a:lnTo>
                <a:lnTo>
                  <a:pt x="718" y="379"/>
                </a:lnTo>
                <a:lnTo>
                  <a:pt x="723" y="383"/>
                </a:lnTo>
                <a:lnTo>
                  <a:pt x="729" y="384"/>
                </a:lnTo>
                <a:lnTo>
                  <a:pt x="731" y="386"/>
                </a:lnTo>
                <a:lnTo>
                  <a:pt x="732" y="389"/>
                </a:lnTo>
                <a:lnTo>
                  <a:pt x="732" y="392"/>
                </a:lnTo>
                <a:lnTo>
                  <a:pt x="734" y="395"/>
                </a:lnTo>
                <a:lnTo>
                  <a:pt x="734" y="397"/>
                </a:lnTo>
                <a:lnTo>
                  <a:pt x="732" y="399"/>
                </a:lnTo>
                <a:lnTo>
                  <a:pt x="732" y="402"/>
                </a:lnTo>
                <a:lnTo>
                  <a:pt x="732" y="403"/>
                </a:lnTo>
                <a:lnTo>
                  <a:pt x="734" y="405"/>
                </a:lnTo>
                <a:lnTo>
                  <a:pt x="734" y="407"/>
                </a:lnTo>
                <a:lnTo>
                  <a:pt x="737" y="408"/>
                </a:lnTo>
                <a:lnTo>
                  <a:pt x="740" y="407"/>
                </a:lnTo>
                <a:lnTo>
                  <a:pt x="744" y="407"/>
                </a:lnTo>
                <a:lnTo>
                  <a:pt x="745" y="408"/>
                </a:lnTo>
                <a:lnTo>
                  <a:pt x="745" y="410"/>
                </a:lnTo>
                <a:lnTo>
                  <a:pt x="744" y="411"/>
                </a:lnTo>
                <a:lnTo>
                  <a:pt x="744" y="413"/>
                </a:lnTo>
                <a:lnTo>
                  <a:pt x="761" y="431"/>
                </a:lnTo>
                <a:lnTo>
                  <a:pt x="764" y="431"/>
                </a:lnTo>
                <a:lnTo>
                  <a:pt x="768" y="435"/>
                </a:lnTo>
                <a:lnTo>
                  <a:pt x="769" y="435"/>
                </a:lnTo>
                <a:lnTo>
                  <a:pt x="772" y="439"/>
                </a:lnTo>
                <a:lnTo>
                  <a:pt x="780" y="445"/>
                </a:lnTo>
                <a:lnTo>
                  <a:pt x="785" y="445"/>
                </a:lnTo>
                <a:lnTo>
                  <a:pt x="785" y="447"/>
                </a:lnTo>
                <a:lnTo>
                  <a:pt x="787" y="450"/>
                </a:lnTo>
                <a:lnTo>
                  <a:pt x="788" y="450"/>
                </a:lnTo>
                <a:lnTo>
                  <a:pt x="792" y="451"/>
                </a:lnTo>
                <a:lnTo>
                  <a:pt x="793" y="453"/>
                </a:lnTo>
                <a:lnTo>
                  <a:pt x="788" y="461"/>
                </a:lnTo>
                <a:lnTo>
                  <a:pt x="790" y="466"/>
                </a:lnTo>
                <a:lnTo>
                  <a:pt x="790" y="467"/>
                </a:lnTo>
                <a:lnTo>
                  <a:pt x="792" y="471"/>
                </a:lnTo>
                <a:lnTo>
                  <a:pt x="792" y="475"/>
                </a:lnTo>
                <a:lnTo>
                  <a:pt x="792" y="479"/>
                </a:lnTo>
                <a:lnTo>
                  <a:pt x="793" y="482"/>
                </a:lnTo>
                <a:lnTo>
                  <a:pt x="800" y="488"/>
                </a:lnTo>
                <a:lnTo>
                  <a:pt x="801" y="490"/>
                </a:lnTo>
                <a:lnTo>
                  <a:pt x="803" y="495"/>
                </a:lnTo>
                <a:lnTo>
                  <a:pt x="803" y="498"/>
                </a:lnTo>
                <a:lnTo>
                  <a:pt x="804" y="504"/>
                </a:lnTo>
                <a:lnTo>
                  <a:pt x="806" y="507"/>
                </a:lnTo>
                <a:lnTo>
                  <a:pt x="808" y="509"/>
                </a:lnTo>
                <a:lnTo>
                  <a:pt x="808" y="511"/>
                </a:lnTo>
                <a:lnTo>
                  <a:pt x="806" y="514"/>
                </a:lnTo>
                <a:lnTo>
                  <a:pt x="804" y="515"/>
                </a:lnTo>
                <a:lnTo>
                  <a:pt x="795" y="511"/>
                </a:lnTo>
                <a:lnTo>
                  <a:pt x="796" y="517"/>
                </a:lnTo>
                <a:lnTo>
                  <a:pt x="796" y="522"/>
                </a:lnTo>
                <a:lnTo>
                  <a:pt x="795" y="535"/>
                </a:lnTo>
                <a:lnTo>
                  <a:pt x="777" y="533"/>
                </a:lnTo>
                <a:lnTo>
                  <a:pt x="768" y="533"/>
                </a:lnTo>
                <a:lnTo>
                  <a:pt x="752" y="531"/>
                </a:lnTo>
                <a:lnTo>
                  <a:pt x="745" y="531"/>
                </a:lnTo>
                <a:lnTo>
                  <a:pt x="742" y="533"/>
                </a:lnTo>
                <a:lnTo>
                  <a:pt x="739" y="535"/>
                </a:lnTo>
                <a:lnTo>
                  <a:pt x="737" y="538"/>
                </a:lnTo>
                <a:lnTo>
                  <a:pt x="737" y="543"/>
                </a:lnTo>
                <a:lnTo>
                  <a:pt x="739" y="546"/>
                </a:lnTo>
                <a:lnTo>
                  <a:pt x="747" y="552"/>
                </a:lnTo>
                <a:lnTo>
                  <a:pt x="742" y="555"/>
                </a:lnTo>
                <a:lnTo>
                  <a:pt x="740" y="562"/>
                </a:lnTo>
                <a:lnTo>
                  <a:pt x="739" y="570"/>
                </a:lnTo>
                <a:lnTo>
                  <a:pt x="736" y="571"/>
                </a:lnTo>
                <a:lnTo>
                  <a:pt x="734" y="581"/>
                </a:lnTo>
                <a:lnTo>
                  <a:pt x="734" y="584"/>
                </a:lnTo>
                <a:lnTo>
                  <a:pt x="736" y="587"/>
                </a:lnTo>
                <a:lnTo>
                  <a:pt x="739" y="587"/>
                </a:lnTo>
                <a:lnTo>
                  <a:pt x="742" y="589"/>
                </a:lnTo>
                <a:lnTo>
                  <a:pt x="742" y="592"/>
                </a:lnTo>
                <a:lnTo>
                  <a:pt x="740" y="595"/>
                </a:lnTo>
                <a:lnTo>
                  <a:pt x="740" y="599"/>
                </a:lnTo>
                <a:lnTo>
                  <a:pt x="740" y="600"/>
                </a:lnTo>
                <a:lnTo>
                  <a:pt x="740" y="603"/>
                </a:lnTo>
                <a:lnTo>
                  <a:pt x="736" y="607"/>
                </a:lnTo>
                <a:lnTo>
                  <a:pt x="734" y="611"/>
                </a:lnTo>
                <a:lnTo>
                  <a:pt x="734" y="616"/>
                </a:lnTo>
                <a:lnTo>
                  <a:pt x="739" y="621"/>
                </a:lnTo>
                <a:lnTo>
                  <a:pt x="742" y="623"/>
                </a:lnTo>
                <a:lnTo>
                  <a:pt x="740" y="624"/>
                </a:lnTo>
                <a:lnTo>
                  <a:pt x="734" y="626"/>
                </a:lnTo>
                <a:lnTo>
                  <a:pt x="732" y="629"/>
                </a:lnTo>
                <a:lnTo>
                  <a:pt x="731" y="632"/>
                </a:lnTo>
                <a:lnTo>
                  <a:pt x="731" y="634"/>
                </a:lnTo>
                <a:lnTo>
                  <a:pt x="731" y="637"/>
                </a:lnTo>
                <a:lnTo>
                  <a:pt x="734" y="639"/>
                </a:lnTo>
                <a:lnTo>
                  <a:pt x="736" y="640"/>
                </a:lnTo>
                <a:lnTo>
                  <a:pt x="736" y="642"/>
                </a:lnTo>
                <a:lnTo>
                  <a:pt x="736" y="647"/>
                </a:lnTo>
                <a:lnTo>
                  <a:pt x="736" y="648"/>
                </a:lnTo>
                <a:lnTo>
                  <a:pt x="737" y="650"/>
                </a:lnTo>
                <a:lnTo>
                  <a:pt x="736" y="651"/>
                </a:lnTo>
                <a:lnTo>
                  <a:pt x="729" y="651"/>
                </a:lnTo>
                <a:lnTo>
                  <a:pt x="728" y="650"/>
                </a:lnTo>
                <a:lnTo>
                  <a:pt x="724" y="650"/>
                </a:lnTo>
                <a:lnTo>
                  <a:pt x="721" y="650"/>
                </a:lnTo>
                <a:lnTo>
                  <a:pt x="718" y="650"/>
                </a:lnTo>
                <a:lnTo>
                  <a:pt x="716" y="650"/>
                </a:lnTo>
                <a:lnTo>
                  <a:pt x="712" y="651"/>
                </a:lnTo>
                <a:lnTo>
                  <a:pt x="710" y="651"/>
                </a:lnTo>
                <a:lnTo>
                  <a:pt x="710" y="653"/>
                </a:lnTo>
                <a:lnTo>
                  <a:pt x="708" y="653"/>
                </a:lnTo>
                <a:lnTo>
                  <a:pt x="704" y="659"/>
                </a:lnTo>
                <a:lnTo>
                  <a:pt x="702" y="659"/>
                </a:lnTo>
                <a:lnTo>
                  <a:pt x="702" y="663"/>
                </a:lnTo>
                <a:lnTo>
                  <a:pt x="700" y="664"/>
                </a:lnTo>
                <a:lnTo>
                  <a:pt x="696" y="663"/>
                </a:lnTo>
                <a:lnTo>
                  <a:pt x="694" y="659"/>
                </a:lnTo>
                <a:lnTo>
                  <a:pt x="692" y="658"/>
                </a:lnTo>
                <a:lnTo>
                  <a:pt x="691" y="659"/>
                </a:lnTo>
                <a:lnTo>
                  <a:pt x="683" y="664"/>
                </a:lnTo>
                <a:lnTo>
                  <a:pt x="681" y="666"/>
                </a:lnTo>
                <a:lnTo>
                  <a:pt x="678" y="666"/>
                </a:lnTo>
                <a:lnTo>
                  <a:pt x="675" y="661"/>
                </a:lnTo>
                <a:lnTo>
                  <a:pt x="673" y="658"/>
                </a:lnTo>
                <a:lnTo>
                  <a:pt x="665" y="650"/>
                </a:lnTo>
                <a:lnTo>
                  <a:pt x="662" y="648"/>
                </a:lnTo>
                <a:lnTo>
                  <a:pt x="657" y="648"/>
                </a:lnTo>
                <a:lnTo>
                  <a:pt x="654" y="651"/>
                </a:lnTo>
                <a:lnTo>
                  <a:pt x="654" y="655"/>
                </a:lnTo>
                <a:lnTo>
                  <a:pt x="652" y="658"/>
                </a:lnTo>
                <a:lnTo>
                  <a:pt x="649" y="656"/>
                </a:lnTo>
                <a:lnTo>
                  <a:pt x="648" y="655"/>
                </a:lnTo>
                <a:lnTo>
                  <a:pt x="644" y="651"/>
                </a:lnTo>
                <a:lnTo>
                  <a:pt x="643" y="648"/>
                </a:lnTo>
                <a:lnTo>
                  <a:pt x="644" y="640"/>
                </a:lnTo>
                <a:lnTo>
                  <a:pt x="640" y="637"/>
                </a:lnTo>
                <a:lnTo>
                  <a:pt x="636" y="635"/>
                </a:lnTo>
                <a:lnTo>
                  <a:pt x="625" y="626"/>
                </a:lnTo>
                <a:lnTo>
                  <a:pt x="617" y="621"/>
                </a:lnTo>
                <a:lnTo>
                  <a:pt x="612" y="621"/>
                </a:lnTo>
                <a:lnTo>
                  <a:pt x="611" y="624"/>
                </a:lnTo>
                <a:lnTo>
                  <a:pt x="609" y="626"/>
                </a:lnTo>
                <a:lnTo>
                  <a:pt x="609" y="627"/>
                </a:lnTo>
                <a:lnTo>
                  <a:pt x="609" y="631"/>
                </a:lnTo>
                <a:lnTo>
                  <a:pt x="612" y="634"/>
                </a:lnTo>
                <a:lnTo>
                  <a:pt x="620" y="640"/>
                </a:lnTo>
                <a:lnTo>
                  <a:pt x="622" y="643"/>
                </a:lnTo>
                <a:lnTo>
                  <a:pt x="622" y="648"/>
                </a:lnTo>
                <a:lnTo>
                  <a:pt x="622" y="658"/>
                </a:lnTo>
                <a:lnTo>
                  <a:pt x="620" y="663"/>
                </a:lnTo>
                <a:lnTo>
                  <a:pt x="614" y="666"/>
                </a:lnTo>
                <a:lnTo>
                  <a:pt x="609" y="682"/>
                </a:lnTo>
                <a:lnTo>
                  <a:pt x="604" y="690"/>
                </a:lnTo>
                <a:lnTo>
                  <a:pt x="601" y="685"/>
                </a:lnTo>
                <a:lnTo>
                  <a:pt x="596" y="685"/>
                </a:lnTo>
                <a:lnTo>
                  <a:pt x="593" y="685"/>
                </a:lnTo>
                <a:lnTo>
                  <a:pt x="588" y="701"/>
                </a:lnTo>
                <a:lnTo>
                  <a:pt x="580" y="712"/>
                </a:lnTo>
                <a:lnTo>
                  <a:pt x="579" y="714"/>
                </a:lnTo>
                <a:lnTo>
                  <a:pt x="577" y="717"/>
                </a:lnTo>
                <a:lnTo>
                  <a:pt x="584" y="717"/>
                </a:lnTo>
                <a:lnTo>
                  <a:pt x="587" y="722"/>
                </a:lnTo>
                <a:lnTo>
                  <a:pt x="590" y="725"/>
                </a:lnTo>
                <a:lnTo>
                  <a:pt x="590" y="728"/>
                </a:lnTo>
                <a:lnTo>
                  <a:pt x="588" y="730"/>
                </a:lnTo>
                <a:lnTo>
                  <a:pt x="588" y="731"/>
                </a:lnTo>
                <a:lnTo>
                  <a:pt x="587" y="731"/>
                </a:lnTo>
                <a:lnTo>
                  <a:pt x="587" y="733"/>
                </a:lnTo>
                <a:lnTo>
                  <a:pt x="587" y="735"/>
                </a:lnTo>
                <a:lnTo>
                  <a:pt x="585" y="735"/>
                </a:lnTo>
                <a:lnTo>
                  <a:pt x="585" y="736"/>
                </a:lnTo>
                <a:lnTo>
                  <a:pt x="584" y="736"/>
                </a:lnTo>
                <a:lnTo>
                  <a:pt x="582" y="739"/>
                </a:lnTo>
                <a:lnTo>
                  <a:pt x="580" y="739"/>
                </a:lnTo>
                <a:lnTo>
                  <a:pt x="580" y="741"/>
                </a:lnTo>
                <a:lnTo>
                  <a:pt x="579" y="743"/>
                </a:lnTo>
                <a:lnTo>
                  <a:pt x="574" y="746"/>
                </a:lnTo>
                <a:lnTo>
                  <a:pt x="571" y="746"/>
                </a:lnTo>
                <a:lnTo>
                  <a:pt x="568" y="749"/>
                </a:lnTo>
                <a:lnTo>
                  <a:pt x="566" y="749"/>
                </a:lnTo>
                <a:lnTo>
                  <a:pt x="564" y="749"/>
                </a:lnTo>
                <a:lnTo>
                  <a:pt x="553" y="751"/>
                </a:lnTo>
                <a:lnTo>
                  <a:pt x="548" y="752"/>
                </a:lnTo>
                <a:lnTo>
                  <a:pt x="537" y="757"/>
                </a:lnTo>
                <a:lnTo>
                  <a:pt x="536" y="757"/>
                </a:lnTo>
                <a:lnTo>
                  <a:pt x="531" y="759"/>
                </a:lnTo>
                <a:lnTo>
                  <a:pt x="526" y="760"/>
                </a:lnTo>
                <a:lnTo>
                  <a:pt x="523" y="763"/>
                </a:lnTo>
                <a:lnTo>
                  <a:pt x="521" y="765"/>
                </a:lnTo>
                <a:lnTo>
                  <a:pt x="518" y="770"/>
                </a:lnTo>
                <a:lnTo>
                  <a:pt x="516" y="771"/>
                </a:lnTo>
                <a:lnTo>
                  <a:pt x="510" y="773"/>
                </a:lnTo>
                <a:lnTo>
                  <a:pt x="494" y="775"/>
                </a:lnTo>
                <a:lnTo>
                  <a:pt x="489" y="775"/>
                </a:lnTo>
                <a:lnTo>
                  <a:pt x="481" y="775"/>
                </a:lnTo>
                <a:lnTo>
                  <a:pt x="475" y="771"/>
                </a:lnTo>
                <a:lnTo>
                  <a:pt x="470" y="768"/>
                </a:lnTo>
                <a:lnTo>
                  <a:pt x="467" y="765"/>
                </a:lnTo>
                <a:lnTo>
                  <a:pt x="465" y="765"/>
                </a:lnTo>
                <a:lnTo>
                  <a:pt x="460" y="762"/>
                </a:lnTo>
                <a:lnTo>
                  <a:pt x="457" y="767"/>
                </a:lnTo>
                <a:lnTo>
                  <a:pt x="456" y="770"/>
                </a:lnTo>
                <a:lnTo>
                  <a:pt x="451" y="771"/>
                </a:lnTo>
                <a:lnTo>
                  <a:pt x="448" y="773"/>
                </a:lnTo>
                <a:lnTo>
                  <a:pt x="444" y="773"/>
                </a:lnTo>
                <a:lnTo>
                  <a:pt x="443" y="773"/>
                </a:lnTo>
                <a:lnTo>
                  <a:pt x="441" y="775"/>
                </a:lnTo>
                <a:lnTo>
                  <a:pt x="440" y="778"/>
                </a:lnTo>
                <a:lnTo>
                  <a:pt x="440" y="779"/>
                </a:lnTo>
                <a:lnTo>
                  <a:pt x="444" y="783"/>
                </a:lnTo>
                <a:lnTo>
                  <a:pt x="444" y="784"/>
                </a:lnTo>
                <a:lnTo>
                  <a:pt x="441" y="784"/>
                </a:lnTo>
                <a:lnTo>
                  <a:pt x="436" y="786"/>
                </a:lnTo>
                <a:lnTo>
                  <a:pt x="435" y="786"/>
                </a:lnTo>
                <a:lnTo>
                  <a:pt x="433" y="789"/>
                </a:lnTo>
                <a:lnTo>
                  <a:pt x="432" y="794"/>
                </a:lnTo>
                <a:lnTo>
                  <a:pt x="430" y="797"/>
                </a:lnTo>
                <a:lnTo>
                  <a:pt x="432" y="799"/>
                </a:lnTo>
                <a:lnTo>
                  <a:pt x="436" y="799"/>
                </a:lnTo>
                <a:lnTo>
                  <a:pt x="440" y="800"/>
                </a:lnTo>
                <a:lnTo>
                  <a:pt x="441" y="807"/>
                </a:lnTo>
                <a:lnTo>
                  <a:pt x="444" y="808"/>
                </a:lnTo>
                <a:lnTo>
                  <a:pt x="448" y="808"/>
                </a:lnTo>
                <a:lnTo>
                  <a:pt x="451" y="810"/>
                </a:lnTo>
                <a:lnTo>
                  <a:pt x="454" y="815"/>
                </a:lnTo>
                <a:lnTo>
                  <a:pt x="457" y="818"/>
                </a:lnTo>
                <a:lnTo>
                  <a:pt x="459" y="821"/>
                </a:lnTo>
                <a:lnTo>
                  <a:pt x="457" y="824"/>
                </a:lnTo>
                <a:lnTo>
                  <a:pt x="454" y="827"/>
                </a:lnTo>
                <a:lnTo>
                  <a:pt x="452" y="831"/>
                </a:lnTo>
                <a:lnTo>
                  <a:pt x="451" y="832"/>
                </a:lnTo>
                <a:lnTo>
                  <a:pt x="449" y="835"/>
                </a:lnTo>
                <a:lnTo>
                  <a:pt x="448" y="837"/>
                </a:lnTo>
                <a:lnTo>
                  <a:pt x="448" y="839"/>
                </a:lnTo>
                <a:lnTo>
                  <a:pt x="443" y="847"/>
                </a:lnTo>
                <a:lnTo>
                  <a:pt x="440" y="855"/>
                </a:lnTo>
                <a:lnTo>
                  <a:pt x="440" y="856"/>
                </a:lnTo>
                <a:lnTo>
                  <a:pt x="438" y="861"/>
                </a:lnTo>
                <a:lnTo>
                  <a:pt x="438" y="863"/>
                </a:lnTo>
                <a:lnTo>
                  <a:pt x="438" y="866"/>
                </a:lnTo>
                <a:lnTo>
                  <a:pt x="440" y="866"/>
                </a:lnTo>
                <a:lnTo>
                  <a:pt x="440" y="869"/>
                </a:lnTo>
                <a:lnTo>
                  <a:pt x="440" y="871"/>
                </a:lnTo>
                <a:lnTo>
                  <a:pt x="438" y="874"/>
                </a:lnTo>
                <a:lnTo>
                  <a:pt x="436" y="877"/>
                </a:lnTo>
                <a:lnTo>
                  <a:pt x="436" y="879"/>
                </a:lnTo>
                <a:lnTo>
                  <a:pt x="436" y="880"/>
                </a:lnTo>
                <a:lnTo>
                  <a:pt x="433" y="879"/>
                </a:lnTo>
                <a:lnTo>
                  <a:pt x="432" y="879"/>
                </a:lnTo>
                <a:lnTo>
                  <a:pt x="430" y="880"/>
                </a:lnTo>
                <a:lnTo>
                  <a:pt x="428" y="880"/>
                </a:lnTo>
                <a:lnTo>
                  <a:pt x="427" y="882"/>
                </a:lnTo>
                <a:lnTo>
                  <a:pt x="425" y="882"/>
                </a:lnTo>
                <a:lnTo>
                  <a:pt x="422" y="882"/>
                </a:lnTo>
                <a:lnTo>
                  <a:pt x="420" y="880"/>
                </a:lnTo>
                <a:lnTo>
                  <a:pt x="417" y="877"/>
                </a:lnTo>
                <a:lnTo>
                  <a:pt x="414" y="875"/>
                </a:lnTo>
                <a:lnTo>
                  <a:pt x="411" y="872"/>
                </a:lnTo>
                <a:lnTo>
                  <a:pt x="408" y="871"/>
                </a:lnTo>
                <a:lnTo>
                  <a:pt x="403" y="871"/>
                </a:lnTo>
                <a:lnTo>
                  <a:pt x="390" y="867"/>
                </a:lnTo>
                <a:lnTo>
                  <a:pt x="380" y="867"/>
                </a:lnTo>
                <a:lnTo>
                  <a:pt x="376" y="864"/>
                </a:lnTo>
                <a:lnTo>
                  <a:pt x="374" y="859"/>
                </a:lnTo>
                <a:lnTo>
                  <a:pt x="374" y="858"/>
                </a:lnTo>
                <a:lnTo>
                  <a:pt x="374" y="855"/>
                </a:lnTo>
                <a:lnTo>
                  <a:pt x="372" y="850"/>
                </a:lnTo>
                <a:lnTo>
                  <a:pt x="371" y="847"/>
                </a:lnTo>
                <a:lnTo>
                  <a:pt x="371" y="845"/>
                </a:lnTo>
                <a:lnTo>
                  <a:pt x="369" y="842"/>
                </a:lnTo>
                <a:lnTo>
                  <a:pt x="366" y="840"/>
                </a:lnTo>
                <a:lnTo>
                  <a:pt x="364" y="842"/>
                </a:lnTo>
                <a:lnTo>
                  <a:pt x="358" y="847"/>
                </a:lnTo>
                <a:lnTo>
                  <a:pt x="356" y="850"/>
                </a:lnTo>
                <a:lnTo>
                  <a:pt x="353" y="851"/>
                </a:lnTo>
                <a:lnTo>
                  <a:pt x="350" y="848"/>
                </a:lnTo>
                <a:lnTo>
                  <a:pt x="348" y="845"/>
                </a:lnTo>
                <a:lnTo>
                  <a:pt x="344" y="840"/>
                </a:lnTo>
                <a:lnTo>
                  <a:pt x="340" y="842"/>
                </a:lnTo>
                <a:lnTo>
                  <a:pt x="339" y="845"/>
                </a:lnTo>
                <a:lnTo>
                  <a:pt x="336" y="847"/>
                </a:lnTo>
                <a:lnTo>
                  <a:pt x="328" y="848"/>
                </a:lnTo>
                <a:lnTo>
                  <a:pt x="323" y="850"/>
                </a:lnTo>
                <a:lnTo>
                  <a:pt x="315" y="855"/>
                </a:lnTo>
                <a:lnTo>
                  <a:pt x="310" y="856"/>
                </a:lnTo>
                <a:lnTo>
                  <a:pt x="304" y="856"/>
                </a:lnTo>
                <a:lnTo>
                  <a:pt x="300" y="856"/>
                </a:lnTo>
                <a:lnTo>
                  <a:pt x="297" y="855"/>
                </a:lnTo>
                <a:lnTo>
                  <a:pt x="296" y="855"/>
                </a:lnTo>
                <a:lnTo>
                  <a:pt x="296" y="856"/>
                </a:lnTo>
                <a:lnTo>
                  <a:pt x="299" y="858"/>
                </a:lnTo>
                <a:lnTo>
                  <a:pt x="299" y="861"/>
                </a:lnTo>
                <a:lnTo>
                  <a:pt x="297" y="863"/>
                </a:lnTo>
                <a:lnTo>
                  <a:pt x="292" y="863"/>
                </a:lnTo>
                <a:lnTo>
                  <a:pt x="288" y="861"/>
                </a:lnTo>
                <a:lnTo>
                  <a:pt x="280" y="861"/>
                </a:lnTo>
                <a:lnTo>
                  <a:pt x="273" y="861"/>
                </a:lnTo>
                <a:lnTo>
                  <a:pt x="272" y="859"/>
                </a:lnTo>
                <a:lnTo>
                  <a:pt x="267" y="856"/>
                </a:lnTo>
                <a:lnTo>
                  <a:pt x="265" y="855"/>
                </a:lnTo>
                <a:lnTo>
                  <a:pt x="264" y="855"/>
                </a:lnTo>
                <a:lnTo>
                  <a:pt x="260" y="853"/>
                </a:lnTo>
                <a:lnTo>
                  <a:pt x="257" y="853"/>
                </a:lnTo>
                <a:lnTo>
                  <a:pt x="254" y="851"/>
                </a:lnTo>
                <a:lnTo>
                  <a:pt x="252" y="850"/>
                </a:lnTo>
                <a:lnTo>
                  <a:pt x="251" y="850"/>
                </a:lnTo>
                <a:lnTo>
                  <a:pt x="251" y="848"/>
                </a:lnTo>
                <a:lnTo>
                  <a:pt x="249" y="847"/>
                </a:lnTo>
                <a:lnTo>
                  <a:pt x="248" y="847"/>
                </a:lnTo>
                <a:lnTo>
                  <a:pt x="244" y="847"/>
                </a:lnTo>
                <a:lnTo>
                  <a:pt x="241" y="847"/>
                </a:lnTo>
                <a:lnTo>
                  <a:pt x="240" y="847"/>
                </a:lnTo>
                <a:lnTo>
                  <a:pt x="238" y="847"/>
                </a:lnTo>
                <a:lnTo>
                  <a:pt x="232" y="847"/>
                </a:lnTo>
                <a:lnTo>
                  <a:pt x="230" y="847"/>
                </a:lnTo>
                <a:lnTo>
                  <a:pt x="227" y="850"/>
                </a:lnTo>
                <a:lnTo>
                  <a:pt x="227" y="848"/>
                </a:lnTo>
                <a:lnTo>
                  <a:pt x="228" y="848"/>
                </a:lnTo>
                <a:lnTo>
                  <a:pt x="228" y="847"/>
                </a:lnTo>
                <a:lnTo>
                  <a:pt x="230" y="847"/>
                </a:lnTo>
                <a:lnTo>
                  <a:pt x="230" y="845"/>
                </a:lnTo>
                <a:lnTo>
                  <a:pt x="232" y="843"/>
                </a:lnTo>
                <a:lnTo>
                  <a:pt x="232" y="842"/>
                </a:lnTo>
                <a:lnTo>
                  <a:pt x="232" y="840"/>
                </a:lnTo>
                <a:lnTo>
                  <a:pt x="233" y="840"/>
                </a:lnTo>
                <a:lnTo>
                  <a:pt x="233" y="839"/>
                </a:lnTo>
                <a:lnTo>
                  <a:pt x="233" y="837"/>
                </a:lnTo>
                <a:lnTo>
                  <a:pt x="233" y="835"/>
                </a:lnTo>
                <a:lnTo>
                  <a:pt x="233" y="834"/>
                </a:lnTo>
                <a:lnTo>
                  <a:pt x="233" y="832"/>
                </a:lnTo>
                <a:lnTo>
                  <a:pt x="233" y="831"/>
                </a:lnTo>
                <a:lnTo>
                  <a:pt x="233" y="829"/>
                </a:lnTo>
                <a:lnTo>
                  <a:pt x="235" y="829"/>
                </a:lnTo>
                <a:lnTo>
                  <a:pt x="235" y="827"/>
                </a:lnTo>
                <a:lnTo>
                  <a:pt x="235" y="826"/>
                </a:lnTo>
                <a:lnTo>
                  <a:pt x="235" y="827"/>
                </a:lnTo>
                <a:lnTo>
                  <a:pt x="235" y="826"/>
                </a:lnTo>
                <a:lnTo>
                  <a:pt x="236" y="826"/>
                </a:lnTo>
                <a:lnTo>
                  <a:pt x="236" y="824"/>
                </a:lnTo>
                <a:lnTo>
                  <a:pt x="236" y="823"/>
                </a:lnTo>
                <a:lnTo>
                  <a:pt x="238" y="823"/>
                </a:lnTo>
                <a:lnTo>
                  <a:pt x="238" y="824"/>
                </a:lnTo>
                <a:lnTo>
                  <a:pt x="240" y="824"/>
                </a:lnTo>
                <a:lnTo>
                  <a:pt x="240" y="826"/>
                </a:lnTo>
                <a:lnTo>
                  <a:pt x="241" y="826"/>
                </a:lnTo>
                <a:lnTo>
                  <a:pt x="243" y="826"/>
                </a:lnTo>
                <a:lnTo>
                  <a:pt x="244" y="826"/>
                </a:lnTo>
                <a:lnTo>
                  <a:pt x="246" y="826"/>
                </a:lnTo>
                <a:lnTo>
                  <a:pt x="246" y="827"/>
                </a:lnTo>
                <a:lnTo>
                  <a:pt x="246" y="826"/>
                </a:lnTo>
                <a:lnTo>
                  <a:pt x="246" y="824"/>
                </a:lnTo>
                <a:lnTo>
                  <a:pt x="244" y="824"/>
                </a:lnTo>
                <a:lnTo>
                  <a:pt x="243" y="824"/>
                </a:lnTo>
                <a:lnTo>
                  <a:pt x="243" y="823"/>
                </a:lnTo>
                <a:lnTo>
                  <a:pt x="241" y="823"/>
                </a:lnTo>
                <a:lnTo>
                  <a:pt x="241" y="821"/>
                </a:lnTo>
                <a:lnTo>
                  <a:pt x="240" y="821"/>
                </a:lnTo>
                <a:lnTo>
                  <a:pt x="240" y="819"/>
                </a:lnTo>
                <a:lnTo>
                  <a:pt x="240" y="818"/>
                </a:lnTo>
                <a:lnTo>
                  <a:pt x="240" y="816"/>
                </a:lnTo>
                <a:lnTo>
                  <a:pt x="240" y="815"/>
                </a:lnTo>
                <a:lnTo>
                  <a:pt x="240" y="813"/>
                </a:lnTo>
                <a:lnTo>
                  <a:pt x="241" y="813"/>
                </a:lnTo>
                <a:lnTo>
                  <a:pt x="240" y="813"/>
                </a:lnTo>
                <a:lnTo>
                  <a:pt x="241" y="811"/>
                </a:lnTo>
                <a:lnTo>
                  <a:pt x="240" y="811"/>
                </a:lnTo>
                <a:lnTo>
                  <a:pt x="241" y="811"/>
                </a:lnTo>
                <a:lnTo>
                  <a:pt x="241" y="810"/>
                </a:lnTo>
                <a:lnTo>
                  <a:pt x="241" y="808"/>
                </a:lnTo>
                <a:lnTo>
                  <a:pt x="241" y="810"/>
                </a:lnTo>
                <a:lnTo>
                  <a:pt x="240" y="810"/>
                </a:lnTo>
                <a:lnTo>
                  <a:pt x="240" y="808"/>
                </a:lnTo>
                <a:lnTo>
                  <a:pt x="241" y="808"/>
                </a:lnTo>
                <a:lnTo>
                  <a:pt x="241" y="807"/>
                </a:lnTo>
                <a:lnTo>
                  <a:pt x="241" y="805"/>
                </a:lnTo>
                <a:lnTo>
                  <a:pt x="243" y="805"/>
                </a:lnTo>
                <a:lnTo>
                  <a:pt x="243" y="803"/>
                </a:lnTo>
                <a:lnTo>
                  <a:pt x="244" y="803"/>
                </a:lnTo>
                <a:lnTo>
                  <a:pt x="243" y="803"/>
                </a:lnTo>
                <a:lnTo>
                  <a:pt x="244" y="802"/>
                </a:lnTo>
                <a:lnTo>
                  <a:pt x="244" y="800"/>
                </a:lnTo>
                <a:lnTo>
                  <a:pt x="246" y="800"/>
                </a:lnTo>
                <a:lnTo>
                  <a:pt x="246" y="799"/>
                </a:lnTo>
                <a:lnTo>
                  <a:pt x="248" y="799"/>
                </a:lnTo>
                <a:lnTo>
                  <a:pt x="249" y="799"/>
                </a:lnTo>
                <a:lnTo>
                  <a:pt x="249" y="800"/>
                </a:lnTo>
                <a:lnTo>
                  <a:pt x="251" y="800"/>
                </a:lnTo>
                <a:lnTo>
                  <a:pt x="251" y="799"/>
                </a:lnTo>
                <a:lnTo>
                  <a:pt x="252" y="799"/>
                </a:lnTo>
                <a:lnTo>
                  <a:pt x="254" y="797"/>
                </a:lnTo>
                <a:lnTo>
                  <a:pt x="256" y="797"/>
                </a:lnTo>
                <a:lnTo>
                  <a:pt x="257" y="795"/>
                </a:lnTo>
                <a:lnTo>
                  <a:pt x="259" y="795"/>
                </a:lnTo>
                <a:lnTo>
                  <a:pt x="259" y="794"/>
                </a:lnTo>
                <a:lnTo>
                  <a:pt x="259" y="795"/>
                </a:lnTo>
                <a:lnTo>
                  <a:pt x="257" y="794"/>
                </a:lnTo>
                <a:lnTo>
                  <a:pt x="259" y="794"/>
                </a:lnTo>
                <a:lnTo>
                  <a:pt x="257" y="794"/>
                </a:lnTo>
                <a:lnTo>
                  <a:pt x="259" y="792"/>
                </a:lnTo>
                <a:lnTo>
                  <a:pt x="259" y="791"/>
                </a:lnTo>
                <a:lnTo>
                  <a:pt x="260" y="791"/>
                </a:lnTo>
                <a:lnTo>
                  <a:pt x="260" y="789"/>
                </a:lnTo>
                <a:lnTo>
                  <a:pt x="262" y="789"/>
                </a:lnTo>
                <a:lnTo>
                  <a:pt x="264" y="787"/>
                </a:lnTo>
                <a:lnTo>
                  <a:pt x="264" y="786"/>
                </a:lnTo>
                <a:lnTo>
                  <a:pt x="265" y="786"/>
                </a:lnTo>
                <a:lnTo>
                  <a:pt x="267" y="786"/>
                </a:lnTo>
                <a:lnTo>
                  <a:pt x="267" y="784"/>
                </a:lnTo>
                <a:lnTo>
                  <a:pt x="265" y="784"/>
                </a:lnTo>
                <a:lnTo>
                  <a:pt x="265" y="783"/>
                </a:lnTo>
                <a:lnTo>
                  <a:pt x="267" y="783"/>
                </a:lnTo>
                <a:lnTo>
                  <a:pt x="267" y="781"/>
                </a:lnTo>
                <a:lnTo>
                  <a:pt x="267" y="779"/>
                </a:lnTo>
                <a:lnTo>
                  <a:pt x="268" y="779"/>
                </a:lnTo>
                <a:lnTo>
                  <a:pt x="267" y="779"/>
                </a:lnTo>
                <a:lnTo>
                  <a:pt x="267" y="778"/>
                </a:lnTo>
                <a:lnTo>
                  <a:pt x="268" y="778"/>
                </a:lnTo>
                <a:lnTo>
                  <a:pt x="268" y="776"/>
                </a:lnTo>
                <a:lnTo>
                  <a:pt x="270" y="776"/>
                </a:lnTo>
                <a:lnTo>
                  <a:pt x="268" y="776"/>
                </a:lnTo>
                <a:lnTo>
                  <a:pt x="270" y="775"/>
                </a:lnTo>
                <a:lnTo>
                  <a:pt x="270" y="773"/>
                </a:lnTo>
                <a:lnTo>
                  <a:pt x="272" y="773"/>
                </a:lnTo>
                <a:lnTo>
                  <a:pt x="272" y="771"/>
                </a:lnTo>
                <a:lnTo>
                  <a:pt x="273" y="771"/>
                </a:lnTo>
                <a:lnTo>
                  <a:pt x="272" y="770"/>
                </a:lnTo>
                <a:lnTo>
                  <a:pt x="272" y="768"/>
                </a:lnTo>
                <a:lnTo>
                  <a:pt x="270" y="768"/>
                </a:lnTo>
                <a:lnTo>
                  <a:pt x="270" y="767"/>
                </a:lnTo>
                <a:lnTo>
                  <a:pt x="268" y="767"/>
                </a:lnTo>
                <a:lnTo>
                  <a:pt x="268" y="768"/>
                </a:lnTo>
                <a:lnTo>
                  <a:pt x="267" y="768"/>
                </a:lnTo>
                <a:lnTo>
                  <a:pt x="267" y="770"/>
                </a:lnTo>
                <a:lnTo>
                  <a:pt x="265" y="770"/>
                </a:lnTo>
                <a:lnTo>
                  <a:pt x="265" y="771"/>
                </a:lnTo>
                <a:lnTo>
                  <a:pt x="264" y="771"/>
                </a:lnTo>
                <a:lnTo>
                  <a:pt x="262" y="771"/>
                </a:lnTo>
                <a:lnTo>
                  <a:pt x="262" y="773"/>
                </a:lnTo>
                <a:lnTo>
                  <a:pt x="262" y="775"/>
                </a:lnTo>
                <a:lnTo>
                  <a:pt x="262" y="776"/>
                </a:lnTo>
                <a:lnTo>
                  <a:pt x="260" y="776"/>
                </a:lnTo>
                <a:lnTo>
                  <a:pt x="260" y="778"/>
                </a:lnTo>
                <a:lnTo>
                  <a:pt x="260" y="779"/>
                </a:lnTo>
                <a:lnTo>
                  <a:pt x="260" y="781"/>
                </a:lnTo>
                <a:lnTo>
                  <a:pt x="259" y="781"/>
                </a:lnTo>
                <a:lnTo>
                  <a:pt x="259" y="783"/>
                </a:lnTo>
                <a:lnTo>
                  <a:pt x="257" y="783"/>
                </a:lnTo>
                <a:lnTo>
                  <a:pt x="257" y="784"/>
                </a:lnTo>
                <a:lnTo>
                  <a:pt x="256" y="784"/>
                </a:lnTo>
                <a:lnTo>
                  <a:pt x="256" y="786"/>
                </a:lnTo>
                <a:lnTo>
                  <a:pt x="254" y="786"/>
                </a:lnTo>
                <a:lnTo>
                  <a:pt x="254" y="787"/>
                </a:lnTo>
                <a:lnTo>
                  <a:pt x="254" y="789"/>
                </a:lnTo>
                <a:lnTo>
                  <a:pt x="252" y="789"/>
                </a:lnTo>
                <a:lnTo>
                  <a:pt x="251" y="789"/>
                </a:lnTo>
                <a:lnTo>
                  <a:pt x="251" y="791"/>
                </a:lnTo>
                <a:lnTo>
                  <a:pt x="249" y="791"/>
                </a:lnTo>
                <a:lnTo>
                  <a:pt x="249" y="792"/>
                </a:lnTo>
                <a:lnTo>
                  <a:pt x="248" y="792"/>
                </a:lnTo>
                <a:lnTo>
                  <a:pt x="246" y="792"/>
                </a:lnTo>
                <a:lnTo>
                  <a:pt x="244" y="792"/>
                </a:lnTo>
                <a:lnTo>
                  <a:pt x="243" y="792"/>
                </a:lnTo>
                <a:lnTo>
                  <a:pt x="241" y="794"/>
                </a:lnTo>
                <a:lnTo>
                  <a:pt x="241" y="792"/>
                </a:lnTo>
                <a:lnTo>
                  <a:pt x="241" y="794"/>
                </a:lnTo>
                <a:lnTo>
                  <a:pt x="240" y="794"/>
                </a:lnTo>
                <a:lnTo>
                  <a:pt x="238" y="794"/>
                </a:lnTo>
                <a:lnTo>
                  <a:pt x="240" y="794"/>
                </a:lnTo>
                <a:lnTo>
                  <a:pt x="238" y="794"/>
                </a:lnTo>
                <a:lnTo>
                  <a:pt x="240" y="792"/>
                </a:lnTo>
                <a:lnTo>
                  <a:pt x="238" y="792"/>
                </a:lnTo>
                <a:lnTo>
                  <a:pt x="238" y="791"/>
                </a:lnTo>
                <a:lnTo>
                  <a:pt x="240" y="791"/>
                </a:lnTo>
                <a:lnTo>
                  <a:pt x="240" y="789"/>
                </a:lnTo>
                <a:lnTo>
                  <a:pt x="240" y="787"/>
                </a:lnTo>
                <a:lnTo>
                  <a:pt x="241" y="787"/>
                </a:lnTo>
                <a:lnTo>
                  <a:pt x="240" y="787"/>
                </a:lnTo>
                <a:lnTo>
                  <a:pt x="241" y="787"/>
                </a:lnTo>
                <a:lnTo>
                  <a:pt x="241" y="786"/>
                </a:lnTo>
                <a:lnTo>
                  <a:pt x="241" y="784"/>
                </a:lnTo>
                <a:lnTo>
                  <a:pt x="243" y="783"/>
                </a:lnTo>
                <a:lnTo>
                  <a:pt x="243" y="781"/>
                </a:lnTo>
                <a:lnTo>
                  <a:pt x="244" y="781"/>
                </a:lnTo>
                <a:lnTo>
                  <a:pt x="244" y="779"/>
                </a:lnTo>
                <a:lnTo>
                  <a:pt x="246" y="779"/>
                </a:lnTo>
                <a:lnTo>
                  <a:pt x="246" y="778"/>
                </a:lnTo>
                <a:lnTo>
                  <a:pt x="246" y="776"/>
                </a:lnTo>
                <a:lnTo>
                  <a:pt x="248" y="776"/>
                </a:lnTo>
                <a:lnTo>
                  <a:pt x="248" y="775"/>
                </a:lnTo>
                <a:lnTo>
                  <a:pt x="249" y="775"/>
                </a:lnTo>
                <a:lnTo>
                  <a:pt x="249" y="773"/>
                </a:lnTo>
                <a:lnTo>
                  <a:pt x="251" y="771"/>
                </a:lnTo>
                <a:lnTo>
                  <a:pt x="251" y="770"/>
                </a:lnTo>
                <a:lnTo>
                  <a:pt x="252" y="770"/>
                </a:lnTo>
                <a:lnTo>
                  <a:pt x="252" y="768"/>
                </a:lnTo>
                <a:lnTo>
                  <a:pt x="254" y="768"/>
                </a:lnTo>
                <a:lnTo>
                  <a:pt x="256" y="767"/>
                </a:lnTo>
                <a:lnTo>
                  <a:pt x="256" y="765"/>
                </a:lnTo>
                <a:lnTo>
                  <a:pt x="257" y="765"/>
                </a:lnTo>
                <a:lnTo>
                  <a:pt x="257" y="763"/>
                </a:lnTo>
                <a:lnTo>
                  <a:pt x="259" y="763"/>
                </a:lnTo>
                <a:lnTo>
                  <a:pt x="257" y="763"/>
                </a:lnTo>
                <a:lnTo>
                  <a:pt x="257" y="762"/>
                </a:lnTo>
                <a:lnTo>
                  <a:pt x="259" y="762"/>
                </a:lnTo>
                <a:lnTo>
                  <a:pt x="260" y="760"/>
                </a:lnTo>
                <a:lnTo>
                  <a:pt x="260" y="759"/>
                </a:lnTo>
                <a:lnTo>
                  <a:pt x="260" y="757"/>
                </a:lnTo>
                <a:lnTo>
                  <a:pt x="262" y="757"/>
                </a:lnTo>
                <a:lnTo>
                  <a:pt x="262" y="755"/>
                </a:lnTo>
                <a:lnTo>
                  <a:pt x="264" y="755"/>
                </a:lnTo>
                <a:lnTo>
                  <a:pt x="264" y="754"/>
                </a:lnTo>
                <a:lnTo>
                  <a:pt x="264" y="752"/>
                </a:lnTo>
                <a:lnTo>
                  <a:pt x="265" y="752"/>
                </a:lnTo>
                <a:lnTo>
                  <a:pt x="265" y="751"/>
                </a:lnTo>
                <a:lnTo>
                  <a:pt x="265" y="749"/>
                </a:lnTo>
                <a:lnTo>
                  <a:pt x="267" y="749"/>
                </a:lnTo>
                <a:lnTo>
                  <a:pt x="267" y="747"/>
                </a:lnTo>
                <a:lnTo>
                  <a:pt x="268" y="747"/>
                </a:lnTo>
                <a:lnTo>
                  <a:pt x="268" y="746"/>
                </a:lnTo>
                <a:lnTo>
                  <a:pt x="268" y="744"/>
                </a:lnTo>
                <a:lnTo>
                  <a:pt x="270" y="744"/>
                </a:lnTo>
                <a:lnTo>
                  <a:pt x="270" y="743"/>
                </a:lnTo>
                <a:lnTo>
                  <a:pt x="272" y="741"/>
                </a:lnTo>
                <a:lnTo>
                  <a:pt x="272" y="739"/>
                </a:lnTo>
                <a:lnTo>
                  <a:pt x="273" y="739"/>
                </a:lnTo>
                <a:lnTo>
                  <a:pt x="273" y="738"/>
                </a:lnTo>
                <a:lnTo>
                  <a:pt x="275" y="736"/>
                </a:lnTo>
                <a:lnTo>
                  <a:pt x="276" y="736"/>
                </a:lnTo>
                <a:lnTo>
                  <a:pt x="276" y="735"/>
                </a:lnTo>
                <a:lnTo>
                  <a:pt x="278" y="735"/>
                </a:lnTo>
                <a:lnTo>
                  <a:pt x="278" y="733"/>
                </a:lnTo>
                <a:lnTo>
                  <a:pt x="280" y="733"/>
                </a:lnTo>
                <a:lnTo>
                  <a:pt x="280" y="731"/>
                </a:lnTo>
                <a:lnTo>
                  <a:pt x="281" y="731"/>
                </a:lnTo>
                <a:lnTo>
                  <a:pt x="281" y="730"/>
                </a:lnTo>
                <a:lnTo>
                  <a:pt x="283" y="730"/>
                </a:lnTo>
                <a:lnTo>
                  <a:pt x="284" y="730"/>
                </a:lnTo>
                <a:lnTo>
                  <a:pt x="286" y="722"/>
                </a:lnTo>
                <a:lnTo>
                  <a:pt x="288" y="719"/>
                </a:lnTo>
                <a:lnTo>
                  <a:pt x="289" y="715"/>
                </a:lnTo>
                <a:lnTo>
                  <a:pt x="288" y="715"/>
                </a:lnTo>
                <a:lnTo>
                  <a:pt x="288" y="714"/>
                </a:lnTo>
                <a:lnTo>
                  <a:pt x="289" y="714"/>
                </a:lnTo>
                <a:lnTo>
                  <a:pt x="288" y="714"/>
                </a:lnTo>
                <a:lnTo>
                  <a:pt x="288" y="712"/>
                </a:lnTo>
                <a:lnTo>
                  <a:pt x="286" y="712"/>
                </a:lnTo>
                <a:lnTo>
                  <a:pt x="286" y="714"/>
                </a:lnTo>
                <a:lnTo>
                  <a:pt x="286" y="712"/>
                </a:lnTo>
                <a:lnTo>
                  <a:pt x="286" y="711"/>
                </a:lnTo>
                <a:lnTo>
                  <a:pt x="288" y="711"/>
                </a:lnTo>
                <a:lnTo>
                  <a:pt x="288" y="709"/>
                </a:lnTo>
                <a:lnTo>
                  <a:pt x="288" y="707"/>
                </a:lnTo>
                <a:lnTo>
                  <a:pt x="288" y="706"/>
                </a:lnTo>
                <a:lnTo>
                  <a:pt x="289" y="706"/>
                </a:lnTo>
                <a:lnTo>
                  <a:pt x="289" y="704"/>
                </a:lnTo>
                <a:lnTo>
                  <a:pt x="289" y="703"/>
                </a:lnTo>
                <a:lnTo>
                  <a:pt x="289" y="701"/>
                </a:lnTo>
                <a:lnTo>
                  <a:pt x="291" y="699"/>
                </a:lnTo>
                <a:lnTo>
                  <a:pt x="291" y="698"/>
                </a:lnTo>
                <a:lnTo>
                  <a:pt x="291" y="696"/>
                </a:lnTo>
                <a:lnTo>
                  <a:pt x="292" y="696"/>
                </a:lnTo>
                <a:lnTo>
                  <a:pt x="292" y="695"/>
                </a:lnTo>
                <a:lnTo>
                  <a:pt x="294" y="695"/>
                </a:lnTo>
                <a:lnTo>
                  <a:pt x="294" y="693"/>
                </a:lnTo>
                <a:lnTo>
                  <a:pt x="292" y="693"/>
                </a:lnTo>
                <a:lnTo>
                  <a:pt x="292" y="691"/>
                </a:lnTo>
                <a:lnTo>
                  <a:pt x="291" y="691"/>
                </a:lnTo>
                <a:lnTo>
                  <a:pt x="291" y="693"/>
                </a:lnTo>
                <a:lnTo>
                  <a:pt x="291" y="691"/>
                </a:lnTo>
                <a:lnTo>
                  <a:pt x="291" y="690"/>
                </a:lnTo>
                <a:lnTo>
                  <a:pt x="291" y="688"/>
                </a:lnTo>
                <a:lnTo>
                  <a:pt x="292" y="688"/>
                </a:lnTo>
                <a:lnTo>
                  <a:pt x="292" y="687"/>
                </a:lnTo>
                <a:lnTo>
                  <a:pt x="292" y="685"/>
                </a:lnTo>
                <a:lnTo>
                  <a:pt x="294" y="683"/>
                </a:lnTo>
                <a:lnTo>
                  <a:pt x="294" y="682"/>
                </a:lnTo>
                <a:lnTo>
                  <a:pt x="294" y="680"/>
                </a:lnTo>
                <a:lnTo>
                  <a:pt x="296" y="680"/>
                </a:lnTo>
                <a:lnTo>
                  <a:pt x="296" y="679"/>
                </a:lnTo>
                <a:lnTo>
                  <a:pt x="297" y="679"/>
                </a:lnTo>
                <a:lnTo>
                  <a:pt x="297" y="677"/>
                </a:lnTo>
                <a:lnTo>
                  <a:pt x="297" y="675"/>
                </a:lnTo>
                <a:lnTo>
                  <a:pt x="297" y="677"/>
                </a:lnTo>
                <a:lnTo>
                  <a:pt x="299" y="675"/>
                </a:lnTo>
                <a:lnTo>
                  <a:pt x="299" y="674"/>
                </a:lnTo>
                <a:lnTo>
                  <a:pt x="299" y="672"/>
                </a:lnTo>
                <a:lnTo>
                  <a:pt x="300" y="671"/>
                </a:lnTo>
                <a:lnTo>
                  <a:pt x="300" y="672"/>
                </a:lnTo>
                <a:lnTo>
                  <a:pt x="300" y="671"/>
                </a:lnTo>
                <a:lnTo>
                  <a:pt x="300" y="669"/>
                </a:lnTo>
                <a:lnTo>
                  <a:pt x="302" y="669"/>
                </a:lnTo>
                <a:lnTo>
                  <a:pt x="302" y="667"/>
                </a:lnTo>
                <a:lnTo>
                  <a:pt x="302" y="666"/>
                </a:lnTo>
                <a:lnTo>
                  <a:pt x="304" y="666"/>
                </a:lnTo>
                <a:lnTo>
                  <a:pt x="304" y="664"/>
                </a:lnTo>
                <a:lnTo>
                  <a:pt x="305" y="664"/>
                </a:lnTo>
                <a:lnTo>
                  <a:pt x="305" y="663"/>
                </a:lnTo>
                <a:lnTo>
                  <a:pt x="307" y="661"/>
                </a:lnTo>
                <a:lnTo>
                  <a:pt x="307" y="659"/>
                </a:lnTo>
                <a:lnTo>
                  <a:pt x="308" y="659"/>
                </a:lnTo>
                <a:lnTo>
                  <a:pt x="308" y="658"/>
                </a:lnTo>
                <a:lnTo>
                  <a:pt x="310" y="658"/>
                </a:lnTo>
                <a:lnTo>
                  <a:pt x="310" y="656"/>
                </a:lnTo>
                <a:lnTo>
                  <a:pt x="312" y="656"/>
                </a:lnTo>
                <a:lnTo>
                  <a:pt x="312" y="655"/>
                </a:lnTo>
                <a:lnTo>
                  <a:pt x="313" y="655"/>
                </a:lnTo>
                <a:lnTo>
                  <a:pt x="313" y="653"/>
                </a:lnTo>
                <a:lnTo>
                  <a:pt x="315" y="653"/>
                </a:lnTo>
                <a:lnTo>
                  <a:pt x="313" y="653"/>
                </a:lnTo>
                <a:lnTo>
                  <a:pt x="315" y="653"/>
                </a:lnTo>
                <a:lnTo>
                  <a:pt x="315" y="651"/>
                </a:lnTo>
                <a:lnTo>
                  <a:pt x="316" y="651"/>
                </a:lnTo>
                <a:lnTo>
                  <a:pt x="316" y="650"/>
                </a:lnTo>
                <a:lnTo>
                  <a:pt x="316" y="648"/>
                </a:lnTo>
                <a:lnTo>
                  <a:pt x="318" y="648"/>
                </a:lnTo>
                <a:lnTo>
                  <a:pt x="318" y="647"/>
                </a:lnTo>
                <a:lnTo>
                  <a:pt x="320" y="647"/>
                </a:lnTo>
                <a:lnTo>
                  <a:pt x="320" y="645"/>
                </a:lnTo>
                <a:lnTo>
                  <a:pt x="321" y="643"/>
                </a:lnTo>
                <a:lnTo>
                  <a:pt x="321" y="642"/>
                </a:lnTo>
                <a:lnTo>
                  <a:pt x="321" y="640"/>
                </a:lnTo>
                <a:lnTo>
                  <a:pt x="323" y="640"/>
                </a:lnTo>
                <a:lnTo>
                  <a:pt x="323" y="639"/>
                </a:lnTo>
                <a:lnTo>
                  <a:pt x="324" y="639"/>
                </a:lnTo>
                <a:lnTo>
                  <a:pt x="324" y="637"/>
                </a:lnTo>
                <a:lnTo>
                  <a:pt x="324" y="635"/>
                </a:lnTo>
                <a:lnTo>
                  <a:pt x="326" y="635"/>
                </a:lnTo>
                <a:lnTo>
                  <a:pt x="326" y="634"/>
                </a:lnTo>
                <a:lnTo>
                  <a:pt x="326" y="632"/>
                </a:lnTo>
                <a:lnTo>
                  <a:pt x="328" y="632"/>
                </a:lnTo>
                <a:lnTo>
                  <a:pt x="328" y="631"/>
                </a:lnTo>
                <a:lnTo>
                  <a:pt x="326" y="631"/>
                </a:lnTo>
                <a:lnTo>
                  <a:pt x="326" y="629"/>
                </a:lnTo>
                <a:lnTo>
                  <a:pt x="326" y="627"/>
                </a:lnTo>
                <a:lnTo>
                  <a:pt x="326" y="626"/>
                </a:lnTo>
                <a:lnTo>
                  <a:pt x="328" y="624"/>
                </a:lnTo>
                <a:lnTo>
                  <a:pt x="328" y="623"/>
                </a:lnTo>
                <a:lnTo>
                  <a:pt x="328" y="621"/>
                </a:lnTo>
                <a:lnTo>
                  <a:pt x="328" y="619"/>
                </a:lnTo>
                <a:lnTo>
                  <a:pt x="328" y="618"/>
                </a:lnTo>
                <a:lnTo>
                  <a:pt x="328" y="616"/>
                </a:lnTo>
                <a:lnTo>
                  <a:pt x="328" y="615"/>
                </a:lnTo>
                <a:lnTo>
                  <a:pt x="329" y="615"/>
                </a:lnTo>
                <a:lnTo>
                  <a:pt x="329" y="613"/>
                </a:lnTo>
                <a:lnTo>
                  <a:pt x="329" y="611"/>
                </a:lnTo>
                <a:lnTo>
                  <a:pt x="331" y="611"/>
                </a:lnTo>
                <a:lnTo>
                  <a:pt x="331" y="610"/>
                </a:lnTo>
                <a:lnTo>
                  <a:pt x="332" y="610"/>
                </a:lnTo>
                <a:lnTo>
                  <a:pt x="332" y="608"/>
                </a:lnTo>
                <a:lnTo>
                  <a:pt x="332" y="607"/>
                </a:lnTo>
                <a:lnTo>
                  <a:pt x="334" y="607"/>
                </a:lnTo>
                <a:lnTo>
                  <a:pt x="334" y="605"/>
                </a:lnTo>
                <a:lnTo>
                  <a:pt x="336" y="605"/>
                </a:lnTo>
                <a:lnTo>
                  <a:pt x="336" y="603"/>
                </a:lnTo>
                <a:lnTo>
                  <a:pt x="336" y="602"/>
                </a:lnTo>
                <a:lnTo>
                  <a:pt x="337" y="602"/>
                </a:lnTo>
                <a:lnTo>
                  <a:pt x="336" y="600"/>
                </a:lnTo>
                <a:lnTo>
                  <a:pt x="337" y="600"/>
                </a:lnTo>
                <a:lnTo>
                  <a:pt x="337" y="599"/>
                </a:lnTo>
                <a:lnTo>
                  <a:pt x="337" y="597"/>
                </a:lnTo>
                <a:lnTo>
                  <a:pt x="339" y="595"/>
                </a:lnTo>
                <a:lnTo>
                  <a:pt x="337" y="595"/>
                </a:lnTo>
                <a:lnTo>
                  <a:pt x="337" y="594"/>
                </a:lnTo>
                <a:lnTo>
                  <a:pt x="339" y="594"/>
                </a:lnTo>
                <a:lnTo>
                  <a:pt x="337" y="594"/>
                </a:lnTo>
                <a:lnTo>
                  <a:pt x="339" y="594"/>
                </a:lnTo>
                <a:lnTo>
                  <a:pt x="339" y="592"/>
                </a:lnTo>
                <a:lnTo>
                  <a:pt x="339" y="591"/>
                </a:lnTo>
                <a:lnTo>
                  <a:pt x="340" y="589"/>
                </a:lnTo>
                <a:lnTo>
                  <a:pt x="340" y="587"/>
                </a:lnTo>
                <a:lnTo>
                  <a:pt x="342" y="587"/>
                </a:lnTo>
                <a:lnTo>
                  <a:pt x="344" y="587"/>
                </a:lnTo>
                <a:lnTo>
                  <a:pt x="345" y="587"/>
                </a:lnTo>
                <a:lnTo>
                  <a:pt x="347" y="587"/>
                </a:lnTo>
                <a:lnTo>
                  <a:pt x="348" y="587"/>
                </a:lnTo>
                <a:lnTo>
                  <a:pt x="348" y="586"/>
                </a:lnTo>
                <a:lnTo>
                  <a:pt x="350" y="586"/>
                </a:lnTo>
                <a:lnTo>
                  <a:pt x="350" y="584"/>
                </a:lnTo>
                <a:lnTo>
                  <a:pt x="352" y="584"/>
                </a:lnTo>
                <a:lnTo>
                  <a:pt x="353" y="584"/>
                </a:lnTo>
                <a:lnTo>
                  <a:pt x="353" y="583"/>
                </a:lnTo>
                <a:lnTo>
                  <a:pt x="355" y="583"/>
                </a:lnTo>
                <a:lnTo>
                  <a:pt x="355" y="581"/>
                </a:lnTo>
                <a:lnTo>
                  <a:pt x="356" y="581"/>
                </a:lnTo>
                <a:lnTo>
                  <a:pt x="356" y="579"/>
                </a:lnTo>
                <a:lnTo>
                  <a:pt x="356" y="578"/>
                </a:lnTo>
                <a:lnTo>
                  <a:pt x="355" y="578"/>
                </a:lnTo>
                <a:lnTo>
                  <a:pt x="355" y="576"/>
                </a:lnTo>
                <a:lnTo>
                  <a:pt x="355" y="575"/>
                </a:lnTo>
                <a:lnTo>
                  <a:pt x="356" y="575"/>
                </a:lnTo>
                <a:lnTo>
                  <a:pt x="356" y="576"/>
                </a:lnTo>
                <a:lnTo>
                  <a:pt x="356" y="578"/>
                </a:lnTo>
                <a:lnTo>
                  <a:pt x="358" y="578"/>
                </a:lnTo>
                <a:lnTo>
                  <a:pt x="358" y="579"/>
                </a:lnTo>
                <a:lnTo>
                  <a:pt x="360" y="579"/>
                </a:lnTo>
                <a:lnTo>
                  <a:pt x="360" y="578"/>
                </a:lnTo>
                <a:lnTo>
                  <a:pt x="358" y="576"/>
                </a:lnTo>
                <a:lnTo>
                  <a:pt x="358" y="575"/>
                </a:lnTo>
                <a:lnTo>
                  <a:pt x="358" y="573"/>
                </a:lnTo>
                <a:lnTo>
                  <a:pt x="358" y="571"/>
                </a:lnTo>
                <a:lnTo>
                  <a:pt x="360" y="571"/>
                </a:lnTo>
                <a:lnTo>
                  <a:pt x="360" y="573"/>
                </a:lnTo>
                <a:lnTo>
                  <a:pt x="360" y="571"/>
                </a:lnTo>
                <a:lnTo>
                  <a:pt x="360" y="570"/>
                </a:lnTo>
                <a:lnTo>
                  <a:pt x="360" y="568"/>
                </a:lnTo>
                <a:lnTo>
                  <a:pt x="360" y="567"/>
                </a:lnTo>
                <a:lnTo>
                  <a:pt x="360" y="565"/>
                </a:lnTo>
                <a:lnTo>
                  <a:pt x="360" y="563"/>
                </a:lnTo>
                <a:lnTo>
                  <a:pt x="361" y="563"/>
                </a:lnTo>
                <a:lnTo>
                  <a:pt x="360" y="563"/>
                </a:lnTo>
                <a:lnTo>
                  <a:pt x="360" y="562"/>
                </a:lnTo>
                <a:lnTo>
                  <a:pt x="361" y="562"/>
                </a:lnTo>
                <a:lnTo>
                  <a:pt x="361" y="560"/>
                </a:lnTo>
                <a:lnTo>
                  <a:pt x="361" y="559"/>
                </a:lnTo>
                <a:lnTo>
                  <a:pt x="363" y="559"/>
                </a:lnTo>
                <a:lnTo>
                  <a:pt x="363" y="557"/>
                </a:lnTo>
                <a:lnTo>
                  <a:pt x="363" y="555"/>
                </a:lnTo>
                <a:lnTo>
                  <a:pt x="363" y="554"/>
                </a:lnTo>
                <a:lnTo>
                  <a:pt x="364" y="554"/>
                </a:lnTo>
                <a:lnTo>
                  <a:pt x="363" y="554"/>
                </a:lnTo>
                <a:lnTo>
                  <a:pt x="364" y="552"/>
                </a:lnTo>
                <a:lnTo>
                  <a:pt x="364" y="551"/>
                </a:lnTo>
                <a:lnTo>
                  <a:pt x="364" y="549"/>
                </a:lnTo>
                <a:lnTo>
                  <a:pt x="366" y="549"/>
                </a:lnTo>
                <a:lnTo>
                  <a:pt x="366" y="547"/>
                </a:lnTo>
                <a:lnTo>
                  <a:pt x="368" y="547"/>
                </a:lnTo>
                <a:lnTo>
                  <a:pt x="368" y="546"/>
                </a:lnTo>
                <a:lnTo>
                  <a:pt x="369" y="546"/>
                </a:lnTo>
                <a:lnTo>
                  <a:pt x="369" y="544"/>
                </a:lnTo>
                <a:lnTo>
                  <a:pt x="371" y="543"/>
                </a:lnTo>
                <a:lnTo>
                  <a:pt x="372" y="543"/>
                </a:lnTo>
                <a:lnTo>
                  <a:pt x="372" y="541"/>
                </a:lnTo>
                <a:lnTo>
                  <a:pt x="372" y="539"/>
                </a:lnTo>
                <a:lnTo>
                  <a:pt x="372" y="538"/>
                </a:lnTo>
                <a:lnTo>
                  <a:pt x="374" y="538"/>
                </a:lnTo>
                <a:lnTo>
                  <a:pt x="374" y="539"/>
                </a:lnTo>
                <a:lnTo>
                  <a:pt x="374" y="538"/>
                </a:lnTo>
                <a:lnTo>
                  <a:pt x="376" y="538"/>
                </a:lnTo>
                <a:lnTo>
                  <a:pt x="376" y="536"/>
                </a:lnTo>
                <a:lnTo>
                  <a:pt x="374" y="536"/>
                </a:lnTo>
                <a:lnTo>
                  <a:pt x="372" y="535"/>
                </a:lnTo>
                <a:lnTo>
                  <a:pt x="371" y="535"/>
                </a:lnTo>
                <a:lnTo>
                  <a:pt x="371" y="533"/>
                </a:lnTo>
                <a:lnTo>
                  <a:pt x="372" y="533"/>
                </a:lnTo>
                <a:lnTo>
                  <a:pt x="372" y="531"/>
                </a:lnTo>
                <a:lnTo>
                  <a:pt x="372" y="530"/>
                </a:lnTo>
                <a:lnTo>
                  <a:pt x="374" y="530"/>
                </a:lnTo>
                <a:lnTo>
                  <a:pt x="374" y="528"/>
                </a:lnTo>
                <a:lnTo>
                  <a:pt x="374" y="530"/>
                </a:lnTo>
                <a:lnTo>
                  <a:pt x="374" y="531"/>
                </a:lnTo>
                <a:lnTo>
                  <a:pt x="374" y="533"/>
                </a:lnTo>
                <a:lnTo>
                  <a:pt x="374" y="535"/>
                </a:lnTo>
                <a:lnTo>
                  <a:pt x="374" y="536"/>
                </a:lnTo>
                <a:lnTo>
                  <a:pt x="376" y="536"/>
                </a:lnTo>
                <a:lnTo>
                  <a:pt x="377" y="536"/>
                </a:lnTo>
                <a:lnTo>
                  <a:pt x="377" y="535"/>
                </a:lnTo>
                <a:lnTo>
                  <a:pt x="376" y="535"/>
                </a:lnTo>
                <a:lnTo>
                  <a:pt x="376" y="533"/>
                </a:lnTo>
                <a:lnTo>
                  <a:pt x="376" y="531"/>
                </a:lnTo>
                <a:lnTo>
                  <a:pt x="377" y="531"/>
                </a:lnTo>
                <a:lnTo>
                  <a:pt x="377" y="530"/>
                </a:lnTo>
                <a:lnTo>
                  <a:pt x="377" y="528"/>
                </a:lnTo>
                <a:lnTo>
                  <a:pt x="377" y="527"/>
                </a:lnTo>
                <a:lnTo>
                  <a:pt x="377" y="525"/>
                </a:lnTo>
                <a:lnTo>
                  <a:pt x="377" y="523"/>
                </a:lnTo>
                <a:lnTo>
                  <a:pt x="377" y="522"/>
                </a:lnTo>
                <a:lnTo>
                  <a:pt x="377" y="520"/>
                </a:lnTo>
                <a:lnTo>
                  <a:pt x="379" y="520"/>
                </a:lnTo>
                <a:lnTo>
                  <a:pt x="379" y="522"/>
                </a:lnTo>
                <a:lnTo>
                  <a:pt x="379" y="520"/>
                </a:lnTo>
                <a:lnTo>
                  <a:pt x="379" y="519"/>
                </a:lnTo>
                <a:lnTo>
                  <a:pt x="380" y="519"/>
                </a:lnTo>
                <a:lnTo>
                  <a:pt x="379" y="519"/>
                </a:lnTo>
                <a:lnTo>
                  <a:pt x="379" y="517"/>
                </a:lnTo>
                <a:lnTo>
                  <a:pt x="379" y="515"/>
                </a:lnTo>
                <a:lnTo>
                  <a:pt x="380" y="515"/>
                </a:lnTo>
                <a:lnTo>
                  <a:pt x="380" y="514"/>
                </a:lnTo>
                <a:lnTo>
                  <a:pt x="379" y="514"/>
                </a:lnTo>
                <a:lnTo>
                  <a:pt x="379" y="512"/>
                </a:lnTo>
                <a:lnTo>
                  <a:pt x="380" y="511"/>
                </a:lnTo>
                <a:lnTo>
                  <a:pt x="380" y="509"/>
                </a:lnTo>
                <a:lnTo>
                  <a:pt x="382" y="509"/>
                </a:lnTo>
                <a:lnTo>
                  <a:pt x="382" y="507"/>
                </a:lnTo>
                <a:lnTo>
                  <a:pt x="384" y="507"/>
                </a:lnTo>
                <a:lnTo>
                  <a:pt x="385" y="507"/>
                </a:lnTo>
                <a:lnTo>
                  <a:pt x="385" y="506"/>
                </a:lnTo>
                <a:lnTo>
                  <a:pt x="387" y="506"/>
                </a:lnTo>
                <a:lnTo>
                  <a:pt x="387" y="504"/>
                </a:lnTo>
                <a:lnTo>
                  <a:pt x="388" y="504"/>
                </a:lnTo>
                <a:lnTo>
                  <a:pt x="388" y="503"/>
                </a:lnTo>
                <a:lnTo>
                  <a:pt x="390" y="503"/>
                </a:lnTo>
                <a:lnTo>
                  <a:pt x="392" y="503"/>
                </a:lnTo>
                <a:lnTo>
                  <a:pt x="393" y="503"/>
                </a:lnTo>
                <a:lnTo>
                  <a:pt x="395" y="503"/>
                </a:lnTo>
                <a:lnTo>
                  <a:pt x="396" y="503"/>
                </a:lnTo>
                <a:lnTo>
                  <a:pt x="398" y="503"/>
                </a:lnTo>
                <a:lnTo>
                  <a:pt x="400" y="503"/>
                </a:lnTo>
                <a:lnTo>
                  <a:pt x="401" y="503"/>
                </a:lnTo>
                <a:lnTo>
                  <a:pt x="403" y="504"/>
                </a:lnTo>
                <a:lnTo>
                  <a:pt x="404" y="504"/>
                </a:lnTo>
                <a:lnTo>
                  <a:pt x="406" y="504"/>
                </a:lnTo>
                <a:lnTo>
                  <a:pt x="406" y="506"/>
                </a:lnTo>
                <a:lnTo>
                  <a:pt x="408" y="506"/>
                </a:lnTo>
                <a:lnTo>
                  <a:pt x="409" y="506"/>
                </a:lnTo>
                <a:lnTo>
                  <a:pt x="411" y="506"/>
                </a:lnTo>
                <a:lnTo>
                  <a:pt x="412" y="506"/>
                </a:lnTo>
                <a:lnTo>
                  <a:pt x="414" y="506"/>
                </a:lnTo>
                <a:lnTo>
                  <a:pt x="416" y="506"/>
                </a:lnTo>
                <a:lnTo>
                  <a:pt x="417" y="506"/>
                </a:lnTo>
                <a:lnTo>
                  <a:pt x="419" y="506"/>
                </a:lnTo>
                <a:lnTo>
                  <a:pt x="420" y="506"/>
                </a:lnTo>
                <a:lnTo>
                  <a:pt x="422" y="506"/>
                </a:lnTo>
                <a:lnTo>
                  <a:pt x="422" y="504"/>
                </a:lnTo>
                <a:lnTo>
                  <a:pt x="424" y="504"/>
                </a:lnTo>
                <a:lnTo>
                  <a:pt x="425" y="504"/>
                </a:lnTo>
                <a:lnTo>
                  <a:pt x="425" y="503"/>
                </a:lnTo>
                <a:lnTo>
                  <a:pt x="427" y="503"/>
                </a:lnTo>
                <a:lnTo>
                  <a:pt x="428" y="503"/>
                </a:lnTo>
                <a:lnTo>
                  <a:pt x="428" y="501"/>
                </a:lnTo>
                <a:lnTo>
                  <a:pt x="428" y="499"/>
                </a:lnTo>
                <a:lnTo>
                  <a:pt x="430" y="499"/>
                </a:lnTo>
                <a:lnTo>
                  <a:pt x="430" y="498"/>
                </a:lnTo>
                <a:lnTo>
                  <a:pt x="430" y="496"/>
                </a:lnTo>
                <a:lnTo>
                  <a:pt x="432" y="496"/>
                </a:lnTo>
                <a:lnTo>
                  <a:pt x="432" y="495"/>
                </a:lnTo>
                <a:lnTo>
                  <a:pt x="433" y="495"/>
                </a:lnTo>
                <a:lnTo>
                  <a:pt x="433" y="493"/>
                </a:lnTo>
                <a:lnTo>
                  <a:pt x="435" y="493"/>
                </a:lnTo>
                <a:lnTo>
                  <a:pt x="435" y="491"/>
                </a:lnTo>
                <a:lnTo>
                  <a:pt x="436" y="491"/>
                </a:lnTo>
                <a:lnTo>
                  <a:pt x="438" y="491"/>
                </a:lnTo>
                <a:lnTo>
                  <a:pt x="438" y="490"/>
                </a:lnTo>
                <a:lnTo>
                  <a:pt x="438" y="488"/>
                </a:lnTo>
                <a:lnTo>
                  <a:pt x="436" y="488"/>
                </a:lnTo>
                <a:lnTo>
                  <a:pt x="436" y="487"/>
                </a:lnTo>
                <a:lnTo>
                  <a:pt x="435" y="487"/>
                </a:lnTo>
                <a:lnTo>
                  <a:pt x="433" y="487"/>
                </a:lnTo>
                <a:lnTo>
                  <a:pt x="432" y="485"/>
                </a:lnTo>
                <a:lnTo>
                  <a:pt x="430" y="485"/>
                </a:lnTo>
                <a:lnTo>
                  <a:pt x="430" y="487"/>
                </a:lnTo>
                <a:lnTo>
                  <a:pt x="428" y="487"/>
                </a:lnTo>
                <a:lnTo>
                  <a:pt x="428" y="488"/>
                </a:lnTo>
                <a:lnTo>
                  <a:pt x="427" y="488"/>
                </a:lnTo>
                <a:lnTo>
                  <a:pt x="427" y="490"/>
                </a:lnTo>
                <a:lnTo>
                  <a:pt x="427" y="491"/>
                </a:lnTo>
                <a:lnTo>
                  <a:pt x="425" y="491"/>
                </a:lnTo>
                <a:lnTo>
                  <a:pt x="425" y="493"/>
                </a:lnTo>
                <a:lnTo>
                  <a:pt x="425" y="495"/>
                </a:lnTo>
                <a:lnTo>
                  <a:pt x="425" y="496"/>
                </a:lnTo>
                <a:lnTo>
                  <a:pt x="425" y="498"/>
                </a:lnTo>
                <a:lnTo>
                  <a:pt x="424" y="498"/>
                </a:lnTo>
                <a:lnTo>
                  <a:pt x="422" y="499"/>
                </a:lnTo>
                <a:lnTo>
                  <a:pt x="420" y="499"/>
                </a:lnTo>
                <a:lnTo>
                  <a:pt x="419" y="499"/>
                </a:lnTo>
                <a:lnTo>
                  <a:pt x="417" y="499"/>
                </a:lnTo>
                <a:lnTo>
                  <a:pt x="416" y="499"/>
                </a:lnTo>
                <a:lnTo>
                  <a:pt x="416" y="498"/>
                </a:lnTo>
                <a:lnTo>
                  <a:pt x="414" y="498"/>
                </a:lnTo>
                <a:lnTo>
                  <a:pt x="412" y="498"/>
                </a:lnTo>
                <a:lnTo>
                  <a:pt x="411" y="498"/>
                </a:lnTo>
                <a:lnTo>
                  <a:pt x="409" y="498"/>
                </a:lnTo>
                <a:lnTo>
                  <a:pt x="408" y="496"/>
                </a:lnTo>
                <a:lnTo>
                  <a:pt x="406" y="496"/>
                </a:lnTo>
                <a:lnTo>
                  <a:pt x="404" y="496"/>
                </a:lnTo>
                <a:lnTo>
                  <a:pt x="403" y="496"/>
                </a:lnTo>
                <a:lnTo>
                  <a:pt x="401" y="496"/>
                </a:lnTo>
                <a:lnTo>
                  <a:pt x="400" y="496"/>
                </a:lnTo>
                <a:lnTo>
                  <a:pt x="398" y="496"/>
                </a:lnTo>
                <a:lnTo>
                  <a:pt x="396" y="496"/>
                </a:lnTo>
                <a:lnTo>
                  <a:pt x="395" y="496"/>
                </a:lnTo>
                <a:lnTo>
                  <a:pt x="393" y="496"/>
                </a:lnTo>
                <a:lnTo>
                  <a:pt x="392" y="496"/>
                </a:lnTo>
                <a:lnTo>
                  <a:pt x="390" y="496"/>
                </a:lnTo>
                <a:lnTo>
                  <a:pt x="388" y="496"/>
                </a:lnTo>
                <a:lnTo>
                  <a:pt x="387" y="496"/>
                </a:lnTo>
                <a:lnTo>
                  <a:pt x="387" y="498"/>
                </a:lnTo>
                <a:lnTo>
                  <a:pt x="385" y="498"/>
                </a:lnTo>
                <a:lnTo>
                  <a:pt x="384" y="498"/>
                </a:lnTo>
                <a:lnTo>
                  <a:pt x="384" y="499"/>
                </a:lnTo>
                <a:lnTo>
                  <a:pt x="382" y="499"/>
                </a:lnTo>
                <a:lnTo>
                  <a:pt x="382" y="501"/>
                </a:lnTo>
                <a:lnTo>
                  <a:pt x="380" y="501"/>
                </a:lnTo>
                <a:lnTo>
                  <a:pt x="380" y="503"/>
                </a:lnTo>
                <a:lnTo>
                  <a:pt x="379" y="503"/>
                </a:lnTo>
                <a:lnTo>
                  <a:pt x="379" y="504"/>
                </a:lnTo>
                <a:lnTo>
                  <a:pt x="377" y="504"/>
                </a:lnTo>
                <a:lnTo>
                  <a:pt x="377" y="506"/>
                </a:lnTo>
                <a:lnTo>
                  <a:pt x="377" y="507"/>
                </a:lnTo>
                <a:lnTo>
                  <a:pt x="377" y="509"/>
                </a:lnTo>
                <a:lnTo>
                  <a:pt x="377" y="511"/>
                </a:lnTo>
                <a:lnTo>
                  <a:pt x="376" y="511"/>
                </a:lnTo>
                <a:lnTo>
                  <a:pt x="376" y="512"/>
                </a:lnTo>
                <a:lnTo>
                  <a:pt x="376" y="514"/>
                </a:lnTo>
                <a:lnTo>
                  <a:pt x="374" y="514"/>
                </a:lnTo>
                <a:lnTo>
                  <a:pt x="374" y="515"/>
                </a:lnTo>
                <a:lnTo>
                  <a:pt x="372" y="515"/>
                </a:lnTo>
                <a:lnTo>
                  <a:pt x="372" y="517"/>
                </a:lnTo>
                <a:lnTo>
                  <a:pt x="372" y="519"/>
                </a:lnTo>
                <a:lnTo>
                  <a:pt x="372" y="520"/>
                </a:lnTo>
                <a:lnTo>
                  <a:pt x="371" y="520"/>
                </a:lnTo>
                <a:lnTo>
                  <a:pt x="369" y="520"/>
                </a:lnTo>
                <a:lnTo>
                  <a:pt x="369" y="519"/>
                </a:lnTo>
                <a:lnTo>
                  <a:pt x="368" y="519"/>
                </a:lnTo>
                <a:lnTo>
                  <a:pt x="368" y="517"/>
                </a:lnTo>
                <a:lnTo>
                  <a:pt x="366" y="515"/>
                </a:lnTo>
                <a:lnTo>
                  <a:pt x="368" y="515"/>
                </a:lnTo>
                <a:lnTo>
                  <a:pt x="368" y="514"/>
                </a:lnTo>
                <a:lnTo>
                  <a:pt x="368" y="512"/>
                </a:lnTo>
                <a:lnTo>
                  <a:pt x="366" y="512"/>
                </a:lnTo>
                <a:lnTo>
                  <a:pt x="366" y="511"/>
                </a:lnTo>
                <a:lnTo>
                  <a:pt x="366" y="509"/>
                </a:lnTo>
                <a:lnTo>
                  <a:pt x="364" y="507"/>
                </a:lnTo>
                <a:lnTo>
                  <a:pt x="364" y="506"/>
                </a:lnTo>
                <a:lnTo>
                  <a:pt x="364" y="504"/>
                </a:lnTo>
                <a:lnTo>
                  <a:pt x="364" y="503"/>
                </a:lnTo>
                <a:lnTo>
                  <a:pt x="364" y="501"/>
                </a:lnTo>
                <a:lnTo>
                  <a:pt x="364" y="499"/>
                </a:lnTo>
                <a:lnTo>
                  <a:pt x="364" y="498"/>
                </a:lnTo>
                <a:lnTo>
                  <a:pt x="364" y="496"/>
                </a:lnTo>
                <a:lnTo>
                  <a:pt x="364" y="495"/>
                </a:lnTo>
                <a:lnTo>
                  <a:pt x="364" y="493"/>
                </a:lnTo>
                <a:lnTo>
                  <a:pt x="364" y="491"/>
                </a:lnTo>
                <a:lnTo>
                  <a:pt x="363" y="490"/>
                </a:lnTo>
                <a:lnTo>
                  <a:pt x="363" y="488"/>
                </a:lnTo>
                <a:lnTo>
                  <a:pt x="361" y="488"/>
                </a:lnTo>
                <a:lnTo>
                  <a:pt x="360" y="487"/>
                </a:lnTo>
                <a:lnTo>
                  <a:pt x="360" y="485"/>
                </a:lnTo>
                <a:lnTo>
                  <a:pt x="358" y="485"/>
                </a:lnTo>
                <a:lnTo>
                  <a:pt x="358" y="483"/>
                </a:lnTo>
                <a:lnTo>
                  <a:pt x="358" y="482"/>
                </a:lnTo>
                <a:lnTo>
                  <a:pt x="356" y="482"/>
                </a:lnTo>
                <a:lnTo>
                  <a:pt x="356" y="480"/>
                </a:lnTo>
                <a:lnTo>
                  <a:pt x="356" y="479"/>
                </a:lnTo>
                <a:lnTo>
                  <a:pt x="356" y="477"/>
                </a:lnTo>
                <a:lnTo>
                  <a:pt x="355" y="475"/>
                </a:lnTo>
                <a:lnTo>
                  <a:pt x="355" y="474"/>
                </a:lnTo>
                <a:lnTo>
                  <a:pt x="355" y="472"/>
                </a:lnTo>
                <a:lnTo>
                  <a:pt x="355" y="471"/>
                </a:lnTo>
                <a:lnTo>
                  <a:pt x="353" y="469"/>
                </a:lnTo>
                <a:lnTo>
                  <a:pt x="353" y="467"/>
                </a:lnTo>
                <a:lnTo>
                  <a:pt x="353" y="466"/>
                </a:lnTo>
                <a:lnTo>
                  <a:pt x="353" y="464"/>
                </a:lnTo>
                <a:lnTo>
                  <a:pt x="352" y="464"/>
                </a:lnTo>
                <a:lnTo>
                  <a:pt x="352" y="463"/>
                </a:lnTo>
                <a:lnTo>
                  <a:pt x="352" y="461"/>
                </a:lnTo>
                <a:lnTo>
                  <a:pt x="350" y="461"/>
                </a:lnTo>
                <a:lnTo>
                  <a:pt x="352" y="459"/>
                </a:lnTo>
                <a:lnTo>
                  <a:pt x="350" y="459"/>
                </a:lnTo>
                <a:lnTo>
                  <a:pt x="350" y="458"/>
                </a:lnTo>
                <a:lnTo>
                  <a:pt x="352" y="456"/>
                </a:lnTo>
                <a:lnTo>
                  <a:pt x="352" y="455"/>
                </a:lnTo>
                <a:lnTo>
                  <a:pt x="352" y="453"/>
                </a:lnTo>
                <a:lnTo>
                  <a:pt x="352" y="451"/>
                </a:lnTo>
                <a:lnTo>
                  <a:pt x="350" y="451"/>
                </a:lnTo>
                <a:lnTo>
                  <a:pt x="350" y="450"/>
                </a:lnTo>
                <a:lnTo>
                  <a:pt x="350" y="448"/>
                </a:lnTo>
                <a:lnTo>
                  <a:pt x="350" y="447"/>
                </a:lnTo>
                <a:lnTo>
                  <a:pt x="348" y="447"/>
                </a:lnTo>
                <a:lnTo>
                  <a:pt x="348" y="445"/>
                </a:lnTo>
                <a:lnTo>
                  <a:pt x="347" y="445"/>
                </a:lnTo>
                <a:lnTo>
                  <a:pt x="347" y="443"/>
                </a:lnTo>
                <a:lnTo>
                  <a:pt x="347" y="442"/>
                </a:lnTo>
                <a:lnTo>
                  <a:pt x="347" y="440"/>
                </a:lnTo>
                <a:lnTo>
                  <a:pt x="347" y="439"/>
                </a:lnTo>
                <a:lnTo>
                  <a:pt x="347" y="437"/>
                </a:lnTo>
                <a:lnTo>
                  <a:pt x="347" y="435"/>
                </a:lnTo>
                <a:lnTo>
                  <a:pt x="348" y="435"/>
                </a:lnTo>
                <a:lnTo>
                  <a:pt x="348" y="434"/>
                </a:lnTo>
                <a:lnTo>
                  <a:pt x="348" y="432"/>
                </a:lnTo>
                <a:lnTo>
                  <a:pt x="348" y="431"/>
                </a:lnTo>
                <a:lnTo>
                  <a:pt x="348" y="429"/>
                </a:lnTo>
                <a:lnTo>
                  <a:pt x="348" y="427"/>
                </a:lnTo>
                <a:lnTo>
                  <a:pt x="348" y="426"/>
                </a:lnTo>
                <a:lnTo>
                  <a:pt x="347" y="426"/>
                </a:lnTo>
                <a:lnTo>
                  <a:pt x="347" y="424"/>
                </a:lnTo>
                <a:lnTo>
                  <a:pt x="347" y="423"/>
                </a:lnTo>
                <a:lnTo>
                  <a:pt x="345" y="423"/>
                </a:lnTo>
                <a:lnTo>
                  <a:pt x="345" y="421"/>
                </a:lnTo>
                <a:lnTo>
                  <a:pt x="345" y="419"/>
                </a:lnTo>
                <a:lnTo>
                  <a:pt x="345" y="418"/>
                </a:lnTo>
                <a:lnTo>
                  <a:pt x="345" y="416"/>
                </a:lnTo>
                <a:lnTo>
                  <a:pt x="345" y="415"/>
                </a:lnTo>
                <a:lnTo>
                  <a:pt x="344" y="415"/>
                </a:lnTo>
                <a:lnTo>
                  <a:pt x="345" y="415"/>
                </a:lnTo>
                <a:lnTo>
                  <a:pt x="344" y="415"/>
                </a:lnTo>
                <a:lnTo>
                  <a:pt x="344" y="413"/>
                </a:lnTo>
                <a:lnTo>
                  <a:pt x="344" y="411"/>
                </a:lnTo>
                <a:lnTo>
                  <a:pt x="344" y="413"/>
                </a:lnTo>
                <a:lnTo>
                  <a:pt x="342" y="413"/>
                </a:lnTo>
                <a:lnTo>
                  <a:pt x="340" y="413"/>
                </a:lnTo>
                <a:lnTo>
                  <a:pt x="340" y="411"/>
                </a:lnTo>
                <a:lnTo>
                  <a:pt x="340" y="410"/>
                </a:lnTo>
                <a:lnTo>
                  <a:pt x="339" y="410"/>
                </a:lnTo>
                <a:lnTo>
                  <a:pt x="339" y="411"/>
                </a:lnTo>
                <a:lnTo>
                  <a:pt x="339" y="413"/>
                </a:lnTo>
                <a:lnTo>
                  <a:pt x="339" y="415"/>
                </a:lnTo>
                <a:lnTo>
                  <a:pt x="339" y="416"/>
                </a:lnTo>
                <a:lnTo>
                  <a:pt x="339" y="418"/>
                </a:lnTo>
                <a:lnTo>
                  <a:pt x="339" y="419"/>
                </a:lnTo>
                <a:lnTo>
                  <a:pt x="340" y="419"/>
                </a:lnTo>
                <a:lnTo>
                  <a:pt x="340" y="421"/>
                </a:lnTo>
                <a:lnTo>
                  <a:pt x="340" y="423"/>
                </a:lnTo>
                <a:lnTo>
                  <a:pt x="340" y="424"/>
                </a:lnTo>
                <a:lnTo>
                  <a:pt x="342" y="424"/>
                </a:lnTo>
                <a:lnTo>
                  <a:pt x="340" y="424"/>
                </a:lnTo>
                <a:lnTo>
                  <a:pt x="340" y="426"/>
                </a:lnTo>
                <a:lnTo>
                  <a:pt x="342" y="427"/>
                </a:lnTo>
                <a:lnTo>
                  <a:pt x="342" y="429"/>
                </a:lnTo>
                <a:lnTo>
                  <a:pt x="344" y="431"/>
                </a:lnTo>
                <a:lnTo>
                  <a:pt x="342" y="431"/>
                </a:lnTo>
                <a:lnTo>
                  <a:pt x="344" y="432"/>
                </a:lnTo>
                <a:lnTo>
                  <a:pt x="342" y="432"/>
                </a:lnTo>
                <a:lnTo>
                  <a:pt x="342" y="434"/>
                </a:lnTo>
                <a:lnTo>
                  <a:pt x="342" y="435"/>
                </a:lnTo>
                <a:lnTo>
                  <a:pt x="340" y="435"/>
                </a:lnTo>
                <a:lnTo>
                  <a:pt x="340" y="437"/>
                </a:lnTo>
                <a:lnTo>
                  <a:pt x="340" y="439"/>
                </a:lnTo>
                <a:lnTo>
                  <a:pt x="340" y="440"/>
                </a:lnTo>
                <a:lnTo>
                  <a:pt x="340" y="442"/>
                </a:lnTo>
                <a:lnTo>
                  <a:pt x="340" y="443"/>
                </a:lnTo>
                <a:lnTo>
                  <a:pt x="340" y="445"/>
                </a:lnTo>
                <a:lnTo>
                  <a:pt x="342" y="445"/>
                </a:lnTo>
                <a:lnTo>
                  <a:pt x="342" y="447"/>
                </a:lnTo>
                <a:lnTo>
                  <a:pt x="342" y="448"/>
                </a:lnTo>
                <a:lnTo>
                  <a:pt x="344" y="448"/>
                </a:lnTo>
                <a:lnTo>
                  <a:pt x="344" y="450"/>
                </a:lnTo>
                <a:lnTo>
                  <a:pt x="344" y="451"/>
                </a:lnTo>
                <a:lnTo>
                  <a:pt x="344" y="453"/>
                </a:lnTo>
                <a:lnTo>
                  <a:pt x="342" y="453"/>
                </a:lnTo>
                <a:lnTo>
                  <a:pt x="342" y="455"/>
                </a:lnTo>
                <a:lnTo>
                  <a:pt x="342" y="456"/>
                </a:lnTo>
                <a:lnTo>
                  <a:pt x="342" y="458"/>
                </a:lnTo>
                <a:lnTo>
                  <a:pt x="344" y="458"/>
                </a:lnTo>
                <a:lnTo>
                  <a:pt x="342" y="458"/>
                </a:lnTo>
                <a:lnTo>
                  <a:pt x="344" y="459"/>
                </a:lnTo>
                <a:lnTo>
                  <a:pt x="344" y="461"/>
                </a:lnTo>
                <a:lnTo>
                  <a:pt x="344" y="463"/>
                </a:lnTo>
                <a:lnTo>
                  <a:pt x="345" y="464"/>
                </a:lnTo>
                <a:lnTo>
                  <a:pt x="345" y="466"/>
                </a:lnTo>
                <a:lnTo>
                  <a:pt x="345" y="467"/>
                </a:lnTo>
                <a:lnTo>
                  <a:pt x="345" y="469"/>
                </a:lnTo>
                <a:lnTo>
                  <a:pt x="345" y="471"/>
                </a:lnTo>
                <a:lnTo>
                  <a:pt x="347" y="471"/>
                </a:lnTo>
                <a:lnTo>
                  <a:pt x="347" y="472"/>
                </a:lnTo>
                <a:lnTo>
                  <a:pt x="347" y="474"/>
                </a:lnTo>
                <a:lnTo>
                  <a:pt x="348" y="474"/>
                </a:lnTo>
                <a:lnTo>
                  <a:pt x="348" y="475"/>
                </a:lnTo>
                <a:lnTo>
                  <a:pt x="350" y="477"/>
                </a:lnTo>
                <a:lnTo>
                  <a:pt x="350" y="479"/>
                </a:lnTo>
                <a:lnTo>
                  <a:pt x="350" y="480"/>
                </a:lnTo>
                <a:lnTo>
                  <a:pt x="350" y="482"/>
                </a:lnTo>
                <a:lnTo>
                  <a:pt x="350" y="483"/>
                </a:lnTo>
                <a:lnTo>
                  <a:pt x="350" y="485"/>
                </a:lnTo>
                <a:lnTo>
                  <a:pt x="350" y="487"/>
                </a:lnTo>
                <a:lnTo>
                  <a:pt x="352" y="487"/>
                </a:lnTo>
                <a:lnTo>
                  <a:pt x="352" y="488"/>
                </a:lnTo>
                <a:lnTo>
                  <a:pt x="352" y="490"/>
                </a:lnTo>
                <a:lnTo>
                  <a:pt x="352" y="488"/>
                </a:lnTo>
                <a:lnTo>
                  <a:pt x="352" y="490"/>
                </a:lnTo>
                <a:lnTo>
                  <a:pt x="352" y="491"/>
                </a:lnTo>
                <a:lnTo>
                  <a:pt x="350" y="491"/>
                </a:lnTo>
                <a:lnTo>
                  <a:pt x="350" y="493"/>
                </a:lnTo>
                <a:lnTo>
                  <a:pt x="350" y="495"/>
                </a:lnTo>
                <a:lnTo>
                  <a:pt x="350" y="496"/>
                </a:lnTo>
                <a:lnTo>
                  <a:pt x="348" y="496"/>
                </a:lnTo>
                <a:lnTo>
                  <a:pt x="348" y="498"/>
                </a:lnTo>
                <a:lnTo>
                  <a:pt x="348" y="499"/>
                </a:lnTo>
                <a:lnTo>
                  <a:pt x="350" y="499"/>
                </a:lnTo>
                <a:lnTo>
                  <a:pt x="350" y="501"/>
                </a:lnTo>
                <a:lnTo>
                  <a:pt x="350" y="503"/>
                </a:lnTo>
                <a:lnTo>
                  <a:pt x="348" y="503"/>
                </a:lnTo>
                <a:lnTo>
                  <a:pt x="348" y="501"/>
                </a:lnTo>
                <a:lnTo>
                  <a:pt x="348" y="503"/>
                </a:lnTo>
                <a:lnTo>
                  <a:pt x="348" y="504"/>
                </a:lnTo>
                <a:lnTo>
                  <a:pt x="348" y="506"/>
                </a:lnTo>
                <a:lnTo>
                  <a:pt x="348" y="507"/>
                </a:lnTo>
                <a:lnTo>
                  <a:pt x="348" y="509"/>
                </a:lnTo>
                <a:lnTo>
                  <a:pt x="348" y="511"/>
                </a:lnTo>
                <a:lnTo>
                  <a:pt x="347" y="511"/>
                </a:lnTo>
                <a:lnTo>
                  <a:pt x="347" y="512"/>
                </a:lnTo>
                <a:lnTo>
                  <a:pt x="345" y="512"/>
                </a:lnTo>
                <a:lnTo>
                  <a:pt x="345" y="511"/>
                </a:lnTo>
                <a:lnTo>
                  <a:pt x="344" y="512"/>
                </a:lnTo>
                <a:lnTo>
                  <a:pt x="342" y="514"/>
                </a:lnTo>
                <a:lnTo>
                  <a:pt x="342" y="515"/>
                </a:lnTo>
                <a:lnTo>
                  <a:pt x="340" y="515"/>
                </a:lnTo>
                <a:lnTo>
                  <a:pt x="339" y="515"/>
                </a:lnTo>
                <a:lnTo>
                  <a:pt x="339" y="517"/>
                </a:lnTo>
                <a:lnTo>
                  <a:pt x="337" y="517"/>
                </a:lnTo>
                <a:lnTo>
                  <a:pt x="336" y="515"/>
                </a:lnTo>
                <a:lnTo>
                  <a:pt x="336" y="517"/>
                </a:lnTo>
                <a:lnTo>
                  <a:pt x="337" y="517"/>
                </a:lnTo>
                <a:lnTo>
                  <a:pt x="337" y="519"/>
                </a:lnTo>
                <a:lnTo>
                  <a:pt x="336" y="519"/>
                </a:lnTo>
                <a:lnTo>
                  <a:pt x="336" y="520"/>
                </a:lnTo>
                <a:lnTo>
                  <a:pt x="334" y="520"/>
                </a:lnTo>
                <a:lnTo>
                  <a:pt x="334" y="522"/>
                </a:lnTo>
                <a:lnTo>
                  <a:pt x="334" y="523"/>
                </a:lnTo>
                <a:lnTo>
                  <a:pt x="332" y="523"/>
                </a:lnTo>
                <a:lnTo>
                  <a:pt x="332" y="525"/>
                </a:lnTo>
                <a:lnTo>
                  <a:pt x="332" y="527"/>
                </a:lnTo>
                <a:lnTo>
                  <a:pt x="332" y="528"/>
                </a:lnTo>
                <a:lnTo>
                  <a:pt x="334" y="528"/>
                </a:lnTo>
                <a:lnTo>
                  <a:pt x="334" y="530"/>
                </a:lnTo>
                <a:lnTo>
                  <a:pt x="334" y="531"/>
                </a:lnTo>
                <a:lnTo>
                  <a:pt x="332" y="531"/>
                </a:lnTo>
                <a:lnTo>
                  <a:pt x="334" y="531"/>
                </a:lnTo>
                <a:lnTo>
                  <a:pt x="332" y="531"/>
                </a:lnTo>
                <a:lnTo>
                  <a:pt x="332" y="533"/>
                </a:lnTo>
                <a:lnTo>
                  <a:pt x="332" y="535"/>
                </a:lnTo>
                <a:lnTo>
                  <a:pt x="332" y="536"/>
                </a:lnTo>
                <a:lnTo>
                  <a:pt x="332" y="538"/>
                </a:lnTo>
                <a:lnTo>
                  <a:pt x="331" y="538"/>
                </a:lnTo>
                <a:lnTo>
                  <a:pt x="332" y="538"/>
                </a:lnTo>
                <a:lnTo>
                  <a:pt x="334" y="538"/>
                </a:lnTo>
                <a:lnTo>
                  <a:pt x="334" y="539"/>
                </a:lnTo>
                <a:lnTo>
                  <a:pt x="334" y="541"/>
                </a:lnTo>
                <a:lnTo>
                  <a:pt x="332" y="541"/>
                </a:lnTo>
                <a:lnTo>
                  <a:pt x="332" y="543"/>
                </a:lnTo>
                <a:lnTo>
                  <a:pt x="332" y="544"/>
                </a:lnTo>
                <a:lnTo>
                  <a:pt x="332" y="546"/>
                </a:lnTo>
                <a:lnTo>
                  <a:pt x="334" y="546"/>
                </a:lnTo>
                <a:lnTo>
                  <a:pt x="334" y="547"/>
                </a:lnTo>
                <a:lnTo>
                  <a:pt x="334" y="546"/>
                </a:lnTo>
                <a:lnTo>
                  <a:pt x="336" y="546"/>
                </a:lnTo>
                <a:lnTo>
                  <a:pt x="336" y="544"/>
                </a:lnTo>
                <a:lnTo>
                  <a:pt x="336" y="543"/>
                </a:lnTo>
                <a:lnTo>
                  <a:pt x="336" y="541"/>
                </a:lnTo>
                <a:lnTo>
                  <a:pt x="336" y="539"/>
                </a:lnTo>
                <a:lnTo>
                  <a:pt x="337" y="539"/>
                </a:lnTo>
                <a:lnTo>
                  <a:pt x="337" y="538"/>
                </a:lnTo>
                <a:lnTo>
                  <a:pt x="337" y="536"/>
                </a:lnTo>
                <a:lnTo>
                  <a:pt x="339" y="536"/>
                </a:lnTo>
                <a:lnTo>
                  <a:pt x="339" y="535"/>
                </a:lnTo>
                <a:lnTo>
                  <a:pt x="340" y="533"/>
                </a:lnTo>
                <a:lnTo>
                  <a:pt x="339" y="533"/>
                </a:lnTo>
                <a:lnTo>
                  <a:pt x="339" y="531"/>
                </a:lnTo>
                <a:lnTo>
                  <a:pt x="340" y="531"/>
                </a:lnTo>
                <a:lnTo>
                  <a:pt x="339" y="531"/>
                </a:lnTo>
                <a:lnTo>
                  <a:pt x="340" y="531"/>
                </a:lnTo>
                <a:lnTo>
                  <a:pt x="339" y="531"/>
                </a:lnTo>
                <a:lnTo>
                  <a:pt x="339" y="533"/>
                </a:lnTo>
                <a:lnTo>
                  <a:pt x="339" y="531"/>
                </a:lnTo>
                <a:lnTo>
                  <a:pt x="337" y="530"/>
                </a:lnTo>
                <a:lnTo>
                  <a:pt x="337" y="528"/>
                </a:lnTo>
                <a:lnTo>
                  <a:pt x="337" y="527"/>
                </a:lnTo>
                <a:lnTo>
                  <a:pt x="337" y="525"/>
                </a:lnTo>
                <a:lnTo>
                  <a:pt x="339" y="525"/>
                </a:lnTo>
                <a:lnTo>
                  <a:pt x="339" y="523"/>
                </a:lnTo>
                <a:lnTo>
                  <a:pt x="340" y="523"/>
                </a:lnTo>
                <a:lnTo>
                  <a:pt x="340" y="522"/>
                </a:lnTo>
                <a:lnTo>
                  <a:pt x="340" y="520"/>
                </a:lnTo>
                <a:lnTo>
                  <a:pt x="342" y="520"/>
                </a:lnTo>
                <a:lnTo>
                  <a:pt x="342" y="519"/>
                </a:lnTo>
                <a:lnTo>
                  <a:pt x="344" y="519"/>
                </a:lnTo>
                <a:lnTo>
                  <a:pt x="344" y="517"/>
                </a:lnTo>
                <a:lnTo>
                  <a:pt x="345" y="517"/>
                </a:lnTo>
                <a:lnTo>
                  <a:pt x="345" y="519"/>
                </a:lnTo>
                <a:lnTo>
                  <a:pt x="345" y="520"/>
                </a:lnTo>
                <a:lnTo>
                  <a:pt x="345" y="522"/>
                </a:lnTo>
                <a:lnTo>
                  <a:pt x="347" y="522"/>
                </a:lnTo>
                <a:lnTo>
                  <a:pt x="347" y="523"/>
                </a:lnTo>
                <a:lnTo>
                  <a:pt x="347" y="525"/>
                </a:lnTo>
                <a:lnTo>
                  <a:pt x="345" y="525"/>
                </a:lnTo>
                <a:lnTo>
                  <a:pt x="345" y="527"/>
                </a:lnTo>
                <a:lnTo>
                  <a:pt x="345" y="528"/>
                </a:lnTo>
                <a:lnTo>
                  <a:pt x="345" y="530"/>
                </a:lnTo>
                <a:lnTo>
                  <a:pt x="344" y="530"/>
                </a:lnTo>
                <a:lnTo>
                  <a:pt x="344" y="531"/>
                </a:lnTo>
                <a:lnTo>
                  <a:pt x="344" y="530"/>
                </a:lnTo>
                <a:lnTo>
                  <a:pt x="342" y="530"/>
                </a:lnTo>
                <a:lnTo>
                  <a:pt x="344" y="530"/>
                </a:lnTo>
                <a:lnTo>
                  <a:pt x="344" y="531"/>
                </a:lnTo>
                <a:lnTo>
                  <a:pt x="342" y="531"/>
                </a:lnTo>
                <a:lnTo>
                  <a:pt x="342" y="533"/>
                </a:lnTo>
                <a:lnTo>
                  <a:pt x="340" y="533"/>
                </a:lnTo>
                <a:lnTo>
                  <a:pt x="340" y="535"/>
                </a:lnTo>
                <a:lnTo>
                  <a:pt x="340" y="536"/>
                </a:lnTo>
                <a:lnTo>
                  <a:pt x="339" y="536"/>
                </a:lnTo>
                <a:lnTo>
                  <a:pt x="339" y="538"/>
                </a:lnTo>
                <a:lnTo>
                  <a:pt x="339" y="539"/>
                </a:lnTo>
                <a:lnTo>
                  <a:pt x="339" y="541"/>
                </a:lnTo>
                <a:lnTo>
                  <a:pt x="339" y="543"/>
                </a:lnTo>
                <a:lnTo>
                  <a:pt x="339" y="544"/>
                </a:lnTo>
                <a:lnTo>
                  <a:pt x="339" y="546"/>
                </a:lnTo>
                <a:lnTo>
                  <a:pt x="339" y="544"/>
                </a:lnTo>
                <a:lnTo>
                  <a:pt x="340" y="544"/>
                </a:lnTo>
                <a:lnTo>
                  <a:pt x="342" y="544"/>
                </a:lnTo>
                <a:lnTo>
                  <a:pt x="344" y="544"/>
                </a:lnTo>
                <a:lnTo>
                  <a:pt x="344" y="543"/>
                </a:lnTo>
                <a:lnTo>
                  <a:pt x="342" y="543"/>
                </a:lnTo>
                <a:lnTo>
                  <a:pt x="342" y="541"/>
                </a:lnTo>
                <a:lnTo>
                  <a:pt x="344" y="541"/>
                </a:lnTo>
                <a:lnTo>
                  <a:pt x="344" y="539"/>
                </a:lnTo>
                <a:lnTo>
                  <a:pt x="344" y="538"/>
                </a:lnTo>
                <a:lnTo>
                  <a:pt x="345" y="538"/>
                </a:lnTo>
                <a:lnTo>
                  <a:pt x="345" y="536"/>
                </a:lnTo>
                <a:lnTo>
                  <a:pt x="345" y="535"/>
                </a:lnTo>
                <a:lnTo>
                  <a:pt x="347" y="535"/>
                </a:lnTo>
                <a:lnTo>
                  <a:pt x="347" y="533"/>
                </a:lnTo>
                <a:lnTo>
                  <a:pt x="347" y="535"/>
                </a:lnTo>
                <a:lnTo>
                  <a:pt x="347" y="536"/>
                </a:lnTo>
                <a:lnTo>
                  <a:pt x="347" y="538"/>
                </a:lnTo>
                <a:lnTo>
                  <a:pt x="348" y="538"/>
                </a:lnTo>
                <a:lnTo>
                  <a:pt x="348" y="539"/>
                </a:lnTo>
                <a:lnTo>
                  <a:pt x="350" y="539"/>
                </a:lnTo>
                <a:lnTo>
                  <a:pt x="350" y="541"/>
                </a:lnTo>
                <a:lnTo>
                  <a:pt x="350" y="543"/>
                </a:lnTo>
                <a:lnTo>
                  <a:pt x="348" y="543"/>
                </a:lnTo>
                <a:lnTo>
                  <a:pt x="348" y="541"/>
                </a:lnTo>
                <a:lnTo>
                  <a:pt x="347" y="541"/>
                </a:lnTo>
                <a:lnTo>
                  <a:pt x="345" y="541"/>
                </a:lnTo>
                <a:lnTo>
                  <a:pt x="345" y="543"/>
                </a:lnTo>
                <a:lnTo>
                  <a:pt x="345" y="544"/>
                </a:lnTo>
                <a:lnTo>
                  <a:pt x="345" y="546"/>
                </a:lnTo>
                <a:lnTo>
                  <a:pt x="345" y="547"/>
                </a:lnTo>
                <a:lnTo>
                  <a:pt x="344" y="547"/>
                </a:lnTo>
                <a:lnTo>
                  <a:pt x="344" y="549"/>
                </a:lnTo>
                <a:lnTo>
                  <a:pt x="342" y="547"/>
                </a:lnTo>
                <a:lnTo>
                  <a:pt x="342" y="549"/>
                </a:lnTo>
                <a:lnTo>
                  <a:pt x="340" y="551"/>
                </a:lnTo>
                <a:lnTo>
                  <a:pt x="340" y="549"/>
                </a:lnTo>
                <a:lnTo>
                  <a:pt x="340" y="551"/>
                </a:lnTo>
                <a:lnTo>
                  <a:pt x="340" y="549"/>
                </a:lnTo>
                <a:lnTo>
                  <a:pt x="340" y="551"/>
                </a:lnTo>
                <a:lnTo>
                  <a:pt x="339" y="551"/>
                </a:lnTo>
                <a:lnTo>
                  <a:pt x="337" y="551"/>
                </a:lnTo>
                <a:lnTo>
                  <a:pt x="337" y="552"/>
                </a:lnTo>
                <a:lnTo>
                  <a:pt x="337" y="554"/>
                </a:lnTo>
                <a:lnTo>
                  <a:pt x="336" y="554"/>
                </a:lnTo>
                <a:lnTo>
                  <a:pt x="336" y="555"/>
                </a:lnTo>
                <a:lnTo>
                  <a:pt x="336" y="557"/>
                </a:lnTo>
                <a:lnTo>
                  <a:pt x="336" y="559"/>
                </a:lnTo>
                <a:lnTo>
                  <a:pt x="334" y="559"/>
                </a:lnTo>
                <a:lnTo>
                  <a:pt x="334" y="560"/>
                </a:lnTo>
                <a:lnTo>
                  <a:pt x="334" y="562"/>
                </a:lnTo>
                <a:lnTo>
                  <a:pt x="334" y="563"/>
                </a:lnTo>
                <a:lnTo>
                  <a:pt x="334" y="565"/>
                </a:lnTo>
                <a:lnTo>
                  <a:pt x="334" y="567"/>
                </a:lnTo>
                <a:lnTo>
                  <a:pt x="334" y="568"/>
                </a:lnTo>
                <a:lnTo>
                  <a:pt x="334" y="570"/>
                </a:lnTo>
                <a:lnTo>
                  <a:pt x="336" y="570"/>
                </a:lnTo>
                <a:lnTo>
                  <a:pt x="336" y="571"/>
                </a:lnTo>
                <a:lnTo>
                  <a:pt x="336" y="573"/>
                </a:lnTo>
                <a:lnTo>
                  <a:pt x="337" y="573"/>
                </a:lnTo>
                <a:lnTo>
                  <a:pt x="337" y="575"/>
                </a:lnTo>
                <a:lnTo>
                  <a:pt x="337" y="576"/>
                </a:lnTo>
                <a:lnTo>
                  <a:pt x="339" y="576"/>
                </a:lnTo>
                <a:lnTo>
                  <a:pt x="337" y="576"/>
                </a:lnTo>
                <a:lnTo>
                  <a:pt x="339" y="576"/>
                </a:lnTo>
                <a:lnTo>
                  <a:pt x="337" y="578"/>
                </a:lnTo>
                <a:lnTo>
                  <a:pt x="339" y="578"/>
                </a:lnTo>
                <a:lnTo>
                  <a:pt x="339" y="579"/>
                </a:lnTo>
                <a:lnTo>
                  <a:pt x="337" y="579"/>
                </a:lnTo>
                <a:lnTo>
                  <a:pt x="337" y="581"/>
                </a:lnTo>
                <a:lnTo>
                  <a:pt x="336" y="581"/>
                </a:lnTo>
                <a:lnTo>
                  <a:pt x="336" y="583"/>
                </a:lnTo>
                <a:lnTo>
                  <a:pt x="334" y="584"/>
                </a:lnTo>
                <a:lnTo>
                  <a:pt x="332" y="584"/>
                </a:lnTo>
                <a:lnTo>
                  <a:pt x="332" y="586"/>
                </a:lnTo>
                <a:lnTo>
                  <a:pt x="331" y="586"/>
                </a:lnTo>
                <a:lnTo>
                  <a:pt x="331" y="587"/>
                </a:lnTo>
                <a:lnTo>
                  <a:pt x="329" y="587"/>
                </a:lnTo>
                <a:lnTo>
                  <a:pt x="328" y="589"/>
                </a:lnTo>
                <a:lnTo>
                  <a:pt x="329" y="589"/>
                </a:lnTo>
                <a:lnTo>
                  <a:pt x="329" y="591"/>
                </a:lnTo>
                <a:lnTo>
                  <a:pt x="331" y="591"/>
                </a:lnTo>
                <a:lnTo>
                  <a:pt x="329" y="592"/>
                </a:lnTo>
                <a:lnTo>
                  <a:pt x="331" y="592"/>
                </a:lnTo>
                <a:lnTo>
                  <a:pt x="329" y="594"/>
                </a:lnTo>
                <a:lnTo>
                  <a:pt x="329" y="595"/>
                </a:lnTo>
                <a:lnTo>
                  <a:pt x="329" y="597"/>
                </a:lnTo>
                <a:lnTo>
                  <a:pt x="328" y="597"/>
                </a:lnTo>
                <a:lnTo>
                  <a:pt x="328" y="599"/>
                </a:lnTo>
                <a:lnTo>
                  <a:pt x="326" y="600"/>
                </a:lnTo>
                <a:lnTo>
                  <a:pt x="326" y="602"/>
                </a:lnTo>
                <a:lnTo>
                  <a:pt x="324" y="602"/>
                </a:lnTo>
                <a:lnTo>
                  <a:pt x="324" y="603"/>
                </a:lnTo>
                <a:lnTo>
                  <a:pt x="324" y="605"/>
                </a:lnTo>
                <a:lnTo>
                  <a:pt x="323" y="607"/>
                </a:lnTo>
                <a:lnTo>
                  <a:pt x="323" y="608"/>
                </a:lnTo>
                <a:lnTo>
                  <a:pt x="323" y="610"/>
                </a:lnTo>
                <a:lnTo>
                  <a:pt x="321" y="610"/>
                </a:lnTo>
                <a:lnTo>
                  <a:pt x="321" y="611"/>
                </a:lnTo>
                <a:lnTo>
                  <a:pt x="320" y="611"/>
                </a:lnTo>
                <a:lnTo>
                  <a:pt x="320" y="613"/>
                </a:lnTo>
                <a:lnTo>
                  <a:pt x="320" y="615"/>
                </a:lnTo>
                <a:lnTo>
                  <a:pt x="318" y="615"/>
                </a:lnTo>
                <a:lnTo>
                  <a:pt x="318" y="616"/>
                </a:lnTo>
                <a:lnTo>
                  <a:pt x="318" y="618"/>
                </a:lnTo>
                <a:lnTo>
                  <a:pt x="318" y="619"/>
                </a:lnTo>
                <a:lnTo>
                  <a:pt x="318" y="621"/>
                </a:lnTo>
                <a:lnTo>
                  <a:pt x="318" y="623"/>
                </a:lnTo>
                <a:lnTo>
                  <a:pt x="316" y="623"/>
                </a:lnTo>
                <a:lnTo>
                  <a:pt x="318" y="623"/>
                </a:lnTo>
                <a:lnTo>
                  <a:pt x="318" y="624"/>
                </a:lnTo>
                <a:lnTo>
                  <a:pt x="318" y="626"/>
                </a:lnTo>
                <a:lnTo>
                  <a:pt x="318" y="627"/>
                </a:lnTo>
                <a:lnTo>
                  <a:pt x="318" y="629"/>
                </a:lnTo>
                <a:lnTo>
                  <a:pt x="316" y="629"/>
                </a:lnTo>
                <a:lnTo>
                  <a:pt x="316" y="631"/>
                </a:lnTo>
                <a:lnTo>
                  <a:pt x="316" y="632"/>
                </a:lnTo>
                <a:lnTo>
                  <a:pt x="316" y="634"/>
                </a:lnTo>
                <a:lnTo>
                  <a:pt x="315" y="634"/>
                </a:lnTo>
                <a:lnTo>
                  <a:pt x="315" y="635"/>
                </a:lnTo>
                <a:lnTo>
                  <a:pt x="315" y="637"/>
                </a:lnTo>
                <a:lnTo>
                  <a:pt x="315" y="639"/>
                </a:lnTo>
                <a:lnTo>
                  <a:pt x="313" y="639"/>
                </a:lnTo>
                <a:lnTo>
                  <a:pt x="313" y="640"/>
                </a:lnTo>
                <a:lnTo>
                  <a:pt x="312" y="640"/>
                </a:lnTo>
                <a:lnTo>
                  <a:pt x="312" y="642"/>
                </a:lnTo>
                <a:lnTo>
                  <a:pt x="312" y="643"/>
                </a:lnTo>
                <a:lnTo>
                  <a:pt x="310" y="643"/>
                </a:lnTo>
                <a:lnTo>
                  <a:pt x="310" y="645"/>
                </a:lnTo>
                <a:lnTo>
                  <a:pt x="308" y="645"/>
                </a:lnTo>
                <a:lnTo>
                  <a:pt x="308" y="647"/>
                </a:lnTo>
                <a:lnTo>
                  <a:pt x="307" y="648"/>
                </a:lnTo>
                <a:lnTo>
                  <a:pt x="307" y="650"/>
                </a:lnTo>
                <a:lnTo>
                  <a:pt x="305" y="650"/>
                </a:lnTo>
                <a:lnTo>
                  <a:pt x="304" y="650"/>
                </a:lnTo>
                <a:lnTo>
                  <a:pt x="304" y="651"/>
                </a:lnTo>
                <a:lnTo>
                  <a:pt x="305" y="651"/>
                </a:lnTo>
                <a:lnTo>
                  <a:pt x="304" y="651"/>
                </a:lnTo>
                <a:lnTo>
                  <a:pt x="304" y="653"/>
                </a:lnTo>
                <a:lnTo>
                  <a:pt x="302" y="653"/>
                </a:lnTo>
                <a:lnTo>
                  <a:pt x="302" y="655"/>
                </a:lnTo>
                <a:lnTo>
                  <a:pt x="300" y="655"/>
                </a:lnTo>
                <a:lnTo>
                  <a:pt x="300" y="656"/>
                </a:lnTo>
                <a:lnTo>
                  <a:pt x="300" y="655"/>
                </a:lnTo>
                <a:lnTo>
                  <a:pt x="300" y="656"/>
                </a:lnTo>
                <a:lnTo>
                  <a:pt x="300" y="658"/>
                </a:lnTo>
                <a:lnTo>
                  <a:pt x="299" y="658"/>
                </a:lnTo>
                <a:lnTo>
                  <a:pt x="300" y="658"/>
                </a:lnTo>
                <a:lnTo>
                  <a:pt x="299" y="658"/>
                </a:lnTo>
                <a:lnTo>
                  <a:pt x="297" y="659"/>
                </a:lnTo>
                <a:lnTo>
                  <a:pt x="297" y="661"/>
                </a:lnTo>
                <a:lnTo>
                  <a:pt x="297" y="663"/>
                </a:lnTo>
                <a:lnTo>
                  <a:pt x="296" y="663"/>
                </a:lnTo>
                <a:lnTo>
                  <a:pt x="296" y="664"/>
                </a:lnTo>
                <a:lnTo>
                  <a:pt x="294" y="664"/>
                </a:lnTo>
                <a:lnTo>
                  <a:pt x="294" y="666"/>
                </a:lnTo>
                <a:lnTo>
                  <a:pt x="294" y="667"/>
                </a:lnTo>
                <a:lnTo>
                  <a:pt x="292" y="666"/>
                </a:lnTo>
                <a:lnTo>
                  <a:pt x="292" y="667"/>
                </a:lnTo>
                <a:lnTo>
                  <a:pt x="292" y="669"/>
                </a:lnTo>
                <a:lnTo>
                  <a:pt x="291" y="669"/>
                </a:lnTo>
                <a:lnTo>
                  <a:pt x="291" y="671"/>
                </a:lnTo>
                <a:lnTo>
                  <a:pt x="291" y="672"/>
                </a:lnTo>
                <a:lnTo>
                  <a:pt x="289" y="672"/>
                </a:lnTo>
                <a:lnTo>
                  <a:pt x="289" y="674"/>
                </a:lnTo>
                <a:lnTo>
                  <a:pt x="288" y="674"/>
                </a:lnTo>
                <a:lnTo>
                  <a:pt x="288" y="675"/>
                </a:lnTo>
                <a:lnTo>
                  <a:pt x="286" y="675"/>
                </a:lnTo>
                <a:lnTo>
                  <a:pt x="286" y="677"/>
                </a:lnTo>
                <a:lnTo>
                  <a:pt x="286" y="679"/>
                </a:lnTo>
                <a:lnTo>
                  <a:pt x="284" y="679"/>
                </a:lnTo>
                <a:lnTo>
                  <a:pt x="284" y="680"/>
                </a:lnTo>
                <a:lnTo>
                  <a:pt x="284" y="682"/>
                </a:lnTo>
                <a:lnTo>
                  <a:pt x="283" y="683"/>
                </a:lnTo>
                <a:lnTo>
                  <a:pt x="283" y="685"/>
                </a:lnTo>
                <a:lnTo>
                  <a:pt x="283" y="687"/>
                </a:lnTo>
                <a:lnTo>
                  <a:pt x="281" y="687"/>
                </a:lnTo>
                <a:lnTo>
                  <a:pt x="281" y="688"/>
                </a:lnTo>
                <a:lnTo>
                  <a:pt x="281" y="690"/>
                </a:lnTo>
                <a:lnTo>
                  <a:pt x="280" y="690"/>
                </a:lnTo>
                <a:lnTo>
                  <a:pt x="281" y="690"/>
                </a:lnTo>
                <a:lnTo>
                  <a:pt x="280" y="690"/>
                </a:lnTo>
                <a:lnTo>
                  <a:pt x="281" y="690"/>
                </a:lnTo>
                <a:lnTo>
                  <a:pt x="280" y="691"/>
                </a:lnTo>
                <a:lnTo>
                  <a:pt x="280" y="693"/>
                </a:lnTo>
                <a:lnTo>
                  <a:pt x="280" y="695"/>
                </a:lnTo>
                <a:lnTo>
                  <a:pt x="280" y="696"/>
                </a:lnTo>
                <a:lnTo>
                  <a:pt x="280" y="698"/>
                </a:lnTo>
                <a:lnTo>
                  <a:pt x="280" y="699"/>
                </a:lnTo>
                <a:lnTo>
                  <a:pt x="280" y="701"/>
                </a:lnTo>
                <a:lnTo>
                  <a:pt x="278" y="701"/>
                </a:lnTo>
                <a:lnTo>
                  <a:pt x="278" y="703"/>
                </a:lnTo>
                <a:lnTo>
                  <a:pt x="278" y="704"/>
                </a:lnTo>
                <a:lnTo>
                  <a:pt x="278" y="706"/>
                </a:lnTo>
                <a:lnTo>
                  <a:pt x="276" y="706"/>
                </a:lnTo>
                <a:lnTo>
                  <a:pt x="276" y="707"/>
                </a:lnTo>
                <a:lnTo>
                  <a:pt x="275" y="707"/>
                </a:lnTo>
                <a:lnTo>
                  <a:pt x="275" y="709"/>
                </a:lnTo>
                <a:lnTo>
                  <a:pt x="275" y="711"/>
                </a:lnTo>
                <a:lnTo>
                  <a:pt x="273" y="711"/>
                </a:lnTo>
                <a:lnTo>
                  <a:pt x="273" y="712"/>
                </a:lnTo>
                <a:lnTo>
                  <a:pt x="272" y="712"/>
                </a:lnTo>
                <a:lnTo>
                  <a:pt x="272" y="714"/>
                </a:lnTo>
                <a:lnTo>
                  <a:pt x="272" y="715"/>
                </a:lnTo>
                <a:lnTo>
                  <a:pt x="270" y="715"/>
                </a:lnTo>
                <a:lnTo>
                  <a:pt x="270" y="717"/>
                </a:lnTo>
                <a:lnTo>
                  <a:pt x="268" y="717"/>
                </a:lnTo>
                <a:lnTo>
                  <a:pt x="268" y="719"/>
                </a:lnTo>
                <a:lnTo>
                  <a:pt x="267" y="720"/>
                </a:lnTo>
                <a:lnTo>
                  <a:pt x="265" y="722"/>
                </a:lnTo>
                <a:lnTo>
                  <a:pt x="264" y="722"/>
                </a:lnTo>
                <a:lnTo>
                  <a:pt x="264" y="723"/>
                </a:lnTo>
                <a:lnTo>
                  <a:pt x="262" y="725"/>
                </a:lnTo>
                <a:lnTo>
                  <a:pt x="260" y="725"/>
                </a:lnTo>
                <a:lnTo>
                  <a:pt x="259" y="725"/>
                </a:lnTo>
                <a:lnTo>
                  <a:pt x="259" y="727"/>
                </a:lnTo>
                <a:lnTo>
                  <a:pt x="259" y="725"/>
                </a:lnTo>
                <a:lnTo>
                  <a:pt x="257" y="725"/>
                </a:lnTo>
                <a:lnTo>
                  <a:pt x="259" y="725"/>
                </a:lnTo>
                <a:lnTo>
                  <a:pt x="259" y="723"/>
                </a:lnTo>
                <a:lnTo>
                  <a:pt x="257" y="725"/>
                </a:lnTo>
                <a:lnTo>
                  <a:pt x="257" y="723"/>
                </a:lnTo>
                <a:lnTo>
                  <a:pt x="256" y="723"/>
                </a:lnTo>
                <a:lnTo>
                  <a:pt x="256" y="722"/>
                </a:lnTo>
                <a:lnTo>
                  <a:pt x="256" y="720"/>
                </a:lnTo>
                <a:lnTo>
                  <a:pt x="256" y="719"/>
                </a:lnTo>
                <a:lnTo>
                  <a:pt x="254" y="719"/>
                </a:lnTo>
                <a:lnTo>
                  <a:pt x="254" y="717"/>
                </a:lnTo>
                <a:lnTo>
                  <a:pt x="254" y="715"/>
                </a:lnTo>
                <a:lnTo>
                  <a:pt x="252" y="714"/>
                </a:lnTo>
                <a:lnTo>
                  <a:pt x="252" y="712"/>
                </a:lnTo>
                <a:lnTo>
                  <a:pt x="252" y="711"/>
                </a:lnTo>
                <a:lnTo>
                  <a:pt x="252" y="709"/>
                </a:lnTo>
                <a:lnTo>
                  <a:pt x="251" y="709"/>
                </a:lnTo>
                <a:lnTo>
                  <a:pt x="251" y="707"/>
                </a:lnTo>
                <a:lnTo>
                  <a:pt x="251" y="706"/>
                </a:lnTo>
                <a:lnTo>
                  <a:pt x="251" y="704"/>
                </a:lnTo>
                <a:lnTo>
                  <a:pt x="251" y="703"/>
                </a:lnTo>
                <a:lnTo>
                  <a:pt x="249" y="703"/>
                </a:lnTo>
                <a:lnTo>
                  <a:pt x="249" y="701"/>
                </a:lnTo>
                <a:lnTo>
                  <a:pt x="249" y="699"/>
                </a:lnTo>
                <a:lnTo>
                  <a:pt x="251" y="699"/>
                </a:lnTo>
                <a:lnTo>
                  <a:pt x="251" y="698"/>
                </a:lnTo>
                <a:lnTo>
                  <a:pt x="251" y="696"/>
                </a:lnTo>
                <a:lnTo>
                  <a:pt x="251" y="695"/>
                </a:lnTo>
                <a:lnTo>
                  <a:pt x="251" y="693"/>
                </a:lnTo>
                <a:lnTo>
                  <a:pt x="249" y="693"/>
                </a:lnTo>
                <a:lnTo>
                  <a:pt x="249" y="691"/>
                </a:lnTo>
                <a:lnTo>
                  <a:pt x="248" y="691"/>
                </a:lnTo>
                <a:lnTo>
                  <a:pt x="248" y="690"/>
                </a:lnTo>
                <a:lnTo>
                  <a:pt x="248" y="691"/>
                </a:lnTo>
                <a:lnTo>
                  <a:pt x="246" y="691"/>
                </a:lnTo>
                <a:lnTo>
                  <a:pt x="246" y="690"/>
                </a:lnTo>
                <a:lnTo>
                  <a:pt x="244" y="688"/>
                </a:lnTo>
                <a:lnTo>
                  <a:pt x="244" y="687"/>
                </a:lnTo>
                <a:lnTo>
                  <a:pt x="244" y="685"/>
                </a:lnTo>
                <a:lnTo>
                  <a:pt x="243" y="685"/>
                </a:lnTo>
                <a:lnTo>
                  <a:pt x="243" y="683"/>
                </a:lnTo>
                <a:lnTo>
                  <a:pt x="243" y="682"/>
                </a:lnTo>
                <a:lnTo>
                  <a:pt x="243" y="680"/>
                </a:lnTo>
                <a:lnTo>
                  <a:pt x="241" y="680"/>
                </a:lnTo>
                <a:lnTo>
                  <a:pt x="241" y="679"/>
                </a:lnTo>
                <a:lnTo>
                  <a:pt x="241" y="677"/>
                </a:lnTo>
                <a:lnTo>
                  <a:pt x="243" y="677"/>
                </a:lnTo>
                <a:lnTo>
                  <a:pt x="243" y="675"/>
                </a:lnTo>
                <a:lnTo>
                  <a:pt x="243" y="674"/>
                </a:lnTo>
                <a:lnTo>
                  <a:pt x="243" y="672"/>
                </a:lnTo>
                <a:lnTo>
                  <a:pt x="244" y="671"/>
                </a:lnTo>
                <a:lnTo>
                  <a:pt x="246" y="669"/>
                </a:lnTo>
                <a:lnTo>
                  <a:pt x="246" y="667"/>
                </a:lnTo>
                <a:lnTo>
                  <a:pt x="248" y="667"/>
                </a:lnTo>
                <a:lnTo>
                  <a:pt x="248" y="666"/>
                </a:lnTo>
                <a:lnTo>
                  <a:pt x="248" y="664"/>
                </a:lnTo>
                <a:lnTo>
                  <a:pt x="249" y="664"/>
                </a:lnTo>
                <a:lnTo>
                  <a:pt x="249" y="663"/>
                </a:lnTo>
                <a:lnTo>
                  <a:pt x="249" y="661"/>
                </a:lnTo>
                <a:lnTo>
                  <a:pt x="249" y="659"/>
                </a:lnTo>
                <a:lnTo>
                  <a:pt x="251" y="659"/>
                </a:lnTo>
                <a:lnTo>
                  <a:pt x="251" y="658"/>
                </a:lnTo>
                <a:lnTo>
                  <a:pt x="251" y="656"/>
                </a:lnTo>
                <a:lnTo>
                  <a:pt x="251" y="655"/>
                </a:lnTo>
                <a:lnTo>
                  <a:pt x="251" y="653"/>
                </a:lnTo>
                <a:lnTo>
                  <a:pt x="251" y="651"/>
                </a:lnTo>
                <a:lnTo>
                  <a:pt x="251" y="650"/>
                </a:lnTo>
                <a:lnTo>
                  <a:pt x="251" y="648"/>
                </a:lnTo>
                <a:lnTo>
                  <a:pt x="251" y="647"/>
                </a:lnTo>
                <a:lnTo>
                  <a:pt x="252" y="647"/>
                </a:lnTo>
                <a:lnTo>
                  <a:pt x="252" y="645"/>
                </a:lnTo>
                <a:lnTo>
                  <a:pt x="254" y="645"/>
                </a:lnTo>
                <a:lnTo>
                  <a:pt x="254" y="643"/>
                </a:lnTo>
                <a:lnTo>
                  <a:pt x="254" y="642"/>
                </a:lnTo>
                <a:lnTo>
                  <a:pt x="256" y="642"/>
                </a:lnTo>
                <a:lnTo>
                  <a:pt x="256" y="640"/>
                </a:lnTo>
                <a:lnTo>
                  <a:pt x="257" y="640"/>
                </a:lnTo>
                <a:lnTo>
                  <a:pt x="257" y="639"/>
                </a:lnTo>
                <a:lnTo>
                  <a:pt x="257" y="637"/>
                </a:lnTo>
                <a:lnTo>
                  <a:pt x="259" y="637"/>
                </a:lnTo>
                <a:lnTo>
                  <a:pt x="259" y="635"/>
                </a:lnTo>
                <a:lnTo>
                  <a:pt x="259" y="634"/>
                </a:lnTo>
                <a:lnTo>
                  <a:pt x="260" y="632"/>
                </a:lnTo>
                <a:lnTo>
                  <a:pt x="260" y="631"/>
                </a:lnTo>
                <a:lnTo>
                  <a:pt x="260" y="629"/>
                </a:lnTo>
                <a:lnTo>
                  <a:pt x="262" y="629"/>
                </a:lnTo>
                <a:lnTo>
                  <a:pt x="262" y="627"/>
                </a:lnTo>
                <a:lnTo>
                  <a:pt x="264" y="627"/>
                </a:lnTo>
                <a:lnTo>
                  <a:pt x="264" y="626"/>
                </a:lnTo>
                <a:lnTo>
                  <a:pt x="264" y="624"/>
                </a:lnTo>
                <a:lnTo>
                  <a:pt x="265" y="624"/>
                </a:lnTo>
                <a:lnTo>
                  <a:pt x="265" y="623"/>
                </a:lnTo>
                <a:lnTo>
                  <a:pt x="267" y="623"/>
                </a:lnTo>
                <a:lnTo>
                  <a:pt x="267" y="621"/>
                </a:lnTo>
                <a:lnTo>
                  <a:pt x="267" y="619"/>
                </a:lnTo>
                <a:lnTo>
                  <a:pt x="268" y="619"/>
                </a:lnTo>
                <a:lnTo>
                  <a:pt x="268" y="618"/>
                </a:lnTo>
                <a:lnTo>
                  <a:pt x="270" y="618"/>
                </a:lnTo>
                <a:lnTo>
                  <a:pt x="270" y="616"/>
                </a:lnTo>
                <a:lnTo>
                  <a:pt x="272" y="616"/>
                </a:lnTo>
                <a:lnTo>
                  <a:pt x="272" y="615"/>
                </a:lnTo>
                <a:lnTo>
                  <a:pt x="273" y="615"/>
                </a:lnTo>
                <a:lnTo>
                  <a:pt x="272" y="615"/>
                </a:lnTo>
                <a:lnTo>
                  <a:pt x="273" y="615"/>
                </a:lnTo>
                <a:lnTo>
                  <a:pt x="272" y="615"/>
                </a:lnTo>
                <a:lnTo>
                  <a:pt x="273" y="615"/>
                </a:lnTo>
                <a:lnTo>
                  <a:pt x="273" y="613"/>
                </a:lnTo>
                <a:lnTo>
                  <a:pt x="275" y="613"/>
                </a:lnTo>
                <a:lnTo>
                  <a:pt x="275" y="611"/>
                </a:lnTo>
                <a:lnTo>
                  <a:pt x="276" y="611"/>
                </a:lnTo>
                <a:lnTo>
                  <a:pt x="276" y="610"/>
                </a:lnTo>
                <a:lnTo>
                  <a:pt x="278" y="610"/>
                </a:lnTo>
                <a:lnTo>
                  <a:pt x="278" y="608"/>
                </a:lnTo>
                <a:lnTo>
                  <a:pt x="280" y="608"/>
                </a:lnTo>
                <a:lnTo>
                  <a:pt x="280" y="607"/>
                </a:lnTo>
                <a:lnTo>
                  <a:pt x="280" y="605"/>
                </a:lnTo>
                <a:lnTo>
                  <a:pt x="281" y="605"/>
                </a:lnTo>
                <a:lnTo>
                  <a:pt x="281" y="603"/>
                </a:lnTo>
                <a:lnTo>
                  <a:pt x="283" y="602"/>
                </a:lnTo>
                <a:lnTo>
                  <a:pt x="283" y="600"/>
                </a:lnTo>
                <a:lnTo>
                  <a:pt x="284" y="599"/>
                </a:lnTo>
                <a:lnTo>
                  <a:pt x="284" y="597"/>
                </a:lnTo>
                <a:lnTo>
                  <a:pt x="286" y="597"/>
                </a:lnTo>
                <a:lnTo>
                  <a:pt x="288" y="595"/>
                </a:lnTo>
                <a:lnTo>
                  <a:pt x="288" y="594"/>
                </a:lnTo>
                <a:lnTo>
                  <a:pt x="289" y="594"/>
                </a:lnTo>
                <a:lnTo>
                  <a:pt x="289" y="592"/>
                </a:lnTo>
                <a:lnTo>
                  <a:pt x="291" y="592"/>
                </a:lnTo>
                <a:lnTo>
                  <a:pt x="291" y="591"/>
                </a:lnTo>
                <a:lnTo>
                  <a:pt x="292" y="591"/>
                </a:lnTo>
                <a:lnTo>
                  <a:pt x="292" y="589"/>
                </a:lnTo>
                <a:lnTo>
                  <a:pt x="294" y="589"/>
                </a:lnTo>
                <a:lnTo>
                  <a:pt x="294" y="587"/>
                </a:lnTo>
                <a:lnTo>
                  <a:pt x="296" y="587"/>
                </a:lnTo>
                <a:lnTo>
                  <a:pt x="296" y="586"/>
                </a:lnTo>
                <a:lnTo>
                  <a:pt x="297" y="586"/>
                </a:lnTo>
                <a:lnTo>
                  <a:pt x="297" y="584"/>
                </a:lnTo>
                <a:lnTo>
                  <a:pt x="299" y="584"/>
                </a:lnTo>
                <a:lnTo>
                  <a:pt x="299" y="583"/>
                </a:lnTo>
                <a:lnTo>
                  <a:pt x="300" y="583"/>
                </a:lnTo>
                <a:lnTo>
                  <a:pt x="300" y="581"/>
                </a:lnTo>
                <a:lnTo>
                  <a:pt x="302" y="581"/>
                </a:lnTo>
                <a:lnTo>
                  <a:pt x="300" y="581"/>
                </a:lnTo>
                <a:lnTo>
                  <a:pt x="302" y="579"/>
                </a:lnTo>
                <a:lnTo>
                  <a:pt x="304" y="579"/>
                </a:lnTo>
                <a:lnTo>
                  <a:pt x="304" y="578"/>
                </a:lnTo>
                <a:lnTo>
                  <a:pt x="302" y="578"/>
                </a:lnTo>
                <a:lnTo>
                  <a:pt x="302" y="576"/>
                </a:lnTo>
                <a:lnTo>
                  <a:pt x="302" y="575"/>
                </a:lnTo>
                <a:lnTo>
                  <a:pt x="300" y="575"/>
                </a:lnTo>
                <a:lnTo>
                  <a:pt x="299" y="575"/>
                </a:lnTo>
                <a:lnTo>
                  <a:pt x="299" y="573"/>
                </a:lnTo>
                <a:lnTo>
                  <a:pt x="299" y="571"/>
                </a:lnTo>
                <a:lnTo>
                  <a:pt x="297" y="571"/>
                </a:lnTo>
                <a:lnTo>
                  <a:pt x="297" y="570"/>
                </a:lnTo>
                <a:lnTo>
                  <a:pt x="297" y="568"/>
                </a:lnTo>
                <a:lnTo>
                  <a:pt x="297" y="567"/>
                </a:lnTo>
                <a:lnTo>
                  <a:pt x="297" y="565"/>
                </a:lnTo>
                <a:lnTo>
                  <a:pt x="296" y="565"/>
                </a:lnTo>
                <a:lnTo>
                  <a:pt x="297" y="565"/>
                </a:lnTo>
                <a:lnTo>
                  <a:pt x="296" y="565"/>
                </a:lnTo>
                <a:lnTo>
                  <a:pt x="296" y="563"/>
                </a:lnTo>
                <a:lnTo>
                  <a:pt x="294" y="562"/>
                </a:lnTo>
                <a:lnTo>
                  <a:pt x="292" y="562"/>
                </a:lnTo>
                <a:lnTo>
                  <a:pt x="292" y="560"/>
                </a:lnTo>
                <a:lnTo>
                  <a:pt x="291" y="560"/>
                </a:lnTo>
                <a:lnTo>
                  <a:pt x="289" y="559"/>
                </a:lnTo>
                <a:lnTo>
                  <a:pt x="288" y="557"/>
                </a:lnTo>
                <a:lnTo>
                  <a:pt x="288" y="555"/>
                </a:lnTo>
                <a:lnTo>
                  <a:pt x="286" y="555"/>
                </a:lnTo>
                <a:lnTo>
                  <a:pt x="288" y="554"/>
                </a:lnTo>
                <a:lnTo>
                  <a:pt x="286" y="554"/>
                </a:lnTo>
                <a:lnTo>
                  <a:pt x="286" y="552"/>
                </a:lnTo>
                <a:lnTo>
                  <a:pt x="286" y="551"/>
                </a:lnTo>
                <a:lnTo>
                  <a:pt x="286" y="549"/>
                </a:lnTo>
                <a:lnTo>
                  <a:pt x="286" y="547"/>
                </a:lnTo>
                <a:lnTo>
                  <a:pt x="288" y="547"/>
                </a:lnTo>
                <a:lnTo>
                  <a:pt x="286" y="546"/>
                </a:lnTo>
                <a:lnTo>
                  <a:pt x="286" y="544"/>
                </a:lnTo>
                <a:lnTo>
                  <a:pt x="286" y="543"/>
                </a:lnTo>
                <a:lnTo>
                  <a:pt x="286" y="541"/>
                </a:lnTo>
                <a:lnTo>
                  <a:pt x="284" y="539"/>
                </a:lnTo>
                <a:lnTo>
                  <a:pt x="284" y="538"/>
                </a:lnTo>
                <a:lnTo>
                  <a:pt x="284" y="536"/>
                </a:lnTo>
                <a:lnTo>
                  <a:pt x="283" y="535"/>
                </a:lnTo>
                <a:lnTo>
                  <a:pt x="283" y="533"/>
                </a:lnTo>
                <a:lnTo>
                  <a:pt x="283" y="531"/>
                </a:lnTo>
                <a:lnTo>
                  <a:pt x="283" y="530"/>
                </a:lnTo>
                <a:lnTo>
                  <a:pt x="283" y="528"/>
                </a:lnTo>
                <a:lnTo>
                  <a:pt x="283" y="527"/>
                </a:lnTo>
                <a:lnTo>
                  <a:pt x="284" y="527"/>
                </a:lnTo>
                <a:lnTo>
                  <a:pt x="284" y="525"/>
                </a:lnTo>
                <a:lnTo>
                  <a:pt x="284" y="523"/>
                </a:lnTo>
                <a:lnTo>
                  <a:pt x="283" y="523"/>
                </a:lnTo>
                <a:lnTo>
                  <a:pt x="283" y="522"/>
                </a:lnTo>
                <a:lnTo>
                  <a:pt x="283" y="520"/>
                </a:lnTo>
                <a:lnTo>
                  <a:pt x="283" y="519"/>
                </a:lnTo>
                <a:lnTo>
                  <a:pt x="283" y="517"/>
                </a:lnTo>
                <a:lnTo>
                  <a:pt x="283" y="515"/>
                </a:lnTo>
                <a:lnTo>
                  <a:pt x="284" y="515"/>
                </a:lnTo>
                <a:lnTo>
                  <a:pt x="284" y="514"/>
                </a:lnTo>
                <a:lnTo>
                  <a:pt x="284" y="512"/>
                </a:lnTo>
                <a:lnTo>
                  <a:pt x="283" y="512"/>
                </a:lnTo>
                <a:lnTo>
                  <a:pt x="283" y="511"/>
                </a:lnTo>
                <a:lnTo>
                  <a:pt x="283" y="509"/>
                </a:lnTo>
                <a:lnTo>
                  <a:pt x="283" y="507"/>
                </a:lnTo>
                <a:lnTo>
                  <a:pt x="281" y="507"/>
                </a:lnTo>
                <a:lnTo>
                  <a:pt x="283" y="507"/>
                </a:lnTo>
                <a:lnTo>
                  <a:pt x="283" y="506"/>
                </a:lnTo>
                <a:lnTo>
                  <a:pt x="281" y="504"/>
                </a:lnTo>
                <a:lnTo>
                  <a:pt x="281" y="503"/>
                </a:lnTo>
                <a:lnTo>
                  <a:pt x="281" y="501"/>
                </a:lnTo>
                <a:lnTo>
                  <a:pt x="281" y="499"/>
                </a:lnTo>
                <a:lnTo>
                  <a:pt x="281" y="498"/>
                </a:lnTo>
                <a:lnTo>
                  <a:pt x="281" y="496"/>
                </a:lnTo>
                <a:lnTo>
                  <a:pt x="281" y="495"/>
                </a:lnTo>
                <a:lnTo>
                  <a:pt x="280" y="495"/>
                </a:lnTo>
                <a:lnTo>
                  <a:pt x="280" y="493"/>
                </a:lnTo>
                <a:lnTo>
                  <a:pt x="278" y="493"/>
                </a:lnTo>
                <a:lnTo>
                  <a:pt x="278" y="491"/>
                </a:lnTo>
                <a:lnTo>
                  <a:pt x="278" y="490"/>
                </a:lnTo>
                <a:lnTo>
                  <a:pt x="276" y="490"/>
                </a:lnTo>
                <a:lnTo>
                  <a:pt x="276" y="488"/>
                </a:lnTo>
                <a:lnTo>
                  <a:pt x="275" y="488"/>
                </a:lnTo>
                <a:lnTo>
                  <a:pt x="275" y="487"/>
                </a:lnTo>
                <a:lnTo>
                  <a:pt x="273" y="487"/>
                </a:lnTo>
                <a:lnTo>
                  <a:pt x="273" y="485"/>
                </a:lnTo>
                <a:lnTo>
                  <a:pt x="272" y="483"/>
                </a:lnTo>
                <a:lnTo>
                  <a:pt x="272" y="482"/>
                </a:lnTo>
                <a:lnTo>
                  <a:pt x="272" y="480"/>
                </a:lnTo>
                <a:lnTo>
                  <a:pt x="270" y="482"/>
                </a:lnTo>
                <a:lnTo>
                  <a:pt x="270" y="480"/>
                </a:lnTo>
                <a:lnTo>
                  <a:pt x="270" y="479"/>
                </a:lnTo>
                <a:lnTo>
                  <a:pt x="268" y="479"/>
                </a:lnTo>
                <a:lnTo>
                  <a:pt x="268" y="477"/>
                </a:lnTo>
                <a:lnTo>
                  <a:pt x="268" y="475"/>
                </a:lnTo>
                <a:lnTo>
                  <a:pt x="267" y="475"/>
                </a:lnTo>
                <a:lnTo>
                  <a:pt x="267" y="474"/>
                </a:lnTo>
                <a:lnTo>
                  <a:pt x="267" y="472"/>
                </a:lnTo>
                <a:lnTo>
                  <a:pt x="267" y="471"/>
                </a:lnTo>
                <a:lnTo>
                  <a:pt x="267" y="469"/>
                </a:lnTo>
                <a:lnTo>
                  <a:pt x="267" y="467"/>
                </a:lnTo>
                <a:lnTo>
                  <a:pt x="267" y="466"/>
                </a:lnTo>
                <a:lnTo>
                  <a:pt x="267" y="464"/>
                </a:lnTo>
                <a:lnTo>
                  <a:pt x="265" y="464"/>
                </a:lnTo>
                <a:lnTo>
                  <a:pt x="265" y="463"/>
                </a:lnTo>
                <a:lnTo>
                  <a:pt x="264" y="463"/>
                </a:lnTo>
                <a:lnTo>
                  <a:pt x="264" y="461"/>
                </a:lnTo>
                <a:lnTo>
                  <a:pt x="264" y="459"/>
                </a:lnTo>
                <a:lnTo>
                  <a:pt x="262" y="459"/>
                </a:lnTo>
                <a:lnTo>
                  <a:pt x="262" y="458"/>
                </a:lnTo>
                <a:lnTo>
                  <a:pt x="262" y="456"/>
                </a:lnTo>
                <a:lnTo>
                  <a:pt x="262" y="455"/>
                </a:lnTo>
                <a:lnTo>
                  <a:pt x="262" y="456"/>
                </a:lnTo>
                <a:lnTo>
                  <a:pt x="262" y="455"/>
                </a:lnTo>
                <a:lnTo>
                  <a:pt x="262" y="453"/>
                </a:lnTo>
                <a:lnTo>
                  <a:pt x="260" y="453"/>
                </a:lnTo>
                <a:lnTo>
                  <a:pt x="262" y="453"/>
                </a:lnTo>
                <a:lnTo>
                  <a:pt x="260" y="451"/>
                </a:lnTo>
                <a:lnTo>
                  <a:pt x="260" y="450"/>
                </a:lnTo>
                <a:lnTo>
                  <a:pt x="260" y="448"/>
                </a:lnTo>
                <a:lnTo>
                  <a:pt x="260" y="447"/>
                </a:lnTo>
                <a:lnTo>
                  <a:pt x="259" y="447"/>
                </a:lnTo>
                <a:lnTo>
                  <a:pt x="257" y="447"/>
                </a:lnTo>
                <a:lnTo>
                  <a:pt x="257" y="445"/>
                </a:lnTo>
                <a:lnTo>
                  <a:pt x="257" y="443"/>
                </a:lnTo>
                <a:lnTo>
                  <a:pt x="257" y="442"/>
                </a:lnTo>
                <a:lnTo>
                  <a:pt x="257" y="440"/>
                </a:lnTo>
                <a:lnTo>
                  <a:pt x="257" y="439"/>
                </a:lnTo>
                <a:lnTo>
                  <a:pt x="257" y="437"/>
                </a:lnTo>
                <a:lnTo>
                  <a:pt x="257" y="435"/>
                </a:lnTo>
                <a:lnTo>
                  <a:pt x="257" y="434"/>
                </a:lnTo>
                <a:lnTo>
                  <a:pt x="257" y="432"/>
                </a:lnTo>
                <a:lnTo>
                  <a:pt x="259" y="432"/>
                </a:lnTo>
                <a:lnTo>
                  <a:pt x="259" y="431"/>
                </a:lnTo>
                <a:lnTo>
                  <a:pt x="257" y="431"/>
                </a:lnTo>
                <a:lnTo>
                  <a:pt x="257" y="429"/>
                </a:lnTo>
                <a:lnTo>
                  <a:pt x="257" y="427"/>
                </a:lnTo>
                <a:lnTo>
                  <a:pt x="259" y="427"/>
                </a:lnTo>
                <a:lnTo>
                  <a:pt x="259" y="426"/>
                </a:lnTo>
                <a:lnTo>
                  <a:pt x="259" y="424"/>
                </a:lnTo>
                <a:lnTo>
                  <a:pt x="259" y="423"/>
                </a:lnTo>
                <a:lnTo>
                  <a:pt x="259" y="421"/>
                </a:lnTo>
                <a:lnTo>
                  <a:pt x="259" y="419"/>
                </a:lnTo>
                <a:lnTo>
                  <a:pt x="259" y="418"/>
                </a:lnTo>
                <a:lnTo>
                  <a:pt x="259" y="416"/>
                </a:lnTo>
                <a:lnTo>
                  <a:pt x="260" y="416"/>
                </a:lnTo>
                <a:lnTo>
                  <a:pt x="260" y="415"/>
                </a:lnTo>
                <a:lnTo>
                  <a:pt x="262" y="415"/>
                </a:lnTo>
                <a:lnTo>
                  <a:pt x="262" y="413"/>
                </a:lnTo>
                <a:lnTo>
                  <a:pt x="262" y="411"/>
                </a:lnTo>
                <a:lnTo>
                  <a:pt x="262" y="410"/>
                </a:lnTo>
                <a:lnTo>
                  <a:pt x="262" y="408"/>
                </a:lnTo>
                <a:lnTo>
                  <a:pt x="262" y="407"/>
                </a:lnTo>
                <a:lnTo>
                  <a:pt x="262" y="405"/>
                </a:lnTo>
                <a:lnTo>
                  <a:pt x="264" y="405"/>
                </a:lnTo>
                <a:lnTo>
                  <a:pt x="264" y="403"/>
                </a:lnTo>
                <a:lnTo>
                  <a:pt x="262" y="403"/>
                </a:lnTo>
                <a:lnTo>
                  <a:pt x="264" y="403"/>
                </a:lnTo>
                <a:lnTo>
                  <a:pt x="264" y="402"/>
                </a:lnTo>
                <a:lnTo>
                  <a:pt x="262" y="402"/>
                </a:lnTo>
                <a:lnTo>
                  <a:pt x="262" y="400"/>
                </a:lnTo>
                <a:lnTo>
                  <a:pt x="264" y="399"/>
                </a:lnTo>
                <a:lnTo>
                  <a:pt x="264" y="397"/>
                </a:lnTo>
                <a:lnTo>
                  <a:pt x="262" y="397"/>
                </a:lnTo>
                <a:lnTo>
                  <a:pt x="262" y="395"/>
                </a:lnTo>
                <a:lnTo>
                  <a:pt x="262" y="394"/>
                </a:lnTo>
                <a:lnTo>
                  <a:pt x="262" y="392"/>
                </a:lnTo>
                <a:lnTo>
                  <a:pt x="262" y="391"/>
                </a:lnTo>
                <a:lnTo>
                  <a:pt x="262" y="389"/>
                </a:lnTo>
                <a:lnTo>
                  <a:pt x="264" y="387"/>
                </a:lnTo>
                <a:lnTo>
                  <a:pt x="264" y="386"/>
                </a:lnTo>
                <a:lnTo>
                  <a:pt x="264" y="384"/>
                </a:lnTo>
                <a:lnTo>
                  <a:pt x="262" y="384"/>
                </a:lnTo>
                <a:lnTo>
                  <a:pt x="262" y="383"/>
                </a:lnTo>
                <a:lnTo>
                  <a:pt x="260" y="383"/>
                </a:lnTo>
                <a:lnTo>
                  <a:pt x="259" y="383"/>
                </a:lnTo>
                <a:lnTo>
                  <a:pt x="259" y="381"/>
                </a:lnTo>
                <a:lnTo>
                  <a:pt x="259" y="379"/>
                </a:lnTo>
                <a:lnTo>
                  <a:pt x="259" y="378"/>
                </a:lnTo>
                <a:lnTo>
                  <a:pt x="257" y="378"/>
                </a:lnTo>
                <a:lnTo>
                  <a:pt x="257" y="379"/>
                </a:lnTo>
                <a:lnTo>
                  <a:pt x="257" y="378"/>
                </a:lnTo>
                <a:lnTo>
                  <a:pt x="256" y="378"/>
                </a:lnTo>
                <a:lnTo>
                  <a:pt x="254" y="378"/>
                </a:lnTo>
                <a:lnTo>
                  <a:pt x="254" y="376"/>
                </a:lnTo>
                <a:lnTo>
                  <a:pt x="254" y="375"/>
                </a:lnTo>
                <a:lnTo>
                  <a:pt x="254" y="373"/>
                </a:lnTo>
                <a:lnTo>
                  <a:pt x="252" y="373"/>
                </a:lnTo>
                <a:lnTo>
                  <a:pt x="252" y="371"/>
                </a:lnTo>
                <a:lnTo>
                  <a:pt x="252" y="370"/>
                </a:lnTo>
                <a:lnTo>
                  <a:pt x="252" y="371"/>
                </a:lnTo>
                <a:lnTo>
                  <a:pt x="251" y="370"/>
                </a:lnTo>
                <a:lnTo>
                  <a:pt x="251" y="368"/>
                </a:lnTo>
                <a:lnTo>
                  <a:pt x="251" y="367"/>
                </a:lnTo>
                <a:lnTo>
                  <a:pt x="251" y="365"/>
                </a:lnTo>
                <a:lnTo>
                  <a:pt x="251" y="363"/>
                </a:lnTo>
                <a:lnTo>
                  <a:pt x="251" y="362"/>
                </a:lnTo>
                <a:lnTo>
                  <a:pt x="251" y="360"/>
                </a:lnTo>
                <a:lnTo>
                  <a:pt x="251" y="359"/>
                </a:lnTo>
                <a:lnTo>
                  <a:pt x="251" y="357"/>
                </a:lnTo>
                <a:lnTo>
                  <a:pt x="249" y="355"/>
                </a:lnTo>
                <a:lnTo>
                  <a:pt x="249" y="354"/>
                </a:lnTo>
                <a:lnTo>
                  <a:pt x="249" y="352"/>
                </a:lnTo>
                <a:lnTo>
                  <a:pt x="249" y="351"/>
                </a:lnTo>
                <a:lnTo>
                  <a:pt x="251" y="351"/>
                </a:lnTo>
                <a:lnTo>
                  <a:pt x="251" y="352"/>
                </a:lnTo>
                <a:lnTo>
                  <a:pt x="251" y="351"/>
                </a:lnTo>
                <a:lnTo>
                  <a:pt x="251" y="349"/>
                </a:lnTo>
                <a:lnTo>
                  <a:pt x="251" y="347"/>
                </a:lnTo>
                <a:lnTo>
                  <a:pt x="251" y="346"/>
                </a:lnTo>
                <a:lnTo>
                  <a:pt x="251" y="344"/>
                </a:lnTo>
                <a:lnTo>
                  <a:pt x="252" y="344"/>
                </a:lnTo>
                <a:lnTo>
                  <a:pt x="252" y="343"/>
                </a:lnTo>
                <a:lnTo>
                  <a:pt x="252" y="341"/>
                </a:lnTo>
                <a:lnTo>
                  <a:pt x="254" y="341"/>
                </a:lnTo>
                <a:lnTo>
                  <a:pt x="254" y="339"/>
                </a:lnTo>
                <a:lnTo>
                  <a:pt x="256" y="339"/>
                </a:lnTo>
                <a:lnTo>
                  <a:pt x="256" y="338"/>
                </a:lnTo>
                <a:lnTo>
                  <a:pt x="256" y="336"/>
                </a:lnTo>
                <a:lnTo>
                  <a:pt x="256" y="335"/>
                </a:lnTo>
                <a:lnTo>
                  <a:pt x="257" y="335"/>
                </a:lnTo>
                <a:lnTo>
                  <a:pt x="257" y="333"/>
                </a:lnTo>
                <a:lnTo>
                  <a:pt x="257" y="331"/>
                </a:lnTo>
                <a:lnTo>
                  <a:pt x="257" y="330"/>
                </a:lnTo>
                <a:lnTo>
                  <a:pt x="259" y="330"/>
                </a:lnTo>
                <a:lnTo>
                  <a:pt x="260" y="330"/>
                </a:lnTo>
                <a:lnTo>
                  <a:pt x="260" y="328"/>
                </a:lnTo>
                <a:lnTo>
                  <a:pt x="260" y="327"/>
                </a:lnTo>
                <a:lnTo>
                  <a:pt x="262" y="327"/>
                </a:lnTo>
                <a:lnTo>
                  <a:pt x="262" y="325"/>
                </a:lnTo>
                <a:lnTo>
                  <a:pt x="264" y="325"/>
                </a:lnTo>
                <a:lnTo>
                  <a:pt x="264" y="323"/>
                </a:lnTo>
                <a:lnTo>
                  <a:pt x="265" y="323"/>
                </a:lnTo>
                <a:lnTo>
                  <a:pt x="265" y="322"/>
                </a:lnTo>
                <a:lnTo>
                  <a:pt x="267" y="322"/>
                </a:lnTo>
                <a:lnTo>
                  <a:pt x="267" y="320"/>
                </a:lnTo>
                <a:lnTo>
                  <a:pt x="268" y="320"/>
                </a:lnTo>
                <a:lnTo>
                  <a:pt x="268" y="319"/>
                </a:lnTo>
                <a:lnTo>
                  <a:pt x="270" y="317"/>
                </a:lnTo>
                <a:lnTo>
                  <a:pt x="268" y="317"/>
                </a:lnTo>
                <a:lnTo>
                  <a:pt x="268" y="315"/>
                </a:lnTo>
                <a:lnTo>
                  <a:pt x="270" y="315"/>
                </a:lnTo>
                <a:lnTo>
                  <a:pt x="272" y="314"/>
                </a:lnTo>
                <a:lnTo>
                  <a:pt x="272" y="312"/>
                </a:lnTo>
                <a:lnTo>
                  <a:pt x="272" y="311"/>
                </a:lnTo>
                <a:lnTo>
                  <a:pt x="273" y="311"/>
                </a:lnTo>
                <a:lnTo>
                  <a:pt x="272" y="311"/>
                </a:lnTo>
                <a:lnTo>
                  <a:pt x="273" y="311"/>
                </a:lnTo>
                <a:lnTo>
                  <a:pt x="273" y="309"/>
                </a:lnTo>
                <a:lnTo>
                  <a:pt x="273" y="307"/>
                </a:lnTo>
                <a:lnTo>
                  <a:pt x="275" y="307"/>
                </a:lnTo>
                <a:lnTo>
                  <a:pt x="275" y="306"/>
                </a:lnTo>
                <a:lnTo>
                  <a:pt x="275" y="304"/>
                </a:lnTo>
                <a:lnTo>
                  <a:pt x="276" y="304"/>
                </a:lnTo>
                <a:lnTo>
                  <a:pt x="276" y="303"/>
                </a:lnTo>
                <a:lnTo>
                  <a:pt x="276" y="301"/>
                </a:lnTo>
                <a:lnTo>
                  <a:pt x="278" y="301"/>
                </a:lnTo>
                <a:lnTo>
                  <a:pt x="278" y="299"/>
                </a:lnTo>
                <a:lnTo>
                  <a:pt x="278" y="298"/>
                </a:lnTo>
                <a:lnTo>
                  <a:pt x="280" y="298"/>
                </a:lnTo>
                <a:lnTo>
                  <a:pt x="280" y="296"/>
                </a:lnTo>
                <a:lnTo>
                  <a:pt x="281" y="296"/>
                </a:lnTo>
                <a:lnTo>
                  <a:pt x="281" y="295"/>
                </a:lnTo>
                <a:lnTo>
                  <a:pt x="283" y="295"/>
                </a:lnTo>
                <a:lnTo>
                  <a:pt x="283" y="293"/>
                </a:lnTo>
                <a:lnTo>
                  <a:pt x="283" y="291"/>
                </a:lnTo>
                <a:lnTo>
                  <a:pt x="283" y="290"/>
                </a:lnTo>
                <a:lnTo>
                  <a:pt x="283" y="288"/>
                </a:lnTo>
                <a:lnTo>
                  <a:pt x="284" y="288"/>
                </a:lnTo>
                <a:lnTo>
                  <a:pt x="286" y="288"/>
                </a:lnTo>
                <a:lnTo>
                  <a:pt x="286" y="287"/>
                </a:lnTo>
                <a:lnTo>
                  <a:pt x="286" y="285"/>
                </a:lnTo>
                <a:lnTo>
                  <a:pt x="288" y="283"/>
                </a:lnTo>
                <a:lnTo>
                  <a:pt x="288" y="282"/>
                </a:lnTo>
                <a:lnTo>
                  <a:pt x="288" y="280"/>
                </a:lnTo>
                <a:lnTo>
                  <a:pt x="289" y="280"/>
                </a:lnTo>
                <a:lnTo>
                  <a:pt x="289" y="279"/>
                </a:lnTo>
                <a:lnTo>
                  <a:pt x="289" y="277"/>
                </a:lnTo>
                <a:lnTo>
                  <a:pt x="291" y="275"/>
                </a:lnTo>
                <a:lnTo>
                  <a:pt x="289" y="274"/>
                </a:lnTo>
                <a:lnTo>
                  <a:pt x="291" y="274"/>
                </a:lnTo>
                <a:lnTo>
                  <a:pt x="291" y="272"/>
                </a:lnTo>
                <a:lnTo>
                  <a:pt x="291" y="271"/>
                </a:lnTo>
                <a:lnTo>
                  <a:pt x="289" y="271"/>
                </a:lnTo>
                <a:lnTo>
                  <a:pt x="289" y="269"/>
                </a:lnTo>
                <a:lnTo>
                  <a:pt x="289" y="267"/>
                </a:lnTo>
                <a:lnTo>
                  <a:pt x="291" y="266"/>
                </a:lnTo>
                <a:lnTo>
                  <a:pt x="291" y="264"/>
                </a:lnTo>
                <a:lnTo>
                  <a:pt x="291" y="266"/>
                </a:lnTo>
                <a:lnTo>
                  <a:pt x="289" y="266"/>
                </a:lnTo>
                <a:lnTo>
                  <a:pt x="291" y="264"/>
                </a:lnTo>
                <a:lnTo>
                  <a:pt x="289" y="264"/>
                </a:lnTo>
                <a:lnTo>
                  <a:pt x="289" y="263"/>
                </a:lnTo>
                <a:lnTo>
                  <a:pt x="288" y="263"/>
                </a:lnTo>
                <a:lnTo>
                  <a:pt x="286" y="263"/>
                </a:lnTo>
                <a:lnTo>
                  <a:pt x="288" y="263"/>
                </a:lnTo>
                <a:lnTo>
                  <a:pt x="286" y="263"/>
                </a:lnTo>
                <a:lnTo>
                  <a:pt x="286" y="264"/>
                </a:lnTo>
                <a:lnTo>
                  <a:pt x="288" y="264"/>
                </a:lnTo>
                <a:lnTo>
                  <a:pt x="286" y="266"/>
                </a:lnTo>
                <a:lnTo>
                  <a:pt x="286" y="267"/>
                </a:lnTo>
                <a:lnTo>
                  <a:pt x="286" y="269"/>
                </a:lnTo>
                <a:lnTo>
                  <a:pt x="284" y="269"/>
                </a:lnTo>
                <a:lnTo>
                  <a:pt x="284" y="271"/>
                </a:lnTo>
                <a:lnTo>
                  <a:pt x="284" y="272"/>
                </a:lnTo>
                <a:lnTo>
                  <a:pt x="284" y="274"/>
                </a:lnTo>
                <a:lnTo>
                  <a:pt x="288" y="274"/>
                </a:lnTo>
                <a:lnTo>
                  <a:pt x="284" y="282"/>
                </a:lnTo>
                <a:lnTo>
                  <a:pt x="283" y="283"/>
                </a:lnTo>
                <a:lnTo>
                  <a:pt x="284" y="280"/>
                </a:lnTo>
                <a:lnTo>
                  <a:pt x="286" y="277"/>
                </a:lnTo>
                <a:lnTo>
                  <a:pt x="288" y="274"/>
                </a:lnTo>
                <a:lnTo>
                  <a:pt x="286" y="274"/>
                </a:lnTo>
                <a:lnTo>
                  <a:pt x="281" y="275"/>
                </a:lnTo>
                <a:lnTo>
                  <a:pt x="283" y="274"/>
                </a:lnTo>
                <a:lnTo>
                  <a:pt x="286" y="237"/>
                </a:lnTo>
                <a:lnTo>
                  <a:pt x="286" y="231"/>
                </a:lnTo>
                <a:lnTo>
                  <a:pt x="288" y="227"/>
                </a:lnTo>
                <a:lnTo>
                  <a:pt x="280" y="211"/>
                </a:lnTo>
                <a:lnTo>
                  <a:pt x="278" y="208"/>
                </a:lnTo>
                <a:lnTo>
                  <a:pt x="276" y="207"/>
                </a:lnTo>
                <a:lnTo>
                  <a:pt x="272" y="195"/>
                </a:lnTo>
                <a:lnTo>
                  <a:pt x="264" y="179"/>
                </a:lnTo>
                <a:lnTo>
                  <a:pt x="259" y="170"/>
                </a:lnTo>
                <a:lnTo>
                  <a:pt x="220" y="183"/>
                </a:lnTo>
                <a:lnTo>
                  <a:pt x="200" y="173"/>
                </a:lnTo>
                <a:lnTo>
                  <a:pt x="196" y="170"/>
                </a:lnTo>
                <a:lnTo>
                  <a:pt x="179" y="163"/>
                </a:lnTo>
                <a:lnTo>
                  <a:pt x="171" y="162"/>
                </a:lnTo>
                <a:lnTo>
                  <a:pt x="169" y="152"/>
                </a:lnTo>
                <a:lnTo>
                  <a:pt x="164" y="131"/>
                </a:lnTo>
                <a:lnTo>
                  <a:pt x="163" y="128"/>
                </a:lnTo>
                <a:lnTo>
                  <a:pt x="160" y="111"/>
                </a:lnTo>
                <a:lnTo>
                  <a:pt x="155" y="111"/>
                </a:lnTo>
                <a:lnTo>
                  <a:pt x="150" y="111"/>
                </a:lnTo>
                <a:lnTo>
                  <a:pt x="140" y="109"/>
                </a:lnTo>
                <a:lnTo>
                  <a:pt x="137" y="107"/>
                </a:lnTo>
                <a:lnTo>
                  <a:pt x="134" y="107"/>
                </a:lnTo>
                <a:lnTo>
                  <a:pt x="132" y="107"/>
                </a:lnTo>
                <a:lnTo>
                  <a:pt x="131" y="106"/>
                </a:lnTo>
                <a:lnTo>
                  <a:pt x="126" y="104"/>
                </a:lnTo>
                <a:lnTo>
                  <a:pt x="118" y="99"/>
                </a:lnTo>
                <a:lnTo>
                  <a:pt x="115" y="98"/>
                </a:lnTo>
                <a:lnTo>
                  <a:pt x="112" y="96"/>
                </a:lnTo>
                <a:lnTo>
                  <a:pt x="110" y="93"/>
                </a:lnTo>
                <a:lnTo>
                  <a:pt x="107" y="90"/>
                </a:lnTo>
                <a:lnTo>
                  <a:pt x="104" y="87"/>
                </a:lnTo>
                <a:lnTo>
                  <a:pt x="100" y="83"/>
                </a:lnTo>
                <a:lnTo>
                  <a:pt x="99" y="80"/>
                </a:lnTo>
                <a:lnTo>
                  <a:pt x="91" y="72"/>
                </a:lnTo>
                <a:lnTo>
                  <a:pt x="86" y="66"/>
                </a:lnTo>
                <a:lnTo>
                  <a:pt x="84" y="64"/>
                </a:lnTo>
                <a:lnTo>
                  <a:pt x="81" y="61"/>
                </a:lnTo>
                <a:lnTo>
                  <a:pt x="78" y="58"/>
                </a:lnTo>
                <a:lnTo>
                  <a:pt x="73" y="50"/>
                </a:lnTo>
                <a:lnTo>
                  <a:pt x="72" y="48"/>
                </a:lnTo>
                <a:lnTo>
                  <a:pt x="59" y="45"/>
                </a:lnTo>
                <a:lnTo>
                  <a:pt x="56" y="45"/>
                </a:lnTo>
                <a:lnTo>
                  <a:pt x="52" y="43"/>
                </a:lnTo>
                <a:lnTo>
                  <a:pt x="48" y="42"/>
                </a:lnTo>
                <a:lnTo>
                  <a:pt x="17" y="35"/>
                </a:lnTo>
                <a:lnTo>
                  <a:pt x="11" y="34"/>
                </a:lnTo>
                <a:lnTo>
                  <a:pt x="6" y="32"/>
                </a:lnTo>
                <a:lnTo>
                  <a:pt x="0" y="32"/>
                </a:lnTo>
                <a:lnTo>
                  <a:pt x="4" y="21"/>
                </a:lnTo>
                <a:lnTo>
                  <a:pt x="6" y="15"/>
                </a:lnTo>
                <a:lnTo>
                  <a:pt x="9" y="11"/>
                </a:lnTo>
                <a:lnTo>
                  <a:pt x="11" y="11"/>
                </a:lnTo>
                <a:lnTo>
                  <a:pt x="16" y="10"/>
                </a:lnTo>
                <a:lnTo>
                  <a:pt x="22" y="8"/>
                </a:lnTo>
                <a:lnTo>
                  <a:pt x="28" y="5"/>
                </a:lnTo>
                <a:lnTo>
                  <a:pt x="30" y="0"/>
                </a:lnTo>
                <a:lnTo>
                  <a:pt x="851" y="0"/>
                </a:lnTo>
                <a:close/>
                <a:moveTo>
                  <a:pt x="147" y="861"/>
                </a:moveTo>
                <a:lnTo>
                  <a:pt x="148" y="861"/>
                </a:lnTo>
                <a:lnTo>
                  <a:pt x="148" y="863"/>
                </a:lnTo>
                <a:lnTo>
                  <a:pt x="148" y="861"/>
                </a:lnTo>
                <a:lnTo>
                  <a:pt x="148" y="863"/>
                </a:lnTo>
                <a:lnTo>
                  <a:pt x="148" y="864"/>
                </a:lnTo>
                <a:lnTo>
                  <a:pt x="148" y="863"/>
                </a:lnTo>
                <a:lnTo>
                  <a:pt x="147" y="863"/>
                </a:lnTo>
                <a:lnTo>
                  <a:pt x="148" y="863"/>
                </a:lnTo>
                <a:lnTo>
                  <a:pt x="147" y="863"/>
                </a:lnTo>
                <a:lnTo>
                  <a:pt x="147" y="861"/>
                </a:lnTo>
                <a:close/>
                <a:moveTo>
                  <a:pt x="131" y="859"/>
                </a:moveTo>
                <a:lnTo>
                  <a:pt x="132" y="859"/>
                </a:lnTo>
                <a:lnTo>
                  <a:pt x="132" y="861"/>
                </a:lnTo>
                <a:lnTo>
                  <a:pt x="131" y="859"/>
                </a:lnTo>
                <a:close/>
                <a:moveTo>
                  <a:pt x="188" y="843"/>
                </a:moveTo>
                <a:lnTo>
                  <a:pt x="188" y="845"/>
                </a:lnTo>
                <a:lnTo>
                  <a:pt x="188" y="847"/>
                </a:lnTo>
                <a:lnTo>
                  <a:pt x="187" y="848"/>
                </a:lnTo>
                <a:lnTo>
                  <a:pt x="187" y="850"/>
                </a:lnTo>
                <a:lnTo>
                  <a:pt x="185" y="850"/>
                </a:lnTo>
                <a:lnTo>
                  <a:pt x="185" y="851"/>
                </a:lnTo>
                <a:lnTo>
                  <a:pt x="184" y="853"/>
                </a:lnTo>
                <a:lnTo>
                  <a:pt x="182" y="853"/>
                </a:lnTo>
                <a:lnTo>
                  <a:pt x="182" y="851"/>
                </a:lnTo>
                <a:lnTo>
                  <a:pt x="182" y="850"/>
                </a:lnTo>
                <a:lnTo>
                  <a:pt x="182" y="848"/>
                </a:lnTo>
                <a:lnTo>
                  <a:pt x="184" y="848"/>
                </a:lnTo>
                <a:lnTo>
                  <a:pt x="184" y="847"/>
                </a:lnTo>
                <a:lnTo>
                  <a:pt x="185" y="847"/>
                </a:lnTo>
                <a:lnTo>
                  <a:pt x="185" y="845"/>
                </a:lnTo>
                <a:lnTo>
                  <a:pt x="185" y="847"/>
                </a:lnTo>
                <a:lnTo>
                  <a:pt x="185" y="845"/>
                </a:lnTo>
                <a:lnTo>
                  <a:pt x="187" y="845"/>
                </a:lnTo>
                <a:lnTo>
                  <a:pt x="187" y="843"/>
                </a:lnTo>
                <a:lnTo>
                  <a:pt x="187" y="845"/>
                </a:lnTo>
                <a:lnTo>
                  <a:pt x="187" y="843"/>
                </a:lnTo>
                <a:lnTo>
                  <a:pt x="187" y="845"/>
                </a:lnTo>
                <a:lnTo>
                  <a:pt x="187" y="843"/>
                </a:lnTo>
                <a:lnTo>
                  <a:pt x="188" y="843"/>
                </a:lnTo>
                <a:close/>
                <a:moveTo>
                  <a:pt x="227" y="813"/>
                </a:moveTo>
                <a:lnTo>
                  <a:pt x="228" y="813"/>
                </a:lnTo>
                <a:lnTo>
                  <a:pt x="228" y="815"/>
                </a:lnTo>
                <a:lnTo>
                  <a:pt x="228" y="816"/>
                </a:lnTo>
                <a:lnTo>
                  <a:pt x="227" y="818"/>
                </a:lnTo>
                <a:lnTo>
                  <a:pt x="227" y="819"/>
                </a:lnTo>
                <a:lnTo>
                  <a:pt x="225" y="819"/>
                </a:lnTo>
                <a:lnTo>
                  <a:pt x="225" y="821"/>
                </a:lnTo>
                <a:lnTo>
                  <a:pt x="225" y="823"/>
                </a:lnTo>
                <a:lnTo>
                  <a:pt x="224" y="823"/>
                </a:lnTo>
                <a:lnTo>
                  <a:pt x="224" y="824"/>
                </a:lnTo>
                <a:lnTo>
                  <a:pt x="224" y="826"/>
                </a:lnTo>
                <a:lnTo>
                  <a:pt x="225" y="826"/>
                </a:lnTo>
                <a:lnTo>
                  <a:pt x="227" y="826"/>
                </a:lnTo>
                <a:lnTo>
                  <a:pt x="227" y="824"/>
                </a:lnTo>
                <a:lnTo>
                  <a:pt x="227" y="823"/>
                </a:lnTo>
                <a:lnTo>
                  <a:pt x="228" y="823"/>
                </a:lnTo>
                <a:lnTo>
                  <a:pt x="228" y="821"/>
                </a:lnTo>
                <a:lnTo>
                  <a:pt x="230" y="821"/>
                </a:lnTo>
                <a:lnTo>
                  <a:pt x="230" y="819"/>
                </a:lnTo>
                <a:lnTo>
                  <a:pt x="232" y="818"/>
                </a:lnTo>
                <a:lnTo>
                  <a:pt x="232" y="819"/>
                </a:lnTo>
                <a:lnTo>
                  <a:pt x="232" y="821"/>
                </a:lnTo>
                <a:lnTo>
                  <a:pt x="232" y="823"/>
                </a:lnTo>
                <a:lnTo>
                  <a:pt x="232" y="824"/>
                </a:lnTo>
                <a:lnTo>
                  <a:pt x="230" y="824"/>
                </a:lnTo>
                <a:lnTo>
                  <a:pt x="230" y="826"/>
                </a:lnTo>
                <a:lnTo>
                  <a:pt x="230" y="827"/>
                </a:lnTo>
                <a:lnTo>
                  <a:pt x="228" y="829"/>
                </a:lnTo>
                <a:lnTo>
                  <a:pt x="228" y="831"/>
                </a:lnTo>
                <a:lnTo>
                  <a:pt x="228" y="832"/>
                </a:lnTo>
                <a:lnTo>
                  <a:pt x="228" y="834"/>
                </a:lnTo>
                <a:lnTo>
                  <a:pt x="230" y="834"/>
                </a:lnTo>
                <a:lnTo>
                  <a:pt x="230" y="835"/>
                </a:lnTo>
                <a:lnTo>
                  <a:pt x="230" y="837"/>
                </a:lnTo>
                <a:lnTo>
                  <a:pt x="230" y="839"/>
                </a:lnTo>
                <a:lnTo>
                  <a:pt x="228" y="839"/>
                </a:lnTo>
                <a:lnTo>
                  <a:pt x="228" y="840"/>
                </a:lnTo>
                <a:lnTo>
                  <a:pt x="228" y="842"/>
                </a:lnTo>
                <a:lnTo>
                  <a:pt x="227" y="842"/>
                </a:lnTo>
                <a:lnTo>
                  <a:pt x="227" y="843"/>
                </a:lnTo>
                <a:lnTo>
                  <a:pt x="227" y="845"/>
                </a:lnTo>
                <a:lnTo>
                  <a:pt x="225" y="845"/>
                </a:lnTo>
                <a:lnTo>
                  <a:pt x="225" y="847"/>
                </a:lnTo>
                <a:lnTo>
                  <a:pt x="224" y="848"/>
                </a:lnTo>
                <a:lnTo>
                  <a:pt x="224" y="850"/>
                </a:lnTo>
                <a:lnTo>
                  <a:pt x="224" y="851"/>
                </a:lnTo>
                <a:lnTo>
                  <a:pt x="222" y="851"/>
                </a:lnTo>
                <a:lnTo>
                  <a:pt x="220" y="851"/>
                </a:lnTo>
                <a:lnTo>
                  <a:pt x="219" y="851"/>
                </a:lnTo>
                <a:lnTo>
                  <a:pt x="219" y="853"/>
                </a:lnTo>
                <a:lnTo>
                  <a:pt x="217" y="853"/>
                </a:lnTo>
                <a:lnTo>
                  <a:pt x="216" y="855"/>
                </a:lnTo>
                <a:lnTo>
                  <a:pt x="214" y="855"/>
                </a:lnTo>
                <a:lnTo>
                  <a:pt x="212" y="855"/>
                </a:lnTo>
                <a:lnTo>
                  <a:pt x="211" y="855"/>
                </a:lnTo>
                <a:lnTo>
                  <a:pt x="211" y="856"/>
                </a:lnTo>
                <a:lnTo>
                  <a:pt x="209" y="856"/>
                </a:lnTo>
                <a:lnTo>
                  <a:pt x="208" y="856"/>
                </a:lnTo>
                <a:lnTo>
                  <a:pt x="206" y="856"/>
                </a:lnTo>
                <a:lnTo>
                  <a:pt x="206" y="858"/>
                </a:lnTo>
                <a:lnTo>
                  <a:pt x="204" y="858"/>
                </a:lnTo>
                <a:lnTo>
                  <a:pt x="203" y="858"/>
                </a:lnTo>
                <a:lnTo>
                  <a:pt x="201" y="858"/>
                </a:lnTo>
                <a:lnTo>
                  <a:pt x="200" y="858"/>
                </a:lnTo>
                <a:lnTo>
                  <a:pt x="200" y="859"/>
                </a:lnTo>
                <a:lnTo>
                  <a:pt x="198" y="859"/>
                </a:lnTo>
                <a:lnTo>
                  <a:pt x="196" y="859"/>
                </a:lnTo>
                <a:lnTo>
                  <a:pt x="195" y="859"/>
                </a:lnTo>
                <a:lnTo>
                  <a:pt x="193" y="859"/>
                </a:lnTo>
                <a:lnTo>
                  <a:pt x="193" y="858"/>
                </a:lnTo>
                <a:lnTo>
                  <a:pt x="193" y="859"/>
                </a:lnTo>
                <a:lnTo>
                  <a:pt x="193" y="858"/>
                </a:lnTo>
                <a:lnTo>
                  <a:pt x="193" y="859"/>
                </a:lnTo>
                <a:lnTo>
                  <a:pt x="193" y="858"/>
                </a:lnTo>
                <a:lnTo>
                  <a:pt x="192" y="858"/>
                </a:lnTo>
                <a:lnTo>
                  <a:pt x="190" y="859"/>
                </a:lnTo>
                <a:lnTo>
                  <a:pt x="188" y="859"/>
                </a:lnTo>
                <a:lnTo>
                  <a:pt x="188" y="861"/>
                </a:lnTo>
                <a:lnTo>
                  <a:pt x="187" y="861"/>
                </a:lnTo>
                <a:lnTo>
                  <a:pt x="187" y="863"/>
                </a:lnTo>
                <a:lnTo>
                  <a:pt x="187" y="861"/>
                </a:lnTo>
                <a:lnTo>
                  <a:pt x="185" y="861"/>
                </a:lnTo>
                <a:lnTo>
                  <a:pt x="185" y="863"/>
                </a:lnTo>
                <a:lnTo>
                  <a:pt x="184" y="863"/>
                </a:lnTo>
                <a:lnTo>
                  <a:pt x="184" y="864"/>
                </a:lnTo>
                <a:lnTo>
                  <a:pt x="182" y="864"/>
                </a:lnTo>
                <a:lnTo>
                  <a:pt x="182" y="863"/>
                </a:lnTo>
                <a:lnTo>
                  <a:pt x="182" y="861"/>
                </a:lnTo>
                <a:lnTo>
                  <a:pt x="182" y="859"/>
                </a:lnTo>
                <a:lnTo>
                  <a:pt x="182" y="858"/>
                </a:lnTo>
                <a:lnTo>
                  <a:pt x="184" y="858"/>
                </a:lnTo>
                <a:lnTo>
                  <a:pt x="184" y="856"/>
                </a:lnTo>
                <a:lnTo>
                  <a:pt x="185" y="855"/>
                </a:lnTo>
                <a:lnTo>
                  <a:pt x="185" y="853"/>
                </a:lnTo>
                <a:lnTo>
                  <a:pt x="185" y="851"/>
                </a:lnTo>
                <a:lnTo>
                  <a:pt x="187" y="851"/>
                </a:lnTo>
                <a:lnTo>
                  <a:pt x="187" y="850"/>
                </a:lnTo>
                <a:lnTo>
                  <a:pt x="188" y="850"/>
                </a:lnTo>
                <a:lnTo>
                  <a:pt x="188" y="848"/>
                </a:lnTo>
                <a:lnTo>
                  <a:pt x="190" y="848"/>
                </a:lnTo>
                <a:lnTo>
                  <a:pt x="190" y="847"/>
                </a:lnTo>
                <a:lnTo>
                  <a:pt x="192" y="847"/>
                </a:lnTo>
                <a:lnTo>
                  <a:pt x="192" y="845"/>
                </a:lnTo>
                <a:lnTo>
                  <a:pt x="193" y="845"/>
                </a:lnTo>
                <a:lnTo>
                  <a:pt x="193" y="843"/>
                </a:lnTo>
                <a:lnTo>
                  <a:pt x="193" y="842"/>
                </a:lnTo>
                <a:lnTo>
                  <a:pt x="195" y="842"/>
                </a:lnTo>
                <a:lnTo>
                  <a:pt x="195" y="840"/>
                </a:lnTo>
                <a:lnTo>
                  <a:pt x="196" y="840"/>
                </a:lnTo>
                <a:lnTo>
                  <a:pt x="196" y="839"/>
                </a:lnTo>
                <a:lnTo>
                  <a:pt x="198" y="839"/>
                </a:lnTo>
                <a:lnTo>
                  <a:pt x="198" y="840"/>
                </a:lnTo>
                <a:lnTo>
                  <a:pt x="198" y="839"/>
                </a:lnTo>
                <a:lnTo>
                  <a:pt x="200" y="839"/>
                </a:lnTo>
                <a:lnTo>
                  <a:pt x="200" y="837"/>
                </a:lnTo>
                <a:lnTo>
                  <a:pt x="201" y="837"/>
                </a:lnTo>
                <a:lnTo>
                  <a:pt x="201" y="839"/>
                </a:lnTo>
                <a:lnTo>
                  <a:pt x="201" y="837"/>
                </a:lnTo>
                <a:lnTo>
                  <a:pt x="203" y="837"/>
                </a:lnTo>
                <a:lnTo>
                  <a:pt x="204" y="837"/>
                </a:lnTo>
                <a:lnTo>
                  <a:pt x="206" y="837"/>
                </a:lnTo>
                <a:lnTo>
                  <a:pt x="206" y="835"/>
                </a:lnTo>
                <a:lnTo>
                  <a:pt x="208" y="835"/>
                </a:lnTo>
                <a:lnTo>
                  <a:pt x="208" y="834"/>
                </a:lnTo>
                <a:lnTo>
                  <a:pt x="209" y="834"/>
                </a:lnTo>
                <a:lnTo>
                  <a:pt x="208" y="834"/>
                </a:lnTo>
                <a:lnTo>
                  <a:pt x="209" y="834"/>
                </a:lnTo>
                <a:lnTo>
                  <a:pt x="211" y="834"/>
                </a:lnTo>
                <a:lnTo>
                  <a:pt x="211" y="832"/>
                </a:lnTo>
                <a:lnTo>
                  <a:pt x="211" y="831"/>
                </a:lnTo>
                <a:lnTo>
                  <a:pt x="212" y="831"/>
                </a:lnTo>
                <a:lnTo>
                  <a:pt x="214" y="831"/>
                </a:lnTo>
                <a:lnTo>
                  <a:pt x="214" y="829"/>
                </a:lnTo>
                <a:lnTo>
                  <a:pt x="214" y="831"/>
                </a:lnTo>
                <a:lnTo>
                  <a:pt x="214" y="829"/>
                </a:lnTo>
                <a:lnTo>
                  <a:pt x="216" y="829"/>
                </a:lnTo>
                <a:lnTo>
                  <a:pt x="216" y="827"/>
                </a:lnTo>
                <a:lnTo>
                  <a:pt x="217" y="826"/>
                </a:lnTo>
                <a:lnTo>
                  <a:pt x="217" y="824"/>
                </a:lnTo>
                <a:lnTo>
                  <a:pt x="219" y="824"/>
                </a:lnTo>
                <a:lnTo>
                  <a:pt x="219" y="823"/>
                </a:lnTo>
                <a:lnTo>
                  <a:pt x="219" y="821"/>
                </a:lnTo>
                <a:lnTo>
                  <a:pt x="220" y="821"/>
                </a:lnTo>
                <a:lnTo>
                  <a:pt x="220" y="819"/>
                </a:lnTo>
                <a:lnTo>
                  <a:pt x="220" y="818"/>
                </a:lnTo>
                <a:lnTo>
                  <a:pt x="222" y="818"/>
                </a:lnTo>
                <a:lnTo>
                  <a:pt x="222" y="816"/>
                </a:lnTo>
                <a:lnTo>
                  <a:pt x="224" y="816"/>
                </a:lnTo>
                <a:lnTo>
                  <a:pt x="224" y="815"/>
                </a:lnTo>
                <a:lnTo>
                  <a:pt x="224" y="816"/>
                </a:lnTo>
                <a:lnTo>
                  <a:pt x="224" y="815"/>
                </a:lnTo>
                <a:lnTo>
                  <a:pt x="225" y="815"/>
                </a:lnTo>
                <a:lnTo>
                  <a:pt x="225" y="813"/>
                </a:lnTo>
                <a:lnTo>
                  <a:pt x="225" y="815"/>
                </a:lnTo>
                <a:lnTo>
                  <a:pt x="227" y="815"/>
                </a:lnTo>
                <a:lnTo>
                  <a:pt x="227" y="813"/>
                </a:lnTo>
                <a:lnTo>
                  <a:pt x="227" y="815"/>
                </a:lnTo>
                <a:lnTo>
                  <a:pt x="227" y="813"/>
                </a:lnTo>
                <a:close/>
                <a:moveTo>
                  <a:pt x="233" y="695"/>
                </a:moveTo>
                <a:lnTo>
                  <a:pt x="236" y="704"/>
                </a:lnTo>
                <a:lnTo>
                  <a:pt x="236" y="703"/>
                </a:lnTo>
                <a:lnTo>
                  <a:pt x="238" y="704"/>
                </a:lnTo>
                <a:lnTo>
                  <a:pt x="238" y="706"/>
                </a:lnTo>
                <a:lnTo>
                  <a:pt x="236" y="706"/>
                </a:lnTo>
                <a:lnTo>
                  <a:pt x="236" y="707"/>
                </a:lnTo>
                <a:lnTo>
                  <a:pt x="236" y="709"/>
                </a:lnTo>
                <a:lnTo>
                  <a:pt x="238" y="709"/>
                </a:lnTo>
                <a:lnTo>
                  <a:pt x="238" y="711"/>
                </a:lnTo>
                <a:lnTo>
                  <a:pt x="238" y="712"/>
                </a:lnTo>
                <a:lnTo>
                  <a:pt x="240" y="712"/>
                </a:lnTo>
                <a:lnTo>
                  <a:pt x="240" y="714"/>
                </a:lnTo>
                <a:lnTo>
                  <a:pt x="240" y="715"/>
                </a:lnTo>
                <a:lnTo>
                  <a:pt x="240" y="717"/>
                </a:lnTo>
                <a:lnTo>
                  <a:pt x="241" y="719"/>
                </a:lnTo>
                <a:lnTo>
                  <a:pt x="241" y="720"/>
                </a:lnTo>
                <a:lnTo>
                  <a:pt x="243" y="720"/>
                </a:lnTo>
                <a:lnTo>
                  <a:pt x="243" y="722"/>
                </a:lnTo>
                <a:lnTo>
                  <a:pt x="243" y="723"/>
                </a:lnTo>
                <a:lnTo>
                  <a:pt x="244" y="723"/>
                </a:lnTo>
                <a:lnTo>
                  <a:pt x="244" y="725"/>
                </a:lnTo>
                <a:lnTo>
                  <a:pt x="244" y="727"/>
                </a:lnTo>
                <a:lnTo>
                  <a:pt x="244" y="728"/>
                </a:lnTo>
                <a:lnTo>
                  <a:pt x="243" y="728"/>
                </a:lnTo>
                <a:lnTo>
                  <a:pt x="244" y="728"/>
                </a:lnTo>
                <a:lnTo>
                  <a:pt x="244" y="730"/>
                </a:lnTo>
                <a:lnTo>
                  <a:pt x="244" y="731"/>
                </a:lnTo>
                <a:lnTo>
                  <a:pt x="243" y="731"/>
                </a:lnTo>
                <a:lnTo>
                  <a:pt x="244" y="733"/>
                </a:lnTo>
                <a:lnTo>
                  <a:pt x="244" y="735"/>
                </a:lnTo>
                <a:lnTo>
                  <a:pt x="244" y="736"/>
                </a:lnTo>
                <a:lnTo>
                  <a:pt x="246" y="738"/>
                </a:lnTo>
                <a:lnTo>
                  <a:pt x="244" y="739"/>
                </a:lnTo>
                <a:lnTo>
                  <a:pt x="244" y="741"/>
                </a:lnTo>
                <a:lnTo>
                  <a:pt x="243" y="741"/>
                </a:lnTo>
                <a:lnTo>
                  <a:pt x="243" y="743"/>
                </a:lnTo>
                <a:lnTo>
                  <a:pt x="243" y="744"/>
                </a:lnTo>
                <a:lnTo>
                  <a:pt x="241" y="744"/>
                </a:lnTo>
                <a:lnTo>
                  <a:pt x="241" y="746"/>
                </a:lnTo>
                <a:lnTo>
                  <a:pt x="241" y="747"/>
                </a:lnTo>
                <a:lnTo>
                  <a:pt x="240" y="747"/>
                </a:lnTo>
                <a:lnTo>
                  <a:pt x="240" y="749"/>
                </a:lnTo>
                <a:lnTo>
                  <a:pt x="238" y="749"/>
                </a:lnTo>
                <a:lnTo>
                  <a:pt x="238" y="751"/>
                </a:lnTo>
                <a:lnTo>
                  <a:pt x="238" y="752"/>
                </a:lnTo>
                <a:lnTo>
                  <a:pt x="236" y="752"/>
                </a:lnTo>
                <a:lnTo>
                  <a:pt x="238" y="752"/>
                </a:lnTo>
                <a:lnTo>
                  <a:pt x="236" y="752"/>
                </a:lnTo>
                <a:lnTo>
                  <a:pt x="236" y="754"/>
                </a:lnTo>
                <a:lnTo>
                  <a:pt x="236" y="755"/>
                </a:lnTo>
                <a:lnTo>
                  <a:pt x="235" y="755"/>
                </a:lnTo>
                <a:lnTo>
                  <a:pt x="235" y="757"/>
                </a:lnTo>
                <a:lnTo>
                  <a:pt x="235" y="759"/>
                </a:lnTo>
                <a:lnTo>
                  <a:pt x="235" y="760"/>
                </a:lnTo>
                <a:lnTo>
                  <a:pt x="233" y="760"/>
                </a:lnTo>
                <a:lnTo>
                  <a:pt x="233" y="762"/>
                </a:lnTo>
                <a:lnTo>
                  <a:pt x="232" y="762"/>
                </a:lnTo>
                <a:lnTo>
                  <a:pt x="232" y="763"/>
                </a:lnTo>
                <a:lnTo>
                  <a:pt x="232" y="765"/>
                </a:lnTo>
                <a:lnTo>
                  <a:pt x="230" y="765"/>
                </a:lnTo>
                <a:lnTo>
                  <a:pt x="230" y="767"/>
                </a:lnTo>
                <a:lnTo>
                  <a:pt x="228" y="767"/>
                </a:lnTo>
                <a:lnTo>
                  <a:pt x="228" y="768"/>
                </a:lnTo>
                <a:lnTo>
                  <a:pt x="227" y="768"/>
                </a:lnTo>
                <a:lnTo>
                  <a:pt x="227" y="770"/>
                </a:lnTo>
                <a:lnTo>
                  <a:pt x="225" y="770"/>
                </a:lnTo>
                <a:lnTo>
                  <a:pt x="225" y="771"/>
                </a:lnTo>
                <a:lnTo>
                  <a:pt x="225" y="773"/>
                </a:lnTo>
                <a:lnTo>
                  <a:pt x="224" y="773"/>
                </a:lnTo>
                <a:lnTo>
                  <a:pt x="224" y="775"/>
                </a:lnTo>
                <a:lnTo>
                  <a:pt x="222" y="775"/>
                </a:lnTo>
                <a:lnTo>
                  <a:pt x="222" y="776"/>
                </a:lnTo>
                <a:lnTo>
                  <a:pt x="222" y="778"/>
                </a:lnTo>
                <a:lnTo>
                  <a:pt x="220" y="778"/>
                </a:lnTo>
                <a:lnTo>
                  <a:pt x="220" y="779"/>
                </a:lnTo>
                <a:lnTo>
                  <a:pt x="220" y="781"/>
                </a:lnTo>
                <a:lnTo>
                  <a:pt x="220" y="783"/>
                </a:lnTo>
                <a:lnTo>
                  <a:pt x="219" y="783"/>
                </a:lnTo>
                <a:lnTo>
                  <a:pt x="219" y="784"/>
                </a:lnTo>
                <a:lnTo>
                  <a:pt x="217" y="784"/>
                </a:lnTo>
                <a:lnTo>
                  <a:pt x="217" y="786"/>
                </a:lnTo>
                <a:lnTo>
                  <a:pt x="217" y="787"/>
                </a:lnTo>
                <a:lnTo>
                  <a:pt x="216" y="787"/>
                </a:lnTo>
                <a:lnTo>
                  <a:pt x="216" y="789"/>
                </a:lnTo>
                <a:lnTo>
                  <a:pt x="216" y="791"/>
                </a:lnTo>
                <a:lnTo>
                  <a:pt x="214" y="789"/>
                </a:lnTo>
                <a:lnTo>
                  <a:pt x="214" y="791"/>
                </a:lnTo>
                <a:lnTo>
                  <a:pt x="214" y="789"/>
                </a:lnTo>
                <a:lnTo>
                  <a:pt x="214" y="791"/>
                </a:lnTo>
                <a:lnTo>
                  <a:pt x="214" y="789"/>
                </a:lnTo>
                <a:lnTo>
                  <a:pt x="214" y="791"/>
                </a:lnTo>
                <a:lnTo>
                  <a:pt x="214" y="789"/>
                </a:lnTo>
                <a:lnTo>
                  <a:pt x="212" y="789"/>
                </a:lnTo>
                <a:lnTo>
                  <a:pt x="212" y="791"/>
                </a:lnTo>
                <a:lnTo>
                  <a:pt x="211" y="789"/>
                </a:lnTo>
                <a:lnTo>
                  <a:pt x="212" y="791"/>
                </a:lnTo>
                <a:lnTo>
                  <a:pt x="212" y="792"/>
                </a:lnTo>
                <a:lnTo>
                  <a:pt x="212" y="794"/>
                </a:lnTo>
                <a:lnTo>
                  <a:pt x="212" y="795"/>
                </a:lnTo>
                <a:lnTo>
                  <a:pt x="211" y="795"/>
                </a:lnTo>
                <a:lnTo>
                  <a:pt x="212" y="797"/>
                </a:lnTo>
                <a:lnTo>
                  <a:pt x="211" y="797"/>
                </a:lnTo>
                <a:lnTo>
                  <a:pt x="211" y="799"/>
                </a:lnTo>
                <a:lnTo>
                  <a:pt x="209" y="797"/>
                </a:lnTo>
                <a:lnTo>
                  <a:pt x="209" y="799"/>
                </a:lnTo>
                <a:lnTo>
                  <a:pt x="209" y="797"/>
                </a:lnTo>
                <a:lnTo>
                  <a:pt x="209" y="799"/>
                </a:lnTo>
                <a:lnTo>
                  <a:pt x="209" y="800"/>
                </a:lnTo>
                <a:lnTo>
                  <a:pt x="208" y="800"/>
                </a:lnTo>
                <a:lnTo>
                  <a:pt x="208" y="802"/>
                </a:lnTo>
                <a:lnTo>
                  <a:pt x="206" y="802"/>
                </a:lnTo>
                <a:lnTo>
                  <a:pt x="206" y="803"/>
                </a:lnTo>
                <a:lnTo>
                  <a:pt x="204" y="803"/>
                </a:lnTo>
                <a:lnTo>
                  <a:pt x="204" y="805"/>
                </a:lnTo>
                <a:lnTo>
                  <a:pt x="204" y="803"/>
                </a:lnTo>
                <a:lnTo>
                  <a:pt x="203" y="803"/>
                </a:lnTo>
                <a:lnTo>
                  <a:pt x="203" y="802"/>
                </a:lnTo>
                <a:lnTo>
                  <a:pt x="204" y="802"/>
                </a:lnTo>
                <a:lnTo>
                  <a:pt x="204" y="800"/>
                </a:lnTo>
                <a:lnTo>
                  <a:pt x="203" y="799"/>
                </a:lnTo>
                <a:lnTo>
                  <a:pt x="203" y="800"/>
                </a:lnTo>
                <a:lnTo>
                  <a:pt x="203" y="799"/>
                </a:lnTo>
                <a:lnTo>
                  <a:pt x="203" y="800"/>
                </a:lnTo>
                <a:lnTo>
                  <a:pt x="203" y="802"/>
                </a:lnTo>
                <a:lnTo>
                  <a:pt x="201" y="802"/>
                </a:lnTo>
                <a:lnTo>
                  <a:pt x="201" y="803"/>
                </a:lnTo>
                <a:lnTo>
                  <a:pt x="201" y="805"/>
                </a:lnTo>
                <a:lnTo>
                  <a:pt x="200" y="805"/>
                </a:lnTo>
                <a:lnTo>
                  <a:pt x="200" y="807"/>
                </a:lnTo>
                <a:lnTo>
                  <a:pt x="198" y="807"/>
                </a:lnTo>
                <a:lnTo>
                  <a:pt x="198" y="808"/>
                </a:lnTo>
                <a:lnTo>
                  <a:pt x="196" y="810"/>
                </a:lnTo>
                <a:lnTo>
                  <a:pt x="195" y="810"/>
                </a:lnTo>
                <a:lnTo>
                  <a:pt x="195" y="811"/>
                </a:lnTo>
                <a:lnTo>
                  <a:pt x="193" y="811"/>
                </a:lnTo>
                <a:lnTo>
                  <a:pt x="192" y="811"/>
                </a:lnTo>
                <a:lnTo>
                  <a:pt x="192" y="813"/>
                </a:lnTo>
                <a:lnTo>
                  <a:pt x="192" y="815"/>
                </a:lnTo>
                <a:lnTo>
                  <a:pt x="190" y="815"/>
                </a:lnTo>
                <a:lnTo>
                  <a:pt x="188" y="815"/>
                </a:lnTo>
                <a:lnTo>
                  <a:pt x="188" y="813"/>
                </a:lnTo>
                <a:lnTo>
                  <a:pt x="188" y="811"/>
                </a:lnTo>
                <a:lnTo>
                  <a:pt x="187" y="811"/>
                </a:lnTo>
                <a:lnTo>
                  <a:pt x="187" y="813"/>
                </a:lnTo>
                <a:lnTo>
                  <a:pt x="188" y="813"/>
                </a:lnTo>
                <a:lnTo>
                  <a:pt x="188" y="815"/>
                </a:lnTo>
                <a:lnTo>
                  <a:pt x="188" y="816"/>
                </a:lnTo>
                <a:lnTo>
                  <a:pt x="187" y="816"/>
                </a:lnTo>
                <a:lnTo>
                  <a:pt x="187" y="818"/>
                </a:lnTo>
                <a:lnTo>
                  <a:pt x="185" y="818"/>
                </a:lnTo>
                <a:lnTo>
                  <a:pt x="185" y="819"/>
                </a:lnTo>
                <a:lnTo>
                  <a:pt x="185" y="818"/>
                </a:lnTo>
                <a:lnTo>
                  <a:pt x="185" y="819"/>
                </a:lnTo>
                <a:lnTo>
                  <a:pt x="184" y="819"/>
                </a:lnTo>
                <a:lnTo>
                  <a:pt x="182" y="819"/>
                </a:lnTo>
                <a:lnTo>
                  <a:pt x="182" y="821"/>
                </a:lnTo>
                <a:lnTo>
                  <a:pt x="182" y="823"/>
                </a:lnTo>
                <a:lnTo>
                  <a:pt x="180" y="823"/>
                </a:lnTo>
                <a:lnTo>
                  <a:pt x="179" y="823"/>
                </a:lnTo>
                <a:lnTo>
                  <a:pt x="179" y="824"/>
                </a:lnTo>
                <a:lnTo>
                  <a:pt x="179" y="823"/>
                </a:lnTo>
                <a:lnTo>
                  <a:pt x="179" y="824"/>
                </a:lnTo>
                <a:lnTo>
                  <a:pt x="179" y="823"/>
                </a:lnTo>
                <a:lnTo>
                  <a:pt x="177" y="824"/>
                </a:lnTo>
                <a:lnTo>
                  <a:pt x="177" y="826"/>
                </a:lnTo>
                <a:lnTo>
                  <a:pt x="177" y="827"/>
                </a:lnTo>
                <a:lnTo>
                  <a:pt x="176" y="827"/>
                </a:lnTo>
                <a:lnTo>
                  <a:pt x="174" y="827"/>
                </a:lnTo>
                <a:lnTo>
                  <a:pt x="174" y="829"/>
                </a:lnTo>
                <a:lnTo>
                  <a:pt x="174" y="827"/>
                </a:lnTo>
                <a:lnTo>
                  <a:pt x="174" y="829"/>
                </a:lnTo>
                <a:lnTo>
                  <a:pt x="174" y="827"/>
                </a:lnTo>
                <a:lnTo>
                  <a:pt x="174" y="829"/>
                </a:lnTo>
                <a:lnTo>
                  <a:pt x="172" y="829"/>
                </a:lnTo>
                <a:lnTo>
                  <a:pt x="171" y="829"/>
                </a:lnTo>
                <a:lnTo>
                  <a:pt x="166" y="834"/>
                </a:lnTo>
                <a:lnTo>
                  <a:pt x="166" y="835"/>
                </a:lnTo>
                <a:lnTo>
                  <a:pt x="166" y="834"/>
                </a:lnTo>
                <a:lnTo>
                  <a:pt x="168" y="834"/>
                </a:lnTo>
                <a:lnTo>
                  <a:pt x="166" y="835"/>
                </a:lnTo>
                <a:lnTo>
                  <a:pt x="166" y="837"/>
                </a:lnTo>
                <a:lnTo>
                  <a:pt x="164" y="837"/>
                </a:lnTo>
                <a:lnTo>
                  <a:pt x="164" y="839"/>
                </a:lnTo>
                <a:lnTo>
                  <a:pt x="164" y="840"/>
                </a:lnTo>
                <a:lnTo>
                  <a:pt x="164" y="842"/>
                </a:lnTo>
                <a:lnTo>
                  <a:pt x="163" y="843"/>
                </a:lnTo>
                <a:lnTo>
                  <a:pt x="163" y="845"/>
                </a:lnTo>
                <a:lnTo>
                  <a:pt x="161" y="845"/>
                </a:lnTo>
                <a:lnTo>
                  <a:pt x="161" y="847"/>
                </a:lnTo>
                <a:lnTo>
                  <a:pt x="161" y="848"/>
                </a:lnTo>
                <a:lnTo>
                  <a:pt x="161" y="850"/>
                </a:lnTo>
                <a:lnTo>
                  <a:pt x="160" y="850"/>
                </a:lnTo>
                <a:lnTo>
                  <a:pt x="160" y="851"/>
                </a:lnTo>
                <a:lnTo>
                  <a:pt x="160" y="853"/>
                </a:lnTo>
                <a:lnTo>
                  <a:pt x="160" y="851"/>
                </a:lnTo>
                <a:lnTo>
                  <a:pt x="160" y="853"/>
                </a:lnTo>
                <a:lnTo>
                  <a:pt x="160" y="855"/>
                </a:lnTo>
                <a:lnTo>
                  <a:pt x="158" y="855"/>
                </a:lnTo>
                <a:lnTo>
                  <a:pt x="158" y="856"/>
                </a:lnTo>
                <a:lnTo>
                  <a:pt x="158" y="858"/>
                </a:lnTo>
                <a:lnTo>
                  <a:pt x="156" y="858"/>
                </a:lnTo>
                <a:lnTo>
                  <a:pt x="156" y="859"/>
                </a:lnTo>
                <a:lnTo>
                  <a:pt x="155" y="859"/>
                </a:lnTo>
                <a:lnTo>
                  <a:pt x="155" y="858"/>
                </a:lnTo>
                <a:lnTo>
                  <a:pt x="153" y="858"/>
                </a:lnTo>
                <a:lnTo>
                  <a:pt x="153" y="856"/>
                </a:lnTo>
                <a:lnTo>
                  <a:pt x="153" y="858"/>
                </a:lnTo>
                <a:lnTo>
                  <a:pt x="152" y="858"/>
                </a:lnTo>
                <a:lnTo>
                  <a:pt x="153" y="858"/>
                </a:lnTo>
                <a:lnTo>
                  <a:pt x="152" y="858"/>
                </a:lnTo>
                <a:lnTo>
                  <a:pt x="150" y="858"/>
                </a:lnTo>
                <a:lnTo>
                  <a:pt x="150" y="856"/>
                </a:lnTo>
                <a:lnTo>
                  <a:pt x="150" y="855"/>
                </a:lnTo>
                <a:lnTo>
                  <a:pt x="150" y="853"/>
                </a:lnTo>
                <a:lnTo>
                  <a:pt x="148" y="851"/>
                </a:lnTo>
                <a:lnTo>
                  <a:pt x="148" y="853"/>
                </a:lnTo>
                <a:lnTo>
                  <a:pt x="147" y="853"/>
                </a:lnTo>
                <a:lnTo>
                  <a:pt x="145" y="853"/>
                </a:lnTo>
                <a:lnTo>
                  <a:pt x="144" y="853"/>
                </a:lnTo>
                <a:lnTo>
                  <a:pt x="145" y="853"/>
                </a:lnTo>
                <a:lnTo>
                  <a:pt x="144" y="853"/>
                </a:lnTo>
                <a:lnTo>
                  <a:pt x="142" y="851"/>
                </a:lnTo>
                <a:lnTo>
                  <a:pt x="142" y="850"/>
                </a:lnTo>
                <a:lnTo>
                  <a:pt x="140" y="848"/>
                </a:lnTo>
                <a:lnTo>
                  <a:pt x="140" y="850"/>
                </a:lnTo>
                <a:lnTo>
                  <a:pt x="142" y="850"/>
                </a:lnTo>
                <a:lnTo>
                  <a:pt x="142" y="851"/>
                </a:lnTo>
                <a:lnTo>
                  <a:pt x="142" y="853"/>
                </a:lnTo>
                <a:lnTo>
                  <a:pt x="144" y="853"/>
                </a:lnTo>
                <a:lnTo>
                  <a:pt x="144" y="855"/>
                </a:lnTo>
                <a:lnTo>
                  <a:pt x="144" y="856"/>
                </a:lnTo>
                <a:lnTo>
                  <a:pt x="144" y="855"/>
                </a:lnTo>
                <a:lnTo>
                  <a:pt x="144" y="856"/>
                </a:lnTo>
                <a:lnTo>
                  <a:pt x="144" y="858"/>
                </a:lnTo>
                <a:lnTo>
                  <a:pt x="145" y="858"/>
                </a:lnTo>
                <a:lnTo>
                  <a:pt x="144" y="858"/>
                </a:lnTo>
                <a:lnTo>
                  <a:pt x="145" y="858"/>
                </a:lnTo>
                <a:lnTo>
                  <a:pt x="144" y="859"/>
                </a:lnTo>
                <a:lnTo>
                  <a:pt x="144" y="858"/>
                </a:lnTo>
                <a:lnTo>
                  <a:pt x="144" y="859"/>
                </a:lnTo>
                <a:lnTo>
                  <a:pt x="144" y="861"/>
                </a:lnTo>
                <a:lnTo>
                  <a:pt x="142" y="861"/>
                </a:lnTo>
                <a:lnTo>
                  <a:pt x="140" y="861"/>
                </a:lnTo>
                <a:lnTo>
                  <a:pt x="139" y="859"/>
                </a:lnTo>
                <a:lnTo>
                  <a:pt x="139" y="861"/>
                </a:lnTo>
                <a:lnTo>
                  <a:pt x="139" y="859"/>
                </a:lnTo>
                <a:lnTo>
                  <a:pt x="137" y="859"/>
                </a:lnTo>
                <a:lnTo>
                  <a:pt x="137" y="858"/>
                </a:lnTo>
                <a:lnTo>
                  <a:pt x="136" y="858"/>
                </a:lnTo>
                <a:lnTo>
                  <a:pt x="134" y="858"/>
                </a:lnTo>
                <a:lnTo>
                  <a:pt x="134" y="856"/>
                </a:lnTo>
                <a:lnTo>
                  <a:pt x="132" y="856"/>
                </a:lnTo>
                <a:lnTo>
                  <a:pt x="132" y="855"/>
                </a:lnTo>
                <a:lnTo>
                  <a:pt x="131" y="855"/>
                </a:lnTo>
                <a:lnTo>
                  <a:pt x="129" y="853"/>
                </a:lnTo>
                <a:lnTo>
                  <a:pt x="129" y="851"/>
                </a:lnTo>
                <a:lnTo>
                  <a:pt x="129" y="853"/>
                </a:lnTo>
                <a:lnTo>
                  <a:pt x="129" y="851"/>
                </a:lnTo>
                <a:lnTo>
                  <a:pt x="129" y="853"/>
                </a:lnTo>
                <a:lnTo>
                  <a:pt x="128" y="851"/>
                </a:lnTo>
                <a:lnTo>
                  <a:pt x="128" y="853"/>
                </a:lnTo>
                <a:lnTo>
                  <a:pt x="128" y="851"/>
                </a:lnTo>
                <a:lnTo>
                  <a:pt x="126" y="851"/>
                </a:lnTo>
                <a:lnTo>
                  <a:pt x="124" y="851"/>
                </a:lnTo>
                <a:lnTo>
                  <a:pt x="124" y="850"/>
                </a:lnTo>
                <a:lnTo>
                  <a:pt x="124" y="851"/>
                </a:lnTo>
                <a:lnTo>
                  <a:pt x="124" y="850"/>
                </a:lnTo>
                <a:lnTo>
                  <a:pt x="116" y="856"/>
                </a:lnTo>
                <a:lnTo>
                  <a:pt x="113" y="848"/>
                </a:lnTo>
                <a:lnTo>
                  <a:pt x="115" y="843"/>
                </a:lnTo>
                <a:lnTo>
                  <a:pt x="110" y="837"/>
                </a:lnTo>
                <a:lnTo>
                  <a:pt x="105" y="831"/>
                </a:lnTo>
                <a:lnTo>
                  <a:pt x="113" y="823"/>
                </a:lnTo>
                <a:lnTo>
                  <a:pt x="118" y="821"/>
                </a:lnTo>
                <a:lnTo>
                  <a:pt x="120" y="821"/>
                </a:lnTo>
                <a:lnTo>
                  <a:pt x="131" y="818"/>
                </a:lnTo>
                <a:lnTo>
                  <a:pt x="150" y="800"/>
                </a:lnTo>
                <a:lnTo>
                  <a:pt x="153" y="797"/>
                </a:lnTo>
                <a:lnTo>
                  <a:pt x="161" y="789"/>
                </a:lnTo>
                <a:lnTo>
                  <a:pt x="171" y="778"/>
                </a:lnTo>
                <a:lnTo>
                  <a:pt x="182" y="767"/>
                </a:lnTo>
                <a:lnTo>
                  <a:pt x="192" y="757"/>
                </a:lnTo>
                <a:lnTo>
                  <a:pt x="209" y="735"/>
                </a:lnTo>
                <a:lnTo>
                  <a:pt x="212" y="730"/>
                </a:lnTo>
                <a:lnTo>
                  <a:pt x="219" y="719"/>
                </a:lnTo>
                <a:lnTo>
                  <a:pt x="219" y="717"/>
                </a:lnTo>
                <a:lnTo>
                  <a:pt x="220" y="714"/>
                </a:lnTo>
                <a:lnTo>
                  <a:pt x="232" y="696"/>
                </a:lnTo>
                <a:lnTo>
                  <a:pt x="233" y="695"/>
                </a:lnTo>
                <a:close/>
                <a:moveTo>
                  <a:pt x="366" y="539"/>
                </a:moveTo>
                <a:lnTo>
                  <a:pt x="364" y="541"/>
                </a:lnTo>
                <a:lnTo>
                  <a:pt x="364" y="543"/>
                </a:lnTo>
                <a:lnTo>
                  <a:pt x="363" y="544"/>
                </a:lnTo>
                <a:lnTo>
                  <a:pt x="361" y="544"/>
                </a:lnTo>
                <a:lnTo>
                  <a:pt x="361" y="546"/>
                </a:lnTo>
                <a:lnTo>
                  <a:pt x="361" y="547"/>
                </a:lnTo>
                <a:lnTo>
                  <a:pt x="360" y="547"/>
                </a:lnTo>
                <a:lnTo>
                  <a:pt x="360" y="549"/>
                </a:lnTo>
                <a:lnTo>
                  <a:pt x="358" y="551"/>
                </a:lnTo>
                <a:lnTo>
                  <a:pt x="358" y="552"/>
                </a:lnTo>
                <a:lnTo>
                  <a:pt x="356" y="552"/>
                </a:lnTo>
                <a:lnTo>
                  <a:pt x="356" y="554"/>
                </a:lnTo>
                <a:lnTo>
                  <a:pt x="355" y="554"/>
                </a:lnTo>
                <a:lnTo>
                  <a:pt x="355" y="552"/>
                </a:lnTo>
                <a:lnTo>
                  <a:pt x="356" y="552"/>
                </a:lnTo>
                <a:lnTo>
                  <a:pt x="356" y="551"/>
                </a:lnTo>
                <a:lnTo>
                  <a:pt x="356" y="549"/>
                </a:lnTo>
                <a:lnTo>
                  <a:pt x="358" y="549"/>
                </a:lnTo>
                <a:lnTo>
                  <a:pt x="358" y="547"/>
                </a:lnTo>
                <a:lnTo>
                  <a:pt x="358" y="546"/>
                </a:lnTo>
                <a:lnTo>
                  <a:pt x="360" y="546"/>
                </a:lnTo>
                <a:lnTo>
                  <a:pt x="360" y="544"/>
                </a:lnTo>
                <a:lnTo>
                  <a:pt x="360" y="543"/>
                </a:lnTo>
                <a:lnTo>
                  <a:pt x="360" y="544"/>
                </a:lnTo>
                <a:lnTo>
                  <a:pt x="360" y="543"/>
                </a:lnTo>
                <a:lnTo>
                  <a:pt x="360" y="541"/>
                </a:lnTo>
                <a:lnTo>
                  <a:pt x="361" y="541"/>
                </a:lnTo>
                <a:lnTo>
                  <a:pt x="361" y="539"/>
                </a:lnTo>
                <a:lnTo>
                  <a:pt x="363" y="539"/>
                </a:lnTo>
                <a:lnTo>
                  <a:pt x="363" y="538"/>
                </a:lnTo>
                <a:lnTo>
                  <a:pt x="364" y="538"/>
                </a:lnTo>
                <a:lnTo>
                  <a:pt x="364" y="536"/>
                </a:lnTo>
                <a:lnTo>
                  <a:pt x="366" y="536"/>
                </a:lnTo>
                <a:lnTo>
                  <a:pt x="366" y="535"/>
                </a:lnTo>
                <a:lnTo>
                  <a:pt x="366" y="536"/>
                </a:lnTo>
                <a:lnTo>
                  <a:pt x="366" y="538"/>
                </a:lnTo>
                <a:lnTo>
                  <a:pt x="366" y="539"/>
                </a:lnTo>
                <a:close/>
                <a:moveTo>
                  <a:pt x="350" y="536"/>
                </a:moveTo>
                <a:lnTo>
                  <a:pt x="350" y="538"/>
                </a:lnTo>
                <a:lnTo>
                  <a:pt x="348" y="538"/>
                </a:lnTo>
                <a:lnTo>
                  <a:pt x="348" y="536"/>
                </a:lnTo>
                <a:lnTo>
                  <a:pt x="350" y="536"/>
                </a:lnTo>
                <a:lnTo>
                  <a:pt x="350" y="535"/>
                </a:lnTo>
                <a:lnTo>
                  <a:pt x="352" y="535"/>
                </a:lnTo>
                <a:lnTo>
                  <a:pt x="352" y="533"/>
                </a:lnTo>
                <a:lnTo>
                  <a:pt x="352" y="535"/>
                </a:lnTo>
                <a:lnTo>
                  <a:pt x="352" y="536"/>
                </a:lnTo>
                <a:lnTo>
                  <a:pt x="350" y="536"/>
                </a:lnTo>
                <a:close/>
                <a:moveTo>
                  <a:pt x="372" y="527"/>
                </a:moveTo>
                <a:lnTo>
                  <a:pt x="371" y="527"/>
                </a:lnTo>
                <a:lnTo>
                  <a:pt x="371" y="525"/>
                </a:lnTo>
                <a:lnTo>
                  <a:pt x="372" y="525"/>
                </a:lnTo>
                <a:lnTo>
                  <a:pt x="371" y="523"/>
                </a:lnTo>
                <a:lnTo>
                  <a:pt x="372" y="523"/>
                </a:lnTo>
                <a:lnTo>
                  <a:pt x="372" y="525"/>
                </a:lnTo>
                <a:lnTo>
                  <a:pt x="372" y="527"/>
                </a:lnTo>
                <a:close/>
                <a:moveTo>
                  <a:pt x="355" y="507"/>
                </a:moveTo>
                <a:lnTo>
                  <a:pt x="356" y="507"/>
                </a:lnTo>
                <a:lnTo>
                  <a:pt x="355" y="507"/>
                </a:lnTo>
                <a:close/>
                <a:moveTo>
                  <a:pt x="358" y="495"/>
                </a:moveTo>
                <a:lnTo>
                  <a:pt x="358" y="496"/>
                </a:lnTo>
                <a:lnTo>
                  <a:pt x="360" y="496"/>
                </a:lnTo>
                <a:lnTo>
                  <a:pt x="360" y="498"/>
                </a:lnTo>
                <a:lnTo>
                  <a:pt x="360" y="499"/>
                </a:lnTo>
                <a:lnTo>
                  <a:pt x="360" y="501"/>
                </a:lnTo>
                <a:lnTo>
                  <a:pt x="360" y="503"/>
                </a:lnTo>
                <a:lnTo>
                  <a:pt x="360" y="504"/>
                </a:lnTo>
                <a:lnTo>
                  <a:pt x="361" y="506"/>
                </a:lnTo>
                <a:lnTo>
                  <a:pt x="361" y="507"/>
                </a:lnTo>
                <a:lnTo>
                  <a:pt x="361" y="509"/>
                </a:lnTo>
                <a:lnTo>
                  <a:pt x="363" y="511"/>
                </a:lnTo>
                <a:lnTo>
                  <a:pt x="363" y="512"/>
                </a:lnTo>
                <a:lnTo>
                  <a:pt x="363" y="514"/>
                </a:lnTo>
                <a:lnTo>
                  <a:pt x="363" y="515"/>
                </a:lnTo>
                <a:lnTo>
                  <a:pt x="363" y="517"/>
                </a:lnTo>
                <a:lnTo>
                  <a:pt x="363" y="519"/>
                </a:lnTo>
                <a:lnTo>
                  <a:pt x="363" y="520"/>
                </a:lnTo>
                <a:lnTo>
                  <a:pt x="363" y="519"/>
                </a:lnTo>
                <a:lnTo>
                  <a:pt x="363" y="520"/>
                </a:lnTo>
                <a:lnTo>
                  <a:pt x="363" y="522"/>
                </a:lnTo>
                <a:lnTo>
                  <a:pt x="364" y="523"/>
                </a:lnTo>
                <a:lnTo>
                  <a:pt x="364" y="525"/>
                </a:lnTo>
                <a:lnTo>
                  <a:pt x="364" y="527"/>
                </a:lnTo>
                <a:lnTo>
                  <a:pt x="363" y="528"/>
                </a:lnTo>
                <a:lnTo>
                  <a:pt x="363" y="530"/>
                </a:lnTo>
                <a:lnTo>
                  <a:pt x="363" y="531"/>
                </a:lnTo>
                <a:lnTo>
                  <a:pt x="361" y="531"/>
                </a:lnTo>
                <a:lnTo>
                  <a:pt x="361" y="533"/>
                </a:lnTo>
                <a:lnTo>
                  <a:pt x="360" y="533"/>
                </a:lnTo>
                <a:lnTo>
                  <a:pt x="360" y="535"/>
                </a:lnTo>
                <a:lnTo>
                  <a:pt x="358" y="536"/>
                </a:lnTo>
                <a:lnTo>
                  <a:pt x="356" y="536"/>
                </a:lnTo>
                <a:lnTo>
                  <a:pt x="356" y="535"/>
                </a:lnTo>
                <a:lnTo>
                  <a:pt x="356" y="533"/>
                </a:lnTo>
                <a:lnTo>
                  <a:pt x="355" y="533"/>
                </a:lnTo>
                <a:lnTo>
                  <a:pt x="355" y="531"/>
                </a:lnTo>
                <a:lnTo>
                  <a:pt x="356" y="531"/>
                </a:lnTo>
                <a:lnTo>
                  <a:pt x="356" y="530"/>
                </a:lnTo>
                <a:lnTo>
                  <a:pt x="358" y="530"/>
                </a:lnTo>
                <a:lnTo>
                  <a:pt x="358" y="528"/>
                </a:lnTo>
                <a:lnTo>
                  <a:pt x="360" y="528"/>
                </a:lnTo>
                <a:lnTo>
                  <a:pt x="360" y="527"/>
                </a:lnTo>
                <a:lnTo>
                  <a:pt x="361" y="527"/>
                </a:lnTo>
                <a:lnTo>
                  <a:pt x="361" y="525"/>
                </a:lnTo>
                <a:lnTo>
                  <a:pt x="360" y="525"/>
                </a:lnTo>
                <a:lnTo>
                  <a:pt x="360" y="523"/>
                </a:lnTo>
                <a:lnTo>
                  <a:pt x="361" y="523"/>
                </a:lnTo>
                <a:lnTo>
                  <a:pt x="361" y="522"/>
                </a:lnTo>
                <a:lnTo>
                  <a:pt x="361" y="520"/>
                </a:lnTo>
                <a:lnTo>
                  <a:pt x="360" y="520"/>
                </a:lnTo>
                <a:lnTo>
                  <a:pt x="360" y="522"/>
                </a:lnTo>
                <a:lnTo>
                  <a:pt x="360" y="523"/>
                </a:lnTo>
                <a:lnTo>
                  <a:pt x="358" y="523"/>
                </a:lnTo>
                <a:lnTo>
                  <a:pt x="358" y="525"/>
                </a:lnTo>
                <a:lnTo>
                  <a:pt x="358" y="527"/>
                </a:lnTo>
                <a:lnTo>
                  <a:pt x="358" y="528"/>
                </a:lnTo>
                <a:lnTo>
                  <a:pt x="356" y="528"/>
                </a:lnTo>
                <a:lnTo>
                  <a:pt x="358" y="528"/>
                </a:lnTo>
                <a:lnTo>
                  <a:pt x="356" y="530"/>
                </a:lnTo>
                <a:lnTo>
                  <a:pt x="356" y="528"/>
                </a:lnTo>
                <a:lnTo>
                  <a:pt x="356" y="527"/>
                </a:lnTo>
                <a:lnTo>
                  <a:pt x="356" y="525"/>
                </a:lnTo>
                <a:lnTo>
                  <a:pt x="356" y="523"/>
                </a:lnTo>
                <a:lnTo>
                  <a:pt x="355" y="523"/>
                </a:lnTo>
                <a:lnTo>
                  <a:pt x="355" y="522"/>
                </a:lnTo>
                <a:lnTo>
                  <a:pt x="355" y="520"/>
                </a:lnTo>
                <a:lnTo>
                  <a:pt x="355" y="519"/>
                </a:lnTo>
                <a:lnTo>
                  <a:pt x="356" y="519"/>
                </a:lnTo>
                <a:lnTo>
                  <a:pt x="356" y="517"/>
                </a:lnTo>
                <a:lnTo>
                  <a:pt x="356" y="515"/>
                </a:lnTo>
                <a:lnTo>
                  <a:pt x="356" y="514"/>
                </a:lnTo>
                <a:lnTo>
                  <a:pt x="358" y="514"/>
                </a:lnTo>
                <a:lnTo>
                  <a:pt x="358" y="512"/>
                </a:lnTo>
                <a:lnTo>
                  <a:pt x="358" y="511"/>
                </a:lnTo>
                <a:lnTo>
                  <a:pt x="358" y="509"/>
                </a:lnTo>
                <a:lnTo>
                  <a:pt x="358" y="507"/>
                </a:lnTo>
                <a:lnTo>
                  <a:pt x="356" y="507"/>
                </a:lnTo>
                <a:lnTo>
                  <a:pt x="356" y="506"/>
                </a:lnTo>
                <a:lnTo>
                  <a:pt x="356" y="504"/>
                </a:lnTo>
                <a:lnTo>
                  <a:pt x="356" y="503"/>
                </a:lnTo>
                <a:lnTo>
                  <a:pt x="356" y="501"/>
                </a:lnTo>
                <a:lnTo>
                  <a:pt x="355" y="501"/>
                </a:lnTo>
                <a:lnTo>
                  <a:pt x="355" y="499"/>
                </a:lnTo>
                <a:lnTo>
                  <a:pt x="355" y="501"/>
                </a:lnTo>
                <a:lnTo>
                  <a:pt x="353" y="499"/>
                </a:lnTo>
                <a:lnTo>
                  <a:pt x="353" y="498"/>
                </a:lnTo>
                <a:lnTo>
                  <a:pt x="355" y="496"/>
                </a:lnTo>
                <a:lnTo>
                  <a:pt x="355" y="495"/>
                </a:lnTo>
                <a:lnTo>
                  <a:pt x="356" y="495"/>
                </a:lnTo>
                <a:lnTo>
                  <a:pt x="358" y="495"/>
                </a:lnTo>
                <a:close/>
                <a:moveTo>
                  <a:pt x="352" y="493"/>
                </a:moveTo>
                <a:lnTo>
                  <a:pt x="352" y="495"/>
                </a:lnTo>
                <a:lnTo>
                  <a:pt x="353" y="495"/>
                </a:lnTo>
                <a:lnTo>
                  <a:pt x="353" y="496"/>
                </a:lnTo>
                <a:lnTo>
                  <a:pt x="353" y="498"/>
                </a:lnTo>
                <a:lnTo>
                  <a:pt x="353" y="499"/>
                </a:lnTo>
                <a:lnTo>
                  <a:pt x="352" y="499"/>
                </a:lnTo>
                <a:lnTo>
                  <a:pt x="352" y="498"/>
                </a:lnTo>
                <a:lnTo>
                  <a:pt x="352" y="496"/>
                </a:lnTo>
                <a:lnTo>
                  <a:pt x="352" y="495"/>
                </a:lnTo>
                <a:lnTo>
                  <a:pt x="352" y="493"/>
                </a:lnTo>
                <a:close/>
              </a:path>
            </a:pathLst>
          </a:custGeom>
          <a:solidFill>
            <a:srgbClr val="EB96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32"/>
          <p:cNvSpPr>
            <a:spLocks noEditPoints="1"/>
          </p:cNvSpPr>
          <p:nvPr/>
        </p:nvSpPr>
        <p:spPr bwMode="auto">
          <a:xfrm>
            <a:off x="6281738" y="5184776"/>
            <a:ext cx="220663" cy="200025"/>
          </a:xfrm>
          <a:custGeom>
            <a:avLst/>
            <a:gdLst/>
            <a:ahLst/>
            <a:cxnLst>
              <a:cxn ang="0">
                <a:pos x="125" y="112"/>
              </a:cxn>
              <a:cxn ang="0">
                <a:pos x="94" y="24"/>
              </a:cxn>
              <a:cxn ang="0">
                <a:pos x="104" y="27"/>
              </a:cxn>
              <a:cxn ang="0">
                <a:pos x="109" y="33"/>
              </a:cxn>
              <a:cxn ang="0">
                <a:pos x="113" y="40"/>
              </a:cxn>
              <a:cxn ang="0">
                <a:pos x="117" y="48"/>
              </a:cxn>
              <a:cxn ang="0">
                <a:pos x="123" y="54"/>
              </a:cxn>
              <a:cxn ang="0">
                <a:pos x="128" y="62"/>
              </a:cxn>
              <a:cxn ang="0">
                <a:pos x="131" y="68"/>
              </a:cxn>
              <a:cxn ang="0">
                <a:pos x="133" y="76"/>
              </a:cxn>
              <a:cxn ang="0">
                <a:pos x="136" y="84"/>
              </a:cxn>
              <a:cxn ang="0">
                <a:pos x="137" y="94"/>
              </a:cxn>
              <a:cxn ang="0">
                <a:pos x="139" y="104"/>
              </a:cxn>
              <a:cxn ang="0">
                <a:pos x="136" y="112"/>
              </a:cxn>
              <a:cxn ang="0">
                <a:pos x="133" y="112"/>
              </a:cxn>
              <a:cxn ang="0">
                <a:pos x="129" y="115"/>
              </a:cxn>
              <a:cxn ang="0">
                <a:pos x="128" y="110"/>
              </a:cxn>
              <a:cxn ang="0">
                <a:pos x="129" y="104"/>
              </a:cxn>
              <a:cxn ang="0">
                <a:pos x="131" y="99"/>
              </a:cxn>
              <a:cxn ang="0">
                <a:pos x="126" y="94"/>
              </a:cxn>
              <a:cxn ang="0">
                <a:pos x="120" y="88"/>
              </a:cxn>
              <a:cxn ang="0">
                <a:pos x="113" y="88"/>
              </a:cxn>
              <a:cxn ang="0">
                <a:pos x="112" y="94"/>
              </a:cxn>
              <a:cxn ang="0">
                <a:pos x="107" y="92"/>
              </a:cxn>
              <a:cxn ang="0">
                <a:pos x="105" y="91"/>
              </a:cxn>
              <a:cxn ang="0">
                <a:pos x="105" y="86"/>
              </a:cxn>
              <a:cxn ang="0">
                <a:pos x="102" y="80"/>
              </a:cxn>
              <a:cxn ang="0">
                <a:pos x="96" y="76"/>
              </a:cxn>
              <a:cxn ang="0">
                <a:pos x="94" y="75"/>
              </a:cxn>
              <a:cxn ang="0">
                <a:pos x="89" y="86"/>
              </a:cxn>
              <a:cxn ang="0">
                <a:pos x="96" y="113"/>
              </a:cxn>
              <a:cxn ang="0">
                <a:pos x="93" y="126"/>
              </a:cxn>
              <a:cxn ang="0">
                <a:pos x="54" y="121"/>
              </a:cxn>
              <a:cxn ang="0">
                <a:pos x="53" y="113"/>
              </a:cxn>
              <a:cxn ang="0">
                <a:pos x="46" y="105"/>
              </a:cxn>
              <a:cxn ang="0">
                <a:pos x="30" y="110"/>
              </a:cxn>
              <a:cxn ang="0">
                <a:pos x="19" y="107"/>
              </a:cxn>
              <a:cxn ang="0">
                <a:pos x="19" y="94"/>
              </a:cxn>
              <a:cxn ang="0">
                <a:pos x="16" y="84"/>
              </a:cxn>
              <a:cxn ang="0">
                <a:pos x="17" y="78"/>
              </a:cxn>
              <a:cxn ang="0">
                <a:pos x="16" y="72"/>
              </a:cxn>
              <a:cxn ang="0">
                <a:pos x="9" y="65"/>
              </a:cxn>
              <a:cxn ang="0">
                <a:pos x="5" y="59"/>
              </a:cxn>
              <a:cxn ang="0">
                <a:pos x="0" y="51"/>
              </a:cxn>
              <a:cxn ang="0">
                <a:pos x="9" y="44"/>
              </a:cxn>
              <a:cxn ang="0">
                <a:pos x="13" y="38"/>
              </a:cxn>
              <a:cxn ang="0">
                <a:pos x="21" y="41"/>
              </a:cxn>
              <a:cxn ang="0">
                <a:pos x="30" y="44"/>
              </a:cxn>
              <a:cxn ang="0">
                <a:pos x="33" y="30"/>
              </a:cxn>
              <a:cxn ang="0">
                <a:pos x="27" y="27"/>
              </a:cxn>
              <a:cxn ang="0">
                <a:pos x="32" y="17"/>
              </a:cxn>
              <a:cxn ang="0">
                <a:pos x="51" y="0"/>
              </a:cxn>
              <a:cxn ang="0">
                <a:pos x="72" y="4"/>
              </a:cxn>
              <a:cxn ang="0">
                <a:pos x="78" y="24"/>
              </a:cxn>
            </a:cxnLst>
            <a:rect l="0" t="0" r="r" b="b"/>
            <a:pathLst>
              <a:path w="139" h="126">
                <a:moveTo>
                  <a:pt x="128" y="107"/>
                </a:moveTo>
                <a:lnTo>
                  <a:pt x="128" y="110"/>
                </a:lnTo>
                <a:lnTo>
                  <a:pt x="128" y="113"/>
                </a:lnTo>
                <a:lnTo>
                  <a:pt x="126" y="113"/>
                </a:lnTo>
                <a:lnTo>
                  <a:pt x="125" y="113"/>
                </a:lnTo>
                <a:lnTo>
                  <a:pt x="125" y="112"/>
                </a:lnTo>
                <a:lnTo>
                  <a:pt x="125" y="107"/>
                </a:lnTo>
                <a:lnTo>
                  <a:pt x="128" y="107"/>
                </a:lnTo>
                <a:close/>
                <a:moveTo>
                  <a:pt x="83" y="24"/>
                </a:moveTo>
                <a:lnTo>
                  <a:pt x="85" y="24"/>
                </a:lnTo>
                <a:lnTo>
                  <a:pt x="89" y="24"/>
                </a:lnTo>
                <a:lnTo>
                  <a:pt x="94" y="24"/>
                </a:lnTo>
                <a:lnTo>
                  <a:pt x="96" y="24"/>
                </a:lnTo>
                <a:lnTo>
                  <a:pt x="99" y="24"/>
                </a:lnTo>
                <a:lnTo>
                  <a:pt x="102" y="24"/>
                </a:lnTo>
                <a:lnTo>
                  <a:pt x="102" y="25"/>
                </a:lnTo>
                <a:lnTo>
                  <a:pt x="104" y="25"/>
                </a:lnTo>
                <a:lnTo>
                  <a:pt x="104" y="27"/>
                </a:lnTo>
                <a:lnTo>
                  <a:pt x="105" y="27"/>
                </a:lnTo>
                <a:lnTo>
                  <a:pt x="105" y="28"/>
                </a:lnTo>
                <a:lnTo>
                  <a:pt x="107" y="30"/>
                </a:lnTo>
                <a:lnTo>
                  <a:pt x="107" y="32"/>
                </a:lnTo>
                <a:lnTo>
                  <a:pt x="109" y="32"/>
                </a:lnTo>
                <a:lnTo>
                  <a:pt x="109" y="33"/>
                </a:lnTo>
                <a:lnTo>
                  <a:pt x="110" y="35"/>
                </a:lnTo>
                <a:lnTo>
                  <a:pt x="110" y="36"/>
                </a:lnTo>
                <a:lnTo>
                  <a:pt x="112" y="36"/>
                </a:lnTo>
                <a:lnTo>
                  <a:pt x="112" y="38"/>
                </a:lnTo>
                <a:lnTo>
                  <a:pt x="112" y="40"/>
                </a:lnTo>
                <a:lnTo>
                  <a:pt x="113" y="40"/>
                </a:lnTo>
                <a:lnTo>
                  <a:pt x="113" y="41"/>
                </a:lnTo>
                <a:lnTo>
                  <a:pt x="115" y="43"/>
                </a:lnTo>
                <a:lnTo>
                  <a:pt x="115" y="44"/>
                </a:lnTo>
                <a:lnTo>
                  <a:pt x="117" y="44"/>
                </a:lnTo>
                <a:lnTo>
                  <a:pt x="117" y="46"/>
                </a:lnTo>
                <a:lnTo>
                  <a:pt x="117" y="48"/>
                </a:lnTo>
                <a:lnTo>
                  <a:pt x="118" y="48"/>
                </a:lnTo>
                <a:lnTo>
                  <a:pt x="118" y="49"/>
                </a:lnTo>
                <a:lnTo>
                  <a:pt x="120" y="49"/>
                </a:lnTo>
                <a:lnTo>
                  <a:pt x="120" y="51"/>
                </a:lnTo>
                <a:lnTo>
                  <a:pt x="121" y="52"/>
                </a:lnTo>
                <a:lnTo>
                  <a:pt x="123" y="54"/>
                </a:lnTo>
                <a:lnTo>
                  <a:pt x="125" y="56"/>
                </a:lnTo>
                <a:lnTo>
                  <a:pt x="125" y="57"/>
                </a:lnTo>
                <a:lnTo>
                  <a:pt x="126" y="57"/>
                </a:lnTo>
                <a:lnTo>
                  <a:pt x="126" y="59"/>
                </a:lnTo>
                <a:lnTo>
                  <a:pt x="128" y="60"/>
                </a:lnTo>
                <a:lnTo>
                  <a:pt x="128" y="62"/>
                </a:lnTo>
                <a:lnTo>
                  <a:pt x="128" y="64"/>
                </a:lnTo>
                <a:lnTo>
                  <a:pt x="129" y="64"/>
                </a:lnTo>
                <a:lnTo>
                  <a:pt x="129" y="65"/>
                </a:lnTo>
                <a:lnTo>
                  <a:pt x="129" y="67"/>
                </a:lnTo>
                <a:lnTo>
                  <a:pt x="131" y="67"/>
                </a:lnTo>
                <a:lnTo>
                  <a:pt x="131" y="68"/>
                </a:lnTo>
                <a:lnTo>
                  <a:pt x="131" y="70"/>
                </a:lnTo>
                <a:lnTo>
                  <a:pt x="131" y="72"/>
                </a:lnTo>
                <a:lnTo>
                  <a:pt x="131" y="73"/>
                </a:lnTo>
                <a:lnTo>
                  <a:pt x="133" y="73"/>
                </a:lnTo>
                <a:lnTo>
                  <a:pt x="133" y="75"/>
                </a:lnTo>
                <a:lnTo>
                  <a:pt x="133" y="76"/>
                </a:lnTo>
                <a:lnTo>
                  <a:pt x="134" y="76"/>
                </a:lnTo>
                <a:lnTo>
                  <a:pt x="134" y="78"/>
                </a:lnTo>
                <a:lnTo>
                  <a:pt x="136" y="80"/>
                </a:lnTo>
                <a:lnTo>
                  <a:pt x="136" y="81"/>
                </a:lnTo>
                <a:lnTo>
                  <a:pt x="136" y="83"/>
                </a:lnTo>
                <a:lnTo>
                  <a:pt x="136" y="84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1"/>
                </a:lnTo>
                <a:lnTo>
                  <a:pt x="137" y="92"/>
                </a:lnTo>
                <a:lnTo>
                  <a:pt x="137" y="94"/>
                </a:lnTo>
                <a:lnTo>
                  <a:pt x="137" y="96"/>
                </a:lnTo>
                <a:lnTo>
                  <a:pt x="137" y="97"/>
                </a:lnTo>
                <a:lnTo>
                  <a:pt x="137" y="99"/>
                </a:lnTo>
                <a:lnTo>
                  <a:pt x="139" y="100"/>
                </a:lnTo>
                <a:lnTo>
                  <a:pt x="139" y="102"/>
                </a:lnTo>
                <a:lnTo>
                  <a:pt x="139" y="104"/>
                </a:lnTo>
                <a:lnTo>
                  <a:pt x="137" y="105"/>
                </a:lnTo>
                <a:lnTo>
                  <a:pt x="137" y="107"/>
                </a:lnTo>
                <a:lnTo>
                  <a:pt x="137" y="108"/>
                </a:lnTo>
                <a:lnTo>
                  <a:pt x="136" y="108"/>
                </a:lnTo>
                <a:lnTo>
                  <a:pt x="136" y="110"/>
                </a:lnTo>
                <a:lnTo>
                  <a:pt x="136" y="112"/>
                </a:lnTo>
                <a:lnTo>
                  <a:pt x="134" y="112"/>
                </a:lnTo>
                <a:lnTo>
                  <a:pt x="134" y="113"/>
                </a:lnTo>
                <a:lnTo>
                  <a:pt x="134" y="112"/>
                </a:lnTo>
                <a:lnTo>
                  <a:pt x="133" y="112"/>
                </a:lnTo>
                <a:lnTo>
                  <a:pt x="133" y="110"/>
                </a:lnTo>
                <a:lnTo>
                  <a:pt x="133" y="112"/>
                </a:lnTo>
                <a:lnTo>
                  <a:pt x="133" y="113"/>
                </a:lnTo>
                <a:lnTo>
                  <a:pt x="133" y="116"/>
                </a:lnTo>
                <a:lnTo>
                  <a:pt x="133" y="118"/>
                </a:lnTo>
                <a:lnTo>
                  <a:pt x="131" y="118"/>
                </a:lnTo>
                <a:lnTo>
                  <a:pt x="129" y="118"/>
                </a:lnTo>
                <a:lnTo>
                  <a:pt x="129" y="115"/>
                </a:lnTo>
                <a:lnTo>
                  <a:pt x="128" y="115"/>
                </a:lnTo>
                <a:lnTo>
                  <a:pt x="128" y="113"/>
                </a:lnTo>
                <a:lnTo>
                  <a:pt x="129" y="113"/>
                </a:lnTo>
                <a:lnTo>
                  <a:pt x="129" y="112"/>
                </a:lnTo>
                <a:lnTo>
                  <a:pt x="128" y="112"/>
                </a:lnTo>
                <a:lnTo>
                  <a:pt x="128" y="110"/>
                </a:lnTo>
                <a:lnTo>
                  <a:pt x="129" y="110"/>
                </a:lnTo>
                <a:lnTo>
                  <a:pt x="129" y="108"/>
                </a:lnTo>
                <a:lnTo>
                  <a:pt x="131" y="108"/>
                </a:lnTo>
                <a:lnTo>
                  <a:pt x="131" y="107"/>
                </a:lnTo>
                <a:lnTo>
                  <a:pt x="129" y="105"/>
                </a:lnTo>
                <a:lnTo>
                  <a:pt x="129" y="104"/>
                </a:lnTo>
                <a:lnTo>
                  <a:pt x="131" y="104"/>
                </a:lnTo>
                <a:lnTo>
                  <a:pt x="133" y="104"/>
                </a:lnTo>
                <a:lnTo>
                  <a:pt x="133" y="102"/>
                </a:lnTo>
                <a:lnTo>
                  <a:pt x="133" y="100"/>
                </a:lnTo>
                <a:lnTo>
                  <a:pt x="131" y="100"/>
                </a:lnTo>
                <a:lnTo>
                  <a:pt x="131" y="99"/>
                </a:lnTo>
                <a:lnTo>
                  <a:pt x="129" y="99"/>
                </a:lnTo>
                <a:lnTo>
                  <a:pt x="129" y="97"/>
                </a:lnTo>
                <a:lnTo>
                  <a:pt x="129" y="96"/>
                </a:lnTo>
                <a:lnTo>
                  <a:pt x="128" y="96"/>
                </a:lnTo>
                <a:lnTo>
                  <a:pt x="128" y="94"/>
                </a:lnTo>
                <a:lnTo>
                  <a:pt x="126" y="94"/>
                </a:lnTo>
                <a:lnTo>
                  <a:pt x="126" y="92"/>
                </a:lnTo>
                <a:lnTo>
                  <a:pt x="125" y="92"/>
                </a:lnTo>
                <a:lnTo>
                  <a:pt x="125" y="91"/>
                </a:lnTo>
                <a:lnTo>
                  <a:pt x="125" y="89"/>
                </a:lnTo>
                <a:lnTo>
                  <a:pt x="120" y="92"/>
                </a:lnTo>
                <a:lnTo>
                  <a:pt x="120" y="88"/>
                </a:lnTo>
                <a:lnTo>
                  <a:pt x="118" y="88"/>
                </a:lnTo>
                <a:lnTo>
                  <a:pt x="118" y="89"/>
                </a:lnTo>
                <a:lnTo>
                  <a:pt x="117" y="89"/>
                </a:lnTo>
                <a:lnTo>
                  <a:pt x="115" y="89"/>
                </a:lnTo>
                <a:lnTo>
                  <a:pt x="115" y="88"/>
                </a:lnTo>
                <a:lnTo>
                  <a:pt x="113" y="88"/>
                </a:lnTo>
                <a:lnTo>
                  <a:pt x="113" y="89"/>
                </a:lnTo>
                <a:lnTo>
                  <a:pt x="113" y="91"/>
                </a:lnTo>
                <a:lnTo>
                  <a:pt x="113" y="89"/>
                </a:lnTo>
                <a:lnTo>
                  <a:pt x="112" y="91"/>
                </a:lnTo>
                <a:lnTo>
                  <a:pt x="112" y="92"/>
                </a:lnTo>
                <a:lnTo>
                  <a:pt x="112" y="94"/>
                </a:lnTo>
                <a:lnTo>
                  <a:pt x="112" y="92"/>
                </a:lnTo>
                <a:lnTo>
                  <a:pt x="110" y="92"/>
                </a:lnTo>
                <a:lnTo>
                  <a:pt x="110" y="94"/>
                </a:lnTo>
                <a:lnTo>
                  <a:pt x="109" y="94"/>
                </a:lnTo>
                <a:lnTo>
                  <a:pt x="109" y="92"/>
                </a:lnTo>
                <a:lnTo>
                  <a:pt x="107" y="92"/>
                </a:lnTo>
                <a:lnTo>
                  <a:pt x="107" y="91"/>
                </a:lnTo>
                <a:lnTo>
                  <a:pt x="105" y="91"/>
                </a:lnTo>
                <a:lnTo>
                  <a:pt x="107" y="91"/>
                </a:lnTo>
                <a:lnTo>
                  <a:pt x="105" y="91"/>
                </a:lnTo>
                <a:lnTo>
                  <a:pt x="107" y="91"/>
                </a:lnTo>
                <a:lnTo>
                  <a:pt x="105" y="91"/>
                </a:lnTo>
                <a:lnTo>
                  <a:pt x="105" y="89"/>
                </a:lnTo>
                <a:lnTo>
                  <a:pt x="107" y="88"/>
                </a:lnTo>
                <a:lnTo>
                  <a:pt x="105" y="88"/>
                </a:lnTo>
                <a:lnTo>
                  <a:pt x="107" y="88"/>
                </a:lnTo>
                <a:lnTo>
                  <a:pt x="105" y="88"/>
                </a:lnTo>
                <a:lnTo>
                  <a:pt x="105" y="86"/>
                </a:lnTo>
                <a:lnTo>
                  <a:pt x="105" y="84"/>
                </a:lnTo>
                <a:lnTo>
                  <a:pt x="105" y="83"/>
                </a:lnTo>
                <a:lnTo>
                  <a:pt x="104" y="83"/>
                </a:lnTo>
                <a:lnTo>
                  <a:pt x="104" y="81"/>
                </a:lnTo>
                <a:lnTo>
                  <a:pt x="104" y="80"/>
                </a:lnTo>
                <a:lnTo>
                  <a:pt x="102" y="80"/>
                </a:lnTo>
                <a:lnTo>
                  <a:pt x="102" y="78"/>
                </a:lnTo>
                <a:lnTo>
                  <a:pt x="101" y="78"/>
                </a:lnTo>
                <a:lnTo>
                  <a:pt x="99" y="78"/>
                </a:lnTo>
                <a:lnTo>
                  <a:pt x="97" y="78"/>
                </a:lnTo>
                <a:lnTo>
                  <a:pt x="96" y="78"/>
                </a:lnTo>
                <a:lnTo>
                  <a:pt x="96" y="76"/>
                </a:lnTo>
                <a:lnTo>
                  <a:pt x="96" y="73"/>
                </a:lnTo>
                <a:lnTo>
                  <a:pt x="96" y="72"/>
                </a:lnTo>
                <a:lnTo>
                  <a:pt x="93" y="72"/>
                </a:lnTo>
                <a:lnTo>
                  <a:pt x="93" y="73"/>
                </a:lnTo>
                <a:lnTo>
                  <a:pt x="94" y="73"/>
                </a:lnTo>
                <a:lnTo>
                  <a:pt x="94" y="75"/>
                </a:lnTo>
                <a:lnTo>
                  <a:pt x="94" y="76"/>
                </a:lnTo>
                <a:lnTo>
                  <a:pt x="94" y="78"/>
                </a:lnTo>
                <a:lnTo>
                  <a:pt x="96" y="78"/>
                </a:lnTo>
                <a:lnTo>
                  <a:pt x="96" y="84"/>
                </a:lnTo>
                <a:lnTo>
                  <a:pt x="94" y="86"/>
                </a:lnTo>
                <a:lnTo>
                  <a:pt x="89" y="86"/>
                </a:lnTo>
                <a:lnTo>
                  <a:pt x="89" y="97"/>
                </a:lnTo>
                <a:lnTo>
                  <a:pt x="88" y="107"/>
                </a:lnTo>
                <a:lnTo>
                  <a:pt x="91" y="107"/>
                </a:lnTo>
                <a:lnTo>
                  <a:pt x="91" y="108"/>
                </a:lnTo>
                <a:lnTo>
                  <a:pt x="91" y="113"/>
                </a:lnTo>
                <a:lnTo>
                  <a:pt x="96" y="113"/>
                </a:lnTo>
                <a:lnTo>
                  <a:pt x="96" y="118"/>
                </a:lnTo>
                <a:lnTo>
                  <a:pt x="96" y="121"/>
                </a:lnTo>
                <a:lnTo>
                  <a:pt x="96" y="123"/>
                </a:lnTo>
                <a:lnTo>
                  <a:pt x="99" y="123"/>
                </a:lnTo>
                <a:lnTo>
                  <a:pt x="99" y="126"/>
                </a:lnTo>
                <a:lnTo>
                  <a:pt x="93" y="126"/>
                </a:lnTo>
                <a:lnTo>
                  <a:pt x="89" y="126"/>
                </a:lnTo>
                <a:lnTo>
                  <a:pt x="80" y="126"/>
                </a:lnTo>
                <a:lnTo>
                  <a:pt x="65" y="126"/>
                </a:lnTo>
                <a:lnTo>
                  <a:pt x="59" y="126"/>
                </a:lnTo>
                <a:lnTo>
                  <a:pt x="54" y="126"/>
                </a:lnTo>
                <a:lnTo>
                  <a:pt x="54" y="121"/>
                </a:lnTo>
                <a:lnTo>
                  <a:pt x="54" y="120"/>
                </a:lnTo>
                <a:lnTo>
                  <a:pt x="53" y="120"/>
                </a:lnTo>
                <a:lnTo>
                  <a:pt x="53" y="118"/>
                </a:lnTo>
                <a:lnTo>
                  <a:pt x="53" y="116"/>
                </a:lnTo>
                <a:lnTo>
                  <a:pt x="53" y="115"/>
                </a:lnTo>
                <a:lnTo>
                  <a:pt x="53" y="113"/>
                </a:lnTo>
                <a:lnTo>
                  <a:pt x="51" y="112"/>
                </a:lnTo>
                <a:lnTo>
                  <a:pt x="51" y="110"/>
                </a:lnTo>
                <a:lnTo>
                  <a:pt x="49" y="108"/>
                </a:lnTo>
                <a:lnTo>
                  <a:pt x="49" y="107"/>
                </a:lnTo>
                <a:lnTo>
                  <a:pt x="46" y="107"/>
                </a:lnTo>
                <a:lnTo>
                  <a:pt x="46" y="105"/>
                </a:lnTo>
                <a:lnTo>
                  <a:pt x="45" y="105"/>
                </a:lnTo>
                <a:lnTo>
                  <a:pt x="41" y="102"/>
                </a:lnTo>
                <a:lnTo>
                  <a:pt x="37" y="104"/>
                </a:lnTo>
                <a:lnTo>
                  <a:pt x="35" y="107"/>
                </a:lnTo>
                <a:lnTo>
                  <a:pt x="32" y="108"/>
                </a:lnTo>
                <a:lnTo>
                  <a:pt x="30" y="110"/>
                </a:lnTo>
                <a:lnTo>
                  <a:pt x="29" y="112"/>
                </a:lnTo>
                <a:lnTo>
                  <a:pt x="27" y="112"/>
                </a:lnTo>
                <a:lnTo>
                  <a:pt x="24" y="108"/>
                </a:lnTo>
                <a:lnTo>
                  <a:pt x="22" y="108"/>
                </a:lnTo>
                <a:lnTo>
                  <a:pt x="21" y="107"/>
                </a:lnTo>
                <a:lnTo>
                  <a:pt x="19" y="107"/>
                </a:lnTo>
                <a:lnTo>
                  <a:pt x="17" y="105"/>
                </a:lnTo>
                <a:lnTo>
                  <a:pt x="17" y="102"/>
                </a:lnTo>
                <a:lnTo>
                  <a:pt x="17" y="99"/>
                </a:lnTo>
                <a:lnTo>
                  <a:pt x="17" y="97"/>
                </a:lnTo>
                <a:lnTo>
                  <a:pt x="19" y="96"/>
                </a:lnTo>
                <a:lnTo>
                  <a:pt x="19" y="94"/>
                </a:lnTo>
                <a:lnTo>
                  <a:pt x="19" y="92"/>
                </a:lnTo>
                <a:lnTo>
                  <a:pt x="21" y="92"/>
                </a:lnTo>
                <a:lnTo>
                  <a:pt x="21" y="91"/>
                </a:lnTo>
                <a:lnTo>
                  <a:pt x="17" y="86"/>
                </a:lnTo>
                <a:lnTo>
                  <a:pt x="16" y="86"/>
                </a:lnTo>
                <a:lnTo>
                  <a:pt x="16" y="84"/>
                </a:lnTo>
                <a:lnTo>
                  <a:pt x="14" y="83"/>
                </a:lnTo>
                <a:lnTo>
                  <a:pt x="14" y="81"/>
                </a:lnTo>
                <a:lnTo>
                  <a:pt x="14" y="80"/>
                </a:lnTo>
                <a:lnTo>
                  <a:pt x="16" y="80"/>
                </a:lnTo>
                <a:lnTo>
                  <a:pt x="16" y="78"/>
                </a:lnTo>
                <a:lnTo>
                  <a:pt x="17" y="78"/>
                </a:lnTo>
                <a:lnTo>
                  <a:pt x="17" y="76"/>
                </a:lnTo>
                <a:lnTo>
                  <a:pt x="17" y="75"/>
                </a:lnTo>
                <a:lnTo>
                  <a:pt x="19" y="75"/>
                </a:lnTo>
                <a:lnTo>
                  <a:pt x="17" y="73"/>
                </a:lnTo>
                <a:lnTo>
                  <a:pt x="17" y="72"/>
                </a:lnTo>
                <a:lnTo>
                  <a:pt x="16" y="72"/>
                </a:lnTo>
                <a:lnTo>
                  <a:pt x="16" y="70"/>
                </a:lnTo>
                <a:lnTo>
                  <a:pt x="16" y="68"/>
                </a:lnTo>
                <a:lnTo>
                  <a:pt x="14" y="68"/>
                </a:lnTo>
                <a:lnTo>
                  <a:pt x="13" y="67"/>
                </a:lnTo>
                <a:lnTo>
                  <a:pt x="11" y="67"/>
                </a:lnTo>
                <a:lnTo>
                  <a:pt x="9" y="65"/>
                </a:lnTo>
                <a:lnTo>
                  <a:pt x="9" y="64"/>
                </a:lnTo>
                <a:lnTo>
                  <a:pt x="8" y="62"/>
                </a:lnTo>
                <a:lnTo>
                  <a:pt x="9" y="62"/>
                </a:lnTo>
                <a:lnTo>
                  <a:pt x="8" y="60"/>
                </a:lnTo>
                <a:lnTo>
                  <a:pt x="6" y="59"/>
                </a:lnTo>
                <a:lnTo>
                  <a:pt x="5" y="59"/>
                </a:lnTo>
                <a:lnTo>
                  <a:pt x="3" y="59"/>
                </a:lnTo>
                <a:lnTo>
                  <a:pt x="3" y="57"/>
                </a:lnTo>
                <a:lnTo>
                  <a:pt x="3" y="56"/>
                </a:lnTo>
                <a:lnTo>
                  <a:pt x="1" y="54"/>
                </a:lnTo>
                <a:lnTo>
                  <a:pt x="0" y="52"/>
                </a:lnTo>
                <a:lnTo>
                  <a:pt x="0" y="51"/>
                </a:lnTo>
                <a:lnTo>
                  <a:pt x="1" y="51"/>
                </a:lnTo>
                <a:lnTo>
                  <a:pt x="3" y="49"/>
                </a:lnTo>
                <a:lnTo>
                  <a:pt x="5" y="48"/>
                </a:lnTo>
                <a:lnTo>
                  <a:pt x="6" y="46"/>
                </a:lnTo>
                <a:lnTo>
                  <a:pt x="8" y="44"/>
                </a:lnTo>
                <a:lnTo>
                  <a:pt x="9" y="44"/>
                </a:lnTo>
                <a:lnTo>
                  <a:pt x="11" y="44"/>
                </a:lnTo>
                <a:lnTo>
                  <a:pt x="11" y="43"/>
                </a:lnTo>
                <a:lnTo>
                  <a:pt x="11" y="41"/>
                </a:lnTo>
                <a:lnTo>
                  <a:pt x="11" y="40"/>
                </a:lnTo>
                <a:lnTo>
                  <a:pt x="13" y="40"/>
                </a:lnTo>
                <a:lnTo>
                  <a:pt x="13" y="38"/>
                </a:lnTo>
                <a:lnTo>
                  <a:pt x="14" y="38"/>
                </a:lnTo>
                <a:lnTo>
                  <a:pt x="16" y="38"/>
                </a:lnTo>
                <a:lnTo>
                  <a:pt x="16" y="40"/>
                </a:lnTo>
                <a:lnTo>
                  <a:pt x="17" y="41"/>
                </a:lnTo>
                <a:lnTo>
                  <a:pt x="19" y="41"/>
                </a:lnTo>
                <a:lnTo>
                  <a:pt x="21" y="41"/>
                </a:lnTo>
                <a:lnTo>
                  <a:pt x="22" y="41"/>
                </a:lnTo>
                <a:lnTo>
                  <a:pt x="25" y="41"/>
                </a:lnTo>
                <a:lnTo>
                  <a:pt x="27" y="41"/>
                </a:lnTo>
                <a:lnTo>
                  <a:pt x="27" y="43"/>
                </a:lnTo>
                <a:lnTo>
                  <a:pt x="29" y="43"/>
                </a:lnTo>
                <a:lnTo>
                  <a:pt x="30" y="44"/>
                </a:lnTo>
                <a:lnTo>
                  <a:pt x="33" y="43"/>
                </a:lnTo>
                <a:lnTo>
                  <a:pt x="33" y="38"/>
                </a:lnTo>
                <a:lnTo>
                  <a:pt x="33" y="36"/>
                </a:lnTo>
                <a:lnTo>
                  <a:pt x="33" y="35"/>
                </a:lnTo>
                <a:lnTo>
                  <a:pt x="33" y="32"/>
                </a:lnTo>
                <a:lnTo>
                  <a:pt x="33" y="30"/>
                </a:lnTo>
                <a:lnTo>
                  <a:pt x="30" y="30"/>
                </a:lnTo>
                <a:lnTo>
                  <a:pt x="29" y="30"/>
                </a:lnTo>
                <a:lnTo>
                  <a:pt x="27" y="30"/>
                </a:lnTo>
                <a:lnTo>
                  <a:pt x="25" y="30"/>
                </a:lnTo>
                <a:lnTo>
                  <a:pt x="25" y="27"/>
                </a:lnTo>
                <a:lnTo>
                  <a:pt x="27" y="27"/>
                </a:lnTo>
                <a:lnTo>
                  <a:pt x="27" y="24"/>
                </a:lnTo>
                <a:lnTo>
                  <a:pt x="29" y="24"/>
                </a:lnTo>
                <a:lnTo>
                  <a:pt x="32" y="24"/>
                </a:lnTo>
                <a:lnTo>
                  <a:pt x="32" y="22"/>
                </a:lnTo>
                <a:lnTo>
                  <a:pt x="32" y="19"/>
                </a:lnTo>
                <a:lnTo>
                  <a:pt x="32" y="17"/>
                </a:lnTo>
                <a:lnTo>
                  <a:pt x="32" y="16"/>
                </a:lnTo>
                <a:lnTo>
                  <a:pt x="32" y="8"/>
                </a:lnTo>
                <a:lnTo>
                  <a:pt x="32" y="3"/>
                </a:lnTo>
                <a:lnTo>
                  <a:pt x="32" y="1"/>
                </a:lnTo>
                <a:lnTo>
                  <a:pt x="49" y="0"/>
                </a:lnTo>
                <a:lnTo>
                  <a:pt x="51" y="0"/>
                </a:lnTo>
                <a:lnTo>
                  <a:pt x="54" y="0"/>
                </a:lnTo>
                <a:lnTo>
                  <a:pt x="64" y="1"/>
                </a:lnTo>
                <a:lnTo>
                  <a:pt x="65" y="1"/>
                </a:lnTo>
                <a:lnTo>
                  <a:pt x="69" y="1"/>
                </a:lnTo>
                <a:lnTo>
                  <a:pt x="72" y="1"/>
                </a:lnTo>
                <a:lnTo>
                  <a:pt x="72" y="4"/>
                </a:lnTo>
                <a:lnTo>
                  <a:pt x="72" y="6"/>
                </a:lnTo>
                <a:lnTo>
                  <a:pt x="72" y="8"/>
                </a:lnTo>
                <a:lnTo>
                  <a:pt x="72" y="12"/>
                </a:lnTo>
                <a:lnTo>
                  <a:pt x="72" y="14"/>
                </a:lnTo>
                <a:lnTo>
                  <a:pt x="72" y="24"/>
                </a:lnTo>
                <a:lnTo>
                  <a:pt x="78" y="24"/>
                </a:lnTo>
                <a:lnTo>
                  <a:pt x="80" y="24"/>
                </a:lnTo>
                <a:lnTo>
                  <a:pt x="83" y="24"/>
                </a:lnTo>
                <a:close/>
              </a:path>
            </a:pathLst>
          </a:custGeom>
          <a:solidFill>
            <a:srgbClr val="B043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3"/>
          <p:cNvSpPr>
            <a:spLocks/>
          </p:cNvSpPr>
          <p:nvPr/>
        </p:nvSpPr>
        <p:spPr bwMode="auto">
          <a:xfrm>
            <a:off x="5148263" y="3941763"/>
            <a:ext cx="931863" cy="449263"/>
          </a:xfrm>
          <a:custGeom>
            <a:avLst/>
            <a:gdLst/>
            <a:ahLst/>
            <a:cxnLst>
              <a:cxn ang="0">
                <a:pos x="319" y="29"/>
              </a:cxn>
              <a:cxn ang="0">
                <a:pos x="319" y="51"/>
              </a:cxn>
              <a:cxn ang="0">
                <a:pos x="336" y="58"/>
              </a:cxn>
              <a:cxn ang="0">
                <a:pos x="347" y="75"/>
              </a:cxn>
              <a:cxn ang="0">
                <a:pos x="375" y="83"/>
              </a:cxn>
              <a:cxn ang="0">
                <a:pos x="399" y="74"/>
              </a:cxn>
              <a:cxn ang="0">
                <a:pos x="427" y="56"/>
              </a:cxn>
              <a:cxn ang="0">
                <a:pos x="442" y="58"/>
              </a:cxn>
              <a:cxn ang="0">
                <a:pos x="463" y="61"/>
              </a:cxn>
              <a:cxn ang="0">
                <a:pos x="482" y="55"/>
              </a:cxn>
              <a:cxn ang="0">
                <a:pos x="530" y="58"/>
              </a:cxn>
              <a:cxn ang="0">
                <a:pos x="560" y="58"/>
              </a:cxn>
              <a:cxn ang="0">
                <a:pos x="586" y="58"/>
              </a:cxn>
              <a:cxn ang="0">
                <a:pos x="586" y="104"/>
              </a:cxn>
              <a:cxn ang="0">
                <a:pos x="586" y="147"/>
              </a:cxn>
              <a:cxn ang="0">
                <a:pos x="554" y="154"/>
              </a:cxn>
              <a:cxn ang="0">
                <a:pos x="538" y="144"/>
              </a:cxn>
              <a:cxn ang="0">
                <a:pos x="519" y="139"/>
              </a:cxn>
              <a:cxn ang="0">
                <a:pos x="488" y="151"/>
              </a:cxn>
              <a:cxn ang="0">
                <a:pos x="471" y="173"/>
              </a:cxn>
              <a:cxn ang="0">
                <a:pos x="477" y="207"/>
              </a:cxn>
              <a:cxn ang="0">
                <a:pos x="467" y="215"/>
              </a:cxn>
              <a:cxn ang="0">
                <a:pos x="445" y="237"/>
              </a:cxn>
              <a:cxn ang="0">
                <a:pos x="445" y="283"/>
              </a:cxn>
              <a:cxn ang="0">
                <a:pos x="371" y="282"/>
              </a:cxn>
              <a:cxn ang="0">
                <a:pos x="352" y="277"/>
              </a:cxn>
              <a:cxn ang="0">
                <a:pos x="311" y="282"/>
              </a:cxn>
              <a:cxn ang="0">
                <a:pos x="285" y="251"/>
              </a:cxn>
              <a:cxn ang="0">
                <a:pos x="247" y="250"/>
              </a:cxn>
              <a:cxn ang="0">
                <a:pos x="189" y="255"/>
              </a:cxn>
              <a:cxn ang="0">
                <a:pos x="146" y="250"/>
              </a:cxn>
              <a:cxn ang="0">
                <a:pos x="125" y="239"/>
              </a:cxn>
              <a:cxn ang="0">
                <a:pos x="87" y="213"/>
              </a:cxn>
              <a:cxn ang="0">
                <a:pos x="59" y="200"/>
              </a:cxn>
              <a:cxn ang="0">
                <a:pos x="58" y="181"/>
              </a:cxn>
              <a:cxn ang="0">
                <a:pos x="37" y="152"/>
              </a:cxn>
              <a:cxn ang="0">
                <a:pos x="31" y="141"/>
              </a:cxn>
              <a:cxn ang="0">
                <a:pos x="18" y="143"/>
              </a:cxn>
              <a:cxn ang="0">
                <a:pos x="10" y="136"/>
              </a:cxn>
              <a:cxn ang="0">
                <a:pos x="2" y="128"/>
              </a:cxn>
              <a:cxn ang="0">
                <a:pos x="2" y="122"/>
              </a:cxn>
              <a:cxn ang="0">
                <a:pos x="2" y="115"/>
              </a:cxn>
              <a:cxn ang="0">
                <a:pos x="8" y="109"/>
              </a:cxn>
              <a:cxn ang="0">
                <a:pos x="10" y="101"/>
              </a:cxn>
              <a:cxn ang="0">
                <a:pos x="15" y="93"/>
              </a:cxn>
              <a:cxn ang="0">
                <a:pos x="18" y="87"/>
              </a:cxn>
              <a:cxn ang="0">
                <a:pos x="15" y="79"/>
              </a:cxn>
              <a:cxn ang="0">
                <a:pos x="11" y="69"/>
              </a:cxn>
              <a:cxn ang="0">
                <a:pos x="19" y="64"/>
              </a:cxn>
              <a:cxn ang="0">
                <a:pos x="27" y="59"/>
              </a:cxn>
              <a:cxn ang="0">
                <a:pos x="35" y="35"/>
              </a:cxn>
              <a:cxn ang="0">
                <a:pos x="58" y="35"/>
              </a:cxn>
              <a:cxn ang="0">
                <a:pos x="63" y="31"/>
              </a:cxn>
              <a:cxn ang="0">
                <a:pos x="67" y="26"/>
              </a:cxn>
              <a:cxn ang="0">
                <a:pos x="77" y="23"/>
              </a:cxn>
              <a:cxn ang="0">
                <a:pos x="83" y="23"/>
              </a:cxn>
              <a:cxn ang="0">
                <a:pos x="90" y="21"/>
              </a:cxn>
              <a:cxn ang="0">
                <a:pos x="96" y="19"/>
              </a:cxn>
              <a:cxn ang="0">
                <a:pos x="107" y="19"/>
              </a:cxn>
              <a:cxn ang="0">
                <a:pos x="138" y="23"/>
              </a:cxn>
              <a:cxn ang="0">
                <a:pos x="202" y="21"/>
              </a:cxn>
              <a:cxn ang="0">
                <a:pos x="255" y="0"/>
              </a:cxn>
            </a:cxnLst>
            <a:rect l="0" t="0" r="r" b="b"/>
            <a:pathLst>
              <a:path w="587" h="283">
                <a:moveTo>
                  <a:pt x="272" y="0"/>
                </a:moveTo>
                <a:lnTo>
                  <a:pt x="275" y="0"/>
                </a:lnTo>
                <a:lnTo>
                  <a:pt x="290" y="0"/>
                </a:lnTo>
                <a:lnTo>
                  <a:pt x="290" y="8"/>
                </a:lnTo>
                <a:lnTo>
                  <a:pt x="317" y="8"/>
                </a:lnTo>
                <a:lnTo>
                  <a:pt x="319" y="8"/>
                </a:lnTo>
                <a:lnTo>
                  <a:pt x="319" y="18"/>
                </a:lnTo>
                <a:lnTo>
                  <a:pt x="319" y="29"/>
                </a:lnTo>
                <a:lnTo>
                  <a:pt x="319" y="32"/>
                </a:lnTo>
                <a:lnTo>
                  <a:pt x="319" y="37"/>
                </a:lnTo>
                <a:lnTo>
                  <a:pt x="319" y="42"/>
                </a:lnTo>
                <a:lnTo>
                  <a:pt x="319" y="43"/>
                </a:lnTo>
                <a:lnTo>
                  <a:pt x="319" y="45"/>
                </a:lnTo>
                <a:lnTo>
                  <a:pt x="319" y="47"/>
                </a:lnTo>
                <a:lnTo>
                  <a:pt x="319" y="48"/>
                </a:lnTo>
                <a:lnTo>
                  <a:pt x="319" y="51"/>
                </a:lnTo>
                <a:lnTo>
                  <a:pt x="323" y="51"/>
                </a:lnTo>
                <a:lnTo>
                  <a:pt x="323" y="53"/>
                </a:lnTo>
                <a:lnTo>
                  <a:pt x="325" y="53"/>
                </a:lnTo>
                <a:lnTo>
                  <a:pt x="327" y="53"/>
                </a:lnTo>
                <a:lnTo>
                  <a:pt x="333" y="53"/>
                </a:lnTo>
                <a:lnTo>
                  <a:pt x="333" y="55"/>
                </a:lnTo>
                <a:lnTo>
                  <a:pt x="333" y="58"/>
                </a:lnTo>
                <a:lnTo>
                  <a:pt x="336" y="58"/>
                </a:lnTo>
                <a:lnTo>
                  <a:pt x="344" y="58"/>
                </a:lnTo>
                <a:lnTo>
                  <a:pt x="346" y="58"/>
                </a:lnTo>
                <a:lnTo>
                  <a:pt x="346" y="59"/>
                </a:lnTo>
                <a:lnTo>
                  <a:pt x="346" y="61"/>
                </a:lnTo>
                <a:lnTo>
                  <a:pt x="346" y="72"/>
                </a:lnTo>
                <a:lnTo>
                  <a:pt x="349" y="72"/>
                </a:lnTo>
                <a:lnTo>
                  <a:pt x="349" y="74"/>
                </a:lnTo>
                <a:lnTo>
                  <a:pt x="347" y="75"/>
                </a:lnTo>
                <a:lnTo>
                  <a:pt x="347" y="83"/>
                </a:lnTo>
                <a:lnTo>
                  <a:pt x="357" y="83"/>
                </a:lnTo>
                <a:lnTo>
                  <a:pt x="363" y="82"/>
                </a:lnTo>
                <a:lnTo>
                  <a:pt x="365" y="82"/>
                </a:lnTo>
                <a:lnTo>
                  <a:pt x="370" y="83"/>
                </a:lnTo>
                <a:lnTo>
                  <a:pt x="371" y="83"/>
                </a:lnTo>
                <a:lnTo>
                  <a:pt x="373" y="83"/>
                </a:lnTo>
                <a:lnTo>
                  <a:pt x="375" y="83"/>
                </a:lnTo>
                <a:lnTo>
                  <a:pt x="379" y="83"/>
                </a:lnTo>
                <a:lnTo>
                  <a:pt x="383" y="83"/>
                </a:lnTo>
                <a:lnTo>
                  <a:pt x="386" y="83"/>
                </a:lnTo>
                <a:lnTo>
                  <a:pt x="387" y="82"/>
                </a:lnTo>
                <a:lnTo>
                  <a:pt x="389" y="80"/>
                </a:lnTo>
                <a:lnTo>
                  <a:pt x="391" y="80"/>
                </a:lnTo>
                <a:lnTo>
                  <a:pt x="395" y="77"/>
                </a:lnTo>
                <a:lnTo>
                  <a:pt x="399" y="74"/>
                </a:lnTo>
                <a:lnTo>
                  <a:pt x="402" y="71"/>
                </a:lnTo>
                <a:lnTo>
                  <a:pt x="403" y="69"/>
                </a:lnTo>
                <a:lnTo>
                  <a:pt x="407" y="67"/>
                </a:lnTo>
                <a:lnTo>
                  <a:pt x="410" y="64"/>
                </a:lnTo>
                <a:lnTo>
                  <a:pt x="416" y="59"/>
                </a:lnTo>
                <a:lnTo>
                  <a:pt x="419" y="58"/>
                </a:lnTo>
                <a:lnTo>
                  <a:pt x="426" y="56"/>
                </a:lnTo>
                <a:lnTo>
                  <a:pt x="427" y="56"/>
                </a:lnTo>
                <a:lnTo>
                  <a:pt x="429" y="56"/>
                </a:lnTo>
                <a:lnTo>
                  <a:pt x="431" y="56"/>
                </a:lnTo>
                <a:lnTo>
                  <a:pt x="432" y="55"/>
                </a:lnTo>
                <a:lnTo>
                  <a:pt x="434" y="56"/>
                </a:lnTo>
                <a:lnTo>
                  <a:pt x="439" y="56"/>
                </a:lnTo>
                <a:lnTo>
                  <a:pt x="439" y="58"/>
                </a:lnTo>
                <a:lnTo>
                  <a:pt x="440" y="56"/>
                </a:lnTo>
                <a:lnTo>
                  <a:pt x="442" y="58"/>
                </a:lnTo>
                <a:lnTo>
                  <a:pt x="443" y="58"/>
                </a:lnTo>
                <a:lnTo>
                  <a:pt x="447" y="58"/>
                </a:lnTo>
                <a:lnTo>
                  <a:pt x="448" y="58"/>
                </a:lnTo>
                <a:lnTo>
                  <a:pt x="451" y="61"/>
                </a:lnTo>
                <a:lnTo>
                  <a:pt x="455" y="61"/>
                </a:lnTo>
                <a:lnTo>
                  <a:pt x="456" y="61"/>
                </a:lnTo>
                <a:lnTo>
                  <a:pt x="458" y="61"/>
                </a:lnTo>
                <a:lnTo>
                  <a:pt x="463" y="61"/>
                </a:lnTo>
                <a:lnTo>
                  <a:pt x="464" y="61"/>
                </a:lnTo>
                <a:lnTo>
                  <a:pt x="464" y="59"/>
                </a:lnTo>
                <a:lnTo>
                  <a:pt x="464" y="56"/>
                </a:lnTo>
                <a:lnTo>
                  <a:pt x="472" y="56"/>
                </a:lnTo>
                <a:lnTo>
                  <a:pt x="474" y="56"/>
                </a:lnTo>
                <a:lnTo>
                  <a:pt x="475" y="56"/>
                </a:lnTo>
                <a:lnTo>
                  <a:pt x="479" y="53"/>
                </a:lnTo>
                <a:lnTo>
                  <a:pt x="482" y="55"/>
                </a:lnTo>
                <a:lnTo>
                  <a:pt x="487" y="55"/>
                </a:lnTo>
                <a:lnTo>
                  <a:pt x="488" y="55"/>
                </a:lnTo>
                <a:lnTo>
                  <a:pt x="493" y="55"/>
                </a:lnTo>
                <a:lnTo>
                  <a:pt x="511" y="58"/>
                </a:lnTo>
                <a:lnTo>
                  <a:pt x="512" y="58"/>
                </a:lnTo>
                <a:lnTo>
                  <a:pt x="517" y="58"/>
                </a:lnTo>
                <a:lnTo>
                  <a:pt x="523" y="58"/>
                </a:lnTo>
                <a:lnTo>
                  <a:pt x="530" y="58"/>
                </a:lnTo>
                <a:lnTo>
                  <a:pt x="536" y="59"/>
                </a:lnTo>
                <a:lnTo>
                  <a:pt x="538" y="58"/>
                </a:lnTo>
                <a:lnTo>
                  <a:pt x="539" y="58"/>
                </a:lnTo>
                <a:lnTo>
                  <a:pt x="541" y="58"/>
                </a:lnTo>
                <a:lnTo>
                  <a:pt x="547" y="58"/>
                </a:lnTo>
                <a:lnTo>
                  <a:pt x="549" y="58"/>
                </a:lnTo>
                <a:lnTo>
                  <a:pt x="554" y="58"/>
                </a:lnTo>
                <a:lnTo>
                  <a:pt x="560" y="58"/>
                </a:lnTo>
                <a:lnTo>
                  <a:pt x="563" y="58"/>
                </a:lnTo>
                <a:lnTo>
                  <a:pt x="567" y="58"/>
                </a:lnTo>
                <a:lnTo>
                  <a:pt x="568" y="58"/>
                </a:lnTo>
                <a:lnTo>
                  <a:pt x="568" y="59"/>
                </a:lnTo>
                <a:lnTo>
                  <a:pt x="570" y="59"/>
                </a:lnTo>
                <a:lnTo>
                  <a:pt x="571" y="59"/>
                </a:lnTo>
                <a:lnTo>
                  <a:pt x="579" y="58"/>
                </a:lnTo>
                <a:lnTo>
                  <a:pt x="586" y="58"/>
                </a:lnTo>
                <a:lnTo>
                  <a:pt x="586" y="63"/>
                </a:lnTo>
                <a:lnTo>
                  <a:pt x="586" y="72"/>
                </a:lnTo>
                <a:lnTo>
                  <a:pt x="586" y="75"/>
                </a:lnTo>
                <a:lnTo>
                  <a:pt x="586" y="77"/>
                </a:lnTo>
                <a:lnTo>
                  <a:pt x="586" y="79"/>
                </a:lnTo>
                <a:lnTo>
                  <a:pt x="587" y="82"/>
                </a:lnTo>
                <a:lnTo>
                  <a:pt x="586" y="90"/>
                </a:lnTo>
                <a:lnTo>
                  <a:pt x="586" y="104"/>
                </a:lnTo>
                <a:lnTo>
                  <a:pt x="586" y="112"/>
                </a:lnTo>
                <a:lnTo>
                  <a:pt x="586" y="119"/>
                </a:lnTo>
                <a:lnTo>
                  <a:pt x="586" y="120"/>
                </a:lnTo>
                <a:lnTo>
                  <a:pt x="586" y="128"/>
                </a:lnTo>
                <a:lnTo>
                  <a:pt x="586" y="130"/>
                </a:lnTo>
                <a:lnTo>
                  <a:pt x="586" y="135"/>
                </a:lnTo>
                <a:lnTo>
                  <a:pt x="586" y="139"/>
                </a:lnTo>
                <a:lnTo>
                  <a:pt x="586" y="147"/>
                </a:lnTo>
                <a:lnTo>
                  <a:pt x="586" y="165"/>
                </a:lnTo>
                <a:lnTo>
                  <a:pt x="576" y="163"/>
                </a:lnTo>
                <a:lnTo>
                  <a:pt x="573" y="159"/>
                </a:lnTo>
                <a:lnTo>
                  <a:pt x="570" y="154"/>
                </a:lnTo>
                <a:lnTo>
                  <a:pt x="567" y="154"/>
                </a:lnTo>
                <a:lnTo>
                  <a:pt x="560" y="154"/>
                </a:lnTo>
                <a:lnTo>
                  <a:pt x="559" y="154"/>
                </a:lnTo>
                <a:lnTo>
                  <a:pt x="554" y="154"/>
                </a:lnTo>
                <a:lnTo>
                  <a:pt x="552" y="155"/>
                </a:lnTo>
                <a:lnTo>
                  <a:pt x="549" y="149"/>
                </a:lnTo>
                <a:lnTo>
                  <a:pt x="546" y="151"/>
                </a:lnTo>
                <a:lnTo>
                  <a:pt x="541" y="152"/>
                </a:lnTo>
                <a:lnTo>
                  <a:pt x="541" y="149"/>
                </a:lnTo>
                <a:lnTo>
                  <a:pt x="543" y="149"/>
                </a:lnTo>
                <a:lnTo>
                  <a:pt x="541" y="146"/>
                </a:lnTo>
                <a:lnTo>
                  <a:pt x="538" y="144"/>
                </a:lnTo>
                <a:lnTo>
                  <a:pt x="535" y="146"/>
                </a:lnTo>
                <a:lnTo>
                  <a:pt x="531" y="147"/>
                </a:lnTo>
                <a:lnTo>
                  <a:pt x="528" y="147"/>
                </a:lnTo>
                <a:lnTo>
                  <a:pt x="527" y="147"/>
                </a:lnTo>
                <a:lnTo>
                  <a:pt x="523" y="146"/>
                </a:lnTo>
                <a:lnTo>
                  <a:pt x="520" y="141"/>
                </a:lnTo>
                <a:lnTo>
                  <a:pt x="519" y="141"/>
                </a:lnTo>
                <a:lnTo>
                  <a:pt x="519" y="139"/>
                </a:lnTo>
                <a:lnTo>
                  <a:pt x="515" y="141"/>
                </a:lnTo>
                <a:lnTo>
                  <a:pt x="507" y="143"/>
                </a:lnTo>
                <a:lnTo>
                  <a:pt x="503" y="143"/>
                </a:lnTo>
                <a:lnTo>
                  <a:pt x="498" y="143"/>
                </a:lnTo>
                <a:lnTo>
                  <a:pt x="496" y="143"/>
                </a:lnTo>
                <a:lnTo>
                  <a:pt x="493" y="144"/>
                </a:lnTo>
                <a:lnTo>
                  <a:pt x="490" y="147"/>
                </a:lnTo>
                <a:lnTo>
                  <a:pt x="488" y="151"/>
                </a:lnTo>
                <a:lnTo>
                  <a:pt x="487" y="155"/>
                </a:lnTo>
                <a:lnTo>
                  <a:pt x="479" y="159"/>
                </a:lnTo>
                <a:lnTo>
                  <a:pt x="477" y="159"/>
                </a:lnTo>
                <a:lnTo>
                  <a:pt x="475" y="160"/>
                </a:lnTo>
                <a:lnTo>
                  <a:pt x="472" y="168"/>
                </a:lnTo>
                <a:lnTo>
                  <a:pt x="472" y="171"/>
                </a:lnTo>
                <a:lnTo>
                  <a:pt x="471" y="171"/>
                </a:lnTo>
                <a:lnTo>
                  <a:pt x="471" y="173"/>
                </a:lnTo>
                <a:lnTo>
                  <a:pt x="472" y="173"/>
                </a:lnTo>
                <a:lnTo>
                  <a:pt x="471" y="175"/>
                </a:lnTo>
                <a:lnTo>
                  <a:pt x="471" y="176"/>
                </a:lnTo>
                <a:lnTo>
                  <a:pt x="471" y="178"/>
                </a:lnTo>
                <a:lnTo>
                  <a:pt x="464" y="191"/>
                </a:lnTo>
                <a:lnTo>
                  <a:pt x="466" y="194"/>
                </a:lnTo>
                <a:lnTo>
                  <a:pt x="472" y="202"/>
                </a:lnTo>
                <a:lnTo>
                  <a:pt x="477" y="207"/>
                </a:lnTo>
                <a:lnTo>
                  <a:pt x="482" y="210"/>
                </a:lnTo>
                <a:lnTo>
                  <a:pt x="483" y="215"/>
                </a:lnTo>
                <a:lnTo>
                  <a:pt x="483" y="219"/>
                </a:lnTo>
                <a:lnTo>
                  <a:pt x="482" y="224"/>
                </a:lnTo>
                <a:lnTo>
                  <a:pt x="479" y="227"/>
                </a:lnTo>
                <a:lnTo>
                  <a:pt x="475" y="227"/>
                </a:lnTo>
                <a:lnTo>
                  <a:pt x="472" y="224"/>
                </a:lnTo>
                <a:lnTo>
                  <a:pt x="467" y="215"/>
                </a:lnTo>
                <a:lnTo>
                  <a:pt x="466" y="213"/>
                </a:lnTo>
                <a:lnTo>
                  <a:pt x="464" y="215"/>
                </a:lnTo>
                <a:lnTo>
                  <a:pt x="456" y="218"/>
                </a:lnTo>
                <a:lnTo>
                  <a:pt x="459" y="227"/>
                </a:lnTo>
                <a:lnTo>
                  <a:pt x="448" y="221"/>
                </a:lnTo>
                <a:lnTo>
                  <a:pt x="443" y="218"/>
                </a:lnTo>
                <a:lnTo>
                  <a:pt x="445" y="229"/>
                </a:lnTo>
                <a:lnTo>
                  <a:pt x="445" y="237"/>
                </a:lnTo>
                <a:lnTo>
                  <a:pt x="445" y="242"/>
                </a:lnTo>
                <a:lnTo>
                  <a:pt x="445" y="245"/>
                </a:lnTo>
                <a:lnTo>
                  <a:pt x="445" y="250"/>
                </a:lnTo>
                <a:lnTo>
                  <a:pt x="445" y="267"/>
                </a:lnTo>
                <a:lnTo>
                  <a:pt x="445" y="269"/>
                </a:lnTo>
                <a:lnTo>
                  <a:pt x="445" y="274"/>
                </a:lnTo>
                <a:lnTo>
                  <a:pt x="445" y="282"/>
                </a:lnTo>
                <a:lnTo>
                  <a:pt x="445" y="283"/>
                </a:lnTo>
                <a:lnTo>
                  <a:pt x="427" y="282"/>
                </a:lnTo>
                <a:lnTo>
                  <a:pt x="407" y="282"/>
                </a:lnTo>
                <a:lnTo>
                  <a:pt x="405" y="282"/>
                </a:lnTo>
                <a:lnTo>
                  <a:pt x="399" y="282"/>
                </a:lnTo>
                <a:lnTo>
                  <a:pt x="397" y="282"/>
                </a:lnTo>
                <a:lnTo>
                  <a:pt x="383" y="282"/>
                </a:lnTo>
                <a:lnTo>
                  <a:pt x="379" y="282"/>
                </a:lnTo>
                <a:lnTo>
                  <a:pt x="371" y="282"/>
                </a:lnTo>
                <a:lnTo>
                  <a:pt x="370" y="282"/>
                </a:lnTo>
                <a:lnTo>
                  <a:pt x="367" y="282"/>
                </a:lnTo>
                <a:lnTo>
                  <a:pt x="365" y="282"/>
                </a:lnTo>
                <a:lnTo>
                  <a:pt x="363" y="282"/>
                </a:lnTo>
                <a:lnTo>
                  <a:pt x="362" y="282"/>
                </a:lnTo>
                <a:lnTo>
                  <a:pt x="354" y="282"/>
                </a:lnTo>
                <a:lnTo>
                  <a:pt x="354" y="277"/>
                </a:lnTo>
                <a:lnTo>
                  <a:pt x="352" y="277"/>
                </a:lnTo>
                <a:lnTo>
                  <a:pt x="347" y="277"/>
                </a:lnTo>
                <a:lnTo>
                  <a:pt x="346" y="277"/>
                </a:lnTo>
                <a:lnTo>
                  <a:pt x="341" y="277"/>
                </a:lnTo>
                <a:lnTo>
                  <a:pt x="341" y="282"/>
                </a:lnTo>
                <a:lnTo>
                  <a:pt x="331" y="282"/>
                </a:lnTo>
                <a:lnTo>
                  <a:pt x="327" y="282"/>
                </a:lnTo>
                <a:lnTo>
                  <a:pt x="314" y="282"/>
                </a:lnTo>
                <a:lnTo>
                  <a:pt x="311" y="282"/>
                </a:lnTo>
                <a:lnTo>
                  <a:pt x="296" y="282"/>
                </a:lnTo>
                <a:lnTo>
                  <a:pt x="291" y="282"/>
                </a:lnTo>
                <a:lnTo>
                  <a:pt x="291" y="274"/>
                </a:lnTo>
                <a:lnTo>
                  <a:pt x="291" y="272"/>
                </a:lnTo>
                <a:lnTo>
                  <a:pt x="291" y="267"/>
                </a:lnTo>
                <a:lnTo>
                  <a:pt x="291" y="263"/>
                </a:lnTo>
                <a:lnTo>
                  <a:pt x="291" y="251"/>
                </a:lnTo>
                <a:lnTo>
                  <a:pt x="285" y="251"/>
                </a:lnTo>
                <a:lnTo>
                  <a:pt x="283" y="251"/>
                </a:lnTo>
                <a:lnTo>
                  <a:pt x="272" y="251"/>
                </a:lnTo>
                <a:lnTo>
                  <a:pt x="267" y="251"/>
                </a:lnTo>
                <a:lnTo>
                  <a:pt x="258" y="250"/>
                </a:lnTo>
                <a:lnTo>
                  <a:pt x="256" y="250"/>
                </a:lnTo>
                <a:lnTo>
                  <a:pt x="250" y="250"/>
                </a:lnTo>
                <a:lnTo>
                  <a:pt x="248" y="250"/>
                </a:lnTo>
                <a:lnTo>
                  <a:pt x="247" y="250"/>
                </a:lnTo>
                <a:lnTo>
                  <a:pt x="231" y="250"/>
                </a:lnTo>
                <a:lnTo>
                  <a:pt x="211" y="251"/>
                </a:lnTo>
                <a:lnTo>
                  <a:pt x="211" y="253"/>
                </a:lnTo>
                <a:lnTo>
                  <a:pt x="211" y="255"/>
                </a:lnTo>
                <a:lnTo>
                  <a:pt x="208" y="255"/>
                </a:lnTo>
                <a:lnTo>
                  <a:pt x="199" y="256"/>
                </a:lnTo>
                <a:lnTo>
                  <a:pt x="197" y="256"/>
                </a:lnTo>
                <a:lnTo>
                  <a:pt x="189" y="255"/>
                </a:lnTo>
                <a:lnTo>
                  <a:pt x="187" y="255"/>
                </a:lnTo>
                <a:lnTo>
                  <a:pt x="186" y="255"/>
                </a:lnTo>
                <a:lnTo>
                  <a:pt x="167" y="255"/>
                </a:lnTo>
                <a:lnTo>
                  <a:pt x="154" y="255"/>
                </a:lnTo>
                <a:lnTo>
                  <a:pt x="149" y="255"/>
                </a:lnTo>
                <a:lnTo>
                  <a:pt x="144" y="255"/>
                </a:lnTo>
                <a:lnTo>
                  <a:pt x="143" y="255"/>
                </a:lnTo>
                <a:lnTo>
                  <a:pt x="146" y="250"/>
                </a:lnTo>
                <a:lnTo>
                  <a:pt x="147" y="250"/>
                </a:lnTo>
                <a:lnTo>
                  <a:pt x="149" y="247"/>
                </a:lnTo>
                <a:lnTo>
                  <a:pt x="147" y="243"/>
                </a:lnTo>
                <a:lnTo>
                  <a:pt x="143" y="240"/>
                </a:lnTo>
                <a:lnTo>
                  <a:pt x="141" y="240"/>
                </a:lnTo>
                <a:lnTo>
                  <a:pt x="139" y="242"/>
                </a:lnTo>
                <a:lnTo>
                  <a:pt x="133" y="242"/>
                </a:lnTo>
                <a:lnTo>
                  <a:pt x="125" y="239"/>
                </a:lnTo>
                <a:lnTo>
                  <a:pt x="119" y="235"/>
                </a:lnTo>
                <a:lnTo>
                  <a:pt x="112" y="234"/>
                </a:lnTo>
                <a:lnTo>
                  <a:pt x="103" y="231"/>
                </a:lnTo>
                <a:lnTo>
                  <a:pt x="104" y="223"/>
                </a:lnTo>
                <a:lnTo>
                  <a:pt x="98" y="223"/>
                </a:lnTo>
                <a:lnTo>
                  <a:pt x="93" y="221"/>
                </a:lnTo>
                <a:lnTo>
                  <a:pt x="88" y="216"/>
                </a:lnTo>
                <a:lnTo>
                  <a:pt x="87" y="213"/>
                </a:lnTo>
                <a:lnTo>
                  <a:pt x="87" y="211"/>
                </a:lnTo>
                <a:lnTo>
                  <a:pt x="85" y="205"/>
                </a:lnTo>
                <a:lnTo>
                  <a:pt x="83" y="203"/>
                </a:lnTo>
                <a:lnTo>
                  <a:pt x="80" y="202"/>
                </a:lnTo>
                <a:lnTo>
                  <a:pt x="69" y="200"/>
                </a:lnTo>
                <a:lnTo>
                  <a:pt x="66" y="202"/>
                </a:lnTo>
                <a:lnTo>
                  <a:pt x="63" y="200"/>
                </a:lnTo>
                <a:lnTo>
                  <a:pt x="59" y="200"/>
                </a:lnTo>
                <a:lnTo>
                  <a:pt x="56" y="194"/>
                </a:lnTo>
                <a:lnTo>
                  <a:pt x="55" y="192"/>
                </a:lnTo>
                <a:lnTo>
                  <a:pt x="56" y="189"/>
                </a:lnTo>
                <a:lnTo>
                  <a:pt x="56" y="187"/>
                </a:lnTo>
                <a:lnTo>
                  <a:pt x="58" y="187"/>
                </a:lnTo>
                <a:lnTo>
                  <a:pt x="59" y="184"/>
                </a:lnTo>
                <a:lnTo>
                  <a:pt x="59" y="183"/>
                </a:lnTo>
                <a:lnTo>
                  <a:pt x="58" y="181"/>
                </a:lnTo>
                <a:lnTo>
                  <a:pt x="50" y="170"/>
                </a:lnTo>
                <a:lnTo>
                  <a:pt x="47" y="167"/>
                </a:lnTo>
                <a:lnTo>
                  <a:pt x="47" y="163"/>
                </a:lnTo>
                <a:lnTo>
                  <a:pt x="45" y="160"/>
                </a:lnTo>
                <a:lnTo>
                  <a:pt x="43" y="157"/>
                </a:lnTo>
                <a:lnTo>
                  <a:pt x="40" y="157"/>
                </a:lnTo>
                <a:lnTo>
                  <a:pt x="39" y="152"/>
                </a:lnTo>
                <a:lnTo>
                  <a:pt x="37" y="152"/>
                </a:lnTo>
                <a:lnTo>
                  <a:pt x="37" y="151"/>
                </a:lnTo>
                <a:lnTo>
                  <a:pt x="35" y="149"/>
                </a:lnTo>
                <a:lnTo>
                  <a:pt x="35" y="147"/>
                </a:lnTo>
                <a:lnTo>
                  <a:pt x="35" y="146"/>
                </a:lnTo>
                <a:lnTo>
                  <a:pt x="34" y="144"/>
                </a:lnTo>
                <a:lnTo>
                  <a:pt x="34" y="143"/>
                </a:lnTo>
                <a:lnTo>
                  <a:pt x="32" y="143"/>
                </a:lnTo>
                <a:lnTo>
                  <a:pt x="31" y="141"/>
                </a:lnTo>
                <a:lnTo>
                  <a:pt x="29" y="141"/>
                </a:lnTo>
                <a:lnTo>
                  <a:pt x="27" y="141"/>
                </a:lnTo>
                <a:lnTo>
                  <a:pt x="26" y="141"/>
                </a:lnTo>
                <a:lnTo>
                  <a:pt x="24" y="141"/>
                </a:lnTo>
                <a:lnTo>
                  <a:pt x="23" y="141"/>
                </a:lnTo>
                <a:lnTo>
                  <a:pt x="21" y="141"/>
                </a:lnTo>
                <a:lnTo>
                  <a:pt x="19" y="143"/>
                </a:lnTo>
                <a:lnTo>
                  <a:pt x="18" y="143"/>
                </a:lnTo>
                <a:lnTo>
                  <a:pt x="16" y="141"/>
                </a:lnTo>
                <a:lnTo>
                  <a:pt x="15" y="141"/>
                </a:lnTo>
                <a:lnTo>
                  <a:pt x="13" y="141"/>
                </a:lnTo>
                <a:lnTo>
                  <a:pt x="13" y="139"/>
                </a:lnTo>
                <a:lnTo>
                  <a:pt x="11" y="139"/>
                </a:lnTo>
                <a:lnTo>
                  <a:pt x="11" y="138"/>
                </a:lnTo>
                <a:lnTo>
                  <a:pt x="10" y="138"/>
                </a:lnTo>
                <a:lnTo>
                  <a:pt x="10" y="136"/>
                </a:lnTo>
                <a:lnTo>
                  <a:pt x="8" y="136"/>
                </a:lnTo>
                <a:lnTo>
                  <a:pt x="7" y="135"/>
                </a:lnTo>
                <a:lnTo>
                  <a:pt x="7" y="133"/>
                </a:lnTo>
                <a:lnTo>
                  <a:pt x="5" y="133"/>
                </a:lnTo>
                <a:lnTo>
                  <a:pt x="3" y="131"/>
                </a:lnTo>
                <a:lnTo>
                  <a:pt x="2" y="130"/>
                </a:lnTo>
                <a:lnTo>
                  <a:pt x="0" y="130"/>
                </a:lnTo>
                <a:lnTo>
                  <a:pt x="2" y="128"/>
                </a:lnTo>
                <a:lnTo>
                  <a:pt x="0" y="128"/>
                </a:lnTo>
                <a:lnTo>
                  <a:pt x="0" y="127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3" y="123"/>
                </a:lnTo>
                <a:lnTo>
                  <a:pt x="2" y="123"/>
                </a:lnTo>
                <a:lnTo>
                  <a:pt x="2" y="122"/>
                </a:lnTo>
                <a:lnTo>
                  <a:pt x="2" y="120"/>
                </a:lnTo>
                <a:lnTo>
                  <a:pt x="0" y="120"/>
                </a:lnTo>
                <a:lnTo>
                  <a:pt x="0" y="122"/>
                </a:lnTo>
                <a:lnTo>
                  <a:pt x="0" y="120"/>
                </a:lnTo>
                <a:lnTo>
                  <a:pt x="0" y="119"/>
                </a:lnTo>
                <a:lnTo>
                  <a:pt x="0" y="117"/>
                </a:lnTo>
                <a:lnTo>
                  <a:pt x="2" y="117"/>
                </a:lnTo>
                <a:lnTo>
                  <a:pt x="2" y="115"/>
                </a:lnTo>
                <a:lnTo>
                  <a:pt x="3" y="115"/>
                </a:lnTo>
                <a:lnTo>
                  <a:pt x="3" y="114"/>
                </a:lnTo>
                <a:lnTo>
                  <a:pt x="3" y="112"/>
                </a:lnTo>
                <a:lnTo>
                  <a:pt x="3" y="111"/>
                </a:lnTo>
                <a:lnTo>
                  <a:pt x="5" y="111"/>
                </a:lnTo>
                <a:lnTo>
                  <a:pt x="5" y="109"/>
                </a:lnTo>
                <a:lnTo>
                  <a:pt x="7" y="109"/>
                </a:lnTo>
                <a:lnTo>
                  <a:pt x="8" y="109"/>
                </a:lnTo>
                <a:lnTo>
                  <a:pt x="8" y="107"/>
                </a:lnTo>
                <a:lnTo>
                  <a:pt x="8" y="106"/>
                </a:lnTo>
                <a:lnTo>
                  <a:pt x="8" y="104"/>
                </a:lnTo>
                <a:lnTo>
                  <a:pt x="10" y="104"/>
                </a:lnTo>
                <a:lnTo>
                  <a:pt x="10" y="103"/>
                </a:lnTo>
                <a:lnTo>
                  <a:pt x="8" y="103"/>
                </a:lnTo>
                <a:lnTo>
                  <a:pt x="8" y="101"/>
                </a:lnTo>
                <a:lnTo>
                  <a:pt x="10" y="101"/>
                </a:lnTo>
                <a:lnTo>
                  <a:pt x="10" y="99"/>
                </a:lnTo>
                <a:lnTo>
                  <a:pt x="11" y="99"/>
                </a:lnTo>
                <a:lnTo>
                  <a:pt x="11" y="98"/>
                </a:lnTo>
                <a:lnTo>
                  <a:pt x="11" y="96"/>
                </a:lnTo>
                <a:lnTo>
                  <a:pt x="13" y="96"/>
                </a:lnTo>
                <a:lnTo>
                  <a:pt x="13" y="95"/>
                </a:lnTo>
                <a:lnTo>
                  <a:pt x="13" y="93"/>
                </a:lnTo>
                <a:lnTo>
                  <a:pt x="15" y="93"/>
                </a:lnTo>
                <a:lnTo>
                  <a:pt x="15" y="91"/>
                </a:lnTo>
                <a:lnTo>
                  <a:pt x="16" y="91"/>
                </a:lnTo>
                <a:lnTo>
                  <a:pt x="16" y="90"/>
                </a:lnTo>
                <a:lnTo>
                  <a:pt x="16" y="88"/>
                </a:lnTo>
                <a:lnTo>
                  <a:pt x="18" y="88"/>
                </a:lnTo>
                <a:lnTo>
                  <a:pt x="16" y="88"/>
                </a:lnTo>
                <a:lnTo>
                  <a:pt x="16" y="87"/>
                </a:lnTo>
                <a:lnTo>
                  <a:pt x="18" y="87"/>
                </a:lnTo>
                <a:lnTo>
                  <a:pt x="18" y="85"/>
                </a:lnTo>
                <a:lnTo>
                  <a:pt x="16" y="83"/>
                </a:lnTo>
                <a:lnTo>
                  <a:pt x="15" y="83"/>
                </a:lnTo>
                <a:lnTo>
                  <a:pt x="15" y="82"/>
                </a:lnTo>
                <a:lnTo>
                  <a:pt x="16" y="82"/>
                </a:lnTo>
                <a:lnTo>
                  <a:pt x="15" y="82"/>
                </a:lnTo>
                <a:lnTo>
                  <a:pt x="15" y="80"/>
                </a:lnTo>
                <a:lnTo>
                  <a:pt x="15" y="79"/>
                </a:lnTo>
                <a:lnTo>
                  <a:pt x="13" y="79"/>
                </a:lnTo>
                <a:lnTo>
                  <a:pt x="13" y="77"/>
                </a:lnTo>
                <a:lnTo>
                  <a:pt x="13" y="75"/>
                </a:lnTo>
                <a:lnTo>
                  <a:pt x="11" y="75"/>
                </a:lnTo>
                <a:lnTo>
                  <a:pt x="11" y="74"/>
                </a:lnTo>
                <a:lnTo>
                  <a:pt x="11" y="72"/>
                </a:lnTo>
                <a:lnTo>
                  <a:pt x="11" y="71"/>
                </a:lnTo>
                <a:lnTo>
                  <a:pt x="11" y="69"/>
                </a:lnTo>
                <a:lnTo>
                  <a:pt x="13" y="69"/>
                </a:lnTo>
                <a:lnTo>
                  <a:pt x="13" y="67"/>
                </a:lnTo>
                <a:lnTo>
                  <a:pt x="15" y="67"/>
                </a:lnTo>
                <a:lnTo>
                  <a:pt x="15" y="66"/>
                </a:lnTo>
                <a:lnTo>
                  <a:pt x="16" y="66"/>
                </a:lnTo>
                <a:lnTo>
                  <a:pt x="18" y="66"/>
                </a:lnTo>
                <a:lnTo>
                  <a:pt x="18" y="64"/>
                </a:lnTo>
                <a:lnTo>
                  <a:pt x="19" y="64"/>
                </a:lnTo>
                <a:lnTo>
                  <a:pt x="21" y="64"/>
                </a:lnTo>
                <a:lnTo>
                  <a:pt x="21" y="63"/>
                </a:lnTo>
                <a:lnTo>
                  <a:pt x="23" y="63"/>
                </a:lnTo>
                <a:lnTo>
                  <a:pt x="23" y="61"/>
                </a:lnTo>
                <a:lnTo>
                  <a:pt x="24" y="61"/>
                </a:lnTo>
                <a:lnTo>
                  <a:pt x="26" y="61"/>
                </a:lnTo>
                <a:lnTo>
                  <a:pt x="26" y="59"/>
                </a:lnTo>
                <a:lnTo>
                  <a:pt x="27" y="59"/>
                </a:lnTo>
                <a:lnTo>
                  <a:pt x="29" y="59"/>
                </a:lnTo>
                <a:lnTo>
                  <a:pt x="29" y="58"/>
                </a:lnTo>
                <a:lnTo>
                  <a:pt x="31" y="59"/>
                </a:lnTo>
                <a:lnTo>
                  <a:pt x="31" y="58"/>
                </a:lnTo>
                <a:lnTo>
                  <a:pt x="32" y="58"/>
                </a:lnTo>
                <a:lnTo>
                  <a:pt x="32" y="45"/>
                </a:lnTo>
                <a:lnTo>
                  <a:pt x="32" y="35"/>
                </a:lnTo>
                <a:lnTo>
                  <a:pt x="35" y="35"/>
                </a:lnTo>
                <a:lnTo>
                  <a:pt x="39" y="35"/>
                </a:lnTo>
                <a:lnTo>
                  <a:pt x="47" y="37"/>
                </a:lnTo>
                <a:lnTo>
                  <a:pt x="50" y="37"/>
                </a:lnTo>
                <a:lnTo>
                  <a:pt x="53" y="37"/>
                </a:lnTo>
                <a:lnTo>
                  <a:pt x="58" y="37"/>
                </a:lnTo>
                <a:lnTo>
                  <a:pt x="59" y="37"/>
                </a:lnTo>
                <a:lnTo>
                  <a:pt x="58" y="37"/>
                </a:lnTo>
                <a:lnTo>
                  <a:pt x="58" y="35"/>
                </a:lnTo>
                <a:lnTo>
                  <a:pt x="59" y="35"/>
                </a:lnTo>
                <a:lnTo>
                  <a:pt x="59" y="34"/>
                </a:lnTo>
                <a:lnTo>
                  <a:pt x="61" y="34"/>
                </a:lnTo>
                <a:lnTo>
                  <a:pt x="59" y="34"/>
                </a:lnTo>
                <a:lnTo>
                  <a:pt x="61" y="34"/>
                </a:lnTo>
                <a:lnTo>
                  <a:pt x="61" y="32"/>
                </a:lnTo>
                <a:lnTo>
                  <a:pt x="63" y="32"/>
                </a:lnTo>
                <a:lnTo>
                  <a:pt x="63" y="31"/>
                </a:lnTo>
                <a:lnTo>
                  <a:pt x="64" y="31"/>
                </a:lnTo>
                <a:lnTo>
                  <a:pt x="64" y="29"/>
                </a:lnTo>
                <a:lnTo>
                  <a:pt x="64" y="31"/>
                </a:lnTo>
                <a:lnTo>
                  <a:pt x="64" y="29"/>
                </a:lnTo>
                <a:lnTo>
                  <a:pt x="64" y="27"/>
                </a:lnTo>
                <a:lnTo>
                  <a:pt x="66" y="27"/>
                </a:lnTo>
                <a:lnTo>
                  <a:pt x="67" y="27"/>
                </a:lnTo>
                <a:lnTo>
                  <a:pt x="67" y="26"/>
                </a:lnTo>
                <a:lnTo>
                  <a:pt x="69" y="26"/>
                </a:lnTo>
                <a:lnTo>
                  <a:pt x="69" y="24"/>
                </a:lnTo>
                <a:lnTo>
                  <a:pt x="71" y="24"/>
                </a:lnTo>
                <a:lnTo>
                  <a:pt x="72" y="24"/>
                </a:lnTo>
                <a:lnTo>
                  <a:pt x="72" y="23"/>
                </a:lnTo>
                <a:lnTo>
                  <a:pt x="74" y="23"/>
                </a:lnTo>
                <a:lnTo>
                  <a:pt x="75" y="23"/>
                </a:lnTo>
                <a:lnTo>
                  <a:pt x="77" y="23"/>
                </a:lnTo>
                <a:lnTo>
                  <a:pt x="79" y="23"/>
                </a:lnTo>
                <a:lnTo>
                  <a:pt x="79" y="21"/>
                </a:lnTo>
                <a:lnTo>
                  <a:pt x="80" y="21"/>
                </a:lnTo>
                <a:lnTo>
                  <a:pt x="80" y="23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3" y="23"/>
                </a:lnTo>
                <a:lnTo>
                  <a:pt x="83" y="21"/>
                </a:lnTo>
                <a:lnTo>
                  <a:pt x="85" y="21"/>
                </a:lnTo>
                <a:lnTo>
                  <a:pt x="85" y="23"/>
                </a:lnTo>
                <a:lnTo>
                  <a:pt x="85" y="21"/>
                </a:lnTo>
                <a:lnTo>
                  <a:pt x="87" y="23"/>
                </a:lnTo>
                <a:lnTo>
                  <a:pt x="87" y="21"/>
                </a:lnTo>
                <a:lnTo>
                  <a:pt x="88" y="21"/>
                </a:lnTo>
                <a:lnTo>
                  <a:pt x="90" y="21"/>
                </a:lnTo>
                <a:lnTo>
                  <a:pt x="90" y="19"/>
                </a:lnTo>
                <a:lnTo>
                  <a:pt x="91" y="19"/>
                </a:lnTo>
                <a:lnTo>
                  <a:pt x="91" y="21"/>
                </a:lnTo>
                <a:lnTo>
                  <a:pt x="91" y="19"/>
                </a:lnTo>
                <a:lnTo>
                  <a:pt x="91" y="21"/>
                </a:lnTo>
                <a:lnTo>
                  <a:pt x="93" y="19"/>
                </a:lnTo>
                <a:lnTo>
                  <a:pt x="95" y="19"/>
                </a:lnTo>
                <a:lnTo>
                  <a:pt x="96" y="19"/>
                </a:lnTo>
                <a:lnTo>
                  <a:pt x="96" y="18"/>
                </a:lnTo>
                <a:lnTo>
                  <a:pt x="98" y="19"/>
                </a:lnTo>
                <a:lnTo>
                  <a:pt x="99" y="19"/>
                </a:lnTo>
                <a:lnTo>
                  <a:pt x="101" y="19"/>
                </a:lnTo>
                <a:lnTo>
                  <a:pt x="103" y="19"/>
                </a:lnTo>
                <a:lnTo>
                  <a:pt x="104" y="19"/>
                </a:lnTo>
                <a:lnTo>
                  <a:pt x="106" y="19"/>
                </a:lnTo>
                <a:lnTo>
                  <a:pt x="107" y="19"/>
                </a:lnTo>
                <a:lnTo>
                  <a:pt x="107" y="21"/>
                </a:lnTo>
                <a:lnTo>
                  <a:pt x="109" y="21"/>
                </a:lnTo>
                <a:lnTo>
                  <a:pt x="109" y="23"/>
                </a:lnTo>
                <a:lnTo>
                  <a:pt x="111" y="23"/>
                </a:lnTo>
                <a:lnTo>
                  <a:pt x="112" y="23"/>
                </a:lnTo>
                <a:lnTo>
                  <a:pt x="114" y="23"/>
                </a:lnTo>
                <a:lnTo>
                  <a:pt x="131" y="23"/>
                </a:lnTo>
                <a:lnTo>
                  <a:pt x="138" y="23"/>
                </a:lnTo>
                <a:lnTo>
                  <a:pt x="143" y="23"/>
                </a:lnTo>
                <a:lnTo>
                  <a:pt x="159" y="23"/>
                </a:lnTo>
                <a:lnTo>
                  <a:pt x="173" y="23"/>
                </a:lnTo>
                <a:lnTo>
                  <a:pt x="181" y="23"/>
                </a:lnTo>
                <a:lnTo>
                  <a:pt x="184" y="23"/>
                </a:lnTo>
                <a:lnTo>
                  <a:pt x="187" y="23"/>
                </a:lnTo>
                <a:lnTo>
                  <a:pt x="197" y="23"/>
                </a:lnTo>
                <a:lnTo>
                  <a:pt x="202" y="21"/>
                </a:lnTo>
                <a:lnTo>
                  <a:pt x="219" y="21"/>
                </a:lnTo>
                <a:lnTo>
                  <a:pt x="219" y="18"/>
                </a:lnTo>
                <a:lnTo>
                  <a:pt x="219" y="2"/>
                </a:lnTo>
                <a:lnTo>
                  <a:pt x="219" y="0"/>
                </a:lnTo>
                <a:lnTo>
                  <a:pt x="221" y="0"/>
                </a:lnTo>
                <a:lnTo>
                  <a:pt x="226" y="0"/>
                </a:lnTo>
                <a:lnTo>
                  <a:pt x="237" y="0"/>
                </a:lnTo>
                <a:lnTo>
                  <a:pt x="255" y="0"/>
                </a:lnTo>
                <a:lnTo>
                  <a:pt x="256" y="0"/>
                </a:lnTo>
                <a:lnTo>
                  <a:pt x="258" y="0"/>
                </a:lnTo>
                <a:lnTo>
                  <a:pt x="259" y="0"/>
                </a:lnTo>
                <a:lnTo>
                  <a:pt x="266" y="0"/>
                </a:lnTo>
                <a:lnTo>
                  <a:pt x="271" y="0"/>
                </a:lnTo>
                <a:lnTo>
                  <a:pt x="272" y="0"/>
                </a:lnTo>
                <a:close/>
              </a:path>
            </a:pathLst>
          </a:custGeom>
          <a:solidFill>
            <a:srgbClr val="4F8C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4"/>
          <p:cNvSpPr>
            <a:spLocks/>
          </p:cNvSpPr>
          <p:nvPr/>
        </p:nvSpPr>
        <p:spPr bwMode="auto">
          <a:xfrm>
            <a:off x="5265738" y="3522663"/>
            <a:ext cx="254000" cy="455613"/>
          </a:xfrm>
          <a:custGeom>
            <a:avLst/>
            <a:gdLst/>
            <a:ahLst/>
            <a:cxnLst>
              <a:cxn ang="0">
                <a:pos x="62" y="3"/>
              </a:cxn>
              <a:cxn ang="0">
                <a:pos x="65" y="16"/>
              </a:cxn>
              <a:cxn ang="0">
                <a:pos x="73" y="21"/>
              </a:cxn>
              <a:cxn ang="0">
                <a:pos x="81" y="26"/>
              </a:cxn>
              <a:cxn ang="0">
                <a:pos x="96" y="19"/>
              </a:cxn>
              <a:cxn ang="0">
                <a:pos x="109" y="23"/>
              </a:cxn>
              <a:cxn ang="0">
                <a:pos x="113" y="29"/>
              </a:cxn>
              <a:cxn ang="0">
                <a:pos x="123" y="40"/>
              </a:cxn>
              <a:cxn ang="0">
                <a:pos x="129" y="45"/>
              </a:cxn>
              <a:cxn ang="0">
                <a:pos x="137" y="51"/>
              </a:cxn>
              <a:cxn ang="0">
                <a:pos x="142" y="61"/>
              </a:cxn>
              <a:cxn ang="0">
                <a:pos x="144" y="67"/>
              </a:cxn>
              <a:cxn ang="0">
                <a:pos x="153" y="77"/>
              </a:cxn>
              <a:cxn ang="0">
                <a:pos x="158" y="106"/>
              </a:cxn>
              <a:cxn ang="0">
                <a:pos x="157" y="115"/>
              </a:cxn>
              <a:cxn ang="0">
                <a:pos x="120" y="127"/>
              </a:cxn>
              <a:cxn ang="0">
                <a:pos x="120" y="159"/>
              </a:cxn>
              <a:cxn ang="0">
                <a:pos x="125" y="191"/>
              </a:cxn>
              <a:cxn ang="0">
                <a:pos x="129" y="229"/>
              </a:cxn>
              <a:cxn ang="0">
                <a:pos x="128" y="261"/>
              </a:cxn>
              <a:cxn ang="0">
                <a:pos x="99" y="287"/>
              </a:cxn>
              <a:cxn ang="0">
                <a:pos x="53" y="274"/>
              </a:cxn>
              <a:cxn ang="0">
                <a:pos x="33" y="271"/>
              </a:cxn>
              <a:cxn ang="0">
                <a:pos x="32" y="261"/>
              </a:cxn>
              <a:cxn ang="0">
                <a:pos x="30" y="251"/>
              </a:cxn>
              <a:cxn ang="0">
                <a:pos x="29" y="242"/>
              </a:cxn>
              <a:cxn ang="0">
                <a:pos x="24" y="235"/>
              </a:cxn>
              <a:cxn ang="0">
                <a:pos x="24" y="226"/>
              </a:cxn>
              <a:cxn ang="0">
                <a:pos x="19" y="218"/>
              </a:cxn>
              <a:cxn ang="0">
                <a:pos x="14" y="210"/>
              </a:cxn>
              <a:cxn ang="0">
                <a:pos x="16" y="200"/>
              </a:cxn>
              <a:cxn ang="0">
                <a:pos x="11" y="194"/>
              </a:cxn>
              <a:cxn ang="0">
                <a:pos x="3" y="191"/>
              </a:cxn>
              <a:cxn ang="0">
                <a:pos x="5" y="181"/>
              </a:cxn>
              <a:cxn ang="0">
                <a:pos x="5" y="171"/>
              </a:cxn>
              <a:cxn ang="0">
                <a:pos x="1" y="162"/>
              </a:cxn>
              <a:cxn ang="0">
                <a:pos x="0" y="151"/>
              </a:cxn>
              <a:cxn ang="0">
                <a:pos x="3" y="141"/>
              </a:cxn>
              <a:cxn ang="0">
                <a:pos x="6" y="135"/>
              </a:cxn>
              <a:cxn ang="0">
                <a:pos x="3" y="125"/>
              </a:cxn>
              <a:cxn ang="0">
                <a:pos x="13" y="125"/>
              </a:cxn>
              <a:cxn ang="0">
                <a:pos x="21" y="122"/>
              </a:cxn>
              <a:cxn ang="0">
                <a:pos x="29" y="115"/>
              </a:cxn>
              <a:cxn ang="0">
                <a:pos x="33" y="107"/>
              </a:cxn>
              <a:cxn ang="0">
                <a:pos x="38" y="101"/>
              </a:cxn>
              <a:cxn ang="0">
                <a:pos x="37" y="91"/>
              </a:cxn>
              <a:cxn ang="0">
                <a:pos x="38" y="82"/>
              </a:cxn>
              <a:cxn ang="0">
                <a:pos x="38" y="72"/>
              </a:cxn>
              <a:cxn ang="0">
                <a:pos x="40" y="61"/>
              </a:cxn>
              <a:cxn ang="0">
                <a:pos x="38" y="53"/>
              </a:cxn>
              <a:cxn ang="0">
                <a:pos x="37" y="42"/>
              </a:cxn>
              <a:cxn ang="0">
                <a:pos x="38" y="31"/>
              </a:cxn>
              <a:cxn ang="0">
                <a:pos x="35" y="23"/>
              </a:cxn>
              <a:cxn ang="0">
                <a:pos x="37" y="13"/>
              </a:cxn>
              <a:cxn ang="0">
                <a:pos x="40" y="3"/>
              </a:cxn>
            </a:cxnLst>
            <a:rect l="0" t="0" r="r" b="b"/>
            <a:pathLst>
              <a:path w="160" h="287">
                <a:moveTo>
                  <a:pt x="43" y="0"/>
                </a:moveTo>
                <a:lnTo>
                  <a:pt x="48" y="0"/>
                </a:lnTo>
                <a:lnTo>
                  <a:pt x="54" y="2"/>
                </a:lnTo>
                <a:lnTo>
                  <a:pt x="56" y="2"/>
                </a:lnTo>
                <a:lnTo>
                  <a:pt x="59" y="2"/>
                </a:lnTo>
                <a:lnTo>
                  <a:pt x="61" y="2"/>
                </a:lnTo>
                <a:lnTo>
                  <a:pt x="62" y="3"/>
                </a:lnTo>
                <a:lnTo>
                  <a:pt x="64" y="7"/>
                </a:lnTo>
                <a:lnTo>
                  <a:pt x="64" y="5"/>
                </a:lnTo>
                <a:lnTo>
                  <a:pt x="65" y="5"/>
                </a:lnTo>
                <a:lnTo>
                  <a:pt x="65" y="7"/>
                </a:lnTo>
                <a:lnTo>
                  <a:pt x="65" y="8"/>
                </a:lnTo>
                <a:lnTo>
                  <a:pt x="65" y="10"/>
                </a:lnTo>
                <a:lnTo>
                  <a:pt x="65" y="16"/>
                </a:lnTo>
                <a:lnTo>
                  <a:pt x="67" y="16"/>
                </a:lnTo>
                <a:lnTo>
                  <a:pt x="67" y="19"/>
                </a:lnTo>
                <a:lnTo>
                  <a:pt x="69" y="19"/>
                </a:lnTo>
                <a:lnTo>
                  <a:pt x="70" y="19"/>
                </a:lnTo>
                <a:lnTo>
                  <a:pt x="72" y="19"/>
                </a:lnTo>
                <a:lnTo>
                  <a:pt x="72" y="21"/>
                </a:lnTo>
                <a:lnTo>
                  <a:pt x="73" y="21"/>
                </a:lnTo>
                <a:lnTo>
                  <a:pt x="73" y="23"/>
                </a:lnTo>
                <a:lnTo>
                  <a:pt x="75" y="23"/>
                </a:lnTo>
                <a:lnTo>
                  <a:pt x="77" y="23"/>
                </a:lnTo>
                <a:lnTo>
                  <a:pt x="80" y="23"/>
                </a:lnTo>
                <a:lnTo>
                  <a:pt x="80" y="24"/>
                </a:lnTo>
                <a:lnTo>
                  <a:pt x="81" y="24"/>
                </a:lnTo>
                <a:lnTo>
                  <a:pt x="81" y="26"/>
                </a:lnTo>
                <a:lnTo>
                  <a:pt x="85" y="26"/>
                </a:lnTo>
                <a:lnTo>
                  <a:pt x="86" y="26"/>
                </a:lnTo>
                <a:lnTo>
                  <a:pt x="94" y="26"/>
                </a:lnTo>
                <a:lnTo>
                  <a:pt x="96" y="26"/>
                </a:lnTo>
                <a:lnTo>
                  <a:pt x="96" y="23"/>
                </a:lnTo>
                <a:lnTo>
                  <a:pt x="96" y="21"/>
                </a:lnTo>
                <a:lnTo>
                  <a:pt x="96" y="19"/>
                </a:lnTo>
                <a:lnTo>
                  <a:pt x="97" y="19"/>
                </a:lnTo>
                <a:lnTo>
                  <a:pt x="99" y="19"/>
                </a:lnTo>
                <a:lnTo>
                  <a:pt x="102" y="21"/>
                </a:lnTo>
                <a:lnTo>
                  <a:pt x="105" y="21"/>
                </a:lnTo>
                <a:lnTo>
                  <a:pt x="105" y="23"/>
                </a:lnTo>
                <a:lnTo>
                  <a:pt x="110" y="23"/>
                </a:lnTo>
                <a:lnTo>
                  <a:pt x="109" y="23"/>
                </a:lnTo>
                <a:lnTo>
                  <a:pt x="110" y="23"/>
                </a:lnTo>
                <a:lnTo>
                  <a:pt x="110" y="24"/>
                </a:lnTo>
                <a:lnTo>
                  <a:pt x="112" y="24"/>
                </a:lnTo>
                <a:lnTo>
                  <a:pt x="112" y="26"/>
                </a:lnTo>
                <a:lnTo>
                  <a:pt x="112" y="27"/>
                </a:lnTo>
                <a:lnTo>
                  <a:pt x="112" y="29"/>
                </a:lnTo>
                <a:lnTo>
                  <a:pt x="113" y="29"/>
                </a:lnTo>
                <a:lnTo>
                  <a:pt x="113" y="31"/>
                </a:lnTo>
                <a:lnTo>
                  <a:pt x="115" y="31"/>
                </a:lnTo>
                <a:lnTo>
                  <a:pt x="117" y="31"/>
                </a:lnTo>
                <a:lnTo>
                  <a:pt x="117" y="35"/>
                </a:lnTo>
                <a:lnTo>
                  <a:pt x="117" y="39"/>
                </a:lnTo>
                <a:lnTo>
                  <a:pt x="117" y="40"/>
                </a:lnTo>
                <a:lnTo>
                  <a:pt x="123" y="40"/>
                </a:lnTo>
                <a:lnTo>
                  <a:pt x="126" y="40"/>
                </a:lnTo>
                <a:lnTo>
                  <a:pt x="126" y="42"/>
                </a:lnTo>
                <a:lnTo>
                  <a:pt x="128" y="43"/>
                </a:lnTo>
                <a:lnTo>
                  <a:pt x="126" y="43"/>
                </a:lnTo>
                <a:lnTo>
                  <a:pt x="128" y="43"/>
                </a:lnTo>
                <a:lnTo>
                  <a:pt x="128" y="45"/>
                </a:lnTo>
                <a:lnTo>
                  <a:pt x="129" y="45"/>
                </a:lnTo>
                <a:lnTo>
                  <a:pt x="131" y="45"/>
                </a:lnTo>
                <a:lnTo>
                  <a:pt x="131" y="47"/>
                </a:lnTo>
                <a:lnTo>
                  <a:pt x="133" y="47"/>
                </a:lnTo>
                <a:lnTo>
                  <a:pt x="134" y="47"/>
                </a:lnTo>
                <a:lnTo>
                  <a:pt x="134" y="48"/>
                </a:lnTo>
                <a:lnTo>
                  <a:pt x="134" y="51"/>
                </a:lnTo>
                <a:lnTo>
                  <a:pt x="137" y="51"/>
                </a:lnTo>
                <a:lnTo>
                  <a:pt x="137" y="55"/>
                </a:lnTo>
                <a:lnTo>
                  <a:pt x="139" y="55"/>
                </a:lnTo>
                <a:lnTo>
                  <a:pt x="141" y="55"/>
                </a:lnTo>
                <a:lnTo>
                  <a:pt x="141" y="58"/>
                </a:lnTo>
                <a:lnTo>
                  <a:pt x="141" y="59"/>
                </a:lnTo>
                <a:lnTo>
                  <a:pt x="141" y="61"/>
                </a:lnTo>
                <a:lnTo>
                  <a:pt x="142" y="61"/>
                </a:lnTo>
                <a:lnTo>
                  <a:pt x="144" y="61"/>
                </a:lnTo>
                <a:lnTo>
                  <a:pt x="144" y="64"/>
                </a:lnTo>
                <a:lnTo>
                  <a:pt x="145" y="64"/>
                </a:lnTo>
                <a:lnTo>
                  <a:pt x="147" y="64"/>
                </a:lnTo>
                <a:lnTo>
                  <a:pt x="149" y="64"/>
                </a:lnTo>
                <a:lnTo>
                  <a:pt x="147" y="67"/>
                </a:lnTo>
                <a:lnTo>
                  <a:pt x="144" y="67"/>
                </a:lnTo>
                <a:lnTo>
                  <a:pt x="144" y="71"/>
                </a:lnTo>
                <a:lnTo>
                  <a:pt x="145" y="71"/>
                </a:lnTo>
                <a:lnTo>
                  <a:pt x="145" y="74"/>
                </a:lnTo>
                <a:lnTo>
                  <a:pt x="152" y="74"/>
                </a:lnTo>
                <a:lnTo>
                  <a:pt x="153" y="74"/>
                </a:lnTo>
                <a:lnTo>
                  <a:pt x="153" y="75"/>
                </a:lnTo>
                <a:lnTo>
                  <a:pt x="153" y="77"/>
                </a:lnTo>
                <a:lnTo>
                  <a:pt x="157" y="77"/>
                </a:lnTo>
                <a:lnTo>
                  <a:pt x="158" y="77"/>
                </a:lnTo>
                <a:lnTo>
                  <a:pt x="158" y="79"/>
                </a:lnTo>
                <a:lnTo>
                  <a:pt x="158" y="88"/>
                </a:lnTo>
                <a:lnTo>
                  <a:pt x="158" y="90"/>
                </a:lnTo>
                <a:lnTo>
                  <a:pt x="158" y="104"/>
                </a:lnTo>
                <a:lnTo>
                  <a:pt x="158" y="106"/>
                </a:lnTo>
                <a:lnTo>
                  <a:pt x="158" y="107"/>
                </a:lnTo>
                <a:lnTo>
                  <a:pt x="157" y="107"/>
                </a:lnTo>
                <a:lnTo>
                  <a:pt x="157" y="109"/>
                </a:lnTo>
                <a:lnTo>
                  <a:pt x="157" y="111"/>
                </a:lnTo>
                <a:lnTo>
                  <a:pt x="157" y="112"/>
                </a:lnTo>
                <a:lnTo>
                  <a:pt x="157" y="114"/>
                </a:lnTo>
                <a:lnTo>
                  <a:pt x="157" y="115"/>
                </a:lnTo>
                <a:lnTo>
                  <a:pt x="157" y="117"/>
                </a:lnTo>
                <a:lnTo>
                  <a:pt x="158" y="117"/>
                </a:lnTo>
                <a:lnTo>
                  <a:pt x="160" y="127"/>
                </a:lnTo>
                <a:lnTo>
                  <a:pt x="152" y="127"/>
                </a:lnTo>
                <a:lnTo>
                  <a:pt x="150" y="127"/>
                </a:lnTo>
                <a:lnTo>
                  <a:pt x="149" y="127"/>
                </a:lnTo>
                <a:lnTo>
                  <a:pt x="120" y="127"/>
                </a:lnTo>
                <a:lnTo>
                  <a:pt x="120" y="130"/>
                </a:lnTo>
                <a:lnTo>
                  <a:pt x="120" y="131"/>
                </a:lnTo>
                <a:lnTo>
                  <a:pt x="121" y="131"/>
                </a:lnTo>
                <a:lnTo>
                  <a:pt x="121" y="135"/>
                </a:lnTo>
                <a:lnTo>
                  <a:pt x="120" y="135"/>
                </a:lnTo>
                <a:lnTo>
                  <a:pt x="120" y="146"/>
                </a:lnTo>
                <a:lnTo>
                  <a:pt x="120" y="159"/>
                </a:lnTo>
                <a:lnTo>
                  <a:pt x="120" y="160"/>
                </a:lnTo>
                <a:lnTo>
                  <a:pt x="120" y="162"/>
                </a:lnTo>
                <a:lnTo>
                  <a:pt x="120" y="183"/>
                </a:lnTo>
                <a:lnTo>
                  <a:pt x="120" y="191"/>
                </a:lnTo>
                <a:lnTo>
                  <a:pt x="121" y="191"/>
                </a:lnTo>
                <a:lnTo>
                  <a:pt x="123" y="191"/>
                </a:lnTo>
                <a:lnTo>
                  <a:pt x="125" y="191"/>
                </a:lnTo>
                <a:lnTo>
                  <a:pt x="126" y="191"/>
                </a:lnTo>
                <a:lnTo>
                  <a:pt x="126" y="203"/>
                </a:lnTo>
                <a:lnTo>
                  <a:pt x="126" y="205"/>
                </a:lnTo>
                <a:lnTo>
                  <a:pt x="128" y="208"/>
                </a:lnTo>
                <a:lnTo>
                  <a:pt x="129" y="219"/>
                </a:lnTo>
                <a:lnTo>
                  <a:pt x="129" y="221"/>
                </a:lnTo>
                <a:lnTo>
                  <a:pt x="129" y="229"/>
                </a:lnTo>
                <a:lnTo>
                  <a:pt x="129" y="231"/>
                </a:lnTo>
                <a:lnTo>
                  <a:pt x="129" y="239"/>
                </a:lnTo>
                <a:lnTo>
                  <a:pt x="129" y="242"/>
                </a:lnTo>
                <a:lnTo>
                  <a:pt x="128" y="256"/>
                </a:lnTo>
                <a:lnTo>
                  <a:pt x="128" y="258"/>
                </a:lnTo>
                <a:lnTo>
                  <a:pt x="128" y="259"/>
                </a:lnTo>
                <a:lnTo>
                  <a:pt x="128" y="261"/>
                </a:lnTo>
                <a:lnTo>
                  <a:pt x="128" y="282"/>
                </a:lnTo>
                <a:lnTo>
                  <a:pt x="128" y="285"/>
                </a:lnTo>
                <a:lnTo>
                  <a:pt x="123" y="287"/>
                </a:lnTo>
                <a:lnTo>
                  <a:pt x="113" y="287"/>
                </a:lnTo>
                <a:lnTo>
                  <a:pt x="110" y="287"/>
                </a:lnTo>
                <a:lnTo>
                  <a:pt x="107" y="287"/>
                </a:lnTo>
                <a:lnTo>
                  <a:pt x="99" y="287"/>
                </a:lnTo>
                <a:lnTo>
                  <a:pt x="85" y="287"/>
                </a:lnTo>
                <a:lnTo>
                  <a:pt x="69" y="287"/>
                </a:lnTo>
                <a:lnTo>
                  <a:pt x="64" y="287"/>
                </a:lnTo>
                <a:lnTo>
                  <a:pt x="64" y="282"/>
                </a:lnTo>
                <a:lnTo>
                  <a:pt x="64" y="277"/>
                </a:lnTo>
                <a:lnTo>
                  <a:pt x="64" y="274"/>
                </a:lnTo>
                <a:lnTo>
                  <a:pt x="53" y="274"/>
                </a:lnTo>
                <a:lnTo>
                  <a:pt x="53" y="271"/>
                </a:lnTo>
                <a:lnTo>
                  <a:pt x="45" y="271"/>
                </a:lnTo>
                <a:lnTo>
                  <a:pt x="43" y="271"/>
                </a:lnTo>
                <a:lnTo>
                  <a:pt x="43" y="269"/>
                </a:lnTo>
                <a:lnTo>
                  <a:pt x="41" y="269"/>
                </a:lnTo>
                <a:lnTo>
                  <a:pt x="33" y="269"/>
                </a:lnTo>
                <a:lnTo>
                  <a:pt x="33" y="271"/>
                </a:lnTo>
                <a:lnTo>
                  <a:pt x="33" y="269"/>
                </a:lnTo>
                <a:lnTo>
                  <a:pt x="32" y="269"/>
                </a:lnTo>
                <a:lnTo>
                  <a:pt x="32" y="267"/>
                </a:lnTo>
                <a:lnTo>
                  <a:pt x="32" y="266"/>
                </a:lnTo>
                <a:lnTo>
                  <a:pt x="32" y="264"/>
                </a:lnTo>
                <a:lnTo>
                  <a:pt x="32" y="263"/>
                </a:lnTo>
                <a:lnTo>
                  <a:pt x="32" y="261"/>
                </a:lnTo>
                <a:lnTo>
                  <a:pt x="32" y="259"/>
                </a:lnTo>
                <a:lnTo>
                  <a:pt x="32" y="258"/>
                </a:lnTo>
                <a:lnTo>
                  <a:pt x="32" y="256"/>
                </a:lnTo>
                <a:lnTo>
                  <a:pt x="32" y="255"/>
                </a:lnTo>
                <a:lnTo>
                  <a:pt x="32" y="253"/>
                </a:lnTo>
                <a:lnTo>
                  <a:pt x="30" y="253"/>
                </a:lnTo>
                <a:lnTo>
                  <a:pt x="30" y="251"/>
                </a:lnTo>
                <a:lnTo>
                  <a:pt x="30" y="250"/>
                </a:lnTo>
                <a:lnTo>
                  <a:pt x="29" y="250"/>
                </a:lnTo>
                <a:lnTo>
                  <a:pt x="29" y="248"/>
                </a:lnTo>
                <a:lnTo>
                  <a:pt x="29" y="247"/>
                </a:lnTo>
                <a:lnTo>
                  <a:pt x="29" y="245"/>
                </a:lnTo>
                <a:lnTo>
                  <a:pt x="29" y="243"/>
                </a:lnTo>
                <a:lnTo>
                  <a:pt x="29" y="242"/>
                </a:lnTo>
                <a:lnTo>
                  <a:pt x="27" y="242"/>
                </a:lnTo>
                <a:lnTo>
                  <a:pt x="27" y="240"/>
                </a:lnTo>
                <a:lnTo>
                  <a:pt x="25" y="240"/>
                </a:lnTo>
                <a:lnTo>
                  <a:pt x="25" y="239"/>
                </a:lnTo>
                <a:lnTo>
                  <a:pt x="24" y="239"/>
                </a:lnTo>
                <a:lnTo>
                  <a:pt x="24" y="237"/>
                </a:lnTo>
                <a:lnTo>
                  <a:pt x="24" y="235"/>
                </a:lnTo>
                <a:lnTo>
                  <a:pt x="24" y="234"/>
                </a:lnTo>
                <a:lnTo>
                  <a:pt x="22" y="232"/>
                </a:lnTo>
                <a:lnTo>
                  <a:pt x="22" y="231"/>
                </a:lnTo>
                <a:lnTo>
                  <a:pt x="24" y="231"/>
                </a:lnTo>
                <a:lnTo>
                  <a:pt x="24" y="229"/>
                </a:lnTo>
                <a:lnTo>
                  <a:pt x="24" y="227"/>
                </a:lnTo>
                <a:lnTo>
                  <a:pt x="24" y="226"/>
                </a:lnTo>
                <a:lnTo>
                  <a:pt x="22" y="226"/>
                </a:lnTo>
                <a:lnTo>
                  <a:pt x="21" y="224"/>
                </a:lnTo>
                <a:lnTo>
                  <a:pt x="21" y="223"/>
                </a:lnTo>
                <a:lnTo>
                  <a:pt x="21" y="221"/>
                </a:lnTo>
                <a:lnTo>
                  <a:pt x="21" y="219"/>
                </a:lnTo>
                <a:lnTo>
                  <a:pt x="19" y="219"/>
                </a:lnTo>
                <a:lnTo>
                  <a:pt x="19" y="218"/>
                </a:lnTo>
                <a:lnTo>
                  <a:pt x="19" y="216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6" y="213"/>
                </a:lnTo>
                <a:lnTo>
                  <a:pt x="16" y="211"/>
                </a:lnTo>
                <a:lnTo>
                  <a:pt x="14" y="210"/>
                </a:lnTo>
                <a:lnTo>
                  <a:pt x="14" y="208"/>
                </a:lnTo>
                <a:lnTo>
                  <a:pt x="14" y="207"/>
                </a:lnTo>
                <a:lnTo>
                  <a:pt x="14" y="205"/>
                </a:lnTo>
                <a:lnTo>
                  <a:pt x="16" y="205"/>
                </a:lnTo>
                <a:lnTo>
                  <a:pt x="16" y="203"/>
                </a:lnTo>
                <a:lnTo>
                  <a:pt x="16" y="202"/>
                </a:lnTo>
                <a:lnTo>
                  <a:pt x="16" y="200"/>
                </a:lnTo>
                <a:lnTo>
                  <a:pt x="14" y="200"/>
                </a:lnTo>
                <a:lnTo>
                  <a:pt x="14" y="199"/>
                </a:lnTo>
                <a:lnTo>
                  <a:pt x="14" y="197"/>
                </a:lnTo>
                <a:lnTo>
                  <a:pt x="14" y="195"/>
                </a:lnTo>
                <a:lnTo>
                  <a:pt x="13" y="195"/>
                </a:lnTo>
                <a:lnTo>
                  <a:pt x="11" y="195"/>
                </a:lnTo>
                <a:lnTo>
                  <a:pt x="11" y="194"/>
                </a:lnTo>
                <a:lnTo>
                  <a:pt x="9" y="194"/>
                </a:lnTo>
                <a:lnTo>
                  <a:pt x="8" y="194"/>
                </a:lnTo>
                <a:lnTo>
                  <a:pt x="8" y="192"/>
                </a:lnTo>
                <a:lnTo>
                  <a:pt x="6" y="192"/>
                </a:lnTo>
                <a:lnTo>
                  <a:pt x="5" y="192"/>
                </a:lnTo>
                <a:lnTo>
                  <a:pt x="5" y="191"/>
                </a:lnTo>
                <a:lnTo>
                  <a:pt x="3" y="191"/>
                </a:lnTo>
                <a:lnTo>
                  <a:pt x="3" y="189"/>
                </a:lnTo>
                <a:lnTo>
                  <a:pt x="3" y="187"/>
                </a:lnTo>
                <a:lnTo>
                  <a:pt x="3" y="186"/>
                </a:lnTo>
                <a:lnTo>
                  <a:pt x="3" y="184"/>
                </a:lnTo>
                <a:lnTo>
                  <a:pt x="5" y="184"/>
                </a:lnTo>
                <a:lnTo>
                  <a:pt x="5" y="183"/>
                </a:lnTo>
                <a:lnTo>
                  <a:pt x="5" y="181"/>
                </a:lnTo>
                <a:lnTo>
                  <a:pt x="6" y="179"/>
                </a:lnTo>
                <a:lnTo>
                  <a:pt x="6" y="178"/>
                </a:lnTo>
                <a:lnTo>
                  <a:pt x="6" y="176"/>
                </a:lnTo>
                <a:lnTo>
                  <a:pt x="6" y="175"/>
                </a:lnTo>
                <a:lnTo>
                  <a:pt x="6" y="173"/>
                </a:lnTo>
                <a:lnTo>
                  <a:pt x="6" y="171"/>
                </a:lnTo>
                <a:lnTo>
                  <a:pt x="5" y="171"/>
                </a:lnTo>
                <a:lnTo>
                  <a:pt x="5" y="170"/>
                </a:lnTo>
                <a:lnTo>
                  <a:pt x="5" y="168"/>
                </a:lnTo>
                <a:lnTo>
                  <a:pt x="5" y="167"/>
                </a:lnTo>
                <a:lnTo>
                  <a:pt x="3" y="165"/>
                </a:lnTo>
                <a:lnTo>
                  <a:pt x="1" y="165"/>
                </a:lnTo>
                <a:lnTo>
                  <a:pt x="1" y="163"/>
                </a:lnTo>
                <a:lnTo>
                  <a:pt x="1" y="162"/>
                </a:lnTo>
                <a:lnTo>
                  <a:pt x="1" y="160"/>
                </a:lnTo>
                <a:lnTo>
                  <a:pt x="1" y="159"/>
                </a:lnTo>
                <a:lnTo>
                  <a:pt x="1" y="157"/>
                </a:lnTo>
                <a:lnTo>
                  <a:pt x="1" y="155"/>
                </a:lnTo>
                <a:lnTo>
                  <a:pt x="1" y="154"/>
                </a:lnTo>
                <a:lnTo>
                  <a:pt x="0" y="152"/>
                </a:lnTo>
                <a:lnTo>
                  <a:pt x="0" y="151"/>
                </a:lnTo>
                <a:lnTo>
                  <a:pt x="1" y="151"/>
                </a:lnTo>
                <a:lnTo>
                  <a:pt x="1" y="149"/>
                </a:lnTo>
                <a:lnTo>
                  <a:pt x="3" y="147"/>
                </a:lnTo>
                <a:lnTo>
                  <a:pt x="3" y="146"/>
                </a:lnTo>
                <a:lnTo>
                  <a:pt x="3" y="144"/>
                </a:lnTo>
                <a:lnTo>
                  <a:pt x="3" y="143"/>
                </a:lnTo>
                <a:lnTo>
                  <a:pt x="3" y="141"/>
                </a:lnTo>
                <a:lnTo>
                  <a:pt x="3" y="139"/>
                </a:lnTo>
                <a:lnTo>
                  <a:pt x="1" y="139"/>
                </a:lnTo>
                <a:lnTo>
                  <a:pt x="3" y="138"/>
                </a:lnTo>
                <a:lnTo>
                  <a:pt x="3" y="136"/>
                </a:lnTo>
                <a:lnTo>
                  <a:pt x="5" y="136"/>
                </a:lnTo>
                <a:lnTo>
                  <a:pt x="6" y="136"/>
                </a:lnTo>
                <a:lnTo>
                  <a:pt x="6" y="135"/>
                </a:lnTo>
                <a:lnTo>
                  <a:pt x="6" y="133"/>
                </a:lnTo>
                <a:lnTo>
                  <a:pt x="6" y="131"/>
                </a:lnTo>
                <a:lnTo>
                  <a:pt x="5" y="131"/>
                </a:lnTo>
                <a:lnTo>
                  <a:pt x="5" y="130"/>
                </a:lnTo>
                <a:lnTo>
                  <a:pt x="3" y="128"/>
                </a:lnTo>
                <a:lnTo>
                  <a:pt x="3" y="127"/>
                </a:lnTo>
                <a:lnTo>
                  <a:pt x="3" y="125"/>
                </a:lnTo>
                <a:lnTo>
                  <a:pt x="5" y="123"/>
                </a:lnTo>
                <a:lnTo>
                  <a:pt x="6" y="123"/>
                </a:lnTo>
                <a:lnTo>
                  <a:pt x="6" y="125"/>
                </a:lnTo>
                <a:lnTo>
                  <a:pt x="8" y="125"/>
                </a:lnTo>
                <a:lnTo>
                  <a:pt x="9" y="125"/>
                </a:lnTo>
                <a:lnTo>
                  <a:pt x="11" y="125"/>
                </a:lnTo>
                <a:lnTo>
                  <a:pt x="13" y="125"/>
                </a:lnTo>
                <a:lnTo>
                  <a:pt x="14" y="125"/>
                </a:lnTo>
                <a:lnTo>
                  <a:pt x="16" y="125"/>
                </a:lnTo>
                <a:lnTo>
                  <a:pt x="16" y="123"/>
                </a:lnTo>
                <a:lnTo>
                  <a:pt x="17" y="123"/>
                </a:lnTo>
                <a:lnTo>
                  <a:pt x="19" y="123"/>
                </a:lnTo>
                <a:lnTo>
                  <a:pt x="21" y="123"/>
                </a:lnTo>
                <a:lnTo>
                  <a:pt x="21" y="122"/>
                </a:lnTo>
                <a:lnTo>
                  <a:pt x="22" y="122"/>
                </a:lnTo>
                <a:lnTo>
                  <a:pt x="24" y="122"/>
                </a:lnTo>
                <a:lnTo>
                  <a:pt x="24" y="120"/>
                </a:lnTo>
                <a:lnTo>
                  <a:pt x="25" y="119"/>
                </a:lnTo>
                <a:lnTo>
                  <a:pt x="27" y="117"/>
                </a:lnTo>
                <a:lnTo>
                  <a:pt x="29" y="117"/>
                </a:lnTo>
                <a:lnTo>
                  <a:pt x="29" y="115"/>
                </a:lnTo>
                <a:lnTo>
                  <a:pt x="30" y="114"/>
                </a:lnTo>
                <a:lnTo>
                  <a:pt x="30" y="112"/>
                </a:lnTo>
                <a:lnTo>
                  <a:pt x="30" y="111"/>
                </a:lnTo>
                <a:lnTo>
                  <a:pt x="32" y="111"/>
                </a:lnTo>
                <a:lnTo>
                  <a:pt x="32" y="109"/>
                </a:lnTo>
                <a:lnTo>
                  <a:pt x="32" y="107"/>
                </a:lnTo>
                <a:lnTo>
                  <a:pt x="33" y="107"/>
                </a:lnTo>
                <a:lnTo>
                  <a:pt x="33" y="106"/>
                </a:lnTo>
                <a:lnTo>
                  <a:pt x="35" y="106"/>
                </a:lnTo>
                <a:lnTo>
                  <a:pt x="37" y="106"/>
                </a:lnTo>
                <a:lnTo>
                  <a:pt x="37" y="104"/>
                </a:lnTo>
                <a:lnTo>
                  <a:pt x="38" y="104"/>
                </a:lnTo>
                <a:lnTo>
                  <a:pt x="38" y="103"/>
                </a:lnTo>
                <a:lnTo>
                  <a:pt x="38" y="101"/>
                </a:lnTo>
                <a:lnTo>
                  <a:pt x="40" y="99"/>
                </a:lnTo>
                <a:lnTo>
                  <a:pt x="40" y="98"/>
                </a:lnTo>
                <a:lnTo>
                  <a:pt x="38" y="96"/>
                </a:lnTo>
                <a:lnTo>
                  <a:pt x="38" y="95"/>
                </a:lnTo>
                <a:lnTo>
                  <a:pt x="38" y="93"/>
                </a:lnTo>
                <a:lnTo>
                  <a:pt x="38" y="91"/>
                </a:lnTo>
                <a:lnTo>
                  <a:pt x="37" y="91"/>
                </a:lnTo>
                <a:lnTo>
                  <a:pt x="37" y="90"/>
                </a:lnTo>
                <a:lnTo>
                  <a:pt x="37" y="88"/>
                </a:lnTo>
                <a:lnTo>
                  <a:pt x="37" y="87"/>
                </a:lnTo>
                <a:lnTo>
                  <a:pt x="37" y="85"/>
                </a:lnTo>
                <a:lnTo>
                  <a:pt x="38" y="85"/>
                </a:lnTo>
                <a:lnTo>
                  <a:pt x="38" y="83"/>
                </a:lnTo>
                <a:lnTo>
                  <a:pt x="38" y="82"/>
                </a:lnTo>
                <a:lnTo>
                  <a:pt x="38" y="80"/>
                </a:lnTo>
                <a:lnTo>
                  <a:pt x="38" y="79"/>
                </a:lnTo>
                <a:lnTo>
                  <a:pt x="37" y="77"/>
                </a:lnTo>
                <a:lnTo>
                  <a:pt x="37" y="79"/>
                </a:lnTo>
                <a:lnTo>
                  <a:pt x="37" y="77"/>
                </a:lnTo>
                <a:lnTo>
                  <a:pt x="37" y="72"/>
                </a:lnTo>
                <a:lnTo>
                  <a:pt x="38" y="72"/>
                </a:lnTo>
                <a:lnTo>
                  <a:pt x="38" y="71"/>
                </a:lnTo>
                <a:lnTo>
                  <a:pt x="38" y="69"/>
                </a:lnTo>
                <a:lnTo>
                  <a:pt x="40" y="67"/>
                </a:lnTo>
                <a:lnTo>
                  <a:pt x="40" y="66"/>
                </a:lnTo>
                <a:lnTo>
                  <a:pt x="40" y="64"/>
                </a:lnTo>
                <a:lnTo>
                  <a:pt x="40" y="63"/>
                </a:lnTo>
                <a:lnTo>
                  <a:pt x="40" y="61"/>
                </a:lnTo>
                <a:lnTo>
                  <a:pt x="40" y="59"/>
                </a:lnTo>
                <a:lnTo>
                  <a:pt x="40" y="58"/>
                </a:lnTo>
                <a:lnTo>
                  <a:pt x="38" y="56"/>
                </a:lnTo>
                <a:lnTo>
                  <a:pt x="38" y="55"/>
                </a:lnTo>
                <a:lnTo>
                  <a:pt x="38" y="53"/>
                </a:lnTo>
                <a:lnTo>
                  <a:pt x="40" y="53"/>
                </a:lnTo>
                <a:lnTo>
                  <a:pt x="38" y="53"/>
                </a:lnTo>
                <a:lnTo>
                  <a:pt x="38" y="51"/>
                </a:lnTo>
                <a:lnTo>
                  <a:pt x="37" y="50"/>
                </a:lnTo>
                <a:lnTo>
                  <a:pt x="37" y="48"/>
                </a:lnTo>
                <a:lnTo>
                  <a:pt x="38" y="47"/>
                </a:lnTo>
                <a:lnTo>
                  <a:pt x="38" y="45"/>
                </a:lnTo>
                <a:lnTo>
                  <a:pt x="37" y="43"/>
                </a:lnTo>
                <a:lnTo>
                  <a:pt x="37" y="42"/>
                </a:lnTo>
                <a:lnTo>
                  <a:pt x="37" y="40"/>
                </a:lnTo>
                <a:lnTo>
                  <a:pt x="37" y="39"/>
                </a:lnTo>
                <a:lnTo>
                  <a:pt x="37" y="37"/>
                </a:lnTo>
                <a:lnTo>
                  <a:pt x="37" y="35"/>
                </a:lnTo>
                <a:lnTo>
                  <a:pt x="38" y="34"/>
                </a:lnTo>
                <a:lnTo>
                  <a:pt x="38" y="32"/>
                </a:lnTo>
                <a:lnTo>
                  <a:pt x="38" y="31"/>
                </a:lnTo>
                <a:lnTo>
                  <a:pt x="37" y="31"/>
                </a:lnTo>
                <a:lnTo>
                  <a:pt x="37" y="29"/>
                </a:lnTo>
                <a:lnTo>
                  <a:pt x="37" y="27"/>
                </a:lnTo>
                <a:lnTo>
                  <a:pt x="37" y="26"/>
                </a:lnTo>
                <a:lnTo>
                  <a:pt x="35" y="26"/>
                </a:lnTo>
                <a:lnTo>
                  <a:pt x="35" y="24"/>
                </a:lnTo>
                <a:lnTo>
                  <a:pt x="35" y="23"/>
                </a:lnTo>
                <a:lnTo>
                  <a:pt x="35" y="21"/>
                </a:lnTo>
                <a:lnTo>
                  <a:pt x="35" y="19"/>
                </a:lnTo>
                <a:lnTo>
                  <a:pt x="35" y="18"/>
                </a:lnTo>
                <a:lnTo>
                  <a:pt x="35" y="16"/>
                </a:lnTo>
                <a:lnTo>
                  <a:pt x="35" y="15"/>
                </a:lnTo>
                <a:lnTo>
                  <a:pt x="35" y="13"/>
                </a:lnTo>
                <a:lnTo>
                  <a:pt x="37" y="13"/>
                </a:lnTo>
                <a:lnTo>
                  <a:pt x="37" y="11"/>
                </a:lnTo>
                <a:lnTo>
                  <a:pt x="37" y="10"/>
                </a:lnTo>
                <a:lnTo>
                  <a:pt x="37" y="8"/>
                </a:lnTo>
                <a:lnTo>
                  <a:pt x="37" y="7"/>
                </a:lnTo>
                <a:lnTo>
                  <a:pt x="38" y="5"/>
                </a:lnTo>
                <a:lnTo>
                  <a:pt x="38" y="3"/>
                </a:lnTo>
                <a:lnTo>
                  <a:pt x="40" y="3"/>
                </a:lnTo>
                <a:lnTo>
                  <a:pt x="40" y="2"/>
                </a:lnTo>
                <a:lnTo>
                  <a:pt x="38" y="2"/>
                </a:lnTo>
                <a:lnTo>
                  <a:pt x="38" y="0"/>
                </a:lnTo>
                <a:lnTo>
                  <a:pt x="43" y="0"/>
                </a:lnTo>
                <a:close/>
              </a:path>
            </a:pathLst>
          </a:custGeom>
          <a:solidFill>
            <a:srgbClr val="78943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5"/>
          <p:cNvSpPr>
            <a:spLocks/>
          </p:cNvSpPr>
          <p:nvPr/>
        </p:nvSpPr>
        <p:spPr bwMode="auto">
          <a:xfrm>
            <a:off x="3406776" y="2913063"/>
            <a:ext cx="1492250" cy="1511300"/>
          </a:xfrm>
          <a:custGeom>
            <a:avLst/>
            <a:gdLst/>
            <a:ahLst/>
            <a:cxnLst>
              <a:cxn ang="0">
                <a:pos x="560" y="2"/>
              </a:cxn>
              <a:cxn ang="0">
                <a:pos x="731" y="63"/>
              </a:cxn>
              <a:cxn ang="0">
                <a:pos x="731" y="234"/>
              </a:cxn>
              <a:cxn ang="0">
                <a:pos x="740" y="315"/>
              </a:cxn>
              <a:cxn ang="0">
                <a:pos x="760" y="335"/>
              </a:cxn>
              <a:cxn ang="0">
                <a:pos x="772" y="355"/>
              </a:cxn>
              <a:cxn ang="0">
                <a:pos x="788" y="371"/>
              </a:cxn>
              <a:cxn ang="0">
                <a:pos x="804" y="381"/>
              </a:cxn>
              <a:cxn ang="0">
                <a:pos x="819" y="402"/>
              </a:cxn>
              <a:cxn ang="0">
                <a:pos x="836" y="419"/>
              </a:cxn>
              <a:cxn ang="0">
                <a:pos x="851" y="427"/>
              </a:cxn>
              <a:cxn ang="0">
                <a:pos x="830" y="443"/>
              </a:cxn>
              <a:cxn ang="0">
                <a:pos x="819" y="466"/>
              </a:cxn>
              <a:cxn ang="0">
                <a:pos x="819" y="491"/>
              </a:cxn>
              <a:cxn ang="0">
                <a:pos x="819" y="523"/>
              </a:cxn>
              <a:cxn ang="0">
                <a:pos x="824" y="547"/>
              </a:cxn>
              <a:cxn ang="0">
                <a:pos x="824" y="573"/>
              </a:cxn>
              <a:cxn ang="0">
                <a:pos x="809" y="595"/>
              </a:cxn>
              <a:cxn ang="0">
                <a:pos x="804" y="623"/>
              </a:cxn>
              <a:cxn ang="0">
                <a:pos x="814" y="639"/>
              </a:cxn>
              <a:cxn ang="0">
                <a:pos x="817" y="661"/>
              </a:cxn>
              <a:cxn ang="0">
                <a:pos x="814" y="688"/>
              </a:cxn>
              <a:cxn ang="0">
                <a:pos x="820" y="706"/>
              </a:cxn>
              <a:cxn ang="0">
                <a:pos x="833" y="728"/>
              </a:cxn>
              <a:cxn ang="0">
                <a:pos x="843" y="768"/>
              </a:cxn>
              <a:cxn ang="0">
                <a:pos x="844" y="800"/>
              </a:cxn>
              <a:cxn ang="0">
                <a:pos x="864" y="834"/>
              </a:cxn>
              <a:cxn ang="0">
                <a:pos x="897" y="850"/>
              </a:cxn>
              <a:cxn ang="0">
                <a:pos x="937" y="885"/>
              </a:cxn>
              <a:cxn ang="0">
                <a:pos x="907" y="899"/>
              </a:cxn>
              <a:cxn ang="0">
                <a:pos x="844" y="931"/>
              </a:cxn>
              <a:cxn ang="0">
                <a:pos x="785" y="936"/>
              </a:cxn>
              <a:cxn ang="0">
                <a:pos x="731" y="914"/>
              </a:cxn>
              <a:cxn ang="0">
                <a:pos x="691" y="883"/>
              </a:cxn>
              <a:cxn ang="0">
                <a:pos x="649" y="837"/>
              </a:cxn>
              <a:cxn ang="0">
                <a:pos x="588" y="823"/>
              </a:cxn>
              <a:cxn ang="0">
                <a:pos x="518" y="787"/>
              </a:cxn>
              <a:cxn ang="0">
                <a:pos x="472" y="752"/>
              </a:cxn>
              <a:cxn ang="0">
                <a:pos x="411" y="733"/>
              </a:cxn>
              <a:cxn ang="0">
                <a:pos x="361" y="717"/>
              </a:cxn>
              <a:cxn ang="0">
                <a:pos x="376" y="677"/>
              </a:cxn>
              <a:cxn ang="0">
                <a:pos x="388" y="645"/>
              </a:cxn>
              <a:cxn ang="0">
                <a:pos x="385" y="573"/>
              </a:cxn>
              <a:cxn ang="0">
                <a:pos x="348" y="547"/>
              </a:cxn>
              <a:cxn ang="0">
                <a:pos x="320" y="515"/>
              </a:cxn>
              <a:cxn ang="0">
                <a:pos x="300" y="491"/>
              </a:cxn>
              <a:cxn ang="0">
                <a:pos x="286" y="455"/>
              </a:cxn>
              <a:cxn ang="0">
                <a:pos x="272" y="416"/>
              </a:cxn>
              <a:cxn ang="0">
                <a:pos x="291" y="383"/>
              </a:cxn>
              <a:cxn ang="0">
                <a:pos x="320" y="343"/>
              </a:cxn>
              <a:cxn ang="0">
                <a:pos x="360" y="299"/>
              </a:cxn>
              <a:cxn ang="0">
                <a:pos x="320" y="259"/>
              </a:cxn>
              <a:cxn ang="0">
                <a:pos x="300" y="227"/>
              </a:cxn>
              <a:cxn ang="0">
                <a:pos x="243" y="224"/>
              </a:cxn>
              <a:cxn ang="0">
                <a:pos x="225" y="194"/>
              </a:cxn>
              <a:cxn ang="0">
                <a:pos x="176" y="183"/>
              </a:cxn>
              <a:cxn ang="0">
                <a:pos x="120" y="231"/>
              </a:cxn>
              <a:cxn ang="0">
                <a:pos x="64" y="175"/>
              </a:cxn>
              <a:cxn ang="0">
                <a:pos x="86" y="115"/>
              </a:cxn>
              <a:cxn ang="0">
                <a:pos x="24" y="93"/>
              </a:cxn>
              <a:cxn ang="0">
                <a:pos x="8" y="34"/>
              </a:cxn>
              <a:cxn ang="0">
                <a:pos x="121" y="2"/>
              </a:cxn>
              <a:cxn ang="0">
                <a:pos x="316" y="0"/>
              </a:cxn>
            </a:cxnLst>
            <a:rect l="0" t="0" r="r" b="b"/>
            <a:pathLst>
              <a:path w="940" h="952">
                <a:moveTo>
                  <a:pt x="379" y="0"/>
                </a:moveTo>
                <a:lnTo>
                  <a:pt x="385" y="0"/>
                </a:lnTo>
                <a:lnTo>
                  <a:pt x="403" y="0"/>
                </a:lnTo>
                <a:lnTo>
                  <a:pt x="406" y="0"/>
                </a:lnTo>
                <a:lnTo>
                  <a:pt x="408" y="0"/>
                </a:lnTo>
                <a:lnTo>
                  <a:pt x="409" y="0"/>
                </a:lnTo>
                <a:lnTo>
                  <a:pt x="416" y="0"/>
                </a:lnTo>
                <a:lnTo>
                  <a:pt x="417" y="0"/>
                </a:lnTo>
                <a:lnTo>
                  <a:pt x="430" y="0"/>
                </a:lnTo>
                <a:lnTo>
                  <a:pt x="454" y="2"/>
                </a:lnTo>
                <a:lnTo>
                  <a:pt x="460" y="2"/>
                </a:lnTo>
                <a:lnTo>
                  <a:pt x="478" y="2"/>
                </a:lnTo>
                <a:lnTo>
                  <a:pt x="480" y="2"/>
                </a:lnTo>
                <a:lnTo>
                  <a:pt x="481" y="2"/>
                </a:lnTo>
                <a:lnTo>
                  <a:pt x="484" y="2"/>
                </a:lnTo>
                <a:lnTo>
                  <a:pt x="489" y="2"/>
                </a:lnTo>
                <a:lnTo>
                  <a:pt x="502" y="2"/>
                </a:lnTo>
                <a:lnTo>
                  <a:pt x="512" y="2"/>
                </a:lnTo>
                <a:lnTo>
                  <a:pt x="518" y="2"/>
                </a:lnTo>
                <a:lnTo>
                  <a:pt x="523" y="2"/>
                </a:lnTo>
                <a:lnTo>
                  <a:pt x="524" y="2"/>
                </a:lnTo>
                <a:lnTo>
                  <a:pt x="534" y="2"/>
                </a:lnTo>
                <a:lnTo>
                  <a:pt x="552" y="2"/>
                </a:lnTo>
                <a:lnTo>
                  <a:pt x="560" y="2"/>
                </a:lnTo>
                <a:lnTo>
                  <a:pt x="564" y="2"/>
                </a:lnTo>
                <a:lnTo>
                  <a:pt x="576" y="2"/>
                </a:lnTo>
                <a:lnTo>
                  <a:pt x="582" y="2"/>
                </a:lnTo>
                <a:lnTo>
                  <a:pt x="585" y="2"/>
                </a:lnTo>
                <a:lnTo>
                  <a:pt x="593" y="2"/>
                </a:lnTo>
                <a:lnTo>
                  <a:pt x="616" y="2"/>
                </a:lnTo>
                <a:lnTo>
                  <a:pt x="633" y="2"/>
                </a:lnTo>
                <a:lnTo>
                  <a:pt x="662" y="2"/>
                </a:lnTo>
                <a:lnTo>
                  <a:pt x="675" y="0"/>
                </a:lnTo>
                <a:lnTo>
                  <a:pt x="705" y="0"/>
                </a:lnTo>
                <a:lnTo>
                  <a:pt x="708" y="0"/>
                </a:lnTo>
                <a:lnTo>
                  <a:pt x="715" y="0"/>
                </a:lnTo>
                <a:lnTo>
                  <a:pt x="721" y="0"/>
                </a:lnTo>
                <a:lnTo>
                  <a:pt x="724" y="0"/>
                </a:lnTo>
                <a:lnTo>
                  <a:pt x="731" y="0"/>
                </a:lnTo>
                <a:lnTo>
                  <a:pt x="732" y="15"/>
                </a:lnTo>
                <a:lnTo>
                  <a:pt x="732" y="32"/>
                </a:lnTo>
                <a:lnTo>
                  <a:pt x="732" y="58"/>
                </a:lnTo>
                <a:lnTo>
                  <a:pt x="732" y="59"/>
                </a:lnTo>
                <a:lnTo>
                  <a:pt x="732" y="61"/>
                </a:lnTo>
                <a:lnTo>
                  <a:pt x="731" y="61"/>
                </a:lnTo>
                <a:lnTo>
                  <a:pt x="731" y="63"/>
                </a:lnTo>
                <a:lnTo>
                  <a:pt x="731" y="64"/>
                </a:lnTo>
                <a:lnTo>
                  <a:pt x="731" y="63"/>
                </a:lnTo>
                <a:lnTo>
                  <a:pt x="731" y="64"/>
                </a:lnTo>
                <a:lnTo>
                  <a:pt x="731" y="71"/>
                </a:lnTo>
                <a:lnTo>
                  <a:pt x="731" y="75"/>
                </a:lnTo>
                <a:lnTo>
                  <a:pt x="731" y="77"/>
                </a:lnTo>
                <a:lnTo>
                  <a:pt x="731" y="79"/>
                </a:lnTo>
                <a:lnTo>
                  <a:pt x="731" y="93"/>
                </a:lnTo>
                <a:lnTo>
                  <a:pt x="731" y="115"/>
                </a:lnTo>
                <a:lnTo>
                  <a:pt x="731" y="133"/>
                </a:lnTo>
                <a:lnTo>
                  <a:pt x="731" y="135"/>
                </a:lnTo>
                <a:lnTo>
                  <a:pt x="732" y="136"/>
                </a:lnTo>
                <a:lnTo>
                  <a:pt x="732" y="135"/>
                </a:lnTo>
                <a:lnTo>
                  <a:pt x="732" y="136"/>
                </a:lnTo>
                <a:lnTo>
                  <a:pt x="732" y="138"/>
                </a:lnTo>
                <a:lnTo>
                  <a:pt x="732" y="139"/>
                </a:lnTo>
                <a:lnTo>
                  <a:pt x="732" y="141"/>
                </a:lnTo>
                <a:lnTo>
                  <a:pt x="732" y="154"/>
                </a:lnTo>
                <a:lnTo>
                  <a:pt x="732" y="186"/>
                </a:lnTo>
                <a:lnTo>
                  <a:pt x="732" y="203"/>
                </a:lnTo>
                <a:lnTo>
                  <a:pt x="732" y="211"/>
                </a:lnTo>
                <a:lnTo>
                  <a:pt x="732" y="213"/>
                </a:lnTo>
                <a:lnTo>
                  <a:pt x="732" y="223"/>
                </a:lnTo>
                <a:lnTo>
                  <a:pt x="732" y="229"/>
                </a:lnTo>
                <a:lnTo>
                  <a:pt x="731" y="229"/>
                </a:lnTo>
                <a:lnTo>
                  <a:pt x="731" y="234"/>
                </a:lnTo>
                <a:lnTo>
                  <a:pt x="731" y="237"/>
                </a:lnTo>
                <a:lnTo>
                  <a:pt x="731" y="251"/>
                </a:lnTo>
                <a:lnTo>
                  <a:pt x="732" y="258"/>
                </a:lnTo>
                <a:lnTo>
                  <a:pt x="732" y="266"/>
                </a:lnTo>
                <a:lnTo>
                  <a:pt x="732" y="271"/>
                </a:lnTo>
                <a:lnTo>
                  <a:pt x="732" y="279"/>
                </a:lnTo>
                <a:lnTo>
                  <a:pt x="732" y="280"/>
                </a:lnTo>
                <a:lnTo>
                  <a:pt x="732" y="288"/>
                </a:lnTo>
                <a:lnTo>
                  <a:pt x="732" y="290"/>
                </a:lnTo>
                <a:lnTo>
                  <a:pt x="732" y="293"/>
                </a:lnTo>
                <a:lnTo>
                  <a:pt x="732" y="296"/>
                </a:lnTo>
                <a:lnTo>
                  <a:pt x="732" y="301"/>
                </a:lnTo>
                <a:lnTo>
                  <a:pt x="732" y="306"/>
                </a:lnTo>
                <a:lnTo>
                  <a:pt x="732" y="307"/>
                </a:lnTo>
                <a:lnTo>
                  <a:pt x="732" y="309"/>
                </a:lnTo>
                <a:lnTo>
                  <a:pt x="732" y="311"/>
                </a:lnTo>
                <a:lnTo>
                  <a:pt x="732" y="312"/>
                </a:lnTo>
                <a:lnTo>
                  <a:pt x="734" y="312"/>
                </a:lnTo>
                <a:lnTo>
                  <a:pt x="736" y="312"/>
                </a:lnTo>
                <a:lnTo>
                  <a:pt x="737" y="312"/>
                </a:lnTo>
                <a:lnTo>
                  <a:pt x="737" y="314"/>
                </a:lnTo>
                <a:lnTo>
                  <a:pt x="739" y="314"/>
                </a:lnTo>
                <a:lnTo>
                  <a:pt x="740" y="314"/>
                </a:lnTo>
                <a:lnTo>
                  <a:pt x="740" y="315"/>
                </a:lnTo>
                <a:lnTo>
                  <a:pt x="742" y="315"/>
                </a:lnTo>
                <a:lnTo>
                  <a:pt x="744" y="315"/>
                </a:lnTo>
                <a:lnTo>
                  <a:pt x="744" y="317"/>
                </a:lnTo>
                <a:lnTo>
                  <a:pt x="745" y="317"/>
                </a:lnTo>
                <a:lnTo>
                  <a:pt x="745" y="319"/>
                </a:lnTo>
                <a:lnTo>
                  <a:pt x="747" y="319"/>
                </a:lnTo>
                <a:lnTo>
                  <a:pt x="748" y="319"/>
                </a:lnTo>
                <a:lnTo>
                  <a:pt x="748" y="320"/>
                </a:lnTo>
                <a:lnTo>
                  <a:pt x="748" y="322"/>
                </a:lnTo>
                <a:lnTo>
                  <a:pt x="748" y="323"/>
                </a:lnTo>
                <a:lnTo>
                  <a:pt x="750" y="323"/>
                </a:lnTo>
                <a:lnTo>
                  <a:pt x="750" y="325"/>
                </a:lnTo>
                <a:lnTo>
                  <a:pt x="750" y="327"/>
                </a:lnTo>
                <a:lnTo>
                  <a:pt x="752" y="327"/>
                </a:lnTo>
                <a:lnTo>
                  <a:pt x="753" y="327"/>
                </a:lnTo>
                <a:lnTo>
                  <a:pt x="753" y="328"/>
                </a:lnTo>
                <a:lnTo>
                  <a:pt x="755" y="328"/>
                </a:lnTo>
                <a:lnTo>
                  <a:pt x="756" y="328"/>
                </a:lnTo>
                <a:lnTo>
                  <a:pt x="756" y="330"/>
                </a:lnTo>
                <a:lnTo>
                  <a:pt x="756" y="331"/>
                </a:lnTo>
                <a:lnTo>
                  <a:pt x="756" y="333"/>
                </a:lnTo>
                <a:lnTo>
                  <a:pt x="758" y="333"/>
                </a:lnTo>
                <a:lnTo>
                  <a:pt x="760" y="333"/>
                </a:lnTo>
                <a:lnTo>
                  <a:pt x="760" y="335"/>
                </a:lnTo>
                <a:lnTo>
                  <a:pt x="760" y="336"/>
                </a:lnTo>
                <a:lnTo>
                  <a:pt x="761" y="336"/>
                </a:lnTo>
                <a:lnTo>
                  <a:pt x="761" y="338"/>
                </a:lnTo>
                <a:lnTo>
                  <a:pt x="761" y="339"/>
                </a:lnTo>
                <a:lnTo>
                  <a:pt x="761" y="341"/>
                </a:lnTo>
                <a:lnTo>
                  <a:pt x="761" y="343"/>
                </a:lnTo>
                <a:lnTo>
                  <a:pt x="763" y="343"/>
                </a:lnTo>
                <a:lnTo>
                  <a:pt x="763" y="344"/>
                </a:lnTo>
                <a:lnTo>
                  <a:pt x="763" y="346"/>
                </a:lnTo>
                <a:lnTo>
                  <a:pt x="764" y="346"/>
                </a:lnTo>
                <a:lnTo>
                  <a:pt x="764" y="344"/>
                </a:lnTo>
                <a:lnTo>
                  <a:pt x="764" y="346"/>
                </a:lnTo>
                <a:lnTo>
                  <a:pt x="766" y="346"/>
                </a:lnTo>
                <a:lnTo>
                  <a:pt x="766" y="347"/>
                </a:lnTo>
                <a:lnTo>
                  <a:pt x="768" y="347"/>
                </a:lnTo>
                <a:lnTo>
                  <a:pt x="768" y="349"/>
                </a:lnTo>
                <a:lnTo>
                  <a:pt x="769" y="349"/>
                </a:lnTo>
                <a:lnTo>
                  <a:pt x="769" y="351"/>
                </a:lnTo>
                <a:lnTo>
                  <a:pt x="771" y="352"/>
                </a:lnTo>
                <a:lnTo>
                  <a:pt x="771" y="354"/>
                </a:lnTo>
                <a:lnTo>
                  <a:pt x="771" y="355"/>
                </a:lnTo>
                <a:lnTo>
                  <a:pt x="771" y="357"/>
                </a:lnTo>
                <a:lnTo>
                  <a:pt x="772" y="357"/>
                </a:lnTo>
                <a:lnTo>
                  <a:pt x="772" y="355"/>
                </a:lnTo>
                <a:lnTo>
                  <a:pt x="772" y="357"/>
                </a:lnTo>
                <a:lnTo>
                  <a:pt x="774" y="357"/>
                </a:lnTo>
                <a:lnTo>
                  <a:pt x="774" y="359"/>
                </a:lnTo>
                <a:lnTo>
                  <a:pt x="774" y="360"/>
                </a:lnTo>
                <a:lnTo>
                  <a:pt x="774" y="362"/>
                </a:lnTo>
                <a:lnTo>
                  <a:pt x="776" y="362"/>
                </a:lnTo>
                <a:lnTo>
                  <a:pt x="776" y="363"/>
                </a:lnTo>
                <a:lnTo>
                  <a:pt x="776" y="365"/>
                </a:lnTo>
                <a:lnTo>
                  <a:pt x="776" y="367"/>
                </a:lnTo>
                <a:lnTo>
                  <a:pt x="776" y="368"/>
                </a:lnTo>
                <a:lnTo>
                  <a:pt x="777" y="368"/>
                </a:lnTo>
                <a:lnTo>
                  <a:pt x="776" y="368"/>
                </a:lnTo>
                <a:lnTo>
                  <a:pt x="777" y="368"/>
                </a:lnTo>
                <a:lnTo>
                  <a:pt x="776" y="370"/>
                </a:lnTo>
                <a:lnTo>
                  <a:pt x="777" y="370"/>
                </a:lnTo>
                <a:lnTo>
                  <a:pt x="777" y="371"/>
                </a:lnTo>
                <a:lnTo>
                  <a:pt x="779" y="373"/>
                </a:lnTo>
                <a:lnTo>
                  <a:pt x="780" y="373"/>
                </a:lnTo>
                <a:lnTo>
                  <a:pt x="782" y="373"/>
                </a:lnTo>
                <a:lnTo>
                  <a:pt x="784" y="373"/>
                </a:lnTo>
                <a:lnTo>
                  <a:pt x="785" y="373"/>
                </a:lnTo>
                <a:lnTo>
                  <a:pt x="785" y="371"/>
                </a:lnTo>
                <a:lnTo>
                  <a:pt x="787" y="371"/>
                </a:lnTo>
                <a:lnTo>
                  <a:pt x="788" y="371"/>
                </a:lnTo>
                <a:lnTo>
                  <a:pt x="790" y="371"/>
                </a:lnTo>
                <a:lnTo>
                  <a:pt x="790" y="373"/>
                </a:lnTo>
                <a:lnTo>
                  <a:pt x="792" y="373"/>
                </a:lnTo>
                <a:lnTo>
                  <a:pt x="792" y="375"/>
                </a:lnTo>
                <a:lnTo>
                  <a:pt x="793" y="375"/>
                </a:lnTo>
                <a:lnTo>
                  <a:pt x="792" y="375"/>
                </a:lnTo>
                <a:lnTo>
                  <a:pt x="793" y="375"/>
                </a:lnTo>
                <a:lnTo>
                  <a:pt x="793" y="376"/>
                </a:lnTo>
                <a:lnTo>
                  <a:pt x="795" y="376"/>
                </a:lnTo>
                <a:lnTo>
                  <a:pt x="795" y="378"/>
                </a:lnTo>
                <a:lnTo>
                  <a:pt x="796" y="378"/>
                </a:lnTo>
                <a:lnTo>
                  <a:pt x="795" y="378"/>
                </a:lnTo>
                <a:lnTo>
                  <a:pt x="796" y="378"/>
                </a:lnTo>
                <a:lnTo>
                  <a:pt x="796" y="379"/>
                </a:lnTo>
                <a:lnTo>
                  <a:pt x="798" y="379"/>
                </a:lnTo>
                <a:lnTo>
                  <a:pt x="800" y="379"/>
                </a:lnTo>
                <a:lnTo>
                  <a:pt x="800" y="381"/>
                </a:lnTo>
                <a:lnTo>
                  <a:pt x="800" y="379"/>
                </a:lnTo>
                <a:lnTo>
                  <a:pt x="800" y="381"/>
                </a:lnTo>
                <a:lnTo>
                  <a:pt x="800" y="379"/>
                </a:lnTo>
                <a:lnTo>
                  <a:pt x="801" y="379"/>
                </a:lnTo>
                <a:lnTo>
                  <a:pt x="803" y="379"/>
                </a:lnTo>
                <a:lnTo>
                  <a:pt x="803" y="381"/>
                </a:lnTo>
                <a:lnTo>
                  <a:pt x="804" y="381"/>
                </a:lnTo>
                <a:lnTo>
                  <a:pt x="806" y="381"/>
                </a:lnTo>
                <a:lnTo>
                  <a:pt x="806" y="383"/>
                </a:lnTo>
                <a:lnTo>
                  <a:pt x="806" y="381"/>
                </a:lnTo>
                <a:lnTo>
                  <a:pt x="808" y="381"/>
                </a:lnTo>
                <a:lnTo>
                  <a:pt x="808" y="383"/>
                </a:lnTo>
                <a:lnTo>
                  <a:pt x="809" y="383"/>
                </a:lnTo>
                <a:lnTo>
                  <a:pt x="808" y="383"/>
                </a:lnTo>
                <a:lnTo>
                  <a:pt x="808" y="384"/>
                </a:lnTo>
                <a:lnTo>
                  <a:pt x="809" y="384"/>
                </a:lnTo>
                <a:lnTo>
                  <a:pt x="809" y="386"/>
                </a:lnTo>
                <a:lnTo>
                  <a:pt x="809" y="387"/>
                </a:lnTo>
                <a:lnTo>
                  <a:pt x="811" y="387"/>
                </a:lnTo>
                <a:lnTo>
                  <a:pt x="812" y="389"/>
                </a:lnTo>
                <a:lnTo>
                  <a:pt x="814" y="389"/>
                </a:lnTo>
                <a:lnTo>
                  <a:pt x="816" y="391"/>
                </a:lnTo>
                <a:lnTo>
                  <a:pt x="816" y="392"/>
                </a:lnTo>
                <a:lnTo>
                  <a:pt x="816" y="394"/>
                </a:lnTo>
                <a:lnTo>
                  <a:pt x="816" y="395"/>
                </a:lnTo>
                <a:lnTo>
                  <a:pt x="817" y="395"/>
                </a:lnTo>
                <a:lnTo>
                  <a:pt x="817" y="397"/>
                </a:lnTo>
                <a:lnTo>
                  <a:pt x="819" y="397"/>
                </a:lnTo>
                <a:lnTo>
                  <a:pt x="819" y="399"/>
                </a:lnTo>
                <a:lnTo>
                  <a:pt x="819" y="400"/>
                </a:lnTo>
                <a:lnTo>
                  <a:pt x="819" y="402"/>
                </a:lnTo>
                <a:lnTo>
                  <a:pt x="819" y="403"/>
                </a:lnTo>
                <a:lnTo>
                  <a:pt x="819" y="405"/>
                </a:lnTo>
                <a:lnTo>
                  <a:pt x="820" y="405"/>
                </a:lnTo>
                <a:lnTo>
                  <a:pt x="820" y="407"/>
                </a:lnTo>
                <a:lnTo>
                  <a:pt x="820" y="408"/>
                </a:lnTo>
                <a:lnTo>
                  <a:pt x="822" y="408"/>
                </a:lnTo>
                <a:lnTo>
                  <a:pt x="822" y="410"/>
                </a:lnTo>
                <a:lnTo>
                  <a:pt x="824" y="410"/>
                </a:lnTo>
                <a:lnTo>
                  <a:pt x="824" y="411"/>
                </a:lnTo>
                <a:lnTo>
                  <a:pt x="825" y="411"/>
                </a:lnTo>
                <a:lnTo>
                  <a:pt x="825" y="413"/>
                </a:lnTo>
                <a:lnTo>
                  <a:pt x="825" y="415"/>
                </a:lnTo>
                <a:lnTo>
                  <a:pt x="827" y="415"/>
                </a:lnTo>
                <a:lnTo>
                  <a:pt x="828" y="415"/>
                </a:lnTo>
                <a:lnTo>
                  <a:pt x="828" y="416"/>
                </a:lnTo>
                <a:lnTo>
                  <a:pt x="830" y="416"/>
                </a:lnTo>
                <a:lnTo>
                  <a:pt x="832" y="416"/>
                </a:lnTo>
                <a:lnTo>
                  <a:pt x="832" y="418"/>
                </a:lnTo>
                <a:lnTo>
                  <a:pt x="833" y="418"/>
                </a:lnTo>
                <a:lnTo>
                  <a:pt x="835" y="418"/>
                </a:lnTo>
                <a:lnTo>
                  <a:pt x="836" y="418"/>
                </a:lnTo>
                <a:lnTo>
                  <a:pt x="836" y="419"/>
                </a:lnTo>
                <a:lnTo>
                  <a:pt x="835" y="419"/>
                </a:lnTo>
                <a:lnTo>
                  <a:pt x="836" y="419"/>
                </a:lnTo>
                <a:lnTo>
                  <a:pt x="838" y="419"/>
                </a:lnTo>
                <a:lnTo>
                  <a:pt x="840" y="419"/>
                </a:lnTo>
                <a:lnTo>
                  <a:pt x="841" y="419"/>
                </a:lnTo>
                <a:lnTo>
                  <a:pt x="843" y="419"/>
                </a:lnTo>
                <a:lnTo>
                  <a:pt x="844" y="419"/>
                </a:lnTo>
                <a:lnTo>
                  <a:pt x="846" y="419"/>
                </a:lnTo>
                <a:lnTo>
                  <a:pt x="848" y="419"/>
                </a:lnTo>
                <a:lnTo>
                  <a:pt x="848" y="418"/>
                </a:lnTo>
                <a:lnTo>
                  <a:pt x="849" y="418"/>
                </a:lnTo>
                <a:lnTo>
                  <a:pt x="848" y="418"/>
                </a:lnTo>
                <a:lnTo>
                  <a:pt x="849" y="418"/>
                </a:lnTo>
                <a:lnTo>
                  <a:pt x="851" y="418"/>
                </a:lnTo>
                <a:lnTo>
                  <a:pt x="852" y="418"/>
                </a:lnTo>
                <a:lnTo>
                  <a:pt x="852" y="416"/>
                </a:lnTo>
                <a:lnTo>
                  <a:pt x="854" y="415"/>
                </a:lnTo>
                <a:lnTo>
                  <a:pt x="856" y="415"/>
                </a:lnTo>
                <a:lnTo>
                  <a:pt x="856" y="421"/>
                </a:lnTo>
                <a:lnTo>
                  <a:pt x="856" y="423"/>
                </a:lnTo>
                <a:lnTo>
                  <a:pt x="856" y="424"/>
                </a:lnTo>
                <a:lnTo>
                  <a:pt x="854" y="424"/>
                </a:lnTo>
                <a:lnTo>
                  <a:pt x="854" y="426"/>
                </a:lnTo>
                <a:lnTo>
                  <a:pt x="852" y="426"/>
                </a:lnTo>
                <a:lnTo>
                  <a:pt x="852" y="427"/>
                </a:lnTo>
                <a:lnTo>
                  <a:pt x="851" y="427"/>
                </a:lnTo>
                <a:lnTo>
                  <a:pt x="849" y="429"/>
                </a:lnTo>
                <a:lnTo>
                  <a:pt x="848" y="429"/>
                </a:lnTo>
                <a:lnTo>
                  <a:pt x="848" y="431"/>
                </a:lnTo>
                <a:lnTo>
                  <a:pt x="849" y="431"/>
                </a:lnTo>
                <a:lnTo>
                  <a:pt x="849" y="432"/>
                </a:lnTo>
                <a:lnTo>
                  <a:pt x="848" y="432"/>
                </a:lnTo>
                <a:lnTo>
                  <a:pt x="848" y="434"/>
                </a:lnTo>
                <a:lnTo>
                  <a:pt x="846" y="434"/>
                </a:lnTo>
                <a:lnTo>
                  <a:pt x="846" y="435"/>
                </a:lnTo>
                <a:lnTo>
                  <a:pt x="846" y="437"/>
                </a:lnTo>
                <a:lnTo>
                  <a:pt x="844" y="437"/>
                </a:lnTo>
                <a:lnTo>
                  <a:pt x="843" y="437"/>
                </a:lnTo>
                <a:lnTo>
                  <a:pt x="843" y="439"/>
                </a:lnTo>
                <a:lnTo>
                  <a:pt x="841" y="440"/>
                </a:lnTo>
                <a:lnTo>
                  <a:pt x="840" y="440"/>
                </a:lnTo>
                <a:lnTo>
                  <a:pt x="840" y="439"/>
                </a:lnTo>
                <a:lnTo>
                  <a:pt x="840" y="440"/>
                </a:lnTo>
                <a:lnTo>
                  <a:pt x="840" y="442"/>
                </a:lnTo>
                <a:lnTo>
                  <a:pt x="838" y="442"/>
                </a:lnTo>
                <a:lnTo>
                  <a:pt x="836" y="442"/>
                </a:lnTo>
                <a:lnTo>
                  <a:pt x="835" y="442"/>
                </a:lnTo>
                <a:lnTo>
                  <a:pt x="833" y="442"/>
                </a:lnTo>
                <a:lnTo>
                  <a:pt x="832" y="442"/>
                </a:lnTo>
                <a:lnTo>
                  <a:pt x="830" y="443"/>
                </a:lnTo>
                <a:lnTo>
                  <a:pt x="828" y="443"/>
                </a:lnTo>
                <a:lnTo>
                  <a:pt x="828" y="445"/>
                </a:lnTo>
                <a:lnTo>
                  <a:pt x="828" y="447"/>
                </a:lnTo>
                <a:lnTo>
                  <a:pt x="828" y="448"/>
                </a:lnTo>
                <a:lnTo>
                  <a:pt x="827" y="448"/>
                </a:lnTo>
                <a:lnTo>
                  <a:pt x="825" y="448"/>
                </a:lnTo>
                <a:lnTo>
                  <a:pt x="824" y="448"/>
                </a:lnTo>
                <a:lnTo>
                  <a:pt x="824" y="450"/>
                </a:lnTo>
                <a:lnTo>
                  <a:pt x="822" y="450"/>
                </a:lnTo>
                <a:lnTo>
                  <a:pt x="820" y="450"/>
                </a:lnTo>
                <a:lnTo>
                  <a:pt x="820" y="451"/>
                </a:lnTo>
                <a:lnTo>
                  <a:pt x="820" y="453"/>
                </a:lnTo>
                <a:lnTo>
                  <a:pt x="822" y="453"/>
                </a:lnTo>
                <a:lnTo>
                  <a:pt x="822" y="455"/>
                </a:lnTo>
                <a:lnTo>
                  <a:pt x="820" y="455"/>
                </a:lnTo>
                <a:lnTo>
                  <a:pt x="820" y="456"/>
                </a:lnTo>
                <a:lnTo>
                  <a:pt x="819" y="456"/>
                </a:lnTo>
                <a:lnTo>
                  <a:pt x="817" y="456"/>
                </a:lnTo>
                <a:lnTo>
                  <a:pt x="817" y="458"/>
                </a:lnTo>
                <a:lnTo>
                  <a:pt x="817" y="459"/>
                </a:lnTo>
                <a:lnTo>
                  <a:pt x="817" y="461"/>
                </a:lnTo>
                <a:lnTo>
                  <a:pt x="817" y="463"/>
                </a:lnTo>
                <a:lnTo>
                  <a:pt x="819" y="464"/>
                </a:lnTo>
                <a:lnTo>
                  <a:pt x="819" y="466"/>
                </a:lnTo>
                <a:lnTo>
                  <a:pt x="819" y="467"/>
                </a:lnTo>
                <a:lnTo>
                  <a:pt x="817" y="467"/>
                </a:lnTo>
                <a:lnTo>
                  <a:pt x="817" y="469"/>
                </a:lnTo>
                <a:lnTo>
                  <a:pt x="819" y="469"/>
                </a:lnTo>
                <a:lnTo>
                  <a:pt x="819" y="471"/>
                </a:lnTo>
                <a:lnTo>
                  <a:pt x="820" y="471"/>
                </a:lnTo>
                <a:lnTo>
                  <a:pt x="820" y="472"/>
                </a:lnTo>
                <a:lnTo>
                  <a:pt x="822" y="472"/>
                </a:lnTo>
                <a:lnTo>
                  <a:pt x="822" y="474"/>
                </a:lnTo>
                <a:lnTo>
                  <a:pt x="824" y="474"/>
                </a:lnTo>
                <a:lnTo>
                  <a:pt x="825" y="475"/>
                </a:lnTo>
                <a:lnTo>
                  <a:pt x="824" y="475"/>
                </a:lnTo>
                <a:lnTo>
                  <a:pt x="824" y="477"/>
                </a:lnTo>
                <a:lnTo>
                  <a:pt x="824" y="479"/>
                </a:lnTo>
                <a:lnTo>
                  <a:pt x="824" y="480"/>
                </a:lnTo>
                <a:lnTo>
                  <a:pt x="824" y="482"/>
                </a:lnTo>
                <a:lnTo>
                  <a:pt x="824" y="483"/>
                </a:lnTo>
                <a:lnTo>
                  <a:pt x="824" y="485"/>
                </a:lnTo>
                <a:lnTo>
                  <a:pt x="824" y="487"/>
                </a:lnTo>
                <a:lnTo>
                  <a:pt x="822" y="488"/>
                </a:lnTo>
                <a:lnTo>
                  <a:pt x="822" y="490"/>
                </a:lnTo>
                <a:lnTo>
                  <a:pt x="820" y="490"/>
                </a:lnTo>
                <a:lnTo>
                  <a:pt x="820" y="491"/>
                </a:lnTo>
                <a:lnTo>
                  <a:pt x="819" y="491"/>
                </a:lnTo>
                <a:lnTo>
                  <a:pt x="819" y="493"/>
                </a:lnTo>
                <a:lnTo>
                  <a:pt x="819" y="495"/>
                </a:lnTo>
                <a:lnTo>
                  <a:pt x="819" y="496"/>
                </a:lnTo>
                <a:lnTo>
                  <a:pt x="817" y="496"/>
                </a:lnTo>
                <a:lnTo>
                  <a:pt x="817" y="498"/>
                </a:lnTo>
                <a:lnTo>
                  <a:pt x="817" y="499"/>
                </a:lnTo>
                <a:lnTo>
                  <a:pt x="816" y="499"/>
                </a:lnTo>
                <a:lnTo>
                  <a:pt x="816" y="501"/>
                </a:lnTo>
                <a:lnTo>
                  <a:pt x="816" y="503"/>
                </a:lnTo>
                <a:lnTo>
                  <a:pt x="816" y="504"/>
                </a:lnTo>
                <a:lnTo>
                  <a:pt x="816" y="506"/>
                </a:lnTo>
                <a:lnTo>
                  <a:pt x="816" y="507"/>
                </a:lnTo>
                <a:lnTo>
                  <a:pt x="816" y="509"/>
                </a:lnTo>
                <a:lnTo>
                  <a:pt x="816" y="511"/>
                </a:lnTo>
                <a:lnTo>
                  <a:pt x="816" y="512"/>
                </a:lnTo>
                <a:lnTo>
                  <a:pt x="817" y="512"/>
                </a:lnTo>
                <a:lnTo>
                  <a:pt x="817" y="514"/>
                </a:lnTo>
                <a:lnTo>
                  <a:pt x="817" y="515"/>
                </a:lnTo>
                <a:lnTo>
                  <a:pt x="817" y="517"/>
                </a:lnTo>
                <a:lnTo>
                  <a:pt x="817" y="519"/>
                </a:lnTo>
                <a:lnTo>
                  <a:pt x="817" y="520"/>
                </a:lnTo>
                <a:lnTo>
                  <a:pt x="817" y="522"/>
                </a:lnTo>
                <a:lnTo>
                  <a:pt x="819" y="522"/>
                </a:lnTo>
                <a:lnTo>
                  <a:pt x="819" y="523"/>
                </a:lnTo>
                <a:lnTo>
                  <a:pt x="819" y="525"/>
                </a:lnTo>
                <a:lnTo>
                  <a:pt x="820" y="525"/>
                </a:lnTo>
                <a:lnTo>
                  <a:pt x="820" y="527"/>
                </a:lnTo>
                <a:lnTo>
                  <a:pt x="820" y="528"/>
                </a:lnTo>
                <a:lnTo>
                  <a:pt x="820" y="530"/>
                </a:lnTo>
                <a:lnTo>
                  <a:pt x="820" y="531"/>
                </a:lnTo>
                <a:lnTo>
                  <a:pt x="822" y="531"/>
                </a:lnTo>
                <a:lnTo>
                  <a:pt x="820" y="533"/>
                </a:lnTo>
                <a:lnTo>
                  <a:pt x="820" y="535"/>
                </a:lnTo>
                <a:lnTo>
                  <a:pt x="820" y="536"/>
                </a:lnTo>
                <a:lnTo>
                  <a:pt x="820" y="538"/>
                </a:lnTo>
                <a:lnTo>
                  <a:pt x="822" y="538"/>
                </a:lnTo>
                <a:lnTo>
                  <a:pt x="822" y="539"/>
                </a:lnTo>
                <a:lnTo>
                  <a:pt x="824" y="539"/>
                </a:lnTo>
                <a:lnTo>
                  <a:pt x="824" y="541"/>
                </a:lnTo>
                <a:lnTo>
                  <a:pt x="825" y="541"/>
                </a:lnTo>
                <a:lnTo>
                  <a:pt x="825" y="543"/>
                </a:lnTo>
                <a:lnTo>
                  <a:pt x="827" y="543"/>
                </a:lnTo>
                <a:lnTo>
                  <a:pt x="825" y="544"/>
                </a:lnTo>
                <a:lnTo>
                  <a:pt x="827" y="544"/>
                </a:lnTo>
                <a:lnTo>
                  <a:pt x="827" y="546"/>
                </a:lnTo>
                <a:lnTo>
                  <a:pt x="825" y="546"/>
                </a:lnTo>
                <a:lnTo>
                  <a:pt x="825" y="547"/>
                </a:lnTo>
                <a:lnTo>
                  <a:pt x="824" y="547"/>
                </a:lnTo>
                <a:lnTo>
                  <a:pt x="822" y="547"/>
                </a:lnTo>
                <a:lnTo>
                  <a:pt x="822" y="549"/>
                </a:lnTo>
                <a:lnTo>
                  <a:pt x="824" y="549"/>
                </a:lnTo>
                <a:lnTo>
                  <a:pt x="824" y="551"/>
                </a:lnTo>
                <a:lnTo>
                  <a:pt x="825" y="551"/>
                </a:lnTo>
                <a:lnTo>
                  <a:pt x="827" y="551"/>
                </a:lnTo>
                <a:lnTo>
                  <a:pt x="827" y="552"/>
                </a:lnTo>
                <a:lnTo>
                  <a:pt x="828" y="552"/>
                </a:lnTo>
                <a:lnTo>
                  <a:pt x="828" y="554"/>
                </a:lnTo>
                <a:lnTo>
                  <a:pt x="828" y="555"/>
                </a:lnTo>
                <a:lnTo>
                  <a:pt x="828" y="557"/>
                </a:lnTo>
                <a:lnTo>
                  <a:pt x="828" y="559"/>
                </a:lnTo>
                <a:lnTo>
                  <a:pt x="828" y="560"/>
                </a:lnTo>
                <a:lnTo>
                  <a:pt x="828" y="562"/>
                </a:lnTo>
                <a:lnTo>
                  <a:pt x="828" y="563"/>
                </a:lnTo>
                <a:lnTo>
                  <a:pt x="828" y="565"/>
                </a:lnTo>
                <a:lnTo>
                  <a:pt x="828" y="567"/>
                </a:lnTo>
                <a:lnTo>
                  <a:pt x="827" y="567"/>
                </a:lnTo>
                <a:lnTo>
                  <a:pt x="827" y="568"/>
                </a:lnTo>
                <a:lnTo>
                  <a:pt x="827" y="570"/>
                </a:lnTo>
                <a:lnTo>
                  <a:pt x="825" y="570"/>
                </a:lnTo>
                <a:lnTo>
                  <a:pt x="825" y="571"/>
                </a:lnTo>
                <a:lnTo>
                  <a:pt x="824" y="571"/>
                </a:lnTo>
                <a:lnTo>
                  <a:pt x="824" y="573"/>
                </a:lnTo>
                <a:lnTo>
                  <a:pt x="822" y="573"/>
                </a:lnTo>
                <a:lnTo>
                  <a:pt x="822" y="575"/>
                </a:lnTo>
                <a:lnTo>
                  <a:pt x="820" y="575"/>
                </a:lnTo>
                <a:lnTo>
                  <a:pt x="820" y="576"/>
                </a:lnTo>
                <a:lnTo>
                  <a:pt x="820" y="578"/>
                </a:lnTo>
                <a:lnTo>
                  <a:pt x="819" y="578"/>
                </a:lnTo>
                <a:lnTo>
                  <a:pt x="817" y="578"/>
                </a:lnTo>
                <a:lnTo>
                  <a:pt x="816" y="578"/>
                </a:lnTo>
                <a:lnTo>
                  <a:pt x="816" y="579"/>
                </a:lnTo>
                <a:lnTo>
                  <a:pt x="814" y="579"/>
                </a:lnTo>
                <a:lnTo>
                  <a:pt x="814" y="581"/>
                </a:lnTo>
                <a:lnTo>
                  <a:pt x="812" y="583"/>
                </a:lnTo>
                <a:lnTo>
                  <a:pt x="812" y="584"/>
                </a:lnTo>
                <a:lnTo>
                  <a:pt x="811" y="586"/>
                </a:lnTo>
                <a:lnTo>
                  <a:pt x="811" y="587"/>
                </a:lnTo>
                <a:lnTo>
                  <a:pt x="811" y="589"/>
                </a:lnTo>
                <a:lnTo>
                  <a:pt x="811" y="591"/>
                </a:lnTo>
                <a:lnTo>
                  <a:pt x="809" y="591"/>
                </a:lnTo>
                <a:lnTo>
                  <a:pt x="809" y="592"/>
                </a:lnTo>
                <a:lnTo>
                  <a:pt x="811" y="592"/>
                </a:lnTo>
                <a:lnTo>
                  <a:pt x="811" y="594"/>
                </a:lnTo>
                <a:lnTo>
                  <a:pt x="809" y="594"/>
                </a:lnTo>
                <a:lnTo>
                  <a:pt x="808" y="595"/>
                </a:lnTo>
                <a:lnTo>
                  <a:pt x="809" y="595"/>
                </a:lnTo>
                <a:lnTo>
                  <a:pt x="809" y="597"/>
                </a:lnTo>
                <a:lnTo>
                  <a:pt x="808" y="597"/>
                </a:lnTo>
                <a:lnTo>
                  <a:pt x="808" y="599"/>
                </a:lnTo>
                <a:lnTo>
                  <a:pt x="806" y="600"/>
                </a:lnTo>
                <a:lnTo>
                  <a:pt x="804" y="600"/>
                </a:lnTo>
                <a:lnTo>
                  <a:pt x="803" y="600"/>
                </a:lnTo>
                <a:lnTo>
                  <a:pt x="801" y="600"/>
                </a:lnTo>
                <a:lnTo>
                  <a:pt x="801" y="602"/>
                </a:lnTo>
                <a:lnTo>
                  <a:pt x="801" y="603"/>
                </a:lnTo>
                <a:lnTo>
                  <a:pt x="801" y="605"/>
                </a:lnTo>
                <a:lnTo>
                  <a:pt x="801" y="607"/>
                </a:lnTo>
                <a:lnTo>
                  <a:pt x="801" y="608"/>
                </a:lnTo>
                <a:lnTo>
                  <a:pt x="801" y="610"/>
                </a:lnTo>
                <a:lnTo>
                  <a:pt x="801" y="611"/>
                </a:lnTo>
                <a:lnTo>
                  <a:pt x="803" y="613"/>
                </a:lnTo>
                <a:lnTo>
                  <a:pt x="803" y="615"/>
                </a:lnTo>
                <a:lnTo>
                  <a:pt x="803" y="616"/>
                </a:lnTo>
                <a:lnTo>
                  <a:pt x="803" y="618"/>
                </a:lnTo>
                <a:lnTo>
                  <a:pt x="803" y="619"/>
                </a:lnTo>
                <a:lnTo>
                  <a:pt x="803" y="618"/>
                </a:lnTo>
                <a:lnTo>
                  <a:pt x="803" y="619"/>
                </a:lnTo>
                <a:lnTo>
                  <a:pt x="804" y="619"/>
                </a:lnTo>
                <a:lnTo>
                  <a:pt x="804" y="621"/>
                </a:lnTo>
                <a:lnTo>
                  <a:pt x="804" y="623"/>
                </a:lnTo>
                <a:lnTo>
                  <a:pt x="804" y="624"/>
                </a:lnTo>
                <a:lnTo>
                  <a:pt x="803" y="624"/>
                </a:lnTo>
                <a:lnTo>
                  <a:pt x="804" y="624"/>
                </a:lnTo>
                <a:lnTo>
                  <a:pt x="804" y="626"/>
                </a:lnTo>
                <a:lnTo>
                  <a:pt x="804" y="627"/>
                </a:lnTo>
                <a:lnTo>
                  <a:pt x="806" y="627"/>
                </a:lnTo>
                <a:lnTo>
                  <a:pt x="806" y="629"/>
                </a:lnTo>
                <a:lnTo>
                  <a:pt x="804" y="631"/>
                </a:lnTo>
                <a:lnTo>
                  <a:pt x="806" y="631"/>
                </a:lnTo>
                <a:lnTo>
                  <a:pt x="806" y="632"/>
                </a:lnTo>
                <a:lnTo>
                  <a:pt x="804" y="632"/>
                </a:lnTo>
                <a:lnTo>
                  <a:pt x="806" y="634"/>
                </a:lnTo>
                <a:lnTo>
                  <a:pt x="806" y="635"/>
                </a:lnTo>
                <a:lnTo>
                  <a:pt x="808" y="635"/>
                </a:lnTo>
                <a:lnTo>
                  <a:pt x="808" y="637"/>
                </a:lnTo>
                <a:lnTo>
                  <a:pt x="809" y="635"/>
                </a:lnTo>
                <a:lnTo>
                  <a:pt x="811" y="635"/>
                </a:lnTo>
                <a:lnTo>
                  <a:pt x="811" y="634"/>
                </a:lnTo>
                <a:lnTo>
                  <a:pt x="812" y="634"/>
                </a:lnTo>
                <a:lnTo>
                  <a:pt x="814" y="635"/>
                </a:lnTo>
                <a:lnTo>
                  <a:pt x="816" y="635"/>
                </a:lnTo>
                <a:lnTo>
                  <a:pt x="816" y="637"/>
                </a:lnTo>
                <a:lnTo>
                  <a:pt x="814" y="637"/>
                </a:lnTo>
                <a:lnTo>
                  <a:pt x="814" y="639"/>
                </a:lnTo>
                <a:lnTo>
                  <a:pt x="812" y="639"/>
                </a:lnTo>
                <a:lnTo>
                  <a:pt x="814" y="640"/>
                </a:lnTo>
                <a:lnTo>
                  <a:pt x="812" y="640"/>
                </a:lnTo>
                <a:lnTo>
                  <a:pt x="812" y="642"/>
                </a:lnTo>
                <a:lnTo>
                  <a:pt x="811" y="642"/>
                </a:lnTo>
                <a:lnTo>
                  <a:pt x="812" y="643"/>
                </a:lnTo>
                <a:lnTo>
                  <a:pt x="812" y="645"/>
                </a:lnTo>
                <a:lnTo>
                  <a:pt x="811" y="645"/>
                </a:lnTo>
                <a:lnTo>
                  <a:pt x="812" y="645"/>
                </a:lnTo>
                <a:lnTo>
                  <a:pt x="812" y="647"/>
                </a:lnTo>
                <a:lnTo>
                  <a:pt x="812" y="648"/>
                </a:lnTo>
                <a:lnTo>
                  <a:pt x="814" y="648"/>
                </a:lnTo>
                <a:lnTo>
                  <a:pt x="814" y="650"/>
                </a:lnTo>
                <a:lnTo>
                  <a:pt x="816" y="650"/>
                </a:lnTo>
                <a:lnTo>
                  <a:pt x="816" y="651"/>
                </a:lnTo>
                <a:lnTo>
                  <a:pt x="817" y="651"/>
                </a:lnTo>
                <a:lnTo>
                  <a:pt x="817" y="653"/>
                </a:lnTo>
                <a:lnTo>
                  <a:pt x="816" y="653"/>
                </a:lnTo>
                <a:lnTo>
                  <a:pt x="814" y="653"/>
                </a:lnTo>
                <a:lnTo>
                  <a:pt x="816" y="655"/>
                </a:lnTo>
                <a:lnTo>
                  <a:pt x="816" y="656"/>
                </a:lnTo>
                <a:lnTo>
                  <a:pt x="816" y="658"/>
                </a:lnTo>
                <a:lnTo>
                  <a:pt x="817" y="659"/>
                </a:lnTo>
                <a:lnTo>
                  <a:pt x="817" y="661"/>
                </a:lnTo>
                <a:lnTo>
                  <a:pt x="817" y="663"/>
                </a:lnTo>
                <a:lnTo>
                  <a:pt x="819" y="663"/>
                </a:lnTo>
                <a:lnTo>
                  <a:pt x="819" y="664"/>
                </a:lnTo>
                <a:lnTo>
                  <a:pt x="819" y="666"/>
                </a:lnTo>
                <a:lnTo>
                  <a:pt x="820" y="666"/>
                </a:lnTo>
                <a:lnTo>
                  <a:pt x="820" y="667"/>
                </a:lnTo>
                <a:lnTo>
                  <a:pt x="822" y="667"/>
                </a:lnTo>
                <a:lnTo>
                  <a:pt x="822" y="669"/>
                </a:lnTo>
                <a:lnTo>
                  <a:pt x="822" y="671"/>
                </a:lnTo>
                <a:lnTo>
                  <a:pt x="822" y="672"/>
                </a:lnTo>
                <a:lnTo>
                  <a:pt x="822" y="674"/>
                </a:lnTo>
                <a:lnTo>
                  <a:pt x="820" y="674"/>
                </a:lnTo>
                <a:lnTo>
                  <a:pt x="820" y="675"/>
                </a:lnTo>
                <a:lnTo>
                  <a:pt x="820" y="677"/>
                </a:lnTo>
                <a:lnTo>
                  <a:pt x="819" y="679"/>
                </a:lnTo>
                <a:lnTo>
                  <a:pt x="819" y="680"/>
                </a:lnTo>
                <a:lnTo>
                  <a:pt x="817" y="680"/>
                </a:lnTo>
                <a:lnTo>
                  <a:pt x="817" y="682"/>
                </a:lnTo>
                <a:lnTo>
                  <a:pt x="816" y="682"/>
                </a:lnTo>
                <a:lnTo>
                  <a:pt x="816" y="683"/>
                </a:lnTo>
                <a:lnTo>
                  <a:pt x="816" y="685"/>
                </a:lnTo>
                <a:lnTo>
                  <a:pt x="816" y="687"/>
                </a:lnTo>
                <a:lnTo>
                  <a:pt x="814" y="687"/>
                </a:lnTo>
                <a:lnTo>
                  <a:pt x="814" y="688"/>
                </a:lnTo>
                <a:lnTo>
                  <a:pt x="812" y="688"/>
                </a:lnTo>
                <a:lnTo>
                  <a:pt x="812" y="690"/>
                </a:lnTo>
                <a:lnTo>
                  <a:pt x="812" y="691"/>
                </a:lnTo>
                <a:lnTo>
                  <a:pt x="814" y="691"/>
                </a:lnTo>
                <a:lnTo>
                  <a:pt x="814" y="693"/>
                </a:lnTo>
                <a:lnTo>
                  <a:pt x="812" y="693"/>
                </a:lnTo>
                <a:lnTo>
                  <a:pt x="814" y="695"/>
                </a:lnTo>
                <a:lnTo>
                  <a:pt x="814" y="696"/>
                </a:lnTo>
                <a:lnTo>
                  <a:pt x="816" y="696"/>
                </a:lnTo>
                <a:lnTo>
                  <a:pt x="816" y="695"/>
                </a:lnTo>
                <a:lnTo>
                  <a:pt x="817" y="695"/>
                </a:lnTo>
                <a:lnTo>
                  <a:pt x="817" y="696"/>
                </a:lnTo>
                <a:lnTo>
                  <a:pt x="817" y="698"/>
                </a:lnTo>
                <a:lnTo>
                  <a:pt x="819" y="698"/>
                </a:lnTo>
                <a:lnTo>
                  <a:pt x="819" y="699"/>
                </a:lnTo>
                <a:lnTo>
                  <a:pt x="820" y="699"/>
                </a:lnTo>
                <a:lnTo>
                  <a:pt x="820" y="701"/>
                </a:lnTo>
                <a:lnTo>
                  <a:pt x="819" y="701"/>
                </a:lnTo>
                <a:lnTo>
                  <a:pt x="819" y="703"/>
                </a:lnTo>
                <a:lnTo>
                  <a:pt x="820" y="701"/>
                </a:lnTo>
                <a:lnTo>
                  <a:pt x="822" y="703"/>
                </a:lnTo>
                <a:lnTo>
                  <a:pt x="822" y="704"/>
                </a:lnTo>
                <a:lnTo>
                  <a:pt x="820" y="704"/>
                </a:lnTo>
                <a:lnTo>
                  <a:pt x="820" y="706"/>
                </a:lnTo>
                <a:lnTo>
                  <a:pt x="820" y="707"/>
                </a:lnTo>
                <a:lnTo>
                  <a:pt x="822" y="707"/>
                </a:lnTo>
                <a:lnTo>
                  <a:pt x="822" y="709"/>
                </a:lnTo>
                <a:lnTo>
                  <a:pt x="822" y="711"/>
                </a:lnTo>
                <a:lnTo>
                  <a:pt x="824" y="711"/>
                </a:lnTo>
                <a:lnTo>
                  <a:pt x="824" y="709"/>
                </a:lnTo>
                <a:lnTo>
                  <a:pt x="824" y="711"/>
                </a:lnTo>
                <a:lnTo>
                  <a:pt x="825" y="711"/>
                </a:lnTo>
                <a:lnTo>
                  <a:pt x="825" y="712"/>
                </a:lnTo>
                <a:lnTo>
                  <a:pt x="827" y="714"/>
                </a:lnTo>
                <a:lnTo>
                  <a:pt x="827" y="715"/>
                </a:lnTo>
                <a:lnTo>
                  <a:pt x="828" y="715"/>
                </a:lnTo>
                <a:lnTo>
                  <a:pt x="828" y="717"/>
                </a:lnTo>
                <a:lnTo>
                  <a:pt x="828" y="719"/>
                </a:lnTo>
                <a:lnTo>
                  <a:pt x="830" y="719"/>
                </a:lnTo>
                <a:lnTo>
                  <a:pt x="830" y="720"/>
                </a:lnTo>
                <a:lnTo>
                  <a:pt x="832" y="720"/>
                </a:lnTo>
                <a:lnTo>
                  <a:pt x="832" y="722"/>
                </a:lnTo>
                <a:lnTo>
                  <a:pt x="833" y="722"/>
                </a:lnTo>
                <a:lnTo>
                  <a:pt x="832" y="723"/>
                </a:lnTo>
                <a:lnTo>
                  <a:pt x="833" y="723"/>
                </a:lnTo>
                <a:lnTo>
                  <a:pt x="833" y="725"/>
                </a:lnTo>
                <a:lnTo>
                  <a:pt x="833" y="727"/>
                </a:lnTo>
                <a:lnTo>
                  <a:pt x="833" y="728"/>
                </a:lnTo>
                <a:lnTo>
                  <a:pt x="833" y="730"/>
                </a:lnTo>
                <a:lnTo>
                  <a:pt x="833" y="731"/>
                </a:lnTo>
                <a:lnTo>
                  <a:pt x="833" y="733"/>
                </a:lnTo>
                <a:lnTo>
                  <a:pt x="835" y="733"/>
                </a:lnTo>
                <a:lnTo>
                  <a:pt x="835" y="735"/>
                </a:lnTo>
                <a:lnTo>
                  <a:pt x="835" y="736"/>
                </a:lnTo>
                <a:lnTo>
                  <a:pt x="835" y="738"/>
                </a:lnTo>
                <a:lnTo>
                  <a:pt x="835" y="739"/>
                </a:lnTo>
                <a:lnTo>
                  <a:pt x="835" y="741"/>
                </a:lnTo>
                <a:lnTo>
                  <a:pt x="836" y="743"/>
                </a:lnTo>
                <a:lnTo>
                  <a:pt x="836" y="744"/>
                </a:lnTo>
                <a:lnTo>
                  <a:pt x="836" y="746"/>
                </a:lnTo>
                <a:lnTo>
                  <a:pt x="836" y="747"/>
                </a:lnTo>
                <a:lnTo>
                  <a:pt x="836" y="749"/>
                </a:lnTo>
                <a:lnTo>
                  <a:pt x="838" y="751"/>
                </a:lnTo>
                <a:lnTo>
                  <a:pt x="838" y="754"/>
                </a:lnTo>
                <a:lnTo>
                  <a:pt x="838" y="755"/>
                </a:lnTo>
                <a:lnTo>
                  <a:pt x="838" y="757"/>
                </a:lnTo>
                <a:lnTo>
                  <a:pt x="840" y="760"/>
                </a:lnTo>
                <a:lnTo>
                  <a:pt x="840" y="762"/>
                </a:lnTo>
                <a:lnTo>
                  <a:pt x="840" y="763"/>
                </a:lnTo>
                <a:lnTo>
                  <a:pt x="841" y="765"/>
                </a:lnTo>
                <a:lnTo>
                  <a:pt x="843" y="767"/>
                </a:lnTo>
                <a:lnTo>
                  <a:pt x="843" y="768"/>
                </a:lnTo>
                <a:lnTo>
                  <a:pt x="843" y="770"/>
                </a:lnTo>
                <a:lnTo>
                  <a:pt x="844" y="770"/>
                </a:lnTo>
                <a:lnTo>
                  <a:pt x="844" y="771"/>
                </a:lnTo>
                <a:lnTo>
                  <a:pt x="844" y="773"/>
                </a:lnTo>
                <a:lnTo>
                  <a:pt x="844" y="775"/>
                </a:lnTo>
                <a:lnTo>
                  <a:pt x="846" y="775"/>
                </a:lnTo>
                <a:lnTo>
                  <a:pt x="846" y="776"/>
                </a:lnTo>
                <a:lnTo>
                  <a:pt x="846" y="778"/>
                </a:lnTo>
                <a:lnTo>
                  <a:pt x="846" y="779"/>
                </a:lnTo>
                <a:lnTo>
                  <a:pt x="846" y="781"/>
                </a:lnTo>
                <a:lnTo>
                  <a:pt x="844" y="781"/>
                </a:lnTo>
                <a:lnTo>
                  <a:pt x="844" y="783"/>
                </a:lnTo>
                <a:lnTo>
                  <a:pt x="844" y="784"/>
                </a:lnTo>
                <a:lnTo>
                  <a:pt x="844" y="786"/>
                </a:lnTo>
                <a:lnTo>
                  <a:pt x="844" y="787"/>
                </a:lnTo>
                <a:lnTo>
                  <a:pt x="844" y="789"/>
                </a:lnTo>
                <a:lnTo>
                  <a:pt x="844" y="791"/>
                </a:lnTo>
                <a:lnTo>
                  <a:pt x="844" y="792"/>
                </a:lnTo>
                <a:lnTo>
                  <a:pt x="844" y="794"/>
                </a:lnTo>
                <a:lnTo>
                  <a:pt x="844" y="795"/>
                </a:lnTo>
                <a:lnTo>
                  <a:pt x="843" y="797"/>
                </a:lnTo>
                <a:lnTo>
                  <a:pt x="843" y="799"/>
                </a:lnTo>
                <a:lnTo>
                  <a:pt x="844" y="799"/>
                </a:lnTo>
                <a:lnTo>
                  <a:pt x="844" y="800"/>
                </a:lnTo>
                <a:lnTo>
                  <a:pt x="844" y="802"/>
                </a:lnTo>
                <a:lnTo>
                  <a:pt x="846" y="802"/>
                </a:lnTo>
                <a:lnTo>
                  <a:pt x="846" y="803"/>
                </a:lnTo>
                <a:lnTo>
                  <a:pt x="844" y="805"/>
                </a:lnTo>
                <a:lnTo>
                  <a:pt x="844" y="807"/>
                </a:lnTo>
                <a:lnTo>
                  <a:pt x="846" y="808"/>
                </a:lnTo>
                <a:lnTo>
                  <a:pt x="846" y="810"/>
                </a:lnTo>
                <a:lnTo>
                  <a:pt x="848" y="811"/>
                </a:lnTo>
                <a:lnTo>
                  <a:pt x="849" y="813"/>
                </a:lnTo>
                <a:lnTo>
                  <a:pt x="851" y="815"/>
                </a:lnTo>
                <a:lnTo>
                  <a:pt x="851" y="816"/>
                </a:lnTo>
                <a:lnTo>
                  <a:pt x="852" y="816"/>
                </a:lnTo>
                <a:lnTo>
                  <a:pt x="852" y="818"/>
                </a:lnTo>
                <a:lnTo>
                  <a:pt x="854" y="818"/>
                </a:lnTo>
                <a:lnTo>
                  <a:pt x="854" y="819"/>
                </a:lnTo>
                <a:lnTo>
                  <a:pt x="856" y="821"/>
                </a:lnTo>
                <a:lnTo>
                  <a:pt x="856" y="824"/>
                </a:lnTo>
                <a:lnTo>
                  <a:pt x="856" y="826"/>
                </a:lnTo>
                <a:lnTo>
                  <a:pt x="856" y="827"/>
                </a:lnTo>
                <a:lnTo>
                  <a:pt x="857" y="827"/>
                </a:lnTo>
                <a:lnTo>
                  <a:pt x="859" y="827"/>
                </a:lnTo>
                <a:lnTo>
                  <a:pt x="860" y="831"/>
                </a:lnTo>
                <a:lnTo>
                  <a:pt x="860" y="832"/>
                </a:lnTo>
                <a:lnTo>
                  <a:pt x="864" y="834"/>
                </a:lnTo>
                <a:lnTo>
                  <a:pt x="865" y="835"/>
                </a:lnTo>
                <a:lnTo>
                  <a:pt x="867" y="837"/>
                </a:lnTo>
                <a:lnTo>
                  <a:pt x="868" y="835"/>
                </a:lnTo>
                <a:lnTo>
                  <a:pt x="870" y="835"/>
                </a:lnTo>
                <a:lnTo>
                  <a:pt x="872" y="835"/>
                </a:lnTo>
                <a:lnTo>
                  <a:pt x="873" y="835"/>
                </a:lnTo>
                <a:lnTo>
                  <a:pt x="873" y="837"/>
                </a:lnTo>
                <a:lnTo>
                  <a:pt x="875" y="837"/>
                </a:lnTo>
                <a:lnTo>
                  <a:pt x="876" y="837"/>
                </a:lnTo>
                <a:lnTo>
                  <a:pt x="876" y="839"/>
                </a:lnTo>
                <a:lnTo>
                  <a:pt x="878" y="839"/>
                </a:lnTo>
                <a:lnTo>
                  <a:pt x="880" y="839"/>
                </a:lnTo>
                <a:lnTo>
                  <a:pt x="881" y="840"/>
                </a:lnTo>
                <a:lnTo>
                  <a:pt x="883" y="842"/>
                </a:lnTo>
                <a:lnTo>
                  <a:pt x="886" y="843"/>
                </a:lnTo>
                <a:lnTo>
                  <a:pt x="889" y="843"/>
                </a:lnTo>
                <a:lnTo>
                  <a:pt x="891" y="843"/>
                </a:lnTo>
                <a:lnTo>
                  <a:pt x="892" y="843"/>
                </a:lnTo>
                <a:lnTo>
                  <a:pt x="892" y="845"/>
                </a:lnTo>
                <a:lnTo>
                  <a:pt x="894" y="845"/>
                </a:lnTo>
                <a:lnTo>
                  <a:pt x="894" y="847"/>
                </a:lnTo>
                <a:lnTo>
                  <a:pt x="896" y="847"/>
                </a:lnTo>
                <a:lnTo>
                  <a:pt x="897" y="848"/>
                </a:lnTo>
                <a:lnTo>
                  <a:pt x="897" y="850"/>
                </a:lnTo>
                <a:lnTo>
                  <a:pt x="896" y="850"/>
                </a:lnTo>
                <a:lnTo>
                  <a:pt x="897" y="850"/>
                </a:lnTo>
                <a:lnTo>
                  <a:pt x="899" y="850"/>
                </a:lnTo>
                <a:lnTo>
                  <a:pt x="900" y="850"/>
                </a:lnTo>
                <a:lnTo>
                  <a:pt x="902" y="850"/>
                </a:lnTo>
                <a:lnTo>
                  <a:pt x="904" y="850"/>
                </a:lnTo>
                <a:lnTo>
                  <a:pt x="908" y="851"/>
                </a:lnTo>
                <a:lnTo>
                  <a:pt x="908" y="853"/>
                </a:lnTo>
                <a:lnTo>
                  <a:pt x="910" y="853"/>
                </a:lnTo>
                <a:lnTo>
                  <a:pt x="910" y="851"/>
                </a:lnTo>
                <a:lnTo>
                  <a:pt x="932" y="863"/>
                </a:lnTo>
                <a:lnTo>
                  <a:pt x="934" y="864"/>
                </a:lnTo>
                <a:lnTo>
                  <a:pt x="936" y="866"/>
                </a:lnTo>
                <a:lnTo>
                  <a:pt x="937" y="866"/>
                </a:lnTo>
                <a:lnTo>
                  <a:pt x="937" y="867"/>
                </a:lnTo>
                <a:lnTo>
                  <a:pt x="937" y="869"/>
                </a:lnTo>
                <a:lnTo>
                  <a:pt x="939" y="871"/>
                </a:lnTo>
                <a:lnTo>
                  <a:pt x="939" y="872"/>
                </a:lnTo>
                <a:lnTo>
                  <a:pt x="939" y="874"/>
                </a:lnTo>
                <a:lnTo>
                  <a:pt x="939" y="877"/>
                </a:lnTo>
                <a:lnTo>
                  <a:pt x="939" y="879"/>
                </a:lnTo>
                <a:lnTo>
                  <a:pt x="939" y="880"/>
                </a:lnTo>
                <a:lnTo>
                  <a:pt x="939" y="883"/>
                </a:lnTo>
                <a:lnTo>
                  <a:pt x="937" y="885"/>
                </a:lnTo>
                <a:lnTo>
                  <a:pt x="937" y="887"/>
                </a:lnTo>
                <a:lnTo>
                  <a:pt x="937" y="888"/>
                </a:lnTo>
                <a:lnTo>
                  <a:pt x="939" y="890"/>
                </a:lnTo>
                <a:lnTo>
                  <a:pt x="939" y="893"/>
                </a:lnTo>
                <a:lnTo>
                  <a:pt x="940" y="895"/>
                </a:lnTo>
                <a:lnTo>
                  <a:pt x="940" y="896"/>
                </a:lnTo>
                <a:lnTo>
                  <a:pt x="940" y="898"/>
                </a:lnTo>
                <a:lnTo>
                  <a:pt x="939" y="898"/>
                </a:lnTo>
                <a:lnTo>
                  <a:pt x="937" y="898"/>
                </a:lnTo>
                <a:lnTo>
                  <a:pt x="936" y="898"/>
                </a:lnTo>
                <a:lnTo>
                  <a:pt x="932" y="898"/>
                </a:lnTo>
                <a:lnTo>
                  <a:pt x="931" y="899"/>
                </a:lnTo>
                <a:lnTo>
                  <a:pt x="929" y="899"/>
                </a:lnTo>
                <a:lnTo>
                  <a:pt x="926" y="899"/>
                </a:lnTo>
                <a:lnTo>
                  <a:pt x="926" y="903"/>
                </a:lnTo>
                <a:lnTo>
                  <a:pt x="921" y="906"/>
                </a:lnTo>
                <a:lnTo>
                  <a:pt x="918" y="904"/>
                </a:lnTo>
                <a:lnTo>
                  <a:pt x="918" y="903"/>
                </a:lnTo>
                <a:lnTo>
                  <a:pt x="918" y="901"/>
                </a:lnTo>
                <a:lnTo>
                  <a:pt x="915" y="901"/>
                </a:lnTo>
                <a:lnTo>
                  <a:pt x="912" y="901"/>
                </a:lnTo>
                <a:lnTo>
                  <a:pt x="910" y="903"/>
                </a:lnTo>
                <a:lnTo>
                  <a:pt x="908" y="903"/>
                </a:lnTo>
                <a:lnTo>
                  <a:pt x="907" y="899"/>
                </a:lnTo>
                <a:lnTo>
                  <a:pt x="905" y="898"/>
                </a:lnTo>
                <a:lnTo>
                  <a:pt x="905" y="896"/>
                </a:lnTo>
                <a:lnTo>
                  <a:pt x="904" y="896"/>
                </a:lnTo>
                <a:lnTo>
                  <a:pt x="902" y="896"/>
                </a:lnTo>
                <a:lnTo>
                  <a:pt x="900" y="898"/>
                </a:lnTo>
                <a:lnTo>
                  <a:pt x="900" y="899"/>
                </a:lnTo>
                <a:lnTo>
                  <a:pt x="897" y="901"/>
                </a:lnTo>
                <a:lnTo>
                  <a:pt x="897" y="903"/>
                </a:lnTo>
                <a:lnTo>
                  <a:pt x="894" y="903"/>
                </a:lnTo>
                <a:lnTo>
                  <a:pt x="888" y="904"/>
                </a:lnTo>
                <a:lnTo>
                  <a:pt x="883" y="906"/>
                </a:lnTo>
                <a:lnTo>
                  <a:pt x="878" y="909"/>
                </a:lnTo>
                <a:lnTo>
                  <a:pt x="870" y="915"/>
                </a:lnTo>
                <a:lnTo>
                  <a:pt x="868" y="915"/>
                </a:lnTo>
                <a:lnTo>
                  <a:pt x="867" y="919"/>
                </a:lnTo>
                <a:lnTo>
                  <a:pt x="865" y="920"/>
                </a:lnTo>
                <a:lnTo>
                  <a:pt x="862" y="922"/>
                </a:lnTo>
                <a:lnTo>
                  <a:pt x="860" y="923"/>
                </a:lnTo>
                <a:lnTo>
                  <a:pt x="859" y="927"/>
                </a:lnTo>
                <a:lnTo>
                  <a:pt x="857" y="927"/>
                </a:lnTo>
                <a:lnTo>
                  <a:pt x="856" y="930"/>
                </a:lnTo>
                <a:lnTo>
                  <a:pt x="848" y="928"/>
                </a:lnTo>
                <a:lnTo>
                  <a:pt x="846" y="930"/>
                </a:lnTo>
                <a:lnTo>
                  <a:pt x="844" y="931"/>
                </a:lnTo>
                <a:lnTo>
                  <a:pt x="841" y="936"/>
                </a:lnTo>
                <a:lnTo>
                  <a:pt x="841" y="938"/>
                </a:lnTo>
                <a:lnTo>
                  <a:pt x="840" y="941"/>
                </a:lnTo>
                <a:lnTo>
                  <a:pt x="838" y="943"/>
                </a:lnTo>
                <a:lnTo>
                  <a:pt x="835" y="944"/>
                </a:lnTo>
                <a:lnTo>
                  <a:pt x="832" y="943"/>
                </a:lnTo>
                <a:lnTo>
                  <a:pt x="830" y="941"/>
                </a:lnTo>
                <a:lnTo>
                  <a:pt x="827" y="941"/>
                </a:lnTo>
                <a:lnTo>
                  <a:pt x="824" y="943"/>
                </a:lnTo>
                <a:lnTo>
                  <a:pt x="824" y="946"/>
                </a:lnTo>
                <a:lnTo>
                  <a:pt x="825" y="951"/>
                </a:lnTo>
                <a:lnTo>
                  <a:pt x="824" y="952"/>
                </a:lnTo>
                <a:lnTo>
                  <a:pt x="819" y="949"/>
                </a:lnTo>
                <a:lnTo>
                  <a:pt x="814" y="947"/>
                </a:lnTo>
                <a:lnTo>
                  <a:pt x="812" y="949"/>
                </a:lnTo>
                <a:lnTo>
                  <a:pt x="804" y="947"/>
                </a:lnTo>
                <a:lnTo>
                  <a:pt x="800" y="947"/>
                </a:lnTo>
                <a:lnTo>
                  <a:pt x="798" y="949"/>
                </a:lnTo>
                <a:lnTo>
                  <a:pt x="798" y="946"/>
                </a:lnTo>
                <a:lnTo>
                  <a:pt x="798" y="939"/>
                </a:lnTo>
                <a:lnTo>
                  <a:pt x="796" y="936"/>
                </a:lnTo>
                <a:lnTo>
                  <a:pt x="792" y="938"/>
                </a:lnTo>
                <a:lnTo>
                  <a:pt x="790" y="936"/>
                </a:lnTo>
                <a:lnTo>
                  <a:pt x="785" y="936"/>
                </a:lnTo>
                <a:lnTo>
                  <a:pt x="780" y="939"/>
                </a:lnTo>
                <a:lnTo>
                  <a:pt x="777" y="939"/>
                </a:lnTo>
                <a:lnTo>
                  <a:pt x="777" y="936"/>
                </a:lnTo>
                <a:lnTo>
                  <a:pt x="779" y="931"/>
                </a:lnTo>
                <a:lnTo>
                  <a:pt x="777" y="930"/>
                </a:lnTo>
                <a:lnTo>
                  <a:pt x="776" y="927"/>
                </a:lnTo>
                <a:lnTo>
                  <a:pt x="772" y="925"/>
                </a:lnTo>
                <a:lnTo>
                  <a:pt x="769" y="923"/>
                </a:lnTo>
                <a:lnTo>
                  <a:pt x="766" y="922"/>
                </a:lnTo>
                <a:lnTo>
                  <a:pt x="766" y="919"/>
                </a:lnTo>
                <a:lnTo>
                  <a:pt x="764" y="920"/>
                </a:lnTo>
                <a:lnTo>
                  <a:pt x="763" y="922"/>
                </a:lnTo>
                <a:lnTo>
                  <a:pt x="761" y="923"/>
                </a:lnTo>
                <a:lnTo>
                  <a:pt x="756" y="922"/>
                </a:lnTo>
                <a:lnTo>
                  <a:pt x="753" y="923"/>
                </a:lnTo>
                <a:lnTo>
                  <a:pt x="755" y="925"/>
                </a:lnTo>
                <a:lnTo>
                  <a:pt x="748" y="925"/>
                </a:lnTo>
                <a:lnTo>
                  <a:pt x="747" y="922"/>
                </a:lnTo>
                <a:lnTo>
                  <a:pt x="745" y="920"/>
                </a:lnTo>
                <a:lnTo>
                  <a:pt x="742" y="919"/>
                </a:lnTo>
                <a:lnTo>
                  <a:pt x="739" y="915"/>
                </a:lnTo>
                <a:lnTo>
                  <a:pt x="736" y="914"/>
                </a:lnTo>
                <a:lnTo>
                  <a:pt x="732" y="914"/>
                </a:lnTo>
                <a:lnTo>
                  <a:pt x="731" y="914"/>
                </a:lnTo>
                <a:lnTo>
                  <a:pt x="731" y="915"/>
                </a:lnTo>
                <a:lnTo>
                  <a:pt x="724" y="922"/>
                </a:lnTo>
                <a:lnTo>
                  <a:pt x="723" y="922"/>
                </a:lnTo>
                <a:lnTo>
                  <a:pt x="720" y="923"/>
                </a:lnTo>
                <a:lnTo>
                  <a:pt x="718" y="922"/>
                </a:lnTo>
                <a:lnTo>
                  <a:pt x="718" y="919"/>
                </a:lnTo>
                <a:lnTo>
                  <a:pt x="718" y="917"/>
                </a:lnTo>
                <a:lnTo>
                  <a:pt x="715" y="915"/>
                </a:lnTo>
                <a:lnTo>
                  <a:pt x="713" y="907"/>
                </a:lnTo>
                <a:lnTo>
                  <a:pt x="712" y="904"/>
                </a:lnTo>
                <a:lnTo>
                  <a:pt x="708" y="904"/>
                </a:lnTo>
                <a:lnTo>
                  <a:pt x="708" y="903"/>
                </a:lnTo>
                <a:lnTo>
                  <a:pt x="707" y="901"/>
                </a:lnTo>
                <a:lnTo>
                  <a:pt x="707" y="899"/>
                </a:lnTo>
                <a:lnTo>
                  <a:pt x="708" y="898"/>
                </a:lnTo>
                <a:lnTo>
                  <a:pt x="708" y="896"/>
                </a:lnTo>
                <a:lnTo>
                  <a:pt x="707" y="895"/>
                </a:lnTo>
                <a:lnTo>
                  <a:pt x="707" y="893"/>
                </a:lnTo>
                <a:lnTo>
                  <a:pt x="704" y="891"/>
                </a:lnTo>
                <a:lnTo>
                  <a:pt x="700" y="891"/>
                </a:lnTo>
                <a:lnTo>
                  <a:pt x="699" y="890"/>
                </a:lnTo>
                <a:lnTo>
                  <a:pt x="696" y="887"/>
                </a:lnTo>
                <a:lnTo>
                  <a:pt x="694" y="885"/>
                </a:lnTo>
                <a:lnTo>
                  <a:pt x="691" y="883"/>
                </a:lnTo>
                <a:lnTo>
                  <a:pt x="689" y="882"/>
                </a:lnTo>
                <a:lnTo>
                  <a:pt x="688" y="879"/>
                </a:lnTo>
                <a:lnTo>
                  <a:pt x="686" y="877"/>
                </a:lnTo>
                <a:lnTo>
                  <a:pt x="686" y="874"/>
                </a:lnTo>
                <a:lnTo>
                  <a:pt x="684" y="874"/>
                </a:lnTo>
                <a:lnTo>
                  <a:pt x="683" y="871"/>
                </a:lnTo>
                <a:lnTo>
                  <a:pt x="686" y="867"/>
                </a:lnTo>
                <a:lnTo>
                  <a:pt x="688" y="864"/>
                </a:lnTo>
                <a:lnTo>
                  <a:pt x="686" y="863"/>
                </a:lnTo>
                <a:lnTo>
                  <a:pt x="684" y="859"/>
                </a:lnTo>
                <a:lnTo>
                  <a:pt x="684" y="853"/>
                </a:lnTo>
                <a:lnTo>
                  <a:pt x="683" y="850"/>
                </a:lnTo>
                <a:lnTo>
                  <a:pt x="683" y="845"/>
                </a:lnTo>
                <a:lnTo>
                  <a:pt x="684" y="842"/>
                </a:lnTo>
                <a:lnTo>
                  <a:pt x="683" y="840"/>
                </a:lnTo>
                <a:lnTo>
                  <a:pt x="681" y="840"/>
                </a:lnTo>
                <a:lnTo>
                  <a:pt x="680" y="840"/>
                </a:lnTo>
                <a:lnTo>
                  <a:pt x="680" y="839"/>
                </a:lnTo>
                <a:lnTo>
                  <a:pt x="664" y="832"/>
                </a:lnTo>
                <a:lnTo>
                  <a:pt x="660" y="835"/>
                </a:lnTo>
                <a:lnTo>
                  <a:pt x="657" y="835"/>
                </a:lnTo>
                <a:lnTo>
                  <a:pt x="657" y="837"/>
                </a:lnTo>
                <a:lnTo>
                  <a:pt x="654" y="837"/>
                </a:lnTo>
                <a:lnTo>
                  <a:pt x="649" y="837"/>
                </a:lnTo>
                <a:lnTo>
                  <a:pt x="643" y="835"/>
                </a:lnTo>
                <a:lnTo>
                  <a:pt x="638" y="834"/>
                </a:lnTo>
                <a:lnTo>
                  <a:pt x="635" y="834"/>
                </a:lnTo>
                <a:lnTo>
                  <a:pt x="632" y="834"/>
                </a:lnTo>
                <a:lnTo>
                  <a:pt x="627" y="835"/>
                </a:lnTo>
                <a:lnTo>
                  <a:pt x="627" y="827"/>
                </a:lnTo>
                <a:lnTo>
                  <a:pt x="627" y="821"/>
                </a:lnTo>
                <a:lnTo>
                  <a:pt x="630" y="811"/>
                </a:lnTo>
                <a:lnTo>
                  <a:pt x="630" y="810"/>
                </a:lnTo>
                <a:lnTo>
                  <a:pt x="627" y="811"/>
                </a:lnTo>
                <a:lnTo>
                  <a:pt x="627" y="813"/>
                </a:lnTo>
                <a:lnTo>
                  <a:pt x="624" y="815"/>
                </a:lnTo>
                <a:lnTo>
                  <a:pt x="622" y="815"/>
                </a:lnTo>
                <a:lnTo>
                  <a:pt x="620" y="815"/>
                </a:lnTo>
                <a:lnTo>
                  <a:pt x="619" y="818"/>
                </a:lnTo>
                <a:lnTo>
                  <a:pt x="616" y="821"/>
                </a:lnTo>
                <a:lnTo>
                  <a:pt x="614" y="823"/>
                </a:lnTo>
                <a:lnTo>
                  <a:pt x="612" y="824"/>
                </a:lnTo>
                <a:lnTo>
                  <a:pt x="614" y="826"/>
                </a:lnTo>
                <a:lnTo>
                  <a:pt x="616" y="829"/>
                </a:lnTo>
                <a:lnTo>
                  <a:pt x="614" y="831"/>
                </a:lnTo>
                <a:lnTo>
                  <a:pt x="611" y="832"/>
                </a:lnTo>
                <a:lnTo>
                  <a:pt x="593" y="824"/>
                </a:lnTo>
                <a:lnTo>
                  <a:pt x="588" y="823"/>
                </a:lnTo>
                <a:lnTo>
                  <a:pt x="587" y="823"/>
                </a:lnTo>
                <a:lnTo>
                  <a:pt x="582" y="821"/>
                </a:lnTo>
                <a:lnTo>
                  <a:pt x="580" y="819"/>
                </a:lnTo>
                <a:lnTo>
                  <a:pt x="576" y="818"/>
                </a:lnTo>
                <a:lnTo>
                  <a:pt x="574" y="819"/>
                </a:lnTo>
                <a:lnTo>
                  <a:pt x="571" y="818"/>
                </a:lnTo>
                <a:lnTo>
                  <a:pt x="568" y="815"/>
                </a:lnTo>
                <a:lnTo>
                  <a:pt x="564" y="815"/>
                </a:lnTo>
                <a:lnTo>
                  <a:pt x="563" y="813"/>
                </a:lnTo>
                <a:lnTo>
                  <a:pt x="561" y="811"/>
                </a:lnTo>
                <a:lnTo>
                  <a:pt x="560" y="811"/>
                </a:lnTo>
                <a:lnTo>
                  <a:pt x="558" y="811"/>
                </a:lnTo>
                <a:lnTo>
                  <a:pt x="556" y="810"/>
                </a:lnTo>
                <a:lnTo>
                  <a:pt x="552" y="808"/>
                </a:lnTo>
                <a:lnTo>
                  <a:pt x="550" y="807"/>
                </a:lnTo>
                <a:lnTo>
                  <a:pt x="544" y="802"/>
                </a:lnTo>
                <a:lnTo>
                  <a:pt x="544" y="807"/>
                </a:lnTo>
                <a:lnTo>
                  <a:pt x="542" y="808"/>
                </a:lnTo>
                <a:lnTo>
                  <a:pt x="534" y="799"/>
                </a:lnTo>
                <a:lnTo>
                  <a:pt x="528" y="795"/>
                </a:lnTo>
                <a:lnTo>
                  <a:pt x="524" y="794"/>
                </a:lnTo>
                <a:lnTo>
                  <a:pt x="521" y="792"/>
                </a:lnTo>
                <a:lnTo>
                  <a:pt x="520" y="791"/>
                </a:lnTo>
                <a:lnTo>
                  <a:pt x="518" y="787"/>
                </a:lnTo>
                <a:lnTo>
                  <a:pt x="518" y="783"/>
                </a:lnTo>
                <a:lnTo>
                  <a:pt x="515" y="770"/>
                </a:lnTo>
                <a:lnTo>
                  <a:pt x="512" y="767"/>
                </a:lnTo>
                <a:lnTo>
                  <a:pt x="510" y="763"/>
                </a:lnTo>
                <a:lnTo>
                  <a:pt x="508" y="763"/>
                </a:lnTo>
                <a:lnTo>
                  <a:pt x="507" y="762"/>
                </a:lnTo>
                <a:lnTo>
                  <a:pt x="504" y="762"/>
                </a:lnTo>
                <a:lnTo>
                  <a:pt x="502" y="762"/>
                </a:lnTo>
                <a:lnTo>
                  <a:pt x="499" y="762"/>
                </a:lnTo>
                <a:lnTo>
                  <a:pt x="499" y="760"/>
                </a:lnTo>
                <a:lnTo>
                  <a:pt x="497" y="759"/>
                </a:lnTo>
                <a:lnTo>
                  <a:pt x="496" y="759"/>
                </a:lnTo>
                <a:lnTo>
                  <a:pt x="492" y="757"/>
                </a:lnTo>
                <a:lnTo>
                  <a:pt x="491" y="755"/>
                </a:lnTo>
                <a:lnTo>
                  <a:pt x="489" y="757"/>
                </a:lnTo>
                <a:lnTo>
                  <a:pt x="488" y="757"/>
                </a:lnTo>
                <a:lnTo>
                  <a:pt x="488" y="755"/>
                </a:lnTo>
                <a:lnTo>
                  <a:pt x="486" y="752"/>
                </a:lnTo>
                <a:lnTo>
                  <a:pt x="483" y="751"/>
                </a:lnTo>
                <a:lnTo>
                  <a:pt x="481" y="752"/>
                </a:lnTo>
                <a:lnTo>
                  <a:pt x="480" y="751"/>
                </a:lnTo>
                <a:lnTo>
                  <a:pt x="476" y="752"/>
                </a:lnTo>
                <a:lnTo>
                  <a:pt x="473" y="754"/>
                </a:lnTo>
                <a:lnTo>
                  <a:pt x="472" y="752"/>
                </a:lnTo>
                <a:lnTo>
                  <a:pt x="470" y="754"/>
                </a:lnTo>
                <a:lnTo>
                  <a:pt x="464" y="754"/>
                </a:lnTo>
                <a:lnTo>
                  <a:pt x="464" y="751"/>
                </a:lnTo>
                <a:lnTo>
                  <a:pt x="464" y="749"/>
                </a:lnTo>
                <a:lnTo>
                  <a:pt x="462" y="747"/>
                </a:lnTo>
                <a:lnTo>
                  <a:pt x="460" y="747"/>
                </a:lnTo>
                <a:lnTo>
                  <a:pt x="459" y="747"/>
                </a:lnTo>
                <a:lnTo>
                  <a:pt x="456" y="747"/>
                </a:lnTo>
                <a:lnTo>
                  <a:pt x="454" y="746"/>
                </a:lnTo>
                <a:lnTo>
                  <a:pt x="452" y="744"/>
                </a:lnTo>
                <a:lnTo>
                  <a:pt x="449" y="743"/>
                </a:lnTo>
                <a:lnTo>
                  <a:pt x="443" y="743"/>
                </a:lnTo>
                <a:lnTo>
                  <a:pt x="441" y="741"/>
                </a:lnTo>
                <a:lnTo>
                  <a:pt x="440" y="741"/>
                </a:lnTo>
                <a:lnTo>
                  <a:pt x="438" y="741"/>
                </a:lnTo>
                <a:lnTo>
                  <a:pt x="436" y="743"/>
                </a:lnTo>
                <a:lnTo>
                  <a:pt x="433" y="743"/>
                </a:lnTo>
                <a:lnTo>
                  <a:pt x="432" y="741"/>
                </a:lnTo>
                <a:lnTo>
                  <a:pt x="428" y="739"/>
                </a:lnTo>
                <a:lnTo>
                  <a:pt x="424" y="739"/>
                </a:lnTo>
                <a:lnTo>
                  <a:pt x="419" y="738"/>
                </a:lnTo>
                <a:lnTo>
                  <a:pt x="414" y="735"/>
                </a:lnTo>
                <a:lnTo>
                  <a:pt x="412" y="733"/>
                </a:lnTo>
                <a:lnTo>
                  <a:pt x="411" y="733"/>
                </a:lnTo>
                <a:lnTo>
                  <a:pt x="409" y="733"/>
                </a:lnTo>
                <a:lnTo>
                  <a:pt x="408" y="731"/>
                </a:lnTo>
                <a:lnTo>
                  <a:pt x="409" y="730"/>
                </a:lnTo>
                <a:lnTo>
                  <a:pt x="408" y="725"/>
                </a:lnTo>
                <a:lnTo>
                  <a:pt x="406" y="722"/>
                </a:lnTo>
                <a:lnTo>
                  <a:pt x="403" y="722"/>
                </a:lnTo>
                <a:lnTo>
                  <a:pt x="400" y="722"/>
                </a:lnTo>
                <a:lnTo>
                  <a:pt x="398" y="723"/>
                </a:lnTo>
                <a:lnTo>
                  <a:pt x="395" y="725"/>
                </a:lnTo>
                <a:lnTo>
                  <a:pt x="393" y="725"/>
                </a:lnTo>
                <a:lnTo>
                  <a:pt x="392" y="723"/>
                </a:lnTo>
                <a:lnTo>
                  <a:pt x="390" y="723"/>
                </a:lnTo>
                <a:lnTo>
                  <a:pt x="387" y="723"/>
                </a:lnTo>
                <a:lnTo>
                  <a:pt x="385" y="725"/>
                </a:lnTo>
                <a:lnTo>
                  <a:pt x="384" y="727"/>
                </a:lnTo>
                <a:lnTo>
                  <a:pt x="384" y="730"/>
                </a:lnTo>
                <a:lnTo>
                  <a:pt x="380" y="731"/>
                </a:lnTo>
                <a:lnTo>
                  <a:pt x="379" y="730"/>
                </a:lnTo>
                <a:lnTo>
                  <a:pt x="377" y="730"/>
                </a:lnTo>
                <a:lnTo>
                  <a:pt x="371" y="727"/>
                </a:lnTo>
                <a:lnTo>
                  <a:pt x="368" y="727"/>
                </a:lnTo>
                <a:lnTo>
                  <a:pt x="364" y="723"/>
                </a:lnTo>
                <a:lnTo>
                  <a:pt x="363" y="720"/>
                </a:lnTo>
                <a:lnTo>
                  <a:pt x="361" y="717"/>
                </a:lnTo>
                <a:lnTo>
                  <a:pt x="360" y="714"/>
                </a:lnTo>
                <a:lnTo>
                  <a:pt x="360" y="711"/>
                </a:lnTo>
                <a:lnTo>
                  <a:pt x="361" y="707"/>
                </a:lnTo>
                <a:lnTo>
                  <a:pt x="363" y="704"/>
                </a:lnTo>
                <a:lnTo>
                  <a:pt x="361" y="703"/>
                </a:lnTo>
                <a:lnTo>
                  <a:pt x="363" y="699"/>
                </a:lnTo>
                <a:lnTo>
                  <a:pt x="364" y="698"/>
                </a:lnTo>
                <a:lnTo>
                  <a:pt x="368" y="698"/>
                </a:lnTo>
                <a:lnTo>
                  <a:pt x="369" y="695"/>
                </a:lnTo>
                <a:lnTo>
                  <a:pt x="368" y="693"/>
                </a:lnTo>
                <a:lnTo>
                  <a:pt x="366" y="691"/>
                </a:lnTo>
                <a:lnTo>
                  <a:pt x="363" y="690"/>
                </a:lnTo>
                <a:lnTo>
                  <a:pt x="360" y="687"/>
                </a:lnTo>
                <a:lnTo>
                  <a:pt x="361" y="685"/>
                </a:lnTo>
                <a:lnTo>
                  <a:pt x="361" y="683"/>
                </a:lnTo>
                <a:lnTo>
                  <a:pt x="363" y="685"/>
                </a:lnTo>
                <a:lnTo>
                  <a:pt x="368" y="687"/>
                </a:lnTo>
                <a:lnTo>
                  <a:pt x="371" y="687"/>
                </a:lnTo>
                <a:lnTo>
                  <a:pt x="372" y="688"/>
                </a:lnTo>
                <a:lnTo>
                  <a:pt x="374" y="688"/>
                </a:lnTo>
                <a:lnTo>
                  <a:pt x="376" y="687"/>
                </a:lnTo>
                <a:lnTo>
                  <a:pt x="377" y="683"/>
                </a:lnTo>
                <a:lnTo>
                  <a:pt x="377" y="680"/>
                </a:lnTo>
                <a:lnTo>
                  <a:pt x="376" y="677"/>
                </a:lnTo>
                <a:lnTo>
                  <a:pt x="374" y="675"/>
                </a:lnTo>
                <a:lnTo>
                  <a:pt x="377" y="674"/>
                </a:lnTo>
                <a:lnTo>
                  <a:pt x="379" y="674"/>
                </a:lnTo>
                <a:lnTo>
                  <a:pt x="380" y="672"/>
                </a:lnTo>
                <a:lnTo>
                  <a:pt x="384" y="672"/>
                </a:lnTo>
                <a:lnTo>
                  <a:pt x="385" y="672"/>
                </a:lnTo>
                <a:lnTo>
                  <a:pt x="388" y="669"/>
                </a:lnTo>
                <a:lnTo>
                  <a:pt x="388" y="667"/>
                </a:lnTo>
                <a:lnTo>
                  <a:pt x="387" y="666"/>
                </a:lnTo>
                <a:lnTo>
                  <a:pt x="385" y="666"/>
                </a:lnTo>
                <a:lnTo>
                  <a:pt x="382" y="663"/>
                </a:lnTo>
                <a:lnTo>
                  <a:pt x="382" y="661"/>
                </a:lnTo>
                <a:lnTo>
                  <a:pt x="380" y="659"/>
                </a:lnTo>
                <a:lnTo>
                  <a:pt x="380" y="658"/>
                </a:lnTo>
                <a:lnTo>
                  <a:pt x="380" y="656"/>
                </a:lnTo>
                <a:lnTo>
                  <a:pt x="382" y="655"/>
                </a:lnTo>
                <a:lnTo>
                  <a:pt x="384" y="653"/>
                </a:lnTo>
                <a:lnTo>
                  <a:pt x="385" y="653"/>
                </a:lnTo>
                <a:lnTo>
                  <a:pt x="387" y="651"/>
                </a:lnTo>
                <a:lnTo>
                  <a:pt x="388" y="651"/>
                </a:lnTo>
                <a:lnTo>
                  <a:pt x="390" y="650"/>
                </a:lnTo>
                <a:lnTo>
                  <a:pt x="390" y="648"/>
                </a:lnTo>
                <a:lnTo>
                  <a:pt x="390" y="647"/>
                </a:lnTo>
                <a:lnTo>
                  <a:pt x="388" y="645"/>
                </a:lnTo>
                <a:lnTo>
                  <a:pt x="385" y="645"/>
                </a:lnTo>
                <a:lnTo>
                  <a:pt x="380" y="643"/>
                </a:lnTo>
                <a:lnTo>
                  <a:pt x="376" y="642"/>
                </a:lnTo>
                <a:lnTo>
                  <a:pt x="374" y="640"/>
                </a:lnTo>
                <a:lnTo>
                  <a:pt x="372" y="637"/>
                </a:lnTo>
                <a:lnTo>
                  <a:pt x="374" y="629"/>
                </a:lnTo>
                <a:lnTo>
                  <a:pt x="382" y="621"/>
                </a:lnTo>
                <a:lnTo>
                  <a:pt x="390" y="615"/>
                </a:lnTo>
                <a:lnTo>
                  <a:pt x="392" y="613"/>
                </a:lnTo>
                <a:lnTo>
                  <a:pt x="392" y="611"/>
                </a:lnTo>
                <a:lnTo>
                  <a:pt x="390" y="610"/>
                </a:lnTo>
                <a:lnTo>
                  <a:pt x="388" y="608"/>
                </a:lnTo>
                <a:lnTo>
                  <a:pt x="387" y="603"/>
                </a:lnTo>
                <a:lnTo>
                  <a:pt x="385" y="599"/>
                </a:lnTo>
                <a:lnTo>
                  <a:pt x="387" y="597"/>
                </a:lnTo>
                <a:lnTo>
                  <a:pt x="388" y="594"/>
                </a:lnTo>
                <a:lnTo>
                  <a:pt x="390" y="591"/>
                </a:lnTo>
                <a:lnTo>
                  <a:pt x="390" y="589"/>
                </a:lnTo>
                <a:lnTo>
                  <a:pt x="388" y="586"/>
                </a:lnTo>
                <a:lnTo>
                  <a:pt x="387" y="584"/>
                </a:lnTo>
                <a:lnTo>
                  <a:pt x="384" y="578"/>
                </a:lnTo>
                <a:lnTo>
                  <a:pt x="384" y="576"/>
                </a:lnTo>
                <a:lnTo>
                  <a:pt x="384" y="575"/>
                </a:lnTo>
                <a:lnTo>
                  <a:pt x="385" y="573"/>
                </a:lnTo>
                <a:lnTo>
                  <a:pt x="387" y="573"/>
                </a:lnTo>
                <a:lnTo>
                  <a:pt x="385" y="571"/>
                </a:lnTo>
                <a:lnTo>
                  <a:pt x="387" y="570"/>
                </a:lnTo>
                <a:lnTo>
                  <a:pt x="388" y="568"/>
                </a:lnTo>
                <a:lnTo>
                  <a:pt x="388" y="567"/>
                </a:lnTo>
                <a:lnTo>
                  <a:pt x="388" y="563"/>
                </a:lnTo>
                <a:lnTo>
                  <a:pt x="385" y="562"/>
                </a:lnTo>
                <a:lnTo>
                  <a:pt x="384" y="560"/>
                </a:lnTo>
                <a:lnTo>
                  <a:pt x="380" y="559"/>
                </a:lnTo>
                <a:lnTo>
                  <a:pt x="379" y="555"/>
                </a:lnTo>
                <a:lnTo>
                  <a:pt x="377" y="557"/>
                </a:lnTo>
                <a:lnTo>
                  <a:pt x="374" y="557"/>
                </a:lnTo>
                <a:lnTo>
                  <a:pt x="372" y="555"/>
                </a:lnTo>
                <a:lnTo>
                  <a:pt x="369" y="554"/>
                </a:lnTo>
                <a:lnTo>
                  <a:pt x="364" y="552"/>
                </a:lnTo>
                <a:lnTo>
                  <a:pt x="360" y="551"/>
                </a:lnTo>
                <a:lnTo>
                  <a:pt x="360" y="549"/>
                </a:lnTo>
                <a:lnTo>
                  <a:pt x="358" y="549"/>
                </a:lnTo>
                <a:lnTo>
                  <a:pt x="356" y="547"/>
                </a:lnTo>
                <a:lnTo>
                  <a:pt x="356" y="549"/>
                </a:lnTo>
                <a:lnTo>
                  <a:pt x="355" y="549"/>
                </a:lnTo>
                <a:lnTo>
                  <a:pt x="353" y="549"/>
                </a:lnTo>
                <a:lnTo>
                  <a:pt x="350" y="549"/>
                </a:lnTo>
                <a:lnTo>
                  <a:pt x="348" y="547"/>
                </a:lnTo>
                <a:lnTo>
                  <a:pt x="348" y="546"/>
                </a:lnTo>
                <a:lnTo>
                  <a:pt x="347" y="543"/>
                </a:lnTo>
                <a:lnTo>
                  <a:pt x="344" y="541"/>
                </a:lnTo>
                <a:lnTo>
                  <a:pt x="340" y="536"/>
                </a:lnTo>
                <a:lnTo>
                  <a:pt x="339" y="535"/>
                </a:lnTo>
                <a:lnTo>
                  <a:pt x="339" y="533"/>
                </a:lnTo>
                <a:lnTo>
                  <a:pt x="339" y="531"/>
                </a:lnTo>
                <a:lnTo>
                  <a:pt x="342" y="531"/>
                </a:lnTo>
                <a:lnTo>
                  <a:pt x="342" y="530"/>
                </a:lnTo>
                <a:lnTo>
                  <a:pt x="342" y="527"/>
                </a:lnTo>
                <a:lnTo>
                  <a:pt x="340" y="525"/>
                </a:lnTo>
                <a:lnTo>
                  <a:pt x="336" y="525"/>
                </a:lnTo>
                <a:lnTo>
                  <a:pt x="334" y="527"/>
                </a:lnTo>
                <a:lnTo>
                  <a:pt x="332" y="527"/>
                </a:lnTo>
                <a:lnTo>
                  <a:pt x="331" y="527"/>
                </a:lnTo>
                <a:lnTo>
                  <a:pt x="329" y="525"/>
                </a:lnTo>
                <a:lnTo>
                  <a:pt x="326" y="527"/>
                </a:lnTo>
                <a:lnTo>
                  <a:pt x="326" y="523"/>
                </a:lnTo>
                <a:lnTo>
                  <a:pt x="328" y="522"/>
                </a:lnTo>
                <a:lnTo>
                  <a:pt x="328" y="517"/>
                </a:lnTo>
                <a:lnTo>
                  <a:pt x="326" y="515"/>
                </a:lnTo>
                <a:lnTo>
                  <a:pt x="324" y="515"/>
                </a:lnTo>
                <a:lnTo>
                  <a:pt x="323" y="515"/>
                </a:lnTo>
                <a:lnTo>
                  <a:pt x="320" y="515"/>
                </a:lnTo>
                <a:lnTo>
                  <a:pt x="318" y="515"/>
                </a:lnTo>
                <a:lnTo>
                  <a:pt x="316" y="514"/>
                </a:lnTo>
                <a:lnTo>
                  <a:pt x="313" y="514"/>
                </a:lnTo>
                <a:lnTo>
                  <a:pt x="313" y="512"/>
                </a:lnTo>
                <a:lnTo>
                  <a:pt x="315" y="509"/>
                </a:lnTo>
                <a:lnTo>
                  <a:pt x="316" y="509"/>
                </a:lnTo>
                <a:lnTo>
                  <a:pt x="316" y="507"/>
                </a:lnTo>
                <a:lnTo>
                  <a:pt x="316" y="506"/>
                </a:lnTo>
                <a:lnTo>
                  <a:pt x="318" y="499"/>
                </a:lnTo>
                <a:lnTo>
                  <a:pt x="320" y="495"/>
                </a:lnTo>
                <a:lnTo>
                  <a:pt x="320" y="491"/>
                </a:lnTo>
                <a:lnTo>
                  <a:pt x="316" y="488"/>
                </a:lnTo>
                <a:lnTo>
                  <a:pt x="312" y="483"/>
                </a:lnTo>
                <a:lnTo>
                  <a:pt x="310" y="482"/>
                </a:lnTo>
                <a:lnTo>
                  <a:pt x="308" y="482"/>
                </a:lnTo>
                <a:lnTo>
                  <a:pt x="307" y="483"/>
                </a:lnTo>
                <a:lnTo>
                  <a:pt x="305" y="485"/>
                </a:lnTo>
                <a:lnTo>
                  <a:pt x="305" y="488"/>
                </a:lnTo>
                <a:lnTo>
                  <a:pt x="308" y="490"/>
                </a:lnTo>
                <a:lnTo>
                  <a:pt x="308" y="491"/>
                </a:lnTo>
                <a:lnTo>
                  <a:pt x="307" y="493"/>
                </a:lnTo>
                <a:lnTo>
                  <a:pt x="304" y="495"/>
                </a:lnTo>
                <a:lnTo>
                  <a:pt x="302" y="493"/>
                </a:lnTo>
                <a:lnTo>
                  <a:pt x="300" y="491"/>
                </a:lnTo>
                <a:lnTo>
                  <a:pt x="297" y="491"/>
                </a:lnTo>
                <a:lnTo>
                  <a:pt x="296" y="493"/>
                </a:lnTo>
                <a:lnTo>
                  <a:pt x="296" y="491"/>
                </a:lnTo>
                <a:lnTo>
                  <a:pt x="294" y="490"/>
                </a:lnTo>
                <a:lnTo>
                  <a:pt x="294" y="488"/>
                </a:lnTo>
                <a:lnTo>
                  <a:pt x="296" y="487"/>
                </a:lnTo>
                <a:lnTo>
                  <a:pt x="296" y="485"/>
                </a:lnTo>
                <a:lnTo>
                  <a:pt x="294" y="483"/>
                </a:lnTo>
                <a:lnTo>
                  <a:pt x="294" y="482"/>
                </a:lnTo>
                <a:lnTo>
                  <a:pt x="292" y="480"/>
                </a:lnTo>
                <a:lnTo>
                  <a:pt x="292" y="479"/>
                </a:lnTo>
                <a:lnTo>
                  <a:pt x="292" y="477"/>
                </a:lnTo>
                <a:lnTo>
                  <a:pt x="292" y="475"/>
                </a:lnTo>
                <a:lnTo>
                  <a:pt x="291" y="474"/>
                </a:lnTo>
                <a:lnTo>
                  <a:pt x="289" y="472"/>
                </a:lnTo>
                <a:lnTo>
                  <a:pt x="288" y="469"/>
                </a:lnTo>
                <a:lnTo>
                  <a:pt x="289" y="467"/>
                </a:lnTo>
                <a:lnTo>
                  <a:pt x="289" y="466"/>
                </a:lnTo>
                <a:lnTo>
                  <a:pt x="288" y="464"/>
                </a:lnTo>
                <a:lnTo>
                  <a:pt x="286" y="464"/>
                </a:lnTo>
                <a:lnTo>
                  <a:pt x="284" y="463"/>
                </a:lnTo>
                <a:lnTo>
                  <a:pt x="284" y="459"/>
                </a:lnTo>
                <a:lnTo>
                  <a:pt x="286" y="458"/>
                </a:lnTo>
                <a:lnTo>
                  <a:pt x="286" y="455"/>
                </a:lnTo>
                <a:lnTo>
                  <a:pt x="288" y="455"/>
                </a:lnTo>
                <a:lnTo>
                  <a:pt x="288" y="451"/>
                </a:lnTo>
                <a:lnTo>
                  <a:pt x="288" y="448"/>
                </a:lnTo>
                <a:lnTo>
                  <a:pt x="289" y="443"/>
                </a:lnTo>
                <a:lnTo>
                  <a:pt x="291" y="442"/>
                </a:lnTo>
                <a:lnTo>
                  <a:pt x="292" y="440"/>
                </a:lnTo>
                <a:lnTo>
                  <a:pt x="292" y="437"/>
                </a:lnTo>
                <a:lnTo>
                  <a:pt x="292" y="434"/>
                </a:lnTo>
                <a:lnTo>
                  <a:pt x="294" y="429"/>
                </a:lnTo>
                <a:lnTo>
                  <a:pt x="292" y="429"/>
                </a:lnTo>
                <a:lnTo>
                  <a:pt x="291" y="431"/>
                </a:lnTo>
                <a:lnTo>
                  <a:pt x="289" y="429"/>
                </a:lnTo>
                <a:lnTo>
                  <a:pt x="288" y="429"/>
                </a:lnTo>
                <a:lnTo>
                  <a:pt x="284" y="431"/>
                </a:lnTo>
                <a:lnTo>
                  <a:pt x="283" y="432"/>
                </a:lnTo>
                <a:lnTo>
                  <a:pt x="281" y="432"/>
                </a:lnTo>
                <a:lnTo>
                  <a:pt x="278" y="432"/>
                </a:lnTo>
                <a:lnTo>
                  <a:pt x="276" y="431"/>
                </a:lnTo>
                <a:lnTo>
                  <a:pt x="272" y="427"/>
                </a:lnTo>
                <a:lnTo>
                  <a:pt x="272" y="424"/>
                </a:lnTo>
                <a:lnTo>
                  <a:pt x="272" y="423"/>
                </a:lnTo>
                <a:lnTo>
                  <a:pt x="270" y="421"/>
                </a:lnTo>
                <a:lnTo>
                  <a:pt x="272" y="418"/>
                </a:lnTo>
                <a:lnTo>
                  <a:pt x="272" y="416"/>
                </a:lnTo>
                <a:lnTo>
                  <a:pt x="272" y="415"/>
                </a:lnTo>
                <a:lnTo>
                  <a:pt x="272" y="413"/>
                </a:lnTo>
                <a:lnTo>
                  <a:pt x="272" y="411"/>
                </a:lnTo>
                <a:lnTo>
                  <a:pt x="272" y="410"/>
                </a:lnTo>
                <a:lnTo>
                  <a:pt x="270" y="408"/>
                </a:lnTo>
                <a:lnTo>
                  <a:pt x="268" y="407"/>
                </a:lnTo>
                <a:lnTo>
                  <a:pt x="268" y="405"/>
                </a:lnTo>
                <a:lnTo>
                  <a:pt x="268" y="403"/>
                </a:lnTo>
                <a:lnTo>
                  <a:pt x="270" y="402"/>
                </a:lnTo>
                <a:lnTo>
                  <a:pt x="270" y="400"/>
                </a:lnTo>
                <a:lnTo>
                  <a:pt x="272" y="397"/>
                </a:lnTo>
                <a:lnTo>
                  <a:pt x="273" y="397"/>
                </a:lnTo>
                <a:lnTo>
                  <a:pt x="275" y="397"/>
                </a:lnTo>
                <a:lnTo>
                  <a:pt x="276" y="397"/>
                </a:lnTo>
                <a:lnTo>
                  <a:pt x="276" y="392"/>
                </a:lnTo>
                <a:lnTo>
                  <a:pt x="278" y="392"/>
                </a:lnTo>
                <a:lnTo>
                  <a:pt x="280" y="392"/>
                </a:lnTo>
                <a:lnTo>
                  <a:pt x="281" y="392"/>
                </a:lnTo>
                <a:lnTo>
                  <a:pt x="280" y="389"/>
                </a:lnTo>
                <a:lnTo>
                  <a:pt x="281" y="387"/>
                </a:lnTo>
                <a:lnTo>
                  <a:pt x="284" y="387"/>
                </a:lnTo>
                <a:lnTo>
                  <a:pt x="286" y="386"/>
                </a:lnTo>
                <a:lnTo>
                  <a:pt x="289" y="383"/>
                </a:lnTo>
                <a:lnTo>
                  <a:pt x="291" y="383"/>
                </a:lnTo>
                <a:lnTo>
                  <a:pt x="296" y="384"/>
                </a:lnTo>
                <a:lnTo>
                  <a:pt x="296" y="376"/>
                </a:lnTo>
                <a:lnTo>
                  <a:pt x="299" y="376"/>
                </a:lnTo>
                <a:lnTo>
                  <a:pt x="300" y="378"/>
                </a:lnTo>
                <a:lnTo>
                  <a:pt x="304" y="379"/>
                </a:lnTo>
                <a:lnTo>
                  <a:pt x="313" y="378"/>
                </a:lnTo>
                <a:lnTo>
                  <a:pt x="316" y="376"/>
                </a:lnTo>
                <a:lnTo>
                  <a:pt x="321" y="375"/>
                </a:lnTo>
                <a:lnTo>
                  <a:pt x="324" y="373"/>
                </a:lnTo>
                <a:lnTo>
                  <a:pt x="326" y="370"/>
                </a:lnTo>
                <a:lnTo>
                  <a:pt x="328" y="368"/>
                </a:lnTo>
                <a:lnTo>
                  <a:pt x="329" y="367"/>
                </a:lnTo>
                <a:lnTo>
                  <a:pt x="329" y="362"/>
                </a:lnTo>
                <a:lnTo>
                  <a:pt x="329" y="360"/>
                </a:lnTo>
                <a:lnTo>
                  <a:pt x="328" y="359"/>
                </a:lnTo>
                <a:lnTo>
                  <a:pt x="326" y="357"/>
                </a:lnTo>
                <a:lnTo>
                  <a:pt x="323" y="354"/>
                </a:lnTo>
                <a:lnTo>
                  <a:pt x="320" y="352"/>
                </a:lnTo>
                <a:lnTo>
                  <a:pt x="316" y="352"/>
                </a:lnTo>
                <a:lnTo>
                  <a:pt x="315" y="349"/>
                </a:lnTo>
                <a:lnTo>
                  <a:pt x="313" y="346"/>
                </a:lnTo>
                <a:lnTo>
                  <a:pt x="313" y="344"/>
                </a:lnTo>
                <a:lnTo>
                  <a:pt x="316" y="343"/>
                </a:lnTo>
                <a:lnTo>
                  <a:pt x="320" y="343"/>
                </a:lnTo>
                <a:lnTo>
                  <a:pt x="321" y="341"/>
                </a:lnTo>
                <a:lnTo>
                  <a:pt x="320" y="339"/>
                </a:lnTo>
                <a:lnTo>
                  <a:pt x="321" y="336"/>
                </a:lnTo>
                <a:lnTo>
                  <a:pt x="321" y="331"/>
                </a:lnTo>
                <a:lnTo>
                  <a:pt x="323" y="328"/>
                </a:lnTo>
                <a:lnTo>
                  <a:pt x="324" y="325"/>
                </a:lnTo>
                <a:lnTo>
                  <a:pt x="328" y="325"/>
                </a:lnTo>
                <a:lnTo>
                  <a:pt x="329" y="325"/>
                </a:lnTo>
                <a:lnTo>
                  <a:pt x="331" y="328"/>
                </a:lnTo>
                <a:lnTo>
                  <a:pt x="332" y="330"/>
                </a:lnTo>
                <a:lnTo>
                  <a:pt x="336" y="330"/>
                </a:lnTo>
                <a:lnTo>
                  <a:pt x="339" y="328"/>
                </a:lnTo>
                <a:lnTo>
                  <a:pt x="339" y="327"/>
                </a:lnTo>
                <a:lnTo>
                  <a:pt x="339" y="325"/>
                </a:lnTo>
                <a:lnTo>
                  <a:pt x="344" y="319"/>
                </a:lnTo>
                <a:lnTo>
                  <a:pt x="344" y="315"/>
                </a:lnTo>
                <a:lnTo>
                  <a:pt x="347" y="314"/>
                </a:lnTo>
                <a:lnTo>
                  <a:pt x="350" y="314"/>
                </a:lnTo>
                <a:lnTo>
                  <a:pt x="350" y="312"/>
                </a:lnTo>
                <a:lnTo>
                  <a:pt x="348" y="307"/>
                </a:lnTo>
                <a:lnTo>
                  <a:pt x="348" y="306"/>
                </a:lnTo>
                <a:lnTo>
                  <a:pt x="355" y="304"/>
                </a:lnTo>
                <a:lnTo>
                  <a:pt x="358" y="303"/>
                </a:lnTo>
                <a:lnTo>
                  <a:pt x="360" y="299"/>
                </a:lnTo>
                <a:lnTo>
                  <a:pt x="358" y="296"/>
                </a:lnTo>
                <a:lnTo>
                  <a:pt x="356" y="293"/>
                </a:lnTo>
                <a:lnTo>
                  <a:pt x="355" y="291"/>
                </a:lnTo>
                <a:lnTo>
                  <a:pt x="355" y="290"/>
                </a:lnTo>
                <a:lnTo>
                  <a:pt x="356" y="288"/>
                </a:lnTo>
                <a:lnTo>
                  <a:pt x="356" y="285"/>
                </a:lnTo>
                <a:lnTo>
                  <a:pt x="355" y="283"/>
                </a:lnTo>
                <a:lnTo>
                  <a:pt x="353" y="280"/>
                </a:lnTo>
                <a:lnTo>
                  <a:pt x="352" y="279"/>
                </a:lnTo>
                <a:lnTo>
                  <a:pt x="348" y="277"/>
                </a:lnTo>
                <a:lnTo>
                  <a:pt x="342" y="277"/>
                </a:lnTo>
                <a:lnTo>
                  <a:pt x="339" y="275"/>
                </a:lnTo>
                <a:lnTo>
                  <a:pt x="336" y="272"/>
                </a:lnTo>
                <a:lnTo>
                  <a:pt x="332" y="272"/>
                </a:lnTo>
                <a:lnTo>
                  <a:pt x="329" y="272"/>
                </a:lnTo>
                <a:lnTo>
                  <a:pt x="329" y="274"/>
                </a:lnTo>
                <a:lnTo>
                  <a:pt x="326" y="275"/>
                </a:lnTo>
                <a:lnTo>
                  <a:pt x="321" y="274"/>
                </a:lnTo>
                <a:lnTo>
                  <a:pt x="321" y="271"/>
                </a:lnTo>
                <a:lnTo>
                  <a:pt x="320" y="269"/>
                </a:lnTo>
                <a:lnTo>
                  <a:pt x="320" y="266"/>
                </a:lnTo>
                <a:lnTo>
                  <a:pt x="320" y="264"/>
                </a:lnTo>
                <a:lnTo>
                  <a:pt x="320" y="261"/>
                </a:lnTo>
                <a:lnTo>
                  <a:pt x="320" y="259"/>
                </a:lnTo>
                <a:lnTo>
                  <a:pt x="321" y="258"/>
                </a:lnTo>
                <a:lnTo>
                  <a:pt x="323" y="253"/>
                </a:lnTo>
                <a:lnTo>
                  <a:pt x="323" y="250"/>
                </a:lnTo>
                <a:lnTo>
                  <a:pt x="324" y="250"/>
                </a:lnTo>
                <a:lnTo>
                  <a:pt x="326" y="248"/>
                </a:lnTo>
                <a:lnTo>
                  <a:pt x="328" y="248"/>
                </a:lnTo>
                <a:lnTo>
                  <a:pt x="329" y="245"/>
                </a:lnTo>
                <a:lnTo>
                  <a:pt x="329" y="243"/>
                </a:lnTo>
                <a:lnTo>
                  <a:pt x="329" y="242"/>
                </a:lnTo>
                <a:lnTo>
                  <a:pt x="328" y="242"/>
                </a:lnTo>
                <a:lnTo>
                  <a:pt x="326" y="239"/>
                </a:lnTo>
                <a:lnTo>
                  <a:pt x="324" y="237"/>
                </a:lnTo>
                <a:lnTo>
                  <a:pt x="321" y="239"/>
                </a:lnTo>
                <a:lnTo>
                  <a:pt x="320" y="239"/>
                </a:lnTo>
                <a:lnTo>
                  <a:pt x="318" y="239"/>
                </a:lnTo>
                <a:lnTo>
                  <a:pt x="318" y="237"/>
                </a:lnTo>
                <a:lnTo>
                  <a:pt x="316" y="235"/>
                </a:lnTo>
                <a:lnTo>
                  <a:pt x="312" y="234"/>
                </a:lnTo>
                <a:lnTo>
                  <a:pt x="308" y="231"/>
                </a:lnTo>
                <a:lnTo>
                  <a:pt x="307" y="231"/>
                </a:lnTo>
                <a:lnTo>
                  <a:pt x="305" y="229"/>
                </a:lnTo>
                <a:lnTo>
                  <a:pt x="304" y="229"/>
                </a:lnTo>
                <a:lnTo>
                  <a:pt x="302" y="229"/>
                </a:lnTo>
                <a:lnTo>
                  <a:pt x="300" y="227"/>
                </a:lnTo>
                <a:lnTo>
                  <a:pt x="297" y="227"/>
                </a:lnTo>
                <a:lnTo>
                  <a:pt x="296" y="227"/>
                </a:lnTo>
                <a:lnTo>
                  <a:pt x="289" y="227"/>
                </a:lnTo>
                <a:lnTo>
                  <a:pt x="286" y="226"/>
                </a:lnTo>
                <a:lnTo>
                  <a:pt x="283" y="224"/>
                </a:lnTo>
                <a:lnTo>
                  <a:pt x="280" y="224"/>
                </a:lnTo>
                <a:lnTo>
                  <a:pt x="278" y="226"/>
                </a:lnTo>
                <a:lnTo>
                  <a:pt x="276" y="227"/>
                </a:lnTo>
                <a:lnTo>
                  <a:pt x="275" y="229"/>
                </a:lnTo>
                <a:lnTo>
                  <a:pt x="273" y="231"/>
                </a:lnTo>
                <a:lnTo>
                  <a:pt x="267" y="232"/>
                </a:lnTo>
                <a:lnTo>
                  <a:pt x="260" y="232"/>
                </a:lnTo>
                <a:lnTo>
                  <a:pt x="257" y="235"/>
                </a:lnTo>
                <a:lnTo>
                  <a:pt x="254" y="235"/>
                </a:lnTo>
                <a:lnTo>
                  <a:pt x="251" y="239"/>
                </a:lnTo>
                <a:lnTo>
                  <a:pt x="248" y="239"/>
                </a:lnTo>
                <a:lnTo>
                  <a:pt x="246" y="237"/>
                </a:lnTo>
                <a:lnTo>
                  <a:pt x="244" y="235"/>
                </a:lnTo>
                <a:lnTo>
                  <a:pt x="246" y="234"/>
                </a:lnTo>
                <a:lnTo>
                  <a:pt x="248" y="231"/>
                </a:lnTo>
                <a:lnTo>
                  <a:pt x="248" y="229"/>
                </a:lnTo>
                <a:lnTo>
                  <a:pt x="246" y="226"/>
                </a:lnTo>
                <a:lnTo>
                  <a:pt x="243" y="226"/>
                </a:lnTo>
                <a:lnTo>
                  <a:pt x="243" y="224"/>
                </a:lnTo>
                <a:lnTo>
                  <a:pt x="240" y="224"/>
                </a:lnTo>
                <a:lnTo>
                  <a:pt x="236" y="221"/>
                </a:lnTo>
                <a:lnTo>
                  <a:pt x="235" y="219"/>
                </a:lnTo>
                <a:lnTo>
                  <a:pt x="233" y="218"/>
                </a:lnTo>
                <a:lnTo>
                  <a:pt x="235" y="216"/>
                </a:lnTo>
                <a:lnTo>
                  <a:pt x="235" y="215"/>
                </a:lnTo>
                <a:lnTo>
                  <a:pt x="236" y="215"/>
                </a:lnTo>
                <a:lnTo>
                  <a:pt x="236" y="213"/>
                </a:lnTo>
                <a:lnTo>
                  <a:pt x="235" y="213"/>
                </a:lnTo>
                <a:lnTo>
                  <a:pt x="233" y="213"/>
                </a:lnTo>
                <a:lnTo>
                  <a:pt x="232" y="213"/>
                </a:lnTo>
                <a:lnTo>
                  <a:pt x="232" y="211"/>
                </a:lnTo>
                <a:lnTo>
                  <a:pt x="233" y="208"/>
                </a:lnTo>
                <a:lnTo>
                  <a:pt x="233" y="207"/>
                </a:lnTo>
                <a:lnTo>
                  <a:pt x="232" y="207"/>
                </a:lnTo>
                <a:lnTo>
                  <a:pt x="232" y="205"/>
                </a:lnTo>
                <a:lnTo>
                  <a:pt x="230" y="207"/>
                </a:lnTo>
                <a:lnTo>
                  <a:pt x="228" y="205"/>
                </a:lnTo>
                <a:lnTo>
                  <a:pt x="228" y="203"/>
                </a:lnTo>
                <a:lnTo>
                  <a:pt x="227" y="203"/>
                </a:lnTo>
                <a:lnTo>
                  <a:pt x="227" y="199"/>
                </a:lnTo>
                <a:lnTo>
                  <a:pt x="228" y="197"/>
                </a:lnTo>
                <a:lnTo>
                  <a:pt x="227" y="194"/>
                </a:lnTo>
                <a:lnTo>
                  <a:pt x="225" y="194"/>
                </a:lnTo>
                <a:lnTo>
                  <a:pt x="224" y="194"/>
                </a:lnTo>
                <a:lnTo>
                  <a:pt x="222" y="194"/>
                </a:lnTo>
                <a:lnTo>
                  <a:pt x="219" y="194"/>
                </a:lnTo>
                <a:lnTo>
                  <a:pt x="217" y="192"/>
                </a:lnTo>
                <a:lnTo>
                  <a:pt x="217" y="186"/>
                </a:lnTo>
                <a:lnTo>
                  <a:pt x="217" y="181"/>
                </a:lnTo>
                <a:lnTo>
                  <a:pt x="216" y="181"/>
                </a:lnTo>
                <a:lnTo>
                  <a:pt x="216" y="179"/>
                </a:lnTo>
                <a:lnTo>
                  <a:pt x="216" y="178"/>
                </a:lnTo>
                <a:lnTo>
                  <a:pt x="216" y="176"/>
                </a:lnTo>
                <a:lnTo>
                  <a:pt x="219" y="176"/>
                </a:lnTo>
                <a:lnTo>
                  <a:pt x="220" y="175"/>
                </a:lnTo>
                <a:lnTo>
                  <a:pt x="220" y="173"/>
                </a:lnTo>
                <a:lnTo>
                  <a:pt x="219" y="170"/>
                </a:lnTo>
                <a:lnTo>
                  <a:pt x="217" y="170"/>
                </a:lnTo>
                <a:lnTo>
                  <a:pt x="214" y="168"/>
                </a:lnTo>
                <a:lnTo>
                  <a:pt x="209" y="171"/>
                </a:lnTo>
                <a:lnTo>
                  <a:pt x="201" y="173"/>
                </a:lnTo>
                <a:lnTo>
                  <a:pt x="195" y="173"/>
                </a:lnTo>
                <a:lnTo>
                  <a:pt x="190" y="183"/>
                </a:lnTo>
                <a:lnTo>
                  <a:pt x="182" y="175"/>
                </a:lnTo>
                <a:lnTo>
                  <a:pt x="179" y="176"/>
                </a:lnTo>
                <a:lnTo>
                  <a:pt x="176" y="178"/>
                </a:lnTo>
                <a:lnTo>
                  <a:pt x="176" y="183"/>
                </a:lnTo>
                <a:lnTo>
                  <a:pt x="164" y="192"/>
                </a:lnTo>
                <a:lnTo>
                  <a:pt x="160" y="192"/>
                </a:lnTo>
                <a:lnTo>
                  <a:pt x="155" y="187"/>
                </a:lnTo>
                <a:lnTo>
                  <a:pt x="153" y="186"/>
                </a:lnTo>
                <a:lnTo>
                  <a:pt x="150" y="189"/>
                </a:lnTo>
                <a:lnTo>
                  <a:pt x="145" y="189"/>
                </a:lnTo>
                <a:lnTo>
                  <a:pt x="140" y="194"/>
                </a:lnTo>
                <a:lnTo>
                  <a:pt x="140" y="200"/>
                </a:lnTo>
                <a:lnTo>
                  <a:pt x="140" y="202"/>
                </a:lnTo>
                <a:lnTo>
                  <a:pt x="140" y="203"/>
                </a:lnTo>
                <a:lnTo>
                  <a:pt x="140" y="205"/>
                </a:lnTo>
                <a:lnTo>
                  <a:pt x="140" y="207"/>
                </a:lnTo>
                <a:lnTo>
                  <a:pt x="139" y="207"/>
                </a:lnTo>
                <a:lnTo>
                  <a:pt x="139" y="208"/>
                </a:lnTo>
                <a:lnTo>
                  <a:pt x="137" y="208"/>
                </a:lnTo>
                <a:lnTo>
                  <a:pt x="136" y="208"/>
                </a:lnTo>
                <a:lnTo>
                  <a:pt x="132" y="215"/>
                </a:lnTo>
                <a:lnTo>
                  <a:pt x="131" y="215"/>
                </a:lnTo>
                <a:lnTo>
                  <a:pt x="128" y="221"/>
                </a:lnTo>
                <a:lnTo>
                  <a:pt x="128" y="219"/>
                </a:lnTo>
                <a:lnTo>
                  <a:pt x="128" y="221"/>
                </a:lnTo>
                <a:lnTo>
                  <a:pt x="124" y="226"/>
                </a:lnTo>
                <a:lnTo>
                  <a:pt x="123" y="229"/>
                </a:lnTo>
                <a:lnTo>
                  <a:pt x="120" y="231"/>
                </a:lnTo>
                <a:lnTo>
                  <a:pt x="116" y="231"/>
                </a:lnTo>
                <a:lnTo>
                  <a:pt x="116" y="229"/>
                </a:lnTo>
                <a:lnTo>
                  <a:pt x="112" y="221"/>
                </a:lnTo>
                <a:lnTo>
                  <a:pt x="110" y="218"/>
                </a:lnTo>
                <a:lnTo>
                  <a:pt x="105" y="215"/>
                </a:lnTo>
                <a:lnTo>
                  <a:pt x="104" y="210"/>
                </a:lnTo>
                <a:lnTo>
                  <a:pt x="99" y="210"/>
                </a:lnTo>
                <a:lnTo>
                  <a:pt x="96" y="208"/>
                </a:lnTo>
                <a:lnTo>
                  <a:pt x="91" y="215"/>
                </a:lnTo>
                <a:lnTo>
                  <a:pt x="91" y="219"/>
                </a:lnTo>
                <a:lnTo>
                  <a:pt x="91" y="221"/>
                </a:lnTo>
                <a:lnTo>
                  <a:pt x="86" y="219"/>
                </a:lnTo>
                <a:lnTo>
                  <a:pt x="84" y="216"/>
                </a:lnTo>
                <a:lnTo>
                  <a:pt x="83" y="218"/>
                </a:lnTo>
                <a:lnTo>
                  <a:pt x="81" y="216"/>
                </a:lnTo>
                <a:lnTo>
                  <a:pt x="80" y="213"/>
                </a:lnTo>
                <a:lnTo>
                  <a:pt x="73" y="202"/>
                </a:lnTo>
                <a:lnTo>
                  <a:pt x="72" y="199"/>
                </a:lnTo>
                <a:lnTo>
                  <a:pt x="72" y="194"/>
                </a:lnTo>
                <a:lnTo>
                  <a:pt x="65" y="187"/>
                </a:lnTo>
                <a:lnTo>
                  <a:pt x="68" y="184"/>
                </a:lnTo>
                <a:lnTo>
                  <a:pt x="68" y="183"/>
                </a:lnTo>
                <a:lnTo>
                  <a:pt x="64" y="178"/>
                </a:lnTo>
                <a:lnTo>
                  <a:pt x="64" y="175"/>
                </a:lnTo>
                <a:lnTo>
                  <a:pt x="62" y="171"/>
                </a:lnTo>
                <a:lnTo>
                  <a:pt x="60" y="170"/>
                </a:lnTo>
                <a:lnTo>
                  <a:pt x="59" y="167"/>
                </a:lnTo>
                <a:lnTo>
                  <a:pt x="56" y="160"/>
                </a:lnTo>
                <a:lnTo>
                  <a:pt x="54" y="159"/>
                </a:lnTo>
                <a:lnTo>
                  <a:pt x="64" y="155"/>
                </a:lnTo>
                <a:lnTo>
                  <a:pt x="64" y="149"/>
                </a:lnTo>
                <a:lnTo>
                  <a:pt x="62" y="147"/>
                </a:lnTo>
                <a:lnTo>
                  <a:pt x="62" y="146"/>
                </a:lnTo>
                <a:lnTo>
                  <a:pt x="64" y="143"/>
                </a:lnTo>
                <a:lnTo>
                  <a:pt x="67" y="143"/>
                </a:lnTo>
                <a:lnTo>
                  <a:pt x="70" y="141"/>
                </a:lnTo>
                <a:lnTo>
                  <a:pt x="73" y="141"/>
                </a:lnTo>
                <a:lnTo>
                  <a:pt x="75" y="139"/>
                </a:lnTo>
                <a:lnTo>
                  <a:pt x="78" y="135"/>
                </a:lnTo>
                <a:lnTo>
                  <a:pt x="81" y="136"/>
                </a:lnTo>
                <a:lnTo>
                  <a:pt x="83" y="138"/>
                </a:lnTo>
                <a:lnTo>
                  <a:pt x="81" y="128"/>
                </a:lnTo>
                <a:lnTo>
                  <a:pt x="81" y="123"/>
                </a:lnTo>
                <a:lnTo>
                  <a:pt x="83" y="117"/>
                </a:lnTo>
                <a:lnTo>
                  <a:pt x="84" y="117"/>
                </a:lnTo>
                <a:lnTo>
                  <a:pt x="84" y="115"/>
                </a:lnTo>
                <a:lnTo>
                  <a:pt x="86" y="114"/>
                </a:lnTo>
                <a:lnTo>
                  <a:pt x="86" y="115"/>
                </a:lnTo>
                <a:lnTo>
                  <a:pt x="86" y="114"/>
                </a:lnTo>
                <a:lnTo>
                  <a:pt x="86" y="101"/>
                </a:lnTo>
                <a:lnTo>
                  <a:pt x="86" y="99"/>
                </a:lnTo>
                <a:lnTo>
                  <a:pt x="86" y="95"/>
                </a:lnTo>
                <a:lnTo>
                  <a:pt x="86" y="79"/>
                </a:lnTo>
                <a:lnTo>
                  <a:pt x="84" y="80"/>
                </a:lnTo>
                <a:lnTo>
                  <a:pt x="76" y="82"/>
                </a:lnTo>
                <a:lnTo>
                  <a:pt x="75" y="83"/>
                </a:lnTo>
                <a:lnTo>
                  <a:pt x="67" y="93"/>
                </a:lnTo>
                <a:lnTo>
                  <a:pt x="64" y="95"/>
                </a:lnTo>
                <a:lnTo>
                  <a:pt x="57" y="96"/>
                </a:lnTo>
                <a:lnTo>
                  <a:pt x="56" y="95"/>
                </a:lnTo>
                <a:lnTo>
                  <a:pt x="54" y="96"/>
                </a:lnTo>
                <a:lnTo>
                  <a:pt x="52" y="99"/>
                </a:lnTo>
                <a:lnTo>
                  <a:pt x="49" y="99"/>
                </a:lnTo>
                <a:lnTo>
                  <a:pt x="46" y="99"/>
                </a:lnTo>
                <a:lnTo>
                  <a:pt x="44" y="99"/>
                </a:lnTo>
                <a:lnTo>
                  <a:pt x="43" y="103"/>
                </a:lnTo>
                <a:lnTo>
                  <a:pt x="41" y="103"/>
                </a:lnTo>
                <a:lnTo>
                  <a:pt x="38" y="104"/>
                </a:lnTo>
                <a:lnTo>
                  <a:pt x="35" y="104"/>
                </a:lnTo>
                <a:lnTo>
                  <a:pt x="32" y="104"/>
                </a:lnTo>
                <a:lnTo>
                  <a:pt x="24" y="96"/>
                </a:lnTo>
                <a:lnTo>
                  <a:pt x="24" y="93"/>
                </a:lnTo>
                <a:lnTo>
                  <a:pt x="25" y="93"/>
                </a:lnTo>
                <a:lnTo>
                  <a:pt x="25" y="85"/>
                </a:lnTo>
                <a:lnTo>
                  <a:pt x="19" y="83"/>
                </a:lnTo>
                <a:lnTo>
                  <a:pt x="16" y="85"/>
                </a:lnTo>
                <a:lnTo>
                  <a:pt x="14" y="87"/>
                </a:lnTo>
                <a:lnTo>
                  <a:pt x="12" y="87"/>
                </a:lnTo>
                <a:lnTo>
                  <a:pt x="9" y="77"/>
                </a:lnTo>
                <a:lnTo>
                  <a:pt x="3" y="74"/>
                </a:lnTo>
                <a:lnTo>
                  <a:pt x="1" y="72"/>
                </a:lnTo>
                <a:lnTo>
                  <a:pt x="1" y="71"/>
                </a:lnTo>
                <a:lnTo>
                  <a:pt x="3" y="67"/>
                </a:lnTo>
                <a:lnTo>
                  <a:pt x="6" y="67"/>
                </a:lnTo>
                <a:lnTo>
                  <a:pt x="6" y="64"/>
                </a:lnTo>
                <a:lnTo>
                  <a:pt x="9" y="61"/>
                </a:lnTo>
                <a:lnTo>
                  <a:pt x="12" y="58"/>
                </a:lnTo>
                <a:lnTo>
                  <a:pt x="16" y="56"/>
                </a:lnTo>
                <a:lnTo>
                  <a:pt x="12" y="40"/>
                </a:lnTo>
                <a:lnTo>
                  <a:pt x="11" y="39"/>
                </a:lnTo>
                <a:lnTo>
                  <a:pt x="11" y="40"/>
                </a:lnTo>
                <a:lnTo>
                  <a:pt x="9" y="39"/>
                </a:lnTo>
                <a:lnTo>
                  <a:pt x="8" y="39"/>
                </a:lnTo>
                <a:lnTo>
                  <a:pt x="8" y="37"/>
                </a:lnTo>
                <a:lnTo>
                  <a:pt x="8" y="35"/>
                </a:lnTo>
                <a:lnTo>
                  <a:pt x="8" y="34"/>
                </a:lnTo>
                <a:lnTo>
                  <a:pt x="6" y="31"/>
                </a:lnTo>
                <a:lnTo>
                  <a:pt x="1" y="29"/>
                </a:lnTo>
                <a:lnTo>
                  <a:pt x="0" y="27"/>
                </a:lnTo>
                <a:lnTo>
                  <a:pt x="0" y="24"/>
                </a:lnTo>
                <a:lnTo>
                  <a:pt x="6" y="15"/>
                </a:lnTo>
                <a:lnTo>
                  <a:pt x="4" y="13"/>
                </a:lnTo>
                <a:lnTo>
                  <a:pt x="3" y="10"/>
                </a:lnTo>
                <a:lnTo>
                  <a:pt x="3" y="8"/>
                </a:lnTo>
                <a:lnTo>
                  <a:pt x="4" y="5"/>
                </a:lnTo>
                <a:lnTo>
                  <a:pt x="8" y="3"/>
                </a:lnTo>
                <a:lnTo>
                  <a:pt x="9" y="2"/>
                </a:lnTo>
                <a:lnTo>
                  <a:pt x="17" y="2"/>
                </a:lnTo>
                <a:lnTo>
                  <a:pt x="27" y="2"/>
                </a:lnTo>
                <a:lnTo>
                  <a:pt x="35" y="2"/>
                </a:lnTo>
                <a:lnTo>
                  <a:pt x="40" y="2"/>
                </a:lnTo>
                <a:lnTo>
                  <a:pt x="48" y="2"/>
                </a:lnTo>
                <a:lnTo>
                  <a:pt x="56" y="2"/>
                </a:lnTo>
                <a:lnTo>
                  <a:pt x="60" y="2"/>
                </a:lnTo>
                <a:lnTo>
                  <a:pt x="67" y="2"/>
                </a:lnTo>
                <a:lnTo>
                  <a:pt x="68" y="2"/>
                </a:lnTo>
                <a:lnTo>
                  <a:pt x="84" y="2"/>
                </a:lnTo>
                <a:lnTo>
                  <a:pt x="96" y="2"/>
                </a:lnTo>
                <a:lnTo>
                  <a:pt x="108" y="2"/>
                </a:lnTo>
                <a:lnTo>
                  <a:pt x="121" y="2"/>
                </a:lnTo>
                <a:lnTo>
                  <a:pt x="124" y="2"/>
                </a:lnTo>
                <a:lnTo>
                  <a:pt x="129" y="2"/>
                </a:lnTo>
                <a:lnTo>
                  <a:pt x="153" y="2"/>
                </a:lnTo>
                <a:lnTo>
                  <a:pt x="155" y="2"/>
                </a:lnTo>
                <a:lnTo>
                  <a:pt x="164" y="2"/>
                </a:lnTo>
                <a:lnTo>
                  <a:pt x="177" y="2"/>
                </a:lnTo>
                <a:lnTo>
                  <a:pt x="184" y="2"/>
                </a:lnTo>
                <a:lnTo>
                  <a:pt x="190" y="2"/>
                </a:lnTo>
                <a:lnTo>
                  <a:pt x="222" y="0"/>
                </a:lnTo>
                <a:lnTo>
                  <a:pt x="233" y="0"/>
                </a:lnTo>
                <a:lnTo>
                  <a:pt x="243" y="0"/>
                </a:lnTo>
                <a:lnTo>
                  <a:pt x="248" y="0"/>
                </a:lnTo>
                <a:lnTo>
                  <a:pt x="249" y="0"/>
                </a:lnTo>
                <a:lnTo>
                  <a:pt x="251" y="0"/>
                </a:lnTo>
                <a:lnTo>
                  <a:pt x="260" y="0"/>
                </a:lnTo>
                <a:lnTo>
                  <a:pt x="265" y="0"/>
                </a:lnTo>
                <a:lnTo>
                  <a:pt x="267" y="0"/>
                </a:lnTo>
                <a:lnTo>
                  <a:pt x="273" y="0"/>
                </a:lnTo>
                <a:lnTo>
                  <a:pt x="275" y="0"/>
                </a:lnTo>
                <a:lnTo>
                  <a:pt x="278" y="0"/>
                </a:lnTo>
                <a:lnTo>
                  <a:pt x="280" y="0"/>
                </a:lnTo>
                <a:lnTo>
                  <a:pt x="289" y="0"/>
                </a:lnTo>
                <a:lnTo>
                  <a:pt x="299" y="0"/>
                </a:lnTo>
                <a:lnTo>
                  <a:pt x="316" y="0"/>
                </a:lnTo>
                <a:lnTo>
                  <a:pt x="321" y="0"/>
                </a:lnTo>
                <a:lnTo>
                  <a:pt x="329" y="0"/>
                </a:lnTo>
                <a:lnTo>
                  <a:pt x="369" y="0"/>
                </a:lnTo>
                <a:lnTo>
                  <a:pt x="379" y="0"/>
                </a:lnTo>
                <a:close/>
              </a:path>
            </a:pathLst>
          </a:custGeom>
          <a:solidFill>
            <a:srgbClr val="8AF2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6"/>
          <p:cNvSpPr>
            <a:spLocks/>
          </p:cNvSpPr>
          <p:nvPr/>
        </p:nvSpPr>
        <p:spPr bwMode="auto">
          <a:xfrm>
            <a:off x="5838826" y="5087938"/>
            <a:ext cx="501650" cy="611188"/>
          </a:xfrm>
          <a:custGeom>
            <a:avLst/>
            <a:gdLst/>
            <a:ahLst/>
            <a:cxnLst>
              <a:cxn ang="0">
                <a:pos x="247" y="14"/>
              </a:cxn>
              <a:cxn ang="0">
                <a:pos x="260" y="21"/>
              </a:cxn>
              <a:cxn ang="0">
                <a:pos x="276" y="29"/>
              </a:cxn>
              <a:cxn ang="0">
                <a:pos x="293" y="22"/>
              </a:cxn>
              <a:cxn ang="0">
                <a:pos x="312" y="37"/>
              </a:cxn>
              <a:cxn ang="0">
                <a:pos x="311" y="62"/>
              </a:cxn>
              <a:cxn ang="0">
                <a:pos x="304" y="91"/>
              </a:cxn>
              <a:cxn ang="0">
                <a:pos x="306" y="104"/>
              </a:cxn>
              <a:cxn ang="0">
                <a:pos x="290" y="101"/>
              </a:cxn>
              <a:cxn ang="0">
                <a:pos x="277" y="113"/>
              </a:cxn>
              <a:cxn ang="0">
                <a:pos x="261" y="129"/>
              </a:cxn>
              <a:cxn ang="0">
                <a:pos x="260" y="152"/>
              </a:cxn>
              <a:cxn ang="0">
                <a:pos x="253" y="171"/>
              </a:cxn>
              <a:cxn ang="0">
                <a:pos x="260" y="192"/>
              </a:cxn>
              <a:cxn ang="0">
                <a:pos x="244" y="209"/>
              </a:cxn>
              <a:cxn ang="0">
                <a:pos x="231" y="249"/>
              </a:cxn>
              <a:cxn ang="0">
                <a:pos x="231" y="272"/>
              </a:cxn>
              <a:cxn ang="0">
                <a:pos x="237" y="289"/>
              </a:cxn>
              <a:cxn ang="0">
                <a:pos x="224" y="288"/>
              </a:cxn>
              <a:cxn ang="0">
                <a:pos x="204" y="284"/>
              </a:cxn>
              <a:cxn ang="0">
                <a:pos x="191" y="289"/>
              </a:cxn>
              <a:cxn ang="0">
                <a:pos x="188" y="302"/>
              </a:cxn>
              <a:cxn ang="0">
                <a:pos x="191" y="313"/>
              </a:cxn>
              <a:cxn ang="0">
                <a:pos x="191" y="329"/>
              </a:cxn>
              <a:cxn ang="0">
                <a:pos x="184" y="345"/>
              </a:cxn>
              <a:cxn ang="0">
                <a:pos x="183" y="361"/>
              </a:cxn>
              <a:cxn ang="0">
                <a:pos x="186" y="372"/>
              </a:cxn>
              <a:cxn ang="0">
                <a:pos x="152" y="385"/>
              </a:cxn>
              <a:cxn ang="0">
                <a:pos x="76" y="379"/>
              </a:cxn>
              <a:cxn ang="0">
                <a:pos x="63" y="360"/>
              </a:cxn>
              <a:cxn ang="0">
                <a:pos x="47" y="350"/>
              </a:cxn>
              <a:cxn ang="0">
                <a:pos x="52" y="337"/>
              </a:cxn>
              <a:cxn ang="0">
                <a:pos x="69" y="329"/>
              </a:cxn>
              <a:cxn ang="0">
                <a:pos x="60" y="316"/>
              </a:cxn>
              <a:cxn ang="0">
                <a:pos x="58" y="307"/>
              </a:cxn>
              <a:cxn ang="0">
                <a:pos x="66" y="299"/>
              </a:cxn>
              <a:cxn ang="0">
                <a:pos x="79" y="281"/>
              </a:cxn>
              <a:cxn ang="0">
                <a:pos x="79" y="262"/>
              </a:cxn>
              <a:cxn ang="0">
                <a:pos x="52" y="259"/>
              </a:cxn>
              <a:cxn ang="0">
                <a:pos x="29" y="268"/>
              </a:cxn>
              <a:cxn ang="0">
                <a:pos x="20" y="254"/>
              </a:cxn>
              <a:cxn ang="0">
                <a:pos x="10" y="248"/>
              </a:cxn>
              <a:cxn ang="0">
                <a:pos x="8" y="238"/>
              </a:cxn>
              <a:cxn ang="0">
                <a:pos x="5" y="198"/>
              </a:cxn>
              <a:cxn ang="0">
                <a:pos x="15" y="185"/>
              </a:cxn>
              <a:cxn ang="0">
                <a:pos x="8" y="171"/>
              </a:cxn>
              <a:cxn ang="0">
                <a:pos x="16" y="163"/>
              </a:cxn>
              <a:cxn ang="0">
                <a:pos x="20" y="145"/>
              </a:cxn>
              <a:cxn ang="0">
                <a:pos x="28" y="134"/>
              </a:cxn>
              <a:cxn ang="0">
                <a:pos x="37" y="129"/>
              </a:cxn>
              <a:cxn ang="0">
                <a:pos x="40" y="113"/>
              </a:cxn>
              <a:cxn ang="0">
                <a:pos x="42" y="86"/>
              </a:cxn>
              <a:cxn ang="0">
                <a:pos x="50" y="64"/>
              </a:cxn>
              <a:cxn ang="0">
                <a:pos x="93" y="64"/>
              </a:cxn>
              <a:cxn ang="0">
                <a:pos x="125" y="69"/>
              </a:cxn>
              <a:cxn ang="0">
                <a:pos x="167" y="59"/>
              </a:cxn>
              <a:cxn ang="0">
                <a:pos x="192" y="32"/>
              </a:cxn>
              <a:cxn ang="0">
                <a:pos x="204" y="9"/>
              </a:cxn>
              <a:cxn ang="0">
                <a:pos x="218" y="3"/>
              </a:cxn>
            </a:cxnLst>
            <a:rect l="0" t="0" r="r" b="b"/>
            <a:pathLst>
              <a:path w="316" h="385">
                <a:moveTo>
                  <a:pt x="228" y="8"/>
                </a:moveTo>
                <a:lnTo>
                  <a:pt x="232" y="9"/>
                </a:lnTo>
                <a:lnTo>
                  <a:pt x="234" y="8"/>
                </a:lnTo>
                <a:lnTo>
                  <a:pt x="234" y="6"/>
                </a:lnTo>
                <a:lnTo>
                  <a:pt x="237" y="6"/>
                </a:lnTo>
                <a:lnTo>
                  <a:pt x="240" y="6"/>
                </a:lnTo>
                <a:lnTo>
                  <a:pt x="242" y="6"/>
                </a:lnTo>
                <a:lnTo>
                  <a:pt x="244" y="8"/>
                </a:lnTo>
                <a:lnTo>
                  <a:pt x="247" y="9"/>
                </a:lnTo>
                <a:lnTo>
                  <a:pt x="247" y="11"/>
                </a:lnTo>
                <a:lnTo>
                  <a:pt x="247" y="13"/>
                </a:lnTo>
                <a:lnTo>
                  <a:pt x="247" y="14"/>
                </a:lnTo>
                <a:lnTo>
                  <a:pt x="247" y="16"/>
                </a:lnTo>
                <a:lnTo>
                  <a:pt x="247" y="17"/>
                </a:lnTo>
                <a:lnTo>
                  <a:pt x="247" y="21"/>
                </a:lnTo>
                <a:lnTo>
                  <a:pt x="248" y="22"/>
                </a:lnTo>
                <a:lnTo>
                  <a:pt x="250" y="22"/>
                </a:lnTo>
                <a:lnTo>
                  <a:pt x="252" y="21"/>
                </a:lnTo>
                <a:lnTo>
                  <a:pt x="255" y="22"/>
                </a:lnTo>
                <a:lnTo>
                  <a:pt x="256" y="24"/>
                </a:lnTo>
                <a:lnTo>
                  <a:pt x="256" y="22"/>
                </a:lnTo>
                <a:lnTo>
                  <a:pt x="258" y="22"/>
                </a:lnTo>
                <a:lnTo>
                  <a:pt x="258" y="21"/>
                </a:lnTo>
                <a:lnTo>
                  <a:pt x="260" y="21"/>
                </a:lnTo>
                <a:lnTo>
                  <a:pt x="260" y="19"/>
                </a:lnTo>
                <a:lnTo>
                  <a:pt x="261" y="19"/>
                </a:lnTo>
                <a:lnTo>
                  <a:pt x="263" y="21"/>
                </a:lnTo>
                <a:lnTo>
                  <a:pt x="264" y="22"/>
                </a:lnTo>
                <a:lnTo>
                  <a:pt x="264" y="24"/>
                </a:lnTo>
                <a:lnTo>
                  <a:pt x="266" y="24"/>
                </a:lnTo>
                <a:lnTo>
                  <a:pt x="268" y="25"/>
                </a:lnTo>
                <a:lnTo>
                  <a:pt x="269" y="27"/>
                </a:lnTo>
                <a:lnTo>
                  <a:pt x="271" y="27"/>
                </a:lnTo>
                <a:lnTo>
                  <a:pt x="272" y="25"/>
                </a:lnTo>
                <a:lnTo>
                  <a:pt x="272" y="29"/>
                </a:lnTo>
                <a:lnTo>
                  <a:pt x="276" y="29"/>
                </a:lnTo>
                <a:lnTo>
                  <a:pt x="279" y="29"/>
                </a:lnTo>
                <a:lnTo>
                  <a:pt x="280" y="29"/>
                </a:lnTo>
                <a:lnTo>
                  <a:pt x="284" y="30"/>
                </a:lnTo>
                <a:lnTo>
                  <a:pt x="284" y="32"/>
                </a:lnTo>
                <a:lnTo>
                  <a:pt x="285" y="32"/>
                </a:lnTo>
                <a:lnTo>
                  <a:pt x="287" y="30"/>
                </a:lnTo>
                <a:lnTo>
                  <a:pt x="287" y="29"/>
                </a:lnTo>
                <a:lnTo>
                  <a:pt x="288" y="27"/>
                </a:lnTo>
                <a:lnTo>
                  <a:pt x="288" y="25"/>
                </a:lnTo>
                <a:lnTo>
                  <a:pt x="290" y="25"/>
                </a:lnTo>
                <a:lnTo>
                  <a:pt x="290" y="24"/>
                </a:lnTo>
                <a:lnTo>
                  <a:pt x="293" y="22"/>
                </a:lnTo>
                <a:lnTo>
                  <a:pt x="295" y="22"/>
                </a:lnTo>
                <a:lnTo>
                  <a:pt x="298" y="24"/>
                </a:lnTo>
                <a:lnTo>
                  <a:pt x="300" y="27"/>
                </a:lnTo>
                <a:lnTo>
                  <a:pt x="301" y="27"/>
                </a:lnTo>
                <a:lnTo>
                  <a:pt x="301" y="29"/>
                </a:lnTo>
                <a:lnTo>
                  <a:pt x="301" y="30"/>
                </a:lnTo>
                <a:lnTo>
                  <a:pt x="303" y="30"/>
                </a:lnTo>
                <a:lnTo>
                  <a:pt x="304" y="32"/>
                </a:lnTo>
                <a:lnTo>
                  <a:pt x="306" y="32"/>
                </a:lnTo>
                <a:lnTo>
                  <a:pt x="308" y="32"/>
                </a:lnTo>
                <a:lnTo>
                  <a:pt x="311" y="33"/>
                </a:lnTo>
                <a:lnTo>
                  <a:pt x="312" y="37"/>
                </a:lnTo>
                <a:lnTo>
                  <a:pt x="314" y="38"/>
                </a:lnTo>
                <a:lnTo>
                  <a:pt x="314" y="40"/>
                </a:lnTo>
                <a:lnTo>
                  <a:pt x="316" y="41"/>
                </a:lnTo>
                <a:lnTo>
                  <a:pt x="314" y="43"/>
                </a:lnTo>
                <a:lnTo>
                  <a:pt x="314" y="45"/>
                </a:lnTo>
                <a:lnTo>
                  <a:pt x="312" y="46"/>
                </a:lnTo>
                <a:lnTo>
                  <a:pt x="312" y="49"/>
                </a:lnTo>
                <a:lnTo>
                  <a:pt x="311" y="51"/>
                </a:lnTo>
                <a:lnTo>
                  <a:pt x="311" y="56"/>
                </a:lnTo>
                <a:lnTo>
                  <a:pt x="312" y="57"/>
                </a:lnTo>
                <a:lnTo>
                  <a:pt x="311" y="59"/>
                </a:lnTo>
                <a:lnTo>
                  <a:pt x="311" y="62"/>
                </a:lnTo>
                <a:lnTo>
                  <a:pt x="311" y="64"/>
                </a:lnTo>
                <a:lnTo>
                  <a:pt x="311" y="69"/>
                </a:lnTo>
                <a:lnTo>
                  <a:pt x="311" y="77"/>
                </a:lnTo>
                <a:lnTo>
                  <a:pt x="311" y="78"/>
                </a:lnTo>
                <a:lnTo>
                  <a:pt x="311" y="80"/>
                </a:lnTo>
                <a:lnTo>
                  <a:pt x="311" y="83"/>
                </a:lnTo>
                <a:lnTo>
                  <a:pt x="311" y="85"/>
                </a:lnTo>
                <a:lnTo>
                  <a:pt x="308" y="85"/>
                </a:lnTo>
                <a:lnTo>
                  <a:pt x="306" y="85"/>
                </a:lnTo>
                <a:lnTo>
                  <a:pt x="306" y="88"/>
                </a:lnTo>
                <a:lnTo>
                  <a:pt x="304" y="88"/>
                </a:lnTo>
                <a:lnTo>
                  <a:pt x="304" y="91"/>
                </a:lnTo>
                <a:lnTo>
                  <a:pt x="306" y="91"/>
                </a:lnTo>
                <a:lnTo>
                  <a:pt x="308" y="91"/>
                </a:lnTo>
                <a:lnTo>
                  <a:pt x="309" y="91"/>
                </a:lnTo>
                <a:lnTo>
                  <a:pt x="312" y="91"/>
                </a:lnTo>
                <a:lnTo>
                  <a:pt x="312" y="93"/>
                </a:lnTo>
                <a:lnTo>
                  <a:pt x="312" y="96"/>
                </a:lnTo>
                <a:lnTo>
                  <a:pt x="312" y="97"/>
                </a:lnTo>
                <a:lnTo>
                  <a:pt x="312" y="99"/>
                </a:lnTo>
                <a:lnTo>
                  <a:pt x="312" y="104"/>
                </a:lnTo>
                <a:lnTo>
                  <a:pt x="309" y="105"/>
                </a:lnTo>
                <a:lnTo>
                  <a:pt x="308" y="104"/>
                </a:lnTo>
                <a:lnTo>
                  <a:pt x="306" y="104"/>
                </a:lnTo>
                <a:lnTo>
                  <a:pt x="306" y="102"/>
                </a:lnTo>
                <a:lnTo>
                  <a:pt x="304" y="102"/>
                </a:lnTo>
                <a:lnTo>
                  <a:pt x="301" y="102"/>
                </a:lnTo>
                <a:lnTo>
                  <a:pt x="300" y="102"/>
                </a:lnTo>
                <a:lnTo>
                  <a:pt x="298" y="102"/>
                </a:lnTo>
                <a:lnTo>
                  <a:pt x="296" y="102"/>
                </a:lnTo>
                <a:lnTo>
                  <a:pt x="295" y="101"/>
                </a:lnTo>
                <a:lnTo>
                  <a:pt x="295" y="99"/>
                </a:lnTo>
                <a:lnTo>
                  <a:pt x="293" y="99"/>
                </a:lnTo>
                <a:lnTo>
                  <a:pt x="292" y="99"/>
                </a:lnTo>
                <a:lnTo>
                  <a:pt x="292" y="101"/>
                </a:lnTo>
                <a:lnTo>
                  <a:pt x="290" y="101"/>
                </a:lnTo>
                <a:lnTo>
                  <a:pt x="290" y="102"/>
                </a:lnTo>
                <a:lnTo>
                  <a:pt x="290" y="104"/>
                </a:lnTo>
                <a:lnTo>
                  <a:pt x="290" y="105"/>
                </a:lnTo>
                <a:lnTo>
                  <a:pt x="288" y="105"/>
                </a:lnTo>
                <a:lnTo>
                  <a:pt x="287" y="105"/>
                </a:lnTo>
                <a:lnTo>
                  <a:pt x="285" y="107"/>
                </a:lnTo>
                <a:lnTo>
                  <a:pt x="284" y="109"/>
                </a:lnTo>
                <a:lnTo>
                  <a:pt x="282" y="110"/>
                </a:lnTo>
                <a:lnTo>
                  <a:pt x="280" y="112"/>
                </a:lnTo>
                <a:lnTo>
                  <a:pt x="279" y="112"/>
                </a:lnTo>
                <a:lnTo>
                  <a:pt x="279" y="113"/>
                </a:lnTo>
                <a:lnTo>
                  <a:pt x="277" y="113"/>
                </a:lnTo>
                <a:lnTo>
                  <a:pt x="276" y="113"/>
                </a:lnTo>
                <a:lnTo>
                  <a:pt x="274" y="115"/>
                </a:lnTo>
                <a:lnTo>
                  <a:pt x="272" y="115"/>
                </a:lnTo>
                <a:lnTo>
                  <a:pt x="271" y="117"/>
                </a:lnTo>
                <a:lnTo>
                  <a:pt x="269" y="118"/>
                </a:lnTo>
                <a:lnTo>
                  <a:pt x="268" y="118"/>
                </a:lnTo>
                <a:lnTo>
                  <a:pt x="266" y="118"/>
                </a:lnTo>
                <a:lnTo>
                  <a:pt x="263" y="120"/>
                </a:lnTo>
                <a:lnTo>
                  <a:pt x="260" y="121"/>
                </a:lnTo>
                <a:lnTo>
                  <a:pt x="258" y="123"/>
                </a:lnTo>
                <a:lnTo>
                  <a:pt x="258" y="125"/>
                </a:lnTo>
                <a:lnTo>
                  <a:pt x="261" y="129"/>
                </a:lnTo>
                <a:lnTo>
                  <a:pt x="263" y="131"/>
                </a:lnTo>
                <a:lnTo>
                  <a:pt x="263" y="133"/>
                </a:lnTo>
                <a:lnTo>
                  <a:pt x="260" y="136"/>
                </a:lnTo>
                <a:lnTo>
                  <a:pt x="260" y="139"/>
                </a:lnTo>
                <a:lnTo>
                  <a:pt x="261" y="141"/>
                </a:lnTo>
                <a:lnTo>
                  <a:pt x="261" y="142"/>
                </a:lnTo>
                <a:lnTo>
                  <a:pt x="263" y="145"/>
                </a:lnTo>
                <a:lnTo>
                  <a:pt x="261" y="145"/>
                </a:lnTo>
                <a:lnTo>
                  <a:pt x="261" y="147"/>
                </a:lnTo>
                <a:lnTo>
                  <a:pt x="261" y="149"/>
                </a:lnTo>
                <a:lnTo>
                  <a:pt x="261" y="150"/>
                </a:lnTo>
                <a:lnTo>
                  <a:pt x="260" y="152"/>
                </a:lnTo>
                <a:lnTo>
                  <a:pt x="260" y="153"/>
                </a:lnTo>
                <a:lnTo>
                  <a:pt x="260" y="155"/>
                </a:lnTo>
                <a:lnTo>
                  <a:pt x="258" y="158"/>
                </a:lnTo>
                <a:lnTo>
                  <a:pt x="256" y="160"/>
                </a:lnTo>
                <a:lnTo>
                  <a:pt x="255" y="161"/>
                </a:lnTo>
                <a:lnTo>
                  <a:pt x="253" y="161"/>
                </a:lnTo>
                <a:lnTo>
                  <a:pt x="252" y="165"/>
                </a:lnTo>
                <a:lnTo>
                  <a:pt x="252" y="166"/>
                </a:lnTo>
                <a:lnTo>
                  <a:pt x="252" y="168"/>
                </a:lnTo>
                <a:lnTo>
                  <a:pt x="253" y="169"/>
                </a:lnTo>
                <a:lnTo>
                  <a:pt x="252" y="169"/>
                </a:lnTo>
                <a:lnTo>
                  <a:pt x="253" y="171"/>
                </a:lnTo>
                <a:lnTo>
                  <a:pt x="253" y="173"/>
                </a:lnTo>
                <a:lnTo>
                  <a:pt x="255" y="174"/>
                </a:lnTo>
                <a:lnTo>
                  <a:pt x="255" y="176"/>
                </a:lnTo>
                <a:lnTo>
                  <a:pt x="256" y="176"/>
                </a:lnTo>
                <a:lnTo>
                  <a:pt x="258" y="179"/>
                </a:lnTo>
                <a:lnTo>
                  <a:pt x="258" y="181"/>
                </a:lnTo>
                <a:lnTo>
                  <a:pt x="256" y="184"/>
                </a:lnTo>
                <a:lnTo>
                  <a:pt x="258" y="187"/>
                </a:lnTo>
                <a:lnTo>
                  <a:pt x="258" y="189"/>
                </a:lnTo>
                <a:lnTo>
                  <a:pt x="260" y="189"/>
                </a:lnTo>
                <a:lnTo>
                  <a:pt x="260" y="190"/>
                </a:lnTo>
                <a:lnTo>
                  <a:pt x="260" y="192"/>
                </a:lnTo>
                <a:lnTo>
                  <a:pt x="260" y="195"/>
                </a:lnTo>
                <a:lnTo>
                  <a:pt x="260" y="197"/>
                </a:lnTo>
                <a:lnTo>
                  <a:pt x="260" y="198"/>
                </a:lnTo>
                <a:lnTo>
                  <a:pt x="258" y="200"/>
                </a:lnTo>
                <a:lnTo>
                  <a:pt x="260" y="201"/>
                </a:lnTo>
                <a:lnTo>
                  <a:pt x="260" y="203"/>
                </a:lnTo>
                <a:lnTo>
                  <a:pt x="258" y="205"/>
                </a:lnTo>
                <a:lnTo>
                  <a:pt x="255" y="205"/>
                </a:lnTo>
                <a:lnTo>
                  <a:pt x="252" y="206"/>
                </a:lnTo>
                <a:lnTo>
                  <a:pt x="248" y="206"/>
                </a:lnTo>
                <a:lnTo>
                  <a:pt x="247" y="208"/>
                </a:lnTo>
                <a:lnTo>
                  <a:pt x="244" y="209"/>
                </a:lnTo>
                <a:lnTo>
                  <a:pt x="244" y="211"/>
                </a:lnTo>
                <a:lnTo>
                  <a:pt x="244" y="214"/>
                </a:lnTo>
                <a:lnTo>
                  <a:pt x="244" y="216"/>
                </a:lnTo>
                <a:lnTo>
                  <a:pt x="244" y="217"/>
                </a:lnTo>
                <a:lnTo>
                  <a:pt x="244" y="233"/>
                </a:lnTo>
                <a:lnTo>
                  <a:pt x="244" y="243"/>
                </a:lnTo>
                <a:lnTo>
                  <a:pt x="240" y="244"/>
                </a:lnTo>
                <a:lnTo>
                  <a:pt x="240" y="246"/>
                </a:lnTo>
                <a:lnTo>
                  <a:pt x="239" y="248"/>
                </a:lnTo>
                <a:lnTo>
                  <a:pt x="237" y="248"/>
                </a:lnTo>
                <a:lnTo>
                  <a:pt x="234" y="246"/>
                </a:lnTo>
                <a:lnTo>
                  <a:pt x="231" y="249"/>
                </a:lnTo>
                <a:lnTo>
                  <a:pt x="231" y="252"/>
                </a:lnTo>
                <a:lnTo>
                  <a:pt x="231" y="256"/>
                </a:lnTo>
                <a:lnTo>
                  <a:pt x="229" y="257"/>
                </a:lnTo>
                <a:lnTo>
                  <a:pt x="229" y="259"/>
                </a:lnTo>
                <a:lnTo>
                  <a:pt x="231" y="259"/>
                </a:lnTo>
                <a:lnTo>
                  <a:pt x="231" y="260"/>
                </a:lnTo>
                <a:lnTo>
                  <a:pt x="231" y="262"/>
                </a:lnTo>
                <a:lnTo>
                  <a:pt x="231" y="264"/>
                </a:lnTo>
                <a:lnTo>
                  <a:pt x="229" y="265"/>
                </a:lnTo>
                <a:lnTo>
                  <a:pt x="229" y="267"/>
                </a:lnTo>
                <a:lnTo>
                  <a:pt x="229" y="268"/>
                </a:lnTo>
                <a:lnTo>
                  <a:pt x="231" y="272"/>
                </a:lnTo>
                <a:lnTo>
                  <a:pt x="232" y="272"/>
                </a:lnTo>
                <a:lnTo>
                  <a:pt x="232" y="273"/>
                </a:lnTo>
                <a:lnTo>
                  <a:pt x="234" y="273"/>
                </a:lnTo>
                <a:lnTo>
                  <a:pt x="232" y="275"/>
                </a:lnTo>
                <a:lnTo>
                  <a:pt x="234" y="275"/>
                </a:lnTo>
                <a:lnTo>
                  <a:pt x="234" y="276"/>
                </a:lnTo>
                <a:lnTo>
                  <a:pt x="232" y="278"/>
                </a:lnTo>
                <a:lnTo>
                  <a:pt x="232" y="281"/>
                </a:lnTo>
                <a:lnTo>
                  <a:pt x="234" y="281"/>
                </a:lnTo>
                <a:lnTo>
                  <a:pt x="236" y="284"/>
                </a:lnTo>
                <a:lnTo>
                  <a:pt x="237" y="288"/>
                </a:lnTo>
                <a:lnTo>
                  <a:pt x="237" y="289"/>
                </a:lnTo>
                <a:lnTo>
                  <a:pt x="237" y="291"/>
                </a:lnTo>
                <a:lnTo>
                  <a:pt x="237" y="294"/>
                </a:lnTo>
                <a:lnTo>
                  <a:pt x="236" y="296"/>
                </a:lnTo>
                <a:lnTo>
                  <a:pt x="234" y="297"/>
                </a:lnTo>
                <a:lnTo>
                  <a:pt x="232" y="296"/>
                </a:lnTo>
                <a:lnTo>
                  <a:pt x="232" y="294"/>
                </a:lnTo>
                <a:lnTo>
                  <a:pt x="232" y="292"/>
                </a:lnTo>
                <a:lnTo>
                  <a:pt x="231" y="292"/>
                </a:lnTo>
                <a:lnTo>
                  <a:pt x="231" y="291"/>
                </a:lnTo>
                <a:lnTo>
                  <a:pt x="229" y="291"/>
                </a:lnTo>
                <a:lnTo>
                  <a:pt x="226" y="288"/>
                </a:lnTo>
                <a:lnTo>
                  <a:pt x="224" y="288"/>
                </a:lnTo>
                <a:lnTo>
                  <a:pt x="223" y="288"/>
                </a:lnTo>
                <a:lnTo>
                  <a:pt x="221" y="289"/>
                </a:lnTo>
                <a:lnTo>
                  <a:pt x="220" y="289"/>
                </a:lnTo>
                <a:lnTo>
                  <a:pt x="218" y="288"/>
                </a:lnTo>
                <a:lnTo>
                  <a:pt x="216" y="286"/>
                </a:lnTo>
                <a:lnTo>
                  <a:pt x="215" y="283"/>
                </a:lnTo>
                <a:lnTo>
                  <a:pt x="212" y="281"/>
                </a:lnTo>
                <a:lnTo>
                  <a:pt x="210" y="283"/>
                </a:lnTo>
                <a:lnTo>
                  <a:pt x="208" y="283"/>
                </a:lnTo>
                <a:lnTo>
                  <a:pt x="208" y="286"/>
                </a:lnTo>
                <a:lnTo>
                  <a:pt x="205" y="284"/>
                </a:lnTo>
                <a:lnTo>
                  <a:pt x="204" y="284"/>
                </a:lnTo>
                <a:lnTo>
                  <a:pt x="202" y="284"/>
                </a:lnTo>
                <a:lnTo>
                  <a:pt x="202" y="286"/>
                </a:lnTo>
                <a:lnTo>
                  <a:pt x="200" y="284"/>
                </a:lnTo>
                <a:lnTo>
                  <a:pt x="199" y="284"/>
                </a:lnTo>
                <a:lnTo>
                  <a:pt x="197" y="284"/>
                </a:lnTo>
                <a:lnTo>
                  <a:pt x="197" y="286"/>
                </a:lnTo>
                <a:lnTo>
                  <a:pt x="196" y="286"/>
                </a:lnTo>
                <a:lnTo>
                  <a:pt x="194" y="286"/>
                </a:lnTo>
                <a:lnTo>
                  <a:pt x="192" y="286"/>
                </a:lnTo>
                <a:lnTo>
                  <a:pt x="191" y="286"/>
                </a:lnTo>
                <a:lnTo>
                  <a:pt x="191" y="288"/>
                </a:lnTo>
                <a:lnTo>
                  <a:pt x="191" y="289"/>
                </a:lnTo>
                <a:lnTo>
                  <a:pt x="192" y="291"/>
                </a:lnTo>
                <a:lnTo>
                  <a:pt x="192" y="292"/>
                </a:lnTo>
                <a:lnTo>
                  <a:pt x="191" y="294"/>
                </a:lnTo>
                <a:lnTo>
                  <a:pt x="191" y="296"/>
                </a:lnTo>
                <a:lnTo>
                  <a:pt x="192" y="297"/>
                </a:lnTo>
                <a:lnTo>
                  <a:pt x="192" y="299"/>
                </a:lnTo>
                <a:lnTo>
                  <a:pt x="192" y="300"/>
                </a:lnTo>
                <a:lnTo>
                  <a:pt x="192" y="302"/>
                </a:lnTo>
                <a:lnTo>
                  <a:pt x="192" y="300"/>
                </a:lnTo>
                <a:lnTo>
                  <a:pt x="191" y="300"/>
                </a:lnTo>
                <a:lnTo>
                  <a:pt x="189" y="302"/>
                </a:lnTo>
                <a:lnTo>
                  <a:pt x="188" y="302"/>
                </a:lnTo>
                <a:lnTo>
                  <a:pt x="186" y="302"/>
                </a:lnTo>
                <a:lnTo>
                  <a:pt x="186" y="304"/>
                </a:lnTo>
                <a:lnTo>
                  <a:pt x="188" y="304"/>
                </a:lnTo>
                <a:lnTo>
                  <a:pt x="188" y="305"/>
                </a:lnTo>
                <a:lnTo>
                  <a:pt x="189" y="305"/>
                </a:lnTo>
                <a:lnTo>
                  <a:pt x="188" y="307"/>
                </a:lnTo>
                <a:lnTo>
                  <a:pt x="189" y="308"/>
                </a:lnTo>
                <a:lnTo>
                  <a:pt x="189" y="310"/>
                </a:lnTo>
                <a:lnTo>
                  <a:pt x="188" y="312"/>
                </a:lnTo>
                <a:lnTo>
                  <a:pt x="188" y="313"/>
                </a:lnTo>
                <a:lnTo>
                  <a:pt x="189" y="313"/>
                </a:lnTo>
                <a:lnTo>
                  <a:pt x="191" y="313"/>
                </a:lnTo>
                <a:lnTo>
                  <a:pt x="191" y="315"/>
                </a:lnTo>
                <a:lnTo>
                  <a:pt x="192" y="315"/>
                </a:lnTo>
                <a:lnTo>
                  <a:pt x="192" y="316"/>
                </a:lnTo>
                <a:lnTo>
                  <a:pt x="191" y="316"/>
                </a:lnTo>
                <a:lnTo>
                  <a:pt x="189" y="320"/>
                </a:lnTo>
                <a:lnTo>
                  <a:pt x="189" y="321"/>
                </a:lnTo>
                <a:lnTo>
                  <a:pt x="189" y="323"/>
                </a:lnTo>
                <a:lnTo>
                  <a:pt x="189" y="324"/>
                </a:lnTo>
                <a:lnTo>
                  <a:pt x="191" y="324"/>
                </a:lnTo>
                <a:lnTo>
                  <a:pt x="191" y="326"/>
                </a:lnTo>
                <a:lnTo>
                  <a:pt x="191" y="328"/>
                </a:lnTo>
                <a:lnTo>
                  <a:pt x="191" y="329"/>
                </a:lnTo>
                <a:lnTo>
                  <a:pt x="191" y="332"/>
                </a:lnTo>
                <a:lnTo>
                  <a:pt x="189" y="334"/>
                </a:lnTo>
                <a:lnTo>
                  <a:pt x="186" y="334"/>
                </a:lnTo>
                <a:lnTo>
                  <a:pt x="184" y="334"/>
                </a:lnTo>
                <a:lnTo>
                  <a:pt x="183" y="334"/>
                </a:lnTo>
                <a:lnTo>
                  <a:pt x="183" y="336"/>
                </a:lnTo>
                <a:lnTo>
                  <a:pt x="183" y="337"/>
                </a:lnTo>
                <a:lnTo>
                  <a:pt x="183" y="339"/>
                </a:lnTo>
                <a:lnTo>
                  <a:pt x="184" y="340"/>
                </a:lnTo>
                <a:lnTo>
                  <a:pt x="184" y="342"/>
                </a:lnTo>
                <a:lnTo>
                  <a:pt x="186" y="344"/>
                </a:lnTo>
                <a:lnTo>
                  <a:pt x="184" y="345"/>
                </a:lnTo>
                <a:lnTo>
                  <a:pt x="183" y="345"/>
                </a:lnTo>
                <a:lnTo>
                  <a:pt x="184" y="345"/>
                </a:lnTo>
                <a:lnTo>
                  <a:pt x="183" y="347"/>
                </a:lnTo>
                <a:lnTo>
                  <a:pt x="183" y="348"/>
                </a:lnTo>
                <a:lnTo>
                  <a:pt x="180" y="350"/>
                </a:lnTo>
                <a:lnTo>
                  <a:pt x="180" y="352"/>
                </a:lnTo>
                <a:lnTo>
                  <a:pt x="180" y="353"/>
                </a:lnTo>
                <a:lnTo>
                  <a:pt x="181" y="353"/>
                </a:lnTo>
                <a:lnTo>
                  <a:pt x="183" y="356"/>
                </a:lnTo>
                <a:lnTo>
                  <a:pt x="184" y="360"/>
                </a:lnTo>
                <a:lnTo>
                  <a:pt x="184" y="361"/>
                </a:lnTo>
                <a:lnTo>
                  <a:pt x="183" y="361"/>
                </a:lnTo>
                <a:lnTo>
                  <a:pt x="181" y="363"/>
                </a:lnTo>
                <a:lnTo>
                  <a:pt x="180" y="363"/>
                </a:lnTo>
                <a:lnTo>
                  <a:pt x="180" y="364"/>
                </a:lnTo>
                <a:lnTo>
                  <a:pt x="178" y="364"/>
                </a:lnTo>
                <a:lnTo>
                  <a:pt x="180" y="366"/>
                </a:lnTo>
                <a:lnTo>
                  <a:pt x="180" y="364"/>
                </a:lnTo>
                <a:lnTo>
                  <a:pt x="180" y="366"/>
                </a:lnTo>
                <a:lnTo>
                  <a:pt x="181" y="366"/>
                </a:lnTo>
                <a:lnTo>
                  <a:pt x="183" y="368"/>
                </a:lnTo>
                <a:lnTo>
                  <a:pt x="184" y="368"/>
                </a:lnTo>
                <a:lnTo>
                  <a:pt x="184" y="369"/>
                </a:lnTo>
                <a:lnTo>
                  <a:pt x="186" y="372"/>
                </a:lnTo>
                <a:lnTo>
                  <a:pt x="188" y="374"/>
                </a:lnTo>
                <a:lnTo>
                  <a:pt x="188" y="376"/>
                </a:lnTo>
                <a:lnTo>
                  <a:pt x="189" y="377"/>
                </a:lnTo>
                <a:lnTo>
                  <a:pt x="191" y="379"/>
                </a:lnTo>
                <a:lnTo>
                  <a:pt x="194" y="382"/>
                </a:lnTo>
                <a:lnTo>
                  <a:pt x="194" y="385"/>
                </a:lnTo>
                <a:lnTo>
                  <a:pt x="178" y="385"/>
                </a:lnTo>
                <a:lnTo>
                  <a:pt x="172" y="385"/>
                </a:lnTo>
                <a:lnTo>
                  <a:pt x="167" y="385"/>
                </a:lnTo>
                <a:lnTo>
                  <a:pt x="164" y="385"/>
                </a:lnTo>
                <a:lnTo>
                  <a:pt x="154" y="385"/>
                </a:lnTo>
                <a:lnTo>
                  <a:pt x="152" y="385"/>
                </a:lnTo>
                <a:lnTo>
                  <a:pt x="138" y="385"/>
                </a:lnTo>
                <a:lnTo>
                  <a:pt x="135" y="385"/>
                </a:lnTo>
                <a:lnTo>
                  <a:pt x="117" y="385"/>
                </a:lnTo>
                <a:lnTo>
                  <a:pt x="106" y="385"/>
                </a:lnTo>
                <a:lnTo>
                  <a:pt x="98" y="385"/>
                </a:lnTo>
                <a:lnTo>
                  <a:pt x="93" y="385"/>
                </a:lnTo>
                <a:lnTo>
                  <a:pt x="84" y="385"/>
                </a:lnTo>
                <a:lnTo>
                  <a:pt x="71" y="385"/>
                </a:lnTo>
                <a:lnTo>
                  <a:pt x="71" y="382"/>
                </a:lnTo>
                <a:lnTo>
                  <a:pt x="72" y="382"/>
                </a:lnTo>
                <a:lnTo>
                  <a:pt x="74" y="382"/>
                </a:lnTo>
                <a:lnTo>
                  <a:pt x="76" y="379"/>
                </a:lnTo>
                <a:lnTo>
                  <a:pt x="77" y="376"/>
                </a:lnTo>
                <a:lnTo>
                  <a:pt x="77" y="374"/>
                </a:lnTo>
                <a:lnTo>
                  <a:pt x="76" y="372"/>
                </a:lnTo>
                <a:lnTo>
                  <a:pt x="76" y="368"/>
                </a:lnTo>
                <a:lnTo>
                  <a:pt x="74" y="368"/>
                </a:lnTo>
                <a:lnTo>
                  <a:pt x="72" y="368"/>
                </a:lnTo>
                <a:lnTo>
                  <a:pt x="71" y="368"/>
                </a:lnTo>
                <a:lnTo>
                  <a:pt x="69" y="368"/>
                </a:lnTo>
                <a:lnTo>
                  <a:pt x="68" y="364"/>
                </a:lnTo>
                <a:lnTo>
                  <a:pt x="66" y="364"/>
                </a:lnTo>
                <a:lnTo>
                  <a:pt x="64" y="361"/>
                </a:lnTo>
                <a:lnTo>
                  <a:pt x="63" y="360"/>
                </a:lnTo>
                <a:lnTo>
                  <a:pt x="61" y="358"/>
                </a:lnTo>
                <a:lnTo>
                  <a:pt x="61" y="356"/>
                </a:lnTo>
                <a:lnTo>
                  <a:pt x="60" y="355"/>
                </a:lnTo>
                <a:lnTo>
                  <a:pt x="60" y="353"/>
                </a:lnTo>
                <a:lnTo>
                  <a:pt x="58" y="353"/>
                </a:lnTo>
                <a:lnTo>
                  <a:pt x="56" y="353"/>
                </a:lnTo>
                <a:lnTo>
                  <a:pt x="55" y="353"/>
                </a:lnTo>
                <a:lnTo>
                  <a:pt x="53" y="353"/>
                </a:lnTo>
                <a:lnTo>
                  <a:pt x="52" y="352"/>
                </a:lnTo>
                <a:lnTo>
                  <a:pt x="52" y="350"/>
                </a:lnTo>
                <a:lnTo>
                  <a:pt x="50" y="350"/>
                </a:lnTo>
                <a:lnTo>
                  <a:pt x="47" y="350"/>
                </a:lnTo>
                <a:lnTo>
                  <a:pt x="45" y="348"/>
                </a:lnTo>
                <a:lnTo>
                  <a:pt x="44" y="348"/>
                </a:lnTo>
                <a:lnTo>
                  <a:pt x="42" y="347"/>
                </a:lnTo>
                <a:lnTo>
                  <a:pt x="39" y="347"/>
                </a:lnTo>
                <a:lnTo>
                  <a:pt x="39" y="344"/>
                </a:lnTo>
                <a:lnTo>
                  <a:pt x="39" y="342"/>
                </a:lnTo>
                <a:lnTo>
                  <a:pt x="42" y="342"/>
                </a:lnTo>
                <a:lnTo>
                  <a:pt x="45" y="342"/>
                </a:lnTo>
                <a:lnTo>
                  <a:pt x="47" y="340"/>
                </a:lnTo>
                <a:lnTo>
                  <a:pt x="48" y="340"/>
                </a:lnTo>
                <a:lnTo>
                  <a:pt x="50" y="339"/>
                </a:lnTo>
                <a:lnTo>
                  <a:pt x="52" y="337"/>
                </a:lnTo>
                <a:lnTo>
                  <a:pt x="53" y="337"/>
                </a:lnTo>
                <a:lnTo>
                  <a:pt x="55" y="337"/>
                </a:lnTo>
                <a:lnTo>
                  <a:pt x="56" y="337"/>
                </a:lnTo>
                <a:lnTo>
                  <a:pt x="58" y="339"/>
                </a:lnTo>
                <a:lnTo>
                  <a:pt x="60" y="337"/>
                </a:lnTo>
                <a:lnTo>
                  <a:pt x="61" y="337"/>
                </a:lnTo>
                <a:lnTo>
                  <a:pt x="63" y="336"/>
                </a:lnTo>
                <a:lnTo>
                  <a:pt x="64" y="336"/>
                </a:lnTo>
                <a:lnTo>
                  <a:pt x="66" y="334"/>
                </a:lnTo>
                <a:lnTo>
                  <a:pt x="68" y="332"/>
                </a:lnTo>
                <a:lnTo>
                  <a:pt x="68" y="331"/>
                </a:lnTo>
                <a:lnTo>
                  <a:pt x="69" y="329"/>
                </a:lnTo>
                <a:lnTo>
                  <a:pt x="68" y="329"/>
                </a:lnTo>
                <a:lnTo>
                  <a:pt x="68" y="328"/>
                </a:lnTo>
                <a:lnTo>
                  <a:pt x="66" y="328"/>
                </a:lnTo>
                <a:lnTo>
                  <a:pt x="66" y="326"/>
                </a:lnTo>
                <a:lnTo>
                  <a:pt x="68" y="326"/>
                </a:lnTo>
                <a:lnTo>
                  <a:pt x="66" y="324"/>
                </a:lnTo>
                <a:lnTo>
                  <a:pt x="66" y="323"/>
                </a:lnTo>
                <a:lnTo>
                  <a:pt x="63" y="321"/>
                </a:lnTo>
                <a:lnTo>
                  <a:pt x="63" y="320"/>
                </a:lnTo>
                <a:lnTo>
                  <a:pt x="61" y="320"/>
                </a:lnTo>
                <a:lnTo>
                  <a:pt x="60" y="318"/>
                </a:lnTo>
                <a:lnTo>
                  <a:pt x="60" y="316"/>
                </a:lnTo>
                <a:lnTo>
                  <a:pt x="58" y="316"/>
                </a:lnTo>
                <a:lnTo>
                  <a:pt x="58" y="315"/>
                </a:lnTo>
                <a:lnTo>
                  <a:pt x="56" y="313"/>
                </a:lnTo>
                <a:lnTo>
                  <a:pt x="55" y="313"/>
                </a:lnTo>
                <a:lnTo>
                  <a:pt x="56" y="312"/>
                </a:lnTo>
                <a:lnTo>
                  <a:pt x="61" y="312"/>
                </a:lnTo>
                <a:lnTo>
                  <a:pt x="63" y="312"/>
                </a:lnTo>
                <a:lnTo>
                  <a:pt x="61" y="310"/>
                </a:lnTo>
                <a:lnTo>
                  <a:pt x="60" y="310"/>
                </a:lnTo>
                <a:lnTo>
                  <a:pt x="60" y="308"/>
                </a:lnTo>
                <a:lnTo>
                  <a:pt x="60" y="307"/>
                </a:lnTo>
                <a:lnTo>
                  <a:pt x="58" y="307"/>
                </a:lnTo>
                <a:lnTo>
                  <a:pt x="58" y="305"/>
                </a:lnTo>
                <a:lnTo>
                  <a:pt x="58" y="304"/>
                </a:lnTo>
                <a:lnTo>
                  <a:pt x="60" y="300"/>
                </a:lnTo>
                <a:lnTo>
                  <a:pt x="60" y="299"/>
                </a:lnTo>
                <a:lnTo>
                  <a:pt x="60" y="297"/>
                </a:lnTo>
                <a:lnTo>
                  <a:pt x="58" y="297"/>
                </a:lnTo>
                <a:lnTo>
                  <a:pt x="58" y="296"/>
                </a:lnTo>
                <a:lnTo>
                  <a:pt x="60" y="297"/>
                </a:lnTo>
                <a:lnTo>
                  <a:pt x="63" y="299"/>
                </a:lnTo>
                <a:lnTo>
                  <a:pt x="64" y="300"/>
                </a:lnTo>
                <a:lnTo>
                  <a:pt x="66" y="300"/>
                </a:lnTo>
                <a:lnTo>
                  <a:pt x="66" y="299"/>
                </a:lnTo>
                <a:lnTo>
                  <a:pt x="68" y="299"/>
                </a:lnTo>
                <a:lnTo>
                  <a:pt x="69" y="297"/>
                </a:lnTo>
                <a:lnTo>
                  <a:pt x="71" y="294"/>
                </a:lnTo>
                <a:lnTo>
                  <a:pt x="71" y="292"/>
                </a:lnTo>
                <a:lnTo>
                  <a:pt x="71" y="291"/>
                </a:lnTo>
                <a:lnTo>
                  <a:pt x="71" y="289"/>
                </a:lnTo>
                <a:lnTo>
                  <a:pt x="71" y="288"/>
                </a:lnTo>
                <a:lnTo>
                  <a:pt x="72" y="284"/>
                </a:lnTo>
                <a:lnTo>
                  <a:pt x="74" y="283"/>
                </a:lnTo>
                <a:lnTo>
                  <a:pt x="76" y="283"/>
                </a:lnTo>
                <a:lnTo>
                  <a:pt x="79" y="283"/>
                </a:lnTo>
                <a:lnTo>
                  <a:pt x="79" y="281"/>
                </a:lnTo>
                <a:lnTo>
                  <a:pt x="79" y="280"/>
                </a:lnTo>
                <a:lnTo>
                  <a:pt x="80" y="280"/>
                </a:lnTo>
                <a:lnTo>
                  <a:pt x="80" y="276"/>
                </a:lnTo>
                <a:lnTo>
                  <a:pt x="79" y="275"/>
                </a:lnTo>
                <a:lnTo>
                  <a:pt x="79" y="273"/>
                </a:lnTo>
                <a:lnTo>
                  <a:pt x="79" y="272"/>
                </a:lnTo>
                <a:lnTo>
                  <a:pt x="80" y="270"/>
                </a:lnTo>
                <a:lnTo>
                  <a:pt x="80" y="268"/>
                </a:lnTo>
                <a:lnTo>
                  <a:pt x="82" y="267"/>
                </a:lnTo>
                <a:lnTo>
                  <a:pt x="80" y="265"/>
                </a:lnTo>
                <a:lnTo>
                  <a:pt x="80" y="264"/>
                </a:lnTo>
                <a:lnTo>
                  <a:pt x="79" y="262"/>
                </a:lnTo>
                <a:lnTo>
                  <a:pt x="77" y="262"/>
                </a:lnTo>
                <a:lnTo>
                  <a:pt x="76" y="262"/>
                </a:lnTo>
                <a:lnTo>
                  <a:pt x="74" y="262"/>
                </a:lnTo>
                <a:lnTo>
                  <a:pt x="71" y="262"/>
                </a:lnTo>
                <a:lnTo>
                  <a:pt x="69" y="262"/>
                </a:lnTo>
                <a:lnTo>
                  <a:pt x="68" y="260"/>
                </a:lnTo>
                <a:lnTo>
                  <a:pt x="66" y="259"/>
                </a:lnTo>
                <a:lnTo>
                  <a:pt x="61" y="257"/>
                </a:lnTo>
                <a:lnTo>
                  <a:pt x="55" y="257"/>
                </a:lnTo>
                <a:lnTo>
                  <a:pt x="53" y="257"/>
                </a:lnTo>
                <a:lnTo>
                  <a:pt x="53" y="259"/>
                </a:lnTo>
                <a:lnTo>
                  <a:pt x="52" y="259"/>
                </a:lnTo>
                <a:lnTo>
                  <a:pt x="50" y="264"/>
                </a:lnTo>
                <a:lnTo>
                  <a:pt x="50" y="265"/>
                </a:lnTo>
                <a:lnTo>
                  <a:pt x="48" y="267"/>
                </a:lnTo>
                <a:lnTo>
                  <a:pt x="47" y="270"/>
                </a:lnTo>
                <a:lnTo>
                  <a:pt x="45" y="272"/>
                </a:lnTo>
                <a:lnTo>
                  <a:pt x="42" y="270"/>
                </a:lnTo>
                <a:lnTo>
                  <a:pt x="39" y="270"/>
                </a:lnTo>
                <a:lnTo>
                  <a:pt x="34" y="272"/>
                </a:lnTo>
                <a:lnTo>
                  <a:pt x="31" y="272"/>
                </a:lnTo>
                <a:lnTo>
                  <a:pt x="31" y="270"/>
                </a:lnTo>
                <a:lnTo>
                  <a:pt x="31" y="268"/>
                </a:lnTo>
                <a:lnTo>
                  <a:pt x="29" y="268"/>
                </a:lnTo>
                <a:lnTo>
                  <a:pt x="29" y="256"/>
                </a:lnTo>
                <a:lnTo>
                  <a:pt x="29" y="254"/>
                </a:lnTo>
                <a:lnTo>
                  <a:pt x="28" y="254"/>
                </a:lnTo>
                <a:lnTo>
                  <a:pt x="28" y="256"/>
                </a:lnTo>
                <a:lnTo>
                  <a:pt x="26" y="256"/>
                </a:lnTo>
                <a:lnTo>
                  <a:pt x="26" y="257"/>
                </a:lnTo>
                <a:lnTo>
                  <a:pt x="24" y="257"/>
                </a:lnTo>
                <a:lnTo>
                  <a:pt x="23" y="257"/>
                </a:lnTo>
                <a:lnTo>
                  <a:pt x="21" y="257"/>
                </a:lnTo>
                <a:lnTo>
                  <a:pt x="21" y="256"/>
                </a:lnTo>
                <a:lnTo>
                  <a:pt x="20" y="256"/>
                </a:lnTo>
                <a:lnTo>
                  <a:pt x="20" y="254"/>
                </a:lnTo>
                <a:lnTo>
                  <a:pt x="20" y="252"/>
                </a:lnTo>
                <a:lnTo>
                  <a:pt x="18" y="252"/>
                </a:lnTo>
                <a:lnTo>
                  <a:pt x="18" y="251"/>
                </a:lnTo>
                <a:lnTo>
                  <a:pt x="18" y="249"/>
                </a:lnTo>
                <a:lnTo>
                  <a:pt x="18" y="248"/>
                </a:lnTo>
                <a:lnTo>
                  <a:pt x="16" y="248"/>
                </a:lnTo>
                <a:lnTo>
                  <a:pt x="16" y="246"/>
                </a:lnTo>
                <a:lnTo>
                  <a:pt x="15" y="246"/>
                </a:lnTo>
                <a:lnTo>
                  <a:pt x="13" y="246"/>
                </a:lnTo>
                <a:lnTo>
                  <a:pt x="12" y="246"/>
                </a:lnTo>
                <a:lnTo>
                  <a:pt x="10" y="246"/>
                </a:lnTo>
                <a:lnTo>
                  <a:pt x="10" y="248"/>
                </a:lnTo>
                <a:lnTo>
                  <a:pt x="8" y="248"/>
                </a:lnTo>
                <a:lnTo>
                  <a:pt x="7" y="248"/>
                </a:lnTo>
                <a:lnTo>
                  <a:pt x="7" y="246"/>
                </a:lnTo>
                <a:lnTo>
                  <a:pt x="5" y="246"/>
                </a:lnTo>
                <a:lnTo>
                  <a:pt x="5" y="244"/>
                </a:lnTo>
                <a:lnTo>
                  <a:pt x="4" y="243"/>
                </a:lnTo>
                <a:lnTo>
                  <a:pt x="4" y="241"/>
                </a:lnTo>
                <a:lnTo>
                  <a:pt x="2" y="240"/>
                </a:lnTo>
                <a:lnTo>
                  <a:pt x="0" y="240"/>
                </a:lnTo>
                <a:lnTo>
                  <a:pt x="2" y="238"/>
                </a:lnTo>
                <a:lnTo>
                  <a:pt x="5" y="240"/>
                </a:lnTo>
                <a:lnTo>
                  <a:pt x="8" y="238"/>
                </a:lnTo>
                <a:lnTo>
                  <a:pt x="8" y="236"/>
                </a:lnTo>
                <a:lnTo>
                  <a:pt x="7" y="236"/>
                </a:lnTo>
                <a:lnTo>
                  <a:pt x="2" y="236"/>
                </a:lnTo>
                <a:lnTo>
                  <a:pt x="2" y="235"/>
                </a:lnTo>
                <a:lnTo>
                  <a:pt x="2" y="232"/>
                </a:lnTo>
                <a:lnTo>
                  <a:pt x="2" y="230"/>
                </a:lnTo>
                <a:lnTo>
                  <a:pt x="2" y="225"/>
                </a:lnTo>
                <a:lnTo>
                  <a:pt x="2" y="221"/>
                </a:lnTo>
                <a:lnTo>
                  <a:pt x="2" y="200"/>
                </a:lnTo>
                <a:lnTo>
                  <a:pt x="4" y="200"/>
                </a:lnTo>
                <a:lnTo>
                  <a:pt x="4" y="198"/>
                </a:lnTo>
                <a:lnTo>
                  <a:pt x="5" y="198"/>
                </a:lnTo>
                <a:lnTo>
                  <a:pt x="5" y="197"/>
                </a:lnTo>
                <a:lnTo>
                  <a:pt x="5" y="195"/>
                </a:lnTo>
                <a:lnTo>
                  <a:pt x="5" y="193"/>
                </a:lnTo>
                <a:lnTo>
                  <a:pt x="7" y="193"/>
                </a:lnTo>
                <a:lnTo>
                  <a:pt x="7" y="192"/>
                </a:lnTo>
                <a:lnTo>
                  <a:pt x="7" y="190"/>
                </a:lnTo>
                <a:lnTo>
                  <a:pt x="8" y="190"/>
                </a:lnTo>
                <a:lnTo>
                  <a:pt x="10" y="190"/>
                </a:lnTo>
                <a:lnTo>
                  <a:pt x="12" y="190"/>
                </a:lnTo>
                <a:lnTo>
                  <a:pt x="12" y="189"/>
                </a:lnTo>
                <a:lnTo>
                  <a:pt x="15" y="187"/>
                </a:lnTo>
                <a:lnTo>
                  <a:pt x="15" y="185"/>
                </a:lnTo>
                <a:lnTo>
                  <a:pt x="13" y="185"/>
                </a:lnTo>
                <a:lnTo>
                  <a:pt x="13" y="184"/>
                </a:lnTo>
                <a:lnTo>
                  <a:pt x="12" y="182"/>
                </a:lnTo>
                <a:lnTo>
                  <a:pt x="12" y="181"/>
                </a:lnTo>
                <a:lnTo>
                  <a:pt x="12" y="179"/>
                </a:lnTo>
                <a:lnTo>
                  <a:pt x="10" y="179"/>
                </a:lnTo>
                <a:lnTo>
                  <a:pt x="10" y="177"/>
                </a:lnTo>
                <a:lnTo>
                  <a:pt x="8" y="177"/>
                </a:lnTo>
                <a:lnTo>
                  <a:pt x="8" y="176"/>
                </a:lnTo>
                <a:lnTo>
                  <a:pt x="8" y="174"/>
                </a:lnTo>
                <a:lnTo>
                  <a:pt x="8" y="173"/>
                </a:lnTo>
                <a:lnTo>
                  <a:pt x="8" y="171"/>
                </a:lnTo>
                <a:lnTo>
                  <a:pt x="7" y="171"/>
                </a:lnTo>
                <a:lnTo>
                  <a:pt x="7" y="169"/>
                </a:lnTo>
                <a:lnTo>
                  <a:pt x="7" y="168"/>
                </a:lnTo>
                <a:lnTo>
                  <a:pt x="7" y="166"/>
                </a:lnTo>
                <a:lnTo>
                  <a:pt x="8" y="166"/>
                </a:lnTo>
                <a:lnTo>
                  <a:pt x="8" y="165"/>
                </a:lnTo>
                <a:lnTo>
                  <a:pt x="10" y="165"/>
                </a:lnTo>
                <a:lnTo>
                  <a:pt x="12" y="165"/>
                </a:lnTo>
                <a:lnTo>
                  <a:pt x="13" y="165"/>
                </a:lnTo>
                <a:lnTo>
                  <a:pt x="15" y="165"/>
                </a:lnTo>
                <a:lnTo>
                  <a:pt x="15" y="163"/>
                </a:lnTo>
                <a:lnTo>
                  <a:pt x="16" y="163"/>
                </a:lnTo>
                <a:lnTo>
                  <a:pt x="16" y="161"/>
                </a:lnTo>
                <a:lnTo>
                  <a:pt x="15" y="160"/>
                </a:lnTo>
                <a:lnTo>
                  <a:pt x="15" y="158"/>
                </a:lnTo>
                <a:lnTo>
                  <a:pt x="15" y="157"/>
                </a:lnTo>
                <a:lnTo>
                  <a:pt x="16" y="155"/>
                </a:lnTo>
                <a:lnTo>
                  <a:pt x="18" y="153"/>
                </a:lnTo>
                <a:lnTo>
                  <a:pt x="20" y="153"/>
                </a:lnTo>
                <a:lnTo>
                  <a:pt x="20" y="152"/>
                </a:lnTo>
                <a:lnTo>
                  <a:pt x="18" y="152"/>
                </a:lnTo>
                <a:lnTo>
                  <a:pt x="20" y="149"/>
                </a:lnTo>
                <a:lnTo>
                  <a:pt x="20" y="147"/>
                </a:lnTo>
                <a:lnTo>
                  <a:pt x="20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2"/>
                </a:lnTo>
                <a:lnTo>
                  <a:pt x="18" y="141"/>
                </a:lnTo>
                <a:lnTo>
                  <a:pt x="20" y="139"/>
                </a:lnTo>
                <a:lnTo>
                  <a:pt x="18" y="137"/>
                </a:lnTo>
                <a:lnTo>
                  <a:pt x="20" y="137"/>
                </a:lnTo>
                <a:lnTo>
                  <a:pt x="21" y="137"/>
                </a:lnTo>
                <a:lnTo>
                  <a:pt x="23" y="136"/>
                </a:lnTo>
                <a:lnTo>
                  <a:pt x="24" y="136"/>
                </a:lnTo>
                <a:lnTo>
                  <a:pt x="26" y="134"/>
                </a:lnTo>
                <a:lnTo>
                  <a:pt x="28" y="134"/>
                </a:lnTo>
                <a:lnTo>
                  <a:pt x="29" y="134"/>
                </a:lnTo>
                <a:lnTo>
                  <a:pt x="29" y="133"/>
                </a:lnTo>
                <a:lnTo>
                  <a:pt x="31" y="133"/>
                </a:lnTo>
                <a:lnTo>
                  <a:pt x="31" y="134"/>
                </a:lnTo>
                <a:lnTo>
                  <a:pt x="32" y="133"/>
                </a:lnTo>
                <a:lnTo>
                  <a:pt x="31" y="133"/>
                </a:lnTo>
                <a:lnTo>
                  <a:pt x="31" y="131"/>
                </a:lnTo>
                <a:lnTo>
                  <a:pt x="31" y="129"/>
                </a:lnTo>
                <a:lnTo>
                  <a:pt x="32" y="129"/>
                </a:lnTo>
                <a:lnTo>
                  <a:pt x="34" y="128"/>
                </a:lnTo>
                <a:lnTo>
                  <a:pt x="36" y="128"/>
                </a:lnTo>
                <a:lnTo>
                  <a:pt x="37" y="129"/>
                </a:lnTo>
                <a:lnTo>
                  <a:pt x="37" y="128"/>
                </a:lnTo>
                <a:lnTo>
                  <a:pt x="39" y="128"/>
                </a:lnTo>
                <a:lnTo>
                  <a:pt x="39" y="126"/>
                </a:lnTo>
                <a:lnTo>
                  <a:pt x="39" y="125"/>
                </a:lnTo>
                <a:lnTo>
                  <a:pt x="39" y="123"/>
                </a:lnTo>
                <a:lnTo>
                  <a:pt x="39" y="121"/>
                </a:lnTo>
                <a:lnTo>
                  <a:pt x="37" y="120"/>
                </a:lnTo>
                <a:lnTo>
                  <a:pt x="37" y="118"/>
                </a:lnTo>
                <a:lnTo>
                  <a:pt x="39" y="117"/>
                </a:lnTo>
                <a:lnTo>
                  <a:pt x="39" y="115"/>
                </a:lnTo>
                <a:lnTo>
                  <a:pt x="40" y="115"/>
                </a:lnTo>
                <a:lnTo>
                  <a:pt x="40" y="113"/>
                </a:lnTo>
                <a:lnTo>
                  <a:pt x="40" y="112"/>
                </a:lnTo>
                <a:lnTo>
                  <a:pt x="39" y="112"/>
                </a:lnTo>
                <a:lnTo>
                  <a:pt x="39" y="110"/>
                </a:lnTo>
                <a:lnTo>
                  <a:pt x="40" y="110"/>
                </a:lnTo>
                <a:lnTo>
                  <a:pt x="40" y="109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40" y="102"/>
                </a:lnTo>
                <a:lnTo>
                  <a:pt x="40" y="101"/>
                </a:lnTo>
                <a:lnTo>
                  <a:pt x="40" y="91"/>
                </a:lnTo>
                <a:lnTo>
                  <a:pt x="42" y="86"/>
                </a:lnTo>
                <a:lnTo>
                  <a:pt x="42" y="85"/>
                </a:lnTo>
                <a:lnTo>
                  <a:pt x="42" y="81"/>
                </a:lnTo>
                <a:lnTo>
                  <a:pt x="40" y="78"/>
                </a:lnTo>
                <a:lnTo>
                  <a:pt x="40" y="75"/>
                </a:lnTo>
                <a:lnTo>
                  <a:pt x="40" y="73"/>
                </a:lnTo>
                <a:lnTo>
                  <a:pt x="40" y="70"/>
                </a:lnTo>
                <a:lnTo>
                  <a:pt x="42" y="70"/>
                </a:lnTo>
                <a:lnTo>
                  <a:pt x="42" y="69"/>
                </a:lnTo>
                <a:lnTo>
                  <a:pt x="44" y="69"/>
                </a:lnTo>
                <a:lnTo>
                  <a:pt x="44" y="64"/>
                </a:lnTo>
                <a:lnTo>
                  <a:pt x="47" y="64"/>
                </a:lnTo>
                <a:lnTo>
                  <a:pt x="50" y="64"/>
                </a:lnTo>
                <a:lnTo>
                  <a:pt x="52" y="64"/>
                </a:lnTo>
                <a:lnTo>
                  <a:pt x="61" y="64"/>
                </a:lnTo>
                <a:lnTo>
                  <a:pt x="63" y="64"/>
                </a:lnTo>
                <a:lnTo>
                  <a:pt x="64" y="64"/>
                </a:lnTo>
                <a:lnTo>
                  <a:pt x="66" y="64"/>
                </a:lnTo>
                <a:lnTo>
                  <a:pt x="76" y="64"/>
                </a:lnTo>
                <a:lnTo>
                  <a:pt x="76" y="62"/>
                </a:lnTo>
                <a:lnTo>
                  <a:pt x="79" y="62"/>
                </a:lnTo>
                <a:lnTo>
                  <a:pt x="85" y="62"/>
                </a:lnTo>
                <a:lnTo>
                  <a:pt x="92" y="62"/>
                </a:lnTo>
                <a:lnTo>
                  <a:pt x="92" y="64"/>
                </a:lnTo>
                <a:lnTo>
                  <a:pt x="93" y="64"/>
                </a:lnTo>
                <a:lnTo>
                  <a:pt x="95" y="64"/>
                </a:lnTo>
                <a:lnTo>
                  <a:pt x="96" y="69"/>
                </a:lnTo>
                <a:lnTo>
                  <a:pt x="103" y="69"/>
                </a:lnTo>
                <a:lnTo>
                  <a:pt x="108" y="69"/>
                </a:lnTo>
                <a:lnTo>
                  <a:pt x="109" y="69"/>
                </a:lnTo>
                <a:lnTo>
                  <a:pt x="111" y="69"/>
                </a:lnTo>
                <a:lnTo>
                  <a:pt x="111" y="70"/>
                </a:lnTo>
                <a:lnTo>
                  <a:pt x="114" y="70"/>
                </a:lnTo>
                <a:lnTo>
                  <a:pt x="114" y="69"/>
                </a:lnTo>
                <a:lnTo>
                  <a:pt x="120" y="69"/>
                </a:lnTo>
                <a:lnTo>
                  <a:pt x="124" y="69"/>
                </a:lnTo>
                <a:lnTo>
                  <a:pt x="125" y="69"/>
                </a:lnTo>
                <a:lnTo>
                  <a:pt x="128" y="69"/>
                </a:lnTo>
                <a:lnTo>
                  <a:pt x="130" y="69"/>
                </a:lnTo>
                <a:lnTo>
                  <a:pt x="136" y="69"/>
                </a:lnTo>
                <a:lnTo>
                  <a:pt x="138" y="69"/>
                </a:lnTo>
                <a:lnTo>
                  <a:pt x="140" y="59"/>
                </a:lnTo>
                <a:lnTo>
                  <a:pt x="146" y="59"/>
                </a:lnTo>
                <a:lnTo>
                  <a:pt x="148" y="59"/>
                </a:lnTo>
                <a:lnTo>
                  <a:pt x="149" y="59"/>
                </a:lnTo>
                <a:lnTo>
                  <a:pt x="156" y="59"/>
                </a:lnTo>
                <a:lnTo>
                  <a:pt x="159" y="59"/>
                </a:lnTo>
                <a:lnTo>
                  <a:pt x="165" y="59"/>
                </a:lnTo>
                <a:lnTo>
                  <a:pt x="167" y="59"/>
                </a:lnTo>
                <a:lnTo>
                  <a:pt x="168" y="59"/>
                </a:lnTo>
                <a:lnTo>
                  <a:pt x="172" y="59"/>
                </a:lnTo>
                <a:lnTo>
                  <a:pt x="173" y="56"/>
                </a:lnTo>
                <a:lnTo>
                  <a:pt x="180" y="46"/>
                </a:lnTo>
                <a:lnTo>
                  <a:pt x="183" y="43"/>
                </a:lnTo>
                <a:lnTo>
                  <a:pt x="186" y="41"/>
                </a:lnTo>
                <a:lnTo>
                  <a:pt x="189" y="40"/>
                </a:lnTo>
                <a:lnTo>
                  <a:pt x="189" y="38"/>
                </a:lnTo>
                <a:lnTo>
                  <a:pt x="189" y="37"/>
                </a:lnTo>
                <a:lnTo>
                  <a:pt x="189" y="35"/>
                </a:lnTo>
                <a:lnTo>
                  <a:pt x="191" y="33"/>
                </a:lnTo>
                <a:lnTo>
                  <a:pt x="192" y="32"/>
                </a:lnTo>
                <a:lnTo>
                  <a:pt x="196" y="32"/>
                </a:lnTo>
                <a:lnTo>
                  <a:pt x="196" y="30"/>
                </a:lnTo>
                <a:lnTo>
                  <a:pt x="197" y="29"/>
                </a:lnTo>
                <a:lnTo>
                  <a:pt x="197" y="27"/>
                </a:lnTo>
                <a:lnTo>
                  <a:pt x="199" y="25"/>
                </a:lnTo>
                <a:lnTo>
                  <a:pt x="197" y="24"/>
                </a:lnTo>
                <a:lnTo>
                  <a:pt x="199" y="22"/>
                </a:lnTo>
                <a:lnTo>
                  <a:pt x="199" y="19"/>
                </a:lnTo>
                <a:lnTo>
                  <a:pt x="197" y="16"/>
                </a:lnTo>
                <a:lnTo>
                  <a:pt x="202" y="11"/>
                </a:lnTo>
                <a:lnTo>
                  <a:pt x="202" y="9"/>
                </a:lnTo>
                <a:lnTo>
                  <a:pt x="204" y="9"/>
                </a:lnTo>
                <a:lnTo>
                  <a:pt x="205" y="9"/>
                </a:lnTo>
                <a:lnTo>
                  <a:pt x="205" y="8"/>
                </a:lnTo>
                <a:lnTo>
                  <a:pt x="205" y="6"/>
                </a:lnTo>
                <a:lnTo>
                  <a:pt x="205" y="3"/>
                </a:lnTo>
                <a:lnTo>
                  <a:pt x="208" y="3"/>
                </a:lnTo>
                <a:lnTo>
                  <a:pt x="210" y="1"/>
                </a:lnTo>
                <a:lnTo>
                  <a:pt x="212" y="1"/>
                </a:lnTo>
                <a:lnTo>
                  <a:pt x="212" y="0"/>
                </a:lnTo>
                <a:lnTo>
                  <a:pt x="213" y="0"/>
                </a:lnTo>
                <a:lnTo>
                  <a:pt x="215" y="0"/>
                </a:lnTo>
                <a:lnTo>
                  <a:pt x="218" y="1"/>
                </a:lnTo>
                <a:lnTo>
                  <a:pt x="218" y="3"/>
                </a:lnTo>
                <a:lnTo>
                  <a:pt x="220" y="3"/>
                </a:lnTo>
                <a:lnTo>
                  <a:pt x="221" y="5"/>
                </a:lnTo>
                <a:lnTo>
                  <a:pt x="224" y="6"/>
                </a:lnTo>
                <a:lnTo>
                  <a:pt x="228" y="8"/>
                </a:lnTo>
                <a:close/>
              </a:path>
            </a:pathLst>
          </a:custGeom>
          <a:solidFill>
            <a:srgbClr val="8C805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7"/>
          <p:cNvSpPr>
            <a:spLocks/>
          </p:cNvSpPr>
          <p:nvPr/>
        </p:nvSpPr>
        <p:spPr bwMode="auto">
          <a:xfrm>
            <a:off x="6121401" y="5267326"/>
            <a:ext cx="347663" cy="431800"/>
          </a:xfrm>
          <a:custGeom>
            <a:avLst/>
            <a:gdLst/>
            <a:ahLst/>
            <a:cxnLst>
              <a:cxn ang="0">
                <a:pos x="109" y="10"/>
              </a:cxn>
              <a:cxn ang="0">
                <a:pos x="117" y="18"/>
              </a:cxn>
              <a:cxn ang="0">
                <a:pos x="118" y="26"/>
              </a:cxn>
              <a:cxn ang="0">
                <a:pos x="117" y="34"/>
              </a:cxn>
              <a:cxn ang="0">
                <a:pos x="118" y="45"/>
              </a:cxn>
              <a:cxn ang="0">
                <a:pos x="125" y="56"/>
              </a:cxn>
              <a:cxn ang="0">
                <a:pos x="142" y="50"/>
              </a:cxn>
              <a:cxn ang="0">
                <a:pos x="152" y="60"/>
              </a:cxn>
              <a:cxn ang="0">
                <a:pos x="155" y="69"/>
              </a:cxn>
              <a:cxn ang="0">
                <a:pos x="157" y="109"/>
              </a:cxn>
              <a:cxn ang="0">
                <a:pos x="157" y="125"/>
              </a:cxn>
              <a:cxn ang="0">
                <a:pos x="170" y="141"/>
              </a:cxn>
              <a:cxn ang="0">
                <a:pos x="184" y="146"/>
              </a:cxn>
              <a:cxn ang="0">
                <a:pos x="208" y="146"/>
              </a:cxn>
              <a:cxn ang="0">
                <a:pos x="218" y="176"/>
              </a:cxn>
              <a:cxn ang="0">
                <a:pos x="206" y="191"/>
              </a:cxn>
              <a:cxn ang="0">
                <a:pos x="202" y="199"/>
              </a:cxn>
              <a:cxn ang="0">
                <a:pos x="197" y="191"/>
              </a:cxn>
              <a:cxn ang="0">
                <a:pos x="186" y="191"/>
              </a:cxn>
              <a:cxn ang="0">
                <a:pos x="189" y="202"/>
              </a:cxn>
              <a:cxn ang="0">
                <a:pos x="189" y="221"/>
              </a:cxn>
              <a:cxn ang="0">
                <a:pos x="195" y="232"/>
              </a:cxn>
              <a:cxn ang="0">
                <a:pos x="187" y="232"/>
              </a:cxn>
              <a:cxn ang="0">
                <a:pos x="181" y="239"/>
              </a:cxn>
              <a:cxn ang="0">
                <a:pos x="174" y="243"/>
              </a:cxn>
              <a:cxn ang="0">
                <a:pos x="163" y="253"/>
              </a:cxn>
              <a:cxn ang="0">
                <a:pos x="150" y="267"/>
              </a:cxn>
              <a:cxn ang="0">
                <a:pos x="128" y="272"/>
              </a:cxn>
              <a:cxn ang="0">
                <a:pos x="43" y="272"/>
              </a:cxn>
              <a:cxn ang="0">
                <a:pos x="11" y="264"/>
              </a:cxn>
              <a:cxn ang="0">
                <a:pos x="3" y="253"/>
              </a:cxn>
              <a:cxn ang="0">
                <a:pos x="3" y="250"/>
              </a:cxn>
              <a:cxn ang="0">
                <a:pos x="2" y="239"/>
              </a:cxn>
              <a:cxn ang="0">
                <a:pos x="8" y="231"/>
              </a:cxn>
              <a:cxn ang="0">
                <a:pos x="6" y="221"/>
              </a:cxn>
              <a:cxn ang="0">
                <a:pos x="13" y="211"/>
              </a:cxn>
              <a:cxn ang="0">
                <a:pos x="14" y="202"/>
              </a:cxn>
              <a:cxn ang="0">
                <a:pos x="11" y="195"/>
              </a:cxn>
              <a:cxn ang="0">
                <a:pos x="10" y="189"/>
              </a:cxn>
              <a:cxn ang="0">
                <a:pos x="14" y="184"/>
              </a:cxn>
              <a:cxn ang="0">
                <a:pos x="13" y="173"/>
              </a:cxn>
              <a:cxn ang="0">
                <a:pos x="22" y="171"/>
              </a:cxn>
              <a:cxn ang="0">
                <a:pos x="32" y="170"/>
              </a:cxn>
              <a:cxn ang="0">
                <a:pos x="45" y="175"/>
              </a:cxn>
              <a:cxn ang="0">
                <a:pos x="54" y="181"/>
              </a:cxn>
              <a:cxn ang="0">
                <a:pos x="59" y="175"/>
              </a:cxn>
              <a:cxn ang="0">
                <a:pos x="54" y="162"/>
              </a:cxn>
              <a:cxn ang="0">
                <a:pos x="51" y="152"/>
              </a:cxn>
              <a:cxn ang="0">
                <a:pos x="53" y="143"/>
              </a:cxn>
              <a:cxn ang="0">
                <a:pos x="62" y="131"/>
              </a:cxn>
              <a:cxn ang="0">
                <a:pos x="66" y="96"/>
              </a:cxn>
              <a:cxn ang="0">
                <a:pos x="82" y="88"/>
              </a:cxn>
              <a:cxn ang="0">
                <a:pos x="82" y="76"/>
              </a:cxn>
              <a:cxn ang="0">
                <a:pos x="77" y="63"/>
              </a:cxn>
              <a:cxn ang="0">
                <a:pos x="74" y="53"/>
              </a:cxn>
              <a:cxn ang="0">
                <a:pos x="82" y="40"/>
              </a:cxn>
              <a:cxn ang="0">
                <a:pos x="83" y="29"/>
              </a:cxn>
              <a:cxn ang="0">
                <a:pos x="80" y="12"/>
              </a:cxn>
              <a:cxn ang="0">
                <a:pos x="93" y="4"/>
              </a:cxn>
              <a:cxn ang="0">
                <a:pos x="104" y="4"/>
              </a:cxn>
            </a:cxnLst>
            <a:rect l="0" t="0" r="r" b="b"/>
            <a:pathLst>
              <a:path w="219" h="272">
                <a:moveTo>
                  <a:pt x="104" y="5"/>
                </a:moveTo>
                <a:lnTo>
                  <a:pt x="104" y="7"/>
                </a:lnTo>
                <a:lnTo>
                  <a:pt x="106" y="7"/>
                </a:lnTo>
                <a:lnTo>
                  <a:pt x="107" y="7"/>
                </a:lnTo>
                <a:lnTo>
                  <a:pt x="109" y="8"/>
                </a:lnTo>
                <a:lnTo>
                  <a:pt x="110" y="10"/>
                </a:lnTo>
                <a:lnTo>
                  <a:pt x="109" y="10"/>
                </a:lnTo>
                <a:lnTo>
                  <a:pt x="110" y="12"/>
                </a:lnTo>
                <a:lnTo>
                  <a:pt x="110" y="13"/>
                </a:lnTo>
                <a:lnTo>
                  <a:pt x="112" y="15"/>
                </a:lnTo>
                <a:lnTo>
                  <a:pt x="114" y="15"/>
                </a:lnTo>
                <a:lnTo>
                  <a:pt x="115" y="16"/>
                </a:lnTo>
                <a:lnTo>
                  <a:pt x="117" y="16"/>
                </a:lnTo>
                <a:lnTo>
                  <a:pt x="117" y="18"/>
                </a:lnTo>
                <a:lnTo>
                  <a:pt x="117" y="20"/>
                </a:lnTo>
                <a:lnTo>
                  <a:pt x="118" y="20"/>
                </a:lnTo>
                <a:lnTo>
                  <a:pt x="118" y="21"/>
                </a:lnTo>
                <a:lnTo>
                  <a:pt x="120" y="23"/>
                </a:lnTo>
                <a:lnTo>
                  <a:pt x="118" y="23"/>
                </a:lnTo>
                <a:lnTo>
                  <a:pt x="118" y="24"/>
                </a:lnTo>
                <a:lnTo>
                  <a:pt x="118" y="26"/>
                </a:lnTo>
                <a:lnTo>
                  <a:pt x="117" y="26"/>
                </a:lnTo>
                <a:lnTo>
                  <a:pt x="117" y="28"/>
                </a:lnTo>
                <a:lnTo>
                  <a:pt x="115" y="28"/>
                </a:lnTo>
                <a:lnTo>
                  <a:pt x="115" y="29"/>
                </a:lnTo>
                <a:lnTo>
                  <a:pt x="115" y="31"/>
                </a:lnTo>
                <a:lnTo>
                  <a:pt x="117" y="32"/>
                </a:lnTo>
                <a:lnTo>
                  <a:pt x="117" y="34"/>
                </a:lnTo>
                <a:lnTo>
                  <a:pt x="118" y="34"/>
                </a:lnTo>
                <a:lnTo>
                  <a:pt x="122" y="39"/>
                </a:lnTo>
                <a:lnTo>
                  <a:pt x="122" y="40"/>
                </a:lnTo>
                <a:lnTo>
                  <a:pt x="120" y="40"/>
                </a:lnTo>
                <a:lnTo>
                  <a:pt x="120" y="42"/>
                </a:lnTo>
                <a:lnTo>
                  <a:pt x="120" y="44"/>
                </a:lnTo>
                <a:lnTo>
                  <a:pt x="118" y="45"/>
                </a:lnTo>
                <a:lnTo>
                  <a:pt x="118" y="47"/>
                </a:lnTo>
                <a:lnTo>
                  <a:pt x="118" y="50"/>
                </a:lnTo>
                <a:lnTo>
                  <a:pt x="118" y="53"/>
                </a:lnTo>
                <a:lnTo>
                  <a:pt x="120" y="55"/>
                </a:lnTo>
                <a:lnTo>
                  <a:pt x="122" y="55"/>
                </a:lnTo>
                <a:lnTo>
                  <a:pt x="123" y="56"/>
                </a:lnTo>
                <a:lnTo>
                  <a:pt x="125" y="56"/>
                </a:lnTo>
                <a:lnTo>
                  <a:pt x="128" y="60"/>
                </a:lnTo>
                <a:lnTo>
                  <a:pt x="130" y="60"/>
                </a:lnTo>
                <a:lnTo>
                  <a:pt x="131" y="58"/>
                </a:lnTo>
                <a:lnTo>
                  <a:pt x="133" y="56"/>
                </a:lnTo>
                <a:lnTo>
                  <a:pt x="136" y="55"/>
                </a:lnTo>
                <a:lnTo>
                  <a:pt x="138" y="52"/>
                </a:lnTo>
                <a:lnTo>
                  <a:pt x="142" y="50"/>
                </a:lnTo>
                <a:lnTo>
                  <a:pt x="146" y="53"/>
                </a:lnTo>
                <a:lnTo>
                  <a:pt x="147" y="53"/>
                </a:lnTo>
                <a:lnTo>
                  <a:pt x="147" y="55"/>
                </a:lnTo>
                <a:lnTo>
                  <a:pt x="150" y="55"/>
                </a:lnTo>
                <a:lnTo>
                  <a:pt x="150" y="56"/>
                </a:lnTo>
                <a:lnTo>
                  <a:pt x="152" y="58"/>
                </a:lnTo>
                <a:lnTo>
                  <a:pt x="152" y="60"/>
                </a:lnTo>
                <a:lnTo>
                  <a:pt x="154" y="61"/>
                </a:lnTo>
                <a:lnTo>
                  <a:pt x="154" y="63"/>
                </a:lnTo>
                <a:lnTo>
                  <a:pt x="154" y="64"/>
                </a:lnTo>
                <a:lnTo>
                  <a:pt x="154" y="66"/>
                </a:lnTo>
                <a:lnTo>
                  <a:pt x="154" y="68"/>
                </a:lnTo>
                <a:lnTo>
                  <a:pt x="155" y="68"/>
                </a:lnTo>
                <a:lnTo>
                  <a:pt x="155" y="69"/>
                </a:lnTo>
                <a:lnTo>
                  <a:pt x="155" y="74"/>
                </a:lnTo>
                <a:lnTo>
                  <a:pt x="155" y="77"/>
                </a:lnTo>
                <a:lnTo>
                  <a:pt x="157" y="87"/>
                </a:lnTo>
                <a:lnTo>
                  <a:pt x="157" y="95"/>
                </a:lnTo>
                <a:lnTo>
                  <a:pt x="157" y="101"/>
                </a:lnTo>
                <a:lnTo>
                  <a:pt x="157" y="103"/>
                </a:lnTo>
                <a:lnTo>
                  <a:pt x="157" y="109"/>
                </a:lnTo>
                <a:lnTo>
                  <a:pt x="157" y="111"/>
                </a:lnTo>
                <a:lnTo>
                  <a:pt x="157" y="114"/>
                </a:lnTo>
                <a:lnTo>
                  <a:pt x="157" y="115"/>
                </a:lnTo>
                <a:lnTo>
                  <a:pt x="157" y="119"/>
                </a:lnTo>
                <a:lnTo>
                  <a:pt x="157" y="122"/>
                </a:lnTo>
                <a:lnTo>
                  <a:pt x="157" y="123"/>
                </a:lnTo>
                <a:lnTo>
                  <a:pt x="157" y="125"/>
                </a:lnTo>
                <a:lnTo>
                  <a:pt x="157" y="127"/>
                </a:lnTo>
                <a:lnTo>
                  <a:pt x="157" y="130"/>
                </a:lnTo>
                <a:lnTo>
                  <a:pt x="158" y="133"/>
                </a:lnTo>
                <a:lnTo>
                  <a:pt x="158" y="141"/>
                </a:lnTo>
                <a:lnTo>
                  <a:pt x="166" y="141"/>
                </a:lnTo>
                <a:lnTo>
                  <a:pt x="168" y="141"/>
                </a:lnTo>
                <a:lnTo>
                  <a:pt x="170" y="141"/>
                </a:lnTo>
                <a:lnTo>
                  <a:pt x="171" y="141"/>
                </a:lnTo>
                <a:lnTo>
                  <a:pt x="171" y="143"/>
                </a:lnTo>
                <a:lnTo>
                  <a:pt x="176" y="143"/>
                </a:lnTo>
                <a:lnTo>
                  <a:pt x="178" y="143"/>
                </a:lnTo>
                <a:lnTo>
                  <a:pt x="181" y="143"/>
                </a:lnTo>
                <a:lnTo>
                  <a:pt x="184" y="143"/>
                </a:lnTo>
                <a:lnTo>
                  <a:pt x="184" y="146"/>
                </a:lnTo>
                <a:lnTo>
                  <a:pt x="186" y="146"/>
                </a:lnTo>
                <a:lnTo>
                  <a:pt x="195" y="146"/>
                </a:lnTo>
                <a:lnTo>
                  <a:pt x="197" y="146"/>
                </a:lnTo>
                <a:lnTo>
                  <a:pt x="200" y="147"/>
                </a:lnTo>
                <a:lnTo>
                  <a:pt x="203" y="147"/>
                </a:lnTo>
                <a:lnTo>
                  <a:pt x="203" y="146"/>
                </a:lnTo>
                <a:lnTo>
                  <a:pt x="208" y="146"/>
                </a:lnTo>
                <a:lnTo>
                  <a:pt x="216" y="147"/>
                </a:lnTo>
                <a:lnTo>
                  <a:pt x="219" y="147"/>
                </a:lnTo>
                <a:lnTo>
                  <a:pt x="219" y="155"/>
                </a:lnTo>
                <a:lnTo>
                  <a:pt x="218" y="155"/>
                </a:lnTo>
                <a:lnTo>
                  <a:pt x="218" y="168"/>
                </a:lnTo>
                <a:lnTo>
                  <a:pt x="218" y="175"/>
                </a:lnTo>
                <a:lnTo>
                  <a:pt x="218" y="176"/>
                </a:lnTo>
                <a:lnTo>
                  <a:pt x="218" y="178"/>
                </a:lnTo>
                <a:lnTo>
                  <a:pt x="218" y="179"/>
                </a:lnTo>
                <a:lnTo>
                  <a:pt x="218" y="184"/>
                </a:lnTo>
                <a:lnTo>
                  <a:pt x="218" y="191"/>
                </a:lnTo>
                <a:lnTo>
                  <a:pt x="214" y="191"/>
                </a:lnTo>
                <a:lnTo>
                  <a:pt x="213" y="191"/>
                </a:lnTo>
                <a:lnTo>
                  <a:pt x="206" y="191"/>
                </a:lnTo>
                <a:lnTo>
                  <a:pt x="205" y="191"/>
                </a:lnTo>
                <a:lnTo>
                  <a:pt x="202" y="191"/>
                </a:lnTo>
                <a:lnTo>
                  <a:pt x="202" y="192"/>
                </a:lnTo>
                <a:lnTo>
                  <a:pt x="203" y="192"/>
                </a:lnTo>
                <a:lnTo>
                  <a:pt x="203" y="194"/>
                </a:lnTo>
                <a:lnTo>
                  <a:pt x="203" y="199"/>
                </a:lnTo>
                <a:lnTo>
                  <a:pt x="202" y="199"/>
                </a:lnTo>
                <a:lnTo>
                  <a:pt x="200" y="199"/>
                </a:lnTo>
                <a:lnTo>
                  <a:pt x="200" y="195"/>
                </a:lnTo>
                <a:lnTo>
                  <a:pt x="200" y="194"/>
                </a:lnTo>
                <a:lnTo>
                  <a:pt x="200" y="192"/>
                </a:lnTo>
                <a:lnTo>
                  <a:pt x="198" y="192"/>
                </a:lnTo>
                <a:lnTo>
                  <a:pt x="197" y="192"/>
                </a:lnTo>
                <a:lnTo>
                  <a:pt x="197" y="191"/>
                </a:lnTo>
                <a:lnTo>
                  <a:pt x="195" y="191"/>
                </a:lnTo>
                <a:lnTo>
                  <a:pt x="194" y="191"/>
                </a:lnTo>
                <a:lnTo>
                  <a:pt x="192" y="191"/>
                </a:lnTo>
                <a:lnTo>
                  <a:pt x="190" y="191"/>
                </a:lnTo>
                <a:lnTo>
                  <a:pt x="189" y="191"/>
                </a:lnTo>
                <a:lnTo>
                  <a:pt x="187" y="191"/>
                </a:lnTo>
                <a:lnTo>
                  <a:pt x="186" y="191"/>
                </a:lnTo>
                <a:lnTo>
                  <a:pt x="186" y="192"/>
                </a:lnTo>
                <a:lnTo>
                  <a:pt x="186" y="195"/>
                </a:lnTo>
                <a:lnTo>
                  <a:pt x="187" y="195"/>
                </a:lnTo>
                <a:lnTo>
                  <a:pt x="187" y="197"/>
                </a:lnTo>
                <a:lnTo>
                  <a:pt x="187" y="200"/>
                </a:lnTo>
                <a:lnTo>
                  <a:pt x="189" y="200"/>
                </a:lnTo>
                <a:lnTo>
                  <a:pt x="189" y="202"/>
                </a:lnTo>
                <a:lnTo>
                  <a:pt x="190" y="202"/>
                </a:lnTo>
                <a:lnTo>
                  <a:pt x="189" y="202"/>
                </a:lnTo>
                <a:lnTo>
                  <a:pt x="189" y="205"/>
                </a:lnTo>
                <a:lnTo>
                  <a:pt x="189" y="210"/>
                </a:lnTo>
                <a:lnTo>
                  <a:pt x="189" y="213"/>
                </a:lnTo>
                <a:lnTo>
                  <a:pt x="189" y="218"/>
                </a:lnTo>
                <a:lnTo>
                  <a:pt x="189" y="221"/>
                </a:lnTo>
                <a:lnTo>
                  <a:pt x="189" y="224"/>
                </a:lnTo>
                <a:lnTo>
                  <a:pt x="189" y="226"/>
                </a:lnTo>
                <a:lnTo>
                  <a:pt x="194" y="226"/>
                </a:lnTo>
                <a:lnTo>
                  <a:pt x="194" y="231"/>
                </a:lnTo>
                <a:lnTo>
                  <a:pt x="197" y="231"/>
                </a:lnTo>
                <a:lnTo>
                  <a:pt x="197" y="232"/>
                </a:lnTo>
                <a:lnTo>
                  <a:pt x="195" y="232"/>
                </a:lnTo>
                <a:lnTo>
                  <a:pt x="195" y="234"/>
                </a:lnTo>
                <a:lnTo>
                  <a:pt x="194" y="234"/>
                </a:lnTo>
                <a:lnTo>
                  <a:pt x="192" y="234"/>
                </a:lnTo>
                <a:lnTo>
                  <a:pt x="192" y="232"/>
                </a:lnTo>
                <a:lnTo>
                  <a:pt x="190" y="232"/>
                </a:lnTo>
                <a:lnTo>
                  <a:pt x="189" y="232"/>
                </a:lnTo>
                <a:lnTo>
                  <a:pt x="187" y="232"/>
                </a:lnTo>
                <a:lnTo>
                  <a:pt x="187" y="234"/>
                </a:lnTo>
                <a:lnTo>
                  <a:pt x="186" y="234"/>
                </a:lnTo>
                <a:lnTo>
                  <a:pt x="186" y="235"/>
                </a:lnTo>
                <a:lnTo>
                  <a:pt x="184" y="235"/>
                </a:lnTo>
                <a:lnTo>
                  <a:pt x="184" y="237"/>
                </a:lnTo>
                <a:lnTo>
                  <a:pt x="182" y="237"/>
                </a:lnTo>
                <a:lnTo>
                  <a:pt x="181" y="239"/>
                </a:lnTo>
                <a:lnTo>
                  <a:pt x="179" y="239"/>
                </a:lnTo>
                <a:lnTo>
                  <a:pt x="179" y="240"/>
                </a:lnTo>
                <a:lnTo>
                  <a:pt x="178" y="240"/>
                </a:lnTo>
                <a:lnTo>
                  <a:pt x="178" y="242"/>
                </a:lnTo>
                <a:lnTo>
                  <a:pt x="176" y="242"/>
                </a:lnTo>
                <a:lnTo>
                  <a:pt x="176" y="243"/>
                </a:lnTo>
                <a:lnTo>
                  <a:pt x="174" y="243"/>
                </a:lnTo>
                <a:lnTo>
                  <a:pt x="173" y="243"/>
                </a:lnTo>
                <a:lnTo>
                  <a:pt x="173" y="245"/>
                </a:lnTo>
                <a:lnTo>
                  <a:pt x="171" y="245"/>
                </a:lnTo>
                <a:lnTo>
                  <a:pt x="171" y="247"/>
                </a:lnTo>
                <a:lnTo>
                  <a:pt x="168" y="248"/>
                </a:lnTo>
                <a:lnTo>
                  <a:pt x="165" y="251"/>
                </a:lnTo>
                <a:lnTo>
                  <a:pt x="163" y="253"/>
                </a:lnTo>
                <a:lnTo>
                  <a:pt x="160" y="253"/>
                </a:lnTo>
                <a:lnTo>
                  <a:pt x="157" y="256"/>
                </a:lnTo>
                <a:lnTo>
                  <a:pt x="158" y="258"/>
                </a:lnTo>
                <a:lnTo>
                  <a:pt x="157" y="259"/>
                </a:lnTo>
                <a:lnTo>
                  <a:pt x="154" y="264"/>
                </a:lnTo>
                <a:lnTo>
                  <a:pt x="152" y="266"/>
                </a:lnTo>
                <a:lnTo>
                  <a:pt x="150" y="267"/>
                </a:lnTo>
                <a:lnTo>
                  <a:pt x="147" y="269"/>
                </a:lnTo>
                <a:lnTo>
                  <a:pt x="146" y="271"/>
                </a:lnTo>
                <a:lnTo>
                  <a:pt x="142" y="271"/>
                </a:lnTo>
                <a:lnTo>
                  <a:pt x="142" y="272"/>
                </a:lnTo>
                <a:lnTo>
                  <a:pt x="138" y="272"/>
                </a:lnTo>
                <a:lnTo>
                  <a:pt x="130" y="272"/>
                </a:lnTo>
                <a:lnTo>
                  <a:pt x="128" y="272"/>
                </a:lnTo>
                <a:lnTo>
                  <a:pt x="123" y="272"/>
                </a:lnTo>
                <a:lnTo>
                  <a:pt x="122" y="272"/>
                </a:lnTo>
                <a:lnTo>
                  <a:pt x="118" y="272"/>
                </a:lnTo>
                <a:lnTo>
                  <a:pt x="109" y="272"/>
                </a:lnTo>
                <a:lnTo>
                  <a:pt x="61" y="272"/>
                </a:lnTo>
                <a:lnTo>
                  <a:pt x="53" y="272"/>
                </a:lnTo>
                <a:lnTo>
                  <a:pt x="43" y="272"/>
                </a:lnTo>
                <a:lnTo>
                  <a:pt x="37" y="272"/>
                </a:lnTo>
                <a:lnTo>
                  <a:pt x="29" y="272"/>
                </a:lnTo>
                <a:lnTo>
                  <a:pt x="26" y="272"/>
                </a:lnTo>
                <a:lnTo>
                  <a:pt x="16" y="272"/>
                </a:lnTo>
                <a:lnTo>
                  <a:pt x="16" y="269"/>
                </a:lnTo>
                <a:lnTo>
                  <a:pt x="13" y="266"/>
                </a:lnTo>
                <a:lnTo>
                  <a:pt x="11" y="264"/>
                </a:lnTo>
                <a:lnTo>
                  <a:pt x="10" y="263"/>
                </a:lnTo>
                <a:lnTo>
                  <a:pt x="10" y="261"/>
                </a:lnTo>
                <a:lnTo>
                  <a:pt x="8" y="259"/>
                </a:lnTo>
                <a:lnTo>
                  <a:pt x="6" y="256"/>
                </a:lnTo>
                <a:lnTo>
                  <a:pt x="6" y="255"/>
                </a:lnTo>
                <a:lnTo>
                  <a:pt x="5" y="255"/>
                </a:lnTo>
                <a:lnTo>
                  <a:pt x="3" y="253"/>
                </a:lnTo>
                <a:lnTo>
                  <a:pt x="2" y="253"/>
                </a:lnTo>
                <a:lnTo>
                  <a:pt x="2" y="251"/>
                </a:lnTo>
                <a:lnTo>
                  <a:pt x="2" y="253"/>
                </a:lnTo>
                <a:lnTo>
                  <a:pt x="0" y="251"/>
                </a:lnTo>
                <a:lnTo>
                  <a:pt x="2" y="251"/>
                </a:lnTo>
                <a:lnTo>
                  <a:pt x="2" y="250"/>
                </a:lnTo>
                <a:lnTo>
                  <a:pt x="3" y="250"/>
                </a:lnTo>
                <a:lnTo>
                  <a:pt x="5" y="248"/>
                </a:lnTo>
                <a:lnTo>
                  <a:pt x="6" y="248"/>
                </a:lnTo>
                <a:lnTo>
                  <a:pt x="6" y="247"/>
                </a:lnTo>
                <a:lnTo>
                  <a:pt x="5" y="243"/>
                </a:lnTo>
                <a:lnTo>
                  <a:pt x="3" y="240"/>
                </a:lnTo>
                <a:lnTo>
                  <a:pt x="2" y="240"/>
                </a:lnTo>
                <a:lnTo>
                  <a:pt x="2" y="239"/>
                </a:lnTo>
                <a:lnTo>
                  <a:pt x="2" y="237"/>
                </a:lnTo>
                <a:lnTo>
                  <a:pt x="5" y="235"/>
                </a:lnTo>
                <a:lnTo>
                  <a:pt x="5" y="234"/>
                </a:lnTo>
                <a:lnTo>
                  <a:pt x="6" y="232"/>
                </a:lnTo>
                <a:lnTo>
                  <a:pt x="5" y="232"/>
                </a:lnTo>
                <a:lnTo>
                  <a:pt x="6" y="232"/>
                </a:lnTo>
                <a:lnTo>
                  <a:pt x="8" y="231"/>
                </a:lnTo>
                <a:lnTo>
                  <a:pt x="6" y="229"/>
                </a:lnTo>
                <a:lnTo>
                  <a:pt x="6" y="227"/>
                </a:lnTo>
                <a:lnTo>
                  <a:pt x="5" y="226"/>
                </a:lnTo>
                <a:lnTo>
                  <a:pt x="5" y="224"/>
                </a:lnTo>
                <a:lnTo>
                  <a:pt x="5" y="223"/>
                </a:lnTo>
                <a:lnTo>
                  <a:pt x="5" y="221"/>
                </a:lnTo>
                <a:lnTo>
                  <a:pt x="6" y="221"/>
                </a:lnTo>
                <a:lnTo>
                  <a:pt x="8" y="221"/>
                </a:lnTo>
                <a:lnTo>
                  <a:pt x="11" y="221"/>
                </a:lnTo>
                <a:lnTo>
                  <a:pt x="13" y="219"/>
                </a:lnTo>
                <a:lnTo>
                  <a:pt x="13" y="216"/>
                </a:lnTo>
                <a:lnTo>
                  <a:pt x="13" y="215"/>
                </a:lnTo>
                <a:lnTo>
                  <a:pt x="13" y="213"/>
                </a:lnTo>
                <a:lnTo>
                  <a:pt x="13" y="211"/>
                </a:lnTo>
                <a:lnTo>
                  <a:pt x="11" y="211"/>
                </a:lnTo>
                <a:lnTo>
                  <a:pt x="11" y="210"/>
                </a:lnTo>
                <a:lnTo>
                  <a:pt x="11" y="208"/>
                </a:lnTo>
                <a:lnTo>
                  <a:pt x="11" y="207"/>
                </a:lnTo>
                <a:lnTo>
                  <a:pt x="13" y="203"/>
                </a:lnTo>
                <a:lnTo>
                  <a:pt x="14" y="203"/>
                </a:lnTo>
                <a:lnTo>
                  <a:pt x="14" y="202"/>
                </a:lnTo>
                <a:lnTo>
                  <a:pt x="13" y="202"/>
                </a:lnTo>
                <a:lnTo>
                  <a:pt x="13" y="200"/>
                </a:lnTo>
                <a:lnTo>
                  <a:pt x="11" y="200"/>
                </a:lnTo>
                <a:lnTo>
                  <a:pt x="10" y="200"/>
                </a:lnTo>
                <a:lnTo>
                  <a:pt x="10" y="199"/>
                </a:lnTo>
                <a:lnTo>
                  <a:pt x="11" y="197"/>
                </a:lnTo>
                <a:lnTo>
                  <a:pt x="11" y="195"/>
                </a:lnTo>
                <a:lnTo>
                  <a:pt x="10" y="194"/>
                </a:lnTo>
                <a:lnTo>
                  <a:pt x="11" y="192"/>
                </a:lnTo>
                <a:lnTo>
                  <a:pt x="10" y="192"/>
                </a:lnTo>
                <a:lnTo>
                  <a:pt x="10" y="191"/>
                </a:lnTo>
                <a:lnTo>
                  <a:pt x="8" y="191"/>
                </a:lnTo>
                <a:lnTo>
                  <a:pt x="8" y="189"/>
                </a:lnTo>
                <a:lnTo>
                  <a:pt x="10" y="189"/>
                </a:lnTo>
                <a:lnTo>
                  <a:pt x="11" y="189"/>
                </a:lnTo>
                <a:lnTo>
                  <a:pt x="13" y="187"/>
                </a:lnTo>
                <a:lnTo>
                  <a:pt x="14" y="187"/>
                </a:lnTo>
                <a:lnTo>
                  <a:pt x="14" y="189"/>
                </a:lnTo>
                <a:lnTo>
                  <a:pt x="14" y="187"/>
                </a:lnTo>
                <a:lnTo>
                  <a:pt x="14" y="186"/>
                </a:lnTo>
                <a:lnTo>
                  <a:pt x="14" y="184"/>
                </a:lnTo>
                <a:lnTo>
                  <a:pt x="13" y="183"/>
                </a:lnTo>
                <a:lnTo>
                  <a:pt x="13" y="181"/>
                </a:lnTo>
                <a:lnTo>
                  <a:pt x="14" y="179"/>
                </a:lnTo>
                <a:lnTo>
                  <a:pt x="14" y="178"/>
                </a:lnTo>
                <a:lnTo>
                  <a:pt x="13" y="176"/>
                </a:lnTo>
                <a:lnTo>
                  <a:pt x="13" y="175"/>
                </a:lnTo>
                <a:lnTo>
                  <a:pt x="13" y="173"/>
                </a:lnTo>
                <a:lnTo>
                  <a:pt x="14" y="173"/>
                </a:lnTo>
                <a:lnTo>
                  <a:pt x="16" y="173"/>
                </a:lnTo>
                <a:lnTo>
                  <a:pt x="18" y="173"/>
                </a:lnTo>
                <a:lnTo>
                  <a:pt x="19" y="173"/>
                </a:lnTo>
                <a:lnTo>
                  <a:pt x="19" y="171"/>
                </a:lnTo>
                <a:lnTo>
                  <a:pt x="21" y="171"/>
                </a:lnTo>
                <a:lnTo>
                  <a:pt x="22" y="171"/>
                </a:lnTo>
                <a:lnTo>
                  <a:pt x="24" y="173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30" y="173"/>
                </a:lnTo>
                <a:lnTo>
                  <a:pt x="30" y="170"/>
                </a:lnTo>
                <a:lnTo>
                  <a:pt x="32" y="170"/>
                </a:lnTo>
                <a:lnTo>
                  <a:pt x="34" y="168"/>
                </a:lnTo>
                <a:lnTo>
                  <a:pt x="37" y="170"/>
                </a:lnTo>
                <a:lnTo>
                  <a:pt x="38" y="173"/>
                </a:lnTo>
                <a:lnTo>
                  <a:pt x="40" y="175"/>
                </a:lnTo>
                <a:lnTo>
                  <a:pt x="42" y="176"/>
                </a:lnTo>
                <a:lnTo>
                  <a:pt x="43" y="176"/>
                </a:lnTo>
                <a:lnTo>
                  <a:pt x="45" y="175"/>
                </a:lnTo>
                <a:lnTo>
                  <a:pt x="46" y="175"/>
                </a:lnTo>
                <a:lnTo>
                  <a:pt x="48" y="175"/>
                </a:lnTo>
                <a:lnTo>
                  <a:pt x="51" y="178"/>
                </a:lnTo>
                <a:lnTo>
                  <a:pt x="53" y="178"/>
                </a:lnTo>
                <a:lnTo>
                  <a:pt x="53" y="179"/>
                </a:lnTo>
                <a:lnTo>
                  <a:pt x="54" y="179"/>
                </a:lnTo>
                <a:lnTo>
                  <a:pt x="54" y="181"/>
                </a:lnTo>
                <a:lnTo>
                  <a:pt x="54" y="183"/>
                </a:lnTo>
                <a:lnTo>
                  <a:pt x="56" y="184"/>
                </a:lnTo>
                <a:lnTo>
                  <a:pt x="58" y="183"/>
                </a:lnTo>
                <a:lnTo>
                  <a:pt x="59" y="181"/>
                </a:lnTo>
                <a:lnTo>
                  <a:pt x="59" y="178"/>
                </a:lnTo>
                <a:lnTo>
                  <a:pt x="59" y="176"/>
                </a:lnTo>
                <a:lnTo>
                  <a:pt x="59" y="175"/>
                </a:lnTo>
                <a:lnTo>
                  <a:pt x="58" y="171"/>
                </a:lnTo>
                <a:lnTo>
                  <a:pt x="56" y="168"/>
                </a:lnTo>
                <a:lnTo>
                  <a:pt x="54" y="168"/>
                </a:lnTo>
                <a:lnTo>
                  <a:pt x="54" y="165"/>
                </a:lnTo>
                <a:lnTo>
                  <a:pt x="56" y="163"/>
                </a:lnTo>
                <a:lnTo>
                  <a:pt x="56" y="162"/>
                </a:lnTo>
                <a:lnTo>
                  <a:pt x="54" y="162"/>
                </a:lnTo>
                <a:lnTo>
                  <a:pt x="56" y="160"/>
                </a:lnTo>
                <a:lnTo>
                  <a:pt x="54" y="160"/>
                </a:lnTo>
                <a:lnTo>
                  <a:pt x="54" y="159"/>
                </a:lnTo>
                <a:lnTo>
                  <a:pt x="53" y="159"/>
                </a:lnTo>
                <a:lnTo>
                  <a:pt x="51" y="155"/>
                </a:lnTo>
                <a:lnTo>
                  <a:pt x="51" y="154"/>
                </a:lnTo>
                <a:lnTo>
                  <a:pt x="51" y="152"/>
                </a:lnTo>
                <a:lnTo>
                  <a:pt x="53" y="151"/>
                </a:lnTo>
                <a:lnTo>
                  <a:pt x="53" y="149"/>
                </a:lnTo>
                <a:lnTo>
                  <a:pt x="53" y="147"/>
                </a:lnTo>
                <a:lnTo>
                  <a:pt x="53" y="146"/>
                </a:lnTo>
                <a:lnTo>
                  <a:pt x="51" y="146"/>
                </a:lnTo>
                <a:lnTo>
                  <a:pt x="51" y="144"/>
                </a:lnTo>
                <a:lnTo>
                  <a:pt x="53" y="143"/>
                </a:lnTo>
                <a:lnTo>
                  <a:pt x="53" y="139"/>
                </a:lnTo>
                <a:lnTo>
                  <a:pt x="53" y="136"/>
                </a:lnTo>
                <a:lnTo>
                  <a:pt x="56" y="133"/>
                </a:lnTo>
                <a:lnTo>
                  <a:pt x="59" y="135"/>
                </a:lnTo>
                <a:lnTo>
                  <a:pt x="61" y="135"/>
                </a:lnTo>
                <a:lnTo>
                  <a:pt x="62" y="133"/>
                </a:lnTo>
                <a:lnTo>
                  <a:pt x="62" y="131"/>
                </a:lnTo>
                <a:lnTo>
                  <a:pt x="66" y="130"/>
                </a:lnTo>
                <a:lnTo>
                  <a:pt x="66" y="120"/>
                </a:lnTo>
                <a:lnTo>
                  <a:pt x="66" y="104"/>
                </a:lnTo>
                <a:lnTo>
                  <a:pt x="66" y="103"/>
                </a:lnTo>
                <a:lnTo>
                  <a:pt x="66" y="101"/>
                </a:lnTo>
                <a:lnTo>
                  <a:pt x="66" y="98"/>
                </a:lnTo>
                <a:lnTo>
                  <a:pt x="66" y="96"/>
                </a:lnTo>
                <a:lnTo>
                  <a:pt x="69" y="95"/>
                </a:lnTo>
                <a:lnTo>
                  <a:pt x="70" y="93"/>
                </a:lnTo>
                <a:lnTo>
                  <a:pt x="74" y="93"/>
                </a:lnTo>
                <a:lnTo>
                  <a:pt x="77" y="92"/>
                </a:lnTo>
                <a:lnTo>
                  <a:pt x="80" y="92"/>
                </a:lnTo>
                <a:lnTo>
                  <a:pt x="82" y="90"/>
                </a:lnTo>
                <a:lnTo>
                  <a:pt x="82" y="88"/>
                </a:lnTo>
                <a:lnTo>
                  <a:pt x="80" y="87"/>
                </a:lnTo>
                <a:lnTo>
                  <a:pt x="82" y="85"/>
                </a:lnTo>
                <a:lnTo>
                  <a:pt x="82" y="84"/>
                </a:lnTo>
                <a:lnTo>
                  <a:pt x="82" y="82"/>
                </a:lnTo>
                <a:lnTo>
                  <a:pt x="82" y="79"/>
                </a:lnTo>
                <a:lnTo>
                  <a:pt x="82" y="77"/>
                </a:lnTo>
                <a:lnTo>
                  <a:pt x="82" y="76"/>
                </a:lnTo>
                <a:lnTo>
                  <a:pt x="80" y="76"/>
                </a:lnTo>
                <a:lnTo>
                  <a:pt x="80" y="74"/>
                </a:lnTo>
                <a:lnTo>
                  <a:pt x="78" y="71"/>
                </a:lnTo>
                <a:lnTo>
                  <a:pt x="80" y="68"/>
                </a:lnTo>
                <a:lnTo>
                  <a:pt x="80" y="66"/>
                </a:lnTo>
                <a:lnTo>
                  <a:pt x="78" y="63"/>
                </a:lnTo>
                <a:lnTo>
                  <a:pt x="77" y="63"/>
                </a:lnTo>
                <a:lnTo>
                  <a:pt x="77" y="61"/>
                </a:lnTo>
                <a:lnTo>
                  <a:pt x="75" y="60"/>
                </a:lnTo>
                <a:lnTo>
                  <a:pt x="75" y="58"/>
                </a:lnTo>
                <a:lnTo>
                  <a:pt x="74" y="56"/>
                </a:lnTo>
                <a:lnTo>
                  <a:pt x="75" y="56"/>
                </a:lnTo>
                <a:lnTo>
                  <a:pt x="74" y="55"/>
                </a:lnTo>
                <a:lnTo>
                  <a:pt x="74" y="53"/>
                </a:lnTo>
                <a:lnTo>
                  <a:pt x="74" y="52"/>
                </a:lnTo>
                <a:lnTo>
                  <a:pt x="75" y="48"/>
                </a:lnTo>
                <a:lnTo>
                  <a:pt x="77" y="48"/>
                </a:lnTo>
                <a:lnTo>
                  <a:pt x="78" y="47"/>
                </a:lnTo>
                <a:lnTo>
                  <a:pt x="80" y="45"/>
                </a:lnTo>
                <a:lnTo>
                  <a:pt x="82" y="42"/>
                </a:lnTo>
                <a:lnTo>
                  <a:pt x="82" y="40"/>
                </a:lnTo>
                <a:lnTo>
                  <a:pt x="82" y="39"/>
                </a:lnTo>
                <a:lnTo>
                  <a:pt x="83" y="37"/>
                </a:lnTo>
                <a:lnTo>
                  <a:pt x="83" y="36"/>
                </a:lnTo>
                <a:lnTo>
                  <a:pt x="83" y="34"/>
                </a:lnTo>
                <a:lnTo>
                  <a:pt x="83" y="32"/>
                </a:lnTo>
                <a:lnTo>
                  <a:pt x="85" y="32"/>
                </a:lnTo>
                <a:lnTo>
                  <a:pt x="83" y="29"/>
                </a:lnTo>
                <a:lnTo>
                  <a:pt x="83" y="28"/>
                </a:lnTo>
                <a:lnTo>
                  <a:pt x="82" y="26"/>
                </a:lnTo>
                <a:lnTo>
                  <a:pt x="82" y="23"/>
                </a:lnTo>
                <a:lnTo>
                  <a:pt x="85" y="20"/>
                </a:lnTo>
                <a:lnTo>
                  <a:pt x="85" y="18"/>
                </a:lnTo>
                <a:lnTo>
                  <a:pt x="83" y="16"/>
                </a:lnTo>
                <a:lnTo>
                  <a:pt x="80" y="12"/>
                </a:lnTo>
                <a:lnTo>
                  <a:pt x="80" y="10"/>
                </a:lnTo>
                <a:lnTo>
                  <a:pt x="82" y="8"/>
                </a:lnTo>
                <a:lnTo>
                  <a:pt x="85" y="7"/>
                </a:lnTo>
                <a:lnTo>
                  <a:pt x="88" y="5"/>
                </a:lnTo>
                <a:lnTo>
                  <a:pt x="90" y="5"/>
                </a:lnTo>
                <a:lnTo>
                  <a:pt x="91" y="5"/>
                </a:lnTo>
                <a:lnTo>
                  <a:pt x="93" y="4"/>
                </a:lnTo>
                <a:lnTo>
                  <a:pt x="94" y="2"/>
                </a:lnTo>
                <a:lnTo>
                  <a:pt x="96" y="2"/>
                </a:lnTo>
                <a:lnTo>
                  <a:pt x="98" y="0"/>
                </a:lnTo>
                <a:lnTo>
                  <a:pt x="99" y="0"/>
                </a:lnTo>
                <a:lnTo>
                  <a:pt x="101" y="0"/>
                </a:lnTo>
                <a:lnTo>
                  <a:pt x="102" y="2"/>
                </a:lnTo>
                <a:lnTo>
                  <a:pt x="104" y="4"/>
                </a:lnTo>
                <a:lnTo>
                  <a:pt x="104" y="5"/>
                </a:lnTo>
                <a:close/>
              </a:path>
            </a:pathLst>
          </a:custGeom>
          <a:solidFill>
            <a:srgbClr val="7453B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8"/>
          <p:cNvSpPr>
            <a:spLocks/>
          </p:cNvSpPr>
          <p:nvPr/>
        </p:nvSpPr>
        <p:spPr bwMode="auto">
          <a:xfrm>
            <a:off x="6086476" y="3005138"/>
            <a:ext cx="488950" cy="1003300"/>
          </a:xfrm>
          <a:custGeom>
            <a:avLst/>
            <a:gdLst/>
            <a:ahLst/>
            <a:cxnLst>
              <a:cxn ang="0">
                <a:pos x="124" y="17"/>
              </a:cxn>
              <a:cxn ang="0">
                <a:pos x="139" y="37"/>
              </a:cxn>
              <a:cxn ang="0">
                <a:pos x="148" y="61"/>
              </a:cxn>
              <a:cxn ang="0">
                <a:pos x="176" y="73"/>
              </a:cxn>
              <a:cxn ang="0">
                <a:pos x="195" y="86"/>
              </a:cxn>
              <a:cxn ang="0">
                <a:pos x="214" y="109"/>
              </a:cxn>
              <a:cxn ang="0">
                <a:pos x="232" y="147"/>
              </a:cxn>
              <a:cxn ang="0">
                <a:pos x="246" y="176"/>
              </a:cxn>
              <a:cxn ang="0">
                <a:pos x="267" y="205"/>
              </a:cxn>
              <a:cxn ang="0">
                <a:pos x="291" y="230"/>
              </a:cxn>
              <a:cxn ang="0">
                <a:pos x="281" y="261"/>
              </a:cxn>
              <a:cxn ang="0">
                <a:pos x="288" y="280"/>
              </a:cxn>
              <a:cxn ang="0">
                <a:pos x="289" y="307"/>
              </a:cxn>
              <a:cxn ang="0">
                <a:pos x="283" y="337"/>
              </a:cxn>
              <a:cxn ang="0">
                <a:pos x="276" y="363"/>
              </a:cxn>
              <a:cxn ang="0">
                <a:pos x="286" y="384"/>
              </a:cxn>
              <a:cxn ang="0">
                <a:pos x="305" y="390"/>
              </a:cxn>
              <a:cxn ang="0">
                <a:pos x="299" y="421"/>
              </a:cxn>
              <a:cxn ang="0">
                <a:pos x="296" y="441"/>
              </a:cxn>
              <a:cxn ang="0">
                <a:pos x="284" y="478"/>
              </a:cxn>
              <a:cxn ang="0">
                <a:pos x="264" y="485"/>
              </a:cxn>
              <a:cxn ang="0">
                <a:pos x="248" y="523"/>
              </a:cxn>
              <a:cxn ang="0">
                <a:pos x="252" y="539"/>
              </a:cxn>
              <a:cxn ang="0">
                <a:pos x="256" y="544"/>
              </a:cxn>
              <a:cxn ang="0">
                <a:pos x="244" y="549"/>
              </a:cxn>
              <a:cxn ang="0">
                <a:pos x="238" y="563"/>
              </a:cxn>
              <a:cxn ang="0">
                <a:pos x="238" y="577"/>
              </a:cxn>
              <a:cxn ang="0">
                <a:pos x="233" y="598"/>
              </a:cxn>
              <a:cxn ang="0">
                <a:pos x="201" y="627"/>
              </a:cxn>
              <a:cxn ang="0">
                <a:pos x="118" y="629"/>
              </a:cxn>
              <a:cxn ang="0">
                <a:pos x="92" y="622"/>
              </a:cxn>
              <a:cxn ang="0">
                <a:pos x="94" y="585"/>
              </a:cxn>
              <a:cxn ang="0">
                <a:pos x="80" y="568"/>
              </a:cxn>
              <a:cxn ang="0">
                <a:pos x="60" y="558"/>
              </a:cxn>
              <a:cxn ang="0">
                <a:pos x="36" y="542"/>
              </a:cxn>
              <a:cxn ang="0">
                <a:pos x="16" y="549"/>
              </a:cxn>
              <a:cxn ang="0">
                <a:pos x="6" y="534"/>
              </a:cxn>
              <a:cxn ang="0">
                <a:pos x="44" y="526"/>
              </a:cxn>
              <a:cxn ang="0">
                <a:pos x="52" y="507"/>
              </a:cxn>
              <a:cxn ang="0">
                <a:pos x="64" y="475"/>
              </a:cxn>
              <a:cxn ang="0">
                <a:pos x="88" y="469"/>
              </a:cxn>
              <a:cxn ang="0">
                <a:pos x="75" y="443"/>
              </a:cxn>
              <a:cxn ang="0">
                <a:pos x="75" y="411"/>
              </a:cxn>
              <a:cxn ang="0">
                <a:pos x="54" y="408"/>
              </a:cxn>
              <a:cxn ang="0">
                <a:pos x="70" y="389"/>
              </a:cxn>
              <a:cxn ang="0">
                <a:pos x="68" y="361"/>
              </a:cxn>
              <a:cxn ang="0">
                <a:pos x="60" y="326"/>
              </a:cxn>
              <a:cxn ang="0">
                <a:pos x="40" y="321"/>
              </a:cxn>
              <a:cxn ang="0">
                <a:pos x="33" y="302"/>
              </a:cxn>
              <a:cxn ang="0">
                <a:pos x="17" y="273"/>
              </a:cxn>
              <a:cxn ang="0">
                <a:pos x="8" y="249"/>
              </a:cxn>
              <a:cxn ang="0">
                <a:pos x="11" y="219"/>
              </a:cxn>
              <a:cxn ang="0">
                <a:pos x="11" y="197"/>
              </a:cxn>
              <a:cxn ang="0">
                <a:pos x="11" y="173"/>
              </a:cxn>
              <a:cxn ang="0">
                <a:pos x="57" y="145"/>
              </a:cxn>
              <a:cxn ang="0">
                <a:pos x="76" y="121"/>
              </a:cxn>
              <a:cxn ang="0">
                <a:pos x="70" y="78"/>
              </a:cxn>
              <a:cxn ang="0">
                <a:pos x="56" y="40"/>
              </a:cxn>
              <a:cxn ang="0">
                <a:pos x="78" y="8"/>
              </a:cxn>
            </a:cxnLst>
            <a:rect l="0" t="0" r="r" b="b"/>
            <a:pathLst>
              <a:path w="308" h="632">
                <a:moveTo>
                  <a:pt x="99" y="5"/>
                </a:moveTo>
                <a:lnTo>
                  <a:pt x="100" y="8"/>
                </a:lnTo>
                <a:lnTo>
                  <a:pt x="104" y="6"/>
                </a:lnTo>
                <a:lnTo>
                  <a:pt x="107" y="5"/>
                </a:lnTo>
                <a:lnTo>
                  <a:pt x="108" y="1"/>
                </a:lnTo>
                <a:lnTo>
                  <a:pt x="110" y="0"/>
                </a:lnTo>
                <a:lnTo>
                  <a:pt x="115" y="3"/>
                </a:lnTo>
                <a:lnTo>
                  <a:pt x="118" y="6"/>
                </a:lnTo>
                <a:lnTo>
                  <a:pt x="118" y="8"/>
                </a:lnTo>
                <a:lnTo>
                  <a:pt x="118" y="11"/>
                </a:lnTo>
                <a:lnTo>
                  <a:pt x="120" y="14"/>
                </a:lnTo>
                <a:lnTo>
                  <a:pt x="121" y="17"/>
                </a:lnTo>
                <a:lnTo>
                  <a:pt x="124" y="17"/>
                </a:lnTo>
                <a:lnTo>
                  <a:pt x="124" y="19"/>
                </a:lnTo>
                <a:lnTo>
                  <a:pt x="126" y="19"/>
                </a:lnTo>
                <a:lnTo>
                  <a:pt x="128" y="22"/>
                </a:lnTo>
                <a:lnTo>
                  <a:pt x="129" y="22"/>
                </a:lnTo>
                <a:lnTo>
                  <a:pt x="129" y="24"/>
                </a:lnTo>
                <a:lnTo>
                  <a:pt x="131" y="24"/>
                </a:lnTo>
                <a:lnTo>
                  <a:pt x="132" y="24"/>
                </a:lnTo>
                <a:lnTo>
                  <a:pt x="134" y="24"/>
                </a:lnTo>
                <a:lnTo>
                  <a:pt x="134" y="25"/>
                </a:lnTo>
                <a:lnTo>
                  <a:pt x="132" y="29"/>
                </a:lnTo>
                <a:lnTo>
                  <a:pt x="132" y="30"/>
                </a:lnTo>
                <a:lnTo>
                  <a:pt x="136" y="35"/>
                </a:lnTo>
                <a:lnTo>
                  <a:pt x="139" y="37"/>
                </a:lnTo>
                <a:lnTo>
                  <a:pt x="139" y="40"/>
                </a:lnTo>
                <a:lnTo>
                  <a:pt x="140" y="41"/>
                </a:lnTo>
                <a:lnTo>
                  <a:pt x="140" y="45"/>
                </a:lnTo>
                <a:lnTo>
                  <a:pt x="142" y="48"/>
                </a:lnTo>
                <a:lnTo>
                  <a:pt x="142" y="49"/>
                </a:lnTo>
                <a:lnTo>
                  <a:pt x="142" y="51"/>
                </a:lnTo>
                <a:lnTo>
                  <a:pt x="144" y="54"/>
                </a:lnTo>
                <a:lnTo>
                  <a:pt x="144" y="56"/>
                </a:lnTo>
                <a:lnTo>
                  <a:pt x="145" y="56"/>
                </a:lnTo>
                <a:lnTo>
                  <a:pt x="145" y="57"/>
                </a:lnTo>
                <a:lnTo>
                  <a:pt x="147" y="57"/>
                </a:lnTo>
                <a:lnTo>
                  <a:pt x="147" y="59"/>
                </a:lnTo>
                <a:lnTo>
                  <a:pt x="148" y="61"/>
                </a:lnTo>
                <a:lnTo>
                  <a:pt x="150" y="61"/>
                </a:lnTo>
                <a:lnTo>
                  <a:pt x="152" y="61"/>
                </a:lnTo>
                <a:lnTo>
                  <a:pt x="156" y="62"/>
                </a:lnTo>
                <a:lnTo>
                  <a:pt x="156" y="64"/>
                </a:lnTo>
                <a:lnTo>
                  <a:pt x="158" y="64"/>
                </a:lnTo>
                <a:lnTo>
                  <a:pt x="160" y="65"/>
                </a:lnTo>
                <a:lnTo>
                  <a:pt x="160" y="67"/>
                </a:lnTo>
                <a:lnTo>
                  <a:pt x="160" y="69"/>
                </a:lnTo>
                <a:lnTo>
                  <a:pt x="161" y="73"/>
                </a:lnTo>
                <a:lnTo>
                  <a:pt x="163" y="75"/>
                </a:lnTo>
                <a:lnTo>
                  <a:pt x="164" y="75"/>
                </a:lnTo>
                <a:lnTo>
                  <a:pt x="172" y="72"/>
                </a:lnTo>
                <a:lnTo>
                  <a:pt x="176" y="73"/>
                </a:lnTo>
                <a:lnTo>
                  <a:pt x="176" y="77"/>
                </a:lnTo>
                <a:lnTo>
                  <a:pt x="180" y="77"/>
                </a:lnTo>
                <a:lnTo>
                  <a:pt x="182" y="80"/>
                </a:lnTo>
                <a:lnTo>
                  <a:pt x="184" y="83"/>
                </a:lnTo>
                <a:lnTo>
                  <a:pt x="185" y="88"/>
                </a:lnTo>
                <a:lnTo>
                  <a:pt x="187" y="89"/>
                </a:lnTo>
                <a:lnTo>
                  <a:pt x="187" y="88"/>
                </a:lnTo>
                <a:lnTo>
                  <a:pt x="187" y="86"/>
                </a:lnTo>
                <a:lnTo>
                  <a:pt x="188" y="85"/>
                </a:lnTo>
                <a:lnTo>
                  <a:pt x="190" y="85"/>
                </a:lnTo>
                <a:lnTo>
                  <a:pt x="192" y="85"/>
                </a:lnTo>
                <a:lnTo>
                  <a:pt x="193" y="85"/>
                </a:lnTo>
                <a:lnTo>
                  <a:pt x="195" y="86"/>
                </a:lnTo>
                <a:lnTo>
                  <a:pt x="196" y="88"/>
                </a:lnTo>
                <a:lnTo>
                  <a:pt x="198" y="88"/>
                </a:lnTo>
                <a:lnTo>
                  <a:pt x="200" y="91"/>
                </a:lnTo>
                <a:lnTo>
                  <a:pt x="200" y="93"/>
                </a:lnTo>
                <a:lnTo>
                  <a:pt x="201" y="93"/>
                </a:lnTo>
                <a:lnTo>
                  <a:pt x="204" y="94"/>
                </a:lnTo>
                <a:lnTo>
                  <a:pt x="209" y="96"/>
                </a:lnTo>
                <a:lnTo>
                  <a:pt x="212" y="97"/>
                </a:lnTo>
                <a:lnTo>
                  <a:pt x="214" y="99"/>
                </a:lnTo>
                <a:lnTo>
                  <a:pt x="214" y="101"/>
                </a:lnTo>
                <a:lnTo>
                  <a:pt x="214" y="102"/>
                </a:lnTo>
                <a:lnTo>
                  <a:pt x="214" y="107"/>
                </a:lnTo>
                <a:lnTo>
                  <a:pt x="214" y="109"/>
                </a:lnTo>
                <a:lnTo>
                  <a:pt x="214" y="112"/>
                </a:lnTo>
                <a:lnTo>
                  <a:pt x="214" y="117"/>
                </a:lnTo>
                <a:lnTo>
                  <a:pt x="216" y="121"/>
                </a:lnTo>
                <a:lnTo>
                  <a:pt x="217" y="123"/>
                </a:lnTo>
                <a:lnTo>
                  <a:pt x="220" y="121"/>
                </a:lnTo>
                <a:lnTo>
                  <a:pt x="224" y="123"/>
                </a:lnTo>
                <a:lnTo>
                  <a:pt x="227" y="125"/>
                </a:lnTo>
                <a:lnTo>
                  <a:pt x="227" y="126"/>
                </a:lnTo>
                <a:lnTo>
                  <a:pt x="228" y="128"/>
                </a:lnTo>
                <a:lnTo>
                  <a:pt x="232" y="134"/>
                </a:lnTo>
                <a:lnTo>
                  <a:pt x="235" y="137"/>
                </a:lnTo>
                <a:lnTo>
                  <a:pt x="233" y="142"/>
                </a:lnTo>
                <a:lnTo>
                  <a:pt x="232" y="147"/>
                </a:lnTo>
                <a:lnTo>
                  <a:pt x="232" y="150"/>
                </a:lnTo>
                <a:lnTo>
                  <a:pt x="233" y="153"/>
                </a:lnTo>
                <a:lnTo>
                  <a:pt x="238" y="155"/>
                </a:lnTo>
                <a:lnTo>
                  <a:pt x="240" y="157"/>
                </a:lnTo>
                <a:lnTo>
                  <a:pt x="243" y="157"/>
                </a:lnTo>
                <a:lnTo>
                  <a:pt x="244" y="157"/>
                </a:lnTo>
                <a:lnTo>
                  <a:pt x="244" y="160"/>
                </a:lnTo>
                <a:lnTo>
                  <a:pt x="243" y="161"/>
                </a:lnTo>
                <a:lnTo>
                  <a:pt x="246" y="165"/>
                </a:lnTo>
                <a:lnTo>
                  <a:pt x="246" y="168"/>
                </a:lnTo>
                <a:lnTo>
                  <a:pt x="246" y="171"/>
                </a:lnTo>
                <a:lnTo>
                  <a:pt x="246" y="173"/>
                </a:lnTo>
                <a:lnTo>
                  <a:pt x="246" y="176"/>
                </a:lnTo>
                <a:lnTo>
                  <a:pt x="248" y="179"/>
                </a:lnTo>
                <a:lnTo>
                  <a:pt x="249" y="181"/>
                </a:lnTo>
                <a:lnTo>
                  <a:pt x="251" y="181"/>
                </a:lnTo>
                <a:lnTo>
                  <a:pt x="254" y="182"/>
                </a:lnTo>
                <a:lnTo>
                  <a:pt x="256" y="187"/>
                </a:lnTo>
                <a:lnTo>
                  <a:pt x="257" y="190"/>
                </a:lnTo>
                <a:lnTo>
                  <a:pt x="259" y="192"/>
                </a:lnTo>
                <a:lnTo>
                  <a:pt x="262" y="193"/>
                </a:lnTo>
                <a:lnTo>
                  <a:pt x="264" y="197"/>
                </a:lnTo>
                <a:lnTo>
                  <a:pt x="262" y="198"/>
                </a:lnTo>
                <a:lnTo>
                  <a:pt x="264" y="201"/>
                </a:lnTo>
                <a:lnTo>
                  <a:pt x="265" y="203"/>
                </a:lnTo>
                <a:lnTo>
                  <a:pt x="267" y="205"/>
                </a:lnTo>
                <a:lnTo>
                  <a:pt x="265" y="206"/>
                </a:lnTo>
                <a:lnTo>
                  <a:pt x="267" y="211"/>
                </a:lnTo>
                <a:lnTo>
                  <a:pt x="270" y="214"/>
                </a:lnTo>
                <a:lnTo>
                  <a:pt x="267" y="217"/>
                </a:lnTo>
                <a:lnTo>
                  <a:pt x="265" y="221"/>
                </a:lnTo>
                <a:lnTo>
                  <a:pt x="268" y="222"/>
                </a:lnTo>
                <a:lnTo>
                  <a:pt x="275" y="221"/>
                </a:lnTo>
                <a:lnTo>
                  <a:pt x="278" y="219"/>
                </a:lnTo>
                <a:lnTo>
                  <a:pt x="281" y="221"/>
                </a:lnTo>
                <a:lnTo>
                  <a:pt x="283" y="224"/>
                </a:lnTo>
                <a:lnTo>
                  <a:pt x="286" y="227"/>
                </a:lnTo>
                <a:lnTo>
                  <a:pt x="288" y="230"/>
                </a:lnTo>
                <a:lnTo>
                  <a:pt x="291" y="230"/>
                </a:lnTo>
                <a:lnTo>
                  <a:pt x="292" y="230"/>
                </a:lnTo>
                <a:lnTo>
                  <a:pt x="297" y="232"/>
                </a:lnTo>
                <a:lnTo>
                  <a:pt x="299" y="233"/>
                </a:lnTo>
                <a:lnTo>
                  <a:pt x="297" y="238"/>
                </a:lnTo>
                <a:lnTo>
                  <a:pt x="294" y="240"/>
                </a:lnTo>
                <a:lnTo>
                  <a:pt x="291" y="243"/>
                </a:lnTo>
                <a:lnTo>
                  <a:pt x="288" y="245"/>
                </a:lnTo>
                <a:lnTo>
                  <a:pt x="288" y="248"/>
                </a:lnTo>
                <a:lnTo>
                  <a:pt x="286" y="251"/>
                </a:lnTo>
                <a:lnTo>
                  <a:pt x="284" y="253"/>
                </a:lnTo>
                <a:lnTo>
                  <a:pt x="281" y="254"/>
                </a:lnTo>
                <a:lnTo>
                  <a:pt x="280" y="257"/>
                </a:lnTo>
                <a:lnTo>
                  <a:pt x="281" y="261"/>
                </a:lnTo>
                <a:lnTo>
                  <a:pt x="283" y="261"/>
                </a:lnTo>
                <a:lnTo>
                  <a:pt x="284" y="265"/>
                </a:lnTo>
                <a:lnTo>
                  <a:pt x="283" y="269"/>
                </a:lnTo>
                <a:lnTo>
                  <a:pt x="286" y="270"/>
                </a:lnTo>
                <a:lnTo>
                  <a:pt x="288" y="270"/>
                </a:lnTo>
                <a:lnTo>
                  <a:pt x="291" y="270"/>
                </a:lnTo>
                <a:lnTo>
                  <a:pt x="292" y="272"/>
                </a:lnTo>
                <a:lnTo>
                  <a:pt x="292" y="273"/>
                </a:lnTo>
                <a:lnTo>
                  <a:pt x="292" y="275"/>
                </a:lnTo>
                <a:lnTo>
                  <a:pt x="291" y="277"/>
                </a:lnTo>
                <a:lnTo>
                  <a:pt x="289" y="277"/>
                </a:lnTo>
                <a:lnTo>
                  <a:pt x="288" y="278"/>
                </a:lnTo>
                <a:lnTo>
                  <a:pt x="288" y="280"/>
                </a:lnTo>
                <a:lnTo>
                  <a:pt x="286" y="283"/>
                </a:lnTo>
                <a:lnTo>
                  <a:pt x="288" y="285"/>
                </a:lnTo>
                <a:lnTo>
                  <a:pt x="288" y="286"/>
                </a:lnTo>
                <a:lnTo>
                  <a:pt x="286" y="289"/>
                </a:lnTo>
                <a:lnTo>
                  <a:pt x="286" y="291"/>
                </a:lnTo>
                <a:lnTo>
                  <a:pt x="284" y="294"/>
                </a:lnTo>
                <a:lnTo>
                  <a:pt x="284" y="296"/>
                </a:lnTo>
                <a:lnTo>
                  <a:pt x="288" y="297"/>
                </a:lnTo>
                <a:lnTo>
                  <a:pt x="289" y="297"/>
                </a:lnTo>
                <a:lnTo>
                  <a:pt x="291" y="299"/>
                </a:lnTo>
                <a:lnTo>
                  <a:pt x="292" y="302"/>
                </a:lnTo>
                <a:lnTo>
                  <a:pt x="292" y="304"/>
                </a:lnTo>
                <a:lnTo>
                  <a:pt x="289" y="307"/>
                </a:lnTo>
                <a:lnTo>
                  <a:pt x="288" y="309"/>
                </a:lnTo>
                <a:lnTo>
                  <a:pt x="286" y="313"/>
                </a:lnTo>
                <a:lnTo>
                  <a:pt x="288" y="317"/>
                </a:lnTo>
                <a:lnTo>
                  <a:pt x="289" y="317"/>
                </a:lnTo>
                <a:lnTo>
                  <a:pt x="291" y="320"/>
                </a:lnTo>
                <a:lnTo>
                  <a:pt x="291" y="325"/>
                </a:lnTo>
                <a:lnTo>
                  <a:pt x="291" y="328"/>
                </a:lnTo>
                <a:lnTo>
                  <a:pt x="289" y="331"/>
                </a:lnTo>
                <a:lnTo>
                  <a:pt x="288" y="331"/>
                </a:lnTo>
                <a:lnTo>
                  <a:pt x="284" y="331"/>
                </a:lnTo>
                <a:lnTo>
                  <a:pt x="284" y="333"/>
                </a:lnTo>
                <a:lnTo>
                  <a:pt x="283" y="336"/>
                </a:lnTo>
                <a:lnTo>
                  <a:pt x="283" y="337"/>
                </a:lnTo>
                <a:lnTo>
                  <a:pt x="286" y="341"/>
                </a:lnTo>
                <a:lnTo>
                  <a:pt x="288" y="342"/>
                </a:lnTo>
                <a:lnTo>
                  <a:pt x="289" y="344"/>
                </a:lnTo>
                <a:lnTo>
                  <a:pt x="291" y="344"/>
                </a:lnTo>
                <a:lnTo>
                  <a:pt x="292" y="347"/>
                </a:lnTo>
                <a:lnTo>
                  <a:pt x="292" y="350"/>
                </a:lnTo>
                <a:lnTo>
                  <a:pt x="291" y="352"/>
                </a:lnTo>
                <a:lnTo>
                  <a:pt x="288" y="355"/>
                </a:lnTo>
                <a:lnTo>
                  <a:pt x="286" y="355"/>
                </a:lnTo>
                <a:lnTo>
                  <a:pt x="283" y="355"/>
                </a:lnTo>
                <a:lnTo>
                  <a:pt x="281" y="355"/>
                </a:lnTo>
                <a:lnTo>
                  <a:pt x="278" y="360"/>
                </a:lnTo>
                <a:lnTo>
                  <a:pt x="276" y="363"/>
                </a:lnTo>
                <a:lnTo>
                  <a:pt x="275" y="366"/>
                </a:lnTo>
                <a:lnTo>
                  <a:pt x="273" y="368"/>
                </a:lnTo>
                <a:lnTo>
                  <a:pt x="273" y="369"/>
                </a:lnTo>
                <a:lnTo>
                  <a:pt x="273" y="371"/>
                </a:lnTo>
                <a:lnTo>
                  <a:pt x="273" y="373"/>
                </a:lnTo>
                <a:lnTo>
                  <a:pt x="273" y="376"/>
                </a:lnTo>
                <a:lnTo>
                  <a:pt x="273" y="377"/>
                </a:lnTo>
                <a:lnTo>
                  <a:pt x="273" y="382"/>
                </a:lnTo>
                <a:lnTo>
                  <a:pt x="276" y="381"/>
                </a:lnTo>
                <a:lnTo>
                  <a:pt x="278" y="381"/>
                </a:lnTo>
                <a:lnTo>
                  <a:pt x="280" y="381"/>
                </a:lnTo>
                <a:lnTo>
                  <a:pt x="283" y="382"/>
                </a:lnTo>
                <a:lnTo>
                  <a:pt x="286" y="384"/>
                </a:lnTo>
                <a:lnTo>
                  <a:pt x="288" y="382"/>
                </a:lnTo>
                <a:lnTo>
                  <a:pt x="289" y="382"/>
                </a:lnTo>
                <a:lnTo>
                  <a:pt x="291" y="382"/>
                </a:lnTo>
                <a:lnTo>
                  <a:pt x="294" y="382"/>
                </a:lnTo>
                <a:lnTo>
                  <a:pt x="294" y="384"/>
                </a:lnTo>
                <a:lnTo>
                  <a:pt x="296" y="385"/>
                </a:lnTo>
                <a:lnTo>
                  <a:pt x="297" y="387"/>
                </a:lnTo>
                <a:lnTo>
                  <a:pt x="299" y="389"/>
                </a:lnTo>
                <a:lnTo>
                  <a:pt x="302" y="387"/>
                </a:lnTo>
                <a:lnTo>
                  <a:pt x="304" y="387"/>
                </a:lnTo>
                <a:lnTo>
                  <a:pt x="307" y="384"/>
                </a:lnTo>
                <a:lnTo>
                  <a:pt x="307" y="385"/>
                </a:lnTo>
                <a:lnTo>
                  <a:pt x="305" y="390"/>
                </a:lnTo>
                <a:lnTo>
                  <a:pt x="305" y="395"/>
                </a:lnTo>
                <a:lnTo>
                  <a:pt x="305" y="397"/>
                </a:lnTo>
                <a:lnTo>
                  <a:pt x="304" y="398"/>
                </a:lnTo>
                <a:lnTo>
                  <a:pt x="302" y="401"/>
                </a:lnTo>
                <a:lnTo>
                  <a:pt x="304" y="403"/>
                </a:lnTo>
                <a:lnTo>
                  <a:pt x="304" y="406"/>
                </a:lnTo>
                <a:lnTo>
                  <a:pt x="304" y="408"/>
                </a:lnTo>
                <a:lnTo>
                  <a:pt x="300" y="411"/>
                </a:lnTo>
                <a:lnTo>
                  <a:pt x="299" y="413"/>
                </a:lnTo>
                <a:lnTo>
                  <a:pt x="297" y="414"/>
                </a:lnTo>
                <a:lnTo>
                  <a:pt x="296" y="416"/>
                </a:lnTo>
                <a:lnTo>
                  <a:pt x="296" y="419"/>
                </a:lnTo>
                <a:lnTo>
                  <a:pt x="299" y="421"/>
                </a:lnTo>
                <a:lnTo>
                  <a:pt x="300" y="421"/>
                </a:lnTo>
                <a:lnTo>
                  <a:pt x="304" y="419"/>
                </a:lnTo>
                <a:lnTo>
                  <a:pt x="307" y="419"/>
                </a:lnTo>
                <a:lnTo>
                  <a:pt x="308" y="417"/>
                </a:lnTo>
                <a:lnTo>
                  <a:pt x="308" y="419"/>
                </a:lnTo>
                <a:lnTo>
                  <a:pt x="307" y="422"/>
                </a:lnTo>
                <a:lnTo>
                  <a:pt x="305" y="425"/>
                </a:lnTo>
                <a:lnTo>
                  <a:pt x="305" y="429"/>
                </a:lnTo>
                <a:lnTo>
                  <a:pt x="304" y="430"/>
                </a:lnTo>
                <a:lnTo>
                  <a:pt x="302" y="432"/>
                </a:lnTo>
                <a:lnTo>
                  <a:pt x="299" y="440"/>
                </a:lnTo>
                <a:lnTo>
                  <a:pt x="299" y="441"/>
                </a:lnTo>
                <a:lnTo>
                  <a:pt x="296" y="441"/>
                </a:lnTo>
                <a:lnTo>
                  <a:pt x="296" y="445"/>
                </a:lnTo>
                <a:lnTo>
                  <a:pt x="292" y="449"/>
                </a:lnTo>
                <a:lnTo>
                  <a:pt x="292" y="451"/>
                </a:lnTo>
                <a:lnTo>
                  <a:pt x="292" y="453"/>
                </a:lnTo>
                <a:lnTo>
                  <a:pt x="296" y="456"/>
                </a:lnTo>
                <a:lnTo>
                  <a:pt x="296" y="459"/>
                </a:lnTo>
                <a:lnTo>
                  <a:pt x="296" y="464"/>
                </a:lnTo>
                <a:lnTo>
                  <a:pt x="292" y="467"/>
                </a:lnTo>
                <a:lnTo>
                  <a:pt x="292" y="470"/>
                </a:lnTo>
                <a:lnTo>
                  <a:pt x="288" y="473"/>
                </a:lnTo>
                <a:lnTo>
                  <a:pt x="284" y="473"/>
                </a:lnTo>
                <a:lnTo>
                  <a:pt x="284" y="477"/>
                </a:lnTo>
                <a:lnTo>
                  <a:pt x="284" y="478"/>
                </a:lnTo>
                <a:lnTo>
                  <a:pt x="283" y="478"/>
                </a:lnTo>
                <a:lnTo>
                  <a:pt x="280" y="480"/>
                </a:lnTo>
                <a:lnTo>
                  <a:pt x="278" y="480"/>
                </a:lnTo>
                <a:lnTo>
                  <a:pt x="276" y="480"/>
                </a:lnTo>
                <a:lnTo>
                  <a:pt x="276" y="481"/>
                </a:lnTo>
                <a:lnTo>
                  <a:pt x="275" y="483"/>
                </a:lnTo>
                <a:lnTo>
                  <a:pt x="273" y="483"/>
                </a:lnTo>
                <a:lnTo>
                  <a:pt x="272" y="485"/>
                </a:lnTo>
                <a:lnTo>
                  <a:pt x="270" y="485"/>
                </a:lnTo>
                <a:lnTo>
                  <a:pt x="268" y="486"/>
                </a:lnTo>
                <a:lnTo>
                  <a:pt x="267" y="485"/>
                </a:lnTo>
                <a:lnTo>
                  <a:pt x="265" y="485"/>
                </a:lnTo>
                <a:lnTo>
                  <a:pt x="264" y="485"/>
                </a:lnTo>
                <a:lnTo>
                  <a:pt x="262" y="486"/>
                </a:lnTo>
                <a:lnTo>
                  <a:pt x="260" y="489"/>
                </a:lnTo>
                <a:lnTo>
                  <a:pt x="259" y="494"/>
                </a:lnTo>
                <a:lnTo>
                  <a:pt x="259" y="496"/>
                </a:lnTo>
                <a:lnTo>
                  <a:pt x="257" y="501"/>
                </a:lnTo>
                <a:lnTo>
                  <a:pt x="256" y="502"/>
                </a:lnTo>
                <a:lnTo>
                  <a:pt x="254" y="509"/>
                </a:lnTo>
                <a:lnTo>
                  <a:pt x="252" y="510"/>
                </a:lnTo>
                <a:lnTo>
                  <a:pt x="252" y="512"/>
                </a:lnTo>
                <a:lnTo>
                  <a:pt x="252" y="515"/>
                </a:lnTo>
                <a:lnTo>
                  <a:pt x="251" y="518"/>
                </a:lnTo>
                <a:lnTo>
                  <a:pt x="249" y="520"/>
                </a:lnTo>
                <a:lnTo>
                  <a:pt x="248" y="523"/>
                </a:lnTo>
                <a:lnTo>
                  <a:pt x="246" y="525"/>
                </a:lnTo>
                <a:lnTo>
                  <a:pt x="244" y="528"/>
                </a:lnTo>
                <a:lnTo>
                  <a:pt x="243" y="529"/>
                </a:lnTo>
                <a:lnTo>
                  <a:pt x="241" y="533"/>
                </a:lnTo>
                <a:lnTo>
                  <a:pt x="240" y="534"/>
                </a:lnTo>
                <a:lnTo>
                  <a:pt x="236" y="536"/>
                </a:lnTo>
                <a:lnTo>
                  <a:pt x="235" y="539"/>
                </a:lnTo>
                <a:lnTo>
                  <a:pt x="240" y="539"/>
                </a:lnTo>
                <a:lnTo>
                  <a:pt x="244" y="539"/>
                </a:lnTo>
                <a:lnTo>
                  <a:pt x="246" y="539"/>
                </a:lnTo>
                <a:lnTo>
                  <a:pt x="248" y="539"/>
                </a:lnTo>
                <a:lnTo>
                  <a:pt x="249" y="539"/>
                </a:lnTo>
                <a:lnTo>
                  <a:pt x="252" y="539"/>
                </a:lnTo>
                <a:lnTo>
                  <a:pt x="254" y="539"/>
                </a:lnTo>
                <a:lnTo>
                  <a:pt x="256" y="541"/>
                </a:lnTo>
                <a:lnTo>
                  <a:pt x="257" y="541"/>
                </a:lnTo>
                <a:lnTo>
                  <a:pt x="257" y="542"/>
                </a:lnTo>
                <a:lnTo>
                  <a:pt x="259" y="542"/>
                </a:lnTo>
                <a:lnTo>
                  <a:pt x="262" y="542"/>
                </a:lnTo>
                <a:lnTo>
                  <a:pt x="262" y="544"/>
                </a:lnTo>
                <a:lnTo>
                  <a:pt x="260" y="544"/>
                </a:lnTo>
                <a:lnTo>
                  <a:pt x="259" y="544"/>
                </a:lnTo>
                <a:lnTo>
                  <a:pt x="259" y="542"/>
                </a:lnTo>
                <a:lnTo>
                  <a:pt x="257" y="542"/>
                </a:lnTo>
                <a:lnTo>
                  <a:pt x="256" y="542"/>
                </a:lnTo>
                <a:lnTo>
                  <a:pt x="256" y="544"/>
                </a:lnTo>
                <a:lnTo>
                  <a:pt x="254" y="544"/>
                </a:lnTo>
                <a:lnTo>
                  <a:pt x="252" y="544"/>
                </a:lnTo>
                <a:lnTo>
                  <a:pt x="251" y="542"/>
                </a:lnTo>
                <a:lnTo>
                  <a:pt x="249" y="542"/>
                </a:lnTo>
                <a:lnTo>
                  <a:pt x="249" y="544"/>
                </a:lnTo>
                <a:lnTo>
                  <a:pt x="248" y="544"/>
                </a:lnTo>
                <a:lnTo>
                  <a:pt x="246" y="544"/>
                </a:lnTo>
                <a:lnTo>
                  <a:pt x="244" y="544"/>
                </a:lnTo>
                <a:lnTo>
                  <a:pt x="244" y="545"/>
                </a:lnTo>
                <a:lnTo>
                  <a:pt x="244" y="547"/>
                </a:lnTo>
                <a:lnTo>
                  <a:pt x="246" y="547"/>
                </a:lnTo>
                <a:lnTo>
                  <a:pt x="246" y="549"/>
                </a:lnTo>
                <a:lnTo>
                  <a:pt x="244" y="549"/>
                </a:lnTo>
                <a:lnTo>
                  <a:pt x="244" y="550"/>
                </a:lnTo>
                <a:lnTo>
                  <a:pt x="243" y="550"/>
                </a:lnTo>
                <a:lnTo>
                  <a:pt x="241" y="552"/>
                </a:lnTo>
                <a:lnTo>
                  <a:pt x="240" y="552"/>
                </a:lnTo>
                <a:lnTo>
                  <a:pt x="238" y="552"/>
                </a:lnTo>
                <a:lnTo>
                  <a:pt x="238" y="553"/>
                </a:lnTo>
                <a:lnTo>
                  <a:pt x="236" y="555"/>
                </a:lnTo>
                <a:lnTo>
                  <a:pt x="236" y="557"/>
                </a:lnTo>
                <a:lnTo>
                  <a:pt x="236" y="558"/>
                </a:lnTo>
                <a:lnTo>
                  <a:pt x="236" y="560"/>
                </a:lnTo>
                <a:lnTo>
                  <a:pt x="236" y="561"/>
                </a:lnTo>
                <a:lnTo>
                  <a:pt x="236" y="563"/>
                </a:lnTo>
                <a:lnTo>
                  <a:pt x="238" y="563"/>
                </a:lnTo>
                <a:lnTo>
                  <a:pt x="238" y="565"/>
                </a:lnTo>
                <a:lnTo>
                  <a:pt x="238" y="566"/>
                </a:lnTo>
                <a:lnTo>
                  <a:pt x="240" y="566"/>
                </a:lnTo>
                <a:lnTo>
                  <a:pt x="238" y="568"/>
                </a:lnTo>
                <a:lnTo>
                  <a:pt x="236" y="569"/>
                </a:lnTo>
                <a:lnTo>
                  <a:pt x="236" y="571"/>
                </a:lnTo>
                <a:lnTo>
                  <a:pt x="238" y="571"/>
                </a:lnTo>
                <a:lnTo>
                  <a:pt x="238" y="573"/>
                </a:lnTo>
                <a:lnTo>
                  <a:pt x="240" y="573"/>
                </a:lnTo>
                <a:lnTo>
                  <a:pt x="240" y="574"/>
                </a:lnTo>
                <a:lnTo>
                  <a:pt x="240" y="576"/>
                </a:lnTo>
                <a:lnTo>
                  <a:pt x="240" y="577"/>
                </a:lnTo>
                <a:lnTo>
                  <a:pt x="238" y="577"/>
                </a:lnTo>
                <a:lnTo>
                  <a:pt x="236" y="577"/>
                </a:lnTo>
                <a:lnTo>
                  <a:pt x="236" y="579"/>
                </a:lnTo>
                <a:lnTo>
                  <a:pt x="235" y="579"/>
                </a:lnTo>
                <a:lnTo>
                  <a:pt x="233" y="579"/>
                </a:lnTo>
                <a:lnTo>
                  <a:pt x="233" y="581"/>
                </a:lnTo>
                <a:lnTo>
                  <a:pt x="233" y="582"/>
                </a:lnTo>
                <a:lnTo>
                  <a:pt x="233" y="584"/>
                </a:lnTo>
                <a:lnTo>
                  <a:pt x="233" y="585"/>
                </a:lnTo>
                <a:lnTo>
                  <a:pt x="232" y="589"/>
                </a:lnTo>
                <a:lnTo>
                  <a:pt x="233" y="592"/>
                </a:lnTo>
                <a:lnTo>
                  <a:pt x="233" y="593"/>
                </a:lnTo>
                <a:lnTo>
                  <a:pt x="233" y="595"/>
                </a:lnTo>
                <a:lnTo>
                  <a:pt x="233" y="598"/>
                </a:lnTo>
                <a:lnTo>
                  <a:pt x="233" y="603"/>
                </a:lnTo>
                <a:lnTo>
                  <a:pt x="233" y="608"/>
                </a:lnTo>
                <a:lnTo>
                  <a:pt x="233" y="619"/>
                </a:lnTo>
                <a:lnTo>
                  <a:pt x="233" y="621"/>
                </a:lnTo>
                <a:lnTo>
                  <a:pt x="233" y="625"/>
                </a:lnTo>
                <a:lnTo>
                  <a:pt x="233" y="627"/>
                </a:lnTo>
                <a:lnTo>
                  <a:pt x="230" y="627"/>
                </a:lnTo>
                <a:lnTo>
                  <a:pt x="228" y="627"/>
                </a:lnTo>
                <a:lnTo>
                  <a:pt x="227" y="627"/>
                </a:lnTo>
                <a:lnTo>
                  <a:pt x="225" y="627"/>
                </a:lnTo>
                <a:lnTo>
                  <a:pt x="208" y="627"/>
                </a:lnTo>
                <a:lnTo>
                  <a:pt x="204" y="627"/>
                </a:lnTo>
                <a:lnTo>
                  <a:pt x="201" y="627"/>
                </a:lnTo>
                <a:lnTo>
                  <a:pt x="192" y="627"/>
                </a:lnTo>
                <a:lnTo>
                  <a:pt x="190" y="627"/>
                </a:lnTo>
                <a:lnTo>
                  <a:pt x="176" y="627"/>
                </a:lnTo>
                <a:lnTo>
                  <a:pt x="169" y="627"/>
                </a:lnTo>
                <a:lnTo>
                  <a:pt x="160" y="629"/>
                </a:lnTo>
                <a:lnTo>
                  <a:pt x="155" y="629"/>
                </a:lnTo>
                <a:lnTo>
                  <a:pt x="153" y="629"/>
                </a:lnTo>
                <a:lnTo>
                  <a:pt x="150" y="629"/>
                </a:lnTo>
                <a:lnTo>
                  <a:pt x="145" y="629"/>
                </a:lnTo>
                <a:lnTo>
                  <a:pt x="144" y="629"/>
                </a:lnTo>
                <a:lnTo>
                  <a:pt x="129" y="629"/>
                </a:lnTo>
                <a:lnTo>
                  <a:pt x="120" y="629"/>
                </a:lnTo>
                <a:lnTo>
                  <a:pt x="118" y="629"/>
                </a:lnTo>
                <a:lnTo>
                  <a:pt x="116" y="629"/>
                </a:lnTo>
                <a:lnTo>
                  <a:pt x="115" y="629"/>
                </a:lnTo>
                <a:lnTo>
                  <a:pt x="108" y="629"/>
                </a:lnTo>
                <a:lnTo>
                  <a:pt x="108" y="630"/>
                </a:lnTo>
                <a:lnTo>
                  <a:pt x="105" y="630"/>
                </a:lnTo>
                <a:lnTo>
                  <a:pt x="104" y="630"/>
                </a:lnTo>
                <a:lnTo>
                  <a:pt x="104" y="632"/>
                </a:lnTo>
                <a:lnTo>
                  <a:pt x="102" y="632"/>
                </a:lnTo>
                <a:lnTo>
                  <a:pt x="100" y="632"/>
                </a:lnTo>
                <a:lnTo>
                  <a:pt x="96" y="632"/>
                </a:lnTo>
                <a:lnTo>
                  <a:pt x="96" y="629"/>
                </a:lnTo>
                <a:lnTo>
                  <a:pt x="94" y="625"/>
                </a:lnTo>
                <a:lnTo>
                  <a:pt x="92" y="622"/>
                </a:lnTo>
                <a:lnTo>
                  <a:pt x="94" y="621"/>
                </a:lnTo>
                <a:lnTo>
                  <a:pt x="94" y="619"/>
                </a:lnTo>
                <a:lnTo>
                  <a:pt x="94" y="617"/>
                </a:lnTo>
                <a:lnTo>
                  <a:pt x="96" y="616"/>
                </a:lnTo>
                <a:lnTo>
                  <a:pt x="96" y="611"/>
                </a:lnTo>
                <a:lnTo>
                  <a:pt x="94" y="608"/>
                </a:lnTo>
                <a:lnTo>
                  <a:pt x="94" y="606"/>
                </a:lnTo>
                <a:lnTo>
                  <a:pt x="96" y="605"/>
                </a:lnTo>
                <a:lnTo>
                  <a:pt x="96" y="601"/>
                </a:lnTo>
                <a:lnTo>
                  <a:pt x="99" y="597"/>
                </a:lnTo>
                <a:lnTo>
                  <a:pt x="97" y="592"/>
                </a:lnTo>
                <a:lnTo>
                  <a:pt x="97" y="590"/>
                </a:lnTo>
                <a:lnTo>
                  <a:pt x="94" y="585"/>
                </a:lnTo>
                <a:lnTo>
                  <a:pt x="92" y="585"/>
                </a:lnTo>
                <a:lnTo>
                  <a:pt x="88" y="584"/>
                </a:lnTo>
                <a:lnTo>
                  <a:pt x="84" y="581"/>
                </a:lnTo>
                <a:lnTo>
                  <a:pt x="84" y="579"/>
                </a:lnTo>
                <a:lnTo>
                  <a:pt x="84" y="576"/>
                </a:lnTo>
                <a:lnTo>
                  <a:pt x="83" y="576"/>
                </a:lnTo>
                <a:lnTo>
                  <a:pt x="83" y="574"/>
                </a:lnTo>
                <a:lnTo>
                  <a:pt x="83" y="573"/>
                </a:lnTo>
                <a:lnTo>
                  <a:pt x="83" y="571"/>
                </a:lnTo>
                <a:lnTo>
                  <a:pt x="81" y="571"/>
                </a:lnTo>
                <a:lnTo>
                  <a:pt x="81" y="569"/>
                </a:lnTo>
                <a:lnTo>
                  <a:pt x="81" y="568"/>
                </a:lnTo>
                <a:lnTo>
                  <a:pt x="80" y="568"/>
                </a:lnTo>
                <a:lnTo>
                  <a:pt x="80" y="566"/>
                </a:lnTo>
                <a:lnTo>
                  <a:pt x="80" y="565"/>
                </a:lnTo>
                <a:lnTo>
                  <a:pt x="78" y="560"/>
                </a:lnTo>
                <a:lnTo>
                  <a:pt x="75" y="557"/>
                </a:lnTo>
                <a:lnTo>
                  <a:pt x="70" y="553"/>
                </a:lnTo>
                <a:lnTo>
                  <a:pt x="68" y="553"/>
                </a:lnTo>
                <a:lnTo>
                  <a:pt x="68" y="557"/>
                </a:lnTo>
                <a:lnTo>
                  <a:pt x="70" y="558"/>
                </a:lnTo>
                <a:lnTo>
                  <a:pt x="68" y="561"/>
                </a:lnTo>
                <a:lnTo>
                  <a:pt x="67" y="561"/>
                </a:lnTo>
                <a:lnTo>
                  <a:pt x="65" y="561"/>
                </a:lnTo>
                <a:lnTo>
                  <a:pt x="64" y="560"/>
                </a:lnTo>
                <a:lnTo>
                  <a:pt x="60" y="558"/>
                </a:lnTo>
                <a:lnTo>
                  <a:pt x="60" y="555"/>
                </a:lnTo>
                <a:lnTo>
                  <a:pt x="59" y="553"/>
                </a:lnTo>
                <a:lnTo>
                  <a:pt x="59" y="552"/>
                </a:lnTo>
                <a:lnTo>
                  <a:pt x="57" y="550"/>
                </a:lnTo>
                <a:lnTo>
                  <a:pt x="56" y="547"/>
                </a:lnTo>
                <a:lnTo>
                  <a:pt x="54" y="547"/>
                </a:lnTo>
                <a:lnTo>
                  <a:pt x="49" y="547"/>
                </a:lnTo>
                <a:lnTo>
                  <a:pt x="48" y="547"/>
                </a:lnTo>
                <a:lnTo>
                  <a:pt x="43" y="545"/>
                </a:lnTo>
                <a:lnTo>
                  <a:pt x="41" y="545"/>
                </a:lnTo>
                <a:lnTo>
                  <a:pt x="41" y="544"/>
                </a:lnTo>
                <a:lnTo>
                  <a:pt x="38" y="544"/>
                </a:lnTo>
                <a:lnTo>
                  <a:pt x="36" y="542"/>
                </a:lnTo>
                <a:lnTo>
                  <a:pt x="35" y="541"/>
                </a:lnTo>
                <a:lnTo>
                  <a:pt x="30" y="542"/>
                </a:lnTo>
                <a:lnTo>
                  <a:pt x="28" y="544"/>
                </a:lnTo>
                <a:lnTo>
                  <a:pt x="27" y="544"/>
                </a:lnTo>
                <a:lnTo>
                  <a:pt x="25" y="544"/>
                </a:lnTo>
                <a:lnTo>
                  <a:pt x="25" y="542"/>
                </a:lnTo>
                <a:lnTo>
                  <a:pt x="24" y="542"/>
                </a:lnTo>
                <a:lnTo>
                  <a:pt x="22" y="544"/>
                </a:lnTo>
                <a:lnTo>
                  <a:pt x="20" y="544"/>
                </a:lnTo>
                <a:lnTo>
                  <a:pt x="17" y="544"/>
                </a:lnTo>
                <a:lnTo>
                  <a:pt x="16" y="545"/>
                </a:lnTo>
                <a:lnTo>
                  <a:pt x="17" y="549"/>
                </a:lnTo>
                <a:lnTo>
                  <a:pt x="16" y="549"/>
                </a:lnTo>
                <a:lnTo>
                  <a:pt x="14" y="549"/>
                </a:lnTo>
                <a:lnTo>
                  <a:pt x="12" y="547"/>
                </a:lnTo>
                <a:lnTo>
                  <a:pt x="11" y="547"/>
                </a:lnTo>
                <a:lnTo>
                  <a:pt x="9" y="545"/>
                </a:lnTo>
                <a:lnTo>
                  <a:pt x="8" y="544"/>
                </a:lnTo>
                <a:lnTo>
                  <a:pt x="4" y="544"/>
                </a:lnTo>
                <a:lnTo>
                  <a:pt x="3" y="544"/>
                </a:lnTo>
                <a:lnTo>
                  <a:pt x="0" y="544"/>
                </a:lnTo>
                <a:lnTo>
                  <a:pt x="0" y="542"/>
                </a:lnTo>
                <a:lnTo>
                  <a:pt x="1" y="541"/>
                </a:lnTo>
                <a:lnTo>
                  <a:pt x="3" y="541"/>
                </a:lnTo>
                <a:lnTo>
                  <a:pt x="4" y="537"/>
                </a:lnTo>
                <a:lnTo>
                  <a:pt x="6" y="534"/>
                </a:lnTo>
                <a:lnTo>
                  <a:pt x="8" y="534"/>
                </a:lnTo>
                <a:lnTo>
                  <a:pt x="9" y="533"/>
                </a:lnTo>
                <a:lnTo>
                  <a:pt x="11" y="533"/>
                </a:lnTo>
                <a:lnTo>
                  <a:pt x="11" y="531"/>
                </a:lnTo>
                <a:lnTo>
                  <a:pt x="17" y="528"/>
                </a:lnTo>
                <a:lnTo>
                  <a:pt x="22" y="526"/>
                </a:lnTo>
                <a:lnTo>
                  <a:pt x="25" y="526"/>
                </a:lnTo>
                <a:lnTo>
                  <a:pt x="27" y="525"/>
                </a:lnTo>
                <a:lnTo>
                  <a:pt x="30" y="525"/>
                </a:lnTo>
                <a:lnTo>
                  <a:pt x="36" y="528"/>
                </a:lnTo>
                <a:lnTo>
                  <a:pt x="41" y="529"/>
                </a:lnTo>
                <a:lnTo>
                  <a:pt x="43" y="528"/>
                </a:lnTo>
                <a:lnTo>
                  <a:pt x="44" y="526"/>
                </a:lnTo>
                <a:lnTo>
                  <a:pt x="46" y="526"/>
                </a:lnTo>
                <a:lnTo>
                  <a:pt x="46" y="525"/>
                </a:lnTo>
                <a:lnTo>
                  <a:pt x="46" y="523"/>
                </a:lnTo>
                <a:lnTo>
                  <a:pt x="46" y="521"/>
                </a:lnTo>
                <a:lnTo>
                  <a:pt x="48" y="521"/>
                </a:lnTo>
                <a:lnTo>
                  <a:pt x="51" y="520"/>
                </a:lnTo>
                <a:lnTo>
                  <a:pt x="54" y="518"/>
                </a:lnTo>
                <a:lnTo>
                  <a:pt x="56" y="517"/>
                </a:lnTo>
                <a:lnTo>
                  <a:pt x="56" y="515"/>
                </a:lnTo>
                <a:lnTo>
                  <a:pt x="56" y="513"/>
                </a:lnTo>
                <a:lnTo>
                  <a:pt x="56" y="509"/>
                </a:lnTo>
                <a:lnTo>
                  <a:pt x="54" y="509"/>
                </a:lnTo>
                <a:lnTo>
                  <a:pt x="52" y="507"/>
                </a:lnTo>
                <a:lnTo>
                  <a:pt x="49" y="505"/>
                </a:lnTo>
                <a:lnTo>
                  <a:pt x="44" y="502"/>
                </a:lnTo>
                <a:lnTo>
                  <a:pt x="46" y="499"/>
                </a:lnTo>
                <a:lnTo>
                  <a:pt x="51" y="499"/>
                </a:lnTo>
                <a:lnTo>
                  <a:pt x="54" y="501"/>
                </a:lnTo>
                <a:lnTo>
                  <a:pt x="57" y="499"/>
                </a:lnTo>
                <a:lnTo>
                  <a:pt x="59" y="497"/>
                </a:lnTo>
                <a:lnTo>
                  <a:pt x="60" y="493"/>
                </a:lnTo>
                <a:lnTo>
                  <a:pt x="62" y="488"/>
                </a:lnTo>
                <a:lnTo>
                  <a:pt x="62" y="485"/>
                </a:lnTo>
                <a:lnTo>
                  <a:pt x="62" y="481"/>
                </a:lnTo>
                <a:lnTo>
                  <a:pt x="62" y="477"/>
                </a:lnTo>
                <a:lnTo>
                  <a:pt x="64" y="475"/>
                </a:lnTo>
                <a:lnTo>
                  <a:pt x="65" y="473"/>
                </a:lnTo>
                <a:lnTo>
                  <a:pt x="65" y="472"/>
                </a:lnTo>
                <a:lnTo>
                  <a:pt x="67" y="473"/>
                </a:lnTo>
                <a:lnTo>
                  <a:pt x="68" y="473"/>
                </a:lnTo>
                <a:lnTo>
                  <a:pt x="70" y="473"/>
                </a:lnTo>
                <a:lnTo>
                  <a:pt x="73" y="472"/>
                </a:lnTo>
                <a:lnTo>
                  <a:pt x="76" y="472"/>
                </a:lnTo>
                <a:lnTo>
                  <a:pt x="81" y="473"/>
                </a:lnTo>
                <a:lnTo>
                  <a:pt x="84" y="473"/>
                </a:lnTo>
                <a:lnTo>
                  <a:pt x="88" y="475"/>
                </a:lnTo>
                <a:lnTo>
                  <a:pt x="89" y="473"/>
                </a:lnTo>
                <a:lnTo>
                  <a:pt x="89" y="470"/>
                </a:lnTo>
                <a:lnTo>
                  <a:pt x="88" y="469"/>
                </a:lnTo>
                <a:lnTo>
                  <a:pt x="88" y="465"/>
                </a:lnTo>
                <a:lnTo>
                  <a:pt x="86" y="464"/>
                </a:lnTo>
                <a:lnTo>
                  <a:pt x="88" y="462"/>
                </a:lnTo>
                <a:lnTo>
                  <a:pt x="88" y="456"/>
                </a:lnTo>
                <a:lnTo>
                  <a:pt x="86" y="454"/>
                </a:lnTo>
                <a:lnTo>
                  <a:pt x="84" y="456"/>
                </a:lnTo>
                <a:lnTo>
                  <a:pt x="78" y="454"/>
                </a:lnTo>
                <a:lnTo>
                  <a:pt x="80" y="451"/>
                </a:lnTo>
                <a:lnTo>
                  <a:pt x="78" y="449"/>
                </a:lnTo>
                <a:lnTo>
                  <a:pt x="76" y="448"/>
                </a:lnTo>
                <a:lnTo>
                  <a:pt x="75" y="446"/>
                </a:lnTo>
                <a:lnTo>
                  <a:pt x="75" y="445"/>
                </a:lnTo>
                <a:lnTo>
                  <a:pt x="75" y="443"/>
                </a:lnTo>
                <a:lnTo>
                  <a:pt x="80" y="440"/>
                </a:lnTo>
                <a:lnTo>
                  <a:pt x="81" y="435"/>
                </a:lnTo>
                <a:lnTo>
                  <a:pt x="81" y="432"/>
                </a:lnTo>
                <a:lnTo>
                  <a:pt x="81" y="427"/>
                </a:lnTo>
                <a:lnTo>
                  <a:pt x="81" y="425"/>
                </a:lnTo>
                <a:lnTo>
                  <a:pt x="81" y="424"/>
                </a:lnTo>
                <a:lnTo>
                  <a:pt x="80" y="421"/>
                </a:lnTo>
                <a:lnTo>
                  <a:pt x="78" y="421"/>
                </a:lnTo>
                <a:lnTo>
                  <a:pt x="76" y="419"/>
                </a:lnTo>
                <a:lnTo>
                  <a:pt x="75" y="419"/>
                </a:lnTo>
                <a:lnTo>
                  <a:pt x="75" y="414"/>
                </a:lnTo>
                <a:lnTo>
                  <a:pt x="75" y="413"/>
                </a:lnTo>
                <a:lnTo>
                  <a:pt x="75" y="411"/>
                </a:lnTo>
                <a:lnTo>
                  <a:pt x="75" y="408"/>
                </a:lnTo>
                <a:lnTo>
                  <a:pt x="73" y="408"/>
                </a:lnTo>
                <a:lnTo>
                  <a:pt x="73" y="406"/>
                </a:lnTo>
                <a:lnTo>
                  <a:pt x="72" y="408"/>
                </a:lnTo>
                <a:lnTo>
                  <a:pt x="68" y="409"/>
                </a:lnTo>
                <a:lnTo>
                  <a:pt x="67" y="411"/>
                </a:lnTo>
                <a:lnTo>
                  <a:pt x="65" y="408"/>
                </a:lnTo>
                <a:lnTo>
                  <a:pt x="62" y="408"/>
                </a:lnTo>
                <a:lnTo>
                  <a:pt x="60" y="409"/>
                </a:lnTo>
                <a:lnTo>
                  <a:pt x="59" y="411"/>
                </a:lnTo>
                <a:lnTo>
                  <a:pt x="56" y="411"/>
                </a:lnTo>
                <a:lnTo>
                  <a:pt x="56" y="409"/>
                </a:lnTo>
                <a:lnTo>
                  <a:pt x="54" y="408"/>
                </a:lnTo>
                <a:lnTo>
                  <a:pt x="57" y="405"/>
                </a:lnTo>
                <a:lnTo>
                  <a:pt x="59" y="403"/>
                </a:lnTo>
                <a:lnTo>
                  <a:pt x="59" y="401"/>
                </a:lnTo>
                <a:lnTo>
                  <a:pt x="59" y="400"/>
                </a:lnTo>
                <a:lnTo>
                  <a:pt x="59" y="398"/>
                </a:lnTo>
                <a:lnTo>
                  <a:pt x="60" y="397"/>
                </a:lnTo>
                <a:lnTo>
                  <a:pt x="62" y="397"/>
                </a:lnTo>
                <a:lnTo>
                  <a:pt x="62" y="395"/>
                </a:lnTo>
                <a:lnTo>
                  <a:pt x="64" y="393"/>
                </a:lnTo>
                <a:lnTo>
                  <a:pt x="65" y="390"/>
                </a:lnTo>
                <a:lnTo>
                  <a:pt x="68" y="390"/>
                </a:lnTo>
                <a:lnTo>
                  <a:pt x="70" y="390"/>
                </a:lnTo>
                <a:lnTo>
                  <a:pt x="70" y="389"/>
                </a:lnTo>
                <a:lnTo>
                  <a:pt x="70" y="387"/>
                </a:lnTo>
                <a:lnTo>
                  <a:pt x="68" y="387"/>
                </a:lnTo>
                <a:lnTo>
                  <a:pt x="65" y="385"/>
                </a:lnTo>
                <a:lnTo>
                  <a:pt x="62" y="384"/>
                </a:lnTo>
                <a:lnTo>
                  <a:pt x="62" y="379"/>
                </a:lnTo>
                <a:lnTo>
                  <a:pt x="62" y="376"/>
                </a:lnTo>
                <a:lnTo>
                  <a:pt x="62" y="374"/>
                </a:lnTo>
                <a:lnTo>
                  <a:pt x="62" y="371"/>
                </a:lnTo>
                <a:lnTo>
                  <a:pt x="62" y="368"/>
                </a:lnTo>
                <a:lnTo>
                  <a:pt x="64" y="366"/>
                </a:lnTo>
                <a:lnTo>
                  <a:pt x="65" y="363"/>
                </a:lnTo>
                <a:lnTo>
                  <a:pt x="67" y="363"/>
                </a:lnTo>
                <a:lnTo>
                  <a:pt x="68" y="361"/>
                </a:lnTo>
                <a:lnTo>
                  <a:pt x="68" y="360"/>
                </a:lnTo>
                <a:lnTo>
                  <a:pt x="68" y="357"/>
                </a:lnTo>
                <a:lnTo>
                  <a:pt x="67" y="352"/>
                </a:lnTo>
                <a:lnTo>
                  <a:pt x="67" y="349"/>
                </a:lnTo>
                <a:lnTo>
                  <a:pt x="65" y="347"/>
                </a:lnTo>
                <a:lnTo>
                  <a:pt x="64" y="345"/>
                </a:lnTo>
                <a:lnTo>
                  <a:pt x="64" y="344"/>
                </a:lnTo>
                <a:lnTo>
                  <a:pt x="62" y="342"/>
                </a:lnTo>
                <a:lnTo>
                  <a:pt x="64" y="339"/>
                </a:lnTo>
                <a:lnTo>
                  <a:pt x="64" y="337"/>
                </a:lnTo>
                <a:lnTo>
                  <a:pt x="65" y="334"/>
                </a:lnTo>
                <a:lnTo>
                  <a:pt x="62" y="328"/>
                </a:lnTo>
                <a:lnTo>
                  <a:pt x="60" y="326"/>
                </a:lnTo>
                <a:lnTo>
                  <a:pt x="57" y="328"/>
                </a:lnTo>
                <a:lnTo>
                  <a:pt x="56" y="328"/>
                </a:lnTo>
                <a:lnTo>
                  <a:pt x="54" y="326"/>
                </a:lnTo>
                <a:lnTo>
                  <a:pt x="52" y="328"/>
                </a:lnTo>
                <a:lnTo>
                  <a:pt x="51" y="331"/>
                </a:lnTo>
                <a:lnTo>
                  <a:pt x="48" y="334"/>
                </a:lnTo>
                <a:lnTo>
                  <a:pt x="46" y="336"/>
                </a:lnTo>
                <a:lnTo>
                  <a:pt x="44" y="336"/>
                </a:lnTo>
                <a:lnTo>
                  <a:pt x="43" y="334"/>
                </a:lnTo>
                <a:lnTo>
                  <a:pt x="40" y="333"/>
                </a:lnTo>
                <a:lnTo>
                  <a:pt x="36" y="331"/>
                </a:lnTo>
                <a:lnTo>
                  <a:pt x="38" y="325"/>
                </a:lnTo>
                <a:lnTo>
                  <a:pt x="40" y="321"/>
                </a:lnTo>
                <a:lnTo>
                  <a:pt x="41" y="320"/>
                </a:lnTo>
                <a:lnTo>
                  <a:pt x="43" y="317"/>
                </a:lnTo>
                <a:lnTo>
                  <a:pt x="43" y="313"/>
                </a:lnTo>
                <a:lnTo>
                  <a:pt x="43" y="312"/>
                </a:lnTo>
                <a:lnTo>
                  <a:pt x="41" y="312"/>
                </a:lnTo>
                <a:lnTo>
                  <a:pt x="41" y="310"/>
                </a:lnTo>
                <a:lnTo>
                  <a:pt x="41" y="309"/>
                </a:lnTo>
                <a:lnTo>
                  <a:pt x="41" y="307"/>
                </a:lnTo>
                <a:lnTo>
                  <a:pt x="41" y="305"/>
                </a:lnTo>
                <a:lnTo>
                  <a:pt x="40" y="304"/>
                </a:lnTo>
                <a:lnTo>
                  <a:pt x="36" y="304"/>
                </a:lnTo>
                <a:lnTo>
                  <a:pt x="35" y="302"/>
                </a:lnTo>
                <a:lnTo>
                  <a:pt x="33" y="302"/>
                </a:lnTo>
                <a:lnTo>
                  <a:pt x="33" y="301"/>
                </a:lnTo>
                <a:lnTo>
                  <a:pt x="32" y="299"/>
                </a:lnTo>
                <a:lnTo>
                  <a:pt x="32" y="296"/>
                </a:lnTo>
                <a:lnTo>
                  <a:pt x="28" y="294"/>
                </a:lnTo>
                <a:lnTo>
                  <a:pt x="28" y="293"/>
                </a:lnTo>
                <a:lnTo>
                  <a:pt x="28" y="291"/>
                </a:lnTo>
                <a:lnTo>
                  <a:pt x="28" y="289"/>
                </a:lnTo>
                <a:lnTo>
                  <a:pt x="27" y="288"/>
                </a:lnTo>
                <a:lnTo>
                  <a:pt x="25" y="286"/>
                </a:lnTo>
                <a:lnTo>
                  <a:pt x="24" y="285"/>
                </a:lnTo>
                <a:lnTo>
                  <a:pt x="22" y="280"/>
                </a:lnTo>
                <a:lnTo>
                  <a:pt x="19" y="277"/>
                </a:lnTo>
                <a:lnTo>
                  <a:pt x="17" y="273"/>
                </a:lnTo>
                <a:lnTo>
                  <a:pt x="16" y="272"/>
                </a:lnTo>
                <a:lnTo>
                  <a:pt x="14" y="270"/>
                </a:lnTo>
                <a:lnTo>
                  <a:pt x="14" y="267"/>
                </a:lnTo>
                <a:lnTo>
                  <a:pt x="17" y="267"/>
                </a:lnTo>
                <a:lnTo>
                  <a:pt x="17" y="265"/>
                </a:lnTo>
                <a:lnTo>
                  <a:pt x="17" y="264"/>
                </a:lnTo>
                <a:lnTo>
                  <a:pt x="19" y="262"/>
                </a:lnTo>
                <a:lnTo>
                  <a:pt x="20" y="259"/>
                </a:lnTo>
                <a:lnTo>
                  <a:pt x="17" y="256"/>
                </a:lnTo>
                <a:lnTo>
                  <a:pt x="14" y="254"/>
                </a:lnTo>
                <a:lnTo>
                  <a:pt x="11" y="251"/>
                </a:lnTo>
                <a:lnTo>
                  <a:pt x="9" y="249"/>
                </a:lnTo>
                <a:lnTo>
                  <a:pt x="8" y="249"/>
                </a:lnTo>
                <a:lnTo>
                  <a:pt x="6" y="251"/>
                </a:lnTo>
                <a:lnTo>
                  <a:pt x="1" y="248"/>
                </a:lnTo>
                <a:lnTo>
                  <a:pt x="4" y="245"/>
                </a:lnTo>
                <a:lnTo>
                  <a:pt x="6" y="243"/>
                </a:lnTo>
                <a:lnTo>
                  <a:pt x="6" y="241"/>
                </a:lnTo>
                <a:lnTo>
                  <a:pt x="4" y="240"/>
                </a:lnTo>
                <a:lnTo>
                  <a:pt x="4" y="237"/>
                </a:lnTo>
                <a:lnTo>
                  <a:pt x="4" y="235"/>
                </a:lnTo>
                <a:lnTo>
                  <a:pt x="4" y="232"/>
                </a:lnTo>
                <a:lnTo>
                  <a:pt x="4" y="229"/>
                </a:lnTo>
                <a:lnTo>
                  <a:pt x="6" y="225"/>
                </a:lnTo>
                <a:lnTo>
                  <a:pt x="8" y="222"/>
                </a:lnTo>
                <a:lnTo>
                  <a:pt x="11" y="219"/>
                </a:lnTo>
                <a:lnTo>
                  <a:pt x="14" y="216"/>
                </a:lnTo>
                <a:lnTo>
                  <a:pt x="19" y="214"/>
                </a:lnTo>
                <a:lnTo>
                  <a:pt x="22" y="211"/>
                </a:lnTo>
                <a:lnTo>
                  <a:pt x="24" y="206"/>
                </a:lnTo>
                <a:lnTo>
                  <a:pt x="22" y="206"/>
                </a:lnTo>
                <a:lnTo>
                  <a:pt x="19" y="205"/>
                </a:lnTo>
                <a:lnTo>
                  <a:pt x="17" y="201"/>
                </a:lnTo>
                <a:lnTo>
                  <a:pt x="16" y="200"/>
                </a:lnTo>
                <a:lnTo>
                  <a:pt x="14" y="198"/>
                </a:lnTo>
                <a:lnTo>
                  <a:pt x="12" y="198"/>
                </a:lnTo>
                <a:lnTo>
                  <a:pt x="11" y="198"/>
                </a:lnTo>
                <a:lnTo>
                  <a:pt x="12" y="197"/>
                </a:lnTo>
                <a:lnTo>
                  <a:pt x="11" y="197"/>
                </a:lnTo>
                <a:lnTo>
                  <a:pt x="11" y="195"/>
                </a:lnTo>
                <a:lnTo>
                  <a:pt x="9" y="195"/>
                </a:lnTo>
                <a:lnTo>
                  <a:pt x="9" y="193"/>
                </a:lnTo>
                <a:lnTo>
                  <a:pt x="8" y="192"/>
                </a:lnTo>
                <a:lnTo>
                  <a:pt x="6" y="192"/>
                </a:lnTo>
                <a:lnTo>
                  <a:pt x="3" y="190"/>
                </a:lnTo>
                <a:lnTo>
                  <a:pt x="1" y="189"/>
                </a:lnTo>
                <a:lnTo>
                  <a:pt x="0" y="187"/>
                </a:lnTo>
                <a:lnTo>
                  <a:pt x="0" y="185"/>
                </a:lnTo>
                <a:lnTo>
                  <a:pt x="1" y="184"/>
                </a:lnTo>
                <a:lnTo>
                  <a:pt x="3" y="181"/>
                </a:lnTo>
                <a:lnTo>
                  <a:pt x="9" y="174"/>
                </a:lnTo>
                <a:lnTo>
                  <a:pt x="11" y="173"/>
                </a:lnTo>
                <a:lnTo>
                  <a:pt x="12" y="171"/>
                </a:lnTo>
                <a:lnTo>
                  <a:pt x="22" y="166"/>
                </a:lnTo>
                <a:lnTo>
                  <a:pt x="25" y="166"/>
                </a:lnTo>
                <a:lnTo>
                  <a:pt x="28" y="163"/>
                </a:lnTo>
                <a:lnTo>
                  <a:pt x="35" y="158"/>
                </a:lnTo>
                <a:lnTo>
                  <a:pt x="36" y="157"/>
                </a:lnTo>
                <a:lnTo>
                  <a:pt x="36" y="155"/>
                </a:lnTo>
                <a:lnTo>
                  <a:pt x="40" y="155"/>
                </a:lnTo>
                <a:lnTo>
                  <a:pt x="43" y="155"/>
                </a:lnTo>
                <a:lnTo>
                  <a:pt x="48" y="158"/>
                </a:lnTo>
                <a:lnTo>
                  <a:pt x="49" y="158"/>
                </a:lnTo>
                <a:lnTo>
                  <a:pt x="56" y="147"/>
                </a:lnTo>
                <a:lnTo>
                  <a:pt x="57" y="145"/>
                </a:lnTo>
                <a:lnTo>
                  <a:pt x="57" y="141"/>
                </a:lnTo>
                <a:lnTo>
                  <a:pt x="60" y="139"/>
                </a:lnTo>
                <a:lnTo>
                  <a:pt x="62" y="141"/>
                </a:lnTo>
                <a:lnTo>
                  <a:pt x="65" y="136"/>
                </a:lnTo>
                <a:lnTo>
                  <a:pt x="65" y="134"/>
                </a:lnTo>
                <a:lnTo>
                  <a:pt x="65" y="133"/>
                </a:lnTo>
                <a:lnTo>
                  <a:pt x="67" y="131"/>
                </a:lnTo>
                <a:lnTo>
                  <a:pt x="68" y="131"/>
                </a:lnTo>
                <a:lnTo>
                  <a:pt x="70" y="131"/>
                </a:lnTo>
                <a:lnTo>
                  <a:pt x="68" y="128"/>
                </a:lnTo>
                <a:lnTo>
                  <a:pt x="68" y="123"/>
                </a:lnTo>
                <a:lnTo>
                  <a:pt x="70" y="123"/>
                </a:lnTo>
                <a:lnTo>
                  <a:pt x="76" y="121"/>
                </a:lnTo>
                <a:lnTo>
                  <a:pt x="76" y="120"/>
                </a:lnTo>
                <a:lnTo>
                  <a:pt x="80" y="118"/>
                </a:lnTo>
                <a:lnTo>
                  <a:pt x="80" y="117"/>
                </a:lnTo>
                <a:lnTo>
                  <a:pt x="83" y="117"/>
                </a:lnTo>
                <a:lnTo>
                  <a:pt x="84" y="117"/>
                </a:lnTo>
                <a:lnTo>
                  <a:pt x="84" y="113"/>
                </a:lnTo>
                <a:lnTo>
                  <a:pt x="84" y="110"/>
                </a:lnTo>
                <a:lnTo>
                  <a:pt x="70" y="99"/>
                </a:lnTo>
                <a:lnTo>
                  <a:pt x="80" y="91"/>
                </a:lnTo>
                <a:lnTo>
                  <a:pt x="80" y="88"/>
                </a:lnTo>
                <a:lnTo>
                  <a:pt x="76" y="86"/>
                </a:lnTo>
                <a:lnTo>
                  <a:pt x="73" y="81"/>
                </a:lnTo>
                <a:lnTo>
                  <a:pt x="70" y="78"/>
                </a:lnTo>
                <a:lnTo>
                  <a:pt x="72" y="77"/>
                </a:lnTo>
                <a:lnTo>
                  <a:pt x="75" y="75"/>
                </a:lnTo>
                <a:lnTo>
                  <a:pt x="75" y="73"/>
                </a:lnTo>
                <a:lnTo>
                  <a:pt x="73" y="72"/>
                </a:lnTo>
                <a:lnTo>
                  <a:pt x="70" y="70"/>
                </a:lnTo>
                <a:lnTo>
                  <a:pt x="68" y="69"/>
                </a:lnTo>
                <a:lnTo>
                  <a:pt x="75" y="59"/>
                </a:lnTo>
                <a:lnTo>
                  <a:pt x="73" y="57"/>
                </a:lnTo>
                <a:lnTo>
                  <a:pt x="68" y="51"/>
                </a:lnTo>
                <a:lnTo>
                  <a:pt x="70" y="48"/>
                </a:lnTo>
                <a:lnTo>
                  <a:pt x="65" y="43"/>
                </a:lnTo>
                <a:lnTo>
                  <a:pt x="57" y="43"/>
                </a:lnTo>
                <a:lnTo>
                  <a:pt x="56" y="40"/>
                </a:lnTo>
                <a:lnTo>
                  <a:pt x="60" y="35"/>
                </a:lnTo>
                <a:lnTo>
                  <a:pt x="62" y="32"/>
                </a:lnTo>
                <a:lnTo>
                  <a:pt x="67" y="27"/>
                </a:lnTo>
                <a:lnTo>
                  <a:pt x="65" y="27"/>
                </a:lnTo>
                <a:lnTo>
                  <a:pt x="57" y="19"/>
                </a:lnTo>
                <a:lnTo>
                  <a:pt x="59" y="16"/>
                </a:lnTo>
                <a:lnTo>
                  <a:pt x="62" y="11"/>
                </a:lnTo>
                <a:lnTo>
                  <a:pt x="64" y="8"/>
                </a:lnTo>
                <a:lnTo>
                  <a:pt x="67" y="5"/>
                </a:lnTo>
                <a:lnTo>
                  <a:pt x="72" y="3"/>
                </a:lnTo>
                <a:lnTo>
                  <a:pt x="73" y="5"/>
                </a:lnTo>
                <a:lnTo>
                  <a:pt x="76" y="6"/>
                </a:lnTo>
                <a:lnTo>
                  <a:pt x="78" y="8"/>
                </a:lnTo>
                <a:lnTo>
                  <a:pt x="83" y="6"/>
                </a:lnTo>
                <a:lnTo>
                  <a:pt x="86" y="6"/>
                </a:lnTo>
                <a:lnTo>
                  <a:pt x="88" y="3"/>
                </a:lnTo>
                <a:lnTo>
                  <a:pt x="88" y="1"/>
                </a:lnTo>
                <a:lnTo>
                  <a:pt x="89" y="0"/>
                </a:lnTo>
                <a:lnTo>
                  <a:pt x="91" y="0"/>
                </a:lnTo>
                <a:lnTo>
                  <a:pt x="99" y="5"/>
                </a:lnTo>
                <a:close/>
              </a:path>
            </a:pathLst>
          </a:custGeom>
          <a:solidFill>
            <a:srgbClr val="C9477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9"/>
          <p:cNvSpPr>
            <a:spLocks noEditPoints="1"/>
          </p:cNvSpPr>
          <p:nvPr/>
        </p:nvSpPr>
        <p:spPr bwMode="auto">
          <a:xfrm>
            <a:off x="6078538" y="4267201"/>
            <a:ext cx="415925" cy="334963"/>
          </a:xfrm>
          <a:custGeom>
            <a:avLst/>
            <a:gdLst/>
            <a:ahLst/>
            <a:cxnLst>
              <a:cxn ang="0">
                <a:pos x="125" y="14"/>
              </a:cxn>
              <a:cxn ang="0">
                <a:pos x="128" y="54"/>
              </a:cxn>
              <a:cxn ang="0">
                <a:pos x="150" y="77"/>
              </a:cxn>
              <a:cxn ang="0">
                <a:pos x="179" y="78"/>
              </a:cxn>
              <a:cxn ang="0">
                <a:pos x="203" y="78"/>
              </a:cxn>
              <a:cxn ang="0">
                <a:pos x="209" y="69"/>
              </a:cxn>
              <a:cxn ang="0">
                <a:pos x="209" y="54"/>
              </a:cxn>
              <a:cxn ang="0">
                <a:pos x="227" y="51"/>
              </a:cxn>
              <a:cxn ang="0">
                <a:pos x="240" y="53"/>
              </a:cxn>
              <a:cxn ang="0">
                <a:pos x="246" y="59"/>
              </a:cxn>
              <a:cxn ang="0">
                <a:pos x="249" y="69"/>
              </a:cxn>
              <a:cxn ang="0">
                <a:pos x="254" y="77"/>
              </a:cxn>
              <a:cxn ang="0">
                <a:pos x="248" y="102"/>
              </a:cxn>
              <a:cxn ang="0">
                <a:pos x="254" y="102"/>
              </a:cxn>
              <a:cxn ang="0">
                <a:pos x="261" y="99"/>
              </a:cxn>
              <a:cxn ang="0">
                <a:pos x="241" y="118"/>
              </a:cxn>
              <a:cxn ang="0">
                <a:pos x="233" y="125"/>
              </a:cxn>
              <a:cxn ang="0">
                <a:pos x="233" y="136"/>
              </a:cxn>
              <a:cxn ang="0">
                <a:pos x="224" y="128"/>
              </a:cxn>
              <a:cxn ang="0">
                <a:pos x="222" y="126"/>
              </a:cxn>
              <a:cxn ang="0">
                <a:pos x="221" y="134"/>
              </a:cxn>
              <a:cxn ang="0">
                <a:pos x="217" y="144"/>
              </a:cxn>
              <a:cxn ang="0">
                <a:pos x="219" y="150"/>
              </a:cxn>
              <a:cxn ang="0">
                <a:pos x="221" y="158"/>
              </a:cxn>
              <a:cxn ang="0">
                <a:pos x="211" y="173"/>
              </a:cxn>
              <a:cxn ang="0">
                <a:pos x="203" y="184"/>
              </a:cxn>
              <a:cxn ang="0">
                <a:pos x="195" y="187"/>
              </a:cxn>
              <a:cxn ang="0">
                <a:pos x="187" y="195"/>
              </a:cxn>
              <a:cxn ang="0">
                <a:pos x="176" y="198"/>
              </a:cxn>
              <a:cxn ang="0">
                <a:pos x="166" y="195"/>
              </a:cxn>
              <a:cxn ang="0">
                <a:pos x="155" y="198"/>
              </a:cxn>
              <a:cxn ang="0">
                <a:pos x="147" y="194"/>
              </a:cxn>
              <a:cxn ang="0">
                <a:pos x="136" y="198"/>
              </a:cxn>
              <a:cxn ang="0">
                <a:pos x="121" y="211"/>
              </a:cxn>
              <a:cxn ang="0">
                <a:pos x="94" y="211"/>
              </a:cxn>
              <a:cxn ang="0">
                <a:pos x="72" y="211"/>
              </a:cxn>
              <a:cxn ang="0">
                <a:pos x="56" y="211"/>
              </a:cxn>
              <a:cxn ang="0">
                <a:pos x="30" y="211"/>
              </a:cxn>
              <a:cxn ang="0">
                <a:pos x="24" y="197"/>
              </a:cxn>
              <a:cxn ang="0">
                <a:pos x="24" y="181"/>
              </a:cxn>
              <a:cxn ang="0">
                <a:pos x="11" y="173"/>
              </a:cxn>
              <a:cxn ang="0">
                <a:pos x="6" y="165"/>
              </a:cxn>
              <a:cxn ang="0">
                <a:pos x="17" y="163"/>
              </a:cxn>
              <a:cxn ang="0">
                <a:pos x="40" y="157"/>
              </a:cxn>
              <a:cxn ang="0">
                <a:pos x="49" y="152"/>
              </a:cxn>
              <a:cxn ang="0">
                <a:pos x="49" y="123"/>
              </a:cxn>
              <a:cxn ang="0">
                <a:pos x="65" y="117"/>
              </a:cxn>
              <a:cxn ang="0">
                <a:pos x="69" y="96"/>
              </a:cxn>
              <a:cxn ang="0">
                <a:pos x="53" y="86"/>
              </a:cxn>
              <a:cxn ang="0">
                <a:pos x="40" y="78"/>
              </a:cxn>
              <a:cxn ang="0">
                <a:pos x="33" y="67"/>
              </a:cxn>
              <a:cxn ang="0">
                <a:pos x="19" y="61"/>
              </a:cxn>
              <a:cxn ang="0">
                <a:pos x="14" y="46"/>
              </a:cxn>
              <a:cxn ang="0">
                <a:pos x="13" y="35"/>
              </a:cxn>
              <a:cxn ang="0">
                <a:pos x="1" y="22"/>
              </a:cxn>
              <a:cxn ang="0">
                <a:pos x="38" y="5"/>
              </a:cxn>
              <a:cxn ang="0">
                <a:pos x="65" y="5"/>
              </a:cxn>
              <a:cxn ang="0">
                <a:pos x="107" y="0"/>
              </a:cxn>
              <a:cxn ang="0">
                <a:pos x="245" y="64"/>
              </a:cxn>
              <a:cxn ang="0">
                <a:pos x="241" y="62"/>
              </a:cxn>
            </a:cxnLst>
            <a:rect l="0" t="0" r="r" b="b"/>
            <a:pathLst>
              <a:path w="262" h="211">
                <a:moveTo>
                  <a:pt x="115" y="0"/>
                </a:moveTo>
                <a:lnTo>
                  <a:pt x="117" y="0"/>
                </a:lnTo>
                <a:lnTo>
                  <a:pt x="118" y="0"/>
                </a:lnTo>
                <a:lnTo>
                  <a:pt x="118" y="2"/>
                </a:lnTo>
                <a:lnTo>
                  <a:pt x="118" y="6"/>
                </a:lnTo>
                <a:lnTo>
                  <a:pt x="117" y="14"/>
                </a:lnTo>
                <a:lnTo>
                  <a:pt x="121" y="14"/>
                </a:lnTo>
                <a:lnTo>
                  <a:pt x="125" y="14"/>
                </a:lnTo>
                <a:lnTo>
                  <a:pt x="125" y="22"/>
                </a:lnTo>
                <a:lnTo>
                  <a:pt x="125" y="24"/>
                </a:lnTo>
                <a:lnTo>
                  <a:pt x="125" y="27"/>
                </a:lnTo>
                <a:lnTo>
                  <a:pt x="123" y="27"/>
                </a:lnTo>
                <a:lnTo>
                  <a:pt x="123" y="40"/>
                </a:lnTo>
                <a:lnTo>
                  <a:pt x="128" y="40"/>
                </a:lnTo>
                <a:lnTo>
                  <a:pt x="128" y="45"/>
                </a:lnTo>
                <a:lnTo>
                  <a:pt x="128" y="54"/>
                </a:lnTo>
                <a:lnTo>
                  <a:pt x="128" y="69"/>
                </a:lnTo>
                <a:lnTo>
                  <a:pt x="128" y="70"/>
                </a:lnTo>
                <a:lnTo>
                  <a:pt x="128" y="77"/>
                </a:lnTo>
                <a:lnTo>
                  <a:pt x="129" y="77"/>
                </a:lnTo>
                <a:lnTo>
                  <a:pt x="131" y="77"/>
                </a:lnTo>
                <a:lnTo>
                  <a:pt x="133" y="77"/>
                </a:lnTo>
                <a:lnTo>
                  <a:pt x="149" y="77"/>
                </a:lnTo>
                <a:lnTo>
                  <a:pt x="150" y="77"/>
                </a:lnTo>
                <a:lnTo>
                  <a:pt x="152" y="77"/>
                </a:lnTo>
                <a:lnTo>
                  <a:pt x="153" y="77"/>
                </a:lnTo>
                <a:lnTo>
                  <a:pt x="155" y="77"/>
                </a:lnTo>
                <a:lnTo>
                  <a:pt x="163" y="78"/>
                </a:lnTo>
                <a:lnTo>
                  <a:pt x="171" y="78"/>
                </a:lnTo>
                <a:lnTo>
                  <a:pt x="173" y="78"/>
                </a:lnTo>
                <a:lnTo>
                  <a:pt x="176" y="78"/>
                </a:lnTo>
                <a:lnTo>
                  <a:pt x="179" y="78"/>
                </a:lnTo>
                <a:lnTo>
                  <a:pt x="181" y="78"/>
                </a:lnTo>
                <a:lnTo>
                  <a:pt x="187" y="78"/>
                </a:lnTo>
                <a:lnTo>
                  <a:pt x="189" y="78"/>
                </a:lnTo>
                <a:lnTo>
                  <a:pt x="192" y="78"/>
                </a:lnTo>
                <a:lnTo>
                  <a:pt x="193" y="78"/>
                </a:lnTo>
                <a:lnTo>
                  <a:pt x="200" y="78"/>
                </a:lnTo>
                <a:lnTo>
                  <a:pt x="201" y="78"/>
                </a:lnTo>
                <a:lnTo>
                  <a:pt x="203" y="78"/>
                </a:lnTo>
                <a:lnTo>
                  <a:pt x="205" y="78"/>
                </a:lnTo>
                <a:lnTo>
                  <a:pt x="206" y="78"/>
                </a:lnTo>
                <a:lnTo>
                  <a:pt x="209" y="78"/>
                </a:lnTo>
                <a:lnTo>
                  <a:pt x="209" y="77"/>
                </a:lnTo>
                <a:lnTo>
                  <a:pt x="209" y="75"/>
                </a:lnTo>
                <a:lnTo>
                  <a:pt x="209" y="74"/>
                </a:lnTo>
                <a:lnTo>
                  <a:pt x="209" y="70"/>
                </a:lnTo>
                <a:lnTo>
                  <a:pt x="209" y="69"/>
                </a:lnTo>
                <a:lnTo>
                  <a:pt x="209" y="67"/>
                </a:lnTo>
                <a:lnTo>
                  <a:pt x="209" y="66"/>
                </a:lnTo>
                <a:lnTo>
                  <a:pt x="209" y="64"/>
                </a:lnTo>
                <a:lnTo>
                  <a:pt x="209" y="62"/>
                </a:lnTo>
                <a:lnTo>
                  <a:pt x="209" y="61"/>
                </a:lnTo>
                <a:lnTo>
                  <a:pt x="209" y="59"/>
                </a:lnTo>
                <a:lnTo>
                  <a:pt x="209" y="56"/>
                </a:lnTo>
                <a:lnTo>
                  <a:pt x="209" y="54"/>
                </a:lnTo>
                <a:lnTo>
                  <a:pt x="209" y="51"/>
                </a:lnTo>
                <a:lnTo>
                  <a:pt x="211" y="51"/>
                </a:lnTo>
                <a:lnTo>
                  <a:pt x="214" y="51"/>
                </a:lnTo>
                <a:lnTo>
                  <a:pt x="217" y="51"/>
                </a:lnTo>
                <a:lnTo>
                  <a:pt x="219" y="51"/>
                </a:lnTo>
                <a:lnTo>
                  <a:pt x="221" y="51"/>
                </a:lnTo>
                <a:lnTo>
                  <a:pt x="222" y="51"/>
                </a:lnTo>
                <a:lnTo>
                  <a:pt x="227" y="51"/>
                </a:lnTo>
                <a:lnTo>
                  <a:pt x="229" y="51"/>
                </a:lnTo>
                <a:lnTo>
                  <a:pt x="230" y="51"/>
                </a:lnTo>
                <a:lnTo>
                  <a:pt x="232" y="51"/>
                </a:lnTo>
                <a:lnTo>
                  <a:pt x="235" y="51"/>
                </a:lnTo>
                <a:lnTo>
                  <a:pt x="237" y="51"/>
                </a:lnTo>
                <a:lnTo>
                  <a:pt x="237" y="53"/>
                </a:lnTo>
                <a:lnTo>
                  <a:pt x="238" y="53"/>
                </a:lnTo>
                <a:lnTo>
                  <a:pt x="240" y="53"/>
                </a:lnTo>
                <a:lnTo>
                  <a:pt x="240" y="54"/>
                </a:lnTo>
                <a:lnTo>
                  <a:pt x="241" y="54"/>
                </a:lnTo>
                <a:lnTo>
                  <a:pt x="241" y="56"/>
                </a:lnTo>
                <a:lnTo>
                  <a:pt x="241" y="58"/>
                </a:lnTo>
                <a:lnTo>
                  <a:pt x="243" y="58"/>
                </a:lnTo>
                <a:lnTo>
                  <a:pt x="245" y="58"/>
                </a:lnTo>
                <a:lnTo>
                  <a:pt x="245" y="59"/>
                </a:lnTo>
                <a:lnTo>
                  <a:pt x="246" y="59"/>
                </a:lnTo>
                <a:lnTo>
                  <a:pt x="246" y="61"/>
                </a:lnTo>
                <a:lnTo>
                  <a:pt x="246" y="62"/>
                </a:lnTo>
                <a:lnTo>
                  <a:pt x="246" y="64"/>
                </a:lnTo>
                <a:lnTo>
                  <a:pt x="246" y="66"/>
                </a:lnTo>
                <a:lnTo>
                  <a:pt x="248" y="66"/>
                </a:lnTo>
                <a:lnTo>
                  <a:pt x="249" y="66"/>
                </a:lnTo>
                <a:lnTo>
                  <a:pt x="249" y="67"/>
                </a:lnTo>
                <a:lnTo>
                  <a:pt x="249" y="69"/>
                </a:lnTo>
                <a:lnTo>
                  <a:pt x="249" y="70"/>
                </a:lnTo>
                <a:lnTo>
                  <a:pt x="249" y="72"/>
                </a:lnTo>
                <a:lnTo>
                  <a:pt x="249" y="74"/>
                </a:lnTo>
                <a:lnTo>
                  <a:pt x="251" y="74"/>
                </a:lnTo>
                <a:lnTo>
                  <a:pt x="253" y="74"/>
                </a:lnTo>
                <a:lnTo>
                  <a:pt x="253" y="75"/>
                </a:lnTo>
                <a:lnTo>
                  <a:pt x="253" y="77"/>
                </a:lnTo>
                <a:lnTo>
                  <a:pt x="254" y="77"/>
                </a:lnTo>
                <a:lnTo>
                  <a:pt x="253" y="77"/>
                </a:lnTo>
                <a:lnTo>
                  <a:pt x="248" y="77"/>
                </a:lnTo>
                <a:lnTo>
                  <a:pt x="248" y="82"/>
                </a:lnTo>
                <a:lnTo>
                  <a:pt x="248" y="85"/>
                </a:lnTo>
                <a:lnTo>
                  <a:pt x="248" y="86"/>
                </a:lnTo>
                <a:lnTo>
                  <a:pt x="248" y="93"/>
                </a:lnTo>
                <a:lnTo>
                  <a:pt x="248" y="99"/>
                </a:lnTo>
                <a:lnTo>
                  <a:pt x="248" y="102"/>
                </a:lnTo>
                <a:lnTo>
                  <a:pt x="246" y="104"/>
                </a:lnTo>
                <a:lnTo>
                  <a:pt x="251" y="106"/>
                </a:lnTo>
                <a:lnTo>
                  <a:pt x="251" y="107"/>
                </a:lnTo>
                <a:lnTo>
                  <a:pt x="251" y="106"/>
                </a:lnTo>
                <a:lnTo>
                  <a:pt x="253" y="106"/>
                </a:lnTo>
                <a:lnTo>
                  <a:pt x="253" y="104"/>
                </a:lnTo>
                <a:lnTo>
                  <a:pt x="253" y="102"/>
                </a:lnTo>
                <a:lnTo>
                  <a:pt x="254" y="102"/>
                </a:lnTo>
                <a:lnTo>
                  <a:pt x="254" y="101"/>
                </a:lnTo>
                <a:lnTo>
                  <a:pt x="256" y="101"/>
                </a:lnTo>
                <a:lnTo>
                  <a:pt x="256" y="99"/>
                </a:lnTo>
                <a:lnTo>
                  <a:pt x="257" y="99"/>
                </a:lnTo>
                <a:lnTo>
                  <a:pt x="257" y="98"/>
                </a:lnTo>
                <a:lnTo>
                  <a:pt x="259" y="98"/>
                </a:lnTo>
                <a:lnTo>
                  <a:pt x="259" y="99"/>
                </a:lnTo>
                <a:lnTo>
                  <a:pt x="261" y="99"/>
                </a:lnTo>
                <a:lnTo>
                  <a:pt x="262" y="99"/>
                </a:lnTo>
                <a:lnTo>
                  <a:pt x="262" y="101"/>
                </a:lnTo>
                <a:lnTo>
                  <a:pt x="261" y="104"/>
                </a:lnTo>
                <a:lnTo>
                  <a:pt x="257" y="107"/>
                </a:lnTo>
                <a:lnTo>
                  <a:pt x="253" y="110"/>
                </a:lnTo>
                <a:lnTo>
                  <a:pt x="248" y="114"/>
                </a:lnTo>
                <a:lnTo>
                  <a:pt x="246" y="115"/>
                </a:lnTo>
                <a:lnTo>
                  <a:pt x="241" y="118"/>
                </a:lnTo>
                <a:lnTo>
                  <a:pt x="240" y="118"/>
                </a:lnTo>
                <a:lnTo>
                  <a:pt x="238" y="120"/>
                </a:lnTo>
                <a:lnTo>
                  <a:pt x="237" y="120"/>
                </a:lnTo>
                <a:lnTo>
                  <a:pt x="237" y="122"/>
                </a:lnTo>
                <a:lnTo>
                  <a:pt x="235" y="122"/>
                </a:lnTo>
                <a:lnTo>
                  <a:pt x="235" y="123"/>
                </a:lnTo>
                <a:lnTo>
                  <a:pt x="235" y="125"/>
                </a:lnTo>
                <a:lnTo>
                  <a:pt x="233" y="125"/>
                </a:lnTo>
                <a:lnTo>
                  <a:pt x="233" y="126"/>
                </a:lnTo>
                <a:lnTo>
                  <a:pt x="233" y="128"/>
                </a:lnTo>
                <a:lnTo>
                  <a:pt x="232" y="130"/>
                </a:lnTo>
                <a:lnTo>
                  <a:pt x="232" y="131"/>
                </a:lnTo>
                <a:lnTo>
                  <a:pt x="233" y="131"/>
                </a:lnTo>
                <a:lnTo>
                  <a:pt x="233" y="133"/>
                </a:lnTo>
                <a:lnTo>
                  <a:pt x="233" y="134"/>
                </a:lnTo>
                <a:lnTo>
                  <a:pt x="233" y="136"/>
                </a:lnTo>
                <a:lnTo>
                  <a:pt x="233" y="138"/>
                </a:lnTo>
                <a:lnTo>
                  <a:pt x="233" y="139"/>
                </a:lnTo>
                <a:lnTo>
                  <a:pt x="233" y="141"/>
                </a:lnTo>
                <a:lnTo>
                  <a:pt x="232" y="141"/>
                </a:lnTo>
                <a:lnTo>
                  <a:pt x="232" y="139"/>
                </a:lnTo>
                <a:lnTo>
                  <a:pt x="225" y="130"/>
                </a:lnTo>
                <a:lnTo>
                  <a:pt x="225" y="128"/>
                </a:lnTo>
                <a:lnTo>
                  <a:pt x="224" y="128"/>
                </a:lnTo>
                <a:lnTo>
                  <a:pt x="224" y="125"/>
                </a:lnTo>
                <a:lnTo>
                  <a:pt x="222" y="123"/>
                </a:lnTo>
                <a:lnTo>
                  <a:pt x="221" y="123"/>
                </a:lnTo>
                <a:lnTo>
                  <a:pt x="222" y="123"/>
                </a:lnTo>
                <a:lnTo>
                  <a:pt x="221" y="123"/>
                </a:lnTo>
                <a:lnTo>
                  <a:pt x="221" y="125"/>
                </a:lnTo>
                <a:lnTo>
                  <a:pt x="222" y="125"/>
                </a:lnTo>
                <a:lnTo>
                  <a:pt x="222" y="126"/>
                </a:lnTo>
                <a:lnTo>
                  <a:pt x="222" y="128"/>
                </a:lnTo>
                <a:lnTo>
                  <a:pt x="222" y="130"/>
                </a:lnTo>
                <a:lnTo>
                  <a:pt x="221" y="130"/>
                </a:lnTo>
                <a:lnTo>
                  <a:pt x="221" y="131"/>
                </a:lnTo>
                <a:lnTo>
                  <a:pt x="221" y="133"/>
                </a:lnTo>
                <a:lnTo>
                  <a:pt x="222" y="133"/>
                </a:lnTo>
                <a:lnTo>
                  <a:pt x="222" y="134"/>
                </a:lnTo>
                <a:lnTo>
                  <a:pt x="221" y="134"/>
                </a:lnTo>
                <a:lnTo>
                  <a:pt x="221" y="136"/>
                </a:lnTo>
                <a:lnTo>
                  <a:pt x="221" y="138"/>
                </a:lnTo>
                <a:lnTo>
                  <a:pt x="219" y="138"/>
                </a:lnTo>
                <a:lnTo>
                  <a:pt x="219" y="139"/>
                </a:lnTo>
                <a:lnTo>
                  <a:pt x="219" y="141"/>
                </a:lnTo>
                <a:lnTo>
                  <a:pt x="219" y="142"/>
                </a:lnTo>
                <a:lnTo>
                  <a:pt x="217" y="142"/>
                </a:lnTo>
                <a:lnTo>
                  <a:pt x="217" y="144"/>
                </a:lnTo>
                <a:lnTo>
                  <a:pt x="216" y="144"/>
                </a:lnTo>
                <a:lnTo>
                  <a:pt x="216" y="146"/>
                </a:lnTo>
                <a:lnTo>
                  <a:pt x="216" y="147"/>
                </a:lnTo>
                <a:lnTo>
                  <a:pt x="214" y="147"/>
                </a:lnTo>
                <a:lnTo>
                  <a:pt x="214" y="149"/>
                </a:lnTo>
                <a:lnTo>
                  <a:pt x="216" y="149"/>
                </a:lnTo>
                <a:lnTo>
                  <a:pt x="217" y="149"/>
                </a:lnTo>
                <a:lnTo>
                  <a:pt x="219" y="150"/>
                </a:lnTo>
                <a:lnTo>
                  <a:pt x="219" y="152"/>
                </a:lnTo>
                <a:lnTo>
                  <a:pt x="221" y="152"/>
                </a:lnTo>
                <a:lnTo>
                  <a:pt x="221" y="154"/>
                </a:lnTo>
                <a:lnTo>
                  <a:pt x="222" y="154"/>
                </a:lnTo>
                <a:lnTo>
                  <a:pt x="222" y="155"/>
                </a:lnTo>
                <a:lnTo>
                  <a:pt x="222" y="157"/>
                </a:lnTo>
                <a:lnTo>
                  <a:pt x="221" y="157"/>
                </a:lnTo>
                <a:lnTo>
                  <a:pt x="221" y="158"/>
                </a:lnTo>
                <a:lnTo>
                  <a:pt x="219" y="162"/>
                </a:lnTo>
                <a:lnTo>
                  <a:pt x="219" y="163"/>
                </a:lnTo>
                <a:lnTo>
                  <a:pt x="217" y="165"/>
                </a:lnTo>
                <a:lnTo>
                  <a:pt x="216" y="166"/>
                </a:lnTo>
                <a:lnTo>
                  <a:pt x="216" y="168"/>
                </a:lnTo>
                <a:lnTo>
                  <a:pt x="213" y="170"/>
                </a:lnTo>
                <a:lnTo>
                  <a:pt x="213" y="171"/>
                </a:lnTo>
                <a:lnTo>
                  <a:pt x="211" y="173"/>
                </a:lnTo>
                <a:lnTo>
                  <a:pt x="209" y="174"/>
                </a:lnTo>
                <a:lnTo>
                  <a:pt x="208" y="178"/>
                </a:lnTo>
                <a:lnTo>
                  <a:pt x="206" y="179"/>
                </a:lnTo>
                <a:lnTo>
                  <a:pt x="205" y="179"/>
                </a:lnTo>
                <a:lnTo>
                  <a:pt x="205" y="181"/>
                </a:lnTo>
                <a:lnTo>
                  <a:pt x="203" y="181"/>
                </a:lnTo>
                <a:lnTo>
                  <a:pt x="203" y="182"/>
                </a:lnTo>
                <a:lnTo>
                  <a:pt x="203" y="184"/>
                </a:lnTo>
                <a:lnTo>
                  <a:pt x="201" y="184"/>
                </a:lnTo>
                <a:lnTo>
                  <a:pt x="201" y="186"/>
                </a:lnTo>
                <a:lnTo>
                  <a:pt x="200" y="187"/>
                </a:lnTo>
                <a:lnTo>
                  <a:pt x="198" y="187"/>
                </a:lnTo>
                <a:lnTo>
                  <a:pt x="197" y="187"/>
                </a:lnTo>
                <a:lnTo>
                  <a:pt x="197" y="189"/>
                </a:lnTo>
                <a:lnTo>
                  <a:pt x="197" y="187"/>
                </a:lnTo>
                <a:lnTo>
                  <a:pt x="195" y="187"/>
                </a:lnTo>
                <a:lnTo>
                  <a:pt x="195" y="189"/>
                </a:lnTo>
                <a:lnTo>
                  <a:pt x="193" y="190"/>
                </a:lnTo>
                <a:lnTo>
                  <a:pt x="192" y="190"/>
                </a:lnTo>
                <a:lnTo>
                  <a:pt x="192" y="192"/>
                </a:lnTo>
                <a:lnTo>
                  <a:pt x="190" y="192"/>
                </a:lnTo>
                <a:lnTo>
                  <a:pt x="190" y="194"/>
                </a:lnTo>
                <a:lnTo>
                  <a:pt x="189" y="194"/>
                </a:lnTo>
                <a:lnTo>
                  <a:pt x="187" y="195"/>
                </a:lnTo>
                <a:lnTo>
                  <a:pt x="185" y="197"/>
                </a:lnTo>
                <a:lnTo>
                  <a:pt x="184" y="197"/>
                </a:lnTo>
                <a:lnTo>
                  <a:pt x="182" y="198"/>
                </a:lnTo>
                <a:lnTo>
                  <a:pt x="181" y="198"/>
                </a:lnTo>
                <a:lnTo>
                  <a:pt x="179" y="200"/>
                </a:lnTo>
                <a:lnTo>
                  <a:pt x="177" y="200"/>
                </a:lnTo>
                <a:lnTo>
                  <a:pt x="176" y="200"/>
                </a:lnTo>
                <a:lnTo>
                  <a:pt x="176" y="198"/>
                </a:lnTo>
                <a:lnTo>
                  <a:pt x="174" y="198"/>
                </a:lnTo>
                <a:lnTo>
                  <a:pt x="173" y="198"/>
                </a:lnTo>
                <a:lnTo>
                  <a:pt x="171" y="198"/>
                </a:lnTo>
                <a:lnTo>
                  <a:pt x="169" y="198"/>
                </a:lnTo>
                <a:lnTo>
                  <a:pt x="169" y="197"/>
                </a:lnTo>
                <a:lnTo>
                  <a:pt x="168" y="197"/>
                </a:lnTo>
                <a:lnTo>
                  <a:pt x="166" y="197"/>
                </a:lnTo>
                <a:lnTo>
                  <a:pt x="166" y="195"/>
                </a:lnTo>
                <a:lnTo>
                  <a:pt x="165" y="195"/>
                </a:lnTo>
                <a:lnTo>
                  <a:pt x="165" y="197"/>
                </a:lnTo>
                <a:lnTo>
                  <a:pt x="163" y="197"/>
                </a:lnTo>
                <a:lnTo>
                  <a:pt x="161" y="197"/>
                </a:lnTo>
                <a:lnTo>
                  <a:pt x="160" y="198"/>
                </a:lnTo>
                <a:lnTo>
                  <a:pt x="158" y="198"/>
                </a:lnTo>
                <a:lnTo>
                  <a:pt x="157" y="198"/>
                </a:lnTo>
                <a:lnTo>
                  <a:pt x="155" y="198"/>
                </a:lnTo>
                <a:lnTo>
                  <a:pt x="155" y="197"/>
                </a:lnTo>
                <a:lnTo>
                  <a:pt x="153" y="197"/>
                </a:lnTo>
                <a:lnTo>
                  <a:pt x="152" y="197"/>
                </a:lnTo>
                <a:lnTo>
                  <a:pt x="152" y="195"/>
                </a:lnTo>
                <a:lnTo>
                  <a:pt x="150" y="195"/>
                </a:lnTo>
                <a:lnTo>
                  <a:pt x="149" y="195"/>
                </a:lnTo>
                <a:lnTo>
                  <a:pt x="149" y="194"/>
                </a:lnTo>
                <a:lnTo>
                  <a:pt x="147" y="194"/>
                </a:lnTo>
                <a:lnTo>
                  <a:pt x="145" y="194"/>
                </a:lnTo>
                <a:lnTo>
                  <a:pt x="144" y="194"/>
                </a:lnTo>
                <a:lnTo>
                  <a:pt x="144" y="195"/>
                </a:lnTo>
                <a:lnTo>
                  <a:pt x="144" y="197"/>
                </a:lnTo>
                <a:lnTo>
                  <a:pt x="144" y="198"/>
                </a:lnTo>
                <a:lnTo>
                  <a:pt x="139" y="198"/>
                </a:lnTo>
                <a:lnTo>
                  <a:pt x="137" y="198"/>
                </a:lnTo>
                <a:lnTo>
                  <a:pt x="136" y="198"/>
                </a:lnTo>
                <a:lnTo>
                  <a:pt x="133" y="198"/>
                </a:lnTo>
                <a:lnTo>
                  <a:pt x="133" y="203"/>
                </a:lnTo>
                <a:lnTo>
                  <a:pt x="133" y="205"/>
                </a:lnTo>
                <a:lnTo>
                  <a:pt x="133" y="210"/>
                </a:lnTo>
                <a:lnTo>
                  <a:pt x="133" y="211"/>
                </a:lnTo>
                <a:lnTo>
                  <a:pt x="128" y="211"/>
                </a:lnTo>
                <a:lnTo>
                  <a:pt x="125" y="211"/>
                </a:lnTo>
                <a:lnTo>
                  <a:pt x="121" y="211"/>
                </a:lnTo>
                <a:lnTo>
                  <a:pt x="117" y="211"/>
                </a:lnTo>
                <a:lnTo>
                  <a:pt x="115" y="211"/>
                </a:lnTo>
                <a:lnTo>
                  <a:pt x="113" y="211"/>
                </a:lnTo>
                <a:lnTo>
                  <a:pt x="107" y="211"/>
                </a:lnTo>
                <a:lnTo>
                  <a:pt x="101" y="211"/>
                </a:lnTo>
                <a:lnTo>
                  <a:pt x="97" y="211"/>
                </a:lnTo>
                <a:lnTo>
                  <a:pt x="96" y="211"/>
                </a:lnTo>
                <a:lnTo>
                  <a:pt x="94" y="211"/>
                </a:lnTo>
                <a:lnTo>
                  <a:pt x="88" y="211"/>
                </a:lnTo>
                <a:lnTo>
                  <a:pt x="86" y="211"/>
                </a:lnTo>
                <a:lnTo>
                  <a:pt x="85" y="211"/>
                </a:lnTo>
                <a:lnTo>
                  <a:pt x="83" y="211"/>
                </a:lnTo>
                <a:lnTo>
                  <a:pt x="81" y="211"/>
                </a:lnTo>
                <a:lnTo>
                  <a:pt x="80" y="211"/>
                </a:lnTo>
                <a:lnTo>
                  <a:pt x="78" y="211"/>
                </a:lnTo>
                <a:lnTo>
                  <a:pt x="72" y="211"/>
                </a:lnTo>
                <a:lnTo>
                  <a:pt x="70" y="211"/>
                </a:lnTo>
                <a:lnTo>
                  <a:pt x="69" y="211"/>
                </a:lnTo>
                <a:lnTo>
                  <a:pt x="67" y="211"/>
                </a:lnTo>
                <a:lnTo>
                  <a:pt x="65" y="211"/>
                </a:lnTo>
                <a:lnTo>
                  <a:pt x="64" y="211"/>
                </a:lnTo>
                <a:lnTo>
                  <a:pt x="62" y="211"/>
                </a:lnTo>
                <a:lnTo>
                  <a:pt x="57" y="211"/>
                </a:lnTo>
                <a:lnTo>
                  <a:pt x="56" y="211"/>
                </a:lnTo>
                <a:lnTo>
                  <a:pt x="49" y="211"/>
                </a:lnTo>
                <a:lnTo>
                  <a:pt x="48" y="211"/>
                </a:lnTo>
                <a:lnTo>
                  <a:pt x="46" y="211"/>
                </a:lnTo>
                <a:lnTo>
                  <a:pt x="45" y="211"/>
                </a:lnTo>
                <a:lnTo>
                  <a:pt x="40" y="211"/>
                </a:lnTo>
                <a:lnTo>
                  <a:pt x="38" y="211"/>
                </a:lnTo>
                <a:lnTo>
                  <a:pt x="32" y="211"/>
                </a:lnTo>
                <a:lnTo>
                  <a:pt x="30" y="211"/>
                </a:lnTo>
                <a:lnTo>
                  <a:pt x="25" y="211"/>
                </a:lnTo>
                <a:lnTo>
                  <a:pt x="24" y="211"/>
                </a:lnTo>
                <a:lnTo>
                  <a:pt x="24" y="210"/>
                </a:lnTo>
                <a:lnTo>
                  <a:pt x="24" y="208"/>
                </a:lnTo>
                <a:lnTo>
                  <a:pt x="24" y="205"/>
                </a:lnTo>
                <a:lnTo>
                  <a:pt x="24" y="202"/>
                </a:lnTo>
                <a:lnTo>
                  <a:pt x="24" y="198"/>
                </a:lnTo>
                <a:lnTo>
                  <a:pt x="24" y="197"/>
                </a:lnTo>
                <a:lnTo>
                  <a:pt x="24" y="195"/>
                </a:lnTo>
                <a:lnTo>
                  <a:pt x="22" y="195"/>
                </a:lnTo>
                <a:lnTo>
                  <a:pt x="24" y="190"/>
                </a:lnTo>
                <a:lnTo>
                  <a:pt x="24" y="189"/>
                </a:lnTo>
                <a:lnTo>
                  <a:pt x="24" y="187"/>
                </a:lnTo>
                <a:lnTo>
                  <a:pt x="24" y="186"/>
                </a:lnTo>
                <a:lnTo>
                  <a:pt x="24" y="182"/>
                </a:lnTo>
                <a:lnTo>
                  <a:pt x="24" y="181"/>
                </a:lnTo>
                <a:lnTo>
                  <a:pt x="21" y="181"/>
                </a:lnTo>
                <a:lnTo>
                  <a:pt x="21" y="179"/>
                </a:lnTo>
                <a:lnTo>
                  <a:pt x="17" y="179"/>
                </a:lnTo>
                <a:lnTo>
                  <a:pt x="16" y="179"/>
                </a:lnTo>
                <a:lnTo>
                  <a:pt x="11" y="179"/>
                </a:lnTo>
                <a:lnTo>
                  <a:pt x="11" y="176"/>
                </a:lnTo>
                <a:lnTo>
                  <a:pt x="11" y="174"/>
                </a:lnTo>
                <a:lnTo>
                  <a:pt x="11" y="173"/>
                </a:lnTo>
                <a:lnTo>
                  <a:pt x="11" y="171"/>
                </a:lnTo>
                <a:lnTo>
                  <a:pt x="9" y="171"/>
                </a:lnTo>
                <a:lnTo>
                  <a:pt x="9" y="170"/>
                </a:lnTo>
                <a:lnTo>
                  <a:pt x="8" y="170"/>
                </a:lnTo>
                <a:lnTo>
                  <a:pt x="6" y="170"/>
                </a:lnTo>
                <a:lnTo>
                  <a:pt x="6" y="165"/>
                </a:lnTo>
                <a:lnTo>
                  <a:pt x="5" y="165"/>
                </a:lnTo>
                <a:lnTo>
                  <a:pt x="6" y="165"/>
                </a:lnTo>
                <a:lnTo>
                  <a:pt x="6" y="163"/>
                </a:lnTo>
                <a:lnTo>
                  <a:pt x="9" y="163"/>
                </a:lnTo>
                <a:lnTo>
                  <a:pt x="9" y="162"/>
                </a:lnTo>
                <a:lnTo>
                  <a:pt x="11" y="162"/>
                </a:lnTo>
                <a:lnTo>
                  <a:pt x="13" y="163"/>
                </a:lnTo>
                <a:lnTo>
                  <a:pt x="14" y="163"/>
                </a:lnTo>
                <a:lnTo>
                  <a:pt x="16" y="163"/>
                </a:lnTo>
                <a:lnTo>
                  <a:pt x="17" y="163"/>
                </a:lnTo>
                <a:lnTo>
                  <a:pt x="24" y="163"/>
                </a:lnTo>
                <a:lnTo>
                  <a:pt x="24" y="157"/>
                </a:lnTo>
                <a:lnTo>
                  <a:pt x="27" y="157"/>
                </a:lnTo>
                <a:lnTo>
                  <a:pt x="30" y="157"/>
                </a:lnTo>
                <a:lnTo>
                  <a:pt x="33" y="157"/>
                </a:lnTo>
                <a:lnTo>
                  <a:pt x="35" y="157"/>
                </a:lnTo>
                <a:lnTo>
                  <a:pt x="38" y="157"/>
                </a:lnTo>
                <a:lnTo>
                  <a:pt x="40" y="157"/>
                </a:lnTo>
                <a:lnTo>
                  <a:pt x="41" y="157"/>
                </a:lnTo>
                <a:lnTo>
                  <a:pt x="43" y="157"/>
                </a:lnTo>
                <a:lnTo>
                  <a:pt x="45" y="157"/>
                </a:lnTo>
                <a:lnTo>
                  <a:pt x="46" y="157"/>
                </a:lnTo>
                <a:lnTo>
                  <a:pt x="49" y="157"/>
                </a:lnTo>
                <a:lnTo>
                  <a:pt x="49" y="155"/>
                </a:lnTo>
                <a:lnTo>
                  <a:pt x="49" y="154"/>
                </a:lnTo>
                <a:lnTo>
                  <a:pt x="49" y="152"/>
                </a:lnTo>
                <a:lnTo>
                  <a:pt x="49" y="150"/>
                </a:lnTo>
                <a:lnTo>
                  <a:pt x="49" y="149"/>
                </a:lnTo>
                <a:lnTo>
                  <a:pt x="49" y="147"/>
                </a:lnTo>
                <a:lnTo>
                  <a:pt x="49" y="144"/>
                </a:lnTo>
                <a:lnTo>
                  <a:pt x="49" y="142"/>
                </a:lnTo>
                <a:lnTo>
                  <a:pt x="49" y="136"/>
                </a:lnTo>
                <a:lnTo>
                  <a:pt x="49" y="126"/>
                </a:lnTo>
                <a:lnTo>
                  <a:pt x="49" y="123"/>
                </a:lnTo>
                <a:lnTo>
                  <a:pt x="49" y="122"/>
                </a:lnTo>
                <a:lnTo>
                  <a:pt x="51" y="122"/>
                </a:lnTo>
                <a:lnTo>
                  <a:pt x="56" y="122"/>
                </a:lnTo>
                <a:lnTo>
                  <a:pt x="57" y="122"/>
                </a:lnTo>
                <a:lnTo>
                  <a:pt x="62" y="122"/>
                </a:lnTo>
                <a:lnTo>
                  <a:pt x="62" y="117"/>
                </a:lnTo>
                <a:lnTo>
                  <a:pt x="64" y="117"/>
                </a:lnTo>
                <a:lnTo>
                  <a:pt x="65" y="117"/>
                </a:lnTo>
                <a:lnTo>
                  <a:pt x="65" y="115"/>
                </a:lnTo>
                <a:lnTo>
                  <a:pt x="65" y="112"/>
                </a:lnTo>
                <a:lnTo>
                  <a:pt x="67" y="112"/>
                </a:lnTo>
                <a:lnTo>
                  <a:pt x="69" y="112"/>
                </a:lnTo>
                <a:lnTo>
                  <a:pt x="69" y="107"/>
                </a:lnTo>
                <a:lnTo>
                  <a:pt x="69" y="104"/>
                </a:lnTo>
                <a:lnTo>
                  <a:pt x="69" y="99"/>
                </a:lnTo>
                <a:lnTo>
                  <a:pt x="69" y="96"/>
                </a:lnTo>
                <a:lnTo>
                  <a:pt x="67" y="96"/>
                </a:lnTo>
                <a:lnTo>
                  <a:pt x="62" y="98"/>
                </a:lnTo>
                <a:lnTo>
                  <a:pt x="62" y="91"/>
                </a:lnTo>
                <a:lnTo>
                  <a:pt x="57" y="91"/>
                </a:lnTo>
                <a:lnTo>
                  <a:pt x="56" y="91"/>
                </a:lnTo>
                <a:lnTo>
                  <a:pt x="56" y="88"/>
                </a:lnTo>
                <a:lnTo>
                  <a:pt x="53" y="88"/>
                </a:lnTo>
                <a:lnTo>
                  <a:pt x="53" y="86"/>
                </a:lnTo>
                <a:lnTo>
                  <a:pt x="49" y="85"/>
                </a:lnTo>
                <a:lnTo>
                  <a:pt x="48" y="85"/>
                </a:lnTo>
                <a:lnTo>
                  <a:pt x="46" y="82"/>
                </a:lnTo>
                <a:lnTo>
                  <a:pt x="46" y="80"/>
                </a:lnTo>
                <a:lnTo>
                  <a:pt x="45" y="80"/>
                </a:lnTo>
                <a:lnTo>
                  <a:pt x="43" y="80"/>
                </a:lnTo>
                <a:lnTo>
                  <a:pt x="41" y="78"/>
                </a:lnTo>
                <a:lnTo>
                  <a:pt x="40" y="78"/>
                </a:lnTo>
                <a:lnTo>
                  <a:pt x="37" y="77"/>
                </a:lnTo>
                <a:lnTo>
                  <a:pt x="37" y="75"/>
                </a:lnTo>
                <a:lnTo>
                  <a:pt x="38" y="74"/>
                </a:lnTo>
                <a:lnTo>
                  <a:pt x="40" y="72"/>
                </a:lnTo>
                <a:lnTo>
                  <a:pt x="38" y="70"/>
                </a:lnTo>
                <a:lnTo>
                  <a:pt x="38" y="69"/>
                </a:lnTo>
                <a:lnTo>
                  <a:pt x="35" y="67"/>
                </a:lnTo>
                <a:lnTo>
                  <a:pt x="33" y="67"/>
                </a:lnTo>
                <a:lnTo>
                  <a:pt x="33" y="64"/>
                </a:lnTo>
                <a:lnTo>
                  <a:pt x="32" y="64"/>
                </a:lnTo>
                <a:lnTo>
                  <a:pt x="30" y="61"/>
                </a:lnTo>
                <a:lnTo>
                  <a:pt x="29" y="62"/>
                </a:lnTo>
                <a:lnTo>
                  <a:pt x="27" y="64"/>
                </a:lnTo>
                <a:lnTo>
                  <a:pt x="27" y="66"/>
                </a:lnTo>
                <a:lnTo>
                  <a:pt x="24" y="64"/>
                </a:lnTo>
                <a:lnTo>
                  <a:pt x="19" y="61"/>
                </a:lnTo>
                <a:lnTo>
                  <a:pt x="17" y="61"/>
                </a:lnTo>
                <a:lnTo>
                  <a:pt x="16" y="59"/>
                </a:lnTo>
                <a:lnTo>
                  <a:pt x="14" y="59"/>
                </a:lnTo>
                <a:lnTo>
                  <a:pt x="14" y="54"/>
                </a:lnTo>
                <a:lnTo>
                  <a:pt x="14" y="53"/>
                </a:lnTo>
                <a:lnTo>
                  <a:pt x="13" y="51"/>
                </a:lnTo>
                <a:lnTo>
                  <a:pt x="13" y="48"/>
                </a:lnTo>
                <a:lnTo>
                  <a:pt x="14" y="46"/>
                </a:lnTo>
                <a:lnTo>
                  <a:pt x="16" y="46"/>
                </a:lnTo>
                <a:lnTo>
                  <a:pt x="17" y="46"/>
                </a:lnTo>
                <a:lnTo>
                  <a:pt x="25" y="46"/>
                </a:lnTo>
                <a:lnTo>
                  <a:pt x="25" y="45"/>
                </a:lnTo>
                <a:lnTo>
                  <a:pt x="25" y="38"/>
                </a:lnTo>
                <a:lnTo>
                  <a:pt x="16" y="38"/>
                </a:lnTo>
                <a:lnTo>
                  <a:pt x="13" y="38"/>
                </a:lnTo>
                <a:lnTo>
                  <a:pt x="13" y="35"/>
                </a:lnTo>
                <a:lnTo>
                  <a:pt x="13" y="32"/>
                </a:lnTo>
                <a:lnTo>
                  <a:pt x="11" y="32"/>
                </a:lnTo>
                <a:lnTo>
                  <a:pt x="1" y="32"/>
                </a:lnTo>
                <a:lnTo>
                  <a:pt x="0" y="32"/>
                </a:lnTo>
                <a:lnTo>
                  <a:pt x="0" y="27"/>
                </a:lnTo>
                <a:lnTo>
                  <a:pt x="1" y="27"/>
                </a:lnTo>
                <a:lnTo>
                  <a:pt x="1" y="26"/>
                </a:lnTo>
                <a:lnTo>
                  <a:pt x="1" y="22"/>
                </a:lnTo>
                <a:lnTo>
                  <a:pt x="1" y="14"/>
                </a:lnTo>
                <a:lnTo>
                  <a:pt x="1" y="10"/>
                </a:lnTo>
                <a:lnTo>
                  <a:pt x="1" y="6"/>
                </a:lnTo>
                <a:lnTo>
                  <a:pt x="16" y="5"/>
                </a:lnTo>
                <a:lnTo>
                  <a:pt x="21" y="5"/>
                </a:lnTo>
                <a:lnTo>
                  <a:pt x="29" y="5"/>
                </a:lnTo>
                <a:lnTo>
                  <a:pt x="30" y="5"/>
                </a:lnTo>
                <a:lnTo>
                  <a:pt x="38" y="5"/>
                </a:lnTo>
                <a:lnTo>
                  <a:pt x="41" y="5"/>
                </a:lnTo>
                <a:lnTo>
                  <a:pt x="45" y="5"/>
                </a:lnTo>
                <a:lnTo>
                  <a:pt x="48" y="5"/>
                </a:lnTo>
                <a:lnTo>
                  <a:pt x="53" y="5"/>
                </a:lnTo>
                <a:lnTo>
                  <a:pt x="54" y="5"/>
                </a:lnTo>
                <a:lnTo>
                  <a:pt x="59" y="5"/>
                </a:lnTo>
                <a:lnTo>
                  <a:pt x="62" y="5"/>
                </a:lnTo>
                <a:lnTo>
                  <a:pt x="65" y="5"/>
                </a:lnTo>
                <a:lnTo>
                  <a:pt x="86" y="3"/>
                </a:lnTo>
                <a:lnTo>
                  <a:pt x="89" y="3"/>
                </a:lnTo>
                <a:lnTo>
                  <a:pt x="94" y="3"/>
                </a:lnTo>
                <a:lnTo>
                  <a:pt x="97" y="3"/>
                </a:lnTo>
                <a:lnTo>
                  <a:pt x="105" y="3"/>
                </a:lnTo>
                <a:lnTo>
                  <a:pt x="107" y="3"/>
                </a:lnTo>
                <a:lnTo>
                  <a:pt x="107" y="2"/>
                </a:lnTo>
                <a:lnTo>
                  <a:pt x="107" y="0"/>
                </a:lnTo>
                <a:lnTo>
                  <a:pt x="109" y="0"/>
                </a:lnTo>
                <a:lnTo>
                  <a:pt x="110" y="0"/>
                </a:lnTo>
                <a:lnTo>
                  <a:pt x="112" y="2"/>
                </a:lnTo>
                <a:lnTo>
                  <a:pt x="113" y="2"/>
                </a:lnTo>
                <a:lnTo>
                  <a:pt x="113" y="0"/>
                </a:lnTo>
                <a:lnTo>
                  <a:pt x="115" y="0"/>
                </a:lnTo>
                <a:close/>
                <a:moveTo>
                  <a:pt x="243" y="64"/>
                </a:moveTo>
                <a:lnTo>
                  <a:pt x="245" y="64"/>
                </a:lnTo>
                <a:lnTo>
                  <a:pt x="243" y="64"/>
                </a:lnTo>
                <a:lnTo>
                  <a:pt x="243" y="62"/>
                </a:lnTo>
                <a:lnTo>
                  <a:pt x="243" y="61"/>
                </a:lnTo>
                <a:lnTo>
                  <a:pt x="241" y="59"/>
                </a:lnTo>
                <a:lnTo>
                  <a:pt x="240" y="59"/>
                </a:lnTo>
                <a:lnTo>
                  <a:pt x="240" y="61"/>
                </a:lnTo>
                <a:lnTo>
                  <a:pt x="241" y="61"/>
                </a:lnTo>
                <a:lnTo>
                  <a:pt x="241" y="62"/>
                </a:lnTo>
                <a:lnTo>
                  <a:pt x="241" y="64"/>
                </a:lnTo>
                <a:lnTo>
                  <a:pt x="243" y="64"/>
                </a:lnTo>
                <a:close/>
              </a:path>
            </a:pathLst>
          </a:custGeom>
          <a:solidFill>
            <a:srgbClr val="B5748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40"/>
          <p:cNvSpPr>
            <a:spLocks/>
          </p:cNvSpPr>
          <p:nvPr/>
        </p:nvSpPr>
        <p:spPr bwMode="auto">
          <a:xfrm>
            <a:off x="5456238" y="3576638"/>
            <a:ext cx="342900" cy="496888"/>
          </a:xfrm>
          <a:custGeom>
            <a:avLst/>
            <a:gdLst/>
            <a:ahLst/>
            <a:cxnLst>
              <a:cxn ang="0">
                <a:pos x="128" y="1"/>
              </a:cxn>
              <a:cxn ang="0">
                <a:pos x="163" y="3"/>
              </a:cxn>
              <a:cxn ang="0">
                <a:pos x="185" y="5"/>
              </a:cxn>
              <a:cxn ang="0">
                <a:pos x="213" y="5"/>
              </a:cxn>
              <a:cxn ang="0">
                <a:pos x="214" y="33"/>
              </a:cxn>
              <a:cxn ang="0">
                <a:pos x="213" y="40"/>
              </a:cxn>
              <a:cxn ang="0">
                <a:pos x="213" y="64"/>
              </a:cxn>
              <a:cxn ang="0">
                <a:pos x="211" y="93"/>
              </a:cxn>
              <a:cxn ang="0">
                <a:pos x="213" y="118"/>
              </a:cxn>
              <a:cxn ang="0">
                <a:pos x="214" y="120"/>
              </a:cxn>
              <a:cxn ang="0">
                <a:pos x="213" y="139"/>
              </a:cxn>
              <a:cxn ang="0">
                <a:pos x="206" y="149"/>
              </a:cxn>
              <a:cxn ang="0">
                <a:pos x="208" y="163"/>
              </a:cxn>
              <a:cxn ang="0">
                <a:pos x="193" y="171"/>
              </a:cxn>
              <a:cxn ang="0">
                <a:pos x="193" y="181"/>
              </a:cxn>
              <a:cxn ang="0">
                <a:pos x="185" y="185"/>
              </a:cxn>
              <a:cxn ang="0">
                <a:pos x="160" y="185"/>
              </a:cxn>
              <a:cxn ang="0">
                <a:pos x="163" y="195"/>
              </a:cxn>
              <a:cxn ang="0">
                <a:pos x="171" y="198"/>
              </a:cxn>
              <a:cxn ang="0">
                <a:pos x="190" y="209"/>
              </a:cxn>
              <a:cxn ang="0">
                <a:pos x="190" y="224"/>
              </a:cxn>
              <a:cxn ang="0">
                <a:pos x="193" y="229"/>
              </a:cxn>
              <a:cxn ang="0">
                <a:pos x="193" y="238"/>
              </a:cxn>
              <a:cxn ang="0">
                <a:pos x="193" y="253"/>
              </a:cxn>
              <a:cxn ang="0">
                <a:pos x="193" y="269"/>
              </a:cxn>
              <a:cxn ang="0">
                <a:pos x="193" y="299"/>
              </a:cxn>
              <a:cxn ang="0">
                <a:pos x="193" y="307"/>
              </a:cxn>
              <a:cxn ang="0">
                <a:pos x="189" y="313"/>
              </a:cxn>
              <a:cxn ang="0">
                <a:pos x="177" y="313"/>
              </a:cxn>
              <a:cxn ang="0">
                <a:pos x="163" y="313"/>
              </a:cxn>
              <a:cxn ang="0">
                <a:pos x="155" y="302"/>
              </a:cxn>
              <a:cxn ang="0">
                <a:pos x="152" y="288"/>
              </a:cxn>
              <a:cxn ang="0">
                <a:pos x="139" y="285"/>
              </a:cxn>
              <a:cxn ang="0">
                <a:pos x="129" y="283"/>
              </a:cxn>
              <a:cxn ang="0">
                <a:pos x="125" y="277"/>
              </a:cxn>
              <a:cxn ang="0">
                <a:pos x="125" y="267"/>
              </a:cxn>
              <a:cxn ang="0">
                <a:pos x="125" y="238"/>
              </a:cxn>
              <a:cxn ang="0">
                <a:pos x="81" y="230"/>
              </a:cxn>
              <a:cxn ang="0">
                <a:pos x="65" y="230"/>
              </a:cxn>
              <a:cxn ang="0">
                <a:pos x="43" y="230"/>
              </a:cxn>
              <a:cxn ang="0">
                <a:pos x="25" y="232"/>
              </a:cxn>
              <a:cxn ang="0">
                <a:pos x="8" y="248"/>
              </a:cxn>
              <a:cxn ang="0">
                <a:pos x="8" y="222"/>
              </a:cxn>
              <a:cxn ang="0">
                <a:pos x="9" y="195"/>
              </a:cxn>
              <a:cxn ang="0">
                <a:pos x="6" y="171"/>
              </a:cxn>
              <a:cxn ang="0">
                <a:pos x="3" y="157"/>
              </a:cxn>
              <a:cxn ang="0">
                <a:pos x="0" y="128"/>
              </a:cxn>
              <a:cxn ang="0">
                <a:pos x="0" y="101"/>
              </a:cxn>
              <a:cxn ang="0">
                <a:pos x="0" y="96"/>
              </a:cxn>
              <a:cxn ang="0">
                <a:pos x="32" y="93"/>
              </a:cxn>
              <a:cxn ang="0">
                <a:pos x="37" y="81"/>
              </a:cxn>
              <a:cxn ang="0">
                <a:pos x="37" y="75"/>
              </a:cxn>
              <a:cxn ang="0">
                <a:pos x="38" y="70"/>
              </a:cxn>
              <a:cxn ang="0">
                <a:pos x="38" y="43"/>
              </a:cxn>
              <a:cxn ang="0">
                <a:pos x="48" y="40"/>
              </a:cxn>
              <a:cxn ang="0">
                <a:pos x="78" y="40"/>
              </a:cxn>
              <a:cxn ang="0">
                <a:pos x="117" y="16"/>
              </a:cxn>
            </a:cxnLst>
            <a:rect l="0" t="0" r="r" b="b"/>
            <a:pathLst>
              <a:path w="216" h="313">
                <a:moveTo>
                  <a:pt x="117" y="0"/>
                </a:moveTo>
                <a:lnTo>
                  <a:pt x="125" y="1"/>
                </a:lnTo>
                <a:lnTo>
                  <a:pt x="126" y="1"/>
                </a:lnTo>
                <a:lnTo>
                  <a:pt x="128" y="1"/>
                </a:lnTo>
                <a:lnTo>
                  <a:pt x="129" y="1"/>
                </a:lnTo>
                <a:lnTo>
                  <a:pt x="133" y="1"/>
                </a:lnTo>
                <a:lnTo>
                  <a:pt x="157" y="3"/>
                </a:lnTo>
                <a:lnTo>
                  <a:pt x="163" y="3"/>
                </a:lnTo>
                <a:lnTo>
                  <a:pt x="168" y="3"/>
                </a:lnTo>
                <a:lnTo>
                  <a:pt x="179" y="3"/>
                </a:lnTo>
                <a:lnTo>
                  <a:pt x="184" y="3"/>
                </a:lnTo>
                <a:lnTo>
                  <a:pt x="185" y="5"/>
                </a:lnTo>
                <a:lnTo>
                  <a:pt x="187" y="5"/>
                </a:lnTo>
                <a:lnTo>
                  <a:pt x="187" y="3"/>
                </a:lnTo>
                <a:lnTo>
                  <a:pt x="189" y="5"/>
                </a:lnTo>
                <a:lnTo>
                  <a:pt x="213" y="5"/>
                </a:lnTo>
                <a:lnTo>
                  <a:pt x="213" y="22"/>
                </a:lnTo>
                <a:lnTo>
                  <a:pt x="213" y="24"/>
                </a:lnTo>
                <a:lnTo>
                  <a:pt x="213" y="25"/>
                </a:lnTo>
                <a:lnTo>
                  <a:pt x="214" y="33"/>
                </a:lnTo>
                <a:lnTo>
                  <a:pt x="214" y="35"/>
                </a:lnTo>
                <a:lnTo>
                  <a:pt x="214" y="37"/>
                </a:lnTo>
                <a:lnTo>
                  <a:pt x="214" y="40"/>
                </a:lnTo>
                <a:lnTo>
                  <a:pt x="213" y="40"/>
                </a:lnTo>
                <a:lnTo>
                  <a:pt x="213" y="41"/>
                </a:lnTo>
                <a:lnTo>
                  <a:pt x="213" y="56"/>
                </a:lnTo>
                <a:lnTo>
                  <a:pt x="213" y="59"/>
                </a:lnTo>
                <a:lnTo>
                  <a:pt x="213" y="64"/>
                </a:lnTo>
                <a:lnTo>
                  <a:pt x="213" y="70"/>
                </a:lnTo>
                <a:lnTo>
                  <a:pt x="211" y="86"/>
                </a:lnTo>
                <a:lnTo>
                  <a:pt x="211" y="88"/>
                </a:lnTo>
                <a:lnTo>
                  <a:pt x="211" y="93"/>
                </a:lnTo>
                <a:lnTo>
                  <a:pt x="211" y="99"/>
                </a:lnTo>
                <a:lnTo>
                  <a:pt x="211" y="101"/>
                </a:lnTo>
                <a:lnTo>
                  <a:pt x="213" y="117"/>
                </a:lnTo>
                <a:lnTo>
                  <a:pt x="213" y="118"/>
                </a:lnTo>
                <a:lnTo>
                  <a:pt x="214" y="118"/>
                </a:lnTo>
                <a:lnTo>
                  <a:pt x="216" y="118"/>
                </a:lnTo>
                <a:lnTo>
                  <a:pt x="216" y="120"/>
                </a:lnTo>
                <a:lnTo>
                  <a:pt x="214" y="120"/>
                </a:lnTo>
                <a:lnTo>
                  <a:pt x="213" y="123"/>
                </a:lnTo>
                <a:lnTo>
                  <a:pt x="213" y="125"/>
                </a:lnTo>
                <a:lnTo>
                  <a:pt x="213" y="126"/>
                </a:lnTo>
                <a:lnTo>
                  <a:pt x="213" y="139"/>
                </a:lnTo>
                <a:lnTo>
                  <a:pt x="213" y="142"/>
                </a:lnTo>
                <a:lnTo>
                  <a:pt x="205" y="142"/>
                </a:lnTo>
                <a:lnTo>
                  <a:pt x="206" y="147"/>
                </a:lnTo>
                <a:lnTo>
                  <a:pt x="206" y="149"/>
                </a:lnTo>
                <a:lnTo>
                  <a:pt x="205" y="150"/>
                </a:lnTo>
                <a:lnTo>
                  <a:pt x="205" y="158"/>
                </a:lnTo>
                <a:lnTo>
                  <a:pt x="206" y="158"/>
                </a:lnTo>
                <a:lnTo>
                  <a:pt x="208" y="163"/>
                </a:lnTo>
                <a:lnTo>
                  <a:pt x="208" y="165"/>
                </a:lnTo>
                <a:lnTo>
                  <a:pt x="206" y="165"/>
                </a:lnTo>
                <a:lnTo>
                  <a:pt x="206" y="169"/>
                </a:lnTo>
                <a:lnTo>
                  <a:pt x="193" y="171"/>
                </a:lnTo>
                <a:lnTo>
                  <a:pt x="193" y="176"/>
                </a:lnTo>
                <a:lnTo>
                  <a:pt x="193" y="177"/>
                </a:lnTo>
                <a:lnTo>
                  <a:pt x="193" y="179"/>
                </a:lnTo>
                <a:lnTo>
                  <a:pt x="193" y="181"/>
                </a:lnTo>
                <a:lnTo>
                  <a:pt x="189" y="181"/>
                </a:lnTo>
                <a:lnTo>
                  <a:pt x="185" y="181"/>
                </a:lnTo>
                <a:lnTo>
                  <a:pt x="187" y="182"/>
                </a:lnTo>
                <a:lnTo>
                  <a:pt x="185" y="185"/>
                </a:lnTo>
                <a:lnTo>
                  <a:pt x="179" y="185"/>
                </a:lnTo>
                <a:lnTo>
                  <a:pt x="176" y="185"/>
                </a:lnTo>
                <a:lnTo>
                  <a:pt x="169" y="187"/>
                </a:lnTo>
                <a:lnTo>
                  <a:pt x="160" y="185"/>
                </a:lnTo>
                <a:lnTo>
                  <a:pt x="160" y="187"/>
                </a:lnTo>
                <a:lnTo>
                  <a:pt x="160" y="192"/>
                </a:lnTo>
                <a:lnTo>
                  <a:pt x="160" y="195"/>
                </a:lnTo>
                <a:lnTo>
                  <a:pt x="163" y="195"/>
                </a:lnTo>
                <a:lnTo>
                  <a:pt x="165" y="195"/>
                </a:lnTo>
                <a:lnTo>
                  <a:pt x="165" y="198"/>
                </a:lnTo>
                <a:lnTo>
                  <a:pt x="168" y="198"/>
                </a:lnTo>
                <a:lnTo>
                  <a:pt x="171" y="198"/>
                </a:lnTo>
                <a:lnTo>
                  <a:pt x="171" y="209"/>
                </a:lnTo>
                <a:lnTo>
                  <a:pt x="182" y="209"/>
                </a:lnTo>
                <a:lnTo>
                  <a:pt x="184" y="209"/>
                </a:lnTo>
                <a:lnTo>
                  <a:pt x="190" y="209"/>
                </a:lnTo>
                <a:lnTo>
                  <a:pt x="190" y="213"/>
                </a:lnTo>
                <a:lnTo>
                  <a:pt x="190" y="216"/>
                </a:lnTo>
                <a:lnTo>
                  <a:pt x="190" y="222"/>
                </a:lnTo>
                <a:lnTo>
                  <a:pt x="190" y="224"/>
                </a:lnTo>
                <a:lnTo>
                  <a:pt x="190" y="225"/>
                </a:lnTo>
                <a:lnTo>
                  <a:pt x="190" y="227"/>
                </a:lnTo>
                <a:lnTo>
                  <a:pt x="192" y="227"/>
                </a:lnTo>
                <a:lnTo>
                  <a:pt x="193" y="229"/>
                </a:lnTo>
                <a:lnTo>
                  <a:pt x="193" y="232"/>
                </a:lnTo>
                <a:lnTo>
                  <a:pt x="193" y="233"/>
                </a:lnTo>
                <a:lnTo>
                  <a:pt x="193" y="237"/>
                </a:lnTo>
                <a:lnTo>
                  <a:pt x="193" y="238"/>
                </a:lnTo>
                <a:lnTo>
                  <a:pt x="193" y="241"/>
                </a:lnTo>
                <a:lnTo>
                  <a:pt x="193" y="246"/>
                </a:lnTo>
                <a:lnTo>
                  <a:pt x="193" y="248"/>
                </a:lnTo>
                <a:lnTo>
                  <a:pt x="193" y="253"/>
                </a:lnTo>
                <a:lnTo>
                  <a:pt x="193" y="261"/>
                </a:lnTo>
                <a:lnTo>
                  <a:pt x="193" y="262"/>
                </a:lnTo>
                <a:lnTo>
                  <a:pt x="193" y="267"/>
                </a:lnTo>
                <a:lnTo>
                  <a:pt x="193" y="269"/>
                </a:lnTo>
                <a:lnTo>
                  <a:pt x="193" y="272"/>
                </a:lnTo>
                <a:lnTo>
                  <a:pt x="193" y="286"/>
                </a:lnTo>
                <a:lnTo>
                  <a:pt x="193" y="291"/>
                </a:lnTo>
                <a:lnTo>
                  <a:pt x="193" y="299"/>
                </a:lnTo>
                <a:lnTo>
                  <a:pt x="193" y="301"/>
                </a:lnTo>
                <a:lnTo>
                  <a:pt x="193" y="302"/>
                </a:lnTo>
                <a:lnTo>
                  <a:pt x="195" y="305"/>
                </a:lnTo>
                <a:lnTo>
                  <a:pt x="193" y="307"/>
                </a:lnTo>
                <a:lnTo>
                  <a:pt x="193" y="309"/>
                </a:lnTo>
                <a:lnTo>
                  <a:pt x="193" y="312"/>
                </a:lnTo>
                <a:lnTo>
                  <a:pt x="192" y="313"/>
                </a:lnTo>
                <a:lnTo>
                  <a:pt x="189" y="313"/>
                </a:lnTo>
                <a:lnTo>
                  <a:pt x="185" y="313"/>
                </a:lnTo>
                <a:lnTo>
                  <a:pt x="181" y="313"/>
                </a:lnTo>
                <a:lnTo>
                  <a:pt x="179" y="313"/>
                </a:lnTo>
                <a:lnTo>
                  <a:pt x="177" y="313"/>
                </a:lnTo>
                <a:lnTo>
                  <a:pt x="176" y="313"/>
                </a:lnTo>
                <a:lnTo>
                  <a:pt x="171" y="312"/>
                </a:lnTo>
                <a:lnTo>
                  <a:pt x="169" y="312"/>
                </a:lnTo>
                <a:lnTo>
                  <a:pt x="163" y="313"/>
                </a:lnTo>
                <a:lnTo>
                  <a:pt x="153" y="313"/>
                </a:lnTo>
                <a:lnTo>
                  <a:pt x="153" y="305"/>
                </a:lnTo>
                <a:lnTo>
                  <a:pt x="155" y="304"/>
                </a:lnTo>
                <a:lnTo>
                  <a:pt x="155" y="302"/>
                </a:lnTo>
                <a:lnTo>
                  <a:pt x="152" y="302"/>
                </a:lnTo>
                <a:lnTo>
                  <a:pt x="152" y="291"/>
                </a:lnTo>
                <a:lnTo>
                  <a:pt x="152" y="289"/>
                </a:lnTo>
                <a:lnTo>
                  <a:pt x="152" y="288"/>
                </a:lnTo>
                <a:lnTo>
                  <a:pt x="150" y="288"/>
                </a:lnTo>
                <a:lnTo>
                  <a:pt x="142" y="288"/>
                </a:lnTo>
                <a:lnTo>
                  <a:pt x="139" y="288"/>
                </a:lnTo>
                <a:lnTo>
                  <a:pt x="139" y="285"/>
                </a:lnTo>
                <a:lnTo>
                  <a:pt x="139" y="283"/>
                </a:lnTo>
                <a:lnTo>
                  <a:pt x="133" y="283"/>
                </a:lnTo>
                <a:lnTo>
                  <a:pt x="131" y="283"/>
                </a:lnTo>
                <a:lnTo>
                  <a:pt x="129" y="283"/>
                </a:lnTo>
                <a:lnTo>
                  <a:pt x="129" y="281"/>
                </a:lnTo>
                <a:lnTo>
                  <a:pt x="125" y="281"/>
                </a:lnTo>
                <a:lnTo>
                  <a:pt x="125" y="278"/>
                </a:lnTo>
                <a:lnTo>
                  <a:pt x="125" y="277"/>
                </a:lnTo>
                <a:lnTo>
                  <a:pt x="125" y="275"/>
                </a:lnTo>
                <a:lnTo>
                  <a:pt x="125" y="273"/>
                </a:lnTo>
                <a:lnTo>
                  <a:pt x="125" y="272"/>
                </a:lnTo>
                <a:lnTo>
                  <a:pt x="125" y="267"/>
                </a:lnTo>
                <a:lnTo>
                  <a:pt x="125" y="262"/>
                </a:lnTo>
                <a:lnTo>
                  <a:pt x="125" y="259"/>
                </a:lnTo>
                <a:lnTo>
                  <a:pt x="125" y="248"/>
                </a:lnTo>
                <a:lnTo>
                  <a:pt x="125" y="238"/>
                </a:lnTo>
                <a:lnTo>
                  <a:pt x="123" y="238"/>
                </a:lnTo>
                <a:lnTo>
                  <a:pt x="96" y="238"/>
                </a:lnTo>
                <a:lnTo>
                  <a:pt x="96" y="230"/>
                </a:lnTo>
                <a:lnTo>
                  <a:pt x="81" y="230"/>
                </a:lnTo>
                <a:lnTo>
                  <a:pt x="78" y="230"/>
                </a:lnTo>
                <a:lnTo>
                  <a:pt x="77" y="230"/>
                </a:lnTo>
                <a:lnTo>
                  <a:pt x="72" y="230"/>
                </a:lnTo>
                <a:lnTo>
                  <a:pt x="65" y="230"/>
                </a:lnTo>
                <a:lnTo>
                  <a:pt x="64" y="230"/>
                </a:lnTo>
                <a:lnTo>
                  <a:pt x="62" y="230"/>
                </a:lnTo>
                <a:lnTo>
                  <a:pt x="61" y="230"/>
                </a:lnTo>
                <a:lnTo>
                  <a:pt x="43" y="230"/>
                </a:lnTo>
                <a:lnTo>
                  <a:pt x="32" y="230"/>
                </a:lnTo>
                <a:lnTo>
                  <a:pt x="27" y="230"/>
                </a:lnTo>
                <a:lnTo>
                  <a:pt x="25" y="230"/>
                </a:lnTo>
                <a:lnTo>
                  <a:pt x="25" y="232"/>
                </a:lnTo>
                <a:lnTo>
                  <a:pt x="25" y="248"/>
                </a:lnTo>
                <a:lnTo>
                  <a:pt x="25" y="251"/>
                </a:lnTo>
                <a:lnTo>
                  <a:pt x="8" y="251"/>
                </a:lnTo>
                <a:lnTo>
                  <a:pt x="8" y="248"/>
                </a:lnTo>
                <a:lnTo>
                  <a:pt x="8" y="227"/>
                </a:lnTo>
                <a:lnTo>
                  <a:pt x="8" y="225"/>
                </a:lnTo>
                <a:lnTo>
                  <a:pt x="8" y="224"/>
                </a:lnTo>
                <a:lnTo>
                  <a:pt x="8" y="222"/>
                </a:lnTo>
                <a:lnTo>
                  <a:pt x="9" y="208"/>
                </a:lnTo>
                <a:lnTo>
                  <a:pt x="9" y="205"/>
                </a:lnTo>
                <a:lnTo>
                  <a:pt x="9" y="197"/>
                </a:lnTo>
                <a:lnTo>
                  <a:pt x="9" y="195"/>
                </a:lnTo>
                <a:lnTo>
                  <a:pt x="9" y="187"/>
                </a:lnTo>
                <a:lnTo>
                  <a:pt x="9" y="185"/>
                </a:lnTo>
                <a:lnTo>
                  <a:pt x="8" y="174"/>
                </a:lnTo>
                <a:lnTo>
                  <a:pt x="6" y="171"/>
                </a:lnTo>
                <a:lnTo>
                  <a:pt x="6" y="169"/>
                </a:lnTo>
                <a:lnTo>
                  <a:pt x="6" y="157"/>
                </a:lnTo>
                <a:lnTo>
                  <a:pt x="5" y="157"/>
                </a:lnTo>
                <a:lnTo>
                  <a:pt x="3" y="157"/>
                </a:lnTo>
                <a:lnTo>
                  <a:pt x="1" y="157"/>
                </a:lnTo>
                <a:lnTo>
                  <a:pt x="0" y="157"/>
                </a:lnTo>
                <a:lnTo>
                  <a:pt x="0" y="149"/>
                </a:lnTo>
                <a:lnTo>
                  <a:pt x="0" y="128"/>
                </a:lnTo>
                <a:lnTo>
                  <a:pt x="0" y="126"/>
                </a:lnTo>
                <a:lnTo>
                  <a:pt x="0" y="125"/>
                </a:lnTo>
                <a:lnTo>
                  <a:pt x="0" y="112"/>
                </a:lnTo>
                <a:lnTo>
                  <a:pt x="0" y="101"/>
                </a:lnTo>
                <a:lnTo>
                  <a:pt x="1" y="101"/>
                </a:lnTo>
                <a:lnTo>
                  <a:pt x="1" y="97"/>
                </a:lnTo>
                <a:lnTo>
                  <a:pt x="0" y="97"/>
                </a:lnTo>
                <a:lnTo>
                  <a:pt x="0" y="96"/>
                </a:lnTo>
                <a:lnTo>
                  <a:pt x="0" y="93"/>
                </a:lnTo>
                <a:lnTo>
                  <a:pt x="29" y="93"/>
                </a:lnTo>
                <a:lnTo>
                  <a:pt x="30" y="93"/>
                </a:lnTo>
                <a:lnTo>
                  <a:pt x="32" y="93"/>
                </a:lnTo>
                <a:lnTo>
                  <a:pt x="40" y="93"/>
                </a:lnTo>
                <a:lnTo>
                  <a:pt x="38" y="83"/>
                </a:lnTo>
                <a:lnTo>
                  <a:pt x="37" y="83"/>
                </a:lnTo>
                <a:lnTo>
                  <a:pt x="37" y="81"/>
                </a:lnTo>
                <a:lnTo>
                  <a:pt x="37" y="80"/>
                </a:lnTo>
                <a:lnTo>
                  <a:pt x="37" y="78"/>
                </a:lnTo>
                <a:lnTo>
                  <a:pt x="37" y="77"/>
                </a:lnTo>
                <a:lnTo>
                  <a:pt x="37" y="75"/>
                </a:lnTo>
                <a:lnTo>
                  <a:pt x="37" y="73"/>
                </a:lnTo>
                <a:lnTo>
                  <a:pt x="38" y="73"/>
                </a:lnTo>
                <a:lnTo>
                  <a:pt x="38" y="72"/>
                </a:lnTo>
                <a:lnTo>
                  <a:pt x="38" y="70"/>
                </a:lnTo>
                <a:lnTo>
                  <a:pt x="38" y="56"/>
                </a:lnTo>
                <a:lnTo>
                  <a:pt x="38" y="54"/>
                </a:lnTo>
                <a:lnTo>
                  <a:pt x="38" y="45"/>
                </a:lnTo>
                <a:lnTo>
                  <a:pt x="38" y="43"/>
                </a:lnTo>
                <a:lnTo>
                  <a:pt x="40" y="43"/>
                </a:lnTo>
                <a:lnTo>
                  <a:pt x="41" y="41"/>
                </a:lnTo>
                <a:lnTo>
                  <a:pt x="41" y="40"/>
                </a:lnTo>
                <a:lnTo>
                  <a:pt x="48" y="40"/>
                </a:lnTo>
                <a:lnTo>
                  <a:pt x="75" y="40"/>
                </a:lnTo>
                <a:lnTo>
                  <a:pt x="75" y="43"/>
                </a:lnTo>
                <a:lnTo>
                  <a:pt x="78" y="43"/>
                </a:lnTo>
                <a:lnTo>
                  <a:pt x="78" y="40"/>
                </a:lnTo>
                <a:lnTo>
                  <a:pt x="117" y="40"/>
                </a:lnTo>
                <a:lnTo>
                  <a:pt x="117" y="37"/>
                </a:lnTo>
                <a:lnTo>
                  <a:pt x="117" y="17"/>
                </a:lnTo>
                <a:lnTo>
                  <a:pt x="117" y="16"/>
                </a:lnTo>
                <a:lnTo>
                  <a:pt x="117" y="5"/>
                </a:lnTo>
                <a:lnTo>
                  <a:pt x="117" y="0"/>
                </a:lnTo>
                <a:close/>
              </a:path>
            </a:pathLst>
          </a:custGeom>
          <a:solidFill>
            <a:srgbClr val="3896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41"/>
          <p:cNvSpPr>
            <a:spLocks/>
          </p:cNvSpPr>
          <p:nvPr/>
        </p:nvSpPr>
        <p:spPr bwMode="auto">
          <a:xfrm>
            <a:off x="6299201" y="4867276"/>
            <a:ext cx="261938" cy="355600"/>
          </a:xfrm>
          <a:custGeom>
            <a:avLst/>
            <a:gdLst/>
            <a:ahLst/>
            <a:cxnLst>
              <a:cxn ang="0">
                <a:pos x="162" y="0"/>
              </a:cxn>
              <a:cxn ang="0">
                <a:pos x="165" y="6"/>
              </a:cxn>
              <a:cxn ang="0">
                <a:pos x="163" y="19"/>
              </a:cxn>
              <a:cxn ang="0">
                <a:pos x="162" y="36"/>
              </a:cxn>
              <a:cxn ang="0">
                <a:pos x="160" y="46"/>
              </a:cxn>
              <a:cxn ang="0">
                <a:pos x="162" y="64"/>
              </a:cxn>
              <a:cxn ang="0">
                <a:pos x="162" y="75"/>
              </a:cxn>
              <a:cxn ang="0">
                <a:pos x="163" y="88"/>
              </a:cxn>
              <a:cxn ang="0">
                <a:pos x="163" y="97"/>
              </a:cxn>
              <a:cxn ang="0">
                <a:pos x="163" y="105"/>
              </a:cxn>
              <a:cxn ang="0">
                <a:pos x="160" y="120"/>
              </a:cxn>
              <a:cxn ang="0">
                <a:pos x="155" y="129"/>
              </a:cxn>
              <a:cxn ang="0">
                <a:pos x="149" y="140"/>
              </a:cxn>
              <a:cxn ang="0">
                <a:pos x="150" y="153"/>
              </a:cxn>
              <a:cxn ang="0">
                <a:pos x="150" y="163"/>
              </a:cxn>
              <a:cxn ang="0">
                <a:pos x="149" y="171"/>
              </a:cxn>
              <a:cxn ang="0">
                <a:pos x="144" y="176"/>
              </a:cxn>
              <a:cxn ang="0">
                <a:pos x="139" y="180"/>
              </a:cxn>
              <a:cxn ang="0">
                <a:pos x="133" y="184"/>
              </a:cxn>
              <a:cxn ang="0">
                <a:pos x="125" y="187"/>
              </a:cxn>
              <a:cxn ang="0">
                <a:pos x="114" y="192"/>
              </a:cxn>
              <a:cxn ang="0">
                <a:pos x="104" y="195"/>
              </a:cxn>
              <a:cxn ang="0">
                <a:pos x="98" y="198"/>
              </a:cxn>
              <a:cxn ang="0">
                <a:pos x="93" y="203"/>
              </a:cxn>
              <a:cxn ang="0">
                <a:pos x="88" y="211"/>
              </a:cxn>
              <a:cxn ang="0">
                <a:pos x="88" y="220"/>
              </a:cxn>
              <a:cxn ang="0">
                <a:pos x="78" y="224"/>
              </a:cxn>
              <a:cxn ang="0">
                <a:pos x="61" y="214"/>
              </a:cxn>
              <a:cxn ang="0">
                <a:pos x="58" y="201"/>
              </a:cxn>
              <a:cxn ang="0">
                <a:pos x="21" y="201"/>
              </a:cxn>
              <a:cxn ang="0">
                <a:pos x="22" y="185"/>
              </a:cxn>
              <a:cxn ang="0">
                <a:pos x="22" y="176"/>
              </a:cxn>
              <a:cxn ang="0">
                <a:pos x="11" y="169"/>
              </a:cxn>
              <a:cxn ang="0">
                <a:pos x="3" y="161"/>
              </a:cxn>
              <a:cxn ang="0">
                <a:pos x="3" y="153"/>
              </a:cxn>
              <a:cxn ang="0">
                <a:pos x="8" y="145"/>
              </a:cxn>
              <a:cxn ang="0">
                <a:pos x="13" y="134"/>
              </a:cxn>
              <a:cxn ang="0">
                <a:pos x="19" y="131"/>
              </a:cxn>
              <a:cxn ang="0">
                <a:pos x="32" y="136"/>
              </a:cxn>
              <a:cxn ang="0">
                <a:pos x="37" y="126"/>
              </a:cxn>
              <a:cxn ang="0">
                <a:pos x="45" y="118"/>
              </a:cxn>
              <a:cxn ang="0">
                <a:pos x="53" y="113"/>
              </a:cxn>
              <a:cxn ang="0">
                <a:pos x="61" y="108"/>
              </a:cxn>
              <a:cxn ang="0">
                <a:pos x="62" y="105"/>
              </a:cxn>
              <a:cxn ang="0">
                <a:pos x="67" y="99"/>
              </a:cxn>
              <a:cxn ang="0">
                <a:pos x="69" y="88"/>
              </a:cxn>
              <a:cxn ang="0">
                <a:pos x="77" y="83"/>
              </a:cxn>
              <a:cxn ang="0">
                <a:pos x="82" y="76"/>
              </a:cxn>
              <a:cxn ang="0">
                <a:pos x="82" y="68"/>
              </a:cxn>
              <a:cxn ang="0">
                <a:pos x="86" y="62"/>
              </a:cxn>
              <a:cxn ang="0">
                <a:pos x="86" y="56"/>
              </a:cxn>
              <a:cxn ang="0">
                <a:pos x="85" y="46"/>
              </a:cxn>
              <a:cxn ang="0">
                <a:pos x="77" y="49"/>
              </a:cxn>
              <a:cxn ang="0">
                <a:pos x="77" y="40"/>
              </a:cxn>
              <a:cxn ang="0">
                <a:pos x="70" y="35"/>
              </a:cxn>
              <a:cxn ang="0">
                <a:pos x="69" y="25"/>
              </a:cxn>
              <a:cxn ang="0">
                <a:pos x="66" y="19"/>
              </a:cxn>
              <a:cxn ang="0">
                <a:pos x="77" y="12"/>
              </a:cxn>
              <a:cxn ang="0">
                <a:pos x="80" y="3"/>
              </a:cxn>
              <a:cxn ang="0">
                <a:pos x="91" y="0"/>
              </a:cxn>
              <a:cxn ang="0">
                <a:pos x="112" y="0"/>
              </a:cxn>
              <a:cxn ang="0">
                <a:pos x="139" y="0"/>
              </a:cxn>
            </a:cxnLst>
            <a:rect l="0" t="0" r="r" b="b"/>
            <a:pathLst>
              <a:path w="165" h="224">
                <a:moveTo>
                  <a:pt x="154" y="0"/>
                </a:moveTo>
                <a:lnTo>
                  <a:pt x="155" y="0"/>
                </a:lnTo>
                <a:lnTo>
                  <a:pt x="157" y="0"/>
                </a:lnTo>
                <a:lnTo>
                  <a:pt x="158" y="0"/>
                </a:lnTo>
                <a:lnTo>
                  <a:pt x="160" y="0"/>
                </a:lnTo>
                <a:lnTo>
                  <a:pt x="162" y="0"/>
                </a:lnTo>
                <a:lnTo>
                  <a:pt x="162" y="1"/>
                </a:lnTo>
                <a:lnTo>
                  <a:pt x="163" y="1"/>
                </a:lnTo>
                <a:lnTo>
                  <a:pt x="165" y="1"/>
                </a:lnTo>
                <a:lnTo>
                  <a:pt x="165" y="3"/>
                </a:lnTo>
                <a:lnTo>
                  <a:pt x="165" y="4"/>
                </a:lnTo>
                <a:lnTo>
                  <a:pt x="165" y="6"/>
                </a:lnTo>
                <a:lnTo>
                  <a:pt x="165" y="8"/>
                </a:lnTo>
                <a:lnTo>
                  <a:pt x="165" y="9"/>
                </a:lnTo>
                <a:lnTo>
                  <a:pt x="165" y="12"/>
                </a:lnTo>
                <a:lnTo>
                  <a:pt x="165" y="14"/>
                </a:lnTo>
                <a:lnTo>
                  <a:pt x="163" y="17"/>
                </a:lnTo>
                <a:lnTo>
                  <a:pt x="163" y="19"/>
                </a:lnTo>
                <a:lnTo>
                  <a:pt x="163" y="20"/>
                </a:lnTo>
                <a:lnTo>
                  <a:pt x="163" y="22"/>
                </a:lnTo>
                <a:lnTo>
                  <a:pt x="162" y="22"/>
                </a:lnTo>
                <a:lnTo>
                  <a:pt x="162" y="24"/>
                </a:lnTo>
                <a:lnTo>
                  <a:pt x="162" y="25"/>
                </a:lnTo>
                <a:lnTo>
                  <a:pt x="162" y="36"/>
                </a:lnTo>
                <a:lnTo>
                  <a:pt x="162" y="38"/>
                </a:lnTo>
                <a:lnTo>
                  <a:pt x="162" y="41"/>
                </a:lnTo>
                <a:lnTo>
                  <a:pt x="162" y="43"/>
                </a:lnTo>
                <a:lnTo>
                  <a:pt x="162" y="44"/>
                </a:lnTo>
                <a:lnTo>
                  <a:pt x="162" y="46"/>
                </a:lnTo>
                <a:lnTo>
                  <a:pt x="160" y="46"/>
                </a:lnTo>
                <a:lnTo>
                  <a:pt x="162" y="49"/>
                </a:lnTo>
                <a:lnTo>
                  <a:pt x="162" y="51"/>
                </a:lnTo>
                <a:lnTo>
                  <a:pt x="162" y="54"/>
                </a:lnTo>
                <a:lnTo>
                  <a:pt x="162" y="59"/>
                </a:lnTo>
                <a:lnTo>
                  <a:pt x="162" y="62"/>
                </a:lnTo>
                <a:lnTo>
                  <a:pt x="162" y="64"/>
                </a:lnTo>
                <a:lnTo>
                  <a:pt x="162" y="65"/>
                </a:lnTo>
                <a:lnTo>
                  <a:pt x="162" y="67"/>
                </a:lnTo>
                <a:lnTo>
                  <a:pt x="162" y="70"/>
                </a:lnTo>
                <a:lnTo>
                  <a:pt x="162" y="72"/>
                </a:lnTo>
                <a:lnTo>
                  <a:pt x="162" y="73"/>
                </a:lnTo>
                <a:lnTo>
                  <a:pt x="162" y="75"/>
                </a:lnTo>
                <a:lnTo>
                  <a:pt x="162" y="76"/>
                </a:lnTo>
                <a:lnTo>
                  <a:pt x="163" y="80"/>
                </a:lnTo>
                <a:lnTo>
                  <a:pt x="162" y="83"/>
                </a:lnTo>
                <a:lnTo>
                  <a:pt x="162" y="84"/>
                </a:lnTo>
                <a:lnTo>
                  <a:pt x="162" y="86"/>
                </a:lnTo>
                <a:lnTo>
                  <a:pt x="163" y="88"/>
                </a:lnTo>
                <a:lnTo>
                  <a:pt x="163" y="89"/>
                </a:lnTo>
                <a:lnTo>
                  <a:pt x="163" y="91"/>
                </a:lnTo>
                <a:lnTo>
                  <a:pt x="163" y="92"/>
                </a:lnTo>
                <a:lnTo>
                  <a:pt x="163" y="94"/>
                </a:lnTo>
                <a:lnTo>
                  <a:pt x="163" y="96"/>
                </a:lnTo>
                <a:lnTo>
                  <a:pt x="163" y="97"/>
                </a:lnTo>
                <a:lnTo>
                  <a:pt x="163" y="99"/>
                </a:lnTo>
                <a:lnTo>
                  <a:pt x="165" y="99"/>
                </a:lnTo>
                <a:lnTo>
                  <a:pt x="165" y="100"/>
                </a:lnTo>
                <a:lnTo>
                  <a:pt x="165" y="102"/>
                </a:lnTo>
                <a:lnTo>
                  <a:pt x="163" y="104"/>
                </a:lnTo>
                <a:lnTo>
                  <a:pt x="163" y="105"/>
                </a:lnTo>
                <a:lnTo>
                  <a:pt x="162" y="108"/>
                </a:lnTo>
                <a:lnTo>
                  <a:pt x="162" y="112"/>
                </a:lnTo>
                <a:lnTo>
                  <a:pt x="160" y="115"/>
                </a:lnTo>
                <a:lnTo>
                  <a:pt x="160" y="116"/>
                </a:lnTo>
                <a:lnTo>
                  <a:pt x="160" y="118"/>
                </a:lnTo>
                <a:lnTo>
                  <a:pt x="160" y="120"/>
                </a:lnTo>
                <a:lnTo>
                  <a:pt x="160" y="121"/>
                </a:lnTo>
                <a:lnTo>
                  <a:pt x="160" y="123"/>
                </a:lnTo>
                <a:lnTo>
                  <a:pt x="158" y="124"/>
                </a:lnTo>
                <a:lnTo>
                  <a:pt x="158" y="126"/>
                </a:lnTo>
                <a:lnTo>
                  <a:pt x="157" y="129"/>
                </a:lnTo>
                <a:lnTo>
                  <a:pt x="155" y="129"/>
                </a:lnTo>
                <a:lnTo>
                  <a:pt x="155" y="131"/>
                </a:lnTo>
                <a:lnTo>
                  <a:pt x="154" y="134"/>
                </a:lnTo>
                <a:lnTo>
                  <a:pt x="152" y="136"/>
                </a:lnTo>
                <a:lnTo>
                  <a:pt x="152" y="137"/>
                </a:lnTo>
                <a:lnTo>
                  <a:pt x="150" y="139"/>
                </a:lnTo>
                <a:lnTo>
                  <a:pt x="149" y="140"/>
                </a:lnTo>
                <a:lnTo>
                  <a:pt x="149" y="142"/>
                </a:lnTo>
                <a:lnTo>
                  <a:pt x="150" y="145"/>
                </a:lnTo>
                <a:lnTo>
                  <a:pt x="150" y="148"/>
                </a:lnTo>
                <a:lnTo>
                  <a:pt x="150" y="150"/>
                </a:lnTo>
                <a:lnTo>
                  <a:pt x="150" y="152"/>
                </a:lnTo>
                <a:lnTo>
                  <a:pt x="150" y="153"/>
                </a:lnTo>
                <a:lnTo>
                  <a:pt x="150" y="155"/>
                </a:lnTo>
                <a:lnTo>
                  <a:pt x="150" y="156"/>
                </a:lnTo>
                <a:lnTo>
                  <a:pt x="150" y="158"/>
                </a:lnTo>
                <a:lnTo>
                  <a:pt x="150" y="160"/>
                </a:lnTo>
                <a:lnTo>
                  <a:pt x="150" y="161"/>
                </a:lnTo>
                <a:lnTo>
                  <a:pt x="150" y="163"/>
                </a:lnTo>
                <a:lnTo>
                  <a:pt x="150" y="164"/>
                </a:lnTo>
                <a:lnTo>
                  <a:pt x="150" y="166"/>
                </a:lnTo>
                <a:lnTo>
                  <a:pt x="149" y="166"/>
                </a:lnTo>
                <a:lnTo>
                  <a:pt x="149" y="168"/>
                </a:lnTo>
                <a:lnTo>
                  <a:pt x="149" y="169"/>
                </a:lnTo>
                <a:lnTo>
                  <a:pt x="149" y="171"/>
                </a:lnTo>
                <a:lnTo>
                  <a:pt x="147" y="171"/>
                </a:lnTo>
                <a:lnTo>
                  <a:pt x="147" y="172"/>
                </a:lnTo>
                <a:lnTo>
                  <a:pt x="146" y="172"/>
                </a:lnTo>
                <a:lnTo>
                  <a:pt x="146" y="174"/>
                </a:lnTo>
                <a:lnTo>
                  <a:pt x="144" y="174"/>
                </a:lnTo>
                <a:lnTo>
                  <a:pt x="144" y="176"/>
                </a:lnTo>
                <a:lnTo>
                  <a:pt x="142" y="176"/>
                </a:lnTo>
                <a:lnTo>
                  <a:pt x="142" y="177"/>
                </a:lnTo>
                <a:lnTo>
                  <a:pt x="141" y="177"/>
                </a:lnTo>
                <a:lnTo>
                  <a:pt x="141" y="179"/>
                </a:lnTo>
                <a:lnTo>
                  <a:pt x="139" y="179"/>
                </a:lnTo>
                <a:lnTo>
                  <a:pt x="139" y="180"/>
                </a:lnTo>
                <a:lnTo>
                  <a:pt x="138" y="180"/>
                </a:lnTo>
                <a:lnTo>
                  <a:pt x="138" y="182"/>
                </a:lnTo>
                <a:lnTo>
                  <a:pt x="136" y="182"/>
                </a:lnTo>
                <a:lnTo>
                  <a:pt x="134" y="182"/>
                </a:lnTo>
                <a:lnTo>
                  <a:pt x="134" y="184"/>
                </a:lnTo>
                <a:lnTo>
                  <a:pt x="133" y="184"/>
                </a:lnTo>
                <a:lnTo>
                  <a:pt x="131" y="185"/>
                </a:lnTo>
                <a:lnTo>
                  <a:pt x="130" y="185"/>
                </a:lnTo>
                <a:lnTo>
                  <a:pt x="128" y="185"/>
                </a:lnTo>
                <a:lnTo>
                  <a:pt x="128" y="187"/>
                </a:lnTo>
                <a:lnTo>
                  <a:pt x="126" y="187"/>
                </a:lnTo>
                <a:lnTo>
                  <a:pt x="125" y="187"/>
                </a:lnTo>
                <a:lnTo>
                  <a:pt x="123" y="188"/>
                </a:lnTo>
                <a:lnTo>
                  <a:pt x="122" y="188"/>
                </a:lnTo>
                <a:lnTo>
                  <a:pt x="120" y="190"/>
                </a:lnTo>
                <a:lnTo>
                  <a:pt x="118" y="190"/>
                </a:lnTo>
                <a:lnTo>
                  <a:pt x="117" y="190"/>
                </a:lnTo>
                <a:lnTo>
                  <a:pt x="114" y="192"/>
                </a:lnTo>
                <a:lnTo>
                  <a:pt x="112" y="192"/>
                </a:lnTo>
                <a:lnTo>
                  <a:pt x="110" y="192"/>
                </a:lnTo>
                <a:lnTo>
                  <a:pt x="109" y="193"/>
                </a:lnTo>
                <a:lnTo>
                  <a:pt x="107" y="193"/>
                </a:lnTo>
                <a:lnTo>
                  <a:pt x="106" y="193"/>
                </a:lnTo>
                <a:lnTo>
                  <a:pt x="104" y="195"/>
                </a:lnTo>
                <a:lnTo>
                  <a:pt x="102" y="195"/>
                </a:lnTo>
                <a:lnTo>
                  <a:pt x="101" y="195"/>
                </a:lnTo>
                <a:lnTo>
                  <a:pt x="101" y="196"/>
                </a:lnTo>
                <a:lnTo>
                  <a:pt x="99" y="196"/>
                </a:lnTo>
                <a:lnTo>
                  <a:pt x="99" y="198"/>
                </a:lnTo>
                <a:lnTo>
                  <a:pt x="98" y="198"/>
                </a:lnTo>
                <a:lnTo>
                  <a:pt x="96" y="198"/>
                </a:lnTo>
                <a:lnTo>
                  <a:pt x="96" y="200"/>
                </a:lnTo>
                <a:lnTo>
                  <a:pt x="94" y="200"/>
                </a:lnTo>
                <a:lnTo>
                  <a:pt x="94" y="201"/>
                </a:lnTo>
                <a:lnTo>
                  <a:pt x="93" y="201"/>
                </a:lnTo>
                <a:lnTo>
                  <a:pt x="93" y="203"/>
                </a:lnTo>
                <a:lnTo>
                  <a:pt x="91" y="203"/>
                </a:lnTo>
                <a:lnTo>
                  <a:pt x="91" y="204"/>
                </a:lnTo>
                <a:lnTo>
                  <a:pt x="91" y="206"/>
                </a:lnTo>
                <a:lnTo>
                  <a:pt x="90" y="208"/>
                </a:lnTo>
                <a:lnTo>
                  <a:pt x="90" y="209"/>
                </a:lnTo>
                <a:lnTo>
                  <a:pt x="88" y="211"/>
                </a:lnTo>
                <a:lnTo>
                  <a:pt x="88" y="212"/>
                </a:lnTo>
                <a:lnTo>
                  <a:pt x="88" y="214"/>
                </a:lnTo>
                <a:lnTo>
                  <a:pt x="88" y="216"/>
                </a:lnTo>
                <a:lnTo>
                  <a:pt x="88" y="217"/>
                </a:lnTo>
                <a:lnTo>
                  <a:pt x="88" y="219"/>
                </a:lnTo>
                <a:lnTo>
                  <a:pt x="88" y="220"/>
                </a:lnTo>
                <a:lnTo>
                  <a:pt x="90" y="222"/>
                </a:lnTo>
                <a:lnTo>
                  <a:pt x="91" y="224"/>
                </a:lnTo>
                <a:lnTo>
                  <a:pt x="88" y="224"/>
                </a:lnTo>
                <a:lnTo>
                  <a:pt x="85" y="224"/>
                </a:lnTo>
                <a:lnTo>
                  <a:pt x="83" y="224"/>
                </a:lnTo>
                <a:lnTo>
                  <a:pt x="78" y="224"/>
                </a:lnTo>
                <a:lnTo>
                  <a:pt x="74" y="224"/>
                </a:lnTo>
                <a:lnTo>
                  <a:pt x="72" y="224"/>
                </a:lnTo>
                <a:lnTo>
                  <a:pt x="69" y="224"/>
                </a:lnTo>
                <a:lnTo>
                  <a:pt x="67" y="224"/>
                </a:lnTo>
                <a:lnTo>
                  <a:pt x="61" y="224"/>
                </a:lnTo>
                <a:lnTo>
                  <a:pt x="61" y="214"/>
                </a:lnTo>
                <a:lnTo>
                  <a:pt x="61" y="212"/>
                </a:lnTo>
                <a:lnTo>
                  <a:pt x="61" y="208"/>
                </a:lnTo>
                <a:lnTo>
                  <a:pt x="61" y="206"/>
                </a:lnTo>
                <a:lnTo>
                  <a:pt x="61" y="204"/>
                </a:lnTo>
                <a:lnTo>
                  <a:pt x="61" y="201"/>
                </a:lnTo>
                <a:lnTo>
                  <a:pt x="58" y="201"/>
                </a:lnTo>
                <a:lnTo>
                  <a:pt x="54" y="201"/>
                </a:lnTo>
                <a:lnTo>
                  <a:pt x="53" y="201"/>
                </a:lnTo>
                <a:lnTo>
                  <a:pt x="43" y="200"/>
                </a:lnTo>
                <a:lnTo>
                  <a:pt x="40" y="200"/>
                </a:lnTo>
                <a:lnTo>
                  <a:pt x="38" y="200"/>
                </a:lnTo>
                <a:lnTo>
                  <a:pt x="21" y="201"/>
                </a:lnTo>
                <a:lnTo>
                  <a:pt x="21" y="198"/>
                </a:lnTo>
                <a:lnTo>
                  <a:pt x="22" y="196"/>
                </a:lnTo>
                <a:lnTo>
                  <a:pt x="21" y="195"/>
                </a:lnTo>
                <a:lnTo>
                  <a:pt x="21" y="190"/>
                </a:lnTo>
                <a:lnTo>
                  <a:pt x="22" y="188"/>
                </a:lnTo>
                <a:lnTo>
                  <a:pt x="22" y="185"/>
                </a:lnTo>
                <a:lnTo>
                  <a:pt x="24" y="184"/>
                </a:lnTo>
                <a:lnTo>
                  <a:pt x="24" y="182"/>
                </a:lnTo>
                <a:lnTo>
                  <a:pt x="26" y="180"/>
                </a:lnTo>
                <a:lnTo>
                  <a:pt x="24" y="179"/>
                </a:lnTo>
                <a:lnTo>
                  <a:pt x="24" y="177"/>
                </a:lnTo>
                <a:lnTo>
                  <a:pt x="22" y="176"/>
                </a:lnTo>
                <a:lnTo>
                  <a:pt x="21" y="172"/>
                </a:lnTo>
                <a:lnTo>
                  <a:pt x="18" y="171"/>
                </a:lnTo>
                <a:lnTo>
                  <a:pt x="16" y="171"/>
                </a:lnTo>
                <a:lnTo>
                  <a:pt x="14" y="171"/>
                </a:lnTo>
                <a:lnTo>
                  <a:pt x="13" y="169"/>
                </a:lnTo>
                <a:lnTo>
                  <a:pt x="11" y="169"/>
                </a:lnTo>
                <a:lnTo>
                  <a:pt x="11" y="168"/>
                </a:lnTo>
                <a:lnTo>
                  <a:pt x="11" y="166"/>
                </a:lnTo>
                <a:lnTo>
                  <a:pt x="10" y="166"/>
                </a:lnTo>
                <a:lnTo>
                  <a:pt x="8" y="163"/>
                </a:lnTo>
                <a:lnTo>
                  <a:pt x="5" y="161"/>
                </a:lnTo>
                <a:lnTo>
                  <a:pt x="3" y="161"/>
                </a:lnTo>
                <a:lnTo>
                  <a:pt x="0" y="163"/>
                </a:lnTo>
                <a:lnTo>
                  <a:pt x="2" y="160"/>
                </a:lnTo>
                <a:lnTo>
                  <a:pt x="2" y="158"/>
                </a:lnTo>
                <a:lnTo>
                  <a:pt x="0" y="156"/>
                </a:lnTo>
                <a:lnTo>
                  <a:pt x="2" y="155"/>
                </a:lnTo>
                <a:lnTo>
                  <a:pt x="3" y="153"/>
                </a:lnTo>
                <a:lnTo>
                  <a:pt x="5" y="153"/>
                </a:lnTo>
                <a:lnTo>
                  <a:pt x="5" y="152"/>
                </a:lnTo>
                <a:lnTo>
                  <a:pt x="6" y="150"/>
                </a:lnTo>
                <a:lnTo>
                  <a:pt x="6" y="148"/>
                </a:lnTo>
                <a:lnTo>
                  <a:pt x="6" y="147"/>
                </a:lnTo>
                <a:lnTo>
                  <a:pt x="8" y="145"/>
                </a:lnTo>
                <a:lnTo>
                  <a:pt x="8" y="144"/>
                </a:lnTo>
                <a:lnTo>
                  <a:pt x="8" y="142"/>
                </a:lnTo>
                <a:lnTo>
                  <a:pt x="8" y="139"/>
                </a:lnTo>
                <a:lnTo>
                  <a:pt x="10" y="137"/>
                </a:lnTo>
                <a:lnTo>
                  <a:pt x="11" y="136"/>
                </a:lnTo>
                <a:lnTo>
                  <a:pt x="13" y="134"/>
                </a:lnTo>
                <a:lnTo>
                  <a:pt x="14" y="134"/>
                </a:lnTo>
                <a:lnTo>
                  <a:pt x="16" y="134"/>
                </a:lnTo>
                <a:lnTo>
                  <a:pt x="16" y="132"/>
                </a:lnTo>
                <a:lnTo>
                  <a:pt x="16" y="131"/>
                </a:lnTo>
                <a:lnTo>
                  <a:pt x="18" y="131"/>
                </a:lnTo>
                <a:lnTo>
                  <a:pt x="19" y="131"/>
                </a:lnTo>
                <a:lnTo>
                  <a:pt x="21" y="131"/>
                </a:lnTo>
                <a:lnTo>
                  <a:pt x="22" y="129"/>
                </a:lnTo>
                <a:lnTo>
                  <a:pt x="26" y="132"/>
                </a:lnTo>
                <a:lnTo>
                  <a:pt x="27" y="134"/>
                </a:lnTo>
                <a:lnTo>
                  <a:pt x="29" y="134"/>
                </a:lnTo>
                <a:lnTo>
                  <a:pt x="32" y="136"/>
                </a:lnTo>
                <a:lnTo>
                  <a:pt x="30" y="134"/>
                </a:lnTo>
                <a:lnTo>
                  <a:pt x="32" y="131"/>
                </a:lnTo>
                <a:lnTo>
                  <a:pt x="32" y="129"/>
                </a:lnTo>
                <a:lnTo>
                  <a:pt x="34" y="128"/>
                </a:lnTo>
                <a:lnTo>
                  <a:pt x="35" y="128"/>
                </a:lnTo>
                <a:lnTo>
                  <a:pt x="37" y="126"/>
                </a:lnTo>
                <a:lnTo>
                  <a:pt x="37" y="124"/>
                </a:lnTo>
                <a:lnTo>
                  <a:pt x="38" y="123"/>
                </a:lnTo>
                <a:lnTo>
                  <a:pt x="40" y="121"/>
                </a:lnTo>
                <a:lnTo>
                  <a:pt x="42" y="120"/>
                </a:lnTo>
                <a:lnTo>
                  <a:pt x="43" y="120"/>
                </a:lnTo>
                <a:lnTo>
                  <a:pt x="45" y="118"/>
                </a:lnTo>
                <a:lnTo>
                  <a:pt x="45" y="116"/>
                </a:lnTo>
                <a:lnTo>
                  <a:pt x="45" y="115"/>
                </a:lnTo>
                <a:lnTo>
                  <a:pt x="46" y="115"/>
                </a:lnTo>
                <a:lnTo>
                  <a:pt x="48" y="115"/>
                </a:lnTo>
                <a:lnTo>
                  <a:pt x="50" y="115"/>
                </a:lnTo>
                <a:lnTo>
                  <a:pt x="53" y="113"/>
                </a:lnTo>
                <a:lnTo>
                  <a:pt x="54" y="113"/>
                </a:lnTo>
                <a:lnTo>
                  <a:pt x="56" y="112"/>
                </a:lnTo>
                <a:lnTo>
                  <a:pt x="58" y="112"/>
                </a:lnTo>
                <a:lnTo>
                  <a:pt x="59" y="110"/>
                </a:lnTo>
                <a:lnTo>
                  <a:pt x="59" y="108"/>
                </a:lnTo>
                <a:lnTo>
                  <a:pt x="61" y="108"/>
                </a:lnTo>
                <a:lnTo>
                  <a:pt x="62" y="108"/>
                </a:lnTo>
                <a:lnTo>
                  <a:pt x="64" y="108"/>
                </a:lnTo>
                <a:lnTo>
                  <a:pt x="64" y="107"/>
                </a:lnTo>
                <a:lnTo>
                  <a:pt x="62" y="105"/>
                </a:lnTo>
                <a:lnTo>
                  <a:pt x="61" y="105"/>
                </a:lnTo>
                <a:lnTo>
                  <a:pt x="62" y="105"/>
                </a:lnTo>
                <a:lnTo>
                  <a:pt x="62" y="104"/>
                </a:lnTo>
                <a:lnTo>
                  <a:pt x="64" y="104"/>
                </a:lnTo>
                <a:lnTo>
                  <a:pt x="64" y="102"/>
                </a:lnTo>
                <a:lnTo>
                  <a:pt x="64" y="100"/>
                </a:lnTo>
                <a:lnTo>
                  <a:pt x="66" y="100"/>
                </a:lnTo>
                <a:lnTo>
                  <a:pt x="67" y="99"/>
                </a:lnTo>
                <a:lnTo>
                  <a:pt x="67" y="97"/>
                </a:lnTo>
                <a:lnTo>
                  <a:pt x="70" y="92"/>
                </a:lnTo>
                <a:lnTo>
                  <a:pt x="70" y="91"/>
                </a:lnTo>
                <a:lnTo>
                  <a:pt x="70" y="89"/>
                </a:lnTo>
                <a:lnTo>
                  <a:pt x="69" y="89"/>
                </a:lnTo>
                <a:lnTo>
                  <a:pt x="69" y="88"/>
                </a:lnTo>
                <a:lnTo>
                  <a:pt x="69" y="86"/>
                </a:lnTo>
                <a:lnTo>
                  <a:pt x="70" y="84"/>
                </a:lnTo>
                <a:lnTo>
                  <a:pt x="72" y="84"/>
                </a:lnTo>
                <a:lnTo>
                  <a:pt x="74" y="83"/>
                </a:lnTo>
                <a:lnTo>
                  <a:pt x="75" y="83"/>
                </a:lnTo>
                <a:lnTo>
                  <a:pt x="77" y="83"/>
                </a:lnTo>
                <a:lnTo>
                  <a:pt x="78" y="83"/>
                </a:lnTo>
                <a:lnTo>
                  <a:pt x="80" y="81"/>
                </a:lnTo>
                <a:lnTo>
                  <a:pt x="82" y="81"/>
                </a:lnTo>
                <a:lnTo>
                  <a:pt x="82" y="80"/>
                </a:lnTo>
                <a:lnTo>
                  <a:pt x="82" y="78"/>
                </a:lnTo>
                <a:lnTo>
                  <a:pt x="82" y="76"/>
                </a:lnTo>
                <a:lnTo>
                  <a:pt x="83" y="75"/>
                </a:lnTo>
                <a:lnTo>
                  <a:pt x="82" y="75"/>
                </a:lnTo>
                <a:lnTo>
                  <a:pt x="80" y="73"/>
                </a:lnTo>
                <a:lnTo>
                  <a:pt x="80" y="72"/>
                </a:lnTo>
                <a:lnTo>
                  <a:pt x="82" y="70"/>
                </a:lnTo>
                <a:lnTo>
                  <a:pt x="82" y="68"/>
                </a:lnTo>
                <a:lnTo>
                  <a:pt x="80" y="67"/>
                </a:lnTo>
                <a:lnTo>
                  <a:pt x="82" y="64"/>
                </a:lnTo>
                <a:lnTo>
                  <a:pt x="83" y="64"/>
                </a:lnTo>
                <a:lnTo>
                  <a:pt x="83" y="62"/>
                </a:lnTo>
                <a:lnTo>
                  <a:pt x="85" y="62"/>
                </a:lnTo>
                <a:lnTo>
                  <a:pt x="86" y="62"/>
                </a:lnTo>
                <a:lnTo>
                  <a:pt x="88" y="60"/>
                </a:lnTo>
                <a:lnTo>
                  <a:pt x="86" y="60"/>
                </a:lnTo>
                <a:lnTo>
                  <a:pt x="86" y="59"/>
                </a:lnTo>
                <a:lnTo>
                  <a:pt x="88" y="57"/>
                </a:lnTo>
                <a:lnTo>
                  <a:pt x="86" y="57"/>
                </a:lnTo>
                <a:lnTo>
                  <a:pt x="86" y="56"/>
                </a:lnTo>
                <a:lnTo>
                  <a:pt x="88" y="56"/>
                </a:lnTo>
                <a:lnTo>
                  <a:pt x="88" y="52"/>
                </a:lnTo>
                <a:lnTo>
                  <a:pt x="88" y="51"/>
                </a:lnTo>
                <a:lnTo>
                  <a:pt x="86" y="49"/>
                </a:lnTo>
                <a:lnTo>
                  <a:pt x="86" y="48"/>
                </a:lnTo>
                <a:lnTo>
                  <a:pt x="85" y="46"/>
                </a:lnTo>
                <a:lnTo>
                  <a:pt x="85" y="48"/>
                </a:lnTo>
                <a:lnTo>
                  <a:pt x="83" y="48"/>
                </a:lnTo>
                <a:lnTo>
                  <a:pt x="82" y="48"/>
                </a:lnTo>
                <a:lnTo>
                  <a:pt x="80" y="48"/>
                </a:lnTo>
                <a:lnTo>
                  <a:pt x="78" y="49"/>
                </a:lnTo>
                <a:lnTo>
                  <a:pt x="77" y="49"/>
                </a:lnTo>
                <a:lnTo>
                  <a:pt x="77" y="48"/>
                </a:lnTo>
                <a:lnTo>
                  <a:pt x="77" y="46"/>
                </a:lnTo>
                <a:lnTo>
                  <a:pt x="77" y="44"/>
                </a:lnTo>
                <a:lnTo>
                  <a:pt x="77" y="43"/>
                </a:lnTo>
                <a:lnTo>
                  <a:pt x="77" y="41"/>
                </a:lnTo>
                <a:lnTo>
                  <a:pt x="77" y="40"/>
                </a:lnTo>
                <a:lnTo>
                  <a:pt x="77" y="38"/>
                </a:lnTo>
                <a:lnTo>
                  <a:pt x="77" y="36"/>
                </a:lnTo>
                <a:lnTo>
                  <a:pt x="75" y="36"/>
                </a:lnTo>
                <a:lnTo>
                  <a:pt x="74" y="36"/>
                </a:lnTo>
                <a:lnTo>
                  <a:pt x="72" y="36"/>
                </a:lnTo>
                <a:lnTo>
                  <a:pt x="70" y="35"/>
                </a:lnTo>
                <a:lnTo>
                  <a:pt x="70" y="33"/>
                </a:lnTo>
                <a:lnTo>
                  <a:pt x="70" y="32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5"/>
                </a:lnTo>
                <a:lnTo>
                  <a:pt x="67" y="24"/>
                </a:lnTo>
                <a:lnTo>
                  <a:pt x="66" y="24"/>
                </a:lnTo>
                <a:lnTo>
                  <a:pt x="64" y="24"/>
                </a:lnTo>
                <a:lnTo>
                  <a:pt x="62" y="22"/>
                </a:lnTo>
                <a:lnTo>
                  <a:pt x="62" y="20"/>
                </a:lnTo>
                <a:lnTo>
                  <a:pt x="66" y="19"/>
                </a:lnTo>
                <a:lnTo>
                  <a:pt x="67" y="17"/>
                </a:lnTo>
                <a:lnTo>
                  <a:pt x="69" y="16"/>
                </a:lnTo>
                <a:lnTo>
                  <a:pt x="70" y="12"/>
                </a:lnTo>
                <a:lnTo>
                  <a:pt x="72" y="12"/>
                </a:lnTo>
                <a:lnTo>
                  <a:pt x="74" y="12"/>
                </a:lnTo>
                <a:lnTo>
                  <a:pt x="77" y="12"/>
                </a:lnTo>
                <a:lnTo>
                  <a:pt x="78" y="12"/>
                </a:lnTo>
                <a:lnTo>
                  <a:pt x="80" y="12"/>
                </a:lnTo>
                <a:lnTo>
                  <a:pt x="80" y="8"/>
                </a:lnTo>
                <a:lnTo>
                  <a:pt x="80" y="6"/>
                </a:lnTo>
                <a:lnTo>
                  <a:pt x="80" y="4"/>
                </a:lnTo>
                <a:lnTo>
                  <a:pt x="80" y="3"/>
                </a:lnTo>
                <a:lnTo>
                  <a:pt x="82" y="3"/>
                </a:lnTo>
                <a:lnTo>
                  <a:pt x="82" y="1"/>
                </a:lnTo>
                <a:lnTo>
                  <a:pt x="82" y="0"/>
                </a:lnTo>
                <a:lnTo>
                  <a:pt x="83" y="0"/>
                </a:lnTo>
                <a:lnTo>
                  <a:pt x="90" y="0"/>
                </a:lnTo>
                <a:lnTo>
                  <a:pt x="91" y="0"/>
                </a:lnTo>
                <a:lnTo>
                  <a:pt x="93" y="0"/>
                </a:lnTo>
                <a:lnTo>
                  <a:pt x="98" y="0"/>
                </a:lnTo>
                <a:lnTo>
                  <a:pt x="102" y="0"/>
                </a:lnTo>
                <a:lnTo>
                  <a:pt x="107" y="0"/>
                </a:lnTo>
                <a:lnTo>
                  <a:pt x="110" y="0"/>
                </a:lnTo>
                <a:lnTo>
                  <a:pt x="112" y="0"/>
                </a:lnTo>
                <a:lnTo>
                  <a:pt x="123" y="0"/>
                </a:lnTo>
                <a:lnTo>
                  <a:pt x="130" y="0"/>
                </a:lnTo>
                <a:lnTo>
                  <a:pt x="133" y="0"/>
                </a:lnTo>
                <a:lnTo>
                  <a:pt x="134" y="0"/>
                </a:lnTo>
                <a:lnTo>
                  <a:pt x="136" y="0"/>
                </a:lnTo>
                <a:lnTo>
                  <a:pt x="139" y="0"/>
                </a:lnTo>
                <a:lnTo>
                  <a:pt x="142" y="0"/>
                </a:lnTo>
                <a:lnTo>
                  <a:pt x="144" y="0"/>
                </a:lnTo>
                <a:lnTo>
                  <a:pt x="146" y="0"/>
                </a:lnTo>
                <a:lnTo>
                  <a:pt x="150" y="0"/>
                </a:lnTo>
                <a:lnTo>
                  <a:pt x="154" y="0"/>
                </a:lnTo>
                <a:close/>
              </a:path>
            </a:pathLst>
          </a:custGeom>
          <a:solidFill>
            <a:srgbClr val="F05BC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42"/>
          <p:cNvSpPr>
            <a:spLocks/>
          </p:cNvSpPr>
          <p:nvPr/>
        </p:nvSpPr>
        <p:spPr bwMode="auto">
          <a:xfrm>
            <a:off x="4567238" y="3271838"/>
            <a:ext cx="800100" cy="1036638"/>
          </a:xfrm>
          <a:custGeom>
            <a:avLst/>
            <a:gdLst/>
            <a:ahLst/>
            <a:cxnLst>
              <a:cxn ang="0">
                <a:pos x="440" y="25"/>
              </a:cxn>
              <a:cxn ang="0">
                <a:pos x="446" y="56"/>
              </a:cxn>
              <a:cxn ang="0">
                <a:pos x="464" y="72"/>
              </a:cxn>
              <a:cxn ang="0">
                <a:pos x="475" y="93"/>
              </a:cxn>
              <a:cxn ang="0">
                <a:pos x="478" y="121"/>
              </a:cxn>
              <a:cxn ang="0">
                <a:pos x="478" y="153"/>
              </a:cxn>
              <a:cxn ang="0">
                <a:pos x="475" y="182"/>
              </a:cxn>
              <a:cxn ang="0">
                <a:pos x="480" y="211"/>
              </a:cxn>
              <a:cxn ang="0">
                <a:pos x="478" y="241"/>
              </a:cxn>
              <a:cxn ang="0">
                <a:pos x="472" y="265"/>
              </a:cxn>
              <a:cxn ang="0">
                <a:pos x="451" y="283"/>
              </a:cxn>
              <a:cxn ang="0">
                <a:pos x="443" y="301"/>
              </a:cxn>
              <a:cxn ang="0">
                <a:pos x="446" y="329"/>
              </a:cxn>
              <a:cxn ang="0">
                <a:pos x="451" y="353"/>
              </a:cxn>
              <a:cxn ang="0">
                <a:pos x="459" y="377"/>
              </a:cxn>
              <a:cxn ang="0">
                <a:pos x="469" y="401"/>
              </a:cxn>
              <a:cxn ang="0">
                <a:pos x="473" y="427"/>
              </a:cxn>
              <a:cxn ang="0">
                <a:pos x="469" y="441"/>
              </a:cxn>
              <a:cxn ang="0">
                <a:pos x="449" y="445"/>
              </a:cxn>
              <a:cxn ang="0">
                <a:pos x="430" y="453"/>
              </a:cxn>
              <a:cxn ang="0">
                <a:pos x="398" y="467"/>
              </a:cxn>
              <a:cxn ang="0">
                <a:pos x="379" y="491"/>
              </a:cxn>
              <a:cxn ang="0">
                <a:pos x="382" y="510"/>
              </a:cxn>
              <a:cxn ang="0">
                <a:pos x="373" y="531"/>
              </a:cxn>
              <a:cxn ang="0">
                <a:pos x="366" y="549"/>
              </a:cxn>
              <a:cxn ang="0">
                <a:pos x="389" y="563"/>
              </a:cxn>
              <a:cxn ang="0">
                <a:pos x="390" y="593"/>
              </a:cxn>
              <a:cxn ang="0">
                <a:pos x="387" y="633"/>
              </a:cxn>
              <a:cxn ang="0">
                <a:pos x="331" y="608"/>
              </a:cxn>
              <a:cxn ang="0">
                <a:pos x="261" y="601"/>
              </a:cxn>
              <a:cxn ang="0">
                <a:pos x="217" y="643"/>
              </a:cxn>
              <a:cxn ang="0">
                <a:pos x="173" y="624"/>
              </a:cxn>
              <a:cxn ang="0">
                <a:pos x="145" y="611"/>
              </a:cxn>
              <a:cxn ang="0">
                <a:pos x="121" y="590"/>
              </a:cxn>
              <a:cxn ang="0">
                <a:pos x="113" y="561"/>
              </a:cxn>
              <a:cxn ang="0">
                <a:pos x="107" y="531"/>
              </a:cxn>
              <a:cxn ang="0">
                <a:pos x="102" y="497"/>
              </a:cxn>
              <a:cxn ang="0">
                <a:pos x="89" y="480"/>
              </a:cxn>
              <a:cxn ang="0">
                <a:pos x="81" y="465"/>
              </a:cxn>
              <a:cxn ang="0">
                <a:pos x="89" y="441"/>
              </a:cxn>
              <a:cxn ang="0">
                <a:pos x="81" y="419"/>
              </a:cxn>
              <a:cxn ang="0">
                <a:pos x="75" y="408"/>
              </a:cxn>
              <a:cxn ang="0">
                <a:pos x="72" y="387"/>
              </a:cxn>
              <a:cxn ang="0">
                <a:pos x="78" y="365"/>
              </a:cxn>
              <a:cxn ang="0">
                <a:pos x="94" y="344"/>
              </a:cxn>
              <a:cxn ang="0">
                <a:pos x="93" y="321"/>
              </a:cxn>
              <a:cxn ang="0">
                <a:pos x="89" y="301"/>
              </a:cxn>
              <a:cxn ang="0">
                <a:pos x="86" y="273"/>
              </a:cxn>
              <a:cxn ang="0">
                <a:pos x="91" y="248"/>
              </a:cxn>
              <a:cxn ang="0">
                <a:pos x="89" y="227"/>
              </a:cxn>
              <a:cxn ang="0">
                <a:pos x="109" y="214"/>
              </a:cxn>
              <a:cxn ang="0">
                <a:pos x="125" y="197"/>
              </a:cxn>
              <a:cxn ang="0">
                <a:pos x="105" y="192"/>
              </a:cxn>
              <a:cxn ang="0">
                <a:pos x="88" y="176"/>
              </a:cxn>
              <a:cxn ang="0">
                <a:pos x="75" y="155"/>
              </a:cxn>
              <a:cxn ang="0">
                <a:pos x="61" y="149"/>
              </a:cxn>
              <a:cxn ang="0">
                <a:pos x="45" y="141"/>
              </a:cxn>
              <a:cxn ang="0">
                <a:pos x="33" y="120"/>
              </a:cxn>
              <a:cxn ang="0">
                <a:pos x="22" y="101"/>
              </a:cxn>
              <a:cxn ang="0">
                <a:pos x="3" y="86"/>
              </a:cxn>
              <a:cxn ang="0">
                <a:pos x="5" y="3"/>
              </a:cxn>
              <a:cxn ang="0">
                <a:pos x="238" y="1"/>
              </a:cxn>
              <a:cxn ang="0">
                <a:pos x="401" y="0"/>
              </a:cxn>
            </a:cxnLst>
            <a:rect l="0" t="0" r="r" b="b"/>
            <a:pathLst>
              <a:path w="504" h="653">
                <a:moveTo>
                  <a:pt x="425" y="0"/>
                </a:moveTo>
                <a:lnTo>
                  <a:pt x="432" y="3"/>
                </a:lnTo>
                <a:lnTo>
                  <a:pt x="432" y="5"/>
                </a:lnTo>
                <a:lnTo>
                  <a:pt x="432" y="1"/>
                </a:lnTo>
                <a:lnTo>
                  <a:pt x="433" y="1"/>
                </a:lnTo>
                <a:lnTo>
                  <a:pt x="433" y="3"/>
                </a:lnTo>
                <a:lnTo>
                  <a:pt x="433" y="5"/>
                </a:lnTo>
                <a:lnTo>
                  <a:pt x="433" y="6"/>
                </a:lnTo>
                <a:lnTo>
                  <a:pt x="433" y="8"/>
                </a:lnTo>
                <a:lnTo>
                  <a:pt x="433" y="9"/>
                </a:lnTo>
                <a:lnTo>
                  <a:pt x="433" y="11"/>
                </a:lnTo>
                <a:lnTo>
                  <a:pt x="433" y="13"/>
                </a:lnTo>
                <a:lnTo>
                  <a:pt x="433" y="14"/>
                </a:lnTo>
                <a:lnTo>
                  <a:pt x="433" y="16"/>
                </a:lnTo>
                <a:lnTo>
                  <a:pt x="435" y="16"/>
                </a:lnTo>
                <a:lnTo>
                  <a:pt x="435" y="17"/>
                </a:lnTo>
                <a:lnTo>
                  <a:pt x="437" y="19"/>
                </a:lnTo>
                <a:lnTo>
                  <a:pt x="437" y="21"/>
                </a:lnTo>
                <a:lnTo>
                  <a:pt x="438" y="22"/>
                </a:lnTo>
                <a:lnTo>
                  <a:pt x="438" y="24"/>
                </a:lnTo>
                <a:lnTo>
                  <a:pt x="440" y="25"/>
                </a:lnTo>
                <a:lnTo>
                  <a:pt x="440" y="27"/>
                </a:lnTo>
                <a:lnTo>
                  <a:pt x="441" y="29"/>
                </a:lnTo>
                <a:lnTo>
                  <a:pt x="441" y="30"/>
                </a:lnTo>
                <a:lnTo>
                  <a:pt x="441" y="32"/>
                </a:lnTo>
                <a:lnTo>
                  <a:pt x="441" y="33"/>
                </a:lnTo>
                <a:lnTo>
                  <a:pt x="443" y="35"/>
                </a:lnTo>
                <a:lnTo>
                  <a:pt x="443" y="37"/>
                </a:lnTo>
                <a:lnTo>
                  <a:pt x="443" y="38"/>
                </a:lnTo>
                <a:lnTo>
                  <a:pt x="443" y="40"/>
                </a:lnTo>
                <a:lnTo>
                  <a:pt x="443" y="41"/>
                </a:lnTo>
                <a:lnTo>
                  <a:pt x="445" y="41"/>
                </a:lnTo>
                <a:lnTo>
                  <a:pt x="445" y="43"/>
                </a:lnTo>
                <a:lnTo>
                  <a:pt x="445" y="45"/>
                </a:lnTo>
                <a:lnTo>
                  <a:pt x="446" y="46"/>
                </a:lnTo>
                <a:lnTo>
                  <a:pt x="445" y="46"/>
                </a:lnTo>
                <a:lnTo>
                  <a:pt x="445" y="48"/>
                </a:lnTo>
                <a:lnTo>
                  <a:pt x="445" y="49"/>
                </a:lnTo>
                <a:lnTo>
                  <a:pt x="446" y="51"/>
                </a:lnTo>
                <a:lnTo>
                  <a:pt x="446" y="53"/>
                </a:lnTo>
                <a:lnTo>
                  <a:pt x="446" y="54"/>
                </a:lnTo>
                <a:lnTo>
                  <a:pt x="446" y="56"/>
                </a:lnTo>
                <a:lnTo>
                  <a:pt x="448" y="56"/>
                </a:lnTo>
                <a:lnTo>
                  <a:pt x="448" y="57"/>
                </a:lnTo>
                <a:lnTo>
                  <a:pt x="449" y="57"/>
                </a:lnTo>
                <a:lnTo>
                  <a:pt x="449" y="59"/>
                </a:lnTo>
                <a:lnTo>
                  <a:pt x="451" y="59"/>
                </a:lnTo>
                <a:lnTo>
                  <a:pt x="451" y="61"/>
                </a:lnTo>
                <a:lnTo>
                  <a:pt x="451" y="62"/>
                </a:lnTo>
                <a:lnTo>
                  <a:pt x="449" y="64"/>
                </a:lnTo>
                <a:lnTo>
                  <a:pt x="449" y="65"/>
                </a:lnTo>
                <a:lnTo>
                  <a:pt x="451" y="65"/>
                </a:lnTo>
                <a:lnTo>
                  <a:pt x="451" y="67"/>
                </a:lnTo>
                <a:lnTo>
                  <a:pt x="453" y="67"/>
                </a:lnTo>
                <a:lnTo>
                  <a:pt x="453" y="69"/>
                </a:lnTo>
                <a:lnTo>
                  <a:pt x="454" y="69"/>
                </a:lnTo>
                <a:lnTo>
                  <a:pt x="456" y="69"/>
                </a:lnTo>
                <a:lnTo>
                  <a:pt x="456" y="70"/>
                </a:lnTo>
                <a:lnTo>
                  <a:pt x="457" y="70"/>
                </a:lnTo>
                <a:lnTo>
                  <a:pt x="459" y="70"/>
                </a:lnTo>
                <a:lnTo>
                  <a:pt x="461" y="70"/>
                </a:lnTo>
                <a:lnTo>
                  <a:pt x="462" y="70"/>
                </a:lnTo>
                <a:lnTo>
                  <a:pt x="464" y="72"/>
                </a:lnTo>
                <a:lnTo>
                  <a:pt x="465" y="72"/>
                </a:lnTo>
                <a:lnTo>
                  <a:pt x="467" y="72"/>
                </a:lnTo>
                <a:lnTo>
                  <a:pt x="467" y="73"/>
                </a:lnTo>
                <a:lnTo>
                  <a:pt x="469" y="73"/>
                </a:lnTo>
                <a:lnTo>
                  <a:pt x="470" y="73"/>
                </a:lnTo>
                <a:lnTo>
                  <a:pt x="472" y="73"/>
                </a:lnTo>
                <a:lnTo>
                  <a:pt x="472" y="75"/>
                </a:lnTo>
                <a:lnTo>
                  <a:pt x="473" y="75"/>
                </a:lnTo>
                <a:lnTo>
                  <a:pt x="475" y="77"/>
                </a:lnTo>
                <a:lnTo>
                  <a:pt x="475" y="78"/>
                </a:lnTo>
                <a:lnTo>
                  <a:pt x="475" y="80"/>
                </a:lnTo>
                <a:lnTo>
                  <a:pt x="475" y="81"/>
                </a:lnTo>
                <a:lnTo>
                  <a:pt x="477" y="81"/>
                </a:lnTo>
                <a:lnTo>
                  <a:pt x="477" y="83"/>
                </a:lnTo>
                <a:lnTo>
                  <a:pt x="477" y="85"/>
                </a:lnTo>
                <a:lnTo>
                  <a:pt x="477" y="86"/>
                </a:lnTo>
                <a:lnTo>
                  <a:pt x="477" y="88"/>
                </a:lnTo>
                <a:lnTo>
                  <a:pt x="477" y="89"/>
                </a:lnTo>
                <a:lnTo>
                  <a:pt x="475" y="89"/>
                </a:lnTo>
                <a:lnTo>
                  <a:pt x="475" y="91"/>
                </a:lnTo>
                <a:lnTo>
                  <a:pt x="475" y="93"/>
                </a:lnTo>
                <a:lnTo>
                  <a:pt x="475" y="94"/>
                </a:lnTo>
                <a:lnTo>
                  <a:pt x="473" y="94"/>
                </a:lnTo>
                <a:lnTo>
                  <a:pt x="473" y="96"/>
                </a:lnTo>
                <a:lnTo>
                  <a:pt x="475" y="96"/>
                </a:lnTo>
                <a:lnTo>
                  <a:pt x="475" y="97"/>
                </a:lnTo>
                <a:lnTo>
                  <a:pt x="477" y="97"/>
                </a:lnTo>
                <a:lnTo>
                  <a:pt x="477" y="99"/>
                </a:lnTo>
                <a:lnTo>
                  <a:pt x="478" y="102"/>
                </a:lnTo>
                <a:lnTo>
                  <a:pt x="478" y="104"/>
                </a:lnTo>
                <a:lnTo>
                  <a:pt x="478" y="105"/>
                </a:lnTo>
                <a:lnTo>
                  <a:pt x="478" y="107"/>
                </a:lnTo>
                <a:lnTo>
                  <a:pt x="480" y="109"/>
                </a:lnTo>
                <a:lnTo>
                  <a:pt x="480" y="110"/>
                </a:lnTo>
                <a:lnTo>
                  <a:pt x="480" y="112"/>
                </a:lnTo>
                <a:lnTo>
                  <a:pt x="480" y="113"/>
                </a:lnTo>
                <a:lnTo>
                  <a:pt x="480" y="115"/>
                </a:lnTo>
                <a:lnTo>
                  <a:pt x="480" y="117"/>
                </a:lnTo>
                <a:lnTo>
                  <a:pt x="480" y="118"/>
                </a:lnTo>
                <a:lnTo>
                  <a:pt x="478" y="118"/>
                </a:lnTo>
                <a:lnTo>
                  <a:pt x="478" y="120"/>
                </a:lnTo>
                <a:lnTo>
                  <a:pt x="478" y="121"/>
                </a:lnTo>
                <a:lnTo>
                  <a:pt x="478" y="123"/>
                </a:lnTo>
                <a:lnTo>
                  <a:pt x="477" y="125"/>
                </a:lnTo>
                <a:lnTo>
                  <a:pt x="477" y="126"/>
                </a:lnTo>
                <a:lnTo>
                  <a:pt x="477" y="128"/>
                </a:lnTo>
                <a:lnTo>
                  <a:pt x="477" y="129"/>
                </a:lnTo>
                <a:lnTo>
                  <a:pt x="477" y="131"/>
                </a:lnTo>
                <a:lnTo>
                  <a:pt x="477" y="133"/>
                </a:lnTo>
                <a:lnTo>
                  <a:pt x="478" y="134"/>
                </a:lnTo>
                <a:lnTo>
                  <a:pt x="478" y="136"/>
                </a:lnTo>
                <a:lnTo>
                  <a:pt x="478" y="137"/>
                </a:lnTo>
                <a:lnTo>
                  <a:pt x="480" y="139"/>
                </a:lnTo>
                <a:lnTo>
                  <a:pt x="478" y="139"/>
                </a:lnTo>
                <a:lnTo>
                  <a:pt x="478" y="141"/>
                </a:lnTo>
                <a:lnTo>
                  <a:pt x="478" y="142"/>
                </a:lnTo>
                <a:lnTo>
                  <a:pt x="478" y="144"/>
                </a:lnTo>
                <a:lnTo>
                  <a:pt x="478" y="145"/>
                </a:lnTo>
                <a:lnTo>
                  <a:pt x="478" y="147"/>
                </a:lnTo>
                <a:lnTo>
                  <a:pt x="478" y="149"/>
                </a:lnTo>
                <a:lnTo>
                  <a:pt x="478" y="150"/>
                </a:lnTo>
                <a:lnTo>
                  <a:pt x="478" y="152"/>
                </a:lnTo>
                <a:lnTo>
                  <a:pt x="478" y="153"/>
                </a:lnTo>
                <a:lnTo>
                  <a:pt x="478" y="155"/>
                </a:lnTo>
                <a:lnTo>
                  <a:pt x="478" y="157"/>
                </a:lnTo>
                <a:lnTo>
                  <a:pt x="478" y="158"/>
                </a:lnTo>
                <a:lnTo>
                  <a:pt x="478" y="160"/>
                </a:lnTo>
                <a:lnTo>
                  <a:pt x="480" y="160"/>
                </a:lnTo>
                <a:lnTo>
                  <a:pt x="480" y="161"/>
                </a:lnTo>
                <a:lnTo>
                  <a:pt x="478" y="161"/>
                </a:lnTo>
                <a:lnTo>
                  <a:pt x="478" y="163"/>
                </a:lnTo>
                <a:lnTo>
                  <a:pt x="477" y="165"/>
                </a:lnTo>
                <a:lnTo>
                  <a:pt x="477" y="166"/>
                </a:lnTo>
                <a:lnTo>
                  <a:pt x="477" y="168"/>
                </a:lnTo>
                <a:lnTo>
                  <a:pt x="477" y="169"/>
                </a:lnTo>
                <a:lnTo>
                  <a:pt x="477" y="171"/>
                </a:lnTo>
                <a:lnTo>
                  <a:pt x="475" y="171"/>
                </a:lnTo>
                <a:lnTo>
                  <a:pt x="475" y="173"/>
                </a:lnTo>
                <a:lnTo>
                  <a:pt x="475" y="174"/>
                </a:lnTo>
                <a:lnTo>
                  <a:pt x="475" y="176"/>
                </a:lnTo>
                <a:lnTo>
                  <a:pt x="475" y="177"/>
                </a:lnTo>
                <a:lnTo>
                  <a:pt x="475" y="179"/>
                </a:lnTo>
                <a:lnTo>
                  <a:pt x="475" y="181"/>
                </a:lnTo>
                <a:lnTo>
                  <a:pt x="475" y="182"/>
                </a:lnTo>
                <a:lnTo>
                  <a:pt x="475" y="184"/>
                </a:lnTo>
                <a:lnTo>
                  <a:pt x="477" y="184"/>
                </a:lnTo>
                <a:lnTo>
                  <a:pt x="477" y="185"/>
                </a:lnTo>
                <a:lnTo>
                  <a:pt x="477" y="187"/>
                </a:lnTo>
                <a:lnTo>
                  <a:pt x="477" y="189"/>
                </a:lnTo>
                <a:lnTo>
                  <a:pt x="478" y="189"/>
                </a:lnTo>
                <a:lnTo>
                  <a:pt x="478" y="190"/>
                </a:lnTo>
                <a:lnTo>
                  <a:pt x="478" y="192"/>
                </a:lnTo>
                <a:lnTo>
                  <a:pt x="477" y="193"/>
                </a:lnTo>
                <a:lnTo>
                  <a:pt x="477" y="195"/>
                </a:lnTo>
                <a:lnTo>
                  <a:pt x="477" y="197"/>
                </a:lnTo>
                <a:lnTo>
                  <a:pt x="477" y="198"/>
                </a:lnTo>
                <a:lnTo>
                  <a:pt x="477" y="200"/>
                </a:lnTo>
                <a:lnTo>
                  <a:pt x="477" y="201"/>
                </a:lnTo>
                <a:lnTo>
                  <a:pt x="478" y="203"/>
                </a:lnTo>
                <a:lnTo>
                  <a:pt x="478" y="205"/>
                </a:lnTo>
                <a:lnTo>
                  <a:pt x="477" y="206"/>
                </a:lnTo>
                <a:lnTo>
                  <a:pt x="477" y="208"/>
                </a:lnTo>
                <a:lnTo>
                  <a:pt x="478" y="209"/>
                </a:lnTo>
                <a:lnTo>
                  <a:pt x="478" y="211"/>
                </a:lnTo>
                <a:lnTo>
                  <a:pt x="480" y="211"/>
                </a:lnTo>
                <a:lnTo>
                  <a:pt x="478" y="211"/>
                </a:lnTo>
                <a:lnTo>
                  <a:pt x="478" y="213"/>
                </a:lnTo>
                <a:lnTo>
                  <a:pt x="478" y="214"/>
                </a:lnTo>
                <a:lnTo>
                  <a:pt x="480" y="216"/>
                </a:lnTo>
                <a:lnTo>
                  <a:pt x="480" y="217"/>
                </a:lnTo>
                <a:lnTo>
                  <a:pt x="480" y="219"/>
                </a:lnTo>
                <a:lnTo>
                  <a:pt x="480" y="221"/>
                </a:lnTo>
                <a:lnTo>
                  <a:pt x="480" y="222"/>
                </a:lnTo>
                <a:lnTo>
                  <a:pt x="480" y="224"/>
                </a:lnTo>
                <a:lnTo>
                  <a:pt x="480" y="225"/>
                </a:lnTo>
                <a:lnTo>
                  <a:pt x="478" y="227"/>
                </a:lnTo>
                <a:lnTo>
                  <a:pt x="478" y="229"/>
                </a:lnTo>
                <a:lnTo>
                  <a:pt x="478" y="230"/>
                </a:lnTo>
                <a:lnTo>
                  <a:pt x="477" y="230"/>
                </a:lnTo>
                <a:lnTo>
                  <a:pt x="477" y="235"/>
                </a:lnTo>
                <a:lnTo>
                  <a:pt x="477" y="237"/>
                </a:lnTo>
                <a:lnTo>
                  <a:pt x="477" y="235"/>
                </a:lnTo>
                <a:lnTo>
                  <a:pt x="478" y="237"/>
                </a:lnTo>
                <a:lnTo>
                  <a:pt x="478" y="238"/>
                </a:lnTo>
                <a:lnTo>
                  <a:pt x="478" y="240"/>
                </a:lnTo>
                <a:lnTo>
                  <a:pt x="478" y="241"/>
                </a:lnTo>
                <a:lnTo>
                  <a:pt x="478" y="243"/>
                </a:lnTo>
                <a:lnTo>
                  <a:pt x="477" y="243"/>
                </a:lnTo>
                <a:lnTo>
                  <a:pt x="477" y="245"/>
                </a:lnTo>
                <a:lnTo>
                  <a:pt x="477" y="246"/>
                </a:lnTo>
                <a:lnTo>
                  <a:pt x="477" y="248"/>
                </a:lnTo>
                <a:lnTo>
                  <a:pt x="477" y="249"/>
                </a:lnTo>
                <a:lnTo>
                  <a:pt x="478" y="249"/>
                </a:lnTo>
                <a:lnTo>
                  <a:pt x="478" y="251"/>
                </a:lnTo>
                <a:lnTo>
                  <a:pt x="478" y="253"/>
                </a:lnTo>
                <a:lnTo>
                  <a:pt x="478" y="254"/>
                </a:lnTo>
                <a:lnTo>
                  <a:pt x="480" y="256"/>
                </a:lnTo>
                <a:lnTo>
                  <a:pt x="480" y="257"/>
                </a:lnTo>
                <a:lnTo>
                  <a:pt x="478" y="259"/>
                </a:lnTo>
                <a:lnTo>
                  <a:pt x="478" y="261"/>
                </a:lnTo>
                <a:lnTo>
                  <a:pt x="478" y="262"/>
                </a:lnTo>
                <a:lnTo>
                  <a:pt x="477" y="262"/>
                </a:lnTo>
                <a:lnTo>
                  <a:pt x="477" y="264"/>
                </a:lnTo>
                <a:lnTo>
                  <a:pt x="475" y="264"/>
                </a:lnTo>
                <a:lnTo>
                  <a:pt x="473" y="264"/>
                </a:lnTo>
                <a:lnTo>
                  <a:pt x="473" y="265"/>
                </a:lnTo>
                <a:lnTo>
                  <a:pt x="472" y="265"/>
                </a:lnTo>
                <a:lnTo>
                  <a:pt x="472" y="267"/>
                </a:lnTo>
                <a:lnTo>
                  <a:pt x="472" y="269"/>
                </a:lnTo>
                <a:lnTo>
                  <a:pt x="470" y="269"/>
                </a:lnTo>
                <a:lnTo>
                  <a:pt x="470" y="270"/>
                </a:lnTo>
                <a:lnTo>
                  <a:pt x="470" y="272"/>
                </a:lnTo>
                <a:lnTo>
                  <a:pt x="469" y="273"/>
                </a:lnTo>
                <a:lnTo>
                  <a:pt x="469" y="275"/>
                </a:lnTo>
                <a:lnTo>
                  <a:pt x="467" y="275"/>
                </a:lnTo>
                <a:lnTo>
                  <a:pt x="465" y="277"/>
                </a:lnTo>
                <a:lnTo>
                  <a:pt x="464" y="278"/>
                </a:lnTo>
                <a:lnTo>
                  <a:pt x="464" y="280"/>
                </a:lnTo>
                <a:lnTo>
                  <a:pt x="462" y="280"/>
                </a:lnTo>
                <a:lnTo>
                  <a:pt x="461" y="280"/>
                </a:lnTo>
                <a:lnTo>
                  <a:pt x="461" y="281"/>
                </a:lnTo>
                <a:lnTo>
                  <a:pt x="459" y="281"/>
                </a:lnTo>
                <a:lnTo>
                  <a:pt x="457" y="281"/>
                </a:lnTo>
                <a:lnTo>
                  <a:pt x="456" y="281"/>
                </a:lnTo>
                <a:lnTo>
                  <a:pt x="456" y="283"/>
                </a:lnTo>
                <a:lnTo>
                  <a:pt x="454" y="283"/>
                </a:lnTo>
                <a:lnTo>
                  <a:pt x="453" y="283"/>
                </a:lnTo>
                <a:lnTo>
                  <a:pt x="451" y="283"/>
                </a:lnTo>
                <a:lnTo>
                  <a:pt x="449" y="283"/>
                </a:lnTo>
                <a:lnTo>
                  <a:pt x="448" y="283"/>
                </a:lnTo>
                <a:lnTo>
                  <a:pt x="446" y="283"/>
                </a:lnTo>
                <a:lnTo>
                  <a:pt x="446" y="281"/>
                </a:lnTo>
                <a:lnTo>
                  <a:pt x="445" y="281"/>
                </a:lnTo>
                <a:lnTo>
                  <a:pt x="443" y="283"/>
                </a:lnTo>
                <a:lnTo>
                  <a:pt x="443" y="285"/>
                </a:lnTo>
                <a:lnTo>
                  <a:pt x="443" y="286"/>
                </a:lnTo>
                <a:lnTo>
                  <a:pt x="445" y="288"/>
                </a:lnTo>
                <a:lnTo>
                  <a:pt x="445" y="289"/>
                </a:lnTo>
                <a:lnTo>
                  <a:pt x="446" y="289"/>
                </a:lnTo>
                <a:lnTo>
                  <a:pt x="446" y="291"/>
                </a:lnTo>
                <a:lnTo>
                  <a:pt x="446" y="293"/>
                </a:lnTo>
                <a:lnTo>
                  <a:pt x="446" y="294"/>
                </a:lnTo>
                <a:lnTo>
                  <a:pt x="445" y="294"/>
                </a:lnTo>
                <a:lnTo>
                  <a:pt x="443" y="294"/>
                </a:lnTo>
                <a:lnTo>
                  <a:pt x="443" y="296"/>
                </a:lnTo>
                <a:lnTo>
                  <a:pt x="441" y="297"/>
                </a:lnTo>
                <a:lnTo>
                  <a:pt x="443" y="297"/>
                </a:lnTo>
                <a:lnTo>
                  <a:pt x="443" y="299"/>
                </a:lnTo>
                <a:lnTo>
                  <a:pt x="443" y="301"/>
                </a:lnTo>
                <a:lnTo>
                  <a:pt x="443" y="302"/>
                </a:lnTo>
                <a:lnTo>
                  <a:pt x="443" y="304"/>
                </a:lnTo>
                <a:lnTo>
                  <a:pt x="443" y="305"/>
                </a:lnTo>
                <a:lnTo>
                  <a:pt x="441" y="307"/>
                </a:lnTo>
                <a:lnTo>
                  <a:pt x="441" y="309"/>
                </a:lnTo>
                <a:lnTo>
                  <a:pt x="440" y="309"/>
                </a:lnTo>
                <a:lnTo>
                  <a:pt x="440" y="310"/>
                </a:lnTo>
                <a:lnTo>
                  <a:pt x="441" y="312"/>
                </a:lnTo>
                <a:lnTo>
                  <a:pt x="441" y="313"/>
                </a:lnTo>
                <a:lnTo>
                  <a:pt x="441" y="315"/>
                </a:lnTo>
                <a:lnTo>
                  <a:pt x="441" y="317"/>
                </a:lnTo>
                <a:lnTo>
                  <a:pt x="441" y="318"/>
                </a:lnTo>
                <a:lnTo>
                  <a:pt x="441" y="320"/>
                </a:lnTo>
                <a:lnTo>
                  <a:pt x="441" y="321"/>
                </a:lnTo>
                <a:lnTo>
                  <a:pt x="441" y="323"/>
                </a:lnTo>
                <a:lnTo>
                  <a:pt x="443" y="323"/>
                </a:lnTo>
                <a:lnTo>
                  <a:pt x="445" y="325"/>
                </a:lnTo>
                <a:lnTo>
                  <a:pt x="445" y="326"/>
                </a:lnTo>
                <a:lnTo>
                  <a:pt x="445" y="328"/>
                </a:lnTo>
                <a:lnTo>
                  <a:pt x="445" y="329"/>
                </a:lnTo>
                <a:lnTo>
                  <a:pt x="446" y="329"/>
                </a:lnTo>
                <a:lnTo>
                  <a:pt x="446" y="331"/>
                </a:lnTo>
                <a:lnTo>
                  <a:pt x="446" y="333"/>
                </a:lnTo>
                <a:lnTo>
                  <a:pt x="446" y="334"/>
                </a:lnTo>
                <a:lnTo>
                  <a:pt x="446" y="336"/>
                </a:lnTo>
                <a:lnTo>
                  <a:pt x="446" y="337"/>
                </a:lnTo>
                <a:lnTo>
                  <a:pt x="445" y="339"/>
                </a:lnTo>
                <a:lnTo>
                  <a:pt x="445" y="341"/>
                </a:lnTo>
                <a:lnTo>
                  <a:pt x="445" y="342"/>
                </a:lnTo>
                <a:lnTo>
                  <a:pt x="443" y="342"/>
                </a:lnTo>
                <a:lnTo>
                  <a:pt x="443" y="344"/>
                </a:lnTo>
                <a:lnTo>
                  <a:pt x="443" y="345"/>
                </a:lnTo>
                <a:lnTo>
                  <a:pt x="443" y="347"/>
                </a:lnTo>
                <a:lnTo>
                  <a:pt x="443" y="349"/>
                </a:lnTo>
                <a:lnTo>
                  <a:pt x="445" y="349"/>
                </a:lnTo>
                <a:lnTo>
                  <a:pt x="445" y="350"/>
                </a:lnTo>
                <a:lnTo>
                  <a:pt x="446" y="350"/>
                </a:lnTo>
                <a:lnTo>
                  <a:pt x="448" y="350"/>
                </a:lnTo>
                <a:lnTo>
                  <a:pt x="448" y="352"/>
                </a:lnTo>
                <a:lnTo>
                  <a:pt x="449" y="352"/>
                </a:lnTo>
                <a:lnTo>
                  <a:pt x="451" y="352"/>
                </a:lnTo>
                <a:lnTo>
                  <a:pt x="451" y="353"/>
                </a:lnTo>
                <a:lnTo>
                  <a:pt x="453" y="353"/>
                </a:lnTo>
                <a:lnTo>
                  <a:pt x="454" y="353"/>
                </a:lnTo>
                <a:lnTo>
                  <a:pt x="454" y="355"/>
                </a:lnTo>
                <a:lnTo>
                  <a:pt x="454" y="357"/>
                </a:lnTo>
                <a:lnTo>
                  <a:pt x="454" y="358"/>
                </a:lnTo>
                <a:lnTo>
                  <a:pt x="456" y="358"/>
                </a:lnTo>
                <a:lnTo>
                  <a:pt x="456" y="360"/>
                </a:lnTo>
                <a:lnTo>
                  <a:pt x="456" y="361"/>
                </a:lnTo>
                <a:lnTo>
                  <a:pt x="456" y="363"/>
                </a:lnTo>
                <a:lnTo>
                  <a:pt x="454" y="363"/>
                </a:lnTo>
                <a:lnTo>
                  <a:pt x="454" y="365"/>
                </a:lnTo>
                <a:lnTo>
                  <a:pt x="454" y="366"/>
                </a:lnTo>
                <a:lnTo>
                  <a:pt x="454" y="368"/>
                </a:lnTo>
                <a:lnTo>
                  <a:pt x="456" y="369"/>
                </a:lnTo>
                <a:lnTo>
                  <a:pt x="456" y="371"/>
                </a:lnTo>
                <a:lnTo>
                  <a:pt x="457" y="371"/>
                </a:lnTo>
                <a:lnTo>
                  <a:pt x="457" y="373"/>
                </a:lnTo>
                <a:lnTo>
                  <a:pt x="457" y="374"/>
                </a:lnTo>
                <a:lnTo>
                  <a:pt x="459" y="374"/>
                </a:lnTo>
                <a:lnTo>
                  <a:pt x="459" y="376"/>
                </a:lnTo>
                <a:lnTo>
                  <a:pt x="459" y="377"/>
                </a:lnTo>
                <a:lnTo>
                  <a:pt x="461" y="377"/>
                </a:lnTo>
                <a:lnTo>
                  <a:pt x="461" y="379"/>
                </a:lnTo>
                <a:lnTo>
                  <a:pt x="461" y="381"/>
                </a:lnTo>
                <a:lnTo>
                  <a:pt x="461" y="382"/>
                </a:lnTo>
                <a:lnTo>
                  <a:pt x="462" y="384"/>
                </a:lnTo>
                <a:lnTo>
                  <a:pt x="464" y="384"/>
                </a:lnTo>
                <a:lnTo>
                  <a:pt x="464" y="385"/>
                </a:lnTo>
                <a:lnTo>
                  <a:pt x="464" y="387"/>
                </a:lnTo>
                <a:lnTo>
                  <a:pt x="464" y="389"/>
                </a:lnTo>
                <a:lnTo>
                  <a:pt x="462" y="389"/>
                </a:lnTo>
                <a:lnTo>
                  <a:pt x="462" y="390"/>
                </a:lnTo>
                <a:lnTo>
                  <a:pt x="464" y="392"/>
                </a:lnTo>
                <a:lnTo>
                  <a:pt x="464" y="393"/>
                </a:lnTo>
                <a:lnTo>
                  <a:pt x="464" y="395"/>
                </a:lnTo>
                <a:lnTo>
                  <a:pt x="464" y="397"/>
                </a:lnTo>
                <a:lnTo>
                  <a:pt x="465" y="397"/>
                </a:lnTo>
                <a:lnTo>
                  <a:pt x="465" y="398"/>
                </a:lnTo>
                <a:lnTo>
                  <a:pt x="467" y="398"/>
                </a:lnTo>
                <a:lnTo>
                  <a:pt x="467" y="400"/>
                </a:lnTo>
                <a:lnTo>
                  <a:pt x="469" y="400"/>
                </a:lnTo>
                <a:lnTo>
                  <a:pt x="469" y="401"/>
                </a:lnTo>
                <a:lnTo>
                  <a:pt x="469" y="403"/>
                </a:lnTo>
                <a:lnTo>
                  <a:pt x="469" y="405"/>
                </a:lnTo>
                <a:lnTo>
                  <a:pt x="469" y="406"/>
                </a:lnTo>
                <a:lnTo>
                  <a:pt x="469" y="408"/>
                </a:lnTo>
                <a:lnTo>
                  <a:pt x="470" y="408"/>
                </a:lnTo>
                <a:lnTo>
                  <a:pt x="470" y="409"/>
                </a:lnTo>
                <a:lnTo>
                  <a:pt x="470" y="411"/>
                </a:lnTo>
                <a:lnTo>
                  <a:pt x="472" y="411"/>
                </a:lnTo>
                <a:lnTo>
                  <a:pt x="472" y="413"/>
                </a:lnTo>
                <a:lnTo>
                  <a:pt x="472" y="414"/>
                </a:lnTo>
                <a:lnTo>
                  <a:pt x="472" y="416"/>
                </a:lnTo>
                <a:lnTo>
                  <a:pt x="472" y="417"/>
                </a:lnTo>
                <a:lnTo>
                  <a:pt x="472" y="419"/>
                </a:lnTo>
                <a:lnTo>
                  <a:pt x="472" y="421"/>
                </a:lnTo>
                <a:lnTo>
                  <a:pt x="472" y="422"/>
                </a:lnTo>
                <a:lnTo>
                  <a:pt x="472" y="424"/>
                </a:lnTo>
                <a:lnTo>
                  <a:pt x="472" y="425"/>
                </a:lnTo>
                <a:lnTo>
                  <a:pt x="472" y="427"/>
                </a:lnTo>
                <a:lnTo>
                  <a:pt x="473" y="427"/>
                </a:lnTo>
                <a:lnTo>
                  <a:pt x="473" y="429"/>
                </a:lnTo>
                <a:lnTo>
                  <a:pt x="473" y="427"/>
                </a:lnTo>
                <a:lnTo>
                  <a:pt x="481" y="427"/>
                </a:lnTo>
                <a:lnTo>
                  <a:pt x="483" y="427"/>
                </a:lnTo>
                <a:lnTo>
                  <a:pt x="483" y="429"/>
                </a:lnTo>
                <a:lnTo>
                  <a:pt x="485" y="429"/>
                </a:lnTo>
                <a:lnTo>
                  <a:pt x="493" y="429"/>
                </a:lnTo>
                <a:lnTo>
                  <a:pt x="493" y="432"/>
                </a:lnTo>
                <a:lnTo>
                  <a:pt x="504" y="432"/>
                </a:lnTo>
                <a:lnTo>
                  <a:pt x="504" y="435"/>
                </a:lnTo>
                <a:lnTo>
                  <a:pt x="504" y="440"/>
                </a:lnTo>
                <a:lnTo>
                  <a:pt x="504" y="445"/>
                </a:lnTo>
                <a:lnTo>
                  <a:pt x="497" y="445"/>
                </a:lnTo>
                <a:lnTo>
                  <a:pt x="480" y="445"/>
                </a:lnTo>
                <a:lnTo>
                  <a:pt x="478" y="445"/>
                </a:lnTo>
                <a:lnTo>
                  <a:pt x="477" y="445"/>
                </a:lnTo>
                <a:lnTo>
                  <a:pt x="475" y="445"/>
                </a:lnTo>
                <a:lnTo>
                  <a:pt x="475" y="443"/>
                </a:lnTo>
                <a:lnTo>
                  <a:pt x="473" y="443"/>
                </a:lnTo>
                <a:lnTo>
                  <a:pt x="473" y="441"/>
                </a:lnTo>
                <a:lnTo>
                  <a:pt x="472" y="441"/>
                </a:lnTo>
                <a:lnTo>
                  <a:pt x="470" y="441"/>
                </a:lnTo>
                <a:lnTo>
                  <a:pt x="469" y="441"/>
                </a:lnTo>
                <a:lnTo>
                  <a:pt x="467" y="441"/>
                </a:lnTo>
                <a:lnTo>
                  <a:pt x="465" y="441"/>
                </a:lnTo>
                <a:lnTo>
                  <a:pt x="464" y="441"/>
                </a:lnTo>
                <a:lnTo>
                  <a:pt x="462" y="440"/>
                </a:lnTo>
                <a:lnTo>
                  <a:pt x="462" y="441"/>
                </a:lnTo>
                <a:lnTo>
                  <a:pt x="461" y="441"/>
                </a:lnTo>
                <a:lnTo>
                  <a:pt x="459" y="441"/>
                </a:lnTo>
                <a:lnTo>
                  <a:pt x="457" y="443"/>
                </a:lnTo>
                <a:lnTo>
                  <a:pt x="457" y="441"/>
                </a:lnTo>
                <a:lnTo>
                  <a:pt x="457" y="443"/>
                </a:lnTo>
                <a:lnTo>
                  <a:pt x="457" y="441"/>
                </a:lnTo>
                <a:lnTo>
                  <a:pt x="456" y="441"/>
                </a:lnTo>
                <a:lnTo>
                  <a:pt x="456" y="443"/>
                </a:lnTo>
                <a:lnTo>
                  <a:pt x="454" y="443"/>
                </a:lnTo>
                <a:lnTo>
                  <a:pt x="453" y="443"/>
                </a:lnTo>
                <a:lnTo>
                  <a:pt x="453" y="445"/>
                </a:lnTo>
                <a:lnTo>
                  <a:pt x="451" y="443"/>
                </a:lnTo>
                <a:lnTo>
                  <a:pt x="451" y="445"/>
                </a:lnTo>
                <a:lnTo>
                  <a:pt x="451" y="443"/>
                </a:lnTo>
                <a:lnTo>
                  <a:pt x="449" y="443"/>
                </a:lnTo>
                <a:lnTo>
                  <a:pt x="449" y="445"/>
                </a:lnTo>
                <a:lnTo>
                  <a:pt x="449" y="443"/>
                </a:lnTo>
                <a:lnTo>
                  <a:pt x="448" y="443"/>
                </a:lnTo>
                <a:lnTo>
                  <a:pt x="446" y="443"/>
                </a:lnTo>
                <a:lnTo>
                  <a:pt x="446" y="445"/>
                </a:lnTo>
                <a:lnTo>
                  <a:pt x="446" y="443"/>
                </a:lnTo>
                <a:lnTo>
                  <a:pt x="445" y="443"/>
                </a:lnTo>
                <a:lnTo>
                  <a:pt x="445" y="445"/>
                </a:lnTo>
                <a:lnTo>
                  <a:pt x="443" y="445"/>
                </a:lnTo>
                <a:lnTo>
                  <a:pt x="441" y="445"/>
                </a:lnTo>
                <a:lnTo>
                  <a:pt x="440" y="445"/>
                </a:lnTo>
                <a:lnTo>
                  <a:pt x="438" y="445"/>
                </a:lnTo>
                <a:lnTo>
                  <a:pt x="438" y="446"/>
                </a:lnTo>
                <a:lnTo>
                  <a:pt x="437" y="446"/>
                </a:lnTo>
                <a:lnTo>
                  <a:pt x="435" y="446"/>
                </a:lnTo>
                <a:lnTo>
                  <a:pt x="435" y="448"/>
                </a:lnTo>
                <a:lnTo>
                  <a:pt x="433" y="448"/>
                </a:lnTo>
                <a:lnTo>
                  <a:pt x="433" y="449"/>
                </a:lnTo>
                <a:lnTo>
                  <a:pt x="432" y="449"/>
                </a:lnTo>
                <a:lnTo>
                  <a:pt x="430" y="449"/>
                </a:lnTo>
                <a:lnTo>
                  <a:pt x="430" y="451"/>
                </a:lnTo>
                <a:lnTo>
                  <a:pt x="430" y="453"/>
                </a:lnTo>
                <a:lnTo>
                  <a:pt x="430" y="451"/>
                </a:lnTo>
                <a:lnTo>
                  <a:pt x="430" y="453"/>
                </a:lnTo>
                <a:lnTo>
                  <a:pt x="429" y="453"/>
                </a:lnTo>
                <a:lnTo>
                  <a:pt x="429" y="454"/>
                </a:lnTo>
                <a:lnTo>
                  <a:pt x="427" y="454"/>
                </a:lnTo>
                <a:lnTo>
                  <a:pt x="427" y="456"/>
                </a:lnTo>
                <a:lnTo>
                  <a:pt x="425" y="456"/>
                </a:lnTo>
                <a:lnTo>
                  <a:pt x="427" y="456"/>
                </a:lnTo>
                <a:lnTo>
                  <a:pt x="425" y="456"/>
                </a:lnTo>
                <a:lnTo>
                  <a:pt x="425" y="457"/>
                </a:lnTo>
                <a:lnTo>
                  <a:pt x="424" y="457"/>
                </a:lnTo>
                <a:lnTo>
                  <a:pt x="424" y="459"/>
                </a:lnTo>
                <a:lnTo>
                  <a:pt x="425" y="459"/>
                </a:lnTo>
                <a:lnTo>
                  <a:pt x="424" y="459"/>
                </a:lnTo>
                <a:lnTo>
                  <a:pt x="419" y="459"/>
                </a:lnTo>
                <a:lnTo>
                  <a:pt x="416" y="459"/>
                </a:lnTo>
                <a:lnTo>
                  <a:pt x="413" y="459"/>
                </a:lnTo>
                <a:lnTo>
                  <a:pt x="405" y="457"/>
                </a:lnTo>
                <a:lnTo>
                  <a:pt x="401" y="457"/>
                </a:lnTo>
                <a:lnTo>
                  <a:pt x="398" y="457"/>
                </a:lnTo>
                <a:lnTo>
                  <a:pt x="398" y="467"/>
                </a:lnTo>
                <a:lnTo>
                  <a:pt x="398" y="480"/>
                </a:lnTo>
                <a:lnTo>
                  <a:pt x="397" y="480"/>
                </a:lnTo>
                <a:lnTo>
                  <a:pt x="397" y="481"/>
                </a:lnTo>
                <a:lnTo>
                  <a:pt x="395" y="480"/>
                </a:lnTo>
                <a:lnTo>
                  <a:pt x="395" y="481"/>
                </a:lnTo>
                <a:lnTo>
                  <a:pt x="393" y="481"/>
                </a:lnTo>
                <a:lnTo>
                  <a:pt x="392" y="481"/>
                </a:lnTo>
                <a:lnTo>
                  <a:pt x="392" y="483"/>
                </a:lnTo>
                <a:lnTo>
                  <a:pt x="390" y="483"/>
                </a:lnTo>
                <a:lnTo>
                  <a:pt x="389" y="483"/>
                </a:lnTo>
                <a:lnTo>
                  <a:pt x="389" y="485"/>
                </a:lnTo>
                <a:lnTo>
                  <a:pt x="387" y="485"/>
                </a:lnTo>
                <a:lnTo>
                  <a:pt x="387" y="486"/>
                </a:lnTo>
                <a:lnTo>
                  <a:pt x="385" y="486"/>
                </a:lnTo>
                <a:lnTo>
                  <a:pt x="384" y="486"/>
                </a:lnTo>
                <a:lnTo>
                  <a:pt x="384" y="488"/>
                </a:lnTo>
                <a:lnTo>
                  <a:pt x="382" y="488"/>
                </a:lnTo>
                <a:lnTo>
                  <a:pt x="381" y="488"/>
                </a:lnTo>
                <a:lnTo>
                  <a:pt x="381" y="489"/>
                </a:lnTo>
                <a:lnTo>
                  <a:pt x="379" y="489"/>
                </a:lnTo>
                <a:lnTo>
                  <a:pt x="379" y="491"/>
                </a:lnTo>
                <a:lnTo>
                  <a:pt x="377" y="491"/>
                </a:lnTo>
                <a:lnTo>
                  <a:pt x="377" y="493"/>
                </a:lnTo>
                <a:lnTo>
                  <a:pt x="377" y="494"/>
                </a:lnTo>
                <a:lnTo>
                  <a:pt x="377" y="496"/>
                </a:lnTo>
                <a:lnTo>
                  <a:pt x="377" y="497"/>
                </a:lnTo>
                <a:lnTo>
                  <a:pt x="379" y="497"/>
                </a:lnTo>
                <a:lnTo>
                  <a:pt x="379" y="499"/>
                </a:lnTo>
                <a:lnTo>
                  <a:pt x="379" y="501"/>
                </a:lnTo>
                <a:lnTo>
                  <a:pt x="381" y="501"/>
                </a:lnTo>
                <a:lnTo>
                  <a:pt x="381" y="502"/>
                </a:lnTo>
                <a:lnTo>
                  <a:pt x="381" y="504"/>
                </a:lnTo>
                <a:lnTo>
                  <a:pt x="382" y="504"/>
                </a:lnTo>
                <a:lnTo>
                  <a:pt x="381" y="504"/>
                </a:lnTo>
                <a:lnTo>
                  <a:pt x="381" y="505"/>
                </a:lnTo>
                <a:lnTo>
                  <a:pt x="382" y="505"/>
                </a:lnTo>
                <a:lnTo>
                  <a:pt x="384" y="507"/>
                </a:lnTo>
                <a:lnTo>
                  <a:pt x="384" y="509"/>
                </a:lnTo>
                <a:lnTo>
                  <a:pt x="382" y="509"/>
                </a:lnTo>
                <a:lnTo>
                  <a:pt x="382" y="510"/>
                </a:lnTo>
                <a:lnTo>
                  <a:pt x="384" y="510"/>
                </a:lnTo>
                <a:lnTo>
                  <a:pt x="382" y="510"/>
                </a:lnTo>
                <a:lnTo>
                  <a:pt x="382" y="512"/>
                </a:lnTo>
                <a:lnTo>
                  <a:pt x="382" y="513"/>
                </a:lnTo>
                <a:lnTo>
                  <a:pt x="381" y="513"/>
                </a:lnTo>
                <a:lnTo>
                  <a:pt x="381" y="515"/>
                </a:lnTo>
                <a:lnTo>
                  <a:pt x="379" y="515"/>
                </a:lnTo>
                <a:lnTo>
                  <a:pt x="379" y="517"/>
                </a:lnTo>
                <a:lnTo>
                  <a:pt x="379" y="518"/>
                </a:lnTo>
                <a:lnTo>
                  <a:pt x="377" y="518"/>
                </a:lnTo>
                <a:lnTo>
                  <a:pt x="377" y="520"/>
                </a:lnTo>
                <a:lnTo>
                  <a:pt x="377" y="521"/>
                </a:lnTo>
                <a:lnTo>
                  <a:pt x="376" y="521"/>
                </a:lnTo>
                <a:lnTo>
                  <a:pt x="376" y="523"/>
                </a:lnTo>
                <a:lnTo>
                  <a:pt x="374" y="523"/>
                </a:lnTo>
                <a:lnTo>
                  <a:pt x="374" y="525"/>
                </a:lnTo>
                <a:lnTo>
                  <a:pt x="376" y="525"/>
                </a:lnTo>
                <a:lnTo>
                  <a:pt x="376" y="526"/>
                </a:lnTo>
                <a:lnTo>
                  <a:pt x="374" y="526"/>
                </a:lnTo>
                <a:lnTo>
                  <a:pt x="374" y="528"/>
                </a:lnTo>
                <a:lnTo>
                  <a:pt x="374" y="529"/>
                </a:lnTo>
                <a:lnTo>
                  <a:pt x="374" y="531"/>
                </a:lnTo>
                <a:lnTo>
                  <a:pt x="373" y="531"/>
                </a:lnTo>
                <a:lnTo>
                  <a:pt x="371" y="531"/>
                </a:lnTo>
                <a:lnTo>
                  <a:pt x="371" y="533"/>
                </a:lnTo>
                <a:lnTo>
                  <a:pt x="369" y="533"/>
                </a:lnTo>
                <a:lnTo>
                  <a:pt x="369" y="534"/>
                </a:lnTo>
                <a:lnTo>
                  <a:pt x="369" y="536"/>
                </a:lnTo>
                <a:lnTo>
                  <a:pt x="369" y="537"/>
                </a:lnTo>
                <a:lnTo>
                  <a:pt x="368" y="537"/>
                </a:lnTo>
                <a:lnTo>
                  <a:pt x="368" y="539"/>
                </a:lnTo>
                <a:lnTo>
                  <a:pt x="366" y="539"/>
                </a:lnTo>
                <a:lnTo>
                  <a:pt x="366" y="541"/>
                </a:lnTo>
                <a:lnTo>
                  <a:pt x="366" y="542"/>
                </a:lnTo>
                <a:lnTo>
                  <a:pt x="366" y="544"/>
                </a:lnTo>
                <a:lnTo>
                  <a:pt x="366" y="542"/>
                </a:lnTo>
                <a:lnTo>
                  <a:pt x="368" y="542"/>
                </a:lnTo>
                <a:lnTo>
                  <a:pt x="368" y="544"/>
                </a:lnTo>
                <a:lnTo>
                  <a:pt x="368" y="545"/>
                </a:lnTo>
                <a:lnTo>
                  <a:pt x="369" y="545"/>
                </a:lnTo>
                <a:lnTo>
                  <a:pt x="368" y="545"/>
                </a:lnTo>
                <a:lnTo>
                  <a:pt x="368" y="547"/>
                </a:lnTo>
                <a:lnTo>
                  <a:pt x="368" y="549"/>
                </a:lnTo>
                <a:lnTo>
                  <a:pt x="366" y="549"/>
                </a:lnTo>
                <a:lnTo>
                  <a:pt x="366" y="550"/>
                </a:lnTo>
                <a:lnTo>
                  <a:pt x="368" y="550"/>
                </a:lnTo>
                <a:lnTo>
                  <a:pt x="366" y="552"/>
                </a:lnTo>
                <a:lnTo>
                  <a:pt x="368" y="552"/>
                </a:lnTo>
                <a:lnTo>
                  <a:pt x="369" y="553"/>
                </a:lnTo>
                <a:lnTo>
                  <a:pt x="371" y="555"/>
                </a:lnTo>
                <a:lnTo>
                  <a:pt x="373" y="555"/>
                </a:lnTo>
                <a:lnTo>
                  <a:pt x="373" y="557"/>
                </a:lnTo>
                <a:lnTo>
                  <a:pt x="374" y="558"/>
                </a:lnTo>
                <a:lnTo>
                  <a:pt x="376" y="558"/>
                </a:lnTo>
                <a:lnTo>
                  <a:pt x="376" y="560"/>
                </a:lnTo>
                <a:lnTo>
                  <a:pt x="377" y="560"/>
                </a:lnTo>
                <a:lnTo>
                  <a:pt x="377" y="561"/>
                </a:lnTo>
                <a:lnTo>
                  <a:pt x="379" y="561"/>
                </a:lnTo>
                <a:lnTo>
                  <a:pt x="379" y="563"/>
                </a:lnTo>
                <a:lnTo>
                  <a:pt x="381" y="563"/>
                </a:lnTo>
                <a:lnTo>
                  <a:pt x="382" y="563"/>
                </a:lnTo>
                <a:lnTo>
                  <a:pt x="384" y="565"/>
                </a:lnTo>
                <a:lnTo>
                  <a:pt x="385" y="565"/>
                </a:lnTo>
                <a:lnTo>
                  <a:pt x="387" y="563"/>
                </a:lnTo>
                <a:lnTo>
                  <a:pt x="389" y="563"/>
                </a:lnTo>
                <a:lnTo>
                  <a:pt x="390" y="563"/>
                </a:lnTo>
                <a:lnTo>
                  <a:pt x="392" y="563"/>
                </a:lnTo>
                <a:lnTo>
                  <a:pt x="393" y="563"/>
                </a:lnTo>
                <a:lnTo>
                  <a:pt x="395" y="563"/>
                </a:lnTo>
                <a:lnTo>
                  <a:pt x="397" y="563"/>
                </a:lnTo>
                <a:lnTo>
                  <a:pt x="398" y="565"/>
                </a:lnTo>
                <a:lnTo>
                  <a:pt x="400" y="565"/>
                </a:lnTo>
                <a:lnTo>
                  <a:pt x="400" y="566"/>
                </a:lnTo>
                <a:lnTo>
                  <a:pt x="401" y="568"/>
                </a:lnTo>
                <a:lnTo>
                  <a:pt x="401" y="569"/>
                </a:lnTo>
                <a:lnTo>
                  <a:pt x="401" y="571"/>
                </a:lnTo>
                <a:lnTo>
                  <a:pt x="403" y="573"/>
                </a:lnTo>
                <a:lnTo>
                  <a:pt x="403" y="574"/>
                </a:lnTo>
                <a:lnTo>
                  <a:pt x="405" y="574"/>
                </a:lnTo>
                <a:lnTo>
                  <a:pt x="406" y="579"/>
                </a:lnTo>
                <a:lnTo>
                  <a:pt x="401" y="584"/>
                </a:lnTo>
                <a:lnTo>
                  <a:pt x="401" y="587"/>
                </a:lnTo>
                <a:lnTo>
                  <a:pt x="400" y="590"/>
                </a:lnTo>
                <a:lnTo>
                  <a:pt x="397" y="593"/>
                </a:lnTo>
                <a:lnTo>
                  <a:pt x="393" y="593"/>
                </a:lnTo>
                <a:lnTo>
                  <a:pt x="390" y="593"/>
                </a:lnTo>
                <a:lnTo>
                  <a:pt x="389" y="595"/>
                </a:lnTo>
                <a:lnTo>
                  <a:pt x="390" y="598"/>
                </a:lnTo>
                <a:lnTo>
                  <a:pt x="389" y="598"/>
                </a:lnTo>
                <a:lnTo>
                  <a:pt x="387" y="609"/>
                </a:lnTo>
                <a:lnTo>
                  <a:pt x="389" y="614"/>
                </a:lnTo>
                <a:lnTo>
                  <a:pt x="392" y="616"/>
                </a:lnTo>
                <a:lnTo>
                  <a:pt x="392" y="617"/>
                </a:lnTo>
                <a:lnTo>
                  <a:pt x="390" y="617"/>
                </a:lnTo>
                <a:lnTo>
                  <a:pt x="390" y="619"/>
                </a:lnTo>
                <a:lnTo>
                  <a:pt x="389" y="619"/>
                </a:lnTo>
                <a:lnTo>
                  <a:pt x="389" y="621"/>
                </a:lnTo>
                <a:lnTo>
                  <a:pt x="389" y="622"/>
                </a:lnTo>
                <a:lnTo>
                  <a:pt x="390" y="622"/>
                </a:lnTo>
                <a:lnTo>
                  <a:pt x="392" y="622"/>
                </a:lnTo>
                <a:lnTo>
                  <a:pt x="393" y="624"/>
                </a:lnTo>
                <a:lnTo>
                  <a:pt x="392" y="625"/>
                </a:lnTo>
                <a:lnTo>
                  <a:pt x="393" y="625"/>
                </a:lnTo>
                <a:lnTo>
                  <a:pt x="393" y="627"/>
                </a:lnTo>
                <a:lnTo>
                  <a:pt x="392" y="630"/>
                </a:lnTo>
                <a:lnTo>
                  <a:pt x="389" y="632"/>
                </a:lnTo>
                <a:lnTo>
                  <a:pt x="387" y="633"/>
                </a:lnTo>
                <a:lnTo>
                  <a:pt x="382" y="637"/>
                </a:lnTo>
                <a:lnTo>
                  <a:pt x="381" y="637"/>
                </a:lnTo>
                <a:lnTo>
                  <a:pt x="379" y="637"/>
                </a:lnTo>
                <a:lnTo>
                  <a:pt x="374" y="633"/>
                </a:lnTo>
                <a:lnTo>
                  <a:pt x="371" y="632"/>
                </a:lnTo>
                <a:lnTo>
                  <a:pt x="366" y="629"/>
                </a:lnTo>
                <a:lnTo>
                  <a:pt x="365" y="625"/>
                </a:lnTo>
                <a:lnTo>
                  <a:pt x="361" y="621"/>
                </a:lnTo>
                <a:lnTo>
                  <a:pt x="358" y="617"/>
                </a:lnTo>
                <a:lnTo>
                  <a:pt x="357" y="611"/>
                </a:lnTo>
                <a:lnTo>
                  <a:pt x="357" y="606"/>
                </a:lnTo>
                <a:lnTo>
                  <a:pt x="357" y="601"/>
                </a:lnTo>
                <a:lnTo>
                  <a:pt x="357" y="600"/>
                </a:lnTo>
                <a:lnTo>
                  <a:pt x="357" y="601"/>
                </a:lnTo>
                <a:lnTo>
                  <a:pt x="355" y="601"/>
                </a:lnTo>
                <a:lnTo>
                  <a:pt x="353" y="601"/>
                </a:lnTo>
                <a:lnTo>
                  <a:pt x="353" y="603"/>
                </a:lnTo>
                <a:lnTo>
                  <a:pt x="349" y="601"/>
                </a:lnTo>
                <a:lnTo>
                  <a:pt x="339" y="611"/>
                </a:lnTo>
                <a:lnTo>
                  <a:pt x="334" y="606"/>
                </a:lnTo>
                <a:lnTo>
                  <a:pt x="331" y="608"/>
                </a:lnTo>
                <a:lnTo>
                  <a:pt x="326" y="608"/>
                </a:lnTo>
                <a:lnTo>
                  <a:pt x="307" y="593"/>
                </a:lnTo>
                <a:lnTo>
                  <a:pt x="305" y="592"/>
                </a:lnTo>
                <a:lnTo>
                  <a:pt x="304" y="590"/>
                </a:lnTo>
                <a:lnTo>
                  <a:pt x="299" y="590"/>
                </a:lnTo>
                <a:lnTo>
                  <a:pt x="296" y="589"/>
                </a:lnTo>
                <a:lnTo>
                  <a:pt x="285" y="587"/>
                </a:lnTo>
                <a:lnTo>
                  <a:pt x="277" y="585"/>
                </a:lnTo>
                <a:lnTo>
                  <a:pt x="272" y="584"/>
                </a:lnTo>
                <a:lnTo>
                  <a:pt x="267" y="584"/>
                </a:lnTo>
                <a:lnTo>
                  <a:pt x="262" y="579"/>
                </a:lnTo>
                <a:lnTo>
                  <a:pt x="262" y="577"/>
                </a:lnTo>
                <a:lnTo>
                  <a:pt x="261" y="577"/>
                </a:lnTo>
                <a:lnTo>
                  <a:pt x="261" y="576"/>
                </a:lnTo>
                <a:lnTo>
                  <a:pt x="259" y="576"/>
                </a:lnTo>
                <a:lnTo>
                  <a:pt x="257" y="574"/>
                </a:lnTo>
                <a:lnTo>
                  <a:pt x="254" y="579"/>
                </a:lnTo>
                <a:lnTo>
                  <a:pt x="257" y="585"/>
                </a:lnTo>
                <a:lnTo>
                  <a:pt x="261" y="592"/>
                </a:lnTo>
                <a:lnTo>
                  <a:pt x="261" y="595"/>
                </a:lnTo>
                <a:lnTo>
                  <a:pt x="261" y="601"/>
                </a:lnTo>
                <a:lnTo>
                  <a:pt x="264" y="606"/>
                </a:lnTo>
                <a:lnTo>
                  <a:pt x="264" y="609"/>
                </a:lnTo>
                <a:lnTo>
                  <a:pt x="262" y="609"/>
                </a:lnTo>
                <a:lnTo>
                  <a:pt x="261" y="611"/>
                </a:lnTo>
                <a:lnTo>
                  <a:pt x="257" y="609"/>
                </a:lnTo>
                <a:lnTo>
                  <a:pt x="254" y="613"/>
                </a:lnTo>
                <a:lnTo>
                  <a:pt x="253" y="614"/>
                </a:lnTo>
                <a:lnTo>
                  <a:pt x="251" y="613"/>
                </a:lnTo>
                <a:lnTo>
                  <a:pt x="249" y="611"/>
                </a:lnTo>
                <a:lnTo>
                  <a:pt x="246" y="611"/>
                </a:lnTo>
                <a:lnTo>
                  <a:pt x="245" y="611"/>
                </a:lnTo>
                <a:lnTo>
                  <a:pt x="241" y="614"/>
                </a:lnTo>
                <a:lnTo>
                  <a:pt x="237" y="617"/>
                </a:lnTo>
                <a:lnTo>
                  <a:pt x="235" y="622"/>
                </a:lnTo>
                <a:lnTo>
                  <a:pt x="232" y="630"/>
                </a:lnTo>
                <a:lnTo>
                  <a:pt x="230" y="637"/>
                </a:lnTo>
                <a:lnTo>
                  <a:pt x="227" y="638"/>
                </a:lnTo>
                <a:lnTo>
                  <a:pt x="227" y="640"/>
                </a:lnTo>
                <a:lnTo>
                  <a:pt x="222" y="640"/>
                </a:lnTo>
                <a:lnTo>
                  <a:pt x="219" y="641"/>
                </a:lnTo>
                <a:lnTo>
                  <a:pt x="217" y="643"/>
                </a:lnTo>
                <a:lnTo>
                  <a:pt x="216" y="645"/>
                </a:lnTo>
                <a:lnTo>
                  <a:pt x="214" y="645"/>
                </a:lnTo>
                <a:lnTo>
                  <a:pt x="213" y="646"/>
                </a:lnTo>
                <a:lnTo>
                  <a:pt x="211" y="649"/>
                </a:lnTo>
                <a:lnTo>
                  <a:pt x="211" y="651"/>
                </a:lnTo>
                <a:lnTo>
                  <a:pt x="208" y="653"/>
                </a:lnTo>
                <a:lnTo>
                  <a:pt x="208" y="651"/>
                </a:lnTo>
                <a:lnTo>
                  <a:pt x="208" y="648"/>
                </a:lnTo>
                <a:lnTo>
                  <a:pt x="208" y="646"/>
                </a:lnTo>
                <a:lnTo>
                  <a:pt x="208" y="645"/>
                </a:lnTo>
                <a:lnTo>
                  <a:pt x="206" y="643"/>
                </a:lnTo>
                <a:lnTo>
                  <a:pt x="206" y="641"/>
                </a:lnTo>
                <a:lnTo>
                  <a:pt x="206" y="640"/>
                </a:lnTo>
                <a:lnTo>
                  <a:pt x="205" y="640"/>
                </a:lnTo>
                <a:lnTo>
                  <a:pt x="203" y="638"/>
                </a:lnTo>
                <a:lnTo>
                  <a:pt x="201" y="637"/>
                </a:lnTo>
                <a:lnTo>
                  <a:pt x="179" y="625"/>
                </a:lnTo>
                <a:lnTo>
                  <a:pt x="179" y="627"/>
                </a:lnTo>
                <a:lnTo>
                  <a:pt x="177" y="627"/>
                </a:lnTo>
                <a:lnTo>
                  <a:pt x="177" y="625"/>
                </a:lnTo>
                <a:lnTo>
                  <a:pt x="173" y="624"/>
                </a:lnTo>
                <a:lnTo>
                  <a:pt x="171" y="624"/>
                </a:lnTo>
                <a:lnTo>
                  <a:pt x="169" y="624"/>
                </a:lnTo>
                <a:lnTo>
                  <a:pt x="168" y="624"/>
                </a:lnTo>
                <a:lnTo>
                  <a:pt x="166" y="624"/>
                </a:lnTo>
                <a:lnTo>
                  <a:pt x="165" y="624"/>
                </a:lnTo>
                <a:lnTo>
                  <a:pt x="166" y="624"/>
                </a:lnTo>
                <a:lnTo>
                  <a:pt x="166" y="622"/>
                </a:lnTo>
                <a:lnTo>
                  <a:pt x="165" y="621"/>
                </a:lnTo>
                <a:lnTo>
                  <a:pt x="163" y="621"/>
                </a:lnTo>
                <a:lnTo>
                  <a:pt x="163" y="619"/>
                </a:lnTo>
                <a:lnTo>
                  <a:pt x="161" y="619"/>
                </a:lnTo>
                <a:lnTo>
                  <a:pt x="161" y="617"/>
                </a:lnTo>
                <a:lnTo>
                  <a:pt x="160" y="617"/>
                </a:lnTo>
                <a:lnTo>
                  <a:pt x="158" y="617"/>
                </a:lnTo>
                <a:lnTo>
                  <a:pt x="155" y="617"/>
                </a:lnTo>
                <a:lnTo>
                  <a:pt x="152" y="616"/>
                </a:lnTo>
                <a:lnTo>
                  <a:pt x="150" y="614"/>
                </a:lnTo>
                <a:lnTo>
                  <a:pt x="149" y="613"/>
                </a:lnTo>
                <a:lnTo>
                  <a:pt x="147" y="613"/>
                </a:lnTo>
                <a:lnTo>
                  <a:pt x="145" y="613"/>
                </a:lnTo>
                <a:lnTo>
                  <a:pt x="145" y="611"/>
                </a:lnTo>
                <a:lnTo>
                  <a:pt x="144" y="611"/>
                </a:lnTo>
                <a:lnTo>
                  <a:pt x="142" y="611"/>
                </a:lnTo>
                <a:lnTo>
                  <a:pt x="142" y="609"/>
                </a:lnTo>
                <a:lnTo>
                  <a:pt x="141" y="609"/>
                </a:lnTo>
                <a:lnTo>
                  <a:pt x="139" y="609"/>
                </a:lnTo>
                <a:lnTo>
                  <a:pt x="137" y="609"/>
                </a:lnTo>
                <a:lnTo>
                  <a:pt x="136" y="611"/>
                </a:lnTo>
                <a:lnTo>
                  <a:pt x="134" y="609"/>
                </a:lnTo>
                <a:lnTo>
                  <a:pt x="133" y="608"/>
                </a:lnTo>
                <a:lnTo>
                  <a:pt x="129" y="606"/>
                </a:lnTo>
                <a:lnTo>
                  <a:pt x="129" y="605"/>
                </a:lnTo>
                <a:lnTo>
                  <a:pt x="128" y="601"/>
                </a:lnTo>
                <a:lnTo>
                  <a:pt x="126" y="601"/>
                </a:lnTo>
                <a:lnTo>
                  <a:pt x="125" y="601"/>
                </a:lnTo>
                <a:lnTo>
                  <a:pt x="125" y="600"/>
                </a:lnTo>
                <a:lnTo>
                  <a:pt x="125" y="598"/>
                </a:lnTo>
                <a:lnTo>
                  <a:pt x="125" y="595"/>
                </a:lnTo>
                <a:lnTo>
                  <a:pt x="123" y="593"/>
                </a:lnTo>
                <a:lnTo>
                  <a:pt x="123" y="592"/>
                </a:lnTo>
                <a:lnTo>
                  <a:pt x="121" y="592"/>
                </a:lnTo>
                <a:lnTo>
                  <a:pt x="121" y="590"/>
                </a:lnTo>
                <a:lnTo>
                  <a:pt x="120" y="590"/>
                </a:lnTo>
                <a:lnTo>
                  <a:pt x="120" y="589"/>
                </a:lnTo>
                <a:lnTo>
                  <a:pt x="118" y="587"/>
                </a:lnTo>
                <a:lnTo>
                  <a:pt x="117" y="585"/>
                </a:lnTo>
                <a:lnTo>
                  <a:pt x="115" y="584"/>
                </a:lnTo>
                <a:lnTo>
                  <a:pt x="115" y="582"/>
                </a:lnTo>
                <a:lnTo>
                  <a:pt x="113" y="581"/>
                </a:lnTo>
                <a:lnTo>
                  <a:pt x="113" y="579"/>
                </a:lnTo>
                <a:lnTo>
                  <a:pt x="115" y="577"/>
                </a:lnTo>
                <a:lnTo>
                  <a:pt x="115" y="576"/>
                </a:lnTo>
                <a:lnTo>
                  <a:pt x="113" y="576"/>
                </a:lnTo>
                <a:lnTo>
                  <a:pt x="113" y="574"/>
                </a:lnTo>
                <a:lnTo>
                  <a:pt x="113" y="573"/>
                </a:lnTo>
                <a:lnTo>
                  <a:pt x="112" y="573"/>
                </a:lnTo>
                <a:lnTo>
                  <a:pt x="112" y="571"/>
                </a:lnTo>
                <a:lnTo>
                  <a:pt x="113" y="569"/>
                </a:lnTo>
                <a:lnTo>
                  <a:pt x="113" y="568"/>
                </a:lnTo>
                <a:lnTo>
                  <a:pt x="113" y="566"/>
                </a:lnTo>
                <a:lnTo>
                  <a:pt x="113" y="565"/>
                </a:lnTo>
                <a:lnTo>
                  <a:pt x="113" y="563"/>
                </a:lnTo>
                <a:lnTo>
                  <a:pt x="113" y="561"/>
                </a:lnTo>
                <a:lnTo>
                  <a:pt x="113" y="560"/>
                </a:lnTo>
                <a:lnTo>
                  <a:pt x="113" y="558"/>
                </a:lnTo>
                <a:lnTo>
                  <a:pt x="113" y="557"/>
                </a:lnTo>
                <a:lnTo>
                  <a:pt x="113" y="555"/>
                </a:lnTo>
                <a:lnTo>
                  <a:pt x="115" y="555"/>
                </a:lnTo>
                <a:lnTo>
                  <a:pt x="115" y="553"/>
                </a:lnTo>
                <a:lnTo>
                  <a:pt x="115" y="552"/>
                </a:lnTo>
                <a:lnTo>
                  <a:pt x="115" y="550"/>
                </a:lnTo>
                <a:lnTo>
                  <a:pt x="115" y="549"/>
                </a:lnTo>
                <a:lnTo>
                  <a:pt x="113" y="549"/>
                </a:lnTo>
                <a:lnTo>
                  <a:pt x="113" y="547"/>
                </a:lnTo>
                <a:lnTo>
                  <a:pt x="113" y="545"/>
                </a:lnTo>
                <a:lnTo>
                  <a:pt x="113" y="544"/>
                </a:lnTo>
                <a:lnTo>
                  <a:pt x="112" y="544"/>
                </a:lnTo>
                <a:lnTo>
                  <a:pt x="112" y="542"/>
                </a:lnTo>
                <a:lnTo>
                  <a:pt x="112" y="541"/>
                </a:lnTo>
                <a:lnTo>
                  <a:pt x="110" y="539"/>
                </a:lnTo>
                <a:lnTo>
                  <a:pt x="109" y="537"/>
                </a:lnTo>
                <a:lnTo>
                  <a:pt x="109" y="536"/>
                </a:lnTo>
                <a:lnTo>
                  <a:pt x="109" y="534"/>
                </a:lnTo>
                <a:lnTo>
                  <a:pt x="107" y="531"/>
                </a:lnTo>
                <a:lnTo>
                  <a:pt x="107" y="529"/>
                </a:lnTo>
                <a:lnTo>
                  <a:pt x="107" y="528"/>
                </a:lnTo>
                <a:lnTo>
                  <a:pt x="107" y="525"/>
                </a:lnTo>
                <a:lnTo>
                  <a:pt x="105" y="523"/>
                </a:lnTo>
                <a:lnTo>
                  <a:pt x="105" y="521"/>
                </a:lnTo>
                <a:lnTo>
                  <a:pt x="105" y="520"/>
                </a:lnTo>
                <a:lnTo>
                  <a:pt x="105" y="518"/>
                </a:lnTo>
                <a:lnTo>
                  <a:pt x="105" y="517"/>
                </a:lnTo>
                <a:lnTo>
                  <a:pt x="104" y="515"/>
                </a:lnTo>
                <a:lnTo>
                  <a:pt x="104" y="513"/>
                </a:lnTo>
                <a:lnTo>
                  <a:pt x="104" y="512"/>
                </a:lnTo>
                <a:lnTo>
                  <a:pt x="104" y="510"/>
                </a:lnTo>
                <a:lnTo>
                  <a:pt x="104" y="509"/>
                </a:lnTo>
                <a:lnTo>
                  <a:pt x="104" y="507"/>
                </a:lnTo>
                <a:lnTo>
                  <a:pt x="102" y="507"/>
                </a:lnTo>
                <a:lnTo>
                  <a:pt x="102" y="505"/>
                </a:lnTo>
                <a:lnTo>
                  <a:pt x="102" y="504"/>
                </a:lnTo>
                <a:lnTo>
                  <a:pt x="102" y="502"/>
                </a:lnTo>
                <a:lnTo>
                  <a:pt x="102" y="501"/>
                </a:lnTo>
                <a:lnTo>
                  <a:pt x="102" y="499"/>
                </a:lnTo>
                <a:lnTo>
                  <a:pt x="102" y="497"/>
                </a:lnTo>
                <a:lnTo>
                  <a:pt x="101" y="497"/>
                </a:lnTo>
                <a:lnTo>
                  <a:pt x="102" y="496"/>
                </a:lnTo>
                <a:lnTo>
                  <a:pt x="101" y="496"/>
                </a:lnTo>
                <a:lnTo>
                  <a:pt x="101" y="494"/>
                </a:lnTo>
                <a:lnTo>
                  <a:pt x="99" y="494"/>
                </a:lnTo>
                <a:lnTo>
                  <a:pt x="99" y="493"/>
                </a:lnTo>
                <a:lnTo>
                  <a:pt x="97" y="493"/>
                </a:lnTo>
                <a:lnTo>
                  <a:pt x="97" y="491"/>
                </a:lnTo>
                <a:lnTo>
                  <a:pt x="97" y="489"/>
                </a:lnTo>
                <a:lnTo>
                  <a:pt x="96" y="489"/>
                </a:lnTo>
                <a:lnTo>
                  <a:pt x="96" y="488"/>
                </a:lnTo>
                <a:lnTo>
                  <a:pt x="94" y="486"/>
                </a:lnTo>
                <a:lnTo>
                  <a:pt x="94" y="485"/>
                </a:lnTo>
                <a:lnTo>
                  <a:pt x="93" y="485"/>
                </a:lnTo>
                <a:lnTo>
                  <a:pt x="93" y="483"/>
                </a:lnTo>
                <a:lnTo>
                  <a:pt x="93" y="485"/>
                </a:lnTo>
                <a:lnTo>
                  <a:pt x="91" y="485"/>
                </a:lnTo>
                <a:lnTo>
                  <a:pt x="91" y="483"/>
                </a:lnTo>
                <a:lnTo>
                  <a:pt x="91" y="481"/>
                </a:lnTo>
                <a:lnTo>
                  <a:pt x="89" y="481"/>
                </a:lnTo>
                <a:lnTo>
                  <a:pt x="89" y="480"/>
                </a:lnTo>
                <a:lnTo>
                  <a:pt x="89" y="478"/>
                </a:lnTo>
                <a:lnTo>
                  <a:pt x="91" y="478"/>
                </a:lnTo>
                <a:lnTo>
                  <a:pt x="91" y="477"/>
                </a:lnTo>
                <a:lnTo>
                  <a:pt x="89" y="475"/>
                </a:lnTo>
                <a:lnTo>
                  <a:pt x="88" y="477"/>
                </a:lnTo>
                <a:lnTo>
                  <a:pt x="88" y="475"/>
                </a:lnTo>
                <a:lnTo>
                  <a:pt x="89" y="475"/>
                </a:lnTo>
                <a:lnTo>
                  <a:pt x="89" y="473"/>
                </a:lnTo>
                <a:lnTo>
                  <a:pt x="88" y="473"/>
                </a:lnTo>
                <a:lnTo>
                  <a:pt x="88" y="472"/>
                </a:lnTo>
                <a:lnTo>
                  <a:pt x="86" y="472"/>
                </a:lnTo>
                <a:lnTo>
                  <a:pt x="86" y="470"/>
                </a:lnTo>
                <a:lnTo>
                  <a:pt x="86" y="469"/>
                </a:lnTo>
                <a:lnTo>
                  <a:pt x="85" y="469"/>
                </a:lnTo>
                <a:lnTo>
                  <a:pt x="85" y="470"/>
                </a:lnTo>
                <a:lnTo>
                  <a:pt x="83" y="470"/>
                </a:lnTo>
                <a:lnTo>
                  <a:pt x="83" y="469"/>
                </a:lnTo>
                <a:lnTo>
                  <a:pt x="81" y="467"/>
                </a:lnTo>
                <a:lnTo>
                  <a:pt x="83" y="467"/>
                </a:lnTo>
                <a:lnTo>
                  <a:pt x="83" y="465"/>
                </a:lnTo>
                <a:lnTo>
                  <a:pt x="81" y="465"/>
                </a:lnTo>
                <a:lnTo>
                  <a:pt x="81" y="464"/>
                </a:lnTo>
                <a:lnTo>
                  <a:pt x="81" y="462"/>
                </a:lnTo>
                <a:lnTo>
                  <a:pt x="83" y="462"/>
                </a:lnTo>
                <a:lnTo>
                  <a:pt x="83" y="461"/>
                </a:lnTo>
                <a:lnTo>
                  <a:pt x="85" y="461"/>
                </a:lnTo>
                <a:lnTo>
                  <a:pt x="85" y="459"/>
                </a:lnTo>
                <a:lnTo>
                  <a:pt x="85" y="457"/>
                </a:lnTo>
                <a:lnTo>
                  <a:pt x="85" y="456"/>
                </a:lnTo>
                <a:lnTo>
                  <a:pt x="86" y="456"/>
                </a:lnTo>
                <a:lnTo>
                  <a:pt x="86" y="454"/>
                </a:lnTo>
                <a:lnTo>
                  <a:pt x="88" y="454"/>
                </a:lnTo>
                <a:lnTo>
                  <a:pt x="88" y="453"/>
                </a:lnTo>
                <a:lnTo>
                  <a:pt x="89" y="451"/>
                </a:lnTo>
                <a:lnTo>
                  <a:pt x="89" y="449"/>
                </a:lnTo>
                <a:lnTo>
                  <a:pt x="89" y="448"/>
                </a:lnTo>
                <a:lnTo>
                  <a:pt x="91" y="448"/>
                </a:lnTo>
                <a:lnTo>
                  <a:pt x="91" y="446"/>
                </a:lnTo>
                <a:lnTo>
                  <a:pt x="91" y="445"/>
                </a:lnTo>
                <a:lnTo>
                  <a:pt x="91" y="443"/>
                </a:lnTo>
                <a:lnTo>
                  <a:pt x="91" y="441"/>
                </a:lnTo>
                <a:lnTo>
                  <a:pt x="89" y="441"/>
                </a:lnTo>
                <a:lnTo>
                  <a:pt x="89" y="440"/>
                </a:lnTo>
                <a:lnTo>
                  <a:pt x="88" y="440"/>
                </a:lnTo>
                <a:lnTo>
                  <a:pt x="88" y="438"/>
                </a:lnTo>
                <a:lnTo>
                  <a:pt x="88" y="437"/>
                </a:lnTo>
                <a:lnTo>
                  <a:pt x="86" y="437"/>
                </a:lnTo>
                <a:lnTo>
                  <a:pt x="86" y="435"/>
                </a:lnTo>
                <a:lnTo>
                  <a:pt x="86" y="433"/>
                </a:lnTo>
                <a:lnTo>
                  <a:pt x="85" y="432"/>
                </a:lnTo>
                <a:lnTo>
                  <a:pt x="85" y="430"/>
                </a:lnTo>
                <a:lnTo>
                  <a:pt x="85" y="429"/>
                </a:lnTo>
                <a:lnTo>
                  <a:pt x="83" y="427"/>
                </a:lnTo>
                <a:lnTo>
                  <a:pt x="85" y="427"/>
                </a:lnTo>
                <a:lnTo>
                  <a:pt x="86" y="427"/>
                </a:lnTo>
                <a:lnTo>
                  <a:pt x="86" y="425"/>
                </a:lnTo>
                <a:lnTo>
                  <a:pt x="85" y="425"/>
                </a:lnTo>
                <a:lnTo>
                  <a:pt x="85" y="424"/>
                </a:lnTo>
                <a:lnTo>
                  <a:pt x="83" y="424"/>
                </a:lnTo>
                <a:lnTo>
                  <a:pt x="83" y="422"/>
                </a:lnTo>
                <a:lnTo>
                  <a:pt x="81" y="422"/>
                </a:lnTo>
                <a:lnTo>
                  <a:pt x="81" y="421"/>
                </a:lnTo>
                <a:lnTo>
                  <a:pt x="81" y="419"/>
                </a:lnTo>
                <a:lnTo>
                  <a:pt x="80" y="419"/>
                </a:lnTo>
                <a:lnTo>
                  <a:pt x="81" y="419"/>
                </a:lnTo>
                <a:lnTo>
                  <a:pt x="81" y="417"/>
                </a:lnTo>
                <a:lnTo>
                  <a:pt x="80" y="416"/>
                </a:lnTo>
                <a:lnTo>
                  <a:pt x="81" y="416"/>
                </a:lnTo>
                <a:lnTo>
                  <a:pt x="81" y="414"/>
                </a:lnTo>
                <a:lnTo>
                  <a:pt x="83" y="414"/>
                </a:lnTo>
                <a:lnTo>
                  <a:pt x="81" y="413"/>
                </a:lnTo>
                <a:lnTo>
                  <a:pt x="83" y="413"/>
                </a:lnTo>
                <a:lnTo>
                  <a:pt x="83" y="411"/>
                </a:lnTo>
                <a:lnTo>
                  <a:pt x="85" y="411"/>
                </a:lnTo>
                <a:lnTo>
                  <a:pt x="85" y="409"/>
                </a:lnTo>
                <a:lnTo>
                  <a:pt x="83" y="409"/>
                </a:lnTo>
                <a:lnTo>
                  <a:pt x="81" y="408"/>
                </a:lnTo>
                <a:lnTo>
                  <a:pt x="80" y="408"/>
                </a:lnTo>
                <a:lnTo>
                  <a:pt x="80" y="409"/>
                </a:lnTo>
                <a:lnTo>
                  <a:pt x="78" y="409"/>
                </a:lnTo>
                <a:lnTo>
                  <a:pt x="77" y="411"/>
                </a:lnTo>
                <a:lnTo>
                  <a:pt x="77" y="409"/>
                </a:lnTo>
                <a:lnTo>
                  <a:pt x="75" y="409"/>
                </a:lnTo>
                <a:lnTo>
                  <a:pt x="75" y="408"/>
                </a:lnTo>
                <a:lnTo>
                  <a:pt x="73" y="406"/>
                </a:lnTo>
                <a:lnTo>
                  <a:pt x="75" y="406"/>
                </a:lnTo>
                <a:lnTo>
                  <a:pt x="75" y="405"/>
                </a:lnTo>
                <a:lnTo>
                  <a:pt x="73" y="405"/>
                </a:lnTo>
                <a:lnTo>
                  <a:pt x="75" y="403"/>
                </a:lnTo>
                <a:lnTo>
                  <a:pt x="75" y="401"/>
                </a:lnTo>
                <a:lnTo>
                  <a:pt x="73" y="401"/>
                </a:lnTo>
                <a:lnTo>
                  <a:pt x="73" y="400"/>
                </a:lnTo>
                <a:lnTo>
                  <a:pt x="73" y="398"/>
                </a:lnTo>
                <a:lnTo>
                  <a:pt x="72" y="398"/>
                </a:lnTo>
                <a:lnTo>
                  <a:pt x="73" y="398"/>
                </a:lnTo>
                <a:lnTo>
                  <a:pt x="73" y="397"/>
                </a:lnTo>
                <a:lnTo>
                  <a:pt x="73" y="395"/>
                </a:lnTo>
                <a:lnTo>
                  <a:pt x="73" y="393"/>
                </a:lnTo>
                <a:lnTo>
                  <a:pt x="72" y="393"/>
                </a:lnTo>
                <a:lnTo>
                  <a:pt x="72" y="392"/>
                </a:lnTo>
                <a:lnTo>
                  <a:pt x="72" y="393"/>
                </a:lnTo>
                <a:lnTo>
                  <a:pt x="72" y="392"/>
                </a:lnTo>
                <a:lnTo>
                  <a:pt x="72" y="390"/>
                </a:lnTo>
                <a:lnTo>
                  <a:pt x="72" y="389"/>
                </a:lnTo>
                <a:lnTo>
                  <a:pt x="72" y="387"/>
                </a:lnTo>
                <a:lnTo>
                  <a:pt x="70" y="385"/>
                </a:lnTo>
                <a:lnTo>
                  <a:pt x="70" y="384"/>
                </a:lnTo>
                <a:lnTo>
                  <a:pt x="70" y="382"/>
                </a:lnTo>
                <a:lnTo>
                  <a:pt x="70" y="381"/>
                </a:lnTo>
                <a:lnTo>
                  <a:pt x="70" y="379"/>
                </a:lnTo>
                <a:lnTo>
                  <a:pt x="70" y="377"/>
                </a:lnTo>
                <a:lnTo>
                  <a:pt x="70" y="376"/>
                </a:lnTo>
                <a:lnTo>
                  <a:pt x="70" y="374"/>
                </a:lnTo>
                <a:lnTo>
                  <a:pt x="72" y="374"/>
                </a:lnTo>
                <a:lnTo>
                  <a:pt x="73" y="374"/>
                </a:lnTo>
                <a:lnTo>
                  <a:pt x="75" y="374"/>
                </a:lnTo>
                <a:lnTo>
                  <a:pt x="77" y="373"/>
                </a:lnTo>
                <a:lnTo>
                  <a:pt x="77" y="371"/>
                </a:lnTo>
                <a:lnTo>
                  <a:pt x="78" y="371"/>
                </a:lnTo>
                <a:lnTo>
                  <a:pt x="78" y="369"/>
                </a:lnTo>
                <a:lnTo>
                  <a:pt x="77" y="369"/>
                </a:lnTo>
                <a:lnTo>
                  <a:pt x="78" y="368"/>
                </a:lnTo>
                <a:lnTo>
                  <a:pt x="80" y="368"/>
                </a:lnTo>
                <a:lnTo>
                  <a:pt x="80" y="366"/>
                </a:lnTo>
                <a:lnTo>
                  <a:pt x="78" y="366"/>
                </a:lnTo>
                <a:lnTo>
                  <a:pt x="78" y="365"/>
                </a:lnTo>
                <a:lnTo>
                  <a:pt x="80" y="365"/>
                </a:lnTo>
                <a:lnTo>
                  <a:pt x="80" y="363"/>
                </a:lnTo>
                <a:lnTo>
                  <a:pt x="80" y="361"/>
                </a:lnTo>
                <a:lnTo>
                  <a:pt x="80" y="360"/>
                </a:lnTo>
                <a:lnTo>
                  <a:pt x="81" y="358"/>
                </a:lnTo>
                <a:lnTo>
                  <a:pt x="81" y="357"/>
                </a:lnTo>
                <a:lnTo>
                  <a:pt x="83" y="355"/>
                </a:lnTo>
                <a:lnTo>
                  <a:pt x="83" y="353"/>
                </a:lnTo>
                <a:lnTo>
                  <a:pt x="85" y="353"/>
                </a:lnTo>
                <a:lnTo>
                  <a:pt x="85" y="352"/>
                </a:lnTo>
                <a:lnTo>
                  <a:pt x="86" y="352"/>
                </a:lnTo>
                <a:lnTo>
                  <a:pt x="88" y="352"/>
                </a:lnTo>
                <a:lnTo>
                  <a:pt x="89" y="352"/>
                </a:lnTo>
                <a:lnTo>
                  <a:pt x="89" y="350"/>
                </a:lnTo>
                <a:lnTo>
                  <a:pt x="89" y="349"/>
                </a:lnTo>
                <a:lnTo>
                  <a:pt x="91" y="349"/>
                </a:lnTo>
                <a:lnTo>
                  <a:pt x="91" y="347"/>
                </a:lnTo>
                <a:lnTo>
                  <a:pt x="93" y="347"/>
                </a:lnTo>
                <a:lnTo>
                  <a:pt x="93" y="345"/>
                </a:lnTo>
                <a:lnTo>
                  <a:pt x="94" y="345"/>
                </a:lnTo>
                <a:lnTo>
                  <a:pt x="94" y="344"/>
                </a:lnTo>
                <a:lnTo>
                  <a:pt x="96" y="344"/>
                </a:lnTo>
                <a:lnTo>
                  <a:pt x="96" y="342"/>
                </a:lnTo>
                <a:lnTo>
                  <a:pt x="96" y="341"/>
                </a:lnTo>
                <a:lnTo>
                  <a:pt x="97" y="341"/>
                </a:lnTo>
                <a:lnTo>
                  <a:pt x="97" y="339"/>
                </a:lnTo>
                <a:lnTo>
                  <a:pt x="97" y="337"/>
                </a:lnTo>
                <a:lnTo>
                  <a:pt x="97" y="336"/>
                </a:lnTo>
                <a:lnTo>
                  <a:pt x="97" y="334"/>
                </a:lnTo>
                <a:lnTo>
                  <a:pt x="97" y="333"/>
                </a:lnTo>
                <a:lnTo>
                  <a:pt x="97" y="331"/>
                </a:lnTo>
                <a:lnTo>
                  <a:pt x="97" y="329"/>
                </a:lnTo>
                <a:lnTo>
                  <a:pt x="97" y="328"/>
                </a:lnTo>
                <a:lnTo>
                  <a:pt x="97" y="326"/>
                </a:lnTo>
                <a:lnTo>
                  <a:pt x="96" y="326"/>
                </a:lnTo>
                <a:lnTo>
                  <a:pt x="96" y="325"/>
                </a:lnTo>
                <a:lnTo>
                  <a:pt x="94" y="325"/>
                </a:lnTo>
                <a:lnTo>
                  <a:pt x="93" y="325"/>
                </a:lnTo>
                <a:lnTo>
                  <a:pt x="93" y="323"/>
                </a:lnTo>
                <a:lnTo>
                  <a:pt x="91" y="323"/>
                </a:lnTo>
                <a:lnTo>
                  <a:pt x="91" y="321"/>
                </a:lnTo>
                <a:lnTo>
                  <a:pt x="93" y="321"/>
                </a:lnTo>
                <a:lnTo>
                  <a:pt x="94" y="321"/>
                </a:lnTo>
                <a:lnTo>
                  <a:pt x="94" y="320"/>
                </a:lnTo>
                <a:lnTo>
                  <a:pt x="96" y="320"/>
                </a:lnTo>
                <a:lnTo>
                  <a:pt x="96" y="318"/>
                </a:lnTo>
                <a:lnTo>
                  <a:pt x="94" y="318"/>
                </a:lnTo>
                <a:lnTo>
                  <a:pt x="96" y="317"/>
                </a:lnTo>
                <a:lnTo>
                  <a:pt x="94" y="317"/>
                </a:lnTo>
                <a:lnTo>
                  <a:pt x="94" y="315"/>
                </a:lnTo>
                <a:lnTo>
                  <a:pt x="93" y="315"/>
                </a:lnTo>
                <a:lnTo>
                  <a:pt x="93" y="313"/>
                </a:lnTo>
                <a:lnTo>
                  <a:pt x="91" y="313"/>
                </a:lnTo>
                <a:lnTo>
                  <a:pt x="91" y="312"/>
                </a:lnTo>
                <a:lnTo>
                  <a:pt x="89" y="312"/>
                </a:lnTo>
                <a:lnTo>
                  <a:pt x="89" y="310"/>
                </a:lnTo>
                <a:lnTo>
                  <a:pt x="89" y="309"/>
                </a:lnTo>
                <a:lnTo>
                  <a:pt x="89" y="307"/>
                </a:lnTo>
                <a:lnTo>
                  <a:pt x="91" y="305"/>
                </a:lnTo>
                <a:lnTo>
                  <a:pt x="89" y="305"/>
                </a:lnTo>
                <a:lnTo>
                  <a:pt x="89" y="304"/>
                </a:lnTo>
                <a:lnTo>
                  <a:pt x="89" y="302"/>
                </a:lnTo>
                <a:lnTo>
                  <a:pt x="89" y="301"/>
                </a:lnTo>
                <a:lnTo>
                  <a:pt x="89" y="299"/>
                </a:lnTo>
                <a:lnTo>
                  <a:pt x="88" y="299"/>
                </a:lnTo>
                <a:lnTo>
                  <a:pt x="88" y="297"/>
                </a:lnTo>
                <a:lnTo>
                  <a:pt x="88" y="296"/>
                </a:lnTo>
                <a:lnTo>
                  <a:pt x="86" y="296"/>
                </a:lnTo>
                <a:lnTo>
                  <a:pt x="86" y="294"/>
                </a:lnTo>
                <a:lnTo>
                  <a:pt x="86" y="293"/>
                </a:lnTo>
                <a:lnTo>
                  <a:pt x="86" y="291"/>
                </a:lnTo>
                <a:lnTo>
                  <a:pt x="86" y="289"/>
                </a:lnTo>
                <a:lnTo>
                  <a:pt x="86" y="288"/>
                </a:lnTo>
                <a:lnTo>
                  <a:pt x="86" y="286"/>
                </a:lnTo>
                <a:lnTo>
                  <a:pt x="85" y="286"/>
                </a:lnTo>
                <a:lnTo>
                  <a:pt x="85" y="285"/>
                </a:lnTo>
                <a:lnTo>
                  <a:pt x="85" y="283"/>
                </a:lnTo>
                <a:lnTo>
                  <a:pt x="85" y="281"/>
                </a:lnTo>
                <a:lnTo>
                  <a:pt x="85" y="280"/>
                </a:lnTo>
                <a:lnTo>
                  <a:pt x="85" y="278"/>
                </a:lnTo>
                <a:lnTo>
                  <a:pt x="85" y="277"/>
                </a:lnTo>
                <a:lnTo>
                  <a:pt x="85" y="275"/>
                </a:lnTo>
                <a:lnTo>
                  <a:pt x="85" y="273"/>
                </a:lnTo>
                <a:lnTo>
                  <a:pt x="86" y="273"/>
                </a:lnTo>
                <a:lnTo>
                  <a:pt x="86" y="272"/>
                </a:lnTo>
                <a:lnTo>
                  <a:pt x="86" y="270"/>
                </a:lnTo>
                <a:lnTo>
                  <a:pt x="88" y="270"/>
                </a:lnTo>
                <a:lnTo>
                  <a:pt x="88" y="269"/>
                </a:lnTo>
                <a:lnTo>
                  <a:pt x="88" y="267"/>
                </a:lnTo>
                <a:lnTo>
                  <a:pt x="88" y="265"/>
                </a:lnTo>
                <a:lnTo>
                  <a:pt x="89" y="265"/>
                </a:lnTo>
                <a:lnTo>
                  <a:pt x="89" y="264"/>
                </a:lnTo>
                <a:lnTo>
                  <a:pt x="91" y="264"/>
                </a:lnTo>
                <a:lnTo>
                  <a:pt x="91" y="262"/>
                </a:lnTo>
                <a:lnTo>
                  <a:pt x="93" y="261"/>
                </a:lnTo>
                <a:lnTo>
                  <a:pt x="93" y="259"/>
                </a:lnTo>
                <a:lnTo>
                  <a:pt x="93" y="257"/>
                </a:lnTo>
                <a:lnTo>
                  <a:pt x="93" y="256"/>
                </a:lnTo>
                <a:lnTo>
                  <a:pt x="93" y="254"/>
                </a:lnTo>
                <a:lnTo>
                  <a:pt x="93" y="253"/>
                </a:lnTo>
                <a:lnTo>
                  <a:pt x="93" y="251"/>
                </a:lnTo>
                <a:lnTo>
                  <a:pt x="93" y="249"/>
                </a:lnTo>
                <a:lnTo>
                  <a:pt x="94" y="249"/>
                </a:lnTo>
                <a:lnTo>
                  <a:pt x="93" y="248"/>
                </a:lnTo>
                <a:lnTo>
                  <a:pt x="91" y="248"/>
                </a:lnTo>
                <a:lnTo>
                  <a:pt x="91" y="246"/>
                </a:lnTo>
                <a:lnTo>
                  <a:pt x="89" y="246"/>
                </a:lnTo>
                <a:lnTo>
                  <a:pt x="89" y="245"/>
                </a:lnTo>
                <a:lnTo>
                  <a:pt x="88" y="245"/>
                </a:lnTo>
                <a:lnTo>
                  <a:pt x="88" y="243"/>
                </a:lnTo>
                <a:lnTo>
                  <a:pt x="86" y="243"/>
                </a:lnTo>
                <a:lnTo>
                  <a:pt x="86" y="241"/>
                </a:lnTo>
                <a:lnTo>
                  <a:pt x="88" y="241"/>
                </a:lnTo>
                <a:lnTo>
                  <a:pt x="88" y="240"/>
                </a:lnTo>
                <a:lnTo>
                  <a:pt x="88" y="238"/>
                </a:lnTo>
                <a:lnTo>
                  <a:pt x="86" y="237"/>
                </a:lnTo>
                <a:lnTo>
                  <a:pt x="86" y="235"/>
                </a:lnTo>
                <a:lnTo>
                  <a:pt x="86" y="233"/>
                </a:lnTo>
                <a:lnTo>
                  <a:pt x="86" y="232"/>
                </a:lnTo>
                <a:lnTo>
                  <a:pt x="86" y="230"/>
                </a:lnTo>
                <a:lnTo>
                  <a:pt x="88" y="230"/>
                </a:lnTo>
                <a:lnTo>
                  <a:pt x="89" y="230"/>
                </a:lnTo>
                <a:lnTo>
                  <a:pt x="89" y="229"/>
                </a:lnTo>
                <a:lnTo>
                  <a:pt x="91" y="229"/>
                </a:lnTo>
                <a:lnTo>
                  <a:pt x="91" y="227"/>
                </a:lnTo>
                <a:lnTo>
                  <a:pt x="89" y="227"/>
                </a:lnTo>
                <a:lnTo>
                  <a:pt x="89" y="225"/>
                </a:lnTo>
                <a:lnTo>
                  <a:pt x="89" y="224"/>
                </a:lnTo>
                <a:lnTo>
                  <a:pt x="91" y="224"/>
                </a:lnTo>
                <a:lnTo>
                  <a:pt x="93" y="224"/>
                </a:lnTo>
                <a:lnTo>
                  <a:pt x="93" y="222"/>
                </a:lnTo>
                <a:lnTo>
                  <a:pt x="94" y="222"/>
                </a:lnTo>
                <a:lnTo>
                  <a:pt x="96" y="222"/>
                </a:lnTo>
                <a:lnTo>
                  <a:pt x="97" y="222"/>
                </a:lnTo>
                <a:lnTo>
                  <a:pt x="97" y="221"/>
                </a:lnTo>
                <a:lnTo>
                  <a:pt x="97" y="219"/>
                </a:lnTo>
                <a:lnTo>
                  <a:pt x="97" y="217"/>
                </a:lnTo>
                <a:lnTo>
                  <a:pt x="99" y="217"/>
                </a:lnTo>
                <a:lnTo>
                  <a:pt x="101" y="216"/>
                </a:lnTo>
                <a:lnTo>
                  <a:pt x="102" y="216"/>
                </a:lnTo>
                <a:lnTo>
                  <a:pt x="104" y="216"/>
                </a:lnTo>
                <a:lnTo>
                  <a:pt x="105" y="216"/>
                </a:lnTo>
                <a:lnTo>
                  <a:pt x="107" y="216"/>
                </a:lnTo>
                <a:lnTo>
                  <a:pt x="109" y="216"/>
                </a:lnTo>
                <a:lnTo>
                  <a:pt x="109" y="214"/>
                </a:lnTo>
                <a:lnTo>
                  <a:pt x="109" y="213"/>
                </a:lnTo>
                <a:lnTo>
                  <a:pt x="109" y="214"/>
                </a:lnTo>
                <a:lnTo>
                  <a:pt x="110" y="214"/>
                </a:lnTo>
                <a:lnTo>
                  <a:pt x="112" y="213"/>
                </a:lnTo>
                <a:lnTo>
                  <a:pt x="112" y="211"/>
                </a:lnTo>
                <a:lnTo>
                  <a:pt x="113" y="211"/>
                </a:lnTo>
                <a:lnTo>
                  <a:pt x="115" y="211"/>
                </a:lnTo>
                <a:lnTo>
                  <a:pt x="115" y="209"/>
                </a:lnTo>
                <a:lnTo>
                  <a:pt x="115" y="208"/>
                </a:lnTo>
                <a:lnTo>
                  <a:pt x="117" y="208"/>
                </a:lnTo>
                <a:lnTo>
                  <a:pt x="117" y="206"/>
                </a:lnTo>
                <a:lnTo>
                  <a:pt x="118" y="206"/>
                </a:lnTo>
                <a:lnTo>
                  <a:pt x="118" y="205"/>
                </a:lnTo>
                <a:lnTo>
                  <a:pt x="117" y="205"/>
                </a:lnTo>
                <a:lnTo>
                  <a:pt x="117" y="203"/>
                </a:lnTo>
                <a:lnTo>
                  <a:pt x="118" y="203"/>
                </a:lnTo>
                <a:lnTo>
                  <a:pt x="120" y="201"/>
                </a:lnTo>
                <a:lnTo>
                  <a:pt x="121" y="201"/>
                </a:lnTo>
                <a:lnTo>
                  <a:pt x="121" y="200"/>
                </a:lnTo>
                <a:lnTo>
                  <a:pt x="123" y="200"/>
                </a:lnTo>
                <a:lnTo>
                  <a:pt x="123" y="198"/>
                </a:lnTo>
                <a:lnTo>
                  <a:pt x="125" y="198"/>
                </a:lnTo>
                <a:lnTo>
                  <a:pt x="125" y="197"/>
                </a:lnTo>
                <a:lnTo>
                  <a:pt x="125" y="195"/>
                </a:lnTo>
                <a:lnTo>
                  <a:pt x="125" y="189"/>
                </a:lnTo>
                <a:lnTo>
                  <a:pt x="123" y="189"/>
                </a:lnTo>
                <a:lnTo>
                  <a:pt x="121" y="190"/>
                </a:lnTo>
                <a:lnTo>
                  <a:pt x="121" y="192"/>
                </a:lnTo>
                <a:lnTo>
                  <a:pt x="120" y="192"/>
                </a:lnTo>
                <a:lnTo>
                  <a:pt x="118" y="192"/>
                </a:lnTo>
                <a:lnTo>
                  <a:pt x="117" y="192"/>
                </a:lnTo>
                <a:lnTo>
                  <a:pt x="118" y="192"/>
                </a:lnTo>
                <a:lnTo>
                  <a:pt x="117" y="192"/>
                </a:lnTo>
                <a:lnTo>
                  <a:pt x="117" y="193"/>
                </a:lnTo>
                <a:lnTo>
                  <a:pt x="115" y="193"/>
                </a:lnTo>
                <a:lnTo>
                  <a:pt x="113" y="193"/>
                </a:lnTo>
                <a:lnTo>
                  <a:pt x="112" y="193"/>
                </a:lnTo>
                <a:lnTo>
                  <a:pt x="110" y="193"/>
                </a:lnTo>
                <a:lnTo>
                  <a:pt x="109" y="193"/>
                </a:lnTo>
                <a:lnTo>
                  <a:pt x="107" y="193"/>
                </a:lnTo>
                <a:lnTo>
                  <a:pt x="105" y="193"/>
                </a:lnTo>
                <a:lnTo>
                  <a:pt x="104" y="193"/>
                </a:lnTo>
                <a:lnTo>
                  <a:pt x="105" y="193"/>
                </a:lnTo>
                <a:lnTo>
                  <a:pt x="105" y="192"/>
                </a:lnTo>
                <a:lnTo>
                  <a:pt x="104" y="192"/>
                </a:lnTo>
                <a:lnTo>
                  <a:pt x="102" y="192"/>
                </a:lnTo>
                <a:lnTo>
                  <a:pt x="101" y="192"/>
                </a:lnTo>
                <a:lnTo>
                  <a:pt x="101" y="190"/>
                </a:lnTo>
                <a:lnTo>
                  <a:pt x="99" y="190"/>
                </a:lnTo>
                <a:lnTo>
                  <a:pt x="97" y="190"/>
                </a:lnTo>
                <a:lnTo>
                  <a:pt x="97" y="189"/>
                </a:lnTo>
                <a:lnTo>
                  <a:pt x="96" y="189"/>
                </a:lnTo>
                <a:lnTo>
                  <a:pt x="94" y="189"/>
                </a:lnTo>
                <a:lnTo>
                  <a:pt x="94" y="187"/>
                </a:lnTo>
                <a:lnTo>
                  <a:pt x="94" y="185"/>
                </a:lnTo>
                <a:lnTo>
                  <a:pt x="93" y="185"/>
                </a:lnTo>
                <a:lnTo>
                  <a:pt x="93" y="184"/>
                </a:lnTo>
                <a:lnTo>
                  <a:pt x="91" y="184"/>
                </a:lnTo>
                <a:lnTo>
                  <a:pt x="91" y="182"/>
                </a:lnTo>
                <a:lnTo>
                  <a:pt x="89" y="182"/>
                </a:lnTo>
                <a:lnTo>
                  <a:pt x="89" y="181"/>
                </a:lnTo>
                <a:lnTo>
                  <a:pt x="89" y="179"/>
                </a:lnTo>
                <a:lnTo>
                  <a:pt x="88" y="179"/>
                </a:lnTo>
                <a:lnTo>
                  <a:pt x="88" y="177"/>
                </a:lnTo>
                <a:lnTo>
                  <a:pt x="88" y="176"/>
                </a:lnTo>
                <a:lnTo>
                  <a:pt x="88" y="174"/>
                </a:lnTo>
                <a:lnTo>
                  <a:pt x="88" y="173"/>
                </a:lnTo>
                <a:lnTo>
                  <a:pt x="88" y="171"/>
                </a:lnTo>
                <a:lnTo>
                  <a:pt x="86" y="171"/>
                </a:lnTo>
                <a:lnTo>
                  <a:pt x="86" y="169"/>
                </a:lnTo>
                <a:lnTo>
                  <a:pt x="85" y="169"/>
                </a:lnTo>
                <a:lnTo>
                  <a:pt x="85" y="168"/>
                </a:lnTo>
                <a:lnTo>
                  <a:pt x="85" y="166"/>
                </a:lnTo>
                <a:lnTo>
                  <a:pt x="85" y="165"/>
                </a:lnTo>
                <a:lnTo>
                  <a:pt x="83" y="163"/>
                </a:lnTo>
                <a:lnTo>
                  <a:pt x="81" y="163"/>
                </a:lnTo>
                <a:lnTo>
                  <a:pt x="80" y="161"/>
                </a:lnTo>
                <a:lnTo>
                  <a:pt x="78" y="161"/>
                </a:lnTo>
                <a:lnTo>
                  <a:pt x="78" y="160"/>
                </a:lnTo>
                <a:lnTo>
                  <a:pt x="78" y="158"/>
                </a:lnTo>
                <a:lnTo>
                  <a:pt x="77" y="158"/>
                </a:lnTo>
                <a:lnTo>
                  <a:pt x="77" y="157"/>
                </a:lnTo>
                <a:lnTo>
                  <a:pt x="78" y="157"/>
                </a:lnTo>
                <a:lnTo>
                  <a:pt x="77" y="157"/>
                </a:lnTo>
                <a:lnTo>
                  <a:pt x="77" y="155"/>
                </a:lnTo>
                <a:lnTo>
                  <a:pt x="75" y="155"/>
                </a:lnTo>
                <a:lnTo>
                  <a:pt x="75" y="157"/>
                </a:lnTo>
                <a:lnTo>
                  <a:pt x="75" y="155"/>
                </a:lnTo>
                <a:lnTo>
                  <a:pt x="73" y="155"/>
                </a:lnTo>
                <a:lnTo>
                  <a:pt x="72" y="155"/>
                </a:lnTo>
                <a:lnTo>
                  <a:pt x="72" y="153"/>
                </a:lnTo>
                <a:lnTo>
                  <a:pt x="70" y="153"/>
                </a:lnTo>
                <a:lnTo>
                  <a:pt x="69" y="153"/>
                </a:lnTo>
                <a:lnTo>
                  <a:pt x="69" y="155"/>
                </a:lnTo>
                <a:lnTo>
                  <a:pt x="69" y="153"/>
                </a:lnTo>
                <a:lnTo>
                  <a:pt x="69" y="155"/>
                </a:lnTo>
                <a:lnTo>
                  <a:pt x="69" y="153"/>
                </a:lnTo>
                <a:lnTo>
                  <a:pt x="67" y="153"/>
                </a:lnTo>
                <a:lnTo>
                  <a:pt x="65" y="153"/>
                </a:lnTo>
                <a:lnTo>
                  <a:pt x="65" y="152"/>
                </a:lnTo>
                <a:lnTo>
                  <a:pt x="64" y="152"/>
                </a:lnTo>
                <a:lnTo>
                  <a:pt x="65" y="152"/>
                </a:lnTo>
                <a:lnTo>
                  <a:pt x="64" y="152"/>
                </a:lnTo>
                <a:lnTo>
                  <a:pt x="64" y="150"/>
                </a:lnTo>
                <a:lnTo>
                  <a:pt x="62" y="150"/>
                </a:lnTo>
                <a:lnTo>
                  <a:pt x="62" y="149"/>
                </a:lnTo>
                <a:lnTo>
                  <a:pt x="61" y="149"/>
                </a:lnTo>
                <a:lnTo>
                  <a:pt x="62" y="149"/>
                </a:lnTo>
                <a:lnTo>
                  <a:pt x="61" y="149"/>
                </a:lnTo>
                <a:lnTo>
                  <a:pt x="61" y="147"/>
                </a:lnTo>
                <a:lnTo>
                  <a:pt x="59" y="147"/>
                </a:lnTo>
                <a:lnTo>
                  <a:pt x="59" y="145"/>
                </a:lnTo>
                <a:lnTo>
                  <a:pt x="57" y="145"/>
                </a:lnTo>
                <a:lnTo>
                  <a:pt x="56" y="145"/>
                </a:lnTo>
                <a:lnTo>
                  <a:pt x="54" y="145"/>
                </a:lnTo>
                <a:lnTo>
                  <a:pt x="54" y="147"/>
                </a:lnTo>
                <a:lnTo>
                  <a:pt x="53" y="147"/>
                </a:lnTo>
                <a:lnTo>
                  <a:pt x="51" y="147"/>
                </a:lnTo>
                <a:lnTo>
                  <a:pt x="49" y="147"/>
                </a:lnTo>
                <a:lnTo>
                  <a:pt x="48" y="147"/>
                </a:lnTo>
                <a:lnTo>
                  <a:pt x="46" y="145"/>
                </a:lnTo>
                <a:lnTo>
                  <a:pt x="46" y="144"/>
                </a:lnTo>
                <a:lnTo>
                  <a:pt x="45" y="144"/>
                </a:lnTo>
                <a:lnTo>
                  <a:pt x="46" y="142"/>
                </a:lnTo>
                <a:lnTo>
                  <a:pt x="45" y="142"/>
                </a:lnTo>
                <a:lnTo>
                  <a:pt x="46" y="142"/>
                </a:lnTo>
                <a:lnTo>
                  <a:pt x="45" y="142"/>
                </a:lnTo>
                <a:lnTo>
                  <a:pt x="45" y="141"/>
                </a:lnTo>
                <a:lnTo>
                  <a:pt x="45" y="139"/>
                </a:lnTo>
                <a:lnTo>
                  <a:pt x="45" y="137"/>
                </a:lnTo>
                <a:lnTo>
                  <a:pt x="45" y="136"/>
                </a:lnTo>
                <a:lnTo>
                  <a:pt x="43" y="136"/>
                </a:lnTo>
                <a:lnTo>
                  <a:pt x="43" y="134"/>
                </a:lnTo>
                <a:lnTo>
                  <a:pt x="43" y="133"/>
                </a:lnTo>
                <a:lnTo>
                  <a:pt x="43" y="131"/>
                </a:lnTo>
                <a:lnTo>
                  <a:pt x="41" y="131"/>
                </a:lnTo>
                <a:lnTo>
                  <a:pt x="41" y="129"/>
                </a:lnTo>
                <a:lnTo>
                  <a:pt x="41" y="131"/>
                </a:lnTo>
                <a:lnTo>
                  <a:pt x="40" y="131"/>
                </a:lnTo>
                <a:lnTo>
                  <a:pt x="40" y="129"/>
                </a:lnTo>
                <a:lnTo>
                  <a:pt x="40" y="128"/>
                </a:lnTo>
                <a:lnTo>
                  <a:pt x="40" y="126"/>
                </a:lnTo>
                <a:lnTo>
                  <a:pt x="38" y="125"/>
                </a:lnTo>
                <a:lnTo>
                  <a:pt x="38" y="123"/>
                </a:lnTo>
                <a:lnTo>
                  <a:pt x="37" y="123"/>
                </a:lnTo>
                <a:lnTo>
                  <a:pt x="37" y="121"/>
                </a:lnTo>
                <a:lnTo>
                  <a:pt x="35" y="121"/>
                </a:lnTo>
                <a:lnTo>
                  <a:pt x="35" y="120"/>
                </a:lnTo>
                <a:lnTo>
                  <a:pt x="33" y="120"/>
                </a:lnTo>
                <a:lnTo>
                  <a:pt x="33" y="118"/>
                </a:lnTo>
                <a:lnTo>
                  <a:pt x="33" y="120"/>
                </a:lnTo>
                <a:lnTo>
                  <a:pt x="32" y="120"/>
                </a:lnTo>
                <a:lnTo>
                  <a:pt x="32" y="118"/>
                </a:lnTo>
                <a:lnTo>
                  <a:pt x="32" y="117"/>
                </a:lnTo>
                <a:lnTo>
                  <a:pt x="30" y="117"/>
                </a:lnTo>
                <a:lnTo>
                  <a:pt x="30" y="115"/>
                </a:lnTo>
                <a:lnTo>
                  <a:pt x="30" y="113"/>
                </a:lnTo>
                <a:lnTo>
                  <a:pt x="30" y="112"/>
                </a:lnTo>
                <a:lnTo>
                  <a:pt x="30" y="110"/>
                </a:lnTo>
                <a:lnTo>
                  <a:pt x="29" y="110"/>
                </a:lnTo>
                <a:lnTo>
                  <a:pt x="29" y="109"/>
                </a:lnTo>
                <a:lnTo>
                  <a:pt x="29" y="107"/>
                </a:lnTo>
                <a:lnTo>
                  <a:pt x="27" y="107"/>
                </a:lnTo>
                <a:lnTo>
                  <a:pt x="25" y="107"/>
                </a:lnTo>
                <a:lnTo>
                  <a:pt x="25" y="105"/>
                </a:lnTo>
                <a:lnTo>
                  <a:pt x="25" y="104"/>
                </a:lnTo>
                <a:lnTo>
                  <a:pt x="25" y="102"/>
                </a:lnTo>
                <a:lnTo>
                  <a:pt x="24" y="102"/>
                </a:lnTo>
                <a:lnTo>
                  <a:pt x="22" y="102"/>
                </a:lnTo>
                <a:lnTo>
                  <a:pt x="22" y="101"/>
                </a:lnTo>
                <a:lnTo>
                  <a:pt x="21" y="101"/>
                </a:lnTo>
                <a:lnTo>
                  <a:pt x="19" y="101"/>
                </a:lnTo>
                <a:lnTo>
                  <a:pt x="19" y="99"/>
                </a:lnTo>
                <a:lnTo>
                  <a:pt x="19" y="97"/>
                </a:lnTo>
                <a:lnTo>
                  <a:pt x="17" y="97"/>
                </a:lnTo>
                <a:lnTo>
                  <a:pt x="17" y="96"/>
                </a:lnTo>
                <a:lnTo>
                  <a:pt x="17" y="94"/>
                </a:lnTo>
                <a:lnTo>
                  <a:pt x="17" y="93"/>
                </a:lnTo>
                <a:lnTo>
                  <a:pt x="16" y="93"/>
                </a:lnTo>
                <a:lnTo>
                  <a:pt x="14" y="93"/>
                </a:lnTo>
                <a:lnTo>
                  <a:pt x="14" y="91"/>
                </a:lnTo>
                <a:lnTo>
                  <a:pt x="13" y="91"/>
                </a:lnTo>
                <a:lnTo>
                  <a:pt x="13" y="89"/>
                </a:lnTo>
                <a:lnTo>
                  <a:pt x="11" y="89"/>
                </a:lnTo>
                <a:lnTo>
                  <a:pt x="9" y="89"/>
                </a:lnTo>
                <a:lnTo>
                  <a:pt x="9" y="88"/>
                </a:lnTo>
                <a:lnTo>
                  <a:pt x="8" y="88"/>
                </a:lnTo>
                <a:lnTo>
                  <a:pt x="6" y="88"/>
                </a:lnTo>
                <a:lnTo>
                  <a:pt x="6" y="86"/>
                </a:lnTo>
                <a:lnTo>
                  <a:pt x="5" y="86"/>
                </a:lnTo>
                <a:lnTo>
                  <a:pt x="3" y="86"/>
                </a:lnTo>
                <a:lnTo>
                  <a:pt x="1" y="86"/>
                </a:lnTo>
                <a:lnTo>
                  <a:pt x="1" y="85"/>
                </a:lnTo>
                <a:lnTo>
                  <a:pt x="1" y="83"/>
                </a:lnTo>
                <a:lnTo>
                  <a:pt x="1" y="81"/>
                </a:lnTo>
                <a:lnTo>
                  <a:pt x="1" y="80"/>
                </a:lnTo>
                <a:lnTo>
                  <a:pt x="1" y="75"/>
                </a:lnTo>
                <a:lnTo>
                  <a:pt x="1" y="70"/>
                </a:lnTo>
                <a:lnTo>
                  <a:pt x="1" y="67"/>
                </a:lnTo>
                <a:lnTo>
                  <a:pt x="1" y="64"/>
                </a:lnTo>
                <a:lnTo>
                  <a:pt x="1" y="62"/>
                </a:lnTo>
                <a:lnTo>
                  <a:pt x="1" y="54"/>
                </a:lnTo>
                <a:lnTo>
                  <a:pt x="1" y="53"/>
                </a:lnTo>
                <a:lnTo>
                  <a:pt x="1" y="45"/>
                </a:lnTo>
                <a:lnTo>
                  <a:pt x="1" y="40"/>
                </a:lnTo>
                <a:lnTo>
                  <a:pt x="1" y="32"/>
                </a:lnTo>
                <a:lnTo>
                  <a:pt x="0" y="25"/>
                </a:lnTo>
                <a:lnTo>
                  <a:pt x="0" y="11"/>
                </a:lnTo>
                <a:lnTo>
                  <a:pt x="0" y="8"/>
                </a:lnTo>
                <a:lnTo>
                  <a:pt x="0" y="3"/>
                </a:lnTo>
                <a:lnTo>
                  <a:pt x="1" y="3"/>
                </a:lnTo>
                <a:lnTo>
                  <a:pt x="5" y="3"/>
                </a:lnTo>
                <a:lnTo>
                  <a:pt x="24" y="3"/>
                </a:lnTo>
                <a:lnTo>
                  <a:pt x="25" y="3"/>
                </a:lnTo>
                <a:lnTo>
                  <a:pt x="41" y="3"/>
                </a:lnTo>
                <a:lnTo>
                  <a:pt x="54" y="3"/>
                </a:lnTo>
                <a:lnTo>
                  <a:pt x="62" y="3"/>
                </a:lnTo>
                <a:lnTo>
                  <a:pt x="65" y="3"/>
                </a:lnTo>
                <a:lnTo>
                  <a:pt x="86" y="3"/>
                </a:lnTo>
                <a:lnTo>
                  <a:pt x="91" y="3"/>
                </a:lnTo>
                <a:lnTo>
                  <a:pt x="125" y="3"/>
                </a:lnTo>
                <a:lnTo>
                  <a:pt x="126" y="3"/>
                </a:lnTo>
                <a:lnTo>
                  <a:pt x="139" y="3"/>
                </a:lnTo>
                <a:lnTo>
                  <a:pt x="174" y="3"/>
                </a:lnTo>
                <a:lnTo>
                  <a:pt x="182" y="3"/>
                </a:lnTo>
                <a:lnTo>
                  <a:pt x="192" y="3"/>
                </a:lnTo>
                <a:lnTo>
                  <a:pt x="201" y="3"/>
                </a:lnTo>
                <a:lnTo>
                  <a:pt x="213" y="3"/>
                </a:lnTo>
                <a:lnTo>
                  <a:pt x="214" y="3"/>
                </a:lnTo>
                <a:lnTo>
                  <a:pt x="229" y="1"/>
                </a:lnTo>
                <a:lnTo>
                  <a:pt x="232" y="1"/>
                </a:lnTo>
                <a:lnTo>
                  <a:pt x="235" y="1"/>
                </a:lnTo>
                <a:lnTo>
                  <a:pt x="238" y="1"/>
                </a:lnTo>
                <a:lnTo>
                  <a:pt x="241" y="1"/>
                </a:lnTo>
                <a:lnTo>
                  <a:pt x="270" y="1"/>
                </a:lnTo>
                <a:lnTo>
                  <a:pt x="277" y="1"/>
                </a:lnTo>
                <a:lnTo>
                  <a:pt x="297" y="0"/>
                </a:lnTo>
                <a:lnTo>
                  <a:pt x="302" y="0"/>
                </a:lnTo>
                <a:lnTo>
                  <a:pt x="307" y="0"/>
                </a:lnTo>
                <a:lnTo>
                  <a:pt x="309" y="0"/>
                </a:lnTo>
                <a:lnTo>
                  <a:pt x="312" y="0"/>
                </a:lnTo>
                <a:lnTo>
                  <a:pt x="326" y="0"/>
                </a:lnTo>
                <a:lnTo>
                  <a:pt x="328" y="0"/>
                </a:lnTo>
                <a:lnTo>
                  <a:pt x="334" y="0"/>
                </a:lnTo>
                <a:lnTo>
                  <a:pt x="349" y="0"/>
                </a:lnTo>
                <a:lnTo>
                  <a:pt x="352" y="0"/>
                </a:lnTo>
                <a:lnTo>
                  <a:pt x="361" y="0"/>
                </a:lnTo>
                <a:lnTo>
                  <a:pt x="365" y="0"/>
                </a:lnTo>
                <a:lnTo>
                  <a:pt x="369" y="0"/>
                </a:lnTo>
                <a:lnTo>
                  <a:pt x="377" y="0"/>
                </a:lnTo>
                <a:lnTo>
                  <a:pt x="385" y="0"/>
                </a:lnTo>
                <a:lnTo>
                  <a:pt x="393" y="0"/>
                </a:lnTo>
                <a:lnTo>
                  <a:pt x="400" y="0"/>
                </a:lnTo>
                <a:lnTo>
                  <a:pt x="401" y="0"/>
                </a:lnTo>
                <a:lnTo>
                  <a:pt x="411" y="0"/>
                </a:lnTo>
                <a:lnTo>
                  <a:pt x="416" y="0"/>
                </a:lnTo>
                <a:lnTo>
                  <a:pt x="417" y="0"/>
                </a:lnTo>
                <a:lnTo>
                  <a:pt x="421" y="0"/>
                </a:lnTo>
                <a:lnTo>
                  <a:pt x="424" y="0"/>
                </a:lnTo>
                <a:lnTo>
                  <a:pt x="425" y="0"/>
                </a:lnTo>
                <a:close/>
              </a:path>
            </a:pathLst>
          </a:custGeom>
          <a:solidFill>
            <a:srgbClr val="D1BE5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3"/>
          <p:cNvSpPr>
            <a:spLocks noEditPoints="1"/>
          </p:cNvSpPr>
          <p:nvPr/>
        </p:nvSpPr>
        <p:spPr bwMode="auto">
          <a:xfrm>
            <a:off x="6167438" y="4360863"/>
            <a:ext cx="393700" cy="422275"/>
          </a:xfrm>
          <a:custGeom>
            <a:avLst/>
            <a:gdLst/>
            <a:ahLst/>
            <a:cxnLst>
              <a:cxn ang="0">
                <a:pos x="209" y="48"/>
              </a:cxn>
              <a:cxn ang="0">
                <a:pos x="216" y="43"/>
              </a:cxn>
              <a:cxn ang="0">
                <a:pos x="233" y="48"/>
              </a:cxn>
              <a:cxn ang="0">
                <a:pos x="243" y="56"/>
              </a:cxn>
              <a:cxn ang="0">
                <a:pos x="246" y="74"/>
              </a:cxn>
              <a:cxn ang="0">
                <a:pos x="248" y="82"/>
              </a:cxn>
              <a:cxn ang="0">
                <a:pos x="233" y="95"/>
              </a:cxn>
              <a:cxn ang="0">
                <a:pos x="230" y="122"/>
              </a:cxn>
              <a:cxn ang="0">
                <a:pos x="230" y="139"/>
              </a:cxn>
              <a:cxn ang="0">
                <a:pos x="230" y="170"/>
              </a:cxn>
              <a:cxn ang="0">
                <a:pos x="211" y="170"/>
              </a:cxn>
              <a:cxn ang="0">
                <a:pos x="197" y="171"/>
              </a:cxn>
              <a:cxn ang="0">
                <a:pos x="195" y="179"/>
              </a:cxn>
              <a:cxn ang="0">
                <a:pos x="195" y="205"/>
              </a:cxn>
              <a:cxn ang="0">
                <a:pos x="195" y="215"/>
              </a:cxn>
              <a:cxn ang="0">
                <a:pos x="195" y="235"/>
              </a:cxn>
              <a:cxn ang="0">
                <a:pos x="189" y="253"/>
              </a:cxn>
              <a:cxn ang="0">
                <a:pos x="169" y="259"/>
              </a:cxn>
              <a:cxn ang="0">
                <a:pos x="158" y="259"/>
              </a:cxn>
              <a:cxn ang="0">
                <a:pos x="136" y="266"/>
              </a:cxn>
              <a:cxn ang="0">
                <a:pos x="110" y="264"/>
              </a:cxn>
              <a:cxn ang="0">
                <a:pos x="77" y="266"/>
              </a:cxn>
              <a:cxn ang="0">
                <a:pos x="67" y="259"/>
              </a:cxn>
              <a:cxn ang="0">
                <a:pos x="48" y="259"/>
              </a:cxn>
              <a:cxn ang="0">
                <a:pos x="32" y="253"/>
              </a:cxn>
              <a:cxn ang="0">
                <a:pos x="11" y="250"/>
              </a:cxn>
              <a:cxn ang="0">
                <a:pos x="5" y="245"/>
              </a:cxn>
              <a:cxn ang="0">
                <a:pos x="5" y="226"/>
              </a:cxn>
              <a:cxn ang="0">
                <a:pos x="5" y="202"/>
              </a:cxn>
              <a:cxn ang="0">
                <a:pos x="5" y="173"/>
              </a:cxn>
              <a:cxn ang="0">
                <a:pos x="0" y="162"/>
              </a:cxn>
              <a:cxn ang="0">
                <a:pos x="8" y="152"/>
              </a:cxn>
              <a:cxn ang="0">
                <a:pos x="24" y="152"/>
              </a:cxn>
              <a:cxn ang="0">
                <a:pos x="40" y="152"/>
              </a:cxn>
              <a:cxn ang="0">
                <a:pos x="65" y="152"/>
              </a:cxn>
              <a:cxn ang="0">
                <a:pos x="77" y="139"/>
              </a:cxn>
              <a:cxn ang="0">
                <a:pos x="88" y="135"/>
              </a:cxn>
              <a:cxn ang="0">
                <a:pos x="96" y="138"/>
              </a:cxn>
              <a:cxn ang="0">
                <a:pos x="105" y="138"/>
              </a:cxn>
              <a:cxn ang="0">
                <a:pos x="113" y="138"/>
              </a:cxn>
              <a:cxn ang="0">
                <a:pos x="121" y="141"/>
              </a:cxn>
              <a:cxn ang="0">
                <a:pos x="133" y="135"/>
              </a:cxn>
              <a:cxn ang="0">
                <a:pos x="139" y="128"/>
              </a:cxn>
              <a:cxn ang="0">
                <a:pos x="145" y="125"/>
              </a:cxn>
              <a:cxn ang="0">
                <a:pos x="152" y="119"/>
              </a:cxn>
              <a:cxn ang="0">
                <a:pos x="161" y="106"/>
              </a:cxn>
              <a:cxn ang="0">
                <a:pos x="166" y="95"/>
              </a:cxn>
              <a:cxn ang="0">
                <a:pos x="158" y="90"/>
              </a:cxn>
              <a:cxn ang="0">
                <a:pos x="163" y="83"/>
              </a:cxn>
              <a:cxn ang="0">
                <a:pos x="166" y="75"/>
              </a:cxn>
              <a:cxn ang="0">
                <a:pos x="166" y="67"/>
              </a:cxn>
              <a:cxn ang="0">
                <a:pos x="168" y="66"/>
              </a:cxn>
              <a:cxn ang="0">
                <a:pos x="177" y="80"/>
              </a:cxn>
              <a:cxn ang="0">
                <a:pos x="176" y="71"/>
              </a:cxn>
              <a:cxn ang="0">
                <a:pos x="181" y="63"/>
              </a:cxn>
              <a:cxn ang="0">
                <a:pos x="197" y="51"/>
              </a:cxn>
              <a:cxn ang="0">
                <a:pos x="187" y="2"/>
              </a:cxn>
              <a:cxn ang="0">
                <a:pos x="185" y="2"/>
              </a:cxn>
            </a:cxnLst>
            <a:rect l="0" t="0" r="r" b="b"/>
            <a:pathLst>
              <a:path w="248" h="266">
                <a:moveTo>
                  <a:pt x="208" y="43"/>
                </a:moveTo>
                <a:lnTo>
                  <a:pt x="208" y="45"/>
                </a:lnTo>
                <a:lnTo>
                  <a:pt x="208" y="43"/>
                </a:lnTo>
                <a:lnTo>
                  <a:pt x="208" y="45"/>
                </a:lnTo>
                <a:lnTo>
                  <a:pt x="209" y="45"/>
                </a:lnTo>
                <a:lnTo>
                  <a:pt x="209" y="47"/>
                </a:lnTo>
                <a:lnTo>
                  <a:pt x="209" y="48"/>
                </a:lnTo>
                <a:lnTo>
                  <a:pt x="208" y="50"/>
                </a:lnTo>
                <a:lnTo>
                  <a:pt x="209" y="50"/>
                </a:lnTo>
                <a:lnTo>
                  <a:pt x="213" y="50"/>
                </a:lnTo>
                <a:lnTo>
                  <a:pt x="214" y="48"/>
                </a:lnTo>
                <a:lnTo>
                  <a:pt x="216" y="47"/>
                </a:lnTo>
                <a:lnTo>
                  <a:pt x="216" y="45"/>
                </a:lnTo>
                <a:lnTo>
                  <a:pt x="216" y="43"/>
                </a:lnTo>
                <a:lnTo>
                  <a:pt x="219" y="43"/>
                </a:lnTo>
                <a:lnTo>
                  <a:pt x="222" y="43"/>
                </a:lnTo>
                <a:lnTo>
                  <a:pt x="225" y="43"/>
                </a:lnTo>
                <a:lnTo>
                  <a:pt x="230" y="43"/>
                </a:lnTo>
                <a:lnTo>
                  <a:pt x="232" y="43"/>
                </a:lnTo>
                <a:lnTo>
                  <a:pt x="232" y="48"/>
                </a:lnTo>
                <a:lnTo>
                  <a:pt x="233" y="48"/>
                </a:lnTo>
                <a:lnTo>
                  <a:pt x="233" y="50"/>
                </a:lnTo>
                <a:lnTo>
                  <a:pt x="233" y="55"/>
                </a:lnTo>
                <a:lnTo>
                  <a:pt x="233" y="56"/>
                </a:lnTo>
                <a:lnTo>
                  <a:pt x="235" y="56"/>
                </a:lnTo>
                <a:lnTo>
                  <a:pt x="238" y="56"/>
                </a:lnTo>
                <a:lnTo>
                  <a:pt x="240" y="56"/>
                </a:lnTo>
                <a:lnTo>
                  <a:pt x="243" y="56"/>
                </a:lnTo>
                <a:lnTo>
                  <a:pt x="245" y="56"/>
                </a:lnTo>
                <a:lnTo>
                  <a:pt x="248" y="56"/>
                </a:lnTo>
                <a:lnTo>
                  <a:pt x="248" y="59"/>
                </a:lnTo>
                <a:lnTo>
                  <a:pt x="248" y="61"/>
                </a:lnTo>
                <a:lnTo>
                  <a:pt x="248" y="69"/>
                </a:lnTo>
                <a:lnTo>
                  <a:pt x="248" y="74"/>
                </a:lnTo>
                <a:lnTo>
                  <a:pt x="246" y="74"/>
                </a:lnTo>
                <a:lnTo>
                  <a:pt x="245" y="74"/>
                </a:lnTo>
                <a:lnTo>
                  <a:pt x="245" y="77"/>
                </a:lnTo>
                <a:lnTo>
                  <a:pt x="245" y="79"/>
                </a:lnTo>
                <a:lnTo>
                  <a:pt x="245" y="80"/>
                </a:lnTo>
                <a:lnTo>
                  <a:pt x="246" y="80"/>
                </a:lnTo>
                <a:lnTo>
                  <a:pt x="248" y="80"/>
                </a:lnTo>
                <a:lnTo>
                  <a:pt x="248" y="82"/>
                </a:lnTo>
                <a:lnTo>
                  <a:pt x="248" y="83"/>
                </a:lnTo>
                <a:lnTo>
                  <a:pt x="248" y="93"/>
                </a:lnTo>
                <a:lnTo>
                  <a:pt x="248" y="95"/>
                </a:lnTo>
                <a:lnTo>
                  <a:pt x="246" y="95"/>
                </a:lnTo>
                <a:lnTo>
                  <a:pt x="240" y="95"/>
                </a:lnTo>
                <a:lnTo>
                  <a:pt x="237" y="95"/>
                </a:lnTo>
                <a:lnTo>
                  <a:pt x="233" y="95"/>
                </a:lnTo>
                <a:lnTo>
                  <a:pt x="232" y="95"/>
                </a:lnTo>
                <a:lnTo>
                  <a:pt x="230" y="95"/>
                </a:lnTo>
                <a:lnTo>
                  <a:pt x="230" y="98"/>
                </a:lnTo>
                <a:lnTo>
                  <a:pt x="230" y="101"/>
                </a:lnTo>
                <a:lnTo>
                  <a:pt x="230" y="115"/>
                </a:lnTo>
                <a:lnTo>
                  <a:pt x="230" y="119"/>
                </a:lnTo>
                <a:lnTo>
                  <a:pt x="230" y="122"/>
                </a:lnTo>
                <a:lnTo>
                  <a:pt x="230" y="123"/>
                </a:lnTo>
                <a:lnTo>
                  <a:pt x="230" y="127"/>
                </a:lnTo>
                <a:lnTo>
                  <a:pt x="230" y="130"/>
                </a:lnTo>
                <a:lnTo>
                  <a:pt x="230" y="131"/>
                </a:lnTo>
                <a:lnTo>
                  <a:pt x="230" y="135"/>
                </a:lnTo>
                <a:lnTo>
                  <a:pt x="230" y="136"/>
                </a:lnTo>
                <a:lnTo>
                  <a:pt x="230" y="139"/>
                </a:lnTo>
                <a:lnTo>
                  <a:pt x="230" y="146"/>
                </a:lnTo>
                <a:lnTo>
                  <a:pt x="230" y="147"/>
                </a:lnTo>
                <a:lnTo>
                  <a:pt x="230" y="149"/>
                </a:lnTo>
                <a:lnTo>
                  <a:pt x="230" y="159"/>
                </a:lnTo>
                <a:lnTo>
                  <a:pt x="230" y="162"/>
                </a:lnTo>
                <a:lnTo>
                  <a:pt x="230" y="165"/>
                </a:lnTo>
                <a:lnTo>
                  <a:pt x="230" y="170"/>
                </a:lnTo>
                <a:lnTo>
                  <a:pt x="227" y="170"/>
                </a:lnTo>
                <a:lnTo>
                  <a:pt x="225" y="170"/>
                </a:lnTo>
                <a:lnTo>
                  <a:pt x="224" y="170"/>
                </a:lnTo>
                <a:lnTo>
                  <a:pt x="222" y="170"/>
                </a:lnTo>
                <a:lnTo>
                  <a:pt x="221" y="170"/>
                </a:lnTo>
                <a:lnTo>
                  <a:pt x="214" y="170"/>
                </a:lnTo>
                <a:lnTo>
                  <a:pt x="211" y="170"/>
                </a:lnTo>
                <a:lnTo>
                  <a:pt x="208" y="171"/>
                </a:lnTo>
                <a:lnTo>
                  <a:pt x="206" y="171"/>
                </a:lnTo>
                <a:lnTo>
                  <a:pt x="205" y="171"/>
                </a:lnTo>
                <a:lnTo>
                  <a:pt x="203" y="171"/>
                </a:lnTo>
                <a:lnTo>
                  <a:pt x="201" y="171"/>
                </a:lnTo>
                <a:lnTo>
                  <a:pt x="198" y="171"/>
                </a:lnTo>
                <a:lnTo>
                  <a:pt x="197" y="171"/>
                </a:lnTo>
                <a:lnTo>
                  <a:pt x="195" y="171"/>
                </a:lnTo>
                <a:lnTo>
                  <a:pt x="197" y="171"/>
                </a:lnTo>
                <a:lnTo>
                  <a:pt x="197" y="173"/>
                </a:lnTo>
                <a:lnTo>
                  <a:pt x="195" y="173"/>
                </a:lnTo>
                <a:lnTo>
                  <a:pt x="195" y="175"/>
                </a:lnTo>
                <a:lnTo>
                  <a:pt x="195" y="178"/>
                </a:lnTo>
                <a:lnTo>
                  <a:pt x="195" y="179"/>
                </a:lnTo>
                <a:lnTo>
                  <a:pt x="195" y="186"/>
                </a:lnTo>
                <a:lnTo>
                  <a:pt x="195" y="187"/>
                </a:lnTo>
                <a:lnTo>
                  <a:pt x="195" y="192"/>
                </a:lnTo>
                <a:lnTo>
                  <a:pt x="195" y="194"/>
                </a:lnTo>
                <a:lnTo>
                  <a:pt x="195" y="200"/>
                </a:lnTo>
                <a:lnTo>
                  <a:pt x="195" y="203"/>
                </a:lnTo>
                <a:lnTo>
                  <a:pt x="195" y="205"/>
                </a:lnTo>
                <a:lnTo>
                  <a:pt x="195" y="210"/>
                </a:lnTo>
                <a:lnTo>
                  <a:pt x="193" y="211"/>
                </a:lnTo>
                <a:lnTo>
                  <a:pt x="190" y="211"/>
                </a:lnTo>
                <a:lnTo>
                  <a:pt x="192" y="213"/>
                </a:lnTo>
                <a:lnTo>
                  <a:pt x="192" y="215"/>
                </a:lnTo>
                <a:lnTo>
                  <a:pt x="193" y="215"/>
                </a:lnTo>
                <a:lnTo>
                  <a:pt x="195" y="215"/>
                </a:lnTo>
                <a:lnTo>
                  <a:pt x="195" y="216"/>
                </a:lnTo>
                <a:lnTo>
                  <a:pt x="195" y="226"/>
                </a:lnTo>
                <a:lnTo>
                  <a:pt x="195" y="227"/>
                </a:lnTo>
                <a:lnTo>
                  <a:pt x="195" y="229"/>
                </a:lnTo>
                <a:lnTo>
                  <a:pt x="195" y="231"/>
                </a:lnTo>
                <a:lnTo>
                  <a:pt x="195" y="234"/>
                </a:lnTo>
                <a:lnTo>
                  <a:pt x="195" y="235"/>
                </a:lnTo>
                <a:lnTo>
                  <a:pt x="195" y="239"/>
                </a:lnTo>
                <a:lnTo>
                  <a:pt x="195" y="245"/>
                </a:lnTo>
                <a:lnTo>
                  <a:pt x="195" y="247"/>
                </a:lnTo>
                <a:lnTo>
                  <a:pt x="192" y="247"/>
                </a:lnTo>
                <a:lnTo>
                  <a:pt x="189" y="247"/>
                </a:lnTo>
                <a:lnTo>
                  <a:pt x="189" y="250"/>
                </a:lnTo>
                <a:lnTo>
                  <a:pt x="189" y="253"/>
                </a:lnTo>
                <a:lnTo>
                  <a:pt x="181" y="253"/>
                </a:lnTo>
                <a:lnTo>
                  <a:pt x="177" y="253"/>
                </a:lnTo>
                <a:lnTo>
                  <a:pt x="177" y="255"/>
                </a:lnTo>
                <a:lnTo>
                  <a:pt x="177" y="256"/>
                </a:lnTo>
                <a:lnTo>
                  <a:pt x="176" y="256"/>
                </a:lnTo>
                <a:lnTo>
                  <a:pt x="176" y="259"/>
                </a:lnTo>
                <a:lnTo>
                  <a:pt x="169" y="259"/>
                </a:lnTo>
                <a:lnTo>
                  <a:pt x="168" y="259"/>
                </a:lnTo>
                <a:lnTo>
                  <a:pt x="168" y="261"/>
                </a:lnTo>
                <a:lnTo>
                  <a:pt x="168" y="263"/>
                </a:lnTo>
                <a:lnTo>
                  <a:pt x="165" y="263"/>
                </a:lnTo>
                <a:lnTo>
                  <a:pt x="165" y="261"/>
                </a:lnTo>
                <a:lnTo>
                  <a:pt x="165" y="259"/>
                </a:lnTo>
                <a:lnTo>
                  <a:pt x="158" y="259"/>
                </a:lnTo>
                <a:lnTo>
                  <a:pt x="157" y="259"/>
                </a:lnTo>
                <a:lnTo>
                  <a:pt x="157" y="261"/>
                </a:lnTo>
                <a:lnTo>
                  <a:pt x="157" y="263"/>
                </a:lnTo>
                <a:lnTo>
                  <a:pt x="157" y="266"/>
                </a:lnTo>
                <a:lnTo>
                  <a:pt x="153" y="266"/>
                </a:lnTo>
                <a:lnTo>
                  <a:pt x="144" y="266"/>
                </a:lnTo>
                <a:lnTo>
                  <a:pt x="136" y="266"/>
                </a:lnTo>
                <a:lnTo>
                  <a:pt x="134" y="266"/>
                </a:lnTo>
                <a:lnTo>
                  <a:pt x="125" y="264"/>
                </a:lnTo>
                <a:lnTo>
                  <a:pt x="123" y="264"/>
                </a:lnTo>
                <a:lnTo>
                  <a:pt x="118" y="264"/>
                </a:lnTo>
                <a:lnTo>
                  <a:pt x="115" y="264"/>
                </a:lnTo>
                <a:lnTo>
                  <a:pt x="113" y="264"/>
                </a:lnTo>
                <a:lnTo>
                  <a:pt x="110" y="264"/>
                </a:lnTo>
                <a:lnTo>
                  <a:pt x="102" y="264"/>
                </a:lnTo>
                <a:lnTo>
                  <a:pt x="99" y="264"/>
                </a:lnTo>
                <a:lnTo>
                  <a:pt x="96" y="266"/>
                </a:lnTo>
                <a:lnTo>
                  <a:pt x="94" y="266"/>
                </a:lnTo>
                <a:lnTo>
                  <a:pt x="93" y="266"/>
                </a:lnTo>
                <a:lnTo>
                  <a:pt x="83" y="266"/>
                </a:lnTo>
                <a:lnTo>
                  <a:pt x="77" y="266"/>
                </a:lnTo>
                <a:lnTo>
                  <a:pt x="75" y="266"/>
                </a:lnTo>
                <a:lnTo>
                  <a:pt x="73" y="266"/>
                </a:lnTo>
                <a:lnTo>
                  <a:pt x="73" y="263"/>
                </a:lnTo>
                <a:lnTo>
                  <a:pt x="73" y="261"/>
                </a:lnTo>
                <a:lnTo>
                  <a:pt x="73" y="259"/>
                </a:lnTo>
                <a:lnTo>
                  <a:pt x="70" y="259"/>
                </a:lnTo>
                <a:lnTo>
                  <a:pt x="67" y="259"/>
                </a:lnTo>
                <a:lnTo>
                  <a:pt x="64" y="259"/>
                </a:lnTo>
                <a:lnTo>
                  <a:pt x="62" y="259"/>
                </a:lnTo>
                <a:lnTo>
                  <a:pt x="61" y="259"/>
                </a:lnTo>
                <a:lnTo>
                  <a:pt x="59" y="259"/>
                </a:lnTo>
                <a:lnTo>
                  <a:pt x="57" y="259"/>
                </a:lnTo>
                <a:lnTo>
                  <a:pt x="49" y="259"/>
                </a:lnTo>
                <a:lnTo>
                  <a:pt x="48" y="259"/>
                </a:lnTo>
                <a:lnTo>
                  <a:pt x="45" y="259"/>
                </a:lnTo>
                <a:lnTo>
                  <a:pt x="43" y="259"/>
                </a:lnTo>
                <a:lnTo>
                  <a:pt x="38" y="259"/>
                </a:lnTo>
                <a:lnTo>
                  <a:pt x="37" y="259"/>
                </a:lnTo>
                <a:lnTo>
                  <a:pt x="37" y="256"/>
                </a:lnTo>
                <a:lnTo>
                  <a:pt x="37" y="253"/>
                </a:lnTo>
                <a:lnTo>
                  <a:pt x="32" y="253"/>
                </a:lnTo>
                <a:lnTo>
                  <a:pt x="30" y="253"/>
                </a:lnTo>
                <a:lnTo>
                  <a:pt x="29" y="253"/>
                </a:lnTo>
                <a:lnTo>
                  <a:pt x="25" y="253"/>
                </a:lnTo>
                <a:lnTo>
                  <a:pt x="17" y="253"/>
                </a:lnTo>
                <a:lnTo>
                  <a:pt x="13" y="253"/>
                </a:lnTo>
                <a:lnTo>
                  <a:pt x="11" y="253"/>
                </a:lnTo>
                <a:lnTo>
                  <a:pt x="11" y="250"/>
                </a:lnTo>
                <a:lnTo>
                  <a:pt x="9" y="250"/>
                </a:lnTo>
                <a:lnTo>
                  <a:pt x="8" y="250"/>
                </a:lnTo>
                <a:lnTo>
                  <a:pt x="6" y="250"/>
                </a:lnTo>
                <a:lnTo>
                  <a:pt x="6" y="253"/>
                </a:lnTo>
                <a:lnTo>
                  <a:pt x="5" y="253"/>
                </a:lnTo>
                <a:lnTo>
                  <a:pt x="5" y="247"/>
                </a:lnTo>
                <a:lnTo>
                  <a:pt x="5" y="245"/>
                </a:lnTo>
                <a:lnTo>
                  <a:pt x="5" y="243"/>
                </a:lnTo>
                <a:lnTo>
                  <a:pt x="5" y="235"/>
                </a:lnTo>
                <a:lnTo>
                  <a:pt x="5" y="234"/>
                </a:lnTo>
                <a:lnTo>
                  <a:pt x="5" y="232"/>
                </a:lnTo>
                <a:lnTo>
                  <a:pt x="5" y="231"/>
                </a:lnTo>
                <a:lnTo>
                  <a:pt x="5" y="229"/>
                </a:lnTo>
                <a:lnTo>
                  <a:pt x="5" y="226"/>
                </a:lnTo>
                <a:lnTo>
                  <a:pt x="5" y="224"/>
                </a:lnTo>
                <a:lnTo>
                  <a:pt x="5" y="223"/>
                </a:lnTo>
                <a:lnTo>
                  <a:pt x="5" y="221"/>
                </a:lnTo>
                <a:lnTo>
                  <a:pt x="5" y="216"/>
                </a:lnTo>
                <a:lnTo>
                  <a:pt x="5" y="215"/>
                </a:lnTo>
                <a:lnTo>
                  <a:pt x="5" y="203"/>
                </a:lnTo>
                <a:lnTo>
                  <a:pt x="5" y="202"/>
                </a:lnTo>
                <a:lnTo>
                  <a:pt x="5" y="197"/>
                </a:lnTo>
                <a:lnTo>
                  <a:pt x="5" y="192"/>
                </a:lnTo>
                <a:lnTo>
                  <a:pt x="5" y="187"/>
                </a:lnTo>
                <a:lnTo>
                  <a:pt x="5" y="186"/>
                </a:lnTo>
                <a:lnTo>
                  <a:pt x="5" y="176"/>
                </a:lnTo>
                <a:lnTo>
                  <a:pt x="5" y="175"/>
                </a:lnTo>
                <a:lnTo>
                  <a:pt x="5" y="173"/>
                </a:lnTo>
                <a:lnTo>
                  <a:pt x="5" y="171"/>
                </a:lnTo>
                <a:lnTo>
                  <a:pt x="1" y="171"/>
                </a:lnTo>
                <a:lnTo>
                  <a:pt x="0" y="171"/>
                </a:lnTo>
                <a:lnTo>
                  <a:pt x="0" y="168"/>
                </a:lnTo>
                <a:lnTo>
                  <a:pt x="0" y="167"/>
                </a:lnTo>
                <a:lnTo>
                  <a:pt x="0" y="163"/>
                </a:lnTo>
                <a:lnTo>
                  <a:pt x="0" y="162"/>
                </a:lnTo>
                <a:lnTo>
                  <a:pt x="0" y="160"/>
                </a:lnTo>
                <a:lnTo>
                  <a:pt x="0" y="159"/>
                </a:lnTo>
                <a:lnTo>
                  <a:pt x="0" y="157"/>
                </a:lnTo>
                <a:lnTo>
                  <a:pt x="0" y="152"/>
                </a:lnTo>
                <a:lnTo>
                  <a:pt x="1" y="152"/>
                </a:lnTo>
                <a:lnTo>
                  <a:pt x="6" y="152"/>
                </a:lnTo>
                <a:lnTo>
                  <a:pt x="8" y="152"/>
                </a:lnTo>
                <a:lnTo>
                  <a:pt x="9" y="152"/>
                </a:lnTo>
                <a:lnTo>
                  <a:pt x="11" y="152"/>
                </a:lnTo>
                <a:lnTo>
                  <a:pt x="13" y="152"/>
                </a:lnTo>
                <a:lnTo>
                  <a:pt x="14" y="152"/>
                </a:lnTo>
                <a:lnTo>
                  <a:pt x="16" y="152"/>
                </a:lnTo>
                <a:lnTo>
                  <a:pt x="22" y="152"/>
                </a:lnTo>
                <a:lnTo>
                  <a:pt x="24" y="152"/>
                </a:lnTo>
                <a:lnTo>
                  <a:pt x="25" y="152"/>
                </a:lnTo>
                <a:lnTo>
                  <a:pt x="27" y="152"/>
                </a:lnTo>
                <a:lnTo>
                  <a:pt x="29" y="152"/>
                </a:lnTo>
                <a:lnTo>
                  <a:pt x="30" y="152"/>
                </a:lnTo>
                <a:lnTo>
                  <a:pt x="32" y="152"/>
                </a:lnTo>
                <a:lnTo>
                  <a:pt x="38" y="152"/>
                </a:lnTo>
                <a:lnTo>
                  <a:pt x="40" y="152"/>
                </a:lnTo>
                <a:lnTo>
                  <a:pt x="41" y="152"/>
                </a:lnTo>
                <a:lnTo>
                  <a:pt x="45" y="152"/>
                </a:lnTo>
                <a:lnTo>
                  <a:pt x="51" y="152"/>
                </a:lnTo>
                <a:lnTo>
                  <a:pt x="57" y="152"/>
                </a:lnTo>
                <a:lnTo>
                  <a:pt x="59" y="152"/>
                </a:lnTo>
                <a:lnTo>
                  <a:pt x="61" y="152"/>
                </a:lnTo>
                <a:lnTo>
                  <a:pt x="65" y="152"/>
                </a:lnTo>
                <a:lnTo>
                  <a:pt x="69" y="152"/>
                </a:lnTo>
                <a:lnTo>
                  <a:pt x="72" y="152"/>
                </a:lnTo>
                <a:lnTo>
                  <a:pt x="77" y="152"/>
                </a:lnTo>
                <a:lnTo>
                  <a:pt x="77" y="151"/>
                </a:lnTo>
                <a:lnTo>
                  <a:pt x="77" y="146"/>
                </a:lnTo>
                <a:lnTo>
                  <a:pt x="77" y="144"/>
                </a:lnTo>
                <a:lnTo>
                  <a:pt x="77" y="139"/>
                </a:lnTo>
                <a:lnTo>
                  <a:pt x="80" y="139"/>
                </a:lnTo>
                <a:lnTo>
                  <a:pt x="81" y="139"/>
                </a:lnTo>
                <a:lnTo>
                  <a:pt x="83" y="139"/>
                </a:lnTo>
                <a:lnTo>
                  <a:pt x="88" y="139"/>
                </a:lnTo>
                <a:lnTo>
                  <a:pt x="88" y="138"/>
                </a:lnTo>
                <a:lnTo>
                  <a:pt x="88" y="136"/>
                </a:lnTo>
                <a:lnTo>
                  <a:pt x="88" y="135"/>
                </a:lnTo>
                <a:lnTo>
                  <a:pt x="89" y="135"/>
                </a:lnTo>
                <a:lnTo>
                  <a:pt x="91" y="135"/>
                </a:lnTo>
                <a:lnTo>
                  <a:pt x="93" y="135"/>
                </a:lnTo>
                <a:lnTo>
                  <a:pt x="93" y="136"/>
                </a:lnTo>
                <a:lnTo>
                  <a:pt x="94" y="136"/>
                </a:lnTo>
                <a:lnTo>
                  <a:pt x="96" y="136"/>
                </a:lnTo>
                <a:lnTo>
                  <a:pt x="96" y="138"/>
                </a:lnTo>
                <a:lnTo>
                  <a:pt x="97" y="138"/>
                </a:lnTo>
                <a:lnTo>
                  <a:pt x="99" y="138"/>
                </a:lnTo>
                <a:lnTo>
                  <a:pt x="99" y="139"/>
                </a:lnTo>
                <a:lnTo>
                  <a:pt x="101" y="139"/>
                </a:lnTo>
                <a:lnTo>
                  <a:pt x="102" y="139"/>
                </a:lnTo>
                <a:lnTo>
                  <a:pt x="104" y="139"/>
                </a:lnTo>
                <a:lnTo>
                  <a:pt x="105" y="138"/>
                </a:lnTo>
                <a:lnTo>
                  <a:pt x="107" y="138"/>
                </a:lnTo>
                <a:lnTo>
                  <a:pt x="109" y="138"/>
                </a:lnTo>
                <a:lnTo>
                  <a:pt x="109" y="136"/>
                </a:lnTo>
                <a:lnTo>
                  <a:pt x="110" y="136"/>
                </a:lnTo>
                <a:lnTo>
                  <a:pt x="110" y="138"/>
                </a:lnTo>
                <a:lnTo>
                  <a:pt x="112" y="138"/>
                </a:lnTo>
                <a:lnTo>
                  <a:pt x="113" y="138"/>
                </a:lnTo>
                <a:lnTo>
                  <a:pt x="113" y="139"/>
                </a:lnTo>
                <a:lnTo>
                  <a:pt x="115" y="139"/>
                </a:lnTo>
                <a:lnTo>
                  <a:pt x="117" y="139"/>
                </a:lnTo>
                <a:lnTo>
                  <a:pt x="118" y="139"/>
                </a:lnTo>
                <a:lnTo>
                  <a:pt x="120" y="139"/>
                </a:lnTo>
                <a:lnTo>
                  <a:pt x="120" y="141"/>
                </a:lnTo>
                <a:lnTo>
                  <a:pt x="121" y="141"/>
                </a:lnTo>
                <a:lnTo>
                  <a:pt x="123" y="141"/>
                </a:lnTo>
                <a:lnTo>
                  <a:pt x="125" y="139"/>
                </a:lnTo>
                <a:lnTo>
                  <a:pt x="126" y="139"/>
                </a:lnTo>
                <a:lnTo>
                  <a:pt x="128" y="138"/>
                </a:lnTo>
                <a:lnTo>
                  <a:pt x="129" y="138"/>
                </a:lnTo>
                <a:lnTo>
                  <a:pt x="131" y="136"/>
                </a:lnTo>
                <a:lnTo>
                  <a:pt x="133" y="135"/>
                </a:lnTo>
                <a:lnTo>
                  <a:pt x="134" y="135"/>
                </a:lnTo>
                <a:lnTo>
                  <a:pt x="134" y="133"/>
                </a:lnTo>
                <a:lnTo>
                  <a:pt x="136" y="133"/>
                </a:lnTo>
                <a:lnTo>
                  <a:pt x="136" y="131"/>
                </a:lnTo>
                <a:lnTo>
                  <a:pt x="137" y="131"/>
                </a:lnTo>
                <a:lnTo>
                  <a:pt x="139" y="130"/>
                </a:lnTo>
                <a:lnTo>
                  <a:pt x="139" y="128"/>
                </a:lnTo>
                <a:lnTo>
                  <a:pt x="141" y="128"/>
                </a:lnTo>
                <a:lnTo>
                  <a:pt x="141" y="130"/>
                </a:lnTo>
                <a:lnTo>
                  <a:pt x="141" y="128"/>
                </a:lnTo>
                <a:lnTo>
                  <a:pt x="142" y="128"/>
                </a:lnTo>
                <a:lnTo>
                  <a:pt x="144" y="128"/>
                </a:lnTo>
                <a:lnTo>
                  <a:pt x="145" y="127"/>
                </a:lnTo>
                <a:lnTo>
                  <a:pt x="145" y="125"/>
                </a:lnTo>
                <a:lnTo>
                  <a:pt x="147" y="125"/>
                </a:lnTo>
                <a:lnTo>
                  <a:pt x="147" y="123"/>
                </a:lnTo>
                <a:lnTo>
                  <a:pt x="147" y="122"/>
                </a:lnTo>
                <a:lnTo>
                  <a:pt x="149" y="122"/>
                </a:lnTo>
                <a:lnTo>
                  <a:pt x="149" y="120"/>
                </a:lnTo>
                <a:lnTo>
                  <a:pt x="150" y="120"/>
                </a:lnTo>
                <a:lnTo>
                  <a:pt x="152" y="119"/>
                </a:lnTo>
                <a:lnTo>
                  <a:pt x="153" y="115"/>
                </a:lnTo>
                <a:lnTo>
                  <a:pt x="155" y="114"/>
                </a:lnTo>
                <a:lnTo>
                  <a:pt x="157" y="112"/>
                </a:lnTo>
                <a:lnTo>
                  <a:pt x="157" y="111"/>
                </a:lnTo>
                <a:lnTo>
                  <a:pt x="160" y="109"/>
                </a:lnTo>
                <a:lnTo>
                  <a:pt x="160" y="107"/>
                </a:lnTo>
                <a:lnTo>
                  <a:pt x="161" y="106"/>
                </a:lnTo>
                <a:lnTo>
                  <a:pt x="163" y="104"/>
                </a:lnTo>
                <a:lnTo>
                  <a:pt x="163" y="103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6" y="96"/>
                </a:lnTo>
                <a:lnTo>
                  <a:pt x="166" y="95"/>
                </a:lnTo>
                <a:lnTo>
                  <a:pt x="165" y="95"/>
                </a:lnTo>
                <a:lnTo>
                  <a:pt x="165" y="93"/>
                </a:lnTo>
                <a:lnTo>
                  <a:pt x="163" y="93"/>
                </a:lnTo>
                <a:lnTo>
                  <a:pt x="163" y="91"/>
                </a:lnTo>
                <a:lnTo>
                  <a:pt x="161" y="90"/>
                </a:lnTo>
                <a:lnTo>
                  <a:pt x="160" y="90"/>
                </a:lnTo>
                <a:lnTo>
                  <a:pt x="158" y="90"/>
                </a:lnTo>
                <a:lnTo>
                  <a:pt x="158" y="88"/>
                </a:lnTo>
                <a:lnTo>
                  <a:pt x="160" y="88"/>
                </a:lnTo>
                <a:lnTo>
                  <a:pt x="160" y="87"/>
                </a:lnTo>
                <a:lnTo>
                  <a:pt x="160" y="85"/>
                </a:lnTo>
                <a:lnTo>
                  <a:pt x="161" y="85"/>
                </a:lnTo>
                <a:lnTo>
                  <a:pt x="161" y="83"/>
                </a:lnTo>
                <a:lnTo>
                  <a:pt x="163" y="83"/>
                </a:lnTo>
                <a:lnTo>
                  <a:pt x="163" y="82"/>
                </a:lnTo>
                <a:lnTo>
                  <a:pt x="163" y="80"/>
                </a:lnTo>
                <a:lnTo>
                  <a:pt x="163" y="79"/>
                </a:lnTo>
                <a:lnTo>
                  <a:pt x="165" y="79"/>
                </a:lnTo>
                <a:lnTo>
                  <a:pt x="165" y="77"/>
                </a:lnTo>
                <a:lnTo>
                  <a:pt x="165" y="75"/>
                </a:lnTo>
                <a:lnTo>
                  <a:pt x="166" y="75"/>
                </a:lnTo>
                <a:lnTo>
                  <a:pt x="166" y="74"/>
                </a:lnTo>
                <a:lnTo>
                  <a:pt x="165" y="74"/>
                </a:lnTo>
                <a:lnTo>
                  <a:pt x="165" y="72"/>
                </a:lnTo>
                <a:lnTo>
                  <a:pt x="165" y="71"/>
                </a:lnTo>
                <a:lnTo>
                  <a:pt x="166" y="71"/>
                </a:lnTo>
                <a:lnTo>
                  <a:pt x="166" y="69"/>
                </a:lnTo>
                <a:lnTo>
                  <a:pt x="166" y="67"/>
                </a:lnTo>
                <a:lnTo>
                  <a:pt x="166" y="66"/>
                </a:lnTo>
                <a:lnTo>
                  <a:pt x="165" y="66"/>
                </a:lnTo>
                <a:lnTo>
                  <a:pt x="165" y="64"/>
                </a:lnTo>
                <a:lnTo>
                  <a:pt x="166" y="64"/>
                </a:lnTo>
                <a:lnTo>
                  <a:pt x="165" y="64"/>
                </a:lnTo>
                <a:lnTo>
                  <a:pt x="166" y="64"/>
                </a:lnTo>
                <a:lnTo>
                  <a:pt x="168" y="66"/>
                </a:lnTo>
                <a:lnTo>
                  <a:pt x="168" y="69"/>
                </a:lnTo>
                <a:lnTo>
                  <a:pt x="169" y="69"/>
                </a:lnTo>
                <a:lnTo>
                  <a:pt x="169" y="71"/>
                </a:lnTo>
                <a:lnTo>
                  <a:pt x="176" y="80"/>
                </a:lnTo>
                <a:lnTo>
                  <a:pt x="176" y="82"/>
                </a:lnTo>
                <a:lnTo>
                  <a:pt x="177" y="82"/>
                </a:lnTo>
                <a:lnTo>
                  <a:pt x="177" y="80"/>
                </a:lnTo>
                <a:lnTo>
                  <a:pt x="177" y="79"/>
                </a:lnTo>
                <a:lnTo>
                  <a:pt x="177" y="77"/>
                </a:lnTo>
                <a:lnTo>
                  <a:pt x="177" y="75"/>
                </a:lnTo>
                <a:lnTo>
                  <a:pt x="177" y="74"/>
                </a:lnTo>
                <a:lnTo>
                  <a:pt x="177" y="72"/>
                </a:lnTo>
                <a:lnTo>
                  <a:pt x="176" y="72"/>
                </a:lnTo>
                <a:lnTo>
                  <a:pt x="176" y="71"/>
                </a:lnTo>
                <a:lnTo>
                  <a:pt x="177" y="69"/>
                </a:lnTo>
                <a:lnTo>
                  <a:pt x="177" y="67"/>
                </a:lnTo>
                <a:lnTo>
                  <a:pt x="177" y="66"/>
                </a:lnTo>
                <a:lnTo>
                  <a:pt x="179" y="66"/>
                </a:lnTo>
                <a:lnTo>
                  <a:pt x="179" y="64"/>
                </a:lnTo>
                <a:lnTo>
                  <a:pt x="179" y="63"/>
                </a:lnTo>
                <a:lnTo>
                  <a:pt x="181" y="63"/>
                </a:lnTo>
                <a:lnTo>
                  <a:pt x="181" y="61"/>
                </a:lnTo>
                <a:lnTo>
                  <a:pt x="182" y="61"/>
                </a:lnTo>
                <a:lnTo>
                  <a:pt x="184" y="59"/>
                </a:lnTo>
                <a:lnTo>
                  <a:pt x="185" y="59"/>
                </a:lnTo>
                <a:lnTo>
                  <a:pt x="190" y="56"/>
                </a:lnTo>
                <a:lnTo>
                  <a:pt x="192" y="55"/>
                </a:lnTo>
                <a:lnTo>
                  <a:pt x="197" y="51"/>
                </a:lnTo>
                <a:lnTo>
                  <a:pt x="201" y="48"/>
                </a:lnTo>
                <a:lnTo>
                  <a:pt x="205" y="45"/>
                </a:lnTo>
                <a:lnTo>
                  <a:pt x="206" y="42"/>
                </a:lnTo>
                <a:lnTo>
                  <a:pt x="206" y="43"/>
                </a:lnTo>
                <a:lnTo>
                  <a:pt x="208" y="43"/>
                </a:lnTo>
                <a:close/>
                <a:moveTo>
                  <a:pt x="185" y="0"/>
                </a:moveTo>
                <a:lnTo>
                  <a:pt x="187" y="2"/>
                </a:lnTo>
                <a:lnTo>
                  <a:pt x="187" y="3"/>
                </a:lnTo>
                <a:lnTo>
                  <a:pt x="187" y="5"/>
                </a:lnTo>
                <a:lnTo>
                  <a:pt x="189" y="5"/>
                </a:lnTo>
                <a:lnTo>
                  <a:pt x="187" y="5"/>
                </a:lnTo>
                <a:lnTo>
                  <a:pt x="185" y="5"/>
                </a:lnTo>
                <a:lnTo>
                  <a:pt x="185" y="3"/>
                </a:lnTo>
                <a:lnTo>
                  <a:pt x="185" y="2"/>
                </a:lnTo>
                <a:lnTo>
                  <a:pt x="184" y="2"/>
                </a:lnTo>
                <a:lnTo>
                  <a:pt x="184" y="0"/>
                </a:lnTo>
                <a:lnTo>
                  <a:pt x="185" y="0"/>
                </a:lnTo>
                <a:close/>
              </a:path>
            </a:pathLst>
          </a:custGeom>
          <a:solidFill>
            <a:srgbClr val="8255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4"/>
          <p:cNvSpPr>
            <a:spLocks noEditPoints="1"/>
          </p:cNvSpPr>
          <p:nvPr/>
        </p:nvSpPr>
        <p:spPr bwMode="auto">
          <a:xfrm>
            <a:off x="2574926" y="2689226"/>
            <a:ext cx="1212850" cy="1536700"/>
          </a:xfrm>
          <a:custGeom>
            <a:avLst/>
            <a:gdLst/>
            <a:ahLst/>
            <a:cxnLst>
              <a:cxn ang="0">
                <a:pos x="261" y="911"/>
              </a:cxn>
              <a:cxn ang="0">
                <a:pos x="170" y="855"/>
              </a:cxn>
              <a:cxn ang="0">
                <a:pos x="252" y="824"/>
              </a:cxn>
              <a:cxn ang="0">
                <a:pos x="232" y="810"/>
              </a:cxn>
              <a:cxn ang="0">
                <a:pos x="271" y="780"/>
              </a:cxn>
              <a:cxn ang="0">
                <a:pos x="114" y="736"/>
              </a:cxn>
              <a:cxn ang="0">
                <a:pos x="162" y="844"/>
              </a:cxn>
              <a:cxn ang="0">
                <a:pos x="328" y="725"/>
              </a:cxn>
              <a:cxn ang="0">
                <a:pos x="122" y="700"/>
              </a:cxn>
              <a:cxn ang="0">
                <a:pos x="135" y="695"/>
              </a:cxn>
              <a:cxn ang="0">
                <a:pos x="140" y="677"/>
              </a:cxn>
              <a:cxn ang="0">
                <a:pos x="79" y="658"/>
              </a:cxn>
              <a:cxn ang="0">
                <a:pos x="82" y="637"/>
              </a:cxn>
              <a:cxn ang="0">
                <a:pos x="175" y="618"/>
              </a:cxn>
              <a:cxn ang="0">
                <a:pos x="20" y="618"/>
              </a:cxn>
              <a:cxn ang="0">
                <a:pos x="77" y="575"/>
              </a:cxn>
              <a:cxn ang="0">
                <a:pos x="156" y="629"/>
              </a:cxn>
              <a:cxn ang="0">
                <a:pos x="124" y="637"/>
              </a:cxn>
              <a:cxn ang="0">
                <a:pos x="101" y="660"/>
              </a:cxn>
              <a:cxn ang="0">
                <a:pos x="93" y="612"/>
              </a:cxn>
              <a:cxn ang="0">
                <a:pos x="72" y="567"/>
              </a:cxn>
              <a:cxn ang="0">
                <a:pos x="48" y="552"/>
              </a:cxn>
              <a:cxn ang="0">
                <a:pos x="42" y="548"/>
              </a:cxn>
              <a:cxn ang="0">
                <a:pos x="120" y="524"/>
              </a:cxn>
              <a:cxn ang="0">
                <a:pos x="106" y="501"/>
              </a:cxn>
              <a:cxn ang="0">
                <a:pos x="82" y="584"/>
              </a:cxn>
              <a:cxn ang="0">
                <a:pos x="98" y="501"/>
              </a:cxn>
              <a:cxn ang="0">
                <a:pos x="63" y="508"/>
              </a:cxn>
              <a:cxn ang="0">
                <a:pos x="23" y="525"/>
              </a:cxn>
              <a:cxn ang="0">
                <a:pos x="143" y="480"/>
              </a:cxn>
              <a:cxn ang="0">
                <a:pos x="127" y="500"/>
              </a:cxn>
              <a:cxn ang="0">
                <a:pos x="111" y="476"/>
              </a:cxn>
              <a:cxn ang="0">
                <a:pos x="40" y="434"/>
              </a:cxn>
              <a:cxn ang="0">
                <a:pos x="93" y="464"/>
              </a:cxn>
              <a:cxn ang="0">
                <a:pos x="269" y="512"/>
              </a:cxn>
              <a:cxn ang="0">
                <a:pos x="186" y="570"/>
              </a:cxn>
              <a:cxn ang="0">
                <a:pos x="303" y="426"/>
              </a:cxn>
              <a:cxn ang="0">
                <a:pos x="32" y="410"/>
              </a:cxn>
              <a:cxn ang="0">
                <a:pos x="588" y="284"/>
              </a:cxn>
              <a:cxn ang="0">
                <a:pos x="688" y="786"/>
              </a:cxn>
              <a:cxn ang="0">
                <a:pos x="210" y="962"/>
              </a:cxn>
              <a:cxn ang="0">
                <a:pos x="351" y="908"/>
              </a:cxn>
              <a:cxn ang="0">
                <a:pos x="290" y="893"/>
              </a:cxn>
              <a:cxn ang="0">
                <a:pos x="208" y="888"/>
              </a:cxn>
              <a:cxn ang="0">
                <a:pos x="341" y="860"/>
              </a:cxn>
              <a:cxn ang="0">
                <a:pos x="351" y="744"/>
              </a:cxn>
              <a:cxn ang="0">
                <a:pos x="296" y="744"/>
              </a:cxn>
              <a:cxn ang="0">
                <a:pos x="212" y="770"/>
              </a:cxn>
              <a:cxn ang="0">
                <a:pos x="192" y="756"/>
              </a:cxn>
              <a:cxn ang="0">
                <a:pos x="231" y="621"/>
              </a:cxn>
              <a:cxn ang="0">
                <a:pos x="309" y="548"/>
              </a:cxn>
              <a:cxn ang="0">
                <a:pos x="469" y="528"/>
              </a:cxn>
              <a:cxn ang="0">
                <a:pos x="450" y="440"/>
              </a:cxn>
              <a:cxn ang="0">
                <a:pos x="383" y="338"/>
              </a:cxn>
              <a:cxn ang="0">
                <a:pos x="424" y="287"/>
              </a:cxn>
              <a:cxn ang="0">
                <a:pos x="271" y="352"/>
              </a:cxn>
              <a:cxn ang="0">
                <a:pos x="234" y="466"/>
              </a:cxn>
              <a:cxn ang="0">
                <a:pos x="181" y="405"/>
              </a:cxn>
              <a:cxn ang="0">
                <a:pos x="170" y="434"/>
              </a:cxn>
              <a:cxn ang="0">
                <a:pos x="127" y="391"/>
              </a:cxn>
              <a:cxn ang="0">
                <a:pos x="119" y="376"/>
              </a:cxn>
              <a:cxn ang="0">
                <a:pos x="58" y="472"/>
              </a:cxn>
              <a:cxn ang="0">
                <a:pos x="156" y="276"/>
              </a:cxn>
            </a:cxnLst>
            <a:rect l="0" t="0" r="r" b="b"/>
            <a:pathLst>
              <a:path w="764" h="968">
                <a:moveTo>
                  <a:pt x="196" y="928"/>
                </a:moveTo>
                <a:lnTo>
                  <a:pt x="196" y="930"/>
                </a:lnTo>
                <a:lnTo>
                  <a:pt x="194" y="930"/>
                </a:lnTo>
                <a:lnTo>
                  <a:pt x="194" y="928"/>
                </a:lnTo>
                <a:lnTo>
                  <a:pt x="194" y="930"/>
                </a:lnTo>
                <a:lnTo>
                  <a:pt x="194" y="928"/>
                </a:lnTo>
                <a:lnTo>
                  <a:pt x="194" y="927"/>
                </a:lnTo>
                <a:lnTo>
                  <a:pt x="194" y="928"/>
                </a:lnTo>
                <a:lnTo>
                  <a:pt x="196" y="928"/>
                </a:lnTo>
                <a:close/>
                <a:moveTo>
                  <a:pt x="216" y="927"/>
                </a:moveTo>
                <a:lnTo>
                  <a:pt x="215" y="927"/>
                </a:lnTo>
                <a:lnTo>
                  <a:pt x="216" y="927"/>
                </a:lnTo>
                <a:close/>
                <a:moveTo>
                  <a:pt x="202" y="919"/>
                </a:moveTo>
                <a:lnTo>
                  <a:pt x="204" y="919"/>
                </a:lnTo>
                <a:lnTo>
                  <a:pt x="204" y="920"/>
                </a:lnTo>
                <a:lnTo>
                  <a:pt x="204" y="922"/>
                </a:lnTo>
                <a:lnTo>
                  <a:pt x="204" y="924"/>
                </a:lnTo>
                <a:lnTo>
                  <a:pt x="204" y="925"/>
                </a:lnTo>
                <a:lnTo>
                  <a:pt x="202" y="925"/>
                </a:lnTo>
                <a:lnTo>
                  <a:pt x="202" y="924"/>
                </a:lnTo>
                <a:lnTo>
                  <a:pt x="202" y="925"/>
                </a:lnTo>
                <a:lnTo>
                  <a:pt x="200" y="925"/>
                </a:lnTo>
                <a:lnTo>
                  <a:pt x="200" y="924"/>
                </a:lnTo>
                <a:lnTo>
                  <a:pt x="200" y="922"/>
                </a:lnTo>
                <a:lnTo>
                  <a:pt x="200" y="920"/>
                </a:lnTo>
                <a:lnTo>
                  <a:pt x="202" y="920"/>
                </a:lnTo>
                <a:lnTo>
                  <a:pt x="202" y="919"/>
                </a:lnTo>
                <a:close/>
                <a:moveTo>
                  <a:pt x="292" y="919"/>
                </a:moveTo>
                <a:lnTo>
                  <a:pt x="293" y="919"/>
                </a:lnTo>
                <a:lnTo>
                  <a:pt x="292" y="919"/>
                </a:lnTo>
                <a:lnTo>
                  <a:pt x="292" y="920"/>
                </a:lnTo>
                <a:lnTo>
                  <a:pt x="290" y="920"/>
                </a:lnTo>
                <a:lnTo>
                  <a:pt x="290" y="919"/>
                </a:lnTo>
                <a:lnTo>
                  <a:pt x="292" y="919"/>
                </a:lnTo>
                <a:close/>
                <a:moveTo>
                  <a:pt x="236" y="919"/>
                </a:moveTo>
                <a:lnTo>
                  <a:pt x="234" y="919"/>
                </a:lnTo>
                <a:lnTo>
                  <a:pt x="232" y="919"/>
                </a:lnTo>
                <a:lnTo>
                  <a:pt x="234" y="919"/>
                </a:lnTo>
                <a:lnTo>
                  <a:pt x="236" y="919"/>
                </a:lnTo>
                <a:close/>
                <a:moveTo>
                  <a:pt x="242" y="919"/>
                </a:moveTo>
                <a:lnTo>
                  <a:pt x="240" y="919"/>
                </a:lnTo>
                <a:lnTo>
                  <a:pt x="242" y="919"/>
                </a:lnTo>
                <a:close/>
                <a:moveTo>
                  <a:pt x="296" y="917"/>
                </a:moveTo>
                <a:lnTo>
                  <a:pt x="298" y="917"/>
                </a:lnTo>
                <a:lnTo>
                  <a:pt x="296" y="917"/>
                </a:lnTo>
                <a:lnTo>
                  <a:pt x="296" y="919"/>
                </a:lnTo>
                <a:lnTo>
                  <a:pt x="298" y="919"/>
                </a:lnTo>
                <a:lnTo>
                  <a:pt x="296" y="919"/>
                </a:lnTo>
                <a:lnTo>
                  <a:pt x="295" y="919"/>
                </a:lnTo>
                <a:lnTo>
                  <a:pt x="293" y="919"/>
                </a:lnTo>
                <a:lnTo>
                  <a:pt x="295" y="919"/>
                </a:lnTo>
                <a:lnTo>
                  <a:pt x="293" y="919"/>
                </a:lnTo>
                <a:lnTo>
                  <a:pt x="295" y="919"/>
                </a:lnTo>
                <a:lnTo>
                  <a:pt x="295" y="917"/>
                </a:lnTo>
                <a:lnTo>
                  <a:pt x="296" y="917"/>
                </a:lnTo>
                <a:close/>
                <a:moveTo>
                  <a:pt x="202" y="917"/>
                </a:moveTo>
                <a:lnTo>
                  <a:pt x="202" y="919"/>
                </a:lnTo>
                <a:lnTo>
                  <a:pt x="200" y="919"/>
                </a:lnTo>
                <a:lnTo>
                  <a:pt x="200" y="917"/>
                </a:lnTo>
                <a:lnTo>
                  <a:pt x="202" y="917"/>
                </a:lnTo>
                <a:close/>
                <a:moveTo>
                  <a:pt x="250" y="912"/>
                </a:moveTo>
                <a:lnTo>
                  <a:pt x="252" y="912"/>
                </a:lnTo>
                <a:lnTo>
                  <a:pt x="250" y="912"/>
                </a:lnTo>
                <a:lnTo>
                  <a:pt x="252" y="912"/>
                </a:lnTo>
                <a:lnTo>
                  <a:pt x="250" y="912"/>
                </a:lnTo>
                <a:lnTo>
                  <a:pt x="250" y="914"/>
                </a:lnTo>
                <a:lnTo>
                  <a:pt x="250" y="912"/>
                </a:lnTo>
                <a:lnTo>
                  <a:pt x="248" y="914"/>
                </a:lnTo>
                <a:lnTo>
                  <a:pt x="248" y="912"/>
                </a:lnTo>
                <a:lnTo>
                  <a:pt x="248" y="914"/>
                </a:lnTo>
                <a:lnTo>
                  <a:pt x="247" y="914"/>
                </a:lnTo>
                <a:lnTo>
                  <a:pt x="248" y="914"/>
                </a:lnTo>
                <a:lnTo>
                  <a:pt x="248" y="916"/>
                </a:lnTo>
                <a:lnTo>
                  <a:pt x="247" y="916"/>
                </a:lnTo>
                <a:lnTo>
                  <a:pt x="245" y="916"/>
                </a:lnTo>
                <a:lnTo>
                  <a:pt x="245" y="917"/>
                </a:lnTo>
                <a:lnTo>
                  <a:pt x="244" y="917"/>
                </a:lnTo>
                <a:lnTo>
                  <a:pt x="242" y="917"/>
                </a:lnTo>
                <a:lnTo>
                  <a:pt x="242" y="916"/>
                </a:lnTo>
                <a:lnTo>
                  <a:pt x="240" y="916"/>
                </a:lnTo>
                <a:lnTo>
                  <a:pt x="242" y="916"/>
                </a:lnTo>
                <a:lnTo>
                  <a:pt x="240" y="916"/>
                </a:lnTo>
                <a:lnTo>
                  <a:pt x="242" y="916"/>
                </a:lnTo>
                <a:lnTo>
                  <a:pt x="242" y="914"/>
                </a:lnTo>
                <a:lnTo>
                  <a:pt x="244" y="914"/>
                </a:lnTo>
                <a:lnTo>
                  <a:pt x="245" y="914"/>
                </a:lnTo>
                <a:lnTo>
                  <a:pt x="245" y="912"/>
                </a:lnTo>
                <a:lnTo>
                  <a:pt x="247" y="912"/>
                </a:lnTo>
                <a:lnTo>
                  <a:pt x="247" y="911"/>
                </a:lnTo>
                <a:lnTo>
                  <a:pt x="248" y="912"/>
                </a:lnTo>
                <a:lnTo>
                  <a:pt x="248" y="911"/>
                </a:lnTo>
                <a:lnTo>
                  <a:pt x="250" y="911"/>
                </a:lnTo>
                <a:lnTo>
                  <a:pt x="250" y="912"/>
                </a:lnTo>
                <a:close/>
                <a:moveTo>
                  <a:pt x="237" y="908"/>
                </a:moveTo>
                <a:lnTo>
                  <a:pt x="239" y="908"/>
                </a:lnTo>
                <a:lnTo>
                  <a:pt x="239" y="909"/>
                </a:lnTo>
                <a:lnTo>
                  <a:pt x="237" y="909"/>
                </a:lnTo>
                <a:lnTo>
                  <a:pt x="237" y="911"/>
                </a:lnTo>
                <a:lnTo>
                  <a:pt x="236" y="911"/>
                </a:lnTo>
                <a:lnTo>
                  <a:pt x="234" y="911"/>
                </a:lnTo>
                <a:lnTo>
                  <a:pt x="234" y="909"/>
                </a:lnTo>
                <a:lnTo>
                  <a:pt x="236" y="909"/>
                </a:lnTo>
                <a:lnTo>
                  <a:pt x="236" y="908"/>
                </a:lnTo>
                <a:lnTo>
                  <a:pt x="237" y="908"/>
                </a:lnTo>
                <a:close/>
                <a:moveTo>
                  <a:pt x="232" y="908"/>
                </a:moveTo>
                <a:lnTo>
                  <a:pt x="232" y="909"/>
                </a:lnTo>
                <a:lnTo>
                  <a:pt x="231" y="909"/>
                </a:lnTo>
                <a:lnTo>
                  <a:pt x="232" y="908"/>
                </a:lnTo>
                <a:close/>
                <a:moveTo>
                  <a:pt x="242" y="903"/>
                </a:moveTo>
                <a:lnTo>
                  <a:pt x="242" y="904"/>
                </a:lnTo>
                <a:lnTo>
                  <a:pt x="244" y="904"/>
                </a:lnTo>
                <a:lnTo>
                  <a:pt x="244" y="906"/>
                </a:lnTo>
                <a:lnTo>
                  <a:pt x="242" y="906"/>
                </a:lnTo>
                <a:lnTo>
                  <a:pt x="240" y="906"/>
                </a:lnTo>
                <a:lnTo>
                  <a:pt x="242" y="904"/>
                </a:lnTo>
                <a:lnTo>
                  <a:pt x="240" y="904"/>
                </a:lnTo>
                <a:lnTo>
                  <a:pt x="240" y="906"/>
                </a:lnTo>
                <a:lnTo>
                  <a:pt x="239" y="906"/>
                </a:lnTo>
                <a:lnTo>
                  <a:pt x="237" y="906"/>
                </a:lnTo>
                <a:lnTo>
                  <a:pt x="236" y="906"/>
                </a:lnTo>
                <a:lnTo>
                  <a:pt x="236" y="908"/>
                </a:lnTo>
                <a:lnTo>
                  <a:pt x="236" y="906"/>
                </a:lnTo>
                <a:lnTo>
                  <a:pt x="236" y="908"/>
                </a:lnTo>
                <a:lnTo>
                  <a:pt x="234" y="906"/>
                </a:lnTo>
                <a:lnTo>
                  <a:pt x="236" y="906"/>
                </a:lnTo>
                <a:lnTo>
                  <a:pt x="236" y="904"/>
                </a:lnTo>
                <a:lnTo>
                  <a:pt x="236" y="906"/>
                </a:lnTo>
                <a:lnTo>
                  <a:pt x="237" y="906"/>
                </a:lnTo>
                <a:lnTo>
                  <a:pt x="236" y="906"/>
                </a:lnTo>
                <a:lnTo>
                  <a:pt x="236" y="904"/>
                </a:lnTo>
                <a:lnTo>
                  <a:pt x="237" y="904"/>
                </a:lnTo>
                <a:lnTo>
                  <a:pt x="239" y="904"/>
                </a:lnTo>
                <a:lnTo>
                  <a:pt x="240" y="904"/>
                </a:lnTo>
                <a:lnTo>
                  <a:pt x="242" y="904"/>
                </a:lnTo>
                <a:lnTo>
                  <a:pt x="242" y="903"/>
                </a:lnTo>
                <a:lnTo>
                  <a:pt x="242" y="904"/>
                </a:lnTo>
                <a:lnTo>
                  <a:pt x="242" y="903"/>
                </a:lnTo>
                <a:close/>
                <a:moveTo>
                  <a:pt x="279" y="903"/>
                </a:moveTo>
                <a:lnTo>
                  <a:pt x="280" y="903"/>
                </a:lnTo>
                <a:lnTo>
                  <a:pt x="282" y="903"/>
                </a:lnTo>
                <a:lnTo>
                  <a:pt x="284" y="903"/>
                </a:lnTo>
                <a:lnTo>
                  <a:pt x="284" y="904"/>
                </a:lnTo>
                <a:lnTo>
                  <a:pt x="285" y="904"/>
                </a:lnTo>
                <a:lnTo>
                  <a:pt x="287" y="904"/>
                </a:lnTo>
                <a:lnTo>
                  <a:pt x="288" y="904"/>
                </a:lnTo>
                <a:lnTo>
                  <a:pt x="290" y="904"/>
                </a:lnTo>
                <a:lnTo>
                  <a:pt x="292" y="904"/>
                </a:lnTo>
                <a:lnTo>
                  <a:pt x="292" y="906"/>
                </a:lnTo>
                <a:lnTo>
                  <a:pt x="293" y="906"/>
                </a:lnTo>
                <a:lnTo>
                  <a:pt x="295" y="906"/>
                </a:lnTo>
                <a:lnTo>
                  <a:pt x="296" y="906"/>
                </a:lnTo>
                <a:lnTo>
                  <a:pt x="298" y="906"/>
                </a:lnTo>
                <a:lnTo>
                  <a:pt x="300" y="906"/>
                </a:lnTo>
                <a:lnTo>
                  <a:pt x="301" y="906"/>
                </a:lnTo>
                <a:lnTo>
                  <a:pt x="301" y="904"/>
                </a:lnTo>
                <a:lnTo>
                  <a:pt x="303" y="904"/>
                </a:lnTo>
                <a:lnTo>
                  <a:pt x="304" y="904"/>
                </a:lnTo>
                <a:lnTo>
                  <a:pt x="304" y="906"/>
                </a:lnTo>
                <a:lnTo>
                  <a:pt x="304" y="904"/>
                </a:lnTo>
                <a:lnTo>
                  <a:pt x="306" y="904"/>
                </a:lnTo>
                <a:lnTo>
                  <a:pt x="306" y="906"/>
                </a:lnTo>
                <a:lnTo>
                  <a:pt x="308" y="906"/>
                </a:lnTo>
                <a:lnTo>
                  <a:pt x="309" y="906"/>
                </a:lnTo>
                <a:lnTo>
                  <a:pt x="311" y="906"/>
                </a:lnTo>
                <a:lnTo>
                  <a:pt x="312" y="906"/>
                </a:lnTo>
                <a:lnTo>
                  <a:pt x="314" y="906"/>
                </a:lnTo>
                <a:lnTo>
                  <a:pt x="314" y="908"/>
                </a:lnTo>
                <a:lnTo>
                  <a:pt x="316" y="908"/>
                </a:lnTo>
                <a:lnTo>
                  <a:pt x="317" y="908"/>
                </a:lnTo>
                <a:lnTo>
                  <a:pt x="319" y="908"/>
                </a:lnTo>
                <a:lnTo>
                  <a:pt x="320" y="908"/>
                </a:lnTo>
                <a:lnTo>
                  <a:pt x="320" y="909"/>
                </a:lnTo>
                <a:lnTo>
                  <a:pt x="319" y="909"/>
                </a:lnTo>
                <a:lnTo>
                  <a:pt x="317" y="911"/>
                </a:lnTo>
                <a:lnTo>
                  <a:pt x="316" y="911"/>
                </a:lnTo>
                <a:lnTo>
                  <a:pt x="314" y="911"/>
                </a:lnTo>
                <a:lnTo>
                  <a:pt x="312" y="911"/>
                </a:lnTo>
                <a:lnTo>
                  <a:pt x="312" y="912"/>
                </a:lnTo>
                <a:lnTo>
                  <a:pt x="312" y="911"/>
                </a:lnTo>
                <a:lnTo>
                  <a:pt x="311" y="911"/>
                </a:lnTo>
                <a:lnTo>
                  <a:pt x="311" y="912"/>
                </a:lnTo>
                <a:lnTo>
                  <a:pt x="309" y="912"/>
                </a:lnTo>
                <a:lnTo>
                  <a:pt x="309" y="911"/>
                </a:lnTo>
                <a:lnTo>
                  <a:pt x="309" y="912"/>
                </a:lnTo>
                <a:lnTo>
                  <a:pt x="308" y="912"/>
                </a:lnTo>
                <a:lnTo>
                  <a:pt x="306" y="912"/>
                </a:lnTo>
                <a:lnTo>
                  <a:pt x="304" y="912"/>
                </a:lnTo>
                <a:lnTo>
                  <a:pt x="303" y="912"/>
                </a:lnTo>
                <a:lnTo>
                  <a:pt x="301" y="914"/>
                </a:lnTo>
                <a:lnTo>
                  <a:pt x="300" y="914"/>
                </a:lnTo>
                <a:lnTo>
                  <a:pt x="298" y="914"/>
                </a:lnTo>
                <a:lnTo>
                  <a:pt x="296" y="914"/>
                </a:lnTo>
                <a:lnTo>
                  <a:pt x="296" y="916"/>
                </a:lnTo>
                <a:lnTo>
                  <a:pt x="295" y="916"/>
                </a:lnTo>
                <a:lnTo>
                  <a:pt x="293" y="916"/>
                </a:lnTo>
                <a:lnTo>
                  <a:pt x="293" y="917"/>
                </a:lnTo>
                <a:lnTo>
                  <a:pt x="292" y="917"/>
                </a:lnTo>
                <a:lnTo>
                  <a:pt x="290" y="917"/>
                </a:lnTo>
                <a:lnTo>
                  <a:pt x="290" y="919"/>
                </a:lnTo>
                <a:lnTo>
                  <a:pt x="288" y="917"/>
                </a:lnTo>
                <a:lnTo>
                  <a:pt x="288" y="919"/>
                </a:lnTo>
                <a:lnTo>
                  <a:pt x="287" y="919"/>
                </a:lnTo>
                <a:lnTo>
                  <a:pt x="285" y="919"/>
                </a:lnTo>
                <a:lnTo>
                  <a:pt x="285" y="917"/>
                </a:lnTo>
                <a:lnTo>
                  <a:pt x="285" y="919"/>
                </a:lnTo>
                <a:lnTo>
                  <a:pt x="285" y="917"/>
                </a:lnTo>
                <a:lnTo>
                  <a:pt x="285" y="919"/>
                </a:lnTo>
                <a:lnTo>
                  <a:pt x="285" y="917"/>
                </a:lnTo>
                <a:lnTo>
                  <a:pt x="284" y="917"/>
                </a:lnTo>
                <a:lnTo>
                  <a:pt x="282" y="917"/>
                </a:lnTo>
                <a:lnTo>
                  <a:pt x="280" y="917"/>
                </a:lnTo>
                <a:lnTo>
                  <a:pt x="279" y="917"/>
                </a:lnTo>
                <a:lnTo>
                  <a:pt x="277" y="917"/>
                </a:lnTo>
                <a:lnTo>
                  <a:pt x="279" y="919"/>
                </a:lnTo>
                <a:lnTo>
                  <a:pt x="277" y="919"/>
                </a:lnTo>
                <a:lnTo>
                  <a:pt x="276" y="919"/>
                </a:lnTo>
                <a:lnTo>
                  <a:pt x="274" y="920"/>
                </a:lnTo>
                <a:lnTo>
                  <a:pt x="272" y="920"/>
                </a:lnTo>
                <a:lnTo>
                  <a:pt x="272" y="919"/>
                </a:lnTo>
                <a:lnTo>
                  <a:pt x="271" y="920"/>
                </a:lnTo>
                <a:lnTo>
                  <a:pt x="269" y="920"/>
                </a:lnTo>
                <a:lnTo>
                  <a:pt x="269" y="919"/>
                </a:lnTo>
                <a:lnTo>
                  <a:pt x="268" y="920"/>
                </a:lnTo>
                <a:lnTo>
                  <a:pt x="268" y="919"/>
                </a:lnTo>
                <a:lnTo>
                  <a:pt x="268" y="920"/>
                </a:lnTo>
                <a:lnTo>
                  <a:pt x="266" y="920"/>
                </a:lnTo>
                <a:lnTo>
                  <a:pt x="264" y="920"/>
                </a:lnTo>
                <a:lnTo>
                  <a:pt x="264" y="922"/>
                </a:lnTo>
                <a:lnTo>
                  <a:pt x="264" y="920"/>
                </a:lnTo>
                <a:lnTo>
                  <a:pt x="266" y="920"/>
                </a:lnTo>
                <a:lnTo>
                  <a:pt x="266" y="922"/>
                </a:lnTo>
                <a:lnTo>
                  <a:pt x="266" y="920"/>
                </a:lnTo>
                <a:lnTo>
                  <a:pt x="266" y="922"/>
                </a:lnTo>
                <a:lnTo>
                  <a:pt x="264" y="922"/>
                </a:lnTo>
                <a:lnTo>
                  <a:pt x="263" y="922"/>
                </a:lnTo>
                <a:lnTo>
                  <a:pt x="264" y="920"/>
                </a:lnTo>
                <a:lnTo>
                  <a:pt x="264" y="919"/>
                </a:lnTo>
                <a:lnTo>
                  <a:pt x="266" y="919"/>
                </a:lnTo>
                <a:lnTo>
                  <a:pt x="266" y="917"/>
                </a:lnTo>
                <a:lnTo>
                  <a:pt x="268" y="917"/>
                </a:lnTo>
                <a:lnTo>
                  <a:pt x="268" y="916"/>
                </a:lnTo>
                <a:lnTo>
                  <a:pt x="269" y="916"/>
                </a:lnTo>
                <a:lnTo>
                  <a:pt x="269" y="914"/>
                </a:lnTo>
                <a:lnTo>
                  <a:pt x="271" y="914"/>
                </a:lnTo>
                <a:lnTo>
                  <a:pt x="271" y="912"/>
                </a:lnTo>
                <a:lnTo>
                  <a:pt x="271" y="911"/>
                </a:lnTo>
                <a:lnTo>
                  <a:pt x="271" y="909"/>
                </a:lnTo>
                <a:lnTo>
                  <a:pt x="271" y="911"/>
                </a:lnTo>
                <a:lnTo>
                  <a:pt x="269" y="911"/>
                </a:lnTo>
                <a:lnTo>
                  <a:pt x="269" y="909"/>
                </a:lnTo>
                <a:lnTo>
                  <a:pt x="269" y="911"/>
                </a:lnTo>
                <a:lnTo>
                  <a:pt x="268" y="911"/>
                </a:lnTo>
                <a:lnTo>
                  <a:pt x="268" y="912"/>
                </a:lnTo>
                <a:lnTo>
                  <a:pt x="269" y="912"/>
                </a:lnTo>
                <a:lnTo>
                  <a:pt x="269" y="914"/>
                </a:lnTo>
                <a:lnTo>
                  <a:pt x="268" y="914"/>
                </a:lnTo>
                <a:lnTo>
                  <a:pt x="266" y="914"/>
                </a:lnTo>
                <a:lnTo>
                  <a:pt x="268" y="914"/>
                </a:lnTo>
                <a:lnTo>
                  <a:pt x="266" y="914"/>
                </a:lnTo>
                <a:lnTo>
                  <a:pt x="268" y="914"/>
                </a:lnTo>
                <a:lnTo>
                  <a:pt x="266" y="914"/>
                </a:lnTo>
                <a:lnTo>
                  <a:pt x="266" y="912"/>
                </a:lnTo>
                <a:lnTo>
                  <a:pt x="264" y="912"/>
                </a:lnTo>
                <a:lnTo>
                  <a:pt x="264" y="914"/>
                </a:lnTo>
                <a:lnTo>
                  <a:pt x="263" y="914"/>
                </a:lnTo>
                <a:lnTo>
                  <a:pt x="261" y="914"/>
                </a:lnTo>
                <a:lnTo>
                  <a:pt x="260" y="914"/>
                </a:lnTo>
                <a:lnTo>
                  <a:pt x="261" y="912"/>
                </a:lnTo>
                <a:lnTo>
                  <a:pt x="260" y="912"/>
                </a:lnTo>
                <a:lnTo>
                  <a:pt x="261" y="912"/>
                </a:lnTo>
                <a:lnTo>
                  <a:pt x="261" y="911"/>
                </a:lnTo>
                <a:lnTo>
                  <a:pt x="261" y="912"/>
                </a:lnTo>
                <a:lnTo>
                  <a:pt x="260" y="912"/>
                </a:lnTo>
                <a:lnTo>
                  <a:pt x="258" y="912"/>
                </a:lnTo>
                <a:lnTo>
                  <a:pt x="256" y="912"/>
                </a:lnTo>
                <a:lnTo>
                  <a:pt x="258" y="912"/>
                </a:lnTo>
                <a:lnTo>
                  <a:pt x="258" y="911"/>
                </a:lnTo>
                <a:lnTo>
                  <a:pt x="256" y="911"/>
                </a:lnTo>
                <a:lnTo>
                  <a:pt x="258" y="911"/>
                </a:lnTo>
                <a:lnTo>
                  <a:pt x="258" y="909"/>
                </a:lnTo>
                <a:lnTo>
                  <a:pt x="256" y="909"/>
                </a:lnTo>
                <a:lnTo>
                  <a:pt x="258" y="909"/>
                </a:lnTo>
                <a:lnTo>
                  <a:pt x="256" y="909"/>
                </a:lnTo>
                <a:lnTo>
                  <a:pt x="256" y="908"/>
                </a:lnTo>
                <a:lnTo>
                  <a:pt x="258" y="908"/>
                </a:lnTo>
                <a:lnTo>
                  <a:pt x="256" y="908"/>
                </a:lnTo>
                <a:lnTo>
                  <a:pt x="258" y="908"/>
                </a:lnTo>
                <a:lnTo>
                  <a:pt x="258" y="906"/>
                </a:lnTo>
                <a:lnTo>
                  <a:pt x="260" y="906"/>
                </a:lnTo>
                <a:lnTo>
                  <a:pt x="261" y="904"/>
                </a:lnTo>
                <a:lnTo>
                  <a:pt x="261" y="906"/>
                </a:lnTo>
                <a:lnTo>
                  <a:pt x="261" y="904"/>
                </a:lnTo>
                <a:lnTo>
                  <a:pt x="263" y="904"/>
                </a:lnTo>
                <a:lnTo>
                  <a:pt x="264" y="904"/>
                </a:lnTo>
                <a:lnTo>
                  <a:pt x="266" y="904"/>
                </a:lnTo>
                <a:lnTo>
                  <a:pt x="266" y="906"/>
                </a:lnTo>
                <a:lnTo>
                  <a:pt x="264" y="906"/>
                </a:lnTo>
                <a:lnTo>
                  <a:pt x="266" y="906"/>
                </a:lnTo>
                <a:lnTo>
                  <a:pt x="268" y="906"/>
                </a:lnTo>
                <a:lnTo>
                  <a:pt x="268" y="904"/>
                </a:lnTo>
                <a:lnTo>
                  <a:pt x="268" y="906"/>
                </a:lnTo>
                <a:lnTo>
                  <a:pt x="268" y="908"/>
                </a:lnTo>
                <a:lnTo>
                  <a:pt x="268" y="909"/>
                </a:lnTo>
                <a:lnTo>
                  <a:pt x="266" y="909"/>
                </a:lnTo>
                <a:lnTo>
                  <a:pt x="268" y="909"/>
                </a:lnTo>
                <a:lnTo>
                  <a:pt x="268" y="908"/>
                </a:lnTo>
                <a:lnTo>
                  <a:pt x="269" y="908"/>
                </a:lnTo>
                <a:lnTo>
                  <a:pt x="268" y="908"/>
                </a:lnTo>
                <a:lnTo>
                  <a:pt x="268" y="906"/>
                </a:lnTo>
                <a:lnTo>
                  <a:pt x="268" y="908"/>
                </a:lnTo>
                <a:lnTo>
                  <a:pt x="268" y="906"/>
                </a:lnTo>
                <a:lnTo>
                  <a:pt x="269" y="906"/>
                </a:lnTo>
                <a:lnTo>
                  <a:pt x="269" y="904"/>
                </a:lnTo>
                <a:lnTo>
                  <a:pt x="271" y="904"/>
                </a:lnTo>
                <a:lnTo>
                  <a:pt x="271" y="903"/>
                </a:lnTo>
                <a:lnTo>
                  <a:pt x="271" y="904"/>
                </a:lnTo>
                <a:lnTo>
                  <a:pt x="272" y="904"/>
                </a:lnTo>
                <a:lnTo>
                  <a:pt x="274" y="904"/>
                </a:lnTo>
                <a:lnTo>
                  <a:pt x="274" y="906"/>
                </a:lnTo>
                <a:lnTo>
                  <a:pt x="276" y="906"/>
                </a:lnTo>
                <a:lnTo>
                  <a:pt x="276" y="908"/>
                </a:lnTo>
                <a:lnTo>
                  <a:pt x="276" y="906"/>
                </a:lnTo>
                <a:lnTo>
                  <a:pt x="276" y="908"/>
                </a:lnTo>
                <a:lnTo>
                  <a:pt x="277" y="908"/>
                </a:lnTo>
                <a:lnTo>
                  <a:pt x="277" y="906"/>
                </a:lnTo>
                <a:lnTo>
                  <a:pt x="279" y="906"/>
                </a:lnTo>
                <a:lnTo>
                  <a:pt x="279" y="904"/>
                </a:lnTo>
                <a:lnTo>
                  <a:pt x="277" y="904"/>
                </a:lnTo>
                <a:lnTo>
                  <a:pt x="279" y="904"/>
                </a:lnTo>
                <a:lnTo>
                  <a:pt x="277" y="904"/>
                </a:lnTo>
                <a:lnTo>
                  <a:pt x="279" y="904"/>
                </a:lnTo>
                <a:lnTo>
                  <a:pt x="277" y="904"/>
                </a:lnTo>
                <a:lnTo>
                  <a:pt x="279" y="904"/>
                </a:lnTo>
                <a:lnTo>
                  <a:pt x="279" y="903"/>
                </a:lnTo>
                <a:lnTo>
                  <a:pt x="280" y="903"/>
                </a:lnTo>
                <a:lnTo>
                  <a:pt x="279" y="903"/>
                </a:lnTo>
                <a:close/>
                <a:moveTo>
                  <a:pt x="277" y="901"/>
                </a:moveTo>
                <a:lnTo>
                  <a:pt x="277" y="903"/>
                </a:lnTo>
                <a:lnTo>
                  <a:pt x="277" y="901"/>
                </a:lnTo>
                <a:close/>
                <a:moveTo>
                  <a:pt x="212" y="901"/>
                </a:moveTo>
                <a:lnTo>
                  <a:pt x="213" y="901"/>
                </a:lnTo>
                <a:lnTo>
                  <a:pt x="213" y="903"/>
                </a:lnTo>
                <a:lnTo>
                  <a:pt x="213" y="901"/>
                </a:lnTo>
                <a:lnTo>
                  <a:pt x="213" y="903"/>
                </a:lnTo>
                <a:lnTo>
                  <a:pt x="212" y="903"/>
                </a:lnTo>
                <a:lnTo>
                  <a:pt x="212" y="904"/>
                </a:lnTo>
                <a:lnTo>
                  <a:pt x="212" y="903"/>
                </a:lnTo>
                <a:lnTo>
                  <a:pt x="212" y="904"/>
                </a:lnTo>
                <a:lnTo>
                  <a:pt x="210" y="903"/>
                </a:lnTo>
                <a:lnTo>
                  <a:pt x="212" y="903"/>
                </a:lnTo>
                <a:lnTo>
                  <a:pt x="210" y="903"/>
                </a:lnTo>
                <a:lnTo>
                  <a:pt x="212" y="903"/>
                </a:lnTo>
                <a:lnTo>
                  <a:pt x="212" y="901"/>
                </a:lnTo>
                <a:close/>
                <a:moveTo>
                  <a:pt x="216" y="900"/>
                </a:moveTo>
                <a:lnTo>
                  <a:pt x="216" y="901"/>
                </a:lnTo>
                <a:lnTo>
                  <a:pt x="215" y="901"/>
                </a:lnTo>
                <a:lnTo>
                  <a:pt x="216" y="900"/>
                </a:lnTo>
                <a:close/>
                <a:moveTo>
                  <a:pt x="253" y="900"/>
                </a:moveTo>
                <a:lnTo>
                  <a:pt x="252" y="900"/>
                </a:lnTo>
                <a:lnTo>
                  <a:pt x="252" y="901"/>
                </a:lnTo>
                <a:lnTo>
                  <a:pt x="252" y="900"/>
                </a:lnTo>
                <a:lnTo>
                  <a:pt x="252" y="901"/>
                </a:lnTo>
                <a:lnTo>
                  <a:pt x="252" y="900"/>
                </a:lnTo>
                <a:lnTo>
                  <a:pt x="250" y="900"/>
                </a:lnTo>
                <a:lnTo>
                  <a:pt x="250" y="901"/>
                </a:lnTo>
                <a:lnTo>
                  <a:pt x="250" y="900"/>
                </a:lnTo>
                <a:lnTo>
                  <a:pt x="252" y="900"/>
                </a:lnTo>
                <a:lnTo>
                  <a:pt x="253" y="900"/>
                </a:lnTo>
                <a:close/>
                <a:moveTo>
                  <a:pt x="218" y="900"/>
                </a:moveTo>
                <a:lnTo>
                  <a:pt x="220" y="900"/>
                </a:lnTo>
                <a:lnTo>
                  <a:pt x="221" y="900"/>
                </a:lnTo>
                <a:lnTo>
                  <a:pt x="220" y="900"/>
                </a:lnTo>
                <a:lnTo>
                  <a:pt x="221" y="900"/>
                </a:lnTo>
                <a:lnTo>
                  <a:pt x="221" y="901"/>
                </a:lnTo>
                <a:lnTo>
                  <a:pt x="220" y="901"/>
                </a:lnTo>
                <a:lnTo>
                  <a:pt x="218" y="901"/>
                </a:lnTo>
                <a:lnTo>
                  <a:pt x="218" y="900"/>
                </a:lnTo>
                <a:close/>
                <a:moveTo>
                  <a:pt x="261" y="898"/>
                </a:moveTo>
                <a:lnTo>
                  <a:pt x="261" y="900"/>
                </a:lnTo>
                <a:lnTo>
                  <a:pt x="260" y="900"/>
                </a:lnTo>
                <a:lnTo>
                  <a:pt x="258" y="900"/>
                </a:lnTo>
                <a:lnTo>
                  <a:pt x="256" y="900"/>
                </a:lnTo>
                <a:lnTo>
                  <a:pt x="258" y="900"/>
                </a:lnTo>
                <a:lnTo>
                  <a:pt x="256" y="898"/>
                </a:lnTo>
                <a:lnTo>
                  <a:pt x="258" y="898"/>
                </a:lnTo>
                <a:lnTo>
                  <a:pt x="256" y="898"/>
                </a:lnTo>
                <a:lnTo>
                  <a:pt x="258" y="898"/>
                </a:lnTo>
                <a:lnTo>
                  <a:pt x="258" y="900"/>
                </a:lnTo>
                <a:lnTo>
                  <a:pt x="258" y="898"/>
                </a:lnTo>
                <a:lnTo>
                  <a:pt x="258" y="900"/>
                </a:lnTo>
                <a:lnTo>
                  <a:pt x="258" y="898"/>
                </a:lnTo>
                <a:lnTo>
                  <a:pt x="260" y="900"/>
                </a:lnTo>
                <a:lnTo>
                  <a:pt x="260" y="898"/>
                </a:lnTo>
                <a:lnTo>
                  <a:pt x="261" y="898"/>
                </a:lnTo>
                <a:close/>
                <a:moveTo>
                  <a:pt x="207" y="896"/>
                </a:moveTo>
                <a:lnTo>
                  <a:pt x="208" y="896"/>
                </a:lnTo>
                <a:lnTo>
                  <a:pt x="208" y="898"/>
                </a:lnTo>
                <a:lnTo>
                  <a:pt x="207" y="898"/>
                </a:lnTo>
                <a:lnTo>
                  <a:pt x="207" y="896"/>
                </a:lnTo>
                <a:close/>
                <a:moveTo>
                  <a:pt x="204" y="895"/>
                </a:moveTo>
                <a:lnTo>
                  <a:pt x="204" y="896"/>
                </a:lnTo>
                <a:lnTo>
                  <a:pt x="202" y="896"/>
                </a:lnTo>
                <a:lnTo>
                  <a:pt x="202" y="895"/>
                </a:lnTo>
                <a:lnTo>
                  <a:pt x="204" y="895"/>
                </a:lnTo>
                <a:close/>
                <a:moveTo>
                  <a:pt x="268" y="893"/>
                </a:moveTo>
                <a:lnTo>
                  <a:pt x="269" y="893"/>
                </a:lnTo>
                <a:lnTo>
                  <a:pt x="269" y="895"/>
                </a:lnTo>
                <a:lnTo>
                  <a:pt x="268" y="895"/>
                </a:lnTo>
                <a:lnTo>
                  <a:pt x="266" y="895"/>
                </a:lnTo>
                <a:lnTo>
                  <a:pt x="266" y="893"/>
                </a:lnTo>
                <a:lnTo>
                  <a:pt x="268" y="893"/>
                </a:lnTo>
                <a:close/>
                <a:moveTo>
                  <a:pt x="210" y="893"/>
                </a:moveTo>
                <a:lnTo>
                  <a:pt x="210" y="895"/>
                </a:lnTo>
                <a:lnTo>
                  <a:pt x="210" y="893"/>
                </a:lnTo>
                <a:lnTo>
                  <a:pt x="208" y="893"/>
                </a:lnTo>
                <a:lnTo>
                  <a:pt x="210" y="893"/>
                </a:lnTo>
                <a:lnTo>
                  <a:pt x="208" y="893"/>
                </a:lnTo>
                <a:lnTo>
                  <a:pt x="210" y="893"/>
                </a:lnTo>
                <a:close/>
                <a:moveTo>
                  <a:pt x="380" y="892"/>
                </a:moveTo>
                <a:lnTo>
                  <a:pt x="378" y="892"/>
                </a:lnTo>
                <a:lnTo>
                  <a:pt x="380" y="892"/>
                </a:lnTo>
                <a:close/>
                <a:moveTo>
                  <a:pt x="276" y="890"/>
                </a:moveTo>
                <a:lnTo>
                  <a:pt x="276" y="892"/>
                </a:lnTo>
                <a:lnTo>
                  <a:pt x="274" y="892"/>
                </a:lnTo>
                <a:lnTo>
                  <a:pt x="272" y="892"/>
                </a:lnTo>
                <a:lnTo>
                  <a:pt x="272" y="893"/>
                </a:lnTo>
                <a:lnTo>
                  <a:pt x="271" y="893"/>
                </a:lnTo>
                <a:lnTo>
                  <a:pt x="271" y="892"/>
                </a:lnTo>
                <a:lnTo>
                  <a:pt x="271" y="893"/>
                </a:lnTo>
                <a:lnTo>
                  <a:pt x="269" y="893"/>
                </a:lnTo>
                <a:lnTo>
                  <a:pt x="268" y="892"/>
                </a:lnTo>
                <a:lnTo>
                  <a:pt x="269" y="892"/>
                </a:lnTo>
                <a:lnTo>
                  <a:pt x="271" y="892"/>
                </a:lnTo>
                <a:lnTo>
                  <a:pt x="272" y="892"/>
                </a:lnTo>
                <a:lnTo>
                  <a:pt x="272" y="890"/>
                </a:lnTo>
                <a:lnTo>
                  <a:pt x="274" y="890"/>
                </a:lnTo>
                <a:lnTo>
                  <a:pt x="276" y="890"/>
                </a:lnTo>
                <a:close/>
                <a:moveTo>
                  <a:pt x="392" y="872"/>
                </a:moveTo>
                <a:lnTo>
                  <a:pt x="392" y="874"/>
                </a:lnTo>
                <a:lnTo>
                  <a:pt x="392" y="872"/>
                </a:lnTo>
                <a:lnTo>
                  <a:pt x="392" y="874"/>
                </a:lnTo>
                <a:lnTo>
                  <a:pt x="392" y="872"/>
                </a:lnTo>
                <a:close/>
                <a:moveTo>
                  <a:pt x="394" y="869"/>
                </a:moveTo>
                <a:lnTo>
                  <a:pt x="392" y="869"/>
                </a:lnTo>
                <a:lnTo>
                  <a:pt x="392" y="871"/>
                </a:lnTo>
                <a:lnTo>
                  <a:pt x="392" y="872"/>
                </a:lnTo>
                <a:lnTo>
                  <a:pt x="392" y="871"/>
                </a:lnTo>
                <a:lnTo>
                  <a:pt x="392" y="869"/>
                </a:lnTo>
                <a:lnTo>
                  <a:pt x="394" y="869"/>
                </a:lnTo>
                <a:close/>
                <a:moveTo>
                  <a:pt x="392" y="869"/>
                </a:moveTo>
                <a:lnTo>
                  <a:pt x="392" y="868"/>
                </a:lnTo>
                <a:lnTo>
                  <a:pt x="392" y="866"/>
                </a:lnTo>
                <a:lnTo>
                  <a:pt x="392" y="868"/>
                </a:lnTo>
                <a:lnTo>
                  <a:pt x="392" y="869"/>
                </a:lnTo>
                <a:close/>
                <a:moveTo>
                  <a:pt x="392" y="866"/>
                </a:moveTo>
                <a:lnTo>
                  <a:pt x="392" y="868"/>
                </a:lnTo>
                <a:lnTo>
                  <a:pt x="392" y="866"/>
                </a:lnTo>
                <a:close/>
                <a:moveTo>
                  <a:pt x="392" y="864"/>
                </a:moveTo>
                <a:lnTo>
                  <a:pt x="392" y="863"/>
                </a:lnTo>
                <a:lnTo>
                  <a:pt x="392" y="864"/>
                </a:lnTo>
                <a:close/>
                <a:moveTo>
                  <a:pt x="240" y="860"/>
                </a:moveTo>
                <a:lnTo>
                  <a:pt x="240" y="861"/>
                </a:lnTo>
                <a:lnTo>
                  <a:pt x="239" y="861"/>
                </a:lnTo>
                <a:lnTo>
                  <a:pt x="239" y="860"/>
                </a:lnTo>
                <a:lnTo>
                  <a:pt x="239" y="861"/>
                </a:lnTo>
                <a:lnTo>
                  <a:pt x="239" y="860"/>
                </a:lnTo>
                <a:lnTo>
                  <a:pt x="240" y="860"/>
                </a:lnTo>
                <a:close/>
                <a:moveTo>
                  <a:pt x="240" y="860"/>
                </a:moveTo>
                <a:lnTo>
                  <a:pt x="240" y="861"/>
                </a:lnTo>
                <a:lnTo>
                  <a:pt x="240" y="860"/>
                </a:lnTo>
                <a:lnTo>
                  <a:pt x="240" y="858"/>
                </a:lnTo>
                <a:lnTo>
                  <a:pt x="240" y="860"/>
                </a:lnTo>
                <a:close/>
                <a:moveTo>
                  <a:pt x="237" y="858"/>
                </a:moveTo>
                <a:lnTo>
                  <a:pt x="236" y="858"/>
                </a:lnTo>
                <a:lnTo>
                  <a:pt x="237" y="858"/>
                </a:lnTo>
                <a:close/>
                <a:moveTo>
                  <a:pt x="170" y="858"/>
                </a:moveTo>
                <a:lnTo>
                  <a:pt x="172" y="858"/>
                </a:lnTo>
                <a:lnTo>
                  <a:pt x="170" y="858"/>
                </a:lnTo>
                <a:close/>
                <a:moveTo>
                  <a:pt x="242" y="860"/>
                </a:moveTo>
                <a:lnTo>
                  <a:pt x="242" y="858"/>
                </a:lnTo>
                <a:lnTo>
                  <a:pt x="242" y="860"/>
                </a:lnTo>
                <a:close/>
                <a:moveTo>
                  <a:pt x="240" y="858"/>
                </a:moveTo>
                <a:lnTo>
                  <a:pt x="240" y="856"/>
                </a:lnTo>
                <a:lnTo>
                  <a:pt x="240" y="858"/>
                </a:lnTo>
                <a:lnTo>
                  <a:pt x="239" y="858"/>
                </a:lnTo>
                <a:lnTo>
                  <a:pt x="240" y="858"/>
                </a:lnTo>
                <a:lnTo>
                  <a:pt x="239" y="858"/>
                </a:lnTo>
                <a:lnTo>
                  <a:pt x="240" y="858"/>
                </a:lnTo>
                <a:lnTo>
                  <a:pt x="240" y="856"/>
                </a:lnTo>
                <a:lnTo>
                  <a:pt x="240" y="858"/>
                </a:lnTo>
                <a:close/>
                <a:moveTo>
                  <a:pt x="239" y="856"/>
                </a:moveTo>
                <a:lnTo>
                  <a:pt x="239" y="858"/>
                </a:lnTo>
                <a:lnTo>
                  <a:pt x="237" y="858"/>
                </a:lnTo>
                <a:lnTo>
                  <a:pt x="237" y="856"/>
                </a:lnTo>
                <a:lnTo>
                  <a:pt x="239" y="856"/>
                </a:lnTo>
                <a:lnTo>
                  <a:pt x="237" y="856"/>
                </a:lnTo>
                <a:lnTo>
                  <a:pt x="239" y="856"/>
                </a:lnTo>
                <a:close/>
                <a:moveTo>
                  <a:pt x="229" y="858"/>
                </a:moveTo>
                <a:lnTo>
                  <a:pt x="229" y="856"/>
                </a:lnTo>
                <a:lnTo>
                  <a:pt x="229" y="858"/>
                </a:lnTo>
                <a:close/>
                <a:moveTo>
                  <a:pt x="245" y="856"/>
                </a:moveTo>
                <a:lnTo>
                  <a:pt x="247" y="856"/>
                </a:lnTo>
                <a:lnTo>
                  <a:pt x="245" y="856"/>
                </a:lnTo>
                <a:lnTo>
                  <a:pt x="247" y="856"/>
                </a:lnTo>
                <a:lnTo>
                  <a:pt x="245" y="856"/>
                </a:lnTo>
                <a:lnTo>
                  <a:pt x="247" y="856"/>
                </a:lnTo>
                <a:lnTo>
                  <a:pt x="245" y="856"/>
                </a:lnTo>
                <a:lnTo>
                  <a:pt x="245" y="858"/>
                </a:lnTo>
                <a:lnTo>
                  <a:pt x="244" y="858"/>
                </a:lnTo>
                <a:lnTo>
                  <a:pt x="244" y="856"/>
                </a:lnTo>
                <a:lnTo>
                  <a:pt x="245" y="856"/>
                </a:lnTo>
                <a:lnTo>
                  <a:pt x="245" y="855"/>
                </a:lnTo>
                <a:lnTo>
                  <a:pt x="245" y="856"/>
                </a:lnTo>
                <a:close/>
                <a:moveTo>
                  <a:pt x="239" y="855"/>
                </a:moveTo>
                <a:lnTo>
                  <a:pt x="240" y="855"/>
                </a:lnTo>
                <a:lnTo>
                  <a:pt x="240" y="856"/>
                </a:lnTo>
                <a:lnTo>
                  <a:pt x="239" y="856"/>
                </a:lnTo>
                <a:lnTo>
                  <a:pt x="239" y="858"/>
                </a:lnTo>
                <a:lnTo>
                  <a:pt x="239" y="856"/>
                </a:lnTo>
                <a:lnTo>
                  <a:pt x="239" y="858"/>
                </a:lnTo>
                <a:lnTo>
                  <a:pt x="239" y="856"/>
                </a:lnTo>
                <a:lnTo>
                  <a:pt x="237" y="856"/>
                </a:lnTo>
                <a:lnTo>
                  <a:pt x="239" y="856"/>
                </a:lnTo>
                <a:lnTo>
                  <a:pt x="239" y="855"/>
                </a:lnTo>
                <a:lnTo>
                  <a:pt x="237" y="855"/>
                </a:lnTo>
                <a:lnTo>
                  <a:pt x="239" y="855"/>
                </a:lnTo>
                <a:close/>
                <a:moveTo>
                  <a:pt x="237" y="855"/>
                </a:moveTo>
                <a:lnTo>
                  <a:pt x="237" y="856"/>
                </a:lnTo>
                <a:lnTo>
                  <a:pt x="236" y="856"/>
                </a:lnTo>
                <a:lnTo>
                  <a:pt x="236" y="855"/>
                </a:lnTo>
                <a:lnTo>
                  <a:pt x="237" y="855"/>
                </a:lnTo>
                <a:close/>
                <a:moveTo>
                  <a:pt x="170" y="855"/>
                </a:moveTo>
                <a:lnTo>
                  <a:pt x="172" y="855"/>
                </a:lnTo>
                <a:lnTo>
                  <a:pt x="173" y="855"/>
                </a:lnTo>
                <a:lnTo>
                  <a:pt x="172" y="855"/>
                </a:lnTo>
                <a:lnTo>
                  <a:pt x="172" y="856"/>
                </a:lnTo>
                <a:lnTo>
                  <a:pt x="170" y="856"/>
                </a:lnTo>
                <a:lnTo>
                  <a:pt x="172" y="856"/>
                </a:lnTo>
                <a:lnTo>
                  <a:pt x="172" y="855"/>
                </a:lnTo>
                <a:lnTo>
                  <a:pt x="170" y="855"/>
                </a:lnTo>
                <a:lnTo>
                  <a:pt x="170" y="856"/>
                </a:lnTo>
                <a:lnTo>
                  <a:pt x="170" y="855"/>
                </a:lnTo>
                <a:lnTo>
                  <a:pt x="168" y="855"/>
                </a:lnTo>
                <a:lnTo>
                  <a:pt x="170" y="855"/>
                </a:lnTo>
                <a:lnTo>
                  <a:pt x="168" y="855"/>
                </a:lnTo>
                <a:lnTo>
                  <a:pt x="170" y="855"/>
                </a:lnTo>
                <a:close/>
                <a:moveTo>
                  <a:pt x="168" y="853"/>
                </a:moveTo>
                <a:lnTo>
                  <a:pt x="167" y="853"/>
                </a:lnTo>
                <a:lnTo>
                  <a:pt x="168" y="853"/>
                </a:lnTo>
                <a:lnTo>
                  <a:pt x="167" y="853"/>
                </a:lnTo>
                <a:lnTo>
                  <a:pt x="168" y="852"/>
                </a:lnTo>
                <a:lnTo>
                  <a:pt x="168" y="853"/>
                </a:lnTo>
                <a:close/>
                <a:moveTo>
                  <a:pt x="244" y="852"/>
                </a:moveTo>
                <a:lnTo>
                  <a:pt x="242" y="853"/>
                </a:lnTo>
                <a:lnTo>
                  <a:pt x="242" y="852"/>
                </a:lnTo>
                <a:lnTo>
                  <a:pt x="242" y="853"/>
                </a:lnTo>
                <a:lnTo>
                  <a:pt x="242" y="852"/>
                </a:lnTo>
                <a:lnTo>
                  <a:pt x="242" y="853"/>
                </a:lnTo>
                <a:lnTo>
                  <a:pt x="242" y="852"/>
                </a:lnTo>
                <a:lnTo>
                  <a:pt x="242" y="850"/>
                </a:lnTo>
                <a:lnTo>
                  <a:pt x="242" y="852"/>
                </a:lnTo>
                <a:lnTo>
                  <a:pt x="244" y="852"/>
                </a:lnTo>
                <a:lnTo>
                  <a:pt x="244" y="850"/>
                </a:lnTo>
                <a:lnTo>
                  <a:pt x="244" y="852"/>
                </a:lnTo>
                <a:close/>
                <a:moveTo>
                  <a:pt x="165" y="848"/>
                </a:moveTo>
                <a:lnTo>
                  <a:pt x="167" y="848"/>
                </a:lnTo>
                <a:lnTo>
                  <a:pt x="165" y="850"/>
                </a:lnTo>
                <a:lnTo>
                  <a:pt x="165" y="848"/>
                </a:lnTo>
                <a:close/>
                <a:moveTo>
                  <a:pt x="162" y="847"/>
                </a:moveTo>
                <a:lnTo>
                  <a:pt x="162" y="848"/>
                </a:lnTo>
                <a:lnTo>
                  <a:pt x="160" y="848"/>
                </a:lnTo>
                <a:lnTo>
                  <a:pt x="160" y="847"/>
                </a:lnTo>
                <a:lnTo>
                  <a:pt x="162" y="847"/>
                </a:lnTo>
                <a:close/>
                <a:moveTo>
                  <a:pt x="159" y="844"/>
                </a:moveTo>
                <a:lnTo>
                  <a:pt x="157" y="844"/>
                </a:lnTo>
                <a:lnTo>
                  <a:pt x="157" y="845"/>
                </a:lnTo>
                <a:lnTo>
                  <a:pt x="157" y="844"/>
                </a:lnTo>
                <a:lnTo>
                  <a:pt x="159" y="844"/>
                </a:lnTo>
                <a:close/>
                <a:moveTo>
                  <a:pt x="242" y="839"/>
                </a:moveTo>
                <a:lnTo>
                  <a:pt x="242" y="840"/>
                </a:lnTo>
                <a:lnTo>
                  <a:pt x="242" y="842"/>
                </a:lnTo>
                <a:lnTo>
                  <a:pt x="240" y="842"/>
                </a:lnTo>
                <a:lnTo>
                  <a:pt x="240" y="840"/>
                </a:lnTo>
                <a:lnTo>
                  <a:pt x="240" y="842"/>
                </a:lnTo>
                <a:lnTo>
                  <a:pt x="239" y="840"/>
                </a:lnTo>
                <a:lnTo>
                  <a:pt x="240" y="840"/>
                </a:lnTo>
                <a:lnTo>
                  <a:pt x="242" y="839"/>
                </a:lnTo>
                <a:close/>
                <a:moveTo>
                  <a:pt x="229" y="840"/>
                </a:moveTo>
                <a:lnTo>
                  <a:pt x="229" y="839"/>
                </a:lnTo>
                <a:lnTo>
                  <a:pt x="229" y="837"/>
                </a:lnTo>
                <a:lnTo>
                  <a:pt x="229" y="839"/>
                </a:lnTo>
                <a:lnTo>
                  <a:pt x="229" y="840"/>
                </a:lnTo>
                <a:close/>
                <a:moveTo>
                  <a:pt x="220" y="839"/>
                </a:moveTo>
                <a:lnTo>
                  <a:pt x="220" y="837"/>
                </a:lnTo>
                <a:lnTo>
                  <a:pt x="220" y="839"/>
                </a:lnTo>
                <a:close/>
                <a:moveTo>
                  <a:pt x="234" y="837"/>
                </a:moveTo>
                <a:lnTo>
                  <a:pt x="234" y="839"/>
                </a:lnTo>
                <a:lnTo>
                  <a:pt x="234" y="840"/>
                </a:lnTo>
                <a:lnTo>
                  <a:pt x="232" y="840"/>
                </a:lnTo>
                <a:lnTo>
                  <a:pt x="232" y="842"/>
                </a:lnTo>
                <a:lnTo>
                  <a:pt x="231" y="842"/>
                </a:lnTo>
                <a:lnTo>
                  <a:pt x="232" y="842"/>
                </a:lnTo>
                <a:lnTo>
                  <a:pt x="232" y="840"/>
                </a:lnTo>
                <a:lnTo>
                  <a:pt x="232" y="839"/>
                </a:lnTo>
                <a:lnTo>
                  <a:pt x="234" y="839"/>
                </a:lnTo>
                <a:lnTo>
                  <a:pt x="232" y="839"/>
                </a:lnTo>
                <a:lnTo>
                  <a:pt x="234" y="839"/>
                </a:lnTo>
                <a:lnTo>
                  <a:pt x="234" y="837"/>
                </a:lnTo>
                <a:close/>
                <a:moveTo>
                  <a:pt x="229" y="837"/>
                </a:moveTo>
                <a:lnTo>
                  <a:pt x="229" y="839"/>
                </a:lnTo>
                <a:lnTo>
                  <a:pt x="228" y="839"/>
                </a:lnTo>
                <a:lnTo>
                  <a:pt x="228" y="840"/>
                </a:lnTo>
                <a:lnTo>
                  <a:pt x="228" y="839"/>
                </a:lnTo>
                <a:lnTo>
                  <a:pt x="229" y="837"/>
                </a:lnTo>
                <a:close/>
                <a:moveTo>
                  <a:pt x="236" y="839"/>
                </a:moveTo>
                <a:lnTo>
                  <a:pt x="234" y="839"/>
                </a:lnTo>
                <a:lnTo>
                  <a:pt x="236" y="837"/>
                </a:lnTo>
                <a:lnTo>
                  <a:pt x="236" y="839"/>
                </a:lnTo>
                <a:close/>
                <a:moveTo>
                  <a:pt x="240" y="837"/>
                </a:moveTo>
                <a:lnTo>
                  <a:pt x="240" y="839"/>
                </a:lnTo>
                <a:lnTo>
                  <a:pt x="242" y="839"/>
                </a:lnTo>
                <a:lnTo>
                  <a:pt x="240" y="839"/>
                </a:lnTo>
                <a:lnTo>
                  <a:pt x="240" y="840"/>
                </a:lnTo>
                <a:lnTo>
                  <a:pt x="240" y="839"/>
                </a:lnTo>
                <a:lnTo>
                  <a:pt x="239" y="839"/>
                </a:lnTo>
                <a:lnTo>
                  <a:pt x="239" y="840"/>
                </a:lnTo>
                <a:lnTo>
                  <a:pt x="237" y="840"/>
                </a:lnTo>
                <a:lnTo>
                  <a:pt x="239" y="842"/>
                </a:lnTo>
                <a:lnTo>
                  <a:pt x="237" y="842"/>
                </a:lnTo>
                <a:lnTo>
                  <a:pt x="237" y="840"/>
                </a:lnTo>
                <a:lnTo>
                  <a:pt x="237" y="842"/>
                </a:lnTo>
                <a:lnTo>
                  <a:pt x="236" y="842"/>
                </a:lnTo>
                <a:lnTo>
                  <a:pt x="236" y="840"/>
                </a:lnTo>
                <a:lnTo>
                  <a:pt x="237" y="840"/>
                </a:lnTo>
                <a:lnTo>
                  <a:pt x="236" y="840"/>
                </a:lnTo>
                <a:lnTo>
                  <a:pt x="237" y="840"/>
                </a:lnTo>
                <a:lnTo>
                  <a:pt x="236" y="840"/>
                </a:lnTo>
                <a:lnTo>
                  <a:pt x="236" y="839"/>
                </a:lnTo>
                <a:lnTo>
                  <a:pt x="237" y="839"/>
                </a:lnTo>
                <a:lnTo>
                  <a:pt x="236" y="839"/>
                </a:lnTo>
                <a:lnTo>
                  <a:pt x="236" y="837"/>
                </a:lnTo>
                <a:lnTo>
                  <a:pt x="237" y="837"/>
                </a:lnTo>
                <a:lnTo>
                  <a:pt x="239" y="837"/>
                </a:lnTo>
                <a:lnTo>
                  <a:pt x="240" y="837"/>
                </a:lnTo>
                <a:lnTo>
                  <a:pt x="240" y="836"/>
                </a:lnTo>
                <a:lnTo>
                  <a:pt x="240" y="837"/>
                </a:lnTo>
                <a:close/>
                <a:moveTo>
                  <a:pt x="240" y="836"/>
                </a:moveTo>
                <a:lnTo>
                  <a:pt x="240" y="837"/>
                </a:lnTo>
                <a:lnTo>
                  <a:pt x="239" y="837"/>
                </a:lnTo>
                <a:lnTo>
                  <a:pt x="239" y="836"/>
                </a:lnTo>
                <a:lnTo>
                  <a:pt x="240" y="836"/>
                </a:lnTo>
                <a:close/>
                <a:moveTo>
                  <a:pt x="232" y="836"/>
                </a:moveTo>
                <a:lnTo>
                  <a:pt x="232" y="837"/>
                </a:lnTo>
                <a:lnTo>
                  <a:pt x="231" y="837"/>
                </a:lnTo>
                <a:lnTo>
                  <a:pt x="231" y="836"/>
                </a:lnTo>
                <a:lnTo>
                  <a:pt x="231" y="834"/>
                </a:lnTo>
                <a:lnTo>
                  <a:pt x="232" y="834"/>
                </a:lnTo>
                <a:lnTo>
                  <a:pt x="232" y="836"/>
                </a:lnTo>
                <a:close/>
                <a:moveTo>
                  <a:pt x="229" y="834"/>
                </a:moveTo>
                <a:lnTo>
                  <a:pt x="229" y="836"/>
                </a:lnTo>
                <a:lnTo>
                  <a:pt x="228" y="836"/>
                </a:lnTo>
                <a:lnTo>
                  <a:pt x="228" y="837"/>
                </a:lnTo>
                <a:lnTo>
                  <a:pt x="228" y="839"/>
                </a:lnTo>
                <a:lnTo>
                  <a:pt x="226" y="837"/>
                </a:lnTo>
                <a:lnTo>
                  <a:pt x="228" y="837"/>
                </a:lnTo>
                <a:lnTo>
                  <a:pt x="228" y="836"/>
                </a:lnTo>
                <a:lnTo>
                  <a:pt x="228" y="837"/>
                </a:lnTo>
                <a:lnTo>
                  <a:pt x="226" y="837"/>
                </a:lnTo>
                <a:lnTo>
                  <a:pt x="226" y="836"/>
                </a:lnTo>
                <a:lnTo>
                  <a:pt x="226" y="834"/>
                </a:lnTo>
                <a:lnTo>
                  <a:pt x="228" y="834"/>
                </a:lnTo>
                <a:lnTo>
                  <a:pt x="229" y="834"/>
                </a:lnTo>
                <a:close/>
                <a:moveTo>
                  <a:pt x="242" y="832"/>
                </a:moveTo>
                <a:lnTo>
                  <a:pt x="242" y="834"/>
                </a:lnTo>
                <a:lnTo>
                  <a:pt x="240" y="836"/>
                </a:lnTo>
                <a:lnTo>
                  <a:pt x="240" y="834"/>
                </a:lnTo>
                <a:lnTo>
                  <a:pt x="240" y="832"/>
                </a:lnTo>
                <a:lnTo>
                  <a:pt x="240" y="834"/>
                </a:lnTo>
                <a:lnTo>
                  <a:pt x="242" y="834"/>
                </a:lnTo>
                <a:lnTo>
                  <a:pt x="242" y="832"/>
                </a:lnTo>
                <a:close/>
                <a:moveTo>
                  <a:pt x="135" y="832"/>
                </a:moveTo>
                <a:lnTo>
                  <a:pt x="133" y="832"/>
                </a:lnTo>
                <a:lnTo>
                  <a:pt x="135" y="832"/>
                </a:lnTo>
                <a:close/>
                <a:moveTo>
                  <a:pt x="223" y="832"/>
                </a:moveTo>
                <a:lnTo>
                  <a:pt x="223" y="834"/>
                </a:lnTo>
                <a:lnTo>
                  <a:pt x="223" y="836"/>
                </a:lnTo>
                <a:lnTo>
                  <a:pt x="223" y="837"/>
                </a:lnTo>
                <a:lnTo>
                  <a:pt x="221" y="837"/>
                </a:lnTo>
                <a:lnTo>
                  <a:pt x="221" y="839"/>
                </a:lnTo>
                <a:lnTo>
                  <a:pt x="221" y="837"/>
                </a:lnTo>
                <a:lnTo>
                  <a:pt x="220" y="837"/>
                </a:lnTo>
                <a:lnTo>
                  <a:pt x="221" y="837"/>
                </a:lnTo>
                <a:lnTo>
                  <a:pt x="220" y="837"/>
                </a:lnTo>
                <a:lnTo>
                  <a:pt x="220" y="836"/>
                </a:lnTo>
                <a:lnTo>
                  <a:pt x="220" y="837"/>
                </a:lnTo>
                <a:lnTo>
                  <a:pt x="218" y="837"/>
                </a:lnTo>
                <a:lnTo>
                  <a:pt x="218" y="836"/>
                </a:lnTo>
                <a:lnTo>
                  <a:pt x="220" y="836"/>
                </a:lnTo>
                <a:lnTo>
                  <a:pt x="220" y="834"/>
                </a:lnTo>
                <a:lnTo>
                  <a:pt x="220" y="836"/>
                </a:lnTo>
                <a:lnTo>
                  <a:pt x="221" y="836"/>
                </a:lnTo>
                <a:lnTo>
                  <a:pt x="221" y="834"/>
                </a:lnTo>
                <a:lnTo>
                  <a:pt x="220" y="834"/>
                </a:lnTo>
                <a:lnTo>
                  <a:pt x="220" y="832"/>
                </a:lnTo>
                <a:lnTo>
                  <a:pt x="221" y="832"/>
                </a:lnTo>
                <a:lnTo>
                  <a:pt x="223" y="832"/>
                </a:lnTo>
                <a:close/>
                <a:moveTo>
                  <a:pt x="216" y="831"/>
                </a:moveTo>
                <a:lnTo>
                  <a:pt x="218" y="831"/>
                </a:lnTo>
                <a:lnTo>
                  <a:pt x="220" y="831"/>
                </a:lnTo>
                <a:lnTo>
                  <a:pt x="220" y="832"/>
                </a:lnTo>
                <a:lnTo>
                  <a:pt x="220" y="831"/>
                </a:lnTo>
                <a:lnTo>
                  <a:pt x="220" y="832"/>
                </a:lnTo>
                <a:lnTo>
                  <a:pt x="220" y="834"/>
                </a:lnTo>
                <a:lnTo>
                  <a:pt x="220" y="832"/>
                </a:lnTo>
                <a:lnTo>
                  <a:pt x="218" y="832"/>
                </a:lnTo>
                <a:lnTo>
                  <a:pt x="220" y="832"/>
                </a:lnTo>
                <a:lnTo>
                  <a:pt x="218" y="832"/>
                </a:lnTo>
                <a:lnTo>
                  <a:pt x="218" y="834"/>
                </a:lnTo>
                <a:lnTo>
                  <a:pt x="218" y="832"/>
                </a:lnTo>
                <a:lnTo>
                  <a:pt x="216" y="832"/>
                </a:lnTo>
                <a:lnTo>
                  <a:pt x="218" y="832"/>
                </a:lnTo>
                <a:lnTo>
                  <a:pt x="216" y="832"/>
                </a:lnTo>
                <a:lnTo>
                  <a:pt x="216" y="831"/>
                </a:lnTo>
                <a:close/>
                <a:moveTo>
                  <a:pt x="236" y="831"/>
                </a:moveTo>
                <a:lnTo>
                  <a:pt x="237" y="831"/>
                </a:lnTo>
                <a:lnTo>
                  <a:pt x="236" y="831"/>
                </a:lnTo>
                <a:lnTo>
                  <a:pt x="236" y="829"/>
                </a:lnTo>
                <a:lnTo>
                  <a:pt x="236" y="831"/>
                </a:lnTo>
                <a:close/>
                <a:moveTo>
                  <a:pt x="218" y="829"/>
                </a:moveTo>
                <a:lnTo>
                  <a:pt x="220" y="829"/>
                </a:lnTo>
                <a:lnTo>
                  <a:pt x="220" y="831"/>
                </a:lnTo>
                <a:lnTo>
                  <a:pt x="218" y="831"/>
                </a:lnTo>
                <a:lnTo>
                  <a:pt x="218" y="829"/>
                </a:lnTo>
                <a:close/>
                <a:moveTo>
                  <a:pt x="220" y="828"/>
                </a:moveTo>
                <a:lnTo>
                  <a:pt x="220" y="829"/>
                </a:lnTo>
                <a:lnTo>
                  <a:pt x="218" y="829"/>
                </a:lnTo>
                <a:lnTo>
                  <a:pt x="218" y="828"/>
                </a:lnTo>
                <a:lnTo>
                  <a:pt x="218" y="829"/>
                </a:lnTo>
                <a:lnTo>
                  <a:pt x="218" y="828"/>
                </a:lnTo>
                <a:lnTo>
                  <a:pt x="220" y="828"/>
                </a:lnTo>
                <a:close/>
                <a:moveTo>
                  <a:pt x="216" y="828"/>
                </a:moveTo>
                <a:lnTo>
                  <a:pt x="215" y="828"/>
                </a:lnTo>
                <a:lnTo>
                  <a:pt x="216" y="826"/>
                </a:lnTo>
                <a:lnTo>
                  <a:pt x="216" y="828"/>
                </a:lnTo>
                <a:close/>
                <a:moveTo>
                  <a:pt x="240" y="826"/>
                </a:moveTo>
                <a:lnTo>
                  <a:pt x="240" y="828"/>
                </a:lnTo>
                <a:lnTo>
                  <a:pt x="239" y="828"/>
                </a:lnTo>
                <a:lnTo>
                  <a:pt x="239" y="829"/>
                </a:lnTo>
                <a:lnTo>
                  <a:pt x="237" y="829"/>
                </a:lnTo>
                <a:lnTo>
                  <a:pt x="237" y="828"/>
                </a:lnTo>
                <a:lnTo>
                  <a:pt x="239" y="828"/>
                </a:lnTo>
                <a:lnTo>
                  <a:pt x="240" y="826"/>
                </a:lnTo>
                <a:close/>
                <a:moveTo>
                  <a:pt x="213" y="828"/>
                </a:moveTo>
                <a:lnTo>
                  <a:pt x="212" y="828"/>
                </a:lnTo>
                <a:lnTo>
                  <a:pt x="213" y="828"/>
                </a:lnTo>
                <a:lnTo>
                  <a:pt x="213" y="826"/>
                </a:lnTo>
                <a:lnTo>
                  <a:pt x="213" y="828"/>
                </a:lnTo>
                <a:close/>
                <a:moveTo>
                  <a:pt x="240" y="826"/>
                </a:moveTo>
                <a:lnTo>
                  <a:pt x="239" y="826"/>
                </a:lnTo>
                <a:lnTo>
                  <a:pt x="239" y="828"/>
                </a:lnTo>
                <a:lnTo>
                  <a:pt x="237" y="828"/>
                </a:lnTo>
                <a:lnTo>
                  <a:pt x="239" y="828"/>
                </a:lnTo>
                <a:lnTo>
                  <a:pt x="237" y="828"/>
                </a:lnTo>
                <a:lnTo>
                  <a:pt x="237" y="826"/>
                </a:lnTo>
                <a:lnTo>
                  <a:pt x="239" y="826"/>
                </a:lnTo>
                <a:lnTo>
                  <a:pt x="240" y="826"/>
                </a:lnTo>
                <a:close/>
                <a:moveTo>
                  <a:pt x="216" y="824"/>
                </a:moveTo>
                <a:lnTo>
                  <a:pt x="216" y="826"/>
                </a:lnTo>
                <a:lnTo>
                  <a:pt x="215" y="826"/>
                </a:lnTo>
                <a:lnTo>
                  <a:pt x="215" y="828"/>
                </a:lnTo>
                <a:lnTo>
                  <a:pt x="215" y="826"/>
                </a:lnTo>
                <a:lnTo>
                  <a:pt x="215" y="824"/>
                </a:lnTo>
                <a:lnTo>
                  <a:pt x="216" y="824"/>
                </a:lnTo>
                <a:close/>
                <a:moveTo>
                  <a:pt x="232" y="826"/>
                </a:moveTo>
                <a:lnTo>
                  <a:pt x="232" y="824"/>
                </a:lnTo>
                <a:lnTo>
                  <a:pt x="234" y="824"/>
                </a:lnTo>
                <a:lnTo>
                  <a:pt x="232" y="824"/>
                </a:lnTo>
                <a:lnTo>
                  <a:pt x="234" y="824"/>
                </a:lnTo>
                <a:lnTo>
                  <a:pt x="232" y="824"/>
                </a:lnTo>
                <a:lnTo>
                  <a:pt x="232" y="826"/>
                </a:lnTo>
                <a:close/>
                <a:moveTo>
                  <a:pt x="239" y="823"/>
                </a:moveTo>
                <a:lnTo>
                  <a:pt x="240" y="823"/>
                </a:lnTo>
                <a:lnTo>
                  <a:pt x="240" y="824"/>
                </a:lnTo>
                <a:lnTo>
                  <a:pt x="240" y="823"/>
                </a:lnTo>
                <a:lnTo>
                  <a:pt x="242" y="823"/>
                </a:lnTo>
                <a:lnTo>
                  <a:pt x="242" y="824"/>
                </a:lnTo>
                <a:lnTo>
                  <a:pt x="242" y="823"/>
                </a:lnTo>
                <a:lnTo>
                  <a:pt x="244" y="824"/>
                </a:lnTo>
                <a:lnTo>
                  <a:pt x="242" y="824"/>
                </a:lnTo>
                <a:lnTo>
                  <a:pt x="240" y="824"/>
                </a:lnTo>
                <a:lnTo>
                  <a:pt x="240" y="826"/>
                </a:lnTo>
                <a:lnTo>
                  <a:pt x="239" y="826"/>
                </a:lnTo>
                <a:lnTo>
                  <a:pt x="237" y="826"/>
                </a:lnTo>
                <a:lnTo>
                  <a:pt x="237" y="824"/>
                </a:lnTo>
                <a:lnTo>
                  <a:pt x="237" y="826"/>
                </a:lnTo>
                <a:lnTo>
                  <a:pt x="237" y="824"/>
                </a:lnTo>
                <a:lnTo>
                  <a:pt x="236" y="824"/>
                </a:lnTo>
                <a:lnTo>
                  <a:pt x="237" y="824"/>
                </a:lnTo>
                <a:lnTo>
                  <a:pt x="236" y="824"/>
                </a:lnTo>
                <a:lnTo>
                  <a:pt x="236" y="823"/>
                </a:lnTo>
                <a:lnTo>
                  <a:pt x="237" y="823"/>
                </a:lnTo>
                <a:lnTo>
                  <a:pt x="239" y="823"/>
                </a:lnTo>
                <a:close/>
                <a:moveTo>
                  <a:pt x="252" y="821"/>
                </a:moveTo>
                <a:lnTo>
                  <a:pt x="252" y="823"/>
                </a:lnTo>
                <a:lnTo>
                  <a:pt x="252" y="821"/>
                </a:lnTo>
                <a:lnTo>
                  <a:pt x="252" y="823"/>
                </a:lnTo>
                <a:lnTo>
                  <a:pt x="252" y="824"/>
                </a:lnTo>
                <a:lnTo>
                  <a:pt x="252" y="823"/>
                </a:lnTo>
                <a:lnTo>
                  <a:pt x="252" y="821"/>
                </a:lnTo>
                <a:lnTo>
                  <a:pt x="253" y="823"/>
                </a:lnTo>
                <a:lnTo>
                  <a:pt x="252" y="823"/>
                </a:lnTo>
                <a:lnTo>
                  <a:pt x="253" y="823"/>
                </a:lnTo>
                <a:lnTo>
                  <a:pt x="252" y="824"/>
                </a:lnTo>
                <a:lnTo>
                  <a:pt x="252" y="826"/>
                </a:lnTo>
                <a:lnTo>
                  <a:pt x="253" y="826"/>
                </a:lnTo>
                <a:lnTo>
                  <a:pt x="252" y="826"/>
                </a:lnTo>
                <a:lnTo>
                  <a:pt x="252" y="828"/>
                </a:lnTo>
                <a:lnTo>
                  <a:pt x="253" y="828"/>
                </a:lnTo>
                <a:lnTo>
                  <a:pt x="253" y="829"/>
                </a:lnTo>
                <a:lnTo>
                  <a:pt x="252" y="831"/>
                </a:lnTo>
                <a:lnTo>
                  <a:pt x="253" y="831"/>
                </a:lnTo>
                <a:lnTo>
                  <a:pt x="252" y="831"/>
                </a:lnTo>
                <a:lnTo>
                  <a:pt x="252" y="832"/>
                </a:lnTo>
                <a:lnTo>
                  <a:pt x="253" y="832"/>
                </a:lnTo>
                <a:lnTo>
                  <a:pt x="253" y="834"/>
                </a:lnTo>
                <a:lnTo>
                  <a:pt x="252" y="834"/>
                </a:lnTo>
                <a:lnTo>
                  <a:pt x="252" y="832"/>
                </a:lnTo>
                <a:lnTo>
                  <a:pt x="252" y="834"/>
                </a:lnTo>
                <a:lnTo>
                  <a:pt x="252" y="832"/>
                </a:lnTo>
                <a:lnTo>
                  <a:pt x="252" y="834"/>
                </a:lnTo>
                <a:lnTo>
                  <a:pt x="252" y="836"/>
                </a:lnTo>
                <a:lnTo>
                  <a:pt x="250" y="836"/>
                </a:lnTo>
                <a:lnTo>
                  <a:pt x="252" y="836"/>
                </a:lnTo>
                <a:lnTo>
                  <a:pt x="250" y="836"/>
                </a:lnTo>
                <a:lnTo>
                  <a:pt x="248" y="836"/>
                </a:lnTo>
                <a:lnTo>
                  <a:pt x="248" y="837"/>
                </a:lnTo>
                <a:lnTo>
                  <a:pt x="248" y="836"/>
                </a:lnTo>
                <a:lnTo>
                  <a:pt x="247" y="836"/>
                </a:lnTo>
                <a:lnTo>
                  <a:pt x="247" y="834"/>
                </a:lnTo>
                <a:lnTo>
                  <a:pt x="247" y="832"/>
                </a:lnTo>
                <a:lnTo>
                  <a:pt x="248" y="832"/>
                </a:lnTo>
                <a:lnTo>
                  <a:pt x="248" y="831"/>
                </a:lnTo>
                <a:lnTo>
                  <a:pt x="247" y="831"/>
                </a:lnTo>
                <a:lnTo>
                  <a:pt x="247" y="829"/>
                </a:lnTo>
                <a:lnTo>
                  <a:pt x="245" y="829"/>
                </a:lnTo>
                <a:lnTo>
                  <a:pt x="245" y="831"/>
                </a:lnTo>
                <a:lnTo>
                  <a:pt x="247" y="831"/>
                </a:lnTo>
                <a:lnTo>
                  <a:pt x="247" y="832"/>
                </a:lnTo>
                <a:lnTo>
                  <a:pt x="245" y="832"/>
                </a:lnTo>
                <a:lnTo>
                  <a:pt x="245" y="831"/>
                </a:lnTo>
                <a:lnTo>
                  <a:pt x="245" y="832"/>
                </a:lnTo>
                <a:lnTo>
                  <a:pt x="245" y="834"/>
                </a:lnTo>
                <a:lnTo>
                  <a:pt x="245" y="836"/>
                </a:lnTo>
                <a:lnTo>
                  <a:pt x="244" y="836"/>
                </a:lnTo>
                <a:lnTo>
                  <a:pt x="242" y="836"/>
                </a:lnTo>
                <a:lnTo>
                  <a:pt x="242" y="834"/>
                </a:lnTo>
                <a:lnTo>
                  <a:pt x="242" y="832"/>
                </a:lnTo>
                <a:lnTo>
                  <a:pt x="242" y="831"/>
                </a:lnTo>
                <a:lnTo>
                  <a:pt x="242" y="832"/>
                </a:lnTo>
                <a:lnTo>
                  <a:pt x="240" y="832"/>
                </a:lnTo>
                <a:lnTo>
                  <a:pt x="240" y="834"/>
                </a:lnTo>
                <a:lnTo>
                  <a:pt x="239" y="834"/>
                </a:lnTo>
                <a:lnTo>
                  <a:pt x="239" y="836"/>
                </a:lnTo>
                <a:lnTo>
                  <a:pt x="239" y="834"/>
                </a:lnTo>
                <a:lnTo>
                  <a:pt x="237" y="836"/>
                </a:lnTo>
                <a:lnTo>
                  <a:pt x="237" y="834"/>
                </a:lnTo>
                <a:lnTo>
                  <a:pt x="239" y="834"/>
                </a:lnTo>
                <a:lnTo>
                  <a:pt x="237" y="834"/>
                </a:lnTo>
                <a:lnTo>
                  <a:pt x="239" y="834"/>
                </a:lnTo>
                <a:lnTo>
                  <a:pt x="239" y="832"/>
                </a:lnTo>
                <a:lnTo>
                  <a:pt x="237" y="832"/>
                </a:lnTo>
                <a:lnTo>
                  <a:pt x="239" y="832"/>
                </a:lnTo>
                <a:lnTo>
                  <a:pt x="239" y="831"/>
                </a:lnTo>
                <a:lnTo>
                  <a:pt x="239" y="829"/>
                </a:lnTo>
                <a:lnTo>
                  <a:pt x="240" y="829"/>
                </a:lnTo>
                <a:lnTo>
                  <a:pt x="242" y="829"/>
                </a:lnTo>
                <a:lnTo>
                  <a:pt x="242" y="828"/>
                </a:lnTo>
                <a:lnTo>
                  <a:pt x="240" y="828"/>
                </a:lnTo>
                <a:lnTo>
                  <a:pt x="240" y="826"/>
                </a:lnTo>
                <a:lnTo>
                  <a:pt x="242" y="826"/>
                </a:lnTo>
                <a:lnTo>
                  <a:pt x="242" y="824"/>
                </a:lnTo>
                <a:lnTo>
                  <a:pt x="244" y="824"/>
                </a:lnTo>
                <a:lnTo>
                  <a:pt x="245" y="824"/>
                </a:lnTo>
                <a:lnTo>
                  <a:pt x="244" y="824"/>
                </a:lnTo>
                <a:lnTo>
                  <a:pt x="245" y="824"/>
                </a:lnTo>
                <a:lnTo>
                  <a:pt x="245" y="823"/>
                </a:lnTo>
                <a:lnTo>
                  <a:pt x="247" y="823"/>
                </a:lnTo>
                <a:lnTo>
                  <a:pt x="248" y="823"/>
                </a:lnTo>
                <a:lnTo>
                  <a:pt x="250" y="823"/>
                </a:lnTo>
                <a:lnTo>
                  <a:pt x="248" y="823"/>
                </a:lnTo>
                <a:lnTo>
                  <a:pt x="250" y="823"/>
                </a:lnTo>
                <a:lnTo>
                  <a:pt x="250" y="821"/>
                </a:lnTo>
                <a:lnTo>
                  <a:pt x="252" y="821"/>
                </a:lnTo>
                <a:close/>
                <a:moveTo>
                  <a:pt x="119" y="823"/>
                </a:moveTo>
                <a:lnTo>
                  <a:pt x="119" y="821"/>
                </a:lnTo>
                <a:lnTo>
                  <a:pt x="119" y="820"/>
                </a:lnTo>
                <a:lnTo>
                  <a:pt x="120" y="820"/>
                </a:lnTo>
                <a:lnTo>
                  <a:pt x="120" y="821"/>
                </a:lnTo>
                <a:lnTo>
                  <a:pt x="119" y="821"/>
                </a:lnTo>
                <a:lnTo>
                  <a:pt x="119" y="823"/>
                </a:lnTo>
                <a:close/>
                <a:moveTo>
                  <a:pt x="234" y="818"/>
                </a:moveTo>
                <a:lnTo>
                  <a:pt x="234" y="820"/>
                </a:lnTo>
                <a:lnTo>
                  <a:pt x="232" y="820"/>
                </a:lnTo>
                <a:lnTo>
                  <a:pt x="232" y="821"/>
                </a:lnTo>
                <a:lnTo>
                  <a:pt x="232" y="820"/>
                </a:lnTo>
                <a:lnTo>
                  <a:pt x="232" y="818"/>
                </a:lnTo>
                <a:lnTo>
                  <a:pt x="234" y="818"/>
                </a:lnTo>
                <a:close/>
                <a:moveTo>
                  <a:pt x="263" y="816"/>
                </a:moveTo>
                <a:lnTo>
                  <a:pt x="261" y="816"/>
                </a:lnTo>
                <a:lnTo>
                  <a:pt x="261" y="815"/>
                </a:lnTo>
                <a:lnTo>
                  <a:pt x="263" y="815"/>
                </a:lnTo>
                <a:lnTo>
                  <a:pt x="263" y="816"/>
                </a:lnTo>
                <a:close/>
                <a:moveTo>
                  <a:pt x="240" y="815"/>
                </a:moveTo>
                <a:lnTo>
                  <a:pt x="240" y="816"/>
                </a:lnTo>
                <a:lnTo>
                  <a:pt x="240" y="815"/>
                </a:lnTo>
                <a:lnTo>
                  <a:pt x="242" y="815"/>
                </a:lnTo>
                <a:lnTo>
                  <a:pt x="240" y="815"/>
                </a:lnTo>
                <a:close/>
                <a:moveTo>
                  <a:pt x="220" y="813"/>
                </a:moveTo>
                <a:lnTo>
                  <a:pt x="220" y="815"/>
                </a:lnTo>
                <a:lnTo>
                  <a:pt x="218" y="815"/>
                </a:lnTo>
                <a:lnTo>
                  <a:pt x="220" y="815"/>
                </a:lnTo>
                <a:lnTo>
                  <a:pt x="220" y="813"/>
                </a:lnTo>
                <a:close/>
                <a:moveTo>
                  <a:pt x="234" y="813"/>
                </a:moveTo>
                <a:lnTo>
                  <a:pt x="236" y="813"/>
                </a:lnTo>
                <a:lnTo>
                  <a:pt x="236" y="815"/>
                </a:lnTo>
                <a:lnTo>
                  <a:pt x="236" y="813"/>
                </a:lnTo>
                <a:lnTo>
                  <a:pt x="236" y="815"/>
                </a:lnTo>
                <a:lnTo>
                  <a:pt x="236" y="816"/>
                </a:lnTo>
                <a:lnTo>
                  <a:pt x="234" y="816"/>
                </a:lnTo>
                <a:lnTo>
                  <a:pt x="234" y="815"/>
                </a:lnTo>
                <a:lnTo>
                  <a:pt x="234" y="813"/>
                </a:lnTo>
                <a:close/>
                <a:moveTo>
                  <a:pt x="260" y="815"/>
                </a:moveTo>
                <a:lnTo>
                  <a:pt x="260" y="813"/>
                </a:lnTo>
                <a:lnTo>
                  <a:pt x="261" y="813"/>
                </a:lnTo>
                <a:lnTo>
                  <a:pt x="260" y="815"/>
                </a:lnTo>
                <a:close/>
                <a:moveTo>
                  <a:pt x="224" y="815"/>
                </a:moveTo>
                <a:lnTo>
                  <a:pt x="224" y="816"/>
                </a:lnTo>
                <a:lnTo>
                  <a:pt x="223" y="816"/>
                </a:lnTo>
                <a:lnTo>
                  <a:pt x="223" y="818"/>
                </a:lnTo>
                <a:lnTo>
                  <a:pt x="221" y="818"/>
                </a:lnTo>
                <a:lnTo>
                  <a:pt x="220" y="818"/>
                </a:lnTo>
                <a:lnTo>
                  <a:pt x="220" y="820"/>
                </a:lnTo>
                <a:lnTo>
                  <a:pt x="221" y="818"/>
                </a:lnTo>
                <a:lnTo>
                  <a:pt x="223" y="818"/>
                </a:lnTo>
                <a:lnTo>
                  <a:pt x="223" y="816"/>
                </a:lnTo>
                <a:lnTo>
                  <a:pt x="224" y="818"/>
                </a:lnTo>
                <a:lnTo>
                  <a:pt x="224" y="816"/>
                </a:lnTo>
                <a:lnTo>
                  <a:pt x="226" y="815"/>
                </a:lnTo>
                <a:lnTo>
                  <a:pt x="226" y="816"/>
                </a:lnTo>
                <a:lnTo>
                  <a:pt x="226" y="815"/>
                </a:lnTo>
                <a:lnTo>
                  <a:pt x="228" y="815"/>
                </a:lnTo>
                <a:lnTo>
                  <a:pt x="229" y="815"/>
                </a:lnTo>
                <a:lnTo>
                  <a:pt x="231" y="815"/>
                </a:lnTo>
                <a:lnTo>
                  <a:pt x="232" y="815"/>
                </a:lnTo>
                <a:lnTo>
                  <a:pt x="232" y="816"/>
                </a:lnTo>
                <a:lnTo>
                  <a:pt x="232" y="818"/>
                </a:lnTo>
                <a:lnTo>
                  <a:pt x="232" y="820"/>
                </a:lnTo>
                <a:lnTo>
                  <a:pt x="231" y="820"/>
                </a:lnTo>
                <a:lnTo>
                  <a:pt x="229" y="820"/>
                </a:lnTo>
                <a:lnTo>
                  <a:pt x="229" y="818"/>
                </a:lnTo>
                <a:lnTo>
                  <a:pt x="231" y="818"/>
                </a:lnTo>
                <a:lnTo>
                  <a:pt x="229" y="818"/>
                </a:lnTo>
                <a:lnTo>
                  <a:pt x="228" y="818"/>
                </a:lnTo>
                <a:lnTo>
                  <a:pt x="228" y="820"/>
                </a:lnTo>
                <a:lnTo>
                  <a:pt x="229" y="820"/>
                </a:lnTo>
                <a:lnTo>
                  <a:pt x="229" y="821"/>
                </a:lnTo>
                <a:lnTo>
                  <a:pt x="231" y="821"/>
                </a:lnTo>
                <a:lnTo>
                  <a:pt x="231" y="823"/>
                </a:lnTo>
                <a:lnTo>
                  <a:pt x="231" y="824"/>
                </a:lnTo>
                <a:lnTo>
                  <a:pt x="229" y="824"/>
                </a:lnTo>
                <a:lnTo>
                  <a:pt x="229" y="823"/>
                </a:lnTo>
                <a:lnTo>
                  <a:pt x="228" y="823"/>
                </a:lnTo>
                <a:lnTo>
                  <a:pt x="229" y="823"/>
                </a:lnTo>
                <a:lnTo>
                  <a:pt x="229" y="821"/>
                </a:lnTo>
                <a:lnTo>
                  <a:pt x="229" y="823"/>
                </a:lnTo>
                <a:lnTo>
                  <a:pt x="228" y="823"/>
                </a:lnTo>
                <a:lnTo>
                  <a:pt x="228" y="824"/>
                </a:lnTo>
                <a:lnTo>
                  <a:pt x="228" y="826"/>
                </a:lnTo>
                <a:lnTo>
                  <a:pt x="226" y="826"/>
                </a:lnTo>
                <a:lnTo>
                  <a:pt x="228" y="826"/>
                </a:lnTo>
                <a:lnTo>
                  <a:pt x="228" y="828"/>
                </a:lnTo>
                <a:lnTo>
                  <a:pt x="229" y="828"/>
                </a:lnTo>
                <a:lnTo>
                  <a:pt x="228" y="826"/>
                </a:lnTo>
                <a:lnTo>
                  <a:pt x="229" y="826"/>
                </a:lnTo>
                <a:lnTo>
                  <a:pt x="231" y="826"/>
                </a:lnTo>
                <a:lnTo>
                  <a:pt x="229" y="826"/>
                </a:lnTo>
                <a:lnTo>
                  <a:pt x="231" y="826"/>
                </a:lnTo>
                <a:lnTo>
                  <a:pt x="229" y="826"/>
                </a:lnTo>
                <a:lnTo>
                  <a:pt x="229" y="828"/>
                </a:lnTo>
                <a:lnTo>
                  <a:pt x="231" y="828"/>
                </a:lnTo>
                <a:lnTo>
                  <a:pt x="231" y="826"/>
                </a:lnTo>
                <a:lnTo>
                  <a:pt x="231" y="828"/>
                </a:lnTo>
                <a:lnTo>
                  <a:pt x="231" y="829"/>
                </a:lnTo>
                <a:lnTo>
                  <a:pt x="229" y="829"/>
                </a:lnTo>
                <a:lnTo>
                  <a:pt x="229" y="831"/>
                </a:lnTo>
                <a:lnTo>
                  <a:pt x="228" y="831"/>
                </a:lnTo>
                <a:lnTo>
                  <a:pt x="228" y="829"/>
                </a:lnTo>
                <a:lnTo>
                  <a:pt x="229" y="829"/>
                </a:lnTo>
                <a:lnTo>
                  <a:pt x="228" y="829"/>
                </a:lnTo>
                <a:lnTo>
                  <a:pt x="228" y="831"/>
                </a:lnTo>
                <a:lnTo>
                  <a:pt x="228" y="832"/>
                </a:lnTo>
                <a:lnTo>
                  <a:pt x="226" y="832"/>
                </a:lnTo>
                <a:lnTo>
                  <a:pt x="226" y="834"/>
                </a:lnTo>
                <a:lnTo>
                  <a:pt x="224" y="832"/>
                </a:lnTo>
                <a:lnTo>
                  <a:pt x="224" y="831"/>
                </a:lnTo>
                <a:lnTo>
                  <a:pt x="224" y="829"/>
                </a:lnTo>
                <a:lnTo>
                  <a:pt x="223" y="829"/>
                </a:lnTo>
                <a:lnTo>
                  <a:pt x="223" y="831"/>
                </a:lnTo>
                <a:lnTo>
                  <a:pt x="221" y="831"/>
                </a:lnTo>
                <a:lnTo>
                  <a:pt x="221" y="829"/>
                </a:lnTo>
                <a:lnTo>
                  <a:pt x="220" y="829"/>
                </a:lnTo>
                <a:lnTo>
                  <a:pt x="221" y="829"/>
                </a:lnTo>
                <a:lnTo>
                  <a:pt x="221" y="828"/>
                </a:lnTo>
                <a:lnTo>
                  <a:pt x="220" y="828"/>
                </a:lnTo>
                <a:lnTo>
                  <a:pt x="221" y="828"/>
                </a:lnTo>
                <a:lnTo>
                  <a:pt x="221" y="826"/>
                </a:lnTo>
                <a:lnTo>
                  <a:pt x="221" y="828"/>
                </a:lnTo>
                <a:lnTo>
                  <a:pt x="221" y="826"/>
                </a:lnTo>
                <a:lnTo>
                  <a:pt x="221" y="828"/>
                </a:lnTo>
                <a:lnTo>
                  <a:pt x="221" y="826"/>
                </a:lnTo>
                <a:lnTo>
                  <a:pt x="220" y="826"/>
                </a:lnTo>
                <a:lnTo>
                  <a:pt x="220" y="824"/>
                </a:lnTo>
                <a:lnTo>
                  <a:pt x="220" y="823"/>
                </a:lnTo>
                <a:lnTo>
                  <a:pt x="218" y="823"/>
                </a:lnTo>
                <a:lnTo>
                  <a:pt x="218" y="824"/>
                </a:lnTo>
                <a:lnTo>
                  <a:pt x="216" y="824"/>
                </a:lnTo>
                <a:lnTo>
                  <a:pt x="216" y="823"/>
                </a:lnTo>
                <a:lnTo>
                  <a:pt x="215" y="823"/>
                </a:lnTo>
                <a:lnTo>
                  <a:pt x="215" y="824"/>
                </a:lnTo>
                <a:lnTo>
                  <a:pt x="213" y="824"/>
                </a:lnTo>
                <a:lnTo>
                  <a:pt x="213" y="823"/>
                </a:lnTo>
                <a:lnTo>
                  <a:pt x="215" y="823"/>
                </a:lnTo>
                <a:lnTo>
                  <a:pt x="215" y="821"/>
                </a:lnTo>
                <a:lnTo>
                  <a:pt x="215" y="820"/>
                </a:lnTo>
                <a:lnTo>
                  <a:pt x="215" y="821"/>
                </a:lnTo>
                <a:lnTo>
                  <a:pt x="215" y="820"/>
                </a:lnTo>
                <a:lnTo>
                  <a:pt x="216" y="820"/>
                </a:lnTo>
                <a:lnTo>
                  <a:pt x="216" y="818"/>
                </a:lnTo>
                <a:lnTo>
                  <a:pt x="218" y="818"/>
                </a:lnTo>
                <a:lnTo>
                  <a:pt x="218" y="816"/>
                </a:lnTo>
                <a:lnTo>
                  <a:pt x="220" y="816"/>
                </a:lnTo>
                <a:lnTo>
                  <a:pt x="221" y="816"/>
                </a:lnTo>
                <a:lnTo>
                  <a:pt x="221" y="815"/>
                </a:lnTo>
                <a:lnTo>
                  <a:pt x="223" y="815"/>
                </a:lnTo>
                <a:lnTo>
                  <a:pt x="223" y="813"/>
                </a:lnTo>
                <a:lnTo>
                  <a:pt x="224" y="813"/>
                </a:lnTo>
                <a:lnTo>
                  <a:pt x="224" y="815"/>
                </a:lnTo>
                <a:close/>
                <a:moveTo>
                  <a:pt x="207" y="808"/>
                </a:moveTo>
                <a:lnTo>
                  <a:pt x="208" y="808"/>
                </a:lnTo>
                <a:lnTo>
                  <a:pt x="208" y="810"/>
                </a:lnTo>
                <a:lnTo>
                  <a:pt x="207" y="810"/>
                </a:lnTo>
                <a:lnTo>
                  <a:pt x="207" y="808"/>
                </a:lnTo>
                <a:lnTo>
                  <a:pt x="207" y="810"/>
                </a:lnTo>
                <a:lnTo>
                  <a:pt x="207" y="808"/>
                </a:lnTo>
                <a:close/>
                <a:moveTo>
                  <a:pt x="247" y="812"/>
                </a:moveTo>
                <a:lnTo>
                  <a:pt x="247" y="813"/>
                </a:lnTo>
                <a:lnTo>
                  <a:pt x="245" y="813"/>
                </a:lnTo>
                <a:lnTo>
                  <a:pt x="244" y="813"/>
                </a:lnTo>
                <a:lnTo>
                  <a:pt x="245" y="813"/>
                </a:lnTo>
                <a:lnTo>
                  <a:pt x="245" y="812"/>
                </a:lnTo>
                <a:lnTo>
                  <a:pt x="244" y="812"/>
                </a:lnTo>
                <a:lnTo>
                  <a:pt x="244" y="810"/>
                </a:lnTo>
                <a:lnTo>
                  <a:pt x="245" y="810"/>
                </a:lnTo>
                <a:lnTo>
                  <a:pt x="247" y="808"/>
                </a:lnTo>
                <a:lnTo>
                  <a:pt x="248" y="808"/>
                </a:lnTo>
                <a:lnTo>
                  <a:pt x="248" y="810"/>
                </a:lnTo>
                <a:lnTo>
                  <a:pt x="247" y="810"/>
                </a:lnTo>
                <a:lnTo>
                  <a:pt x="247" y="812"/>
                </a:lnTo>
                <a:close/>
                <a:moveTo>
                  <a:pt x="218" y="807"/>
                </a:moveTo>
                <a:lnTo>
                  <a:pt x="216" y="807"/>
                </a:lnTo>
                <a:lnTo>
                  <a:pt x="218" y="807"/>
                </a:lnTo>
                <a:lnTo>
                  <a:pt x="216" y="807"/>
                </a:lnTo>
                <a:lnTo>
                  <a:pt x="218" y="807"/>
                </a:lnTo>
                <a:lnTo>
                  <a:pt x="216" y="807"/>
                </a:lnTo>
                <a:lnTo>
                  <a:pt x="218" y="807"/>
                </a:lnTo>
                <a:close/>
                <a:moveTo>
                  <a:pt x="231" y="805"/>
                </a:moveTo>
                <a:lnTo>
                  <a:pt x="231" y="807"/>
                </a:lnTo>
                <a:lnTo>
                  <a:pt x="232" y="807"/>
                </a:lnTo>
                <a:lnTo>
                  <a:pt x="232" y="808"/>
                </a:lnTo>
                <a:lnTo>
                  <a:pt x="234" y="808"/>
                </a:lnTo>
                <a:lnTo>
                  <a:pt x="234" y="810"/>
                </a:lnTo>
                <a:lnTo>
                  <a:pt x="234" y="812"/>
                </a:lnTo>
                <a:lnTo>
                  <a:pt x="232" y="812"/>
                </a:lnTo>
                <a:lnTo>
                  <a:pt x="232" y="810"/>
                </a:lnTo>
                <a:lnTo>
                  <a:pt x="234" y="810"/>
                </a:lnTo>
                <a:lnTo>
                  <a:pt x="232" y="810"/>
                </a:lnTo>
                <a:lnTo>
                  <a:pt x="232" y="812"/>
                </a:lnTo>
                <a:lnTo>
                  <a:pt x="231" y="812"/>
                </a:lnTo>
                <a:lnTo>
                  <a:pt x="229" y="812"/>
                </a:lnTo>
                <a:lnTo>
                  <a:pt x="228" y="812"/>
                </a:lnTo>
                <a:lnTo>
                  <a:pt x="226" y="812"/>
                </a:lnTo>
                <a:lnTo>
                  <a:pt x="226" y="810"/>
                </a:lnTo>
                <a:lnTo>
                  <a:pt x="226" y="808"/>
                </a:lnTo>
                <a:lnTo>
                  <a:pt x="228" y="808"/>
                </a:lnTo>
                <a:lnTo>
                  <a:pt x="228" y="807"/>
                </a:lnTo>
                <a:lnTo>
                  <a:pt x="229" y="807"/>
                </a:lnTo>
                <a:lnTo>
                  <a:pt x="229" y="805"/>
                </a:lnTo>
                <a:lnTo>
                  <a:pt x="231" y="805"/>
                </a:lnTo>
                <a:close/>
                <a:moveTo>
                  <a:pt x="279" y="805"/>
                </a:moveTo>
                <a:lnTo>
                  <a:pt x="277" y="805"/>
                </a:lnTo>
                <a:lnTo>
                  <a:pt x="279" y="805"/>
                </a:lnTo>
                <a:lnTo>
                  <a:pt x="279" y="807"/>
                </a:lnTo>
                <a:lnTo>
                  <a:pt x="277" y="807"/>
                </a:lnTo>
                <a:lnTo>
                  <a:pt x="277" y="805"/>
                </a:lnTo>
                <a:lnTo>
                  <a:pt x="277" y="804"/>
                </a:lnTo>
                <a:lnTo>
                  <a:pt x="279" y="804"/>
                </a:lnTo>
                <a:lnTo>
                  <a:pt x="279" y="805"/>
                </a:lnTo>
                <a:close/>
                <a:moveTo>
                  <a:pt x="215" y="804"/>
                </a:moveTo>
                <a:lnTo>
                  <a:pt x="215" y="805"/>
                </a:lnTo>
                <a:lnTo>
                  <a:pt x="215" y="807"/>
                </a:lnTo>
                <a:lnTo>
                  <a:pt x="213" y="807"/>
                </a:lnTo>
                <a:lnTo>
                  <a:pt x="213" y="805"/>
                </a:lnTo>
                <a:lnTo>
                  <a:pt x="213" y="804"/>
                </a:lnTo>
                <a:lnTo>
                  <a:pt x="215" y="805"/>
                </a:lnTo>
                <a:lnTo>
                  <a:pt x="215" y="804"/>
                </a:lnTo>
                <a:close/>
                <a:moveTo>
                  <a:pt x="215" y="804"/>
                </a:moveTo>
                <a:lnTo>
                  <a:pt x="213" y="804"/>
                </a:lnTo>
                <a:lnTo>
                  <a:pt x="215" y="804"/>
                </a:lnTo>
                <a:lnTo>
                  <a:pt x="215" y="802"/>
                </a:lnTo>
                <a:lnTo>
                  <a:pt x="215" y="804"/>
                </a:lnTo>
                <a:close/>
                <a:moveTo>
                  <a:pt x="279" y="796"/>
                </a:moveTo>
                <a:lnTo>
                  <a:pt x="279" y="794"/>
                </a:lnTo>
                <a:lnTo>
                  <a:pt x="279" y="792"/>
                </a:lnTo>
                <a:lnTo>
                  <a:pt x="279" y="794"/>
                </a:lnTo>
                <a:lnTo>
                  <a:pt x="279" y="796"/>
                </a:lnTo>
                <a:close/>
                <a:moveTo>
                  <a:pt x="264" y="786"/>
                </a:moveTo>
                <a:lnTo>
                  <a:pt x="266" y="786"/>
                </a:lnTo>
                <a:lnTo>
                  <a:pt x="266" y="788"/>
                </a:lnTo>
                <a:lnTo>
                  <a:pt x="268" y="788"/>
                </a:lnTo>
                <a:lnTo>
                  <a:pt x="268" y="786"/>
                </a:lnTo>
                <a:lnTo>
                  <a:pt x="268" y="788"/>
                </a:lnTo>
                <a:lnTo>
                  <a:pt x="268" y="786"/>
                </a:lnTo>
                <a:lnTo>
                  <a:pt x="268" y="788"/>
                </a:lnTo>
                <a:lnTo>
                  <a:pt x="268" y="789"/>
                </a:lnTo>
                <a:lnTo>
                  <a:pt x="268" y="791"/>
                </a:lnTo>
                <a:lnTo>
                  <a:pt x="268" y="792"/>
                </a:lnTo>
                <a:lnTo>
                  <a:pt x="269" y="794"/>
                </a:lnTo>
                <a:lnTo>
                  <a:pt x="269" y="796"/>
                </a:lnTo>
                <a:lnTo>
                  <a:pt x="269" y="797"/>
                </a:lnTo>
                <a:lnTo>
                  <a:pt x="269" y="799"/>
                </a:lnTo>
                <a:lnTo>
                  <a:pt x="269" y="800"/>
                </a:lnTo>
                <a:lnTo>
                  <a:pt x="269" y="802"/>
                </a:lnTo>
                <a:lnTo>
                  <a:pt x="269" y="804"/>
                </a:lnTo>
                <a:lnTo>
                  <a:pt x="269" y="805"/>
                </a:lnTo>
                <a:lnTo>
                  <a:pt x="268" y="805"/>
                </a:lnTo>
                <a:lnTo>
                  <a:pt x="268" y="807"/>
                </a:lnTo>
                <a:lnTo>
                  <a:pt x="268" y="808"/>
                </a:lnTo>
                <a:lnTo>
                  <a:pt x="268" y="807"/>
                </a:lnTo>
                <a:lnTo>
                  <a:pt x="268" y="808"/>
                </a:lnTo>
                <a:lnTo>
                  <a:pt x="268" y="807"/>
                </a:lnTo>
                <a:lnTo>
                  <a:pt x="266" y="808"/>
                </a:lnTo>
                <a:lnTo>
                  <a:pt x="266" y="810"/>
                </a:lnTo>
                <a:lnTo>
                  <a:pt x="264" y="810"/>
                </a:lnTo>
                <a:lnTo>
                  <a:pt x="264" y="808"/>
                </a:lnTo>
                <a:lnTo>
                  <a:pt x="264" y="807"/>
                </a:lnTo>
                <a:lnTo>
                  <a:pt x="264" y="808"/>
                </a:lnTo>
                <a:lnTo>
                  <a:pt x="264" y="807"/>
                </a:lnTo>
                <a:lnTo>
                  <a:pt x="264" y="808"/>
                </a:lnTo>
                <a:lnTo>
                  <a:pt x="264" y="807"/>
                </a:lnTo>
                <a:lnTo>
                  <a:pt x="264" y="805"/>
                </a:lnTo>
                <a:lnTo>
                  <a:pt x="264" y="804"/>
                </a:lnTo>
                <a:lnTo>
                  <a:pt x="264" y="802"/>
                </a:lnTo>
                <a:lnTo>
                  <a:pt x="266" y="802"/>
                </a:lnTo>
                <a:lnTo>
                  <a:pt x="264" y="802"/>
                </a:lnTo>
                <a:lnTo>
                  <a:pt x="264" y="800"/>
                </a:lnTo>
                <a:lnTo>
                  <a:pt x="266" y="799"/>
                </a:lnTo>
                <a:lnTo>
                  <a:pt x="264" y="799"/>
                </a:lnTo>
                <a:lnTo>
                  <a:pt x="266" y="799"/>
                </a:lnTo>
                <a:lnTo>
                  <a:pt x="266" y="797"/>
                </a:lnTo>
                <a:lnTo>
                  <a:pt x="264" y="797"/>
                </a:lnTo>
                <a:lnTo>
                  <a:pt x="264" y="799"/>
                </a:lnTo>
                <a:lnTo>
                  <a:pt x="264" y="800"/>
                </a:lnTo>
                <a:lnTo>
                  <a:pt x="264" y="802"/>
                </a:lnTo>
                <a:lnTo>
                  <a:pt x="264" y="804"/>
                </a:lnTo>
                <a:lnTo>
                  <a:pt x="263" y="804"/>
                </a:lnTo>
                <a:lnTo>
                  <a:pt x="263" y="805"/>
                </a:lnTo>
                <a:lnTo>
                  <a:pt x="263" y="807"/>
                </a:lnTo>
                <a:lnTo>
                  <a:pt x="263" y="808"/>
                </a:lnTo>
                <a:lnTo>
                  <a:pt x="261" y="808"/>
                </a:lnTo>
                <a:lnTo>
                  <a:pt x="261" y="810"/>
                </a:lnTo>
                <a:lnTo>
                  <a:pt x="261" y="808"/>
                </a:lnTo>
                <a:lnTo>
                  <a:pt x="261" y="810"/>
                </a:lnTo>
                <a:lnTo>
                  <a:pt x="261" y="812"/>
                </a:lnTo>
                <a:lnTo>
                  <a:pt x="263" y="812"/>
                </a:lnTo>
                <a:lnTo>
                  <a:pt x="261" y="813"/>
                </a:lnTo>
                <a:lnTo>
                  <a:pt x="263" y="813"/>
                </a:lnTo>
                <a:lnTo>
                  <a:pt x="261" y="813"/>
                </a:lnTo>
                <a:lnTo>
                  <a:pt x="261" y="815"/>
                </a:lnTo>
                <a:lnTo>
                  <a:pt x="260" y="815"/>
                </a:lnTo>
                <a:lnTo>
                  <a:pt x="260" y="816"/>
                </a:lnTo>
                <a:lnTo>
                  <a:pt x="260" y="815"/>
                </a:lnTo>
                <a:lnTo>
                  <a:pt x="261" y="813"/>
                </a:lnTo>
                <a:lnTo>
                  <a:pt x="260" y="813"/>
                </a:lnTo>
                <a:lnTo>
                  <a:pt x="258" y="812"/>
                </a:lnTo>
                <a:lnTo>
                  <a:pt x="258" y="813"/>
                </a:lnTo>
                <a:lnTo>
                  <a:pt x="258" y="815"/>
                </a:lnTo>
                <a:lnTo>
                  <a:pt x="260" y="815"/>
                </a:lnTo>
                <a:lnTo>
                  <a:pt x="258" y="815"/>
                </a:lnTo>
                <a:lnTo>
                  <a:pt x="258" y="816"/>
                </a:lnTo>
                <a:lnTo>
                  <a:pt x="260" y="816"/>
                </a:lnTo>
                <a:lnTo>
                  <a:pt x="260" y="818"/>
                </a:lnTo>
                <a:lnTo>
                  <a:pt x="260" y="820"/>
                </a:lnTo>
                <a:lnTo>
                  <a:pt x="261" y="820"/>
                </a:lnTo>
                <a:lnTo>
                  <a:pt x="261" y="821"/>
                </a:lnTo>
                <a:lnTo>
                  <a:pt x="261" y="823"/>
                </a:lnTo>
                <a:lnTo>
                  <a:pt x="260" y="823"/>
                </a:lnTo>
                <a:lnTo>
                  <a:pt x="260" y="821"/>
                </a:lnTo>
                <a:lnTo>
                  <a:pt x="260" y="823"/>
                </a:lnTo>
                <a:lnTo>
                  <a:pt x="260" y="821"/>
                </a:lnTo>
                <a:lnTo>
                  <a:pt x="260" y="823"/>
                </a:lnTo>
                <a:lnTo>
                  <a:pt x="260" y="821"/>
                </a:lnTo>
                <a:lnTo>
                  <a:pt x="258" y="821"/>
                </a:lnTo>
                <a:lnTo>
                  <a:pt x="258" y="820"/>
                </a:lnTo>
                <a:lnTo>
                  <a:pt x="258" y="821"/>
                </a:lnTo>
                <a:lnTo>
                  <a:pt x="258" y="823"/>
                </a:lnTo>
                <a:lnTo>
                  <a:pt x="256" y="823"/>
                </a:lnTo>
                <a:lnTo>
                  <a:pt x="256" y="824"/>
                </a:lnTo>
                <a:lnTo>
                  <a:pt x="255" y="824"/>
                </a:lnTo>
                <a:lnTo>
                  <a:pt x="255" y="826"/>
                </a:lnTo>
                <a:lnTo>
                  <a:pt x="255" y="824"/>
                </a:lnTo>
                <a:lnTo>
                  <a:pt x="253" y="824"/>
                </a:lnTo>
                <a:lnTo>
                  <a:pt x="253" y="823"/>
                </a:lnTo>
                <a:lnTo>
                  <a:pt x="253" y="821"/>
                </a:lnTo>
                <a:lnTo>
                  <a:pt x="253" y="820"/>
                </a:lnTo>
                <a:lnTo>
                  <a:pt x="253" y="818"/>
                </a:lnTo>
                <a:lnTo>
                  <a:pt x="253" y="816"/>
                </a:lnTo>
                <a:lnTo>
                  <a:pt x="255" y="815"/>
                </a:lnTo>
                <a:lnTo>
                  <a:pt x="253" y="815"/>
                </a:lnTo>
                <a:lnTo>
                  <a:pt x="253" y="813"/>
                </a:lnTo>
                <a:lnTo>
                  <a:pt x="255" y="813"/>
                </a:lnTo>
                <a:lnTo>
                  <a:pt x="255" y="812"/>
                </a:lnTo>
                <a:lnTo>
                  <a:pt x="255" y="810"/>
                </a:lnTo>
                <a:lnTo>
                  <a:pt x="253" y="810"/>
                </a:lnTo>
                <a:lnTo>
                  <a:pt x="253" y="812"/>
                </a:lnTo>
                <a:lnTo>
                  <a:pt x="253" y="813"/>
                </a:lnTo>
                <a:lnTo>
                  <a:pt x="252" y="813"/>
                </a:lnTo>
                <a:lnTo>
                  <a:pt x="252" y="812"/>
                </a:lnTo>
                <a:lnTo>
                  <a:pt x="252" y="813"/>
                </a:lnTo>
                <a:lnTo>
                  <a:pt x="252" y="815"/>
                </a:lnTo>
                <a:lnTo>
                  <a:pt x="253" y="815"/>
                </a:lnTo>
                <a:lnTo>
                  <a:pt x="253" y="813"/>
                </a:lnTo>
                <a:lnTo>
                  <a:pt x="253" y="815"/>
                </a:lnTo>
                <a:lnTo>
                  <a:pt x="253" y="816"/>
                </a:lnTo>
                <a:lnTo>
                  <a:pt x="253" y="818"/>
                </a:lnTo>
                <a:lnTo>
                  <a:pt x="253" y="820"/>
                </a:lnTo>
                <a:lnTo>
                  <a:pt x="252" y="820"/>
                </a:lnTo>
                <a:lnTo>
                  <a:pt x="252" y="821"/>
                </a:lnTo>
                <a:lnTo>
                  <a:pt x="252" y="820"/>
                </a:lnTo>
                <a:lnTo>
                  <a:pt x="250" y="821"/>
                </a:lnTo>
                <a:lnTo>
                  <a:pt x="248" y="823"/>
                </a:lnTo>
                <a:lnTo>
                  <a:pt x="247" y="823"/>
                </a:lnTo>
                <a:lnTo>
                  <a:pt x="245" y="823"/>
                </a:lnTo>
                <a:lnTo>
                  <a:pt x="245" y="821"/>
                </a:lnTo>
                <a:lnTo>
                  <a:pt x="245" y="823"/>
                </a:lnTo>
                <a:lnTo>
                  <a:pt x="244" y="823"/>
                </a:lnTo>
                <a:lnTo>
                  <a:pt x="242" y="823"/>
                </a:lnTo>
                <a:lnTo>
                  <a:pt x="242" y="821"/>
                </a:lnTo>
                <a:lnTo>
                  <a:pt x="240" y="821"/>
                </a:lnTo>
                <a:lnTo>
                  <a:pt x="242" y="821"/>
                </a:lnTo>
                <a:lnTo>
                  <a:pt x="240" y="821"/>
                </a:lnTo>
                <a:lnTo>
                  <a:pt x="242" y="820"/>
                </a:lnTo>
                <a:lnTo>
                  <a:pt x="244" y="820"/>
                </a:lnTo>
                <a:lnTo>
                  <a:pt x="244" y="818"/>
                </a:lnTo>
                <a:lnTo>
                  <a:pt x="244" y="820"/>
                </a:lnTo>
                <a:lnTo>
                  <a:pt x="242" y="820"/>
                </a:lnTo>
                <a:lnTo>
                  <a:pt x="240" y="820"/>
                </a:lnTo>
                <a:lnTo>
                  <a:pt x="240" y="821"/>
                </a:lnTo>
                <a:lnTo>
                  <a:pt x="239" y="821"/>
                </a:lnTo>
                <a:lnTo>
                  <a:pt x="237" y="821"/>
                </a:lnTo>
                <a:lnTo>
                  <a:pt x="237" y="820"/>
                </a:lnTo>
                <a:lnTo>
                  <a:pt x="236" y="820"/>
                </a:lnTo>
                <a:lnTo>
                  <a:pt x="237" y="820"/>
                </a:lnTo>
                <a:lnTo>
                  <a:pt x="237" y="818"/>
                </a:lnTo>
                <a:lnTo>
                  <a:pt x="237" y="816"/>
                </a:lnTo>
                <a:lnTo>
                  <a:pt x="236" y="816"/>
                </a:lnTo>
                <a:lnTo>
                  <a:pt x="236" y="815"/>
                </a:lnTo>
                <a:lnTo>
                  <a:pt x="237" y="815"/>
                </a:lnTo>
                <a:lnTo>
                  <a:pt x="237" y="816"/>
                </a:lnTo>
                <a:lnTo>
                  <a:pt x="239" y="816"/>
                </a:lnTo>
                <a:lnTo>
                  <a:pt x="239" y="815"/>
                </a:lnTo>
                <a:lnTo>
                  <a:pt x="240" y="815"/>
                </a:lnTo>
                <a:lnTo>
                  <a:pt x="240" y="816"/>
                </a:lnTo>
                <a:lnTo>
                  <a:pt x="240" y="818"/>
                </a:lnTo>
                <a:lnTo>
                  <a:pt x="240" y="816"/>
                </a:lnTo>
                <a:lnTo>
                  <a:pt x="240" y="818"/>
                </a:lnTo>
                <a:lnTo>
                  <a:pt x="242" y="818"/>
                </a:lnTo>
                <a:lnTo>
                  <a:pt x="242" y="816"/>
                </a:lnTo>
                <a:lnTo>
                  <a:pt x="240" y="816"/>
                </a:lnTo>
                <a:lnTo>
                  <a:pt x="240" y="818"/>
                </a:lnTo>
                <a:lnTo>
                  <a:pt x="240" y="816"/>
                </a:lnTo>
                <a:lnTo>
                  <a:pt x="240" y="815"/>
                </a:lnTo>
                <a:lnTo>
                  <a:pt x="242" y="815"/>
                </a:lnTo>
                <a:lnTo>
                  <a:pt x="244" y="815"/>
                </a:lnTo>
                <a:lnTo>
                  <a:pt x="245" y="815"/>
                </a:lnTo>
                <a:lnTo>
                  <a:pt x="245" y="813"/>
                </a:lnTo>
                <a:lnTo>
                  <a:pt x="245" y="815"/>
                </a:lnTo>
                <a:lnTo>
                  <a:pt x="247" y="815"/>
                </a:lnTo>
                <a:lnTo>
                  <a:pt x="248" y="813"/>
                </a:lnTo>
                <a:lnTo>
                  <a:pt x="247" y="813"/>
                </a:lnTo>
                <a:lnTo>
                  <a:pt x="248" y="813"/>
                </a:lnTo>
                <a:lnTo>
                  <a:pt x="248" y="812"/>
                </a:lnTo>
                <a:lnTo>
                  <a:pt x="248" y="813"/>
                </a:lnTo>
                <a:lnTo>
                  <a:pt x="248" y="812"/>
                </a:lnTo>
                <a:lnTo>
                  <a:pt x="247" y="812"/>
                </a:lnTo>
                <a:lnTo>
                  <a:pt x="248" y="812"/>
                </a:lnTo>
                <a:lnTo>
                  <a:pt x="248" y="810"/>
                </a:lnTo>
                <a:lnTo>
                  <a:pt x="250" y="808"/>
                </a:lnTo>
                <a:lnTo>
                  <a:pt x="250" y="807"/>
                </a:lnTo>
                <a:lnTo>
                  <a:pt x="250" y="805"/>
                </a:lnTo>
                <a:lnTo>
                  <a:pt x="252" y="805"/>
                </a:lnTo>
                <a:lnTo>
                  <a:pt x="252" y="807"/>
                </a:lnTo>
                <a:lnTo>
                  <a:pt x="252" y="805"/>
                </a:lnTo>
                <a:lnTo>
                  <a:pt x="252" y="804"/>
                </a:lnTo>
                <a:lnTo>
                  <a:pt x="252" y="802"/>
                </a:lnTo>
                <a:lnTo>
                  <a:pt x="253" y="802"/>
                </a:lnTo>
                <a:lnTo>
                  <a:pt x="252" y="802"/>
                </a:lnTo>
                <a:lnTo>
                  <a:pt x="253" y="800"/>
                </a:lnTo>
                <a:lnTo>
                  <a:pt x="253" y="799"/>
                </a:lnTo>
                <a:lnTo>
                  <a:pt x="255" y="799"/>
                </a:lnTo>
                <a:lnTo>
                  <a:pt x="255" y="797"/>
                </a:lnTo>
                <a:lnTo>
                  <a:pt x="256" y="797"/>
                </a:lnTo>
                <a:lnTo>
                  <a:pt x="256" y="796"/>
                </a:lnTo>
                <a:lnTo>
                  <a:pt x="256" y="794"/>
                </a:lnTo>
                <a:lnTo>
                  <a:pt x="258" y="794"/>
                </a:lnTo>
                <a:lnTo>
                  <a:pt x="258" y="792"/>
                </a:lnTo>
                <a:lnTo>
                  <a:pt x="260" y="792"/>
                </a:lnTo>
                <a:lnTo>
                  <a:pt x="260" y="794"/>
                </a:lnTo>
                <a:lnTo>
                  <a:pt x="260" y="796"/>
                </a:lnTo>
                <a:lnTo>
                  <a:pt x="260" y="797"/>
                </a:lnTo>
                <a:lnTo>
                  <a:pt x="260" y="796"/>
                </a:lnTo>
                <a:lnTo>
                  <a:pt x="260" y="794"/>
                </a:lnTo>
                <a:lnTo>
                  <a:pt x="261" y="794"/>
                </a:lnTo>
                <a:lnTo>
                  <a:pt x="261" y="792"/>
                </a:lnTo>
                <a:lnTo>
                  <a:pt x="263" y="792"/>
                </a:lnTo>
                <a:lnTo>
                  <a:pt x="263" y="791"/>
                </a:lnTo>
                <a:lnTo>
                  <a:pt x="261" y="791"/>
                </a:lnTo>
                <a:lnTo>
                  <a:pt x="261" y="789"/>
                </a:lnTo>
                <a:lnTo>
                  <a:pt x="263" y="789"/>
                </a:lnTo>
                <a:lnTo>
                  <a:pt x="263" y="791"/>
                </a:lnTo>
                <a:lnTo>
                  <a:pt x="263" y="789"/>
                </a:lnTo>
                <a:lnTo>
                  <a:pt x="264" y="788"/>
                </a:lnTo>
                <a:lnTo>
                  <a:pt x="264" y="786"/>
                </a:lnTo>
                <a:close/>
                <a:moveTo>
                  <a:pt x="216" y="778"/>
                </a:moveTo>
                <a:lnTo>
                  <a:pt x="216" y="776"/>
                </a:lnTo>
                <a:lnTo>
                  <a:pt x="218" y="776"/>
                </a:lnTo>
                <a:lnTo>
                  <a:pt x="216" y="776"/>
                </a:lnTo>
                <a:lnTo>
                  <a:pt x="216" y="778"/>
                </a:lnTo>
                <a:close/>
                <a:moveTo>
                  <a:pt x="216" y="773"/>
                </a:moveTo>
                <a:lnTo>
                  <a:pt x="216" y="775"/>
                </a:lnTo>
                <a:lnTo>
                  <a:pt x="216" y="773"/>
                </a:lnTo>
                <a:close/>
                <a:moveTo>
                  <a:pt x="271" y="773"/>
                </a:moveTo>
                <a:lnTo>
                  <a:pt x="269" y="773"/>
                </a:lnTo>
                <a:lnTo>
                  <a:pt x="271" y="773"/>
                </a:lnTo>
                <a:close/>
                <a:moveTo>
                  <a:pt x="271" y="778"/>
                </a:moveTo>
                <a:lnTo>
                  <a:pt x="271" y="780"/>
                </a:lnTo>
                <a:lnTo>
                  <a:pt x="269" y="780"/>
                </a:lnTo>
                <a:lnTo>
                  <a:pt x="269" y="781"/>
                </a:lnTo>
                <a:lnTo>
                  <a:pt x="269" y="783"/>
                </a:lnTo>
                <a:lnTo>
                  <a:pt x="269" y="781"/>
                </a:lnTo>
                <a:lnTo>
                  <a:pt x="269" y="783"/>
                </a:lnTo>
                <a:lnTo>
                  <a:pt x="269" y="781"/>
                </a:lnTo>
                <a:lnTo>
                  <a:pt x="268" y="781"/>
                </a:lnTo>
                <a:lnTo>
                  <a:pt x="269" y="780"/>
                </a:lnTo>
                <a:lnTo>
                  <a:pt x="269" y="778"/>
                </a:lnTo>
                <a:lnTo>
                  <a:pt x="269" y="776"/>
                </a:lnTo>
                <a:lnTo>
                  <a:pt x="269" y="775"/>
                </a:lnTo>
                <a:lnTo>
                  <a:pt x="271" y="775"/>
                </a:lnTo>
                <a:lnTo>
                  <a:pt x="271" y="773"/>
                </a:lnTo>
                <a:lnTo>
                  <a:pt x="271" y="772"/>
                </a:lnTo>
                <a:lnTo>
                  <a:pt x="272" y="772"/>
                </a:lnTo>
                <a:lnTo>
                  <a:pt x="272" y="773"/>
                </a:lnTo>
                <a:lnTo>
                  <a:pt x="272" y="775"/>
                </a:lnTo>
                <a:lnTo>
                  <a:pt x="272" y="776"/>
                </a:lnTo>
                <a:lnTo>
                  <a:pt x="271" y="776"/>
                </a:lnTo>
                <a:lnTo>
                  <a:pt x="272" y="776"/>
                </a:lnTo>
                <a:lnTo>
                  <a:pt x="271" y="776"/>
                </a:lnTo>
                <a:lnTo>
                  <a:pt x="271" y="778"/>
                </a:lnTo>
                <a:close/>
                <a:moveTo>
                  <a:pt x="196" y="772"/>
                </a:moveTo>
                <a:lnTo>
                  <a:pt x="197" y="773"/>
                </a:lnTo>
                <a:lnTo>
                  <a:pt x="196" y="773"/>
                </a:lnTo>
                <a:lnTo>
                  <a:pt x="196" y="775"/>
                </a:lnTo>
                <a:lnTo>
                  <a:pt x="194" y="773"/>
                </a:lnTo>
                <a:lnTo>
                  <a:pt x="196" y="773"/>
                </a:lnTo>
                <a:lnTo>
                  <a:pt x="196" y="772"/>
                </a:lnTo>
                <a:close/>
                <a:moveTo>
                  <a:pt x="197" y="773"/>
                </a:moveTo>
                <a:lnTo>
                  <a:pt x="196" y="773"/>
                </a:lnTo>
                <a:lnTo>
                  <a:pt x="197" y="773"/>
                </a:lnTo>
                <a:lnTo>
                  <a:pt x="197" y="772"/>
                </a:lnTo>
                <a:lnTo>
                  <a:pt x="197" y="773"/>
                </a:lnTo>
                <a:close/>
                <a:moveTo>
                  <a:pt x="237" y="772"/>
                </a:moveTo>
                <a:lnTo>
                  <a:pt x="236" y="772"/>
                </a:lnTo>
                <a:lnTo>
                  <a:pt x="236" y="770"/>
                </a:lnTo>
                <a:lnTo>
                  <a:pt x="237" y="770"/>
                </a:lnTo>
                <a:lnTo>
                  <a:pt x="237" y="772"/>
                </a:lnTo>
                <a:close/>
                <a:moveTo>
                  <a:pt x="200" y="772"/>
                </a:moveTo>
                <a:lnTo>
                  <a:pt x="202" y="772"/>
                </a:lnTo>
                <a:lnTo>
                  <a:pt x="204" y="770"/>
                </a:lnTo>
                <a:lnTo>
                  <a:pt x="204" y="772"/>
                </a:lnTo>
                <a:lnTo>
                  <a:pt x="204" y="773"/>
                </a:lnTo>
                <a:lnTo>
                  <a:pt x="202" y="775"/>
                </a:lnTo>
                <a:lnTo>
                  <a:pt x="202" y="776"/>
                </a:lnTo>
                <a:lnTo>
                  <a:pt x="202" y="778"/>
                </a:lnTo>
                <a:lnTo>
                  <a:pt x="202" y="780"/>
                </a:lnTo>
                <a:lnTo>
                  <a:pt x="200" y="780"/>
                </a:lnTo>
                <a:lnTo>
                  <a:pt x="200" y="781"/>
                </a:lnTo>
                <a:lnTo>
                  <a:pt x="199" y="781"/>
                </a:lnTo>
                <a:lnTo>
                  <a:pt x="199" y="783"/>
                </a:lnTo>
                <a:lnTo>
                  <a:pt x="199" y="781"/>
                </a:lnTo>
                <a:lnTo>
                  <a:pt x="197" y="781"/>
                </a:lnTo>
                <a:lnTo>
                  <a:pt x="197" y="780"/>
                </a:lnTo>
                <a:lnTo>
                  <a:pt x="196" y="780"/>
                </a:lnTo>
                <a:lnTo>
                  <a:pt x="197" y="778"/>
                </a:lnTo>
                <a:lnTo>
                  <a:pt x="196" y="778"/>
                </a:lnTo>
                <a:lnTo>
                  <a:pt x="196" y="776"/>
                </a:lnTo>
                <a:lnTo>
                  <a:pt x="197" y="776"/>
                </a:lnTo>
                <a:lnTo>
                  <a:pt x="197" y="778"/>
                </a:lnTo>
                <a:lnTo>
                  <a:pt x="197" y="776"/>
                </a:lnTo>
                <a:lnTo>
                  <a:pt x="199" y="776"/>
                </a:lnTo>
                <a:lnTo>
                  <a:pt x="199" y="775"/>
                </a:lnTo>
                <a:lnTo>
                  <a:pt x="200" y="775"/>
                </a:lnTo>
                <a:lnTo>
                  <a:pt x="200" y="773"/>
                </a:lnTo>
                <a:lnTo>
                  <a:pt x="199" y="773"/>
                </a:lnTo>
                <a:lnTo>
                  <a:pt x="199" y="775"/>
                </a:lnTo>
                <a:lnTo>
                  <a:pt x="197" y="775"/>
                </a:lnTo>
                <a:lnTo>
                  <a:pt x="197" y="773"/>
                </a:lnTo>
                <a:lnTo>
                  <a:pt x="197" y="772"/>
                </a:lnTo>
                <a:lnTo>
                  <a:pt x="197" y="770"/>
                </a:lnTo>
                <a:lnTo>
                  <a:pt x="199" y="770"/>
                </a:lnTo>
                <a:lnTo>
                  <a:pt x="200" y="770"/>
                </a:lnTo>
                <a:lnTo>
                  <a:pt x="200" y="772"/>
                </a:lnTo>
                <a:close/>
                <a:moveTo>
                  <a:pt x="215" y="770"/>
                </a:moveTo>
                <a:lnTo>
                  <a:pt x="215" y="772"/>
                </a:lnTo>
                <a:lnTo>
                  <a:pt x="215" y="770"/>
                </a:lnTo>
                <a:close/>
                <a:moveTo>
                  <a:pt x="189" y="768"/>
                </a:moveTo>
                <a:lnTo>
                  <a:pt x="191" y="768"/>
                </a:lnTo>
                <a:lnTo>
                  <a:pt x="191" y="770"/>
                </a:lnTo>
                <a:lnTo>
                  <a:pt x="191" y="768"/>
                </a:lnTo>
                <a:lnTo>
                  <a:pt x="191" y="770"/>
                </a:lnTo>
                <a:lnTo>
                  <a:pt x="192" y="770"/>
                </a:lnTo>
                <a:lnTo>
                  <a:pt x="192" y="768"/>
                </a:lnTo>
                <a:lnTo>
                  <a:pt x="194" y="768"/>
                </a:lnTo>
                <a:lnTo>
                  <a:pt x="196" y="768"/>
                </a:lnTo>
                <a:lnTo>
                  <a:pt x="196" y="770"/>
                </a:lnTo>
                <a:lnTo>
                  <a:pt x="196" y="772"/>
                </a:lnTo>
                <a:lnTo>
                  <a:pt x="194" y="772"/>
                </a:lnTo>
                <a:lnTo>
                  <a:pt x="194" y="773"/>
                </a:lnTo>
                <a:lnTo>
                  <a:pt x="192" y="773"/>
                </a:lnTo>
                <a:lnTo>
                  <a:pt x="192" y="775"/>
                </a:lnTo>
                <a:lnTo>
                  <a:pt x="191" y="775"/>
                </a:lnTo>
                <a:lnTo>
                  <a:pt x="189" y="775"/>
                </a:lnTo>
                <a:lnTo>
                  <a:pt x="191" y="773"/>
                </a:lnTo>
                <a:lnTo>
                  <a:pt x="189" y="773"/>
                </a:lnTo>
                <a:lnTo>
                  <a:pt x="189" y="775"/>
                </a:lnTo>
                <a:lnTo>
                  <a:pt x="188" y="775"/>
                </a:lnTo>
                <a:lnTo>
                  <a:pt x="188" y="773"/>
                </a:lnTo>
                <a:lnTo>
                  <a:pt x="186" y="773"/>
                </a:lnTo>
                <a:lnTo>
                  <a:pt x="186" y="772"/>
                </a:lnTo>
                <a:lnTo>
                  <a:pt x="188" y="772"/>
                </a:lnTo>
                <a:lnTo>
                  <a:pt x="186" y="772"/>
                </a:lnTo>
                <a:lnTo>
                  <a:pt x="188" y="772"/>
                </a:lnTo>
                <a:lnTo>
                  <a:pt x="188" y="770"/>
                </a:lnTo>
                <a:lnTo>
                  <a:pt x="188" y="768"/>
                </a:lnTo>
                <a:lnTo>
                  <a:pt x="189" y="768"/>
                </a:lnTo>
                <a:close/>
                <a:moveTo>
                  <a:pt x="224" y="768"/>
                </a:moveTo>
                <a:lnTo>
                  <a:pt x="224" y="770"/>
                </a:lnTo>
                <a:lnTo>
                  <a:pt x="224" y="768"/>
                </a:lnTo>
                <a:lnTo>
                  <a:pt x="223" y="768"/>
                </a:lnTo>
                <a:lnTo>
                  <a:pt x="223" y="767"/>
                </a:lnTo>
                <a:lnTo>
                  <a:pt x="224" y="767"/>
                </a:lnTo>
                <a:lnTo>
                  <a:pt x="224" y="768"/>
                </a:lnTo>
                <a:close/>
                <a:moveTo>
                  <a:pt x="231" y="767"/>
                </a:moveTo>
                <a:lnTo>
                  <a:pt x="229" y="767"/>
                </a:lnTo>
                <a:lnTo>
                  <a:pt x="231" y="767"/>
                </a:lnTo>
                <a:close/>
                <a:moveTo>
                  <a:pt x="224" y="767"/>
                </a:moveTo>
                <a:lnTo>
                  <a:pt x="223" y="767"/>
                </a:lnTo>
                <a:lnTo>
                  <a:pt x="224" y="765"/>
                </a:lnTo>
                <a:lnTo>
                  <a:pt x="224" y="767"/>
                </a:lnTo>
                <a:close/>
                <a:moveTo>
                  <a:pt x="232" y="767"/>
                </a:moveTo>
                <a:lnTo>
                  <a:pt x="232" y="768"/>
                </a:lnTo>
                <a:lnTo>
                  <a:pt x="232" y="770"/>
                </a:lnTo>
                <a:lnTo>
                  <a:pt x="232" y="768"/>
                </a:lnTo>
                <a:lnTo>
                  <a:pt x="231" y="768"/>
                </a:lnTo>
                <a:lnTo>
                  <a:pt x="231" y="767"/>
                </a:lnTo>
                <a:lnTo>
                  <a:pt x="232" y="767"/>
                </a:lnTo>
                <a:lnTo>
                  <a:pt x="232" y="765"/>
                </a:lnTo>
                <a:lnTo>
                  <a:pt x="232" y="767"/>
                </a:lnTo>
                <a:close/>
                <a:moveTo>
                  <a:pt x="191" y="765"/>
                </a:moveTo>
                <a:lnTo>
                  <a:pt x="192" y="765"/>
                </a:lnTo>
                <a:lnTo>
                  <a:pt x="192" y="767"/>
                </a:lnTo>
                <a:lnTo>
                  <a:pt x="192" y="765"/>
                </a:lnTo>
                <a:lnTo>
                  <a:pt x="192" y="767"/>
                </a:lnTo>
                <a:lnTo>
                  <a:pt x="191" y="767"/>
                </a:lnTo>
                <a:lnTo>
                  <a:pt x="191" y="765"/>
                </a:lnTo>
                <a:close/>
                <a:moveTo>
                  <a:pt x="234" y="765"/>
                </a:moveTo>
                <a:lnTo>
                  <a:pt x="234" y="767"/>
                </a:lnTo>
                <a:lnTo>
                  <a:pt x="232" y="765"/>
                </a:lnTo>
                <a:lnTo>
                  <a:pt x="234" y="765"/>
                </a:lnTo>
                <a:close/>
                <a:moveTo>
                  <a:pt x="207" y="764"/>
                </a:moveTo>
                <a:lnTo>
                  <a:pt x="205" y="765"/>
                </a:lnTo>
                <a:lnTo>
                  <a:pt x="207" y="765"/>
                </a:lnTo>
                <a:lnTo>
                  <a:pt x="205" y="765"/>
                </a:lnTo>
                <a:lnTo>
                  <a:pt x="205" y="767"/>
                </a:lnTo>
                <a:lnTo>
                  <a:pt x="204" y="767"/>
                </a:lnTo>
                <a:lnTo>
                  <a:pt x="204" y="768"/>
                </a:lnTo>
                <a:lnTo>
                  <a:pt x="202" y="768"/>
                </a:lnTo>
                <a:lnTo>
                  <a:pt x="202" y="767"/>
                </a:lnTo>
                <a:lnTo>
                  <a:pt x="200" y="767"/>
                </a:lnTo>
                <a:lnTo>
                  <a:pt x="202" y="767"/>
                </a:lnTo>
                <a:lnTo>
                  <a:pt x="202" y="765"/>
                </a:lnTo>
                <a:lnTo>
                  <a:pt x="204" y="765"/>
                </a:lnTo>
                <a:lnTo>
                  <a:pt x="205" y="765"/>
                </a:lnTo>
                <a:lnTo>
                  <a:pt x="205" y="764"/>
                </a:lnTo>
                <a:lnTo>
                  <a:pt x="207" y="764"/>
                </a:lnTo>
                <a:close/>
                <a:moveTo>
                  <a:pt x="223" y="764"/>
                </a:moveTo>
                <a:lnTo>
                  <a:pt x="224" y="764"/>
                </a:lnTo>
                <a:lnTo>
                  <a:pt x="224" y="765"/>
                </a:lnTo>
                <a:lnTo>
                  <a:pt x="223" y="765"/>
                </a:lnTo>
                <a:lnTo>
                  <a:pt x="221" y="765"/>
                </a:lnTo>
                <a:lnTo>
                  <a:pt x="223" y="765"/>
                </a:lnTo>
                <a:lnTo>
                  <a:pt x="223" y="764"/>
                </a:lnTo>
                <a:close/>
                <a:moveTo>
                  <a:pt x="196" y="764"/>
                </a:moveTo>
                <a:lnTo>
                  <a:pt x="196" y="765"/>
                </a:lnTo>
                <a:lnTo>
                  <a:pt x="196" y="767"/>
                </a:lnTo>
                <a:lnTo>
                  <a:pt x="194" y="767"/>
                </a:lnTo>
                <a:lnTo>
                  <a:pt x="192" y="767"/>
                </a:lnTo>
                <a:lnTo>
                  <a:pt x="194" y="765"/>
                </a:lnTo>
                <a:lnTo>
                  <a:pt x="192" y="765"/>
                </a:lnTo>
                <a:lnTo>
                  <a:pt x="192" y="764"/>
                </a:lnTo>
                <a:lnTo>
                  <a:pt x="194" y="764"/>
                </a:lnTo>
                <a:lnTo>
                  <a:pt x="194" y="762"/>
                </a:lnTo>
                <a:lnTo>
                  <a:pt x="196" y="764"/>
                </a:lnTo>
                <a:close/>
                <a:moveTo>
                  <a:pt x="224" y="762"/>
                </a:moveTo>
                <a:lnTo>
                  <a:pt x="224" y="764"/>
                </a:lnTo>
                <a:lnTo>
                  <a:pt x="224" y="762"/>
                </a:lnTo>
                <a:close/>
                <a:moveTo>
                  <a:pt x="223" y="762"/>
                </a:moveTo>
                <a:lnTo>
                  <a:pt x="223" y="764"/>
                </a:lnTo>
                <a:lnTo>
                  <a:pt x="223" y="762"/>
                </a:lnTo>
                <a:lnTo>
                  <a:pt x="223" y="760"/>
                </a:lnTo>
                <a:lnTo>
                  <a:pt x="223" y="762"/>
                </a:lnTo>
                <a:close/>
                <a:moveTo>
                  <a:pt x="215" y="760"/>
                </a:moveTo>
                <a:lnTo>
                  <a:pt x="215" y="762"/>
                </a:lnTo>
                <a:lnTo>
                  <a:pt x="215" y="764"/>
                </a:lnTo>
                <a:lnTo>
                  <a:pt x="215" y="765"/>
                </a:lnTo>
                <a:lnTo>
                  <a:pt x="213" y="765"/>
                </a:lnTo>
                <a:lnTo>
                  <a:pt x="215" y="765"/>
                </a:lnTo>
                <a:lnTo>
                  <a:pt x="213" y="765"/>
                </a:lnTo>
                <a:lnTo>
                  <a:pt x="215" y="765"/>
                </a:lnTo>
                <a:lnTo>
                  <a:pt x="215" y="764"/>
                </a:lnTo>
                <a:lnTo>
                  <a:pt x="213" y="764"/>
                </a:lnTo>
                <a:lnTo>
                  <a:pt x="213" y="762"/>
                </a:lnTo>
                <a:lnTo>
                  <a:pt x="213" y="760"/>
                </a:lnTo>
                <a:lnTo>
                  <a:pt x="213" y="759"/>
                </a:lnTo>
                <a:lnTo>
                  <a:pt x="215" y="759"/>
                </a:lnTo>
                <a:lnTo>
                  <a:pt x="215" y="760"/>
                </a:lnTo>
                <a:close/>
                <a:moveTo>
                  <a:pt x="196" y="757"/>
                </a:moveTo>
                <a:lnTo>
                  <a:pt x="197" y="759"/>
                </a:lnTo>
                <a:lnTo>
                  <a:pt x="196" y="759"/>
                </a:lnTo>
                <a:lnTo>
                  <a:pt x="196" y="757"/>
                </a:lnTo>
                <a:lnTo>
                  <a:pt x="196" y="759"/>
                </a:lnTo>
                <a:lnTo>
                  <a:pt x="196" y="757"/>
                </a:lnTo>
                <a:close/>
                <a:moveTo>
                  <a:pt x="194" y="756"/>
                </a:moveTo>
                <a:lnTo>
                  <a:pt x="194" y="757"/>
                </a:lnTo>
                <a:lnTo>
                  <a:pt x="196" y="757"/>
                </a:lnTo>
                <a:lnTo>
                  <a:pt x="194" y="757"/>
                </a:lnTo>
                <a:lnTo>
                  <a:pt x="194" y="759"/>
                </a:lnTo>
                <a:lnTo>
                  <a:pt x="194" y="757"/>
                </a:lnTo>
                <a:lnTo>
                  <a:pt x="194" y="759"/>
                </a:lnTo>
                <a:lnTo>
                  <a:pt x="194" y="757"/>
                </a:lnTo>
                <a:lnTo>
                  <a:pt x="194" y="756"/>
                </a:lnTo>
                <a:close/>
                <a:moveTo>
                  <a:pt x="104" y="756"/>
                </a:moveTo>
                <a:lnTo>
                  <a:pt x="103" y="756"/>
                </a:lnTo>
                <a:lnTo>
                  <a:pt x="104" y="756"/>
                </a:lnTo>
                <a:lnTo>
                  <a:pt x="104" y="754"/>
                </a:lnTo>
                <a:lnTo>
                  <a:pt x="104" y="756"/>
                </a:lnTo>
                <a:close/>
                <a:moveTo>
                  <a:pt x="196" y="754"/>
                </a:moveTo>
                <a:lnTo>
                  <a:pt x="196" y="756"/>
                </a:lnTo>
                <a:lnTo>
                  <a:pt x="196" y="754"/>
                </a:lnTo>
                <a:lnTo>
                  <a:pt x="194" y="754"/>
                </a:lnTo>
                <a:lnTo>
                  <a:pt x="194" y="756"/>
                </a:lnTo>
                <a:lnTo>
                  <a:pt x="194" y="754"/>
                </a:lnTo>
                <a:lnTo>
                  <a:pt x="194" y="752"/>
                </a:lnTo>
                <a:lnTo>
                  <a:pt x="196" y="752"/>
                </a:lnTo>
                <a:lnTo>
                  <a:pt x="196" y="754"/>
                </a:lnTo>
                <a:close/>
                <a:moveTo>
                  <a:pt x="189" y="752"/>
                </a:moveTo>
                <a:lnTo>
                  <a:pt x="188" y="752"/>
                </a:lnTo>
                <a:lnTo>
                  <a:pt x="189" y="752"/>
                </a:lnTo>
                <a:close/>
                <a:moveTo>
                  <a:pt x="106" y="744"/>
                </a:moveTo>
                <a:lnTo>
                  <a:pt x="108" y="744"/>
                </a:lnTo>
                <a:lnTo>
                  <a:pt x="106" y="744"/>
                </a:lnTo>
                <a:lnTo>
                  <a:pt x="106" y="746"/>
                </a:lnTo>
                <a:lnTo>
                  <a:pt x="106" y="744"/>
                </a:lnTo>
                <a:close/>
                <a:moveTo>
                  <a:pt x="108" y="744"/>
                </a:moveTo>
                <a:lnTo>
                  <a:pt x="109" y="744"/>
                </a:lnTo>
                <a:lnTo>
                  <a:pt x="108" y="744"/>
                </a:lnTo>
                <a:close/>
                <a:moveTo>
                  <a:pt x="112" y="738"/>
                </a:moveTo>
                <a:lnTo>
                  <a:pt x="114" y="740"/>
                </a:lnTo>
                <a:lnTo>
                  <a:pt x="114" y="738"/>
                </a:lnTo>
                <a:lnTo>
                  <a:pt x="114" y="740"/>
                </a:lnTo>
                <a:lnTo>
                  <a:pt x="112" y="740"/>
                </a:lnTo>
                <a:lnTo>
                  <a:pt x="112" y="738"/>
                </a:lnTo>
                <a:close/>
                <a:moveTo>
                  <a:pt x="354" y="738"/>
                </a:moveTo>
                <a:lnTo>
                  <a:pt x="356" y="738"/>
                </a:lnTo>
                <a:lnTo>
                  <a:pt x="354" y="738"/>
                </a:lnTo>
                <a:lnTo>
                  <a:pt x="354" y="740"/>
                </a:lnTo>
                <a:lnTo>
                  <a:pt x="354" y="738"/>
                </a:lnTo>
                <a:lnTo>
                  <a:pt x="352" y="738"/>
                </a:lnTo>
                <a:lnTo>
                  <a:pt x="354" y="738"/>
                </a:lnTo>
                <a:close/>
                <a:moveTo>
                  <a:pt x="120" y="735"/>
                </a:moveTo>
                <a:lnTo>
                  <a:pt x="120" y="736"/>
                </a:lnTo>
                <a:lnTo>
                  <a:pt x="119" y="736"/>
                </a:lnTo>
                <a:lnTo>
                  <a:pt x="119" y="735"/>
                </a:lnTo>
                <a:lnTo>
                  <a:pt x="120" y="735"/>
                </a:lnTo>
                <a:close/>
                <a:moveTo>
                  <a:pt x="114" y="735"/>
                </a:moveTo>
                <a:lnTo>
                  <a:pt x="116" y="735"/>
                </a:lnTo>
                <a:lnTo>
                  <a:pt x="114" y="735"/>
                </a:lnTo>
                <a:lnTo>
                  <a:pt x="114" y="736"/>
                </a:lnTo>
                <a:lnTo>
                  <a:pt x="116" y="736"/>
                </a:lnTo>
                <a:lnTo>
                  <a:pt x="114" y="736"/>
                </a:lnTo>
                <a:lnTo>
                  <a:pt x="116" y="736"/>
                </a:lnTo>
                <a:lnTo>
                  <a:pt x="116" y="738"/>
                </a:lnTo>
                <a:lnTo>
                  <a:pt x="114" y="738"/>
                </a:lnTo>
                <a:lnTo>
                  <a:pt x="114" y="736"/>
                </a:lnTo>
                <a:lnTo>
                  <a:pt x="114" y="738"/>
                </a:lnTo>
                <a:lnTo>
                  <a:pt x="114" y="736"/>
                </a:lnTo>
                <a:lnTo>
                  <a:pt x="114" y="738"/>
                </a:lnTo>
                <a:lnTo>
                  <a:pt x="114" y="736"/>
                </a:lnTo>
                <a:lnTo>
                  <a:pt x="112" y="736"/>
                </a:lnTo>
                <a:lnTo>
                  <a:pt x="114" y="736"/>
                </a:lnTo>
                <a:lnTo>
                  <a:pt x="112" y="736"/>
                </a:lnTo>
                <a:lnTo>
                  <a:pt x="112" y="735"/>
                </a:lnTo>
                <a:lnTo>
                  <a:pt x="114" y="735"/>
                </a:lnTo>
                <a:close/>
                <a:moveTo>
                  <a:pt x="124" y="735"/>
                </a:moveTo>
                <a:lnTo>
                  <a:pt x="124" y="736"/>
                </a:lnTo>
                <a:lnTo>
                  <a:pt x="124" y="738"/>
                </a:lnTo>
                <a:lnTo>
                  <a:pt x="124" y="740"/>
                </a:lnTo>
                <a:lnTo>
                  <a:pt x="124" y="741"/>
                </a:lnTo>
                <a:lnTo>
                  <a:pt x="124" y="743"/>
                </a:lnTo>
                <a:lnTo>
                  <a:pt x="122" y="743"/>
                </a:lnTo>
                <a:lnTo>
                  <a:pt x="124" y="743"/>
                </a:lnTo>
                <a:lnTo>
                  <a:pt x="122" y="743"/>
                </a:lnTo>
                <a:lnTo>
                  <a:pt x="122" y="744"/>
                </a:lnTo>
                <a:lnTo>
                  <a:pt x="122" y="746"/>
                </a:lnTo>
                <a:lnTo>
                  <a:pt x="120" y="746"/>
                </a:lnTo>
                <a:lnTo>
                  <a:pt x="122" y="746"/>
                </a:lnTo>
                <a:lnTo>
                  <a:pt x="122" y="748"/>
                </a:lnTo>
                <a:lnTo>
                  <a:pt x="122" y="749"/>
                </a:lnTo>
                <a:lnTo>
                  <a:pt x="120" y="749"/>
                </a:lnTo>
                <a:lnTo>
                  <a:pt x="119" y="749"/>
                </a:lnTo>
                <a:lnTo>
                  <a:pt x="117" y="749"/>
                </a:lnTo>
                <a:lnTo>
                  <a:pt x="117" y="748"/>
                </a:lnTo>
                <a:lnTo>
                  <a:pt x="117" y="746"/>
                </a:lnTo>
                <a:lnTo>
                  <a:pt x="116" y="746"/>
                </a:lnTo>
                <a:lnTo>
                  <a:pt x="117" y="746"/>
                </a:lnTo>
                <a:lnTo>
                  <a:pt x="116" y="746"/>
                </a:lnTo>
                <a:lnTo>
                  <a:pt x="116" y="744"/>
                </a:lnTo>
                <a:lnTo>
                  <a:pt x="116" y="746"/>
                </a:lnTo>
                <a:lnTo>
                  <a:pt x="116" y="748"/>
                </a:lnTo>
                <a:lnTo>
                  <a:pt x="116" y="749"/>
                </a:lnTo>
                <a:lnTo>
                  <a:pt x="114" y="749"/>
                </a:lnTo>
                <a:lnTo>
                  <a:pt x="112" y="749"/>
                </a:lnTo>
                <a:lnTo>
                  <a:pt x="112" y="748"/>
                </a:lnTo>
                <a:lnTo>
                  <a:pt x="112" y="749"/>
                </a:lnTo>
                <a:lnTo>
                  <a:pt x="112" y="748"/>
                </a:lnTo>
                <a:lnTo>
                  <a:pt x="112" y="749"/>
                </a:lnTo>
                <a:lnTo>
                  <a:pt x="112" y="751"/>
                </a:lnTo>
                <a:lnTo>
                  <a:pt x="114" y="751"/>
                </a:lnTo>
                <a:lnTo>
                  <a:pt x="116" y="751"/>
                </a:lnTo>
                <a:lnTo>
                  <a:pt x="116" y="752"/>
                </a:lnTo>
                <a:lnTo>
                  <a:pt x="116" y="754"/>
                </a:lnTo>
                <a:lnTo>
                  <a:pt x="116" y="756"/>
                </a:lnTo>
                <a:lnTo>
                  <a:pt x="116" y="754"/>
                </a:lnTo>
                <a:lnTo>
                  <a:pt x="116" y="752"/>
                </a:lnTo>
                <a:lnTo>
                  <a:pt x="117" y="752"/>
                </a:lnTo>
                <a:lnTo>
                  <a:pt x="119" y="751"/>
                </a:lnTo>
                <a:lnTo>
                  <a:pt x="120" y="751"/>
                </a:lnTo>
                <a:lnTo>
                  <a:pt x="122" y="751"/>
                </a:lnTo>
                <a:lnTo>
                  <a:pt x="124" y="751"/>
                </a:lnTo>
                <a:lnTo>
                  <a:pt x="124" y="752"/>
                </a:lnTo>
                <a:lnTo>
                  <a:pt x="122" y="752"/>
                </a:lnTo>
                <a:lnTo>
                  <a:pt x="122" y="754"/>
                </a:lnTo>
                <a:lnTo>
                  <a:pt x="120" y="754"/>
                </a:lnTo>
                <a:lnTo>
                  <a:pt x="120" y="756"/>
                </a:lnTo>
                <a:lnTo>
                  <a:pt x="119" y="756"/>
                </a:lnTo>
                <a:lnTo>
                  <a:pt x="119" y="757"/>
                </a:lnTo>
                <a:lnTo>
                  <a:pt x="119" y="756"/>
                </a:lnTo>
                <a:lnTo>
                  <a:pt x="120" y="756"/>
                </a:lnTo>
                <a:lnTo>
                  <a:pt x="122" y="756"/>
                </a:lnTo>
                <a:lnTo>
                  <a:pt x="122" y="754"/>
                </a:lnTo>
                <a:lnTo>
                  <a:pt x="124" y="754"/>
                </a:lnTo>
                <a:lnTo>
                  <a:pt x="125" y="754"/>
                </a:lnTo>
                <a:lnTo>
                  <a:pt x="125" y="756"/>
                </a:lnTo>
                <a:lnTo>
                  <a:pt x="124" y="756"/>
                </a:lnTo>
                <a:lnTo>
                  <a:pt x="125" y="756"/>
                </a:lnTo>
                <a:lnTo>
                  <a:pt x="125" y="757"/>
                </a:lnTo>
                <a:lnTo>
                  <a:pt x="125" y="756"/>
                </a:lnTo>
                <a:lnTo>
                  <a:pt x="125" y="754"/>
                </a:lnTo>
                <a:lnTo>
                  <a:pt x="125" y="752"/>
                </a:lnTo>
                <a:lnTo>
                  <a:pt x="127" y="752"/>
                </a:lnTo>
                <a:lnTo>
                  <a:pt x="127" y="754"/>
                </a:lnTo>
                <a:lnTo>
                  <a:pt x="127" y="756"/>
                </a:lnTo>
                <a:lnTo>
                  <a:pt x="128" y="754"/>
                </a:lnTo>
                <a:lnTo>
                  <a:pt x="127" y="754"/>
                </a:lnTo>
                <a:lnTo>
                  <a:pt x="127" y="752"/>
                </a:lnTo>
                <a:lnTo>
                  <a:pt x="128" y="752"/>
                </a:lnTo>
                <a:lnTo>
                  <a:pt x="128" y="751"/>
                </a:lnTo>
                <a:lnTo>
                  <a:pt x="130" y="751"/>
                </a:lnTo>
                <a:lnTo>
                  <a:pt x="130" y="752"/>
                </a:lnTo>
                <a:lnTo>
                  <a:pt x="130" y="751"/>
                </a:lnTo>
                <a:lnTo>
                  <a:pt x="132" y="751"/>
                </a:lnTo>
                <a:lnTo>
                  <a:pt x="133" y="751"/>
                </a:lnTo>
                <a:lnTo>
                  <a:pt x="135" y="751"/>
                </a:lnTo>
                <a:lnTo>
                  <a:pt x="136" y="751"/>
                </a:lnTo>
                <a:lnTo>
                  <a:pt x="138" y="752"/>
                </a:lnTo>
                <a:lnTo>
                  <a:pt x="138" y="751"/>
                </a:lnTo>
                <a:lnTo>
                  <a:pt x="138" y="752"/>
                </a:lnTo>
                <a:lnTo>
                  <a:pt x="138" y="751"/>
                </a:lnTo>
                <a:lnTo>
                  <a:pt x="140" y="751"/>
                </a:lnTo>
                <a:lnTo>
                  <a:pt x="140" y="752"/>
                </a:lnTo>
                <a:lnTo>
                  <a:pt x="140" y="751"/>
                </a:lnTo>
                <a:lnTo>
                  <a:pt x="140" y="752"/>
                </a:lnTo>
                <a:lnTo>
                  <a:pt x="140" y="751"/>
                </a:lnTo>
                <a:lnTo>
                  <a:pt x="140" y="752"/>
                </a:lnTo>
                <a:lnTo>
                  <a:pt x="141" y="751"/>
                </a:lnTo>
                <a:lnTo>
                  <a:pt x="141" y="752"/>
                </a:lnTo>
                <a:lnTo>
                  <a:pt x="143" y="752"/>
                </a:lnTo>
                <a:lnTo>
                  <a:pt x="144" y="752"/>
                </a:lnTo>
                <a:lnTo>
                  <a:pt x="146" y="752"/>
                </a:lnTo>
                <a:lnTo>
                  <a:pt x="148" y="752"/>
                </a:lnTo>
                <a:lnTo>
                  <a:pt x="149" y="752"/>
                </a:lnTo>
                <a:lnTo>
                  <a:pt x="151" y="752"/>
                </a:lnTo>
                <a:lnTo>
                  <a:pt x="152" y="752"/>
                </a:lnTo>
                <a:lnTo>
                  <a:pt x="154" y="752"/>
                </a:lnTo>
                <a:lnTo>
                  <a:pt x="156" y="752"/>
                </a:lnTo>
                <a:lnTo>
                  <a:pt x="157" y="752"/>
                </a:lnTo>
                <a:lnTo>
                  <a:pt x="157" y="754"/>
                </a:lnTo>
                <a:lnTo>
                  <a:pt x="157" y="752"/>
                </a:lnTo>
                <a:lnTo>
                  <a:pt x="157" y="754"/>
                </a:lnTo>
                <a:lnTo>
                  <a:pt x="159" y="754"/>
                </a:lnTo>
                <a:lnTo>
                  <a:pt x="160" y="754"/>
                </a:lnTo>
                <a:lnTo>
                  <a:pt x="160" y="752"/>
                </a:lnTo>
                <a:lnTo>
                  <a:pt x="162" y="754"/>
                </a:lnTo>
                <a:lnTo>
                  <a:pt x="162" y="756"/>
                </a:lnTo>
                <a:lnTo>
                  <a:pt x="162" y="757"/>
                </a:lnTo>
                <a:lnTo>
                  <a:pt x="162" y="756"/>
                </a:lnTo>
                <a:lnTo>
                  <a:pt x="160" y="756"/>
                </a:lnTo>
                <a:lnTo>
                  <a:pt x="162" y="756"/>
                </a:lnTo>
                <a:lnTo>
                  <a:pt x="162" y="757"/>
                </a:lnTo>
                <a:lnTo>
                  <a:pt x="162" y="759"/>
                </a:lnTo>
                <a:lnTo>
                  <a:pt x="164" y="759"/>
                </a:lnTo>
                <a:lnTo>
                  <a:pt x="164" y="760"/>
                </a:lnTo>
                <a:lnTo>
                  <a:pt x="165" y="760"/>
                </a:lnTo>
                <a:lnTo>
                  <a:pt x="165" y="762"/>
                </a:lnTo>
                <a:lnTo>
                  <a:pt x="167" y="762"/>
                </a:lnTo>
                <a:lnTo>
                  <a:pt x="167" y="764"/>
                </a:lnTo>
                <a:lnTo>
                  <a:pt x="168" y="764"/>
                </a:lnTo>
                <a:lnTo>
                  <a:pt x="168" y="765"/>
                </a:lnTo>
                <a:lnTo>
                  <a:pt x="168" y="767"/>
                </a:lnTo>
                <a:lnTo>
                  <a:pt x="170" y="767"/>
                </a:lnTo>
                <a:lnTo>
                  <a:pt x="172" y="768"/>
                </a:lnTo>
                <a:lnTo>
                  <a:pt x="172" y="770"/>
                </a:lnTo>
                <a:lnTo>
                  <a:pt x="173" y="770"/>
                </a:lnTo>
                <a:lnTo>
                  <a:pt x="172" y="770"/>
                </a:lnTo>
                <a:lnTo>
                  <a:pt x="173" y="770"/>
                </a:lnTo>
                <a:lnTo>
                  <a:pt x="172" y="770"/>
                </a:lnTo>
                <a:lnTo>
                  <a:pt x="173" y="772"/>
                </a:lnTo>
                <a:lnTo>
                  <a:pt x="173" y="773"/>
                </a:lnTo>
                <a:lnTo>
                  <a:pt x="173" y="775"/>
                </a:lnTo>
                <a:lnTo>
                  <a:pt x="175" y="775"/>
                </a:lnTo>
                <a:lnTo>
                  <a:pt x="175" y="776"/>
                </a:lnTo>
                <a:lnTo>
                  <a:pt x="175" y="778"/>
                </a:lnTo>
                <a:lnTo>
                  <a:pt x="175" y="780"/>
                </a:lnTo>
                <a:lnTo>
                  <a:pt x="175" y="781"/>
                </a:lnTo>
                <a:lnTo>
                  <a:pt x="175" y="783"/>
                </a:lnTo>
                <a:lnTo>
                  <a:pt x="176" y="783"/>
                </a:lnTo>
                <a:lnTo>
                  <a:pt x="175" y="783"/>
                </a:lnTo>
                <a:lnTo>
                  <a:pt x="176" y="783"/>
                </a:lnTo>
                <a:lnTo>
                  <a:pt x="176" y="784"/>
                </a:lnTo>
                <a:lnTo>
                  <a:pt x="176" y="786"/>
                </a:lnTo>
                <a:lnTo>
                  <a:pt x="178" y="786"/>
                </a:lnTo>
                <a:lnTo>
                  <a:pt x="178" y="788"/>
                </a:lnTo>
                <a:lnTo>
                  <a:pt x="178" y="789"/>
                </a:lnTo>
                <a:lnTo>
                  <a:pt x="178" y="791"/>
                </a:lnTo>
                <a:lnTo>
                  <a:pt x="178" y="792"/>
                </a:lnTo>
                <a:lnTo>
                  <a:pt x="176" y="794"/>
                </a:lnTo>
                <a:lnTo>
                  <a:pt x="178" y="794"/>
                </a:lnTo>
                <a:lnTo>
                  <a:pt x="176" y="794"/>
                </a:lnTo>
                <a:lnTo>
                  <a:pt x="178" y="794"/>
                </a:lnTo>
                <a:lnTo>
                  <a:pt x="178" y="796"/>
                </a:lnTo>
                <a:lnTo>
                  <a:pt x="176" y="796"/>
                </a:lnTo>
                <a:lnTo>
                  <a:pt x="176" y="797"/>
                </a:lnTo>
                <a:lnTo>
                  <a:pt x="175" y="799"/>
                </a:lnTo>
                <a:lnTo>
                  <a:pt x="175" y="800"/>
                </a:lnTo>
                <a:lnTo>
                  <a:pt x="175" y="802"/>
                </a:lnTo>
                <a:lnTo>
                  <a:pt x="175" y="804"/>
                </a:lnTo>
                <a:lnTo>
                  <a:pt x="175" y="802"/>
                </a:lnTo>
                <a:lnTo>
                  <a:pt x="173" y="804"/>
                </a:lnTo>
                <a:lnTo>
                  <a:pt x="172" y="804"/>
                </a:lnTo>
                <a:lnTo>
                  <a:pt x="170" y="804"/>
                </a:lnTo>
                <a:lnTo>
                  <a:pt x="168" y="804"/>
                </a:lnTo>
                <a:lnTo>
                  <a:pt x="167" y="804"/>
                </a:lnTo>
                <a:lnTo>
                  <a:pt x="165" y="805"/>
                </a:lnTo>
                <a:lnTo>
                  <a:pt x="165" y="807"/>
                </a:lnTo>
                <a:lnTo>
                  <a:pt x="167" y="807"/>
                </a:lnTo>
                <a:lnTo>
                  <a:pt x="167" y="805"/>
                </a:lnTo>
                <a:lnTo>
                  <a:pt x="168" y="807"/>
                </a:lnTo>
                <a:lnTo>
                  <a:pt x="168" y="805"/>
                </a:lnTo>
                <a:lnTo>
                  <a:pt x="170" y="805"/>
                </a:lnTo>
                <a:lnTo>
                  <a:pt x="170" y="807"/>
                </a:lnTo>
                <a:lnTo>
                  <a:pt x="172" y="807"/>
                </a:lnTo>
                <a:lnTo>
                  <a:pt x="173" y="807"/>
                </a:lnTo>
                <a:lnTo>
                  <a:pt x="175" y="808"/>
                </a:lnTo>
                <a:lnTo>
                  <a:pt x="173" y="808"/>
                </a:lnTo>
                <a:lnTo>
                  <a:pt x="175" y="808"/>
                </a:lnTo>
                <a:lnTo>
                  <a:pt x="175" y="810"/>
                </a:lnTo>
                <a:lnTo>
                  <a:pt x="176" y="810"/>
                </a:lnTo>
                <a:lnTo>
                  <a:pt x="176" y="812"/>
                </a:lnTo>
                <a:lnTo>
                  <a:pt x="176" y="813"/>
                </a:lnTo>
                <a:lnTo>
                  <a:pt x="178" y="815"/>
                </a:lnTo>
                <a:lnTo>
                  <a:pt x="178" y="816"/>
                </a:lnTo>
                <a:lnTo>
                  <a:pt x="180" y="816"/>
                </a:lnTo>
                <a:lnTo>
                  <a:pt x="180" y="818"/>
                </a:lnTo>
                <a:lnTo>
                  <a:pt x="180" y="820"/>
                </a:lnTo>
                <a:lnTo>
                  <a:pt x="180" y="821"/>
                </a:lnTo>
                <a:lnTo>
                  <a:pt x="181" y="821"/>
                </a:lnTo>
                <a:lnTo>
                  <a:pt x="181" y="823"/>
                </a:lnTo>
                <a:lnTo>
                  <a:pt x="181" y="824"/>
                </a:lnTo>
                <a:lnTo>
                  <a:pt x="181" y="826"/>
                </a:lnTo>
                <a:lnTo>
                  <a:pt x="181" y="828"/>
                </a:lnTo>
                <a:lnTo>
                  <a:pt x="181" y="829"/>
                </a:lnTo>
                <a:lnTo>
                  <a:pt x="183" y="829"/>
                </a:lnTo>
                <a:lnTo>
                  <a:pt x="183" y="831"/>
                </a:lnTo>
                <a:lnTo>
                  <a:pt x="183" y="832"/>
                </a:lnTo>
                <a:lnTo>
                  <a:pt x="183" y="834"/>
                </a:lnTo>
                <a:lnTo>
                  <a:pt x="183" y="836"/>
                </a:lnTo>
                <a:lnTo>
                  <a:pt x="183" y="837"/>
                </a:lnTo>
                <a:lnTo>
                  <a:pt x="183" y="839"/>
                </a:lnTo>
                <a:lnTo>
                  <a:pt x="183" y="840"/>
                </a:lnTo>
                <a:lnTo>
                  <a:pt x="183" y="842"/>
                </a:lnTo>
                <a:lnTo>
                  <a:pt x="183" y="844"/>
                </a:lnTo>
                <a:lnTo>
                  <a:pt x="181" y="844"/>
                </a:lnTo>
                <a:lnTo>
                  <a:pt x="181" y="845"/>
                </a:lnTo>
                <a:lnTo>
                  <a:pt x="180" y="845"/>
                </a:lnTo>
                <a:lnTo>
                  <a:pt x="181" y="845"/>
                </a:lnTo>
                <a:lnTo>
                  <a:pt x="180" y="845"/>
                </a:lnTo>
                <a:lnTo>
                  <a:pt x="180" y="847"/>
                </a:lnTo>
                <a:lnTo>
                  <a:pt x="178" y="847"/>
                </a:lnTo>
                <a:lnTo>
                  <a:pt x="178" y="848"/>
                </a:lnTo>
                <a:lnTo>
                  <a:pt x="180" y="848"/>
                </a:lnTo>
                <a:lnTo>
                  <a:pt x="180" y="850"/>
                </a:lnTo>
                <a:lnTo>
                  <a:pt x="180" y="852"/>
                </a:lnTo>
                <a:lnTo>
                  <a:pt x="178" y="852"/>
                </a:lnTo>
                <a:lnTo>
                  <a:pt x="178" y="850"/>
                </a:lnTo>
                <a:lnTo>
                  <a:pt x="178" y="852"/>
                </a:lnTo>
                <a:lnTo>
                  <a:pt x="176" y="853"/>
                </a:lnTo>
                <a:lnTo>
                  <a:pt x="178" y="853"/>
                </a:lnTo>
                <a:lnTo>
                  <a:pt x="176" y="853"/>
                </a:lnTo>
                <a:lnTo>
                  <a:pt x="176" y="855"/>
                </a:lnTo>
                <a:lnTo>
                  <a:pt x="176" y="853"/>
                </a:lnTo>
                <a:lnTo>
                  <a:pt x="176" y="855"/>
                </a:lnTo>
                <a:lnTo>
                  <a:pt x="175" y="855"/>
                </a:lnTo>
                <a:lnTo>
                  <a:pt x="175" y="853"/>
                </a:lnTo>
                <a:lnTo>
                  <a:pt x="175" y="855"/>
                </a:lnTo>
                <a:lnTo>
                  <a:pt x="175" y="853"/>
                </a:lnTo>
                <a:lnTo>
                  <a:pt x="173" y="853"/>
                </a:lnTo>
                <a:lnTo>
                  <a:pt x="173" y="852"/>
                </a:lnTo>
                <a:lnTo>
                  <a:pt x="175" y="852"/>
                </a:lnTo>
                <a:lnTo>
                  <a:pt x="173" y="852"/>
                </a:lnTo>
                <a:lnTo>
                  <a:pt x="172" y="852"/>
                </a:lnTo>
                <a:lnTo>
                  <a:pt x="172" y="853"/>
                </a:lnTo>
                <a:lnTo>
                  <a:pt x="170" y="853"/>
                </a:lnTo>
                <a:lnTo>
                  <a:pt x="170" y="852"/>
                </a:lnTo>
                <a:lnTo>
                  <a:pt x="168" y="852"/>
                </a:lnTo>
                <a:lnTo>
                  <a:pt x="168" y="850"/>
                </a:lnTo>
                <a:lnTo>
                  <a:pt x="167" y="850"/>
                </a:lnTo>
                <a:lnTo>
                  <a:pt x="167" y="852"/>
                </a:lnTo>
                <a:lnTo>
                  <a:pt x="168" y="852"/>
                </a:lnTo>
                <a:lnTo>
                  <a:pt x="167" y="852"/>
                </a:lnTo>
                <a:lnTo>
                  <a:pt x="167" y="850"/>
                </a:lnTo>
                <a:lnTo>
                  <a:pt x="167" y="852"/>
                </a:lnTo>
                <a:lnTo>
                  <a:pt x="167" y="850"/>
                </a:lnTo>
                <a:lnTo>
                  <a:pt x="165" y="850"/>
                </a:lnTo>
                <a:lnTo>
                  <a:pt x="167" y="850"/>
                </a:lnTo>
                <a:lnTo>
                  <a:pt x="167" y="848"/>
                </a:lnTo>
                <a:lnTo>
                  <a:pt x="167" y="847"/>
                </a:lnTo>
                <a:lnTo>
                  <a:pt x="165" y="847"/>
                </a:lnTo>
                <a:lnTo>
                  <a:pt x="165" y="848"/>
                </a:lnTo>
                <a:lnTo>
                  <a:pt x="165" y="847"/>
                </a:lnTo>
                <a:lnTo>
                  <a:pt x="165" y="848"/>
                </a:lnTo>
                <a:lnTo>
                  <a:pt x="165" y="847"/>
                </a:lnTo>
                <a:lnTo>
                  <a:pt x="165" y="848"/>
                </a:lnTo>
                <a:lnTo>
                  <a:pt x="164" y="848"/>
                </a:lnTo>
                <a:lnTo>
                  <a:pt x="164" y="847"/>
                </a:lnTo>
                <a:lnTo>
                  <a:pt x="164" y="845"/>
                </a:lnTo>
                <a:lnTo>
                  <a:pt x="162" y="845"/>
                </a:lnTo>
                <a:lnTo>
                  <a:pt x="160" y="845"/>
                </a:lnTo>
                <a:lnTo>
                  <a:pt x="160" y="844"/>
                </a:lnTo>
                <a:lnTo>
                  <a:pt x="162" y="844"/>
                </a:lnTo>
                <a:lnTo>
                  <a:pt x="162" y="842"/>
                </a:lnTo>
                <a:lnTo>
                  <a:pt x="164" y="842"/>
                </a:lnTo>
                <a:lnTo>
                  <a:pt x="162" y="840"/>
                </a:lnTo>
                <a:lnTo>
                  <a:pt x="162" y="839"/>
                </a:lnTo>
                <a:lnTo>
                  <a:pt x="160" y="839"/>
                </a:lnTo>
                <a:lnTo>
                  <a:pt x="159" y="839"/>
                </a:lnTo>
                <a:lnTo>
                  <a:pt x="159" y="840"/>
                </a:lnTo>
                <a:lnTo>
                  <a:pt x="159" y="839"/>
                </a:lnTo>
                <a:lnTo>
                  <a:pt x="160" y="839"/>
                </a:lnTo>
                <a:lnTo>
                  <a:pt x="159" y="839"/>
                </a:lnTo>
                <a:lnTo>
                  <a:pt x="160" y="837"/>
                </a:lnTo>
                <a:lnTo>
                  <a:pt x="162" y="837"/>
                </a:lnTo>
                <a:lnTo>
                  <a:pt x="160" y="837"/>
                </a:lnTo>
                <a:lnTo>
                  <a:pt x="159" y="837"/>
                </a:lnTo>
                <a:lnTo>
                  <a:pt x="159" y="836"/>
                </a:lnTo>
                <a:lnTo>
                  <a:pt x="157" y="836"/>
                </a:lnTo>
                <a:lnTo>
                  <a:pt x="156" y="836"/>
                </a:lnTo>
                <a:lnTo>
                  <a:pt x="156" y="837"/>
                </a:lnTo>
                <a:lnTo>
                  <a:pt x="154" y="837"/>
                </a:lnTo>
                <a:lnTo>
                  <a:pt x="154" y="836"/>
                </a:lnTo>
                <a:lnTo>
                  <a:pt x="154" y="834"/>
                </a:lnTo>
                <a:lnTo>
                  <a:pt x="152" y="834"/>
                </a:lnTo>
                <a:lnTo>
                  <a:pt x="152" y="832"/>
                </a:lnTo>
                <a:lnTo>
                  <a:pt x="151" y="832"/>
                </a:lnTo>
                <a:lnTo>
                  <a:pt x="149" y="832"/>
                </a:lnTo>
                <a:lnTo>
                  <a:pt x="149" y="831"/>
                </a:lnTo>
                <a:lnTo>
                  <a:pt x="149" y="829"/>
                </a:lnTo>
                <a:lnTo>
                  <a:pt x="148" y="829"/>
                </a:lnTo>
                <a:lnTo>
                  <a:pt x="148" y="828"/>
                </a:lnTo>
                <a:lnTo>
                  <a:pt x="146" y="828"/>
                </a:lnTo>
                <a:lnTo>
                  <a:pt x="146" y="829"/>
                </a:lnTo>
                <a:lnTo>
                  <a:pt x="144" y="829"/>
                </a:lnTo>
                <a:lnTo>
                  <a:pt x="144" y="831"/>
                </a:lnTo>
                <a:lnTo>
                  <a:pt x="144" y="832"/>
                </a:lnTo>
                <a:lnTo>
                  <a:pt x="144" y="834"/>
                </a:lnTo>
                <a:lnTo>
                  <a:pt x="143" y="834"/>
                </a:lnTo>
                <a:lnTo>
                  <a:pt x="143" y="836"/>
                </a:lnTo>
                <a:lnTo>
                  <a:pt x="141" y="836"/>
                </a:lnTo>
                <a:lnTo>
                  <a:pt x="141" y="834"/>
                </a:lnTo>
                <a:lnTo>
                  <a:pt x="140" y="834"/>
                </a:lnTo>
                <a:lnTo>
                  <a:pt x="138" y="834"/>
                </a:lnTo>
                <a:lnTo>
                  <a:pt x="138" y="832"/>
                </a:lnTo>
                <a:lnTo>
                  <a:pt x="136" y="832"/>
                </a:lnTo>
                <a:lnTo>
                  <a:pt x="136" y="831"/>
                </a:lnTo>
                <a:lnTo>
                  <a:pt x="135" y="831"/>
                </a:lnTo>
                <a:lnTo>
                  <a:pt x="133" y="831"/>
                </a:lnTo>
                <a:lnTo>
                  <a:pt x="133" y="832"/>
                </a:lnTo>
                <a:lnTo>
                  <a:pt x="132" y="832"/>
                </a:lnTo>
                <a:lnTo>
                  <a:pt x="133" y="831"/>
                </a:lnTo>
                <a:lnTo>
                  <a:pt x="132" y="831"/>
                </a:lnTo>
                <a:lnTo>
                  <a:pt x="133" y="831"/>
                </a:lnTo>
                <a:lnTo>
                  <a:pt x="133" y="829"/>
                </a:lnTo>
                <a:lnTo>
                  <a:pt x="133" y="831"/>
                </a:lnTo>
                <a:lnTo>
                  <a:pt x="132" y="831"/>
                </a:lnTo>
                <a:lnTo>
                  <a:pt x="130" y="831"/>
                </a:lnTo>
                <a:lnTo>
                  <a:pt x="130" y="829"/>
                </a:lnTo>
                <a:lnTo>
                  <a:pt x="128" y="829"/>
                </a:lnTo>
                <a:lnTo>
                  <a:pt x="128" y="828"/>
                </a:lnTo>
                <a:lnTo>
                  <a:pt x="127" y="829"/>
                </a:lnTo>
                <a:lnTo>
                  <a:pt x="127" y="828"/>
                </a:lnTo>
                <a:lnTo>
                  <a:pt x="127" y="826"/>
                </a:lnTo>
                <a:lnTo>
                  <a:pt x="125" y="826"/>
                </a:lnTo>
                <a:lnTo>
                  <a:pt x="125" y="828"/>
                </a:lnTo>
                <a:lnTo>
                  <a:pt x="125" y="826"/>
                </a:lnTo>
                <a:lnTo>
                  <a:pt x="124" y="824"/>
                </a:lnTo>
                <a:lnTo>
                  <a:pt x="124" y="823"/>
                </a:lnTo>
                <a:lnTo>
                  <a:pt x="124" y="821"/>
                </a:lnTo>
                <a:lnTo>
                  <a:pt x="124" y="820"/>
                </a:lnTo>
                <a:lnTo>
                  <a:pt x="124" y="818"/>
                </a:lnTo>
                <a:lnTo>
                  <a:pt x="122" y="818"/>
                </a:lnTo>
                <a:lnTo>
                  <a:pt x="124" y="818"/>
                </a:lnTo>
                <a:lnTo>
                  <a:pt x="124" y="816"/>
                </a:lnTo>
                <a:lnTo>
                  <a:pt x="122" y="816"/>
                </a:lnTo>
                <a:lnTo>
                  <a:pt x="124" y="816"/>
                </a:lnTo>
                <a:lnTo>
                  <a:pt x="124" y="815"/>
                </a:lnTo>
                <a:lnTo>
                  <a:pt x="122" y="815"/>
                </a:lnTo>
                <a:lnTo>
                  <a:pt x="122" y="813"/>
                </a:lnTo>
                <a:lnTo>
                  <a:pt x="122" y="812"/>
                </a:lnTo>
                <a:lnTo>
                  <a:pt x="120" y="812"/>
                </a:lnTo>
                <a:lnTo>
                  <a:pt x="120" y="810"/>
                </a:lnTo>
                <a:lnTo>
                  <a:pt x="120" y="808"/>
                </a:lnTo>
                <a:lnTo>
                  <a:pt x="119" y="808"/>
                </a:lnTo>
                <a:lnTo>
                  <a:pt x="119" y="807"/>
                </a:lnTo>
                <a:lnTo>
                  <a:pt x="119" y="805"/>
                </a:lnTo>
                <a:lnTo>
                  <a:pt x="119" y="804"/>
                </a:lnTo>
                <a:lnTo>
                  <a:pt x="119" y="802"/>
                </a:lnTo>
                <a:lnTo>
                  <a:pt x="117" y="802"/>
                </a:lnTo>
                <a:lnTo>
                  <a:pt x="119" y="802"/>
                </a:lnTo>
                <a:lnTo>
                  <a:pt x="117" y="802"/>
                </a:lnTo>
                <a:lnTo>
                  <a:pt x="119" y="802"/>
                </a:lnTo>
                <a:lnTo>
                  <a:pt x="119" y="800"/>
                </a:lnTo>
                <a:lnTo>
                  <a:pt x="117" y="800"/>
                </a:lnTo>
                <a:lnTo>
                  <a:pt x="117" y="799"/>
                </a:lnTo>
                <a:lnTo>
                  <a:pt x="117" y="797"/>
                </a:lnTo>
                <a:lnTo>
                  <a:pt x="117" y="796"/>
                </a:lnTo>
                <a:lnTo>
                  <a:pt x="117" y="794"/>
                </a:lnTo>
                <a:lnTo>
                  <a:pt x="117" y="792"/>
                </a:lnTo>
                <a:lnTo>
                  <a:pt x="117" y="791"/>
                </a:lnTo>
                <a:lnTo>
                  <a:pt x="117" y="789"/>
                </a:lnTo>
                <a:lnTo>
                  <a:pt x="116" y="789"/>
                </a:lnTo>
                <a:lnTo>
                  <a:pt x="116" y="788"/>
                </a:lnTo>
                <a:lnTo>
                  <a:pt x="116" y="786"/>
                </a:lnTo>
                <a:lnTo>
                  <a:pt x="116" y="784"/>
                </a:lnTo>
                <a:lnTo>
                  <a:pt x="116" y="783"/>
                </a:lnTo>
                <a:lnTo>
                  <a:pt x="114" y="783"/>
                </a:lnTo>
                <a:lnTo>
                  <a:pt x="114" y="781"/>
                </a:lnTo>
                <a:lnTo>
                  <a:pt x="114" y="783"/>
                </a:lnTo>
                <a:lnTo>
                  <a:pt x="114" y="781"/>
                </a:lnTo>
                <a:lnTo>
                  <a:pt x="112" y="781"/>
                </a:lnTo>
                <a:lnTo>
                  <a:pt x="112" y="780"/>
                </a:lnTo>
                <a:lnTo>
                  <a:pt x="112" y="781"/>
                </a:lnTo>
                <a:lnTo>
                  <a:pt x="112" y="780"/>
                </a:lnTo>
                <a:lnTo>
                  <a:pt x="111" y="780"/>
                </a:lnTo>
                <a:lnTo>
                  <a:pt x="109" y="780"/>
                </a:lnTo>
                <a:lnTo>
                  <a:pt x="111" y="778"/>
                </a:lnTo>
                <a:lnTo>
                  <a:pt x="109" y="778"/>
                </a:lnTo>
                <a:lnTo>
                  <a:pt x="109" y="776"/>
                </a:lnTo>
                <a:lnTo>
                  <a:pt x="108" y="776"/>
                </a:lnTo>
                <a:lnTo>
                  <a:pt x="108" y="775"/>
                </a:lnTo>
                <a:lnTo>
                  <a:pt x="108" y="773"/>
                </a:lnTo>
                <a:lnTo>
                  <a:pt x="108" y="772"/>
                </a:lnTo>
                <a:lnTo>
                  <a:pt x="109" y="772"/>
                </a:lnTo>
                <a:lnTo>
                  <a:pt x="108" y="772"/>
                </a:lnTo>
                <a:lnTo>
                  <a:pt x="108" y="770"/>
                </a:lnTo>
                <a:lnTo>
                  <a:pt x="109" y="770"/>
                </a:lnTo>
                <a:lnTo>
                  <a:pt x="108" y="770"/>
                </a:lnTo>
                <a:lnTo>
                  <a:pt x="108" y="768"/>
                </a:lnTo>
                <a:lnTo>
                  <a:pt x="108" y="770"/>
                </a:lnTo>
                <a:lnTo>
                  <a:pt x="108" y="768"/>
                </a:lnTo>
                <a:lnTo>
                  <a:pt x="108" y="770"/>
                </a:lnTo>
                <a:lnTo>
                  <a:pt x="108" y="768"/>
                </a:lnTo>
                <a:lnTo>
                  <a:pt x="109" y="770"/>
                </a:lnTo>
                <a:lnTo>
                  <a:pt x="109" y="768"/>
                </a:lnTo>
                <a:lnTo>
                  <a:pt x="109" y="767"/>
                </a:lnTo>
                <a:lnTo>
                  <a:pt x="108" y="767"/>
                </a:lnTo>
                <a:lnTo>
                  <a:pt x="108" y="765"/>
                </a:lnTo>
                <a:lnTo>
                  <a:pt x="109" y="765"/>
                </a:lnTo>
                <a:lnTo>
                  <a:pt x="108" y="765"/>
                </a:lnTo>
                <a:lnTo>
                  <a:pt x="108" y="764"/>
                </a:lnTo>
                <a:lnTo>
                  <a:pt x="109" y="764"/>
                </a:lnTo>
                <a:lnTo>
                  <a:pt x="109" y="762"/>
                </a:lnTo>
                <a:lnTo>
                  <a:pt x="108" y="762"/>
                </a:lnTo>
                <a:lnTo>
                  <a:pt x="109" y="762"/>
                </a:lnTo>
                <a:lnTo>
                  <a:pt x="109" y="760"/>
                </a:lnTo>
                <a:lnTo>
                  <a:pt x="108" y="760"/>
                </a:lnTo>
                <a:lnTo>
                  <a:pt x="108" y="762"/>
                </a:lnTo>
                <a:lnTo>
                  <a:pt x="108" y="760"/>
                </a:lnTo>
                <a:lnTo>
                  <a:pt x="108" y="759"/>
                </a:lnTo>
                <a:lnTo>
                  <a:pt x="109" y="759"/>
                </a:lnTo>
                <a:lnTo>
                  <a:pt x="109" y="757"/>
                </a:lnTo>
                <a:lnTo>
                  <a:pt x="108" y="757"/>
                </a:lnTo>
                <a:lnTo>
                  <a:pt x="108" y="756"/>
                </a:lnTo>
                <a:lnTo>
                  <a:pt x="106" y="756"/>
                </a:lnTo>
                <a:lnTo>
                  <a:pt x="106" y="757"/>
                </a:lnTo>
                <a:lnTo>
                  <a:pt x="106" y="756"/>
                </a:lnTo>
                <a:lnTo>
                  <a:pt x="108" y="756"/>
                </a:lnTo>
                <a:lnTo>
                  <a:pt x="108" y="754"/>
                </a:lnTo>
                <a:lnTo>
                  <a:pt x="106" y="754"/>
                </a:lnTo>
                <a:lnTo>
                  <a:pt x="108" y="754"/>
                </a:lnTo>
                <a:lnTo>
                  <a:pt x="108" y="752"/>
                </a:lnTo>
                <a:lnTo>
                  <a:pt x="109" y="752"/>
                </a:lnTo>
                <a:lnTo>
                  <a:pt x="108" y="752"/>
                </a:lnTo>
                <a:lnTo>
                  <a:pt x="109" y="752"/>
                </a:lnTo>
                <a:lnTo>
                  <a:pt x="109" y="751"/>
                </a:lnTo>
                <a:lnTo>
                  <a:pt x="111" y="751"/>
                </a:lnTo>
                <a:lnTo>
                  <a:pt x="111" y="749"/>
                </a:lnTo>
                <a:lnTo>
                  <a:pt x="109" y="749"/>
                </a:lnTo>
                <a:lnTo>
                  <a:pt x="109" y="748"/>
                </a:lnTo>
                <a:lnTo>
                  <a:pt x="108" y="748"/>
                </a:lnTo>
                <a:lnTo>
                  <a:pt x="108" y="749"/>
                </a:lnTo>
                <a:lnTo>
                  <a:pt x="108" y="748"/>
                </a:lnTo>
                <a:lnTo>
                  <a:pt x="108" y="749"/>
                </a:lnTo>
                <a:lnTo>
                  <a:pt x="106" y="749"/>
                </a:lnTo>
                <a:lnTo>
                  <a:pt x="106" y="748"/>
                </a:lnTo>
                <a:lnTo>
                  <a:pt x="106" y="746"/>
                </a:lnTo>
                <a:lnTo>
                  <a:pt x="108" y="746"/>
                </a:lnTo>
                <a:lnTo>
                  <a:pt x="109" y="746"/>
                </a:lnTo>
                <a:lnTo>
                  <a:pt x="111" y="746"/>
                </a:lnTo>
                <a:lnTo>
                  <a:pt x="112" y="746"/>
                </a:lnTo>
                <a:lnTo>
                  <a:pt x="111" y="744"/>
                </a:lnTo>
                <a:lnTo>
                  <a:pt x="112" y="744"/>
                </a:lnTo>
                <a:lnTo>
                  <a:pt x="112" y="746"/>
                </a:lnTo>
                <a:lnTo>
                  <a:pt x="114" y="746"/>
                </a:lnTo>
                <a:lnTo>
                  <a:pt x="114" y="744"/>
                </a:lnTo>
                <a:lnTo>
                  <a:pt x="114" y="743"/>
                </a:lnTo>
                <a:lnTo>
                  <a:pt x="114" y="744"/>
                </a:lnTo>
                <a:lnTo>
                  <a:pt x="114" y="743"/>
                </a:lnTo>
                <a:lnTo>
                  <a:pt x="116" y="743"/>
                </a:lnTo>
                <a:lnTo>
                  <a:pt x="116" y="744"/>
                </a:lnTo>
                <a:lnTo>
                  <a:pt x="117" y="744"/>
                </a:lnTo>
                <a:lnTo>
                  <a:pt x="116" y="743"/>
                </a:lnTo>
                <a:lnTo>
                  <a:pt x="117" y="743"/>
                </a:lnTo>
                <a:lnTo>
                  <a:pt x="117" y="741"/>
                </a:lnTo>
                <a:lnTo>
                  <a:pt x="117" y="740"/>
                </a:lnTo>
                <a:lnTo>
                  <a:pt x="117" y="738"/>
                </a:lnTo>
                <a:lnTo>
                  <a:pt x="117" y="736"/>
                </a:lnTo>
                <a:lnTo>
                  <a:pt x="117" y="738"/>
                </a:lnTo>
                <a:lnTo>
                  <a:pt x="117" y="736"/>
                </a:lnTo>
                <a:lnTo>
                  <a:pt x="119" y="736"/>
                </a:lnTo>
                <a:lnTo>
                  <a:pt x="120" y="736"/>
                </a:lnTo>
                <a:lnTo>
                  <a:pt x="120" y="735"/>
                </a:lnTo>
                <a:lnTo>
                  <a:pt x="122" y="735"/>
                </a:lnTo>
                <a:lnTo>
                  <a:pt x="120" y="735"/>
                </a:lnTo>
                <a:lnTo>
                  <a:pt x="122" y="735"/>
                </a:lnTo>
                <a:lnTo>
                  <a:pt x="124" y="735"/>
                </a:lnTo>
                <a:close/>
                <a:moveTo>
                  <a:pt x="119" y="733"/>
                </a:moveTo>
                <a:lnTo>
                  <a:pt x="120" y="733"/>
                </a:lnTo>
                <a:lnTo>
                  <a:pt x="119" y="733"/>
                </a:lnTo>
                <a:lnTo>
                  <a:pt x="119" y="735"/>
                </a:lnTo>
                <a:lnTo>
                  <a:pt x="119" y="733"/>
                </a:lnTo>
                <a:lnTo>
                  <a:pt x="119" y="735"/>
                </a:lnTo>
                <a:lnTo>
                  <a:pt x="119" y="733"/>
                </a:lnTo>
                <a:close/>
                <a:moveTo>
                  <a:pt x="116" y="733"/>
                </a:moveTo>
                <a:lnTo>
                  <a:pt x="116" y="735"/>
                </a:lnTo>
                <a:lnTo>
                  <a:pt x="114" y="735"/>
                </a:lnTo>
                <a:lnTo>
                  <a:pt x="114" y="733"/>
                </a:lnTo>
                <a:lnTo>
                  <a:pt x="116" y="733"/>
                </a:lnTo>
                <a:close/>
                <a:moveTo>
                  <a:pt x="130" y="732"/>
                </a:moveTo>
                <a:lnTo>
                  <a:pt x="130" y="733"/>
                </a:lnTo>
                <a:lnTo>
                  <a:pt x="128" y="733"/>
                </a:lnTo>
                <a:lnTo>
                  <a:pt x="128" y="732"/>
                </a:lnTo>
                <a:lnTo>
                  <a:pt x="130" y="732"/>
                </a:lnTo>
                <a:close/>
                <a:moveTo>
                  <a:pt x="128" y="728"/>
                </a:moveTo>
                <a:lnTo>
                  <a:pt x="130" y="728"/>
                </a:lnTo>
                <a:lnTo>
                  <a:pt x="130" y="730"/>
                </a:lnTo>
                <a:lnTo>
                  <a:pt x="128" y="732"/>
                </a:lnTo>
                <a:lnTo>
                  <a:pt x="127" y="732"/>
                </a:lnTo>
                <a:lnTo>
                  <a:pt x="127" y="733"/>
                </a:lnTo>
                <a:lnTo>
                  <a:pt x="125" y="733"/>
                </a:lnTo>
                <a:lnTo>
                  <a:pt x="127" y="733"/>
                </a:lnTo>
                <a:lnTo>
                  <a:pt x="125" y="733"/>
                </a:lnTo>
                <a:lnTo>
                  <a:pt x="127" y="732"/>
                </a:lnTo>
                <a:lnTo>
                  <a:pt x="125" y="732"/>
                </a:lnTo>
                <a:lnTo>
                  <a:pt x="125" y="733"/>
                </a:lnTo>
                <a:lnTo>
                  <a:pt x="124" y="733"/>
                </a:lnTo>
                <a:lnTo>
                  <a:pt x="124" y="732"/>
                </a:lnTo>
                <a:lnTo>
                  <a:pt x="124" y="730"/>
                </a:lnTo>
                <a:lnTo>
                  <a:pt x="125" y="730"/>
                </a:lnTo>
                <a:lnTo>
                  <a:pt x="127" y="730"/>
                </a:lnTo>
                <a:lnTo>
                  <a:pt x="127" y="728"/>
                </a:lnTo>
                <a:lnTo>
                  <a:pt x="127" y="730"/>
                </a:lnTo>
                <a:lnTo>
                  <a:pt x="127" y="728"/>
                </a:lnTo>
                <a:lnTo>
                  <a:pt x="128" y="728"/>
                </a:lnTo>
                <a:close/>
                <a:moveTo>
                  <a:pt x="330" y="728"/>
                </a:moveTo>
                <a:lnTo>
                  <a:pt x="330" y="727"/>
                </a:lnTo>
                <a:lnTo>
                  <a:pt x="330" y="728"/>
                </a:lnTo>
                <a:close/>
                <a:moveTo>
                  <a:pt x="330" y="725"/>
                </a:moveTo>
                <a:lnTo>
                  <a:pt x="330" y="727"/>
                </a:lnTo>
                <a:lnTo>
                  <a:pt x="328" y="727"/>
                </a:lnTo>
                <a:lnTo>
                  <a:pt x="328" y="725"/>
                </a:lnTo>
                <a:lnTo>
                  <a:pt x="328" y="724"/>
                </a:lnTo>
                <a:lnTo>
                  <a:pt x="330" y="724"/>
                </a:lnTo>
                <a:lnTo>
                  <a:pt x="330" y="725"/>
                </a:lnTo>
                <a:close/>
                <a:moveTo>
                  <a:pt x="330" y="725"/>
                </a:moveTo>
                <a:lnTo>
                  <a:pt x="330" y="727"/>
                </a:lnTo>
                <a:lnTo>
                  <a:pt x="330" y="725"/>
                </a:lnTo>
                <a:lnTo>
                  <a:pt x="330" y="724"/>
                </a:lnTo>
                <a:lnTo>
                  <a:pt x="330" y="725"/>
                </a:lnTo>
                <a:close/>
                <a:moveTo>
                  <a:pt x="333" y="725"/>
                </a:moveTo>
                <a:lnTo>
                  <a:pt x="332" y="727"/>
                </a:lnTo>
                <a:lnTo>
                  <a:pt x="332" y="725"/>
                </a:lnTo>
                <a:lnTo>
                  <a:pt x="332" y="727"/>
                </a:lnTo>
                <a:lnTo>
                  <a:pt x="332" y="725"/>
                </a:lnTo>
                <a:lnTo>
                  <a:pt x="332" y="724"/>
                </a:lnTo>
                <a:lnTo>
                  <a:pt x="332" y="725"/>
                </a:lnTo>
                <a:lnTo>
                  <a:pt x="333" y="725"/>
                </a:lnTo>
                <a:close/>
                <a:moveTo>
                  <a:pt x="328" y="725"/>
                </a:moveTo>
                <a:lnTo>
                  <a:pt x="328" y="724"/>
                </a:lnTo>
                <a:lnTo>
                  <a:pt x="330" y="724"/>
                </a:lnTo>
                <a:lnTo>
                  <a:pt x="328" y="724"/>
                </a:lnTo>
                <a:lnTo>
                  <a:pt x="328" y="725"/>
                </a:lnTo>
                <a:close/>
                <a:moveTo>
                  <a:pt x="328" y="724"/>
                </a:moveTo>
                <a:lnTo>
                  <a:pt x="328" y="722"/>
                </a:lnTo>
                <a:lnTo>
                  <a:pt x="330" y="724"/>
                </a:lnTo>
                <a:lnTo>
                  <a:pt x="328" y="724"/>
                </a:lnTo>
                <a:close/>
                <a:moveTo>
                  <a:pt x="330" y="725"/>
                </a:moveTo>
                <a:lnTo>
                  <a:pt x="330" y="724"/>
                </a:lnTo>
                <a:lnTo>
                  <a:pt x="330" y="722"/>
                </a:lnTo>
                <a:lnTo>
                  <a:pt x="330" y="724"/>
                </a:lnTo>
                <a:lnTo>
                  <a:pt x="332" y="724"/>
                </a:lnTo>
                <a:lnTo>
                  <a:pt x="330" y="724"/>
                </a:lnTo>
                <a:lnTo>
                  <a:pt x="330" y="725"/>
                </a:lnTo>
                <a:close/>
                <a:moveTo>
                  <a:pt x="328" y="722"/>
                </a:moveTo>
                <a:lnTo>
                  <a:pt x="328" y="724"/>
                </a:lnTo>
                <a:lnTo>
                  <a:pt x="328" y="722"/>
                </a:lnTo>
                <a:lnTo>
                  <a:pt x="328" y="720"/>
                </a:lnTo>
                <a:lnTo>
                  <a:pt x="328" y="722"/>
                </a:lnTo>
                <a:close/>
                <a:moveTo>
                  <a:pt x="122" y="719"/>
                </a:moveTo>
                <a:lnTo>
                  <a:pt x="122" y="717"/>
                </a:lnTo>
                <a:lnTo>
                  <a:pt x="122" y="719"/>
                </a:lnTo>
                <a:close/>
                <a:moveTo>
                  <a:pt x="124" y="716"/>
                </a:moveTo>
                <a:lnTo>
                  <a:pt x="124" y="717"/>
                </a:lnTo>
                <a:lnTo>
                  <a:pt x="122" y="717"/>
                </a:lnTo>
                <a:lnTo>
                  <a:pt x="122" y="716"/>
                </a:lnTo>
                <a:lnTo>
                  <a:pt x="124" y="716"/>
                </a:lnTo>
                <a:lnTo>
                  <a:pt x="122" y="716"/>
                </a:lnTo>
                <a:lnTo>
                  <a:pt x="124" y="716"/>
                </a:lnTo>
                <a:close/>
                <a:moveTo>
                  <a:pt x="146" y="716"/>
                </a:moveTo>
                <a:lnTo>
                  <a:pt x="146" y="717"/>
                </a:lnTo>
                <a:lnTo>
                  <a:pt x="146" y="716"/>
                </a:lnTo>
                <a:lnTo>
                  <a:pt x="146" y="717"/>
                </a:lnTo>
                <a:lnTo>
                  <a:pt x="148" y="717"/>
                </a:lnTo>
                <a:lnTo>
                  <a:pt x="146" y="717"/>
                </a:lnTo>
                <a:lnTo>
                  <a:pt x="148" y="717"/>
                </a:lnTo>
                <a:lnTo>
                  <a:pt x="146" y="717"/>
                </a:lnTo>
                <a:lnTo>
                  <a:pt x="146" y="719"/>
                </a:lnTo>
                <a:lnTo>
                  <a:pt x="148" y="719"/>
                </a:lnTo>
                <a:lnTo>
                  <a:pt x="149" y="719"/>
                </a:lnTo>
                <a:lnTo>
                  <a:pt x="148" y="719"/>
                </a:lnTo>
                <a:lnTo>
                  <a:pt x="149" y="719"/>
                </a:lnTo>
                <a:lnTo>
                  <a:pt x="149" y="717"/>
                </a:lnTo>
                <a:lnTo>
                  <a:pt x="151" y="717"/>
                </a:lnTo>
                <a:lnTo>
                  <a:pt x="151" y="719"/>
                </a:lnTo>
                <a:lnTo>
                  <a:pt x="151" y="720"/>
                </a:lnTo>
                <a:lnTo>
                  <a:pt x="152" y="720"/>
                </a:lnTo>
                <a:lnTo>
                  <a:pt x="152" y="722"/>
                </a:lnTo>
                <a:lnTo>
                  <a:pt x="152" y="724"/>
                </a:lnTo>
                <a:lnTo>
                  <a:pt x="152" y="725"/>
                </a:lnTo>
                <a:lnTo>
                  <a:pt x="152" y="727"/>
                </a:lnTo>
                <a:lnTo>
                  <a:pt x="154" y="728"/>
                </a:lnTo>
                <a:lnTo>
                  <a:pt x="152" y="728"/>
                </a:lnTo>
                <a:lnTo>
                  <a:pt x="154" y="728"/>
                </a:lnTo>
                <a:lnTo>
                  <a:pt x="152" y="728"/>
                </a:lnTo>
                <a:lnTo>
                  <a:pt x="152" y="730"/>
                </a:lnTo>
                <a:lnTo>
                  <a:pt x="154" y="730"/>
                </a:lnTo>
                <a:lnTo>
                  <a:pt x="154" y="732"/>
                </a:lnTo>
                <a:lnTo>
                  <a:pt x="154" y="733"/>
                </a:lnTo>
                <a:lnTo>
                  <a:pt x="154" y="735"/>
                </a:lnTo>
                <a:lnTo>
                  <a:pt x="154" y="736"/>
                </a:lnTo>
                <a:lnTo>
                  <a:pt x="156" y="736"/>
                </a:lnTo>
                <a:lnTo>
                  <a:pt x="156" y="738"/>
                </a:lnTo>
                <a:lnTo>
                  <a:pt x="156" y="740"/>
                </a:lnTo>
                <a:lnTo>
                  <a:pt x="157" y="740"/>
                </a:lnTo>
                <a:lnTo>
                  <a:pt x="157" y="741"/>
                </a:lnTo>
                <a:lnTo>
                  <a:pt x="157" y="743"/>
                </a:lnTo>
                <a:lnTo>
                  <a:pt x="159" y="743"/>
                </a:lnTo>
                <a:lnTo>
                  <a:pt x="159" y="744"/>
                </a:lnTo>
                <a:lnTo>
                  <a:pt x="159" y="746"/>
                </a:lnTo>
                <a:lnTo>
                  <a:pt x="159" y="748"/>
                </a:lnTo>
                <a:lnTo>
                  <a:pt x="159" y="746"/>
                </a:lnTo>
                <a:lnTo>
                  <a:pt x="159" y="748"/>
                </a:lnTo>
                <a:lnTo>
                  <a:pt x="159" y="749"/>
                </a:lnTo>
                <a:lnTo>
                  <a:pt x="159" y="748"/>
                </a:lnTo>
                <a:lnTo>
                  <a:pt x="159" y="749"/>
                </a:lnTo>
                <a:lnTo>
                  <a:pt x="159" y="748"/>
                </a:lnTo>
                <a:lnTo>
                  <a:pt x="159" y="749"/>
                </a:lnTo>
                <a:lnTo>
                  <a:pt x="157" y="749"/>
                </a:lnTo>
                <a:lnTo>
                  <a:pt x="157" y="751"/>
                </a:lnTo>
                <a:lnTo>
                  <a:pt x="157" y="749"/>
                </a:lnTo>
                <a:lnTo>
                  <a:pt x="156" y="749"/>
                </a:lnTo>
                <a:lnTo>
                  <a:pt x="154" y="749"/>
                </a:lnTo>
                <a:lnTo>
                  <a:pt x="152" y="749"/>
                </a:lnTo>
                <a:lnTo>
                  <a:pt x="151" y="749"/>
                </a:lnTo>
                <a:lnTo>
                  <a:pt x="149" y="749"/>
                </a:lnTo>
                <a:lnTo>
                  <a:pt x="148" y="748"/>
                </a:lnTo>
                <a:lnTo>
                  <a:pt x="148" y="749"/>
                </a:lnTo>
                <a:lnTo>
                  <a:pt x="146" y="749"/>
                </a:lnTo>
                <a:lnTo>
                  <a:pt x="144" y="749"/>
                </a:lnTo>
                <a:lnTo>
                  <a:pt x="143" y="749"/>
                </a:lnTo>
                <a:lnTo>
                  <a:pt x="141" y="749"/>
                </a:lnTo>
                <a:lnTo>
                  <a:pt x="140" y="749"/>
                </a:lnTo>
                <a:lnTo>
                  <a:pt x="138" y="749"/>
                </a:lnTo>
                <a:lnTo>
                  <a:pt x="136" y="749"/>
                </a:lnTo>
                <a:lnTo>
                  <a:pt x="136" y="748"/>
                </a:lnTo>
                <a:lnTo>
                  <a:pt x="136" y="749"/>
                </a:lnTo>
                <a:lnTo>
                  <a:pt x="135" y="749"/>
                </a:lnTo>
                <a:lnTo>
                  <a:pt x="135" y="748"/>
                </a:lnTo>
                <a:lnTo>
                  <a:pt x="133" y="748"/>
                </a:lnTo>
                <a:lnTo>
                  <a:pt x="132" y="748"/>
                </a:lnTo>
                <a:lnTo>
                  <a:pt x="132" y="749"/>
                </a:lnTo>
                <a:lnTo>
                  <a:pt x="130" y="748"/>
                </a:lnTo>
                <a:lnTo>
                  <a:pt x="128" y="748"/>
                </a:lnTo>
                <a:lnTo>
                  <a:pt x="127" y="748"/>
                </a:lnTo>
                <a:lnTo>
                  <a:pt x="125" y="749"/>
                </a:lnTo>
                <a:lnTo>
                  <a:pt x="125" y="748"/>
                </a:lnTo>
                <a:lnTo>
                  <a:pt x="125" y="746"/>
                </a:lnTo>
                <a:lnTo>
                  <a:pt x="127" y="746"/>
                </a:lnTo>
                <a:lnTo>
                  <a:pt x="127" y="744"/>
                </a:lnTo>
                <a:lnTo>
                  <a:pt x="127" y="743"/>
                </a:lnTo>
                <a:lnTo>
                  <a:pt x="125" y="743"/>
                </a:lnTo>
                <a:lnTo>
                  <a:pt x="125" y="741"/>
                </a:lnTo>
                <a:lnTo>
                  <a:pt x="127" y="741"/>
                </a:lnTo>
                <a:lnTo>
                  <a:pt x="127" y="740"/>
                </a:lnTo>
                <a:lnTo>
                  <a:pt x="127" y="738"/>
                </a:lnTo>
                <a:lnTo>
                  <a:pt x="127" y="736"/>
                </a:lnTo>
                <a:lnTo>
                  <a:pt x="127" y="735"/>
                </a:lnTo>
                <a:lnTo>
                  <a:pt x="127" y="736"/>
                </a:lnTo>
                <a:lnTo>
                  <a:pt x="127" y="735"/>
                </a:lnTo>
                <a:lnTo>
                  <a:pt x="128" y="735"/>
                </a:lnTo>
                <a:lnTo>
                  <a:pt x="128" y="733"/>
                </a:lnTo>
                <a:lnTo>
                  <a:pt x="128" y="735"/>
                </a:lnTo>
                <a:lnTo>
                  <a:pt x="128" y="733"/>
                </a:lnTo>
                <a:lnTo>
                  <a:pt x="130" y="733"/>
                </a:lnTo>
                <a:lnTo>
                  <a:pt x="128" y="733"/>
                </a:lnTo>
                <a:lnTo>
                  <a:pt x="130" y="733"/>
                </a:lnTo>
                <a:lnTo>
                  <a:pt x="130" y="732"/>
                </a:lnTo>
                <a:lnTo>
                  <a:pt x="132" y="730"/>
                </a:lnTo>
                <a:lnTo>
                  <a:pt x="132" y="728"/>
                </a:lnTo>
                <a:lnTo>
                  <a:pt x="132" y="727"/>
                </a:lnTo>
                <a:lnTo>
                  <a:pt x="130" y="727"/>
                </a:lnTo>
                <a:lnTo>
                  <a:pt x="132" y="727"/>
                </a:lnTo>
                <a:lnTo>
                  <a:pt x="130" y="727"/>
                </a:lnTo>
                <a:lnTo>
                  <a:pt x="132" y="727"/>
                </a:lnTo>
                <a:lnTo>
                  <a:pt x="132" y="725"/>
                </a:lnTo>
                <a:lnTo>
                  <a:pt x="132" y="727"/>
                </a:lnTo>
                <a:lnTo>
                  <a:pt x="132" y="725"/>
                </a:lnTo>
                <a:lnTo>
                  <a:pt x="133" y="725"/>
                </a:lnTo>
                <a:lnTo>
                  <a:pt x="132" y="725"/>
                </a:lnTo>
                <a:lnTo>
                  <a:pt x="133" y="725"/>
                </a:lnTo>
                <a:lnTo>
                  <a:pt x="133" y="727"/>
                </a:lnTo>
                <a:lnTo>
                  <a:pt x="133" y="728"/>
                </a:lnTo>
                <a:lnTo>
                  <a:pt x="135" y="728"/>
                </a:lnTo>
                <a:lnTo>
                  <a:pt x="135" y="727"/>
                </a:lnTo>
                <a:lnTo>
                  <a:pt x="135" y="728"/>
                </a:lnTo>
                <a:lnTo>
                  <a:pt x="135" y="727"/>
                </a:lnTo>
                <a:lnTo>
                  <a:pt x="136" y="727"/>
                </a:lnTo>
                <a:lnTo>
                  <a:pt x="136" y="725"/>
                </a:lnTo>
                <a:lnTo>
                  <a:pt x="138" y="725"/>
                </a:lnTo>
                <a:lnTo>
                  <a:pt x="136" y="725"/>
                </a:lnTo>
                <a:lnTo>
                  <a:pt x="136" y="724"/>
                </a:lnTo>
                <a:lnTo>
                  <a:pt x="136" y="722"/>
                </a:lnTo>
                <a:lnTo>
                  <a:pt x="138" y="722"/>
                </a:lnTo>
                <a:lnTo>
                  <a:pt x="138" y="720"/>
                </a:lnTo>
                <a:lnTo>
                  <a:pt x="140" y="720"/>
                </a:lnTo>
                <a:lnTo>
                  <a:pt x="141" y="720"/>
                </a:lnTo>
                <a:lnTo>
                  <a:pt x="143" y="720"/>
                </a:lnTo>
                <a:lnTo>
                  <a:pt x="141" y="720"/>
                </a:lnTo>
                <a:lnTo>
                  <a:pt x="143" y="720"/>
                </a:lnTo>
                <a:lnTo>
                  <a:pt x="143" y="719"/>
                </a:lnTo>
                <a:lnTo>
                  <a:pt x="144" y="719"/>
                </a:lnTo>
                <a:lnTo>
                  <a:pt x="143" y="719"/>
                </a:lnTo>
                <a:lnTo>
                  <a:pt x="143" y="717"/>
                </a:lnTo>
                <a:lnTo>
                  <a:pt x="144" y="717"/>
                </a:lnTo>
                <a:lnTo>
                  <a:pt x="146" y="717"/>
                </a:lnTo>
                <a:lnTo>
                  <a:pt x="144" y="717"/>
                </a:lnTo>
                <a:lnTo>
                  <a:pt x="146" y="716"/>
                </a:lnTo>
                <a:lnTo>
                  <a:pt x="144" y="716"/>
                </a:lnTo>
                <a:lnTo>
                  <a:pt x="146" y="716"/>
                </a:lnTo>
                <a:close/>
                <a:moveTo>
                  <a:pt x="149" y="714"/>
                </a:moveTo>
                <a:lnTo>
                  <a:pt x="149" y="716"/>
                </a:lnTo>
                <a:lnTo>
                  <a:pt x="149" y="717"/>
                </a:lnTo>
                <a:lnTo>
                  <a:pt x="148" y="717"/>
                </a:lnTo>
                <a:lnTo>
                  <a:pt x="149" y="716"/>
                </a:lnTo>
                <a:lnTo>
                  <a:pt x="148" y="717"/>
                </a:lnTo>
                <a:lnTo>
                  <a:pt x="148" y="716"/>
                </a:lnTo>
                <a:lnTo>
                  <a:pt x="148" y="717"/>
                </a:lnTo>
                <a:lnTo>
                  <a:pt x="148" y="716"/>
                </a:lnTo>
                <a:lnTo>
                  <a:pt x="148" y="717"/>
                </a:lnTo>
                <a:lnTo>
                  <a:pt x="148" y="716"/>
                </a:lnTo>
                <a:lnTo>
                  <a:pt x="148" y="714"/>
                </a:lnTo>
                <a:lnTo>
                  <a:pt x="149" y="714"/>
                </a:lnTo>
                <a:lnTo>
                  <a:pt x="149" y="716"/>
                </a:lnTo>
                <a:lnTo>
                  <a:pt x="149" y="714"/>
                </a:lnTo>
                <a:close/>
                <a:moveTo>
                  <a:pt x="125" y="714"/>
                </a:moveTo>
                <a:lnTo>
                  <a:pt x="124" y="716"/>
                </a:lnTo>
                <a:lnTo>
                  <a:pt x="124" y="714"/>
                </a:lnTo>
                <a:lnTo>
                  <a:pt x="125" y="714"/>
                </a:lnTo>
                <a:close/>
                <a:moveTo>
                  <a:pt x="125" y="714"/>
                </a:moveTo>
                <a:lnTo>
                  <a:pt x="125" y="716"/>
                </a:lnTo>
                <a:lnTo>
                  <a:pt x="125" y="714"/>
                </a:lnTo>
                <a:close/>
                <a:moveTo>
                  <a:pt x="111" y="714"/>
                </a:moveTo>
                <a:lnTo>
                  <a:pt x="112" y="714"/>
                </a:lnTo>
                <a:lnTo>
                  <a:pt x="111" y="714"/>
                </a:lnTo>
                <a:close/>
                <a:moveTo>
                  <a:pt x="111" y="714"/>
                </a:moveTo>
                <a:lnTo>
                  <a:pt x="109" y="714"/>
                </a:lnTo>
                <a:lnTo>
                  <a:pt x="109" y="712"/>
                </a:lnTo>
                <a:lnTo>
                  <a:pt x="111" y="712"/>
                </a:lnTo>
                <a:lnTo>
                  <a:pt x="111" y="714"/>
                </a:lnTo>
                <a:close/>
                <a:moveTo>
                  <a:pt x="114" y="714"/>
                </a:moveTo>
                <a:lnTo>
                  <a:pt x="112" y="714"/>
                </a:lnTo>
                <a:lnTo>
                  <a:pt x="112" y="712"/>
                </a:lnTo>
                <a:lnTo>
                  <a:pt x="114" y="712"/>
                </a:lnTo>
                <a:lnTo>
                  <a:pt x="114" y="714"/>
                </a:lnTo>
                <a:close/>
                <a:moveTo>
                  <a:pt x="114" y="712"/>
                </a:moveTo>
                <a:lnTo>
                  <a:pt x="114" y="711"/>
                </a:lnTo>
                <a:lnTo>
                  <a:pt x="114" y="712"/>
                </a:lnTo>
                <a:close/>
                <a:moveTo>
                  <a:pt x="119" y="711"/>
                </a:moveTo>
                <a:lnTo>
                  <a:pt x="119" y="712"/>
                </a:lnTo>
                <a:lnTo>
                  <a:pt x="119" y="711"/>
                </a:lnTo>
                <a:lnTo>
                  <a:pt x="117" y="711"/>
                </a:lnTo>
                <a:lnTo>
                  <a:pt x="119" y="711"/>
                </a:lnTo>
                <a:lnTo>
                  <a:pt x="117" y="711"/>
                </a:lnTo>
                <a:lnTo>
                  <a:pt x="119" y="711"/>
                </a:lnTo>
                <a:close/>
                <a:moveTo>
                  <a:pt x="112" y="708"/>
                </a:moveTo>
                <a:lnTo>
                  <a:pt x="112" y="709"/>
                </a:lnTo>
                <a:lnTo>
                  <a:pt x="111" y="709"/>
                </a:lnTo>
                <a:lnTo>
                  <a:pt x="112" y="709"/>
                </a:lnTo>
                <a:lnTo>
                  <a:pt x="111" y="709"/>
                </a:lnTo>
                <a:lnTo>
                  <a:pt x="112" y="708"/>
                </a:lnTo>
                <a:lnTo>
                  <a:pt x="112" y="709"/>
                </a:lnTo>
                <a:lnTo>
                  <a:pt x="112" y="708"/>
                </a:lnTo>
                <a:close/>
                <a:moveTo>
                  <a:pt x="138" y="708"/>
                </a:moveTo>
                <a:lnTo>
                  <a:pt x="138" y="709"/>
                </a:lnTo>
                <a:lnTo>
                  <a:pt x="136" y="709"/>
                </a:lnTo>
                <a:lnTo>
                  <a:pt x="136" y="708"/>
                </a:lnTo>
                <a:lnTo>
                  <a:pt x="138" y="708"/>
                </a:lnTo>
                <a:close/>
                <a:moveTo>
                  <a:pt x="132" y="709"/>
                </a:moveTo>
                <a:lnTo>
                  <a:pt x="130" y="709"/>
                </a:lnTo>
                <a:lnTo>
                  <a:pt x="130" y="708"/>
                </a:lnTo>
                <a:lnTo>
                  <a:pt x="132" y="708"/>
                </a:lnTo>
                <a:lnTo>
                  <a:pt x="132" y="709"/>
                </a:lnTo>
                <a:close/>
                <a:moveTo>
                  <a:pt x="112" y="706"/>
                </a:moveTo>
                <a:lnTo>
                  <a:pt x="111" y="706"/>
                </a:lnTo>
                <a:lnTo>
                  <a:pt x="112" y="706"/>
                </a:lnTo>
                <a:close/>
                <a:moveTo>
                  <a:pt x="109" y="704"/>
                </a:moveTo>
                <a:lnTo>
                  <a:pt x="109" y="706"/>
                </a:lnTo>
                <a:lnTo>
                  <a:pt x="109" y="708"/>
                </a:lnTo>
                <a:lnTo>
                  <a:pt x="109" y="706"/>
                </a:lnTo>
                <a:lnTo>
                  <a:pt x="109" y="704"/>
                </a:lnTo>
                <a:close/>
                <a:moveTo>
                  <a:pt x="111" y="704"/>
                </a:moveTo>
                <a:lnTo>
                  <a:pt x="112" y="704"/>
                </a:lnTo>
                <a:lnTo>
                  <a:pt x="112" y="706"/>
                </a:lnTo>
                <a:lnTo>
                  <a:pt x="111" y="706"/>
                </a:lnTo>
                <a:lnTo>
                  <a:pt x="111" y="704"/>
                </a:lnTo>
                <a:close/>
                <a:moveTo>
                  <a:pt x="132" y="703"/>
                </a:moveTo>
                <a:lnTo>
                  <a:pt x="132" y="701"/>
                </a:lnTo>
                <a:lnTo>
                  <a:pt x="133" y="701"/>
                </a:lnTo>
                <a:lnTo>
                  <a:pt x="132" y="703"/>
                </a:lnTo>
                <a:close/>
                <a:moveTo>
                  <a:pt x="114" y="700"/>
                </a:moveTo>
                <a:lnTo>
                  <a:pt x="114" y="701"/>
                </a:lnTo>
                <a:lnTo>
                  <a:pt x="114" y="700"/>
                </a:lnTo>
                <a:lnTo>
                  <a:pt x="112" y="700"/>
                </a:lnTo>
                <a:lnTo>
                  <a:pt x="114" y="700"/>
                </a:lnTo>
                <a:lnTo>
                  <a:pt x="112" y="700"/>
                </a:lnTo>
                <a:lnTo>
                  <a:pt x="114" y="700"/>
                </a:lnTo>
                <a:close/>
                <a:moveTo>
                  <a:pt x="116" y="698"/>
                </a:moveTo>
                <a:lnTo>
                  <a:pt x="117" y="698"/>
                </a:lnTo>
                <a:lnTo>
                  <a:pt x="116" y="698"/>
                </a:lnTo>
                <a:close/>
                <a:moveTo>
                  <a:pt x="125" y="692"/>
                </a:moveTo>
                <a:lnTo>
                  <a:pt x="125" y="693"/>
                </a:lnTo>
                <a:lnTo>
                  <a:pt x="125" y="695"/>
                </a:lnTo>
                <a:lnTo>
                  <a:pt x="125" y="693"/>
                </a:lnTo>
                <a:lnTo>
                  <a:pt x="125" y="692"/>
                </a:lnTo>
                <a:lnTo>
                  <a:pt x="127" y="692"/>
                </a:lnTo>
                <a:lnTo>
                  <a:pt x="127" y="693"/>
                </a:lnTo>
                <a:lnTo>
                  <a:pt x="127" y="695"/>
                </a:lnTo>
                <a:lnTo>
                  <a:pt x="127" y="696"/>
                </a:lnTo>
                <a:lnTo>
                  <a:pt x="127" y="698"/>
                </a:lnTo>
                <a:lnTo>
                  <a:pt x="127" y="700"/>
                </a:lnTo>
                <a:lnTo>
                  <a:pt x="125" y="700"/>
                </a:lnTo>
                <a:lnTo>
                  <a:pt x="124" y="700"/>
                </a:lnTo>
                <a:lnTo>
                  <a:pt x="122" y="700"/>
                </a:lnTo>
                <a:lnTo>
                  <a:pt x="120" y="700"/>
                </a:lnTo>
                <a:lnTo>
                  <a:pt x="120" y="698"/>
                </a:lnTo>
                <a:lnTo>
                  <a:pt x="120" y="696"/>
                </a:lnTo>
                <a:lnTo>
                  <a:pt x="120" y="698"/>
                </a:lnTo>
                <a:lnTo>
                  <a:pt x="119" y="698"/>
                </a:lnTo>
                <a:lnTo>
                  <a:pt x="119" y="700"/>
                </a:lnTo>
                <a:lnTo>
                  <a:pt x="120" y="700"/>
                </a:lnTo>
                <a:lnTo>
                  <a:pt x="122" y="700"/>
                </a:lnTo>
                <a:lnTo>
                  <a:pt x="124" y="700"/>
                </a:lnTo>
                <a:lnTo>
                  <a:pt x="125" y="700"/>
                </a:lnTo>
                <a:lnTo>
                  <a:pt x="127" y="700"/>
                </a:lnTo>
                <a:lnTo>
                  <a:pt x="127" y="701"/>
                </a:lnTo>
                <a:lnTo>
                  <a:pt x="127" y="703"/>
                </a:lnTo>
                <a:lnTo>
                  <a:pt x="125" y="703"/>
                </a:lnTo>
                <a:lnTo>
                  <a:pt x="125" y="704"/>
                </a:lnTo>
                <a:lnTo>
                  <a:pt x="127" y="704"/>
                </a:lnTo>
                <a:lnTo>
                  <a:pt x="125" y="704"/>
                </a:lnTo>
                <a:lnTo>
                  <a:pt x="125" y="706"/>
                </a:lnTo>
                <a:lnTo>
                  <a:pt x="125" y="708"/>
                </a:lnTo>
                <a:lnTo>
                  <a:pt x="125" y="709"/>
                </a:lnTo>
                <a:lnTo>
                  <a:pt x="124" y="709"/>
                </a:lnTo>
                <a:lnTo>
                  <a:pt x="122" y="709"/>
                </a:lnTo>
                <a:lnTo>
                  <a:pt x="122" y="711"/>
                </a:lnTo>
                <a:lnTo>
                  <a:pt x="122" y="709"/>
                </a:lnTo>
                <a:lnTo>
                  <a:pt x="122" y="711"/>
                </a:lnTo>
                <a:lnTo>
                  <a:pt x="122" y="709"/>
                </a:lnTo>
                <a:lnTo>
                  <a:pt x="122" y="711"/>
                </a:lnTo>
                <a:lnTo>
                  <a:pt x="120" y="711"/>
                </a:lnTo>
                <a:lnTo>
                  <a:pt x="120" y="709"/>
                </a:lnTo>
                <a:lnTo>
                  <a:pt x="120" y="708"/>
                </a:lnTo>
                <a:lnTo>
                  <a:pt x="120" y="706"/>
                </a:lnTo>
                <a:lnTo>
                  <a:pt x="120" y="708"/>
                </a:lnTo>
                <a:lnTo>
                  <a:pt x="120" y="706"/>
                </a:lnTo>
                <a:lnTo>
                  <a:pt x="119" y="706"/>
                </a:lnTo>
                <a:lnTo>
                  <a:pt x="119" y="708"/>
                </a:lnTo>
                <a:lnTo>
                  <a:pt x="119" y="709"/>
                </a:lnTo>
                <a:lnTo>
                  <a:pt x="119" y="711"/>
                </a:lnTo>
                <a:lnTo>
                  <a:pt x="117" y="711"/>
                </a:lnTo>
                <a:lnTo>
                  <a:pt x="116" y="711"/>
                </a:lnTo>
                <a:lnTo>
                  <a:pt x="117" y="711"/>
                </a:lnTo>
                <a:lnTo>
                  <a:pt x="117" y="712"/>
                </a:lnTo>
                <a:lnTo>
                  <a:pt x="117" y="714"/>
                </a:lnTo>
                <a:lnTo>
                  <a:pt x="116" y="714"/>
                </a:lnTo>
                <a:lnTo>
                  <a:pt x="116" y="712"/>
                </a:lnTo>
                <a:lnTo>
                  <a:pt x="114" y="712"/>
                </a:lnTo>
                <a:lnTo>
                  <a:pt x="114" y="711"/>
                </a:lnTo>
                <a:lnTo>
                  <a:pt x="116" y="711"/>
                </a:lnTo>
                <a:lnTo>
                  <a:pt x="114" y="711"/>
                </a:lnTo>
                <a:lnTo>
                  <a:pt x="112" y="711"/>
                </a:lnTo>
                <a:lnTo>
                  <a:pt x="112" y="709"/>
                </a:lnTo>
                <a:lnTo>
                  <a:pt x="114" y="709"/>
                </a:lnTo>
                <a:lnTo>
                  <a:pt x="112" y="708"/>
                </a:lnTo>
                <a:lnTo>
                  <a:pt x="114" y="708"/>
                </a:lnTo>
                <a:lnTo>
                  <a:pt x="114" y="706"/>
                </a:lnTo>
                <a:lnTo>
                  <a:pt x="112" y="708"/>
                </a:lnTo>
                <a:lnTo>
                  <a:pt x="112" y="706"/>
                </a:lnTo>
                <a:lnTo>
                  <a:pt x="112" y="704"/>
                </a:lnTo>
                <a:lnTo>
                  <a:pt x="114" y="704"/>
                </a:lnTo>
                <a:lnTo>
                  <a:pt x="116" y="704"/>
                </a:lnTo>
                <a:lnTo>
                  <a:pt x="114" y="704"/>
                </a:lnTo>
                <a:lnTo>
                  <a:pt x="114" y="703"/>
                </a:lnTo>
                <a:lnTo>
                  <a:pt x="114" y="701"/>
                </a:lnTo>
                <a:lnTo>
                  <a:pt x="116" y="701"/>
                </a:lnTo>
                <a:lnTo>
                  <a:pt x="116" y="700"/>
                </a:lnTo>
                <a:lnTo>
                  <a:pt x="117" y="700"/>
                </a:lnTo>
                <a:lnTo>
                  <a:pt x="119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6"/>
                </a:lnTo>
                <a:lnTo>
                  <a:pt x="117" y="698"/>
                </a:lnTo>
                <a:lnTo>
                  <a:pt x="117" y="696"/>
                </a:lnTo>
                <a:lnTo>
                  <a:pt x="117" y="695"/>
                </a:lnTo>
                <a:lnTo>
                  <a:pt x="116" y="695"/>
                </a:lnTo>
                <a:lnTo>
                  <a:pt x="117" y="695"/>
                </a:lnTo>
                <a:lnTo>
                  <a:pt x="116" y="695"/>
                </a:lnTo>
                <a:lnTo>
                  <a:pt x="117" y="693"/>
                </a:lnTo>
                <a:lnTo>
                  <a:pt x="117" y="695"/>
                </a:lnTo>
                <a:lnTo>
                  <a:pt x="116" y="695"/>
                </a:lnTo>
                <a:lnTo>
                  <a:pt x="116" y="693"/>
                </a:lnTo>
                <a:lnTo>
                  <a:pt x="117" y="693"/>
                </a:lnTo>
                <a:lnTo>
                  <a:pt x="117" y="692"/>
                </a:lnTo>
                <a:lnTo>
                  <a:pt x="119" y="692"/>
                </a:lnTo>
                <a:lnTo>
                  <a:pt x="119" y="693"/>
                </a:lnTo>
                <a:lnTo>
                  <a:pt x="119" y="692"/>
                </a:lnTo>
                <a:lnTo>
                  <a:pt x="119" y="693"/>
                </a:lnTo>
                <a:lnTo>
                  <a:pt x="120" y="693"/>
                </a:lnTo>
                <a:lnTo>
                  <a:pt x="120" y="692"/>
                </a:lnTo>
                <a:lnTo>
                  <a:pt x="122" y="692"/>
                </a:lnTo>
                <a:lnTo>
                  <a:pt x="124" y="692"/>
                </a:lnTo>
                <a:lnTo>
                  <a:pt x="125" y="692"/>
                </a:lnTo>
                <a:close/>
                <a:moveTo>
                  <a:pt x="135" y="692"/>
                </a:moveTo>
                <a:lnTo>
                  <a:pt x="135" y="693"/>
                </a:lnTo>
                <a:lnTo>
                  <a:pt x="135" y="695"/>
                </a:lnTo>
                <a:lnTo>
                  <a:pt x="135" y="696"/>
                </a:lnTo>
                <a:lnTo>
                  <a:pt x="133" y="696"/>
                </a:lnTo>
                <a:lnTo>
                  <a:pt x="133" y="698"/>
                </a:lnTo>
                <a:lnTo>
                  <a:pt x="132" y="698"/>
                </a:lnTo>
                <a:lnTo>
                  <a:pt x="133" y="696"/>
                </a:lnTo>
                <a:lnTo>
                  <a:pt x="133" y="698"/>
                </a:lnTo>
                <a:lnTo>
                  <a:pt x="133" y="696"/>
                </a:lnTo>
                <a:lnTo>
                  <a:pt x="132" y="696"/>
                </a:lnTo>
                <a:lnTo>
                  <a:pt x="132" y="698"/>
                </a:lnTo>
                <a:lnTo>
                  <a:pt x="132" y="700"/>
                </a:lnTo>
                <a:lnTo>
                  <a:pt x="132" y="701"/>
                </a:lnTo>
                <a:lnTo>
                  <a:pt x="132" y="703"/>
                </a:lnTo>
                <a:lnTo>
                  <a:pt x="130" y="703"/>
                </a:lnTo>
                <a:lnTo>
                  <a:pt x="132" y="703"/>
                </a:lnTo>
                <a:lnTo>
                  <a:pt x="132" y="704"/>
                </a:lnTo>
                <a:lnTo>
                  <a:pt x="130" y="704"/>
                </a:lnTo>
                <a:lnTo>
                  <a:pt x="130" y="706"/>
                </a:lnTo>
                <a:lnTo>
                  <a:pt x="130" y="704"/>
                </a:lnTo>
                <a:lnTo>
                  <a:pt x="130" y="706"/>
                </a:lnTo>
                <a:lnTo>
                  <a:pt x="130" y="704"/>
                </a:lnTo>
                <a:lnTo>
                  <a:pt x="128" y="704"/>
                </a:lnTo>
                <a:lnTo>
                  <a:pt x="128" y="703"/>
                </a:lnTo>
                <a:lnTo>
                  <a:pt x="130" y="703"/>
                </a:lnTo>
                <a:lnTo>
                  <a:pt x="128" y="703"/>
                </a:lnTo>
                <a:lnTo>
                  <a:pt x="130" y="701"/>
                </a:lnTo>
                <a:lnTo>
                  <a:pt x="128" y="701"/>
                </a:lnTo>
                <a:lnTo>
                  <a:pt x="130" y="701"/>
                </a:lnTo>
                <a:lnTo>
                  <a:pt x="130" y="700"/>
                </a:lnTo>
                <a:lnTo>
                  <a:pt x="130" y="698"/>
                </a:lnTo>
                <a:lnTo>
                  <a:pt x="128" y="698"/>
                </a:lnTo>
                <a:lnTo>
                  <a:pt x="128" y="696"/>
                </a:lnTo>
                <a:lnTo>
                  <a:pt x="130" y="696"/>
                </a:lnTo>
                <a:lnTo>
                  <a:pt x="130" y="695"/>
                </a:lnTo>
                <a:lnTo>
                  <a:pt x="128" y="695"/>
                </a:lnTo>
                <a:lnTo>
                  <a:pt x="128" y="693"/>
                </a:lnTo>
                <a:lnTo>
                  <a:pt x="130" y="693"/>
                </a:lnTo>
                <a:lnTo>
                  <a:pt x="130" y="692"/>
                </a:lnTo>
                <a:lnTo>
                  <a:pt x="132" y="692"/>
                </a:lnTo>
                <a:lnTo>
                  <a:pt x="132" y="693"/>
                </a:lnTo>
                <a:lnTo>
                  <a:pt x="132" y="692"/>
                </a:lnTo>
                <a:lnTo>
                  <a:pt x="132" y="693"/>
                </a:lnTo>
                <a:lnTo>
                  <a:pt x="133" y="693"/>
                </a:lnTo>
                <a:lnTo>
                  <a:pt x="133" y="692"/>
                </a:lnTo>
                <a:lnTo>
                  <a:pt x="135" y="692"/>
                </a:lnTo>
                <a:lnTo>
                  <a:pt x="135" y="690"/>
                </a:lnTo>
                <a:lnTo>
                  <a:pt x="135" y="692"/>
                </a:lnTo>
                <a:close/>
                <a:moveTo>
                  <a:pt x="141" y="690"/>
                </a:moveTo>
                <a:lnTo>
                  <a:pt x="141" y="688"/>
                </a:lnTo>
                <a:lnTo>
                  <a:pt x="141" y="690"/>
                </a:lnTo>
                <a:close/>
                <a:moveTo>
                  <a:pt x="117" y="688"/>
                </a:moveTo>
                <a:lnTo>
                  <a:pt x="119" y="688"/>
                </a:lnTo>
                <a:lnTo>
                  <a:pt x="117" y="688"/>
                </a:lnTo>
                <a:lnTo>
                  <a:pt x="119" y="688"/>
                </a:lnTo>
                <a:lnTo>
                  <a:pt x="117" y="690"/>
                </a:lnTo>
                <a:lnTo>
                  <a:pt x="119" y="690"/>
                </a:lnTo>
                <a:lnTo>
                  <a:pt x="117" y="690"/>
                </a:lnTo>
                <a:lnTo>
                  <a:pt x="119" y="690"/>
                </a:lnTo>
                <a:lnTo>
                  <a:pt x="117" y="690"/>
                </a:lnTo>
                <a:lnTo>
                  <a:pt x="117" y="688"/>
                </a:lnTo>
                <a:close/>
                <a:moveTo>
                  <a:pt x="143" y="688"/>
                </a:moveTo>
                <a:lnTo>
                  <a:pt x="143" y="690"/>
                </a:lnTo>
                <a:lnTo>
                  <a:pt x="143" y="688"/>
                </a:lnTo>
                <a:close/>
                <a:moveTo>
                  <a:pt x="92" y="688"/>
                </a:moveTo>
                <a:lnTo>
                  <a:pt x="90" y="688"/>
                </a:lnTo>
                <a:lnTo>
                  <a:pt x="92" y="688"/>
                </a:lnTo>
                <a:lnTo>
                  <a:pt x="90" y="688"/>
                </a:lnTo>
                <a:lnTo>
                  <a:pt x="92" y="688"/>
                </a:lnTo>
                <a:close/>
                <a:moveTo>
                  <a:pt x="104" y="688"/>
                </a:moveTo>
                <a:lnTo>
                  <a:pt x="103" y="688"/>
                </a:lnTo>
                <a:lnTo>
                  <a:pt x="103" y="690"/>
                </a:lnTo>
                <a:lnTo>
                  <a:pt x="103" y="688"/>
                </a:lnTo>
                <a:lnTo>
                  <a:pt x="104" y="688"/>
                </a:lnTo>
                <a:lnTo>
                  <a:pt x="104" y="687"/>
                </a:lnTo>
                <a:lnTo>
                  <a:pt x="104" y="688"/>
                </a:lnTo>
                <a:close/>
                <a:moveTo>
                  <a:pt x="93" y="687"/>
                </a:moveTo>
                <a:lnTo>
                  <a:pt x="92" y="687"/>
                </a:lnTo>
                <a:lnTo>
                  <a:pt x="93" y="687"/>
                </a:lnTo>
                <a:close/>
                <a:moveTo>
                  <a:pt x="101" y="685"/>
                </a:moveTo>
                <a:lnTo>
                  <a:pt x="101" y="687"/>
                </a:lnTo>
                <a:lnTo>
                  <a:pt x="100" y="687"/>
                </a:lnTo>
                <a:lnTo>
                  <a:pt x="100" y="685"/>
                </a:lnTo>
                <a:lnTo>
                  <a:pt x="101" y="685"/>
                </a:lnTo>
                <a:lnTo>
                  <a:pt x="101" y="687"/>
                </a:lnTo>
                <a:lnTo>
                  <a:pt x="101" y="685"/>
                </a:lnTo>
                <a:close/>
                <a:moveTo>
                  <a:pt x="148" y="685"/>
                </a:moveTo>
                <a:lnTo>
                  <a:pt x="148" y="687"/>
                </a:lnTo>
                <a:lnTo>
                  <a:pt x="148" y="688"/>
                </a:lnTo>
                <a:lnTo>
                  <a:pt x="148" y="690"/>
                </a:lnTo>
                <a:lnTo>
                  <a:pt x="149" y="690"/>
                </a:lnTo>
                <a:lnTo>
                  <a:pt x="149" y="692"/>
                </a:lnTo>
                <a:lnTo>
                  <a:pt x="149" y="693"/>
                </a:lnTo>
                <a:lnTo>
                  <a:pt x="148" y="693"/>
                </a:lnTo>
                <a:lnTo>
                  <a:pt x="148" y="695"/>
                </a:lnTo>
                <a:lnTo>
                  <a:pt x="148" y="696"/>
                </a:lnTo>
                <a:lnTo>
                  <a:pt x="148" y="698"/>
                </a:lnTo>
                <a:lnTo>
                  <a:pt x="146" y="698"/>
                </a:lnTo>
                <a:lnTo>
                  <a:pt x="146" y="700"/>
                </a:lnTo>
                <a:lnTo>
                  <a:pt x="146" y="701"/>
                </a:lnTo>
                <a:lnTo>
                  <a:pt x="148" y="701"/>
                </a:lnTo>
                <a:lnTo>
                  <a:pt x="148" y="703"/>
                </a:lnTo>
                <a:lnTo>
                  <a:pt x="146" y="703"/>
                </a:lnTo>
                <a:lnTo>
                  <a:pt x="146" y="704"/>
                </a:lnTo>
                <a:lnTo>
                  <a:pt x="146" y="706"/>
                </a:lnTo>
                <a:lnTo>
                  <a:pt x="144" y="706"/>
                </a:lnTo>
                <a:lnTo>
                  <a:pt x="144" y="708"/>
                </a:lnTo>
                <a:lnTo>
                  <a:pt x="143" y="706"/>
                </a:lnTo>
                <a:lnTo>
                  <a:pt x="144" y="706"/>
                </a:lnTo>
                <a:lnTo>
                  <a:pt x="143" y="706"/>
                </a:lnTo>
                <a:lnTo>
                  <a:pt x="143" y="708"/>
                </a:lnTo>
                <a:lnTo>
                  <a:pt x="141" y="708"/>
                </a:lnTo>
                <a:lnTo>
                  <a:pt x="143" y="708"/>
                </a:lnTo>
                <a:lnTo>
                  <a:pt x="141" y="708"/>
                </a:lnTo>
                <a:lnTo>
                  <a:pt x="141" y="709"/>
                </a:lnTo>
                <a:lnTo>
                  <a:pt x="141" y="708"/>
                </a:lnTo>
                <a:lnTo>
                  <a:pt x="141" y="709"/>
                </a:lnTo>
                <a:lnTo>
                  <a:pt x="140" y="709"/>
                </a:lnTo>
                <a:lnTo>
                  <a:pt x="140" y="711"/>
                </a:lnTo>
                <a:lnTo>
                  <a:pt x="138" y="711"/>
                </a:lnTo>
                <a:lnTo>
                  <a:pt x="138" y="709"/>
                </a:lnTo>
                <a:lnTo>
                  <a:pt x="138" y="708"/>
                </a:lnTo>
                <a:lnTo>
                  <a:pt x="140" y="708"/>
                </a:lnTo>
                <a:lnTo>
                  <a:pt x="140" y="706"/>
                </a:lnTo>
                <a:lnTo>
                  <a:pt x="140" y="708"/>
                </a:lnTo>
                <a:lnTo>
                  <a:pt x="141" y="708"/>
                </a:lnTo>
                <a:lnTo>
                  <a:pt x="141" y="706"/>
                </a:lnTo>
                <a:lnTo>
                  <a:pt x="140" y="706"/>
                </a:lnTo>
                <a:lnTo>
                  <a:pt x="141" y="706"/>
                </a:lnTo>
                <a:lnTo>
                  <a:pt x="140" y="706"/>
                </a:lnTo>
                <a:lnTo>
                  <a:pt x="140" y="704"/>
                </a:lnTo>
                <a:lnTo>
                  <a:pt x="140" y="706"/>
                </a:lnTo>
                <a:lnTo>
                  <a:pt x="138" y="706"/>
                </a:lnTo>
                <a:lnTo>
                  <a:pt x="138" y="708"/>
                </a:lnTo>
                <a:lnTo>
                  <a:pt x="136" y="708"/>
                </a:lnTo>
                <a:lnTo>
                  <a:pt x="136" y="706"/>
                </a:lnTo>
                <a:lnTo>
                  <a:pt x="136" y="708"/>
                </a:lnTo>
                <a:lnTo>
                  <a:pt x="136" y="709"/>
                </a:lnTo>
                <a:lnTo>
                  <a:pt x="135" y="709"/>
                </a:lnTo>
                <a:lnTo>
                  <a:pt x="135" y="708"/>
                </a:lnTo>
                <a:lnTo>
                  <a:pt x="136" y="708"/>
                </a:lnTo>
                <a:lnTo>
                  <a:pt x="135" y="708"/>
                </a:lnTo>
                <a:lnTo>
                  <a:pt x="135" y="706"/>
                </a:lnTo>
                <a:lnTo>
                  <a:pt x="135" y="704"/>
                </a:lnTo>
                <a:lnTo>
                  <a:pt x="135" y="703"/>
                </a:lnTo>
                <a:lnTo>
                  <a:pt x="136" y="703"/>
                </a:lnTo>
                <a:lnTo>
                  <a:pt x="136" y="701"/>
                </a:lnTo>
                <a:lnTo>
                  <a:pt x="138" y="701"/>
                </a:lnTo>
                <a:lnTo>
                  <a:pt x="140" y="701"/>
                </a:lnTo>
                <a:lnTo>
                  <a:pt x="140" y="700"/>
                </a:lnTo>
                <a:lnTo>
                  <a:pt x="141" y="700"/>
                </a:lnTo>
                <a:lnTo>
                  <a:pt x="141" y="698"/>
                </a:lnTo>
                <a:lnTo>
                  <a:pt x="143" y="698"/>
                </a:lnTo>
                <a:lnTo>
                  <a:pt x="143" y="696"/>
                </a:lnTo>
                <a:lnTo>
                  <a:pt x="144" y="696"/>
                </a:lnTo>
                <a:lnTo>
                  <a:pt x="144" y="695"/>
                </a:lnTo>
                <a:lnTo>
                  <a:pt x="144" y="696"/>
                </a:lnTo>
                <a:lnTo>
                  <a:pt x="143" y="696"/>
                </a:lnTo>
                <a:lnTo>
                  <a:pt x="141" y="698"/>
                </a:lnTo>
                <a:lnTo>
                  <a:pt x="140" y="700"/>
                </a:lnTo>
                <a:lnTo>
                  <a:pt x="140" y="698"/>
                </a:lnTo>
                <a:lnTo>
                  <a:pt x="141" y="698"/>
                </a:lnTo>
                <a:lnTo>
                  <a:pt x="140" y="698"/>
                </a:lnTo>
                <a:lnTo>
                  <a:pt x="140" y="700"/>
                </a:lnTo>
                <a:lnTo>
                  <a:pt x="138" y="700"/>
                </a:lnTo>
                <a:lnTo>
                  <a:pt x="138" y="701"/>
                </a:lnTo>
                <a:lnTo>
                  <a:pt x="136" y="701"/>
                </a:lnTo>
                <a:lnTo>
                  <a:pt x="138" y="701"/>
                </a:lnTo>
                <a:lnTo>
                  <a:pt x="136" y="701"/>
                </a:lnTo>
                <a:lnTo>
                  <a:pt x="136" y="703"/>
                </a:lnTo>
                <a:lnTo>
                  <a:pt x="135" y="703"/>
                </a:lnTo>
                <a:lnTo>
                  <a:pt x="133" y="704"/>
                </a:lnTo>
                <a:lnTo>
                  <a:pt x="133" y="703"/>
                </a:lnTo>
                <a:lnTo>
                  <a:pt x="133" y="701"/>
                </a:lnTo>
                <a:lnTo>
                  <a:pt x="135" y="701"/>
                </a:lnTo>
                <a:lnTo>
                  <a:pt x="135" y="700"/>
                </a:lnTo>
                <a:lnTo>
                  <a:pt x="133" y="700"/>
                </a:lnTo>
                <a:lnTo>
                  <a:pt x="135" y="698"/>
                </a:lnTo>
                <a:lnTo>
                  <a:pt x="135" y="696"/>
                </a:lnTo>
                <a:lnTo>
                  <a:pt x="135" y="695"/>
                </a:lnTo>
                <a:lnTo>
                  <a:pt x="136" y="695"/>
                </a:lnTo>
                <a:lnTo>
                  <a:pt x="136" y="693"/>
                </a:lnTo>
                <a:lnTo>
                  <a:pt x="138" y="693"/>
                </a:lnTo>
                <a:lnTo>
                  <a:pt x="138" y="692"/>
                </a:lnTo>
                <a:lnTo>
                  <a:pt x="140" y="692"/>
                </a:lnTo>
                <a:lnTo>
                  <a:pt x="141" y="692"/>
                </a:lnTo>
                <a:lnTo>
                  <a:pt x="141" y="690"/>
                </a:lnTo>
                <a:lnTo>
                  <a:pt x="143" y="690"/>
                </a:lnTo>
                <a:lnTo>
                  <a:pt x="144" y="690"/>
                </a:lnTo>
                <a:lnTo>
                  <a:pt x="144" y="688"/>
                </a:lnTo>
                <a:lnTo>
                  <a:pt x="146" y="688"/>
                </a:lnTo>
                <a:lnTo>
                  <a:pt x="146" y="687"/>
                </a:lnTo>
                <a:lnTo>
                  <a:pt x="146" y="685"/>
                </a:lnTo>
                <a:lnTo>
                  <a:pt x="148" y="685"/>
                </a:lnTo>
                <a:close/>
                <a:moveTo>
                  <a:pt x="92" y="685"/>
                </a:moveTo>
                <a:lnTo>
                  <a:pt x="92" y="687"/>
                </a:lnTo>
                <a:lnTo>
                  <a:pt x="92" y="688"/>
                </a:lnTo>
                <a:lnTo>
                  <a:pt x="92" y="687"/>
                </a:lnTo>
                <a:lnTo>
                  <a:pt x="92" y="688"/>
                </a:lnTo>
                <a:lnTo>
                  <a:pt x="92" y="687"/>
                </a:lnTo>
                <a:lnTo>
                  <a:pt x="92" y="688"/>
                </a:lnTo>
                <a:lnTo>
                  <a:pt x="90" y="688"/>
                </a:lnTo>
                <a:lnTo>
                  <a:pt x="90" y="687"/>
                </a:lnTo>
                <a:lnTo>
                  <a:pt x="90" y="685"/>
                </a:lnTo>
                <a:lnTo>
                  <a:pt x="92" y="685"/>
                </a:lnTo>
                <a:close/>
                <a:moveTo>
                  <a:pt x="77" y="685"/>
                </a:moveTo>
                <a:lnTo>
                  <a:pt x="76" y="685"/>
                </a:lnTo>
                <a:lnTo>
                  <a:pt x="77" y="685"/>
                </a:lnTo>
                <a:lnTo>
                  <a:pt x="76" y="685"/>
                </a:lnTo>
                <a:lnTo>
                  <a:pt x="77" y="685"/>
                </a:lnTo>
                <a:close/>
                <a:moveTo>
                  <a:pt x="103" y="685"/>
                </a:moveTo>
                <a:lnTo>
                  <a:pt x="103" y="687"/>
                </a:lnTo>
                <a:lnTo>
                  <a:pt x="103" y="685"/>
                </a:lnTo>
                <a:lnTo>
                  <a:pt x="103" y="687"/>
                </a:lnTo>
                <a:lnTo>
                  <a:pt x="101" y="687"/>
                </a:lnTo>
                <a:lnTo>
                  <a:pt x="101" y="685"/>
                </a:lnTo>
                <a:lnTo>
                  <a:pt x="103" y="685"/>
                </a:lnTo>
                <a:close/>
                <a:moveTo>
                  <a:pt x="143" y="684"/>
                </a:moveTo>
                <a:lnTo>
                  <a:pt x="144" y="684"/>
                </a:lnTo>
                <a:lnTo>
                  <a:pt x="144" y="685"/>
                </a:lnTo>
                <a:lnTo>
                  <a:pt x="143" y="685"/>
                </a:lnTo>
                <a:lnTo>
                  <a:pt x="144" y="687"/>
                </a:lnTo>
                <a:lnTo>
                  <a:pt x="143" y="687"/>
                </a:lnTo>
                <a:lnTo>
                  <a:pt x="141" y="687"/>
                </a:lnTo>
                <a:lnTo>
                  <a:pt x="141" y="688"/>
                </a:lnTo>
                <a:lnTo>
                  <a:pt x="141" y="687"/>
                </a:lnTo>
                <a:lnTo>
                  <a:pt x="141" y="685"/>
                </a:lnTo>
                <a:lnTo>
                  <a:pt x="141" y="687"/>
                </a:lnTo>
                <a:lnTo>
                  <a:pt x="141" y="685"/>
                </a:lnTo>
                <a:lnTo>
                  <a:pt x="143" y="685"/>
                </a:lnTo>
                <a:lnTo>
                  <a:pt x="141" y="685"/>
                </a:lnTo>
                <a:lnTo>
                  <a:pt x="143" y="685"/>
                </a:lnTo>
                <a:lnTo>
                  <a:pt x="143" y="684"/>
                </a:lnTo>
                <a:close/>
                <a:moveTo>
                  <a:pt x="77" y="684"/>
                </a:moveTo>
                <a:lnTo>
                  <a:pt x="77" y="685"/>
                </a:lnTo>
                <a:lnTo>
                  <a:pt x="77" y="684"/>
                </a:lnTo>
                <a:lnTo>
                  <a:pt x="77" y="685"/>
                </a:lnTo>
                <a:lnTo>
                  <a:pt x="77" y="684"/>
                </a:lnTo>
                <a:close/>
                <a:moveTo>
                  <a:pt x="120" y="682"/>
                </a:moveTo>
                <a:lnTo>
                  <a:pt x="120" y="684"/>
                </a:lnTo>
                <a:lnTo>
                  <a:pt x="119" y="684"/>
                </a:lnTo>
                <a:lnTo>
                  <a:pt x="120" y="684"/>
                </a:lnTo>
                <a:lnTo>
                  <a:pt x="119" y="684"/>
                </a:lnTo>
                <a:lnTo>
                  <a:pt x="120" y="684"/>
                </a:lnTo>
                <a:lnTo>
                  <a:pt x="120" y="682"/>
                </a:lnTo>
                <a:close/>
                <a:moveTo>
                  <a:pt x="84" y="682"/>
                </a:moveTo>
                <a:lnTo>
                  <a:pt x="84" y="684"/>
                </a:lnTo>
                <a:lnTo>
                  <a:pt x="84" y="685"/>
                </a:lnTo>
                <a:lnTo>
                  <a:pt x="82" y="685"/>
                </a:lnTo>
                <a:lnTo>
                  <a:pt x="82" y="684"/>
                </a:lnTo>
                <a:lnTo>
                  <a:pt x="82" y="685"/>
                </a:lnTo>
                <a:lnTo>
                  <a:pt x="82" y="684"/>
                </a:lnTo>
                <a:lnTo>
                  <a:pt x="82" y="685"/>
                </a:lnTo>
                <a:lnTo>
                  <a:pt x="80" y="685"/>
                </a:lnTo>
                <a:lnTo>
                  <a:pt x="80" y="687"/>
                </a:lnTo>
                <a:lnTo>
                  <a:pt x="79" y="687"/>
                </a:lnTo>
                <a:lnTo>
                  <a:pt x="79" y="685"/>
                </a:lnTo>
                <a:lnTo>
                  <a:pt x="80" y="685"/>
                </a:lnTo>
                <a:lnTo>
                  <a:pt x="79" y="685"/>
                </a:lnTo>
                <a:lnTo>
                  <a:pt x="79" y="684"/>
                </a:lnTo>
                <a:lnTo>
                  <a:pt x="79" y="685"/>
                </a:lnTo>
                <a:lnTo>
                  <a:pt x="79" y="684"/>
                </a:lnTo>
                <a:lnTo>
                  <a:pt x="79" y="685"/>
                </a:lnTo>
                <a:lnTo>
                  <a:pt x="77" y="685"/>
                </a:lnTo>
                <a:lnTo>
                  <a:pt x="77" y="684"/>
                </a:lnTo>
                <a:lnTo>
                  <a:pt x="79" y="684"/>
                </a:lnTo>
                <a:lnTo>
                  <a:pt x="79" y="682"/>
                </a:lnTo>
                <a:lnTo>
                  <a:pt x="79" y="680"/>
                </a:lnTo>
                <a:lnTo>
                  <a:pt x="79" y="682"/>
                </a:lnTo>
                <a:lnTo>
                  <a:pt x="79" y="680"/>
                </a:lnTo>
                <a:lnTo>
                  <a:pt x="80" y="680"/>
                </a:lnTo>
                <a:lnTo>
                  <a:pt x="80" y="682"/>
                </a:lnTo>
                <a:lnTo>
                  <a:pt x="82" y="682"/>
                </a:lnTo>
                <a:lnTo>
                  <a:pt x="82" y="680"/>
                </a:lnTo>
                <a:lnTo>
                  <a:pt x="82" y="682"/>
                </a:lnTo>
                <a:lnTo>
                  <a:pt x="82" y="684"/>
                </a:lnTo>
                <a:lnTo>
                  <a:pt x="82" y="682"/>
                </a:lnTo>
                <a:lnTo>
                  <a:pt x="84" y="682"/>
                </a:lnTo>
                <a:lnTo>
                  <a:pt x="84" y="680"/>
                </a:lnTo>
                <a:lnTo>
                  <a:pt x="84" y="682"/>
                </a:lnTo>
                <a:close/>
                <a:moveTo>
                  <a:pt x="100" y="680"/>
                </a:moveTo>
                <a:lnTo>
                  <a:pt x="101" y="680"/>
                </a:lnTo>
                <a:lnTo>
                  <a:pt x="101" y="682"/>
                </a:lnTo>
                <a:lnTo>
                  <a:pt x="100" y="682"/>
                </a:lnTo>
                <a:lnTo>
                  <a:pt x="100" y="680"/>
                </a:lnTo>
                <a:lnTo>
                  <a:pt x="100" y="682"/>
                </a:lnTo>
                <a:lnTo>
                  <a:pt x="100" y="680"/>
                </a:lnTo>
                <a:close/>
                <a:moveTo>
                  <a:pt x="87" y="680"/>
                </a:moveTo>
                <a:lnTo>
                  <a:pt x="85" y="680"/>
                </a:lnTo>
                <a:lnTo>
                  <a:pt x="87" y="680"/>
                </a:lnTo>
                <a:close/>
                <a:moveTo>
                  <a:pt x="87" y="679"/>
                </a:moveTo>
                <a:lnTo>
                  <a:pt x="87" y="680"/>
                </a:lnTo>
                <a:lnTo>
                  <a:pt x="87" y="679"/>
                </a:lnTo>
                <a:close/>
                <a:moveTo>
                  <a:pt x="136" y="679"/>
                </a:moveTo>
                <a:lnTo>
                  <a:pt x="136" y="677"/>
                </a:lnTo>
                <a:lnTo>
                  <a:pt x="136" y="679"/>
                </a:lnTo>
                <a:close/>
                <a:moveTo>
                  <a:pt x="80" y="677"/>
                </a:moveTo>
                <a:lnTo>
                  <a:pt x="80" y="679"/>
                </a:lnTo>
                <a:lnTo>
                  <a:pt x="80" y="677"/>
                </a:lnTo>
                <a:close/>
                <a:moveTo>
                  <a:pt x="84" y="679"/>
                </a:moveTo>
                <a:lnTo>
                  <a:pt x="82" y="679"/>
                </a:lnTo>
                <a:lnTo>
                  <a:pt x="82" y="677"/>
                </a:lnTo>
                <a:lnTo>
                  <a:pt x="84" y="677"/>
                </a:lnTo>
                <a:lnTo>
                  <a:pt x="82" y="677"/>
                </a:lnTo>
                <a:lnTo>
                  <a:pt x="84" y="677"/>
                </a:lnTo>
                <a:lnTo>
                  <a:pt x="84" y="679"/>
                </a:lnTo>
                <a:close/>
                <a:moveTo>
                  <a:pt x="85" y="677"/>
                </a:moveTo>
                <a:lnTo>
                  <a:pt x="85" y="679"/>
                </a:lnTo>
                <a:lnTo>
                  <a:pt x="85" y="677"/>
                </a:lnTo>
                <a:lnTo>
                  <a:pt x="84" y="677"/>
                </a:lnTo>
                <a:lnTo>
                  <a:pt x="85" y="677"/>
                </a:lnTo>
                <a:lnTo>
                  <a:pt x="84" y="677"/>
                </a:lnTo>
                <a:lnTo>
                  <a:pt x="85" y="677"/>
                </a:lnTo>
                <a:close/>
                <a:moveTo>
                  <a:pt x="90" y="677"/>
                </a:moveTo>
                <a:lnTo>
                  <a:pt x="90" y="679"/>
                </a:lnTo>
                <a:lnTo>
                  <a:pt x="90" y="677"/>
                </a:lnTo>
                <a:lnTo>
                  <a:pt x="92" y="677"/>
                </a:lnTo>
                <a:lnTo>
                  <a:pt x="92" y="679"/>
                </a:lnTo>
                <a:lnTo>
                  <a:pt x="90" y="679"/>
                </a:lnTo>
                <a:lnTo>
                  <a:pt x="92" y="679"/>
                </a:lnTo>
                <a:lnTo>
                  <a:pt x="92" y="680"/>
                </a:lnTo>
                <a:lnTo>
                  <a:pt x="92" y="682"/>
                </a:lnTo>
                <a:lnTo>
                  <a:pt x="90" y="682"/>
                </a:lnTo>
                <a:lnTo>
                  <a:pt x="92" y="682"/>
                </a:lnTo>
                <a:lnTo>
                  <a:pt x="90" y="682"/>
                </a:lnTo>
                <a:lnTo>
                  <a:pt x="90" y="684"/>
                </a:lnTo>
                <a:lnTo>
                  <a:pt x="90" y="682"/>
                </a:lnTo>
                <a:lnTo>
                  <a:pt x="90" y="684"/>
                </a:lnTo>
                <a:lnTo>
                  <a:pt x="90" y="682"/>
                </a:lnTo>
                <a:lnTo>
                  <a:pt x="88" y="682"/>
                </a:lnTo>
                <a:lnTo>
                  <a:pt x="90" y="682"/>
                </a:lnTo>
                <a:lnTo>
                  <a:pt x="90" y="680"/>
                </a:lnTo>
                <a:lnTo>
                  <a:pt x="88" y="680"/>
                </a:lnTo>
                <a:lnTo>
                  <a:pt x="88" y="679"/>
                </a:lnTo>
                <a:lnTo>
                  <a:pt x="90" y="679"/>
                </a:lnTo>
                <a:lnTo>
                  <a:pt x="88" y="679"/>
                </a:lnTo>
                <a:lnTo>
                  <a:pt x="90" y="679"/>
                </a:lnTo>
                <a:lnTo>
                  <a:pt x="88" y="679"/>
                </a:lnTo>
                <a:lnTo>
                  <a:pt x="90" y="679"/>
                </a:lnTo>
                <a:lnTo>
                  <a:pt x="90" y="677"/>
                </a:lnTo>
                <a:lnTo>
                  <a:pt x="90" y="676"/>
                </a:lnTo>
                <a:lnTo>
                  <a:pt x="90" y="677"/>
                </a:lnTo>
                <a:close/>
                <a:moveTo>
                  <a:pt x="111" y="676"/>
                </a:moveTo>
                <a:lnTo>
                  <a:pt x="111" y="677"/>
                </a:lnTo>
                <a:lnTo>
                  <a:pt x="111" y="679"/>
                </a:lnTo>
                <a:lnTo>
                  <a:pt x="109" y="679"/>
                </a:lnTo>
                <a:lnTo>
                  <a:pt x="109" y="677"/>
                </a:lnTo>
                <a:lnTo>
                  <a:pt x="109" y="679"/>
                </a:lnTo>
                <a:lnTo>
                  <a:pt x="109" y="677"/>
                </a:lnTo>
                <a:lnTo>
                  <a:pt x="109" y="679"/>
                </a:lnTo>
                <a:lnTo>
                  <a:pt x="109" y="677"/>
                </a:lnTo>
                <a:lnTo>
                  <a:pt x="108" y="677"/>
                </a:lnTo>
                <a:lnTo>
                  <a:pt x="109" y="677"/>
                </a:lnTo>
                <a:lnTo>
                  <a:pt x="108" y="677"/>
                </a:lnTo>
                <a:lnTo>
                  <a:pt x="109" y="677"/>
                </a:lnTo>
                <a:lnTo>
                  <a:pt x="109" y="676"/>
                </a:lnTo>
                <a:lnTo>
                  <a:pt x="111" y="676"/>
                </a:lnTo>
                <a:close/>
                <a:moveTo>
                  <a:pt x="88" y="677"/>
                </a:moveTo>
                <a:lnTo>
                  <a:pt x="88" y="676"/>
                </a:lnTo>
                <a:lnTo>
                  <a:pt x="90" y="676"/>
                </a:lnTo>
                <a:lnTo>
                  <a:pt x="88" y="676"/>
                </a:lnTo>
                <a:lnTo>
                  <a:pt x="88" y="677"/>
                </a:lnTo>
                <a:close/>
                <a:moveTo>
                  <a:pt x="88" y="676"/>
                </a:moveTo>
                <a:lnTo>
                  <a:pt x="88" y="677"/>
                </a:lnTo>
                <a:lnTo>
                  <a:pt x="87" y="677"/>
                </a:lnTo>
                <a:lnTo>
                  <a:pt x="87" y="676"/>
                </a:lnTo>
                <a:lnTo>
                  <a:pt x="88" y="676"/>
                </a:lnTo>
                <a:lnTo>
                  <a:pt x="88" y="674"/>
                </a:lnTo>
                <a:lnTo>
                  <a:pt x="88" y="676"/>
                </a:lnTo>
                <a:close/>
                <a:moveTo>
                  <a:pt x="95" y="674"/>
                </a:moveTo>
                <a:lnTo>
                  <a:pt x="95" y="676"/>
                </a:lnTo>
                <a:lnTo>
                  <a:pt x="96" y="676"/>
                </a:lnTo>
                <a:lnTo>
                  <a:pt x="98" y="676"/>
                </a:lnTo>
                <a:lnTo>
                  <a:pt x="98" y="677"/>
                </a:lnTo>
                <a:lnTo>
                  <a:pt x="98" y="679"/>
                </a:lnTo>
                <a:lnTo>
                  <a:pt x="98" y="680"/>
                </a:lnTo>
                <a:lnTo>
                  <a:pt x="96" y="680"/>
                </a:lnTo>
                <a:lnTo>
                  <a:pt x="96" y="682"/>
                </a:lnTo>
                <a:lnTo>
                  <a:pt x="96" y="680"/>
                </a:lnTo>
                <a:lnTo>
                  <a:pt x="95" y="680"/>
                </a:lnTo>
                <a:lnTo>
                  <a:pt x="96" y="682"/>
                </a:lnTo>
                <a:lnTo>
                  <a:pt x="95" y="682"/>
                </a:lnTo>
                <a:lnTo>
                  <a:pt x="95" y="684"/>
                </a:lnTo>
                <a:lnTo>
                  <a:pt x="95" y="682"/>
                </a:lnTo>
                <a:lnTo>
                  <a:pt x="95" y="680"/>
                </a:lnTo>
                <a:lnTo>
                  <a:pt x="95" y="679"/>
                </a:lnTo>
                <a:lnTo>
                  <a:pt x="95" y="677"/>
                </a:lnTo>
                <a:lnTo>
                  <a:pt x="95" y="679"/>
                </a:lnTo>
                <a:lnTo>
                  <a:pt x="93" y="679"/>
                </a:lnTo>
                <a:lnTo>
                  <a:pt x="95" y="679"/>
                </a:lnTo>
                <a:lnTo>
                  <a:pt x="93" y="679"/>
                </a:lnTo>
                <a:lnTo>
                  <a:pt x="93" y="680"/>
                </a:lnTo>
                <a:lnTo>
                  <a:pt x="95" y="680"/>
                </a:lnTo>
                <a:lnTo>
                  <a:pt x="93" y="680"/>
                </a:lnTo>
                <a:lnTo>
                  <a:pt x="95" y="680"/>
                </a:lnTo>
                <a:lnTo>
                  <a:pt x="95" y="682"/>
                </a:lnTo>
                <a:lnTo>
                  <a:pt x="95" y="684"/>
                </a:lnTo>
                <a:lnTo>
                  <a:pt x="93" y="684"/>
                </a:lnTo>
                <a:lnTo>
                  <a:pt x="93" y="682"/>
                </a:lnTo>
                <a:lnTo>
                  <a:pt x="92" y="682"/>
                </a:lnTo>
                <a:lnTo>
                  <a:pt x="92" y="684"/>
                </a:lnTo>
                <a:lnTo>
                  <a:pt x="92" y="682"/>
                </a:lnTo>
                <a:lnTo>
                  <a:pt x="92" y="680"/>
                </a:lnTo>
                <a:lnTo>
                  <a:pt x="92" y="679"/>
                </a:lnTo>
                <a:lnTo>
                  <a:pt x="92" y="680"/>
                </a:lnTo>
                <a:lnTo>
                  <a:pt x="92" y="679"/>
                </a:lnTo>
                <a:lnTo>
                  <a:pt x="93" y="679"/>
                </a:lnTo>
                <a:lnTo>
                  <a:pt x="92" y="679"/>
                </a:lnTo>
                <a:lnTo>
                  <a:pt x="92" y="677"/>
                </a:lnTo>
                <a:lnTo>
                  <a:pt x="92" y="679"/>
                </a:lnTo>
                <a:lnTo>
                  <a:pt x="92" y="677"/>
                </a:lnTo>
                <a:lnTo>
                  <a:pt x="92" y="676"/>
                </a:lnTo>
                <a:lnTo>
                  <a:pt x="92" y="677"/>
                </a:lnTo>
                <a:lnTo>
                  <a:pt x="93" y="677"/>
                </a:lnTo>
                <a:lnTo>
                  <a:pt x="92" y="676"/>
                </a:lnTo>
                <a:lnTo>
                  <a:pt x="93" y="676"/>
                </a:lnTo>
                <a:lnTo>
                  <a:pt x="93" y="674"/>
                </a:lnTo>
                <a:lnTo>
                  <a:pt x="95" y="674"/>
                </a:lnTo>
                <a:close/>
                <a:moveTo>
                  <a:pt x="84" y="674"/>
                </a:moveTo>
                <a:lnTo>
                  <a:pt x="85" y="674"/>
                </a:lnTo>
                <a:lnTo>
                  <a:pt x="85" y="676"/>
                </a:lnTo>
                <a:lnTo>
                  <a:pt x="84" y="676"/>
                </a:lnTo>
                <a:lnTo>
                  <a:pt x="84" y="674"/>
                </a:lnTo>
                <a:close/>
                <a:moveTo>
                  <a:pt x="80" y="674"/>
                </a:moveTo>
                <a:lnTo>
                  <a:pt x="82" y="674"/>
                </a:lnTo>
                <a:lnTo>
                  <a:pt x="80" y="674"/>
                </a:lnTo>
                <a:lnTo>
                  <a:pt x="82" y="674"/>
                </a:lnTo>
                <a:lnTo>
                  <a:pt x="82" y="676"/>
                </a:lnTo>
                <a:lnTo>
                  <a:pt x="80" y="676"/>
                </a:lnTo>
                <a:lnTo>
                  <a:pt x="79" y="676"/>
                </a:lnTo>
                <a:lnTo>
                  <a:pt x="79" y="677"/>
                </a:lnTo>
                <a:lnTo>
                  <a:pt x="79" y="676"/>
                </a:lnTo>
                <a:lnTo>
                  <a:pt x="79" y="674"/>
                </a:lnTo>
                <a:lnTo>
                  <a:pt x="80" y="674"/>
                </a:lnTo>
                <a:close/>
                <a:moveTo>
                  <a:pt x="96" y="674"/>
                </a:moveTo>
                <a:lnTo>
                  <a:pt x="96" y="672"/>
                </a:lnTo>
                <a:lnTo>
                  <a:pt x="98" y="672"/>
                </a:lnTo>
                <a:lnTo>
                  <a:pt x="98" y="674"/>
                </a:lnTo>
                <a:lnTo>
                  <a:pt x="96" y="674"/>
                </a:lnTo>
                <a:lnTo>
                  <a:pt x="98" y="674"/>
                </a:lnTo>
                <a:lnTo>
                  <a:pt x="96" y="674"/>
                </a:lnTo>
                <a:close/>
                <a:moveTo>
                  <a:pt x="143" y="672"/>
                </a:moveTo>
                <a:lnTo>
                  <a:pt x="143" y="674"/>
                </a:lnTo>
                <a:lnTo>
                  <a:pt x="143" y="676"/>
                </a:lnTo>
                <a:lnTo>
                  <a:pt x="144" y="676"/>
                </a:lnTo>
                <a:lnTo>
                  <a:pt x="143" y="676"/>
                </a:lnTo>
                <a:lnTo>
                  <a:pt x="143" y="677"/>
                </a:lnTo>
                <a:lnTo>
                  <a:pt x="144" y="677"/>
                </a:lnTo>
                <a:lnTo>
                  <a:pt x="143" y="677"/>
                </a:lnTo>
                <a:lnTo>
                  <a:pt x="141" y="677"/>
                </a:lnTo>
                <a:lnTo>
                  <a:pt x="140" y="677"/>
                </a:lnTo>
                <a:lnTo>
                  <a:pt x="140" y="676"/>
                </a:lnTo>
                <a:lnTo>
                  <a:pt x="140" y="674"/>
                </a:lnTo>
                <a:lnTo>
                  <a:pt x="141" y="674"/>
                </a:lnTo>
                <a:lnTo>
                  <a:pt x="141" y="676"/>
                </a:lnTo>
                <a:lnTo>
                  <a:pt x="141" y="674"/>
                </a:lnTo>
                <a:lnTo>
                  <a:pt x="141" y="672"/>
                </a:lnTo>
                <a:lnTo>
                  <a:pt x="141" y="674"/>
                </a:lnTo>
                <a:lnTo>
                  <a:pt x="141" y="672"/>
                </a:lnTo>
                <a:lnTo>
                  <a:pt x="143" y="672"/>
                </a:lnTo>
                <a:close/>
                <a:moveTo>
                  <a:pt x="84" y="672"/>
                </a:moveTo>
                <a:lnTo>
                  <a:pt x="85" y="672"/>
                </a:lnTo>
                <a:lnTo>
                  <a:pt x="85" y="674"/>
                </a:lnTo>
                <a:lnTo>
                  <a:pt x="84" y="672"/>
                </a:lnTo>
                <a:close/>
                <a:moveTo>
                  <a:pt x="100" y="672"/>
                </a:moveTo>
                <a:lnTo>
                  <a:pt x="100" y="674"/>
                </a:lnTo>
                <a:lnTo>
                  <a:pt x="98" y="674"/>
                </a:lnTo>
                <a:lnTo>
                  <a:pt x="98" y="676"/>
                </a:lnTo>
                <a:lnTo>
                  <a:pt x="98" y="674"/>
                </a:lnTo>
                <a:lnTo>
                  <a:pt x="98" y="676"/>
                </a:lnTo>
                <a:lnTo>
                  <a:pt x="98" y="674"/>
                </a:lnTo>
                <a:lnTo>
                  <a:pt x="98" y="672"/>
                </a:lnTo>
                <a:lnTo>
                  <a:pt x="100" y="672"/>
                </a:lnTo>
                <a:close/>
                <a:moveTo>
                  <a:pt x="77" y="672"/>
                </a:moveTo>
                <a:lnTo>
                  <a:pt x="77" y="674"/>
                </a:lnTo>
                <a:lnTo>
                  <a:pt x="76" y="674"/>
                </a:lnTo>
                <a:lnTo>
                  <a:pt x="77" y="672"/>
                </a:lnTo>
                <a:lnTo>
                  <a:pt x="76" y="672"/>
                </a:lnTo>
                <a:lnTo>
                  <a:pt x="76" y="671"/>
                </a:lnTo>
                <a:lnTo>
                  <a:pt x="77" y="672"/>
                </a:lnTo>
                <a:lnTo>
                  <a:pt x="77" y="671"/>
                </a:lnTo>
                <a:lnTo>
                  <a:pt x="77" y="672"/>
                </a:lnTo>
                <a:close/>
                <a:moveTo>
                  <a:pt x="117" y="671"/>
                </a:moveTo>
                <a:lnTo>
                  <a:pt x="117" y="672"/>
                </a:lnTo>
                <a:lnTo>
                  <a:pt x="117" y="671"/>
                </a:lnTo>
                <a:lnTo>
                  <a:pt x="117" y="672"/>
                </a:lnTo>
                <a:lnTo>
                  <a:pt x="116" y="672"/>
                </a:lnTo>
                <a:lnTo>
                  <a:pt x="116" y="674"/>
                </a:lnTo>
                <a:lnTo>
                  <a:pt x="116" y="672"/>
                </a:lnTo>
                <a:lnTo>
                  <a:pt x="116" y="671"/>
                </a:lnTo>
                <a:lnTo>
                  <a:pt x="117" y="671"/>
                </a:lnTo>
                <a:close/>
                <a:moveTo>
                  <a:pt x="98" y="671"/>
                </a:moveTo>
                <a:lnTo>
                  <a:pt x="98" y="672"/>
                </a:lnTo>
                <a:lnTo>
                  <a:pt x="98" y="671"/>
                </a:lnTo>
                <a:close/>
                <a:moveTo>
                  <a:pt x="116" y="671"/>
                </a:moveTo>
                <a:lnTo>
                  <a:pt x="116" y="672"/>
                </a:lnTo>
                <a:lnTo>
                  <a:pt x="114" y="672"/>
                </a:lnTo>
                <a:lnTo>
                  <a:pt x="114" y="674"/>
                </a:lnTo>
                <a:lnTo>
                  <a:pt x="114" y="676"/>
                </a:lnTo>
                <a:lnTo>
                  <a:pt x="112" y="676"/>
                </a:lnTo>
                <a:lnTo>
                  <a:pt x="112" y="674"/>
                </a:lnTo>
                <a:lnTo>
                  <a:pt x="112" y="672"/>
                </a:lnTo>
                <a:lnTo>
                  <a:pt x="114" y="672"/>
                </a:lnTo>
                <a:lnTo>
                  <a:pt x="114" y="671"/>
                </a:lnTo>
                <a:lnTo>
                  <a:pt x="114" y="672"/>
                </a:lnTo>
                <a:lnTo>
                  <a:pt x="114" y="671"/>
                </a:lnTo>
                <a:lnTo>
                  <a:pt x="116" y="671"/>
                </a:lnTo>
                <a:close/>
                <a:moveTo>
                  <a:pt x="96" y="671"/>
                </a:moveTo>
                <a:lnTo>
                  <a:pt x="96" y="672"/>
                </a:lnTo>
                <a:lnTo>
                  <a:pt x="95" y="674"/>
                </a:lnTo>
                <a:lnTo>
                  <a:pt x="95" y="672"/>
                </a:lnTo>
                <a:lnTo>
                  <a:pt x="95" y="671"/>
                </a:lnTo>
                <a:lnTo>
                  <a:pt x="96" y="671"/>
                </a:lnTo>
                <a:close/>
                <a:moveTo>
                  <a:pt x="82" y="671"/>
                </a:moveTo>
                <a:lnTo>
                  <a:pt x="82" y="672"/>
                </a:lnTo>
                <a:lnTo>
                  <a:pt x="80" y="672"/>
                </a:lnTo>
                <a:lnTo>
                  <a:pt x="80" y="671"/>
                </a:lnTo>
                <a:lnTo>
                  <a:pt x="82" y="671"/>
                </a:lnTo>
                <a:close/>
                <a:moveTo>
                  <a:pt x="93" y="669"/>
                </a:moveTo>
                <a:lnTo>
                  <a:pt x="93" y="671"/>
                </a:lnTo>
                <a:lnTo>
                  <a:pt x="95" y="671"/>
                </a:lnTo>
                <a:lnTo>
                  <a:pt x="95" y="672"/>
                </a:lnTo>
                <a:lnTo>
                  <a:pt x="93" y="672"/>
                </a:lnTo>
                <a:lnTo>
                  <a:pt x="93" y="671"/>
                </a:lnTo>
                <a:lnTo>
                  <a:pt x="93" y="672"/>
                </a:lnTo>
                <a:lnTo>
                  <a:pt x="93" y="671"/>
                </a:lnTo>
                <a:lnTo>
                  <a:pt x="93" y="669"/>
                </a:lnTo>
                <a:close/>
                <a:moveTo>
                  <a:pt x="143" y="671"/>
                </a:moveTo>
                <a:lnTo>
                  <a:pt x="143" y="669"/>
                </a:lnTo>
                <a:lnTo>
                  <a:pt x="143" y="671"/>
                </a:lnTo>
                <a:lnTo>
                  <a:pt x="143" y="672"/>
                </a:lnTo>
                <a:lnTo>
                  <a:pt x="141" y="672"/>
                </a:lnTo>
                <a:lnTo>
                  <a:pt x="141" y="671"/>
                </a:lnTo>
                <a:lnTo>
                  <a:pt x="141" y="669"/>
                </a:lnTo>
                <a:lnTo>
                  <a:pt x="143" y="669"/>
                </a:lnTo>
                <a:lnTo>
                  <a:pt x="143" y="671"/>
                </a:lnTo>
                <a:close/>
                <a:moveTo>
                  <a:pt x="111" y="669"/>
                </a:moveTo>
                <a:lnTo>
                  <a:pt x="112" y="669"/>
                </a:lnTo>
                <a:lnTo>
                  <a:pt x="112" y="671"/>
                </a:lnTo>
                <a:lnTo>
                  <a:pt x="114" y="671"/>
                </a:lnTo>
                <a:lnTo>
                  <a:pt x="112" y="671"/>
                </a:lnTo>
                <a:lnTo>
                  <a:pt x="114" y="672"/>
                </a:lnTo>
                <a:lnTo>
                  <a:pt x="112" y="672"/>
                </a:lnTo>
                <a:lnTo>
                  <a:pt x="112" y="674"/>
                </a:lnTo>
                <a:lnTo>
                  <a:pt x="112" y="676"/>
                </a:lnTo>
                <a:lnTo>
                  <a:pt x="111" y="676"/>
                </a:lnTo>
                <a:lnTo>
                  <a:pt x="111" y="674"/>
                </a:lnTo>
                <a:lnTo>
                  <a:pt x="109" y="674"/>
                </a:lnTo>
                <a:lnTo>
                  <a:pt x="109" y="676"/>
                </a:lnTo>
                <a:lnTo>
                  <a:pt x="109" y="674"/>
                </a:lnTo>
                <a:lnTo>
                  <a:pt x="109" y="676"/>
                </a:lnTo>
                <a:lnTo>
                  <a:pt x="109" y="674"/>
                </a:lnTo>
                <a:lnTo>
                  <a:pt x="109" y="672"/>
                </a:lnTo>
                <a:lnTo>
                  <a:pt x="111" y="672"/>
                </a:lnTo>
                <a:lnTo>
                  <a:pt x="109" y="672"/>
                </a:lnTo>
                <a:lnTo>
                  <a:pt x="111" y="672"/>
                </a:lnTo>
                <a:lnTo>
                  <a:pt x="111" y="674"/>
                </a:lnTo>
                <a:lnTo>
                  <a:pt x="111" y="672"/>
                </a:lnTo>
                <a:lnTo>
                  <a:pt x="111" y="671"/>
                </a:lnTo>
                <a:lnTo>
                  <a:pt x="109" y="671"/>
                </a:lnTo>
                <a:lnTo>
                  <a:pt x="109" y="669"/>
                </a:lnTo>
                <a:lnTo>
                  <a:pt x="111" y="669"/>
                </a:lnTo>
                <a:close/>
                <a:moveTo>
                  <a:pt x="180" y="669"/>
                </a:moveTo>
                <a:lnTo>
                  <a:pt x="180" y="668"/>
                </a:lnTo>
                <a:lnTo>
                  <a:pt x="180" y="669"/>
                </a:lnTo>
                <a:close/>
                <a:moveTo>
                  <a:pt x="96" y="669"/>
                </a:moveTo>
                <a:lnTo>
                  <a:pt x="98" y="669"/>
                </a:lnTo>
                <a:lnTo>
                  <a:pt x="98" y="671"/>
                </a:lnTo>
                <a:lnTo>
                  <a:pt x="96" y="671"/>
                </a:lnTo>
                <a:lnTo>
                  <a:pt x="96" y="669"/>
                </a:lnTo>
                <a:lnTo>
                  <a:pt x="96" y="668"/>
                </a:lnTo>
                <a:lnTo>
                  <a:pt x="96" y="669"/>
                </a:lnTo>
                <a:close/>
                <a:moveTo>
                  <a:pt x="95" y="669"/>
                </a:moveTo>
                <a:lnTo>
                  <a:pt x="93" y="669"/>
                </a:lnTo>
                <a:lnTo>
                  <a:pt x="95" y="669"/>
                </a:lnTo>
                <a:lnTo>
                  <a:pt x="93" y="669"/>
                </a:lnTo>
                <a:lnTo>
                  <a:pt x="93" y="668"/>
                </a:lnTo>
                <a:lnTo>
                  <a:pt x="95" y="668"/>
                </a:lnTo>
                <a:lnTo>
                  <a:pt x="95" y="669"/>
                </a:lnTo>
                <a:close/>
                <a:moveTo>
                  <a:pt x="111" y="663"/>
                </a:moveTo>
                <a:lnTo>
                  <a:pt x="112" y="663"/>
                </a:lnTo>
                <a:lnTo>
                  <a:pt x="111" y="663"/>
                </a:lnTo>
                <a:lnTo>
                  <a:pt x="112" y="663"/>
                </a:lnTo>
                <a:lnTo>
                  <a:pt x="111" y="663"/>
                </a:lnTo>
                <a:close/>
                <a:moveTo>
                  <a:pt x="106" y="661"/>
                </a:moveTo>
                <a:lnTo>
                  <a:pt x="104" y="661"/>
                </a:lnTo>
                <a:lnTo>
                  <a:pt x="104" y="660"/>
                </a:lnTo>
                <a:lnTo>
                  <a:pt x="106" y="660"/>
                </a:lnTo>
                <a:lnTo>
                  <a:pt x="106" y="661"/>
                </a:lnTo>
                <a:close/>
                <a:moveTo>
                  <a:pt x="181" y="661"/>
                </a:moveTo>
                <a:lnTo>
                  <a:pt x="181" y="660"/>
                </a:lnTo>
                <a:lnTo>
                  <a:pt x="183" y="660"/>
                </a:lnTo>
                <a:lnTo>
                  <a:pt x="181" y="660"/>
                </a:lnTo>
                <a:lnTo>
                  <a:pt x="181" y="661"/>
                </a:lnTo>
                <a:close/>
                <a:moveTo>
                  <a:pt x="87" y="658"/>
                </a:moveTo>
                <a:lnTo>
                  <a:pt x="88" y="658"/>
                </a:lnTo>
                <a:lnTo>
                  <a:pt x="90" y="658"/>
                </a:lnTo>
                <a:lnTo>
                  <a:pt x="88" y="658"/>
                </a:lnTo>
                <a:lnTo>
                  <a:pt x="88" y="660"/>
                </a:lnTo>
                <a:lnTo>
                  <a:pt x="88" y="661"/>
                </a:lnTo>
                <a:lnTo>
                  <a:pt x="88" y="663"/>
                </a:lnTo>
                <a:lnTo>
                  <a:pt x="87" y="663"/>
                </a:lnTo>
                <a:lnTo>
                  <a:pt x="87" y="664"/>
                </a:lnTo>
                <a:lnTo>
                  <a:pt x="87" y="666"/>
                </a:lnTo>
                <a:lnTo>
                  <a:pt x="87" y="664"/>
                </a:lnTo>
                <a:lnTo>
                  <a:pt x="85" y="664"/>
                </a:lnTo>
                <a:lnTo>
                  <a:pt x="85" y="663"/>
                </a:lnTo>
                <a:lnTo>
                  <a:pt x="85" y="664"/>
                </a:lnTo>
                <a:lnTo>
                  <a:pt x="85" y="663"/>
                </a:lnTo>
                <a:lnTo>
                  <a:pt x="85" y="661"/>
                </a:lnTo>
                <a:lnTo>
                  <a:pt x="87" y="661"/>
                </a:lnTo>
                <a:lnTo>
                  <a:pt x="85" y="661"/>
                </a:lnTo>
                <a:lnTo>
                  <a:pt x="87" y="661"/>
                </a:lnTo>
                <a:lnTo>
                  <a:pt x="85" y="661"/>
                </a:lnTo>
                <a:lnTo>
                  <a:pt x="85" y="660"/>
                </a:lnTo>
                <a:lnTo>
                  <a:pt x="85" y="658"/>
                </a:lnTo>
                <a:lnTo>
                  <a:pt x="87" y="658"/>
                </a:lnTo>
                <a:close/>
                <a:moveTo>
                  <a:pt x="112" y="658"/>
                </a:moveTo>
                <a:lnTo>
                  <a:pt x="114" y="658"/>
                </a:lnTo>
                <a:lnTo>
                  <a:pt x="112" y="658"/>
                </a:lnTo>
                <a:lnTo>
                  <a:pt x="112" y="660"/>
                </a:lnTo>
                <a:lnTo>
                  <a:pt x="112" y="661"/>
                </a:lnTo>
                <a:lnTo>
                  <a:pt x="111" y="661"/>
                </a:lnTo>
                <a:lnTo>
                  <a:pt x="111" y="660"/>
                </a:lnTo>
                <a:lnTo>
                  <a:pt x="112" y="660"/>
                </a:lnTo>
                <a:lnTo>
                  <a:pt x="111" y="660"/>
                </a:lnTo>
                <a:lnTo>
                  <a:pt x="111" y="658"/>
                </a:lnTo>
                <a:lnTo>
                  <a:pt x="112" y="658"/>
                </a:lnTo>
                <a:close/>
                <a:moveTo>
                  <a:pt x="98" y="658"/>
                </a:moveTo>
                <a:lnTo>
                  <a:pt x="100" y="658"/>
                </a:lnTo>
                <a:lnTo>
                  <a:pt x="98" y="658"/>
                </a:lnTo>
                <a:lnTo>
                  <a:pt x="98" y="660"/>
                </a:lnTo>
                <a:lnTo>
                  <a:pt x="98" y="661"/>
                </a:lnTo>
                <a:lnTo>
                  <a:pt x="98" y="660"/>
                </a:lnTo>
                <a:lnTo>
                  <a:pt x="98" y="661"/>
                </a:lnTo>
                <a:lnTo>
                  <a:pt x="100" y="661"/>
                </a:lnTo>
                <a:lnTo>
                  <a:pt x="98" y="661"/>
                </a:lnTo>
                <a:lnTo>
                  <a:pt x="98" y="663"/>
                </a:lnTo>
                <a:lnTo>
                  <a:pt x="98" y="661"/>
                </a:lnTo>
                <a:lnTo>
                  <a:pt x="98" y="663"/>
                </a:lnTo>
                <a:lnTo>
                  <a:pt x="100" y="663"/>
                </a:lnTo>
                <a:lnTo>
                  <a:pt x="98" y="663"/>
                </a:lnTo>
                <a:lnTo>
                  <a:pt x="98" y="664"/>
                </a:lnTo>
                <a:lnTo>
                  <a:pt x="98" y="666"/>
                </a:lnTo>
                <a:lnTo>
                  <a:pt x="100" y="664"/>
                </a:lnTo>
                <a:lnTo>
                  <a:pt x="98" y="664"/>
                </a:lnTo>
                <a:lnTo>
                  <a:pt x="100" y="664"/>
                </a:lnTo>
                <a:lnTo>
                  <a:pt x="100" y="666"/>
                </a:lnTo>
                <a:lnTo>
                  <a:pt x="98" y="666"/>
                </a:lnTo>
                <a:lnTo>
                  <a:pt x="98" y="664"/>
                </a:lnTo>
                <a:lnTo>
                  <a:pt x="96" y="664"/>
                </a:lnTo>
                <a:lnTo>
                  <a:pt x="98" y="663"/>
                </a:lnTo>
                <a:lnTo>
                  <a:pt x="96" y="663"/>
                </a:lnTo>
                <a:lnTo>
                  <a:pt x="98" y="663"/>
                </a:lnTo>
                <a:lnTo>
                  <a:pt x="98" y="661"/>
                </a:lnTo>
                <a:lnTo>
                  <a:pt x="98" y="663"/>
                </a:lnTo>
                <a:lnTo>
                  <a:pt x="96" y="663"/>
                </a:lnTo>
                <a:lnTo>
                  <a:pt x="96" y="664"/>
                </a:lnTo>
                <a:lnTo>
                  <a:pt x="96" y="666"/>
                </a:lnTo>
                <a:lnTo>
                  <a:pt x="96" y="664"/>
                </a:lnTo>
                <a:lnTo>
                  <a:pt x="96" y="666"/>
                </a:lnTo>
                <a:lnTo>
                  <a:pt x="95" y="666"/>
                </a:lnTo>
                <a:lnTo>
                  <a:pt x="95" y="668"/>
                </a:lnTo>
                <a:lnTo>
                  <a:pt x="93" y="668"/>
                </a:lnTo>
                <a:lnTo>
                  <a:pt x="93" y="666"/>
                </a:lnTo>
                <a:lnTo>
                  <a:pt x="93" y="668"/>
                </a:lnTo>
                <a:lnTo>
                  <a:pt x="95" y="668"/>
                </a:lnTo>
                <a:lnTo>
                  <a:pt x="95" y="666"/>
                </a:lnTo>
                <a:lnTo>
                  <a:pt x="93" y="666"/>
                </a:lnTo>
                <a:lnTo>
                  <a:pt x="93" y="664"/>
                </a:lnTo>
                <a:lnTo>
                  <a:pt x="93" y="666"/>
                </a:lnTo>
                <a:lnTo>
                  <a:pt x="93" y="664"/>
                </a:lnTo>
                <a:lnTo>
                  <a:pt x="93" y="663"/>
                </a:lnTo>
                <a:lnTo>
                  <a:pt x="93" y="664"/>
                </a:lnTo>
                <a:lnTo>
                  <a:pt x="92" y="664"/>
                </a:lnTo>
                <a:lnTo>
                  <a:pt x="93" y="666"/>
                </a:lnTo>
                <a:lnTo>
                  <a:pt x="92" y="666"/>
                </a:lnTo>
                <a:lnTo>
                  <a:pt x="92" y="668"/>
                </a:lnTo>
                <a:lnTo>
                  <a:pt x="92" y="669"/>
                </a:lnTo>
                <a:lnTo>
                  <a:pt x="92" y="671"/>
                </a:lnTo>
                <a:lnTo>
                  <a:pt x="90" y="671"/>
                </a:lnTo>
                <a:lnTo>
                  <a:pt x="90" y="669"/>
                </a:lnTo>
                <a:lnTo>
                  <a:pt x="88" y="669"/>
                </a:lnTo>
                <a:lnTo>
                  <a:pt x="90" y="669"/>
                </a:lnTo>
                <a:lnTo>
                  <a:pt x="92" y="669"/>
                </a:lnTo>
                <a:lnTo>
                  <a:pt x="92" y="668"/>
                </a:lnTo>
                <a:lnTo>
                  <a:pt x="90" y="668"/>
                </a:lnTo>
                <a:lnTo>
                  <a:pt x="92" y="668"/>
                </a:lnTo>
                <a:lnTo>
                  <a:pt x="90" y="668"/>
                </a:lnTo>
                <a:lnTo>
                  <a:pt x="90" y="666"/>
                </a:lnTo>
                <a:lnTo>
                  <a:pt x="92" y="666"/>
                </a:lnTo>
                <a:lnTo>
                  <a:pt x="90" y="666"/>
                </a:lnTo>
                <a:lnTo>
                  <a:pt x="90" y="664"/>
                </a:lnTo>
                <a:lnTo>
                  <a:pt x="90" y="666"/>
                </a:lnTo>
                <a:lnTo>
                  <a:pt x="90" y="664"/>
                </a:lnTo>
                <a:lnTo>
                  <a:pt x="90" y="666"/>
                </a:lnTo>
                <a:lnTo>
                  <a:pt x="90" y="664"/>
                </a:lnTo>
                <a:lnTo>
                  <a:pt x="90" y="663"/>
                </a:lnTo>
                <a:lnTo>
                  <a:pt x="88" y="663"/>
                </a:lnTo>
                <a:lnTo>
                  <a:pt x="88" y="661"/>
                </a:lnTo>
                <a:lnTo>
                  <a:pt x="90" y="661"/>
                </a:lnTo>
                <a:lnTo>
                  <a:pt x="90" y="663"/>
                </a:lnTo>
                <a:lnTo>
                  <a:pt x="90" y="661"/>
                </a:lnTo>
                <a:lnTo>
                  <a:pt x="88" y="661"/>
                </a:lnTo>
                <a:lnTo>
                  <a:pt x="90" y="661"/>
                </a:lnTo>
                <a:lnTo>
                  <a:pt x="90" y="660"/>
                </a:lnTo>
                <a:lnTo>
                  <a:pt x="90" y="658"/>
                </a:lnTo>
                <a:lnTo>
                  <a:pt x="92" y="658"/>
                </a:lnTo>
                <a:lnTo>
                  <a:pt x="92" y="660"/>
                </a:lnTo>
                <a:lnTo>
                  <a:pt x="92" y="661"/>
                </a:lnTo>
                <a:lnTo>
                  <a:pt x="92" y="660"/>
                </a:lnTo>
                <a:lnTo>
                  <a:pt x="93" y="660"/>
                </a:lnTo>
                <a:lnTo>
                  <a:pt x="93" y="658"/>
                </a:lnTo>
                <a:lnTo>
                  <a:pt x="95" y="658"/>
                </a:lnTo>
                <a:lnTo>
                  <a:pt x="95" y="660"/>
                </a:lnTo>
                <a:lnTo>
                  <a:pt x="95" y="658"/>
                </a:lnTo>
                <a:lnTo>
                  <a:pt x="96" y="658"/>
                </a:lnTo>
                <a:lnTo>
                  <a:pt x="98" y="658"/>
                </a:lnTo>
                <a:close/>
                <a:moveTo>
                  <a:pt x="79" y="656"/>
                </a:moveTo>
                <a:lnTo>
                  <a:pt x="79" y="658"/>
                </a:lnTo>
                <a:lnTo>
                  <a:pt x="79" y="656"/>
                </a:lnTo>
                <a:lnTo>
                  <a:pt x="79" y="658"/>
                </a:lnTo>
                <a:lnTo>
                  <a:pt x="80" y="658"/>
                </a:lnTo>
                <a:lnTo>
                  <a:pt x="82" y="658"/>
                </a:lnTo>
                <a:lnTo>
                  <a:pt x="82" y="660"/>
                </a:lnTo>
                <a:lnTo>
                  <a:pt x="82" y="658"/>
                </a:lnTo>
                <a:lnTo>
                  <a:pt x="82" y="660"/>
                </a:lnTo>
                <a:lnTo>
                  <a:pt x="82" y="661"/>
                </a:lnTo>
                <a:lnTo>
                  <a:pt x="84" y="661"/>
                </a:lnTo>
                <a:lnTo>
                  <a:pt x="82" y="661"/>
                </a:lnTo>
                <a:lnTo>
                  <a:pt x="82" y="663"/>
                </a:lnTo>
                <a:lnTo>
                  <a:pt x="84" y="663"/>
                </a:lnTo>
                <a:lnTo>
                  <a:pt x="82" y="663"/>
                </a:lnTo>
                <a:lnTo>
                  <a:pt x="84" y="663"/>
                </a:lnTo>
                <a:lnTo>
                  <a:pt x="84" y="664"/>
                </a:lnTo>
                <a:lnTo>
                  <a:pt x="84" y="666"/>
                </a:lnTo>
                <a:lnTo>
                  <a:pt x="84" y="668"/>
                </a:lnTo>
                <a:lnTo>
                  <a:pt x="84" y="669"/>
                </a:lnTo>
                <a:lnTo>
                  <a:pt x="82" y="669"/>
                </a:lnTo>
                <a:lnTo>
                  <a:pt x="82" y="668"/>
                </a:lnTo>
                <a:lnTo>
                  <a:pt x="82" y="669"/>
                </a:lnTo>
                <a:lnTo>
                  <a:pt x="82" y="668"/>
                </a:lnTo>
                <a:lnTo>
                  <a:pt x="80" y="668"/>
                </a:lnTo>
                <a:lnTo>
                  <a:pt x="80" y="669"/>
                </a:lnTo>
                <a:lnTo>
                  <a:pt x="80" y="668"/>
                </a:lnTo>
                <a:lnTo>
                  <a:pt x="80" y="669"/>
                </a:lnTo>
                <a:lnTo>
                  <a:pt x="79" y="669"/>
                </a:lnTo>
                <a:lnTo>
                  <a:pt x="80" y="669"/>
                </a:lnTo>
                <a:lnTo>
                  <a:pt x="79" y="669"/>
                </a:lnTo>
                <a:lnTo>
                  <a:pt x="79" y="668"/>
                </a:lnTo>
                <a:lnTo>
                  <a:pt x="80" y="668"/>
                </a:lnTo>
                <a:lnTo>
                  <a:pt x="79" y="668"/>
                </a:lnTo>
                <a:lnTo>
                  <a:pt x="80" y="668"/>
                </a:lnTo>
                <a:lnTo>
                  <a:pt x="80" y="666"/>
                </a:lnTo>
                <a:lnTo>
                  <a:pt x="80" y="664"/>
                </a:lnTo>
                <a:lnTo>
                  <a:pt x="79" y="664"/>
                </a:lnTo>
                <a:lnTo>
                  <a:pt x="79" y="666"/>
                </a:lnTo>
                <a:lnTo>
                  <a:pt x="79" y="668"/>
                </a:lnTo>
                <a:lnTo>
                  <a:pt x="77" y="668"/>
                </a:lnTo>
                <a:lnTo>
                  <a:pt x="77" y="666"/>
                </a:lnTo>
                <a:lnTo>
                  <a:pt x="79" y="666"/>
                </a:lnTo>
                <a:lnTo>
                  <a:pt x="77" y="666"/>
                </a:lnTo>
                <a:lnTo>
                  <a:pt x="77" y="668"/>
                </a:lnTo>
                <a:lnTo>
                  <a:pt x="76" y="668"/>
                </a:lnTo>
                <a:lnTo>
                  <a:pt x="77" y="668"/>
                </a:lnTo>
                <a:lnTo>
                  <a:pt x="76" y="668"/>
                </a:lnTo>
                <a:lnTo>
                  <a:pt x="76" y="669"/>
                </a:lnTo>
                <a:lnTo>
                  <a:pt x="76" y="668"/>
                </a:lnTo>
                <a:lnTo>
                  <a:pt x="74" y="668"/>
                </a:lnTo>
                <a:lnTo>
                  <a:pt x="76" y="668"/>
                </a:lnTo>
                <a:lnTo>
                  <a:pt x="74" y="668"/>
                </a:lnTo>
                <a:lnTo>
                  <a:pt x="76" y="668"/>
                </a:lnTo>
                <a:lnTo>
                  <a:pt x="76" y="666"/>
                </a:lnTo>
                <a:lnTo>
                  <a:pt x="77" y="666"/>
                </a:lnTo>
                <a:lnTo>
                  <a:pt x="76" y="666"/>
                </a:lnTo>
                <a:lnTo>
                  <a:pt x="74" y="666"/>
                </a:lnTo>
                <a:lnTo>
                  <a:pt x="74" y="668"/>
                </a:lnTo>
                <a:lnTo>
                  <a:pt x="74" y="666"/>
                </a:lnTo>
                <a:lnTo>
                  <a:pt x="74" y="668"/>
                </a:lnTo>
                <a:lnTo>
                  <a:pt x="72" y="668"/>
                </a:lnTo>
                <a:lnTo>
                  <a:pt x="72" y="666"/>
                </a:lnTo>
                <a:lnTo>
                  <a:pt x="72" y="664"/>
                </a:lnTo>
                <a:lnTo>
                  <a:pt x="72" y="663"/>
                </a:lnTo>
                <a:lnTo>
                  <a:pt x="74" y="664"/>
                </a:lnTo>
                <a:lnTo>
                  <a:pt x="74" y="663"/>
                </a:lnTo>
                <a:lnTo>
                  <a:pt x="76" y="663"/>
                </a:lnTo>
                <a:lnTo>
                  <a:pt x="74" y="663"/>
                </a:lnTo>
                <a:lnTo>
                  <a:pt x="76" y="663"/>
                </a:lnTo>
                <a:lnTo>
                  <a:pt x="76" y="661"/>
                </a:lnTo>
                <a:lnTo>
                  <a:pt x="74" y="661"/>
                </a:lnTo>
                <a:lnTo>
                  <a:pt x="76" y="660"/>
                </a:lnTo>
                <a:lnTo>
                  <a:pt x="77" y="660"/>
                </a:lnTo>
                <a:lnTo>
                  <a:pt x="77" y="658"/>
                </a:lnTo>
                <a:lnTo>
                  <a:pt x="79" y="656"/>
                </a:lnTo>
                <a:close/>
                <a:moveTo>
                  <a:pt x="180" y="656"/>
                </a:moveTo>
                <a:lnTo>
                  <a:pt x="178" y="658"/>
                </a:lnTo>
                <a:lnTo>
                  <a:pt x="178" y="656"/>
                </a:lnTo>
                <a:lnTo>
                  <a:pt x="178" y="655"/>
                </a:lnTo>
                <a:lnTo>
                  <a:pt x="180" y="655"/>
                </a:lnTo>
                <a:lnTo>
                  <a:pt x="180" y="656"/>
                </a:lnTo>
                <a:close/>
                <a:moveTo>
                  <a:pt x="116" y="655"/>
                </a:moveTo>
                <a:lnTo>
                  <a:pt x="114" y="655"/>
                </a:lnTo>
                <a:lnTo>
                  <a:pt x="116" y="655"/>
                </a:lnTo>
                <a:lnTo>
                  <a:pt x="114" y="655"/>
                </a:lnTo>
                <a:lnTo>
                  <a:pt x="114" y="656"/>
                </a:lnTo>
                <a:lnTo>
                  <a:pt x="114" y="655"/>
                </a:lnTo>
                <a:lnTo>
                  <a:pt x="116" y="655"/>
                </a:lnTo>
                <a:lnTo>
                  <a:pt x="114" y="655"/>
                </a:lnTo>
                <a:lnTo>
                  <a:pt x="116" y="655"/>
                </a:lnTo>
                <a:close/>
                <a:moveTo>
                  <a:pt x="80" y="653"/>
                </a:moveTo>
                <a:lnTo>
                  <a:pt x="80" y="655"/>
                </a:lnTo>
                <a:lnTo>
                  <a:pt x="80" y="653"/>
                </a:lnTo>
                <a:lnTo>
                  <a:pt x="82" y="655"/>
                </a:lnTo>
                <a:lnTo>
                  <a:pt x="82" y="656"/>
                </a:lnTo>
                <a:lnTo>
                  <a:pt x="80" y="656"/>
                </a:lnTo>
                <a:lnTo>
                  <a:pt x="80" y="655"/>
                </a:lnTo>
                <a:lnTo>
                  <a:pt x="80" y="653"/>
                </a:lnTo>
                <a:close/>
                <a:moveTo>
                  <a:pt x="111" y="647"/>
                </a:moveTo>
                <a:lnTo>
                  <a:pt x="109" y="647"/>
                </a:lnTo>
                <a:lnTo>
                  <a:pt x="111" y="647"/>
                </a:lnTo>
                <a:close/>
                <a:moveTo>
                  <a:pt x="80" y="642"/>
                </a:moveTo>
                <a:lnTo>
                  <a:pt x="82" y="642"/>
                </a:lnTo>
                <a:lnTo>
                  <a:pt x="80" y="642"/>
                </a:lnTo>
                <a:lnTo>
                  <a:pt x="82" y="642"/>
                </a:lnTo>
                <a:lnTo>
                  <a:pt x="80" y="642"/>
                </a:lnTo>
                <a:lnTo>
                  <a:pt x="80" y="644"/>
                </a:lnTo>
                <a:lnTo>
                  <a:pt x="80" y="642"/>
                </a:lnTo>
                <a:close/>
                <a:moveTo>
                  <a:pt x="82" y="642"/>
                </a:moveTo>
                <a:lnTo>
                  <a:pt x="82" y="644"/>
                </a:lnTo>
                <a:lnTo>
                  <a:pt x="84" y="644"/>
                </a:lnTo>
                <a:lnTo>
                  <a:pt x="82" y="644"/>
                </a:lnTo>
                <a:lnTo>
                  <a:pt x="82" y="642"/>
                </a:lnTo>
                <a:close/>
                <a:moveTo>
                  <a:pt x="88" y="640"/>
                </a:moveTo>
                <a:lnTo>
                  <a:pt x="90" y="640"/>
                </a:lnTo>
                <a:lnTo>
                  <a:pt x="88" y="640"/>
                </a:lnTo>
                <a:close/>
                <a:moveTo>
                  <a:pt x="191" y="636"/>
                </a:moveTo>
                <a:lnTo>
                  <a:pt x="192" y="636"/>
                </a:lnTo>
                <a:lnTo>
                  <a:pt x="192" y="637"/>
                </a:lnTo>
                <a:lnTo>
                  <a:pt x="192" y="639"/>
                </a:lnTo>
                <a:lnTo>
                  <a:pt x="192" y="637"/>
                </a:lnTo>
                <a:lnTo>
                  <a:pt x="191" y="637"/>
                </a:lnTo>
                <a:lnTo>
                  <a:pt x="191" y="639"/>
                </a:lnTo>
                <a:lnTo>
                  <a:pt x="191" y="637"/>
                </a:lnTo>
                <a:lnTo>
                  <a:pt x="191" y="636"/>
                </a:lnTo>
                <a:close/>
                <a:moveTo>
                  <a:pt x="95" y="636"/>
                </a:moveTo>
                <a:lnTo>
                  <a:pt x="95" y="637"/>
                </a:lnTo>
                <a:lnTo>
                  <a:pt x="95" y="636"/>
                </a:lnTo>
                <a:close/>
                <a:moveTo>
                  <a:pt x="93" y="631"/>
                </a:moveTo>
                <a:lnTo>
                  <a:pt x="93" y="632"/>
                </a:lnTo>
                <a:lnTo>
                  <a:pt x="93" y="631"/>
                </a:lnTo>
                <a:lnTo>
                  <a:pt x="93" y="632"/>
                </a:lnTo>
                <a:lnTo>
                  <a:pt x="92" y="634"/>
                </a:lnTo>
                <a:lnTo>
                  <a:pt x="93" y="634"/>
                </a:lnTo>
                <a:lnTo>
                  <a:pt x="92" y="634"/>
                </a:lnTo>
                <a:lnTo>
                  <a:pt x="92" y="636"/>
                </a:lnTo>
                <a:lnTo>
                  <a:pt x="92" y="634"/>
                </a:lnTo>
                <a:lnTo>
                  <a:pt x="92" y="632"/>
                </a:lnTo>
                <a:lnTo>
                  <a:pt x="92" y="631"/>
                </a:lnTo>
                <a:lnTo>
                  <a:pt x="92" y="629"/>
                </a:lnTo>
                <a:lnTo>
                  <a:pt x="93" y="629"/>
                </a:lnTo>
                <a:lnTo>
                  <a:pt x="93" y="631"/>
                </a:lnTo>
                <a:close/>
                <a:moveTo>
                  <a:pt x="87" y="631"/>
                </a:moveTo>
                <a:lnTo>
                  <a:pt x="87" y="629"/>
                </a:lnTo>
                <a:lnTo>
                  <a:pt x="87" y="631"/>
                </a:lnTo>
                <a:close/>
                <a:moveTo>
                  <a:pt x="18" y="629"/>
                </a:moveTo>
                <a:lnTo>
                  <a:pt x="18" y="631"/>
                </a:lnTo>
                <a:lnTo>
                  <a:pt x="20" y="631"/>
                </a:lnTo>
                <a:lnTo>
                  <a:pt x="20" y="632"/>
                </a:lnTo>
                <a:lnTo>
                  <a:pt x="18" y="632"/>
                </a:lnTo>
                <a:lnTo>
                  <a:pt x="18" y="634"/>
                </a:lnTo>
                <a:lnTo>
                  <a:pt x="18" y="636"/>
                </a:lnTo>
                <a:lnTo>
                  <a:pt x="16" y="636"/>
                </a:lnTo>
                <a:lnTo>
                  <a:pt x="18" y="636"/>
                </a:lnTo>
                <a:lnTo>
                  <a:pt x="16" y="636"/>
                </a:lnTo>
                <a:lnTo>
                  <a:pt x="16" y="637"/>
                </a:lnTo>
                <a:lnTo>
                  <a:pt x="16" y="636"/>
                </a:lnTo>
                <a:lnTo>
                  <a:pt x="16" y="634"/>
                </a:lnTo>
                <a:lnTo>
                  <a:pt x="15" y="634"/>
                </a:lnTo>
                <a:lnTo>
                  <a:pt x="16" y="634"/>
                </a:lnTo>
                <a:lnTo>
                  <a:pt x="16" y="632"/>
                </a:lnTo>
                <a:lnTo>
                  <a:pt x="15" y="632"/>
                </a:lnTo>
                <a:lnTo>
                  <a:pt x="16" y="632"/>
                </a:lnTo>
                <a:lnTo>
                  <a:pt x="15" y="632"/>
                </a:lnTo>
                <a:lnTo>
                  <a:pt x="15" y="631"/>
                </a:lnTo>
                <a:lnTo>
                  <a:pt x="16" y="631"/>
                </a:lnTo>
                <a:lnTo>
                  <a:pt x="15" y="631"/>
                </a:lnTo>
                <a:lnTo>
                  <a:pt x="16" y="631"/>
                </a:lnTo>
                <a:lnTo>
                  <a:pt x="18" y="631"/>
                </a:lnTo>
                <a:lnTo>
                  <a:pt x="16" y="629"/>
                </a:lnTo>
                <a:lnTo>
                  <a:pt x="18" y="629"/>
                </a:lnTo>
                <a:lnTo>
                  <a:pt x="16" y="629"/>
                </a:lnTo>
                <a:lnTo>
                  <a:pt x="18" y="629"/>
                </a:lnTo>
                <a:close/>
                <a:moveTo>
                  <a:pt x="90" y="628"/>
                </a:moveTo>
                <a:lnTo>
                  <a:pt x="90" y="629"/>
                </a:lnTo>
                <a:lnTo>
                  <a:pt x="92" y="629"/>
                </a:lnTo>
                <a:lnTo>
                  <a:pt x="92" y="631"/>
                </a:lnTo>
                <a:lnTo>
                  <a:pt x="90" y="631"/>
                </a:lnTo>
                <a:lnTo>
                  <a:pt x="90" y="632"/>
                </a:lnTo>
                <a:lnTo>
                  <a:pt x="90" y="634"/>
                </a:lnTo>
                <a:lnTo>
                  <a:pt x="90" y="632"/>
                </a:lnTo>
                <a:lnTo>
                  <a:pt x="88" y="632"/>
                </a:lnTo>
                <a:lnTo>
                  <a:pt x="88" y="634"/>
                </a:lnTo>
                <a:lnTo>
                  <a:pt x="90" y="634"/>
                </a:lnTo>
                <a:lnTo>
                  <a:pt x="88" y="634"/>
                </a:lnTo>
                <a:lnTo>
                  <a:pt x="87" y="634"/>
                </a:lnTo>
                <a:lnTo>
                  <a:pt x="87" y="632"/>
                </a:lnTo>
                <a:lnTo>
                  <a:pt x="87" y="631"/>
                </a:lnTo>
                <a:lnTo>
                  <a:pt x="88" y="631"/>
                </a:lnTo>
                <a:lnTo>
                  <a:pt x="88" y="629"/>
                </a:lnTo>
                <a:lnTo>
                  <a:pt x="90" y="629"/>
                </a:lnTo>
                <a:lnTo>
                  <a:pt x="90" y="628"/>
                </a:lnTo>
                <a:close/>
                <a:moveTo>
                  <a:pt x="96" y="628"/>
                </a:moveTo>
                <a:lnTo>
                  <a:pt x="96" y="629"/>
                </a:lnTo>
                <a:lnTo>
                  <a:pt x="95" y="629"/>
                </a:lnTo>
                <a:lnTo>
                  <a:pt x="95" y="628"/>
                </a:lnTo>
                <a:lnTo>
                  <a:pt x="96" y="628"/>
                </a:lnTo>
                <a:close/>
                <a:moveTo>
                  <a:pt x="28" y="628"/>
                </a:moveTo>
                <a:lnTo>
                  <a:pt x="28" y="629"/>
                </a:lnTo>
                <a:lnTo>
                  <a:pt x="28" y="631"/>
                </a:lnTo>
                <a:lnTo>
                  <a:pt x="29" y="631"/>
                </a:lnTo>
                <a:lnTo>
                  <a:pt x="31" y="631"/>
                </a:lnTo>
                <a:lnTo>
                  <a:pt x="31" y="632"/>
                </a:lnTo>
                <a:lnTo>
                  <a:pt x="29" y="632"/>
                </a:lnTo>
                <a:lnTo>
                  <a:pt x="28" y="632"/>
                </a:lnTo>
                <a:lnTo>
                  <a:pt x="28" y="634"/>
                </a:lnTo>
                <a:lnTo>
                  <a:pt x="29" y="634"/>
                </a:lnTo>
                <a:lnTo>
                  <a:pt x="28" y="634"/>
                </a:lnTo>
                <a:lnTo>
                  <a:pt x="29" y="636"/>
                </a:lnTo>
                <a:lnTo>
                  <a:pt x="29" y="637"/>
                </a:lnTo>
                <a:lnTo>
                  <a:pt x="29" y="639"/>
                </a:lnTo>
                <a:lnTo>
                  <a:pt x="29" y="640"/>
                </a:lnTo>
                <a:lnTo>
                  <a:pt x="28" y="640"/>
                </a:lnTo>
                <a:lnTo>
                  <a:pt x="28" y="639"/>
                </a:lnTo>
                <a:lnTo>
                  <a:pt x="28" y="637"/>
                </a:lnTo>
                <a:lnTo>
                  <a:pt x="28" y="639"/>
                </a:lnTo>
                <a:lnTo>
                  <a:pt x="28" y="637"/>
                </a:lnTo>
                <a:lnTo>
                  <a:pt x="28" y="639"/>
                </a:lnTo>
                <a:lnTo>
                  <a:pt x="26" y="639"/>
                </a:lnTo>
                <a:lnTo>
                  <a:pt x="28" y="639"/>
                </a:lnTo>
                <a:lnTo>
                  <a:pt x="26" y="639"/>
                </a:lnTo>
                <a:lnTo>
                  <a:pt x="26" y="640"/>
                </a:lnTo>
                <a:lnTo>
                  <a:pt x="28" y="640"/>
                </a:lnTo>
                <a:lnTo>
                  <a:pt x="26" y="640"/>
                </a:lnTo>
                <a:lnTo>
                  <a:pt x="28" y="640"/>
                </a:lnTo>
                <a:lnTo>
                  <a:pt x="26" y="640"/>
                </a:lnTo>
                <a:lnTo>
                  <a:pt x="28" y="640"/>
                </a:lnTo>
                <a:lnTo>
                  <a:pt x="26" y="640"/>
                </a:lnTo>
                <a:lnTo>
                  <a:pt x="26" y="642"/>
                </a:lnTo>
                <a:lnTo>
                  <a:pt x="26" y="640"/>
                </a:lnTo>
                <a:lnTo>
                  <a:pt x="26" y="639"/>
                </a:lnTo>
                <a:lnTo>
                  <a:pt x="24" y="639"/>
                </a:lnTo>
                <a:lnTo>
                  <a:pt x="24" y="637"/>
                </a:lnTo>
                <a:lnTo>
                  <a:pt x="24" y="636"/>
                </a:lnTo>
                <a:lnTo>
                  <a:pt x="24" y="634"/>
                </a:lnTo>
                <a:lnTo>
                  <a:pt x="24" y="632"/>
                </a:lnTo>
                <a:lnTo>
                  <a:pt x="24" y="631"/>
                </a:lnTo>
                <a:lnTo>
                  <a:pt x="24" y="629"/>
                </a:lnTo>
                <a:lnTo>
                  <a:pt x="26" y="629"/>
                </a:lnTo>
                <a:lnTo>
                  <a:pt x="26" y="628"/>
                </a:lnTo>
                <a:lnTo>
                  <a:pt x="28" y="628"/>
                </a:lnTo>
                <a:close/>
                <a:moveTo>
                  <a:pt x="31" y="629"/>
                </a:moveTo>
                <a:lnTo>
                  <a:pt x="31" y="628"/>
                </a:lnTo>
                <a:lnTo>
                  <a:pt x="31" y="629"/>
                </a:lnTo>
                <a:close/>
                <a:moveTo>
                  <a:pt x="69" y="626"/>
                </a:moveTo>
                <a:lnTo>
                  <a:pt x="69" y="628"/>
                </a:lnTo>
                <a:lnTo>
                  <a:pt x="68" y="628"/>
                </a:lnTo>
                <a:lnTo>
                  <a:pt x="69" y="628"/>
                </a:lnTo>
                <a:lnTo>
                  <a:pt x="68" y="628"/>
                </a:lnTo>
                <a:lnTo>
                  <a:pt x="68" y="626"/>
                </a:lnTo>
                <a:lnTo>
                  <a:pt x="69" y="626"/>
                </a:lnTo>
                <a:close/>
                <a:moveTo>
                  <a:pt x="80" y="626"/>
                </a:moveTo>
                <a:lnTo>
                  <a:pt x="82" y="626"/>
                </a:lnTo>
                <a:lnTo>
                  <a:pt x="84" y="626"/>
                </a:lnTo>
                <a:lnTo>
                  <a:pt x="85" y="626"/>
                </a:lnTo>
                <a:lnTo>
                  <a:pt x="85" y="628"/>
                </a:lnTo>
                <a:lnTo>
                  <a:pt x="85" y="629"/>
                </a:lnTo>
                <a:lnTo>
                  <a:pt x="85" y="631"/>
                </a:lnTo>
                <a:lnTo>
                  <a:pt x="85" y="632"/>
                </a:lnTo>
                <a:lnTo>
                  <a:pt x="85" y="634"/>
                </a:lnTo>
                <a:lnTo>
                  <a:pt x="85" y="636"/>
                </a:lnTo>
                <a:lnTo>
                  <a:pt x="85" y="637"/>
                </a:lnTo>
                <a:lnTo>
                  <a:pt x="85" y="636"/>
                </a:lnTo>
                <a:lnTo>
                  <a:pt x="84" y="636"/>
                </a:lnTo>
                <a:lnTo>
                  <a:pt x="85" y="636"/>
                </a:lnTo>
                <a:lnTo>
                  <a:pt x="84" y="636"/>
                </a:lnTo>
                <a:lnTo>
                  <a:pt x="85" y="636"/>
                </a:lnTo>
                <a:lnTo>
                  <a:pt x="85" y="637"/>
                </a:lnTo>
                <a:lnTo>
                  <a:pt x="84" y="637"/>
                </a:lnTo>
                <a:lnTo>
                  <a:pt x="84" y="639"/>
                </a:lnTo>
                <a:lnTo>
                  <a:pt x="84" y="637"/>
                </a:lnTo>
                <a:lnTo>
                  <a:pt x="82" y="637"/>
                </a:lnTo>
                <a:lnTo>
                  <a:pt x="84" y="637"/>
                </a:lnTo>
                <a:lnTo>
                  <a:pt x="82" y="637"/>
                </a:lnTo>
                <a:lnTo>
                  <a:pt x="82" y="639"/>
                </a:lnTo>
                <a:lnTo>
                  <a:pt x="82" y="637"/>
                </a:lnTo>
                <a:lnTo>
                  <a:pt x="82" y="636"/>
                </a:lnTo>
                <a:lnTo>
                  <a:pt x="82" y="634"/>
                </a:lnTo>
                <a:lnTo>
                  <a:pt x="82" y="636"/>
                </a:lnTo>
                <a:lnTo>
                  <a:pt x="80" y="636"/>
                </a:lnTo>
                <a:lnTo>
                  <a:pt x="80" y="634"/>
                </a:lnTo>
                <a:lnTo>
                  <a:pt x="79" y="634"/>
                </a:lnTo>
                <a:lnTo>
                  <a:pt x="79" y="632"/>
                </a:lnTo>
                <a:lnTo>
                  <a:pt x="79" y="631"/>
                </a:lnTo>
                <a:lnTo>
                  <a:pt x="80" y="631"/>
                </a:lnTo>
                <a:lnTo>
                  <a:pt x="82" y="631"/>
                </a:lnTo>
                <a:lnTo>
                  <a:pt x="82" y="629"/>
                </a:lnTo>
                <a:lnTo>
                  <a:pt x="80" y="629"/>
                </a:lnTo>
                <a:lnTo>
                  <a:pt x="79" y="629"/>
                </a:lnTo>
                <a:lnTo>
                  <a:pt x="80" y="629"/>
                </a:lnTo>
                <a:lnTo>
                  <a:pt x="79" y="629"/>
                </a:lnTo>
                <a:lnTo>
                  <a:pt x="79" y="628"/>
                </a:lnTo>
                <a:lnTo>
                  <a:pt x="80" y="628"/>
                </a:lnTo>
                <a:lnTo>
                  <a:pt x="80" y="626"/>
                </a:lnTo>
                <a:close/>
                <a:moveTo>
                  <a:pt x="128" y="626"/>
                </a:moveTo>
                <a:lnTo>
                  <a:pt x="127" y="626"/>
                </a:lnTo>
                <a:lnTo>
                  <a:pt x="128" y="626"/>
                </a:lnTo>
                <a:close/>
                <a:moveTo>
                  <a:pt x="101" y="626"/>
                </a:moveTo>
                <a:lnTo>
                  <a:pt x="103" y="626"/>
                </a:lnTo>
                <a:lnTo>
                  <a:pt x="101" y="626"/>
                </a:lnTo>
                <a:close/>
                <a:moveTo>
                  <a:pt x="71" y="624"/>
                </a:moveTo>
                <a:lnTo>
                  <a:pt x="71" y="626"/>
                </a:lnTo>
                <a:lnTo>
                  <a:pt x="71" y="624"/>
                </a:lnTo>
                <a:lnTo>
                  <a:pt x="71" y="626"/>
                </a:lnTo>
                <a:lnTo>
                  <a:pt x="71" y="624"/>
                </a:lnTo>
                <a:close/>
                <a:moveTo>
                  <a:pt x="175" y="624"/>
                </a:moveTo>
                <a:lnTo>
                  <a:pt x="176" y="626"/>
                </a:lnTo>
                <a:lnTo>
                  <a:pt x="176" y="624"/>
                </a:lnTo>
                <a:lnTo>
                  <a:pt x="176" y="626"/>
                </a:lnTo>
                <a:lnTo>
                  <a:pt x="178" y="626"/>
                </a:lnTo>
                <a:lnTo>
                  <a:pt x="178" y="628"/>
                </a:lnTo>
                <a:lnTo>
                  <a:pt x="178" y="626"/>
                </a:lnTo>
                <a:lnTo>
                  <a:pt x="180" y="626"/>
                </a:lnTo>
                <a:lnTo>
                  <a:pt x="180" y="628"/>
                </a:lnTo>
                <a:lnTo>
                  <a:pt x="178" y="628"/>
                </a:lnTo>
                <a:lnTo>
                  <a:pt x="178" y="629"/>
                </a:lnTo>
                <a:lnTo>
                  <a:pt x="176" y="629"/>
                </a:lnTo>
                <a:lnTo>
                  <a:pt x="176" y="631"/>
                </a:lnTo>
                <a:lnTo>
                  <a:pt x="176" y="629"/>
                </a:lnTo>
                <a:lnTo>
                  <a:pt x="175" y="629"/>
                </a:lnTo>
                <a:lnTo>
                  <a:pt x="176" y="629"/>
                </a:lnTo>
                <a:lnTo>
                  <a:pt x="176" y="628"/>
                </a:lnTo>
                <a:lnTo>
                  <a:pt x="175" y="628"/>
                </a:lnTo>
                <a:lnTo>
                  <a:pt x="175" y="626"/>
                </a:lnTo>
                <a:lnTo>
                  <a:pt x="176" y="626"/>
                </a:lnTo>
                <a:lnTo>
                  <a:pt x="175" y="626"/>
                </a:lnTo>
                <a:lnTo>
                  <a:pt x="175" y="624"/>
                </a:lnTo>
                <a:close/>
                <a:moveTo>
                  <a:pt x="136" y="626"/>
                </a:moveTo>
                <a:lnTo>
                  <a:pt x="135" y="626"/>
                </a:lnTo>
                <a:lnTo>
                  <a:pt x="136" y="624"/>
                </a:lnTo>
                <a:lnTo>
                  <a:pt x="136" y="626"/>
                </a:lnTo>
                <a:close/>
                <a:moveTo>
                  <a:pt x="69" y="624"/>
                </a:moveTo>
                <a:lnTo>
                  <a:pt x="69" y="626"/>
                </a:lnTo>
                <a:lnTo>
                  <a:pt x="68" y="626"/>
                </a:lnTo>
                <a:lnTo>
                  <a:pt x="68" y="624"/>
                </a:lnTo>
                <a:lnTo>
                  <a:pt x="68" y="626"/>
                </a:lnTo>
                <a:lnTo>
                  <a:pt x="68" y="624"/>
                </a:lnTo>
                <a:lnTo>
                  <a:pt x="69" y="624"/>
                </a:lnTo>
                <a:close/>
                <a:moveTo>
                  <a:pt x="106" y="624"/>
                </a:moveTo>
                <a:lnTo>
                  <a:pt x="106" y="626"/>
                </a:lnTo>
                <a:lnTo>
                  <a:pt x="106" y="624"/>
                </a:lnTo>
                <a:close/>
                <a:moveTo>
                  <a:pt x="127" y="623"/>
                </a:moveTo>
                <a:lnTo>
                  <a:pt x="127" y="624"/>
                </a:lnTo>
                <a:lnTo>
                  <a:pt x="125" y="624"/>
                </a:lnTo>
                <a:lnTo>
                  <a:pt x="125" y="623"/>
                </a:lnTo>
                <a:lnTo>
                  <a:pt x="127" y="623"/>
                </a:lnTo>
                <a:close/>
                <a:moveTo>
                  <a:pt x="18" y="621"/>
                </a:moveTo>
                <a:lnTo>
                  <a:pt x="18" y="623"/>
                </a:lnTo>
                <a:lnTo>
                  <a:pt x="18" y="621"/>
                </a:lnTo>
                <a:lnTo>
                  <a:pt x="20" y="621"/>
                </a:lnTo>
                <a:lnTo>
                  <a:pt x="20" y="623"/>
                </a:lnTo>
                <a:lnTo>
                  <a:pt x="20" y="624"/>
                </a:lnTo>
                <a:lnTo>
                  <a:pt x="20" y="626"/>
                </a:lnTo>
                <a:lnTo>
                  <a:pt x="20" y="628"/>
                </a:lnTo>
                <a:lnTo>
                  <a:pt x="18" y="628"/>
                </a:lnTo>
                <a:lnTo>
                  <a:pt x="18" y="626"/>
                </a:lnTo>
                <a:lnTo>
                  <a:pt x="16" y="626"/>
                </a:lnTo>
                <a:lnTo>
                  <a:pt x="16" y="624"/>
                </a:lnTo>
                <a:lnTo>
                  <a:pt x="16" y="623"/>
                </a:lnTo>
                <a:lnTo>
                  <a:pt x="18" y="621"/>
                </a:lnTo>
                <a:lnTo>
                  <a:pt x="16" y="621"/>
                </a:lnTo>
                <a:lnTo>
                  <a:pt x="18" y="621"/>
                </a:lnTo>
                <a:lnTo>
                  <a:pt x="16" y="621"/>
                </a:lnTo>
                <a:lnTo>
                  <a:pt x="18" y="621"/>
                </a:lnTo>
                <a:close/>
                <a:moveTo>
                  <a:pt x="76" y="620"/>
                </a:moveTo>
                <a:lnTo>
                  <a:pt x="74" y="621"/>
                </a:lnTo>
                <a:lnTo>
                  <a:pt x="74" y="623"/>
                </a:lnTo>
                <a:lnTo>
                  <a:pt x="74" y="621"/>
                </a:lnTo>
                <a:lnTo>
                  <a:pt x="74" y="620"/>
                </a:lnTo>
                <a:lnTo>
                  <a:pt x="74" y="621"/>
                </a:lnTo>
                <a:lnTo>
                  <a:pt x="74" y="620"/>
                </a:lnTo>
                <a:lnTo>
                  <a:pt x="76" y="620"/>
                </a:lnTo>
                <a:close/>
                <a:moveTo>
                  <a:pt x="16" y="620"/>
                </a:moveTo>
                <a:lnTo>
                  <a:pt x="16" y="621"/>
                </a:lnTo>
                <a:lnTo>
                  <a:pt x="15" y="621"/>
                </a:lnTo>
                <a:lnTo>
                  <a:pt x="15" y="620"/>
                </a:lnTo>
                <a:lnTo>
                  <a:pt x="16" y="620"/>
                </a:lnTo>
                <a:close/>
                <a:moveTo>
                  <a:pt x="88" y="620"/>
                </a:moveTo>
                <a:lnTo>
                  <a:pt x="88" y="621"/>
                </a:lnTo>
                <a:lnTo>
                  <a:pt x="87" y="621"/>
                </a:lnTo>
                <a:lnTo>
                  <a:pt x="88" y="621"/>
                </a:lnTo>
                <a:lnTo>
                  <a:pt x="87" y="621"/>
                </a:lnTo>
                <a:lnTo>
                  <a:pt x="88" y="621"/>
                </a:lnTo>
                <a:lnTo>
                  <a:pt x="88" y="623"/>
                </a:lnTo>
                <a:lnTo>
                  <a:pt x="87" y="623"/>
                </a:lnTo>
                <a:lnTo>
                  <a:pt x="87" y="624"/>
                </a:lnTo>
                <a:lnTo>
                  <a:pt x="87" y="626"/>
                </a:lnTo>
                <a:lnTo>
                  <a:pt x="87" y="624"/>
                </a:lnTo>
                <a:lnTo>
                  <a:pt x="87" y="626"/>
                </a:lnTo>
                <a:lnTo>
                  <a:pt x="85" y="626"/>
                </a:lnTo>
                <a:lnTo>
                  <a:pt x="85" y="624"/>
                </a:lnTo>
                <a:lnTo>
                  <a:pt x="87" y="624"/>
                </a:lnTo>
                <a:lnTo>
                  <a:pt x="87" y="623"/>
                </a:lnTo>
                <a:lnTo>
                  <a:pt x="85" y="623"/>
                </a:lnTo>
                <a:lnTo>
                  <a:pt x="85" y="624"/>
                </a:lnTo>
                <a:lnTo>
                  <a:pt x="85" y="623"/>
                </a:lnTo>
                <a:lnTo>
                  <a:pt x="84" y="623"/>
                </a:lnTo>
                <a:lnTo>
                  <a:pt x="84" y="621"/>
                </a:lnTo>
                <a:lnTo>
                  <a:pt x="85" y="621"/>
                </a:lnTo>
                <a:lnTo>
                  <a:pt x="84" y="621"/>
                </a:lnTo>
                <a:lnTo>
                  <a:pt x="85" y="621"/>
                </a:lnTo>
                <a:lnTo>
                  <a:pt x="84" y="621"/>
                </a:lnTo>
                <a:lnTo>
                  <a:pt x="85" y="621"/>
                </a:lnTo>
                <a:lnTo>
                  <a:pt x="84" y="621"/>
                </a:lnTo>
                <a:lnTo>
                  <a:pt x="84" y="620"/>
                </a:lnTo>
                <a:lnTo>
                  <a:pt x="85" y="620"/>
                </a:lnTo>
                <a:lnTo>
                  <a:pt x="87" y="620"/>
                </a:lnTo>
                <a:lnTo>
                  <a:pt x="87" y="621"/>
                </a:lnTo>
                <a:lnTo>
                  <a:pt x="87" y="620"/>
                </a:lnTo>
                <a:lnTo>
                  <a:pt x="87" y="621"/>
                </a:lnTo>
                <a:lnTo>
                  <a:pt x="87" y="620"/>
                </a:lnTo>
                <a:lnTo>
                  <a:pt x="88" y="620"/>
                </a:lnTo>
                <a:close/>
                <a:moveTo>
                  <a:pt x="90" y="620"/>
                </a:moveTo>
                <a:lnTo>
                  <a:pt x="92" y="620"/>
                </a:lnTo>
                <a:lnTo>
                  <a:pt x="90" y="620"/>
                </a:lnTo>
                <a:lnTo>
                  <a:pt x="90" y="621"/>
                </a:lnTo>
                <a:lnTo>
                  <a:pt x="92" y="620"/>
                </a:lnTo>
                <a:lnTo>
                  <a:pt x="92" y="621"/>
                </a:lnTo>
                <a:lnTo>
                  <a:pt x="92" y="620"/>
                </a:lnTo>
                <a:lnTo>
                  <a:pt x="92" y="621"/>
                </a:lnTo>
                <a:lnTo>
                  <a:pt x="93" y="621"/>
                </a:lnTo>
                <a:lnTo>
                  <a:pt x="93" y="623"/>
                </a:lnTo>
                <a:lnTo>
                  <a:pt x="92" y="623"/>
                </a:lnTo>
                <a:lnTo>
                  <a:pt x="93" y="623"/>
                </a:lnTo>
                <a:lnTo>
                  <a:pt x="93" y="624"/>
                </a:lnTo>
                <a:lnTo>
                  <a:pt x="92" y="624"/>
                </a:lnTo>
                <a:lnTo>
                  <a:pt x="92" y="623"/>
                </a:lnTo>
                <a:lnTo>
                  <a:pt x="92" y="624"/>
                </a:lnTo>
                <a:lnTo>
                  <a:pt x="92" y="623"/>
                </a:lnTo>
                <a:lnTo>
                  <a:pt x="92" y="621"/>
                </a:lnTo>
                <a:lnTo>
                  <a:pt x="90" y="621"/>
                </a:lnTo>
                <a:lnTo>
                  <a:pt x="90" y="623"/>
                </a:lnTo>
                <a:lnTo>
                  <a:pt x="90" y="624"/>
                </a:lnTo>
                <a:lnTo>
                  <a:pt x="90" y="626"/>
                </a:lnTo>
                <a:lnTo>
                  <a:pt x="90" y="628"/>
                </a:lnTo>
                <a:lnTo>
                  <a:pt x="88" y="628"/>
                </a:lnTo>
                <a:lnTo>
                  <a:pt x="88" y="626"/>
                </a:lnTo>
                <a:lnTo>
                  <a:pt x="90" y="626"/>
                </a:lnTo>
                <a:lnTo>
                  <a:pt x="90" y="628"/>
                </a:lnTo>
                <a:lnTo>
                  <a:pt x="90" y="626"/>
                </a:lnTo>
                <a:lnTo>
                  <a:pt x="88" y="626"/>
                </a:lnTo>
                <a:lnTo>
                  <a:pt x="88" y="624"/>
                </a:lnTo>
                <a:lnTo>
                  <a:pt x="88" y="626"/>
                </a:lnTo>
                <a:lnTo>
                  <a:pt x="88" y="624"/>
                </a:lnTo>
                <a:lnTo>
                  <a:pt x="88" y="623"/>
                </a:lnTo>
                <a:lnTo>
                  <a:pt x="88" y="624"/>
                </a:lnTo>
                <a:lnTo>
                  <a:pt x="88" y="623"/>
                </a:lnTo>
                <a:lnTo>
                  <a:pt x="88" y="621"/>
                </a:lnTo>
                <a:lnTo>
                  <a:pt x="90" y="621"/>
                </a:lnTo>
                <a:lnTo>
                  <a:pt x="90" y="620"/>
                </a:lnTo>
                <a:lnTo>
                  <a:pt x="90" y="621"/>
                </a:lnTo>
                <a:lnTo>
                  <a:pt x="88" y="621"/>
                </a:lnTo>
                <a:lnTo>
                  <a:pt x="88" y="620"/>
                </a:lnTo>
                <a:lnTo>
                  <a:pt x="90" y="620"/>
                </a:lnTo>
                <a:close/>
                <a:moveTo>
                  <a:pt x="69" y="620"/>
                </a:moveTo>
                <a:lnTo>
                  <a:pt x="71" y="620"/>
                </a:lnTo>
                <a:lnTo>
                  <a:pt x="69" y="621"/>
                </a:lnTo>
                <a:lnTo>
                  <a:pt x="69" y="623"/>
                </a:lnTo>
                <a:lnTo>
                  <a:pt x="68" y="623"/>
                </a:lnTo>
                <a:lnTo>
                  <a:pt x="68" y="624"/>
                </a:lnTo>
                <a:lnTo>
                  <a:pt x="68" y="623"/>
                </a:lnTo>
                <a:lnTo>
                  <a:pt x="69" y="623"/>
                </a:lnTo>
                <a:lnTo>
                  <a:pt x="68" y="623"/>
                </a:lnTo>
                <a:lnTo>
                  <a:pt x="66" y="623"/>
                </a:lnTo>
                <a:lnTo>
                  <a:pt x="64" y="623"/>
                </a:lnTo>
                <a:lnTo>
                  <a:pt x="64" y="621"/>
                </a:lnTo>
                <a:lnTo>
                  <a:pt x="66" y="621"/>
                </a:lnTo>
                <a:lnTo>
                  <a:pt x="66" y="620"/>
                </a:lnTo>
                <a:lnTo>
                  <a:pt x="66" y="621"/>
                </a:lnTo>
                <a:lnTo>
                  <a:pt x="66" y="620"/>
                </a:lnTo>
                <a:lnTo>
                  <a:pt x="66" y="621"/>
                </a:lnTo>
                <a:lnTo>
                  <a:pt x="68" y="621"/>
                </a:lnTo>
                <a:lnTo>
                  <a:pt x="68" y="620"/>
                </a:lnTo>
                <a:lnTo>
                  <a:pt x="69" y="620"/>
                </a:lnTo>
                <a:lnTo>
                  <a:pt x="69" y="621"/>
                </a:lnTo>
                <a:lnTo>
                  <a:pt x="69" y="620"/>
                </a:lnTo>
                <a:lnTo>
                  <a:pt x="69" y="618"/>
                </a:lnTo>
                <a:lnTo>
                  <a:pt x="69" y="620"/>
                </a:lnTo>
                <a:close/>
                <a:moveTo>
                  <a:pt x="125" y="620"/>
                </a:moveTo>
                <a:lnTo>
                  <a:pt x="125" y="621"/>
                </a:lnTo>
                <a:lnTo>
                  <a:pt x="124" y="621"/>
                </a:lnTo>
                <a:lnTo>
                  <a:pt x="124" y="620"/>
                </a:lnTo>
                <a:lnTo>
                  <a:pt x="125" y="620"/>
                </a:lnTo>
                <a:lnTo>
                  <a:pt x="125" y="618"/>
                </a:lnTo>
                <a:lnTo>
                  <a:pt x="127" y="618"/>
                </a:lnTo>
                <a:lnTo>
                  <a:pt x="127" y="620"/>
                </a:lnTo>
                <a:lnTo>
                  <a:pt x="125" y="620"/>
                </a:lnTo>
                <a:close/>
                <a:moveTo>
                  <a:pt x="82" y="618"/>
                </a:moveTo>
                <a:lnTo>
                  <a:pt x="82" y="620"/>
                </a:lnTo>
                <a:lnTo>
                  <a:pt x="84" y="621"/>
                </a:lnTo>
                <a:lnTo>
                  <a:pt x="84" y="623"/>
                </a:lnTo>
                <a:lnTo>
                  <a:pt x="85" y="624"/>
                </a:lnTo>
                <a:lnTo>
                  <a:pt x="84" y="624"/>
                </a:lnTo>
                <a:lnTo>
                  <a:pt x="85" y="624"/>
                </a:lnTo>
                <a:lnTo>
                  <a:pt x="85" y="626"/>
                </a:lnTo>
                <a:lnTo>
                  <a:pt x="84" y="626"/>
                </a:lnTo>
                <a:lnTo>
                  <a:pt x="84" y="624"/>
                </a:lnTo>
                <a:lnTo>
                  <a:pt x="84" y="626"/>
                </a:lnTo>
                <a:lnTo>
                  <a:pt x="84" y="624"/>
                </a:lnTo>
                <a:lnTo>
                  <a:pt x="82" y="624"/>
                </a:lnTo>
                <a:lnTo>
                  <a:pt x="82" y="626"/>
                </a:lnTo>
                <a:lnTo>
                  <a:pt x="82" y="624"/>
                </a:lnTo>
                <a:lnTo>
                  <a:pt x="82" y="626"/>
                </a:lnTo>
                <a:lnTo>
                  <a:pt x="80" y="626"/>
                </a:lnTo>
                <a:lnTo>
                  <a:pt x="80" y="624"/>
                </a:lnTo>
                <a:lnTo>
                  <a:pt x="80" y="626"/>
                </a:lnTo>
                <a:lnTo>
                  <a:pt x="80" y="624"/>
                </a:lnTo>
                <a:lnTo>
                  <a:pt x="79" y="624"/>
                </a:lnTo>
                <a:lnTo>
                  <a:pt x="79" y="626"/>
                </a:lnTo>
                <a:lnTo>
                  <a:pt x="79" y="624"/>
                </a:lnTo>
                <a:lnTo>
                  <a:pt x="79" y="626"/>
                </a:lnTo>
                <a:lnTo>
                  <a:pt x="79" y="624"/>
                </a:lnTo>
                <a:lnTo>
                  <a:pt x="79" y="623"/>
                </a:lnTo>
                <a:lnTo>
                  <a:pt x="80" y="623"/>
                </a:lnTo>
                <a:lnTo>
                  <a:pt x="80" y="621"/>
                </a:lnTo>
                <a:lnTo>
                  <a:pt x="80" y="620"/>
                </a:lnTo>
                <a:lnTo>
                  <a:pt x="80" y="621"/>
                </a:lnTo>
                <a:lnTo>
                  <a:pt x="80" y="620"/>
                </a:lnTo>
                <a:lnTo>
                  <a:pt x="82" y="620"/>
                </a:lnTo>
                <a:lnTo>
                  <a:pt x="80" y="618"/>
                </a:lnTo>
                <a:lnTo>
                  <a:pt x="82" y="618"/>
                </a:lnTo>
                <a:close/>
                <a:moveTo>
                  <a:pt x="71" y="616"/>
                </a:moveTo>
                <a:lnTo>
                  <a:pt x="71" y="618"/>
                </a:lnTo>
                <a:lnTo>
                  <a:pt x="69" y="618"/>
                </a:lnTo>
                <a:lnTo>
                  <a:pt x="71" y="618"/>
                </a:lnTo>
                <a:lnTo>
                  <a:pt x="69" y="618"/>
                </a:lnTo>
                <a:lnTo>
                  <a:pt x="69" y="616"/>
                </a:lnTo>
                <a:lnTo>
                  <a:pt x="71" y="616"/>
                </a:lnTo>
                <a:close/>
                <a:moveTo>
                  <a:pt x="116" y="618"/>
                </a:moveTo>
                <a:lnTo>
                  <a:pt x="114" y="618"/>
                </a:lnTo>
                <a:lnTo>
                  <a:pt x="114" y="616"/>
                </a:lnTo>
                <a:lnTo>
                  <a:pt x="116" y="616"/>
                </a:lnTo>
                <a:lnTo>
                  <a:pt x="116" y="618"/>
                </a:lnTo>
                <a:close/>
                <a:moveTo>
                  <a:pt x="119" y="616"/>
                </a:moveTo>
                <a:lnTo>
                  <a:pt x="117" y="616"/>
                </a:lnTo>
                <a:lnTo>
                  <a:pt x="117" y="615"/>
                </a:lnTo>
                <a:lnTo>
                  <a:pt x="119" y="615"/>
                </a:lnTo>
                <a:lnTo>
                  <a:pt x="119" y="616"/>
                </a:lnTo>
                <a:close/>
                <a:moveTo>
                  <a:pt x="176" y="613"/>
                </a:moveTo>
                <a:lnTo>
                  <a:pt x="176" y="615"/>
                </a:lnTo>
                <a:lnTo>
                  <a:pt x="176" y="616"/>
                </a:lnTo>
                <a:lnTo>
                  <a:pt x="176" y="618"/>
                </a:lnTo>
                <a:lnTo>
                  <a:pt x="176" y="616"/>
                </a:lnTo>
                <a:lnTo>
                  <a:pt x="176" y="618"/>
                </a:lnTo>
                <a:lnTo>
                  <a:pt x="175" y="618"/>
                </a:lnTo>
                <a:lnTo>
                  <a:pt x="175" y="616"/>
                </a:lnTo>
                <a:lnTo>
                  <a:pt x="173" y="616"/>
                </a:lnTo>
                <a:lnTo>
                  <a:pt x="173" y="615"/>
                </a:lnTo>
                <a:lnTo>
                  <a:pt x="175" y="615"/>
                </a:lnTo>
                <a:lnTo>
                  <a:pt x="175" y="613"/>
                </a:lnTo>
                <a:lnTo>
                  <a:pt x="176" y="613"/>
                </a:lnTo>
                <a:close/>
                <a:moveTo>
                  <a:pt x="76" y="613"/>
                </a:moveTo>
                <a:lnTo>
                  <a:pt x="74" y="613"/>
                </a:lnTo>
                <a:lnTo>
                  <a:pt x="74" y="615"/>
                </a:lnTo>
                <a:lnTo>
                  <a:pt x="74" y="613"/>
                </a:lnTo>
                <a:lnTo>
                  <a:pt x="76" y="613"/>
                </a:lnTo>
                <a:lnTo>
                  <a:pt x="76" y="612"/>
                </a:lnTo>
                <a:lnTo>
                  <a:pt x="76" y="613"/>
                </a:lnTo>
                <a:close/>
                <a:moveTo>
                  <a:pt x="68" y="612"/>
                </a:moveTo>
                <a:lnTo>
                  <a:pt x="69" y="612"/>
                </a:lnTo>
                <a:lnTo>
                  <a:pt x="69" y="613"/>
                </a:lnTo>
                <a:lnTo>
                  <a:pt x="68" y="613"/>
                </a:lnTo>
                <a:lnTo>
                  <a:pt x="68" y="612"/>
                </a:lnTo>
                <a:close/>
                <a:moveTo>
                  <a:pt x="71" y="612"/>
                </a:moveTo>
                <a:lnTo>
                  <a:pt x="71" y="613"/>
                </a:lnTo>
                <a:lnTo>
                  <a:pt x="71" y="615"/>
                </a:lnTo>
                <a:lnTo>
                  <a:pt x="71" y="616"/>
                </a:lnTo>
                <a:lnTo>
                  <a:pt x="69" y="616"/>
                </a:lnTo>
                <a:lnTo>
                  <a:pt x="69" y="615"/>
                </a:lnTo>
                <a:lnTo>
                  <a:pt x="69" y="613"/>
                </a:lnTo>
                <a:lnTo>
                  <a:pt x="69" y="612"/>
                </a:lnTo>
                <a:lnTo>
                  <a:pt x="71" y="612"/>
                </a:lnTo>
                <a:lnTo>
                  <a:pt x="71" y="613"/>
                </a:lnTo>
                <a:lnTo>
                  <a:pt x="71" y="612"/>
                </a:lnTo>
                <a:close/>
                <a:moveTo>
                  <a:pt x="72" y="612"/>
                </a:moveTo>
                <a:lnTo>
                  <a:pt x="72" y="613"/>
                </a:lnTo>
                <a:lnTo>
                  <a:pt x="72" y="612"/>
                </a:lnTo>
                <a:close/>
                <a:moveTo>
                  <a:pt x="178" y="610"/>
                </a:moveTo>
                <a:lnTo>
                  <a:pt x="180" y="610"/>
                </a:lnTo>
                <a:lnTo>
                  <a:pt x="178" y="610"/>
                </a:lnTo>
                <a:lnTo>
                  <a:pt x="178" y="612"/>
                </a:lnTo>
                <a:lnTo>
                  <a:pt x="176" y="612"/>
                </a:lnTo>
                <a:lnTo>
                  <a:pt x="178" y="612"/>
                </a:lnTo>
                <a:lnTo>
                  <a:pt x="178" y="610"/>
                </a:lnTo>
                <a:lnTo>
                  <a:pt x="178" y="608"/>
                </a:lnTo>
                <a:lnTo>
                  <a:pt x="178" y="610"/>
                </a:lnTo>
                <a:close/>
                <a:moveTo>
                  <a:pt x="180" y="610"/>
                </a:moveTo>
                <a:lnTo>
                  <a:pt x="181" y="610"/>
                </a:lnTo>
                <a:lnTo>
                  <a:pt x="180" y="610"/>
                </a:lnTo>
                <a:lnTo>
                  <a:pt x="180" y="608"/>
                </a:lnTo>
                <a:lnTo>
                  <a:pt x="180" y="610"/>
                </a:lnTo>
                <a:close/>
                <a:moveTo>
                  <a:pt x="90" y="612"/>
                </a:moveTo>
                <a:lnTo>
                  <a:pt x="90" y="610"/>
                </a:lnTo>
                <a:lnTo>
                  <a:pt x="90" y="608"/>
                </a:lnTo>
                <a:lnTo>
                  <a:pt x="90" y="610"/>
                </a:lnTo>
                <a:lnTo>
                  <a:pt x="90" y="612"/>
                </a:lnTo>
                <a:close/>
                <a:moveTo>
                  <a:pt x="76" y="607"/>
                </a:moveTo>
                <a:lnTo>
                  <a:pt x="76" y="608"/>
                </a:lnTo>
                <a:lnTo>
                  <a:pt x="76" y="607"/>
                </a:lnTo>
                <a:lnTo>
                  <a:pt x="76" y="608"/>
                </a:lnTo>
                <a:lnTo>
                  <a:pt x="76" y="607"/>
                </a:lnTo>
                <a:close/>
                <a:moveTo>
                  <a:pt x="92" y="608"/>
                </a:moveTo>
                <a:lnTo>
                  <a:pt x="90" y="607"/>
                </a:lnTo>
                <a:lnTo>
                  <a:pt x="90" y="605"/>
                </a:lnTo>
                <a:lnTo>
                  <a:pt x="92" y="605"/>
                </a:lnTo>
                <a:lnTo>
                  <a:pt x="92" y="607"/>
                </a:lnTo>
                <a:lnTo>
                  <a:pt x="92" y="608"/>
                </a:lnTo>
                <a:close/>
                <a:moveTo>
                  <a:pt x="85" y="607"/>
                </a:moveTo>
                <a:lnTo>
                  <a:pt x="85" y="605"/>
                </a:lnTo>
                <a:lnTo>
                  <a:pt x="87" y="605"/>
                </a:lnTo>
                <a:lnTo>
                  <a:pt x="87" y="607"/>
                </a:lnTo>
                <a:lnTo>
                  <a:pt x="87" y="605"/>
                </a:lnTo>
                <a:lnTo>
                  <a:pt x="87" y="607"/>
                </a:lnTo>
                <a:lnTo>
                  <a:pt x="87" y="605"/>
                </a:lnTo>
                <a:lnTo>
                  <a:pt x="87" y="607"/>
                </a:lnTo>
                <a:lnTo>
                  <a:pt x="85" y="607"/>
                </a:lnTo>
                <a:lnTo>
                  <a:pt x="85" y="608"/>
                </a:lnTo>
                <a:lnTo>
                  <a:pt x="87" y="608"/>
                </a:lnTo>
                <a:lnTo>
                  <a:pt x="87" y="607"/>
                </a:lnTo>
                <a:lnTo>
                  <a:pt x="87" y="605"/>
                </a:lnTo>
                <a:lnTo>
                  <a:pt x="88" y="607"/>
                </a:lnTo>
                <a:lnTo>
                  <a:pt x="88" y="608"/>
                </a:lnTo>
                <a:lnTo>
                  <a:pt x="90" y="610"/>
                </a:lnTo>
                <a:lnTo>
                  <a:pt x="90" y="612"/>
                </a:lnTo>
                <a:lnTo>
                  <a:pt x="88" y="613"/>
                </a:lnTo>
                <a:lnTo>
                  <a:pt x="88" y="615"/>
                </a:lnTo>
                <a:lnTo>
                  <a:pt x="88" y="616"/>
                </a:lnTo>
                <a:lnTo>
                  <a:pt x="88" y="615"/>
                </a:lnTo>
                <a:lnTo>
                  <a:pt x="88" y="616"/>
                </a:lnTo>
                <a:lnTo>
                  <a:pt x="88" y="618"/>
                </a:lnTo>
                <a:lnTo>
                  <a:pt x="88" y="620"/>
                </a:lnTo>
                <a:lnTo>
                  <a:pt x="87" y="620"/>
                </a:lnTo>
                <a:lnTo>
                  <a:pt x="87" y="618"/>
                </a:lnTo>
                <a:lnTo>
                  <a:pt x="87" y="616"/>
                </a:lnTo>
                <a:lnTo>
                  <a:pt x="87" y="618"/>
                </a:lnTo>
                <a:lnTo>
                  <a:pt x="85" y="618"/>
                </a:lnTo>
                <a:lnTo>
                  <a:pt x="85" y="616"/>
                </a:lnTo>
                <a:lnTo>
                  <a:pt x="85" y="618"/>
                </a:lnTo>
                <a:lnTo>
                  <a:pt x="85" y="620"/>
                </a:lnTo>
                <a:lnTo>
                  <a:pt x="85" y="618"/>
                </a:lnTo>
                <a:lnTo>
                  <a:pt x="85" y="620"/>
                </a:lnTo>
                <a:lnTo>
                  <a:pt x="85" y="618"/>
                </a:lnTo>
                <a:lnTo>
                  <a:pt x="85" y="620"/>
                </a:lnTo>
                <a:lnTo>
                  <a:pt x="84" y="620"/>
                </a:lnTo>
                <a:lnTo>
                  <a:pt x="84" y="618"/>
                </a:lnTo>
                <a:lnTo>
                  <a:pt x="82" y="618"/>
                </a:lnTo>
                <a:lnTo>
                  <a:pt x="84" y="616"/>
                </a:lnTo>
                <a:lnTo>
                  <a:pt x="85" y="616"/>
                </a:lnTo>
                <a:lnTo>
                  <a:pt x="84" y="616"/>
                </a:lnTo>
                <a:lnTo>
                  <a:pt x="85" y="616"/>
                </a:lnTo>
                <a:lnTo>
                  <a:pt x="85" y="615"/>
                </a:lnTo>
                <a:lnTo>
                  <a:pt x="84" y="615"/>
                </a:lnTo>
                <a:lnTo>
                  <a:pt x="82" y="615"/>
                </a:lnTo>
                <a:lnTo>
                  <a:pt x="84" y="615"/>
                </a:lnTo>
                <a:lnTo>
                  <a:pt x="84" y="613"/>
                </a:lnTo>
                <a:lnTo>
                  <a:pt x="82" y="613"/>
                </a:lnTo>
                <a:lnTo>
                  <a:pt x="84" y="613"/>
                </a:lnTo>
                <a:lnTo>
                  <a:pt x="82" y="613"/>
                </a:lnTo>
                <a:lnTo>
                  <a:pt x="84" y="613"/>
                </a:lnTo>
                <a:lnTo>
                  <a:pt x="84" y="612"/>
                </a:lnTo>
                <a:lnTo>
                  <a:pt x="85" y="613"/>
                </a:lnTo>
                <a:lnTo>
                  <a:pt x="85" y="612"/>
                </a:lnTo>
                <a:lnTo>
                  <a:pt x="84" y="612"/>
                </a:lnTo>
                <a:lnTo>
                  <a:pt x="82" y="612"/>
                </a:lnTo>
                <a:lnTo>
                  <a:pt x="84" y="612"/>
                </a:lnTo>
                <a:lnTo>
                  <a:pt x="82" y="612"/>
                </a:lnTo>
                <a:lnTo>
                  <a:pt x="84" y="612"/>
                </a:lnTo>
                <a:lnTo>
                  <a:pt x="84" y="610"/>
                </a:lnTo>
                <a:lnTo>
                  <a:pt x="84" y="612"/>
                </a:lnTo>
                <a:lnTo>
                  <a:pt x="84" y="610"/>
                </a:lnTo>
                <a:lnTo>
                  <a:pt x="84" y="608"/>
                </a:lnTo>
                <a:lnTo>
                  <a:pt x="84" y="607"/>
                </a:lnTo>
                <a:lnTo>
                  <a:pt x="85" y="607"/>
                </a:lnTo>
                <a:lnTo>
                  <a:pt x="85" y="605"/>
                </a:lnTo>
                <a:lnTo>
                  <a:pt x="85" y="607"/>
                </a:lnTo>
                <a:close/>
                <a:moveTo>
                  <a:pt x="90" y="605"/>
                </a:moveTo>
                <a:lnTo>
                  <a:pt x="90" y="607"/>
                </a:lnTo>
                <a:lnTo>
                  <a:pt x="88" y="607"/>
                </a:lnTo>
                <a:lnTo>
                  <a:pt x="88" y="605"/>
                </a:lnTo>
                <a:lnTo>
                  <a:pt x="90" y="605"/>
                </a:lnTo>
                <a:close/>
                <a:moveTo>
                  <a:pt x="92" y="600"/>
                </a:moveTo>
                <a:lnTo>
                  <a:pt x="92" y="602"/>
                </a:lnTo>
                <a:lnTo>
                  <a:pt x="92" y="604"/>
                </a:lnTo>
                <a:lnTo>
                  <a:pt x="90" y="604"/>
                </a:lnTo>
                <a:lnTo>
                  <a:pt x="88" y="604"/>
                </a:lnTo>
                <a:lnTo>
                  <a:pt x="88" y="602"/>
                </a:lnTo>
                <a:lnTo>
                  <a:pt x="88" y="600"/>
                </a:lnTo>
                <a:lnTo>
                  <a:pt x="88" y="602"/>
                </a:lnTo>
                <a:lnTo>
                  <a:pt x="88" y="600"/>
                </a:lnTo>
                <a:lnTo>
                  <a:pt x="90" y="600"/>
                </a:lnTo>
                <a:lnTo>
                  <a:pt x="92" y="600"/>
                </a:lnTo>
                <a:close/>
                <a:moveTo>
                  <a:pt x="80" y="600"/>
                </a:moveTo>
                <a:lnTo>
                  <a:pt x="80" y="602"/>
                </a:lnTo>
                <a:lnTo>
                  <a:pt x="79" y="602"/>
                </a:lnTo>
                <a:lnTo>
                  <a:pt x="79" y="600"/>
                </a:lnTo>
                <a:lnTo>
                  <a:pt x="80" y="600"/>
                </a:lnTo>
                <a:close/>
                <a:moveTo>
                  <a:pt x="80" y="599"/>
                </a:moveTo>
                <a:lnTo>
                  <a:pt x="80" y="600"/>
                </a:lnTo>
                <a:lnTo>
                  <a:pt x="80" y="599"/>
                </a:lnTo>
                <a:lnTo>
                  <a:pt x="79" y="600"/>
                </a:lnTo>
                <a:lnTo>
                  <a:pt x="79" y="599"/>
                </a:lnTo>
                <a:lnTo>
                  <a:pt x="79" y="600"/>
                </a:lnTo>
                <a:lnTo>
                  <a:pt x="79" y="599"/>
                </a:lnTo>
                <a:lnTo>
                  <a:pt x="80" y="599"/>
                </a:lnTo>
                <a:close/>
                <a:moveTo>
                  <a:pt x="79" y="597"/>
                </a:moveTo>
                <a:lnTo>
                  <a:pt x="80" y="597"/>
                </a:lnTo>
                <a:lnTo>
                  <a:pt x="79" y="597"/>
                </a:lnTo>
                <a:lnTo>
                  <a:pt x="80" y="597"/>
                </a:lnTo>
                <a:lnTo>
                  <a:pt x="80" y="599"/>
                </a:lnTo>
                <a:lnTo>
                  <a:pt x="79" y="599"/>
                </a:lnTo>
                <a:lnTo>
                  <a:pt x="77" y="599"/>
                </a:lnTo>
                <a:lnTo>
                  <a:pt x="79" y="599"/>
                </a:lnTo>
                <a:lnTo>
                  <a:pt x="79" y="597"/>
                </a:lnTo>
                <a:close/>
                <a:moveTo>
                  <a:pt x="82" y="596"/>
                </a:moveTo>
                <a:lnTo>
                  <a:pt x="82" y="597"/>
                </a:lnTo>
                <a:lnTo>
                  <a:pt x="80" y="597"/>
                </a:lnTo>
                <a:lnTo>
                  <a:pt x="80" y="596"/>
                </a:lnTo>
                <a:lnTo>
                  <a:pt x="80" y="594"/>
                </a:lnTo>
                <a:lnTo>
                  <a:pt x="82" y="594"/>
                </a:lnTo>
                <a:lnTo>
                  <a:pt x="82" y="596"/>
                </a:lnTo>
                <a:close/>
                <a:moveTo>
                  <a:pt x="79" y="594"/>
                </a:moveTo>
                <a:lnTo>
                  <a:pt x="79" y="596"/>
                </a:lnTo>
                <a:lnTo>
                  <a:pt x="77" y="596"/>
                </a:lnTo>
                <a:lnTo>
                  <a:pt x="77" y="594"/>
                </a:lnTo>
                <a:lnTo>
                  <a:pt x="77" y="596"/>
                </a:lnTo>
                <a:lnTo>
                  <a:pt x="77" y="594"/>
                </a:lnTo>
                <a:lnTo>
                  <a:pt x="79" y="594"/>
                </a:lnTo>
                <a:close/>
                <a:moveTo>
                  <a:pt x="28" y="594"/>
                </a:moveTo>
                <a:lnTo>
                  <a:pt x="28" y="596"/>
                </a:lnTo>
                <a:lnTo>
                  <a:pt x="28" y="594"/>
                </a:lnTo>
                <a:lnTo>
                  <a:pt x="28" y="596"/>
                </a:lnTo>
                <a:lnTo>
                  <a:pt x="26" y="596"/>
                </a:lnTo>
                <a:lnTo>
                  <a:pt x="28" y="596"/>
                </a:lnTo>
                <a:lnTo>
                  <a:pt x="26" y="596"/>
                </a:lnTo>
                <a:lnTo>
                  <a:pt x="28" y="596"/>
                </a:lnTo>
                <a:lnTo>
                  <a:pt x="26" y="596"/>
                </a:lnTo>
                <a:lnTo>
                  <a:pt x="28" y="596"/>
                </a:lnTo>
                <a:lnTo>
                  <a:pt x="28" y="594"/>
                </a:lnTo>
                <a:close/>
                <a:moveTo>
                  <a:pt x="96" y="594"/>
                </a:moveTo>
                <a:lnTo>
                  <a:pt x="95" y="594"/>
                </a:lnTo>
                <a:lnTo>
                  <a:pt x="96" y="594"/>
                </a:lnTo>
                <a:close/>
                <a:moveTo>
                  <a:pt x="32" y="594"/>
                </a:moveTo>
                <a:lnTo>
                  <a:pt x="34" y="594"/>
                </a:lnTo>
                <a:lnTo>
                  <a:pt x="34" y="596"/>
                </a:lnTo>
                <a:lnTo>
                  <a:pt x="34" y="594"/>
                </a:lnTo>
                <a:lnTo>
                  <a:pt x="34" y="596"/>
                </a:lnTo>
                <a:lnTo>
                  <a:pt x="36" y="596"/>
                </a:lnTo>
                <a:lnTo>
                  <a:pt x="36" y="597"/>
                </a:lnTo>
                <a:lnTo>
                  <a:pt x="36" y="599"/>
                </a:lnTo>
                <a:lnTo>
                  <a:pt x="34" y="599"/>
                </a:lnTo>
                <a:lnTo>
                  <a:pt x="34" y="600"/>
                </a:lnTo>
                <a:lnTo>
                  <a:pt x="36" y="600"/>
                </a:lnTo>
                <a:lnTo>
                  <a:pt x="36" y="602"/>
                </a:lnTo>
                <a:lnTo>
                  <a:pt x="36" y="604"/>
                </a:lnTo>
                <a:lnTo>
                  <a:pt x="36" y="602"/>
                </a:lnTo>
                <a:lnTo>
                  <a:pt x="36" y="604"/>
                </a:lnTo>
                <a:lnTo>
                  <a:pt x="34" y="604"/>
                </a:lnTo>
                <a:lnTo>
                  <a:pt x="34" y="605"/>
                </a:lnTo>
                <a:lnTo>
                  <a:pt x="34" y="607"/>
                </a:lnTo>
                <a:lnTo>
                  <a:pt x="32" y="607"/>
                </a:lnTo>
                <a:lnTo>
                  <a:pt x="32" y="608"/>
                </a:lnTo>
                <a:lnTo>
                  <a:pt x="32" y="610"/>
                </a:lnTo>
                <a:lnTo>
                  <a:pt x="32" y="612"/>
                </a:lnTo>
                <a:lnTo>
                  <a:pt x="32" y="613"/>
                </a:lnTo>
                <a:lnTo>
                  <a:pt x="32" y="615"/>
                </a:lnTo>
                <a:lnTo>
                  <a:pt x="34" y="615"/>
                </a:lnTo>
                <a:lnTo>
                  <a:pt x="34" y="616"/>
                </a:lnTo>
                <a:lnTo>
                  <a:pt x="32" y="616"/>
                </a:lnTo>
                <a:lnTo>
                  <a:pt x="32" y="618"/>
                </a:lnTo>
                <a:lnTo>
                  <a:pt x="31" y="618"/>
                </a:lnTo>
                <a:lnTo>
                  <a:pt x="31" y="620"/>
                </a:lnTo>
                <a:lnTo>
                  <a:pt x="32" y="620"/>
                </a:lnTo>
                <a:lnTo>
                  <a:pt x="32" y="621"/>
                </a:lnTo>
                <a:lnTo>
                  <a:pt x="31" y="621"/>
                </a:lnTo>
                <a:lnTo>
                  <a:pt x="31" y="623"/>
                </a:lnTo>
                <a:lnTo>
                  <a:pt x="31" y="621"/>
                </a:lnTo>
                <a:lnTo>
                  <a:pt x="29" y="623"/>
                </a:lnTo>
                <a:lnTo>
                  <a:pt x="28" y="623"/>
                </a:lnTo>
                <a:lnTo>
                  <a:pt x="28" y="624"/>
                </a:lnTo>
                <a:lnTo>
                  <a:pt x="28" y="623"/>
                </a:lnTo>
                <a:lnTo>
                  <a:pt x="28" y="624"/>
                </a:lnTo>
                <a:lnTo>
                  <a:pt x="26" y="624"/>
                </a:lnTo>
                <a:lnTo>
                  <a:pt x="24" y="624"/>
                </a:lnTo>
                <a:lnTo>
                  <a:pt x="24" y="626"/>
                </a:lnTo>
                <a:lnTo>
                  <a:pt x="23" y="626"/>
                </a:lnTo>
                <a:lnTo>
                  <a:pt x="23" y="628"/>
                </a:lnTo>
                <a:lnTo>
                  <a:pt x="23" y="629"/>
                </a:lnTo>
                <a:lnTo>
                  <a:pt x="23" y="628"/>
                </a:lnTo>
                <a:lnTo>
                  <a:pt x="23" y="629"/>
                </a:lnTo>
                <a:lnTo>
                  <a:pt x="23" y="628"/>
                </a:lnTo>
                <a:lnTo>
                  <a:pt x="21" y="628"/>
                </a:lnTo>
                <a:lnTo>
                  <a:pt x="21" y="629"/>
                </a:lnTo>
                <a:lnTo>
                  <a:pt x="21" y="628"/>
                </a:lnTo>
                <a:lnTo>
                  <a:pt x="20" y="628"/>
                </a:lnTo>
                <a:lnTo>
                  <a:pt x="20" y="626"/>
                </a:lnTo>
                <a:lnTo>
                  <a:pt x="20" y="624"/>
                </a:lnTo>
                <a:lnTo>
                  <a:pt x="20" y="623"/>
                </a:lnTo>
                <a:lnTo>
                  <a:pt x="21" y="623"/>
                </a:lnTo>
                <a:lnTo>
                  <a:pt x="23" y="623"/>
                </a:lnTo>
                <a:lnTo>
                  <a:pt x="23" y="621"/>
                </a:lnTo>
                <a:lnTo>
                  <a:pt x="21" y="621"/>
                </a:lnTo>
                <a:lnTo>
                  <a:pt x="21" y="620"/>
                </a:lnTo>
                <a:lnTo>
                  <a:pt x="20" y="620"/>
                </a:lnTo>
                <a:lnTo>
                  <a:pt x="20" y="618"/>
                </a:lnTo>
                <a:lnTo>
                  <a:pt x="21" y="618"/>
                </a:lnTo>
                <a:lnTo>
                  <a:pt x="21" y="620"/>
                </a:lnTo>
                <a:lnTo>
                  <a:pt x="21" y="618"/>
                </a:lnTo>
                <a:lnTo>
                  <a:pt x="21" y="620"/>
                </a:lnTo>
                <a:lnTo>
                  <a:pt x="21" y="618"/>
                </a:lnTo>
                <a:lnTo>
                  <a:pt x="21" y="616"/>
                </a:lnTo>
                <a:lnTo>
                  <a:pt x="21" y="615"/>
                </a:lnTo>
                <a:lnTo>
                  <a:pt x="21" y="613"/>
                </a:lnTo>
                <a:lnTo>
                  <a:pt x="21" y="615"/>
                </a:lnTo>
                <a:lnTo>
                  <a:pt x="20" y="615"/>
                </a:lnTo>
                <a:lnTo>
                  <a:pt x="20" y="616"/>
                </a:lnTo>
                <a:lnTo>
                  <a:pt x="20" y="618"/>
                </a:lnTo>
                <a:lnTo>
                  <a:pt x="20" y="620"/>
                </a:lnTo>
                <a:lnTo>
                  <a:pt x="18" y="620"/>
                </a:lnTo>
                <a:lnTo>
                  <a:pt x="18" y="621"/>
                </a:lnTo>
                <a:lnTo>
                  <a:pt x="18" y="620"/>
                </a:lnTo>
                <a:lnTo>
                  <a:pt x="16" y="620"/>
                </a:lnTo>
                <a:lnTo>
                  <a:pt x="16" y="618"/>
                </a:lnTo>
                <a:lnTo>
                  <a:pt x="16" y="616"/>
                </a:lnTo>
                <a:lnTo>
                  <a:pt x="16" y="615"/>
                </a:lnTo>
                <a:lnTo>
                  <a:pt x="16" y="616"/>
                </a:lnTo>
                <a:lnTo>
                  <a:pt x="18" y="616"/>
                </a:lnTo>
                <a:lnTo>
                  <a:pt x="18" y="615"/>
                </a:lnTo>
                <a:lnTo>
                  <a:pt x="18" y="613"/>
                </a:lnTo>
                <a:lnTo>
                  <a:pt x="18" y="615"/>
                </a:lnTo>
                <a:lnTo>
                  <a:pt x="18" y="613"/>
                </a:lnTo>
                <a:lnTo>
                  <a:pt x="20" y="613"/>
                </a:lnTo>
                <a:lnTo>
                  <a:pt x="21" y="613"/>
                </a:lnTo>
                <a:lnTo>
                  <a:pt x="21" y="612"/>
                </a:lnTo>
                <a:lnTo>
                  <a:pt x="20" y="612"/>
                </a:lnTo>
                <a:lnTo>
                  <a:pt x="21" y="612"/>
                </a:lnTo>
                <a:lnTo>
                  <a:pt x="23" y="612"/>
                </a:lnTo>
                <a:lnTo>
                  <a:pt x="24" y="612"/>
                </a:lnTo>
                <a:lnTo>
                  <a:pt x="24" y="610"/>
                </a:lnTo>
                <a:lnTo>
                  <a:pt x="24" y="608"/>
                </a:lnTo>
                <a:lnTo>
                  <a:pt x="24" y="607"/>
                </a:lnTo>
                <a:lnTo>
                  <a:pt x="26" y="607"/>
                </a:lnTo>
                <a:lnTo>
                  <a:pt x="26" y="605"/>
                </a:lnTo>
                <a:lnTo>
                  <a:pt x="26" y="604"/>
                </a:lnTo>
                <a:lnTo>
                  <a:pt x="28" y="604"/>
                </a:lnTo>
                <a:lnTo>
                  <a:pt x="28" y="602"/>
                </a:lnTo>
                <a:lnTo>
                  <a:pt x="29" y="602"/>
                </a:lnTo>
                <a:lnTo>
                  <a:pt x="29" y="600"/>
                </a:lnTo>
                <a:lnTo>
                  <a:pt x="31" y="600"/>
                </a:lnTo>
                <a:lnTo>
                  <a:pt x="29" y="600"/>
                </a:lnTo>
                <a:lnTo>
                  <a:pt x="29" y="599"/>
                </a:lnTo>
                <a:lnTo>
                  <a:pt x="31" y="599"/>
                </a:lnTo>
                <a:lnTo>
                  <a:pt x="29" y="599"/>
                </a:lnTo>
                <a:lnTo>
                  <a:pt x="28" y="599"/>
                </a:lnTo>
                <a:lnTo>
                  <a:pt x="28" y="597"/>
                </a:lnTo>
                <a:lnTo>
                  <a:pt x="29" y="597"/>
                </a:lnTo>
                <a:lnTo>
                  <a:pt x="29" y="596"/>
                </a:lnTo>
                <a:lnTo>
                  <a:pt x="28" y="596"/>
                </a:lnTo>
                <a:lnTo>
                  <a:pt x="29" y="596"/>
                </a:lnTo>
                <a:lnTo>
                  <a:pt x="28" y="596"/>
                </a:lnTo>
                <a:lnTo>
                  <a:pt x="28" y="594"/>
                </a:lnTo>
                <a:lnTo>
                  <a:pt x="29" y="594"/>
                </a:lnTo>
                <a:lnTo>
                  <a:pt x="29" y="596"/>
                </a:lnTo>
                <a:lnTo>
                  <a:pt x="29" y="594"/>
                </a:lnTo>
                <a:lnTo>
                  <a:pt x="31" y="594"/>
                </a:lnTo>
                <a:lnTo>
                  <a:pt x="31" y="596"/>
                </a:lnTo>
                <a:lnTo>
                  <a:pt x="32" y="594"/>
                </a:lnTo>
                <a:close/>
                <a:moveTo>
                  <a:pt x="79" y="592"/>
                </a:moveTo>
                <a:lnTo>
                  <a:pt x="80" y="592"/>
                </a:lnTo>
                <a:lnTo>
                  <a:pt x="80" y="594"/>
                </a:lnTo>
                <a:lnTo>
                  <a:pt x="79" y="594"/>
                </a:lnTo>
                <a:lnTo>
                  <a:pt x="79" y="592"/>
                </a:lnTo>
                <a:lnTo>
                  <a:pt x="80" y="592"/>
                </a:lnTo>
                <a:lnTo>
                  <a:pt x="79" y="592"/>
                </a:lnTo>
                <a:close/>
                <a:moveTo>
                  <a:pt x="29" y="592"/>
                </a:moveTo>
                <a:lnTo>
                  <a:pt x="28" y="592"/>
                </a:lnTo>
                <a:lnTo>
                  <a:pt x="29" y="592"/>
                </a:lnTo>
                <a:lnTo>
                  <a:pt x="29" y="594"/>
                </a:lnTo>
                <a:lnTo>
                  <a:pt x="28" y="594"/>
                </a:lnTo>
                <a:lnTo>
                  <a:pt x="29" y="594"/>
                </a:lnTo>
                <a:lnTo>
                  <a:pt x="28" y="594"/>
                </a:lnTo>
                <a:lnTo>
                  <a:pt x="28" y="592"/>
                </a:lnTo>
                <a:lnTo>
                  <a:pt x="29" y="592"/>
                </a:lnTo>
                <a:close/>
                <a:moveTo>
                  <a:pt x="92" y="592"/>
                </a:moveTo>
                <a:lnTo>
                  <a:pt x="90" y="592"/>
                </a:lnTo>
                <a:lnTo>
                  <a:pt x="90" y="591"/>
                </a:lnTo>
                <a:lnTo>
                  <a:pt x="92" y="591"/>
                </a:lnTo>
                <a:lnTo>
                  <a:pt x="92" y="592"/>
                </a:lnTo>
                <a:close/>
                <a:moveTo>
                  <a:pt x="96" y="591"/>
                </a:moveTo>
                <a:lnTo>
                  <a:pt x="96" y="592"/>
                </a:lnTo>
                <a:lnTo>
                  <a:pt x="96" y="591"/>
                </a:lnTo>
                <a:lnTo>
                  <a:pt x="96" y="592"/>
                </a:lnTo>
                <a:lnTo>
                  <a:pt x="96" y="594"/>
                </a:lnTo>
                <a:lnTo>
                  <a:pt x="96" y="592"/>
                </a:lnTo>
                <a:lnTo>
                  <a:pt x="95" y="592"/>
                </a:lnTo>
                <a:lnTo>
                  <a:pt x="93" y="592"/>
                </a:lnTo>
                <a:lnTo>
                  <a:pt x="95" y="592"/>
                </a:lnTo>
                <a:lnTo>
                  <a:pt x="95" y="591"/>
                </a:lnTo>
                <a:lnTo>
                  <a:pt x="96" y="591"/>
                </a:lnTo>
                <a:close/>
                <a:moveTo>
                  <a:pt x="95" y="591"/>
                </a:moveTo>
                <a:lnTo>
                  <a:pt x="96" y="591"/>
                </a:lnTo>
                <a:lnTo>
                  <a:pt x="95" y="591"/>
                </a:lnTo>
                <a:lnTo>
                  <a:pt x="95" y="592"/>
                </a:lnTo>
                <a:lnTo>
                  <a:pt x="93" y="591"/>
                </a:lnTo>
                <a:lnTo>
                  <a:pt x="93" y="592"/>
                </a:lnTo>
                <a:lnTo>
                  <a:pt x="93" y="591"/>
                </a:lnTo>
                <a:lnTo>
                  <a:pt x="95" y="591"/>
                </a:lnTo>
                <a:close/>
                <a:moveTo>
                  <a:pt x="92" y="591"/>
                </a:moveTo>
                <a:lnTo>
                  <a:pt x="93" y="591"/>
                </a:lnTo>
                <a:lnTo>
                  <a:pt x="93" y="592"/>
                </a:lnTo>
                <a:lnTo>
                  <a:pt x="92" y="592"/>
                </a:lnTo>
                <a:lnTo>
                  <a:pt x="92" y="591"/>
                </a:lnTo>
                <a:close/>
                <a:moveTo>
                  <a:pt x="88" y="591"/>
                </a:moveTo>
                <a:lnTo>
                  <a:pt x="90" y="591"/>
                </a:lnTo>
                <a:lnTo>
                  <a:pt x="90" y="592"/>
                </a:lnTo>
                <a:lnTo>
                  <a:pt x="90" y="594"/>
                </a:lnTo>
                <a:lnTo>
                  <a:pt x="90" y="596"/>
                </a:lnTo>
                <a:lnTo>
                  <a:pt x="90" y="597"/>
                </a:lnTo>
                <a:lnTo>
                  <a:pt x="88" y="597"/>
                </a:lnTo>
                <a:lnTo>
                  <a:pt x="90" y="597"/>
                </a:lnTo>
                <a:lnTo>
                  <a:pt x="88" y="597"/>
                </a:lnTo>
                <a:lnTo>
                  <a:pt x="88" y="596"/>
                </a:lnTo>
                <a:lnTo>
                  <a:pt x="88" y="597"/>
                </a:lnTo>
                <a:lnTo>
                  <a:pt x="87" y="597"/>
                </a:lnTo>
                <a:lnTo>
                  <a:pt x="85" y="597"/>
                </a:lnTo>
                <a:lnTo>
                  <a:pt x="85" y="596"/>
                </a:lnTo>
                <a:lnTo>
                  <a:pt x="85" y="594"/>
                </a:lnTo>
                <a:lnTo>
                  <a:pt x="85" y="592"/>
                </a:lnTo>
                <a:lnTo>
                  <a:pt x="87" y="592"/>
                </a:lnTo>
                <a:lnTo>
                  <a:pt x="87" y="591"/>
                </a:lnTo>
                <a:lnTo>
                  <a:pt x="88" y="592"/>
                </a:lnTo>
                <a:lnTo>
                  <a:pt x="88" y="591"/>
                </a:lnTo>
                <a:lnTo>
                  <a:pt x="87" y="591"/>
                </a:lnTo>
                <a:lnTo>
                  <a:pt x="88" y="591"/>
                </a:lnTo>
                <a:lnTo>
                  <a:pt x="88" y="589"/>
                </a:lnTo>
                <a:lnTo>
                  <a:pt x="88" y="591"/>
                </a:lnTo>
                <a:close/>
                <a:moveTo>
                  <a:pt x="79" y="589"/>
                </a:moveTo>
                <a:lnTo>
                  <a:pt x="79" y="591"/>
                </a:lnTo>
                <a:lnTo>
                  <a:pt x="79" y="589"/>
                </a:lnTo>
                <a:close/>
                <a:moveTo>
                  <a:pt x="87" y="589"/>
                </a:moveTo>
                <a:lnTo>
                  <a:pt x="88" y="589"/>
                </a:lnTo>
                <a:lnTo>
                  <a:pt x="87" y="589"/>
                </a:lnTo>
                <a:close/>
                <a:moveTo>
                  <a:pt x="74" y="589"/>
                </a:moveTo>
                <a:lnTo>
                  <a:pt x="72" y="589"/>
                </a:lnTo>
                <a:lnTo>
                  <a:pt x="74" y="589"/>
                </a:lnTo>
                <a:lnTo>
                  <a:pt x="74" y="588"/>
                </a:lnTo>
                <a:lnTo>
                  <a:pt x="74" y="589"/>
                </a:lnTo>
                <a:close/>
                <a:moveTo>
                  <a:pt x="92" y="588"/>
                </a:moveTo>
                <a:lnTo>
                  <a:pt x="92" y="589"/>
                </a:lnTo>
                <a:lnTo>
                  <a:pt x="90" y="589"/>
                </a:lnTo>
                <a:lnTo>
                  <a:pt x="92" y="588"/>
                </a:lnTo>
                <a:lnTo>
                  <a:pt x="90" y="589"/>
                </a:lnTo>
                <a:lnTo>
                  <a:pt x="92" y="589"/>
                </a:lnTo>
                <a:lnTo>
                  <a:pt x="92" y="591"/>
                </a:lnTo>
                <a:lnTo>
                  <a:pt x="90" y="591"/>
                </a:lnTo>
                <a:lnTo>
                  <a:pt x="90" y="589"/>
                </a:lnTo>
                <a:lnTo>
                  <a:pt x="90" y="588"/>
                </a:lnTo>
                <a:lnTo>
                  <a:pt x="92" y="588"/>
                </a:lnTo>
                <a:close/>
                <a:moveTo>
                  <a:pt x="71" y="588"/>
                </a:moveTo>
                <a:lnTo>
                  <a:pt x="71" y="589"/>
                </a:lnTo>
                <a:lnTo>
                  <a:pt x="69" y="589"/>
                </a:lnTo>
                <a:lnTo>
                  <a:pt x="71" y="589"/>
                </a:lnTo>
                <a:lnTo>
                  <a:pt x="69" y="589"/>
                </a:lnTo>
                <a:lnTo>
                  <a:pt x="69" y="588"/>
                </a:lnTo>
                <a:lnTo>
                  <a:pt x="71" y="586"/>
                </a:lnTo>
                <a:lnTo>
                  <a:pt x="71" y="588"/>
                </a:lnTo>
                <a:close/>
                <a:moveTo>
                  <a:pt x="76" y="586"/>
                </a:moveTo>
                <a:lnTo>
                  <a:pt x="76" y="588"/>
                </a:lnTo>
                <a:lnTo>
                  <a:pt x="74" y="588"/>
                </a:lnTo>
                <a:lnTo>
                  <a:pt x="74" y="586"/>
                </a:lnTo>
                <a:lnTo>
                  <a:pt x="76" y="586"/>
                </a:lnTo>
                <a:close/>
                <a:moveTo>
                  <a:pt x="69" y="586"/>
                </a:moveTo>
                <a:lnTo>
                  <a:pt x="69" y="588"/>
                </a:lnTo>
                <a:lnTo>
                  <a:pt x="69" y="586"/>
                </a:lnTo>
                <a:close/>
                <a:moveTo>
                  <a:pt x="82" y="588"/>
                </a:moveTo>
                <a:lnTo>
                  <a:pt x="80" y="588"/>
                </a:lnTo>
                <a:lnTo>
                  <a:pt x="82" y="588"/>
                </a:lnTo>
                <a:lnTo>
                  <a:pt x="80" y="588"/>
                </a:lnTo>
                <a:lnTo>
                  <a:pt x="80" y="586"/>
                </a:lnTo>
                <a:lnTo>
                  <a:pt x="82" y="586"/>
                </a:lnTo>
                <a:lnTo>
                  <a:pt x="82" y="588"/>
                </a:lnTo>
                <a:close/>
                <a:moveTo>
                  <a:pt x="71" y="584"/>
                </a:moveTo>
                <a:lnTo>
                  <a:pt x="72" y="586"/>
                </a:lnTo>
                <a:lnTo>
                  <a:pt x="72" y="588"/>
                </a:lnTo>
                <a:lnTo>
                  <a:pt x="74" y="588"/>
                </a:lnTo>
                <a:lnTo>
                  <a:pt x="72" y="588"/>
                </a:lnTo>
                <a:lnTo>
                  <a:pt x="72" y="589"/>
                </a:lnTo>
                <a:lnTo>
                  <a:pt x="72" y="588"/>
                </a:lnTo>
                <a:lnTo>
                  <a:pt x="71" y="588"/>
                </a:lnTo>
                <a:lnTo>
                  <a:pt x="71" y="586"/>
                </a:lnTo>
                <a:lnTo>
                  <a:pt x="72" y="586"/>
                </a:lnTo>
                <a:lnTo>
                  <a:pt x="71" y="586"/>
                </a:lnTo>
                <a:lnTo>
                  <a:pt x="71" y="584"/>
                </a:lnTo>
                <a:close/>
                <a:moveTo>
                  <a:pt x="72" y="584"/>
                </a:moveTo>
                <a:lnTo>
                  <a:pt x="72" y="586"/>
                </a:lnTo>
                <a:lnTo>
                  <a:pt x="72" y="584"/>
                </a:lnTo>
                <a:close/>
                <a:moveTo>
                  <a:pt x="74" y="584"/>
                </a:moveTo>
                <a:lnTo>
                  <a:pt x="74" y="586"/>
                </a:lnTo>
                <a:lnTo>
                  <a:pt x="74" y="588"/>
                </a:lnTo>
                <a:lnTo>
                  <a:pt x="74" y="586"/>
                </a:lnTo>
                <a:lnTo>
                  <a:pt x="74" y="584"/>
                </a:lnTo>
                <a:lnTo>
                  <a:pt x="72" y="584"/>
                </a:lnTo>
                <a:lnTo>
                  <a:pt x="74" y="584"/>
                </a:lnTo>
                <a:lnTo>
                  <a:pt x="74" y="583"/>
                </a:lnTo>
                <a:lnTo>
                  <a:pt x="74" y="584"/>
                </a:lnTo>
                <a:close/>
                <a:moveTo>
                  <a:pt x="162" y="580"/>
                </a:moveTo>
                <a:lnTo>
                  <a:pt x="162" y="581"/>
                </a:lnTo>
                <a:lnTo>
                  <a:pt x="162" y="583"/>
                </a:lnTo>
                <a:lnTo>
                  <a:pt x="164" y="583"/>
                </a:lnTo>
                <a:lnTo>
                  <a:pt x="162" y="584"/>
                </a:lnTo>
                <a:lnTo>
                  <a:pt x="164" y="584"/>
                </a:lnTo>
                <a:lnTo>
                  <a:pt x="162" y="586"/>
                </a:lnTo>
                <a:lnTo>
                  <a:pt x="162" y="584"/>
                </a:lnTo>
                <a:lnTo>
                  <a:pt x="162" y="583"/>
                </a:lnTo>
                <a:lnTo>
                  <a:pt x="160" y="583"/>
                </a:lnTo>
                <a:lnTo>
                  <a:pt x="162" y="581"/>
                </a:lnTo>
                <a:lnTo>
                  <a:pt x="162" y="580"/>
                </a:lnTo>
                <a:close/>
                <a:moveTo>
                  <a:pt x="76" y="580"/>
                </a:moveTo>
                <a:lnTo>
                  <a:pt x="77" y="580"/>
                </a:lnTo>
                <a:lnTo>
                  <a:pt x="77" y="581"/>
                </a:lnTo>
                <a:lnTo>
                  <a:pt x="79" y="581"/>
                </a:lnTo>
                <a:lnTo>
                  <a:pt x="79" y="583"/>
                </a:lnTo>
                <a:lnTo>
                  <a:pt x="77" y="583"/>
                </a:lnTo>
                <a:lnTo>
                  <a:pt x="76" y="583"/>
                </a:lnTo>
                <a:lnTo>
                  <a:pt x="76" y="581"/>
                </a:lnTo>
                <a:lnTo>
                  <a:pt x="76" y="580"/>
                </a:lnTo>
                <a:close/>
                <a:moveTo>
                  <a:pt x="53" y="578"/>
                </a:moveTo>
                <a:lnTo>
                  <a:pt x="55" y="578"/>
                </a:lnTo>
                <a:lnTo>
                  <a:pt x="55" y="580"/>
                </a:lnTo>
                <a:lnTo>
                  <a:pt x="53" y="580"/>
                </a:lnTo>
                <a:lnTo>
                  <a:pt x="53" y="578"/>
                </a:lnTo>
                <a:close/>
                <a:moveTo>
                  <a:pt x="74" y="578"/>
                </a:moveTo>
                <a:lnTo>
                  <a:pt x="72" y="578"/>
                </a:lnTo>
                <a:lnTo>
                  <a:pt x="74" y="578"/>
                </a:lnTo>
                <a:close/>
                <a:moveTo>
                  <a:pt x="61" y="576"/>
                </a:moveTo>
                <a:lnTo>
                  <a:pt x="61" y="578"/>
                </a:lnTo>
                <a:lnTo>
                  <a:pt x="61" y="580"/>
                </a:lnTo>
                <a:lnTo>
                  <a:pt x="63" y="581"/>
                </a:lnTo>
                <a:lnTo>
                  <a:pt x="61" y="581"/>
                </a:lnTo>
                <a:lnTo>
                  <a:pt x="63" y="581"/>
                </a:lnTo>
                <a:lnTo>
                  <a:pt x="63" y="583"/>
                </a:lnTo>
                <a:lnTo>
                  <a:pt x="61" y="583"/>
                </a:lnTo>
                <a:lnTo>
                  <a:pt x="60" y="583"/>
                </a:lnTo>
                <a:lnTo>
                  <a:pt x="60" y="581"/>
                </a:lnTo>
                <a:lnTo>
                  <a:pt x="58" y="581"/>
                </a:lnTo>
                <a:lnTo>
                  <a:pt x="58" y="580"/>
                </a:lnTo>
                <a:lnTo>
                  <a:pt x="60" y="580"/>
                </a:lnTo>
                <a:lnTo>
                  <a:pt x="58" y="580"/>
                </a:lnTo>
                <a:lnTo>
                  <a:pt x="60" y="580"/>
                </a:lnTo>
                <a:lnTo>
                  <a:pt x="58" y="580"/>
                </a:lnTo>
                <a:lnTo>
                  <a:pt x="58" y="578"/>
                </a:lnTo>
                <a:lnTo>
                  <a:pt x="60" y="578"/>
                </a:lnTo>
                <a:lnTo>
                  <a:pt x="58" y="578"/>
                </a:lnTo>
                <a:lnTo>
                  <a:pt x="60" y="578"/>
                </a:lnTo>
                <a:lnTo>
                  <a:pt x="58" y="578"/>
                </a:lnTo>
                <a:lnTo>
                  <a:pt x="60" y="578"/>
                </a:lnTo>
                <a:lnTo>
                  <a:pt x="60" y="576"/>
                </a:lnTo>
                <a:lnTo>
                  <a:pt x="61" y="576"/>
                </a:lnTo>
                <a:close/>
                <a:moveTo>
                  <a:pt x="63" y="576"/>
                </a:moveTo>
                <a:lnTo>
                  <a:pt x="61" y="576"/>
                </a:lnTo>
                <a:lnTo>
                  <a:pt x="63" y="576"/>
                </a:lnTo>
                <a:close/>
                <a:moveTo>
                  <a:pt x="58" y="576"/>
                </a:moveTo>
                <a:lnTo>
                  <a:pt x="60" y="576"/>
                </a:lnTo>
                <a:lnTo>
                  <a:pt x="60" y="578"/>
                </a:lnTo>
                <a:lnTo>
                  <a:pt x="58" y="578"/>
                </a:lnTo>
                <a:lnTo>
                  <a:pt x="58" y="576"/>
                </a:lnTo>
                <a:lnTo>
                  <a:pt x="56" y="576"/>
                </a:lnTo>
                <a:lnTo>
                  <a:pt x="58" y="576"/>
                </a:lnTo>
                <a:lnTo>
                  <a:pt x="58" y="575"/>
                </a:lnTo>
                <a:lnTo>
                  <a:pt x="58" y="576"/>
                </a:lnTo>
                <a:close/>
                <a:moveTo>
                  <a:pt x="60" y="575"/>
                </a:moveTo>
                <a:lnTo>
                  <a:pt x="60" y="576"/>
                </a:lnTo>
                <a:lnTo>
                  <a:pt x="61" y="576"/>
                </a:lnTo>
                <a:lnTo>
                  <a:pt x="60" y="576"/>
                </a:lnTo>
                <a:lnTo>
                  <a:pt x="60" y="575"/>
                </a:lnTo>
                <a:close/>
                <a:moveTo>
                  <a:pt x="79" y="575"/>
                </a:moveTo>
                <a:lnTo>
                  <a:pt x="79" y="576"/>
                </a:lnTo>
                <a:lnTo>
                  <a:pt x="79" y="575"/>
                </a:lnTo>
                <a:close/>
                <a:moveTo>
                  <a:pt x="36" y="575"/>
                </a:moveTo>
                <a:lnTo>
                  <a:pt x="36" y="576"/>
                </a:lnTo>
                <a:lnTo>
                  <a:pt x="34" y="576"/>
                </a:lnTo>
                <a:lnTo>
                  <a:pt x="34" y="575"/>
                </a:lnTo>
                <a:lnTo>
                  <a:pt x="36" y="575"/>
                </a:lnTo>
                <a:close/>
                <a:moveTo>
                  <a:pt x="60" y="575"/>
                </a:moveTo>
                <a:lnTo>
                  <a:pt x="60" y="573"/>
                </a:lnTo>
                <a:lnTo>
                  <a:pt x="60" y="575"/>
                </a:lnTo>
                <a:close/>
                <a:moveTo>
                  <a:pt x="79" y="575"/>
                </a:moveTo>
                <a:lnTo>
                  <a:pt x="77" y="575"/>
                </a:lnTo>
                <a:lnTo>
                  <a:pt x="77" y="573"/>
                </a:lnTo>
                <a:lnTo>
                  <a:pt x="79" y="573"/>
                </a:lnTo>
                <a:lnTo>
                  <a:pt x="79" y="575"/>
                </a:lnTo>
                <a:close/>
                <a:moveTo>
                  <a:pt x="108" y="573"/>
                </a:moveTo>
                <a:lnTo>
                  <a:pt x="108" y="575"/>
                </a:lnTo>
                <a:lnTo>
                  <a:pt x="106" y="575"/>
                </a:lnTo>
                <a:lnTo>
                  <a:pt x="106" y="576"/>
                </a:lnTo>
                <a:lnTo>
                  <a:pt x="104" y="576"/>
                </a:lnTo>
                <a:lnTo>
                  <a:pt x="104" y="575"/>
                </a:lnTo>
                <a:lnTo>
                  <a:pt x="106" y="575"/>
                </a:lnTo>
                <a:lnTo>
                  <a:pt x="106" y="573"/>
                </a:lnTo>
                <a:lnTo>
                  <a:pt x="108" y="573"/>
                </a:lnTo>
                <a:close/>
                <a:moveTo>
                  <a:pt x="111" y="572"/>
                </a:moveTo>
                <a:lnTo>
                  <a:pt x="111" y="573"/>
                </a:lnTo>
                <a:lnTo>
                  <a:pt x="109" y="573"/>
                </a:lnTo>
                <a:lnTo>
                  <a:pt x="109" y="572"/>
                </a:lnTo>
                <a:lnTo>
                  <a:pt x="111" y="572"/>
                </a:lnTo>
                <a:close/>
                <a:moveTo>
                  <a:pt x="66" y="572"/>
                </a:moveTo>
                <a:lnTo>
                  <a:pt x="66" y="573"/>
                </a:lnTo>
                <a:lnTo>
                  <a:pt x="66" y="572"/>
                </a:lnTo>
                <a:lnTo>
                  <a:pt x="66" y="573"/>
                </a:lnTo>
                <a:lnTo>
                  <a:pt x="66" y="575"/>
                </a:lnTo>
                <a:lnTo>
                  <a:pt x="66" y="576"/>
                </a:lnTo>
                <a:lnTo>
                  <a:pt x="66" y="578"/>
                </a:lnTo>
                <a:lnTo>
                  <a:pt x="68" y="578"/>
                </a:lnTo>
                <a:lnTo>
                  <a:pt x="68" y="580"/>
                </a:lnTo>
                <a:lnTo>
                  <a:pt x="68" y="581"/>
                </a:lnTo>
                <a:lnTo>
                  <a:pt x="66" y="581"/>
                </a:lnTo>
                <a:lnTo>
                  <a:pt x="66" y="583"/>
                </a:lnTo>
                <a:lnTo>
                  <a:pt x="64" y="583"/>
                </a:lnTo>
                <a:lnTo>
                  <a:pt x="64" y="584"/>
                </a:lnTo>
                <a:lnTo>
                  <a:pt x="64" y="583"/>
                </a:lnTo>
                <a:lnTo>
                  <a:pt x="63" y="583"/>
                </a:lnTo>
                <a:lnTo>
                  <a:pt x="64" y="583"/>
                </a:lnTo>
                <a:lnTo>
                  <a:pt x="63" y="583"/>
                </a:lnTo>
                <a:lnTo>
                  <a:pt x="63" y="581"/>
                </a:lnTo>
                <a:lnTo>
                  <a:pt x="64" y="581"/>
                </a:lnTo>
                <a:lnTo>
                  <a:pt x="64" y="580"/>
                </a:lnTo>
                <a:lnTo>
                  <a:pt x="64" y="578"/>
                </a:lnTo>
                <a:lnTo>
                  <a:pt x="64" y="576"/>
                </a:lnTo>
                <a:lnTo>
                  <a:pt x="63" y="576"/>
                </a:lnTo>
                <a:lnTo>
                  <a:pt x="64" y="576"/>
                </a:lnTo>
                <a:lnTo>
                  <a:pt x="64" y="575"/>
                </a:lnTo>
                <a:lnTo>
                  <a:pt x="64" y="573"/>
                </a:lnTo>
                <a:lnTo>
                  <a:pt x="64" y="572"/>
                </a:lnTo>
                <a:lnTo>
                  <a:pt x="64" y="573"/>
                </a:lnTo>
                <a:lnTo>
                  <a:pt x="64" y="572"/>
                </a:lnTo>
                <a:lnTo>
                  <a:pt x="64" y="573"/>
                </a:lnTo>
                <a:lnTo>
                  <a:pt x="64" y="572"/>
                </a:lnTo>
                <a:lnTo>
                  <a:pt x="64" y="573"/>
                </a:lnTo>
                <a:lnTo>
                  <a:pt x="63" y="573"/>
                </a:lnTo>
                <a:lnTo>
                  <a:pt x="63" y="572"/>
                </a:lnTo>
                <a:lnTo>
                  <a:pt x="64" y="572"/>
                </a:lnTo>
                <a:lnTo>
                  <a:pt x="63" y="572"/>
                </a:lnTo>
                <a:lnTo>
                  <a:pt x="64" y="572"/>
                </a:lnTo>
                <a:lnTo>
                  <a:pt x="66" y="572"/>
                </a:lnTo>
                <a:close/>
                <a:moveTo>
                  <a:pt x="61" y="572"/>
                </a:moveTo>
                <a:lnTo>
                  <a:pt x="61" y="573"/>
                </a:lnTo>
                <a:lnTo>
                  <a:pt x="60" y="573"/>
                </a:lnTo>
                <a:lnTo>
                  <a:pt x="60" y="572"/>
                </a:lnTo>
                <a:lnTo>
                  <a:pt x="61" y="572"/>
                </a:lnTo>
                <a:close/>
                <a:moveTo>
                  <a:pt x="109" y="572"/>
                </a:moveTo>
                <a:lnTo>
                  <a:pt x="109" y="573"/>
                </a:lnTo>
                <a:lnTo>
                  <a:pt x="109" y="572"/>
                </a:lnTo>
                <a:lnTo>
                  <a:pt x="109" y="573"/>
                </a:lnTo>
                <a:lnTo>
                  <a:pt x="108" y="573"/>
                </a:lnTo>
                <a:lnTo>
                  <a:pt x="108" y="572"/>
                </a:lnTo>
                <a:lnTo>
                  <a:pt x="109" y="572"/>
                </a:lnTo>
                <a:lnTo>
                  <a:pt x="109" y="570"/>
                </a:lnTo>
                <a:lnTo>
                  <a:pt x="109" y="572"/>
                </a:lnTo>
                <a:close/>
                <a:moveTo>
                  <a:pt x="96" y="572"/>
                </a:moveTo>
                <a:lnTo>
                  <a:pt x="96" y="570"/>
                </a:lnTo>
                <a:lnTo>
                  <a:pt x="96" y="572"/>
                </a:lnTo>
                <a:close/>
                <a:moveTo>
                  <a:pt x="111" y="570"/>
                </a:moveTo>
                <a:lnTo>
                  <a:pt x="112" y="570"/>
                </a:lnTo>
                <a:lnTo>
                  <a:pt x="112" y="568"/>
                </a:lnTo>
                <a:lnTo>
                  <a:pt x="112" y="570"/>
                </a:lnTo>
                <a:lnTo>
                  <a:pt x="111" y="570"/>
                </a:lnTo>
                <a:lnTo>
                  <a:pt x="111" y="572"/>
                </a:lnTo>
                <a:lnTo>
                  <a:pt x="111" y="570"/>
                </a:lnTo>
                <a:lnTo>
                  <a:pt x="112" y="570"/>
                </a:lnTo>
                <a:lnTo>
                  <a:pt x="111" y="572"/>
                </a:lnTo>
                <a:lnTo>
                  <a:pt x="111" y="570"/>
                </a:lnTo>
                <a:lnTo>
                  <a:pt x="111" y="568"/>
                </a:lnTo>
                <a:lnTo>
                  <a:pt x="111" y="570"/>
                </a:lnTo>
                <a:close/>
                <a:moveTo>
                  <a:pt x="77" y="570"/>
                </a:moveTo>
                <a:lnTo>
                  <a:pt x="76" y="570"/>
                </a:lnTo>
                <a:lnTo>
                  <a:pt x="76" y="568"/>
                </a:lnTo>
                <a:lnTo>
                  <a:pt x="77" y="568"/>
                </a:lnTo>
                <a:lnTo>
                  <a:pt x="77" y="570"/>
                </a:lnTo>
                <a:close/>
                <a:moveTo>
                  <a:pt x="32" y="568"/>
                </a:moveTo>
                <a:lnTo>
                  <a:pt x="32" y="570"/>
                </a:lnTo>
                <a:lnTo>
                  <a:pt x="32" y="568"/>
                </a:lnTo>
                <a:lnTo>
                  <a:pt x="32" y="570"/>
                </a:lnTo>
                <a:lnTo>
                  <a:pt x="32" y="568"/>
                </a:lnTo>
                <a:close/>
                <a:moveTo>
                  <a:pt x="188" y="567"/>
                </a:moveTo>
                <a:lnTo>
                  <a:pt x="189" y="567"/>
                </a:lnTo>
                <a:lnTo>
                  <a:pt x="189" y="568"/>
                </a:lnTo>
                <a:lnTo>
                  <a:pt x="189" y="570"/>
                </a:lnTo>
                <a:lnTo>
                  <a:pt x="191" y="570"/>
                </a:lnTo>
                <a:lnTo>
                  <a:pt x="189" y="570"/>
                </a:lnTo>
                <a:lnTo>
                  <a:pt x="189" y="572"/>
                </a:lnTo>
                <a:lnTo>
                  <a:pt x="189" y="570"/>
                </a:lnTo>
                <a:lnTo>
                  <a:pt x="188" y="570"/>
                </a:lnTo>
                <a:lnTo>
                  <a:pt x="188" y="568"/>
                </a:lnTo>
                <a:lnTo>
                  <a:pt x="188" y="567"/>
                </a:lnTo>
                <a:lnTo>
                  <a:pt x="188" y="568"/>
                </a:lnTo>
                <a:lnTo>
                  <a:pt x="188" y="567"/>
                </a:lnTo>
                <a:lnTo>
                  <a:pt x="188" y="568"/>
                </a:lnTo>
                <a:lnTo>
                  <a:pt x="188" y="567"/>
                </a:lnTo>
                <a:close/>
                <a:moveTo>
                  <a:pt x="66" y="568"/>
                </a:moveTo>
                <a:lnTo>
                  <a:pt x="64" y="568"/>
                </a:lnTo>
                <a:lnTo>
                  <a:pt x="64" y="567"/>
                </a:lnTo>
                <a:lnTo>
                  <a:pt x="66" y="567"/>
                </a:lnTo>
                <a:lnTo>
                  <a:pt x="66" y="568"/>
                </a:lnTo>
                <a:close/>
                <a:moveTo>
                  <a:pt x="77" y="567"/>
                </a:moveTo>
                <a:lnTo>
                  <a:pt x="79" y="567"/>
                </a:lnTo>
                <a:lnTo>
                  <a:pt x="80" y="567"/>
                </a:lnTo>
                <a:lnTo>
                  <a:pt x="79" y="567"/>
                </a:lnTo>
                <a:lnTo>
                  <a:pt x="79" y="568"/>
                </a:lnTo>
                <a:lnTo>
                  <a:pt x="77" y="568"/>
                </a:lnTo>
                <a:lnTo>
                  <a:pt x="77" y="567"/>
                </a:lnTo>
                <a:close/>
                <a:moveTo>
                  <a:pt x="32" y="565"/>
                </a:moveTo>
                <a:lnTo>
                  <a:pt x="34" y="567"/>
                </a:lnTo>
                <a:lnTo>
                  <a:pt x="34" y="565"/>
                </a:lnTo>
                <a:lnTo>
                  <a:pt x="34" y="567"/>
                </a:lnTo>
                <a:lnTo>
                  <a:pt x="34" y="568"/>
                </a:lnTo>
                <a:lnTo>
                  <a:pt x="34" y="570"/>
                </a:lnTo>
                <a:lnTo>
                  <a:pt x="34" y="568"/>
                </a:lnTo>
                <a:lnTo>
                  <a:pt x="32" y="568"/>
                </a:lnTo>
                <a:lnTo>
                  <a:pt x="34" y="568"/>
                </a:lnTo>
                <a:lnTo>
                  <a:pt x="32" y="568"/>
                </a:lnTo>
                <a:lnTo>
                  <a:pt x="32" y="567"/>
                </a:lnTo>
                <a:lnTo>
                  <a:pt x="32" y="565"/>
                </a:lnTo>
                <a:close/>
                <a:moveTo>
                  <a:pt x="124" y="567"/>
                </a:moveTo>
                <a:lnTo>
                  <a:pt x="124" y="568"/>
                </a:lnTo>
                <a:lnTo>
                  <a:pt x="124" y="567"/>
                </a:lnTo>
                <a:lnTo>
                  <a:pt x="122" y="567"/>
                </a:lnTo>
                <a:lnTo>
                  <a:pt x="122" y="565"/>
                </a:lnTo>
                <a:lnTo>
                  <a:pt x="122" y="564"/>
                </a:lnTo>
                <a:lnTo>
                  <a:pt x="124" y="564"/>
                </a:lnTo>
                <a:lnTo>
                  <a:pt x="124" y="565"/>
                </a:lnTo>
                <a:lnTo>
                  <a:pt x="124" y="567"/>
                </a:lnTo>
                <a:close/>
                <a:moveTo>
                  <a:pt x="45" y="564"/>
                </a:moveTo>
                <a:lnTo>
                  <a:pt x="45" y="562"/>
                </a:lnTo>
                <a:lnTo>
                  <a:pt x="45" y="564"/>
                </a:lnTo>
                <a:lnTo>
                  <a:pt x="47" y="564"/>
                </a:lnTo>
                <a:lnTo>
                  <a:pt x="45" y="564"/>
                </a:lnTo>
                <a:lnTo>
                  <a:pt x="45" y="562"/>
                </a:lnTo>
                <a:lnTo>
                  <a:pt x="45" y="564"/>
                </a:lnTo>
                <a:close/>
                <a:moveTo>
                  <a:pt x="66" y="564"/>
                </a:moveTo>
                <a:lnTo>
                  <a:pt x="66" y="565"/>
                </a:lnTo>
                <a:lnTo>
                  <a:pt x="64" y="565"/>
                </a:lnTo>
                <a:lnTo>
                  <a:pt x="64" y="567"/>
                </a:lnTo>
                <a:lnTo>
                  <a:pt x="63" y="567"/>
                </a:lnTo>
                <a:lnTo>
                  <a:pt x="63" y="565"/>
                </a:lnTo>
                <a:lnTo>
                  <a:pt x="64" y="565"/>
                </a:lnTo>
                <a:lnTo>
                  <a:pt x="64" y="564"/>
                </a:lnTo>
                <a:lnTo>
                  <a:pt x="64" y="562"/>
                </a:lnTo>
                <a:lnTo>
                  <a:pt x="66" y="562"/>
                </a:lnTo>
                <a:lnTo>
                  <a:pt x="66" y="564"/>
                </a:lnTo>
                <a:close/>
                <a:moveTo>
                  <a:pt x="151" y="562"/>
                </a:moveTo>
                <a:lnTo>
                  <a:pt x="152" y="562"/>
                </a:lnTo>
                <a:lnTo>
                  <a:pt x="154" y="562"/>
                </a:lnTo>
                <a:lnTo>
                  <a:pt x="154" y="564"/>
                </a:lnTo>
                <a:lnTo>
                  <a:pt x="156" y="564"/>
                </a:lnTo>
                <a:lnTo>
                  <a:pt x="157" y="564"/>
                </a:lnTo>
                <a:lnTo>
                  <a:pt x="157" y="565"/>
                </a:lnTo>
                <a:lnTo>
                  <a:pt x="159" y="565"/>
                </a:lnTo>
                <a:lnTo>
                  <a:pt x="160" y="565"/>
                </a:lnTo>
                <a:lnTo>
                  <a:pt x="160" y="567"/>
                </a:lnTo>
                <a:lnTo>
                  <a:pt x="162" y="567"/>
                </a:lnTo>
                <a:lnTo>
                  <a:pt x="162" y="568"/>
                </a:lnTo>
                <a:lnTo>
                  <a:pt x="162" y="570"/>
                </a:lnTo>
                <a:lnTo>
                  <a:pt x="162" y="568"/>
                </a:lnTo>
                <a:lnTo>
                  <a:pt x="162" y="570"/>
                </a:lnTo>
                <a:lnTo>
                  <a:pt x="162" y="572"/>
                </a:lnTo>
                <a:lnTo>
                  <a:pt x="162" y="573"/>
                </a:lnTo>
                <a:lnTo>
                  <a:pt x="162" y="575"/>
                </a:lnTo>
                <a:lnTo>
                  <a:pt x="162" y="573"/>
                </a:lnTo>
                <a:lnTo>
                  <a:pt x="164" y="573"/>
                </a:lnTo>
                <a:lnTo>
                  <a:pt x="164" y="575"/>
                </a:lnTo>
                <a:lnTo>
                  <a:pt x="162" y="575"/>
                </a:lnTo>
                <a:lnTo>
                  <a:pt x="164" y="575"/>
                </a:lnTo>
                <a:lnTo>
                  <a:pt x="164" y="576"/>
                </a:lnTo>
                <a:lnTo>
                  <a:pt x="162" y="576"/>
                </a:lnTo>
                <a:lnTo>
                  <a:pt x="162" y="578"/>
                </a:lnTo>
                <a:lnTo>
                  <a:pt x="160" y="578"/>
                </a:lnTo>
                <a:lnTo>
                  <a:pt x="160" y="580"/>
                </a:lnTo>
                <a:lnTo>
                  <a:pt x="160" y="581"/>
                </a:lnTo>
                <a:lnTo>
                  <a:pt x="160" y="583"/>
                </a:lnTo>
                <a:lnTo>
                  <a:pt x="160" y="584"/>
                </a:lnTo>
                <a:lnTo>
                  <a:pt x="159" y="584"/>
                </a:lnTo>
                <a:lnTo>
                  <a:pt x="160" y="584"/>
                </a:lnTo>
                <a:lnTo>
                  <a:pt x="160" y="586"/>
                </a:lnTo>
                <a:lnTo>
                  <a:pt x="160" y="588"/>
                </a:lnTo>
                <a:lnTo>
                  <a:pt x="162" y="588"/>
                </a:lnTo>
                <a:lnTo>
                  <a:pt x="162" y="589"/>
                </a:lnTo>
                <a:lnTo>
                  <a:pt x="164" y="589"/>
                </a:lnTo>
                <a:lnTo>
                  <a:pt x="164" y="591"/>
                </a:lnTo>
                <a:lnTo>
                  <a:pt x="164" y="592"/>
                </a:lnTo>
                <a:lnTo>
                  <a:pt x="164" y="594"/>
                </a:lnTo>
                <a:lnTo>
                  <a:pt x="164" y="596"/>
                </a:lnTo>
                <a:lnTo>
                  <a:pt x="164" y="597"/>
                </a:lnTo>
                <a:lnTo>
                  <a:pt x="162" y="597"/>
                </a:lnTo>
                <a:lnTo>
                  <a:pt x="162" y="599"/>
                </a:lnTo>
                <a:lnTo>
                  <a:pt x="164" y="599"/>
                </a:lnTo>
                <a:lnTo>
                  <a:pt x="162" y="599"/>
                </a:lnTo>
                <a:lnTo>
                  <a:pt x="162" y="600"/>
                </a:lnTo>
                <a:lnTo>
                  <a:pt x="162" y="602"/>
                </a:lnTo>
                <a:lnTo>
                  <a:pt x="162" y="604"/>
                </a:lnTo>
                <a:lnTo>
                  <a:pt x="162" y="605"/>
                </a:lnTo>
                <a:lnTo>
                  <a:pt x="160" y="605"/>
                </a:lnTo>
                <a:lnTo>
                  <a:pt x="162" y="605"/>
                </a:lnTo>
                <a:lnTo>
                  <a:pt x="160" y="605"/>
                </a:lnTo>
                <a:lnTo>
                  <a:pt x="162" y="607"/>
                </a:lnTo>
                <a:lnTo>
                  <a:pt x="162" y="608"/>
                </a:lnTo>
                <a:lnTo>
                  <a:pt x="162" y="610"/>
                </a:lnTo>
                <a:lnTo>
                  <a:pt x="160" y="610"/>
                </a:lnTo>
                <a:lnTo>
                  <a:pt x="160" y="612"/>
                </a:lnTo>
                <a:lnTo>
                  <a:pt x="160" y="613"/>
                </a:lnTo>
                <a:lnTo>
                  <a:pt x="160" y="615"/>
                </a:lnTo>
                <a:lnTo>
                  <a:pt x="160" y="616"/>
                </a:lnTo>
                <a:lnTo>
                  <a:pt x="159" y="616"/>
                </a:lnTo>
                <a:lnTo>
                  <a:pt x="159" y="618"/>
                </a:lnTo>
                <a:lnTo>
                  <a:pt x="160" y="618"/>
                </a:lnTo>
                <a:lnTo>
                  <a:pt x="159" y="620"/>
                </a:lnTo>
                <a:lnTo>
                  <a:pt x="159" y="621"/>
                </a:lnTo>
                <a:lnTo>
                  <a:pt x="159" y="623"/>
                </a:lnTo>
                <a:lnTo>
                  <a:pt x="157" y="623"/>
                </a:lnTo>
                <a:lnTo>
                  <a:pt x="156" y="623"/>
                </a:lnTo>
                <a:lnTo>
                  <a:pt x="156" y="621"/>
                </a:lnTo>
                <a:lnTo>
                  <a:pt x="156" y="623"/>
                </a:lnTo>
                <a:lnTo>
                  <a:pt x="156" y="621"/>
                </a:lnTo>
                <a:lnTo>
                  <a:pt x="154" y="623"/>
                </a:lnTo>
                <a:lnTo>
                  <a:pt x="154" y="621"/>
                </a:lnTo>
                <a:lnTo>
                  <a:pt x="154" y="623"/>
                </a:lnTo>
                <a:lnTo>
                  <a:pt x="154" y="624"/>
                </a:lnTo>
                <a:lnTo>
                  <a:pt x="154" y="626"/>
                </a:lnTo>
                <a:lnTo>
                  <a:pt x="154" y="628"/>
                </a:lnTo>
                <a:lnTo>
                  <a:pt x="152" y="628"/>
                </a:lnTo>
                <a:lnTo>
                  <a:pt x="152" y="629"/>
                </a:lnTo>
                <a:lnTo>
                  <a:pt x="152" y="631"/>
                </a:lnTo>
                <a:lnTo>
                  <a:pt x="154" y="631"/>
                </a:lnTo>
                <a:lnTo>
                  <a:pt x="154" y="629"/>
                </a:lnTo>
                <a:lnTo>
                  <a:pt x="156" y="629"/>
                </a:lnTo>
                <a:lnTo>
                  <a:pt x="154" y="628"/>
                </a:lnTo>
                <a:lnTo>
                  <a:pt x="156" y="628"/>
                </a:lnTo>
                <a:lnTo>
                  <a:pt x="154" y="628"/>
                </a:lnTo>
                <a:lnTo>
                  <a:pt x="156" y="628"/>
                </a:lnTo>
                <a:lnTo>
                  <a:pt x="154" y="628"/>
                </a:lnTo>
                <a:lnTo>
                  <a:pt x="156" y="628"/>
                </a:lnTo>
                <a:lnTo>
                  <a:pt x="156" y="626"/>
                </a:lnTo>
                <a:lnTo>
                  <a:pt x="154" y="626"/>
                </a:lnTo>
                <a:lnTo>
                  <a:pt x="154" y="628"/>
                </a:lnTo>
                <a:lnTo>
                  <a:pt x="154" y="626"/>
                </a:lnTo>
                <a:lnTo>
                  <a:pt x="156" y="626"/>
                </a:lnTo>
                <a:lnTo>
                  <a:pt x="154" y="626"/>
                </a:lnTo>
                <a:lnTo>
                  <a:pt x="154" y="624"/>
                </a:lnTo>
                <a:lnTo>
                  <a:pt x="156" y="624"/>
                </a:lnTo>
                <a:lnTo>
                  <a:pt x="154" y="624"/>
                </a:lnTo>
                <a:lnTo>
                  <a:pt x="154" y="623"/>
                </a:lnTo>
                <a:lnTo>
                  <a:pt x="156" y="623"/>
                </a:lnTo>
                <a:lnTo>
                  <a:pt x="157" y="623"/>
                </a:lnTo>
                <a:lnTo>
                  <a:pt x="159" y="623"/>
                </a:lnTo>
                <a:lnTo>
                  <a:pt x="159" y="624"/>
                </a:lnTo>
                <a:lnTo>
                  <a:pt x="157" y="624"/>
                </a:lnTo>
                <a:lnTo>
                  <a:pt x="157" y="626"/>
                </a:lnTo>
                <a:lnTo>
                  <a:pt x="157" y="628"/>
                </a:lnTo>
                <a:lnTo>
                  <a:pt x="157" y="629"/>
                </a:lnTo>
                <a:lnTo>
                  <a:pt x="156" y="629"/>
                </a:lnTo>
                <a:lnTo>
                  <a:pt x="156" y="631"/>
                </a:lnTo>
                <a:lnTo>
                  <a:pt x="156" y="632"/>
                </a:lnTo>
                <a:lnTo>
                  <a:pt x="156" y="634"/>
                </a:lnTo>
                <a:lnTo>
                  <a:pt x="156" y="636"/>
                </a:lnTo>
                <a:lnTo>
                  <a:pt x="154" y="636"/>
                </a:lnTo>
                <a:lnTo>
                  <a:pt x="154" y="634"/>
                </a:lnTo>
                <a:lnTo>
                  <a:pt x="154" y="632"/>
                </a:lnTo>
                <a:lnTo>
                  <a:pt x="152" y="632"/>
                </a:lnTo>
                <a:lnTo>
                  <a:pt x="152" y="634"/>
                </a:lnTo>
                <a:lnTo>
                  <a:pt x="152" y="636"/>
                </a:lnTo>
                <a:lnTo>
                  <a:pt x="152" y="637"/>
                </a:lnTo>
                <a:lnTo>
                  <a:pt x="152" y="636"/>
                </a:lnTo>
                <a:lnTo>
                  <a:pt x="152" y="637"/>
                </a:lnTo>
                <a:lnTo>
                  <a:pt x="151" y="637"/>
                </a:lnTo>
                <a:lnTo>
                  <a:pt x="152" y="637"/>
                </a:lnTo>
                <a:lnTo>
                  <a:pt x="152" y="639"/>
                </a:lnTo>
                <a:lnTo>
                  <a:pt x="151" y="639"/>
                </a:lnTo>
                <a:lnTo>
                  <a:pt x="151" y="640"/>
                </a:lnTo>
                <a:lnTo>
                  <a:pt x="151" y="639"/>
                </a:lnTo>
                <a:lnTo>
                  <a:pt x="151" y="640"/>
                </a:lnTo>
                <a:lnTo>
                  <a:pt x="149" y="640"/>
                </a:lnTo>
                <a:lnTo>
                  <a:pt x="149" y="639"/>
                </a:lnTo>
                <a:lnTo>
                  <a:pt x="149" y="640"/>
                </a:lnTo>
                <a:lnTo>
                  <a:pt x="149" y="639"/>
                </a:lnTo>
                <a:lnTo>
                  <a:pt x="149" y="640"/>
                </a:lnTo>
                <a:lnTo>
                  <a:pt x="148" y="640"/>
                </a:lnTo>
                <a:lnTo>
                  <a:pt x="146" y="640"/>
                </a:lnTo>
                <a:lnTo>
                  <a:pt x="144" y="640"/>
                </a:lnTo>
                <a:lnTo>
                  <a:pt x="143" y="640"/>
                </a:lnTo>
                <a:lnTo>
                  <a:pt x="143" y="639"/>
                </a:lnTo>
                <a:lnTo>
                  <a:pt x="143" y="637"/>
                </a:lnTo>
                <a:lnTo>
                  <a:pt x="143" y="639"/>
                </a:lnTo>
                <a:lnTo>
                  <a:pt x="141" y="637"/>
                </a:lnTo>
                <a:lnTo>
                  <a:pt x="141" y="639"/>
                </a:lnTo>
                <a:lnTo>
                  <a:pt x="140" y="639"/>
                </a:lnTo>
                <a:lnTo>
                  <a:pt x="140" y="640"/>
                </a:lnTo>
                <a:lnTo>
                  <a:pt x="141" y="640"/>
                </a:lnTo>
                <a:lnTo>
                  <a:pt x="143" y="640"/>
                </a:lnTo>
                <a:lnTo>
                  <a:pt x="143" y="642"/>
                </a:lnTo>
                <a:lnTo>
                  <a:pt x="144" y="642"/>
                </a:lnTo>
                <a:lnTo>
                  <a:pt x="146" y="642"/>
                </a:lnTo>
                <a:lnTo>
                  <a:pt x="144" y="642"/>
                </a:lnTo>
                <a:lnTo>
                  <a:pt x="144" y="644"/>
                </a:lnTo>
                <a:lnTo>
                  <a:pt x="146" y="644"/>
                </a:lnTo>
                <a:lnTo>
                  <a:pt x="146" y="645"/>
                </a:lnTo>
                <a:lnTo>
                  <a:pt x="146" y="644"/>
                </a:lnTo>
                <a:lnTo>
                  <a:pt x="146" y="642"/>
                </a:lnTo>
                <a:lnTo>
                  <a:pt x="148" y="642"/>
                </a:lnTo>
                <a:lnTo>
                  <a:pt x="148" y="644"/>
                </a:lnTo>
                <a:lnTo>
                  <a:pt x="148" y="645"/>
                </a:lnTo>
                <a:lnTo>
                  <a:pt x="146" y="645"/>
                </a:lnTo>
                <a:lnTo>
                  <a:pt x="146" y="647"/>
                </a:lnTo>
                <a:lnTo>
                  <a:pt x="146" y="648"/>
                </a:lnTo>
                <a:lnTo>
                  <a:pt x="146" y="650"/>
                </a:lnTo>
                <a:lnTo>
                  <a:pt x="146" y="652"/>
                </a:lnTo>
                <a:lnTo>
                  <a:pt x="144" y="652"/>
                </a:lnTo>
                <a:lnTo>
                  <a:pt x="144" y="653"/>
                </a:lnTo>
                <a:lnTo>
                  <a:pt x="146" y="653"/>
                </a:lnTo>
                <a:lnTo>
                  <a:pt x="144" y="653"/>
                </a:lnTo>
                <a:lnTo>
                  <a:pt x="144" y="655"/>
                </a:lnTo>
                <a:lnTo>
                  <a:pt x="144" y="656"/>
                </a:lnTo>
                <a:lnTo>
                  <a:pt x="144" y="658"/>
                </a:lnTo>
                <a:lnTo>
                  <a:pt x="144" y="660"/>
                </a:lnTo>
                <a:lnTo>
                  <a:pt x="144" y="661"/>
                </a:lnTo>
                <a:lnTo>
                  <a:pt x="144" y="663"/>
                </a:lnTo>
                <a:lnTo>
                  <a:pt x="144" y="664"/>
                </a:lnTo>
                <a:lnTo>
                  <a:pt x="144" y="666"/>
                </a:lnTo>
                <a:lnTo>
                  <a:pt x="143" y="666"/>
                </a:lnTo>
                <a:lnTo>
                  <a:pt x="143" y="664"/>
                </a:lnTo>
                <a:lnTo>
                  <a:pt x="143" y="663"/>
                </a:lnTo>
                <a:lnTo>
                  <a:pt x="143" y="664"/>
                </a:lnTo>
                <a:lnTo>
                  <a:pt x="141" y="664"/>
                </a:lnTo>
                <a:lnTo>
                  <a:pt x="141" y="666"/>
                </a:lnTo>
                <a:lnTo>
                  <a:pt x="141" y="668"/>
                </a:lnTo>
                <a:lnTo>
                  <a:pt x="140" y="668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68"/>
                </a:lnTo>
                <a:lnTo>
                  <a:pt x="132" y="668"/>
                </a:lnTo>
                <a:lnTo>
                  <a:pt x="130" y="668"/>
                </a:lnTo>
                <a:lnTo>
                  <a:pt x="130" y="666"/>
                </a:lnTo>
                <a:lnTo>
                  <a:pt x="130" y="668"/>
                </a:lnTo>
                <a:lnTo>
                  <a:pt x="128" y="668"/>
                </a:lnTo>
                <a:lnTo>
                  <a:pt x="130" y="668"/>
                </a:lnTo>
                <a:lnTo>
                  <a:pt x="132" y="668"/>
                </a:lnTo>
                <a:lnTo>
                  <a:pt x="133" y="668"/>
                </a:lnTo>
                <a:lnTo>
                  <a:pt x="135" y="668"/>
                </a:lnTo>
                <a:lnTo>
                  <a:pt x="136" y="668"/>
                </a:lnTo>
                <a:lnTo>
                  <a:pt x="138" y="669"/>
                </a:lnTo>
                <a:lnTo>
                  <a:pt x="138" y="668"/>
                </a:lnTo>
                <a:lnTo>
                  <a:pt x="138" y="669"/>
                </a:lnTo>
                <a:lnTo>
                  <a:pt x="140" y="669"/>
                </a:lnTo>
                <a:lnTo>
                  <a:pt x="141" y="669"/>
                </a:lnTo>
                <a:lnTo>
                  <a:pt x="141" y="671"/>
                </a:lnTo>
                <a:lnTo>
                  <a:pt x="141" y="672"/>
                </a:lnTo>
                <a:lnTo>
                  <a:pt x="141" y="674"/>
                </a:lnTo>
                <a:lnTo>
                  <a:pt x="140" y="674"/>
                </a:lnTo>
                <a:lnTo>
                  <a:pt x="140" y="672"/>
                </a:lnTo>
                <a:lnTo>
                  <a:pt x="140" y="674"/>
                </a:lnTo>
                <a:lnTo>
                  <a:pt x="140" y="676"/>
                </a:lnTo>
                <a:lnTo>
                  <a:pt x="140" y="677"/>
                </a:lnTo>
                <a:lnTo>
                  <a:pt x="138" y="677"/>
                </a:lnTo>
                <a:lnTo>
                  <a:pt x="138" y="676"/>
                </a:lnTo>
                <a:lnTo>
                  <a:pt x="138" y="677"/>
                </a:lnTo>
                <a:lnTo>
                  <a:pt x="136" y="677"/>
                </a:lnTo>
                <a:lnTo>
                  <a:pt x="138" y="676"/>
                </a:lnTo>
                <a:lnTo>
                  <a:pt x="138" y="674"/>
                </a:lnTo>
                <a:lnTo>
                  <a:pt x="138" y="672"/>
                </a:lnTo>
                <a:lnTo>
                  <a:pt x="136" y="672"/>
                </a:lnTo>
                <a:lnTo>
                  <a:pt x="136" y="674"/>
                </a:lnTo>
                <a:lnTo>
                  <a:pt x="136" y="672"/>
                </a:lnTo>
                <a:lnTo>
                  <a:pt x="136" y="674"/>
                </a:lnTo>
                <a:lnTo>
                  <a:pt x="135" y="674"/>
                </a:lnTo>
                <a:lnTo>
                  <a:pt x="135" y="676"/>
                </a:lnTo>
                <a:lnTo>
                  <a:pt x="135" y="677"/>
                </a:lnTo>
                <a:lnTo>
                  <a:pt x="133" y="677"/>
                </a:lnTo>
                <a:lnTo>
                  <a:pt x="133" y="676"/>
                </a:lnTo>
                <a:lnTo>
                  <a:pt x="133" y="677"/>
                </a:lnTo>
                <a:lnTo>
                  <a:pt x="133" y="679"/>
                </a:lnTo>
                <a:lnTo>
                  <a:pt x="135" y="679"/>
                </a:lnTo>
                <a:lnTo>
                  <a:pt x="135" y="680"/>
                </a:lnTo>
                <a:lnTo>
                  <a:pt x="135" y="682"/>
                </a:lnTo>
                <a:lnTo>
                  <a:pt x="135" y="684"/>
                </a:lnTo>
                <a:lnTo>
                  <a:pt x="133" y="684"/>
                </a:lnTo>
                <a:lnTo>
                  <a:pt x="133" y="685"/>
                </a:lnTo>
                <a:lnTo>
                  <a:pt x="132" y="685"/>
                </a:lnTo>
                <a:lnTo>
                  <a:pt x="133" y="685"/>
                </a:lnTo>
                <a:lnTo>
                  <a:pt x="132" y="684"/>
                </a:lnTo>
                <a:lnTo>
                  <a:pt x="132" y="685"/>
                </a:lnTo>
                <a:lnTo>
                  <a:pt x="132" y="687"/>
                </a:lnTo>
                <a:lnTo>
                  <a:pt x="132" y="688"/>
                </a:lnTo>
                <a:lnTo>
                  <a:pt x="130" y="688"/>
                </a:lnTo>
                <a:lnTo>
                  <a:pt x="130" y="690"/>
                </a:lnTo>
                <a:lnTo>
                  <a:pt x="130" y="688"/>
                </a:lnTo>
                <a:lnTo>
                  <a:pt x="128" y="688"/>
                </a:lnTo>
                <a:lnTo>
                  <a:pt x="130" y="688"/>
                </a:lnTo>
                <a:lnTo>
                  <a:pt x="128" y="688"/>
                </a:lnTo>
                <a:lnTo>
                  <a:pt x="128" y="690"/>
                </a:lnTo>
                <a:lnTo>
                  <a:pt x="127" y="692"/>
                </a:lnTo>
                <a:lnTo>
                  <a:pt x="127" y="690"/>
                </a:lnTo>
                <a:lnTo>
                  <a:pt x="127" y="688"/>
                </a:lnTo>
                <a:lnTo>
                  <a:pt x="125" y="688"/>
                </a:lnTo>
                <a:lnTo>
                  <a:pt x="125" y="690"/>
                </a:lnTo>
                <a:lnTo>
                  <a:pt x="124" y="690"/>
                </a:lnTo>
                <a:lnTo>
                  <a:pt x="122" y="690"/>
                </a:lnTo>
                <a:lnTo>
                  <a:pt x="120" y="690"/>
                </a:lnTo>
                <a:lnTo>
                  <a:pt x="120" y="692"/>
                </a:lnTo>
                <a:lnTo>
                  <a:pt x="120" y="690"/>
                </a:lnTo>
                <a:lnTo>
                  <a:pt x="119" y="690"/>
                </a:lnTo>
                <a:lnTo>
                  <a:pt x="120" y="690"/>
                </a:lnTo>
                <a:lnTo>
                  <a:pt x="119" y="690"/>
                </a:lnTo>
                <a:lnTo>
                  <a:pt x="119" y="688"/>
                </a:lnTo>
                <a:lnTo>
                  <a:pt x="119" y="687"/>
                </a:lnTo>
                <a:lnTo>
                  <a:pt x="119" y="685"/>
                </a:lnTo>
                <a:lnTo>
                  <a:pt x="120" y="685"/>
                </a:lnTo>
                <a:lnTo>
                  <a:pt x="120" y="684"/>
                </a:lnTo>
                <a:lnTo>
                  <a:pt x="120" y="682"/>
                </a:lnTo>
                <a:lnTo>
                  <a:pt x="122" y="682"/>
                </a:lnTo>
                <a:lnTo>
                  <a:pt x="124" y="682"/>
                </a:lnTo>
                <a:lnTo>
                  <a:pt x="124" y="684"/>
                </a:lnTo>
                <a:lnTo>
                  <a:pt x="124" y="682"/>
                </a:lnTo>
                <a:lnTo>
                  <a:pt x="122" y="682"/>
                </a:lnTo>
                <a:lnTo>
                  <a:pt x="120" y="682"/>
                </a:lnTo>
                <a:lnTo>
                  <a:pt x="122" y="682"/>
                </a:lnTo>
                <a:lnTo>
                  <a:pt x="120" y="682"/>
                </a:lnTo>
                <a:lnTo>
                  <a:pt x="122" y="680"/>
                </a:lnTo>
                <a:lnTo>
                  <a:pt x="122" y="679"/>
                </a:lnTo>
                <a:lnTo>
                  <a:pt x="120" y="679"/>
                </a:lnTo>
                <a:lnTo>
                  <a:pt x="120" y="680"/>
                </a:lnTo>
                <a:lnTo>
                  <a:pt x="119" y="680"/>
                </a:lnTo>
                <a:lnTo>
                  <a:pt x="119" y="679"/>
                </a:lnTo>
                <a:lnTo>
                  <a:pt x="119" y="677"/>
                </a:lnTo>
                <a:lnTo>
                  <a:pt x="119" y="679"/>
                </a:lnTo>
                <a:lnTo>
                  <a:pt x="117" y="679"/>
                </a:lnTo>
                <a:lnTo>
                  <a:pt x="117" y="677"/>
                </a:lnTo>
                <a:lnTo>
                  <a:pt x="119" y="677"/>
                </a:lnTo>
                <a:lnTo>
                  <a:pt x="117" y="677"/>
                </a:lnTo>
                <a:lnTo>
                  <a:pt x="119" y="677"/>
                </a:lnTo>
                <a:lnTo>
                  <a:pt x="119" y="676"/>
                </a:lnTo>
                <a:lnTo>
                  <a:pt x="119" y="674"/>
                </a:lnTo>
                <a:lnTo>
                  <a:pt x="117" y="674"/>
                </a:lnTo>
                <a:lnTo>
                  <a:pt x="117" y="676"/>
                </a:lnTo>
                <a:lnTo>
                  <a:pt x="117" y="677"/>
                </a:lnTo>
                <a:lnTo>
                  <a:pt x="117" y="679"/>
                </a:lnTo>
                <a:lnTo>
                  <a:pt x="117" y="680"/>
                </a:lnTo>
                <a:lnTo>
                  <a:pt x="116" y="680"/>
                </a:lnTo>
                <a:lnTo>
                  <a:pt x="116" y="682"/>
                </a:lnTo>
                <a:lnTo>
                  <a:pt x="114" y="682"/>
                </a:lnTo>
                <a:lnTo>
                  <a:pt x="112" y="682"/>
                </a:lnTo>
                <a:lnTo>
                  <a:pt x="112" y="680"/>
                </a:lnTo>
                <a:lnTo>
                  <a:pt x="112" y="682"/>
                </a:lnTo>
                <a:lnTo>
                  <a:pt x="112" y="680"/>
                </a:lnTo>
                <a:lnTo>
                  <a:pt x="112" y="679"/>
                </a:lnTo>
                <a:lnTo>
                  <a:pt x="114" y="679"/>
                </a:lnTo>
                <a:lnTo>
                  <a:pt x="112" y="679"/>
                </a:lnTo>
                <a:lnTo>
                  <a:pt x="112" y="677"/>
                </a:lnTo>
                <a:lnTo>
                  <a:pt x="112" y="676"/>
                </a:lnTo>
                <a:lnTo>
                  <a:pt x="114" y="676"/>
                </a:lnTo>
                <a:lnTo>
                  <a:pt x="116" y="676"/>
                </a:lnTo>
                <a:lnTo>
                  <a:pt x="116" y="674"/>
                </a:lnTo>
                <a:lnTo>
                  <a:pt x="117" y="672"/>
                </a:lnTo>
                <a:lnTo>
                  <a:pt x="116" y="674"/>
                </a:lnTo>
                <a:lnTo>
                  <a:pt x="117" y="674"/>
                </a:lnTo>
                <a:lnTo>
                  <a:pt x="117" y="672"/>
                </a:lnTo>
                <a:lnTo>
                  <a:pt x="117" y="671"/>
                </a:lnTo>
                <a:lnTo>
                  <a:pt x="119" y="671"/>
                </a:lnTo>
                <a:lnTo>
                  <a:pt x="117" y="671"/>
                </a:lnTo>
                <a:lnTo>
                  <a:pt x="117" y="669"/>
                </a:lnTo>
                <a:lnTo>
                  <a:pt x="119" y="669"/>
                </a:lnTo>
                <a:lnTo>
                  <a:pt x="119" y="668"/>
                </a:lnTo>
                <a:lnTo>
                  <a:pt x="120" y="668"/>
                </a:lnTo>
                <a:lnTo>
                  <a:pt x="120" y="666"/>
                </a:lnTo>
                <a:lnTo>
                  <a:pt x="120" y="668"/>
                </a:lnTo>
                <a:lnTo>
                  <a:pt x="120" y="666"/>
                </a:lnTo>
                <a:lnTo>
                  <a:pt x="119" y="666"/>
                </a:lnTo>
                <a:lnTo>
                  <a:pt x="119" y="668"/>
                </a:lnTo>
                <a:lnTo>
                  <a:pt x="117" y="668"/>
                </a:lnTo>
                <a:lnTo>
                  <a:pt x="117" y="666"/>
                </a:lnTo>
                <a:lnTo>
                  <a:pt x="117" y="668"/>
                </a:lnTo>
                <a:lnTo>
                  <a:pt x="117" y="669"/>
                </a:lnTo>
                <a:lnTo>
                  <a:pt x="116" y="669"/>
                </a:lnTo>
                <a:lnTo>
                  <a:pt x="116" y="668"/>
                </a:lnTo>
                <a:lnTo>
                  <a:pt x="117" y="668"/>
                </a:lnTo>
                <a:lnTo>
                  <a:pt x="116" y="668"/>
                </a:lnTo>
                <a:lnTo>
                  <a:pt x="116" y="666"/>
                </a:lnTo>
                <a:lnTo>
                  <a:pt x="116" y="664"/>
                </a:lnTo>
                <a:lnTo>
                  <a:pt x="116" y="663"/>
                </a:lnTo>
                <a:lnTo>
                  <a:pt x="116" y="664"/>
                </a:lnTo>
                <a:lnTo>
                  <a:pt x="117" y="664"/>
                </a:lnTo>
                <a:lnTo>
                  <a:pt x="117" y="663"/>
                </a:lnTo>
                <a:lnTo>
                  <a:pt x="117" y="661"/>
                </a:lnTo>
                <a:lnTo>
                  <a:pt x="116" y="661"/>
                </a:lnTo>
                <a:lnTo>
                  <a:pt x="116" y="663"/>
                </a:lnTo>
                <a:lnTo>
                  <a:pt x="114" y="663"/>
                </a:lnTo>
                <a:lnTo>
                  <a:pt x="114" y="661"/>
                </a:lnTo>
                <a:lnTo>
                  <a:pt x="116" y="661"/>
                </a:lnTo>
                <a:lnTo>
                  <a:pt x="114" y="661"/>
                </a:lnTo>
                <a:lnTo>
                  <a:pt x="114" y="660"/>
                </a:lnTo>
                <a:lnTo>
                  <a:pt x="114" y="661"/>
                </a:lnTo>
                <a:lnTo>
                  <a:pt x="114" y="660"/>
                </a:lnTo>
                <a:lnTo>
                  <a:pt x="114" y="658"/>
                </a:lnTo>
                <a:lnTo>
                  <a:pt x="116" y="658"/>
                </a:lnTo>
                <a:lnTo>
                  <a:pt x="116" y="660"/>
                </a:lnTo>
                <a:lnTo>
                  <a:pt x="116" y="658"/>
                </a:lnTo>
                <a:lnTo>
                  <a:pt x="117" y="660"/>
                </a:lnTo>
                <a:lnTo>
                  <a:pt x="117" y="658"/>
                </a:lnTo>
                <a:lnTo>
                  <a:pt x="117" y="656"/>
                </a:lnTo>
                <a:lnTo>
                  <a:pt x="117" y="655"/>
                </a:lnTo>
                <a:lnTo>
                  <a:pt x="119" y="655"/>
                </a:lnTo>
                <a:lnTo>
                  <a:pt x="119" y="653"/>
                </a:lnTo>
                <a:lnTo>
                  <a:pt x="117" y="653"/>
                </a:lnTo>
                <a:lnTo>
                  <a:pt x="117" y="652"/>
                </a:lnTo>
                <a:lnTo>
                  <a:pt x="119" y="652"/>
                </a:lnTo>
                <a:lnTo>
                  <a:pt x="119" y="650"/>
                </a:lnTo>
                <a:lnTo>
                  <a:pt x="117" y="650"/>
                </a:lnTo>
                <a:lnTo>
                  <a:pt x="117" y="648"/>
                </a:lnTo>
                <a:lnTo>
                  <a:pt x="119" y="647"/>
                </a:lnTo>
                <a:lnTo>
                  <a:pt x="119" y="645"/>
                </a:lnTo>
                <a:lnTo>
                  <a:pt x="120" y="645"/>
                </a:lnTo>
                <a:lnTo>
                  <a:pt x="120" y="644"/>
                </a:lnTo>
                <a:lnTo>
                  <a:pt x="122" y="644"/>
                </a:lnTo>
                <a:lnTo>
                  <a:pt x="122" y="642"/>
                </a:lnTo>
                <a:lnTo>
                  <a:pt x="122" y="640"/>
                </a:lnTo>
                <a:lnTo>
                  <a:pt x="124" y="640"/>
                </a:lnTo>
                <a:lnTo>
                  <a:pt x="124" y="639"/>
                </a:lnTo>
                <a:lnTo>
                  <a:pt x="125" y="639"/>
                </a:lnTo>
                <a:lnTo>
                  <a:pt x="125" y="637"/>
                </a:lnTo>
                <a:lnTo>
                  <a:pt x="124" y="637"/>
                </a:lnTo>
                <a:lnTo>
                  <a:pt x="125" y="637"/>
                </a:lnTo>
                <a:lnTo>
                  <a:pt x="124" y="637"/>
                </a:lnTo>
                <a:lnTo>
                  <a:pt x="124" y="636"/>
                </a:lnTo>
                <a:lnTo>
                  <a:pt x="124" y="637"/>
                </a:lnTo>
                <a:lnTo>
                  <a:pt x="124" y="636"/>
                </a:lnTo>
                <a:lnTo>
                  <a:pt x="124" y="634"/>
                </a:lnTo>
                <a:lnTo>
                  <a:pt x="124" y="632"/>
                </a:lnTo>
                <a:lnTo>
                  <a:pt x="124" y="631"/>
                </a:lnTo>
                <a:lnTo>
                  <a:pt x="125" y="631"/>
                </a:lnTo>
                <a:lnTo>
                  <a:pt x="125" y="629"/>
                </a:lnTo>
                <a:lnTo>
                  <a:pt x="125" y="628"/>
                </a:lnTo>
                <a:lnTo>
                  <a:pt x="127" y="628"/>
                </a:lnTo>
                <a:lnTo>
                  <a:pt x="127" y="629"/>
                </a:lnTo>
                <a:lnTo>
                  <a:pt x="127" y="628"/>
                </a:lnTo>
                <a:lnTo>
                  <a:pt x="128" y="628"/>
                </a:lnTo>
                <a:lnTo>
                  <a:pt x="130" y="628"/>
                </a:lnTo>
                <a:lnTo>
                  <a:pt x="130" y="626"/>
                </a:lnTo>
                <a:lnTo>
                  <a:pt x="132" y="626"/>
                </a:lnTo>
                <a:lnTo>
                  <a:pt x="132" y="628"/>
                </a:lnTo>
                <a:lnTo>
                  <a:pt x="133" y="626"/>
                </a:lnTo>
                <a:lnTo>
                  <a:pt x="132" y="626"/>
                </a:lnTo>
                <a:lnTo>
                  <a:pt x="133" y="626"/>
                </a:lnTo>
                <a:lnTo>
                  <a:pt x="133" y="628"/>
                </a:lnTo>
                <a:lnTo>
                  <a:pt x="135" y="628"/>
                </a:lnTo>
                <a:lnTo>
                  <a:pt x="135" y="626"/>
                </a:lnTo>
                <a:lnTo>
                  <a:pt x="136" y="626"/>
                </a:lnTo>
                <a:lnTo>
                  <a:pt x="136" y="628"/>
                </a:lnTo>
                <a:lnTo>
                  <a:pt x="136" y="626"/>
                </a:lnTo>
                <a:lnTo>
                  <a:pt x="136" y="624"/>
                </a:lnTo>
                <a:lnTo>
                  <a:pt x="138" y="624"/>
                </a:lnTo>
                <a:lnTo>
                  <a:pt x="138" y="626"/>
                </a:lnTo>
                <a:lnTo>
                  <a:pt x="140" y="626"/>
                </a:lnTo>
                <a:lnTo>
                  <a:pt x="140" y="628"/>
                </a:lnTo>
                <a:lnTo>
                  <a:pt x="140" y="626"/>
                </a:lnTo>
                <a:lnTo>
                  <a:pt x="140" y="624"/>
                </a:lnTo>
                <a:lnTo>
                  <a:pt x="140" y="623"/>
                </a:lnTo>
                <a:lnTo>
                  <a:pt x="140" y="621"/>
                </a:lnTo>
                <a:lnTo>
                  <a:pt x="140" y="620"/>
                </a:lnTo>
                <a:lnTo>
                  <a:pt x="141" y="620"/>
                </a:lnTo>
                <a:lnTo>
                  <a:pt x="143" y="620"/>
                </a:lnTo>
                <a:lnTo>
                  <a:pt x="141" y="620"/>
                </a:lnTo>
                <a:lnTo>
                  <a:pt x="140" y="620"/>
                </a:lnTo>
                <a:lnTo>
                  <a:pt x="140" y="618"/>
                </a:lnTo>
                <a:lnTo>
                  <a:pt x="138" y="618"/>
                </a:lnTo>
                <a:lnTo>
                  <a:pt x="136" y="618"/>
                </a:lnTo>
                <a:lnTo>
                  <a:pt x="135" y="618"/>
                </a:lnTo>
                <a:lnTo>
                  <a:pt x="136" y="618"/>
                </a:lnTo>
                <a:lnTo>
                  <a:pt x="136" y="620"/>
                </a:lnTo>
                <a:lnTo>
                  <a:pt x="138" y="620"/>
                </a:lnTo>
                <a:lnTo>
                  <a:pt x="138" y="621"/>
                </a:lnTo>
                <a:lnTo>
                  <a:pt x="136" y="621"/>
                </a:lnTo>
                <a:lnTo>
                  <a:pt x="135" y="621"/>
                </a:lnTo>
                <a:lnTo>
                  <a:pt x="135" y="623"/>
                </a:lnTo>
                <a:lnTo>
                  <a:pt x="135" y="624"/>
                </a:lnTo>
                <a:lnTo>
                  <a:pt x="136" y="624"/>
                </a:lnTo>
                <a:lnTo>
                  <a:pt x="135" y="624"/>
                </a:lnTo>
                <a:lnTo>
                  <a:pt x="135" y="626"/>
                </a:lnTo>
                <a:lnTo>
                  <a:pt x="133" y="626"/>
                </a:lnTo>
                <a:lnTo>
                  <a:pt x="132" y="626"/>
                </a:lnTo>
                <a:lnTo>
                  <a:pt x="132" y="624"/>
                </a:lnTo>
                <a:lnTo>
                  <a:pt x="130" y="624"/>
                </a:lnTo>
                <a:lnTo>
                  <a:pt x="130" y="626"/>
                </a:lnTo>
                <a:lnTo>
                  <a:pt x="130" y="624"/>
                </a:lnTo>
                <a:lnTo>
                  <a:pt x="130" y="626"/>
                </a:lnTo>
                <a:lnTo>
                  <a:pt x="128" y="626"/>
                </a:lnTo>
                <a:lnTo>
                  <a:pt x="128" y="624"/>
                </a:lnTo>
                <a:lnTo>
                  <a:pt x="128" y="623"/>
                </a:lnTo>
                <a:lnTo>
                  <a:pt x="128" y="621"/>
                </a:lnTo>
                <a:lnTo>
                  <a:pt x="128" y="620"/>
                </a:lnTo>
                <a:lnTo>
                  <a:pt x="128" y="618"/>
                </a:lnTo>
                <a:lnTo>
                  <a:pt x="128" y="620"/>
                </a:lnTo>
                <a:lnTo>
                  <a:pt x="127" y="620"/>
                </a:lnTo>
                <a:lnTo>
                  <a:pt x="127" y="618"/>
                </a:lnTo>
                <a:lnTo>
                  <a:pt x="128" y="618"/>
                </a:lnTo>
                <a:lnTo>
                  <a:pt x="127" y="618"/>
                </a:lnTo>
                <a:lnTo>
                  <a:pt x="125" y="618"/>
                </a:lnTo>
                <a:lnTo>
                  <a:pt x="124" y="620"/>
                </a:lnTo>
                <a:lnTo>
                  <a:pt x="124" y="618"/>
                </a:lnTo>
                <a:lnTo>
                  <a:pt x="125" y="618"/>
                </a:lnTo>
                <a:lnTo>
                  <a:pt x="125" y="616"/>
                </a:lnTo>
                <a:lnTo>
                  <a:pt x="124" y="616"/>
                </a:lnTo>
                <a:lnTo>
                  <a:pt x="124" y="618"/>
                </a:lnTo>
                <a:lnTo>
                  <a:pt x="124" y="620"/>
                </a:lnTo>
                <a:lnTo>
                  <a:pt x="122" y="620"/>
                </a:lnTo>
                <a:lnTo>
                  <a:pt x="120" y="620"/>
                </a:lnTo>
                <a:lnTo>
                  <a:pt x="120" y="618"/>
                </a:lnTo>
                <a:lnTo>
                  <a:pt x="122" y="618"/>
                </a:lnTo>
                <a:lnTo>
                  <a:pt x="122" y="616"/>
                </a:lnTo>
                <a:lnTo>
                  <a:pt x="120" y="616"/>
                </a:lnTo>
                <a:lnTo>
                  <a:pt x="120" y="615"/>
                </a:lnTo>
                <a:lnTo>
                  <a:pt x="119" y="615"/>
                </a:lnTo>
                <a:lnTo>
                  <a:pt x="120" y="615"/>
                </a:lnTo>
                <a:lnTo>
                  <a:pt x="120" y="613"/>
                </a:lnTo>
                <a:lnTo>
                  <a:pt x="119" y="613"/>
                </a:lnTo>
                <a:lnTo>
                  <a:pt x="119" y="615"/>
                </a:lnTo>
                <a:lnTo>
                  <a:pt x="117" y="615"/>
                </a:lnTo>
                <a:lnTo>
                  <a:pt x="117" y="613"/>
                </a:lnTo>
                <a:lnTo>
                  <a:pt x="117" y="615"/>
                </a:lnTo>
                <a:lnTo>
                  <a:pt x="116" y="615"/>
                </a:lnTo>
                <a:lnTo>
                  <a:pt x="114" y="615"/>
                </a:lnTo>
                <a:lnTo>
                  <a:pt x="114" y="613"/>
                </a:lnTo>
                <a:lnTo>
                  <a:pt x="114" y="615"/>
                </a:lnTo>
                <a:lnTo>
                  <a:pt x="112" y="615"/>
                </a:lnTo>
                <a:lnTo>
                  <a:pt x="114" y="615"/>
                </a:lnTo>
                <a:lnTo>
                  <a:pt x="116" y="615"/>
                </a:lnTo>
                <a:lnTo>
                  <a:pt x="116" y="616"/>
                </a:lnTo>
                <a:lnTo>
                  <a:pt x="114" y="616"/>
                </a:lnTo>
                <a:lnTo>
                  <a:pt x="112" y="616"/>
                </a:lnTo>
                <a:lnTo>
                  <a:pt x="112" y="618"/>
                </a:lnTo>
                <a:lnTo>
                  <a:pt x="112" y="616"/>
                </a:lnTo>
                <a:lnTo>
                  <a:pt x="112" y="618"/>
                </a:lnTo>
                <a:lnTo>
                  <a:pt x="112" y="616"/>
                </a:lnTo>
                <a:lnTo>
                  <a:pt x="114" y="616"/>
                </a:lnTo>
                <a:lnTo>
                  <a:pt x="114" y="618"/>
                </a:lnTo>
                <a:lnTo>
                  <a:pt x="112" y="618"/>
                </a:lnTo>
                <a:lnTo>
                  <a:pt x="112" y="620"/>
                </a:lnTo>
                <a:lnTo>
                  <a:pt x="114" y="620"/>
                </a:lnTo>
                <a:lnTo>
                  <a:pt x="112" y="620"/>
                </a:lnTo>
                <a:lnTo>
                  <a:pt x="114" y="620"/>
                </a:lnTo>
                <a:lnTo>
                  <a:pt x="112" y="620"/>
                </a:lnTo>
                <a:lnTo>
                  <a:pt x="112" y="618"/>
                </a:lnTo>
                <a:lnTo>
                  <a:pt x="114" y="618"/>
                </a:lnTo>
                <a:lnTo>
                  <a:pt x="114" y="620"/>
                </a:lnTo>
                <a:lnTo>
                  <a:pt x="114" y="621"/>
                </a:lnTo>
                <a:lnTo>
                  <a:pt x="116" y="621"/>
                </a:lnTo>
                <a:lnTo>
                  <a:pt x="114" y="621"/>
                </a:lnTo>
                <a:lnTo>
                  <a:pt x="116" y="621"/>
                </a:lnTo>
                <a:lnTo>
                  <a:pt x="116" y="620"/>
                </a:lnTo>
                <a:lnTo>
                  <a:pt x="116" y="618"/>
                </a:lnTo>
                <a:lnTo>
                  <a:pt x="116" y="620"/>
                </a:lnTo>
                <a:lnTo>
                  <a:pt x="117" y="620"/>
                </a:lnTo>
                <a:lnTo>
                  <a:pt x="119" y="620"/>
                </a:lnTo>
                <a:lnTo>
                  <a:pt x="119" y="621"/>
                </a:lnTo>
                <a:lnTo>
                  <a:pt x="119" y="623"/>
                </a:lnTo>
                <a:lnTo>
                  <a:pt x="117" y="624"/>
                </a:lnTo>
                <a:lnTo>
                  <a:pt x="119" y="624"/>
                </a:lnTo>
                <a:lnTo>
                  <a:pt x="120" y="623"/>
                </a:lnTo>
                <a:lnTo>
                  <a:pt x="120" y="624"/>
                </a:lnTo>
                <a:lnTo>
                  <a:pt x="120" y="623"/>
                </a:lnTo>
                <a:lnTo>
                  <a:pt x="120" y="624"/>
                </a:lnTo>
                <a:lnTo>
                  <a:pt x="122" y="623"/>
                </a:lnTo>
                <a:lnTo>
                  <a:pt x="122" y="624"/>
                </a:lnTo>
                <a:lnTo>
                  <a:pt x="120" y="624"/>
                </a:lnTo>
                <a:lnTo>
                  <a:pt x="122" y="624"/>
                </a:lnTo>
                <a:lnTo>
                  <a:pt x="120" y="624"/>
                </a:lnTo>
                <a:lnTo>
                  <a:pt x="122" y="624"/>
                </a:lnTo>
                <a:lnTo>
                  <a:pt x="122" y="626"/>
                </a:lnTo>
                <a:lnTo>
                  <a:pt x="120" y="626"/>
                </a:lnTo>
                <a:lnTo>
                  <a:pt x="122" y="626"/>
                </a:lnTo>
                <a:lnTo>
                  <a:pt x="122" y="628"/>
                </a:lnTo>
                <a:lnTo>
                  <a:pt x="122" y="629"/>
                </a:lnTo>
                <a:lnTo>
                  <a:pt x="120" y="629"/>
                </a:lnTo>
                <a:lnTo>
                  <a:pt x="120" y="631"/>
                </a:lnTo>
                <a:lnTo>
                  <a:pt x="122" y="631"/>
                </a:lnTo>
                <a:lnTo>
                  <a:pt x="122" y="632"/>
                </a:lnTo>
                <a:lnTo>
                  <a:pt x="122" y="634"/>
                </a:lnTo>
                <a:lnTo>
                  <a:pt x="122" y="636"/>
                </a:lnTo>
                <a:lnTo>
                  <a:pt x="124" y="637"/>
                </a:lnTo>
                <a:lnTo>
                  <a:pt x="124" y="639"/>
                </a:lnTo>
                <a:lnTo>
                  <a:pt x="122" y="639"/>
                </a:lnTo>
                <a:lnTo>
                  <a:pt x="122" y="640"/>
                </a:lnTo>
                <a:lnTo>
                  <a:pt x="120" y="642"/>
                </a:lnTo>
                <a:lnTo>
                  <a:pt x="119" y="642"/>
                </a:lnTo>
                <a:lnTo>
                  <a:pt x="119" y="644"/>
                </a:lnTo>
                <a:lnTo>
                  <a:pt x="119" y="645"/>
                </a:lnTo>
                <a:lnTo>
                  <a:pt x="119" y="647"/>
                </a:lnTo>
                <a:lnTo>
                  <a:pt x="117" y="647"/>
                </a:lnTo>
                <a:lnTo>
                  <a:pt x="117" y="648"/>
                </a:lnTo>
                <a:lnTo>
                  <a:pt x="117" y="650"/>
                </a:lnTo>
                <a:lnTo>
                  <a:pt x="116" y="650"/>
                </a:lnTo>
                <a:lnTo>
                  <a:pt x="116" y="652"/>
                </a:lnTo>
                <a:lnTo>
                  <a:pt x="114" y="652"/>
                </a:lnTo>
                <a:lnTo>
                  <a:pt x="116" y="652"/>
                </a:lnTo>
                <a:lnTo>
                  <a:pt x="116" y="650"/>
                </a:lnTo>
                <a:lnTo>
                  <a:pt x="114" y="650"/>
                </a:lnTo>
                <a:lnTo>
                  <a:pt x="116" y="650"/>
                </a:lnTo>
                <a:lnTo>
                  <a:pt x="114" y="650"/>
                </a:lnTo>
                <a:lnTo>
                  <a:pt x="114" y="648"/>
                </a:lnTo>
                <a:lnTo>
                  <a:pt x="116" y="648"/>
                </a:lnTo>
                <a:lnTo>
                  <a:pt x="116" y="647"/>
                </a:lnTo>
                <a:lnTo>
                  <a:pt x="116" y="648"/>
                </a:lnTo>
                <a:lnTo>
                  <a:pt x="114" y="648"/>
                </a:lnTo>
                <a:lnTo>
                  <a:pt x="114" y="647"/>
                </a:lnTo>
                <a:lnTo>
                  <a:pt x="116" y="647"/>
                </a:lnTo>
                <a:lnTo>
                  <a:pt x="114" y="647"/>
                </a:lnTo>
                <a:lnTo>
                  <a:pt x="116" y="647"/>
                </a:lnTo>
                <a:lnTo>
                  <a:pt x="114" y="647"/>
                </a:lnTo>
                <a:lnTo>
                  <a:pt x="114" y="645"/>
                </a:lnTo>
                <a:lnTo>
                  <a:pt x="116" y="645"/>
                </a:lnTo>
                <a:lnTo>
                  <a:pt x="116" y="644"/>
                </a:lnTo>
                <a:lnTo>
                  <a:pt x="114" y="644"/>
                </a:lnTo>
                <a:lnTo>
                  <a:pt x="116" y="644"/>
                </a:lnTo>
                <a:lnTo>
                  <a:pt x="116" y="642"/>
                </a:lnTo>
                <a:lnTo>
                  <a:pt x="116" y="640"/>
                </a:lnTo>
                <a:lnTo>
                  <a:pt x="116" y="642"/>
                </a:lnTo>
                <a:lnTo>
                  <a:pt x="114" y="642"/>
                </a:lnTo>
                <a:lnTo>
                  <a:pt x="116" y="642"/>
                </a:lnTo>
                <a:lnTo>
                  <a:pt x="116" y="644"/>
                </a:lnTo>
                <a:lnTo>
                  <a:pt x="114" y="644"/>
                </a:lnTo>
                <a:lnTo>
                  <a:pt x="114" y="645"/>
                </a:lnTo>
                <a:lnTo>
                  <a:pt x="112" y="645"/>
                </a:lnTo>
                <a:lnTo>
                  <a:pt x="114" y="647"/>
                </a:lnTo>
                <a:lnTo>
                  <a:pt x="112" y="647"/>
                </a:lnTo>
                <a:lnTo>
                  <a:pt x="112" y="648"/>
                </a:lnTo>
                <a:lnTo>
                  <a:pt x="112" y="650"/>
                </a:lnTo>
                <a:lnTo>
                  <a:pt x="112" y="652"/>
                </a:lnTo>
                <a:lnTo>
                  <a:pt x="111" y="652"/>
                </a:lnTo>
                <a:lnTo>
                  <a:pt x="109" y="652"/>
                </a:lnTo>
                <a:lnTo>
                  <a:pt x="109" y="653"/>
                </a:lnTo>
                <a:lnTo>
                  <a:pt x="109" y="652"/>
                </a:lnTo>
                <a:lnTo>
                  <a:pt x="108" y="652"/>
                </a:lnTo>
                <a:lnTo>
                  <a:pt x="106" y="652"/>
                </a:lnTo>
                <a:lnTo>
                  <a:pt x="106" y="650"/>
                </a:lnTo>
                <a:lnTo>
                  <a:pt x="108" y="650"/>
                </a:lnTo>
                <a:lnTo>
                  <a:pt x="106" y="650"/>
                </a:lnTo>
                <a:lnTo>
                  <a:pt x="106" y="648"/>
                </a:lnTo>
                <a:lnTo>
                  <a:pt x="108" y="647"/>
                </a:lnTo>
                <a:lnTo>
                  <a:pt x="108" y="648"/>
                </a:lnTo>
                <a:lnTo>
                  <a:pt x="108" y="647"/>
                </a:lnTo>
                <a:lnTo>
                  <a:pt x="109" y="647"/>
                </a:lnTo>
                <a:lnTo>
                  <a:pt x="108" y="647"/>
                </a:lnTo>
                <a:lnTo>
                  <a:pt x="109" y="647"/>
                </a:lnTo>
                <a:lnTo>
                  <a:pt x="109" y="648"/>
                </a:lnTo>
                <a:lnTo>
                  <a:pt x="111" y="648"/>
                </a:lnTo>
                <a:lnTo>
                  <a:pt x="109" y="648"/>
                </a:lnTo>
                <a:lnTo>
                  <a:pt x="111" y="648"/>
                </a:lnTo>
                <a:lnTo>
                  <a:pt x="111" y="647"/>
                </a:lnTo>
                <a:lnTo>
                  <a:pt x="111" y="648"/>
                </a:lnTo>
                <a:lnTo>
                  <a:pt x="111" y="647"/>
                </a:lnTo>
                <a:lnTo>
                  <a:pt x="112" y="647"/>
                </a:lnTo>
                <a:lnTo>
                  <a:pt x="112" y="645"/>
                </a:lnTo>
                <a:lnTo>
                  <a:pt x="111" y="645"/>
                </a:lnTo>
                <a:lnTo>
                  <a:pt x="111" y="644"/>
                </a:lnTo>
                <a:lnTo>
                  <a:pt x="111" y="645"/>
                </a:lnTo>
                <a:lnTo>
                  <a:pt x="109" y="645"/>
                </a:lnTo>
                <a:lnTo>
                  <a:pt x="108" y="645"/>
                </a:lnTo>
                <a:lnTo>
                  <a:pt x="106" y="645"/>
                </a:lnTo>
                <a:lnTo>
                  <a:pt x="106" y="647"/>
                </a:lnTo>
                <a:lnTo>
                  <a:pt x="106" y="648"/>
                </a:lnTo>
                <a:lnTo>
                  <a:pt x="106" y="650"/>
                </a:lnTo>
                <a:lnTo>
                  <a:pt x="106" y="648"/>
                </a:lnTo>
                <a:lnTo>
                  <a:pt x="106" y="650"/>
                </a:lnTo>
                <a:lnTo>
                  <a:pt x="106" y="648"/>
                </a:lnTo>
                <a:lnTo>
                  <a:pt x="104" y="648"/>
                </a:lnTo>
                <a:lnTo>
                  <a:pt x="104" y="650"/>
                </a:lnTo>
                <a:lnTo>
                  <a:pt x="103" y="650"/>
                </a:lnTo>
                <a:lnTo>
                  <a:pt x="104" y="650"/>
                </a:lnTo>
                <a:lnTo>
                  <a:pt x="103" y="652"/>
                </a:lnTo>
                <a:lnTo>
                  <a:pt x="104" y="652"/>
                </a:lnTo>
                <a:lnTo>
                  <a:pt x="104" y="650"/>
                </a:lnTo>
                <a:lnTo>
                  <a:pt x="106" y="652"/>
                </a:lnTo>
                <a:lnTo>
                  <a:pt x="106" y="653"/>
                </a:lnTo>
                <a:lnTo>
                  <a:pt x="104" y="653"/>
                </a:lnTo>
                <a:lnTo>
                  <a:pt x="103" y="653"/>
                </a:lnTo>
                <a:lnTo>
                  <a:pt x="104" y="655"/>
                </a:lnTo>
                <a:lnTo>
                  <a:pt x="104" y="656"/>
                </a:lnTo>
                <a:lnTo>
                  <a:pt x="103" y="656"/>
                </a:lnTo>
                <a:lnTo>
                  <a:pt x="103" y="658"/>
                </a:lnTo>
                <a:lnTo>
                  <a:pt x="104" y="658"/>
                </a:lnTo>
                <a:lnTo>
                  <a:pt x="103" y="658"/>
                </a:lnTo>
                <a:lnTo>
                  <a:pt x="104" y="658"/>
                </a:lnTo>
                <a:lnTo>
                  <a:pt x="103" y="660"/>
                </a:lnTo>
                <a:lnTo>
                  <a:pt x="104" y="660"/>
                </a:lnTo>
                <a:lnTo>
                  <a:pt x="104" y="661"/>
                </a:lnTo>
                <a:lnTo>
                  <a:pt x="103" y="663"/>
                </a:lnTo>
                <a:lnTo>
                  <a:pt x="103" y="664"/>
                </a:lnTo>
                <a:lnTo>
                  <a:pt x="101" y="664"/>
                </a:lnTo>
                <a:lnTo>
                  <a:pt x="101" y="663"/>
                </a:lnTo>
                <a:lnTo>
                  <a:pt x="101" y="664"/>
                </a:lnTo>
                <a:lnTo>
                  <a:pt x="101" y="663"/>
                </a:lnTo>
                <a:lnTo>
                  <a:pt x="101" y="661"/>
                </a:lnTo>
                <a:lnTo>
                  <a:pt x="100" y="661"/>
                </a:lnTo>
                <a:lnTo>
                  <a:pt x="101" y="660"/>
                </a:lnTo>
                <a:lnTo>
                  <a:pt x="101" y="658"/>
                </a:lnTo>
                <a:lnTo>
                  <a:pt x="101" y="656"/>
                </a:lnTo>
                <a:lnTo>
                  <a:pt x="100" y="656"/>
                </a:lnTo>
                <a:lnTo>
                  <a:pt x="100" y="655"/>
                </a:lnTo>
                <a:lnTo>
                  <a:pt x="100" y="656"/>
                </a:lnTo>
                <a:lnTo>
                  <a:pt x="100" y="658"/>
                </a:lnTo>
                <a:lnTo>
                  <a:pt x="100" y="656"/>
                </a:lnTo>
                <a:lnTo>
                  <a:pt x="98" y="656"/>
                </a:lnTo>
                <a:lnTo>
                  <a:pt x="98" y="655"/>
                </a:lnTo>
                <a:lnTo>
                  <a:pt x="98" y="656"/>
                </a:lnTo>
                <a:lnTo>
                  <a:pt x="96" y="656"/>
                </a:lnTo>
                <a:lnTo>
                  <a:pt x="96" y="658"/>
                </a:lnTo>
                <a:lnTo>
                  <a:pt x="95" y="658"/>
                </a:lnTo>
                <a:lnTo>
                  <a:pt x="93" y="658"/>
                </a:lnTo>
                <a:lnTo>
                  <a:pt x="92" y="658"/>
                </a:lnTo>
                <a:lnTo>
                  <a:pt x="92" y="656"/>
                </a:lnTo>
                <a:lnTo>
                  <a:pt x="90" y="656"/>
                </a:lnTo>
                <a:lnTo>
                  <a:pt x="90" y="655"/>
                </a:lnTo>
                <a:lnTo>
                  <a:pt x="92" y="655"/>
                </a:lnTo>
                <a:lnTo>
                  <a:pt x="90" y="653"/>
                </a:lnTo>
                <a:lnTo>
                  <a:pt x="90" y="655"/>
                </a:lnTo>
                <a:lnTo>
                  <a:pt x="90" y="656"/>
                </a:lnTo>
                <a:lnTo>
                  <a:pt x="90" y="658"/>
                </a:lnTo>
                <a:lnTo>
                  <a:pt x="88" y="658"/>
                </a:lnTo>
                <a:lnTo>
                  <a:pt x="88" y="656"/>
                </a:lnTo>
                <a:lnTo>
                  <a:pt x="88" y="658"/>
                </a:lnTo>
                <a:lnTo>
                  <a:pt x="87" y="658"/>
                </a:lnTo>
                <a:lnTo>
                  <a:pt x="87" y="656"/>
                </a:lnTo>
                <a:lnTo>
                  <a:pt x="87" y="658"/>
                </a:lnTo>
                <a:lnTo>
                  <a:pt x="85" y="658"/>
                </a:lnTo>
                <a:lnTo>
                  <a:pt x="85" y="656"/>
                </a:lnTo>
                <a:lnTo>
                  <a:pt x="85" y="655"/>
                </a:lnTo>
                <a:lnTo>
                  <a:pt x="85" y="656"/>
                </a:lnTo>
                <a:lnTo>
                  <a:pt x="85" y="655"/>
                </a:lnTo>
                <a:lnTo>
                  <a:pt x="85" y="656"/>
                </a:lnTo>
                <a:lnTo>
                  <a:pt x="85" y="658"/>
                </a:lnTo>
                <a:lnTo>
                  <a:pt x="85" y="656"/>
                </a:lnTo>
                <a:lnTo>
                  <a:pt x="85" y="658"/>
                </a:lnTo>
                <a:lnTo>
                  <a:pt x="85" y="656"/>
                </a:lnTo>
                <a:lnTo>
                  <a:pt x="84" y="656"/>
                </a:lnTo>
                <a:lnTo>
                  <a:pt x="85" y="656"/>
                </a:lnTo>
                <a:lnTo>
                  <a:pt x="84" y="656"/>
                </a:lnTo>
                <a:lnTo>
                  <a:pt x="85" y="656"/>
                </a:lnTo>
                <a:lnTo>
                  <a:pt x="84" y="655"/>
                </a:lnTo>
                <a:lnTo>
                  <a:pt x="85" y="655"/>
                </a:lnTo>
                <a:lnTo>
                  <a:pt x="84" y="655"/>
                </a:lnTo>
                <a:lnTo>
                  <a:pt x="85" y="655"/>
                </a:lnTo>
                <a:lnTo>
                  <a:pt x="84" y="655"/>
                </a:lnTo>
                <a:lnTo>
                  <a:pt x="85" y="655"/>
                </a:lnTo>
                <a:lnTo>
                  <a:pt x="85" y="653"/>
                </a:lnTo>
                <a:lnTo>
                  <a:pt x="84" y="653"/>
                </a:lnTo>
                <a:lnTo>
                  <a:pt x="85" y="653"/>
                </a:lnTo>
                <a:lnTo>
                  <a:pt x="84" y="653"/>
                </a:lnTo>
                <a:lnTo>
                  <a:pt x="84" y="652"/>
                </a:lnTo>
                <a:lnTo>
                  <a:pt x="85" y="652"/>
                </a:lnTo>
                <a:lnTo>
                  <a:pt x="85" y="653"/>
                </a:lnTo>
                <a:lnTo>
                  <a:pt x="85" y="652"/>
                </a:lnTo>
                <a:lnTo>
                  <a:pt x="85" y="650"/>
                </a:lnTo>
                <a:lnTo>
                  <a:pt x="85" y="652"/>
                </a:lnTo>
                <a:lnTo>
                  <a:pt x="85" y="650"/>
                </a:lnTo>
                <a:lnTo>
                  <a:pt x="84" y="650"/>
                </a:lnTo>
                <a:lnTo>
                  <a:pt x="84" y="648"/>
                </a:lnTo>
                <a:lnTo>
                  <a:pt x="85" y="648"/>
                </a:lnTo>
                <a:lnTo>
                  <a:pt x="85" y="647"/>
                </a:lnTo>
                <a:lnTo>
                  <a:pt x="85" y="648"/>
                </a:lnTo>
                <a:lnTo>
                  <a:pt x="84" y="648"/>
                </a:lnTo>
                <a:lnTo>
                  <a:pt x="84" y="647"/>
                </a:lnTo>
                <a:lnTo>
                  <a:pt x="84" y="645"/>
                </a:lnTo>
                <a:lnTo>
                  <a:pt x="84" y="647"/>
                </a:lnTo>
                <a:lnTo>
                  <a:pt x="84" y="645"/>
                </a:lnTo>
                <a:lnTo>
                  <a:pt x="84" y="647"/>
                </a:lnTo>
                <a:lnTo>
                  <a:pt x="84" y="648"/>
                </a:lnTo>
                <a:lnTo>
                  <a:pt x="84" y="650"/>
                </a:lnTo>
                <a:lnTo>
                  <a:pt x="82" y="650"/>
                </a:lnTo>
                <a:lnTo>
                  <a:pt x="84" y="650"/>
                </a:lnTo>
                <a:lnTo>
                  <a:pt x="82" y="650"/>
                </a:lnTo>
                <a:lnTo>
                  <a:pt x="82" y="648"/>
                </a:lnTo>
                <a:lnTo>
                  <a:pt x="80" y="648"/>
                </a:lnTo>
                <a:lnTo>
                  <a:pt x="82" y="648"/>
                </a:lnTo>
                <a:lnTo>
                  <a:pt x="80" y="648"/>
                </a:lnTo>
                <a:lnTo>
                  <a:pt x="82" y="648"/>
                </a:lnTo>
                <a:lnTo>
                  <a:pt x="82" y="647"/>
                </a:lnTo>
                <a:lnTo>
                  <a:pt x="80" y="647"/>
                </a:lnTo>
                <a:lnTo>
                  <a:pt x="82" y="647"/>
                </a:lnTo>
                <a:lnTo>
                  <a:pt x="82" y="645"/>
                </a:lnTo>
                <a:lnTo>
                  <a:pt x="80" y="645"/>
                </a:lnTo>
                <a:lnTo>
                  <a:pt x="80" y="647"/>
                </a:lnTo>
                <a:lnTo>
                  <a:pt x="80" y="645"/>
                </a:lnTo>
                <a:lnTo>
                  <a:pt x="80" y="647"/>
                </a:lnTo>
                <a:lnTo>
                  <a:pt x="80" y="645"/>
                </a:lnTo>
                <a:lnTo>
                  <a:pt x="79" y="645"/>
                </a:lnTo>
                <a:lnTo>
                  <a:pt x="80" y="645"/>
                </a:lnTo>
                <a:lnTo>
                  <a:pt x="80" y="644"/>
                </a:lnTo>
                <a:lnTo>
                  <a:pt x="82" y="644"/>
                </a:lnTo>
                <a:lnTo>
                  <a:pt x="82" y="645"/>
                </a:lnTo>
                <a:lnTo>
                  <a:pt x="82" y="644"/>
                </a:lnTo>
                <a:lnTo>
                  <a:pt x="82" y="645"/>
                </a:lnTo>
                <a:lnTo>
                  <a:pt x="84" y="645"/>
                </a:lnTo>
                <a:lnTo>
                  <a:pt x="84" y="644"/>
                </a:lnTo>
                <a:lnTo>
                  <a:pt x="84" y="645"/>
                </a:lnTo>
                <a:lnTo>
                  <a:pt x="85" y="645"/>
                </a:lnTo>
                <a:lnTo>
                  <a:pt x="84" y="645"/>
                </a:lnTo>
                <a:lnTo>
                  <a:pt x="85" y="645"/>
                </a:lnTo>
                <a:lnTo>
                  <a:pt x="87" y="645"/>
                </a:lnTo>
                <a:lnTo>
                  <a:pt x="85" y="645"/>
                </a:lnTo>
                <a:lnTo>
                  <a:pt x="85" y="644"/>
                </a:lnTo>
                <a:lnTo>
                  <a:pt x="84" y="644"/>
                </a:lnTo>
                <a:lnTo>
                  <a:pt x="84" y="642"/>
                </a:lnTo>
                <a:lnTo>
                  <a:pt x="85" y="642"/>
                </a:lnTo>
                <a:lnTo>
                  <a:pt x="84" y="642"/>
                </a:lnTo>
                <a:lnTo>
                  <a:pt x="82" y="642"/>
                </a:lnTo>
                <a:lnTo>
                  <a:pt x="82" y="640"/>
                </a:lnTo>
                <a:lnTo>
                  <a:pt x="84" y="640"/>
                </a:lnTo>
                <a:lnTo>
                  <a:pt x="84" y="642"/>
                </a:lnTo>
                <a:lnTo>
                  <a:pt x="84" y="640"/>
                </a:lnTo>
                <a:lnTo>
                  <a:pt x="84" y="642"/>
                </a:lnTo>
                <a:lnTo>
                  <a:pt x="85" y="642"/>
                </a:lnTo>
                <a:lnTo>
                  <a:pt x="85" y="640"/>
                </a:lnTo>
                <a:lnTo>
                  <a:pt x="87" y="639"/>
                </a:lnTo>
                <a:lnTo>
                  <a:pt x="87" y="640"/>
                </a:lnTo>
                <a:lnTo>
                  <a:pt x="87" y="639"/>
                </a:lnTo>
                <a:lnTo>
                  <a:pt x="87" y="640"/>
                </a:lnTo>
                <a:lnTo>
                  <a:pt x="88" y="640"/>
                </a:lnTo>
                <a:lnTo>
                  <a:pt x="88" y="642"/>
                </a:lnTo>
                <a:lnTo>
                  <a:pt x="90" y="642"/>
                </a:lnTo>
                <a:lnTo>
                  <a:pt x="90" y="644"/>
                </a:lnTo>
                <a:lnTo>
                  <a:pt x="92" y="644"/>
                </a:lnTo>
                <a:lnTo>
                  <a:pt x="90" y="642"/>
                </a:lnTo>
                <a:lnTo>
                  <a:pt x="92" y="642"/>
                </a:lnTo>
                <a:lnTo>
                  <a:pt x="92" y="640"/>
                </a:lnTo>
                <a:lnTo>
                  <a:pt x="92" y="639"/>
                </a:lnTo>
                <a:lnTo>
                  <a:pt x="93" y="639"/>
                </a:lnTo>
                <a:lnTo>
                  <a:pt x="93" y="637"/>
                </a:lnTo>
                <a:lnTo>
                  <a:pt x="95" y="637"/>
                </a:lnTo>
                <a:lnTo>
                  <a:pt x="96" y="636"/>
                </a:lnTo>
                <a:lnTo>
                  <a:pt x="96" y="637"/>
                </a:lnTo>
                <a:lnTo>
                  <a:pt x="96" y="639"/>
                </a:lnTo>
                <a:lnTo>
                  <a:pt x="98" y="639"/>
                </a:lnTo>
                <a:lnTo>
                  <a:pt x="98" y="637"/>
                </a:lnTo>
                <a:lnTo>
                  <a:pt x="98" y="639"/>
                </a:lnTo>
                <a:lnTo>
                  <a:pt x="98" y="637"/>
                </a:lnTo>
                <a:lnTo>
                  <a:pt x="98" y="636"/>
                </a:lnTo>
                <a:lnTo>
                  <a:pt x="98" y="634"/>
                </a:lnTo>
                <a:lnTo>
                  <a:pt x="96" y="634"/>
                </a:lnTo>
                <a:lnTo>
                  <a:pt x="96" y="632"/>
                </a:lnTo>
                <a:lnTo>
                  <a:pt x="96" y="631"/>
                </a:lnTo>
                <a:lnTo>
                  <a:pt x="96" y="629"/>
                </a:lnTo>
                <a:lnTo>
                  <a:pt x="98" y="629"/>
                </a:lnTo>
                <a:lnTo>
                  <a:pt x="96" y="631"/>
                </a:lnTo>
                <a:lnTo>
                  <a:pt x="98" y="631"/>
                </a:lnTo>
                <a:lnTo>
                  <a:pt x="98" y="629"/>
                </a:lnTo>
                <a:lnTo>
                  <a:pt x="96" y="629"/>
                </a:lnTo>
                <a:lnTo>
                  <a:pt x="98" y="629"/>
                </a:lnTo>
                <a:lnTo>
                  <a:pt x="98" y="628"/>
                </a:lnTo>
                <a:lnTo>
                  <a:pt x="100" y="628"/>
                </a:lnTo>
                <a:lnTo>
                  <a:pt x="101" y="628"/>
                </a:lnTo>
                <a:lnTo>
                  <a:pt x="100" y="628"/>
                </a:lnTo>
                <a:lnTo>
                  <a:pt x="100" y="626"/>
                </a:lnTo>
                <a:lnTo>
                  <a:pt x="101" y="626"/>
                </a:lnTo>
                <a:lnTo>
                  <a:pt x="103" y="626"/>
                </a:lnTo>
                <a:lnTo>
                  <a:pt x="103" y="624"/>
                </a:lnTo>
                <a:lnTo>
                  <a:pt x="104" y="624"/>
                </a:lnTo>
                <a:lnTo>
                  <a:pt x="104" y="626"/>
                </a:lnTo>
                <a:lnTo>
                  <a:pt x="104" y="628"/>
                </a:lnTo>
                <a:lnTo>
                  <a:pt x="103" y="628"/>
                </a:lnTo>
                <a:lnTo>
                  <a:pt x="103" y="629"/>
                </a:lnTo>
                <a:lnTo>
                  <a:pt x="103" y="631"/>
                </a:lnTo>
                <a:lnTo>
                  <a:pt x="103" y="632"/>
                </a:lnTo>
                <a:lnTo>
                  <a:pt x="101" y="632"/>
                </a:lnTo>
                <a:lnTo>
                  <a:pt x="103" y="632"/>
                </a:lnTo>
                <a:lnTo>
                  <a:pt x="101" y="632"/>
                </a:lnTo>
                <a:lnTo>
                  <a:pt x="101" y="634"/>
                </a:lnTo>
                <a:lnTo>
                  <a:pt x="103" y="632"/>
                </a:lnTo>
                <a:lnTo>
                  <a:pt x="103" y="634"/>
                </a:lnTo>
                <a:lnTo>
                  <a:pt x="101" y="634"/>
                </a:lnTo>
                <a:lnTo>
                  <a:pt x="101" y="636"/>
                </a:lnTo>
                <a:lnTo>
                  <a:pt x="101" y="634"/>
                </a:lnTo>
                <a:lnTo>
                  <a:pt x="103" y="634"/>
                </a:lnTo>
                <a:lnTo>
                  <a:pt x="103" y="636"/>
                </a:lnTo>
                <a:lnTo>
                  <a:pt x="103" y="637"/>
                </a:lnTo>
                <a:lnTo>
                  <a:pt x="101" y="637"/>
                </a:lnTo>
                <a:lnTo>
                  <a:pt x="101" y="636"/>
                </a:lnTo>
                <a:lnTo>
                  <a:pt x="101" y="637"/>
                </a:lnTo>
                <a:lnTo>
                  <a:pt x="101" y="636"/>
                </a:lnTo>
                <a:lnTo>
                  <a:pt x="101" y="637"/>
                </a:lnTo>
                <a:lnTo>
                  <a:pt x="101" y="639"/>
                </a:lnTo>
                <a:lnTo>
                  <a:pt x="100" y="639"/>
                </a:lnTo>
                <a:lnTo>
                  <a:pt x="100" y="640"/>
                </a:lnTo>
                <a:lnTo>
                  <a:pt x="100" y="642"/>
                </a:lnTo>
                <a:lnTo>
                  <a:pt x="100" y="640"/>
                </a:lnTo>
                <a:lnTo>
                  <a:pt x="101" y="642"/>
                </a:lnTo>
                <a:lnTo>
                  <a:pt x="101" y="640"/>
                </a:lnTo>
                <a:lnTo>
                  <a:pt x="101" y="639"/>
                </a:lnTo>
                <a:lnTo>
                  <a:pt x="101" y="637"/>
                </a:lnTo>
                <a:lnTo>
                  <a:pt x="103" y="637"/>
                </a:lnTo>
                <a:lnTo>
                  <a:pt x="103" y="636"/>
                </a:lnTo>
                <a:lnTo>
                  <a:pt x="103" y="637"/>
                </a:lnTo>
                <a:lnTo>
                  <a:pt x="103" y="636"/>
                </a:lnTo>
                <a:lnTo>
                  <a:pt x="104" y="636"/>
                </a:lnTo>
                <a:lnTo>
                  <a:pt x="104" y="634"/>
                </a:lnTo>
                <a:lnTo>
                  <a:pt x="104" y="636"/>
                </a:lnTo>
                <a:lnTo>
                  <a:pt x="104" y="634"/>
                </a:lnTo>
                <a:lnTo>
                  <a:pt x="104" y="632"/>
                </a:lnTo>
                <a:lnTo>
                  <a:pt x="104" y="634"/>
                </a:lnTo>
                <a:lnTo>
                  <a:pt x="104" y="632"/>
                </a:lnTo>
                <a:lnTo>
                  <a:pt x="104" y="631"/>
                </a:lnTo>
                <a:lnTo>
                  <a:pt x="104" y="632"/>
                </a:lnTo>
                <a:lnTo>
                  <a:pt x="103" y="632"/>
                </a:lnTo>
                <a:lnTo>
                  <a:pt x="104" y="632"/>
                </a:lnTo>
                <a:lnTo>
                  <a:pt x="104" y="631"/>
                </a:lnTo>
                <a:lnTo>
                  <a:pt x="103" y="631"/>
                </a:lnTo>
                <a:lnTo>
                  <a:pt x="104" y="631"/>
                </a:lnTo>
                <a:lnTo>
                  <a:pt x="104" y="629"/>
                </a:lnTo>
                <a:lnTo>
                  <a:pt x="103" y="629"/>
                </a:lnTo>
                <a:lnTo>
                  <a:pt x="104" y="629"/>
                </a:lnTo>
                <a:lnTo>
                  <a:pt x="104" y="628"/>
                </a:lnTo>
                <a:lnTo>
                  <a:pt x="104" y="629"/>
                </a:lnTo>
                <a:lnTo>
                  <a:pt x="104" y="628"/>
                </a:lnTo>
                <a:lnTo>
                  <a:pt x="106" y="628"/>
                </a:lnTo>
                <a:lnTo>
                  <a:pt x="106" y="626"/>
                </a:lnTo>
                <a:lnTo>
                  <a:pt x="106" y="628"/>
                </a:lnTo>
                <a:lnTo>
                  <a:pt x="104" y="628"/>
                </a:lnTo>
                <a:lnTo>
                  <a:pt x="104" y="626"/>
                </a:lnTo>
                <a:lnTo>
                  <a:pt x="106" y="626"/>
                </a:lnTo>
                <a:lnTo>
                  <a:pt x="106" y="624"/>
                </a:lnTo>
                <a:lnTo>
                  <a:pt x="108" y="624"/>
                </a:lnTo>
                <a:lnTo>
                  <a:pt x="109" y="624"/>
                </a:lnTo>
                <a:lnTo>
                  <a:pt x="111" y="624"/>
                </a:lnTo>
                <a:lnTo>
                  <a:pt x="112" y="624"/>
                </a:lnTo>
                <a:lnTo>
                  <a:pt x="112" y="623"/>
                </a:lnTo>
                <a:lnTo>
                  <a:pt x="114" y="621"/>
                </a:lnTo>
                <a:lnTo>
                  <a:pt x="112" y="621"/>
                </a:lnTo>
                <a:lnTo>
                  <a:pt x="112" y="623"/>
                </a:lnTo>
                <a:lnTo>
                  <a:pt x="112" y="621"/>
                </a:lnTo>
                <a:lnTo>
                  <a:pt x="111" y="621"/>
                </a:lnTo>
                <a:lnTo>
                  <a:pt x="111" y="623"/>
                </a:lnTo>
                <a:lnTo>
                  <a:pt x="109" y="623"/>
                </a:lnTo>
                <a:lnTo>
                  <a:pt x="108" y="623"/>
                </a:lnTo>
                <a:lnTo>
                  <a:pt x="108" y="621"/>
                </a:lnTo>
                <a:lnTo>
                  <a:pt x="108" y="623"/>
                </a:lnTo>
                <a:lnTo>
                  <a:pt x="106" y="623"/>
                </a:lnTo>
                <a:lnTo>
                  <a:pt x="106" y="624"/>
                </a:lnTo>
                <a:lnTo>
                  <a:pt x="104" y="624"/>
                </a:lnTo>
                <a:lnTo>
                  <a:pt x="103" y="624"/>
                </a:lnTo>
                <a:lnTo>
                  <a:pt x="101" y="624"/>
                </a:lnTo>
                <a:lnTo>
                  <a:pt x="100" y="624"/>
                </a:lnTo>
                <a:lnTo>
                  <a:pt x="100" y="626"/>
                </a:lnTo>
                <a:lnTo>
                  <a:pt x="98" y="626"/>
                </a:lnTo>
                <a:lnTo>
                  <a:pt x="98" y="624"/>
                </a:lnTo>
                <a:lnTo>
                  <a:pt x="98" y="623"/>
                </a:lnTo>
                <a:lnTo>
                  <a:pt x="98" y="624"/>
                </a:lnTo>
                <a:lnTo>
                  <a:pt x="96" y="624"/>
                </a:lnTo>
                <a:lnTo>
                  <a:pt x="96" y="623"/>
                </a:lnTo>
                <a:lnTo>
                  <a:pt x="96" y="624"/>
                </a:lnTo>
                <a:lnTo>
                  <a:pt x="96" y="623"/>
                </a:lnTo>
                <a:lnTo>
                  <a:pt x="95" y="623"/>
                </a:lnTo>
                <a:lnTo>
                  <a:pt x="95" y="624"/>
                </a:lnTo>
                <a:lnTo>
                  <a:pt x="95" y="623"/>
                </a:lnTo>
                <a:lnTo>
                  <a:pt x="93" y="623"/>
                </a:lnTo>
                <a:lnTo>
                  <a:pt x="95" y="623"/>
                </a:lnTo>
                <a:lnTo>
                  <a:pt x="93" y="623"/>
                </a:lnTo>
                <a:lnTo>
                  <a:pt x="93" y="621"/>
                </a:lnTo>
                <a:lnTo>
                  <a:pt x="93" y="620"/>
                </a:lnTo>
                <a:lnTo>
                  <a:pt x="93" y="618"/>
                </a:lnTo>
                <a:lnTo>
                  <a:pt x="93" y="616"/>
                </a:lnTo>
                <a:lnTo>
                  <a:pt x="95" y="616"/>
                </a:lnTo>
                <a:lnTo>
                  <a:pt x="93" y="616"/>
                </a:lnTo>
                <a:lnTo>
                  <a:pt x="93" y="615"/>
                </a:lnTo>
                <a:lnTo>
                  <a:pt x="93" y="613"/>
                </a:lnTo>
                <a:lnTo>
                  <a:pt x="92" y="612"/>
                </a:lnTo>
                <a:lnTo>
                  <a:pt x="93" y="612"/>
                </a:lnTo>
                <a:lnTo>
                  <a:pt x="93" y="610"/>
                </a:lnTo>
                <a:lnTo>
                  <a:pt x="93" y="608"/>
                </a:lnTo>
                <a:lnTo>
                  <a:pt x="95" y="608"/>
                </a:lnTo>
                <a:lnTo>
                  <a:pt x="95" y="610"/>
                </a:lnTo>
                <a:lnTo>
                  <a:pt x="95" y="608"/>
                </a:lnTo>
                <a:lnTo>
                  <a:pt x="95" y="607"/>
                </a:lnTo>
                <a:lnTo>
                  <a:pt x="96" y="607"/>
                </a:lnTo>
                <a:lnTo>
                  <a:pt x="96" y="605"/>
                </a:lnTo>
                <a:lnTo>
                  <a:pt x="95" y="605"/>
                </a:lnTo>
                <a:lnTo>
                  <a:pt x="95" y="604"/>
                </a:lnTo>
                <a:lnTo>
                  <a:pt x="95" y="605"/>
                </a:lnTo>
                <a:lnTo>
                  <a:pt x="95" y="604"/>
                </a:lnTo>
                <a:lnTo>
                  <a:pt x="96" y="604"/>
                </a:lnTo>
                <a:lnTo>
                  <a:pt x="98" y="602"/>
                </a:lnTo>
                <a:lnTo>
                  <a:pt x="98" y="600"/>
                </a:lnTo>
                <a:lnTo>
                  <a:pt x="100" y="600"/>
                </a:lnTo>
                <a:lnTo>
                  <a:pt x="98" y="600"/>
                </a:lnTo>
                <a:lnTo>
                  <a:pt x="98" y="599"/>
                </a:lnTo>
                <a:lnTo>
                  <a:pt x="98" y="600"/>
                </a:lnTo>
                <a:lnTo>
                  <a:pt x="100" y="600"/>
                </a:lnTo>
                <a:lnTo>
                  <a:pt x="100" y="599"/>
                </a:lnTo>
                <a:lnTo>
                  <a:pt x="100" y="597"/>
                </a:lnTo>
                <a:lnTo>
                  <a:pt x="101" y="597"/>
                </a:lnTo>
                <a:lnTo>
                  <a:pt x="103" y="597"/>
                </a:lnTo>
                <a:lnTo>
                  <a:pt x="103" y="596"/>
                </a:lnTo>
                <a:lnTo>
                  <a:pt x="103" y="594"/>
                </a:lnTo>
                <a:lnTo>
                  <a:pt x="104" y="594"/>
                </a:lnTo>
                <a:lnTo>
                  <a:pt x="103" y="592"/>
                </a:lnTo>
                <a:lnTo>
                  <a:pt x="103" y="591"/>
                </a:lnTo>
                <a:lnTo>
                  <a:pt x="103" y="589"/>
                </a:lnTo>
                <a:lnTo>
                  <a:pt x="103" y="588"/>
                </a:lnTo>
                <a:lnTo>
                  <a:pt x="103" y="586"/>
                </a:lnTo>
                <a:lnTo>
                  <a:pt x="103" y="584"/>
                </a:lnTo>
                <a:lnTo>
                  <a:pt x="104" y="584"/>
                </a:lnTo>
                <a:lnTo>
                  <a:pt x="104" y="583"/>
                </a:lnTo>
                <a:lnTo>
                  <a:pt x="106" y="583"/>
                </a:lnTo>
                <a:lnTo>
                  <a:pt x="104" y="583"/>
                </a:lnTo>
                <a:lnTo>
                  <a:pt x="106" y="583"/>
                </a:lnTo>
                <a:lnTo>
                  <a:pt x="104" y="583"/>
                </a:lnTo>
                <a:lnTo>
                  <a:pt x="106" y="581"/>
                </a:lnTo>
                <a:lnTo>
                  <a:pt x="106" y="580"/>
                </a:lnTo>
                <a:lnTo>
                  <a:pt x="106" y="578"/>
                </a:lnTo>
                <a:lnTo>
                  <a:pt x="108" y="576"/>
                </a:lnTo>
                <a:lnTo>
                  <a:pt x="108" y="575"/>
                </a:lnTo>
                <a:lnTo>
                  <a:pt x="109" y="575"/>
                </a:lnTo>
                <a:lnTo>
                  <a:pt x="111" y="575"/>
                </a:lnTo>
                <a:lnTo>
                  <a:pt x="111" y="573"/>
                </a:lnTo>
                <a:lnTo>
                  <a:pt x="112" y="573"/>
                </a:lnTo>
                <a:lnTo>
                  <a:pt x="112" y="572"/>
                </a:lnTo>
                <a:lnTo>
                  <a:pt x="114" y="572"/>
                </a:lnTo>
                <a:lnTo>
                  <a:pt x="114" y="570"/>
                </a:lnTo>
                <a:lnTo>
                  <a:pt x="114" y="572"/>
                </a:lnTo>
                <a:lnTo>
                  <a:pt x="114" y="570"/>
                </a:lnTo>
                <a:lnTo>
                  <a:pt x="116" y="568"/>
                </a:lnTo>
                <a:lnTo>
                  <a:pt x="114" y="568"/>
                </a:lnTo>
                <a:lnTo>
                  <a:pt x="114" y="570"/>
                </a:lnTo>
                <a:lnTo>
                  <a:pt x="114" y="568"/>
                </a:lnTo>
                <a:lnTo>
                  <a:pt x="116" y="568"/>
                </a:lnTo>
                <a:lnTo>
                  <a:pt x="114" y="568"/>
                </a:lnTo>
                <a:lnTo>
                  <a:pt x="116" y="567"/>
                </a:lnTo>
                <a:lnTo>
                  <a:pt x="116" y="568"/>
                </a:lnTo>
                <a:lnTo>
                  <a:pt x="117" y="568"/>
                </a:lnTo>
                <a:lnTo>
                  <a:pt x="117" y="570"/>
                </a:lnTo>
                <a:lnTo>
                  <a:pt x="117" y="572"/>
                </a:lnTo>
                <a:lnTo>
                  <a:pt x="119" y="572"/>
                </a:lnTo>
                <a:lnTo>
                  <a:pt x="119" y="573"/>
                </a:lnTo>
                <a:lnTo>
                  <a:pt x="120" y="573"/>
                </a:lnTo>
                <a:lnTo>
                  <a:pt x="120" y="572"/>
                </a:lnTo>
                <a:lnTo>
                  <a:pt x="119" y="572"/>
                </a:lnTo>
                <a:lnTo>
                  <a:pt x="119" y="570"/>
                </a:lnTo>
                <a:lnTo>
                  <a:pt x="119" y="568"/>
                </a:lnTo>
                <a:lnTo>
                  <a:pt x="117" y="568"/>
                </a:lnTo>
                <a:lnTo>
                  <a:pt x="117" y="567"/>
                </a:lnTo>
                <a:lnTo>
                  <a:pt x="119" y="567"/>
                </a:lnTo>
                <a:lnTo>
                  <a:pt x="119" y="565"/>
                </a:lnTo>
                <a:lnTo>
                  <a:pt x="117" y="565"/>
                </a:lnTo>
                <a:lnTo>
                  <a:pt x="117" y="564"/>
                </a:lnTo>
                <a:lnTo>
                  <a:pt x="117" y="562"/>
                </a:lnTo>
                <a:lnTo>
                  <a:pt x="117" y="564"/>
                </a:lnTo>
                <a:lnTo>
                  <a:pt x="119" y="564"/>
                </a:lnTo>
                <a:lnTo>
                  <a:pt x="119" y="565"/>
                </a:lnTo>
                <a:lnTo>
                  <a:pt x="120" y="565"/>
                </a:lnTo>
                <a:lnTo>
                  <a:pt x="122" y="565"/>
                </a:lnTo>
                <a:lnTo>
                  <a:pt x="122" y="567"/>
                </a:lnTo>
                <a:lnTo>
                  <a:pt x="124" y="567"/>
                </a:lnTo>
                <a:lnTo>
                  <a:pt x="124" y="568"/>
                </a:lnTo>
                <a:lnTo>
                  <a:pt x="124" y="570"/>
                </a:lnTo>
                <a:lnTo>
                  <a:pt x="122" y="570"/>
                </a:lnTo>
                <a:lnTo>
                  <a:pt x="124" y="570"/>
                </a:lnTo>
                <a:lnTo>
                  <a:pt x="124" y="572"/>
                </a:lnTo>
                <a:lnTo>
                  <a:pt x="124" y="573"/>
                </a:lnTo>
                <a:lnTo>
                  <a:pt x="124" y="575"/>
                </a:lnTo>
                <a:lnTo>
                  <a:pt x="124" y="573"/>
                </a:lnTo>
                <a:lnTo>
                  <a:pt x="124" y="575"/>
                </a:lnTo>
                <a:lnTo>
                  <a:pt x="125" y="575"/>
                </a:lnTo>
                <a:lnTo>
                  <a:pt x="125" y="573"/>
                </a:lnTo>
                <a:lnTo>
                  <a:pt x="127" y="573"/>
                </a:lnTo>
                <a:lnTo>
                  <a:pt x="127" y="572"/>
                </a:lnTo>
                <a:lnTo>
                  <a:pt x="125" y="572"/>
                </a:lnTo>
                <a:lnTo>
                  <a:pt x="127" y="572"/>
                </a:lnTo>
                <a:lnTo>
                  <a:pt x="125" y="572"/>
                </a:lnTo>
                <a:lnTo>
                  <a:pt x="127" y="572"/>
                </a:lnTo>
                <a:lnTo>
                  <a:pt x="128" y="572"/>
                </a:lnTo>
                <a:lnTo>
                  <a:pt x="128" y="573"/>
                </a:lnTo>
                <a:lnTo>
                  <a:pt x="130" y="573"/>
                </a:lnTo>
                <a:lnTo>
                  <a:pt x="130" y="575"/>
                </a:lnTo>
                <a:lnTo>
                  <a:pt x="130" y="576"/>
                </a:lnTo>
                <a:lnTo>
                  <a:pt x="130" y="575"/>
                </a:lnTo>
                <a:lnTo>
                  <a:pt x="132" y="575"/>
                </a:lnTo>
                <a:lnTo>
                  <a:pt x="130" y="575"/>
                </a:lnTo>
                <a:lnTo>
                  <a:pt x="130" y="573"/>
                </a:lnTo>
                <a:lnTo>
                  <a:pt x="130" y="572"/>
                </a:lnTo>
                <a:lnTo>
                  <a:pt x="128" y="572"/>
                </a:lnTo>
                <a:lnTo>
                  <a:pt x="128" y="570"/>
                </a:lnTo>
                <a:lnTo>
                  <a:pt x="130" y="570"/>
                </a:lnTo>
                <a:lnTo>
                  <a:pt x="132" y="572"/>
                </a:lnTo>
                <a:lnTo>
                  <a:pt x="130" y="572"/>
                </a:lnTo>
                <a:lnTo>
                  <a:pt x="132" y="572"/>
                </a:lnTo>
                <a:lnTo>
                  <a:pt x="132" y="573"/>
                </a:lnTo>
                <a:lnTo>
                  <a:pt x="133" y="573"/>
                </a:lnTo>
                <a:lnTo>
                  <a:pt x="133" y="572"/>
                </a:lnTo>
                <a:lnTo>
                  <a:pt x="132" y="572"/>
                </a:lnTo>
                <a:lnTo>
                  <a:pt x="133" y="572"/>
                </a:lnTo>
                <a:lnTo>
                  <a:pt x="133" y="570"/>
                </a:lnTo>
                <a:lnTo>
                  <a:pt x="133" y="572"/>
                </a:lnTo>
                <a:lnTo>
                  <a:pt x="135" y="572"/>
                </a:lnTo>
                <a:lnTo>
                  <a:pt x="133" y="570"/>
                </a:lnTo>
                <a:lnTo>
                  <a:pt x="132" y="568"/>
                </a:lnTo>
                <a:lnTo>
                  <a:pt x="130" y="568"/>
                </a:lnTo>
                <a:lnTo>
                  <a:pt x="132" y="568"/>
                </a:lnTo>
                <a:lnTo>
                  <a:pt x="133" y="568"/>
                </a:lnTo>
                <a:lnTo>
                  <a:pt x="133" y="570"/>
                </a:lnTo>
                <a:lnTo>
                  <a:pt x="135" y="570"/>
                </a:lnTo>
                <a:lnTo>
                  <a:pt x="133" y="570"/>
                </a:lnTo>
                <a:lnTo>
                  <a:pt x="135" y="570"/>
                </a:lnTo>
                <a:lnTo>
                  <a:pt x="135" y="568"/>
                </a:lnTo>
                <a:lnTo>
                  <a:pt x="133" y="568"/>
                </a:lnTo>
                <a:lnTo>
                  <a:pt x="135" y="568"/>
                </a:lnTo>
                <a:lnTo>
                  <a:pt x="133" y="568"/>
                </a:lnTo>
                <a:lnTo>
                  <a:pt x="135" y="568"/>
                </a:lnTo>
                <a:lnTo>
                  <a:pt x="133" y="568"/>
                </a:lnTo>
                <a:lnTo>
                  <a:pt x="135" y="568"/>
                </a:lnTo>
                <a:lnTo>
                  <a:pt x="135" y="567"/>
                </a:lnTo>
                <a:lnTo>
                  <a:pt x="135" y="568"/>
                </a:lnTo>
                <a:lnTo>
                  <a:pt x="135" y="567"/>
                </a:lnTo>
                <a:lnTo>
                  <a:pt x="136" y="567"/>
                </a:lnTo>
                <a:lnTo>
                  <a:pt x="138" y="567"/>
                </a:lnTo>
                <a:lnTo>
                  <a:pt x="140" y="567"/>
                </a:lnTo>
                <a:lnTo>
                  <a:pt x="140" y="568"/>
                </a:lnTo>
                <a:lnTo>
                  <a:pt x="141" y="568"/>
                </a:lnTo>
                <a:lnTo>
                  <a:pt x="141" y="567"/>
                </a:lnTo>
                <a:lnTo>
                  <a:pt x="143" y="567"/>
                </a:lnTo>
                <a:lnTo>
                  <a:pt x="144" y="567"/>
                </a:lnTo>
                <a:lnTo>
                  <a:pt x="144" y="568"/>
                </a:lnTo>
                <a:lnTo>
                  <a:pt x="146" y="568"/>
                </a:lnTo>
                <a:lnTo>
                  <a:pt x="146" y="567"/>
                </a:lnTo>
                <a:lnTo>
                  <a:pt x="144" y="567"/>
                </a:lnTo>
                <a:lnTo>
                  <a:pt x="144" y="565"/>
                </a:lnTo>
                <a:lnTo>
                  <a:pt x="143" y="565"/>
                </a:lnTo>
                <a:lnTo>
                  <a:pt x="144" y="565"/>
                </a:lnTo>
                <a:lnTo>
                  <a:pt x="144" y="564"/>
                </a:lnTo>
                <a:lnTo>
                  <a:pt x="144" y="562"/>
                </a:lnTo>
                <a:lnTo>
                  <a:pt x="146" y="562"/>
                </a:lnTo>
                <a:lnTo>
                  <a:pt x="148" y="562"/>
                </a:lnTo>
                <a:lnTo>
                  <a:pt x="149" y="562"/>
                </a:lnTo>
                <a:lnTo>
                  <a:pt x="151" y="562"/>
                </a:lnTo>
                <a:close/>
                <a:moveTo>
                  <a:pt x="60" y="560"/>
                </a:moveTo>
                <a:lnTo>
                  <a:pt x="60" y="562"/>
                </a:lnTo>
                <a:lnTo>
                  <a:pt x="60" y="564"/>
                </a:lnTo>
                <a:lnTo>
                  <a:pt x="61" y="564"/>
                </a:lnTo>
                <a:lnTo>
                  <a:pt x="61" y="565"/>
                </a:lnTo>
                <a:lnTo>
                  <a:pt x="61" y="567"/>
                </a:lnTo>
                <a:lnTo>
                  <a:pt x="60" y="567"/>
                </a:lnTo>
                <a:lnTo>
                  <a:pt x="58" y="567"/>
                </a:lnTo>
                <a:lnTo>
                  <a:pt x="58" y="565"/>
                </a:lnTo>
                <a:lnTo>
                  <a:pt x="58" y="564"/>
                </a:lnTo>
                <a:lnTo>
                  <a:pt x="58" y="562"/>
                </a:lnTo>
                <a:lnTo>
                  <a:pt x="60" y="562"/>
                </a:lnTo>
                <a:lnTo>
                  <a:pt x="60" y="560"/>
                </a:lnTo>
                <a:lnTo>
                  <a:pt x="58" y="560"/>
                </a:lnTo>
                <a:lnTo>
                  <a:pt x="60" y="560"/>
                </a:lnTo>
                <a:close/>
                <a:moveTo>
                  <a:pt x="52" y="560"/>
                </a:moveTo>
                <a:lnTo>
                  <a:pt x="52" y="562"/>
                </a:lnTo>
                <a:lnTo>
                  <a:pt x="50" y="562"/>
                </a:lnTo>
                <a:lnTo>
                  <a:pt x="52" y="560"/>
                </a:lnTo>
                <a:close/>
                <a:moveTo>
                  <a:pt x="26" y="560"/>
                </a:moveTo>
                <a:lnTo>
                  <a:pt x="24" y="560"/>
                </a:lnTo>
                <a:lnTo>
                  <a:pt x="26" y="560"/>
                </a:lnTo>
                <a:close/>
                <a:moveTo>
                  <a:pt x="56" y="559"/>
                </a:moveTo>
                <a:lnTo>
                  <a:pt x="56" y="560"/>
                </a:lnTo>
                <a:lnTo>
                  <a:pt x="55" y="560"/>
                </a:lnTo>
                <a:lnTo>
                  <a:pt x="56" y="560"/>
                </a:lnTo>
                <a:lnTo>
                  <a:pt x="55" y="560"/>
                </a:lnTo>
                <a:lnTo>
                  <a:pt x="56" y="559"/>
                </a:lnTo>
                <a:close/>
                <a:moveTo>
                  <a:pt x="61" y="562"/>
                </a:moveTo>
                <a:lnTo>
                  <a:pt x="61" y="564"/>
                </a:lnTo>
                <a:lnTo>
                  <a:pt x="60" y="562"/>
                </a:lnTo>
                <a:lnTo>
                  <a:pt x="61" y="562"/>
                </a:lnTo>
                <a:lnTo>
                  <a:pt x="60" y="562"/>
                </a:lnTo>
                <a:lnTo>
                  <a:pt x="60" y="560"/>
                </a:lnTo>
                <a:lnTo>
                  <a:pt x="61" y="560"/>
                </a:lnTo>
                <a:lnTo>
                  <a:pt x="60" y="559"/>
                </a:lnTo>
                <a:lnTo>
                  <a:pt x="61" y="559"/>
                </a:lnTo>
                <a:lnTo>
                  <a:pt x="61" y="560"/>
                </a:lnTo>
                <a:lnTo>
                  <a:pt x="61" y="562"/>
                </a:lnTo>
                <a:close/>
                <a:moveTo>
                  <a:pt x="53" y="559"/>
                </a:moveTo>
                <a:lnTo>
                  <a:pt x="53" y="560"/>
                </a:lnTo>
                <a:lnTo>
                  <a:pt x="52" y="560"/>
                </a:lnTo>
                <a:lnTo>
                  <a:pt x="52" y="559"/>
                </a:lnTo>
                <a:lnTo>
                  <a:pt x="53" y="559"/>
                </a:lnTo>
                <a:lnTo>
                  <a:pt x="52" y="559"/>
                </a:lnTo>
                <a:lnTo>
                  <a:pt x="52" y="560"/>
                </a:lnTo>
                <a:lnTo>
                  <a:pt x="52" y="559"/>
                </a:lnTo>
                <a:lnTo>
                  <a:pt x="53" y="559"/>
                </a:lnTo>
                <a:lnTo>
                  <a:pt x="53" y="557"/>
                </a:lnTo>
                <a:lnTo>
                  <a:pt x="53" y="559"/>
                </a:lnTo>
                <a:close/>
                <a:moveTo>
                  <a:pt x="48" y="557"/>
                </a:moveTo>
                <a:lnTo>
                  <a:pt x="50" y="557"/>
                </a:lnTo>
                <a:lnTo>
                  <a:pt x="50" y="559"/>
                </a:lnTo>
                <a:lnTo>
                  <a:pt x="48" y="559"/>
                </a:lnTo>
                <a:lnTo>
                  <a:pt x="48" y="557"/>
                </a:lnTo>
                <a:close/>
                <a:moveTo>
                  <a:pt x="56" y="557"/>
                </a:moveTo>
                <a:lnTo>
                  <a:pt x="58" y="557"/>
                </a:lnTo>
                <a:lnTo>
                  <a:pt x="58" y="559"/>
                </a:lnTo>
                <a:lnTo>
                  <a:pt x="56" y="559"/>
                </a:lnTo>
                <a:lnTo>
                  <a:pt x="56" y="557"/>
                </a:lnTo>
                <a:close/>
                <a:moveTo>
                  <a:pt x="52" y="559"/>
                </a:moveTo>
                <a:lnTo>
                  <a:pt x="52" y="557"/>
                </a:lnTo>
                <a:lnTo>
                  <a:pt x="53" y="557"/>
                </a:lnTo>
                <a:lnTo>
                  <a:pt x="52" y="557"/>
                </a:lnTo>
                <a:lnTo>
                  <a:pt x="52" y="559"/>
                </a:lnTo>
                <a:close/>
                <a:moveTo>
                  <a:pt x="56" y="556"/>
                </a:moveTo>
                <a:lnTo>
                  <a:pt x="56" y="557"/>
                </a:lnTo>
                <a:lnTo>
                  <a:pt x="56" y="559"/>
                </a:lnTo>
                <a:lnTo>
                  <a:pt x="55" y="559"/>
                </a:lnTo>
                <a:lnTo>
                  <a:pt x="55" y="557"/>
                </a:lnTo>
                <a:lnTo>
                  <a:pt x="56" y="557"/>
                </a:lnTo>
                <a:lnTo>
                  <a:pt x="56" y="556"/>
                </a:lnTo>
                <a:lnTo>
                  <a:pt x="55" y="556"/>
                </a:lnTo>
                <a:lnTo>
                  <a:pt x="56" y="556"/>
                </a:lnTo>
                <a:close/>
                <a:moveTo>
                  <a:pt x="76" y="554"/>
                </a:moveTo>
                <a:lnTo>
                  <a:pt x="76" y="556"/>
                </a:lnTo>
                <a:lnTo>
                  <a:pt x="76" y="554"/>
                </a:lnTo>
                <a:lnTo>
                  <a:pt x="77" y="554"/>
                </a:lnTo>
                <a:lnTo>
                  <a:pt x="77" y="556"/>
                </a:lnTo>
                <a:lnTo>
                  <a:pt x="76" y="556"/>
                </a:lnTo>
                <a:lnTo>
                  <a:pt x="76" y="557"/>
                </a:lnTo>
                <a:lnTo>
                  <a:pt x="77" y="557"/>
                </a:lnTo>
                <a:lnTo>
                  <a:pt x="77" y="556"/>
                </a:lnTo>
                <a:lnTo>
                  <a:pt x="77" y="557"/>
                </a:lnTo>
                <a:lnTo>
                  <a:pt x="77" y="556"/>
                </a:lnTo>
                <a:lnTo>
                  <a:pt x="79" y="556"/>
                </a:lnTo>
                <a:lnTo>
                  <a:pt x="79" y="557"/>
                </a:lnTo>
                <a:lnTo>
                  <a:pt x="79" y="559"/>
                </a:lnTo>
                <a:lnTo>
                  <a:pt x="79" y="560"/>
                </a:lnTo>
                <a:lnTo>
                  <a:pt x="77" y="560"/>
                </a:lnTo>
                <a:lnTo>
                  <a:pt x="77" y="562"/>
                </a:lnTo>
                <a:lnTo>
                  <a:pt x="76" y="562"/>
                </a:lnTo>
                <a:lnTo>
                  <a:pt x="76" y="564"/>
                </a:lnTo>
                <a:lnTo>
                  <a:pt x="77" y="564"/>
                </a:lnTo>
                <a:lnTo>
                  <a:pt x="77" y="565"/>
                </a:lnTo>
                <a:lnTo>
                  <a:pt x="77" y="567"/>
                </a:lnTo>
                <a:lnTo>
                  <a:pt x="76" y="567"/>
                </a:lnTo>
                <a:lnTo>
                  <a:pt x="76" y="565"/>
                </a:lnTo>
                <a:lnTo>
                  <a:pt x="76" y="567"/>
                </a:lnTo>
                <a:lnTo>
                  <a:pt x="76" y="568"/>
                </a:lnTo>
                <a:lnTo>
                  <a:pt x="74" y="568"/>
                </a:lnTo>
                <a:lnTo>
                  <a:pt x="72" y="568"/>
                </a:lnTo>
                <a:lnTo>
                  <a:pt x="74" y="568"/>
                </a:lnTo>
                <a:lnTo>
                  <a:pt x="72" y="568"/>
                </a:lnTo>
                <a:lnTo>
                  <a:pt x="72" y="567"/>
                </a:lnTo>
                <a:lnTo>
                  <a:pt x="72" y="565"/>
                </a:lnTo>
                <a:lnTo>
                  <a:pt x="71" y="565"/>
                </a:lnTo>
                <a:lnTo>
                  <a:pt x="71" y="564"/>
                </a:lnTo>
                <a:lnTo>
                  <a:pt x="71" y="565"/>
                </a:lnTo>
                <a:lnTo>
                  <a:pt x="69" y="565"/>
                </a:lnTo>
                <a:lnTo>
                  <a:pt x="68" y="565"/>
                </a:lnTo>
                <a:lnTo>
                  <a:pt x="68" y="564"/>
                </a:lnTo>
                <a:lnTo>
                  <a:pt x="68" y="562"/>
                </a:lnTo>
                <a:lnTo>
                  <a:pt x="66" y="562"/>
                </a:lnTo>
                <a:lnTo>
                  <a:pt x="68" y="562"/>
                </a:lnTo>
                <a:lnTo>
                  <a:pt x="66" y="562"/>
                </a:lnTo>
                <a:lnTo>
                  <a:pt x="66" y="560"/>
                </a:lnTo>
                <a:lnTo>
                  <a:pt x="66" y="559"/>
                </a:lnTo>
                <a:lnTo>
                  <a:pt x="66" y="557"/>
                </a:lnTo>
                <a:lnTo>
                  <a:pt x="66" y="556"/>
                </a:lnTo>
                <a:lnTo>
                  <a:pt x="66" y="554"/>
                </a:lnTo>
                <a:lnTo>
                  <a:pt x="66" y="556"/>
                </a:lnTo>
                <a:lnTo>
                  <a:pt x="66" y="554"/>
                </a:lnTo>
                <a:lnTo>
                  <a:pt x="66" y="556"/>
                </a:lnTo>
                <a:lnTo>
                  <a:pt x="66" y="554"/>
                </a:lnTo>
                <a:lnTo>
                  <a:pt x="68" y="556"/>
                </a:lnTo>
                <a:lnTo>
                  <a:pt x="68" y="557"/>
                </a:lnTo>
                <a:lnTo>
                  <a:pt x="69" y="557"/>
                </a:lnTo>
                <a:lnTo>
                  <a:pt x="69" y="559"/>
                </a:lnTo>
                <a:lnTo>
                  <a:pt x="69" y="560"/>
                </a:lnTo>
                <a:lnTo>
                  <a:pt x="69" y="562"/>
                </a:lnTo>
                <a:lnTo>
                  <a:pt x="71" y="562"/>
                </a:lnTo>
                <a:lnTo>
                  <a:pt x="71" y="560"/>
                </a:lnTo>
                <a:lnTo>
                  <a:pt x="72" y="562"/>
                </a:lnTo>
                <a:lnTo>
                  <a:pt x="72" y="560"/>
                </a:lnTo>
                <a:lnTo>
                  <a:pt x="71" y="560"/>
                </a:lnTo>
                <a:lnTo>
                  <a:pt x="72" y="559"/>
                </a:lnTo>
                <a:lnTo>
                  <a:pt x="71" y="559"/>
                </a:lnTo>
                <a:lnTo>
                  <a:pt x="71" y="557"/>
                </a:lnTo>
                <a:lnTo>
                  <a:pt x="72" y="557"/>
                </a:lnTo>
                <a:lnTo>
                  <a:pt x="72" y="559"/>
                </a:lnTo>
                <a:lnTo>
                  <a:pt x="72" y="557"/>
                </a:lnTo>
                <a:lnTo>
                  <a:pt x="74" y="557"/>
                </a:lnTo>
                <a:lnTo>
                  <a:pt x="74" y="556"/>
                </a:lnTo>
                <a:lnTo>
                  <a:pt x="76" y="556"/>
                </a:lnTo>
                <a:lnTo>
                  <a:pt x="76" y="554"/>
                </a:lnTo>
                <a:lnTo>
                  <a:pt x="74" y="554"/>
                </a:lnTo>
                <a:lnTo>
                  <a:pt x="76" y="554"/>
                </a:lnTo>
                <a:close/>
                <a:moveTo>
                  <a:pt x="42" y="554"/>
                </a:moveTo>
                <a:lnTo>
                  <a:pt x="42" y="552"/>
                </a:lnTo>
                <a:lnTo>
                  <a:pt x="42" y="554"/>
                </a:lnTo>
                <a:close/>
                <a:moveTo>
                  <a:pt x="55" y="554"/>
                </a:moveTo>
                <a:lnTo>
                  <a:pt x="53" y="554"/>
                </a:lnTo>
                <a:lnTo>
                  <a:pt x="53" y="552"/>
                </a:lnTo>
                <a:lnTo>
                  <a:pt x="53" y="554"/>
                </a:lnTo>
                <a:lnTo>
                  <a:pt x="55" y="554"/>
                </a:lnTo>
                <a:close/>
                <a:moveTo>
                  <a:pt x="69" y="552"/>
                </a:moveTo>
                <a:lnTo>
                  <a:pt x="69" y="554"/>
                </a:lnTo>
                <a:lnTo>
                  <a:pt x="68" y="554"/>
                </a:lnTo>
                <a:lnTo>
                  <a:pt x="68" y="556"/>
                </a:lnTo>
                <a:lnTo>
                  <a:pt x="68" y="554"/>
                </a:lnTo>
                <a:lnTo>
                  <a:pt x="68" y="552"/>
                </a:lnTo>
                <a:lnTo>
                  <a:pt x="69" y="552"/>
                </a:lnTo>
                <a:lnTo>
                  <a:pt x="68" y="552"/>
                </a:lnTo>
                <a:lnTo>
                  <a:pt x="69" y="552"/>
                </a:lnTo>
                <a:close/>
                <a:moveTo>
                  <a:pt x="68" y="551"/>
                </a:moveTo>
                <a:lnTo>
                  <a:pt x="68" y="552"/>
                </a:lnTo>
                <a:lnTo>
                  <a:pt x="68" y="554"/>
                </a:lnTo>
                <a:lnTo>
                  <a:pt x="68" y="552"/>
                </a:lnTo>
                <a:lnTo>
                  <a:pt x="68" y="551"/>
                </a:lnTo>
                <a:lnTo>
                  <a:pt x="68" y="552"/>
                </a:lnTo>
                <a:lnTo>
                  <a:pt x="66" y="552"/>
                </a:lnTo>
                <a:lnTo>
                  <a:pt x="66" y="551"/>
                </a:lnTo>
                <a:lnTo>
                  <a:pt x="68" y="551"/>
                </a:lnTo>
                <a:close/>
                <a:moveTo>
                  <a:pt x="55" y="551"/>
                </a:moveTo>
                <a:lnTo>
                  <a:pt x="53" y="551"/>
                </a:lnTo>
                <a:lnTo>
                  <a:pt x="53" y="552"/>
                </a:lnTo>
                <a:lnTo>
                  <a:pt x="53" y="551"/>
                </a:lnTo>
                <a:lnTo>
                  <a:pt x="53" y="549"/>
                </a:lnTo>
                <a:lnTo>
                  <a:pt x="55" y="549"/>
                </a:lnTo>
                <a:lnTo>
                  <a:pt x="55" y="551"/>
                </a:lnTo>
                <a:close/>
                <a:moveTo>
                  <a:pt x="42" y="551"/>
                </a:moveTo>
                <a:lnTo>
                  <a:pt x="42" y="549"/>
                </a:lnTo>
                <a:lnTo>
                  <a:pt x="44" y="549"/>
                </a:lnTo>
                <a:lnTo>
                  <a:pt x="42" y="549"/>
                </a:lnTo>
                <a:lnTo>
                  <a:pt x="42" y="551"/>
                </a:lnTo>
                <a:close/>
                <a:moveTo>
                  <a:pt x="40" y="549"/>
                </a:moveTo>
                <a:lnTo>
                  <a:pt x="42" y="549"/>
                </a:lnTo>
                <a:lnTo>
                  <a:pt x="40" y="549"/>
                </a:lnTo>
                <a:close/>
                <a:moveTo>
                  <a:pt x="69" y="549"/>
                </a:moveTo>
                <a:lnTo>
                  <a:pt x="71" y="549"/>
                </a:lnTo>
                <a:lnTo>
                  <a:pt x="71" y="551"/>
                </a:lnTo>
                <a:lnTo>
                  <a:pt x="71" y="552"/>
                </a:lnTo>
                <a:lnTo>
                  <a:pt x="69" y="552"/>
                </a:lnTo>
                <a:lnTo>
                  <a:pt x="69" y="551"/>
                </a:lnTo>
                <a:lnTo>
                  <a:pt x="68" y="551"/>
                </a:lnTo>
                <a:lnTo>
                  <a:pt x="68" y="549"/>
                </a:lnTo>
                <a:lnTo>
                  <a:pt x="69" y="549"/>
                </a:lnTo>
                <a:close/>
                <a:moveTo>
                  <a:pt x="44" y="548"/>
                </a:moveTo>
                <a:lnTo>
                  <a:pt x="42" y="548"/>
                </a:lnTo>
                <a:lnTo>
                  <a:pt x="44" y="548"/>
                </a:lnTo>
                <a:lnTo>
                  <a:pt x="42" y="549"/>
                </a:lnTo>
                <a:lnTo>
                  <a:pt x="42" y="548"/>
                </a:lnTo>
                <a:lnTo>
                  <a:pt x="44" y="548"/>
                </a:lnTo>
                <a:close/>
                <a:moveTo>
                  <a:pt x="40" y="548"/>
                </a:moveTo>
                <a:lnTo>
                  <a:pt x="40" y="546"/>
                </a:lnTo>
                <a:lnTo>
                  <a:pt x="42" y="546"/>
                </a:lnTo>
                <a:lnTo>
                  <a:pt x="42" y="548"/>
                </a:lnTo>
                <a:lnTo>
                  <a:pt x="40" y="548"/>
                </a:lnTo>
                <a:close/>
                <a:moveTo>
                  <a:pt x="183" y="546"/>
                </a:moveTo>
                <a:lnTo>
                  <a:pt x="183" y="548"/>
                </a:lnTo>
                <a:lnTo>
                  <a:pt x="181" y="548"/>
                </a:lnTo>
                <a:lnTo>
                  <a:pt x="183" y="548"/>
                </a:lnTo>
                <a:lnTo>
                  <a:pt x="183" y="546"/>
                </a:lnTo>
                <a:close/>
                <a:moveTo>
                  <a:pt x="72" y="546"/>
                </a:moveTo>
                <a:lnTo>
                  <a:pt x="71" y="546"/>
                </a:lnTo>
                <a:lnTo>
                  <a:pt x="71" y="548"/>
                </a:lnTo>
                <a:lnTo>
                  <a:pt x="71" y="546"/>
                </a:lnTo>
                <a:lnTo>
                  <a:pt x="71" y="548"/>
                </a:lnTo>
                <a:lnTo>
                  <a:pt x="71" y="546"/>
                </a:lnTo>
                <a:lnTo>
                  <a:pt x="72" y="546"/>
                </a:lnTo>
                <a:close/>
                <a:moveTo>
                  <a:pt x="188" y="546"/>
                </a:moveTo>
                <a:lnTo>
                  <a:pt x="189" y="546"/>
                </a:lnTo>
                <a:lnTo>
                  <a:pt x="191" y="546"/>
                </a:lnTo>
                <a:lnTo>
                  <a:pt x="191" y="548"/>
                </a:lnTo>
                <a:lnTo>
                  <a:pt x="189" y="548"/>
                </a:lnTo>
                <a:lnTo>
                  <a:pt x="189" y="549"/>
                </a:lnTo>
                <a:lnTo>
                  <a:pt x="189" y="548"/>
                </a:lnTo>
                <a:lnTo>
                  <a:pt x="189" y="549"/>
                </a:lnTo>
                <a:lnTo>
                  <a:pt x="188" y="548"/>
                </a:lnTo>
                <a:lnTo>
                  <a:pt x="188" y="549"/>
                </a:lnTo>
                <a:lnTo>
                  <a:pt x="188" y="548"/>
                </a:lnTo>
                <a:lnTo>
                  <a:pt x="186" y="549"/>
                </a:lnTo>
                <a:lnTo>
                  <a:pt x="184" y="549"/>
                </a:lnTo>
                <a:lnTo>
                  <a:pt x="184" y="548"/>
                </a:lnTo>
                <a:lnTo>
                  <a:pt x="186" y="548"/>
                </a:lnTo>
                <a:lnTo>
                  <a:pt x="186" y="546"/>
                </a:lnTo>
                <a:lnTo>
                  <a:pt x="188" y="546"/>
                </a:lnTo>
                <a:lnTo>
                  <a:pt x="188" y="544"/>
                </a:lnTo>
                <a:lnTo>
                  <a:pt x="188" y="546"/>
                </a:lnTo>
                <a:close/>
                <a:moveTo>
                  <a:pt x="28" y="544"/>
                </a:moveTo>
                <a:lnTo>
                  <a:pt x="29" y="544"/>
                </a:lnTo>
                <a:lnTo>
                  <a:pt x="29" y="546"/>
                </a:lnTo>
                <a:lnTo>
                  <a:pt x="29" y="548"/>
                </a:lnTo>
                <a:lnTo>
                  <a:pt x="29" y="546"/>
                </a:lnTo>
                <a:lnTo>
                  <a:pt x="28" y="546"/>
                </a:lnTo>
                <a:lnTo>
                  <a:pt x="28" y="544"/>
                </a:lnTo>
                <a:close/>
                <a:moveTo>
                  <a:pt x="32" y="544"/>
                </a:moveTo>
                <a:lnTo>
                  <a:pt x="32" y="546"/>
                </a:lnTo>
                <a:lnTo>
                  <a:pt x="31" y="546"/>
                </a:lnTo>
                <a:lnTo>
                  <a:pt x="31" y="544"/>
                </a:lnTo>
                <a:lnTo>
                  <a:pt x="32" y="544"/>
                </a:lnTo>
                <a:close/>
                <a:moveTo>
                  <a:pt x="31" y="543"/>
                </a:moveTo>
                <a:lnTo>
                  <a:pt x="32" y="543"/>
                </a:lnTo>
                <a:lnTo>
                  <a:pt x="32" y="544"/>
                </a:lnTo>
                <a:lnTo>
                  <a:pt x="31" y="544"/>
                </a:lnTo>
                <a:lnTo>
                  <a:pt x="31" y="543"/>
                </a:lnTo>
                <a:close/>
                <a:moveTo>
                  <a:pt x="18" y="543"/>
                </a:moveTo>
                <a:lnTo>
                  <a:pt x="18" y="544"/>
                </a:lnTo>
                <a:lnTo>
                  <a:pt x="16" y="544"/>
                </a:lnTo>
                <a:lnTo>
                  <a:pt x="18" y="544"/>
                </a:lnTo>
                <a:lnTo>
                  <a:pt x="16" y="544"/>
                </a:lnTo>
                <a:lnTo>
                  <a:pt x="16" y="543"/>
                </a:lnTo>
                <a:lnTo>
                  <a:pt x="18" y="543"/>
                </a:lnTo>
                <a:close/>
                <a:moveTo>
                  <a:pt x="61" y="543"/>
                </a:moveTo>
                <a:lnTo>
                  <a:pt x="61" y="544"/>
                </a:lnTo>
                <a:lnTo>
                  <a:pt x="60" y="544"/>
                </a:lnTo>
                <a:lnTo>
                  <a:pt x="60" y="543"/>
                </a:lnTo>
                <a:lnTo>
                  <a:pt x="61" y="543"/>
                </a:lnTo>
                <a:close/>
                <a:moveTo>
                  <a:pt x="64" y="543"/>
                </a:moveTo>
                <a:lnTo>
                  <a:pt x="64" y="541"/>
                </a:lnTo>
                <a:lnTo>
                  <a:pt x="66" y="541"/>
                </a:lnTo>
                <a:lnTo>
                  <a:pt x="66" y="543"/>
                </a:lnTo>
                <a:lnTo>
                  <a:pt x="64" y="543"/>
                </a:lnTo>
                <a:close/>
                <a:moveTo>
                  <a:pt x="68" y="543"/>
                </a:moveTo>
                <a:lnTo>
                  <a:pt x="68" y="544"/>
                </a:lnTo>
                <a:lnTo>
                  <a:pt x="66" y="544"/>
                </a:lnTo>
                <a:lnTo>
                  <a:pt x="66" y="543"/>
                </a:lnTo>
                <a:lnTo>
                  <a:pt x="68" y="541"/>
                </a:lnTo>
                <a:lnTo>
                  <a:pt x="68" y="543"/>
                </a:lnTo>
                <a:close/>
                <a:moveTo>
                  <a:pt x="28" y="541"/>
                </a:moveTo>
                <a:lnTo>
                  <a:pt x="29" y="541"/>
                </a:lnTo>
                <a:lnTo>
                  <a:pt x="29" y="543"/>
                </a:lnTo>
                <a:lnTo>
                  <a:pt x="29" y="541"/>
                </a:lnTo>
                <a:lnTo>
                  <a:pt x="29" y="543"/>
                </a:lnTo>
                <a:lnTo>
                  <a:pt x="28" y="543"/>
                </a:lnTo>
                <a:lnTo>
                  <a:pt x="28" y="541"/>
                </a:lnTo>
                <a:close/>
                <a:moveTo>
                  <a:pt x="56" y="540"/>
                </a:moveTo>
                <a:lnTo>
                  <a:pt x="58" y="540"/>
                </a:lnTo>
                <a:lnTo>
                  <a:pt x="58" y="541"/>
                </a:lnTo>
                <a:lnTo>
                  <a:pt x="56" y="541"/>
                </a:lnTo>
                <a:lnTo>
                  <a:pt x="56" y="540"/>
                </a:lnTo>
                <a:close/>
                <a:moveTo>
                  <a:pt x="24" y="541"/>
                </a:moveTo>
                <a:lnTo>
                  <a:pt x="24" y="540"/>
                </a:lnTo>
                <a:lnTo>
                  <a:pt x="24" y="541"/>
                </a:lnTo>
                <a:close/>
                <a:moveTo>
                  <a:pt x="24" y="538"/>
                </a:moveTo>
                <a:lnTo>
                  <a:pt x="24" y="540"/>
                </a:lnTo>
                <a:lnTo>
                  <a:pt x="24" y="538"/>
                </a:lnTo>
                <a:lnTo>
                  <a:pt x="24" y="540"/>
                </a:lnTo>
                <a:lnTo>
                  <a:pt x="23" y="540"/>
                </a:lnTo>
                <a:lnTo>
                  <a:pt x="23" y="538"/>
                </a:lnTo>
                <a:lnTo>
                  <a:pt x="24" y="538"/>
                </a:lnTo>
                <a:close/>
                <a:moveTo>
                  <a:pt x="61" y="538"/>
                </a:moveTo>
                <a:lnTo>
                  <a:pt x="63" y="540"/>
                </a:lnTo>
                <a:lnTo>
                  <a:pt x="61" y="540"/>
                </a:lnTo>
                <a:lnTo>
                  <a:pt x="61" y="538"/>
                </a:lnTo>
                <a:close/>
                <a:moveTo>
                  <a:pt x="60" y="538"/>
                </a:moveTo>
                <a:lnTo>
                  <a:pt x="60" y="540"/>
                </a:lnTo>
                <a:lnTo>
                  <a:pt x="61" y="541"/>
                </a:lnTo>
                <a:lnTo>
                  <a:pt x="60" y="541"/>
                </a:lnTo>
                <a:lnTo>
                  <a:pt x="58" y="541"/>
                </a:lnTo>
                <a:lnTo>
                  <a:pt x="58" y="540"/>
                </a:lnTo>
                <a:lnTo>
                  <a:pt x="58" y="538"/>
                </a:lnTo>
                <a:lnTo>
                  <a:pt x="60" y="538"/>
                </a:lnTo>
                <a:close/>
                <a:moveTo>
                  <a:pt x="56" y="543"/>
                </a:moveTo>
                <a:lnTo>
                  <a:pt x="58" y="543"/>
                </a:lnTo>
                <a:lnTo>
                  <a:pt x="58" y="544"/>
                </a:lnTo>
                <a:lnTo>
                  <a:pt x="58" y="546"/>
                </a:lnTo>
                <a:lnTo>
                  <a:pt x="58" y="548"/>
                </a:lnTo>
                <a:lnTo>
                  <a:pt x="58" y="546"/>
                </a:lnTo>
                <a:lnTo>
                  <a:pt x="58" y="548"/>
                </a:lnTo>
                <a:lnTo>
                  <a:pt x="60" y="548"/>
                </a:lnTo>
                <a:lnTo>
                  <a:pt x="58" y="548"/>
                </a:lnTo>
                <a:lnTo>
                  <a:pt x="58" y="549"/>
                </a:lnTo>
                <a:lnTo>
                  <a:pt x="60" y="549"/>
                </a:lnTo>
                <a:lnTo>
                  <a:pt x="58" y="549"/>
                </a:lnTo>
                <a:lnTo>
                  <a:pt x="60" y="549"/>
                </a:lnTo>
                <a:lnTo>
                  <a:pt x="60" y="551"/>
                </a:lnTo>
                <a:lnTo>
                  <a:pt x="60" y="552"/>
                </a:lnTo>
                <a:lnTo>
                  <a:pt x="60" y="554"/>
                </a:lnTo>
                <a:lnTo>
                  <a:pt x="60" y="556"/>
                </a:lnTo>
                <a:lnTo>
                  <a:pt x="58" y="556"/>
                </a:lnTo>
                <a:lnTo>
                  <a:pt x="58" y="557"/>
                </a:lnTo>
                <a:lnTo>
                  <a:pt x="58" y="556"/>
                </a:lnTo>
                <a:lnTo>
                  <a:pt x="58" y="557"/>
                </a:lnTo>
                <a:lnTo>
                  <a:pt x="58" y="556"/>
                </a:lnTo>
                <a:lnTo>
                  <a:pt x="56" y="556"/>
                </a:lnTo>
                <a:lnTo>
                  <a:pt x="56" y="554"/>
                </a:lnTo>
                <a:lnTo>
                  <a:pt x="56" y="556"/>
                </a:lnTo>
                <a:lnTo>
                  <a:pt x="56" y="554"/>
                </a:lnTo>
                <a:lnTo>
                  <a:pt x="55" y="554"/>
                </a:lnTo>
                <a:lnTo>
                  <a:pt x="56" y="554"/>
                </a:lnTo>
                <a:lnTo>
                  <a:pt x="56" y="552"/>
                </a:lnTo>
                <a:lnTo>
                  <a:pt x="55" y="552"/>
                </a:lnTo>
                <a:lnTo>
                  <a:pt x="55" y="551"/>
                </a:lnTo>
                <a:lnTo>
                  <a:pt x="55" y="549"/>
                </a:lnTo>
                <a:lnTo>
                  <a:pt x="53" y="549"/>
                </a:lnTo>
                <a:lnTo>
                  <a:pt x="53" y="551"/>
                </a:lnTo>
                <a:lnTo>
                  <a:pt x="53" y="549"/>
                </a:lnTo>
                <a:lnTo>
                  <a:pt x="53" y="548"/>
                </a:lnTo>
                <a:lnTo>
                  <a:pt x="53" y="549"/>
                </a:lnTo>
                <a:lnTo>
                  <a:pt x="53" y="548"/>
                </a:lnTo>
                <a:lnTo>
                  <a:pt x="53" y="549"/>
                </a:lnTo>
                <a:lnTo>
                  <a:pt x="52" y="549"/>
                </a:lnTo>
                <a:lnTo>
                  <a:pt x="52" y="548"/>
                </a:lnTo>
                <a:lnTo>
                  <a:pt x="52" y="549"/>
                </a:lnTo>
                <a:lnTo>
                  <a:pt x="52" y="551"/>
                </a:lnTo>
                <a:lnTo>
                  <a:pt x="50" y="551"/>
                </a:lnTo>
                <a:lnTo>
                  <a:pt x="50" y="552"/>
                </a:lnTo>
                <a:lnTo>
                  <a:pt x="50" y="551"/>
                </a:lnTo>
                <a:lnTo>
                  <a:pt x="52" y="551"/>
                </a:lnTo>
                <a:lnTo>
                  <a:pt x="52" y="552"/>
                </a:lnTo>
                <a:lnTo>
                  <a:pt x="52" y="554"/>
                </a:lnTo>
                <a:lnTo>
                  <a:pt x="52" y="556"/>
                </a:lnTo>
                <a:lnTo>
                  <a:pt x="50" y="556"/>
                </a:lnTo>
                <a:lnTo>
                  <a:pt x="50" y="557"/>
                </a:lnTo>
                <a:lnTo>
                  <a:pt x="50" y="559"/>
                </a:lnTo>
                <a:lnTo>
                  <a:pt x="50" y="557"/>
                </a:lnTo>
                <a:lnTo>
                  <a:pt x="48" y="557"/>
                </a:lnTo>
                <a:lnTo>
                  <a:pt x="48" y="556"/>
                </a:lnTo>
                <a:lnTo>
                  <a:pt x="50" y="556"/>
                </a:lnTo>
                <a:lnTo>
                  <a:pt x="48" y="556"/>
                </a:lnTo>
                <a:lnTo>
                  <a:pt x="48" y="554"/>
                </a:lnTo>
                <a:lnTo>
                  <a:pt x="48" y="552"/>
                </a:lnTo>
                <a:lnTo>
                  <a:pt x="47" y="552"/>
                </a:lnTo>
                <a:lnTo>
                  <a:pt x="48" y="552"/>
                </a:lnTo>
                <a:lnTo>
                  <a:pt x="47" y="552"/>
                </a:lnTo>
                <a:lnTo>
                  <a:pt x="48" y="552"/>
                </a:lnTo>
                <a:lnTo>
                  <a:pt x="48" y="554"/>
                </a:lnTo>
                <a:lnTo>
                  <a:pt x="48" y="556"/>
                </a:lnTo>
                <a:lnTo>
                  <a:pt x="48" y="557"/>
                </a:lnTo>
                <a:lnTo>
                  <a:pt x="47" y="557"/>
                </a:lnTo>
                <a:lnTo>
                  <a:pt x="48" y="557"/>
                </a:lnTo>
                <a:lnTo>
                  <a:pt x="48" y="556"/>
                </a:lnTo>
                <a:lnTo>
                  <a:pt x="47" y="556"/>
                </a:lnTo>
                <a:lnTo>
                  <a:pt x="47" y="557"/>
                </a:lnTo>
                <a:lnTo>
                  <a:pt x="47" y="556"/>
                </a:lnTo>
                <a:lnTo>
                  <a:pt x="45" y="556"/>
                </a:lnTo>
                <a:lnTo>
                  <a:pt x="45" y="554"/>
                </a:lnTo>
                <a:lnTo>
                  <a:pt x="45" y="556"/>
                </a:lnTo>
                <a:lnTo>
                  <a:pt x="45" y="554"/>
                </a:lnTo>
                <a:lnTo>
                  <a:pt x="44" y="554"/>
                </a:lnTo>
                <a:lnTo>
                  <a:pt x="44" y="552"/>
                </a:lnTo>
                <a:lnTo>
                  <a:pt x="44" y="554"/>
                </a:lnTo>
                <a:lnTo>
                  <a:pt x="44" y="552"/>
                </a:lnTo>
                <a:lnTo>
                  <a:pt x="44" y="551"/>
                </a:lnTo>
                <a:lnTo>
                  <a:pt x="44" y="549"/>
                </a:lnTo>
                <a:lnTo>
                  <a:pt x="44" y="548"/>
                </a:lnTo>
                <a:lnTo>
                  <a:pt x="45" y="548"/>
                </a:lnTo>
                <a:lnTo>
                  <a:pt x="45" y="546"/>
                </a:lnTo>
                <a:lnTo>
                  <a:pt x="47" y="546"/>
                </a:lnTo>
                <a:lnTo>
                  <a:pt x="47" y="544"/>
                </a:lnTo>
                <a:lnTo>
                  <a:pt x="48" y="544"/>
                </a:lnTo>
                <a:lnTo>
                  <a:pt x="50" y="544"/>
                </a:lnTo>
                <a:lnTo>
                  <a:pt x="50" y="543"/>
                </a:lnTo>
                <a:lnTo>
                  <a:pt x="52" y="543"/>
                </a:lnTo>
                <a:lnTo>
                  <a:pt x="52" y="541"/>
                </a:lnTo>
                <a:lnTo>
                  <a:pt x="52" y="543"/>
                </a:lnTo>
                <a:lnTo>
                  <a:pt x="53" y="543"/>
                </a:lnTo>
                <a:lnTo>
                  <a:pt x="53" y="541"/>
                </a:lnTo>
                <a:lnTo>
                  <a:pt x="53" y="540"/>
                </a:lnTo>
                <a:lnTo>
                  <a:pt x="53" y="538"/>
                </a:lnTo>
                <a:lnTo>
                  <a:pt x="53" y="536"/>
                </a:lnTo>
                <a:lnTo>
                  <a:pt x="55" y="536"/>
                </a:lnTo>
                <a:lnTo>
                  <a:pt x="55" y="535"/>
                </a:lnTo>
                <a:lnTo>
                  <a:pt x="55" y="536"/>
                </a:lnTo>
                <a:lnTo>
                  <a:pt x="56" y="536"/>
                </a:lnTo>
                <a:lnTo>
                  <a:pt x="56" y="538"/>
                </a:lnTo>
                <a:lnTo>
                  <a:pt x="56" y="540"/>
                </a:lnTo>
                <a:lnTo>
                  <a:pt x="56" y="541"/>
                </a:lnTo>
                <a:lnTo>
                  <a:pt x="56" y="543"/>
                </a:lnTo>
                <a:close/>
                <a:moveTo>
                  <a:pt x="55" y="533"/>
                </a:moveTo>
                <a:lnTo>
                  <a:pt x="53" y="533"/>
                </a:lnTo>
                <a:lnTo>
                  <a:pt x="55" y="533"/>
                </a:lnTo>
                <a:close/>
                <a:moveTo>
                  <a:pt x="56" y="533"/>
                </a:moveTo>
                <a:lnTo>
                  <a:pt x="56" y="535"/>
                </a:lnTo>
                <a:lnTo>
                  <a:pt x="56" y="536"/>
                </a:lnTo>
                <a:lnTo>
                  <a:pt x="58" y="536"/>
                </a:lnTo>
                <a:lnTo>
                  <a:pt x="58" y="538"/>
                </a:lnTo>
                <a:lnTo>
                  <a:pt x="56" y="538"/>
                </a:lnTo>
                <a:lnTo>
                  <a:pt x="56" y="540"/>
                </a:lnTo>
                <a:lnTo>
                  <a:pt x="56" y="538"/>
                </a:lnTo>
                <a:lnTo>
                  <a:pt x="56" y="536"/>
                </a:lnTo>
                <a:lnTo>
                  <a:pt x="56" y="535"/>
                </a:lnTo>
                <a:lnTo>
                  <a:pt x="56" y="533"/>
                </a:lnTo>
                <a:lnTo>
                  <a:pt x="56" y="532"/>
                </a:lnTo>
                <a:lnTo>
                  <a:pt x="56" y="533"/>
                </a:lnTo>
                <a:close/>
                <a:moveTo>
                  <a:pt x="24" y="532"/>
                </a:moveTo>
                <a:lnTo>
                  <a:pt x="26" y="532"/>
                </a:lnTo>
                <a:lnTo>
                  <a:pt x="26" y="533"/>
                </a:lnTo>
                <a:lnTo>
                  <a:pt x="24" y="533"/>
                </a:lnTo>
                <a:lnTo>
                  <a:pt x="24" y="535"/>
                </a:lnTo>
                <a:lnTo>
                  <a:pt x="24" y="533"/>
                </a:lnTo>
                <a:lnTo>
                  <a:pt x="24" y="535"/>
                </a:lnTo>
                <a:lnTo>
                  <a:pt x="23" y="535"/>
                </a:lnTo>
                <a:lnTo>
                  <a:pt x="23" y="533"/>
                </a:lnTo>
                <a:lnTo>
                  <a:pt x="24" y="533"/>
                </a:lnTo>
                <a:lnTo>
                  <a:pt x="24" y="532"/>
                </a:lnTo>
                <a:close/>
                <a:moveTo>
                  <a:pt x="23" y="530"/>
                </a:moveTo>
                <a:lnTo>
                  <a:pt x="21" y="530"/>
                </a:lnTo>
                <a:lnTo>
                  <a:pt x="21" y="532"/>
                </a:lnTo>
                <a:lnTo>
                  <a:pt x="21" y="530"/>
                </a:lnTo>
                <a:lnTo>
                  <a:pt x="23" y="530"/>
                </a:lnTo>
                <a:close/>
                <a:moveTo>
                  <a:pt x="2" y="530"/>
                </a:moveTo>
                <a:lnTo>
                  <a:pt x="2" y="532"/>
                </a:lnTo>
                <a:lnTo>
                  <a:pt x="0" y="532"/>
                </a:lnTo>
                <a:lnTo>
                  <a:pt x="0" y="530"/>
                </a:lnTo>
                <a:lnTo>
                  <a:pt x="2" y="530"/>
                </a:lnTo>
                <a:close/>
                <a:moveTo>
                  <a:pt x="69" y="530"/>
                </a:moveTo>
                <a:lnTo>
                  <a:pt x="68" y="530"/>
                </a:lnTo>
                <a:lnTo>
                  <a:pt x="69" y="530"/>
                </a:lnTo>
                <a:close/>
                <a:moveTo>
                  <a:pt x="7" y="530"/>
                </a:moveTo>
                <a:lnTo>
                  <a:pt x="7" y="528"/>
                </a:lnTo>
                <a:lnTo>
                  <a:pt x="8" y="528"/>
                </a:lnTo>
                <a:lnTo>
                  <a:pt x="8" y="530"/>
                </a:lnTo>
                <a:lnTo>
                  <a:pt x="7" y="530"/>
                </a:lnTo>
                <a:close/>
                <a:moveTo>
                  <a:pt x="21" y="530"/>
                </a:moveTo>
                <a:lnTo>
                  <a:pt x="23" y="530"/>
                </a:lnTo>
                <a:lnTo>
                  <a:pt x="23" y="528"/>
                </a:lnTo>
                <a:lnTo>
                  <a:pt x="23" y="530"/>
                </a:lnTo>
                <a:lnTo>
                  <a:pt x="21" y="530"/>
                </a:lnTo>
                <a:lnTo>
                  <a:pt x="21" y="528"/>
                </a:lnTo>
                <a:lnTo>
                  <a:pt x="21" y="530"/>
                </a:lnTo>
                <a:close/>
                <a:moveTo>
                  <a:pt x="48" y="528"/>
                </a:moveTo>
                <a:lnTo>
                  <a:pt x="48" y="530"/>
                </a:lnTo>
                <a:lnTo>
                  <a:pt x="47" y="530"/>
                </a:lnTo>
                <a:lnTo>
                  <a:pt x="47" y="528"/>
                </a:lnTo>
                <a:lnTo>
                  <a:pt x="48" y="528"/>
                </a:lnTo>
                <a:close/>
                <a:moveTo>
                  <a:pt x="4" y="528"/>
                </a:moveTo>
                <a:lnTo>
                  <a:pt x="4" y="527"/>
                </a:lnTo>
                <a:lnTo>
                  <a:pt x="4" y="528"/>
                </a:lnTo>
                <a:close/>
                <a:moveTo>
                  <a:pt x="4" y="528"/>
                </a:moveTo>
                <a:lnTo>
                  <a:pt x="2" y="528"/>
                </a:lnTo>
                <a:lnTo>
                  <a:pt x="2" y="530"/>
                </a:lnTo>
                <a:lnTo>
                  <a:pt x="2" y="528"/>
                </a:lnTo>
                <a:lnTo>
                  <a:pt x="2" y="527"/>
                </a:lnTo>
                <a:lnTo>
                  <a:pt x="4" y="527"/>
                </a:lnTo>
                <a:lnTo>
                  <a:pt x="4" y="528"/>
                </a:lnTo>
                <a:lnTo>
                  <a:pt x="2" y="528"/>
                </a:lnTo>
                <a:lnTo>
                  <a:pt x="4" y="528"/>
                </a:lnTo>
                <a:close/>
                <a:moveTo>
                  <a:pt x="26" y="527"/>
                </a:moveTo>
                <a:lnTo>
                  <a:pt x="24" y="527"/>
                </a:lnTo>
                <a:lnTo>
                  <a:pt x="24" y="528"/>
                </a:lnTo>
                <a:lnTo>
                  <a:pt x="24" y="527"/>
                </a:lnTo>
                <a:lnTo>
                  <a:pt x="24" y="528"/>
                </a:lnTo>
                <a:lnTo>
                  <a:pt x="24" y="527"/>
                </a:lnTo>
                <a:lnTo>
                  <a:pt x="26" y="527"/>
                </a:lnTo>
                <a:close/>
                <a:moveTo>
                  <a:pt x="5" y="527"/>
                </a:moveTo>
                <a:lnTo>
                  <a:pt x="5" y="528"/>
                </a:lnTo>
                <a:lnTo>
                  <a:pt x="5" y="527"/>
                </a:lnTo>
                <a:lnTo>
                  <a:pt x="7" y="527"/>
                </a:lnTo>
                <a:lnTo>
                  <a:pt x="5" y="527"/>
                </a:lnTo>
                <a:lnTo>
                  <a:pt x="7" y="527"/>
                </a:lnTo>
                <a:lnTo>
                  <a:pt x="5" y="527"/>
                </a:lnTo>
                <a:close/>
                <a:moveTo>
                  <a:pt x="23" y="527"/>
                </a:moveTo>
                <a:lnTo>
                  <a:pt x="24" y="527"/>
                </a:lnTo>
                <a:lnTo>
                  <a:pt x="23" y="527"/>
                </a:lnTo>
                <a:close/>
                <a:moveTo>
                  <a:pt x="48" y="525"/>
                </a:moveTo>
                <a:lnTo>
                  <a:pt x="48" y="527"/>
                </a:lnTo>
                <a:lnTo>
                  <a:pt x="47" y="527"/>
                </a:lnTo>
                <a:lnTo>
                  <a:pt x="48" y="525"/>
                </a:lnTo>
                <a:close/>
                <a:moveTo>
                  <a:pt x="10" y="527"/>
                </a:moveTo>
                <a:lnTo>
                  <a:pt x="8" y="527"/>
                </a:lnTo>
                <a:lnTo>
                  <a:pt x="8" y="525"/>
                </a:lnTo>
                <a:lnTo>
                  <a:pt x="10" y="525"/>
                </a:lnTo>
                <a:lnTo>
                  <a:pt x="10" y="527"/>
                </a:lnTo>
                <a:close/>
                <a:moveTo>
                  <a:pt x="37" y="525"/>
                </a:moveTo>
                <a:lnTo>
                  <a:pt x="39" y="525"/>
                </a:lnTo>
                <a:lnTo>
                  <a:pt x="39" y="527"/>
                </a:lnTo>
                <a:lnTo>
                  <a:pt x="39" y="528"/>
                </a:lnTo>
                <a:lnTo>
                  <a:pt x="37" y="528"/>
                </a:lnTo>
                <a:lnTo>
                  <a:pt x="37" y="530"/>
                </a:lnTo>
                <a:lnTo>
                  <a:pt x="37" y="532"/>
                </a:lnTo>
                <a:lnTo>
                  <a:pt x="36" y="533"/>
                </a:lnTo>
                <a:lnTo>
                  <a:pt x="36" y="532"/>
                </a:lnTo>
                <a:lnTo>
                  <a:pt x="37" y="532"/>
                </a:lnTo>
                <a:lnTo>
                  <a:pt x="37" y="530"/>
                </a:lnTo>
                <a:lnTo>
                  <a:pt x="36" y="532"/>
                </a:lnTo>
                <a:lnTo>
                  <a:pt x="36" y="533"/>
                </a:lnTo>
                <a:lnTo>
                  <a:pt x="34" y="533"/>
                </a:lnTo>
                <a:lnTo>
                  <a:pt x="34" y="535"/>
                </a:lnTo>
                <a:lnTo>
                  <a:pt x="34" y="533"/>
                </a:lnTo>
                <a:lnTo>
                  <a:pt x="32" y="533"/>
                </a:lnTo>
                <a:lnTo>
                  <a:pt x="32" y="535"/>
                </a:lnTo>
                <a:lnTo>
                  <a:pt x="31" y="535"/>
                </a:lnTo>
                <a:lnTo>
                  <a:pt x="31" y="536"/>
                </a:lnTo>
                <a:lnTo>
                  <a:pt x="31" y="538"/>
                </a:lnTo>
                <a:lnTo>
                  <a:pt x="32" y="538"/>
                </a:lnTo>
                <a:lnTo>
                  <a:pt x="31" y="538"/>
                </a:lnTo>
                <a:lnTo>
                  <a:pt x="29" y="538"/>
                </a:lnTo>
                <a:lnTo>
                  <a:pt x="29" y="540"/>
                </a:lnTo>
                <a:lnTo>
                  <a:pt x="29" y="538"/>
                </a:lnTo>
                <a:lnTo>
                  <a:pt x="28" y="538"/>
                </a:lnTo>
                <a:lnTo>
                  <a:pt x="29" y="538"/>
                </a:lnTo>
                <a:lnTo>
                  <a:pt x="28" y="538"/>
                </a:lnTo>
                <a:lnTo>
                  <a:pt x="26" y="538"/>
                </a:lnTo>
                <a:lnTo>
                  <a:pt x="26" y="540"/>
                </a:lnTo>
                <a:lnTo>
                  <a:pt x="24" y="540"/>
                </a:lnTo>
                <a:lnTo>
                  <a:pt x="24" y="538"/>
                </a:lnTo>
                <a:lnTo>
                  <a:pt x="24" y="536"/>
                </a:lnTo>
                <a:lnTo>
                  <a:pt x="24" y="535"/>
                </a:lnTo>
                <a:lnTo>
                  <a:pt x="26" y="535"/>
                </a:lnTo>
                <a:lnTo>
                  <a:pt x="24" y="535"/>
                </a:lnTo>
                <a:lnTo>
                  <a:pt x="24" y="533"/>
                </a:lnTo>
                <a:lnTo>
                  <a:pt x="26" y="533"/>
                </a:lnTo>
                <a:lnTo>
                  <a:pt x="26" y="532"/>
                </a:lnTo>
                <a:lnTo>
                  <a:pt x="28" y="532"/>
                </a:lnTo>
                <a:lnTo>
                  <a:pt x="28" y="530"/>
                </a:lnTo>
                <a:lnTo>
                  <a:pt x="29" y="530"/>
                </a:lnTo>
                <a:lnTo>
                  <a:pt x="29" y="528"/>
                </a:lnTo>
                <a:lnTo>
                  <a:pt x="31" y="528"/>
                </a:lnTo>
                <a:lnTo>
                  <a:pt x="32" y="528"/>
                </a:lnTo>
                <a:lnTo>
                  <a:pt x="32" y="527"/>
                </a:lnTo>
                <a:lnTo>
                  <a:pt x="34" y="527"/>
                </a:lnTo>
                <a:lnTo>
                  <a:pt x="36" y="527"/>
                </a:lnTo>
                <a:lnTo>
                  <a:pt x="36" y="525"/>
                </a:lnTo>
                <a:lnTo>
                  <a:pt x="37" y="525"/>
                </a:lnTo>
                <a:close/>
                <a:moveTo>
                  <a:pt x="34" y="530"/>
                </a:moveTo>
                <a:lnTo>
                  <a:pt x="36" y="530"/>
                </a:lnTo>
                <a:lnTo>
                  <a:pt x="36" y="528"/>
                </a:lnTo>
                <a:lnTo>
                  <a:pt x="36" y="530"/>
                </a:lnTo>
                <a:lnTo>
                  <a:pt x="36" y="528"/>
                </a:lnTo>
                <a:lnTo>
                  <a:pt x="36" y="530"/>
                </a:lnTo>
                <a:lnTo>
                  <a:pt x="34" y="530"/>
                </a:lnTo>
                <a:close/>
                <a:moveTo>
                  <a:pt x="36" y="532"/>
                </a:moveTo>
                <a:lnTo>
                  <a:pt x="36" y="530"/>
                </a:lnTo>
                <a:lnTo>
                  <a:pt x="36" y="532"/>
                </a:lnTo>
                <a:close/>
                <a:moveTo>
                  <a:pt x="29" y="532"/>
                </a:moveTo>
                <a:lnTo>
                  <a:pt x="29" y="533"/>
                </a:lnTo>
                <a:lnTo>
                  <a:pt x="31" y="533"/>
                </a:lnTo>
                <a:lnTo>
                  <a:pt x="31" y="532"/>
                </a:lnTo>
                <a:lnTo>
                  <a:pt x="29" y="532"/>
                </a:lnTo>
                <a:close/>
                <a:moveTo>
                  <a:pt x="31" y="532"/>
                </a:moveTo>
                <a:lnTo>
                  <a:pt x="31" y="533"/>
                </a:lnTo>
                <a:lnTo>
                  <a:pt x="32" y="533"/>
                </a:lnTo>
                <a:lnTo>
                  <a:pt x="32" y="532"/>
                </a:lnTo>
                <a:lnTo>
                  <a:pt x="31" y="532"/>
                </a:lnTo>
                <a:close/>
                <a:moveTo>
                  <a:pt x="29" y="533"/>
                </a:moveTo>
                <a:lnTo>
                  <a:pt x="28" y="533"/>
                </a:lnTo>
                <a:lnTo>
                  <a:pt x="29" y="533"/>
                </a:lnTo>
                <a:lnTo>
                  <a:pt x="28" y="533"/>
                </a:lnTo>
                <a:lnTo>
                  <a:pt x="29" y="533"/>
                </a:lnTo>
                <a:close/>
                <a:moveTo>
                  <a:pt x="2" y="525"/>
                </a:moveTo>
                <a:lnTo>
                  <a:pt x="2" y="527"/>
                </a:lnTo>
                <a:lnTo>
                  <a:pt x="2" y="528"/>
                </a:lnTo>
                <a:lnTo>
                  <a:pt x="0" y="530"/>
                </a:lnTo>
                <a:lnTo>
                  <a:pt x="0" y="528"/>
                </a:lnTo>
                <a:lnTo>
                  <a:pt x="0" y="530"/>
                </a:lnTo>
                <a:lnTo>
                  <a:pt x="0" y="528"/>
                </a:lnTo>
                <a:lnTo>
                  <a:pt x="0" y="527"/>
                </a:lnTo>
                <a:lnTo>
                  <a:pt x="0" y="528"/>
                </a:lnTo>
                <a:lnTo>
                  <a:pt x="0" y="527"/>
                </a:lnTo>
                <a:lnTo>
                  <a:pt x="0" y="528"/>
                </a:lnTo>
                <a:lnTo>
                  <a:pt x="0" y="527"/>
                </a:lnTo>
                <a:lnTo>
                  <a:pt x="0" y="525"/>
                </a:lnTo>
                <a:lnTo>
                  <a:pt x="2" y="525"/>
                </a:lnTo>
                <a:close/>
                <a:moveTo>
                  <a:pt x="5" y="524"/>
                </a:moveTo>
                <a:lnTo>
                  <a:pt x="5" y="525"/>
                </a:lnTo>
                <a:lnTo>
                  <a:pt x="4" y="525"/>
                </a:lnTo>
                <a:lnTo>
                  <a:pt x="4" y="524"/>
                </a:lnTo>
                <a:lnTo>
                  <a:pt x="5" y="524"/>
                </a:lnTo>
                <a:close/>
                <a:moveTo>
                  <a:pt x="58" y="522"/>
                </a:moveTo>
                <a:lnTo>
                  <a:pt x="58" y="524"/>
                </a:lnTo>
                <a:lnTo>
                  <a:pt x="58" y="522"/>
                </a:lnTo>
                <a:close/>
                <a:moveTo>
                  <a:pt x="55" y="522"/>
                </a:moveTo>
                <a:lnTo>
                  <a:pt x="55" y="524"/>
                </a:lnTo>
                <a:lnTo>
                  <a:pt x="55" y="525"/>
                </a:lnTo>
                <a:lnTo>
                  <a:pt x="53" y="527"/>
                </a:lnTo>
                <a:lnTo>
                  <a:pt x="55" y="527"/>
                </a:lnTo>
                <a:lnTo>
                  <a:pt x="55" y="528"/>
                </a:lnTo>
                <a:lnTo>
                  <a:pt x="55" y="530"/>
                </a:lnTo>
                <a:lnTo>
                  <a:pt x="55" y="528"/>
                </a:lnTo>
                <a:lnTo>
                  <a:pt x="55" y="527"/>
                </a:lnTo>
                <a:lnTo>
                  <a:pt x="55" y="528"/>
                </a:lnTo>
                <a:lnTo>
                  <a:pt x="56" y="528"/>
                </a:lnTo>
                <a:lnTo>
                  <a:pt x="56" y="530"/>
                </a:lnTo>
                <a:lnTo>
                  <a:pt x="55" y="532"/>
                </a:lnTo>
                <a:lnTo>
                  <a:pt x="55" y="530"/>
                </a:lnTo>
                <a:lnTo>
                  <a:pt x="53" y="532"/>
                </a:lnTo>
                <a:lnTo>
                  <a:pt x="53" y="533"/>
                </a:lnTo>
                <a:lnTo>
                  <a:pt x="53" y="535"/>
                </a:lnTo>
                <a:lnTo>
                  <a:pt x="53" y="536"/>
                </a:lnTo>
                <a:lnTo>
                  <a:pt x="53" y="538"/>
                </a:lnTo>
                <a:lnTo>
                  <a:pt x="52" y="538"/>
                </a:lnTo>
                <a:lnTo>
                  <a:pt x="52" y="540"/>
                </a:lnTo>
                <a:lnTo>
                  <a:pt x="52" y="541"/>
                </a:lnTo>
                <a:lnTo>
                  <a:pt x="50" y="541"/>
                </a:lnTo>
                <a:lnTo>
                  <a:pt x="50" y="543"/>
                </a:lnTo>
                <a:lnTo>
                  <a:pt x="48" y="544"/>
                </a:lnTo>
                <a:lnTo>
                  <a:pt x="48" y="543"/>
                </a:lnTo>
                <a:lnTo>
                  <a:pt x="48" y="544"/>
                </a:lnTo>
                <a:lnTo>
                  <a:pt x="47" y="544"/>
                </a:lnTo>
                <a:lnTo>
                  <a:pt x="47" y="546"/>
                </a:lnTo>
                <a:lnTo>
                  <a:pt x="45" y="546"/>
                </a:lnTo>
                <a:lnTo>
                  <a:pt x="45" y="548"/>
                </a:lnTo>
                <a:lnTo>
                  <a:pt x="44" y="548"/>
                </a:lnTo>
                <a:lnTo>
                  <a:pt x="42" y="548"/>
                </a:lnTo>
                <a:lnTo>
                  <a:pt x="42" y="546"/>
                </a:lnTo>
                <a:lnTo>
                  <a:pt x="44" y="544"/>
                </a:lnTo>
                <a:lnTo>
                  <a:pt x="45" y="544"/>
                </a:lnTo>
                <a:lnTo>
                  <a:pt x="45" y="543"/>
                </a:lnTo>
                <a:lnTo>
                  <a:pt x="47" y="543"/>
                </a:lnTo>
                <a:lnTo>
                  <a:pt x="47" y="541"/>
                </a:lnTo>
                <a:lnTo>
                  <a:pt x="48" y="541"/>
                </a:lnTo>
                <a:lnTo>
                  <a:pt x="47" y="541"/>
                </a:lnTo>
                <a:lnTo>
                  <a:pt x="47" y="540"/>
                </a:lnTo>
                <a:lnTo>
                  <a:pt x="48" y="538"/>
                </a:lnTo>
                <a:lnTo>
                  <a:pt x="48" y="536"/>
                </a:lnTo>
                <a:lnTo>
                  <a:pt x="48" y="535"/>
                </a:lnTo>
                <a:lnTo>
                  <a:pt x="50" y="533"/>
                </a:lnTo>
                <a:lnTo>
                  <a:pt x="50" y="532"/>
                </a:lnTo>
                <a:lnTo>
                  <a:pt x="52" y="532"/>
                </a:lnTo>
                <a:lnTo>
                  <a:pt x="52" y="530"/>
                </a:lnTo>
                <a:lnTo>
                  <a:pt x="50" y="530"/>
                </a:lnTo>
                <a:lnTo>
                  <a:pt x="50" y="528"/>
                </a:lnTo>
                <a:lnTo>
                  <a:pt x="48" y="528"/>
                </a:lnTo>
                <a:lnTo>
                  <a:pt x="50" y="528"/>
                </a:lnTo>
                <a:lnTo>
                  <a:pt x="50" y="527"/>
                </a:lnTo>
                <a:lnTo>
                  <a:pt x="48" y="527"/>
                </a:lnTo>
                <a:lnTo>
                  <a:pt x="50" y="527"/>
                </a:lnTo>
                <a:lnTo>
                  <a:pt x="50" y="525"/>
                </a:lnTo>
                <a:lnTo>
                  <a:pt x="52" y="525"/>
                </a:lnTo>
                <a:lnTo>
                  <a:pt x="52" y="527"/>
                </a:lnTo>
                <a:lnTo>
                  <a:pt x="52" y="528"/>
                </a:lnTo>
                <a:lnTo>
                  <a:pt x="52" y="527"/>
                </a:lnTo>
                <a:lnTo>
                  <a:pt x="53" y="527"/>
                </a:lnTo>
                <a:lnTo>
                  <a:pt x="53" y="525"/>
                </a:lnTo>
                <a:lnTo>
                  <a:pt x="53" y="527"/>
                </a:lnTo>
                <a:lnTo>
                  <a:pt x="53" y="525"/>
                </a:lnTo>
                <a:lnTo>
                  <a:pt x="53" y="524"/>
                </a:lnTo>
                <a:lnTo>
                  <a:pt x="53" y="522"/>
                </a:lnTo>
                <a:lnTo>
                  <a:pt x="55" y="522"/>
                </a:lnTo>
                <a:lnTo>
                  <a:pt x="55" y="520"/>
                </a:lnTo>
                <a:lnTo>
                  <a:pt x="55" y="522"/>
                </a:lnTo>
                <a:close/>
                <a:moveTo>
                  <a:pt x="10" y="522"/>
                </a:moveTo>
                <a:lnTo>
                  <a:pt x="8" y="522"/>
                </a:lnTo>
                <a:lnTo>
                  <a:pt x="8" y="520"/>
                </a:lnTo>
                <a:lnTo>
                  <a:pt x="10" y="520"/>
                </a:lnTo>
                <a:lnTo>
                  <a:pt x="10" y="522"/>
                </a:lnTo>
                <a:close/>
                <a:moveTo>
                  <a:pt x="44" y="520"/>
                </a:moveTo>
                <a:lnTo>
                  <a:pt x="44" y="522"/>
                </a:lnTo>
                <a:lnTo>
                  <a:pt x="42" y="522"/>
                </a:lnTo>
                <a:lnTo>
                  <a:pt x="42" y="520"/>
                </a:lnTo>
                <a:lnTo>
                  <a:pt x="44" y="520"/>
                </a:lnTo>
                <a:close/>
                <a:moveTo>
                  <a:pt x="128" y="520"/>
                </a:moveTo>
                <a:lnTo>
                  <a:pt x="130" y="520"/>
                </a:lnTo>
                <a:lnTo>
                  <a:pt x="130" y="519"/>
                </a:lnTo>
                <a:lnTo>
                  <a:pt x="132" y="520"/>
                </a:lnTo>
                <a:lnTo>
                  <a:pt x="133" y="520"/>
                </a:lnTo>
                <a:lnTo>
                  <a:pt x="135" y="520"/>
                </a:lnTo>
                <a:lnTo>
                  <a:pt x="135" y="522"/>
                </a:lnTo>
                <a:lnTo>
                  <a:pt x="133" y="522"/>
                </a:lnTo>
                <a:lnTo>
                  <a:pt x="135" y="522"/>
                </a:lnTo>
                <a:lnTo>
                  <a:pt x="135" y="524"/>
                </a:lnTo>
                <a:lnTo>
                  <a:pt x="133" y="524"/>
                </a:lnTo>
                <a:lnTo>
                  <a:pt x="132" y="524"/>
                </a:lnTo>
                <a:lnTo>
                  <a:pt x="132" y="522"/>
                </a:lnTo>
                <a:lnTo>
                  <a:pt x="130" y="522"/>
                </a:lnTo>
                <a:lnTo>
                  <a:pt x="130" y="524"/>
                </a:lnTo>
                <a:lnTo>
                  <a:pt x="128" y="524"/>
                </a:lnTo>
                <a:lnTo>
                  <a:pt x="128" y="522"/>
                </a:lnTo>
                <a:lnTo>
                  <a:pt x="128" y="524"/>
                </a:lnTo>
                <a:lnTo>
                  <a:pt x="128" y="522"/>
                </a:lnTo>
                <a:lnTo>
                  <a:pt x="127" y="522"/>
                </a:lnTo>
                <a:lnTo>
                  <a:pt x="127" y="520"/>
                </a:lnTo>
                <a:lnTo>
                  <a:pt x="127" y="519"/>
                </a:lnTo>
                <a:lnTo>
                  <a:pt x="128" y="519"/>
                </a:lnTo>
                <a:lnTo>
                  <a:pt x="128" y="520"/>
                </a:lnTo>
                <a:close/>
                <a:moveTo>
                  <a:pt x="55" y="519"/>
                </a:moveTo>
                <a:lnTo>
                  <a:pt x="55" y="520"/>
                </a:lnTo>
                <a:lnTo>
                  <a:pt x="55" y="519"/>
                </a:lnTo>
                <a:close/>
                <a:moveTo>
                  <a:pt x="125" y="519"/>
                </a:moveTo>
                <a:lnTo>
                  <a:pt x="127" y="519"/>
                </a:lnTo>
                <a:lnTo>
                  <a:pt x="125" y="519"/>
                </a:lnTo>
                <a:lnTo>
                  <a:pt x="125" y="520"/>
                </a:lnTo>
                <a:lnTo>
                  <a:pt x="124" y="520"/>
                </a:lnTo>
                <a:lnTo>
                  <a:pt x="122" y="520"/>
                </a:lnTo>
                <a:lnTo>
                  <a:pt x="124" y="520"/>
                </a:lnTo>
                <a:lnTo>
                  <a:pt x="124" y="519"/>
                </a:lnTo>
                <a:lnTo>
                  <a:pt x="125" y="519"/>
                </a:lnTo>
                <a:close/>
                <a:moveTo>
                  <a:pt x="58" y="520"/>
                </a:moveTo>
                <a:lnTo>
                  <a:pt x="58" y="522"/>
                </a:lnTo>
                <a:lnTo>
                  <a:pt x="56" y="522"/>
                </a:lnTo>
                <a:lnTo>
                  <a:pt x="58" y="520"/>
                </a:lnTo>
                <a:lnTo>
                  <a:pt x="58" y="519"/>
                </a:lnTo>
                <a:lnTo>
                  <a:pt x="60" y="519"/>
                </a:lnTo>
                <a:lnTo>
                  <a:pt x="58" y="520"/>
                </a:lnTo>
                <a:close/>
                <a:moveTo>
                  <a:pt x="53" y="520"/>
                </a:moveTo>
                <a:lnTo>
                  <a:pt x="53" y="519"/>
                </a:lnTo>
                <a:lnTo>
                  <a:pt x="55" y="519"/>
                </a:lnTo>
                <a:lnTo>
                  <a:pt x="55" y="517"/>
                </a:lnTo>
                <a:lnTo>
                  <a:pt x="55" y="519"/>
                </a:lnTo>
                <a:lnTo>
                  <a:pt x="53" y="520"/>
                </a:lnTo>
                <a:close/>
                <a:moveTo>
                  <a:pt x="128" y="516"/>
                </a:moveTo>
                <a:lnTo>
                  <a:pt x="128" y="517"/>
                </a:lnTo>
                <a:lnTo>
                  <a:pt x="130" y="517"/>
                </a:lnTo>
                <a:lnTo>
                  <a:pt x="130" y="519"/>
                </a:lnTo>
                <a:lnTo>
                  <a:pt x="128" y="519"/>
                </a:lnTo>
                <a:lnTo>
                  <a:pt x="128" y="517"/>
                </a:lnTo>
                <a:lnTo>
                  <a:pt x="127" y="517"/>
                </a:lnTo>
                <a:lnTo>
                  <a:pt x="127" y="516"/>
                </a:lnTo>
                <a:lnTo>
                  <a:pt x="128" y="516"/>
                </a:lnTo>
                <a:close/>
                <a:moveTo>
                  <a:pt x="122" y="516"/>
                </a:moveTo>
                <a:lnTo>
                  <a:pt x="122" y="517"/>
                </a:lnTo>
                <a:lnTo>
                  <a:pt x="120" y="517"/>
                </a:lnTo>
                <a:lnTo>
                  <a:pt x="119" y="517"/>
                </a:lnTo>
                <a:lnTo>
                  <a:pt x="117" y="517"/>
                </a:lnTo>
                <a:lnTo>
                  <a:pt x="117" y="519"/>
                </a:lnTo>
                <a:lnTo>
                  <a:pt x="116" y="517"/>
                </a:lnTo>
                <a:lnTo>
                  <a:pt x="117" y="516"/>
                </a:lnTo>
                <a:lnTo>
                  <a:pt x="119" y="516"/>
                </a:lnTo>
                <a:lnTo>
                  <a:pt x="120" y="516"/>
                </a:lnTo>
                <a:lnTo>
                  <a:pt x="122" y="516"/>
                </a:lnTo>
                <a:close/>
                <a:moveTo>
                  <a:pt x="13" y="514"/>
                </a:moveTo>
                <a:lnTo>
                  <a:pt x="13" y="516"/>
                </a:lnTo>
                <a:lnTo>
                  <a:pt x="13" y="514"/>
                </a:lnTo>
                <a:close/>
                <a:moveTo>
                  <a:pt x="181" y="512"/>
                </a:moveTo>
                <a:lnTo>
                  <a:pt x="181" y="514"/>
                </a:lnTo>
                <a:lnTo>
                  <a:pt x="181" y="516"/>
                </a:lnTo>
                <a:lnTo>
                  <a:pt x="180" y="516"/>
                </a:lnTo>
                <a:lnTo>
                  <a:pt x="181" y="516"/>
                </a:lnTo>
                <a:lnTo>
                  <a:pt x="181" y="517"/>
                </a:lnTo>
                <a:lnTo>
                  <a:pt x="180" y="517"/>
                </a:lnTo>
                <a:lnTo>
                  <a:pt x="180" y="519"/>
                </a:lnTo>
                <a:lnTo>
                  <a:pt x="180" y="520"/>
                </a:lnTo>
                <a:lnTo>
                  <a:pt x="180" y="522"/>
                </a:lnTo>
                <a:lnTo>
                  <a:pt x="181" y="522"/>
                </a:lnTo>
                <a:lnTo>
                  <a:pt x="181" y="524"/>
                </a:lnTo>
                <a:lnTo>
                  <a:pt x="180" y="524"/>
                </a:lnTo>
                <a:lnTo>
                  <a:pt x="181" y="524"/>
                </a:lnTo>
                <a:lnTo>
                  <a:pt x="181" y="525"/>
                </a:lnTo>
                <a:lnTo>
                  <a:pt x="181" y="527"/>
                </a:lnTo>
                <a:lnTo>
                  <a:pt x="181" y="528"/>
                </a:lnTo>
                <a:lnTo>
                  <a:pt x="181" y="530"/>
                </a:lnTo>
                <a:lnTo>
                  <a:pt x="180" y="530"/>
                </a:lnTo>
                <a:lnTo>
                  <a:pt x="180" y="532"/>
                </a:lnTo>
                <a:lnTo>
                  <a:pt x="180" y="533"/>
                </a:lnTo>
                <a:lnTo>
                  <a:pt x="180" y="535"/>
                </a:lnTo>
                <a:lnTo>
                  <a:pt x="180" y="536"/>
                </a:lnTo>
                <a:lnTo>
                  <a:pt x="180" y="538"/>
                </a:lnTo>
                <a:lnTo>
                  <a:pt x="180" y="540"/>
                </a:lnTo>
                <a:lnTo>
                  <a:pt x="178" y="540"/>
                </a:lnTo>
                <a:lnTo>
                  <a:pt x="178" y="538"/>
                </a:lnTo>
                <a:lnTo>
                  <a:pt x="178" y="540"/>
                </a:lnTo>
                <a:lnTo>
                  <a:pt x="178" y="538"/>
                </a:lnTo>
                <a:lnTo>
                  <a:pt x="176" y="538"/>
                </a:lnTo>
                <a:lnTo>
                  <a:pt x="176" y="540"/>
                </a:lnTo>
                <a:lnTo>
                  <a:pt x="175" y="540"/>
                </a:lnTo>
                <a:lnTo>
                  <a:pt x="175" y="538"/>
                </a:lnTo>
                <a:lnTo>
                  <a:pt x="175" y="540"/>
                </a:lnTo>
                <a:lnTo>
                  <a:pt x="173" y="541"/>
                </a:lnTo>
                <a:lnTo>
                  <a:pt x="173" y="540"/>
                </a:lnTo>
                <a:lnTo>
                  <a:pt x="173" y="541"/>
                </a:lnTo>
                <a:lnTo>
                  <a:pt x="172" y="541"/>
                </a:lnTo>
                <a:lnTo>
                  <a:pt x="172" y="543"/>
                </a:lnTo>
                <a:lnTo>
                  <a:pt x="172" y="544"/>
                </a:lnTo>
                <a:lnTo>
                  <a:pt x="170" y="544"/>
                </a:lnTo>
                <a:lnTo>
                  <a:pt x="170" y="546"/>
                </a:lnTo>
                <a:lnTo>
                  <a:pt x="170" y="548"/>
                </a:lnTo>
                <a:lnTo>
                  <a:pt x="170" y="549"/>
                </a:lnTo>
                <a:lnTo>
                  <a:pt x="168" y="551"/>
                </a:lnTo>
                <a:lnTo>
                  <a:pt x="170" y="551"/>
                </a:lnTo>
                <a:lnTo>
                  <a:pt x="168" y="551"/>
                </a:lnTo>
                <a:lnTo>
                  <a:pt x="168" y="552"/>
                </a:lnTo>
                <a:lnTo>
                  <a:pt x="168" y="554"/>
                </a:lnTo>
                <a:lnTo>
                  <a:pt x="168" y="556"/>
                </a:lnTo>
                <a:lnTo>
                  <a:pt x="167" y="556"/>
                </a:lnTo>
                <a:lnTo>
                  <a:pt x="167" y="557"/>
                </a:lnTo>
                <a:lnTo>
                  <a:pt x="165" y="559"/>
                </a:lnTo>
                <a:lnTo>
                  <a:pt x="165" y="560"/>
                </a:lnTo>
                <a:lnTo>
                  <a:pt x="165" y="562"/>
                </a:lnTo>
                <a:lnTo>
                  <a:pt x="164" y="562"/>
                </a:lnTo>
                <a:lnTo>
                  <a:pt x="164" y="560"/>
                </a:lnTo>
                <a:lnTo>
                  <a:pt x="164" y="562"/>
                </a:lnTo>
                <a:lnTo>
                  <a:pt x="164" y="560"/>
                </a:lnTo>
                <a:lnTo>
                  <a:pt x="164" y="562"/>
                </a:lnTo>
                <a:lnTo>
                  <a:pt x="162" y="562"/>
                </a:lnTo>
                <a:lnTo>
                  <a:pt x="162" y="560"/>
                </a:lnTo>
                <a:lnTo>
                  <a:pt x="160" y="560"/>
                </a:lnTo>
                <a:lnTo>
                  <a:pt x="159" y="562"/>
                </a:lnTo>
                <a:lnTo>
                  <a:pt x="157" y="562"/>
                </a:lnTo>
                <a:lnTo>
                  <a:pt x="159" y="560"/>
                </a:lnTo>
                <a:lnTo>
                  <a:pt x="157" y="560"/>
                </a:lnTo>
                <a:lnTo>
                  <a:pt x="156" y="560"/>
                </a:lnTo>
                <a:lnTo>
                  <a:pt x="154" y="560"/>
                </a:lnTo>
                <a:lnTo>
                  <a:pt x="154" y="559"/>
                </a:lnTo>
                <a:lnTo>
                  <a:pt x="152" y="559"/>
                </a:lnTo>
                <a:lnTo>
                  <a:pt x="151" y="557"/>
                </a:lnTo>
                <a:lnTo>
                  <a:pt x="149" y="557"/>
                </a:lnTo>
                <a:lnTo>
                  <a:pt x="148" y="557"/>
                </a:lnTo>
                <a:lnTo>
                  <a:pt x="148" y="559"/>
                </a:lnTo>
                <a:lnTo>
                  <a:pt x="146" y="559"/>
                </a:lnTo>
                <a:lnTo>
                  <a:pt x="144" y="559"/>
                </a:lnTo>
                <a:lnTo>
                  <a:pt x="144" y="557"/>
                </a:lnTo>
                <a:lnTo>
                  <a:pt x="144" y="559"/>
                </a:lnTo>
                <a:lnTo>
                  <a:pt x="144" y="557"/>
                </a:lnTo>
                <a:lnTo>
                  <a:pt x="143" y="557"/>
                </a:lnTo>
                <a:lnTo>
                  <a:pt x="141" y="557"/>
                </a:lnTo>
                <a:lnTo>
                  <a:pt x="141" y="559"/>
                </a:lnTo>
                <a:lnTo>
                  <a:pt x="140" y="559"/>
                </a:lnTo>
                <a:lnTo>
                  <a:pt x="140" y="560"/>
                </a:lnTo>
                <a:lnTo>
                  <a:pt x="138" y="560"/>
                </a:lnTo>
                <a:lnTo>
                  <a:pt x="136" y="560"/>
                </a:lnTo>
                <a:lnTo>
                  <a:pt x="136" y="559"/>
                </a:lnTo>
                <a:lnTo>
                  <a:pt x="135" y="559"/>
                </a:lnTo>
                <a:lnTo>
                  <a:pt x="133" y="559"/>
                </a:lnTo>
                <a:lnTo>
                  <a:pt x="132" y="559"/>
                </a:lnTo>
                <a:lnTo>
                  <a:pt x="130" y="559"/>
                </a:lnTo>
                <a:lnTo>
                  <a:pt x="130" y="557"/>
                </a:lnTo>
                <a:lnTo>
                  <a:pt x="128" y="557"/>
                </a:lnTo>
                <a:lnTo>
                  <a:pt x="127" y="557"/>
                </a:lnTo>
                <a:lnTo>
                  <a:pt x="127" y="556"/>
                </a:lnTo>
                <a:lnTo>
                  <a:pt x="127" y="557"/>
                </a:lnTo>
                <a:lnTo>
                  <a:pt x="127" y="556"/>
                </a:lnTo>
                <a:lnTo>
                  <a:pt x="125" y="556"/>
                </a:lnTo>
                <a:lnTo>
                  <a:pt x="127" y="556"/>
                </a:lnTo>
                <a:lnTo>
                  <a:pt x="125" y="556"/>
                </a:lnTo>
                <a:lnTo>
                  <a:pt x="125" y="554"/>
                </a:lnTo>
                <a:lnTo>
                  <a:pt x="125" y="552"/>
                </a:lnTo>
                <a:lnTo>
                  <a:pt x="125" y="554"/>
                </a:lnTo>
                <a:lnTo>
                  <a:pt x="124" y="554"/>
                </a:lnTo>
                <a:lnTo>
                  <a:pt x="124" y="556"/>
                </a:lnTo>
                <a:lnTo>
                  <a:pt x="122" y="556"/>
                </a:lnTo>
                <a:lnTo>
                  <a:pt x="120" y="556"/>
                </a:lnTo>
                <a:lnTo>
                  <a:pt x="120" y="554"/>
                </a:lnTo>
                <a:lnTo>
                  <a:pt x="119" y="554"/>
                </a:lnTo>
                <a:lnTo>
                  <a:pt x="119" y="552"/>
                </a:lnTo>
                <a:lnTo>
                  <a:pt x="119" y="551"/>
                </a:lnTo>
                <a:lnTo>
                  <a:pt x="119" y="552"/>
                </a:lnTo>
                <a:lnTo>
                  <a:pt x="117" y="552"/>
                </a:lnTo>
                <a:lnTo>
                  <a:pt x="117" y="551"/>
                </a:lnTo>
                <a:lnTo>
                  <a:pt x="117" y="549"/>
                </a:lnTo>
                <a:lnTo>
                  <a:pt x="116" y="549"/>
                </a:lnTo>
                <a:lnTo>
                  <a:pt x="117" y="549"/>
                </a:lnTo>
                <a:lnTo>
                  <a:pt x="117" y="548"/>
                </a:lnTo>
                <a:lnTo>
                  <a:pt x="116" y="548"/>
                </a:lnTo>
                <a:lnTo>
                  <a:pt x="116" y="546"/>
                </a:lnTo>
                <a:lnTo>
                  <a:pt x="117" y="546"/>
                </a:lnTo>
                <a:lnTo>
                  <a:pt x="116" y="546"/>
                </a:lnTo>
                <a:lnTo>
                  <a:pt x="117" y="546"/>
                </a:lnTo>
                <a:lnTo>
                  <a:pt x="117" y="544"/>
                </a:lnTo>
                <a:lnTo>
                  <a:pt x="117" y="546"/>
                </a:lnTo>
                <a:lnTo>
                  <a:pt x="117" y="544"/>
                </a:lnTo>
                <a:lnTo>
                  <a:pt x="117" y="543"/>
                </a:lnTo>
                <a:lnTo>
                  <a:pt x="119" y="543"/>
                </a:lnTo>
                <a:lnTo>
                  <a:pt x="119" y="541"/>
                </a:lnTo>
                <a:lnTo>
                  <a:pt x="117" y="541"/>
                </a:lnTo>
                <a:lnTo>
                  <a:pt x="116" y="541"/>
                </a:lnTo>
                <a:lnTo>
                  <a:pt x="114" y="540"/>
                </a:lnTo>
                <a:lnTo>
                  <a:pt x="114" y="538"/>
                </a:lnTo>
                <a:lnTo>
                  <a:pt x="114" y="536"/>
                </a:lnTo>
                <a:lnTo>
                  <a:pt x="114" y="535"/>
                </a:lnTo>
                <a:lnTo>
                  <a:pt x="112" y="535"/>
                </a:lnTo>
                <a:lnTo>
                  <a:pt x="114" y="533"/>
                </a:lnTo>
                <a:lnTo>
                  <a:pt x="112" y="533"/>
                </a:lnTo>
                <a:lnTo>
                  <a:pt x="112" y="532"/>
                </a:lnTo>
                <a:lnTo>
                  <a:pt x="112" y="530"/>
                </a:lnTo>
                <a:lnTo>
                  <a:pt x="111" y="530"/>
                </a:lnTo>
                <a:lnTo>
                  <a:pt x="111" y="528"/>
                </a:lnTo>
                <a:lnTo>
                  <a:pt x="112" y="528"/>
                </a:lnTo>
                <a:lnTo>
                  <a:pt x="112" y="527"/>
                </a:lnTo>
                <a:lnTo>
                  <a:pt x="114" y="527"/>
                </a:lnTo>
                <a:lnTo>
                  <a:pt x="116" y="527"/>
                </a:lnTo>
                <a:lnTo>
                  <a:pt x="116" y="525"/>
                </a:lnTo>
                <a:lnTo>
                  <a:pt x="116" y="524"/>
                </a:lnTo>
                <a:lnTo>
                  <a:pt x="117" y="524"/>
                </a:lnTo>
                <a:lnTo>
                  <a:pt x="119" y="524"/>
                </a:lnTo>
                <a:lnTo>
                  <a:pt x="120" y="524"/>
                </a:lnTo>
                <a:lnTo>
                  <a:pt x="119" y="524"/>
                </a:lnTo>
                <a:lnTo>
                  <a:pt x="119" y="525"/>
                </a:lnTo>
                <a:lnTo>
                  <a:pt x="120" y="525"/>
                </a:lnTo>
                <a:lnTo>
                  <a:pt x="122" y="525"/>
                </a:lnTo>
                <a:lnTo>
                  <a:pt x="122" y="527"/>
                </a:lnTo>
                <a:lnTo>
                  <a:pt x="120" y="527"/>
                </a:lnTo>
                <a:lnTo>
                  <a:pt x="120" y="525"/>
                </a:lnTo>
                <a:lnTo>
                  <a:pt x="120" y="527"/>
                </a:lnTo>
                <a:lnTo>
                  <a:pt x="122" y="527"/>
                </a:lnTo>
                <a:lnTo>
                  <a:pt x="124" y="527"/>
                </a:lnTo>
                <a:lnTo>
                  <a:pt x="124" y="528"/>
                </a:lnTo>
                <a:lnTo>
                  <a:pt x="124" y="530"/>
                </a:lnTo>
                <a:lnTo>
                  <a:pt x="125" y="530"/>
                </a:lnTo>
                <a:lnTo>
                  <a:pt x="125" y="532"/>
                </a:lnTo>
                <a:lnTo>
                  <a:pt x="127" y="532"/>
                </a:lnTo>
                <a:lnTo>
                  <a:pt x="128" y="532"/>
                </a:lnTo>
                <a:lnTo>
                  <a:pt x="128" y="530"/>
                </a:lnTo>
                <a:lnTo>
                  <a:pt x="128" y="528"/>
                </a:lnTo>
                <a:lnTo>
                  <a:pt x="130" y="528"/>
                </a:lnTo>
                <a:lnTo>
                  <a:pt x="130" y="527"/>
                </a:lnTo>
                <a:lnTo>
                  <a:pt x="128" y="527"/>
                </a:lnTo>
                <a:lnTo>
                  <a:pt x="128" y="525"/>
                </a:lnTo>
                <a:lnTo>
                  <a:pt x="130" y="525"/>
                </a:lnTo>
                <a:lnTo>
                  <a:pt x="132" y="525"/>
                </a:lnTo>
                <a:lnTo>
                  <a:pt x="133" y="525"/>
                </a:lnTo>
                <a:lnTo>
                  <a:pt x="135" y="525"/>
                </a:lnTo>
                <a:lnTo>
                  <a:pt x="136" y="525"/>
                </a:lnTo>
                <a:lnTo>
                  <a:pt x="136" y="527"/>
                </a:lnTo>
                <a:lnTo>
                  <a:pt x="138" y="527"/>
                </a:lnTo>
                <a:lnTo>
                  <a:pt x="138" y="525"/>
                </a:lnTo>
                <a:lnTo>
                  <a:pt x="140" y="525"/>
                </a:lnTo>
                <a:lnTo>
                  <a:pt x="140" y="527"/>
                </a:lnTo>
                <a:lnTo>
                  <a:pt x="141" y="527"/>
                </a:lnTo>
                <a:lnTo>
                  <a:pt x="143" y="527"/>
                </a:lnTo>
                <a:lnTo>
                  <a:pt x="143" y="528"/>
                </a:lnTo>
                <a:lnTo>
                  <a:pt x="144" y="528"/>
                </a:lnTo>
                <a:lnTo>
                  <a:pt x="144" y="530"/>
                </a:lnTo>
                <a:lnTo>
                  <a:pt x="146" y="530"/>
                </a:lnTo>
                <a:lnTo>
                  <a:pt x="146" y="532"/>
                </a:lnTo>
                <a:lnTo>
                  <a:pt x="146" y="530"/>
                </a:lnTo>
                <a:lnTo>
                  <a:pt x="148" y="530"/>
                </a:lnTo>
                <a:lnTo>
                  <a:pt x="146" y="530"/>
                </a:lnTo>
                <a:lnTo>
                  <a:pt x="146" y="528"/>
                </a:lnTo>
                <a:lnTo>
                  <a:pt x="148" y="528"/>
                </a:lnTo>
                <a:lnTo>
                  <a:pt x="148" y="530"/>
                </a:lnTo>
                <a:lnTo>
                  <a:pt x="148" y="528"/>
                </a:lnTo>
                <a:lnTo>
                  <a:pt x="146" y="528"/>
                </a:lnTo>
                <a:lnTo>
                  <a:pt x="146" y="527"/>
                </a:lnTo>
                <a:lnTo>
                  <a:pt x="144" y="527"/>
                </a:lnTo>
                <a:lnTo>
                  <a:pt x="143" y="527"/>
                </a:lnTo>
                <a:lnTo>
                  <a:pt x="141" y="527"/>
                </a:lnTo>
                <a:lnTo>
                  <a:pt x="141" y="525"/>
                </a:lnTo>
                <a:lnTo>
                  <a:pt x="140" y="525"/>
                </a:lnTo>
                <a:lnTo>
                  <a:pt x="138" y="525"/>
                </a:lnTo>
                <a:lnTo>
                  <a:pt x="136" y="525"/>
                </a:lnTo>
                <a:lnTo>
                  <a:pt x="136" y="524"/>
                </a:lnTo>
                <a:lnTo>
                  <a:pt x="136" y="522"/>
                </a:lnTo>
                <a:lnTo>
                  <a:pt x="136" y="524"/>
                </a:lnTo>
                <a:lnTo>
                  <a:pt x="138" y="524"/>
                </a:lnTo>
                <a:lnTo>
                  <a:pt x="138" y="522"/>
                </a:lnTo>
                <a:lnTo>
                  <a:pt x="140" y="522"/>
                </a:lnTo>
                <a:lnTo>
                  <a:pt x="141" y="522"/>
                </a:lnTo>
                <a:lnTo>
                  <a:pt x="141" y="520"/>
                </a:lnTo>
                <a:lnTo>
                  <a:pt x="141" y="522"/>
                </a:lnTo>
                <a:lnTo>
                  <a:pt x="143" y="520"/>
                </a:lnTo>
                <a:lnTo>
                  <a:pt x="143" y="522"/>
                </a:lnTo>
                <a:lnTo>
                  <a:pt x="143" y="520"/>
                </a:lnTo>
                <a:lnTo>
                  <a:pt x="144" y="522"/>
                </a:lnTo>
                <a:lnTo>
                  <a:pt x="144" y="520"/>
                </a:lnTo>
                <a:lnTo>
                  <a:pt x="146" y="520"/>
                </a:lnTo>
                <a:lnTo>
                  <a:pt x="148" y="520"/>
                </a:lnTo>
                <a:lnTo>
                  <a:pt x="148" y="519"/>
                </a:lnTo>
                <a:lnTo>
                  <a:pt x="148" y="520"/>
                </a:lnTo>
                <a:lnTo>
                  <a:pt x="148" y="519"/>
                </a:lnTo>
                <a:lnTo>
                  <a:pt x="146" y="519"/>
                </a:lnTo>
                <a:lnTo>
                  <a:pt x="148" y="519"/>
                </a:lnTo>
                <a:lnTo>
                  <a:pt x="149" y="519"/>
                </a:lnTo>
                <a:lnTo>
                  <a:pt x="149" y="520"/>
                </a:lnTo>
                <a:lnTo>
                  <a:pt x="151" y="520"/>
                </a:lnTo>
                <a:lnTo>
                  <a:pt x="152" y="520"/>
                </a:lnTo>
                <a:lnTo>
                  <a:pt x="154" y="520"/>
                </a:lnTo>
                <a:lnTo>
                  <a:pt x="156" y="520"/>
                </a:lnTo>
                <a:lnTo>
                  <a:pt x="154" y="520"/>
                </a:lnTo>
                <a:lnTo>
                  <a:pt x="156" y="520"/>
                </a:lnTo>
                <a:lnTo>
                  <a:pt x="156" y="522"/>
                </a:lnTo>
                <a:lnTo>
                  <a:pt x="156" y="520"/>
                </a:lnTo>
                <a:lnTo>
                  <a:pt x="157" y="522"/>
                </a:lnTo>
                <a:lnTo>
                  <a:pt x="157" y="520"/>
                </a:lnTo>
                <a:lnTo>
                  <a:pt x="159" y="520"/>
                </a:lnTo>
                <a:lnTo>
                  <a:pt x="159" y="522"/>
                </a:lnTo>
                <a:lnTo>
                  <a:pt x="160" y="522"/>
                </a:lnTo>
                <a:lnTo>
                  <a:pt x="162" y="522"/>
                </a:lnTo>
                <a:lnTo>
                  <a:pt x="162" y="524"/>
                </a:lnTo>
                <a:lnTo>
                  <a:pt x="164" y="524"/>
                </a:lnTo>
                <a:lnTo>
                  <a:pt x="165" y="524"/>
                </a:lnTo>
                <a:lnTo>
                  <a:pt x="167" y="524"/>
                </a:lnTo>
                <a:lnTo>
                  <a:pt x="168" y="524"/>
                </a:lnTo>
                <a:lnTo>
                  <a:pt x="168" y="525"/>
                </a:lnTo>
                <a:lnTo>
                  <a:pt x="170" y="525"/>
                </a:lnTo>
                <a:lnTo>
                  <a:pt x="170" y="524"/>
                </a:lnTo>
                <a:lnTo>
                  <a:pt x="170" y="525"/>
                </a:lnTo>
                <a:lnTo>
                  <a:pt x="172" y="525"/>
                </a:lnTo>
                <a:lnTo>
                  <a:pt x="172" y="527"/>
                </a:lnTo>
                <a:lnTo>
                  <a:pt x="173" y="528"/>
                </a:lnTo>
                <a:lnTo>
                  <a:pt x="173" y="527"/>
                </a:lnTo>
                <a:lnTo>
                  <a:pt x="173" y="525"/>
                </a:lnTo>
                <a:lnTo>
                  <a:pt x="175" y="525"/>
                </a:lnTo>
                <a:lnTo>
                  <a:pt x="175" y="524"/>
                </a:lnTo>
                <a:lnTo>
                  <a:pt x="175" y="522"/>
                </a:lnTo>
                <a:lnTo>
                  <a:pt x="175" y="520"/>
                </a:lnTo>
                <a:lnTo>
                  <a:pt x="175" y="519"/>
                </a:lnTo>
                <a:lnTo>
                  <a:pt x="175" y="517"/>
                </a:lnTo>
                <a:lnTo>
                  <a:pt x="176" y="517"/>
                </a:lnTo>
                <a:lnTo>
                  <a:pt x="176" y="516"/>
                </a:lnTo>
                <a:lnTo>
                  <a:pt x="178" y="514"/>
                </a:lnTo>
                <a:lnTo>
                  <a:pt x="180" y="514"/>
                </a:lnTo>
                <a:lnTo>
                  <a:pt x="180" y="512"/>
                </a:lnTo>
                <a:lnTo>
                  <a:pt x="181" y="512"/>
                </a:lnTo>
                <a:close/>
                <a:moveTo>
                  <a:pt x="44" y="512"/>
                </a:moveTo>
                <a:lnTo>
                  <a:pt x="44" y="514"/>
                </a:lnTo>
                <a:lnTo>
                  <a:pt x="44" y="512"/>
                </a:lnTo>
                <a:close/>
                <a:moveTo>
                  <a:pt x="36" y="509"/>
                </a:moveTo>
                <a:lnTo>
                  <a:pt x="36" y="511"/>
                </a:lnTo>
                <a:lnTo>
                  <a:pt x="34" y="511"/>
                </a:lnTo>
                <a:lnTo>
                  <a:pt x="36" y="509"/>
                </a:lnTo>
                <a:close/>
                <a:moveTo>
                  <a:pt x="13" y="511"/>
                </a:moveTo>
                <a:lnTo>
                  <a:pt x="13" y="512"/>
                </a:lnTo>
                <a:lnTo>
                  <a:pt x="12" y="512"/>
                </a:lnTo>
                <a:lnTo>
                  <a:pt x="12" y="514"/>
                </a:lnTo>
                <a:lnTo>
                  <a:pt x="13" y="514"/>
                </a:lnTo>
                <a:lnTo>
                  <a:pt x="13" y="516"/>
                </a:lnTo>
                <a:lnTo>
                  <a:pt x="12" y="516"/>
                </a:lnTo>
                <a:lnTo>
                  <a:pt x="10" y="517"/>
                </a:lnTo>
                <a:lnTo>
                  <a:pt x="10" y="519"/>
                </a:lnTo>
                <a:lnTo>
                  <a:pt x="8" y="519"/>
                </a:lnTo>
                <a:lnTo>
                  <a:pt x="8" y="520"/>
                </a:lnTo>
                <a:lnTo>
                  <a:pt x="8" y="522"/>
                </a:lnTo>
                <a:lnTo>
                  <a:pt x="8" y="520"/>
                </a:lnTo>
                <a:lnTo>
                  <a:pt x="8" y="522"/>
                </a:lnTo>
                <a:lnTo>
                  <a:pt x="7" y="522"/>
                </a:lnTo>
                <a:lnTo>
                  <a:pt x="7" y="524"/>
                </a:lnTo>
                <a:lnTo>
                  <a:pt x="7" y="522"/>
                </a:lnTo>
                <a:lnTo>
                  <a:pt x="7" y="524"/>
                </a:lnTo>
                <a:lnTo>
                  <a:pt x="7" y="522"/>
                </a:lnTo>
                <a:lnTo>
                  <a:pt x="5" y="524"/>
                </a:lnTo>
                <a:lnTo>
                  <a:pt x="5" y="522"/>
                </a:lnTo>
                <a:lnTo>
                  <a:pt x="5" y="524"/>
                </a:lnTo>
                <a:lnTo>
                  <a:pt x="5" y="522"/>
                </a:lnTo>
                <a:lnTo>
                  <a:pt x="5" y="520"/>
                </a:lnTo>
                <a:lnTo>
                  <a:pt x="7" y="520"/>
                </a:lnTo>
                <a:lnTo>
                  <a:pt x="7" y="519"/>
                </a:lnTo>
                <a:lnTo>
                  <a:pt x="5" y="519"/>
                </a:lnTo>
                <a:lnTo>
                  <a:pt x="7" y="519"/>
                </a:lnTo>
                <a:lnTo>
                  <a:pt x="5" y="519"/>
                </a:lnTo>
                <a:lnTo>
                  <a:pt x="5" y="517"/>
                </a:lnTo>
                <a:lnTo>
                  <a:pt x="7" y="517"/>
                </a:lnTo>
                <a:lnTo>
                  <a:pt x="7" y="519"/>
                </a:lnTo>
                <a:lnTo>
                  <a:pt x="7" y="517"/>
                </a:lnTo>
                <a:lnTo>
                  <a:pt x="7" y="516"/>
                </a:lnTo>
                <a:lnTo>
                  <a:pt x="7" y="517"/>
                </a:lnTo>
                <a:lnTo>
                  <a:pt x="7" y="516"/>
                </a:lnTo>
                <a:lnTo>
                  <a:pt x="8" y="516"/>
                </a:lnTo>
                <a:lnTo>
                  <a:pt x="7" y="517"/>
                </a:lnTo>
                <a:lnTo>
                  <a:pt x="8" y="517"/>
                </a:lnTo>
                <a:lnTo>
                  <a:pt x="8" y="516"/>
                </a:lnTo>
                <a:lnTo>
                  <a:pt x="8" y="514"/>
                </a:lnTo>
                <a:lnTo>
                  <a:pt x="10" y="514"/>
                </a:lnTo>
                <a:lnTo>
                  <a:pt x="8" y="516"/>
                </a:lnTo>
                <a:lnTo>
                  <a:pt x="10" y="516"/>
                </a:lnTo>
                <a:lnTo>
                  <a:pt x="10" y="514"/>
                </a:lnTo>
                <a:lnTo>
                  <a:pt x="10" y="512"/>
                </a:lnTo>
                <a:lnTo>
                  <a:pt x="10" y="511"/>
                </a:lnTo>
                <a:lnTo>
                  <a:pt x="12" y="511"/>
                </a:lnTo>
                <a:lnTo>
                  <a:pt x="13" y="511"/>
                </a:lnTo>
                <a:lnTo>
                  <a:pt x="12" y="511"/>
                </a:lnTo>
                <a:lnTo>
                  <a:pt x="12" y="509"/>
                </a:lnTo>
                <a:lnTo>
                  <a:pt x="13" y="509"/>
                </a:lnTo>
                <a:lnTo>
                  <a:pt x="13" y="511"/>
                </a:lnTo>
                <a:close/>
                <a:moveTo>
                  <a:pt x="16" y="509"/>
                </a:moveTo>
                <a:lnTo>
                  <a:pt x="16" y="511"/>
                </a:lnTo>
                <a:lnTo>
                  <a:pt x="16" y="509"/>
                </a:lnTo>
                <a:lnTo>
                  <a:pt x="15" y="509"/>
                </a:lnTo>
                <a:lnTo>
                  <a:pt x="16" y="509"/>
                </a:lnTo>
                <a:close/>
                <a:moveTo>
                  <a:pt x="186" y="509"/>
                </a:moveTo>
                <a:lnTo>
                  <a:pt x="186" y="511"/>
                </a:lnTo>
                <a:lnTo>
                  <a:pt x="186" y="509"/>
                </a:lnTo>
                <a:lnTo>
                  <a:pt x="184" y="509"/>
                </a:lnTo>
                <a:lnTo>
                  <a:pt x="184" y="511"/>
                </a:lnTo>
                <a:lnTo>
                  <a:pt x="184" y="509"/>
                </a:lnTo>
                <a:lnTo>
                  <a:pt x="186" y="509"/>
                </a:lnTo>
                <a:close/>
                <a:moveTo>
                  <a:pt x="44" y="508"/>
                </a:moveTo>
                <a:lnTo>
                  <a:pt x="42" y="508"/>
                </a:lnTo>
                <a:lnTo>
                  <a:pt x="44" y="508"/>
                </a:lnTo>
                <a:lnTo>
                  <a:pt x="44" y="509"/>
                </a:lnTo>
                <a:lnTo>
                  <a:pt x="42" y="509"/>
                </a:lnTo>
                <a:lnTo>
                  <a:pt x="42" y="511"/>
                </a:lnTo>
                <a:lnTo>
                  <a:pt x="42" y="512"/>
                </a:lnTo>
                <a:lnTo>
                  <a:pt x="42" y="511"/>
                </a:lnTo>
                <a:lnTo>
                  <a:pt x="40" y="511"/>
                </a:lnTo>
                <a:lnTo>
                  <a:pt x="42" y="511"/>
                </a:lnTo>
                <a:lnTo>
                  <a:pt x="40" y="511"/>
                </a:lnTo>
                <a:lnTo>
                  <a:pt x="40" y="509"/>
                </a:lnTo>
                <a:lnTo>
                  <a:pt x="42" y="509"/>
                </a:lnTo>
                <a:lnTo>
                  <a:pt x="40" y="509"/>
                </a:lnTo>
                <a:lnTo>
                  <a:pt x="40" y="508"/>
                </a:lnTo>
                <a:lnTo>
                  <a:pt x="42" y="508"/>
                </a:lnTo>
                <a:lnTo>
                  <a:pt x="42" y="506"/>
                </a:lnTo>
                <a:lnTo>
                  <a:pt x="42" y="504"/>
                </a:lnTo>
                <a:lnTo>
                  <a:pt x="44" y="504"/>
                </a:lnTo>
                <a:lnTo>
                  <a:pt x="44" y="506"/>
                </a:lnTo>
                <a:lnTo>
                  <a:pt x="44" y="508"/>
                </a:lnTo>
                <a:close/>
                <a:moveTo>
                  <a:pt x="111" y="504"/>
                </a:moveTo>
                <a:lnTo>
                  <a:pt x="112" y="504"/>
                </a:lnTo>
                <a:lnTo>
                  <a:pt x="112" y="506"/>
                </a:lnTo>
                <a:lnTo>
                  <a:pt x="112" y="508"/>
                </a:lnTo>
                <a:lnTo>
                  <a:pt x="112" y="506"/>
                </a:lnTo>
                <a:lnTo>
                  <a:pt x="111" y="506"/>
                </a:lnTo>
                <a:lnTo>
                  <a:pt x="109" y="506"/>
                </a:lnTo>
                <a:lnTo>
                  <a:pt x="109" y="504"/>
                </a:lnTo>
                <a:lnTo>
                  <a:pt x="111" y="504"/>
                </a:lnTo>
                <a:close/>
                <a:moveTo>
                  <a:pt x="108" y="503"/>
                </a:moveTo>
                <a:lnTo>
                  <a:pt x="109" y="503"/>
                </a:lnTo>
                <a:lnTo>
                  <a:pt x="109" y="504"/>
                </a:lnTo>
                <a:lnTo>
                  <a:pt x="109" y="506"/>
                </a:lnTo>
                <a:lnTo>
                  <a:pt x="108" y="506"/>
                </a:lnTo>
                <a:lnTo>
                  <a:pt x="109" y="506"/>
                </a:lnTo>
                <a:lnTo>
                  <a:pt x="108" y="506"/>
                </a:lnTo>
                <a:lnTo>
                  <a:pt x="108" y="504"/>
                </a:lnTo>
                <a:lnTo>
                  <a:pt x="108" y="503"/>
                </a:lnTo>
                <a:close/>
                <a:moveTo>
                  <a:pt x="189" y="506"/>
                </a:moveTo>
                <a:lnTo>
                  <a:pt x="188" y="506"/>
                </a:lnTo>
                <a:lnTo>
                  <a:pt x="188" y="508"/>
                </a:lnTo>
                <a:lnTo>
                  <a:pt x="186" y="509"/>
                </a:lnTo>
                <a:lnTo>
                  <a:pt x="186" y="508"/>
                </a:lnTo>
                <a:lnTo>
                  <a:pt x="186" y="509"/>
                </a:lnTo>
                <a:lnTo>
                  <a:pt x="186" y="508"/>
                </a:lnTo>
                <a:lnTo>
                  <a:pt x="184" y="508"/>
                </a:lnTo>
                <a:lnTo>
                  <a:pt x="186" y="508"/>
                </a:lnTo>
                <a:lnTo>
                  <a:pt x="184" y="508"/>
                </a:lnTo>
                <a:lnTo>
                  <a:pt x="184" y="506"/>
                </a:lnTo>
                <a:lnTo>
                  <a:pt x="186" y="506"/>
                </a:lnTo>
                <a:lnTo>
                  <a:pt x="186" y="504"/>
                </a:lnTo>
                <a:lnTo>
                  <a:pt x="188" y="504"/>
                </a:lnTo>
                <a:lnTo>
                  <a:pt x="188" y="503"/>
                </a:lnTo>
                <a:lnTo>
                  <a:pt x="189" y="503"/>
                </a:lnTo>
                <a:lnTo>
                  <a:pt x="189" y="504"/>
                </a:lnTo>
                <a:lnTo>
                  <a:pt x="189" y="506"/>
                </a:lnTo>
                <a:close/>
                <a:moveTo>
                  <a:pt x="32" y="501"/>
                </a:moveTo>
                <a:lnTo>
                  <a:pt x="34" y="501"/>
                </a:lnTo>
                <a:lnTo>
                  <a:pt x="32" y="503"/>
                </a:lnTo>
                <a:lnTo>
                  <a:pt x="32" y="501"/>
                </a:lnTo>
                <a:close/>
                <a:moveTo>
                  <a:pt x="31" y="501"/>
                </a:moveTo>
                <a:lnTo>
                  <a:pt x="31" y="500"/>
                </a:lnTo>
                <a:lnTo>
                  <a:pt x="32" y="500"/>
                </a:lnTo>
                <a:lnTo>
                  <a:pt x="32" y="501"/>
                </a:lnTo>
                <a:lnTo>
                  <a:pt x="31" y="501"/>
                </a:lnTo>
                <a:close/>
                <a:moveTo>
                  <a:pt x="101" y="500"/>
                </a:moveTo>
                <a:lnTo>
                  <a:pt x="101" y="501"/>
                </a:lnTo>
                <a:lnTo>
                  <a:pt x="101" y="503"/>
                </a:lnTo>
                <a:lnTo>
                  <a:pt x="101" y="504"/>
                </a:lnTo>
                <a:lnTo>
                  <a:pt x="103" y="504"/>
                </a:lnTo>
                <a:lnTo>
                  <a:pt x="103" y="503"/>
                </a:lnTo>
                <a:lnTo>
                  <a:pt x="104" y="503"/>
                </a:lnTo>
                <a:lnTo>
                  <a:pt x="103" y="503"/>
                </a:lnTo>
                <a:lnTo>
                  <a:pt x="103" y="501"/>
                </a:lnTo>
                <a:lnTo>
                  <a:pt x="104" y="501"/>
                </a:lnTo>
                <a:lnTo>
                  <a:pt x="103" y="501"/>
                </a:lnTo>
                <a:lnTo>
                  <a:pt x="104" y="501"/>
                </a:lnTo>
                <a:lnTo>
                  <a:pt x="104" y="503"/>
                </a:lnTo>
                <a:lnTo>
                  <a:pt x="104" y="501"/>
                </a:lnTo>
                <a:lnTo>
                  <a:pt x="106" y="501"/>
                </a:lnTo>
                <a:lnTo>
                  <a:pt x="106" y="503"/>
                </a:lnTo>
                <a:lnTo>
                  <a:pt x="106" y="504"/>
                </a:lnTo>
                <a:lnTo>
                  <a:pt x="106" y="506"/>
                </a:lnTo>
                <a:lnTo>
                  <a:pt x="108" y="506"/>
                </a:lnTo>
                <a:lnTo>
                  <a:pt x="108" y="508"/>
                </a:lnTo>
                <a:lnTo>
                  <a:pt x="108" y="509"/>
                </a:lnTo>
                <a:lnTo>
                  <a:pt x="106" y="509"/>
                </a:lnTo>
                <a:lnTo>
                  <a:pt x="108" y="509"/>
                </a:lnTo>
                <a:lnTo>
                  <a:pt x="108" y="511"/>
                </a:lnTo>
                <a:lnTo>
                  <a:pt x="108" y="512"/>
                </a:lnTo>
                <a:lnTo>
                  <a:pt x="108" y="511"/>
                </a:lnTo>
                <a:lnTo>
                  <a:pt x="108" y="509"/>
                </a:lnTo>
                <a:lnTo>
                  <a:pt x="108" y="511"/>
                </a:lnTo>
                <a:lnTo>
                  <a:pt x="108" y="509"/>
                </a:lnTo>
                <a:lnTo>
                  <a:pt x="108" y="511"/>
                </a:lnTo>
                <a:lnTo>
                  <a:pt x="108" y="509"/>
                </a:lnTo>
                <a:lnTo>
                  <a:pt x="109" y="508"/>
                </a:lnTo>
                <a:lnTo>
                  <a:pt x="111" y="508"/>
                </a:lnTo>
                <a:lnTo>
                  <a:pt x="111" y="509"/>
                </a:lnTo>
                <a:lnTo>
                  <a:pt x="111" y="508"/>
                </a:lnTo>
                <a:lnTo>
                  <a:pt x="111" y="506"/>
                </a:lnTo>
                <a:lnTo>
                  <a:pt x="111" y="508"/>
                </a:lnTo>
                <a:lnTo>
                  <a:pt x="112" y="508"/>
                </a:lnTo>
                <a:lnTo>
                  <a:pt x="112" y="509"/>
                </a:lnTo>
                <a:lnTo>
                  <a:pt x="114" y="509"/>
                </a:lnTo>
                <a:lnTo>
                  <a:pt x="114" y="511"/>
                </a:lnTo>
                <a:lnTo>
                  <a:pt x="114" y="512"/>
                </a:lnTo>
                <a:lnTo>
                  <a:pt x="114" y="511"/>
                </a:lnTo>
                <a:lnTo>
                  <a:pt x="116" y="511"/>
                </a:lnTo>
                <a:lnTo>
                  <a:pt x="116" y="509"/>
                </a:lnTo>
                <a:lnTo>
                  <a:pt x="116" y="511"/>
                </a:lnTo>
                <a:lnTo>
                  <a:pt x="117" y="511"/>
                </a:lnTo>
                <a:lnTo>
                  <a:pt x="117" y="512"/>
                </a:lnTo>
                <a:lnTo>
                  <a:pt x="117" y="514"/>
                </a:lnTo>
                <a:lnTo>
                  <a:pt x="116" y="514"/>
                </a:lnTo>
                <a:lnTo>
                  <a:pt x="116" y="516"/>
                </a:lnTo>
                <a:lnTo>
                  <a:pt x="114" y="516"/>
                </a:lnTo>
                <a:lnTo>
                  <a:pt x="112" y="516"/>
                </a:lnTo>
                <a:lnTo>
                  <a:pt x="111" y="516"/>
                </a:lnTo>
                <a:lnTo>
                  <a:pt x="111" y="514"/>
                </a:lnTo>
                <a:lnTo>
                  <a:pt x="111" y="512"/>
                </a:lnTo>
                <a:lnTo>
                  <a:pt x="111" y="511"/>
                </a:lnTo>
                <a:lnTo>
                  <a:pt x="112" y="511"/>
                </a:lnTo>
                <a:lnTo>
                  <a:pt x="111" y="511"/>
                </a:lnTo>
                <a:lnTo>
                  <a:pt x="111" y="512"/>
                </a:lnTo>
                <a:lnTo>
                  <a:pt x="111" y="511"/>
                </a:lnTo>
                <a:lnTo>
                  <a:pt x="111" y="512"/>
                </a:lnTo>
                <a:lnTo>
                  <a:pt x="111" y="511"/>
                </a:lnTo>
                <a:lnTo>
                  <a:pt x="109" y="511"/>
                </a:lnTo>
                <a:lnTo>
                  <a:pt x="109" y="512"/>
                </a:lnTo>
                <a:lnTo>
                  <a:pt x="109" y="514"/>
                </a:lnTo>
                <a:lnTo>
                  <a:pt x="111" y="514"/>
                </a:lnTo>
                <a:lnTo>
                  <a:pt x="111" y="516"/>
                </a:lnTo>
                <a:lnTo>
                  <a:pt x="109" y="516"/>
                </a:lnTo>
                <a:lnTo>
                  <a:pt x="109" y="517"/>
                </a:lnTo>
                <a:lnTo>
                  <a:pt x="109" y="519"/>
                </a:lnTo>
                <a:lnTo>
                  <a:pt x="109" y="520"/>
                </a:lnTo>
                <a:lnTo>
                  <a:pt x="109" y="522"/>
                </a:lnTo>
                <a:lnTo>
                  <a:pt x="109" y="524"/>
                </a:lnTo>
                <a:lnTo>
                  <a:pt x="109" y="525"/>
                </a:lnTo>
                <a:lnTo>
                  <a:pt x="109" y="527"/>
                </a:lnTo>
                <a:lnTo>
                  <a:pt x="109" y="528"/>
                </a:lnTo>
                <a:lnTo>
                  <a:pt x="109" y="530"/>
                </a:lnTo>
                <a:lnTo>
                  <a:pt x="109" y="532"/>
                </a:lnTo>
                <a:lnTo>
                  <a:pt x="109" y="533"/>
                </a:lnTo>
                <a:lnTo>
                  <a:pt x="108" y="533"/>
                </a:lnTo>
                <a:lnTo>
                  <a:pt x="109" y="533"/>
                </a:lnTo>
                <a:lnTo>
                  <a:pt x="109" y="535"/>
                </a:lnTo>
                <a:lnTo>
                  <a:pt x="111" y="535"/>
                </a:lnTo>
                <a:lnTo>
                  <a:pt x="111" y="536"/>
                </a:lnTo>
                <a:lnTo>
                  <a:pt x="112" y="536"/>
                </a:lnTo>
                <a:lnTo>
                  <a:pt x="112" y="538"/>
                </a:lnTo>
                <a:lnTo>
                  <a:pt x="111" y="538"/>
                </a:lnTo>
                <a:lnTo>
                  <a:pt x="111" y="540"/>
                </a:lnTo>
                <a:lnTo>
                  <a:pt x="111" y="541"/>
                </a:lnTo>
                <a:lnTo>
                  <a:pt x="109" y="541"/>
                </a:lnTo>
                <a:lnTo>
                  <a:pt x="109" y="543"/>
                </a:lnTo>
                <a:lnTo>
                  <a:pt x="109" y="541"/>
                </a:lnTo>
                <a:lnTo>
                  <a:pt x="109" y="543"/>
                </a:lnTo>
                <a:lnTo>
                  <a:pt x="109" y="544"/>
                </a:lnTo>
                <a:lnTo>
                  <a:pt x="108" y="544"/>
                </a:lnTo>
                <a:lnTo>
                  <a:pt x="109" y="544"/>
                </a:lnTo>
                <a:lnTo>
                  <a:pt x="109" y="546"/>
                </a:lnTo>
                <a:lnTo>
                  <a:pt x="109" y="548"/>
                </a:lnTo>
                <a:lnTo>
                  <a:pt x="108" y="548"/>
                </a:lnTo>
                <a:lnTo>
                  <a:pt x="108" y="549"/>
                </a:lnTo>
                <a:lnTo>
                  <a:pt x="109" y="549"/>
                </a:lnTo>
                <a:lnTo>
                  <a:pt x="109" y="551"/>
                </a:lnTo>
                <a:lnTo>
                  <a:pt x="109" y="552"/>
                </a:lnTo>
                <a:lnTo>
                  <a:pt x="111" y="552"/>
                </a:lnTo>
                <a:lnTo>
                  <a:pt x="111" y="551"/>
                </a:lnTo>
                <a:lnTo>
                  <a:pt x="111" y="552"/>
                </a:lnTo>
                <a:lnTo>
                  <a:pt x="111" y="554"/>
                </a:lnTo>
                <a:lnTo>
                  <a:pt x="111" y="556"/>
                </a:lnTo>
                <a:lnTo>
                  <a:pt x="112" y="556"/>
                </a:lnTo>
                <a:lnTo>
                  <a:pt x="112" y="557"/>
                </a:lnTo>
                <a:lnTo>
                  <a:pt x="111" y="557"/>
                </a:lnTo>
                <a:lnTo>
                  <a:pt x="111" y="559"/>
                </a:lnTo>
                <a:lnTo>
                  <a:pt x="109" y="559"/>
                </a:lnTo>
                <a:lnTo>
                  <a:pt x="109" y="557"/>
                </a:lnTo>
                <a:lnTo>
                  <a:pt x="109" y="559"/>
                </a:lnTo>
                <a:lnTo>
                  <a:pt x="108" y="559"/>
                </a:lnTo>
                <a:lnTo>
                  <a:pt x="106" y="559"/>
                </a:lnTo>
                <a:lnTo>
                  <a:pt x="106" y="557"/>
                </a:lnTo>
                <a:lnTo>
                  <a:pt x="104" y="557"/>
                </a:lnTo>
                <a:lnTo>
                  <a:pt x="106" y="559"/>
                </a:lnTo>
                <a:lnTo>
                  <a:pt x="106" y="560"/>
                </a:lnTo>
                <a:lnTo>
                  <a:pt x="106" y="562"/>
                </a:lnTo>
                <a:lnTo>
                  <a:pt x="106" y="564"/>
                </a:lnTo>
                <a:lnTo>
                  <a:pt x="106" y="565"/>
                </a:lnTo>
                <a:lnTo>
                  <a:pt x="104" y="565"/>
                </a:lnTo>
                <a:lnTo>
                  <a:pt x="103" y="565"/>
                </a:lnTo>
                <a:lnTo>
                  <a:pt x="104" y="565"/>
                </a:lnTo>
                <a:lnTo>
                  <a:pt x="104" y="567"/>
                </a:lnTo>
                <a:lnTo>
                  <a:pt x="103" y="567"/>
                </a:lnTo>
                <a:lnTo>
                  <a:pt x="101" y="567"/>
                </a:lnTo>
                <a:lnTo>
                  <a:pt x="101" y="568"/>
                </a:lnTo>
                <a:lnTo>
                  <a:pt x="100" y="568"/>
                </a:lnTo>
                <a:lnTo>
                  <a:pt x="100" y="567"/>
                </a:lnTo>
                <a:lnTo>
                  <a:pt x="101" y="567"/>
                </a:lnTo>
                <a:lnTo>
                  <a:pt x="100" y="567"/>
                </a:lnTo>
                <a:lnTo>
                  <a:pt x="100" y="568"/>
                </a:lnTo>
                <a:lnTo>
                  <a:pt x="98" y="570"/>
                </a:lnTo>
                <a:lnTo>
                  <a:pt x="98" y="572"/>
                </a:lnTo>
                <a:lnTo>
                  <a:pt x="100" y="572"/>
                </a:lnTo>
                <a:lnTo>
                  <a:pt x="98" y="572"/>
                </a:lnTo>
                <a:lnTo>
                  <a:pt x="96" y="572"/>
                </a:lnTo>
                <a:lnTo>
                  <a:pt x="96" y="570"/>
                </a:lnTo>
                <a:lnTo>
                  <a:pt x="96" y="568"/>
                </a:lnTo>
                <a:lnTo>
                  <a:pt x="96" y="570"/>
                </a:lnTo>
                <a:lnTo>
                  <a:pt x="96" y="568"/>
                </a:lnTo>
                <a:lnTo>
                  <a:pt x="96" y="567"/>
                </a:lnTo>
                <a:lnTo>
                  <a:pt x="96" y="565"/>
                </a:lnTo>
                <a:lnTo>
                  <a:pt x="95" y="565"/>
                </a:lnTo>
                <a:lnTo>
                  <a:pt x="95" y="564"/>
                </a:lnTo>
                <a:lnTo>
                  <a:pt x="96" y="564"/>
                </a:lnTo>
                <a:lnTo>
                  <a:pt x="95" y="564"/>
                </a:lnTo>
                <a:lnTo>
                  <a:pt x="96" y="564"/>
                </a:lnTo>
                <a:lnTo>
                  <a:pt x="96" y="562"/>
                </a:lnTo>
                <a:lnTo>
                  <a:pt x="95" y="562"/>
                </a:lnTo>
                <a:lnTo>
                  <a:pt x="95" y="560"/>
                </a:lnTo>
                <a:lnTo>
                  <a:pt x="95" y="559"/>
                </a:lnTo>
                <a:lnTo>
                  <a:pt x="93" y="559"/>
                </a:lnTo>
                <a:lnTo>
                  <a:pt x="93" y="557"/>
                </a:lnTo>
                <a:lnTo>
                  <a:pt x="95" y="557"/>
                </a:lnTo>
                <a:lnTo>
                  <a:pt x="93" y="557"/>
                </a:lnTo>
                <a:lnTo>
                  <a:pt x="93" y="556"/>
                </a:lnTo>
                <a:lnTo>
                  <a:pt x="92" y="556"/>
                </a:lnTo>
                <a:lnTo>
                  <a:pt x="92" y="554"/>
                </a:lnTo>
                <a:lnTo>
                  <a:pt x="90" y="554"/>
                </a:lnTo>
                <a:lnTo>
                  <a:pt x="90" y="556"/>
                </a:lnTo>
                <a:lnTo>
                  <a:pt x="90" y="557"/>
                </a:lnTo>
                <a:lnTo>
                  <a:pt x="88" y="559"/>
                </a:lnTo>
                <a:lnTo>
                  <a:pt x="87" y="559"/>
                </a:lnTo>
                <a:lnTo>
                  <a:pt x="87" y="560"/>
                </a:lnTo>
                <a:lnTo>
                  <a:pt x="87" y="562"/>
                </a:lnTo>
                <a:lnTo>
                  <a:pt x="87" y="560"/>
                </a:lnTo>
                <a:lnTo>
                  <a:pt x="88" y="560"/>
                </a:lnTo>
                <a:lnTo>
                  <a:pt x="88" y="562"/>
                </a:lnTo>
                <a:lnTo>
                  <a:pt x="88" y="560"/>
                </a:lnTo>
                <a:lnTo>
                  <a:pt x="88" y="562"/>
                </a:lnTo>
                <a:lnTo>
                  <a:pt x="88" y="564"/>
                </a:lnTo>
                <a:lnTo>
                  <a:pt x="90" y="564"/>
                </a:lnTo>
                <a:lnTo>
                  <a:pt x="90" y="562"/>
                </a:lnTo>
                <a:lnTo>
                  <a:pt x="88" y="562"/>
                </a:lnTo>
                <a:lnTo>
                  <a:pt x="90" y="562"/>
                </a:lnTo>
                <a:lnTo>
                  <a:pt x="88" y="562"/>
                </a:lnTo>
                <a:lnTo>
                  <a:pt x="88" y="560"/>
                </a:lnTo>
                <a:lnTo>
                  <a:pt x="90" y="560"/>
                </a:lnTo>
                <a:lnTo>
                  <a:pt x="90" y="559"/>
                </a:lnTo>
                <a:lnTo>
                  <a:pt x="90" y="557"/>
                </a:lnTo>
                <a:lnTo>
                  <a:pt x="92" y="557"/>
                </a:lnTo>
                <a:lnTo>
                  <a:pt x="92" y="559"/>
                </a:lnTo>
                <a:lnTo>
                  <a:pt x="93" y="559"/>
                </a:lnTo>
                <a:lnTo>
                  <a:pt x="93" y="560"/>
                </a:lnTo>
                <a:lnTo>
                  <a:pt x="95" y="560"/>
                </a:lnTo>
                <a:lnTo>
                  <a:pt x="95" y="562"/>
                </a:lnTo>
                <a:lnTo>
                  <a:pt x="95" y="564"/>
                </a:lnTo>
                <a:lnTo>
                  <a:pt x="95" y="565"/>
                </a:lnTo>
                <a:lnTo>
                  <a:pt x="95" y="567"/>
                </a:lnTo>
                <a:lnTo>
                  <a:pt x="95" y="568"/>
                </a:lnTo>
                <a:lnTo>
                  <a:pt x="95" y="570"/>
                </a:lnTo>
                <a:lnTo>
                  <a:pt x="95" y="572"/>
                </a:lnTo>
                <a:lnTo>
                  <a:pt x="95" y="570"/>
                </a:lnTo>
                <a:lnTo>
                  <a:pt x="95" y="572"/>
                </a:lnTo>
                <a:lnTo>
                  <a:pt x="96" y="572"/>
                </a:lnTo>
                <a:lnTo>
                  <a:pt x="95" y="572"/>
                </a:lnTo>
                <a:lnTo>
                  <a:pt x="96" y="573"/>
                </a:lnTo>
                <a:lnTo>
                  <a:pt x="96" y="575"/>
                </a:lnTo>
                <a:lnTo>
                  <a:pt x="98" y="575"/>
                </a:lnTo>
                <a:lnTo>
                  <a:pt x="98" y="576"/>
                </a:lnTo>
                <a:lnTo>
                  <a:pt x="98" y="578"/>
                </a:lnTo>
                <a:lnTo>
                  <a:pt x="98" y="580"/>
                </a:lnTo>
                <a:lnTo>
                  <a:pt x="98" y="578"/>
                </a:lnTo>
                <a:lnTo>
                  <a:pt x="96" y="578"/>
                </a:lnTo>
                <a:lnTo>
                  <a:pt x="98" y="578"/>
                </a:lnTo>
                <a:lnTo>
                  <a:pt x="98" y="580"/>
                </a:lnTo>
                <a:lnTo>
                  <a:pt x="98" y="581"/>
                </a:lnTo>
                <a:lnTo>
                  <a:pt x="100" y="581"/>
                </a:lnTo>
                <a:lnTo>
                  <a:pt x="98" y="581"/>
                </a:lnTo>
                <a:lnTo>
                  <a:pt x="98" y="583"/>
                </a:lnTo>
                <a:lnTo>
                  <a:pt x="96" y="584"/>
                </a:lnTo>
                <a:lnTo>
                  <a:pt x="96" y="583"/>
                </a:lnTo>
                <a:lnTo>
                  <a:pt x="96" y="581"/>
                </a:lnTo>
                <a:lnTo>
                  <a:pt x="95" y="581"/>
                </a:lnTo>
                <a:lnTo>
                  <a:pt x="95" y="583"/>
                </a:lnTo>
                <a:lnTo>
                  <a:pt x="95" y="581"/>
                </a:lnTo>
                <a:lnTo>
                  <a:pt x="95" y="583"/>
                </a:lnTo>
                <a:lnTo>
                  <a:pt x="95" y="581"/>
                </a:lnTo>
                <a:lnTo>
                  <a:pt x="96" y="581"/>
                </a:lnTo>
                <a:lnTo>
                  <a:pt x="96" y="583"/>
                </a:lnTo>
                <a:lnTo>
                  <a:pt x="95" y="583"/>
                </a:lnTo>
                <a:lnTo>
                  <a:pt x="96" y="583"/>
                </a:lnTo>
                <a:lnTo>
                  <a:pt x="96" y="584"/>
                </a:lnTo>
                <a:lnTo>
                  <a:pt x="98" y="583"/>
                </a:lnTo>
                <a:lnTo>
                  <a:pt x="98" y="584"/>
                </a:lnTo>
                <a:lnTo>
                  <a:pt x="96" y="584"/>
                </a:lnTo>
                <a:lnTo>
                  <a:pt x="96" y="586"/>
                </a:lnTo>
                <a:lnTo>
                  <a:pt x="98" y="586"/>
                </a:lnTo>
                <a:lnTo>
                  <a:pt x="98" y="584"/>
                </a:lnTo>
                <a:lnTo>
                  <a:pt x="98" y="586"/>
                </a:lnTo>
                <a:lnTo>
                  <a:pt x="98" y="588"/>
                </a:lnTo>
                <a:lnTo>
                  <a:pt x="98" y="589"/>
                </a:lnTo>
                <a:lnTo>
                  <a:pt x="98" y="591"/>
                </a:lnTo>
                <a:lnTo>
                  <a:pt x="96" y="591"/>
                </a:lnTo>
                <a:lnTo>
                  <a:pt x="95" y="591"/>
                </a:lnTo>
                <a:lnTo>
                  <a:pt x="95" y="589"/>
                </a:lnTo>
                <a:lnTo>
                  <a:pt x="93" y="589"/>
                </a:lnTo>
                <a:lnTo>
                  <a:pt x="92" y="589"/>
                </a:lnTo>
                <a:lnTo>
                  <a:pt x="93" y="589"/>
                </a:lnTo>
                <a:lnTo>
                  <a:pt x="93" y="588"/>
                </a:lnTo>
                <a:lnTo>
                  <a:pt x="92" y="588"/>
                </a:lnTo>
                <a:lnTo>
                  <a:pt x="92" y="586"/>
                </a:lnTo>
                <a:lnTo>
                  <a:pt x="93" y="586"/>
                </a:lnTo>
                <a:lnTo>
                  <a:pt x="93" y="588"/>
                </a:lnTo>
                <a:lnTo>
                  <a:pt x="95" y="588"/>
                </a:lnTo>
                <a:lnTo>
                  <a:pt x="96" y="586"/>
                </a:lnTo>
                <a:lnTo>
                  <a:pt x="95" y="586"/>
                </a:lnTo>
                <a:lnTo>
                  <a:pt x="95" y="588"/>
                </a:lnTo>
                <a:lnTo>
                  <a:pt x="93" y="588"/>
                </a:lnTo>
                <a:lnTo>
                  <a:pt x="93" y="586"/>
                </a:lnTo>
                <a:lnTo>
                  <a:pt x="93" y="588"/>
                </a:lnTo>
                <a:lnTo>
                  <a:pt x="93" y="586"/>
                </a:lnTo>
                <a:lnTo>
                  <a:pt x="92" y="586"/>
                </a:lnTo>
                <a:lnTo>
                  <a:pt x="93" y="586"/>
                </a:lnTo>
                <a:lnTo>
                  <a:pt x="92" y="586"/>
                </a:lnTo>
                <a:lnTo>
                  <a:pt x="90" y="586"/>
                </a:lnTo>
                <a:lnTo>
                  <a:pt x="90" y="588"/>
                </a:lnTo>
                <a:lnTo>
                  <a:pt x="88" y="588"/>
                </a:lnTo>
                <a:lnTo>
                  <a:pt x="88" y="589"/>
                </a:lnTo>
                <a:lnTo>
                  <a:pt x="87" y="589"/>
                </a:lnTo>
                <a:lnTo>
                  <a:pt x="87" y="588"/>
                </a:lnTo>
                <a:lnTo>
                  <a:pt x="87" y="589"/>
                </a:lnTo>
                <a:lnTo>
                  <a:pt x="85" y="589"/>
                </a:lnTo>
                <a:lnTo>
                  <a:pt x="85" y="588"/>
                </a:lnTo>
                <a:lnTo>
                  <a:pt x="84" y="588"/>
                </a:lnTo>
                <a:lnTo>
                  <a:pt x="84" y="589"/>
                </a:lnTo>
                <a:lnTo>
                  <a:pt x="84" y="588"/>
                </a:lnTo>
                <a:lnTo>
                  <a:pt x="84" y="586"/>
                </a:lnTo>
                <a:lnTo>
                  <a:pt x="82" y="586"/>
                </a:lnTo>
                <a:lnTo>
                  <a:pt x="84" y="586"/>
                </a:lnTo>
                <a:lnTo>
                  <a:pt x="82" y="586"/>
                </a:lnTo>
                <a:lnTo>
                  <a:pt x="84" y="586"/>
                </a:lnTo>
                <a:lnTo>
                  <a:pt x="82" y="586"/>
                </a:lnTo>
                <a:lnTo>
                  <a:pt x="82" y="584"/>
                </a:lnTo>
                <a:lnTo>
                  <a:pt x="84" y="584"/>
                </a:lnTo>
                <a:lnTo>
                  <a:pt x="84" y="583"/>
                </a:lnTo>
                <a:lnTo>
                  <a:pt x="84" y="584"/>
                </a:lnTo>
                <a:lnTo>
                  <a:pt x="82" y="584"/>
                </a:lnTo>
                <a:lnTo>
                  <a:pt x="82" y="583"/>
                </a:lnTo>
                <a:lnTo>
                  <a:pt x="82" y="584"/>
                </a:lnTo>
                <a:lnTo>
                  <a:pt x="80" y="583"/>
                </a:lnTo>
                <a:lnTo>
                  <a:pt x="80" y="584"/>
                </a:lnTo>
                <a:lnTo>
                  <a:pt x="80" y="583"/>
                </a:lnTo>
                <a:lnTo>
                  <a:pt x="82" y="583"/>
                </a:lnTo>
                <a:lnTo>
                  <a:pt x="80" y="583"/>
                </a:lnTo>
                <a:lnTo>
                  <a:pt x="80" y="581"/>
                </a:lnTo>
                <a:lnTo>
                  <a:pt x="79" y="581"/>
                </a:lnTo>
                <a:lnTo>
                  <a:pt x="80" y="581"/>
                </a:lnTo>
                <a:lnTo>
                  <a:pt x="79" y="581"/>
                </a:lnTo>
                <a:lnTo>
                  <a:pt x="79" y="580"/>
                </a:lnTo>
                <a:lnTo>
                  <a:pt x="80" y="578"/>
                </a:lnTo>
                <a:lnTo>
                  <a:pt x="80" y="580"/>
                </a:lnTo>
                <a:lnTo>
                  <a:pt x="80" y="578"/>
                </a:lnTo>
                <a:lnTo>
                  <a:pt x="79" y="578"/>
                </a:lnTo>
                <a:lnTo>
                  <a:pt x="79" y="576"/>
                </a:lnTo>
                <a:lnTo>
                  <a:pt x="80" y="575"/>
                </a:lnTo>
                <a:lnTo>
                  <a:pt x="80" y="576"/>
                </a:lnTo>
                <a:lnTo>
                  <a:pt x="80" y="575"/>
                </a:lnTo>
                <a:lnTo>
                  <a:pt x="80" y="573"/>
                </a:lnTo>
                <a:lnTo>
                  <a:pt x="80" y="575"/>
                </a:lnTo>
                <a:lnTo>
                  <a:pt x="82" y="573"/>
                </a:lnTo>
                <a:lnTo>
                  <a:pt x="82" y="575"/>
                </a:lnTo>
                <a:lnTo>
                  <a:pt x="84" y="575"/>
                </a:lnTo>
                <a:lnTo>
                  <a:pt x="82" y="575"/>
                </a:lnTo>
                <a:lnTo>
                  <a:pt x="82" y="576"/>
                </a:lnTo>
                <a:lnTo>
                  <a:pt x="82" y="575"/>
                </a:lnTo>
                <a:lnTo>
                  <a:pt x="82" y="576"/>
                </a:lnTo>
                <a:lnTo>
                  <a:pt x="84" y="576"/>
                </a:lnTo>
                <a:lnTo>
                  <a:pt x="84" y="575"/>
                </a:lnTo>
                <a:lnTo>
                  <a:pt x="82" y="575"/>
                </a:lnTo>
                <a:lnTo>
                  <a:pt x="82" y="573"/>
                </a:lnTo>
                <a:lnTo>
                  <a:pt x="82" y="572"/>
                </a:lnTo>
                <a:lnTo>
                  <a:pt x="82" y="570"/>
                </a:lnTo>
                <a:lnTo>
                  <a:pt x="84" y="570"/>
                </a:lnTo>
                <a:lnTo>
                  <a:pt x="82" y="570"/>
                </a:lnTo>
                <a:lnTo>
                  <a:pt x="82" y="568"/>
                </a:lnTo>
                <a:lnTo>
                  <a:pt x="82" y="567"/>
                </a:lnTo>
                <a:lnTo>
                  <a:pt x="80" y="567"/>
                </a:lnTo>
                <a:lnTo>
                  <a:pt x="80" y="565"/>
                </a:lnTo>
                <a:lnTo>
                  <a:pt x="80" y="564"/>
                </a:lnTo>
                <a:lnTo>
                  <a:pt x="80" y="562"/>
                </a:lnTo>
                <a:lnTo>
                  <a:pt x="80" y="560"/>
                </a:lnTo>
                <a:lnTo>
                  <a:pt x="80" y="559"/>
                </a:lnTo>
                <a:lnTo>
                  <a:pt x="82" y="559"/>
                </a:lnTo>
                <a:lnTo>
                  <a:pt x="82" y="560"/>
                </a:lnTo>
                <a:lnTo>
                  <a:pt x="84" y="560"/>
                </a:lnTo>
                <a:lnTo>
                  <a:pt x="84" y="562"/>
                </a:lnTo>
                <a:lnTo>
                  <a:pt x="85" y="562"/>
                </a:lnTo>
                <a:lnTo>
                  <a:pt x="85" y="564"/>
                </a:lnTo>
                <a:lnTo>
                  <a:pt x="85" y="565"/>
                </a:lnTo>
                <a:lnTo>
                  <a:pt x="87" y="565"/>
                </a:lnTo>
                <a:lnTo>
                  <a:pt x="87" y="567"/>
                </a:lnTo>
                <a:lnTo>
                  <a:pt x="87" y="568"/>
                </a:lnTo>
                <a:lnTo>
                  <a:pt x="87" y="570"/>
                </a:lnTo>
                <a:lnTo>
                  <a:pt x="88" y="568"/>
                </a:lnTo>
                <a:lnTo>
                  <a:pt x="90" y="570"/>
                </a:lnTo>
                <a:lnTo>
                  <a:pt x="90" y="572"/>
                </a:lnTo>
                <a:lnTo>
                  <a:pt x="92" y="572"/>
                </a:lnTo>
                <a:lnTo>
                  <a:pt x="92" y="573"/>
                </a:lnTo>
                <a:lnTo>
                  <a:pt x="92" y="572"/>
                </a:lnTo>
                <a:lnTo>
                  <a:pt x="92" y="570"/>
                </a:lnTo>
                <a:lnTo>
                  <a:pt x="90" y="570"/>
                </a:lnTo>
                <a:lnTo>
                  <a:pt x="90" y="568"/>
                </a:lnTo>
                <a:lnTo>
                  <a:pt x="90" y="570"/>
                </a:lnTo>
                <a:lnTo>
                  <a:pt x="88" y="568"/>
                </a:lnTo>
                <a:lnTo>
                  <a:pt x="90" y="568"/>
                </a:lnTo>
                <a:lnTo>
                  <a:pt x="88" y="568"/>
                </a:lnTo>
                <a:lnTo>
                  <a:pt x="88" y="567"/>
                </a:lnTo>
                <a:lnTo>
                  <a:pt x="87" y="567"/>
                </a:lnTo>
                <a:lnTo>
                  <a:pt x="87" y="565"/>
                </a:lnTo>
                <a:lnTo>
                  <a:pt x="87" y="567"/>
                </a:lnTo>
                <a:lnTo>
                  <a:pt x="87" y="565"/>
                </a:lnTo>
                <a:lnTo>
                  <a:pt x="87" y="564"/>
                </a:lnTo>
                <a:lnTo>
                  <a:pt x="85" y="564"/>
                </a:lnTo>
                <a:lnTo>
                  <a:pt x="85" y="562"/>
                </a:lnTo>
                <a:lnTo>
                  <a:pt x="84" y="562"/>
                </a:lnTo>
                <a:lnTo>
                  <a:pt x="84" y="560"/>
                </a:lnTo>
                <a:lnTo>
                  <a:pt x="84" y="559"/>
                </a:lnTo>
                <a:lnTo>
                  <a:pt x="84" y="557"/>
                </a:lnTo>
                <a:lnTo>
                  <a:pt x="84" y="556"/>
                </a:lnTo>
                <a:lnTo>
                  <a:pt x="84" y="557"/>
                </a:lnTo>
                <a:lnTo>
                  <a:pt x="84" y="556"/>
                </a:lnTo>
                <a:lnTo>
                  <a:pt x="82" y="556"/>
                </a:lnTo>
                <a:lnTo>
                  <a:pt x="80" y="556"/>
                </a:lnTo>
                <a:lnTo>
                  <a:pt x="80" y="557"/>
                </a:lnTo>
                <a:lnTo>
                  <a:pt x="80" y="556"/>
                </a:lnTo>
                <a:lnTo>
                  <a:pt x="79" y="556"/>
                </a:lnTo>
                <a:lnTo>
                  <a:pt x="79" y="554"/>
                </a:lnTo>
                <a:lnTo>
                  <a:pt x="79" y="556"/>
                </a:lnTo>
                <a:lnTo>
                  <a:pt x="79" y="554"/>
                </a:lnTo>
                <a:lnTo>
                  <a:pt x="77" y="554"/>
                </a:lnTo>
                <a:lnTo>
                  <a:pt x="76" y="552"/>
                </a:lnTo>
                <a:lnTo>
                  <a:pt x="76" y="551"/>
                </a:lnTo>
                <a:lnTo>
                  <a:pt x="76" y="552"/>
                </a:lnTo>
                <a:lnTo>
                  <a:pt x="76" y="551"/>
                </a:lnTo>
                <a:lnTo>
                  <a:pt x="74" y="551"/>
                </a:lnTo>
                <a:lnTo>
                  <a:pt x="74" y="552"/>
                </a:lnTo>
                <a:lnTo>
                  <a:pt x="74" y="551"/>
                </a:lnTo>
                <a:lnTo>
                  <a:pt x="72" y="551"/>
                </a:lnTo>
                <a:lnTo>
                  <a:pt x="72" y="549"/>
                </a:lnTo>
                <a:lnTo>
                  <a:pt x="71" y="549"/>
                </a:lnTo>
                <a:lnTo>
                  <a:pt x="71" y="548"/>
                </a:lnTo>
                <a:lnTo>
                  <a:pt x="71" y="549"/>
                </a:lnTo>
                <a:lnTo>
                  <a:pt x="71" y="548"/>
                </a:lnTo>
                <a:lnTo>
                  <a:pt x="72" y="548"/>
                </a:lnTo>
                <a:lnTo>
                  <a:pt x="72" y="549"/>
                </a:lnTo>
                <a:lnTo>
                  <a:pt x="72" y="548"/>
                </a:lnTo>
                <a:lnTo>
                  <a:pt x="74" y="548"/>
                </a:lnTo>
                <a:lnTo>
                  <a:pt x="74" y="546"/>
                </a:lnTo>
                <a:lnTo>
                  <a:pt x="74" y="548"/>
                </a:lnTo>
                <a:lnTo>
                  <a:pt x="76" y="548"/>
                </a:lnTo>
                <a:lnTo>
                  <a:pt x="76" y="546"/>
                </a:lnTo>
                <a:lnTo>
                  <a:pt x="74" y="546"/>
                </a:lnTo>
                <a:lnTo>
                  <a:pt x="74" y="544"/>
                </a:lnTo>
                <a:lnTo>
                  <a:pt x="76" y="544"/>
                </a:lnTo>
                <a:lnTo>
                  <a:pt x="76" y="546"/>
                </a:lnTo>
                <a:lnTo>
                  <a:pt x="76" y="544"/>
                </a:lnTo>
                <a:lnTo>
                  <a:pt x="77" y="544"/>
                </a:lnTo>
                <a:lnTo>
                  <a:pt x="76" y="544"/>
                </a:lnTo>
                <a:lnTo>
                  <a:pt x="76" y="543"/>
                </a:lnTo>
                <a:lnTo>
                  <a:pt x="77" y="541"/>
                </a:lnTo>
                <a:lnTo>
                  <a:pt x="76" y="541"/>
                </a:lnTo>
                <a:lnTo>
                  <a:pt x="77" y="541"/>
                </a:lnTo>
                <a:lnTo>
                  <a:pt x="79" y="541"/>
                </a:lnTo>
                <a:lnTo>
                  <a:pt x="79" y="540"/>
                </a:lnTo>
                <a:lnTo>
                  <a:pt x="79" y="538"/>
                </a:lnTo>
                <a:lnTo>
                  <a:pt x="80" y="538"/>
                </a:lnTo>
                <a:lnTo>
                  <a:pt x="80" y="536"/>
                </a:lnTo>
                <a:lnTo>
                  <a:pt x="82" y="538"/>
                </a:lnTo>
                <a:lnTo>
                  <a:pt x="80" y="538"/>
                </a:lnTo>
                <a:lnTo>
                  <a:pt x="82" y="538"/>
                </a:lnTo>
                <a:lnTo>
                  <a:pt x="82" y="540"/>
                </a:lnTo>
                <a:lnTo>
                  <a:pt x="82" y="541"/>
                </a:lnTo>
                <a:lnTo>
                  <a:pt x="84" y="541"/>
                </a:lnTo>
                <a:lnTo>
                  <a:pt x="84" y="540"/>
                </a:lnTo>
                <a:lnTo>
                  <a:pt x="84" y="538"/>
                </a:lnTo>
                <a:lnTo>
                  <a:pt x="84" y="536"/>
                </a:lnTo>
                <a:lnTo>
                  <a:pt x="84" y="538"/>
                </a:lnTo>
                <a:lnTo>
                  <a:pt x="84" y="536"/>
                </a:lnTo>
                <a:lnTo>
                  <a:pt x="84" y="535"/>
                </a:lnTo>
                <a:lnTo>
                  <a:pt x="84" y="533"/>
                </a:lnTo>
                <a:lnTo>
                  <a:pt x="85" y="533"/>
                </a:lnTo>
                <a:lnTo>
                  <a:pt x="85" y="532"/>
                </a:lnTo>
                <a:lnTo>
                  <a:pt x="84" y="532"/>
                </a:lnTo>
                <a:lnTo>
                  <a:pt x="84" y="533"/>
                </a:lnTo>
                <a:lnTo>
                  <a:pt x="84" y="535"/>
                </a:lnTo>
                <a:lnTo>
                  <a:pt x="82" y="535"/>
                </a:lnTo>
                <a:lnTo>
                  <a:pt x="80" y="533"/>
                </a:lnTo>
                <a:lnTo>
                  <a:pt x="79" y="533"/>
                </a:lnTo>
                <a:lnTo>
                  <a:pt x="79" y="535"/>
                </a:lnTo>
                <a:lnTo>
                  <a:pt x="79" y="533"/>
                </a:lnTo>
                <a:lnTo>
                  <a:pt x="79" y="535"/>
                </a:lnTo>
                <a:lnTo>
                  <a:pt x="79" y="533"/>
                </a:lnTo>
                <a:lnTo>
                  <a:pt x="77" y="533"/>
                </a:lnTo>
                <a:lnTo>
                  <a:pt x="77" y="532"/>
                </a:lnTo>
                <a:lnTo>
                  <a:pt x="76" y="532"/>
                </a:lnTo>
                <a:lnTo>
                  <a:pt x="77" y="532"/>
                </a:lnTo>
                <a:lnTo>
                  <a:pt x="77" y="533"/>
                </a:lnTo>
                <a:lnTo>
                  <a:pt x="77" y="535"/>
                </a:lnTo>
                <a:lnTo>
                  <a:pt x="77" y="536"/>
                </a:lnTo>
                <a:lnTo>
                  <a:pt x="76" y="536"/>
                </a:lnTo>
                <a:lnTo>
                  <a:pt x="76" y="538"/>
                </a:lnTo>
                <a:lnTo>
                  <a:pt x="76" y="540"/>
                </a:lnTo>
                <a:lnTo>
                  <a:pt x="74" y="541"/>
                </a:lnTo>
                <a:lnTo>
                  <a:pt x="76" y="541"/>
                </a:lnTo>
                <a:lnTo>
                  <a:pt x="74" y="541"/>
                </a:lnTo>
                <a:lnTo>
                  <a:pt x="74" y="543"/>
                </a:lnTo>
                <a:lnTo>
                  <a:pt x="72" y="543"/>
                </a:lnTo>
                <a:lnTo>
                  <a:pt x="72" y="544"/>
                </a:lnTo>
                <a:lnTo>
                  <a:pt x="71" y="544"/>
                </a:lnTo>
                <a:lnTo>
                  <a:pt x="71" y="546"/>
                </a:lnTo>
                <a:lnTo>
                  <a:pt x="69" y="548"/>
                </a:lnTo>
                <a:lnTo>
                  <a:pt x="69" y="546"/>
                </a:lnTo>
                <a:lnTo>
                  <a:pt x="68" y="546"/>
                </a:lnTo>
                <a:lnTo>
                  <a:pt x="68" y="544"/>
                </a:lnTo>
                <a:lnTo>
                  <a:pt x="69" y="544"/>
                </a:lnTo>
                <a:lnTo>
                  <a:pt x="69" y="543"/>
                </a:lnTo>
                <a:lnTo>
                  <a:pt x="69" y="541"/>
                </a:lnTo>
                <a:lnTo>
                  <a:pt x="69" y="540"/>
                </a:lnTo>
                <a:lnTo>
                  <a:pt x="71" y="540"/>
                </a:lnTo>
                <a:lnTo>
                  <a:pt x="71" y="538"/>
                </a:lnTo>
                <a:lnTo>
                  <a:pt x="72" y="538"/>
                </a:lnTo>
                <a:lnTo>
                  <a:pt x="72" y="540"/>
                </a:lnTo>
                <a:lnTo>
                  <a:pt x="72" y="538"/>
                </a:lnTo>
                <a:lnTo>
                  <a:pt x="74" y="538"/>
                </a:lnTo>
                <a:lnTo>
                  <a:pt x="74" y="536"/>
                </a:lnTo>
                <a:lnTo>
                  <a:pt x="74" y="535"/>
                </a:lnTo>
                <a:lnTo>
                  <a:pt x="76" y="535"/>
                </a:lnTo>
                <a:lnTo>
                  <a:pt x="74" y="535"/>
                </a:lnTo>
                <a:lnTo>
                  <a:pt x="74" y="533"/>
                </a:lnTo>
                <a:lnTo>
                  <a:pt x="76" y="533"/>
                </a:lnTo>
                <a:lnTo>
                  <a:pt x="76" y="532"/>
                </a:lnTo>
                <a:lnTo>
                  <a:pt x="76" y="533"/>
                </a:lnTo>
                <a:lnTo>
                  <a:pt x="76" y="532"/>
                </a:lnTo>
                <a:lnTo>
                  <a:pt x="76" y="533"/>
                </a:lnTo>
                <a:lnTo>
                  <a:pt x="76" y="532"/>
                </a:lnTo>
                <a:lnTo>
                  <a:pt x="76" y="530"/>
                </a:lnTo>
                <a:lnTo>
                  <a:pt x="77" y="530"/>
                </a:lnTo>
                <a:lnTo>
                  <a:pt x="79" y="530"/>
                </a:lnTo>
                <a:lnTo>
                  <a:pt x="77" y="530"/>
                </a:lnTo>
                <a:lnTo>
                  <a:pt x="79" y="530"/>
                </a:lnTo>
                <a:lnTo>
                  <a:pt x="77" y="530"/>
                </a:lnTo>
                <a:lnTo>
                  <a:pt x="77" y="528"/>
                </a:lnTo>
                <a:lnTo>
                  <a:pt x="79" y="528"/>
                </a:lnTo>
                <a:lnTo>
                  <a:pt x="77" y="528"/>
                </a:lnTo>
                <a:lnTo>
                  <a:pt x="79" y="528"/>
                </a:lnTo>
                <a:lnTo>
                  <a:pt x="79" y="527"/>
                </a:lnTo>
                <a:lnTo>
                  <a:pt x="79" y="525"/>
                </a:lnTo>
                <a:lnTo>
                  <a:pt x="77" y="525"/>
                </a:lnTo>
                <a:lnTo>
                  <a:pt x="77" y="524"/>
                </a:lnTo>
                <a:lnTo>
                  <a:pt x="79" y="524"/>
                </a:lnTo>
                <a:lnTo>
                  <a:pt x="79" y="522"/>
                </a:lnTo>
                <a:lnTo>
                  <a:pt x="80" y="522"/>
                </a:lnTo>
                <a:lnTo>
                  <a:pt x="80" y="520"/>
                </a:lnTo>
                <a:lnTo>
                  <a:pt x="80" y="519"/>
                </a:lnTo>
                <a:lnTo>
                  <a:pt x="79" y="519"/>
                </a:lnTo>
                <a:lnTo>
                  <a:pt x="80" y="519"/>
                </a:lnTo>
                <a:lnTo>
                  <a:pt x="79" y="519"/>
                </a:lnTo>
                <a:lnTo>
                  <a:pt x="80" y="519"/>
                </a:lnTo>
                <a:lnTo>
                  <a:pt x="80" y="517"/>
                </a:lnTo>
                <a:lnTo>
                  <a:pt x="80" y="516"/>
                </a:lnTo>
                <a:lnTo>
                  <a:pt x="80" y="517"/>
                </a:lnTo>
                <a:lnTo>
                  <a:pt x="80" y="516"/>
                </a:lnTo>
                <a:lnTo>
                  <a:pt x="82" y="516"/>
                </a:lnTo>
                <a:lnTo>
                  <a:pt x="82" y="514"/>
                </a:lnTo>
                <a:lnTo>
                  <a:pt x="84" y="512"/>
                </a:lnTo>
                <a:lnTo>
                  <a:pt x="85" y="512"/>
                </a:lnTo>
                <a:lnTo>
                  <a:pt x="87" y="512"/>
                </a:lnTo>
                <a:lnTo>
                  <a:pt x="88" y="512"/>
                </a:lnTo>
                <a:lnTo>
                  <a:pt x="88" y="511"/>
                </a:lnTo>
                <a:lnTo>
                  <a:pt x="90" y="511"/>
                </a:lnTo>
                <a:lnTo>
                  <a:pt x="92" y="511"/>
                </a:lnTo>
                <a:lnTo>
                  <a:pt x="90" y="511"/>
                </a:lnTo>
                <a:lnTo>
                  <a:pt x="90" y="509"/>
                </a:lnTo>
                <a:lnTo>
                  <a:pt x="92" y="509"/>
                </a:lnTo>
                <a:lnTo>
                  <a:pt x="93" y="509"/>
                </a:lnTo>
                <a:lnTo>
                  <a:pt x="95" y="509"/>
                </a:lnTo>
                <a:lnTo>
                  <a:pt x="95" y="511"/>
                </a:lnTo>
                <a:lnTo>
                  <a:pt x="96" y="509"/>
                </a:lnTo>
                <a:lnTo>
                  <a:pt x="95" y="509"/>
                </a:lnTo>
                <a:lnTo>
                  <a:pt x="96" y="509"/>
                </a:lnTo>
                <a:lnTo>
                  <a:pt x="98" y="508"/>
                </a:lnTo>
                <a:lnTo>
                  <a:pt x="98" y="509"/>
                </a:lnTo>
                <a:lnTo>
                  <a:pt x="100" y="509"/>
                </a:lnTo>
                <a:lnTo>
                  <a:pt x="100" y="511"/>
                </a:lnTo>
                <a:lnTo>
                  <a:pt x="101" y="511"/>
                </a:lnTo>
                <a:lnTo>
                  <a:pt x="101" y="509"/>
                </a:lnTo>
                <a:lnTo>
                  <a:pt x="100" y="509"/>
                </a:lnTo>
                <a:lnTo>
                  <a:pt x="100" y="508"/>
                </a:lnTo>
                <a:lnTo>
                  <a:pt x="101" y="508"/>
                </a:lnTo>
                <a:lnTo>
                  <a:pt x="101" y="509"/>
                </a:lnTo>
                <a:lnTo>
                  <a:pt x="103" y="509"/>
                </a:lnTo>
                <a:lnTo>
                  <a:pt x="103" y="508"/>
                </a:lnTo>
                <a:lnTo>
                  <a:pt x="101" y="508"/>
                </a:lnTo>
                <a:lnTo>
                  <a:pt x="101" y="506"/>
                </a:lnTo>
                <a:lnTo>
                  <a:pt x="103" y="508"/>
                </a:lnTo>
                <a:lnTo>
                  <a:pt x="103" y="506"/>
                </a:lnTo>
                <a:lnTo>
                  <a:pt x="101" y="506"/>
                </a:lnTo>
                <a:lnTo>
                  <a:pt x="101" y="504"/>
                </a:lnTo>
                <a:lnTo>
                  <a:pt x="100" y="504"/>
                </a:lnTo>
                <a:lnTo>
                  <a:pt x="100" y="503"/>
                </a:lnTo>
                <a:lnTo>
                  <a:pt x="100" y="504"/>
                </a:lnTo>
                <a:lnTo>
                  <a:pt x="98" y="504"/>
                </a:lnTo>
                <a:lnTo>
                  <a:pt x="98" y="503"/>
                </a:lnTo>
                <a:lnTo>
                  <a:pt x="96" y="503"/>
                </a:lnTo>
                <a:lnTo>
                  <a:pt x="96" y="501"/>
                </a:lnTo>
                <a:lnTo>
                  <a:pt x="98" y="501"/>
                </a:lnTo>
                <a:lnTo>
                  <a:pt x="98" y="500"/>
                </a:lnTo>
                <a:lnTo>
                  <a:pt x="98" y="501"/>
                </a:lnTo>
                <a:lnTo>
                  <a:pt x="98" y="500"/>
                </a:lnTo>
                <a:lnTo>
                  <a:pt x="98" y="501"/>
                </a:lnTo>
                <a:lnTo>
                  <a:pt x="100" y="501"/>
                </a:lnTo>
                <a:lnTo>
                  <a:pt x="100" y="503"/>
                </a:lnTo>
                <a:lnTo>
                  <a:pt x="100" y="501"/>
                </a:lnTo>
                <a:lnTo>
                  <a:pt x="100" y="500"/>
                </a:lnTo>
                <a:lnTo>
                  <a:pt x="101" y="500"/>
                </a:lnTo>
                <a:close/>
                <a:moveTo>
                  <a:pt x="76" y="501"/>
                </a:moveTo>
                <a:lnTo>
                  <a:pt x="76" y="500"/>
                </a:lnTo>
                <a:lnTo>
                  <a:pt x="77" y="500"/>
                </a:lnTo>
                <a:lnTo>
                  <a:pt x="76" y="501"/>
                </a:lnTo>
                <a:close/>
                <a:moveTo>
                  <a:pt x="122" y="498"/>
                </a:moveTo>
                <a:lnTo>
                  <a:pt x="122" y="500"/>
                </a:lnTo>
                <a:lnTo>
                  <a:pt x="122" y="498"/>
                </a:lnTo>
                <a:lnTo>
                  <a:pt x="122" y="500"/>
                </a:lnTo>
                <a:lnTo>
                  <a:pt x="124" y="500"/>
                </a:lnTo>
                <a:lnTo>
                  <a:pt x="122" y="500"/>
                </a:lnTo>
                <a:lnTo>
                  <a:pt x="122" y="501"/>
                </a:lnTo>
                <a:lnTo>
                  <a:pt x="122" y="500"/>
                </a:lnTo>
                <a:lnTo>
                  <a:pt x="120" y="500"/>
                </a:lnTo>
                <a:lnTo>
                  <a:pt x="122" y="500"/>
                </a:lnTo>
                <a:lnTo>
                  <a:pt x="120" y="500"/>
                </a:lnTo>
                <a:lnTo>
                  <a:pt x="120" y="498"/>
                </a:lnTo>
                <a:lnTo>
                  <a:pt x="122" y="498"/>
                </a:lnTo>
                <a:close/>
                <a:moveTo>
                  <a:pt x="31" y="500"/>
                </a:moveTo>
                <a:lnTo>
                  <a:pt x="31" y="498"/>
                </a:lnTo>
                <a:lnTo>
                  <a:pt x="31" y="500"/>
                </a:lnTo>
                <a:lnTo>
                  <a:pt x="31" y="498"/>
                </a:lnTo>
                <a:lnTo>
                  <a:pt x="31" y="500"/>
                </a:lnTo>
                <a:close/>
                <a:moveTo>
                  <a:pt x="24" y="498"/>
                </a:moveTo>
                <a:lnTo>
                  <a:pt x="23" y="498"/>
                </a:lnTo>
                <a:lnTo>
                  <a:pt x="24" y="498"/>
                </a:lnTo>
                <a:close/>
                <a:moveTo>
                  <a:pt x="447" y="496"/>
                </a:moveTo>
                <a:lnTo>
                  <a:pt x="448" y="496"/>
                </a:lnTo>
                <a:lnTo>
                  <a:pt x="448" y="498"/>
                </a:lnTo>
                <a:lnTo>
                  <a:pt x="448" y="500"/>
                </a:lnTo>
                <a:lnTo>
                  <a:pt x="447" y="500"/>
                </a:lnTo>
                <a:lnTo>
                  <a:pt x="447" y="498"/>
                </a:lnTo>
                <a:lnTo>
                  <a:pt x="445" y="498"/>
                </a:lnTo>
                <a:lnTo>
                  <a:pt x="445" y="496"/>
                </a:lnTo>
                <a:lnTo>
                  <a:pt x="447" y="496"/>
                </a:lnTo>
                <a:close/>
                <a:moveTo>
                  <a:pt x="119" y="495"/>
                </a:moveTo>
                <a:lnTo>
                  <a:pt x="120" y="495"/>
                </a:lnTo>
                <a:lnTo>
                  <a:pt x="120" y="496"/>
                </a:lnTo>
                <a:lnTo>
                  <a:pt x="119" y="496"/>
                </a:lnTo>
                <a:lnTo>
                  <a:pt x="117" y="496"/>
                </a:lnTo>
                <a:lnTo>
                  <a:pt x="119" y="496"/>
                </a:lnTo>
                <a:lnTo>
                  <a:pt x="119" y="495"/>
                </a:lnTo>
                <a:close/>
                <a:moveTo>
                  <a:pt x="82" y="495"/>
                </a:moveTo>
                <a:lnTo>
                  <a:pt x="84" y="495"/>
                </a:lnTo>
                <a:lnTo>
                  <a:pt x="84" y="496"/>
                </a:lnTo>
                <a:lnTo>
                  <a:pt x="85" y="496"/>
                </a:lnTo>
                <a:lnTo>
                  <a:pt x="87" y="496"/>
                </a:lnTo>
                <a:lnTo>
                  <a:pt x="88" y="498"/>
                </a:lnTo>
                <a:lnTo>
                  <a:pt x="88" y="500"/>
                </a:lnTo>
                <a:lnTo>
                  <a:pt x="88" y="498"/>
                </a:lnTo>
                <a:lnTo>
                  <a:pt x="90" y="498"/>
                </a:lnTo>
                <a:lnTo>
                  <a:pt x="92" y="498"/>
                </a:lnTo>
                <a:lnTo>
                  <a:pt x="92" y="500"/>
                </a:lnTo>
                <a:lnTo>
                  <a:pt x="92" y="501"/>
                </a:lnTo>
                <a:lnTo>
                  <a:pt x="90" y="501"/>
                </a:lnTo>
                <a:lnTo>
                  <a:pt x="90" y="503"/>
                </a:lnTo>
                <a:lnTo>
                  <a:pt x="90" y="501"/>
                </a:lnTo>
                <a:lnTo>
                  <a:pt x="88" y="503"/>
                </a:lnTo>
                <a:lnTo>
                  <a:pt x="88" y="504"/>
                </a:lnTo>
                <a:lnTo>
                  <a:pt x="87" y="504"/>
                </a:lnTo>
                <a:lnTo>
                  <a:pt x="85" y="504"/>
                </a:lnTo>
                <a:lnTo>
                  <a:pt x="85" y="506"/>
                </a:lnTo>
                <a:lnTo>
                  <a:pt x="84" y="506"/>
                </a:lnTo>
                <a:lnTo>
                  <a:pt x="82" y="506"/>
                </a:lnTo>
                <a:lnTo>
                  <a:pt x="82" y="508"/>
                </a:lnTo>
                <a:lnTo>
                  <a:pt x="82" y="506"/>
                </a:lnTo>
                <a:lnTo>
                  <a:pt x="82" y="508"/>
                </a:lnTo>
                <a:lnTo>
                  <a:pt x="80" y="508"/>
                </a:lnTo>
                <a:lnTo>
                  <a:pt x="79" y="508"/>
                </a:lnTo>
                <a:lnTo>
                  <a:pt x="79" y="509"/>
                </a:lnTo>
                <a:lnTo>
                  <a:pt x="79" y="508"/>
                </a:lnTo>
                <a:lnTo>
                  <a:pt x="79" y="509"/>
                </a:lnTo>
                <a:lnTo>
                  <a:pt x="79" y="511"/>
                </a:lnTo>
                <a:lnTo>
                  <a:pt x="77" y="511"/>
                </a:lnTo>
                <a:lnTo>
                  <a:pt x="77" y="512"/>
                </a:lnTo>
                <a:lnTo>
                  <a:pt x="76" y="512"/>
                </a:lnTo>
                <a:lnTo>
                  <a:pt x="76" y="514"/>
                </a:lnTo>
                <a:lnTo>
                  <a:pt x="76" y="512"/>
                </a:lnTo>
                <a:lnTo>
                  <a:pt x="76" y="514"/>
                </a:lnTo>
                <a:lnTo>
                  <a:pt x="74" y="514"/>
                </a:lnTo>
                <a:lnTo>
                  <a:pt x="74" y="512"/>
                </a:lnTo>
                <a:lnTo>
                  <a:pt x="74" y="514"/>
                </a:lnTo>
                <a:lnTo>
                  <a:pt x="74" y="516"/>
                </a:lnTo>
                <a:lnTo>
                  <a:pt x="74" y="517"/>
                </a:lnTo>
                <a:lnTo>
                  <a:pt x="72" y="517"/>
                </a:lnTo>
                <a:lnTo>
                  <a:pt x="74" y="517"/>
                </a:lnTo>
                <a:lnTo>
                  <a:pt x="74" y="519"/>
                </a:lnTo>
                <a:lnTo>
                  <a:pt x="72" y="519"/>
                </a:lnTo>
                <a:lnTo>
                  <a:pt x="72" y="520"/>
                </a:lnTo>
                <a:lnTo>
                  <a:pt x="72" y="522"/>
                </a:lnTo>
                <a:lnTo>
                  <a:pt x="72" y="520"/>
                </a:lnTo>
                <a:lnTo>
                  <a:pt x="72" y="522"/>
                </a:lnTo>
                <a:lnTo>
                  <a:pt x="72" y="524"/>
                </a:lnTo>
                <a:lnTo>
                  <a:pt x="71" y="524"/>
                </a:lnTo>
                <a:lnTo>
                  <a:pt x="71" y="525"/>
                </a:lnTo>
                <a:lnTo>
                  <a:pt x="72" y="525"/>
                </a:lnTo>
                <a:lnTo>
                  <a:pt x="72" y="527"/>
                </a:lnTo>
                <a:lnTo>
                  <a:pt x="71" y="527"/>
                </a:lnTo>
                <a:lnTo>
                  <a:pt x="71" y="525"/>
                </a:lnTo>
                <a:lnTo>
                  <a:pt x="69" y="525"/>
                </a:lnTo>
                <a:lnTo>
                  <a:pt x="69" y="527"/>
                </a:lnTo>
                <a:lnTo>
                  <a:pt x="69" y="528"/>
                </a:lnTo>
                <a:lnTo>
                  <a:pt x="69" y="530"/>
                </a:lnTo>
                <a:lnTo>
                  <a:pt x="68" y="528"/>
                </a:lnTo>
                <a:lnTo>
                  <a:pt x="68" y="530"/>
                </a:lnTo>
                <a:lnTo>
                  <a:pt x="68" y="532"/>
                </a:lnTo>
                <a:lnTo>
                  <a:pt x="68" y="533"/>
                </a:lnTo>
                <a:lnTo>
                  <a:pt x="66" y="533"/>
                </a:lnTo>
                <a:lnTo>
                  <a:pt x="66" y="535"/>
                </a:lnTo>
                <a:lnTo>
                  <a:pt x="64" y="535"/>
                </a:lnTo>
                <a:lnTo>
                  <a:pt x="66" y="536"/>
                </a:lnTo>
                <a:lnTo>
                  <a:pt x="64" y="536"/>
                </a:lnTo>
                <a:lnTo>
                  <a:pt x="64" y="538"/>
                </a:lnTo>
                <a:lnTo>
                  <a:pt x="63" y="538"/>
                </a:lnTo>
                <a:lnTo>
                  <a:pt x="63" y="536"/>
                </a:lnTo>
                <a:lnTo>
                  <a:pt x="63" y="538"/>
                </a:lnTo>
                <a:lnTo>
                  <a:pt x="61" y="538"/>
                </a:lnTo>
                <a:lnTo>
                  <a:pt x="60" y="536"/>
                </a:lnTo>
                <a:lnTo>
                  <a:pt x="61" y="536"/>
                </a:lnTo>
                <a:lnTo>
                  <a:pt x="61" y="538"/>
                </a:lnTo>
                <a:lnTo>
                  <a:pt x="61" y="536"/>
                </a:lnTo>
                <a:lnTo>
                  <a:pt x="61" y="535"/>
                </a:lnTo>
                <a:lnTo>
                  <a:pt x="60" y="535"/>
                </a:lnTo>
                <a:lnTo>
                  <a:pt x="60" y="533"/>
                </a:lnTo>
                <a:lnTo>
                  <a:pt x="60" y="532"/>
                </a:lnTo>
                <a:lnTo>
                  <a:pt x="61" y="532"/>
                </a:lnTo>
                <a:lnTo>
                  <a:pt x="61" y="530"/>
                </a:lnTo>
                <a:lnTo>
                  <a:pt x="60" y="532"/>
                </a:lnTo>
                <a:lnTo>
                  <a:pt x="58" y="532"/>
                </a:lnTo>
                <a:lnTo>
                  <a:pt x="58" y="530"/>
                </a:lnTo>
                <a:lnTo>
                  <a:pt x="58" y="528"/>
                </a:lnTo>
                <a:lnTo>
                  <a:pt x="58" y="527"/>
                </a:lnTo>
                <a:lnTo>
                  <a:pt x="58" y="525"/>
                </a:lnTo>
                <a:lnTo>
                  <a:pt x="58" y="524"/>
                </a:lnTo>
                <a:lnTo>
                  <a:pt x="60" y="524"/>
                </a:lnTo>
                <a:lnTo>
                  <a:pt x="60" y="522"/>
                </a:lnTo>
                <a:lnTo>
                  <a:pt x="60" y="520"/>
                </a:lnTo>
                <a:lnTo>
                  <a:pt x="60" y="519"/>
                </a:lnTo>
                <a:lnTo>
                  <a:pt x="60" y="517"/>
                </a:lnTo>
                <a:lnTo>
                  <a:pt x="61" y="517"/>
                </a:lnTo>
                <a:lnTo>
                  <a:pt x="61" y="516"/>
                </a:lnTo>
                <a:lnTo>
                  <a:pt x="63" y="514"/>
                </a:lnTo>
                <a:lnTo>
                  <a:pt x="63" y="512"/>
                </a:lnTo>
                <a:lnTo>
                  <a:pt x="63" y="514"/>
                </a:lnTo>
                <a:lnTo>
                  <a:pt x="61" y="514"/>
                </a:lnTo>
                <a:lnTo>
                  <a:pt x="61" y="512"/>
                </a:lnTo>
                <a:lnTo>
                  <a:pt x="63" y="512"/>
                </a:lnTo>
                <a:lnTo>
                  <a:pt x="63" y="511"/>
                </a:lnTo>
                <a:lnTo>
                  <a:pt x="63" y="509"/>
                </a:lnTo>
                <a:lnTo>
                  <a:pt x="64" y="509"/>
                </a:lnTo>
                <a:lnTo>
                  <a:pt x="63" y="509"/>
                </a:lnTo>
                <a:lnTo>
                  <a:pt x="63" y="508"/>
                </a:lnTo>
                <a:lnTo>
                  <a:pt x="64" y="508"/>
                </a:lnTo>
                <a:lnTo>
                  <a:pt x="64" y="506"/>
                </a:lnTo>
                <a:lnTo>
                  <a:pt x="66" y="506"/>
                </a:lnTo>
                <a:lnTo>
                  <a:pt x="66" y="504"/>
                </a:lnTo>
                <a:lnTo>
                  <a:pt x="66" y="506"/>
                </a:lnTo>
                <a:lnTo>
                  <a:pt x="64" y="506"/>
                </a:lnTo>
                <a:lnTo>
                  <a:pt x="64" y="504"/>
                </a:lnTo>
                <a:lnTo>
                  <a:pt x="66" y="504"/>
                </a:lnTo>
                <a:lnTo>
                  <a:pt x="68" y="504"/>
                </a:lnTo>
                <a:lnTo>
                  <a:pt x="69" y="504"/>
                </a:lnTo>
                <a:lnTo>
                  <a:pt x="69" y="506"/>
                </a:lnTo>
                <a:lnTo>
                  <a:pt x="71" y="506"/>
                </a:lnTo>
                <a:lnTo>
                  <a:pt x="72" y="508"/>
                </a:lnTo>
                <a:lnTo>
                  <a:pt x="72" y="506"/>
                </a:lnTo>
                <a:lnTo>
                  <a:pt x="72" y="508"/>
                </a:lnTo>
                <a:lnTo>
                  <a:pt x="72" y="506"/>
                </a:lnTo>
                <a:lnTo>
                  <a:pt x="71" y="506"/>
                </a:lnTo>
                <a:lnTo>
                  <a:pt x="71" y="504"/>
                </a:lnTo>
                <a:lnTo>
                  <a:pt x="71" y="503"/>
                </a:lnTo>
                <a:lnTo>
                  <a:pt x="69" y="503"/>
                </a:lnTo>
                <a:lnTo>
                  <a:pt x="71" y="503"/>
                </a:lnTo>
                <a:lnTo>
                  <a:pt x="71" y="504"/>
                </a:lnTo>
                <a:lnTo>
                  <a:pt x="69" y="504"/>
                </a:lnTo>
                <a:lnTo>
                  <a:pt x="69" y="503"/>
                </a:lnTo>
                <a:lnTo>
                  <a:pt x="69" y="501"/>
                </a:lnTo>
                <a:lnTo>
                  <a:pt x="71" y="501"/>
                </a:lnTo>
                <a:lnTo>
                  <a:pt x="71" y="500"/>
                </a:lnTo>
                <a:lnTo>
                  <a:pt x="72" y="500"/>
                </a:lnTo>
                <a:lnTo>
                  <a:pt x="72" y="498"/>
                </a:lnTo>
                <a:lnTo>
                  <a:pt x="74" y="498"/>
                </a:lnTo>
                <a:lnTo>
                  <a:pt x="76" y="498"/>
                </a:lnTo>
                <a:lnTo>
                  <a:pt x="76" y="500"/>
                </a:lnTo>
                <a:lnTo>
                  <a:pt x="74" y="500"/>
                </a:lnTo>
                <a:lnTo>
                  <a:pt x="76" y="500"/>
                </a:lnTo>
                <a:lnTo>
                  <a:pt x="76" y="501"/>
                </a:lnTo>
                <a:lnTo>
                  <a:pt x="77" y="501"/>
                </a:lnTo>
                <a:lnTo>
                  <a:pt x="76" y="501"/>
                </a:lnTo>
                <a:lnTo>
                  <a:pt x="76" y="503"/>
                </a:lnTo>
                <a:lnTo>
                  <a:pt x="74" y="503"/>
                </a:lnTo>
                <a:lnTo>
                  <a:pt x="74" y="504"/>
                </a:lnTo>
                <a:lnTo>
                  <a:pt x="76" y="504"/>
                </a:lnTo>
                <a:lnTo>
                  <a:pt x="76" y="503"/>
                </a:lnTo>
                <a:lnTo>
                  <a:pt x="76" y="504"/>
                </a:lnTo>
                <a:lnTo>
                  <a:pt x="76" y="503"/>
                </a:lnTo>
                <a:lnTo>
                  <a:pt x="77" y="503"/>
                </a:lnTo>
                <a:lnTo>
                  <a:pt x="77" y="504"/>
                </a:lnTo>
                <a:lnTo>
                  <a:pt x="79" y="504"/>
                </a:lnTo>
                <a:lnTo>
                  <a:pt x="79" y="506"/>
                </a:lnTo>
                <a:lnTo>
                  <a:pt x="79" y="504"/>
                </a:lnTo>
                <a:lnTo>
                  <a:pt x="79" y="503"/>
                </a:lnTo>
                <a:lnTo>
                  <a:pt x="77" y="501"/>
                </a:lnTo>
                <a:lnTo>
                  <a:pt x="79" y="501"/>
                </a:lnTo>
                <a:lnTo>
                  <a:pt x="79" y="500"/>
                </a:lnTo>
                <a:lnTo>
                  <a:pt x="79" y="501"/>
                </a:lnTo>
                <a:lnTo>
                  <a:pt x="79" y="500"/>
                </a:lnTo>
                <a:lnTo>
                  <a:pt x="80" y="500"/>
                </a:lnTo>
                <a:lnTo>
                  <a:pt x="80" y="501"/>
                </a:lnTo>
                <a:lnTo>
                  <a:pt x="80" y="500"/>
                </a:lnTo>
                <a:lnTo>
                  <a:pt x="79" y="498"/>
                </a:lnTo>
                <a:lnTo>
                  <a:pt x="80" y="498"/>
                </a:lnTo>
                <a:lnTo>
                  <a:pt x="79" y="498"/>
                </a:lnTo>
                <a:lnTo>
                  <a:pt x="79" y="496"/>
                </a:lnTo>
                <a:lnTo>
                  <a:pt x="79" y="495"/>
                </a:lnTo>
                <a:lnTo>
                  <a:pt x="80" y="495"/>
                </a:lnTo>
                <a:lnTo>
                  <a:pt x="82" y="495"/>
                </a:lnTo>
                <a:close/>
                <a:moveTo>
                  <a:pt x="29" y="495"/>
                </a:moveTo>
                <a:lnTo>
                  <a:pt x="31" y="495"/>
                </a:lnTo>
                <a:lnTo>
                  <a:pt x="31" y="496"/>
                </a:lnTo>
                <a:lnTo>
                  <a:pt x="29" y="496"/>
                </a:lnTo>
                <a:lnTo>
                  <a:pt x="29" y="495"/>
                </a:lnTo>
                <a:lnTo>
                  <a:pt x="29" y="496"/>
                </a:lnTo>
                <a:lnTo>
                  <a:pt x="29" y="495"/>
                </a:lnTo>
                <a:lnTo>
                  <a:pt x="29" y="496"/>
                </a:lnTo>
                <a:lnTo>
                  <a:pt x="29" y="495"/>
                </a:lnTo>
                <a:lnTo>
                  <a:pt x="28" y="495"/>
                </a:lnTo>
                <a:lnTo>
                  <a:pt x="28" y="496"/>
                </a:lnTo>
                <a:lnTo>
                  <a:pt x="28" y="495"/>
                </a:lnTo>
                <a:lnTo>
                  <a:pt x="28" y="493"/>
                </a:lnTo>
                <a:lnTo>
                  <a:pt x="29" y="493"/>
                </a:lnTo>
                <a:lnTo>
                  <a:pt x="29" y="495"/>
                </a:lnTo>
                <a:close/>
                <a:moveTo>
                  <a:pt x="72" y="488"/>
                </a:moveTo>
                <a:lnTo>
                  <a:pt x="72" y="490"/>
                </a:lnTo>
                <a:lnTo>
                  <a:pt x="74" y="490"/>
                </a:lnTo>
                <a:lnTo>
                  <a:pt x="76" y="490"/>
                </a:lnTo>
                <a:lnTo>
                  <a:pt x="76" y="492"/>
                </a:lnTo>
                <a:lnTo>
                  <a:pt x="76" y="493"/>
                </a:lnTo>
                <a:lnTo>
                  <a:pt x="76" y="495"/>
                </a:lnTo>
                <a:lnTo>
                  <a:pt x="74" y="495"/>
                </a:lnTo>
                <a:lnTo>
                  <a:pt x="74" y="496"/>
                </a:lnTo>
                <a:lnTo>
                  <a:pt x="72" y="496"/>
                </a:lnTo>
                <a:lnTo>
                  <a:pt x="72" y="498"/>
                </a:lnTo>
                <a:lnTo>
                  <a:pt x="71" y="498"/>
                </a:lnTo>
                <a:lnTo>
                  <a:pt x="72" y="498"/>
                </a:lnTo>
                <a:lnTo>
                  <a:pt x="72" y="500"/>
                </a:lnTo>
                <a:lnTo>
                  <a:pt x="71" y="500"/>
                </a:lnTo>
                <a:lnTo>
                  <a:pt x="71" y="501"/>
                </a:lnTo>
                <a:lnTo>
                  <a:pt x="69" y="501"/>
                </a:lnTo>
                <a:lnTo>
                  <a:pt x="68" y="503"/>
                </a:lnTo>
                <a:lnTo>
                  <a:pt x="68" y="501"/>
                </a:lnTo>
                <a:lnTo>
                  <a:pt x="68" y="503"/>
                </a:lnTo>
                <a:lnTo>
                  <a:pt x="68" y="501"/>
                </a:lnTo>
                <a:lnTo>
                  <a:pt x="66" y="501"/>
                </a:lnTo>
                <a:lnTo>
                  <a:pt x="68" y="501"/>
                </a:lnTo>
                <a:lnTo>
                  <a:pt x="66" y="501"/>
                </a:lnTo>
                <a:lnTo>
                  <a:pt x="66" y="500"/>
                </a:lnTo>
                <a:lnTo>
                  <a:pt x="66" y="501"/>
                </a:lnTo>
                <a:lnTo>
                  <a:pt x="66" y="500"/>
                </a:lnTo>
                <a:lnTo>
                  <a:pt x="66" y="501"/>
                </a:lnTo>
                <a:lnTo>
                  <a:pt x="66" y="503"/>
                </a:lnTo>
                <a:lnTo>
                  <a:pt x="64" y="503"/>
                </a:lnTo>
                <a:lnTo>
                  <a:pt x="64" y="504"/>
                </a:lnTo>
                <a:lnTo>
                  <a:pt x="63" y="506"/>
                </a:lnTo>
                <a:lnTo>
                  <a:pt x="63" y="508"/>
                </a:lnTo>
                <a:lnTo>
                  <a:pt x="63" y="506"/>
                </a:lnTo>
                <a:lnTo>
                  <a:pt x="63" y="508"/>
                </a:lnTo>
                <a:lnTo>
                  <a:pt x="63" y="509"/>
                </a:lnTo>
                <a:lnTo>
                  <a:pt x="61" y="509"/>
                </a:lnTo>
                <a:lnTo>
                  <a:pt x="61" y="511"/>
                </a:lnTo>
                <a:lnTo>
                  <a:pt x="61" y="512"/>
                </a:lnTo>
                <a:lnTo>
                  <a:pt x="60" y="512"/>
                </a:lnTo>
                <a:lnTo>
                  <a:pt x="60" y="511"/>
                </a:lnTo>
                <a:lnTo>
                  <a:pt x="60" y="512"/>
                </a:lnTo>
                <a:lnTo>
                  <a:pt x="60" y="514"/>
                </a:lnTo>
                <a:lnTo>
                  <a:pt x="58" y="514"/>
                </a:lnTo>
                <a:lnTo>
                  <a:pt x="58" y="512"/>
                </a:lnTo>
                <a:lnTo>
                  <a:pt x="58" y="511"/>
                </a:lnTo>
                <a:lnTo>
                  <a:pt x="56" y="514"/>
                </a:lnTo>
                <a:lnTo>
                  <a:pt x="56" y="516"/>
                </a:lnTo>
                <a:lnTo>
                  <a:pt x="55" y="516"/>
                </a:lnTo>
                <a:lnTo>
                  <a:pt x="55" y="517"/>
                </a:lnTo>
                <a:lnTo>
                  <a:pt x="53" y="519"/>
                </a:lnTo>
                <a:lnTo>
                  <a:pt x="53" y="520"/>
                </a:lnTo>
                <a:lnTo>
                  <a:pt x="52" y="520"/>
                </a:lnTo>
                <a:lnTo>
                  <a:pt x="52" y="522"/>
                </a:lnTo>
                <a:lnTo>
                  <a:pt x="52" y="520"/>
                </a:lnTo>
                <a:lnTo>
                  <a:pt x="52" y="522"/>
                </a:lnTo>
                <a:lnTo>
                  <a:pt x="52" y="520"/>
                </a:lnTo>
                <a:lnTo>
                  <a:pt x="50" y="520"/>
                </a:lnTo>
                <a:lnTo>
                  <a:pt x="50" y="522"/>
                </a:lnTo>
                <a:lnTo>
                  <a:pt x="52" y="522"/>
                </a:lnTo>
                <a:lnTo>
                  <a:pt x="50" y="522"/>
                </a:lnTo>
                <a:lnTo>
                  <a:pt x="50" y="524"/>
                </a:lnTo>
                <a:lnTo>
                  <a:pt x="50" y="522"/>
                </a:lnTo>
                <a:lnTo>
                  <a:pt x="50" y="524"/>
                </a:lnTo>
                <a:lnTo>
                  <a:pt x="48" y="524"/>
                </a:lnTo>
                <a:lnTo>
                  <a:pt x="48" y="525"/>
                </a:lnTo>
                <a:lnTo>
                  <a:pt x="47" y="525"/>
                </a:lnTo>
                <a:lnTo>
                  <a:pt x="47" y="527"/>
                </a:lnTo>
                <a:lnTo>
                  <a:pt x="45" y="527"/>
                </a:lnTo>
                <a:lnTo>
                  <a:pt x="44" y="527"/>
                </a:lnTo>
                <a:lnTo>
                  <a:pt x="45" y="527"/>
                </a:lnTo>
                <a:lnTo>
                  <a:pt x="44" y="527"/>
                </a:lnTo>
                <a:lnTo>
                  <a:pt x="44" y="525"/>
                </a:lnTo>
                <a:lnTo>
                  <a:pt x="44" y="524"/>
                </a:lnTo>
                <a:lnTo>
                  <a:pt x="45" y="524"/>
                </a:lnTo>
                <a:lnTo>
                  <a:pt x="45" y="522"/>
                </a:lnTo>
                <a:lnTo>
                  <a:pt x="47" y="522"/>
                </a:lnTo>
                <a:lnTo>
                  <a:pt x="47" y="520"/>
                </a:lnTo>
                <a:lnTo>
                  <a:pt x="45" y="520"/>
                </a:lnTo>
                <a:lnTo>
                  <a:pt x="44" y="520"/>
                </a:lnTo>
                <a:lnTo>
                  <a:pt x="45" y="520"/>
                </a:lnTo>
                <a:lnTo>
                  <a:pt x="45" y="519"/>
                </a:lnTo>
                <a:lnTo>
                  <a:pt x="44" y="519"/>
                </a:lnTo>
                <a:lnTo>
                  <a:pt x="44" y="517"/>
                </a:lnTo>
                <a:lnTo>
                  <a:pt x="44" y="516"/>
                </a:lnTo>
                <a:lnTo>
                  <a:pt x="45" y="516"/>
                </a:lnTo>
                <a:lnTo>
                  <a:pt x="45" y="514"/>
                </a:lnTo>
                <a:lnTo>
                  <a:pt x="44" y="516"/>
                </a:lnTo>
                <a:lnTo>
                  <a:pt x="44" y="514"/>
                </a:lnTo>
                <a:lnTo>
                  <a:pt x="44" y="512"/>
                </a:lnTo>
                <a:lnTo>
                  <a:pt x="45" y="512"/>
                </a:lnTo>
                <a:lnTo>
                  <a:pt x="45" y="511"/>
                </a:lnTo>
                <a:lnTo>
                  <a:pt x="44" y="511"/>
                </a:lnTo>
                <a:lnTo>
                  <a:pt x="44" y="509"/>
                </a:lnTo>
                <a:lnTo>
                  <a:pt x="44" y="511"/>
                </a:lnTo>
                <a:lnTo>
                  <a:pt x="44" y="509"/>
                </a:lnTo>
                <a:lnTo>
                  <a:pt x="44" y="508"/>
                </a:lnTo>
                <a:lnTo>
                  <a:pt x="45" y="509"/>
                </a:lnTo>
                <a:lnTo>
                  <a:pt x="45" y="508"/>
                </a:lnTo>
                <a:lnTo>
                  <a:pt x="47" y="508"/>
                </a:lnTo>
                <a:lnTo>
                  <a:pt x="45" y="508"/>
                </a:lnTo>
                <a:lnTo>
                  <a:pt x="45" y="506"/>
                </a:lnTo>
                <a:lnTo>
                  <a:pt x="45" y="504"/>
                </a:lnTo>
                <a:lnTo>
                  <a:pt x="47" y="504"/>
                </a:lnTo>
                <a:lnTo>
                  <a:pt x="45" y="503"/>
                </a:lnTo>
                <a:lnTo>
                  <a:pt x="47" y="503"/>
                </a:lnTo>
                <a:lnTo>
                  <a:pt x="47" y="501"/>
                </a:lnTo>
                <a:lnTo>
                  <a:pt x="47" y="500"/>
                </a:lnTo>
                <a:lnTo>
                  <a:pt x="45" y="500"/>
                </a:lnTo>
                <a:lnTo>
                  <a:pt x="45" y="501"/>
                </a:lnTo>
                <a:lnTo>
                  <a:pt x="47" y="501"/>
                </a:lnTo>
                <a:lnTo>
                  <a:pt x="45" y="503"/>
                </a:lnTo>
                <a:lnTo>
                  <a:pt x="45" y="504"/>
                </a:lnTo>
                <a:lnTo>
                  <a:pt x="45" y="503"/>
                </a:lnTo>
                <a:lnTo>
                  <a:pt x="45" y="504"/>
                </a:lnTo>
                <a:lnTo>
                  <a:pt x="45" y="503"/>
                </a:lnTo>
                <a:lnTo>
                  <a:pt x="44" y="504"/>
                </a:lnTo>
                <a:lnTo>
                  <a:pt x="44" y="503"/>
                </a:lnTo>
                <a:lnTo>
                  <a:pt x="44" y="504"/>
                </a:lnTo>
                <a:lnTo>
                  <a:pt x="44" y="503"/>
                </a:lnTo>
                <a:lnTo>
                  <a:pt x="42" y="503"/>
                </a:lnTo>
                <a:lnTo>
                  <a:pt x="40" y="503"/>
                </a:lnTo>
                <a:lnTo>
                  <a:pt x="40" y="501"/>
                </a:lnTo>
                <a:lnTo>
                  <a:pt x="42" y="501"/>
                </a:lnTo>
                <a:lnTo>
                  <a:pt x="42" y="500"/>
                </a:lnTo>
                <a:lnTo>
                  <a:pt x="44" y="500"/>
                </a:lnTo>
                <a:lnTo>
                  <a:pt x="44" y="501"/>
                </a:lnTo>
                <a:lnTo>
                  <a:pt x="44" y="500"/>
                </a:lnTo>
                <a:lnTo>
                  <a:pt x="42" y="500"/>
                </a:lnTo>
                <a:lnTo>
                  <a:pt x="42" y="498"/>
                </a:lnTo>
                <a:lnTo>
                  <a:pt x="44" y="498"/>
                </a:lnTo>
                <a:lnTo>
                  <a:pt x="44" y="496"/>
                </a:lnTo>
                <a:lnTo>
                  <a:pt x="44" y="495"/>
                </a:lnTo>
                <a:lnTo>
                  <a:pt x="44" y="493"/>
                </a:lnTo>
                <a:lnTo>
                  <a:pt x="45" y="493"/>
                </a:lnTo>
                <a:lnTo>
                  <a:pt x="45" y="492"/>
                </a:lnTo>
                <a:lnTo>
                  <a:pt x="47" y="492"/>
                </a:lnTo>
                <a:lnTo>
                  <a:pt x="45" y="492"/>
                </a:lnTo>
                <a:lnTo>
                  <a:pt x="45" y="490"/>
                </a:lnTo>
                <a:lnTo>
                  <a:pt x="47" y="490"/>
                </a:lnTo>
                <a:lnTo>
                  <a:pt x="47" y="488"/>
                </a:lnTo>
                <a:lnTo>
                  <a:pt x="47" y="490"/>
                </a:lnTo>
                <a:lnTo>
                  <a:pt x="48" y="490"/>
                </a:lnTo>
                <a:lnTo>
                  <a:pt x="48" y="488"/>
                </a:lnTo>
                <a:lnTo>
                  <a:pt x="50" y="488"/>
                </a:lnTo>
                <a:lnTo>
                  <a:pt x="52" y="488"/>
                </a:lnTo>
                <a:lnTo>
                  <a:pt x="53" y="488"/>
                </a:lnTo>
                <a:lnTo>
                  <a:pt x="55" y="488"/>
                </a:lnTo>
                <a:lnTo>
                  <a:pt x="55" y="490"/>
                </a:lnTo>
                <a:lnTo>
                  <a:pt x="56" y="490"/>
                </a:lnTo>
                <a:lnTo>
                  <a:pt x="58" y="490"/>
                </a:lnTo>
                <a:lnTo>
                  <a:pt x="60" y="490"/>
                </a:lnTo>
                <a:lnTo>
                  <a:pt x="58" y="490"/>
                </a:lnTo>
                <a:lnTo>
                  <a:pt x="60" y="490"/>
                </a:lnTo>
                <a:lnTo>
                  <a:pt x="60" y="492"/>
                </a:lnTo>
                <a:lnTo>
                  <a:pt x="61" y="492"/>
                </a:lnTo>
                <a:lnTo>
                  <a:pt x="63" y="492"/>
                </a:lnTo>
                <a:lnTo>
                  <a:pt x="63" y="490"/>
                </a:lnTo>
                <a:lnTo>
                  <a:pt x="64" y="490"/>
                </a:lnTo>
                <a:lnTo>
                  <a:pt x="66" y="490"/>
                </a:lnTo>
                <a:lnTo>
                  <a:pt x="66" y="492"/>
                </a:lnTo>
                <a:lnTo>
                  <a:pt x="68" y="492"/>
                </a:lnTo>
                <a:lnTo>
                  <a:pt x="68" y="490"/>
                </a:lnTo>
                <a:lnTo>
                  <a:pt x="68" y="488"/>
                </a:lnTo>
                <a:lnTo>
                  <a:pt x="68" y="490"/>
                </a:lnTo>
                <a:lnTo>
                  <a:pt x="68" y="488"/>
                </a:lnTo>
                <a:lnTo>
                  <a:pt x="69" y="490"/>
                </a:lnTo>
                <a:lnTo>
                  <a:pt x="69" y="488"/>
                </a:lnTo>
                <a:lnTo>
                  <a:pt x="71" y="488"/>
                </a:lnTo>
                <a:lnTo>
                  <a:pt x="71" y="490"/>
                </a:lnTo>
                <a:lnTo>
                  <a:pt x="71" y="488"/>
                </a:lnTo>
                <a:lnTo>
                  <a:pt x="72" y="488"/>
                </a:lnTo>
                <a:close/>
                <a:moveTo>
                  <a:pt x="28" y="488"/>
                </a:moveTo>
                <a:lnTo>
                  <a:pt x="28" y="490"/>
                </a:lnTo>
                <a:lnTo>
                  <a:pt x="26" y="490"/>
                </a:lnTo>
                <a:lnTo>
                  <a:pt x="26" y="488"/>
                </a:lnTo>
                <a:lnTo>
                  <a:pt x="28" y="488"/>
                </a:lnTo>
                <a:close/>
                <a:moveTo>
                  <a:pt x="32" y="488"/>
                </a:moveTo>
                <a:lnTo>
                  <a:pt x="31" y="488"/>
                </a:lnTo>
                <a:lnTo>
                  <a:pt x="32" y="490"/>
                </a:lnTo>
                <a:lnTo>
                  <a:pt x="32" y="488"/>
                </a:lnTo>
                <a:lnTo>
                  <a:pt x="34" y="488"/>
                </a:lnTo>
                <a:lnTo>
                  <a:pt x="34" y="490"/>
                </a:lnTo>
                <a:lnTo>
                  <a:pt x="34" y="488"/>
                </a:lnTo>
                <a:lnTo>
                  <a:pt x="36" y="488"/>
                </a:lnTo>
                <a:lnTo>
                  <a:pt x="36" y="490"/>
                </a:lnTo>
                <a:lnTo>
                  <a:pt x="34" y="490"/>
                </a:lnTo>
                <a:lnTo>
                  <a:pt x="36" y="490"/>
                </a:lnTo>
                <a:lnTo>
                  <a:pt x="36" y="488"/>
                </a:lnTo>
                <a:lnTo>
                  <a:pt x="37" y="490"/>
                </a:lnTo>
                <a:lnTo>
                  <a:pt x="37" y="488"/>
                </a:lnTo>
                <a:lnTo>
                  <a:pt x="39" y="488"/>
                </a:lnTo>
                <a:lnTo>
                  <a:pt x="40" y="488"/>
                </a:lnTo>
                <a:lnTo>
                  <a:pt x="42" y="488"/>
                </a:lnTo>
                <a:lnTo>
                  <a:pt x="44" y="488"/>
                </a:lnTo>
                <a:lnTo>
                  <a:pt x="45" y="488"/>
                </a:lnTo>
                <a:lnTo>
                  <a:pt x="45" y="490"/>
                </a:lnTo>
                <a:lnTo>
                  <a:pt x="44" y="490"/>
                </a:lnTo>
                <a:lnTo>
                  <a:pt x="44" y="492"/>
                </a:lnTo>
                <a:lnTo>
                  <a:pt x="44" y="493"/>
                </a:lnTo>
                <a:lnTo>
                  <a:pt x="44" y="495"/>
                </a:lnTo>
                <a:lnTo>
                  <a:pt x="42" y="495"/>
                </a:lnTo>
                <a:lnTo>
                  <a:pt x="42" y="496"/>
                </a:lnTo>
                <a:lnTo>
                  <a:pt x="40" y="496"/>
                </a:lnTo>
                <a:lnTo>
                  <a:pt x="40" y="498"/>
                </a:lnTo>
                <a:lnTo>
                  <a:pt x="40" y="496"/>
                </a:lnTo>
                <a:lnTo>
                  <a:pt x="42" y="498"/>
                </a:lnTo>
                <a:lnTo>
                  <a:pt x="40" y="498"/>
                </a:lnTo>
                <a:lnTo>
                  <a:pt x="42" y="498"/>
                </a:lnTo>
                <a:lnTo>
                  <a:pt x="42" y="500"/>
                </a:lnTo>
                <a:lnTo>
                  <a:pt x="40" y="500"/>
                </a:lnTo>
                <a:lnTo>
                  <a:pt x="40" y="501"/>
                </a:lnTo>
                <a:lnTo>
                  <a:pt x="40" y="503"/>
                </a:lnTo>
                <a:lnTo>
                  <a:pt x="40" y="504"/>
                </a:lnTo>
                <a:lnTo>
                  <a:pt x="39" y="504"/>
                </a:lnTo>
                <a:lnTo>
                  <a:pt x="39" y="506"/>
                </a:lnTo>
                <a:lnTo>
                  <a:pt x="40" y="506"/>
                </a:lnTo>
                <a:lnTo>
                  <a:pt x="39" y="508"/>
                </a:lnTo>
                <a:lnTo>
                  <a:pt x="37" y="508"/>
                </a:lnTo>
                <a:lnTo>
                  <a:pt x="36" y="508"/>
                </a:lnTo>
                <a:lnTo>
                  <a:pt x="36" y="509"/>
                </a:lnTo>
                <a:lnTo>
                  <a:pt x="36" y="508"/>
                </a:lnTo>
                <a:lnTo>
                  <a:pt x="36" y="509"/>
                </a:lnTo>
                <a:lnTo>
                  <a:pt x="36" y="508"/>
                </a:lnTo>
                <a:lnTo>
                  <a:pt x="34" y="508"/>
                </a:lnTo>
                <a:lnTo>
                  <a:pt x="32" y="509"/>
                </a:lnTo>
                <a:lnTo>
                  <a:pt x="32" y="511"/>
                </a:lnTo>
                <a:lnTo>
                  <a:pt x="32" y="512"/>
                </a:lnTo>
                <a:lnTo>
                  <a:pt x="31" y="512"/>
                </a:lnTo>
                <a:lnTo>
                  <a:pt x="31" y="514"/>
                </a:lnTo>
                <a:lnTo>
                  <a:pt x="32" y="514"/>
                </a:lnTo>
                <a:lnTo>
                  <a:pt x="32" y="512"/>
                </a:lnTo>
                <a:lnTo>
                  <a:pt x="32" y="511"/>
                </a:lnTo>
                <a:lnTo>
                  <a:pt x="32" y="509"/>
                </a:lnTo>
                <a:lnTo>
                  <a:pt x="34" y="509"/>
                </a:lnTo>
                <a:lnTo>
                  <a:pt x="34" y="508"/>
                </a:lnTo>
                <a:lnTo>
                  <a:pt x="34" y="509"/>
                </a:lnTo>
                <a:lnTo>
                  <a:pt x="34" y="511"/>
                </a:lnTo>
                <a:lnTo>
                  <a:pt x="36" y="511"/>
                </a:lnTo>
                <a:lnTo>
                  <a:pt x="36" y="512"/>
                </a:lnTo>
                <a:lnTo>
                  <a:pt x="34" y="512"/>
                </a:lnTo>
                <a:lnTo>
                  <a:pt x="36" y="512"/>
                </a:lnTo>
                <a:lnTo>
                  <a:pt x="36" y="511"/>
                </a:lnTo>
                <a:lnTo>
                  <a:pt x="36" y="512"/>
                </a:lnTo>
                <a:lnTo>
                  <a:pt x="37" y="512"/>
                </a:lnTo>
                <a:lnTo>
                  <a:pt x="37" y="511"/>
                </a:lnTo>
                <a:lnTo>
                  <a:pt x="37" y="512"/>
                </a:lnTo>
                <a:lnTo>
                  <a:pt x="39" y="511"/>
                </a:lnTo>
                <a:lnTo>
                  <a:pt x="40" y="511"/>
                </a:lnTo>
                <a:lnTo>
                  <a:pt x="40" y="509"/>
                </a:lnTo>
                <a:lnTo>
                  <a:pt x="40" y="511"/>
                </a:lnTo>
                <a:lnTo>
                  <a:pt x="40" y="512"/>
                </a:lnTo>
                <a:lnTo>
                  <a:pt x="40" y="511"/>
                </a:lnTo>
                <a:lnTo>
                  <a:pt x="40" y="512"/>
                </a:lnTo>
                <a:lnTo>
                  <a:pt x="40" y="511"/>
                </a:lnTo>
                <a:lnTo>
                  <a:pt x="42" y="512"/>
                </a:lnTo>
                <a:lnTo>
                  <a:pt x="42" y="514"/>
                </a:lnTo>
                <a:lnTo>
                  <a:pt x="42" y="516"/>
                </a:lnTo>
                <a:lnTo>
                  <a:pt x="44" y="514"/>
                </a:lnTo>
                <a:lnTo>
                  <a:pt x="44" y="516"/>
                </a:lnTo>
                <a:lnTo>
                  <a:pt x="44" y="517"/>
                </a:lnTo>
                <a:lnTo>
                  <a:pt x="42" y="517"/>
                </a:lnTo>
                <a:lnTo>
                  <a:pt x="42" y="519"/>
                </a:lnTo>
                <a:lnTo>
                  <a:pt x="42" y="517"/>
                </a:lnTo>
                <a:lnTo>
                  <a:pt x="42" y="516"/>
                </a:lnTo>
                <a:lnTo>
                  <a:pt x="42" y="517"/>
                </a:lnTo>
                <a:lnTo>
                  <a:pt x="40" y="519"/>
                </a:lnTo>
                <a:lnTo>
                  <a:pt x="40" y="520"/>
                </a:lnTo>
                <a:lnTo>
                  <a:pt x="40" y="522"/>
                </a:lnTo>
                <a:lnTo>
                  <a:pt x="40" y="524"/>
                </a:lnTo>
                <a:lnTo>
                  <a:pt x="39" y="524"/>
                </a:lnTo>
                <a:lnTo>
                  <a:pt x="37" y="524"/>
                </a:lnTo>
                <a:lnTo>
                  <a:pt x="37" y="525"/>
                </a:lnTo>
                <a:lnTo>
                  <a:pt x="36" y="525"/>
                </a:lnTo>
                <a:lnTo>
                  <a:pt x="34" y="525"/>
                </a:lnTo>
                <a:lnTo>
                  <a:pt x="32" y="525"/>
                </a:lnTo>
                <a:lnTo>
                  <a:pt x="32" y="527"/>
                </a:lnTo>
                <a:lnTo>
                  <a:pt x="32" y="525"/>
                </a:lnTo>
                <a:lnTo>
                  <a:pt x="31" y="527"/>
                </a:lnTo>
                <a:lnTo>
                  <a:pt x="31" y="525"/>
                </a:lnTo>
                <a:lnTo>
                  <a:pt x="29" y="525"/>
                </a:lnTo>
                <a:lnTo>
                  <a:pt x="28" y="525"/>
                </a:lnTo>
                <a:lnTo>
                  <a:pt x="28" y="524"/>
                </a:lnTo>
                <a:lnTo>
                  <a:pt x="29" y="524"/>
                </a:lnTo>
                <a:lnTo>
                  <a:pt x="29" y="522"/>
                </a:lnTo>
                <a:lnTo>
                  <a:pt x="29" y="520"/>
                </a:lnTo>
                <a:lnTo>
                  <a:pt x="29" y="519"/>
                </a:lnTo>
                <a:lnTo>
                  <a:pt x="29" y="520"/>
                </a:lnTo>
                <a:lnTo>
                  <a:pt x="28" y="522"/>
                </a:lnTo>
                <a:lnTo>
                  <a:pt x="28" y="520"/>
                </a:lnTo>
                <a:lnTo>
                  <a:pt x="28" y="519"/>
                </a:lnTo>
                <a:lnTo>
                  <a:pt x="26" y="519"/>
                </a:lnTo>
                <a:lnTo>
                  <a:pt x="26" y="517"/>
                </a:lnTo>
                <a:lnTo>
                  <a:pt x="26" y="519"/>
                </a:lnTo>
                <a:lnTo>
                  <a:pt x="26" y="520"/>
                </a:lnTo>
                <a:lnTo>
                  <a:pt x="26" y="522"/>
                </a:lnTo>
                <a:lnTo>
                  <a:pt x="28" y="522"/>
                </a:lnTo>
                <a:lnTo>
                  <a:pt x="26" y="522"/>
                </a:lnTo>
                <a:lnTo>
                  <a:pt x="26" y="524"/>
                </a:lnTo>
                <a:lnTo>
                  <a:pt x="26" y="522"/>
                </a:lnTo>
                <a:lnTo>
                  <a:pt x="26" y="524"/>
                </a:lnTo>
                <a:lnTo>
                  <a:pt x="24" y="524"/>
                </a:lnTo>
                <a:lnTo>
                  <a:pt x="24" y="522"/>
                </a:lnTo>
                <a:lnTo>
                  <a:pt x="24" y="524"/>
                </a:lnTo>
                <a:lnTo>
                  <a:pt x="23" y="524"/>
                </a:lnTo>
                <a:lnTo>
                  <a:pt x="23" y="525"/>
                </a:lnTo>
                <a:lnTo>
                  <a:pt x="23" y="524"/>
                </a:lnTo>
                <a:lnTo>
                  <a:pt x="23" y="525"/>
                </a:lnTo>
                <a:lnTo>
                  <a:pt x="23" y="524"/>
                </a:lnTo>
                <a:lnTo>
                  <a:pt x="21" y="524"/>
                </a:lnTo>
                <a:lnTo>
                  <a:pt x="21" y="525"/>
                </a:lnTo>
                <a:lnTo>
                  <a:pt x="21" y="524"/>
                </a:lnTo>
                <a:lnTo>
                  <a:pt x="21" y="522"/>
                </a:lnTo>
                <a:lnTo>
                  <a:pt x="21" y="520"/>
                </a:lnTo>
                <a:lnTo>
                  <a:pt x="21" y="522"/>
                </a:lnTo>
                <a:lnTo>
                  <a:pt x="20" y="522"/>
                </a:lnTo>
                <a:lnTo>
                  <a:pt x="20" y="524"/>
                </a:lnTo>
                <a:lnTo>
                  <a:pt x="18" y="524"/>
                </a:lnTo>
                <a:lnTo>
                  <a:pt x="20" y="524"/>
                </a:lnTo>
                <a:lnTo>
                  <a:pt x="18" y="524"/>
                </a:lnTo>
                <a:lnTo>
                  <a:pt x="20" y="524"/>
                </a:lnTo>
                <a:lnTo>
                  <a:pt x="20" y="525"/>
                </a:lnTo>
                <a:lnTo>
                  <a:pt x="18" y="525"/>
                </a:lnTo>
                <a:lnTo>
                  <a:pt x="18" y="527"/>
                </a:lnTo>
                <a:lnTo>
                  <a:pt x="18" y="525"/>
                </a:lnTo>
                <a:lnTo>
                  <a:pt x="16" y="525"/>
                </a:lnTo>
                <a:lnTo>
                  <a:pt x="16" y="527"/>
                </a:lnTo>
                <a:lnTo>
                  <a:pt x="15" y="527"/>
                </a:lnTo>
                <a:lnTo>
                  <a:pt x="15" y="528"/>
                </a:lnTo>
                <a:lnTo>
                  <a:pt x="15" y="530"/>
                </a:lnTo>
                <a:lnTo>
                  <a:pt x="15" y="528"/>
                </a:lnTo>
                <a:lnTo>
                  <a:pt x="13" y="528"/>
                </a:lnTo>
                <a:lnTo>
                  <a:pt x="15" y="528"/>
                </a:lnTo>
                <a:lnTo>
                  <a:pt x="15" y="527"/>
                </a:lnTo>
                <a:lnTo>
                  <a:pt x="13" y="527"/>
                </a:lnTo>
                <a:lnTo>
                  <a:pt x="13" y="528"/>
                </a:lnTo>
                <a:lnTo>
                  <a:pt x="12" y="528"/>
                </a:lnTo>
                <a:lnTo>
                  <a:pt x="12" y="527"/>
                </a:lnTo>
                <a:lnTo>
                  <a:pt x="13" y="527"/>
                </a:lnTo>
                <a:lnTo>
                  <a:pt x="13" y="525"/>
                </a:lnTo>
                <a:lnTo>
                  <a:pt x="13" y="524"/>
                </a:lnTo>
                <a:lnTo>
                  <a:pt x="13" y="525"/>
                </a:lnTo>
                <a:lnTo>
                  <a:pt x="12" y="525"/>
                </a:lnTo>
                <a:lnTo>
                  <a:pt x="12" y="527"/>
                </a:lnTo>
                <a:lnTo>
                  <a:pt x="12" y="525"/>
                </a:lnTo>
                <a:lnTo>
                  <a:pt x="10" y="525"/>
                </a:lnTo>
                <a:lnTo>
                  <a:pt x="12" y="527"/>
                </a:lnTo>
                <a:lnTo>
                  <a:pt x="10" y="527"/>
                </a:lnTo>
                <a:lnTo>
                  <a:pt x="10" y="525"/>
                </a:lnTo>
                <a:lnTo>
                  <a:pt x="10" y="524"/>
                </a:lnTo>
                <a:lnTo>
                  <a:pt x="12" y="524"/>
                </a:lnTo>
                <a:lnTo>
                  <a:pt x="12" y="522"/>
                </a:lnTo>
                <a:lnTo>
                  <a:pt x="12" y="520"/>
                </a:lnTo>
                <a:lnTo>
                  <a:pt x="13" y="520"/>
                </a:lnTo>
                <a:lnTo>
                  <a:pt x="13" y="519"/>
                </a:lnTo>
                <a:lnTo>
                  <a:pt x="13" y="520"/>
                </a:lnTo>
                <a:lnTo>
                  <a:pt x="12" y="520"/>
                </a:lnTo>
                <a:lnTo>
                  <a:pt x="12" y="519"/>
                </a:lnTo>
                <a:lnTo>
                  <a:pt x="10" y="519"/>
                </a:lnTo>
                <a:lnTo>
                  <a:pt x="10" y="520"/>
                </a:lnTo>
                <a:lnTo>
                  <a:pt x="10" y="519"/>
                </a:lnTo>
                <a:lnTo>
                  <a:pt x="12" y="519"/>
                </a:lnTo>
                <a:lnTo>
                  <a:pt x="12" y="517"/>
                </a:lnTo>
                <a:lnTo>
                  <a:pt x="13" y="517"/>
                </a:lnTo>
                <a:lnTo>
                  <a:pt x="12" y="517"/>
                </a:lnTo>
                <a:lnTo>
                  <a:pt x="13" y="517"/>
                </a:lnTo>
                <a:lnTo>
                  <a:pt x="13" y="516"/>
                </a:lnTo>
                <a:lnTo>
                  <a:pt x="15" y="516"/>
                </a:lnTo>
                <a:lnTo>
                  <a:pt x="15" y="514"/>
                </a:lnTo>
                <a:lnTo>
                  <a:pt x="15" y="512"/>
                </a:lnTo>
                <a:lnTo>
                  <a:pt x="15" y="514"/>
                </a:lnTo>
                <a:lnTo>
                  <a:pt x="15" y="512"/>
                </a:lnTo>
                <a:lnTo>
                  <a:pt x="15" y="514"/>
                </a:lnTo>
                <a:lnTo>
                  <a:pt x="15" y="512"/>
                </a:lnTo>
                <a:lnTo>
                  <a:pt x="15" y="511"/>
                </a:lnTo>
                <a:lnTo>
                  <a:pt x="16" y="511"/>
                </a:lnTo>
                <a:lnTo>
                  <a:pt x="16" y="512"/>
                </a:lnTo>
                <a:lnTo>
                  <a:pt x="16" y="511"/>
                </a:lnTo>
                <a:lnTo>
                  <a:pt x="16" y="512"/>
                </a:lnTo>
                <a:lnTo>
                  <a:pt x="18" y="512"/>
                </a:lnTo>
                <a:lnTo>
                  <a:pt x="18" y="514"/>
                </a:lnTo>
                <a:lnTo>
                  <a:pt x="20" y="514"/>
                </a:lnTo>
                <a:lnTo>
                  <a:pt x="20" y="512"/>
                </a:lnTo>
                <a:lnTo>
                  <a:pt x="20" y="514"/>
                </a:lnTo>
                <a:lnTo>
                  <a:pt x="20" y="512"/>
                </a:lnTo>
                <a:lnTo>
                  <a:pt x="21" y="512"/>
                </a:lnTo>
                <a:lnTo>
                  <a:pt x="21" y="514"/>
                </a:lnTo>
                <a:lnTo>
                  <a:pt x="21" y="516"/>
                </a:lnTo>
                <a:lnTo>
                  <a:pt x="20" y="517"/>
                </a:lnTo>
                <a:lnTo>
                  <a:pt x="18" y="519"/>
                </a:lnTo>
                <a:lnTo>
                  <a:pt x="16" y="519"/>
                </a:lnTo>
                <a:lnTo>
                  <a:pt x="16" y="520"/>
                </a:lnTo>
                <a:lnTo>
                  <a:pt x="18" y="520"/>
                </a:lnTo>
                <a:lnTo>
                  <a:pt x="18" y="519"/>
                </a:lnTo>
                <a:lnTo>
                  <a:pt x="20" y="519"/>
                </a:lnTo>
                <a:lnTo>
                  <a:pt x="20" y="517"/>
                </a:lnTo>
                <a:lnTo>
                  <a:pt x="21" y="517"/>
                </a:lnTo>
                <a:lnTo>
                  <a:pt x="21" y="516"/>
                </a:lnTo>
                <a:lnTo>
                  <a:pt x="23" y="516"/>
                </a:lnTo>
                <a:lnTo>
                  <a:pt x="23" y="514"/>
                </a:lnTo>
                <a:lnTo>
                  <a:pt x="23" y="512"/>
                </a:lnTo>
                <a:lnTo>
                  <a:pt x="23" y="514"/>
                </a:lnTo>
                <a:lnTo>
                  <a:pt x="21" y="514"/>
                </a:lnTo>
                <a:lnTo>
                  <a:pt x="21" y="512"/>
                </a:lnTo>
                <a:lnTo>
                  <a:pt x="20" y="512"/>
                </a:lnTo>
                <a:lnTo>
                  <a:pt x="20" y="511"/>
                </a:lnTo>
                <a:lnTo>
                  <a:pt x="20" y="509"/>
                </a:lnTo>
                <a:lnTo>
                  <a:pt x="18" y="509"/>
                </a:lnTo>
                <a:lnTo>
                  <a:pt x="18" y="508"/>
                </a:lnTo>
                <a:lnTo>
                  <a:pt x="18" y="506"/>
                </a:lnTo>
                <a:lnTo>
                  <a:pt x="18" y="508"/>
                </a:lnTo>
                <a:lnTo>
                  <a:pt x="18" y="506"/>
                </a:lnTo>
                <a:lnTo>
                  <a:pt x="18" y="504"/>
                </a:lnTo>
                <a:lnTo>
                  <a:pt x="20" y="504"/>
                </a:lnTo>
                <a:lnTo>
                  <a:pt x="18" y="504"/>
                </a:lnTo>
                <a:lnTo>
                  <a:pt x="18" y="503"/>
                </a:lnTo>
                <a:lnTo>
                  <a:pt x="20" y="503"/>
                </a:lnTo>
                <a:lnTo>
                  <a:pt x="21" y="503"/>
                </a:lnTo>
                <a:lnTo>
                  <a:pt x="23" y="503"/>
                </a:lnTo>
                <a:lnTo>
                  <a:pt x="23" y="501"/>
                </a:lnTo>
                <a:lnTo>
                  <a:pt x="24" y="501"/>
                </a:lnTo>
                <a:lnTo>
                  <a:pt x="24" y="500"/>
                </a:lnTo>
                <a:lnTo>
                  <a:pt x="23" y="500"/>
                </a:lnTo>
                <a:lnTo>
                  <a:pt x="24" y="500"/>
                </a:lnTo>
                <a:lnTo>
                  <a:pt x="24" y="498"/>
                </a:lnTo>
                <a:lnTo>
                  <a:pt x="24" y="496"/>
                </a:lnTo>
                <a:lnTo>
                  <a:pt x="24" y="498"/>
                </a:lnTo>
                <a:lnTo>
                  <a:pt x="24" y="496"/>
                </a:lnTo>
                <a:lnTo>
                  <a:pt x="26" y="496"/>
                </a:lnTo>
                <a:lnTo>
                  <a:pt x="26" y="495"/>
                </a:lnTo>
                <a:lnTo>
                  <a:pt x="26" y="496"/>
                </a:lnTo>
                <a:lnTo>
                  <a:pt x="26" y="495"/>
                </a:lnTo>
                <a:lnTo>
                  <a:pt x="28" y="495"/>
                </a:lnTo>
                <a:lnTo>
                  <a:pt x="28" y="496"/>
                </a:lnTo>
                <a:lnTo>
                  <a:pt x="29" y="496"/>
                </a:lnTo>
                <a:lnTo>
                  <a:pt x="31" y="496"/>
                </a:lnTo>
                <a:lnTo>
                  <a:pt x="29" y="498"/>
                </a:lnTo>
                <a:lnTo>
                  <a:pt x="31" y="498"/>
                </a:lnTo>
                <a:lnTo>
                  <a:pt x="29" y="498"/>
                </a:lnTo>
                <a:lnTo>
                  <a:pt x="29" y="500"/>
                </a:lnTo>
                <a:lnTo>
                  <a:pt x="31" y="498"/>
                </a:lnTo>
                <a:lnTo>
                  <a:pt x="31" y="500"/>
                </a:lnTo>
                <a:lnTo>
                  <a:pt x="29" y="500"/>
                </a:lnTo>
                <a:lnTo>
                  <a:pt x="28" y="500"/>
                </a:lnTo>
                <a:lnTo>
                  <a:pt x="29" y="501"/>
                </a:lnTo>
                <a:lnTo>
                  <a:pt x="28" y="501"/>
                </a:lnTo>
                <a:lnTo>
                  <a:pt x="26" y="501"/>
                </a:lnTo>
                <a:lnTo>
                  <a:pt x="28" y="503"/>
                </a:lnTo>
                <a:lnTo>
                  <a:pt x="28" y="504"/>
                </a:lnTo>
                <a:lnTo>
                  <a:pt x="29" y="503"/>
                </a:lnTo>
                <a:lnTo>
                  <a:pt x="31" y="503"/>
                </a:lnTo>
                <a:lnTo>
                  <a:pt x="32" y="503"/>
                </a:lnTo>
                <a:lnTo>
                  <a:pt x="34" y="503"/>
                </a:lnTo>
                <a:lnTo>
                  <a:pt x="32" y="503"/>
                </a:lnTo>
                <a:lnTo>
                  <a:pt x="34" y="504"/>
                </a:lnTo>
                <a:lnTo>
                  <a:pt x="36" y="504"/>
                </a:lnTo>
                <a:lnTo>
                  <a:pt x="36" y="503"/>
                </a:lnTo>
                <a:lnTo>
                  <a:pt x="36" y="501"/>
                </a:lnTo>
                <a:lnTo>
                  <a:pt x="37" y="501"/>
                </a:lnTo>
                <a:lnTo>
                  <a:pt x="37" y="503"/>
                </a:lnTo>
                <a:lnTo>
                  <a:pt x="36" y="503"/>
                </a:lnTo>
                <a:lnTo>
                  <a:pt x="37" y="503"/>
                </a:lnTo>
                <a:lnTo>
                  <a:pt x="37" y="501"/>
                </a:lnTo>
                <a:lnTo>
                  <a:pt x="36" y="501"/>
                </a:lnTo>
                <a:lnTo>
                  <a:pt x="36" y="500"/>
                </a:lnTo>
                <a:lnTo>
                  <a:pt x="34" y="500"/>
                </a:lnTo>
                <a:lnTo>
                  <a:pt x="34" y="501"/>
                </a:lnTo>
                <a:lnTo>
                  <a:pt x="32" y="501"/>
                </a:lnTo>
                <a:lnTo>
                  <a:pt x="32" y="500"/>
                </a:lnTo>
                <a:lnTo>
                  <a:pt x="32" y="501"/>
                </a:lnTo>
                <a:lnTo>
                  <a:pt x="32" y="500"/>
                </a:lnTo>
                <a:lnTo>
                  <a:pt x="32" y="498"/>
                </a:lnTo>
                <a:lnTo>
                  <a:pt x="34" y="498"/>
                </a:lnTo>
                <a:lnTo>
                  <a:pt x="34" y="496"/>
                </a:lnTo>
                <a:lnTo>
                  <a:pt x="34" y="498"/>
                </a:lnTo>
                <a:lnTo>
                  <a:pt x="36" y="498"/>
                </a:lnTo>
                <a:lnTo>
                  <a:pt x="37" y="498"/>
                </a:lnTo>
                <a:lnTo>
                  <a:pt x="36" y="498"/>
                </a:lnTo>
                <a:lnTo>
                  <a:pt x="37" y="498"/>
                </a:lnTo>
                <a:lnTo>
                  <a:pt x="36" y="496"/>
                </a:lnTo>
                <a:lnTo>
                  <a:pt x="36" y="498"/>
                </a:lnTo>
                <a:lnTo>
                  <a:pt x="36" y="496"/>
                </a:lnTo>
                <a:lnTo>
                  <a:pt x="34" y="496"/>
                </a:lnTo>
                <a:lnTo>
                  <a:pt x="34" y="495"/>
                </a:lnTo>
                <a:lnTo>
                  <a:pt x="34" y="493"/>
                </a:lnTo>
                <a:lnTo>
                  <a:pt x="34" y="495"/>
                </a:lnTo>
                <a:lnTo>
                  <a:pt x="32" y="495"/>
                </a:lnTo>
                <a:lnTo>
                  <a:pt x="32" y="496"/>
                </a:lnTo>
                <a:lnTo>
                  <a:pt x="31" y="496"/>
                </a:lnTo>
                <a:lnTo>
                  <a:pt x="31" y="495"/>
                </a:lnTo>
                <a:lnTo>
                  <a:pt x="31" y="496"/>
                </a:lnTo>
                <a:lnTo>
                  <a:pt x="31" y="495"/>
                </a:lnTo>
                <a:lnTo>
                  <a:pt x="29" y="493"/>
                </a:lnTo>
                <a:lnTo>
                  <a:pt x="29" y="492"/>
                </a:lnTo>
                <a:lnTo>
                  <a:pt x="28" y="492"/>
                </a:lnTo>
                <a:lnTo>
                  <a:pt x="29" y="492"/>
                </a:lnTo>
                <a:lnTo>
                  <a:pt x="29" y="490"/>
                </a:lnTo>
                <a:lnTo>
                  <a:pt x="28" y="490"/>
                </a:lnTo>
                <a:lnTo>
                  <a:pt x="28" y="488"/>
                </a:lnTo>
                <a:lnTo>
                  <a:pt x="29" y="488"/>
                </a:lnTo>
                <a:lnTo>
                  <a:pt x="29" y="490"/>
                </a:lnTo>
                <a:lnTo>
                  <a:pt x="29" y="488"/>
                </a:lnTo>
                <a:lnTo>
                  <a:pt x="31" y="488"/>
                </a:lnTo>
                <a:lnTo>
                  <a:pt x="32" y="488"/>
                </a:lnTo>
                <a:close/>
                <a:moveTo>
                  <a:pt x="93" y="488"/>
                </a:moveTo>
                <a:lnTo>
                  <a:pt x="93" y="490"/>
                </a:lnTo>
                <a:lnTo>
                  <a:pt x="93" y="488"/>
                </a:lnTo>
                <a:lnTo>
                  <a:pt x="93" y="487"/>
                </a:lnTo>
                <a:lnTo>
                  <a:pt x="93" y="488"/>
                </a:lnTo>
                <a:close/>
                <a:moveTo>
                  <a:pt x="135" y="488"/>
                </a:moveTo>
                <a:lnTo>
                  <a:pt x="135" y="487"/>
                </a:lnTo>
                <a:lnTo>
                  <a:pt x="135" y="488"/>
                </a:lnTo>
                <a:close/>
                <a:moveTo>
                  <a:pt x="90" y="485"/>
                </a:moveTo>
                <a:lnTo>
                  <a:pt x="92" y="485"/>
                </a:lnTo>
                <a:lnTo>
                  <a:pt x="92" y="487"/>
                </a:lnTo>
                <a:lnTo>
                  <a:pt x="90" y="487"/>
                </a:lnTo>
                <a:lnTo>
                  <a:pt x="90" y="485"/>
                </a:lnTo>
                <a:lnTo>
                  <a:pt x="90" y="487"/>
                </a:lnTo>
                <a:lnTo>
                  <a:pt x="90" y="485"/>
                </a:lnTo>
                <a:close/>
                <a:moveTo>
                  <a:pt x="87" y="485"/>
                </a:moveTo>
                <a:lnTo>
                  <a:pt x="85" y="487"/>
                </a:lnTo>
                <a:lnTo>
                  <a:pt x="85" y="485"/>
                </a:lnTo>
                <a:lnTo>
                  <a:pt x="87" y="485"/>
                </a:lnTo>
                <a:close/>
                <a:moveTo>
                  <a:pt x="95" y="484"/>
                </a:moveTo>
                <a:lnTo>
                  <a:pt x="95" y="485"/>
                </a:lnTo>
                <a:lnTo>
                  <a:pt x="95" y="487"/>
                </a:lnTo>
                <a:lnTo>
                  <a:pt x="93" y="487"/>
                </a:lnTo>
                <a:lnTo>
                  <a:pt x="92" y="487"/>
                </a:lnTo>
                <a:lnTo>
                  <a:pt x="92" y="485"/>
                </a:lnTo>
                <a:lnTo>
                  <a:pt x="93" y="485"/>
                </a:lnTo>
                <a:lnTo>
                  <a:pt x="93" y="484"/>
                </a:lnTo>
                <a:lnTo>
                  <a:pt x="95" y="484"/>
                </a:lnTo>
                <a:close/>
                <a:moveTo>
                  <a:pt x="93" y="484"/>
                </a:moveTo>
                <a:lnTo>
                  <a:pt x="92" y="484"/>
                </a:lnTo>
                <a:lnTo>
                  <a:pt x="93" y="484"/>
                </a:lnTo>
                <a:close/>
                <a:moveTo>
                  <a:pt x="143" y="480"/>
                </a:moveTo>
                <a:lnTo>
                  <a:pt x="143" y="479"/>
                </a:lnTo>
                <a:lnTo>
                  <a:pt x="143" y="480"/>
                </a:lnTo>
                <a:close/>
                <a:moveTo>
                  <a:pt x="92" y="477"/>
                </a:moveTo>
                <a:lnTo>
                  <a:pt x="93" y="477"/>
                </a:lnTo>
                <a:lnTo>
                  <a:pt x="93" y="479"/>
                </a:lnTo>
                <a:lnTo>
                  <a:pt x="93" y="477"/>
                </a:lnTo>
                <a:lnTo>
                  <a:pt x="93" y="479"/>
                </a:lnTo>
                <a:lnTo>
                  <a:pt x="95" y="479"/>
                </a:lnTo>
                <a:lnTo>
                  <a:pt x="95" y="477"/>
                </a:lnTo>
                <a:lnTo>
                  <a:pt x="95" y="479"/>
                </a:lnTo>
                <a:lnTo>
                  <a:pt x="96" y="479"/>
                </a:lnTo>
                <a:lnTo>
                  <a:pt x="96" y="480"/>
                </a:lnTo>
                <a:lnTo>
                  <a:pt x="96" y="482"/>
                </a:lnTo>
                <a:lnTo>
                  <a:pt x="96" y="484"/>
                </a:lnTo>
                <a:lnTo>
                  <a:pt x="95" y="484"/>
                </a:lnTo>
                <a:lnTo>
                  <a:pt x="95" y="482"/>
                </a:lnTo>
                <a:lnTo>
                  <a:pt x="95" y="484"/>
                </a:lnTo>
                <a:lnTo>
                  <a:pt x="93" y="484"/>
                </a:lnTo>
                <a:lnTo>
                  <a:pt x="95" y="484"/>
                </a:lnTo>
                <a:lnTo>
                  <a:pt x="93" y="484"/>
                </a:lnTo>
                <a:lnTo>
                  <a:pt x="93" y="482"/>
                </a:lnTo>
                <a:lnTo>
                  <a:pt x="93" y="484"/>
                </a:lnTo>
                <a:lnTo>
                  <a:pt x="92" y="484"/>
                </a:lnTo>
                <a:lnTo>
                  <a:pt x="90" y="484"/>
                </a:lnTo>
                <a:lnTo>
                  <a:pt x="90" y="482"/>
                </a:lnTo>
                <a:lnTo>
                  <a:pt x="88" y="482"/>
                </a:lnTo>
                <a:lnTo>
                  <a:pt x="88" y="480"/>
                </a:lnTo>
                <a:lnTo>
                  <a:pt x="87" y="480"/>
                </a:lnTo>
                <a:lnTo>
                  <a:pt x="87" y="479"/>
                </a:lnTo>
                <a:lnTo>
                  <a:pt x="88" y="479"/>
                </a:lnTo>
                <a:lnTo>
                  <a:pt x="90" y="479"/>
                </a:lnTo>
                <a:lnTo>
                  <a:pt x="90" y="477"/>
                </a:lnTo>
                <a:lnTo>
                  <a:pt x="92" y="477"/>
                </a:lnTo>
                <a:close/>
                <a:moveTo>
                  <a:pt x="58" y="479"/>
                </a:moveTo>
                <a:lnTo>
                  <a:pt x="58" y="477"/>
                </a:lnTo>
                <a:lnTo>
                  <a:pt x="58" y="479"/>
                </a:lnTo>
                <a:close/>
                <a:moveTo>
                  <a:pt x="141" y="476"/>
                </a:moveTo>
                <a:lnTo>
                  <a:pt x="141" y="477"/>
                </a:lnTo>
                <a:lnTo>
                  <a:pt x="141" y="479"/>
                </a:lnTo>
                <a:lnTo>
                  <a:pt x="143" y="479"/>
                </a:lnTo>
                <a:lnTo>
                  <a:pt x="143" y="480"/>
                </a:lnTo>
                <a:lnTo>
                  <a:pt x="141" y="480"/>
                </a:lnTo>
                <a:lnTo>
                  <a:pt x="141" y="482"/>
                </a:lnTo>
                <a:lnTo>
                  <a:pt x="141" y="480"/>
                </a:lnTo>
                <a:lnTo>
                  <a:pt x="141" y="482"/>
                </a:lnTo>
                <a:lnTo>
                  <a:pt x="140" y="482"/>
                </a:lnTo>
                <a:lnTo>
                  <a:pt x="140" y="480"/>
                </a:lnTo>
                <a:lnTo>
                  <a:pt x="141" y="480"/>
                </a:lnTo>
                <a:lnTo>
                  <a:pt x="140" y="480"/>
                </a:lnTo>
                <a:lnTo>
                  <a:pt x="140" y="482"/>
                </a:lnTo>
                <a:lnTo>
                  <a:pt x="140" y="484"/>
                </a:lnTo>
                <a:lnTo>
                  <a:pt x="138" y="484"/>
                </a:lnTo>
                <a:lnTo>
                  <a:pt x="138" y="482"/>
                </a:lnTo>
                <a:lnTo>
                  <a:pt x="140" y="482"/>
                </a:lnTo>
                <a:lnTo>
                  <a:pt x="140" y="480"/>
                </a:lnTo>
                <a:lnTo>
                  <a:pt x="138" y="480"/>
                </a:lnTo>
                <a:lnTo>
                  <a:pt x="138" y="482"/>
                </a:lnTo>
                <a:lnTo>
                  <a:pt x="138" y="480"/>
                </a:lnTo>
                <a:lnTo>
                  <a:pt x="138" y="479"/>
                </a:lnTo>
                <a:lnTo>
                  <a:pt x="140" y="479"/>
                </a:lnTo>
                <a:lnTo>
                  <a:pt x="140" y="477"/>
                </a:lnTo>
                <a:lnTo>
                  <a:pt x="140" y="479"/>
                </a:lnTo>
                <a:lnTo>
                  <a:pt x="140" y="477"/>
                </a:lnTo>
                <a:lnTo>
                  <a:pt x="140" y="476"/>
                </a:lnTo>
                <a:lnTo>
                  <a:pt x="141" y="476"/>
                </a:lnTo>
                <a:close/>
                <a:moveTo>
                  <a:pt x="45" y="476"/>
                </a:moveTo>
                <a:lnTo>
                  <a:pt x="44" y="476"/>
                </a:lnTo>
                <a:lnTo>
                  <a:pt x="45" y="476"/>
                </a:lnTo>
                <a:close/>
                <a:moveTo>
                  <a:pt x="101" y="476"/>
                </a:moveTo>
                <a:lnTo>
                  <a:pt x="101" y="477"/>
                </a:lnTo>
                <a:lnTo>
                  <a:pt x="100" y="477"/>
                </a:lnTo>
                <a:lnTo>
                  <a:pt x="100" y="476"/>
                </a:lnTo>
                <a:lnTo>
                  <a:pt x="101" y="476"/>
                </a:lnTo>
                <a:close/>
                <a:moveTo>
                  <a:pt x="141" y="476"/>
                </a:moveTo>
                <a:lnTo>
                  <a:pt x="141" y="474"/>
                </a:lnTo>
                <a:lnTo>
                  <a:pt x="141" y="476"/>
                </a:lnTo>
                <a:close/>
                <a:moveTo>
                  <a:pt x="124" y="474"/>
                </a:moveTo>
                <a:lnTo>
                  <a:pt x="124" y="472"/>
                </a:lnTo>
                <a:lnTo>
                  <a:pt x="124" y="474"/>
                </a:lnTo>
                <a:close/>
                <a:moveTo>
                  <a:pt x="74" y="474"/>
                </a:moveTo>
                <a:lnTo>
                  <a:pt x="74" y="472"/>
                </a:lnTo>
                <a:lnTo>
                  <a:pt x="74" y="474"/>
                </a:lnTo>
                <a:close/>
                <a:moveTo>
                  <a:pt x="122" y="471"/>
                </a:moveTo>
                <a:lnTo>
                  <a:pt x="124" y="471"/>
                </a:lnTo>
                <a:lnTo>
                  <a:pt x="122" y="471"/>
                </a:lnTo>
                <a:lnTo>
                  <a:pt x="122" y="472"/>
                </a:lnTo>
                <a:lnTo>
                  <a:pt x="122" y="471"/>
                </a:lnTo>
                <a:close/>
                <a:moveTo>
                  <a:pt x="39" y="471"/>
                </a:moveTo>
                <a:lnTo>
                  <a:pt x="40" y="471"/>
                </a:lnTo>
                <a:lnTo>
                  <a:pt x="39" y="471"/>
                </a:lnTo>
                <a:lnTo>
                  <a:pt x="39" y="472"/>
                </a:lnTo>
                <a:lnTo>
                  <a:pt x="40" y="472"/>
                </a:lnTo>
                <a:lnTo>
                  <a:pt x="40" y="474"/>
                </a:lnTo>
                <a:lnTo>
                  <a:pt x="39" y="474"/>
                </a:lnTo>
                <a:lnTo>
                  <a:pt x="39" y="476"/>
                </a:lnTo>
                <a:lnTo>
                  <a:pt x="39" y="474"/>
                </a:lnTo>
                <a:lnTo>
                  <a:pt x="37" y="474"/>
                </a:lnTo>
                <a:lnTo>
                  <a:pt x="36" y="474"/>
                </a:lnTo>
                <a:lnTo>
                  <a:pt x="37" y="474"/>
                </a:lnTo>
                <a:lnTo>
                  <a:pt x="36" y="474"/>
                </a:lnTo>
                <a:lnTo>
                  <a:pt x="36" y="472"/>
                </a:lnTo>
                <a:lnTo>
                  <a:pt x="37" y="472"/>
                </a:lnTo>
                <a:lnTo>
                  <a:pt x="36" y="472"/>
                </a:lnTo>
                <a:lnTo>
                  <a:pt x="36" y="471"/>
                </a:lnTo>
                <a:lnTo>
                  <a:pt x="37" y="471"/>
                </a:lnTo>
                <a:lnTo>
                  <a:pt x="39" y="471"/>
                </a:lnTo>
                <a:close/>
                <a:moveTo>
                  <a:pt x="47" y="468"/>
                </a:moveTo>
                <a:lnTo>
                  <a:pt x="47" y="469"/>
                </a:lnTo>
                <a:lnTo>
                  <a:pt x="48" y="469"/>
                </a:lnTo>
                <a:lnTo>
                  <a:pt x="48" y="471"/>
                </a:lnTo>
                <a:lnTo>
                  <a:pt x="48" y="472"/>
                </a:lnTo>
                <a:lnTo>
                  <a:pt x="47" y="474"/>
                </a:lnTo>
                <a:lnTo>
                  <a:pt x="47" y="472"/>
                </a:lnTo>
                <a:lnTo>
                  <a:pt x="47" y="474"/>
                </a:lnTo>
                <a:lnTo>
                  <a:pt x="47" y="472"/>
                </a:lnTo>
                <a:lnTo>
                  <a:pt x="47" y="474"/>
                </a:lnTo>
                <a:lnTo>
                  <a:pt x="45" y="474"/>
                </a:lnTo>
                <a:lnTo>
                  <a:pt x="45" y="472"/>
                </a:lnTo>
                <a:lnTo>
                  <a:pt x="44" y="472"/>
                </a:lnTo>
                <a:lnTo>
                  <a:pt x="45" y="472"/>
                </a:lnTo>
                <a:lnTo>
                  <a:pt x="45" y="471"/>
                </a:lnTo>
                <a:lnTo>
                  <a:pt x="45" y="469"/>
                </a:lnTo>
                <a:lnTo>
                  <a:pt x="47" y="469"/>
                </a:lnTo>
                <a:lnTo>
                  <a:pt x="47" y="468"/>
                </a:lnTo>
                <a:close/>
                <a:moveTo>
                  <a:pt x="92" y="468"/>
                </a:moveTo>
                <a:lnTo>
                  <a:pt x="92" y="469"/>
                </a:lnTo>
                <a:lnTo>
                  <a:pt x="92" y="471"/>
                </a:lnTo>
                <a:lnTo>
                  <a:pt x="92" y="469"/>
                </a:lnTo>
                <a:lnTo>
                  <a:pt x="92" y="471"/>
                </a:lnTo>
                <a:lnTo>
                  <a:pt x="90" y="471"/>
                </a:lnTo>
                <a:lnTo>
                  <a:pt x="90" y="469"/>
                </a:lnTo>
                <a:lnTo>
                  <a:pt x="90" y="468"/>
                </a:lnTo>
                <a:lnTo>
                  <a:pt x="92" y="468"/>
                </a:lnTo>
                <a:close/>
                <a:moveTo>
                  <a:pt x="149" y="466"/>
                </a:moveTo>
                <a:lnTo>
                  <a:pt x="149" y="464"/>
                </a:lnTo>
                <a:lnTo>
                  <a:pt x="149" y="463"/>
                </a:lnTo>
                <a:lnTo>
                  <a:pt x="151" y="464"/>
                </a:lnTo>
                <a:lnTo>
                  <a:pt x="149" y="466"/>
                </a:lnTo>
                <a:close/>
                <a:moveTo>
                  <a:pt x="164" y="463"/>
                </a:moveTo>
                <a:lnTo>
                  <a:pt x="165" y="463"/>
                </a:lnTo>
                <a:lnTo>
                  <a:pt x="165" y="464"/>
                </a:lnTo>
                <a:lnTo>
                  <a:pt x="164" y="464"/>
                </a:lnTo>
                <a:lnTo>
                  <a:pt x="164" y="463"/>
                </a:lnTo>
                <a:close/>
                <a:moveTo>
                  <a:pt x="149" y="461"/>
                </a:moveTo>
                <a:lnTo>
                  <a:pt x="149" y="463"/>
                </a:lnTo>
                <a:lnTo>
                  <a:pt x="149" y="461"/>
                </a:lnTo>
                <a:close/>
                <a:moveTo>
                  <a:pt x="157" y="458"/>
                </a:moveTo>
                <a:lnTo>
                  <a:pt x="159" y="460"/>
                </a:lnTo>
                <a:lnTo>
                  <a:pt x="159" y="461"/>
                </a:lnTo>
                <a:lnTo>
                  <a:pt x="159" y="463"/>
                </a:lnTo>
                <a:lnTo>
                  <a:pt x="160" y="463"/>
                </a:lnTo>
                <a:lnTo>
                  <a:pt x="162" y="463"/>
                </a:lnTo>
                <a:lnTo>
                  <a:pt x="162" y="464"/>
                </a:lnTo>
                <a:lnTo>
                  <a:pt x="164" y="464"/>
                </a:lnTo>
                <a:lnTo>
                  <a:pt x="164" y="466"/>
                </a:lnTo>
                <a:lnTo>
                  <a:pt x="164" y="464"/>
                </a:lnTo>
                <a:lnTo>
                  <a:pt x="164" y="466"/>
                </a:lnTo>
                <a:lnTo>
                  <a:pt x="165" y="466"/>
                </a:lnTo>
                <a:lnTo>
                  <a:pt x="165" y="468"/>
                </a:lnTo>
                <a:lnTo>
                  <a:pt x="164" y="468"/>
                </a:lnTo>
                <a:lnTo>
                  <a:pt x="164" y="469"/>
                </a:lnTo>
                <a:lnTo>
                  <a:pt x="165" y="471"/>
                </a:lnTo>
                <a:lnTo>
                  <a:pt x="165" y="472"/>
                </a:lnTo>
                <a:lnTo>
                  <a:pt x="165" y="474"/>
                </a:lnTo>
                <a:lnTo>
                  <a:pt x="167" y="476"/>
                </a:lnTo>
                <a:lnTo>
                  <a:pt x="168" y="476"/>
                </a:lnTo>
                <a:lnTo>
                  <a:pt x="168" y="477"/>
                </a:lnTo>
                <a:lnTo>
                  <a:pt x="170" y="477"/>
                </a:lnTo>
                <a:lnTo>
                  <a:pt x="170" y="479"/>
                </a:lnTo>
                <a:lnTo>
                  <a:pt x="170" y="480"/>
                </a:lnTo>
                <a:lnTo>
                  <a:pt x="172" y="480"/>
                </a:lnTo>
                <a:lnTo>
                  <a:pt x="172" y="482"/>
                </a:lnTo>
                <a:lnTo>
                  <a:pt x="172" y="484"/>
                </a:lnTo>
                <a:lnTo>
                  <a:pt x="172" y="485"/>
                </a:lnTo>
                <a:lnTo>
                  <a:pt x="172" y="487"/>
                </a:lnTo>
                <a:lnTo>
                  <a:pt x="172" y="488"/>
                </a:lnTo>
                <a:lnTo>
                  <a:pt x="173" y="488"/>
                </a:lnTo>
                <a:lnTo>
                  <a:pt x="173" y="490"/>
                </a:lnTo>
                <a:lnTo>
                  <a:pt x="173" y="492"/>
                </a:lnTo>
                <a:lnTo>
                  <a:pt x="173" y="493"/>
                </a:lnTo>
                <a:lnTo>
                  <a:pt x="173" y="495"/>
                </a:lnTo>
                <a:lnTo>
                  <a:pt x="173" y="496"/>
                </a:lnTo>
                <a:lnTo>
                  <a:pt x="173" y="498"/>
                </a:lnTo>
                <a:lnTo>
                  <a:pt x="175" y="498"/>
                </a:lnTo>
                <a:lnTo>
                  <a:pt x="175" y="500"/>
                </a:lnTo>
                <a:lnTo>
                  <a:pt x="173" y="500"/>
                </a:lnTo>
                <a:lnTo>
                  <a:pt x="175" y="500"/>
                </a:lnTo>
                <a:lnTo>
                  <a:pt x="173" y="500"/>
                </a:lnTo>
                <a:lnTo>
                  <a:pt x="173" y="501"/>
                </a:lnTo>
                <a:lnTo>
                  <a:pt x="175" y="503"/>
                </a:lnTo>
                <a:lnTo>
                  <a:pt x="175" y="504"/>
                </a:lnTo>
                <a:lnTo>
                  <a:pt x="175" y="506"/>
                </a:lnTo>
                <a:lnTo>
                  <a:pt x="175" y="508"/>
                </a:lnTo>
                <a:lnTo>
                  <a:pt x="173" y="508"/>
                </a:lnTo>
                <a:lnTo>
                  <a:pt x="173" y="506"/>
                </a:lnTo>
                <a:lnTo>
                  <a:pt x="173" y="508"/>
                </a:lnTo>
                <a:lnTo>
                  <a:pt x="173" y="506"/>
                </a:lnTo>
                <a:lnTo>
                  <a:pt x="172" y="506"/>
                </a:lnTo>
                <a:lnTo>
                  <a:pt x="173" y="506"/>
                </a:lnTo>
                <a:lnTo>
                  <a:pt x="173" y="508"/>
                </a:lnTo>
                <a:lnTo>
                  <a:pt x="173" y="509"/>
                </a:lnTo>
                <a:lnTo>
                  <a:pt x="175" y="509"/>
                </a:lnTo>
                <a:lnTo>
                  <a:pt x="176" y="509"/>
                </a:lnTo>
                <a:lnTo>
                  <a:pt x="178" y="509"/>
                </a:lnTo>
                <a:lnTo>
                  <a:pt x="178" y="511"/>
                </a:lnTo>
                <a:lnTo>
                  <a:pt x="178" y="509"/>
                </a:lnTo>
                <a:lnTo>
                  <a:pt x="178" y="511"/>
                </a:lnTo>
                <a:lnTo>
                  <a:pt x="178" y="512"/>
                </a:lnTo>
                <a:lnTo>
                  <a:pt x="176" y="512"/>
                </a:lnTo>
                <a:lnTo>
                  <a:pt x="178" y="512"/>
                </a:lnTo>
                <a:lnTo>
                  <a:pt x="176" y="512"/>
                </a:lnTo>
                <a:lnTo>
                  <a:pt x="176" y="514"/>
                </a:lnTo>
                <a:lnTo>
                  <a:pt x="176" y="516"/>
                </a:lnTo>
                <a:lnTo>
                  <a:pt x="175" y="516"/>
                </a:lnTo>
                <a:lnTo>
                  <a:pt x="175" y="517"/>
                </a:lnTo>
                <a:lnTo>
                  <a:pt x="175" y="516"/>
                </a:lnTo>
                <a:lnTo>
                  <a:pt x="173" y="516"/>
                </a:lnTo>
                <a:lnTo>
                  <a:pt x="173" y="517"/>
                </a:lnTo>
                <a:lnTo>
                  <a:pt x="173" y="516"/>
                </a:lnTo>
                <a:lnTo>
                  <a:pt x="173" y="517"/>
                </a:lnTo>
                <a:lnTo>
                  <a:pt x="173" y="519"/>
                </a:lnTo>
                <a:lnTo>
                  <a:pt x="173" y="520"/>
                </a:lnTo>
                <a:lnTo>
                  <a:pt x="173" y="522"/>
                </a:lnTo>
                <a:lnTo>
                  <a:pt x="172" y="522"/>
                </a:lnTo>
                <a:lnTo>
                  <a:pt x="170" y="522"/>
                </a:lnTo>
                <a:lnTo>
                  <a:pt x="170" y="520"/>
                </a:lnTo>
                <a:lnTo>
                  <a:pt x="168" y="520"/>
                </a:lnTo>
                <a:lnTo>
                  <a:pt x="168" y="522"/>
                </a:lnTo>
                <a:lnTo>
                  <a:pt x="167" y="522"/>
                </a:lnTo>
                <a:lnTo>
                  <a:pt x="165" y="522"/>
                </a:lnTo>
                <a:lnTo>
                  <a:pt x="165" y="520"/>
                </a:lnTo>
                <a:lnTo>
                  <a:pt x="165" y="522"/>
                </a:lnTo>
                <a:lnTo>
                  <a:pt x="164" y="522"/>
                </a:lnTo>
                <a:lnTo>
                  <a:pt x="165" y="522"/>
                </a:lnTo>
                <a:lnTo>
                  <a:pt x="164" y="522"/>
                </a:lnTo>
                <a:lnTo>
                  <a:pt x="162" y="522"/>
                </a:lnTo>
                <a:lnTo>
                  <a:pt x="164" y="522"/>
                </a:lnTo>
                <a:lnTo>
                  <a:pt x="162" y="522"/>
                </a:lnTo>
                <a:lnTo>
                  <a:pt x="162" y="520"/>
                </a:lnTo>
                <a:lnTo>
                  <a:pt x="160" y="520"/>
                </a:lnTo>
                <a:lnTo>
                  <a:pt x="159" y="520"/>
                </a:lnTo>
                <a:lnTo>
                  <a:pt x="159" y="519"/>
                </a:lnTo>
                <a:lnTo>
                  <a:pt x="157" y="519"/>
                </a:lnTo>
                <a:lnTo>
                  <a:pt x="157" y="517"/>
                </a:lnTo>
                <a:lnTo>
                  <a:pt x="157" y="519"/>
                </a:lnTo>
                <a:lnTo>
                  <a:pt x="156" y="519"/>
                </a:lnTo>
                <a:lnTo>
                  <a:pt x="154" y="519"/>
                </a:lnTo>
                <a:lnTo>
                  <a:pt x="154" y="517"/>
                </a:lnTo>
                <a:lnTo>
                  <a:pt x="156" y="517"/>
                </a:lnTo>
                <a:lnTo>
                  <a:pt x="156" y="516"/>
                </a:lnTo>
                <a:lnTo>
                  <a:pt x="154" y="516"/>
                </a:lnTo>
                <a:lnTo>
                  <a:pt x="152" y="514"/>
                </a:lnTo>
                <a:lnTo>
                  <a:pt x="154" y="514"/>
                </a:lnTo>
                <a:lnTo>
                  <a:pt x="154" y="512"/>
                </a:lnTo>
                <a:lnTo>
                  <a:pt x="154" y="514"/>
                </a:lnTo>
                <a:lnTo>
                  <a:pt x="152" y="514"/>
                </a:lnTo>
                <a:lnTo>
                  <a:pt x="152" y="512"/>
                </a:lnTo>
                <a:lnTo>
                  <a:pt x="152" y="514"/>
                </a:lnTo>
                <a:lnTo>
                  <a:pt x="152" y="516"/>
                </a:lnTo>
                <a:lnTo>
                  <a:pt x="154" y="516"/>
                </a:lnTo>
                <a:lnTo>
                  <a:pt x="154" y="517"/>
                </a:lnTo>
                <a:lnTo>
                  <a:pt x="152" y="517"/>
                </a:lnTo>
                <a:lnTo>
                  <a:pt x="152" y="516"/>
                </a:lnTo>
                <a:lnTo>
                  <a:pt x="152" y="517"/>
                </a:lnTo>
                <a:lnTo>
                  <a:pt x="151" y="517"/>
                </a:lnTo>
                <a:lnTo>
                  <a:pt x="149" y="517"/>
                </a:lnTo>
                <a:lnTo>
                  <a:pt x="148" y="517"/>
                </a:lnTo>
                <a:lnTo>
                  <a:pt x="148" y="516"/>
                </a:lnTo>
                <a:lnTo>
                  <a:pt x="146" y="516"/>
                </a:lnTo>
                <a:lnTo>
                  <a:pt x="148" y="516"/>
                </a:lnTo>
                <a:lnTo>
                  <a:pt x="146" y="516"/>
                </a:lnTo>
                <a:lnTo>
                  <a:pt x="144" y="516"/>
                </a:lnTo>
                <a:lnTo>
                  <a:pt x="144" y="517"/>
                </a:lnTo>
                <a:lnTo>
                  <a:pt x="143" y="517"/>
                </a:lnTo>
                <a:lnTo>
                  <a:pt x="141" y="517"/>
                </a:lnTo>
                <a:lnTo>
                  <a:pt x="140" y="517"/>
                </a:lnTo>
                <a:lnTo>
                  <a:pt x="138" y="517"/>
                </a:lnTo>
                <a:lnTo>
                  <a:pt x="138" y="516"/>
                </a:lnTo>
                <a:lnTo>
                  <a:pt x="136" y="516"/>
                </a:lnTo>
                <a:lnTo>
                  <a:pt x="135" y="516"/>
                </a:lnTo>
                <a:lnTo>
                  <a:pt x="135" y="514"/>
                </a:lnTo>
                <a:lnTo>
                  <a:pt x="133" y="514"/>
                </a:lnTo>
                <a:lnTo>
                  <a:pt x="133" y="512"/>
                </a:lnTo>
                <a:lnTo>
                  <a:pt x="132" y="512"/>
                </a:lnTo>
                <a:lnTo>
                  <a:pt x="132" y="511"/>
                </a:lnTo>
                <a:lnTo>
                  <a:pt x="130" y="511"/>
                </a:lnTo>
                <a:lnTo>
                  <a:pt x="128" y="511"/>
                </a:lnTo>
                <a:lnTo>
                  <a:pt x="127" y="511"/>
                </a:lnTo>
                <a:lnTo>
                  <a:pt x="127" y="509"/>
                </a:lnTo>
                <a:lnTo>
                  <a:pt x="127" y="508"/>
                </a:lnTo>
                <a:lnTo>
                  <a:pt x="127" y="506"/>
                </a:lnTo>
                <a:lnTo>
                  <a:pt x="125" y="506"/>
                </a:lnTo>
                <a:lnTo>
                  <a:pt x="124" y="506"/>
                </a:lnTo>
                <a:lnTo>
                  <a:pt x="124" y="504"/>
                </a:lnTo>
                <a:lnTo>
                  <a:pt x="122" y="504"/>
                </a:lnTo>
                <a:lnTo>
                  <a:pt x="122" y="503"/>
                </a:lnTo>
                <a:lnTo>
                  <a:pt x="122" y="504"/>
                </a:lnTo>
                <a:lnTo>
                  <a:pt x="122" y="503"/>
                </a:lnTo>
                <a:lnTo>
                  <a:pt x="124" y="504"/>
                </a:lnTo>
                <a:lnTo>
                  <a:pt x="124" y="503"/>
                </a:lnTo>
                <a:lnTo>
                  <a:pt x="125" y="503"/>
                </a:lnTo>
                <a:lnTo>
                  <a:pt x="125" y="501"/>
                </a:lnTo>
                <a:lnTo>
                  <a:pt x="125" y="500"/>
                </a:lnTo>
                <a:lnTo>
                  <a:pt x="127" y="500"/>
                </a:lnTo>
                <a:lnTo>
                  <a:pt x="128" y="500"/>
                </a:lnTo>
                <a:lnTo>
                  <a:pt x="128" y="501"/>
                </a:lnTo>
                <a:lnTo>
                  <a:pt x="127" y="501"/>
                </a:lnTo>
                <a:lnTo>
                  <a:pt x="128" y="501"/>
                </a:lnTo>
                <a:lnTo>
                  <a:pt x="128" y="500"/>
                </a:lnTo>
                <a:lnTo>
                  <a:pt x="128" y="498"/>
                </a:lnTo>
                <a:lnTo>
                  <a:pt x="128" y="500"/>
                </a:lnTo>
                <a:lnTo>
                  <a:pt x="127" y="500"/>
                </a:lnTo>
                <a:lnTo>
                  <a:pt x="127" y="498"/>
                </a:lnTo>
                <a:lnTo>
                  <a:pt x="128" y="498"/>
                </a:lnTo>
                <a:lnTo>
                  <a:pt x="128" y="496"/>
                </a:lnTo>
                <a:lnTo>
                  <a:pt x="130" y="496"/>
                </a:lnTo>
                <a:lnTo>
                  <a:pt x="128" y="496"/>
                </a:lnTo>
                <a:lnTo>
                  <a:pt x="130" y="495"/>
                </a:lnTo>
                <a:lnTo>
                  <a:pt x="130" y="493"/>
                </a:lnTo>
                <a:lnTo>
                  <a:pt x="132" y="493"/>
                </a:lnTo>
                <a:lnTo>
                  <a:pt x="133" y="493"/>
                </a:lnTo>
                <a:lnTo>
                  <a:pt x="135" y="493"/>
                </a:lnTo>
                <a:lnTo>
                  <a:pt x="133" y="492"/>
                </a:lnTo>
                <a:lnTo>
                  <a:pt x="135" y="492"/>
                </a:lnTo>
                <a:lnTo>
                  <a:pt x="136" y="492"/>
                </a:lnTo>
                <a:lnTo>
                  <a:pt x="136" y="490"/>
                </a:lnTo>
                <a:lnTo>
                  <a:pt x="138" y="490"/>
                </a:lnTo>
                <a:lnTo>
                  <a:pt x="140" y="490"/>
                </a:lnTo>
                <a:lnTo>
                  <a:pt x="141" y="490"/>
                </a:lnTo>
                <a:lnTo>
                  <a:pt x="141" y="488"/>
                </a:lnTo>
                <a:lnTo>
                  <a:pt x="141" y="490"/>
                </a:lnTo>
                <a:lnTo>
                  <a:pt x="143" y="490"/>
                </a:lnTo>
                <a:lnTo>
                  <a:pt x="141" y="490"/>
                </a:lnTo>
                <a:lnTo>
                  <a:pt x="143" y="490"/>
                </a:lnTo>
                <a:lnTo>
                  <a:pt x="143" y="492"/>
                </a:lnTo>
                <a:lnTo>
                  <a:pt x="143" y="490"/>
                </a:lnTo>
                <a:lnTo>
                  <a:pt x="144" y="490"/>
                </a:lnTo>
                <a:lnTo>
                  <a:pt x="144" y="492"/>
                </a:lnTo>
                <a:lnTo>
                  <a:pt x="144" y="493"/>
                </a:lnTo>
                <a:lnTo>
                  <a:pt x="144" y="495"/>
                </a:lnTo>
                <a:lnTo>
                  <a:pt x="144" y="496"/>
                </a:lnTo>
                <a:lnTo>
                  <a:pt x="144" y="495"/>
                </a:lnTo>
                <a:lnTo>
                  <a:pt x="144" y="496"/>
                </a:lnTo>
                <a:lnTo>
                  <a:pt x="146" y="496"/>
                </a:lnTo>
                <a:lnTo>
                  <a:pt x="148" y="496"/>
                </a:lnTo>
                <a:lnTo>
                  <a:pt x="148" y="495"/>
                </a:lnTo>
                <a:lnTo>
                  <a:pt x="148" y="496"/>
                </a:lnTo>
                <a:lnTo>
                  <a:pt x="149" y="496"/>
                </a:lnTo>
                <a:lnTo>
                  <a:pt x="149" y="495"/>
                </a:lnTo>
                <a:lnTo>
                  <a:pt x="149" y="493"/>
                </a:lnTo>
                <a:lnTo>
                  <a:pt x="148" y="493"/>
                </a:lnTo>
                <a:lnTo>
                  <a:pt x="149" y="495"/>
                </a:lnTo>
                <a:lnTo>
                  <a:pt x="148" y="495"/>
                </a:lnTo>
                <a:lnTo>
                  <a:pt x="148" y="493"/>
                </a:lnTo>
                <a:lnTo>
                  <a:pt x="148" y="492"/>
                </a:lnTo>
                <a:lnTo>
                  <a:pt x="148" y="490"/>
                </a:lnTo>
                <a:lnTo>
                  <a:pt x="148" y="492"/>
                </a:lnTo>
                <a:lnTo>
                  <a:pt x="146" y="492"/>
                </a:lnTo>
                <a:lnTo>
                  <a:pt x="146" y="493"/>
                </a:lnTo>
                <a:lnTo>
                  <a:pt x="146" y="492"/>
                </a:lnTo>
                <a:lnTo>
                  <a:pt x="144" y="492"/>
                </a:lnTo>
                <a:lnTo>
                  <a:pt x="144" y="490"/>
                </a:lnTo>
                <a:lnTo>
                  <a:pt x="144" y="492"/>
                </a:lnTo>
                <a:lnTo>
                  <a:pt x="144" y="490"/>
                </a:lnTo>
                <a:lnTo>
                  <a:pt x="146" y="490"/>
                </a:lnTo>
                <a:lnTo>
                  <a:pt x="144" y="490"/>
                </a:lnTo>
                <a:lnTo>
                  <a:pt x="144" y="488"/>
                </a:lnTo>
                <a:lnTo>
                  <a:pt x="144" y="487"/>
                </a:lnTo>
                <a:lnTo>
                  <a:pt x="144" y="485"/>
                </a:lnTo>
                <a:lnTo>
                  <a:pt x="143" y="485"/>
                </a:lnTo>
                <a:lnTo>
                  <a:pt x="143" y="484"/>
                </a:lnTo>
                <a:lnTo>
                  <a:pt x="144" y="484"/>
                </a:lnTo>
                <a:lnTo>
                  <a:pt x="144" y="482"/>
                </a:lnTo>
                <a:lnTo>
                  <a:pt x="144" y="480"/>
                </a:lnTo>
                <a:lnTo>
                  <a:pt x="146" y="480"/>
                </a:lnTo>
                <a:lnTo>
                  <a:pt x="146" y="479"/>
                </a:lnTo>
                <a:lnTo>
                  <a:pt x="144" y="479"/>
                </a:lnTo>
                <a:lnTo>
                  <a:pt x="143" y="479"/>
                </a:lnTo>
                <a:lnTo>
                  <a:pt x="143" y="477"/>
                </a:lnTo>
                <a:lnTo>
                  <a:pt x="143" y="476"/>
                </a:lnTo>
                <a:lnTo>
                  <a:pt x="143" y="474"/>
                </a:lnTo>
                <a:lnTo>
                  <a:pt x="143" y="472"/>
                </a:lnTo>
                <a:lnTo>
                  <a:pt x="144" y="472"/>
                </a:lnTo>
                <a:lnTo>
                  <a:pt x="144" y="474"/>
                </a:lnTo>
                <a:lnTo>
                  <a:pt x="144" y="476"/>
                </a:lnTo>
                <a:lnTo>
                  <a:pt x="144" y="477"/>
                </a:lnTo>
                <a:lnTo>
                  <a:pt x="144" y="479"/>
                </a:lnTo>
                <a:lnTo>
                  <a:pt x="144" y="477"/>
                </a:lnTo>
                <a:lnTo>
                  <a:pt x="146" y="477"/>
                </a:lnTo>
                <a:lnTo>
                  <a:pt x="146" y="476"/>
                </a:lnTo>
                <a:lnTo>
                  <a:pt x="146" y="477"/>
                </a:lnTo>
                <a:lnTo>
                  <a:pt x="146" y="476"/>
                </a:lnTo>
                <a:lnTo>
                  <a:pt x="148" y="476"/>
                </a:lnTo>
                <a:lnTo>
                  <a:pt x="148" y="474"/>
                </a:lnTo>
                <a:lnTo>
                  <a:pt x="148" y="476"/>
                </a:lnTo>
                <a:lnTo>
                  <a:pt x="148" y="474"/>
                </a:lnTo>
                <a:lnTo>
                  <a:pt x="148" y="472"/>
                </a:lnTo>
                <a:lnTo>
                  <a:pt x="148" y="471"/>
                </a:lnTo>
                <a:lnTo>
                  <a:pt x="148" y="469"/>
                </a:lnTo>
                <a:lnTo>
                  <a:pt x="148" y="468"/>
                </a:lnTo>
                <a:lnTo>
                  <a:pt x="149" y="468"/>
                </a:lnTo>
                <a:lnTo>
                  <a:pt x="151" y="468"/>
                </a:lnTo>
                <a:lnTo>
                  <a:pt x="151" y="469"/>
                </a:lnTo>
                <a:lnTo>
                  <a:pt x="151" y="468"/>
                </a:lnTo>
                <a:lnTo>
                  <a:pt x="152" y="468"/>
                </a:lnTo>
                <a:lnTo>
                  <a:pt x="152" y="466"/>
                </a:lnTo>
                <a:lnTo>
                  <a:pt x="151" y="466"/>
                </a:lnTo>
                <a:lnTo>
                  <a:pt x="151" y="464"/>
                </a:lnTo>
                <a:lnTo>
                  <a:pt x="152" y="464"/>
                </a:lnTo>
                <a:lnTo>
                  <a:pt x="152" y="463"/>
                </a:lnTo>
                <a:lnTo>
                  <a:pt x="151" y="461"/>
                </a:lnTo>
                <a:lnTo>
                  <a:pt x="152" y="461"/>
                </a:lnTo>
                <a:lnTo>
                  <a:pt x="152" y="460"/>
                </a:lnTo>
                <a:lnTo>
                  <a:pt x="154" y="460"/>
                </a:lnTo>
                <a:lnTo>
                  <a:pt x="156" y="460"/>
                </a:lnTo>
                <a:lnTo>
                  <a:pt x="157" y="460"/>
                </a:lnTo>
                <a:lnTo>
                  <a:pt x="157" y="458"/>
                </a:lnTo>
                <a:close/>
                <a:moveTo>
                  <a:pt x="96" y="456"/>
                </a:moveTo>
                <a:lnTo>
                  <a:pt x="98" y="456"/>
                </a:lnTo>
                <a:lnTo>
                  <a:pt x="98" y="458"/>
                </a:lnTo>
                <a:lnTo>
                  <a:pt x="96" y="458"/>
                </a:lnTo>
                <a:lnTo>
                  <a:pt x="96" y="456"/>
                </a:lnTo>
                <a:close/>
                <a:moveTo>
                  <a:pt x="136" y="456"/>
                </a:moveTo>
                <a:lnTo>
                  <a:pt x="136" y="458"/>
                </a:lnTo>
                <a:lnTo>
                  <a:pt x="138" y="458"/>
                </a:lnTo>
                <a:lnTo>
                  <a:pt x="138" y="456"/>
                </a:lnTo>
                <a:lnTo>
                  <a:pt x="138" y="458"/>
                </a:lnTo>
                <a:lnTo>
                  <a:pt x="138" y="456"/>
                </a:lnTo>
                <a:lnTo>
                  <a:pt x="140" y="458"/>
                </a:lnTo>
                <a:lnTo>
                  <a:pt x="141" y="458"/>
                </a:lnTo>
                <a:lnTo>
                  <a:pt x="143" y="460"/>
                </a:lnTo>
                <a:lnTo>
                  <a:pt x="144" y="460"/>
                </a:lnTo>
                <a:lnTo>
                  <a:pt x="144" y="458"/>
                </a:lnTo>
                <a:lnTo>
                  <a:pt x="144" y="460"/>
                </a:lnTo>
                <a:lnTo>
                  <a:pt x="146" y="460"/>
                </a:lnTo>
                <a:lnTo>
                  <a:pt x="146" y="461"/>
                </a:lnTo>
                <a:lnTo>
                  <a:pt x="148" y="461"/>
                </a:lnTo>
                <a:lnTo>
                  <a:pt x="148" y="460"/>
                </a:lnTo>
                <a:lnTo>
                  <a:pt x="148" y="461"/>
                </a:lnTo>
                <a:lnTo>
                  <a:pt x="149" y="460"/>
                </a:lnTo>
                <a:lnTo>
                  <a:pt x="149" y="461"/>
                </a:lnTo>
                <a:lnTo>
                  <a:pt x="148" y="461"/>
                </a:lnTo>
                <a:lnTo>
                  <a:pt x="148" y="463"/>
                </a:lnTo>
                <a:lnTo>
                  <a:pt x="148" y="464"/>
                </a:lnTo>
                <a:lnTo>
                  <a:pt x="149" y="464"/>
                </a:lnTo>
                <a:lnTo>
                  <a:pt x="148" y="464"/>
                </a:lnTo>
                <a:lnTo>
                  <a:pt x="148" y="466"/>
                </a:lnTo>
                <a:lnTo>
                  <a:pt x="149" y="468"/>
                </a:lnTo>
                <a:lnTo>
                  <a:pt x="148" y="468"/>
                </a:lnTo>
                <a:lnTo>
                  <a:pt x="148" y="466"/>
                </a:lnTo>
                <a:lnTo>
                  <a:pt x="146" y="466"/>
                </a:lnTo>
                <a:lnTo>
                  <a:pt x="146" y="468"/>
                </a:lnTo>
                <a:lnTo>
                  <a:pt x="146" y="466"/>
                </a:lnTo>
                <a:lnTo>
                  <a:pt x="144" y="466"/>
                </a:lnTo>
                <a:lnTo>
                  <a:pt x="144" y="464"/>
                </a:lnTo>
                <a:lnTo>
                  <a:pt x="144" y="466"/>
                </a:lnTo>
                <a:lnTo>
                  <a:pt x="144" y="468"/>
                </a:lnTo>
                <a:lnTo>
                  <a:pt x="144" y="469"/>
                </a:lnTo>
                <a:lnTo>
                  <a:pt x="143" y="469"/>
                </a:lnTo>
                <a:lnTo>
                  <a:pt x="143" y="468"/>
                </a:lnTo>
                <a:lnTo>
                  <a:pt x="143" y="466"/>
                </a:lnTo>
                <a:lnTo>
                  <a:pt x="141" y="466"/>
                </a:lnTo>
                <a:lnTo>
                  <a:pt x="141" y="464"/>
                </a:lnTo>
                <a:lnTo>
                  <a:pt x="141" y="466"/>
                </a:lnTo>
                <a:lnTo>
                  <a:pt x="140" y="466"/>
                </a:lnTo>
                <a:lnTo>
                  <a:pt x="141" y="466"/>
                </a:lnTo>
                <a:lnTo>
                  <a:pt x="141" y="468"/>
                </a:lnTo>
                <a:lnTo>
                  <a:pt x="141" y="469"/>
                </a:lnTo>
                <a:lnTo>
                  <a:pt x="143" y="469"/>
                </a:lnTo>
                <a:lnTo>
                  <a:pt x="141" y="469"/>
                </a:lnTo>
                <a:lnTo>
                  <a:pt x="141" y="471"/>
                </a:lnTo>
                <a:lnTo>
                  <a:pt x="140" y="471"/>
                </a:lnTo>
                <a:lnTo>
                  <a:pt x="141" y="471"/>
                </a:lnTo>
                <a:lnTo>
                  <a:pt x="140" y="471"/>
                </a:lnTo>
                <a:lnTo>
                  <a:pt x="140" y="472"/>
                </a:lnTo>
                <a:lnTo>
                  <a:pt x="138" y="472"/>
                </a:lnTo>
                <a:lnTo>
                  <a:pt x="136" y="472"/>
                </a:lnTo>
                <a:lnTo>
                  <a:pt x="138" y="472"/>
                </a:lnTo>
                <a:lnTo>
                  <a:pt x="138" y="471"/>
                </a:lnTo>
                <a:lnTo>
                  <a:pt x="138" y="469"/>
                </a:lnTo>
                <a:lnTo>
                  <a:pt x="136" y="469"/>
                </a:lnTo>
                <a:lnTo>
                  <a:pt x="136" y="471"/>
                </a:lnTo>
                <a:lnTo>
                  <a:pt x="136" y="472"/>
                </a:lnTo>
                <a:lnTo>
                  <a:pt x="136" y="474"/>
                </a:lnTo>
                <a:lnTo>
                  <a:pt x="136" y="476"/>
                </a:lnTo>
                <a:lnTo>
                  <a:pt x="135" y="477"/>
                </a:lnTo>
                <a:lnTo>
                  <a:pt x="135" y="479"/>
                </a:lnTo>
                <a:lnTo>
                  <a:pt x="135" y="480"/>
                </a:lnTo>
                <a:lnTo>
                  <a:pt x="135" y="482"/>
                </a:lnTo>
                <a:lnTo>
                  <a:pt x="133" y="482"/>
                </a:lnTo>
                <a:lnTo>
                  <a:pt x="133" y="484"/>
                </a:lnTo>
                <a:lnTo>
                  <a:pt x="132" y="484"/>
                </a:lnTo>
                <a:lnTo>
                  <a:pt x="132" y="485"/>
                </a:lnTo>
                <a:lnTo>
                  <a:pt x="130" y="485"/>
                </a:lnTo>
                <a:lnTo>
                  <a:pt x="130" y="487"/>
                </a:lnTo>
                <a:lnTo>
                  <a:pt x="130" y="488"/>
                </a:lnTo>
                <a:lnTo>
                  <a:pt x="130" y="487"/>
                </a:lnTo>
                <a:lnTo>
                  <a:pt x="130" y="488"/>
                </a:lnTo>
                <a:lnTo>
                  <a:pt x="128" y="488"/>
                </a:lnTo>
                <a:lnTo>
                  <a:pt x="128" y="490"/>
                </a:lnTo>
                <a:lnTo>
                  <a:pt x="127" y="490"/>
                </a:lnTo>
                <a:lnTo>
                  <a:pt x="127" y="492"/>
                </a:lnTo>
                <a:lnTo>
                  <a:pt x="125" y="492"/>
                </a:lnTo>
                <a:lnTo>
                  <a:pt x="124" y="493"/>
                </a:lnTo>
                <a:lnTo>
                  <a:pt x="124" y="492"/>
                </a:lnTo>
                <a:lnTo>
                  <a:pt x="122" y="492"/>
                </a:lnTo>
                <a:lnTo>
                  <a:pt x="122" y="490"/>
                </a:lnTo>
                <a:lnTo>
                  <a:pt x="122" y="492"/>
                </a:lnTo>
                <a:lnTo>
                  <a:pt x="120" y="492"/>
                </a:lnTo>
                <a:lnTo>
                  <a:pt x="122" y="492"/>
                </a:lnTo>
                <a:lnTo>
                  <a:pt x="120" y="492"/>
                </a:lnTo>
                <a:lnTo>
                  <a:pt x="120" y="493"/>
                </a:lnTo>
                <a:lnTo>
                  <a:pt x="119" y="493"/>
                </a:lnTo>
                <a:lnTo>
                  <a:pt x="119" y="495"/>
                </a:lnTo>
                <a:lnTo>
                  <a:pt x="119" y="493"/>
                </a:lnTo>
                <a:lnTo>
                  <a:pt x="119" y="495"/>
                </a:lnTo>
                <a:lnTo>
                  <a:pt x="119" y="493"/>
                </a:lnTo>
                <a:lnTo>
                  <a:pt x="117" y="493"/>
                </a:lnTo>
                <a:lnTo>
                  <a:pt x="116" y="493"/>
                </a:lnTo>
                <a:lnTo>
                  <a:pt x="116" y="495"/>
                </a:lnTo>
                <a:lnTo>
                  <a:pt x="116" y="493"/>
                </a:lnTo>
                <a:lnTo>
                  <a:pt x="116" y="495"/>
                </a:lnTo>
                <a:lnTo>
                  <a:pt x="116" y="493"/>
                </a:lnTo>
                <a:lnTo>
                  <a:pt x="114" y="493"/>
                </a:lnTo>
                <a:lnTo>
                  <a:pt x="116" y="493"/>
                </a:lnTo>
                <a:lnTo>
                  <a:pt x="116" y="492"/>
                </a:lnTo>
                <a:lnTo>
                  <a:pt x="114" y="492"/>
                </a:lnTo>
                <a:lnTo>
                  <a:pt x="114" y="490"/>
                </a:lnTo>
                <a:lnTo>
                  <a:pt x="114" y="492"/>
                </a:lnTo>
                <a:lnTo>
                  <a:pt x="114" y="490"/>
                </a:lnTo>
                <a:lnTo>
                  <a:pt x="112" y="492"/>
                </a:lnTo>
                <a:lnTo>
                  <a:pt x="111" y="492"/>
                </a:lnTo>
                <a:lnTo>
                  <a:pt x="111" y="490"/>
                </a:lnTo>
                <a:lnTo>
                  <a:pt x="111" y="488"/>
                </a:lnTo>
                <a:lnTo>
                  <a:pt x="109" y="488"/>
                </a:lnTo>
                <a:lnTo>
                  <a:pt x="108" y="488"/>
                </a:lnTo>
                <a:lnTo>
                  <a:pt x="108" y="487"/>
                </a:lnTo>
                <a:lnTo>
                  <a:pt x="108" y="488"/>
                </a:lnTo>
                <a:lnTo>
                  <a:pt x="108" y="487"/>
                </a:lnTo>
                <a:lnTo>
                  <a:pt x="106" y="487"/>
                </a:lnTo>
                <a:lnTo>
                  <a:pt x="108" y="487"/>
                </a:lnTo>
                <a:lnTo>
                  <a:pt x="106" y="487"/>
                </a:lnTo>
                <a:lnTo>
                  <a:pt x="104" y="487"/>
                </a:lnTo>
                <a:lnTo>
                  <a:pt x="104" y="488"/>
                </a:lnTo>
                <a:lnTo>
                  <a:pt x="103" y="488"/>
                </a:lnTo>
                <a:lnTo>
                  <a:pt x="103" y="487"/>
                </a:lnTo>
                <a:lnTo>
                  <a:pt x="103" y="485"/>
                </a:lnTo>
                <a:lnTo>
                  <a:pt x="101" y="487"/>
                </a:lnTo>
                <a:lnTo>
                  <a:pt x="101" y="488"/>
                </a:lnTo>
                <a:lnTo>
                  <a:pt x="100" y="488"/>
                </a:lnTo>
                <a:lnTo>
                  <a:pt x="98" y="488"/>
                </a:lnTo>
                <a:lnTo>
                  <a:pt x="98" y="487"/>
                </a:lnTo>
                <a:lnTo>
                  <a:pt x="98" y="485"/>
                </a:lnTo>
                <a:lnTo>
                  <a:pt x="100" y="485"/>
                </a:lnTo>
                <a:lnTo>
                  <a:pt x="100" y="484"/>
                </a:lnTo>
                <a:lnTo>
                  <a:pt x="101" y="484"/>
                </a:lnTo>
                <a:lnTo>
                  <a:pt x="103" y="484"/>
                </a:lnTo>
                <a:lnTo>
                  <a:pt x="103" y="485"/>
                </a:lnTo>
                <a:lnTo>
                  <a:pt x="103" y="484"/>
                </a:lnTo>
                <a:lnTo>
                  <a:pt x="104" y="484"/>
                </a:lnTo>
                <a:lnTo>
                  <a:pt x="106" y="484"/>
                </a:lnTo>
                <a:lnTo>
                  <a:pt x="106" y="485"/>
                </a:lnTo>
                <a:lnTo>
                  <a:pt x="106" y="484"/>
                </a:lnTo>
                <a:lnTo>
                  <a:pt x="106" y="485"/>
                </a:lnTo>
                <a:lnTo>
                  <a:pt x="106" y="484"/>
                </a:lnTo>
                <a:lnTo>
                  <a:pt x="108" y="484"/>
                </a:lnTo>
                <a:lnTo>
                  <a:pt x="108" y="485"/>
                </a:lnTo>
                <a:lnTo>
                  <a:pt x="108" y="484"/>
                </a:lnTo>
                <a:lnTo>
                  <a:pt x="108" y="482"/>
                </a:lnTo>
                <a:lnTo>
                  <a:pt x="106" y="482"/>
                </a:lnTo>
                <a:lnTo>
                  <a:pt x="108" y="482"/>
                </a:lnTo>
                <a:lnTo>
                  <a:pt x="106" y="482"/>
                </a:lnTo>
                <a:lnTo>
                  <a:pt x="106" y="480"/>
                </a:lnTo>
                <a:lnTo>
                  <a:pt x="106" y="479"/>
                </a:lnTo>
                <a:lnTo>
                  <a:pt x="108" y="479"/>
                </a:lnTo>
                <a:lnTo>
                  <a:pt x="106" y="479"/>
                </a:lnTo>
                <a:lnTo>
                  <a:pt x="108" y="479"/>
                </a:lnTo>
                <a:lnTo>
                  <a:pt x="108" y="477"/>
                </a:lnTo>
                <a:lnTo>
                  <a:pt x="109" y="477"/>
                </a:lnTo>
                <a:lnTo>
                  <a:pt x="109" y="476"/>
                </a:lnTo>
                <a:lnTo>
                  <a:pt x="111" y="476"/>
                </a:lnTo>
                <a:lnTo>
                  <a:pt x="111" y="474"/>
                </a:lnTo>
                <a:lnTo>
                  <a:pt x="111" y="476"/>
                </a:lnTo>
                <a:lnTo>
                  <a:pt x="111" y="474"/>
                </a:lnTo>
                <a:lnTo>
                  <a:pt x="112" y="474"/>
                </a:lnTo>
                <a:lnTo>
                  <a:pt x="114" y="474"/>
                </a:lnTo>
                <a:lnTo>
                  <a:pt x="116" y="474"/>
                </a:lnTo>
                <a:lnTo>
                  <a:pt x="116" y="476"/>
                </a:lnTo>
                <a:lnTo>
                  <a:pt x="117" y="476"/>
                </a:lnTo>
                <a:lnTo>
                  <a:pt x="116" y="474"/>
                </a:lnTo>
                <a:lnTo>
                  <a:pt x="117" y="474"/>
                </a:lnTo>
                <a:lnTo>
                  <a:pt x="119" y="474"/>
                </a:lnTo>
                <a:lnTo>
                  <a:pt x="119" y="472"/>
                </a:lnTo>
                <a:lnTo>
                  <a:pt x="120" y="472"/>
                </a:lnTo>
                <a:lnTo>
                  <a:pt x="120" y="474"/>
                </a:lnTo>
                <a:lnTo>
                  <a:pt x="120" y="472"/>
                </a:lnTo>
                <a:lnTo>
                  <a:pt x="120" y="474"/>
                </a:lnTo>
                <a:lnTo>
                  <a:pt x="122" y="474"/>
                </a:lnTo>
                <a:lnTo>
                  <a:pt x="122" y="476"/>
                </a:lnTo>
                <a:lnTo>
                  <a:pt x="124" y="474"/>
                </a:lnTo>
                <a:lnTo>
                  <a:pt x="124" y="476"/>
                </a:lnTo>
                <a:lnTo>
                  <a:pt x="124" y="474"/>
                </a:lnTo>
                <a:lnTo>
                  <a:pt x="124" y="472"/>
                </a:lnTo>
                <a:lnTo>
                  <a:pt x="125" y="472"/>
                </a:lnTo>
                <a:lnTo>
                  <a:pt x="125" y="474"/>
                </a:lnTo>
                <a:lnTo>
                  <a:pt x="124" y="474"/>
                </a:lnTo>
                <a:lnTo>
                  <a:pt x="124" y="476"/>
                </a:lnTo>
                <a:lnTo>
                  <a:pt x="125" y="476"/>
                </a:lnTo>
                <a:lnTo>
                  <a:pt x="125" y="474"/>
                </a:lnTo>
                <a:lnTo>
                  <a:pt x="125" y="476"/>
                </a:lnTo>
                <a:lnTo>
                  <a:pt x="125" y="474"/>
                </a:lnTo>
                <a:lnTo>
                  <a:pt x="125" y="476"/>
                </a:lnTo>
                <a:lnTo>
                  <a:pt x="125" y="474"/>
                </a:lnTo>
                <a:lnTo>
                  <a:pt x="127" y="474"/>
                </a:lnTo>
                <a:lnTo>
                  <a:pt x="127" y="472"/>
                </a:lnTo>
                <a:lnTo>
                  <a:pt x="125" y="472"/>
                </a:lnTo>
                <a:lnTo>
                  <a:pt x="125" y="471"/>
                </a:lnTo>
                <a:lnTo>
                  <a:pt x="125" y="469"/>
                </a:lnTo>
                <a:lnTo>
                  <a:pt x="125" y="471"/>
                </a:lnTo>
                <a:lnTo>
                  <a:pt x="124" y="471"/>
                </a:lnTo>
                <a:lnTo>
                  <a:pt x="125" y="471"/>
                </a:lnTo>
                <a:lnTo>
                  <a:pt x="124" y="471"/>
                </a:lnTo>
                <a:lnTo>
                  <a:pt x="124" y="469"/>
                </a:lnTo>
                <a:lnTo>
                  <a:pt x="122" y="469"/>
                </a:lnTo>
                <a:lnTo>
                  <a:pt x="122" y="468"/>
                </a:lnTo>
                <a:lnTo>
                  <a:pt x="122" y="469"/>
                </a:lnTo>
                <a:lnTo>
                  <a:pt x="120" y="468"/>
                </a:lnTo>
                <a:lnTo>
                  <a:pt x="122" y="468"/>
                </a:lnTo>
                <a:lnTo>
                  <a:pt x="122" y="466"/>
                </a:lnTo>
                <a:lnTo>
                  <a:pt x="120" y="466"/>
                </a:lnTo>
                <a:lnTo>
                  <a:pt x="120" y="464"/>
                </a:lnTo>
                <a:lnTo>
                  <a:pt x="122" y="463"/>
                </a:lnTo>
                <a:lnTo>
                  <a:pt x="122" y="464"/>
                </a:lnTo>
                <a:lnTo>
                  <a:pt x="124" y="463"/>
                </a:lnTo>
                <a:lnTo>
                  <a:pt x="124" y="461"/>
                </a:lnTo>
                <a:lnTo>
                  <a:pt x="125" y="461"/>
                </a:lnTo>
                <a:lnTo>
                  <a:pt x="127" y="461"/>
                </a:lnTo>
                <a:lnTo>
                  <a:pt x="128" y="460"/>
                </a:lnTo>
                <a:lnTo>
                  <a:pt x="130" y="460"/>
                </a:lnTo>
                <a:lnTo>
                  <a:pt x="132" y="460"/>
                </a:lnTo>
                <a:lnTo>
                  <a:pt x="132" y="458"/>
                </a:lnTo>
                <a:lnTo>
                  <a:pt x="133" y="458"/>
                </a:lnTo>
                <a:lnTo>
                  <a:pt x="135" y="458"/>
                </a:lnTo>
                <a:lnTo>
                  <a:pt x="135" y="456"/>
                </a:lnTo>
                <a:lnTo>
                  <a:pt x="136" y="456"/>
                </a:lnTo>
                <a:close/>
                <a:moveTo>
                  <a:pt x="164" y="456"/>
                </a:moveTo>
                <a:lnTo>
                  <a:pt x="165" y="456"/>
                </a:lnTo>
                <a:lnTo>
                  <a:pt x="164" y="456"/>
                </a:lnTo>
                <a:lnTo>
                  <a:pt x="164" y="455"/>
                </a:lnTo>
                <a:lnTo>
                  <a:pt x="164" y="456"/>
                </a:lnTo>
                <a:lnTo>
                  <a:pt x="165" y="456"/>
                </a:lnTo>
                <a:lnTo>
                  <a:pt x="164" y="456"/>
                </a:lnTo>
                <a:close/>
                <a:moveTo>
                  <a:pt x="50" y="452"/>
                </a:moveTo>
                <a:lnTo>
                  <a:pt x="50" y="453"/>
                </a:lnTo>
                <a:lnTo>
                  <a:pt x="48" y="453"/>
                </a:lnTo>
                <a:lnTo>
                  <a:pt x="48" y="455"/>
                </a:lnTo>
                <a:lnTo>
                  <a:pt x="48" y="456"/>
                </a:lnTo>
                <a:lnTo>
                  <a:pt x="47" y="456"/>
                </a:lnTo>
                <a:lnTo>
                  <a:pt x="45" y="456"/>
                </a:lnTo>
                <a:lnTo>
                  <a:pt x="45" y="458"/>
                </a:lnTo>
                <a:lnTo>
                  <a:pt x="45" y="456"/>
                </a:lnTo>
                <a:lnTo>
                  <a:pt x="47" y="456"/>
                </a:lnTo>
                <a:lnTo>
                  <a:pt x="48" y="456"/>
                </a:lnTo>
                <a:lnTo>
                  <a:pt x="48" y="458"/>
                </a:lnTo>
                <a:lnTo>
                  <a:pt x="48" y="460"/>
                </a:lnTo>
                <a:lnTo>
                  <a:pt x="47" y="460"/>
                </a:lnTo>
                <a:lnTo>
                  <a:pt x="47" y="461"/>
                </a:lnTo>
                <a:lnTo>
                  <a:pt x="47" y="463"/>
                </a:lnTo>
                <a:lnTo>
                  <a:pt x="45" y="463"/>
                </a:lnTo>
                <a:lnTo>
                  <a:pt x="45" y="464"/>
                </a:lnTo>
                <a:lnTo>
                  <a:pt x="44" y="464"/>
                </a:lnTo>
                <a:lnTo>
                  <a:pt x="44" y="466"/>
                </a:lnTo>
                <a:lnTo>
                  <a:pt x="44" y="464"/>
                </a:lnTo>
                <a:lnTo>
                  <a:pt x="42" y="464"/>
                </a:lnTo>
                <a:lnTo>
                  <a:pt x="42" y="466"/>
                </a:lnTo>
                <a:lnTo>
                  <a:pt x="42" y="464"/>
                </a:lnTo>
                <a:lnTo>
                  <a:pt x="42" y="466"/>
                </a:lnTo>
                <a:lnTo>
                  <a:pt x="40" y="466"/>
                </a:lnTo>
                <a:lnTo>
                  <a:pt x="39" y="466"/>
                </a:lnTo>
                <a:lnTo>
                  <a:pt x="39" y="468"/>
                </a:lnTo>
                <a:lnTo>
                  <a:pt x="39" y="466"/>
                </a:lnTo>
                <a:lnTo>
                  <a:pt x="39" y="468"/>
                </a:lnTo>
                <a:lnTo>
                  <a:pt x="37" y="468"/>
                </a:lnTo>
                <a:lnTo>
                  <a:pt x="37" y="466"/>
                </a:lnTo>
                <a:lnTo>
                  <a:pt x="36" y="466"/>
                </a:lnTo>
                <a:lnTo>
                  <a:pt x="36" y="464"/>
                </a:lnTo>
                <a:lnTo>
                  <a:pt x="36" y="466"/>
                </a:lnTo>
                <a:lnTo>
                  <a:pt x="36" y="464"/>
                </a:lnTo>
                <a:lnTo>
                  <a:pt x="36" y="466"/>
                </a:lnTo>
                <a:lnTo>
                  <a:pt x="36" y="464"/>
                </a:lnTo>
                <a:lnTo>
                  <a:pt x="36" y="466"/>
                </a:lnTo>
                <a:lnTo>
                  <a:pt x="34" y="464"/>
                </a:lnTo>
                <a:lnTo>
                  <a:pt x="36" y="464"/>
                </a:lnTo>
                <a:lnTo>
                  <a:pt x="36" y="463"/>
                </a:lnTo>
                <a:lnTo>
                  <a:pt x="37" y="463"/>
                </a:lnTo>
                <a:lnTo>
                  <a:pt x="37" y="461"/>
                </a:lnTo>
                <a:lnTo>
                  <a:pt x="37" y="463"/>
                </a:lnTo>
                <a:lnTo>
                  <a:pt x="37" y="461"/>
                </a:lnTo>
                <a:lnTo>
                  <a:pt x="39" y="461"/>
                </a:lnTo>
                <a:lnTo>
                  <a:pt x="39" y="463"/>
                </a:lnTo>
                <a:lnTo>
                  <a:pt x="40" y="463"/>
                </a:lnTo>
                <a:lnTo>
                  <a:pt x="40" y="461"/>
                </a:lnTo>
                <a:lnTo>
                  <a:pt x="39" y="461"/>
                </a:lnTo>
                <a:lnTo>
                  <a:pt x="39" y="460"/>
                </a:lnTo>
                <a:lnTo>
                  <a:pt x="37" y="460"/>
                </a:lnTo>
                <a:lnTo>
                  <a:pt x="39" y="460"/>
                </a:lnTo>
                <a:lnTo>
                  <a:pt x="39" y="458"/>
                </a:lnTo>
                <a:lnTo>
                  <a:pt x="39" y="460"/>
                </a:lnTo>
                <a:lnTo>
                  <a:pt x="39" y="458"/>
                </a:lnTo>
                <a:lnTo>
                  <a:pt x="40" y="458"/>
                </a:lnTo>
                <a:lnTo>
                  <a:pt x="40" y="456"/>
                </a:lnTo>
                <a:lnTo>
                  <a:pt x="42" y="456"/>
                </a:lnTo>
                <a:lnTo>
                  <a:pt x="42" y="458"/>
                </a:lnTo>
                <a:lnTo>
                  <a:pt x="42" y="456"/>
                </a:lnTo>
                <a:lnTo>
                  <a:pt x="44" y="456"/>
                </a:lnTo>
                <a:lnTo>
                  <a:pt x="42" y="456"/>
                </a:lnTo>
                <a:lnTo>
                  <a:pt x="42" y="455"/>
                </a:lnTo>
                <a:lnTo>
                  <a:pt x="44" y="455"/>
                </a:lnTo>
                <a:lnTo>
                  <a:pt x="44" y="453"/>
                </a:lnTo>
                <a:lnTo>
                  <a:pt x="45" y="453"/>
                </a:lnTo>
                <a:lnTo>
                  <a:pt x="45" y="452"/>
                </a:lnTo>
                <a:lnTo>
                  <a:pt x="45" y="453"/>
                </a:lnTo>
                <a:lnTo>
                  <a:pt x="47" y="452"/>
                </a:lnTo>
                <a:lnTo>
                  <a:pt x="47" y="453"/>
                </a:lnTo>
                <a:lnTo>
                  <a:pt x="48" y="453"/>
                </a:lnTo>
                <a:lnTo>
                  <a:pt x="47" y="453"/>
                </a:lnTo>
                <a:lnTo>
                  <a:pt x="48" y="453"/>
                </a:lnTo>
                <a:lnTo>
                  <a:pt x="48" y="452"/>
                </a:lnTo>
                <a:lnTo>
                  <a:pt x="50" y="452"/>
                </a:lnTo>
                <a:close/>
                <a:moveTo>
                  <a:pt x="55" y="447"/>
                </a:moveTo>
                <a:lnTo>
                  <a:pt x="55" y="448"/>
                </a:lnTo>
                <a:lnTo>
                  <a:pt x="53" y="448"/>
                </a:lnTo>
                <a:lnTo>
                  <a:pt x="53" y="447"/>
                </a:lnTo>
                <a:lnTo>
                  <a:pt x="55" y="447"/>
                </a:lnTo>
                <a:lnTo>
                  <a:pt x="55" y="445"/>
                </a:lnTo>
                <a:lnTo>
                  <a:pt x="55" y="447"/>
                </a:lnTo>
                <a:close/>
                <a:moveTo>
                  <a:pt x="138" y="447"/>
                </a:moveTo>
                <a:lnTo>
                  <a:pt x="138" y="445"/>
                </a:lnTo>
                <a:lnTo>
                  <a:pt x="138" y="447"/>
                </a:lnTo>
                <a:close/>
                <a:moveTo>
                  <a:pt x="44" y="445"/>
                </a:moveTo>
                <a:lnTo>
                  <a:pt x="42" y="445"/>
                </a:lnTo>
                <a:lnTo>
                  <a:pt x="42" y="444"/>
                </a:lnTo>
                <a:lnTo>
                  <a:pt x="44" y="444"/>
                </a:lnTo>
                <a:lnTo>
                  <a:pt x="44" y="445"/>
                </a:lnTo>
                <a:close/>
                <a:moveTo>
                  <a:pt x="23" y="442"/>
                </a:moveTo>
                <a:lnTo>
                  <a:pt x="23" y="444"/>
                </a:lnTo>
                <a:lnTo>
                  <a:pt x="21" y="444"/>
                </a:lnTo>
                <a:lnTo>
                  <a:pt x="21" y="442"/>
                </a:lnTo>
                <a:lnTo>
                  <a:pt x="23" y="442"/>
                </a:lnTo>
                <a:close/>
                <a:moveTo>
                  <a:pt x="20" y="437"/>
                </a:moveTo>
                <a:lnTo>
                  <a:pt x="20" y="439"/>
                </a:lnTo>
                <a:lnTo>
                  <a:pt x="21" y="439"/>
                </a:lnTo>
                <a:lnTo>
                  <a:pt x="21" y="437"/>
                </a:lnTo>
                <a:lnTo>
                  <a:pt x="21" y="439"/>
                </a:lnTo>
                <a:lnTo>
                  <a:pt x="21" y="440"/>
                </a:lnTo>
                <a:lnTo>
                  <a:pt x="21" y="442"/>
                </a:lnTo>
                <a:lnTo>
                  <a:pt x="20" y="442"/>
                </a:lnTo>
                <a:lnTo>
                  <a:pt x="20" y="444"/>
                </a:lnTo>
                <a:lnTo>
                  <a:pt x="20" y="445"/>
                </a:lnTo>
                <a:lnTo>
                  <a:pt x="18" y="445"/>
                </a:lnTo>
                <a:lnTo>
                  <a:pt x="18" y="447"/>
                </a:lnTo>
                <a:lnTo>
                  <a:pt x="16" y="447"/>
                </a:lnTo>
                <a:lnTo>
                  <a:pt x="16" y="445"/>
                </a:lnTo>
                <a:lnTo>
                  <a:pt x="16" y="444"/>
                </a:lnTo>
                <a:lnTo>
                  <a:pt x="16" y="442"/>
                </a:lnTo>
                <a:lnTo>
                  <a:pt x="18" y="442"/>
                </a:lnTo>
                <a:lnTo>
                  <a:pt x="18" y="440"/>
                </a:lnTo>
                <a:lnTo>
                  <a:pt x="16" y="440"/>
                </a:lnTo>
                <a:lnTo>
                  <a:pt x="18" y="440"/>
                </a:lnTo>
                <a:lnTo>
                  <a:pt x="16" y="440"/>
                </a:lnTo>
                <a:lnTo>
                  <a:pt x="16" y="439"/>
                </a:lnTo>
                <a:lnTo>
                  <a:pt x="18" y="439"/>
                </a:lnTo>
                <a:lnTo>
                  <a:pt x="18" y="437"/>
                </a:lnTo>
                <a:lnTo>
                  <a:pt x="18" y="439"/>
                </a:lnTo>
                <a:lnTo>
                  <a:pt x="18" y="437"/>
                </a:lnTo>
                <a:lnTo>
                  <a:pt x="18" y="439"/>
                </a:lnTo>
                <a:lnTo>
                  <a:pt x="18" y="437"/>
                </a:lnTo>
                <a:lnTo>
                  <a:pt x="20" y="437"/>
                </a:lnTo>
                <a:close/>
                <a:moveTo>
                  <a:pt x="44" y="434"/>
                </a:moveTo>
                <a:lnTo>
                  <a:pt x="42" y="434"/>
                </a:lnTo>
                <a:lnTo>
                  <a:pt x="42" y="436"/>
                </a:lnTo>
                <a:lnTo>
                  <a:pt x="40" y="436"/>
                </a:lnTo>
                <a:lnTo>
                  <a:pt x="42" y="436"/>
                </a:lnTo>
                <a:lnTo>
                  <a:pt x="42" y="437"/>
                </a:lnTo>
                <a:lnTo>
                  <a:pt x="40" y="437"/>
                </a:lnTo>
                <a:lnTo>
                  <a:pt x="40" y="439"/>
                </a:lnTo>
                <a:lnTo>
                  <a:pt x="40" y="440"/>
                </a:lnTo>
                <a:lnTo>
                  <a:pt x="42" y="440"/>
                </a:lnTo>
                <a:lnTo>
                  <a:pt x="42" y="442"/>
                </a:lnTo>
                <a:lnTo>
                  <a:pt x="40" y="444"/>
                </a:lnTo>
                <a:lnTo>
                  <a:pt x="40" y="445"/>
                </a:lnTo>
                <a:lnTo>
                  <a:pt x="40" y="447"/>
                </a:lnTo>
                <a:lnTo>
                  <a:pt x="40" y="448"/>
                </a:lnTo>
                <a:lnTo>
                  <a:pt x="39" y="448"/>
                </a:lnTo>
                <a:lnTo>
                  <a:pt x="39" y="450"/>
                </a:lnTo>
                <a:lnTo>
                  <a:pt x="39" y="452"/>
                </a:lnTo>
                <a:lnTo>
                  <a:pt x="37" y="452"/>
                </a:lnTo>
                <a:lnTo>
                  <a:pt x="37" y="450"/>
                </a:lnTo>
                <a:lnTo>
                  <a:pt x="36" y="450"/>
                </a:lnTo>
                <a:lnTo>
                  <a:pt x="36" y="452"/>
                </a:lnTo>
                <a:lnTo>
                  <a:pt x="34" y="452"/>
                </a:lnTo>
                <a:lnTo>
                  <a:pt x="32" y="452"/>
                </a:lnTo>
                <a:lnTo>
                  <a:pt x="34" y="452"/>
                </a:lnTo>
                <a:lnTo>
                  <a:pt x="32" y="453"/>
                </a:lnTo>
                <a:lnTo>
                  <a:pt x="32" y="455"/>
                </a:lnTo>
                <a:lnTo>
                  <a:pt x="31" y="455"/>
                </a:lnTo>
                <a:lnTo>
                  <a:pt x="31" y="453"/>
                </a:lnTo>
                <a:lnTo>
                  <a:pt x="31" y="455"/>
                </a:lnTo>
                <a:lnTo>
                  <a:pt x="29" y="455"/>
                </a:lnTo>
                <a:lnTo>
                  <a:pt x="29" y="453"/>
                </a:lnTo>
                <a:lnTo>
                  <a:pt x="29" y="455"/>
                </a:lnTo>
                <a:lnTo>
                  <a:pt x="28" y="455"/>
                </a:lnTo>
                <a:lnTo>
                  <a:pt x="28" y="453"/>
                </a:lnTo>
                <a:lnTo>
                  <a:pt x="26" y="453"/>
                </a:lnTo>
                <a:lnTo>
                  <a:pt x="26" y="452"/>
                </a:lnTo>
                <a:lnTo>
                  <a:pt x="24" y="452"/>
                </a:lnTo>
                <a:lnTo>
                  <a:pt x="26" y="450"/>
                </a:lnTo>
                <a:lnTo>
                  <a:pt x="24" y="450"/>
                </a:lnTo>
                <a:lnTo>
                  <a:pt x="24" y="448"/>
                </a:lnTo>
                <a:lnTo>
                  <a:pt x="23" y="448"/>
                </a:lnTo>
                <a:lnTo>
                  <a:pt x="24" y="448"/>
                </a:lnTo>
                <a:lnTo>
                  <a:pt x="24" y="447"/>
                </a:lnTo>
                <a:lnTo>
                  <a:pt x="24" y="448"/>
                </a:lnTo>
                <a:lnTo>
                  <a:pt x="24" y="447"/>
                </a:lnTo>
                <a:lnTo>
                  <a:pt x="24" y="445"/>
                </a:lnTo>
                <a:lnTo>
                  <a:pt x="23" y="445"/>
                </a:lnTo>
                <a:lnTo>
                  <a:pt x="23" y="444"/>
                </a:lnTo>
                <a:lnTo>
                  <a:pt x="24" y="444"/>
                </a:lnTo>
                <a:lnTo>
                  <a:pt x="24" y="442"/>
                </a:lnTo>
                <a:lnTo>
                  <a:pt x="23" y="442"/>
                </a:lnTo>
                <a:lnTo>
                  <a:pt x="21" y="442"/>
                </a:lnTo>
                <a:lnTo>
                  <a:pt x="21" y="440"/>
                </a:lnTo>
                <a:lnTo>
                  <a:pt x="21" y="439"/>
                </a:lnTo>
                <a:lnTo>
                  <a:pt x="23" y="439"/>
                </a:lnTo>
                <a:lnTo>
                  <a:pt x="23" y="437"/>
                </a:lnTo>
                <a:lnTo>
                  <a:pt x="21" y="437"/>
                </a:lnTo>
                <a:lnTo>
                  <a:pt x="23" y="437"/>
                </a:lnTo>
                <a:lnTo>
                  <a:pt x="24" y="437"/>
                </a:lnTo>
                <a:lnTo>
                  <a:pt x="24" y="439"/>
                </a:lnTo>
                <a:lnTo>
                  <a:pt x="24" y="440"/>
                </a:lnTo>
                <a:lnTo>
                  <a:pt x="24" y="439"/>
                </a:lnTo>
                <a:lnTo>
                  <a:pt x="26" y="439"/>
                </a:lnTo>
                <a:lnTo>
                  <a:pt x="26" y="437"/>
                </a:lnTo>
                <a:lnTo>
                  <a:pt x="28" y="437"/>
                </a:lnTo>
                <a:lnTo>
                  <a:pt x="28" y="436"/>
                </a:lnTo>
                <a:lnTo>
                  <a:pt x="29" y="436"/>
                </a:lnTo>
                <a:lnTo>
                  <a:pt x="31" y="436"/>
                </a:lnTo>
                <a:lnTo>
                  <a:pt x="32" y="436"/>
                </a:lnTo>
                <a:lnTo>
                  <a:pt x="34" y="436"/>
                </a:lnTo>
                <a:lnTo>
                  <a:pt x="34" y="434"/>
                </a:lnTo>
                <a:lnTo>
                  <a:pt x="36" y="434"/>
                </a:lnTo>
                <a:lnTo>
                  <a:pt x="37" y="434"/>
                </a:lnTo>
                <a:lnTo>
                  <a:pt x="39" y="434"/>
                </a:lnTo>
                <a:lnTo>
                  <a:pt x="40" y="434"/>
                </a:lnTo>
                <a:lnTo>
                  <a:pt x="42" y="434"/>
                </a:lnTo>
                <a:lnTo>
                  <a:pt x="44" y="434"/>
                </a:lnTo>
                <a:close/>
                <a:moveTo>
                  <a:pt x="39" y="432"/>
                </a:moveTo>
                <a:lnTo>
                  <a:pt x="39" y="434"/>
                </a:lnTo>
                <a:lnTo>
                  <a:pt x="37" y="434"/>
                </a:lnTo>
                <a:lnTo>
                  <a:pt x="39" y="432"/>
                </a:lnTo>
                <a:close/>
                <a:moveTo>
                  <a:pt x="55" y="431"/>
                </a:moveTo>
                <a:lnTo>
                  <a:pt x="55" y="432"/>
                </a:lnTo>
                <a:lnTo>
                  <a:pt x="55" y="431"/>
                </a:lnTo>
                <a:lnTo>
                  <a:pt x="56" y="431"/>
                </a:lnTo>
                <a:lnTo>
                  <a:pt x="56" y="432"/>
                </a:lnTo>
                <a:lnTo>
                  <a:pt x="55" y="432"/>
                </a:lnTo>
                <a:lnTo>
                  <a:pt x="55" y="434"/>
                </a:lnTo>
                <a:lnTo>
                  <a:pt x="55" y="432"/>
                </a:lnTo>
                <a:lnTo>
                  <a:pt x="55" y="431"/>
                </a:lnTo>
                <a:close/>
                <a:moveTo>
                  <a:pt x="53" y="431"/>
                </a:moveTo>
                <a:lnTo>
                  <a:pt x="53" y="432"/>
                </a:lnTo>
                <a:lnTo>
                  <a:pt x="53" y="434"/>
                </a:lnTo>
                <a:lnTo>
                  <a:pt x="55" y="434"/>
                </a:lnTo>
                <a:lnTo>
                  <a:pt x="55" y="436"/>
                </a:lnTo>
                <a:lnTo>
                  <a:pt x="55" y="437"/>
                </a:lnTo>
                <a:lnTo>
                  <a:pt x="53" y="437"/>
                </a:lnTo>
                <a:lnTo>
                  <a:pt x="53" y="439"/>
                </a:lnTo>
                <a:lnTo>
                  <a:pt x="53" y="437"/>
                </a:lnTo>
                <a:lnTo>
                  <a:pt x="55" y="437"/>
                </a:lnTo>
                <a:lnTo>
                  <a:pt x="55" y="439"/>
                </a:lnTo>
                <a:lnTo>
                  <a:pt x="53" y="439"/>
                </a:lnTo>
                <a:lnTo>
                  <a:pt x="53" y="440"/>
                </a:lnTo>
                <a:lnTo>
                  <a:pt x="53" y="442"/>
                </a:lnTo>
                <a:lnTo>
                  <a:pt x="53" y="440"/>
                </a:lnTo>
                <a:lnTo>
                  <a:pt x="52" y="442"/>
                </a:lnTo>
                <a:lnTo>
                  <a:pt x="52" y="440"/>
                </a:lnTo>
                <a:lnTo>
                  <a:pt x="53" y="440"/>
                </a:lnTo>
                <a:lnTo>
                  <a:pt x="52" y="440"/>
                </a:lnTo>
                <a:lnTo>
                  <a:pt x="52" y="439"/>
                </a:lnTo>
                <a:lnTo>
                  <a:pt x="52" y="440"/>
                </a:lnTo>
                <a:lnTo>
                  <a:pt x="52" y="439"/>
                </a:lnTo>
                <a:lnTo>
                  <a:pt x="52" y="440"/>
                </a:lnTo>
                <a:lnTo>
                  <a:pt x="50" y="440"/>
                </a:lnTo>
                <a:lnTo>
                  <a:pt x="50" y="442"/>
                </a:lnTo>
                <a:lnTo>
                  <a:pt x="48" y="442"/>
                </a:lnTo>
                <a:lnTo>
                  <a:pt x="48" y="444"/>
                </a:lnTo>
                <a:lnTo>
                  <a:pt x="47" y="444"/>
                </a:lnTo>
                <a:lnTo>
                  <a:pt x="47" y="445"/>
                </a:lnTo>
                <a:lnTo>
                  <a:pt x="45" y="445"/>
                </a:lnTo>
                <a:lnTo>
                  <a:pt x="45" y="444"/>
                </a:lnTo>
                <a:lnTo>
                  <a:pt x="47" y="444"/>
                </a:lnTo>
                <a:lnTo>
                  <a:pt x="45" y="444"/>
                </a:lnTo>
                <a:lnTo>
                  <a:pt x="45" y="442"/>
                </a:lnTo>
                <a:lnTo>
                  <a:pt x="45" y="440"/>
                </a:lnTo>
                <a:lnTo>
                  <a:pt x="47" y="440"/>
                </a:lnTo>
                <a:lnTo>
                  <a:pt x="45" y="440"/>
                </a:lnTo>
                <a:lnTo>
                  <a:pt x="45" y="439"/>
                </a:lnTo>
                <a:lnTo>
                  <a:pt x="45" y="437"/>
                </a:lnTo>
                <a:lnTo>
                  <a:pt x="45" y="436"/>
                </a:lnTo>
                <a:lnTo>
                  <a:pt x="47" y="436"/>
                </a:lnTo>
                <a:lnTo>
                  <a:pt x="48" y="436"/>
                </a:lnTo>
                <a:lnTo>
                  <a:pt x="48" y="434"/>
                </a:lnTo>
                <a:lnTo>
                  <a:pt x="50" y="434"/>
                </a:lnTo>
                <a:lnTo>
                  <a:pt x="50" y="432"/>
                </a:lnTo>
                <a:lnTo>
                  <a:pt x="52" y="432"/>
                </a:lnTo>
                <a:lnTo>
                  <a:pt x="52" y="431"/>
                </a:lnTo>
                <a:lnTo>
                  <a:pt x="53" y="431"/>
                </a:lnTo>
                <a:close/>
                <a:moveTo>
                  <a:pt x="18" y="429"/>
                </a:moveTo>
                <a:lnTo>
                  <a:pt x="20" y="429"/>
                </a:lnTo>
                <a:lnTo>
                  <a:pt x="20" y="431"/>
                </a:lnTo>
                <a:lnTo>
                  <a:pt x="18" y="431"/>
                </a:lnTo>
                <a:lnTo>
                  <a:pt x="20" y="431"/>
                </a:lnTo>
                <a:lnTo>
                  <a:pt x="18" y="431"/>
                </a:lnTo>
                <a:lnTo>
                  <a:pt x="20" y="431"/>
                </a:lnTo>
                <a:lnTo>
                  <a:pt x="20" y="432"/>
                </a:lnTo>
                <a:lnTo>
                  <a:pt x="18" y="432"/>
                </a:lnTo>
                <a:lnTo>
                  <a:pt x="16" y="432"/>
                </a:lnTo>
                <a:lnTo>
                  <a:pt x="16" y="431"/>
                </a:lnTo>
                <a:lnTo>
                  <a:pt x="18" y="431"/>
                </a:lnTo>
                <a:lnTo>
                  <a:pt x="18" y="429"/>
                </a:lnTo>
                <a:close/>
                <a:moveTo>
                  <a:pt x="18" y="428"/>
                </a:moveTo>
                <a:lnTo>
                  <a:pt x="18" y="429"/>
                </a:lnTo>
                <a:lnTo>
                  <a:pt x="16" y="429"/>
                </a:lnTo>
                <a:lnTo>
                  <a:pt x="16" y="428"/>
                </a:lnTo>
                <a:lnTo>
                  <a:pt x="18" y="428"/>
                </a:lnTo>
                <a:close/>
                <a:moveTo>
                  <a:pt x="12" y="426"/>
                </a:moveTo>
                <a:lnTo>
                  <a:pt x="13" y="426"/>
                </a:lnTo>
                <a:lnTo>
                  <a:pt x="13" y="428"/>
                </a:lnTo>
                <a:lnTo>
                  <a:pt x="12" y="428"/>
                </a:lnTo>
                <a:lnTo>
                  <a:pt x="12" y="426"/>
                </a:lnTo>
                <a:close/>
                <a:moveTo>
                  <a:pt x="21" y="426"/>
                </a:moveTo>
                <a:lnTo>
                  <a:pt x="23" y="426"/>
                </a:lnTo>
                <a:lnTo>
                  <a:pt x="21" y="426"/>
                </a:lnTo>
                <a:lnTo>
                  <a:pt x="21" y="428"/>
                </a:lnTo>
                <a:lnTo>
                  <a:pt x="20" y="428"/>
                </a:lnTo>
                <a:lnTo>
                  <a:pt x="20" y="429"/>
                </a:lnTo>
                <a:lnTo>
                  <a:pt x="18" y="429"/>
                </a:lnTo>
                <a:lnTo>
                  <a:pt x="18" y="428"/>
                </a:lnTo>
                <a:lnTo>
                  <a:pt x="20" y="428"/>
                </a:lnTo>
                <a:lnTo>
                  <a:pt x="18" y="428"/>
                </a:lnTo>
                <a:lnTo>
                  <a:pt x="20" y="428"/>
                </a:lnTo>
                <a:lnTo>
                  <a:pt x="20" y="426"/>
                </a:lnTo>
                <a:lnTo>
                  <a:pt x="21" y="426"/>
                </a:lnTo>
                <a:close/>
                <a:moveTo>
                  <a:pt x="79" y="402"/>
                </a:moveTo>
                <a:lnTo>
                  <a:pt x="79" y="404"/>
                </a:lnTo>
                <a:lnTo>
                  <a:pt x="80" y="404"/>
                </a:lnTo>
                <a:lnTo>
                  <a:pt x="80" y="405"/>
                </a:lnTo>
                <a:lnTo>
                  <a:pt x="79" y="405"/>
                </a:lnTo>
                <a:lnTo>
                  <a:pt x="79" y="404"/>
                </a:lnTo>
                <a:lnTo>
                  <a:pt x="77" y="404"/>
                </a:lnTo>
                <a:lnTo>
                  <a:pt x="77" y="402"/>
                </a:lnTo>
                <a:lnTo>
                  <a:pt x="79" y="402"/>
                </a:lnTo>
                <a:close/>
                <a:moveTo>
                  <a:pt x="84" y="400"/>
                </a:moveTo>
                <a:lnTo>
                  <a:pt x="84" y="402"/>
                </a:lnTo>
                <a:lnTo>
                  <a:pt x="84" y="404"/>
                </a:lnTo>
                <a:lnTo>
                  <a:pt x="84" y="402"/>
                </a:lnTo>
                <a:lnTo>
                  <a:pt x="82" y="402"/>
                </a:lnTo>
                <a:lnTo>
                  <a:pt x="82" y="404"/>
                </a:lnTo>
                <a:lnTo>
                  <a:pt x="82" y="402"/>
                </a:lnTo>
                <a:lnTo>
                  <a:pt x="82" y="400"/>
                </a:lnTo>
                <a:lnTo>
                  <a:pt x="84" y="400"/>
                </a:lnTo>
                <a:close/>
                <a:moveTo>
                  <a:pt x="120" y="397"/>
                </a:moveTo>
                <a:lnTo>
                  <a:pt x="122" y="399"/>
                </a:lnTo>
                <a:lnTo>
                  <a:pt x="122" y="400"/>
                </a:lnTo>
                <a:lnTo>
                  <a:pt x="122" y="402"/>
                </a:lnTo>
                <a:lnTo>
                  <a:pt x="122" y="400"/>
                </a:lnTo>
                <a:lnTo>
                  <a:pt x="124" y="400"/>
                </a:lnTo>
                <a:lnTo>
                  <a:pt x="124" y="402"/>
                </a:lnTo>
                <a:lnTo>
                  <a:pt x="122" y="402"/>
                </a:lnTo>
                <a:lnTo>
                  <a:pt x="124" y="402"/>
                </a:lnTo>
                <a:lnTo>
                  <a:pt x="124" y="404"/>
                </a:lnTo>
                <a:lnTo>
                  <a:pt x="122" y="404"/>
                </a:lnTo>
                <a:lnTo>
                  <a:pt x="124" y="405"/>
                </a:lnTo>
                <a:lnTo>
                  <a:pt x="124" y="407"/>
                </a:lnTo>
                <a:lnTo>
                  <a:pt x="125" y="407"/>
                </a:lnTo>
                <a:lnTo>
                  <a:pt x="125" y="408"/>
                </a:lnTo>
                <a:lnTo>
                  <a:pt x="125" y="410"/>
                </a:lnTo>
                <a:lnTo>
                  <a:pt x="127" y="410"/>
                </a:lnTo>
                <a:lnTo>
                  <a:pt x="127" y="408"/>
                </a:lnTo>
                <a:lnTo>
                  <a:pt x="125" y="408"/>
                </a:lnTo>
                <a:lnTo>
                  <a:pt x="127" y="408"/>
                </a:lnTo>
                <a:lnTo>
                  <a:pt x="127" y="410"/>
                </a:lnTo>
                <a:lnTo>
                  <a:pt x="127" y="408"/>
                </a:lnTo>
                <a:lnTo>
                  <a:pt x="127" y="410"/>
                </a:lnTo>
                <a:lnTo>
                  <a:pt x="127" y="412"/>
                </a:lnTo>
                <a:lnTo>
                  <a:pt x="127" y="413"/>
                </a:lnTo>
                <a:lnTo>
                  <a:pt x="128" y="412"/>
                </a:lnTo>
                <a:lnTo>
                  <a:pt x="128" y="413"/>
                </a:lnTo>
                <a:lnTo>
                  <a:pt x="127" y="413"/>
                </a:lnTo>
                <a:lnTo>
                  <a:pt x="128" y="413"/>
                </a:lnTo>
                <a:lnTo>
                  <a:pt x="127" y="413"/>
                </a:lnTo>
                <a:lnTo>
                  <a:pt x="128" y="413"/>
                </a:lnTo>
                <a:lnTo>
                  <a:pt x="127" y="413"/>
                </a:lnTo>
                <a:lnTo>
                  <a:pt x="128" y="413"/>
                </a:lnTo>
                <a:lnTo>
                  <a:pt x="128" y="415"/>
                </a:lnTo>
                <a:lnTo>
                  <a:pt x="127" y="415"/>
                </a:lnTo>
                <a:lnTo>
                  <a:pt x="128" y="415"/>
                </a:lnTo>
                <a:lnTo>
                  <a:pt x="127" y="415"/>
                </a:lnTo>
                <a:lnTo>
                  <a:pt x="128" y="416"/>
                </a:lnTo>
                <a:lnTo>
                  <a:pt x="128" y="418"/>
                </a:lnTo>
                <a:lnTo>
                  <a:pt x="127" y="418"/>
                </a:lnTo>
                <a:lnTo>
                  <a:pt x="128" y="418"/>
                </a:lnTo>
                <a:lnTo>
                  <a:pt x="128" y="420"/>
                </a:lnTo>
                <a:lnTo>
                  <a:pt x="128" y="421"/>
                </a:lnTo>
                <a:lnTo>
                  <a:pt x="130" y="421"/>
                </a:lnTo>
                <a:lnTo>
                  <a:pt x="130" y="423"/>
                </a:lnTo>
                <a:lnTo>
                  <a:pt x="130" y="424"/>
                </a:lnTo>
                <a:lnTo>
                  <a:pt x="130" y="426"/>
                </a:lnTo>
                <a:lnTo>
                  <a:pt x="130" y="428"/>
                </a:lnTo>
                <a:lnTo>
                  <a:pt x="130" y="429"/>
                </a:lnTo>
                <a:lnTo>
                  <a:pt x="130" y="431"/>
                </a:lnTo>
                <a:lnTo>
                  <a:pt x="130" y="432"/>
                </a:lnTo>
                <a:lnTo>
                  <a:pt x="132" y="432"/>
                </a:lnTo>
                <a:lnTo>
                  <a:pt x="130" y="432"/>
                </a:lnTo>
                <a:lnTo>
                  <a:pt x="132" y="432"/>
                </a:lnTo>
                <a:lnTo>
                  <a:pt x="132" y="434"/>
                </a:lnTo>
                <a:lnTo>
                  <a:pt x="130" y="434"/>
                </a:lnTo>
                <a:lnTo>
                  <a:pt x="132" y="434"/>
                </a:lnTo>
                <a:lnTo>
                  <a:pt x="132" y="432"/>
                </a:lnTo>
                <a:lnTo>
                  <a:pt x="132" y="434"/>
                </a:lnTo>
                <a:lnTo>
                  <a:pt x="132" y="436"/>
                </a:lnTo>
                <a:lnTo>
                  <a:pt x="133" y="436"/>
                </a:lnTo>
                <a:lnTo>
                  <a:pt x="132" y="436"/>
                </a:lnTo>
                <a:lnTo>
                  <a:pt x="132" y="437"/>
                </a:lnTo>
                <a:lnTo>
                  <a:pt x="133" y="437"/>
                </a:lnTo>
                <a:lnTo>
                  <a:pt x="133" y="439"/>
                </a:lnTo>
                <a:lnTo>
                  <a:pt x="133" y="440"/>
                </a:lnTo>
                <a:lnTo>
                  <a:pt x="133" y="442"/>
                </a:lnTo>
                <a:lnTo>
                  <a:pt x="133" y="444"/>
                </a:lnTo>
                <a:lnTo>
                  <a:pt x="135" y="444"/>
                </a:lnTo>
                <a:lnTo>
                  <a:pt x="135" y="445"/>
                </a:lnTo>
                <a:lnTo>
                  <a:pt x="135" y="447"/>
                </a:lnTo>
                <a:lnTo>
                  <a:pt x="135" y="448"/>
                </a:lnTo>
                <a:lnTo>
                  <a:pt x="136" y="448"/>
                </a:lnTo>
                <a:lnTo>
                  <a:pt x="136" y="450"/>
                </a:lnTo>
                <a:lnTo>
                  <a:pt x="135" y="450"/>
                </a:lnTo>
                <a:lnTo>
                  <a:pt x="136" y="450"/>
                </a:lnTo>
                <a:lnTo>
                  <a:pt x="136" y="452"/>
                </a:lnTo>
                <a:lnTo>
                  <a:pt x="135" y="452"/>
                </a:lnTo>
                <a:lnTo>
                  <a:pt x="135" y="453"/>
                </a:lnTo>
                <a:lnTo>
                  <a:pt x="135" y="452"/>
                </a:lnTo>
                <a:lnTo>
                  <a:pt x="133" y="452"/>
                </a:lnTo>
                <a:lnTo>
                  <a:pt x="132" y="452"/>
                </a:lnTo>
                <a:lnTo>
                  <a:pt x="132" y="453"/>
                </a:lnTo>
                <a:lnTo>
                  <a:pt x="130" y="453"/>
                </a:lnTo>
                <a:lnTo>
                  <a:pt x="128" y="453"/>
                </a:lnTo>
                <a:lnTo>
                  <a:pt x="127" y="453"/>
                </a:lnTo>
                <a:lnTo>
                  <a:pt x="127" y="455"/>
                </a:lnTo>
                <a:lnTo>
                  <a:pt x="127" y="456"/>
                </a:lnTo>
                <a:lnTo>
                  <a:pt x="125" y="456"/>
                </a:lnTo>
                <a:lnTo>
                  <a:pt x="125" y="458"/>
                </a:lnTo>
                <a:lnTo>
                  <a:pt x="124" y="458"/>
                </a:lnTo>
                <a:lnTo>
                  <a:pt x="122" y="458"/>
                </a:lnTo>
                <a:lnTo>
                  <a:pt x="122" y="460"/>
                </a:lnTo>
                <a:lnTo>
                  <a:pt x="120" y="460"/>
                </a:lnTo>
                <a:lnTo>
                  <a:pt x="120" y="458"/>
                </a:lnTo>
                <a:lnTo>
                  <a:pt x="120" y="460"/>
                </a:lnTo>
                <a:lnTo>
                  <a:pt x="120" y="461"/>
                </a:lnTo>
                <a:lnTo>
                  <a:pt x="119" y="461"/>
                </a:lnTo>
                <a:lnTo>
                  <a:pt x="117" y="461"/>
                </a:lnTo>
                <a:lnTo>
                  <a:pt x="117" y="460"/>
                </a:lnTo>
                <a:lnTo>
                  <a:pt x="117" y="458"/>
                </a:lnTo>
                <a:lnTo>
                  <a:pt x="117" y="460"/>
                </a:lnTo>
                <a:lnTo>
                  <a:pt x="117" y="461"/>
                </a:lnTo>
                <a:lnTo>
                  <a:pt x="116" y="461"/>
                </a:lnTo>
                <a:lnTo>
                  <a:pt x="116" y="460"/>
                </a:lnTo>
                <a:lnTo>
                  <a:pt x="116" y="461"/>
                </a:lnTo>
                <a:lnTo>
                  <a:pt x="116" y="463"/>
                </a:lnTo>
                <a:lnTo>
                  <a:pt x="116" y="464"/>
                </a:lnTo>
                <a:lnTo>
                  <a:pt x="114" y="464"/>
                </a:lnTo>
                <a:lnTo>
                  <a:pt x="116" y="464"/>
                </a:lnTo>
                <a:lnTo>
                  <a:pt x="116" y="466"/>
                </a:lnTo>
                <a:lnTo>
                  <a:pt x="114" y="466"/>
                </a:lnTo>
                <a:lnTo>
                  <a:pt x="114" y="468"/>
                </a:lnTo>
                <a:lnTo>
                  <a:pt x="114" y="469"/>
                </a:lnTo>
                <a:lnTo>
                  <a:pt x="112" y="469"/>
                </a:lnTo>
                <a:lnTo>
                  <a:pt x="111" y="469"/>
                </a:lnTo>
                <a:lnTo>
                  <a:pt x="111" y="471"/>
                </a:lnTo>
                <a:lnTo>
                  <a:pt x="111" y="469"/>
                </a:lnTo>
                <a:lnTo>
                  <a:pt x="111" y="471"/>
                </a:lnTo>
                <a:lnTo>
                  <a:pt x="109" y="471"/>
                </a:lnTo>
                <a:lnTo>
                  <a:pt x="108" y="471"/>
                </a:lnTo>
                <a:lnTo>
                  <a:pt x="106" y="471"/>
                </a:lnTo>
                <a:lnTo>
                  <a:pt x="106" y="472"/>
                </a:lnTo>
                <a:lnTo>
                  <a:pt x="104" y="472"/>
                </a:lnTo>
                <a:lnTo>
                  <a:pt x="103" y="472"/>
                </a:lnTo>
                <a:lnTo>
                  <a:pt x="101" y="472"/>
                </a:lnTo>
                <a:lnTo>
                  <a:pt x="101" y="471"/>
                </a:lnTo>
                <a:lnTo>
                  <a:pt x="101" y="472"/>
                </a:lnTo>
                <a:lnTo>
                  <a:pt x="101" y="471"/>
                </a:lnTo>
                <a:lnTo>
                  <a:pt x="103" y="471"/>
                </a:lnTo>
                <a:lnTo>
                  <a:pt x="101" y="471"/>
                </a:lnTo>
                <a:lnTo>
                  <a:pt x="103" y="471"/>
                </a:lnTo>
                <a:lnTo>
                  <a:pt x="103" y="469"/>
                </a:lnTo>
                <a:lnTo>
                  <a:pt x="103" y="468"/>
                </a:lnTo>
                <a:lnTo>
                  <a:pt x="103" y="469"/>
                </a:lnTo>
                <a:lnTo>
                  <a:pt x="101" y="469"/>
                </a:lnTo>
                <a:lnTo>
                  <a:pt x="101" y="468"/>
                </a:lnTo>
                <a:lnTo>
                  <a:pt x="101" y="469"/>
                </a:lnTo>
                <a:lnTo>
                  <a:pt x="100" y="469"/>
                </a:lnTo>
                <a:lnTo>
                  <a:pt x="100" y="471"/>
                </a:lnTo>
                <a:lnTo>
                  <a:pt x="100" y="472"/>
                </a:lnTo>
                <a:lnTo>
                  <a:pt x="98" y="472"/>
                </a:lnTo>
                <a:lnTo>
                  <a:pt x="96" y="472"/>
                </a:lnTo>
                <a:lnTo>
                  <a:pt x="96" y="471"/>
                </a:lnTo>
                <a:lnTo>
                  <a:pt x="95" y="471"/>
                </a:lnTo>
                <a:lnTo>
                  <a:pt x="95" y="469"/>
                </a:lnTo>
                <a:lnTo>
                  <a:pt x="93" y="469"/>
                </a:lnTo>
                <a:lnTo>
                  <a:pt x="93" y="468"/>
                </a:lnTo>
                <a:lnTo>
                  <a:pt x="92" y="468"/>
                </a:lnTo>
                <a:lnTo>
                  <a:pt x="93" y="468"/>
                </a:lnTo>
                <a:lnTo>
                  <a:pt x="93" y="466"/>
                </a:lnTo>
                <a:lnTo>
                  <a:pt x="93" y="464"/>
                </a:lnTo>
                <a:lnTo>
                  <a:pt x="92" y="464"/>
                </a:lnTo>
                <a:lnTo>
                  <a:pt x="93" y="464"/>
                </a:lnTo>
                <a:lnTo>
                  <a:pt x="95" y="464"/>
                </a:lnTo>
                <a:lnTo>
                  <a:pt x="96" y="464"/>
                </a:lnTo>
                <a:lnTo>
                  <a:pt x="96" y="463"/>
                </a:lnTo>
                <a:lnTo>
                  <a:pt x="96" y="464"/>
                </a:lnTo>
                <a:lnTo>
                  <a:pt x="95" y="464"/>
                </a:lnTo>
                <a:lnTo>
                  <a:pt x="95" y="463"/>
                </a:lnTo>
                <a:lnTo>
                  <a:pt x="93" y="463"/>
                </a:lnTo>
                <a:lnTo>
                  <a:pt x="93" y="461"/>
                </a:lnTo>
                <a:lnTo>
                  <a:pt x="92" y="461"/>
                </a:lnTo>
                <a:lnTo>
                  <a:pt x="93" y="461"/>
                </a:lnTo>
                <a:lnTo>
                  <a:pt x="93" y="460"/>
                </a:lnTo>
                <a:lnTo>
                  <a:pt x="93" y="458"/>
                </a:lnTo>
                <a:lnTo>
                  <a:pt x="95" y="458"/>
                </a:lnTo>
                <a:lnTo>
                  <a:pt x="96" y="458"/>
                </a:lnTo>
                <a:lnTo>
                  <a:pt x="96" y="460"/>
                </a:lnTo>
                <a:lnTo>
                  <a:pt x="96" y="461"/>
                </a:lnTo>
                <a:lnTo>
                  <a:pt x="98" y="461"/>
                </a:lnTo>
                <a:lnTo>
                  <a:pt x="98" y="463"/>
                </a:lnTo>
                <a:lnTo>
                  <a:pt x="100" y="463"/>
                </a:lnTo>
                <a:lnTo>
                  <a:pt x="100" y="461"/>
                </a:lnTo>
                <a:lnTo>
                  <a:pt x="100" y="463"/>
                </a:lnTo>
                <a:lnTo>
                  <a:pt x="100" y="461"/>
                </a:lnTo>
                <a:lnTo>
                  <a:pt x="100" y="463"/>
                </a:lnTo>
                <a:lnTo>
                  <a:pt x="101" y="461"/>
                </a:lnTo>
                <a:lnTo>
                  <a:pt x="100" y="461"/>
                </a:lnTo>
                <a:lnTo>
                  <a:pt x="101" y="461"/>
                </a:lnTo>
                <a:lnTo>
                  <a:pt x="103" y="461"/>
                </a:lnTo>
                <a:lnTo>
                  <a:pt x="103" y="460"/>
                </a:lnTo>
                <a:lnTo>
                  <a:pt x="101" y="460"/>
                </a:lnTo>
                <a:lnTo>
                  <a:pt x="101" y="461"/>
                </a:lnTo>
                <a:lnTo>
                  <a:pt x="101" y="460"/>
                </a:lnTo>
                <a:lnTo>
                  <a:pt x="100" y="460"/>
                </a:lnTo>
                <a:lnTo>
                  <a:pt x="100" y="458"/>
                </a:lnTo>
                <a:lnTo>
                  <a:pt x="98" y="458"/>
                </a:lnTo>
                <a:lnTo>
                  <a:pt x="98" y="456"/>
                </a:lnTo>
                <a:lnTo>
                  <a:pt x="96" y="456"/>
                </a:lnTo>
                <a:lnTo>
                  <a:pt x="96" y="455"/>
                </a:lnTo>
                <a:lnTo>
                  <a:pt x="95" y="455"/>
                </a:lnTo>
                <a:lnTo>
                  <a:pt x="95" y="453"/>
                </a:lnTo>
                <a:lnTo>
                  <a:pt x="96" y="453"/>
                </a:lnTo>
                <a:lnTo>
                  <a:pt x="96" y="452"/>
                </a:lnTo>
                <a:lnTo>
                  <a:pt x="96" y="453"/>
                </a:lnTo>
                <a:lnTo>
                  <a:pt x="96" y="452"/>
                </a:lnTo>
                <a:lnTo>
                  <a:pt x="96" y="450"/>
                </a:lnTo>
                <a:lnTo>
                  <a:pt x="96" y="452"/>
                </a:lnTo>
                <a:lnTo>
                  <a:pt x="98" y="452"/>
                </a:lnTo>
                <a:lnTo>
                  <a:pt x="98" y="450"/>
                </a:lnTo>
                <a:lnTo>
                  <a:pt x="98" y="448"/>
                </a:lnTo>
                <a:lnTo>
                  <a:pt x="100" y="448"/>
                </a:lnTo>
                <a:lnTo>
                  <a:pt x="101" y="448"/>
                </a:lnTo>
                <a:lnTo>
                  <a:pt x="101" y="447"/>
                </a:lnTo>
                <a:lnTo>
                  <a:pt x="100" y="447"/>
                </a:lnTo>
                <a:lnTo>
                  <a:pt x="101" y="447"/>
                </a:lnTo>
                <a:lnTo>
                  <a:pt x="101" y="445"/>
                </a:lnTo>
                <a:lnTo>
                  <a:pt x="101" y="444"/>
                </a:lnTo>
                <a:lnTo>
                  <a:pt x="101" y="442"/>
                </a:lnTo>
                <a:lnTo>
                  <a:pt x="103" y="442"/>
                </a:lnTo>
                <a:lnTo>
                  <a:pt x="103" y="440"/>
                </a:lnTo>
                <a:lnTo>
                  <a:pt x="103" y="439"/>
                </a:lnTo>
                <a:lnTo>
                  <a:pt x="104" y="439"/>
                </a:lnTo>
                <a:lnTo>
                  <a:pt x="104" y="437"/>
                </a:lnTo>
                <a:lnTo>
                  <a:pt x="104" y="436"/>
                </a:lnTo>
                <a:lnTo>
                  <a:pt x="104" y="434"/>
                </a:lnTo>
                <a:lnTo>
                  <a:pt x="104" y="432"/>
                </a:lnTo>
                <a:lnTo>
                  <a:pt x="106" y="432"/>
                </a:lnTo>
                <a:lnTo>
                  <a:pt x="106" y="431"/>
                </a:lnTo>
                <a:lnTo>
                  <a:pt x="106" y="429"/>
                </a:lnTo>
                <a:lnTo>
                  <a:pt x="108" y="429"/>
                </a:lnTo>
                <a:lnTo>
                  <a:pt x="108" y="428"/>
                </a:lnTo>
                <a:lnTo>
                  <a:pt x="109" y="428"/>
                </a:lnTo>
                <a:lnTo>
                  <a:pt x="109" y="426"/>
                </a:lnTo>
                <a:lnTo>
                  <a:pt x="109" y="424"/>
                </a:lnTo>
                <a:lnTo>
                  <a:pt x="109" y="423"/>
                </a:lnTo>
                <a:lnTo>
                  <a:pt x="111" y="423"/>
                </a:lnTo>
                <a:lnTo>
                  <a:pt x="111" y="421"/>
                </a:lnTo>
                <a:lnTo>
                  <a:pt x="111" y="420"/>
                </a:lnTo>
                <a:lnTo>
                  <a:pt x="112" y="420"/>
                </a:lnTo>
                <a:lnTo>
                  <a:pt x="112" y="418"/>
                </a:lnTo>
                <a:lnTo>
                  <a:pt x="112" y="416"/>
                </a:lnTo>
                <a:lnTo>
                  <a:pt x="114" y="416"/>
                </a:lnTo>
                <a:lnTo>
                  <a:pt x="114" y="415"/>
                </a:lnTo>
                <a:lnTo>
                  <a:pt x="116" y="415"/>
                </a:lnTo>
                <a:lnTo>
                  <a:pt x="116" y="413"/>
                </a:lnTo>
                <a:lnTo>
                  <a:pt x="116" y="412"/>
                </a:lnTo>
                <a:lnTo>
                  <a:pt x="116" y="410"/>
                </a:lnTo>
                <a:lnTo>
                  <a:pt x="116" y="408"/>
                </a:lnTo>
                <a:lnTo>
                  <a:pt x="117" y="408"/>
                </a:lnTo>
                <a:lnTo>
                  <a:pt x="117" y="407"/>
                </a:lnTo>
                <a:lnTo>
                  <a:pt x="117" y="405"/>
                </a:lnTo>
                <a:lnTo>
                  <a:pt x="117" y="404"/>
                </a:lnTo>
                <a:lnTo>
                  <a:pt x="117" y="402"/>
                </a:lnTo>
                <a:lnTo>
                  <a:pt x="117" y="400"/>
                </a:lnTo>
                <a:lnTo>
                  <a:pt x="117" y="399"/>
                </a:lnTo>
                <a:lnTo>
                  <a:pt x="119" y="399"/>
                </a:lnTo>
                <a:lnTo>
                  <a:pt x="119" y="397"/>
                </a:lnTo>
                <a:lnTo>
                  <a:pt x="120" y="397"/>
                </a:lnTo>
                <a:close/>
                <a:moveTo>
                  <a:pt x="351" y="400"/>
                </a:moveTo>
                <a:lnTo>
                  <a:pt x="352" y="400"/>
                </a:lnTo>
                <a:lnTo>
                  <a:pt x="352" y="402"/>
                </a:lnTo>
                <a:lnTo>
                  <a:pt x="352" y="404"/>
                </a:lnTo>
                <a:lnTo>
                  <a:pt x="354" y="404"/>
                </a:lnTo>
                <a:lnTo>
                  <a:pt x="356" y="404"/>
                </a:lnTo>
                <a:lnTo>
                  <a:pt x="356" y="405"/>
                </a:lnTo>
                <a:lnTo>
                  <a:pt x="357" y="405"/>
                </a:lnTo>
                <a:lnTo>
                  <a:pt x="359" y="405"/>
                </a:lnTo>
                <a:lnTo>
                  <a:pt x="360" y="405"/>
                </a:lnTo>
                <a:lnTo>
                  <a:pt x="362" y="407"/>
                </a:lnTo>
                <a:lnTo>
                  <a:pt x="362" y="408"/>
                </a:lnTo>
                <a:lnTo>
                  <a:pt x="360" y="408"/>
                </a:lnTo>
                <a:lnTo>
                  <a:pt x="360" y="410"/>
                </a:lnTo>
                <a:lnTo>
                  <a:pt x="360" y="412"/>
                </a:lnTo>
                <a:lnTo>
                  <a:pt x="359" y="412"/>
                </a:lnTo>
                <a:lnTo>
                  <a:pt x="359" y="413"/>
                </a:lnTo>
                <a:lnTo>
                  <a:pt x="359" y="415"/>
                </a:lnTo>
                <a:lnTo>
                  <a:pt x="357" y="415"/>
                </a:lnTo>
                <a:lnTo>
                  <a:pt x="359" y="416"/>
                </a:lnTo>
                <a:lnTo>
                  <a:pt x="357" y="416"/>
                </a:lnTo>
                <a:lnTo>
                  <a:pt x="357" y="418"/>
                </a:lnTo>
                <a:lnTo>
                  <a:pt x="357" y="420"/>
                </a:lnTo>
                <a:lnTo>
                  <a:pt x="356" y="420"/>
                </a:lnTo>
                <a:lnTo>
                  <a:pt x="357" y="420"/>
                </a:lnTo>
                <a:lnTo>
                  <a:pt x="356" y="420"/>
                </a:lnTo>
                <a:lnTo>
                  <a:pt x="356" y="421"/>
                </a:lnTo>
                <a:lnTo>
                  <a:pt x="356" y="423"/>
                </a:lnTo>
                <a:lnTo>
                  <a:pt x="357" y="423"/>
                </a:lnTo>
                <a:lnTo>
                  <a:pt x="356" y="423"/>
                </a:lnTo>
                <a:lnTo>
                  <a:pt x="357" y="423"/>
                </a:lnTo>
                <a:lnTo>
                  <a:pt x="357" y="424"/>
                </a:lnTo>
                <a:lnTo>
                  <a:pt x="357" y="426"/>
                </a:lnTo>
                <a:lnTo>
                  <a:pt x="357" y="428"/>
                </a:lnTo>
                <a:lnTo>
                  <a:pt x="359" y="428"/>
                </a:lnTo>
                <a:lnTo>
                  <a:pt x="359" y="429"/>
                </a:lnTo>
                <a:lnTo>
                  <a:pt x="360" y="429"/>
                </a:lnTo>
                <a:lnTo>
                  <a:pt x="360" y="431"/>
                </a:lnTo>
                <a:lnTo>
                  <a:pt x="362" y="431"/>
                </a:lnTo>
                <a:lnTo>
                  <a:pt x="364" y="431"/>
                </a:lnTo>
                <a:lnTo>
                  <a:pt x="364" y="432"/>
                </a:lnTo>
                <a:lnTo>
                  <a:pt x="365" y="432"/>
                </a:lnTo>
                <a:lnTo>
                  <a:pt x="367" y="432"/>
                </a:lnTo>
                <a:lnTo>
                  <a:pt x="368" y="432"/>
                </a:lnTo>
                <a:lnTo>
                  <a:pt x="368" y="434"/>
                </a:lnTo>
                <a:lnTo>
                  <a:pt x="370" y="434"/>
                </a:lnTo>
                <a:lnTo>
                  <a:pt x="370" y="436"/>
                </a:lnTo>
                <a:lnTo>
                  <a:pt x="372" y="436"/>
                </a:lnTo>
                <a:lnTo>
                  <a:pt x="372" y="437"/>
                </a:lnTo>
                <a:lnTo>
                  <a:pt x="370" y="437"/>
                </a:lnTo>
                <a:lnTo>
                  <a:pt x="368" y="437"/>
                </a:lnTo>
                <a:lnTo>
                  <a:pt x="368" y="439"/>
                </a:lnTo>
                <a:lnTo>
                  <a:pt x="367" y="440"/>
                </a:lnTo>
                <a:lnTo>
                  <a:pt x="368" y="440"/>
                </a:lnTo>
                <a:lnTo>
                  <a:pt x="367" y="440"/>
                </a:lnTo>
                <a:lnTo>
                  <a:pt x="365" y="440"/>
                </a:lnTo>
                <a:lnTo>
                  <a:pt x="365" y="442"/>
                </a:lnTo>
                <a:lnTo>
                  <a:pt x="367" y="442"/>
                </a:lnTo>
                <a:lnTo>
                  <a:pt x="367" y="444"/>
                </a:lnTo>
                <a:lnTo>
                  <a:pt x="367" y="445"/>
                </a:lnTo>
                <a:lnTo>
                  <a:pt x="365" y="445"/>
                </a:lnTo>
                <a:lnTo>
                  <a:pt x="367" y="445"/>
                </a:lnTo>
                <a:lnTo>
                  <a:pt x="367" y="447"/>
                </a:lnTo>
                <a:lnTo>
                  <a:pt x="367" y="448"/>
                </a:lnTo>
                <a:lnTo>
                  <a:pt x="367" y="450"/>
                </a:lnTo>
                <a:lnTo>
                  <a:pt x="365" y="452"/>
                </a:lnTo>
                <a:lnTo>
                  <a:pt x="364" y="452"/>
                </a:lnTo>
                <a:lnTo>
                  <a:pt x="364" y="453"/>
                </a:lnTo>
                <a:lnTo>
                  <a:pt x="362" y="453"/>
                </a:lnTo>
                <a:lnTo>
                  <a:pt x="360" y="453"/>
                </a:lnTo>
                <a:lnTo>
                  <a:pt x="360" y="455"/>
                </a:lnTo>
                <a:lnTo>
                  <a:pt x="359" y="456"/>
                </a:lnTo>
                <a:lnTo>
                  <a:pt x="359" y="458"/>
                </a:lnTo>
                <a:lnTo>
                  <a:pt x="359" y="460"/>
                </a:lnTo>
                <a:lnTo>
                  <a:pt x="357" y="460"/>
                </a:lnTo>
                <a:lnTo>
                  <a:pt x="357" y="461"/>
                </a:lnTo>
                <a:lnTo>
                  <a:pt x="356" y="461"/>
                </a:lnTo>
                <a:lnTo>
                  <a:pt x="356" y="463"/>
                </a:lnTo>
                <a:lnTo>
                  <a:pt x="354" y="463"/>
                </a:lnTo>
                <a:lnTo>
                  <a:pt x="354" y="464"/>
                </a:lnTo>
                <a:lnTo>
                  <a:pt x="354" y="466"/>
                </a:lnTo>
                <a:lnTo>
                  <a:pt x="352" y="466"/>
                </a:lnTo>
                <a:lnTo>
                  <a:pt x="351" y="466"/>
                </a:lnTo>
                <a:lnTo>
                  <a:pt x="349" y="466"/>
                </a:lnTo>
                <a:lnTo>
                  <a:pt x="348" y="464"/>
                </a:lnTo>
                <a:lnTo>
                  <a:pt x="348" y="466"/>
                </a:lnTo>
                <a:lnTo>
                  <a:pt x="346" y="466"/>
                </a:lnTo>
                <a:lnTo>
                  <a:pt x="346" y="468"/>
                </a:lnTo>
                <a:lnTo>
                  <a:pt x="346" y="469"/>
                </a:lnTo>
                <a:lnTo>
                  <a:pt x="344" y="469"/>
                </a:lnTo>
                <a:lnTo>
                  <a:pt x="344" y="471"/>
                </a:lnTo>
                <a:lnTo>
                  <a:pt x="344" y="469"/>
                </a:lnTo>
                <a:lnTo>
                  <a:pt x="343" y="469"/>
                </a:lnTo>
                <a:lnTo>
                  <a:pt x="343" y="471"/>
                </a:lnTo>
                <a:lnTo>
                  <a:pt x="344" y="472"/>
                </a:lnTo>
                <a:lnTo>
                  <a:pt x="343" y="472"/>
                </a:lnTo>
                <a:lnTo>
                  <a:pt x="343" y="474"/>
                </a:lnTo>
                <a:lnTo>
                  <a:pt x="341" y="472"/>
                </a:lnTo>
                <a:lnTo>
                  <a:pt x="341" y="474"/>
                </a:lnTo>
                <a:lnTo>
                  <a:pt x="340" y="474"/>
                </a:lnTo>
                <a:lnTo>
                  <a:pt x="340" y="476"/>
                </a:lnTo>
                <a:lnTo>
                  <a:pt x="340" y="477"/>
                </a:lnTo>
                <a:lnTo>
                  <a:pt x="338" y="477"/>
                </a:lnTo>
                <a:lnTo>
                  <a:pt x="336" y="477"/>
                </a:lnTo>
                <a:lnTo>
                  <a:pt x="335" y="477"/>
                </a:lnTo>
                <a:lnTo>
                  <a:pt x="333" y="477"/>
                </a:lnTo>
                <a:lnTo>
                  <a:pt x="332" y="477"/>
                </a:lnTo>
                <a:lnTo>
                  <a:pt x="332" y="476"/>
                </a:lnTo>
                <a:lnTo>
                  <a:pt x="330" y="476"/>
                </a:lnTo>
                <a:lnTo>
                  <a:pt x="328" y="476"/>
                </a:lnTo>
                <a:lnTo>
                  <a:pt x="328" y="477"/>
                </a:lnTo>
                <a:lnTo>
                  <a:pt x="327" y="477"/>
                </a:lnTo>
                <a:lnTo>
                  <a:pt x="325" y="477"/>
                </a:lnTo>
                <a:lnTo>
                  <a:pt x="327" y="477"/>
                </a:lnTo>
                <a:lnTo>
                  <a:pt x="327" y="479"/>
                </a:lnTo>
                <a:lnTo>
                  <a:pt x="325" y="479"/>
                </a:lnTo>
                <a:lnTo>
                  <a:pt x="325" y="480"/>
                </a:lnTo>
                <a:lnTo>
                  <a:pt x="325" y="482"/>
                </a:lnTo>
                <a:lnTo>
                  <a:pt x="325" y="484"/>
                </a:lnTo>
                <a:lnTo>
                  <a:pt x="324" y="484"/>
                </a:lnTo>
                <a:lnTo>
                  <a:pt x="322" y="484"/>
                </a:lnTo>
                <a:lnTo>
                  <a:pt x="320" y="484"/>
                </a:lnTo>
                <a:lnTo>
                  <a:pt x="319" y="484"/>
                </a:lnTo>
                <a:lnTo>
                  <a:pt x="317" y="484"/>
                </a:lnTo>
                <a:lnTo>
                  <a:pt x="316" y="484"/>
                </a:lnTo>
                <a:lnTo>
                  <a:pt x="316" y="482"/>
                </a:lnTo>
                <a:lnTo>
                  <a:pt x="314" y="482"/>
                </a:lnTo>
                <a:lnTo>
                  <a:pt x="312" y="482"/>
                </a:lnTo>
                <a:lnTo>
                  <a:pt x="311" y="482"/>
                </a:lnTo>
                <a:lnTo>
                  <a:pt x="311" y="484"/>
                </a:lnTo>
                <a:lnTo>
                  <a:pt x="311" y="485"/>
                </a:lnTo>
                <a:lnTo>
                  <a:pt x="309" y="485"/>
                </a:lnTo>
                <a:lnTo>
                  <a:pt x="308" y="485"/>
                </a:lnTo>
                <a:lnTo>
                  <a:pt x="306" y="485"/>
                </a:lnTo>
                <a:lnTo>
                  <a:pt x="306" y="487"/>
                </a:lnTo>
                <a:lnTo>
                  <a:pt x="304" y="487"/>
                </a:lnTo>
                <a:lnTo>
                  <a:pt x="304" y="488"/>
                </a:lnTo>
                <a:lnTo>
                  <a:pt x="304" y="490"/>
                </a:lnTo>
                <a:lnTo>
                  <a:pt x="303" y="492"/>
                </a:lnTo>
                <a:lnTo>
                  <a:pt x="301" y="492"/>
                </a:lnTo>
                <a:lnTo>
                  <a:pt x="301" y="493"/>
                </a:lnTo>
                <a:lnTo>
                  <a:pt x="301" y="495"/>
                </a:lnTo>
                <a:lnTo>
                  <a:pt x="300" y="495"/>
                </a:lnTo>
                <a:lnTo>
                  <a:pt x="300" y="496"/>
                </a:lnTo>
                <a:lnTo>
                  <a:pt x="300" y="498"/>
                </a:lnTo>
                <a:lnTo>
                  <a:pt x="298" y="498"/>
                </a:lnTo>
                <a:lnTo>
                  <a:pt x="298" y="500"/>
                </a:lnTo>
                <a:lnTo>
                  <a:pt x="296" y="500"/>
                </a:lnTo>
                <a:lnTo>
                  <a:pt x="295" y="500"/>
                </a:lnTo>
                <a:lnTo>
                  <a:pt x="293" y="500"/>
                </a:lnTo>
                <a:lnTo>
                  <a:pt x="292" y="500"/>
                </a:lnTo>
                <a:lnTo>
                  <a:pt x="290" y="500"/>
                </a:lnTo>
                <a:lnTo>
                  <a:pt x="288" y="500"/>
                </a:lnTo>
                <a:lnTo>
                  <a:pt x="288" y="501"/>
                </a:lnTo>
                <a:lnTo>
                  <a:pt x="287" y="501"/>
                </a:lnTo>
                <a:lnTo>
                  <a:pt x="287" y="503"/>
                </a:lnTo>
                <a:lnTo>
                  <a:pt x="285" y="504"/>
                </a:lnTo>
                <a:lnTo>
                  <a:pt x="284" y="504"/>
                </a:lnTo>
                <a:lnTo>
                  <a:pt x="284" y="506"/>
                </a:lnTo>
                <a:lnTo>
                  <a:pt x="282" y="506"/>
                </a:lnTo>
                <a:lnTo>
                  <a:pt x="282" y="508"/>
                </a:lnTo>
                <a:lnTo>
                  <a:pt x="284" y="508"/>
                </a:lnTo>
                <a:lnTo>
                  <a:pt x="284" y="509"/>
                </a:lnTo>
                <a:lnTo>
                  <a:pt x="284" y="511"/>
                </a:lnTo>
                <a:lnTo>
                  <a:pt x="282" y="512"/>
                </a:lnTo>
                <a:lnTo>
                  <a:pt x="280" y="512"/>
                </a:lnTo>
                <a:lnTo>
                  <a:pt x="279" y="512"/>
                </a:lnTo>
                <a:lnTo>
                  <a:pt x="277" y="512"/>
                </a:lnTo>
                <a:lnTo>
                  <a:pt x="279" y="512"/>
                </a:lnTo>
                <a:lnTo>
                  <a:pt x="277" y="512"/>
                </a:lnTo>
                <a:lnTo>
                  <a:pt x="276" y="512"/>
                </a:lnTo>
                <a:lnTo>
                  <a:pt x="274" y="512"/>
                </a:lnTo>
                <a:lnTo>
                  <a:pt x="272" y="512"/>
                </a:lnTo>
                <a:lnTo>
                  <a:pt x="271" y="512"/>
                </a:lnTo>
                <a:lnTo>
                  <a:pt x="269" y="512"/>
                </a:lnTo>
                <a:lnTo>
                  <a:pt x="268" y="512"/>
                </a:lnTo>
                <a:lnTo>
                  <a:pt x="268" y="514"/>
                </a:lnTo>
                <a:lnTo>
                  <a:pt x="266" y="514"/>
                </a:lnTo>
                <a:lnTo>
                  <a:pt x="266" y="516"/>
                </a:lnTo>
                <a:lnTo>
                  <a:pt x="266" y="517"/>
                </a:lnTo>
                <a:lnTo>
                  <a:pt x="264" y="517"/>
                </a:lnTo>
                <a:lnTo>
                  <a:pt x="264" y="519"/>
                </a:lnTo>
                <a:lnTo>
                  <a:pt x="266" y="519"/>
                </a:lnTo>
                <a:lnTo>
                  <a:pt x="266" y="520"/>
                </a:lnTo>
                <a:lnTo>
                  <a:pt x="264" y="520"/>
                </a:lnTo>
                <a:lnTo>
                  <a:pt x="266" y="520"/>
                </a:lnTo>
                <a:lnTo>
                  <a:pt x="264" y="520"/>
                </a:lnTo>
                <a:lnTo>
                  <a:pt x="266" y="520"/>
                </a:lnTo>
                <a:lnTo>
                  <a:pt x="266" y="522"/>
                </a:lnTo>
                <a:lnTo>
                  <a:pt x="266" y="524"/>
                </a:lnTo>
                <a:lnTo>
                  <a:pt x="266" y="525"/>
                </a:lnTo>
                <a:lnTo>
                  <a:pt x="268" y="525"/>
                </a:lnTo>
                <a:lnTo>
                  <a:pt x="268" y="527"/>
                </a:lnTo>
                <a:lnTo>
                  <a:pt x="266" y="527"/>
                </a:lnTo>
                <a:lnTo>
                  <a:pt x="266" y="528"/>
                </a:lnTo>
                <a:lnTo>
                  <a:pt x="264" y="528"/>
                </a:lnTo>
                <a:lnTo>
                  <a:pt x="263" y="528"/>
                </a:lnTo>
                <a:lnTo>
                  <a:pt x="263" y="530"/>
                </a:lnTo>
                <a:lnTo>
                  <a:pt x="261" y="530"/>
                </a:lnTo>
                <a:lnTo>
                  <a:pt x="261" y="528"/>
                </a:lnTo>
                <a:lnTo>
                  <a:pt x="261" y="530"/>
                </a:lnTo>
                <a:lnTo>
                  <a:pt x="260" y="530"/>
                </a:lnTo>
                <a:lnTo>
                  <a:pt x="258" y="530"/>
                </a:lnTo>
                <a:lnTo>
                  <a:pt x="256" y="530"/>
                </a:lnTo>
                <a:lnTo>
                  <a:pt x="258" y="530"/>
                </a:lnTo>
                <a:lnTo>
                  <a:pt x="256" y="530"/>
                </a:lnTo>
                <a:lnTo>
                  <a:pt x="256" y="532"/>
                </a:lnTo>
                <a:lnTo>
                  <a:pt x="256" y="533"/>
                </a:lnTo>
                <a:lnTo>
                  <a:pt x="255" y="533"/>
                </a:lnTo>
                <a:lnTo>
                  <a:pt x="253" y="532"/>
                </a:lnTo>
                <a:lnTo>
                  <a:pt x="252" y="532"/>
                </a:lnTo>
                <a:lnTo>
                  <a:pt x="252" y="533"/>
                </a:lnTo>
                <a:lnTo>
                  <a:pt x="252" y="532"/>
                </a:lnTo>
                <a:lnTo>
                  <a:pt x="252" y="533"/>
                </a:lnTo>
                <a:lnTo>
                  <a:pt x="250" y="533"/>
                </a:lnTo>
                <a:lnTo>
                  <a:pt x="250" y="532"/>
                </a:lnTo>
                <a:lnTo>
                  <a:pt x="248" y="532"/>
                </a:lnTo>
                <a:lnTo>
                  <a:pt x="248" y="533"/>
                </a:lnTo>
                <a:lnTo>
                  <a:pt x="248" y="535"/>
                </a:lnTo>
                <a:lnTo>
                  <a:pt x="248" y="536"/>
                </a:lnTo>
                <a:lnTo>
                  <a:pt x="247" y="536"/>
                </a:lnTo>
                <a:lnTo>
                  <a:pt x="247" y="538"/>
                </a:lnTo>
                <a:lnTo>
                  <a:pt x="245" y="540"/>
                </a:lnTo>
                <a:lnTo>
                  <a:pt x="245" y="541"/>
                </a:lnTo>
                <a:lnTo>
                  <a:pt x="244" y="541"/>
                </a:lnTo>
                <a:lnTo>
                  <a:pt x="244" y="543"/>
                </a:lnTo>
                <a:lnTo>
                  <a:pt x="244" y="544"/>
                </a:lnTo>
                <a:lnTo>
                  <a:pt x="242" y="544"/>
                </a:lnTo>
                <a:lnTo>
                  <a:pt x="242" y="546"/>
                </a:lnTo>
                <a:lnTo>
                  <a:pt x="242" y="548"/>
                </a:lnTo>
                <a:lnTo>
                  <a:pt x="242" y="549"/>
                </a:lnTo>
                <a:lnTo>
                  <a:pt x="242" y="551"/>
                </a:lnTo>
                <a:lnTo>
                  <a:pt x="240" y="552"/>
                </a:lnTo>
                <a:lnTo>
                  <a:pt x="242" y="554"/>
                </a:lnTo>
                <a:lnTo>
                  <a:pt x="242" y="556"/>
                </a:lnTo>
                <a:lnTo>
                  <a:pt x="242" y="557"/>
                </a:lnTo>
                <a:lnTo>
                  <a:pt x="240" y="557"/>
                </a:lnTo>
                <a:lnTo>
                  <a:pt x="240" y="559"/>
                </a:lnTo>
                <a:lnTo>
                  <a:pt x="240" y="560"/>
                </a:lnTo>
                <a:lnTo>
                  <a:pt x="240" y="562"/>
                </a:lnTo>
                <a:lnTo>
                  <a:pt x="240" y="564"/>
                </a:lnTo>
                <a:lnTo>
                  <a:pt x="239" y="564"/>
                </a:lnTo>
                <a:lnTo>
                  <a:pt x="239" y="565"/>
                </a:lnTo>
                <a:lnTo>
                  <a:pt x="237" y="565"/>
                </a:lnTo>
                <a:lnTo>
                  <a:pt x="237" y="567"/>
                </a:lnTo>
                <a:lnTo>
                  <a:pt x="237" y="568"/>
                </a:lnTo>
                <a:lnTo>
                  <a:pt x="237" y="570"/>
                </a:lnTo>
                <a:lnTo>
                  <a:pt x="237" y="572"/>
                </a:lnTo>
                <a:lnTo>
                  <a:pt x="236" y="572"/>
                </a:lnTo>
                <a:lnTo>
                  <a:pt x="236" y="573"/>
                </a:lnTo>
                <a:lnTo>
                  <a:pt x="236" y="575"/>
                </a:lnTo>
                <a:lnTo>
                  <a:pt x="234" y="576"/>
                </a:lnTo>
                <a:lnTo>
                  <a:pt x="234" y="578"/>
                </a:lnTo>
                <a:lnTo>
                  <a:pt x="232" y="578"/>
                </a:lnTo>
                <a:lnTo>
                  <a:pt x="232" y="580"/>
                </a:lnTo>
                <a:lnTo>
                  <a:pt x="234" y="581"/>
                </a:lnTo>
                <a:lnTo>
                  <a:pt x="234" y="583"/>
                </a:lnTo>
                <a:lnTo>
                  <a:pt x="234" y="584"/>
                </a:lnTo>
                <a:lnTo>
                  <a:pt x="234" y="586"/>
                </a:lnTo>
                <a:lnTo>
                  <a:pt x="234" y="588"/>
                </a:lnTo>
                <a:lnTo>
                  <a:pt x="234" y="589"/>
                </a:lnTo>
                <a:lnTo>
                  <a:pt x="234" y="591"/>
                </a:lnTo>
                <a:lnTo>
                  <a:pt x="234" y="592"/>
                </a:lnTo>
                <a:lnTo>
                  <a:pt x="234" y="594"/>
                </a:lnTo>
                <a:lnTo>
                  <a:pt x="234" y="596"/>
                </a:lnTo>
                <a:lnTo>
                  <a:pt x="234" y="597"/>
                </a:lnTo>
                <a:lnTo>
                  <a:pt x="232" y="597"/>
                </a:lnTo>
                <a:lnTo>
                  <a:pt x="234" y="597"/>
                </a:lnTo>
                <a:lnTo>
                  <a:pt x="232" y="599"/>
                </a:lnTo>
                <a:lnTo>
                  <a:pt x="234" y="599"/>
                </a:lnTo>
                <a:lnTo>
                  <a:pt x="232" y="599"/>
                </a:lnTo>
                <a:lnTo>
                  <a:pt x="232" y="600"/>
                </a:lnTo>
                <a:lnTo>
                  <a:pt x="232" y="602"/>
                </a:lnTo>
                <a:lnTo>
                  <a:pt x="231" y="602"/>
                </a:lnTo>
                <a:lnTo>
                  <a:pt x="231" y="604"/>
                </a:lnTo>
                <a:lnTo>
                  <a:pt x="231" y="605"/>
                </a:lnTo>
                <a:lnTo>
                  <a:pt x="231" y="607"/>
                </a:lnTo>
                <a:lnTo>
                  <a:pt x="229" y="607"/>
                </a:lnTo>
                <a:lnTo>
                  <a:pt x="229" y="608"/>
                </a:lnTo>
                <a:lnTo>
                  <a:pt x="229" y="610"/>
                </a:lnTo>
                <a:lnTo>
                  <a:pt x="229" y="612"/>
                </a:lnTo>
                <a:lnTo>
                  <a:pt x="228" y="612"/>
                </a:lnTo>
                <a:lnTo>
                  <a:pt x="226" y="612"/>
                </a:lnTo>
                <a:lnTo>
                  <a:pt x="224" y="612"/>
                </a:lnTo>
                <a:lnTo>
                  <a:pt x="224" y="610"/>
                </a:lnTo>
                <a:lnTo>
                  <a:pt x="223" y="610"/>
                </a:lnTo>
                <a:lnTo>
                  <a:pt x="221" y="610"/>
                </a:lnTo>
                <a:lnTo>
                  <a:pt x="220" y="610"/>
                </a:lnTo>
                <a:lnTo>
                  <a:pt x="220" y="608"/>
                </a:lnTo>
                <a:lnTo>
                  <a:pt x="220" y="610"/>
                </a:lnTo>
                <a:lnTo>
                  <a:pt x="218" y="610"/>
                </a:lnTo>
                <a:lnTo>
                  <a:pt x="216" y="610"/>
                </a:lnTo>
                <a:lnTo>
                  <a:pt x="215" y="610"/>
                </a:lnTo>
                <a:lnTo>
                  <a:pt x="213" y="610"/>
                </a:lnTo>
                <a:lnTo>
                  <a:pt x="212" y="610"/>
                </a:lnTo>
                <a:lnTo>
                  <a:pt x="210" y="610"/>
                </a:lnTo>
                <a:lnTo>
                  <a:pt x="210" y="612"/>
                </a:lnTo>
                <a:lnTo>
                  <a:pt x="212" y="612"/>
                </a:lnTo>
                <a:lnTo>
                  <a:pt x="210" y="612"/>
                </a:lnTo>
                <a:lnTo>
                  <a:pt x="210" y="613"/>
                </a:lnTo>
                <a:lnTo>
                  <a:pt x="208" y="613"/>
                </a:lnTo>
                <a:lnTo>
                  <a:pt x="208" y="615"/>
                </a:lnTo>
                <a:lnTo>
                  <a:pt x="208" y="613"/>
                </a:lnTo>
                <a:lnTo>
                  <a:pt x="208" y="615"/>
                </a:lnTo>
                <a:lnTo>
                  <a:pt x="207" y="615"/>
                </a:lnTo>
                <a:lnTo>
                  <a:pt x="205" y="615"/>
                </a:lnTo>
                <a:lnTo>
                  <a:pt x="204" y="615"/>
                </a:lnTo>
                <a:lnTo>
                  <a:pt x="204" y="616"/>
                </a:lnTo>
                <a:lnTo>
                  <a:pt x="202" y="616"/>
                </a:lnTo>
                <a:lnTo>
                  <a:pt x="200" y="616"/>
                </a:lnTo>
                <a:lnTo>
                  <a:pt x="200" y="615"/>
                </a:lnTo>
                <a:lnTo>
                  <a:pt x="200" y="613"/>
                </a:lnTo>
                <a:lnTo>
                  <a:pt x="199" y="613"/>
                </a:lnTo>
                <a:lnTo>
                  <a:pt x="199" y="615"/>
                </a:lnTo>
                <a:lnTo>
                  <a:pt x="199" y="616"/>
                </a:lnTo>
                <a:lnTo>
                  <a:pt x="199" y="618"/>
                </a:lnTo>
                <a:lnTo>
                  <a:pt x="197" y="618"/>
                </a:lnTo>
                <a:lnTo>
                  <a:pt x="197" y="620"/>
                </a:lnTo>
                <a:lnTo>
                  <a:pt x="196" y="620"/>
                </a:lnTo>
                <a:lnTo>
                  <a:pt x="196" y="621"/>
                </a:lnTo>
                <a:lnTo>
                  <a:pt x="194" y="621"/>
                </a:lnTo>
                <a:lnTo>
                  <a:pt x="194" y="623"/>
                </a:lnTo>
                <a:lnTo>
                  <a:pt x="192" y="623"/>
                </a:lnTo>
                <a:lnTo>
                  <a:pt x="191" y="623"/>
                </a:lnTo>
                <a:lnTo>
                  <a:pt x="189" y="623"/>
                </a:lnTo>
                <a:lnTo>
                  <a:pt x="189" y="621"/>
                </a:lnTo>
                <a:lnTo>
                  <a:pt x="189" y="623"/>
                </a:lnTo>
                <a:lnTo>
                  <a:pt x="188" y="623"/>
                </a:lnTo>
                <a:lnTo>
                  <a:pt x="188" y="621"/>
                </a:lnTo>
                <a:lnTo>
                  <a:pt x="188" y="623"/>
                </a:lnTo>
                <a:lnTo>
                  <a:pt x="186" y="623"/>
                </a:lnTo>
                <a:lnTo>
                  <a:pt x="186" y="621"/>
                </a:lnTo>
                <a:lnTo>
                  <a:pt x="184" y="621"/>
                </a:lnTo>
                <a:lnTo>
                  <a:pt x="184" y="623"/>
                </a:lnTo>
                <a:lnTo>
                  <a:pt x="184" y="624"/>
                </a:lnTo>
                <a:lnTo>
                  <a:pt x="183" y="624"/>
                </a:lnTo>
                <a:lnTo>
                  <a:pt x="181" y="624"/>
                </a:lnTo>
                <a:lnTo>
                  <a:pt x="181" y="623"/>
                </a:lnTo>
                <a:lnTo>
                  <a:pt x="181" y="621"/>
                </a:lnTo>
                <a:lnTo>
                  <a:pt x="181" y="623"/>
                </a:lnTo>
                <a:lnTo>
                  <a:pt x="180" y="623"/>
                </a:lnTo>
                <a:lnTo>
                  <a:pt x="180" y="624"/>
                </a:lnTo>
                <a:lnTo>
                  <a:pt x="180" y="626"/>
                </a:lnTo>
                <a:lnTo>
                  <a:pt x="178" y="626"/>
                </a:lnTo>
                <a:lnTo>
                  <a:pt x="176" y="626"/>
                </a:lnTo>
                <a:lnTo>
                  <a:pt x="178" y="626"/>
                </a:lnTo>
                <a:lnTo>
                  <a:pt x="178" y="624"/>
                </a:lnTo>
                <a:lnTo>
                  <a:pt x="176" y="624"/>
                </a:lnTo>
                <a:lnTo>
                  <a:pt x="176" y="626"/>
                </a:lnTo>
                <a:lnTo>
                  <a:pt x="176" y="624"/>
                </a:lnTo>
                <a:lnTo>
                  <a:pt x="176" y="623"/>
                </a:lnTo>
                <a:lnTo>
                  <a:pt x="176" y="624"/>
                </a:lnTo>
                <a:lnTo>
                  <a:pt x="176" y="623"/>
                </a:lnTo>
                <a:lnTo>
                  <a:pt x="178" y="623"/>
                </a:lnTo>
                <a:lnTo>
                  <a:pt x="178" y="621"/>
                </a:lnTo>
                <a:lnTo>
                  <a:pt x="178" y="620"/>
                </a:lnTo>
                <a:lnTo>
                  <a:pt x="178" y="618"/>
                </a:lnTo>
                <a:lnTo>
                  <a:pt x="180" y="616"/>
                </a:lnTo>
                <a:lnTo>
                  <a:pt x="180" y="615"/>
                </a:lnTo>
                <a:lnTo>
                  <a:pt x="180" y="613"/>
                </a:lnTo>
                <a:lnTo>
                  <a:pt x="181" y="613"/>
                </a:lnTo>
                <a:lnTo>
                  <a:pt x="180" y="613"/>
                </a:lnTo>
                <a:lnTo>
                  <a:pt x="180" y="612"/>
                </a:lnTo>
                <a:lnTo>
                  <a:pt x="180" y="613"/>
                </a:lnTo>
                <a:lnTo>
                  <a:pt x="181" y="613"/>
                </a:lnTo>
                <a:lnTo>
                  <a:pt x="181" y="612"/>
                </a:lnTo>
                <a:lnTo>
                  <a:pt x="183" y="612"/>
                </a:lnTo>
                <a:lnTo>
                  <a:pt x="181" y="612"/>
                </a:lnTo>
                <a:lnTo>
                  <a:pt x="183" y="612"/>
                </a:lnTo>
                <a:lnTo>
                  <a:pt x="183" y="610"/>
                </a:lnTo>
                <a:lnTo>
                  <a:pt x="183" y="608"/>
                </a:lnTo>
                <a:lnTo>
                  <a:pt x="181" y="608"/>
                </a:lnTo>
                <a:lnTo>
                  <a:pt x="180" y="608"/>
                </a:lnTo>
                <a:lnTo>
                  <a:pt x="178" y="608"/>
                </a:lnTo>
                <a:lnTo>
                  <a:pt x="178" y="607"/>
                </a:lnTo>
                <a:lnTo>
                  <a:pt x="178" y="605"/>
                </a:lnTo>
                <a:lnTo>
                  <a:pt x="176" y="605"/>
                </a:lnTo>
                <a:lnTo>
                  <a:pt x="178" y="604"/>
                </a:lnTo>
                <a:lnTo>
                  <a:pt x="176" y="604"/>
                </a:lnTo>
                <a:lnTo>
                  <a:pt x="178" y="604"/>
                </a:lnTo>
                <a:lnTo>
                  <a:pt x="178" y="602"/>
                </a:lnTo>
                <a:lnTo>
                  <a:pt x="178" y="600"/>
                </a:lnTo>
                <a:lnTo>
                  <a:pt x="176" y="600"/>
                </a:lnTo>
                <a:lnTo>
                  <a:pt x="178" y="600"/>
                </a:lnTo>
                <a:lnTo>
                  <a:pt x="178" y="599"/>
                </a:lnTo>
                <a:lnTo>
                  <a:pt x="178" y="597"/>
                </a:lnTo>
                <a:lnTo>
                  <a:pt x="176" y="597"/>
                </a:lnTo>
                <a:lnTo>
                  <a:pt x="176" y="596"/>
                </a:lnTo>
                <a:lnTo>
                  <a:pt x="176" y="594"/>
                </a:lnTo>
                <a:lnTo>
                  <a:pt x="176" y="592"/>
                </a:lnTo>
                <a:lnTo>
                  <a:pt x="176" y="591"/>
                </a:lnTo>
                <a:lnTo>
                  <a:pt x="176" y="589"/>
                </a:lnTo>
                <a:lnTo>
                  <a:pt x="176" y="588"/>
                </a:lnTo>
                <a:lnTo>
                  <a:pt x="178" y="588"/>
                </a:lnTo>
                <a:lnTo>
                  <a:pt x="178" y="586"/>
                </a:lnTo>
                <a:lnTo>
                  <a:pt x="178" y="584"/>
                </a:lnTo>
                <a:lnTo>
                  <a:pt x="178" y="583"/>
                </a:lnTo>
                <a:lnTo>
                  <a:pt x="178" y="581"/>
                </a:lnTo>
                <a:lnTo>
                  <a:pt x="178" y="580"/>
                </a:lnTo>
                <a:lnTo>
                  <a:pt x="178" y="578"/>
                </a:lnTo>
                <a:lnTo>
                  <a:pt x="178" y="576"/>
                </a:lnTo>
                <a:lnTo>
                  <a:pt x="180" y="575"/>
                </a:lnTo>
                <a:lnTo>
                  <a:pt x="180" y="573"/>
                </a:lnTo>
                <a:lnTo>
                  <a:pt x="181" y="573"/>
                </a:lnTo>
                <a:lnTo>
                  <a:pt x="183" y="573"/>
                </a:lnTo>
                <a:lnTo>
                  <a:pt x="183" y="572"/>
                </a:lnTo>
                <a:lnTo>
                  <a:pt x="184" y="572"/>
                </a:lnTo>
                <a:lnTo>
                  <a:pt x="186" y="572"/>
                </a:lnTo>
                <a:lnTo>
                  <a:pt x="186" y="573"/>
                </a:lnTo>
                <a:lnTo>
                  <a:pt x="186" y="575"/>
                </a:lnTo>
                <a:lnTo>
                  <a:pt x="186" y="576"/>
                </a:lnTo>
                <a:lnTo>
                  <a:pt x="188" y="576"/>
                </a:lnTo>
                <a:lnTo>
                  <a:pt x="188" y="575"/>
                </a:lnTo>
                <a:lnTo>
                  <a:pt x="188" y="573"/>
                </a:lnTo>
                <a:lnTo>
                  <a:pt x="188" y="572"/>
                </a:lnTo>
                <a:lnTo>
                  <a:pt x="189" y="572"/>
                </a:lnTo>
                <a:lnTo>
                  <a:pt x="191" y="572"/>
                </a:lnTo>
                <a:lnTo>
                  <a:pt x="192" y="572"/>
                </a:lnTo>
                <a:lnTo>
                  <a:pt x="192" y="570"/>
                </a:lnTo>
                <a:lnTo>
                  <a:pt x="194" y="568"/>
                </a:lnTo>
                <a:lnTo>
                  <a:pt x="194" y="567"/>
                </a:lnTo>
                <a:lnTo>
                  <a:pt x="192" y="567"/>
                </a:lnTo>
                <a:lnTo>
                  <a:pt x="192" y="568"/>
                </a:lnTo>
                <a:lnTo>
                  <a:pt x="191" y="568"/>
                </a:lnTo>
                <a:lnTo>
                  <a:pt x="191" y="567"/>
                </a:lnTo>
                <a:lnTo>
                  <a:pt x="191" y="568"/>
                </a:lnTo>
                <a:lnTo>
                  <a:pt x="189" y="568"/>
                </a:lnTo>
                <a:lnTo>
                  <a:pt x="189" y="567"/>
                </a:lnTo>
                <a:lnTo>
                  <a:pt x="191" y="567"/>
                </a:lnTo>
                <a:lnTo>
                  <a:pt x="189" y="567"/>
                </a:lnTo>
                <a:lnTo>
                  <a:pt x="191" y="567"/>
                </a:lnTo>
                <a:lnTo>
                  <a:pt x="189" y="565"/>
                </a:lnTo>
                <a:lnTo>
                  <a:pt x="189" y="564"/>
                </a:lnTo>
                <a:lnTo>
                  <a:pt x="188" y="564"/>
                </a:lnTo>
                <a:lnTo>
                  <a:pt x="188" y="562"/>
                </a:lnTo>
                <a:lnTo>
                  <a:pt x="188" y="560"/>
                </a:lnTo>
                <a:lnTo>
                  <a:pt x="186" y="560"/>
                </a:lnTo>
                <a:lnTo>
                  <a:pt x="186" y="562"/>
                </a:lnTo>
                <a:lnTo>
                  <a:pt x="186" y="564"/>
                </a:lnTo>
                <a:lnTo>
                  <a:pt x="186" y="565"/>
                </a:lnTo>
                <a:lnTo>
                  <a:pt x="184" y="567"/>
                </a:lnTo>
                <a:lnTo>
                  <a:pt x="184" y="568"/>
                </a:lnTo>
                <a:lnTo>
                  <a:pt x="186" y="568"/>
                </a:lnTo>
                <a:lnTo>
                  <a:pt x="184" y="568"/>
                </a:lnTo>
                <a:lnTo>
                  <a:pt x="186" y="568"/>
                </a:lnTo>
                <a:lnTo>
                  <a:pt x="186" y="570"/>
                </a:lnTo>
                <a:lnTo>
                  <a:pt x="184" y="570"/>
                </a:lnTo>
                <a:lnTo>
                  <a:pt x="184" y="572"/>
                </a:lnTo>
                <a:lnTo>
                  <a:pt x="184" y="570"/>
                </a:lnTo>
                <a:lnTo>
                  <a:pt x="184" y="572"/>
                </a:lnTo>
                <a:lnTo>
                  <a:pt x="184" y="570"/>
                </a:lnTo>
                <a:lnTo>
                  <a:pt x="184" y="568"/>
                </a:lnTo>
                <a:lnTo>
                  <a:pt x="183" y="568"/>
                </a:lnTo>
                <a:lnTo>
                  <a:pt x="183" y="567"/>
                </a:lnTo>
                <a:lnTo>
                  <a:pt x="181" y="567"/>
                </a:lnTo>
                <a:lnTo>
                  <a:pt x="180" y="567"/>
                </a:lnTo>
                <a:lnTo>
                  <a:pt x="180" y="568"/>
                </a:lnTo>
                <a:lnTo>
                  <a:pt x="180" y="567"/>
                </a:lnTo>
                <a:lnTo>
                  <a:pt x="180" y="565"/>
                </a:lnTo>
                <a:lnTo>
                  <a:pt x="180" y="564"/>
                </a:lnTo>
                <a:lnTo>
                  <a:pt x="181" y="564"/>
                </a:lnTo>
                <a:lnTo>
                  <a:pt x="181" y="562"/>
                </a:lnTo>
                <a:lnTo>
                  <a:pt x="181" y="560"/>
                </a:lnTo>
                <a:lnTo>
                  <a:pt x="183" y="559"/>
                </a:lnTo>
                <a:lnTo>
                  <a:pt x="181" y="559"/>
                </a:lnTo>
                <a:lnTo>
                  <a:pt x="181" y="557"/>
                </a:lnTo>
                <a:lnTo>
                  <a:pt x="181" y="556"/>
                </a:lnTo>
                <a:lnTo>
                  <a:pt x="181" y="554"/>
                </a:lnTo>
                <a:lnTo>
                  <a:pt x="181" y="552"/>
                </a:lnTo>
                <a:lnTo>
                  <a:pt x="183" y="552"/>
                </a:lnTo>
                <a:lnTo>
                  <a:pt x="184" y="552"/>
                </a:lnTo>
                <a:lnTo>
                  <a:pt x="186" y="552"/>
                </a:lnTo>
                <a:lnTo>
                  <a:pt x="186" y="554"/>
                </a:lnTo>
                <a:lnTo>
                  <a:pt x="188" y="554"/>
                </a:lnTo>
                <a:lnTo>
                  <a:pt x="188" y="552"/>
                </a:lnTo>
                <a:lnTo>
                  <a:pt x="189" y="552"/>
                </a:lnTo>
                <a:lnTo>
                  <a:pt x="191" y="552"/>
                </a:lnTo>
                <a:lnTo>
                  <a:pt x="192" y="552"/>
                </a:lnTo>
                <a:lnTo>
                  <a:pt x="194" y="552"/>
                </a:lnTo>
                <a:lnTo>
                  <a:pt x="194" y="551"/>
                </a:lnTo>
                <a:lnTo>
                  <a:pt x="196" y="551"/>
                </a:lnTo>
                <a:lnTo>
                  <a:pt x="197" y="551"/>
                </a:lnTo>
                <a:lnTo>
                  <a:pt x="199" y="551"/>
                </a:lnTo>
                <a:lnTo>
                  <a:pt x="200" y="551"/>
                </a:lnTo>
                <a:lnTo>
                  <a:pt x="202" y="551"/>
                </a:lnTo>
                <a:lnTo>
                  <a:pt x="204" y="551"/>
                </a:lnTo>
                <a:lnTo>
                  <a:pt x="204" y="549"/>
                </a:lnTo>
                <a:lnTo>
                  <a:pt x="205" y="549"/>
                </a:lnTo>
                <a:lnTo>
                  <a:pt x="207" y="549"/>
                </a:lnTo>
                <a:lnTo>
                  <a:pt x="208" y="549"/>
                </a:lnTo>
                <a:lnTo>
                  <a:pt x="210" y="549"/>
                </a:lnTo>
                <a:lnTo>
                  <a:pt x="210" y="548"/>
                </a:lnTo>
                <a:lnTo>
                  <a:pt x="212" y="548"/>
                </a:lnTo>
                <a:lnTo>
                  <a:pt x="213" y="548"/>
                </a:lnTo>
                <a:lnTo>
                  <a:pt x="213" y="549"/>
                </a:lnTo>
                <a:lnTo>
                  <a:pt x="215" y="549"/>
                </a:lnTo>
                <a:lnTo>
                  <a:pt x="216" y="549"/>
                </a:lnTo>
                <a:lnTo>
                  <a:pt x="215" y="548"/>
                </a:lnTo>
                <a:lnTo>
                  <a:pt x="216" y="548"/>
                </a:lnTo>
                <a:lnTo>
                  <a:pt x="218" y="548"/>
                </a:lnTo>
                <a:lnTo>
                  <a:pt x="218" y="546"/>
                </a:lnTo>
                <a:lnTo>
                  <a:pt x="216" y="546"/>
                </a:lnTo>
                <a:lnTo>
                  <a:pt x="215" y="546"/>
                </a:lnTo>
                <a:lnTo>
                  <a:pt x="213" y="546"/>
                </a:lnTo>
                <a:lnTo>
                  <a:pt x="212" y="546"/>
                </a:lnTo>
                <a:lnTo>
                  <a:pt x="210" y="546"/>
                </a:lnTo>
                <a:lnTo>
                  <a:pt x="208" y="546"/>
                </a:lnTo>
                <a:lnTo>
                  <a:pt x="207" y="546"/>
                </a:lnTo>
                <a:lnTo>
                  <a:pt x="205" y="546"/>
                </a:lnTo>
                <a:lnTo>
                  <a:pt x="204" y="546"/>
                </a:lnTo>
                <a:lnTo>
                  <a:pt x="204" y="548"/>
                </a:lnTo>
                <a:lnTo>
                  <a:pt x="202" y="548"/>
                </a:lnTo>
                <a:lnTo>
                  <a:pt x="200" y="548"/>
                </a:lnTo>
                <a:lnTo>
                  <a:pt x="199" y="548"/>
                </a:lnTo>
                <a:lnTo>
                  <a:pt x="199" y="549"/>
                </a:lnTo>
                <a:lnTo>
                  <a:pt x="197" y="549"/>
                </a:lnTo>
                <a:lnTo>
                  <a:pt x="197" y="548"/>
                </a:lnTo>
                <a:lnTo>
                  <a:pt x="196" y="548"/>
                </a:lnTo>
                <a:lnTo>
                  <a:pt x="194" y="548"/>
                </a:lnTo>
                <a:lnTo>
                  <a:pt x="194" y="546"/>
                </a:lnTo>
                <a:lnTo>
                  <a:pt x="194" y="544"/>
                </a:lnTo>
                <a:lnTo>
                  <a:pt x="192" y="544"/>
                </a:lnTo>
                <a:lnTo>
                  <a:pt x="191" y="544"/>
                </a:lnTo>
                <a:lnTo>
                  <a:pt x="191" y="543"/>
                </a:lnTo>
                <a:lnTo>
                  <a:pt x="191" y="541"/>
                </a:lnTo>
                <a:lnTo>
                  <a:pt x="192" y="541"/>
                </a:lnTo>
                <a:lnTo>
                  <a:pt x="194" y="541"/>
                </a:lnTo>
                <a:lnTo>
                  <a:pt x="194" y="540"/>
                </a:lnTo>
                <a:lnTo>
                  <a:pt x="192" y="540"/>
                </a:lnTo>
                <a:lnTo>
                  <a:pt x="192" y="538"/>
                </a:lnTo>
                <a:lnTo>
                  <a:pt x="191" y="538"/>
                </a:lnTo>
                <a:lnTo>
                  <a:pt x="191" y="540"/>
                </a:lnTo>
                <a:lnTo>
                  <a:pt x="189" y="540"/>
                </a:lnTo>
                <a:lnTo>
                  <a:pt x="189" y="541"/>
                </a:lnTo>
                <a:lnTo>
                  <a:pt x="188" y="541"/>
                </a:lnTo>
                <a:lnTo>
                  <a:pt x="188" y="540"/>
                </a:lnTo>
                <a:lnTo>
                  <a:pt x="188" y="538"/>
                </a:lnTo>
                <a:lnTo>
                  <a:pt x="188" y="536"/>
                </a:lnTo>
                <a:lnTo>
                  <a:pt x="189" y="535"/>
                </a:lnTo>
                <a:lnTo>
                  <a:pt x="188" y="533"/>
                </a:lnTo>
                <a:lnTo>
                  <a:pt x="188" y="532"/>
                </a:lnTo>
                <a:lnTo>
                  <a:pt x="189" y="530"/>
                </a:lnTo>
                <a:lnTo>
                  <a:pt x="189" y="528"/>
                </a:lnTo>
                <a:lnTo>
                  <a:pt x="189" y="527"/>
                </a:lnTo>
                <a:lnTo>
                  <a:pt x="191" y="527"/>
                </a:lnTo>
                <a:lnTo>
                  <a:pt x="189" y="525"/>
                </a:lnTo>
                <a:lnTo>
                  <a:pt x="191" y="525"/>
                </a:lnTo>
                <a:lnTo>
                  <a:pt x="191" y="524"/>
                </a:lnTo>
                <a:lnTo>
                  <a:pt x="191" y="522"/>
                </a:lnTo>
                <a:lnTo>
                  <a:pt x="191" y="520"/>
                </a:lnTo>
                <a:lnTo>
                  <a:pt x="192" y="520"/>
                </a:lnTo>
                <a:lnTo>
                  <a:pt x="192" y="519"/>
                </a:lnTo>
                <a:lnTo>
                  <a:pt x="194" y="519"/>
                </a:lnTo>
                <a:lnTo>
                  <a:pt x="194" y="517"/>
                </a:lnTo>
                <a:lnTo>
                  <a:pt x="196" y="517"/>
                </a:lnTo>
                <a:lnTo>
                  <a:pt x="196" y="516"/>
                </a:lnTo>
                <a:lnTo>
                  <a:pt x="197" y="516"/>
                </a:lnTo>
                <a:lnTo>
                  <a:pt x="197" y="514"/>
                </a:lnTo>
                <a:lnTo>
                  <a:pt x="197" y="512"/>
                </a:lnTo>
                <a:lnTo>
                  <a:pt x="199" y="512"/>
                </a:lnTo>
                <a:lnTo>
                  <a:pt x="199" y="511"/>
                </a:lnTo>
                <a:lnTo>
                  <a:pt x="199" y="509"/>
                </a:lnTo>
                <a:lnTo>
                  <a:pt x="199" y="508"/>
                </a:lnTo>
                <a:lnTo>
                  <a:pt x="200" y="508"/>
                </a:lnTo>
                <a:lnTo>
                  <a:pt x="200" y="506"/>
                </a:lnTo>
                <a:lnTo>
                  <a:pt x="202" y="506"/>
                </a:lnTo>
                <a:lnTo>
                  <a:pt x="202" y="504"/>
                </a:lnTo>
                <a:lnTo>
                  <a:pt x="204" y="504"/>
                </a:lnTo>
                <a:lnTo>
                  <a:pt x="204" y="503"/>
                </a:lnTo>
                <a:lnTo>
                  <a:pt x="205" y="503"/>
                </a:lnTo>
                <a:lnTo>
                  <a:pt x="205" y="501"/>
                </a:lnTo>
                <a:lnTo>
                  <a:pt x="205" y="500"/>
                </a:lnTo>
                <a:lnTo>
                  <a:pt x="207" y="500"/>
                </a:lnTo>
                <a:lnTo>
                  <a:pt x="207" y="498"/>
                </a:lnTo>
                <a:lnTo>
                  <a:pt x="208" y="498"/>
                </a:lnTo>
                <a:lnTo>
                  <a:pt x="208" y="496"/>
                </a:lnTo>
                <a:lnTo>
                  <a:pt x="210" y="496"/>
                </a:lnTo>
                <a:lnTo>
                  <a:pt x="210" y="495"/>
                </a:lnTo>
                <a:lnTo>
                  <a:pt x="210" y="493"/>
                </a:lnTo>
                <a:lnTo>
                  <a:pt x="210" y="492"/>
                </a:lnTo>
                <a:lnTo>
                  <a:pt x="212" y="490"/>
                </a:lnTo>
                <a:lnTo>
                  <a:pt x="212" y="488"/>
                </a:lnTo>
                <a:lnTo>
                  <a:pt x="212" y="487"/>
                </a:lnTo>
                <a:lnTo>
                  <a:pt x="213" y="487"/>
                </a:lnTo>
                <a:lnTo>
                  <a:pt x="213" y="485"/>
                </a:lnTo>
                <a:lnTo>
                  <a:pt x="215" y="485"/>
                </a:lnTo>
                <a:lnTo>
                  <a:pt x="216" y="485"/>
                </a:lnTo>
                <a:lnTo>
                  <a:pt x="216" y="487"/>
                </a:lnTo>
                <a:lnTo>
                  <a:pt x="216" y="485"/>
                </a:lnTo>
                <a:lnTo>
                  <a:pt x="218" y="485"/>
                </a:lnTo>
                <a:lnTo>
                  <a:pt x="218" y="484"/>
                </a:lnTo>
                <a:lnTo>
                  <a:pt x="220" y="484"/>
                </a:lnTo>
                <a:lnTo>
                  <a:pt x="221" y="484"/>
                </a:lnTo>
                <a:lnTo>
                  <a:pt x="223" y="484"/>
                </a:lnTo>
                <a:lnTo>
                  <a:pt x="224" y="484"/>
                </a:lnTo>
                <a:lnTo>
                  <a:pt x="226" y="484"/>
                </a:lnTo>
                <a:lnTo>
                  <a:pt x="228" y="484"/>
                </a:lnTo>
                <a:lnTo>
                  <a:pt x="228" y="482"/>
                </a:lnTo>
                <a:lnTo>
                  <a:pt x="229" y="482"/>
                </a:lnTo>
                <a:lnTo>
                  <a:pt x="231" y="482"/>
                </a:lnTo>
                <a:lnTo>
                  <a:pt x="232" y="482"/>
                </a:lnTo>
                <a:lnTo>
                  <a:pt x="232" y="480"/>
                </a:lnTo>
                <a:lnTo>
                  <a:pt x="234" y="480"/>
                </a:lnTo>
                <a:lnTo>
                  <a:pt x="234" y="479"/>
                </a:lnTo>
                <a:lnTo>
                  <a:pt x="236" y="479"/>
                </a:lnTo>
                <a:lnTo>
                  <a:pt x="237" y="479"/>
                </a:lnTo>
                <a:lnTo>
                  <a:pt x="237" y="477"/>
                </a:lnTo>
                <a:lnTo>
                  <a:pt x="239" y="477"/>
                </a:lnTo>
                <a:lnTo>
                  <a:pt x="239" y="476"/>
                </a:lnTo>
                <a:lnTo>
                  <a:pt x="240" y="476"/>
                </a:lnTo>
                <a:lnTo>
                  <a:pt x="242" y="476"/>
                </a:lnTo>
                <a:lnTo>
                  <a:pt x="244" y="476"/>
                </a:lnTo>
                <a:lnTo>
                  <a:pt x="244" y="474"/>
                </a:lnTo>
                <a:lnTo>
                  <a:pt x="245" y="474"/>
                </a:lnTo>
                <a:lnTo>
                  <a:pt x="245" y="476"/>
                </a:lnTo>
                <a:lnTo>
                  <a:pt x="247" y="476"/>
                </a:lnTo>
                <a:lnTo>
                  <a:pt x="248" y="476"/>
                </a:lnTo>
                <a:lnTo>
                  <a:pt x="250" y="476"/>
                </a:lnTo>
                <a:lnTo>
                  <a:pt x="250" y="477"/>
                </a:lnTo>
                <a:lnTo>
                  <a:pt x="252" y="477"/>
                </a:lnTo>
                <a:lnTo>
                  <a:pt x="252" y="479"/>
                </a:lnTo>
                <a:lnTo>
                  <a:pt x="253" y="479"/>
                </a:lnTo>
                <a:lnTo>
                  <a:pt x="253" y="480"/>
                </a:lnTo>
                <a:lnTo>
                  <a:pt x="255" y="482"/>
                </a:lnTo>
                <a:lnTo>
                  <a:pt x="255" y="484"/>
                </a:lnTo>
                <a:lnTo>
                  <a:pt x="255" y="485"/>
                </a:lnTo>
                <a:lnTo>
                  <a:pt x="256" y="485"/>
                </a:lnTo>
                <a:lnTo>
                  <a:pt x="256" y="487"/>
                </a:lnTo>
                <a:lnTo>
                  <a:pt x="256" y="488"/>
                </a:lnTo>
                <a:lnTo>
                  <a:pt x="258" y="488"/>
                </a:lnTo>
                <a:lnTo>
                  <a:pt x="258" y="490"/>
                </a:lnTo>
                <a:lnTo>
                  <a:pt x="260" y="490"/>
                </a:lnTo>
                <a:lnTo>
                  <a:pt x="260" y="492"/>
                </a:lnTo>
                <a:lnTo>
                  <a:pt x="258" y="493"/>
                </a:lnTo>
                <a:lnTo>
                  <a:pt x="260" y="493"/>
                </a:lnTo>
                <a:lnTo>
                  <a:pt x="260" y="495"/>
                </a:lnTo>
                <a:lnTo>
                  <a:pt x="261" y="495"/>
                </a:lnTo>
                <a:lnTo>
                  <a:pt x="261" y="493"/>
                </a:lnTo>
                <a:lnTo>
                  <a:pt x="261" y="492"/>
                </a:lnTo>
                <a:lnTo>
                  <a:pt x="263" y="492"/>
                </a:lnTo>
                <a:lnTo>
                  <a:pt x="261" y="492"/>
                </a:lnTo>
                <a:lnTo>
                  <a:pt x="261" y="490"/>
                </a:lnTo>
                <a:lnTo>
                  <a:pt x="261" y="488"/>
                </a:lnTo>
                <a:lnTo>
                  <a:pt x="261" y="487"/>
                </a:lnTo>
                <a:lnTo>
                  <a:pt x="260" y="487"/>
                </a:lnTo>
                <a:lnTo>
                  <a:pt x="260" y="485"/>
                </a:lnTo>
                <a:lnTo>
                  <a:pt x="260" y="484"/>
                </a:lnTo>
                <a:lnTo>
                  <a:pt x="258" y="484"/>
                </a:lnTo>
                <a:lnTo>
                  <a:pt x="258" y="482"/>
                </a:lnTo>
                <a:lnTo>
                  <a:pt x="258" y="480"/>
                </a:lnTo>
                <a:lnTo>
                  <a:pt x="256" y="480"/>
                </a:lnTo>
                <a:lnTo>
                  <a:pt x="256" y="479"/>
                </a:lnTo>
                <a:lnTo>
                  <a:pt x="256" y="477"/>
                </a:lnTo>
                <a:lnTo>
                  <a:pt x="255" y="476"/>
                </a:lnTo>
                <a:lnTo>
                  <a:pt x="255" y="474"/>
                </a:lnTo>
                <a:lnTo>
                  <a:pt x="256" y="474"/>
                </a:lnTo>
                <a:lnTo>
                  <a:pt x="258" y="472"/>
                </a:lnTo>
                <a:lnTo>
                  <a:pt x="260" y="472"/>
                </a:lnTo>
                <a:lnTo>
                  <a:pt x="260" y="471"/>
                </a:lnTo>
                <a:lnTo>
                  <a:pt x="261" y="471"/>
                </a:lnTo>
                <a:lnTo>
                  <a:pt x="263" y="472"/>
                </a:lnTo>
                <a:lnTo>
                  <a:pt x="263" y="471"/>
                </a:lnTo>
                <a:lnTo>
                  <a:pt x="263" y="469"/>
                </a:lnTo>
                <a:lnTo>
                  <a:pt x="264" y="469"/>
                </a:lnTo>
                <a:lnTo>
                  <a:pt x="264" y="468"/>
                </a:lnTo>
                <a:lnTo>
                  <a:pt x="266" y="468"/>
                </a:lnTo>
                <a:lnTo>
                  <a:pt x="266" y="466"/>
                </a:lnTo>
                <a:lnTo>
                  <a:pt x="268" y="466"/>
                </a:lnTo>
                <a:lnTo>
                  <a:pt x="268" y="464"/>
                </a:lnTo>
                <a:lnTo>
                  <a:pt x="269" y="464"/>
                </a:lnTo>
                <a:lnTo>
                  <a:pt x="269" y="463"/>
                </a:lnTo>
                <a:lnTo>
                  <a:pt x="269" y="461"/>
                </a:lnTo>
                <a:lnTo>
                  <a:pt x="271" y="461"/>
                </a:lnTo>
                <a:lnTo>
                  <a:pt x="272" y="461"/>
                </a:lnTo>
                <a:lnTo>
                  <a:pt x="274" y="461"/>
                </a:lnTo>
                <a:lnTo>
                  <a:pt x="274" y="460"/>
                </a:lnTo>
                <a:lnTo>
                  <a:pt x="276" y="460"/>
                </a:lnTo>
                <a:lnTo>
                  <a:pt x="277" y="460"/>
                </a:lnTo>
                <a:lnTo>
                  <a:pt x="277" y="458"/>
                </a:lnTo>
                <a:lnTo>
                  <a:pt x="279" y="456"/>
                </a:lnTo>
                <a:lnTo>
                  <a:pt x="280" y="456"/>
                </a:lnTo>
                <a:lnTo>
                  <a:pt x="280" y="455"/>
                </a:lnTo>
                <a:lnTo>
                  <a:pt x="282" y="455"/>
                </a:lnTo>
                <a:lnTo>
                  <a:pt x="284" y="455"/>
                </a:lnTo>
                <a:lnTo>
                  <a:pt x="285" y="455"/>
                </a:lnTo>
                <a:lnTo>
                  <a:pt x="287" y="455"/>
                </a:lnTo>
                <a:lnTo>
                  <a:pt x="288" y="455"/>
                </a:lnTo>
                <a:lnTo>
                  <a:pt x="288" y="456"/>
                </a:lnTo>
                <a:lnTo>
                  <a:pt x="288" y="455"/>
                </a:lnTo>
                <a:lnTo>
                  <a:pt x="290" y="455"/>
                </a:lnTo>
                <a:lnTo>
                  <a:pt x="290" y="453"/>
                </a:lnTo>
                <a:lnTo>
                  <a:pt x="292" y="453"/>
                </a:lnTo>
                <a:lnTo>
                  <a:pt x="293" y="452"/>
                </a:lnTo>
                <a:lnTo>
                  <a:pt x="295" y="452"/>
                </a:lnTo>
                <a:lnTo>
                  <a:pt x="296" y="450"/>
                </a:lnTo>
                <a:lnTo>
                  <a:pt x="296" y="448"/>
                </a:lnTo>
                <a:lnTo>
                  <a:pt x="298" y="448"/>
                </a:lnTo>
                <a:lnTo>
                  <a:pt x="298" y="447"/>
                </a:lnTo>
                <a:lnTo>
                  <a:pt x="298" y="445"/>
                </a:lnTo>
                <a:lnTo>
                  <a:pt x="298" y="447"/>
                </a:lnTo>
                <a:lnTo>
                  <a:pt x="300" y="445"/>
                </a:lnTo>
                <a:lnTo>
                  <a:pt x="300" y="447"/>
                </a:lnTo>
                <a:lnTo>
                  <a:pt x="301" y="447"/>
                </a:lnTo>
                <a:lnTo>
                  <a:pt x="301" y="445"/>
                </a:lnTo>
                <a:lnTo>
                  <a:pt x="301" y="444"/>
                </a:lnTo>
                <a:lnTo>
                  <a:pt x="301" y="442"/>
                </a:lnTo>
                <a:lnTo>
                  <a:pt x="301" y="440"/>
                </a:lnTo>
                <a:lnTo>
                  <a:pt x="303" y="440"/>
                </a:lnTo>
                <a:lnTo>
                  <a:pt x="303" y="439"/>
                </a:lnTo>
                <a:lnTo>
                  <a:pt x="301" y="439"/>
                </a:lnTo>
                <a:lnTo>
                  <a:pt x="303" y="436"/>
                </a:lnTo>
                <a:lnTo>
                  <a:pt x="303" y="434"/>
                </a:lnTo>
                <a:lnTo>
                  <a:pt x="303" y="432"/>
                </a:lnTo>
                <a:lnTo>
                  <a:pt x="303" y="431"/>
                </a:lnTo>
                <a:lnTo>
                  <a:pt x="303" y="429"/>
                </a:lnTo>
                <a:lnTo>
                  <a:pt x="303" y="428"/>
                </a:lnTo>
                <a:lnTo>
                  <a:pt x="303" y="426"/>
                </a:lnTo>
                <a:lnTo>
                  <a:pt x="304" y="424"/>
                </a:lnTo>
                <a:lnTo>
                  <a:pt x="306" y="423"/>
                </a:lnTo>
                <a:lnTo>
                  <a:pt x="308" y="421"/>
                </a:lnTo>
                <a:lnTo>
                  <a:pt x="309" y="421"/>
                </a:lnTo>
                <a:lnTo>
                  <a:pt x="311" y="423"/>
                </a:lnTo>
                <a:lnTo>
                  <a:pt x="311" y="421"/>
                </a:lnTo>
                <a:lnTo>
                  <a:pt x="312" y="421"/>
                </a:lnTo>
                <a:lnTo>
                  <a:pt x="312" y="423"/>
                </a:lnTo>
                <a:lnTo>
                  <a:pt x="314" y="423"/>
                </a:lnTo>
                <a:lnTo>
                  <a:pt x="314" y="421"/>
                </a:lnTo>
                <a:lnTo>
                  <a:pt x="316" y="421"/>
                </a:lnTo>
                <a:lnTo>
                  <a:pt x="317" y="421"/>
                </a:lnTo>
                <a:lnTo>
                  <a:pt x="319" y="421"/>
                </a:lnTo>
                <a:lnTo>
                  <a:pt x="319" y="420"/>
                </a:lnTo>
                <a:lnTo>
                  <a:pt x="319" y="418"/>
                </a:lnTo>
                <a:lnTo>
                  <a:pt x="320" y="418"/>
                </a:lnTo>
                <a:lnTo>
                  <a:pt x="320" y="416"/>
                </a:lnTo>
                <a:lnTo>
                  <a:pt x="320" y="415"/>
                </a:lnTo>
                <a:lnTo>
                  <a:pt x="320" y="413"/>
                </a:lnTo>
                <a:lnTo>
                  <a:pt x="322" y="413"/>
                </a:lnTo>
                <a:lnTo>
                  <a:pt x="324" y="413"/>
                </a:lnTo>
                <a:lnTo>
                  <a:pt x="325" y="415"/>
                </a:lnTo>
                <a:lnTo>
                  <a:pt x="327" y="415"/>
                </a:lnTo>
                <a:lnTo>
                  <a:pt x="328" y="415"/>
                </a:lnTo>
                <a:lnTo>
                  <a:pt x="330" y="415"/>
                </a:lnTo>
                <a:lnTo>
                  <a:pt x="332" y="415"/>
                </a:lnTo>
                <a:lnTo>
                  <a:pt x="333" y="415"/>
                </a:lnTo>
                <a:lnTo>
                  <a:pt x="335" y="415"/>
                </a:lnTo>
                <a:lnTo>
                  <a:pt x="335" y="413"/>
                </a:lnTo>
                <a:lnTo>
                  <a:pt x="336" y="413"/>
                </a:lnTo>
                <a:lnTo>
                  <a:pt x="336" y="412"/>
                </a:lnTo>
                <a:lnTo>
                  <a:pt x="338" y="412"/>
                </a:lnTo>
                <a:lnTo>
                  <a:pt x="340" y="410"/>
                </a:lnTo>
                <a:lnTo>
                  <a:pt x="340" y="412"/>
                </a:lnTo>
                <a:lnTo>
                  <a:pt x="341" y="412"/>
                </a:lnTo>
                <a:lnTo>
                  <a:pt x="341" y="410"/>
                </a:lnTo>
                <a:lnTo>
                  <a:pt x="343" y="410"/>
                </a:lnTo>
                <a:lnTo>
                  <a:pt x="344" y="410"/>
                </a:lnTo>
                <a:lnTo>
                  <a:pt x="344" y="408"/>
                </a:lnTo>
                <a:lnTo>
                  <a:pt x="344" y="407"/>
                </a:lnTo>
                <a:lnTo>
                  <a:pt x="346" y="405"/>
                </a:lnTo>
                <a:lnTo>
                  <a:pt x="346" y="404"/>
                </a:lnTo>
                <a:lnTo>
                  <a:pt x="348" y="404"/>
                </a:lnTo>
                <a:lnTo>
                  <a:pt x="348" y="402"/>
                </a:lnTo>
                <a:lnTo>
                  <a:pt x="348" y="400"/>
                </a:lnTo>
                <a:lnTo>
                  <a:pt x="349" y="399"/>
                </a:lnTo>
                <a:lnTo>
                  <a:pt x="349" y="397"/>
                </a:lnTo>
                <a:lnTo>
                  <a:pt x="351" y="397"/>
                </a:lnTo>
                <a:lnTo>
                  <a:pt x="351" y="399"/>
                </a:lnTo>
                <a:lnTo>
                  <a:pt x="352" y="400"/>
                </a:lnTo>
                <a:lnTo>
                  <a:pt x="351" y="400"/>
                </a:lnTo>
                <a:close/>
                <a:moveTo>
                  <a:pt x="34" y="396"/>
                </a:moveTo>
                <a:lnTo>
                  <a:pt x="34" y="397"/>
                </a:lnTo>
                <a:lnTo>
                  <a:pt x="34" y="399"/>
                </a:lnTo>
                <a:lnTo>
                  <a:pt x="32" y="399"/>
                </a:lnTo>
                <a:lnTo>
                  <a:pt x="32" y="397"/>
                </a:lnTo>
                <a:lnTo>
                  <a:pt x="34" y="397"/>
                </a:lnTo>
                <a:lnTo>
                  <a:pt x="32" y="397"/>
                </a:lnTo>
                <a:lnTo>
                  <a:pt x="34" y="397"/>
                </a:lnTo>
                <a:lnTo>
                  <a:pt x="32" y="397"/>
                </a:lnTo>
                <a:lnTo>
                  <a:pt x="34" y="396"/>
                </a:lnTo>
                <a:close/>
                <a:moveTo>
                  <a:pt x="74" y="391"/>
                </a:moveTo>
                <a:lnTo>
                  <a:pt x="76" y="391"/>
                </a:lnTo>
                <a:lnTo>
                  <a:pt x="76" y="392"/>
                </a:lnTo>
                <a:lnTo>
                  <a:pt x="76" y="394"/>
                </a:lnTo>
                <a:lnTo>
                  <a:pt x="74" y="394"/>
                </a:lnTo>
                <a:lnTo>
                  <a:pt x="72" y="394"/>
                </a:lnTo>
                <a:lnTo>
                  <a:pt x="74" y="394"/>
                </a:lnTo>
                <a:lnTo>
                  <a:pt x="72" y="392"/>
                </a:lnTo>
                <a:lnTo>
                  <a:pt x="74" y="392"/>
                </a:lnTo>
                <a:lnTo>
                  <a:pt x="74" y="391"/>
                </a:lnTo>
                <a:lnTo>
                  <a:pt x="72" y="391"/>
                </a:lnTo>
                <a:lnTo>
                  <a:pt x="74" y="391"/>
                </a:lnTo>
                <a:close/>
                <a:moveTo>
                  <a:pt x="69" y="380"/>
                </a:moveTo>
                <a:lnTo>
                  <a:pt x="71" y="380"/>
                </a:lnTo>
                <a:lnTo>
                  <a:pt x="71" y="381"/>
                </a:lnTo>
                <a:lnTo>
                  <a:pt x="72" y="381"/>
                </a:lnTo>
                <a:lnTo>
                  <a:pt x="72" y="383"/>
                </a:lnTo>
                <a:lnTo>
                  <a:pt x="74" y="383"/>
                </a:lnTo>
                <a:lnTo>
                  <a:pt x="74" y="384"/>
                </a:lnTo>
                <a:lnTo>
                  <a:pt x="74" y="386"/>
                </a:lnTo>
                <a:lnTo>
                  <a:pt x="74" y="388"/>
                </a:lnTo>
                <a:lnTo>
                  <a:pt x="74" y="386"/>
                </a:lnTo>
                <a:lnTo>
                  <a:pt x="74" y="388"/>
                </a:lnTo>
                <a:lnTo>
                  <a:pt x="76" y="389"/>
                </a:lnTo>
                <a:lnTo>
                  <a:pt x="76" y="391"/>
                </a:lnTo>
                <a:lnTo>
                  <a:pt x="74" y="391"/>
                </a:lnTo>
                <a:lnTo>
                  <a:pt x="74" y="389"/>
                </a:lnTo>
                <a:lnTo>
                  <a:pt x="74" y="391"/>
                </a:lnTo>
                <a:lnTo>
                  <a:pt x="74" y="389"/>
                </a:lnTo>
                <a:lnTo>
                  <a:pt x="72" y="389"/>
                </a:lnTo>
                <a:lnTo>
                  <a:pt x="72" y="391"/>
                </a:lnTo>
                <a:lnTo>
                  <a:pt x="72" y="389"/>
                </a:lnTo>
                <a:lnTo>
                  <a:pt x="71" y="389"/>
                </a:lnTo>
                <a:lnTo>
                  <a:pt x="72" y="389"/>
                </a:lnTo>
                <a:lnTo>
                  <a:pt x="71" y="389"/>
                </a:lnTo>
                <a:lnTo>
                  <a:pt x="71" y="391"/>
                </a:lnTo>
                <a:lnTo>
                  <a:pt x="71" y="392"/>
                </a:lnTo>
                <a:lnTo>
                  <a:pt x="71" y="394"/>
                </a:lnTo>
                <a:lnTo>
                  <a:pt x="71" y="396"/>
                </a:lnTo>
                <a:lnTo>
                  <a:pt x="71" y="397"/>
                </a:lnTo>
                <a:lnTo>
                  <a:pt x="71" y="396"/>
                </a:lnTo>
                <a:lnTo>
                  <a:pt x="71" y="397"/>
                </a:lnTo>
                <a:lnTo>
                  <a:pt x="69" y="397"/>
                </a:lnTo>
                <a:lnTo>
                  <a:pt x="71" y="396"/>
                </a:lnTo>
                <a:lnTo>
                  <a:pt x="69" y="396"/>
                </a:lnTo>
                <a:lnTo>
                  <a:pt x="68" y="396"/>
                </a:lnTo>
                <a:lnTo>
                  <a:pt x="68" y="394"/>
                </a:lnTo>
                <a:lnTo>
                  <a:pt x="68" y="396"/>
                </a:lnTo>
                <a:lnTo>
                  <a:pt x="66" y="396"/>
                </a:lnTo>
                <a:lnTo>
                  <a:pt x="68" y="396"/>
                </a:lnTo>
                <a:lnTo>
                  <a:pt x="66" y="396"/>
                </a:lnTo>
                <a:lnTo>
                  <a:pt x="68" y="397"/>
                </a:lnTo>
                <a:lnTo>
                  <a:pt x="68" y="399"/>
                </a:lnTo>
                <a:lnTo>
                  <a:pt x="68" y="400"/>
                </a:lnTo>
                <a:lnTo>
                  <a:pt x="69" y="400"/>
                </a:lnTo>
                <a:lnTo>
                  <a:pt x="69" y="402"/>
                </a:lnTo>
                <a:lnTo>
                  <a:pt x="69" y="404"/>
                </a:lnTo>
                <a:lnTo>
                  <a:pt x="69" y="405"/>
                </a:lnTo>
                <a:lnTo>
                  <a:pt x="69" y="407"/>
                </a:lnTo>
                <a:lnTo>
                  <a:pt x="69" y="408"/>
                </a:lnTo>
                <a:lnTo>
                  <a:pt x="68" y="408"/>
                </a:lnTo>
                <a:lnTo>
                  <a:pt x="66" y="408"/>
                </a:lnTo>
                <a:lnTo>
                  <a:pt x="66" y="410"/>
                </a:lnTo>
                <a:lnTo>
                  <a:pt x="66" y="408"/>
                </a:lnTo>
                <a:lnTo>
                  <a:pt x="64" y="408"/>
                </a:lnTo>
                <a:lnTo>
                  <a:pt x="64" y="410"/>
                </a:lnTo>
                <a:lnTo>
                  <a:pt x="63" y="410"/>
                </a:lnTo>
                <a:lnTo>
                  <a:pt x="61" y="410"/>
                </a:lnTo>
                <a:lnTo>
                  <a:pt x="60" y="410"/>
                </a:lnTo>
                <a:lnTo>
                  <a:pt x="58" y="410"/>
                </a:lnTo>
                <a:lnTo>
                  <a:pt x="58" y="412"/>
                </a:lnTo>
                <a:lnTo>
                  <a:pt x="58" y="410"/>
                </a:lnTo>
                <a:lnTo>
                  <a:pt x="58" y="412"/>
                </a:lnTo>
                <a:lnTo>
                  <a:pt x="58" y="410"/>
                </a:lnTo>
                <a:lnTo>
                  <a:pt x="58" y="412"/>
                </a:lnTo>
                <a:lnTo>
                  <a:pt x="56" y="412"/>
                </a:lnTo>
                <a:lnTo>
                  <a:pt x="56" y="413"/>
                </a:lnTo>
                <a:lnTo>
                  <a:pt x="55" y="413"/>
                </a:lnTo>
                <a:lnTo>
                  <a:pt x="55" y="415"/>
                </a:lnTo>
                <a:lnTo>
                  <a:pt x="55" y="416"/>
                </a:lnTo>
                <a:lnTo>
                  <a:pt x="55" y="418"/>
                </a:lnTo>
                <a:lnTo>
                  <a:pt x="55" y="420"/>
                </a:lnTo>
                <a:lnTo>
                  <a:pt x="53" y="421"/>
                </a:lnTo>
                <a:lnTo>
                  <a:pt x="53" y="420"/>
                </a:lnTo>
                <a:lnTo>
                  <a:pt x="53" y="421"/>
                </a:lnTo>
                <a:lnTo>
                  <a:pt x="52" y="421"/>
                </a:lnTo>
                <a:lnTo>
                  <a:pt x="52" y="423"/>
                </a:lnTo>
                <a:lnTo>
                  <a:pt x="52" y="424"/>
                </a:lnTo>
                <a:lnTo>
                  <a:pt x="50" y="424"/>
                </a:lnTo>
                <a:lnTo>
                  <a:pt x="50" y="426"/>
                </a:lnTo>
                <a:lnTo>
                  <a:pt x="48" y="428"/>
                </a:lnTo>
                <a:lnTo>
                  <a:pt x="48" y="429"/>
                </a:lnTo>
                <a:lnTo>
                  <a:pt x="48" y="428"/>
                </a:lnTo>
                <a:lnTo>
                  <a:pt x="48" y="429"/>
                </a:lnTo>
                <a:lnTo>
                  <a:pt x="47" y="429"/>
                </a:lnTo>
                <a:lnTo>
                  <a:pt x="47" y="428"/>
                </a:lnTo>
                <a:lnTo>
                  <a:pt x="47" y="429"/>
                </a:lnTo>
                <a:lnTo>
                  <a:pt x="45" y="428"/>
                </a:lnTo>
                <a:lnTo>
                  <a:pt x="47" y="428"/>
                </a:lnTo>
                <a:lnTo>
                  <a:pt x="45" y="428"/>
                </a:lnTo>
                <a:lnTo>
                  <a:pt x="45" y="429"/>
                </a:lnTo>
                <a:lnTo>
                  <a:pt x="44" y="431"/>
                </a:lnTo>
                <a:lnTo>
                  <a:pt x="45" y="431"/>
                </a:lnTo>
                <a:lnTo>
                  <a:pt x="44" y="431"/>
                </a:lnTo>
                <a:lnTo>
                  <a:pt x="44" y="432"/>
                </a:lnTo>
                <a:lnTo>
                  <a:pt x="44" y="431"/>
                </a:lnTo>
                <a:lnTo>
                  <a:pt x="44" y="432"/>
                </a:lnTo>
                <a:lnTo>
                  <a:pt x="42" y="432"/>
                </a:lnTo>
                <a:lnTo>
                  <a:pt x="40" y="432"/>
                </a:lnTo>
                <a:lnTo>
                  <a:pt x="39" y="432"/>
                </a:lnTo>
                <a:lnTo>
                  <a:pt x="39" y="431"/>
                </a:lnTo>
                <a:lnTo>
                  <a:pt x="39" y="432"/>
                </a:lnTo>
                <a:lnTo>
                  <a:pt x="37" y="432"/>
                </a:lnTo>
                <a:lnTo>
                  <a:pt x="37" y="431"/>
                </a:lnTo>
                <a:lnTo>
                  <a:pt x="37" y="432"/>
                </a:lnTo>
                <a:lnTo>
                  <a:pt x="36" y="432"/>
                </a:lnTo>
                <a:lnTo>
                  <a:pt x="36" y="431"/>
                </a:lnTo>
                <a:lnTo>
                  <a:pt x="34" y="431"/>
                </a:lnTo>
                <a:lnTo>
                  <a:pt x="32" y="431"/>
                </a:lnTo>
                <a:lnTo>
                  <a:pt x="32" y="432"/>
                </a:lnTo>
                <a:lnTo>
                  <a:pt x="31" y="432"/>
                </a:lnTo>
                <a:lnTo>
                  <a:pt x="31" y="431"/>
                </a:lnTo>
                <a:lnTo>
                  <a:pt x="29" y="432"/>
                </a:lnTo>
                <a:lnTo>
                  <a:pt x="29" y="431"/>
                </a:lnTo>
                <a:lnTo>
                  <a:pt x="29" y="432"/>
                </a:lnTo>
                <a:lnTo>
                  <a:pt x="28" y="432"/>
                </a:lnTo>
                <a:lnTo>
                  <a:pt x="26" y="432"/>
                </a:lnTo>
                <a:lnTo>
                  <a:pt x="24" y="432"/>
                </a:lnTo>
                <a:lnTo>
                  <a:pt x="23" y="432"/>
                </a:lnTo>
                <a:lnTo>
                  <a:pt x="21" y="432"/>
                </a:lnTo>
                <a:lnTo>
                  <a:pt x="23" y="432"/>
                </a:lnTo>
                <a:lnTo>
                  <a:pt x="21" y="432"/>
                </a:lnTo>
                <a:lnTo>
                  <a:pt x="21" y="431"/>
                </a:lnTo>
                <a:lnTo>
                  <a:pt x="23" y="431"/>
                </a:lnTo>
                <a:lnTo>
                  <a:pt x="23" y="429"/>
                </a:lnTo>
                <a:lnTo>
                  <a:pt x="24" y="429"/>
                </a:lnTo>
                <a:lnTo>
                  <a:pt x="26" y="429"/>
                </a:lnTo>
                <a:lnTo>
                  <a:pt x="26" y="428"/>
                </a:lnTo>
                <a:lnTo>
                  <a:pt x="26" y="429"/>
                </a:lnTo>
                <a:lnTo>
                  <a:pt x="26" y="428"/>
                </a:lnTo>
                <a:lnTo>
                  <a:pt x="24" y="428"/>
                </a:lnTo>
                <a:lnTo>
                  <a:pt x="24" y="429"/>
                </a:lnTo>
                <a:lnTo>
                  <a:pt x="23" y="429"/>
                </a:lnTo>
                <a:lnTo>
                  <a:pt x="21" y="429"/>
                </a:lnTo>
                <a:lnTo>
                  <a:pt x="21" y="428"/>
                </a:lnTo>
                <a:lnTo>
                  <a:pt x="23" y="428"/>
                </a:lnTo>
                <a:lnTo>
                  <a:pt x="21" y="428"/>
                </a:lnTo>
                <a:lnTo>
                  <a:pt x="23" y="426"/>
                </a:lnTo>
                <a:lnTo>
                  <a:pt x="24" y="426"/>
                </a:lnTo>
                <a:lnTo>
                  <a:pt x="24" y="424"/>
                </a:lnTo>
                <a:lnTo>
                  <a:pt x="23" y="424"/>
                </a:lnTo>
                <a:lnTo>
                  <a:pt x="24" y="424"/>
                </a:lnTo>
                <a:lnTo>
                  <a:pt x="24" y="423"/>
                </a:lnTo>
                <a:lnTo>
                  <a:pt x="26" y="423"/>
                </a:lnTo>
                <a:lnTo>
                  <a:pt x="26" y="424"/>
                </a:lnTo>
                <a:lnTo>
                  <a:pt x="28" y="424"/>
                </a:lnTo>
                <a:lnTo>
                  <a:pt x="28" y="423"/>
                </a:lnTo>
                <a:lnTo>
                  <a:pt x="26" y="423"/>
                </a:lnTo>
                <a:lnTo>
                  <a:pt x="24" y="423"/>
                </a:lnTo>
                <a:lnTo>
                  <a:pt x="23" y="423"/>
                </a:lnTo>
                <a:lnTo>
                  <a:pt x="21" y="423"/>
                </a:lnTo>
                <a:lnTo>
                  <a:pt x="20" y="423"/>
                </a:lnTo>
                <a:lnTo>
                  <a:pt x="20" y="421"/>
                </a:lnTo>
                <a:lnTo>
                  <a:pt x="20" y="423"/>
                </a:lnTo>
                <a:lnTo>
                  <a:pt x="20" y="421"/>
                </a:lnTo>
                <a:lnTo>
                  <a:pt x="20" y="420"/>
                </a:lnTo>
                <a:lnTo>
                  <a:pt x="18" y="420"/>
                </a:lnTo>
                <a:lnTo>
                  <a:pt x="18" y="421"/>
                </a:lnTo>
                <a:lnTo>
                  <a:pt x="20" y="421"/>
                </a:lnTo>
                <a:lnTo>
                  <a:pt x="18" y="421"/>
                </a:lnTo>
                <a:lnTo>
                  <a:pt x="18" y="420"/>
                </a:lnTo>
                <a:lnTo>
                  <a:pt x="18" y="418"/>
                </a:lnTo>
                <a:lnTo>
                  <a:pt x="18" y="420"/>
                </a:lnTo>
                <a:lnTo>
                  <a:pt x="16" y="420"/>
                </a:lnTo>
                <a:lnTo>
                  <a:pt x="16" y="421"/>
                </a:lnTo>
                <a:lnTo>
                  <a:pt x="16" y="420"/>
                </a:lnTo>
                <a:lnTo>
                  <a:pt x="18" y="420"/>
                </a:lnTo>
                <a:lnTo>
                  <a:pt x="16" y="420"/>
                </a:lnTo>
                <a:lnTo>
                  <a:pt x="18" y="418"/>
                </a:lnTo>
                <a:lnTo>
                  <a:pt x="16" y="418"/>
                </a:lnTo>
                <a:lnTo>
                  <a:pt x="18" y="418"/>
                </a:lnTo>
                <a:lnTo>
                  <a:pt x="18" y="416"/>
                </a:lnTo>
                <a:lnTo>
                  <a:pt x="16" y="418"/>
                </a:lnTo>
                <a:lnTo>
                  <a:pt x="16" y="416"/>
                </a:lnTo>
                <a:lnTo>
                  <a:pt x="18" y="416"/>
                </a:lnTo>
                <a:lnTo>
                  <a:pt x="18" y="415"/>
                </a:lnTo>
                <a:lnTo>
                  <a:pt x="18" y="416"/>
                </a:lnTo>
                <a:lnTo>
                  <a:pt x="18" y="415"/>
                </a:lnTo>
                <a:lnTo>
                  <a:pt x="20" y="415"/>
                </a:lnTo>
                <a:lnTo>
                  <a:pt x="20" y="416"/>
                </a:lnTo>
                <a:lnTo>
                  <a:pt x="20" y="415"/>
                </a:lnTo>
                <a:lnTo>
                  <a:pt x="20" y="416"/>
                </a:lnTo>
                <a:lnTo>
                  <a:pt x="20" y="415"/>
                </a:lnTo>
                <a:lnTo>
                  <a:pt x="20" y="416"/>
                </a:lnTo>
                <a:lnTo>
                  <a:pt x="20" y="415"/>
                </a:lnTo>
                <a:lnTo>
                  <a:pt x="21" y="415"/>
                </a:lnTo>
                <a:lnTo>
                  <a:pt x="21" y="416"/>
                </a:lnTo>
                <a:lnTo>
                  <a:pt x="21" y="415"/>
                </a:lnTo>
                <a:lnTo>
                  <a:pt x="21" y="413"/>
                </a:lnTo>
                <a:lnTo>
                  <a:pt x="23" y="413"/>
                </a:lnTo>
                <a:lnTo>
                  <a:pt x="24" y="413"/>
                </a:lnTo>
                <a:lnTo>
                  <a:pt x="26" y="413"/>
                </a:lnTo>
                <a:lnTo>
                  <a:pt x="28" y="413"/>
                </a:lnTo>
                <a:lnTo>
                  <a:pt x="29" y="413"/>
                </a:lnTo>
                <a:lnTo>
                  <a:pt x="31" y="413"/>
                </a:lnTo>
                <a:lnTo>
                  <a:pt x="31" y="412"/>
                </a:lnTo>
                <a:lnTo>
                  <a:pt x="31" y="410"/>
                </a:lnTo>
                <a:lnTo>
                  <a:pt x="32" y="410"/>
                </a:lnTo>
                <a:lnTo>
                  <a:pt x="32" y="412"/>
                </a:lnTo>
                <a:lnTo>
                  <a:pt x="32" y="410"/>
                </a:lnTo>
                <a:lnTo>
                  <a:pt x="32" y="408"/>
                </a:lnTo>
                <a:lnTo>
                  <a:pt x="34" y="408"/>
                </a:lnTo>
                <a:lnTo>
                  <a:pt x="32" y="408"/>
                </a:lnTo>
                <a:lnTo>
                  <a:pt x="34" y="408"/>
                </a:lnTo>
                <a:lnTo>
                  <a:pt x="32" y="408"/>
                </a:lnTo>
                <a:lnTo>
                  <a:pt x="32" y="407"/>
                </a:lnTo>
                <a:lnTo>
                  <a:pt x="34" y="407"/>
                </a:lnTo>
                <a:lnTo>
                  <a:pt x="32" y="407"/>
                </a:lnTo>
                <a:lnTo>
                  <a:pt x="32" y="405"/>
                </a:lnTo>
                <a:lnTo>
                  <a:pt x="32" y="404"/>
                </a:lnTo>
                <a:lnTo>
                  <a:pt x="32" y="402"/>
                </a:lnTo>
                <a:lnTo>
                  <a:pt x="34" y="402"/>
                </a:lnTo>
                <a:lnTo>
                  <a:pt x="32" y="402"/>
                </a:lnTo>
                <a:lnTo>
                  <a:pt x="34" y="402"/>
                </a:lnTo>
                <a:lnTo>
                  <a:pt x="32" y="402"/>
                </a:lnTo>
                <a:lnTo>
                  <a:pt x="32" y="400"/>
                </a:lnTo>
                <a:lnTo>
                  <a:pt x="34" y="400"/>
                </a:lnTo>
                <a:lnTo>
                  <a:pt x="32" y="400"/>
                </a:lnTo>
                <a:lnTo>
                  <a:pt x="34" y="400"/>
                </a:lnTo>
                <a:lnTo>
                  <a:pt x="34" y="399"/>
                </a:lnTo>
                <a:lnTo>
                  <a:pt x="32" y="399"/>
                </a:lnTo>
                <a:lnTo>
                  <a:pt x="34" y="399"/>
                </a:lnTo>
                <a:lnTo>
                  <a:pt x="34" y="397"/>
                </a:lnTo>
                <a:lnTo>
                  <a:pt x="34" y="396"/>
                </a:lnTo>
                <a:lnTo>
                  <a:pt x="34" y="394"/>
                </a:lnTo>
                <a:lnTo>
                  <a:pt x="36" y="394"/>
                </a:lnTo>
                <a:lnTo>
                  <a:pt x="36" y="392"/>
                </a:lnTo>
                <a:lnTo>
                  <a:pt x="36" y="391"/>
                </a:lnTo>
                <a:lnTo>
                  <a:pt x="37" y="391"/>
                </a:lnTo>
                <a:lnTo>
                  <a:pt x="37" y="389"/>
                </a:lnTo>
                <a:lnTo>
                  <a:pt x="39" y="389"/>
                </a:lnTo>
                <a:lnTo>
                  <a:pt x="40" y="388"/>
                </a:lnTo>
                <a:lnTo>
                  <a:pt x="42" y="388"/>
                </a:lnTo>
                <a:lnTo>
                  <a:pt x="44" y="388"/>
                </a:lnTo>
                <a:lnTo>
                  <a:pt x="44" y="386"/>
                </a:lnTo>
                <a:lnTo>
                  <a:pt x="45" y="386"/>
                </a:lnTo>
                <a:lnTo>
                  <a:pt x="47" y="386"/>
                </a:lnTo>
                <a:lnTo>
                  <a:pt x="47" y="384"/>
                </a:lnTo>
                <a:lnTo>
                  <a:pt x="48" y="384"/>
                </a:lnTo>
                <a:lnTo>
                  <a:pt x="50" y="384"/>
                </a:lnTo>
                <a:lnTo>
                  <a:pt x="52" y="384"/>
                </a:lnTo>
                <a:lnTo>
                  <a:pt x="52" y="383"/>
                </a:lnTo>
                <a:lnTo>
                  <a:pt x="53" y="383"/>
                </a:lnTo>
                <a:lnTo>
                  <a:pt x="55" y="383"/>
                </a:lnTo>
                <a:lnTo>
                  <a:pt x="56" y="383"/>
                </a:lnTo>
                <a:lnTo>
                  <a:pt x="56" y="381"/>
                </a:lnTo>
                <a:lnTo>
                  <a:pt x="56" y="383"/>
                </a:lnTo>
                <a:lnTo>
                  <a:pt x="58" y="383"/>
                </a:lnTo>
                <a:lnTo>
                  <a:pt x="60" y="383"/>
                </a:lnTo>
                <a:lnTo>
                  <a:pt x="60" y="384"/>
                </a:lnTo>
                <a:lnTo>
                  <a:pt x="61" y="384"/>
                </a:lnTo>
                <a:lnTo>
                  <a:pt x="61" y="386"/>
                </a:lnTo>
                <a:lnTo>
                  <a:pt x="61" y="384"/>
                </a:lnTo>
                <a:lnTo>
                  <a:pt x="61" y="383"/>
                </a:lnTo>
                <a:lnTo>
                  <a:pt x="61" y="384"/>
                </a:lnTo>
                <a:lnTo>
                  <a:pt x="61" y="383"/>
                </a:lnTo>
                <a:lnTo>
                  <a:pt x="63" y="383"/>
                </a:lnTo>
                <a:lnTo>
                  <a:pt x="64" y="383"/>
                </a:lnTo>
                <a:lnTo>
                  <a:pt x="66" y="383"/>
                </a:lnTo>
                <a:lnTo>
                  <a:pt x="66" y="381"/>
                </a:lnTo>
                <a:lnTo>
                  <a:pt x="68" y="381"/>
                </a:lnTo>
                <a:lnTo>
                  <a:pt x="68" y="383"/>
                </a:lnTo>
                <a:lnTo>
                  <a:pt x="68" y="381"/>
                </a:lnTo>
                <a:lnTo>
                  <a:pt x="69" y="381"/>
                </a:lnTo>
                <a:lnTo>
                  <a:pt x="69" y="380"/>
                </a:lnTo>
                <a:close/>
                <a:moveTo>
                  <a:pt x="140" y="368"/>
                </a:moveTo>
                <a:lnTo>
                  <a:pt x="138" y="370"/>
                </a:lnTo>
                <a:lnTo>
                  <a:pt x="138" y="372"/>
                </a:lnTo>
                <a:lnTo>
                  <a:pt x="138" y="373"/>
                </a:lnTo>
                <a:lnTo>
                  <a:pt x="138" y="372"/>
                </a:lnTo>
                <a:lnTo>
                  <a:pt x="140" y="372"/>
                </a:lnTo>
                <a:lnTo>
                  <a:pt x="140" y="373"/>
                </a:lnTo>
                <a:lnTo>
                  <a:pt x="138" y="373"/>
                </a:lnTo>
                <a:lnTo>
                  <a:pt x="136" y="375"/>
                </a:lnTo>
                <a:lnTo>
                  <a:pt x="135" y="375"/>
                </a:lnTo>
                <a:lnTo>
                  <a:pt x="133" y="375"/>
                </a:lnTo>
                <a:lnTo>
                  <a:pt x="133" y="376"/>
                </a:lnTo>
                <a:lnTo>
                  <a:pt x="133" y="378"/>
                </a:lnTo>
                <a:lnTo>
                  <a:pt x="133" y="380"/>
                </a:lnTo>
                <a:lnTo>
                  <a:pt x="133" y="381"/>
                </a:lnTo>
                <a:lnTo>
                  <a:pt x="133" y="380"/>
                </a:lnTo>
                <a:lnTo>
                  <a:pt x="133" y="381"/>
                </a:lnTo>
                <a:lnTo>
                  <a:pt x="132" y="381"/>
                </a:lnTo>
                <a:lnTo>
                  <a:pt x="132" y="383"/>
                </a:lnTo>
                <a:lnTo>
                  <a:pt x="130" y="383"/>
                </a:lnTo>
                <a:lnTo>
                  <a:pt x="132" y="383"/>
                </a:lnTo>
                <a:lnTo>
                  <a:pt x="132" y="381"/>
                </a:lnTo>
                <a:lnTo>
                  <a:pt x="130" y="381"/>
                </a:lnTo>
                <a:lnTo>
                  <a:pt x="130" y="380"/>
                </a:lnTo>
                <a:lnTo>
                  <a:pt x="132" y="380"/>
                </a:lnTo>
                <a:lnTo>
                  <a:pt x="132" y="378"/>
                </a:lnTo>
                <a:lnTo>
                  <a:pt x="132" y="376"/>
                </a:lnTo>
                <a:lnTo>
                  <a:pt x="130" y="376"/>
                </a:lnTo>
                <a:lnTo>
                  <a:pt x="130" y="375"/>
                </a:lnTo>
                <a:lnTo>
                  <a:pt x="128" y="375"/>
                </a:lnTo>
                <a:lnTo>
                  <a:pt x="128" y="373"/>
                </a:lnTo>
                <a:lnTo>
                  <a:pt x="128" y="372"/>
                </a:lnTo>
                <a:lnTo>
                  <a:pt x="130" y="372"/>
                </a:lnTo>
                <a:lnTo>
                  <a:pt x="132" y="372"/>
                </a:lnTo>
                <a:lnTo>
                  <a:pt x="133" y="372"/>
                </a:lnTo>
                <a:lnTo>
                  <a:pt x="133" y="370"/>
                </a:lnTo>
                <a:lnTo>
                  <a:pt x="135" y="370"/>
                </a:lnTo>
                <a:lnTo>
                  <a:pt x="135" y="368"/>
                </a:lnTo>
                <a:lnTo>
                  <a:pt x="136" y="368"/>
                </a:lnTo>
                <a:lnTo>
                  <a:pt x="136" y="367"/>
                </a:lnTo>
                <a:lnTo>
                  <a:pt x="138" y="367"/>
                </a:lnTo>
                <a:lnTo>
                  <a:pt x="138" y="365"/>
                </a:lnTo>
                <a:lnTo>
                  <a:pt x="140" y="365"/>
                </a:lnTo>
                <a:lnTo>
                  <a:pt x="141" y="365"/>
                </a:lnTo>
                <a:lnTo>
                  <a:pt x="141" y="367"/>
                </a:lnTo>
                <a:lnTo>
                  <a:pt x="140" y="367"/>
                </a:lnTo>
                <a:lnTo>
                  <a:pt x="140" y="368"/>
                </a:lnTo>
                <a:close/>
                <a:moveTo>
                  <a:pt x="359" y="365"/>
                </a:moveTo>
                <a:lnTo>
                  <a:pt x="359" y="364"/>
                </a:lnTo>
                <a:lnTo>
                  <a:pt x="359" y="362"/>
                </a:lnTo>
                <a:lnTo>
                  <a:pt x="359" y="364"/>
                </a:lnTo>
                <a:lnTo>
                  <a:pt x="359" y="365"/>
                </a:lnTo>
                <a:close/>
                <a:moveTo>
                  <a:pt x="380" y="324"/>
                </a:moveTo>
                <a:lnTo>
                  <a:pt x="378" y="324"/>
                </a:lnTo>
                <a:lnTo>
                  <a:pt x="378" y="322"/>
                </a:lnTo>
                <a:lnTo>
                  <a:pt x="380" y="324"/>
                </a:lnTo>
                <a:close/>
                <a:moveTo>
                  <a:pt x="431" y="23"/>
                </a:moveTo>
                <a:lnTo>
                  <a:pt x="429" y="24"/>
                </a:lnTo>
                <a:lnTo>
                  <a:pt x="428" y="23"/>
                </a:lnTo>
                <a:lnTo>
                  <a:pt x="426" y="24"/>
                </a:lnTo>
                <a:lnTo>
                  <a:pt x="424" y="24"/>
                </a:lnTo>
                <a:lnTo>
                  <a:pt x="424" y="26"/>
                </a:lnTo>
                <a:lnTo>
                  <a:pt x="423" y="28"/>
                </a:lnTo>
                <a:lnTo>
                  <a:pt x="421" y="31"/>
                </a:lnTo>
                <a:lnTo>
                  <a:pt x="415" y="39"/>
                </a:lnTo>
                <a:lnTo>
                  <a:pt x="412" y="47"/>
                </a:lnTo>
                <a:lnTo>
                  <a:pt x="412" y="48"/>
                </a:lnTo>
                <a:lnTo>
                  <a:pt x="413" y="50"/>
                </a:lnTo>
                <a:lnTo>
                  <a:pt x="416" y="48"/>
                </a:lnTo>
                <a:lnTo>
                  <a:pt x="418" y="52"/>
                </a:lnTo>
                <a:lnTo>
                  <a:pt x="418" y="53"/>
                </a:lnTo>
                <a:lnTo>
                  <a:pt x="420" y="53"/>
                </a:lnTo>
                <a:lnTo>
                  <a:pt x="421" y="55"/>
                </a:lnTo>
                <a:lnTo>
                  <a:pt x="423" y="61"/>
                </a:lnTo>
                <a:lnTo>
                  <a:pt x="424" y="69"/>
                </a:lnTo>
                <a:lnTo>
                  <a:pt x="424" y="72"/>
                </a:lnTo>
                <a:lnTo>
                  <a:pt x="423" y="74"/>
                </a:lnTo>
                <a:lnTo>
                  <a:pt x="423" y="77"/>
                </a:lnTo>
                <a:lnTo>
                  <a:pt x="421" y="79"/>
                </a:lnTo>
                <a:lnTo>
                  <a:pt x="421" y="82"/>
                </a:lnTo>
                <a:lnTo>
                  <a:pt x="420" y="87"/>
                </a:lnTo>
                <a:lnTo>
                  <a:pt x="416" y="90"/>
                </a:lnTo>
                <a:lnTo>
                  <a:pt x="423" y="100"/>
                </a:lnTo>
                <a:lnTo>
                  <a:pt x="424" y="101"/>
                </a:lnTo>
                <a:lnTo>
                  <a:pt x="421" y="106"/>
                </a:lnTo>
                <a:lnTo>
                  <a:pt x="421" y="108"/>
                </a:lnTo>
                <a:lnTo>
                  <a:pt x="426" y="109"/>
                </a:lnTo>
                <a:lnTo>
                  <a:pt x="426" y="111"/>
                </a:lnTo>
                <a:lnTo>
                  <a:pt x="429" y="109"/>
                </a:lnTo>
                <a:lnTo>
                  <a:pt x="432" y="106"/>
                </a:lnTo>
                <a:lnTo>
                  <a:pt x="440" y="100"/>
                </a:lnTo>
                <a:lnTo>
                  <a:pt x="442" y="100"/>
                </a:lnTo>
                <a:lnTo>
                  <a:pt x="445" y="103"/>
                </a:lnTo>
                <a:lnTo>
                  <a:pt x="455" y="104"/>
                </a:lnTo>
                <a:lnTo>
                  <a:pt x="458" y="104"/>
                </a:lnTo>
                <a:lnTo>
                  <a:pt x="464" y="93"/>
                </a:lnTo>
                <a:lnTo>
                  <a:pt x="469" y="92"/>
                </a:lnTo>
                <a:lnTo>
                  <a:pt x="472" y="93"/>
                </a:lnTo>
                <a:lnTo>
                  <a:pt x="474" y="95"/>
                </a:lnTo>
                <a:lnTo>
                  <a:pt x="474" y="98"/>
                </a:lnTo>
                <a:lnTo>
                  <a:pt x="477" y="101"/>
                </a:lnTo>
                <a:lnTo>
                  <a:pt x="479" y="104"/>
                </a:lnTo>
                <a:lnTo>
                  <a:pt x="480" y="108"/>
                </a:lnTo>
                <a:lnTo>
                  <a:pt x="482" y="112"/>
                </a:lnTo>
                <a:lnTo>
                  <a:pt x="484" y="119"/>
                </a:lnTo>
                <a:lnTo>
                  <a:pt x="484" y="120"/>
                </a:lnTo>
                <a:lnTo>
                  <a:pt x="484" y="122"/>
                </a:lnTo>
                <a:lnTo>
                  <a:pt x="482" y="130"/>
                </a:lnTo>
                <a:lnTo>
                  <a:pt x="484" y="135"/>
                </a:lnTo>
                <a:lnTo>
                  <a:pt x="484" y="136"/>
                </a:lnTo>
                <a:lnTo>
                  <a:pt x="484" y="138"/>
                </a:lnTo>
                <a:lnTo>
                  <a:pt x="484" y="141"/>
                </a:lnTo>
                <a:lnTo>
                  <a:pt x="492" y="141"/>
                </a:lnTo>
                <a:lnTo>
                  <a:pt x="492" y="143"/>
                </a:lnTo>
                <a:lnTo>
                  <a:pt x="493" y="146"/>
                </a:lnTo>
                <a:lnTo>
                  <a:pt x="500" y="144"/>
                </a:lnTo>
                <a:lnTo>
                  <a:pt x="501" y="146"/>
                </a:lnTo>
                <a:lnTo>
                  <a:pt x="501" y="143"/>
                </a:lnTo>
                <a:lnTo>
                  <a:pt x="504" y="143"/>
                </a:lnTo>
                <a:lnTo>
                  <a:pt x="508" y="141"/>
                </a:lnTo>
                <a:lnTo>
                  <a:pt x="508" y="138"/>
                </a:lnTo>
                <a:lnTo>
                  <a:pt x="511" y="135"/>
                </a:lnTo>
                <a:lnTo>
                  <a:pt x="512" y="135"/>
                </a:lnTo>
                <a:lnTo>
                  <a:pt x="516" y="130"/>
                </a:lnTo>
                <a:lnTo>
                  <a:pt x="519" y="130"/>
                </a:lnTo>
                <a:lnTo>
                  <a:pt x="520" y="128"/>
                </a:lnTo>
                <a:lnTo>
                  <a:pt x="522" y="127"/>
                </a:lnTo>
                <a:lnTo>
                  <a:pt x="524" y="128"/>
                </a:lnTo>
                <a:lnTo>
                  <a:pt x="525" y="133"/>
                </a:lnTo>
                <a:lnTo>
                  <a:pt x="528" y="138"/>
                </a:lnTo>
                <a:lnTo>
                  <a:pt x="530" y="141"/>
                </a:lnTo>
                <a:lnTo>
                  <a:pt x="532" y="143"/>
                </a:lnTo>
                <a:lnTo>
                  <a:pt x="533" y="143"/>
                </a:lnTo>
                <a:lnTo>
                  <a:pt x="532" y="144"/>
                </a:lnTo>
                <a:lnTo>
                  <a:pt x="528" y="146"/>
                </a:lnTo>
                <a:lnTo>
                  <a:pt x="527" y="149"/>
                </a:lnTo>
                <a:lnTo>
                  <a:pt x="527" y="151"/>
                </a:lnTo>
                <a:lnTo>
                  <a:pt x="528" y="154"/>
                </a:lnTo>
                <a:lnTo>
                  <a:pt x="530" y="156"/>
                </a:lnTo>
                <a:lnTo>
                  <a:pt x="524" y="165"/>
                </a:lnTo>
                <a:lnTo>
                  <a:pt x="524" y="168"/>
                </a:lnTo>
                <a:lnTo>
                  <a:pt x="525" y="170"/>
                </a:lnTo>
                <a:lnTo>
                  <a:pt x="530" y="172"/>
                </a:lnTo>
                <a:lnTo>
                  <a:pt x="532" y="175"/>
                </a:lnTo>
                <a:lnTo>
                  <a:pt x="532" y="176"/>
                </a:lnTo>
                <a:lnTo>
                  <a:pt x="532" y="178"/>
                </a:lnTo>
                <a:lnTo>
                  <a:pt x="532" y="180"/>
                </a:lnTo>
                <a:lnTo>
                  <a:pt x="533" y="180"/>
                </a:lnTo>
                <a:lnTo>
                  <a:pt x="535" y="181"/>
                </a:lnTo>
                <a:lnTo>
                  <a:pt x="535" y="180"/>
                </a:lnTo>
                <a:lnTo>
                  <a:pt x="536" y="181"/>
                </a:lnTo>
                <a:lnTo>
                  <a:pt x="540" y="197"/>
                </a:lnTo>
                <a:lnTo>
                  <a:pt x="536" y="199"/>
                </a:lnTo>
                <a:lnTo>
                  <a:pt x="533" y="202"/>
                </a:lnTo>
                <a:lnTo>
                  <a:pt x="530" y="205"/>
                </a:lnTo>
                <a:lnTo>
                  <a:pt x="530" y="208"/>
                </a:lnTo>
                <a:lnTo>
                  <a:pt x="527" y="208"/>
                </a:lnTo>
                <a:lnTo>
                  <a:pt x="525" y="212"/>
                </a:lnTo>
                <a:lnTo>
                  <a:pt x="525" y="213"/>
                </a:lnTo>
                <a:lnTo>
                  <a:pt x="527" y="215"/>
                </a:lnTo>
                <a:lnTo>
                  <a:pt x="533" y="218"/>
                </a:lnTo>
                <a:lnTo>
                  <a:pt x="536" y="228"/>
                </a:lnTo>
                <a:lnTo>
                  <a:pt x="538" y="228"/>
                </a:lnTo>
                <a:lnTo>
                  <a:pt x="540" y="226"/>
                </a:lnTo>
                <a:lnTo>
                  <a:pt x="543" y="224"/>
                </a:lnTo>
                <a:lnTo>
                  <a:pt x="549" y="226"/>
                </a:lnTo>
                <a:lnTo>
                  <a:pt x="549" y="234"/>
                </a:lnTo>
                <a:lnTo>
                  <a:pt x="548" y="234"/>
                </a:lnTo>
                <a:lnTo>
                  <a:pt x="548" y="237"/>
                </a:lnTo>
                <a:lnTo>
                  <a:pt x="556" y="245"/>
                </a:lnTo>
                <a:lnTo>
                  <a:pt x="559" y="245"/>
                </a:lnTo>
                <a:lnTo>
                  <a:pt x="562" y="245"/>
                </a:lnTo>
                <a:lnTo>
                  <a:pt x="565" y="244"/>
                </a:lnTo>
                <a:lnTo>
                  <a:pt x="567" y="244"/>
                </a:lnTo>
                <a:lnTo>
                  <a:pt x="568" y="240"/>
                </a:lnTo>
                <a:lnTo>
                  <a:pt x="570" y="240"/>
                </a:lnTo>
                <a:lnTo>
                  <a:pt x="573" y="240"/>
                </a:lnTo>
                <a:lnTo>
                  <a:pt x="576" y="240"/>
                </a:lnTo>
                <a:lnTo>
                  <a:pt x="578" y="237"/>
                </a:lnTo>
                <a:lnTo>
                  <a:pt x="580" y="236"/>
                </a:lnTo>
                <a:lnTo>
                  <a:pt x="581" y="237"/>
                </a:lnTo>
                <a:lnTo>
                  <a:pt x="588" y="236"/>
                </a:lnTo>
                <a:lnTo>
                  <a:pt x="591" y="234"/>
                </a:lnTo>
                <a:lnTo>
                  <a:pt x="599" y="224"/>
                </a:lnTo>
                <a:lnTo>
                  <a:pt x="600" y="223"/>
                </a:lnTo>
                <a:lnTo>
                  <a:pt x="608" y="221"/>
                </a:lnTo>
                <a:lnTo>
                  <a:pt x="610" y="220"/>
                </a:lnTo>
                <a:lnTo>
                  <a:pt x="610" y="236"/>
                </a:lnTo>
                <a:lnTo>
                  <a:pt x="610" y="240"/>
                </a:lnTo>
                <a:lnTo>
                  <a:pt x="610" y="242"/>
                </a:lnTo>
                <a:lnTo>
                  <a:pt x="610" y="255"/>
                </a:lnTo>
                <a:lnTo>
                  <a:pt x="610" y="256"/>
                </a:lnTo>
                <a:lnTo>
                  <a:pt x="610" y="255"/>
                </a:lnTo>
                <a:lnTo>
                  <a:pt x="608" y="256"/>
                </a:lnTo>
                <a:lnTo>
                  <a:pt x="608" y="258"/>
                </a:lnTo>
                <a:lnTo>
                  <a:pt x="607" y="258"/>
                </a:lnTo>
                <a:lnTo>
                  <a:pt x="605" y="264"/>
                </a:lnTo>
                <a:lnTo>
                  <a:pt x="605" y="269"/>
                </a:lnTo>
                <a:lnTo>
                  <a:pt x="607" y="279"/>
                </a:lnTo>
                <a:lnTo>
                  <a:pt x="605" y="277"/>
                </a:lnTo>
                <a:lnTo>
                  <a:pt x="602" y="276"/>
                </a:lnTo>
                <a:lnTo>
                  <a:pt x="599" y="280"/>
                </a:lnTo>
                <a:lnTo>
                  <a:pt x="597" y="282"/>
                </a:lnTo>
                <a:lnTo>
                  <a:pt x="594" y="282"/>
                </a:lnTo>
                <a:lnTo>
                  <a:pt x="591" y="284"/>
                </a:lnTo>
                <a:lnTo>
                  <a:pt x="588" y="284"/>
                </a:lnTo>
                <a:lnTo>
                  <a:pt x="586" y="287"/>
                </a:lnTo>
                <a:lnTo>
                  <a:pt x="586" y="288"/>
                </a:lnTo>
                <a:lnTo>
                  <a:pt x="588" y="290"/>
                </a:lnTo>
                <a:lnTo>
                  <a:pt x="588" y="296"/>
                </a:lnTo>
                <a:lnTo>
                  <a:pt x="578" y="300"/>
                </a:lnTo>
                <a:lnTo>
                  <a:pt x="576" y="301"/>
                </a:lnTo>
                <a:lnTo>
                  <a:pt x="572" y="301"/>
                </a:lnTo>
                <a:lnTo>
                  <a:pt x="570" y="304"/>
                </a:lnTo>
                <a:lnTo>
                  <a:pt x="568" y="303"/>
                </a:lnTo>
                <a:lnTo>
                  <a:pt x="565" y="303"/>
                </a:lnTo>
                <a:lnTo>
                  <a:pt x="565" y="304"/>
                </a:lnTo>
                <a:lnTo>
                  <a:pt x="564" y="304"/>
                </a:lnTo>
                <a:lnTo>
                  <a:pt x="560" y="304"/>
                </a:lnTo>
                <a:lnTo>
                  <a:pt x="559" y="308"/>
                </a:lnTo>
                <a:lnTo>
                  <a:pt x="562" y="309"/>
                </a:lnTo>
                <a:lnTo>
                  <a:pt x="562" y="312"/>
                </a:lnTo>
                <a:lnTo>
                  <a:pt x="560" y="314"/>
                </a:lnTo>
                <a:lnTo>
                  <a:pt x="557" y="317"/>
                </a:lnTo>
                <a:lnTo>
                  <a:pt x="556" y="317"/>
                </a:lnTo>
                <a:lnTo>
                  <a:pt x="554" y="317"/>
                </a:lnTo>
                <a:lnTo>
                  <a:pt x="552" y="316"/>
                </a:lnTo>
                <a:lnTo>
                  <a:pt x="551" y="316"/>
                </a:lnTo>
                <a:lnTo>
                  <a:pt x="549" y="316"/>
                </a:lnTo>
                <a:lnTo>
                  <a:pt x="551" y="317"/>
                </a:lnTo>
                <a:lnTo>
                  <a:pt x="552" y="319"/>
                </a:lnTo>
                <a:lnTo>
                  <a:pt x="552" y="320"/>
                </a:lnTo>
                <a:lnTo>
                  <a:pt x="554" y="322"/>
                </a:lnTo>
                <a:lnTo>
                  <a:pt x="556" y="322"/>
                </a:lnTo>
                <a:lnTo>
                  <a:pt x="556" y="324"/>
                </a:lnTo>
                <a:lnTo>
                  <a:pt x="557" y="324"/>
                </a:lnTo>
                <a:lnTo>
                  <a:pt x="557" y="327"/>
                </a:lnTo>
                <a:lnTo>
                  <a:pt x="557" y="330"/>
                </a:lnTo>
                <a:lnTo>
                  <a:pt x="554" y="332"/>
                </a:lnTo>
                <a:lnTo>
                  <a:pt x="552" y="333"/>
                </a:lnTo>
                <a:lnTo>
                  <a:pt x="552" y="336"/>
                </a:lnTo>
                <a:lnTo>
                  <a:pt x="552" y="341"/>
                </a:lnTo>
                <a:lnTo>
                  <a:pt x="552" y="343"/>
                </a:lnTo>
                <a:lnTo>
                  <a:pt x="552" y="344"/>
                </a:lnTo>
                <a:lnTo>
                  <a:pt x="552" y="346"/>
                </a:lnTo>
                <a:lnTo>
                  <a:pt x="551" y="346"/>
                </a:lnTo>
                <a:lnTo>
                  <a:pt x="548" y="348"/>
                </a:lnTo>
                <a:lnTo>
                  <a:pt x="546" y="348"/>
                </a:lnTo>
                <a:lnTo>
                  <a:pt x="544" y="348"/>
                </a:lnTo>
                <a:lnTo>
                  <a:pt x="543" y="349"/>
                </a:lnTo>
                <a:lnTo>
                  <a:pt x="541" y="349"/>
                </a:lnTo>
                <a:lnTo>
                  <a:pt x="535" y="356"/>
                </a:lnTo>
                <a:lnTo>
                  <a:pt x="532" y="357"/>
                </a:lnTo>
                <a:lnTo>
                  <a:pt x="530" y="357"/>
                </a:lnTo>
                <a:lnTo>
                  <a:pt x="527" y="357"/>
                </a:lnTo>
                <a:lnTo>
                  <a:pt x="527" y="359"/>
                </a:lnTo>
                <a:lnTo>
                  <a:pt x="528" y="364"/>
                </a:lnTo>
                <a:lnTo>
                  <a:pt x="527" y="368"/>
                </a:lnTo>
                <a:lnTo>
                  <a:pt x="527" y="370"/>
                </a:lnTo>
                <a:lnTo>
                  <a:pt x="527" y="372"/>
                </a:lnTo>
                <a:lnTo>
                  <a:pt x="527" y="373"/>
                </a:lnTo>
                <a:lnTo>
                  <a:pt x="525" y="375"/>
                </a:lnTo>
                <a:lnTo>
                  <a:pt x="524" y="380"/>
                </a:lnTo>
                <a:lnTo>
                  <a:pt x="525" y="383"/>
                </a:lnTo>
                <a:lnTo>
                  <a:pt x="525" y="384"/>
                </a:lnTo>
                <a:lnTo>
                  <a:pt x="527" y="386"/>
                </a:lnTo>
                <a:lnTo>
                  <a:pt x="525" y="399"/>
                </a:lnTo>
                <a:lnTo>
                  <a:pt x="525" y="400"/>
                </a:lnTo>
                <a:lnTo>
                  <a:pt x="525" y="404"/>
                </a:lnTo>
                <a:lnTo>
                  <a:pt x="527" y="408"/>
                </a:lnTo>
                <a:lnTo>
                  <a:pt x="528" y="416"/>
                </a:lnTo>
                <a:lnTo>
                  <a:pt x="533" y="416"/>
                </a:lnTo>
                <a:lnTo>
                  <a:pt x="544" y="416"/>
                </a:lnTo>
                <a:lnTo>
                  <a:pt x="546" y="416"/>
                </a:lnTo>
                <a:lnTo>
                  <a:pt x="548" y="416"/>
                </a:lnTo>
                <a:lnTo>
                  <a:pt x="548" y="418"/>
                </a:lnTo>
                <a:lnTo>
                  <a:pt x="548" y="420"/>
                </a:lnTo>
                <a:lnTo>
                  <a:pt x="548" y="421"/>
                </a:lnTo>
                <a:lnTo>
                  <a:pt x="548" y="423"/>
                </a:lnTo>
                <a:lnTo>
                  <a:pt x="548" y="432"/>
                </a:lnTo>
                <a:lnTo>
                  <a:pt x="548" y="434"/>
                </a:lnTo>
                <a:lnTo>
                  <a:pt x="549" y="434"/>
                </a:lnTo>
                <a:lnTo>
                  <a:pt x="549" y="436"/>
                </a:lnTo>
                <a:lnTo>
                  <a:pt x="549" y="437"/>
                </a:lnTo>
                <a:lnTo>
                  <a:pt x="551" y="437"/>
                </a:lnTo>
                <a:lnTo>
                  <a:pt x="551" y="439"/>
                </a:lnTo>
                <a:lnTo>
                  <a:pt x="551" y="440"/>
                </a:lnTo>
                <a:lnTo>
                  <a:pt x="551" y="442"/>
                </a:lnTo>
                <a:lnTo>
                  <a:pt x="552" y="442"/>
                </a:lnTo>
                <a:lnTo>
                  <a:pt x="552" y="444"/>
                </a:lnTo>
                <a:lnTo>
                  <a:pt x="552" y="445"/>
                </a:lnTo>
                <a:lnTo>
                  <a:pt x="552" y="447"/>
                </a:lnTo>
                <a:lnTo>
                  <a:pt x="552" y="448"/>
                </a:lnTo>
                <a:lnTo>
                  <a:pt x="552" y="450"/>
                </a:lnTo>
                <a:lnTo>
                  <a:pt x="552" y="452"/>
                </a:lnTo>
                <a:lnTo>
                  <a:pt x="554" y="452"/>
                </a:lnTo>
                <a:lnTo>
                  <a:pt x="554" y="453"/>
                </a:lnTo>
                <a:lnTo>
                  <a:pt x="554" y="455"/>
                </a:lnTo>
                <a:lnTo>
                  <a:pt x="554" y="456"/>
                </a:lnTo>
                <a:lnTo>
                  <a:pt x="556" y="456"/>
                </a:lnTo>
                <a:lnTo>
                  <a:pt x="556" y="458"/>
                </a:lnTo>
                <a:lnTo>
                  <a:pt x="556" y="460"/>
                </a:lnTo>
                <a:lnTo>
                  <a:pt x="557" y="460"/>
                </a:lnTo>
                <a:lnTo>
                  <a:pt x="559" y="461"/>
                </a:lnTo>
                <a:lnTo>
                  <a:pt x="560" y="464"/>
                </a:lnTo>
                <a:lnTo>
                  <a:pt x="559" y="466"/>
                </a:lnTo>
                <a:lnTo>
                  <a:pt x="557" y="469"/>
                </a:lnTo>
                <a:lnTo>
                  <a:pt x="557" y="471"/>
                </a:lnTo>
                <a:lnTo>
                  <a:pt x="559" y="474"/>
                </a:lnTo>
                <a:lnTo>
                  <a:pt x="560" y="474"/>
                </a:lnTo>
                <a:lnTo>
                  <a:pt x="560" y="479"/>
                </a:lnTo>
                <a:lnTo>
                  <a:pt x="562" y="480"/>
                </a:lnTo>
                <a:lnTo>
                  <a:pt x="564" y="482"/>
                </a:lnTo>
                <a:lnTo>
                  <a:pt x="565" y="484"/>
                </a:lnTo>
                <a:lnTo>
                  <a:pt x="567" y="485"/>
                </a:lnTo>
                <a:lnTo>
                  <a:pt x="568" y="488"/>
                </a:lnTo>
                <a:lnTo>
                  <a:pt x="570" y="492"/>
                </a:lnTo>
                <a:lnTo>
                  <a:pt x="570" y="496"/>
                </a:lnTo>
                <a:lnTo>
                  <a:pt x="570" y="500"/>
                </a:lnTo>
                <a:lnTo>
                  <a:pt x="572" y="500"/>
                </a:lnTo>
                <a:lnTo>
                  <a:pt x="573" y="501"/>
                </a:lnTo>
                <a:lnTo>
                  <a:pt x="576" y="500"/>
                </a:lnTo>
                <a:lnTo>
                  <a:pt x="580" y="500"/>
                </a:lnTo>
                <a:lnTo>
                  <a:pt x="583" y="501"/>
                </a:lnTo>
                <a:lnTo>
                  <a:pt x="584" y="501"/>
                </a:lnTo>
                <a:lnTo>
                  <a:pt x="588" y="503"/>
                </a:lnTo>
                <a:lnTo>
                  <a:pt x="589" y="503"/>
                </a:lnTo>
                <a:lnTo>
                  <a:pt x="591" y="501"/>
                </a:lnTo>
                <a:lnTo>
                  <a:pt x="592" y="500"/>
                </a:lnTo>
                <a:lnTo>
                  <a:pt x="596" y="498"/>
                </a:lnTo>
                <a:lnTo>
                  <a:pt x="597" y="500"/>
                </a:lnTo>
                <a:lnTo>
                  <a:pt x="600" y="501"/>
                </a:lnTo>
                <a:lnTo>
                  <a:pt x="602" y="504"/>
                </a:lnTo>
                <a:lnTo>
                  <a:pt x="604" y="508"/>
                </a:lnTo>
                <a:lnTo>
                  <a:pt x="605" y="509"/>
                </a:lnTo>
                <a:lnTo>
                  <a:pt x="605" y="511"/>
                </a:lnTo>
                <a:lnTo>
                  <a:pt x="608" y="512"/>
                </a:lnTo>
                <a:lnTo>
                  <a:pt x="610" y="512"/>
                </a:lnTo>
                <a:lnTo>
                  <a:pt x="613" y="512"/>
                </a:lnTo>
                <a:lnTo>
                  <a:pt x="616" y="511"/>
                </a:lnTo>
                <a:lnTo>
                  <a:pt x="618" y="511"/>
                </a:lnTo>
                <a:lnTo>
                  <a:pt x="620" y="509"/>
                </a:lnTo>
                <a:lnTo>
                  <a:pt x="620" y="508"/>
                </a:lnTo>
                <a:lnTo>
                  <a:pt x="623" y="508"/>
                </a:lnTo>
                <a:lnTo>
                  <a:pt x="628" y="514"/>
                </a:lnTo>
                <a:lnTo>
                  <a:pt x="629" y="514"/>
                </a:lnTo>
                <a:lnTo>
                  <a:pt x="631" y="516"/>
                </a:lnTo>
                <a:lnTo>
                  <a:pt x="634" y="520"/>
                </a:lnTo>
                <a:lnTo>
                  <a:pt x="632" y="522"/>
                </a:lnTo>
                <a:lnTo>
                  <a:pt x="632" y="524"/>
                </a:lnTo>
                <a:lnTo>
                  <a:pt x="629" y="525"/>
                </a:lnTo>
                <a:lnTo>
                  <a:pt x="632" y="528"/>
                </a:lnTo>
                <a:lnTo>
                  <a:pt x="634" y="530"/>
                </a:lnTo>
                <a:lnTo>
                  <a:pt x="636" y="530"/>
                </a:lnTo>
                <a:lnTo>
                  <a:pt x="637" y="528"/>
                </a:lnTo>
                <a:lnTo>
                  <a:pt x="639" y="530"/>
                </a:lnTo>
                <a:lnTo>
                  <a:pt x="644" y="528"/>
                </a:lnTo>
                <a:lnTo>
                  <a:pt x="647" y="530"/>
                </a:lnTo>
                <a:lnTo>
                  <a:pt x="648" y="532"/>
                </a:lnTo>
                <a:lnTo>
                  <a:pt x="647" y="535"/>
                </a:lnTo>
                <a:lnTo>
                  <a:pt x="648" y="538"/>
                </a:lnTo>
                <a:lnTo>
                  <a:pt x="647" y="541"/>
                </a:lnTo>
                <a:lnTo>
                  <a:pt x="644" y="543"/>
                </a:lnTo>
                <a:lnTo>
                  <a:pt x="642" y="548"/>
                </a:lnTo>
                <a:lnTo>
                  <a:pt x="637" y="552"/>
                </a:lnTo>
                <a:lnTo>
                  <a:pt x="632" y="554"/>
                </a:lnTo>
                <a:lnTo>
                  <a:pt x="629" y="557"/>
                </a:lnTo>
                <a:lnTo>
                  <a:pt x="629" y="560"/>
                </a:lnTo>
                <a:lnTo>
                  <a:pt x="626" y="564"/>
                </a:lnTo>
                <a:lnTo>
                  <a:pt x="626" y="565"/>
                </a:lnTo>
                <a:lnTo>
                  <a:pt x="629" y="568"/>
                </a:lnTo>
                <a:lnTo>
                  <a:pt x="632" y="570"/>
                </a:lnTo>
                <a:lnTo>
                  <a:pt x="632" y="572"/>
                </a:lnTo>
                <a:lnTo>
                  <a:pt x="634" y="573"/>
                </a:lnTo>
                <a:lnTo>
                  <a:pt x="637" y="573"/>
                </a:lnTo>
                <a:lnTo>
                  <a:pt x="639" y="575"/>
                </a:lnTo>
                <a:lnTo>
                  <a:pt x="640" y="578"/>
                </a:lnTo>
                <a:lnTo>
                  <a:pt x="640" y="583"/>
                </a:lnTo>
                <a:lnTo>
                  <a:pt x="640" y="586"/>
                </a:lnTo>
                <a:lnTo>
                  <a:pt x="644" y="589"/>
                </a:lnTo>
                <a:lnTo>
                  <a:pt x="644" y="592"/>
                </a:lnTo>
                <a:lnTo>
                  <a:pt x="644" y="594"/>
                </a:lnTo>
                <a:lnTo>
                  <a:pt x="701" y="594"/>
                </a:lnTo>
                <a:lnTo>
                  <a:pt x="764" y="596"/>
                </a:lnTo>
                <a:lnTo>
                  <a:pt x="759" y="600"/>
                </a:lnTo>
                <a:lnTo>
                  <a:pt x="757" y="605"/>
                </a:lnTo>
                <a:lnTo>
                  <a:pt x="754" y="607"/>
                </a:lnTo>
                <a:lnTo>
                  <a:pt x="749" y="605"/>
                </a:lnTo>
                <a:lnTo>
                  <a:pt x="744" y="605"/>
                </a:lnTo>
                <a:lnTo>
                  <a:pt x="741" y="605"/>
                </a:lnTo>
                <a:lnTo>
                  <a:pt x="738" y="607"/>
                </a:lnTo>
                <a:lnTo>
                  <a:pt x="736" y="608"/>
                </a:lnTo>
                <a:lnTo>
                  <a:pt x="735" y="612"/>
                </a:lnTo>
                <a:lnTo>
                  <a:pt x="735" y="615"/>
                </a:lnTo>
                <a:lnTo>
                  <a:pt x="736" y="621"/>
                </a:lnTo>
                <a:lnTo>
                  <a:pt x="738" y="629"/>
                </a:lnTo>
                <a:lnTo>
                  <a:pt x="738" y="636"/>
                </a:lnTo>
                <a:lnTo>
                  <a:pt x="738" y="642"/>
                </a:lnTo>
                <a:lnTo>
                  <a:pt x="736" y="644"/>
                </a:lnTo>
                <a:lnTo>
                  <a:pt x="735" y="644"/>
                </a:lnTo>
                <a:lnTo>
                  <a:pt x="727" y="644"/>
                </a:lnTo>
                <a:lnTo>
                  <a:pt x="725" y="645"/>
                </a:lnTo>
                <a:lnTo>
                  <a:pt x="725" y="647"/>
                </a:lnTo>
                <a:lnTo>
                  <a:pt x="725" y="652"/>
                </a:lnTo>
                <a:lnTo>
                  <a:pt x="724" y="666"/>
                </a:lnTo>
                <a:lnTo>
                  <a:pt x="724" y="669"/>
                </a:lnTo>
                <a:lnTo>
                  <a:pt x="724" y="672"/>
                </a:lnTo>
                <a:lnTo>
                  <a:pt x="722" y="677"/>
                </a:lnTo>
                <a:lnTo>
                  <a:pt x="720" y="680"/>
                </a:lnTo>
                <a:lnTo>
                  <a:pt x="719" y="682"/>
                </a:lnTo>
                <a:lnTo>
                  <a:pt x="716" y="685"/>
                </a:lnTo>
                <a:lnTo>
                  <a:pt x="712" y="687"/>
                </a:lnTo>
                <a:lnTo>
                  <a:pt x="709" y="690"/>
                </a:lnTo>
                <a:lnTo>
                  <a:pt x="711" y="692"/>
                </a:lnTo>
                <a:lnTo>
                  <a:pt x="716" y="696"/>
                </a:lnTo>
                <a:lnTo>
                  <a:pt x="717" y="700"/>
                </a:lnTo>
                <a:lnTo>
                  <a:pt x="716" y="701"/>
                </a:lnTo>
                <a:lnTo>
                  <a:pt x="714" y="703"/>
                </a:lnTo>
                <a:lnTo>
                  <a:pt x="714" y="706"/>
                </a:lnTo>
                <a:lnTo>
                  <a:pt x="712" y="708"/>
                </a:lnTo>
                <a:lnTo>
                  <a:pt x="711" y="709"/>
                </a:lnTo>
                <a:lnTo>
                  <a:pt x="708" y="711"/>
                </a:lnTo>
                <a:lnTo>
                  <a:pt x="708" y="712"/>
                </a:lnTo>
                <a:lnTo>
                  <a:pt x="708" y="714"/>
                </a:lnTo>
                <a:lnTo>
                  <a:pt x="704" y="716"/>
                </a:lnTo>
                <a:lnTo>
                  <a:pt x="703" y="717"/>
                </a:lnTo>
                <a:lnTo>
                  <a:pt x="703" y="719"/>
                </a:lnTo>
                <a:lnTo>
                  <a:pt x="703" y="720"/>
                </a:lnTo>
                <a:lnTo>
                  <a:pt x="704" y="722"/>
                </a:lnTo>
                <a:lnTo>
                  <a:pt x="704" y="724"/>
                </a:lnTo>
                <a:lnTo>
                  <a:pt x="703" y="728"/>
                </a:lnTo>
                <a:lnTo>
                  <a:pt x="703" y="730"/>
                </a:lnTo>
                <a:lnTo>
                  <a:pt x="704" y="732"/>
                </a:lnTo>
                <a:lnTo>
                  <a:pt x="704" y="733"/>
                </a:lnTo>
                <a:lnTo>
                  <a:pt x="704" y="735"/>
                </a:lnTo>
                <a:lnTo>
                  <a:pt x="706" y="735"/>
                </a:lnTo>
                <a:lnTo>
                  <a:pt x="708" y="735"/>
                </a:lnTo>
                <a:lnTo>
                  <a:pt x="711" y="733"/>
                </a:lnTo>
                <a:lnTo>
                  <a:pt x="714" y="733"/>
                </a:lnTo>
                <a:lnTo>
                  <a:pt x="716" y="735"/>
                </a:lnTo>
                <a:lnTo>
                  <a:pt x="717" y="736"/>
                </a:lnTo>
                <a:lnTo>
                  <a:pt x="719" y="738"/>
                </a:lnTo>
                <a:lnTo>
                  <a:pt x="719" y="741"/>
                </a:lnTo>
                <a:lnTo>
                  <a:pt x="717" y="743"/>
                </a:lnTo>
                <a:lnTo>
                  <a:pt x="716" y="744"/>
                </a:lnTo>
                <a:lnTo>
                  <a:pt x="716" y="746"/>
                </a:lnTo>
                <a:lnTo>
                  <a:pt x="716" y="748"/>
                </a:lnTo>
                <a:lnTo>
                  <a:pt x="716" y="749"/>
                </a:lnTo>
                <a:lnTo>
                  <a:pt x="716" y="752"/>
                </a:lnTo>
                <a:lnTo>
                  <a:pt x="724" y="760"/>
                </a:lnTo>
                <a:lnTo>
                  <a:pt x="724" y="762"/>
                </a:lnTo>
                <a:lnTo>
                  <a:pt x="727" y="762"/>
                </a:lnTo>
                <a:lnTo>
                  <a:pt x="727" y="765"/>
                </a:lnTo>
                <a:lnTo>
                  <a:pt x="727" y="767"/>
                </a:lnTo>
                <a:lnTo>
                  <a:pt x="725" y="768"/>
                </a:lnTo>
                <a:lnTo>
                  <a:pt x="724" y="770"/>
                </a:lnTo>
                <a:lnTo>
                  <a:pt x="725" y="772"/>
                </a:lnTo>
                <a:lnTo>
                  <a:pt x="722" y="773"/>
                </a:lnTo>
                <a:lnTo>
                  <a:pt x="720" y="776"/>
                </a:lnTo>
                <a:lnTo>
                  <a:pt x="719" y="776"/>
                </a:lnTo>
                <a:lnTo>
                  <a:pt x="714" y="780"/>
                </a:lnTo>
                <a:lnTo>
                  <a:pt x="711" y="781"/>
                </a:lnTo>
                <a:lnTo>
                  <a:pt x="709" y="783"/>
                </a:lnTo>
                <a:lnTo>
                  <a:pt x="708" y="783"/>
                </a:lnTo>
                <a:lnTo>
                  <a:pt x="706" y="781"/>
                </a:lnTo>
                <a:lnTo>
                  <a:pt x="704" y="780"/>
                </a:lnTo>
                <a:lnTo>
                  <a:pt x="701" y="780"/>
                </a:lnTo>
                <a:lnTo>
                  <a:pt x="701" y="778"/>
                </a:lnTo>
                <a:lnTo>
                  <a:pt x="698" y="778"/>
                </a:lnTo>
                <a:lnTo>
                  <a:pt x="696" y="775"/>
                </a:lnTo>
                <a:lnTo>
                  <a:pt x="695" y="773"/>
                </a:lnTo>
                <a:lnTo>
                  <a:pt x="690" y="775"/>
                </a:lnTo>
                <a:lnTo>
                  <a:pt x="688" y="778"/>
                </a:lnTo>
                <a:lnTo>
                  <a:pt x="688" y="780"/>
                </a:lnTo>
                <a:lnTo>
                  <a:pt x="685" y="781"/>
                </a:lnTo>
                <a:lnTo>
                  <a:pt x="685" y="784"/>
                </a:lnTo>
                <a:lnTo>
                  <a:pt x="688" y="786"/>
                </a:lnTo>
                <a:lnTo>
                  <a:pt x="687" y="789"/>
                </a:lnTo>
                <a:lnTo>
                  <a:pt x="685" y="792"/>
                </a:lnTo>
                <a:lnTo>
                  <a:pt x="682" y="796"/>
                </a:lnTo>
                <a:lnTo>
                  <a:pt x="680" y="797"/>
                </a:lnTo>
                <a:lnTo>
                  <a:pt x="679" y="800"/>
                </a:lnTo>
                <a:lnTo>
                  <a:pt x="679" y="804"/>
                </a:lnTo>
                <a:lnTo>
                  <a:pt x="679" y="805"/>
                </a:lnTo>
                <a:lnTo>
                  <a:pt x="679" y="807"/>
                </a:lnTo>
                <a:lnTo>
                  <a:pt x="677" y="807"/>
                </a:lnTo>
                <a:lnTo>
                  <a:pt x="674" y="808"/>
                </a:lnTo>
                <a:lnTo>
                  <a:pt x="671" y="810"/>
                </a:lnTo>
                <a:lnTo>
                  <a:pt x="669" y="810"/>
                </a:lnTo>
                <a:lnTo>
                  <a:pt x="671" y="813"/>
                </a:lnTo>
                <a:lnTo>
                  <a:pt x="671" y="816"/>
                </a:lnTo>
                <a:lnTo>
                  <a:pt x="672" y="818"/>
                </a:lnTo>
                <a:lnTo>
                  <a:pt x="672" y="821"/>
                </a:lnTo>
                <a:lnTo>
                  <a:pt x="672" y="824"/>
                </a:lnTo>
                <a:lnTo>
                  <a:pt x="674" y="829"/>
                </a:lnTo>
                <a:lnTo>
                  <a:pt x="674" y="831"/>
                </a:lnTo>
                <a:lnTo>
                  <a:pt x="672" y="836"/>
                </a:lnTo>
                <a:lnTo>
                  <a:pt x="671" y="836"/>
                </a:lnTo>
                <a:lnTo>
                  <a:pt x="669" y="836"/>
                </a:lnTo>
                <a:lnTo>
                  <a:pt x="666" y="834"/>
                </a:lnTo>
                <a:lnTo>
                  <a:pt x="666" y="832"/>
                </a:lnTo>
                <a:lnTo>
                  <a:pt x="663" y="834"/>
                </a:lnTo>
                <a:lnTo>
                  <a:pt x="661" y="834"/>
                </a:lnTo>
                <a:lnTo>
                  <a:pt x="661" y="836"/>
                </a:lnTo>
                <a:lnTo>
                  <a:pt x="663" y="837"/>
                </a:lnTo>
                <a:lnTo>
                  <a:pt x="661" y="840"/>
                </a:lnTo>
                <a:lnTo>
                  <a:pt x="658" y="842"/>
                </a:lnTo>
                <a:lnTo>
                  <a:pt x="656" y="844"/>
                </a:lnTo>
                <a:lnTo>
                  <a:pt x="655" y="847"/>
                </a:lnTo>
                <a:lnTo>
                  <a:pt x="650" y="847"/>
                </a:lnTo>
                <a:lnTo>
                  <a:pt x="647" y="844"/>
                </a:lnTo>
                <a:lnTo>
                  <a:pt x="642" y="839"/>
                </a:lnTo>
                <a:lnTo>
                  <a:pt x="639" y="837"/>
                </a:lnTo>
                <a:lnTo>
                  <a:pt x="637" y="837"/>
                </a:lnTo>
                <a:lnTo>
                  <a:pt x="634" y="839"/>
                </a:lnTo>
                <a:lnTo>
                  <a:pt x="632" y="839"/>
                </a:lnTo>
                <a:lnTo>
                  <a:pt x="631" y="839"/>
                </a:lnTo>
                <a:lnTo>
                  <a:pt x="629" y="839"/>
                </a:lnTo>
                <a:lnTo>
                  <a:pt x="628" y="839"/>
                </a:lnTo>
                <a:lnTo>
                  <a:pt x="621" y="839"/>
                </a:lnTo>
                <a:lnTo>
                  <a:pt x="620" y="837"/>
                </a:lnTo>
                <a:lnTo>
                  <a:pt x="620" y="836"/>
                </a:lnTo>
                <a:lnTo>
                  <a:pt x="618" y="834"/>
                </a:lnTo>
                <a:lnTo>
                  <a:pt x="616" y="834"/>
                </a:lnTo>
                <a:lnTo>
                  <a:pt x="613" y="837"/>
                </a:lnTo>
                <a:lnTo>
                  <a:pt x="612" y="837"/>
                </a:lnTo>
                <a:lnTo>
                  <a:pt x="607" y="836"/>
                </a:lnTo>
                <a:lnTo>
                  <a:pt x="605" y="836"/>
                </a:lnTo>
                <a:lnTo>
                  <a:pt x="604" y="837"/>
                </a:lnTo>
                <a:lnTo>
                  <a:pt x="602" y="839"/>
                </a:lnTo>
                <a:lnTo>
                  <a:pt x="600" y="837"/>
                </a:lnTo>
                <a:lnTo>
                  <a:pt x="600" y="836"/>
                </a:lnTo>
                <a:lnTo>
                  <a:pt x="599" y="836"/>
                </a:lnTo>
                <a:lnTo>
                  <a:pt x="597" y="834"/>
                </a:lnTo>
                <a:lnTo>
                  <a:pt x="596" y="829"/>
                </a:lnTo>
                <a:lnTo>
                  <a:pt x="596" y="828"/>
                </a:lnTo>
                <a:lnTo>
                  <a:pt x="594" y="826"/>
                </a:lnTo>
                <a:lnTo>
                  <a:pt x="589" y="828"/>
                </a:lnTo>
                <a:lnTo>
                  <a:pt x="586" y="828"/>
                </a:lnTo>
                <a:lnTo>
                  <a:pt x="584" y="828"/>
                </a:lnTo>
                <a:lnTo>
                  <a:pt x="581" y="824"/>
                </a:lnTo>
                <a:lnTo>
                  <a:pt x="578" y="824"/>
                </a:lnTo>
                <a:lnTo>
                  <a:pt x="578" y="826"/>
                </a:lnTo>
                <a:lnTo>
                  <a:pt x="578" y="829"/>
                </a:lnTo>
                <a:lnTo>
                  <a:pt x="576" y="831"/>
                </a:lnTo>
                <a:lnTo>
                  <a:pt x="575" y="834"/>
                </a:lnTo>
                <a:lnTo>
                  <a:pt x="573" y="836"/>
                </a:lnTo>
                <a:lnTo>
                  <a:pt x="572" y="840"/>
                </a:lnTo>
                <a:lnTo>
                  <a:pt x="568" y="844"/>
                </a:lnTo>
                <a:lnTo>
                  <a:pt x="565" y="847"/>
                </a:lnTo>
                <a:lnTo>
                  <a:pt x="564" y="850"/>
                </a:lnTo>
                <a:lnTo>
                  <a:pt x="562" y="852"/>
                </a:lnTo>
                <a:lnTo>
                  <a:pt x="556" y="855"/>
                </a:lnTo>
                <a:lnTo>
                  <a:pt x="554" y="855"/>
                </a:lnTo>
                <a:lnTo>
                  <a:pt x="552" y="855"/>
                </a:lnTo>
                <a:lnTo>
                  <a:pt x="549" y="853"/>
                </a:lnTo>
                <a:lnTo>
                  <a:pt x="548" y="853"/>
                </a:lnTo>
                <a:lnTo>
                  <a:pt x="546" y="855"/>
                </a:lnTo>
                <a:lnTo>
                  <a:pt x="546" y="856"/>
                </a:lnTo>
                <a:lnTo>
                  <a:pt x="546" y="858"/>
                </a:lnTo>
                <a:lnTo>
                  <a:pt x="546" y="860"/>
                </a:lnTo>
                <a:lnTo>
                  <a:pt x="544" y="860"/>
                </a:lnTo>
                <a:lnTo>
                  <a:pt x="540" y="860"/>
                </a:lnTo>
                <a:lnTo>
                  <a:pt x="536" y="858"/>
                </a:lnTo>
                <a:lnTo>
                  <a:pt x="533" y="856"/>
                </a:lnTo>
                <a:lnTo>
                  <a:pt x="532" y="856"/>
                </a:lnTo>
                <a:lnTo>
                  <a:pt x="533" y="855"/>
                </a:lnTo>
                <a:lnTo>
                  <a:pt x="533" y="853"/>
                </a:lnTo>
                <a:lnTo>
                  <a:pt x="535" y="853"/>
                </a:lnTo>
                <a:lnTo>
                  <a:pt x="530" y="844"/>
                </a:lnTo>
                <a:lnTo>
                  <a:pt x="530" y="842"/>
                </a:lnTo>
                <a:lnTo>
                  <a:pt x="525" y="842"/>
                </a:lnTo>
                <a:lnTo>
                  <a:pt x="524" y="842"/>
                </a:lnTo>
                <a:lnTo>
                  <a:pt x="520" y="840"/>
                </a:lnTo>
                <a:lnTo>
                  <a:pt x="519" y="839"/>
                </a:lnTo>
                <a:lnTo>
                  <a:pt x="516" y="836"/>
                </a:lnTo>
                <a:lnTo>
                  <a:pt x="516" y="834"/>
                </a:lnTo>
                <a:lnTo>
                  <a:pt x="514" y="832"/>
                </a:lnTo>
                <a:lnTo>
                  <a:pt x="512" y="831"/>
                </a:lnTo>
                <a:lnTo>
                  <a:pt x="511" y="829"/>
                </a:lnTo>
                <a:lnTo>
                  <a:pt x="509" y="828"/>
                </a:lnTo>
                <a:lnTo>
                  <a:pt x="508" y="828"/>
                </a:lnTo>
                <a:lnTo>
                  <a:pt x="506" y="829"/>
                </a:lnTo>
                <a:lnTo>
                  <a:pt x="506" y="831"/>
                </a:lnTo>
                <a:lnTo>
                  <a:pt x="506" y="834"/>
                </a:lnTo>
                <a:lnTo>
                  <a:pt x="506" y="836"/>
                </a:lnTo>
                <a:lnTo>
                  <a:pt x="504" y="839"/>
                </a:lnTo>
                <a:lnTo>
                  <a:pt x="503" y="842"/>
                </a:lnTo>
                <a:lnTo>
                  <a:pt x="501" y="845"/>
                </a:lnTo>
                <a:lnTo>
                  <a:pt x="501" y="847"/>
                </a:lnTo>
                <a:lnTo>
                  <a:pt x="503" y="850"/>
                </a:lnTo>
                <a:lnTo>
                  <a:pt x="504" y="850"/>
                </a:lnTo>
                <a:lnTo>
                  <a:pt x="506" y="853"/>
                </a:lnTo>
                <a:lnTo>
                  <a:pt x="508" y="856"/>
                </a:lnTo>
                <a:lnTo>
                  <a:pt x="509" y="858"/>
                </a:lnTo>
                <a:lnTo>
                  <a:pt x="508" y="861"/>
                </a:lnTo>
                <a:lnTo>
                  <a:pt x="506" y="866"/>
                </a:lnTo>
                <a:lnTo>
                  <a:pt x="504" y="868"/>
                </a:lnTo>
                <a:lnTo>
                  <a:pt x="506" y="869"/>
                </a:lnTo>
                <a:lnTo>
                  <a:pt x="506" y="872"/>
                </a:lnTo>
                <a:lnTo>
                  <a:pt x="504" y="874"/>
                </a:lnTo>
                <a:lnTo>
                  <a:pt x="503" y="877"/>
                </a:lnTo>
                <a:lnTo>
                  <a:pt x="501" y="880"/>
                </a:lnTo>
                <a:lnTo>
                  <a:pt x="503" y="882"/>
                </a:lnTo>
                <a:lnTo>
                  <a:pt x="503" y="885"/>
                </a:lnTo>
                <a:lnTo>
                  <a:pt x="501" y="887"/>
                </a:lnTo>
                <a:lnTo>
                  <a:pt x="498" y="890"/>
                </a:lnTo>
                <a:lnTo>
                  <a:pt x="496" y="892"/>
                </a:lnTo>
                <a:lnTo>
                  <a:pt x="495" y="892"/>
                </a:lnTo>
                <a:lnTo>
                  <a:pt x="495" y="893"/>
                </a:lnTo>
                <a:lnTo>
                  <a:pt x="495" y="896"/>
                </a:lnTo>
                <a:lnTo>
                  <a:pt x="495" y="898"/>
                </a:lnTo>
                <a:lnTo>
                  <a:pt x="495" y="900"/>
                </a:lnTo>
                <a:lnTo>
                  <a:pt x="493" y="900"/>
                </a:lnTo>
                <a:lnTo>
                  <a:pt x="492" y="901"/>
                </a:lnTo>
                <a:lnTo>
                  <a:pt x="492" y="906"/>
                </a:lnTo>
                <a:lnTo>
                  <a:pt x="490" y="906"/>
                </a:lnTo>
                <a:lnTo>
                  <a:pt x="487" y="906"/>
                </a:lnTo>
                <a:lnTo>
                  <a:pt x="482" y="908"/>
                </a:lnTo>
                <a:lnTo>
                  <a:pt x="479" y="908"/>
                </a:lnTo>
                <a:lnTo>
                  <a:pt x="477" y="908"/>
                </a:lnTo>
                <a:lnTo>
                  <a:pt x="476" y="903"/>
                </a:lnTo>
                <a:lnTo>
                  <a:pt x="472" y="900"/>
                </a:lnTo>
                <a:lnTo>
                  <a:pt x="469" y="896"/>
                </a:lnTo>
                <a:lnTo>
                  <a:pt x="468" y="896"/>
                </a:lnTo>
                <a:lnTo>
                  <a:pt x="466" y="896"/>
                </a:lnTo>
                <a:lnTo>
                  <a:pt x="464" y="900"/>
                </a:lnTo>
                <a:lnTo>
                  <a:pt x="463" y="901"/>
                </a:lnTo>
                <a:lnTo>
                  <a:pt x="463" y="904"/>
                </a:lnTo>
                <a:lnTo>
                  <a:pt x="461" y="904"/>
                </a:lnTo>
                <a:lnTo>
                  <a:pt x="458" y="903"/>
                </a:lnTo>
                <a:lnTo>
                  <a:pt x="456" y="903"/>
                </a:lnTo>
                <a:lnTo>
                  <a:pt x="455" y="904"/>
                </a:lnTo>
                <a:lnTo>
                  <a:pt x="455" y="906"/>
                </a:lnTo>
                <a:lnTo>
                  <a:pt x="452" y="911"/>
                </a:lnTo>
                <a:lnTo>
                  <a:pt x="447" y="917"/>
                </a:lnTo>
                <a:lnTo>
                  <a:pt x="447" y="924"/>
                </a:lnTo>
                <a:lnTo>
                  <a:pt x="447" y="925"/>
                </a:lnTo>
                <a:lnTo>
                  <a:pt x="447" y="928"/>
                </a:lnTo>
                <a:lnTo>
                  <a:pt x="447" y="932"/>
                </a:lnTo>
                <a:lnTo>
                  <a:pt x="445" y="933"/>
                </a:lnTo>
                <a:lnTo>
                  <a:pt x="444" y="933"/>
                </a:lnTo>
                <a:lnTo>
                  <a:pt x="439" y="935"/>
                </a:lnTo>
                <a:lnTo>
                  <a:pt x="437" y="935"/>
                </a:lnTo>
                <a:lnTo>
                  <a:pt x="436" y="933"/>
                </a:lnTo>
                <a:lnTo>
                  <a:pt x="432" y="933"/>
                </a:lnTo>
                <a:lnTo>
                  <a:pt x="431" y="933"/>
                </a:lnTo>
                <a:lnTo>
                  <a:pt x="429" y="932"/>
                </a:lnTo>
                <a:lnTo>
                  <a:pt x="426" y="933"/>
                </a:lnTo>
                <a:lnTo>
                  <a:pt x="421" y="935"/>
                </a:lnTo>
                <a:lnTo>
                  <a:pt x="418" y="938"/>
                </a:lnTo>
                <a:lnTo>
                  <a:pt x="415" y="936"/>
                </a:lnTo>
                <a:lnTo>
                  <a:pt x="410" y="936"/>
                </a:lnTo>
                <a:lnTo>
                  <a:pt x="408" y="936"/>
                </a:lnTo>
                <a:lnTo>
                  <a:pt x="405" y="938"/>
                </a:lnTo>
                <a:lnTo>
                  <a:pt x="400" y="940"/>
                </a:lnTo>
                <a:lnTo>
                  <a:pt x="399" y="940"/>
                </a:lnTo>
                <a:lnTo>
                  <a:pt x="397" y="940"/>
                </a:lnTo>
                <a:lnTo>
                  <a:pt x="397" y="941"/>
                </a:lnTo>
                <a:lnTo>
                  <a:pt x="397" y="943"/>
                </a:lnTo>
                <a:lnTo>
                  <a:pt x="394" y="943"/>
                </a:lnTo>
                <a:lnTo>
                  <a:pt x="392" y="943"/>
                </a:lnTo>
                <a:lnTo>
                  <a:pt x="391" y="943"/>
                </a:lnTo>
                <a:lnTo>
                  <a:pt x="388" y="944"/>
                </a:lnTo>
                <a:lnTo>
                  <a:pt x="386" y="946"/>
                </a:lnTo>
                <a:lnTo>
                  <a:pt x="383" y="948"/>
                </a:lnTo>
                <a:lnTo>
                  <a:pt x="380" y="949"/>
                </a:lnTo>
                <a:lnTo>
                  <a:pt x="376" y="949"/>
                </a:lnTo>
                <a:lnTo>
                  <a:pt x="373" y="949"/>
                </a:lnTo>
                <a:lnTo>
                  <a:pt x="372" y="949"/>
                </a:lnTo>
                <a:lnTo>
                  <a:pt x="368" y="952"/>
                </a:lnTo>
                <a:lnTo>
                  <a:pt x="367" y="949"/>
                </a:lnTo>
                <a:lnTo>
                  <a:pt x="365" y="946"/>
                </a:lnTo>
                <a:lnTo>
                  <a:pt x="360" y="943"/>
                </a:lnTo>
                <a:lnTo>
                  <a:pt x="359" y="941"/>
                </a:lnTo>
                <a:lnTo>
                  <a:pt x="356" y="943"/>
                </a:lnTo>
                <a:lnTo>
                  <a:pt x="354" y="946"/>
                </a:lnTo>
                <a:lnTo>
                  <a:pt x="351" y="946"/>
                </a:lnTo>
                <a:lnTo>
                  <a:pt x="349" y="944"/>
                </a:lnTo>
                <a:lnTo>
                  <a:pt x="348" y="946"/>
                </a:lnTo>
                <a:lnTo>
                  <a:pt x="344" y="946"/>
                </a:lnTo>
                <a:lnTo>
                  <a:pt x="341" y="944"/>
                </a:lnTo>
                <a:lnTo>
                  <a:pt x="338" y="946"/>
                </a:lnTo>
                <a:lnTo>
                  <a:pt x="336" y="946"/>
                </a:lnTo>
                <a:lnTo>
                  <a:pt x="335" y="946"/>
                </a:lnTo>
                <a:lnTo>
                  <a:pt x="333" y="946"/>
                </a:lnTo>
                <a:lnTo>
                  <a:pt x="330" y="943"/>
                </a:lnTo>
                <a:lnTo>
                  <a:pt x="328" y="943"/>
                </a:lnTo>
                <a:lnTo>
                  <a:pt x="327" y="944"/>
                </a:lnTo>
                <a:lnTo>
                  <a:pt x="325" y="944"/>
                </a:lnTo>
                <a:lnTo>
                  <a:pt x="325" y="943"/>
                </a:lnTo>
                <a:lnTo>
                  <a:pt x="324" y="941"/>
                </a:lnTo>
                <a:lnTo>
                  <a:pt x="322" y="941"/>
                </a:lnTo>
                <a:lnTo>
                  <a:pt x="320" y="941"/>
                </a:lnTo>
                <a:lnTo>
                  <a:pt x="319" y="940"/>
                </a:lnTo>
                <a:lnTo>
                  <a:pt x="317" y="938"/>
                </a:lnTo>
                <a:lnTo>
                  <a:pt x="316" y="938"/>
                </a:lnTo>
                <a:lnTo>
                  <a:pt x="312" y="938"/>
                </a:lnTo>
                <a:lnTo>
                  <a:pt x="303" y="938"/>
                </a:lnTo>
                <a:lnTo>
                  <a:pt x="301" y="940"/>
                </a:lnTo>
                <a:lnTo>
                  <a:pt x="300" y="940"/>
                </a:lnTo>
                <a:lnTo>
                  <a:pt x="300" y="944"/>
                </a:lnTo>
                <a:lnTo>
                  <a:pt x="300" y="946"/>
                </a:lnTo>
                <a:lnTo>
                  <a:pt x="300" y="948"/>
                </a:lnTo>
                <a:lnTo>
                  <a:pt x="300" y="949"/>
                </a:lnTo>
                <a:lnTo>
                  <a:pt x="292" y="949"/>
                </a:lnTo>
                <a:lnTo>
                  <a:pt x="288" y="951"/>
                </a:lnTo>
                <a:lnTo>
                  <a:pt x="290" y="952"/>
                </a:lnTo>
                <a:lnTo>
                  <a:pt x="288" y="956"/>
                </a:lnTo>
                <a:lnTo>
                  <a:pt x="287" y="956"/>
                </a:lnTo>
                <a:lnTo>
                  <a:pt x="285" y="957"/>
                </a:lnTo>
                <a:lnTo>
                  <a:pt x="284" y="957"/>
                </a:lnTo>
                <a:lnTo>
                  <a:pt x="282" y="957"/>
                </a:lnTo>
                <a:lnTo>
                  <a:pt x="280" y="957"/>
                </a:lnTo>
                <a:lnTo>
                  <a:pt x="279" y="956"/>
                </a:lnTo>
                <a:lnTo>
                  <a:pt x="279" y="952"/>
                </a:lnTo>
                <a:lnTo>
                  <a:pt x="277" y="952"/>
                </a:lnTo>
                <a:lnTo>
                  <a:pt x="271" y="952"/>
                </a:lnTo>
                <a:lnTo>
                  <a:pt x="269" y="952"/>
                </a:lnTo>
                <a:lnTo>
                  <a:pt x="268" y="952"/>
                </a:lnTo>
                <a:lnTo>
                  <a:pt x="266" y="954"/>
                </a:lnTo>
                <a:lnTo>
                  <a:pt x="266" y="956"/>
                </a:lnTo>
                <a:lnTo>
                  <a:pt x="260" y="954"/>
                </a:lnTo>
                <a:lnTo>
                  <a:pt x="256" y="954"/>
                </a:lnTo>
                <a:lnTo>
                  <a:pt x="252" y="956"/>
                </a:lnTo>
                <a:lnTo>
                  <a:pt x="247" y="957"/>
                </a:lnTo>
                <a:lnTo>
                  <a:pt x="245" y="959"/>
                </a:lnTo>
                <a:lnTo>
                  <a:pt x="245" y="957"/>
                </a:lnTo>
                <a:lnTo>
                  <a:pt x="244" y="956"/>
                </a:lnTo>
                <a:lnTo>
                  <a:pt x="221" y="956"/>
                </a:lnTo>
                <a:lnTo>
                  <a:pt x="223" y="968"/>
                </a:lnTo>
                <a:lnTo>
                  <a:pt x="218" y="968"/>
                </a:lnTo>
                <a:lnTo>
                  <a:pt x="216" y="967"/>
                </a:lnTo>
                <a:lnTo>
                  <a:pt x="215" y="967"/>
                </a:lnTo>
                <a:lnTo>
                  <a:pt x="213" y="968"/>
                </a:lnTo>
                <a:lnTo>
                  <a:pt x="212" y="968"/>
                </a:lnTo>
                <a:lnTo>
                  <a:pt x="210" y="968"/>
                </a:lnTo>
                <a:lnTo>
                  <a:pt x="208" y="967"/>
                </a:lnTo>
                <a:lnTo>
                  <a:pt x="208" y="965"/>
                </a:lnTo>
                <a:lnTo>
                  <a:pt x="207" y="965"/>
                </a:lnTo>
                <a:lnTo>
                  <a:pt x="207" y="964"/>
                </a:lnTo>
                <a:lnTo>
                  <a:pt x="208" y="964"/>
                </a:lnTo>
                <a:lnTo>
                  <a:pt x="207" y="964"/>
                </a:lnTo>
                <a:lnTo>
                  <a:pt x="208" y="964"/>
                </a:lnTo>
                <a:lnTo>
                  <a:pt x="210" y="964"/>
                </a:lnTo>
                <a:lnTo>
                  <a:pt x="210" y="962"/>
                </a:lnTo>
                <a:lnTo>
                  <a:pt x="208" y="962"/>
                </a:lnTo>
                <a:lnTo>
                  <a:pt x="210" y="962"/>
                </a:lnTo>
                <a:lnTo>
                  <a:pt x="208" y="962"/>
                </a:lnTo>
                <a:lnTo>
                  <a:pt x="208" y="960"/>
                </a:lnTo>
                <a:lnTo>
                  <a:pt x="210" y="960"/>
                </a:lnTo>
                <a:lnTo>
                  <a:pt x="210" y="962"/>
                </a:lnTo>
                <a:lnTo>
                  <a:pt x="212" y="962"/>
                </a:lnTo>
                <a:lnTo>
                  <a:pt x="212" y="960"/>
                </a:lnTo>
                <a:lnTo>
                  <a:pt x="212" y="959"/>
                </a:lnTo>
                <a:lnTo>
                  <a:pt x="212" y="957"/>
                </a:lnTo>
                <a:lnTo>
                  <a:pt x="210" y="957"/>
                </a:lnTo>
                <a:lnTo>
                  <a:pt x="210" y="956"/>
                </a:lnTo>
                <a:lnTo>
                  <a:pt x="208" y="956"/>
                </a:lnTo>
                <a:lnTo>
                  <a:pt x="208" y="954"/>
                </a:lnTo>
                <a:lnTo>
                  <a:pt x="210" y="954"/>
                </a:lnTo>
                <a:lnTo>
                  <a:pt x="208" y="954"/>
                </a:lnTo>
                <a:lnTo>
                  <a:pt x="208" y="952"/>
                </a:lnTo>
                <a:lnTo>
                  <a:pt x="207" y="952"/>
                </a:lnTo>
                <a:lnTo>
                  <a:pt x="205" y="952"/>
                </a:lnTo>
                <a:lnTo>
                  <a:pt x="207" y="952"/>
                </a:lnTo>
                <a:lnTo>
                  <a:pt x="208" y="951"/>
                </a:lnTo>
                <a:lnTo>
                  <a:pt x="208" y="949"/>
                </a:lnTo>
                <a:lnTo>
                  <a:pt x="210" y="949"/>
                </a:lnTo>
                <a:lnTo>
                  <a:pt x="208" y="949"/>
                </a:lnTo>
                <a:lnTo>
                  <a:pt x="208" y="948"/>
                </a:lnTo>
                <a:lnTo>
                  <a:pt x="208" y="946"/>
                </a:lnTo>
                <a:lnTo>
                  <a:pt x="210" y="946"/>
                </a:lnTo>
                <a:lnTo>
                  <a:pt x="208" y="946"/>
                </a:lnTo>
                <a:lnTo>
                  <a:pt x="210" y="946"/>
                </a:lnTo>
                <a:lnTo>
                  <a:pt x="210" y="944"/>
                </a:lnTo>
                <a:lnTo>
                  <a:pt x="212" y="944"/>
                </a:lnTo>
                <a:lnTo>
                  <a:pt x="212" y="943"/>
                </a:lnTo>
                <a:lnTo>
                  <a:pt x="212" y="941"/>
                </a:lnTo>
                <a:lnTo>
                  <a:pt x="212" y="943"/>
                </a:lnTo>
                <a:lnTo>
                  <a:pt x="212" y="941"/>
                </a:lnTo>
                <a:lnTo>
                  <a:pt x="212" y="940"/>
                </a:lnTo>
                <a:lnTo>
                  <a:pt x="210" y="940"/>
                </a:lnTo>
                <a:lnTo>
                  <a:pt x="208" y="940"/>
                </a:lnTo>
                <a:lnTo>
                  <a:pt x="208" y="938"/>
                </a:lnTo>
                <a:lnTo>
                  <a:pt x="208" y="936"/>
                </a:lnTo>
                <a:lnTo>
                  <a:pt x="208" y="938"/>
                </a:lnTo>
                <a:lnTo>
                  <a:pt x="210" y="938"/>
                </a:lnTo>
                <a:lnTo>
                  <a:pt x="208" y="938"/>
                </a:lnTo>
                <a:lnTo>
                  <a:pt x="208" y="936"/>
                </a:lnTo>
                <a:lnTo>
                  <a:pt x="210" y="936"/>
                </a:lnTo>
                <a:lnTo>
                  <a:pt x="208" y="936"/>
                </a:lnTo>
                <a:lnTo>
                  <a:pt x="210" y="936"/>
                </a:lnTo>
                <a:lnTo>
                  <a:pt x="208" y="936"/>
                </a:lnTo>
                <a:lnTo>
                  <a:pt x="208" y="935"/>
                </a:lnTo>
                <a:lnTo>
                  <a:pt x="210" y="935"/>
                </a:lnTo>
                <a:lnTo>
                  <a:pt x="210" y="936"/>
                </a:lnTo>
                <a:lnTo>
                  <a:pt x="210" y="935"/>
                </a:lnTo>
                <a:lnTo>
                  <a:pt x="210" y="933"/>
                </a:lnTo>
                <a:lnTo>
                  <a:pt x="212" y="933"/>
                </a:lnTo>
                <a:lnTo>
                  <a:pt x="212" y="932"/>
                </a:lnTo>
                <a:lnTo>
                  <a:pt x="213" y="932"/>
                </a:lnTo>
                <a:lnTo>
                  <a:pt x="213" y="930"/>
                </a:lnTo>
                <a:lnTo>
                  <a:pt x="212" y="930"/>
                </a:lnTo>
                <a:lnTo>
                  <a:pt x="213" y="930"/>
                </a:lnTo>
                <a:lnTo>
                  <a:pt x="213" y="928"/>
                </a:lnTo>
                <a:lnTo>
                  <a:pt x="215" y="930"/>
                </a:lnTo>
                <a:lnTo>
                  <a:pt x="213" y="930"/>
                </a:lnTo>
                <a:lnTo>
                  <a:pt x="215" y="930"/>
                </a:lnTo>
                <a:lnTo>
                  <a:pt x="215" y="928"/>
                </a:lnTo>
                <a:lnTo>
                  <a:pt x="216" y="928"/>
                </a:lnTo>
                <a:lnTo>
                  <a:pt x="218" y="927"/>
                </a:lnTo>
                <a:lnTo>
                  <a:pt x="218" y="928"/>
                </a:lnTo>
                <a:lnTo>
                  <a:pt x="218" y="927"/>
                </a:lnTo>
                <a:lnTo>
                  <a:pt x="218" y="928"/>
                </a:lnTo>
                <a:lnTo>
                  <a:pt x="218" y="927"/>
                </a:lnTo>
                <a:lnTo>
                  <a:pt x="220" y="927"/>
                </a:lnTo>
                <a:lnTo>
                  <a:pt x="221" y="927"/>
                </a:lnTo>
                <a:lnTo>
                  <a:pt x="221" y="925"/>
                </a:lnTo>
                <a:lnTo>
                  <a:pt x="223" y="925"/>
                </a:lnTo>
                <a:lnTo>
                  <a:pt x="224" y="925"/>
                </a:lnTo>
                <a:lnTo>
                  <a:pt x="226" y="925"/>
                </a:lnTo>
                <a:lnTo>
                  <a:pt x="226" y="924"/>
                </a:lnTo>
                <a:lnTo>
                  <a:pt x="226" y="925"/>
                </a:lnTo>
                <a:lnTo>
                  <a:pt x="228" y="925"/>
                </a:lnTo>
                <a:lnTo>
                  <a:pt x="228" y="927"/>
                </a:lnTo>
                <a:lnTo>
                  <a:pt x="229" y="927"/>
                </a:lnTo>
                <a:lnTo>
                  <a:pt x="229" y="925"/>
                </a:lnTo>
                <a:lnTo>
                  <a:pt x="231" y="925"/>
                </a:lnTo>
                <a:lnTo>
                  <a:pt x="231" y="924"/>
                </a:lnTo>
                <a:lnTo>
                  <a:pt x="232" y="924"/>
                </a:lnTo>
                <a:lnTo>
                  <a:pt x="231" y="924"/>
                </a:lnTo>
                <a:lnTo>
                  <a:pt x="232" y="924"/>
                </a:lnTo>
                <a:lnTo>
                  <a:pt x="232" y="922"/>
                </a:lnTo>
                <a:lnTo>
                  <a:pt x="234" y="922"/>
                </a:lnTo>
                <a:lnTo>
                  <a:pt x="236" y="922"/>
                </a:lnTo>
                <a:lnTo>
                  <a:pt x="234" y="922"/>
                </a:lnTo>
                <a:lnTo>
                  <a:pt x="236" y="922"/>
                </a:lnTo>
                <a:lnTo>
                  <a:pt x="236" y="920"/>
                </a:lnTo>
                <a:lnTo>
                  <a:pt x="237" y="920"/>
                </a:lnTo>
                <a:lnTo>
                  <a:pt x="237" y="919"/>
                </a:lnTo>
                <a:lnTo>
                  <a:pt x="239" y="919"/>
                </a:lnTo>
                <a:lnTo>
                  <a:pt x="240" y="919"/>
                </a:lnTo>
                <a:lnTo>
                  <a:pt x="242" y="919"/>
                </a:lnTo>
                <a:lnTo>
                  <a:pt x="242" y="917"/>
                </a:lnTo>
                <a:lnTo>
                  <a:pt x="242" y="919"/>
                </a:lnTo>
                <a:lnTo>
                  <a:pt x="244" y="917"/>
                </a:lnTo>
                <a:lnTo>
                  <a:pt x="245" y="917"/>
                </a:lnTo>
                <a:lnTo>
                  <a:pt x="247" y="916"/>
                </a:lnTo>
                <a:lnTo>
                  <a:pt x="248" y="916"/>
                </a:lnTo>
                <a:lnTo>
                  <a:pt x="250" y="916"/>
                </a:lnTo>
                <a:lnTo>
                  <a:pt x="252" y="916"/>
                </a:lnTo>
                <a:lnTo>
                  <a:pt x="253" y="916"/>
                </a:lnTo>
                <a:lnTo>
                  <a:pt x="255" y="916"/>
                </a:lnTo>
                <a:lnTo>
                  <a:pt x="256" y="916"/>
                </a:lnTo>
                <a:lnTo>
                  <a:pt x="256" y="917"/>
                </a:lnTo>
                <a:lnTo>
                  <a:pt x="255" y="917"/>
                </a:lnTo>
                <a:lnTo>
                  <a:pt x="255" y="919"/>
                </a:lnTo>
                <a:lnTo>
                  <a:pt x="253" y="919"/>
                </a:lnTo>
                <a:lnTo>
                  <a:pt x="253" y="920"/>
                </a:lnTo>
                <a:lnTo>
                  <a:pt x="252" y="920"/>
                </a:lnTo>
                <a:lnTo>
                  <a:pt x="253" y="920"/>
                </a:lnTo>
                <a:lnTo>
                  <a:pt x="255" y="920"/>
                </a:lnTo>
                <a:lnTo>
                  <a:pt x="255" y="919"/>
                </a:lnTo>
                <a:lnTo>
                  <a:pt x="256" y="919"/>
                </a:lnTo>
                <a:lnTo>
                  <a:pt x="258" y="919"/>
                </a:lnTo>
                <a:lnTo>
                  <a:pt x="258" y="920"/>
                </a:lnTo>
                <a:lnTo>
                  <a:pt x="256" y="920"/>
                </a:lnTo>
                <a:lnTo>
                  <a:pt x="258" y="920"/>
                </a:lnTo>
                <a:lnTo>
                  <a:pt x="260" y="920"/>
                </a:lnTo>
                <a:lnTo>
                  <a:pt x="261" y="920"/>
                </a:lnTo>
                <a:lnTo>
                  <a:pt x="261" y="919"/>
                </a:lnTo>
                <a:lnTo>
                  <a:pt x="261" y="917"/>
                </a:lnTo>
                <a:lnTo>
                  <a:pt x="261" y="919"/>
                </a:lnTo>
                <a:lnTo>
                  <a:pt x="260" y="919"/>
                </a:lnTo>
                <a:lnTo>
                  <a:pt x="258" y="919"/>
                </a:lnTo>
                <a:lnTo>
                  <a:pt x="258" y="917"/>
                </a:lnTo>
                <a:lnTo>
                  <a:pt x="258" y="919"/>
                </a:lnTo>
                <a:lnTo>
                  <a:pt x="258" y="917"/>
                </a:lnTo>
                <a:lnTo>
                  <a:pt x="256" y="917"/>
                </a:lnTo>
                <a:lnTo>
                  <a:pt x="258" y="917"/>
                </a:lnTo>
                <a:lnTo>
                  <a:pt x="260" y="917"/>
                </a:lnTo>
                <a:lnTo>
                  <a:pt x="258" y="917"/>
                </a:lnTo>
                <a:lnTo>
                  <a:pt x="258" y="916"/>
                </a:lnTo>
                <a:lnTo>
                  <a:pt x="258" y="914"/>
                </a:lnTo>
                <a:lnTo>
                  <a:pt x="260" y="914"/>
                </a:lnTo>
                <a:lnTo>
                  <a:pt x="261" y="914"/>
                </a:lnTo>
                <a:lnTo>
                  <a:pt x="263" y="914"/>
                </a:lnTo>
                <a:lnTo>
                  <a:pt x="264" y="916"/>
                </a:lnTo>
                <a:lnTo>
                  <a:pt x="264" y="914"/>
                </a:lnTo>
                <a:lnTo>
                  <a:pt x="266" y="914"/>
                </a:lnTo>
                <a:lnTo>
                  <a:pt x="266" y="916"/>
                </a:lnTo>
                <a:lnTo>
                  <a:pt x="268" y="916"/>
                </a:lnTo>
                <a:lnTo>
                  <a:pt x="266" y="916"/>
                </a:lnTo>
                <a:lnTo>
                  <a:pt x="266" y="917"/>
                </a:lnTo>
                <a:lnTo>
                  <a:pt x="264" y="917"/>
                </a:lnTo>
                <a:lnTo>
                  <a:pt x="264" y="919"/>
                </a:lnTo>
                <a:lnTo>
                  <a:pt x="263" y="919"/>
                </a:lnTo>
                <a:lnTo>
                  <a:pt x="261" y="919"/>
                </a:lnTo>
                <a:lnTo>
                  <a:pt x="261" y="920"/>
                </a:lnTo>
                <a:lnTo>
                  <a:pt x="261" y="922"/>
                </a:lnTo>
                <a:lnTo>
                  <a:pt x="260" y="922"/>
                </a:lnTo>
                <a:lnTo>
                  <a:pt x="261" y="922"/>
                </a:lnTo>
                <a:lnTo>
                  <a:pt x="261" y="924"/>
                </a:lnTo>
                <a:lnTo>
                  <a:pt x="261" y="922"/>
                </a:lnTo>
                <a:lnTo>
                  <a:pt x="263" y="922"/>
                </a:lnTo>
                <a:lnTo>
                  <a:pt x="263" y="924"/>
                </a:lnTo>
                <a:lnTo>
                  <a:pt x="264" y="924"/>
                </a:lnTo>
                <a:lnTo>
                  <a:pt x="264" y="922"/>
                </a:lnTo>
                <a:lnTo>
                  <a:pt x="264" y="924"/>
                </a:lnTo>
                <a:lnTo>
                  <a:pt x="266" y="924"/>
                </a:lnTo>
                <a:lnTo>
                  <a:pt x="266" y="922"/>
                </a:lnTo>
                <a:lnTo>
                  <a:pt x="268" y="922"/>
                </a:lnTo>
                <a:lnTo>
                  <a:pt x="268" y="924"/>
                </a:lnTo>
                <a:lnTo>
                  <a:pt x="269" y="922"/>
                </a:lnTo>
                <a:lnTo>
                  <a:pt x="269" y="924"/>
                </a:lnTo>
                <a:lnTo>
                  <a:pt x="269" y="922"/>
                </a:lnTo>
                <a:lnTo>
                  <a:pt x="271" y="922"/>
                </a:lnTo>
                <a:lnTo>
                  <a:pt x="272" y="922"/>
                </a:lnTo>
                <a:lnTo>
                  <a:pt x="274" y="922"/>
                </a:lnTo>
                <a:lnTo>
                  <a:pt x="274" y="924"/>
                </a:lnTo>
                <a:lnTo>
                  <a:pt x="276" y="924"/>
                </a:lnTo>
                <a:lnTo>
                  <a:pt x="276" y="922"/>
                </a:lnTo>
                <a:lnTo>
                  <a:pt x="277" y="922"/>
                </a:lnTo>
                <a:lnTo>
                  <a:pt x="279" y="922"/>
                </a:lnTo>
                <a:lnTo>
                  <a:pt x="280" y="922"/>
                </a:lnTo>
                <a:lnTo>
                  <a:pt x="282" y="922"/>
                </a:lnTo>
                <a:lnTo>
                  <a:pt x="284" y="922"/>
                </a:lnTo>
                <a:lnTo>
                  <a:pt x="285" y="922"/>
                </a:lnTo>
                <a:lnTo>
                  <a:pt x="287" y="922"/>
                </a:lnTo>
                <a:lnTo>
                  <a:pt x="288" y="922"/>
                </a:lnTo>
                <a:lnTo>
                  <a:pt x="290" y="922"/>
                </a:lnTo>
                <a:lnTo>
                  <a:pt x="292" y="922"/>
                </a:lnTo>
                <a:lnTo>
                  <a:pt x="293" y="922"/>
                </a:lnTo>
                <a:lnTo>
                  <a:pt x="295" y="922"/>
                </a:lnTo>
                <a:lnTo>
                  <a:pt x="296" y="922"/>
                </a:lnTo>
                <a:lnTo>
                  <a:pt x="296" y="920"/>
                </a:lnTo>
                <a:lnTo>
                  <a:pt x="298" y="920"/>
                </a:lnTo>
                <a:lnTo>
                  <a:pt x="300" y="920"/>
                </a:lnTo>
                <a:lnTo>
                  <a:pt x="301" y="920"/>
                </a:lnTo>
                <a:lnTo>
                  <a:pt x="303" y="920"/>
                </a:lnTo>
                <a:lnTo>
                  <a:pt x="303" y="919"/>
                </a:lnTo>
                <a:lnTo>
                  <a:pt x="304" y="919"/>
                </a:lnTo>
                <a:lnTo>
                  <a:pt x="306" y="919"/>
                </a:lnTo>
                <a:lnTo>
                  <a:pt x="306" y="920"/>
                </a:lnTo>
                <a:lnTo>
                  <a:pt x="308" y="920"/>
                </a:lnTo>
                <a:lnTo>
                  <a:pt x="308" y="919"/>
                </a:lnTo>
                <a:lnTo>
                  <a:pt x="309" y="919"/>
                </a:lnTo>
                <a:lnTo>
                  <a:pt x="309" y="917"/>
                </a:lnTo>
                <a:lnTo>
                  <a:pt x="308" y="917"/>
                </a:lnTo>
                <a:lnTo>
                  <a:pt x="306" y="917"/>
                </a:lnTo>
                <a:lnTo>
                  <a:pt x="304" y="917"/>
                </a:lnTo>
                <a:lnTo>
                  <a:pt x="306" y="917"/>
                </a:lnTo>
                <a:lnTo>
                  <a:pt x="304" y="917"/>
                </a:lnTo>
                <a:lnTo>
                  <a:pt x="303" y="917"/>
                </a:lnTo>
                <a:lnTo>
                  <a:pt x="301" y="917"/>
                </a:lnTo>
                <a:lnTo>
                  <a:pt x="300" y="917"/>
                </a:lnTo>
                <a:lnTo>
                  <a:pt x="298" y="917"/>
                </a:lnTo>
                <a:lnTo>
                  <a:pt x="296" y="917"/>
                </a:lnTo>
                <a:lnTo>
                  <a:pt x="298" y="917"/>
                </a:lnTo>
                <a:lnTo>
                  <a:pt x="296" y="916"/>
                </a:lnTo>
                <a:lnTo>
                  <a:pt x="298" y="916"/>
                </a:lnTo>
                <a:lnTo>
                  <a:pt x="300" y="914"/>
                </a:lnTo>
                <a:lnTo>
                  <a:pt x="301" y="914"/>
                </a:lnTo>
                <a:lnTo>
                  <a:pt x="303" y="914"/>
                </a:lnTo>
                <a:lnTo>
                  <a:pt x="304" y="914"/>
                </a:lnTo>
                <a:lnTo>
                  <a:pt x="306" y="914"/>
                </a:lnTo>
                <a:lnTo>
                  <a:pt x="308" y="914"/>
                </a:lnTo>
                <a:lnTo>
                  <a:pt x="309" y="914"/>
                </a:lnTo>
                <a:lnTo>
                  <a:pt x="311" y="914"/>
                </a:lnTo>
                <a:lnTo>
                  <a:pt x="311" y="912"/>
                </a:lnTo>
                <a:lnTo>
                  <a:pt x="312" y="912"/>
                </a:lnTo>
                <a:lnTo>
                  <a:pt x="312" y="914"/>
                </a:lnTo>
                <a:lnTo>
                  <a:pt x="312" y="912"/>
                </a:lnTo>
                <a:lnTo>
                  <a:pt x="314" y="912"/>
                </a:lnTo>
                <a:lnTo>
                  <a:pt x="314" y="914"/>
                </a:lnTo>
                <a:lnTo>
                  <a:pt x="314" y="912"/>
                </a:lnTo>
                <a:lnTo>
                  <a:pt x="316" y="912"/>
                </a:lnTo>
                <a:lnTo>
                  <a:pt x="317" y="912"/>
                </a:lnTo>
                <a:lnTo>
                  <a:pt x="317" y="911"/>
                </a:lnTo>
                <a:lnTo>
                  <a:pt x="317" y="912"/>
                </a:lnTo>
                <a:lnTo>
                  <a:pt x="317" y="911"/>
                </a:lnTo>
                <a:lnTo>
                  <a:pt x="319" y="911"/>
                </a:lnTo>
                <a:lnTo>
                  <a:pt x="320" y="911"/>
                </a:lnTo>
                <a:lnTo>
                  <a:pt x="320" y="912"/>
                </a:lnTo>
                <a:lnTo>
                  <a:pt x="320" y="914"/>
                </a:lnTo>
                <a:lnTo>
                  <a:pt x="320" y="912"/>
                </a:lnTo>
                <a:lnTo>
                  <a:pt x="322" y="912"/>
                </a:lnTo>
                <a:lnTo>
                  <a:pt x="324" y="912"/>
                </a:lnTo>
                <a:lnTo>
                  <a:pt x="324" y="911"/>
                </a:lnTo>
                <a:lnTo>
                  <a:pt x="324" y="912"/>
                </a:lnTo>
                <a:lnTo>
                  <a:pt x="324" y="911"/>
                </a:lnTo>
                <a:lnTo>
                  <a:pt x="325" y="911"/>
                </a:lnTo>
                <a:lnTo>
                  <a:pt x="325" y="912"/>
                </a:lnTo>
                <a:lnTo>
                  <a:pt x="325" y="911"/>
                </a:lnTo>
                <a:lnTo>
                  <a:pt x="327" y="911"/>
                </a:lnTo>
                <a:lnTo>
                  <a:pt x="328" y="911"/>
                </a:lnTo>
                <a:lnTo>
                  <a:pt x="328" y="912"/>
                </a:lnTo>
                <a:lnTo>
                  <a:pt x="328" y="911"/>
                </a:lnTo>
                <a:lnTo>
                  <a:pt x="330" y="911"/>
                </a:lnTo>
                <a:lnTo>
                  <a:pt x="332" y="911"/>
                </a:lnTo>
                <a:lnTo>
                  <a:pt x="330" y="911"/>
                </a:lnTo>
                <a:lnTo>
                  <a:pt x="332" y="911"/>
                </a:lnTo>
                <a:lnTo>
                  <a:pt x="333" y="911"/>
                </a:lnTo>
                <a:lnTo>
                  <a:pt x="335" y="911"/>
                </a:lnTo>
                <a:lnTo>
                  <a:pt x="336" y="911"/>
                </a:lnTo>
                <a:lnTo>
                  <a:pt x="338" y="911"/>
                </a:lnTo>
                <a:lnTo>
                  <a:pt x="340" y="911"/>
                </a:lnTo>
                <a:lnTo>
                  <a:pt x="341" y="911"/>
                </a:lnTo>
                <a:lnTo>
                  <a:pt x="343" y="911"/>
                </a:lnTo>
                <a:lnTo>
                  <a:pt x="343" y="909"/>
                </a:lnTo>
                <a:lnTo>
                  <a:pt x="341" y="909"/>
                </a:lnTo>
                <a:lnTo>
                  <a:pt x="343" y="909"/>
                </a:lnTo>
                <a:lnTo>
                  <a:pt x="344" y="909"/>
                </a:lnTo>
                <a:lnTo>
                  <a:pt x="346" y="909"/>
                </a:lnTo>
                <a:lnTo>
                  <a:pt x="348" y="909"/>
                </a:lnTo>
                <a:lnTo>
                  <a:pt x="348" y="908"/>
                </a:lnTo>
                <a:lnTo>
                  <a:pt x="349" y="908"/>
                </a:lnTo>
                <a:lnTo>
                  <a:pt x="351" y="908"/>
                </a:lnTo>
                <a:lnTo>
                  <a:pt x="352" y="908"/>
                </a:lnTo>
                <a:lnTo>
                  <a:pt x="354" y="906"/>
                </a:lnTo>
                <a:lnTo>
                  <a:pt x="356" y="906"/>
                </a:lnTo>
                <a:lnTo>
                  <a:pt x="357" y="906"/>
                </a:lnTo>
                <a:lnTo>
                  <a:pt x="359" y="904"/>
                </a:lnTo>
                <a:lnTo>
                  <a:pt x="360" y="904"/>
                </a:lnTo>
                <a:lnTo>
                  <a:pt x="362" y="904"/>
                </a:lnTo>
                <a:lnTo>
                  <a:pt x="364" y="904"/>
                </a:lnTo>
                <a:lnTo>
                  <a:pt x="365" y="904"/>
                </a:lnTo>
                <a:lnTo>
                  <a:pt x="365" y="903"/>
                </a:lnTo>
                <a:lnTo>
                  <a:pt x="367" y="903"/>
                </a:lnTo>
                <a:lnTo>
                  <a:pt x="368" y="903"/>
                </a:lnTo>
                <a:lnTo>
                  <a:pt x="370" y="903"/>
                </a:lnTo>
                <a:lnTo>
                  <a:pt x="370" y="901"/>
                </a:lnTo>
                <a:lnTo>
                  <a:pt x="372" y="901"/>
                </a:lnTo>
                <a:lnTo>
                  <a:pt x="370" y="901"/>
                </a:lnTo>
                <a:lnTo>
                  <a:pt x="372" y="901"/>
                </a:lnTo>
                <a:lnTo>
                  <a:pt x="372" y="900"/>
                </a:lnTo>
                <a:lnTo>
                  <a:pt x="373" y="900"/>
                </a:lnTo>
                <a:lnTo>
                  <a:pt x="375" y="900"/>
                </a:lnTo>
                <a:lnTo>
                  <a:pt x="376" y="900"/>
                </a:lnTo>
                <a:lnTo>
                  <a:pt x="376" y="898"/>
                </a:lnTo>
                <a:lnTo>
                  <a:pt x="378" y="898"/>
                </a:lnTo>
                <a:lnTo>
                  <a:pt x="380" y="898"/>
                </a:lnTo>
                <a:lnTo>
                  <a:pt x="381" y="898"/>
                </a:lnTo>
                <a:lnTo>
                  <a:pt x="380" y="898"/>
                </a:lnTo>
                <a:lnTo>
                  <a:pt x="380" y="900"/>
                </a:lnTo>
                <a:lnTo>
                  <a:pt x="381" y="900"/>
                </a:lnTo>
                <a:lnTo>
                  <a:pt x="383" y="900"/>
                </a:lnTo>
                <a:lnTo>
                  <a:pt x="383" y="898"/>
                </a:lnTo>
                <a:lnTo>
                  <a:pt x="384" y="896"/>
                </a:lnTo>
                <a:lnTo>
                  <a:pt x="384" y="895"/>
                </a:lnTo>
                <a:lnTo>
                  <a:pt x="386" y="895"/>
                </a:lnTo>
                <a:lnTo>
                  <a:pt x="388" y="895"/>
                </a:lnTo>
                <a:lnTo>
                  <a:pt x="388" y="893"/>
                </a:lnTo>
                <a:lnTo>
                  <a:pt x="389" y="893"/>
                </a:lnTo>
                <a:lnTo>
                  <a:pt x="391" y="892"/>
                </a:lnTo>
                <a:lnTo>
                  <a:pt x="391" y="890"/>
                </a:lnTo>
                <a:lnTo>
                  <a:pt x="391" y="888"/>
                </a:lnTo>
                <a:lnTo>
                  <a:pt x="389" y="888"/>
                </a:lnTo>
                <a:lnTo>
                  <a:pt x="389" y="890"/>
                </a:lnTo>
                <a:lnTo>
                  <a:pt x="388" y="890"/>
                </a:lnTo>
                <a:lnTo>
                  <a:pt x="388" y="892"/>
                </a:lnTo>
                <a:lnTo>
                  <a:pt x="386" y="892"/>
                </a:lnTo>
                <a:lnTo>
                  <a:pt x="386" y="893"/>
                </a:lnTo>
                <a:lnTo>
                  <a:pt x="386" y="892"/>
                </a:lnTo>
                <a:lnTo>
                  <a:pt x="386" y="893"/>
                </a:lnTo>
                <a:lnTo>
                  <a:pt x="384" y="893"/>
                </a:lnTo>
                <a:lnTo>
                  <a:pt x="384" y="892"/>
                </a:lnTo>
                <a:lnTo>
                  <a:pt x="383" y="892"/>
                </a:lnTo>
                <a:lnTo>
                  <a:pt x="383" y="893"/>
                </a:lnTo>
                <a:lnTo>
                  <a:pt x="381" y="893"/>
                </a:lnTo>
                <a:lnTo>
                  <a:pt x="381" y="895"/>
                </a:lnTo>
                <a:lnTo>
                  <a:pt x="380" y="895"/>
                </a:lnTo>
                <a:lnTo>
                  <a:pt x="378" y="895"/>
                </a:lnTo>
                <a:lnTo>
                  <a:pt x="380" y="893"/>
                </a:lnTo>
                <a:lnTo>
                  <a:pt x="380" y="892"/>
                </a:lnTo>
                <a:lnTo>
                  <a:pt x="381" y="892"/>
                </a:lnTo>
                <a:lnTo>
                  <a:pt x="381" y="890"/>
                </a:lnTo>
                <a:lnTo>
                  <a:pt x="383" y="890"/>
                </a:lnTo>
                <a:lnTo>
                  <a:pt x="384" y="888"/>
                </a:lnTo>
                <a:lnTo>
                  <a:pt x="384" y="887"/>
                </a:lnTo>
                <a:lnTo>
                  <a:pt x="384" y="885"/>
                </a:lnTo>
                <a:lnTo>
                  <a:pt x="384" y="884"/>
                </a:lnTo>
                <a:lnTo>
                  <a:pt x="384" y="882"/>
                </a:lnTo>
                <a:lnTo>
                  <a:pt x="386" y="882"/>
                </a:lnTo>
                <a:lnTo>
                  <a:pt x="388" y="880"/>
                </a:lnTo>
                <a:lnTo>
                  <a:pt x="389" y="880"/>
                </a:lnTo>
                <a:lnTo>
                  <a:pt x="391" y="880"/>
                </a:lnTo>
                <a:lnTo>
                  <a:pt x="392" y="880"/>
                </a:lnTo>
                <a:lnTo>
                  <a:pt x="391" y="880"/>
                </a:lnTo>
                <a:lnTo>
                  <a:pt x="391" y="882"/>
                </a:lnTo>
                <a:lnTo>
                  <a:pt x="392" y="882"/>
                </a:lnTo>
                <a:lnTo>
                  <a:pt x="392" y="884"/>
                </a:lnTo>
                <a:lnTo>
                  <a:pt x="394" y="884"/>
                </a:lnTo>
                <a:lnTo>
                  <a:pt x="396" y="884"/>
                </a:lnTo>
                <a:lnTo>
                  <a:pt x="397" y="884"/>
                </a:lnTo>
                <a:lnTo>
                  <a:pt x="399" y="884"/>
                </a:lnTo>
                <a:lnTo>
                  <a:pt x="400" y="884"/>
                </a:lnTo>
                <a:lnTo>
                  <a:pt x="402" y="884"/>
                </a:lnTo>
                <a:lnTo>
                  <a:pt x="402" y="885"/>
                </a:lnTo>
                <a:lnTo>
                  <a:pt x="404" y="885"/>
                </a:lnTo>
                <a:lnTo>
                  <a:pt x="405" y="885"/>
                </a:lnTo>
                <a:lnTo>
                  <a:pt x="407" y="885"/>
                </a:lnTo>
                <a:lnTo>
                  <a:pt x="408" y="885"/>
                </a:lnTo>
                <a:lnTo>
                  <a:pt x="408" y="884"/>
                </a:lnTo>
                <a:lnTo>
                  <a:pt x="408" y="885"/>
                </a:lnTo>
                <a:lnTo>
                  <a:pt x="410" y="885"/>
                </a:lnTo>
                <a:lnTo>
                  <a:pt x="410" y="884"/>
                </a:lnTo>
                <a:lnTo>
                  <a:pt x="408" y="884"/>
                </a:lnTo>
                <a:lnTo>
                  <a:pt x="410" y="884"/>
                </a:lnTo>
                <a:lnTo>
                  <a:pt x="408" y="884"/>
                </a:lnTo>
                <a:lnTo>
                  <a:pt x="408" y="882"/>
                </a:lnTo>
                <a:lnTo>
                  <a:pt x="407" y="884"/>
                </a:lnTo>
                <a:lnTo>
                  <a:pt x="407" y="882"/>
                </a:lnTo>
                <a:lnTo>
                  <a:pt x="405" y="882"/>
                </a:lnTo>
                <a:lnTo>
                  <a:pt x="405" y="884"/>
                </a:lnTo>
                <a:lnTo>
                  <a:pt x="405" y="882"/>
                </a:lnTo>
                <a:lnTo>
                  <a:pt x="405" y="884"/>
                </a:lnTo>
                <a:lnTo>
                  <a:pt x="404" y="882"/>
                </a:lnTo>
                <a:lnTo>
                  <a:pt x="402" y="882"/>
                </a:lnTo>
                <a:lnTo>
                  <a:pt x="400" y="882"/>
                </a:lnTo>
                <a:lnTo>
                  <a:pt x="399" y="882"/>
                </a:lnTo>
                <a:lnTo>
                  <a:pt x="397" y="882"/>
                </a:lnTo>
                <a:lnTo>
                  <a:pt x="396" y="880"/>
                </a:lnTo>
                <a:lnTo>
                  <a:pt x="394" y="880"/>
                </a:lnTo>
                <a:lnTo>
                  <a:pt x="394" y="879"/>
                </a:lnTo>
                <a:lnTo>
                  <a:pt x="396" y="877"/>
                </a:lnTo>
                <a:lnTo>
                  <a:pt x="396" y="876"/>
                </a:lnTo>
                <a:lnTo>
                  <a:pt x="396" y="874"/>
                </a:lnTo>
                <a:lnTo>
                  <a:pt x="396" y="872"/>
                </a:lnTo>
                <a:lnTo>
                  <a:pt x="396" y="871"/>
                </a:lnTo>
                <a:lnTo>
                  <a:pt x="396" y="869"/>
                </a:lnTo>
                <a:lnTo>
                  <a:pt x="396" y="871"/>
                </a:lnTo>
                <a:lnTo>
                  <a:pt x="396" y="869"/>
                </a:lnTo>
                <a:lnTo>
                  <a:pt x="396" y="868"/>
                </a:lnTo>
                <a:lnTo>
                  <a:pt x="396" y="869"/>
                </a:lnTo>
                <a:lnTo>
                  <a:pt x="394" y="869"/>
                </a:lnTo>
                <a:lnTo>
                  <a:pt x="394" y="868"/>
                </a:lnTo>
                <a:lnTo>
                  <a:pt x="396" y="868"/>
                </a:lnTo>
                <a:lnTo>
                  <a:pt x="394" y="868"/>
                </a:lnTo>
                <a:lnTo>
                  <a:pt x="394" y="869"/>
                </a:lnTo>
                <a:lnTo>
                  <a:pt x="394" y="868"/>
                </a:lnTo>
                <a:lnTo>
                  <a:pt x="394" y="866"/>
                </a:lnTo>
                <a:lnTo>
                  <a:pt x="394" y="864"/>
                </a:lnTo>
                <a:lnTo>
                  <a:pt x="394" y="863"/>
                </a:lnTo>
                <a:lnTo>
                  <a:pt x="392" y="863"/>
                </a:lnTo>
                <a:lnTo>
                  <a:pt x="392" y="864"/>
                </a:lnTo>
                <a:lnTo>
                  <a:pt x="392" y="863"/>
                </a:lnTo>
                <a:lnTo>
                  <a:pt x="392" y="864"/>
                </a:lnTo>
                <a:lnTo>
                  <a:pt x="391" y="866"/>
                </a:lnTo>
                <a:lnTo>
                  <a:pt x="392" y="866"/>
                </a:lnTo>
                <a:lnTo>
                  <a:pt x="391" y="866"/>
                </a:lnTo>
                <a:lnTo>
                  <a:pt x="391" y="868"/>
                </a:lnTo>
                <a:lnTo>
                  <a:pt x="391" y="869"/>
                </a:lnTo>
                <a:lnTo>
                  <a:pt x="391" y="871"/>
                </a:lnTo>
                <a:lnTo>
                  <a:pt x="392" y="872"/>
                </a:lnTo>
                <a:lnTo>
                  <a:pt x="391" y="872"/>
                </a:lnTo>
                <a:lnTo>
                  <a:pt x="392" y="872"/>
                </a:lnTo>
                <a:lnTo>
                  <a:pt x="391" y="872"/>
                </a:lnTo>
                <a:lnTo>
                  <a:pt x="391" y="874"/>
                </a:lnTo>
                <a:lnTo>
                  <a:pt x="391" y="876"/>
                </a:lnTo>
                <a:lnTo>
                  <a:pt x="389" y="876"/>
                </a:lnTo>
                <a:lnTo>
                  <a:pt x="391" y="876"/>
                </a:lnTo>
                <a:lnTo>
                  <a:pt x="389" y="876"/>
                </a:lnTo>
                <a:lnTo>
                  <a:pt x="389" y="877"/>
                </a:lnTo>
                <a:lnTo>
                  <a:pt x="388" y="877"/>
                </a:lnTo>
                <a:lnTo>
                  <a:pt x="386" y="879"/>
                </a:lnTo>
                <a:lnTo>
                  <a:pt x="384" y="879"/>
                </a:lnTo>
                <a:lnTo>
                  <a:pt x="384" y="877"/>
                </a:lnTo>
                <a:lnTo>
                  <a:pt x="384" y="879"/>
                </a:lnTo>
                <a:lnTo>
                  <a:pt x="383" y="879"/>
                </a:lnTo>
                <a:lnTo>
                  <a:pt x="381" y="880"/>
                </a:lnTo>
                <a:lnTo>
                  <a:pt x="381" y="882"/>
                </a:lnTo>
                <a:lnTo>
                  <a:pt x="381" y="884"/>
                </a:lnTo>
                <a:lnTo>
                  <a:pt x="381" y="885"/>
                </a:lnTo>
                <a:lnTo>
                  <a:pt x="381" y="887"/>
                </a:lnTo>
                <a:lnTo>
                  <a:pt x="380" y="887"/>
                </a:lnTo>
                <a:lnTo>
                  <a:pt x="380" y="888"/>
                </a:lnTo>
                <a:lnTo>
                  <a:pt x="380" y="887"/>
                </a:lnTo>
                <a:lnTo>
                  <a:pt x="380" y="888"/>
                </a:lnTo>
                <a:lnTo>
                  <a:pt x="378" y="887"/>
                </a:lnTo>
                <a:lnTo>
                  <a:pt x="378" y="888"/>
                </a:lnTo>
                <a:lnTo>
                  <a:pt x="376" y="888"/>
                </a:lnTo>
                <a:lnTo>
                  <a:pt x="376" y="890"/>
                </a:lnTo>
                <a:lnTo>
                  <a:pt x="375" y="888"/>
                </a:lnTo>
                <a:lnTo>
                  <a:pt x="375" y="890"/>
                </a:lnTo>
                <a:lnTo>
                  <a:pt x="373" y="890"/>
                </a:lnTo>
                <a:lnTo>
                  <a:pt x="373" y="892"/>
                </a:lnTo>
                <a:lnTo>
                  <a:pt x="373" y="890"/>
                </a:lnTo>
                <a:lnTo>
                  <a:pt x="373" y="892"/>
                </a:lnTo>
                <a:lnTo>
                  <a:pt x="373" y="893"/>
                </a:lnTo>
                <a:lnTo>
                  <a:pt x="373" y="895"/>
                </a:lnTo>
                <a:lnTo>
                  <a:pt x="372" y="895"/>
                </a:lnTo>
                <a:lnTo>
                  <a:pt x="372" y="896"/>
                </a:lnTo>
                <a:lnTo>
                  <a:pt x="370" y="896"/>
                </a:lnTo>
                <a:lnTo>
                  <a:pt x="368" y="898"/>
                </a:lnTo>
                <a:lnTo>
                  <a:pt x="367" y="898"/>
                </a:lnTo>
                <a:lnTo>
                  <a:pt x="367" y="900"/>
                </a:lnTo>
                <a:lnTo>
                  <a:pt x="365" y="900"/>
                </a:lnTo>
                <a:lnTo>
                  <a:pt x="364" y="900"/>
                </a:lnTo>
                <a:lnTo>
                  <a:pt x="362" y="900"/>
                </a:lnTo>
                <a:lnTo>
                  <a:pt x="360" y="900"/>
                </a:lnTo>
                <a:lnTo>
                  <a:pt x="359" y="900"/>
                </a:lnTo>
                <a:lnTo>
                  <a:pt x="359" y="901"/>
                </a:lnTo>
                <a:lnTo>
                  <a:pt x="357" y="901"/>
                </a:lnTo>
                <a:lnTo>
                  <a:pt x="356" y="901"/>
                </a:lnTo>
                <a:lnTo>
                  <a:pt x="354" y="903"/>
                </a:lnTo>
                <a:lnTo>
                  <a:pt x="354" y="901"/>
                </a:lnTo>
                <a:lnTo>
                  <a:pt x="352" y="901"/>
                </a:lnTo>
                <a:lnTo>
                  <a:pt x="352" y="903"/>
                </a:lnTo>
                <a:lnTo>
                  <a:pt x="351" y="903"/>
                </a:lnTo>
                <a:lnTo>
                  <a:pt x="349" y="903"/>
                </a:lnTo>
                <a:lnTo>
                  <a:pt x="348" y="903"/>
                </a:lnTo>
                <a:lnTo>
                  <a:pt x="346" y="904"/>
                </a:lnTo>
                <a:lnTo>
                  <a:pt x="344" y="904"/>
                </a:lnTo>
                <a:lnTo>
                  <a:pt x="343" y="904"/>
                </a:lnTo>
                <a:lnTo>
                  <a:pt x="341" y="904"/>
                </a:lnTo>
                <a:lnTo>
                  <a:pt x="340" y="906"/>
                </a:lnTo>
                <a:lnTo>
                  <a:pt x="340" y="904"/>
                </a:lnTo>
                <a:lnTo>
                  <a:pt x="340" y="906"/>
                </a:lnTo>
                <a:lnTo>
                  <a:pt x="338" y="906"/>
                </a:lnTo>
                <a:lnTo>
                  <a:pt x="338" y="904"/>
                </a:lnTo>
                <a:lnTo>
                  <a:pt x="338" y="906"/>
                </a:lnTo>
                <a:lnTo>
                  <a:pt x="340" y="906"/>
                </a:lnTo>
                <a:lnTo>
                  <a:pt x="338" y="906"/>
                </a:lnTo>
                <a:lnTo>
                  <a:pt x="336" y="906"/>
                </a:lnTo>
                <a:lnTo>
                  <a:pt x="335" y="906"/>
                </a:lnTo>
                <a:lnTo>
                  <a:pt x="333" y="906"/>
                </a:lnTo>
                <a:lnTo>
                  <a:pt x="332" y="906"/>
                </a:lnTo>
                <a:lnTo>
                  <a:pt x="332" y="904"/>
                </a:lnTo>
                <a:lnTo>
                  <a:pt x="330" y="904"/>
                </a:lnTo>
                <a:lnTo>
                  <a:pt x="330" y="906"/>
                </a:lnTo>
                <a:lnTo>
                  <a:pt x="328" y="906"/>
                </a:lnTo>
                <a:lnTo>
                  <a:pt x="327" y="906"/>
                </a:lnTo>
                <a:lnTo>
                  <a:pt x="325" y="906"/>
                </a:lnTo>
                <a:lnTo>
                  <a:pt x="325" y="904"/>
                </a:lnTo>
                <a:lnTo>
                  <a:pt x="324" y="904"/>
                </a:lnTo>
                <a:lnTo>
                  <a:pt x="324" y="903"/>
                </a:lnTo>
                <a:lnTo>
                  <a:pt x="324" y="904"/>
                </a:lnTo>
                <a:lnTo>
                  <a:pt x="322" y="904"/>
                </a:lnTo>
                <a:lnTo>
                  <a:pt x="322" y="903"/>
                </a:lnTo>
                <a:lnTo>
                  <a:pt x="320" y="903"/>
                </a:lnTo>
                <a:lnTo>
                  <a:pt x="319" y="903"/>
                </a:lnTo>
                <a:lnTo>
                  <a:pt x="317" y="901"/>
                </a:lnTo>
                <a:lnTo>
                  <a:pt x="316" y="901"/>
                </a:lnTo>
                <a:lnTo>
                  <a:pt x="314" y="901"/>
                </a:lnTo>
                <a:lnTo>
                  <a:pt x="312" y="901"/>
                </a:lnTo>
                <a:lnTo>
                  <a:pt x="311" y="901"/>
                </a:lnTo>
                <a:lnTo>
                  <a:pt x="309" y="901"/>
                </a:lnTo>
                <a:lnTo>
                  <a:pt x="308" y="901"/>
                </a:lnTo>
                <a:lnTo>
                  <a:pt x="306" y="901"/>
                </a:lnTo>
                <a:lnTo>
                  <a:pt x="306" y="900"/>
                </a:lnTo>
                <a:lnTo>
                  <a:pt x="304" y="900"/>
                </a:lnTo>
                <a:lnTo>
                  <a:pt x="303" y="900"/>
                </a:lnTo>
                <a:lnTo>
                  <a:pt x="301" y="900"/>
                </a:lnTo>
                <a:lnTo>
                  <a:pt x="300" y="900"/>
                </a:lnTo>
                <a:lnTo>
                  <a:pt x="298" y="900"/>
                </a:lnTo>
                <a:lnTo>
                  <a:pt x="296" y="900"/>
                </a:lnTo>
                <a:lnTo>
                  <a:pt x="296" y="901"/>
                </a:lnTo>
                <a:lnTo>
                  <a:pt x="296" y="900"/>
                </a:lnTo>
                <a:lnTo>
                  <a:pt x="295" y="901"/>
                </a:lnTo>
                <a:lnTo>
                  <a:pt x="293" y="901"/>
                </a:lnTo>
                <a:lnTo>
                  <a:pt x="293" y="900"/>
                </a:lnTo>
                <a:lnTo>
                  <a:pt x="292" y="901"/>
                </a:lnTo>
                <a:lnTo>
                  <a:pt x="292" y="900"/>
                </a:lnTo>
                <a:lnTo>
                  <a:pt x="290" y="900"/>
                </a:lnTo>
                <a:lnTo>
                  <a:pt x="288" y="900"/>
                </a:lnTo>
                <a:lnTo>
                  <a:pt x="287" y="900"/>
                </a:lnTo>
                <a:lnTo>
                  <a:pt x="287" y="898"/>
                </a:lnTo>
                <a:lnTo>
                  <a:pt x="285" y="898"/>
                </a:lnTo>
                <a:lnTo>
                  <a:pt x="284" y="898"/>
                </a:lnTo>
                <a:lnTo>
                  <a:pt x="284" y="896"/>
                </a:lnTo>
                <a:lnTo>
                  <a:pt x="282" y="896"/>
                </a:lnTo>
                <a:lnTo>
                  <a:pt x="282" y="898"/>
                </a:lnTo>
                <a:lnTo>
                  <a:pt x="280" y="898"/>
                </a:lnTo>
                <a:lnTo>
                  <a:pt x="279" y="898"/>
                </a:lnTo>
                <a:lnTo>
                  <a:pt x="277" y="898"/>
                </a:lnTo>
                <a:lnTo>
                  <a:pt x="276" y="898"/>
                </a:lnTo>
                <a:lnTo>
                  <a:pt x="276" y="896"/>
                </a:lnTo>
                <a:lnTo>
                  <a:pt x="277" y="896"/>
                </a:lnTo>
                <a:lnTo>
                  <a:pt x="279" y="896"/>
                </a:lnTo>
                <a:lnTo>
                  <a:pt x="279" y="895"/>
                </a:lnTo>
                <a:lnTo>
                  <a:pt x="280" y="895"/>
                </a:lnTo>
                <a:lnTo>
                  <a:pt x="280" y="893"/>
                </a:lnTo>
                <a:lnTo>
                  <a:pt x="282" y="893"/>
                </a:lnTo>
                <a:lnTo>
                  <a:pt x="284" y="893"/>
                </a:lnTo>
                <a:lnTo>
                  <a:pt x="285" y="893"/>
                </a:lnTo>
                <a:lnTo>
                  <a:pt x="287" y="893"/>
                </a:lnTo>
                <a:lnTo>
                  <a:pt x="288" y="893"/>
                </a:lnTo>
                <a:lnTo>
                  <a:pt x="290" y="893"/>
                </a:lnTo>
                <a:lnTo>
                  <a:pt x="290" y="892"/>
                </a:lnTo>
                <a:lnTo>
                  <a:pt x="288" y="892"/>
                </a:lnTo>
                <a:lnTo>
                  <a:pt x="287" y="892"/>
                </a:lnTo>
                <a:lnTo>
                  <a:pt x="285" y="892"/>
                </a:lnTo>
                <a:lnTo>
                  <a:pt x="285" y="890"/>
                </a:lnTo>
                <a:lnTo>
                  <a:pt x="284" y="890"/>
                </a:lnTo>
                <a:lnTo>
                  <a:pt x="284" y="892"/>
                </a:lnTo>
                <a:lnTo>
                  <a:pt x="282" y="892"/>
                </a:lnTo>
                <a:lnTo>
                  <a:pt x="282" y="893"/>
                </a:lnTo>
                <a:lnTo>
                  <a:pt x="280" y="892"/>
                </a:lnTo>
                <a:lnTo>
                  <a:pt x="282" y="890"/>
                </a:lnTo>
                <a:lnTo>
                  <a:pt x="280" y="890"/>
                </a:lnTo>
                <a:lnTo>
                  <a:pt x="280" y="888"/>
                </a:lnTo>
                <a:lnTo>
                  <a:pt x="280" y="890"/>
                </a:lnTo>
                <a:lnTo>
                  <a:pt x="280" y="892"/>
                </a:lnTo>
                <a:lnTo>
                  <a:pt x="279" y="892"/>
                </a:lnTo>
                <a:lnTo>
                  <a:pt x="279" y="890"/>
                </a:lnTo>
                <a:lnTo>
                  <a:pt x="277" y="890"/>
                </a:lnTo>
                <a:lnTo>
                  <a:pt x="279" y="890"/>
                </a:lnTo>
                <a:lnTo>
                  <a:pt x="279" y="888"/>
                </a:lnTo>
                <a:lnTo>
                  <a:pt x="280" y="888"/>
                </a:lnTo>
                <a:lnTo>
                  <a:pt x="280" y="887"/>
                </a:lnTo>
                <a:lnTo>
                  <a:pt x="280" y="888"/>
                </a:lnTo>
                <a:lnTo>
                  <a:pt x="282" y="888"/>
                </a:lnTo>
                <a:lnTo>
                  <a:pt x="282" y="887"/>
                </a:lnTo>
                <a:lnTo>
                  <a:pt x="282" y="888"/>
                </a:lnTo>
                <a:lnTo>
                  <a:pt x="282" y="887"/>
                </a:lnTo>
                <a:lnTo>
                  <a:pt x="284" y="887"/>
                </a:lnTo>
                <a:lnTo>
                  <a:pt x="285" y="887"/>
                </a:lnTo>
                <a:lnTo>
                  <a:pt x="287" y="885"/>
                </a:lnTo>
                <a:lnTo>
                  <a:pt x="287" y="887"/>
                </a:lnTo>
                <a:lnTo>
                  <a:pt x="285" y="887"/>
                </a:lnTo>
                <a:lnTo>
                  <a:pt x="285" y="888"/>
                </a:lnTo>
                <a:lnTo>
                  <a:pt x="285" y="890"/>
                </a:lnTo>
                <a:lnTo>
                  <a:pt x="285" y="888"/>
                </a:lnTo>
                <a:lnTo>
                  <a:pt x="287" y="888"/>
                </a:lnTo>
                <a:lnTo>
                  <a:pt x="285" y="888"/>
                </a:lnTo>
                <a:lnTo>
                  <a:pt x="287" y="887"/>
                </a:lnTo>
                <a:lnTo>
                  <a:pt x="288" y="885"/>
                </a:lnTo>
                <a:lnTo>
                  <a:pt x="290" y="885"/>
                </a:lnTo>
                <a:lnTo>
                  <a:pt x="290" y="884"/>
                </a:lnTo>
                <a:lnTo>
                  <a:pt x="292" y="884"/>
                </a:lnTo>
                <a:lnTo>
                  <a:pt x="293" y="884"/>
                </a:lnTo>
                <a:lnTo>
                  <a:pt x="295" y="884"/>
                </a:lnTo>
                <a:lnTo>
                  <a:pt x="296" y="884"/>
                </a:lnTo>
                <a:lnTo>
                  <a:pt x="296" y="882"/>
                </a:lnTo>
                <a:lnTo>
                  <a:pt x="298" y="882"/>
                </a:lnTo>
                <a:lnTo>
                  <a:pt x="300" y="882"/>
                </a:lnTo>
                <a:lnTo>
                  <a:pt x="301" y="882"/>
                </a:lnTo>
                <a:lnTo>
                  <a:pt x="301" y="880"/>
                </a:lnTo>
                <a:lnTo>
                  <a:pt x="300" y="880"/>
                </a:lnTo>
                <a:lnTo>
                  <a:pt x="301" y="880"/>
                </a:lnTo>
                <a:lnTo>
                  <a:pt x="303" y="880"/>
                </a:lnTo>
                <a:lnTo>
                  <a:pt x="303" y="879"/>
                </a:lnTo>
                <a:lnTo>
                  <a:pt x="304" y="879"/>
                </a:lnTo>
                <a:lnTo>
                  <a:pt x="306" y="879"/>
                </a:lnTo>
                <a:lnTo>
                  <a:pt x="308" y="879"/>
                </a:lnTo>
                <a:lnTo>
                  <a:pt x="308" y="877"/>
                </a:lnTo>
                <a:lnTo>
                  <a:pt x="309" y="877"/>
                </a:lnTo>
                <a:lnTo>
                  <a:pt x="308" y="877"/>
                </a:lnTo>
                <a:lnTo>
                  <a:pt x="306" y="877"/>
                </a:lnTo>
                <a:lnTo>
                  <a:pt x="306" y="876"/>
                </a:lnTo>
                <a:lnTo>
                  <a:pt x="308" y="876"/>
                </a:lnTo>
                <a:lnTo>
                  <a:pt x="308" y="874"/>
                </a:lnTo>
                <a:lnTo>
                  <a:pt x="309" y="874"/>
                </a:lnTo>
                <a:lnTo>
                  <a:pt x="311" y="874"/>
                </a:lnTo>
                <a:lnTo>
                  <a:pt x="311" y="872"/>
                </a:lnTo>
                <a:lnTo>
                  <a:pt x="309" y="872"/>
                </a:lnTo>
                <a:lnTo>
                  <a:pt x="311" y="871"/>
                </a:lnTo>
                <a:lnTo>
                  <a:pt x="312" y="871"/>
                </a:lnTo>
                <a:lnTo>
                  <a:pt x="314" y="871"/>
                </a:lnTo>
                <a:lnTo>
                  <a:pt x="316" y="871"/>
                </a:lnTo>
                <a:lnTo>
                  <a:pt x="316" y="869"/>
                </a:lnTo>
                <a:lnTo>
                  <a:pt x="317" y="869"/>
                </a:lnTo>
                <a:lnTo>
                  <a:pt x="319" y="869"/>
                </a:lnTo>
                <a:lnTo>
                  <a:pt x="319" y="868"/>
                </a:lnTo>
                <a:lnTo>
                  <a:pt x="320" y="868"/>
                </a:lnTo>
                <a:lnTo>
                  <a:pt x="322" y="868"/>
                </a:lnTo>
                <a:lnTo>
                  <a:pt x="320" y="868"/>
                </a:lnTo>
                <a:lnTo>
                  <a:pt x="322" y="868"/>
                </a:lnTo>
                <a:lnTo>
                  <a:pt x="322" y="866"/>
                </a:lnTo>
                <a:lnTo>
                  <a:pt x="324" y="866"/>
                </a:lnTo>
                <a:lnTo>
                  <a:pt x="324" y="864"/>
                </a:lnTo>
                <a:lnTo>
                  <a:pt x="325" y="864"/>
                </a:lnTo>
                <a:lnTo>
                  <a:pt x="327" y="864"/>
                </a:lnTo>
                <a:lnTo>
                  <a:pt x="327" y="863"/>
                </a:lnTo>
                <a:lnTo>
                  <a:pt x="327" y="861"/>
                </a:lnTo>
                <a:lnTo>
                  <a:pt x="327" y="860"/>
                </a:lnTo>
                <a:lnTo>
                  <a:pt x="327" y="858"/>
                </a:lnTo>
                <a:lnTo>
                  <a:pt x="327" y="860"/>
                </a:lnTo>
                <a:lnTo>
                  <a:pt x="325" y="860"/>
                </a:lnTo>
                <a:lnTo>
                  <a:pt x="325" y="861"/>
                </a:lnTo>
                <a:lnTo>
                  <a:pt x="324" y="861"/>
                </a:lnTo>
                <a:lnTo>
                  <a:pt x="324" y="863"/>
                </a:lnTo>
                <a:lnTo>
                  <a:pt x="322" y="863"/>
                </a:lnTo>
                <a:lnTo>
                  <a:pt x="322" y="864"/>
                </a:lnTo>
                <a:lnTo>
                  <a:pt x="320" y="864"/>
                </a:lnTo>
                <a:lnTo>
                  <a:pt x="319" y="864"/>
                </a:lnTo>
                <a:lnTo>
                  <a:pt x="319" y="866"/>
                </a:lnTo>
                <a:lnTo>
                  <a:pt x="317" y="866"/>
                </a:lnTo>
                <a:lnTo>
                  <a:pt x="317" y="868"/>
                </a:lnTo>
                <a:lnTo>
                  <a:pt x="316" y="868"/>
                </a:lnTo>
                <a:lnTo>
                  <a:pt x="316" y="869"/>
                </a:lnTo>
                <a:lnTo>
                  <a:pt x="314" y="869"/>
                </a:lnTo>
                <a:lnTo>
                  <a:pt x="312" y="869"/>
                </a:lnTo>
                <a:lnTo>
                  <a:pt x="311" y="869"/>
                </a:lnTo>
                <a:lnTo>
                  <a:pt x="309" y="871"/>
                </a:lnTo>
                <a:lnTo>
                  <a:pt x="309" y="869"/>
                </a:lnTo>
                <a:lnTo>
                  <a:pt x="309" y="871"/>
                </a:lnTo>
                <a:lnTo>
                  <a:pt x="308" y="871"/>
                </a:lnTo>
                <a:lnTo>
                  <a:pt x="306" y="871"/>
                </a:lnTo>
                <a:lnTo>
                  <a:pt x="306" y="872"/>
                </a:lnTo>
                <a:lnTo>
                  <a:pt x="304" y="872"/>
                </a:lnTo>
                <a:lnTo>
                  <a:pt x="304" y="874"/>
                </a:lnTo>
                <a:lnTo>
                  <a:pt x="304" y="872"/>
                </a:lnTo>
                <a:lnTo>
                  <a:pt x="303" y="872"/>
                </a:lnTo>
                <a:lnTo>
                  <a:pt x="303" y="874"/>
                </a:lnTo>
                <a:lnTo>
                  <a:pt x="304" y="874"/>
                </a:lnTo>
                <a:lnTo>
                  <a:pt x="306" y="874"/>
                </a:lnTo>
                <a:lnTo>
                  <a:pt x="306" y="872"/>
                </a:lnTo>
                <a:lnTo>
                  <a:pt x="308" y="872"/>
                </a:lnTo>
                <a:lnTo>
                  <a:pt x="308" y="874"/>
                </a:lnTo>
                <a:lnTo>
                  <a:pt x="306" y="874"/>
                </a:lnTo>
                <a:lnTo>
                  <a:pt x="306" y="876"/>
                </a:lnTo>
                <a:lnTo>
                  <a:pt x="304" y="876"/>
                </a:lnTo>
                <a:lnTo>
                  <a:pt x="306" y="876"/>
                </a:lnTo>
                <a:lnTo>
                  <a:pt x="304" y="876"/>
                </a:lnTo>
                <a:lnTo>
                  <a:pt x="304" y="877"/>
                </a:lnTo>
                <a:lnTo>
                  <a:pt x="303" y="877"/>
                </a:lnTo>
                <a:lnTo>
                  <a:pt x="301" y="877"/>
                </a:lnTo>
                <a:lnTo>
                  <a:pt x="300" y="877"/>
                </a:lnTo>
                <a:lnTo>
                  <a:pt x="298" y="877"/>
                </a:lnTo>
                <a:lnTo>
                  <a:pt x="296" y="877"/>
                </a:lnTo>
                <a:lnTo>
                  <a:pt x="295" y="877"/>
                </a:lnTo>
                <a:lnTo>
                  <a:pt x="296" y="877"/>
                </a:lnTo>
                <a:lnTo>
                  <a:pt x="296" y="876"/>
                </a:lnTo>
                <a:lnTo>
                  <a:pt x="298" y="876"/>
                </a:lnTo>
                <a:lnTo>
                  <a:pt x="296" y="876"/>
                </a:lnTo>
                <a:lnTo>
                  <a:pt x="296" y="874"/>
                </a:lnTo>
                <a:lnTo>
                  <a:pt x="296" y="876"/>
                </a:lnTo>
                <a:lnTo>
                  <a:pt x="295" y="876"/>
                </a:lnTo>
                <a:lnTo>
                  <a:pt x="295" y="877"/>
                </a:lnTo>
                <a:lnTo>
                  <a:pt x="293" y="877"/>
                </a:lnTo>
                <a:lnTo>
                  <a:pt x="292" y="877"/>
                </a:lnTo>
                <a:lnTo>
                  <a:pt x="292" y="879"/>
                </a:lnTo>
                <a:lnTo>
                  <a:pt x="290" y="879"/>
                </a:lnTo>
                <a:lnTo>
                  <a:pt x="288" y="879"/>
                </a:lnTo>
                <a:lnTo>
                  <a:pt x="288" y="880"/>
                </a:lnTo>
                <a:lnTo>
                  <a:pt x="288" y="879"/>
                </a:lnTo>
                <a:lnTo>
                  <a:pt x="287" y="880"/>
                </a:lnTo>
                <a:lnTo>
                  <a:pt x="285" y="880"/>
                </a:lnTo>
                <a:lnTo>
                  <a:pt x="285" y="882"/>
                </a:lnTo>
                <a:lnTo>
                  <a:pt x="284" y="882"/>
                </a:lnTo>
                <a:lnTo>
                  <a:pt x="284" y="884"/>
                </a:lnTo>
                <a:lnTo>
                  <a:pt x="282" y="884"/>
                </a:lnTo>
                <a:lnTo>
                  <a:pt x="280" y="884"/>
                </a:lnTo>
                <a:lnTo>
                  <a:pt x="280" y="885"/>
                </a:lnTo>
                <a:lnTo>
                  <a:pt x="279" y="885"/>
                </a:lnTo>
                <a:lnTo>
                  <a:pt x="277" y="885"/>
                </a:lnTo>
                <a:lnTo>
                  <a:pt x="277" y="887"/>
                </a:lnTo>
                <a:lnTo>
                  <a:pt x="276" y="887"/>
                </a:lnTo>
                <a:lnTo>
                  <a:pt x="274" y="887"/>
                </a:lnTo>
                <a:lnTo>
                  <a:pt x="272" y="887"/>
                </a:lnTo>
                <a:lnTo>
                  <a:pt x="272" y="888"/>
                </a:lnTo>
                <a:lnTo>
                  <a:pt x="271" y="888"/>
                </a:lnTo>
                <a:lnTo>
                  <a:pt x="269" y="888"/>
                </a:lnTo>
                <a:lnTo>
                  <a:pt x="268" y="890"/>
                </a:lnTo>
                <a:lnTo>
                  <a:pt x="266" y="890"/>
                </a:lnTo>
                <a:lnTo>
                  <a:pt x="266" y="888"/>
                </a:lnTo>
                <a:lnTo>
                  <a:pt x="264" y="888"/>
                </a:lnTo>
                <a:lnTo>
                  <a:pt x="263" y="888"/>
                </a:lnTo>
                <a:lnTo>
                  <a:pt x="263" y="890"/>
                </a:lnTo>
                <a:lnTo>
                  <a:pt x="261" y="890"/>
                </a:lnTo>
                <a:lnTo>
                  <a:pt x="260" y="890"/>
                </a:lnTo>
                <a:lnTo>
                  <a:pt x="258" y="890"/>
                </a:lnTo>
                <a:lnTo>
                  <a:pt x="256" y="890"/>
                </a:lnTo>
                <a:lnTo>
                  <a:pt x="255" y="890"/>
                </a:lnTo>
                <a:lnTo>
                  <a:pt x="256" y="890"/>
                </a:lnTo>
                <a:lnTo>
                  <a:pt x="256" y="888"/>
                </a:lnTo>
                <a:lnTo>
                  <a:pt x="255" y="890"/>
                </a:lnTo>
                <a:lnTo>
                  <a:pt x="253" y="890"/>
                </a:lnTo>
                <a:lnTo>
                  <a:pt x="252" y="890"/>
                </a:lnTo>
                <a:lnTo>
                  <a:pt x="252" y="892"/>
                </a:lnTo>
                <a:lnTo>
                  <a:pt x="250" y="892"/>
                </a:lnTo>
                <a:lnTo>
                  <a:pt x="248" y="892"/>
                </a:lnTo>
                <a:lnTo>
                  <a:pt x="247" y="892"/>
                </a:lnTo>
                <a:lnTo>
                  <a:pt x="245" y="892"/>
                </a:lnTo>
                <a:lnTo>
                  <a:pt x="244" y="892"/>
                </a:lnTo>
                <a:lnTo>
                  <a:pt x="244" y="890"/>
                </a:lnTo>
                <a:lnTo>
                  <a:pt x="242" y="890"/>
                </a:lnTo>
                <a:lnTo>
                  <a:pt x="244" y="890"/>
                </a:lnTo>
                <a:lnTo>
                  <a:pt x="242" y="890"/>
                </a:lnTo>
                <a:lnTo>
                  <a:pt x="242" y="888"/>
                </a:lnTo>
                <a:lnTo>
                  <a:pt x="240" y="888"/>
                </a:lnTo>
                <a:lnTo>
                  <a:pt x="240" y="890"/>
                </a:lnTo>
                <a:lnTo>
                  <a:pt x="240" y="888"/>
                </a:lnTo>
                <a:lnTo>
                  <a:pt x="239" y="888"/>
                </a:lnTo>
                <a:lnTo>
                  <a:pt x="237" y="888"/>
                </a:lnTo>
                <a:lnTo>
                  <a:pt x="237" y="890"/>
                </a:lnTo>
                <a:lnTo>
                  <a:pt x="236" y="890"/>
                </a:lnTo>
                <a:lnTo>
                  <a:pt x="234" y="890"/>
                </a:lnTo>
                <a:lnTo>
                  <a:pt x="234" y="892"/>
                </a:lnTo>
                <a:lnTo>
                  <a:pt x="234" y="893"/>
                </a:lnTo>
                <a:lnTo>
                  <a:pt x="232" y="893"/>
                </a:lnTo>
                <a:lnTo>
                  <a:pt x="232" y="895"/>
                </a:lnTo>
                <a:lnTo>
                  <a:pt x="231" y="895"/>
                </a:lnTo>
                <a:lnTo>
                  <a:pt x="231" y="896"/>
                </a:lnTo>
                <a:lnTo>
                  <a:pt x="231" y="895"/>
                </a:lnTo>
                <a:lnTo>
                  <a:pt x="229" y="895"/>
                </a:lnTo>
                <a:lnTo>
                  <a:pt x="228" y="895"/>
                </a:lnTo>
                <a:lnTo>
                  <a:pt x="228" y="896"/>
                </a:lnTo>
                <a:lnTo>
                  <a:pt x="226" y="896"/>
                </a:lnTo>
                <a:lnTo>
                  <a:pt x="226" y="898"/>
                </a:lnTo>
                <a:lnTo>
                  <a:pt x="226" y="896"/>
                </a:lnTo>
                <a:lnTo>
                  <a:pt x="224" y="896"/>
                </a:lnTo>
                <a:lnTo>
                  <a:pt x="224" y="895"/>
                </a:lnTo>
                <a:lnTo>
                  <a:pt x="223" y="895"/>
                </a:lnTo>
                <a:lnTo>
                  <a:pt x="224" y="895"/>
                </a:lnTo>
                <a:lnTo>
                  <a:pt x="223" y="895"/>
                </a:lnTo>
                <a:lnTo>
                  <a:pt x="223" y="893"/>
                </a:lnTo>
                <a:lnTo>
                  <a:pt x="221" y="893"/>
                </a:lnTo>
                <a:lnTo>
                  <a:pt x="220" y="893"/>
                </a:lnTo>
                <a:lnTo>
                  <a:pt x="221" y="893"/>
                </a:lnTo>
                <a:lnTo>
                  <a:pt x="221" y="895"/>
                </a:lnTo>
                <a:lnTo>
                  <a:pt x="220" y="895"/>
                </a:lnTo>
                <a:lnTo>
                  <a:pt x="221" y="895"/>
                </a:lnTo>
                <a:lnTo>
                  <a:pt x="221" y="896"/>
                </a:lnTo>
                <a:lnTo>
                  <a:pt x="220" y="896"/>
                </a:lnTo>
                <a:lnTo>
                  <a:pt x="221" y="896"/>
                </a:lnTo>
                <a:lnTo>
                  <a:pt x="220" y="896"/>
                </a:lnTo>
                <a:lnTo>
                  <a:pt x="221" y="896"/>
                </a:lnTo>
                <a:lnTo>
                  <a:pt x="221" y="898"/>
                </a:lnTo>
                <a:lnTo>
                  <a:pt x="220" y="898"/>
                </a:lnTo>
                <a:lnTo>
                  <a:pt x="221" y="898"/>
                </a:lnTo>
                <a:lnTo>
                  <a:pt x="220" y="898"/>
                </a:lnTo>
                <a:lnTo>
                  <a:pt x="218" y="898"/>
                </a:lnTo>
                <a:lnTo>
                  <a:pt x="216" y="898"/>
                </a:lnTo>
                <a:lnTo>
                  <a:pt x="216" y="896"/>
                </a:lnTo>
                <a:lnTo>
                  <a:pt x="218" y="895"/>
                </a:lnTo>
                <a:lnTo>
                  <a:pt x="216" y="895"/>
                </a:lnTo>
                <a:lnTo>
                  <a:pt x="215" y="895"/>
                </a:lnTo>
                <a:lnTo>
                  <a:pt x="215" y="896"/>
                </a:lnTo>
                <a:lnTo>
                  <a:pt x="213" y="896"/>
                </a:lnTo>
                <a:lnTo>
                  <a:pt x="212" y="896"/>
                </a:lnTo>
                <a:lnTo>
                  <a:pt x="212" y="898"/>
                </a:lnTo>
                <a:lnTo>
                  <a:pt x="212" y="896"/>
                </a:lnTo>
                <a:lnTo>
                  <a:pt x="212" y="898"/>
                </a:lnTo>
                <a:lnTo>
                  <a:pt x="210" y="898"/>
                </a:lnTo>
                <a:lnTo>
                  <a:pt x="210" y="896"/>
                </a:lnTo>
                <a:lnTo>
                  <a:pt x="212" y="896"/>
                </a:lnTo>
                <a:lnTo>
                  <a:pt x="212" y="895"/>
                </a:lnTo>
                <a:lnTo>
                  <a:pt x="212" y="896"/>
                </a:lnTo>
                <a:lnTo>
                  <a:pt x="213" y="896"/>
                </a:lnTo>
                <a:lnTo>
                  <a:pt x="213" y="895"/>
                </a:lnTo>
                <a:lnTo>
                  <a:pt x="212" y="895"/>
                </a:lnTo>
                <a:lnTo>
                  <a:pt x="213" y="895"/>
                </a:lnTo>
                <a:lnTo>
                  <a:pt x="212" y="895"/>
                </a:lnTo>
                <a:lnTo>
                  <a:pt x="212" y="893"/>
                </a:lnTo>
                <a:lnTo>
                  <a:pt x="210" y="893"/>
                </a:lnTo>
                <a:lnTo>
                  <a:pt x="210" y="892"/>
                </a:lnTo>
                <a:lnTo>
                  <a:pt x="212" y="892"/>
                </a:lnTo>
                <a:lnTo>
                  <a:pt x="210" y="892"/>
                </a:lnTo>
                <a:lnTo>
                  <a:pt x="212" y="892"/>
                </a:lnTo>
                <a:lnTo>
                  <a:pt x="210" y="892"/>
                </a:lnTo>
                <a:lnTo>
                  <a:pt x="208" y="892"/>
                </a:lnTo>
                <a:lnTo>
                  <a:pt x="207" y="892"/>
                </a:lnTo>
                <a:lnTo>
                  <a:pt x="208" y="892"/>
                </a:lnTo>
                <a:lnTo>
                  <a:pt x="208" y="890"/>
                </a:lnTo>
                <a:lnTo>
                  <a:pt x="210" y="890"/>
                </a:lnTo>
                <a:lnTo>
                  <a:pt x="208" y="890"/>
                </a:lnTo>
                <a:lnTo>
                  <a:pt x="208" y="888"/>
                </a:lnTo>
                <a:lnTo>
                  <a:pt x="208" y="887"/>
                </a:lnTo>
                <a:lnTo>
                  <a:pt x="208" y="888"/>
                </a:lnTo>
                <a:lnTo>
                  <a:pt x="208" y="887"/>
                </a:lnTo>
                <a:lnTo>
                  <a:pt x="207" y="887"/>
                </a:lnTo>
                <a:lnTo>
                  <a:pt x="207" y="885"/>
                </a:lnTo>
                <a:lnTo>
                  <a:pt x="208" y="885"/>
                </a:lnTo>
                <a:lnTo>
                  <a:pt x="208" y="884"/>
                </a:lnTo>
                <a:lnTo>
                  <a:pt x="210" y="884"/>
                </a:lnTo>
                <a:lnTo>
                  <a:pt x="208" y="884"/>
                </a:lnTo>
                <a:lnTo>
                  <a:pt x="207" y="885"/>
                </a:lnTo>
                <a:lnTo>
                  <a:pt x="207" y="884"/>
                </a:lnTo>
                <a:lnTo>
                  <a:pt x="208" y="884"/>
                </a:lnTo>
                <a:lnTo>
                  <a:pt x="207" y="884"/>
                </a:lnTo>
                <a:lnTo>
                  <a:pt x="207" y="882"/>
                </a:lnTo>
                <a:lnTo>
                  <a:pt x="207" y="880"/>
                </a:lnTo>
                <a:lnTo>
                  <a:pt x="208" y="880"/>
                </a:lnTo>
                <a:lnTo>
                  <a:pt x="207" y="880"/>
                </a:lnTo>
                <a:lnTo>
                  <a:pt x="208" y="879"/>
                </a:lnTo>
                <a:lnTo>
                  <a:pt x="210" y="879"/>
                </a:lnTo>
                <a:lnTo>
                  <a:pt x="210" y="877"/>
                </a:lnTo>
                <a:lnTo>
                  <a:pt x="212" y="877"/>
                </a:lnTo>
                <a:lnTo>
                  <a:pt x="210" y="877"/>
                </a:lnTo>
                <a:lnTo>
                  <a:pt x="210" y="876"/>
                </a:lnTo>
                <a:lnTo>
                  <a:pt x="208" y="876"/>
                </a:lnTo>
                <a:lnTo>
                  <a:pt x="208" y="874"/>
                </a:lnTo>
                <a:lnTo>
                  <a:pt x="208" y="876"/>
                </a:lnTo>
                <a:lnTo>
                  <a:pt x="208" y="874"/>
                </a:lnTo>
                <a:lnTo>
                  <a:pt x="210" y="874"/>
                </a:lnTo>
                <a:lnTo>
                  <a:pt x="212" y="874"/>
                </a:lnTo>
                <a:lnTo>
                  <a:pt x="210" y="876"/>
                </a:lnTo>
                <a:lnTo>
                  <a:pt x="212" y="876"/>
                </a:lnTo>
                <a:lnTo>
                  <a:pt x="210" y="876"/>
                </a:lnTo>
                <a:lnTo>
                  <a:pt x="212" y="877"/>
                </a:lnTo>
                <a:lnTo>
                  <a:pt x="213" y="877"/>
                </a:lnTo>
                <a:lnTo>
                  <a:pt x="215" y="876"/>
                </a:lnTo>
                <a:lnTo>
                  <a:pt x="216" y="876"/>
                </a:lnTo>
                <a:lnTo>
                  <a:pt x="218" y="874"/>
                </a:lnTo>
                <a:lnTo>
                  <a:pt x="220" y="872"/>
                </a:lnTo>
                <a:lnTo>
                  <a:pt x="220" y="871"/>
                </a:lnTo>
                <a:lnTo>
                  <a:pt x="221" y="871"/>
                </a:lnTo>
                <a:lnTo>
                  <a:pt x="221" y="869"/>
                </a:lnTo>
                <a:lnTo>
                  <a:pt x="221" y="868"/>
                </a:lnTo>
                <a:lnTo>
                  <a:pt x="221" y="869"/>
                </a:lnTo>
                <a:lnTo>
                  <a:pt x="221" y="868"/>
                </a:lnTo>
                <a:lnTo>
                  <a:pt x="221" y="866"/>
                </a:lnTo>
                <a:lnTo>
                  <a:pt x="221" y="868"/>
                </a:lnTo>
                <a:lnTo>
                  <a:pt x="221" y="866"/>
                </a:lnTo>
                <a:lnTo>
                  <a:pt x="221" y="868"/>
                </a:lnTo>
                <a:lnTo>
                  <a:pt x="221" y="866"/>
                </a:lnTo>
                <a:lnTo>
                  <a:pt x="221" y="864"/>
                </a:lnTo>
                <a:lnTo>
                  <a:pt x="223" y="864"/>
                </a:lnTo>
                <a:lnTo>
                  <a:pt x="223" y="866"/>
                </a:lnTo>
                <a:lnTo>
                  <a:pt x="223" y="864"/>
                </a:lnTo>
                <a:lnTo>
                  <a:pt x="223" y="863"/>
                </a:lnTo>
                <a:lnTo>
                  <a:pt x="224" y="863"/>
                </a:lnTo>
                <a:lnTo>
                  <a:pt x="223" y="864"/>
                </a:lnTo>
                <a:lnTo>
                  <a:pt x="224" y="864"/>
                </a:lnTo>
                <a:lnTo>
                  <a:pt x="224" y="863"/>
                </a:lnTo>
                <a:lnTo>
                  <a:pt x="226" y="863"/>
                </a:lnTo>
                <a:lnTo>
                  <a:pt x="226" y="861"/>
                </a:lnTo>
                <a:lnTo>
                  <a:pt x="226" y="863"/>
                </a:lnTo>
                <a:lnTo>
                  <a:pt x="226" y="864"/>
                </a:lnTo>
                <a:lnTo>
                  <a:pt x="226" y="863"/>
                </a:lnTo>
                <a:lnTo>
                  <a:pt x="228" y="863"/>
                </a:lnTo>
                <a:lnTo>
                  <a:pt x="229" y="863"/>
                </a:lnTo>
                <a:lnTo>
                  <a:pt x="229" y="864"/>
                </a:lnTo>
                <a:lnTo>
                  <a:pt x="228" y="864"/>
                </a:lnTo>
                <a:lnTo>
                  <a:pt x="228" y="866"/>
                </a:lnTo>
                <a:lnTo>
                  <a:pt x="226" y="866"/>
                </a:lnTo>
                <a:lnTo>
                  <a:pt x="228" y="866"/>
                </a:lnTo>
                <a:lnTo>
                  <a:pt x="228" y="864"/>
                </a:lnTo>
                <a:lnTo>
                  <a:pt x="229" y="864"/>
                </a:lnTo>
                <a:lnTo>
                  <a:pt x="229" y="866"/>
                </a:lnTo>
                <a:lnTo>
                  <a:pt x="229" y="864"/>
                </a:lnTo>
                <a:lnTo>
                  <a:pt x="231" y="864"/>
                </a:lnTo>
                <a:lnTo>
                  <a:pt x="231" y="863"/>
                </a:lnTo>
                <a:lnTo>
                  <a:pt x="231" y="861"/>
                </a:lnTo>
                <a:lnTo>
                  <a:pt x="231" y="863"/>
                </a:lnTo>
                <a:lnTo>
                  <a:pt x="232" y="863"/>
                </a:lnTo>
                <a:lnTo>
                  <a:pt x="232" y="861"/>
                </a:lnTo>
                <a:lnTo>
                  <a:pt x="234" y="861"/>
                </a:lnTo>
                <a:lnTo>
                  <a:pt x="234" y="863"/>
                </a:lnTo>
                <a:lnTo>
                  <a:pt x="232" y="863"/>
                </a:lnTo>
                <a:lnTo>
                  <a:pt x="234" y="863"/>
                </a:lnTo>
                <a:lnTo>
                  <a:pt x="236" y="863"/>
                </a:lnTo>
                <a:lnTo>
                  <a:pt x="236" y="861"/>
                </a:lnTo>
                <a:lnTo>
                  <a:pt x="237" y="861"/>
                </a:lnTo>
                <a:lnTo>
                  <a:pt x="237" y="863"/>
                </a:lnTo>
                <a:lnTo>
                  <a:pt x="239" y="863"/>
                </a:lnTo>
                <a:lnTo>
                  <a:pt x="240" y="863"/>
                </a:lnTo>
                <a:lnTo>
                  <a:pt x="240" y="861"/>
                </a:lnTo>
                <a:lnTo>
                  <a:pt x="242" y="861"/>
                </a:lnTo>
                <a:lnTo>
                  <a:pt x="240" y="861"/>
                </a:lnTo>
                <a:lnTo>
                  <a:pt x="240" y="863"/>
                </a:lnTo>
                <a:lnTo>
                  <a:pt x="240" y="864"/>
                </a:lnTo>
                <a:lnTo>
                  <a:pt x="242" y="864"/>
                </a:lnTo>
                <a:lnTo>
                  <a:pt x="240" y="864"/>
                </a:lnTo>
                <a:lnTo>
                  <a:pt x="242" y="864"/>
                </a:lnTo>
                <a:lnTo>
                  <a:pt x="240" y="864"/>
                </a:lnTo>
                <a:lnTo>
                  <a:pt x="240" y="866"/>
                </a:lnTo>
                <a:lnTo>
                  <a:pt x="242" y="866"/>
                </a:lnTo>
                <a:lnTo>
                  <a:pt x="242" y="868"/>
                </a:lnTo>
                <a:lnTo>
                  <a:pt x="242" y="869"/>
                </a:lnTo>
                <a:lnTo>
                  <a:pt x="240" y="869"/>
                </a:lnTo>
                <a:lnTo>
                  <a:pt x="242" y="871"/>
                </a:lnTo>
                <a:lnTo>
                  <a:pt x="240" y="871"/>
                </a:lnTo>
                <a:lnTo>
                  <a:pt x="239" y="871"/>
                </a:lnTo>
                <a:lnTo>
                  <a:pt x="239" y="872"/>
                </a:lnTo>
                <a:lnTo>
                  <a:pt x="240" y="872"/>
                </a:lnTo>
                <a:lnTo>
                  <a:pt x="239" y="872"/>
                </a:lnTo>
                <a:lnTo>
                  <a:pt x="240" y="872"/>
                </a:lnTo>
                <a:lnTo>
                  <a:pt x="240" y="874"/>
                </a:lnTo>
                <a:lnTo>
                  <a:pt x="239" y="874"/>
                </a:lnTo>
                <a:lnTo>
                  <a:pt x="240" y="874"/>
                </a:lnTo>
                <a:lnTo>
                  <a:pt x="239" y="876"/>
                </a:lnTo>
                <a:lnTo>
                  <a:pt x="240" y="876"/>
                </a:lnTo>
                <a:lnTo>
                  <a:pt x="240" y="877"/>
                </a:lnTo>
                <a:lnTo>
                  <a:pt x="240" y="876"/>
                </a:lnTo>
                <a:lnTo>
                  <a:pt x="242" y="876"/>
                </a:lnTo>
                <a:lnTo>
                  <a:pt x="242" y="874"/>
                </a:lnTo>
                <a:lnTo>
                  <a:pt x="242" y="872"/>
                </a:lnTo>
                <a:lnTo>
                  <a:pt x="242" y="871"/>
                </a:lnTo>
                <a:lnTo>
                  <a:pt x="244" y="871"/>
                </a:lnTo>
                <a:lnTo>
                  <a:pt x="244" y="869"/>
                </a:lnTo>
                <a:lnTo>
                  <a:pt x="244" y="868"/>
                </a:lnTo>
                <a:lnTo>
                  <a:pt x="244" y="866"/>
                </a:lnTo>
                <a:lnTo>
                  <a:pt x="244" y="864"/>
                </a:lnTo>
                <a:lnTo>
                  <a:pt x="245" y="863"/>
                </a:lnTo>
                <a:lnTo>
                  <a:pt x="245" y="861"/>
                </a:lnTo>
                <a:lnTo>
                  <a:pt x="247" y="861"/>
                </a:lnTo>
                <a:lnTo>
                  <a:pt x="247" y="860"/>
                </a:lnTo>
                <a:lnTo>
                  <a:pt x="247" y="858"/>
                </a:lnTo>
                <a:lnTo>
                  <a:pt x="248" y="856"/>
                </a:lnTo>
                <a:lnTo>
                  <a:pt x="248" y="855"/>
                </a:lnTo>
                <a:lnTo>
                  <a:pt x="250" y="855"/>
                </a:lnTo>
                <a:lnTo>
                  <a:pt x="248" y="853"/>
                </a:lnTo>
                <a:lnTo>
                  <a:pt x="250" y="853"/>
                </a:lnTo>
                <a:lnTo>
                  <a:pt x="250" y="852"/>
                </a:lnTo>
                <a:lnTo>
                  <a:pt x="250" y="850"/>
                </a:lnTo>
                <a:lnTo>
                  <a:pt x="250" y="848"/>
                </a:lnTo>
                <a:lnTo>
                  <a:pt x="252" y="848"/>
                </a:lnTo>
                <a:lnTo>
                  <a:pt x="250" y="848"/>
                </a:lnTo>
                <a:lnTo>
                  <a:pt x="252" y="848"/>
                </a:lnTo>
                <a:lnTo>
                  <a:pt x="252" y="847"/>
                </a:lnTo>
                <a:lnTo>
                  <a:pt x="253" y="847"/>
                </a:lnTo>
                <a:lnTo>
                  <a:pt x="252" y="847"/>
                </a:lnTo>
                <a:lnTo>
                  <a:pt x="253" y="847"/>
                </a:lnTo>
                <a:lnTo>
                  <a:pt x="253" y="845"/>
                </a:lnTo>
                <a:lnTo>
                  <a:pt x="255" y="845"/>
                </a:lnTo>
                <a:lnTo>
                  <a:pt x="255" y="844"/>
                </a:lnTo>
                <a:lnTo>
                  <a:pt x="256" y="844"/>
                </a:lnTo>
                <a:lnTo>
                  <a:pt x="258" y="844"/>
                </a:lnTo>
                <a:lnTo>
                  <a:pt x="258" y="842"/>
                </a:lnTo>
                <a:lnTo>
                  <a:pt x="260" y="842"/>
                </a:lnTo>
                <a:lnTo>
                  <a:pt x="260" y="840"/>
                </a:lnTo>
                <a:lnTo>
                  <a:pt x="260" y="839"/>
                </a:lnTo>
                <a:lnTo>
                  <a:pt x="261" y="839"/>
                </a:lnTo>
                <a:lnTo>
                  <a:pt x="261" y="837"/>
                </a:lnTo>
                <a:lnTo>
                  <a:pt x="261" y="836"/>
                </a:lnTo>
                <a:lnTo>
                  <a:pt x="263" y="836"/>
                </a:lnTo>
                <a:lnTo>
                  <a:pt x="263" y="834"/>
                </a:lnTo>
                <a:lnTo>
                  <a:pt x="263" y="832"/>
                </a:lnTo>
                <a:lnTo>
                  <a:pt x="264" y="832"/>
                </a:lnTo>
                <a:lnTo>
                  <a:pt x="264" y="834"/>
                </a:lnTo>
                <a:lnTo>
                  <a:pt x="264" y="832"/>
                </a:lnTo>
                <a:lnTo>
                  <a:pt x="266" y="832"/>
                </a:lnTo>
                <a:lnTo>
                  <a:pt x="268" y="832"/>
                </a:lnTo>
                <a:lnTo>
                  <a:pt x="268" y="831"/>
                </a:lnTo>
                <a:lnTo>
                  <a:pt x="269" y="831"/>
                </a:lnTo>
                <a:lnTo>
                  <a:pt x="271" y="831"/>
                </a:lnTo>
                <a:lnTo>
                  <a:pt x="272" y="831"/>
                </a:lnTo>
                <a:lnTo>
                  <a:pt x="272" y="832"/>
                </a:lnTo>
                <a:lnTo>
                  <a:pt x="274" y="832"/>
                </a:lnTo>
                <a:lnTo>
                  <a:pt x="274" y="834"/>
                </a:lnTo>
                <a:lnTo>
                  <a:pt x="276" y="834"/>
                </a:lnTo>
                <a:lnTo>
                  <a:pt x="276" y="836"/>
                </a:lnTo>
                <a:lnTo>
                  <a:pt x="276" y="837"/>
                </a:lnTo>
                <a:lnTo>
                  <a:pt x="274" y="837"/>
                </a:lnTo>
                <a:lnTo>
                  <a:pt x="274" y="836"/>
                </a:lnTo>
                <a:lnTo>
                  <a:pt x="272" y="836"/>
                </a:lnTo>
                <a:lnTo>
                  <a:pt x="274" y="836"/>
                </a:lnTo>
                <a:lnTo>
                  <a:pt x="272" y="834"/>
                </a:lnTo>
                <a:lnTo>
                  <a:pt x="272" y="836"/>
                </a:lnTo>
                <a:lnTo>
                  <a:pt x="272" y="834"/>
                </a:lnTo>
                <a:lnTo>
                  <a:pt x="272" y="836"/>
                </a:lnTo>
                <a:lnTo>
                  <a:pt x="272" y="837"/>
                </a:lnTo>
                <a:lnTo>
                  <a:pt x="274" y="837"/>
                </a:lnTo>
                <a:lnTo>
                  <a:pt x="274" y="839"/>
                </a:lnTo>
                <a:lnTo>
                  <a:pt x="276" y="839"/>
                </a:lnTo>
                <a:lnTo>
                  <a:pt x="277" y="839"/>
                </a:lnTo>
                <a:lnTo>
                  <a:pt x="277" y="840"/>
                </a:lnTo>
                <a:lnTo>
                  <a:pt x="279" y="840"/>
                </a:lnTo>
                <a:lnTo>
                  <a:pt x="280" y="840"/>
                </a:lnTo>
                <a:lnTo>
                  <a:pt x="282" y="842"/>
                </a:lnTo>
                <a:lnTo>
                  <a:pt x="284" y="842"/>
                </a:lnTo>
                <a:lnTo>
                  <a:pt x="285" y="842"/>
                </a:lnTo>
                <a:lnTo>
                  <a:pt x="287" y="842"/>
                </a:lnTo>
                <a:lnTo>
                  <a:pt x="287" y="844"/>
                </a:lnTo>
                <a:lnTo>
                  <a:pt x="288" y="844"/>
                </a:lnTo>
                <a:lnTo>
                  <a:pt x="290" y="844"/>
                </a:lnTo>
                <a:lnTo>
                  <a:pt x="292" y="844"/>
                </a:lnTo>
                <a:lnTo>
                  <a:pt x="292" y="845"/>
                </a:lnTo>
                <a:lnTo>
                  <a:pt x="293" y="845"/>
                </a:lnTo>
                <a:lnTo>
                  <a:pt x="295" y="845"/>
                </a:lnTo>
                <a:lnTo>
                  <a:pt x="296" y="845"/>
                </a:lnTo>
                <a:lnTo>
                  <a:pt x="296" y="847"/>
                </a:lnTo>
                <a:lnTo>
                  <a:pt x="301" y="847"/>
                </a:lnTo>
                <a:lnTo>
                  <a:pt x="303" y="847"/>
                </a:lnTo>
                <a:lnTo>
                  <a:pt x="304" y="845"/>
                </a:lnTo>
                <a:lnTo>
                  <a:pt x="306" y="845"/>
                </a:lnTo>
                <a:lnTo>
                  <a:pt x="308" y="847"/>
                </a:lnTo>
                <a:lnTo>
                  <a:pt x="309" y="847"/>
                </a:lnTo>
                <a:lnTo>
                  <a:pt x="311" y="847"/>
                </a:lnTo>
                <a:lnTo>
                  <a:pt x="312" y="847"/>
                </a:lnTo>
                <a:lnTo>
                  <a:pt x="311" y="847"/>
                </a:lnTo>
                <a:lnTo>
                  <a:pt x="312" y="845"/>
                </a:lnTo>
                <a:lnTo>
                  <a:pt x="312" y="847"/>
                </a:lnTo>
                <a:lnTo>
                  <a:pt x="314" y="847"/>
                </a:lnTo>
                <a:lnTo>
                  <a:pt x="314" y="845"/>
                </a:lnTo>
                <a:lnTo>
                  <a:pt x="314" y="847"/>
                </a:lnTo>
                <a:lnTo>
                  <a:pt x="316" y="847"/>
                </a:lnTo>
                <a:lnTo>
                  <a:pt x="317" y="847"/>
                </a:lnTo>
                <a:lnTo>
                  <a:pt x="319" y="847"/>
                </a:lnTo>
                <a:lnTo>
                  <a:pt x="320" y="847"/>
                </a:lnTo>
                <a:lnTo>
                  <a:pt x="322" y="847"/>
                </a:lnTo>
                <a:lnTo>
                  <a:pt x="322" y="848"/>
                </a:lnTo>
                <a:lnTo>
                  <a:pt x="324" y="848"/>
                </a:lnTo>
                <a:lnTo>
                  <a:pt x="325" y="848"/>
                </a:lnTo>
                <a:lnTo>
                  <a:pt x="327" y="848"/>
                </a:lnTo>
                <a:lnTo>
                  <a:pt x="328" y="848"/>
                </a:lnTo>
                <a:lnTo>
                  <a:pt x="330" y="848"/>
                </a:lnTo>
                <a:lnTo>
                  <a:pt x="332" y="848"/>
                </a:lnTo>
                <a:lnTo>
                  <a:pt x="333" y="848"/>
                </a:lnTo>
                <a:lnTo>
                  <a:pt x="335" y="848"/>
                </a:lnTo>
                <a:lnTo>
                  <a:pt x="335" y="850"/>
                </a:lnTo>
                <a:lnTo>
                  <a:pt x="336" y="850"/>
                </a:lnTo>
                <a:lnTo>
                  <a:pt x="338" y="850"/>
                </a:lnTo>
                <a:lnTo>
                  <a:pt x="338" y="852"/>
                </a:lnTo>
                <a:lnTo>
                  <a:pt x="338" y="853"/>
                </a:lnTo>
                <a:lnTo>
                  <a:pt x="338" y="855"/>
                </a:lnTo>
                <a:lnTo>
                  <a:pt x="338" y="856"/>
                </a:lnTo>
                <a:lnTo>
                  <a:pt x="338" y="858"/>
                </a:lnTo>
                <a:lnTo>
                  <a:pt x="338" y="860"/>
                </a:lnTo>
                <a:lnTo>
                  <a:pt x="340" y="860"/>
                </a:lnTo>
                <a:lnTo>
                  <a:pt x="340" y="861"/>
                </a:lnTo>
                <a:lnTo>
                  <a:pt x="341" y="861"/>
                </a:lnTo>
                <a:lnTo>
                  <a:pt x="341" y="863"/>
                </a:lnTo>
                <a:lnTo>
                  <a:pt x="343" y="863"/>
                </a:lnTo>
                <a:lnTo>
                  <a:pt x="343" y="861"/>
                </a:lnTo>
                <a:lnTo>
                  <a:pt x="344" y="861"/>
                </a:lnTo>
                <a:lnTo>
                  <a:pt x="346" y="861"/>
                </a:lnTo>
                <a:lnTo>
                  <a:pt x="348" y="861"/>
                </a:lnTo>
                <a:lnTo>
                  <a:pt x="349" y="861"/>
                </a:lnTo>
                <a:lnTo>
                  <a:pt x="351" y="861"/>
                </a:lnTo>
                <a:lnTo>
                  <a:pt x="351" y="860"/>
                </a:lnTo>
                <a:lnTo>
                  <a:pt x="352" y="860"/>
                </a:lnTo>
                <a:lnTo>
                  <a:pt x="354" y="860"/>
                </a:lnTo>
                <a:lnTo>
                  <a:pt x="356" y="860"/>
                </a:lnTo>
                <a:lnTo>
                  <a:pt x="356" y="858"/>
                </a:lnTo>
                <a:lnTo>
                  <a:pt x="354" y="858"/>
                </a:lnTo>
                <a:lnTo>
                  <a:pt x="352" y="858"/>
                </a:lnTo>
                <a:lnTo>
                  <a:pt x="351" y="858"/>
                </a:lnTo>
                <a:lnTo>
                  <a:pt x="351" y="860"/>
                </a:lnTo>
                <a:lnTo>
                  <a:pt x="349" y="860"/>
                </a:lnTo>
                <a:lnTo>
                  <a:pt x="348" y="860"/>
                </a:lnTo>
                <a:lnTo>
                  <a:pt x="348" y="858"/>
                </a:lnTo>
                <a:lnTo>
                  <a:pt x="348" y="860"/>
                </a:lnTo>
                <a:lnTo>
                  <a:pt x="346" y="860"/>
                </a:lnTo>
                <a:lnTo>
                  <a:pt x="344" y="860"/>
                </a:lnTo>
                <a:lnTo>
                  <a:pt x="343" y="860"/>
                </a:lnTo>
                <a:lnTo>
                  <a:pt x="341" y="860"/>
                </a:lnTo>
                <a:lnTo>
                  <a:pt x="340" y="860"/>
                </a:lnTo>
                <a:lnTo>
                  <a:pt x="341" y="860"/>
                </a:lnTo>
                <a:lnTo>
                  <a:pt x="340" y="860"/>
                </a:lnTo>
                <a:lnTo>
                  <a:pt x="340" y="858"/>
                </a:lnTo>
                <a:lnTo>
                  <a:pt x="341" y="858"/>
                </a:lnTo>
                <a:lnTo>
                  <a:pt x="343" y="858"/>
                </a:lnTo>
                <a:lnTo>
                  <a:pt x="341" y="858"/>
                </a:lnTo>
                <a:lnTo>
                  <a:pt x="341" y="856"/>
                </a:lnTo>
                <a:lnTo>
                  <a:pt x="343" y="856"/>
                </a:lnTo>
                <a:lnTo>
                  <a:pt x="341" y="855"/>
                </a:lnTo>
                <a:lnTo>
                  <a:pt x="343" y="855"/>
                </a:lnTo>
                <a:lnTo>
                  <a:pt x="341" y="855"/>
                </a:lnTo>
                <a:lnTo>
                  <a:pt x="343" y="855"/>
                </a:lnTo>
                <a:lnTo>
                  <a:pt x="341" y="855"/>
                </a:lnTo>
                <a:lnTo>
                  <a:pt x="341" y="853"/>
                </a:lnTo>
                <a:lnTo>
                  <a:pt x="341" y="852"/>
                </a:lnTo>
                <a:lnTo>
                  <a:pt x="340" y="852"/>
                </a:lnTo>
                <a:lnTo>
                  <a:pt x="340" y="850"/>
                </a:lnTo>
                <a:lnTo>
                  <a:pt x="341" y="850"/>
                </a:lnTo>
                <a:lnTo>
                  <a:pt x="341" y="848"/>
                </a:lnTo>
                <a:lnTo>
                  <a:pt x="340" y="848"/>
                </a:lnTo>
                <a:lnTo>
                  <a:pt x="340" y="847"/>
                </a:lnTo>
                <a:lnTo>
                  <a:pt x="340" y="845"/>
                </a:lnTo>
                <a:lnTo>
                  <a:pt x="338" y="845"/>
                </a:lnTo>
                <a:lnTo>
                  <a:pt x="338" y="844"/>
                </a:lnTo>
                <a:lnTo>
                  <a:pt x="338" y="842"/>
                </a:lnTo>
                <a:lnTo>
                  <a:pt x="338" y="840"/>
                </a:lnTo>
                <a:lnTo>
                  <a:pt x="336" y="840"/>
                </a:lnTo>
                <a:lnTo>
                  <a:pt x="336" y="839"/>
                </a:lnTo>
                <a:lnTo>
                  <a:pt x="336" y="837"/>
                </a:lnTo>
                <a:lnTo>
                  <a:pt x="335" y="837"/>
                </a:lnTo>
                <a:lnTo>
                  <a:pt x="335" y="836"/>
                </a:lnTo>
                <a:lnTo>
                  <a:pt x="335" y="834"/>
                </a:lnTo>
                <a:lnTo>
                  <a:pt x="335" y="836"/>
                </a:lnTo>
                <a:lnTo>
                  <a:pt x="335" y="834"/>
                </a:lnTo>
                <a:lnTo>
                  <a:pt x="335" y="836"/>
                </a:lnTo>
                <a:lnTo>
                  <a:pt x="335" y="837"/>
                </a:lnTo>
                <a:lnTo>
                  <a:pt x="336" y="837"/>
                </a:lnTo>
                <a:lnTo>
                  <a:pt x="336" y="839"/>
                </a:lnTo>
                <a:lnTo>
                  <a:pt x="336" y="837"/>
                </a:lnTo>
                <a:lnTo>
                  <a:pt x="335" y="837"/>
                </a:lnTo>
                <a:lnTo>
                  <a:pt x="336" y="837"/>
                </a:lnTo>
                <a:lnTo>
                  <a:pt x="335" y="837"/>
                </a:lnTo>
                <a:lnTo>
                  <a:pt x="336" y="839"/>
                </a:lnTo>
                <a:lnTo>
                  <a:pt x="336" y="840"/>
                </a:lnTo>
                <a:lnTo>
                  <a:pt x="336" y="842"/>
                </a:lnTo>
                <a:lnTo>
                  <a:pt x="336" y="844"/>
                </a:lnTo>
                <a:lnTo>
                  <a:pt x="338" y="844"/>
                </a:lnTo>
                <a:lnTo>
                  <a:pt x="336" y="844"/>
                </a:lnTo>
                <a:lnTo>
                  <a:pt x="336" y="845"/>
                </a:lnTo>
                <a:lnTo>
                  <a:pt x="335" y="845"/>
                </a:lnTo>
                <a:lnTo>
                  <a:pt x="333" y="845"/>
                </a:lnTo>
                <a:lnTo>
                  <a:pt x="332" y="845"/>
                </a:lnTo>
                <a:lnTo>
                  <a:pt x="332" y="844"/>
                </a:lnTo>
                <a:lnTo>
                  <a:pt x="330" y="844"/>
                </a:lnTo>
                <a:lnTo>
                  <a:pt x="328" y="844"/>
                </a:lnTo>
                <a:lnTo>
                  <a:pt x="327" y="845"/>
                </a:lnTo>
                <a:lnTo>
                  <a:pt x="325" y="845"/>
                </a:lnTo>
                <a:lnTo>
                  <a:pt x="324" y="845"/>
                </a:lnTo>
                <a:lnTo>
                  <a:pt x="322" y="845"/>
                </a:lnTo>
                <a:lnTo>
                  <a:pt x="320" y="845"/>
                </a:lnTo>
                <a:lnTo>
                  <a:pt x="319" y="845"/>
                </a:lnTo>
                <a:lnTo>
                  <a:pt x="319" y="844"/>
                </a:lnTo>
                <a:lnTo>
                  <a:pt x="317" y="844"/>
                </a:lnTo>
                <a:lnTo>
                  <a:pt x="316" y="842"/>
                </a:lnTo>
                <a:lnTo>
                  <a:pt x="314" y="842"/>
                </a:lnTo>
                <a:lnTo>
                  <a:pt x="314" y="844"/>
                </a:lnTo>
                <a:lnTo>
                  <a:pt x="312" y="844"/>
                </a:lnTo>
                <a:lnTo>
                  <a:pt x="311" y="844"/>
                </a:lnTo>
                <a:lnTo>
                  <a:pt x="309" y="844"/>
                </a:lnTo>
                <a:lnTo>
                  <a:pt x="308" y="844"/>
                </a:lnTo>
                <a:lnTo>
                  <a:pt x="306" y="844"/>
                </a:lnTo>
                <a:lnTo>
                  <a:pt x="306" y="842"/>
                </a:lnTo>
                <a:lnTo>
                  <a:pt x="304" y="842"/>
                </a:lnTo>
                <a:lnTo>
                  <a:pt x="303" y="842"/>
                </a:lnTo>
                <a:lnTo>
                  <a:pt x="301" y="842"/>
                </a:lnTo>
                <a:lnTo>
                  <a:pt x="300" y="842"/>
                </a:lnTo>
                <a:lnTo>
                  <a:pt x="298" y="842"/>
                </a:lnTo>
                <a:lnTo>
                  <a:pt x="296" y="842"/>
                </a:lnTo>
                <a:lnTo>
                  <a:pt x="295" y="842"/>
                </a:lnTo>
                <a:lnTo>
                  <a:pt x="295" y="844"/>
                </a:lnTo>
                <a:lnTo>
                  <a:pt x="295" y="842"/>
                </a:lnTo>
                <a:lnTo>
                  <a:pt x="293" y="842"/>
                </a:lnTo>
                <a:lnTo>
                  <a:pt x="292" y="842"/>
                </a:lnTo>
                <a:lnTo>
                  <a:pt x="290" y="842"/>
                </a:lnTo>
                <a:lnTo>
                  <a:pt x="288" y="842"/>
                </a:lnTo>
                <a:lnTo>
                  <a:pt x="288" y="840"/>
                </a:lnTo>
                <a:lnTo>
                  <a:pt x="287" y="840"/>
                </a:lnTo>
                <a:lnTo>
                  <a:pt x="285" y="840"/>
                </a:lnTo>
                <a:lnTo>
                  <a:pt x="284" y="840"/>
                </a:lnTo>
                <a:lnTo>
                  <a:pt x="282" y="840"/>
                </a:lnTo>
                <a:lnTo>
                  <a:pt x="282" y="839"/>
                </a:lnTo>
                <a:lnTo>
                  <a:pt x="280" y="839"/>
                </a:lnTo>
                <a:lnTo>
                  <a:pt x="279" y="839"/>
                </a:lnTo>
                <a:lnTo>
                  <a:pt x="279" y="837"/>
                </a:lnTo>
                <a:lnTo>
                  <a:pt x="277" y="837"/>
                </a:lnTo>
                <a:lnTo>
                  <a:pt x="277" y="836"/>
                </a:lnTo>
                <a:lnTo>
                  <a:pt x="277" y="834"/>
                </a:lnTo>
                <a:lnTo>
                  <a:pt x="277" y="832"/>
                </a:lnTo>
                <a:lnTo>
                  <a:pt x="277" y="831"/>
                </a:lnTo>
                <a:lnTo>
                  <a:pt x="277" y="829"/>
                </a:lnTo>
                <a:lnTo>
                  <a:pt x="276" y="829"/>
                </a:lnTo>
                <a:lnTo>
                  <a:pt x="276" y="828"/>
                </a:lnTo>
                <a:lnTo>
                  <a:pt x="277" y="828"/>
                </a:lnTo>
                <a:lnTo>
                  <a:pt x="277" y="826"/>
                </a:lnTo>
                <a:lnTo>
                  <a:pt x="277" y="824"/>
                </a:lnTo>
                <a:lnTo>
                  <a:pt x="276" y="824"/>
                </a:lnTo>
                <a:lnTo>
                  <a:pt x="276" y="826"/>
                </a:lnTo>
                <a:lnTo>
                  <a:pt x="276" y="828"/>
                </a:lnTo>
                <a:lnTo>
                  <a:pt x="274" y="828"/>
                </a:lnTo>
                <a:lnTo>
                  <a:pt x="274" y="829"/>
                </a:lnTo>
                <a:lnTo>
                  <a:pt x="272" y="829"/>
                </a:lnTo>
                <a:lnTo>
                  <a:pt x="272" y="831"/>
                </a:lnTo>
                <a:lnTo>
                  <a:pt x="271" y="831"/>
                </a:lnTo>
                <a:lnTo>
                  <a:pt x="271" y="829"/>
                </a:lnTo>
                <a:lnTo>
                  <a:pt x="271" y="831"/>
                </a:lnTo>
                <a:lnTo>
                  <a:pt x="271" y="829"/>
                </a:lnTo>
                <a:lnTo>
                  <a:pt x="269" y="829"/>
                </a:lnTo>
                <a:lnTo>
                  <a:pt x="271" y="829"/>
                </a:lnTo>
                <a:lnTo>
                  <a:pt x="269" y="829"/>
                </a:lnTo>
                <a:lnTo>
                  <a:pt x="269" y="828"/>
                </a:lnTo>
                <a:lnTo>
                  <a:pt x="269" y="826"/>
                </a:lnTo>
                <a:lnTo>
                  <a:pt x="269" y="824"/>
                </a:lnTo>
                <a:lnTo>
                  <a:pt x="269" y="823"/>
                </a:lnTo>
                <a:lnTo>
                  <a:pt x="271" y="823"/>
                </a:lnTo>
                <a:lnTo>
                  <a:pt x="269" y="823"/>
                </a:lnTo>
                <a:lnTo>
                  <a:pt x="269" y="821"/>
                </a:lnTo>
                <a:lnTo>
                  <a:pt x="271" y="821"/>
                </a:lnTo>
                <a:lnTo>
                  <a:pt x="271" y="820"/>
                </a:lnTo>
                <a:lnTo>
                  <a:pt x="269" y="820"/>
                </a:lnTo>
                <a:lnTo>
                  <a:pt x="271" y="820"/>
                </a:lnTo>
                <a:lnTo>
                  <a:pt x="269" y="820"/>
                </a:lnTo>
                <a:lnTo>
                  <a:pt x="269" y="818"/>
                </a:lnTo>
                <a:lnTo>
                  <a:pt x="271" y="818"/>
                </a:lnTo>
                <a:lnTo>
                  <a:pt x="271" y="816"/>
                </a:lnTo>
                <a:lnTo>
                  <a:pt x="272" y="816"/>
                </a:lnTo>
                <a:lnTo>
                  <a:pt x="272" y="815"/>
                </a:lnTo>
                <a:lnTo>
                  <a:pt x="274" y="815"/>
                </a:lnTo>
                <a:lnTo>
                  <a:pt x="276" y="815"/>
                </a:lnTo>
                <a:lnTo>
                  <a:pt x="277" y="815"/>
                </a:lnTo>
                <a:lnTo>
                  <a:pt x="277" y="816"/>
                </a:lnTo>
                <a:lnTo>
                  <a:pt x="276" y="818"/>
                </a:lnTo>
                <a:lnTo>
                  <a:pt x="276" y="820"/>
                </a:lnTo>
                <a:lnTo>
                  <a:pt x="276" y="821"/>
                </a:lnTo>
                <a:lnTo>
                  <a:pt x="274" y="821"/>
                </a:lnTo>
                <a:lnTo>
                  <a:pt x="274" y="823"/>
                </a:lnTo>
                <a:lnTo>
                  <a:pt x="276" y="823"/>
                </a:lnTo>
                <a:lnTo>
                  <a:pt x="276" y="821"/>
                </a:lnTo>
                <a:lnTo>
                  <a:pt x="276" y="820"/>
                </a:lnTo>
                <a:lnTo>
                  <a:pt x="277" y="820"/>
                </a:lnTo>
                <a:lnTo>
                  <a:pt x="277" y="818"/>
                </a:lnTo>
                <a:lnTo>
                  <a:pt x="279" y="818"/>
                </a:lnTo>
                <a:lnTo>
                  <a:pt x="279" y="816"/>
                </a:lnTo>
                <a:lnTo>
                  <a:pt x="280" y="815"/>
                </a:lnTo>
                <a:lnTo>
                  <a:pt x="280" y="813"/>
                </a:lnTo>
                <a:lnTo>
                  <a:pt x="282" y="813"/>
                </a:lnTo>
                <a:lnTo>
                  <a:pt x="282" y="812"/>
                </a:lnTo>
                <a:lnTo>
                  <a:pt x="280" y="812"/>
                </a:lnTo>
                <a:lnTo>
                  <a:pt x="282" y="810"/>
                </a:lnTo>
                <a:lnTo>
                  <a:pt x="282" y="808"/>
                </a:lnTo>
                <a:lnTo>
                  <a:pt x="282" y="807"/>
                </a:lnTo>
                <a:lnTo>
                  <a:pt x="282" y="805"/>
                </a:lnTo>
                <a:lnTo>
                  <a:pt x="282" y="804"/>
                </a:lnTo>
                <a:lnTo>
                  <a:pt x="282" y="802"/>
                </a:lnTo>
                <a:lnTo>
                  <a:pt x="282" y="800"/>
                </a:lnTo>
                <a:lnTo>
                  <a:pt x="284" y="800"/>
                </a:lnTo>
                <a:lnTo>
                  <a:pt x="284" y="799"/>
                </a:lnTo>
                <a:lnTo>
                  <a:pt x="284" y="797"/>
                </a:lnTo>
                <a:lnTo>
                  <a:pt x="284" y="799"/>
                </a:lnTo>
                <a:lnTo>
                  <a:pt x="284" y="797"/>
                </a:lnTo>
                <a:lnTo>
                  <a:pt x="284" y="796"/>
                </a:lnTo>
                <a:lnTo>
                  <a:pt x="284" y="794"/>
                </a:lnTo>
                <a:lnTo>
                  <a:pt x="284" y="792"/>
                </a:lnTo>
                <a:lnTo>
                  <a:pt x="284" y="791"/>
                </a:lnTo>
                <a:lnTo>
                  <a:pt x="284" y="789"/>
                </a:lnTo>
                <a:lnTo>
                  <a:pt x="282" y="789"/>
                </a:lnTo>
                <a:lnTo>
                  <a:pt x="282" y="788"/>
                </a:lnTo>
                <a:lnTo>
                  <a:pt x="284" y="788"/>
                </a:lnTo>
                <a:lnTo>
                  <a:pt x="282" y="788"/>
                </a:lnTo>
                <a:lnTo>
                  <a:pt x="284" y="788"/>
                </a:lnTo>
                <a:lnTo>
                  <a:pt x="284" y="786"/>
                </a:lnTo>
                <a:lnTo>
                  <a:pt x="282" y="786"/>
                </a:lnTo>
                <a:lnTo>
                  <a:pt x="282" y="788"/>
                </a:lnTo>
                <a:lnTo>
                  <a:pt x="280" y="788"/>
                </a:lnTo>
                <a:lnTo>
                  <a:pt x="280" y="786"/>
                </a:lnTo>
                <a:lnTo>
                  <a:pt x="280" y="784"/>
                </a:lnTo>
                <a:lnTo>
                  <a:pt x="282" y="783"/>
                </a:lnTo>
                <a:lnTo>
                  <a:pt x="282" y="781"/>
                </a:lnTo>
                <a:lnTo>
                  <a:pt x="282" y="780"/>
                </a:lnTo>
                <a:lnTo>
                  <a:pt x="284" y="780"/>
                </a:lnTo>
                <a:lnTo>
                  <a:pt x="284" y="778"/>
                </a:lnTo>
                <a:lnTo>
                  <a:pt x="284" y="780"/>
                </a:lnTo>
                <a:lnTo>
                  <a:pt x="284" y="778"/>
                </a:lnTo>
                <a:lnTo>
                  <a:pt x="284" y="776"/>
                </a:lnTo>
                <a:lnTo>
                  <a:pt x="284" y="775"/>
                </a:lnTo>
                <a:lnTo>
                  <a:pt x="284" y="773"/>
                </a:lnTo>
                <a:lnTo>
                  <a:pt x="284" y="772"/>
                </a:lnTo>
                <a:lnTo>
                  <a:pt x="284" y="770"/>
                </a:lnTo>
                <a:lnTo>
                  <a:pt x="284" y="768"/>
                </a:lnTo>
                <a:lnTo>
                  <a:pt x="285" y="768"/>
                </a:lnTo>
                <a:lnTo>
                  <a:pt x="284" y="768"/>
                </a:lnTo>
                <a:lnTo>
                  <a:pt x="284" y="767"/>
                </a:lnTo>
                <a:lnTo>
                  <a:pt x="285" y="767"/>
                </a:lnTo>
                <a:lnTo>
                  <a:pt x="285" y="765"/>
                </a:lnTo>
                <a:lnTo>
                  <a:pt x="285" y="764"/>
                </a:lnTo>
                <a:lnTo>
                  <a:pt x="287" y="764"/>
                </a:lnTo>
                <a:lnTo>
                  <a:pt x="287" y="762"/>
                </a:lnTo>
                <a:lnTo>
                  <a:pt x="288" y="762"/>
                </a:lnTo>
                <a:lnTo>
                  <a:pt x="290" y="762"/>
                </a:lnTo>
                <a:lnTo>
                  <a:pt x="292" y="762"/>
                </a:lnTo>
                <a:lnTo>
                  <a:pt x="292" y="764"/>
                </a:lnTo>
                <a:lnTo>
                  <a:pt x="293" y="764"/>
                </a:lnTo>
                <a:lnTo>
                  <a:pt x="295" y="764"/>
                </a:lnTo>
                <a:lnTo>
                  <a:pt x="295" y="762"/>
                </a:lnTo>
                <a:lnTo>
                  <a:pt x="296" y="762"/>
                </a:lnTo>
                <a:lnTo>
                  <a:pt x="295" y="762"/>
                </a:lnTo>
                <a:lnTo>
                  <a:pt x="296" y="762"/>
                </a:lnTo>
                <a:lnTo>
                  <a:pt x="296" y="760"/>
                </a:lnTo>
                <a:lnTo>
                  <a:pt x="298" y="760"/>
                </a:lnTo>
                <a:lnTo>
                  <a:pt x="300" y="759"/>
                </a:lnTo>
                <a:lnTo>
                  <a:pt x="300" y="760"/>
                </a:lnTo>
                <a:lnTo>
                  <a:pt x="301" y="760"/>
                </a:lnTo>
                <a:lnTo>
                  <a:pt x="301" y="759"/>
                </a:lnTo>
                <a:lnTo>
                  <a:pt x="301" y="757"/>
                </a:lnTo>
                <a:lnTo>
                  <a:pt x="303" y="757"/>
                </a:lnTo>
                <a:lnTo>
                  <a:pt x="303" y="756"/>
                </a:lnTo>
                <a:lnTo>
                  <a:pt x="304" y="756"/>
                </a:lnTo>
                <a:lnTo>
                  <a:pt x="304" y="757"/>
                </a:lnTo>
                <a:lnTo>
                  <a:pt x="306" y="757"/>
                </a:lnTo>
                <a:lnTo>
                  <a:pt x="308" y="757"/>
                </a:lnTo>
                <a:lnTo>
                  <a:pt x="309" y="757"/>
                </a:lnTo>
                <a:lnTo>
                  <a:pt x="309" y="759"/>
                </a:lnTo>
                <a:lnTo>
                  <a:pt x="311" y="759"/>
                </a:lnTo>
                <a:lnTo>
                  <a:pt x="311" y="757"/>
                </a:lnTo>
                <a:lnTo>
                  <a:pt x="312" y="757"/>
                </a:lnTo>
                <a:lnTo>
                  <a:pt x="314" y="757"/>
                </a:lnTo>
                <a:lnTo>
                  <a:pt x="314" y="756"/>
                </a:lnTo>
                <a:lnTo>
                  <a:pt x="316" y="756"/>
                </a:lnTo>
                <a:lnTo>
                  <a:pt x="316" y="754"/>
                </a:lnTo>
                <a:lnTo>
                  <a:pt x="317" y="754"/>
                </a:lnTo>
                <a:lnTo>
                  <a:pt x="317" y="752"/>
                </a:lnTo>
                <a:lnTo>
                  <a:pt x="319" y="752"/>
                </a:lnTo>
                <a:lnTo>
                  <a:pt x="319" y="751"/>
                </a:lnTo>
                <a:lnTo>
                  <a:pt x="317" y="751"/>
                </a:lnTo>
                <a:lnTo>
                  <a:pt x="317" y="749"/>
                </a:lnTo>
                <a:lnTo>
                  <a:pt x="319" y="749"/>
                </a:lnTo>
                <a:lnTo>
                  <a:pt x="320" y="749"/>
                </a:lnTo>
                <a:lnTo>
                  <a:pt x="322" y="749"/>
                </a:lnTo>
                <a:lnTo>
                  <a:pt x="324" y="749"/>
                </a:lnTo>
                <a:lnTo>
                  <a:pt x="325" y="749"/>
                </a:lnTo>
                <a:lnTo>
                  <a:pt x="327" y="749"/>
                </a:lnTo>
                <a:lnTo>
                  <a:pt x="327" y="751"/>
                </a:lnTo>
                <a:lnTo>
                  <a:pt x="328" y="751"/>
                </a:lnTo>
                <a:lnTo>
                  <a:pt x="330" y="751"/>
                </a:lnTo>
                <a:lnTo>
                  <a:pt x="330" y="749"/>
                </a:lnTo>
                <a:lnTo>
                  <a:pt x="330" y="748"/>
                </a:lnTo>
                <a:lnTo>
                  <a:pt x="332" y="748"/>
                </a:lnTo>
                <a:lnTo>
                  <a:pt x="333" y="746"/>
                </a:lnTo>
                <a:lnTo>
                  <a:pt x="335" y="746"/>
                </a:lnTo>
                <a:lnTo>
                  <a:pt x="335" y="744"/>
                </a:lnTo>
                <a:lnTo>
                  <a:pt x="336" y="744"/>
                </a:lnTo>
                <a:lnTo>
                  <a:pt x="338" y="744"/>
                </a:lnTo>
                <a:lnTo>
                  <a:pt x="340" y="744"/>
                </a:lnTo>
                <a:lnTo>
                  <a:pt x="341" y="744"/>
                </a:lnTo>
                <a:lnTo>
                  <a:pt x="341" y="743"/>
                </a:lnTo>
                <a:lnTo>
                  <a:pt x="343" y="744"/>
                </a:lnTo>
                <a:lnTo>
                  <a:pt x="344" y="744"/>
                </a:lnTo>
                <a:lnTo>
                  <a:pt x="346" y="744"/>
                </a:lnTo>
                <a:lnTo>
                  <a:pt x="348" y="744"/>
                </a:lnTo>
                <a:lnTo>
                  <a:pt x="349" y="744"/>
                </a:lnTo>
                <a:lnTo>
                  <a:pt x="351" y="744"/>
                </a:lnTo>
                <a:lnTo>
                  <a:pt x="352" y="744"/>
                </a:lnTo>
                <a:lnTo>
                  <a:pt x="352" y="743"/>
                </a:lnTo>
                <a:lnTo>
                  <a:pt x="354" y="741"/>
                </a:lnTo>
                <a:lnTo>
                  <a:pt x="354" y="740"/>
                </a:lnTo>
                <a:lnTo>
                  <a:pt x="356" y="740"/>
                </a:lnTo>
                <a:lnTo>
                  <a:pt x="356" y="738"/>
                </a:lnTo>
                <a:lnTo>
                  <a:pt x="354" y="738"/>
                </a:lnTo>
                <a:lnTo>
                  <a:pt x="354" y="736"/>
                </a:lnTo>
                <a:lnTo>
                  <a:pt x="352" y="736"/>
                </a:lnTo>
                <a:lnTo>
                  <a:pt x="351" y="736"/>
                </a:lnTo>
                <a:lnTo>
                  <a:pt x="349" y="736"/>
                </a:lnTo>
                <a:lnTo>
                  <a:pt x="348" y="736"/>
                </a:lnTo>
                <a:lnTo>
                  <a:pt x="346" y="735"/>
                </a:lnTo>
                <a:lnTo>
                  <a:pt x="344" y="735"/>
                </a:lnTo>
                <a:lnTo>
                  <a:pt x="343" y="735"/>
                </a:lnTo>
                <a:lnTo>
                  <a:pt x="341" y="735"/>
                </a:lnTo>
                <a:lnTo>
                  <a:pt x="340" y="735"/>
                </a:lnTo>
                <a:lnTo>
                  <a:pt x="338" y="735"/>
                </a:lnTo>
                <a:lnTo>
                  <a:pt x="336" y="735"/>
                </a:lnTo>
                <a:lnTo>
                  <a:pt x="336" y="733"/>
                </a:lnTo>
                <a:lnTo>
                  <a:pt x="335" y="733"/>
                </a:lnTo>
                <a:lnTo>
                  <a:pt x="333" y="733"/>
                </a:lnTo>
                <a:lnTo>
                  <a:pt x="333" y="732"/>
                </a:lnTo>
                <a:lnTo>
                  <a:pt x="332" y="732"/>
                </a:lnTo>
                <a:lnTo>
                  <a:pt x="332" y="730"/>
                </a:lnTo>
                <a:lnTo>
                  <a:pt x="332" y="728"/>
                </a:lnTo>
                <a:lnTo>
                  <a:pt x="332" y="727"/>
                </a:lnTo>
                <a:lnTo>
                  <a:pt x="333" y="727"/>
                </a:lnTo>
                <a:lnTo>
                  <a:pt x="332" y="727"/>
                </a:lnTo>
                <a:lnTo>
                  <a:pt x="332" y="725"/>
                </a:lnTo>
                <a:lnTo>
                  <a:pt x="333" y="725"/>
                </a:lnTo>
                <a:lnTo>
                  <a:pt x="332" y="725"/>
                </a:lnTo>
                <a:lnTo>
                  <a:pt x="332" y="724"/>
                </a:lnTo>
                <a:lnTo>
                  <a:pt x="330" y="724"/>
                </a:lnTo>
                <a:lnTo>
                  <a:pt x="330" y="722"/>
                </a:lnTo>
                <a:lnTo>
                  <a:pt x="330" y="720"/>
                </a:lnTo>
                <a:lnTo>
                  <a:pt x="328" y="720"/>
                </a:lnTo>
                <a:lnTo>
                  <a:pt x="328" y="722"/>
                </a:lnTo>
                <a:lnTo>
                  <a:pt x="328" y="724"/>
                </a:lnTo>
                <a:lnTo>
                  <a:pt x="327" y="725"/>
                </a:lnTo>
                <a:lnTo>
                  <a:pt x="327" y="727"/>
                </a:lnTo>
                <a:lnTo>
                  <a:pt x="327" y="728"/>
                </a:lnTo>
                <a:lnTo>
                  <a:pt x="325" y="728"/>
                </a:lnTo>
                <a:lnTo>
                  <a:pt x="325" y="730"/>
                </a:lnTo>
                <a:lnTo>
                  <a:pt x="325" y="732"/>
                </a:lnTo>
                <a:lnTo>
                  <a:pt x="327" y="732"/>
                </a:lnTo>
                <a:lnTo>
                  <a:pt x="325" y="733"/>
                </a:lnTo>
                <a:lnTo>
                  <a:pt x="327" y="733"/>
                </a:lnTo>
                <a:lnTo>
                  <a:pt x="327" y="732"/>
                </a:lnTo>
                <a:lnTo>
                  <a:pt x="327" y="733"/>
                </a:lnTo>
                <a:lnTo>
                  <a:pt x="327" y="735"/>
                </a:lnTo>
                <a:lnTo>
                  <a:pt x="325" y="735"/>
                </a:lnTo>
                <a:lnTo>
                  <a:pt x="325" y="736"/>
                </a:lnTo>
                <a:lnTo>
                  <a:pt x="325" y="738"/>
                </a:lnTo>
                <a:lnTo>
                  <a:pt x="324" y="738"/>
                </a:lnTo>
                <a:lnTo>
                  <a:pt x="322" y="738"/>
                </a:lnTo>
                <a:lnTo>
                  <a:pt x="320" y="738"/>
                </a:lnTo>
                <a:lnTo>
                  <a:pt x="320" y="736"/>
                </a:lnTo>
                <a:lnTo>
                  <a:pt x="319" y="736"/>
                </a:lnTo>
                <a:lnTo>
                  <a:pt x="317" y="736"/>
                </a:lnTo>
                <a:lnTo>
                  <a:pt x="317" y="738"/>
                </a:lnTo>
                <a:lnTo>
                  <a:pt x="316" y="738"/>
                </a:lnTo>
                <a:lnTo>
                  <a:pt x="316" y="736"/>
                </a:lnTo>
                <a:lnTo>
                  <a:pt x="316" y="738"/>
                </a:lnTo>
                <a:lnTo>
                  <a:pt x="314" y="738"/>
                </a:lnTo>
                <a:lnTo>
                  <a:pt x="314" y="740"/>
                </a:lnTo>
                <a:lnTo>
                  <a:pt x="312" y="740"/>
                </a:lnTo>
                <a:lnTo>
                  <a:pt x="312" y="741"/>
                </a:lnTo>
                <a:lnTo>
                  <a:pt x="311" y="741"/>
                </a:lnTo>
                <a:lnTo>
                  <a:pt x="309" y="741"/>
                </a:lnTo>
                <a:lnTo>
                  <a:pt x="309" y="743"/>
                </a:lnTo>
                <a:lnTo>
                  <a:pt x="308" y="743"/>
                </a:lnTo>
                <a:lnTo>
                  <a:pt x="309" y="743"/>
                </a:lnTo>
                <a:lnTo>
                  <a:pt x="309" y="744"/>
                </a:lnTo>
                <a:lnTo>
                  <a:pt x="308" y="744"/>
                </a:lnTo>
                <a:lnTo>
                  <a:pt x="309" y="746"/>
                </a:lnTo>
                <a:lnTo>
                  <a:pt x="308" y="746"/>
                </a:lnTo>
                <a:lnTo>
                  <a:pt x="308" y="748"/>
                </a:lnTo>
                <a:lnTo>
                  <a:pt x="306" y="749"/>
                </a:lnTo>
                <a:lnTo>
                  <a:pt x="304" y="748"/>
                </a:lnTo>
                <a:lnTo>
                  <a:pt x="303" y="746"/>
                </a:lnTo>
                <a:lnTo>
                  <a:pt x="301" y="746"/>
                </a:lnTo>
                <a:lnTo>
                  <a:pt x="301" y="744"/>
                </a:lnTo>
                <a:lnTo>
                  <a:pt x="301" y="743"/>
                </a:lnTo>
                <a:lnTo>
                  <a:pt x="300" y="743"/>
                </a:lnTo>
                <a:lnTo>
                  <a:pt x="301" y="743"/>
                </a:lnTo>
                <a:lnTo>
                  <a:pt x="301" y="741"/>
                </a:lnTo>
                <a:lnTo>
                  <a:pt x="301" y="740"/>
                </a:lnTo>
                <a:lnTo>
                  <a:pt x="303" y="738"/>
                </a:lnTo>
                <a:lnTo>
                  <a:pt x="303" y="736"/>
                </a:lnTo>
                <a:lnTo>
                  <a:pt x="303" y="735"/>
                </a:lnTo>
                <a:lnTo>
                  <a:pt x="304" y="735"/>
                </a:lnTo>
                <a:lnTo>
                  <a:pt x="304" y="733"/>
                </a:lnTo>
                <a:lnTo>
                  <a:pt x="304" y="732"/>
                </a:lnTo>
                <a:lnTo>
                  <a:pt x="304" y="730"/>
                </a:lnTo>
                <a:lnTo>
                  <a:pt x="304" y="728"/>
                </a:lnTo>
                <a:lnTo>
                  <a:pt x="304" y="727"/>
                </a:lnTo>
                <a:lnTo>
                  <a:pt x="304" y="725"/>
                </a:lnTo>
                <a:lnTo>
                  <a:pt x="304" y="724"/>
                </a:lnTo>
                <a:lnTo>
                  <a:pt x="304" y="722"/>
                </a:lnTo>
                <a:lnTo>
                  <a:pt x="303" y="720"/>
                </a:lnTo>
                <a:lnTo>
                  <a:pt x="304" y="720"/>
                </a:lnTo>
                <a:lnTo>
                  <a:pt x="303" y="720"/>
                </a:lnTo>
                <a:lnTo>
                  <a:pt x="303" y="719"/>
                </a:lnTo>
                <a:lnTo>
                  <a:pt x="303" y="717"/>
                </a:lnTo>
                <a:lnTo>
                  <a:pt x="303" y="716"/>
                </a:lnTo>
                <a:lnTo>
                  <a:pt x="303" y="717"/>
                </a:lnTo>
                <a:lnTo>
                  <a:pt x="303" y="716"/>
                </a:lnTo>
                <a:lnTo>
                  <a:pt x="301" y="716"/>
                </a:lnTo>
                <a:lnTo>
                  <a:pt x="301" y="714"/>
                </a:lnTo>
                <a:lnTo>
                  <a:pt x="303" y="714"/>
                </a:lnTo>
                <a:lnTo>
                  <a:pt x="301" y="714"/>
                </a:lnTo>
                <a:lnTo>
                  <a:pt x="301" y="712"/>
                </a:lnTo>
                <a:lnTo>
                  <a:pt x="303" y="712"/>
                </a:lnTo>
                <a:lnTo>
                  <a:pt x="303" y="711"/>
                </a:lnTo>
                <a:lnTo>
                  <a:pt x="301" y="711"/>
                </a:lnTo>
                <a:lnTo>
                  <a:pt x="301" y="709"/>
                </a:lnTo>
                <a:lnTo>
                  <a:pt x="301" y="708"/>
                </a:lnTo>
                <a:lnTo>
                  <a:pt x="301" y="706"/>
                </a:lnTo>
                <a:lnTo>
                  <a:pt x="301" y="704"/>
                </a:lnTo>
                <a:lnTo>
                  <a:pt x="303" y="703"/>
                </a:lnTo>
                <a:lnTo>
                  <a:pt x="303" y="701"/>
                </a:lnTo>
                <a:lnTo>
                  <a:pt x="304" y="700"/>
                </a:lnTo>
                <a:lnTo>
                  <a:pt x="306" y="700"/>
                </a:lnTo>
                <a:lnTo>
                  <a:pt x="308" y="700"/>
                </a:lnTo>
                <a:lnTo>
                  <a:pt x="308" y="701"/>
                </a:lnTo>
                <a:lnTo>
                  <a:pt x="309" y="701"/>
                </a:lnTo>
                <a:lnTo>
                  <a:pt x="311" y="701"/>
                </a:lnTo>
                <a:lnTo>
                  <a:pt x="312" y="701"/>
                </a:lnTo>
                <a:lnTo>
                  <a:pt x="314" y="701"/>
                </a:lnTo>
                <a:lnTo>
                  <a:pt x="316" y="701"/>
                </a:lnTo>
                <a:lnTo>
                  <a:pt x="316" y="700"/>
                </a:lnTo>
                <a:lnTo>
                  <a:pt x="317" y="700"/>
                </a:lnTo>
                <a:lnTo>
                  <a:pt x="317" y="698"/>
                </a:lnTo>
                <a:lnTo>
                  <a:pt x="317" y="696"/>
                </a:lnTo>
                <a:lnTo>
                  <a:pt x="319" y="696"/>
                </a:lnTo>
                <a:lnTo>
                  <a:pt x="319" y="695"/>
                </a:lnTo>
                <a:lnTo>
                  <a:pt x="320" y="695"/>
                </a:lnTo>
                <a:lnTo>
                  <a:pt x="320" y="693"/>
                </a:lnTo>
                <a:lnTo>
                  <a:pt x="320" y="692"/>
                </a:lnTo>
                <a:lnTo>
                  <a:pt x="320" y="690"/>
                </a:lnTo>
                <a:lnTo>
                  <a:pt x="320" y="688"/>
                </a:lnTo>
                <a:lnTo>
                  <a:pt x="320" y="687"/>
                </a:lnTo>
                <a:lnTo>
                  <a:pt x="319" y="687"/>
                </a:lnTo>
                <a:lnTo>
                  <a:pt x="319" y="685"/>
                </a:lnTo>
                <a:lnTo>
                  <a:pt x="320" y="684"/>
                </a:lnTo>
                <a:lnTo>
                  <a:pt x="320" y="682"/>
                </a:lnTo>
                <a:lnTo>
                  <a:pt x="322" y="682"/>
                </a:lnTo>
                <a:lnTo>
                  <a:pt x="322" y="680"/>
                </a:lnTo>
                <a:lnTo>
                  <a:pt x="324" y="680"/>
                </a:lnTo>
                <a:lnTo>
                  <a:pt x="324" y="679"/>
                </a:lnTo>
                <a:lnTo>
                  <a:pt x="324" y="677"/>
                </a:lnTo>
                <a:lnTo>
                  <a:pt x="324" y="676"/>
                </a:lnTo>
                <a:lnTo>
                  <a:pt x="325" y="676"/>
                </a:lnTo>
                <a:lnTo>
                  <a:pt x="325" y="674"/>
                </a:lnTo>
                <a:lnTo>
                  <a:pt x="325" y="676"/>
                </a:lnTo>
                <a:lnTo>
                  <a:pt x="327" y="676"/>
                </a:lnTo>
                <a:lnTo>
                  <a:pt x="327" y="674"/>
                </a:lnTo>
                <a:lnTo>
                  <a:pt x="327" y="672"/>
                </a:lnTo>
                <a:lnTo>
                  <a:pt x="327" y="671"/>
                </a:lnTo>
                <a:lnTo>
                  <a:pt x="327" y="669"/>
                </a:lnTo>
                <a:lnTo>
                  <a:pt x="328" y="669"/>
                </a:lnTo>
                <a:lnTo>
                  <a:pt x="327" y="668"/>
                </a:lnTo>
                <a:lnTo>
                  <a:pt x="327" y="666"/>
                </a:lnTo>
                <a:lnTo>
                  <a:pt x="327" y="664"/>
                </a:lnTo>
                <a:lnTo>
                  <a:pt x="327" y="663"/>
                </a:lnTo>
                <a:lnTo>
                  <a:pt x="327" y="661"/>
                </a:lnTo>
                <a:lnTo>
                  <a:pt x="328" y="661"/>
                </a:lnTo>
                <a:lnTo>
                  <a:pt x="328" y="660"/>
                </a:lnTo>
                <a:lnTo>
                  <a:pt x="328" y="658"/>
                </a:lnTo>
                <a:lnTo>
                  <a:pt x="328" y="656"/>
                </a:lnTo>
                <a:lnTo>
                  <a:pt x="328" y="655"/>
                </a:lnTo>
                <a:lnTo>
                  <a:pt x="327" y="655"/>
                </a:lnTo>
                <a:lnTo>
                  <a:pt x="327" y="653"/>
                </a:lnTo>
                <a:lnTo>
                  <a:pt x="325" y="653"/>
                </a:lnTo>
                <a:lnTo>
                  <a:pt x="325" y="652"/>
                </a:lnTo>
                <a:lnTo>
                  <a:pt x="325" y="653"/>
                </a:lnTo>
                <a:lnTo>
                  <a:pt x="325" y="655"/>
                </a:lnTo>
                <a:lnTo>
                  <a:pt x="325" y="656"/>
                </a:lnTo>
                <a:lnTo>
                  <a:pt x="325" y="658"/>
                </a:lnTo>
                <a:lnTo>
                  <a:pt x="325" y="660"/>
                </a:lnTo>
                <a:lnTo>
                  <a:pt x="324" y="661"/>
                </a:lnTo>
                <a:lnTo>
                  <a:pt x="325" y="661"/>
                </a:lnTo>
                <a:lnTo>
                  <a:pt x="324" y="661"/>
                </a:lnTo>
                <a:lnTo>
                  <a:pt x="324" y="663"/>
                </a:lnTo>
                <a:lnTo>
                  <a:pt x="324" y="664"/>
                </a:lnTo>
                <a:lnTo>
                  <a:pt x="324" y="666"/>
                </a:lnTo>
                <a:lnTo>
                  <a:pt x="324" y="668"/>
                </a:lnTo>
                <a:lnTo>
                  <a:pt x="324" y="669"/>
                </a:lnTo>
                <a:lnTo>
                  <a:pt x="322" y="669"/>
                </a:lnTo>
                <a:lnTo>
                  <a:pt x="322" y="671"/>
                </a:lnTo>
                <a:lnTo>
                  <a:pt x="322" y="672"/>
                </a:lnTo>
                <a:lnTo>
                  <a:pt x="320" y="672"/>
                </a:lnTo>
                <a:lnTo>
                  <a:pt x="320" y="674"/>
                </a:lnTo>
                <a:lnTo>
                  <a:pt x="320" y="676"/>
                </a:lnTo>
                <a:lnTo>
                  <a:pt x="319" y="677"/>
                </a:lnTo>
                <a:lnTo>
                  <a:pt x="319" y="679"/>
                </a:lnTo>
                <a:lnTo>
                  <a:pt x="319" y="680"/>
                </a:lnTo>
                <a:lnTo>
                  <a:pt x="317" y="680"/>
                </a:lnTo>
                <a:lnTo>
                  <a:pt x="317" y="682"/>
                </a:lnTo>
                <a:lnTo>
                  <a:pt x="316" y="682"/>
                </a:lnTo>
                <a:lnTo>
                  <a:pt x="316" y="684"/>
                </a:lnTo>
                <a:lnTo>
                  <a:pt x="316" y="685"/>
                </a:lnTo>
                <a:lnTo>
                  <a:pt x="316" y="687"/>
                </a:lnTo>
                <a:lnTo>
                  <a:pt x="316" y="688"/>
                </a:lnTo>
                <a:lnTo>
                  <a:pt x="314" y="687"/>
                </a:lnTo>
                <a:lnTo>
                  <a:pt x="314" y="688"/>
                </a:lnTo>
                <a:lnTo>
                  <a:pt x="316" y="688"/>
                </a:lnTo>
                <a:lnTo>
                  <a:pt x="314" y="690"/>
                </a:lnTo>
                <a:lnTo>
                  <a:pt x="316" y="690"/>
                </a:lnTo>
                <a:lnTo>
                  <a:pt x="316" y="692"/>
                </a:lnTo>
                <a:lnTo>
                  <a:pt x="314" y="693"/>
                </a:lnTo>
                <a:lnTo>
                  <a:pt x="312" y="693"/>
                </a:lnTo>
                <a:lnTo>
                  <a:pt x="312" y="695"/>
                </a:lnTo>
                <a:lnTo>
                  <a:pt x="312" y="696"/>
                </a:lnTo>
                <a:lnTo>
                  <a:pt x="311" y="696"/>
                </a:lnTo>
                <a:lnTo>
                  <a:pt x="311" y="698"/>
                </a:lnTo>
                <a:lnTo>
                  <a:pt x="309" y="698"/>
                </a:lnTo>
                <a:lnTo>
                  <a:pt x="309" y="696"/>
                </a:lnTo>
                <a:lnTo>
                  <a:pt x="308" y="696"/>
                </a:lnTo>
                <a:lnTo>
                  <a:pt x="308" y="698"/>
                </a:lnTo>
                <a:lnTo>
                  <a:pt x="308" y="700"/>
                </a:lnTo>
                <a:lnTo>
                  <a:pt x="308" y="698"/>
                </a:lnTo>
                <a:lnTo>
                  <a:pt x="306" y="698"/>
                </a:lnTo>
                <a:lnTo>
                  <a:pt x="306" y="696"/>
                </a:lnTo>
                <a:lnTo>
                  <a:pt x="304" y="696"/>
                </a:lnTo>
                <a:lnTo>
                  <a:pt x="304" y="695"/>
                </a:lnTo>
                <a:lnTo>
                  <a:pt x="304" y="693"/>
                </a:lnTo>
                <a:lnTo>
                  <a:pt x="303" y="693"/>
                </a:lnTo>
                <a:lnTo>
                  <a:pt x="303" y="692"/>
                </a:lnTo>
                <a:lnTo>
                  <a:pt x="303" y="693"/>
                </a:lnTo>
                <a:lnTo>
                  <a:pt x="303" y="692"/>
                </a:lnTo>
                <a:lnTo>
                  <a:pt x="303" y="693"/>
                </a:lnTo>
                <a:lnTo>
                  <a:pt x="303" y="692"/>
                </a:lnTo>
                <a:lnTo>
                  <a:pt x="301" y="692"/>
                </a:lnTo>
                <a:lnTo>
                  <a:pt x="301" y="693"/>
                </a:lnTo>
                <a:lnTo>
                  <a:pt x="300" y="695"/>
                </a:lnTo>
                <a:lnTo>
                  <a:pt x="300" y="696"/>
                </a:lnTo>
                <a:lnTo>
                  <a:pt x="301" y="696"/>
                </a:lnTo>
                <a:lnTo>
                  <a:pt x="301" y="698"/>
                </a:lnTo>
                <a:lnTo>
                  <a:pt x="300" y="698"/>
                </a:lnTo>
                <a:lnTo>
                  <a:pt x="300" y="700"/>
                </a:lnTo>
                <a:lnTo>
                  <a:pt x="300" y="701"/>
                </a:lnTo>
                <a:lnTo>
                  <a:pt x="298" y="703"/>
                </a:lnTo>
                <a:lnTo>
                  <a:pt x="298" y="704"/>
                </a:lnTo>
                <a:lnTo>
                  <a:pt x="298" y="706"/>
                </a:lnTo>
                <a:lnTo>
                  <a:pt x="298" y="708"/>
                </a:lnTo>
                <a:lnTo>
                  <a:pt x="298" y="709"/>
                </a:lnTo>
                <a:lnTo>
                  <a:pt x="298" y="711"/>
                </a:lnTo>
                <a:lnTo>
                  <a:pt x="298" y="712"/>
                </a:lnTo>
                <a:lnTo>
                  <a:pt x="298" y="714"/>
                </a:lnTo>
                <a:lnTo>
                  <a:pt x="298" y="716"/>
                </a:lnTo>
                <a:lnTo>
                  <a:pt x="298" y="717"/>
                </a:lnTo>
                <a:lnTo>
                  <a:pt x="298" y="719"/>
                </a:lnTo>
                <a:lnTo>
                  <a:pt x="300" y="719"/>
                </a:lnTo>
                <a:lnTo>
                  <a:pt x="300" y="720"/>
                </a:lnTo>
                <a:lnTo>
                  <a:pt x="300" y="722"/>
                </a:lnTo>
                <a:lnTo>
                  <a:pt x="300" y="724"/>
                </a:lnTo>
                <a:lnTo>
                  <a:pt x="300" y="725"/>
                </a:lnTo>
                <a:lnTo>
                  <a:pt x="300" y="727"/>
                </a:lnTo>
                <a:lnTo>
                  <a:pt x="300" y="728"/>
                </a:lnTo>
                <a:lnTo>
                  <a:pt x="300" y="730"/>
                </a:lnTo>
                <a:lnTo>
                  <a:pt x="300" y="732"/>
                </a:lnTo>
                <a:lnTo>
                  <a:pt x="298" y="732"/>
                </a:lnTo>
                <a:lnTo>
                  <a:pt x="298" y="736"/>
                </a:lnTo>
                <a:lnTo>
                  <a:pt x="298" y="738"/>
                </a:lnTo>
                <a:lnTo>
                  <a:pt x="298" y="740"/>
                </a:lnTo>
                <a:lnTo>
                  <a:pt x="296" y="740"/>
                </a:lnTo>
                <a:lnTo>
                  <a:pt x="296" y="741"/>
                </a:lnTo>
                <a:lnTo>
                  <a:pt x="296" y="743"/>
                </a:lnTo>
                <a:lnTo>
                  <a:pt x="296" y="744"/>
                </a:lnTo>
                <a:lnTo>
                  <a:pt x="296" y="746"/>
                </a:lnTo>
                <a:lnTo>
                  <a:pt x="296" y="748"/>
                </a:lnTo>
                <a:lnTo>
                  <a:pt x="295" y="748"/>
                </a:lnTo>
                <a:lnTo>
                  <a:pt x="295" y="749"/>
                </a:lnTo>
                <a:lnTo>
                  <a:pt x="293" y="751"/>
                </a:lnTo>
                <a:lnTo>
                  <a:pt x="293" y="752"/>
                </a:lnTo>
                <a:lnTo>
                  <a:pt x="292" y="752"/>
                </a:lnTo>
                <a:lnTo>
                  <a:pt x="292" y="754"/>
                </a:lnTo>
                <a:lnTo>
                  <a:pt x="292" y="752"/>
                </a:lnTo>
                <a:lnTo>
                  <a:pt x="290" y="754"/>
                </a:lnTo>
                <a:lnTo>
                  <a:pt x="288" y="754"/>
                </a:lnTo>
                <a:lnTo>
                  <a:pt x="287" y="754"/>
                </a:lnTo>
                <a:lnTo>
                  <a:pt x="285" y="754"/>
                </a:lnTo>
                <a:lnTo>
                  <a:pt x="284" y="754"/>
                </a:lnTo>
                <a:lnTo>
                  <a:pt x="282" y="754"/>
                </a:lnTo>
                <a:lnTo>
                  <a:pt x="282" y="756"/>
                </a:lnTo>
                <a:lnTo>
                  <a:pt x="282" y="754"/>
                </a:lnTo>
                <a:lnTo>
                  <a:pt x="280" y="754"/>
                </a:lnTo>
                <a:lnTo>
                  <a:pt x="279" y="754"/>
                </a:lnTo>
                <a:lnTo>
                  <a:pt x="279" y="756"/>
                </a:lnTo>
                <a:lnTo>
                  <a:pt x="277" y="756"/>
                </a:lnTo>
                <a:lnTo>
                  <a:pt x="277" y="754"/>
                </a:lnTo>
                <a:lnTo>
                  <a:pt x="276" y="754"/>
                </a:lnTo>
                <a:lnTo>
                  <a:pt x="276" y="752"/>
                </a:lnTo>
                <a:lnTo>
                  <a:pt x="276" y="751"/>
                </a:lnTo>
                <a:lnTo>
                  <a:pt x="276" y="749"/>
                </a:lnTo>
                <a:lnTo>
                  <a:pt x="274" y="748"/>
                </a:lnTo>
                <a:lnTo>
                  <a:pt x="274" y="746"/>
                </a:lnTo>
                <a:lnTo>
                  <a:pt x="274" y="748"/>
                </a:lnTo>
                <a:lnTo>
                  <a:pt x="274" y="749"/>
                </a:lnTo>
                <a:lnTo>
                  <a:pt x="274" y="751"/>
                </a:lnTo>
                <a:lnTo>
                  <a:pt x="274" y="752"/>
                </a:lnTo>
                <a:lnTo>
                  <a:pt x="274" y="754"/>
                </a:lnTo>
                <a:lnTo>
                  <a:pt x="274" y="756"/>
                </a:lnTo>
                <a:lnTo>
                  <a:pt x="274" y="757"/>
                </a:lnTo>
                <a:lnTo>
                  <a:pt x="274" y="759"/>
                </a:lnTo>
                <a:lnTo>
                  <a:pt x="272" y="759"/>
                </a:lnTo>
                <a:lnTo>
                  <a:pt x="272" y="760"/>
                </a:lnTo>
                <a:lnTo>
                  <a:pt x="272" y="762"/>
                </a:lnTo>
                <a:lnTo>
                  <a:pt x="271" y="762"/>
                </a:lnTo>
                <a:lnTo>
                  <a:pt x="272" y="762"/>
                </a:lnTo>
                <a:lnTo>
                  <a:pt x="272" y="764"/>
                </a:lnTo>
                <a:lnTo>
                  <a:pt x="271" y="764"/>
                </a:lnTo>
                <a:lnTo>
                  <a:pt x="272" y="764"/>
                </a:lnTo>
                <a:lnTo>
                  <a:pt x="271" y="764"/>
                </a:lnTo>
                <a:lnTo>
                  <a:pt x="271" y="765"/>
                </a:lnTo>
                <a:lnTo>
                  <a:pt x="271" y="767"/>
                </a:lnTo>
                <a:lnTo>
                  <a:pt x="271" y="768"/>
                </a:lnTo>
                <a:lnTo>
                  <a:pt x="271" y="770"/>
                </a:lnTo>
                <a:lnTo>
                  <a:pt x="271" y="772"/>
                </a:lnTo>
                <a:lnTo>
                  <a:pt x="269" y="772"/>
                </a:lnTo>
                <a:lnTo>
                  <a:pt x="269" y="773"/>
                </a:lnTo>
                <a:lnTo>
                  <a:pt x="269" y="775"/>
                </a:lnTo>
                <a:lnTo>
                  <a:pt x="268" y="775"/>
                </a:lnTo>
                <a:lnTo>
                  <a:pt x="268" y="776"/>
                </a:lnTo>
                <a:lnTo>
                  <a:pt x="268" y="778"/>
                </a:lnTo>
                <a:lnTo>
                  <a:pt x="266" y="778"/>
                </a:lnTo>
                <a:lnTo>
                  <a:pt x="268" y="780"/>
                </a:lnTo>
                <a:lnTo>
                  <a:pt x="266" y="780"/>
                </a:lnTo>
                <a:lnTo>
                  <a:pt x="266" y="781"/>
                </a:lnTo>
                <a:lnTo>
                  <a:pt x="264" y="781"/>
                </a:lnTo>
                <a:lnTo>
                  <a:pt x="264" y="783"/>
                </a:lnTo>
                <a:lnTo>
                  <a:pt x="264" y="784"/>
                </a:lnTo>
                <a:lnTo>
                  <a:pt x="263" y="784"/>
                </a:lnTo>
                <a:lnTo>
                  <a:pt x="261" y="784"/>
                </a:lnTo>
                <a:lnTo>
                  <a:pt x="261" y="786"/>
                </a:lnTo>
                <a:lnTo>
                  <a:pt x="261" y="788"/>
                </a:lnTo>
                <a:lnTo>
                  <a:pt x="261" y="789"/>
                </a:lnTo>
                <a:lnTo>
                  <a:pt x="260" y="789"/>
                </a:lnTo>
                <a:lnTo>
                  <a:pt x="260" y="791"/>
                </a:lnTo>
                <a:lnTo>
                  <a:pt x="258" y="791"/>
                </a:lnTo>
                <a:lnTo>
                  <a:pt x="256" y="791"/>
                </a:lnTo>
                <a:lnTo>
                  <a:pt x="256" y="792"/>
                </a:lnTo>
                <a:lnTo>
                  <a:pt x="256" y="794"/>
                </a:lnTo>
                <a:lnTo>
                  <a:pt x="255" y="794"/>
                </a:lnTo>
                <a:lnTo>
                  <a:pt x="253" y="794"/>
                </a:lnTo>
                <a:lnTo>
                  <a:pt x="253" y="796"/>
                </a:lnTo>
                <a:lnTo>
                  <a:pt x="253" y="797"/>
                </a:lnTo>
                <a:lnTo>
                  <a:pt x="252" y="797"/>
                </a:lnTo>
                <a:lnTo>
                  <a:pt x="253" y="797"/>
                </a:lnTo>
                <a:lnTo>
                  <a:pt x="252" y="797"/>
                </a:lnTo>
                <a:lnTo>
                  <a:pt x="252" y="799"/>
                </a:lnTo>
                <a:lnTo>
                  <a:pt x="252" y="800"/>
                </a:lnTo>
                <a:lnTo>
                  <a:pt x="252" y="802"/>
                </a:lnTo>
                <a:lnTo>
                  <a:pt x="250" y="802"/>
                </a:lnTo>
                <a:lnTo>
                  <a:pt x="250" y="804"/>
                </a:lnTo>
                <a:lnTo>
                  <a:pt x="250" y="805"/>
                </a:lnTo>
                <a:lnTo>
                  <a:pt x="248" y="805"/>
                </a:lnTo>
                <a:lnTo>
                  <a:pt x="248" y="807"/>
                </a:lnTo>
                <a:lnTo>
                  <a:pt x="247" y="807"/>
                </a:lnTo>
                <a:lnTo>
                  <a:pt x="247" y="808"/>
                </a:lnTo>
                <a:lnTo>
                  <a:pt x="245" y="808"/>
                </a:lnTo>
                <a:lnTo>
                  <a:pt x="244" y="810"/>
                </a:lnTo>
                <a:lnTo>
                  <a:pt x="242" y="810"/>
                </a:lnTo>
                <a:lnTo>
                  <a:pt x="242" y="812"/>
                </a:lnTo>
                <a:lnTo>
                  <a:pt x="242" y="810"/>
                </a:lnTo>
                <a:lnTo>
                  <a:pt x="242" y="812"/>
                </a:lnTo>
                <a:lnTo>
                  <a:pt x="242" y="810"/>
                </a:lnTo>
                <a:lnTo>
                  <a:pt x="242" y="812"/>
                </a:lnTo>
                <a:lnTo>
                  <a:pt x="240" y="812"/>
                </a:lnTo>
                <a:lnTo>
                  <a:pt x="239" y="812"/>
                </a:lnTo>
                <a:lnTo>
                  <a:pt x="239" y="813"/>
                </a:lnTo>
                <a:lnTo>
                  <a:pt x="239" y="812"/>
                </a:lnTo>
                <a:lnTo>
                  <a:pt x="239" y="810"/>
                </a:lnTo>
                <a:lnTo>
                  <a:pt x="239" y="808"/>
                </a:lnTo>
                <a:lnTo>
                  <a:pt x="240" y="808"/>
                </a:lnTo>
                <a:lnTo>
                  <a:pt x="240" y="807"/>
                </a:lnTo>
                <a:lnTo>
                  <a:pt x="239" y="807"/>
                </a:lnTo>
                <a:lnTo>
                  <a:pt x="239" y="808"/>
                </a:lnTo>
                <a:lnTo>
                  <a:pt x="239" y="807"/>
                </a:lnTo>
                <a:lnTo>
                  <a:pt x="237" y="807"/>
                </a:lnTo>
                <a:lnTo>
                  <a:pt x="236" y="807"/>
                </a:lnTo>
                <a:lnTo>
                  <a:pt x="236" y="805"/>
                </a:lnTo>
                <a:lnTo>
                  <a:pt x="237" y="805"/>
                </a:lnTo>
                <a:lnTo>
                  <a:pt x="236" y="805"/>
                </a:lnTo>
                <a:lnTo>
                  <a:pt x="236" y="804"/>
                </a:lnTo>
                <a:lnTo>
                  <a:pt x="237" y="804"/>
                </a:lnTo>
                <a:lnTo>
                  <a:pt x="237" y="802"/>
                </a:lnTo>
                <a:lnTo>
                  <a:pt x="236" y="802"/>
                </a:lnTo>
                <a:lnTo>
                  <a:pt x="234" y="802"/>
                </a:lnTo>
                <a:lnTo>
                  <a:pt x="232" y="802"/>
                </a:lnTo>
                <a:lnTo>
                  <a:pt x="231" y="802"/>
                </a:lnTo>
                <a:lnTo>
                  <a:pt x="231" y="804"/>
                </a:lnTo>
                <a:lnTo>
                  <a:pt x="229" y="804"/>
                </a:lnTo>
                <a:lnTo>
                  <a:pt x="228" y="804"/>
                </a:lnTo>
                <a:lnTo>
                  <a:pt x="228" y="805"/>
                </a:lnTo>
                <a:lnTo>
                  <a:pt x="226" y="805"/>
                </a:lnTo>
                <a:lnTo>
                  <a:pt x="224" y="807"/>
                </a:lnTo>
                <a:lnTo>
                  <a:pt x="224" y="808"/>
                </a:lnTo>
                <a:lnTo>
                  <a:pt x="223" y="808"/>
                </a:lnTo>
                <a:lnTo>
                  <a:pt x="221" y="808"/>
                </a:lnTo>
                <a:lnTo>
                  <a:pt x="223" y="808"/>
                </a:lnTo>
                <a:lnTo>
                  <a:pt x="221" y="808"/>
                </a:lnTo>
                <a:lnTo>
                  <a:pt x="221" y="807"/>
                </a:lnTo>
                <a:lnTo>
                  <a:pt x="220" y="807"/>
                </a:lnTo>
                <a:lnTo>
                  <a:pt x="218" y="807"/>
                </a:lnTo>
                <a:lnTo>
                  <a:pt x="218" y="805"/>
                </a:lnTo>
                <a:lnTo>
                  <a:pt x="218" y="804"/>
                </a:lnTo>
                <a:lnTo>
                  <a:pt x="216" y="804"/>
                </a:lnTo>
                <a:lnTo>
                  <a:pt x="218" y="804"/>
                </a:lnTo>
                <a:lnTo>
                  <a:pt x="218" y="802"/>
                </a:lnTo>
                <a:lnTo>
                  <a:pt x="216" y="802"/>
                </a:lnTo>
                <a:lnTo>
                  <a:pt x="216" y="800"/>
                </a:lnTo>
                <a:lnTo>
                  <a:pt x="216" y="799"/>
                </a:lnTo>
                <a:lnTo>
                  <a:pt x="215" y="799"/>
                </a:lnTo>
                <a:lnTo>
                  <a:pt x="215" y="800"/>
                </a:lnTo>
                <a:lnTo>
                  <a:pt x="213" y="800"/>
                </a:lnTo>
                <a:lnTo>
                  <a:pt x="213" y="802"/>
                </a:lnTo>
                <a:lnTo>
                  <a:pt x="212" y="802"/>
                </a:lnTo>
                <a:lnTo>
                  <a:pt x="213" y="802"/>
                </a:lnTo>
                <a:lnTo>
                  <a:pt x="212" y="802"/>
                </a:lnTo>
                <a:lnTo>
                  <a:pt x="213" y="802"/>
                </a:lnTo>
                <a:lnTo>
                  <a:pt x="212" y="802"/>
                </a:lnTo>
                <a:lnTo>
                  <a:pt x="212" y="804"/>
                </a:lnTo>
                <a:lnTo>
                  <a:pt x="212" y="805"/>
                </a:lnTo>
                <a:lnTo>
                  <a:pt x="212" y="807"/>
                </a:lnTo>
                <a:lnTo>
                  <a:pt x="213" y="807"/>
                </a:lnTo>
                <a:lnTo>
                  <a:pt x="213" y="808"/>
                </a:lnTo>
                <a:lnTo>
                  <a:pt x="212" y="808"/>
                </a:lnTo>
                <a:lnTo>
                  <a:pt x="210" y="808"/>
                </a:lnTo>
                <a:lnTo>
                  <a:pt x="210" y="810"/>
                </a:lnTo>
                <a:lnTo>
                  <a:pt x="208" y="810"/>
                </a:lnTo>
                <a:lnTo>
                  <a:pt x="208" y="812"/>
                </a:lnTo>
                <a:lnTo>
                  <a:pt x="208" y="810"/>
                </a:lnTo>
                <a:lnTo>
                  <a:pt x="208" y="808"/>
                </a:lnTo>
                <a:lnTo>
                  <a:pt x="208" y="807"/>
                </a:lnTo>
                <a:lnTo>
                  <a:pt x="210" y="807"/>
                </a:lnTo>
                <a:lnTo>
                  <a:pt x="208" y="807"/>
                </a:lnTo>
                <a:lnTo>
                  <a:pt x="210" y="807"/>
                </a:lnTo>
                <a:lnTo>
                  <a:pt x="212" y="807"/>
                </a:lnTo>
                <a:lnTo>
                  <a:pt x="210" y="807"/>
                </a:lnTo>
                <a:lnTo>
                  <a:pt x="208" y="807"/>
                </a:lnTo>
                <a:lnTo>
                  <a:pt x="210" y="807"/>
                </a:lnTo>
                <a:lnTo>
                  <a:pt x="208" y="805"/>
                </a:lnTo>
                <a:lnTo>
                  <a:pt x="210" y="805"/>
                </a:lnTo>
                <a:lnTo>
                  <a:pt x="208" y="805"/>
                </a:lnTo>
                <a:lnTo>
                  <a:pt x="210" y="805"/>
                </a:lnTo>
                <a:lnTo>
                  <a:pt x="208" y="805"/>
                </a:lnTo>
                <a:lnTo>
                  <a:pt x="208" y="804"/>
                </a:lnTo>
                <a:lnTo>
                  <a:pt x="208" y="805"/>
                </a:lnTo>
                <a:lnTo>
                  <a:pt x="208" y="804"/>
                </a:lnTo>
                <a:lnTo>
                  <a:pt x="208" y="805"/>
                </a:lnTo>
                <a:lnTo>
                  <a:pt x="207" y="805"/>
                </a:lnTo>
                <a:lnTo>
                  <a:pt x="205" y="805"/>
                </a:lnTo>
                <a:lnTo>
                  <a:pt x="204" y="805"/>
                </a:lnTo>
                <a:lnTo>
                  <a:pt x="204" y="804"/>
                </a:lnTo>
                <a:lnTo>
                  <a:pt x="205" y="804"/>
                </a:lnTo>
                <a:lnTo>
                  <a:pt x="205" y="802"/>
                </a:lnTo>
                <a:lnTo>
                  <a:pt x="204" y="802"/>
                </a:lnTo>
                <a:lnTo>
                  <a:pt x="205" y="802"/>
                </a:lnTo>
                <a:lnTo>
                  <a:pt x="205" y="800"/>
                </a:lnTo>
                <a:lnTo>
                  <a:pt x="207" y="800"/>
                </a:lnTo>
                <a:lnTo>
                  <a:pt x="207" y="802"/>
                </a:lnTo>
                <a:lnTo>
                  <a:pt x="207" y="800"/>
                </a:lnTo>
                <a:lnTo>
                  <a:pt x="205" y="800"/>
                </a:lnTo>
                <a:lnTo>
                  <a:pt x="207" y="800"/>
                </a:lnTo>
                <a:lnTo>
                  <a:pt x="207" y="799"/>
                </a:lnTo>
                <a:lnTo>
                  <a:pt x="205" y="799"/>
                </a:lnTo>
                <a:lnTo>
                  <a:pt x="205" y="800"/>
                </a:lnTo>
                <a:lnTo>
                  <a:pt x="205" y="799"/>
                </a:lnTo>
                <a:lnTo>
                  <a:pt x="205" y="797"/>
                </a:lnTo>
                <a:lnTo>
                  <a:pt x="205" y="799"/>
                </a:lnTo>
                <a:lnTo>
                  <a:pt x="205" y="797"/>
                </a:lnTo>
                <a:lnTo>
                  <a:pt x="207" y="797"/>
                </a:lnTo>
                <a:lnTo>
                  <a:pt x="207" y="796"/>
                </a:lnTo>
                <a:lnTo>
                  <a:pt x="208" y="796"/>
                </a:lnTo>
                <a:lnTo>
                  <a:pt x="208" y="794"/>
                </a:lnTo>
                <a:lnTo>
                  <a:pt x="208" y="792"/>
                </a:lnTo>
                <a:lnTo>
                  <a:pt x="210" y="792"/>
                </a:lnTo>
                <a:lnTo>
                  <a:pt x="212" y="792"/>
                </a:lnTo>
                <a:lnTo>
                  <a:pt x="213" y="792"/>
                </a:lnTo>
                <a:lnTo>
                  <a:pt x="213" y="791"/>
                </a:lnTo>
                <a:lnTo>
                  <a:pt x="215" y="791"/>
                </a:lnTo>
                <a:lnTo>
                  <a:pt x="215" y="789"/>
                </a:lnTo>
                <a:lnTo>
                  <a:pt x="216" y="789"/>
                </a:lnTo>
                <a:lnTo>
                  <a:pt x="216" y="788"/>
                </a:lnTo>
                <a:lnTo>
                  <a:pt x="218" y="788"/>
                </a:lnTo>
                <a:lnTo>
                  <a:pt x="218" y="786"/>
                </a:lnTo>
                <a:lnTo>
                  <a:pt x="216" y="788"/>
                </a:lnTo>
                <a:lnTo>
                  <a:pt x="216" y="786"/>
                </a:lnTo>
                <a:lnTo>
                  <a:pt x="216" y="788"/>
                </a:lnTo>
                <a:lnTo>
                  <a:pt x="215" y="788"/>
                </a:lnTo>
                <a:lnTo>
                  <a:pt x="215" y="789"/>
                </a:lnTo>
                <a:lnTo>
                  <a:pt x="213" y="789"/>
                </a:lnTo>
                <a:lnTo>
                  <a:pt x="213" y="791"/>
                </a:lnTo>
                <a:lnTo>
                  <a:pt x="212" y="791"/>
                </a:lnTo>
                <a:lnTo>
                  <a:pt x="210" y="791"/>
                </a:lnTo>
                <a:lnTo>
                  <a:pt x="210" y="792"/>
                </a:lnTo>
                <a:lnTo>
                  <a:pt x="208" y="792"/>
                </a:lnTo>
                <a:lnTo>
                  <a:pt x="208" y="794"/>
                </a:lnTo>
                <a:lnTo>
                  <a:pt x="207" y="794"/>
                </a:lnTo>
                <a:lnTo>
                  <a:pt x="208" y="792"/>
                </a:lnTo>
                <a:lnTo>
                  <a:pt x="207" y="792"/>
                </a:lnTo>
                <a:lnTo>
                  <a:pt x="207" y="791"/>
                </a:lnTo>
                <a:lnTo>
                  <a:pt x="207" y="792"/>
                </a:lnTo>
                <a:lnTo>
                  <a:pt x="207" y="791"/>
                </a:lnTo>
                <a:lnTo>
                  <a:pt x="205" y="791"/>
                </a:lnTo>
                <a:lnTo>
                  <a:pt x="205" y="789"/>
                </a:lnTo>
                <a:lnTo>
                  <a:pt x="207" y="789"/>
                </a:lnTo>
                <a:lnTo>
                  <a:pt x="205" y="789"/>
                </a:lnTo>
                <a:lnTo>
                  <a:pt x="205" y="788"/>
                </a:lnTo>
                <a:lnTo>
                  <a:pt x="205" y="786"/>
                </a:lnTo>
                <a:lnTo>
                  <a:pt x="207" y="786"/>
                </a:lnTo>
                <a:lnTo>
                  <a:pt x="205" y="786"/>
                </a:lnTo>
                <a:lnTo>
                  <a:pt x="207" y="786"/>
                </a:lnTo>
                <a:lnTo>
                  <a:pt x="205" y="786"/>
                </a:lnTo>
                <a:lnTo>
                  <a:pt x="205" y="784"/>
                </a:lnTo>
                <a:lnTo>
                  <a:pt x="204" y="784"/>
                </a:lnTo>
                <a:lnTo>
                  <a:pt x="204" y="783"/>
                </a:lnTo>
                <a:lnTo>
                  <a:pt x="205" y="783"/>
                </a:lnTo>
                <a:lnTo>
                  <a:pt x="205" y="781"/>
                </a:lnTo>
                <a:lnTo>
                  <a:pt x="205" y="780"/>
                </a:lnTo>
                <a:lnTo>
                  <a:pt x="207" y="780"/>
                </a:lnTo>
                <a:lnTo>
                  <a:pt x="207" y="781"/>
                </a:lnTo>
                <a:lnTo>
                  <a:pt x="207" y="780"/>
                </a:lnTo>
                <a:lnTo>
                  <a:pt x="208" y="780"/>
                </a:lnTo>
                <a:lnTo>
                  <a:pt x="208" y="778"/>
                </a:lnTo>
                <a:lnTo>
                  <a:pt x="207" y="780"/>
                </a:lnTo>
                <a:lnTo>
                  <a:pt x="207" y="778"/>
                </a:lnTo>
                <a:lnTo>
                  <a:pt x="207" y="776"/>
                </a:lnTo>
                <a:lnTo>
                  <a:pt x="205" y="776"/>
                </a:lnTo>
                <a:lnTo>
                  <a:pt x="205" y="775"/>
                </a:lnTo>
                <a:lnTo>
                  <a:pt x="207" y="775"/>
                </a:lnTo>
                <a:lnTo>
                  <a:pt x="207" y="773"/>
                </a:lnTo>
                <a:lnTo>
                  <a:pt x="208" y="773"/>
                </a:lnTo>
                <a:lnTo>
                  <a:pt x="207" y="773"/>
                </a:lnTo>
                <a:lnTo>
                  <a:pt x="207" y="772"/>
                </a:lnTo>
                <a:lnTo>
                  <a:pt x="208" y="772"/>
                </a:lnTo>
                <a:lnTo>
                  <a:pt x="208" y="770"/>
                </a:lnTo>
                <a:lnTo>
                  <a:pt x="210" y="770"/>
                </a:lnTo>
                <a:lnTo>
                  <a:pt x="212" y="770"/>
                </a:lnTo>
                <a:lnTo>
                  <a:pt x="212" y="772"/>
                </a:lnTo>
                <a:lnTo>
                  <a:pt x="212" y="773"/>
                </a:lnTo>
                <a:lnTo>
                  <a:pt x="210" y="773"/>
                </a:lnTo>
                <a:lnTo>
                  <a:pt x="212" y="773"/>
                </a:lnTo>
                <a:lnTo>
                  <a:pt x="210" y="775"/>
                </a:lnTo>
                <a:lnTo>
                  <a:pt x="212" y="775"/>
                </a:lnTo>
                <a:lnTo>
                  <a:pt x="210" y="775"/>
                </a:lnTo>
                <a:lnTo>
                  <a:pt x="212" y="775"/>
                </a:lnTo>
                <a:lnTo>
                  <a:pt x="212" y="776"/>
                </a:lnTo>
                <a:lnTo>
                  <a:pt x="212" y="775"/>
                </a:lnTo>
                <a:lnTo>
                  <a:pt x="213" y="775"/>
                </a:lnTo>
                <a:lnTo>
                  <a:pt x="212" y="775"/>
                </a:lnTo>
                <a:lnTo>
                  <a:pt x="213" y="775"/>
                </a:lnTo>
                <a:lnTo>
                  <a:pt x="213" y="773"/>
                </a:lnTo>
                <a:lnTo>
                  <a:pt x="215" y="773"/>
                </a:lnTo>
                <a:lnTo>
                  <a:pt x="215" y="775"/>
                </a:lnTo>
                <a:lnTo>
                  <a:pt x="215" y="776"/>
                </a:lnTo>
                <a:lnTo>
                  <a:pt x="216" y="776"/>
                </a:lnTo>
                <a:lnTo>
                  <a:pt x="216" y="778"/>
                </a:lnTo>
                <a:lnTo>
                  <a:pt x="216" y="780"/>
                </a:lnTo>
                <a:lnTo>
                  <a:pt x="215" y="780"/>
                </a:lnTo>
                <a:lnTo>
                  <a:pt x="216" y="780"/>
                </a:lnTo>
                <a:lnTo>
                  <a:pt x="216" y="781"/>
                </a:lnTo>
                <a:lnTo>
                  <a:pt x="216" y="780"/>
                </a:lnTo>
                <a:lnTo>
                  <a:pt x="216" y="778"/>
                </a:lnTo>
                <a:lnTo>
                  <a:pt x="218" y="778"/>
                </a:lnTo>
                <a:lnTo>
                  <a:pt x="218" y="776"/>
                </a:lnTo>
                <a:lnTo>
                  <a:pt x="220" y="776"/>
                </a:lnTo>
                <a:lnTo>
                  <a:pt x="220" y="775"/>
                </a:lnTo>
                <a:lnTo>
                  <a:pt x="220" y="776"/>
                </a:lnTo>
                <a:lnTo>
                  <a:pt x="220" y="775"/>
                </a:lnTo>
                <a:lnTo>
                  <a:pt x="218" y="775"/>
                </a:lnTo>
                <a:lnTo>
                  <a:pt x="218" y="776"/>
                </a:lnTo>
                <a:lnTo>
                  <a:pt x="216" y="776"/>
                </a:lnTo>
                <a:lnTo>
                  <a:pt x="218" y="776"/>
                </a:lnTo>
                <a:lnTo>
                  <a:pt x="218" y="775"/>
                </a:lnTo>
                <a:lnTo>
                  <a:pt x="218" y="773"/>
                </a:lnTo>
                <a:lnTo>
                  <a:pt x="218" y="772"/>
                </a:lnTo>
                <a:lnTo>
                  <a:pt x="218" y="773"/>
                </a:lnTo>
                <a:lnTo>
                  <a:pt x="220" y="772"/>
                </a:lnTo>
                <a:lnTo>
                  <a:pt x="221" y="772"/>
                </a:lnTo>
                <a:lnTo>
                  <a:pt x="221" y="773"/>
                </a:lnTo>
                <a:lnTo>
                  <a:pt x="221" y="772"/>
                </a:lnTo>
                <a:lnTo>
                  <a:pt x="223" y="772"/>
                </a:lnTo>
                <a:lnTo>
                  <a:pt x="221" y="772"/>
                </a:lnTo>
                <a:lnTo>
                  <a:pt x="221" y="773"/>
                </a:lnTo>
                <a:lnTo>
                  <a:pt x="223" y="773"/>
                </a:lnTo>
                <a:lnTo>
                  <a:pt x="223" y="772"/>
                </a:lnTo>
                <a:lnTo>
                  <a:pt x="224" y="772"/>
                </a:lnTo>
                <a:lnTo>
                  <a:pt x="223" y="772"/>
                </a:lnTo>
                <a:lnTo>
                  <a:pt x="224" y="772"/>
                </a:lnTo>
                <a:lnTo>
                  <a:pt x="223" y="772"/>
                </a:lnTo>
                <a:lnTo>
                  <a:pt x="223" y="770"/>
                </a:lnTo>
                <a:lnTo>
                  <a:pt x="223" y="772"/>
                </a:lnTo>
                <a:lnTo>
                  <a:pt x="223" y="770"/>
                </a:lnTo>
                <a:lnTo>
                  <a:pt x="224" y="770"/>
                </a:lnTo>
                <a:lnTo>
                  <a:pt x="224" y="772"/>
                </a:lnTo>
                <a:lnTo>
                  <a:pt x="226" y="772"/>
                </a:lnTo>
                <a:lnTo>
                  <a:pt x="226" y="773"/>
                </a:lnTo>
                <a:lnTo>
                  <a:pt x="226" y="772"/>
                </a:lnTo>
                <a:lnTo>
                  <a:pt x="228" y="772"/>
                </a:lnTo>
                <a:lnTo>
                  <a:pt x="226" y="770"/>
                </a:lnTo>
                <a:lnTo>
                  <a:pt x="228" y="770"/>
                </a:lnTo>
                <a:lnTo>
                  <a:pt x="228" y="772"/>
                </a:lnTo>
                <a:lnTo>
                  <a:pt x="229" y="772"/>
                </a:lnTo>
                <a:lnTo>
                  <a:pt x="231" y="772"/>
                </a:lnTo>
                <a:lnTo>
                  <a:pt x="232" y="772"/>
                </a:lnTo>
                <a:lnTo>
                  <a:pt x="234" y="772"/>
                </a:lnTo>
                <a:lnTo>
                  <a:pt x="236" y="772"/>
                </a:lnTo>
                <a:lnTo>
                  <a:pt x="237" y="772"/>
                </a:lnTo>
                <a:lnTo>
                  <a:pt x="237" y="773"/>
                </a:lnTo>
                <a:lnTo>
                  <a:pt x="239" y="773"/>
                </a:lnTo>
                <a:lnTo>
                  <a:pt x="240" y="773"/>
                </a:lnTo>
                <a:lnTo>
                  <a:pt x="242" y="773"/>
                </a:lnTo>
                <a:lnTo>
                  <a:pt x="240" y="773"/>
                </a:lnTo>
                <a:lnTo>
                  <a:pt x="240" y="772"/>
                </a:lnTo>
                <a:lnTo>
                  <a:pt x="240" y="773"/>
                </a:lnTo>
                <a:lnTo>
                  <a:pt x="239" y="772"/>
                </a:lnTo>
                <a:lnTo>
                  <a:pt x="237" y="772"/>
                </a:lnTo>
                <a:lnTo>
                  <a:pt x="239" y="772"/>
                </a:lnTo>
                <a:lnTo>
                  <a:pt x="237" y="770"/>
                </a:lnTo>
                <a:lnTo>
                  <a:pt x="237" y="768"/>
                </a:lnTo>
                <a:lnTo>
                  <a:pt x="236" y="768"/>
                </a:lnTo>
                <a:lnTo>
                  <a:pt x="236" y="770"/>
                </a:lnTo>
                <a:lnTo>
                  <a:pt x="236" y="768"/>
                </a:lnTo>
                <a:lnTo>
                  <a:pt x="236" y="767"/>
                </a:lnTo>
                <a:lnTo>
                  <a:pt x="234" y="767"/>
                </a:lnTo>
                <a:lnTo>
                  <a:pt x="234" y="765"/>
                </a:lnTo>
                <a:lnTo>
                  <a:pt x="234" y="764"/>
                </a:lnTo>
                <a:lnTo>
                  <a:pt x="236" y="764"/>
                </a:lnTo>
                <a:lnTo>
                  <a:pt x="236" y="762"/>
                </a:lnTo>
                <a:lnTo>
                  <a:pt x="236" y="760"/>
                </a:lnTo>
                <a:lnTo>
                  <a:pt x="236" y="759"/>
                </a:lnTo>
                <a:lnTo>
                  <a:pt x="234" y="760"/>
                </a:lnTo>
                <a:lnTo>
                  <a:pt x="234" y="762"/>
                </a:lnTo>
                <a:lnTo>
                  <a:pt x="234" y="764"/>
                </a:lnTo>
                <a:lnTo>
                  <a:pt x="232" y="764"/>
                </a:lnTo>
                <a:lnTo>
                  <a:pt x="234" y="764"/>
                </a:lnTo>
                <a:lnTo>
                  <a:pt x="232" y="764"/>
                </a:lnTo>
                <a:lnTo>
                  <a:pt x="232" y="765"/>
                </a:lnTo>
                <a:lnTo>
                  <a:pt x="231" y="765"/>
                </a:lnTo>
                <a:lnTo>
                  <a:pt x="231" y="767"/>
                </a:lnTo>
                <a:lnTo>
                  <a:pt x="231" y="765"/>
                </a:lnTo>
                <a:lnTo>
                  <a:pt x="229" y="765"/>
                </a:lnTo>
                <a:lnTo>
                  <a:pt x="229" y="767"/>
                </a:lnTo>
                <a:lnTo>
                  <a:pt x="229" y="765"/>
                </a:lnTo>
                <a:lnTo>
                  <a:pt x="229" y="767"/>
                </a:lnTo>
                <a:lnTo>
                  <a:pt x="228" y="767"/>
                </a:lnTo>
                <a:lnTo>
                  <a:pt x="229" y="767"/>
                </a:lnTo>
                <a:lnTo>
                  <a:pt x="228" y="767"/>
                </a:lnTo>
                <a:lnTo>
                  <a:pt x="228" y="765"/>
                </a:lnTo>
                <a:lnTo>
                  <a:pt x="228" y="767"/>
                </a:lnTo>
                <a:lnTo>
                  <a:pt x="226" y="767"/>
                </a:lnTo>
                <a:lnTo>
                  <a:pt x="224" y="767"/>
                </a:lnTo>
                <a:lnTo>
                  <a:pt x="226" y="767"/>
                </a:lnTo>
                <a:lnTo>
                  <a:pt x="224" y="767"/>
                </a:lnTo>
                <a:lnTo>
                  <a:pt x="224" y="765"/>
                </a:lnTo>
                <a:lnTo>
                  <a:pt x="226" y="765"/>
                </a:lnTo>
                <a:lnTo>
                  <a:pt x="226" y="764"/>
                </a:lnTo>
                <a:lnTo>
                  <a:pt x="226" y="762"/>
                </a:lnTo>
                <a:lnTo>
                  <a:pt x="226" y="764"/>
                </a:lnTo>
                <a:lnTo>
                  <a:pt x="228" y="764"/>
                </a:lnTo>
                <a:lnTo>
                  <a:pt x="228" y="762"/>
                </a:lnTo>
                <a:lnTo>
                  <a:pt x="226" y="762"/>
                </a:lnTo>
                <a:lnTo>
                  <a:pt x="226" y="760"/>
                </a:lnTo>
                <a:lnTo>
                  <a:pt x="228" y="760"/>
                </a:lnTo>
                <a:lnTo>
                  <a:pt x="228" y="759"/>
                </a:lnTo>
                <a:lnTo>
                  <a:pt x="228" y="757"/>
                </a:lnTo>
                <a:lnTo>
                  <a:pt x="228" y="756"/>
                </a:lnTo>
                <a:lnTo>
                  <a:pt x="228" y="754"/>
                </a:lnTo>
                <a:lnTo>
                  <a:pt x="228" y="752"/>
                </a:lnTo>
                <a:lnTo>
                  <a:pt x="228" y="751"/>
                </a:lnTo>
                <a:lnTo>
                  <a:pt x="226" y="751"/>
                </a:lnTo>
                <a:lnTo>
                  <a:pt x="226" y="752"/>
                </a:lnTo>
                <a:lnTo>
                  <a:pt x="226" y="754"/>
                </a:lnTo>
                <a:lnTo>
                  <a:pt x="224" y="756"/>
                </a:lnTo>
                <a:lnTo>
                  <a:pt x="226" y="756"/>
                </a:lnTo>
                <a:lnTo>
                  <a:pt x="224" y="756"/>
                </a:lnTo>
                <a:lnTo>
                  <a:pt x="224" y="757"/>
                </a:lnTo>
                <a:lnTo>
                  <a:pt x="224" y="759"/>
                </a:lnTo>
                <a:lnTo>
                  <a:pt x="224" y="760"/>
                </a:lnTo>
                <a:lnTo>
                  <a:pt x="224" y="762"/>
                </a:lnTo>
                <a:lnTo>
                  <a:pt x="223" y="760"/>
                </a:lnTo>
                <a:lnTo>
                  <a:pt x="224" y="760"/>
                </a:lnTo>
                <a:lnTo>
                  <a:pt x="224" y="762"/>
                </a:lnTo>
                <a:lnTo>
                  <a:pt x="224" y="760"/>
                </a:lnTo>
                <a:lnTo>
                  <a:pt x="223" y="760"/>
                </a:lnTo>
                <a:lnTo>
                  <a:pt x="224" y="760"/>
                </a:lnTo>
                <a:lnTo>
                  <a:pt x="223" y="760"/>
                </a:lnTo>
                <a:lnTo>
                  <a:pt x="223" y="759"/>
                </a:lnTo>
                <a:lnTo>
                  <a:pt x="223" y="757"/>
                </a:lnTo>
                <a:lnTo>
                  <a:pt x="221" y="757"/>
                </a:lnTo>
                <a:lnTo>
                  <a:pt x="221" y="759"/>
                </a:lnTo>
                <a:lnTo>
                  <a:pt x="221" y="760"/>
                </a:lnTo>
                <a:lnTo>
                  <a:pt x="220" y="760"/>
                </a:lnTo>
                <a:lnTo>
                  <a:pt x="218" y="760"/>
                </a:lnTo>
                <a:lnTo>
                  <a:pt x="218" y="762"/>
                </a:lnTo>
                <a:lnTo>
                  <a:pt x="218" y="764"/>
                </a:lnTo>
                <a:lnTo>
                  <a:pt x="216" y="762"/>
                </a:lnTo>
                <a:lnTo>
                  <a:pt x="216" y="764"/>
                </a:lnTo>
                <a:lnTo>
                  <a:pt x="216" y="762"/>
                </a:lnTo>
                <a:lnTo>
                  <a:pt x="216" y="760"/>
                </a:lnTo>
                <a:lnTo>
                  <a:pt x="218" y="760"/>
                </a:lnTo>
                <a:lnTo>
                  <a:pt x="218" y="759"/>
                </a:lnTo>
                <a:lnTo>
                  <a:pt x="218" y="757"/>
                </a:lnTo>
                <a:lnTo>
                  <a:pt x="218" y="756"/>
                </a:lnTo>
                <a:lnTo>
                  <a:pt x="216" y="756"/>
                </a:lnTo>
                <a:lnTo>
                  <a:pt x="216" y="754"/>
                </a:lnTo>
                <a:lnTo>
                  <a:pt x="216" y="752"/>
                </a:lnTo>
                <a:lnTo>
                  <a:pt x="215" y="752"/>
                </a:lnTo>
                <a:lnTo>
                  <a:pt x="216" y="752"/>
                </a:lnTo>
                <a:lnTo>
                  <a:pt x="215" y="752"/>
                </a:lnTo>
                <a:lnTo>
                  <a:pt x="215" y="754"/>
                </a:lnTo>
                <a:lnTo>
                  <a:pt x="215" y="752"/>
                </a:lnTo>
                <a:lnTo>
                  <a:pt x="216" y="752"/>
                </a:lnTo>
                <a:lnTo>
                  <a:pt x="216" y="751"/>
                </a:lnTo>
                <a:lnTo>
                  <a:pt x="215" y="751"/>
                </a:lnTo>
                <a:lnTo>
                  <a:pt x="213" y="751"/>
                </a:lnTo>
                <a:lnTo>
                  <a:pt x="215" y="751"/>
                </a:lnTo>
                <a:lnTo>
                  <a:pt x="215" y="752"/>
                </a:lnTo>
                <a:lnTo>
                  <a:pt x="215" y="754"/>
                </a:lnTo>
                <a:lnTo>
                  <a:pt x="215" y="756"/>
                </a:lnTo>
                <a:lnTo>
                  <a:pt x="215" y="754"/>
                </a:lnTo>
                <a:lnTo>
                  <a:pt x="215" y="756"/>
                </a:lnTo>
                <a:lnTo>
                  <a:pt x="213" y="756"/>
                </a:lnTo>
                <a:lnTo>
                  <a:pt x="213" y="757"/>
                </a:lnTo>
                <a:lnTo>
                  <a:pt x="213" y="759"/>
                </a:lnTo>
                <a:lnTo>
                  <a:pt x="213" y="760"/>
                </a:lnTo>
                <a:lnTo>
                  <a:pt x="213" y="759"/>
                </a:lnTo>
                <a:lnTo>
                  <a:pt x="212" y="759"/>
                </a:lnTo>
                <a:lnTo>
                  <a:pt x="212" y="760"/>
                </a:lnTo>
                <a:lnTo>
                  <a:pt x="210" y="760"/>
                </a:lnTo>
                <a:lnTo>
                  <a:pt x="210" y="759"/>
                </a:lnTo>
                <a:lnTo>
                  <a:pt x="208" y="759"/>
                </a:lnTo>
                <a:lnTo>
                  <a:pt x="208" y="757"/>
                </a:lnTo>
                <a:lnTo>
                  <a:pt x="208" y="756"/>
                </a:lnTo>
                <a:lnTo>
                  <a:pt x="208" y="754"/>
                </a:lnTo>
                <a:lnTo>
                  <a:pt x="208" y="756"/>
                </a:lnTo>
                <a:lnTo>
                  <a:pt x="207" y="756"/>
                </a:lnTo>
                <a:lnTo>
                  <a:pt x="207" y="754"/>
                </a:lnTo>
                <a:lnTo>
                  <a:pt x="208" y="754"/>
                </a:lnTo>
                <a:lnTo>
                  <a:pt x="207" y="754"/>
                </a:lnTo>
                <a:lnTo>
                  <a:pt x="207" y="752"/>
                </a:lnTo>
                <a:lnTo>
                  <a:pt x="205" y="752"/>
                </a:lnTo>
                <a:lnTo>
                  <a:pt x="205" y="754"/>
                </a:lnTo>
                <a:lnTo>
                  <a:pt x="207" y="754"/>
                </a:lnTo>
                <a:lnTo>
                  <a:pt x="207" y="756"/>
                </a:lnTo>
                <a:lnTo>
                  <a:pt x="207" y="757"/>
                </a:lnTo>
                <a:lnTo>
                  <a:pt x="205" y="757"/>
                </a:lnTo>
                <a:lnTo>
                  <a:pt x="207" y="757"/>
                </a:lnTo>
                <a:lnTo>
                  <a:pt x="207" y="759"/>
                </a:lnTo>
                <a:lnTo>
                  <a:pt x="207" y="760"/>
                </a:lnTo>
                <a:lnTo>
                  <a:pt x="207" y="762"/>
                </a:lnTo>
                <a:lnTo>
                  <a:pt x="207" y="764"/>
                </a:lnTo>
                <a:lnTo>
                  <a:pt x="205" y="764"/>
                </a:lnTo>
                <a:lnTo>
                  <a:pt x="204" y="764"/>
                </a:lnTo>
                <a:lnTo>
                  <a:pt x="202" y="764"/>
                </a:lnTo>
                <a:lnTo>
                  <a:pt x="200" y="764"/>
                </a:lnTo>
                <a:lnTo>
                  <a:pt x="199" y="764"/>
                </a:lnTo>
                <a:lnTo>
                  <a:pt x="200" y="762"/>
                </a:lnTo>
                <a:lnTo>
                  <a:pt x="199" y="762"/>
                </a:lnTo>
                <a:lnTo>
                  <a:pt x="199" y="760"/>
                </a:lnTo>
                <a:lnTo>
                  <a:pt x="199" y="759"/>
                </a:lnTo>
                <a:lnTo>
                  <a:pt x="197" y="759"/>
                </a:lnTo>
                <a:lnTo>
                  <a:pt x="199" y="757"/>
                </a:lnTo>
                <a:lnTo>
                  <a:pt x="197" y="757"/>
                </a:lnTo>
                <a:lnTo>
                  <a:pt x="197" y="756"/>
                </a:lnTo>
                <a:lnTo>
                  <a:pt x="197" y="754"/>
                </a:lnTo>
                <a:lnTo>
                  <a:pt x="197" y="752"/>
                </a:lnTo>
                <a:lnTo>
                  <a:pt x="199" y="752"/>
                </a:lnTo>
                <a:lnTo>
                  <a:pt x="197" y="752"/>
                </a:lnTo>
                <a:lnTo>
                  <a:pt x="197" y="751"/>
                </a:lnTo>
                <a:lnTo>
                  <a:pt x="199" y="751"/>
                </a:lnTo>
                <a:lnTo>
                  <a:pt x="197" y="751"/>
                </a:lnTo>
                <a:lnTo>
                  <a:pt x="199" y="751"/>
                </a:lnTo>
                <a:lnTo>
                  <a:pt x="197" y="751"/>
                </a:lnTo>
                <a:lnTo>
                  <a:pt x="199" y="751"/>
                </a:lnTo>
                <a:lnTo>
                  <a:pt x="199" y="749"/>
                </a:lnTo>
                <a:lnTo>
                  <a:pt x="197" y="749"/>
                </a:lnTo>
                <a:lnTo>
                  <a:pt x="199" y="749"/>
                </a:lnTo>
                <a:lnTo>
                  <a:pt x="197" y="749"/>
                </a:lnTo>
                <a:lnTo>
                  <a:pt x="199" y="748"/>
                </a:lnTo>
                <a:lnTo>
                  <a:pt x="197" y="748"/>
                </a:lnTo>
                <a:lnTo>
                  <a:pt x="199" y="748"/>
                </a:lnTo>
                <a:lnTo>
                  <a:pt x="199" y="746"/>
                </a:lnTo>
                <a:lnTo>
                  <a:pt x="197" y="746"/>
                </a:lnTo>
                <a:lnTo>
                  <a:pt x="199" y="746"/>
                </a:lnTo>
                <a:lnTo>
                  <a:pt x="199" y="744"/>
                </a:lnTo>
                <a:lnTo>
                  <a:pt x="200" y="744"/>
                </a:lnTo>
                <a:lnTo>
                  <a:pt x="199" y="744"/>
                </a:lnTo>
                <a:lnTo>
                  <a:pt x="199" y="743"/>
                </a:lnTo>
                <a:lnTo>
                  <a:pt x="199" y="744"/>
                </a:lnTo>
                <a:lnTo>
                  <a:pt x="199" y="743"/>
                </a:lnTo>
                <a:lnTo>
                  <a:pt x="199" y="744"/>
                </a:lnTo>
                <a:lnTo>
                  <a:pt x="199" y="743"/>
                </a:lnTo>
                <a:lnTo>
                  <a:pt x="197" y="744"/>
                </a:lnTo>
                <a:lnTo>
                  <a:pt x="197" y="746"/>
                </a:lnTo>
                <a:lnTo>
                  <a:pt x="197" y="748"/>
                </a:lnTo>
                <a:lnTo>
                  <a:pt x="196" y="748"/>
                </a:lnTo>
                <a:lnTo>
                  <a:pt x="196" y="749"/>
                </a:lnTo>
                <a:lnTo>
                  <a:pt x="196" y="751"/>
                </a:lnTo>
                <a:lnTo>
                  <a:pt x="194" y="751"/>
                </a:lnTo>
                <a:lnTo>
                  <a:pt x="194" y="752"/>
                </a:lnTo>
                <a:lnTo>
                  <a:pt x="194" y="754"/>
                </a:lnTo>
                <a:lnTo>
                  <a:pt x="194" y="756"/>
                </a:lnTo>
                <a:lnTo>
                  <a:pt x="192" y="754"/>
                </a:lnTo>
                <a:lnTo>
                  <a:pt x="192" y="756"/>
                </a:lnTo>
                <a:lnTo>
                  <a:pt x="192" y="757"/>
                </a:lnTo>
                <a:lnTo>
                  <a:pt x="192" y="756"/>
                </a:lnTo>
                <a:lnTo>
                  <a:pt x="192" y="757"/>
                </a:lnTo>
                <a:lnTo>
                  <a:pt x="192" y="756"/>
                </a:lnTo>
                <a:lnTo>
                  <a:pt x="192" y="754"/>
                </a:lnTo>
                <a:lnTo>
                  <a:pt x="191" y="754"/>
                </a:lnTo>
                <a:lnTo>
                  <a:pt x="191" y="756"/>
                </a:lnTo>
                <a:lnTo>
                  <a:pt x="189" y="754"/>
                </a:lnTo>
                <a:lnTo>
                  <a:pt x="191" y="754"/>
                </a:lnTo>
                <a:lnTo>
                  <a:pt x="189" y="752"/>
                </a:lnTo>
                <a:lnTo>
                  <a:pt x="189" y="751"/>
                </a:lnTo>
                <a:lnTo>
                  <a:pt x="188" y="751"/>
                </a:lnTo>
                <a:lnTo>
                  <a:pt x="189" y="751"/>
                </a:lnTo>
                <a:lnTo>
                  <a:pt x="188" y="751"/>
                </a:lnTo>
                <a:lnTo>
                  <a:pt x="188" y="749"/>
                </a:lnTo>
                <a:lnTo>
                  <a:pt x="188" y="748"/>
                </a:lnTo>
                <a:lnTo>
                  <a:pt x="186" y="748"/>
                </a:lnTo>
                <a:lnTo>
                  <a:pt x="184" y="746"/>
                </a:lnTo>
                <a:lnTo>
                  <a:pt x="184" y="744"/>
                </a:lnTo>
                <a:lnTo>
                  <a:pt x="186" y="744"/>
                </a:lnTo>
                <a:lnTo>
                  <a:pt x="186" y="743"/>
                </a:lnTo>
                <a:lnTo>
                  <a:pt x="184" y="743"/>
                </a:lnTo>
                <a:lnTo>
                  <a:pt x="184" y="741"/>
                </a:lnTo>
                <a:lnTo>
                  <a:pt x="183" y="741"/>
                </a:lnTo>
                <a:lnTo>
                  <a:pt x="183" y="743"/>
                </a:lnTo>
                <a:lnTo>
                  <a:pt x="183" y="741"/>
                </a:lnTo>
                <a:lnTo>
                  <a:pt x="183" y="740"/>
                </a:lnTo>
                <a:lnTo>
                  <a:pt x="183" y="738"/>
                </a:lnTo>
                <a:lnTo>
                  <a:pt x="181" y="738"/>
                </a:lnTo>
                <a:lnTo>
                  <a:pt x="181" y="736"/>
                </a:lnTo>
                <a:lnTo>
                  <a:pt x="183" y="736"/>
                </a:lnTo>
                <a:lnTo>
                  <a:pt x="181" y="736"/>
                </a:lnTo>
                <a:lnTo>
                  <a:pt x="181" y="735"/>
                </a:lnTo>
                <a:lnTo>
                  <a:pt x="183" y="735"/>
                </a:lnTo>
                <a:lnTo>
                  <a:pt x="183" y="733"/>
                </a:lnTo>
                <a:lnTo>
                  <a:pt x="181" y="733"/>
                </a:lnTo>
                <a:lnTo>
                  <a:pt x="181" y="732"/>
                </a:lnTo>
                <a:lnTo>
                  <a:pt x="180" y="732"/>
                </a:lnTo>
                <a:lnTo>
                  <a:pt x="180" y="733"/>
                </a:lnTo>
                <a:lnTo>
                  <a:pt x="180" y="732"/>
                </a:lnTo>
                <a:lnTo>
                  <a:pt x="180" y="730"/>
                </a:lnTo>
                <a:lnTo>
                  <a:pt x="180" y="728"/>
                </a:lnTo>
                <a:lnTo>
                  <a:pt x="181" y="728"/>
                </a:lnTo>
                <a:lnTo>
                  <a:pt x="181" y="730"/>
                </a:lnTo>
                <a:lnTo>
                  <a:pt x="183" y="730"/>
                </a:lnTo>
                <a:lnTo>
                  <a:pt x="183" y="728"/>
                </a:lnTo>
                <a:lnTo>
                  <a:pt x="183" y="727"/>
                </a:lnTo>
                <a:lnTo>
                  <a:pt x="184" y="727"/>
                </a:lnTo>
                <a:lnTo>
                  <a:pt x="186" y="727"/>
                </a:lnTo>
                <a:lnTo>
                  <a:pt x="186" y="725"/>
                </a:lnTo>
                <a:lnTo>
                  <a:pt x="186" y="724"/>
                </a:lnTo>
                <a:lnTo>
                  <a:pt x="186" y="725"/>
                </a:lnTo>
                <a:lnTo>
                  <a:pt x="188" y="725"/>
                </a:lnTo>
                <a:lnTo>
                  <a:pt x="188" y="724"/>
                </a:lnTo>
                <a:lnTo>
                  <a:pt x="188" y="722"/>
                </a:lnTo>
                <a:lnTo>
                  <a:pt x="188" y="724"/>
                </a:lnTo>
                <a:lnTo>
                  <a:pt x="186" y="724"/>
                </a:lnTo>
                <a:lnTo>
                  <a:pt x="184" y="724"/>
                </a:lnTo>
                <a:lnTo>
                  <a:pt x="183" y="724"/>
                </a:lnTo>
                <a:lnTo>
                  <a:pt x="183" y="725"/>
                </a:lnTo>
                <a:lnTo>
                  <a:pt x="183" y="727"/>
                </a:lnTo>
                <a:lnTo>
                  <a:pt x="181" y="727"/>
                </a:lnTo>
                <a:lnTo>
                  <a:pt x="180" y="727"/>
                </a:lnTo>
                <a:lnTo>
                  <a:pt x="180" y="725"/>
                </a:lnTo>
                <a:lnTo>
                  <a:pt x="180" y="724"/>
                </a:lnTo>
                <a:lnTo>
                  <a:pt x="181" y="724"/>
                </a:lnTo>
                <a:lnTo>
                  <a:pt x="180" y="724"/>
                </a:lnTo>
                <a:lnTo>
                  <a:pt x="180" y="722"/>
                </a:lnTo>
                <a:lnTo>
                  <a:pt x="180" y="720"/>
                </a:lnTo>
                <a:lnTo>
                  <a:pt x="181" y="720"/>
                </a:lnTo>
                <a:lnTo>
                  <a:pt x="181" y="719"/>
                </a:lnTo>
                <a:lnTo>
                  <a:pt x="181" y="717"/>
                </a:lnTo>
                <a:lnTo>
                  <a:pt x="180" y="717"/>
                </a:lnTo>
                <a:lnTo>
                  <a:pt x="180" y="716"/>
                </a:lnTo>
                <a:lnTo>
                  <a:pt x="180" y="714"/>
                </a:lnTo>
                <a:lnTo>
                  <a:pt x="181" y="714"/>
                </a:lnTo>
                <a:lnTo>
                  <a:pt x="180" y="714"/>
                </a:lnTo>
                <a:lnTo>
                  <a:pt x="180" y="712"/>
                </a:lnTo>
                <a:lnTo>
                  <a:pt x="181" y="712"/>
                </a:lnTo>
                <a:lnTo>
                  <a:pt x="181" y="711"/>
                </a:lnTo>
                <a:lnTo>
                  <a:pt x="181" y="709"/>
                </a:lnTo>
                <a:lnTo>
                  <a:pt x="183" y="708"/>
                </a:lnTo>
                <a:lnTo>
                  <a:pt x="183" y="706"/>
                </a:lnTo>
                <a:lnTo>
                  <a:pt x="184" y="706"/>
                </a:lnTo>
                <a:lnTo>
                  <a:pt x="184" y="704"/>
                </a:lnTo>
                <a:lnTo>
                  <a:pt x="183" y="703"/>
                </a:lnTo>
                <a:lnTo>
                  <a:pt x="184" y="703"/>
                </a:lnTo>
                <a:lnTo>
                  <a:pt x="184" y="701"/>
                </a:lnTo>
                <a:lnTo>
                  <a:pt x="183" y="701"/>
                </a:lnTo>
                <a:lnTo>
                  <a:pt x="183" y="700"/>
                </a:lnTo>
                <a:lnTo>
                  <a:pt x="181" y="700"/>
                </a:lnTo>
                <a:lnTo>
                  <a:pt x="181" y="698"/>
                </a:lnTo>
                <a:lnTo>
                  <a:pt x="181" y="696"/>
                </a:lnTo>
                <a:lnTo>
                  <a:pt x="183" y="696"/>
                </a:lnTo>
                <a:lnTo>
                  <a:pt x="183" y="698"/>
                </a:lnTo>
                <a:lnTo>
                  <a:pt x="184" y="696"/>
                </a:lnTo>
                <a:lnTo>
                  <a:pt x="183" y="696"/>
                </a:lnTo>
                <a:lnTo>
                  <a:pt x="183" y="695"/>
                </a:lnTo>
                <a:lnTo>
                  <a:pt x="183" y="696"/>
                </a:lnTo>
                <a:lnTo>
                  <a:pt x="181" y="696"/>
                </a:lnTo>
                <a:lnTo>
                  <a:pt x="181" y="695"/>
                </a:lnTo>
                <a:lnTo>
                  <a:pt x="181" y="693"/>
                </a:lnTo>
                <a:lnTo>
                  <a:pt x="181" y="692"/>
                </a:lnTo>
                <a:lnTo>
                  <a:pt x="180" y="692"/>
                </a:lnTo>
                <a:lnTo>
                  <a:pt x="181" y="692"/>
                </a:lnTo>
                <a:lnTo>
                  <a:pt x="180" y="692"/>
                </a:lnTo>
                <a:lnTo>
                  <a:pt x="180" y="690"/>
                </a:lnTo>
                <a:lnTo>
                  <a:pt x="180" y="688"/>
                </a:lnTo>
                <a:lnTo>
                  <a:pt x="180" y="687"/>
                </a:lnTo>
                <a:lnTo>
                  <a:pt x="178" y="687"/>
                </a:lnTo>
                <a:lnTo>
                  <a:pt x="178" y="685"/>
                </a:lnTo>
                <a:lnTo>
                  <a:pt x="178" y="684"/>
                </a:lnTo>
                <a:lnTo>
                  <a:pt x="178" y="682"/>
                </a:lnTo>
                <a:lnTo>
                  <a:pt x="178" y="680"/>
                </a:lnTo>
                <a:lnTo>
                  <a:pt x="180" y="680"/>
                </a:lnTo>
                <a:lnTo>
                  <a:pt x="178" y="680"/>
                </a:lnTo>
                <a:lnTo>
                  <a:pt x="178" y="679"/>
                </a:lnTo>
                <a:lnTo>
                  <a:pt x="178" y="677"/>
                </a:lnTo>
                <a:lnTo>
                  <a:pt x="178" y="676"/>
                </a:lnTo>
                <a:lnTo>
                  <a:pt x="178" y="674"/>
                </a:lnTo>
                <a:lnTo>
                  <a:pt x="178" y="672"/>
                </a:lnTo>
                <a:lnTo>
                  <a:pt x="180" y="672"/>
                </a:lnTo>
                <a:lnTo>
                  <a:pt x="178" y="672"/>
                </a:lnTo>
                <a:lnTo>
                  <a:pt x="180" y="672"/>
                </a:lnTo>
                <a:lnTo>
                  <a:pt x="180" y="671"/>
                </a:lnTo>
                <a:lnTo>
                  <a:pt x="181" y="671"/>
                </a:lnTo>
                <a:lnTo>
                  <a:pt x="181" y="669"/>
                </a:lnTo>
                <a:lnTo>
                  <a:pt x="183" y="669"/>
                </a:lnTo>
                <a:lnTo>
                  <a:pt x="183" y="668"/>
                </a:lnTo>
                <a:lnTo>
                  <a:pt x="184" y="666"/>
                </a:lnTo>
                <a:lnTo>
                  <a:pt x="183" y="666"/>
                </a:lnTo>
                <a:lnTo>
                  <a:pt x="183" y="668"/>
                </a:lnTo>
                <a:lnTo>
                  <a:pt x="181" y="668"/>
                </a:lnTo>
                <a:lnTo>
                  <a:pt x="183" y="668"/>
                </a:lnTo>
                <a:lnTo>
                  <a:pt x="181" y="668"/>
                </a:lnTo>
                <a:lnTo>
                  <a:pt x="180" y="668"/>
                </a:lnTo>
                <a:lnTo>
                  <a:pt x="178" y="668"/>
                </a:lnTo>
                <a:lnTo>
                  <a:pt x="180" y="668"/>
                </a:lnTo>
                <a:lnTo>
                  <a:pt x="180" y="666"/>
                </a:lnTo>
                <a:lnTo>
                  <a:pt x="181" y="666"/>
                </a:lnTo>
                <a:lnTo>
                  <a:pt x="183" y="666"/>
                </a:lnTo>
                <a:lnTo>
                  <a:pt x="184" y="666"/>
                </a:lnTo>
                <a:lnTo>
                  <a:pt x="186" y="664"/>
                </a:lnTo>
                <a:lnTo>
                  <a:pt x="184" y="664"/>
                </a:lnTo>
                <a:lnTo>
                  <a:pt x="184" y="663"/>
                </a:lnTo>
                <a:lnTo>
                  <a:pt x="183" y="663"/>
                </a:lnTo>
                <a:lnTo>
                  <a:pt x="181" y="663"/>
                </a:lnTo>
                <a:lnTo>
                  <a:pt x="181" y="661"/>
                </a:lnTo>
                <a:lnTo>
                  <a:pt x="183" y="661"/>
                </a:lnTo>
                <a:lnTo>
                  <a:pt x="183" y="660"/>
                </a:lnTo>
                <a:lnTo>
                  <a:pt x="184" y="660"/>
                </a:lnTo>
                <a:lnTo>
                  <a:pt x="186" y="660"/>
                </a:lnTo>
                <a:lnTo>
                  <a:pt x="186" y="658"/>
                </a:lnTo>
                <a:lnTo>
                  <a:pt x="184" y="658"/>
                </a:lnTo>
                <a:lnTo>
                  <a:pt x="186" y="658"/>
                </a:lnTo>
                <a:lnTo>
                  <a:pt x="186" y="656"/>
                </a:lnTo>
                <a:lnTo>
                  <a:pt x="186" y="658"/>
                </a:lnTo>
                <a:lnTo>
                  <a:pt x="188" y="658"/>
                </a:lnTo>
                <a:lnTo>
                  <a:pt x="188" y="656"/>
                </a:lnTo>
                <a:lnTo>
                  <a:pt x="186" y="656"/>
                </a:lnTo>
                <a:lnTo>
                  <a:pt x="188" y="656"/>
                </a:lnTo>
                <a:lnTo>
                  <a:pt x="186" y="656"/>
                </a:lnTo>
                <a:lnTo>
                  <a:pt x="188" y="656"/>
                </a:lnTo>
                <a:lnTo>
                  <a:pt x="186" y="655"/>
                </a:lnTo>
                <a:lnTo>
                  <a:pt x="188" y="655"/>
                </a:lnTo>
                <a:lnTo>
                  <a:pt x="188" y="653"/>
                </a:lnTo>
                <a:lnTo>
                  <a:pt x="189" y="653"/>
                </a:lnTo>
                <a:lnTo>
                  <a:pt x="189" y="655"/>
                </a:lnTo>
                <a:lnTo>
                  <a:pt x="189" y="653"/>
                </a:lnTo>
                <a:lnTo>
                  <a:pt x="191" y="653"/>
                </a:lnTo>
                <a:lnTo>
                  <a:pt x="189" y="653"/>
                </a:lnTo>
                <a:lnTo>
                  <a:pt x="191" y="653"/>
                </a:lnTo>
                <a:lnTo>
                  <a:pt x="191" y="652"/>
                </a:lnTo>
                <a:lnTo>
                  <a:pt x="189" y="652"/>
                </a:lnTo>
                <a:lnTo>
                  <a:pt x="188" y="652"/>
                </a:lnTo>
                <a:lnTo>
                  <a:pt x="189" y="652"/>
                </a:lnTo>
                <a:lnTo>
                  <a:pt x="189" y="653"/>
                </a:lnTo>
                <a:lnTo>
                  <a:pt x="188" y="653"/>
                </a:lnTo>
                <a:lnTo>
                  <a:pt x="186" y="655"/>
                </a:lnTo>
                <a:lnTo>
                  <a:pt x="184" y="655"/>
                </a:lnTo>
                <a:lnTo>
                  <a:pt x="184" y="653"/>
                </a:lnTo>
                <a:lnTo>
                  <a:pt x="184" y="652"/>
                </a:lnTo>
                <a:lnTo>
                  <a:pt x="186" y="652"/>
                </a:lnTo>
                <a:lnTo>
                  <a:pt x="186" y="650"/>
                </a:lnTo>
                <a:lnTo>
                  <a:pt x="184" y="650"/>
                </a:lnTo>
                <a:lnTo>
                  <a:pt x="186" y="650"/>
                </a:lnTo>
                <a:lnTo>
                  <a:pt x="186" y="648"/>
                </a:lnTo>
                <a:lnTo>
                  <a:pt x="188" y="648"/>
                </a:lnTo>
                <a:lnTo>
                  <a:pt x="188" y="647"/>
                </a:lnTo>
                <a:lnTo>
                  <a:pt x="188" y="645"/>
                </a:lnTo>
                <a:lnTo>
                  <a:pt x="186" y="645"/>
                </a:lnTo>
                <a:lnTo>
                  <a:pt x="186" y="647"/>
                </a:lnTo>
                <a:lnTo>
                  <a:pt x="186" y="648"/>
                </a:lnTo>
                <a:lnTo>
                  <a:pt x="184" y="650"/>
                </a:lnTo>
                <a:lnTo>
                  <a:pt x="183" y="650"/>
                </a:lnTo>
                <a:lnTo>
                  <a:pt x="183" y="648"/>
                </a:lnTo>
                <a:lnTo>
                  <a:pt x="181" y="648"/>
                </a:lnTo>
                <a:lnTo>
                  <a:pt x="181" y="650"/>
                </a:lnTo>
                <a:lnTo>
                  <a:pt x="180" y="650"/>
                </a:lnTo>
                <a:lnTo>
                  <a:pt x="180" y="648"/>
                </a:lnTo>
                <a:lnTo>
                  <a:pt x="180" y="647"/>
                </a:lnTo>
                <a:lnTo>
                  <a:pt x="180" y="645"/>
                </a:lnTo>
                <a:lnTo>
                  <a:pt x="180" y="647"/>
                </a:lnTo>
                <a:lnTo>
                  <a:pt x="181" y="647"/>
                </a:lnTo>
                <a:lnTo>
                  <a:pt x="181" y="645"/>
                </a:lnTo>
                <a:lnTo>
                  <a:pt x="180" y="645"/>
                </a:lnTo>
                <a:lnTo>
                  <a:pt x="181" y="645"/>
                </a:lnTo>
                <a:lnTo>
                  <a:pt x="181" y="644"/>
                </a:lnTo>
                <a:lnTo>
                  <a:pt x="181" y="642"/>
                </a:lnTo>
                <a:lnTo>
                  <a:pt x="181" y="640"/>
                </a:lnTo>
                <a:lnTo>
                  <a:pt x="183" y="640"/>
                </a:lnTo>
                <a:lnTo>
                  <a:pt x="183" y="639"/>
                </a:lnTo>
                <a:lnTo>
                  <a:pt x="184" y="639"/>
                </a:lnTo>
                <a:lnTo>
                  <a:pt x="184" y="637"/>
                </a:lnTo>
                <a:lnTo>
                  <a:pt x="184" y="639"/>
                </a:lnTo>
                <a:lnTo>
                  <a:pt x="184" y="640"/>
                </a:lnTo>
                <a:lnTo>
                  <a:pt x="186" y="640"/>
                </a:lnTo>
                <a:lnTo>
                  <a:pt x="186" y="642"/>
                </a:lnTo>
                <a:lnTo>
                  <a:pt x="186" y="640"/>
                </a:lnTo>
                <a:lnTo>
                  <a:pt x="186" y="639"/>
                </a:lnTo>
                <a:lnTo>
                  <a:pt x="186" y="637"/>
                </a:lnTo>
                <a:lnTo>
                  <a:pt x="188" y="637"/>
                </a:lnTo>
                <a:lnTo>
                  <a:pt x="188" y="639"/>
                </a:lnTo>
                <a:lnTo>
                  <a:pt x="189" y="639"/>
                </a:lnTo>
                <a:lnTo>
                  <a:pt x="189" y="640"/>
                </a:lnTo>
                <a:lnTo>
                  <a:pt x="191" y="640"/>
                </a:lnTo>
                <a:lnTo>
                  <a:pt x="189" y="640"/>
                </a:lnTo>
                <a:lnTo>
                  <a:pt x="191" y="640"/>
                </a:lnTo>
                <a:lnTo>
                  <a:pt x="191" y="639"/>
                </a:lnTo>
                <a:lnTo>
                  <a:pt x="192" y="640"/>
                </a:lnTo>
                <a:lnTo>
                  <a:pt x="192" y="639"/>
                </a:lnTo>
                <a:lnTo>
                  <a:pt x="192" y="640"/>
                </a:lnTo>
                <a:lnTo>
                  <a:pt x="194" y="640"/>
                </a:lnTo>
                <a:lnTo>
                  <a:pt x="194" y="639"/>
                </a:lnTo>
                <a:lnTo>
                  <a:pt x="192" y="639"/>
                </a:lnTo>
                <a:lnTo>
                  <a:pt x="192" y="637"/>
                </a:lnTo>
                <a:lnTo>
                  <a:pt x="192" y="636"/>
                </a:lnTo>
                <a:lnTo>
                  <a:pt x="192" y="634"/>
                </a:lnTo>
                <a:lnTo>
                  <a:pt x="194" y="632"/>
                </a:lnTo>
                <a:lnTo>
                  <a:pt x="194" y="631"/>
                </a:lnTo>
                <a:lnTo>
                  <a:pt x="196" y="631"/>
                </a:lnTo>
                <a:lnTo>
                  <a:pt x="197" y="629"/>
                </a:lnTo>
                <a:lnTo>
                  <a:pt x="197" y="628"/>
                </a:lnTo>
                <a:lnTo>
                  <a:pt x="199" y="628"/>
                </a:lnTo>
                <a:lnTo>
                  <a:pt x="199" y="626"/>
                </a:lnTo>
                <a:lnTo>
                  <a:pt x="200" y="626"/>
                </a:lnTo>
                <a:lnTo>
                  <a:pt x="202" y="626"/>
                </a:lnTo>
                <a:lnTo>
                  <a:pt x="202" y="624"/>
                </a:lnTo>
                <a:lnTo>
                  <a:pt x="204" y="624"/>
                </a:lnTo>
                <a:lnTo>
                  <a:pt x="205" y="624"/>
                </a:lnTo>
                <a:lnTo>
                  <a:pt x="205" y="623"/>
                </a:lnTo>
                <a:lnTo>
                  <a:pt x="207" y="623"/>
                </a:lnTo>
                <a:lnTo>
                  <a:pt x="208" y="624"/>
                </a:lnTo>
                <a:lnTo>
                  <a:pt x="210" y="624"/>
                </a:lnTo>
                <a:lnTo>
                  <a:pt x="212" y="624"/>
                </a:lnTo>
                <a:lnTo>
                  <a:pt x="212" y="623"/>
                </a:lnTo>
                <a:lnTo>
                  <a:pt x="213" y="621"/>
                </a:lnTo>
                <a:lnTo>
                  <a:pt x="215" y="621"/>
                </a:lnTo>
                <a:lnTo>
                  <a:pt x="216" y="621"/>
                </a:lnTo>
                <a:lnTo>
                  <a:pt x="216" y="620"/>
                </a:lnTo>
                <a:lnTo>
                  <a:pt x="216" y="618"/>
                </a:lnTo>
                <a:lnTo>
                  <a:pt x="218" y="618"/>
                </a:lnTo>
                <a:lnTo>
                  <a:pt x="218" y="616"/>
                </a:lnTo>
                <a:lnTo>
                  <a:pt x="220" y="616"/>
                </a:lnTo>
                <a:lnTo>
                  <a:pt x="220" y="618"/>
                </a:lnTo>
                <a:lnTo>
                  <a:pt x="221" y="618"/>
                </a:lnTo>
                <a:lnTo>
                  <a:pt x="223" y="618"/>
                </a:lnTo>
                <a:lnTo>
                  <a:pt x="224" y="618"/>
                </a:lnTo>
                <a:lnTo>
                  <a:pt x="226" y="620"/>
                </a:lnTo>
                <a:lnTo>
                  <a:pt x="228" y="620"/>
                </a:lnTo>
                <a:lnTo>
                  <a:pt x="229" y="620"/>
                </a:lnTo>
                <a:lnTo>
                  <a:pt x="229" y="621"/>
                </a:lnTo>
                <a:lnTo>
                  <a:pt x="231" y="621"/>
                </a:lnTo>
                <a:lnTo>
                  <a:pt x="231" y="623"/>
                </a:lnTo>
                <a:lnTo>
                  <a:pt x="231" y="621"/>
                </a:lnTo>
                <a:lnTo>
                  <a:pt x="232" y="621"/>
                </a:lnTo>
                <a:lnTo>
                  <a:pt x="232" y="620"/>
                </a:lnTo>
                <a:lnTo>
                  <a:pt x="234" y="618"/>
                </a:lnTo>
                <a:lnTo>
                  <a:pt x="236" y="618"/>
                </a:lnTo>
                <a:lnTo>
                  <a:pt x="236" y="616"/>
                </a:lnTo>
                <a:lnTo>
                  <a:pt x="237" y="616"/>
                </a:lnTo>
                <a:lnTo>
                  <a:pt x="237" y="618"/>
                </a:lnTo>
                <a:lnTo>
                  <a:pt x="239" y="618"/>
                </a:lnTo>
                <a:lnTo>
                  <a:pt x="240" y="618"/>
                </a:lnTo>
                <a:lnTo>
                  <a:pt x="240" y="616"/>
                </a:lnTo>
                <a:lnTo>
                  <a:pt x="240" y="615"/>
                </a:lnTo>
                <a:lnTo>
                  <a:pt x="240" y="613"/>
                </a:lnTo>
                <a:lnTo>
                  <a:pt x="242" y="613"/>
                </a:lnTo>
                <a:lnTo>
                  <a:pt x="240" y="613"/>
                </a:lnTo>
                <a:lnTo>
                  <a:pt x="240" y="612"/>
                </a:lnTo>
                <a:lnTo>
                  <a:pt x="239" y="610"/>
                </a:lnTo>
                <a:lnTo>
                  <a:pt x="239" y="612"/>
                </a:lnTo>
                <a:lnTo>
                  <a:pt x="239" y="610"/>
                </a:lnTo>
                <a:lnTo>
                  <a:pt x="240" y="610"/>
                </a:lnTo>
                <a:lnTo>
                  <a:pt x="240" y="608"/>
                </a:lnTo>
                <a:lnTo>
                  <a:pt x="242" y="608"/>
                </a:lnTo>
                <a:lnTo>
                  <a:pt x="242" y="607"/>
                </a:lnTo>
                <a:lnTo>
                  <a:pt x="242" y="605"/>
                </a:lnTo>
                <a:lnTo>
                  <a:pt x="244" y="605"/>
                </a:lnTo>
                <a:lnTo>
                  <a:pt x="244" y="604"/>
                </a:lnTo>
                <a:lnTo>
                  <a:pt x="244" y="602"/>
                </a:lnTo>
                <a:lnTo>
                  <a:pt x="245" y="602"/>
                </a:lnTo>
                <a:lnTo>
                  <a:pt x="244" y="602"/>
                </a:lnTo>
                <a:lnTo>
                  <a:pt x="245" y="600"/>
                </a:lnTo>
                <a:lnTo>
                  <a:pt x="245" y="599"/>
                </a:lnTo>
                <a:lnTo>
                  <a:pt x="245" y="597"/>
                </a:lnTo>
                <a:lnTo>
                  <a:pt x="245" y="596"/>
                </a:lnTo>
                <a:lnTo>
                  <a:pt x="245" y="594"/>
                </a:lnTo>
                <a:lnTo>
                  <a:pt x="245" y="592"/>
                </a:lnTo>
                <a:lnTo>
                  <a:pt x="247" y="592"/>
                </a:lnTo>
                <a:lnTo>
                  <a:pt x="248" y="591"/>
                </a:lnTo>
                <a:lnTo>
                  <a:pt x="248" y="589"/>
                </a:lnTo>
                <a:lnTo>
                  <a:pt x="250" y="589"/>
                </a:lnTo>
                <a:lnTo>
                  <a:pt x="250" y="588"/>
                </a:lnTo>
                <a:lnTo>
                  <a:pt x="250" y="586"/>
                </a:lnTo>
                <a:lnTo>
                  <a:pt x="252" y="586"/>
                </a:lnTo>
                <a:lnTo>
                  <a:pt x="250" y="586"/>
                </a:lnTo>
                <a:lnTo>
                  <a:pt x="250" y="584"/>
                </a:lnTo>
                <a:lnTo>
                  <a:pt x="252" y="584"/>
                </a:lnTo>
                <a:lnTo>
                  <a:pt x="250" y="584"/>
                </a:lnTo>
                <a:lnTo>
                  <a:pt x="250" y="583"/>
                </a:lnTo>
                <a:lnTo>
                  <a:pt x="248" y="583"/>
                </a:lnTo>
                <a:lnTo>
                  <a:pt x="247" y="583"/>
                </a:lnTo>
                <a:lnTo>
                  <a:pt x="247" y="584"/>
                </a:lnTo>
                <a:lnTo>
                  <a:pt x="245" y="584"/>
                </a:lnTo>
                <a:lnTo>
                  <a:pt x="244" y="583"/>
                </a:lnTo>
                <a:lnTo>
                  <a:pt x="245" y="581"/>
                </a:lnTo>
                <a:lnTo>
                  <a:pt x="245" y="580"/>
                </a:lnTo>
                <a:lnTo>
                  <a:pt x="245" y="578"/>
                </a:lnTo>
                <a:lnTo>
                  <a:pt x="245" y="576"/>
                </a:lnTo>
                <a:lnTo>
                  <a:pt x="247" y="575"/>
                </a:lnTo>
                <a:lnTo>
                  <a:pt x="247" y="573"/>
                </a:lnTo>
                <a:lnTo>
                  <a:pt x="247" y="572"/>
                </a:lnTo>
                <a:lnTo>
                  <a:pt x="247" y="570"/>
                </a:lnTo>
                <a:lnTo>
                  <a:pt x="248" y="570"/>
                </a:lnTo>
                <a:lnTo>
                  <a:pt x="248" y="568"/>
                </a:lnTo>
                <a:lnTo>
                  <a:pt x="248" y="567"/>
                </a:lnTo>
                <a:lnTo>
                  <a:pt x="250" y="567"/>
                </a:lnTo>
                <a:lnTo>
                  <a:pt x="250" y="565"/>
                </a:lnTo>
                <a:lnTo>
                  <a:pt x="252" y="564"/>
                </a:lnTo>
                <a:lnTo>
                  <a:pt x="252" y="562"/>
                </a:lnTo>
                <a:lnTo>
                  <a:pt x="252" y="560"/>
                </a:lnTo>
                <a:lnTo>
                  <a:pt x="252" y="559"/>
                </a:lnTo>
                <a:lnTo>
                  <a:pt x="253" y="559"/>
                </a:lnTo>
                <a:lnTo>
                  <a:pt x="253" y="557"/>
                </a:lnTo>
                <a:lnTo>
                  <a:pt x="252" y="557"/>
                </a:lnTo>
                <a:lnTo>
                  <a:pt x="253" y="557"/>
                </a:lnTo>
                <a:lnTo>
                  <a:pt x="253" y="556"/>
                </a:lnTo>
                <a:lnTo>
                  <a:pt x="255" y="556"/>
                </a:lnTo>
                <a:lnTo>
                  <a:pt x="255" y="554"/>
                </a:lnTo>
                <a:lnTo>
                  <a:pt x="255" y="552"/>
                </a:lnTo>
                <a:lnTo>
                  <a:pt x="256" y="552"/>
                </a:lnTo>
                <a:lnTo>
                  <a:pt x="256" y="551"/>
                </a:lnTo>
                <a:lnTo>
                  <a:pt x="256" y="549"/>
                </a:lnTo>
                <a:lnTo>
                  <a:pt x="255" y="549"/>
                </a:lnTo>
                <a:lnTo>
                  <a:pt x="256" y="548"/>
                </a:lnTo>
                <a:lnTo>
                  <a:pt x="256" y="546"/>
                </a:lnTo>
                <a:lnTo>
                  <a:pt x="256" y="544"/>
                </a:lnTo>
                <a:lnTo>
                  <a:pt x="256" y="543"/>
                </a:lnTo>
                <a:lnTo>
                  <a:pt x="258" y="543"/>
                </a:lnTo>
                <a:lnTo>
                  <a:pt x="258" y="541"/>
                </a:lnTo>
                <a:lnTo>
                  <a:pt x="260" y="541"/>
                </a:lnTo>
                <a:lnTo>
                  <a:pt x="260" y="540"/>
                </a:lnTo>
                <a:lnTo>
                  <a:pt x="261" y="540"/>
                </a:lnTo>
                <a:lnTo>
                  <a:pt x="263" y="540"/>
                </a:lnTo>
                <a:lnTo>
                  <a:pt x="264" y="540"/>
                </a:lnTo>
                <a:lnTo>
                  <a:pt x="266" y="540"/>
                </a:lnTo>
                <a:lnTo>
                  <a:pt x="266" y="541"/>
                </a:lnTo>
                <a:lnTo>
                  <a:pt x="268" y="541"/>
                </a:lnTo>
                <a:lnTo>
                  <a:pt x="269" y="541"/>
                </a:lnTo>
                <a:lnTo>
                  <a:pt x="271" y="540"/>
                </a:lnTo>
                <a:lnTo>
                  <a:pt x="272" y="540"/>
                </a:lnTo>
                <a:lnTo>
                  <a:pt x="272" y="538"/>
                </a:lnTo>
                <a:lnTo>
                  <a:pt x="274" y="538"/>
                </a:lnTo>
                <a:lnTo>
                  <a:pt x="274" y="536"/>
                </a:lnTo>
                <a:lnTo>
                  <a:pt x="276" y="536"/>
                </a:lnTo>
                <a:lnTo>
                  <a:pt x="276" y="535"/>
                </a:lnTo>
                <a:lnTo>
                  <a:pt x="276" y="533"/>
                </a:lnTo>
                <a:lnTo>
                  <a:pt x="277" y="533"/>
                </a:lnTo>
                <a:lnTo>
                  <a:pt x="277" y="532"/>
                </a:lnTo>
                <a:lnTo>
                  <a:pt x="279" y="532"/>
                </a:lnTo>
                <a:lnTo>
                  <a:pt x="279" y="530"/>
                </a:lnTo>
                <a:lnTo>
                  <a:pt x="279" y="528"/>
                </a:lnTo>
                <a:lnTo>
                  <a:pt x="280" y="527"/>
                </a:lnTo>
                <a:lnTo>
                  <a:pt x="279" y="527"/>
                </a:lnTo>
                <a:lnTo>
                  <a:pt x="279" y="525"/>
                </a:lnTo>
                <a:lnTo>
                  <a:pt x="280" y="525"/>
                </a:lnTo>
                <a:lnTo>
                  <a:pt x="279" y="525"/>
                </a:lnTo>
                <a:lnTo>
                  <a:pt x="280" y="524"/>
                </a:lnTo>
                <a:lnTo>
                  <a:pt x="280" y="525"/>
                </a:lnTo>
                <a:lnTo>
                  <a:pt x="282" y="525"/>
                </a:lnTo>
                <a:lnTo>
                  <a:pt x="284" y="525"/>
                </a:lnTo>
                <a:lnTo>
                  <a:pt x="284" y="527"/>
                </a:lnTo>
                <a:lnTo>
                  <a:pt x="285" y="527"/>
                </a:lnTo>
                <a:lnTo>
                  <a:pt x="287" y="527"/>
                </a:lnTo>
                <a:lnTo>
                  <a:pt x="287" y="525"/>
                </a:lnTo>
                <a:lnTo>
                  <a:pt x="288" y="525"/>
                </a:lnTo>
                <a:lnTo>
                  <a:pt x="290" y="525"/>
                </a:lnTo>
                <a:lnTo>
                  <a:pt x="290" y="527"/>
                </a:lnTo>
                <a:lnTo>
                  <a:pt x="292" y="528"/>
                </a:lnTo>
                <a:lnTo>
                  <a:pt x="293" y="528"/>
                </a:lnTo>
                <a:lnTo>
                  <a:pt x="295" y="530"/>
                </a:lnTo>
                <a:lnTo>
                  <a:pt x="295" y="532"/>
                </a:lnTo>
                <a:lnTo>
                  <a:pt x="295" y="533"/>
                </a:lnTo>
                <a:lnTo>
                  <a:pt x="296" y="533"/>
                </a:lnTo>
                <a:lnTo>
                  <a:pt x="296" y="535"/>
                </a:lnTo>
                <a:lnTo>
                  <a:pt x="296" y="536"/>
                </a:lnTo>
                <a:lnTo>
                  <a:pt x="296" y="538"/>
                </a:lnTo>
                <a:lnTo>
                  <a:pt x="298" y="538"/>
                </a:lnTo>
                <a:lnTo>
                  <a:pt x="296" y="538"/>
                </a:lnTo>
                <a:lnTo>
                  <a:pt x="296" y="540"/>
                </a:lnTo>
                <a:lnTo>
                  <a:pt x="296" y="541"/>
                </a:lnTo>
                <a:lnTo>
                  <a:pt x="296" y="543"/>
                </a:lnTo>
                <a:lnTo>
                  <a:pt x="296" y="544"/>
                </a:lnTo>
                <a:lnTo>
                  <a:pt x="298" y="544"/>
                </a:lnTo>
                <a:lnTo>
                  <a:pt x="296" y="546"/>
                </a:lnTo>
                <a:lnTo>
                  <a:pt x="296" y="548"/>
                </a:lnTo>
                <a:lnTo>
                  <a:pt x="295" y="548"/>
                </a:lnTo>
                <a:lnTo>
                  <a:pt x="295" y="549"/>
                </a:lnTo>
                <a:lnTo>
                  <a:pt x="295" y="551"/>
                </a:lnTo>
                <a:lnTo>
                  <a:pt x="293" y="551"/>
                </a:lnTo>
                <a:lnTo>
                  <a:pt x="292" y="551"/>
                </a:lnTo>
                <a:lnTo>
                  <a:pt x="290" y="551"/>
                </a:lnTo>
                <a:lnTo>
                  <a:pt x="288" y="551"/>
                </a:lnTo>
                <a:lnTo>
                  <a:pt x="288" y="552"/>
                </a:lnTo>
                <a:lnTo>
                  <a:pt x="287" y="552"/>
                </a:lnTo>
                <a:lnTo>
                  <a:pt x="285" y="552"/>
                </a:lnTo>
                <a:lnTo>
                  <a:pt x="285" y="551"/>
                </a:lnTo>
                <a:lnTo>
                  <a:pt x="284" y="551"/>
                </a:lnTo>
                <a:lnTo>
                  <a:pt x="282" y="551"/>
                </a:lnTo>
                <a:lnTo>
                  <a:pt x="282" y="549"/>
                </a:lnTo>
                <a:lnTo>
                  <a:pt x="280" y="549"/>
                </a:lnTo>
                <a:lnTo>
                  <a:pt x="279" y="549"/>
                </a:lnTo>
                <a:lnTo>
                  <a:pt x="279" y="551"/>
                </a:lnTo>
                <a:lnTo>
                  <a:pt x="277" y="549"/>
                </a:lnTo>
                <a:lnTo>
                  <a:pt x="276" y="549"/>
                </a:lnTo>
                <a:lnTo>
                  <a:pt x="274" y="549"/>
                </a:lnTo>
                <a:lnTo>
                  <a:pt x="274" y="548"/>
                </a:lnTo>
                <a:lnTo>
                  <a:pt x="274" y="549"/>
                </a:lnTo>
                <a:lnTo>
                  <a:pt x="274" y="548"/>
                </a:lnTo>
                <a:lnTo>
                  <a:pt x="272" y="548"/>
                </a:lnTo>
                <a:lnTo>
                  <a:pt x="271" y="549"/>
                </a:lnTo>
                <a:lnTo>
                  <a:pt x="269" y="549"/>
                </a:lnTo>
                <a:lnTo>
                  <a:pt x="268" y="549"/>
                </a:lnTo>
                <a:lnTo>
                  <a:pt x="266" y="549"/>
                </a:lnTo>
                <a:lnTo>
                  <a:pt x="266" y="551"/>
                </a:lnTo>
                <a:lnTo>
                  <a:pt x="264" y="551"/>
                </a:lnTo>
                <a:lnTo>
                  <a:pt x="264" y="552"/>
                </a:lnTo>
                <a:lnTo>
                  <a:pt x="264" y="554"/>
                </a:lnTo>
                <a:lnTo>
                  <a:pt x="263" y="554"/>
                </a:lnTo>
                <a:lnTo>
                  <a:pt x="263" y="556"/>
                </a:lnTo>
                <a:lnTo>
                  <a:pt x="263" y="557"/>
                </a:lnTo>
                <a:lnTo>
                  <a:pt x="261" y="559"/>
                </a:lnTo>
                <a:lnTo>
                  <a:pt x="263" y="559"/>
                </a:lnTo>
                <a:lnTo>
                  <a:pt x="261" y="559"/>
                </a:lnTo>
                <a:lnTo>
                  <a:pt x="261" y="560"/>
                </a:lnTo>
                <a:lnTo>
                  <a:pt x="261" y="562"/>
                </a:lnTo>
                <a:lnTo>
                  <a:pt x="260" y="564"/>
                </a:lnTo>
                <a:lnTo>
                  <a:pt x="260" y="565"/>
                </a:lnTo>
                <a:lnTo>
                  <a:pt x="258" y="567"/>
                </a:lnTo>
                <a:lnTo>
                  <a:pt x="258" y="568"/>
                </a:lnTo>
                <a:lnTo>
                  <a:pt x="260" y="568"/>
                </a:lnTo>
                <a:lnTo>
                  <a:pt x="260" y="570"/>
                </a:lnTo>
                <a:lnTo>
                  <a:pt x="258" y="570"/>
                </a:lnTo>
                <a:lnTo>
                  <a:pt x="258" y="572"/>
                </a:lnTo>
                <a:lnTo>
                  <a:pt x="258" y="573"/>
                </a:lnTo>
                <a:lnTo>
                  <a:pt x="258" y="575"/>
                </a:lnTo>
                <a:lnTo>
                  <a:pt x="256" y="575"/>
                </a:lnTo>
                <a:lnTo>
                  <a:pt x="256" y="576"/>
                </a:lnTo>
                <a:lnTo>
                  <a:pt x="256" y="578"/>
                </a:lnTo>
                <a:lnTo>
                  <a:pt x="255" y="578"/>
                </a:lnTo>
                <a:lnTo>
                  <a:pt x="256" y="578"/>
                </a:lnTo>
                <a:lnTo>
                  <a:pt x="255" y="578"/>
                </a:lnTo>
                <a:lnTo>
                  <a:pt x="255" y="580"/>
                </a:lnTo>
                <a:lnTo>
                  <a:pt x="256" y="580"/>
                </a:lnTo>
                <a:lnTo>
                  <a:pt x="256" y="581"/>
                </a:lnTo>
                <a:lnTo>
                  <a:pt x="256" y="580"/>
                </a:lnTo>
                <a:lnTo>
                  <a:pt x="256" y="581"/>
                </a:lnTo>
                <a:lnTo>
                  <a:pt x="258" y="581"/>
                </a:lnTo>
                <a:lnTo>
                  <a:pt x="258" y="580"/>
                </a:lnTo>
                <a:lnTo>
                  <a:pt x="256" y="580"/>
                </a:lnTo>
                <a:lnTo>
                  <a:pt x="258" y="580"/>
                </a:lnTo>
                <a:lnTo>
                  <a:pt x="258" y="578"/>
                </a:lnTo>
                <a:lnTo>
                  <a:pt x="260" y="578"/>
                </a:lnTo>
                <a:lnTo>
                  <a:pt x="258" y="578"/>
                </a:lnTo>
                <a:lnTo>
                  <a:pt x="260" y="578"/>
                </a:lnTo>
                <a:lnTo>
                  <a:pt x="260" y="576"/>
                </a:lnTo>
                <a:lnTo>
                  <a:pt x="261" y="576"/>
                </a:lnTo>
                <a:lnTo>
                  <a:pt x="263" y="576"/>
                </a:lnTo>
                <a:lnTo>
                  <a:pt x="263" y="575"/>
                </a:lnTo>
                <a:lnTo>
                  <a:pt x="264" y="575"/>
                </a:lnTo>
                <a:lnTo>
                  <a:pt x="264" y="573"/>
                </a:lnTo>
                <a:lnTo>
                  <a:pt x="264" y="572"/>
                </a:lnTo>
                <a:lnTo>
                  <a:pt x="264" y="570"/>
                </a:lnTo>
                <a:lnTo>
                  <a:pt x="264" y="568"/>
                </a:lnTo>
                <a:lnTo>
                  <a:pt x="264" y="567"/>
                </a:lnTo>
                <a:lnTo>
                  <a:pt x="266" y="567"/>
                </a:lnTo>
                <a:lnTo>
                  <a:pt x="266" y="565"/>
                </a:lnTo>
                <a:lnTo>
                  <a:pt x="268" y="564"/>
                </a:lnTo>
                <a:lnTo>
                  <a:pt x="269" y="562"/>
                </a:lnTo>
                <a:lnTo>
                  <a:pt x="269" y="560"/>
                </a:lnTo>
                <a:lnTo>
                  <a:pt x="269" y="559"/>
                </a:lnTo>
                <a:lnTo>
                  <a:pt x="271" y="559"/>
                </a:lnTo>
                <a:lnTo>
                  <a:pt x="271" y="557"/>
                </a:lnTo>
                <a:lnTo>
                  <a:pt x="271" y="556"/>
                </a:lnTo>
                <a:lnTo>
                  <a:pt x="272" y="556"/>
                </a:lnTo>
                <a:lnTo>
                  <a:pt x="274" y="556"/>
                </a:lnTo>
                <a:lnTo>
                  <a:pt x="274" y="554"/>
                </a:lnTo>
                <a:lnTo>
                  <a:pt x="274" y="556"/>
                </a:lnTo>
                <a:lnTo>
                  <a:pt x="276" y="554"/>
                </a:lnTo>
                <a:lnTo>
                  <a:pt x="276" y="556"/>
                </a:lnTo>
                <a:lnTo>
                  <a:pt x="277" y="556"/>
                </a:lnTo>
                <a:lnTo>
                  <a:pt x="279" y="556"/>
                </a:lnTo>
                <a:lnTo>
                  <a:pt x="279" y="557"/>
                </a:lnTo>
                <a:lnTo>
                  <a:pt x="280" y="557"/>
                </a:lnTo>
                <a:lnTo>
                  <a:pt x="280" y="559"/>
                </a:lnTo>
                <a:lnTo>
                  <a:pt x="282" y="559"/>
                </a:lnTo>
                <a:lnTo>
                  <a:pt x="282" y="560"/>
                </a:lnTo>
                <a:lnTo>
                  <a:pt x="284" y="560"/>
                </a:lnTo>
                <a:lnTo>
                  <a:pt x="284" y="559"/>
                </a:lnTo>
                <a:lnTo>
                  <a:pt x="285" y="559"/>
                </a:lnTo>
                <a:lnTo>
                  <a:pt x="287" y="559"/>
                </a:lnTo>
                <a:lnTo>
                  <a:pt x="288" y="559"/>
                </a:lnTo>
                <a:lnTo>
                  <a:pt x="288" y="557"/>
                </a:lnTo>
                <a:lnTo>
                  <a:pt x="290" y="557"/>
                </a:lnTo>
                <a:lnTo>
                  <a:pt x="292" y="557"/>
                </a:lnTo>
                <a:lnTo>
                  <a:pt x="292" y="559"/>
                </a:lnTo>
                <a:lnTo>
                  <a:pt x="293" y="559"/>
                </a:lnTo>
                <a:lnTo>
                  <a:pt x="295" y="559"/>
                </a:lnTo>
                <a:lnTo>
                  <a:pt x="295" y="560"/>
                </a:lnTo>
                <a:lnTo>
                  <a:pt x="296" y="560"/>
                </a:lnTo>
                <a:lnTo>
                  <a:pt x="298" y="560"/>
                </a:lnTo>
                <a:lnTo>
                  <a:pt x="300" y="560"/>
                </a:lnTo>
                <a:lnTo>
                  <a:pt x="300" y="559"/>
                </a:lnTo>
                <a:lnTo>
                  <a:pt x="301" y="557"/>
                </a:lnTo>
                <a:lnTo>
                  <a:pt x="303" y="556"/>
                </a:lnTo>
                <a:lnTo>
                  <a:pt x="303" y="554"/>
                </a:lnTo>
                <a:lnTo>
                  <a:pt x="304" y="554"/>
                </a:lnTo>
                <a:lnTo>
                  <a:pt x="304" y="552"/>
                </a:lnTo>
                <a:lnTo>
                  <a:pt x="306" y="552"/>
                </a:lnTo>
                <a:lnTo>
                  <a:pt x="306" y="551"/>
                </a:lnTo>
                <a:lnTo>
                  <a:pt x="306" y="549"/>
                </a:lnTo>
                <a:lnTo>
                  <a:pt x="304" y="548"/>
                </a:lnTo>
                <a:lnTo>
                  <a:pt x="306" y="548"/>
                </a:lnTo>
                <a:lnTo>
                  <a:pt x="308" y="548"/>
                </a:lnTo>
                <a:lnTo>
                  <a:pt x="309" y="548"/>
                </a:lnTo>
                <a:lnTo>
                  <a:pt x="311" y="548"/>
                </a:lnTo>
                <a:lnTo>
                  <a:pt x="311" y="549"/>
                </a:lnTo>
                <a:lnTo>
                  <a:pt x="312" y="549"/>
                </a:lnTo>
                <a:lnTo>
                  <a:pt x="314" y="549"/>
                </a:lnTo>
                <a:lnTo>
                  <a:pt x="314" y="551"/>
                </a:lnTo>
                <a:lnTo>
                  <a:pt x="316" y="551"/>
                </a:lnTo>
                <a:lnTo>
                  <a:pt x="317" y="551"/>
                </a:lnTo>
                <a:lnTo>
                  <a:pt x="317" y="549"/>
                </a:lnTo>
                <a:lnTo>
                  <a:pt x="319" y="549"/>
                </a:lnTo>
                <a:lnTo>
                  <a:pt x="319" y="548"/>
                </a:lnTo>
                <a:lnTo>
                  <a:pt x="319" y="546"/>
                </a:lnTo>
                <a:lnTo>
                  <a:pt x="319" y="544"/>
                </a:lnTo>
                <a:lnTo>
                  <a:pt x="317" y="546"/>
                </a:lnTo>
                <a:lnTo>
                  <a:pt x="317" y="544"/>
                </a:lnTo>
                <a:lnTo>
                  <a:pt x="316" y="544"/>
                </a:lnTo>
                <a:lnTo>
                  <a:pt x="316" y="546"/>
                </a:lnTo>
                <a:lnTo>
                  <a:pt x="314" y="546"/>
                </a:lnTo>
                <a:lnTo>
                  <a:pt x="312" y="546"/>
                </a:lnTo>
                <a:lnTo>
                  <a:pt x="311" y="546"/>
                </a:lnTo>
                <a:lnTo>
                  <a:pt x="311" y="544"/>
                </a:lnTo>
                <a:lnTo>
                  <a:pt x="309" y="543"/>
                </a:lnTo>
                <a:lnTo>
                  <a:pt x="309" y="544"/>
                </a:lnTo>
                <a:lnTo>
                  <a:pt x="309" y="543"/>
                </a:lnTo>
                <a:lnTo>
                  <a:pt x="308" y="543"/>
                </a:lnTo>
                <a:lnTo>
                  <a:pt x="306" y="543"/>
                </a:lnTo>
                <a:lnTo>
                  <a:pt x="304" y="543"/>
                </a:lnTo>
                <a:lnTo>
                  <a:pt x="304" y="541"/>
                </a:lnTo>
                <a:lnTo>
                  <a:pt x="306" y="540"/>
                </a:lnTo>
                <a:lnTo>
                  <a:pt x="306" y="538"/>
                </a:lnTo>
                <a:lnTo>
                  <a:pt x="306" y="536"/>
                </a:lnTo>
                <a:lnTo>
                  <a:pt x="304" y="536"/>
                </a:lnTo>
                <a:lnTo>
                  <a:pt x="304" y="535"/>
                </a:lnTo>
                <a:lnTo>
                  <a:pt x="304" y="533"/>
                </a:lnTo>
                <a:lnTo>
                  <a:pt x="304" y="532"/>
                </a:lnTo>
                <a:lnTo>
                  <a:pt x="303" y="532"/>
                </a:lnTo>
                <a:lnTo>
                  <a:pt x="303" y="530"/>
                </a:lnTo>
                <a:lnTo>
                  <a:pt x="301" y="528"/>
                </a:lnTo>
                <a:lnTo>
                  <a:pt x="301" y="527"/>
                </a:lnTo>
                <a:lnTo>
                  <a:pt x="301" y="525"/>
                </a:lnTo>
                <a:lnTo>
                  <a:pt x="300" y="525"/>
                </a:lnTo>
                <a:lnTo>
                  <a:pt x="300" y="524"/>
                </a:lnTo>
                <a:lnTo>
                  <a:pt x="300" y="522"/>
                </a:lnTo>
                <a:lnTo>
                  <a:pt x="300" y="520"/>
                </a:lnTo>
                <a:lnTo>
                  <a:pt x="300" y="519"/>
                </a:lnTo>
                <a:lnTo>
                  <a:pt x="300" y="517"/>
                </a:lnTo>
                <a:lnTo>
                  <a:pt x="300" y="516"/>
                </a:lnTo>
                <a:lnTo>
                  <a:pt x="298" y="516"/>
                </a:lnTo>
                <a:lnTo>
                  <a:pt x="296" y="516"/>
                </a:lnTo>
                <a:lnTo>
                  <a:pt x="296" y="514"/>
                </a:lnTo>
                <a:lnTo>
                  <a:pt x="295" y="514"/>
                </a:lnTo>
                <a:lnTo>
                  <a:pt x="295" y="512"/>
                </a:lnTo>
                <a:lnTo>
                  <a:pt x="295" y="511"/>
                </a:lnTo>
                <a:lnTo>
                  <a:pt x="295" y="512"/>
                </a:lnTo>
                <a:lnTo>
                  <a:pt x="296" y="512"/>
                </a:lnTo>
                <a:lnTo>
                  <a:pt x="296" y="511"/>
                </a:lnTo>
                <a:lnTo>
                  <a:pt x="298" y="511"/>
                </a:lnTo>
                <a:lnTo>
                  <a:pt x="298" y="509"/>
                </a:lnTo>
                <a:lnTo>
                  <a:pt x="300" y="509"/>
                </a:lnTo>
                <a:lnTo>
                  <a:pt x="300" y="511"/>
                </a:lnTo>
                <a:lnTo>
                  <a:pt x="301" y="511"/>
                </a:lnTo>
                <a:lnTo>
                  <a:pt x="303" y="511"/>
                </a:lnTo>
                <a:lnTo>
                  <a:pt x="304" y="511"/>
                </a:lnTo>
                <a:lnTo>
                  <a:pt x="306" y="511"/>
                </a:lnTo>
                <a:lnTo>
                  <a:pt x="308" y="511"/>
                </a:lnTo>
                <a:lnTo>
                  <a:pt x="309" y="509"/>
                </a:lnTo>
                <a:lnTo>
                  <a:pt x="311" y="508"/>
                </a:lnTo>
                <a:lnTo>
                  <a:pt x="312" y="508"/>
                </a:lnTo>
                <a:lnTo>
                  <a:pt x="312" y="506"/>
                </a:lnTo>
                <a:lnTo>
                  <a:pt x="312" y="504"/>
                </a:lnTo>
                <a:lnTo>
                  <a:pt x="314" y="504"/>
                </a:lnTo>
                <a:lnTo>
                  <a:pt x="316" y="504"/>
                </a:lnTo>
                <a:lnTo>
                  <a:pt x="316" y="503"/>
                </a:lnTo>
                <a:lnTo>
                  <a:pt x="316" y="501"/>
                </a:lnTo>
                <a:lnTo>
                  <a:pt x="316" y="500"/>
                </a:lnTo>
                <a:lnTo>
                  <a:pt x="314" y="498"/>
                </a:lnTo>
                <a:lnTo>
                  <a:pt x="316" y="498"/>
                </a:lnTo>
                <a:lnTo>
                  <a:pt x="316" y="496"/>
                </a:lnTo>
                <a:lnTo>
                  <a:pt x="317" y="496"/>
                </a:lnTo>
                <a:lnTo>
                  <a:pt x="319" y="496"/>
                </a:lnTo>
                <a:lnTo>
                  <a:pt x="320" y="496"/>
                </a:lnTo>
                <a:lnTo>
                  <a:pt x="320" y="495"/>
                </a:lnTo>
                <a:lnTo>
                  <a:pt x="322" y="495"/>
                </a:lnTo>
                <a:lnTo>
                  <a:pt x="322" y="493"/>
                </a:lnTo>
                <a:lnTo>
                  <a:pt x="324" y="493"/>
                </a:lnTo>
                <a:lnTo>
                  <a:pt x="324" y="495"/>
                </a:lnTo>
                <a:lnTo>
                  <a:pt x="325" y="495"/>
                </a:lnTo>
                <a:lnTo>
                  <a:pt x="325" y="496"/>
                </a:lnTo>
                <a:lnTo>
                  <a:pt x="327" y="496"/>
                </a:lnTo>
                <a:lnTo>
                  <a:pt x="327" y="495"/>
                </a:lnTo>
                <a:lnTo>
                  <a:pt x="328" y="495"/>
                </a:lnTo>
                <a:lnTo>
                  <a:pt x="328" y="493"/>
                </a:lnTo>
                <a:lnTo>
                  <a:pt x="330" y="493"/>
                </a:lnTo>
                <a:lnTo>
                  <a:pt x="330" y="492"/>
                </a:lnTo>
                <a:lnTo>
                  <a:pt x="332" y="492"/>
                </a:lnTo>
                <a:lnTo>
                  <a:pt x="332" y="490"/>
                </a:lnTo>
                <a:lnTo>
                  <a:pt x="332" y="492"/>
                </a:lnTo>
                <a:lnTo>
                  <a:pt x="333" y="492"/>
                </a:lnTo>
                <a:lnTo>
                  <a:pt x="335" y="492"/>
                </a:lnTo>
                <a:lnTo>
                  <a:pt x="335" y="493"/>
                </a:lnTo>
                <a:lnTo>
                  <a:pt x="335" y="492"/>
                </a:lnTo>
                <a:lnTo>
                  <a:pt x="336" y="492"/>
                </a:lnTo>
                <a:lnTo>
                  <a:pt x="338" y="492"/>
                </a:lnTo>
                <a:lnTo>
                  <a:pt x="338" y="490"/>
                </a:lnTo>
                <a:lnTo>
                  <a:pt x="340" y="490"/>
                </a:lnTo>
                <a:lnTo>
                  <a:pt x="341" y="492"/>
                </a:lnTo>
                <a:lnTo>
                  <a:pt x="343" y="492"/>
                </a:lnTo>
                <a:lnTo>
                  <a:pt x="344" y="492"/>
                </a:lnTo>
                <a:lnTo>
                  <a:pt x="344" y="490"/>
                </a:lnTo>
                <a:lnTo>
                  <a:pt x="344" y="488"/>
                </a:lnTo>
                <a:lnTo>
                  <a:pt x="346" y="488"/>
                </a:lnTo>
                <a:lnTo>
                  <a:pt x="346" y="487"/>
                </a:lnTo>
                <a:lnTo>
                  <a:pt x="348" y="487"/>
                </a:lnTo>
                <a:lnTo>
                  <a:pt x="348" y="485"/>
                </a:lnTo>
                <a:lnTo>
                  <a:pt x="349" y="485"/>
                </a:lnTo>
                <a:lnTo>
                  <a:pt x="349" y="484"/>
                </a:lnTo>
                <a:lnTo>
                  <a:pt x="351" y="484"/>
                </a:lnTo>
                <a:lnTo>
                  <a:pt x="352" y="484"/>
                </a:lnTo>
                <a:lnTo>
                  <a:pt x="352" y="482"/>
                </a:lnTo>
                <a:lnTo>
                  <a:pt x="352" y="480"/>
                </a:lnTo>
                <a:lnTo>
                  <a:pt x="354" y="480"/>
                </a:lnTo>
                <a:lnTo>
                  <a:pt x="354" y="479"/>
                </a:lnTo>
                <a:lnTo>
                  <a:pt x="354" y="477"/>
                </a:lnTo>
                <a:lnTo>
                  <a:pt x="356" y="477"/>
                </a:lnTo>
                <a:lnTo>
                  <a:pt x="357" y="477"/>
                </a:lnTo>
                <a:lnTo>
                  <a:pt x="357" y="479"/>
                </a:lnTo>
                <a:lnTo>
                  <a:pt x="359" y="479"/>
                </a:lnTo>
                <a:lnTo>
                  <a:pt x="359" y="477"/>
                </a:lnTo>
                <a:lnTo>
                  <a:pt x="360" y="477"/>
                </a:lnTo>
                <a:lnTo>
                  <a:pt x="362" y="476"/>
                </a:lnTo>
                <a:lnTo>
                  <a:pt x="362" y="474"/>
                </a:lnTo>
                <a:lnTo>
                  <a:pt x="364" y="474"/>
                </a:lnTo>
                <a:lnTo>
                  <a:pt x="364" y="472"/>
                </a:lnTo>
                <a:lnTo>
                  <a:pt x="365" y="472"/>
                </a:lnTo>
                <a:lnTo>
                  <a:pt x="367" y="472"/>
                </a:lnTo>
                <a:lnTo>
                  <a:pt x="367" y="471"/>
                </a:lnTo>
                <a:lnTo>
                  <a:pt x="367" y="469"/>
                </a:lnTo>
                <a:lnTo>
                  <a:pt x="368" y="468"/>
                </a:lnTo>
                <a:lnTo>
                  <a:pt x="368" y="466"/>
                </a:lnTo>
                <a:lnTo>
                  <a:pt x="368" y="464"/>
                </a:lnTo>
                <a:lnTo>
                  <a:pt x="368" y="463"/>
                </a:lnTo>
                <a:lnTo>
                  <a:pt x="368" y="464"/>
                </a:lnTo>
                <a:lnTo>
                  <a:pt x="370" y="463"/>
                </a:lnTo>
                <a:lnTo>
                  <a:pt x="370" y="464"/>
                </a:lnTo>
                <a:lnTo>
                  <a:pt x="372" y="464"/>
                </a:lnTo>
                <a:lnTo>
                  <a:pt x="373" y="464"/>
                </a:lnTo>
                <a:lnTo>
                  <a:pt x="373" y="463"/>
                </a:lnTo>
                <a:lnTo>
                  <a:pt x="375" y="463"/>
                </a:lnTo>
                <a:lnTo>
                  <a:pt x="375" y="464"/>
                </a:lnTo>
                <a:lnTo>
                  <a:pt x="375" y="463"/>
                </a:lnTo>
                <a:lnTo>
                  <a:pt x="375" y="461"/>
                </a:lnTo>
                <a:lnTo>
                  <a:pt x="375" y="460"/>
                </a:lnTo>
                <a:lnTo>
                  <a:pt x="375" y="458"/>
                </a:lnTo>
                <a:lnTo>
                  <a:pt x="376" y="458"/>
                </a:lnTo>
                <a:lnTo>
                  <a:pt x="376" y="456"/>
                </a:lnTo>
                <a:lnTo>
                  <a:pt x="376" y="458"/>
                </a:lnTo>
                <a:lnTo>
                  <a:pt x="376" y="456"/>
                </a:lnTo>
                <a:lnTo>
                  <a:pt x="376" y="455"/>
                </a:lnTo>
                <a:lnTo>
                  <a:pt x="378" y="455"/>
                </a:lnTo>
                <a:lnTo>
                  <a:pt x="380" y="456"/>
                </a:lnTo>
                <a:lnTo>
                  <a:pt x="381" y="456"/>
                </a:lnTo>
                <a:lnTo>
                  <a:pt x="381" y="455"/>
                </a:lnTo>
                <a:lnTo>
                  <a:pt x="381" y="453"/>
                </a:lnTo>
                <a:lnTo>
                  <a:pt x="381" y="455"/>
                </a:lnTo>
                <a:lnTo>
                  <a:pt x="383" y="455"/>
                </a:lnTo>
                <a:lnTo>
                  <a:pt x="383" y="453"/>
                </a:lnTo>
                <a:lnTo>
                  <a:pt x="384" y="453"/>
                </a:lnTo>
                <a:lnTo>
                  <a:pt x="386" y="453"/>
                </a:lnTo>
                <a:lnTo>
                  <a:pt x="386" y="455"/>
                </a:lnTo>
                <a:lnTo>
                  <a:pt x="388" y="455"/>
                </a:lnTo>
                <a:lnTo>
                  <a:pt x="389" y="455"/>
                </a:lnTo>
                <a:lnTo>
                  <a:pt x="389" y="456"/>
                </a:lnTo>
                <a:lnTo>
                  <a:pt x="391" y="456"/>
                </a:lnTo>
                <a:lnTo>
                  <a:pt x="392" y="456"/>
                </a:lnTo>
                <a:lnTo>
                  <a:pt x="392" y="455"/>
                </a:lnTo>
                <a:lnTo>
                  <a:pt x="394" y="455"/>
                </a:lnTo>
                <a:lnTo>
                  <a:pt x="394" y="456"/>
                </a:lnTo>
                <a:lnTo>
                  <a:pt x="396" y="456"/>
                </a:lnTo>
                <a:lnTo>
                  <a:pt x="397" y="458"/>
                </a:lnTo>
                <a:lnTo>
                  <a:pt x="397" y="460"/>
                </a:lnTo>
                <a:lnTo>
                  <a:pt x="397" y="458"/>
                </a:lnTo>
                <a:lnTo>
                  <a:pt x="399" y="458"/>
                </a:lnTo>
                <a:lnTo>
                  <a:pt x="399" y="460"/>
                </a:lnTo>
                <a:lnTo>
                  <a:pt x="400" y="460"/>
                </a:lnTo>
                <a:lnTo>
                  <a:pt x="402" y="460"/>
                </a:lnTo>
                <a:lnTo>
                  <a:pt x="402" y="461"/>
                </a:lnTo>
                <a:lnTo>
                  <a:pt x="404" y="461"/>
                </a:lnTo>
                <a:lnTo>
                  <a:pt x="404" y="460"/>
                </a:lnTo>
                <a:lnTo>
                  <a:pt x="405" y="460"/>
                </a:lnTo>
                <a:lnTo>
                  <a:pt x="405" y="458"/>
                </a:lnTo>
                <a:lnTo>
                  <a:pt x="407" y="458"/>
                </a:lnTo>
                <a:lnTo>
                  <a:pt x="407" y="460"/>
                </a:lnTo>
                <a:lnTo>
                  <a:pt x="407" y="458"/>
                </a:lnTo>
                <a:lnTo>
                  <a:pt x="408" y="458"/>
                </a:lnTo>
                <a:lnTo>
                  <a:pt x="410" y="458"/>
                </a:lnTo>
                <a:lnTo>
                  <a:pt x="410" y="460"/>
                </a:lnTo>
                <a:lnTo>
                  <a:pt x="412" y="460"/>
                </a:lnTo>
                <a:lnTo>
                  <a:pt x="412" y="458"/>
                </a:lnTo>
                <a:lnTo>
                  <a:pt x="413" y="458"/>
                </a:lnTo>
                <a:lnTo>
                  <a:pt x="413" y="456"/>
                </a:lnTo>
                <a:lnTo>
                  <a:pt x="415" y="456"/>
                </a:lnTo>
                <a:lnTo>
                  <a:pt x="416" y="456"/>
                </a:lnTo>
                <a:lnTo>
                  <a:pt x="418" y="456"/>
                </a:lnTo>
                <a:lnTo>
                  <a:pt x="420" y="458"/>
                </a:lnTo>
                <a:lnTo>
                  <a:pt x="420" y="460"/>
                </a:lnTo>
                <a:lnTo>
                  <a:pt x="421" y="460"/>
                </a:lnTo>
                <a:lnTo>
                  <a:pt x="423" y="460"/>
                </a:lnTo>
                <a:lnTo>
                  <a:pt x="424" y="460"/>
                </a:lnTo>
                <a:lnTo>
                  <a:pt x="424" y="461"/>
                </a:lnTo>
                <a:lnTo>
                  <a:pt x="426" y="461"/>
                </a:lnTo>
                <a:lnTo>
                  <a:pt x="426" y="463"/>
                </a:lnTo>
                <a:lnTo>
                  <a:pt x="428" y="463"/>
                </a:lnTo>
                <a:lnTo>
                  <a:pt x="428" y="464"/>
                </a:lnTo>
                <a:lnTo>
                  <a:pt x="428" y="466"/>
                </a:lnTo>
                <a:lnTo>
                  <a:pt x="429" y="466"/>
                </a:lnTo>
                <a:lnTo>
                  <a:pt x="429" y="468"/>
                </a:lnTo>
                <a:lnTo>
                  <a:pt x="431" y="469"/>
                </a:lnTo>
                <a:lnTo>
                  <a:pt x="431" y="471"/>
                </a:lnTo>
                <a:lnTo>
                  <a:pt x="432" y="471"/>
                </a:lnTo>
                <a:lnTo>
                  <a:pt x="432" y="472"/>
                </a:lnTo>
                <a:lnTo>
                  <a:pt x="434" y="472"/>
                </a:lnTo>
                <a:lnTo>
                  <a:pt x="434" y="474"/>
                </a:lnTo>
                <a:lnTo>
                  <a:pt x="436" y="476"/>
                </a:lnTo>
                <a:lnTo>
                  <a:pt x="436" y="477"/>
                </a:lnTo>
                <a:lnTo>
                  <a:pt x="437" y="477"/>
                </a:lnTo>
                <a:lnTo>
                  <a:pt x="437" y="479"/>
                </a:lnTo>
                <a:lnTo>
                  <a:pt x="439" y="480"/>
                </a:lnTo>
                <a:lnTo>
                  <a:pt x="439" y="482"/>
                </a:lnTo>
                <a:lnTo>
                  <a:pt x="439" y="484"/>
                </a:lnTo>
                <a:lnTo>
                  <a:pt x="440" y="485"/>
                </a:lnTo>
                <a:lnTo>
                  <a:pt x="440" y="487"/>
                </a:lnTo>
                <a:lnTo>
                  <a:pt x="440" y="488"/>
                </a:lnTo>
                <a:lnTo>
                  <a:pt x="442" y="490"/>
                </a:lnTo>
                <a:lnTo>
                  <a:pt x="442" y="492"/>
                </a:lnTo>
                <a:lnTo>
                  <a:pt x="442" y="493"/>
                </a:lnTo>
                <a:lnTo>
                  <a:pt x="444" y="493"/>
                </a:lnTo>
                <a:lnTo>
                  <a:pt x="442" y="495"/>
                </a:lnTo>
                <a:lnTo>
                  <a:pt x="442" y="496"/>
                </a:lnTo>
                <a:lnTo>
                  <a:pt x="442" y="498"/>
                </a:lnTo>
                <a:lnTo>
                  <a:pt x="442" y="500"/>
                </a:lnTo>
                <a:lnTo>
                  <a:pt x="442" y="501"/>
                </a:lnTo>
                <a:lnTo>
                  <a:pt x="442" y="503"/>
                </a:lnTo>
                <a:lnTo>
                  <a:pt x="444" y="503"/>
                </a:lnTo>
                <a:lnTo>
                  <a:pt x="442" y="503"/>
                </a:lnTo>
                <a:lnTo>
                  <a:pt x="444" y="503"/>
                </a:lnTo>
                <a:lnTo>
                  <a:pt x="444" y="504"/>
                </a:lnTo>
                <a:lnTo>
                  <a:pt x="444" y="506"/>
                </a:lnTo>
                <a:lnTo>
                  <a:pt x="444" y="508"/>
                </a:lnTo>
                <a:lnTo>
                  <a:pt x="445" y="508"/>
                </a:lnTo>
                <a:lnTo>
                  <a:pt x="445" y="509"/>
                </a:lnTo>
                <a:lnTo>
                  <a:pt x="445" y="511"/>
                </a:lnTo>
                <a:lnTo>
                  <a:pt x="447" y="511"/>
                </a:lnTo>
                <a:lnTo>
                  <a:pt x="447" y="512"/>
                </a:lnTo>
                <a:lnTo>
                  <a:pt x="448" y="512"/>
                </a:lnTo>
                <a:lnTo>
                  <a:pt x="450" y="514"/>
                </a:lnTo>
                <a:lnTo>
                  <a:pt x="452" y="516"/>
                </a:lnTo>
                <a:lnTo>
                  <a:pt x="453" y="517"/>
                </a:lnTo>
                <a:lnTo>
                  <a:pt x="455" y="517"/>
                </a:lnTo>
                <a:lnTo>
                  <a:pt x="455" y="519"/>
                </a:lnTo>
                <a:lnTo>
                  <a:pt x="456" y="519"/>
                </a:lnTo>
                <a:lnTo>
                  <a:pt x="456" y="520"/>
                </a:lnTo>
                <a:lnTo>
                  <a:pt x="458" y="520"/>
                </a:lnTo>
                <a:lnTo>
                  <a:pt x="460" y="520"/>
                </a:lnTo>
                <a:lnTo>
                  <a:pt x="461" y="522"/>
                </a:lnTo>
                <a:lnTo>
                  <a:pt x="463" y="522"/>
                </a:lnTo>
                <a:lnTo>
                  <a:pt x="463" y="524"/>
                </a:lnTo>
                <a:lnTo>
                  <a:pt x="463" y="525"/>
                </a:lnTo>
                <a:lnTo>
                  <a:pt x="464" y="525"/>
                </a:lnTo>
                <a:lnTo>
                  <a:pt x="464" y="527"/>
                </a:lnTo>
                <a:lnTo>
                  <a:pt x="466" y="527"/>
                </a:lnTo>
                <a:lnTo>
                  <a:pt x="468" y="527"/>
                </a:lnTo>
                <a:lnTo>
                  <a:pt x="469" y="528"/>
                </a:lnTo>
                <a:lnTo>
                  <a:pt x="471" y="528"/>
                </a:lnTo>
                <a:lnTo>
                  <a:pt x="471" y="530"/>
                </a:lnTo>
                <a:lnTo>
                  <a:pt x="472" y="530"/>
                </a:lnTo>
                <a:lnTo>
                  <a:pt x="472" y="532"/>
                </a:lnTo>
                <a:lnTo>
                  <a:pt x="472" y="533"/>
                </a:lnTo>
                <a:lnTo>
                  <a:pt x="474" y="533"/>
                </a:lnTo>
                <a:lnTo>
                  <a:pt x="474" y="535"/>
                </a:lnTo>
                <a:lnTo>
                  <a:pt x="476" y="535"/>
                </a:lnTo>
                <a:lnTo>
                  <a:pt x="476" y="536"/>
                </a:lnTo>
                <a:lnTo>
                  <a:pt x="477" y="536"/>
                </a:lnTo>
                <a:lnTo>
                  <a:pt x="477" y="538"/>
                </a:lnTo>
                <a:lnTo>
                  <a:pt x="479" y="540"/>
                </a:lnTo>
                <a:lnTo>
                  <a:pt x="479" y="541"/>
                </a:lnTo>
                <a:lnTo>
                  <a:pt x="480" y="541"/>
                </a:lnTo>
                <a:lnTo>
                  <a:pt x="480" y="543"/>
                </a:lnTo>
                <a:lnTo>
                  <a:pt x="482" y="544"/>
                </a:lnTo>
                <a:lnTo>
                  <a:pt x="482" y="546"/>
                </a:lnTo>
                <a:lnTo>
                  <a:pt x="482" y="548"/>
                </a:lnTo>
                <a:lnTo>
                  <a:pt x="484" y="548"/>
                </a:lnTo>
                <a:lnTo>
                  <a:pt x="485" y="549"/>
                </a:lnTo>
                <a:lnTo>
                  <a:pt x="487" y="549"/>
                </a:lnTo>
                <a:lnTo>
                  <a:pt x="487" y="551"/>
                </a:lnTo>
                <a:lnTo>
                  <a:pt x="487" y="552"/>
                </a:lnTo>
                <a:lnTo>
                  <a:pt x="488" y="552"/>
                </a:lnTo>
                <a:lnTo>
                  <a:pt x="488" y="554"/>
                </a:lnTo>
                <a:lnTo>
                  <a:pt x="490" y="554"/>
                </a:lnTo>
                <a:lnTo>
                  <a:pt x="490" y="556"/>
                </a:lnTo>
                <a:lnTo>
                  <a:pt x="492" y="556"/>
                </a:lnTo>
                <a:lnTo>
                  <a:pt x="492" y="557"/>
                </a:lnTo>
                <a:lnTo>
                  <a:pt x="492" y="559"/>
                </a:lnTo>
                <a:lnTo>
                  <a:pt x="493" y="559"/>
                </a:lnTo>
                <a:lnTo>
                  <a:pt x="493" y="560"/>
                </a:lnTo>
                <a:lnTo>
                  <a:pt x="493" y="562"/>
                </a:lnTo>
                <a:lnTo>
                  <a:pt x="495" y="562"/>
                </a:lnTo>
                <a:lnTo>
                  <a:pt x="495" y="564"/>
                </a:lnTo>
                <a:lnTo>
                  <a:pt x="496" y="564"/>
                </a:lnTo>
                <a:lnTo>
                  <a:pt x="496" y="565"/>
                </a:lnTo>
                <a:lnTo>
                  <a:pt x="496" y="567"/>
                </a:lnTo>
                <a:lnTo>
                  <a:pt x="498" y="567"/>
                </a:lnTo>
                <a:lnTo>
                  <a:pt x="498" y="568"/>
                </a:lnTo>
                <a:lnTo>
                  <a:pt x="498" y="570"/>
                </a:lnTo>
                <a:lnTo>
                  <a:pt x="500" y="570"/>
                </a:lnTo>
                <a:lnTo>
                  <a:pt x="500" y="572"/>
                </a:lnTo>
                <a:lnTo>
                  <a:pt x="501" y="572"/>
                </a:lnTo>
                <a:lnTo>
                  <a:pt x="501" y="573"/>
                </a:lnTo>
                <a:lnTo>
                  <a:pt x="503" y="573"/>
                </a:lnTo>
                <a:lnTo>
                  <a:pt x="503" y="575"/>
                </a:lnTo>
                <a:lnTo>
                  <a:pt x="503" y="576"/>
                </a:lnTo>
                <a:lnTo>
                  <a:pt x="504" y="576"/>
                </a:lnTo>
                <a:lnTo>
                  <a:pt x="504" y="578"/>
                </a:lnTo>
                <a:lnTo>
                  <a:pt x="506" y="578"/>
                </a:lnTo>
                <a:lnTo>
                  <a:pt x="506" y="580"/>
                </a:lnTo>
                <a:lnTo>
                  <a:pt x="506" y="581"/>
                </a:lnTo>
                <a:lnTo>
                  <a:pt x="508" y="581"/>
                </a:lnTo>
                <a:lnTo>
                  <a:pt x="508" y="583"/>
                </a:lnTo>
                <a:lnTo>
                  <a:pt x="509" y="583"/>
                </a:lnTo>
                <a:lnTo>
                  <a:pt x="509" y="584"/>
                </a:lnTo>
                <a:lnTo>
                  <a:pt x="511" y="586"/>
                </a:lnTo>
                <a:lnTo>
                  <a:pt x="511" y="588"/>
                </a:lnTo>
                <a:lnTo>
                  <a:pt x="511" y="589"/>
                </a:lnTo>
                <a:lnTo>
                  <a:pt x="511" y="591"/>
                </a:lnTo>
                <a:lnTo>
                  <a:pt x="509" y="591"/>
                </a:lnTo>
                <a:lnTo>
                  <a:pt x="509" y="592"/>
                </a:lnTo>
                <a:lnTo>
                  <a:pt x="509" y="594"/>
                </a:lnTo>
                <a:lnTo>
                  <a:pt x="508" y="596"/>
                </a:lnTo>
                <a:lnTo>
                  <a:pt x="508" y="597"/>
                </a:lnTo>
                <a:lnTo>
                  <a:pt x="509" y="597"/>
                </a:lnTo>
                <a:lnTo>
                  <a:pt x="509" y="599"/>
                </a:lnTo>
                <a:lnTo>
                  <a:pt x="509" y="597"/>
                </a:lnTo>
                <a:lnTo>
                  <a:pt x="511" y="597"/>
                </a:lnTo>
                <a:lnTo>
                  <a:pt x="512" y="597"/>
                </a:lnTo>
                <a:lnTo>
                  <a:pt x="512" y="599"/>
                </a:lnTo>
                <a:lnTo>
                  <a:pt x="511" y="599"/>
                </a:lnTo>
                <a:lnTo>
                  <a:pt x="512" y="599"/>
                </a:lnTo>
                <a:lnTo>
                  <a:pt x="511" y="599"/>
                </a:lnTo>
                <a:lnTo>
                  <a:pt x="511" y="600"/>
                </a:lnTo>
                <a:lnTo>
                  <a:pt x="509" y="600"/>
                </a:lnTo>
                <a:lnTo>
                  <a:pt x="509" y="602"/>
                </a:lnTo>
                <a:lnTo>
                  <a:pt x="511" y="602"/>
                </a:lnTo>
                <a:lnTo>
                  <a:pt x="509" y="602"/>
                </a:lnTo>
                <a:lnTo>
                  <a:pt x="511" y="602"/>
                </a:lnTo>
                <a:lnTo>
                  <a:pt x="511" y="604"/>
                </a:lnTo>
                <a:lnTo>
                  <a:pt x="512" y="604"/>
                </a:lnTo>
                <a:lnTo>
                  <a:pt x="512" y="605"/>
                </a:lnTo>
                <a:lnTo>
                  <a:pt x="514" y="607"/>
                </a:lnTo>
                <a:lnTo>
                  <a:pt x="512" y="607"/>
                </a:lnTo>
                <a:lnTo>
                  <a:pt x="512" y="608"/>
                </a:lnTo>
                <a:lnTo>
                  <a:pt x="512" y="610"/>
                </a:lnTo>
                <a:lnTo>
                  <a:pt x="514" y="610"/>
                </a:lnTo>
                <a:lnTo>
                  <a:pt x="512" y="610"/>
                </a:lnTo>
                <a:lnTo>
                  <a:pt x="514" y="610"/>
                </a:lnTo>
                <a:lnTo>
                  <a:pt x="514" y="612"/>
                </a:lnTo>
                <a:lnTo>
                  <a:pt x="516" y="612"/>
                </a:lnTo>
                <a:lnTo>
                  <a:pt x="516" y="613"/>
                </a:lnTo>
                <a:lnTo>
                  <a:pt x="514" y="612"/>
                </a:lnTo>
                <a:lnTo>
                  <a:pt x="516" y="613"/>
                </a:lnTo>
                <a:lnTo>
                  <a:pt x="516" y="612"/>
                </a:lnTo>
                <a:lnTo>
                  <a:pt x="517" y="612"/>
                </a:lnTo>
                <a:lnTo>
                  <a:pt x="517" y="610"/>
                </a:lnTo>
                <a:lnTo>
                  <a:pt x="517" y="608"/>
                </a:lnTo>
                <a:lnTo>
                  <a:pt x="517" y="607"/>
                </a:lnTo>
                <a:lnTo>
                  <a:pt x="517" y="605"/>
                </a:lnTo>
                <a:lnTo>
                  <a:pt x="517" y="604"/>
                </a:lnTo>
                <a:lnTo>
                  <a:pt x="516" y="602"/>
                </a:lnTo>
                <a:lnTo>
                  <a:pt x="516" y="600"/>
                </a:lnTo>
                <a:lnTo>
                  <a:pt x="514" y="600"/>
                </a:lnTo>
                <a:lnTo>
                  <a:pt x="514" y="599"/>
                </a:lnTo>
                <a:lnTo>
                  <a:pt x="514" y="597"/>
                </a:lnTo>
                <a:lnTo>
                  <a:pt x="514" y="596"/>
                </a:lnTo>
                <a:lnTo>
                  <a:pt x="516" y="596"/>
                </a:lnTo>
                <a:lnTo>
                  <a:pt x="516" y="594"/>
                </a:lnTo>
                <a:lnTo>
                  <a:pt x="516" y="592"/>
                </a:lnTo>
                <a:lnTo>
                  <a:pt x="514" y="592"/>
                </a:lnTo>
                <a:lnTo>
                  <a:pt x="514" y="591"/>
                </a:lnTo>
                <a:lnTo>
                  <a:pt x="512" y="591"/>
                </a:lnTo>
                <a:lnTo>
                  <a:pt x="512" y="589"/>
                </a:lnTo>
                <a:lnTo>
                  <a:pt x="512" y="588"/>
                </a:lnTo>
                <a:lnTo>
                  <a:pt x="512" y="586"/>
                </a:lnTo>
                <a:lnTo>
                  <a:pt x="512" y="584"/>
                </a:lnTo>
                <a:lnTo>
                  <a:pt x="512" y="583"/>
                </a:lnTo>
                <a:lnTo>
                  <a:pt x="514" y="583"/>
                </a:lnTo>
                <a:lnTo>
                  <a:pt x="514" y="581"/>
                </a:lnTo>
                <a:lnTo>
                  <a:pt x="516" y="581"/>
                </a:lnTo>
                <a:lnTo>
                  <a:pt x="516" y="580"/>
                </a:lnTo>
                <a:lnTo>
                  <a:pt x="514" y="580"/>
                </a:lnTo>
                <a:lnTo>
                  <a:pt x="514" y="578"/>
                </a:lnTo>
                <a:lnTo>
                  <a:pt x="516" y="578"/>
                </a:lnTo>
                <a:lnTo>
                  <a:pt x="516" y="576"/>
                </a:lnTo>
                <a:lnTo>
                  <a:pt x="516" y="575"/>
                </a:lnTo>
                <a:lnTo>
                  <a:pt x="516" y="573"/>
                </a:lnTo>
                <a:lnTo>
                  <a:pt x="514" y="573"/>
                </a:lnTo>
                <a:lnTo>
                  <a:pt x="512" y="573"/>
                </a:lnTo>
                <a:lnTo>
                  <a:pt x="512" y="572"/>
                </a:lnTo>
                <a:lnTo>
                  <a:pt x="512" y="570"/>
                </a:lnTo>
                <a:lnTo>
                  <a:pt x="511" y="570"/>
                </a:lnTo>
                <a:lnTo>
                  <a:pt x="511" y="568"/>
                </a:lnTo>
                <a:lnTo>
                  <a:pt x="509" y="568"/>
                </a:lnTo>
                <a:lnTo>
                  <a:pt x="509" y="567"/>
                </a:lnTo>
                <a:lnTo>
                  <a:pt x="508" y="567"/>
                </a:lnTo>
                <a:lnTo>
                  <a:pt x="506" y="567"/>
                </a:lnTo>
                <a:lnTo>
                  <a:pt x="506" y="565"/>
                </a:lnTo>
                <a:lnTo>
                  <a:pt x="506" y="564"/>
                </a:lnTo>
                <a:lnTo>
                  <a:pt x="504" y="564"/>
                </a:lnTo>
                <a:lnTo>
                  <a:pt x="504" y="562"/>
                </a:lnTo>
                <a:lnTo>
                  <a:pt x="503" y="562"/>
                </a:lnTo>
                <a:lnTo>
                  <a:pt x="503" y="560"/>
                </a:lnTo>
                <a:lnTo>
                  <a:pt x="501" y="559"/>
                </a:lnTo>
                <a:lnTo>
                  <a:pt x="501" y="557"/>
                </a:lnTo>
                <a:lnTo>
                  <a:pt x="501" y="556"/>
                </a:lnTo>
                <a:lnTo>
                  <a:pt x="500" y="556"/>
                </a:lnTo>
                <a:lnTo>
                  <a:pt x="500" y="554"/>
                </a:lnTo>
                <a:lnTo>
                  <a:pt x="500" y="552"/>
                </a:lnTo>
                <a:lnTo>
                  <a:pt x="498" y="552"/>
                </a:lnTo>
                <a:lnTo>
                  <a:pt x="498" y="551"/>
                </a:lnTo>
                <a:lnTo>
                  <a:pt x="498" y="549"/>
                </a:lnTo>
                <a:lnTo>
                  <a:pt x="496" y="549"/>
                </a:lnTo>
                <a:lnTo>
                  <a:pt x="496" y="548"/>
                </a:lnTo>
                <a:lnTo>
                  <a:pt x="496" y="546"/>
                </a:lnTo>
                <a:lnTo>
                  <a:pt x="495" y="546"/>
                </a:lnTo>
                <a:lnTo>
                  <a:pt x="495" y="544"/>
                </a:lnTo>
                <a:lnTo>
                  <a:pt x="493" y="543"/>
                </a:lnTo>
                <a:lnTo>
                  <a:pt x="492" y="543"/>
                </a:lnTo>
                <a:lnTo>
                  <a:pt x="492" y="541"/>
                </a:lnTo>
                <a:lnTo>
                  <a:pt x="490" y="541"/>
                </a:lnTo>
                <a:lnTo>
                  <a:pt x="490" y="540"/>
                </a:lnTo>
                <a:lnTo>
                  <a:pt x="488" y="540"/>
                </a:lnTo>
                <a:lnTo>
                  <a:pt x="488" y="538"/>
                </a:lnTo>
                <a:lnTo>
                  <a:pt x="487" y="538"/>
                </a:lnTo>
                <a:lnTo>
                  <a:pt x="487" y="536"/>
                </a:lnTo>
                <a:lnTo>
                  <a:pt x="485" y="536"/>
                </a:lnTo>
                <a:lnTo>
                  <a:pt x="485" y="535"/>
                </a:lnTo>
                <a:lnTo>
                  <a:pt x="484" y="535"/>
                </a:lnTo>
                <a:lnTo>
                  <a:pt x="484" y="533"/>
                </a:lnTo>
                <a:lnTo>
                  <a:pt x="484" y="532"/>
                </a:lnTo>
                <a:lnTo>
                  <a:pt x="482" y="532"/>
                </a:lnTo>
                <a:lnTo>
                  <a:pt x="482" y="530"/>
                </a:lnTo>
                <a:lnTo>
                  <a:pt x="482" y="528"/>
                </a:lnTo>
                <a:lnTo>
                  <a:pt x="480" y="528"/>
                </a:lnTo>
                <a:lnTo>
                  <a:pt x="480" y="527"/>
                </a:lnTo>
                <a:lnTo>
                  <a:pt x="479" y="527"/>
                </a:lnTo>
                <a:lnTo>
                  <a:pt x="479" y="525"/>
                </a:lnTo>
                <a:lnTo>
                  <a:pt x="477" y="524"/>
                </a:lnTo>
                <a:lnTo>
                  <a:pt x="476" y="524"/>
                </a:lnTo>
                <a:lnTo>
                  <a:pt x="476" y="522"/>
                </a:lnTo>
                <a:lnTo>
                  <a:pt x="474" y="522"/>
                </a:lnTo>
                <a:lnTo>
                  <a:pt x="472" y="522"/>
                </a:lnTo>
                <a:lnTo>
                  <a:pt x="471" y="522"/>
                </a:lnTo>
                <a:lnTo>
                  <a:pt x="471" y="520"/>
                </a:lnTo>
                <a:lnTo>
                  <a:pt x="469" y="520"/>
                </a:lnTo>
                <a:lnTo>
                  <a:pt x="468" y="520"/>
                </a:lnTo>
                <a:lnTo>
                  <a:pt x="468" y="519"/>
                </a:lnTo>
                <a:lnTo>
                  <a:pt x="468" y="517"/>
                </a:lnTo>
                <a:lnTo>
                  <a:pt x="468" y="516"/>
                </a:lnTo>
                <a:lnTo>
                  <a:pt x="466" y="516"/>
                </a:lnTo>
                <a:lnTo>
                  <a:pt x="466" y="514"/>
                </a:lnTo>
                <a:lnTo>
                  <a:pt x="464" y="514"/>
                </a:lnTo>
                <a:lnTo>
                  <a:pt x="463" y="514"/>
                </a:lnTo>
                <a:lnTo>
                  <a:pt x="464" y="516"/>
                </a:lnTo>
                <a:lnTo>
                  <a:pt x="463" y="516"/>
                </a:lnTo>
                <a:lnTo>
                  <a:pt x="461" y="514"/>
                </a:lnTo>
                <a:lnTo>
                  <a:pt x="461" y="512"/>
                </a:lnTo>
                <a:lnTo>
                  <a:pt x="460" y="512"/>
                </a:lnTo>
                <a:lnTo>
                  <a:pt x="460" y="511"/>
                </a:lnTo>
                <a:lnTo>
                  <a:pt x="458" y="511"/>
                </a:lnTo>
                <a:lnTo>
                  <a:pt x="456" y="509"/>
                </a:lnTo>
                <a:lnTo>
                  <a:pt x="455" y="509"/>
                </a:lnTo>
                <a:lnTo>
                  <a:pt x="455" y="508"/>
                </a:lnTo>
                <a:lnTo>
                  <a:pt x="453" y="508"/>
                </a:lnTo>
                <a:lnTo>
                  <a:pt x="453" y="506"/>
                </a:lnTo>
                <a:lnTo>
                  <a:pt x="452" y="504"/>
                </a:lnTo>
                <a:lnTo>
                  <a:pt x="452" y="503"/>
                </a:lnTo>
                <a:lnTo>
                  <a:pt x="450" y="503"/>
                </a:lnTo>
                <a:lnTo>
                  <a:pt x="450" y="501"/>
                </a:lnTo>
                <a:lnTo>
                  <a:pt x="450" y="500"/>
                </a:lnTo>
                <a:lnTo>
                  <a:pt x="450" y="498"/>
                </a:lnTo>
                <a:lnTo>
                  <a:pt x="450" y="496"/>
                </a:lnTo>
                <a:lnTo>
                  <a:pt x="450" y="495"/>
                </a:lnTo>
                <a:lnTo>
                  <a:pt x="448" y="495"/>
                </a:lnTo>
                <a:lnTo>
                  <a:pt x="448" y="493"/>
                </a:lnTo>
                <a:lnTo>
                  <a:pt x="448" y="492"/>
                </a:lnTo>
                <a:lnTo>
                  <a:pt x="448" y="490"/>
                </a:lnTo>
                <a:lnTo>
                  <a:pt x="448" y="488"/>
                </a:lnTo>
                <a:lnTo>
                  <a:pt x="447" y="488"/>
                </a:lnTo>
                <a:lnTo>
                  <a:pt x="447" y="487"/>
                </a:lnTo>
                <a:lnTo>
                  <a:pt x="448" y="487"/>
                </a:lnTo>
                <a:lnTo>
                  <a:pt x="448" y="485"/>
                </a:lnTo>
                <a:lnTo>
                  <a:pt x="448" y="484"/>
                </a:lnTo>
                <a:lnTo>
                  <a:pt x="448" y="482"/>
                </a:lnTo>
                <a:lnTo>
                  <a:pt x="448" y="480"/>
                </a:lnTo>
                <a:lnTo>
                  <a:pt x="447" y="479"/>
                </a:lnTo>
                <a:lnTo>
                  <a:pt x="447" y="477"/>
                </a:lnTo>
                <a:lnTo>
                  <a:pt x="445" y="477"/>
                </a:lnTo>
                <a:lnTo>
                  <a:pt x="445" y="476"/>
                </a:lnTo>
                <a:lnTo>
                  <a:pt x="445" y="474"/>
                </a:lnTo>
                <a:lnTo>
                  <a:pt x="444" y="474"/>
                </a:lnTo>
                <a:lnTo>
                  <a:pt x="444" y="472"/>
                </a:lnTo>
                <a:lnTo>
                  <a:pt x="442" y="472"/>
                </a:lnTo>
                <a:lnTo>
                  <a:pt x="442" y="471"/>
                </a:lnTo>
                <a:lnTo>
                  <a:pt x="442" y="469"/>
                </a:lnTo>
                <a:lnTo>
                  <a:pt x="442" y="468"/>
                </a:lnTo>
                <a:lnTo>
                  <a:pt x="440" y="468"/>
                </a:lnTo>
                <a:lnTo>
                  <a:pt x="440" y="466"/>
                </a:lnTo>
                <a:lnTo>
                  <a:pt x="440" y="464"/>
                </a:lnTo>
                <a:lnTo>
                  <a:pt x="439" y="463"/>
                </a:lnTo>
                <a:lnTo>
                  <a:pt x="439" y="461"/>
                </a:lnTo>
                <a:lnTo>
                  <a:pt x="437" y="461"/>
                </a:lnTo>
                <a:lnTo>
                  <a:pt x="437" y="460"/>
                </a:lnTo>
                <a:lnTo>
                  <a:pt x="436" y="460"/>
                </a:lnTo>
                <a:lnTo>
                  <a:pt x="436" y="458"/>
                </a:lnTo>
                <a:lnTo>
                  <a:pt x="436" y="456"/>
                </a:lnTo>
                <a:lnTo>
                  <a:pt x="436" y="455"/>
                </a:lnTo>
                <a:lnTo>
                  <a:pt x="437" y="453"/>
                </a:lnTo>
                <a:lnTo>
                  <a:pt x="439" y="453"/>
                </a:lnTo>
                <a:lnTo>
                  <a:pt x="440" y="453"/>
                </a:lnTo>
                <a:lnTo>
                  <a:pt x="440" y="452"/>
                </a:lnTo>
                <a:lnTo>
                  <a:pt x="442" y="452"/>
                </a:lnTo>
                <a:lnTo>
                  <a:pt x="442" y="450"/>
                </a:lnTo>
                <a:lnTo>
                  <a:pt x="442" y="448"/>
                </a:lnTo>
                <a:lnTo>
                  <a:pt x="444" y="448"/>
                </a:lnTo>
                <a:lnTo>
                  <a:pt x="444" y="447"/>
                </a:lnTo>
                <a:lnTo>
                  <a:pt x="444" y="445"/>
                </a:lnTo>
                <a:lnTo>
                  <a:pt x="444" y="444"/>
                </a:lnTo>
                <a:lnTo>
                  <a:pt x="444" y="442"/>
                </a:lnTo>
                <a:lnTo>
                  <a:pt x="444" y="440"/>
                </a:lnTo>
                <a:lnTo>
                  <a:pt x="445" y="439"/>
                </a:lnTo>
                <a:lnTo>
                  <a:pt x="447" y="439"/>
                </a:lnTo>
                <a:lnTo>
                  <a:pt x="447" y="440"/>
                </a:lnTo>
                <a:lnTo>
                  <a:pt x="448" y="440"/>
                </a:lnTo>
                <a:lnTo>
                  <a:pt x="448" y="442"/>
                </a:lnTo>
                <a:lnTo>
                  <a:pt x="448" y="440"/>
                </a:lnTo>
                <a:lnTo>
                  <a:pt x="450" y="440"/>
                </a:lnTo>
                <a:lnTo>
                  <a:pt x="450" y="442"/>
                </a:lnTo>
                <a:lnTo>
                  <a:pt x="450" y="440"/>
                </a:lnTo>
                <a:lnTo>
                  <a:pt x="452" y="440"/>
                </a:lnTo>
                <a:lnTo>
                  <a:pt x="453" y="440"/>
                </a:lnTo>
                <a:lnTo>
                  <a:pt x="453" y="439"/>
                </a:lnTo>
                <a:lnTo>
                  <a:pt x="455" y="439"/>
                </a:lnTo>
                <a:lnTo>
                  <a:pt x="456" y="439"/>
                </a:lnTo>
                <a:lnTo>
                  <a:pt x="456" y="437"/>
                </a:lnTo>
                <a:lnTo>
                  <a:pt x="456" y="436"/>
                </a:lnTo>
                <a:lnTo>
                  <a:pt x="458" y="436"/>
                </a:lnTo>
                <a:lnTo>
                  <a:pt x="458" y="434"/>
                </a:lnTo>
                <a:lnTo>
                  <a:pt x="458" y="432"/>
                </a:lnTo>
                <a:lnTo>
                  <a:pt x="460" y="432"/>
                </a:lnTo>
                <a:lnTo>
                  <a:pt x="461" y="432"/>
                </a:lnTo>
                <a:lnTo>
                  <a:pt x="461" y="431"/>
                </a:lnTo>
                <a:lnTo>
                  <a:pt x="463" y="431"/>
                </a:lnTo>
                <a:lnTo>
                  <a:pt x="464" y="431"/>
                </a:lnTo>
                <a:lnTo>
                  <a:pt x="466" y="431"/>
                </a:lnTo>
                <a:lnTo>
                  <a:pt x="468" y="429"/>
                </a:lnTo>
                <a:lnTo>
                  <a:pt x="469" y="429"/>
                </a:lnTo>
                <a:lnTo>
                  <a:pt x="471" y="429"/>
                </a:lnTo>
                <a:lnTo>
                  <a:pt x="472" y="429"/>
                </a:lnTo>
                <a:lnTo>
                  <a:pt x="474" y="429"/>
                </a:lnTo>
                <a:lnTo>
                  <a:pt x="476" y="429"/>
                </a:lnTo>
                <a:lnTo>
                  <a:pt x="476" y="428"/>
                </a:lnTo>
                <a:lnTo>
                  <a:pt x="476" y="429"/>
                </a:lnTo>
                <a:lnTo>
                  <a:pt x="476" y="428"/>
                </a:lnTo>
                <a:lnTo>
                  <a:pt x="477" y="428"/>
                </a:lnTo>
                <a:lnTo>
                  <a:pt x="477" y="429"/>
                </a:lnTo>
                <a:lnTo>
                  <a:pt x="477" y="428"/>
                </a:lnTo>
                <a:lnTo>
                  <a:pt x="479" y="428"/>
                </a:lnTo>
                <a:lnTo>
                  <a:pt x="479" y="426"/>
                </a:lnTo>
                <a:lnTo>
                  <a:pt x="480" y="426"/>
                </a:lnTo>
                <a:lnTo>
                  <a:pt x="482" y="426"/>
                </a:lnTo>
                <a:lnTo>
                  <a:pt x="482" y="428"/>
                </a:lnTo>
                <a:lnTo>
                  <a:pt x="484" y="428"/>
                </a:lnTo>
                <a:lnTo>
                  <a:pt x="485" y="428"/>
                </a:lnTo>
                <a:lnTo>
                  <a:pt x="487" y="426"/>
                </a:lnTo>
                <a:lnTo>
                  <a:pt x="485" y="426"/>
                </a:lnTo>
                <a:lnTo>
                  <a:pt x="485" y="424"/>
                </a:lnTo>
                <a:lnTo>
                  <a:pt x="487" y="424"/>
                </a:lnTo>
                <a:lnTo>
                  <a:pt x="485" y="424"/>
                </a:lnTo>
                <a:lnTo>
                  <a:pt x="485" y="423"/>
                </a:lnTo>
                <a:lnTo>
                  <a:pt x="487" y="423"/>
                </a:lnTo>
                <a:lnTo>
                  <a:pt x="487" y="424"/>
                </a:lnTo>
                <a:lnTo>
                  <a:pt x="487" y="423"/>
                </a:lnTo>
                <a:lnTo>
                  <a:pt x="487" y="424"/>
                </a:lnTo>
                <a:lnTo>
                  <a:pt x="487" y="423"/>
                </a:lnTo>
                <a:lnTo>
                  <a:pt x="487" y="421"/>
                </a:lnTo>
                <a:lnTo>
                  <a:pt x="488" y="421"/>
                </a:lnTo>
                <a:lnTo>
                  <a:pt x="487" y="421"/>
                </a:lnTo>
                <a:lnTo>
                  <a:pt x="487" y="423"/>
                </a:lnTo>
                <a:lnTo>
                  <a:pt x="487" y="421"/>
                </a:lnTo>
                <a:lnTo>
                  <a:pt x="485" y="421"/>
                </a:lnTo>
                <a:lnTo>
                  <a:pt x="487" y="421"/>
                </a:lnTo>
                <a:lnTo>
                  <a:pt x="487" y="420"/>
                </a:lnTo>
                <a:lnTo>
                  <a:pt x="487" y="418"/>
                </a:lnTo>
                <a:lnTo>
                  <a:pt x="487" y="420"/>
                </a:lnTo>
                <a:lnTo>
                  <a:pt x="488" y="420"/>
                </a:lnTo>
                <a:lnTo>
                  <a:pt x="488" y="418"/>
                </a:lnTo>
                <a:lnTo>
                  <a:pt x="487" y="418"/>
                </a:lnTo>
                <a:lnTo>
                  <a:pt x="485" y="416"/>
                </a:lnTo>
                <a:lnTo>
                  <a:pt x="484" y="416"/>
                </a:lnTo>
                <a:lnTo>
                  <a:pt x="482" y="415"/>
                </a:lnTo>
                <a:lnTo>
                  <a:pt x="480" y="416"/>
                </a:lnTo>
                <a:lnTo>
                  <a:pt x="479" y="416"/>
                </a:lnTo>
                <a:lnTo>
                  <a:pt x="477" y="416"/>
                </a:lnTo>
                <a:lnTo>
                  <a:pt x="477" y="418"/>
                </a:lnTo>
                <a:lnTo>
                  <a:pt x="476" y="418"/>
                </a:lnTo>
                <a:lnTo>
                  <a:pt x="474" y="418"/>
                </a:lnTo>
                <a:lnTo>
                  <a:pt x="474" y="420"/>
                </a:lnTo>
                <a:lnTo>
                  <a:pt x="472" y="420"/>
                </a:lnTo>
                <a:lnTo>
                  <a:pt x="471" y="420"/>
                </a:lnTo>
                <a:lnTo>
                  <a:pt x="471" y="421"/>
                </a:lnTo>
                <a:lnTo>
                  <a:pt x="471" y="420"/>
                </a:lnTo>
                <a:lnTo>
                  <a:pt x="469" y="421"/>
                </a:lnTo>
                <a:lnTo>
                  <a:pt x="468" y="421"/>
                </a:lnTo>
                <a:lnTo>
                  <a:pt x="466" y="421"/>
                </a:lnTo>
                <a:lnTo>
                  <a:pt x="464" y="423"/>
                </a:lnTo>
                <a:lnTo>
                  <a:pt x="463" y="423"/>
                </a:lnTo>
                <a:lnTo>
                  <a:pt x="461" y="424"/>
                </a:lnTo>
                <a:lnTo>
                  <a:pt x="460" y="424"/>
                </a:lnTo>
                <a:lnTo>
                  <a:pt x="458" y="424"/>
                </a:lnTo>
                <a:lnTo>
                  <a:pt x="458" y="426"/>
                </a:lnTo>
                <a:lnTo>
                  <a:pt x="456" y="426"/>
                </a:lnTo>
                <a:lnTo>
                  <a:pt x="455" y="426"/>
                </a:lnTo>
                <a:lnTo>
                  <a:pt x="455" y="428"/>
                </a:lnTo>
                <a:lnTo>
                  <a:pt x="453" y="428"/>
                </a:lnTo>
                <a:lnTo>
                  <a:pt x="452" y="428"/>
                </a:lnTo>
                <a:lnTo>
                  <a:pt x="450" y="429"/>
                </a:lnTo>
                <a:lnTo>
                  <a:pt x="448" y="429"/>
                </a:lnTo>
                <a:lnTo>
                  <a:pt x="448" y="431"/>
                </a:lnTo>
                <a:lnTo>
                  <a:pt x="447" y="431"/>
                </a:lnTo>
                <a:lnTo>
                  <a:pt x="447" y="429"/>
                </a:lnTo>
                <a:lnTo>
                  <a:pt x="445" y="429"/>
                </a:lnTo>
                <a:lnTo>
                  <a:pt x="444" y="429"/>
                </a:lnTo>
                <a:lnTo>
                  <a:pt x="442" y="431"/>
                </a:lnTo>
                <a:lnTo>
                  <a:pt x="440" y="431"/>
                </a:lnTo>
                <a:lnTo>
                  <a:pt x="439" y="431"/>
                </a:lnTo>
                <a:lnTo>
                  <a:pt x="437" y="431"/>
                </a:lnTo>
                <a:lnTo>
                  <a:pt x="436" y="431"/>
                </a:lnTo>
                <a:lnTo>
                  <a:pt x="436" y="432"/>
                </a:lnTo>
                <a:lnTo>
                  <a:pt x="436" y="434"/>
                </a:lnTo>
                <a:lnTo>
                  <a:pt x="434" y="434"/>
                </a:lnTo>
                <a:lnTo>
                  <a:pt x="434" y="436"/>
                </a:lnTo>
                <a:lnTo>
                  <a:pt x="434" y="437"/>
                </a:lnTo>
                <a:lnTo>
                  <a:pt x="434" y="439"/>
                </a:lnTo>
                <a:lnTo>
                  <a:pt x="434" y="440"/>
                </a:lnTo>
                <a:lnTo>
                  <a:pt x="432" y="440"/>
                </a:lnTo>
                <a:lnTo>
                  <a:pt x="431" y="440"/>
                </a:lnTo>
                <a:lnTo>
                  <a:pt x="431" y="442"/>
                </a:lnTo>
                <a:lnTo>
                  <a:pt x="431" y="444"/>
                </a:lnTo>
                <a:lnTo>
                  <a:pt x="431" y="445"/>
                </a:lnTo>
                <a:lnTo>
                  <a:pt x="429" y="445"/>
                </a:lnTo>
                <a:lnTo>
                  <a:pt x="429" y="447"/>
                </a:lnTo>
                <a:lnTo>
                  <a:pt x="429" y="445"/>
                </a:lnTo>
                <a:lnTo>
                  <a:pt x="428" y="445"/>
                </a:lnTo>
                <a:lnTo>
                  <a:pt x="428" y="447"/>
                </a:lnTo>
                <a:lnTo>
                  <a:pt x="426" y="447"/>
                </a:lnTo>
                <a:lnTo>
                  <a:pt x="426" y="445"/>
                </a:lnTo>
                <a:lnTo>
                  <a:pt x="424" y="445"/>
                </a:lnTo>
                <a:lnTo>
                  <a:pt x="423" y="445"/>
                </a:lnTo>
                <a:lnTo>
                  <a:pt x="421" y="445"/>
                </a:lnTo>
                <a:lnTo>
                  <a:pt x="421" y="444"/>
                </a:lnTo>
                <a:lnTo>
                  <a:pt x="420" y="444"/>
                </a:lnTo>
                <a:lnTo>
                  <a:pt x="418" y="444"/>
                </a:lnTo>
                <a:lnTo>
                  <a:pt x="416" y="444"/>
                </a:lnTo>
                <a:lnTo>
                  <a:pt x="416" y="442"/>
                </a:lnTo>
                <a:lnTo>
                  <a:pt x="415" y="444"/>
                </a:lnTo>
                <a:lnTo>
                  <a:pt x="413" y="444"/>
                </a:lnTo>
                <a:lnTo>
                  <a:pt x="412" y="444"/>
                </a:lnTo>
                <a:lnTo>
                  <a:pt x="412" y="445"/>
                </a:lnTo>
                <a:lnTo>
                  <a:pt x="412" y="444"/>
                </a:lnTo>
                <a:lnTo>
                  <a:pt x="412" y="445"/>
                </a:lnTo>
                <a:lnTo>
                  <a:pt x="410" y="445"/>
                </a:lnTo>
                <a:lnTo>
                  <a:pt x="408" y="445"/>
                </a:lnTo>
                <a:lnTo>
                  <a:pt x="407" y="445"/>
                </a:lnTo>
                <a:lnTo>
                  <a:pt x="407" y="444"/>
                </a:lnTo>
                <a:lnTo>
                  <a:pt x="407" y="445"/>
                </a:lnTo>
                <a:lnTo>
                  <a:pt x="405" y="445"/>
                </a:lnTo>
                <a:lnTo>
                  <a:pt x="404" y="445"/>
                </a:lnTo>
                <a:lnTo>
                  <a:pt x="402" y="445"/>
                </a:lnTo>
                <a:lnTo>
                  <a:pt x="400" y="445"/>
                </a:lnTo>
                <a:lnTo>
                  <a:pt x="399" y="445"/>
                </a:lnTo>
                <a:lnTo>
                  <a:pt x="397" y="445"/>
                </a:lnTo>
                <a:lnTo>
                  <a:pt x="396" y="445"/>
                </a:lnTo>
                <a:lnTo>
                  <a:pt x="394" y="445"/>
                </a:lnTo>
                <a:lnTo>
                  <a:pt x="394" y="444"/>
                </a:lnTo>
                <a:lnTo>
                  <a:pt x="392" y="444"/>
                </a:lnTo>
                <a:lnTo>
                  <a:pt x="392" y="442"/>
                </a:lnTo>
                <a:lnTo>
                  <a:pt x="391" y="442"/>
                </a:lnTo>
                <a:lnTo>
                  <a:pt x="391" y="440"/>
                </a:lnTo>
                <a:lnTo>
                  <a:pt x="389" y="440"/>
                </a:lnTo>
                <a:lnTo>
                  <a:pt x="389" y="442"/>
                </a:lnTo>
                <a:lnTo>
                  <a:pt x="388" y="442"/>
                </a:lnTo>
                <a:lnTo>
                  <a:pt x="386" y="442"/>
                </a:lnTo>
                <a:lnTo>
                  <a:pt x="384" y="442"/>
                </a:lnTo>
                <a:lnTo>
                  <a:pt x="383" y="442"/>
                </a:lnTo>
                <a:lnTo>
                  <a:pt x="381" y="442"/>
                </a:lnTo>
                <a:lnTo>
                  <a:pt x="380" y="440"/>
                </a:lnTo>
                <a:lnTo>
                  <a:pt x="380" y="439"/>
                </a:lnTo>
                <a:lnTo>
                  <a:pt x="380" y="437"/>
                </a:lnTo>
                <a:lnTo>
                  <a:pt x="380" y="436"/>
                </a:lnTo>
                <a:lnTo>
                  <a:pt x="378" y="436"/>
                </a:lnTo>
                <a:lnTo>
                  <a:pt x="378" y="434"/>
                </a:lnTo>
                <a:lnTo>
                  <a:pt x="378" y="432"/>
                </a:lnTo>
                <a:lnTo>
                  <a:pt x="376" y="432"/>
                </a:lnTo>
                <a:lnTo>
                  <a:pt x="376" y="431"/>
                </a:lnTo>
                <a:lnTo>
                  <a:pt x="376" y="429"/>
                </a:lnTo>
                <a:lnTo>
                  <a:pt x="375" y="429"/>
                </a:lnTo>
                <a:lnTo>
                  <a:pt x="375" y="428"/>
                </a:lnTo>
                <a:lnTo>
                  <a:pt x="375" y="426"/>
                </a:lnTo>
                <a:lnTo>
                  <a:pt x="373" y="424"/>
                </a:lnTo>
                <a:lnTo>
                  <a:pt x="372" y="423"/>
                </a:lnTo>
                <a:lnTo>
                  <a:pt x="370" y="423"/>
                </a:lnTo>
                <a:lnTo>
                  <a:pt x="368" y="423"/>
                </a:lnTo>
                <a:lnTo>
                  <a:pt x="367" y="423"/>
                </a:lnTo>
                <a:lnTo>
                  <a:pt x="365" y="423"/>
                </a:lnTo>
                <a:lnTo>
                  <a:pt x="365" y="421"/>
                </a:lnTo>
                <a:lnTo>
                  <a:pt x="367" y="421"/>
                </a:lnTo>
                <a:lnTo>
                  <a:pt x="367" y="420"/>
                </a:lnTo>
                <a:lnTo>
                  <a:pt x="367" y="418"/>
                </a:lnTo>
                <a:lnTo>
                  <a:pt x="368" y="418"/>
                </a:lnTo>
                <a:lnTo>
                  <a:pt x="368" y="416"/>
                </a:lnTo>
                <a:lnTo>
                  <a:pt x="370" y="416"/>
                </a:lnTo>
                <a:lnTo>
                  <a:pt x="370" y="415"/>
                </a:lnTo>
                <a:lnTo>
                  <a:pt x="370" y="413"/>
                </a:lnTo>
                <a:lnTo>
                  <a:pt x="372" y="413"/>
                </a:lnTo>
                <a:lnTo>
                  <a:pt x="373" y="413"/>
                </a:lnTo>
                <a:lnTo>
                  <a:pt x="373" y="412"/>
                </a:lnTo>
                <a:lnTo>
                  <a:pt x="373" y="410"/>
                </a:lnTo>
                <a:lnTo>
                  <a:pt x="373" y="408"/>
                </a:lnTo>
                <a:lnTo>
                  <a:pt x="373" y="407"/>
                </a:lnTo>
                <a:lnTo>
                  <a:pt x="373" y="405"/>
                </a:lnTo>
                <a:lnTo>
                  <a:pt x="373" y="404"/>
                </a:lnTo>
                <a:lnTo>
                  <a:pt x="373" y="402"/>
                </a:lnTo>
                <a:lnTo>
                  <a:pt x="372" y="402"/>
                </a:lnTo>
                <a:lnTo>
                  <a:pt x="372" y="400"/>
                </a:lnTo>
                <a:lnTo>
                  <a:pt x="370" y="400"/>
                </a:lnTo>
                <a:lnTo>
                  <a:pt x="370" y="399"/>
                </a:lnTo>
                <a:lnTo>
                  <a:pt x="370" y="397"/>
                </a:lnTo>
                <a:lnTo>
                  <a:pt x="368" y="397"/>
                </a:lnTo>
                <a:lnTo>
                  <a:pt x="367" y="396"/>
                </a:lnTo>
                <a:lnTo>
                  <a:pt x="365" y="396"/>
                </a:lnTo>
                <a:lnTo>
                  <a:pt x="365" y="394"/>
                </a:lnTo>
                <a:lnTo>
                  <a:pt x="364" y="394"/>
                </a:lnTo>
                <a:lnTo>
                  <a:pt x="365" y="396"/>
                </a:lnTo>
                <a:lnTo>
                  <a:pt x="364" y="396"/>
                </a:lnTo>
                <a:lnTo>
                  <a:pt x="362" y="396"/>
                </a:lnTo>
                <a:lnTo>
                  <a:pt x="362" y="394"/>
                </a:lnTo>
                <a:lnTo>
                  <a:pt x="360" y="394"/>
                </a:lnTo>
                <a:lnTo>
                  <a:pt x="360" y="392"/>
                </a:lnTo>
                <a:lnTo>
                  <a:pt x="359" y="392"/>
                </a:lnTo>
                <a:lnTo>
                  <a:pt x="359" y="391"/>
                </a:lnTo>
                <a:lnTo>
                  <a:pt x="360" y="391"/>
                </a:lnTo>
                <a:lnTo>
                  <a:pt x="360" y="389"/>
                </a:lnTo>
                <a:lnTo>
                  <a:pt x="362" y="389"/>
                </a:lnTo>
                <a:lnTo>
                  <a:pt x="362" y="388"/>
                </a:lnTo>
                <a:lnTo>
                  <a:pt x="364" y="388"/>
                </a:lnTo>
                <a:lnTo>
                  <a:pt x="364" y="386"/>
                </a:lnTo>
                <a:lnTo>
                  <a:pt x="364" y="384"/>
                </a:lnTo>
                <a:lnTo>
                  <a:pt x="364" y="383"/>
                </a:lnTo>
                <a:lnTo>
                  <a:pt x="365" y="383"/>
                </a:lnTo>
                <a:lnTo>
                  <a:pt x="365" y="381"/>
                </a:lnTo>
                <a:lnTo>
                  <a:pt x="365" y="380"/>
                </a:lnTo>
                <a:lnTo>
                  <a:pt x="365" y="378"/>
                </a:lnTo>
                <a:lnTo>
                  <a:pt x="365" y="376"/>
                </a:lnTo>
                <a:lnTo>
                  <a:pt x="364" y="375"/>
                </a:lnTo>
                <a:lnTo>
                  <a:pt x="364" y="373"/>
                </a:lnTo>
                <a:lnTo>
                  <a:pt x="362" y="373"/>
                </a:lnTo>
                <a:lnTo>
                  <a:pt x="362" y="372"/>
                </a:lnTo>
                <a:lnTo>
                  <a:pt x="362" y="370"/>
                </a:lnTo>
                <a:lnTo>
                  <a:pt x="362" y="368"/>
                </a:lnTo>
                <a:lnTo>
                  <a:pt x="360" y="368"/>
                </a:lnTo>
                <a:lnTo>
                  <a:pt x="360" y="367"/>
                </a:lnTo>
                <a:lnTo>
                  <a:pt x="360" y="365"/>
                </a:lnTo>
                <a:lnTo>
                  <a:pt x="360" y="364"/>
                </a:lnTo>
                <a:lnTo>
                  <a:pt x="360" y="362"/>
                </a:lnTo>
                <a:lnTo>
                  <a:pt x="360" y="360"/>
                </a:lnTo>
                <a:lnTo>
                  <a:pt x="360" y="359"/>
                </a:lnTo>
                <a:lnTo>
                  <a:pt x="360" y="357"/>
                </a:lnTo>
                <a:lnTo>
                  <a:pt x="360" y="356"/>
                </a:lnTo>
                <a:lnTo>
                  <a:pt x="362" y="356"/>
                </a:lnTo>
                <a:lnTo>
                  <a:pt x="362" y="354"/>
                </a:lnTo>
                <a:lnTo>
                  <a:pt x="364" y="354"/>
                </a:lnTo>
                <a:lnTo>
                  <a:pt x="365" y="354"/>
                </a:lnTo>
                <a:lnTo>
                  <a:pt x="367" y="354"/>
                </a:lnTo>
                <a:lnTo>
                  <a:pt x="367" y="352"/>
                </a:lnTo>
                <a:lnTo>
                  <a:pt x="368" y="354"/>
                </a:lnTo>
                <a:lnTo>
                  <a:pt x="368" y="352"/>
                </a:lnTo>
                <a:lnTo>
                  <a:pt x="368" y="354"/>
                </a:lnTo>
                <a:lnTo>
                  <a:pt x="370" y="352"/>
                </a:lnTo>
                <a:lnTo>
                  <a:pt x="372" y="352"/>
                </a:lnTo>
                <a:lnTo>
                  <a:pt x="372" y="351"/>
                </a:lnTo>
                <a:lnTo>
                  <a:pt x="373" y="351"/>
                </a:lnTo>
                <a:lnTo>
                  <a:pt x="373" y="349"/>
                </a:lnTo>
                <a:lnTo>
                  <a:pt x="373" y="348"/>
                </a:lnTo>
                <a:lnTo>
                  <a:pt x="373" y="346"/>
                </a:lnTo>
                <a:lnTo>
                  <a:pt x="373" y="344"/>
                </a:lnTo>
                <a:lnTo>
                  <a:pt x="375" y="343"/>
                </a:lnTo>
                <a:lnTo>
                  <a:pt x="376" y="343"/>
                </a:lnTo>
                <a:lnTo>
                  <a:pt x="378" y="343"/>
                </a:lnTo>
                <a:lnTo>
                  <a:pt x="378" y="341"/>
                </a:lnTo>
                <a:lnTo>
                  <a:pt x="378" y="343"/>
                </a:lnTo>
                <a:lnTo>
                  <a:pt x="380" y="341"/>
                </a:lnTo>
                <a:lnTo>
                  <a:pt x="378" y="341"/>
                </a:lnTo>
                <a:lnTo>
                  <a:pt x="380" y="341"/>
                </a:lnTo>
                <a:lnTo>
                  <a:pt x="380" y="340"/>
                </a:lnTo>
                <a:lnTo>
                  <a:pt x="381" y="340"/>
                </a:lnTo>
                <a:lnTo>
                  <a:pt x="381" y="338"/>
                </a:lnTo>
                <a:lnTo>
                  <a:pt x="383" y="338"/>
                </a:lnTo>
                <a:lnTo>
                  <a:pt x="383" y="336"/>
                </a:lnTo>
                <a:lnTo>
                  <a:pt x="384" y="336"/>
                </a:lnTo>
                <a:lnTo>
                  <a:pt x="386" y="336"/>
                </a:lnTo>
                <a:lnTo>
                  <a:pt x="388" y="336"/>
                </a:lnTo>
                <a:lnTo>
                  <a:pt x="388" y="335"/>
                </a:lnTo>
                <a:lnTo>
                  <a:pt x="389" y="335"/>
                </a:lnTo>
                <a:lnTo>
                  <a:pt x="391" y="335"/>
                </a:lnTo>
                <a:lnTo>
                  <a:pt x="391" y="336"/>
                </a:lnTo>
                <a:lnTo>
                  <a:pt x="391" y="335"/>
                </a:lnTo>
                <a:lnTo>
                  <a:pt x="392" y="335"/>
                </a:lnTo>
                <a:lnTo>
                  <a:pt x="394" y="335"/>
                </a:lnTo>
                <a:lnTo>
                  <a:pt x="394" y="333"/>
                </a:lnTo>
                <a:lnTo>
                  <a:pt x="394" y="332"/>
                </a:lnTo>
                <a:lnTo>
                  <a:pt x="396" y="332"/>
                </a:lnTo>
                <a:lnTo>
                  <a:pt x="396" y="330"/>
                </a:lnTo>
                <a:lnTo>
                  <a:pt x="396" y="328"/>
                </a:lnTo>
                <a:lnTo>
                  <a:pt x="396" y="327"/>
                </a:lnTo>
                <a:lnTo>
                  <a:pt x="397" y="327"/>
                </a:lnTo>
                <a:lnTo>
                  <a:pt x="397" y="325"/>
                </a:lnTo>
                <a:lnTo>
                  <a:pt x="397" y="324"/>
                </a:lnTo>
                <a:lnTo>
                  <a:pt x="397" y="322"/>
                </a:lnTo>
                <a:lnTo>
                  <a:pt x="399" y="322"/>
                </a:lnTo>
                <a:lnTo>
                  <a:pt x="400" y="320"/>
                </a:lnTo>
                <a:lnTo>
                  <a:pt x="402" y="320"/>
                </a:lnTo>
                <a:lnTo>
                  <a:pt x="402" y="319"/>
                </a:lnTo>
                <a:lnTo>
                  <a:pt x="404" y="319"/>
                </a:lnTo>
                <a:lnTo>
                  <a:pt x="404" y="317"/>
                </a:lnTo>
                <a:lnTo>
                  <a:pt x="405" y="317"/>
                </a:lnTo>
                <a:lnTo>
                  <a:pt x="405" y="316"/>
                </a:lnTo>
                <a:lnTo>
                  <a:pt x="407" y="316"/>
                </a:lnTo>
                <a:lnTo>
                  <a:pt x="408" y="316"/>
                </a:lnTo>
                <a:lnTo>
                  <a:pt x="410" y="314"/>
                </a:lnTo>
                <a:lnTo>
                  <a:pt x="412" y="314"/>
                </a:lnTo>
                <a:lnTo>
                  <a:pt x="413" y="314"/>
                </a:lnTo>
                <a:lnTo>
                  <a:pt x="413" y="312"/>
                </a:lnTo>
                <a:lnTo>
                  <a:pt x="415" y="312"/>
                </a:lnTo>
                <a:lnTo>
                  <a:pt x="416" y="312"/>
                </a:lnTo>
                <a:lnTo>
                  <a:pt x="418" y="312"/>
                </a:lnTo>
                <a:lnTo>
                  <a:pt x="420" y="312"/>
                </a:lnTo>
                <a:lnTo>
                  <a:pt x="421" y="312"/>
                </a:lnTo>
                <a:lnTo>
                  <a:pt x="423" y="312"/>
                </a:lnTo>
                <a:lnTo>
                  <a:pt x="424" y="312"/>
                </a:lnTo>
                <a:lnTo>
                  <a:pt x="426" y="312"/>
                </a:lnTo>
                <a:lnTo>
                  <a:pt x="428" y="312"/>
                </a:lnTo>
                <a:lnTo>
                  <a:pt x="428" y="311"/>
                </a:lnTo>
                <a:lnTo>
                  <a:pt x="428" y="312"/>
                </a:lnTo>
                <a:lnTo>
                  <a:pt x="429" y="311"/>
                </a:lnTo>
                <a:lnTo>
                  <a:pt x="429" y="309"/>
                </a:lnTo>
                <a:lnTo>
                  <a:pt x="431" y="309"/>
                </a:lnTo>
                <a:lnTo>
                  <a:pt x="431" y="308"/>
                </a:lnTo>
                <a:lnTo>
                  <a:pt x="429" y="308"/>
                </a:lnTo>
                <a:lnTo>
                  <a:pt x="431" y="308"/>
                </a:lnTo>
                <a:lnTo>
                  <a:pt x="429" y="306"/>
                </a:lnTo>
                <a:lnTo>
                  <a:pt x="431" y="306"/>
                </a:lnTo>
                <a:lnTo>
                  <a:pt x="431" y="304"/>
                </a:lnTo>
                <a:lnTo>
                  <a:pt x="432" y="306"/>
                </a:lnTo>
                <a:lnTo>
                  <a:pt x="432" y="304"/>
                </a:lnTo>
                <a:lnTo>
                  <a:pt x="432" y="303"/>
                </a:lnTo>
                <a:lnTo>
                  <a:pt x="432" y="301"/>
                </a:lnTo>
                <a:lnTo>
                  <a:pt x="432" y="300"/>
                </a:lnTo>
                <a:lnTo>
                  <a:pt x="431" y="300"/>
                </a:lnTo>
                <a:lnTo>
                  <a:pt x="432" y="298"/>
                </a:lnTo>
                <a:lnTo>
                  <a:pt x="432" y="296"/>
                </a:lnTo>
                <a:lnTo>
                  <a:pt x="432" y="295"/>
                </a:lnTo>
                <a:lnTo>
                  <a:pt x="432" y="293"/>
                </a:lnTo>
                <a:lnTo>
                  <a:pt x="432" y="292"/>
                </a:lnTo>
                <a:lnTo>
                  <a:pt x="432" y="290"/>
                </a:lnTo>
                <a:lnTo>
                  <a:pt x="432" y="288"/>
                </a:lnTo>
                <a:lnTo>
                  <a:pt x="432" y="287"/>
                </a:lnTo>
                <a:lnTo>
                  <a:pt x="434" y="287"/>
                </a:lnTo>
                <a:lnTo>
                  <a:pt x="436" y="287"/>
                </a:lnTo>
                <a:lnTo>
                  <a:pt x="436" y="285"/>
                </a:lnTo>
                <a:lnTo>
                  <a:pt x="437" y="285"/>
                </a:lnTo>
                <a:lnTo>
                  <a:pt x="437" y="284"/>
                </a:lnTo>
                <a:lnTo>
                  <a:pt x="439" y="284"/>
                </a:lnTo>
                <a:lnTo>
                  <a:pt x="439" y="282"/>
                </a:lnTo>
                <a:lnTo>
                  <a:pt x="440" y="282"/>
                </a:lnTo>
                <a:lnTo>
                  <a:pt x="440" y="280"/>
                </a:lnTo>
                <a:lnTo>
                  <a:pt x="440" y="279"/>
                </a:lnTo>
                <a:lnTo>
                  <a:pt x="442" y="279"/>
                </a:lnTo>
                <a:lnTo>
                  <a:pt x="444" y="279"/>
                </a:lnTo>
                <a:lnTo>
                  <a:pt x="445" y="279"/>
                </a:lnTo>
                <a:lnTo>
                  <a:pt x="445" y="277"/>
                </a:lnTo>
                <a:lnTo>
                  <a:pt x="447" y="277"/>
                </a:lnTo>
                <a:lnTo>
                  <a:pt x="447" y="276"/>
                </a:lnTo>
                <a:lnTo>
                  <a:pt x="447" y="274"/>
                </a:lnTo>
                <a:lnTo>
                  <a:pt x="448" y="274"/>
                </a:lnTo>
                <a:lnTo>
                  <a:pt x="448" y="272"/>
                </a:lnTo>
                <a:lnTo>
                  <a:pt x="448" y="271"/>
                </a:lnTo>
                <a:lnTo>
                  <a:pt x="448" y="269"/>
                </a:lnTo>
                <a:lnTo>
                  <a:pt x="448" y="268"/>
                </a:lnTo>
                <a:lnTo>
                  <a:pt x="447" y="268"/>
                </a:lnTo>
                <a:lnTo>
                  <a:pt x="447" y="266"/>
                </a:lnTo>
                <a:lnTo>
                  <a:pt x="445" y="266"/>
                </a:lnTo>
                <a:lnTo>
                  <a:pt x="444" y="266"/>
                </a:lnTo>
                <a:lnTo>
                  <a:pt x="444" y="264"/>
                </a:lnTo>
                <a:lnTo>
                  <a:pt x="442" y="264"/>
                </a:lnTo>
                <a:lnTo>
                  <a:pt x="442" y="263"/>
                </a:lnTo>
                <a:lnTo>
                  <a:pt x="442" y="261"/>
                </a:lnTo>
                <a:lnTo>
                  <a:pt x="440" y="261"/>
                </a:lnTo>
                <a:lnTo>
                  <a:pt x="440" y="260"/>
                </a:lnTo>
                <a:lnTo>
                  <a:pt x="440" y="258"/>
                </a:lnTo>
                <a:lnTo>
                  <a:pt x="440" y="256"/>
                </a:lnTo>
                <a:lnTo>
                  <a:pt x="439" y="256"/>
                </a:lnTo>
                <a:lnTo>
                  <a:pt x="439" y="255"/>
                </a:lnTo>
                <a:lnTo>
                  <a:pt x="439" y="253"/>
                </a:lnTo>
                <a:lnTo>
                  <a:pt x="437" y="253"/>
                </a:lnTo>
                <a:lnTo>
                  <a:pt x="437" y="252"/>
                </a:lnTo>
                <a:lnTo>
                  <a:pt x="437" y="250"/>
                </a:lnTo>
                <a:lnTo>
                  <a:pt x="437" y="248"/>
                </a:lnTo>
                <a:lnTo>
                  <a:pt x="439" y="248"/>
                </a:lnTo>
                <a:lnTo>
                  <a:pt x="439" y="247"/>
                </a:lnTo>
                <a:lnTo>
                  <a:pt x="439" y="245"/>
                </a:lnTo>
                <a:lnTo>
                  <a:pt x="439" y="244"/>
                </a:lnTo>
                <a:lnTo>
                  <a:pt x="437" y="244"/>
                </a:lnTo>
                <a:lnTo>
                  <a:pt x="437" y="242"/>
                </a:lnTo>
                <a:lnTo>
                  <a:pt x="437" y="240"/>
                </a:lnTo>
                <a:lnTo>
                  <a:pt x="439" y="240"/>
                </a:lnTo>
                <a:lnTo>
                  <a:pt x="439" y="239"/>
                </a:lnTo>
                <a:lnTo>
                  <a:pt x="440" y="239"/>
                </a:lnTo>
                <a:lnTo>
                  <a:pt x="440" y="237"/>
                </a:lnTo>
                <a:lnTo>
                  <a:pt x="439" y="237"/>
                </a:lnTo>
                <a:lnTo>
                  <a:pt x="439" y="236"/>
                </a:lnTo>
                <a:lnTo>
                  <a:pt x="439" y="234"/>
                </a:lnTo>
                <a:lnTo>
                  <a:pt x="439" y="232"/>
                </a:lnTo>
                <a:lnTo>
                  <a:pt x="439" y="231"/>
                </a:lnTo>
                <a:lnTo>
                  <a:pt x="437" y="232"/>
                </a:lnTo>
                <a:lnTo>
                  <a:pt x="437" y="231"/>
                </a:lnTo>
                <a:lnTo>
                  <a:pt x="437" y="232"/>
                </a:lnTo>
                <a:lnTo>
                  <a:pt x="437" y="231"/>
                </a:lnTo>
                <a:lnTo>
                  <a:pt x="436" y="232"/>
                </a:lnTo>
                <a:lnTo>
                  <a:pt x="436" y="231"/>
                </a:lnTo>
                <a:lnTo>
                  <a:pt x="436" y="232"/>
                </a:lnTo>
                <a:lnTo>
                  <a:pt x="436" y="231"/>
                </a:lnTo>
                <a:lnTo>
                  <a:pt x="434" y="231"/>
                </a:lnTo>
                <a:lnTo>
                  <a:pt x="432" y="231"/>
                </a:lnTo>
                <a:lnTo>
                  <a:pt x="431" y="229"/>
                </a:lnTo>
                <a:lnTo>
                  <a:pt x="431" y="228"/>
                </a:lnTo>
                <a:lnTo>
                  <a:pt x="431" y="226"/>
                </a:lnTo>
                <a:lnTo>
                  <a:pt x="432" y="226"/>
                </a:lnTo>
                <a:lnTo>
                  <a:pt x="432" y="224"/>
                </a:lnTo>
                <a:lnTo>
                  <a:pt x="432" y="223"/>
                </a:lnTo>
                <a:lnTo>
                  <a:pt x="434" y="223"/>
                </a:lnTo>
                <a:lnTo>
                  <a:pt x="434" y="221"/>
                </a:lnTo>
                <a:lnTo>
                  <a:pt x="436" y="221"/>
                </a:lnTo>
                <a:lnTo>
                  <a:pt x="436" y="220"/>
                </a:lnTo>
                <a:lnTo>
                  <a:pt x="436" y="218"/>
                </a:lnTo>
                <a:lnTo>
                  <a:pt x="436" y="216"/>
                </a:lnTo>
                <a:lnTo>
                  <a:pt x="434" y="216"/>
                </a:lnTo>
                <a:lnTo>
                  <a:pt x="436" y="216"/>
                </a:lnTo>
                <a:lnTo>
                  <a:pt x="434" y="216"/>
                </a:lnTo>
                <a:lnTo>
                  <a:pt x="434" y="215"/>
                </a:lnTo>
                <a:lnTo>
                  <a:pt x="432" y="215"/>
                </a:lnTo>
                <a:lnTo>
                  <a:pt x="431" y="215"/>
                </a:lnTo>
                <a:lnTo>
                  <a:pt x="429" y="215"/>
                </a:lnTo>
                <a:lnTo>
                  <a:pt x="428" y="215"/>
                </a:lnTo>
                <a:lnTo>
                  <a:pt x="426" y="215"/>
                </a:lnTo>
                <a:lnTo>
                  <a:pt x="424" y="215"/>
                </a:lnTo>
                <a:lnTo>
                  <a:pt x="423" y="215"/>
                </a:lnTo>
                <a:lnTo>
                  <a:pt x="423" y="216"/>
                </a:lnTo>
                <a:lnTo>
                  <a:pt x="423" y="215"/>
                </a:lnTo>
                <a:lnTo>
                  <a:pt x="421" y="215"/>
                </a:lnTo>
                <a:lnTo>
                  <a:pt x="421" y="213"/>
                </a:lnTo>
                <a:lnTo>
                  <a:pt x="420" y="213"/>
                </a:lnTo>
                <a:lnTo>
                  <a:pt x="420" y="212"/>
                </a:lnTo>
                <a:lnTo>
                  <a:pt x="420" y="210"/>
                </a:lnTo>
                <a:lnTo>
                  <a:pt x="418" y="210"/>
                </a:lnTo>
                <a:lnTo>
                  <a:pt x="418" y="208"/>
                </a:lnTo>
                <a:lnTo>
                  <a:pt x="416" y="208"/>
                </a:lnTo>
                <a:lnTo>
                  <a:pt x="416" y="207"/>
                </a:lnTo>
                <a:lnTo>
                  <a:pt x="415" y="205"/>
                </a:lnTo>
                <a:lnTo>
                  <a:pt x="415" y="204"/>
                </a:lnTo>
                <a:lnTo>
                  <a:pt x="413" y="204"/>
                </a:lnTo>
                <a:lnTo>
                  <a:pt x="412" y="204"/>
                </a:lnTo>
                <a:lnTo>
                  <a:pt x="412" y="202"/>
                </a:lnTo>
                <a:lnTo>
                  <a:pt x="410" y="202"/>
                </a:lnTo>
                <a:lnTo>
                  <a:pt x="410" y="200"/>
                </a:lnTo>
                <a:lnTo>
                  <a:pt x="408" y="200"/>
                </a:lnTo>
                <a:lnTo>
                  <a:pt x="408" y="199"/>
                </a:lnTo>
                <a:lnTo>
                  <a:pt x="407" y="197"/>
                </a:lnTo>
                <a:lnTo>
                  <a:pt x="405" y="196"/>
                </a:lnTo>
                <a:lnTo>
                  <a:pt x="404" y="196"/>
                </a:lnTo>
                <a:lnTo>
                  <a:pt x="402" y="196"/>
                </a:lnTo>
                <a:lnTo>
                  <a:pt x="402" y="197"/>
                </a:lnTo>
                <a:lnTo>
                  <a:pt x="402" y="199"/>
                </a:lnTo>
                <a:lnTo>
                  <a:pt x="402" y="200"/>
                </a:lnTo>
                <a:lnTo>
                  <a:pt x="404" y="200"/>
                </a:lnTo>
                <a:lnTo>
                  <a:pt x="404" y="202"/>
                </a:lnTo>
                <a:lnTo>
                  <a:pt x="404" y="204"/>
                </a:lnTo>
                <a:lnTo>
                  <a:pt x="405" y="204"/>
                </a:lnTo>
                <a:lnTo>
                  <a:pt x="405" y="205"/>
                </a:lnTo>
                <a:lnTo>
                  <a:pt x="407" y="205"/>
                </a:lnTo>
                <a:lnTo>
                  <a:pt x="407" y="207"/>
                </a:lnTo>
                <a:lnTo>
                  <a:pt x="408" y="207"/>
                </a:lnTo>
                <a:lnTo>
                  <a:pt x="408" y="208"/>
                </a:lnTo>
                <a:lnTo>
                  <a:pt x="410" y="208"/>
                </a:lnTo>
                <a:lnTo>
                  <a:pt x="410" y="210"/>
                </a:lnTo>
                <a:lnTo>
                  <a:pt x="412" y="210"/>
                </a:lnTo>
                <a:lnTo>
                  <a:pt x="412" y="212"/>
                </a:lnTo>
                <a:lnTo>
                  <a:pt x="413" y="213"/>
                </a:lnTo>
                <a:lnTo>
                  <a:pt x="415" y="213"/>
                </a:lnTo>
                <a:lnTo>
                  <a:pt x="415" y="215"/>
                </a:lnTo>
                <a:lnTo>
                  <a:pt x="416" y="215"/>
                </a:lnTo>
                <a:lnTo>
                  <a:pt x="416" y="216"/>
                </a:lnTo>
                <a:lnTo>
                  <a:pt x="418" y="216"/>
                </a:lnTo>
                <a:lnTo>
                  <a:pt x="418" y="218"/>
                </a:lnTo>
                <a:lnTo>
                  <a:pt x="420" y="218"/>
                </a:lnTo>
                <a:lnTo>
                  <a:pt x="420" y="220"/>
                </a:lnTo>
                <a:lnTo>
                  <a:pt x="421" y="221"/>
                </a:lnTo>
                <a:lnTo>
                  <a:pt x="423" y="223"/>
                </a:lnTo>
                <a:lnTo>
                  <a:pt x="423" y="224"/>
                </a:lnTo>
                <a:lnTo>
                  <a:pt x="424" y="224"/>
                </a:lnTo>
                <a:lnTo>
                  <a:pt x="424" y="226"/>
                </a:lnTo>
                <a:lnTo>
                  <a:pt x="426" y="226"/>
                </a:lnTo>
                <a:lnTo>
                  <a:pt x="426" y="228"/>
                </a:lnTo>
                <a:lnTo>
                  <a:pt x="426" y="229"/>
                </a:lnTo>
                <a:lnTo>
                  <a:pt x="426" y="231"/>
                </a:lnTo>
                <a:lnTo>
                  <a:pt x="426" y="232"/>
                </a:lnTo>
                <a:lnTo>
                  <a:pt x="428" y="232"/>
                </a:lnTo>
                <a:lnTo>
                  <a:pt x="428" y="234"/>
                </a:lnTo>
                <a:lnTo>
                  <a:pt x="428" y="236"/>
                </a:lnTo>
                <a:lnTo>
                  <a:pt x="429" y="236"/>
                </a:lnTo>
                <a:lnTo>
                  <a:pt x="429" y="237"/>
                </a:lnTo>
                <a:lnTo>
                  <a:pt x="428" y="237"/>
                </a:lnTo>
                <a:lnTo>
                  <a:pt x="428" y="239"/>
                </a:lnTo>
                <a:lnTo>
                  <a:pt x="428" y="240"/>
                </a:lnTo>
                <a:lnTo>
                  <a:pt x="428" y="242"/>
                </a:lnTo>
                <a:lnTo>
                  <a:pt x="428" y="244"/>
                </a:lnTo>
                <a:lnTo>
                  <a:pt x="426" y="245"/>
                </a:lnTo>
                <a:lnTo>
                  <a:pt x="426" y="247"/>
                </a:lnTo>
                <a:lnTo>
                  <a:pt x="424" y="247"/>
                </a:lnTo>
                <a:lnTo>
                  <a:pt x="424" y="248"/>
                </a:lnTo>
                <a:lnTo>
                  <a:pt x="424" y="250"/>
                </a:lnTo>
                <a:lnTo>
                  <a:pt x="424" y="252"/>
                </a:lnTo>
                <a:lnTo>
                  <a:pt x="426" y="252"/>
                </a:lnTo>
                <a:lnTo>
                  <a:pt x="426" y="253"/>
                </a:lnTo>
                <a:lnTo>
                  <a:pt x="426" y="255"/>
                </a:lnTo>
                <a:lnTo>
                  <a:pt x="428" y="255"/>
                </a:lnTo>
                <a:lnTo>
                  <a:pt x="428" y="256"/>
                </a:lnTo>
                <a:lnTo>
                  <a:pt x="428" y="258"/>
                </a:lnTo>
                <a:lnTo>
                  <a:pt x="429" y="258"/>
                </a:lnTo>
                <a:lnTo>
                  <a:pt x="429" y="260"/>
                </a:lnTo>
                <a:lnTo>
                  <a:pt x="431" y="260"/>
                </a:lnTo>
                <a:lnTo>
                  <a:pt x="431" y="261"/>
                </a:lnTo>
                <a:lnTo>
                  <a:pt x="432" y="261"/>
                </a:lnTo>
                <a:lnTo>
                  <a:pt x="432" y="263"/>
                </a:lnTo>
                <a:lnTo>
                  <a:pt x="432" y="264"/>
                </a:lnTo>
                <a:lnTo>
                  <a:pt x="432" y="266"/>
                </a:lnTo>
                <a:lnTo>
                  <a:pt x="432" y="268"/>
                </a:lnTo>
                <a:lnTo>
                  <a:pt x="432" y="269"/>
                </a:lnTo>
                <a:lnTo>
                  <a:pt x="434" y="269"/>
                </a:lnTo>
                <a:lnTo>
                  <a:pt x="436" y="269"/>
                </a:lnTo>
                <a:lnTo>
                  <a:pt x="436" y="271"/>
                </a:lnTo>
                <a:lnTo>
                  <a:pt x="436" y="272"/>
                </a:lnTo>
                <a:lnTo>
                  <a:pt x="434" y="272"/>
                </a:lnTo>
                <a:lnTo>
                  <a:pt x="434" y="271"/>
                </a:lnTo>
                <a:lnTo>
                  <a:pt x="434" y="272"/>
                </a:lnTo>
                <a:lnTo>
                  <a:pt x="432" y="272"/>
                </a:lnTo>
                <a:lnTo>
                  <a:pt x="432" y="274"/>
                </a:lnTo>
                <a:lnTo>
                  <a:pt x="431" y="274"/>
                </a:lnTo>
                <a:lnTo>
                  <a:pt x="431" y="276"/>
                </a:lnTo>
                <a:lnTo>
                  <a:pt x="431" y="277"/>
                </a:lnTo>
                <a:lnTo>
                  <a:pt x="429" y="277"/>
                </a:lnTo>
                <a:lnTo>
                  <a:pt x="429" y="279"/>
                </a:lnTo>
                <a:lnTo>
                  <a:pt x="429" y="280"/>
                </a:lnTo>
                <a:lnTo>
                  <a:pt x="428" y="280"/>
                </a:lnTo>
                <a:lnTo>
                  <a:pt x="428" y="282"/>
                </a:lnTo>
                <a:lnTo>
                  <a:pt x="426" y="284"/>
                </a:lnTo>
                <a:lnTo>
                  <a:pt x="426" y="285"/>
                </a:lnTo>
                <a:lnTo>
                  <a:pt x="424" y="285"/>
                </a:lnTo>
                <a:lnTo>
                  <a:pt x="424" y="287"/>
                </a:lnTo>
                <a:lnTo>
                  <a:pt x="423" y="287"/>
                </a:lnTo>
                <a:lnTo>
                  <a:pt x="423" y="288"/>
                </a:lnTo>
                <a:lnTo>
                  <a:pt x="423" y="290"/>
                </a:lnTo>
                <a:lnTo>
                  <a:pt x="423" y="292"/>
                </a:lnTo>
                <a:lnTo>
                  <a:pt x="423" y="293"/>
                </a:lnTo>
                <a:lnTo>
                  <a:pt x="421" y="293"/>
                </a:lnTo>
                <a:lnTo>
                  <a:pt x="420" y="293"/>
                </a:lnTo>
                <a:lnTo>
                  <a:pt x="418" y="293"/>
                </a:lnTo>
                <a:lnTo>
                  <a:pt x="418" y="295"/>
                </a:lnTo>
                <a:lnTo>
                  <a:pt x="416" y="295"/>
                </a:lnTo>
                <a:lnTo>
                  <a:pt x="416" y="296"/>
                </a:lnTo>
                <a:lnTo>
                  <a:pt x="416" y="298"/>
                </a:lnTo>
                <a:lnTo>
                  <a:pt x="416" y="300"/>
                </a:lnTo>
                <a:lnTo>
                  <a:pt x="416" y="301"/>
                </a:lnTo>
                <a:lnTo>
                  <a:pt x="416" y="303"/>
                </a:lnTo>
                <a:lnTo>
                  <a:pt x="415" y="303"/>
                </a:lnTo>
                <a:lnTo>
                  <a:pt x="416" y="303"/>
                </a:lnTo>
                <a:lnTo>
                  <a:pt x="415" y="303"/>
                </a:lnTo>
                <a:lnTo>
                  <a:pt x="415" y="304"/>
                </a:lnTo>
                <a:lnTo>
                  <a:pt x="415" y="306"/>
                </a:lnTo>
                <a:lnTo>
                  <a:pt x="413" y="306"/>
                </a:lnTo>
                <a:lnTo>
                  <a:pt x="413" y="308"/>
                </a:lnTo>
                <a:lnTo>
                  <a:pt x="412" y="308"/>
                </a:lnTo>
                <a:lnTo>
                  <a:pt x="412" y="306"/>
                </a:lnTo>
                <a:lnTo>
                  <a:pt x="410" y="306"/>
                </a:lnTo>
                <a:lnTo>
                  <a:pt x="408" y="308"/>
                </a:lnTo>
                <a:lnTo>
                  <a:pt x="407" y="308"/>
                </a:lnTo>
                <a:lnTo>
                  <a:pt x="405" y="308"/>
                </a:lnTo>
                <a:lnTo>
                  <a:pt x="405" y="309"/>
                </a:lnTo>
                <a:lnTo>
                  <a:pt x="404" y="309"/>
                </a:lnTo>
                <a:lnTo>
                  <a:pt x="402" y="309"/>
                </a:lnTo>
                <a:lnTo>
                  <a:pt x="402" y="311"/>
                </a:lnTo>
                <a:lnTo>
                  <a:pt x="400" y="311"/>
                </a:lnTo>
                <a:lnTo>
                  <a:pt x="399" y="312"/>
                </a:lnTo>
                <a:lnTo>
                  <a:pt x="397" y="312"/>
                </a:lnTo>
                <a:lnTo>
                  <a:pt x="397" y="314"/>
                </a:lnTo>
                <a:lnTo>
                  <a:pt x="396" y="314"/>
                </a:lnTo>
                <a:lnTo>
                  <a:pt x="394" y="314"/>
                </a:lnTo>
                <a:lnTo>
                  <a:pt x="394" y="316"/>
                </a:lnTo>
                <a:lnTo>
                  <a:pt x="394" y="317"/>
                </a:lnTo>
                <a:lnTo>
                  <a:pt x="392" y="317"/>
                </a:lnTo>
                <a:lnTo>
                  <a:pt x="392" y="319"/>
                </a:lnTo>
                <a:lnTo>
                  <a:pt x="392" y="320"/>
                </a:lnTo>
                <a:lnTo>
                  <a:pt x="391" y="322"/>
                </a:lnTo>
                <a:lnTo>
                  <a:pt x="391" y="324"/>
                </a:lnTo>
                <a:lnTo>
                  <a:pt x="391" y="325"/>
                </a:lnTo>
                <a:lnTo>
                  <a:pt x="389" y="325"/>
                </a:lnTo>
                <a:lnTo>
                  <a:pt x="389" y="327"/>
                </a:lnTo>
                <a:lnTo>
                  <a:pt x="388" y="327"/>
                </a:lnTo>
                <a:lnTo>
                  <a:pt x="386" y="327"/>
                </a:lnTo>
                <a:lnTo>
                  <a:pt x="384" y="327"/>
                </a:lnTo>
                <a:lnTo>
                  <a:pt x="383" y="327"/>
                </a:lnTo>
                <a:lnTo>
                  <a:pt x="383" y="325"/>
                </a:lnTo>
                <a:lnTo>
                  <a:pt x="381" y="325"/>
                </a:lnTo>
                <a:lnTo>
                  <a:pt x="381" y="324"/>
                </a:lnTo>
                <a:lnTo>
                  <a:pt x="380" y="324"/>
                </a:lnTo>
                <a:lnTo>
                  <a:pt x="380" y="322"/>
                </a:lnTo>
                <a:lnTo>
                  <a:pt x="380" y="324"/>
                </a:lnTo>
                <a:lnTo>
                  <a:pt x="380" y="322"/>
                </a:lnTo>
                <a:lnTo>
                  <a:pt x="378" y="322"/>
                </a:lnTo>
                <a:lnTo>
                  <a:pt x="378" y="320"/>
                </a:lnTo>
                <a:lnTo>
                  <a:pt x="378" y="322"/>
                </a:lnTo>
                <a:lnTo>
                  <a:pt x="378" y="324"/>
                </a:lnTo>
                <a:lnTo>
                  <a:pt x="378" y="325"/>
                </a:lnTo>
                <a:lnTo>
                  <a:pt x="378" y="327"/>
                </a:lnTo>
                <a:lnTo>
                  <a:pt x="380" y="327"/>
                </a:lnTo>
                <a:lnTo>
                  <a:pt x="380" y="328"/>
                </a:lnTo>
                <a:lnTo>
                  <a:pt x="381" y="330"/>
                </a:lnTo>
                <a:lnTo>
                  <a:pt x="380" y="330"/>
                </a:lnTo>
                <a:lnTo>
                  <a:pt x="378" y="330"/>
                </a:lnTo>
                <a:lnTo>
                  <a:pt x="378" y="332"/>
                </a:lnTo>
                <a:lnTo>
                  <a:pt x="380" y="332"/>
                </a:lnTo>
                <a:lnTo>
                  <a:pt x="378" y="332"/>
                </a:lnTo>
                <a:lnTo>
                  <a:pt x="378" y="333"/>
                </a:lnTo>
                <a:lnTo>
                  <a:pt x="376" y="333"/>
                </a:lnTo>
                <a:lnTo>
                  <a:pt x="376" y="335"/>
                </a:lnTo>
                <a:lnTo>
                  <a:pt x="375" y="335"/>
                </a:lnTo>
                <a:lnTo>
                  <a:pt x="373" y="335"/>
                </a:lnTo>
                <a:lnTo>
                  <a:pt x="372" y="336"/>
                </a:lnTo>
                <a:lnTo>
                  <a:pt x="370" y="336"/>
                </a:lnTo>
                <a:lnTo>
                  <a:pt x="368" y="338"/>
                </a:lnTo>
                <a:lnTo>
                  <a:pt x="367" y="338"/>
                </a:lnTo>
                <a:lnTo>
                  <a:pt x="367" y="340"/>
                </a:lnTo>
                <a:lnTo>
                  <a:pt x="365" y="340"/>
                </a:lnTo>
                <a:lnTo>
                  <a:pt x="364" y="338"/>
                </a:lnTo>
                <a:lnTo>
                  <a:pt x="362" y="338"/>
                </a:lnTo>
                <a:lnTo>
                  <a:pt x="362" y="336"/>
                </a:lnTo>
                <a:lnTo>
                  <a:pt x="362" y="335"/>
                </a:lnTo>
                <a:lnTo>
                  <a:pt x="360" y="335"/>
                </a:lnTo>
                <a:lnTo>
                  <a:pt x="360" y="333"/>
                </a:lnTo>
                <a:lnTo>
                  <a:pt x="359" y="332"/>
                </a:lnTo>
                <a:lnTo>
                  <a:pt x="359" y="333"/>
                </a:lnTo>
                <a:lnTo>
                  <a:pt x="357" y="333"/>
                </a:lnTo>
                <a:lnTo>
                  <a:pt x="359" y="335"/>
                </a:lnTo>
                <a:lnTo>
                  <a:pt x="360" y="336"/>
                </a:lnTo>
                <a:lnTo>
                  <a:pt x="360" y="338"/>
                </a:lnTo>
                <a:lnTo>
                  <a:pt x="362" y="338"/>
                </a:lnTo>
                <a:lnTo>
                  <a:pt x="362" y="340"/>
                </a:lnTo>
                <a:lnTo>
                  <a:pt x="364" y="340"/>
                </a:lnTo>
                <a:lnTo>
                  <a:pt x="364" y="341"/>
                </a:lnTo>
                <a:lnTo>
                  <a:pt x="364" y="343"/>
                </a:lnTo>
                <a:lnTo>
                  <a:pt x="364" y="344"/>
                </a:lnTo>
                <a:lnTo>
                  <a:pt x="362" y="346"/>
                </a:lnTo>
                <a:lnTo>
                  <a:pt x="360" y="346"/>
                </a:lnTo>
                <a:lnTo>
                  <a:pt x="359" y="348"/>
                </a:lnTo>
                <a:lnTo>
                  <a:pt x="357" y="348"/>
                </a:lnTo>
                <a:lnTo>
                  <a:pt x="357" y="349"/>
                </a:lnTo>
                <a:lnTo>
                  <a:pt x="356" y="349"/>
                </a:lnTo>
                <a:lnTo>
                  <a:pt x="356" y="351"/>
                </a:lnTo>
                <a:lnTo>
                  <a:pt x="354" y="351"/>
                </a:lnTo>
                <a:lnTo>
                  <a:pt x="356" y="351"/>
                </a:lnTo>
                <a:lnTo>
                  <a:pt x="356" y="352"/>
                </a:lnTo>
                <a:lnTo>
                  <a:pt x="354" y="352"/>
                </a:lnTo>
                <a:lnTo>
                  <a:pt x="354" y="354"/>
                </a:lnTo>
                <a:lnTo>
                  <a:pt x="354" y="356"/>
                </a:lnTo>
                <a:lnTo>
                  <a:pt x="352" y="356"/>
                </a:lnTo>
                <a:lnTo>
                  <a:pt x="352" y="357"/>
                </a:lnTo>
                <a:lnTo>
                  <a:pt x="352" y="359"/>
                </a:lnTo>
                <a:lnTo>
                  <a:pt x="352" y="360"/>
                </a:lnTo>
                <a:lnTo>
                  <a:pt x="351" y="360"/>
                </a:lnTo>
                <a:lnTo>
                  <a:pt x="351" y="362"/>
                </a:lnTo>
                <a:lnTo>
                  <a:pt x="351" y="364"/>
                </a:lnTo>
                <a:lnTo>
                  <a:pt x="351" y="365"/>
                </a:lnTo>
                <a:lnTo>
                  <a:pt x="351" y="367"/>
                </a:lnTo>
                <a:lnTo>
                  <a:pt x="351" y="368"/>
                </a:lnTo>
                <a:lnTo>
                  <a:pt x="351" y="370"/>
                </a:lnTo>
                <a:lnTo>
                  <a:pt x="352" y="370"/>
                </a:lnTo>
                <a:lnTo>
                  <a:pt x="352" y="372"/>
                </a:lnTo>
                <a:lnTo>
                  <a:pt x="351" y="372"/>
                </a:lnTo>
                <a:lnTo>
                  <a:pt x="349" y="372"/>
                </a:lnTo>
                <a:lnTo>
                  <a:pt x="348" y="372"/>
                </a:lnTo>
                <a:lnTo>
                  <a:pt x="348" y="370"/>
                </a:lnTo>
                <a:lnTo>
                  <a:pt x="346" y="370"/>
                </a:lnTo>
                <a:lnTo>
                  <a:pt x="346" y="372"/>
                </a:lnTo>
                <a:lnTo>
                  <a:pt x="348" y="372"/>
                </a:lnTo>
                <a:lnTo>
                  <a:pt x="349" y="372"/>
                </a:lnTo>
                <a:lnTo>
                  <a:pt x="349" y="373"/>
                </a:lnTo>
                <a:lnTo>
                  <a:pt x="351" y="375"/>
                </a:lnTo>
                <a:lnTo>
                  <a:pt x="352" y="375"/>
                </a:lnTo>
                <a:lnTo>
                  <a:pt x="352" y="376"/>
                </a:lnTo>
                <a:lnTo>
                  <a:pt x="352" y="378"/>
                </a:lnTo>
                <a:lnTo>
                  <a:pt x="354" y="380"/>
                </a:lnTo>
                <a:lnTo>
                  <a:pt x="352" y="380"/>
                </a:lnTo>
                <a:lnTo>
                  <a:pt x="352" y="381"/>
                </a:lnTo>
                <a:lnTo>
                  <a:pt x="354" y="381"/>
                </a:lnTo>
                <a:lnTo>
                  <a:pt x="352" y="381"/>
                </a:lnTo>
                <a:lnTo>
                  <a:pt x="354" y="381"/>
                </a:lnTo>
                <a:lnTo>
                  <a:pt x="352" y="381"/>
                </a:lnTo>
                <a:lnTo>
                  <a:pt x="352" y="383"/>
                </a:lnTo>
                <a:lnTo>
                  <a:pt x="351" y="384"/>
                </a:lnTo>
                <a:lnTo>
                  <a:pt x="351" y="386"/>
                </a:lnTo>
                <a:lnTo>
                  <a:pt x="351" y="388"/>
                </a:lnTo>
                <a:lnTo>
                  <a:pt x="349" y="388"/>
                </a:lnTo>
                <a:lnTo>
                  <a:pt x="348" y="388"/>
                </a:lnTo>
                <a:lnTo>
                  <a:pt x="348" y="389"/>
                </a:lnTo>
                <a:lnTo>
                  <a:pt x="348" y="388"/>
                </a:lnTo>
                <a:lnTo>
                  <a:pt x="346" y="388"/>
                </a:lnTo>
                <a:lnTo>
                  <a:pt x="346" y="389"/>
                </a:lnTo>
                <a:lnTo>
                  <a:pt x="344" y="389"/>
                </a:lnTo>
                <a:lnTo>
                  <a:pt x="344" y="391"/>
                </a:lnTo>
                <a:lnTo>
                  <a:pt x="343" y="391"/>
                </a:lnTo>
                <a:lnTo>
                  <a:pt x="341" y="391"/>
                </a:lnTo>
                <a:lnTo>
                  <a:pt x="340" y="392"/>
                </a:lnTo>
                <a:lnTo>
                  <a:pt x="340" y="394"/>
                </a:lnTo>
                <a:lnTo>
                  <a:pt x="338" y="394"/>
                </a:lnTo>
                <a:lnTo>
                  <a:pt x="338" y="396"/>
                </a:lnTo>
                <a:lnTo>
                  <a:pt x="336" y="396"/>
                </a:lnTo>
                <a:lnTo>
                  <a:pt x="336" y="394"/>
                </a:lnTo>
                <a:lnTo>
                  <a:pt x="336" y="392"/>
                </a:lnTo>
                <a:lnTo>
                  <a:pt x="338" y="392"/>
                </a:lnTo>
                <a:lnTo>
                  <a:pt x="338" y="391"/>
                </a:lnTo>
                <a:lnTo>
                  <a:pt x="340" y="391"/>
                </a:lnTo>
                <a:lnTo>
                  <a:pt x="338" y="391"/>
                </a:lnTo>
                <a:lnTo>
                  <a:pt x="338" y="389"/>
                </a:lnTo>
                <a:lnTo>
                  <a:pt x="338" y="391"/>
                </a:lnTo>
                <a:lnTo>
                  <a:pt x="336" y="391"/>
                </a:lnTo>
                <a:lnTo>
                  <a:pt x="336" y="392"/>
                </a:lnTo>
                <a:lnTo>
                  <a:pt x="336" y="391"/>
                </a:lnTo>
                <a:lnTo>
                  <a:pt x="335" y="392"/>
                </a:lnTo>
                <a:lnTo>
                  <a:pt x="336" y="392"/>
                </a:lnTo>
                <a:lnTo>
                  <a:pt x="335" y="392"/>
                </a:lnTo>
                <a:lnTo>
                  <a:pt x="336" y="392"/>
                </a:lnTo>
                <a:lnTo>
                  <a:pt x="336" y="394"/>
                </a:lnTo>
                <a:lnTo>
                  <a:pt x="335" y="394"/>
                </a:lnTo>
                <a:lnTo>
                  <a:pt x="335" y="396"/>
                </a:lnTo>
                <a:lnTo>
                  <a:pt x="335" y="394"/>
                </a:lnTo>
                <a:lnTo>
                  <a:pt x="335" y="396"/>
                </a:lnTo>
                <a:lnTo>
                  <a:pt x="336" y="396"/>
                </a:lnTo>
                <a:lnTo>
                  <a:pt x="336" y="397"/>
                </a:lnTo>
                <a:lnTo>
                  <a:pt x="336" y="399"/>
                </a:lnTo>
                <a:lnTo>
                  <a:pt x="336" y="400"/>
                </a:lnTo>
                <a:lnTo>
                  <a:pt x="336" y="402"/>
                </a:lnTo>
                <a:lnTo>
                  <a:pt x="336" y="404"/>
                </a:lnTo>
                <a:lnTo>
                  <a:pt x="336" y="402"/>
                </a:lnTo>
                <a:lnTo>
                  <a:pt x="335" y="404"/>
                </a:lnTo>
                <a:lnTo>
                  <a:pt x="333" y="404"/>
                </a:lnTo>
                <a:lnTo>
                  <a:pt x="333" y="405"/>
                </a:lnTo>
                <a:lnTo>
                  <a:pt x="332" y="405"/>
                </a:lnTo>
                <a:lnTo>
                  <a:pt x="330" y="405"/>
                </a:lnTo>
                <a:lnTo>
                  <a:pt x="332" y="405"/>
                </a:lnTo>
                <a:lnTo>
                  <a:pt x="332" y="407"/>
                </a:lnTo>
                <a:lnTo>
                  <a:pt x="330" y="407"/>
                </a:lnTo>
                <a:lnTo>
                  <a:pt x="328" y="408"/>
                </a:lnTo>
                <a:lnTo>
                  <a:pt x="328" y="407"/>
                </a:lnTo>
                <a:lnTo>
                  <a:pt x="328" y="408"/>
                </a:lnTo>
                <a:lnTo>
                  <a:pt x="328" y="407"/>
                </a:lnTo>
                <a:lnTo>
                  <a:pt x="327" y="407"/>
                </a:lnTo>
                <a:lnTo>
                  <a:pt x="325" y="407"/>
                </a:lnTo>
                <a:lnTo>
                  <a:pt x="325" y="405"/>
                </a:lnTo>
                <a:lnTo>
                  <a:pt x="324" y="405"/>
                </a:lnTo>
                <a:lnTo>
                  <a:pt x="322" y="405"/>
                </a:lnTo>
                <a:lnTo>
                  <a:pt x="320" y="405"/>
                </a:lnTo>
                <a:lnTo>
                  <a:pt x="319" y="405"/>
                </a:lnTo>
                <a:lnTo>
                  <a:pt x="317" y="405"/>
                </a:lnTo>
                <a:lnTo>
                  <a:pt x="317" y="407"/>
                </a:lnTo>
                <a:lnTo>
                  <a:pt x="316" y="407"/>
                </a:lnTo>
                <a:lnTo>
                  <a:pt x="314" y="407"/>
                </a:lnTo>
                <a:lnTo>
                  <a:pt x="312" y="407"/>
                </a:lnTo>
                <a:lnTo>
                  <a:pt x="311" y="407"/>
                </a:lnTo>
                <a:lnTo>
                  <a:pt x="311" y="405"/>
                </a:lnTo>
                <a:lnTo>
                  <a:pt x="309" y="405"/>
                </a:lnTo>
                <a:lnTo>
                  <a:pt x="309" y="404"/>
                </a:lnTo>
                <a:lnTo>
                  <a:pt x="308" y="404"/>
                </a:lnTo>
                <a:lnTo>
                  <a:pt x="306" y="402"/>
                </a:lnTo>
                <a:lnTo>
                  <a:pt x="306" y="400"/>
                </a:lnTo>
                <a:lnTo>
                  <a:pt x="304" y="400"/>
                </a:lnTo>
                <a:lnTo>
                  <a:pt x="304" y="399"/>
                </a:lnTo>
                <a:lnTo>
                  <a:pt x="304" y="397"/>
                </a:lnTo>
                <a:lnTo>
                  <a:pt x="303" y="397"/>
                </a:lnTo>
                <a:lnTo>
                  <a:pt x="303" y="396"/>
                </a:lnTo>
                <a:lnTo>
                  <a:pt x="301" y="394"/>
                </a:lnTo>
                <a:lnTo>
                  <a:pt x="301" y="392"/>
                </a:lnTo>
                <a:lnTo>
                  <a:pt x="300" y="392"/>
                </a:lnTo>
                <a:lnTo>
                  <a:pt x="300" y="391"/>
                </a:lnTo>
                <a:lnTo>
                  <a:pt x="298" y="391"/>
                </a:lnTo>
                <a:lnTo>
                  <a:pt x="298" y="389"/>
                </a:lnTo>
                <a:lnTo>
                  <a:pt x="296" y="388"/>
                </a:lnTo>
                <a:lnTo>
                  <a:pt x="296" y="386"/>
                </a:lnTo>
                <a:lnTo>
                  <a:pt x="295" y="386"/>
                </a:lnTo>
                <a:lnTo>
                  <a:pt x="295" y="384"/>
                </a:lnTo>
                <a:lnTo>
                  <a:pt x="293" y="384"/>
                </a:lnTo>
                <a:lnTo>
                  <a:pt x="293" y="383"/>
                </a:lnTo>
                <a:lnTo>
                  <a:pt x="292" y="383"/>
                </a:lnTo>
                <a:lnTo>
                  <a:pt x="290" y="381"/>
                </a:lnTo>
                <a:lnTo>
                  <a:pt x="290" y="380"/>
                </a:lnTo>
                <a:lnTo>
                  <a:pt x="288" y="380"/>
                </a:lnTo>
                <a:lnTo>
                  <a:pt x="288" y="378"/>
                </a:lnTo>
                <a:lnTo>
                  <a:pt x="288" y="376"/>
                </a:lnTo>
                <a:lnTo>
                  <a:pt x="288" y="375"/>
                </a:lnTo>
                <a:lnTo>
                  <a:pt x="287" y="375"/>
                </a:lnTo>
                <a:lnTo>
                  <a:pt x="287" y="373"/>
                </a:lnTo>
                <a:lnTo>
                  <a:pt x="285" y="372"/>
                </a:lnTo>
                <a:lnTo>
                  <a:pt x="285" y="370"/>
                </a:lnTo>
                <a:lnTo>
                  <a:pt x="284" y="370"/>
                </a:lnTo>
                <a:lnTo>
                  <a:pt x="284" y="368"/>
                </a:lnTo>
                <a:lnTo>
                  <a:pt x="282" y="368"/>
                </a:lnTo>
                <a:lnTo>
                  <a:pt x="282" y="367"/>
                </a:lnTo>
                <a:lnTo>
                  <a:pt x="280" y="365"/>
                </a:lnTo>
                <a:lnTo>
                  <a:pt x="280" y="364"/>
                </a:lnTo>
                <a:lnTo>
                  <a:pt x="280" y="362"/>
                </a:lnTo>
                <a:lnTo>
                  <a:pt x="279" y="362"/>
                </a:lnTo>
                <a:lnTo>
                  <a:pt x="277" y="362"/>
                </a:lnTo>
                <a:lnTo>
                  <a:pt x="277" y="360"/>
                </a:lnTo>
                <a:lnTo>
                  <a:pt x="276" y="359"/>
                </a:lnTo>
                <a:lnTo>
                  <a:pt x="276" y="357"/>
                </a:lnTo>
                <a:lnTo>
                  <a:pt x="276" y="356"/>
                </a:lnTo>
                <a:lnTo>
                  <a:pt x="274" y="356"/>
                </a:lnTo>
                <a:lnTo>
                  <a:pt x="274" y="354"/>
                </a:lnTo>
                <a:lnTo>
                  <a:pt x="272" y="354"/>
                </a:lnTo>
                <a:lnTo>
                  <a:pt x="272" y="352"/>
                </a:lnTo>
                <a:lnTo>
                  <a:pt x="271" y="352"/>
                </a:lnTo>
                <a:lnTo>
                  <a:pt x="271" y="351"/>
                </a:lnTo>
                <a:lnTo>
                  <a:pt x="269" y="351"/>
                </a:lnTo>
                <a:lnTo>
                  <a:pt x="269" y="349"/>
                </a:lnTo>
                <a:lnTo>
                  <a:pt x="268" y="349"/>
                </a:lnTo>
                <a:lnTo>
                  <a:pt x="268" y="348"/>
                </a:lnTo>
                <a:lnTo>
                  <a:pt x="266" y="346"/>
                </a:lnTo>
                <a:lnTo>
                  <a:pt x="266" y="344"/>
                </a:lnTo>
                <a:lnTo>
                  <a:pt x="264" y="343"/>
                </a:lnTo>
                <a:lnTo>
                  <a:pt x="264" y="341"/>
                </a:lnTo>
                <a:lnTo>
                  <a:pt x="263" y="341"/>
                </a:lnTo>
                <a:lnTo>
                  <a:pt x="263" y="340"/>
                </a:lnTo>
                <a:lnTo>
                  <a:pt x="261" y="340"/>
                </a:lnTo>
                <a:lnTo>
                  <a:pt x="261" y="338"/>
                </a:lnTo>
                <a:lnTo>
                  <a:pt x="261" y="336"/>
                </a:lnTo>
                <a:lnTo>
                  <a:pt x="260" y="336"/>
                </a:lnTo>
                <a:lnTo>
                  <a:pt x="260" y="335"/>
                </a:lnTo>
                <a:lnTo>
                  <a:pt x="260" y="333"/>
                </a:lnTo>
                <a:lnTo>
                  <a:pt x="260" y="332"/>
                </a:lnTo>
                <a:lnTo>
                  <a:pt x="258" y="332"/>
                </a:lnTo>
                <a:lnTo>
                  <a:pt x="258" y="330"/>
                </a:lnTo>
                <a:lnTo>
                  <a:pt x="258" y="328"/>
                </a:lnTo>
                <a:lnTo>
                  <a:pt x="256" y="327"/>
                </a:lnTo>
                <a:lnTo>
                  <a:pt x="256" y="325"/>
                </a:lnTo>
                <a:lnTo>
                  <a:pt x="255" y="325"/>
                </a:lnTo>
                <a:lnTo>
                  <a:pt x="255" y="324"/>
                </a:lnTo>
                <a:lnTo>
                  <a:pt x="255" y="322"/>
                </a:lnTo>
                <a:lnTo>
                  <a:pt x="255" y="320"/>
                </a:lnTo>
                <a:lnTo>
                  <a:pt x="253" y="320"/>
                </a:lnTo>
                <a:lnTo>
                  <a:pt x="252" y="320"/>
                </a:lnTo>
                <a:lnTo>
                  <a:pt x="250" y="322"/>
                </a:lnTo>
                <a:lnTo>
                  <a:pt x="250" y="324"/>
                </a:lnTo>
                <a:lnTo>
                  <a:pt x="252" y="324"/>
                </a:lnTo>
                <a:lnTo>
                  <a:pt x="252" y="325"/>
                </a:lnTo>
                <a:lnTo>
                  <a:pt x="252" y="327"/>
                </a:lnTo>
                <a:lnTo>
                  <a:pt x="253" y="328"/>
                </a:lnTo>
                <a:lnTo>
                  <a:pt x="253" y="330"/>
                </a:lnTo>
                <a:lnTo>
                  <a:pt x="255" y="330"/>
                </a:lnTo>
                <a:lnTo>
                  <a:pt x="255" y="332"/>
                </a:lnTo>
                <a:lnTo>
                  <a:pt x="255" y="330"/>
                </a:lnTo>
                <a:lnTo>
                  <a:pt x="255" y="332"/>
                </a:lnTo>
                <a:lnTo>
                  <a:pt x="253" y="332"/>
                </a:lnTo>
                <a:lnTo>
                  <a:pt x="255" y="332"/>
                </a:lnTo>
                <a:lnTo>
                  <a:pt x="255" y="333"/>
                </a:lnTo>
                <a:lnTo>
                  <a:pt x="255" y="335"/>
                </a:lnTo>
                <a:lnTo>
                  <a:pt x="255" y="336"/>
                </a:lnTo>
                <a:lnTo>
                  <a:pt x="255" y="338"/>
                </a:lnTo>
                <a:lnTo>
                  <a:pt x="256" y="338"/>
                </a:lnTo>
                <a:lnTo>
                  <a:pt x="256" y="340"/>
                </a:lnTo>
                <a:lnTo>
                  <a:pt x="258" y="340"/>
                </a:lnTo>
                <a:lnTo>
                  <a:pt x="258" y="341"/>
                </a:lnTo>
                <a:lnTo>
                  <a:pt x="258" y="343"/>
                </a:lnTo>
                <a:lnTo>
                  <a:pt x="260" y="343"/>
                </a:lnTo>
                <a:lnTo>
                  <a:pt x="260" y="344"/>
                </a:lnTo>
                <a:lnTo>
                  <a:pt x="261" y="344"/>
                </a:lnTo>
                <a:lnTo>
                  <a:pt x="261" y="346"/>
                </a:lnTo>
                <a:lnTo>
                  <a:pt x="261" y="348"/>
                </a:lnTo>
                <a:lnTo>
                  <a:pt x="263" y="348"/>
                </a:lnTo>
                <a:lnTo>
                  <a:pt x="263" y="349"/>
                </a:lnTo>
                <a:lnTo>
                  <a:pt x="264" y="349"/>
                </a:lnTo>
                <a:lnTo>
                  <a:pt x="264" y="351"/>
                </a:lnTo>
                <a:lnTo>
                  <a:pt x="266" y="351"/>
                </a:lnTo>
                <a:lnTo>
                  <a:pt x="266" y="352"/>
                </a:lnTo>
                <a:lnTo>
                  <a:pt x="266" y="354"/>
                </a:lnTo>
                <a:lnTo>
                  <a:pt x="268" y="354"/>
                </a:lnTo>
                <a:lnTo>
                  <a:pt x="269" y="356"/>
                </a:lnTo>
                <a:lnTo>
                  <a:pt x="268" y="356"/>
                </a:lnTo>
                <a:lnTo>
                  <a:pt x="269" y="356"/>
                </a:lnTo>
                <a:lnTo>
                  <a:pt x="269" y="357"/>
                </a:lnTo>
                <a:lnTo>
                  <a:pt x="271" y="357"/>
                </a:lnTo>
                <a:lnTo>
                  <a:pt x="271" y="359"/>
                </a:lnTo>
                <a:lnTo>
                  <a:pt x="271" y="360"/>
                </a:lnTo>
                <a:lnTo>
                  <a:pt x="272" y="360"/>
                </a:lnTo>
                <a:lnTo>
                  <a:pt x="272" y="362"/>
                </a:lnTo>
                <a:lnTo>
                  <a:pt x="274" y="362"/>
                </a:lnTo>
                <a:lnTo>
                  <a:pt x="274" y="364"/>
                </a:lnTo>
                <a:lnTo>
                  <a:pt x="274" y="365"/>
                </a:lnTo>
                <a:lnTo>
                  <a:pt x="276" y="365"/>
                </a:lnTo>
                <a:lnTo>
                  <a:pt x="276" y="367"/>
                </a:lnTo>
                <a:lnTo>
                  <a:pt x="277" y="367"/>
                </a:lnTo>
                <a:lnTo>
                  <a:pt x="277" y="368"/>
                </a:lnTo>
                <a:lnTo>
                  <a:pt x="277" y="370"/>
                </a:lnTo>
                <a:lnTo>
                  <a:pt x="279" y="370"/>
                </a:lnTo>
                <a:lnTo>
                  <a:pt x="279" y="372"/>
                </a:lnTo>
                <a:lnTo>
                  <a:pt x="280" y="372"/>
                </a:lnTo>
                <a:lnTo>
                  <a:pt x="280" y="373"/>
                </a:lnTo>
                <a:lnTo>
                  <a:pt x="282" y="373"/>
                </a:lnTo>
                <a:lnTo>
                  <a:pt x="282" y="375"/>
                </a:lnTo>
                <a:lnTo>
                  <a:pt x="282" y="376"/>
                </a:lnTo>
                <a:lnTo>
                  <a:pt x="284" y="376"/>
                </a:lnTo>
                <a:lnTo>
                  <a:pt x="284" y="378"/>
                </a:lnTo>
                <a:lnTo>
                  <a:pt x="285" y="378"/>
                </a:lnTo>
                <a:lnTo>
                  <a:pt x="285" y="380"/>
                </a:lnTo>
                <a:lnTo>
                  <a:pt x="285" y="381"/>
                </a:lnTo>
                <a:lnTo>
                  <a:pt x="285" y="383"/>
                </a:lnTo>
                <a:lnTo>
                  <a:pt x="287" y="383"/>
                </a:lnTo>
                <a:lnTo>
                  <a:pt x="287" y="384"/>
                </a:lnTo>
                <a:lnTo>
                  <a:pt x="288" y="386"/>
                </a:lnTo>
                <a:lnTo>
                  <a:pt x="288" y="388"/>
                </a:lnTo>
                <a:lnTo>
                  <a:pt x="290" y="389"/>
                </a:lnTo>
                <a:lnTo>
                  <a:pt x="290" y="391"/>
                </a:lnTo>
                <a:lnTo>
                  <a:pt x="290" y="392"/>
                </a:lnTo>
                <a:lnTo>
                  <a:pt x="292" y="392"/>
                </a:lnTo>
                <a:lnTo>
                  <a:pt x="293" y="392"/>
                </a:lnTo>
                <a:lnTo>
                  <a:pt x="293" y="394"/>
                </a:lnTo>
                <a:lnTo>
                  <a:pt x="295" y="394"/>
                </a:lnTo>
                <a:lnTo>
                  <a:pt x="295" y="396"/>
                </a:lnTo>
                <a:lnTo>
                  <a:pt x="295" y="397"/>
                </a:lnTo>
                <a:lnTo>
                  <a:pt x="296" y="397"/>
                </a:lnTo>
                <a:lnTo>
                  <a:pt x="296" y="399"/>
                </a:lnTo>
                <a:lnTo>
                  <a:pt x="298" y="399"/>
                </a:lnTo>
                <a:lnTo>
                  <a:pt x="298" y="400"/>
                </a:lnTo>
                <a:lnTo>
                  <a:pt x="298" y="402"/>
                </a:lnTo>
                <a:lnTo>
                  <a:pt x="300" y="402"/>
                </a:lnTo>
                <a:lnTo>
                  <a:pt x="300" y="404"/>
                </a:lnTo>
                <a:lnTo>
                  <a:pt x="301" y="405"/>
                </a:lnTo>
                <a:lnTo>
                  <a:pt x="303" y="405"/>
                </a:lnTo>
                <a:lnTo>
                  <a:pt x="303" y="407"/>
                </a:lnTo>
                <a:lnTo>
                  <a:pt x="304" y="407"/>
                </a:lnTo>
                <a:lnTo>
                  <a:pt x="306" y="407"/>
                </a:lnTo>
                <a:lnTo>
                  <a:pt x="306" y="408"/>
                </a:lnTo>
                <a:lnTo>
                  <a:pt x="308" y="408"/>
                </a:lnTo>
                <a:lnTo>
                  <a:pt x="308" y="410"/>
                </a:lnTo>
                <a:lnTo>
                  <a:pt x="309" y="410"/>
                </a:lnTo>
                <a:lnTo>
                  <a:pt x="309" y="412"/>
                </a:lnTo>
                <a:lnTo>
                  <a:pt x="309" y="413"/>
                </a:lnTo>
                <a:lnTo>
                  <a:pt x="309" y="415"/>
                </a:lnTo>
                <a:lnTo>
                  <a:pt x="308" y="415"/>
                </a:lnTo>
                <a:lnTo>
                  <a:pt x="308" y="413"/>
                </a:lnTo>
                <a:lnTo>
                  <a:pt x="306" y="413"/>
                </a:lnTo>
                <a:lnTo>
                  <a:pt x="306" y="412"/>
                </a:lnTo>
                <a:lnTo>
                  <a:pt x="306" y="410"/>
                </a:lnTo>
                <a:lnTo>
                  <a:pt x="304" y="408"/>
                </a:lnTo>
                <a:lnTo>
                  <a:pt x="304" y="410"/>
                </a:lnTo>
                <a:lnTo>
                  <a:pt x="303" y="410"/>
                </a:lnTo>
                <a:lnTo>
                  <a:pt x="301" y="412"/>
                </a:lnTo>
                <a:lnTo>
                  <a:pt x="300" y="412"/>
                </a:lnTo>
                <a:lnTo>
                  <a:pt x="300" y="413"/>
                </a:lnTo>
                <a:lnTo>
                  <a:pt x="298" y="413"/>
                </a:lnTo>
                <a:lnTo>
                  <a:pt x="298" y="415"/>
                </a:lnTo>
                <a:lnTo>
                  <a:pt x="298" y="416"/>
                </a:lnTo>
                <a:lnTo>
                  <a:pt x="298" y="418"/>
                </a:lnTo>
                <a:lnTo>
                  <a:pt x="298" y="416"/>
                </a:lnTo>
                <a:lnTo>
                  <a:pt x="298" y="418"/>
                </a:lnTo>
                <a:lnTo>
                  <a:pt x="296" y="418"/>
                </a:lnTo>
                <a:lnTo>
                  <a:pt x="298" y="418"/>
                </a:lnTo>
                <a:lnTo>
                  <a:pt x="298" y="420"/>
                </a:lnTo>
                <a:lnTo>
                  <a:pt x="296" y="420"/>
                </a:lnTo>
                <a:lnTo>
                  <a:pt x="296" y="421"/>
                </a:lnTo>
                <a:lnTo>
                  <a:pt x="296" y="423"/>
                </a:lnTo>
                <a:lnTo>
                  <a:pt x="295" y="423"/>
                </a:lnTo>
                <a:lnTo>
                  <a:pt x="295" y="424"/>
                </a:lnTo>
                <a:lnTo>
                  <a:pt x="295" y="426"/>
                </a:lnTo>
                <a:lnTo>
                  <a:pt x="295" y="424"/>
                </a:lnTo>
                <a:lnTo>
                  <a:pt x="295" y="426"/>
                </a:lnTo>
                <a:lnTo>
                  <a:pt x="293" y="426"/>
                </a:lnTo>
                <a:lnTo>
                  <a:pt x="292" y="426"/>
                </a:lnTo>
                <a:lnTo>
                  <a:pt x="292" y="424"/>
                </a:lnTo>
                <a:lnTo>
                  <a:pt x="290" y="424"/>
                </a:lnTo>
                <a:lnTo>
                  <a:pt x="290" y="423"/>
                </a:lnTo>
                <a:lnTo>
                  <a:pt x="288" y="423"/>
                </a:lnTo>
                <a:lnTo>
                  <a:pt x="288" y="421"/>
                </a:lnTo>
                <a:lnTo>
                  <a:pt x="287" y="421"/>
                </a:lnTo>
                <a:lnTo>
                  <a:pt x="285" y="421"/>
                </a:lnTo>
                <a:lnTo>
                  <a:pt x="285" y="420"/>
                </a:lnTo>
                <a:lnTo>
                  <a:pt x="284" y="420"/>
                </a:lnTo>
                <a:lnTo>
                  <a:pt x="282" y="420"/>
                </a:lnTo>
                <a:lnTo>
                  <a:pt x="282" y="418"/>
                </a:lnTo>
                <a:lnTo>
                  <a:pt x="280" y="418"/>
                </a:lnTo>
                <a:lnTo>
                  <a:pt x="280" y="416"/>
                </a:lnTo>
                <a:lnTo>
                  <a:pt x="279" y="416"/>
                </a:lnTo>
                <a:lnTo>
                  <a:pt x="277" y="416"/>
                </a:lnTo>
                <a:lnTo>
                  <a:pt x="277" y="415"/>
                </a:lnTo>
                <a:lnTo>
                  <a:pt x="276" y="415"/>
                </a:lnTo>
                <a:lnTo>
                  <a:pt x="276" y="416"/>
                </a:lnTo>
                <a:lnTo>
                  <a:pt x="277" y="416"/>
                </a:lnTo>
                <a:lnTo>
                  <a:pt x="277" y="418"/>
                </a:lnTo>
                <a:lnTo>
                  <a:pt x="277" y="420"/>
                </a:lnTo>
                <a:lnTo>
                  <a:pt x="279" y="420"/>
                </a:lnTo>
                <a:lnTo>
                  <a:pt x="280" y="420"/>
                </a:lnTo>
                <a:lnTo>
                  <a:pt x="280" y="421"/>
                </a:lnTo>
                <a:lnTo>
                  <a:pt x="282" y="421"/>
                </a:lnTo>
                <a:lnTo>
                  <a:pt x="284" y="421"/>
                </a:lnTo>
                <a:lnTo>
                  <a:pt x="284" y="423"/>
                </a:lnTo>
                <a:lnTo>
                  <a:pt x="285" y="423"/>
                </a:lnTo>
                <a:lnTo>
                  <a:pt x="287" y="423"/>
                </a:lnTo>
                <a:lnTo>
                  <a:pt x="288" y="424"/>
                </a:lnTo>
                <a:lnTo>
                  <a:pt x="288" y="426"/>
                </a:lnTo>
                <a:lnTo>
                  <a:pt x="290" y="426"/>
                </a:lnTo>
                <a:lnTo>
                  <a:pt x="290" y="428"/>
                </a:lnTo>
                <a:lnTo>
                  <a:pt x="290" y="429"/>
                </a:lnTo>
                <a:lnTo>
                  <a:pt x="292" y="429"/>
                </a:lnTo>
                <a:lnTo>
                  <a:pt x="292" y="431"/>
                </a:lnTo>
                <a:lnTo>
                  <a:pt x="292" y="432"/>
                </a:lnTo>
                <a:lnTo>
                  <a:pt x="293" y="432"/>
                </a:lnTo>
                <a:lnTo>
                  <a:pt x="293" y="434"/>
                </a:lnTo>
                <a:lnTo>
                  <a:pt x="293" y="436"/>
                </a:lnTo>
                <a:lnTo>
                  <a:pt x="293" y="437"/>
                </a:lnTo>
                <a:lnTo>
                  <a:pt x="293" y="439"/>
                </a:lnTo>
                <a:lnTo>
                  <a:pt x="292" y="439"/>
                </a:lnTo>
                <a:lnTo>
                  <a:pt x="292" y="440"/>
                </a:lnTo>
                <a:lnTo>
                  <a:pt x="292" y="442"/>
                </a:lnTo>
                <a:lnTo>
                  <a:pt x="290" y="442"/>
                </a:lnTo>
                <a:lnTo>
                  <a:pt x="290" y="444"/>
                </a:lnTo>
                <a:lnTo>
                  <a:pt x="288" y="444"/>
                </a:lnTo>
                <a:lnTo>
                  <a:pt x="287" y="444"/>
                </a:lnTo>
                <a:lnTo>
                  <a:pt x="287" y="445"/>
                </a:lnTo>
                <a:lnTo>
                  <a:pt x="285" y="445"/>
                </a:lnTo>
                <a:lnTo>
                  <a:pt x="284" y="445"/>
                </a:lnTo>
                <a:lnTo>
                  <a:pt x="282" y="445"/>
                </a:lnTo>
                <a:lnTo>
                  <a:pt x="280" y="445"/>
                </a:lnTo>
                <a:lnTo>
                  <a:pt x="279" y="445"/>
                </a:lnTo>
                <a:lnTo>
                  <a:pt x="279" y="447"/>
                </a:lnTo>
                <a:lnTo>
                  <a:pt x="277" y="447"/>
                </a:lnTo>
                <a:lnTo>
                  <a:pt x="276" y="447"/>
                </a:lnTo>
                <a:lnTo>
                  <a:pt x="277" y="447"/>
                </a:lnTo>
                <a:lnTo>
                  <a:pt x="276" y="447"/>
                </a:lnTo>
                <a:lnTo>
                  <a:pt x="277" y="447"/>
                </a:lnTo>
                <a:lnTo>
                  <a:pt x="276" y="447"/>
                </a:lnTo>
                <a:lnTo>
                  <a:pt x="277" y="447"/>
                </a:lnTo>
                <a:lnTo>
                  <a:pt x="276" y="448"/>
                </a:lnTo>
                <a:lnTo>
                  <a:pt x="276" y="450"/>
                </a:lnTo>
                <a:lnTo>
                  <a:pt x="274" y="450"/>
                </a:lnTo>
                <a:lnTo>
                  <a:pt x="272" y="450"/>
                </a:lnTo>
                <a:lnTo>
                  <a:pt x="272" y="452"/>
                </a:lnTo>
                <a:lnTo>
                  <a:pt x="272" y="450"/>
                </a:lnTo>
                <a:lnTo>
                  <a:pt x="272" y="452"/>
                </a:lnTo>
                <a:lnTo>
                  <a:pt x="271" y="452"/>
                </a:lnTo>
                <a:lnTo>
                  <a:pt x="271" y="450"/>
                </a:lnTo>
                <a:lnTo>
                  <a:pt x="269" y="450"/>
                </a:lnTo>
                <a:lnTo>
                  <a:pt x="269" y="452"/>
                </a:lnTo>
                <a:lnTo>
                  <a:pt x="269" y="453"/>
                </a:lnTo>
                <a:lnTo>
                  <a:pt x="268" y="453"/>
                </a:lnTo>
                <a:lnTo>
                  <a:pt x="266" y="453"/>
                </a:lnTo>
                <a:lnTo>
                  <a:pt x="266" y="452"/>
                </a:lnTo>
                <a:lnTo>
                  <a:pt x="264" y="452"/>
                </a:lnTo>
                <a:lnTo>
                  <a:pt x="263" y="452"/>
                </a:lnTo>
                <a:lnTo>
                  <a:pt x="261" y="452"/>
                </a:lnTo>
                <a:lnTo>
                  <a:pt x="260" y="452"/>
                </a:lnTo>
                <a:lnTo>
                  <a:pt x="258" y="452"/>
                </a:lnTo>
                <a:lnTo>
                  <a:pt x="258" y="453"/>
                </a:lnTo>
                <a:lnTo>
                  <a:pt x="258" y="455"/>
                </a:lnTo>
                <a:lnTo>
                  <a:pt x="258" y="456"/>
                </a:lnTo>
                <a:lnTo>
                  <a:pt x="258" y="458"/>
                </a:lnTo>
                <a:lnTo>
                  <a:pt x="258" y="460"/>
                </a:lnTo>
                <a:lnTo>
                  <a:pt x="258" y="461"/>
                </a:lnTo>
                <a:lnTo>
                  <a:pt x="258" y="463"/>
                </a:lnTo>
                <a:lnTo>
                  <a:pt x="258" y="464"/>
                </a:lnTo>
                <a:lnTo>
                  <a:pt x="256" y="464"/>
                </a:lnTo>
                <a:lnTo>
                  <a:pt x="255" y="464"/>
                </a:lnTo>
                <a:lnTo>
                  <a:pt x="255" y="466"/>
                </a:lnTo>
                <a:lnTo>
                  <a:pt x="253" y="466"/>
                </a:lnTo>
                <a:lnTo>
                  <a:pt x="253" y="468"/>
                </a:lnTo>
                <a:lnTo>
                  <a:pt x="252" y="468"/>
                </a:lnTo>
                <a:lnTo>
                  <a:pt x="250" y="468"/>
                </a:lnTo>
                <a:lnTo>
                  <a:pt x="248" y="468"/>
                </a:lnTo>
                <a:lnTo>
                  <a:pt x="248" y="466"/>
                </a:lnTo>
                <a:lnTo>
                  <a:pt x="247" y="466"/>
                </a:lnTo>
                <a:lnTo>
                  <a:pt x="247" y="464"/>
                </a:lnTo>
                <a:lnTo>
                  <a:pt x="245" y="464"/>
                </a:lnTo>
                <a:lnTo>
                  <a:pt x="244" y="464"/>
                </a:lnTo>
                <a:lnTo>
                  <a:pt x="242" y="463"/>
                </a:lnTo>
                <a:lnTo>
                  <a:pt x="242" y="464"/>
                </a:lnTo>
                <a:lnTo>
                  <a:pt x="240" y="464"/>
                </a:lnTo>
                <a:lnTo>
                  <a:pt x="240" y="463"/>
                </a:lnTo>
                <a:lnTo>
                  <a:pt x="239" y="463"/>
                </a:lnTo>
                <a:lnTo>
                  <a:pt x="239" y="464"/>
                </a:lnTo>
                <a:lnTo>
                  <a:pt x="237" y="464"/>
                </a:lnTo>
                <a:lnTo>
                  <a:pt x="236" y="464"/>
                </a:lnTo>
                <a:lnTo>
                  <a:pt x="236" y="466"/>
                </a:lnTo>
                <a:lnTo>
                  <a:pt x="236" y="468"/>
                </a:lnTo>
                <a:lnTo>
                  <a:pt x="234" y="466"/>
                </a:lnTo>
                <a:lnTo>
                  <a:pt x="234" y="468"/>
                </a:lnTo>
                <a:lnTo>
                  <a:pt x="232" y="469"/>
                </a:lnTo>
                <a:lnTo>
                  <a:pt x="231" y="469"/>
                </a:lnTo>
                <a:lnTo>
                  <a:pt x="231" y="471"/>
                </a:lnTo>
                <a:lnTo>
                  <a:pt x="229" y="471"/>
                </a:lnTo>
                <a:lnTo>
                  <a:pt x="229" y="472"/>
                </a:lnTo>
                <a:lnTo>
                  <a:pt x="228" y="472"/>
                </a:lnTo>
                <a:lnTo>
                  <a:pt x="228" y="474"/>
                </a:lnTo>
                <a:lnTo>
                  <a:pt x="226" y="474"/>
                </a:lnTo>
                <a:lnTo>
                  <a:pt x="226" y="472"/>
                </a:lnTo>
                <a:lnTo>
                  <a:pt x="224" y="472"/>
                </a:lnTo>
                <a:lnTo>
                  <a:pt x="223" y="472"/>
                </a:lnTo>
                <a:lnTo>
                  <a:pt x="223" y="474"/>
                </a:lnTo>
                <a:lnTo>
                  <a:pt x="221" y="474"/>
                </a:lnTo>
                <a:lnTo>
                  <a:pt x="220" y="474"/>
                </a:lnTo>
                <a:lnTo>
                  <a:pt x="218" y="474"/>
                </a:lnTo>
                <a:lnTo>
                  <a:pt x="216" y="474"/>
                </a:lnTo>
                <a:lnTo>
                  <a:pt x="215" y="474"/>
                </a:lnTo>
                <a:lnTo>
                  <a:pt x="215" y="472"/>
                </a:lnTo>
                <a:lnTo>
                  <a:pt x="215" y="471"/>
                </a:lnTo>
                <a:lnTo>
                  <a:pt x="215" y="469"/>
                </a:lnTo>
                <a:lnTo>
                  <a:pt x="215" y="468"/>
                </a:lnTo>
                <a:lnTo>
                  <a:pt x="216" y="468"/>
                </a:lnTo>
                <a:lnTo>
                  <a:pt x="216" y="466"/>
                </a:lnTo>
                <a:lnTo>
                  <a:pt x="215" y="466"/>
                </a:lnTo>
                <a:lnTo>
                  <a:pt x="216" y="466"/>
                </a:lnTo>
                <a:lnTo>
                  <a:pt x="216" y="464"/>
                </a:lnTo>
                <a:lnTo>
                  <a:pt x="218" y="464"/>
                </a:lnTo>
                <a:lnTo>
                  <a:pt x="218" y="463"/>
                </a:lnTo>
                <a:lnTo>
                  <a:pt x="218" y="461"/>
                </a:lnTo>
                <a:lnTo>
                  <a:pt x="218" y="460"/>
                </a:lnTo>
                <a:lnTo>
                  <a:pt x="218" y="458"/>
                </a:lnTo>
                <a:lnTo>
                  <a:pt x="218" y="456"/>
                </a:lnTo>
                <a:lnTo>
                  <a:pt x="218" y="455"/>
                </a:lnTo>
                <a:lnTo>
                  <a:pt x="218" y="453"/>
                </a:lnTo>
                <a:lnTo>
                  <a:pt x="220" y="452"/>
                </a:lnTo>
                <a:lnTo>
                  <a:pt x="220" y="450"/>
                </a:lnTo>
                <a:lnTo>
                  <a:pt x="221" y="450"/>
                </a:lnTo>
                <a:lnTo>
                  <a:pt x="221" y="448"/>
                </a:lnTo>
                <a:lnTo>
                  <a:pt x="223" y="448"/>
                </a:lnTo>
                <a:lnTo>
                  <a:pt x="223" y="447"/>
                </a:lnTo>
                <a:lnTo>
                  <a:pt x="223" y="445"/>
                </a:lnTo>
                <a:lnTo>
                  <a:pt x="223" y="444"/>
                </a:lnTo>
                <a:lnTo>
                  <a:pt x="223" y="442"/>
                </a:lnTo>
                <a:lnTo>
                  <a:pt x="224" y="440"/>
                </a:lnTo>
                <a:lnTo>
                  <a:pt x="226" y="440"/>
                </a:lnTo>
                <a:lnTo>
                  <a:pt x="226" y="439"/>
                </a:lnTo>
                <a:lnTo>
                  <a:pt x="228" y="437"/>
                </a:lnTo>
                <a:lnTo>
                  <a:pt x="228" y="439"/>
                </a:lnTo>
                <a:lnTo>
                  <a:pt x="229" y="439"/>
                </a:lnTo>
                <a:lnTo>
                  <a:pt x="231" y="439"/>
                </a:lnTo>
                <a:lnTo>
                  <a:pt x="232" y="439"/>
                </a:lnTo>
                <a:lnTo>
                  <a:pt x="232" y="440"/>
                </a:lnTo>
                <a:lnTo>
                  <a:pt x="234" y="440"/>
                </a:lnTo>
                <a:lnTo>
                  <a:pt x="234" y="439"/>
                </a:lnTo>
                <a:lnTo>
                  <a:pt x="234" y="437"/>
                </a:lnTo>
                <a:lnTo>
                  <a:pt x="236" y="437"/>
                </a:lnTo>
                <a:lnTo>
                  <a:pt x="234" y="437"/>
                </a:lnTo>
                <a:lnTo>
                  <a:pt x="234" y="436"/>
                </a:lnTo>
                <a:lnTo>
                  <a:pt x="232" y="437"/>
                </a:lnTo>
                <a:lnTo>
                  <a:pt x="232" y="436"/>
                </a:lnTo>
                <a:lnTo>
                  <a:pt x="231" y="436"/>
                </a:lnTo>
                <a:lnTo>
                  <a:pt x="229" y="436"/>
                </a:lnTo>
                <a:lnTo>
                  <a:pt x="228" y="436"/>
                </a:lnTo>
                <a:lnTo>
                  <a:pt x="228" y="434"/>
                </a:lnTo>
                <a:lnTo>
                  <a:pt x="226" y="434"/>
                </a:lnTo>
                <a:lnTo>
                  <a:pt x="224" y="434"/>
                </a:lnTo>
                <a:lnTo>
                  <a:pt x="224" y="436"/>
                </a:lnTo>
                <a:lnTo>
                  <a:pt x="223" y="437"/>
                </a:lnTo>
                <a:lnTo>
                  <a:pt x="221" y="439"/>
                </a:lnTo>
                <a:lnTo>
                  <a:pt x="221" y="440"/>
                </a:lnTo>
                <a:lnTo>
                  <a:pt x="220" y="440"/>
                </a:lnTo>
                <a:lnTo>
                  <a:pt x="220" y="442"/>
                </a:lnTo>
                <a:lnTo>
                  <a:pt x="220" y="444"/>
                </a:lnTo>
                <a:lnTo>
                  <a:pt x="218" y="444"/>
                </a:lnTo>
                <a:lnTo>
                  <a:pt x="220" y="444"/>
                </a:lnTo>
                <a:lnTo>
                  <a:pt x="218" y="444"/>
                </a:lnTo>
                <a:lnTo>
                  <a:pt x="218" y="445"/>
                </a:lnTo>
                <a:lnTo>
                  <a:pt x="218" y="447"/>
                </a:lnTo>
                <a:lnTo>
                  <a:pt x="218" y="448"/>
                </a:lnTo>
                <a:lnTo>
                  <a:pt x="218" y="450"/>
                </a:lnTo>
                <a:lnTo>
                  <a:pt x="216" y="450"/>
                </a:lnTo>
                <a:lnTo>
                  <a:pt x="216" y="452"/>
                </a:lnTo>
                <a:lnTo>
                  <a:pt x="215" y="452"/>
                </a:lnTo>
                <a:lnTo>
                  <a:pt x="215" y="453"/>
                </a:lnTo>
                <a:lnTo>
                  <a:pt x="215" y="455"/>
                </a:lnTo>
                <a:lnTo>
                  <a:pt x="215" y="456"/>
                </a:lnTo>
                <a:lnTo>
                  <a:pt x="215" y="458"/>
                </a:lnTo>
                <a:lnTo>
                  <a:pt x="215" y="460"/>
                </a:lnTo>
                <a:lnTo>
                  <a:pt x="215" y="461"/>
                </a:lnTo>
                <a:lnTo>
                  <a:pt x="213" y="461"/>
                </a:lnTo>
                <a:lnTo>
                  <a:pt x="213" y="463"/>
                </a:lnTo>
                <a:lnTo>
                  <a:pt x="213" y="464"/>
                </a:lnTo>
                <a:lnTo>
                  <a:pt x="212" y="464"/>
                </a:lnTo>
                <a:lnTo>
                  <a:pt x="213" y="464"/>
                </a:lnTo>
                <a:lnTo>
                  <a:pt x="212" y="464"/>
                </a:lnTo>
                <a:lnTo>
                  <a:pt x="212" y="466"/>
                </a:lnTo>
                <a:lnTo>
                  <a:pt x="212" y="468"/>
                </a:lnTo>
                <a:lnTo>
                  <a:pt x="210" y="469"/>
                </a:lnTo>
                <a:lnTo>
                  <a:pt x="212" y="469"/>
                </a:lnTo>
                <a:lnTo>
                  <a:pt x="210" y="469"/>
                </a:lnTo>
                <a:lnTo>
                  <a:pt x="210" y="471"/>
                </a:lnTo>
                <a:lnTo>
                  <a:pt x="208" y="471"/>
                </a:lnTo>
                <a:lnTo>
                  <a:pt x="208" y="472"/>
                </a:lnTo>
                <a:lnTo>
                  <a:pt x="208" y="474"/>
                </a:lnTo>
                <a:lnTo>
                  <a:pt x="208" y="476"/>
                </a:lnTo>
                <a:lnTo>
                  <a:pt x="207" y="476"/>
                </a:lnTo>
                <a:lnTo>
                  <a:pt x="207" y="477"/>
                </a:lnTo>
                <a:lnTo>
                  <a:pt x="205" y="477"/>
                </a:lnTo>
                <a:lnTo>
                  <a:pt x="205" y="479"/>
                </a:lnTo>
                <a:lnTo>
                  <a:pt x="204" y="479"/>
                </a:lnTo>
                <a:lnTo>
                  <a:pt x="204" y="480"/>
                </a:lnTo>
                <a:lnTo>
                  <a:pt x="202" y="480"/>
                </a:lnTo>
                <a:lnTo>
                  <a:pt x="202" y="482"/>
                </a:lnTo>
                <a:lnTo>
                  <a:pt x="200" y="482"/>
                </a:lnTo>
                <a:lnTo>
                  <a:pt x="199" y="482"/>
                </a:lnTo>
                <a:lnTo>
                  <a:pt x="199" y="484"/>
                </a:lnTo>
                <a:lnTo>
                  <a:pt x="199" y="485"/>
                </a:lnTo>
                <a:lnTo>
                  <a:pt x="199" y="487"/>
                </a:lnTo>
                <a:lnTo>
                  <a:pt x="197" y="487"/>
                </a:lnTo>
                <a:lnTo>
                  <a:pt x="197" y="488"/>
                </a:lnTo>
                <a:lnTo>
                  <a:pt x="196" y="488"/>
                </a:lnTo>
                <a:lnTo>
                  <a:pt x="196" y="490"/>
                </a:lnTo>
                <a:lnTo>
                  <a:pt x="196" y="492"/>
                </a:lnTo>
                <a:lnTo>
                  <a:pt x="194" y="492"/>
                </a:lnTo>
                <a:lnTo>
                  <a:pt x="194" y="493"/>
                </a:lnTo>
                <a:lnTo>
                  <a:pt x="192" y="493"/>
                </a:lnTo>
                <a:lnTo>
                  <a:pt x="192" y="495"/>
                </a:lnTo>
                <a:lnTo>
                  <a:pt x="192" y="496"/>
                </a:lnTo>
                <a:lnTo>
                  <a:pt x="191" y="496"/>
                </a:lnTo>
                <a:lnTo>
                  <a:pt x="191" y="498"/>
                </a:lnTo>
                <a:lnTo>
                  <a:pt x="191" y="500"/>
                </a:lnTo>
                <a:lnTo>
                  <a:pt x="189" y="501"/>
                </a:lnTo>
                <a:lnTo>
                  <a:pt x="189" y="503"/>
                </a:lnTo>
                <a:lnTo>
                  <a:pt x="188" y="503"/>
                </a:lnTo>
                <a:lnTo>
                  <a:pt x="188" y="504"/>
                </a:lnTo>
                <a:lnTo>
                  <a:pt x="186" y="504"/>
                </a:lnTo>
                <a:lnTo>
                  <a:pt x="184" y="504"/>
                </a:lnTo>
                <a:lnTo>
                  <a:pt x="184" y="506"/>
                </a:lnTo>
                <a:lnTo>
                  <a:pt x="183" y="506"/>
                </a:lnTo>
                <a:lnTo>
                  <a:pt x="181" y="506"/>
                </a:lnTo>
                <a:lnTo>
                  <a:pt x="181" y="504"/>
                </a:lnTo>
                <a:lnTo>
                  <a:pt x="180" y="504"/>
                </a:lnTo>
                <a:lnTo>
                  <a:pt x="180" y="503"/>
                </a:lnTo>
                <a:lnTo>
                  <a:pt x="181" y="503"/>
                </a:lnTo>
                <a:lnTo>
                  <a:pt x="181" y="501"/>
                </a:lnTo>
                <a:lnTo>
                  <a:pt x="181" y="503"/>
                </a:lnTo>
                <a:lnTo>
                  <a:pt x="180" y="503"/>
                </a:lnTo>
                <a:lnTo>
                  <a:pt x="180" y="501"/>
                </a:lnTo>
                <a:lnTo>
                  <a:pt x="180" y="500"/>
                </a:lnTo>
                <a:lnTo>
                  <a:pt x="178" y="500"/>
                </a:lnTo>
                <a:lnTo>
                  <a:pt x="178" y="498"/>
                </a:lnTo>
                <a:lnTo>
                  <a:pt x="178" y="496"/>
                </a:lnTo>
                <a:lnTo>
                  <a:pt x="176" y="495"/>
                </a:lnTo>
                <a:lnTo>
                  <a:pt x="176" y="493"/>
                </a:lnTo>
                <a:lnTo>
                  <a:pt x="178" y="493"/>
                </a:lnTo>
                <a:lnTo>
                  <a:pt x="178" y="492"/>
                </a:lnTo>
                <a:lnTo>
                  <a:pt x="178" y="490"/>
                </a:lnTo>
                <a:lnTo>
                  <a:pt x="178" y="488"/>
                </a:lnTo>
                <a:lnTo>
                  <a:pt x="178" y="487"/>
                </a:lnTo>
                <a:lnTo>
                  <a:pt x="176" y="485"/>
                </a:lnTo>
                <a:lnTo>
                  <a:pt x="176" y="484"/>
                </a:lnTo>
                <a:lnTo>
                  <a:pt x="176" y="482"/>
                </a:lnTo>
                <a:lnTo>
                  <a:pt x="176" y="480"/>
                </a:lnTo>
                <a:lnTo>
                  <a:pt x="176" y="479"/>
                </a:lnTo>
                <a:lnTo>
                  <a:pt x="175" y="477"/>
                </a:lnTo>
                <a:lnTo>
                  <a:pt x="175" y="476"/>
                </a:lnTo>
                <a:lnTo>
                  <a:pt x="175" y="474"/>
                </a:lnTo>
                <a:lnTo>
                  <a:pt x="173" y="474"/>
                </a:lnTo>
                <a:lnTo>
                  <a:pt x="173" y="472"/>
                </a:lnTo>
                <a:lnTo>
                  <a:pt x="172" y="472"/>
                </a:lnTo>
                <a:lnTo>
                  <a:pt x="172" y="471"/>
                </a:lnTo>
                <a:lnTo>
                  <a:pt x="170" y="471"/>
                </a:lnTo>
                <a:lnTo>
                  <a:pt x="170" y="469"/>
                </a:lnTo>
                <a:lnTo>
                  <a:pt x="168" y="469"/>
                </a:lnTo>
                <a:lnTo>
                  <a:pt x="168" y="468"/>
                </a:lnTo>
                <a:lnTo>
                  <a:pt x="168" y="466"/>
                </a:lnTo>
                <a:lnTo>
                  <a:pt x="168" y="464"/>
                </a:lnTo>
                <a:lnTo>
                  <a:pt x="168" y="463"/>
                </a:lnTo>
                <a:lnTo>
                  <a:pt x="168" y="461"/>
                </a:lnTo>
                <a:lnTo>
                  <a:pt x="167" y="461"/>
                </a:lnTo>
                <a:lnTo>
                  <a:pt x="168" y="461"/>
                </a:lnTo>
                <a:lnTo>
                  <a:pt x="167" y="461"/>
                </a:lnTo>
                <a:lnTo>
                  <a:pt x="167" y="460"/>
                </a:lnTo>
                <a:lnTo>
                  <a:pt x="168" y="460"/>
                </a:lnTo>
                <a:lnTo>
                  <a:pt x="168" y="458"/>
                </a:lnTo>
                <a:lnTo>
                  <a:pt x="168" y="456"/>
                </a:lnTo>
                <a:lnTo>
                  <a:pt x="168" y="455"/>
                </a:lnTo>
                <a:lnTo>
                  <a:pt x="168" y="453"/>
                </a:lnTo>
                <a:lnTo>
                  <a:pt x="167" y="453"/>
                </a:lnTo>
                <a:lnTo>
                  <a:pt x="168" y="452"/>
                </a:lnTo>
                <a:lnTo>
                  <a:pt x="168" y="450"/>
                </a:lnTo>
                <a:lnTo>
                  <a:pt x="168" y="448"/>
                </a:lnTo>
                <a:lnTo>
                  <a:pt x="168" y="447"/>
                </a:lnTo>
                <a:lnTo>
                  <a:pt x="170" y="447"/>
                </a:lnTo>
                <a:lnTo>
                  <a:pt x="170" y="445"/>
                </a:lnTo>
                <a:lnTo>
                  <a:pt x="170" y="444"/>
                </a:lnTo>
                <a:lnTo>
                  <a:pt x="170" y="442"/>
                </a:lnTo>
                <a:lnTo>
                  <a:pt x="170" y="440"/>
                </a:lnTo>
                <a:lnTo>
                  <a:pt x="168" y="440"/>
                </a:lnTo>
                <a:lnTo>
                  <a:pt x="170" y="440"/>
                </a:lnTo>
                <a:lnTo>
                  <a:pt x="170" y="439"/>
                </a:lnTo>
                <a:lnTo>
                  <a:pt x="168" y="439"/>
                </a:lnTo>
                <a:lnTo>
                  <a:pt x="170" y="439"/>
                </a:lnTo>
                <a:lnTo>
                  <a:pt x="170" y="437"/>
                </a:lnTo>
                <a:lnTo>
                  <a:pt x="172" y="437"/>
                </a:lnTo>
                <a:lnTo>
                  <a:pt x="173" y="437"/>
                </a:lnTo>
                <a:lnTo>
                  <a:pt x="173" y="436"/>
                </a:lnTo>
                <a:lnTo>
                  <a:pt x="175" y="436"/>
                </a:lnTo>
                <a:lnTo>
                  <a:pt x="176" y="436"/>
                </a:lnTo>
                <a:lnTo>
                  <a:pt x="178" y="436"/>
                </a:lnTo>
                <a:lnTo>
                  <a:pt x="178" y="434"/>
                </a:lnTo>
                <a:lnTo>
                  <a:pt x="180" y="436"/>
                </a:lnTo>
                <a:lnTo>
                  <a:pt x="181" y="436"/>
                </a:lnTo>
                <a:lnTo>
                  <a:pt x="181" y="434"/>
                </a:lnTo>
                <a:lnTo>
                  <a:pt x="183" y="434"/>
                </a:lnTo>
                <a:lnTo>
                  <a:pt x="184" y="434"/>
                </a:lnTo>
                <a:lnTo>
                  <a:pt x="184" y="432"/>
                </a:lnTo>
                <a:lnTo>
                  <a:pt x="186" y="432"/>
                </a:lnTo>
                <a:lnTo>
                  <a:pt x="188" y="432"/>
                </a:lnTo>
                <a:lnTo>
                  <a:pt x="188" y="434"/>
                </a:lnTo>
                <a:lnTo>
                  <a:pt x="188" y="436"/>
                </a:lnTo>
                <a:lnTo>
                  <a:pt x="189" y="436"/>
                </a:lnTo>
                <a:lnTo>
                  <a:pt x="189" y="437"/>
                </a:lnTo>
                <a:lnTo>
                  <a:pt x="189" y="439"/>
                </a:lnTo>
                <a:lnTo>
                  <a:pt x="191" y="439"/>
                </a:lnTo>
                <a:lnTo>
                  <a:pt x="191" y="440"/>
                </a:lnTo>
                <a:lnTo>
                  <a:pt x="191" y="442"/>
                </a:lnTo>
                <a:lnTo>
                  <a:pt x="192" y="442"/>
                </a:lnTo>
                <a:lnTo>
                  <a:pt x="192" y="444"/>
                </a:lnTo>
                <a:lnTo>
                  <a:pt x="194" y="444"/>
                </a:lnTo>
                <a:lnTo>
                  <a:pt x="194" y="445"/>
                </a:lnTo>
                <a:lnTo>
                  <a:pt x="194" y="444"/>
                </a:lnTo>
                <a:lnTo>
                  <a:pt x="194" y="442"/>
                </a:lnTo>
                <a:lnTo>
                  <a:pt x="192" y="442"/>
                </a:lnTo>
                <a:lnTo>
                  <a:pt x="192" y="440"/>
                </a:lnTo>
                <a:lnTo>
                  <a:pt x="192" y="439"/>
                </a:lnTo>
                <a:lnTo>
                  <a:pt x="191" y="439"/>
                </a:lnTo>
                <a:lnTo>
                  <a:pt x="191" y="437"/>
                </a:lnTo>
                <a:lnTo>
                  <a:pt x="191" y="436"/>
                </a:lnTo>
                <a:lnTo>
                  <a:pt x="191" y="437"/>
                </a:lnTo>
                <a:lnTo>
                  <a:pt x="191" y="436"/>
                </a:lnTo>
                <a:lnTo>
                  <a:pt x="191" y="434"/>
                </a:lnTo>
                <a:lnTo>
                  <a:pt x="189" y="432"/>
                </a:lnTo>
                <a:lnTo>
                  <a:pt x="189" y="431"/>
                </a:lnTo>
                <a:lnTo>
                  <a:pt x="189" y="429"/>
                </a:lnTo>
                <a:lnTo>
                  <a:pt x="189" y="428"/>
                </a:lnTo>
                <a:lnTo>
                  <a:pt x="189" y="426"/>
                </a:lnTo>
                <a:lnTo>
                  <a:pt x="191" y="426"/>
                </a:lnTo>
                <a:lnTo>
                  <a:pt x="189" y="426"/>
                </a:lnTo>
                <a:lnTo>
                  <a:pt x="189" y="424"/>
                </a:lnTo>
                <a:lnTo>
                  <a:pt x="189" y="423"/>
                </a:lnTo>
                <a:lnTo>
                  <a:pt x="189" y="421"/>
                </a:lnTo>
                <a:lnTo>
                  <a:pt x="189" y="420"/>
                </a:lnTo>
                <a:lnTo>
                  <a:pt x="189" y="421"/>
                </a:lnTo>
                <a:lnTo>
                  <a:pt x="189" y="420"/>
                </a:lnTo>
                <a:lnTo>
                  <a:pt x="188" y="420"/>
                </a:lnTo>
                <a:lnTo>
                  <a:pt x="186" y="421"/>
                </a:lnTo>
                <a:lnTo>
                  <a:pt x="186" y="420"/>
                </a:lnTo>
                <a:lnTo>
                  <a:pt x="184" y="420"/>
                </a:lnTo>
                <a:lnTo>
                  <a:pt x="184" y="418"/>
                </a:lnTo>
                <a:lnTo>
                  <a:pt x="183" y="418"/>
                </a:lnTo>
                <a:lnTo>
                  <a:pt x="183" y="416"/>
                </a:lnTo>
                <a:lnTo>
                  <a:pt x="183" y="415"/>
                </a:lnTo>
                <a:lnTo>
                  <a:pt x="183" y="413"/>
                </a:lnTo>
                <a:lnTo>
                  <a:pt x="181" y="413"/>
                </a:lnTo>
                <a:lnTo>
                  <a:pt x="181" y="412"/>
                </a:lnTo>
                <a:lnTo>
                  <a:pt x="181" y="410"/>
                </a:lnTo>
                <a:lnTo>
                  <a:pt x="181" y="408"/>
                </a:lnTo>
                <a:lnTo>
                  <a:pt x="181" y="407"/>
                </a:lnTo>
                <a:lnTo>
                  <a:pt x="181" y="405"/>
                </a:lnTo>
                <a:lnTo>
                  <a:pt x="180" y="405"/>
                </a:lnTo>
                <a:lnTo>
                  <a:pt x="180" y="404"/>
                </a:lnTo>
                <a:lnTo>
                  <a:pt x="181" y="404"/>
                </a:lnTo>
                <a:lnTo>
                  <a:pt x="180" y="404"/>
                </a:lnTo>
                <a:lnTo>
                  <a:pt x="178" y="404"/>
                </a:lnTo>
                <a:lnTo>
                  <a:pt x="178" y="405"/>
                </a:lnTo>
                <a:lnTo>
                  <a:pt x="178" y="407"/>
                </a:lnTo>
                <a:lnTo>
                  <a:pt x="180" y="407"/>
                </a:lnTo>
                <a:lnTo>
                  <a:pt x="178" y="408"/>
                </a:lnTo>
                <a:lnTo>
                  <a:pt x="178" y="410"/>
                </a:lnTo>
                <a:lnTo>
                  <a:pt x="178" y="408"/>
                </a:lnTo>
                <a:lnTo>
                  <a:pt x="178" y="410"/>
                </a:lnTo>
                <a:lnTo>
                  <a:pt x="178" y="408"/>
                </a:lnTo>
                <a:lnTo>
                  <a:pt x="176" y="408"/>
                </a:lnTo>
                <a:lnTo>
                  <a:pt x="176" y="407"/>
                </a:lnTo>
                <a:lnTo>
                  <a:pt x="175" y="407"/>
                </a:lnTo>
                <a:lnTo>
                  <a:pt x="173" y="407"/>
                </a:lnTo>
                <a:lnTo>
                  <a:pt x="173" y="405"/>
                </a:lnTo>
                <a:lnTo>
                  <a:pt x="172" y="405"/>
                </a:lnTo>
                <a:lnTo>
                  <a:pt x="172" y="404"/>
                </a:lnTo>
                <a:lnTo>
                  <a:pt x="170" y="404"/>
                </a:lnTo>
                <a:lnTo>
                  <a:pt x="170" y="402"/>
                </a:lnTo>
                <a:lnTo>
                  <a:pt x="170" y="400"/>
                </a:lnTo>
                <a:lnTo>
                  <a:pt x="168" y="400"/>
                </a:lnTo>
                <a:lnTo>
                  <a:pt x="170" y="399"/>
                </a:lnTo>
                <a:lnTo>
                  <a:pt x="168" y="399"/>
                </a:lnTo>
                <a:lnTo>
                  <a:pt x="170" y="397"/>
                </a:lnTo>
                <a:lnTo>
                  <a:pt x="168" y="397"/>
                </a:lnTo>
                <a:lnTo>
                  <a:pt x="168" y="396"/>
                </a:lnTo>
                <a:lnTo>
                  <a:pt x="168" y="394"/>
                </a:lnTo>
                <a:lnTo>
                  <a:pt x="170" y="396"/>
                </a:lnTo>
                <a:lnTo>
                  <a:pt x="172" y="394"/>
                </a:lnTo>
                <a:lnTo>
                  <a:pt x="173" y="394"/>
                </a:lnTo>
                <a:lnTo>
                  <a:pt x="173" y="392"/>
                </a:lnTo>
                <a:lnTo>
                  <a:pt x="175" y="392"/>
                </a:lnTo>
                <a:lnTo>
                  <a:pt x="175" y="391"/>
                </a:lnTo>
                <a:lnTo>
                  <a:pt x="176" y="391"/>
                </a:lnTo>
                <a:lnTo>
                  <a:pt x="178" y="391"/>
                </a:lnTo>
                <a:lnTo>
                  <a:pt x="178" y="389"/>
                </a:lnTo>
                <a:lnTo>
                  <a:pt x="180" y="388"/>
                </a:lnTo>
                <a:lnTo>
                  <a:pt x="180" y="386"/>
                </a:lnTo>
                <a:lnTo>
                  <a:pt x="180" y="384"/>
                </a:lnTo>
                <a:lnTo>
                  <a:pt x="180" y="383"/>
                </a:lnTo>
                <a:lnTo>
                  <a:pt x="180" y="381"/>
                </a:lnTo>
                <a:lnTo>
                  <a:pt x="180" y="380"/>
                </a:lnTo>
                <a:lnTo>
                  <a:pt x="180" y="378"/>
                </a:lnTo>
                <a:lnTo>
                  <a:pt x="180" y="376"/>
                </a:lnTo>
                <a:lnTo>
                  <a:pt x="181" y="376"/>
                </a:lnTo>
                <a:lnTo>
                  <a:pt x="181" y="375"/>
                </a:lnTo>
                <a:lnTo>
                  <a:pt x="183" y="375"/>
                </a:lnTo>
                <a:lnTo>
                  <a:pt x="184" y="375"/>
                </a:lnTo>
                <a:lnTo>
                  <a:pt x="184" y="373"/>
                </a:lnTo>
                <a:lnTo>
                  <a:pt x="184" y="372"/>
                </a:lnTo>
                <a:lnTo>
                  <a:pt x="186" y="373"/>
                </a:lnTo>
                <a:lnTo>
                  <a:pt x="188" y="373"/>
                </a:lnTo>
                <a:lnTo>
                  <a:pt x="188" y="375"/>
                </a:lnTo>
                <a:lnTo>
                  <a:pt x="189" y="375"/>
                </a:lnTo>
                <a:lnTo>
                  <a:pt x="189" y="373"/>
                </a:lnTo>
                <a:lnTo>
                  <a:pt x="191" y="373"/>
                </a:lnTo>
                <a:lnTo>
                  <a:pt x="191" y="375"/>
                </a:lnTo>
                <a:lnTo>
                  <a:pt x="191" y="373"/>
                </a:lnTo>
                <a:lnTo>
                  <a:pt x="191" y="375"/>
                </a:lnTo>
                <a:lnTo>
                  <a:pt x="191" y="376"/>
                </a:lnTo>
                <a:lnTo>
                  <a:pt x="192" y="378"/>
                </a:lnTo>
                <a:lnTo>
                  <a:pt x="194" y="380"/>
                </a:lnTo>
                <a:lnTo>
                  <a:pt x="194" y="381"/>
                </a:lnTo>
                <a:lnTo>
                  <a:pt x="196" y="381"/>
                </a:lnTo>
                <a:lnTo>
                  <a:pt x="196" y="383"/>
                </a:lnTo>
                <a:lnTo>
                  <a:pt x="197" y="383"/>
                </a:lnTo>
                <a:lnTo>
                  <a:pt x="199" y="383"/>
                </a:lnTo>
                <a:lnTo>
                  <a:pt x="199" y="381"/>
                </a:lnTo>
                <a:lnTo>
                  <a:pt x="200" y="381"/>
                </a:lnTo>
                <a:lnTo>
                  <a:pt x="200" y="383"/>
                </a:lnTo>
                <a:lnTo>
                  <a:pt x="200" y="384"/>
                </a:lnTo>
                <a:lnTo>
                  <a:pt x="200" y="386"/>
                </a:lnTo>
                <a:lnTo>
                  <a:pt x="200" y="388"/>
                </a:lnTo>
                <a:lnTo>
                  <a:pt x="200" y="389"/>
                </a:lnTo>
                <a:lnTo>
                  <a:pt x="202" y="389"/>
                </a:lnTo>
                <a:lnTo>
                  <a:pt x="202" y="391"/>
                </a:lnTo>
                <a:lnTo>
                  <a:pt x="204" y="392"/>
                </a:lnTo>
                <a:lnTo>
                  <a:pt x="205" y="392"/>
                </a:lnTo>
                <a:lnTo>
                  <a:pt x="207" y="392"/>
                </a:lnTo>
                <a:lnTo>
                  <a:pt x="207" y="394"/>
                </a:lnTo>
                <a:lnTo>
                  <a:pt x="208" y="392"/>
                </a:lnTo>
                <a:lnTo>
                  <a:pt x="208" y="394"/>
                </a:lnTo>
                <a:lnTo>
                  <a:pt x="208" y="392"/>
                </a:lnTo>
                <a:lnTo>
                  <a:pt x="210" y="392"/>
                </a:lnTo>
                <a:lnTo>
                  <a:pt x="212" y="391"/>
                </a:lnTo>
                <a:lnTo>
                  <a:pt x="213" y="391"/>
                </a:lnTo>
                <a:lnTo>
                  <a:pt x="213" y="389"/>
                </a:lnTo>
                <a:lnTo>
                  <a:pt x="215" y="389"/>
                </a:lnTo>
                <a:lnTo>
                  <a:pt x="215" y="388"/>
                </a:lnTo>
                <a:lnTo>
                  <a:pt x="216" y="388"/>
                </a:lnTo>
                <a:lnTo>
                  <a:pt x="218" y="388"/>
                </a:lnTo>
                <a:lnTo>
                  <a:pt x="220" y="388"/>
                </a:lnTo>
                <a:lnTo>
                  <a:pt x="220" y="386"/>
                </a:lnTo>
                <a:lnTo>
                  <a:pt x="220" y="388"/>
                </a:lnTo>
                <a:lnTo>
                  <a:pt x="221" y="388"/>
                </a:lnTo>
                <a:lnTo>
                  <a:pt x="221" y="389"/>
                </a:lnTo>
                <a:lnTo>
                  <a:pt x="223" y="389"/>
                </a:lnTo>
                <a:lnTo>
                  <a:pt x="223" y="391"/>
                </a:lnTo>
                <a:lnTo>
                  <a:pt x="224" y="392"/>
                </a:lnTo>
                <a:lnTo>
                  <a:pt x="224" y="391"/>
                </a:lnTo>
                <a:lnTo>
                  <a:pt x="224" y="392"/>
                </a:lnTo>
                <a:lnTo>
                  <a:pt x="224" y="391"/>
                </a:lnTo>
                <a:lnTo>
                  <a:pt x="224" y="392"/>
                </a:lnTo>
                <a:lnTo>
                  <a:pt x="226" y="392"/>
                </a:lnTo>
                <a:lnTo>
                  <a:pt x="228" y="392"/>
                </a:lnTo>
                <a:lnTo>
                  <a:pt x="228" y="391"/>
                </a:lnTo>
                <a:lnTo>
                  <a:pt x="226" y="391"/>
                </a:lnTo>
                <a:lnTo>
                  <a:pt x="226" y="389"/>
                </a:lnTo>
                <a:lnTo>
                  <a:pt x="226" y="388"/>
                </a:lnTo>
                <a:lnTo>
                  <a:pt x="224" y="388"/>
                </a:lnTo>
                <a:lnTo>
                  <a:pt x="224" y="386"/>
                </a:lnTo>
                <a:lnTo>
                  <a:pt x="223" y="386"/>
                </a:lnTo>
                <a:lnTo>
                  <a:pt x="223" y="384"/>
                </a:lnTo>
                <a:lnTo>
                  <a:pt x="221" y="384"/>
                </a:lnTo>
                <a:lnTo>
                  <a:pt x="221" y="383"/>
                </a:lnTo>
                <a:lnTo>
                  <a:pt x="220" y="383"/>
                </a:lnTo>
                <a:lnTo>
                  <a:pt x="221" y="383"/>
                </a:lnTo>
                <a:lnTo>
                  <a:pt x="220" y="383"/>
                </a:lnTo>
                <a:lnTo>
                  <a:pt x="220" y="381"/>
                </a:lnTo>
                <a:lnTo>
                  <a:pt x="221" y="381"/>
                </a:lnTo>
                <a:lnTo>
                  <a:pt x="220" y="381"/>
                </a:lnTo>
                <a:lnTo>
                  <a:pt x="221" y="381"/>
                </a:lnTo>
                <a:lnTo>
                  <a:pt x="220" y="381"/>
                </a:lnTo>
                <a:lnTo>
                  <a:pt x="220" y="383"/>
                </a:lnTo>
                <a:lnTo>
                  <a:pt x="218" y="383"/>
                </a:lnTo>
                <a:lnTo>
                  <a:pt x="216" y="384"/>
                </a:lnTo>
                <a:lnTo>
                  <a:pt x="215" y="384"/>
                </a:lnTo>
                <a:lnTo>
                  <a:pt x="213" y="386"/>
                </a:lnTo>
                <a:lnTo>
                  <a:pt x="212" y="388"/>
                </a:lnTo>
                <a:lnTo>
                  <a:pt x="210" y="388"/>
                </a:lnTo>
                <a:lnTo>
                  <a:pt x="210" y="389"/>
                </a:lnTo>
                <a:lnTo>
                  <a:pt x="210" y="391"/>
                </a:lnTo>
                <a:lnTo>
                  <a:pt x="208" y="391"/>
                </a:lnTo>
                <a:lnTo>
                  <a:pt x="208" y="392"/>
                </a:lnTo>
                <a:lnTo>
                  <a:pt x="208" y="391"/>
                </a:lnTo>
                <a:lnTo>
                  <a:pt x="207" y="391"/>
                </a:lnTo>
                <a:lnTo>
                  <a:pt x="207" y="389"/>
                </a:lnTo>
                <a:lnTo>
                  <a:pt x="205" y="389"/>
                </a:lnTo>
                <a:lnTo>
                  <a:pt x="205" y="388"/>
                </a:lnTo>
                <a:lnTo>
                  <a:pt x="204" y="388"/>
                </a:lnTo>
                <a:lnTo>
                  <a:pt x="204" y="386"/>
                </a:lnTo>
                <a:lnTo>
                  <a:pt x="204" y="384"/>
                </a:lnTo>
                <a:lnTo>
                  <a:pt x="204" y="383"/>
                </a:lnTo>
                <a:lnTo>
                  <a:pt x="204" y="381"/>
                </a:lnTo>
                <a:lnTo>
                  <a:pt x="204" y="380"/>
                </a:lnTo>
                <a:lnTo>
                  <a:pt x="202" y="380"/>
                </a:lnTo>
                <a:lnTo>
                  <a:pt x="202" y="378"/>
                </a:lnTo>
                <a:lnTo>
                  <a:pt x="200" y="378"/>
                </a:lnTo>
                <a:lnTo>
                  <a:pt x="199" y="378"/>
                </a:lnTo>
                <a:lnTo>
                  <a:pt x="197" y="378"/>
                </a:lnTo>
                <a:lnTo>
                  <a:pt x="199" y="378"/>
                </a:lnTo>
                <a:lnTo>
                  <a:pt x="197" y="378"/>
                </a:lnTo>
                <a:lnTo>
                  <a:pt x="199" y="376"/>
                </a:lnTo>
                <a:lnTo>
                  <a:pt x="197" y="376"/>
                </a:lnTo>
                <a:lnTo>
                  <a:pt x="196" y="376"/>
                </a:lnTo>
                <a:lnTo>
                  <a:pt x="196" y="375"/>
                </a:lnTo>
                <a:lnTo>
                  <a:pt x="196" y="373"/>
                </a:lnTo>
                <a:lnTo>
                  <a:pt x="194" y="373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4" y="367"/>
                </a:lnTo>
                <a:lnTo>
                  <a:pt x="196" y="367"/>
                </a:lnTo>
                <a:lnTo>
                  <a:pt x="196" y="365"/>
                </a:lnTo>
                <a:lnTo>
                  <a:pt x="196" y="364"/>
                </a:lnTo>
                <a:lnTo>
                  <a:pt x="194" y="364"/>
                </a:lnTo>
                <a:lnTo>
                  <a:pt x="192" y="364"/>
                </a:lnTo>
                <a:lnTo>
                  <a:pt x="194" y="364"/>
                </a:lnTo>
                <a:lnTo>
                  <a:pt x="194" y="365"/>
                </a:lnTo>
                <a:lnTo>
                  <a:pt x="192" y="365"/>
                </a:lnTo>
                <a:lnTo>
                  <a:pt x="192" y="367"/>
                </a:lnTo>
                <a:lnTo>
                  <a:pt x="191" y="367"/>
                </a:lnTo>
                <a:lnTo>
                  <a:pt x="191" y="368"/>
                </a:lnTo>
                <a:lnTo>
                  <a:pt x="189" y="368"/>
                </a:lnTo>
                <a:lnTo>
                  <a:pt x="189" y="370"/>
                </a:lnTo>
                <a:lnTo>
                  <a:pt x="188" y="370"/>
                </a:lnTo>
                <a:lnTo>
                  <a:pt x="186" y="370"/>
                </a:lnTo>
                <a:lnTo>
                  <a:pt x="184" y="370"/>
                </a:lnTo>
                <a:lnTo>
                  <a:pt x="183" y="370"/>
                </a:lnTo>
                <a:lnTo>
                  <a:pt x="183" y="368"/>
                </a:lnTo>
                <a:lnTo>
                  <a:pt x="181" y="368"/>
                </a:lnTo>
                <a:lnTo>
                  <a:pt x="180" y="368"/>
                </a:lnTo>
                <a:lnTo>
                  <a:pt x="180" y="370"/>
                </a:lnTo>
                <a:lnTo>
                  <a:pt x="178" y="370"/>
                </a:lnTo>
                <a:lnTo>
                  <a:pt x="178" y="372"/>
                </a:lnTo>
                <a:lnTo>
                  <a:pt x="176" y="372"/>
                </a:lnTo>
                <a:lnTo>
                  <a:pt x="178" y="372"/>
                </a:lnTo>
                <a:lnTo>
                  <a:pt x="176" y="372"/>
                </a:lnTo>
                <a:lnTo>
                  <a:pt x="176" y="373"/>
                </a:lnTo>
                <a:lnTo>
                  <a:pt x="176" y="375"/>
                </a:lnTo>
                <a:lnTo>
                  <a:pt x="176" y="376"/>
                </a:lnTo>
                <a:lnTo>
                  <a:pt x="175" y="376"/>
                </a:lnTo>
                <a:lnTo>
                  <a:pt x="175" y="378"/>
                </a:lnTo>
                <a:lnTo>
                  <a:pt x="175" y="380"/>
                </a:lnTo>
                <a:lnTo>
                  <a:pt x="175" y="381"/>
                </a:lnTo>
                <a:lnTo>
                  <a:pt x="175" y="383"/>
                </a:lnTo>
                <a:lnTo>
                  <a:pt x="175" y="384"/>
                </a:lnTo>
                <a:lnTo>
                  <a:pt x="175" y="386"/>
                </a:lnTo>
                <a:lnTo>
                  <a:pt x="173" y="386"/>
                </a:lnTo>
                <a:lnTo>
                  <a:pt x="173" y="388"/>
                </a:lnTo>
                <a:lnTo>
                  <a:pt x="172" y="388"/>
                </a:lnTo>
                <a:lnTo>
                  <a:pt x="172" y="389"/>
                </a:lnTo>
                <a:lnTo>
                  <a:pt x="172" y="391"/>
                </a:lnTo>
                <a:lnTo>
                  <a:pt x="170" y="391"/>
                </a:lnTo>
                <a:lnTo>
                  <a:pt x="170" y="392"/>
                </a:lnTo>
                <a:lnTo>
                  <a:pt x="168" y="392"/>
                </a:lnTo>
                <a:lnTo>
                  <a:pt x="167" y="392"/>
                </a:lnTo>
                <a:lnTo>
                  <a:pt x="168" y="392"/>
                </a:lnTo>
                <a:lnTo>
                  <a:pt x="167" y="391"/>
                </a:lnTo>
                <a:lnTo>
                  <a:pt x="167" y="389"/>
                </a:lnTo>
                <a:lnTo>
                  <a:pt x="168" y="389"/>
                </a:lnTo>
                <a:lnTo>
                  <a:pt x="167" y="389"/>
                </a:lnTo>
                <a:lnTo>
                  <a:pt x="167" y="388"/>
                </a:lnTo>
                <a:lnTo>
                  <a:pt x="167" y="386"/>
                </a:lnTo>
                <a:lnTo>
                  <a:pt x="165" y="386"/>
                </a:lnTo>
                <a:lnTo>
                  <a:pt x="165" y="388"/>
                </a:lnTo>
                <a:lnTo>
                  <a:pt x="165" y="389"/>
                </a:lnTo>
                <a:lnTo>
                  <a:pt x="165" y="391"/>
                </a:lnTo>
                <a:lnTo>
                  <a:pt x="165" y="392"/>
                </a:lnTo>
                <a:lnTo>
                  <a:pt x="164" y="392"/>
                </a:lnTo>
                <a:lnTo>
                  <a:pt x="164" y="394"/>
                </a:lnTo>
                <a:lnTo>
                  <a:pt x="164" y="396"/>
                </a:lnTo>
                <a:lnTo>
                  <a:pt x="164" y="397"/>
                </a:lnTo>
                <a:lnTo>
                  <a:pt x="165" y="397"/>
                </a:lnTo>
                <a:lnTo>
                  <a:pt x="165" y="399"/>
                </a:lnTo>
                <a:lnTo>
                  <a:pt x="165" y="400"/>
                </a:lnTo>
                <a:lnTo>
                  <a:pt x="165" y="402"/>
                </a:lnTo>
                <a:lnTo>
                  <a:pt x="167" y="402"/>
                </a:lnTo>
                <a:lnTo>
                  <a:pt x="167" y="404"/>
                </a:lnTo>
                <a:lnTo>
                  <a:pt x="167" y="405"/>
                </a:lnTo>
                <a:lnTo>
                  <a:pt x="168" y="405"/>
                </a:lnTo>
                <a:lnTo>
                  <a:pt x="168" y="407"/>
                </a:lnTo>
                <a:lnTo>
                  <a:pt x="168" y="408"/>
                </a:lnTo>
                <a:lnTo>
                  <a:pt x="170" y="408"/>
                </a:lnTo>
                <a:lnTo>
                  <a:pt x="170" y="410"/>
                </a:lnTo>
                <a:lnTo>
                  <a:pt x="172" y="410"/>
                </a:lnTo>
                <a:lnTo>
                  <a:pt x="172" y="412"/>
                </a:lnTo>
                <a:lnTo>
                  <a:pt x="173" y="413"/>
                </a:lnTo>
                <a:lnTo>
                  <a:pt x="173" y="415"/>
                </a:lnTo>
                <a:lnTo>
                  <a:pt x="175" y="415"/>
                </a:lnTo>
                <a:lnTo>
                  <a:pt x="175" y="416"/>
                </a:lnTo>
                <a:lnTo>
                  <a:pt x="175" y="418"/>
                </a:lnTo>
                <a:lnTo>
                  <a:pt x="176" y="418"/>
                </a:lnTo>
                <a:lnTo>
                  <a:pt x="178" y="420"/>
                </a:lnTo>
                <a:lnTo>
                  <a:pt x="178" y="421"/>
                </a:lnTo>
                <a:lnTo>
                  <a:pt x="180" y="421"/>
                </a:lnTo>
                <a:lnTo>
                  <a:pt x="180" y="423"/>
                </a:lnTo>
                <a:lnTo>
                  <a:pt x="180" y="424"/>
                </a:lnTo>
                <a:lnTo>
                  <a:pt x="180" y="426"/>
                </a:lnTo>
                <a:lnTo>
                  <a:pt x="181" y="426"/>
                </a:lnTo>
                <a:lnTo>
                  <a:pt x="181" y="428"/>
                </a:lnTo>
                <a:lnTo>
                  <a:pt x="181" y="429"/>
                </a:lnTo>
                <a:lnTo>
                  <a:pt x="181" y="428"/>
                </a:lnTo>
                <a:lnTo>
                  <a:pt x="180" y="428"/>
                </a:lnTo>
                <a:lnTo>
                  <a:pt x="180" y="429"/>
                </a:lnTo>
                <a:lnTo>
                  <a:pt x="178" y="429"/>
                </a:lnTo>
                <a:lnTo>
                  <a:pt x="180" y="429"/>
                </a:lnTo>
                <a:lnTo>
                  <a:pt x="178" y="429"/>
                </a:lnTo>
                <a:lnTo>
                  <a:pt x="176" y="429"/>
                </a:lnTo>
                <a:lnTo>
                  <a:pt x="175" y="429"/>
                </a:lnTo>
                <a:lnTo>
                  <a:pt x="175" y="431"/>
                </a:lnTo>
                <a:lnTo>
                  <a:pt x="173" y="431"/>
                </a:lnTo>
                <a:lnTo>
                  <a:pt x="172" y="431"/>
                </a:lnTo>
                <a:lnTo>
                  <a:pt x="172" y="432"/>
                </a:lnTo>
                <a:lnTo>
                  <a:pt x="170" y="432"/>
                </a:lnTo>
                <a:lnTo>
                  <a:pt x="170" y="434"/>
                </a:lnTo>
                <a:lnTo>
                  <a:pt x="170" y="432"/>
                </a:lnTo>
                <a:lnTo>
                  <a:pt x="170" y="434"/>
                </a:lnTo>
                <a:lnTo>
                  <a:pt x="168" y="434"/>
                </a:lnTo>
                <a:lnTo>
                  <a:pt x="168" y="432"/>
                </a:lnTo>
                <a:lnTo>
                  <a:pt x="168" y="434"/>
                </a:lnTo>
                <a:lnTo>
                  <a:pt x="167" y="434"/>
                </a:lnTo>
                <a:lnTo>
                  <a:pt x="165" y="434"/>
                </a:lnTo>
                <a:lnTo>
                  <a:pt x="164" y="434"/>
                </a:lnTo>
                <a:lnTo>
                  <a:pt x="164" y="436"/>
                </a:lnTo>
                <a:lnTo>
                  <a:pt x="164" y="437"/>
                </a:lnTo>
                <a:lnTo>
                  <a:pt x="165" y="437"/>
                </a:lnTo>
                <a:lnTo>
                  <a:pt x="164" y="437"/>
                </a:lnTo>
                <a:lnTo>
                  <a:pt x="164" y="439"/>
                </a:lnTo>
                <a:lnTo>
                  <a:pt x="165" y="439"/>
                </a:lnTo>
                <a:lnTo>
                  <a:pt x="164" y="439"/>
                </a:lnTo>
                <a:lnTo>
                  <a:pt x="164" y="440"/>
                </a:lnTo>
                <a:lnTo>
                  <a:pt x="165" y="440"/>
                </a:lnTo>
                <a:lnTo>
                  <a:pt x="165" y="442"/>
                </a:lnTo>
                <a:lnTo>
                  <a:pt x="165" y="444"/>
                </a:lnTo>
                <a:lnTo>
                  <a:pt x="165" y="445"/>
                </a:lnTo>
                <a:lnTo>
                  <a:pt x="165" y="444"/>
                </a:lnTo>
                <a:lnTo>
                  <a:pt x="165" y="445"/>
                </a:lnTo>
                <a:lnTo>
                  <a:pt x="165" y="447"/>
                </a:lnTo>
                <a:lnTo>
                  <a:pt x="165" y="448"/>
                </a:lnTo>
                <a:lnTo>
                  <a:pt x="164" y="450"/>
                </a:lnTo>
                <a:lnTo>
                  <a:pt x="162" y="450"/>
                </a:lnTo>
                <a:lnTo>
                  <a:pt x="162" y="452"/>
                </a:lnTo>
                <a:lnTo>
                  <a:pt x="160" y="452"/>
                </a:lnTo>
                <a:lnTo>
                  <a:pt x="160" y="453"/>
                </a:lnTo>
                <a:lnTo>
                  <a:pt x="160" y="452"/>
                </a:lnTo>
                <a:lnTo>
                  <a:pt x="159" y="452"/>
                </a:lnTo>
                <a:lnTo>
                  <a:pt x="159" y="453"/>
                </a:lnTo>
                <a:lnTo>
                  <a:pt x="159" y="452"/>
                </a:lnTo>
                <a:lnTo>
                  <a:pt x="159" y="453"/>
                </a:lnTo>
                <a:lnTo>
                  <a:pt x="157" y="453"/>
                </a:lnTo>
                <a:lnTo>
                  <a:pt x="159" y="453"/>
                </a:lnTo>
                <a:lnTo>
                  <a:pt x="157" y="453"/>
                </a:lnTo>
                <a:lnTo>
                  <a:pt x="156" y="455"/>
                </a:lnTo>
                <a:lnTo>
                  <a:pt x="156" y="453"/>
                </a:lnTo>
                <a:lnTo>
                  <a:pt x="156" y="455"/>
                </a:lnTo>
                <a:lnTo>
                  <a:pt x="156" y="453"/>
                </a:lnTo>
                <a:lnTo>
                  <a:pt x="154" y="453"/>
                </a:lnTo>
                <a:lnTo>
                  <a:pt x="154" y="452"/>
                </a:lnTo>
                <a:lnTo>
                  <a:pt x="156" y="452"/>
                </a:lnTo>
                <a:lnTo>
                  <a:pt x="154" y="452"/>
                </a:lnTo>
                <a:lnTo>
                  <a:pt x="154" y="450"/>
                </a:lnTo>
                <a:lnTo>
                  <a:pt x="152" y="450"/>
                </a:lnTo>
                <a:lnTo>
                  <a:pt x="151" y="450"/>
                </a:lnTo>
                <a:lnTo>
                  <a:pt x="151" y="452"/>
                </a:lnTo>
                <a:lnTo>
                  <a:pt x="149" y="452"/>
                </a:lnTo>
                <a:lnTo>
                  <a:pt x="148" y="452"/>
                </a:lnTo>
                <a:lnTo>
                  <a:pt x="146" y="452"/>
                </a:lnTo>
                <a:lnTo>
                  <a:pt x="146" y="450"/>
                </a:lnTo>
                <a:lnTo>
                  <a:pt x="148" y="450"/>
                </a:lnTo>
                <a:lnTo>
                  <a:pt x="146" y="450"/>
                </a:lnTo>
                <a:lnTo>
                  <a:pt x="146" y="448"/>
                </a:lnTo>
                <a:lnTo>
                  <a:pt x="146" y="450"/>
                </a:lnTo>
                <a:lnTo>
                  <a:pt x="146" y="448"/>
                </a:lnTo>
                <a:lnTo>
                  <a:pt x="148" y="448"/>
                </a:lnTo>
                <a:lnTo>
                  <a:pt x="148" y="447"/>
                </a:lnTo>
                <a:lnTo>
                  <a:pt x="148" y="445"/>
                </a:lnTo>
                <a:lnTo>
                  <a:pt x="148" y="444"/>
                </a:lnTo>
                <a:lnTo>
                  <a:pt x="146" y="444"/>
                </a:lnTo>
                <a:lnTo>
                  <a:pt x="148" y="444"/>
                </a:lnTo>
                <a:lnTo>
                  <a:pt x="148" y="442"/>
                </a:lnTo>
                <a:lnTo>
                  <a:pt x="148" y="440"/>
                </a:lnTo>
                <a:lnTo>
                  <a:pt x="148" y="439"/>
                </a:lnTo>
                <a:lnTo>
                  <a:pt x="148" y="437"/>
                </a:lnTo>
                <a:lnTo>
                  <a:pt x="149" y="437"/>
                </a:lnTo>
                <a:lnTo>
                  <a:pt x="149" y="436"/>
                </a:lnTo>
                <a:lnTo>
                  <a:pt x="149" y="434"/>
                </a:lnTo>
                <a:lnTo>
                  <a:pt x="148" y="434"/>
                </a:lnTo>
                <a:lnTo>
                  <a:pt x="148" y="432"/>
                </a:lnTo>
                <a:lnTo>
                  <a:pt x="148" y="431"/>
                </a:lnTo>
                <a:lnTo>
                  <a:pt x="148" y="432"/>
                </a:lnTo>
                <a:lnTo>
                  <a:pt x="146" y="432"/>
                </a:lnTo>
                <a:lnTo>
                  <a:pt x="146" y="431"/>
                </a:lnTo>
                <a:lnTo>
                  <a:pt x="146" y="429"/>
                </a:lnTo>
                <a:lnTo>
                  <a:pt x="146" y="428"/>
                </a:lnTo>
                <a:lnTo>
                  <a:pt x="148" y="426"/>
                </a:lnTo>
                <a:lnTo>
                  <a:pt x="149" y="426"/>
                </a:lnTo>
                <a:lnTo>
                  <a:pt x="149" y="424"/>
                </a:lnTo>
                <a:lnTo>
                  <a:pt x="151" y="424"/>
                </a:lnTo>
                <a:lnTo>
                  <a:pt x="151" y="423"/>
                </a:lnTo>
                <a:lnTo>
                  <a:pt x="152" y="423"/>
                </a:lnTo>
                <a:lnTo>
                  <a:pt x="152" y="421"/>
                </a:lnTo>
                <a:lnTo>
                  <a:pt x="152" y="420"/>
                </a:lnTo>
                <a:lnTo>
                  <a:pt x="152" y="418"/>
                </a:lnTo>
                <a:lnTo>
                  <a:pt x="152" y="416"/>
                </a:lnTo>
                <a:lnTo>
                  <a:pt x="152" y="415"/>
                </a:lnTo>
                <a:lnTo>
                  <a:pt x="152" y="413"/>
                </a:lnTo>
                <a:lnTo>
                  <a:pt x="152" y="412"/>
                </a:lnTo>
                <a:lnTo>
                  <a:pt x="152" y="410"/>
                </a:lnTo>
                <a:lnTo>
                  <a:pt x="152" y="408"/>
                </a:lnTo>
                <a:lnTo>
                  <a:pt x="152" y="407"/>
                </a:lnTo>
                <a:lnTo>
                  <a:pt x="152" y="405"/>
                </a:lnTo>
                <a:lnTo>
                  <a:pt x="154" y="405"/>
                </a:lnTo>
                <a:lnTo>
                  <a:pt x="152" y="405"/>
                </a:lnTo>
                <a:lnTo>
                  <a:pt x="154" y="404"/>
                </a:lnTo>
                <a:lnTo>
                  <a:pt x="154" y="402"/>
                </a:lnTo>
                <a:lnTo>
                  <a:pt x="152" y="402"/>
                </a:lnTo>
                <a:lnTo>
                  <a:pt x="152" y="400"/>
                </a:lnTo>
                <a:lnTo>
                  <a:pt x="152" y="399"/>
                </a:lnTo>
                <a:lnTo>
                  <a:pt x="152" y="397"/>
                </a:lnTo>
                <a:lnTo>
                  <a:pt x="152" y="396"/>
                </a:lnTo>
                <a:lnTo>
                  <a:pt x="154" y="396"/>
                </a:lnTo>
                <a:lnTo>
                  <a:pt x="154" y="394"/>
                </a:lnTo>
                <a:lnTo>
                  <a:pt x="156" y="392"/>
                </a:lnTo>
                <a:lnTo>
                  <a:pt x="156" y="391"/>
                </a:lnTo>
                <a:lnTo>
                  <a:pt x="156" y="389"/>
                </a:lnTo>
                <a:lnTo>
                  <a:pt x="156" y="388"/>
                </a:lnTo>
                <a:lnTo>
                  <a:pt x="157" y="388"/>
                </a:lnTo>
                <a:lnTo>
                  <a:pt x="157" y="386"/>
                </a:lnTo>
                <a:lnTo>
                  <a:pt x="157" y="384"/>
                </a:lnTo>
                <a:lnTo>
                  <a:pt x="159" y="384"/>
                </a:lnTo>
                <a:lnTo>
                  <a:pt x="159" y="383"/>
                </a:lnTo>
                <a:lnTo>
                  <a:pt x="160" y="383"/>
                </a:lnTo>
                <a:lnTo>
                  <a:pt x="159" y="383"/>
                </a:lnTo>
                <a:lnTo>
                  <a:pt x="159" y="381"/>
                </a:lnTo>
                <a:lnTo>
                  <a:pt x="160" y="381"/>
                </a:lnTo>
                <a:lnTo>
                  <a:pt x="160" y="380"/>
                </a:lnTo>
                <a:lnTo>
                  <a:pt x="160" y="381"/>
                </a:lnTo>
                <a:lnTo>
                  <a:pt x="162" y="381"/>
                </a:lnTo>
                <a:lnTo>
                  <a:pt x="164" y="381"/>
                </a:lnTo>
                <a:lnTo>
                  <a:pt x="164" y="383"/>
                </a:lnTo>
                <a:lnTo>
                  <a:pt x="165" y="383"/>
                </a:lnTo>
                <a:lnTo>
                  <a:pt x="165" y="381"/>
                </a:lnTo>
                <a:lnTo>
                  <a:pt x="165" y="383"/>
                </a:lnTo>
                <a:lnTo>
                  <a:pt x="167" y="383"/>
                </a:lnTo>
                <a:lnTo>
                  <a:pt x="165" y="383"/>
                </a:lnTo>
                <a:lnTo>
                  <a:pt x="167" y="384"/>
                </a:lnTo>
                <a:lnTo>
                  <a:pt x="165" y="384"/>
                </a:lnTo>
                <a:lnTo>
                  <a:pt x="167" y="384"/>
                </a:lnTo>
                <a:lnTo>
                  <a:pt x="167" y="383"/>
                </a:lnTo>
                <a:lnTo>
                  <a:pt x="168" y="383"/>
                </a:lnTo>
                <a:lnTo>
                  <a:pt x="168" y="381"/>
                </a:lnTo>
                <a:lnTo>
                  <a:pt x="167" y="381"/>
                </a:lnTo>
                <a:lnTo>
                  <a:pt x="167" y="380"/>
                </a:lnTo>
                <a:lnTo>
                  <a:pt x="168" y="380"/>
                </a:lnTo>
                <a:lnTo>
                  <a:pt x="168" y="381"/>
                </a:lnTo>
                <a:lnTo>
                  <a:pt x="168" y="380"/>
                </a:lnTo>
                <a:lnTo>
                  <a:pt x="167" y="380"/>
                </a:lnTo>
                <a:lnTo>
                  <a:pt x="165" y="380"/>
                </a:lnTo>
                <a:lnTo>
                  <a:pt x="164" y="380"/>
                </a:lnTo>
                <a:lnTo>
                  <a:pt x="162" y="380"/>
                </a:lnTo>
                <a:lnTo>
                  <a:pt x="160" y="380"/>
                </a:lnTo>
                <a:lnTo>
                  <a:pt x="159" y="380"/>
                </a:lnTo>
                <a:lnTo>
                  <a:pt x="159" y="381"/>
                </a:lnTo>
                <a:lnTo>
                  <a:pt x="157" y="381"/>
                </a:lnTo>
                <a:lnTo>
                  <a:pt x="157" y="383"/>
                </a:lnTo>
                <a:lnTo>
                  <a:pt x="156" y="384"/>
                </a:lnTo>
                <a:lnTo>
                  <a:pt x="156" y="383"/>
                </a:lnTo>
                <a:lnTo>
                  <a:pt x="156" y="384"/>
                </a:lnTo>
                <a:lnTo>
                  <a:pt x="154" y="384"/>
                </a:lnTo>
                <a:lnTo>
                  <a:pt x="154" y="386"/>
                </a:lnTo>
                <a:lnTo>
                  <a:pt x="152" y="384"/>
                </a:lnTo>
                <a:lnTo>
                  <a:pt x="152" y="386"/>
                </a:lnTo>
                <a:lnTo>
                  <a:pt x="152" y="388"/>
                </a:lnTo>
                <a:lnTo>
                  <a:pt x="152" y="389"/>
                </a:lnTo>
                <a:lnTo>
                  <a:pt x="151" y="389"/>
                </a:lnTo>
                <a:lnTo>
                  <a:pt x="151" y="391"/>
                </a:lnTo>
                <a:lnTo>
                  <a:pt x="149" y="392"/>
                </a:lnTo>
                <a:lnTo>
                  <a:pt x="149" y="394"/>
                </a:lnTo>
                <a:lnTo>
                  <a:pt x="148" y="394"/>
                </a:lnTo>
                <a:lnTo>
                  <a:pt x="149" y="396"/>
                </a:lnTo>
                <a:lnTo>
                  <a:pt x="149" y="397"/>
                </a:lnTo>
                <a:lnTo>
                  <a:pt x="149" y="399"/>
                </a:lnTo>
                <a:lnTo>
                  <a:pt x="149" y="400"/>
                </a:lnTo>
                <a:lnTo>
                  <a:pt x="149" y="402"/>
                </a:lnTo>
                <a:lnTo>
                  <a:pt x="149" y="404"/>
                </a:lnTo>
                <a:lnTo>
                  <a:pt x="151" y="404"/>
                </a:lnTo>
                <a:lnTo>
                  <a:pt x="149" y="404"/>
                </a:lnTo>
                <a:lnTo>
                  <a:pt x="149" y="405"/>
                </a:lnTo>
                <a:lnTo>
                  <a:pt x="149" y="407"/>
                </a:lnTo>
                <a:lnTo>
                  <a:pt x="149" y="408"/>
                </a:lnTo>
                <a:lnTo>
                  <a:pt x="149" y="410"/>
                </a:lnTo>
                <a:lnTo>
                  <a:pt x="149" y="412"/>
                </a:lnTo>
                <a:lnTo>
                  <a:pt x="149" y="413"/>
                </a:lnTo>
                <a:lnTo>
                  <a:pt x="151" y="415"/>
                </a:lnTo>
                <a:lnTo>
                  <a:pt x="151" y="416"/>
                </a:lnTo>
                <a:lnTo>
                  <a:pt x="149" y="416"/>
                </a:lnTo>
                <a:lnTo>
                  <a:pt x="149" y="415"/>
                </a:lnTo>
                <a:lnTo>
                  <a:pt x="149" y="416"/>
                </a:lnTo>
                <a:lnTo>
                  <a:pt x="148" y="416"/>
                </a:lnTo>
                <a:lnTo>
                  <a:pt x="149" y="418"/>
                </a:lnTo>
                <a:lnTo>
                  <a:pt x="148" y="418"/>
                </a:lnTo>
                <a:lnTo>
                  <a:pt x="146" y="418"/>
                </a:lnTo>
                <a:lnTo>
                  <a:pt x="144" y="418"/>
                </a:lnTo>
                <a:lnTo>
                  <a:pt x="144" y="420"/>
                </a:lnTo>
                <a:lnTo>
                  <a:pt x="146" y="420"/>
                </a:lnTo>
                <a:lnTo>
                  <a:pt x="148" y="420"/>
                </a:lnTo>
                <a:lnTo>
                  <a:pt x="149" y="420"/>
                </a:lnTo>
                <a:lnTo>
                  <a:pt x="149" y="421"/>
                </a:lnTo>
                <a:lnTo>
                  <a:pt x="149" y="423"/>
                </a:lnTo>
                <a:lnTo>
                  <a:pt x="148" y="423"/>
                </a:lnTo>
                <a:lnTo>
                  <a:pt x="146" y="423"/>
                </a:lnTo>
                <a:lnTo>
                  <a:pt x="146" y="424"/>
                </a:lnTo>
                <a:lnTo>
                  <a:pt x="144" y="424"/>
                </a:lnTo>
                <a:lnTo>
                  <a:pt x="144" y="426"/>
                </a:lnTo>
                <a:lnTo>
                  <a:pt x="144" y="428"/>
                </a:lnTo>
                <a:lnTo>
                  <a:pt x="143" y="428"/>
                </a:lnTo>
                <a:lnTo>
                  <a:pt x="143" y="429"/>
                </a:lnTo>
                <a:lnTo>
                  <a:pt x="144" y="429"/>
                </a:lnTo>
                <a:lnTo>
                  <a:pt x="144" y="431"/>
                </a:lnTo>
                <a:lnTo>
                  <a:pt x="146" y="432"/>
                </a:lnTo>
                <a:lnTo>
                  <a:pt x="146" y="434"/>
                </a:lnTo>
                <a:lnTo>
                  <a:pt x="146" y="436"/>
                </a:lnTo>
                <a:lnTo>
                  <a:pt x="146" y="437"/>
                </a:lnTo>
                <a:lnTo>
                  <a:pt x="144" y="437"/>
                </a:lnTo>
                <a:lnTo>
                  <a:pt x="144" y="439"/>
                </a:lnTo>
                <a:lnTo>
                  <a:pt x="144" y="440"/>
                </a:lnTo>
                <a:lnTo>
                  <a:pt x="144" y="442"/>
                </a:lnTo>
                <a:lnTo>
                  <a:pt x="144" y="444"/>
                </a:lnTo>
                <a:lnTo>
                  <a:pt x="144" y="445"/>
                </a:lnTo>
                <a:lnTo>
                  <a:pt x="144" y="447"/>
                </a:lnTo>
                <a:lnTo>
                  <a:pt x="144" y="448"/>
                </a:lnTo>
                <a:lnTo>
                  <a:pt x="144" y="450"/>
                </a:lnTo>
                <a:lnTo>
                  <a:pt x="144" y="452"/>
                </a:lnTo>
                <a:lnTo>
                  <a:pt x="143" y="452"/>
                </a:lnTo>
                <a:lnTo>
                  <a:pt x="141" y="452"/>
                </a:lnTo>
                <a:lnTo>
                  <a:pt x="141" y="450"/>
                </a:lnTo>
                <a:lnTo>
                  <a:pt x="141" y="448"/>
                </a:lnTo>
                <a:lnTo>
                  <a:pt x="140" y="448"/>
                </a:lnTo>
                <a:lnTo>
                  <a:pt x="140" y="447"/>
                </a:lnTo>
                <a:lnTo>
                  <a:pt x="138" y="445"/>
                </a:lnTo>
                <a:lnTo>
                  <a:pt x="138" y="444"/>
                </a:lnTo>
                <a:lnTo>
                  <a:pt x="138" y="442"/>
                </a:lnTo>
                <a:lnTo>
                  <a:pt x="136" y="442"/>
                </a:lnTo>
                <a:lnTo>
                  <a:pt x="136" y="440"/>
                </a:lnTo>
                <a:lnTo>
                  <a:pt x="136" y="439"/>
                </a:lnTo>
                <a:lnTo>
                  <a:pt x="136" y="437"/>
                </a:lnTo>
                <a:lnTo>
                  <a:pt x="135" y="437"/>
                </a:lnTo>
                <a:lnTo>
                  <a:pt x="135" y="436"/>
                </a:lnTo>
                <a:lnTo>
                  <a:pt x="135" y="434"/>
                </a:lnTo>
                <a:lnTo>
                  <a:pt x="135" y="432"/>
                </a:lnTo>
                <a:lnTo>
                  <a:pt x="135" y="431"/>
                </a:lnTo>
                <a:lnTo>
                  <a:pt x="133" y="431"/>
                </a:lnTo>
                <a:lnTo>
                  <a:pt x="133" y="429"/>
                </a:lnTo>
                <a:lnTo>
                  <a:pt x="133" y="428"/>
                </a:lnTo>
                <a:lnTo>
                  <a:pt x="133" y="426"/>
                </a:lnTo>
                <a:lnTo>
                  <a:pt x="133" y="424"/>
                </a:lnTo>
                <a:lnTo>
                  <a:pt x="132" y="424"/>
                </a:lnTo>
                <a:lnTo>
                  <a:pt x="133" y="424"/>
                </a:lnTo>
                <a:lnTo>
                  <a:pt x="133" y="423"/>
                </a:lnTo>
                <a:lnTo>
                  <a:pt x="132" y="423"/>
                </a:lnTo>
                <a:lnTo>
                  <a:pt x="132" y="421"/>
                </a:lnTo>
                <a:lnTo>
                  <a:pt x="130" y="420"/>
                </a:lnTo>
                <a:lnTo>
                  <a:pt x="130" y="418"/>
                </a:lnTo>
                <a:lnTo>
                  <a:pt x="130" y="416"/>
                </a:lnTo>
                <a:lnTo>
                  <a:pt x="130" y="415"/>
                </a:lnTo>
                <a:lnTo>
                  <a:pt x="130" y="413"/>
                </a:lnTo>
                <a:lnTo>
                  <a:pt x="128" y="413"/>
                </a:lnTo>
                <a:lnTo>
                  <a:pt x="128" y="412"/>
                </a:lnTo>
                <a:lnTo>
                  <a:pt x="128" y="410"/>
                </a:lnTo>
                <a:lnTo>
                  <a:pt x="128" y="408"/>
                </a:lnTo>
                <a:lnTo>
                  <a:pt x="128" y="407"/>
                </a:lnTo>
                <a:lnTo>
                  <a:pt x="127" y="407"/>
                </a:lnTo>
                <a:lnTo>
                  <a:pt x="127" y="405"/>
                </a:lnTo>
                <a:lnTo>
                  <a:pt x="127" y="404"/>
                </a:lnTo>
                <a:lnTo>
                  <a:pt x="127" y="402"/>
                </a:lnTo>
                <a:lnTo>
                  <a:pt x="125" y="402"/>
                </a:lnTo>
                <a:lnTo>
                  <a:pt x="125" y="404"/>
                </a:lnTo>
                <a:lnTo>
                  <a:pt x="125" y="402"/>
                </a:lnTo>
                <a:lnTo>
                  <a:pt x="125" y="400"/>
                </a:lnTo>
                <a:lnTo>
                  <a:pt x="125" y="399"/>
                </a:lnTo>
                <a:lnTo>
                  <a:pt x="125" y="400"/>
                </a:lnTo>
                <a:lnTo>
                  <a:pt x="127" y="400"/>
                </a:lnTo>
                <a:lnTo>
                  <a:pt x="127" y="399"/>
                </a:lnTo>
                <a:lnTo>
                  <a:pt x="127" y="397"/>
                </a:lnTo>
                <a:lnTo>
                  <a:pt x="127" y="396"/>
                </a:lnTo>
                <a:lnTo>
                  <a:pt x="127" y="394"/>
                </a:lnTo>
                <a:lnTo>
                  <a:pt x="127" y="392"/>
                </a:lnTo>
                <a:lnTo>
                  <a:pt x="127" y="391"/>
                </a:lnTo>
                <a:lnTo>
                  <a:pt x="127" y="389"/>
                </a:lnTo>
                <a:lnTo>
                  <a:pt x="128" y="389"/>
                </a:lnTo>
                <a:lnTo>
                  <a:pt x="128" y="388"/>
                </a:lnTo>
                <a:lnTo>
                  <a:pt x="130" y="388"/>
                </a:lnTo>
                <a:lnTo>
                  <a:pt x="132" y="388"/>
                </a:lnTo>
                <a:lnTo>
                  <a:pt x="133" y="388"/>
                </a:lnTo>
                <a:lnTo>
                  <a:pt x="135" y="388"/>
                </a:lnTo>
                <a:lnTo>
                  <a:pt x="135" y="386"/>
                </a:lnTo>
                <a:lnTo>
                  <a:pt x="136" y="386"/>
                </a:lnTo>
                <a:lnTo>
                  <a:pt x="138" y="386"/>
                </a:lnTo>
                <a:lnTo>
                  <a:pt x="140" y="386"/>
                </a:lnTo>
                <a:lnTo>
                  <a:pt x="141" y="386"/>
                </a:lnTo>
                <a:lnTo>
                  <a:pt x="141" y="384"/>
                </a:lnTo>
                <a:lnTo>
                  <a:pt x="140" y="384"/>
                </a:lnTo>
                <a:lnTo>
                  <a:pt x="141" y="384"/>
                </a:lnTo>
                <a:lnTo>
                  <a:pt x="140" y="384"/>
                </a:lnTo>
                <a:lnTo>
                  <a:pt x="141" y="384"/>
                </a:lnTo>
                <a:lnTo>
                  <a:pt x="140" y="384"/>
                </a:lnTo>
                <a:lnTo>
                  <a:pt x="138" y="384"/>
                </a:lnTo>
                <a:lnTo>
                  <a:pt x="140" y="383"/>
                </a:lnTo>
                <a:lnTo>
                  <a:pt x="138" y="383"/>
                </a:lnTo>
                <a:lnTo>
                  <a:pt x="140" y="383"/>
                </a:lnTo>
                <a:lnTo>
                  <a:pt x="138" y="383"/>
                </a:lnTo>
                <a:lnTo>
                  <a:pt x="138" y="381"/>
                </a:lnTo>
                <a:lnTo>
                  <a:pt x="140" y="381"/>
                </a:lnTo>
                <a:lnTo>
                  <a:pt x="138" y="381"/>
                </a:lnTo>
                <a:lnTo>
                  <a:pt x="138" y="380"/>
                </a:lnTo>
                <a:lnTo>
                  <a:pt x="138" y="378"/>
                </a:lnTo>
                <a:lnTo>
                  <a:pt x="138" y="380"/>
                </a:lnTo>
                <a:lnTo>
                  <a:pt x="138" y="378"/>
                </a:lnTo>
                <a:lnTo>
                  <a:pt x="136" y="378"/>
                </a:lnTo>
                <a:lnTo>
                  <a:pt x="136" y="376"/>
                </a:lnTo>
                <a:lnTo>
                  <a:pt x="138" y="376"/>
                </a:lnTo>
                <a:lnTo>
                  <a:pt x="138" y="375"/>
                </a:lnTo>
                <a:lnTo>
                  <a:pt x="140" y="373"/>
                </a:lnTo>
                <a:lnTo>
                  <a:pt x="140" y="375"/>
                </a:lnTo>
                <a:lnTo>
                  <a:pt x="141" y="375"/>
                </a:lnTo>
                <a:lnTo>
                  <a:pt x="141" y="373"/>
                </a:lnTo>
                <a:lnTo>
                  <a:pt x="140" y="373"/>
                </a:lnTo>
                <a:lnTo>
                  <a:pt x="140" y="372"/>
                </a:lnTo>
                <a:lnTo>
                  <a:pt x="140" y="370"/>
                </a:lnTo>
                <a:lnTo>
                  <a:pt x="141" y="370"/>
                </a:lnTo>
                <a:lnTo>
                  <a:pt x="143" y="370"/>
                </a:lnTo>
                <a:lnTo>
                  <a:pt x="143" y="372"/>
                </a:lnTo>
                <a:lnTo>
                  <a:pt x="143" y="370"/>
                </a:lnTo>
                <a:lnTo>
                  <a:pt x="144" y="370"/>
                </a:lnTo>
                <a:lnTo>
                  <a:pt x="144" y="368"/>
                </a:lnTo>
                <a:lnTo>
                  <a:pt x="146" y="368"/>
                </a:lnTo>
                <a:lnTo>
                  <a:pt x="146" y="367"/>
                </a:lnTo>
                <a:lnTo>
                  <a:pt x="146" y="368"/>
                </a:lnTo>
                <a:lnTo>
                  <a:pt x="146" y="367"/>
                </a:lnTo>
                <a:lnTo>
                  <a:pt x="148" y="367"/>
                </a:lnTo>
                <a:lnTo>
                  <a:pt x="148" y="365"/>
                </a:lnTo>
                <a:lnTo>
                  <a:pt x="149" y="364"/>
                </a:lnTo>
                <a:lnTo>
                  <a:pt x="149" y="365"/>
                </a:lnTo>
                <a:lnTo>
                  <a:pt x="149" y="364"/>
                </a:lnTo>
                <a:lnTo>
                  <a:pt x="151" y="364"/>
                </a:lnTo>
                <a:lnTo>
                  <a:pt x="151" y="362"/>
                </a:lnTo>
                <a:lnTo>
                  <a:pt x="151" y="364"/>
                </a:lnTo>
                <a:lnTo>
                  <a:pt x="152" y="364"/>
                </a:lnTo>
                <a:lnTo>
                  <a:pt x="154" y="364"/>
                </a:lnTo>
                <a:lnTo>
                  <a:pt x="154" y="362"/>
                </a:lnTo>
                <a:lnTo>
                  <a:pt x="154" y="360"/>
                </a:lnTo>
                <a:lnTo>
                  <a:pt x="152" y="360"/>
                </a:lnTo>
                <a:lnTo>
                  <a:pt x="152" y="359"/>
                </a:lnTo>
                <a:lnTo>
                  <a:pt x="151" y="359"/>
                </a:lnTo>
                <a:lnTo>
                  <a:pt x="151" y="360"/>
                </a:lnTo>
                <a:lnTo>
                  <a:pt x="149" y="360"/>
                </a:lnTo>
                <a:lnTo>
                  <a:pt x="148" y="360"/>
                </a:lnTo>
                <a:lnTo>
                  <a:pt x="148" y="362"/>
                </a:lnTo>
                <a:lnTo>
                  <a:pt x="149" y="362"/>
                </a:lnTo>
                <a:lnTo>
                  <a:pt x="148" y="362"/>
                </a:lnTo>
                <a:lnTo>
                  <a:pt x="146" y="362"/>
                </a:lnTo>
                <a:lnTo>
                  <a:pt x="144" y="362"/>
                </a:lnTo>
                <a:lnTo>
                  <a:pt x="144" y="360"/>
                </a:lnTo>
                <a:lnTo>
                  <a:pt x="144" y="359"/>
                </a:lnTo>
                <a:lnTo>
                  <a:pt x="146" y="359"/>
                </a:lnTo>
                <a:lnTo>
                  <a:pt x="144" y="359"/>
                </a:lnTo>
                <a:lnTo>
                  <a:pt x="144" y="357"/>
                </a:lnTo>
                <a:lnTo>
                  <a:pt x="144" y="356"/>
                </a:lnTo>
                <a:lnTo>
                  <a:pt x="143" y="356"/>
                </a:lnTo>
                <a:lnTo>
                  <a:pt x="141" y="356"/>
                </a:lnTo>
                <a:lnTo>
                  <a:pt x="143" y="356"/>
                </a:lnTo>
                <a:lnTo>
                  <a:pt x="141" y="356"/>
                </a:lnTo>
                <a:lnTo>
                  <a:pt x="141" y="354"/>
                </a:lnTo>
                <a:lnTo>
                  <a:pt x="140" y="354"/>
                </a:lnTo>
                <a:lnTo>
                  <a:pt x="140" y="356"/>
                </a:lnTo>
                <a:lnTo>
                  <a:pt x="138" y="356"/>
                </a:lnTo>
                <a:lnTo>
                  <a:pt x="138" y="357"/>
                </a:lnTo>
                <a:lnTo>
                  <a:pt x="138" y="359"/>
                </a:lnTo>
                <a:lnTo>
                  <a:pt x="140" y="359"/>
                </a:lnTo>
                <a:lnTo>
                  <a:pt x="140" y="360"/>
                </a:lnTo>
                <a:lnTo>
                  <a:pt x="141" y="360"/>
                </a:lnTo>
                <a:lnTo>
                  <a:pt x="141" y="362"/>
                </a:lnTo>
                <a:lnTo>
                  <a:pt x="141" y="364"/>
                </a:lnTo>
                <a:lnTo>
                  <a:pt x="143" y="364"/>
                </a:lnTo>
                <a:lnTo>
                  <a:pt x="141" y="364"/>
                </a:lnTo>
                <a:lnTo>
                  <a:pt x="140" y="364"/>
                </a:lnTo>
                <a:lnTo>
                  <a:pt x="140" y="362"/>
                </a:lnTo>
                <a:lnTo>
                  <a:pt x="138" y="362"/>
                </a:lnTo>
                <a:lnTo>
                  <a:pt x="136" y="362"/>
                </a:lnTo>
                <a:lnTo>
                  <a:pt x="135" y="362"/>
                </a:lnTo>
                <a:lnTo>
                  <a:pt x="135" y="364"/>
                </a:lnTo>
                <a:lnTo>
                  <a:pt x="133" y="364"/>
                </a:lnTo>
                <a:lnTo>
                  <a:pt x="132" y="364"/>
                </a:lnTo>
                <a:lnTo>
                  <a:pt x="132" y="365"/>
                </a:lnTo>
                <a:lnTo>
                  <a:pt x="130" y="365"/>
                </a:lnTo>
                <a:lnTo>
                  <a:pt x="128" y="365"/>
                </a:lnTo>
                <a:lnTo>
                  <a:pt x="128" y="364"/>
                </a:lnTo>
                <a:lnTo>
                  <a:pt x="128" y="362"/>
                </a:lnTo>
                <a:lnTo>
                  <a:pt x="128" y="360"/>
                </a:lnTo>
                <a:lnTo>
                  <a:pt x="128" y="359"/>
                </a:lnTo>
                <a:lnTo>
                  <a:pt x="127" y="359"/>
                </a:lnTo>
                <a:lnTo>
                  <a:pt x="127" y="357"/>
                </a:lnTo>
                <a:lnTo>
                  <a:pt x="125" y="357"/>
                </a:lnTo>
                <a:lnTo>
                  <a:pt x="125" y="356"/>
                </a:lnTo>
                <a:lnTo>
                  <a:pt x="124" y="356"/>
                </a:lnTo>
                <a:lnTo>
                  <a:pt x="124" y="354"/>
                </a:lnTo>
                <a:lnTo>
                  <a:pt x="124" y="352"/>
                </a:lnTo>
                <a:lnTo>
                  <a:pt x="124" y="351"/>
                </a:lnTo>
                <a:lnTo>
                  <a:pt x="122" y="349"/>
                </a:lnTo>
                <a:lnTo>
                  <a:pt x="122" y="348"/>
                </a:lnTo>
                <a:lnTo>
                  <a:pt x="120" y="348"/>
                </a:lnTo>
                <a:lnTo>
                  <a:pt x="120" y="346"/>
                </a:lnTo>
                <a:lnTo>
                  <a:pt x="120" y="344"/>
                </a:lnTo>
                <a:lnTo>
                  <a:pt x="122" y="344"/>
                </a:lnTo>
                <a:lnTo>
                  <a:pt x="122" y="343"/>
                </a:lnTo>
                <a:lnTo>
                  <a:pt x="122" y="341"/>
                </a:lnTo>
                <a:lnTo>
                  <a:pt x="122" y="340"/>
                </a:lnTo>
                <a:lnTo>
                  <a:pt x="122" y="338"/>
                </a:lnTo>
                <a:lnTo>
                  <a:pt x="122" y="336"/>
                </a:lnTo>
                <a:lnTo>
                  <a:pt x="122" y="335"/>
                </a:lnTo>
                <a:lnTo>
                  <a:pt x="122" y="333"/>
                </a:lnTo>
                <a:lnTo>
                  <a:pt x="122" y="332"/>
                </a:lnTo>
                <a:lnTo>
                  <a:pt x="122" y="330"/>
                </a:lnTo>
                <a:lnTo>
                  <a:pt x="124" y="328"/>
                </a:lnTo>
                <a:lnTo>
                  <a:pt x="124" y="327"/>
                </a:lnTo>
                <a:lnTo>
                  <a:pt x="125" y="327"/>
                </a:lnTo>
                <a:lnTo>
                  <a:pt x="127" y="327"/>
                </a:lnTo>
                <a:lnTo>
                  <a:pt x="127" y="325"/>
                </a:lnTo>
                <a:lnTo>
                  <a:pt x="128" y="325"/>
                </a:lnTo>
                <a:lnTo>
                  <a:pt x="130" y="324"/>
                </a:lnTo>
                <a:lnTo>
                  <a:pt x="130" y="322"/>
                </a:lnTo>
                <a:lnTo>
                  <a:pt x="132" y="322"/>
                </a:lnTo>
                <a:lnTo>
                  <a:pt x="133" y="322"/>
                </a:lnTo>
                <a:lnTo>
                  <a:pt x="135" y="320"/>
                </a:lnTo>
                <a:lnTo>
                  <a:pt x="135" y="322"/>
                </a:lnTo>
                <a:lnTo>
                  <a:pt x="135" y="320"/>
                </a:lnTo>
                <a:lnTo>
                  <a:pt x="135" y="322"/>
                </a:lnTo>
                <a:lnTo>
                  <a:pt x="136" y="322"/>
                </a:lnTo>
                <a:lnTo>
                  <a:pt x="135" y="322"/>
                </a:lnTo>
                <a:lnTo>
                  <a:pt x="136" y="320"/>
                </a:lnTo>
                <a:lnTo>
                  <a:pt x="138" y="320"/>
                </a:lnTo>
                <a:lnTo>
                  <a:pt x="138" y="319"/>
                </a:lnTo>
                <a:lnTo>
                  <a:pt x="138" y="317"/>
                </a:lnTo>
                <a:lnTo>
                  <a:pt x="138" y="316"/>
                </a:lnTo>
                <a:lnTo>
                  <a:pt x="140" y="316"/>
                </a:lnTo>
                <a:lnTo>
                  <a:pt x="140" y="314"/>
                </a:lnTo>
                <a:lnTo>
                  <a:pt x="140" y="312"/>
                </a:lnTo>
                <a:lnTo>
                  <a:pt x="140" y="314"/>
                </a:lnTo>
                <a:lnTo>
                  <a:pt x="141" y="314"/>
                </a:lnTo>
                <a:lnTo>
                  <a:pt x="141" y="312"/>
                </a:lnTo>
                <a:lnTo>
                  <a:pt x="141" y="311"/>
                </a:lnTo>
                <a:lnTo>
                  <a:pt x="141" y="309"/>
                </a:lnTo>
                <a:lnTo>
                  <a:pt x="140" y="309"/>
                </a:lnTo>
                <a:lnTo>
                  <a:pt x="138" y="309"/>
                </a:lnTo>
                <a:lnTo>
                  <a:pt x="138" y="311"/>
                </a:lnTo>
                <a:lnTo>
                  <a:pt x="136" y="311"/>
                </a:lnTo>
                <a:lnTo>
                  <a:pt x="136" y="309"/>
                </a:lnTo>
                <a:lnTo>
                  <a:pt x="136" y="308"/>
                </a:lnTo>
                <a:lnTo>
                  <a:pt x="136" y="306"/>
                </a:lnTo>
                <a:lnTo>
                  <a:pt x="136" y="304"/>
                </a:lnTo>
                <a:lnTo>
                  <a:pt x="136" y="303"/>
                </a:lnTo>
                <a:lnTo>
                  <a:pt x="136" y="301"/>
                </a:lnTo>
                <a:lnTo>
                  <a:pt x="135" y="301"/>
                </a:lnTo>
                <a:lnTo>
                  <a:pt x="135" y="303"/>
                </a:lnTo>
                <a:lnTo>
                  <a:pt x="135" y="304"/>
                </a:lnTo>
                <a:lnTo>
                  <a:pt x="135" y="306"/>
                </a:lnTo>
                <a:lnTo>
                  <a:pt x="135" y="308"/>
                </a:lnTo>
                <a:lnTo>
                  <a:pt x="135" y="309"/>
                </a:lnTo>
                <a:lnTo>
                  <a:pt x="136" y="311"/>
                </a:lnTo>
                <a:lnTo>
                  <a:pt x="135" y="311"/>
                </a:lnTo>
                <a:lnTo>
                  <a:pt x="136" y="312"/>
                </a:lnTo>
                <a:lnTo>
                  <a:pt x="135" y="312"/>
                </a:lnTo>
                <a:lnTo>
                  <a:pt x="135" y="314"/>
                </a:lnTo>
                <a:lnTo>
                  <a:pt x="133" y="314"/>
                </a:lnTo>
                <a:lnTo>
                  <a:pt x="132" y="316"/>
                </a:lnTo>
                <a:lnTo>
                  <a:pt x="133" y="316"/>
                </a:lnTo>
                <a:lnTo>
                  <a:pt x="132" y="316"/>
                </a:lnTo>
                <a:lnTo>
                  <a:pt x="132" y="317"/>
                </a:lnTo>
                <a:lnTo>
                  <a:pt x="130" y="317"/>
                </a:lnTo>
                <a:lnTo>
                  <a:pt x="130" y="319"/>
                </a:lnTo>
                <a:lnTo>
                  <a:pt x="130" y="317"/>
                </a:lnTo>
                <a:lnTo>
                  <a:pt x="130" y="319"/>
                </a:lnTo>
                <a:lnTo>
                  <a:pt x="128" y="319"/>
                </a:lnTo>
                <a:lnTo>
                  <a:pt x="128" y="320"/>
                </a:lnTo>
                <a:lnTo>
                  <a:pt x="127" y="322"/>
                </a:lnTo>
                <a:lnTo>
                  <a:pt x="127" y="324"/>
                </a:lnTo>
                <a:lnTo>
                  <a:pt x="125" y="324"/>
                </a:lnTo>
                <a:lnTo>
                  <a:pt x="125" y="325"/>
                </a:lnTo>
                <a:lnTo>
                  <a:pt x="124" y="325"/>
                </a:lnTo>
                <a:lnTo>
                  <a:pt x="122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4"/>
                </a:lnTo>
                <a:lnTo>
                  <a:pt x="119" y="325"/>
                </a:lnTo>
                <a:lnTo>
                  <a:pt x="117" y="325"/>
                </a:lnTo>
                <a:lnTo>
                  <a:pt x="117" y="327"/>
                </a:lnTo>
                <a:lnTo>
                  <a:pt x="117" y="328"/>
                </a:lnTo>
                <a:lnTo>
                  <a:pt x="117" y="330"/>
                </a:lnTo>
                <a:lnTo>
                  <a:pt x="117" y="332"/>
                </a:lnTo>
                <a:lnTo>
                  <a:pt x="117" y="333"/>
                </a:lnTo>
                <a:lnTo>
                  <a:pt x="117" y="335"/>
                </a:lnTo>
                <a:lnTo>
                  <a:pt x="117" y="336"/>
                </a:lnTo>
                <a:lnTo>
                  <a:pt x="117" y="338"/>
                </a:lnTo>
                <a:lnTo>
                  <a:pt x="119" y="338"/>
                </a:lnTo>
                <a:lnTo>
                  <a:pt x="117" y="338"/>
                </a:lnTo>
                <a:lnTo>
                  <a:pt x="119" y="340"/>
                </a:lnTo>
                <a:lnTo>
                  <a:pt x="117" y="340"/>
                </a:lnTo>
                <a:lnTo>
                  <a:pt x="119" y="341"/>
                </a:lnTo>
                <a:lnTo>
                  <a:pt x="119" y="343"/>
                </a:lnTo>
                <a:lnTo>
                  <a:pt x="119" y="344"/>
                </a:lnTo>
                <a:lnTo>
                  <a:pt x="119" y="346"/>
                </a:lnTo>
                <a:lnTo>
                  <a:pt x="119" y="348"/>
                </a:lnTo>
                <a:lnTo>
                  <a:pt x="117" y="348"/>
                </a:lnTo>
                <a:lnTo>
                  <a:pt x="117" y="349"/>
                </a:lnTo>
                <a:lnTo>
                  <a:pt x="119" y="349"/>
                </a:lnTo>
                <a:lnTo>
                  <a:pt x="119" y="351"/>
                </a:lnTo>
                <a:lnTo>
                  <a:pt x="120" y="351"/>
                </a:lnTo>
                <a:lnTo>
                  <a:pt x="120" y="352"/>
                </a:lnTo>
                <a:lnTo>
                  <a:pt x="122" y="354"/>
                </a:lnTo>
                <a:lnTo>
                  <a:pt x="122" y="356"/>
                </a:lnTo>
                <a:lnTo>
                  <a:pt x="122" y="357"/>
                </a:lnTo>
                <a:lnTo>
                  <a:pt x="122" y="356"/>
                </a:lnTo>
                <a:lnTo>
                  <a:pt x="122" y="357"/>
                </a:lnTo>
                <a:lnTo>
                  <a:pt x="124" y="359"/>
                </a:lnTo>
                <a:lnTo>
                  <a:pt x="124" y="360"/>
                </a:lnTo>
                <a:lnTo>
                  <a:pt x="125" y="360"/>
                </a:lnTo>
                <a:lnTo>
                  <a:pt x="125" y="362"/>
                </a:lnTo>
                <a:lnTo>
                  <a:pt x="125" y="364"/>
                </a:lnTo>
                <a:lnTo>
                  <a:pt x="127" y="365"/>
                </a:lnTo>
                <a:lnTo>
                  <a:pt x="125" y="365"/>
                </a:lnTo>
                <a:lnTo>
                  <a:pt x="125" y="364"/>
                </a:lnTo>
                <a:lnTo>
                  <a:pt x="125" y="362"/>
                </a:lnTo>
                <a:lnTo>
                  <a:pt x="124" y="360"/>
                </a:lnTo>
                <a:lnTo>
                  <a:pt x="124" y="362"/>
                </a:lnTo>
                <a:lnTo>
                  <a:pt x="122" y="362"/>
                </a:lnTo>
                <a:lnTo>
                  <a:pt x="124" y="362"/>
                </a:lnTo>
                <a:lnTo>
                  <a:pt x="124" y="364"/>
                </a:lnTo>
                <a:lnTo>
                  <a:pt x="122" y="364"/>
                </a:lnTo>
                <a:lnTo>
                  <a:pt x="124" y="364"/>
                </a:lnTo>
                <a:lnTo>
                  <a:pt x="122" y="364"/>
                </a:lnTo>
                <a:lnTo>
                  <a:pt x="124" y="364"/>
                </a:lnTo>
                <a:lnTo>
                  <a:pt x="122" y="364"/>
                </a:lnTo>
                <a:lnTo>
                  <a:pt x="120" y="364"/>
                </a:lnTo>
                <a:lnTo>
                  <a:pt x="120" y="365"/>
                </a:lnTo>
                <a:lnTo>
                  <a:pt x="119" y="365"/>
                </a:lnTo>
                <a:lnTo>
                  <a:pt x="120" y="365"/>
                </a:lnTo>
                <a:lnTo>
                  <a:pt x="120" y="367"/>
                </a:lnTo>
                <a:lnTo>
                  <a:pt x="120" y="368"/>
                </a:lnTo>
                <a:lnTo>
                  <a:pt x="122" y="368"/>
                </a:lnTo>
                <a:lnTo>
                  <a:pt x="122" y="370"/>
                </a:lnTo>
                <a:lnTo>
                  <a:pt x="122" y="372"/>
                </a:lnTo>
                <a:lnTo>
                  <a:pt x="122" y="373"/>
                </a:lnTo>
                <a:lnTo>
                  <a:pt x="120" y="375"/>
                </a:lnTo>
                <a:lnTo>
                  <a:pt x="120" y="376"/>
                </a:lnTo>
                <a:lnTo>
                  <a:pt x="119" y="376"/>
                </a:lnTo>
                <a:lnTo>
                  <a:pt x="119" y="375"/>
                </a:lnTo>
                <a:lnTo>
                  <a:pt x="119" y="376"/>
                </a:lnTo>
                <a:lnTo>
                  <a:pt x="119" y="375"/>
                </a:lnTo>
                <a:lnTo>
                  <a:pt x="119" y="376"/>
                </a:lnTo>
                <a:lnTo>
                  <a:pt x="119" y="378"/>
                </a:lnTo>
                <a:lnTo>
                  <a:pt x="119" y="380"/>
                </a:lnTo>
                <a:lnTo>
                  <a:pt x="120" y="380"/>
                </a:lnTo>
                <a:lnTo>
                  <a:pt x="119" y="380"/>
                </a:lnTo>
                <a:lnTo>
                  <a:pt x="119" y="381"/>
                </a:lnTo>
                <a:lnTo>
                  <a:pt x="120" y="381"/>
                </a:lnTo>
                <a:lnTo>
                  <a:pt x="120" y="383"/>
                </a:lnTo>
                <a:lnTo>
                  <a:pt x="119" y="383"/>
                </a:lnTo>
                <a:lnTo>
                  <a:pt x="119" y="384"/>
                </a:lnTo>
                <a:lnTo>
                  <a:pt x="119" y="386"/>
                </a:lnTo>
                <a:lnTo>
                  <a:pt x="117" y="386"/>
                </a:lnTo>
                <a:lnTo>
                  <a:pt x="116" y="386"/>
                </a:lnTo>
                <a:lnTo>
                  <a:pt x="114" y="386"/>
                </a:lnTo>
                <a:lnTo>
                  <a:pt x="114" y="388"/>
                </a:lnTo>
                <a:lnTo>
                  <a:pt x="114" y="389"/>
                </a:lnTo>
                <a:lnTo>
                  <a:pt x="114" y="391"/>
                </a:lnTo>
                <a:lnTo>
                  <a:pt x="112" y="391"/>
                </a:lnTo>
                <a:lnTo>
                  <a:pt x="112" y="392"/>
                </a:lnTo>
                <a:lnTo>
                  <a:pt x="112" y="394"/>
                </a:lnTo>
                <a:lnTo>
                  <a:pt x="111" y="394"/>
                </a:lnTo>
                <a:lnTo>
                  <a:pt x="111" y="396"/>
                </a:lnTo>
                <a:lnTo>
                  <a:pt x="109" y="397"/>
                </a:lnTo>
                <a:lnTo>
                  <a:pt x="108" y="397"/>
                </a:lnTo>
                <a:lnTo>
                  <a:pt x="108" y="396"/>
                </a:lnTo>
                <a:lnTo>
                  <a:pt x="108" y="394"/>
                </a:lnTo>
                <a:lnTo>
                  <a:pt x="106" y="394"/>
                </a:lnTo>
                <a:lnTo>
                  <a:pt x="106" y="392"/>
                </a:lnTo>
                <a:lnTo>
                  <a:pt x="106" y="391"/>
                </a:lnTo>
                <a:lnTo>
                  <a:pt x="106" y="389"/>
                </a:lnTo>
                <a:lnTo>
                  <a:pt x="106" y="388"/>
                </a:lnTo>
                <a:lnTo>
                  <a:pt x="106" y="386"/>
                </a:lnTo>
                <a:lnTo>
                  <a:pt x="104" y="386"/>
                </a:lnTo>
                <a:lnTo>
                  <a:pt x="104" y="384"/>
                </a:lnTo>
                <a:lnTo>
                  <a:pt x="104" y="383"/>
                </a:lnTo>
                <a:lnTo>
                  <a:pt x="104" y="381"/>
                </a:lnTo>
                <a:lnTo>
                  <a:pt x="104" y="383"/>
                </a:lnTo>
                <a:lnTo>
                  <a:pt x="104" y="384"/>
                </a:lnTo>
                <a:lnTo>
                  <a:pt x="103" y="384"/>
                </a:lnTo>
                <a:lnTo>
                  <a:pt x="104" y="384"/>
                </a:lnTo>
                <a:lnTo>
                  <a:pt x="104" y="386"/>
                </a:lnTo>
                <a:lnTo>
                  <a:pt x="104" y="388"/>
                </a:lnTo>
                <a:lnTo>
                  <a:pt x="104" y="389"/>
                </a:lnTo>
                <a:lnTo>
                  <a:pt x="104" y="391"/>
                </a:lnTo>
                <a:lnTo>
                  <a:pt x="104" y="392"/>
                </a:lnTo>
                <a:lnTo>
                  <a:pt x="104" y="394"/>
                </a:lnTo>
                <a:lnTo>
                  <a:pt x="104" y="396"/>
                </a:lnTo>
                <a:lnTo>
                  <a:pt x="104" y="394"/>
                </a:lnTo>
                <a:lnTo>
                  <a:pt x="103" y="394"/>
                </a:lnTo>
                <a:lnTo>
                  <a:pt x="103" y="392"/>
                </a:lnTo>
                <a:lnTo>
                  <a:pt x="101" y="392"/>
                </a:lnTo>
                <a:lnTo>
                  <a:pt x="100" y="392"/>
                </a:lnTo>
                <a:lnTo>
                  <a:pt x="100" y="391"/>
                </a:lnTo>
                <a:lnTo>
                  <a:pt x="98" y="391"/>
                </a:lnTo>
                <a:lnTo>
                  <a:pt x="98" y="389"/>
                </a:lnTo>
                <a:lnTo>
                  <a:pt x="98" y="391"/>
                </a:lnTo>
                <a:lnTo>
                  <a:pt x="98" y="389"/>
                </a:lnTo>
                <a:lnTo>
                  <a:pt x="96" y="389"/>
                </a:lnTo>
                <a:lnTo>
                  <a:pt x="95" y="389"/>
                </a:lnTo>
                <a:lnTo>
                  <a:pt x="95" y="388"/>
                </a:lnTo>
                <a:lnTo>
                  <a:pt x="93" y="388"/>
                </a:lnTo>
                <a:lnTo>
                  <a:pt x="92" y="388"/>
                </a:lnTo>
                <a:lnTo>
                  <a:pt x="92" y="386"/>
                </a:lnTo>
                <a:lnTo>
                  <a:pt x="92" y="388"/>
                </a:lnTo>
                <a:lnTo>
                  <a:pt x="93" y="388"/>
                </a:lnTo>
                <a:lnTo>
                  <a:pt x="93" y="389"/>
                </a:lnTo>
                <a:lnTo>
                  <a:pt x="95" y="389"/>
                </a:lnTo>
                <a:lnTo>
                  <a:pt x="95" y="391"/>
                </a:lnTo>
                <a:lnTo>
                  <a:pt x="96" y="392"/>
                </a:lnTo>
                <a:lnTo>
                  <a:pt x="98" y="392"/>
                </a:lnTo>
                <a:lnTo>
                  <a:pt x="98" y="394"/>
                </a:lnTo>
                <a:lnTo>
                  <a:pt x="100" y="394"/>
                </a:lnTo>
                <a:lnTo>
                  <a:pt x="100" y="396"/>
                </a:lnTo>
                <a:lnTo>
                  <a:pt x="101" y="396"/>
                </a:lnTo>
                <a:lnTo>
                  <a:pt x="103" y="396"/>
                </a:lnTo>
                <a:lnTo>
                  <a:pt x="103" y="397"/>
                </a:lnTo>
                <a:lnTo>
                  <a:pt x="104" y="397"/>
                </a:lnTo>
                <a:lnTo>
                  <a:pt x="104" y="399"/>
                </a:lnTo>
                <a:lnTo>
                  <a:pt x="106" y="400"/>
                </a:lnTo>
                <a:lnTo>
                  <a:pt x="108" y="400"/>
                </a:lnTo>
                <a:lnTo>
                  <a:pt x="108" y="402"/>
                </a:lnTo>
                <a:lnTo>
                  <a:pt x="108" y="404"/>
                </a:lnTo>
                <a:lnTo>
                  <a:pt x="108" y="405"/>
                </a:lnTo>
                <a:lnTo>
                  <a:pt x="108" y="407"/>
                </a:lnTo>
                <a:lnTo>
                  <a:pt x="108" y="408"/>
                </a:lnTo>
                <a:lnTo>
                  <a:pt x="108" y="410"/>
                </a:lnTo>
                <a:lnTo>
                  <a:pt x="108" y="412"/>
                </a:lnTo>
                <a:lnTo>
                  <a:pt x="106" y="412"/>
                </a:lnTo>
                <a:lnTo>
                  <a:pt x="106" y="413"/>
                </a:lnTo>
                <a:lnTo>
                  <a:pt x="104" y="413"/>
                </a:lnTo>
                <a:lnTo>
                  <a:pt x="104" y="415"/>
                </a:lnTo>
                <a:lnTo>
                  <a:pt x="104" y="416"/>
                </a:lnTo>
                <a:lnTo>
                  <a:pt x="104" y="418"/>
                </a:lnTo>
                <a:lnTo>
                  <a:pt x="103" y="418"/>
                </a:lnTo>
                <a:lnTo>
                  <a:pt x="103" y="416"/>
                </a:lnTo>
                <a:lnTo>
                  <a:pt x="101" y="416"/>
                </a:lnTo>
                <a:lnTo>
                  <a:pt x="101" y="418"/>
                </a:lnTo>
                <a:lnTo>
                  <a:pt x="101" y="420"/>
                </a:lnTo>
                <a:lnTo>
                  <a:pt x="100" y="420"/>
                </a:lnTo>
                <a:lnTo>
                  <a:pt x="100" y="421"/>
                </a:lnTo>
                <a:lnTo>
                  <a:pt x="100" y="423"/>
                </a:lnTo>
                <a:lnTo>
                  <a:pt x="100" y="424"/>
                </a:lnTo>
                <a:lnTo>
                  <a:pt x="98" y="424"/>
                </a:lnTo>
                <a:lnTo>
                  <a:pt x="98" y="426"/>
                </a:lnTo>
                <a:lnTo>
                  <a:pt x="98" y="428"/>
                </a:lnTo>
                <a:lnTo>
                  <a:pt x="96" y="428"/>
                </a:lnTo>
                <a:lnTo>
                  <a:pt x="95" y="428"/>
                </a:lnTo>
                <a:lnTo>
                  <a:pt x="96" y="428"/>
                </a:lnTo>
                <a:lnTo>
                  <a:pt x="96" y="429"/>
                </a:lnTo>
                <a:lnTo>
                  <a:pt x="98" y="429"/>
                </a:lnTo>
                <a:lnTo>
                  <a:pt x="96" y="429"/>
                </a:lnTo>
                <a:lnTo>
                  <a:pt x="96" y="431"/>
                </a:lnTo>
                <a:lnTo>
                  <a:pt x="95" y="431"/>
                </a:lnTo>
                <a:lnTo>
                  <a:pt x="93" y="431"/>
                </a:lnTo>
                <a:lnTo>
                  <a:pt x="95" y="431"/>
                </a:lnTo>
                <a:lnTo>
                  <a:pt x="93" y="431"/>
                </a:lnTo>
                <a:lnTo>
                  <a:pt x="93" y="432"/>
                </a:lnTo>
                <a:lnTo>
                  <a:pt x="95" y="432"/>
                </a:lnTo>
                <a:lnTo>
                  <a:pt x="93" y="432"/>
                </a:lnTo>
                <a:lnTo>
                  <a:pt x="93" y="431"/>
                </a:lnTo>
                <a:lnTo>
                  <a:pt x="93" y="432"/>
                </a:lnTo>
                <a:lnTo>
                  <a:pt x="93" y="431"/>
                </a:lnTo>
                <a:lnTo>
                  <a:pt x="92" y="431"/>
                </a:lnTo>
                <a:lnTo>
                  <a:pt x="92" y="429"/>
                </a:lnTo>
                <a:lnTo>
                  <a:pt x="92" y="428"/>
                </a:lnTo>
                <a:lnTo>
                  <a:pt x="90" y="428"/>
                </a:lnTo>
                <a:lnTo>
                  <a:pt x="90" y="426"/>
                </a:lnTo>
                <a:lnTo>
                  <a:pt x="92" y="426"/>
                </a:lnTo>
                <a:lnTo>
                  <a:pt x="90" y="426"/>
                </a:lnTo>
                <a:lnTo>
                  <a:pt x="88" y="426"/>
                </a:lnTo>
                <a:lnTo>
                  <a:pt x="88" y="424"/>
                </a:lnTo>
                <a:lnTo>
                  <a:pt x="88" y="426"/>
                </a:lnTo>
                <a:lnTo>
                  <a:pt x="88" y="424"/>
                </a:lnTo>
                <a:lnTo>
                  <a:pt x="88" y="423"/>
                </a:lnTo>
                <a:lnTo>
                  <a:pt x="87" y="423"/>
                </a:lnTo>
                <a:lnTo>
                  <a:pt x="87" y="421"/>
                </a:lnTo>
                <a:lnTo>
                  <a:pt x="87" y="420"/>
                </a:lnTo>
                <a:lnTo>
                  <a:pt x="87" y="418"/>
                </a:lnTo>
                <a:lnTo>
                  <a:pt x="87" y="416"/>
                </a:lnTo>
                <a:lnTo>
                  <a:pt x="87" y="415"/>
                </a:lnTo>
                <a:lnTo>
                  <a:pt x="85" y="415"/>
                </a:lnTo>
                <a:lnTo>
                  <a:pt x="85" y="416"/>
                </a:lnTo>
                <a:lnTo>
                  <a:pt x="87" y="418"/>
                </a:lnTo>
                <a:lnTo>
                  <a:pt x="85" y="418"/>
                </a:lnTo>
                <a:lnTo>
                  <a:pt x="87" y="418"/>
                </a:lnTo>
                <a:lnTo>
                  <a:pt x="85" y="418"/>
                </a:lnTo>
                <a:lnTo>
                  <a:pt x="85" y="416"/>
                </a:lnTo>
                <a:lnTo>
                  <a:pt x="84" y="416"/>
                </a:lnTo>
                <a:lnTo>
                  <a:pt x="84" y="415"/>
                </a:lnTo>
                <a:lnTo>
                  <a:pt x="84" y="413"/>
                </a:lnTo>
                <a:lnTo>
                  <a:pt x="84" y="415"/>
                </a:lnTo>
                <a:lnTo>
                  <a:pt x="84" y="416"/>
                </a:lnTo>
                <a:lnTo>
                  <a:pt x="84" y="418"/>
                </a:lnTo>
                <a:lnTo>
                  <a:pt x="85" y="418"/>
                </a:lnTo>
                <a:lnTo>
                  <a:pt x="85" y="420"/>
                </a:lnTo>
                <a:lnTo>
                  <a:pt x="85" y="421"/>
                </a:lnTo>
                <a:lnTo>
                  <a:pt x="85" y="423"/>
                </a:lnTo>
                <a:lnTo>
                  <a:pt x="85" y="424"/>
                </a:lnTo>
                <a:lnTo>
                  <a:pt x="87" y="426"/>
                </a:lnTo>
                <a:lnTo>
                  <a:pt x="85" y="426"/>
                </a:lnTo>
                <a:lnTo>
                  <a:pt x="87" y="426"/>
                </a:lnTo>
                <a:lnTo>
                  <a:pt x="87" y="428"/>
                </a:lnTo>
                <a:lnTo>
                  <a:pt x="87" y="429"/>
                </a:lnTo>
                <a:lnTo>
                  <a:pt x="87" y="431"/>
                </a:lnTo>
                <a:lnTo>
                  <a:pt x="87" y="432"/>
                </a:lnTo>
                <a:lnTo>
                  <a:pt x="88" y="432"/>
                </a:lnTo>
                <a:lnTo>
                  <a:pt x="88" y="434"/>
                </a:lnTo>
                <a:lnTo>
                  <a:pt x="90" y="434"/>
                </a:lnTo>
                <a:lnTo>
                  <a:pt x="90" y="432"/>
                </a:lnTo>
                <a:lnTo>
                  <a:pt x="90" y="431"/>
                </a:lnTo>
                <a:lnTo>
                  <a:pt x="90" y="432"/>
                </a:lnTo>
                <a:lnTo>
                  <a:pt x="90" y="431"/>
                </a:lnTo>
                <a:lnTo>
                  <a:pt x="90" y="429"/>
                </a:lnTo>
                <a:lnTo>
                  <a:pt x="90" y="431"/>
                </a:lnTo>
                <a:lnTo>
                  <a:pt x="92" y="431"/>
                </a:lnTo>
                <a:lnTo>
                  <a:pt x="92" y="432"/>
                </a:lnTo>
                <a:lnTo>
                  <a:pt x="93" y="434"/>
                </a:lnTo>
                <a:lnTo>
                  <a:pt x="93" y="436"/>
                </a:lnTo>
                <a:lnTo>
                  <a:pt x="92" y="436"/>
                </a:lnTo>
                <a:lnTo>
                  <a:pt x="92" y="437"/>
                </a:lnTo>
                <a:lnTo>
                  <a:pt x="90" y="437"/>
                </a:lnTo>
                <a:lnTo>
                  <a:pt x="90" y="439"/>
                </a:lnTo>
                <a:lnTo>
                  <a:pt x="90" y="440"/>
                </a:lnTo>
                <a:lnTo>
                  <a:pt x="90" y="442"/>
                </a:lnTo>
                <a:lnTo>
                  <a:pt x="88" y="442"/>
                </a:lnTo>
                <a:lnTo>
                  <a:pt x="88" y="444"/>
                </a:lnTo>
                <a:lnTo>
                  <a:pt x="87" y="444"/>
                </a:lnTo>
                <a:lnTo>
                  <a:pt x="87" y="445"/>
                </a:lnTo>
                <a:lnTo>
                  <a:pt x="87" y="447"/>
                </a:lnTo>
                <a:lnTo>
                  <a:pt x="87" y="448"/>
                </a:lnTo>
                <a:lnTo>
                  <a:pt x="85" y="448"/>
                </a:lnTo>
                <a:lnTo>
                  <a:pt x="85" y="450"/>
                </a:lnTo>
                <a:lnTo>
                  <a:pt x="85" y="452"/>
                </a:lnTo>
                <a:lnTo>
                  <a:pt x="84" y="452"/>
                </a:lnTo>
                <a:lnTo>
                  <a:pt x="84" y="453"/>
                </a:lnTo>
                <a:lnTo>
                  <a:pt x="84" y="455"/>
                </a:lnTo>
                <a:lnTo>
                  <a:pt x="82" y="455"/>
                </a:lnTo>
                <a:lnTo>
                  <a:pt x="82" y="456"/>
                </a:lnTo>
                <a:lnTo>
                  <a:pt x="82" y="458"/>
                </a:lnTo>
                <a:lnTo>
                  <a:pt x="82" y="460"/>
                </a:lnTo>
                <a:lnTo>
                  <a:pt x="80" y="458"/>
                </a:lnTo>
                <a:lnTo>
                  <a:pt x="80" y="460"/>
                </a:lnTo>
                <a:lnTo>
                  <a:pt x="80" y="461"/>
                </a:lnTo>
                <a:lnTo>
                  <a:pt x="79" y="461"/>
                </a:lnTo>
                <a:lnTo>
                  <a:pt x="79" y="463"/>
                </a:lnTo>
                <a:lnTo>
                  <a:pt x="79" y="461"/>
                </a:lnTo>
                <a:lnTo>
                  <a:pt x="79" y="463"/>
                </a:lnTo>
                <a:lnTo>
                  <a:pt x="77" y="463"/>
                </a:lnTo>
                <a:lnTo>
                  <a:pt x="77" y="464"/>
                </a:lnTo>
                <a:lnTo>
                  <a:pt x="77" y="463"/>
                </a:lnTo>
                <a:lnTo>
                  <a:pt x="77" y="461"/>
                </a:lnTo>
                <a:lnTo>
                  <a:pt x="77" y="460"/>
                </a:lnTo>
                <a:lnTo>
                  <a:pt x="77" y="458"/>
                </a:lnTo>
                <a:lnTo>
                  <a:pt x="77" y="460"/>
                </a:lnTo>
                <a:lnTo>
                  <a:pt x="77" y="461"/>
                </a:lnTo>
                <a:lnTo>
                  <a:pt x="76" y="461"/>
                </a:lnTo>
                <a:lnTo>
                  <a:pt x="77" y="461"/>
                </a:lnTo>
                <a:lnTo>
                  <a:pt x="76" y="461"/>
                </a:lnTo>
                <a:lnTo>
                  <a:pt x="76" y="463"/>
                </a:lnTo>
                <a:lnTo>
                  <a:pt x="77" y="463"/>
                </a:lnTo>
                <a:lnTo>
                  <a:pt x="77" y="464"/>
                </a:lnTo>
                <a:lnTo>
                  <a:pt x="76" y="464"/>
                </a:lnTo>
                <a:lnTo>
                  <a:pt x="77" y="464"/>
                </a:lnTo>
                <a:lnTo>
                  <a:pt x="77" y="466"/>
                </a:lnTo>
                <a:lnTo>
                  <a:pt x="76" y="466"/>
                </a:lnTo>
                <a:lnTo>
                  <a:pt x="76" y="468"/>
                </a:lnTo>
                <a:lnTo>
                  <a:pt x="76" y="469"/>
                </a:lnTo>
                <a:lnTo>
                  <a:pt x="74" y="469"/>
                </a:lnTo>
                <a:lnTo>
                  <a:pt x="72" y="471"/>
                </a:lnTo>
                <a:lnTo>
                  <a:pt x="72" y="472"/>
                </a:lnTo>
                <a:lnTo>
                  <a:pt x="72" y="474"/>
                </a:lnTo>
                <a:lnTo>
                  <a:pt x="72" y="476"/>
                </a:lnTo>
                <a:lnTo>
                  <a:pt x="71" y="476"/>
                </a:lnTo>
                <a:lnTo>
                  <a:pt x="71" y="477"/>
                </a:lnTo>
                <a:lnTo>
                  <a:pt x="69" y="479"/>
                </a:lnTo>
                <a:lnTo>
                  <a:pt x="68" y="479"/>
                </a:lnTo>
                <a:lnTo>
                  <a:pt x="68" y="480"/>
                </a:lnTo>
                <a:lnTo>
                  <a:pt x="66" y="480"/>
                </a:lnTo>
                <a:lnTo>
                  <a:pt x="66" y="479"/>
                </a:lnTo>
                <a:lnTo>
                  <a:pt x="64" y="479"/>
                </a:lnTo>
                <a:lnTo>
                  <a:pt x="63" y="479"/>
                </a:lnTo>
                <a:lnTo>
                  <a:pt x="64" y="479"/>
                </a:lnTo>
                <a:lnTo>
                  <a:pt x="63" y="479"/>
                </a:lnTo>
                <a:lnTo>
                  <a:pt x="63" y="477"/>
                </a:lnTo>
                <a:lnTo>
                  <a:pt x="61" y="477"/>
                </a:lnTo>
                <a:lnTo>
                  <a:pt x="61" y="479"/>
                </a:lnTo>
                <a:lnTo>
                  <a:pt x="61" y="477"/>
                </a:lnTo>
                <a:lnTo>
                  <a:pt x="61" y="479"/>
                </a:lnTo>
                <a:lnTo>
                  <a:pt x="61" y="477"/>
                </a:lnTo>
                <a:lnTo>
                  <a:pt x="60" y="477"/>
                </a:lnTo>
                <a:lnTo>
                  <a:pt x="60" y="476"/>
                </a:lnTo>
                <a:lnTo>
                  <a:pt x="61" y="474"/>
                </a:lnTo>
                <a:lnTo>
                  <a:pt x="63" y="474"/>
                </a:lnTo>
                <a:lnTo>
                  <a:pt x="61" y="474"/>
                </a:lnTo>
                <a:lnTo>
                  <a:pt x="63" y="472"/>
                </a:lnTo>
                <a:lnTo>
                  <a:pt x="63" y="471"/>
                </a:lnTo>
                <a:lnTo>
                  <a:pt x="64" y="471"/>
                </a:lnTo>
                <a:lnTo>
                  <a:pt x="64" y="469"/>
                </a:lnTo>
                <a:lnTo>
                  <a:pt x="66" y="469"/>
                </a:lnTo>
                <a:lnTo>
                  <a:pt x="68" y="468"/>
                </a:lnTo>
                <a:lnTo>
                  <a:pt x="68" y="466"/>
                </a:lnTo>
                <a:lnTo>
                  <a:pt x="68" y="468"/>
                </a:lnTo>
                <a:lnTo>
                  <a:pt x="66" y="468"/>
                </a:lnTo>
                <a:lnTo>
                  <a:pt x="64" y="469"/>
                </a:lnTo>
                <a:lnTo>
                  <a:pt x="63" y="469"/>
                </a:lnTo>
                <a:lnTo>
                  <a:pt x="63" y="471"/>
                </a:lnTo>
                <a:lnTo>
                  <a:pt x="61" y="471"/>
                </a:lnTo>
                <a:lnTo>
                  <a:pt x="61" y="472"/>
                </a:lnTo>
                <a:lnTo>
                  <a:pt x="61" y="471"/>
                </a:lnTo>
                <a:lnTo>
                  <a:pt x="60" y="471"/>
                </a:lnTo>
                <a:lnTo>
                  <a:pt x="58" y="471"/>
                </a:lnTo>
                <a:lnTo>
                  <a:pt x="58" y="472"/>
                </a:lnTo>
                <a:lnTo>
                  <a:pt x="60" y="472"/>
                </a:lnTo>
                <a:lnTo>
                  <a:pt x="60" y="474"/>
                </a:lnTo>
                <a:lnTo>
                  <a:pt x="58" y="474"/>
                </a:lnTo>
                <a:lnTo>
                  <a:pt x="56" y="474"/>
                </a:lnTo>
                <a:lnTo>
                  <a:pt x="55" y="474"/>
                </a:lnTo>
                <a:lnTo>
                  <a:pt x="53" y="474"/>
                </a:lnTo>
                <a:lnTo>
                  <a:pt x="53" y="476"/>
                </a:lnTo>
                <a:lnTo>
                  <a:pt x="53" y="477"/>
                </a:lnTo>
                <a:lnTo>
                  <a:pt x="52" y="477"/>
                </a:lnTo>
                <a:lnTo>
                  <a:pt x="52" y="476"/>
                </a:lnTo>
                <a:lnTo>
                  <a:pt x="50" y="476"/>
                </a:lnTo>
                <a:lnTo>
                  <a:pt x="50" y="474"/>
                </a:lnTo>
                <a:lnTo>
                  <a:pt x="50" y="472"/>
                </a:lnTo>
                <a:lnTo>
                  <a:pt x="48" y="472"/>
                </a:lnTo>
                <a:lnTo>
                  <a:pt x="48" y="471"/>
                </a:lnTo>
                <a:lnTo>
                  <a:pt x="50" y="471"/>
                </a:lnTo>
                <a:lnTo>
                  <a:pt x="48" y="471"/>
                </a:lnTo>
                <a:lnTo>
                  <a:pt x="50" y="471"/>
                </a:lnTo>
                <a:lnTo>
                  <a:pt x="50" y="469"/>
                </a:lnTo>
                <a:lnTo>
                  <a:pt x="50" y="471"/>
                </a:lnTo>
                <a:lnTo>
                  <a:pt x="50" y="469"/>
                </a:lnTo>
                <a:lnTo>
                  <a:pt x="52" y="469"/>
                </a:lnTo>
                <a:lnTo>
                  <a:pt x="53" y="469"/>
                </a:lnTo>
                <a:lnTo>
                  <a:pt x="55" y="469"/>
                </a:lnTo>
                <a:lnTo>
                  <a:pt x="55" y="471"/>
                </a:lnTo>
                <a:lnTo>
                  <a:pt x="56" y="471"/>
                </a:lnTo>
                <a:lnTo>
                  <a:pt x="55" y="471"/>
                </a:lnTo>
                <a:lnTo>
                  <a:pt x="56" y="471"/>
                </a:lnTo>
                <a:lnTo>
                  <a:pt x="56" y="469"/>
                </a:lnTo>
                <a:lnTo>
                  <a:pt x="58" y="469"/>
                </a:lnTo>
                <a:lnTo>
                  <a:pt x="58" y="471"/>
                </a:lnTo>
                <a:lnTo>
                  <a:pt x="60" y="471"/>
                </a:lnTo>
                <a:lnTo>
                  <a:pt x="60" y="469"/>
                </a:lnTo>
                <a:lnTo>
                  <a:pt x="60" y="468"/>
                </a:lnTo>
                <a:lnTo>
                  <a:pt x="60" y="469"/>
                </a:lnTo>
                <a:lnTo>
                  <a:pt x="58" y="469"/>
                </a:lnTo>
                <a:lnTo>
                  <a:pt x="58" y="468"/>
                </a:lnTo>
                <a:lnTo>
                  <a:pt x="58" y="469"/>
                </a:lnTo>
                <a:lnTo>
                  <a:pt x="56" y="469"/>
                </a:lnTo>
                <a:lnTo>
                  <a:pt x="55" y="469"/>
                </a:lnTo>
                <a:lnTo>
                  <a:pt x="55" y="468"/>
                </a:lnTo>
                <a:lnTo>
                  <a:pt x="55" y="469"/>
                </a:lnTo>
                <a:lnTo>
                  <a:pt x="55" y="468"/>
                </a:lnTo>
                <a:lnTo>
                  <a:pt x="53" y="468"/>
                </a:lnTo>
                <a:lnTo>
                  <a:pt x="52" y="468"/>
                </a:lnTo>
                <a:lnTo>
                  <a:pt x="52" y="466"/>
                </a:lnTo>
                <a:lnTo>
                  <a:pt x="50" y="466"/>
                </a:lnTo>
                <a:lnTo>
                  <a:pt x="50" y="468"/>
                </a:lnTo>
                <a:lnTo>
                  <a:pt x="50" y="466"/>
                </a:lnTo>
                <a:lnTo>
                  <a:pt x="48" y="466"/>
                </a:lnTo>
                <a:lnTo>
                  <a:pt x="48" y="464"/>
                </a:lnTo>
                <a:lnTo>
                  <a:pt x="48" y="463"/>
                </a:lnTo>
                <a:lnTo>
                  <a:pt x="50" y="463"/>
                </a:lnTo>
                <a:lnTo>
                  <a:pt x="50" y="461"/>
                </a:lnTo>
                <a:lnTo>
                  <a:pt x="50" y="463"/>
                </a:lnTo>
                <a:lnTo>
                  <a:pt x="48" y="463"/>
                </a:lnTo>
                <a:lnTo>
                  <a:pt x="48" y="464"/>
                </a:lnTo>
                <a:lnTo>
                  <a:pt x="48" y="466"/>
                </a:lnTo>
                <a:lnTo>
                  <a:pt x="47" y="466"/>
                </a:lnTo>
                <a:lnTo>
                  <a:pt x="47" y="464"/>
                </a:lnTo>
                <a:lnTo>
                  <a:pt x="47" y="466"/>
                </a:lnTo>
                <a:lnTo>
                  <a:pt x="47" y="464"/>
                </a:lnTo>
                <a:lnTo>
                  <a:pt x="47" y="463"/>
                </a:lnTo>
                <a:lnTo>
                  <a:pt x="47" y="461"/>
                </a:lnTo>
                <a:lnTo>
                  <a:pt x="48" y="461"/>
                </a:lnTo>
                <a:lnTo>
                  <a:pt x="48" y="460"/>
                </a:lnTo>
                <a:lnTo>
                  <a:pt x="48" y="458"/>
                </a:lnTo>
                <a:lnTo>
                  <a:pt x="50" y="458"/>
                </a:lnTo>
                <a:lnTo>
                  <a:pt x="50" y="456"/>
                </a:lnTo>
                <a:lnTo>
                  <a:pt x="50" y="458"/>
                </a:lnTo>
                <a:lnTo>
                  <a:pt x="50" y="456"/>
                </a:lnTo>
                <a:lnTo>
                  <a:pt x="52" y="456"/>
                </a:lnTo>
                <a:lnTo>
                  <a:pt x="50" y="456"/>
                </a:lnTo>
                <a:lnTo>
                  <a:pt x="50" y="455"/>
                </a:lnTo>
                <a:lnTo>
                  <a:pt x="50" y="456"/>
                </a:lnTo>
                <a:lnTo>
                  <a:pt x="52" y="456"/>
                </a:lnTo>
                <a:lnTo>
                  <a:pt x="52" y="455"/>
                </a:lnTo>
                <a:lnTo>
                  <a:pt x="52" y="453"/>
                </a:lnTo>
                <a:lnTo>
                  <a:pt x="53" y="453"/>
                </a:lnTo>
                <a:lnTo>
                  <a:pt x="52" y="453"/>
                </a:lnTo>
                <a:lnTo>
                  <a:pt x="52" y="455"/>
                </a:lnTo>
                <a:lnTo>
                  <a:pt x="52" y="453"/>
                </a:lnTo>
                <a:lnTo>
                  <a:pt x="52" y="452"/>
                </a:lnTo>
                <a:lnTo>
                  <a:pt x="53" y="452"/>
                </a:lnTo>
                <a:lnTo>
                  <a:pt x="53" y="450"/>
                </a:lnTo>
                <a:lnTo>
                  <a:pt x="55" y="450"/>
                </a:lnTo>
                <a:lnTo>
                  <a:pt x="55" y="448"/>
                </a:lnTo>
                <a:lnTo>
                  <a:pt x="55" y="447"/>
                </a:lnTo>
                <a:lnTo>
                  <a:pt x="56" y="447"/>
                </a:lnTo>
                <a:lnTo>
                  <a:pt x="58" y="447"/>
                </a:lnTo>
                <a:lnTo>
                  <a:pt x="56" y="445"/>
                </a:lnTo>
                <a:lnTo>
                  <a:pt x="58" y="445"/>
                </a:lnTo>
                <a:lnTo>
                  <a:pt x="58" y="444"/>
                </a:lnTo>
                <a:lnTo>
                  <a:pt x="60" y="444"/>
                </a:lnTo>
                <a:lnTo>
                  <a:pt x="60" y="442"/>
                </a:lnTo>
                <a:lnTo>
                  <a:pt x="60" y="440"/>
                </a:lnTo>
                <a:lnTo>
                  <a:pt x="60" y="439"/>
                </a:lnTo>
                <a:lnTo>
                  <a:pt x="60" y="437"/>
                </a:lnTo>
                <a:lnTo>
                  <a:pt x="60" y="436"/>
                </a:lnTo>
                <a:lnTo>
                  <a:pt x="60" y="434"/>
                </a:lnTo>
                <a:lnTo>
                  <a:pt x="60" y="436"/>
                </a:lnTo>
                <a:lnTo>
                  <a:pt x="58" y="436"/>
                </a:lnTo>
                <a:lnTo>
                  <a:pt x="58" y="437"/>
                </a:lnTo>
                <a:lnTo>
                  <a:pt x="58" y="439"/>
                </a:lnTo>
                <a:lnTo>
                  <a:pt x="58" y="440"/>
                </a:lnTo>
                <a:lnTo>
                  <a:pt x="60" y="440"/>
                </a:lnTo>
                <a:lnTo>
                  <a:pt x="60" y="442"/>
                </a:lnTo>
                <a:lnTo>
                  <a:pt x="58" y="444"/>
                </a:lnTo>
                <a:lnTo>
                  <a:pt x="58" y="442"/>
                </a:lnTo>
                <a:lnTo>
                  <a:pt x="58" y="444"/>
                </a:lnTo>
                <a:lnTo>
                  <a:pt x="56" y="444"/>
                </a:lnTo>
                <a:lnTo>
                  <a:pt x="56" y="445"/>
                </a:lnTo>
                <a:lnTo>
                  <a:pt x="55" y="445"/>
                </a:lnTo>
                <a:lnTo>
                  <a:pt x="55" y="444"/>
                </a:lnTo>
                <a:lnTo>
                  <a:pt x="53" y="444"/>
                </a:lnTo>
                <a:lnTo>
                  <a:pt x="55" y="442"/>
                </a:lnTo>
                <a:lnTo>
                  <a:pt x="55" y="444"/>
                </a:lnTo>
                <a:lnTo>
                  <a:pt x="55" y="442"/>
                </a:lnTo>
                <a:lnTo>
                  <a:pt x="56" y="442"/>
                </a:lnTo>
                <a:lnTo>
                  <a:pt x="56" y="440"/>
                </a:lnTo>
                <a:lnTo>
                  <a:pt x="56" y="439"/>
                </a:lnTo>
                <a:lnTo>
                  <a:pt x="55" y="439"/>
                </a:lnTo>
                <a:lnTo>
                  <a:pt x="56" y="437"/>
                </a:lnTo>
                <a:lnTo>
                  <a:pt x="56" y="436"/>
                </a:lnTo>
                <a:lnTo>
                  <a:pt x="55" y="436"/>
                </a:lnTo>
                <a:lnTo>
                  <a:pt x="55" y="434"/>
                </a:lnTo>
                <a:lnTo>
                  <a:pt x="56" y="434"/>
                </a:lnTo>
                <a:lnTo>
                  <a:pt x="56" y="432"/>
                </a:lnTo>
                <a:lnTo>
                  <a:pt x="56" y="431"/>
                </a:lnTo>
                <a:lnTo>
                  <a:pt x="55" y="431"/>
                </a:lnTo>
                <a:lnTo>
                  <a:pt x="55" y="429"/>
                </a:lnTo>
                <a:lnTo>
                  <a:pt x="55" y="428"/>
                </a:lnTo>
                <a:lnTo>
                  <a:pt x="56" y="428"/>
                </a:lnTo>
                <a:lnTo>
                  <a:pt x="56" y="426"/>
                </a:lnTo>
                <a:lnTo>
                  <a:pt x="58" y="426"/>
                </a:lnTo>
                <a:lnTo>
                  <a:pt x="58" y="424"/>
                </a:lnTo>
                <a:lnTo>
                  <a:pt x="58" y="423"/>
                </a:lnTo>
                <a:lnTo>
                  <a:pt x="60" y="423"/>
                </a:lnTo>
                <a:lnTo>
                  <a:pt x="61" y="423"/>
                </a:lnTo>
                <a:lnTo>
                  <a:pt x="61" y="421"/>
                </a:lnTo>
                <a:lnTo>
                  <a:pt x="61" y="420"/>
                </a:lnTo>
                <a:lnTo>
                  <a:pt x="63" y="418"/>
                </a:lnTo>
                <a:lnTo>
                  <a:pt x="63" y="416"/>
                </a:lnTo>
                <a:lnTo>
                  <a:pt x="63" y="415"/>
                </a:lnTo>
                <a:lnTo>
                  <a:pt x="64" y="415"/>
                </a:lnTo>
                <a:lnTo>
                  <a:pt x="66" y="415"/>
                </a:lnTo>
                <a:lnTo>
                  <a:pt x="68" y="415"/>
                </a:lnTo>
                <a:lnTo>
                  <a:pt x="69" y="415"/>
                </a:lnTo>
                <a:lnTo>
                  <a:pt x="69" y="413"/>
                </a:lnTo>
                <a:lnTo>
                  <a:pt x="71" y="413"/>
                </a:lnTo>
                <a:lnTo>
                  <a:pt x="72" y="413"/>
                </a:lnTo>
                <a:lnTo>
                  <a:pt x="74" y="415"/>
                </a:lnTo>
                <a:lnTo>
                  <a:pt x="74" y="416"/>
                </a:lnTo>
                <a:lnTo>
                  <a:pt x="76" y="418"/>
                </a:lnTo>
                <a:lnTo>
                  <a:pt x="76" y="420"/>
                </a:lnTo>
                <a:lnTo>
                  <a:pt x="77" y="420"/>
                </a:lnTo>
                <a:lnTo>
                  <a:pt x="77" y="418"/>
                </a:lnTo>
                <a:lnTo>
                  <a:pt x="77" y="416"/>
                </a:lnTo>
                <a:lnTo>
                  <a:pt x="76" y="416"/>
                </a:lnTo>
                <a:lnTo>
                  <a:pt x="76" y="415"/>
                </a:lnTo>
                <a:lnTo>
                  <a:pt x="76" y="413"/>
                </a:lnTo>
                <a:lnTo>
                  <a:pt x="76" y="415"/>
                </a:lnTo>
                <a:lnTo>
                  <a:pt x="76" y="413"/>
                </a:lnTo>
                <a:lnTo>
                  <a:pt x="77" y="413"/>
                </a:lnTo>
                <a:lnTo>
                  <a:pt x="76" y="413"/>
                </a:lnTo>
                <a:lnTo>
                  <a:pt x="76" y="412"/>
                </a:lnTo>
                <a:lnTo>
                  <a:pt x="77" y="413"/>
                </a:lnTo>
                <a:lnTo>
                  <a:pt x="77" y="412"/>
                </a:lnTo>
                <a:lnTo>
                  <a:pt x="79" y="412"/>
                </a:lnTo>
                <a:lnTo>
                  <a:pt x="79" y="410"/>
                </a:lnTo>
                <a:lnTo>
                  <a:pt x="79" y="408"/>
                </a:lnTo>
                <a:lnTo>
                  <a:pt x="79" y="407"/>
                </a:lnTo>
                <a:lnTo>
                  <a:pt x="80" y="407"/>
                </a:lnTo>
                <a:lnTo>
                  <a:pt x="80" y="405"/>
                </a:lnTo>
                <a:lnTo>
                  <a:pt x="80" y="407"/>
                </a:lnTo>
                <a:lnTo>
                  <a:pt x="80" y="405"/>
                </a:lnTo>
                <a:lnTo>
                  <a:pt x="82" y="405"/>
                </a:lnTo>
                <a:lnTo>
                  <a:pt x="82" y="404"/>
                </a:lnTo>
                <a:lnTo>
                  <a:pt x="80" y="404"/>
                </a:lnTo>
                <a:lnTo>
                  <a:pt x="82" y="404"/>
                </a:lnTo>
                <a:lnTo>
                  <a:pt x="84" y="404"/>
                </a:lnTo>
                <a:lnTo>
                  <a:pt x="82" y="404"/>
                </a:lnTo>
                <a:lnTo>
                  <a:pt x="84" y="404"/>
                </a:lnTo>
                <a:lnTo>
                  <a:pt x="84" y="405"/>
                </a:lnTo>
                <a:lnTo>
                  <a:pt x="84" y="404"/>
                </a:lnTo>
                <a:lnTo>
                  <a:pt x="84" y="402"/>
                </a:lnTo>
                <a:lnTo>
                  <a:pt x="84" y="400"/>
                </a:lnTo>
                <a:lnTo>
                  <a:pt x="84" y="399"/>
                </a:lnTo>
                <a:lnTo>
                  <a:pt x="84" y="397"/>
                </a:lnTo>
                <a:lnTo>
                  <a:pt x="84" y="396"/>
                </a:lnTo>
                <a:lnTo>
                  <a:pt x="84" y="397"/>
                </a:lnTo>
                <a:lnTo>
                  <a:pt x="84" y="396"/>
                </a:lnTo>
                <a:lnTo>
                  <a:pt x="85" y="396"/>
                </a:lnTo>
                <a:lnTo>
                  <a:pt x="85" y="394"/>
                </a:lnTo>
                <a:lnTo>
                  <a:pt x="85" y="392"/>
                </a:lnTo>
                <a:lnTo>
                  <a:pt x="85" y="394"/>
                </a:lnTo>
                <a:lnTo>
                  <a:pt x="87" y="394"/>
                </a:lnTo>
                <a:lnTo>
                  <a:pt x="87" y="392"/>
                </a:lnTo>
                <a:lnTo>
                  <a:pt x="87" y="391"/>
                </a:lnTo>
                <a:lnTo>
                  <a:pt x="85" y="391"/>
                </a:lnTo>
                <a:lnTo>
                  <a:pt x="85" y="389"/>
                </a:lnTo>
                <a:lnTo>
                  <a:pt x="85" y="388"/>
                </a:lnTo>
                <a:lnTo>
                  <a:pt x="87" y="388"/>
                </a:lnTo>
                <a:lnTo>
                  <a:pt x="87" y="386"/>
                </a:lnTo>
                <a:lnTo>
                  <a:pt x="87" y="384"/>
                </a:lnTo>
                <a:lnTo>
                  <a:pt x="87" y="383"/>
                </a:lnTo>
                <a:lnTo>
                  <a:pt x="87" y="381"/>
                </a:lnTo>
                <a:lnTo>
                  <a:pt x="88" y="381"/>
                </a:lnTo>
                <a:lnTo>
                  <a:pt x="88" y="380"/>
                </a:lnTo>
                <a:lnTo>
                  <a:pt x="90" y="380"/>
                </a:lnTo>
                <a:lnTo>
                  <a:pt x="90" y="378"/>
                </a:lnTo>
                <a:lnTo>
                  <a:pt x="92" y="378"/>
                </a:lnTo>
                <a:lnTo>
                  <a:pt x="93" y="378"/>
                </a:lnTo>
                <a:lnTo>
                  <a:pt x="95" y="378"/>
                </a:lnTo>
                <a:lnTo>
                  <a:pt x="100" y="378"/>
                </a:lnTo>
                <a:lnTo>
                  <a:pt x="100" y="373"/>
                </a:lnTo>
                <a:lnTo>
                  <a:pt x="100" y="370"/>
                </a:lnTo>
                <a:lnTo>
                  <a:pt x="100" y="368"/>
                </a:lnTo>
                <a:lnTo>
                  <a:pt x="95" y="364"/>
                </a:lnTo>
                <a:lnTo>
                  <a:pt x="96" y="359"/>
                </a:lnTo>
                <a:lnTo>
                  <a:pt x="96" y="356"/>
                </a:lnTo>
                <a:lnTo>
                  <a:pt x="98" y="346"/>
                </a:lnTo>
                <a:lnTo>
                  <a:pt x="100" y="346"/>
                </a:lnTo>
                <a:lnTo>
                  <a:pt x="101" y="344"/>
                </a:lnTo>
                <a:lnTo>
                  <a:pt x="100" y="343"/>
                </a:lnTo>
                <a:lnTo>
                  <a:pt x="100" y="341"/>
                </a:lnTo>
                <a:lnTo>
                  <a:pt x="100" y="340"/>
                </a:lnTo>
                <a:lnTo>
                  <a:pt x="100" y="336"/>
                </a:lnTo>
                <a:lnTo>
                  <a:pt x="101" y="336"/>
                </a:lnTo>
                <a:lnTo>
                  <a:pt x="95" y="333"/>
                </a:lnTo>
                <a:lnTo>
                  <a:pt x="96" y="332"/>
                </a:lnTo>
                <a:lnTo>
                  <a:pt x="98" y="328"/>
                </a:lnTo>
                <a:lnTo>
                  <a:pt x="100" y="325"/>
                </a:lnTo>
                <a:lnTo>
                  <a:pt x="100" y="324"/>
                </a:lnTo>
                <a:lnTo>
                  <a:pt x="98" y="324"/>
                </a:lnTo>
                <a:lnTo>
                  <a:pt x="96" y="322"/>
                </a:lnTo>
                <a:lnTo>
                  <a:pt x="100" y="319"/>
                </a:lnTo>
                <a:lnTo>
                  <a:pt x="101" y="317"/>
                </a:lnTo>
                <a:lnTo>
                  <a:pt x="103" y="317"/>
                </a:lnTo>
                <a:lnTo>
                  <a:pt x="104" y="316"/>
                </a:lnTo>
                <a:lnTo>
                  <a:pt x="108" y="314"/>
                </a:lnTo>
                <a:lnTo>
                  <a:pt x="112" y="319"/>
                </a:lnTo>
                <a:lnTo>
                  <a:pt x="114" y="317"/>
                </a:lnTo>
                <a:lnTo>
                  <a:pt x="119" y="303"/>
                </a:lnTo>
                <a:lnTo>
                  <a:pt x="116" y="303"/>
                </a:lnTo>
                <a:lnTo>
                  <a:pt x="111" y="301"/>
                </a:lnTo>
                <a:lnTo>
                  <a:pt x="109" y="298"/>
                </a:lnTo>
                <a:lnTo>
                  <a:pt x="108" y="295"/>
                </a:lnTo>
                <a:lnTo>
                  <a:pt x="106" y="292"/>
                </a:lnTo>
                <a:lnTo>
                  <a:pt x="109" y="288"/>
                </a:lnTo>
                <a:lnTo>
                  <a:pt x="111" y="285"/>
                </a:lnTo>
                <a:lnTo>
                  <a:pt x="114" y="287"/>
                </a:lnTo>
                <a:lnTo>
                  <a:pt x="116" y="288"/>
                </a:lnTo>
                <a:lnTo>
                  <a:pt x="119" y="288"/>
                </a:lnTo>
                <a:lnTo>
                  <a:pt x="125" y="285"/>
                </a:lnTo>
                <a:lnTo>
                  <a:pt x="130" y="280"/>
                </a:lnTo>
                <a:lnTo>
                  <a:pt x="138" y="274"/>
                </a:lnTo>
                <a:lnTo>
                  <a:pt x="143" y="271"/>
                </a:lnTo>
                <a:lnTo>
                  <a:pt x="146" y="271"/>
                </a:lnTo>
                <a:lnTo>
                  <a:pt x="146" y="274"/>
                </a:lnTo>
                <a:lnTo>
                  <a:pt x="148" y="276"/>
                </a:lnTo>
                <a:lnTo>
                  <a:pt x="148" y="280"/>
                </a:lnTo>
                <a:lnTo>
                  <a:pt x="149" y="282"/>
                </a:lnTo>
                <a:lnTo>
                  <a:pt x="149" y="280"/>
                </a:lnTo>
                <a:lnTo>
                  <a:pt x="151" y="277"/>
                </a:lnTo>
                <a:lnTo>
                  <a:pt x="149" y="276"/>
                </a:lnTo>
                <a:lnTo>
                  <a:pt x="149" y="272"/>
                </a:lnTo>
                <a:lnTo>
                  <a:pt x="151" y="272"/>
                </a:lnTo>
                <a:lnTo>
                  <a:pt x="152" y="272"/>
                </a:lnTo>
                <a:lnTo>
                  <a:pt x="154" y="274"/>
                </a:lnTo>
                <a:lnTo>
                  <a:pt x="156" y="276"/>
                </a:lnTo>
                <a:lnTo>
                  <a:pt x="157" y="276"/>
                </a:lnTo>
                <a:lnTo>
                  <a:pt x="160" y="274"/>
                </a:lnTo>
                <a:lnTo>
                  <a:pt x="165" y="269"/>
                </a:lnTo>
                <a:lnTo>
                  <a:pt x="168" y="271"/>
                </a:lnTo>
                <a:lnTo>
                  <a:pt x="170" y="276"/>
                </a:lnTo>
                <a:lnTo>
                  <a:pt x="170" y="280"/>
                </a:lnTo>
                <a:lnTo>
                  <a:pt x="172" y="285"/>
                </a:lnTo>
                <a:lnTo>
                  <a:pt x="172" y="288"/>
                </a:lnTo>
                <a:lnTo>
                  <a:pt x="173" y="290"/>
                </a:lnTo>
                <a:lnTo>
                  <a:pt x="175" y="290"/>
                </a:lnTo>
                <a:lnTo>
                  <a:pt x="180" y="288"/>
                </a:lnTo>
                <a:lnTo>
                  <a:pt x="184" y="288"/>
                </a:lnTo>
                <a:lnTo>
                  <a:pt x="189" y="292"/>
                </a:lnTo>
                <a:lnTo>
                  <a:pt x="191" y="290"/>
                </a:lnTo>
                <a:lnTo>
                  <a:pt x="189" y="296"/>
                </a:lnTo>
                <a:lnTo>
                  <a:pt x="192" y="296"/>
                </a:lnTo>
                <a:lnTo>
                  <a:pt x="196" y="295"/>
                </a:lnTo>
                <a:lnTo>
                  <a:pt x="199" y="295"/>
                </a:lnTo>
                <a:lnTo>
                  <a:pt x="202" y="295"/>
                </a:lnTo>
                <a:lnTo>
                  <a:pt x="204" y="295"/>
                </a:lnTo>
                <a:lnTo>
                  <a:pt x="205" y="292"/>
                </a:lnTo>
                <a:lnTo>
                  <a:pt x="208" y="292"/>
                </a:lnTo>
                <a:lnTo>
                  <a:pt x="210" y="290"/>
                </a:lnTo>
                <a:lnTo>
                  <a:pt x="208" y="287"/>
                </a:lnTo>
                <a:lnTo>
                  <a:pt x="210" y="284"/>
                </a:lnTo>
                <a:lnTo>
                  <a:pt x="208" y="280"/>
                </a:lnTo>
                <a:lnTo>
                  <a:pt x="213" y="277"/>
                </a:lnTo>
                <a:lnTo>
                  <a:pt x="215" y="276"/>
                </a:lnTo>
                <a:lnTo>
                  <a:pt x="218" y="274"/>
                </a:lnTo>
                <a:lnTo>
                  <a:pt x="220" y="272"/>
                </a:lnTo>
                <a:lnTo>
                  <a:pt x="221" y="271"/>
                </a:lnTo>
                <a:lnTo>
                  <a:pt x="223" y="271"/>
                </a:lnTo>
                <a:lnTo>
                  <a:pt x="226" y="271"/>
                </a:lnTo>
                <a:lnTo>
                  <a:pt x="226" y="268"/>
                </a:lnTo>
                <a:lnTo>
                  <a:pt x="228" y="264"/>
                </a:lnTo>
                <a:lnTo>
                  <a:pt x="226" y="263"/>
                </a:lnTo>
                <a:lnTo>
                  <a:pt x="226" y="260"/>
                </a:lnTo>
                <a:lnTo>
                  <a:pt x="228" y="256"/>
                </a:lnTo>
                <a:lnTo>
                  <a:pt x="229" y="253"/>
                </a:lnTo>
                <a:lnTo>
                  <a:pt x="228" y="252"/>
                </a:lnTo>
                <a:lnTo>
                  <a:pt x="228" y="250"/>
                </a:lnTo>
                <a:lnTo>
                  <a:pt x="226" y="247"/>
                </a:lnTo>
                <a:lnTo>
                  <a:pt x="229" y="244"/>
                </a:lnTo>
                <a:lnTo>
                  <a:pt x="231" y="242"/>
                </a:lnTo>
                <a:lnTo>
                  <a:pt x="232" y="240"/>
                </a:lnTo>
                <a:lnTo>
                  <a:pt x="234" y="239"/>
                </a:lnTo>
                <a:lnTo>
                  <a:pt x="237" y="237"/>
                </a:lnTo>
                <a:lnTo>
                  <a:pt x="239" y="239"/>
                </a:lnTo>
                <a:lnTo>
                  <a:pt x="244" y="240"/>
                </a:lnTo>
                <a:lnTo>
                  <a:pt x="248" y="242"/>
                </a:lnTo>
                <a:lnTo>
                  <a:pt x="253" y="242"/>
                </a:lnTo>
                <a:lnTo>
                  <a:pt x="256" y="240"/>
                </a:lnTo>
                <a:lnTo>
                  <a:pt x="260" y="244"/>
                </a:lnTo>
                <a:lnTo>
                  <a:pt x="261" y="245"/>
                </a:lnTo>
                <a:lnTo>
                  <a:pt x="260" y="252"/>
                </a:lnTo>
                <a:lnTo>
                  <a:pt x="256" y="256"/>
                </a:lnTo>
                <a:lnTo>
                  <a:pt x="256" y="258"/>
                </a:lnTo>
                <a:lnTo>
                  <a:pt x="255" y="261"/>
                </a:lnTo>
                <a:lnTo>
                  <a:pt x="255" y="264"/>
                </a:lnTo>
                <a:lnTo>
                  <a:pt x="261" y="268"/>
                </a:lnTo>
                <a:lnTo>
                  <a:pt x="263" y="269"/>
                </a:lnTo>
                <a:lnTo>
                  <a:pt x="269" y="284"/>
                </a:lnTo>
                <a:lnTo>
                  <a:pt x="274" y="282"/>
                </a:lnTo>
                <a:lnTo>
                  <a:pt x="279" y="284"/>
                </a:lnTo>
                <a:lnTo>
                  <a:pt x="280" y="282"/>
                </a:lnTo>
                <a:lnTo>
                  <a:pt x="287" y="282"/>
                </a:lnTo>
                <a:lnTo>
                  <a:pt x="290" y="282"/>
                </a:lnTo>
                <a:lnTo>
                  <a:pt x="295" y="280"/>
                </a:lnTo>
                <a:lnTo>
                  <a:pt x="295" y="277"/>
                </a:lnTo>
                <a:lnTo>
                  <a:pt x="301" y="272"/>
                </a:lnTo>
                <a:lnTo>
                  <a:pt x="309" y="266"/>
                </a:lnTo>
                <a:lnTo>
                  <a:pt x="314" y="263"/>
                </a:lnTo>
                <a:lnTo>
                  <a:pt x="319" y="256"/>
                </a:lnTo>
                <a:lnTo>
                  <a:pt x="322" y="256"/>
                </a:lnTo>
                <a:lnTo>
                  <a:pt x="324" y="253"/>
                </a:lnTo>
                <a:lnTo>
                  <a:pt x="320" y="247"/>
                </a:lnTo>
                <a:lnTo>
                  <a:pt x="320" y="240"/>
                </a:lnTo>
                <a:lnTo>
                  <a:pt x="324" y="234"/>
                </a:lnTo>
                <a:lnTo>
                  <a:pt x="328" y="229"/>
                </a:lnTo>
                <a:lnTo>
                  <a:pt x="332" y="234"/>
                </a:lnTo>
                <a:lnTo>
                  <a:pt x="335" y="236"/>
                </a:lnTo>
                <a:lnTo>
                  <a:pt x="340" y="234"/>
                </a:lnTo>
                <a:lnTo>
                  <a:pt x="340" y="232"/>
                </a:lnTo>
                <a:lnTo>
                  <a:pt x="343" y="228"/>
                </a:lnTo>
                <a:lnTo>
                  <a:pt x="344" y="226"/>
                </a:lnTo>
                <a:lnTo>
                  <a:pt x="349" y="228"/>
                </a:lnTo>
                <a:lnTo>
                  <a:pt x="356" y="226"/>
                </a:lnTo>
                <a:lnTo>
                  <a:pt x="359" y="226"/>
                </a:lnTo>
                <a:lnTo>
                  <a:pt x="364" y="223"/>
                </a:lnTo>
                <a:lnTo>
                  <a:pt x="365" y="221"/>
                </a:lnTo>
                <a:lnTo>
                  <a:pt x="362" y="220"/>
                </a:lnTo>
                <a:lnTo>
                  <a:pt x="364" y="210"/>
                </a:lnTo>
                <a:lnTo>
                  <a:pt x="360" y="207"/>
                </a:lnTo>
                <a:lnTo>
                  <a:pt x="357" y="205"/>
                </a:lnTo>
                <a:lnTo>
                  <a:pt x="354" y="200"/>
                </a:lnTo>
                <a:lnTo>
                  <a:pt x="351" y="197"/>
                </a:lnTo>
                <a:lnTo>
                  <a:pt x="348" y="194"/>
                </a:lnTo>
                <a:lnTo>
                  <a:pt x="349" y="189"/>
                </a:lnTo>
                <a:lnTo>
                  <a:pt x="348" y="186"/>
                </a:lnTo>
                <a:lnTo>
                  <a:pt x="344" y="186"/>
                </a:lnTo>
                <a:lnTo>
                  <a:pt x="343" y="184"/>
                </a:lnTo>
                <a:lnTo>
                  <a:pt x="346" y="172"/>
                </a:lnTo>
                <a:lnTo>
                  <a:pt x="351" y="167"/>
                </a:lnTo>
                <a:lnTo>
                  <a:pt x="356" y="164"/>
                </a:lnTo>
                <a:lnTo>
                  <a:pt x="360" y="160"/>
                </a:lnTo>
                <a:lnTo>
                  <a:pt x="359" y="156"/>
                </a:lnTo>
                <a:lnTo>
                  <a:pt x="356" y="154"/>
                </a:lnTo>
                <a:lnTo>
                  <a:pt x="354" y="152"/>
                </a:lnTo>
                <a:lnTo>
                  <a:pt x="354" y="148"/>
                </a:lnTo>
                <a:lnTo>
                  <a:pt x="357" y="144"/>
                </a:lnTo>
                <a:lnTo>
                  <a:pt x="357" y="143"/>
                </a:lnTo>
                <a:lnTo>
                  <a:pt x="359" y="141"/>
                </a:lnTo>
                <a:lnTo>
                  <a:pt x="359" y="140"/>
                </a:lnTo>
                <a:lnTo>
                  <a:pt x="359" y="135"/>
                </a:lnTo>
                <a:lnTo>
                  <a:pt x="354" y="130"/>
                </a:lnTo>
                <a:lnTo>
                  <a:pt x="344" y="119"/>
                </a:lnTo>
                <a:lnTo>
                  <a:pt x="341" y="116"/>
                </a:lnTo>
                <a:lnTo>
                  <a:pt x="336" y="111"/>
                </a:lnTo>
                <a:lnTo>
                  <a:pt x="332" y="108"/>
                </a:lnTo>
                <a:lnTo>
                  <a:pt x="327" y="104"/>
                </a:lnTo>
                <a:lnTo>
                  <a:pt x="322" y="103"/>
                </a:lnTo>
                <a:lnTo>
                  <a:pt x="311" y="103"/>
                </a:lnTo>
                <a:lnTo>
                  <a:pt x="306" y="101"/>
                </a:lnTo>
                <a:lnTo>
                  <a:pt x="303" y="100"/>
                </a:lnTo>
                <a:lnTo>
                  <a:pt x="301" y="96"/>
                </a:lnTo>
                <a:lnTo>
                  <a:pt x="303" y="93"/>
                </a:lnTo>
                <a:lnTo>
                  <a:pt x="304" y="92"/>
                </a:lnTo>
                <a:lnTo>
                  <a:pt x="304" y="88"/>
                </a:lnTo>
                <a:lnTo>
                  <a:pt x="304" y="85"/>
                </a:lnTo>
                <a:lnTo>
                  <a:pt x="303" y="85"/>
                </a:lnTo>
                <a:lnTo>
                  <a:pt x="301" y="85"/>
                </a:lnTo>
                <a:lnTo>
                  <a:pt x="298" y="87"/>
                </a:lnTo>
                <a:lnTo>
                  <a:pt x="295" y="85"/>
                </a:lnTo>
                <a:lnTo>
                  <a:pt x="293" y="82"/>
                </a:lnTo>
                <a:lnTo>
                  <a:pt x="293" y="79"/>
                </a:lnTo>
                <a:lnTo>
                  <a:pt x="296" y="77"/>
                </a:lnTo>
                <a:lnTo>
                  <a:pt x="298" y="77"/>
                </a:lnTo>
                <a:lnTo>
                  <a:pt x="300" y="77"/>
                </a:lnTo>
                <a:lnTo>
                  <a:pt x="300" y="76"/>
                </a:lnTo>
                <a:lnTo>
                  <a:pt x="301" y="74"/>
                </a:lnTo>
                <a:lnTo>
                  <a:pt x="301" y="72"/>
                </a:lnTo>
                <a:lnTo>
                  <a:pt x="301" y="71"/>
                </a:lnTo>
                <a:lnTo>
                  <a:pt x="303" y="68"/>
                </a:lnTo>
                <a:lnTo>
                  <a:pt x="306" y="68"/>
                </a:lnTo>
                <a:lnTo>
                  <a:pt x="308" y="68"/>
                </a:lnTo>
                <a:lnTo>
                  <a:pt x="309" y="69"/>
                </a:lnTo>
                <a:lnTo>
                  <a:pt x="311" y="69"/>
                </a:lnTo>
                <a:lnTo>
                  <a:pt x="314" y="66"/>
                </a:lnTo>
                <a:lnTo>
                  <a:pt x="312" y="61"/>
                </a:lnTo>
                <a:lnTo>
                  <a:pt x="312" y="58"/>
                </a:lnTo>
                <a:lnTo>
                  <a:pt x="316" y="56"/>
                </a:lnTo>
                <a:lnTo>
                  <a:pt x="317" y="58"/>
                </a:lnTo>
                <a:lnTo>
                  <a:pt x="319" y="58"/>
                </a:lnTo>
                <a:lnTo>
                  <a:pt x="324" y="60"/>
                </a:lnTo>
                <a:lnTo>
                  <a:pt x="325" y="61"/>
                </a:lnTo>
                <a:lnTo>
                  <a:pt x="327" y="60"/>
                </a:lnTo>
                <a:lnTo>
                  <a:pt x="328" y="56"/>
                </a:lnTo>
                <a:lnTo>
                  <a:pt x="327" y="53"/>
                </a:lnTo>
                <a:lnTo>
                  <a:pt x="325" y="50"/>
                </a:lnTo>
                <a:lnTo>
                  <a:pt x="325" y="48"/>
                </a:lnTo>
                <a:lnTo>
                  <a:pt x="325" y="40"/>
                </a:lnTo>
                <a:lnTo>
                  <a:pt x="325" y="37"/>
                </a:lnTo>
                <a:lnTo>
                  <a:pt x="328" y="36"/>
                </a:lnTo>
                <a:lnTo>
                  <a:pt x="332" y="36"/>
                </a:lnTo>
                <a:lnTo>
                  <a:pt x="333" y="37"/>
                </a:lnTo>
                <a:lnTo>
                  <a:pt x="335" y="37"/>
                </a:lnTo>
                <a:lnTo>
                  <a:pt x="336" y="40"/>
                </a:lnTo>
                <a:lnTo>
                  <a:pt x="336" y="44"/>
                </a:lnTo>
                <a:lnTo>
                  <a:pt x="338" y="44"/>
                </a:lnTo>
                <a:lnTo>
                  <a:pt x="341" y="44"/>
                </a:lnTo>
                <a:lnTo>
                  <a:pt x="344" y="39"/>
                </a:lnTo>
                <a:lnTo>
                  <a:pt x="344" y="36"/>
                </a:lnTo>
                <a:lnTo>
                  <a:pt x="348" y="28"/>
                </a:lnTo>
                <a:lnTo>
                  <a:pt x="349" y="23"/>
                </a:lnTo>
                <a:lnTo>
                  <a:pt x="351" y="18"/>
                </a:lnTo>
                <a:lnTo>
                  <a:pt x="352" y="15"/>
                </a:lnTo>
                <a:lnTo>
                  <a:pt x="354" y="15"/>
                </a:lnTo>
                <a:lnTo>
                  <a:pt x="356" y="15"/>
                </a:lnTo>
                <a:lnTo>
                  <a:pt x="356" y="18"/>
                </a:lnTo>
                <a:lnTo>
                  <a:pt x="359" y="21"/>
                </a:lnTo>
                <a:lnTo>
                  <a:pt x="364" y="28"/>
                </a:lnTo>
                <a:lnTo>
                  <a:pt x="370" y="28"/>
                </a:lnTo>
                <a:lnTo>
                  <a:pt x="372" y="23"/>
                </a:lnTo>
                <a:lnTo>
                  <a:pt x="372" y="20"/>
                </a:lnTo>
                <a:lnTo>
                  <a:pt x="384" y="13"/>
                </a:lnTo>
                <a:lnTo>
                  <a:pt x="386" y="15"/>
                </a:lnTo>
                <a:lnTo>
                  <a:pt x="386" y="20"/>
                </a:lnTo>
                <a:lnTo>
                  <a:pt x="389" y="23"/>
                </a:lnTo>
                <a:lnTo>
                  <a:pt x="389" y="24"/>
                </a:lnTo>
                <a:lnTo>
                  <a:pt x="391" y="26"/>
                </a:lnTo>
                <a:lnTo>
                  <a:pt x="391" y="28"/>
                </a:lnTo>
                <a:lnTo>
                  <a:pt x="392" y="32"/>
                </a:lnTo>
                <a:lnTo>
                  <a:pt x="396" y="34"/>
                </a:lnTo>
                <a:lnTo>
                  <a:pt x="397" y="36"/>
                </a:lnTo>
                <a:lnTo>
                  <a:pt x="399" y="34"/>
                </a:lnTo>
                <a:lnTo>
                  <a:pt x="405" y="28"/>
                </a:lnTo>
                <a:lnTo>
                  <a:pt x="405" y="26"/>
                </a:lnTo>
                <a:lnTo>
                  <a:pt x="407" y="12"/>
                </a:lnTo>
                <a:lnTo>
                  <a:pt x="412" y="5"/>
                </a:lnTo>
                <a:lnTo>
                  <a:pt x="421" y="0"/>
                </a:lnTo>
                <a:lnTo>
                  <a:pt x="424" y="5"/>
                </a:lnTo>
                <a:lnTo>
                  <a:pt x="426" y="5"/>
                </a:lnTo>
                <a:lnTo>
                  <a:pt x="426" y="7"/>
                </a:lnTo>
                <a:lnTo>
                  <a:pt x="426" y="8"/>
                </a:lnTo>
                <a:lnTo>
                  <a:pt x="428" y="10"/>
                </a:lnTo>
                <a:lnTo>
                  <a:pt x="431" y="13"/>
                </a:lnTo>
                <a:lnTo>
                  <a:pt x="431" y="15"/>
                </a:lnTo>
                <a:lnTo>
                  <a:pt x="431" y="20"/>
                </a:lnTo>
                <a:lnTo>
                  <a:pt x="431" y="21"/>
                </a:lnTo>
                <a:lnTo>
                  <a:pt x="431" y="23"/>
                </a:lnTo>
                <a:close/>
              </a:path>
            </a:pathLst>
          </a:custGeom>
          <a:solidFill>
            <a:srgbClr val="D077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5"/>
          <p:cNvSpPr>
            <a:spLocks noEditPoints="1"/>
          </p:cNvSpPr>
          <p:nvPr/>
        </p:nvSpPr>
        <p:spPr bwMode="auto">
          <a:xfrm>
            <a:off x="2921001" y="3624263"/>
            <a:ext cx="1117600" cy="1052513"/>
          </a:xfrm>
          <a:custGeom>
            <a:avLst/>
            <a:gdLst/>
            <a:ahLst/>
            <a:cxnLst>
              <a:cxn ang="0">
                <a:pos x="243" y="635"/>
              </a:cxn>
              <a:cxn ang="0">
                <a:pos x="269" y="635"/>
              </a:cxn>
              <a:cxn ang="0">
                <a:pos x="312" y="645"/>
              </a:cxn>
              <a:cxn ang="0">
                <a:pos x="304" y="623"/>
              </a:cxn>
              <a:cxn ang="0">
                <a:pos x="386" y="658"/>
              </a:cxn>
              <a:cxn ang="0">
                <a:pos x="323" y="648"/>
              </a:cxn>
              <a:cxn ang="0">
                <a:pos x="400" y="632"/>
              </a:cxn>
              <a:cxn ang="0">
                <a:pos x="298" y="618"/>
              </a:cxn>
              <a:cxn ang="0">
                <a:pos x="365" y="613"/>
              </a:cxn>
              <a:cxn ang="0">
                <a:pos x="318" y="605"/>
              </a:cxn>
              <a:cxn ang="0">
                <a:pos x="186" y="595"/>
              </a:cxn>
              <a:cxn ang="0">
                <a:pos x="165" y="610"/>
              </a:cxn>
              <a:cxn ang="0">
                <a:pos x="320" y="573"/>
              </a:cxn>
              <a:cxn ang="0">
                <a:pos x="291" y="570"/>
              </a:cxn>
              <a:cxn ang="0">
                <a:pos x="341" y="557"/>
              </a:cxn>
              <a:cxn ang="0">
                <a:pos x="309" y="560"/>
              </a:cxn>
              <a:cxn ang="0">
                <a:pos x="314" y="549"/>
              </a:cxn>
              <a:cxn ang="0">
                <a:pos x="262" y="530"/>
              </a:cxn>
              <a:cxn ang="0">
                <a:pos x="418" y="578"/>
              </a:cxn>
              <a:cxn ang="0">
                <a:pos x="344" y="605"/>
              </a:cxn>
              <a:cxn ang="0">
                <a:pos x="339" y="562"/>
              </a:cxn>
              <a:cxn ang="0">
                <a:pos x="227" y="520"/>
              </a:cxn>
              <a:cxn ang="0">
                <a:pos x="325" y="528"/>
              </a:cxn>
              <a:cxn ang="0">
                <a:pos x="288" y="547"/>
              </a:cxn>
              <a:cxn ang="0">
                <a:pos x="240" y="533"/>
              </a:cxn>
              <a:cxn ang="0">
                <a:pos x="294" y="527"/>
              </a:cxn>
              <a:cxn ang="0">
                <a:pos x="77" y="506"/>
              </a:cxn>
              <a:cxn ang="0">
                <a:pos x="238" y="514"/>
              </a:cxn>
              <a:cxn ang="0">
                <a:pos x="64" y="498"/>
              </a:cxn>
              <a:cxn ang="0">
                <a:pos x="245" y="487"/>
              </a:cxn>
              <a:cxn ang="0">
                <a:pos x="246" y="483"/>
              </a:cxn>
              <a:cxn ang="0">
                <a:pos x="53" y="434"/>
              </a:cxn>
              <a:cxn ang="0">
                <a:pos x="64" y="418"/>
              </a:cxn>
              <a:cxn ang="0">
                <a:pos x="592" y="50"/>
              </a:cxn>
              <a:cxn ang="0">
                <a:pos x="666" y="266"/>
              </a:cxn>
              <a:cxn ang="0">
                <a:pos x="616" y="546"/>
              </a:cxn>
              <a:cxn ang="0">
                <a:pos x="435" y="631"/>
              </a:cxn>
              <a:cxn ang="0">
                <a:pos x="491" y="597"/>
              </a:cxn>
              <a:cxn ang="0">
                <a:pos x="594" y="546"/>
              </a:cxn>
              <a:cxn ang="0">
                <a:pos x="603" y="416"/>
              </a:cxn>
              <a:cxn ang="0">
                <a:pos x="581" y="501"/>
              </a:cxn>
              <a:cxn ang="0">
                <a:pos x="496" y="587"/>
              </a:cxn>
              <a:cxn ang="0">
                <a:pos x="472" y="546"/>
              </a:cxn>
              <a:cxn ang="0">
                <a:pos x="418" y="509"/>
              </a:cxn>
              <a:cxn ang="0">
                <a:pos x="338" y="515"/>
              </a:cxn>
              <a:cxn ang="0">
                <a:pos x="360" y="503"/>
              </a:cxn>
              <a:cxn ang="0">
                <a:pos x="357" y="474"/>
              </a:cxn>
              <a:cxn ang="0">
                <a:pos x="290" y="504"/>
              </a:cxn>
              <a:cxn ang="0">
                <a:pos x="291" y="475"/>
              </a:cxn>
              <a:cxn ang="0">
                <a:pos x="238" y="495"/>
              </a:cxn>
              <a:cxn ang="0">
                <a:pos x="184" y="493"/>
              </a:cxn>
              <a:cxn ang="0">
                <a:pos x="184" y="519"/>
              </a:cxn>
              <a:cxn ang="0">
                <a:pos x="96" y="480"/>
              </a:cxn>
              <a:cxn ang="0">
                <a:pos x="67" y="421"/>
              </a:cxn>
              <a:cxn ang="0">
                <a:pos x="99" y="429"/>
              </a:cxn>
              <a:cxn ang="0">
                <a:pos x="123" y="435"/>
              </a:cxn>
              <a:cxn ang="0">
                <a:pos x="243" y="423"/>
              </a:cxn>
              <a:cxn ang="0">
                <a:pos x="254" y="416"/>
              </a:cxn>
              <a:cxn ang="0">
                <a:pos x="109" y="429"/>
              </a:cxn>
              <a:cxn ang="0">
                <a:pos x="110" y="410"/>
              </a:cxn>
              <a:cxn ang="0">
                <a:pos x="11" y="387"/>
              </a:cxn>
              <a:cxn ang="0">
                <a:pos x="269" y="317"/>
              </a:cxn>
              <a:cxn ang="0">
                <a:pos x="480" y="189"/>
              </a:cxn>
            </a:cxnLst>
            <a:rect l="0" t="0" r="r" b="b"/>
            <a:pathLst>
              <a:path w="704" h="663">
                <a:moveTo>
                  <a:pt x="330" y="658"/>
                </a:moveTo>
                <a:lnTo>
                  <a:pt x="331" y="658"/>
                </a:lnTo>
                <a:lnTo>
                  <a:pt x="331" y="659"/>
                </a:lnTo>
                <a:lnTo>
                  <a:pt x="330" y="658"/>
                </a:lnTo>
                <a:lnTo>
                  <a:pt x="330" y="659"/>
                </a:lnTo>
                <a:lnTo>
                  <a:pt x="330" y="658"/>
                </a:lnTo>
                <a:close/>
                <a:moveTo>
                  <a:pt x="427" y="650"/>
                </a:moveTo>
                <a:lnTo>
                  <a:pt x="426" y="650"/>
                </a:lnTo>
                <a:lnTo>
                  <a:pt x="426" y="648"/>
                </a:lnTo>
                <a:lnTo>
                  <a:pt x="427" y="648"/>
                </a:lnTo>
                <a:lnTo>
                  <a:pt x="427" y="650"/>
                </a:lnTo>
                <a:close/>
                <a:moveTo>
                  <a:pt x="410" y="647"/>
                </a:moveTo>
                <a:lnTo>
                  <a:pt x="410" y="645"/>
                </a:lnTo>
                <a:lnTo>
                  <a:pt x="410" y="647"/>
                </a:lnTo>
                <a:close/>
                <a:moveTo>
                  <a:pt x="330" y="643"/>
                </a:moveTo>
                <a:lnTo>
                  <a:pt x="331" y="643"/>
                </a:lnTo>
                <a:lnTo>
                  <a:pt x="331" y="645"/>
                </a:lnTo>
                <a:lnTo>
                  <a:pt x="330" y="645"/>
                </a:lnTo>
                <a:lnTo>
                  <a:pt x="328" y="645"/>
                </a:lnTo>
                <a:lnTo>
                  <a:pt x="330" y="645"/>
                </a:lnTo>
                <a:lnTo>
                  <a:pt x="330" y="643"/>
                </a:lnTo>
                <a:close/>
                <a:moveTo>
                  <a:pt x="410" y="643"/>
                </a:moveTo>
                <a:lnTo>
                  <a:pt x="410" y="645"/>
                </a:lnTo>
                <a:lnTo>
                  <a:pt x="410" y="647"/>
                </a:lnTo>
                <a:lnTo>
                  <a:pt x="408" y="647"/>
                </a:lnTo>
                <a:lnTo>
                  <a:pt x="408" y="645"/>
                </a:lnTo>
                <a:lnTo>
                  <a:pt x="408" y="643"/>
                </a:lnTo>
                <a:lnTo>
                  <a:pt x="410" y="643"/>
                </a:lnTo>
                <a:close/>
                <a:moveTo>
                  <a:pt x="429" y="648"/>
                </a:moveTo>
                <a:lnTo>
                  <a:pt x="427" y="648"/>
                </a:lnTo>
                <a:lnTo>
                  <a:pt x="426" y="648"/>
                </a:lnTo>
                <a:lnTo>
                  <a:pt x="426" y="647"/>
                </a:lnTo>
                <a:lnTo>
                  <a:pt x="426" y="645"/>
                </a:lnTo>
                <a:lnTo>
                  <a:pt x="426" y="643"/>
                </a:lnTo>
                <a:lnTo>
                  <a:pt x="427" y="643"/>
                </a:lnTo>
                <a:lnTo>
                  <a:pt x="427" y="642"/>
                </a:lnTo>
                <a:lnTo>
                  <a:pt x="427" y="643"/>
                </a:lnTo>
                <a:lnTo>
                  <a:pt x="429" y="643"/>
                </a:lnTo>
                <a:lnTo>
                  <a:pt x="429" y="645"/>
                </a:lnTo>
                <a:lnTo>
                  <a:pt x="429" y="647"/>
                </a:lnTo>
                <a:lnTo>
                  <a:pt x="429" y="648"/>
                </a:lnTo>
                <a:close/>
                <a:moveTo>
                  <a:pt x="341" y="642"/>
                </a:moveTo>
                <a:lnTo>
                  <a:pt x="342" y="642"/>
                </a:lnTo>
                <a:lnTo>
                  <a:pt x="341" y="642"/>
                </a:lnTo>
                <a:close/>
                <a:moveTo>
                  <a:pt x="349" y="642"/>
                </a:moveTo>
                <a:lnTo>
                  <a:pt x="347" y="642"/>
                </a:lnTo>
                <a:lnTo>
                  <a:pt x="349" y="642"/>
                </a:lnTo>
                <a:close/>
                <a:moveTo>
                  <a:pt x="350" y="642"/>
                </a:moveTo>
                <a:lnTo>
                  <a:pt x="349" y="642"/>
                </a:lnTo>
                <a:lnTo>
                  <a:pt x="349" y="640"/>
                </a:lnTo>
                <a:lnTo>
                  <a:pt x="349" y="642"/>
                </a:lnTo>
                <a:lnTo>
                  <a:pt x="350" y="642"/>
                </a:lnTo>
                <a:close/>
                <a:moveTo>
                  <a:pt x="293" y="640"/>
                </a:moveTo>
                <a:lnTo>
                  <a:pt x="293" y="642"/>
                </a:lnTo>
                <a:lnTo>
                  <a:pt x="293" y="640"/>
                </a:lnTo>
                <a:close/>
                <a:moveTo>
                  <a:pt x="347" y="639"/>
                </a:moveTo>
                <a:lnTo>
                  <a:pt x="347" y="640"/>
                </a:lnTo>
                <a:lnTo>
                  <a:pt x="347" y="639"/>
                </a:lnTo>
                <a:lnTo>
                  <a:pt x="349" y="640"/>
                </a:lnTo>
                <a:lnTo>
                  <a:pt x="347" y="640"/>
                </a:lnTo>
                <a:lnTo>
                  <a:pt x="347" y="639"/>
                </a:lnTo>
                <a:close/>
                <a:moveTo>
                  <a:pt x="346" y="640"/>
                </a:moveTo>
                <a:lnTo>
                  <a:pt x="344" y="640"/>
                </a:lnTo>
                <a:lnTo>
                  <a:pt x="344" y="642"/>
                </a:lnTo>
                <a:lnTo>
                  <a:pt x="342" y="642"/>
                </a:lnTo>
                <a:lnTo>
                  <a:pt x="342" y="640"/>
                </a:lnTo>
                <a:lnTo>
                  <a:pt x="344" y="640"/>
                </a:lnTo>
                <a:lnTo>
                  <a:pt x="344" y="639"/>
                </a:lnTo>
                <a:lnTo>
                  <a:pt x="346" y="639"/>
                </a:lnTo>
                <a:lnTo>
                  <a:pt x="346" y="640"/>
                </a:lnTo>
                <a:close/>
                <a:moveTo>
                  <a:pt x="350" y="639"/>
                </a:moveTo>
                <a:lnTo>
                  <a:pt x="352" y="639"/>
                </a:lnTo>
                <a:lnTo>
                  <a:pt x="354" y="639"/>
                </a:lnTo>
                <a:lnTo>
                  <a:pt x="354" y="640"/>
                </a:lnTo>
                <a:lnTo>
                  <a:pt x="355" y="640"/>
                </a:lnTo>
                <a:lnTo>
                  <a:pt x="354" y="640"/>
                </a:lnTo>
                <a:lnTo>
                  <a:pt x="352" y="640"/>
                </a:lnTo>
                <a:lnTo>
                  <a:pt x="354" y="642"/>
                </a:lnTo>
                <a:lnTo>
                  <a:pt x="352" y="642"/>
                </a:lnTo>
                <a:lnTo>
                  <a:pt x="352" y="640"/>
                </a:lnTo>
                <a:lnTo>
                  <a:pt x="350" y="640"/>
                </a:lnTo>
                <a:lnTo>
                  <a:pt x="350" y="642"/>
                </a:lnTo>
                <a:lnTo>
                  <a:pt x="350" y="640"/>
                </a:lnTo>
                <a:lnTo>
                  <a:pt x="349" y="640"/>
                </a:lnTo>
                <a:lnTo>
                  <a:pt x="349" y="639"/>
                </a:lnTo>
                <a:lnTo>
                  <a:pt x="350" y="639"/>
                </a:lnTo>
                <a:close/>
                <a:moveTo>
                  <a:pt x="344" y="639"/>
                </a:moveTo>
                <a:lnTo>
                  <a:pt x="342" y="639"/>
                </a:lnTo>
                <a:lnTo>
                  <a:pt x="342" y="637"/>
                </a:lnTo>
                <a:lnTo>
                  <a:pt x="344" y="637"/>
                </a:lnTo>
                <a:lnTo>
                  <a:pt x="344" y="639"/>
                </a:lnTo>
                <a:close/>
                <a:moveTo>
                  <a:pt x="266" y="635"/>
                </a:moveTo>
                <a:lnTo>
                  <a:pt x="266" y="637"/>
                </a:lnTo>
                <a:lnTo>
                  <a:pt x="264" y="637"/>
                </a:lnTo>
                <a:lnTo>
                  <a:pt x="264" y="635"/>
                </a:lnTo>
                <a:lnTo>
                  <a:pt x="266" y="635"/>
                </a:lnTo>
                <a:close/>
                <a:moveTo>
                  <a:pt x="346" y="635"/>
                </a:moveTo>
                <a:lnTo>
                  <a:pt x="346" y="637"/>
                </a:lnTo>
                <a:lnTo>
                  <a:pt x="344" y="635"/>
                </a:lnTo>
                <a:lnTo>
                  <a:pt x="346" y="635"/>
                </a:lnTo>
                <a:close/>
                <a:moveTo>
                  <a:pt x="296" y="635"/>
                </a:moveTo>
                <a:lnTo>
                  <a:pt x="298" y="635"/>
                </a:lnTo>
                <a:lnTo>
                  <a:pt x="298" y="637"/>
                </a:lnTo>
                <a:lnTo>
                  <a:pt x="299" y="637"/>
                </a:lnTo>
                <a:lnTo>
                  <a:pt x="299" y="639"/>
                </a:lnTo>
                <a:lnTo>
                  <a:pt x="301" y="639"/>
                </a:lnTo>
                <a:lnTo>
                  <a:pt x="299" y="639"/>
                </a:lnTo>
                <a:lnTo>
                  <a:pt x="299" y="640"/>
                </a:lnTo>
                <a:lnTo>
                  <a:pt x="298" y="640"/>
                </a:lnTo>
                <a:lnTo>
                  <a:pt x="296" y="640"/>
                </a:lnTo>
                <a:lnTo>
                  <a:pt x="296" y="639"/>
                </a:lnTo>
                <a:lnTo>
                  <a:pt x="296" y="637"/>
                </a:lnTo>
                <a:lnTo>
                  <a:pt x="296" y="635"/>
                </a:lnTo>
                <a:close/>
                <a:moveTo>
                  <a:pt x="365" y="632"/>
                </a:moveTo>
                <a:lnTo>
                  <a:pt x="366" y="632"/>
                </a:lnTo>
                <a:lnTo>
                  <a:pt x="366" y="634"/>
                </a:lnTo>
                <a:lnTo>
                  <a:pt x="365" y="635"/>
                </a:lnTo>
                <a:lnTo>
                  <a:pt x="363" y="635"/>
                </a:lnTo>
                <a:lnTo>
                  <a:pt x="363" y="634"/>
                </a:lnTo>
                <a:lnTo>
                  <a:pt x="365" y="634"/>
                </a:lnTo>
                <a:lnTo>
                  <a:pt x="365" y="632"/>
                </a:lnTo>
                <a:close/>
                <a:moveTo>
                  <a:pt x="434" y="634"/>
                </a:moveTo>
                <a:lnTo>
                  <a:pt x="432" y="634"/>
                </a:lnTo>
                <a:lnTo>
                  <a:pt x="432" y="632"/>
                </a:lnTo>
                <a:lnTo>
                  <a:pt x="434" y="632"/>
                </a:lnTo>
                <a:lnTo>
                  <a:pt x="434" y="634"/>
                </a:lnTo>
                <a:close/>
                <a:moveTo>
                  <a:pt x="248" y="632"/>
                </a:moveTo>
                <a:lnTo>
                  <a:pt x="248" y="634"/>
                </a:lnTo>
                <a:lnTo>
                  <a:pt x="246" y="634"/>
                </a:lnTo>
                <a:lnTo>
                  <a:pt x="246" y="632"/>
                </a:lnTo>
                <a:lnTo>
                  <a:pt x="245" y="632"/>
                </a:lnTo>
                <a:lnTo>
                  <a:pt x="246" y="632"/>
                </a:lnTo>
                <a:lnTo>
                  <a:pt x="248" y="632"/>
                </a:lnTo>
                <a:close/>
                <a:moveTo>
                  <a:pt x="426" y="631"/>
                </a:moveTo>
                <a:lnTo>
                  <a:pt x="427" y="632"/>
                </a:lnTo>
                <a:lnTo>
                  <a:pt x="426" y="632"/>
                </a:lnTo>
                <a:lnTo>
                  <a:pt x="426" y="631"/>
                </a:lnTo>
                <a:close/>
                <a:moveTo>
                  <a:pt x="242" y="631"/>
                </a:moveTo>
                <a:lnTo>
                  <a:pt x="243" y="632"/>
                </a:lnTo>
                <a:lnTo>
                  <a:pt x="245" y="632"/>
                </a:lnTo>
                <a:lnTo>
                  <a:pt x="246" y="632"/>
                </a:lnTo>
                <a:lnTo>
                  <a:pt x="246" y="634"/>
                </a:lnTo>
                <a:lnTo>
                  <a:pt x="248" y="634"/>
                </a:lnTo>
                <a:lnTo>
                  <a:pt x="248" y="635"/>
                </a:lnTo>
                <a:lnTo>
                  <a:pt x="246" y="635"/>
                </a:lnTo>
                <a:lnTo>
                  <a:pt x="246" y="634"/>
                </a:lnTo>
                <a:lnTo>
                  <a:pt x="246" y="635"/>
                </a:lnTo>
                <a:lnTo>
                  <a:pt x="245" y="635"/>
                </a:lnTo>
                <a:lnTo>
                  <a:pt x="243" y="635"/>
                </a:lnTo>
                <a:lnTo>
                  <a:pt x="243" y="634"/>
                </a:lnTo>
                <a:lnTo>
                  <a:pt x="242" y="634"/>
                </a:lnTo>
                <a:lnTo>
                  <a:pt x="240" y="634"/>
                </a:lnTo>
                <a:lnTo>
                  <a:pt x="240" y="632"/>
                </a:lnTo>
                <a:lnTo>
                  <a:pt x="238" y="632"/>
                </a:lnTo>
                <a:lnTo>
                  <a:pt x="240" y="632"/>
                </a:lnTo>
                <a:lnTo>
                  <a:pt x="238" y="632"/>
                </a:lnTo>
                <a:lnTo>
                  <a:pt x="238" y="631"/>
                </a:lnTo>
                <a:lnTo>
                  <a:pt x="240" y="631"/>
                </a:lnTo>
                <a:lnTo>
                  <a:pt x="242" y="631"/>
                </a:lnTo>
                <a:close/>
                <a:moveTo>
                  <a:pt x="342" y="631"/>
                </a:moveTo>
                <a:lnTo>
                  <a:pt x="344" y="631"/>
                </a:lnTo>
                <a:lnTo>
                  <a:pt x="344" y="632"/>
                </a:lnTo>
                <a:lnTo>
                  <a:pt x="342" y="632"/>
                </a:lnTo>
                <a:lnTo>
                  <a:pt x="342" y="631"/>
                </a:lnTo>
                <a:lnTo>
                  <a:pt x="342" y="632"/>
                </a:lnTo>
                <a:lnTo>
                  <a:pt x="341" y="632"/>
                </a:lnTo>
                <a:lnTo>
                  <a:pt x="341" y="631"/>
                </a:lnTo>
                <a:lnTo>
                  <a:pt x="342" y="631"/>
                </a:lnTo>
                <a:close/>
                <a:moveTo>
                  <a:pt x="245" y="631"/>
                </a:moveTo>
                <a:lnTo>
                  <a:pt x="246" y="631"/>
                </a:lnTo>
                <a:lnTo>
                  <a:pt x="246" y="632"/>
                </a:lnTo>
                <a:lnTo>
                  <a:pt x="245" y="632"/>
                </a:lnTo>
                <a:lnTo>
                  <a:pt x="243" y="631"/>
                </a:lnTo>
                <a:lnTo>
                  <a:pt x="245" y="631"/>
                </a:lnTo>
                <a:close/>
                <a:moveTo>
                  <a:pt x="251" y="631"/>
                </a:moveTo>
                <a:lnTo>
                  <a:pt x="253" y="631"/>
                </a:lnTo>
                <a:lnTo>
                  <a:pt x="251" y="632"/>
                </a:lnTo>
                <a:lnTo>
                  <a:pt x="250" y="632"/>
                </a:lnTo>
                <a:lnTo>
                  <a:pt x="248" y="632"/>
                </a:lnTo>
                <a:lnTo>
                  <a:pt x="248" y="631"/>
                </a:lnTo>
                <a:lnTo>
                  <a:pt x="248" y="629"/>
                </a:lnTo>
                <a:lnTo>
                  <a:pt x="250" y="629"/>
                </a:lnTo>
                <a:lnTo>
                  <a:pt x="250" y="631"/>
                </a:lnTo>
                <a:lnTo>
                  <a:pt x="251" y="631"/>
                </a:lnTo>
                <a:close/>
                <a:moveTo>
                  <a:pt x="243" y="629"/>
                </a:moveTo>
                <a:lnTo>
                  <a:pt x="243" y="631"/>
                </a:lnTo>
                <a:lnTo>
                  <a:pt x="242" y="631"/>
                </a:lnTo>
                <a:lnTo>
                  <a:pt x="242" y="629"/>
                </a:lnTo>
                <a:lnTo>
                  <a:pt x="243" y="629"/>
                </a:lnTo>
                <a:close/>
                <a:moveTo>
                  <a:pt x="253" y="631"/>
                </a:moveTo>
                <a:lnTo>
                  <a:pt x="253" y="629"/>
                </a:lnTo>
                <a:lnTo>
                  <a:pt x="253" y="631"/>
                </a:lnTo>
                <a:close/>
                <a:moveTo>
                  <a:pt x="246" y="631"/>
                </a:moveTo>
                <a:lnTo>
                  <a:pt x="248" y="631"/>
                </a:lnTo>
                <a:lnTo>
                  <a:pt x="246" y="631"/>
                </a:lnTo>
                <a:lnTo>
                  <a:pt x="245" y="631"/>
                </a:lnTo>
                <a:lnTo>
                  <a:pt x="245" y="629"/>
                </a:lnTo>
                <a:lnTo>
                  <a:pt x="243" y="629"/>
                </a:lnTo>
                <a:lnTo>
                  <a:pt x="245" y="629"/>
                </a:lnTo>
                <a:lnTo>
                  <a:pt x="246" y="629"/>
                </a:lnTo>
                <a:lnTo>
                  <a:pt x="246" y="631"/>
                </a:lnTo>
                <a:close/>
                <a:moveTo>
                  <a:pt x="267" y="631"/>
                </a:moveTo>
                <a:lnTo>
                  <a:pt x="267" y="629"/>
                </a:lnTo>
                <a:lnTo>
                  <a:pt x="267" y="631"/>
                </a:lnTo>
                <a:lnTo>
                  <a:pt x="269" y="631"/>
                </a:lnTo>
                <a:lnTo>
                  <a:pt x="267" y="631"/>
                </a:lnTo>
                <a:lnTo>
                  <a:pt x="267" y="632"/>
                </a:lnTo>
                <a:lnTo>
                  <a:pt x="267" y="631"/>
                </a:lnTo>
                <a:lnTo>
                  <a:pt x="266" y="631"/>
                </a:lnTo>
                <a:lnTo>
                  <a:pt x="266" y="629"/>
                </a:lnTo>
                <a:lnTo>
                  <a:pt x="267" y="629"/>
                </a:lnTo>
                <a:lnTo>
                  <a:pt x="267" y="631"/>
                </a:lnTo>
                <a:close/>
                <a:moveTo>
                  <a:pt x="248" y="629"/>
                </a:moveTo>
                <a:lnTo>
                  <a:pt x="246" y="629"/>
                </a:lnTo>
                <a:lnTo>
                  <a:pt x="248" y="629"/>
                </a:lnTo>
                <a:close/>
                <a:moveTo>
                  <a:pt x="266" y="629"/>
                </a:moveTo>
                <a:lnTo>
                  <a:pt x="266" y="631"/>
                </a:lnTo>
                <a:lnTo>
                  <a:pt x="264" y="631"/>
                </a:lnTo>
                <a:lnTo>
                  <a:pt x="264" y="629"/>
                </a:lnTo>
                <a:lnTo>
                  <a:pt x="266" y="629"/>
                </a:lnTo>
                <a:close/>
                <a:moveTo>
                  <a:pt x="275" y="629"/>
                </a:moveTo>
                <a:lnTo>
                  <a:pt x="277" y="629"/>
                </a:lnTo>
                <a:lnTo>
                  <a:pt x="275" y="629"/>
                </a:lnTo>
                <a:lnTo>
                  <a:pt x="275" y="631"/>
                </a:lnTo>
                <a:lnTo>
                  <a:pt x="277" y="631"/>
                </a:lnTo>
                <a:lnTo>
                  <a:pt x="277" y="632"/>
                </a:lnTo>
                <a:lnTo>
                  <a:pt x="278" y="632"/>
                </a:lnTo>
                <a:lnTo>
                  <a:pt x="278" y="631"/>
                </a:lnTo>
                <a:lnTo>
                  <a:pt x="278" y="632"/>
                </a:lnTo>
                <a:lnTo>
                  <a:pt x="278" y="631"/>
                </a:lnTo>
                <a:lnTo>
                  <a:pt x="280" y="632"/>
                </a:lnTo>
                <a:lnTo>
                  <a:pt x="280" y="631"/>
                </a:lnTo>
                <a:lnTo>
                  <a:pt x="280" y="632"/>
                </a:lnTo>
                <a:lnTo>
                  <a:pt x="280" y="631"/>
                </a:lnTo>
                <a:lnTo>
                  <a:pt x="282" y="631"/>
                </a:lnTo>
                <a:lnTo>
                  <a:pt x="282" y="632"/>
                </a:lnTo>
                <a:lnTo>
                  <a:pt x="282" y="634"/>
                </a:lnTo>
                <a:lnTo>
                  <a:pt x="283" y="634"/>
                </a:lnTo>
                <a:lnTo>
                  <a:pt x="285" y="634"/>
                </a:lnTo>
                <a:lnTo>
                  <a:pt x="285" y="635"/>
                </a:lnTo>
                <a:lnTo>
                  <a:pt x="285" y="634"/>
                </a:lnTo>
                <a:lnTo>
                  <a:pt x="285" y="632"/>
                </a:lnTo>
                <a:lnTo>
                  <a:pt x="286" y="632"/>
                </a:lnTo>
                <a:lnTo>
                  <a:pt x="286" y="634"/>
                </a:lnTo>
                <a:lnTo>
                  <a:pt x="288" y="634"/>
                </a:lnTo>
                <a:lnTo>
                  <a:pt x="288" y="635"/>
                </a:lnTo>
                <a:lnTo>
                  <a:pt x="290" y="635"/>
                </a:lnTo>
                <a:lnTo>
                  <a:pt x="290" y="637"/>
                </a:lnTo>
                <a:lnTo>
                  <a:pt x="290" y="639"/>
                </a:lnTo>
                <a:lnTo>
                  <a:pt x="290" y="637"/>
                </a:lnTo>
                <a:lnTo>
                  <a:pt x="291" y="637"/>
                </a:lnTo>
                <a:lnTo>
                  <a:pt x="291" y="639"/>
                </a:lnTo>
                <a:lnTo>
                  <a:pt x="293" y="639"/>
                </a:lnTo>
                <a:lnTo>
                  <a:pt x="293" y="640"/>
                </a:lnTo>
                <a:lnTo>
                  <a:pt x="291" y="640"/>
                </a:lnTo>
                <a:lnTo>
                  <a:pt x="291" y="642"/>
                </a:lnTo>
                <a:lnTo>
                  <a:pt x="290" y="642"/>
                </a:lnTo>
                <a:lnTo>
                  <a:pt x="290" y="643"/>
                </a:lnTo>
                <a:lnTo>
                  <a:pt x="288" y="643"/>
                </a:lnTo>
                <a:lnTo>
                  <a:pt x="286" y="643"/>
                </a:lnTo>
                <a:lnTo>
                  <a:pt x="285" y="643"/>
                </a:lnTo>
                <a:lnTo>
                  <a:pt x="283" y="643"/>
                </a:lnTo>
                <a:lnTo>
                  <a:pt x="282" y="643"/>
                </a:lnTo>
                <a:lnTo>
                  <a:pt x="282" y="642"/>
                </a:lnTo>
                <a:lnTo>
                  <a:pt x="282" y="643"/>
                </a:lnTo>
                <a:lnTo>
                  <a:pt x="282" y="642"/>
                </a:lnTo>
                <a:lnTo>
                  <a:pt x="280" y="642"/>
                </a:lnTo>
                <a:lnTo>
                  <a:pt x="278" y="642"/>
                </a:lnTo>
                <a:lnTo>
                  <a:pt x="278" y="643"/>
                </a:lnTo>
                <a:lnTo>
                  <a:pt x="278" y="642"/>
                </a:lnTo>
                <a:lnTo>
                  <a:pt x="278" y="643"/>
                </a:lnTo>
                <a:lnTo>
                  <a:pt x="278" y="642"/>
                </a:lnTo>
                <a:lnTo>
                  <a:pt x="278" y="643"/>
                </a:lnTo>
                <a:lnTo>
                  <a:pt x="278" y="642"/>
                </a:lnTo>
                <a:lnTo>
                  <a:pt x="277" y="642"/>
                </a:lnTo>
                <a:lnTo>
                  <a:pt x="275" y="642"/>
                </a:lnTo>
                <a:lnTo>
                  <a:pt x="277" y="642"/>
                </a:lnTo>
                <a:lnTo>
                  <a:pt x="275" y="642"/>
                </a:lnTo>
                <a:lnTo>
                  <a:pt x="274" y="642"/>
                </a:lnTo>
                <a:lnTo>
                  <a:pt x="272" y="642"/>
                </a:lnTo>
                <a:lnTo>
                  <a:pt x="272" y="640"/>
                </a:lnTo>
                <a:lnTo>
                  <a:pt x="270" y="640"/>
                </a:lnTo>
                <a:lnTo>
                  <a:pt x="269" y="640"/>
                </a:lnTo>
                <a:lnTo>
                  <a:pt x="269" y="639"/>
                </a:lnTo>
                <a:lnTo>
                  <a:pt x="270" y="639"/>
                </a:lnTo>
                <a:lnTo>
                  <a:pt x="269" y="639"/>
                </a:lnTo>
                <a:lnTo>
                  <a:pt x="270" y="639"/>
                </a:lnTo>
                <a:lnTo>
                  <a:pt x="269" y="639"/>
                </a:lnTo>
                <a:lnTo>
                  <a:pt x="269" y="637"/>
                </a:lnTo>
                <a:lnTo>
                  <a:pt x="270" y="637"/>
                </a:lnTo>
                <a:lnTo>
                  <a:pt x="269" y="637"/>
                </a:lnTo>
                <a:lnTo>
                  <a:pt x="267" y="637"/>
                </a:lnTo>
                <a:lnTo>
                  <a:pt x="266" y="637"/>
                </a:lnTo>
                <a:lnTo>
                  <a:pt x="267" y="637"/>
                </a:lnTo>
                <a:lnTo>
                  <a:pt x="267" y="635"/>
                </a:lnTo>
                <a:lnTo>
                  <a:pt x="269" y="635"/>
                </a:lnTo>
                <a:lnTo>
                  <a:pt x="267" y="635"/>
                </a:lnTo>
                <a:lnTo>
                  <a:pt x="269" y="635"/>
                </a:lnTo>
                <a:lnTo>
                  <a:pt x="267" y="634"/>
                </a:lnTo>
                <a:lnTo>
                  <a:pt x="269" y="634"/>
                </a:lnTo>
                <a:lnTo>
                  <a:pt x="269" y="635"/>
                </a:lnTo>
                <a:lnTo>
                  <a:pt x="269" y="634"/>
                </a:lnTo>
                <a:lnTo>
                  <a:pt x="269" y="632"/>
                </a:lnTo>
                <a:lnTo>
                  <a:pt x="269" y="631"/>
                </a:lnTo>
                <a:lnTo>
                  <a:pt x="270" y="631"/>
                </a:lnTo>
                <a:lnTo>
                  <a:pt x="270" y="629"/>
                </a:lnTo>
                <a:lnTo>
                  <a:pt x="272" y="629"/>
                </a:lnTo>
                <a:lnTo>
                  <a:pt x="270" y="629"/>
                </a:lnTo>
                <a:lnTo>
                  <a:pt x="272" y="629"/>
                </a:lnTo>
                <a:lnTo>
                  <a:pt x="272" y="631"/>
                </a:lnTo>
                <a:lnTo>
                  <a:pt x="272" y="632"/>
                </a:lnTo>
                <a:lnTo>
                  <a:pt x="272" y="634"/>
                </a:lnTo>
                <a:lnTo>
                  <a:pt x="274" y="634"/>
                </a:lnTo>
                <a:lnTo>
                  <a:pt x="274" y="632"/>
                </a:lnTo>
                <a:lnTo>
                  <a:pt x="274" y="631"/>
                </a:lnTo>
                <a:lnTo>
                  <a:pt x="274" y="632"/>
                </a:lnTo>
                <a:lnTo>
                  <a:pt x="275" y="632"/>
                </a:lnTo>
                <a:lnTo>
                  <a:pt x="275" y="631"/>
                </a:lnTo>
                <a:lnTo>
                  <a:pt x="275" y="629"/>
                </a:lnTo>
                <a:close/>
                <a:moveTo>
                  <a:pt x="250" y="629"/>
                </a:moveTo>
                <a:lnTo>
                  <a:pt x="251" y="629"/>
                </a:lnTo>
                <a:lnTo>
                  <a:pt x="253" y="629"/>
                </a:lnTo>
                <a:lnTo>
                  <a:pt x="251" y="629"/>
                </a:lnTo>
                <a:lnTo>
                  <a:pt x="251" y="631"/>
                </a:lnTo>
                <a:lnTo>
                  <a:pt x="251" y="629"/>
                </a:lnTo>
                <a:lnTo>
                  <a:pt x="250" y="629"/>
                </a:lnTo>
                <a:lnTo>
                  <a:pt x="248" y="629"/>
                </a:lnTo>
                <a:lnTo>
                  <a:pt x="248" y="627"/>
                </a:lnTo>
                <a:lnTo>
                  <a:pt x="250" y="627"/>
                </a:lnTo>
                <a:lnTo>
                  <a:pt x="250" y="629"/>
                </a:lnTo>
                <a:close/>
                <a:moveTo>
                  <a:pt x="264" y="629"/>
                </a:moveTo>
                <a:lnTo>
                  <a:pt x="264" y="631"/>
                </a:lnTo>
                <a:lnTo>
                  <a:pt x="262" y="631"/>
                </a:lnTo>
                <a:lnTo>
                  <a:pt x="261" y="631"/>
                </a:lnTo>
                <a:lnTo>
                  <a:pt x="262" y="631"/>
                </a:lnTo>
                <a:lnTo>
                  <a:pt x="261" y="631"/>
                </a:lnTo>
                <a:lnTo>
                  <a:pt x="261" y="629"/>
                </a:lnTo>
                <a:lnTo>
                  <a:pt x="262" y="629"/>
                </a:lnTo>
                <a:lnTo>
                  <a:pt x="264" y="627"/>
                </a:lnTo>
                <a:lnTo>
                  <a:pt x="264" y="629"/>
                </a:lnTo>
                <a:close/>
                <a:moveTo>
                  <a:pt x="333" y="627"/>
                </a:moveTo>
                <a:lnTo>
                  <a:pt x="334" y="627"/>
                </a:lnTo>
                <a:lnTo>
                  <a:pt x="333" y="627"/>
                </a:lnTo>
                <a:lnTo>
                  <a:pt x="333" y="629"/>
                </a:lnTo>
                <a:lnTo>
                  <a:pt x="333" y="627"/>
                </a:lnTo>
                <a:lnTo>
                  <a:pt x="333" y="629"/>
                </a:lnTo>
                <a:lnTo>
                  <a:pt x="333" y="627"/>
                </a:lnTo>
                <a:close/>
                <a:moveTo>
                  <a:pt x="304" y="626"/>
                </a:moveTo>
                <a:lnTo>
                  <a:pt x="306" y="626"/>
                </a:lnTo>
                <a:lnTo>
                  <a:pt x="306" y="627"/>
                </a:lnTo>
                <a:lnTo>
                  <a:pt x="307" y="626"/>
                </a:lnTo>
                <a:lnTo>
                  <a:pt x="307" y="627"/>
                </a:lnTo>
                <a:lnTo>
                  <a:pt x="309" y="627"/>
                </a:lnTo>
                <a:lnTo>
                  <a:pt x="307" y="627"/>
                </a:lnTo>
                <a:lnTo>
                  <a:pt x="306" y="627"/>
                </a:lnTo>
                <a:lnTo>
                  <a:pt x="304" y="627"/>
                </a:lnTo>
                <a:lnTo>
                  <a:pt x="302" y="627"/>
                </a:lnTo>
                <a:lnTo>
                  <a:pt x="304" y="626"/>
                </a:lnTo>
                <a:close/>
                <a:moveTo>
                  <a:pt x="261" y="627"/>
                </a:moveTo>
                <a:lnTo>
                  <a:pt x="261" y="626"/>
                </a:lnTo>
                <a:lnTo>
                  <a:pt x="262" y="626"/>
                </a:lnTo>
                <a:lnTo>
                  <a:pt x="262" y="627"/>
                </a:lnTo>
                <a:lnTo>
                  <a:pt x="261" y="627"/>
                </a:lnTo>
                <a:close/>
                <a:moveTo>
                  <a:pt x="264" y="626"/>
                </a:moveTo>
                <a:lnTo>
                  <a:pt x="264" y="627"/>
                </a:lnTo>
                <a:lnTo>
                  <a:pt x="262" y="627"/>
                </a:lnTo>
                <a:lnTo>
                  <a:pt x="262" y="626"/>
                </a:lnTo>
                <a:lnTo>
                  <a:pt x="264" y="626"/>
                </a:lnTo>
                <a:close/>
                <a:moveTo>
                  <a:pt x="294" y="626"/>
                </a:moveTo>
                <a:lnTo>
                  <a:pt x="296" y="626"/>
                </a:lnTo>
                <a:lnTo>
                  <a:pt x="298" y="626"/>
                </a:lnTo>
                <a:lnTo>
                  <a:pt x="298" y="627"/>
                </a:lnTo>
                <a:lnTo>
                  <a:pt x="296" y="627"/>
                </a:lnTo>
                <a:lnTo>
                  <a:pt x="294" y="627"/>
                </a:lnTo>
                <a:lnTo>
                  <a:pt x="293" y="627"/>
                </a:lnTo>
                <a:lnTo>
                  <a:pt x="293" y="626"/>
                </a:lnTo>
                <a:lnTo>
                  <a:pt x="294" y="626"/>
                </a:lnTo>
                <a:close/>
                <a:moveTo>
                  <a:pt x="323" y="626"/>
                </a:moveTo>
                <a:lnTo>
                  <a:pt x="323" y="627"/>
                </a:lnTo>
                <a:lnTo>
                  <a:pt x="322" y="627"/>
                </a:lnTo>
                <a:lnTo>
                  <a:pt x="320" y="627"/>
                </a:lnTo>
                <a:lnTo>
                  <a:pt x="322" y="627"/>
                </a:lnTo>
                <a:lnTo>
                  <a:pt x="322" y="629"/>
                </a:lnTo>
                <a:lnTo>
                  <a:pt x="322" y="627"/>
                </a:lnTo>
                <a:lnTo>
                  <a:pt x="322" y="629"/>
                </a:lnTo>
                <a:lnTo>
                  <a:pt x="323" y="629"/>
                </a:lnTo>
                <a:lnTo>
                  <a:pt x="322" y="629"/>
                </a:lnTo>
                <a:lnTo>
                  <a:pt x="323" y="629"/>
                </a:lnTo>
                <a:lnTo>
                  <a:pt x="322" y="629"/>
                </a:lnTo>
                <a:lnTo>
                  <a:pt x="322" y="631"/>
                </a:lnTo>
                <a:lnTo>
                  <a:pt x="323" y="631"/>
                </a:lnTo>
                <a:lnTo>
                  <a:pt x="323" y="629"/>
                </a:lnTo>
                <a:lnTo>
                  <a:pt x="325" y="629"/>
                </a:lnTo>
                <a:lnTo>
                  <a:pt x="326" y="629"/>
                </a:lnTo>
                <a:lnTo>
                  <a:pt x="326" y="631"/>
                </a:lnTo>
                <a:lnTo>
                  <a:pt x="326" y="629"/>
                </a:lnTo>
                <a:lnTo>
                  <a:pt x="326" y="631"/>
                </a:lnTo>
                <a:lnTo>
                  <a:pt x="328" y="631"/>
                </a:lnTo>
                <a:lnTo>
                  <a:pt x="330" y="631"/>
                </a:lnTo>
                <a:lnTo>
                  <a:pt x="328" y="631"/>
                </a:lnTo>
                <a:lnTo>
                  <a:pt x="328" y="629"/>
                </a:lnTo>
                <a:lnTo>
                  <a:pt x="330" y="629"/>
                </a:lnTo>
                <a:lnTo>
                  <a:pt x="330" y="631"/>
                </a:lnTo>
                <a:lnTo>
                  <a:pt x="331" y="631"/>
                </a:lnTo>
                <a:lnTo>
                  <a:pt x="333" y="632"/>
                </a:lnTo>
                <a:lnTo>
                  <a:pt x="333" y="634"/>
                </a:lnTo>
                <a:lnTo>
                  <a:pt x="333" y="632"/>
                </a:lnTo>
                <a:lnTo>
                  <a:pt x="334" y="632"/>
                </a:lnTo>
                <a:lnTo>
                  <a:pt x="334" y="631"/>
                </a:lnTo>
                <a:lnTo>
                  <a:pt x="336" y="632"/>
                </a:lnTo>
                <a:lnTo>
                  <a:pt x="338" y="632"/>
                </a:lnTo>
                <a:lnTo>
                  <a:pt x="338" y="634"/>
                </a:lnTo>
                <a:lnTo>
                  <a:pt x="339" y="634"/>
                </a:lnTo>
                <a:lnTo>
                  <a:pt x="339" y="632"/>
                </a:lnTo>
                <a:lnTo>
                  <a:pt x="339" y="634"/>
                </a:lnTo>
                <a:lnTo>
                  <a:pt x="341" y="634"/>
                </a:lnTo>
                <a:lnTo>
                  <a:pt x="339" y="634"/>
                </a:lnTo>
                <a:lnTo>
                  <a:pt x="341" y="634"/>
                </a:lnTo>
                <a:lnTo>
                  <a:pt x="341" y="635"/>
                </a:lnTo>
                <a:lnTo>
                  <a:pt x="342" y="635"/>
                </a:lnTo>
                <a:lnTo>
                  <a:pt x="342" y="637"/>
                </a:lnTo>
                <a:lnTo>
                  <a:pt x="342" y="639"/>
                </a:lnTo>
                <a:lnTo>
                  <a:pt x="344" y="639"/>
                </a:lnTo>
                <a:lnTo>
                  <a:pt x="342" y="639"/>
                </a:lnTo>
                <a:lnTo>
                  <a:pt x="342" y="640"/>
                </a:lnTo>
                <a:lnTo>
                  <a:pt x="341" y="640"/>
                </a:lnTo>
                <a:lnTo>
                  <a:pt x="341" y="642"/>
                </a:lnTo>
                <a:lnTo>
                  <a:pt x="339" y="642"/>
                </a:lnTo>
                <a:lnTo>
                  <a:pt x="338" y="642"/>
                </a:lnTo>
                <a:lnTo>
                  <a:pt x="338" y="643"/>
                </a:lnTo>
                <a:lnTo>
                  <a:pt x="336" y="643"/>
                </a:lnTo>
                <a:lnTo>
                  <a:pt x="334" y="643"/>
                </a:lnTo>
                <a:lnTo>
                  <a:pt x="333" y="643"/>
                </a:lnTo>
                <a:lnTo>
                  <a:pt x="331" y="643"/>
                </a:lnTo>
                <a:lnTo>
                  <a:pt x="330" y="643"/>
                </a:lnTo>
                <a:lnTo>
                  <a:pt x="328" y="643"/>
                </a:lnTo>
                <a:lnTo>
                  <a:pt x="326" y="643"/>
                </a:lnTo>
                <a:lnTo>
                  <a:pt x="325" y="643"/>
                </a:lnTo>
                <a:lnTo>
                  <a:pt x="325" y="645"/>
                </a:lnTo>
                <a:lnTo>
                  <a:pt x="323" y="645"/>
                </a:lnTo>
                <a:lnTo>
                  <a:pt x="322" y="645"/>
                </a:lnTo>
                <a:lnTo>
                  <a:pt x="320" y="645"/>
                </a:lnTo>
                <a:lnTo>
                  <a:pt x="318" y="645"/>
                </a:lnTo>
                <a:lnTo>
                  <a:pt x="317" y="645"/>
                </a:lnTo>
                <a:lnTo>
                  <a:pt x="315" y="645"/>
                </a:lnTo>
                <a:lnTo>
                  <a:pt x="314" y="645"/>
                </a:lnTo>
                <a:lnTo>
                  <a:pt x="312" y="645"/>
                </a:lnTo>
                <a:lnTo>
                  <a:pt x="310" y="645"/>
                </a:lnTo>
                <a:lnTo>
                  <a:pt x="310" y="643"/>
                </a:lnTo>
                <a:lnTo>
                  <a:pt x="310" y="645"/>
                </a:lnTo>
                <a:lnTo>
                  <a:pt x="309" y="645"/>
                </a:lnTo>
                <a:lnTo>
                  <a:pt x="307" y="645"/>
                </a:lnTo>
                <a:lnTo>
                  <a:pt x="306" y="645"/>
                </a:lnTo>
                <a:lnTo>
                  <a:pt x="306" y="643"/>
                </a:lnTo>
                <a:lnTo>
                  <a:pt x="304" y="643"/>
                </a:lnTo>
                <a:lnTo>
                  <a:pt x="302" y="643"/>
                </a:lnTo>
                <a:lnTo>
                  <a:pt x="301" y="642"/>
                </a:lnTo>
                <a:lnTo>
                  <a:pt x="299" y="642"/>
                </a:lnTo>
                <a:lnTo>
                  <a:pt x="299" y="640"/>
                </a:lnTo>
                <a:lnTo>
                  <a:pt x="299" y="639"/>
                </a:lnTo>
                <a:lnTo>
                  <a:pt x="301" y="639"/>
                </a:lnTo>
                <a:lnTo>
                  <a:pt x="301" y="640"/>
                </a:lnTo>
                <a:lnTo>
                  <a:pt x="301" y="639"/>
                </a:lnTo>
                <a:lnTo>
                  <a:pt x="302" y="639"/>
                </a:lnTo>
                <a:lnTo>
                  <a:pt x="302" y="640"/>
                </a:lnTo>
                <a:lnTo>
                  <a:pt x="304" y="640"/>
                </a:lnTo>
                <a:lnTo>
                  <a:pt x="306" y="640"/>
                </a:lnTo>
                <a:lnTo>
                  <a:pt x="306" y="639"/>
                </a:lnTo>
                <a:lnTo>
                  <a:pt x="306" y="640"/>
                </a:lnTo>
                <a:lnTo>
                  <a:pt x="307" y="640"/>
                </a:lnTo>
                <a:lnTo>
                  <a:pt x="307" y="639"/>
                </a:lnTo>
                <a:lnTo>
                  <a:pt x="306" y="639"/>
                </a:lnTo>
                <a:lnTo>
                  <a:pt x="306" y="637"/>
                </a:lnTo>
                <a:lnTo>
                  <a:pt x="306" y="635"/>
                </a:lnTo>
                <a:lnTo>
                  <a:pt x="307" y="635"/>
                </a:lnTo>
                <a:lnTo>
                  <a:pt x="307" y="634"/>
                </a:lnTo>
                <a:lnTo>
                  <a:pt x="306" y="634"/>
                </a:lnTo>
                <a:lnTo>
                  <a:pt x="304" y="634"/>
                </a:lnTo>
                <a:lnTo>
                  <a:pt x="302" y="632"/>
                </a:lnTo>
                <a:lnTo>
                  <a:pt x="302" y="631"/>
                </a:lnTo>
                <a:lnTo>
                  <a:pt x="301" y="631"/>
                </a:lnTo>
                <a:lnTo>
                  <a:pt x="299" y="631"/>
                </a:lnTo>
                <a:lnTo>
                  <a:pt x="298" y="631"/>
                </a:lnTo>
                <a:lnTo>
                  <a:pt x="296" y="631"/>
                </a:lnTo>
                <a:lnTo>
                  <a:pt x="296" y="629"/>
                </a:lnTo>
                <a:lnTo>
                  <a:pt x="296" y="627"/>
                </a:lnTo>
                <a:lnTo>
                  <a:pt x="298" y="627"/>
                </a:lnTo>
                <a:lnTo>
                  <a:pt x="299" y="627"/>
                </a:lnTo>
                <a:lnTo>
                  <a:pt x="301" y="627"/>
                </a:lnTo>
                <a:lnTo>
                  <a:pt x="302" y="627"/>
                </a:lnTo>
                <a:lnTo>
                  <a:pt x="302" y="629"/>
                </a:lnTo>
                <a:lnTo>
                  <a:pt x="301" y="629"/>
                </a:lnTo>
                <a:lnTo>
                  <a:pt x="302" y="629"/>
                </a:lnTo>
                <a:lnTo>
                  <a:pt x="301" y="629"/>
                </a:lnTo>
                <a:lnTo>
                  <a:pt x="302" y="631"/>
                </a:lnTo>
                <a:lnTo>
                  <a:pt x="302" y="629"/>
                </a:lnTo>
                <a:lnTo>
                  <a:pt x="304" y="629"/>
                </a:lnTo>
                <a:lnTo>
                  <a:pt x="304" y="631"/>
                </a:lnTo>
                <a:lnTo>
                  <a:pt x="306" y="631"/>
                </a:lnTo>
                <a:lnTo>
                  <a:pt x="306" y="629"/>
                </a:lnTo>
                <a:lnTo>
                  <a:pt x="307" y="629"/>
                </a:lnTo>
                <a:lnTo>
                  <a:pt x="309" y="629"/>
                </a:lnTo>
                <a:lnTo>
                  <a:pt x="310" y="629"/>
                </a:lnTo>
                <a:lnTo>
                  <a:pt x="312" y="629"/>
                </a:lnTo>
                <a:lnTo>
                  <a:pt x="314" y="629"/>
                </a:lnTo>
                <a:lnTo>
                  <a:pt x="315" y="629"/>
                </a:lnTo>
                <a:lnTo>
                  <a:pt x="317" y="629"/>
                </a:lnTo>
                <a:lnTo>
                  <a:pt x="317" y="631"/>
                </a:lnTo>
                <a:lnTo>
                  <a:pt x="318" y="631"/>
                </a:lnTo>
                <a:lnTo>
                  <a:pt x="318" y="629"/>
                </a:lnTo>
                <a:lnTo>
                  <a:pt x="318" y="631"/>
                </a:lnTo>
                <a:lnTo>
                  <a:pt x="318" y="629"/>
                </a:lnTo>
                <a:lnTo>
                  <a:pt x="317" y="629"/>
                </a:lnTo>
                <a:lnTo>
                  <a:pt x="318" y="627"/>
                </a:lnTo>
                <a:lnTo>
                  <a:pt x="317" y="627"/>
                </a:lnTo>
                <a:lnTo>
                  <a:pt x="318" y="627"/>
                </a:lnTo>
                <a:lnTo>
                  <a:pt x="318" y="626"/>
                </a:lnTo>
                <a:lnTo>
                  <a:pt x="320" y="626"/>
                </a:lnTo>
                <a:lnTo>
                  <a:pt x="322" y="626"/>
                </a:lnTo>
                <a:lnTo>
                  <a:pt x="323" y="626"/>
                </a:lnTo>
                <a:close/>
                <a:moveTo>
                  <a:pt x="395" y="624"/>
                </a:moveTo>
                <a:lnTo>
                  <a:pt x="395" y="626"/>
                </a:lnTo>
                <a:lnTo>
                  <a:pt x="397" y="626"/>
                </a:lnTo>
                <a:lnTo>
                  <a:pt x="397" y="627"/>
                </a:lnTo>
                <a:lnTo>
                  <a:pt x="398" y="627"/>
                </a:lnTo>
                <a:lnTo>
                  <a:pt x="397" y="627"/>
                </a:lnTo>
                <a:lnTo>
                  <a:pt x="395" y="627"/>
                </a:lnTo>
                <a:lnTo>
                  <a:pt x="395" y="626"/>
                </a:lnTo>
                <a:lnTo>
                  <a:pt x="394" y="626"/>
                </a:lnTo>
                <a:lnTo>
                  <a:pt x="392" y="626"/>
                </a:lnTo>
                <a:lnTo>
                  <a:pt x="392" y="624"/>
                </a:lnTo>
                <a:lnTo>
                  <a:pt x="394" y="624"/>
                </a:lnTo>
                <a:lnTo>
                  <a:pt x="395" y="624"/>
                </a:lnTo>
                <a:close/>
                <a:moveTo>
                  <a:pt x="229" y="627"/>
                </a:moveTo>
                <a:lnTo>
                  <a:pt x="230" y="627"/>
                </a:lnTo>
                <a:lnTo>
                  <a:pt x="230" y="629"/>
                </a:lnTo>
                <a:lnTo>
                  <a:pt x="232" y="631"/>
                </a:lnTo>
                <a:lnTo>
                  <a:pt x="234" y="631"/>
                </a:lnTo>
                <a:lnTo>
                  <a:pt x="234" y="632"/>
                </a:lnTo>
                <a:lnTo>
                  <a:pt x="234" y="634"/>
                </a:lnTo>
                <a:lnTo>
                  <a:pt x="232" y="634"/>
                </a:lnTo>
                <a:lnTo>
                  <a:pt x="230" y="634"/>
                </a:lnTo>
                <a:lnTo>
                  <a:pt x="229" y="634"/>
                </a:lnTo>
                <a:lnTo>
                  <a:pt x="227" y="632"/>
                </a:lnTo>
                <a:lnTo>
                  <a:pt x="227" y="631"/>
                </a:lnTo>
                <a:lnTo>
                  <a:pt x="227" y="629"/>
                </a:lnTo>
                <a:lnTo>
                  <a:pt x="226" y="627"/>
                </a:lnTo>
                <a:lnTo>
                  <a:pt x="224" y="627"/>
                </a:lnTo>
                <a:lnTo>
                  <a:pt x="222" y="627"/>
                </a:lnTo>
                <a:lnTo>
                  <a:pt x="222" y="629"/>
                </a:lnTo>
                <a:lnTo>
                  <a:pt x="221" y="629"/>
                </a:lnTo>
                <a:lnTo>
                  <a:pt x="219" y="627"/>
                </a:lnTo>
                <a:lnTo>
                  <a:pt x="219" y="626"/>
                </a:lnTo>
                <a:lnTo>
                  <a:pt x="219" y="624"/>
                </a:lnTo>
                <a:lnTo>
                  <a:pt x="221" y="624"/>
                </a:lnTo>
                <a:lnTo>
                  <a:pt x="221" y="623"/>
                </a:lnTo>
                <a:lnTo>
                  <a:pt x="222" y="623"/>
                </a:lnTo>
                <a:lnTo>
                  <a:pt x="222" y="624"/>
                </a:lnTo>
                <a:lnTo>
                  <a:pt x="224" y="624"/>
                </a:lnTo>
                <a:lnTo>
                  <a:pt x="226" y="624"/>
                </a:lnTo>
                <a:lnTo>
                  <a:pt x="227" y="626"/>
                </a:lnTo>
                <a:lnTo>
                  <a:pt x="229" y="626"/>
                </a:lnTo>
                <a:lnTo>
                  <a:pt x="229" y="627"/>
                </a:lnTo>
                <a:close/>
                <a:moveTo>
                  <a:pt x="312" y="623"/>
                </a:moveTo>
                <a:lnTo>
                  <a:pt x="312" y="624"/>
                </a:lnTo>
                <a:lnTo>
                  <a:pt x="310" y="623"/>
                </a:lnTo>
                <a:lnTo>
                  <a:pt x="312" y="623"/>
                </a:lnTo>
                <a:close/>
                <a:moveTo>
                  <a:pt x="392" y="623"/>
                </a:moveTo>
                <a:lnTo>
                  <a:pt x="394" y="623"/>
                </a:lnTo>
                <a:lnTo>
                  <a:pt x="394" y="624"/>
                </a:lnTo>
                <a:lnTo>
                  <a:pt x="392" y="624"/>
                </a:lnTo>
                <a:lnTo>
                  <a:pt x="390" y="624"/>
                </a:lnTo>
                <a:lnTo>
                  <a:pt x="389" y="624"/>
                </a:lnTo>
                <a:lnTo>
                  <a:pt x="389" y="623"/>
                </a:lnTo>
                <a:lnTo>
                  <a:pt x="390" y="623"/>
                </a:lnTo>
                <a:lnTo>
                  <a:pt x="392" y="623"/>
                </a:lnTo>
                <a:close/>
                <a:moveTo>
                  <a:pt x="298" y="623"/>
                </a:moveTo>
                <a:lnTo>
                  <a:pt x="299" y="623"/>
                </a:lnTo>
                <a:lnTo>
                  <a:pt x="298" y="623"/>
                </a:lnTo>
                <a:close/>
                <a:moveTo>
                  <a:pt x="259" y="623"/>
                </a:moveTo>
                <a:lnTo>
                  <a:pt x="258" y="623"/>
                </a:lnTo>
                <a:lnTo>
                  <a:pt x="259" y="623"/>
                </a:lnTo>
                <a:close/>
                <a:moveTo>
                  <a:pt x="314" y="621"/>
                </a:moveTo>
                <a:lnTo>
                  <a:pt x="315" y="621"/>
                </a:lnTo>
                <a:lnTo>
                  <a:pt x="315" y="623"/>
                </a:lnTo>
                <a:lnTo>
                  <a:pt x="315" y="621"/>
                </a:lnTo>
                <a:lnTo>
                  <a:pt x="317" y="621"/>
                </a:lnTo>
                <a:lnTo>
                  <a:pt x="317" y="623"/>
                </a:lnTo>
                <a:lnTo>
                  <a:pt x="315" y="624"/>
                </a:lnTo>
                <a:lnTo>
                  <a:pt x="314" y="624"/>
                </a:lnTo>
                <a:lnTo>
                  <a:pt x="314" y="623"/>
                </a:lnTo>
                <a:lnTo>
                  <a:pt x="314" y="621"/>
                </a:lnTo>
                <a:close/>
                <a:moveTo>
                  <a:pt x="302" y="621"/>
                </a:moveTo>
                <a:lnTo>
                  <a:pt x="304" y="621"/>
                </a:lnTo>
                <a:lnTo>
                  <a:pt x="302" y="623"/>
                </a:lnTo>
                <a:lnTo>
                  <a:pt x="304" y="623"/>
                </a:lnTo>
                <a:lnTo>
                  <a:pt x="304" y="624"/>
                </a:lnTo>
                <a:lnTo>
                  <a:pt x="302" y="624"/>
                </a:lnTo>
                <a:lnTo>
                  <a:pt x="302" y="626"/>
                </a:lnTo>
                <a:lnTo>
                  <a:pt x="302" y="624"/>
                </a:lnTo>
                <a:lnTo>
                  <a:pt x="301" y="626"/>
                </a:lnTo>
                <a:lnTo>
                  <a:pt x="299" y="626"/>
                </a:lnTo>
                <a:lnTo>
                  <a:pt x="298" y="626"/>
                </a:lnTo>
                <a:lnTo>
                  <a:pt x="298" y="624"/>
                </a:lnTo>
                <a:lnTo>
                  <a:pt x="299" y="624"/>
                </a:lnTo>
                <a:lnTo>
                  <a:pt x="299" y="623"/>
                </a:lnTo>
                <a:lnTo>
                  <a:pt x="298" y="623"/>
                </a:lnTo>
                <a:lnTo>
                  <a:pt x="299" y="623"/>
                </a:lnTo>
                <a:lnTo>
                  <a:pt x="299" y="621"/>
                </a:lnTo>
                <a:lnTo>
                  <a:pt x="301" y="621"/>
                </a:lnTo>
                <a:lnTo>
                  <a:pt x="301" y="623"/>
                </a:lnTo>
                <a:lnTo>
                  <a:pt x="301" y="621"/>
                </a:lnTo>
                <a:lnTo>
                  <a:pt x="302" y="621"/>
                </a:lnTo>
                <a:close/>
                <a:moveTo>
                  <a:pt x="318" y="621"/>
                </a:moveTo>
                <a:lnTo>
                  <a:pt x="318" y="623"/>
                </a:lnTo>
                <a:lnTo>
                  <a:pt x="317" y="623"/>
                </a:lnTo>
                <a:lnTo>
                  <a:pt x="318" y="623"/>
                </a:lnTo>
                <a:lnTo>
                  <a:pt x="318" y="621"/>
                </a:lnTo>
                <a:lnTo>
                  <a:pt x="317" y="621"/>
                </a:lnTo>
                <a:lnTo>
                  <a:pt x="318" y="621"/>
                </a:lnTo>
                <a:close/>
                <a:moveTo>
                  <a:pt x="309" y="619"/>
                </a:moveTo>
                <a:lnTo>
                  <a:pt x="309" y="621"/>
                </a:lnTo>
                <a:lnTo>
                  <a:pt x="307" y="621"/>
                </a:lnTo>
                <a:lnTo>
                  <a:pt x="307" y="619"/>
                </a:lnTo>
                <a:lnTo>
                  <a:pt x="309" y="619"/>
                </a:lnTo>
                <a:close/>
                <a:moveTo>
                  <a:pt x="312" y="621"/>
                </a:moveTo>
                <a:lnTo>
                  <a:pt x="312" y="619"/>
                </a:lnTo>
                <a:lnTo>
                  <a:pt x="312" y="621"/>
                </a:lnTo>
                <a:close/>
                <a:moveTo>
                  <a:pt x="405" y="623"/>
                </a:moveTo>
                <a:lnTo>
                  <a:pt x="406" y="623"/>
                </a:lnTo>
                <a:lnTo>
                  <a:pt x="406" y="624"/>
                </a:lnTo>
                <a:lnTo>
                  <a:pt x="408" y="624"/>
                </a:lnTo>
                <a:lnTo>
                  <a:pt x="408" y="626"/>
                </a:lnTo>
                <a:lnTo>
                  <a:pt x="410" y="626"/>
                </a:lnTo>
                <a:lnTo>
                  <a:pt x="410" y="627"/>
                </a:lnTo>
                <a:lnTo>
                  <a:pt x="411" y="627"/>
                </a:lnTo>
                <a:lnTo>
                  <a:pt x="411" y="629"/>
                </a:lnTo>
                <a:lnTo>
                  <a:pt x="413" y="629"/>
                </a:lnTo>
                <a:lnTo>
                  <a:pt x="413" y="631"/>
                </a:lnTo>
                <a:lnTo>
                  <a:pt x="414" y="631"/>
                </a:lnTo>
                <a:lnTo>
                  <a:pt x="416" y="632"/>
                </a:lnTo>
                <a:lnTo>
                  <a:pt x="418" y="632"/>
                </a:lnTo>
                <a:lnTo>
                  <a:pt x="418" y="634"/>
                </a:lnTo>
                <a:lnTo>
                  <a:pt x="419" y="634"/>
                </a:lnTo>
                <a:lnTo>
                  <a:pt x="421" y="634"/>
                </a:lnTo>
                <a:lnTo>
                  <a:pt x="422" y="634"/>
                </a:lnTo>
                <a:lnTo>
                  <a:pt x="424" y="634"/>
                </a:lnTo>
                <a:lnTo>
                  <a:pt x="426" y="634"/>
                </a:lnTo>
                <a:lnTo>
                  <a:pt x="427" y="634"/>
                </a:lnTo>
                <a:lnTo>
                  <a:pt x="427" y="635"/>
                </a:lnTo>
                <a:lnTo>
                  <a:pt x="427" y="637"/>
                </a:lnTo>
                <a:lnTo>
                  <a:pt x="427" y="639"/>
                </a:lnTo>
                <a:lnTo>
                  <a:pt x="427" y="640"/>
                </a:lnTo>
                <a:lnTo>
                  <a:pt x="426" y="640"/>
                </a:lnTo>
                <a:lnTo>
                  <a:pt x="426" y="642"/>
                </a:lnTo>
                <a:lnTo>
                  <a:pt x="424" y="642"/>
                </a:lnTo>
                <a:lnTo>
                  <a:pt x="424" y="640"/>
                </a:lnTo>
                <a:lnTo>
                  <a:pt x="422" y="640"/>
                </a:lnTo>
                <a:lnTo>
                  <a:pt x="422" y="642"/>
                </a:lnTo>
                <a:lnTo>
                  <a:pt x="424" y="642"/>
                </a:lnTo>
                <a:lnTo>
                  <a:pt x="422" y="642"/>
                </a:lnTo>
                <a:lnTo>
                  <a:pt x="422" y="643"/>
                </a:lnTo>
                <a:lnTo>
                  <a:pt x="424" y="645"/>
                </a:lnTo>
                <a:lnTo>
                  <a:pt x="422" y="645"/>
                </a:lnTo>
                <a:lnTo>
                  <a:pt x="422" y="647"/>
                </a:lnTo>
                <a:lnTo>
                  <a:pt x="421" y="647"/>
                </a:lnTo>
                <a:lnTo>
                  <a:pt x="419" y="647"/>
                </a:lnTo>
                <a:lnTo>
                  <a:pt x="419" y="648"/>
                </a:lnTo>
                <a:lnTo>
                  <a:pt x="418" y="648"/>
                </a:lnTo>
                <a:lnTo>
                  <a:pt x="418" y="650"/>
                </a:lnTo>
                <a:lnTo>
                  <a:pt x="416" y="650"/>
                </a:lnTo>
                <a:lnTo>
                  <a:pt x="416" y="651"/>
                </a:lnTo>
                <a:lnTo>
                  <a:pt x="414" y="650"/>
                </a:lnTo>
                <a:lnTo>
                  <a:pt x="416" y="650"/>
                </a:lnTo>
                <a:lnTo>
                  <a:pt x="414" y="650"/>
                </a:lnTo>
                <a:lnTo>
                  <a:pt x="414" y="651"/>
                </a:lnTo>
                <a:lnTo>
                  <a:pt x="413" y="651"/>
                </a:lnTo>
                <a:lnTo>
                  <a:pt x="411" y="651"/>
                </a:lnTo>
                <a:lnTo>
                  <a:pt x="410" y="651"/>
                </a:lnTo>
                <a:lnTo>
                  <a:pt x="410" y="653"/>
                </a:lnTo>
                <a:lnTo>
                  <a:pt x="408" y="653"/>
                </a:lnTo>
                <a:lnTo>
                  <a:pt x="408" y="651"/>
                </a:lnTo>
                <a:lnTo>
                  <a:pt x="410" y="651"/>
                </a:lnTo>
                <a:lnTo>
                  <a:pt x="408" y="651"/>
                </a:lnTo>
                <a:lnTo>
                  <a:pt x="406" y="651"/>
                </a:lnTo>
                <a:lnTo>
                  <a:pt x="406" y="650"/>
                </a:lnTo>
                <a:lnTo>
                  <a:pt x="408" y="650"/>
                </a:lnTo>
                <a:lnTo>
                  <a:pt x="410" y="650"/>
                </a:lnTo>
                <a:lnTo>
                  <a:pt x="410" y="648"/>
                </a:lnTo>
                <a:lnTo>
                  <a:pt x="410" y="647"/>
                </a:lnTo>
                <a:lnTo>
                  <a:pt x="411" y="647"/>
                </a:lnTo>
                <a:lnTo>
                  <a:pt x="411" y="645"/>
                </a:lnTo>
                <a:lnTo>
                  <a:pt x="411" y="647"/>
                </a:lnTo>
                <a:lnTo>
                  <a:pt x="411" y="645"/>
                </a:lnTo>
                <a:lnTo>
                  <a:pt x="410" y="645"/>
                </a:lnTo>
                <a:lnTo>
                  <a:pt x="410" y="643"/>
                </a:lnTo>
                <a:lnTo>
                  <a:pt x="411" y="643"/>
                </a:lnTo>
                <a:lnTo>
                  <a:pt x="410" y="643"/>
                </a:lnTo>
                <a:lnTo>
                  <a:pt x="410" y="642"/>
                </a:lnTo>
                <a:lnTo>
                  <a:pt x="410" y="640"/>
                </a:lnTo>
                <a:lnTo>
                  <a:pt x="411" y="640"/>
                </a:lnTo>
                <a:lnTo>
                  <a:pt x="411" y="639"/>
                </a:lnTo>
                <a:lnTo>
                  <a:pt x="413" y="639"/>
                </a:lnTo>
                <a:lnTo>
                  <a:pt x="414" y="639"/>
                </a:lnTo>
                <a:lnTo>
                  <a:pt x="416" y="639"/>
                </a:lnTo>
                <a:lnTo>
                  <a:pt x="416" y="637"/>
                </a:lnTo>
                <a:lnTo>
                  <a:pt x="414" y="637"/>
                </a:lnTo>
                <a:lnTo>
                  <a:pt x="413" y="637"/>
                </a:lnTo>
                <a:lnTo>
                  <a:pt x="413" y="639"/>
                </a:lnTo>
                <a:lnTo>
                  <a:pt x="411" y="639"/>
                </a:lnTo>
                <a:lnTo>
                  <a:pt x="410" y="639"/>
                </a:lnTo>
                <a:lnTo>
                  <a:pt x="410" y="637"/>
                </a:lnTo>
                <a:lnTo>
                  <a:pt x="408" y="637"/>
                </a:lnTo>
                <a:lnTo>
                  <a:pt x="408" y="639"/>
                </a:lnTo>
                <a:lnTo>
                  <a:pt x="408" y="640"/>
                </a:lnTo>
                <a:lnTo>
                  <a:pt x="406" y="640"/>
                </a:lnTo>
                <a:lnTo>
                  <a:pt x="406" y="642"/>
                </a:lnTo>
                <a:lnTo>
                  <a:pt x="406" y="643"/>
                </a:lnTo>
                <a:lnTo>
                  <a:pt x="406" y="645"/>
                </a:lnTo>
                <a:lnTo>
                  <a:pt x="406" y="647"/>
                </a:lnTo>
                <a:lnTo>
                  <a:pt x="405" y="647"/>
                </a:lnTo>
                <a:lnTo>
                  <a:pt x="405" y="648"/>
                </a:lnTo>
                <a:lnTo>
                  <a:pt x="405" y="650"/>
                </a:lnTo>
                <a:lnTo>
                  <a:pt x="403" y="650"/>
                </a:lnTo>
                <a:lnTo>
                  <a:pt x="403" y="651"/>
                </a:lnTo>
                <a:lnTo>
                  <a:pt x="402" y="651"/>
                </a:lnTo>
                <a:lnTo>
                  <a:pt x="400" y="651"/>
                </a:lnTo>
                <a:lnTo>
                  <a:pt x="400" y="653"/>
                </a:lnTo>
                <a:lnTo>
                  <a:pt x="400" y="655"/>
                </a:lnTo>
                <a:lnTo>
                  <a:pt x="398" y="655"/>
                </a:lnTo>
                <a:lnTo>
                  <a:pt x="398" y="656"/>
                </a:lnTo>
                <a:lnTo>
                  <a:pt x="397" y="656"/>
                </a:lnTo>
                <a:lnTo>
                  <a:pt x="397" y="658"/>
                </a:lnTo>
                <a:lnTo>
                  <a:pt x="397" y="656"/>
                </a:lnTo>
                <a:lnTo>
                  <a:pt x="395" y="658"/>
                </a:lnTo>
                <a:lnTo>
                  <a:pt x="394" y="658"/>
                </a:lnTo>
                <a:lnTo>
                  <a:pt x="392" y="658"/>
                </a:lnTo>
                <a:lnTo>
                  <a:pt x="390" y="658"/>
                </a:lnTo>
                <a:lnTo>
                  <a:pt x="390" y="659"/>
                </a:lnTo>
                <a:lnTo>
                  <a:pt x="389" y="659"/>
                </a:lnTo>
                <a:lnTo>
                  <a:pt x="387" y="659"/>
                </a:lnTo>
                <a:lnTo>
                  <a:pt x="389" y="659"/>
                </a:lnTo>
                <a:lnTo>
                  <a:pt x="387" y="659"/>
                </a:lnTo>
                <a:lnTo>
                  <a:pt x="387" y="658"/>
                </a:lnTo>
                <a:lnTo>
                  <a:pt x="386" y="658"/>
                </a:lnTo>
                <a:lnTo>
                  <a:pt x="386" y="659"/>
                </a:lnTo>
                <a:lnTo>
                  <a:pt x="384" y="659"/>
                </a:lnTo>
                <a:lnTo>
                  <a:pt x="382" y="659"/>
                </a:lnTo>
                <a:lnTo>
                  <a:pt x="382" y="658"/>
                </a:lnTo>
                <a:lnTo>
                  <a:pt x="382" y="659"/>
                </a:lnTo>
                <a:lnTo>
                  <a:pt x="382" y="658"/>
                </a:lnTo>
                <a:lnTo>
                  <a:pt x="381" y="658"/>
                </a:lnTo>
                <a:lnTo>
                  <a:pt x="379" y="658"/>
                </a:lnTo>
                <a:lnTo>
                  <a:pt x="378" y="658"/>
                </a:lnTo>
                <a:lnTo>
                  <a:pt x="378" y="656"/>
                </a:lnTo>
                <a:lnTo>
                  <a:pt x="379" y="656"/>
                </a:lnTo>
                <a:lnTo>
                  <a:pt x="378" y="656"/>
                </a:lnTo>
                <a:lnTo>
                  <a:pt x="376" y="656"/>
                </a:lnTo>
                <a:lnTo>
                  <a:pt x="376" y="655"/>
                </a:lnTo>
                <a:lnTo>
                  <a:pt x="374" y="656"/>
                </a:lnTo>
                <a:lnTo>
                  <a:pt x="374" y="658"/>
                </a:lnTo>
                <a:lnTo>
                  <a:pt x="373" y="658"/>
                </a:lnTo>
                <a:lnTo>
                  <a:pt x="371" y="658"/>
                </a:lnTo>
                <a:lnTo>
                  <a:pt x="370" y="658"/>
                </a:lnTo>
                <a:lnTo>
                  <a:pt x="370" y="659"/>
                </a:lnTo>
                <a:lnTo>
                  <a:pt x="370" y="661"/>
                </a:lnTo>
                <a:lnTo>
                  <a:pt x="368" y="661"/>
                </a:lnTo>
                <a:lnTo>
                  <a:pt x="370" y="661"/>
                </a:lnTo>
                <a:lnTo>
                  <a:pt x="368" y="661"/>
                </a:lnTo>
                <a:lnTo>
                  <a:pt x="366" y="661"/>
                </a:lnTo>
                <a:lnTo>
                  <a:pt x="366" y="663"/>
                </a:lnTo>
                <a:lnTo>
                  <a:pt x="366" y="661"/>
                </a:lnTo>
                <a:lnTo>
                  <a:pt x="365" y="663"/>
                </a:lnTo>
                <a:lnTo>
                  <a:pt x="365" y="661"/>
                </a:lnTo>
                <a:lnTo>
                  <a:pt x="365" y="663"/>
                </a:lnTo>
                <a:lnTo>
                  <a:pt x="363" y="663"/>
                </a:lnTo>
                <a:lnTo>
                  <a:pt x="362" y="663"/>
                </a:lnTo>
                <a:lnTo>
                  <a:pt x="362" y="661"/>
                </a:lnTo>
                <a:lnTo>
                  <a:pt x="360" y="661"/>
                </a:lnTo>
                <a:lnTo>
                  <a:pt x="358" y="661"/>
                </a:lnTo>
                <a:lnTo>
                  <a:pt x="358" y="663"/>
                </a:lnTo>
                <a:lnTo>
                  <a:pt x="357" y="663"/>
                </a:lnTo>
                <a:lnTo>
                  <a:pt x="357" y="661"/>
                </a:lnTo>
                <a:lnTo>
                  <a:pt x="355" y="661"/>
                </a:lnTo>
                <a:lnTo>
                  <a:pt x="354" y="661"/>
                </a:lnTo>
                <a:lnTo>
                  <a:pt x="352" y="661"/>
                </a:lnTo>
                <a:lnTo>
                  <a:pt x="350" y="661"/>
                </a:lnTo>
                <a:lnTo>
                  <a:pt x="349" y="661"/>
                </a:lnTo>
                <a:lnTo>
                  <a:pt x="349" y="659"/>
                </a:lnTo>
                <a:lnTo>
                  <a:pt x="347" y="659"/>
                </a:lnTo>
                <a:lnTo>
                  <a:pt x="347" y="661"/>
                </a:lnTo>
                <a:lnTo>
                  <a:pt x="346" y="661"/>
                </a:lnTo>
                <a:lnTo>
                  <a:pt x="344" y="661"/>
                </a:lnTo>
                <a:lnTo>
                  <a:pt x="344" y="659"/>
                </a:lnTo>
                <a:lnTo>
                  <a:pt x="342" y="659"/>
                </a:lnTo>
                <a:lnTo>
                  <a:pt x="341" y="659"/>
                </a:lnTo>
                <a:lnTo>
                  <a:pt x="341" y="658"/>
                </a:lnTo>
                <a:lnTo>
                  <a:pt x="341" y="659"/>
                </a:lnTo>
                <a:lnTo>
                  <a:pt x="339" y="659"/>
                </a:lnTo>
                <a:lnTo>
                  <a:pt x="339" y="658"/>
                </a:lnTo>
                <a:lnTo>
                  <a:pt x="338" y="658"/>
                </a:lnTo>
                <a:lnTo>
                  <a:pt x="336" y="658"/>
                </a:lnTo>
                <a:lnTo>
                  <a:pt x="336" y="656"/>
                </a:lnTo>
                <a:lnTo>
                  <a:pt x="336" y="658"/>
                </a:lnTo>
                <a:lnTo>
                  <a:pt x="336" y="656"/>
                </a:lnTo>
                <a:lnTo>
                  <a:pt x="334" y="656"/>
                </a:lnTo>
                <a:lnTo>
                  <a:pt x="333" y="656"/>
                </a:lnTo>
                <a:lnTo>
                  <a:pt x="334" y="656"/>
                </a:lnTo>
                <a:lnTo>
                  <a:pt x="333" y="656"/>
                </a:lnTo>
                <a:lnTo>
                  <a:pt x="331" y="656"/>
                </a:lnTo>
                <a:lnTo>
                  <a:pt x="330" y="656"/>
                </a:lnTo>
                <a:lnTo>
                  <a:pt x="330" y="658"/>
                </a:lnTo>
                <a:lnTo>
                  <a:pt x="330" y="656"/>
                </a:lnTo>
                <a:lnTo>
                  <a:pt x="328" y="656"/>
                </a:lnTo>
                <a:lnTo>
                  <a:pt x="326" y="658"/>
                </a:lnTo>
                <a:lnTo>
                  <a:pt x="328" y="658"/>
                </a:lnTo>
                <a:lnTo>
                  <a:pt x="326" y="658"/>
                </a:lnTo>
                <a:lnTo>
                  <a:pt x="325" y="658"/>
                </a:lnTo>
                <a:lnTo>
                  <a:pt x="325" y="659"/>
                </a:lnTo>
                <a:lnTo>
                  <a:pt x="323" y="659"/>
                </a:lnTo>
                <a:lnTo>
                  <a:pt x="323" y="658"/>
                </a:lnTo>
                <a:lnTo>
                  <a:pt x="322" y="658"/>
                </a:lnTo>
                <a:lnTo>
                  <a:pt x="323" y="658"/>
                </a:lnTo>
                <a:lnTo>
                  <a:pt x="322" y="658"/>
                </a:lnTo>
                <a:lnTo>
                  <a:pt x="320" y="658"/>
                </a:lnTo>
                <a:lnTo>
                  <a:pt x="318" y="658"/>
                </a:lnTo>
                <a:lnTo>
                  <a:pt x="317" y="658"/>
                </a:lnTo>
                <a:lnTo>
                  <a:pt x="315" y="658"/>
                </a:lnTo>
                <a:lnTo>
                  <a:pt x="315" y="656"/>
                </a:lnTo>
                <a:lnTo>
                  <a:pt x="314" y="656"/>
                </a:lnTo>
                <a:lnTo>
                  <a:pt x="315" y="656"/>
                </a:lnTo>
                <a:lnTo>
                  <a:pt x="315" y="655"/>
                </a:lnTo>
                <a:lnTo>
                  <a:pt x="315" y="653"/>
                </a:lnTo>
                <a:lnTo>
                  <a:pt x="315" y="655"/>
                </a:lnTo>
                <a:lnTo>
                  <a:pt x="315" y="653"/>
                </a:lnTo>
                <a:lnTo>
                  <a:pt x="315" y="655"/>
                </a:lnTo>
                <a:lnTo>
                  <a:pt x="314" y="653"/>
                </a:lnTo>
                <a:lnTo>
                  <a:pt x="312" y="653"/>
                </a:lnTo>
                <a:lnTo>
                  <a:pt x="310" y="651"/>
                </a:lnTo>
                <a:lnTo>
                  <a:pt x="310" y="650"/>
                </a:lnTo>
                <a:lnTo>
                  <a:pt x="312" y="650"/>
                </a:lnTo>
                <a:lnTo>
                  <a:pt x="314" y="651"/>
                </a:lnTo>
                <a:lnTo>
                  <a:pt x="314" y="650"/>
                </a:lnTo>
                <a:lnTo>
                  <a:pt x="315" y="651"/>
                </a:lnTo>
                <a:lnTo>
                  <a:pt x="315" y="650"/>
                </a:lnTo>
                <a:lnTo>
                  <a:pt x="314" y="650"/>
                </a:lnTo>
                <a:lnTo>
                  <a:pt x="312" y="650"/>
                </a:lnTo>
                <a:lnTo>
                  <a:pt x="310" y="650"/>
                </a:lnTo>
                <a:lnTo>
                  <a:pt x="312" y="650"/>
                </a:lnTo>
                <a:lnTo>
                  <a:pt x="310" y="650"/>
                </a:lnTo>
                <a:lnTo>
                  <a:pt x="310" y="648"/>
                </a:lnTo>
                <a:lnTo>
                  <a:pt x="309" y="648"/>
                </a:lnTo>
                <a:lnTo>
                  <a:pt x="309" y="650"/>
                </a:lnTo>
                <a:lnTo>
                  <a:pt x="307" y="650"/>
                </a:lnTo>
                <a:lnTo>
                  <a:pt x="306" y="648"/>
                </a:lnTo>
                <a:lnTo>
                  <a:pt x="304" y="648"/>
                </a:lnTo>
                <a:lnTo>
                  <a:pt x="302" y="648"/>
                </a:lnTo>
                <a:lnTo>
                  <a:pt x="301" y="648"/>
                </a:lnTo>
                <a:lnTo>
                  <a:pt x="299" y="647"/>
                </a:lnTo>
                <a:lnTo>
                  <a:pt x="299" y="648"/>
                </a:lnTo>
                <a:lnTo>
                  <a:pt x="299" y="647"/>
                </a:lnTo>
                <a:lnTo>
                  <a:pt x="299" y="648"/>
                </a:lnTo>
                <a:lnTo>
                  <a:pt x="299" y="647"/>
                </a:lnTo>
                <a:lnTo>
                  <a:pt x="298" y="647"/>
                </a:lnTo>
                <a:lnTo>
                  <a:pt x="296" y="647"/>
                </a:lnTo>
                <a:lnTo>
                  <a:pt x="298" y="645"/>
                </a:lnTo>
                <a:lnTo>
                  <a:pt x="298" y="647"/>
                </a:lnTo>
                <a:lnTo>
                  <a:pt x="298" y="645"/>
                </a:lnTo>
                <a:lnTo>
                  <a:pt x="298" y="647"/>
                </a:lnTo>
                <a:lnTo>
                  <a:pt x="298" y="645"/>
                </a:lnTo>
                <a:lnTo>
                  <a:pt x="299" y="645"/>
                </a:lnTo>
                <a:lnTo>
                  <a:pt x="299" y="647"/>
                </a:lnTo>
                <a:lnTo>
                  <a:pt x="301" y="647"/>
                </a:lnTo>
                <a:lnTo>
                  <a:pt x="302" y="647"/>
                </a:lnTo>
                <a:lnTo>
                  <a:pt x="304" y="647"/>
                </a:lnTo>
                <a:lnTo>
                  <a:pt x="306" y="647"/>
                </a:lnTo>
                <a:lnTo>
                  <a:pt x="307" y="647"/>
                </a:lnTo>
                <a:lnTo>
                  <a:pt x="309" y="647"/>
                </a:lnTo>
                <a:lnTo>
                  <a:pt x="310" y="647"/>
                </a:lnTo>
                <a:lnTo>
                  <a:pt x="312" y="647"/>
                </a:lnTo>
                <a:lnTo>
                  <a:pt x="314" y="647"/>
                </a:lnTo>
                <a:lnTo>
                  <a:pt x="315" y="647"/>
                </a:lnTo>
                <a:lnTo>
                  <a:pt x="317" y="647"/>
                </a:lnTo>
                <a:lnTo>
                  <a:pt x="317" y="648"/>
                </a:lnTo>
                <a:lnTo>
                  <a:pt x="318" y="648"/>
                </a:lnTo>
                <a:lnTo>
                  <a:pt x="318" y="647"/>
                </a:lnTo>
                <a:lnTo>
                  <a:pt x="320" y="647"/>
                </a:lnTo>
                <a:lnTo>
                  <a:pt x="320" y="648"/>
                </a:lnTo>
                <a:lnTo>
                  <a:pt x="322" y="648"/>
                </a:lnTo>
                <a:lnTo>
                  <a:pt x="322" y="647"/>
                </a:lnTo>
                <a:lnTo>
                  <a:pt x="322" y="648"/>
                </a:lnTo>
                <a:lnTo>
                  <a:pt x="322" y="647"/>
                </a:lnTo>
                <a:lnTo>
                  <a:pt x="322" y="648"/>
                </a:lnTo>
                <a:lnTo>
                  <a:pt x="323" y="648"/>
                </a:lnTo>
                <a:lnTo>
                  <a:pt x="323" y="647"/>
                </a:lnTo>
                <a:lnTo>
                  <a:pt x="325" y="647"/>
                </a:lnTo>
                <a:lnTo>
                  <a:pt x="325" y="645"/>
                </a:lnTo>
                <a:lnTo>
                  <a:pt x="326" y="645"/>
                </a:lnTo>
                <a:lnTo>
                  <a:pt x="328" y="645"/>
                </a:lnTo>
                <a:lnTo>
                  <a:pt x="330" y="645"/>
                </a:lnTo>
                <a:lnTo>
                  <a:pt x="331" y="645"/>
                </a:lnTo>
                <a:lnTo>
                  <a:pt x="333" y="645"/>
                </a:lnTo>
                <a:lnTo>
                  <a:pt x="333" y="647"/>
                </a:lnTo>
                <a:lnTo>
                  <a:pt x="333" y="645"/>
                </a:lnTo>
                <a:lnTo>
                  <a:pt x="334" y="645"/>
                </a:lnTo>
                <a:lnTo>
                  <a:pt x="336" y="645"/>
                </a:lnTo>
                <a:lnTo>
                  <a:pt x="336" y="647"/>
                </a:lnTo>
                <a:lnTo>
                  <a:pt x="334" y="647"/>
                </a:lnTo>
                <a:lnTo>
                  <a:pt x="334" y="648"/>
                </a:lnTo>
                <a:lnTo>
                  <a:pt x="334" y="647"/>
                </a:lnTo>
                <a:lnTo>
                  <a:pt x="336" y="647"/>
                </a:lnTo>
                <a:lnTo>
                  <a:pt x="336" y="645"/>
                </a:lnTo>
                <a:lnTo>
                  <a:pt x="338" y="645"/>
                </a:lnTo>
                <a:lnTo>
                  <a:pt x="339" y="645"/>
                </a:lnTo>
                <a:lnTo>
                  <a:pt x="339" y="643"/>
                </a:lnTo>
                <a:lnTo>
                  <a:pt x="341" y="643"/>
                </a:lnTo>
                <a:lnTo>
                  <a:pt x="341" y="645"/>
                </a:lnTo>
                <a:lnTo>
                  <a:pt x="341" y="643"/>
                </a:lnTo>
                <a:lnTo>
                  <a:pt x="342" y="645"/>
                </a:lnTo>
                <a:lnTo>
                  <a:pt x="344" y="645"/>
                </a:lnTo>
                <a:lnTo>
                  <a:pt x="346" y="643"/>
                </a:lnTo>
                <a:lnTo>
                  <a:pt x="347" y="643"/>
                </a:lnTo>
                <a:lnTo>
                  <a:pt x="349" y="643"/>
                </a:lnTo>
                <a:lnTo>
                  <a:pt x="350" y="643"/>
                </a:lnTo>
                <a:lnTo>
                  <a:pt x="352" y="643"/>
                </a:lnTo>
                <a:lnTo>
                  <a:pt x="354" y="643"/>
                </a:lnTo>
                <a:lnTo>
                  <a:pt x="354" y="642"/>
                </a:lnTo>
                <a:lnTo>
                  <a:pt x="352" y="642"/>
                </a:lnTo>
                <a:lnTo>
                  <a:pt x="354" y="642"/>
                </a:lnTo>
                <a:lnTo>
                  <a:pt x="355" y="642"/>
                </a:lnTo>
                <a:lnTo>
                  <a:pt x="355" y="640"/>
                </a:lnTo>
                <a:lnTo>
                  <a:pt x="357" y="640"/>
                </a:lnTo>
                <a:lnTo>
                  <a:pt x="357" y="642"/>
                </a:lnTo>
                <a:lnTo>
                  <a:pt x="358" y="642"/>
                </a:lnTo>
                <a:lnTo>
                  <a:pt x="358" y="643"/>
                </a:lnTo>
                <a:lnTo>
                  <a:pt x="360" y="642"/>
                </a:lnTo>
                <a:lnTo>
                  <a:pt x="360" y="643"/>
                </a:lnTo>
                <a:lnTo>
                  <a:pt x="362" y="643"/>
                </a:lnTo>
                <a:lnTo>
                  <a:pt x="363" y="643"/>
                </a:lnTo>
                <a:lnTo>
                  <a:pt x="365" y="643"/>
                </a:lnTo>
                <a:lnTo>
                  <a:pt x="365" y="645"/>
                </a:lnTo>
                <a:lnTo>
                  <a:pt x="363" y="645"/>
                </a:lnTo>
                <a:lnTo>
                  <a:pt x="362" y="645"/>
                </a:lnTo>
                <a:lnTo>
                  <a:pt x="362" y="647"/>
                </a:lnTo>
                <a:lnTo>
                  <a:pt x="362" y="645"/>
                </a:lnTo>
                <a:lnTo>
                  <a:pt x="363" y="647"/>
                </a:lnTo>
                <a:lnTo>
                  <a:pt x="365" y="647"/>
                </a:lnTo>
                <a:lnTo>
                  <a:pt x="365" y="645"/>
                </a:lnTo>
                <a:lnTo>
                  <a:pt x="366" y="645"/>
                </a:lnTo>
                <a:lnTo>
                  <a:pt x="366" y="643"/>
                </a:lnTo>
                <a:lnTo>
                  <a:pt x="365" y="643"/>
                </a:lnTo>
                <a:lnTo>
                  <a:pt x="363" y="643"/>
                </a:lnTo>
                <a:lnTo>
                  <a:pt x="363" y="642"/>
                </a:lnTo>
                <a:lnTo>
                  <a:pt x="362" y="642"/>
                </a:lnTo>
                <a:lnTo>
                  <a:pt x="362" y="643"/>
                </a:lnTo>
                <a:lnTo>
                  <a:pt x="362" y="642"/>
                </a:lnTo>
                <a:lnTo>
                  <a:pt x="360" y="642"/>
                </a:lnTo>
                <a:lnTo>
                  <a:pt x="358" y="642"/>
                </a:lnTo>
                <a:lnTo>
                  <a:pt x="358" y="640"/>
                </a:lnTo>
                <a:lnTo>
                  <a:pt x="360" y="640"/>
                </a:lnTo>
                <a:lnTo>
                  <a:pt x="358" y="640"/>
                </a:lnTo>
                <a:lnTo>
                  <a:pt x="358" y="639"/>
                </a:lnTo>
                <a:lnTo>
                  <a:pt x="358" y="640"/>
                </a:lnTo>
                <a:lnTo>
                  <a:pt x="360" y="640"/>
                </a:lnTo>
                <a:lnTo>
                  <a:pt x="360" y="639"/>
                </a:lnTo>
                <a:lnTo>
                  <a:pt x="358" y="639"/>
                </a:lnTo>
                <a:lnTo>
                  <a:pt x="357" y="639"/>
                </a:lnTo>
                <a:lnTo>
                  <a:pt x="355" y="639"/>
                </a:lnTo>
                <a:lnTo>
                  <a:pt x="355" y="637"/>
                </a:lnTo>
                <a:lnTo>
                  <a:pt x="357" y="637"/>
                </a:lnTo>
                <a:lnTo>
                  <a:pt x="358" y="637"/>
                </a:lnTo>
                <a:lnTo>
                  <a:pt x="360" y="637"/>
                </a:lnTo>
                <a:lnTo>
                  <a:pt x="358" y="637"/>
                </a:lnTo>
                <a:lnTo>
                  <a:pt x="360" y="637"/>
                </a:lnTo>
                <a:lnTo>
                  <a:pt x="360" y="639"/>
                </a:lnTo>
                <a:lnTo>
                  <a:pt x="360" y="637"/>
                </a:lnTo>
                <a:lnTo>
                  <a:pt x="360" y="635"/>
                </a:lnTo>
                <a:lnTo>
                  <a:pt x="362" y="635"/>
                </a:lnTo>
                <a:lnTo>
                  <a:pt x="362" y="637"/>
                </a:lnTo>
                <a:lnTo>
                  <a:pt x="363" y="635"/>
                </a:lnTo>
                <a:lnTo>
                  <a:pt x="363" y="637"/>
                </a:lnTo>
                <a:lnTo>
                  <a:pt x="365" y="637"/>
                </a:lnTo>
                <a:lnTo>
                  <a:pt x="365" y="635"/>
                </a:lnTo>
                <a:lnTo>
                  <a:pt x="366" y="635"/>
                </a:lnTo>
                <a:lnTo>
                  <a:pt x="366" y="634"/>
                </a:lnTo>
                <a:lnTo>
                  <a:pt x="368" y="634"/>
                </a:lnTo>
                <a:lnTo>
                  <a:pt x="370" y="634"/>
                </a:lnTo>
                <a:lnTo>
                  <a:pt x="368" y="634"/>
                </a:lnTo>
                <a:lnTo>
                  <a:pt x="368" y="632"/>
                </a:lnTo>
                <a:lnTo>
                  <a:pt x="370" y="632"/>
                </a:lnTo>
                <a:lnTo>
                  <a:pt x="371" y="632"/>
                </a:lnTo>
                <a:lnTo>
                  <a:pt x="373" y="632"/>
                </a:lnTo>
                <a:lnTo>
                  <a:pt x="373" y="631"/>
                </a:lnTo>
                <a:lnTo>
                  <a:pt x="373" y="632"/>
                </a:lnTo>
                <a:lnTo>
                  <a:pt x="373" y="631"/>
                </a:lnTo>
                <a:lnTo>
                  <a:pt x="374" y="631"/>
                </a:lnTo>
                <a:lnTo>
                  <a:pt x="376" y="631"/>
                </a:lnTo>
                <a:lnTo>
                  <a:pt x="378" y="631"/>
                </a:lnTo>
                <a:lnTo>
                  <a:pt x="379" y="631"/>
                </a:lnTo>
                <a:lnTo>
                  <a:pt x="381" y="631"/>
                </a:lnTo>
                <a:lnTo>
                  <a:pt x="382" y="631"/>
                </a:lnTo>
                <a:lnTo>
                  <a:pt x="384" y="631"/>
                </a:lnTo>
                <a:lnTo>
                  <a:pt x="386" y="631"/>
                </a:lnTo>
                <a:lnTo>
                  <a:pt x="386" y="632"/>
                </a:lnTo>
                <a:lnTo>
                  <a:pt x="386" y="631"/>
                </a:lnTo>
                <a:lnTo>
                  <a:pt x="387" y="631"/>
                </a:lnTo>
                <a:lnTo>
                  <a:pt x="386" y="631"/>
                </a:lnTo>
                <a:lnTo>
                  <a:pt x="386" y="629"/>
                </a:lnTo>
                <a:lnTo>
                  <a:pt x="387" y="629"/>
                </a:lnTo>
                <a:lnTo>
                  <a:pt x="386" y="631"/>
                </a:lnTo>
                <a:lnTo>
                  <a:pt x="386" y="629"/>
                </a:lnTo>
                <a:lnTo>
                  <a:pt x="386" y="627"/>
                </a:lnTo>
                <a:lnTo>
                  <a:pt x="386" y="626"/>
                </a:lnTo>
                <a:lnTo>
                  <a:pt x="384" y="626"/>
                </a:lnTo>
                <a:lnTo>
                  <a:pt x="384" y="624"/>
                </a:lnTo>
                <a:lnTo>
                  <a:pt x="386" y="624"/>
                </a:lnTo>
                <a:lnTo>
                  <a:pt x="387" y="624"/>
                </a:lnTo>
                <a:lnTo>
                  <a:pt x="389" y="624"/>
                </a:lnTo>
                <a:lnTo>
                  <a:pt x="389" y="626"/>
                </a:lnTo>
                <a:lnTo>
                  <a:pt x="390" y="626"/>
                </a:lnTo>
                <a:lnTo>
                  <a:pt x="392" y="626"/>
                </a:lnTo>
                <a:lnTo>
                  <a:pt x="392" y="627"/>
                </a:lnTo>
                <a:lnTo>
                  <a:pt x="394" y="627"/>
                </a:lnTo>
                <a:lnTo>
                  <a:pt x="395" y="627"/>
                </a:lnTo>
                <a:lnTo>
                  <a:pt x="397" y="627"/>
                </a:lnTo>
                <a:lnTo>
                  <a:pt x="397" y="629"/>
                </a:lnTo>
                <a:lnTo>
                  <a:pt x="397" y="631"/>
                </a:lnTo>
                <a:lnTo>
                  <a:pt x="398" y="631"/>
                </a:lnTo>
                <a:lnTo>
                  <a:pt x="398" y="632"/>
                </a:lnTo>
                <a:lnTo>
                  <a:pt x="400" y="632"/>
                </a:lnTo>
                <a:lnTo>
                  <a:pt x="400" y="634"/>
                </a:lnTo>
                <a:lnTo>
                  <a:pt x="402" y="634"/>
                </a:lnTo>
                <a:lnTo>
                  <a:pt x="403" y="634"/>
                </a:lnTo>
                <a:lnTo>
                  <a:pt x="403" y="635"/>
                </a:lnTo>
                <a:lnTo>
                  <a:pt x="405" y="635"/>
                </a:lnTo>
                <a:lnTo>
                  <a:pt x="406" y="637"/>
                </a:lnTo>
                <a:lnTo>
                  <a:pt x="406" y="635"/>
                </a:lnTo>
                <a:lnTo>
                  <a:pt x="405" y="635"/>
                </a:lnTo>
                <a:lnTo>
                  <a:pt x="405" y="634"/>
                </a:lnTo>
                <a:lnTo>
                  <a:pt x="403" y="634"/>
                </a:lnTo>
                <a:lnTo>
                  <a:pt x="402" y="634"/>
                </a:lnTo>
                <a:lnTo>
                  <a:pt x="402" y="632"/>
                </a:lnTo>
                <a:lnTo>
                  <a:pt x="400" y="632"/>
                </a:lnTo>
                <a:lnTo>
                  <a:pt x="400" y="631"/>
                </a:lnTo>
                <a:lnTo>
                  <a:pt x="398" y="631"/>
                </a:lnTo>
                <a:lnTo>
                  <a:pt x="398" y="629"/>
                </a:lnTo>
                <a:lnTo>
                  <a:pt x="398" y="627"/>
                </a:lnTo>
                <a:lnTo>
                  <a:pt x="398" y="626"/>
                </a:lnTo>
                <a:lnTo>
                  <a:pt x="397" y="626"/>
                </a:lnTo>
                <a:lnTo>
                  <a:pt x="397" y="624"/>
                </a:lnTo>
                <a:lnTo>
                  <a:pt x="398" y="624"/>
                </a:lnTo>
                <a:lnTo>
                  <a:pt x="397" y="624"/>
                </a:lnTo>
                <a:lnTo>
                  <a:pt x="397" y="623"/>
                </a:lnTo>
                <a:lnTo>
                  <a:pt x="398" y="623"/>
                </a:lnTo>
                <a:lnTo>
                  <a:pt x="398" y="621"/>
                </a:lnTo>
                <a:lnTo>
                  <a:pt x="400" y="621"/>
                </a:lnTo>
                <a:lnTo>
                  <a:pt x="400" y="619"/>
                </a:lnTo>
                <a:lnTo>
                  <a:pt x="402" y="619"/>
                </a:lnTo>
                <a:lnTo>
                  <a:pt x="403" y="619"/>
                </a:lnTo>
                <a:lnTo>
                  <a:pt x="403" y="621"/>
                </a:lnTo>
                <a:lnTo>
                  <a:pt x="405" y="621"/>
                </a:lnTo>
                <a:lnTo>
                  <a:pt x="405" y="623"/>
                </a:lnTo>
                <a:close/>
                <a:moveTo>
                  <a:pt x="323" y="618"/>
                </a:moveTo>
                <a:lnTo>
                  <a:pt x="322" y="618"/>
                </a:lnTo>
                <a:lnTo>
                  <a:pt x="322" y="616"/>
                </a:lnTo>
                <a:lnTo>
                  <a:pt x="323" y="616"/>
                </a:lnTo>
                <a:lnTo>
                  <a:pt x="323" y="618"/>
                </a:lnTo>
                <a:close/>
                <a:moveTo>
                  <a:pt x="312" y="616"/>
                </a:moveTo>
                <a:lnTo>
                  <a:pt x="312" y="618"/>
                </a:lnTo>
                <a:lnTo>
                  <a:pt x="310" y="618"/>
                </a:lnTo>
                <a:lnTo>
                  <a:pt x="310" y="616"/>
                </a:lnTo>
                <a:lnTo>
                  <a:pt x="312" y="616"/>
                </a:lnTo>
                <a:close/>
                <a:moveTo>
                  <a:pt x="309" y="615"/>
                </a:moveTo>
                <a:lnTo>
                  <a:pt x="310" y="615"/>
                </a:lnTo>
                <a:lnTo>
                  <a:pt x="309" y="615"/>
                </a:lnTo>
                <a:close/>
                <a:moveTo>
                  <a:pt x="314" y="613"/>
                </a:moveTo>
                <a:lnTo>
                  <a:pt x="315" y="613"/>
                </a:lnTo>
                <a:lnTo>
                  <a:pt x="315" y="615"/>
                </a:lnTo>
                <a:lnTo>
                  <a:pt x="315" y="613"/>
                </a:lnTo>
                <a:lnTo>
                  <a:pt x="315" y="615"/>
                </a:lnTo>
                <a:lnTo>
                  <a:pt x="317" y="615"/>
                </a:lnTo>
                <a:lnTo>
                  <a:pt x="317" y="616"/>
                </a:lnTo>
                <a:lnTo>
                  <a:pt x="315" y="616"/>
                </a:lnTo>
                <a:lnTo>
                  <a:pt x="314" y="616"/>
                </a:lnTo>
                <a:lnTo>
                  <a:pt x="314" y="615"/>
                </a:lnTo>
                <a:lnTo>
                  <a:pt x="312" y="615"/>
                </a:lnTo>
                <a:lnTo>
                  <a:pt x="312" y="616"/>
                </a:lnTo>
                <a:lnTo>
                  <a:pt x="312" y="615"/>
                </a:lnTo>
                <a:lnTo>
                  <a:pt x="310" y="615"/>
                </a:lnTo>
                <a:lnTo>
                  <a:pt x="312" y="615"/>
                </a:lnTo>
                <a:lnTo>
                  <a:pt x="312" y="613"/>
                </a:lnTo>
                <a:lnTo>
                  <a:pt x="314" y="613"/>
                </a:lnTo>
                <a:close/>
                <a:moveTo>
                  <a:pt x="318" y="613"/>
                </a:moveTo>
                <a:lnTo>
                  <a:pt x="320" y="613"/>
                </a:lnTo>
                <a:lnTo>
                  <a:pt x="322" y="613"/>
                </a:lnTo>
                <a:lnTo>
                  <a:pt x="322" y="615"/>
                </a:lnTo>
                <a:lnTo>
                  <a:pt x="320" y="615"/>
                </a:lnTo>
                <a:lnTo>
                  <a:pt x="318" y="615"/>
                </a:lnTo>
                <a:lnTo>
                  <a:pt x="318" y="616"/>
                </a:lnTo>
                <a:lnTo>
                  <a:pt x="318" y="615"/>
                </a:lnTo>
                <a:lnTo>
                  <a:pt x="318" y="616"/>
                </a:lnTo>
                <a:lnTo>
                  <a:pt x="318" y="615"/>
                </a:lnTo>
                <a:lnTo>
                  <a:pt x="317" y="615"/>
                </a:lnTo>
                <a:lnTo>
                  <a:pt x="317" y="613"/>
                </a:lnTo>
                <a:lnTo>
                  <a:pt x="318" y="613"/>
                </a:lnTo>
                <a:close/>
                <a:moveTo>
                  <a:pt x="293" y="613"/>
                </a:moveTo>
                <a:lnTo>
                  <a:pt x="294" y="613"/>
                </a:lnTo>
                <a:lnTo>
                  <a:pt x="293" y="613"/>
                </a:lnTo>
                <a:close/>
                <a:moveTo>
                  <a:pt x="282" y="611"/>
                </a:moveTo>
                <a:lnTo>
                  <a:pt x="283" y="611"/>
                </a:lnTo>
                <a:lnTo>
                  <a:pt x="283" y="613"/>
                </a:lnTo>
                <a:lnTo>
                  <a:pt x="283" y="611"/>
                </a:lnTo>
                <a:lnTo>
                  <a:pt x="283" y="613"/>
                </a:lnTo>
                <a:lnTo>
                  <a:pt x="285" y="613"/>
                </a:lnTo>
                <a:lnTo>
                  <a:pt x="285" y="615"/>
                </a:lnTo>
                <a:lnTo>
                  <a:pt x="285" y="613"/>
                </a:lnTo>
                <a:lnTo>
                  <a:pt x="286" y="613"/>
                </a:lnTo>
                <a:lnTo>
                  <a:pt x="285" y="613"/>
                </a:lnTo>
                <a:lnTo>
                  <a:pt x="285" y="611"/>
                </a:lnTo>
                <a:lnTo>
                  <a:pt x="286" y="613"/>
                </a:lnTo>
                <a:lnTo>
                  <a:pt x="286" y="615"/>
                </a:lnTo>
                <a:lnTo>
                  <a:pt x="288" y="615"/>
                </a:lnTo>
                <a:lnTo>
                  <a:pt x="288" y="616"/>
                </a:lnTo>
                <a:lnTo>
                  <a:pt x="286" y="616"/>
                </a:lnTo>
                <a:lnTo>
                  <a:pt x="288" y="616"/>
                </a:lnTo>
                <a:lnTo>
                  <a:pt x="288" y="618"/>
                </a:lnTo>
                <a:lnTo>
                  <a:pt x="288" y="616"/>
                </a:lnTo>
                <a:lnTo>
                  <a:pt x="290" y="618"/>
                </a:lnTo>
                <a:lnTo>
                  <a:pt x="291" y="618"/>
                </a:lnTo>
                <a:lnTo>
                  <a:pt x="293" y="619"/>
                </a:lnTo>
                <a:lnTo>
                  <a:pt x="293" y="618"/>
                </a:lnTo>
                <a:lnTo>
                  <a:pt x="294" y="618"/>
                </a:lnTo>
                <a:lnTo>
                  <a:pt x="294" y="616"/>
                </a:lnTo>
                <a:lnTo>
                  <a:pt x="296" y="616"/>
                </a:lnTo>
                <a:lnTo>
                  <a:pt x="296" y="618"/>
                </a:lnTo>
                <a:lnTo>
                  <a:pt x="296" y="619"/>
                </a:lnTo>
                <a:lnTo>
                  <a:pt x="294" y="619"/>
                </a:lnTo>
                <a:lnTo>
                  <a:pt x="294" y="621"/>
                </a:lnTo>
                <a:lnTo>
                  <a:pt x="294" y="623"/>
                </a:lnTo>
                <a:lnTo>
                  <a:pt x="293" y="623"/>
                </a:lnTo>
                <a:lnTo>
                  <a:pt x="293" y="624"/>
                </a:lnTo>
                <a:lnTo>
                  <a:pt x="291" y="624"/>
                </a:lnTo>
                <a:lnTo>
                  <a:pt x="290" y="623"/>
                </a:lnTo>
                <a:lnTo>
                  <a:pt x="288" y="623"/>
                </a:lnTo>
                <a:lnTo>
                  <a:pt x="288" y="624"/>
                </a:lnTo>
                <a:lnTo>
                  <a:pt x="288" y="623"/>
                </a:lnTo>
                <a:lnTo>
                  <a:pt x="286" y="623"/>
                </a:lnTo>
                <a:lnTo>
                  <a:pt x="286" y="621"/>
                </a:lnTo>
                <a:lnTo>
                  <a:pt x="285" y="621"/>
                </a:lnTo>
                <a:lnTo>
                  <a:pt x="283" y="621"/>
                </a:lnTo>
                <a:lnTo>
                  <a:pt x="283" y="619"/>
                </a:lnTo>
                <a:lnTo>
                  <a:pt x="282" y="619"/>
                </a:lnTo>
                <a:lnTo>
                  <a:pt x="282" y="618"/>
                </a:lnTo>
                <a:lnTo>
                  <a:pt x="280" y="618"/>
                </a:lnTo>
                <a:lnTo>
                  <a:pt x="282" y="618"/>
                </a:lnTo>
                <a:lnTo>
                  <a:pt x="282" y="616"/>
                </a:lnTo>
                <a:lnTo>
                  <a:pt x="280" y="618"/>
                </a:lnTo>
                <a:lnTo>
                  <a:pt x="280" y="616"/>
                </a:lnTo>
                <a:lnTo>
                  <a:pt x="280" y="615"/>
                </a:lnTo>
                <a:lnTo>
                  <a:pt x="280" y="613"/>
                </a:lnTo>
                <a:lnTo>
                  <a:pt x="282" y="613"/>
                </a:lnTo>
                <a:lnTo>
                  <a:pt x="280" y="613"/>
                </a:lnTo>
                <a:lnTo>
                  <a:pt x="282" y="613"/>
                </a:lnTo>
                <a:lnTo>
                  <a:pt x="282" y="611"/>
                </a:lnTo>
                <a:lnTo>
                  <a:pt x="282" y="613"/>
                </a:lnTo>
                <a:lnTo>
                  <a:pt x="282" y="611"/>
                </a:lnTo>
                <a:close/>
                <a:moveTo>
                  <a:pt x="309" y="611"/>
                </a:moveTo>
                <a:lnTo>
                  <a:pt x="309" y="613"/>
                </a:lnTo>
                <a:lnTo>
                  <a:pt x="309" y="615"/>
                </a:lnTo>
                <a:lnTo>
                  <a:pt x="307" y="615"/>
                </a:lnTo>
                <a:lnTo>
                  <a:pt x="307" y="616"/>
                </a:lnTo>
                <a:lnTo>
                  <a:pt x="306" y="616"/>
                </a:lnTo>
                <a:lnTo>
                  <a:pt x="307" y="616"/>
                </a:lnTo>
                <a:lnTo>
                  <a:pt x="306" y="616"/>
                </a:lnTo>
                <a:lnTo>
                  <a:pt x="306" y="618"/>
                </a:lnTo>
                <a:lnTo>
                  <a:pt x="306" y="616"/>
                </a:lnTo>
                <a:lnTo>
                  <a:pt x="304" y="616"/>
                </a:lnTo>
                <a:lnTo>
                  <a:pt x="306" y="618"/>
                </a:lnTo>
                <a:lnTo>
                  <a:pt x="304" y="618"/>
                </a:lnTo>
                <a:lnTo>
                  <a:pt x="306" y="618"/>
                </a:lnTo>
                <a:lnTo>
                  <a:pt x="306" y="619"/>
                </a:lnTo>
                <a:lnTo>
                  <a:pt x="304" y="619"/>
                </a:lnTo>
                <a:lnTo>
                  <a:pt x="302" y="619"/>
                </a:lnTo>
                <a:lnTo>
                  <a:pt x="301" y="621"/>
                </a:lnTo>
                <a:lnTo>
                  <a:pt x="301" y="619"/>
                </a:lnTo>
                <a:lnTo>
                  <a:pt x="299" y="619"/>
                </a:lnTo>
                <a:lnTo>
                  <a:pt x="299" y="621"/>
                </a:lnTo>
                <a:lnTo>
                  <a:pt x="298" y="621"/>
                </a:lnTo>
                <a:lnTo>
                  <a:pt x="296" y="621"/>
                </a:lnTo>
                <a:lnTo>
                  <a:pt x="296" y="619"/>
                </a:lnTo>
                <a:lnTo>
                  <a:pt x="296" y="618"/>
                </a:lnTo>
                <a:lnTo>
                  <a:pt x="298" y="618"/>
                </a:lnTo>
                <a:lnTo>
                  <a:pt x="298" y="616"/>
                </a:lnTo>
                <a:lnTo>
                  <a:pt x="298" y="615"/>
                </a:lnTo>
                <a:lnTo>
                  <a:pt x="299" y="615"/>
                </a:lnTo>
                <a:lnTo>
                  <a:pt x="299" y="616"/>
                </a:lnTo>
                <a:lnTo>
                  <a:pt x="299" y="615"/>
                </a:lnTo>
                <a:lnTo>
                  <a:pt x="299" y="613"/>
                </a:lnTo>
                <a:lnTo>
                  <a:pt x="299" y="615"/>
                </a:lnTo>
                <a:lnTo>
                  <a:pt x="299" y="613"/>
                </a:lnTo>
                <a:lnTo>
                  <a:pt x="301" y="613"/>
                </a:lnTo>
                <a:lnTo>
                  <a:pt x="301" y="615"/>
                </a:lnTo>
                <a:lnTo>
                  <a:pt x="301" y="613"/>
                </a:lnTo>
                <a:lnTo>
                  <a:pt x="302" y="613"/>
                </a:lnTo>
                <a:lnTo>
                  <a:pt x="304" y="613"/>
                </a:lnTo>
                <a:lnTo>
                  <a:pt x="306" y="613"/>
                </a:lnTo>
                <a:lnTo>
                  <a:pt x="306" y="611"/>
                </a:lnTo>
                <a:lnTo>
                  <a:pt x="307" y="611"/>
                </a:lnTo>
                <a:lnTo>
                  <a:pt x="309" y="611"/>
                </a:lnTo>
                <a:close/>
                <a:moveTo>
                  <a:pt x="291" y="611"/>
                </a:moveTo>
                <a:lnTo>
                  <a:pt x="293" y="613"/>
                </a:lnTo>
                <a:lnTo>
                  <a:pt x="291" y="613"/>
                </a:lnTo>
                <a:lnTo>
                  <a:pt x="291" y="611"/>
                </a:lnTo>
                <a:close/>
                <a:moveTo>
                  <a:pt x="382" y="611"/>
                </a:moveTo>
                <a:lnTo>
                  <a:pt x="384" y="611"/>
                </a:lnTo>
                <a:lnTo>
                  <a:pt x="386" y="611"/>
                </a:lnTo>
                <a:lnTo>
                  <a:pt x="387" y="611"/>
                </a:lnTo>
                <a:lnTo>
                  <a:pt x="389" y="611"/>
                </a:lnTo>
                <a:lnTo>
                  <a:pt x="389" y="613"/>
                </a:lnTo>
                <a:lnTo>
                  <a:pt x="389" y="615"/>
                </a:lnTo>
                <a:lnTo>
                  <a:pt x="389" y="616"/>
                </a:lnTo>
                <a:lnTo>
                  <a:pt x="389" y="618"/>
                </a:lnTo>
                <a:lnTo>
                  <a:pt x="387" y="618"/>
                </a:lnTo>
                <a:lnTo>
                  <a:pt x="387" y="619"/>
                </a:lnTo>
                <a:lnTo>
                  <a:pt x="387" y="618"/>
                </a:lnTo>
                <a:lnTo>
                  <a:pt x="386" y="619"/>
                </a:lnTo>
                <a:lnTo>
                  <a:pt x="384" y="621"/>
                </a:lnTo>
                <a:lnTo>
                  <a:pt x="384" y="619"/>
                </a:lnTo>
                <a:lnTo>
                  <a:pt x="382" y="619"/>
                </a:lnTo>
                <a:lnTo>
                  <a:pt x="382" y="621"/>
                </a:lnTo>
                <a:lnTo>
                  <a:pt x="381" y="621"/>
                </a:lnTo>
                <a:lnTo>
                  <a:pt x="379" y="623"/>
                </a:lnTo>
                <a:lnTo>
                  <a:pt x="378" y="623"/>
                </a:lnTo>
                <a:lnTo>
                  <a:pt x="376" y="624"/>
                </a:lnTo>
                <a:lnTo>
                  <a:pt x="374" y="624"/>
                </a:lnTo>
                <a:lnTo>
                  <a:pt x="374" y="626"/>
                </a:lnTo>
                <a:lnTo>
                  <a:pt x="373" y="626"/>
                </a:lnTo>
                <a:lnTo>
                  <a:pt x="371" y="626"/>
                </a:lnTo>
                <a:lnTo>
                  <a:pt x="370" y="627"/>
                </a:lnTo>
                <a:lnTo>
                  <a:pt x="368" y="627"/>
                </a:lnTo>
                <a:lnTo>
                  <a:pt x="368" y="629"/>
                </a:lnTo>
                <a:lnTo>
                  <a:pt x="366" y="629"/>
                </a:lnTo>
                <a:lnTo>
                  <a:pt x="366" y="631"/>
                </a:lnTo>
                <a:lnTo>
                  <a:pt x="365" y="631"/>
                </a:lnTo>
                <a:lnTo>
                  <a:pt x="363" y="631"/>
                </a:lnTo>
                <a:lnTo>
                  <a:pt x="362" y="631"/>
                </a:lnTo>
                <a:lnTo>
                  <a:pt x="362" y="632"/>
                </a:lnTo>
                <a:lnTo>
                  <a:pt x="362" y="631"/>
                </a:lnTo>
                <a:lnTo>
                  <a:pt x="362" y="632"/>
                </a:lnTo>
                <a:lnTo>
                  <a:pt x="360" y="632"/>
                </a:lnTo>
                <a:lnTo>
                  <a:pt x="360" y="631"/>
                </a:lnTo>
                <a:lnTo>
                  <a:pt x="360" y="629"/>
                </a:lnTo>
                <a:lnTo>
                  <a:pt x="358" y="629"/>
                </a:lnTo>
                <a:lnTo>
                  <a:pt x="360" y="629"/>
                </a:lnTo>
                <a:lnTo>
                  <a:pt x="360" y="627"/>
                </a:lnTo>
                <a:lnTo>
                  <a:pt x="358" y="627"/>
                </a:lnTo>
                <a:lnTo>
                  <a:pt x="357" y="629"/>
                </a:lnTo>
                <a:lnTo>
                  <a:pt x="355" y="631"/>
                </a:lnTo>
                <a:lnTo>
                  <a:pt x="354" y="631"/>
                </a:lnTo>
                <a:lnTo>
                  <a:pt x="354" y="632"/>
                </a:lnTo>
                <a:lnTo>
                  <a:pt x="352" y="632"/>
                </a:lnTo>
                <a:lnTo>
                  <a:pt x="352" y="634"/>
                </a:lnTo>
                <a:lnTo>
                  <a:pt x="350" y="634"/>
                </a:lnTo>
                <a:lnTo>
                  <a:pt x="349" y="634"/>
                </a:lnTo>
                <a:lnTo>
                  <a:pt x="349" y="635"/>
                </a:lnTo>
                <a:lnTo>
                  <a:pt x="347" y="635"/>
                </a:lnTo>
                <a:lnTo>
                  <a:pt x="347" y="634"/>
                </a:lnTo>
                <a:lnTo>
                  <a:pt x="346" y="634"/>
                </a:lnTo>
                <a:lnTo>
                  <a:pt x="346" y="632"/>
                </a:lnTo>
                <a:lnTo>
                  <a:pt x="344" y="632"/>
                </a:lnTo>
                <a:lnTo>
                  <a:pt x="344" y="631"/>
                </a:lnTo>
                <a:lnTo>
                  <a:pt x="346" y="631"/>
                </a:lnTo>
                <a:lnTo>
                  <a:pt x="346" y="629"/>
                </a:lnTo>
                <a:lnTo>
                  <a:pt x="346" y="627"/>
                </a:lnTo>
                <a:lnTo>
                  <a:pt x="346" y="629"/>
                </a:lnTo>
                <a:lnTo>
                  <a:pt x="344" y="629"/>
                </a:lnTo>
                <a:lnTo>
                  <a:pt x="342" y="629"/>
                </a:lnTo>
                <a:lnTo>
                  <a:pt x="341" y="629"/>
                </a:lnTo>
                <a:lnTo>
                  <a:pt x="339" y="629"/>
                </a:lnTo>
                <a:lnTo>
                  <a:pt x="339" y="627"/>
                </a:lnTo>
                <a:lnTo>
                  <a:pt x="339" y="629"/>
                </a:lnTo>
                <a:lnTo>
                  <a:pt x="338" y="629"/>
                </a:lnTo>
                <a:lnTo>
                  <a:pt x="338" y="627"/>
                </a:lnTo>
                <a:lnTo>
                  <a:pt x="338" y="629"/>
                </a:lnTo>
                <a:lnTo>
                  <a:pt x="336" y="629"/>
                </a:lnTo>
                <a:lnTo>
                  <a:pt x="336" y="627"/>
                </a:lnTo>
                <a:lnTo>
                  <a:pt x="338" y="627"/>
                </a:lnTo>
                <a:lnTo>
                  <a:pt x="336" y="627"/>
                </a:lnTo>
                <a:lnTo>
                  <a:pt x="334" y="627"/>
                </a:lnTo>
                <a:lnTo>
                  <a:pt x="334" y="626"/>
                </a:lnTo>
                <a:lnTo>
                  <a:pt x="336" y="626"/>
                </a:lnTo>
                <a:lnTo>
                  <a:pt x="336" y="624"/>
                </a:lnTo>
                <a:lnTo>
                  <a:pt x="338" y="624"/>
                </a:lnTo>
                <a:lnTo>
                  <a:pt x="336" y="624"/>
                </a:lnTo>
                <a:lnTo>
                  <a:pt x="334" y="624"/>
                </a:lnTo>
                <a:lnTo>
                  <a:pt x="334" y="626"/>
                </a:lnTo>
                <a:lnTo>
                  <a:pt x="333" y="626"/>
                </a:lnTo>
                <a:lnTo>
                  <a:pt x="331" y="626"/>
                </a:lnTo>
                <a:lnTo>
                  <a:pt x="330" y="626"/>
                </a:lnTo>
                <a:lnTo>
                  <a:pt x="328" y="626"/>
                </a:lnTo>
                <a:lnTo>
                  <a:pt x="328" y="624"/>
                </a:lnTo>
                <a:lnTo>
                  <a:pt x="326" y="624"/>
                </a:lnTo>
                <a:lnTo>
                  <a:pt x="326" y="626"/>
                </a:lnTo>
                <a:lnTo>
                  <a:pt x="326" y="624"/>
                </a:lnTo>
                <a:lnTo>
                  <a:pt x="328" y="623"/>
                </a:lnTo>
                <a:lnTo>
                  <a:pt x="326" y="623"/>
                </a:lnTo>
                <a:lnTo>
                  <a:pt x="328" y="623"/>
                </a:lnTo>
                <a:lnTo>
                  <a:pt x="328" y="621"/>
                </a:lnTo>
                <a:lnTo>
                  <a:pt x="328" y="619"/>
                </a:lnTo>
                <a:lnTo>
                  <a:pt x="330" y="621"/>
                </a:lnTo>
                <a:lnTo>
                  <a:pt x="330" y="619"/>
                </a:lnTo>
                <a:lnTo>
                  <a:pt x="331" y="619"/>
                </a:lnTo>
                <a:lnTo>
                  <a:pt x="333" y="619"/>
                </a:lnTo>
                <a:lnTo>
                  <a:pt x="333" y="618"/>
                </a:lnTo>
                <a:lnTo>
                  <a:pt x="334" y="618"/>
                </a:lnTo>
                <a:lnTo>
                  <a:pt x="336" y="618"/>
                </a:lnTo>
                <a:lnTo>
                  <a:pt x="338" y="618"/>
                </a:lnTo>
                <a:lnTo>
                  <a:pt x="339" y="616"/>
                </a:lnTo>
                <a:lnTo>
                  <a:pt x="341" y="616"/>
                </a:lnTo>
                <a:lnTo>
                  <a:pt x="342" y="616"/>
                </a:lnTo>
                <a:lnTo>
                  <a:pt x="342" y="615"/>
                </a:lnTo>
                <a:lnTo>
                  <a:pt x="344" y="615"/>
                </a:lnTo>
                <a:lnTo>
                  <a:pt x="346" y="615"/>
                </a:lnTo>
                <a:lnTo>
                  <a:pt x="344" y="616"/>
                </a:lnTo>
                <a:lnTo>
                  <a:pt x="346" y="616"/>
                </a:lnTo>
                <a:lnTo>
                  <a:pt x="346" y="615"/>
                </a:lnTo>
                <a:lnTo>
                  <a:pt x="346" y="613"/>
                </a:lnTo>
                <a:lnTo>
                  <a:pt x="347" y="613"/>
                </a:lnTo>
                <a:lnTo>
                  <a:pt x="349" y="613"/>
                </a:lnTo>
                <a:lnTo>
                  <a:pt x="350" y="613"/>
                </a:lnTo>
                <a:lnTo>
                  <a:pt x="352" y="613"/>
                </a:lnTo>
                <a:lnTo>
                  <a:pt x="352" y="611"/>
                </a:lnTo>
                <a:lnTo>
                  <a:pt x="354" y="611"/>
                </a:lnTo>
                <a:lnTo>
                  <a:pt x="355" y="611"/>
                </a:lnTo>
                <a:lnTo>
                  <a:pt x="357" y="611"/>
                </a:lnTo>
                <a:lnTo>
                  <a:pt x="358" y="611"/>
                </a:lnTo>
                <a:lnTo>
                  <a:pt x="360" y="611"/>
                </a:lnTo>
                <a:lnTo>
                  <a:pt x="362" y="611"/>
                </a:lnTo>
                <a:lnTo>
                  <a:pt x="362" y="613"/>
                </a:lnTo>
                <a:lnTo>
                  <a:pt x="363" y="613"/>
                </a:lnTo>
                <a:lnTo>
                  <a:pt x="365" y="613"/>
                </a:lnTo>
                <a:lnTo>
                  <a:pt x="365" y="615"/>
                </a:lnTo>
                <a:lnTo>
                  <a:pt x="365" y="613"/>
                </a:lnTo>
                <a:lnTo>
                  <a:pt x="366" y="613"/>
                </a:lnTo>
                <a:lnTo>
                  <a:pt x="368" y="613"/>
                </a:lnTo>
                <a:lnTo>
                  <a:pt x="368" y="611"/>
                </a:lnTo>
                <a:lnTo>
                  <a:pt x="370" y="611"/>
                </a:lnTo>
                <a:lnTo>
                  <a:pt x="371" y="611"/>
                </a:lnTo>
                <a:lnTo>
                  <a:pt x="373" y="611"/>
                </a:lnTo>
                <a:lnTo>
                  <a:pt x="374" y="611"/>
                </a:lnTo>
                <a:lnTo>
                  <a:pt x="373" y="611"/>
                </a:lnTo>
                <a:lnTo>
                  <a:pt x="374" y="611"/>
                </a:lnTo>
                <a:lnTo>
                  <a:pt x="376" y="611"/>
                </a:lnTo>
                <a:lnTo>
                  <a:pt x="378" y="611"/>
                </a:lnTo>
                <a:lnTo>
                  <a:pt x="379" y="611"/>
                </a:lnTo>
                <a:lnTo>
                  <a:pt x="381" y="611"/>
                </a:lnTo>
                <a:lnTo>
                  <a:pt x="382" y="611"/>
                </a:lnTo>
                <a:close/>
                <a:moveTo>
                  <a:pt x="400" y="616"/>
                </a:moveTo>
                <a:lnTo>
                  <a:pt x="400" y="618"/>
                </a:lnTo>
                <a:lnTo>
                  <a:pt x="400" y="619"/>
                </a:lnTo>
                <a:lnTo>
                  <a:pt x="398" y="619"/>
                </a:lnTo>
                <a:lnTo>
                  <a:pt x="398" y="621"/>
                </a:lnTo>
                <a:lnTo>
                  <a:pt x="397" y="621"/>
                </a:lnTo>
                <a:lnTo>
                  <a:pt x="397" y="623"/>
                </a:lnTo>
                <a:lnTo>
                  <a:pt x="397" y="621"/>
                </a:lnTo>
                <a:lnTo>
                  <a:pt x="395" y="621"/>
                </a:lnTo>
                <a:lnTo>
                  <a:pt x="395" y="619"/>
                </a:lnTo>
                <a:lnTo>
                  <a:pt x="394" y="619"/>
                </a:lnTo>
                <a:lnTo>
                  <a:pt x="394" y="618"/>
                </a:lnTo>
                <a:lnTo>
                  <a:pt x="392" y="618"/>
                </a:lnTo>
                <a:lnTo>
                  <a:pt x="392" y="616"/>
                </a:lnTo>
                <a:lnTo>
                  <a:pt x="390" y="616"/>
                </a:lnTo>
                <a:lnTo>
                  <a:pt x="390" y="615"/>
                </a:lnTo>
                <a:lnTo>
                  <a:pt x="390" y="613"/>
                </a:lnTo>
                <a:lnTo>
                  <a:pt x="392" y="613"/>
                </a:lnTo>
                <a:lnTo>
                  <a:pt x="392" y="611"/>
                </a:lnTo>
                <a:lnTo>
                  <a:pt x="394" y="611"/>
                </a:lnTo>
                <a:lnTo>
                  <a:pt x="395" y="611"/>
                </a:lnTo>
                <a:lnTo>
                  <a:pt x="397" y="611"/>
                </a:lnTo>
                <a:lnTo>
                  <a:pt x="397" y="613"/>
                </a:lnTo>
                <a:lnTo>
                  <a:pt x="398" y="613"/>
                </a:lnTo>
                <a:lnTo>
                  <a:pt x="398" y="615"/>
                </a:lnTo>
                <a:lnTo>
                  <a:pt x="400" y="615"/>
                </a:lnTo>
                <a:lnTo>
                  <a:pt x="400" y="616"/>
                </a:lnTo>
                <a:close/>
                <a:moveTo>
                  <a:pt x="339" y="608"/>
                </a:moveTo>
                <a:lnTo>
                  <a:pt x="341" y="608"/>
                </a:lnTo>
                <a:lnTo>
                  <a:pt x="341" y="610"/>
                </a:lnTo>
                <a:lnTo>
                  <a:pt x="342" y="610"/>
                </a:lnTo>
                <a:lnTo>
                  <a:pt x="342" y="611"/>
                </a:lnTo>
                <a:lnTo>
                  <a:pt x="344" y="611"/>
                </a:lnTo>
                <a:lnTo>
                  <a:pt x="344" y="613"/>
                </a:lnTo>
                <a:lnTo>
                  <a:pt x="342" y="613"/>
                </a:lnTo>
                <a:lnTo>
                  <a:pt x="341" y="613"/>
                </a:lnTo>
                <a:lnTo>
                  <a:pt x="342" y="613"/>
                </a:lnTo>
                <a:lnTo>
                  <a:pt x="341" y="615"/>
                </a:lnTo>
                <a:lnTo>
                  <a:pt x="339" y="615"/>
                </a:lnTo>
                <a:lnTo>
                  <a:pt x="338" y="616"/>
                </a:lnTo>
                <a:lnTo>
                  <a:pt x="336" y="616"/>
                </a:lnTo>
                <a:lnTo>
                  <a:pt x="334" y="616"/>
                </a:lnTo>
                <a:lnTo>
                  <a:pt x="334" y="618"/>
                </a:lnTo>
                <a:lnTo>
                  <a:pt x="333" y="618"/>
                </a:lnTo>
                <a:lnTo>
                  <a:pt x="331" y="618"/>
                </a:lnTo>
                <a:lnTo>
                  <a:pt x="330" y="618"/>
                </a:lnTo>
                <a:lnTo>
                  <a:pt x="330" y="619"/>
                </a:lnTo>
                <a:lnTo>
                  <a:pt x="330" y="618"/>
                </a:lnTo>
                <a:lnTo>
                  <a:pt x="328" y="618"/>
                </a:lnTo>
                <a:lnTo>
                  <a:pt x="328" y="619"/>
                </a:lnTo>
                <a:lnTo>
                  <a:pt x="328" y="618"/>
                </a:lnTo>
                <a:lnTo>
                  <a:pt x="326" y="618"/>
                </a:lnTo>
                <a:lnTo>
                  <a:pt x="326" y="619"/>
                </a:lnTo>
                <a:lnTo>
                  <a:pt x="325" y="619"/>
                </a:lnTo>
                <a:lnTo>
                  <a:pt x="325" y="618"/>
                </a:lnTo>
                <a:lnTo>
                  <a:pt x="323" y="618"/>
                </a:lnTo>
                <a:lnTo>
                  <a:pt x="325" y="618"/>
                </a:lnTo>
                <a:lnTo>
                  <a:pt x="325" y="616"/>
                </a:lnTo>
                <a:lnTo>
                  <a:pt x="323" y="615"/>
                </a:lnTo>
                <a:lnTo>
                  <a:pt x="325" y="615"/>
                </a:lnTo>
                <a:lnTo>
                  <a:pt x="325" y="613"/>
                </a:lnTo>
                <a:lnTo>
                  <a:pt x="323" y="613"/>
                </a:lnTo>
                <a:lnTo>
                  <a:pt x="325" y="613"/>
                </a:lnTo>
                <a:lnTo>
                  <a:pt x="325" y="611"/>
                </a:lnTo>
                <a:lnTo>
                  <a:pt x="326" y="611"/>
                </a:lnTo>
                <a:lnTo>
                  <a:pt x="326" y="610"/>
                </a:lnTo>
                <a:lnTo>
                  <a:pt x="328" y="610"/>
                </a:lnTo>
                <a:lnTo>
                  <a:pt x="328" y="611"/>
                </a:lnTo>
                <a:lnTo>
                  <a:pt x="328" y="610"/>
                </a:lnTo>
                <a:lnTo>
                  <a:pt x="330" y="610"/>
                </a:lnTo>
                <a:lnTo>
                  <a:pt x="330" y="611"/>
                </a:lnTo>
                <a:lnTo>
                  <a:pt x="331" y="610"/>
                </a:lnTo>
                <a:lnTo>
                  <a:pt x="333" y="610"/>
                </a:lnTo>
                <a:lnTo>
                  <a:pt x="334" y="610"/>
                </a:lnTo>
                <a:lnTo>
                  <a:pt x="334" y="608"/>
                </a:lnTo>
                <a:lnTo>
                  <a:pt x="334" y="610"/>
                </a:lnTo>
                <a:lnTo>
                  <a:pt x="336" y="608"/>
                </a:lnTo>
                <a:lnTo>
                  <a:pt x="336" y="610"/>
                </a:lnTo>
                <a:lnTo>
                  <a:pt x="338" y="610"/>
                </a:lnTo>
                <a:lnTo>
                  <a:pt x="336" y="610"/>
                </a:lnTo>
                <a:lnTo>
                  <a:pt x="338" y="608"/>
                </a:lnTo>
                <a:lnTo>
                  <a:pt x="339" y="608"/>
                </a:lnTo>
                <a:close/>
                <a:moveTo>
                  <a:pt x="299" y="608"/>
                </a:moveTo>
                <a:lnTo>
                  <a:pt x="301" y="608"/>
                </a:lnTo>
                <a:lnTo>
                  <a:pt x="299" y="610"/>
                </a:lnTo>
                <a:lnTo>
                  <a:pt x="299" y="608"/>
                </a:lnTo>
                <a:close/>
                <a:moveTo>
                  <a:pt x="301" y="608"/>
                </a:moveTo>
                <a:lnTo>
                  <a:pt x="302" y="608"/>
                </a:lnTo>
                <a:lnTo>
                  <a:pt x="304" y="608"/>
                </a:lnTo>
                <a:lnTo>
                  <a:pt x="304" y="610"/>
                </a:lnTo>
                <a:lnTo>
                  <a:pt x="302" y="610"/>
                </a:lnTo>
                <a:lnTo>
                  <a:pt x="302" y="608"/>
                </a:lnTo>
                <a:lnTo>
                  <a:pt x="302" y="610"/>
                </a:lnTo>
                <a:lnTo>
                  <a:pt x="301" y="610"/>
                </a:lnTo>
                <a:lnTo>
                  <a:pt x="299" y="610"/>
                </a:lnTo>
                <a:lnTo>
                  <a:pt x="301" y="610"/>
                </a:lnTo>
                <a:lnTo>
                  <a:pt x="301" y="608"/>
                </a:lnTo>
                <a:lnTo>
                  <a:pt x="302" y="608"/>
                </a:lnTo>
                <a:lnTo>
                  <a:pt x="301" y="608"/>
                </a:lnTo>
                <a:close/>
                <a:moveTo>
                  <a:pt x="285" y="608"/>
                </a:moveTo>
                <a:lnTo>
                  <a:pt x="285" y="610"/>
                </a:lnTo>
                <a:lnTo>
                  <a:pt x="283" y="608"/>
                </a:lnTo>
                <a:lnTo>
                  <a:pt x="285" y="608"/>
                </a:lnTo>
                <a:close/>
                <a:moveTo>
                  <a:pt x="366" y="605"/>
                </a:moveTo>
                <a:lnTo>
                  <a:pt x="365" y="605"/>
                </a:lnTo>
                <a:lnTo>
                  <a:pt x="365" y="607"/>
                </a:lnTo>
                <a:lnTo>
                  <a:pt x="365" y="605"/>
                </a:lnTo>
                <a:lnTo>
                  <a:pt x="363" y="605"/>
                </a:lnTo>
                <a:lnTo>
                  <a:pt x="365" y="605"/>
                </a:lnTo>
                <a:lnTo>
                  <a:pt x="366" y="605"/>
                </a:lnTo>
                <a:close/>
                <a:moveTo>
                  <a:pt x="373" y="605"/>
                </a:moveTo>
                <a:lnTo>
                  <a:pt x="374" y="605"/>
                </a:lnTo>
                <a:lnTo>
                  <a:pt x="374" y="607"/>
                </a:lnTo>
                <a:lnTo>
                  <a:pt x="373" y="607"/>
                </a:lnTo>
                <a:lnTo>
                  <a:pt x="371" y="607"/>
                </a:lnTo>
                <a:lnTo>
                  <a:pt x="370" y="607"/>
                </a:lnTo>
                <a:lnTo>
                  <a:pt x="368" y="607"/>
                </a:lnTo>
                <a:lnTo>
                  <a:pt x="366" y="607"/>
                </a:lnTo>
                <a:lnTo>
                  <a:pt x="366" y="605"/>
                </a:lnTo>
                <a:lnTo>
                  <a:pt x="368" y="605"/>
                </a:lnTo>
                <a:lnTo>
                  <a:pt x="370" y="605"/>
                </a:lnTo>
                <a:lnTo>
                  <a:pt x="371" y="605"/>
                </a:lnTo>
                <a:lnTo>
                  <a:pt x="373" y="605"/>
                </a:lnTo>
                <a:close/>
                <a:moveTo>
                  <a:pt x="320" y="603"/>
                </a:moveTo>
                <a:lnTo>
                  <a:pt x="320" y="605"/>
                </a:lnTo>
                <a:lnTo>
                  <a:pt x="322" y="603"/>
                </a:lnTo>
                <a:lnTo>
                  <a:pt x="322" y="605"/>
                </a:lnTo>
                <a:lnTo>
                  <a:pt x="320" y="605"/>
                </a:lnTo>
                <a:lnTo>
                  <a:pt x="320" y="603"/>
                </a:lnTo>
                <a:close/>
                <a:moveTo>
                  <a:pt x="317" y="605"/>
                </a:moveTo>
                <a:lnTo>
                  <a:pt x="317" y="603"/>
                </a:lnTo>
                <a:lnTo>
                  <a:pt x="318" y="603"/>
                </a:lnTo>
                <a:lnTo>
                  <a:pt x="318" y="605"/>
                </a:lnTo>
                <a:lnTo>
                  <a:pt x="317" y="605"/>
                </a:lnTo>
                <a:close/>
                <a:moveTo>
                  <a:pt x="291" y="602"/>
                </a:moveTo>
                <a:lnTo>
                  <a:pt x="291" y="603"/>
                </a:lnTo>
                <a:lnTo>
                  <a:pt x="291" y="602"/>
                </a:lnTo>
                <a:lnTo>
                  <a:pt x="291" y="603"/>
                </a:lnTo>
                <a:lnTo>
                  <a:pt x="293" y="603"/>
                </a:lnTo>
                <a:lnTo>
                  <a:pt x="293" y="602"/>
                </a:lnTo>
                <a:lnTo>
                  <a:pt x="293" y="603"/>
                </a:lnTo>
                <a:lnTo>
                  <a:pt x="294" y="603"/>
                </a:lnTo>
                <a:lnTo>
                  <a:pt x="296" y="603"/>
                </a:lnTo>
                <a:lnTo>
                  <a:pt x="296" y="605"/>
                </a:lnTo>
                <a:lnTo>
                  <a:pt x="298" y="605"/>
                </a:lnTo>
                <a:lnTo>
                  <a:pt x="298" y="607"/>
                </a:lnTo>
                <a:lnTo>
                  <a:pt x="296" y="607"/>
                </a:lnTo>
                <a:lnTo>
                  <a:pt x="296" y="608"/>
                </a:lnTo>
                <a:lnTo>
                  <a:pt x="294" y="607"/>
                </a:lnTo>
                <a:lnTo>
                  <a:pt x="294" y="605"/>
                </a:lnTo>
                <a:lnTo>
                  <a:pt x="293" y="605"/>
                </a:lnTo>
                <a:lnTo>
                  <a:pt x="293" y="603"/>
                </a:lnTo>
                <a:lnTo>
                  <a:pt x="293" y="605"/>
                </a:lnTo>
                <a:lnTo>
                  <a:pt x="291" y="605"/>
                </a:lnTo>
                <a:lnTo>
                  <a:pt x="291" y="603"/>
                </a:lnTo>
                <a:lnTo>
                  <a:pt x="291" y="602"/>
                </a:lnTo>
                <a:close/>
                <a:moveTo>
                  <a:pt x="405" y="602"/>
                </a:moveTo>
                <a:lnTo>
                  <a:pt x="405" y="603"/>
                </a:lnTo>
                <a:lnTo>
                  <a:pt x="403" y="603"/>
                </a:lnTo>
                <a:lnTo>
                  <a:pt x="403" y="602"/>
                </a:lnTo>
                <a:lnTo>
                  <a:pt x="405" y="602"/>
                </a:lnTo>
                <a:close/>
                <a:moveTo>
                  <a:pt x="290" y="600"/>
                </a:moveTo>
                <a:lnTo>
                  <a:pt x="290" y="602"/>
                </a:lnTo>
                <a:lnTo>
                  <a:pt x="290" y="600"/>
                </a:lnTo>
                <a:lnTo>
                  <a:pt x="290" y="602"/>
                </a:lnTo>
                <a:lnTo>
                  <a:pt x="291" y="602"/>
                </a:lnTo>
                <a:lnTo>
                  <a:pt x="290" y="602"/>
                </a:lnTo>
                <a:lnTo>
                  <a:pt x="288" y="602"/>
                </a:lnTo>
                <a:lnTo>
                  <a:pt x="288" y="600"/>
                </a:lnTo>
                <a:lnTo>
                  <a:pt x="290" y="600"/>
                </a:lnTo>
                <a:close/>
                <a:moveTo>
                  <a:pt x="293" y="600"/>
                </a:moveTo>
                <a:lnTo>
                  <a:pt x="291" y="600"/>
                </a:lnTo>
                <a:lnTo>
                  <a:pt x="293" y="600"/>
                </a:lnTo>
                <a:close/>
                <a:moveTo>
                  <a:pt x="306" y="600"/>
                </a:moveTo>
                <a:lnTo>
                  <a:pt x="307" y="600"/>
                </a:lnTo>
                <a:lnTo>
                  <a:pt x="309" y="600"/>
                </a:lnTo>
                <a:lnTo>
                  <a:pt x="309" y="602"/>
                </a:lnTo>
                <a:lnTo>
                  <a:pt x="310" y="602"/>
                </a:lnTo>
                <a:lnTo>
                  <a:pt x="312" y="602"/>
                </a:lnTo>
                <a:lnTo>
                  <a:pt x="310" y="602"/>
                </a:lnTo>
                <a:lnTo>
                  <a:pt x="310" y="603"/>
                </a:lnTo>
                <a:lnTo>
                  <a:pt x="312" y="603"/>
                </a:lnTo>
                <a:lnTo>
                  <a:pt x="314" y="603"/>
                </a:lnTo>
                <a:lnTo>
                  <a:pt x="314" y="602"/>
                </a:lnTo>
                <a:lnTo>
                  <a:pt x="315" y="602"/>
                </a:lnTo>
                <a:lnTo>
                  <a:pt x="315" y="603"/>
                </a:lnTo>
                <a:lnTo>
                  <a:pt x="315" y="605"/>
                </a:lnTo>
                <a:lnTo>
                  <a:pt x="314" y="605"/>
                </a:lnTo>
                <a:lnTo>
                  <a:pt x="314" y="603"/>
                </a:lnTo>
                <a:lnTo>
                  <a:pt x="314" y="605"/>
                </a:lnTo>
                <a:lnTo>
                  <a:pt x="315" y="605"/>
                </a:lnTo>
                <a:lnTo>
                  <a:pt x="314" y="607"/>
                </a:lnTo>
                <a:lnTo>
                  <a:pt x="312" y="607"/>
                </a:lnTo>
                <a:lnTo>
                  <a:pt x="310" y="607"/>
                </a:lnTo>
                <a:lnTo>
                  <a:pt x="309" y="607"/>
                </a:lnTo>
                <a:lnTo>
                  <a:pt x="307" y="607"/>
                </a:lnTo>
                <a:lnTo>
                  <a:pt x="306" y="607"/>
                </a:lnTo>
                <a:lnTo>
                  <a:pt x="304" y="607"/>
                </a:lnTo>
                <a:lnTo>
                  <a:pt x="302" y="607"/>
                </a:lnTo>
                <a:lnTo>
                  <a:pt x="302" y="605"/>
                </a:lnTo>
                <a:lnTo>
                  <a:pt x="301" y="605"/>
                </a:lnTo>
                <a:lnTo>
                  <a:pt x="301" y="607"/>
                </a:lnTo>
                <a:lnTo>
                  <a:pt x="301" y="605"/>
                </a:lnTo>
                <a:lnTo>
                  <a:pt x="299" y="605"/>
                </a:lnTo>
                <a:lnTo>
                  <a:pt x="298" y="605"/>
                </a:lnTo>
                <a:lnTo>
                  <a:pt x="298" y="603"/>
                </a:lnTo>
                <a:lnTo>
                  <a:pt x="296" y="603"/>
                </a:lnTo>
                <a:lnTo>
                  <a:pt x="294" y="602"/>
                </a:lnTo>
                <a:lnTo>
                  <a:pt x="296" y="602"/>
                </a:lnTo>
                <a:lnTo>
                  <a:pt x="298" y="602"/>
                </a:lnTo>
                <a:lnTo>
                  <a:pt x="298" y="600"/>
                </a:lnTo>
                <a:lnTo>
                  <a:pt x="299" y="600"/>
                </a:lnTo>
                <a:lnTo>
                  <a:pt x="299" y="602"/>
                </a:lnTo>
                <a:lnTo>
                  <a:pt x="299" y="600"/>
                </a:lnTo>
                <a:lnTo>
                  <a:pt x="301" y="600"/>
                </a:lnTo>
                <a:lnTo>
                  <a:pt x="301" y="602"/>
                </a:lnTo>
                <a:lnTo>
                  <a:pt x="301" y="600"/>
                </a:lnTo>
                <a:lnTo>
                  <a:pt x="302" y="600"/>
                </a:lnTo>
                <a:lnTo>
                  <a:pt x="304" y="600"/>
                </a:lnTo>
                <a:lnTo>
                  <a:pt x="306" y="600"/>
                </a:lnTo>
                <a:close/>
                <a:moveTo>
                  <a:pt x="298" y="599"/>
                </a:moveTo>
                <a:lnTo>
                  <a:pt x="298" y="600"/>
                </a:lnTo>
                <a:lnTo>
                  <a:pt x="296" y="600"/>
                </a:lnTo>
                <a:lnTo>
                  <a:pt x="296" y="602"/>
                </a:lnTo>
                <a:lnTo>
                  <a:pt x="294" y="602"/>
                </a:lnTo>
                <a:lnTo>
                  <a:pt x="293" y="602"/>
                </a:lnTo>
                <a:lnTo>
                  <a:pt x="291" y="602"/>
                </a:lnTo>
                <a:lnTo>
                  <a:pt x="293" y="600"/>
                </a:lnTo>
                <a:lnTo>
                  <a:pt x="294" y="600"/>
                </a:lnTo>
                <a:lnTo>
                  <a:pt x="294" y="599"/>
                </a:lnTo>
                <a:lnTo>
                  <a:pt x="296" y="599"/>
                </a:lnTo>
                <a:lnTo>
                  <a:pt x="296" y="600"/>
                </a:lnTo>
                <a:lnTo>
                  <a:pt x="296" y="599"/>
                </a:lnTo>
                <a:lnTo>
                  <a:pt x="298" y="599"/>
                </a:lnTo>
                <a:close/>
                <a:moveTo>
                  <a:pt x="418" y="599"/>
                </a:moveTo>
                <a:lnTo>
                  <a:pt x="418" y="600"/>
                </a:lnTo>
                <a:lnTo>
                  <a:pt x="416" y="600"/>
                </a:lnTo>
                <a:lnTo>
                  <a:pt x="416" y="602"/>
                </a:lnTo>
                <a:lnTo>
                  <a:pt x="414" y="602"/>
                </a:lnTo>
                <a:lnTo>
                  <a:pt x="413" y="602"/>
                </a:lnTo>
                <a:lnTo>
                  <a:pt x="414" y="602"/>
                </a:lnTo>
                <a:lnTo>
                  <a:pt x="413" y="602"/>
                </a:lnTo>
                <a:lnTo>
                  <a:pt x="413" y="603"/>
                </a:lnTo>
                <a:lnTo>
                  <a:pt x="411" y="603"/>
                </a:lnTo>
                <a:lnTo>
                  <a:pt x="411" y="602"/>
                </a:lnTo>
                <a:lnTo>
                  <a:pt x="413" y="602"/>
                </a:lnTo>
                <a:lnTo>
                  <a:pt x="413" y="600"/>
                </a:lnTo>
                <a:lnTo>
                  <a:pt x="414" y="600"/>
                </a:lnTo>
                <a:lnTo>
                  <a:pt x="416" y="600"/>
                </a:lnTo>
                <a:lnTo>
                  <a:pt x="416" y="599"/>
                </a:lnTo>
                <a:lnTo>
                  <a:pt x="418" y="599"/>
                </a:lnTo>
                <a:close/>
                <a:moveTo>
                  <a:pt x="298" y="599"/>
                </a:moveTo>
                <a:lnTo>
                  <a:pt x="296" y="599"/>
                </a:lnTo>
                <a:lnTo>
                  <a:pt x="296" y="597"/>
                </a:lnTo>
                <a:lnTo>
                  <a:pt x="298" y="597"/>
                </a:lnTo>
                <a:lnTo>
                  <a:pt x="298" y="599"/>
                </a:lnTo>
                <a:close/>
                <a:moveTo>
                  <a:pt x="312" y="597"/>
                </a:moveTo>
                <a:lnTo>
                  <a:pt x="312" y="599"/>
                </a:lnTo>
                <a:lnTo>
                  <a:pt x="312" y="597"/>
                </a:lnTo>
                <a:close/>
                <a:moveTo>
                  <a:pt x="310" y="597"/>
                </a:moveTo>
                <a:lnTo>
                  <a:pt x="309" y="597"/>
                </a:lnTo>
                <a:lnTo>
                  <a:pt x="310" y="597"/>
                </a:lnTo>
                <a:close/>
                <a:moveTo>
                  <a:pt x="346" y="597"/>
                </a:moveTo>
                <a:lnTo>
                  <a:pt x="346" y="595"/>
                </a:lnTo>
                <a:lnTo>
                  <a:pt x="347" y="595"/>
                </a:lnTo>
                <a:lnTo>
                  <a:pt x="347" y="597"/>
                </a:lnTo>
                <a:lnTo>
                  <a:pt x="346" y="597"/>
                </a:lnTo>
                <a:close/>
                <a:moveTo>
                  <a:pt x="344" y="595"/>
                </a:moveTo>
                <a:lnTo>
                  <a:pt x="344" y="594"/>
                </a:lnTo>
                <a:lnTo>
                  <a:pt x="342" y="594"/>
                </a:lnTo>
                <a:lnTo>
                  <a:pt x="344" y="594"/>
                </a:lnTo>
                <a:lnTo>
                  <a:pt x="344" y="595"/>
                </a:lnTo>
                <a:close/>
                <a:moveTo>
                  <a:pt x="315" y="592"/>
                </a:moveTo>
                <a:lnTo>
                  <a:pt x="317" y="592"/>
                </a:lnTo>
                <a:lnTo>
                  <a:pt x="315" y="592"/>
                </a:lnTo>
                <a:lnTo>
                  <a:pt x="314" y="592"/>
                </a:lnTo>
                <a:lnTo>
                  <a:pt x="315" y="592"/>
                </a:lnTo>
                <a:close/>
                <a:moveTo>
                  <a:pt x="181" y="594"/>
                </a:moveTo>
                <a:lnTo>
                  <a:pt x="182" y="594"/>
                </a:lnTo>
                <a:lnTo>
                  <a:pt x="182" y="595"/>
                </a:lnTo>
                <a:lnTo>
                  <a:pt x="184" y="595"/>
                </a:lnTo>
                <a:lnTo>
                  <a:pt x="186" y="595"/>
                </a:lnTo>
                <a:lnTo>
                  <a:pt x="187" y="595"/>
                </a:lnTo>
                <a:lnTo>
                  <a:pt x="189" y="595"/>
                </a:lnTo>
                <a:lnTo>
                  <a:pt x="190" y="594"/>
                </a:lnTo>
                <a:lnTo>
                  <a:pt x="192" y="594"/>
                </a:lnTo>
                <a:lnTo>
                  <a:pt x="192" y="595"/>
                </a:lnTo>
                <a:lnTo>
                  <a:pt x="194" y="595"/>
                </a:lnTo>
                <a:lnTo>
                  <a:pt x="194" y="597"/>
                </a:lnTo>
                <a:lnTo>
                  <a:pt x="195" y="597"/>
                </a:lnTo>
                <a:lnTo>
                  <a:pt x="197" y="599"/>
                </a:lnTo>
                <a:lnTo>
                  <a:pt x="198" y="599"/>
                </a:lnTo>
                <a:lnTo>
                  <a:pt x="200" y="599"/>
                </a:lnTo>
                <a:lnTo>
                  <a:pt x="200" y="600"/>
                </a:lnTo>
                <a:lnTo>
                  <a:pt x="202" y="600"/>
                </a:lnTo>
                <a:lnTo>
                  <a:pt x="203" y="599"/>
                </a:lnTo>
                <a:lnTo>
                  <a:pt x="205" y="599"/>
                </a:lnTo>
                <a:lnTo>
                  <a:pt x="205" y="597"/>
                </a:lnTo>
                <a:lnTo>
                  <a:pt x="206" y="597"/>
                </a:lnTo>
                <a:lnTo>
                  <a:pt x="208" y="597"/>
                </a:lnTo>
                <a:lnTo>
                  <a:pt x="210" y="597"/>
                </a:lnTo>
                <a:lnTo>
                  <a:pt x="211" y="597"/>
                </a:lnTo>
                <a:lnTo>
                  <a:pt x="213" y="597"/>
                </a:lnTo>
                <a:lnTo>
                  <a:pt x="214" y="599"/>
                </a:lnTo>
                <a:lnTo>
                  <a:pt x="214" y="597"/>
                </a:lnTo>
                <a:lnTo>
                  <a:pt x="216" y="597"/>
                </a:lnTo>
                <a:lnTo>
                  <a:pt x="218" y="597"/>
                </a:lnTo>
                <a:lnTo>
                  <a:pt x="219" y="597"/>
                </a:lnTo>
                <a:lnTo>
                  <a:pt x="221" y="597"/>
                </a:lnTo>
                <a:lnTo>
                  <a:pt x="221" y="599"/>
                </a:lnTo>
                <a:lnTo>
                  <a:pt x="222" y="599"/>
                </a:lnTo>
                <a:lnTo>
                  <a:pt x="224" y="599"/>
                </a:lnTo>
                <a:lnTo>
                  <a:pt x="226" y="599"/>
                </a:lnTo>
                <a:lnTo>
                  <a:pt x="226" y="600"/>
                </a:lnTo>
                <a:lnTo>
                  <a:pt x="227" y="600"/>
                </a:lnTo>
                <a:lnTo>
                  <a:pt x="229" y="600"/>
                </a:lnTo>
                <a:lnTo>
                  <a:pt x="230" y="600"/>
                </a:lnTo>
                <a:lnTo>
                  <a:pt x="230" y="599"/>
                </a:lnTo>
                <a:lnTo>
                  <a:pt x="232" y="599"/>
                </a:lnTo>
                <a:lnTo>
                  <a:pt x="232" y="597"/>
                </a:lnTo>
                <a:lnTo>
                  <a:pt x="234" y="597"/>
                </a:lnTo>
                <a:lnTo>
                  <a:pt x="234" y="595"/>
                </a:lnTo>
                <a:lnTo>
                  <a:pt x="235" y="595"/>
                </a:lnTo>
                <a:lnTo>
                  <a:pt x="235" y="594"/>
                </a:lnTo>
                <a:lnTo>
                  <a:pt x="237" y="594"/>
                </a:lnTo>
                <a:lnTo>
                  <a:pt x="237" y="595"/>
                </a:lnTo>
                <a:lnTo>
                  <a:pt x="237" y="597"/>
                </a:lnTo>
                <a:lnTo>
                  <a:pt x="238" y="597"/>
                </a:lnTo>
                <a:lnTo>
                  <a:pt x="240" y="597"/>
                </a:lnTo>
                <a:lnTo>
                  <a:pt x="240" y="599"/>
                </a:lnTo>
                <a:lnTo>
                  <a:pt x="242" y="599"/>
                </a:lnTo>
                <a:lnTo>
                  <a:pt x="242" y="600"/>
                </a:lnTo>
                <a:lnTo>
                  <a:pt x="243" y="600"/>
                </a:lnTo>
                <a:lnTo>
                  <a:pt x="243" y="602"/>
                </a:lnTo>
                <a:lnTo>
                  <a:pt x="245" y="602"/>
                </a:lnTo>
                <a:lnTo>
                  <a:pt x="245" y="603"/>
                </a:lnTo>
                <a:lnTo>
                  <a:pt x="245" y="605"/>
                </a:lnTo>
                <a:lnTo>
                  <a:pt x="246" y="605"/>
                </a:lnTo>
                <a:lnTo>
                  <a:pt x="246" y="607"/>
                </a:lnTo>
                <a:lnTo>
                  <a:pt x="248" y="607"/>
                </a:lnTo>
                <a:lnTo>
                  <a:pt x="250" y="608"/>
                </a:lnTo>
                <a:lnTo>
                  <a:pt x="251" y="608"/>
                </a:lnTo>
                <a:lnTo>
                  <a:pt x="253" y="608"/>
                </a:lnTo>
                <a:lnTo>
                  <a:pt x="254" y="610"/>
                </a:lnTo>
                <a:lnTo>
                  <a:pt x="256" y="611"/>
                </a:lnTo>
                <a:lnTo>
                  <a:pt x="256" y="613"/>
                </a:lnTo>
                <a:lnTo>
                  <a:pt x="256" y="615"/>
                </a:lnTo>
                <a:lnTo>
                  <a:pt x="254" y="616"/>
                </a:lnTo>
                <a:lnTo>
                  <a:pt x="253" y="616"/>
                </a:lnTo>
                <a:lnTo>
                  <a:pt x="253" y="615"/>
                </a:lnTo>
                <a:lnTo>
                  <a:pt x="251" y="615"/>
                </a:lnTo>
                <a:lnTo>
                  <a:pt x="250" y="615"/>
                </a:lnTo>
                <a:lnTo>
                  <a:pt x="250" y="613"/>
                </a:lnTo>
                <a:lnTo>
                  <a:pt x="250" y="611"/>
                </a:lnTo>
                <a:lnTo>
                  <a:pt x="248" y="610"/>
                </a:lnTo>
                <a:lnTo>
                  <a:pt x="246" y="610"/>
                </a:lnTo>
                <a:lnTo>
                  <a:pt x="245" y="610"/>
                </a:lnTo>
                <a:lnTo>
                  <a:pt x="245" y="611"/>
                </a:lnTo>
                <a:lnTo>
                  <a:pt x="243" y="611"/>
                </a:lnTo>
                <a:lnTo>
                  <a:pt x="243" y="613"/>
                </a:lnTo>
                <a:lnTo>
                  <a:pt x="242" y="613"/>
                </a:lnTo>
                <a:lnTo>
                  <a:pt x="240" y="615"/>
                </a:lnTo>
                <a:lnTo>
                  <a:pt x="238" y="615"/>
                </a:lnTo>
                <a:lnTo>
                  <a:pt x="238" y="616"/>
                </a:lnTo>
                <a:lnTo>
                  <a:pt x="237" y="616"/>
                </a:lnTo>
                <a:lnTo>
                  <a:pt x="235" y="616"/>
                </a:lnTo>
                <a:lnTo>
                  <a:pt x="234" y="616"/>
                </a:lnTo>
                <a:lnTo>
                  <a:pt x="232" y="615"/>
                </a:lnTo>
                <a:lnTo>
                  <a:pt x="232" y="616"/>
                </a:lnTo>
                <a:lnTo>
                  <a:pt x="230" y="615"/>
                </a:lnTo>
                <a:lnTo>
                  <a:pt x="229" y="615"/>
                </a:lnTo>
                <a:lnTo>
                  <a:pt x="229" y="616"/>
                </a:lnTo>
                <a:lnTo>
                  <a:pt x="227" y="616"/>
                </a:lnTo>
                <a:lnTo>
                  <a:pt x="227" y="615"/>
                </a:lnTo>
                <a:lnTo>
                  <a:pt x="226" y="615"/>
                </a:lnTo>
                <a:lnTo>
                  <a:pt x="224" y="615"/>
                </a:lnTo>
                <a:lnTo>
                  <a:pt x="222" y="615"/>
                </a:lnTo>
                <a:lnTo>
                  <a:pt x="222" y="613"/>
                </a:lnTo>
                <a:lnTo>
                  <a:pt x="221" y="613"/>
                </a:lnTo>
                <a:lnTo>
                  <a:pt x="219" y="611"/>
                </a:lnTo>
                <a:lnTo>
                  <a:pt x="219" y="613"/>
                </a:lnTo>
                <a:lnTo>
                  <a:pt x="218" y="613"/>
                </a:lnTo>
                <a:lnTo>
                  <a:pt x="216" y="613"/>
                </a:lnTo>
                <a:lnTo>
                  <a:pt x="214" y="613"/>
                </a:lnTo>
                <a:lnTo>
                  <a:pt x="214" y="615"/>
                </a:lnTo>
                <a:lnTo>
                  <a:pt x="214" y="613"/>
                </a:lnTo>
                <a:lnTo>
                  <a:pt x="213" y="613"/>
                </a:lnTo>
                <a:lnTo>
                  <a:pt x="211" y="613"/>
                </a:lnTo>
                <a:lnTo>
                  <a:pt x="211" y="611"/>
                </a:lnTo>
                <a:lnTo>
                  <a:pt x="210" y="613"/>
                </a:lnTo>
                <a:lnTo>
                  <a:pt x="208" y="613"/>
                </a:lnTo>
                <a:lnTo>
                  <a:pt x="208" y="615"/>
                </a:lnTo>
                <a:lnTo>
                  <a:pt x="206" y="615"/>
                </a:lnTo>
                <a:lnTo>
                  <a:pt x="205" y="616"/>
                </a:lnTo>
                <a:lnTo>
                  <a:pt x="203" y="615"/>
                </a:lnTo>
                <a:lnTo>
                  <a:pt x="203" y="613"/>
                </a:lnTo>
                <a:lnTo>
                  <a:pt x="202" y="611"/>
                </a:lnTo>
                <a:lnTo>
                  <a:pt x="202" y="610"/>
                </a:lnTo>
                <a:lnTo>
                  <a:pt x="200" y="610"/>
                </a:lnTo>
                <a:lnTo>
                  <a:pt x="200" y="608"/>
                </a:lnTo>
                <a:lnTo>
                  <a:pt x="200" y="607"/>
                </a:lnTo>
                <a:lnTo>
                  <a:pt x="198" y="607"/>
                </a:lnTo>
                <a:lnTo>
                  <a:pt x="198" y="605"/>
                </a:lnTo>
                <a:lnTo>
                  <a:pt x="198" y="603"/>
                </a:lnTo>
                <a:lnTo>
                  <a:pt x="197" y="603"/>
                </a:lnTo>
                <a:lnTo>
                  <a:pt x="197" y="605"/>
                </a:lnTo>
                <a:lnTo>
                  <a:pt x="195" y="605"/>
                </a:lnTo>
                <a:lnTo>
                  <a:pt x="195" y="607"/>
                </a:lnTo>
                <a:lnTo>
                  <a:pt x="194" y="608"/>
                </a:lnTo>
                <a:lnTo>
                  <a:pt x="192" y="608"/>
                </a:lnTo>
                <a:lnTo>
                  <a:pt x="190" y="608"/>
                </a:lnTo>
                <a:lnTo>
                  <a:pt x="190" y="610"/>
                </a:lnTo>
                <a:lnTo>
                  <a:pt x="189" y="610"/>
                </a:lnTo>
                <a:lnTo>
                  <a:pt x="187" y="610"/>
                </a:lnTo>
                <a:lnTo>
                  <a:pt x="186" y="611"/>
                </a:lnTo>
                <a:lnTo>
                  <a:pt x="184" y="611"/>
                </a:lnTo>
                <a:lnTo>
                  <a:pt x="182" y="611"/>
                </a:lnTo>
                <a:lnTo>
                  <a:pt x="181" y="611"/>
                </a:lnTo>
                <a:lnTo>
                  <a:pt x="179" y="611"/>
                </a:lnTo>
                <a:lnTo>
                  <a:pt x="178" y="611"/>
                </a:lnTo>
                <a:lnTo>
                  <a:pt x="176" y="611"/>
                </a:lnTo>
                <a:lnTo>
                  <a:pt x="174" y="611"/>
                </a:lnTo>
                <a:lnTo>
                  <a:pt x="173" y="611"/>
                </a:lnTo>
                <a:lnTo>
                  <a:pt x="171" y="611"/>
                </a:lnTo>
                <a:lnTo>
                  <a:pt x="170" y="611"/>
                </a:lnTo>
                <a:lnTo>
                  <a:pt x="168" y="611"/>
                </a:lnTo>
                <a:lnTo>
                  <a:pt x="166" y="611"/>
                </a:lnTo>
                <a:lnTo>
                  <a:pt x="166" y="610"/>
                </a:lnTo>
                <a:lnTo>
                  <a:pt x="165" y="610"/>
                </a:lnTo>
                <a:lnTo>
                  <a:pt x="165" y="611"/>
                </a:lnTo>
                <a:lnTo>
                  <a:pt x="165" y="610"/>
                </a:lnTo>
                <a:lnTo>
                  <a:pt x="163" y="610"/>
                </a:lnTo>
                <a:lnTo>
                  <a:pt x="163" y="608"/>
                </a:lnTo>
                <a:lnTo>
                  <a:pt x="162" y="607"/>
                </a:lnTo>
                <a:lnTo>
                  <a:pt x="163" y="607"/>
                </a:lnTo>
                <a:lnTo>
                  <a:pt x="163" y="605"/>
                </a:lnTo>
                <a:lnTo>
                  <a:pt x="165" y="603"/>
                </a:lnTo>
                <a:lnTo>
                  <a:pt x="166" y="603"/>
                </a:lnTo>
                <a:lnTo>
                  <a:pt x="166" y="602"/>
                </a:lnTo>
                <a:lnTo>
                  <a:pt x="168" y="602"/>
                </a:lnTo>
                <a:lnTo>
                  <a:pt x="168" y="600"/>
                </a:lnTo>
                <a:lnTo>
                  <a:pt x="170" y="600"/>
                </a:lnTo>
                <a:lnTo>
                  <a:pt x="170" y="599"/>
                </a:lnTo>
                <a:lnTo>
                  <a:pt x="171" y="599"/>
                </a:lnTo>
                <a:lnTo>
                  <a:pt x="171" y="597"/>
                </a:lnTo>
                <a:lnTo>
                  <a:pt x="173" y="597"/>
                </a:lnTo>
                <a:lnTo>
                  <a:pt x="174" y="595"/>
                </a:lnTo>
                <a:lnTo>
                  <a:pt x="174" y="594"/>
                </a:lnTo>
                <a:lnTo>
                  <a:pt x="176" y="594"/>
                </a:lnTo>
                <a:lnTo>
                  <a:pt x="176" y="592"/>
                </a:lnTo>
                <a:lnTo>
                  <a:pt x="178" y="592"/>
                </a:lnTo>
                <a:lnTo>
                  <a:pt x="179" y="592"/>
                </a:lnTo>
                <a:lnTo>
                  <a:pt x="179" y="594"/>
                </a:lnTo>
                <a:lnTo>
                  <a:pt x="181" y="594"/>
                </a:lnTo>
                <a:close/>
                <a:moveTo>
                  <a:pt x="317" y="591"/>
                </a:moveTo>
                <a:lnTo>
                  <a:pt x="317" y="592"/>
                </a:lnTo>
                <a:lnTo>
                  <a:pt x="315" y="592"/>
                </a:lnTo>
                <a:lnTo>
                  <a:pt x="315" y="591"/>
                </a:lnTo>
                <a:lnTo>
                  <a:pt x="317" y="591"/>
                </a:lnTo>
                <a:close/>
                <a:moveTo>
                  <a:pt x="312" y="591"/>
                </a:moveTo>
                <a:lnTo>
                  <a:pt x="312" y="592"/>
                </a:lnTo>
                <a:lnTo>
                  <a:pt x="310" y="592"/>
                </a:lnTo>
                <a:lnTo>
                  <a:pt x="309" y="592"/>
                </a:lnTo>
                <a:lnTo>
                  <a:pt x="310" y="592"/>
                </a:lnTo>
                <a:lnTo>
                  <a:pt x="310" y="591"/>
                </a:lnTo>
                <a:lnTo>
                  <a:pt x="312" y="591"/>
                </a:lnTo>
                <a:close/>
                <a:moveTo>
                  <a:pt x="293" y="589"/>
                </a:moveTo>
                <a:lnTo>
                  <a:pt x="293" y="591"/>
                </a:lnTo>
                <a:lnTo>
                  <a:pt x="293" y="589"/>
                </a:lnTo>
                <a:lnTo>
                  <a:pt x="294" y="589"/>
                </a:lnTo>
                <a:lnTo>
                  <a:pt x="294" y="591"/>
                </a:lnTo>
                <a:lnTo>
                  <a:pt x="293" y="591"/>
                </a:lnTo>
                <a:lnTo>
                  <a:pt x="293" y="589"/>
                </a:lnTo>
                <a:close/>
                <a:moveTo>
                  <a:pt x="293" y="589"/>
                </a:moveTo>
                <a:lnTo>
                  <a:pt x="293" y="591"/>
                </a:lnTo>
                <a:lnTo>
                  <a:pt x="291" y="591"/>
                </a:lnTo>
                <a:lnTo>
                  <a:pt x="291" y="589"/>
                </a:lnTo>
                <a:lnTo>
                  <a:pt x="293" y="589"/>
                </a:lnTo>
                <a:lnTo>
                  <a:pt x="291" y="589"/>
                </a:lnTo>
                <a:lnTo>
                  <a:pt x="293" y="589"/>
                </a:lnTo>
                <a:close/>
                <a:moveTo>
                  <a:pt x="534" y="587"/>
                </a:moveTo>
                <a:lnTo>
                  <a:pt x="536" y="587"/>
                </a:lnTo>
                <a:lnTo>
                  <a:pt x="534" y="587"/>
                </a:lnTo>
                <a:lnTo>
                  <a:pt x="533" y="587"/>
                </a:lnTo>
                <a:lnTo>
                  <a:pt x="534" y="587"/>
                </a:lnTo>
                <a:close/>
                <a:moveTo>
                  <a:pt x="296" y="587"/>
                </a:moveTo>
                <a:lnTo>
                  <a:pt x="296" y="589"/>
                </a:lnTo>
                <a:lnTo>
                  <a:pt x="294" y="589"/>
                </a:lnTo>
                <a:lnTo>
                  <a:pt x="294" y="587"/>
                </a:lnTo>
                <a:lnTo>
                  <a:pt x="296" y="587"/>
                </a:lnTo>
                <a:close/>
                <a:moveTo>
                  <a:pt x="291" y="586"/>
                </a:moveTo>
                <a:lnTo>
                  <a:pt x="291" y="587"/>
                </a:lnTo>
                <a:lnTo>
                  <a:pt x="290" y="587"/>
                </a:lnTo>
                <a:lnTo>
                  <a:pt x="291" y="586"/>
                </a:lnTo>
                <a:close/>
                <a:moveTo>
                  <a:pt x="293" y="586"/>
                </a:moveTo>
                <a:lnTo>
                  <a:pt x="293" y="587"/>
                </a:lnTo>
                <a:lnTo>
                  <a:pt x="293" y="586"/>
                </a:lnTo>
                <a:close/>
                <a:moveTo>
                  <a:pt x="294" y="586"/>
                </a:moveTo>
                <a:lnTo>
                  <a:pt x="296" y="586"/>
                </a:lnTo>
                <a:lnTo>
                  <a:pt x="294" y="586"/>
                </a:lnTo>
                <a:close/>
                <a:moveTo>
                  <a:pt x="317" y="586"/>
                </a:moveTo>
                <a:lnTo>
                  <a:pt x="315" y="586"/>
                </a:lnTo>
                <a:lnTo>
                  <a:pt x="315" y="584"/>
                </a:lnTo>
                <a:lnTo>
                  <a:pt x="315" y="586"/>
                </a:lnTo>
                <a:lnTo>
                  <a:pt x="317" y="586"/>
                </a:lnTo>
                <a:close/>
                <a:moveTo>
                  <a:pt x="298" y="584"/>
                </a:moveTo>
                <a:lnTo>
                  <a:pt x="299" y="584"/>
                </a:lnTo>
                <a:lnTo>
                  <a:pt x="298" y="584"/>
                </a:lnTo>
                <a:close/>
                <a:moveTo>
                  <a:pt x="298" y="581"/>
                </a:moveTo>
                <a:lnTo>
                  <a:pt x="298" y="583"/>
                </a:lnTo>
                <a:lnTo>
                  <a:pt x="296" y="583"/>
                </a:lnTo>
                <a:lnTo>
                  <a:pt x="296" y="581"/>
                </a:lnTo>
                <a:lnTo>
                  <a:pt x="298" y="581"/>
                </a:lnTo>
                <a:close/>
                <a:moveTo>
                  <a:pt x="251" y="578"/>
                </a:moveTo>
                <a:lnTo>
                  <a:pt x="251" y="579"/>
                </a:lnTo>
                <a:lnTo>
                  <a:pt x="251" y="581"/>
                </a:lnTo>
                <a:lnTo>
                  <a:pt x="250" y="579"/>
                </a:lnTo>
                <a:lnTo>
                  <a:pt x="251" y="579"/>
                </a:lnTo>
                <a:lnTo>
                  <a:pt x="250" y="579"/>
                </a:lnTo>
                <a:lnTo>
                  <a:pt x="250" y="578"/>
                </a:lnTo>
                <a:lnTo>
                  <a:pt x="248" y="578"/>
                </a:lnTo>
                <a:lnTo>
                  <a:pt x="250" y="578"/>
                </a:lnTo>
                <a:lnTo>
                  <a:pt x="251" y="578"/>
                </a:lnTo>
                <a:close/>
                <a:moveTo>
                  <a:pt x="299" y="578"/>
                </a:moveTo>
                <a:lnTo>
                  <a:pt x="298" y="578"/>
                </a:lnTo>
                <a:lnTo>
                  <a:pt x="298" y="576"/>
                </a:lnTo>
                <a:lnTo>
                  <a:pt x="299" y="576"/>
                </a:lnTo>
                <a:lnTo>
                  <a:pt x="299" y="578"/>
                </a:lnTo>
                <a:close/>
                <a:moveTo>
                  <a:pt x="291" y="576"/>
                </a:moveTo>
                <a:lnTo>
                  <a:pt x="291" y="575"/>
                </a:lnTo>
                <a:lnTo>
                  <a:pt x="291" y="576"/>
                </a:lnTo>
                <a:close/>
                <a:moveTo>
                  <a:pt x="427" y="575"/>
                </a:moveTo>
                <a:lnTo>
                  <a:pt x="429" y="575"/>
                </a:lnTo>
                <a:lnTo>
                  <a:pt x="429" y="576"/>
                </a:lnTo>
                <a:lnTo>
                  <a:pt x="429" y="578"/>
                </a:lnTo>
                <a:lnTo>
                  <a:pt x="429" y="579"/>
                </a:lnTo>
                <a:lnTo>
                  <a:pt x="429" y="581"/>
                </a:lnTo>
                <a:lnTo>
                  <a:pt x="429" y="583"/>
                </a:lnTo>
                <a:lnTo>
                  <a:pt x="429" y="584"/>
                </a:lnTo>
                <a:lnTo>
                  <a:pt x="429" y="586"/>
                </a:lnTo>
                <a:lnTo>
                  <a:pt x="429" y="587"/>
                </a:lnTo>
                <a:lnTo>
                  <a:pt x="429" y="589"/>
                </a:lnTo>
                <a:lnTo>
                  <a:pt x="429" y="591"/>
                </a:lnTo>
                <a:lnTo>
                  <a:pt x="430" y="592"/>
                </a:lnTo>
                <a:lnTo>
                  <a:pt x="430" y="594"/>
                </a:lnTo>
                <a:lnTo>
                  <a:pt x="430" y="595"/>
                </a:lnTo>
                <a:lnTo>
                  <a:pt x="429" y="595"/>
                </a:lnTo>
                <a:lnTo>
                  <a:pt x="427" y="597"/>
                </a:lnTo>
                <a:lnTo>
                  <a:pt x="427" y="595"/>
                </a:lnTo>
                <a:lnTo>
                  <a:pt x="427" y="597"/>
                </a:lnTo>
                <a:lnTo>
                  <a:pt x="426" y="597"/>
                </a:lnTo>
                <a:lnTo>
                  <a:pt x="426" y="595"/>
                </a:lnTo>
                <a:lnTo>
                  <a:pt x="424" y="595"/>
                </a:lnTo>
                <a:lnTo>
                  <a:pt x="424" y="594"/>
                </a:lnTo>
                <a:lnTo>
                  <a:pt x="422" y="594"/>
                </a:lnTo>
                <a:lnTo>
                  <a:pt x="422" y="592"/>
                </a:lnTo>
                <a:lnTo>
                  <a:pt x="421" y="591"/>
                </a:lnTo>
                <a:lnTo>
                  <a:pt x="421" y="589"/>
                </a:lnTo>
                <a:lnTo>
                  <a:pt x="422" y="589"/>
                </a:lnTo>
                <a:lnTo>
                  <a:pt x="422" y="587"/>
                </a:lnTo>
                <a:lnTo>
                  <a:pt x="422" y="586"/>
                </a:lnTo>
                <a:lnTo>
                  <a:pt x="422" y="584"/>
                </a:lnTo>
                <a:lnTo>
                  <a:pt x="421" y="584"/>
                </a:lnTo>
                <a:lnTo>
                  <a:pt x="421" y="583"/>
                </a:lnTo>
                <a:lnTo>
                  <a:pt x="419" y="583"/>
                </a:lnTo>
                <a:lnTo>
                  <a:pt x="421" y="583"/>
                </a:lnTo>
                <a:lnTo>
                  <a:pt x="422" y="581"/>
                </a:lnTo>
                <a:lnTo>
                  <a:pt x="422" y="579"/>
                </a:lnTo>
                <a:lnTo>
                  <a:pt x="424" y="579"/>
                </a:lnTo>
                <a:lnTo>
                  <a:pt x="424" y="578"/>
                </a:lnTo>
                <a:lnTo>
                  <a:pt x="422" y="578"/>
                </a:lnTo>
                <a:lnTo>
                  <a:pt x="424" y="578"/>
                </a:lnTo>
                <a:lnTo>
                  <a:pt x="424" y="576"/>
                </a:lnTo>
                <a:lnTo>
                  <a:pt x="426" y="576"/>
                </a:lnTo>
                <a:lnTo>
                  <a:pt x="426" y="575"/>
                </a:lnTo>
                <a:lnTo>
                  <a:pt x="427" y="575"/>
                </a:lnTo>
                <a:close/>
                <a:moveTo>
                  <a:pt x="320" y="575"/>
                </a:moveTo>
                <a:lnTo>
                  <a:pt x="320" y="573"/>
                </a:lnTo>
                <a:lnTo>
                  <a:pt x="318" y="573"/>
                </a:lnTo>
                <a:lnTo>
                  <a:pt x="320" y="573"/>
                </a:lnTo>
                <a:lnTo>
                  <a:pt x="320" y="575"/>
                </a:lnTo>
                <a:close/>
                <a:moveTo>
                  <a:pt x="326" y="573"/>
                </a:moveTo>
                <a:lnTo>
                  <a:pt x="326" y="575"/>
                </a:lnTo>
                <a:lnTo>
                  <a:pt x="326" y="573"/>
                </a:lnTo>
                <a:lnTo>
                  <a:pt x="325" y="573"/>
                </a:lnTo>
                <a:lnTo>
                  <a:pt x="326" y="573"/>
                </a:lnTo>
                <a:close/>
                <a:moveTo>
                  <a:pt x="296" y="573"/>
                </a:moveTo>
                <a:lnTo>
                  <a:pt x="298" y="573"/>
                </a:lnTo>
                <a:lnTo>
                  <a:pt x="299" y="575"/>
                </a:lnTo>
                <a:lnTo>
                  <a:pt x="298" y="575"/>
                </a:lnTo>
                <a:lnTo>
                  <a:pt x="296" y="575"/>
                </a:lnTo>
                <a:lnTo>
                  <a:pt x="294" y="575"/>
                </a:lnTo>
                <a:lnTo>
                  <a:pt x="294" y="576"/>
                </a:lnTo>
                <a:lnTo>
                  <a:pt x="294" y="575"/>
                </a:lnTo>
                <a:lnTo>
                  <a:pt x="293" y="575"/>
                </a:lnTo>
                <a:lnTo>
                  <a:pt x="293" y="573"/>
                </a:lnTo>
                <a:lnTo>
                  <a:pt x="294" y="573"/>
                </a:lnTo>
                <a:lnTo>
                  <a:pt x="296" y="573"/>
                </a:lnTo>
                <a:lnTo>
                  <a:pt x="294" y="573"/>
                </a:lnTo>
                <a:lnTo>
                  <a:pt x="296" y="573"/>
                </a:lnTo>
                <a:close/>
                <a:moveTo>
                  <a:pt x="314" y="571"/>
                </a:moveTo>
                <a:lnTo>
                  <a:pt x="315" y="571"/>
                </a:lnTo>
                <a:lnTo>
                  <a:pt x="314" y="573"/>
                </a:lnTo>
                <a:lnTo>
                  <a:pt x="312" y="573"/>
                </a:lnTo>
                <a:lnTo>
                  <a:pt x="312" y="575"/>
                </a:lnTo>
                <a:lnTo>
                  <a:pt x="314" y="575"/>
                </a:lnTo>
                <a:lnTo>
                  <a:pt x="315" y="573"/>
                </a:lnTo>
                <a:lnTo>
                  <a:pt x="317" y="573"/>
                </a:lnTo>
                <a:lnTo>
                  <a:pt x="317" y="575"/>
                </a:lnTo>
                <a:lnTo>
                  <a:pt x="315" y="575"/>
                </a:lnTo>
                <a:lnTo>
                  <a:pt x="314" y="576"/>
                </a:lnTo>
                <a:lnTo>
                  <a:pt x="312" y="576"/>
                </a:lnTo>
                <a:lnTo>
                  <a:pt x="310" y="576"/>
                </a:lnTo>
                <a:lnTo>
                  <a:pt x="309" y="576"/>
                </a:lnTo>
                <a:lnTo>
                  <a:pt x="307" y="576"/>
                </a:lnTo>
                <a:lnTo>
                  <a:pt x="309" y="576"/>
                </a:lnTo>
                <a:lnTo>
                  <a:pt x="310" y="576"/>
                </a:lnTo>
                <a:lnTo>
                  <a:pt x="310" y="578"/>
                </a:lnTo>
                <a:lnTo>
                  <a:pt x="310" y="576"/>
                </a:lnTo>
                <a:lnTo>
                  <a:pt x="312" y="576"/>
                </a:lnTo>
                <a:lnTo>
                  <a:pt x="312" y="578"/>
                </a:lnTo>
                <a:lnTo>
                  <a:pt x="312" y="576"/>
                </a:lnTo>
                <a:lnTo>
                  <a:pt x="314" y="576"/>
                </a:lnTo>
                <a:lnTo>
                  <a:pt x="315" y="576"/>
                </a:lnTo>
                <a:lnTo>
                  <a:pt x="315" y="578"/>
                </a:lnTo>
                <a:lnTo>
                  <a:pt x="315" y="579"/>
                </a:lnTo>
                <a:lnTo>
                  <a:pt x="314" y="579"/>
                </a:lnTo>
                <a:lnTo>
                  <a:pt x="314" y="581"/>
                </a:lnTo>
                <a:lnTo>
                  <a:pt x="314" y="583"/>
                </a:lnTo>
                <a:lnTo>
                  <a:pt x="312" y="583"/>
                </a:lnTo>
                <a:lnTo>
                  <a:pt x="312" y="584"/>
                </a:lnTo>
                <a:lnTo>
                  <a:pt x="310" y="584"/>
                </a:lnTo>
                <a:lnTo>
                  <a:pt x="310" y="583"/>
                </a:lnTo>
                <a:lnTo>
                  <a:pt x="309" y="583"/>
                </a:lnTo>
                <a:lnTo>
                  <a:pt x="309" y="584"/>
                </a:lnTo>
                <a:lnTo>
                  <a:pt x="310" y="584"/>
                </a:lnTo>
                <a:lnTo>
                  <a:pt x="310" y="586"/>
                </a:lnTo>
                <a:lnTo>
                  <a:pt x="310" y="587"/>
                </a:lnTo>
                <a:lnTo>
                  <a:pt x="309" y="587"/>
                </a:lnTo>
                <a:lnTo>
                  <a:pt x="307" y="587"/>
                </a:lnTo>
                <a:lnTo>
                  <a:pt x="307" y="589"/>
                </a:lnTo>
                <a:lnTo>
                  <a:pt x="306" y="589"/>
                </a:lnTo>
                <a:lnTo>
                  <a:pt x="304" y="589"/>
                </a:lnTo>
                <a:lnTo>
                  <a:pt x="302" y="589"/>
                </a:lnTo>
                <a:lnTo>
                  <a:pt x="302" y="587"/>
                </a:lnTo>
                <a:lnTo>
                  <a:pt x="301" y="587"/>
                </a:lnTo>
                <a:lnTo>
                  <a:pt x="299" y="587"/>
                </a:lnTo>
                <a:lnTo>
                  <a:pt x="301" y="587"/>
                </a:lnTo>
                <a:lnTo>
                  <a:pt x="299" y="587"/>
                </a:lnTo>
                <a:lnTo>
                  <a:pt x="299" y="586"/>
                </a:lnTo>
                <a:lnTo>
                  <a:pt x="298" y="586"/>
                </a:lnTo>
                <a:lnTo>
                  <a:pt x="298" y="584"/>
                </a:lnTo>
                <a:lnTo>
                  <a:pt x="299" y="584"/>
                </a:lnTo>
                <a:lnTo>
                  <a:pt x="299" y="586"/>
                </a:lnTo>
                <a:lnTo>
                  <a:pt x="299" y="584"/>
                </a:lnTo>
                <a:lnTo>
                  <a:pt x="301" y="584"/>
                </a:lnTo>
                <a:lnTo>
                  <a:pt x="302" y="583"/>
                </a:lnTo>
                <a:lnTo>
                  <a:pt x="301" y="583"/>
                </a:lnTo>
                <a:lnTo>
                  <a:pt x="301" y="584"/>
                </a:lnTo>
                <a:lnTo>
                  <a:pt x="299" y="584"/>
                </a:lnTo>
                <a:lnTo>
                  <a:pt x="299" y="583"/>
                </a:lnTo>
                <a:lnTo>
                  <a:pt x="298" y="583"/>
                </a:lnTo>
                <a:lnTo>
                  <a:pt x="298" y="581"/>
                </a:lnTo>
                <a:lnTo>
                  <a:pt x="298" y="579"/>
                </a:lnTo>
                <a:lnTo>
                  <a:pt x="299" y="579"/>
                </a:lnTo>
                <a:lnTo>
                  <a:pt x="298" y="579"/>
                </a:lnTo>
                <a:lnTo>
                  <a:pt x="299" y="579"/>
                </a:lnTo>
                <a:lnTo>
                  <a:pt x="298" y="579"/>
                </a:lnTo>
                <a:lnTo>
                  <a:pt x="296" y="579"/>
                </a:lnTo>
                <a:lnTo>
                  <a:pt x="298" y="579"/>
                </a:lnTo>
                <a:lnTo>
                  <a:pt x="298" y="578"/>
                </a:lnTo>
                <a:lnTo>
                  <a:pt x="299" y="578"/>
                </a:lnTo>
                <a:lnTo>
                  <a:pt x="299" y="579"/>
                </a:lnTo>
                <a:lnTo>
                  <a:pt x="301" y="579"/>
                </a:lnTo>
                <a:lnTo>
                  <a:pt x="302" y="579"/>
                </a:lnTo>
                <a:lnTo>
                  <a:pt x="301" y="579"/>
                </a:lnTo>
                <a:lnTo>
                  <a:pt x="301" y="578"/>
                </a:lnTo>
                <a:lnTo>
                  <a:pt x="302" y="576"/>
                </a:lnTo>
                <a:lnTo>
                  <a:pt x="301" y="576"/>
                </a:lnTo>
                <a:lnTo>
                  <a:pt x="302" y="576"/>
                </a:lnTo>
                <a:lnTo>
                  <a:pt x="304" y="576"/>
                </a:lnTo>
                <a:lnTo>
                  <a:pt x="306" y="576"/>
                </a:lnTo>
                <a:lnTo>
                  <a:pt x="306" y="575"/>
                </a:lnTo>
                <a:lnTo>
                  <a:pt x="304" y="575"/>
                </a:lnTo>
                <a:lnTo>
                  <a:pt x="306" y="575"/>
                </a:lnTo>
                <a:lnTo>
                  <a:pt x="306" y="573"/>
                </a:lnTo>
                <a:lnTo>
                  <a:pt x="306" y="575"/>
                </a:lnTo>
                <a:lnTo>
                  <a:pt x="306" y="573"/>
                </a:lnTo>
                <a:lnTo>
                  <a:pt x="307" y="573"/>
                </a:lnTo>
                <a:lnTo>
                  <a:pt x="307" y="571"/>
                </a:lnTo>
                <a:lnTo>
                  <a:pt x="307" y="573"/>
                </a:lnTo>
                <a:lnTo>
                  <a:pt x="309" y="573"/>
                </a:lnTo>
                <a:lnTo>
                  <a:pt x="309" y="571"/>
                </a:lnTo>
                <a:lnTo>
                  <a:pt x="310" y="571"/>
                </a:lnTo>
                <a:lnTo>
                  <a:pt x="309" y="571"/>
                </a:lnTo>
                <a:lnTo>
                  <a:pt x="310" y="571"/>
                </a:lnTo>
                <a:lnTo>
                  <a:pt x="312" y="571"/>
                </a:lnTo>
                <a:lnTo>
                  <a:pt x="314" y="571"/>
                </a:lnTo>
                <a:close/>
                <a:moveTo>
                  <a:pt x="293" y="571"/>
                </a:moveTo>
                <a:lnTo>
                  <a:pt x="291" y="571"/>
                </a:lnTo>
                <a:lnTo>
                  <a:pt x="291" y="573"/>
                </a:lnTo>
                <a:lnTo>
                  <a:pt x="290" y="573"/>
                </a:lnTo>
                <a:lnTo>
                  <a:pt x="288" y="573"/>
                </a:lnTo>
                <a:lnTo>
                  <a:pt x="290" y="573"/>
                </a:lnTo>
                <a:lnTo>
                  <a:pt x="290" y="571"/>
                </a:lnTo>
                <a:lnTo>
                  <a:pt x="290" y="573"/>
                </a:lnTo>
                <a:lnTo>
                  <a:pt x="290" y="571"/>
                </a:lnTo>
                <a:lnTo>
                  <a:pt x="291" y="571"/>
                </a:lnTo>
                <a:lnTo>
                  <a:pt x="293" y="571"/>
                </a:lnTo>
                <a:close/>
                <a:moveTo>
                  <a:pt x="286" y="571"/>
                </a:moveTo>
                <a:lnTo>
                  <a:pt x="285" y="571"/>
                </a:lnTo>
                <a:lnTo>
                  <a:pt x="286" y="571"/>
                </a:lnTo>
                <a:close/>
                <a:moveTo>
                  <a:pt x="296" y="571"/>
                </a:moveTo>
                <a:lnTo>
                  <a:pt x="294" y="571"/>
                </a:lnTo>
                <a:lnTo>
                  <a:pt x="296" y="571"/>
                </a:lnTo>
                <a:lnTo>
                  <a:pt x="296" y="570"/>
                </a:lnTo>
                <a:lnTo>
                  <a:pt x="296" y="571"/>
                </a:lnTo>
                <a:close/>
                <a:moveTo>
                  <a:pt x="322" y="570"/>
                </a:moveTo>
                <a:lnTo>
                  <a:pt x="320" y="570"/>
                </a:lnTo>
                <a:lnTo>
                  <a:pt x="322" y="570"/>
                </a:lnTo>
                <a:close/>
                <a:moveTo>
                  <a:pt x="290" y="568"/>
                </a:moveTo>
                <a:lnTo>
                  <a:pt x="291" y="568"/>
                </a:lnTo>
                <a:lnTo>
                  <a:pt x="293" y="568"/>
                </a:lnTo>
                <a:lnTo>
                  <a:pt x="294" y="568"/>
                </a:lnTo>
                <a:lnTo>
                  <a:pt x="294" y="570"/>
                </a:lnTo>
                <a:lnTo>
                  <a:pt x="293" y="570"/>
                </a:lnTo>
                <a:lnTo>
                  <a:pt x="291" y="570"/>
                </a:lnTo>
                <a:lnTo>
                  <a:pt x="290" y="570"/>
                </a:lnTo>
                <a:lnTo>
                  <a:pt x="291" y="570"/>
                </a:lnTo>
                <a:lnTo>
                  <a:pt x="290" y="570"/>
                </a:lnTo>
                <a:lnTo>
                  <a:pt x="288" y="570"/>
                </a:lnTo>
                <a:lnTo>
                  <a:pt x="288" y="571"/>
                </a:lnTo>
                <a:lnTo>
                  <a:pt x="288" y="570"/>
                </a:lnTo>
                <a:lnTo>
                  <a:pt x="286" y="570"/>
                </a:lnTo>
                <a:lnTo>
                  <a:pt x="286" y="568"/>
                </a:lnTo>
                <a:lnTo>
                  <a:pt x="288" y="568"/>
                </a:lnTo>
                <a:lnTo>
                  <a:pt x="288" y="567"/>
                </a:lnTo>
                <a:lnTo>
                  <a:pt x="290" y="567"/>
                </a:lnTo>
                <a:lnTo>
                  <a:pt x="290" y="568"/>
                </a:lnTo>
                <a:close/>
                <a:moveTo>
                  <a:pt x="294" y="567"/>
                </a:moveTo>
                <a:lnTo>
                  <a:pt x="294" y="568"/>
                </a:lnTo>
                <a:lnTo>
                  <a:pt x="294" y="567"/>
                </a:lnTo>
                <a:close/>
                <a:moveTo>
                  <a:pt x="312" y="567"/>
                </a:moveTo>
                <a:lnTo>
                  <a:pt x="314" y="567"/>
                </a:lnTo>
                <a:lnTo>
                  <a:pt x="312" y="568"/>
                </a:lnTo>
                <a:lnTo>
                  <a:pt x="312" y="570"/>
                </a:lnTo>
                <a:lnTo>
                  <a:pt x="310" y="570"/>
                </a:lnTo>
                <a:lnTo>
                  <a:pt x="309" y="570"/>
                </a:lnTo>
                <a:lnTo>
                  <a:pt x="309" y="571"/>
                </a:lnTo>
                <a:lnTo>
                  <a:pt x="307" y="571"/>
                </a:lnTo>
                <a:lnTo>
                  <a:pt x="306" y="571"/>
                </a:lnTo>
                <a:lnTo>
                  <a:pt x="304" y="571"/>
                </a:lnTo>
                <a:lnTo>
                  <a:pt x="302" y="571"/>
                </a:lnTo>
                <a:lnTo>
                  <a:pt x="301" y="573"/>
                </a:lnTo>
                <a:lnTo>
                  <a:pt x="299" y="573"/>
                </a:lnTo>
                <a:lnTo>
                  <a:pt x="299" y="571"/>
                </a:lnTo>
                <a:lnTo>
                  <a:pt x="298" y="571"/>
                </a:lnTo>
                <a:lnTo>
                  <a:pt x="298" y="570"/>
                </a:lnTo>
                <a:lnTo>
                  <a:pt x="299" y="568"/>
                </a:lnTo>
                <a:lnTo>
                  <a:pt x="301" y="567"/>
                </a:lnTo>
                <a:lnTo>
                  <a:pt x="302" y="567"/>
                </a:lnTo>
                <a:lnTo>
                  <a:pt x="302" y="568"/>
                </a:lnTo>
                <a:lnTo>
                  <a:pt x="302" y="567"/>
                </a:lnTo>
                <a:lnTo>
                  <a:pt x="304" y="567"/>
                </a:lnTo>
                <a:lnTo>
                  <a:pt x="304" y="568"/>
                </a:lnTo>
                <a:lnTo>
                  <a:pt x="306" y="568"/>
                </a:lnTo>
                <a:lnTo>
                  <a:pt x="306" y="567"/>
                </a:lnTo>
                <a:lnTo>
                  <a:pt x="307" y="567"/>
                </a:lnTo>
                <a:lnTo>
                  <a:pt x="307" y="568"/>
                </a:lnTo>
                <a:lnTo>
                  <a:pt x="307" y="567"/>
                </a:lnTo>
                <a:lnTo>
                  <a:pt x="307" y="568"/>
                </a:lnTo>
                <a:lnTo>
                  <a:pt x="307" y="567"/>
                </a:lnTo>
                <a:lnTo>
                  <a:pt x="309" y="567"/>
                </a:lnTo>
                <a:lnTo>
                  <a:pt x="310" y="567"/>
                </a:lnTo>
                <a:lnTo>
                  <a:pt x="312" y="567"/>
                </a:lnTo>
                <a:close/>
                <a:moveTo>
                  <a:pt x="261" y="567"/>
                </a:moveTo>
                <a:lnTo>
                  <a:pt x="261" y="565"/>
                </a:lnTo>
                <a:lnTo>
                  <a:pt x="261" y="567"/>
                </a:lnTo>
                <a:close/>
                <a:moveTo>
                  <a:pt x="299" y="567"/>
                </a:moveTo>
                <a:lnTo>
                  <a:pt x="298" y="567"/>
                </a:lnTo>
                <a:lnTo>
                  <a:pt x="298" y="565"/>
                </a:lnTo>
                <a:lnTo>
                  <a:pt x="299" y="565"/>
                </a:lnTo>
                <a:lnTo>
                  <a:pt x="299" y="567"/>
                </a:lnTo>
                <a:close/>
                <a:moveTo>
                  <a:pt x="298" y="567"/>
                </a:moveTo>
                <a:lnTo>
                  <a:pt x="296" y="567"/>
                </a:lnTo>
                <a:lnTo>
                  <a:pt x="296" y="565"/>
                </a:lnTo>
                <a:lnTo>
                  <a:pt x="298" y="565"/>
                </a:lnTo>
                <a:lnTo>
                  <a:pt x="298" y="567"/>
                </a:lnTo>
                <a:close/>
                <a:moveTo>
                  <a:pt x="288" y="565"/>
                </a:moveTo>
                <a:lnTo>
                  <a:pt x="286" y="565"/>
                </a:lnTo>
                <a:lnTo>
                  <a:pt x="288" y="565"/>
                </a:lnTo>
                <a:close/>
                <a:moveTo>
                  <a:pt x="314" y="563"/>
                </a:moveTo>
                <a:lnTo>
                  <a:pt x="315" y="563"/>
                </a:lnTo>
                <a:lnTo>
                  <a:pt x="317" y="563"/>
                </a:lnTo>
                <a:lnTo>
                  <a:pt x="317" y="565"/>
                </a:lnTo>
                <a:lnTo>
                  <a:pt x="315" y="565"/>
                </a:lnTo>
                <a:lnTo>
                  <a:pt x="314" y="565"/>
                </a:lnTo>
                <a:lnTo>
                  <a:pt x="315" y="565"/>
                </a:lnTo>
                <a:lnTo>
                  <a:pt x="315" y="563"/>
                </a:lnTo>
                <a:lnTo>
                  <a:pt x="314" y="563"/>
                </a:lnTo>
                <a:lnTo>
                  <a:pt x="314" y="565"/>
                </a:lnTo>
                <a:lnTo>
                  <a:pt x="314" y="563"/>
                </a:lnTo>
                <a:close/>
                <a:moveTo>
                  <a:pt x="442" y="563"/>
                </a:moveTo>
                <a:lnTo>
                  <a:pt x="440" y="563"/>
                </a:lnTo>
                <a:lnTo>
                  <a:pt x="438" y="563"/>
                </a:lnTo>
                <a:lnTo>
                  <a:pt x="437" y="563"/>
                </a:lnTo>
                <a:lnTo>
                  <a:pt x="438" y="563"/>
                </a:lnTo>
                <a:lnTo>
                  <a:pt x="440" y="563"/>
                </a:lnTo>
                <a:lnTo>
                  <a:pt x="440" y="562"/>
                </a:lnTo>
                <a:lnTo>
                  <a:pt x="442" y="562"/>
                </a:lnTo>
                <a:lnTo>
                  <a:pt x="442" y="563"/>
                </a:lnTo>
                <a:close/>
                <a:moveTo>
                  <a:pt x="310" y="562"/>
                </a:moveTo>
                <a:lnTo>
                  <a:pt x="312" y="562"/>
                </a:lnTo>
                <a:lnTo>
                  <a:pt x="312" y="563"/>
                </a:lnTo>
                <a:lnTo>
                  <a:pt x="312" y="565"/>
                </a:lnTo>
                <a:lnTo>
                  <a:pt x="314" y="565"/>
                </a:lnTo>
                <a:lnTo>
                  <a:pt x="312" y="565"/>
                </a:lnTo>
                <a:lnTo>
                  <a:pt x="312" y="567"/>
                </a:lnTo>
                <a:lnTo>
                  <a:pt x="310" y="567"/>
                </a:lnTo>
                <a:lnTo>
                  <a:pt x="310" y="565"/>
                </a:lnTo>
                <a:lnTo>
                  <a:pt x="309" y="565"/>
                </a:lnTo>
                <a:lnTo>
                  <a:pt x="309" y="567"/>
                </a:lnTo>
                <a:lnTo>
                  <a:pt x="309" y="565"/>
                </a:lnTo>
                <a:lnTo>
                  <a:pt x="307" y="565"/>
                </a:lnTo>
                <a:lnTo>
                  <a:pt x="306" y="563"/>
                </a:lnTo>
                <a:lnTo>
                  <a:pt x="306" y="565"/>
                </a:lnTo>
                <a:lnTo>
                  <a:pt x="306" y="563"/>
                </a:lnTo>
                <a:lnTo>
                  <a:pt x="306" y="565"/>
                </a:lnTo>
                <a:lnTo>
                  <a:pt x="304" y="565"/>
                </a:lnTo>
                <a:lnTo>
                  <a:pt x="304" y="563"/>
                </a:lnTo>
                <a:lnTo>
                  <a:pt x="304" y="565"/>
                </a:lnTo>
                <a:lnTo>
                  <a:pt x="302" y="565"/>
                </a:lnTo>
                <a:lnTo>
                  <a:pt x="302" y="563"/>
                </a:lnTo>
                <a:lnTo>
                  <a:pt x="304" y="563"/>
                </a:lnTo>
                <a:lnTo>
                  <a:pt x="306" y="563"/>
                </a:lnTo>
                <a:lnTo>
                  <a:pt x="304" y="562"/>
                </a:lnTo>
                <a:lnTo>
                  <a:pt x="306" y="562"/>
                </a:lnTo>
                <a:lnTo>
                  <a:pt x="307" y="562"/>
                </a:lnTo>
                <a:lnTo>
                  <a:pt x="309" y="562"/>
                </a:lnTo>
                <a:lnTo>
                  <a:pt x="310" y="562"/>
                </a:lnTo>
                <a:lnTo>
                  <a:pt x="310" y="560"/>
                </a:lnTo>
                <a:lnTo>
                  <a:pt x="310" y="562"/>
                </a:lnTo>
                <a:close/>
                <a:moveTo>
                  <a:pt x="310" y="560"/>
                </a:moveTo>
                <a:lnTo>
                  <a:pt x="309" y="560"/>
                </a:lnTo>
                <a:lnTo>
                  <a:pt x="310" y="559"/>
                </a:lnTo>
                <a:lnTo>
                  <a:pt x="310" y="560"/>
                </a:lnTo>
                <a:close/>
                <a:moveTo>
                  <a:pt x="285" y="559"/>
                </a:moveTo>
                <a:lnTo>
                  <a:pt x="285" y="560"/>
                </a:lnTo>
                <a:lnTo>
                  <a:pt x="283" y="560"/>
                </a:lnTo>
                <a:lnTo>
                  <a:pt x="283" y="559"/>
                </a:lnTo>
                <a:lnTo>
                  <a:pt x="285" y="559"/>
                </a:lnTo>
                <a:close/>
                <a:moveTo>
                  <a:pt x="314" y="552"/>
                </a:moveTo>
                <a:lnTo>
                  <a:pt x="315" y="552"/>
                </a:lnTo>
                <a:lnTo>
                  <a:pt x="317" y="552"/>
                </a:lnTo>
                <a:lnTo>
                  <a:pt x="318" y="552"/>
                </a:lnTo>
                <a:lnTo>
                  <a:pt x="318" y="554"/>
                </a:lnTo>
                <a:lnTo>
                  <a:pt x="317" y="554"/>
                </a:lnTo>
                <a:lnTo>
                  <a:pt x="317" y="555"/>
                </a:lnTo>
                <a:lnTo>
                  <a:pt x="315" y="555"/>
                </a:lnTo>
                <a:lnTo>
                  <a:pt x="315" y="557"/>
                </a:lnTo>
                <a:lnTo>
                  <a:pt x="314" y="557"/>
                </a:lnTo>
                <a:lnTo>
                  <a:pt x="314" y="559"/>
                </a:lnTo>
                <a:lnTo>
                  <a:pt x="312" y="559"/>
                </a:lnTo>
                <a:lnTo>
                  <a:pt x="312" y="557"/>
                </a:lnTo>
                <a:lnTo>
                  <a:pt x="310" y="557"/>
                </a:lnTo>
                <a:lnTo>
                  <a:pt x="310" y="555"/>
                </a:lnTo>
                <a:lnTo>
                  <a:pt x="310" y="554"/>
                </a:lnTo>
                <a:lnTo>
                  <a:pt x="310" y="552"/>
                </a:lnTo>
                <a:lnTo>
                  <a:pt x="312" y="552"/>
                </a:lnTo>
                <a:lnTo>
                  <a:pt x="314" y="552"/>
                </a:lnTo>
                <a:close/>
                <a:moveTo>
                  <a:pt x="341" y="552"/>
                </a:moveTo>
                <a:lnTo>
                  <a:pt x="342" y="552"/>
                </a:lnTo>
                <a:lnTo>
                  <a:pt x="342" y="554"/>
                </a:lnTo>
                <a:lnTo>
                  <a:pt x="342" y="555"/>
                </a:lnTo>
                <a:lnTo>
                  <a:pt x="342" y="557"/>
                </a:lnTo>
                <a:lnTo>
                  <a:pt x="341" y="557"/>
                </a:lnTo>
                <a:lnTo>
                  <a:pt x="342" y="557"/>
                </a:lnTo>
                <a:lnTo>
                  <a:pt x="341" y="557"/>
                </a:lnTo>
                <a:lnTo>
                  <a:pt x="341" y="559"/>
                </a:lnTo>
                <a:lnTo>
                  <a:pt x="341" y="557"/>
                </a:lnTo>
                <a:lnTo>
                  <a:pt x="341" y="559"/>
                </a:lnTo>
                <a:lnTo>
                  <a:pt x="339" y="560"/>
                </a:lnTo>
                <a:lnTo>
                  <a:pt x="339" y="559"/>
                </a:lnTo>
                <a:lnTo>
                  <a:pt x="338" y="559"/>
                </a:lnTo>
                <a:lnTo>
                  <a:pt x="338" y="560"/>
                </a:lnTo>
                <a:lnTo>
                  <a:pt x="338" y="559"/>
                </a:lnTo>
                <a:lnTo>
                  <a:pt x="336" y="559"/>
                </a:lnTo>
                <a:lnTo>
                  <a:pt x="334" y="559"/>
                </a:lnTo>
                <a:lnTo>
                  <a:pt x="336" y="559"/>
                </a:lnTo>
                <a:lnTo>
                  <a:pt x="336" y="557"/>
                </a:lnTo>
                <a:lnTo>
                  <a:pt x="334" y="557"/>
                </a:lnTo>
                <a:lnTo>
                  <a:pt x="334" y="559"/>
                </a:lnTo>
                <a:lnTo>
                  <a:pt x="333" y="559"/>
                </a:lnTo>
                <a:lnTo>
                  <a:pt x="333" y="560"/>
                </a:lnTo>
                <a:lnTo>
                  <a:pt x="331" y="560"/>
                </a:lnTo>
                <a:lnTo>
                  <a:pt x="331" y="562"/>
                </a:lnTo>
                <a:lnTo>
                  <a:pt x="330" y="562"/>
                </a:lnTo>
                <a:lnTo>
                  <a:pt x="330" y="560"/>
                </a:lnTo>
                <a:lnTo>
                  <a:pt x="328" y="562"/>
                </a:lnTo>
                <a:lnTo>
                  <a:pt x="326" y="562"/>
                </a:lnTo>
                <a:lnTo>
                  <a:pt x="326" y="563"/>
                </a:lnTo>
                <a:lnTo>
                  <a:pt x="325" y="563"/>
                </a:lnTo>
                <a:lnTo>
                  <a:pt x="325" y="565"/>
                </a:lnTo>
                <a:lnTo>
                  <a:pt x="323" y="565"/>
                </a:lnTo>
                <a:lnTo>
                  <a:pt x="323" y="563"/>
                </a:lnTo>
                <a:lnTo>
                  <a:pt x="323" y="565"/>
                </a:lnTo>
                <a:lnTo>
                  <a:pt x="323" y="563"/>
                </a:lnTo>
                <a:lnTo>
                  <a:pt x="322" y="563"/>
                </a:lnTo>
                <a:lnTo>
                  <a:pt x="320" y="563"/>
                </a:lnTo>
                <a:lnTo>
                  <a:pt x="320" y="562"/>
                </a:lnTo>
                <a:lnTo>
                  <a:pt x="320" y="563"/>
                </a:lnTo>
                <a:lnTo>
                  <a:pt x="320" y="562"/>
                </a:lnTo>
                <a:lnTo>
                  <a:pt x="318" y="562"/>
                </a:lnTo>
                <a:lnTo>
                  <a:pt x="317" y="562"/>
                </a:lnTo>
                <a:lnTo>
                  <a:pt x="315" y="562"/>
                </a:lnTo>
                <a:lnTo>
                  <a:pt x="314" y="560"/>
                </a:lnTo>
                <a:lnTo>
                  <a:pt x="312" y="560"/>
                </a:lnTo>
                <a:lnTo>
                  <a:pt x="312" y="559"/>
                </a:lnTo>
                <a:lnTo>
                  <a:pt x="314" y="559"/>
                </a:lnTo>
                <a:lnTo>
                  <a:pt x="315" y="559"/>
                </a:lnTo>
                <a:lnTo>
                  <a:pt x="315" y="557"/>
                </a:lnTo>
                <a:lnTo>
                  <a:pt x="317" y="557"/>
                </a:lnTo>
                <a:lnTo>
                  <a:pt x="318" y="557"/>
                </a:lnTo>
                <a:lnTo>
                  <a:pt x="317" y="557"/>
                </a:lnTo>
                <a:lnTo>
                  <a:pt x="315" y="557"/>
                </a:lnTo>
                <a:lnTo>
                  <a:pt x="317" y="557"/>
                </a:lnTo>
                <a:lnTo>
                  <a:pt x="317" y="555"/>
                </a:lnTo>
                <a:lnTo>
                  <a:pt x="318" y="555"/>
                </a:lnTo>
                <a:lnTo>
                  <a:pt x="318" y="554"/>
                </a:lnTo>
                <a:lnTo>
                  <a:pt x="320" y="554"/>
                </a:lnTo>
                <a:lnTo>
                  <a:pt x="320" y="552"/>
                </a:lnTo>
                <a:lnTo>
                  <a:pt x="322" y="552"/>
                </a:lnTo>
                <a:lnTo>
                  <a:pt x="322" y="554"/>
                </a:lnTo>
                <a:lnTo>
                  <a:pt x="322" y="552"/>
                </a:lnTo>
                <a:lnTo>
                  <a:pt x="323" y="554"/>
                </a:lnTo>
                <a:lnTo>
                  <a:pt x="325" y="554"/>
                </a:lnTo>
                <a:lnTo>
                  <a:pt x="326" y="554"/>
                </a:lnTo>
                <a:lnTo>
                  <a:pt x="328" y="554"/>
                </a:lnTo>
                <a:lnTo>
                  <a:pt x="330" y="554"/>
                </a:lnTo>
                <a:lnTo>
                  <a:pt x="328" y="554"/>
                </a:lnTo>
                <a:lnTo>
                  <a:pt x="330" y="554"/>
                </a:lnTo>
                <a:lnTo>
                  <a:pt x="331" y="554"/>
                </a:lnTo>
                <a:lnTo>
                  <a:pt x="330" y="554"/>
                </a:lnTo>
                <a:lnTo>
                  <a:pt x="331" y="554"/>
                </a:lnTo>
                <a:lnTo>
                  <a:pt x="333" y="554"/>
                </a:lnTo>
                <a:lnTo>
                  <a:pt x="334" y="554"/>
                </a:lnTo>
                <a:lnTo>
                  <a:pt x="334" y="552"/>
                </a:lnTo>
                <a:lnTo>
                  <a:pt x="336" y="552"/>
                </a:lnTo>
                <a:lnTo>
                  <a:pt x="338" y="552"/>
                </a:lnTo>
                <a:lnTo>
                  <a:pt x="339" y="552"/>
                </a:lnTo>
                <a:lnTo>
                  <a:pt x="341" y="552"/>
                </a:lnTo>
                <a:close/>
                <a:moveTo>
                  <a:pt x="186" y="552"/>
                </a:moveTo>
                <a:lnTo>
                  <a:pt x="187" y="552"/>
                </a:lnTo>
                <a:lnTo>
                  <a:pt x="186" y="552"/>
                </a:lnTo>
                <a:lnTo>
                  <a:pt x="186" y="554"/>
                </a:lnTo>
                <a:lnTo>
                  <a:pt x="184" y="554"/>
                </a:lnTo>
                <a:lnTo>
                  <a:pt x="184" y="552"/>
                </a:lnTo>
                <a:lnTo>
                  <a:pt x="184" y="554"/>
                </a:lnTo>
                <a:lnTo>
                  <a:pt x="184" y="552"/>
                </a:lnTo>
                <a:lnTo>
                  <a:pt x="186" y="552"/>
                </a:lnTo>
                <a:close/>
                <a:moveTo>
                  <a:pt x="307" y="552"/>
                </a:moveTo>
                <a:lnTo>
                  <a:pt x="309" y="552"/>
                </a:lnTo>
                <a:lnTo>
                  <a:pt x="309" y="554"/>
                </a:lnTo>
                <a:lnTo>
                  <a:pt x="307" y="554"/>
                </a:lnTo>
                <a:lnTo>
                  <a:pt x="306" y="554"/>
                </a:lnTo>
                <a:lnTo>
                  <a:pt x="306" y="552"/>
                </a:lnTo>
                <a:lnTo>
                  <a:pt x="307" y="552"/>
                </a:lnTo>
                <a:close/>
                <a:moveTo>
                  <a:pt x="277" y="552"/>
                </a:moveTo>
                <a:lnTo>
                  <a:pt x="275" y="554"/>
                </a:lnTo>
                <a:lnTo>
                  <a:pt x="274" y="554"/>
                </a:lnTo>
                <a:lnTo>
                  <a:pt x="274" y="552"/>
                </a:lnTo>
                <a:lnTo>
                  <a:pt x="275" y="552"/>
                </a:lnTo>
                <a:lnTo>
                  <a:pt x="277" y="552"/>
                </a:lnTo>
                <a:close/>
                <a:moveTo>
                  <a:pt x="352" y="551"/>
                </a:moveTo>
                <a:lnTo>
                  <a:pt x="352" y="552"/>
                </a:lnTo>
                <a:lnTo>
                  <a:pt x="350" y="552"/>
                </a:lnTo>
                <a:lnTo>
                  <a:pt x="350" y="551"/>
                </a:lnTo>
                <a:lnTo>
                  <a:pt x="352" y="551"/>
                </a:lnTo>
                <a:close/>
                <a:moveTo>
                  <a:pt x="274" y="552"/>
                </a:moveTo>
                <a:lnTo>
                  <a:pt x="272" y="552"/>
                </a:lnTo>
                <a:lnTo>
                  <a:pt x="272" y="554"/>
                </a:lnTo>
                <a:lnTo>
                  <a:pt x="272" y="552"/>
                </a:lnTo>
                <a:lnTo>
                  <a:pt x="270" y="552"/>
                </a:lnTo>
                <a:lnTo>
                  <a:pt x="272" y="552"/>
                </a:lnTo>
                <a:lnTo>
                  <a:pt x="272" y="551"/>
                </a:lnTo>
                <a:lnTo>
                  <a:pt x="274" y="551"/>
                </a:lnTo>
                <a:lnTo>
                  <a:pt x="274" y="552"/>
                </a:lnTo>
                <a:close/>
                <a:moveTo>
                  <a:pt x="277" y="552"/>
                </a:moveTo>
                <a:lnTo>
                  <a:pt x="277" y="551"/>
                </a:lnTo>
                <a:lnTo>
                  <a:pt x="278" y="551"/>
                </a:lnTo>
                <a:lnTo>
                  <a:pt x="278" y="552"/>
                </a:lnTo>
                <a:lnTo>
                  <a:pt x="277" y="552"/>
                </a:lnTo>
                <a:close/>
                <a:moveTo>
                  <a:pt x="186" y="551"/>
                </a:moveTo>
                <a:lnTo>
                  <a:pt x="186" y="552"/>
                </a:lnTo>
                <a:lnTo>
                  <a:pt x="184" y="552"/>
                </a:lnTo>
                <a:lnTo>
                  <a:pt x="184" y="551"/>
                </a:lnTo>
                <a:lnTo>
                  <a:pt x="186" y="551"/>
                </a:lnTo>
                <a:close/>
                <a:moveTo>
                  <a:pt x="298" y="551"/>
                </a:moveTo>
                <a:lnTo>
                  <a:pt x="299" y="551"/>
                </a:lnTo>
                <a:lnTo>
                  <a:pt x="299" y="552"/>
                </a:lnTo>
                <a:lnTo>
                  <a:pt x="301" y="552"/>
                </a:lnTo>
                <a:lnTo>
                  <a:pt x="301" y="554"/>
                </a:lnTo>
                <a:lnTo>
                  <a:pt x="302" y="554"/>
                </a:lnTo>
                <a:lnTo>
                  <a:pt x="301" y="554"/>
                </a:lnTo>
                <a:lnTo>
                  <a:pt x="301" y="552"/>
                </a:lnTo>
                <a:lnTo>
                  <a:pt x="302" y="552"/>
                </a:lnTo>
                <a:lnTo>
                  <a:pt x="302" y="554"/>
                </a:lnTo>
                <a:lnTo>
                  <a:pt x="304" y="554"/>
                </a:lnTo>
                <a:lnTo>
                  <a:pt x="304" y="555"/>
                </a:lnTo>
                <a:lnTo>
                  <a:pt x="302" y="555"/>
                </a:lnTo>
                <a:lnTo>
                  <a:pt x="302" y="557"/>
                </a:lnTo>
                <a:lnTo>
                  <a:pt x="304" y="557"/>
                </a:lnTo>
                <a:lnTo>
                  <a:pt x="302" y="557"/>
                </a:lnTo>
                <a:lnTo>
                  <a:pt x="302" y="559"/>
                </a:lnTo>
                <a:lnTo>
                  <a:pt x="304" y="557"/>
                </a:lnTo>
                <a:lnTo>
                  <a:pt x="304" y="555"/>
                </a:lnTo>
                <a:lnTo>
                  <a:pt x="306" y="555"/>
                </a:lnTo>
                <a:lnTo>
                  <a:pt x="307" y="555"/>
                </a:lnTo>
                <a:lnTo>
                  <a:pt x="309" y="554"/>
                </a:lnTo>
                <a:lnTo>
                  <a:pt x="309" y="555"/>
                </a:lnTo>
                <a:lnTo>
                  <a:pt x="310" y="555"/>
                </a:lnTo>
                <a:lnTo>
                  <a:pt x="310" y="557"/>
                </a:lnTo>
                <a:lnTo>
                  <a:pt x="309" y="557"/>
                </a:lnTo>
                <a:lnTo>
                  <a:pt x="309" y="559"/>
                </a:lnTo>
                <a:lnTo>
                  <a:pt x="310" y="559"/>
                </a:lnTo>
                <a:lnTo>
                  <a:pt x="309" y="559"/>
                </a:lnTo>
                <a:lnTo>
                  <a:pt x="309" y="560"/>
                </a:lnTo>
                <a:lnTo>
                  <a:pt x="307" y="559"/>
                </a:lnTo>
                <a:lnTo>
                  <a:pt x="307" y="560"/>
                </a:lnTo>
                <a:lnTo>
                  <a:pt x="306" y="560"/>
                </a:lnTo>
                <a:lnTo>
                  <a:pt x="304" y="560"/>
                </a:lnTo>
                <a:lnTo>
                  <a:pt x="304" y="562"/>
                </a:lnTo>
                <a:lnTo>
                  <a:pt x="302" y="562"/>
                </a:lnTo>
                <a:lnTo>
                  <a:pt x="304" y="562"/>
                </a:lnTo>
                <a:lnTo>
                  <a:pt x="302" y="562"/>
                </a:lnTo>
                <a:lnTo>
                  <a:pt x="302" y="563"/>
                </a:lnTo>
                <a:lnTo>
                  <a:pt x="301" y="563"/>
                </a:lnTo>
                <a:lnTo>
                  <a:pt x="301" y="562"/>
                </a:lnTo>
                <a:lnTo>
                  <a:pt x="299" y="562"/>
                </a:lnTo>
                <a:lnTo>
                  <a:pt x="301" y="562"/>
                </a:lnTo>
                <a:lnTo>
                  <a:pt x="301" y="560"/>
                </a:lnTo>
                <a:lnTo>
                  <a:pt x="302" y="560"/>
                </a:lnTo>
                <a:lnTo>
                  <a:pt x="302" y="559"/>
                </a:lnTo>
                <a:lnTo>
                  <a:pt x="301" y="559"/>
                </a:lnTo>
                <a:lnTo>
                  <a:pt x="301" y="560"/>
                </a:lnTo>
                <a:lnTo>
                  <a:pt x="299" y="560"/>
                </a:lnTo>
                <a:lnTo>
                  <a:pt x="299" y="562"/>
                </a:lnTo>
                <a:lnTo>
                  <a:pt x="298" y="563"/>
                </a:lnTo>
                <a:lnTo>
                  <a:pt x="296" y="563"/>
                </a:lnTo>
                <a:lnTo>
                  <a:pt x="298" y="563"/>
                </a:lnTo>
                <a:lnTo>
                  <a:pt x="296" y="563"/>
                </a:lnTo>
                <a:lnTo>
                  <a:pt x="294" y="563"/>
                </a:lnTo>
                <a:lnTo>
                  <a:pt x="293" y="563"/>
                </a:lnTo>
                <a:lnTo>
                  <a:pt x="293" y="562"/>
                </a:lnTo>
                <a:lnTo>
                  <a:pt x="291" y="562"/>
                </a:lnTo>
                <a:lnTo>
                  <a:pt x="293" y="562"/>
                </a:lnTo>
                <a:lnTo>
                  <a:pt x="293" y="563"/>
                </a:lnTo>
                <a:lnTo>
                  <a:pt x="293" y="565"/>
                </a:lnTo>
                <a:lnTo>
                  <a:pt x="293" y="563"/>
                </a:lnTo>
                <a:lnTo>
                  <a:pt x="291" y="563"/>
                </a:lnTo>
                <a:lnTo>
                  <a:pt x="290" y="563"/>
                </a:lnTo>
                <a:lnTo>
                  <a:pt x="291" y="563"/>
                </a:lnTo>
                <a:lnTo>
                  <a:pt x="290" y="563"/>
                </a:lnTo>
                <a:lnTo>
                  <a:pt x="290" y="562"/>
                </a:lnTo>
                <a:lnTo>
                  <a:pt x="290" y="563"/>
                </a:lnTo>
                <a:lnTo>
                  <a:pt x="288" y="563"/>
                </a:lnTo>
                <a:lnTo>
                  <a:pt x="290" y="562"/>
                </a:lnTo>
                <a:lnTo>
                  <a:pt x="288" y="562"/>
                </a:lnTo>
                <a:lnTo>
                  <a:pt x="290" y="562"/>
                </a:lnTo>
                <a:lnTo>
                  <a:pt x="288" y="562"/>
                </a:lnTo>
                <a:lnTo>
                  <a:pt x="288" y="560"/>
                </a:lnTo>
                <a:lnTo>
                  <a:pt x="288" y="562"/>
                </a:lnTo>
                <a:lnTo>
                  <a:pt x="286" y="562"/>
                </a:lnTo>
                <a:lnTo>
                  <a:pt x="286" y="560"/>
                </a:lnTo>
                <a:lnTo>
                  <a:pt x="285" y="560"/>
                </a:lnTo>
                <a:lnTo>
                  <a:pt x="285" y="559"/>
                </a:lnTo>
                <a:lnTo>
                  <a:pt x="286" y="559"/>
                </a:lnTo>
                <a:lnTo>
                  <a:pt x="285" y="559"/>
                </a:lnTo>
                <a:lnTo>
                  <a:pt x="285" y="557"/>
                </a:lnTo>
                <a:lnTo>
                  <a:pt x="285" y="555"/>
                </a:lnTo>
                <a:lnTo>
                  <a:pt x="286" y="555"/>
                </a:lnTo>
                <a:lnTo>
                  <a:pt x="288" y="555"/>
                </a:lnTo>
                <a:lnTo>
                  <a:pt x="290" y="555"/>
                </a:lnTo>
                <a:lnTo>
                  <a:pt x="291" y="555"/>
                </a:lnTo>
                <a:lnTo>
                  <a:pt x="290" y="555"/>
                </a:lnTo>
                <a:lnTo>
                  <a:pt x="290" y="554"/>
                </a:lnTo>
                <a:lnTo>
                  <a:pt x="291" y="554"/>
                </a:lnTo>
                <a:lnTo>
                  <a:pt x="291" y="552"/>
                </a:lnTo>
                <a:lnTo>
                  <a:pt x="293" y="552"/>
                </a:lnTo>
                <a:lnTo>
                  <a:pt x="293" y="551"/>
                </a:lnTo>
                <a:lnTo>
                  <a:pt x="294" y="551"/>
                </a:lnTo>
                <a:lnTo>
                  <a:pt x="296" y="551"/>
                </a:lnTo>
                <a:lnTo>
                  <a:pt x="298" y="551"/>
                </a:lnTo>
                <a:close/>
                <a:moveTo>
                  <a:pt x="354" y="551"/>
                </a:moveTo>
                <a:lnTo>
                  <a:pt x="355" y="551"/>
                </a:lnTo>
                <a:lnTo>
                  <a:pt x="354" y="551"/>
                </a:lnTo>
                <a:close/>
                <a:moveTo>
                  <a:pt x="339" y="551"/>
                </a:moveTo>
                <a:lnTo>
                  <a:pt x="339" y="552"/>
                </a:lnTo>
                <a:lnTo>
                  <a:pt x="339" y="551"/>
                </a:lnTo>
                <a:lnTo>
                  <a:pt x="339" y="552"/>
                </a:lnTo>
                <a:lnTo>
                  <a:pt x="338" y="552"/>
                </a:lnTo>
                <a:lnTo>
                  <a:pt x="338" y="551"/>
                </a:lnTo>
                <a:lnTo>
                  <a:pt x="339" y="551"/>
                </a:lnTo>
                <a:close/>
                <a:moveTo>
                  <a:pt x="317" y="551"/>
                </a:moveTo>
                <a:lnTo>
                  <a:pt x="315" y="551"/>
                </a:lnTo>
                <a:lnTo>
                  <a:pt x="317" y="551"/>
                </a:lnTo>
                <a:close/>
                <a:moveTo>
                  <a:pt x="277" y="549"/>
                </a:moveTo>
                <a:lnTo>
                  <a:pt x="278" y="551"/>
                </a:lnTo>
                <a:lnTo>
                  <a:pt x="277" y="551"/>
                </a:lnTo>
                <a:lnTo>
                  <a:pt x="278" y="551"/>
                </a:lnTo>
                <a:lnTo>
                  <a:pt x="277" y="551"/>
                </a:lnTo>
                <a:lnTo>
                  <a:pt x="277" y="549"/>
                </a:lnTo>
                <a:close/>
                <a:moveTo>
                  <a:pt x="318" y="547"/>
                </a:moveTo>
                <a:lnTo>
                  <a:pt x="320" y="547"/>
                </a:lnTo>
                <a:lnTo>
                  <a:pt x="320" y="549"/>
                </a:lnTo>
                <a:lnTo>
                  <a:pt x="322" y="549"/>
                </a:lnTo>
                <a:lnTo>
                  <a:pt x="323" y="549"/>
                </a:lnTo>
                <a:lnTo>
                  <a:pt x="325" y="549"/>
                </a:lnTo>
                <a:lnTo>
                  <a:pt x="325" y="551"/>
                </a:lnTo>
                <a:lnTo>
                  <a:pt x="325" y="549"/>
                </a:lnTo>
                <a:lnTo>
                  <a:pt x="325" y="551"/>
                </a:lnTo>
                <a:lnTo>
                  <a:pt x="326" y="551"/>
                </a:lnTo>
                <a:lnTo>
                  <a:pt x="325" y="551"/>
                </a:lnTo>
                <a:lnTo>
                  <a:pt x="325" y="552"/>
                </a:lnTo>
                <a:lnTo>
                  <a:pt x="323" y="552"/>
                </a:lnTo>
                <a:lnTo>
                  <a:pt x="322" y="552"/>
                </a:lnTo>
                <a:lnTo>
                  <a:pt x="320" y="552"/>
                </a:lnTo>
                <a:lnTo>
                  <a:pt x="318" y="552"/>
                </a:lnTo>
                <a:lnTo>
                  <a:pt x="318" y="551"/>
                </a:lnTo>
                <a:lnTo>
                  <a:pt x="320" y="551"/>
                </a:lnTo>
                <a:lnTo>
                  <a:pt x="320" y="549"/>
                </a:lnTo>
                <a:lnTo>
                  <a:pt x="318" y="551"/>
                </a:lnTo>
                <a:lnTo>
                  <a:pt x="318" y="549"/>
                </a:lnTo>
                <a:lnTo>
                  <a:pt x="318" y="547"/>
                </a:lnTo>
                <a:close/>
                <a:moveTo>
                  <a:pt x="176" y="547"/>
                </a:moveTo>
                <a:lnTo>
                  <a:pt x="178" y="547"/>
                </a:lnTo>
                <a:lnTo>
                  <a:pt x="179" y="547"/>
                </a:lnTo>
                <a:lnTo>
                  <a:pt x="179" y="549"/>
                </a:lnTo>
                <a:lnTo>
                  <a:pt x="181" y="549"/>
                </a:lnTo>
                <a:lnTo>
                  <a:pt x="182" y="549"/>
                </a:lnTo>
                <a:lnTo>
                  <a:pt x="182" y="551"/>
                </a:lnTo>
                <a:lnTo>
                  <a:pt x="184" y="551"/>
                </a:lnTo>
                <a:lnTo>
                  <a:pt x="182" y="552"/>
                </a:lnTo>
                <a:lnTo>
                  <a:pt x="181" y="552"/>
                </a:lnTo>
                <a:lnTo>
                  <a:pt x="179" y="552"/>
                </a:lnTo>
                <a:lnTo>
                  <a:pt x="178" y="552"/>
                </a:lnTo>
                <a:lnTo>
                  <a:pt x="178" y="551"/>
                </a:lnTo>
                <a:lnTo>
                  <a:pt x="176" y="551"/>
                </a:lnTo>
                <a:lnTo>
                  <a:pt x="176" y="549"/>
                </a:lnTo>
                <a:lnTo>
                  <a:pt x="176" y="551"/>
                </a:lnTo>
                <a:lnTo>
                  <a:pt x="176" y="549"/>
                </a:lnTo>
                <a:lnTo>
                  <a:pt x="174" y="549"/>
                </a:lnTo>
                <a:lnTo>
                  <a:pt x="176" y="549"/>
                </a:lnTo>
                <a:lnTo>
                  <a:pt x="176" y="547"/>
                </a:lnTo>
                <a:close/>
                <a:moveTo>
                  <a:pt x="312" y="547"/>
                </a:moveTo>
                <a:lnTo>
                  <a:pt x="312" y="549"/>
                </a:lnTo>
                <a:lnTo>
                  <a:pt x="310" y="549"/>
                </a:lnTo>
                <a:lnTo>
                  <a:pt x="312" y="549"/>
                </a:lnTo>
                <a:lnTo>
                  <a:pt x="312" y="551"/>
                </a:lnTo>
                <a:lnTo>
                  <a:pt x="310" y="551"/>
                </a:lnTo>
                <a:lnTo>
                  <a:pt x="309" y="551"/>
                </a:lnTo>
                <a:lnTo>
                  <a:pt x="307" y="551"/>
                </a:lnTo>
                <a:lnTo>
                  <a:pt x="307" y="549"/>
                </a:lnTo>
                <a:lnTo>
                  <a:pt x="306" y="549"/>
                </a:lnTo>
                <a:lnTo>
                  <a:pt x="306" y="547"/>
                </a:lnTo>
                <a:lnTo>
                  <a:pt x="307" y="547"/>
                </a:lnTo>
                <a:lnTo>
                  <a:pt x="306" y="547"/>
                </a:lnTo>
                <a:lnTo>
                  <a:pt x="307" y="547"/>
                </a:lnTo>
                <a:lnTo>
                  <a:pt x="309" y="547"/>
                </a:lnTo>
                <a:lnTo>
                  <a:pt x="310" y="547"/>
                </a:lnTo>
                <a:lnTo>
                  <a:pt x="312" y="547"/>
                </a:lnTo>
                <a:close/>
                <a:moveTo>
                  <a:pt x="315" y="547"/>
                </a:moveTo>
                <a:lnTo>
                  <a:pt x="317" y="547"/>
                </a:lnTo>
                <a:lnTo>
                  <a:pt x="317" y="549"/>
                </a:lnTo>
                <a:lnTo>
                  <a:pt x="315" y="549"/>
                </a:lnTo>
                <a:lnTo>
                  <a:pt x="314" y="549"/>
                </a:lnTo>
                <a:lnTo>
                  <a:pt x="314" y="551"/>
                </a:lnTo>
                <a:lnTo>
                  <a:pt x="312" y="551"/>
                </a:lnTo>
                <a:lnTo>
                  <a:pt x="312" y="549"/>
                </a:lnTo>
                <a:lnTo>
                  <a:pt x="314" y="549"/>
                </a:lnTo>
                <a:lnTo>
                  <a:pt x="314" y="547"/>
                </a:lnTo>
                <a:lnTo>
                  <a:pt x="315" y="547"/>
                </a:lnTo>
                <a:close/>
                <a:moveTo>
                  <a:pt x="278" y="547"/>
                </a:moveTo>
                <a:lnTo>
                  <a:pt x="277" y="547"/>
                </a:lnTo>
                <a:lnTo>
                  <a:pt x="277" y="549"/>
                </a:lnTo>
                <a:lnTo>
                  <a:pt x="275" y="549"/>
                </a:lnTo>
                <a:lnTo>
                  <a:pt x="275" y="551"/>
                </a:lnTo>
                <a:lnTo>
                  <a:pt x="274" y="551"/>
                </a:lnTo>
                <a:lnTo>
                  <a:pt x="272" y="551"/>
                </a:lnTo>
                <a:lnTo>
                  <a:pt x="274" y="551"/>
                </a:lnTo>
                <a:lnTo>
                  <a:pt x="274" y="549"/>
                </a:lnTo>
                <a:lnTo>
                  <a:pt x="275" y="549"/>
                </a:lnTo>
                <a:lnTo>
                  <a:pt x="275" y="547"/>
                </a:lnTo>
                <a:lnTo>
                  <a:pt x="277" y="547"/>
                </a:lnTo>
                <a:lnTo>
                  <a:pt x="278" y="547"/>
                </a:lnTo>
                <a:close/>
                <a:moveTo>
                  <a:pt x="278" y="546"/>
                </a:moveTo>
                <a:lnTo>
                  <a:pt x="277" y="546"/>
                </a:lnTo>
                <a:lnTo>
                  <a:pt x="278" y="546"/>
                </a:lnTo>
                <a:close/>
                <a:moveTo>
                  <a:pt x="349" y="543"/>
                </a:moveTo>
                <a:lnTo>
                  <a:pt x="350" y="543"/>
                </a:lnTo>
                <a:lnTo>
                  <a:pt x="349" y="543"/>
                </a:lnTo>
                <a:lnTo>
                  <a:pt x="349" y="544"/>
                </a:lnTo>
                <a:lnTo>
                  <a:pt x="347" y="544"/>
                </a:lnTo>
                <a:lnTo>
                  <a:pt x="346" y="544"/>
                </a:lnTo>
                <a:lnTo>
                  <a:pt x="346" y="543"/>
                </a:lnTo>
                <a:lnTo>
                  <a:pt x="347" y="543"/>
                </a:lnTo>
                <a:lnTo>
                  <a:pt x="349" y="543"/>
                </a:lnTo>
                <a:lnTo>
                  <a:pt x="347" y="543"/>
                </a:lnTo>
                <a:lnTo>
                  <a:pt x="349" y="543"/>
                </a:lnTo>
                <a:close/>
                <a:moveTo>
                  <a:pt x="477" y="541"/>
                </a:moveTo>
                <a:lnTo>
                  <a:pt x="477" y="543"/>
                </a:lnTo>
                <a:lnTo>
                  <a:pt x="477" y="541"/>
                </a:lnTo>
                <a:lnTo>
                  <a:pt x="478" y="541"/>
                </a:lnTo>
                <a:lnTo>
                  <a:pt x="478" y="539"/>
                </a:lnTo>
                <a:lnTo>
                  <a:pt x="478" y="541"/>
                </a:lnTo>
                <a:lnTo>
                  <a:pt x="477" y="541"/>
                </a:lnTo>
                <a:close/>
                <a:moveTo>
                  <a:pt x="350" y="539"/>
                </a:moveTo>
                <a:lnTo>
                  <a:pt x="350" y="541"/>
                </a:lnTo>
                <a:lnTo>
                  <a:pt x="350" y="539"/>
                </a:lnTo>
                <a:lnTo>
                  <a:pt x="350" y="541"/>
                </a:lnTo>
                <a:lnTo>
                  <a:pt x="350" y="539"/>
                </a:lnTo>
                <a:lnTo>
                  <a:pt x="349" y="539"/>
                </a:lnTo>
                <a:lnTo>
                  <a:pt x="350" y="539"/>
                </a:lnTo>
                <a:close/>
                <a:moveTo>
                  <a:pt x="350" y="541"/>
                </a:moveTo>
                <a:lnTo>
                  <a:pt x="352" y="539"/>
                </a:lnTo>
                <a:lnTo>
                  <a:pt x="352" y="541"/>
                </a:lnTo>
                <a:lnTo>
                  <a:pt x="350" y="541"/>
                </a:lnTo>
                <a:close/>
                <a:moveTo>
                  <a:pt x="355" y="541"/>
                </a:moveTo>
                <a:lnTo>
                  <a:pt x="354" y="541"/>
                </a:lnTo>
                <a:lnTo>
                  <a:pt x="354" y="539"/>
                </a:lnTo>
                <a:lnTo>
                  <a:pt x="355" y="539"/>
                </a:lnTo>
                <a:lnTo>
                  <a:pt x="357" y="539"/>
                </a:lnTo>
                <a:lnTo>
                  <a:pt x="355" y="541"/>
                </a:lnTo>
                <a:close/>
                <a:moveTo>
                  <a:pt x="318" y="539"/>
                </a:moveTo>
                <a:lnTo>
                  <a:pt x="320" y="539"/>
                </a:lnTo>
                <a:lnTo>
                  <a:pt x="318" y="539"/>
                </a:lnTo>
                <a:lnTo>
                  <a:pt x="317" y="539"/>
                </a:lnTo>
                <a:lnTo>
                  <a:pt x="318" y="539"/>
                </a:lnTo>
                <a:close/>
                <a:moveTo>
                  <a:pt x="336" y="539"/>
                </a:moveTo>
                <a:lnTo>
                  <a:pt x="334" y="539"/>
                </a:lnTo>
                <a:lnTo>
                  <a:pt x="334" y="538"/>
                </a:lnTo>
                <a:lnTo>
                  <a:pt x="336" y="538"/>
                </a:lnTo>
                <a:lnTo>
                  <a:pt x="336" y="539"/>
                </a:lnTo>
                <a:close/>
                <a:moveTo>
                  <a:pt x="355" y="538"/>
                </a:moveTo>
                <a:lnTo>
                  <a:pt x="355" y="539"/>
                </a:lnTo>
                <a:lnTo>
                  <a:pt x="355" y="538"/>
                </a:lnTo>
                <a:lnTo>
                  <a:pt x="354" y="538"/>
                </a:lnTo>
                <a:lnTo>
                  <a:pt x="354" y="539"/>
                </a:lnTo>
                <a:lnTo>
                  <a:pt x="354" y="538"/>
                </a:lnTo>
                <a:lnTo>
                  <a:pt x="355" y="538"/>
                </a:lnTo>
                <a:close/>
                <a:moveTo>
                  <a:pt x="229" y="538"/>
                </a:moveTo>
                <a:lnTo>
                  <a:pt x="230" y="538"/>
                </a:lnTo>
                <a:lnTo>
                  <a:pt x="230" y="539"/>
                </a:lnTo>
                <a:lnTo>
                  <a:pt x="232" y="539"/>
                </a:lnTo>
                <a:lnTo>
                  <a:pt x="230" y="539"/>
                </a:lnTo>
                <a:lnTo>
                  <a:pt x="232" y="539"/>
                </a:lnTo>
                <a:lnTo>
                  <a:pt x="232" y="541"/>
                </a:lnTo>
                <a:lnTo>
                  <a:pt x="230" y="541"/>
                </a:lnTo>
                <a:lnTo>
                  <a:pt x="230" y="539"/>
                </a:lnTo>
                <a:lnTo>
                  <a:pt x="229" y="539"/>
                </a:lnTo>
                <a:lnTo>
                  <a:pt x="229" y="538"/>
                </a:lnTo>
                <a:lnTo>
                  <a:pt x="227" y="538"/>
                </a:lnTo>
                <a:lnTo>
                  <a:pt x="229" y="538"/>
                </a:lnTo>
                <a:close/>
                <a:moveTo>
                  <a:pt x="354" y="538"/>
                </a:moveTo>
                <a:lnTo>
                  <a:pt x="352" y="538"/>
                </a:lnTo>
                <a:lnTo>
                  <a:pt x="354" y="538"/>
                </a:lnTo>
                <a:close/>
                <a:moveTo>
                  <a:pt x="352" y="536"/>
                </a:moveTo>
                <a:lnTo>
                  <a:pt x="352" y="538"/>
                </a:lnTo>
                <a:lnTo>
                  <a:pt x="350" y="538"/>
                </a:lnTo>
                <a:lnTo>
                  <a:pt x="350" y="539"/>
                </a:lnTo>
                <a:lnTo>
                  <a:pt x="349" y="539"/>
                </a:lnTo>
                <a:lnTo>
                  <a:pt x="347" y="539"/>
                </a:lnTo>
                <a:lnTo>
                  <a:pt x="347" y="538"/>
                </a:lnTo>
                <a:lnTo>
                  <a:pt x="349" y="538"/>
                </a:lnTo>
                <a:lnTo>
                  <a:pt x="347" y="538"/>
                </a:lnTo>
                <a:lnTo>
                  <a:pt x="347" y="536"/>
                </a:lnTo>
                <a:lnTo>
                  <a:pt x="349" y="536"/>
                </a:lnTo>
                <a:lnTo>
                  <a:pt x="350" y="536"/>
                </a:lnTo>
                <a:lnTo>
                  <a:pt x="352" y="536"/>
                </a:lnTo>
                <a:close/>
                <a:moveTo>
                  <a:pt x="357" y="536"/>
                </a:moveTo>
                <a:lnTo>
                  <a:pt x="358" y="536"/>
                </a:lnTo>
                <a:lnTo>
                  <a:pt x="358" y="538"/>
                </a:lnTo>
                <a:lnTo>
                  <a:pt x="357" y="538"/>
                </a:lnTo>
                <a:lnTo>
                  <a:pt x="355" y="538"/>
                </a:lnTo>
                <a:lnTo>
                  <a:pt x="355" y="536"/>
                </a:lnTo>
                <a:lnTo>
                  <a:pt x="357" y="536"/>
                </a:lnTo>
                <a:close/>
                <a:moveTo>
                  <a:pt x="224" y="536"/>
                </a:moveTo>
                <a:lnTo>
                  <a:pt x="226" y="538"/>
                </a:lnTo>
                <a:lnTo>
                  <a:pt x="226" y="539"/>
                </a:lnTo>
                <a:lnTo>
                  <a:pt x="227" y="539"/>
                </a:lnTo>
                <a:lnTo>
                  <a:pt x="229" y="539"/>
                </a:lnTo>
                <a:lnTo>
                  <a:pt x="229" y="541"/>
                </a:lnTo>
                <a:lnTo>
                  <a:pt x="229" y="539"/>
                </a:lnTo>
                <a:lnTo>
                  <a:pt x="229" y="541"/>
                </a:lnTo>
                <a:lnTo>
                  <a:pt x="229" y="539"/>
                </a:lnTo>
                <a:lnTo>
                  <a:pt x="230" y="541"/>
                </a:lnTo>
                <a:lnTo>
                  <a:pt x="229" y="541"/>
                </a:lnTo>
                <a:lnTo>
                  <a:pt x="230" y="541"/>
                </a:lnTo>
                <a:lnTo>
                  <a:pt x="230" y="543"/>
                </a:lnTo>
                <a:lnTo>
                  <a:pt x="229" y="543"/>
                </a:lnTo>
                <a:lnTo>
                  <a:pt x="229" y="541"/>
                </a:lnTo>
                <a:lnTo>
                  <a:pt x="227" y="541"/>
                </a:lnTo>
                <a:lnTo>
                  <a:pt x="227" y="539"/>
                </a:lnTo>
                <a:lnTo>
                  <a:pt x="226" y="541"/>
                </a:lnTo>
                <a:lnTo>
                  <a:pt x="226" y="539"/>
                </a:lnTo>
                <a:lnTo>
                  <a:pt x="224" y="539"/>
                </a:lnTo>
                <a:lnTo>
                  <a:pt x="224" y="538"/>
                </a:lnTo>
                <a:lnTo>
                  <a:pt x="222" y="538"/>
                </a:lnTo>
                <a:lnTo>
                  <a:pt x="222" y="536"/>
                </a:lnTo>
                <a:lnTo>
                  <a:pt x="224" y="536"/>
                </a:lnTo>
                <a:close/>
                <a:moveTo>
                  <a:pt x="224" y="535"/>
                </a:moveTo>
                <a:lnTo>
                  <a:pt x="226" y="535"/>
                </a:lnTo>
                <a:lnTo>
                  <a:pt x="226" y="536"/>
                </a:lnTo>
                <a:lnTo>
                  <a:pt x="224" y="536"/>
                </a:lnTo>
                <a:lnTo>
                  <a:pt x="224" y="535"/>
                </a:lnTo>
                <a:close/>
                <a:moveTo>
                  <a:pt x="224" y="531"/>
                </a:moveTo>
                <a:lnTo>
                  <a:pt x="226" y="531"/>
                </a:lnTo>
                <a:lnTo>
                  <a:pt x="227" y="531"/>
                </a:lnTo>
                <a:lnTo>
                  <a:pt x="227" y="533"/>
                </a:lnTo>
                <a:lnTo>
                  <a:pt x="226" y="533"/>
                </a:lnTo>
                <a:lnTo>
                  <a:pt x="226" y="531"/>
                </a:lnTo>
                <a:lnTo>
                  <a:pt x="224" y="531"/>
                </a:lnTo>
                <a:close/>
                <a:moveTo>
                  <a:pt x="264" y="533"/>
                </a:moveTo>
                <a:lnTo>
                  <a:pt x="262" y="531"/>
                </a:lnTo>
                <a:lnTo>
                  <a:pt x="262" y="530"/>
                </a:lnTo>
                <a:lnTo>
                  <a:pt x="264" y="530"/>
                </a:lnTo>
                <a:lnTo>
                  <a:pt x="264" y="531"/>
                </a:lnTo>
                <a:lnTo>
                  <a:pt x="264" y="533"/>
                </a:lnTo>
                <a:close/>
                <a:moveTo>
                  <a:pt x="230" y="527"/>
                </a:moveTo>
                <a:lnTo>
                  <a:pt x="230" y="528"/>
                </a:lnTo>
                <a:lnTo>
                  <a:pt x="229" y="528"/>
                </a:lnTo>
                <a:lnTo>
                  <a:pt x="229" y="527"/>
                </a:lnTo>
                <a:lnTo>
                  <a:pt x="230" y="527"/>
                </a:lnTo>
                <a:close/>
                <a:moveTo>
                  <a:pt x="330" y="527"/>
                </a:moveTo>
                <a:lnTo>
                  <a:pt x="331" y="527"/>
                </a:lnTo>
                <a:lnTo>
                  <a:pt x="331" y="528"/>
                </a:lnTo>
                <a:lnTo>
                  <a:pt x="330" y="527"/>
                </a:lnTo>
                <a:lnTo>
                  <a:pt x="330" y="528"/>
                </a:lnTo>
                <a:lnTo>
                  <a:pt x="328" y="528"/>
                </a:lnTo>
                <a:lnTo>
                  <a:pt x="328" y="527"/>
                </a:lnTo>
                <a:lnTo>
                  <a:pt x="328" y="528"/>
                </a:lnTo>
                <a:lnTo>
                  <a:pt x="328" y="527"/>
                </a:lnTo>
                <a:lnTo>
                  <a:pt x="328" y="528"/>
                </a:lnTo>
                <a:lnTo>
                  <a:pt x="326" y="527"/>
                </a:lnTo>
                <a:lnTo>
                  <a:pt x="326" y="528"/>
                </a:lnTo>
                <a:lnTo>
                  <a:pt x="326" y="527"/>
                </a:lnTo>
                <a:lnTo>
                  <a:pt x="328" y="527"/>
                </a:lnTo>
                <a:lnTo>
                  <a:pt x="328" y="525"/>
                </a:lnTo>
                <a:lnTo>
                  <a:pt x="330" y="525"/>
                </a:lnTo>
                <a:lnTo>
                  <a:pt x="330" y="527"/>
                </a:lnTo>
                <a:close/>
                <a:moveTo>
                  <a:pt x="229" y="525"/>
                </a:moveTo>
                <a:lnTo>
                  <a:pt x="229" y="527"/>
                </a:lnTo>
                <a:lnTo>
                  <a:pt x="229" y="525"/>
                </a:lnTo>
                <a:lnTo>
                  <a:pt x="229" y="527"/>
                </a:lnTo>
                <a:lnTo>
                  <a:pt x="229" y="525"/>
                </a:lnTo>
                <a:close/>
                <a:moveTo>
                  <a:pt x="222" y="525"/>
                </a:moveTo>
                <a:lnTo>
                  <a:pt x="222" y="527"/>
                </a:lnTo>
                <a:lnTo>
                  <a:pt x="224" y="527"/>
                </a:lnTo>
                <a:lnTo>
                  <a:pt x="222" y="527"/>
                </a:lnTo>
                <a:lnTo>
                  <a:pt x="224" y="527"/>
                </a:lnTo>
                <a:lnTo>
                  <a:pt x="224" y="528"/>
                </a:lnTo>
                <a:lnTo>
                  <a:pt x="224" y="530"/>
                </a:lnTo>
                <a:lnTo>
                  <a:pt x="222" y="530"/>
                </a:lnTo>
                <a:lnTo>
                  <a:pt x="222" y="528"/>
                </a:lnTo>
                <a:lnTo>
                  <a:pt x="222" y="530"/>
                </a:lnTo>
                <a:lnTo>
                  <a:pt x="221" y="528"/>
                </a:lnTo>
                <a:lnTo>
                  <a:pt x="219" y="528"/>
                </a:lnTo>
                <a:lnTo>
                  <a:pt x="219" y="527"/>
                </a:lnTo>
                <a:lnTo>
                  <a:pt x="219" y="525"/>
                </a:lnTo>
                <a:lnTo>
                  <a:pt x="221" y="525"/>
                </a:lnTo>
                <a:lnTo>
                  <a:pt x="222" y="525"/>
                </a:lnTo>
                <a:close/>
                <a:moveTo>
                  <a:pt x="229" y="525"/>
                </a:moveTo>
                <a:lnTo>
                  <a:pt x="227" y="525"/>
                </a:lnTo>
                <a:lnTo>
                  <a:pt x="229" y="525"/>
                </a:lnTo>
                <a:close/>
                <a:moveTo>
                  <a:pt x="397" y="523"/>
                </a:moveTo>
                <a:lnTo>
                  <a:pt x="398" y="523"/>
                </a:lnTo>
                <a:lnTo>
                  <a:pt x="400" y="523"/>
                </a:lnTo>
                <a:lnTo>
                  <a:pt x="402" y="523"/>
                </a:lnTo>
                <a:lnTo>
                  <a:pt x="403" y="523"/>
                </a:lnTo>
                <a:lnTo>
                  <a:pt x="405" y="523"/>
                </a:lnTo>
                <a:lnTo>
                  <a:pt x="406" y="523"/>
                </a:lnTo>
                <a:lnTo>
                  <a:pt x="408" y="523"/>
                </a:lnTo>
                <a:lnTo>
                  <a:pt x="411" y="525"/>
                </a:lnTo>
                <a:lnTo>
                  <a:pt x="411" y="527"/>
                </a:lnTo>
                <a:lnTo>
                  <a:pt x="410" y="527"/>
                </a:lnTo>
                <a:lnTo>
                  <a:pt x="408" y="527"/>
                </a:lnTo>
                <a:lnTo>
                  <a:pt x="406" y="527"/>
                </a:lnTo>
                <a:lnTo>
                  <a:pt x="405" y="527"/>
                </a:lnTo>
                <a:lnTo>
                  <a:pt x="403" y="527"/>
                </a:lnTo>
                <a:lnTo>
                  <a:pt x="403" y="528"/>
                </a:lnTo>
                <a:lnTo>
                  <a:pt x="402" y="528"/>
                </a:lnTo>
                <a:lnTo>
                  <a:pt x="400" y="528"/>
                </a:lnTo>
                <a:lnTo>
                  <a:pt x="400" y="530"/>
                </a:lnTo>
                <a:lnTo>
                  <a:pt x="402" y="530"/>
                </a:lnTo>
                <a:lnTo>
                  <a:pt x="403" y="530"/>
                </a:lnTo>
                <a:lnTo>
                  <a:pt x="405" y="530"/>
                </a:lnTo>
                <a:lnTo>
                  <a:pt x="405" y="528"/>
                </a:lnTo>
                <a:lnTo>
                  <a:pt x="403" y="528"/>
                </a:lnTo>
                <a:lnTo>
                  <a:pt x="405" y="528"/>
                </a:lnTo>
                <a:lnTo>
                  <a:pt x="406" y="528"/>
                </a:lnTo>
                <a:lnTo>
                  <a:pt x="408" y="528"/>
                </a:lnTo>
                <a:lnTo>
                  <a:pt x="410" y="528"/>
                </a:lnTo>
                <a:lnTo>
                  <a:pt x="410" y="530"/>
                </a:lnTo>
                <a:lnTo>
                  <a:pt x="411" y="528"/>
                </a:lnTo>
                <a:lnTo>
                  <a:pt x="413" y="528"/>
                </a:lnTo>
                <a:lnTo>
                  <a:pt x="413" y="527"/>
                </a:lnTo>
                <a:lnTo>
                  <a:pt x="414" y="527"/>
                </a:lnTo>
                <a:lnTo>
                  <a:pt x="414" y="528"/>
                </a:lnTo>
                <a:lnTo>
                  <a:pt x="416" y="528"/>
                </a:lnTo>
                <a:lnTo>
                  <a:pt x="418" y="527"/>
                </a:lnTo>
                <a:lnTo>
                  <a:pt x="419" y="527"/>
                </a:lnTo>
                <a:lnTo>
                  <a:pt x="421" y="527"/>
                </a:lnTo>
                <a:lnTo>
                  <a:pt x="421" y="528"/>
                </a:lnTo>
                <a:lnTo>
                  <a:pt x="421" y="530"/>
                </a:lnTo>
                <a:lnTo>
                  <a:pt x="421" y="531"/>
                </a:lnTo>
                <a:lnTo>
                  <a:pt x="421" y="533"/>
                </a:lnTo>
                <a:lnTo>
                  <a:pt x="421" y="535"/>
                </a:lnTo>
                <a:lnTo>
                  <a:pt x="419" y="535"/>
                </a:lnTo>
                <a:lnTo>
                  <a:pt x="421" y="536"/>
                </a:lnTo>
                <a:lnTo>
                  <a:pt x="421" y="538"/>
                </a:lnTo>
                <a:lnTo>
                  <a:pt x="421" y="539"/>
                </a:lnTo>
                <a:lnTo>
                  <a:pt x="421" y="541"/>
                </a:lnTo>
                <a:lnTo>
                  <a:pt x="421" y="543"/>
                </a:lnTo>
                <a:lnTo>
                  <a:pt x="421" y="544"/>
                </a:lnTo>
                <a:lnTo>
                  <a:pt x="422" y="544"/>
                </a:lnTo>
                <a:lnTo>
                  <a:pt x="422" y="546"/>
                </a:lnTo>
                <a:lnTo>
                  <a:pt x="424" y="546"/>
                </a:lnTo>
                <a:lnTo>
                  <a:pt x="424" y="547"/>
                </a:lnTo>
                <a:lnTo>
                  <a:pt x="424" y="549"/>
                </a:lnTo>
                <a:lnTo>
                  <a:pt x="426" y="549"/>
                </a:lnTo>
                <a:lnTo>
                  <a:pt x="426" y="551"/>
                </a:lnTo>
                <a:lnTo>
                  <a:pt x="427" y="551"/>
                </a:lnTo>
                <a:lnTo>
                  <a:pt x="427" y="552"/>
                </a:lnTo>
                <a:lnTo>
                  <a:pt x="429" y="552"/>
                </a:lnTo>
                <a:lnTo>
                  <a:pt x="430" y="552"/>
                </a:lnTo>
                <a:lnTo>
                  <a:pt x="430" y="554"/>
                </a:lnTo>
                <a:lnTo>
                  <a:pt x="432" y="554"/>
                </a:lnTo>
                <a:lnTo>
                  <a:pt x="434" y="554"/>
                </a:lnTo>
                <a:lnTo>
                  <a:pt x="434" y="555"/>
                </a:lnTo>
                <a:lnTo>
                  <a:pt x="434" y="554"/>
                </a:lnTo>
                <a:lnTo>
                  <a:pt x="435" y="554"/>
                </a:lnTo>
                <a:lnTo>
                  <a:pt x="435" y="555"/>
                </a:lnTo>
                <a:lnTo>
                  <a:pt x="437" y="555"/>
                </a:lnTo>
                <a:lnTo>
                  <a:pt x="438" y="555"/>
                </a:lnTo>
                <a:lnTo>
                  <a:pt x="440" y="555"/>
                </a:lnTo>
                <a:lnTo>
                  <a:pt x="442" y="557"/>
                </a:lnTo>
                <a:lnTo>
                  <a:pt x="442" y="559"/>
                </a:lnTo>
                <a:lnTo>
                  <a:pt x="440" y="559"/>
                </a:lnTo>
                <a:lnTo>
                  <a:pt x="440" y="560"/>
                </a:lnTo>
                <a:lnTo>
                  <a:pt x="438" y="560"/>
                </a:lnTo>
                <a:lnTo>
                  <a:pt x="438" y="562"/>
                </a:lnTo>
                <a:lnTo>
                  <a:pt x="437" y="562"/>
                </a:lnTo>
                <a:lnTo>
                  <a:pt x="435" y="562"/>
                </a:lnTo>
                <a:lnTo>
                  <a:pt x="435" y="563"/>
                </a:lnTo>
                <a:lnTo>
                  <a:pt x="434" y="563"/>
                </a:lnTo>
                <a:lnTo>
                  <a:pt x="434" y="565"/>
                </a:lnTo>
                <a:lnTo>
                  <a:pt x="434" y="567"/>
                </a:lnTo>
                <a:lnTo>
                  <a:pt x="432" y="567"/>
                </a:lnTo>
                <a:lnTo>
                  <a:pt x="430" y="568"/>
                </a:lnTo>
                <a:lnTo>
                  <a:pt x="429" y="570"/>
                </a:lnTo>
                <a:lnTo>
                  <a:pt x="427" y="570"/>
                </a:lnTo>
                <a:lnTo>
                  <a:pt x="426" y="570"/>
                </a:lnTo>
                <a:lnTo>
                  <a:pt x="424" y="570"/>
                </a:lnTo>
                <a:lnTo>
                  <a:pt x="424" y="568"/>
                </a:lnTo>
                <a:lnTo>
                  <a:pt x="424" y="570"/>
                </a:lnTo>
                <a:lnTo>
                  <a:pt x="422" y="570"/>
                </a:lnTo>
                <a:lnTo>
                  <a:pt x="421" y="570"/>
                </a:lnTo>
                <a:lnTo>
                  <a:pt x="419" y="570"/>
                </a:lnTo>
                <a:lnTo>
                  <a:pt x="419" y="571"/>
                </a:lnTo>
                <a:lnTo>
                  <a:pt x="418" y="571"/>
                </a:lnTo>
                <a:lnTo>
                  <a:pt x="418" y="573"/>
                </a:lnTo>
                <a:lnTo>
                  <a:pt x="418" y="575"/>
                </a:lnTo>
                <a:lnTo>
                  <a:pt x="418" y="576"/>
                </a:lnTo>
                <a:lnTo>
                  <a:pt x="418" y="578"/>
                </a:lnTo>
                <a:lnTo>
                  <a:pt x="418" y="579"/>
                </a:lnTo>
                <a:lnTo>
                  <a:pt x="416" y="579"/>
                </a:lnTo>
                <a:lnTo>
                  <a:pt x="416" y="581"/>
                </a:lnTo>
                <a:lnTo>
                  <a:pt x="416" y="579"/>
                </a:lnTo>
                <a:lnTo>
                  <a:pt x="414" y="579"/>
                </a:lnTo>
                <a:lnTo>
                  <a:pt x="414" y="581"/>
                </a:lnTo>
                <a:lnTo>
                  <a:pt x="413" y="581"/>
                </a:lnTo>
                <a:lnTo>
                  <a:pt x="413" y="583"/>
                </a:lnTo>
                <a:lnTo>
                  <a:pt x="411" y="583"/>
                </a:lnTo>
                <a:lnTo>
                  <a:pt x="411" y="584"/>
                </a:lnTo>
                <a:lnTo>
                  <a:pt x="411" y="586"/>
                </a:lnTo>
                <a:lnTo>
                  <a:pt x="411" y="587"/>
                </a:lnTo>
                <a:lnTo>
                  <a:pt x="411" y="589"/>
                </a:lnTo>
                <a:lnTo>
                  <a:pt x="413" y="589"/>
                </a:lnTo>
                <a:lnTo>
                  <a:pt x="413" y="591"/>
                </a:lnTo>
                <a:lnTo>
                  <a:pt x="414" y="591"/>
                </a:lnTo>
                <a:lnTo>
                  <a:pt x="413" y="591"/>
                </a:lnTo>
                <a:lnTo>
                  <a:pt x="414" y="591"/>
                </a:lnTo>
                <a:lnTo>
                  <a:pt x="414" y="592"/>
                </a:lnTo>
                <a:lnTo>
                  <a:pt x="413" y="592"/>
                </a:lnTo>
                <a:lnTo>
                  <a:pt x="413" y="594"/>
                </a:lnTo>
                <a:lnTo>
                  <a:pt x="411" y="594"/>
                </a:lnTo>
                <a:lnTo>
                  <a:pt x="411" y="595"/>
                </a:lnTo>
                <a:lnTo>
                  <a:pt x="411" y="597"/>
                </a:lnTo>
                <a:lnTo>
                  <a:pt x="411" y="599"/>
                </a:lnTo>
                <a:lnTo>
                  <a:pt x="410" y="599"/>
                </a:lnTo>
                <a:lnTo>
                  <a:pt x="410" y="600"/>
                </a:lnTo>
                <a:lnTo>
                  <a:pt x="408" y="600"/>
                </a:lnTo>
                <a:lnTo>
                  <a:pt x="406" y="600"/>
                </a:lnTo>
                <a:lnTo>
                  <a:pt x="405" y="600"/>
                </a:lnTo>
                <a:lnTo>
                  <a:pt x="405" y="599"/>
                </a:lnTo>
                <a:lnTo>
                  <a:pt x="403" y="600"/>
                </a:lnTo>
                <a:lnTo>
                  <a:pt x="403" y="602"/>
                </a:lnTo>
                <a:lnTo>
                  <a:pt x="402" y="602"/>
                </a:lnTo>
                <a:lnTo>
                  <a:pt x="400" y="602"/>
                </a:lnTo>
                <a:lnTo>
                  <a:pt x="400" y="603"/>
                </a:lnTo>
                <a:lnTo>
                  <a:pt x="398" y="603"/>
                </a:lnTo>
                <a:lnTo>
                  <a:pt x="397" y="603"/>
                </a:lnTo>
                <a:lnTo>
                  <a:pt x="395" y="603"/>
                </a:lnTo>
                <a:lnTo>
                  <a:pt x="394" y="605"/>
                </a:lnTo>
                <a:lnTo>
                  <a:pt x="392" y="605"/>
                </a:lnTo>
                <a:lnTo>
                  <a:pt x="390" y="605"/>
                </a:lnTo>
                <a:lnTo>
                  <a:pt x="389" y="605"/>
                </a:lnTo>
                <a:lnTo>
                  <a:pt x="387" y="605"/>
                </a:lnTo>
                <a:lnTo>
                  <a:pt x="386" y="605"/>
                </a:lnTo>
                <a:lnTo>
                  <a:pt x="386" y="603"/>
                </a:lnTo>
                <a:lnTo>
                  <a:pt x="384" y="603"/>
                </a:lnTo>
                <a:lnTo>
                  <a:pt x="382" y="603"/>
                </a:lnTo>
                <a:lnTo>
                  <a:pt x="382" y="602"/>
                </a:lnTo>
                <a:lnTo>
                  <a:pt x="384" y="602"/>
                </a:lnTo>
                <a:lnTo>
                  <a:pt x="382" y="602"/>
                </a:lnTo>
                <a:lnTo>
                  <a:pt x="381" y="602"/>
                </a:lnTo>
                <a:lnTo>
                  <a:pt x="381" y="603"/>
                </a:lnTo>
                <a:lnTo>
                  <a:pt x="381" y="602"/>
                </a:lnTo>
                <a:lnTo>
                  <a:pt x="379" y="602"/>
                </a:lnTo>
                <a:lnTo>
                  <a:pt x="379" y="600"/>
                </a:lnTo>
                <a:lnTo>
                  <a:pt x="379" y="599"/>
                </a:lnTo>
                <a:lnTo>
                  <a:pt x="378" y="599"/>
                </a:lnTo>
                <a:lnTo>
                  <a:pt x="376" y="599"/>
                </a:lnTo>
                <a:lnTo>
                  <a:pt x="374" y="599"/>
                </a:lnTo>
                <a:lnTo>
                  <a:pt x="373" y="599"/>
                </a:lnTo>
                <a:lnTo>
                  <a:pt x="371" y="599"/>
                </a:lnTo>
                <a:lnTo>
                  <a:pt x="370" y="599"/>
                </a:lnTo>
                <a:lnTo>
                  <a:pt x="368" y="599"/>
                </a:lnTo>
                <a:lnTo>
                  <a:pt x="368" y="597"/>
                </a:lnTo>
                <a:lnTo>
                  <a:pt x="366" y="597"/>
                </a:lnTo>
                <a:lnTo>
                  <a:pt x="366" y="595"/>
                </a:lnTo>
                <a:lnTo>
                  <a:pt x="365" y="595"/>
                </a:lnTo>
                <a:lnTo>
                  <a:pt x="363" y="594"/>
                </a:lnTo>
                <a:lnTo>
                  <a:pt x="362" y="594"/>
                </a:lnTo>
                <a:lnTo>
                  <a:pt x="362" y="595"/>
                </a:lnTo>
                <a:lnTo>
                  <a:pt x="360" y="594"/>
                </a:lnTo>
                <a:lnTo>
                  <a:pt x="358" y="594"/>
                </a:lnTo>
                <a:lnTo>
                  <a:pt x="358" y="592"/>
                </a:lnTo>
                <a:lnTo>
                  <a:pt x="357" y="592"/>
                </a:lnTo>
                <a:lnTo>
                  <a:pt x="358" y="592"/>
                </a:lnTo>
                <a:lnTo>
                  <a:pt x="358" y="591"/>
                </a:lnTo>
                <a:lnTo>
                  <a:pt x="358" y="589"/>
                </a:lnTo>
                <a:lnTo>
                  <a:pt x="357" y="589"/>
                </a:lnTo>
                <a:lnTo>
                  <a:pt x="357" y="587"/>
                </a:lnTo>
                <a:lnTo>
                  <a:pt x="355" y="587"/>
                </a:lnTo>
                <a:lnTo>
                  <a:pt x="355" y="589"/>
                </a:lnTo>
                <a:lnTo>
                  <a:pt x="354" y="589"/>
                </a:lnTo>
                <a:lnTo>
                  <a:pt x="354" y="591"/>
                </a:lnTo>
                <a:lnTo>
                  <a:pt x="352" y="591"/>
                </a:lnTo>
                <a:lnTo>
                  <a:pt x="352" y="589"/>
                </a:lnTo>
                <a:lnTo>
                  <a:pt x="350" y="589"/>
                </a:lnTo>
                <a:lnTo>
                  <a:pt x="350" y="591"/>
                </a:lnTo>
                <a:lnTo>
                  <a:pt x="349" y="591"/>
                </a:lnTo>
                <a:lnTo>
                  <a:pt x="347" y="591"/>
                </a:lnTo>
                <a:lnTo>
                  <a:pt x="347" y="592"/>
                </a:lnTo>
                <a:lnTo>
                  <a:pt x="346" y="592"/>
                </a:lnTo>
                <a:lnTo>
                  <a:pt x="344" y="592"/>
                </a:lnTo>
                <a:lnTo>
                  <a:pt x="342" y="592"/>
                </a:lnTo>
                <a:lnTo>
                  <a:pt x="342" y="594"/>
                </a:lnTo>
                <a:lnTo>
                  <a:pt x="342" y="595"/>
                </a:lnTo>
                <a:lnTo>
                  <a:pt x="342" y="597"/>
                </a:lnTo>
                <a:lnTo>
                  <a:pt x="341" y="597"/>
                </a:lnTo>
                <a:lnTo>
                  <a:pt x="339" y="597"/>
                </a:lnTo>
                <a:lnTo>
                  <a:pt x="339" y="599"/>
                </a:lnTo>
                <a:lnTo>
                  <a:pt x="341" y="599"/>
                </a:lnTo>
                <a:lnTo>
                  <a:pt x="342" y="599"/>
                </a:lnTo>
                <a:lnTo>
                  <a:pt x="344" y="599"/>
                </a:lnTo>
                <a:lnTo>
                  <a:pt x="346" y="599"/>
                </a:lnTo>
                <a:lnTo>
                  <a:pt x="347" y="599"/>
                </a:lnTo>
                <a:lnTo>
                  <a:pt x="347" y="600"/>
                </a:lnTo>
                <a:lnTo>
                  <a:pt x="349" y="600"/>
                </a:lnTo>
                <a:lnTo>
                  <a:pt x="349" y="599"/>
                </a:lnTo>
                <a:lnTo>
                  <a:pt x="350" y="597"/>
                </a:lnTo>
                <a:lnTo>
                  <a:pt x="350" y="595"/>
                </a:lnTo>
                <a:lnTo>
                  <a:pt x="349" y="595"/>
                </a:lnTo>
                <a:lnTo>
                  <a:pt x="350" y="595"/>
                </a:lnTo>
                <a:lnTo>
                  <a:pt x="350" y="594"/>
                </a:lnTo>
                <a:lnTo>
                  <a:pt x="352" y="594"/>
                </a:lnTo>
                <a:lnTo>
                  <a:pt x="354" y="594"/>
                </a:lnTo>
                <a:lnTo>
                  <a:pt x="355" y="594"/>
                </a:lnTo>
                <a:lnTo>
                  <a:pt x="355" y="595"/>
                </a:lnTo>
                <a:lnTo>
                  <a:pt x="357" y="595"/>
                </a:lnTo>
                <a:lnTo>
                  <a:pt x="358" y="595"/>
                </a:lnTo>
                <a:lnTo>
                  <a:pt x="358" y="597"/>
                </a:lnTo>
                <a:lnTo>
                  <a:pt x="358" y="599"/>
                </a:lnTo>
                <a:lnTo>
                  <a:pt x="360" y="599"/>
                </a:lnTo>
                <a:lnTo>
                  <a:pt x="362" y="600"/>
                </a:lnTo>
                <a:lnTo>
                  <a:pt x="363" y="600"/>
                </a:lnTo>
                <a:lnTo>
                  <a:pt x="363" y="602"/>
                </a:lnTo>
                <a:lnTo>
                  <a:pt x="362" y="602"/>
                </a:lnTo>
                <a:lnTo>
                  <a:pt x="362" y="603"/>
                </a:lnTo>
                <a:lnTo>
                  <a:pt x="360" y="603"/>
                </a:lnTo>
                <a:lnTo>
                  <a:pt x="358" y="603"/>
                </a:lnTo>
                <a:lnTo>
                  <a:pt x="358" y="605"/>
                </a:lnTo>
                <a:lnTo>
                  <a:pt x="357" y="605"/>
                </a:lnTo>
                <a:lnTo>
                  <a:pt x="357" y="607"/>
                </a:lnTo>
                <a:lnTo>
                  <a:pt x="357" y="605"/>
                </a:lnTo>
                <a:lnTo>
                  <a:pt x="355" y="605"/>
                </a:lnTo>
                <a:lnTo>
                  <a:pt x="354" y="605"/>
                </a:lnTo>
                <a:lnTo>
                  <a:pt x="352" y="605"/>
                </a:lnTo>
                <a:lnTo>
                  <a:pt x="350" y="605"/>
                </a:lnTo>
                <a:lnTo>
                  <a:pt x="349" y="605"/>
                </a:lnTo>
                <a:lnTo>
                  <a:pt x="349" y="607"/>
                </a:lnTo>
                <a:lnTo>
                  <a:pt x="350" y="607"/>
                </a:lnTo>
                <a:lnTo>
                  <a:pt x="352" y="607"/>
                </a:lnTo>
                <a:lnTo>
                  <a:pt x="350" y="607"/>
                </a:lnTo>
                <a:lnTo>
                  <a:pt x="350" y="608"/>
                </a:lnTo>
                <a:lnTo>
                  <a:pt x="349" y="608"/>
                </a:lnTo>
                <a:lnTo>
                  <a:pt x="347" y="608"/>
                </a:lnTo>
                <a:lnTo>
                  <a:pt x="347" y="607"/>
                </a:lnTo>
                <a:lnTo>
                  <a:pt x="346" y="607"/>
                </a:lnTo>
                <a:lnTo>
                  <a:pt x="344" y="607"/>
                </a:lnTo>
                <a:lnTo>
                  <a:pt x="344" y="605"/>
                </a:lnTo>
                <a:lnTo>
                  <a:pt x="346" y="605"/>
                </a:lnTo>
                <a:lnTo>
                  <a:pt x="344" y="605"/>
                </a:lnTo>
                <a:lnTo>
                  <a:pt x="344" y="603"/>
                </a:lnTo>
                <a:lnTo>
                  <a:pt x="346" y="603"/>
                </a:lnTo>
                <a:lnTo>
                  <a:pt x="347" y="602"/>
                </a:lnTo>
                <a:lnTo>
                  <a:pt x="346" y="602"/>
                </a:lnTo>
                <a:lnTo>
                  <a:pt x="346" y="603"/>
                </a:lnTo>
                <a:lnTo>
                  <a:pt x="346" y="602"/>
                </a:lnTo>
                <a:lnTo>
                  <a:pt x="344" y="602"/>
                </a:lnTo>
                <a:lnTo>
                  <a:pt x="342" y="602"/>
                </a:lnTo>
                <a:lnTo>
                  <a:pt x="341" y="602"/>
                </a:lnTo>
                <a:lnTo>
                  <a:pt x="339" y="602"/>
                </a:lnTo>
                <a:lnTo>
                  <a:pt x="339" y="603"/>
                </a:lnTo>
                <a:lnTo>
                  <a:pt x="338" y="603"/>
                </a:lnTo>
                <a:lnTo>
                  <a:pt x="336" y="603"/>
                </a:lnTo>
                <a:lnTo>
                  <a:pt x="334" y="603"/>
                </a:lnTo>
                <a:lnTo>
                  <a:pt x="333" y="603"/>
                </a:lnTo>
                <a:lnTo>
                  <a:pt x="333" y="605"/>
                </a:lnTo>
                <a:lnTo>
                  <a:pt x="333" y="603"/>
                </a:lnTo>
                <a:lnTo>
                  <a:pt x="333" y="605"/>
                </a:lnTo>
                <a:lnTo>
                  <a:pt x="331" y="605"/>
                </a:lnTo>
                <a:lnTo>
                  <a:pt x="330" y="605"/>
                </a:lnTo>
                <a:lnTo>
                  <a:pt x="328" y="603"/>
                </a:lnTo>
                <a:lnTo>
                  <a:pt x="326" y="603"/>
                </a:lnTo>
                <a:lnTo>
                  <a:pt x="326" y="602"/>
                </a:lnTo>
                <a:lnTo>
                  <a:pt x="325" y="602"/>
                </a:lnTo>
                <a:lnTo>
                  <a:pt x="323" y="602"/>
                </a:lnTo>
                <a:lnTo>
                  <a:pt x="322" y="602"/>
                </a:lnTo>
                <a:lnTo>
                  <a:pt x="323" y="602"/>
                </a:lnTo>
                <a:lnTo>
                  <a:pt x="322" y="602"/>
                </a:lnTo>
                <a:lnTo>
                  <a:pt x="320" y="602"/>
                </a:lnTo>
                <a:lnTo>
                  <a:pt x="320" y="600"/>
                </a:lnTo>
                <a:lnTo>
                  <a:pt x="322" y="600"/>
                </a:lnTo>
                <a:lnTo>
                  <a:pt x="320" y="600"/>
                </a:lnTo>
                <a:lnTo>
                  <a:pt x="318" y="599"/>
                </a:lnTo>
                <a:lnTo>
                  <a:pt x="320" y="599"/>
                </a:lnTo>
                <a:lnTo>
                  <a:pt x="320" y="597"/>
                </a:lnTo>
                <a:lnTo>
                  <a:pt x="318" y="597"/>
                </a:lnTo>
                <a:lnTo>
                  <a:pt x="317" y="597"/>
                </a:lnTo>
                <a:lnTo>
                  <a:pt x="315" y="597"/>
                </a:lnTo>
                <a:lnTo>
                  <a:pt x="315" y="599"/>
                </a:lnTo>
                <a:lnTo>
                  <a:pt x="315" y="597"/>
                </a:lnTo>
                <a:lnTo>
                  <a:pt x="314" y="599"/>
                </a:lnTo>
                <a:lnTo>
                  <a:pt x="312" y="599"/>
                </a:lnTo>
                <a:lnTo>
                  <a:pt x="312" y="597"/>
                </a:lnTo>
                <a:lnTo>
                  <a:pt x="314" y="597"/>
                </a:lnTo>
                <a:lnTo>
                  <a:pt x="315" y="597"/>
                </a:lnTo>
                <a:lnTo>
                  <a:pt x="315" y="595"/>
                </a:lnTo>
                <a:lnTo>
                  <a:pt x="314" y="595"/>
                </a:lnTo>
                <a:lnTo>
                  <a:pt x="314" y="594"/>
                </a:lnTo>
                <a:lnTo>
                  <a:pt x="315" y="594"/>
                </a:lnTo>
                <a:lnTo>
                  <a:pt x="317" y="594"/>
                </a:lnTo>
                <a:lnTo>
                  <a:pt x="317" y="592"/>
                </a:lnTo>
                <a:lnTo>
                  <a:pt x="318" y="592"/>
                </a:lnTo>
                <a:lnTo>
                  <a:pt x="320" y="592"/>
                </a:lnTo>
                <a:lnTo>
                  <a:pt x="320" y="591"/>
                </a:lnTo>
                <a:lnTo>
                  <a:pt x="318" y="591"/>
                </a:lnTo>
                <a:lnTo>
                  <a:pt x="318" y="589"/>
                </a:lnTo>
                <a:lnTo>
                  <a:pt x="320" y="589"/>
                </a:lnTo>
                <a:lnTo>
                  <a:pt x="320" y="587"/>
                </a:lnTo>
                <a:lnTo>
                  <a:pt x="322" y="587"/>
                </a:lnTo>
                <a:lnTo>
                  <a:pt x="322" y="589"/>
                </a:lnTo>
                <a:lnTo>
                  <a:pt x="323" y="589"/>
                </a:lnTo>
                <a:lnTo>
                  <a:pt x="323" y="591"/>
                </a:lnTo>
                <a:lnTo>
                  <a:pt x="325" y="591"/>
                </a:lnTo>
                <a:lnTo>
                  <a:pt x="326" y="589"/>
                </a:lnTo>
                <a:lnTo>
                  <a:pt x="325" y="589"/>
                </a:lnTo>
                <a:lnTo>
                  <a:pt x="325" y="587"/>
                </a:lnTo>
                <a:lnTo>
                  <a:pt x="326" y="587"/>
                </a:lnTo>
                <a:lnTo>
                  <a:pt x="325" y="587"/>
                </a:lnTo>
                <a:lnTo>
                  <a:pt x="323" y="587"/>
                </a:lnTo>
                <a:lnTo>
                  <a:pt x="323" y="586"/>
                </a:lnTo>
                <a:lnTo>
                  <a:pt x="323" y="584"/>
                </a:lnTo>
                <a:lnTo>
                  <a:pt x="325" y="584"/>
                </a:lnTo>
                <a:lnTo>
                  <a:pt x="326" y="584"/>
                </a:lnTo>
                <a:lnTo>
                  <a:pt x="328" y="584"/>
                </a:lnTo>
                <a:lnTo>
                  <a:pt x="330" y="584"/>
                </a:lnTo>
                <a:lnTo>
                  <a:pt x="330" y="583"/>
                </a:lnTo>
                <a:lnTo>
                  <a:pt x="331" y="583"/>
                </a:lnTo>
                <a:lnTo>
                  <a:pt x="331" y="581"/>
                </a:lnTo>
                <a:lnTo>
                  <a:pt x="331" y="583"/>
                </a:lnTo>
                <a:lnTo>
                  <a:pt x="331" y="581"/>
                </a:lnTo>
                <a:lnTo>
                  <a:pt x="330" y="581"/>
                </a:lnTo>
                <a:lnTo>
                  <a:pt x="330" y="579"/>
                </a:lnTo>
                <a:lnTo>
                  <a:pt x="328" y="579"/>
                </a:lnTo>
                <a:lnTo>
                  <a:pt x="328" y="581"/>
                </a:lnTo>
                <a:lnTo>
                  <a:pt x="326" y="581"/>
                </a:lnTo>
                <a:lnTo>
                  <a:pt x="326" y="583"/>
                </a:lnTo>
                <a:lnTo>
                  <a:pt x="325" y="583"/>
                </a:lnTo>
                <a:lnTo>
                  <a:pt x="323" y="584"/>
                </a:lnTo>
                <a:lnTo>
                  <a:pt x="322" y="584"/>
                </a:lnTo>
                <a:lnTo>
                  <a:pt x="320" y="584"/>
                </a:lnTo>
                <a:lnTo>
                  <a:pt x="318" y="584"/>
                </a:lnTo>
                <a:lnTo>
                  <a:pt x="318" y="583"/>
                </a:lnTo>
                <a:lnTo>
                  <a:pt x="318" y="581"/>
                </a:lnTo>
                <a:lnTo>
                  <a:pt x="317" y="581"/>
                </a:lnTo>
                <a:lnTo>
                  <a:pt x="318" y="581"/>
                </a:lnTo>
                <a:lnTo>
                  <a:pt x="318" y="579"/>
                </a:lnTo>
                <a:lnTo>
                  <a:pt x="320" y="579"/>
                </a:lnTo>
                <a:lnTo>
                  <a:pt x="322" y="579"/>
                </a:lnTo>
                <a:lnTo>
                  <a:pt x="322" y="578"/>
                </a:lnTo>
                <a:lnTo>
                  <a:pt x="323" y="578"/>
                </a:lnTo>
                <a:lnTo>
                  <a:pt x="322" y="578"/>
                </a:lnTo>
                <a:lnTo>
                  <a:pt x="320" y="578"/>
                </a:lnTo>
                <a:lnTo>
                  <a:pt x="320" y="576"/>
                </a:lnTo>
                <a:lnTo>
                  <a:pt x="322" y="576"/>
                </a:lnTo>
                <a:lnTo>
                  <a:pt x="320" y="576"/>
                </a:lnTo>
                <a:lnTo>
                  <a:pt x="322" y="576"/>
                </a:lnTo>
                <a:lnTo>
                  <a:pt x="322" y="575"/>
                </a:lnTo>
                <a:lnTo>
                  <a:pt x="323" y="575"/>
                </a:lnTo>
                <a:lnTo>
                  <a:pt x="325" y="575"/>
                </a:lnTo>
                <a:lnTo>
                  <a:pt x="326" y="575"/>
                </a:lnTo>
                <a:lnTo>
                  <a:pt x="325" y="575"/>
                </a:lnTo>
                <a:lnTo>
                  <a:pt x="325" y="576"/>
                </a:lnTo>
                <a:lnTo>
                  <a:pt x="326" y="576"/>
                </a:lnTo>
                <a:lnTo>
                  <a:pt x="326" y="575"/>
                </a:lnTo>
                <a:lnTo>
                  <a:pt x="328" y="575"/>
                </a:lnTo>
                <a:lnTo>
                  <a:pt x="328" y="573"/>
                </a:lnTo>
                <a:lnTo>
                  <a:pt x="326" y="571"/>
                </a:lnTo>
                <a:lnTo>
                  <a:pt x="328" y="571"/>
                </a:lnTo>
                <a:lnTo>
                  <a:pt x="328" y="570"/>
                </a:lnTo>
                <a:lnTo>
                  <a:pt x="330" y="570"/>
                </a:lnTo>
                <a:lnTo>
                  <a:pt x="330" y="568"/>
                </a:lnTo>
                <a:lnTo>
                  <a:pt x="331" y="568"/>
                </a:lnTo>
                <a:lnTo>
                  <a:pt x="333" y="568"/>
                </a:lnTo>
                <a:lnTo>
                  <a:pt x="333" y="567"/>
                </a:lnTo>
                <a:lnTo>
                  <a:pt x="334" y="567"/>
                </a:lnTo>
                <a:lnTo>
                  <a:pt x="333" y="567"/>
                </a:lnTo>
                <a:lnTo>
                  <a:pt x="333" y="565"/>
                </a:lnTo>
                <a:lnTo>
                  <a:pt x="334" y="565"/>
                </a:lnTo>
                <a:lnTo>
                  <a:pt x="333" y="565"/>
                </a:lnTo>
                <a:lnTo>
                  <a:pt x="333" y="567"/>
                </a:lnTo>
                <a:lnTo>
                  <a:pt x="331" y="567"/>
                </a:lnTo>
                <a:lnTo>
                  <a:pt x="331" y="565"/>
                </a:lnTo>
                <a:lnTo>
                  <a:pt x="330" y="565"/>
                </a:lnTo>
                <a:lnTo>
                  <a:pt x="330" y="563"/>
                </a:lnTo>
                <a:lnTo>
                  <a:pt x="330" y="565"/>
                </a:lnTo>
                <a:lnTo>
                  <a:pt x="328" y="565"/>
                </a:lnTo>
                <a:lnTo>
                  <a:pt x="328" y="563"/>
                </a:lnTo>
                <a:lnTo>
                  <a:pt x="330" y="563"/>
                </a:lnTo>
                <a:lnTo>
                  <a:pt x="331" y="563"/>
                </a:lnTo>
                <a:lnTo>
                  <a:pt x="331" y="562"/>
                </a:lnTo>
                <a:lnTo>
                  <a:pt x="333" y="562"/>
                </a:lnTo>
                <a:lnTo>
                  <a:pt x="334" y="562"/>
                </a:lnTo>
                <a:lnTo>
                  <a:pt x="336" y="562"/>
                </a:lnTo>
                <a:lnTo>
                  <a:pt x="338" y="562"/>
                </a:lnTo>
                <a:lnTo>
                  <a:pt x="339" y="562"/>
                </a:lnTo>
                <a:lnTo>
                  <a:pt x="338" y="562"/>
                </a:lnTo>
                <a:lnTo>
                  <a:pt x="339" y="562"/>
                </a:lnTo>
                <a:lnTo>
                  <a:pt x="341" y="562"/>
                </a:lnTo>
                <a:lnTo>
                  <a:pt x="342" y="562"/>
                </a:lnTo>
                <a:lnTo>
                  <a:pt x="344" y="562"/>
                </a:lnTo>
                <a:lnTo>
                  <a:pt x="344" y="563"/>
                </a:lnTo>
                <a:lnTo>
                  <a:pt x="346" y="563"/>
                </a:lnTo>
                <a:lnTo>
                  <a:pt x="344" y="563"/>
                </a:lnTo>
                <a:lnTo>
                  <a:pt x="342" y="563"/>
                </a:lnTo>
                <a:lnTo>
                  <a:pt x="341" y="563"/>
                </a:lnTo>
                <a:lnTo>
                  <a:pt x="342" y="563"/>
                </a:lnTo>
                <a:lnTo>
                  <a:pt x="344" y="563"/>
                </a:lnTo>
                <a:lnTo>
                  <a:pt x="344" y="565"/>
                </a:lnTo>
                <a:lnTo>
                  <a:pt x="346" y="565"/>
                </a:lnTo>
                <a:lnTo>
                  <a:pt x="346" y="567"/>
                </a:lnTo>
                <a:lnTo>
                  <a:pt x="347" y="567"/>
                </a:lnTo>
                <a:lnTo>
                  <a:pt x="349" y="567"/>
                </a:lnTo>
                <a:lnTo>
                  <a:pt x="350" y="567"/>
                </a:lnTo>
                <a:lnTo>
                  <a:pt x="350" y="565"/>
                </a:lnTo>
                <a:lnTo>
                  <a:pt x="349" y="565"/>
                </a:lnTo>
                <a:lnTo>
                  <a:pt x="347" y="565"/>
                </a:lnTo>
                <a:lnTo>
                  <a:pt x="346" y="565"/>
                </a:lnTo>
                <a:lnTo>
                  <a:pt x="346" y="563"/>
                </a:lnTo>
                <a:lnTo>
                  <a:pt x="346" y="562"/>
                </a:lnTo>
                <a:lnTo>
                  <a:pt x="346" y="560"/>
                </a:lnTo>
                <a:lnTo>
                  <a:pt x="347" y="560"/>
                </a:lnTo>
                <a:lnTo>
                  <a:pt x="346" y="560"/>
                </a:lnTo>
                <a:lnTo>
                  <a:pt x="346" y="559"/>
                </a:lnTo>
                <a:lnTo>
                  <a:pt x="347" y="559"/>
                </a:lnTo>
                <a:lnTo>
                  <a:pt x="347" y="560"/>
                </a:lnTo>
                <a:lnTo>
                  <a:pt x="347" y="559"/>
                </a:lnTo>
                <a:lnTo>
                  <a:pt x="347" y="557"/>
                </a:lnTo>
                <a:lnTo>
                  <a:pt x="347" y="555"/>
                </a:lnTo>
                <a:lnTo>
                  <a:pt x="349" y="555"/>
                </a:lnTo>
                <a:lnTo>
                  <a:pt x="350" y="555"/>
                </a:lnTo>
                <a:lnTo>
                  <a:pt x="350" y="554"/>
                </a:lnTo>
                <a:lnTo>
                  <a:pt x="349" y="554"/>
                </a:lnTo>
                <a:lnTo>
                  <a:pt x="350" y="554"/>
                </a:lnTo>
                <a:lnTo>
                  <a:pt x="349" y="554"/>
                </a:lnTo>
                <a:lnTo>
                  <a:pt x="349" y="552"/>
                </a:lnTo>
                <a:lnTo>
                  <a:pt x="349" y="551"/>
                </a:lnTo>
                <a:lnTo>
                  <a:pt x="350" y="551"/>
                </a:lnTo>
                <a:lnTo>
                  <a:pt x="350" y="552"/>
                </a:lnTo>
                <a:lnTo>
                  <a:pt x="352" y="552"/>
                </a:lnTo>
                <a:lnTo>
                  <a:pt x="354" y="552"/>
                </a:lnTo>
                <a:lnTo>
                  <a:pt x="354" y="554"/>
                </a:lnTo>
                <a:lnTo>
                  <a:pt x="355" y="554"/>
                </a:lnTo>
                <a:lnTo>
                  <a:pt x="355" y="552"/>
                </a:lnTo>
                <a:lnTo>
                  <a:pt x="354" y="552"/>
                </a:lnTo>
                <a:lnTo>
                  <a:pt x="355" y="552"/>
                </a:lnTo>
                <a:lnTo>
                  <a:pt x="354" y="552"/>
                </a:lnTo>
                <a:lnTo>
                  <a:pt x="354" y="551"/>
                </a:lnTo>
                <a:lnTo>
                  <a:pt x="354" y="552"/>
                </a:lnTo>
                <a:lnTo>
                  <a:pt x="355" y="552"/>
                </a:lnTo>
                <a:lnTo>
                  <a:pt x="357" y="552"/>
                </a:lnTo>
                <a:lnTo>
                  <a:pt x="357" y="551"/>
                </a:lnTo>
                <a:lnTo>
                  <a:pt x="355" y="551"/>
                </a:lnTo>
                <a:lnTo>
                  <a:pt x="355" y="549"/>
                </a:lnTo>
                <a:lnTo>
                  <a:pt x="354" y="549"/>
                </a:lnTo>
                <a:lnTo>
                  <a:pt x="355" y="549"/>
                </a:lnTo>
                <a:lnTo>
                  <a:pt x="357" y="549"/>
                </a:lnTo>
                <a:lnTo>
                  <a:pt x="357" y="547"/>
                </a:lnTo>
                <a:lnTo>
                  <a:pt x="357" y="546"/>
                </a:lnTo>
                <a:lnTo>
                  <a:pt x="358" y="546"/>
                </a:lnTo>
                <a:lnTo>
                  <a:pt x="360" y="546"/>
                </a:lnTo>
                <a:lnTo>
                  <a:pt x="362" y="546"/>
                </a:lnTo>
                <a:lnTo>
                  <a:pt x="363" y="546"/>
                </a:lnTo>
                <a:lnTo>
                  <a:pt x="365" y="546"/>
                </a:lnTo>
                <a:lnTo>
                  <a:pt x="365" y="544"/>
                </a:lnTo>
                <a:lnTo>
                  <a:pt x="366" y="544"/>
                </a:lnTo>
                <a:lnTo>
                  <a:pt x="368" y="544"/>
                </a:lnTo>
                <a:lnTo>
                  <a:pt x="370" y="544"/>
                </a:lnTo>
                <a:lnTo>
                  <a:pt x="371" y="544"/>
                </a:lnTo>
                <a:lnTo>
                  <a:pt x="373" y="544"/>
                </a:lnTo>
                <a:lnTo>
                  <a:pt x="371" y="544"/>
                </a:lnTo>
                <a:lnTo>
                  <a:pt x="373" y="544"/>
                </a:lnTo>
                <a:lnTo>
                  <a:pt x="374" y="544"/>
                </a:lnTo>
                <a:lnTo>
                  <a:pt x="376" y="544"/>
                </a:lnTo>
                <a:lnTo>
                  <a:pt x="376" y="543"/>
                </a:lnTo>
                <a:lnTo>
                  <a:pt x="376" y="544"/>
                </a:lnTo>
                <a:lnTo>
                  <a:pt x="378" y="544"/>
                </a:lnTo>
                <a:lnTo>
                  <a:pt x="379" y="544"/>
                </a:lnTo>
                <a:lnTo>
                  <a:pt x="379" y="543"/>
                </a:lnTo>
                <a:lnTo>
                  <a:pt x="381" y="543"/>
                </a:lnTo>
                <a:lnTo>
                  <a:pt x="382" y="543"/>
                </a:lnTo>
                <a:lnTo>
                  <a:pt x="384" y="543"/>
                </a:lnTo>
                <a:lnTo>
                  <a:pt x="384" y="541"/>
                </a:lnTo>
                <a:lnTo>
                  <a:pt x="382" y="541"/>
                </a:lnTo>
                <a:lnTo>
                  <a:pt x="382" y="543"/>
                </a:lnTo>
                <a:lnTo>
                  <a:pt x="381" y="543"/>
                </a:lnTo>
                <a:lnTo>
                  <a:pt x="379" y="543"/>
                </a:lnTo>
                <a:lnTo>
                  <a:pt x="378" y="543"/>
                </a:lnTo>
                <a:lnTo>
                  <a:pt x="378" y="541"/>
                </a:lnTo>
                <a:lnTo>
                  <a:pt x="376" y="541"/>
                </a:lnTo>
                <a:lnTo>
                  <a:pt x="378" y="541"/>
                </a:lnTo>
                <a:lnTo>
                  <a:pt x="378" y="543"/>
                </a:lnTo>
                <a:lnTo>
                  <a:pt x="376" y="543"/>
                </a:lnTo>
                <a:lnTo>
                  <a:pt x="374" y="543"/>
                </a:lnTo>
                <a:lnTo>
                  <a:pt x="376" y="543"/>
                </a:lnTo>
                <a:lnTo>
                  <a:pt x="374" y="543"/>
                </a:lnTo>
                <a:lnTo>
                  <a:pt x="373" y="543"/>
                </a:lnTo>
                <a:lnTo>
                  <a:pt x="373" y="541"/>
                </a:lnTo>
                <a:lnTo>
                  <a:pt x="371" y="541"/>
                </a:lnTo>
                <a:lnTo>
                  <a:pt x="370" y="541"/>
                </a:lnTo>
                <a:lnTo>
                  <a:pt x="368" y="541"/>
                </a:lnTo>
                <a:lnTo>
                  <a:pt x="366" y="541"/>
                </a:lnTo>
                <a:lnTo>
                  <a:pt x="365" y="541"/>
                </a:lnTo>
                <a:lnTo>
                  <a:pt x="365" y="539"/>
                </a:lnTo>
                <a:lnTo>
                  <a:pt x="363" y="539"/>
                </a:lnTo>
                <a:lnTo>
                  <a:pt x="362" y="539"/>
                </a:lnTo>
                <a:lnTo>
                  <a:pt x="363" y="539"/>
                </a:lnTo>
                <a:lnTo>
                  <a:pt x="363" y="538"/>
                </a:lnTo>
                <a:lnTo>
                  <a:pt x="363" y="536"/>
                </a:lnTo>
                <a:lnTo>
                  <a:pt x="365" y="536"/>
                </a:lnTo>
                <a:lnTo>
                  <a:pt x="366" y="536"/>
                </a:lnTo>
                <a:lnTo>
                  <a:pt x="366" y="535"/>
                </a:lnTo>
                <a:lnTo>
                  <a:pt x="368" y="535"/>
                </a:lnTo>
                <a:lnTo>
                  <a:pt x="368" y="533"/>
                </a:lnTo>
                <a:lnTo>
                  <a:pt x="370" y="533"/>
                </a:lnTo>
                <a:lnTo>
                  <a:pt x="371" y="533"/>
                </a:lnTo>
                <a:lnTo>
                  <a:pt x="371" y="531"/>
                </a:lnTo>
                <a:lnTo>
                  <a:pt x="373" y="531"/>
                </a:lnTo>
                <a:lnTo>
                  <a:pt x="374" y="531"/>
                </a:lnTo>
                <a:lnTo>
                  <a:pt x="376" y="531"/>
                </a:lnTo>
                <a:lnTo>
                  <a:pt x="378" y="531"/>
                </a:lnTo>
                <a:lnTo>
                  <a:pt x="378" y="530"/>
                </a:lnTo>
                <a:lnTo>
                  <a:pt x="379" y="530"/>
                </a:lnTo>
                <a:lnTo>
                  <a:pt x="381" y="530"/>
                </a:lnTo>
                <a:lnTo>
                  <a:pt x="382" y="528"/>
                </a:lnTo>
                <a:lnTo>
                  <a:pt x="384" y="528"/>
                </a:lnTo>
                <a:lnTo>
                  <a:pt x="386" y="528"/>
                </a:lnTo>
                <a:lnTo>
                  <a:pt x="387" y="528"/>
                </a:lnTo>
                <a:lnTo>
                  <a:pt x="387" y="527"/>
                </a:lnTo>
                <a:lnTo>
                  <a:pt x="389" y="527"/>
                </a:lnTo>
                <a:lnTo>
                  <a:pt x="389" y="525"/>
                </a:lnTo>
                <a:lnTo>
                  <a:pt x="390" y="525"/>
                </a:lnTo>
                <a:lnTo>
                  <a:pt x="390" y="523"/>
                </a:lnTo>
                <a:lnTo>
                  <a:pt x="392" y="523"/>
                </a:lnTo>
                <a:lnTo>
                  <a:pt x="392" y="522"/>
                </a:lnTo>
                <a:lnTo>
                  <a:pt x="394" y="522"/>
                </a:lnTo>
                <a:lnTo>
                  <a:pt x="395" y="523"/>
                </a:lnTo>
                <a:lnTo>
                  <a:pt x="397" y="523"/>
                </a:lnTo>
                <a:close/>
                <a:moveTo>
                  <a:pt x="318" y="520"/>
                </a:moveTo>
                <a:lnTo>
                  <a:pt x="320" y="520"/>
                </a:lnTo>
                <a:lnTo>
                  <a:pt x="320" y="522"/>
                </a:lnTo>
                <a:lnTo>
                  <a:pt x="318" y="522"/>
                </a:lnTo>
                <a:lnTo>
                  <a:pt x="317" y="520"/>
                </a:lnTo>
                <a:lnTo>
                  <a:pt x="318" y="520"/>
                </a:lnTo>
                <a:close/>
                <a:moveTo>
                  <a:pt x="226" y="519"/>
                </a:moveTo>
                <a:lnTo>
                  <a:pt x="226" y="520"/>
                </a:lnTo>
                <a:lnTo>
                  <a:pt x="227" y="520"/>
                </a:lnTo>
                <a:lnTo>
                  <a:pt x="227" y="519"/>
                </a:lnTo>
                <a:lnTo>
                  <a:pt x="227" y="520"/>
                </a:lnTo>
                <a:lnTo>
                  <a:pt x="226" y="520"/>
                </a:lnTo>
                <a:lnTo>
                  <a:pt x="227" y="520"/>
                </a:lnTo>
                <a:lnTo>
                  <a:pt x="227" y="522"/>
                </a:lnTo>
                <a:lnTo>
                  <a:pt x="227" y="520"/>
                </a:lnTo>
                <a:lnTo>
                  <a:pt x="227" y="522"/>
                </a:lnTo>
                <a:lnTo>
                  <a:pt x="229" y="522"/>
                </a:lnTo>
                <a:lnTo>
                  <a:pt x="229" y="520"/>
                </a:lnTo>
                <a:lnTo>
                  <a:pt x="229" y="522"/>
                </a:lnTo>
                <a:lnTo>
                  <a:pt x="229" y="523"/>
                </a:lnTo>
                <a:lnTo>
                  <a:pt x="229" y="522"/>
                </a:lnTo>
                <a:lnTo>
                  <a:pt x="227" y="522"/>
                </a:lnTo>
                <a:lnTo>
                  <a:pt x="227" y="523"/>
                </a:lnTo>
                <a:lnTo>
                  <a:pt x="226" y="523"/>
                </a:lnTo>
                <a:lnTo>
                  <a:pt x="227" y="523"/>
                </a:lnTo>
                <a:lnTo>
                  <a:pt x="226" y="522"/>
                </a:lnTo>
                <a:lnTo>
                  <a:pt x="226" y="523"/>
                </a:lnTo>
                <a:lnTo>
                  <a:pt x="226" y="522"/>
                </a:lnTo>
                <a:lnTo>
                  <a:pt x="224" y="522"/>
                </a:lnTo>
                <a:lnTo>
                  <a:pt x="222" y="522"/>
                </a:lnTo>
                <a:lnTo>
                  <a:pt x="222" y="520"/>
                </a:lnTo>
                <a:lnTo>
                  <a:pt x="222" y="522"/>
                </a:lnTo>
                <a:lnTo>
                  <a:pt x="222" y="520"/>
                </a:lnTo>
                <a:lnTo>
                  <a:pt x="222" y="519"/>
                </a:lnTo>
                <a:lnTo>
                  <a:pt x="224" y="519"/>
                </a:lnTo>
                <a:lnTo>
                  <a:pt x="226" y="519"/>
                </a:lnTo>
                <a:close/>
                <a:moveTo>
                  <a:pt x="290" y="517"/>
                </a:moveTo>
                <a:lnTo>
                  <a:pt x="291" y="517"/>
                </a:lnTo>
                <a:lnTo>
                  <a:pt x="291" y="519"/>
                </a:lnTo>
                <a:lnTo>
                  <a:pt x="290" y="519"/>
                </a:lnTo>
                <a:lnTo>
                  <a:pt x="288" y="519"/>
                </a:lnTo>
                <a:lnTo>
                  <a:pt x="288" y="517"/>
                </a:lnTo>
                <a:lnTo>
                  <a:pt x="290" y="517"/>
                </a:lnTo>
                <a:close/>
                <a:moveTo>
                  <a:pt x="286" y="517"/>
                </a:moveTo>
                <a:lnTo>
                  <a:pt x="286" y="515"/>
                </a:lnTo>
                <a:lnTo>
                  <a:pt x="286" y="517"/>
                </a:lnTo>
                <a:close/>
                <a:moveTo>
                  <a:pt x="328" y="515"/>
                </a:moveTo>
                <a:lnTo>
                  <a:pt x="326" y="515"/>
                </a:lnTo>
                <a:lnTo>
                  <a:pt x="326" y="514"/>
                </a:lnTo>
                <a:lnTo>
                  <a:pt x="328" y="514"/>
                </a:lnTo>
                <a:lnTo>
                  <a:pt x="328" y="515"/>
                </a:lnTo>
                <a:close/>
                <a:moveTo>
                  <a:pt x="282" y="515"/>
                </a:moveTo>
                <a:lnTo>
                  <a:pt x="280" y="515"/>
                </a:lnTo>
                <a:lnTo>
                  <a:pt x="280" y="514"/>
                </a:lnTo>
                <a:lnTo>
                  <a:pt x="282" y="514"/>
                </a:lnTo>
                <a:lnTo>
                  <a:pt x="282" y="515"/>
                </a:lnTo>
                <a:close/>
                <a:moveTo>
                  <a:pt x="304" y="512"/>
                </a:moveTo>
                <a:lnTo>
                  <a:pt x="306" y="512"/>
                </a:lnTo>
                <a:lnTo>
                  <a:pt x="306" y="514"/>
                </a:lnTo>
                <a:lnTo>
                  <a:pt x="306" y="515"/>
                </a:lnTo>
                <a:lnTo>
                  <a:pt x="304" y="515"/>
                </a:lnTo>
                <a:lnTo>
                  <a:pt x="304" y="514"/>
                </a:lnTo>
                <a:lnTo>
                  <a:pt x="302" y="514"/>
                </a:lnTo>
                <a:lnTo>
                  <a:pt x="302" y="512"/>
                </a:lnTo>
                <a:lnTo>
                  <a:pt x="304" y="512"/>
                </a:lnTo>
                <a:close/>
                <a:moveTo>
                  <a:pt x="290" y="511"/>
                </a:moveTo>
                <a:lnTo>
                  <a:pt x="291" y="511"/>
                </a:lnTo>
                <a:lnTo>
                  <a:pt x="291" y="512"/>
                </a:lnTo>
                <a:lnTo>
                  <a:pt x="293" y="512"/>
                </a:lnTo>
                <a:lnTo>
                  <a:pt x="293" y="514"/>
                </a:lnTo>
                <a:lnTo>
                  <a:pt x="294" y="514"/>
                </a:lnTo>
                <a:lnTo>
                  <a:pt x="294" y="515"/>
                </a:lnTo>
                <a:lnTo>
                  <a:pt x="296" y="515"/>
                </a:lnTo>
                <a:lnTo>
                  <a:pt x="296" y="517"/>
                </a:lnTo>
                <a:lnTo>
                  <a:pt x="298" y="517"/>
                </a:lnTo>
                <a:lnTo>
                  <a:pt x="298" y="519"/>
                </a:lnTo>
                <a:lnTo>
                  <a:pt x="299" y="519"/>
                </a:lnTo>
                <a:lnTo>
                  <a:pt x="301" y="519"/>
                </a:lnTo>
                <a:lnTo>
                  <a:pt x="301" y="520"/>
                </a:lnTo>
                <a:lnTo>
                  <a:pt x="299" y="520"/>
                </a:lnTo>
                <a:lnTo>
                  <a:pt x="298" y="520"/>
                </a:lnTo>
                <a:lnTo>
                  <a:pt x="299" y="522"/>
                </a:lnTo>
                <a:lnTo>
                  <a:pt x="298" y="522"/>
                </a:lnTo>
                <a:lnTo>
                  <a:pt x="299" y="522"/>
                </a:lnTo>
                <a:lnTo>
                  <a:pt x="299" y="523"/>
                </a:lnTo>
                <a:lnTo>
                  <a:pt x="299" y="522"/>
                </a:lnTo>
                <a:lnTo>
                  <a:pt x="299" y="523"/>
                </a:lnTo>
                <a:lnTo>
                  <a:pt x="301" y="523"/>
                </a:lnTo>
                <a:lnTo>
                  <a:pt x="299" y="523"/>
                </a:lnTo>
                <a:lnTo>
                  <a:pt x="299" y="525"/>
                </a:lnTo>
                <a:lnTo>
                  <a:pt x="298" y="525"/>
                </a:lnTo>
                <a:lnTo>
                  <a:pt x="299" y="525"/>
                </a:lnTo>
                <a:lnTo>
                  <a:pt x="299" y="527"/>
                </a:lnTo>
                <a:lnTo>
                  <a:pt x="301" y="527"/>
                </a:lnTo>
                <a:lnTo>
                  <a:pt x="301" y="525"/>
                </a:lnTo>
                <a:lnTo>
                  <a:pt x="299" y="525"/>
                </a:lnTo>
                <a:lnTo>
                  <a:pt x="301" y="525"/>
                </a:lnTo>
                <a:lnTo>
                  <a:pt x="302" y="525"/>
                </a:lnTo>
                <a:lnTo>
                  <a:pt x="301" y="523"/>
                </a:lnTo>
                <a:lnTo>
                  <a:pt x="299" y="522"/>
                </a:lnTo>
                <a:lnTo>
                  <a:pt x="301" y="522"/>
                </a:lnTo>
                <a:lnTo>
                  <a:pt x="302" y="522"/>
                </a:lnTo>
                <a:lnTo>
                  <a:pt x="302" y="520"/>
                </a:lnTo>
                <a:lnTo>
                  <a:pt x="301" y="520"/>
                </a:lnTo>
                <a:lnTo>
                  <a:pt x="302" y="520"/>
                </a:lnTo>
                <a:lnTo>
                  <a:pt x="304" y="520"/>
                </a:lnTo>
                <a:lnTo>
                  <a:pt x="306" y="520"/>
                </a:lnTo>
                <a:lnTo>
                  <a:pt x="307" y="520"/>
                </a:lnTo>
                <a:lnTo>
                  <a:pt x="307" y="519"/>
                </a:lnTo>
                <a:lnTo>
                  <a:pt x="307" y="517"/>
                </a:lnTo>
                <a:lnTo>
                  <a:pt x="309" y="517"/>
                </a:lnTo>
                <a:lnTo>
                  <a:pt x="310" y="517"/>
                </a:lnTo>
                <a:lnTo>
                  <a:pt x="312" y="517"/>
                </a:lnTo>
                <a:lnTo>
                  <a:pt x="314" y="517"/>
                </a:lnTo>
                <a:lnTo>
                  <a:pt x="314" y="515"/>
                </a:lnTo>
                <a:lnTo>
                  <a:pt x="314" y="517"/>
                </a:lnTo>
                <a:lnTo>
                  <a:pt x="315" y="517"/>
                </a:lnTo>
                <a:lnTo>
                  <a:pt x="317" y="519"/>
                </a:lnTo>
                <a:lnTo>
                  <a:pt x="315" y="520"/>
                </a:lnTo>
                <a:lnTo>
                  <a:pt x="314" y="520"/>
                </a:lnTo>
                <a:lnTo>
                  <a:pt x="315" y="520"/>
                </a:lnTo>
                <a:lnTo>
                  <a:pt x="315" y="522"/>
                </a:lnTo>
                <a:lnTo>
                  <a:pt x="317" y="522"/>
                </a:lnTo>
                <a:lnTo>
                  <a:pt x="315" y="522"/>
                </a:lnTo>
                <a:lnTo>
                  <a:pt x="314" y="522"/>
                </a:lnTo>
                <a:lnTo>
                  <a:pt x="312" y="522"/>
                </a:lnTo>
                <a:lnTo>
                  <a:pt x="314" y="523"/>
                </a:lnTo>
                <a:lnTo>
                  <a:pt x="315" y="523"/>
                </a:lnTo>
                <a:lnTo>
                  <a:pt x="317" y="523"/>
                </a:lnTo>
                <a:lnTo>
                  <a:pt x="315" y="523"/>
                </a:lnTo>
                <a:lnTo>
                  <a:pt x="317" y="523"/>
                </a:lnTo>
                <a:lnTo>
                  <a:pt x="317" y="525"/>
                </a:lnTo>
                <a:lnTo>
                  <a:pt x="315" y="525"/>
                </a:lnTo>
                <a:lnTo>
                  <a:pt x="317" y="525"/>
                </a:lnTo>
                <a:lnTo>
                  <a:pt x="317" y="527"/>
                </a:lnTo>
                <a:lnTo>
                  <a:pt x="318" y="527"/>
                </a:lnTo>
                <a:lnTo>
                  <a:pt x="320" y="527"/>
                </a:lnTo>
                <a:lnTo>
                  <a:pt x="320" y="525"/>
                </a:lnTo>
                <a:lnTo>
                  <a:pt x="318" y="525"/>
                </a:lnTo>
                <a:lnTo>
                  <a:pt x="320" y="525"/>
                </a:lnTo>
                <a:lnTo>
                  <a:pt x="320" y="523"/>
                </a:lnTo>
                <a:lnTo>
                  <a:pt x="322" y="523"/>
                </a:lnTo>
                <a:lnTo>
                  <a:pt x="323" y="523"/>
                </a:lnTo>
                <a:lnTo>
                  <a:pt x="325" y="523"/>
                </a:lnTo>
                <a:lnTo>
                  <a:pt x="325" y="525"/>
                </a:lnTo>
                <a:lnTo>
                  <a:pt x="323" y="525"/>
                </a:lnTo>
                <a:lnTo>
                  <a:pt x="325" y="525"/>
                </a:lnTo>
                <a:lnTo>
                  <a:pt x="326" y="527"/>
                </a:lnTo>
                <a:lnTo>
                  <a:pt x="326" y="525"/>
                </a:lnTo>
                <a:lnTo>
                  <a:pt x="326" y="527"/>
                </a:lnTo>
                <a:lnTo>
                  <a:pt x="328" y="527"/>
                </a:lnTo>
                <a:lnTo>
                  <a:pt x="326" y="527"/>
                </a:lnTo>
                <a:lnTo>
                  <a:pt x="326" y="528"/>
                </a:lnTo>
                <a:lnTo>
                  <a:pt x="325" y="528"/>
                </a:lnTo>
                <a:lnTo>
                  <a:pt x="323" y="528"/>
                </a:lnTo>
                <a:lnTo>
                  <a:pt x="322" y="528"/>
                </a:lnTo>
                <a:lnTo>
                  <a:pt x="323" y="528"/>
                </a:lnTo>
                <a:lnTo>
                  <a:pt x="325" y="528"/>
                </a:lnTo>
                <a:lnTo>
                  <a:pt x="326" y="528"/>
                </a:lnTo>
                <a:lnTo>
                  <a:pt x="326" y="530"/>
                </a:lnTo>
                <a:lnTo>
                  <a:pt x="326" y="528"/>
                </a:lnTo>
                <a:lnTo>
                  <a:pt x="326" y="530"/>
                </a:lnTo>
                <a:lnTo>
                  <a:pt x="328" y="530"/>
                </a:lnTo>
                <a:lnTo>
                  <a:pt x="326" y="530"/>
                </a:lnTo>
                <a:lnTo>
                  <a:pt x="325" y="530"/>
                </a:lnTo>
                <a:lnTo>
                  <a:pt x="325" y="531"/>
                </a:lnTo>
                <a:lnTo>
                  <a:pt x="326" y="531"/>
                </a:lnTo>
                <a:lnTo>
                  <a:pt x="328" y="531"/>
                </a:lnTo>
                <a:lnTo>
                  <a:pt x="328" y="533"/>
                </a:lnTo>
                <a:lnTo>
                  <a:pt x="328" y="535"/>
                </a:lnTo>
                <a:lnTo>
                  <a:pt x="328" y="536"/>
                </a:lnTo>
                <a:lnTo>
                  <a:pt x="330" y="536"/>
                </a:lnTo>
                <a:lnTo>
                  <a:pt x="331" y="536"/>
                </a:lnTo>
                <a:lnTo>
                  <a:pt x="331" y="535"/>
                </a:lnTo>
                <a:lnTo>
                  <a:pt x="331" y="536"/>
                </a:lnTo>
                <a:lnTo>
                  <a:pt x="333" y="536"/>
                </a:lnTo>
                <a:lnTo>
                  <a:pt x="331" y="538"/>
                </a:lnTo>
                <a:lnTo>
                  <a:pt x="333" y="538"/>
                </a:lnTo>
                <a:lnTo>
                  <a:pt x="333" y="539"/>
                </a:lnTo>
                <a:lnTo>
                  <a:pt x="331" y="539"/>
                </a:lnTo>
                <a:lnTo>
                  <a:pt x="333" y="539"/>
                </a:lnTo>
                <a:lnTo>
                  <a:pt x="334" y="539"/>
                </a:lnTo>
                <a:lnTo>
                  <a:pt x="334" y="541"/>
                </a:lnTo>
                <a:lnTo>
                  <a:pt x="336" y="541"/>
                </a:lnTo>
                <a:lnTo>
                  <a:pt x="336" y="539"/>
                </a:lnTo>
                <a:lnTo>
                  <a:pt x="336" y="541"/>
                </a:lnTo>
                <a:lnTo>
                  <a:pt x="336" y="539"/>
                </a:lnTo>
                <a:lnTo>
                  <a:pt x="338" y="541"/>
                </a:lnTo>
                <a:lnTo>
                  <a:pt x="338" y="543"/>
                </a:lnTo>
                <a:lnTo>
                  <a:pt x="336" y="543"/>
                </a:lnTo>
                <a:lnTo>
                  <a:pt x="336" y="544"/>
                </a:lnTo>
                <a:lnTo>
                  <a:pt x="336" y="546"/>
                </a:lnTo>
                <a:lnTo>
                  <a:pt x="334" y="546"/>
                </a:lnTo>
                <a:lnTo>
                  <a:pt x="333" y="546"/>
                </a:lnTo>
                <a:lnTo>
                  <a:pt x="331" y="546"/>
                </a:lnTo>
                <a:lnTo>
                  <a:pt x="330" y="546"/>
                </a:lnTo>
                <a:lnTo>
                  <a:pt x="330" y="544"/>
                </a:lnTo>
                <a:lnTo>
                  <a:pt x="328" y="544"/>
                </a:lnTo>
                <a:lnTo>
                  <a:pt x="326" y="544"/>
                </a:lnTo>
                <a:lnTo>
                  <a:pt x="325" y="544"/>
                </a:lnTo>
                <a:lnTo>
                  <a:pt x="325" y="543"/>
                </a:lnTo>
                <a:lnTo>
                  <a:pt x="323" y="543"/>
                </a:lnTo>
                <a:lnTo>
                  <a:pt x="322" y="543"/>
                </a:lnTo>
                <a:lnTo>
                  <a:pt x="322" y="541"/>
                </a:lnTo>
                <a:lnTo>
                  <a:pt x="322" y="543"/>
                </a:lnTo>
                <a:lnTo>
                  <a:pt x="320" y="543"/>
                </a:lnTo>
                <a:lnTo>
                  <a:pt x="318" y="543"/>
                </a:lnTo>
                <a:lnTo>
                  <a:pt x="318" y="541"/>
                </a:lnTo>
                <a:lnTo>
                  <a:pt x="320" y="541"/>
                </a:lnTo>
                <a:lnTo>
                  <a:pt x="320" y="539"/>
                </a:lnTo>
                <a:lnTo>
                  <a:pt x="322" y="539"/>
                </a:lnTo>
                <a:lnTo>
                  <a:pt x="323" y="539"/>
                </a:lnTo>
                <a:lnTo>
                  <a:pt x="325" y="539"/>
                </a:lnTo>
                <a:lnTo>
                  <a:pt x="326" y="539"/>
                </a:lnTo>
                <a:lnTo>
                  <a:pt x="326" y="538"/>
                </a:lnTo>
                <a:lnTo>
                  <a:pt x="328" y="538"/>
                </a:lnTo>
                <a:lnTo>
                  <a:pt x="330" y="538"/>
                </a:lnTo>
                <a:lnTo>
                  <a:pt x="331" y="538"/>
                </a:lnTo>
                <a:lnTo>
                  <a:pt x="330" y="538"/>
                </a:lnTo>
                <a:lnTo>
                  <a:pt x="328" y="538"/>
                </a:lnTo>
                <a:lnTo>
                  <a:pt x="326" y="538"/>
                </a:lnTo>
                <a:lnTo>
                  <a:pt x="325" y="538"/>
                </a:lnTo>
                <a:lnTo>
                  <a:pt x="325" y="536"/>
                </a:lnTo>
                <a:lnTo>
                  <a:pt x="325" y="538"/>
                </a:lnTo>
                <a:lnTo>
                  <a:pt x="323" y="538"/>
                </a:lnTo>
                <a:lnTo>
                  <a:pt x="322" y="538"/>
                </a:lnTo>
                <a:lnTo>
                  <a:pt x="323" y="538"/>
                </a:lnTo>
                <a:lnTo>
                  <a:pt x="322" y="538"/>
                </a:lnTo>
                <a:lnTo>
                  <a:pt x="320" y="536"/>
                </a:lnTo>
                <a:lnTo>
                  <a:pt x="320" y="538"/>
                </a:lnTo>
                <a:lnTo>
                  <a:pt x="318" y="538"/>
                </a:lnTo>
                <a:lnTo>
                  <a:pt x="317" y="538"/>
                </a:lnTo>
                <a:lnTo>
                  <a:pt x="317" y="536"/>
                </a:lnTo>
                <a:lnTo>
                  <a:pt x="315" y="536"/>
                </a:lnTo>
                <a:lnTo>
                  <a:pt x="315" y="535"/>
                </a:lnTo>
                <a:lnTo>
                  <a:pt x="315" y="536"/>
                </a:lnTo>
                <a:lnTo>
                  <a:pt x="314" y="536"/>
                </a:lnTo>
                <a:lnTo>
                  <a:pt x="312" y="536"/>
                </a:lnTo>
                <a:lnTo>
                  <a:pt x="312" y="538"/>
                </a:lnTo>
                <a:lnTo>
                  <a:pt x="310" y="538"/>
                </a:lnTo>
                <a:lnTo>
                  <a:pt x="310" y="539"/>
                </a:lnTo>
                <a:lnTo>
                  <a:pt x="309" y="539"/>
                </a:lnTo>
                <a:lnTo>
                  <a:pt x="310" y="541"/>
                </a:lnTo>
                <a:lnTo>
                  <a:pt x="309" y="541"/>
                </a:lnTo>
                <a:lnTo>
                  <a:pt x="309" y="543"/>
                </a:lnTo>
                <a:lnTo>
                  <a:pt x="307" y="543"/>
                </a:lnTo>
                <a:lnTo>
                  <a:pt x="307" y="541"/>
                </a:lnTo>
                <a:lnTo>
                  <a:pt x="306" y="541"/>
                </a:lnTo>
                <a:lnTo>
                  <a:pt x="306" y="543"/>
                </a:lnTo>
                <a:lnTo>
                  <a:pt x="304" y="543"/>
                </a:lnTo>
                <a:lnTo>
                  <a:pt x="302" y="543"/>
                </a:lnTo>
                <a:lnTo>
                  <a:pt x="304" y="541"/>
                </a:lnTo>
                <a:lnTo>
                  <a:pt x="302" y="541"/>
                </a:lnTo>
                <a:lnTo>
                  <a:pt x="304" y="541"/>
                </a:lnTo>
                <a:lnTo>
                  <a:pt x="302" y="541"/>
                </a:lnTo>
                <a:lnTo>
                  <a:pt x="301" y="541"/>
                </a:lnTo>
                <a:lnTo>
                  <a:pt x="301" y="539"/>
                </a:lnTo>
                <a:lnTo>
                  <a:pt x="299" y="539"/>
                </a:lnTo>
                <a:lnTo>
                  <a:pt x="298" y="539"/>
                </a:lnTo>
                <a:lnTo>
                  <a:pt x="299" y="539"/>
                </a:lnTo>
                <a:lnTo>
                  <a:pt x="299" y="538"/>
                </a:lnTo>
                <a:lnTo>
                  <a:pt x="299" y="539"/>
                </a:lnTo>
                <a:lnTo>
                  <a:pt x="301" y="539"/>
                </a:lnTo>
                <a:lnTo>
                  <a:pt x="301" y="538"/>
                </a:lnTo>
                <a:lnTo>
                  <a:pt x="299" y="538"/>
                </a:lnTo>
                <a:lnTo>
                  <a:pt x="298" y="538"/>
                </a:lnTo>
                <a:lnTo>
                  <a:pt x="299" y="538"/>
                </a:lnTo>
                <a:lnTo>
                  <a:pt x="298" y="538"/>
                </a:lnTo>
                <a:lnTo>
                  <a:pt x="298" y="536"/>
                </a:lnTo>
                <a:lnTo>
                  <a:pt x="296" y="536"/>
                </a:lnTo>
                <a:lnTo>
                  <a:pt x="294" y="536"/>
                </a:lnTo>
                <a:lnTo>
                  <a:pt x="294" y="535"/>
                </a:lnTo>
                <a:lnTo>
                  <a:pt x="294" y="533"/>
                </a:lnTo>
                <a:lnTo>
                  <a:pt x="293" y="535"/>
                </a:lnTo>
                <a:lnTo>
                  <a:pt x="293" y="533"/>
                </a:lnTo>
                <a:lnTo>
                  <a:pt x="293" y="535"/>
                </a:lnTo>
                <a:lnTo>
                  <a:pt x="293" y="536"/>
                </a:lnTo>
                <a:lnTo>
                  <a:pt x="293" y="538"/>
                </a:lnTo>
                <a:lnTo>
                  <a:pt x="294" y="538"/>
                </a:lnTo>
                <a:lnTo>
                  <a:pt x="296" y="538"/>
                </a:lnTo>
                <a:lnTo>
                  <a:pt x="298" y="539"/>
                </a:lnTo>
                <a:lnTo>
                  <a:pt x="296" y="539"/>
                </a:lnTo>
                <a:lnTo>
                  <a:pt x="298" y="541"/>
                </a:lnTo>
                <a:lnTo>
                  <a:pt x="298" y="543"/>
                </a:lnTo>
                <a:lnTo>
                  <a:pt x="298" y="541"/>
                </a:lnTo>
                <a:lnTo>
                  <a:pt x="299" y="541"/>
                </a:lnTo>
                <a:lnTo>
                  <a:pt x="299" y="543"/>
                </a:lnTo>
                <a:lnTo>
                  <a:pt x="298" y="543"/>
                </a:lnTo>
                <a:lnTo>
                  <a:pt x="298" y="544"/>
                </a:lnTo>
                <a:lnTo>
                  <a:pt x="298" y="543"/>
                </a:lnTo>
                <a:lnTo>
                  <a:pt x="298" y="544"/>
                </a:lnTo>
                <a:lnTo>
                  <a:pt x="298" y="543"/>
                </a:lnTo>
                <a:lnTo>
                  <a:pt x="296" y="543"/>
                </a:lnTo>
                <a:lnTo>
                  <a:pt x="294" y="543"/>
                </a:lnTo>
                <a:lnTo>
                  <a:pt x="294" y="544"/>
                </a:lnTo>
                <a:lnTo>
                  <a:pt x="294" y="543"/>
                </a:lnTo>
                <a:lnTo>
                  <a:pt x="293" y="543"/>
                </a:lnTo>
                <a:lnTo>
                  <a:pt x="291" y="541"/>
                </a:lnTo>
                <a:lnTo>
                  <a:pt x="291" y="543"/>
                </a:lnTo>
                <a:lnTo>
                  <a:pt x="291" y="544"/>
                </a:lnTo>
                <a:lnTo>
                  <a:pt x="290" y="544"/>
                </a:lnTo>
                <a:lnTo>
                  <a:pt x="288" y="544"/>
                </a:lnTo>
                <a:lnTo>
                  <a:pt x="286" y="544"/>
                </a:lnTo>
                <a:lnTo>
                  <a:pt x="288" y="546"/>
                </a:lnTo>
                <a:lnTo>
                  <a:pt x="290" y="546"/>
                </a:lnTo>
                <a:lnTo>
                  <a:pt x="288" y="546"/>
                </a:lnTo>
                <a:lnTo>
                  <a:pt x="288" y="547"/>
                </a:lnTo>
                <a:lnTo>
                  <a:pt x="286" y="549"/>
                </a:lnTo>
                <a:lnTo>
                  <a:pt x="285" y="549"/>
                </a:lnTo>
                <a:lnTo>
                  <a:pt x="283" y="551"/>
                </a:lnTo>
                <a:lnTo>
                  <a:pt x="282" y="551"/>
                </a:lnTo>
                <a:lnTo>
                  <a:pt x="282" y="552"/>
                </a:lnTo>
                <a:lnTo>
                  <a:pt x="280" y="552"/>
                </a:lnTo>
                <a:lnTo>
                  <a:pt x="278" y="552"/>
                </a:lnTo>
                <a:lnTo>
                  <a:pt x="278" y="551"/>
                </a:lnTo>
                <a:lnTo>
                  <a:pt x="280" y="551"/>
                </a:lnTo>
                <a:lnTo>
                  <a:pt x="278" y="551"/>
                </a:lnTo>
                <a:lnTo>
                  <a:pt x="280" y="551"/>
                </a:lnTo>
                <a:lnTo>
                  <a:pt x="280" y="549"/>
                </a:lnTo>
                <a:lnTo>
                  <a:pt x="280" y="547"/>
                </a:lnTo>
                <a:lnTo>
                  <a:pt x="280" y="546"/>
                </a:lnTo>
                <a:lnTo>
                  <a:pt x="280" y="547"/>
                </a:lnTo>
                <a:lnTo>
                  <a:pt x="280" y="546"/>
                </a:lnTo>
                <a:lnTo>
                  <a:pt x="280" y="547"/>
                </a:lnTo>
                <a:lnTo>
                  <a:pt x="278" y="547"/>
                </a:lnTo>
                <a:lnTo>
                  <a:pt x="280" y="546"/>
                </a:lnTo>
                <a:lnTo>
                  <a:pt x="278" y="546"/>
                </a:lnTo>
                <a:lnTo>
                  <a:pt x="278" y="547"/>
                </a:lnTo>
                <a:lnTo>
                  <a:pt x="278" y="546"/>
                </a:lnTo>
                <a:lnTo>
                  <a:pt x="278" y="547"/>
                </a:lnTo>
                <a:lnTo>
                  <a:pt x="278" y="546"/>
                </a:lnTo>
                <a:lnTo>
                  <a:pt x="280" y="546"/>
                </a:lnTo>
                <a:lnTo>
                  <a:pt x="280" y="544"/>
                </a:lnTo>
                <a:lnTo>
                  <a:pt x="282" y="544"/>
                </a:lnTo>
                <a:lnTo>
                  <a:pt x="283" y="544"/>
                </a:lnTo>
                <a:lnTo>
                  <a:pt x="285" y="544"/>
                </a:lnTo>
                <a:lnTo>
                  <a:pt x="283" y="544"/>
                </a:lnTo>
                <a:lnTo>
                  <a:pt x="285" y="544"/>
                </a:lnTo>
                <a:lnTo>
                  <a:pt x="283" y="544"/>
                </a:lnTo>
                <a:lnTo>
                  <a:pt x="283" y="543"/>
                </a:lnTo>
                <a:lnTo>
                  <a:pt x="282" y="543"/>
                </a:lnTo>
                <a:lnTo>
                  <a:pt x="282" y="544"/>
                </a:lnTo>
                <a:lnTo>
                  <a:pt x="282" y="543"/>
                </a:lnTo>
                <a:lnTo>
                  <a:pt x="282" y="544"/>
                </a:lnTo>
                <a:lnTo>
                  <a:pt x="282" y="543"/>
                </a:lnTo>
                <a:lnTo>
                  <a:pt x="280" y="543"/>
                </a:lnTo>
                <a:lnTo>
                  <a:pt x="280" y="544"/>
                </a:lnTo>
                <a:lnTo>
                  <a:pt x="280" y="543"/>
                </a:lnTo>
                <a:lnTo>
                  <a:pt x="278" y="543"/>
                </a:lnTo>
                <a:lnTo>
                  <a:pt x="278" y="541"/>
                </a:lnTo>
                <a:lnTo>
                  <a:pt x="278" y="543"/>
                </a:lnTo>
                <a:lnTo>
                  <a:pt x="277" y="543"/>
                </a:lnTo>
                <a:lnTo>
                  <a:pt x="277" y="541"/>
                </a:lnTo>
                <a:lnTo>
                  <a:pt x="278" y="541"/>
                </a:lnTo>
                <a:lnTo>
                  <a:pt x="277" y="541"/>
                </a:lnTo>
                <a:lnTo>
                  <a:pt x="277" y="539"/>
                </a:lnTo>
                <a:lnTo>
                  <a:pt x="277" y="541"/>
                </a:lnTo>
                <a:lnTo>
                  <a:pt x="275" y="541"/>
                </a:lnTo>
                <a:lnTo>
                  <a:pt x="275" y="539"/>
                </a:lnTo>
                <a:lnTo>
                  <a:pt x="274" y="539"/>
                </a:lnTo>
                <a:lnTo>
                  <a:pt x="272" y="539"/>
                </a:lnTo>
                <a:lnTo>
                  <a:pt x="272" y="541"/>
                </a:lnTo>
                <a:lnTo>
                  <a:pt x="272" y="543"/>
                </a:lnTo>
                <a:lnTo>
                  <a:pt x="270" y="543"/>
                </a:lnTo>
                <a:lnTo>
                  <a:pt x="269" y="543"/>
                </a:lnTo>
                <a:lnTo>
                  <a:pt x="267" y="544"/>
                </a:lnTo>
                <a:lnTo>
                  <a:pt x="269" y="544"/>
                </a:lnTo>
                <a:lnTo>
                  <a:pt x="270" y="544"/>
                </a:lnTo>
                <a:lnTo>
                  <a:pt x="272" y="544"/>
                </a:lnTo>
                <a:lnTo>
                  <a:pt x="274" y="544"/>
                </a:lnTo>
                <a:lnTo>
                  <a:pt x="272" y="544"/>
                </a:lnTo>
                <a:lnTo>
                  <a:pt x="272" y="546"/>
                </a:lnTo>
                <a:lnTo>
                  <a:pt x="272" y="547"/>
                </a:lnTo>
                <a:lnTo>
                  <a:pt x="270" y="547"/>
                </a:lnTo>
                <a:lnTo>
                  <a:pt x="270" y="549"/>
                </a:lnTo>
                <a:lnTo>
                  <a:pt x="270" y="547"/>
                </a:lnTo>
                <a:lnTo>
                  <a:pt x="270" y="549"/>
                </a:lnTo>
                <a:lnTo>
                  <a:pt x="272" y="549"/>
                </a:lnTo>
                <a:lnTo>
                  <a:pt x="272" y="547"/>
                </a:lnTo>
                <a:lnTo>
                  <a:pt x="274" y="547"/>
                </a:lnTo>
                <a:lnTo>
                  <a:pt x="275" y="547"/>
                </a:lnTo>
                <a:lnTo>
                  <a:pt x="274" y="549"/>
                </a:lnTo>
                <a:lnTo>
                  <a:pt x="272" y="549"/>
                </a:lnTo>
                <a:lnTo>
                  <a:pt x="270" y="549"/>
                </a:lnTo>
                <a:lnTo>
                  <a:pt x="270" y="551"/>
                </a:lnTo>
                <a:lnTo>
                  <a:pt x="269" y="551"/>
                </a:lnTo>
                <a:lnTo>
                  <a:pt x="269" y="552"/>
                </a:lnTo>
                <a:lnTo>
                  <a:pt x="267" y="552"/>
                </a:lnTo>
                <a:lnTo>
                  <a:pt x="267" y="551"/>
                </a:lnTo>
                <a:lnTo>
                  <a:pt x="266" y="551"/>
                </a:lnTo>
                <a:lnTo>
                  <a:pt x="266" y="552"/>
                </a:lnTo>
                <a:lnTo>
                  <a:pt x="266" y="551"/>
                </a:lnTo>
                <a:lnTo>
                  <a:pt x="264" y="552"/>
                </a:lnTo>
                <a:lnTo>
                  <a:pt x="264" y="551"/>
                </a:lnTo>
                <a:lnTo>
                  <a:pt x="264" y="549"/>
                </a:lnTo>
                <a:lnTo>
                  <a:pt x="264" y="551"/>
                </a:lnTo>
                <a:lnTo>
                  <a:pt x="262" y="551"/>
                </a:lnTo>
                <a:lnTo>
                  <a:pt x="262" y="549"/>
                </a:lnTo>
                <a:lnTo>
                  <a:pt x="261" y="549"/>
                </a:lnTo>
                <a:lnTo>
                  <a:pt x="261" y="547"/>
                </a:lnTo>
                <a:lnTo>
                  <a:pt x="261" y="546"/>
                </a:lnTo>
                <a:lnTo>
                  <a:pt x="262" y="546"/>
                </a:lnTo>
                <a:lnTo>
                  <a:pt x="262" y="544"/>
                </a:lnTo>
                <a:lnTo>
                  <a:pt x="261" y="544"/>
                </a:lnTo>
                <a:lnTo>
                  <a:pt x="261" y="543"/>
                </a:lnTo>
                <a:lnTo>
                  <a:pt x="261" y="544"/>
                </a:lnTo>
                <a:lnTo>
                  <a:pt x="259" y="546"/>
                </a:lnTo>
                <a:lnTo>
                  <a:pt x="258" y="546"/>
                </a:lnTo>
                <a:lnTo>
                  <a:pt x="258" y="547"/>
                </a:lnTo>
                <a:lnTo>
                  <a:pt x="258" y="546"/>
                </a:lnTo>
                <a:lnTo>
                  <a:pt x="258" y="547"/>
                </a:lnTo>
                <a:lnTo>
                  <a:pt x="256" y="549"/>
                </a:lnTo>
                <a:lnTo>
                  <a:pt x="256" y="547"/>
                </a:lnTo>
                <a:lnTo>
                  <a:pt x="254" y="547"/>
                </a:lnTo>
                <a:lnTo>
                  <a:pt x="253" y="547"/>
                </a:lnTo>
                <a:lnTo>
                  <a:pt x="253" y="546"/>
                </a:lnTo>
                <a:lnTo>
                  <a:pt x="251" y="546"/>
                </a:lnTo>
                <a:lnTo>
                  <a:pt x="251" y="544"/>
                </a:lnTo>
                <a:lnTo>
                  <a:pt x="250" y="544"/>
                </a:lnTo>
                <a:lnTo>
                  <a:pt x="250" y="543"/>
                </a:lnTo>
                <a:lnTo>
                  <a:pt x="250" y="541"/>
                </a:lnTo>
                <a:lnTo>
                  <a:pt x="250" y="543"/>
                </a:lnTo>
                <a:lnTo>
                  <a:pt x="251" y="543"/>
                </a:lnTo>
                <a:lnTo>
                  <a:pt x="251" y="541"/>
                </a:lnTo>
                <a:lnTo>
                  <a:pt x="250" y="541"/>
                </a:lnTo>
                <a:lnTo>
                  <a:pt x="251" y="539"/>
                </a:lnTo>
                <a:lnTo>
                  <a:pt x="251" y="541"/>
                </a:lnTo>
                <a:lnTo>
                  <a:pt x="251" y="539"/>
                </a:lnTo>
                <a:lnTo>
                  <a:pt x="253" y="539"/>
                </a:lnTo>
                <a:lnTo>
                  <a:pt x="254" y="539"/>
                </a:lnTo>
                <a:lnTo>
                  <a:pt x="254" y="541"/>
                </a:lnTo>
                <a:lnTo>
                  <a:pt x="254" y="539"/>
                </a:lnTo>
                <a:lnTo>
                  <a:pt x="253" y="539"/>
                </a:lnTo>
                <a:lnTo>
                  <a:pt x="251" y="539"/>
                </a:lnTo>
                <a:lnTo>
                  <a:pt x="253" y="538"/>
                </a:lnTo>
                <a:lnTo>
                  <a:pt x="251" y="538"/>
                </a:lnTo>
                <a:lnTo>
                  <a:pt x="250" y="538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9"/>
                </a:lnTo>
                <a:lnTo>
                  <a:pt x="246" y="539"/>
                </a:lnTo>
                <a:lnTo>
                  <a:pt x="246" y="538"/>
                </a:lnTo>
                <a:lnTo>
                  <a:pt x="245" y="538"/>
                </a:lnTo>
                <a:lnTo>
                  <a:pt x="246" y="538"/>
                </a:lnTo>
                <a:lnTo>
                  <a:pt x="246" y="536"/>
                </a:lnTo>
                <a:lnTo>
                  <a:pt x="245" y="536"/>
                </a:lnTo>
                <a:lnTo>
                  <a:pt x="243" y="536"/>
                </a:lnTo>
                <a:lnTo>
                  <a:pt x="245" y="536"/>
                </a:lnTo>
                <a:lnTo>
                  <a:pt x="243" y="536"/>
                </a:lnTo>
                <a:lnTo>
                  <a:pt x="242" y="536"/>
                </a:lnTo>
                <a:lnTo>
                  <a:pt x="240" y="536"/>
                </a:lnTo>
                <a:lnTo>
                  <a:pt x="240" y="535"/>
                </a:lnTo>
                <a:lnTo>
                  <a:pt x="242" y="535"/>
                </a:lnTo>
                <a:lnTo>
                  <a:pt x="240" y="535"/>
                </a:lnTo>
                <a:lnTo>
                  <a:pt x="240" y="533"/>
                </a:lnTo>
                <a:lnTo>
                  <a:pt x="238" y="533"/>
                </a:lnTo>
                <a:lnTo>
                  <a:pt x="237" y="533"/>
                </a:lnTo>
                <a:lnTo>
                  <a:pt x="238" y="533"/>
                </a:lnTo>
                <a:lnTo>
                  <a:pt x="237" y="533"/>
                </a:lnTo>
                <a:lnTo>
                  <a:pt x="237" y="531"/>
                </a:lnTo>
                <a:lnTo>
                  <a:pt x="237" y="530"/>
                </a:lnTo>
                <a:lnTo>
                  <a:pt x="237" y="531"/>
                </a:lnTo>
                <a:lnTo>
                  <a:pt x="237" y="530"/>
                </a:lnTo>
                <a:lnTo>
                  <a:pt x="235" y="530"/>
                </a:lnTo>
                <a:lnTo>
                  <a:pt x="235" y="528"/>
                </a:lnTo>
                <a:lnTo>
                  <a:pt x="234" y="528"/>
                </a:lnTo>
                <a:lnTo>
                  <a:pt x="235" y="528"/>
                </a:lnTo>
                <a:lnTo>
                  <a:pt x="234" y="528"/>
                </a:lnTo>
                <a:lnTo>
                  <a:pt x="235" y="528"/>
                </a:lnTo>
                <a:lnTo>
                  <a:pt x="234" y="528"/>
                </a:lnTo>
                <a:lnTo>
                  <a:pt x="234" y="527"/>
                </a:lnTo>
                <a:lnTo>
                  <a:pt x="234" y="528"/>
                </a:lnTo>
                <a:lnTo>
                  <a:pt x="232" y="528"/>
                </a:lnTo>
                <a:lnTo>
                  <a:pt x="232" y="527"/>
                </a:lnTo>
                <a:lnTo>
                  <a:pt x="232" y="528"/>
                </a:lnTo>
                <a:lnTo>
                  <a:pt x="232" y="527"/>
                </a:lnTo>
                <a:lnTo>
                  <a:pt x="230" y="527"/>
                </a:lnTo>
                <a:lnTo>
                  <a:pt x="229" y="527"/>
                </a:lnTo>
                <a:lnTo>
                  <a:pt x="229" y="525"/>
                </a:lnTo>
                <a:lnTo>
                  <a:pt x="230" y="525"/>
                </a:lnTo>
                <a:lnTo>
                  <a:pt x="229" y="525"/>
                </a:lnTo>
                <a:lnTo>
                  <a:pt x="230" y="525"/>
                </a:lnTo>
                <a:lnTo>
                  <a:pt x="232" y="523"/>
                </a:lnTo>
                <a:lnTo>
                  <a:pt x="230" y="523"/>
                </a:lnTo>
                <a:lnTo>
                  <a:pt x="230" y="525"/>
                </a:lnTo>
                <a:lnTo>
                  <a:pt x="230" y="523"/>
                </a:lnTo>
                <a:lnTo>
                  <a:pt x="229" y="523"/>
                </a:lnTo>
                <a:lnTo>
                  <a:pt x="230" y="523"/>
                </a:lnTo>
                <a:lnTo>
                  <a:pt x="230" y="522"/>
                </a:lnTo>
                <a:lnTo>
                  <a:pt x="232" y="522"/>
                </a:lnTo>
                <a:lnTo>
                  <a:pt x="234" y="522"/>
                </a:lnTo>
                <a:lnTo>
                  <a:pt x="235" y="522"/>
                </a:lnTo>
                <a:lnTo>
                  <a:pt x="237" y="522"/>
                </a:lnTo>
                <a:lnTo>
                  <a:pt x="238" y="522"/>
                </a:lnTo>
                <a:lnTo>
                  <a:pt x="240" y="522"/>
                </a:lnTo>
                <a:lnTo>
                  <a:pt x="242" y="522"/>
                </a:lnTo>
                <a:lnTo>
                  <a:pt x="243" y="522"/>
                </a:lnTo>
                <a:lnTo>
                  <a:pt x="245" y="522"/>
                </a:lnTo>
                <a:lnTo>
                  <a:pt x="246" y="522"/>
                </a:lnTo>
                <a:lnTo>
                  <a:pt x="246" y="523"/>
                </a:lnTo>
                <a:lnTo>
                  <a:pt x="248" y="523"/>
                </a:lnTo>
                <a:lnTo>
                  <a:pt x="248" y="522"/>
                </a:lnTo>
                <a:lnTo>
                  <a:pt x="250" y="522"/>
                </a:lnTo>
                <a:lnTo>
                  <a:pt x="251" y="522"/>
                </a:lnTo>
                <a:lnTo>
                  <a:pt x="253" y="522"/>
                </a:lnTo>
                <a:lnTo>
                  <a:pt x="254" y="522"/>
                </a:lnTo>
                <a:lnTo>
                  <a:pt x="256" y="522"/>
                </a:lnTo>
                <a:lnTo>
                  <a:pt x="256" y="520"/>
                </a:lnTo>
                <a:lnTo>
                  <a:pt x="258" y="520"/>
                </a:lnTo>
                <a:lnTo>
                  <a:pt x="259" y="520"/>
                </a:lnTo>
                <a:lnTo>
                  <a:pt x="259" y="522"/>
                </a:lnTo>
                <a:lnTo>
                  <a:pt x="261" y="522"/>
                </a:lnTo>
                <a:lnTo>
                  <a:pt x="261" y="523"/>
                </a:lnTo>
                <a:lnTo>
                  <a:pt x="261" y="525"/>
                </a:lnTo>
                <a:lnTo>
                  <a:pt x="259" y="527"/>
                </a:lnTo>
                <a:lnTo>
                  <a:pt x="261" y="527"/>
                </a:lnTo>
                <a:lnTo>
                  <a:pt x="261" y="528"/>
                </a:lnTo>
                <a:lnTo>
                  <a:pt x="261" y="530"/>
                </a:lnTo>
                <a:lnTo>
                  <a:pt x="262" y="531"/>
                </a:lnTo>
                <a:lnTo>
                  <a:pt x="262" y="533"/>
                </a:lnTo>
                <a:lnTo>
                  <a:pt x="262" y="535"/>
                </a:lnTo>
                <a:lnTo>
                  <a:pt x="262" y="536"/>
                </a:lnTo>
                <a:lnTo>
                  <a:pt x="262" y="538"/>
                </a:lnTo>
                <a:lnTo>
                  <a:pt x="262" y="539"/>
                </a:lnTo>
                <a:lnTo>
                  <a:pt x="262" y="538"/>
                </a:lnTo>
                <a:lnTo>
                  <a:pt x="262" y="536"/>
                </a:lnTo>
                <a:lnTo>
                  <a:pt x="264" y="536"/>
                </a:lnTo>
                <a:lnTo>
                  <a:pt x="262" y="536"/>
                </a:lnTo>
                <a:lnTo>
                  <a:pt x="262" y="535"/>
                </a:lnTo>
                <a:lnTo>
                  <a:pt x="264" y="535"/>
                </a:lnTo>
                <a:lnTo>
                  <a:pt x="266" y="533"/>
                </a:lnTo>
                <a:lnTo>
                  <a:pt x="266" y="535"/>
                </a:lnTo>
                <a:lnTo>
                  <a:pt x="267" y="535"/>
                </a:lnTo>
                <a:lnTo>
                  <a:pt x="267" y="533"/>
                </a:lnTo>
                <a:lnTo>
                  <a:pt x="267" y="531"/>
                </a:lnTo>
                <a:lnTo>
                  <a:pt x="266" y="531"/>
                </a:lnTo>
                <a:lnTo>
                  <a:pt x="266" y="530"/>
                </a:lnTo>
                <a:lnTo>
                  <a:pt x="266" y="528"/>
                </a:lnTo>
                <a:lnTo>
                  <a:pt x="264" y="528"/>
                </a:lnTo>
                <a:lnTo>
                  <a:pt x="264" y="527"/>
                </a:lnTo>
                <a:lnTo>
                  <a:pt x="264" y="525"/>
                </a:lnTo>
                <a:lnTo>
                  <a:pt x="262" y="525"/>
                </a:lnTo>
                <a:lnTo>
                  <a:pt x="264" y="525"/>
                </a:lnTo>
                <a:lnTo>
                  <a:pt x="264" y="523"/>
                </a:lnTo>
                <a:lnTo>
                  <a:pt x="264" y="522"/>
                </a:lnTo>
                <a:lnTo>
                  <a:pt x="264" y="520"/>
                </a:lnTo>
                <a:lnTo>
                  <a:pt x="264" y="519"/>
                </a:lnTo>
                <a:lnTo>
                  <a:pt x="266" y="519"/>
                </a:lnTo>
                <a:lnTo>
                  <a:pt x="267" y="520"/>
                </a:lnTo>
                <a:lnTo>
                  <a:pt x="266" y="520"/>
                </a:lnTo>
                <a:lnTo>
                  <a:pt x="267" y="520"/>
                </a:lnTo>
                <a:lnTo>
                  <a:pt x="267" y="522"/>
                </a:lnTo>
                <a:lnTo>
                  <a:pt x="269" y="522"/>
                </a:lnTo>
                <a:lnTo>
                  <a:pt x="270" y="522"/>
                </a:lnTo>
                <a:lnTo>
                  <a:pt x="270" y="520"/>
                </a:lnTo>
                <a:lnTo>
                  <a:pt x="270" y="519"/>
                </a:lnTo>
                <a:lnTo>
                  <a:pt x="272" y="519"/>
                </a:lnTo>
                <a:lnTo>
                  <a:pt x="272" y="517"/>
                </a:lnTo>
                <a:lnTo>
                  <a:pt x="274" y="517"/>
                </a:lnTo>
                <a:lnTo>
                  <a:pt x="275" y="517"/>
                </a:lnTo>
                <a:lnTo>
                  <a:pt x="275" y="519"/>
                </a:lnTo>
                <a:lnTo>
                  <a:pt x="277" y="519"/>
                </a:lnTo>
                <a:lnTo>
                  <a:pt x="277" y="520"/>
                </a:lnTo>
                <a:lnTo>
                  <a:pt x="278" y="519"/>
                </a:lnTo>
                <a:lnTo>
                  <a:pt x="280" y="520"/>
                </a:lnTo>
                <a:lnTo>
                  <a:pt x="280" y="519"/>
                </a:lnTo>
                <a:lnTo>
                  <a:pt x="282" y="519"/>
                </a:lnTo>
                <a:lnTo>
                  <a:pt x="282" y="520"/>
                </a:lnTo>
                <a:lnTo>
                  <a:pt x="283" y="520"/>
                </a:lnTo>
                <a:lnTo>
                  <a:pt x="283" y="519"/>
                </a:lnTo>
                <a:lnTo>
                  <a:pt x="285" y="519"/>
                </a:lnTo>
                <a:lnTo>
                  <a:pt x="286" y="519"/>
                </a:lnTo>
                <a:lnTo>
                  <a:pt x="288" y="519"/>
                </a:lnTo>
                <a:lnTo>
                  <a:pt x="290" y="519"/>
                </a:lnTo>
                <a:lnTo>
                  <a:pt x="290" y="520"/>
                </a:lnTo>
                <a:lnTo>
                  <a:pt x="290" y="522"/>
                </a:lnTo>
                <a:lnTo>
                  <a:pt x="291" y="522"/>
                </a:lnTo>
                <a:lnTo>
                  <a:pt x="290" y="522"/>
                </a:lnTo>
                <a:lnTo>
                  <a:pt x="291" y="522"/>
                </a:lnTo>
                <a:lnTo>
                  <a:pt x="290" y="522"/>
                </a:lnTo>
                <a:lnTo>
                  <a:pt x="291" y="522"/>
                </a:lnTo>
                <a:lnTo>
                  <a:pt x="291" y="523"/>
                </a:lnTo>
                <a:lnTo>
                  <a:pt x="291" y="525"/>
                </a:lnTo>
                <a:lnTo>
                  <a:pt x="290" y="525"/>
                </a:lnTo>
                <a:lnTo>
                  <a:pt x="288" y="525"/>
                </a:lnTo>
                <a:lnTo>
                  <a:pt x="288" y="527"/>
                </a:lnTo>
                <a:lnTo>
                  <a:pt x="290" y="527"/>
                </a:lnTo>
                <a:lnTo>
                  <a:pt x="290" y="528"/>
                </a:lnTo>
                <a:lnTo>
                  <a:pt x="291" y="528"/>
                </a:lnTo>
                <a:lnTo>
                  <a:pt x="291" y="527"/>
                </a:lnTo>
                <a:lnTo>
                  <a:pt x="293" y="527"/>
                </a:lnTo>
                <a:lnTo>
                  <a:pt x="293" y="528"/>
                </a:lnTo>
                <a:lnTo>
                  <a:pt x="294" y="528"/>
                </a:lnTo>
                <a:lnTo>
                  <a:pt x="293" y="530"/>
                </a:lnTo>
                <a:lnTo>
                  <a:pt x="294" y="530"/>
                </a:lnTo>
                <a:lnTo>
                  <a:pt x="294" y="528"/>
                </a:lnTo>
                <a:lnTo>
                  <a:pt x="296" y="530"/>
                </a:lnTo>
                <a:lnTo>
                  <a:pt x="298" y="530"/>
                </a:lnTo>
                <a:lnTo>
                  <a:pt x="296" y="530"/>
                </a:lnTo>
                <a:lnTo>
                  <a:pt x="296" y="528"/>
                </a:lnTo>
                <a:lnTo>
                  <a:pt x="296" y="527"/>
                </a:lnTo>
                <a:lnTo>
                  <a:pt x="294" y="527"/>
                </a:lnTo>
                <a:lnTo>
                  <a:pt x="294" y="528"/>
                </a:lnTo>
                <a:lnTo>
                  <a:pt x="294" y="527"/>
                </a:lnTo>
                <a:lnTo>
                  <a:pt x="296" y="527"/>
                </a:lnTo>
                <a:lnTo>
                  <a:pt x="294" y="527"/>
                </a:lnTo>
                <a:lnTo>
                  <a:pt x="293" y="527"/>
                </a:lnTo>
                <a:lnTo>
                  <a:pt x="293" y="525"/>
                </a:lnTo>
                <a:lnTo>
                  <a:pt x="293" y="523"/>
                </a:lnTo>
                <a:lnTo>
                  <a:pt x="293" y="522"/>
                </a:lnTo>
                <a:lnTo>
                  <a:pt x="293" y="520"/>
                </a:lnTo>
                <a:lnTo>
                  <a:pt x="294" y="520"/>
                </a:lnTo>
                <a:lnTo>
                  <a:pt x="294" y="519"/>
                </a:lnTo>
                <a:lnTo>
                  <a:pt x="296" y="519"/>
                </a:lnTo>
                <a:lnTo>
                  <a:pt x="296" y="517"/>
                </a:lnTo>
                <a:lnTo>
                  <a:pt x="294" y="517"/>
                </a:lnTo>
                <a:lnTo>
                  <a:pt x="293" y="515"/>
                </a:lnTo>
                <a:lnTo>
                  <a:pt x="293" y="517"/>
                </a:lnTo>
                <a:lnTo>
                  <a:pt x="291" y="517"/>
                </a:lnTo>
                <a:lnTo>
                  <a:pt x="290" y="517"/>
                </a:lnTo>
                <a:lnTo>
                  <a:pt x="290" y="515"/>
                </a:lnTo>
                <a:lnTo>
                  <a:pt x="290" y="517"/>
                </a:lnTo>
                <a:lnTo>
                  <a:pt x="288" y="515"/>
                </a:lnTo>
                <a:lnTo>
                  <a:pt x="288" y="517"/>
                </a:lnTo>
                <a:lnTo>
                  <a:pt x="288" y="515"/>
                </a:lnTo>
                <a:lnTo>
                  <a:pt x="288" y="514"/>
                </a:lnTo>
                <a:lnTo>
                  <a:pt x="286" y="514"/>
                </a:lnTo>
                <a:lnTo>
                  <a:pt x="286" y="512"/>
                </a:lnTo>
                <a:lnTo>
                  <a:pt x="288" y="512"/>
                </a:lnTo>
                <a:lnTo>
                  <a:pt x="288" y="511"/>
                </a:lnTo>
                <a:lnTo>
                  <a:pt x="290" y="511"/>
                </a:lnTo>
                <a:close/>
                <a:moveTo>
                  <a:pt x="237" y="509"/>
                </a:moveTo>
                <a:lnTo>
                  <a:pt x="237" y="511"/>
                </a:lnTo>
                <a:lnTo>
                  <a:pt x="235" y="511"/>
                </a:lnTo>
                <a:lnTo>
                  <a:pt x="235" y="509"/>
                </a:lnTo>
                <a:lnTo>
                  <a:pt x="237" y="509"/>
                </a:lnTo>
                <a:close/>
                <a:moveTo>
                  <a:pt x="74" y="506"/>
                </a:moveTo>
                <a:lnTo>
                  <a:pt x="72" y="506"/>
                </a:lnTo>
                <a:lnTo>
                  <a:pt x="74" y="506"/>
                </a:lnTo>
                <a:close/>
                <a:moveTo>
                  <a:pt x="309" y="506"/>
                </a:moveTo>
                <a:lnTo>
                  <a:pt x="307" y="506"/>
                </a:lnTo>
                <a:lnTo>
                  <a:pt x="309" y="506"/>
                </a:lnTo>
                <a:close/>
                <a:moveTo>
                  <a:pt x="330" y="506"/>
                </a:moveTo>
                <a:lnTo>
                  <a:pt x="328" y="506"/>
                </a:lnTo>
                <a:lnTo>
                  <a:pt x="328" y="504"/>
                </a:lnTo>
                <a:lnTo>
                  <a:pt x="330" y="504"/>
                </a:lnTo>
                <a:lnTo>
                  <a:pt x="330" y="506"/>
                </a:lnTo>
                <a:close/>
                <a:moveTo>
                  <a:pt x="67" y="506"/>
                </a:moveTo>
                <a:lnTo>
                  <a:pt x="66" y="506"/>
                </a:lnTo>
                <a:lnTo>
                  <a:pt x="66" y="504"/>
                </a:lnTo>
                <a:lnTo>
                  <a:pt x="67" y="504"/>
                </a:lnTo>
                <a:lnTo>
                  <a:pt x="67" y="506"/>
                </a:lnTo>
                <a:close/>
                <a:moveTo>
                  <a:pt x="70" y="504"/>
                </a:moveTo>
                <a:lnTo>
                  <a:pt x="69" y="504"/>
                </a:lnTo>
                <a:lnTo>
                  <a:pt x="70" y="504"/>
                </a:lnTo>
                <a:close/>
                <a:moveTo>
                  <a:pt x="88" y="506"/>
                </a:moveTo>
                <a:lnTo>
                  <a:pt x="86" y="506"/>
                </a:lnTo>
                <a:lnTo>
                  <a:pt x="86" y="504"/>
                </a:lnTo>
                <a:lnTo>
                  <a:pt x="86" y="506"/>
                </a:lnTo>
                <a:lnTo>
                  <a:pt x="88" y="506"/>
                </a:lnTo>
                <a:close/>
                <a:moveTo>
                  <a:pt x="322" y="506"/>
                </a:moveTo>
                <a:lnTo>
                  <a:pt x="322" y="504"/>
                </a:lnTo>
                <a:lnTo>
                  <a:pt x="322" y="506"/>
                </a:lnTo>
                <a:lnTo>
                  <a:pt x="322" y="504"/>
                </a:lnTo>
                <a:lnTo>
                  <a:pt x="323" y="504"/>
                </a:lnTo>
                <a:lnTo>
                  <a:pt x="325" y="504"/>
                </a:lnTo>
                <a:lnTo>
                  <a:pt x="326" y="504"/>
                </a:lnTo>
                <a:lnTo>
                  <a:pt x="328" y="506"/>
                </a:lnTo>
                <a:lnTo>
                  <a:pt x="326" y="506"/>
                </a:lnTo>
                <a:lnTo>
                  <a:pt x="328" y="506"/>
                </a:lnTo>
                <a:lnTo>
                  <a:pt x="328" y="507"/>
                </a:lnTo>
                <a:lnTo>
                  <a:pt x="330" y="507"/>
                </a:lnTo>
                <a:lnTo>
                  <a:pt x="330" y="509"/>
                </a:lnTo>
                <a:lnTo>
                  <a:pt x="328" y="509"/>
                </a:lnTo>
                <a:lnTo>
                  <a:pt x="328" y="511"/>
                </a:lnTo>
                <a:lnTo>
                  <a:pt x="326" y="511"/>
                </a:lnTo>
                <a:lnTo>
                  <a:pt x="326" y="509"/>
                </a:lnTo>
                <a:lnTo>
                  <a:pt x="325" y="511"/>
                </a:lnTo>
                <a:lnTo>
                  <a:pt x="325" y="509"/>
                </a:lnTo>
                <a:lnTo>
                  <a:pt x="325" y="511"/>
                </a:lnTo>
                <a:lnTo>
                  <a:pt x="325" y="512"/>
                </a:lnTo>
                <a:lnTo>
                  <a:pt x="323" y="512"/>
                </a:lnTo>
                <a:lnTo>
                  <a:pt x="323" y="511"/>
                </a:lnTo>
                <a:lnTo>
                  <a:pt x="322" y="509"/>
                </a:lnTo>
                <a:lnTo>
                  <a:pt x="320" y="509"/>
                </a:lnTo>
                <a:lnTo>
                  <a:pt x="320" y="507"/>
                </a:lnTo>
                <a:lnTo>
                  <a:pt x="318" y="507"/>
                </a:lnTo>
                <a:lnTo>
                  <a:pt x="317" y="507"/>
                </a:lnTo>
                <a:lnTo>
                  <a:pt x="317" y="506"/>
                </a:lnTo>
                <a:lnTo>
                  <a:pt x="318" y="506"/>
                </a:lnTo>
                <a:lnTo>
                  <a:pt x="320" y="506"/>
                </a:lnTo>
                <a:lnTo>
                  <a:pt x="320" y="504"/>
                </a:lnTo>
                <a:lnTo>
                  <a:pt x="322" y="504"/>
                </a:lnTo>
                <a:lnTo>
                  <a:pt x="322" y="506"/>
                </a:lnTo>
                <a:close/>
                <a:moveTo>
                  <a:pt x="149" y="504"/>
                </a:moveTo>
                <a:lnTo>
                  <a:pt x="147" y="504"/>
                </a:lnTo>
                <a:lnTo>
                  <a:pt x="147" y="503"/>
                </a:lnTo>
                <a:lnTo>
                  <a:pt x="149" y="503"/>
                </a:lnTo>
                <a:lnTo>
                  <a:pt x="150" y="504"/>
                </a:lnTo>
                <a:lnTo>
                  <a:pt x="149" y="504"/>
                </a:lnTo>
                <a:close/>
                <a:moveTo>
                  <a:pt x="86" y="504"/>
                </a:moveTo>
                <a:lnTo>
                  <a:pt x="85" y="504"/>
                </a:lnTo>
                <a:lnTo>
                  <a:pt x="85" y="503"/>
                </a:lnTo>
                <a:lnTo>
                  <a:pt x="85" y="504"/>
                </a:lnTo>
                <a:lnTo>
                  <a:pt x="86" y="504"/>
                </a:lnTo>
                <a:lnTo>
                  <a:pt x="85" y="503"/>
                </a:lnTo>
                <a:lnTo>
                  <a:pt x="86" y="503"/>
                </a:lnTo>
                <a:lnTo>
                  <a:pt x="86" y="504"/>
                </a:lnTo>
                <a:close/>
                <a:moveTo>
                  <a:pt x="70" y="503"/>
                </a:moveTo>
                <a:lnTo>
                  <a:pt x="72" y="503"/>
                </a:lnTo>
                <a:lnTo>
                  <a:pt x="72" y="504"/>
                </a:lnTo>
                <a:lnTo>
                  <a:pt x="72" y="503"/>
                </a:lnTo>
                <a:lnTo>
                  <a:pt x="70" y="503"/>
                </a:lnTo>
                <a:close/>
                <a:moveTo>
                  <a:pt x="70" y="503"/>
                </a:moveTo>
                <a:lnTo>
                  <a:pt x="70" y="504"/>
                </a:lnTo>
                <a:lnTo>
                  <a:pt x="70" y="503"/>
                </a:lnTo>
                <a:lnTo>
                  <a:pt x="69" y="503"/>
                </a:lnTo>
                <a:lnTo>
                  <a:pt x="70" y="503"/>
                </a:lnTo>
                <a:lnTo>
                  <a:pt x="69" y="503"/>
                </a:lnTo>
                <a:lnTo>
                  <a:pt x="70" y="503"/>
                </a:lnTo>
                <a:close/>
                <a:moveTo>
                  <a:pt x="146" y="501"/>
                </a:moveTo>
                <a:lnTo>
                  <a:pt x="146" y="503"/>
                </a:lnTo>
                <a:lnTo>
                  <a:pt x="144" y="503"/>
                </a:lnTo>
                <a:lnTo>
                  <a:pt x="146" y="503"/>
                </a:lnTo>
                <a:lnTo>
                  <a:pt x="144" y="503"/>
                </a:lnTo>
                <a:lnTo>
                  <a:pt x="142" y="503"/>
                </a:lnTo>
                <a:lnTo>
                  <a:pt x="144" y="503"/>
                </a:lnTo>
                <a:lnTo>
                  <a:pt x="144" y="501"/>
                </a:lnTo>
                <a:lnTo>
                  <a:pt x="142" y="501"/>
                </a:lnTo>
                <a:lnTo>
                  <a:pt x="144" y="501"/>
                </a:lnTo>
                <a:lnTo>
                  <a:pt x="144" y="499"/>
                </a:lnTo>
                <a:lnTo>
                  <a:pt x="144" y="501"/>
                </a:lnTo>
                <a:lnTo>
                  <a:pt x="146" y="501"/>
                </a:lnTo>
                <a:close/>
                <a:moveTo>
                  <a:pt x="139" y="499"/>
                </a:moveTo>
                <a:lnTo>
                  <a:pt x="141" y="499"/>
                </a:lnTo>
                <a:lnTo>
                  <a:pt x="141" y="501"/>
                </a:lnTo>
                <a:lnTo>
                  <a:pt x="142" y="501"/>
                </a:lnTo>
                <a:lnTo>
                  <a:pt x="142" y="503"/>
                </a:lnTo>
                <a:lnTo>
                  <a:pt x="141" y="503"/>
                </a:lnTo>
                <a:lnTo>
                  <a:pt x="141" y="501"/>
                </a:lnTo>
                <a:lnTo>
                  <a:pt x="139" y="501"/>
                </a:lnTo>
                <a:lnTo>
                  <a:pt x="139" y="499"/>
                </a:lnTo>
                <a:close/>
                <a:moveTo>
                  <a:pt x="141" y="499"/>
                </a:moveTo>
                <a:lnTo>
                  <a:pt x="142" y="499"/>
                </a:lnTo>
                <a:lnTo>
                  <a:pt x="141" y="499"/>
                </a:lnTo>
                <a:close/>
                <a:moveTo>
                  <a:pt x="72" y="501"/>
                </a:moveTo>
                <a:lnTo>
                  <a:pt x="74" y="501"/>
                </a:lnTo>
                <a:lnTo>
                  <a:pt x="74" y="503"/>
                </a:lnTo>
                <a:lnTo>
                  <a:pt x="74" y="501"/>
                </a:lnTo>
                <a:lnTo>
                  <a:pt x="75" y="503"/>
                </a:lnTo>
                <a:lnTo>
                  <a:pt x="75" y="504"/>
                </a:lnTo>
                <a:lnTo>
                  <a:pt x="77" y="504"/>
                </a:lnTo>
                <a:lnTo>
                  <a:pt x="77" y="506"/>
                </a:lnTo>
                <a:lnTo>
                  <a:pt x="75" y="506"/>
                </a:lnTo>
                <a:lnTo>
                  <a:pt x="74" y="506"/>
                </a:lnTo>
                <a:lnTo>
                  <a:pt x="75" y="506"/>
                </a:lnTo>
                <a:lnTo>
                  <a:pt x="74" y="506"/>
                </a:lnTo>
                <a:lnTo>
                  <a:pt x="74" y="504"/>
                </a:lnTo>
                <a:lnTo>
                  <a:pt x="72" y="504"/>
                </a:lnTo>
                <a:lnTo>
                  <a:pt x="74" y="504"/>
                </a:lnTo>
                <a:lnTo>
                  <a:pt x="74" y="503"/>
                </a:lnTo>
                <a:lnTo>
                  <a:pt x="72" y="503"/>
                </a:lnTo>
                <a:lnTo>
                  <a:pt x="74" y="503"/>
                </a:lnTo>
                <a:lnTo>
                  <a:pt x="72" y="503"/>
                </a:lnTo>
                <a:lnTo>
                  <a:pt x="72" y="501"/>
                </a:lnTo>
                <a:lnTo>
                  <a:pt x="70" y="501"/>
                </a:lnTo>
                <a:lnTo>
                  <a:pt x="70" y="499"/>
                </a:lnTo>
                <a:lnTo>
                  <a:pt x="72" y="499"/>
                </a:lnTo>
                <a:lnTo>
                  <a:pt x="72" y="501"/>
                </a:lnTo>
                <a:close/>
                <a:moveTo>
                  <a:pt x="72" y="499"/>
                </a:moveTo>
                <a:lnTo>
                  <a:pt x="74" y="499"/>
                </a:lnTo>
                <a:lnTo>
                  <a:pt x="75" y="499"/>
                </a:lnTo>
                <a:lnTo>
                  <a:pt x="77" y="499"/>
                </a:lnTo>
                <a:lnTo>
                  <a:pt x="77" y="501"/>
                </a:lnTo>
                <a:lnTo>
                  <a:pt x="77" y="503"/>
                </a:lnTo>
                <a:lnTo>
                  <a:pt x="78" y="503"/>
                </a:lnTo>
                <a:lnTo>
                  <a:pt x="78" y="504"/>
                </a:lnTo>
                <a:lnTo>
                  <a:pt x="78" y="503"/>
                </a:lnTo>
                <a:lnTo>
                  <a:pt x="78" y="504"/>
                </a:lnTo>
                <a:lnTo>
                  <a:pt x="78" y="506"/>
                </a:lnTo>
                <a:lnTo>
                  <a:pt x="80" y="506"/>
                </a:lnTo>
                <a:lnTo>
                  <a:pt x="80" y="504"/>
                </a:lnTo>
                <a:lnTo>
                  <a:pt x="80" y="506"/>
                </a:lnTo>
                <a:lnTo>
                  <a:pt x="82" y="506"/>
                </a:lnTo>
                <a:lnTo>
                  <a:pt x="82" y="507"/>
                </a:lnTo>
                <a:lnTo>
                  <a:pt x="83" y="507"/>
                </a:lnTo>
                <a:lnTo>
                  <a:pt x="82" y="507"/>
                </a:lnTo>
                <a:lnTo>
                  <a:pt x="82" y="509"/>
                </a:lnTo>
                <a:lnTo>
                  <a:pt x="82" y="507"/>
                </a:lnTo>
                <a:lnTo>
                  <a:pt x="80" y="507"/>
                </a:lnTo>
                <a:lnTo>
                  <a:pt x="78" y="507"/>
                </a:lnTo>
                <a:lnTo>
                  <a:pt x="78" y="506"/>
                </a:lnTo>
                <a:lnTo>
                  <a:pt x="77" y="506"/>
                </a:lnTo>
                <a:lnTo>
                  <a:pt x="77" y="504"/>
                </a:lnTo>
                <a:lnTo>
                  <a:pt x="75" y="504"/>
                </a:lnTo>
                <a:lnTo>
                  <a:pt x="75" y="503"/>
                </a:lnTo>
                <a:lnTo>
                  <a:pt x="75" y="501"/>
                </a:lnTo>
                <a:lnTo>
                  <a:pt x="74" y="501"/>
                </a:lnTo>
                <a:lnTo>
                  <a:pt x="74" y="499"/>
                </a:lnTo>
                <a:lnTo>
                  <a:pt x="72" y="499"/>
                </a:lnTo>
                <a:close/>
                <a:moveTo>
                  <a:pt x="262" y="498"/>
                </a:moveTo>
                <a:lnTo>
                  <a:pt x="264" y="498"/>
                </a:lnTo>
                <a:lnTo>
                  <a:pt x="264" y="499"/>
                </a:lnTo>
                <a:lnTo>
                  <a:pt x="266" y="499"/>
                </a:lnTo>
                <a:lnTo>
                  <a:pt x="267" y="499"/>
                </a:lnTo>
                <a:lnTo>
                  <a:pt x="269" y="499"/>
                </a:lnTo>
                <a:lnTo>
                  <a:pt x="269" y="501"/>
                </a:lnTo>
                <a:lnTo>
                  <a:pt x="269" y="503"/>
                </a:lnTo>
                <a:lnTo>
                  <a:pt x="270" y="503"/>
                </a:lnTo>
                <a:lnTo>
                  <a:pt x="270" y="501"/>
                </a:lnTo>
                <a:lnTo>
                  <a:pt x="272" y="501"/>
                </a:lnTo>
                <a:lnTo>
                  <a:pt x="274" y="501"/>
                </a:lnTo>
                <a:lnTo>
                  <a:pt x="274" y="503"/>
                </a:lnTo>
                <a:lnTo>
                  <a:pt x="275" y="504"/>
                </a:lnTo>
                <a:lnTo>
                  <a:pt x="277" y="504"/>
                </a:lnTo>
                <a:lnTo>
                  <a:pt x="277" y="506"/>
                </a:lnTo>
                <a:lnTo>
                  <a:pt x="277" y="504"/>
                </a:lnTo>
                <a:lnTo>
                  <a:pt x="277" y="506"/>
                </a:lnTo>
                <a:lnTo>
                  <a:pt x="278" y="506"/>
                </a:lnTo>
                <a:lnTo>
                  <a:pt x="278" y="507"/>
                </a:lnTo>
                <a:lnTo>
                  <a:pt x="280" y="507"/>
                </a:lnTo>
                <a:lnTo>
                  <a:pt x="280" y="509"/>
                </a:lnTo>
                <a:lnTo>
                  <a:pt x="282" y="509"/>
                </a:lnTo>
                <a:lnTo>
                  <a:pt x="282" y="511"/>
                </a:lnTo>
                <a:lnTo>
                  <a:pt x="280" y="511"/>
                </a:lnTo>
                <a:lnTo>
                  <a:pt x="278" y="511"/>
                </a:lnTo>
                <a:lnTo>
                  <a:pt x="278" y="512"/>
                </a:lnTo>
                <a:lnTo>
                  <a:pt x="280" y="512"/>
                </a:lnTo>
                <a:lnTo>
                  <a:pt x="278" y="512"/>
                </a:lnTo>
                <a:lnTo>
                  <a:pt x="278" y="514"/>
                </a:lnTo>
                <a:lnTo>
                  <a:pt x="277" y="514"/>
                </a:lnTo>
                <a:lnTo>
                  <a:pt x="275" y="514"/>
                </a:lnTo>
                <a:lnTo>
                  <a:pt x="275" y="512"/>
                </a:lnTo>
                <a:lnTo>
                  <a:pt x="274" y="512"/>
                </a:lnTo>
                <a:lnTo>
                  <a:pt x="274" y="514"/>
                </a:lnTo>
                <a:lnTo>
                  <a:pt x="274" y="512"/>
                </a:lnTo>
                <a:lnTo>
                  <a:pt x="272" y="512"/>
                </a:lnTo>
                <a:lnTo>
                  <a:pt x="272" y="514"/>
                </a:lnTo>
                <a:lnTo>
                  <a:pt x="270" y="514"/>
                </a:lnTo>
                <a:lnTo>
                  <a:pt x="270" y="515"/>
                </a:lnTo>
                <a:lnTo>
                  <a:pt x="269" y="515"/>
                </a:lnTo>
                <a:lnTo>
                  <a:pt x="267" y="515"/>
                </a:lnTo>
                <a:lnTo>
                  <a:pt x="266" y="515"/>
                </a:lnTo>
                <a:lnTo>
                  <a:pt x="264" y="517"/>
                </a:lnTo>
                <a:lnTo>
                  <a:pt x="262" y="517"/>
                </a:lnTo>
                <a:lnTo>
                  <a:pt x="261" y="517"/>
                </a:lnTo>
                <a:lnTo>
                  <a:pt x="261" y="515"/>
                </a:lnTo>
                <a:lnTo>
                  <a:pt x="261" y="517"/>
                </a:lnTo>
                <a:lnTo>
                  <a:pt x="261" y="515"/>
                </a:lnTo>
                <a:lnTo>
                  <a:pt x="261" y="517"/>
                </a:lnTo>
                <a:lnTo>
                  <a:pt x="261" y="515"/>
                </a:lnTo>
                <a:lnTo>
                  <a:pt x="261" y="517"/>
                </a:lnTo>
                <a:lnTo>
                  <a:pt x="261" y="515"/>
                </a:lnTo>
                <a:lnTo>
                  <a:pt x="259" y="515"/>
                </a:lnTo>
                <a:lnTo>
                  <a:pt x="259" y="517"/>
                </a:lnTo>
                <a:lnTo>
                  <a:pt x="259" y="519"/>
                </a:lnTo>
                <a:lnTo>
                  <a:pt x="259" y="520"/>
                </a:lnTo>
                <a:lnTo>
                  <a:pt x="258" y="520"/>
                </a:lnTo>
                <a:lnTo>
                  <a:pt x="256" y="520"/>
                </a:lnTo>
                <a:lnTo>
                  <a:pt x="254" y="520"/>
                </a:lnTo>
                <a:lnTo>
                  <a:pt x="253" y="520"/>
                </a:lnTo>
                <a:lnTo>
                  <a:pt x="251" y="522"/>
                </a:lnTo>
                <a:lnTo>
                  <a:pt x="250" y="522"/>
                </a:lnTo>
                <a:lnTo>
                  <a:pt x="250" y="520"/>
                </a:lnTo>
                <a:lnTo>
                  <a:pt x="248" y="520"/>
                </a:lnTo>
                <a:lnTo>
                  <a:pt x="250" y="520"/>
                </a:lnTo>
                <a:lnTo>
                  <a:pt x="248" y="520"/>
                </a:lnTo>
                <a:lnTo>
                  <a:pt x="250" y="520"/>
                </a:lnTo>
                <a:lnTo>
                  <a:pt x="250" y="519"/>
                </a:lnTo>
                <a:lnTo>
                  <a:pt x="248" y="519"/>
                </a:lnTo>
                <a:lnTo>
                  <a:pt x="246" y="520"/>
                </a:lnTo>
                <a:lnTo>
                  <a:pt x="245" y="520"/>
                </a:lnTo>
                <a:lnTo>
                  <a:pt x="246" y="520"/>
                </a:lnTo>
                <a:lnTo>
                  <a:pt x="245" y="519"/>
                </a:lnTo>
                <a:lnTo>
                  <a:pt x="245" y="520"/>
                </a:lnTo>
                <a:lnTo>
                  <a:pt x="243" y="520"/>
                </a:lnTo>
                <a:lnTo>
                  <a:pt x="242" y="520"/>
                </a:lnTo>
                <a:lnTo>
                  <a:pt x="240" y="520"/>
                </a:lnTo>
                <a:lnTo>
                  <a:pt x="238" y="520"/>
                </a:lnTo>
                <a:lnTo>
                  <a:pt x="237" y="520"/>
                </a:lnTo>
                <a:lnTo>
                  <a:pt x="235" y="520"/>
                </a:lnTo>
                <a:lnTo>
                  <a:pt x="234" y="520"/>
                </a:lnTo>
                <a:lnTo>
                  <a:pt x="234" y="519"/>
                </a:lnTo>
                <a:lnTo>
                  <a:pt x="232" y="519"/>
                </a:lnTo>
                <a:lnTo>
                  <a:pt x="230" y="519"/>
                </a:lnTo>
                <a:lnTo>
                  <a:pt x="229" y="519"/>
                </a:lnTo>
                <a:lnTo>
                  <a:pt x="229" y="517"/>
                </a:lnTo>
                <a:lnTo>
                  <a:pt x="227" y="517"/>
                </a:lnTo>
                <a:lnTo>
                  <a:pt x="229" y="517"/>
                </a:lnTo>
                <a:lnTo>
                  <a:pt x="229" y="515"/>
                </a:lnTo>
                <a:lnTo>
                  <a:pt x="230" y="515"/>
                </a:lnTo>
                <a:lnTo>
                  <a:pt x="232" y="515"/>
                </a:lnTo>
                <a:lnTo>
                  <a:pt x="234" y="515"/>
                </a:lnTo>
                <a:lnTo>
                  <a:pt x="234" y="514"/>
                </a:lnTo>
                <a:lnTo>
                  <a:pt x="234" y="515"/>
                </a:lnTo>
                <a:lnTo>
                  <a:pt x="235" y="515"/>
                </a:lnTo>
                <a:lnTo>
                  <a:pt x="235" y="514"/>
                </a:lnTo>
                <a:lnTo>
                  <a:pt x="237" y="514"/>
                </a:lnTo>
                <a:lnTo>
                  <a:pt x="237" y="512"/>
                </a:lnTo>
                <a:lnTo>
                  <a:pt x="238" y="514"/>
                </a:lnTo>
                <a:lnTo>
                  <a:pt x="238" y="512"/>
                </a:lnTo>
                <a:lnTo>
                  <a:pt x="238" y="514"/>
                </a:lnTo>
                <a:lnTo>
                  <a:pt x="240" y="514"/>
                </a:lnTo>
                <a:lnTo>
                  <a:pt x="240" y="515"/>
                </a:lnTo>
                <a:lnTo>
                  <a:pt x="242" y="515"/>
                </a:lnTo>
                <a:lnTo>
                  <a:pt x="243" y="515"/>
                </a:lnTo>
                <a:lnTo>
                  <a:pt x="245" y="515"/>
                </a:lnTo>
                <a:lnTo>
                  <a:pt x="245" y="517"/>
                </a:lnTo>
                <a:lnTo>
                  <a:pt x="246" y="517"/>
                </a:lnTo>
                <a:lnTo>
                  <a:pt x="246" y="519"/>
                </a:lnTo>
                <a:lnTo>
                  <a:pt x="246" y="517"/>
                </a:lnTo>
                <a:lnTo>
                  <a:pt x="248" y="517"/>
                </a:lnTo>
                <a:lnTo>
                  <a:pt x="246" y="517"/>
                </a:lnTo>
                <a:lnTo>
                  <a:pt x="248" y="517"/>
                </a:lnTo>
                <a:lnTo>
                  <a:pt x="250" y="517"/>
                </a:lnTo>
                <a:lnTo>
                  <a:pt x="250" y="515"/>
                </a:lnTo>
                <a:lnTo>
                  <a:pt x="248" y="515"/>
                </a:lnTo>
                <a:lnTo>
                  <a:pt x="250" y="515"/>
                </a:lnTo>
                <a:lnTo>
                  <a:pt x="251" y="515"/>
                </a:lnTo>
                <a:lnTo>
                  <a:pt x="250" y="515"/>
                </a:lnTo>
                <a:lnTo>
                  <a:pt x="248" y="515"/>
                </a:lnTo>
                <a:lnTo>
                  <a:pt x="250" y="514"/>
                </a:lnTo>
                <a:lnTo>
                  <a:pt x="248" y="514"/>
                </a:lnTo>
                <a:lnTo>
                  <a:pt x="248" y="515"/>
                </a:lnTo>
                <a:lnTo>
                  <a:pt x="248" y="514"/>
                </a:lnTo>
                <a:lnTo>
                  <a:pt x="246" y="515"/>
                </a:lnTo>
                <a:lnTo>
                  <a:pt x="245" y="515"/>
                </a:lnTo>
                <a:lnTo>
                  <a:pt x="243" y="515"/>
                </a:lnTo>
                <a:lnTo>
                  <a:pt x="243" y="514"/>
                </a:lnTo>
                <a:lnTo>
                  <a:pt x="242" y="514"/>
                </a:lnTo>
                <a:lnTo>
                  <a:pt x="242" y="512"/>
                </a:lnTo>
                <a:lnTo>
                  <a:pt x="240" y="512"/>
                </a:lnTo>
                <a:lnTo>
                  <a:pt x="240" y="511"/>
                </a:lnTo>
                <a:lnTo>
                  <a:pt x="238" y="511"/>
                </a:lnTo>
                <a:lnTo>
                  <a:pt x="240" y="511"/>
                </a:lnTo>
                <a:lnTo>
                  <a:pt x="240" y="509"/>
                </a:lnTo>
                <a:lnTo>
                  <a:pt x="238" y="509"/>
                </a:lnTo>
                <a:lnTo>
                  <a:pt x="238" y="511"/>
                </a:lnTo>
                <a:lnTo>
                  <a:pt x="237" y="511"/>
                </a:lnTo>
                <a:lnTo>
                  <a:pt x="237" y="509"/>
                </a:lnTo>
                <a:lnTo>
                  <a:pt x="238" y="509"/>
                </a:lnTo>
                <a:lnTo>
                  <a:pt x="238" y="507"/>
                </a:lnTo>
                <a:lnTo>
                  <a:pt x="240" y="507"/>
                </a:lnTo>
                <a:lnTo>
                  <a:pt x="240" y="506"/>
                </a:lnTo>
                <a:lnTo>
                  <a:pt x="242" y="506"/>
                </a:lnTo>
                <a:lnTo>
                  <a:pt x="242" y="507"/>
                </a:lnTo>
                <a:lnTo>
                  <a:pt x="242" y="506"/>
                </a:lnTo>
                <a:lnTo>
                  <a:pt x="243" y="506"/>
                </a:lnTo>
                <a:lnTo>
                  <a:pt x="242" y="506"/>
                </a:lnTo>
                <a:lnTo>
                  <a:pt x="242" y="504"/>
                </a:lnTo>
                <a:lnTo>
                  <a:pt x="243" y="504"/>
                </a:lnTo>
                <a:lnTo>
                  <a:pt x="245" y="504"/>
                </a:lnTo>
                <a:lnTo>
                  <a:pt x="245" y="503"/>
                </a:lnTo>
                <a:lnTo>
                  <a:pt x="246" y="503"/>
                </a:lnTo>
                <a:lnTo>
                  <a:pt x="245" y="503"/>
                </a:lnTo>
                <a:lnTo>
                  <a:pt x="246" y="503"/>
                </a:lnTo>
                <a:lnTo>
                  <a:pt x="245" y="501"/>
                </a:lnTo>
                <a:lnTo>
                  <a:pt x="246" y="501"/>
                </a:lnTo>
                <a:lnTo>
                  <a:pt x="245" y="501"/>
                </a:lnTo>
                <a:lnTo>
                  <a:pt x="246" y="501"/>
                </a:lnTo>
                <a:lnTo>
                  <a:pt x="248" y="501"/>
                </a:lnTo>
                <a:lnTo>
                  <a:pt x="248" y="499"/>
                </a:lnTo>
                <a:lnTo>
                  <a:pt x="250" y="499"/>
                </a:lnTo>
                <a:lnTo>
                  <a:pt x="251" y="499"/>
                </a:lnTo>
                <a:lnTo>
                  <a:pt x="253" y="499"/>
                </a:lnTo>
                <a:lnTo>
                  <a:pt x="254" y="499"/>
                </a:lnTo>
                <a:lnTo>
                  <a:pt x="254" y="501"/>
                </a:lnTo>
                <a:lnTo>
                  <a:pt x="256" y="501"/>
                </a:lnTo>
                <a:lnTo>
                  <a:pt x="256" y="499"/>
                </a:lnTo>
                <a:lnTo>
                  <a:pt x="256" y="498"/>
                </a:lnTo>
                <a:lnTo>
                  <a:pt x="258" y="498"/>
                </a:lnTo>
                <a:lnTo>
                  <a:pt x="258" y="499"/>
                </a:lnTo>
                <a:lnTo>
                  <a:pt x="258" y="498"/>
                </a:lnTo>
                <a:lnTo>
                  <a:pt x="258" y="499"/>
                </a:lnTo>
                <a:lnTo>
                  <a:pt x="258" y="498"/>
                </a:lnTo>
                <a:lnTo>
                  <a:pt x="259" y="498"/>
                </a:lnTo>
                <a:lnTo>
                  <a:pt x="261" y="498"/>
                </a:lnTo>
                <a:lnTo>
                  <a:pt x="262" y="498"/>
                </a:lnTo>
                <a:close/>
                <a:moveTo>
                  <a:pt x="198" y="498"/>
                </a:moveTo>
                <a:lnTo>
                  <a:pt x="198" y="499"/>
                </a:lnTo>
                <a:lnTo>
                  <a:pt x="197" y="499"/>
                </a:lnTo>
                <a:lnTo>
                  <a:pt x="197" y="498"/>
                </a:lnTo>
                <a:lnTo>
                  <a:pt x="198" y="498"/>
                </a:lnTo>
                <a:close/>
                <a:moveTo>
                  <a:pt x="142" y="496"/>
                </a:moveTo>
                <a:lnTo>
                  <a:pt x="142" y="498"/>
                </a:lnTo>
                <a:lnTo>
                  <a:pt x="141" y="498"/>
                </a:lnTo>
                <a:lnTo>
                  <a:pt x="141" y="496"/>
                </a:lnTo>
                <a:lnTo>
                  <a:pt x="142" y="496"/>
                </a:lnTo>
                <a:close/>
                <a:moveTo>
                  <a:pt x="250" y="496"/>
                </a:moveTo>
                <a:lnTo>
                  <a:pt x="251" y="496"/>
                </a:lnTo>
                <a:lnTo>
                  <a:pt x="251" y="498"/>
                </a:lnTo>
                <a:lnTo>
                  <a:pt x="253" y="498"/>
                </a:lnTo>
                <a:lnTo>
                  <a:pt x="251" y="498"/>
                </a:lnTo>
                <a:lnTo>
                  <a:pt x="253" y="498"/>
                </a:lnTo>
                <a:lnTo>
                  <a:pt x="251" y="498"/>
                </a:lnTo>
                <a:lnTo>
                  <a:pt x="251" y="499"/>
                </a:lnTo>
                <a:lnTo>
                  <a:pt x="250" y="499"/>
                </a:lnTo>
                <a:lnTo>
                  <a:pt x="248" y="499"/>
                </a:lnTo>
                <a:lnTo>
                  <a:pt x="246" y="499"/>
                </a:lnTo>
                <a:lnTo>
                  <a:pt x="246" y="498"/>
                </a:lnTo>
                <a:lnTo>
                  <a:pt x="246" y="496"/>
                </a:lnTo>
                <a:lnTo>
                  <a:pt x="248" y="496"/>
                </a:lnTo>
                <a:lnTo>
                  <a:pt x="250" y="496"/>
                </a:lnTo>
                <a:close/>
                <a:moveTo>
                  <a:pt x="72" y="496"/>
                </a:moveTo>
                <a:lnTo>
                  <a:pt x="74" y="496"/>
                </a:lnTo>
                <a:lnTo>
                  <a:pt x="75" y="498"/>
                </a:lnTo>
                <a:lnTo>
                  <a:pt x="75" y="496"/>
                </a:lnTo>
                <a:lnTo>
                  <a:pt x="74" y="496"/>
                </a:lnTo>
                <a:lnTo>
                  <a:pt x="75" y="496"/>
                </a:lnTo>
                <a:lnTo>
                  <a:pt x="77" y="498"/>
                </a:lnTo>
                <a:lnTo>
                  <a:pt x="77" y="499"/>
                </a:lnTo>
                <a:lnTo>
                  <a:pt x="75" y="499"/>
                </a:lnTo>
                <a:lnTo>
                  <a:pt x="75" y="498"/>
                </a:lnTo>
                <a:lnTo>
                  <a:pt x="74" y="498"/>
                </a:lnTo>
                <a:lnTo>
                  <a:pt x="72" y="498"/>
                </a:lnTo>
                <a:lnTo>
                  <a:pt x="72" y="496"/>
                </a:lnTo>
                <a:close/>
                <a:moveTo>
                  <a:pt x="70" y="496"/>
                </a:moveTo>
                <a:lnTo>
                  <a:pt x="69" y="496"/>
                </a:lnTo>
                <a:lnTo>
                  <a:pt x="70" y="496"/>
                </a:lnTo>
                <a:close/>
                <a:moveTo>
                  <a:pt x="139" y="495"/>
                </a:moveTo>
                <a:lnTo>
                  <a:pt x="139" y="496"/>
                </a:lnTo>
                <a:lnTo>
                  <a:pt x="139" y="495"/>
                </a:lnTo>
                <a:lnTo>
                  <a:pt x="139" y="496"/>
                </a:lnTo>
                <a:lnTo>
                  <a:pt x="141" y="496"/>
                </a:lnTo>
                <a:lnTo>
                  <a:pt x="139" y="496"/>
                </a:lnTo>
                <a:lnTo>
                  <a:pt x="141" y="496"/>
                </a:lnTo>
                <a:lnTo>
                  <a:pt x="139" y="496"/>
                </a:lnTo>
                <a:lnTo>
                  <a:pt x="141" y="496"/>
                </a:lnTo>
                <a:lnTo>
                  <a:pt x="141" y="498"/>
                </a:lnTo>
                <a:lnTo>
                  <a:pt x="139" y="498"/>
                </a:lnTo>
                <a:lnTo>
                  <a:pt x="139" y="496"/>
                </a:lnTo>
                <a:lnTo>
                  <a:pt x="138" y="496"/>
                </a:lnTo>
                <a:lnTo>
                  <a:pt x="139" y="496"/>
                </a:lnTo>
                <a:lnTo>
                  <a:pt x="138" y="496"/>
                </a:lnTo>
                <a:lnTo>
                  <a:pt x="138" y="495"/>
                </a:lnTo>
                <a:lnTo>
                  <a:pt x="139" y="495"/>
                </a:lnTo>
                <a:close/>
                <a:moveTo>
                  <a:pt x="72" y="496"/>
                </a:moveTo>
                <a:lnTo>
                  <a:pt x="70" y="495"/>
                </a:lnTo>
                <a:lnTo>
                  <a:pt x="72" y="495"/>
                </a:lnTo>
                <a:lnTo>
                  <a:pt x="72" y="496"/>
                </a:lnTo>
                <a:close/>
                <a:moveTo>
                  <a:pt x="115" y="495"/>
                </a:moveTo>
                <a:lnTo>
                  <a:pt x="117" y="495"/>
                </a:lnTo>
                <a:lnTo>
                  <a:pt x="117" y="496"/>
                </a:lnTo>
                <a:lnTo>
                  <a:pt x="115" y="496"/>
                </a:lnTo>
                <a:lnTo>
                  <a:pt x="115" y="495"/>
                </a:lnTo>
                <a:close/>
                <a:moveTo>
                  <a:pt x="66" y="495"/>
                </a:moveTo>
                <a:lnTo>
                  <a:pt x="66" y="496"/>
                </a:lnTo>
                <a:lnTo>
                  <a:pt x="66" y="498"/>
                </a:lnTo>
                <a:lnTo>
                  <a:pt x="66" y="496"/>
                </a:lnTo>
                <a:lnTo>
                  <a:pt x="66" y="498"/>
                </a:lnTo>
                <a:lnTo>
                  <a:pt x="64" y="498"/>
                </a:lnTo>
                <a:lnTo>
                  <a:pt x="66" y="498"/>
                </a:lnTo>
                <a:lnTo>
                  <a:pt x="66" y="499"/>
                </a:lnTo>
                <a:lnTo>
                  <a:pt x="66" y="501"/>
                </a:lnTo>
                <a:lnTo>
                  <a:pt x="66" y="503"/>
                </a:lnTo>
                <a:lnTo>
                  <a:pt x="66" y="501"/>
                </a:lnTo>
                <a:lnTo>
                  <a:pt x="64" y="501"/>
                </a:lnTo>
                <a:lnTo>
                  <a:pt x="64" y="503"/>
                </a:lnTo>
                <a:lnTo>
                  <a:pt x="64" y="501"/>
                </a:lnTo>
                <a:lnTo>
                  <a:pt x="62" y="501"/>
                </a:lnTo>
                <a:lnTo>
                  <a:pt x="64" y="501"/>
                </a:lnTo>
                <a:lnTo>
                  <a:pt x="62" y="501"/>
                </a:lnTo>
                <a:lnTo>
                  <a:pt x="61" y="501"/>
                </a:lnTo>
                <a:lnTo>
                  <a:pt x="61" y="499"/>
                </a:lnTo>
                <a:lnTo>
                  <a:pt x="62" y="499"/>
                </a:lnTo>
                <a:lnTo>
                  <a:pt x="61" y="499"/>
                </a:lnTo>
                <a:lnTo>
                  <a:pt x="61" y="498"/>
                </a:lnTo>
                <a:lnTo>
                  <a:pt x="59" y="498"/>
                </a:lnTo>
                <a:lnTo>
                  <a:pt x="59" y="496"/>
                </a:lnTo>
                <a:lnTo>
                  <a:pt x="61" y="496"/>
                </a:lnTo>
                <a:lnTo>
                  <a:pt x="59" y="496"/>
                </a:lnTo>
                <a:lnTo>
                  <a:pt x="59" y="495"/>
                </a:lnTo>
                <a:lnTo>
                  <a:pt x="61" y="495"/>
                </a:lnTo>
                <a:lnTo>
                  <a:pt x="61" y="496"/>
                </a:lnTo>
                <a:lnTo>
                  <a:pt x="61" y="495"/>
                </a:lnTo>
                <a:lnTo>
                  <a:pt x="62" y="495"/>
                </a:lnTo>
                <a:lnTo>
                  <a:pt x="64" y="495"/>
                </a:lnTo>
                <a:lnTo>
                  <a:pt x="64" y="493"/>
                </a:lnTo>
                <a:lnTo>
                  <a:pt x="66" y="495"/>
                </a:lnTo>
                <a:close/>
                <a:moveTo>
                  <a:pt x="115" y="493"/>
                </a:moveTo>
                <a:lnTo>
                  <a:pt x="114" y="493"/>
                </a:lnTo>
                <a:lnTo>
                  <a:pt x="115" y="493"/>
                </a:lnTo>
                <a:lnTo>
                  <a:pt x="115" y="491"/>
                </a:lnTo>
                <a:lnTo>
                  <a:pt x="115" y="493"/>
                </a:lnTo>
                <a:close/>
                <a:moveTo>
                  <a:pt x="130" y="491"/>
                </a:moveTo>
                <a:lnTo>
                  <a:pt x="131" y="491"/>
                </a:lnTo>
                <a:lnTo>
                  <a:pt x="131" y="493"/>
                </a:lnTo>
                <a:lnTo>
                  <a:pt x="131" y="491"/>
                </a:lnTo>
                <a:lnTo>
                  <a:pt x="131" y="493"/>
                </a:lnTo>
                <a:lnTo>
                  <a:pt x="133" y="493"/>
                </a:lnTo>
                <a:lnTo>
                  <a:pt x="131" y="493"/>
                </a:lnTo>
                <a:lnTo>
                  <a:pt x="131" y="495"/>
                </a:lnTo>
                <a:lnTo>
                  <a:pt x="131" y="493"/>
                </a:lnTo>
                <a:lnTo>
                  <a:pt x="131" y="495"/>
                </a:lnTo>
                <a:lnTo>
                  <a:pt x="130" y="495"/>
                </a:lnTo>
                <a:lnTo>
                  <a:pt x="128" y="495"/>
                </a:lnTo>
                <a:lnTo>
                  <a:pt x="126" y="495"/>
                </a:lnTo>
                <a:lnTo>
                  <a:pt x="126" y="493"/>
                </a:lnTo>
                <a:lnTo>
                  <a:pt x="126" y="495"/>
                </a:lnTo>
                <a:lnTo>
                  <a:pt x="126" y="493"/>
                </a:lnTo>
                <a:lnTo>
                  <a:pt x="125" y="493"/>
                </a:lnTo>
                <a:lnTo>
                  <a:pt x="126" y="493"/>
                </a:lnTo>
                <a:lnTo>
                  <a:pt x="126" y="491"/>
                </a:lnTo>
                <a:lnTo>
                  <a:pt x="128" y="491"/>
                </a:lnTo>
                <a:lnTo>
                  <a:pt x="128" y="493"/>
                </a:lnTo>
                <a:lnTo>
                  <a:pt x="130" y="493"/>
                </a:lnTo>
                <a:lnTo>
                  <a:pt x="130" y="491"/>
                </a:lnTo>
                <a:close/>
                <a:moveTo>
                  <a:pt x="64" y="491"/>
                </a:moveTo>
                <a:lnTo>
                  <a:pt x="64" y="493"/>
                </a:lnTo>
                <a:lnTo>
                  <a:pt x="62" y="491"/>
                </a:lnTo>
                <a:lnTo>
                  <a:pt x="64" y="491"/>
                </a:lnTo>
                <a:close/>
                <a:moveTo>
                  <a:pt x="61" y="491"/>
                </a:moveTo>
                <a:lnTo>
                  <a:pt x="62" y="491"/>
                </a:lnTo>
                <a:lnTo>
                  <a:pt x="62" y="493"/>
                </a:lnTo>
                <a:lnTo>
                  <a:pt x="62" y="495"/>
                </a:lnTo>
                <a:lnTo>
                  <a:pt x="61" y="495"/>
                </a:lnTo>
                <a:lnTo>
                  <a:pt x="61" y="493"/>
                </a:lnTo>
                <a:lnTo>
                  <a:pt x="59" y="493"/>
                </a:lnTo>
                <a:lnTo>
                  <a:pt x="59" y="491"/>
                </a:lnTo>
                <a:lnTo>
                  <a:pt x="61" y="491"/>
                </a:lnTo>
                <a:close/>
                <a:moveTo>
                  <a:pt x="90" y="491"/>
                </a:moveTo>
                <a:lnTo>
                  <a:pt x="91" y="491"/>
                </a:lnTo>
                <a:lnTo>
                  <a:pt x="91" y="493"/>
                </a:lnTo>
                <a:lnTo>
                  <a:pt x="90" y="493"/>
                </a:lnTo>
                <a:lnTo>
                  <a:pt x="90" y="491"/>
                </a:lnTo>
                <a:close/>
                <a:moveTo>
                  <a:pt x="43" y="491"/>
                </a:moveTo>
                <a:lnTo>
                  <a:pt x="45" y="491"/>
                </a:lnTo>
                <a:lnTo>
                  <a:pt x="46" y="491"/>
                </a:lnTo>
                <a:lnTo>
                  <a:pt x="46" y="493"/>
                </a:lnTo>
                <a:lnTo>
                  <a:pt x="45" y="493"/>
                </a:lnTo>
                <a:lnTo>
                  <a:pt x="43" y="493"/>
                </a:lnTo>
                <a:lnTo>
                  <a:pt x="43" y="491"/>
                </a:lnTo>
                <a:lnTo>
                  <a:pt x="42" y="491"/>
                </a:lnTo>
                <a:lnTo>
                  <a:pt x="43" y="491"/>
                </a:lnTo>
                <a:close/>
                <a:moveTo>
                  <a:pt x="130" y="491"/>
                </a:moveTo>
                <a:lnTo>
                  <a:pt x="128" y="491"/>
                </a:lnTo>
                <a:lnTo>
                  <a:pt x="128" y="490"/>
                </a:lnTo>
                <a:lnTo>
                  <a:pt x="130" y="490"/>
                </a:lnTo>
                <a:lnTo>
                  <a:pt x="130" y="491"/>
                </a:lnTo>
                <a:close/>
                <a:moveTo>
                  <a:pt x="88" y="490"/>
                </a:moveTo>
                <a:lnTo>
                  <a:pt x="90" y="490"/>
                </a:lnTo>
                <a:lnTo>
                  <a:pt x="90" y="491"/>
                </a:lnTo>
                <a:lnTo>
                  <a:pt x="88" y="491"/>
                </a:lnTo>
                <a:lnTo>
                  <a:pt x="88" y="490"/>
                </a:lnTo>
                <a:close/>
                <a:moveTo>
                  <a:pt x="198" y="490"/>
                </a:moveTo>
                <a:lnTo>
                  <a:pt x="200" y="490"/>
                </a:lnTo>
                <a:lnTo>
                  <a:pt x="200" y="491"/>
                </a:lnTo>
                <a:lnTo>
                  <a:pt x="198" y="491"/>
                </a:lnTo>
                <a:lnTo>
                  <a:pt x="198" y="490"/>
                </a:lnTo>
                <a:lnTo>
                  <a:pt x="197" y="490"/>
                </a:lnTo>
                <a:lnTo>
                  <a:pt x="198" y="490"/>
                </a:lnTo>
                <a:close/>
                <a:moveTo>
                  <a:pt x="134" y="491"/>
                </a:moveTo>
                <a:lnTo>
                  <a:pt x="133" y="491"/>
                </a:lnTo>
                <a:lnTo>
                  <a:pt x="133" y="490"/>
                </a:lnTo>
                <a:lnTo>
                  <a:pt x="134" y="490"/>
                </a:lnTo>
                <a:lnTo>
                  <a:pt x="134" y="491"/>
                </a:lnTo>
                <a:close/>
                <a:moveTo>
                  <a:pt x="130" y="490"/>
                </a:moveTo>
                <a:lnTo>
                  <a:pt x="131" y="490"/>
                </a:lnTo>
                <a:lnTo>
                  <a:pt x="130" y="490"/>
                </a:lnTo>
                <a:close/>
                <a:moveTo>
                  <a:pt x="131" y="488"/>
                </a:moveTo>
                <a:lnTo>
                  <a:pt x="133" y="488"/>
                </a:lnTo>
                <a:lnTo>
                  <a:pt x="133" y="490"/>
                </a:lnTo>
                <a:lnTo>
                  <a:pt x="133" y="488"/>
                </a:lnTo>
                <a:lnTo>
                  <a:pt x="131" y="488"/>
                </a:lnTo>
                <a:close/>
                <a:moveTo>
                  <a:pt x="86" y="488"/>
                </a:moveTo>
                <a:lnTo>
                  <a:pt x="88" y="488"/>
                </a:lnTo>
                <a:lnTo>
                  <a:pt x="88" y="490"/>
                </a:lnTo>
                <a:lnTo>
                  <a:pt x="86" y="490"/>
                </a:lnTo>
                <a:lnTo>
                  <a:pt x="86" y="488"/>
                </a:lnTo>
                <a:close/>
                <a:moveTo>
                  <a:pt x="245" y="488"/>
                </a:moveTo>
                <a:lnTo>
                  <a:pt x="246" y="488"/>
                </a:lnTo>
                <a:lnTo>
                  <a:pt x="248" y="488"/>
                </a:lnTo>
                <a:lnTo>
                  <a:pt x="250" y="488"/>
                </a:lnTo>
                <a:lnTo>
                  <a:pt x="251" y="490"/>
                </a:lnTo>
                <a:lnTo>
                  <a:pt x="250" y="490"/>
                </a:lnTo>
                <a:lnTo>
                  <a:pt x="250" y="491"/>
                </a:lnTo>
                <a:lnTo>
                  <a:pt x="251" y="491"/>
                </a:lnTo>
                <a:lnTo>
                  <a:pt x="250" y="491"/>
                </a:lnTo>
                <a:lnTo>
                  <a:pt x="251" y="493"/>
                </a:lnTo>
                <a:lnTo>
                  <a:pt x="250" y="493"/>
                </a:lnTo>
                <a:lnTo>
                  <a:pt x="248" y="495"/>
                </a:lnTo>
                <a:lnTo>
                  <a:pt x="246" y="495"/>
                </a:lnTo>
                <a:lnTo>
                  <a:pt x="246" y="493"/>
                </a:lnTo>
                <a:lnTo>
                  <a:pt x="245" y="493"/>
                </a:lnTo>
                <a:lnTo>
                  <a:pt x="245" y="491"/>
                </a:lnTo>
                <a:lnTo>
                  <a:pt x="243" y="491"/>
                </a:lnTo>
                <a:lnTo>
                  <a:pt x="243" y="493"/>
                </a:lnTo>
                <a:lnTo>
                  <a:pt x="242" y="493"/>
                </a:lnTo>
                <a:lnTo>
                  <a:pt x="242" y="491"/>
                </a:lnTo>
                <a:lnTo>
                  <a:pt x="242" y="490"/>
                </a:lnTo>
                <a:lnTo>
                  <a:pt x="243" y="490"/>
                </a:lnTo>
                <a:lnTo>
                  <a:pt x="245" y="490"/>
                </a:lnTo>
                <a:lnTo>
                  <a:pt x="245" y="488"/>
                </a:lnTo>
                <a:close/>
                <a:moveTo>
                  <a:pt x="48" y="488"/>
                </a:moveTo>
                <a:lnTo>
                  <a:pt x="46" y="488"/>
                </a:lnTo>
                <a:lnTo>
                  <a:pt x="48" y="488"/>
                </a:lnTo>
                <a:close/>
                <a:moveTo>
                  <a:pt x="59" y="488"/>
                </a:moveTo>
                <a:lnTo>
                  <a:pt x="59" y="487"/>
                </a:lnTo>
                <a:lnTo>
                  <a:pt x="59" y="488"/>
                </a:lnTo>
                <a:close/>
                <a:moveTo>
                  <a:pt x="245" y="487"/>
                </a:moveTo>
                <a:lnTo>
                  <a:pt x="243" y="487"/>
                </a:lnTo>
                <a:lnTo>
                  <a:pt x="243" y="485"/>
                </a:lnTo>
                <a:lnTo>
                  <a:pt x="245" y="485"/>
                </a:lnTo>
                <a:lnTo>
                  <a:pt x="245" y="487"/>
                </a:lnTo>
                <a:close/>
                <a:moveTo>
                  <a:pt x="83" y="487"/>
                </a:moveTo>
                <a:lnTo>
                  <a:pt x="85" y="485"/>
                </a:lnTo>
                <a:lnTo>
                  <a:pt x="85" y="487"/>
                </a:lnTo>
                <a:lnTo>
                  <a:pt x="86" y="487"/>
                </a:lnTo>
                <a:lnTo>
                  <a:pt x="85" y="487"/>
                </a:lnTo>
                <a:lnTo>
                  <a:pt x="86" y="487"/>
                </a:lnTo>
                <a:lnTo>
                  <a:pt x="85" y="487"/>
                </a:lnTo>
                <a:lnTo>
                  <a:pt x="83" y="487"/>
                </a:lnTo>
                <a:lnTo>
                  <a:pt x="83" y="485"/>
                </a:lnTo>
                <a:lnTo>
                  <a:pt x="83" y="487"/>
                </a:lnTo>
                <a:close/>
                <a:moveTo>
                  <a:pt x="56" y="485"/>
                </a:moveTo>
                <a:lnTo>
                  <a:pt x="56" y="487"/>
                </a:lnTo>
                <a:lnTo>
                  <a:pt x="58" y="487"/>
                </a:lnTo>
                <a:lnTo>
                  <a:pt x="58" y="488"/>
                </a:lnTo>
                <a:lnTo>
                  <a:pt x="58" y="487"/>
                </a:lnTo>
                <a:lnTo>
                  <a:pt x="58" y="488"/>
                </a:lnTo>
                <a:lnTo>
                  <a:pt x="59" y="488"/>
                </a:lnTo>
                <a:lnTo>
                  <a:pt x="59" y="490"/>
                </a:lnTo>
                <a:lnTo>
                  <a:pt x="61" y="490"/>
                </a:lnTo>
                <a:lnTo>
                  <a:pt x="61" y="491"/>
                </a:lnTo>
                <a:lnTo>
                  <a:pt x="59" y="491"/>
                </a:lnTo>
                <a:lnTo>
                  <a:pt x="59" y="493"/>
                </a:lnTo>
                <a:lnTo>
                  <a:pt x="59" y="495"/>
                </a:lnTo>
                <a:lnTo>
                  <a:pt x="61" y="495"/>
                </a:lnTo>
                <a:lnTo>
                  <a:pt x="59" y="495"/>
                </a:lnTo>
                <a:lnTo>
                  <a:pt x="59" y="493"/>
                </a:lnTo>
                <a:lnTo>
                  <a:pt x="58" y="493"/>
                </a:lnTo>
                <a:lnTo>
                  <a:pt x="58" y="491"/>
                </a:lnTo>
                <a:lnTo>
                  <a:pt x="56" y="491"/>
                </a:lnTo>
                <a:lnTo>
                  <a:pt x="56" y="490"/>
                </a:lnTo>
                <a:lnTo>
                  <a:pt x="54" y="490"/>
                </a:lnTo>
                <a:lnTo>
                  <a:pt x="54" y="488"/>
                </a:lnTo>
                <a:lnTo>
                  <a:pt x="54" y="487"/>
                </a:lnTo>
                <a:lnTo>
                  <a:pt x="54" y="488"/>
                </a:lnTo>
                <a:lnTo>
                  <a:pt x="54" y="487"/>
                </a:lnTo>
                <a:lnTo>
                  <a:pt x="54" y="485"/>
                </a:lnTo>
                <a:lnTo>
                  <a:pt x="56" y="485"/>
                </a:lnTo>
                <a:close/>
                <a:moveTo>
                  <a:pt x="258" y="485"/>
                </a:moveTo>
                <a:lnTo>
                  <a:pt x="256" y="485"/>
                </a:lnTo>
                <a:lnTo>
                  <a:pt x="258" y="485"/>
                </a:lnTo>
                <a:close/>
                <a:moveTo>
                  <a:pt x="58" y="483"/>
                </a:moveTo>
                <a:lnTo>
                  <a:pt x="58" y="485"/>
                </a:lnTo>
                <a:lnTo>
                  <a:pt x="58" y="483"/>
                </a:lnTo>
                <a:close/>
                <a:moveTo>
                  <a:pt x="266" y="485"/>
                </a:moveTo>
                <a:lnTo>
                  <a:pt x="266" y="483"/>
                </a:lnTo>
                <a:lnTo>
                  <a:pt x="264" y="483"/>
                </a:lnTo>
                <a:lnTo>
                  <a:pt x="266" y="483"/>
                </a:lnTo>
                <a:lnTo>
                  <a:pt x="266" y="485"/>
                </a:lnTo>
                <a:close/>
                <a:moveTo>
                  <a:pt x="170" y="483"/>
                </a:moveTo>
                <a:lnTo>
                  <a:pt x="171" y="483"/>
                </a:lnTo>
                <a:lnTo>
                  <a:pt x="171" y="485"/>
                </a:lnTo>
                <a:lnTo>
                  <a:pt x="170" y="485"/>
                </a:lnTo>
                <a:lnTo>
                  <a:pt x="171" y="485"/>
                </a:lnTo>
                <a:lnTo>
                  <a:pt x="170" y="485"/>
                </a:lnTo>
                <a:lnTo>
                  <a:pt x="170" y="483"/>
                </a:lnTo>
                <a:lnTo>
                  <a:pt x="168" y="485"/>
                </a:lnTo>
                <a:lnTo>
                  <a:pt x="168" y="483"/>
                </a:lnTo>
                <a:lnTo>
                  <a:pt x="170" y="483"/>
                </a:lnTo>
                <a:close/>
                <a:moveTo>
                  <a:pt x="94" y="483"/>
                </a:moveTo>
                <a:lnTo>
                  <a:pt x="94" y="485"/>
                </a:lnTo>
                <a:lnTo>
                  <a:pt x="93" y="485"/>
                </a:lnTo>
                <a:lnTo>
                  <a:pt x="94" y="485"/>
                </a:lnTo>
                <a:lnTo>
                  <a:pt x="93" y="485"/>
                </a:lnTo>
                <a:lnTo>
                  <a:pt x="93" y="483"/>
                </a:lnTo>
                <a:lnTo>
                  <a:pt x="94" y="483"/>
                </a:lnTo>
                <a:close/>
                <a:moveTo>
                  <a:pt x="168" y="482"/>
                </a:moveTo>
                <a:lnTo>
                  <a:pt x="168" y="483"/>
                </a:lnTo>
                <a:lnTo>
                  <a:pt x="166" y="483"/>
                </a:lnTo>
                <a:lnTo>
                  <a:pt x="166" y="482"/>
                </a:lnTo>
                <a:lnTo>
                  <a:pt x="168" y="482"/>
                </a:lnTo>
                <a:lnTo>
                  <a:pt x="168" y="483"/>
                </a:lnTo>
                <a:lnTo>
                  <a:pt x="168" y="482"/>
                </a:lnTo>
                <a:close/>
                <a:moveTo>
                  <a:pt x="165" y="482"/>
                </a:moveTo>
                <a:lnTo>
                  <a:pt x="166" y="482"/>
                </a:lnTo>
                <a:lnTo>
                  <a:pt x="168" y="482"/>
                </a:lnTo>
                <a:lnTo>
                  <a:pt x="166" y="482"/>
                </a:lnTo>
                <a:lnTo>
                  <a:pt x="166" y="483"/>
                </a:lnTo>
                <a:lnTo>
                  <a:pt x="166" y="482"/>
                </a:lnTo>
                <a:lnTo>
                  <a:pt x="166" y="483"/>
                </a:lnTo>
                <a:lnTo>
                  <a:pt x="165" y="483"/>
                </a:lnTo>
                <a:lnTo>
                  <a:pt x="165" y="482"/>
                </a:lnTo>
                <a:close/>
                <a:moveTo>
                  <a:pt x="93" y="482"/>
                </a:moveTo>
                <a:lnTo>
                  <a:pt x="93" y="480"/>
                </a:lnTo>
                <a:lnTo>
                  <a:pt x="94" y="480"/>
                </a:lnTo>
                <a:lnTo>
                  <a:pt x="94" y="482"/>
                </a:lnTo>
                <a:lnTo>
                  <a:pt x="93" y="482"/>
                </a:lnTo>
                <a:close/>
                <a:moveTo>
                  <a:pt x="168" y="479"/>
                </a:moveTo>
                <a:lnTo>
                  <a:pt x="168" y="480"/>
                </a:lnTo>
                <a:lnTo>
                  <a:pt x="168" y="479"/>
                </a:lnTo>
                <a:lnTo>
                  <a:pt x="168" y="480"/>
                </a:lnTo>
                <a:lnTo>
                  <a:pt x="168" y="479"/>
                </a:lnTo>
                <a:lnTo>
                  <a:pt x="166" y="479"/>
                </a:lnTo>
                <a:lnTo>
                  <a:pt x="168" y="479"/>
                </a:lnTo>
                <a:close/>
                <a:moveTo>
                  <a:pt x="264" y="477"/>
                </a:moveTo>
                <a:lnTo>
                  <a:pt x="262" y="477"/>
                </a:lnTo>
                <a:lnTo>
                  <a:pt x="262" y="475"/>
                </a:lnTo>
                <a:lnTo>
                  <a:pt x="264" y="475"/>
                </a:lnTo>
                <a:lnTo>
                  <a:pt x="264" y="477"/>
                </a:lnTo>
                <a:close/>
                <a:moveTo>
                  <a:pt x="261" y="474"/>
                </a:moveTo>
                <a:lnTo>
                  <a:pt x="261" y="472"/>
                </a:lnTo>
                <a:lnTo>
                  <a:pt x="261" y="474"/>
                </a:lnTo>
                <a:close/>
                <a:moveTo>
                  <a:pt x="258" y="472"/>
                </a:moveTo>
                <a:lnTo>
                  <a:pt x="258" y="474"/>
                </a:lnTo>
                <a:lnTo>
                  <a:pt x="259" y="474"/>
                </a:lnTo>
                <a:lnTo>
                  <a:pt x="259" y="475"/>
                </a:lnTo>
                <a:lnTo>
                  <a:pt x="261" y="475"/>
                </a:lnTo>
                <a:lnTo>
                  <a:pt x="261" y="477"/>
                </a:lnTo>
                <a:lnTo>
                  <a:pt x="261" y="479"/>
                </a:lnTo>
                <a:lnTo>
                  <a:pt x="262" y="479"/>
                </a:lnTo>
                <a:lnTo>
                  <a:pt x="262" y="477"/>
                </a:lnTo>
                <a:lnTo>
                  <a:pt x="264" y="477"/>
                </a:lnTo>
                <a:lnTo>
                  <a:pt x="266" y="477"/>
                </a:lnTo>
                <a:lnTo>
                  <a:pt x="266" y="479"/>
                </a:lnTo>
                <a:lnTo>
                  <a:pt x="267" y="479"/>
                </a:lnTo>
                <a:lnTo>
                  <a:pt x="269" y="479"/>
                </a:lnTo>
                <a:lnTo>
                  <a:pt x="269" y="480"/>
                </a:lnTo>
                <a:lnTo>
                  <a:pt x="267" y="482"/>
                </a:lnTo>
                <a:lnTo>
                  <a:pt x="267" y="480"/>
                </a:lnTo>
                <a:lnTo>
                  <a:pt x="266" y="482"/>
                </a:lnTo>
                <a:lnTo>
                  <a:pt x="264" y="482"/>
                </a:lnTo>
                <a:lnTo>
                  <a:pt x="266" y="482"/>
                </a:lnTo>
                <a:lnTo>
                  <a:pt x="264" y="482"/>
                </a:lnTo>
                <a:lnTo>
                  <a:pt x="264" y="483"/>
                </a:lnTo>
                <a:lnTo>
                  <a:pt x="264" y="482"/>
                </a:lnTo>
                <a:lnTo>
                  <a:pt x="264" y="483"/>
                </a:lnTo>
                <a:lnTo>
                  <a:pt x="262" y="483"/>
                </a:lnTo>
                <a:lnTo>
                  <a:pt x="261" y="483"/>
                </a:lnTo>
                <a:lnTo>
                  <a:pt x="261" y="485"/>
                </a:lnTo>
                <a:lnTo>
                  <a:pt x="259" y="485"/>
                </a:lnTo>
                <a:lnTo>
                  <a:pt x="258" y="485"/>
                </a:lnTo>
                <a:lnTo>
                  <a:pt x="256" y="485"/>
                </a:lnTo>
                <a:lnTo>
                  <a:pt x="258" y="483"/>
                </a:lnTo>
                <a:lnTo>
                  <a:pt x="256" y="483"/>
                </a:lnTo>
                <a:lnTo>
                  <a:pt x="256" y="482"/>
                </a:lnTo>
                <a:lnTo>
                  <a:pt x="256" y="483"/>
                </a:lnTo>
                <a:lnTo>
                  <a:pt x="254" y="483"/>
                </a:lnTo>
                <a:lnTo>
                  <a:pt x="254" y="482"/>
                </a:lnTo>
                <a:lnTo>
                  <a:pt x="253" y="482"/>
                </a:lnTo>
                <a:lnTo>
                  <a:pt x="253" y="483"/>
                </a:lnTo>
                <a:lnTo>
                  <a:pt x="253" y="485"/>
                </a:lnTo>
                <a:lnTo>
                  <a:pt x="251" y="485"/>
                </a:lnTo>
                <a:lnTo>
                  <a:pt x="250" y="485"/>
                </a:lnTo>
                <a:lnTo>
                  <a:pt x="248" y="485"/>
                </a:lnTo>
                <a:lnTo>
                  <a:pt x="248" y="483"/>
                </a:lnTo>
                <a:lnTo>
                  <a:pt x="246" y="483"/>
                </a:lnTo>
                <a:lnTo>
                  <a:pt x="246" y="482"/>
                </a:lnTo>
                <a:lnTo>
                  <a:pt x="246" y="480"/>
                </a:lnTo>
                <a:lnTo>
                  <a:pt x="248" y="480"/>
                </a:lnTo>
                <a:lnTo>
                  <a:pt x="248" y="479"/>
                </a:lnTo>
                <a:lnTo>
                  <a:pt x="250" y="479"/>
                </a:lnTo>
                <a:lnTo>
                  <a:pt x="248" y="479"/>
                </a:lnTo>
                <a:lnTo>
                  <a:pt x="248" y="477"/>
                </a:lnTo>
                <a:lnTo>
                  <a:pt x="248" y="479"/>
                </a:lnTo>
                <a:lnTo>
                  <a:pt x="246" y="477"/>
                </a:lnTo>
                <a:lnTo>
                  <a:pt x="248" y="477"/>
                </a:lnTo>
                <a:lnTo>
                  <a:pt x="246" y="477"/>
                </a:lnTo>
                <a:lnTo>
                  <a:pt x="246" y="475"/>
                </a:lnTo>
                <a:lnTo>
                  <a:pt x="246" y="474"/>
                </a:lnTo>
                <a:lnTo>
                  <a:pt x="246" y="475"/>
                </a:lnTo>
                <a:lnTo>
                  <a:pt x="248" y="474"/>
                </a:lnTo>
                <a:lnTo>
                  <a:pt x="250" y="474"/>
                </a:lnTo>
                <a:lnTo>
                  <a:pt x="251" y="474"/>
                </a:lnTo>
                <a:lnTo>
                  <a:pt x="253" y="474"/>
                </a:lnTo>
                <a:lnTo>
                  <a:pt x="254" y="474"/>
                </a:lnTo>
                <a:lnTo>
                  <a:pt x="256" y="474"/>
                </a:lnTo>
                <a:lnTo>
                  <a:pt x="256" y="472"/>
                </a:lnTo>
                <a:lnTo>
                  <a:pt x="258" y="472"/>
                </a:lnTo>
                <a:close/>
                <a:moveTo>
                  <a:pt x="259" y="472"/>
                </a:moveTo>
                <a:lnTo>
                  <a:pt x="258" y="472"/>
                </a:lnTo>
                <a:lnTo>
                  <a:pt x="259" y="472"/>
                </a:lnTo>
                <a:close/>
                <a:moveTo>
                  <a:pt x="82" y="469"/>
                </a:moveTo>
                <a:lnTo>
                  <a:pt x="80" y="469"/>
                </a:lnTo>
                <a:lnTo>
                  <a:pt x="82" y="469"/>
                </a:lnTo>
                <a:lnTo>
                  <a:pt x="82" y="467"/>
                </a:lnTo>
                <a:lnTo>
                  <a:pt x="82" y="469"/>
                </a:lnTo>
                <a:close/>
                <a:moveTo>
                  <a:pt x="91" y="466"/>
                </a:moveTo>
                <a:lnTo>
                  <a:pt x="90" y="467"/>
                </a:lnTo>
                <a:lnTo>
                  <a:pt x="90" y="466"/>
                </a:lnTo>
                <a:lnTo>
                  <a:pt x="91" y="466"/>
                </a:lnTo>
                <a:close/>
                <a:moveTo>
                  <a:pt x="82" y="466"/>
                </a:moveTo>
                <a:lnTo>
                  <a:pt x="82" y="467"/>
                </a:lnTo>
                <a:lnTo>
                  <a:pt x="80" y="467"/>
                </a:lnTo>
                <a:lnTo>
                  <a:pt x="80" y="466"/>
                </a:lnTo>
                <a:lnTo>
                  <a:pt x="82" y="466"/>
                </a:lnTo>
                <a:close/>
                <a:moveTo>
                  <a:pt x="78" y="466"/>
                </a:moveTo>
                <a:lnTo>
                  <a:pt x="77" y="466"/>
                </a:lnTo>
                <a:lnTo>
                  <a:pt x="78" y="466"/>
                </a:lnTo>
                <a:close/>
                <a:moveTo>
                  <a:pt x="6" y="459"/>
                </a:moveTo>
                <a:lnTo>
                  <a:pt x="6" y="458"/>
                </a:lnTo>
                <a:lnTo>
                  <a:pt x="6" y="459"/>
                </a:lnTo>
                <a:lnTo>
                  <a:pt x="6" y="458"/>
                </a:lnTo>
                <a:lnTo>
                  <a:pt x="8" y="458"/>
                </a:lnTo>
                <a:lnTo>
                  <a:pt x="8" y="459"/>
                </a:lnTo>
                <a:lnTo>
                  <a:pt x="8" y="458"/>
                </a:lnTo>
                <a:lnTo>
                  <a:pt x="8" y="459"/>
                </a:lnTo>
                <a:lnTo>
                  <a:pt x="10" y="459"/>
                </a:lnTo>
                <a:lnTo>
                  <a:pt x="8" y="459"/>
                </a:lnTo>
                <a:lnTo>
                  <a:pt x="8" y="461"/>
                </a:lnTo>
                <a:lnTo>
                  <a:pt x="6" y="461"/>
                </a:lnTo>
                <a:lnTo>
                  <a:pt x="6" y="459"/>
                </a:lnTo>
                <a:lnTo>
                  <a:pt x="5" y="459"/>
                </a:lnTo>
                <a:lnTo>
                  <a:pt x="5" y="458"/>
                </a:lnTo>
                <a:lnTo>
                  <a:pt x="6" y="458"/>
                </a:lnTo>
                <a:lnTo>
                  <a:pt x="6" y="459"/>
                </a:lnTo>
                <a:close/>
                <a:moveTo>
                  <a:pt x="10" y="456"/>
                </a:moveTo>
                <a:lnTo>
                  <a:pt x="11" y="456"/>
                </a:lnTo>
                <a:lnTo>
                  <a:pt x="11" y="458"/>
                </a:lnTo>
                <a:lnTo>
                  <a:pt x="10" y="458"/>
                </a:lnTo>
                <a:lnTo>
                  <a:pt x="10" y="456"/>
                </a:lnTo>
                <a:close/>
                <a:moveTo>
                  <a:pt x="61" y="453"/>
                </a:moveTo>
                <a:lnTo>
                  <a:pt x="61" y="455"/>
                </a:lnTo>
                <a:lnTo>
                  <a:pt x="61" y="453"/>
                </a:lnTo>
                <a:lnTo>
                  <a:pt x="61" y="451"/>
                </a:lnTo>
                <a:lnTo>
                  <a:pt x="61" y="453"/>
                </a:lnTo>
                <a:close/>
                <a:moveTo>
                  <a:pt x="67" y="455"/>
                </a:moveTo>
                <a:lnTo>
                  <a:pt x="67" y="456"/>
                </a:lnTo>
                <a:lnTo>
                  <a:pt x="67" y="455"/>
                </a:lnTo>
                <a:lnTo>
                  <a:pt x="66" y="455"/>
                </a:lnTo>
                <a:lnTo>
                  <a:pt x="66" y="453"/>
                </a:lnTo>
                <a:lnTo>
                  <a:pt x="64" y="453"/>
                </a:lnTo>
                <a:lnTo>
                  <a:pt x="66" y="453"/>
                </a:lnTo>
                <a:lnTo>
                  <a:pt x="64" y="453"/>
                </a:lnTo>
                <a:lnTo>
                  <a:pt x="64" y="451"/>
                </a:lnTo>
                <a:lnTo>
                  <a:pt x="66" y="451"/>
                </a:lnTo>
                <a:lnTo>
                  <a:pt x="66" y="453"/>
                </a:lnTo>
                <a:lnTo>
                  <a:pt x="67" y="455"/>
                </a:lnTo>
                <a:close/>
                <a:moveTo>
                  <a:pt x="134" y="451"/>
                </a:moveTo>
                <a:lnTo>
                  <a:pt x="133" y="451"/>
                </a:lnTo>
                <a:lnTo>
                  <a:pt x="134" y="451"/>
                </a:lnTo>
                <a:close/>
                <a:moveTo>
                  <a:pt x="64" y="451"/>
                </a:moveTo>
                <a:lnTo>
                  <a:pt x="66" y="451"/>
                </a:lnTo>
                <a:lnTo>
                  <a:pt x="64" y="451"/>
                </a:lnTo>
                <a:lnTo>
                  <a:pt x="64" y="450"/>
                </a:lnTo>
                <a:lnTo>
                  <a:pt x="64" y="451"/>
                </a:lnTo>
                <a:close/>
                <a:moveTo>
                  <a:pt x="62" y="448"/>
                </a:moveTo>
                <a:lnTo>
                  <a:pt x="62" y="450"/>
                </a:lnTo>
                <a:lnTo>
                  <a:pt x="62" y="451"/>
                </a:lnTo>
                <a:lnTo>
                  <a:pt x="61" y="451"/>
                </a:lnTo>
                <a:lnTo>
                  <a:pt x="61" y="450"/>
                </a:lnTo>
                <a:lnTo>
                  <a:pt x="59" y="450"/>
                </a:lnTo>
                <a:lnTo>
                  <a:pt x="61" y="450"/>
                </a:lnTo>
                <a:lnTo>
                  <a:pt x="61" y="448"/>
                </a:lnTo>
                <a:lnTo>
                  <a:pt x="62" y="448"/>
                </a:lnTo>
                <a:close/>
                <a:moveTo>
                  <a:pt x="59" y="445"/>
                </a:moveTo>
                <a:lnTo>
                  <a:pt x="59" y="447"/>
                </a:lnTo>
                <a:lnTo>
                  <a:pt x="58" y="447"/>
                </a:lnTo>
                <a:lnTo>
                  <a:pt x="58" y="445"/>
                </a:lnTo>
                <a:lnTo>
                  <a:pt x="59" y="445"/>
                </a:lnTo>
                <a:close/>
                <a:moveTo>
                  <a:pt x="62" y="443"/>
                </a:moveTo>
                <a:lnTo>
                  <a:pt x="62" y="445"/>
                </a:lnTo>
                <a:lnTo>
                  <a:pt x="61" y="445"/>
                </a:lnTo>
                <a:lnTo>
                  <a:pt x="61" y="447"/>
                </a:lnTo>
                <a:lnTo>
                  <a:pt x="59" y="447"/>
                </a:lnTo>
                <a:lnTo>
                  <a:pt x="59" y="445"/>
                </a:lnTo>
                <a:lnTo>
                  <a:pt x="59" y="443"/>
                </a:lnTo>
                <a:lnTo>
                  <a:pt x="61" y="443"/>
                </a:lnTo>
                <a:lnTo>
                  <a:pt x="61" y="442"/>
                </a:lnTo>
                <a:lnTo>
                  <a:pt x="62" y="442"/>
                </a:lnTo>
                <a:lnTo>
                  <a:pt x="62" y="443"/>
                </a:lnTo>
                <a:close/>
                <a:moveTo>
                  <a:pt x="13" y="440"/>
                </a:moveTo>
                <a:lnTo>
                  <a:pt x="13" y="442"/>
                </a:lnTo>
                <a:lnTo>
                  <a:pt x="11" y="442"/>
                </a:lnTo>
                <a:lnTo>
                  <a:pt x="11" y="440"/>
                </a:lnTo>
                <a:lnTo>
                  <a:pt x="13" y="440"/>
                </a:lnTo>
                <a:close/>
                <a:moveTo>
                  <a:pt x="10" y="439"/>
                </a:moveTo>
                <a:lnTo>
                  <a:pt x="11" y="439"/>
                </a:lnTo>
                <a:lnTo>
                  <a:pt x="11" y="440"/>
                </a:lnTo>
                <a:lnTo>
                  <a:pt x="10" y="440"/>
                </a:lnTo>
                <a:lnTo>
                  <a:pt x="8" y="440"/>
                </a:lnTo>
                <a:lnTo>
                  <a:pt x="10" y="440"/>
                </a:lnTo>
                <a:lnTo>
                  <a:pt x="8" y="440"/>
                </a:lnTo>
                <a:lnTo>
                  <a:pt x="8" y="439"/>
                </a:lnTo>
                <a:lnTo>
                  <a:pt x="8" y="440"/>
                </a:lnTo>
                <a:lnTo>
                  <a:pt x="8" y="439"/>
                </a:lnTo>
                <a:lnTo>
                  <a:pt x="10" y="439"/>
                </a:lnTo>
                <a:close/>
                <a:moveTo>
                  <a:pt x="6" y="437"/>
                </a:moveTo>
                <a:lnTo>
                  <a:pt x="8" y="437"/>
                </a:lnTo>
                <a:lnTo>
                  <a:pt x="8" y="439"/>
                </a:lnTo>
                <a:lnTo>
                  <a:pt x="6" y="439"/>
                </a:lnTo>
                <a:lnTo>
                  <a:pt x="6" y="437"/>
                </a:lnTo>
                <a:close/>
                <a:moveTo>
                  <a:pt x="5" y="437"/>
                </a:moveTo>
                <a:lnTo>
                  <a:pt x="6" y="437"/>
                </a:lnTo>
                <a:lnTo>
                  <a:pt x="6" y="439"/>
                </a:lnTo>
                <a:lnTo>
                  <a:pt x="5" y="439"/>
                </a:lnTo>
                <a:lnTo>
                  <a:pt x="5" y="437"/>
                </a:lnTo>
                <a:close/>
                <a:moveTo>
                  <a:pt x="51" y="437"/>
                </a:moveTo>
                <a:lnTo>
                  <a:pt x="50" y="437"/>
                </a:lnTo>
                <a:lnTo>
                  <a:pt x="51" y="437"/>
                </a:lnTo>
                <a:close/>
                <a:moveTo>
                  <a:pt x="3" y="435"/>
                </a:moveTo>
                <a:lnTo>
                  <a:pt x="3" y="437"/>
                </a:lnTo>
                <a:lnTo>
                  <a:pt x="2" y="437"/>
                </a:lnTo>
                <a:lnTo>
                  <a:pt x="2" y="435"/>
                </a:lnTo>
                <a:lnTo>
                  <a:pt x="3" y="435"/>
                </a:lnTo>
                <a:close/>
                <a:moveTo>
                  <a:pt x="53" y="434"/>
                </a:moveTo>
                <a:lnTo>
                  <a:pt x="54" y="434"/>
                </a:lnTo>
                <a:lnTo>
                  <a:pt x="54" y="435"/>
                </a:lnTo>
                <a:lnTo>
                  <a:pt x="53" y="435"/>
                </a:lnTo>
                <a:lnTo>
                  <a:pt x="53" y="434"/>
                </a:lnTo>
                <a:close/>
                <a:moveTo>
                  <a:pt x="58" y="434"/>
                </a:moveTo>
                <a:lnTo>
                  <a:pt x="56" y="434"/>
                </a:lnTo>
                <a:lnTo>
                  <a:pt x="56" y="432"/>
                </a:lnTo>
                <a:lnTo>
                  <a:pt x="58" y="432"/>
                </a:lnTo>
                <a:lnTo>
                  <a:pt x="58" y="434"/>
                </a:lnTo>
                <a:close/>
                <a:moveTo>
                  <a:pt x="56" y="431"/>
                </a:moveTo>
                <a:lnTo>
                  <a:pt x="56" y="432"/>
                </a:lnTo>
                <a:lnTo>
                  <a:pt x="58" y="432"/>
                </a:lnTo>
                <a:lnTo>
                  <a:pt x="56" y="432"/>
                </a:lnTo>
                <a:lnTo>
                  <a:pt x="56" y="431"/>
                </a:lnTo>
                <a:close/>
                <a:moveTo>
                  <a:pt x="133" y="431"/>
                </a:moveTo>
                <a:lnTo>
                  <a:pt x="131" y="431"/>
                </a:lnTo>
                <a:lnTo>
                  <a:pt x="133" y="431"/>
                </a:lnTo>
                <a:close/>
                <a:moveTo>
                  <a:pt x="42" y="431"/>
                </a:moveTo>
                <a:lnTo>
                  <a:pt x="43" y="431"/>
                </a:lnTo>
                <a:lnTo>
                  <a:pt x="42" y="431"/>
                </a:lnTo>
                <a:close/>
                <a:moveTo>
                  <a:pt x="117" y="429"/>
                </a:moveTo>
                <a:lnTo>
                  <a:pt x="117" y="431"/>
                </a:lnTo>
                <a:lnTo>
                  <a:pt x="117" y="429"/>
                </a:lnTo>
                <a:lnTo>
                  <a:pt x="115" y="429"/>
                </a:lnTo>
                <a:lnTo>
                  <a:pt x="117" y="429"/>
                </a:lnTo>
                <a:close/>
                <a:moveTo>
                  <a:pt x="118" y="429"/>
                </a:moveTo>
                <a:lnTo>
                  <a:pt x="118" y="431"/>
                </a:lnTo>
                <a:lnTo>
                  <a:pt x="118" y="429"/>
                </a:lnTo>
                <a:lnTo>
                  <a:pt x="117" y="431"/>
                </a:lnTo>
                <a:lnTo>
                  <a:pt x="117" y="429"/>
                </a:lnTo>
                <a:lnTo>
                  <a:pt x="118" y="429"/>
                </a:lnTo>
                <a:close/>
                <a:moveTo>
                  <a:pt x="56" y="429"/>
                </a:moveTo>
                <a:lnTo>
                  <a:pt x="54" y="429"/>
                </a:lnTo>
                <a:lnTo>
                  <a:pt x="56" y="429"/>
                </a:lnTo>
                <a:close/>
                <a:moveTo>
                  <a:pt x="62" y="429"/>
                </a:moveTo>
                <a:lnTo>
                  <a:pt x="62" y="431"/>
                </a:lnTo>
                <a:lnTo>
                  <a:pt x="61" y="431"/>
                </a:lnTo>
                <a:lnTo>
                  <a:pt x="59" y="431"/>
                </a:lnTo>
                <a:lnTo>
                  <a:pt x="59" y="429"/>
                </a:lnTo>
                <a:lnTo>
                  <a:pt x="61" y="429"/>
                </a:lnTo>
                <a:lnTo>
                  <a:pt x="62" y="429"/>
                </a:lnTo>
                <a:close/>
                <a:moveTo>
                  <a:pt x="59" y="429"/>
                </a:moveTo>
                <a:lnTo>
                  <a:pt x="58" y="429"/>
                </a:lnTo>
                <a:lnTo>
                  <a:pt x="59" y="429"/>
                </a:lnTo>
                <a:lnTo>
                  <a:pt x="59" y="431"/>
                </a:lnTo>
                <a:lnTo>
                  <a:pt x="58" y="431"/>
                </a:lnTo>
                <a:lnTo>
                  <a:pt x="58" y="429"/>
                </a:lnTo>
                <a:lnTo>
                  <a:pt x="59" y="427"/>
                </a:lnTo>
                <a:lnTo>
                  <a:pt x="58" y="427"/>
                </a:lnTo>
                <a:lnTo>
                  <a:pt x="59" y="427"/>
                </a:lnTo>
                <a:lnTo>
                  <a:pt x="59" y="429"/>
                </a:lnTo>
                <a:close/>
                <a:moveTo>
                  <a:pt x="58" y="427"/>
                </a:moveTo>
                <a:lnTo>
                  <a:pt x="58" y="429"/>
                </a:lnTo>
                <a:lnTo>
                  <a:pt x="56" y="429"/>
                </a:lnTo>
                <a:lnTo>
                  <a:pt x="56" y="427"/>
                </a:lnTo>
                <a:lnTo>
                  <a:pt x="58" y="427"/>
                </a:lnTo>
                <a:close/>
                <a:moveTo>
                  <a:pt x="53" y="429"/>
                </a:moveTo>
                <a:lnTo>
                  <a:pt x="53" y="427"/>
                </a:lnTo>
                <a:lnTo>
                  <a:pt x="54" y="427"/>
                </a:lnTo>
                <a:lnTo>
                  <a:pt x="54" y="429"/>
                </a:lnTo>
                <a:lnTo>
                  <a:pt x="53" y="429"/>
                </a:lnTo>
                <a:close/>
                <a:moveTo>
                  <a:pt x="96" y="427"/>
                </a:moveTo>
                <a:lnTo>
                  <a:pt x="96" y="429"/>
                </a:lnTo>
                <a:lnTo>
                  <a:pt x="96" y="427"/>
                </a:lnTo>
                <a:close/>
                <a:moveTo>
                  <a:pt x="61" y="429"/>
                </a:moveTo>
                <a:lnTo>
                  <a:pt x="59" y="429"/>
                </a:lnTo>
                <a:lnTo>
                  <a:pt x="59" y="427"/>
                </a:lnTo>
                <a:lnTo>
                  <a:pt x="61" y="427"/>
                </a:lnTo>
                <a:lnTo>
                  <a:pt x="61" y="426"/>
                </a:lnTo>
                <a:lnTo>
                  <a:pt x="62" y="427"/>
                </a:lnTo>
                <a:lnTo>
                  <a:pt x="61" y="427"/>
                </a:lnTo>
                <a:lnTo>
                  <a:pt x="61" y="429"/>
                </a:lnTo>
                <a:close/>
                <a:moveTo>
                  <a:pt x="98" y="426"/>
                </a:moveTo>
                <a:lnTo>
                  <a:pt x="98" y="427"/>
                </a:lnTo>
                <a:lnTo>
                  <a:pt x="98" y="426"/>
                </a:lnTo>
                <a:lnTo>
                  <a:pt x="96" y="426"/>
                </a:lnTo>
                <a:lnTo>
                  <a:pt x="98" y="426"/>
                </a:lnTo>
                <a:close/>
                <a:moveTo>
                  <a:pt x="69" y="423"/>
                </a:moveTo>
                <a:lnTo>
                  <a:pt x="69" y="424"/>
                </a:lnTo>
                <a:lnTo>
                  <a:pt x="69" y="423"/>
                </a:lnTo>
                <a:close/>
                <a:moveTo>
                  <a:pt x="603" y="418"/>
                </a:moveTo>
                <a:lnTo>
                  <a:pt x="602" y="418"/>
                </a:lnTo>
                <a:lnTo>
                  <a:pt x="603" y="416"/>
                </a:lnTo>
                <a:lnTo>
                  <a:pt x="603" y="418"/>
                </a:lnTo>
                <a:close/>
                <a:moveTo>
                  <a:pt x="602" y="416"/>
                </a:moveTo>
                <a:lnTo>
                  <a:pt x="600" y="416"/>
                </a:lnTo>
                <a:lnTo>
                  <a:pt x="602" y="416"/>
                </a:lnTo>
                <a:close/>
                <a:moveTo>
                  <a:pt x="130" y="413"/>
                </a:moveTo>
                <a:lnTo>
                  <a:pt x="130" y="411"/>
                </a:lnTo>
                <a:lnTo>
                  <a:pt x="130" y="413"/>
                </a:lnTo>
                <a:close/>
                <a:moveTo>
                  <a:pt x="42" y="411"/>
                </a:moveTo>
                <a:lnTo>
                  <a:pt x="43" y="411"/>
                </a:lnTo>
                <a:lnTo>
                  <a:pt x="42" y="413"/>
                </a:lnTo>
                <a:lnTo>
                  <a:pt x="43" y="411"/>
                </a:lnTo>
                <a:lnTo>
                  <a:pt x="43" y="413"/>
                </a:lnTo>
                <a:lnTo>
                  <a:pt x="42" y="413"/>
                </a:lnTo>
                <a:lnTo>
                  <a:pt x="42" y="415"/>
                </a:lnTo>
                <a:lnTo>
                  <a:pt x="40" y="415"/>
                </a:lnTo>
                <a:lnTo>
                  <a:pt x="40" y="413"/>
                </a:lnTo>
                <a:lnTo>
                  <a:pt x="40" y="411"/>
                </a:lnTo>
                <a:lnTo>
                  <a:pt x="42" y="411"/>
                </a:lnTo>
                <a:close/>
                <a:moveTo>
                  <a:pt x="35" y="411"/>
                </a:moveTo>
                <a:lnTo>
                  <a:pt x="35" y="413"/>
                </a:lnTo>
                <a:lnTo>
                  <a:pt x="37" y="413"/>
                </a:lnTo>
                <a:lnTo>
                  <a:pt x="38" y="413"/>
                </a:lnTo>
                <a:lnTo>
                  <a:pt x="38" y="411"/>
                </a:lnTo>
                <a:lnTo>
                  <a:pt x="38" y="413"/>
                </a:lnTo>
                <a:lnTo>
                  <a:pt x="40" y="413"/>
                </a:lnTo>
                <a:lnTo>
                  <a:pt x="38" y="413"/>
                </a:lnTo>
                <a:lnTo>
                  <a:pt x="38" y="415"/>
                </a:lnTo>
                <a:lnTo>
                  <a:pt x="37" y="415"/>
                </a:lnTo>
                <a:lnTo>
                  <a:pt x="35" y="415"/>
                </a:lnTo>
                <a:lnTo>
                  <a:pt x="35" y="413"/>
                </a:lnTo>
                <a:lnTo>
                  <a:pt x="35" y="415"/>
                </a:lnTo>
                <a:lnTo>
                  <a:pt x="35" y="413"/>
                </a:lnTo>
                <a:lnTo>
                  <a:pt x="35" y="411"/>
                </a:lnTo>
                <a:close/>
                <a:moveTo>
                  <a:pt x="34" y="411"/>
                </a:moveTo>
                <a:lnTo>
                  <a:pt x="34" y="413"/>
                </a:lnTo>
                <a:lnTo>
                  <a:pt x="35" y="413"/>
                </a:lnTo>
                <a:lnTo>
                  <a:pt x="35" y="415"/>
                </a:lnTo>
                <a:lnTo>
                  <a:pt x="34" y="415"/>
                </a:lnTo>
                <a:lnTo>
                  <a:pt x="34" y="413"/>
                </a:lnTo>
                <a:lnTo>
                  <a:pt x="34" y="415"/>
                </a:lnTo>
                <a:lnTo>
                  <a:pt x="32" y="415"/>
                </a:lnTo>
                <a:lnTo>
                  <a:pt x="30" y="415"/>
                </a:lnTo>
                <a:lnTo>
                  <a:pt x="32" y="415"/>
                </a:lnTo>
                <a:lnTo>
                  <a:pt x="30" y="415"/>
                </a:lnTo>
                <a:lnTo>
                  <a:pt x="29" y="415"/>
                </a:lnTo>
                <a:lnTo>
                  <a:pt x="30" y="415"/>
                </a:lnTo>
                <a:lnTo>
                  <a:pt x="30" y="413"/>
                </a:lnTo>
                <a:lnTo>
                  <a:pt x="32" y="411"/>
                </a:lnTo>
                <a:lnTo>
                  <a:pt x="34" y="411"/>
                </a:lnTo>
                <a:close/>
                <a:moveTo>
                  <a:pt x="131" y="411"/>
                </a:moveTo>
                <a:lnTo>
                  <a:pt x="133" y="411"/>
                </a:lnTo>
                <a:lnTo>
                  <a:pt x="131" y="411"/>
                </a:lnTo>
                <a:close/>
                <a:moveTo>
                  <a:pt x="59" y="410"/>
                </a:moveTo>
                <a:lnTo>
                  <a:pt x="61" y="410"/>
                </a:lnTo>
                <a:lnTo>
                  <a:pt x="61" y="411"/>
                </a:lnTo>
                <a:lnTo>
                  <a:pt x="62" y="411"/>
                </a:lnTo>
                <a:lnTo>
                  <a:pt x="62" y="410"/>
                </a:lnTo>
                <a:lnTo>
                  <a:pt x="62" y="411"/>
                </a:lnTo>
                <a:lnTo>
                  <a:pt x="64" y="411"/>
                </a:lnTo>
                <a:lnTo>
                  <a:pt x="64" y="413"/>
                </a:lnTo>
                <a:lnTo>
                  <a:pt x="66" y="413"/>
                </a:lnTo>
                <a:lnTo>
                  <a:pt x="64" y="415"/>
                </a:lnTo>
                <a:lnTo>
                  <a:pt x="62" y="415"/>
                </a:lnTo>
                <a:lnTo>
                  <a:pt x="64" y="415"/>
                </a:lnTo>
                <a:lnTo>
                  <a:pt x="64" y="416"/>
                </a:lnTo>
                <a:lnTo>
                  <a:pt x="64" y="418"/>
                </a:lnTo>
                <a:lnTo>
                  <a:pt x="64" y="419"/>
                </a:lnTo>
                <a:lnTo>
                  <a:pt x="64" y="421"/>
                </a:lnTo>
                <a:lnTo>
                  <a:pt x="62" y="423"/>
                </a:lnTo>
                <a:lnTo>
                  <a:pt x="62" y="424"/>
                </a:lnTo>
                <a:lnTo>
                  <a:pt x="62" y="426"/>
                </a:lnTo>
                <a:lnTo>
                  <a:pt x="61" y="426"/>
                </a:lnTo>
                <a:lnTo>
                  <a:pt x="59" y="426"/>
                </a:lnTo>
                <a:lnTo>
                  <a:pt x="59" y="427"/>
                </a:lnTo>
                <a:lnTo>
                  <a:pt x="58" y="427"/>
                </a:lnTo>
                <a:lnTo>
                  <a:pt x="56" y="427"/>
                </a:lnTo>
                <a:lnTo>
                  <a:pt x="54" y="427"/>
                </a:lnTo>
                <a:lnTo>
                  <a:pt x="53" y="427"/>
                </a:lnTo>
                <a:lnTo>
                  <a:pt x="54" y="427"/>
                </a:lnTo>
                <a:lnTo>
                  <a:pt x="54" y="426"/>
                </a:lnTo>
                <a:lnTo>
                  <a:pt x="53" y="426"/>
                </a:lnTo>
                <a:lnTo>
                  <a:pt x="54" y="426"/>
                </a:lnTo>
                <a:lnTo>
                  <a:pt x="53" y="426"/>
                </a:lnTo>
                <a:lnTo>
                  <a:pt x="51" y="426"/>
                </a:lnTo>
                <a:lnTo>
                  <a:pt x="51" y="427"/>
                </a:lnTo>
                <a:lnTo>
                  <a:pt x="51" y="429"/>
                </a:lnTo>
                <a:lnTo>
                  <a:pt x="53" y="429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9"/>
                </a:lnTo>
                <a:lnTo>
                  <a:pt x="45" y="429"/>
                </a:lnTo>
                <a:lnTo>
                  <a:pt x="43" y="429"/>
                </a:lnTo>
                <a:lnTo>
                  <a:pt x="45" y="427"/>
                </a:lnTo>
                <a:lnTo>
                  <a:pt x="43" y="427"/>
                </a:lnTo>
                <a:lnTo>
                  <a:pt x="45" y="427"/>
                </a:lnTo>
                <a:lnTo>
                  <a:pt x="43" y="427"/>
                </a:lnTo>
                <a:lnTo>
                  <a:pt x="42" y="427"/>
                </a:lnTo>
                <a:lnTo>
                  <a:pt x="43" y="427"/>
                </a:lnTo>
                <a:lnTo>
                  <a:pt x="43" y="426"/>
                </a:lnTo>
                <a:lnTo>
                  <a:pt x="42" y="426"/>
                </a:lnTo>
                <a:lnTo>
                  <a:pt x="42" y="424"/>
                </a:lnTo>
                <a:lnTo>
                  <a:pt x="43" y="424"/>
                </a:lnTo>
                <a:lnTo>
                  <a:pt x="42" y="424"/>
                </a:lnTo>
                <a:lnTo>
                  <a:pt x="43" y="424"/>
                </a:lnTo>
                <a:lnTo>
                  <a:pt x="43" y="423"/>
                </a:lnTo>
                <a:lnTo>
                  <a:pt x="45" y="423"/>
                </a:lnTo>
                <a:lnTo>
                  <a:pt x="45" y="421"/>
                </a:lnTo>
                <a:lnTo>
                  <a:pt x="46" y="421"/>
                </a:lnTo>
                <a:lnTo>
                  <a:pt x="48" y="421"/>
                </a:lnTo>
                <a:lnTo>
                  <a:pt x="48" y="423"/>
                </a:lnTo>
                <a:lnTo>
                  <a:pt x="46" y="423"/>
                </a:lnTo>
                <a:lnTo>
                  <a:pt x="48" y="423"/>
                </a:lnTo>
                <a:lnTo>
                  <a:pt x="48" y="421"/>
                </a:lnTo>
                <a:lnTo>
                  <a:pt x="46" y="421"/>
                </a:lnTo>
                <a:lnTo>
                  <a:pt x="48" y="421"/>
                </a:lnTo>
                <a:lnTo>
                  <a:pt x="48" y="419"/>
                </a:lnTo>
                <a:lnTo>
                  <a:pt x="46" y="419"/>
                </a:lnTo>
                <a:lnTo>
                  <a:pt x="45" y="419"/>
                </a:lnTo>
                <a:lnTo>
                  <a:pt x="45" y="418"/>
                </a:lnTo>
                <a:lnTo>
                  <a:pt x="45" y="416"/>
                </a:lnTo>
                <a:lnTo>
                  <a:pt x="43" y="416"/>
                </a:lnTo>
                <a:lnTo>
                  <a:pt x="45" y="416"/>
                </a:lnTo>
                <a:lnTo>
                  <a:pt x="43" y="416"/>
                </a:lnTo>
                <a:lnTo>
                  <a:pt x="43" y="418"/>
                </a:lnTo>
                <a:lnTo>
                  <a:pt x="43" y="419"/>
                </a:lnTo>
                <a:lnTo>
                  <a:pt x="43" y="418"/>
                </a:lnTo>
                <a:lnTo>
                  <a:pt x="43" y="419"/>
                </a:lnTo>
                <a:lnTo>
                  <a:pt x="42" y="419"/>
                </a:lnTo>
                <a:lnTo>
                  <a:pt x="43" y="419"/>
                </a:lnTo>
                <a:lnTo>
                  <a:pt x="42" y="419"/>
                </a:lnTo>
                <a:lnTo>
                  <a:pt x="43" y="419"/>
                </a:lnTo>
                <a:lnTo>
                  <a:pt x="45" y="419"/>
                </a:lnTo>
                <a:lnTo>
                  <a:pt x="45" y="418"/>
                </a:lnTo>
                <a:lnTo>
                  <a:pt x="45" y="419"/>
                </a:lnTo>
                <a:lnTo>
                  <a:pt x="46" y="419"/>
                </a:lnTo>
                <a:lnTo>
                  <a:pt x="46" y="421"/>
                </a:lnTo>
                <a:lnTo>
                  <a:pt x="45" y="421"/>
                </a:lnTo>
                <a:lnTo>
                  <a:pt x="43" y="421"/>
                </a:lnTo>
                <a:lnTo>
                  <a:pt x="42" y="421"/>
                </a:lnTo>
                <a:lnTo>
                  <a:pt x="40" y="421"/>
                </a:lnTo>
                <a:lnTo>
                  <a:pt x="40" y="423"/>
                </a:lnTo>
                <a:lnTo>
                  <a:pt x="40" y="421"/>
                </a:lnTo>
                <a:lnTo>
                  <a:pt x="38" y="421"/>
                </a:lnTo>
                <a:lnTo>
                  <a:pt x="38" y="419"/>
                </a:lnTo>
                <a:lnTo>
                  <a:pt x="40" y="419"/>
                </a:lnTo>
                <a:lnTo>
                  <a:pt x="38" y="419"/>
                </a:lnTo>
                <a:lnTo>
                  <a:pt x="40" y="419"/>
                </a:lnTo>
                <a:lnTo>
                  <a:pt x="40" y="418"/>
                </a:lnTo>
                <a:lnTo>
                  <a:pt x="38" y="418"/>
                </a:lnTo>
                <a:lnTo>
                  <a:pt x="38" y="419"/>
                </a:lnTo>
                <a:lnTo>
                  <a:pt x="38" y="418"/>
                </a:lnTo>
                <a:lnTo>
                  <a:pt x="40" y="418"/>
                </a:lnTo>
                <a:lnTo>
                  <a:pt x="40" y="416"/>
                </a:lnTo>
                <a:lnTo>
                  <a:pt x="42" y="416"/>
                </a:lnTo>
                <a:lnTo>
                  <a:pt x="40" y="416"/>
                </a:lnTo>
                <a:lnTo>
                  <a:pt x="40" y="415"/>
                </a:lnTo>
                <a:lnTo>
                  <a:pt x="42" y="415"/>
                </a:lnTo>
                <a:lnTo>
                  <a:pt x="43" y="415"/>
                </a:lnTo>
                <a:lnTo>
                  <a:pt x="43" y="413"/>
                </a:lnTo>
                <a:lnTo>
                  <a:pt x="45" y="413"/>
                </a:lnTo>
                <a:lnTo>
                  <a:pt x="46" y="413"/>
                </a:lnTo>
                <a:lnTo>
                  <a:pt x="46" y="411"/>
                </a:lnTo>
                <a:lnTo>
                  <a:pt x="48" y="411"/>
                </a:lnTo>
                <a:lnTo>
                  <a:pt x="48" y="413"/>
                </a:lnTo>
                <a:lnTo>
                  <a:pt x="50" y="413"/>
                </a:lnTo>
                <a:lnTo>
                  <a:pt x="48" y="413"/>
                </a:lnTo>
                <a:lnTo>
                  <a:pt x="48" y="411"/>
                </a:lnTo>
                <a:lnTo>
                  <a:pt x="50" y="411"/>
                </a:lnTo>
                <a:lnTo>
                  <a:pt x="51" y="411"/>
                </a:lnTo>
                <a:lnTo>
                  <a:pt x="53" y="411"/>
                </a:lnTo>
                <a:lnTo>
                  <a:pt x="54" y="411"/>
                </a:lnTo>
                <a:lnTo>
                  <a:pt x="56" y="411"/>
                </a:lnTo>
                <a:lnTo>
                  <a:pt x="56" y="410"/>
                </a:lnTo>
                <a:lnTo>
                  <a:pt x="58" y="411"/>
                </a:lnTo>
                <a:lnTo>
                  <a:pt x="58" y="410"/>
                </a:lnTo>
                <a:lnTo>
                  <a:pt x="59" y="410"/>
                </a:lnTo>
                <a:close/>
                <a:moveTo>
                  <a:pt x="102" y="410"/>
                </a:moveTo>
                <a:lnTo>
                  <a:pt x="102" y="411"/>
                </a:lnTo>
                <a:lnTo>
                  <a:pt x="101" y="411"/>
                </a:lnTo>
                <a:lnTo>
                  <a:pt x="101" y="410"/>
                </a:lnTo>
                <a:lnTo>
                  <a:pt x="102" y="410"/>
                </a:lnTo>
                <a:close/>
                <a:moveTo>
                  <a:pt x="66" y="411"/>
                </a:moveTo>
                <a:lnTo>
                  <a:pt x="64" y="410"/>
                </a:lnTo>
                <a:lnTo>
                  <a:pt x="66" y="410"/>
                </a:lnTo>
                <a:lnTo>
                  <a:pt x="66" y="411"/>
                </a:lnTo>
                <a:close/>
                <a:moveTo>
                  <a:pt x="598" y="408"/>
                </a:moveTo>
                <a:lnTo>
                  <a:pt x="598" y="410"/>
                </a:lnTo>
                <a:lnTo>
                  <a:pt x="598" y="408"/>
                </a:lnTo>
                <a:close/>
                <a:moveTo>
                  <a:pt x="56" y="407"/>
                </a:moveTo>
                <a:lnTo>
                  <a:pt x="58" y="407"/>
                </a:lnTo>
                <a:lnTo>
                  <a:pt x="59" y="407"/>
                </a:lnTo>
                <a:lnTo>
                  <a:pt x="58" y="407"/>
                </a:lnTo>
                <a:lnTo>
                  <a:pt x="59" y="407"/>
                </a:lnTo>
                <a:lnTo>
                  <a:pt x="59" y="408"/>
                </a:lnTo>
                <a:lnTo>
                  <a:pt x="58" y="408"/>
                </a:lnTo>
                <a:lnTo>
                  <a:pt x="56" y="408"/>
                </a:lnTo>
                <a:lnTo>
                  <a:pt x="56" y="407"/>
                </a:lnTo>
                <a:lnTo>
                  <a:pt x="54" y="407"/>
                </a:lnTo>
                <a:lnTo>
                  <a:pt x="56" y="407"/>
                </a:lnTo>
                <a:close/>
                <a:moveTo>
                  <a:pt x="298" y="367"/>
                </a:moveTo>
                <a:lnTo>
                  <a:pt x="298" y="365"/>
                </a:lnTo>
                <a:lnTo>
                  <a:pt x="298" y="367"/>
                </a:lnTo>
                <a:close/>
                <a:moveTo>
                  <a:pt x="566" y="18"/>
                </a:moveTo>
                <a:lnTo>
                  <a:pt x="568" y="23"/>
                </a:lnTo>
                <a:lnTo>
                  <a:pt x="570" y="26"/>
                </a:lnTo>
                <a:lnTo>
                  <a:pt x="573" y="27"/>
                </a:lnTo>
                <a:lnTo>
                  <a:pt x="573" y="32"/>
                </a:lnTo>
                <a:lnTo>
                  <a:pt x="576" y="35"/>
                </a:lnTo>
                <a:lnTo>
                  <a:pt x="578" y="35"/>
                </a:lnTo>
                <a:lnTo>
                  <a:pt x="579" y="40"/>
                </a:lnTo>
                <a:lnTo>
                  <a:pt x="582" y="42"/>
                </a:lnTo>
                <a:lnTo>
                  <a:pt x="586" y="45"/>
                </a:lnTo>
                <a:lnTo>
                  <a:pt x="587" y="47"/>
                </a:lnTo>
                <a:lnTo>
                  <a:pt x="592" y="50"/>
                </a:lnTo>
                <a:lnTo>
                  <a:pt x="595" y="51"/>
                </a:lnTo>
                <a:lnTo>
                  <a:pt x="598" y="50"/>
                </a:lnTo>
                <a:lnTo>
                  <a:pt x="602" y="47"/>
                </a:lnTo>
                <a:lnTo>
                  <a:pt x="602" y="45"/>
                </a:lnTo>
                <a:lnTo>
                  <a:pt x="603" y="43"/>
                </a:lnTo>
                <a:lnTo>
                  <a:pt x="606" y="43"/>
                </a:lnTo>
                <a:lnTo>
                  <a:pt x="608" y="45"/>
                </a:lnTo>
                <a:lnTo>
                  <a:pt x="610" y="47"/>
                </a:lnTo>
                <a:lnTo>
                  <a:pt x="613" y="45"/>
                </a:lnTo>
                <a:lnTo>
                  <a:pt x="614" y="43"/>
                </a:lnTo>
                <a:lnTo>
                  <a:pt x="614" y="42"/>
                </a:lnTo>
                <a:lnTo>
                  <a:pt x="611" y="40"/>
                </a:lnTo>
                <a:lnTo>
                  <a:pt x="611" y="37"/>
                </a:lnTo>
                <a:lnTo>
                  <a:pt x="613" y="35"/>
                </a:lnTo>
                <a:lnTo>
                  <a:pt x="614" y="34"/>
                </a:lnTo>
                <a:lnTo>
                  <a:pt x="616" y="34"/>
                </a:lnTo>
                <a:lnTo>
                  <a:pt x="618" y="35"/>
                </a:lnTo>
                <a:lnTo>
                  <a:pt x="622" y="40"/>
                </a:lnTo>
                <a:lnTo>
                  <a:pt x="626" y="43"/>
                </a:lnTo>
                <a:lnTo>
                  <a:pt x="626" y="47"/>
                </a:lnTo>
                <a:lnTo>
                  <a:pt x="624" y="51"/>
                </a:lnTo>
                <a:lnTo>
                  <a:pt x="622" y="58"/>
                </a:lnTo>
                <a:lnTo>
                  <a:pt x="622" y="59"/>
                </a:lnTo>
                <a:lnTo>
                  <a:pt x="622" y="61"/>
                </a:lnTo>
                <a:lnTo>
                  <a:pt x="621" y="61"/>
                </a:lnTo>
                <a:lnTo>
                  <a:pt x="619" y="64"/>
                </a:lnTo>
                <a:lnTo>
                  <a:pt x="619" y="66"/>
                </a:lnTo>
                <a:lnTo>
                  <a:pt x="622" y="66"/>
                </a:lnTo>
                <a:lnTo>
                  <a:pt x="624" y="67"/>
                </a:lnTo>
                <a:lnTo>
                  <a:pt x="626" y="67"/>
                </a:lnTo>
                <a:lnTo>
                  <a:pt x="629" y="67"/>
                </a:lnTo>
                <a:lnTo>
                  <a:pt x="630" y="67"/>
                </a:lnTo>
                <a:lnTo>
                  <a:pt x="632" y="67"/>
                </a:lnTo>
                <a:lnTo>
                  <a:pt x="634" y="69"/>
                </a:lnTo>
                <a:lnTo>
                  <a:pt x="634" y="74"/>
                </a:lnTo>
                <a:lnTo>
                  <a:pt x="632" y="75"/>
                </a:lnTo>
                <a:lnTo>
                  <a:pt x="632" y="79"/>
                </a:lnTo>
                <a:lnTo>
                  <a:pt x="635" y="77"/>
                </a:lnTo>
                <a:lnTo>
                  <a:pt x="637" y="79"/>
                </a:lnTo>
                <a:lnTo>
                  <a:pt x="638" y="79"/>
                </a:lnTo>
                <a:lnTo>
                  <a:pt x="640" y="79"/>
                </a:lnTo>
                <a:lnTo>
                  <a:pt x="642" y="77"/>
                </a:lnTo>
                <a:lnTo>
                  <a:pt x="646" y="77"/>
                </a:lnTo>
                <a:lnTo>
                  <a:pt x="648" y="79"/>
                </a:lnTo>
                <a:lnTo>
                  <a:pt x="648" y="82"/>
                </a:lnTo>
                <a:lnTo>
                  <a:pt x="648" y="83"/>
                </a:lnTo>
                <a:lnTo>
                  <a:pt x="645" y="83"/>
                </a:lnTo>
                <a:lnTo>
                  <a:pt x="645" y="85"/>
                </a:lnTo>
                <a:lnTo>
                  <a:pt x="645" y="87"/>
                </a:lnTo>
                <a:lnTo>
                  <a:pt x="646" y="88"/>
                </a:lnTo>
                <a:lnTo>
                  <a:pt x="650" y="93"/>
                </a:lnTo>
                <a:lnTo>
                  <a:pt x="653" y="95"/>
                </a:lnTo>
                <a:lnTo>
                  <a:pt x="654" y="98"/>
                </a:lnTo>
                <a:lnTo>
                  <a:pt x="654" y="99"/>
                </a:lnTo>
                <a:lnTo>
                  <a:pt x="656" y="101"/>
                </a:lnTo>
                <a:lnTo>
                  <a:pt x="659" y="101"/>
                </a:lnTo>
                <a:lnTo>
                  <a:pt x="661" y="101"/>
                </a:lnTo>
                <a:lnTo>
                  <a:pt x="662" y="101"/>
                </a:lnTo>
                <a:lnTo>
                  <a:pt x="662" y="99"/>
                </a:lnTo>
                <a:lnTo>
                  <a:pt x="664" y="101"/>
                </a:lnTo>
                <a:lnTo>
                  <a:pt x="666" y="101"/>
                </a:lnTo>
                <a:lnTo>
                  <a:pt x="666" y="103"/>
                </a:lnTo>
                <a:lnTo>
                  <a:pt x="670" y="104"/>
                </a:lnTo>
                <a:lnTo>
                  <a:pt x="675" y="106"/>
                </a:lnTo>
                <a:lnTo>
                  <a:pt x="678" y="107"/>
                </a:lnTo>
                <a:lnTo>
                  <a:pt x="680" y="109"/>
                </a:lnTo>
                <a:lnTo>
                  <a:pt x="683" y="109"/>
                </a:lnTo>
                <a:lnTo>
                  <a:pt x="685" y="107"/>
                </a:lnTo>
                <a:lnTo>
                  <a:pt x="686" y="111"/>
                </a:lnTo>
                <a:lnTo>
                  <a:pt x="690" y="112"/>
                </a:lnTo>
                <a:lnTo>
                  <a:pt x="691" y="114"/>
                </a:lnTo>
                <a:lnTo>
                  <a:pt x="694" y="115"/>
                </a:lnTo>
                <a:lnTo>
                  <a:pt x="694" y="119"/>
                </a:lnTo>
                <a:lnTo>
                  <a:pt x="694" y="120"/>
                </a:lnTo>
                <a:lnTo>
                  <a:pt x="693" y="122"/>
                </a:lnTo>
                <a:lnTo>
                  <a:pt x="691" y="123"/>
                </a:lnTo>
                <a:lnTo>
                  <a:pt x="693" y="125"/>
                </a:lnTo>
                <a:lnTo>
                  <a:pt x="691" y="125"/>
                </a:lnTo>
                <a:lnTo>
                  <a:pt x="690" y="127"/>
                </a:lnTo>
                <a:lnTo>
                  <a:pt x="690" y="128"/>
                </a:lnTo>
                <a:lnTo>
                  <a:pt x="690" y="130"/>
                </a:lnTo>
                <a:lnTo>
                  <a:pt x="693" y="136"/>
                </a:lnTo>
                <a:lnTo>
                  <a:pt x="694" y="138"/>
                </a:lnTo>
                <a:lnTo>
                  <a:pt x="696" y="141"/>
                </a:lnTo>
                <a:lnTo>
                  <a:pt x="696" y="143"/>
                </a:lnTo>
                <a:lnTo>
                  <a:pt x="694" y="146"/>
                </a:lnTo>
                <a:lnTo>
                  <a:pt x="693" y="149"/>
                </a:lnTo>
                <a:lnTo>
                  <a:pt x="691" y="151"/>
                </a:lnTo>
                <a:lnTo>
                  <a:pt x="693" y="155"/>
                </a:lnTo>
                <a:lnTo>
                  <a:pt x="694" y="160"/>
                </a:lnTo>
                <a:lnTo>
                  <a:pt x="696" y="162"/>
                </a:lnTo>
                <a:lnTo>
                  <a:pt x="698" y="163"/>
                </a:lnTo>
                <a:lnTo>
                  <a:pt x="698" y="165"/>
                </a:lnTo>
                <a:lnTo>
                  <a:pt x="696" y="167"/>
                </a:lnTo>
                <a:lnTo>
                  <a:pt x="688" y="173"/>
                </a:lnTo>
                <a:lnTo>
                  <a:pt x="680" y="181"/>
                </a:lnTo>
                <a:lnTo>
                  <a:pt x="678" y="189"/>
                </a:lnTo>
                <a:lnTo>
                  <a:pt x="680" y="192"/>
                </a:lnTo>
                <a:lnTo>
                  <a:pt x="682" y="194"/>
                </a:lnTo>
                <a:lnTo>
                  <a:pt x="686" y="195"/>
                </a:lnTo>
                <a:lnTo>
                  <a:pt x="691" y="197"/>
                </a:lnTo>
                <a:lnTo>
                  <a:pt x="694" y="197"/>
                </a:lnTo>
                <a:lnTo>
                  <a:pt x="696" y="199"/>
                </a:lnTo>
                <a:lnTo>
                  <a:pt x="696" y="200"/>
                </a:lnTo>
                <a:lnTo>
                  <a:pt x="696" y="202"/>
                </a:lnTo>
                <a:lnTo>
                  <a:pt x="694" y="203"/>
                </a:lnTo>
                <a:lnTo>
                  <a:pt x="693" y="203"/>
                </a:lnTo>
                <a:lnTo>
                  <a:pt x="691" y="205"/>
                </a:lnTo>
                <a:lnTo>
                  <a:pt x="690" y="205"/>
                </a:lnTo>
                <a:lnTo>
                  <a:pt x="688" y="207"/>
                </a:lnTo>
                <a:lnTo>
                  <a:pt x="686" y="208"/>
                </a:lnTo>
                <a:lnTo>
                  <a:pt x="686" y="210"/>
                </a:lnTo>
                <a:lnTo>
                  <a:pt x="686" y="211"/>
                </a:lnTo>
                <a:lnTo>
                  <a:pt x="688" y="213"/>
                </a:lnTo>
                <a:lnTo>
                  <a:pt x="688" y="215"/>
                </a:lnTo>
                <a:lnTo>
                  <a:pt x="691" y="218"/>
                </a:lnTo>
                <a:lnTo>
                  <a:pt x="693" y="218"/>
                </a:lnTo>
                <a:lnTo>
                  <a:pt x="694" y="219"/>
                </a:lnTo>
                <a:lnTo>
                  <a:pt x="694" y="221"/>
                </a:lnTo>
                <a:lnTo>
                  <a:pt x="691" y="224"/>
                </a:lnTo>
                <a:lnTo>
                  <a:pt x="690" y="224"/>
                </a:lnTo>
                <a:lnTo>
                  <a:pt x="686" y="224"/>
                </a:lnTo>
                <a:lnTo>
                  <a:pt x="685" y="226"/>
                </a:lnTo>
                <a:lnTo>
                  <a:pt x="683" y="226"/>
                </a:lnTo>
                <a:lnTo>
                  <a:pt x="680" y="227"/>
                </a:lnTo>
                <a:lnTo>
                  <a:pt x="682" y="229"/>
                </a:lnTo>
                <a:lnTo>
                  <a:pt x="683" y="232"/>
                </a:lnTo>
                <a:lnTo>
                  <a:pt x="683" y="235"/>
                </a:lnTo>
                <a:lnTo>
                  <a:pt x="682" y="239"/>
                </a:lnTo>
                <a:lnTo>
                  <a:pt x="680" y="240"/>
                </a:lnTo>
                <a:lnTo>
                  <a:pt x="678" y="240"/>
                </a:lnTo>
                <a:lnTo>
                  <a:pt x="677" y="239"/>
                </a:lnTo>
                <a:lnTo>
                  <a:pt x="674" y="239"/>
                </a:lnTo>
                <a:lnTo>
                  <a:pt x="669" y="237"/>
                </a:lnTo>
                <a:lnTo>
                  <a:pt x="667" y="235"/>
                </a:lnTo>
                <a:lnTo>
                  <a:pt x="667" y="237"/>
                </a:lnTo>
                <a:lnTo>
                  <a:pt x="666" y="239"/>
                </a:lnTo>
                <a:lnTo>
                  <a:pt x="669" y="242"/>
                </a:lnTo>
                <a:lnTo>
                  <a:pt x="672" y="243"/>
                </a:lnTo>
                <a:lnTo>
                  <a:pt x="674" y="245"/>
                </a:lnTo>
                <a:lnTo>
                  <a:pt x="675" y="247"/>
                </a:lnTo>
                <a:lnTo>
                  <a:pt x="674" y="250"/>
                </a:lnTo>
                <a:lnTo>
                  <a:pt x="670" y="250"/>
                </a:lnTo>
                <a:lnTo>
                  <a:pt x="669" y="251"/>
                </a:lnTo>
                <a:lnTo>
                  <a:pt x="667" y="255"/>
                </a:lnTo>
                <a:lnTo>
                  <a:pt x="669" y="256"/>
                </a:lnTo>
                <a:lnTo>
                  <a:pt x="667" y="259"/>
                </a:lnTo>
                <a:lnTo>
                  <a:pt x="666" y="263"/>
                </a:lnTo>
                <a:lnTo>
                  <a:pt x="666" y="266"/>
                </a:lnTo>
                <a:lnTo>
                  <a:pt x="667" y="269"/>
                </a:lnTo>
                <a:lnTo>
                  <a:pt x="669" y="272"/>
                </a:lnTo>
                <a:lnTo>
                  <a:pt x="670" y="275"/>
                </a:lnTo>
                <a:lnTo>
                  <a:pt x="674" y="279"/>
                </a:lnTo>
                <a:lnTo>
                  <a:pt x="677" y="279"/>
                </a:lnTo>
                <a:lnTo>
                  <a:pt x="683" y="282"/>
                </a:lnTo>
                <a:lnTo>
                  <a:pt x="685" y="282"/>
                </a:lnTo>
                <a:lnTo>
                  <a:pt x="686" y="283"/>
                </a:lnTo>
                <a:lnTo>
                  <a:pt x="688" y="285"/>
                </a:lnTo>
                <a:lnTo>
                  <a:pt x="688" y="287"/>
                </a:lnTo>
                <a:lnTo>
                  <a:pt x="693" y="290"/>
                </a:lnTo>
                <a:lnTo>
                  <a:pt x="696" y="295"/>
                </a:lnTo>
                <a:lnTo>
                  <a:pt x="701" y="303"/>
                </a:lnTo>
                <a:lnTo>
                  <a:pt x="704" y="304"/>
                </a:lnTo>
                <a:lnTo>
                  <a:pt x="704" y="307"/>
                </a:lnTo>
                <a:lnTo>
                  <a:pt x="699" y="312"/>
                </a:lnTo>
                <a:lnTo>
                  <a:pt x="699" y="315"/>
                </a:lnTo>
                <a:lnTo>
                  <a:pt x="699" y="317"/>
                </a:lnTo>
                <a:lnTo>
                  <a:pt x="696" y="317"/>
                </a:lnTo>
                <a:lnTo>
                  <a:pt x="693" y="319"/>
                </a:lnTo>
                <a:lnTo>
                  <a:pt x="693" y="322"/>
                </a:lnTo>
                <a:lnTo>
                  <a:pt x="690" y="322"/>
                </a:lnTo>
                <a:lnTo>
                  <a:pt x="688" y="322"/>
                </a:lnTo>
                <a:lnTo>
                  <a:pt x="683" y="325"/>
                </a:lnTo>
                <a:lnTo>
                  <a:pt x="682" y="325"/>
                </a:lnTo>
                <a:lnTo>
                  <a:pt x="682" y="327"/>
                </a:lnTo>
                <a:lnTo>
                  <a:pt x="678" y="331"/>
                </a:lnTo>
                <a:lnTo>
                  <a:pt x="675" y="335"/>
                </a:lnTo>
                <a:lnTo>
                  <a:pt x="670" y="339"/>
                </a:lnTo>
                <a:lnTo>
                  <a:pt x="672" y="351"/>
                </a:lnTo>
                <a:lnTo>
                  <a:pt x="672" y="352"/>
                </a:lnTo>
                <a:lnTo>
                  <a:pt x="670" y="354"/>
                </a:lnTo>
                <a:lnTo>
                  <a:pt x="669" y="355"/>
                </a:lnTo>
                <a:lnTo>
                  <a:pt x="669" y="362"/>
                </a:lnTo>
                <a:lnTo>
                  <a:pt x="677" y="363"/>
                </a:lnTo>
                <a:lnTo>
                  <a:pt x="678" y="367"/>
                </a:lnTo>
                <a:lnTo>
                  <a:pt x="678" y="370"/>
                </a:lnTo>
                <a:lnTo>
                  <a:pt x="680" y="371"/>
                </a:lnTo>
                <a:lnTo>
                  <a:pt x="682" y="373"/>
                </a:lnTo>
                <a:lnTo>
                  <a:pt x="683" y="376"/>
                </a:lnTo>
                <a:lnTo>
                  <a:pt x="686" y="376"/>
                </a:lnTo>
                <a:lnTo>
                  <a:pt x="688" y="378"/>
                </a:lnTo>
                <a:lnTo>
                  <a:pt x="688" y="379"/>
                </a:lnTo>
                <a:lnTo>
                  <a:pt x="688" y="381"/>
                </a:lnTo>
                <a:lnTo>
                  <a:pt x="685" y="379"/>
                </a:lnTo>
                <a:lnTo>
                  <a:pt x="682" y="383"/>
                </a:lnTo>
                <a:lnTo>
                  <a:pt x="678" y="384"/>
                </a:lnTo>
                <a:lnTo>
                  <a:pt x="678" y="386"/>
                </a:lnTo>
                <a:lnTo>
                  <a:pt x="680" y="387"/>
                </a:lnTo>
                <a:lnTo>
                  <a:pt x="682" y="392"/>
                </a:lnTo>
                <a:lnTo>
                  <a:pt x="682" y="395"/>
                </a:lnTo>
                <a:lnTo>
                  <a:pt x="682" y="397"/>
                </a:lnTo>
                <a:lnTo>
                  <a:pt x="680" y="399"/>
                </a:lnTo>
                <a:lnTo>
                  <a:pt x="680" y="400"/>
                </a:lnTo>
                <a:lnTo>
                  <a:pt x="678" y="402"/>
                </a:lnTo>
                <a:lnTo>
                  <a:pt x="678" y="405"/>
                </a:lnTo>
                <a:lnTo>
                  <a:pt x="683" y="408"/>
                </a:lnTo>
                <a:lnTo>
                  <a:pt x="691" y="413"/>
                </a:lnTo>
                <a:lnTo>
                  <a:pt x="693" y="421"/>
                </a:lnTo>
                <a:lnTo>
                  <a:pt x="693" y="426"/>
                </a:lnTo>
                <a:lnTo>
                  <a:pt x="690" y="424"/>
                </a:lnTo>
                <a:lnTo>
                  <a:pt x="688" y="426"/>
                </a:lnTo>
                <a:lnTo>
                  <a:pt x="686" y="426"/>
                </a:lnTo>
                <a:lnTo>
                  <a:pt x="685" y="427"/>
                </a:lnTo>
                <a:lnTo>
                  <a:pt x="683" y="427"/>
                </a:lnTo>
                <a:lnTo>
                  <a:pt x="682" y="429"/>
                </a:lnTo>
                <a:lnTo>
                  <a:pt x="680" y="427"/>
                </a:lnTo>
                <a:lnTo>
                  <a:pt x="677" y="429"/>
                </a:lnTo>
                <a:lnTo>
                  <a:pt x="675" y="429"/>
                </a:lnTo>
                <a:lnTo>
                  <a:pt x="674" y="429"/>
                </a:lnTo>
                <a:lnTo>
                  <a:pt x="670" y="429"/>
                </a:lnTo>
                <a:lnTo>
                  <a:pt x="670" y="431"/>
                </a:lnTo>
                <a:lnTo>
                  <a:pt x="670" y="435"/>
                </a:lnTo>
                <a:lnTo>
                  <a:pt x="672" y="439"/>
                </a:lnTo>
                <a:lnTo>
                  <a:pt x="674" y="439"/>
                </a:lnTo>
                <a:lnTo>
                  <a:pt x="674" y="442"/>
                </a:lnTo>
                <a:lnTo>
                  <a:pt x="674" y="445"/>
                </a:lnTo>
                <a:lnTo>
                  <a:pt x="675" y="445"/>
                </a:lnTo>
                <a:lnTo>
                  <a:pt x="675" y="447"/>
                </a:lnTo>
                <a:lnTo>
                  <a:pt x="678" y="447"/>
                </a:lnTo>
                <a:lnTo>
                  <a:pt x="682" y="445"/>
                </a:lnTo>
                <a:lnTo>
                  <a:pt x="683" y="445"/>
                </a:lnTo>
                <a:lnTo>
                  <a:pt x="683" y="447"/>
                </a:lnTo>
                <a:lnTo>
                  <a:pt x="685" y="448"/>
                </a:lnTo>
                <a:lnTo>
                  <a:pt x="685" y="450"/>
                </a:lnTo>
                <a:lnTo>
                  <a:pt x="685" y="451"/>
                </a:lnTo>
                <a:lnTo>
                  <a:pt x="688" y="453"/>
                </a:lnTo>
                <a:lnTo>
                  <a:pt x="690" y="455"/>
                </a:lnTo>
                <a:lnTo>
                  <a:pt x="691" y="456"/>
                </a:lnTo>
                <a:lnTo>
                  <a:pt x="690" y="458"/>
                </a:lnTo>
                <a:lnTo>
                  <a:pt x="690" y="461"/>
                </a:lnTo>
                <a:lnTo>
                  <a:pt x="691" y="463"/>
                </a:lnTo>
                <a:lnTo>
                  <a:pt x="691" y="466"/>
                </a:lnTo>
                <a:lnTo>
                  <a:pt x="690" y="467"/>
                </a:lnTo>
                <a:lnTo>
                  <a:pt x="685" y="469"/>
                </a:lnTo>
                <a:lnTo>
                  <a:pt x="683" y="467"/>
                </a:lnTo>
                <a:lnTo>
                  <a:pt x="682" y="467"/>
                </a:lnTo>
                <a:lnTo>
                  <a:pt x="678" y="467"/>
                </a:lnTo>
                <a:lnTo>
                  <a:pt x="677" y="469"/>
                </a:lnTo>
                <a:lnTo>
                  <a:pt x="675" y="469"/>
                </a:lnTo>
                <a:lnTo>
                  <a:pt x="672" y="469"/>
                </a:lnTo>
                <a:lnTo>
                  <a:pt x="670" y="469"/>
                </a:lnTo>
                <a:lnTo>
                  <a:pt x="667" y="471"/>
                </a:lnTo>
                <a:lnTo>
                  <a:pt x="659" y="475"/>
                </a:lnTo>
                <a:lnTo>
                  <a:pt x="658" y="475"/>
                </a:lnTo>
                <a:lnTo>
                  <a:pt x="653" y="475"/>
                </a:lnTo>
                <a:lnTo>
                  <a:pt x="648" y="474"/>
                </a:lnTo>
                <a:lnTo>
                  <a:pt x="646" y="474"/>
                </a:lnTo>
                <a:lnTo>
                  <a:pt x="646" y="475"/>
                </a:lnTo>
                <a:lnTo>
                  <a:pt x="645" y="475"/>
                </a:lnTo>
                <a:lnTo>
                  <a:pt x="642" y="479"/>
                </a:lnTo>
                <a:lnTo>
                  <a:pt x="638" y="480"/>
                </a:lnTo>
                <a:lnTo>
                  <a:pt x="637" y="482"/>
                </a:lnTo>
                <a:lnTo>
                  <a:pt x="635" y="483"/>
                </a:lnTo>
                <a:lnTo>
                  <a:pt x="632" y="485"/>
                </a:lnTo>
                <a:lnTo>
                  <a:pt x="632" y="487"/>
                </a:lnTo>
                <a:lnTo>
                  <a:pt x="630" y="488"/>
                </a:lnTo>
                <a:lnTo>
                  <a:pt x="630" y="490"/>
                </a:lnTo>
                <a:lnTo>
                  <a:pt x="629" y="490"/>
                </a:lnTo>
                <a:lnTo>
                  <a:pt x="627" y="490"/>
                </a:lnTo>
                <a:lnTo>
                  <a:pt x="626" y="490"/>
                </a:lnTo>
                <a:lnTo>
                  <a:pt x="626" y="491"/>
                </a:lnTo>
                <a:lnTo>
                  <a:pt x="624" y="493"/>
                </a:lnTo>
                <a:lnTo>
                  <a:pt x="622" y="495"/>
                </a:lnTo>
                <a:lnTo>
                  <a:pt x="622" y="499"/>
                </a:lnTo>
                <a:lnTo>
                  <a:pt x="621" y="503"/>
                </a:lnTo>
                <a:lnTo>
                  <a:pt x="621" y="504"/>
                </a:lnTo>
                <a:lnTo>
                  <a:pt x="622" y="506"/>
                </a:lnTo>
                <a:lnTo>
                  <a:pt x="622" y="507"/>
                </a:lnTo>
                <a:lnTo>
                  <a:pt x="621" y="511"/>
                </a:lnTo>
                <a:lnTo>
                  <a:pt x="621" y="512"/>
                </a:lnTo>
                <a:lnTo>
                  <a:pt x="621" y="514"/>
                </a:lnTo>
                <a:lnTo>
                  <a:pt x="621" y="515"/>
                </a:lnTo>
                <a:lnTo>
                  <a:pt x="621" y="517"/>
                </a:lnTo>
                <a:lnTo>
                  <a:pt x="621" y="519"/>
                </a:lnTo>
                <a:lnTo>
                  <a:pt x="619" y="520"/>
                </a:lnTo>
                <a:lnTo>
                  <a:pt x="619" y="522"/>
                </a:lnTo>
                <a:lnTo>
                  <a:pt x="616" y="520"/>
                </a:lnTo>
                <a:lnTo>
                  <a:pt x="614" y="522"/>
                </a:lnTo>
                <a:lnTo>
                  <a:pt x="610" y="523"/>
                </a:lnTo>
                <a:lnTo>
                  <a:pt x="611" y="527"/>
                </a:lnTo>
                <a:lnTo>
                  <a:pt x="613" y="528"/>
                </a:lnTo>
                <a:lnTo>
                  <a:pt x="614" y="533"/>
                </a:lnTo>
                <a:lnTo>
                  <a:pt x="618" y="535"/>
                </a:lnTo>
                <a:lnTo>
                  <a:pt x="619" y="536"/>
                </a:lnTo>
                <a:lnTo>
                  <a:pt x="621" y="539"/>
                </a:lnTo>
                <a:lnTo>
                  <a:pt x="619" y="541"/>
                </a:lnTo>
                <a:lnTo>
                  <a:pt x="619" y="543"/>
                </a:lnTo>
                <a:lnTo>
                  <a:pt x="616" y="546"/>
                </a:lnTo>
                <a:lnTo>
                  <a:pt x="611" y="546"/>
                </a:lnTo>
                <a:lnTo>
                  <a:pt x="608" y="549"/>
                </a:lnTo>
                <a:lnTo>
                  <a:pt x="608" y="552"/>
                </a:lnTo>
                <a:lnTo>
                  <a:pt x="610" y="557"/>
                </a:lnTo>
                <a:lnTo>
                  <a:pt x="610" y="559"/>
                </a:lnTo>
                <a:lnTo>
                  <a:pt x="610" y="560"/>
                </a:lnTo>
                <a:lnTo>
                  <a:pt x="610" y="562"/>
                </a:lnTo>
                <a:lnTo>
                  <a:pt x="611" y="563"/>
                </a:lnTo>
                <a:lnTo>
                  <a:pt x="611" y="565"/>
                </a:lnTo>
                <a:lnTo>
                  <a:pt x="613" y="567"/>
                </a:lnTo>
                <a:lnTo>
                  <a:pt x="610" y="568"/>
                </a:lnTo>
                <a:lnTo>
                  <a:pt x="608" y="570"/>
                </a:lnTo>
                <a:lnTo>
                  <a:pt x="605" y="573"/>
                </a:lnTo>
                <a:lnTo>
                  <a:pt x="603" y="575"/>
                </a:lnTo>
                <a:lnTo>
                  <a:pt x="602" y="575"/>
                </a:lnTo>
                <a:lnTo>
                  <a:pt x="602" y="576"/>
                </a:lnTo>
                <a:lnTo>
                  <a:pt x="603" y="579"/>
                </a:lnTo>
                <a:lnTo>
                  <a:pt x="603" y="583"/>
                </a:lnTo>
                <a:lnTo>
                  <a:pt x="605" y="583"/>
                </a:lnTo>
                <a:lnTo>
                  <a:pt x="605" y="584"/>
                </a:lnTo>
                <a:lnTo>
                  <a:pt x="605" y="586"/>
                </a:lnTo>
                <a:lnTo>
                  <a:pt x="605" y="587"/>
                </a:lnTo>
                <a:lnTo>
                  <a:pt x="603" y="589"/>
                </a:lnTo>
                <a:lnTo>
                  <a:pt x="603" y="591"/>
                </a:lnTo>
                <a:lnTo>
                  <a:pt x="602" y="592"/>
                </a:lnTo>
                <a:lnTo>
                  <a:pt x="600" y="594"/>
                </a:lnTo>
                <a:lnTo>
                  <a:pt x="598" y="595"/>
                </a:lnTo>
                <a:lnTo>
                  <a:pt x="598" y="597"/>
                </a:lnTo>
                <a:lnTo>
                  <a:pt x="600" y="600"/>
                </a:lnTo>
                <a:lnTo>
                  <a:pt x="597" y="605"/>
                </a:lnTo>
                <a:lnTo>
                  <a:pt x="598" y="607"/>
                </a:lnTo>
                <a:lnTo>
                  <a:pt x="597" y="607"/>
                </a:lnTo>
                <a:lnTo>
                  <a:pt x="595" y="610"/>
                </a:lnTo>
                <a:lnTo>
                  <a:pt x="595" y="613"/>
                </a:lnTo>
                <a:lnTo>
                  <a:pt x="595" y="616"/>
                </a:lnTo>
                <a:lnTo>
                  <a:pt x="594" y="618"/>
                </a:lnTo>
                <a:lnTo>
                  <a:pt x="594" y="621"/>
                </a:lnTo>
                <a:lnTo>
                  <a:pt x="592" y="621"/>
                </a:lnTo>
                <a:lnTo>
                  <a:pt x="589" y="623"/>
                </a:lnTo>
                <a:lnTo>
                  <a:pt x="582" y="626"/>
                </a:lnTo>
                <a:lnTo>
                  <a:pt x="581" y="626"/>
                </a:lnTo>
                <a:lnTo>
                  <a:pt x="578" y="626"/>
                </a:lnTo>
                <a:lnTo>
                  <a:pt x="576" y="626"/>
                </a:lnTo>
                <a:lnTo>
                  <a:pt x="576" y="624"/>
                </a:lnTo>
                <a:lnTo>
                  <a:pt x="573" y="624"/>
                </a:lnTo>
                <a:lnTo>
                  <a:pt x="570" y="623"/>
                </a:lnTo>
                <a:lnTo>
                  <a:pt x="562" y="623"/>
                </a:lnTo>
                <a:lnTo>
                  <a:pt x="555" y="623"/>
                </a:lnTo>
                <a:lnTo>
                  <a:pt x="546" y="627"/>
                </a:lnTo>
                <a:lnTo>
                  <a:pt x="542" y="627"/>
                </a:lnTo>
                <a:lnTo>
                  <a:pt x="541" y="629"/>
                </a:lnTo>
                <a:lnTo>
                  <a:pt x="539" y="629"/>
                </a:lnTo>
                <a:lnTo>
                  <a:pt x="538" y="632"/>
                </a:lnTo>
                <a:lnTo>
                  <a:pt x="538" y="634"/>
                </a:lnTo>
                <a:lnTo>
                  <a:pt x="536" y="635"/>
                </a:lnTo>
                <a:lnTo>
                  <a:pt x="534" y="635"/>
                </a:lnTo>
                <a:lnTo>
                  <a:pt x="531" y="635"/>
                </a:lnTo>
                <a:lnTo>
                  <a:pt x="531" y="634"/>
                </a:lnTo>
                <a:lnTo>
                  <a:pt x="530" y="632"/>
                </a:lnTo>
                <a:lnTo>
                  <a:pt x="528" y="627"/>
                </a:lnTo>
                <a:lnTo>
                  <a:pt x="526" y="626"/>
                </a:lnTo>
                <a:lnTo>
                  <a:pt x="526" y="624"/>
                </a:lnTo>
                <a:lnTo>
                  <a:pt x="526" y="623"/>
                </a:lnTo>
                <a:lnTo>
                  <a:pt x="526" y="621"/>
                </a:lnTo>
                <a:lnTo>
                  <a:pt x="526" y="619"/>
                </a:lnTo>
                <a:lnTo>
                  <a:pt x="525" y="618"/>
                </a:lnTo>
                <a:lnTo>
                  <a:pt x="526" y="615"/>
                </a:lnTo>
                <a:lnTo>
                  <a:pt x="526" y="613"/>
                </a:lnTo>
                <a:lnTo>
                  <a:pt x="525" y="613"/>
                </a:lnTo>
                <a:lnTo>
                  <a:pt x="525" y="611"/>
                </a:lnTo>
                <a:lnTo>
                  <a:pt x="525" y="610"/>
                </a:lnTo>
                <a:lnTo>
                  <a:pt x="523" y="607"/>
                </a:lnTo>
                <a:lnTo>
                  <a:pt x="522" y="607"/>
                </a:lnTo>
                <a:lnTo>
                  <a:pt x="518" y="610"/>
                </a:lnTo>
                <a:lnTo>
                  <a:pt x="517" y="610"/>
                </a:lnTo>
                <a:lnTo>
                  <a:pt x="515" y="610"/>
                </a:lnTo>
                <a:lnTo>
                  <a:pt x="510" y="610"/>
                </a:lnTo>
                <a:lnTo>
                  <a:pt x="504" y="610"/>
                </a:lnTo>
                <a:lnTo>
                  <a:pt x="501" y="610"/>
                </a:lnTo>
                <a:lnTo>
                  <a:pt x="501" y="608"/>
                </a:lnTo>
                <a:lnTo>
                  <a:pt x="499" y="608"/>
                </a:lnTo>
                <a:lnTo>
                  <a:pt x="499" y="607"/>
                </a:lnTo>
                <a:lnTo>
                  <a:pt x="499" y="608"/>
                </a:lnTo>
                <a:lnTo>
                  <a:pt x="499" y="607"/>
                </a:lnTo>
                <a:lnTo>
                  <a:pt x="498" y="607"/>
                </a:lnTo>
                <a:lnTo>
                  <a:pt x="496" y="607"/>
                </a:lnTo>
                <a:lnTo>
                  <a:pt x="496" y="608"/>
                </a:lnTo>
                <a:lnTo>
                  <a:pt x="496" y="607"/>
                </a:lnTo>
                <a:lnTo>
                  <a:pt x="494" y="607"/>
                </a:lnTo>
                <a:lnTo>
                  <a:pt x="493" y="607"/>
                </a:lnTo>
                <a:lnTo>
                  <a:pt x="493" y="605"/>
                </a:lnTo>
                <a:lnTo>
                  <a:pt x="491" y="607"/>
                </a:lnTo>
                <a:lnTo>
                  <a:pt x="491" y="605"/>
                </a:lnTo>
                <a:lnTo>
                  <a:pt x="491" y="607"/>
                </a:lnTo>
                <a:lnTo>
                  <a:pt x="490" y="607"/>
                </a:lnTo>
                <a:lnTo>
                  <a:pt x="490" y="608"/>
                </a:lnTo>
                <a:lnTo>
                  <a:pt x="488" y="608"/>
                </a:lnTo>
                <a:lnTo>
                  <a:pt x="486" y="608"/>
                </a:lnTo>
                <a:lnTo>
                  <a:pt x="485" y="608"/>
                </a:lnTo>
                <a:lnTo>
                  <a:pt x="485" y="610"/>
                </a:lnTo>
                <a:lnTo>
                  <a:pt x="483" y="610"/>
                </a:lnTo>
                <a:lnTo>
                  <a:pt x="483" y="611"/>
                </a:lnTo>
                <a:lnTo>
                  <a:pt x="482" y="611"/>
                </a:lnTo>
                <a:lnTo>
                  <a:pt x="482" y="613"/>
                </a:lnTo>
                <a:lnTo>
                  <a:pt x="480" y="613"/>
                </a:lnTo>
                <a:lnTo>
                  <a:pt x="478" y="613"/>
                </a:lnTo>
                <a:lnTo>
                  <a:pt x="478" y="615"/>
                </a:lnTo>
                <a:lnTo>
                  <a:pt x="477" y="615"/>
                </a:lnTo>
                <a:lnTo>
                  <a:pt x="475" y="615"/>
                </a:lnTo>
                <a:lnTo>
                  <a:pt x="474" y="615"/>
                </a:lnTo>
                <a:lnTo>
                  <a:pt x="474" y="616"/>
                </a:lnTo>
                <a:lnTo>
                  <a:pt x="472" y="616"/>
                </a:lnTo>
                <a:lnTo>
                  <a:pt x="472" y="615"/>
                </a:lnTo>
                <a:lnTo>
                  <a:pt x="470" y="615"/>
                </a:lnTo>
                <a:lnTo>
                  <a:pt x="470" y="616"/>
                </a:lnTo>
                <a:lnTo>
                  <a:pt x="469" y="616"/>
                </a:lnTo>
                <a:lnTo>
                  <a:pt x="467" y="616"/>
                </a:lnTo>
                <a:lnTo>
                  <a:pt x="466" y="616"/>
                </a:lnTo>
                <a:lnTo>
                  <a:pt x="464" y="616"/>
                </a:lnTo>
                <a:lnTo>
                  <a:pt x="462" y="616"/>
                </a:lnTo>
                <a:lnTo>
                  <a:pt x="462" y="618"/>
                </a:lnTo>
                <a:lnTo>
                  <a:pt x="461" y="618"/>
                </a:lnTo>
                <a:lnTo>
                  <a:pt x="459" y="618"/>
                </a:lnTo>
                <a:lnTo>
                  <a:pt x="459" y="619"/>
                </a:lnTo>
                <a:lnTo>
                  <a:pt x="458" y="619"/>
                </a:lnTo>
                <a:lnTo>
                  <a:pt x="456" y="619"/>
                </a:lnTo>
                <a:lnTo>
                  <a:pt x="456" y="621"/>
                </a:lnTo>
                <a:lnTo>
                  <a:pt x="454" y="621"/>
                </a:lnTo>
                <a:lnTo>
                  <a:pt x="454" y="623"/>
                </a:lnTo>
                <a:lnTo>
                  <a:pt x="453" y="623"/>
                </a:lnTo>
                <a:lnTo>
                  <a:pt x="451" y="623"/>
                </a:lnTo>
                <a:lnTo>
                  <a:pt x="451" y="624"/>
                </a:lnTo>
                <a:lnTo>
                  <a:pt x="450" y="624"/>
                </a:lnTo>
                <a:lnTo>
                  <a:pt x="448" y="624"/>
                </a:lnTo>
                <a:lnTo>
                  <a:pt x="448" y="626"/>
                </a:lnTo>
                <a:lnTo>
                  <a:pt x="448" y="624"/>
                </a:lnTo>
                <a:lnTo>
                  <a:pt x="446" y="624"/>
                </a:lnTo>
                <a:lnTo>
                  <a:pt x="446" y="626"/>
                </a:lnTo>
                <a:lnTo>
                  <a:pt x="445" y="624"/>
                </a:lnTo>
                <a:lnTo>
                  <a:pt x="443" y="624"/>
                </a:lnTo>
                <a:lnTo>
                  <a:pt x="443" y="626"/>
                </a:lnTo>
                <a:lnTo>
                  <a:pt x="442" y="626"/>
                </a:lnTo>
                <a:lnTo>
                  <a:pt x="440" y="626"/>
                </a:lnTo>
                <a:lnTo>
                  <a:pt x="440" y="627"/>
                </a:lnTo>
                <a:lnTo>
                  <a:pt x="438" y="627"/>
                </a:lnTo>
                <a:lnTo>
                  <a:pt x="438" y="629"/>
                </a:lnTo>
                <a:lnTo>
                  <a:pt x="437" y="629"/>
                </a:lnTo>
                <a:lnTo>
                  <a:pt x="435" y="629"/>
                </a:lnTo>
                <a:lnTo>
                  <a:pt x="435" y="631"/>
                </a:lnTo>
                <a:lnTo>
                  <a:pt x="434" y="631"/>
                </a:lnTo>
                <a:lnTo>
                  <a:pt x="434" y="632"/>
                </a:lnTo>
                <a:lnTo>
                  <a:pt x="432" y="632"/>
                </a:lnTo>
                <a:lnTo>
                  <a:pt x="430" y="632"/>
                </a:lnTo>
                <a:lnTo>
                  <a:pt x="430" y="634"/>
                </a:lnTo>
                <a:lnTo>
                  <a:pt x="429" y="634"/>
                </a:lnTo>
                <a:lnTo>
                  <a:pt x="429" y="632"/>
                </a:lnTo>
                <a:lnTo>
                  <a:pt x="429" y="634"/>
                </a:lnTo>
                <a:lnTo>
                  <a:pt x="429" y="632"/>
                </a:lnTo>
                <a:lnTo>
                  <a:pt x="427" y="632"/>
                </a:lnTo>
                <a:lnTo>
                  <a:pt x="427" y="631"/>
                </a:lnTo>
                <a:lnTo>
                  <a:pt x="426" y="631"/>
                </a:lnTo>
                <a:lnTo>
                  <a:pt x="424" y="631"/>
                </a:lnTo>
                <a:lnTo>
                  <a:pt x="424" y="632"/>
                </a:lnTo>
                <a:lnTo>
                  <a:pt x="424" y="631"/>
                </a:lnTo>
                <a:lnTo>
                  <a:pt x="422" y="631"/>
                </a:lnTo>
                <a:lnTo>
                  <a:pt x="421" y="631"/>
                </a:lnTo>
                <a:lnTo>
                  <a:pt x="421" y="629"/>
                </a:lnTo>
                <a:lnTo>
                  <a:pt x="419" y="629"/>
                </a:lnTo>
                <a:lnTo>
                  <a:pt x="419" y="631"/>
                </a:lnTo>
                <a:lnTo>
                  <a:pt x="418" y="631"/>
                </a:lnTo>
                <a:lnTo>
                  <a:pt x="416" y="631"/>
                </a:lnTo>
                <a:lnTo>
                  <a:pt x="414" y="631"/>
                </a:lnTo>
                <a:lnTo>
                  <a:pt x="414" y="629"/>
                </a:lnTo>
                <a:lnTo>
                  <a:pt x="413" y="629"/>
                </a:lnTo>
                <a:lnTo>
                  <a:pt x="413" y="627"/>
                </a:lnTo>
                <a:lnTo>
                  <a:pt x="411" y="627"/>
                </a:lnTo>
                <a:lnTo>
                  <a:pt x="411" y="626"/>
                </a:lnTo>
                <a:lnTo>
                  <a:pt x="410" y="626"/>
                </a:lnTo>
                <a:lnTo>
                  <a:pt x="410" y="624"/>
                </a:lnTo>
                <a:lnTo>
                  <a:pt x="410" y="623"/>
                </a:lnTo>
                <a:lnTo>
                  <a:pt x="410" y="621"/>
                </a:lnTo>
                <a:lnTo>
                  <a:pt x="410" y="619"/>
                </a:lnTo>
                <a:lnTo>
                  <a:pt x="410" y="621"/>
                </a:lnTo>
                <a:lnTo>
                  <a:pt x="410" y="619"/>
                </a:lnTo>
                <a:lnTo>
                  <a:pt x="408" y="619"/>
                </a:lnTo>
                <a:lnTo>
                  <a:pt x="408" y="618"/>
                </a:lnTo>
                <a:lnTo>
                  <a:pt x="410" y="618"/>
                </a:lnTo>
                <a:lnTo>
                  <a:pt x="411" y="618"/>
                </a:lnTo>
                <a:lnTo>
                  <a:pt x="411" y="616"/>
                </a:lnTo>
                <a:lnTo>
                  <a:pt x="413" y="616"/>
                </a:lnTo>
                <a:lnTo>
                  <a:pt x="414" y="616"/>
                </a:lnTo>
                <a:lnTo>
                  <a:pt x="416" y="616"/>
                </a:lnTo>
                <a:lnTo>
                  <a:pt x="416" y="615"/>
                </a:lnTo>
                <a:lnTo>
                  <a:pt x="418" y="615"/>
                </a:lnTo>
                <a:lnTo>
                  <a:pt x="418" y="613"/>
                </a:lnTo>
                <a:lnTo>
                  <a:pt x="418" y="615"/>
                </a:lnTo>
                <a:lnTo>
                  <a:pt x="418" y="613"/>
                </a:lnTo>
                <a:lnTo>
                  <a:pt x="416" y="613"/>
                </a:lnTo>
                <a:lnTo>
                  <a:pt x="414" y="613"/>
                </a:lnTo>
                <a:lnTo>
                  <a:pt x="414" y="615"/>
                </a:lnTo>
                <a:lnTo>
                  <a:pt x="413" y="615"/>
                </a:lnTo>
                <a:lnTo>
                  <a:pt x="411" y="615"/>
                </a:lnTo>
                <a:lnTo>
                  <a:pt x="410" y="615"/>
                </a:lnTo>
                <a:lnTo>
                  <a:pt x="410" y="616"/>
                </a:lnTo>
                <a:lnTo>
                  <a:pt x="408" y="616"/>
                </a:lnTo>
                <a:lnTo>
                  <a:pt x="406" y="616"/>
                </a:lnTo>
                <a:lnTo>
                  <a:pt x="406" y="615"/>
                </a:lnTo>
                <a:lnTo>
                  <a:pt x="405" y="615"/>
                </a:lnTo>
                <a:lnTo>
                  <a:pt x="405" y="613"/>
                </a:lnTo>
                <a:lnTo>
                  <a:pt x="403" y="613"/>
                </a:lnTo>
                <a:lnTo>
                  <a:pt x="403" y="615"/>
                </a:lnTo>
                <a:lnTo>
                  <a:pt x="403" y="613"/>
                </a:lnTo>
                <a:lnTo>
                  <a:pt x="402" y="613"/>
                </a:lnTo>
                <a:lnTo>
                  <a:pt x="402" y="611"/>
                </a:lnTo>
                <a:lnTo>
                  <a:pt x="403" y="611"/>
                </a:lnTo>
                <a:lnTo>
                  <a:pt x="403" y="610"/>
                </a:lnTo>
                <a:lnTo>
                  <a:pt x="405" y="610"/>
                </a:lnTo>
                <a:lnTo>
                  <a:pt x="405" y="611"/>
                </a:lnTo>
                <a:lnTo>
                  <a:pt x="406" y="611"/>
                </a:lnTo>
                <a:lnTo>
                  <a:pt x="408" y="611"/>
                </a:lnTo>
                <a:lnTo>
                  <a:pt x="410" y="611"/>
                </a:lnTo>
                <a:lnTo>
                  <a:pt x="410" y="610"/>
                </a:lnTo>
                <a:lnTo>
                  <a:pt x="411" y="610"/>
                </a:lnTo>
                <a:lnTo>
                  <a:pt x="413" y="610"/>
                </a:lnTo>
                <a:lnTo>
                  <a:pt x="414" y="610"/>
                </a:lnTo>
                <a:lnTo>
                  <a:pt x="416" y="610"/>
                </a:lnTo>
                <a:lnTo>
                  <a:pt x="418" y="608"/>
                </a:lnTo>
                <a:lnTo>
                  <a:pt x="419" y="608"/>
                </a:lnTo>
                <a:lnTo>
                  <a:pt x="421" y="608"/>
                </a:lnTo>
                <a:lnTo>
                  <a:pt x="422" y="608"/>
                </a:lnTo>
                <a:lnTo>
                  <a:pt x="424" y="607"/>
                </a:lnTo>
                <a:lnTo>
                  <a:pt x="426" y="607"/>
                </a:lnTo>
                <a:lnTo>
                  <a:pt x="426" y="608"/>
                </a:lnTo>
                <a:lnTo>
                  <a:pt x="427" y="608"/>
                </a:lnTo>
                <a:lnTo>
                  <a:pt x="427" y="607"/>
                </a:lnTo>
                <a:lnTo>
                  <a:pt x="429" y="607"/>
                </a:lnTo>
                <a:lnTo>
                  <a:pt x="430" y="607"/>
                </a:lnTo>
                <a:lnTo>
                  <a:pt x="430" y="605"/>
                </a:lnTo>
                <a:lnTo>
                  <a:pt x="432" y="605"/>
                </a:lnTo>
                <a:lnTo>
                  <a:pt x="434" y="605"/>
                </a:lnTo>
                <a:lnTo>
                  <a:pt x="434" y="603"/>
                </a:lnTo>
                <a:lnTo>
                  <a:pt x="435" y="603"/>
                </a:lnTo>
                <a:lnTo>
                  <a:pt x="437" y="603"/>
                </a:lnTo>
                <a:lnTo>
                  <a:pt x="437" y="605"/>
                </a:lnTo>
                <a:lnTo>
                  <a:pt x="438" y="603"/>
                </a:lnTo>
                <a:lnTo>
                  <a:pt x="440" y="605"/>
                </a:lnTo>
                <a:lnTo>
                  <a:pt x="438" y="605"/>
                </a:lnTo>
                <a:lnTo>
                  <a:pt x="438" y="607"/>
                </a:lnTo>
                <a:lnTo>
                  <a:pt x="437" y="607"/>
                </a:lnTo>
                <a:lnTo>
                  <a:pt x="435" y="607"/>
                </a:lnTo>
                <a:lnTo>
                  <a:pt x="434" y="607"/>
                </a:lnTo>
                <a:lnTo>
                  <a:pt x="434" y="608"/>
                </a:lnTo>
                <a:lnTo>
                  <a:pt x="435" y="608"/>
                </a:lnTo>
                <a:lnTo>
                  <a:pt x="437" y="608"/>
                </a:lnTo>
                <a:lnTo>
                  <a:pt x="438" y="607"/>
                </a:lnTo>
                <a:lnTo>
                  <a:pt x="440" y="607"/>
                </a:lnTo>
                <a:lnTo>
                  <a:pt x="442" y="607"/>
                </a:lnTo>
                <a:lnTo>
                  <a:pt x="443" y="607"/>
                </a:lnTo>
                <a:lnTo>
                  <a:pt x="445" y="607"/>
                </a:lnTo>
                <a:lnTo>
                  <a:pt x="446" y="605"/>
                </a:lnTo>
                <a:lnTo>
                  <a:pt x="446" y="607"/>
                </a:lnTo>
                <a:lnTo>
                  <a:pt x="448" y="605"/>
                </a:lnTo>
                <a:lnTo>
                  <a:pt x="450" y="605"/>
                </a:lnTo>
                <a:lnTo>
                  <a:pt x="451" y="605"/>
                </a:lnTo>
                <a:lnTo>
                  <a:pt x="453" y="605"/>
                </a:lnTo>
                <a:lnTo>
                  <a:pt x="454" y="605"/>
                </a:lnTo>
                <a:lnTo>
                  <a:pt x="456" y="605"/>
                </a:lnTo>
                <a:lnTo>
                  <a:pt x="456" y="603"/>
                </a:lnTo>
                <a:lnTo>
                  <a:pt x="458" y="603"/>
                </a:lnTo>
                <a:lnTo>
                  <a:pt x="459" y="603"/>
                </a:lnTo>
                <a:lnTo>
                  <a:pt x="459" y="602"/>
                </a:lnTo>
                <a:lnTo>
                  <a:pt x="461" y="602"/>
                </a:lnTo>
                <a:lnTo>
                  <a:pt x="461" y="600"/>
                </a:lnTo>
                <a:lnTo>
                  <a:pt x="462" y="600"/>
                </a:lnTo>
                <a:lnTo>
                  <a:pt x="464" y="600"/>
                </a:lnTo>
                <a:lnTo>
                  <a:pt x="464" y="599"/>
                </a:lnTo>
                <a:lnTo>
                  <a:pt x="466" y="599"/>
                </a:lnTo>
                <a:lnTo>
                  <a:pt x="467" y="599"/>
                </a:lnTo>
                <a:lnTo>
                  <a:pt x="469" y="599"/>
                </a:lnTo>
                <a:lnTo>
                  <a:pt x="470" y="599"/>
                </a:lnTo>
                <a:lnTo>
                  <a:pt x="472" y="599"/>
                </a:lnTo>
                <a:lnTo>
                  <a:pt x="472" y="597"/>
                </a:lnTo>
                <a:lnTo>
                  <a:pt x="474" y="597"/>
                </a:lnTo>
                <a:lnTo>
                  <a:pt x="474" y="599"/>
                </a:lnTo>
                <a:lnTo>
                  <a:pt x="475" y="599"/>
                </a:lnTo>
                <a:lnTo>
                  <a:pt x="477" y="599"/>
                </a:lnTo>
                <a:lnTo>
                  <a:pt x="477" y="597"/>
                </a:lnTo>
                <a:lnTo>
                  <a:pt x="478" y="597"/>
                </a:lnTo>
                <a:lnTo>
                  <a:pt x="480" y="597"/>
                </a:lnTo>
                <a:lnTo>
                  <a:pt x="480" y="595"/>
                </a:lnTo>
                <a:lnTo>
                  <a:pt x="482" y="595"/>
                </a:lnTo>
                <a:lnTo>
                  <a:pt x="483" y="595"/>
                </a:lnTo>
                <a:lnTo>
                  <a:pt x="485" y="595"/>
                </a:lnTo>
                <a:lnTo>
                  <a:pt x="486" y="595"/>
                </a:lnTo>
                <a:lnTo>
                  <a:pt x="488" y="595"/>
                </a:lnTo>
                <a:lnTo>
                  <a:pt x="488" y="597"/>
                </a:lnTo>
                <a:lnTo>
                  <a:pt x="490" y="597"/>
                </a:lnTo>
                <a:lnTo>
                  <a:pt x="491" y="597"/>
                </a:lnTo>
                <a:lnTo>
                  <a:pt x="491" y="595"/>
                </a:lnTo>
                <a:lnTo>
                  <a:pt x="493" y="595"/>
                </a:lnTo>
                <a:lnTo>
                  <a:pt x="494" y="595"/>
                </a:lnTo>
                <a:lnTo>
                  <a:pt x="496" y="595"/>
                </a:lnTo>
                <a:lnTo>
                  <a:pt x="498" y="595"/>
                </a:lnTo>
                <a:lnTo>
                  <a:pt x="499" y="595"/>
                </a:lnTo>
                <a:lnTo>
                  <a:pt x="501" y="595"/>
                </a:lnTo>
                <a:lnTo>
                  <a:pt x="501" y="597"/>
                </a:lnTo>
                <a:lnTo>
                  <a:pt x="502" y="597"/>
                </a:lnTo>
                <a:lnTo>
                  <a:pt x="504" y="597"/>
                </a:lnTo>
                <a:lnTo>
                  <a:pt x="504" y="595"/>
                </a:lnTo>
                <a:lnTo>
                  <a:pt x="506" y="595"/>
                </a:lnTo>
                <a:lnTo>
                  <a:pt x="507" y="595"/>
                </a:lnTo>
                <a:lnTo>
                  <a:pt x="509" y="595"/>
                </a:lnTo>
                <a:lnTo>
                  <a:pt x="510" y="595"/>
                </a:lnTo>
                <a:lnTo>
                  <a:pt x="512" y="595"/>
                </a:lnTo>
                <a:lnTo>
                  <a:pt x="514" y="595"/>
                </a:lnTo>
                <a:lnTo>
                  <a:pt x="515" y="595"/>
                </a:lnTo>
                <a:lnTo>
                  <a:pt x="515" y="597"/>
                </a:lnTo>
                <a:lnTo>
                  <a:pt x="515" y="595"/>
                </a:lnTo>
                <a:lnTo>
                  <a:pt x="517" y="595"/>
                </a:lnTo>
                <a:lnTo>
                  <a:pt x="518" y="595"/>
                </a:lnTo>
                <a:lnTo>
                  <a:pt x="520" y="595"/>
                </a:lnTo>
                <a:lnTo>
                  <a:pt x="522" y="595"/>
                </a:lnTo>
                <a:lnTo>
                  <a:pt x="522" y="594"/>
                </a:lnTo>
                <a:lnTo>
                  <a:pt x="522" y="595"/>
                </a:lnTo>
                <a:lnTo>
                  <a:pt x="522" y="594"/>
                </a:lnTo>
                <a:lnTo>
                  <a:pt x="523" y="594"/>
                </a:lnTo>
                <a:lnTo>
                  <a:pt x="523" y="592"/>
                </a:lnTo>
                <a:lnTo>
                  <a:pt x="525" y="592"/>
                </a:lnTo>
                <a:lnTo>
                  <a:pt x="523" y="592"/>
                </a:lnTo>
                <a:lnTo>
                  <a:pt x="525" y="592"/>
                </a:lnTo>
                <a:lnTo>
                  <a:pt x="525" y="591"/>
                </a:lnTo>
                <a:lnTo>
                  <a:pt x="526" y="591"/>
                </a:lnTo>
                <a:lnTo>
                  <a:pt x="526" y="589"/>
                </a:lnTo>
                <a:lnTo>
                  <a:pt x="528" y="589"/>
                </a:lnTo>
                <a:lnTo>
                  <a:pt x="530" y="589"/>
                </a:lnTo>
                <a:lnTo>
                  <a:pt x="531" y="589"/>
                </a:lnTo>
                <a:lnTo>
                  <a:pt x="533" y="589"/>
                </a:lnTo>
                <a:lnTo>
                  <a:pt x="534" y="589"/>
                </a:lnTo>
                <a:lnTo>
                  <a:pt x="536" y="589"/>
                </a:lnTo>
                <a:lnTo>
                  <a:pt x="538" y="589"/>
                </a:lnTo>
                <a:lnTo>
                  <a:pt x="539" y="589"/>
                </a:lnTo>
                <a:lnTo>
                  <a:pt x="541" y="589"/>
                </a:lnTo>
                <a:lnTo>
                  <a:pt x="542" y="589"/>
                </a:lnTo>
                <a:lnTo>
                  <a:pt x="541" y="589"/>
                </a:lnTo>
                <a:lnTo>
                  <a:pt x="542" y="591"/>
                </a:lnTo>
                <a:lnTo>
                  <a:pt x="544" y="591"/>
                </a:lnTo>
                <a:lnTo>
                  <a:pt x="546" y="591"/>
                </a:lnTo>
                <a:lnTo>
                  <a:pt x="546" y="592"/>
                </a:lnTo>
                <a:lnTo>
                  <a:pt x="547" y="592"/>
                </a:lnTo>
                <a:lnTo>
                  <a:pt x="549" y="592"/>
                </a:lnTo>
                <a:lnTo>
                  <a:pt x="550" y="592"/>
                </a:lnTo>
                <a:lnTo>
                  <a:pt x="550" y="591"/>
                </a:lnTo>
                <a:lnTo>
                  <a:pt x="552" y="591"/>
                </a:lnTo>
                <a:lnTo>
                  <a:pt x="552" y="589"/>
                </a:lnTo>
                <a:lnTo>
                  <a:pt x="550" y="589"/>
                </a:lnTo>
                <a:lnTo>
                  <a:pt x="550" y="587"/>
                </a:lnTo>
                <a:lnTo>
                  <a:pt x="549" y="587"/>
                </a:lnTo>
                <a:lnTo>
                  <a:pt x="550" y="587"/>
                </a:lnTo>
                <a:lnTo>
                  <a:pt x="550" y="586"/>
                </a:lnTo>
                <a:lnTo>
                  <a:pt x="552" y="586"/>
                </a:lnTo>
                <a:lnTo>
                  <a:pt x="554" y="586"/>
                </a:lnTo>
                <a:lnTo>
                  <a:pt x="555" y="586"/>
                </a:lnTo>
                <a:lnTo>
                  <a:pt x="557" y="586"/>
                </a:lnTo>
                <a:lnTo>
                  <a:pt x="557" y="587"/>
                </a:lnTo>
                <a:lnTo>
                  <a:pt x="555" y="587"/>
                </a:lnTo>
                <a:lnTo>
                  <a:pt x="555" y="589"/>
                </a:lnTo>
                <a:lnTo>
                  <a:pt x="557" y="589"/>
                </a:lnTo>
                <a:lnTo>
                  <a:pt x="557" y="591"/>
                </a:lnTo>
                <a:lnTo>
                  <a:pt x="557" y="592"/>
                </a:lnTo>
                <a:lnTo>
                  <a:pt x="557" y="594"/>
                </a:lnTo>
                <a:lnTo>
                  <a:pt x="557" y="595"/>
                </a:lnTo>
                <a:lnTo>
                  <a:pt x="557" y="597"/>
                </a:lnTo>
                <a:lnTo>
                  <a:pt x="558" y="597"/>
                </a:lnTo>
                <a:lnTo>
                  <a:pt x="560" y="597"/>
                </a:lnTo>
                <a:lnTo>
                  <a:pt x="558" y="597"/>
                </a:lnTo>
                <a:lnTo>
                  <a:pt x="558" y="595"/>
                </a:lnTo>
                <a:lnTo>
                  <a:pt x="558" y="594"/>
                </a:lnTo>
                <a:lnTo>
                  <a:pt x="560" y="594"/>
                </a:lnTo>
                <a:lnTo>
                  <a:pt x="560" y="592"/>
                </a:lnTo>
                <a:lnTo>
                  <a:pt x="560" y="591"/>
                </a:lnTo>
                <a:lnTo>
                  <a:pt x="560" y="589"/>
                </a:lnTo>
                <a:lnTo>
                  <a:pt x="562" y="587"/>
                </a:lnTo>
                <a:lnTo>
                  <a:pt x="563" y="587"/>
                </a:lnTo>
                <a:lnTo>
                  <a:pt x="565" y="587"/>
                </a:lnTo>
                <a:lnTo>
                  <a:pt x="566" y="587"/>
                </a:lnTo>
                <a:lnTo>
                  <a:pt x="566" y="586"/>
                </a:lnTo>
                <a:lnTo>
                  <a:pt x="568" y="586"/>
                </a:lnTo>
                <a:lnTo>
                  <a:pt x="568" y="584"/>
                </a:lnTo>
                <a:lnTo>
                  <a:pt x="568" y="583"/>
                </a:lnTo>
                <a:lnTo>
                  <a:pt x="570" y="583"/>
                </a:lnTo>
                <a:lnTo>
                  <a:pt x="570" y="581"/>
                </a:lnTo>
                <a:lnTo>
                  <a:pt x="568" y="581"/>
                </a:lnTo>
                <a:lnTo>
                  <a:pt x="570" y="581"/>
                </a:lnTo>
                <a:lnTo>
                  <a:pt x="570" y="579"/>
                </a:lnTo>
                <a:lnTo>
                  <a:pt x="570" y="578"/>
                </a:lnTo>
                <a:lnTo>
                  <a:pt x="571" y="578"/>
                </a:lnTo>
                <a:lnTo>
                  <a:pt x="571" y="576"/>
                </a:lnTo>
                <a:lnTo>
                  <a:pt x="573" y="576"/>
                </a:lnTo>
                <a:lnTo>
                  <a:pt x="571" y="575"/>
                </a:lnTo>
                <a:lnTo>
                  <a:pt x="573" y="575"/>
                </a:lnTo>
                <a:lnTo>
                  <a:pt x="573" y="573"/>
                </a:lnTo>
                <a:lnTo>
                  <a:pt x="573" y="571"/>
                </a:lnTo>
                <a:lnTo>
                  <a:pt x="573" y="570"/>
                </a:lnTo>
                <a:lnTo>
                  <a:pt x="573" y="568"/>
                </a:lnTo>
                <a:lnTo>
                  <a:pt x="573" y="567"/>
                </a:lnTo>
                <a:lnTo>
                  <a:pt x="571" y="567"/>
                </a:lnTo>
                <a:lnTo>
                  <a:pt x="571" y="565"/>
                </a:lnTo>
                <a:lnTo>
                  <a:pt x="571" y="563"/>
                </a:lnTo>
                <a:lnTo>
                  <a:pt x="573" y="563"/>
                </a:lnTo>
                <a:lnTo>
                  <a:pt x="574" y="563"/>
                </a:lnTo>
                <a:lnTo>
                  <a:pt x="574" y="565"/>
                </a:lnTo>
                <a:lnTo>
                  <a:pt x="574" y="563"/>
                </a:lnTo>
                <a:lnTo>
                  <a:pt x="576" y="563"/>
                </a:lnTo>
                <a:lnTo>
                  <a:pt x="574" y="563"/>
                </a:lnTo>
                <a:lnTo>
                  <a:pt x="574" y="562"/>
                </a:lnTo>
                <a:lnTo>
                  <a:pt x="576" y="562"/>
                </a:lnTo>
                <a:lnTo>
                  <a:pt x="576" y="560"/>
                </a:lnTo>
                <a:lnTo>
                  <a:pt x="576" y="559"/>
                </a:lnTo>
                <a:lnTo>
                  <a:pt x="578" y="559"/>
                </a:lnTo>
                <a:lnTo>
                  <a:pt x="579" y="559"/>
                </a:lnTo>
                <a:lnTo>
                  <a:pt x="581" y="559"/>
                </a:lnTo>
                <a:lnTo>
                  <a:pt x="581" y="557"/>
                </a:lnTo>
                <a:lnTo>
                  <a:pt x="581" y="559"/>
                </a:lnTo>
                <a:lnTo>
                  <a:pt x="582" y="557"/>
                </a:lnTo>
                <a:lnTo>
                  <a:pt x="582" y="559"/>
                </a:lnTo>
                <a:lnTo>
                  <a:pt x="584" y="559"/>
                </a:lnTo>
                <a:lnTo>
                  <a:pt x="586" y="559"/>
                </a:lnTo>
                <a:lnTo>
                  <a:pt x="584" y="559"/>
                </a:lnTo>
                <a:lnTo>
                  <a:pt x="586" y="559"/>
                </a:lnTo>
                <a:lnTo>
                  <a:pt x="586" y="557"/>
                </a:lnTo>
                <a:lnTo>
                  <a:pt x="586" y="555"/>
                </a:lnTo>
                <a:lnTo>
                  <a:pt x="587" y="555"/>
                </a:lnTo>
                <a:lnTo>
                  <a:pt x="589" y="555"/>
                </a:lnTo>
                <a:lnTo>
                  <a:pt x="590" y="555"/>
                </a:lnTo>
                <a:lnTo>
                  <a:pt x="590" y="554"/>
                </a:lnTo>
                <a:lnTo>
                  <a:pt x="592" y="554"/>
                </a:lnTo>
                <a:lnTo>
                  <a:pt x="592" y="552"/>
                </a:lnTo>
                <a:lnTo>
                  <a:pt x="590" y="552"/>
                </a:lnTo>
                <a:lnTo>
                  <a:pt x="590" y="551"/>
                </a:lnTo>
                <a:lnTo>
                  <a:pt x="590" y="549"/>
                </a:lnTo>
                <a:lnTo>
                  <a:pt x="592" y="549"/>
                </a:lnTo>
                <a:lnTo>
                  <a:pt x="590" y="549"/>
                </a:lnTo>
                <a:lnTo>
                  <a:pt x="592" y="547"/>
                </a:lnTo>
                <a:lnTo>
                  <a:pt x="592" y="546"/>
                </a:lnTo>
                <a:lnTo>
                  <a:pt x="594" y="546"/>
                </a:lnTo>
                <a:lnTo>
                  <a:pt x="594" y="547"/>
                </a:lnTo>
                <a:lnTo>
                  <a:pt x="594" y="546"/>
                </a:lnTo>
                <a:lnTo>
                  <a:pt x="594" y="544"/>
                </a:lnTo>
                <a:lnTo>
                  <a:pt x="595" y="544"/>
                </a:lnTo>
                <a:lnTo>
                  <a:pt x="595" y="543"/>
                </a:lnTo>
                <a:lnTo>
                  <a:pt x="595" y="541"/>
                </a:lnTo>
                <a:lnTo>
                  <a:pt x="597" y="541"/>
                </a:lnTo>
                <a:lnTo>
                  <a:pt x="597" y="539"/>
                </a:lnTo>
                <a:lnTo>
                  <a:pt x="597" y="538"/>
                </a:lnTo>
                <a:lnTo>
                  <a:pt x="595" y="538"/>
                </a:lnTo>
                <a:lnTo>
                  <a:pt x="595" y="536"/>
                </a:lnTo>
                <a:lnTo>
                  <a:pt x="595" y="535"/>
                </a:lnTo>
                <a:lnTo>
                  <a:pt x="594" y="535"/>
                </a:lnTo>
                <a:lnTo>
                  <a:pt x="595" y="535"/>
                </a:lnTo>
                <a:lnTo>
                  <a:pt x="594" y="535"/>
                </a:lnTo>
                <a:lnTo>
                  <a:pt x="594" y="533"/>
                </a:lnTo>
                <a:lnTo>
                  <a:pt x="594" y="531"/>
                </a:lnTo>
                <a:lnTo>
                  <a:pt x="592" y="531"/>
                </a:lnTo>
                <a:lnTo>
                  <a:pt x="592" y="530"/>
                </a:lnTo>
                <a:lnTo>
                  <a:pt x="590" y="530"/>
                </a:lnTo>
                <a:lnTo>
                  <a:pt x="590" y="528"/>
                </a:lnTo>
                <a:lnTo>
                  <a:pt x="589" y="528"/>
                </a:lnTo>
                <a:lnTo>
                  <a:pt x="587" y="528"/>
                </a:lnTo>
                <a:lnTo>
                  <a:pt x="587" y="527"/>
                </a:lnTo>
                <a:lnTo>
                  <a:pt x="586" y="527"/>
                </a:lnTo>
                <a:lnTo>
                  <a:pt x="586" y="525"/>
                </a:lnTo>
                <a:lnTo>
                  <a:pt x="584" y="525"/>
                </a:lnTo>
                <a:lnTo>
                  <a:pt x="586" y="525"/>
                </a:lnTo>
                <a:lnTo>
                  <a:pt x="584" y="525"/>
                </a:lnTo>
                <a:lnTo>
                  <a:pt x="584" y="523"/>
                </a:lnTo>
                <a:lnTo>
                  <a:pt x="584" y="522"/>
                </a:lnTo>
                <a:lnTo>
                  <a:pt x="582" y="522"/>
                </a:lnTo>
                <a:lnTo>
                  <a:pt x="582" y="520"/>
                </a:lnTo>
                <a:lnTo>
                  <a:pt x="582" y="519"/>
                </a:lnTo>
                <a:lnTo>
                  <a:pt x="582" y="517"/>
                </a:lnTo>
                <a:lnTo>
                  <a:pt x="582" y="515"/>
                </a:lnTo>
                <a:lnTo>
                  <a:pt x="582" y="514"/>
                </a:lnTo>
                <a:lnTo>
                  <a:pt x="582" y="512"/>
                </a:lnTo>
                <a:lnTo>
                  <a:pt x="584" y="511"/>
                </a:lnTo>
                <a:lnTo>
                  <a:pt x="586" y="511"/>
                </a:lnTo>
                <a:lnTo>
                  <a:pt x="586" y="509"/>
                </a:lnTo>
                <a:lnTo>
                  <a:pt x="587" y="509"/>
                </a:lnTo>
                <a:lnTo>
                  <a:pt x="589" y="509"/>
                </a:lnTo>
                <a:lnTo>
                  <a:pt x="589" y="507"/>
                </a:lnTo>
                <a:lnTo>
                  <a:pt x="589" y="506"/>
                </a:lnTo>
                <a:lnTo>
                  <a:pt x="590" y="504"/>
                </a:lnTo>
                <a:lnTo>
                  <a:pt x="592" y="504"/>
                </a:lnTo>
                <a:lnTo>
                  <a:pt x="592" y="506"/>
                </a:lnTo>
                <a:lnTo>
                  <a:pt x="594" y="506"/>
                </a:lnTo>
                <a:lnTo>
                  <a:pt x="594" y="507"/>
                </a:lnTo>
                <a:lnTo>
                  <a:pt x="595" y="507"/>
                </a:lnTo>
                <a:lnTo>
                  <a:pt x="597" y="507"/>
                </a:lnTo>
                <a:lnTo>
                  <a:pt x="597" y="506"/>
                </a:lnTo>
                <a:lnTo>
                  <a:pt x="598" y="506"/>
                </a:lnTo>
                <a:lnTo>
                  <a:pt x="600" y="507"/>
                </a:lnTo>
                <a:lnTo>
                  <a:pt x="602" y="507"/>
                </a:lnTo>
                <a:lnTo>
                  <a:pt x="603" y="507"/>
                </a:lnTo>
                <a:lnTo>
                  <a:pt x="603" y="509"/>
                </a:lnTo>
                <a:lnTo>
                  <a:pt x="605" y="509"/>
                </a:lnTo>
                <a:lnTo>
                  <a:pt x="606" y="509"/>
                </a:lnTo>
                <a:lnTo>
                  <a:pt x="606" y="507"/>
                </a:lnTo>
                <a:lnTo>
                  <a:pt x="608" y="507"/>
                </a:lnTo>
                <a:lnTo>
                  <a:pt x="610" y="507"/>
                </a:lnTo>
                <a:lnTo>
                  <a:pt x="610" y="506"/>
                </a:lnTo>
                <a:lnTo>
                  <a:pt x="611" y="504"/>
                </a:lnTo>
                <a:lnTo>
                  <a:pt x="611" y="503"/>
                </a:lnTo>
                <a:lnTo>
                  <a:pt x="613" y="503"/>
                </a:lnTo>
                <a:lnTo>
                  <a:pt x="611" y="503"/>
                </a:lnTo>
                <a:lnTo>
                  <a:pt x="613" y="503"/>
                </a:lnTo>
                <a:lnTo>
                  <a:pt x="613" y="501"/>
                </a:lnTo>
                <a:lnTo>
                  <a:pt x="613" y="499"/>
                </a:lnTo>
                <a:lnTo>
                  <a:pt x="613" y="498"/>
                </a:lnTo>
                <a:lnTo>
                  <a:pt x="613" y="496"/>
                </a:lnTo>
                <a:lnTo>
                  <a:pt x="613" y="495"/>
                </a:lnTo>
                <a:lnTo>
                  <a:pt x="613" y="493"/>
                </a:lnTo>
                <a:lnTo>
                  <a:pt x="614" y="493"/>
                </a:lnTo>
                <a:lnTo>
                  <a:pt x="614" y="491"/>
                </a:lnTo>
                <a:lnTo>
                  <a:pt x="614" y="490"/>
                </a:lnTo>
                <a:lnTo>
                  <a:pt x="614" y="488"/>
                </a:lnTo>
                <a:lnTo>
                  <a:pt x="616" y="488"/>
                </a:lnTo>
                <a:lnTo>
                  <a:pt x="616" y="487"/>
                </a:lnTo>
                <a:lnTo>
                  <a:pt x="616" y="485"/>
                </a:lnTo>
                <a:lnTo>
                  <a:pt x="616" y="483"/>
                </a:lnTo>
                <a:lnTo>
                  <a:pt x="616" y="485"/>
                </a:lnTo>
                <a:lnTo>
                  <a:pt x="618" y="485"/>
                </a:lnTo>
                <a:lnTo>
                  <a:pt x="618" y="483"/>
                </a:lnTo>
                <a:lnTo>
                  <a:pt x="618" y="482"/>
                </a:lnTo>
                <a:lnTo>
                  <a:pt x="619" y="482"/>
                </a:lnTo>
                <a:lnTo>
                  <a:pt x="621" y="480"/>
                </a:lnTo>
                <a:lnTo>
                  <a:pt x="621" y="479"/>
                </a:lnTo>
                <a:lnTo>
                  <a:pt x="621" y="477"/>
                </a:lnTo>
                <a:lnTo>
                  <a:pt x="622" y="477"/>
                </a:lnTo>
                <a:lnTo>
                  <a:pt x="624" y="477"/>
                </a:lnTo>
                <a:lnTo>
                  <a:pt x="624" y="475"/>
                </a:lnTo>
                <a:lnTo>
                  <a:pt x="622" y="475"/>
                </a:lnTo>
                <a:lnTo>
                  <a:pt x="622" y="474"/>
                </a:lnTo>
                <a:lnTo>
                  <a:pt x="622" y="472"/>
                </a:lnTo>
                <a:lnTo>
                  <a:pt x="621" y="472"/>
                </a:lnTo>
                <a:lnTo>
                  <a:pt x="621" y="471"/>
                </a:lnTo>
                <a:lnTo>
                  <a:pt x="621" y="469"/>
                </a:lnTo>
                <a:lnTo>
                  <a:pt x="621" y="467"/>
                </a:lnTo>
                <a:lnTo>
                  <a:pt x="619" y="467"/>
                </a:lnTo>
                <a:lnTo>
                  <a:pt x="619" y="466"/>
                </a:lnTo>
                <a:lnTo>
                  <a:pt x="618" y="464"/>
                </a:lnTo>
                <a:lnTo>
                  <a:pt x="618" y="463"/>
                </a:lnTo>
                <a:lnTo>
                  <a:pt x="616" y="463"/>
                </a:lnTo>
                <a:lnTo>
                  <a:pt x="614" y="463"/>
                </a:lnTo>
                <a:lnTo>
                  <a:pt x="613" y="463"/>
                </a:lnTo>
                <a:lnTo>
                  <a:pt x="613" y="461"/>
                </a:lnTo>
                <a:lnTo>
                  <a:pt x="613" y="459"/>
                </a:lnTo>
                <a:lnTo>
                  <a:pt x="614" y="459"/>
                </a:lnTo>
                <a:lnTo>
                  <a:pt x="614" y="458"/>
                </a:lnTo>
                <a:lnTo>
                  <a:pt x="614" y="456"/>
                </a:lnTo>
                <a:lnTo>
                  <a:pt x="614" y="455"/>
                </a:lnTo>
                <a:lnTo>
                  <a:pt x="614" y="453"/>
                </a:lnTo>
                <a:lnTo>
                  <a:pt x="614" y="451"/>
                </a:lnTo>
                <a:lnTo>
                  <a:pt x="613" y="451"/>
                </a:lnTo>
                <a:lnTo>
                  <a:pt x="613" y="450"/>
                </a:lnTo>
                <a:lnTo>
                  <a:pt x="611" y="450"/>
                </a:lnTo>
                <a:lnTo>
                  <a:pt x="611" y="448"/>
                </a:lnTo>
                <a:lnTo>
                  <a:pt x="611" y="447"/>
                </a:lnTo>
                <a:lnTo>
                  <a:pt x="611" y="445"/>
                </a:lnTo>
                <a:lnTo>
                  <a:pt x="610" y="443"/>
                </a:lnTo>
                <a:lnTo>
                  <a:pt x="610" y="442"/>
                </a:lnTo>
                <a:lnTo>
                  <a:pt x="610" y="440"/>
                </a:lnTo>
                <a:lnTo>
                  <a:pt x="610" y="439"/>
                </a:lnTo>
                <a:lnTo>
                  <a:pt x="610" y="437"/>
                </a:lnTo>
                <a:lnTo>
                  <a:pt x="611" y="437"/>
                </a:lnTo>
                <a:lnTo>
                  <a:pt x="611" y="435"/>
                </a:lnTo>
                <a:lnTo>
                  <a:pt x="611" y="434"/>
                </a:lnTo>
                <a:lnTo>
                  <a:pt x="611" y="432"/>
                </a:lnTo>
                <a:lnTo>
                  <a:pt x="611" y="431"/>
                </a:lnTo>
                <a:lnTo>
                  <a:pt x="611" y="429"/>
                </a:lnTo>
                <a:lnTo>
                  <a:pt x="611" y="427"/>
                </a:lnTo>
                <a:lnTo>
                  <a:pt x="611" y="426"/>
                </a:lnTo>
                <a:lnTo>
                  <a:pt x="611" y="424"/>
                </a:lnTo>
                <a:lnTo>
                  <a:pt x="610" y="424"/>
                </a:lnTo>
                <a:lnTo>
                  <a:pt x="610" y="423"/>
                </a:lnTo>
                <a:lnTo>
                  <a:pt x="608" y="421"/>
                </a:lnTo>
                <a:lnTo>
                  <a:pt x="606" y="421"/>
                </a:lnTo>
                <a:lnTo>
                  <a:pt x="606" y="419"/>
                </a:lnTo>
                <a:lnTo>
                  <a:pt x="605" y="419"/>
                </a:lnTo>
                <a:lnTo>
                  <a:pt x="603" y="419"/>
                </a:lnTo>
                <a:lnTo>
                  <a:pt x="603" y="418"/>
                </a:lnTo>
                <a:lnTo>
                  <a:pt x="602" y="419"/>
                </a:lnTo>
                <a:lnTo>
                  <a:pt x="602" y="418"/>
                </a:lnTo>
                <a:lnTo>
                  <a:pt x="603" y="418"/>
                </a:lnTo>
                <a:lnTo>
                  <a:pt x="603" y="416"/>
                </a:lnTo>
                <a:lnTo>
                  <a:pt x="605" y="416"/>
                </a:lnTo>
                <a:lnTo>
                  <a:pt x="603" y="415"/>
                </a:lnTo>
                <a:lnTo>
                  <a:pt x="603" y="416"/>
                </a:lnTo>
                <a:lnTo>
                  <a:pt x="602" y="416"/>
                </a:lnTo>
                <a:lnTo>
                  <a:pt x="603" y="416"/>
                </a:lnTo>
                <a:lnTo>
                  <a:pt x="602" y="416"/>
                </a:lnTo>
                <a:lnTo>
                  <a:pt x="600" y="416"/>
                </a:lnTo>
                <a:lnTo>
                  <a:pt x="600" y="415"/>
                </a:lnTo>
                <a:lnTo>
                  <a:pt x="598" y="416"/>
                </a:lnTo>
                <a:lnTo>
                  <a:pt x="598" y="415"/>
                </a:lnTo>
                <a:lnTo>
                  <a:pt x="598" y="413"/>
                </a:lnTo>
                <a:lnTo>
                  <a:pt x="598" y="411"/>
                </a:lnTo>
                <a:lnTo>
                  <a:pt x="598" y="410"/>
                </a:lnTo>
                <a:lnTo>
                  <a:pt x="598" y="408"/>
                </a:lnTo>
                <a:lnTo>
                  <a:pt x="597" y="408"/>
                </a:lnTo>
                <a:lnTo>
                  <a:pt x="597" y="410"/>
                </a:lnTo>
                <a:lnTo>
                  <a:pt x="597" y="408"/>
                </a:lnTo>
                <a:lnTo>
                  <a:pt x="597" y="410"/>
                </a:lnTo>
                <a:lnTo>
                  <a:pt x="595" y="410"/>
                </a:lnTo>
                <a:lnTo>
                  <a:pt x="595" y="408"/>
                </a:lnTo>
                <a:lnTo>
                  <a:pt x="594" y="408"/>
                </a:lnTo>
                <a:lnTo>
                  <a:pt x="594" y="410"/>
                </a:lnTo>
                <a:lnTo>
                  <a:pt x="592" y="410"/>
                </a:lnTo>
                <a:lnTo>
                  <a:pt x="592" y="408"/>
                </a:lnTo>
                <a:lnTo>
                  <a:pt x="590" y="408"/>
                </a:lnTo>
                <a:lnTo>
                  <a:pt x="589" y="408"/>
                </a:lnTo>
                <a:lnTo>
                  <a:pt x="590" y="408"/>
                </a:lnTo>
                <a:lnTo>
                  <a:pt x="590" y="407"/>
                </a:lnTo>
                <a:lnTo>
                  <a:pt x="589" y="408"/>
                </a:lnTo>
                <a:lnTo>
                  <a:pt x="589" y="410"/>
                </a:lnTo>
                <a:lnTo>
                  <a:pt x="587" y="410"/>
                </a:lnTo>
                <a:lnTo>
                  <a:pt x="587" y="408"/>
                </a:lnTo>
                <a:lnTo>
                  <a:pt x="589" y="408"/>
                </a:lnTo>
                <a:lnTo>
                  <a:pt x="587" y="408"/>
                </a:lnTo>
                <a:lnTo>
                  <a:pt x="589" y="408"/>
                </a:lnTo>
                <a:lnTo>
                  <a:pt x="589" y="407"/>
                </a:lnTo>
                <a:lnTo>
                  <a:pt x="587" y="407"/>
                </a:lnTo>
                <a:lnTo>
                  <a:pt x="587" y="408"/>
                </a:lnTo>
                <a:lnTo>
                  <a:pt x="587" y="410"/>
                </a:lnTo>
                <a:lnTo>
                  <a:pt x="586" y="410"/>
                </a:lnTo>
                <a:lnTo>
                  <a:pt x="586" y="408"/>
                </a:lnTo>
                <a:lnTo>
                  <a:pt x="584" y="408"/>
                </a:lnTo>
                <a:lnTo>
                  <a:pt x="584" y="410"/>
                </a:lnTo>
                <a:lnTo>
                  <a:pt x="584" y="411"/>
                </a:lnTo>
                <a:lnTo>
                  <a:pt x="584" y="413"/>
                </a:lnTo>
                <a:lnTo>
                  <a:pt x="584" y="415"/>
                </a:lnTo>
                <a:lnTo>
                  <a:pt x="584" y="416"/>
                </a:lnTo>
                <a:lnTo>
                  <a:pt x="584" y="418"/>
                </a:lnTo>
                <a:lnTo>
                  <a:pt x="584" y="419"/>
                </a:lnTo>
                <a:lnTo>
                  <a:pt x="586" y="419"/>
                </a:lnTo>
                <a:lnTo>
                  <a:pt x="586" y="421"/>
                </a:lnTo>
                <a:lnTo>
                  <a:pt x="587" y="421"/>
                </a:lnTo>
                <a:lnTo>
                  <a:pt x="587" y="423"/>
                </a:lnTo>
                <a:lnTo>
                  <a:pt x="589" y="423"/>
                </a:lnTo>
                <a:lnTo>
                  <a:pt x="589" y="424"/>
                </a:lnTo>
                <a:lnTo>
                  <a:pt x="590" y="424"/>
                </a:lnTo>
                <a:lnTo>
                  <a:pt x="590" y="426"/>
                </a:lnTo>
                <a:lnTo>
                  <a:pt x="592" y="427"/>
                </a:lnTo>
                <a:lnTo>
                  <a:pt x="594" y="427"/>
                </a:lnTo>
                <a:lnTo>
                  <a:pt x="594" y="429"/>
                </a:lnTo>
                <a:lnTo>
                  <a:pt x="595" y="429"/>
                </a:lnTo>
                <a:lnTo>
                  <a:pt x="595" y="431"/>
                </a:lnTo>
                <a:lnTo>
                  <a:pt x="595" y="432"/>
                </a:lnTo>
                <a:lnTo>
                  <a:pt x="597" y="432"/>
                </a:lnTo>
                <a:lnTo>
                  <a:pt x="597" y="434"/>
                </a:lnTo>
                <a:lnTo>
                  <a:pt x="597" y="435"/>
                </a:lnTo>
                <a:lnTo>
                  <a:pt x="598" y="435"/>
                </a:lnTo>
                <a:lnTo>
                  <a:pt x="598" y="437"/>
                </a:lnTo>
                <a:lnTo>
                  <a:pt x="597" y="437"/>
                </a:lnTo>
                <a:lnTo>
                  <a:pt x="597" y="439"/>
                </a:lnTo>
                <a:lnTo>
                  <a:pt x="595" y="439"/>
                </a:lnTo>
                <a:lnTo>
                  <a:pt x="594" y="439"/>
                </a:lnTo>
                <a:lnTo>
                  <a:pt x="592" y="439"/>
                </a:lnTo>
                <a:lnTo>
                  <a:pt x="592" y="440"/>
                </a:lnTo>
                <a:lnTo>
                  <a:pt x="594" y="442"/>
                </a:lnTo>
                <a:lnTo>
                  <a:pt x="595" y="442"/>
                </a:lnTo>
                <a:lnTo>
                  <a:pt x="597" y="442"/>
                </a:lnTo>
                <a:lnTo>
                  <a:pt x="597" y="443"/>
                </a:lnTo>
                <a:lnTo>
                  <a:pt x="598" y="445"/>
                </a:lnTo>
                <a:lnTo>
                  <a:pt x="597" y="445"/>
                </a:lnTo>
                <a:lnTo>
                  <a:pt x="597" y="447"/>
                </a:lnTo>
                <a:lnTo>
                  <a:pt x="597" y="448"/>
                </a:lnTo>
                <a:lnTo>
                  <a:pt x="597" y="450"/>
                </a:lnTo>
                <a:lnTo>
                  <a:pt x="598" y="450"/>
                </a:lnTo>
                <a:lnTo>
                  <a:pt x="598" y="451"/>
                </a:lnTo>
                <a:lnTo>
                  <a:pt x="600" y="453"/>
                </a:lnTo>
                <a:lnTo>
                  <a:pt x="600" y="455"/>
                </a:lnTo>
                <a:lnTo>
                  <a:pt x="600" y="456"/>
                </a:lnTo>
                <a:lnTo>
                  <a:pt x="600" y="458"/>
                </a:lnTo>
                <a:lnTo>
                  <a:pt x="600" y="459"/>
                </a:lnTo>
                <a:lnTo>
                  <a:pt x="598" y="459"/>
                </a:lnTo>
                <a:lnTo>
                  <a:pt x="598" y="461"/>
                </a:lnTo>
                <a:lnTo>
                  <a:pt x="597" y="461"/>
                </a:lnTo>
                <a:lnTo>
                  <a:pt x="598" y="463"/>
                </a:lnTo>
                <a:lnTo>
                  <a:pt x="597" y="463"/>
                </a:lnTo>
                <a:lnTo>
                  <a:pt x="597" y="464"/>
                </a:lnTo>
                <a:lnTo>
                  <a:pt x="597" y="466"/>
                </a:lnTo>
                <a:lnTo>
                  <a:pt x="598" y="466"/>
                </a:lnTo>
                <a:lnTo>
                  <a:pt x="600" y="466"/>
                </a:lnTo>
                <a:lnTo>
                  <a:pt x="600" y="467"/>
                </a:lnTo>
                <a:lnTo>
                  <a:pt x="600" y="469"/>
                </a:lnTo>
                <a:lnTo>
                  <a:pt x="602" y="469"/>
                </a:lnTo>
                <a:lnTo>
                  <a:pt x="602" y="471"/>
                </a:lnTo>
                <a:lnTo>
                  <a:pt x="603" y="471"/>
                </a:lnTo>
                <a:lnTo>
                  <a:pt x="605" y="471"/>
                </a:lnTo>
                <a:lnTo>
                  <a:pt x="606" y="471"/>
                </a:lnTo>
                <a:lnTo>
                  <a:pt x="608" y="471"/>
                </a:lnTo>
                <a:lnTo>
                  <a:pt x="608" y="472"/>
                </a:lnTo>
                <a:lnTo>
                  <a:pt x="610" y="472"/>
                </a:lnTo>
                <a:lnTo>
                  <a:pt x="610" y="474"/>
                </a:lnTo>
                <a:lnTo>
                  <a:pt x="610" y="475"/>
                </a:lnTo>
                <a:lnTo>
                  <a:pt x="610" y="477"/>
                </a:lnTo>
                <a:lnTo>
                  <a:pt x="610" y="479"/>
                </a:lnTo>
                <a:lnTo>
                  <a:pt x="608" y="479"/>
                </a:lnTo>
                <a:lnTo>
                  <a:pt x="608" y="480"/>
                </a:lnTo>
                <a:lnTo>
                  <a:pt x="608" y="482"/>
                </a:lnTo>
                <a:lnTo>
                  <a:pt x="608" y="483"/>
                </a:lnTo>
                <a:lnTo>
                  <a:pt x="606" y="483"/>
                </a:lnTo>
                <a:lnTo>
                  <a:pt x="606" y="485"/>
                </a:lnTo>
                <a:lnTo>
                  <a:pt x="605" y="485"/>
                </a:lnTo>
                <a:lnTo>
                  <a:pt x="603" y="487"/>
                </a:lnTo>
                <a:lnTo>
                  <a:pt x="603" y="488"/>
                </a:lnTo>
                <a:lnTo>
                  <a:pt x="603" y="490"/>
                </a:lnTo>
                <a:lnTo>
                  <a:pt x="605" y="490"/>
                </a:lnTo>
                <a:lnTo>
                  <a:pt x="605" y="491"/>
                </a:lnTo>
                <a:lnTo>
                  <a:pt x="603" y="491"/>
                </a:lnTo>
                <a:lnTo>
                  <a:pt x="603" y="493"/>
                </a:lnTo>
                <a:lnTo>
                  <a:pt x="602" y="493"/>
                </a:lnTo>
                <a:lnTo>
                  <a:pt x="600" y="493"/>
                </a:lnTo>
                <a:lnTo>
                  <a:pt x="598" y="491"/>
                </a:lnTo>
                <a:lnTo>
                  <a:pt x="598" y="493"/>
                </a:lnTo>
                <a:lnTo>
                  <a:pt x="597" y="493"/>
                </a:lnTo>
                <a:lnTo>
                  <a:pt x="597" y="491"/>
                </a:lnTo>
                <a:lnTo>
                  <a:pt x="597" y="493"/>
                </a:lnTo>
                <a:lnTo>
                  <a:pt x="595" y="491"/>
                </a:lnTo>
                <a:lnTo>
                  <a:pt x="594" y="490"/>
                </a:lnTo>
                <a:lnTo>
                  <a:pt x="592" y="490"/>
                </a:lnTo>
                <a:lnTo>
                  <a:pt x="592" y="491"/>
                </a:lnTo>
                <a:lnTo>
                  <a:pt x="590" y="491"/>
                </a:lnTo>
                <a:lnTo>
                  <a:pt x="589" y="491"/>
                </a:lnTo>
                <a:lnTo>
                  <a:pt x="587" y="491"/>
                </a:lnTo>
                <a:lnTo>
                  <a:pt x="587" y="493"/>
                </a:lnTo>
                <a:lnTo>
                  <a:pt x="586" y="493"/>
                </a:lnTo>
                <a:lnTo>
                  <a:pt x="584" y="493"/>
                </a:lnTo>
                <a:lnTo>
                  <a:pt x="584" y="495"/>
                </a:lnTo>
                <a:lnTo>
                  <a:pt x="584" y="496"/>
                </a:lnTo>
                <a:lnTo>
                  <a:pt x="586" y="496"/>
                </a:lnTo>
                <a:lnTo>
                  <a:pt x="586" y="498"/>
                </a:lnTo>
                <a:lnTo>
                  <a:pt x="584" y="498"/>
                </a:lnTo>
                <a:lnTo>
                  <a:pt x="584" y="499"/>
                </a:lnTo>
                <a:lnTo>
                  <a:pt x="582" y="501"/>
                </a:lnTo>
                <a:lnTo>
                  <a:pt x="581" y="501"/>
                </a:lnTo>
                <a:lnTo>
                  <a:pt x="579" y="501"/>
                </a:lnTo>
                <a:lnTo>
                  <a:pt x="579" y="499"/>
                </a:lnTo>
                <a:lnTo>
                  <a:pt x="579" y="501"/>
                </a:lnTo>
                <a:lnTo>
                  <a:pt x="578" y="501"/>
                </a:lnTo>
                <a:lnTo>
                  <a:pt x="578" y="499"/>
                </a:lnTo>
                <a:lnTo>
                  <a:pt x="578" y="501"/>
                </a:lnTo>
                <a:lnTo>
                  <a:pt x="576" y="501"/>
                </a:lnTo>
                <a:lnTo>
                  <a:pt x="578" y="501"/>
                </a:lnTo>
                <a:lnTo>
                  <a:pt x="578" y="503"/>
                </a:lnTo>
                <a:lnTo>
                  <a:pt x="576" y="503"/>
                </a:lnTo>
                <a:lnTo>
                  <a:pt x="574" y="503"/>
                </a:lnTo>
                <a:lnTo>
                  <a:pt x="573" y="504"/>
                </a:lnTo>
                <a:lnTo>
                  <a:pt x="571" y="504"/>
                </a:lnTo>
                <a:lnTo>
                  <a:pt x="571" y="506"/>
                </a:lnTo>
                <a:lnTo>
                  <a:pt x="573" y="506"/>
                </a:lnTo>
                <a:lnTo>
                  <a:pt x="573" y="507"/>
                </a:lnTo>
                <a:lnTo>
                  <a:pt x="573" y="509"/>
                </a:lnTo>
                <a:lnTo>
                  <a:pt x="573" y="511"/>
                </a:lnTo>
                <a:lnTo>
                  <a:pt x="571" y="511"/>
                </a:lnTo>
                <a:lnTo>
                  <a:pt x="571" y="512"/>
                </a:lnTo>
                <a:lnTo>
                  <a:pt x="571" y="514"/>
                </a:lnTo>
                <a:lnTo>
                  <a:pt x="570" y="515"/>
                </a:lnTo>
                <a:lnTo>
                  <a:pt x="571" y="515"/>
                </a:lnTo>
                <a:lnTo>
                  <a:pt x="571" y="517"/>
                </a:lnTo>
                <a:lnTo>
                  <a:pt x="571" y="519"/>
                </a:lnTo>
                <a:lnTo>
                  <a:pt x="571" y="520"/>
                </a:lnTo>
                <a:lnTo>
                  <a:pt x="571" y="522"/>
                </a:lnTo>
                <a:lnTo>
                  <a:pt x="571" y="523"/>
                </a:lnTo>
                <a:lnTo>
                  <a:pt x="573" y="523"/>
                </a:lnTo>
                <a:lnTo>
                  <a:pt x="573" y="525"/>
                </a:lnTo>
                <a:lnTo>
                  <a:pt x="571" y="525"/>
                </a:lnTo>
                <a:lnTo>
                  <a:pt x="571" y="527"/>
                </a:lnTo>
                <a:lnTo>
                  <a:pt x="571" y="528"/>
                </a:lnTo>
                <a:lnTo>
                  <a:pt x="573" y="528"/>
                </a:lnTo>
                <a:lnTo>
                  <a:pt x="571" y="528"/>
                </a:lnTo>
                <a:lnTo>
                  <a:pt x="573" y="528"/>
                </a:lnTo>
                <a:lnTo>
                  <a:pt x="573" y="530"/>
                </a:lnTo>
                <a:lnTo>
                  <a:pt x="574" y="530"/>
                </a:lnTo>
                <a:lnTo>
                  <a:pt x="574" y="531"/>
                </a:lnTo>
                <a:lnTo>
                  <a:pt x="576" y="531"/>
                </a:lnTo>
                <a:lnTo>
                  <a:pt x="578" y="531"/>
                </a:lnTo>
                <a:lnTo>
                  <a:pt x="578" y="533"/>
                </a:lnTo>
                <a:lnTo>
                  <a:pt x="578" y="531"/>
                </a:lnTo>
                <a:lnTo>
                  <a:pt x="579" y="533"/>
                </a:lnTo>
                <a:lnTo>
                  <a:pt x="581" y="533"/>
                </a:lnTo>
                <a:lnTo>
                  <a:pt x="581" y="535"/>
                </a:lnTo>
                <a:lnTo>
                  <a:pt x="581" y="536"/>
                </a:lnTo>
                <a:lnTo>
                  <a:pt x="581" y="538"/>
                </a:lnTo>
                <a:lnTo>
                  <a:pt x="582" y="538"/>
                </a:lnTo>
                <a:lnTo>
                  <a:pt x="582" y="539"/>
                </a:lnTo>
                <a:lnTo>
                  <a:pt x="582" y="541"/>
                </a:lnTo>
                <a:lnTo>
                  <a:pt x="582" y="543"/>
                </a:lnTo>
                <a:lnTo>
                  <a:pt x="582" y="544"/>
                </a:lnTo>
                <a:lnTo>
                  <a:pt x="581" y="544"/>
                </a:lnTo>
                <a:lnTo>
                  <a:pt x="581" y="546"/>
                </a:lnTo>
                <a:lnTo>
                  <a:pt x="582" y="546"/>
                </a:lnTo>
                <a:lnTo>
                  <a:pt x="582" y="547"/>
                </a:lnTo>
                <a:lnTo>
                  <a:pt x="581" y="547"/>
                </a:lnTo>
                <a:lnTo>
                  <a:pt x="581" y="549"/>
                </a:lnTo>
                <a:lnTo>
                  <a:pt x="579" y="549"/>
                </a:lnTo>
                <a:lnTo>
                  <a:pt x="578" y="547"/>
                </a:lnTo>
                <a:lnTo>
                  <a:pt x="576" y="547"/>
                </a:lnTo>
                <a:lnTo>
                  <a:pt x="574" y="547"/>
                </a:lnTo>
                <a:lnTo>
                  <a:pt x="573" y="547"/>
                </a:lnTo>
                <a:lnTo>
                  <a:pt x="573" y="546"/>
                </a:lnTo>
                <a:lnTo>
                  <a:pt x="571" y="546"/>
                </a:lnTo>
                <a:lnTo>
                  <a:pt x="571" y="547"/>
                </a:lnTo>
                <a:lnTo>
                  <a:pt x="570" y="547"/>
                </a:lnTo>
                <a:lnTo>
                  <a:pt x="570" y="549"/>
                </a:lnTo>
                <a:lnTo>
                  <a:pt x="568" y="549"/>
                </a:lnTo>
                <a:lnTo>
                  <a:pt x="570" y="551"/>
                </a:lnTo>
                <a:lnTo>
                  <a:pt x="568" y="551"/>
                </a:lnTo>
                <a:lnTo>
                  <a:pt x="568" y="552"/>
                </a:lnTo>
                <a:lnTo>
                  <a:pt x="566" y="552"/>
                </a:lnTo>
                <a:lnTo>
                  <a:pt x="566" y="554"/>
                </a:lnTo>
                <a:lnTo>
                  <a:pt x="566" y="555"/>
                </a:lnTo>
                <a:lnTo>
                  <a:pt x="566" y="557"/>
                </a:lnTo>
                <a:lnTo>
                  <a:pt x="566" y="559"/>
                </a:lnTo>
                <a:lnTo>
                  <a:pt x="565" y="559"/>
                </a:lnTo>
                <a:lnTo>
                  <a:pt x="563" y="559"/>
                </a:lnTo>
                <a:lnTo>
                  <a:pt x="563" y="560"/>
                </a:lnTo>
                <a:lnTo>
                  <a:pt x="562" y="560"/>
                </a:lnTo>
                <a:lnTo>
                  <a:pt x="562" y="562"/>
                </a:lnTo>
                <a:lnTo>
                  <a:pt x="562" y="563"/>
                </a:lnTo>
                <a:lnTo>
                  <a:pt x="563" y="563"/>
                </a:lnTo>
                <a:lnTo>
                  <a:pt x="563" y="565"/>
                </a:lnTo>
                <a:lnTo>
                  <a:pt x="563" y="567"/>
                </a:lnTo>
                <a:lnTo>
                  <a:pt x="563" y="568"/>
                </a:lnTo>
                <a:lnTo>
                  <a:pt x="563" y="570"/>
                </a:lnTo>
                <a:lnTo>
                  <a:pt x="565" y="570"/>
                </a:lnTo>
                <a:lnTo>
                  <a:pt x="565" y="571"/>
                </a:lnTo>
                <a:lnTo>
                  <a:pt x="565" y="573"/>
                </a:lnTo>
                <a:lnTo>
                  <a:pt x="563" y="573"/>
                </a:lnTo>
                <a:lnTo>
                  <a:pt x="563" y="575"/>
                </a:lnTo>
                <a:lnTo>
                  <a:pt x="562" y="575"/>
                </a:lnTo>
                <a:lnTo>
                  <a:pt x="560" y="575"/>
                </a:lnTo>
                <a:lnTo>
                  <a:pt x="562" y="576"/>
                </a:lnTo>
                <a:lnTo>
                  <a:pt x="560" y="576"/>
                </a:lnTo>
                <a:lnTo>
                  <a:pt x="560" y="578"/>
                </a:lnTo>
                <a:lnTo>
                  <a:pt x="558" y="578"/>
                </a:lnTo>
                <a:lnTo>
                  <a:pt x="557" y="578"/>
                </a:lnTo>
                <a:lnTo>
                  <a:pt x="555" y="578"/>
                </a:lnTo>
                <a:lnTo>
                  <a:pt x="555" y="576"/>
                </a:lnTo>
                <a:lnTo>
                  <a:pt x="554" y="576"/>
                </a:lnTo>
                <a:lnTo>
                  <a:pt x="552" y="576"/>
                </a:lnTo>
                <a:lnTo>
                  <a:pt x="550" y="576"/>
                </a:lnTo>
                <a:lnTo>
                  <a:pt x="550" y="578"/>
                </a:lnTo>
                <a:lnTo>
                  <a:pt x="549" y="578"/>
                </a:lnTo>
                <a:lnTo>
                  <a:pt x="547" y="578"/>
                </a:lnTo>
                <a:lnTo>
                  <a:pt x="546" y="578"/>
                </a:lnTo>
                <a:lnTo>
                  <a:pt x="544" y="578"/>
                </a:lnTo>
                <a:lnTo>
                  <a:pt x="542" y="579"/>
                </a:lnTo>
                <a:lnTo>
                  <a:pt x="542" y="578"/>
                </a:lnTo>
                <a:lnTo>
                  <a:pt x="542" y="579"/>
                </a:lnTo>
                <a:lnTo>
                  <a:pt x="541" y="579"/>
                </a:lnTo>
                <a:lnTo>
                  <a:pt x="539" y="579"/>
                </a:lnTo>
                <a:lnTo>
                  <a:pt x="538" y="579"/>
                </a:lnTo>
                <a:lnTo>
                  <a:pt x="536" y="579"/>
                </a:lnTo>
                <a:lnTo>
                  <a:pt x="534" y="579"/>
                </a:lnTo>
                <a:lnTo>
                  <a:pt x="533" y="579"/>
                </a:lnTo>
                <a:lnTo>
                  <a:pt x="531" y="579"/>
                </a:lnTo>
                <a:lnTo>
                  <a:pt x="530" y="579"/>
                </a:lnTo>
                <a:lnTo>
                  <a:pt x="528" y="579"/>
                </a:lnTo>
                <a:lnTo>
                  <a:pt x="526" y="579"/>
                </a:lnTo>
                <a:lnTo>
                  <a:pt x="525" y="579"/>
                </a:lnTo>
                <a:lnTo>
                  <a:pt x="523" y="579"/>
                </a:lnTo>
                <a:lnTo>
                  <a:pt x="523" y="581"/>
                </a:lnTo>
                <a:lnTo>
                  <a:pt x="522" y="581"/>
                </a:lnTo>
                <a:lnTo>
                  <a:pt x="520" y="581"/>
                </a:lnTo>
                <a:lnTo>
                  <a:pt x="520" y="583"/>
                </a:lnTo>
                <a:lnTo>
                  <a:pt x="518" y="583"/>
                </a:lnTo>
                <a:lnTo>
                  <a:pt x="517" y="583"/>
                </a:lnTo>
                <a:lnTo>
                  <a:pt x="515" y="583"/>
                </a:lnTo>
                <a:lnTo>
                  <a:pt x="515" y="584"/>
                </a:lnTo>
                <a:lnTo>
                  <a:pt x="514" y="584"/>
                </a:lnTo>
                <a:lnTo>
                  <a:pt x="512" y="584"/>
                </a:lnTo>
                <a:lnTo>
                  <a:pt x="510" y="584"/>
                </a:lnTo>
                <a:lnTo>
                  <a:pt x="509" y="584"/>
                </a:lnTo>
                <a:lnTo>
                  <a:pt x="509" y="586"/>
                </a:lnTo>
                <a:lnTo>
                  <a:pt x="507" y="586"/>
                </a:lnTo>
                <a:lnTo>
                  <a:pt x="506" y="586"/>
                </a:lnTo>
                <a:lnTo>
                  <a:pt x="504" y="586"/>
                </a:lnTo>
                <a:lnTo>
                  <a:pt x="502" y="586"/>
                </a:lnTo>
                <a:lnTo>
                  <a:pt x="501" y="586"/>
                </a:lnTo>
                <a:lnTo>
                  <a:pt x="499" y="587"/>
                </a:lnTo>
                <a:lnTo>
                  <a:pt x="498" y="587"/>
                </a:lnTo>
                <a:lnTo>
                  <a:pt x="496" y="587"/>
                </a:lnTo>
                <a:lnTo>
                  <a:pt x="494" y="587"/>
                </a:lnTo>
                <a:lnTo>
                  <a:pt x="496" y="587"/>
                </a:lnTo>
                <a:lnTo>
                  <a:pt x="496" y="586"/>
                </a:lnTo>
                <a:lnTo>
                  <a:pt x="494" y="586"/>
                </a:lnTo>
                <a:lnTo>
                  <a:pt x="494" y="587"/>
                </a:lnTo>
                <a:lnTo>
                  <a:pt x="494" y="586"/>
                </a:lnTo>
                <a:lnTo>
                  <a:pt x="494" y="587"/>
                </a:lnTo>
                <a:lnTo>
                  <a:pt x="493" y="587"/>
                </a:lnTo>
                <a:lnTo>
                  <a:pt x="493" y="586"/>
                </a:lnTo>
                <a:lnTo>
                  <a:pt x="491" y="586"/>
                </a:lnTo>
                <a:lnTo>
                  <a:pt x="490" y="586"/>
                </a:lnTo>
                <a:lnTo>
                  <a:pt x="490" y="584"/>
                </a:lnTo>
                <a:lnTo>
                  <a:pt x="490" y="586"/>
                </a:lnTo>
                <a:lnTo>
                  <a:pt x="488" y="586"/>
                </a:lnTo>
                <a:lnTo>
                  <a:pt x="488" y="587"/>
                </a:lnTo>
                <a:lnTo>
                  <a:pt x="486" y="587"/>
                </a:lnTo>
                <a:lnTo>
                  <a:pt x="486" y="586"/>
                </a:lnTo>
                <a:lnTo>
                  <a:pt x="488" y="586"/>
                </a:lnTo>
                <a:lnTo>
                  <a:pt x="488" y="584"/>
                </a:lnTo>
                <a:lnTo>
                  <a:pt x="490" y="584"/>
                </a:lnTo>
                <a:lnTo>
                  <a:pt x="491" y="584"/>
                </a:lnTo>
                <a:lnTo>
                  <a:pt x="491" y="583"/>
                </a:lnTo>
                <a:lnTo>
                  <a:pt x="493" y="583"/>
                </a:lnTo>
                <a:lnTo>
                  <a:pt x="494" y="583"/>
                </a:lnTo>
                <a:lnTo>
                  <a:pt x="494" y="581"/>
                </a:lnTo>
                <a:lnTo>
                  <a:pt x="496" y="581"/>
                </a:lnTo>
                <a:lnTo>
                  <a:pt x="496" y="579"/>
                </a:lnTo>
                <a:lnTo>
                  <a:pt x="498" y="579"/>
                </a:lnTo>
                <a:lnTo>
                  <a:pt x="498" y="578"/>
                </a:lnTo>
                <a:lnTo>
                  <a:pt x="496" y="578"/>
                </a:lnTo>
                <a:lnTo>
                  <a:pt x="496" y="579"/>
                </a:lnTo>
                <a:lnTo>
                  <a:pt x="496" y="578"/>
                </a:lnTo>
                <a:lnTo>
                  <a:pt x="496" y="579"/>
                </a:lnTo>
                <a:lnTo>
                  <a:pt x="494" y="579"/>
                </a:lnTo>
                <a:lnTo>
                  <a:pt x="494" y="578"/>
                </a:lnTo>
                <a:lnTo>
                  <a:pt x="494" y="579"/>
                </a:lnTo>
                <a:lnTo>
                  <a:pt x="494" y="578"/>
                </a:lnTo>
                <a:lnTo>
                  <a:pt x="493" y="579"/>
                </a:lnTo>
                <a:lnTo>
                  <a:pt x="491" y="581"/>
                </a:lnTo>
                <a:lnTo>
                  <a:pt x="491" y="579"/>
                </a:lnTo>
                <a:lnTo>
                  <a:pt x="490" y="579"/>
                </a:lnTo>
                <a:lnTo>
                  <a:pt x="490" y="581"/>
                </a:lnTo>
                <a:lnTo>
                  <a:pt x="488" y="581"/>
                </a:lnTo>
                <a:lnTo>
                  <a:pt x="488" y="583"/>
                </a:lnTo>
                <a:lnTo>
                  <a:pt x="486" y="583"/>
                </a:lnTo>
                <a:lnTo>
                  <a:pt x="485" y="583"/>
                </a:lnTo>
                <a:lnTo>
                  <a:pt x="483" y="583"/>
                </a:lnTo>
                <a:lnTo>
                  <a:pt x="483" y="581"/>
                </a:lnTo>
                <a:lnTo>
                  <a:pt x="482" y="581"/>
                </a:lnTo>
                <a:lnTo>
                  <a:pt x="482" y="579"/>
                </a:lnTo>
                <a:lnTo>
                  <a:pt x="480" y="579"/>
                </a:lnTo>
                <a:lnTo>
                  <a:pt x="478" y="579"/>
                </a:lnTo>
                <a:lnTo>
                  <a:pt x="478" y="581"/>
                </a:lnTo>
                <a:lnTo>
                  <a:pt x="478" y="583"/>
                </a:lnTo>
                <a:lnTo>
                  <a:pt x="477" y="583"/>
                </a:lnTo>
                <a:lnTo>
                  <a:pt x="477" y="584"/>
                </a:lnTo>
                <a:lnTo>
                  <a:pt x="475" y="584"/>
                </a:lnTo>
                <a:lnTo>
                  <a:pt x="474" y="584"/>
                </a:lnTo>
                <a:lnTo>
                  <a:pt x="474" y="586"/>
                </a:lnTo>
                <a:lnTo>
                  <a:pt x="472" y="586"/>
                </a:lnTo>
                <a:lnTo>
                  <a:pt x="470" y="586"/>
                </a:lnTo>
                <a:lnTo>
                  <a:pt x="469" y="586"/>
                </a:lnTo>
                <a:lnTo>
                  <a:pt x="469" y="587"/>
                </a:lnTo>
                <a:lnTo>
                  <a:pt x="467" y="587"/>
                </a:lnTo>
                <a:lnTo>
                  <a:pt x="466" y="589"/>
                </a:lnTo>
                <a:lnTo>
                  <a:pt x="464" y="589"/>
                </a:lnTo>
                <a:lnTo>
                  <a:pt x="462" y="589"/>
                </a:lnTo>
                <a:lnTo>
                  <a:pt x="461" y="589"/>
                </a:lnTo>
                <a:lnTo>
                  <a:pt x="461" y="591"/>
                </a:lnTo>
                <a:lnTo>
                  <a:pt x="459" y="591"/>
                </a:lnTo>
                <a:lnTo>
                  <a:pt x="458" y="591"/>
                </a:lnTo>
                <a:lnTo>
                  <a:pt x="458" y="592"/>
                </a:lnTo>
                <a:lnTo>
                  <a:pt x="456" y="592"/>
                </a:lnTo>
                <a:lnTo>
                  <a:pt x="454" y="592"/>
                </a:lnTo>
                <a:lnTo>
                  <a:pt x="453" y="592"/>
                </a:lnTo>
                <a:lnTo>
                  <a:pt x="451" y="592"/>
                </a:lnTo>
                <a:lnTo>
                  <a:pt x="451" y="594"/>
                </a:lnTo>
                <a:lnTo>
                  <a:pt x="450" y="594"/>
                </a:lnTo>
                <a:lnTo>
                  <a:pt x="448" y="594"/>
                </a:lnTo>
                <a:lnTo>
                  <a:pt x="446" y="594"/>
                </a:lnTo>
                <a:lnTo>
                  <a:pt x="445" y="594"/>
                </a:lnTo>
                <a:lnTo>
                  <a:pt x="443" y="594"/>
                </a:lnTo>
                <a:lnTo>
                  <a:pt x="443" y="592"/>
                </a:lnTo>
                <a:lnTo>
                  <a:pt x="442" y="592"/>
                </a:lnTo>
                <a:lnTo>
                  <a:pt x="442" y="594"/>
                </a:lnTo>
                <a:lnTo>
                  <a:pt x="440" y="594"/>
                </a:lnTo>
                <a:lnTo>
                  <a:pt x="438" y="594"/>
                </a:lnTo>
                <a:lnTo>
                  <a:pt x="437" y="594"/>
                </a:lnTo>
                <a:lnTo>
                  <a:pt x="435" y="594"/>
                </a:lnTo>
                <a:lnTo>
                  <a:pt x="434" y="594"/>
                </a:lnTo>
                <a:lnTo>
                  <a:pt x="434" y="592"/>
                </a:lnTo>
                <a:lnTo>
                  <a:pt x="434" y="591"/>
                </a:lnTo>
                <a:lnTo>
                  <a:pt x="432" y="591"/>
                </a:lnTo>
                <a:lnTo>
                  <a:pt x="432" y="589"/>
                </a:lnTo>
                <a:lnTo>
                  <a:pt x="430" y="589"/>
                </a:lnTo>
                <a:lnTo>
                  <a:pt x="430" y="587"/>
                </a:lnTo>
                <a:lnTo>
                  <a:pt x="429" y="586"/>
                </a:lnTo>
                <a:lnTo>
                  <a:pt x="430" y="586"/>
                </a:lnTo>
                <a:lnTo>
                  <a:pt x="429" y="586"/>
                </a:lnTo>
                <a:lnTo>
                  <a:pt x="430" y="586"/>
                </a:lnTo>
                <a:lnTo>
                  <a:pt x="430" y="584"/>
                </a:lnTo>
                <a:lnTo>
                  <a:pt x="430" y="583"/>
                </a:lnTo>
                <a:lnTo>
                  <a:pt x="429" y="583"/>
                </a:lnTo>
                <a:lnTo>
                  <a:pt x="429" y="581"/>
                </a:lnTo>
                <a:lnTo>
                  <a:pt x="430" y="581"/>
                </a:lnTo>
                <a:lnTo>
                  <a:pt x="430" y="579"/>
                </a:lnTo>
                <a:lnTo>
                  <a:pt x="430" y="578"/>
                </a:lnTo>
                <a:lnTo>
                  <a:pt x="430" y="576"/>
                </a:lnTo>
                <a:lnTo>
                  <a:pt x="430" y="575"/>
                </a:lnTo>
                <a:lnTo>
                  <a:pt x="432" y="575"/>
                </a:lnTo>
                <a:lnTo>
                  <a:pt x="432" y="573"/>
                </a:lnTo>
                <a:lnTo>
                  <a:pt x="434" y="573"/>
                </a:lnTo>
                <a:lnTo>
                  <a:pt x="435" y="573"/>
                </a:lnTo>
                <a:lnTo>
                  <a:pt x="437" y="571"/>
                </a:lnTo>
                <a:lnTo>
                  <a:pt x="438" y="571"/>
                </a:lnTo>
                <a:lnTo>
                  <a:pt x="437" y="571"/>
                </a:lnTo>
                <a:lnTo>
                  <a:pt x="438" y="571"/>
                </a:lnTo>
                <a:lnTo>
                  <a:pt x="438" y="570"/>
                </a:lnTo>
                <a:lnTo>
                  <a:pt x="440" y="570"/>
                </a:lnTo>
                <a:lnTo>
                  <a:pt x="440" y="568"/>
                </a:lnTo>
                <a:lnTo>
                  <a:pt x="442" y="568"/>
                </a:lnTo>
                <a:lnTo>
                  <a:pt x="443" y="568"/>
                </a:lnTo>
                <a:lnTo>
                  <a:pt x="445" y="568"/>
                </a:lnTo>
                <a:lnTo>
                  <a:pt x="446" y="567"/>
                </a:lnTo>
                <a:lnTo>
                  <a:pt x="448" y="567"/>
                </a:lnTo>
                <a:lnTo>
                  <a:pt x="448" y="565"/>
                </a:lnTo>
                <a:lnTo>
                  <a:pt x="450" y="565"/>
                </a:lnTo>
                <a:lnTo>
                  <a:pt x="450" y="563"/>
                </a:lnTo>
                <a:lnTo>
                  <a:pt x="450" y="562"/>
                </a:lnTo>
                <a:lnTo>
                  <a:pt x="451" y="562"/>
                </a:lnTo>
                <a:lnTo>
                  <a:pt x="451" y="560"/>
                </a:lnTo>
                <a:lnTo>
                  <a:pt x="453" y="560"/>
                </a:lnTo>
                <a:lnTo>
                  <a:pt x="453" y="559"/>
                </a:lnTo>
                <a:lnTo>
                  <a:pt x="453" y="557"/>
                </a:lnTo>
                <a:lnTo>
                  <a:pt x="454" y="557"/>
                </a:lnTo>
                <a:lnTo>
                  <a:pt x="454" y="555"/>
                </a:lnTo>
                <a:lnTo>
                  <a:pt x="456" y="555"/>
                </a:lnTo>
                <a:lnTo>
                  <a:pt x="458" y="555"/>
                </a:lnTo>
                <a:lnTo>
                  <a:pt x="458" y="554"/>
                </a:lnTo>
                <a:lnTo>
                  <a:pt x="459" y="554"/>
                </a:lnTo>
                <a:lnTo>
                  <a:pt x="461" y="554"/>
                </a:lnTo>
                <a:lnTo>
                  <a:pt x="461" y="552"/>
                </a:lnTo>
                <a:lnTo>
                  <a:pt x="462" y="551"/>
                </a:lnTo>
                <a:lnTo>
                  <a:pt x="464" y="551"/>
                </a:lnTo>
                <a:lnTo>
                  <a:pt x="464" y="549"/>
                </a:lnTo>
                <a:lnTo>
                  <a:pt x="466" y="549"/>
                </a:lnTo>
                <a:lnTo>
                  <a:pt x="467" y="547"/>
                </a:lnTo>
                <a:lnTo>
                  <a:pt x="469" y="547"/>
                </a:lnTo>
                <a:lnTo>
                  <a:pt x="470" y="547"/>
                </a:lnTo>
                <a:lnTo>
                  <a:pt x="472" y="547"/>
                </a:lnTo>
                <a:lnTo>
                  <a:pt x="472" y="546"/>
                </a:lnTo>
                <a:lnTo>
                  <a:pt x="474" y="546"/>
                </a:lnTo>
                <a:lnTo>
                  <a:pt x="475" y="546"/>
                </a:lnTo>
                <a:lnTo>
                  <a:pt x="477" y="546"/>
                </a:lnTo>
                <a:lnTo>
                  <a:pt x="478" y="546"/>
                </a:lnTo>
                <a:lnTo>
                  <a:pt x="478" y="544"/>
                </a:lnTo>
                <a:lnTo>
                  <a:pt x="478" y="543"/>
                </a:lnTo>
                <a:lnTo>
                  <a:pt x="480" y="543"/>
                </a:lnTo>
                <a:lnTo>
                  <a:pt x="480" y="541"/>
                </a:lnTo>
                <a:lnTo>
                  <a:pt x="482" y="541"/>
                </a:lnTo>
                <a:lnTo>
                  <a:pt x="482" y="539"/>
                </a:lnTo>
                <a:lnTo>
                  <a:pt x="480" y="539"/>
                </a:lnTo>
                <a:lnTo>
                  <a:pt x="480" y="538"/>
                </a:lnTo>
                <a:lnTo>
                  <a:pt x="482" y="538"/>
                </a:lnTo>
                <a:lnTo>
                  <a:pt x="482" y="536"/>
                </a:lnTo>
                <a:lnTo>
                  <a:pt x="480" y="536"/>
                </a:lnTo>
                <a:lnTo>
                  <a:pt x="478" y="536"/>
                </a:lnTo>
                <a:lnTo>
                  <a:pt x="478" y="535"/>
                </a:lnTo>
                <a:lnTo>
                  <a:pt x="477" y="535"/>
                </a:lnTo>
                <a:lnTo>
                  <a:pt x="477" y="536"/>
                </a:lnTo>
                <a:lnTo>
                  <a:pt x="475" y="538"/>
                </a:lnTo>
                <a:lnTo>
                  <a:pt x="475" y="539"/>
                </a:lnTo>
                <a:lnTo>
                  <a:pt x="474" y="539"/>
                </a:lnTo>
                <a:lnTo>
                  <a:pt x="474" y="541"/>
                </a:lnTo>
                <a:lnTo>
                  <a:pt x="472" y="541"/>
                </a:lnTo>
                <a:lnTo>
                  <a:pt x="470" y="541"/>
                </a:lnTo>
                <a:lnTo>
                  <a:pt x="469" y="541"/>
                </a:lnTo>
                <a:lnTo>
                  <a:pt x="467" y="541"/>
                </a:lnTo>
                <a:lnTo>
                  <a:pt x="466" y="543"/>
                </a:lnTo>
                <a:lnTo>
                  <a:pt x="464" y="543"/>
                </a:lnTo>
                <a:lnTo>
                  <a:pt x="462" y="544"/>
                </a:lnTo>
                <a:lnTo>
                  <a:pt x="461" y="544"/>
                </a:lnTo>
                <a:lnTo>
                  <a:pt x="459" y="544"/>
                </a:lnTo>
                <a:lnTo>
                  <a:pt x="459" y="546"/>
                </a:lnTo>
                <a:lnTo>
                  <a:pt x="458" y="546"/>
                </a:lnTo>
                <a:lnTo>
                  <a:pt x="456" y="546"/>
                </a:lnTo>
                <a:lnTo>
                  <a:pt x="454" y="546"/>
                </a:lnTo>
                <a:lnTo>
                  <a:pt x="453" y="546"/>
                </a:lnTo>
                <a:lnTo>
                  <a:pt x="453" y="547"/>
                </a:lnTo>
                <a:lnTo>
                  <a:pt x="453" y="549"/>
                </a:lnTo>
                <a:lnTo>
                  <a:pt x="453" y="551"/>
                </a:lnTo>
                <a:lnTo>
                  <a:pt x="451" y="551"/>
                </a:lnTo>
                <a:lnTo>
                  <a:pt x="450" y="551"/>
                </a:lnTo>
                <a:lnTo>
                  <a:pt x="451" y="551"/>
                </a:lnTo>
                <a:lnTo>
                  <a:pt x="450" y="551"/>
                </a:lnTo>
                <a:lnTo>
                  <a:pt x="450" y="549"/>
                </a:lnTo>
                <a:lnTo>
                  <a:pt x="448" y="551"/>
                </a:lnTo>
                <a:lnTo>
                  <a:pt x="446" y="551"/>
                </a:lnTo>
                <a:lnTo>
                  <a:pt x="445" y="551"/>
                </a:lnTo>
                <a:lnTo>
                  <a:pt x="445" y="549"/>
                </a:lnTo>
                <a:lnTo>
                  <a:pt x="443" y="549"/>
                </a:lnTo>
                <a:lnTo>
                  <a:pt x="443" y="547"/>
                </a:lnTo>
                <a:lnTo>
                  <a:pt x="442" y="547"/>
                </a:lnTo>
                <a:lnTo>
                  <a:pt x="440" y="547"/>
                </a:lnTo>
                <a:lnTo>
                  <a:pt x="438" y="547"/>
                </a:lnTo>
                <a:lnTo>
                  <a:pt x="438" y="546"/>
                </a:lnTo>
                <a:lnTo>
                  <a:pt x="437" y="546"/>
                </a:lnTo>
                <a:lnTo>
                  <a:pt x="435" y="546"/>
                </a:lnTo>
                <a:lnTo>
                  <a:pt x="434" y="546"/>
                </a:lnTo>
                <a:lnTo>
                  <a:pt x="432" y="546"/>
                </a:lnTo>
                <a:lnTo>
                  <a:pt x="430" y="546"/>
                </a:lnTo>
                <a:lnTo>
                  <a:pt x="430" y="544"/>
                </a:lnTo>
                <a:lnTo>
                  <a:pt x="430" y="543"/>
                </a:lnTo>
                <a:lnTo>
                  <a:pt x="432" y="543"/>
                </a:lnTo>
                <a:lnTo>
                  <a:pt x="430" y="543"/>
                </a:lnTo>
                <a:lnTo>
                  <a:pt x="430" y="541"/>
                </a:lnTo>
                <a:lnTo>
                  <a:pt x="430" y="539"/>
                </a:lnTo>
                <a:lnTo>
                  <a:pt x="430" y="538"/>
                </a:lnTo>
                <a:lnTo>
                  <a:pt x="429" y="538"/>
                </a:lnTo>
                <a:lnTo>
                  <a:pt x="429" y="536"/>
                </a:lnTo>
                <a:lnTo>
                  <a:pt x="429" y="535"/>
                </a:lnTo>
                <a:lnTo>
                  <a:pt x="429" y="533"/>
                </a:lnTo>
                <a:lnTo>
                  <a:pt x="427" y="533"/>
                </a:lnTo>
                <a:lnTo>
                  <a:pt x="429" y="531"/>
                </a:lnTo>
                <a:lnTo>
                  <a:pt x="429" y="530"/>
                </a:lnTo>
                <a:lnTo>
                  <a:pt x="430" y="528"/>
                </a:lnTo>
                <a:lnTo>
                  <a:pt x="430" y="527"/>
                </a:lnTo>
                <a:lnTo>
                  <a:pt x="432" y="527"/>
                </a:lnTo>
                <a:lnTo>
                  <a:pt x="430" y="527"/>
                </a:lnTo>
                <a:lnTo>
                  <a:pt x="432" y="525"/>
                </a:lnTo>
                <a:lnTo>
                  <a:pt x="434" y="525"/>
                </a:lnTo>
                <a:lnTo>
                  <a:pt x="435" y="523"/>
                </a:lnTo>
                <a:lnTo>
                  <a:pt x="435" y="522"/>
                </a:lnTo>
                <a:lnTo>
                  <a:pt x="437" y="522"/>
                </a:lnTo>
                <a:lnTo>
                  <a:pt x="437" y="520"/>
                </a:lnTo>
                <a:lnTo>
                  <a:pt x="438" y="519"/>
                </a:lnTo>
                <a:lnTo>
                  <a:pt x="437" y="519"/>
                </a:lnTo>
                <a:lnTo>
                  <a:pt x="438" y="517"/>
                </a:lnTo>
                <a:lnTo>
                  <a:pt x="438" y="515"/>
                </a:lnTo>
                <a:lnTo>
                  <a:pt x="438" y="514"/>
                </a:lnTo>
                <a:lnTo>
                  <a:pt x="437" y="514"/>
                </a:lnTo>
                <a:lnTo>
                  <a:pt x="437" y="512"/>
                </a:lnTo>
                <a:lnTo>
                  <a:pt x="437" y="511"/>
                </a:lnTo>
                <a:lnTo>
                  <a:pt x="438" y="511"/>
                </a:lnTo>
                <a:lnTo>
                  <a:pt x="438" y="509"/>
                </a:lnTo>
                <a:lnTo>
                  <a:pt x="438" y="507"/>
                </a:lnTo>
                <a:lnTo>
                  <a:pt x="438" y="506"/>
                </a:lnTo>
                <a:lnTo>
                  <a:pt x="438" y="504"/>
                </a:lnTo>
                <a:lnTo>
                  <a:pt x="438" y="503"/>
                </a:lnTo>
                <a:lnTo>
                  <a:pt x="438" y="504"/>
                </a:lnTo>
                <a:lnTo>
                  <a:pt x="437" y="506"/>
                </a:lnTo>
                <a:lnTo>
                  <a:pt x="435" y="506"/>
                </a:lnTo>
                <a:lnTo>
                  <a:pt x="435" y="504"/>
                </a:lnTo>
                <a:lnTo>
                  <a:pt x="435" y="506"/>
                </a:lnTo>
                <a:lnTo>
                  <a:pt x="434" y="506"/>
                </a:lnTo>
                <a:lnTo>
                  <a:pt x="434" y="504"/>
                </a:lnTo>
                <a:lnTo>
                  <a:pt x="432" y="504"/>
                </a:lnTo>
                <a:lnTo>
                  <a:pt x="434" y="506"/>
                </a:lnTo>
                <a:lnTo>
                  <a:pt x="432" y="506"/>
                </a:lnTo>
                <a:lnTo>
                  <a:pt x="432" y="507"/>
                </a:lnTo>
                <a:lnTo>
                  <a:pt x="432" y="509"/>
                </a:lnTo>
                <a:lnTo>
                  <a:pt x="432" y="511"/>
                </a:lnTo>
                <a:lnTo>
                  <a:pt x="430" y="511"/>
                </a:lnTo>
                <a:lnTo>
                  <a:pt x="430" y="512"/>
                </a:lnTo>
                <a:lnTo>
                  <a:pt x="430" y="514"/>
                </a:lnTo>
                <a:lnTo>
                  <a:pt x="430" y="515"/>
                </a:lnTo>
                <a:lnTo>
                  <a:pt x="432" y="515"/>
                </a:lnTo>
                <a:lnTo>
                  <a:pt x="432" y="517"/>
                </a:lnTo>
                <a:lnTo>
                  <a:pt x="430" y="517"/>
                </a:lnTo>
                <a:lnTo>
                  <a:pt x="430" y="519"/>
                </a:lnTo>
                <a:lnTo>
                  <a:pt x="429" y="520"/>
                </a:lnTo>
                <a:lnTo>
                  <a:pt x="427" y="520"/>
                </a:lnTo>
                <a:lnTo>
                  <a:pt x="427" y="522"/>
                </a:lnTo>
                <a:lnTo>
                  <a:pt x="426" y="522"/>
                </a:lnTo>
                <a:lnTo>
                  <a:pt x="424" y="522"/>
                </a:lnTo>
                <a:lnTo>
                  <a:pt x="424" y="523"/>
                </a:lnTo>
                <a:lnTo>
                  <a:pt x="424" y="522"/>
                </a:lnTo>
                <a:lnTo>
                  <a:pt x="422" y="522"/>
                </a:lnTo>
                <a:lnTo>
                  <a:pt x="422" y="523"/>
                </a:lnTo>
                <a:lnTo>
                  <a:pt x="422" y="522"/>
                </a:lnTo>
                <a:lnTo>
                  <a:pt x="421" y="522"/>
                </a:lnTo>
                <a:lnTo>
                  <a:pt x="419" y="522"/>
                </a:lnTo>
                <a:lnTo>
                  <a:pt x="418" y="523"/>
                </a:lnTo>
                <a:lnTo>
                  <a:pt x="416" y="523"/>
                </a:lnTo>
                <a:lnTo>
                  <a:pt x="414" y="523"/>
                </a:lnTo>
                <a:lnTo>
                  <a:pt x="414" y="522"/>
                </a:lnTo>
                <a:lnTo>
                  <a:pt x="414" y="520"/>
                </a:lnTo>
                <a:lnTo>
                  <a:pt x="413" y="520"/>
                </a:lnTo>
                <a:lnTo>
                  <a:pt x="413" y="519"/>
                </a:lnTo>
                <a:lnTo>
                  <a:pt x="411" y="519"/>
                </a:lnTo>
                <a:lnTo>
                  <a:pt x="413" y="517"/>
                </a:lnTo>
                <a:lnTo>
                  <a:pt x="414" y="515"/>
                </a:lnTo>
                <a:lnTo>
                  <a:pt x="414" y="514"/>
                </a:lnTo>
                <a:lnTo>
                  <a:pt x="414" y="512"/>
                </a:lnTo>
                <a:lnTo>
                  <a:pt x="416" y="512"/>
                </a:lnTo>
                <a:lnTo>
                  <a:pt x="416" y="511"/>
                </a:lnTo>
                <a:lnTo>
                  <a:pt x="418" y="511"/>
                </a:lnTo>
                <a:lnTo>
                  <a:pt x="418" y="509"/>
                </a:lnTo>
                <a:lnTo>
                  <a:pt x="416" y="509"/>
                </a:lnTo>
                <a:lnTo>
                  <a:pt x="418" y="509"/>
                </a:lnTo>
                <a:lnTo>
                  <a:pt x="419" y="509"/>
                </a:lnTo>
                <a:lnTo>
                  <a:pt x="419" y="507"/>
                </a:lnTo>
                <a:lnTo>
                  <a:pt x="418" y="507"/>
                </a:lnTo>
                <a:lnTo>
                  <a:pt x="416" y="507"/>
                </a:lnTo>
                <a:lnTo>
                  <a:pt x="414" y="507"/>
                </a:lnTo>
                <a:lnTo>
                  <a:pt x="414" y="509"/>
                </a:lnTo>
                <a:lnTo>
                  <a:pt x="414" y="511"/>
                </a:lnTo>
                <a:lnTo>
                  <a:pt x="413" y="511"/>
                </a:lnTo>
                <a:lnTo>
                  <a:pt x="411" y="511"/>
                </a:lnTo>
                <a:lnTo>
                  <a:pt x="410" y="511"/>
                </a:lnTo>
                <a:lnTo>
                  <a:pt x="410" y="512"/>
                </a:lnTo>
                <a:lnTo>
                  <a:pt x="410" y="514"/>
                </a:lnTo>
                <a:lnTo>
                  <a:pt x="408" y="514"/>
                </a:lnTo>
                <a:lnTo>
                  <a:pt x="408" y="515"/>
                </a:lnTo>
                <a:lnTo>
                  <a:pt x="406" y="517"/>
                </a:lnTo>
                <a:lnTo>
                  <a:pt x="405" y="517"/>
                </a:lnTo>
                <a:lnTo>
                  <a:pt x="403" y="517"/>
                </a:lnTo>
                <a:lnTo>
                  <a:pt x="402" y="517"/>
                </a:lnTo>
                <a:lnTo>
                  <a:pt x="400" y="517"/>
                </a:lnTo>
                <a:lnTo>
                  <a:pt x="400" y="519"/>
                </a:lnTo>
                <a:lnTo>
                  <a:pt x="398" y="519"/>
                </a:lnTo>
                <a:lnTo>
                  <a:pt x="398" y="517"/>
                </a:lnTo>
                <a:lnTo>
                  <a:pt x="400" y="517"/>
                </a:lnTo>
                <a:lnTo>
                  <a:pt x="398" y="517"/>
                </a:lnTo>
                <a:lnTo>
                  <a:pt x="398" y="515"/>
                </a:lnTo>
                <a:lnTo>
                  <a:pt x="400" y="517"/>
                </a:lnTo>
                <a:lnTo>
                  <a:pt x="402" y="515"/>
                </a:lnTo>
                <a:lnTo>
                  <a:pt x="400" y="515"/>
                </a:lnTo>
                <a:lnTo>
                  <a:pt x="398" y="515"/>
                </a:lnTo>
                <a:lnTo>
                  <a:pt x="398" y="517"/>
                </a:lnTo>
                <a:lnTo>
                  <a:pt x="397" y="517"/>
                </a:lnTo>
                <a:lnTo>
                  <a:pt x="397" y="515"/>
                </a:lnTo>
                <a:lnTo>
                  <a:pt x="395" y="515"/>
                </a:lnTo>
                <a:lnTo>
                  <a:pt x="394" y="515"/>
                </a:lnTo>
                <a:lnTo>
                  <a:pt x="392" y="515"/>
                </a:lnTo>
                <a:lnTo>
                  <a:pt x="390" y="515"/>
                </a:lnTo>
                <a:lnTo>
                  <a:pt x="390" y="517"/>
                </a:lnTo>
                <a:lnTo>
                  <a:pt x="389" y="517"/>
                </a:lnTo>
                <a:lnTo>
                  <a:pt x="389" y="519"/>
                </a:lnTo>
                <a:lnTo>
                  <a:pt x="387" y="519"/>
                </a:lnTo>
                <a:lnTo>
                  <a:pt x="386" y="519"/>
                </a:lnTo>
                <a:lnTo>
                  <a:pt x="386" y="520"/>
                </a:lnTo>
                <a:lnTo>
                  <a:pt x="386" y="519"/>
                </a:lnTo>
                <a:lnTo>
                  <a:pt x="384" y="519"/>
                </a:lnTo>
                <a:lnTo>
                  <a:pt x="384" y="520"/>
                </a:lnTo>
                <a:lnTo>
                  <a:pt x="382" y="520"/>
                </a:lnTo>
                <a:lnTo>
                  <a:pt x="381" y="520"/>
                </a:lnTo>
                <a:lnTo>
                  <a:pt x="381" y="522"/>
                </a:lnTo>
                <a:lnTo>
                  <a:pt x="381" y="523"/>
                </a:lnTo>
                <a:lnTo>
                  <a:pt x="379" y="523"/>
                </a:lnTo>
                <a:lnTo>
                  <a:pt x="378" y="523"/>
                </a:lnTo>
                <a:lnTo>
                  <a:pt x="378" y="525"/>
                </a:lnTo>
                <a:lnTo>
                  <a:pt x="376" y="525"/>
                </a:lnTo>
                <a:lnTo>
                  <a:pt x="376" y="523"/>
                </a:lnTo>
                <a:lnTo>
                  <a:pt x="376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5"/>
                </a:lnTo>
                <a:lnTo>
                  <a:pt x="370" y="525"/>
                </a:lnTo>
                <a:lnTo>
                  <a:pt x="370" y="527"/>
                </a:lnTo>
                <a:lnTo>
                  <a:pt x="370" y="525"/>
                </a:lnTo>
                <a:lnTo>
                  <a:pt x="370" y="527"/>
                </a:lnTo>
                <a:lnTo>
                  <a:pt x="368" y="527"/>
                </a:lnTo>
                <a:lnTo>
                  <a:pt x="366" y="527"/>
                </a:lnTo>
                <a:lnTo>
                  <a:pt x="365" y="527"/>
                </a:lnTo>
                <a:lnTo>
                  <a:pt x="365" y="528"/>
                </a:lnTo>
                <a:lnTo>
                  <a:pt x="363" y="528"/>
                </a:lnTo>
                <a:lnTo>
                  <a:pt x="362" y="528"/>
                </a:lnTo>
                <a:lnTo>
                  <a:pt x="362" y="530"/>
                </a:lnTo>
                <a:lnTo>
                  <a:pt x="360" y="530"/>
                </a:lnTo>
                <a:lnTo>
                  <a:pt x="360" y="528"/>
                </a:lnTo>
                <a:lnTo>
                  <a:pt x="358" y="528"/>
                </a:lnTo>
                <a:lnTo>
                  <a:pt x="358" y="530"/>
                </a:lnTo>
                <a:lnTo>
                  <a:pt x="357" y="530"/>
                </a:lnTo>
                <a:lnTo>
                  <a:pt x="355" y="530"/>
                </a:lnTo>
                <a:lnTo>
                  <a:pt x="355" y="531"/>
                </a:lnTo>
                <a:lnTo>
                  <a:pt x="354" y="530"/>
                </a:lnTo>
                <a:lnTo>
                  <a:pt x="354" y="531"/>
                </a:lnTo>
                <a:lnTo>
                  <a:pt x="352" y="531"/>
                </a:lnTo>
                <a:lnTo>
                  <a:pt x="350" y="531"/>
                </a:lnTo>
                <a:lnTo>
                  <a:pt x="349" y="531"/>
                </a:lnTo>
                <a:lnTo>
                  <a:pt x="349" y="530"/>
                </a:lnTo>
                <a:lnTo>
                  <a:pt x="347" y="530"/>
                </a:lnTo>
                <a:lnTo>
                  <a:pt x="346" y="530"/>
                </a:lnTo>
                <a:lnTo>
                  <a:pt x="344" y="530"/>
                </a:lnTo>
                <a:lnTo>
                  <a:pt x="344" y="528"/>
                </a:lnTo>
                <a:lnTo>
                  <a:pt x="344" y="527"/>
                </a:lnTo>
                <a:lnTo>
                  <a:pt x="346" y="527"/>
                </a:lnTo>
                <a:lnTo>
                  <a:pt x="346" y="525"/>
                </a:lnTo>
                <a:lnTo>
                  <a:pt x="347" y="525"/>
                </a:lnTo>
                <a:lnTo>
                  <a:pt x="347" y="527"/>
                </a:lnTo>
                <a:lnTo>
                  <a:pt x="347" y="525"/>
                </a:lnTo>
                <a:lnTo>
                  <a:pt x="349" y="525"/>
                </a:lnTo>
                <a:lnTo>
                  <a:pt x="349" y="523"/>
                </a:lnTo>
                <a:lnTo>
                  <a:pt x="350" y="523"/>
                </a:lnTo>
                <a:lnTo>
                  <a:pt x="350" y="522"/>
                </a:lnTo>
                <a:lnTo>
                  <a:pt x="349" y="522"/>
                </a:lnTo>
                <a:lnTo>
                  <a:pt x="350" y="522"/>
                </a:lnTo>
                <a:lnTo>
                  <a:pt x="350" y="520"/>
                </a:lnTo>
                <a:lnTo>
                  <a:pt x="352" y="520"/>
                </a:lnTo>
                <a:lnTo>
                  <a:pt x="352" y="519"/>
                </a:lnTo>
                <a:lnTo>
                  <a:pt x="354" y="519"/>
                </a:lnTo>
                <a:lnTo>
                  <a:pt x="354" y="517"/>
                </a:lnTo>
                <a:lnTo>
                  <a:pt x="355" y="517"/>
                </a:lnTo>
                <a:lnTo>
                  <a:pt x="355" y="515"/>
                </a:lnTo>
                <a:lnTo>
                  <a:pt x="354" y="515"/>
                </a:lnTo>
                <a:lnTo>
                  <a:pt x="354" y="514"/>
                </a:lnTo>
                <a:lnTo>
                  <a:pt x="352" y="514"/>
                </a:lnTo>
                <a:lnTo>
                  <a:pt x="350" y="514"/>
                </a:lnTo>
                <a:lnTo>
                  <a:pt x="349" y="514"/>
                </a:lnTo>
                <a:lnTo>
                  <a:pt x="349" y="512"/>
                </a:lnTo>
                <a:lnTo>
                  <a:pt x="347" y="512"/>
                </a:lnTo>
                <a:lnTo>
                  <a:pt x="347" y="511"/>
                </a:lnTo>
                <a:lnTo>
                  <a:pt x="346" y="511"/>
                </a:lnTo>
                <a:lnTo>
                  <a:pt x="344" y="511"/>
                </a:lnTo>
                <a:lnTo>
                  <a:pt x="344" y="512"/>
                </a:lnTo>
                <a:lnTo>
                  <a:pt x="344" y="511"/>
                </a:lnTo>
                <a:lnTo>
                  <a:pt x="344" y="509"/>
                </a:lnTo>
                <a:lnTo>
                  <a:pt x="342" y="509"/>
                </a:lnTo>
                <a:lnTo>
                  <a:pt x="342" y="507"/>
                </a:lnTo>
                <a:lnTo>
                  <a:pt x="342" y="509"/>
                </a:lnTo>
                <a:lnTo>
                  <a:pt x="341" y="511"/>
                </a:lnTo>
                <a:lnTo>
                  <a:pt x="341" y="509"/>
                </a:lnTo>
                <a:lnTo>
                  <a:pt x="341" y="511"/>
                </a:lnTo>
                <a:lnTo>
                  <a:pt x="339" y="511"/>
                </a:lnTo>
                <a:lnTo>
                  <a:pt x="339" y="509"/>
                </a:lnTo>
                <a:lnTo>
                  <a:pt x="339" y="511"/>
                </a:lnTo>
                <a:lnTo>
                  <a:pt x="339" y="512"/>
                </a:lnTo>
                <a:lnTo>
                  <a:pt x="338" y="512"/>
                </a:lnTo>
                <a:lnTo>
                  <a:pt x="338" y="514"/>
                </a:lnTo>
                <a:lnTo>
                  <a:pt x="336" y="514"/>
                </a:lnTo>
                <a:lnTo>
                  <a:pt x="334" y="514"/>
                </a:lnTo>
                <a:lnTo>
                  <a:pt x="334" y="512"/>
                </a:lnTo>
                <a:lnTo>
                  <a:pt x="333" y="512"/>
                </a:lnTo>
                <a:lnTo>
                  <a:pt x="333" y="514"/>
                </a:lnTo>
                <a:lnTo>
                  <a:pt x="333" y="512"/>
                </a:lnTo>
                <a:lnTo>
                  <a:pt x="331" y="512"/>
                </a:lnTo>
                <a:lnTo>
                  <a:pt x="333" y="512"/>
                </a:lnTo>
                <a:lnTo>
                  <a:pt x="331" y="512"/>
                </a:lnTo>
                <a:lnTo>
                  <a:pt x="331" y="514"/>
                </a:lnTo>
                <a:lnTo>
                  <a:pt x="333" y="514"/>
                </a:lnTo>
                <a:lnTo>
                  <a:pt x="331" y="514"/>
                </a:lnTo>
                <a:lnTo>
                  <a:pt x="331" y="515"/>
                </a:lnTo>
                <a:lnTo>
                  <a:pt x="333" y="515"/>
                </a:lnTo>
                <a:lnTo>
                  <a:pt x="334" y="515"/>
                </a:lnTo>
                <a:lnTo>
                  <a:pt x="334" y="517"/>
                </a:lnTo>
                <a:lnTo>
                  <a:pt x="334" y="515"/>
                </a:lnTo>
                <a:lnTo>
                  <a:pt x="336" y="515"/>
                </a:lnTo>
                <a:lnTo>
                  <a:pt x="338" y="515"/>
                </a:lnTo>
                <a:lnTo>
                  <a:pt x="339" y="515"/>
                </a:lnTo>
                <a:lnTo>
                  <a:pt x="339" y="514"/>
                </a:lnTo>
                <a:lnTo>
                  <a:pt x="341" y="514"/>
                </a:lnTo>
                <a:lnTo>
                  <a:pt x="341" y="515"/>
                </a:lnTo>
                <a:lnTo>
                  <a:pt x="342" y="515"/>
                </a:lnTo>
                <a:lnTo>
                  <a:pt x="342" y="514"/>
                </a:lnTo>
                <a:lnTo>
                  <a:pt x="344" y="515"/>
                </a:lnTo>
                <a:lnTo>
                  <a:pt x="346" y="515"/>
                </a:lnTo>
                <a:lnTo>
                  <a:pt x="347" y="515"/>
                </a:lnTo>
                <a:lnTo>
                  <a:pt x="349" y="517"/>
                </a:lnTo>
                <a:lnTo>
                  <a:pt x="350" y="517"/>
                </a:lnTo>
                <a:lnTo>
                  <a:pt x="349" y="517"/>
                </a:lnTo>
                <a:lnTo>
                  <a:pt x="349" y="519"/>
                </a:lnTo>
                <a:lnTo>
                  <a:pt x="349" y="520"/>
                </a:lnTo>
                <a:lnTo>
                  <a:pt x="347" y="520"/>
                </a:lnTo>
                <a:lnTo>
                  <a:pt x="347" y="522"/>
                </a:lnTo>
                <a:lnTo>
                  <a:pt x="346" y="522"/>
                </a:lnTo>
                <a:lnTo>
                  <a:pt x="344" y="522"/>
                </a:lnTo>
                <a:lnTo>
                  <a:pt x="344" y="523"/>
                </a:lnTo>
                <a:lnTo>
                  <a:pt x="346" y="523"/>
                </a:lnTo>
                <a:lnTo>
                  <a:pt x="344" y="523"/>
                </a:lnTo>
                <a:lnTo>
                  <a:pt x="344" y="525"/>
                </a:lnTo>
                <a:lnTo>
                  <a:pt x="342" y="525"/>
                </a:lnTo>
                <a:lnTo>
                  <a:pt x="341" y="525"/>
                </a:lnTo>
                <a:lnTo>
                  <a:pt x="339" y="525"/>
                </a:lnTo>
                <a:lnTo>
                  <a:pt x="339" y="523"/>
                </a:lnTo>
                <a:lnTo>
                  <a:pt x="338" y="523"/>
                </a:lnTo>
                <a:lnTo>
                  <a:pt x="336" y="523"/>
                </a:lnTo>
                <a:lnTo>
                  <a:pt x="334" y="523"/>
                </a:lnTo>
                <a:lnTo>
                  <a:pt x="333" y="523"/>
                </a:lnTo>
                <a:lnTo>
                  <a:pt x="331" y="523"/>
                </a:lnTo>
                <a:lnTo>
                  <a:pt x="330" y="523"/>
                </a:lnTo>
                <a:lnTo>
                  <a:pt x="328" y="523"/>
                </a:lnTo>
                <a:lnTo>
                  <a:pt x="328" y="522"/>
                </a:lnTo>
                <a:lnTo>
                  <a:pt x="326" y="522"/>
                </a:lnTo>
                <a:lnTo>
                  <a:pt x="326" y="520"/>
                </a:lnTo>
                <a:lnTo>
                  <a:pt x="326" y="519"/>
                </a:lnTo>
                <a:lnTo>
                  <a:pt x="325" y="519"/>
                </a:lnTo>
                <a:lnTo>
                  <a:pt x="323" y="519"/>
                </a:lnTo>
                <a:lnTo>
                  <a:pt x="323" y="517"/>
                </a:lnTo>
                <a:lnTo>
                  <a:pt x="323" y="515"/>
                </a:lnTo>
                <a:lnTo>
                  <a:pt x="325" y="515"/>
                </a:lnTo>
                <a:lnTo>
                  <a:pt x="326" y="515"/>
                </a:lnTo>
                <a:lnTo>
                  <a:pt x="326" y="517"/>
                </a:lnTo>
                <a:lnTo>
                  <a:pt x="328" y="517"/>
                </a:lnTo>
                <a:lnTo>
                  <a:pt x="328" y="519"/>
                </a:lnTo>
                <a:lnTo>
                  <a:pt x="330" y="517"/>
                </a:lnTo>
                <a:lnTo>
                  <a:pt x="330" y="515"/>
                </a:lnTo>
                <a:lnTo>
                  <a:pt x="328" y="515"/>
                </a:lnTo>
                <a:lnTo>
                  <a:pt x="330" y="515"/>
                </a:lnTo>
                <a:lnTo>
                  <a:pt x="328" y="515"/>
                </a:lnTo>
                <a:lnTo>
                  <a:pt x="330" y="515"/>
                </a:lnTo>
                <a:lnTo>
                  <a:pt x="330" y="514"/>
                </a:lnTo>
                <a:lnTo>
                  <a:pt x="330" y="512"/>
                </a:lnTo>
                <a:lnTo>
                  <a:pt x="331" y="512"/>
                </a:lnTo>
                <a:lnTo>
                  <a:pt x="331" y="511"/>
                </a:lnTo>
                <a:lnTo>
                  <a:pt x="330" y="511"/>
                </a:lnTo>
                <a:lnTo>
                  <a:pt x="328" y="511"/>
                </a:lnTo>
                <a:lnTo>
                  <a:pt x="328" y="509"/>
                </a:lnTo>
                <a:lnTo>
                  <a:pt x="330" y="509"/>
                </a:lnTo>
                <a:lnTo>
                  <a:pt x="330" y="507"/>
                </a:lnTo>
                <a:lnTo>
                  <a:pt x="331" y="507"/>
                </a:lnTo>
                <a:lnTo>
                  <a:pt x="333" y="507"/>
                </a:lnTo>
                <a:lnTo>
                  <a:pt x="334" y="506"/>
                </a:lnTo>
                <a:lnTo>
                  <a:pt x="336" y="506"/>
                </a:lnTo>
                <a:lnTo>
                  <a:pt x="334" y="506"/>
                </a:lnTo>
                <a:lnTo>
                  <a:pt x="334" y="504"/>
                </a:lnTo>
                <a:lnTo>
                  <a:pt x="334" y="503"/>
                </a:lnTo>
                <a:lnTo>
                  <a:pt x="334" y="501"/>
                </a:lnTo>
                <a:lnTo>
                  <a:pt x="333" y="501"/>
                </a:lnTo>
                <a:lnTo>
                  <a:pt x="331" y="501"/>
                </a:lnTo>
                <a:lnTo>
                  <a:pt x="331" y="499"/>
                </a:lnTo>
                <a:lnTo>
                  <a:pt x="331" y="498"/>
                </a:lnTo>
                <a:lnTo>
                  <a:pt x="331" y="496"/>
                </a:lnTo>
                <a:lnTo>
                  <a:pt x="331" y="495"/>
                </a:lnTo>
                <a:lnTo>
                  <a:pt x="333" y="495"/>
                </a:lnTo>
                <a:lnTo>
                  <a:pt x="334" y="495"/>
                </a:lnTo>
                <a:lnTo>
                  <a:pt x="334" y="493"/>
                </a:lnTo>
                <a:lnTo>
                  <a:pt x="336" y="493"/>
                </a:lnTo>
                <a:lnTo>
                  <a:pt x="336" y="491"/>
                </a:lnTo>
                <a:lnTo>
                  <a:pt x="338" y="491"/>
                </a:lnTo>
                <a:lnTo>
                  <a:pt x="339" y="491"/>
                </a:lnTo>
                <a:lnTo>
                  <a:pt x="341" y="491"/>
                </a:lnTo>
                <a:lnTo>
                  <a:pt x="342" y="491"/>
                </a:lnTo>
                <a:lnTo>
                  <a:pt x="342" y="490"/>
                </a:lnTo>
                <a:lnTo>
                  <a:pt x="344" y="490"/>
                </a:lnTo>
                <a:lnTo>
                  <a:pt x="344" y="488"/>
                </a:lnTo>
                <a:lnTo>
                  <a:pt x="344" y="487"/>
                </a:lnTo>
                <a:lnTo>
                  <a:pt x="346" y="487"/>
                </a:lnTo>
                <a:lnTo>
                  <a:pt x="346" y="485"/>
                </a:lnTo>
                <a:lnTo>
                  <a:pt x="346" y="483"/>
                </a:lnTo>
                <a:lnTo>
                  <a:pt x="347" y="483"/>
                </a:lnTo>
                <a:lnTo>
                  <a:pt x="347" y="482"/>
                </a:lnTo>
                <a:lnTo>
                  <a:pt x="349" y="482"/>
                </a:lnTo>
                <a:lnTo>
                  <a:pt x="350" y="482"/>
                </a:lnTo>
                <a:lnTo>
                  <a:pt x="352" y="483"/>
                </a:lnTo>
                <a:lnTo>
                  <a:pt x="354" y="482"/>
                </a:lnTo>
                <a:lnTo>
                  <a:pt x="354" y="483"/>
                </a:lnTo>
                <a:lnTo>
                  <a:pt x="355" y="483"/>
                </a:lnTo>
                <a:lnTo>
                  <a:pt x="357" y="483"/>
                </a:lnTo>
                <a:lnTo>
                  <a:pt x="357" y="485"/>
                </a:lnTo>
                <a:lnTo>
                  <a:pt x="358" y="485"/>
                </a:lnTo>
                <a:lnTo>
                  <a:pt x="358" y="487"/>
                </a:lnTo>
                <a:lnTo>
                  <a:pt x="360" y="487"/>
                </a:lnTo>
                <a:lnTo>
                  <a:pt x="362" y="487"/>
                </a:lnTo>
                <a:lnTo>
                  <a:pt x="362" y="488"/>
                </a:lnTo>
                <a:lnTo>
                  <a:pt x="362" y="490"/>
                </a:lnTo>
                <a:lnTo>
                  <a:pt x="363" y="490"/>
                </a:lnTo>
                <a:lnTo>
                  <a:pt x="365" y="490"/>
                </a:lnTo>
                <a:lnTo>
                  <a:pt x="366" y="490"/>
                </a:lnTo>
                <a:lnTo>
                  <a:pt x="366" y="491"/>
                </a:lnTo>
                <a:lnTo>
                  <a:pt x="368" y="491"/>
                </a:lnTo>
                <a:lnTo>
                  <a:pt x="368" y="493"/>
                </a:lnTo>
                <a:lnTo>
                  <a:pt x="370" y="493"/>
                </a:lnTo>
                <a:lnTo>
                  <a:pt x="370" y="495"/>
                </a:lnTo>
                <a:lnTo>
                  <a:pt x="370" y="496"/>
                </a:lnTo>
                <a:lnTo>
                  <a:pt x="370" y="495"/>
                </a:lnTo>
                <a:lnTo>
                  <a:pt x="368" y="495"/>
                </a:lnTo>
                <a:lnTo>
                  <a:pt x="368" y="496"/>
                </a:lnTo>
                <a:lnTo>
                  <a:pt x="368" y="498"/>
                </a:lnTo>
                <a:lnTo>
                  <a:pt x="366" y="498"/>
                </a:lnTo>
                <a:lnTo>
                  <a:pt x="366" y="499"/>
                </a:lnTo>
                <a:lnTo>
                  <a:pt x="365" y="499"/>
                </a:lnTo>
                <a:lnTo>
                  <a:pt x="363" y="499"/>
                </a:lnTo>
                <a:lnTo>
                  <a:pt x="362" y="499"/>
                </a:lnTo>
                <a:lnTo>
                  <a:pt x="362" y="501"/>
                </a:lnTo>
                <a:lnTo>
                  <a:pt x="360" y="501"/>
                </a:lnTo>
                <a:lnTo>
                  <a:pt x="360" y="503"/>
                </a:lnTo>
                <a:lnTo>
                  <a:pt x="358" y="503"/>
                </a:lnTo>
                <a:lnTo>
                  <a:pt x="357" y="503"/>
                </a:lnTo>
                <a:lnTo>
                  <a:pt x="355" y="503"/>
                </a:lnTo>
                <a:lnTo>
                  <a:pt x="354" y="503"/>
                </a:lnTo>
                <a:lnTo>
                  <a:pt x="354" y="504"/>
                </a:lnTo>
                <a:lnTo>
                  <a:pt x="352" y="504"/>
                </a:lnTo>
                <a:lnTo>
                  <a:pt x="350" y="504"/>
                </a:lnTo>
                <a:lnTo>
                  <a:pt x="349" y="504"/>
                </a:lnTo>
                <a:lnTo>
                  <a:pt x="349" y="506"/>
                </a:lnTo>
                <a:lnTo>
                  <a:pt x="350" y="506"/>
                </a:lnTo>
                <a:lnTo>
                  <a:pt x="352" y="506"/>
                </a:lnTo>
                <a:lnTo>
                  <a:pt x="352" y="504"/>
                </a:lnTo>
                <a:lnTo>
                  <a:pt x="354" y="504"/>
                </a:lnTo>
                <a:lnTo>
                  <a:pt x="354" y="506"/>
                </a:lnTo>
                <a:lnTo>
                  <a:pt x="354" y="504"/>
                </a:lnTo>
                <a:lnTo>
                  <a:pt x="354" y="506"/>
                </a:lnTo>
                <a:lnTo>
                  <a:pt x="355" y="504"/>
                </a:lnTo>
                <a:lnTo>
                  <a:pt x="357" y="504"/>
                </a:lnTo>
                <a:lnTo>
                  <a:pt x="358" y="504"/>
                </a:lnTo>
                <a:lnTo>
                  <a:pt x="360" y="504"/>
                </a:lnTo>
                <a:lnTo>
                  <a:pt x="360" y="503"/>
                </a:lnTo>
                <a:lnTo>
                  <a:pt x="362" y="503"/>
                </a:lnTo>
                <a:lnTo>
                  <a:pt x="362" y="504"/>
                </a:lnTo>
                <a:lnTo>
                  <a:pt x="363" y="504"/>
                </a:lnTo>
                <a:lnTo>
                  <a:pt x="363" y="503"/>
                </a:lnTo>
                <a:lnTo>
                  <a:pt x="365" y="503"/>
                </a:lnTo>
                <a:lnTo>
                  <a:pt x="366" y="503"/>
                </a:lnTo>
                <a:lnTo>
                  <a:pt x="368" y="501"/>
                </a:lnTo>
                <a:lnTo>
                  <a:pt x="370" y="501"/>
                </a:lnTo>
                <a:lnTo>
                  <a:pt x="370" y="499"/>
                </a:lnTo>
                <a:lnTo>
                  <a:pt x="371" y="499"/>
                </a:lnTo>
                <a:lnTo>
                  <a:pt x="370" y="499"/>
                </a:lnTo>
                <a:lnTo>
                  <a:pt x="370" y="498"/>
                </a:lnTo>
                <a:lnTo>
                  <a:pt x="371" y="498"/>
                </a:lnTo>
                <a:lnTo>
                  <a:pt x="373" y="498"/>
                </a:lnTo>
                <a:lnTo>
                  <a:pt x="373" y="496"/>
                </a:lnTo>
                <a:lnTo>
                  <a:pt x="373" y="495"/>
                </a:lnTo>
                <a:lnTo>
                  <a:pt x="373" y="493"/>
                </a:lnTo>
                <a:lnTo>
                  <a:pt x="373" y="491"/>
                </a:lnTo>
                <a:lnTo>
                  <a:pt x="371" y="491"/>
                </a:lnTo>
                <a:lnTo>
                  <a:pt x="371" y="493"/>
                </a:lnTo>
                <a:lnTo>
                  <a:pt x="370" y="493"/>
                </a:lnTo>
                <a:lnTo>
                  <a:pt x="368" y="491"/>
                </a:lnTo>
                <a:lnTo>
                  <a:pt x="368" y="490"/>
                </a:lnTo>
                <a:lnTo>
                  <a:pt x="368" y="488"/>
                </a:lnTo>
                <a:lnTo>
                  <a:pt x="370" y="490"/>
                </a:lnTo>
                <a:lnTo>
                  <a:pt x="370" y="488"/>
                </a:lnTo>
                <a:lnTo>
                  <a:pt x="371" y="488"/>
                </a:lnTo>
                <a:lnTo>
                  <a:pt x="371" y="487"/>
                </a:lnTo>
                <a:lnTo>
                  <a:pt x="373" y="487"/>
                </a:lnTo>
                <a:lnTo>
                  <a:pt x="374" y="485"/>
                </a:lnTo>
                <a:lnTo>
                  <a:pt x="376" y="485"/>
                </a:lnTo>
                <a:lnTo>
                  <a:pt x="378" y="485"/>
                </a:lnTo>
                <a:lnTo>
                  <a:pt x="379" y="487"/>
                </a:lnTo>
                <a:lnTo>
                  <a:pt x="381" y="487"/>
                </a:lnTo>
                <a:lnTo>
                  <a:pt x="382" y="487"/>
                </a:lnTo>
                <a:lnTo>
                  <a:pt x="384" y="487"/>
                </a:lnTo>
                <a:lnTo>
                  <a:pt x="386" y="487"/>
                </a:lnTo>
                <a:lnTo>
                  <a:pt x="386" y="488"/>
                </a:lnTo>
                <a:lnTo>
                  <a:pt x="387" y="488"/>
                </a:lnTo>
                <a:lnTo>
                  <a:pt x="389" y="488"/>
                </a:lnTo>
                <a:lnTo>
                  <a:pt x="390" y="488"/>
                </a:lnTo>
                <a:lnTo>
                  <a:pt x="392" y="488"/>
                </a:lnTo>
                <a:lnTo>
                  <a:pt x="394" y="488"/>
                </a:lnTo>
                <a:lnTo>
                  <a:pt x="395" y="488"/>
                </a:lnTo>
                <a:lnTo>
                  <a:pt x="395" y="487"/>
                </a:lnTo>
                <a:lnTo>
                  <a:pt x="397" y="487"/>
                </a:lnTo>
                <a:lnTo>
                  <a:pt x="398" y="487"/>
                </a:lnTo>
                <a:lnTo>
                  <a:pt x="400" y="487"/>
                </a:lnTo>
                <a:lnTo>
                  <a:pt x="402" y="487"/>
                </a:lnTo>
                <a:lnTo>
                  <a:pt x="403" y="487"/>
                </a:lnTo>
                <a:lnTo>
                  <a:pt x="405" y="487"/>
                </a:lnTo>
                <a:lnTo>
                  <a:pt x="405" y="488"/>
                </a:lnTo>
                <a:lnTo>
                  <a:pt x="406" y="488"/>
                </a:lnTo>
                <a:lnTo>
                  <a:pt x="408" y="490"/>
                </a:lnTo>
                <a:lnTo>
                  <a:pt x="410" y="490"/>
                </a:lnTo>
                <a:lnTo>
                  <a:pt x="411" y="490"/>
                </a:lnTo>
                <a:lnTo>
                  <a:pt x="413" y="490"/>
                </a:lnTo>
                <a:lnTo>
                  <a:pt x="413" y="491"/>
                </a:lnTo>
                <a:lnTo>
                  <a:pt x="414" y="491"/>
                </a:lnTo>
                <a:lnTo>
                  <a:pt x="414" y="490"/>
                </a:lnTo>
                <a:lnTo>
                  <a:pt x="416" y="490"/>
                </a:lnTo>
                <a:lnTo>
                  <a:pt x="418" y="490"/>
                </a:lnTo>
                <a:lnTo>
                  <a:pt x="419" y="490"/>
                </a:lnTo>
                <a:lnTo>
                  <a:pt x="421" y="490"/>
                </a:lnTo>
                <a:lnTo>
                  <a:pt x="421" y="491"/>
                </a:lnTo>
                <a:lnTo>
                  <a:pt x="422" y="491"/>
                </a:lnTo>
                <a:lnTo>
                  <a:pt x="424" y="491"/>
                </a:lnTo>
                <a:lnTo>
                  <a:pt x="426" y="491"/>
                </a:lnTo>
                <a:lnTo>
                  <a:pt x="426" y="493"/>
                </a:lnTo>
                <a:lnTo>
                  <a:pt x="427" y="493"/>
                </a:lnTo>
                <a:lnTo>
                  <a:pt x="427" y="491"/>
                </a:lnTo>
                <a:lnTo>
                  <a:pt x="429" y="491"/>
                </a:lnTo>
                <a:lnTo>
                  <a:pt x="429" y="490"/>
                </a:lnTo>
                <a:lnTo>
                  <a:pt x="430" y="490"/>
                </a:lnTo>
                <a:lnTo>
                  <a:pt x="430" y="488"/>
                </a:lnTo>
                <a:lnTo>
                  <a:pt x="430" y="487"/>
                </a:lnTo>
                <a:lnTo>
                  <a:pt x="430" y="485"/>
                </a:lnTo>
                <a:lnTo>
                  <a:pt x="432" y="483"/>
                </a:lnTo>
                <a:lnTo>
                  <a:pt x="432" y="482"/>
                </a:lnTo>
                <a:lnTo>
                  <a:pt x="432" y="480"/>
                </a:lnTo>
                <a:lnTo>
                  <a:pt x="430" y="480"/>
                </a:lnTo>
                <a:lnTo>
                  <a:pt x="430" y="479"/>
                </a:lnTo>
                <a:lnTo>
                  <a:pt x="430" y="477"/>
                </a:lnTo>
                <a:lnTo>
                  <a:pt x="429" y="477"/>
                </a:lnTo>
                <a:lnTo>
                  <a:pt x="429" y="479"/>
                </a:lnTo>
                <a:lnTo>
                  <a:pt x="429" y="480"/>
                </a:lnTo>
                <a:lnTo>
                  <a:pt x="427" y="480"/>
                </a:lnTo>
                <a:lnTo>
                  <a:pt x="427" y="479"/>
                </a:lnTo>
                <a:lnTo>
                  <a:pt x="426" y="479"/>
                </a:lnTo>
                <a:lnTo>
                  <a:pt x="426" y="480"/>
                </a:lnTo>
                <a:lnTo>
                  <a:pt x="424" y="480"/>
                </a:lnTo>
                <a:lnTo>
                  <a:pt x="422" y="480"/>
                </a:lnTo>
                <a:lnTo>
                  <a:pt x="422" y="482"/>
                </a:lnTo>
                <a:lnTo>
                  <a:pt x="422" y="483"/>
                </a:lnTo>
                <a:lnTo>
                  <a:pt x="421" y="483"/>
                </a:lnTo>
                <a:lnTo>
                  <a:pt x="419" y="483"/>
                </a:lnTo>
                <a:lnTo>
                  <a:pt x="418" y="483"/>
                </a:lnTo>
                <a:lnTo>
                  <a:pt x="418" y="482"/>
                </a:lnTo>
                <a:lnTo>
                  <a:pt x="416" y="482"/>
                </a:lnTo>
                <a:lnTo>
                  <a:pt x="414" y="482"/>
                </a:lnTo>
                <a:lnTo>
                  <a:pt x="413" y="482"/>
                </a:lnTo>
                <a:lnTo>
                  <a:pt x="411" y="482"/>
                </a:lnTo>
                <a:lnTo>
                  <a:pt x="410" y="482"/>
                </a:lnTo>
                <a:lnTo>
                  <a:pt x="408" y="482"/>
                </a:lnTo>
                <a:lnTo>
                  <a:pt x="406" y="482"/>
                </a:lnTo>
                <a:lnTo>
                  <a:pt x="406" y="480"/>
                </a:lnTo>
                <a:lnTo>
                  <a:pt x="405" y="480"/>
                </a:lnTo>
                <a:lnTo>
                  <a:pt x="403" y="480"/>
                </a:lnTo>
                <a:lnTo>
                  <a:pt x="402" y="480"/>
                </a:lnTo>
                <a:lnTo>
                  <a:pt x="402" y="479"/>
                </a:lnTo>
                <a:lnTo>
                  <a:pt x="400" y="479"/>
                </a:lnTo>
                <a:lnTo>
                  <a:pt x="398" y="479"/>
                </a:lnTo>
                <a:lnTo>
                  <a:pt x="397" y="479"/>
                </a:lnTo>
                <a:lnTo>
                  <a:pt x="397" y="480"/>
                </a:lnTo>
                <a:lnTo>
                  <a:pt x="395" y="480"/>
                </a:lnTo>
                <a:lnTo>
                  <a:pt x="394" y="480"/>
                </a:lnTo>
                <a:lnTo>
                  <a:pt x="392" y="480"/>
                </a:lnTo>
                <a:lnTo>
                  <a:pt x="392" y="482"/>
                </a:lnTo>
                <a:lnTo>
                  <a:pt x="390" y="480"/>
                </a:lnTo>
                <a:lnTo>
                  <a:pt x="389" y="480"/>
                </a:lnTo>
                <a:lnTo>
                  <a:pt x="387" y="480"/>
                </a:lnTo>
                <a:lnTo>
                  <a:pt x="386" y="480"/>
                </a:lnTo>
                <a:lnTo>
                  <a:pt x="386" y="479"/>
                </a:lnTo>
                <a:lnTo>
                  <a:pt x="386" y="477"/>
                </a:lnTo>
                <a:lnTo>
                  <a:pt x="386" y="479"/>
                </a:lnTo>
                <a:lnTo>
                  <a:pt x="384" y="479"/>
                </a:lnTo>
                <a:lnTo>
                  <a:pt x="382" y="479"/>
                </a:lnTo>
                <a:lnTo>
                  <a:pt x="381" y="479"/>
                </a:lnTo>
                <a:lnTo>
                  <a:pt x="379" y="480"/>
                </a:lnTo>
                <a:lnTo>
                  <a:pt x="379" y="479"/>
                </a:lnTo>
                <a:lnTo>
                  <a:pt x="378" y="479"/>
                </a:lnTo>
                <a:lnTo>
                  <a:pt x="378" y="480"/>
                </a:lnTo>
                <a:lnTo>
                  <a:pt x="376" y="480"/>
                </a:lnTo>
                <a:lnTo>
                  <a:pt x="376" y="479"/>
                </a:lnTo>
                <a:lnTo>
                  <a:pt x="374" y="479"/>
                </a:lnTo>
                <a:lnTo>
                  <a:pt x="373" y="479"/>
                </a:lnTo>
                <a:lnTo>
                  <a:pt x="373" y="477"/>
                </a:lnTo>
                <a:lnTo>
                  <a:pt x="371" y="477"/>
                </a:lnTo>
                <a:lnTo>
                  <a:pt x="370" y="477"/>
                </a:lnTo>
                <a:lnTo>
                  <a:pt x="370" y="475"/>
                </a:lnTo>
                <a:lnTo>
                  <a:pt x="368" y="475"/>
                </a:lnTo>
                <a:lnTo>
                  <a:pt x="366" y="475"/>
                </a:lnTo>
                <a:lnTo>
                  <a:pt x="366" y="474"/>
                </a:lnTo>
                <a:lnTo>
                  <a:pt x="365" y="474"/>
                </a:lnTo>
                <a:lnTo>
                  <a:pt x="363" y="474"/>
                </a:lnTo>
                <a:lnTo>
                  <a:pt x="362" y="474"/>
                </a:lnTo>
                <a:lnTo>
                  <a:pt x="360" y="474"/>
                </a:lnTo>
                <a:lnTo>
                  <a:pt x="358" y="474"/>
                </a:lnTo>
                <a:lnTo>
                  <a:pt x="357" y="474"/>
                </a:lnTo>
                <a:lnTo>
                  <a:pt x="355" y="474"/>
                </a:lnTo>
                <a:lnTo>
                  <a:pt x="355" y="472"/>
                </a:lnTo>
                <a:lnTo>
                  <a:pt x="354" y="472"/>
                </a:lnTo>
                <a:lnTo>
                  <a:pt x="354" y="471"/>
                </a:lnTo>
                <a:lnTo>
                  <a:pt x="354" y="469"/>
                </a:lnTo>
                <a:lnTo>
                  <a:pt x="354" y="467"/>
                </a:lnTo>
                <a:lnTo>
                  <a:pt x="352" y="467"/>
                </a:lnTo>
                <a:lnTo>
                  <a:pt x="352" y="466"/>
                </a:lnTo>
                <a:lnTo>
                  <a:pt x="350" y="466"/>
                </a:lnTo>
                <a:lnTo>
                  <a:pt x="349" y="464"/>
                </a:lnTo>
                <a:lnTo>
                  <a:pt x="349" y="463"/>
                </a:lnTo>
                <a:lnTo>
                  <a:pt x="349" y="461"/>
                </a:lnTo>
                <a:lnTo>
                  <a:pt x="347" y="461"/>
                </a:lnTo>
                <a:lnTo>
                  <a:pt x="347" y="459"/>
                </a:lnTo>
                <a:lnTo>
                  <a:pt x="349" y="459"/>
                </a:lnTo>
                <a:lnTo>
                  <a:pt x="349" y="458"/>
                </a:lnTo>
                <a:lnTo>
                  <a:pt x="349" y="456"/>
                </a:lnTo>
                <a:lnTo>
                  <a:pt x="349" y="455"/>
                </a:lnTo>
                <a:lnTo>
                  <a:pt x="347" y="455"/>
                </a:lnTo>
                <a:lnTo>
                  <a:pt x="347" y="453"/>
                </a:lnTo>
                <a:lnTo>
                  <a:pt x="346" y="453"/>
                </a:lnTo>
                <a:lnTo>
                  <a:pt x="346" y="451"/>
                </a:lnTo>
                <a:lnTo>
                  <a:pt x="344" y="451"/>
                </a:lnTo>
                <a:lnTo>
                  <a:pt x="344" y="450"/>
                </a:lnTo>
                <a:lnTo>
                  <a:pt x="344" y="448"/>
                </a:lnTo>
                <a:lnTo>
                  <a:pt x="344" y="447"/>
                </a:lnTo>
                <a:lnTo>
                  <a:pt x="344" y="445"/>
                </a:lnTo>
                <a:lnTo>
                  <a:pt x="344" y="443"/>
                </a:lnTo>
                <a:lnTo>
                  <a:pt x="344" y="442"/>
                </a:lnTo>
                <a:lnTo>
                  <a:pt x="344" y="440"/>
                </a:lnTo>
                <a:lnTo>
                  <a:pt x="344" y="439"/>
                </a:lnTo>
                <a:lnTo>
                  <a:pt x="344" y="437"/>
                </a:lnTo>
                <a:lnTo>
                  <a:pt x="342" y="437"/>
                </a:lnTo>
                <a:lnTo>
                  <a:pt x="342" y="435"/>
                </a:lnTo>
                <a:lnTo>
                  <a:pt x="342" y="434"/>
                </a:lnTo>
                <a:lnTo>
                  <a:pt x="341" y="434"/>
                </a:lnTo>
                <a:lnTo>
                  <a:pt x="342" y="434"/>
                </a:lnTo>
                <a:lnTo>
                  <a:pt x="341" y="434"/>
                </a:lnTo>
                <a:lnTo>
                  <a:pt x="341" y="432"/>
                </a:lnTo>
                <a:lnTo>
                  <a:pt x="339" y="432"/>
                </a:lnTo>
                <a:lnTo>
                  <a:pt x="339" y="434"/>
                </a:lnTo>
                <a:lnTo>
                  <a:pt x="338" y="434"/>
                </a:lnTo>
                <a:lnTo>
                  <a:pt x="336" y="434"/>
                </a:lnTo>
                <a:lnTo>
                  <a:pt x="336" y="435"/>
                </a:lnTo>
                <a:lnTo>
                  <a:pt x="336" y="437"/>
                </a:lnTo>
                <a:lnTo>
                  <a:pt x="334" y="437"/>
                </a:lnTo>
                <a:lnTo>
                  <a:pt x="334" y="439"/>
                </a:lnTo>
                <a:lnTo>
                  <a:pt x="334" y="440"/>
                </a:lnTo>
                <a:lnTo>
                  <a:pt x="334" y="442"/>
                </a:lnTo>
                <a:lnTo>
                  <a:pt x="333" y="442"/>
                </a:lnTo>
                <a:lnTo>
                  <a:pt x="333" y="443"/>
                </a:lnTo>
                <a:lnTo>
                  <a:pt x="333" y="445"/>
                </a:lnTo>
                <a:lnTo>
                  <a:pt x="333" y="447"/>
                </a:lnTo>
                <a:lnTo>
                  <a:pt x="331" y="447"/>
                </a:lnTo>
                <a:lnTo>
                  <a:pt x="331" y="448"/>
                </a:lnTo>
                <a:lnTo>
                  <a:pt x="333" y="448"/>
                </a:lnTo>
                <a:lnTo>
                  <a:pt x="331" y="448"/>
                </a:lnTo>
                <a:lnTo>
                  <a:pt x="333" y="448"/>
                </a:lnTo>
                <a:lnTo>
                  <a:pt x="333" y="450"/>
                </a:lnTo>
                <a:lnTo>
                  <a:pt x="334" y="450"/>
                </a:lnTo>
                <a:lnTo>
                  <a:pt x="334" y="451"/>
                </a:lnTo>
                <a:lnTo>
                  <a:pt x="334" y="453"/>
                </a:lnTo>
                <a:lnTo>
                  <a:pt x="334" y="455"/>
                </a:lnTo>
                <a:lnTo>
                  <a:pt x="336" y="455"/>
                </a:lnTo>
                <a:lnTo>
                  <a:pt x="336" y="456"/>
                </a:lnTo>
                <a:lnTo>
                  <a:pt x="334" y="456"/>
                </a:lnTo>
                <a:lnTo>
                  <a:pt x="336" y="458"/>
                </a:lnTo>
                <a:lnTo>
                  <a:pt x="336" y="459"/>
                </a:lnTo>
                <a:lnTo>
                  <a:pt x="338" y="459"/>
                </a:lnTo>
                <a:lnTo>
                  <a:pt x="338" y="461"/>
                </a:lnTo>
                <a:lnTo>
                  <a:pt x="338" y="463"/>
                </a:lnTo>
                <a:lnTo>
                  <a:pt x="339" y="463"/>
                </a:lnTo>
                <a:lnTo>
                  <a:pt x="339" y="464"/>
                </a:lnTo>
                <a:lnTo>
                  <a:pt x="341" y="464"/>
                </a:lnTo>
                <a:lnTo>
                  <a:pt x="341" y="466"/>
                </a:lnTo>
                <a:lnTo>
                  <a:pt x="341" y="467"/>
                </a:lnTo>
                <a:lnTo>
                  <a:pt x="342" y="469"/>
                </a:lnTo>
                <a:lnTo>
                  <a:pt x="341" y="469"/>
                </a:lnTo>
                <a:lnTo>
                  <a:pt x="341" y="471"/>
                </a:lnTo>
                <a:lnTo>
                  <a:pt x="342" y="471"/>
                </a:lnTo>
                <a:lnTo>
                  <a:pt x="342" y="472"/>
                </a:lnTo>
                <a:lnTo>
                  <a:pt x="342" y="474"/>
                </a:lnTo>
                <a:lnTo>
                  <a:pt x="342" y="475"/>
                </a:lnTo>
                <a:lnTo>
                  <a:pt x="341" y="475"/>
                </a:lnTo>
                <a:lnTo>
                  <a:pt x="341" y="477"/>
                </a:lnTo>
                <a:lnTo>
                  <a:pt x="339" y="477"/>
                </a:lnTo>
                <a:lnTo>
                  <a:pt x="338" y="477"/>
                </a:lnTo>
                <a:lnTo>
                  <a:pt x="336" y="477"/>
                </a:lnTo>
                <a:lnTo>
                  <a:pt x="336" y="479"/>
                </a:lnTo>
                <a:lnTo>
                  <a:pt x="334" y="480"/>
                </a:lnTo>
                <a:lnTo>
                  <a:pt x="334" y="482"/>
                </a:lnTo>
                <a:lnTo>
                  <a:pt x="333" y="482"/>
                </a:lnTo>
                <a:lnTo>
                  <a:pt x="331" y="482"/>
                </a:lnTo>
                <a:lnTo>
                  <a:pt x="331" y="483"/>
                </a:lnTo>
                <a:lnTo>
                  <a:pt x="330" y="483"/>
                </a:lnTo>
                <a:lnTo>
                  <a:pt x="330" y="485"/>
                </a:lnTo>
                <a:lnTo>
                  <a:pt x="330" y="487"/>
                </a:lnTo>
                <a:lnTo>
                  <a:pt x="328" y="487"/>
                </a:lnTo>
                <a:lnTo>
                  <a:pt x="328" y="488"/>
                </a:lnTo>
                <a:lnTo>
                  <a:pt x="330" y="488"/>
                </a:lnTo>
                <a:lnTo>
                  <a:pt x="328" y="490"/>
                </a:lnTo>
                <a:lnTo>
                  <a:pt x="326" y="490"/>
                </a:lnTo>
                <a:lnTo>
                  <a:pt x="326" y="491"/>
                </a:lnTo>
                <a:lnTo>
                  <a:pt x="325" y="491"/>
                </a:lnTo>
                <a:lnTo>
                  <a:pt x="323" y="491"/>
                </a:lnTo>
                <a:lnTo>
                  <a:pt x="322" y="491"/>
                </a:lnTo>
                <a:lnTo>
                  <a:pt x="322" y="493"/>
                </a:lnTo>
                <a:lnTo>
                  <a:pt x="320" y="493"/>
                </a:lnTo>
                <a:lnTo>
                  <a:pt x="322" y="493"/>
                </a:lnTo>
                <a:lnTo>
                  <a:pt x="322" y="495"/>
                </a:lnTo>
                <a:lnTo>
                  <a:pt x="320" y="495"/>
                </a:lnTo>
                <a:lnTo>
                  <a:pt x="318" y="495"/>
                </a:lnTo>
                <a:lnTo>
                  <a:pt x="317" y="496"/>
                </a:lnTo>
                <a:lnTo>
                  <a:pt x="315" y="496"/>
                </a:lnTo>
                <a:lnTo>
                  <a:pt x="314" y="496"/>
                </a:lnTo>
                <a:lnTo>
                  <a:pt x="314" y="498"/>
                </a:lnTo>
                <a:lnTo>
                  <a:pt x="312" y="498"/>
                </a:lnTo>
                <a:lnTo>
                  <a:pt x="312" y="499"/>
                </a:lnTo>
                <a:lnTo>
                  <a:pt x="310" y="499"/>
                </a:lnTo>
                <a:lnTo>
                  <a:pt x="309" y="499"/>
                </a:lnTo>
                <a:lnTo>
                  <a:pt x="307" y="499"/>
                </a:lnTo>
                <a:lnTo>
                  <a:pt x="306" y="499"/>
                </a:lnTo>
                <a:lnTo>
                  <a:pt x="306" y="501"/>
                </a:lnTo>
                <a:lnTo>
                  <a:pt x="306" y="499"/>
                </a:lnTo>
                <a:lnTo>
                  <a:pt x="304" y="501"/>
                </a:lnTo>
                <a:lnTo>
                  <a:pt x="302" y="501"/>
                </a:lnTo>
                <a:lnTo>
                  <a:pt x="302" y="503"/>
                </a:lnTo>
                <a:lnTo>
                  <a:pt x="304" y="503"/>
                </a:lnTo>
                <a:lnTo>
                  <a:pt x="304" y="504"/>
                </a:lnTo>
                <a:lnTo>
                  <a:pt x="302" y="504"/>
                </a:lnTo>
                <a:lnTo>
                  <a:pt x="301" y="504"/>
                </a:lnTo>
                <a:lnTo>
                  <a:pt x="302" y="504"/>
                </a:lnTo>
                <a:lnTo>
                  <a:pt x="302" y="506"/>
                </a:lnTo>
                <a:lnTo>
                  <a:pt x="304" y="506"/>
                </a:lnTo>
                <a:lnTo>
                  <a:pt x="304" y="507"/>
                </a:lnTo>
                <a:lnTo>
                  <a:pt x="302" y="507"/>
                </a:lnTo>
                <a:lnTo>
                  <a:pt x="301" y="507"/>
                </a:lnTo>
                <a:lnTo>
                  <a:pt x="301" y="509"/>
                </a:lnTo>
                <a:lnTo>
                  <a:pt x="299" y="509"/>
                </a:lnTo>
                <a:lnTo>
                  <a:pt x="299" y="507"/>
                </a:lnTo>
                <a:lnTo>
                  <a:pt x="298" y="507"/>
                </a:lnTo>
                <a:lnTo>
                  <a:pt x="296" y="507"/>
                </a:lnTo>
                <a:lnTo>
                  <a:pt x="296" y="506"/>
                </a:lnTo>
                <a:lnTo>
                  <a:pt x="294" y="506"/>
                </a:lnTo>
                <a:lnTo>
                  <a:pt x="293" y="506"/>
                </a:lnTo>
                <a:lnTo>
                  <a:pt x="291" y="506"/>
                </a:lnTo>
                <a:lnTo>
                  <a:pt x="291" y="504"/>
                </a:lnTo>
                <a:lnTo>
                  <a:pt x="291" y="506"/>
                </a:lnTo>
                <a:lnTo>
                  <a:pt x="290" y="504"/>
                </a:lnTo>
                <a:lnTo>
                  <a:pt x="288" y="504"/>
                </a:lnTo>
                <a:lnTo>
                  <a:pt x="288" y="506"/>
                </a:lnTo>
                <a:lnTo>
                  <a:pt x="286" y="506"/>
                </a:lnTo>
                <a:lnTo>
                  <a:pt x="285" y="506"/>
                </a:lnTo>
                <a:lnTo>
                  <a:pt x="285" y="504"/>
                </a:lnTo>
                <a:lnTo>
                  <a:pt x="283" y="504"/>
                </a:lnTo>
                <a:lnTo>
                  <a:pt x="283" y="503"/>
                </a:lnTo>
                <a:lnTo>
                  <a:pt x="282" y="503"/>
                </a:lnTo>
                <a:lnTo>
                  <a:pt x="280" y="501"/>
                </a:lnTo>
                <a:lnTo>
                  <a:pt x="280" y="499"/>
                </a:lnTo>
                <a:lnTo>
                  <a:pt x="278" y="499"/>
                </a:lnTo>
                <a:lnTo>
                  <a:pt x="278" y="498"/>
                </a:lnTo>
                <a:lnTo>
                  <a:pt x="277" y="498"/>
                </a:lnTo>
                <a:lnTo>
                  <a:pt x="277" y="496"/>
                </a:lnTo>
                <a:lnTo>
                  <a:pt x="275" y="496"/>
                </a:lnTo>
                <a:lnTo>
                  <a:pt x="275" y="495"/>
                </a:lnTo>
                <a:lnTo>
                  <a:pt x="274" y="495"/>
                </a:lnTo>
                <a:lnTo>
                  <a:pt x="275" y="495"/>
                </a:lnTo>
                <a:lnTo>
                  <a:pt x="274" y="493"/>
                </a:lnTo>
                <a:lnTo>
                  <a:pt x="272" y="493"/>
                </a:lnTo>
                <a:lnTo>
                  <a:pt x="270" y="493"/>
                </a:lnTo>
                <a:lnTo>
                  <a:pt x="269" y="493"/>
                </a:lnTo>
                <a:lnTo>
                  <a:pt x="269" y="491"/>
                </a:lnTo>
                <a:lnTo>
                  <a:pt x="267" y="491"/>
                </a:lnTo>
                <a:lnTo>
                  <a:pt x="266" y="491"/>
                </a:lnTo>
                <a:lnTo>
                  <a:pt x="266" y="493"/>
                </a:lnTo>
                <a:lnTo>
                  <a:pt x="266" y="491"/>
                </a:lnTo>
                <a:lnTo>
                  <a:pt x="264" y="491"/>
                </a:lnTo>
                <a:lnTo>
                  <a:pt x="262" y="491"/>
                </a:lnTo>
                <a:lnTo>
                  <a:pt x="262" y="490"/>
                </a:lnTo>
                <a:lnTo>
                  <a:pt x="261" y="490"/>
                </a:lnTo>
                <a:lnTo>
                  <a:pt x="261" y="491"/>
                </a:lnTo>
                <a:lnTo>
                  <a:pt x="259" y="491"/>
                </a:lnTo>
                <a:lnTo>
                  <a:pt x="259" y="493"/>
                </a:lnTo>
                <a:lnTo>
                  <a:pt x="258" y="493"/>
                </a:lnTo>
                <a:lnTo>
                  <a:pt x="256" y="491"/>
                </a:lnTo>
                <a:lnTo>
                  <a:pt x="256" y="493"/>
                </a:lnTo>
                <a:lnTo>
                  <a:pt x="256" y="491"/>
                </a:lnTo>
                <a:lnTo>
                  <a:pt x="254" y="491"/>
                </a:lnTo>
                <a:lnTo>
                  <a:pt x="254" y="490"/>
                </a:lnTo>
                <a:lnTo>
                  <a:pt x="253" y="490"/>
                </a:lnTo>
                <a:lnTo>
                  <a:pt x="253" y="488"/>
                </a:lnTo>
                <a:lnTo>
                  <a:pt x="251" y="488"/>
                </a:lnTo>
                <a:lnTo>
                  <a:pt x="251" y="487"/>
                </a:lnTo>
                <a:lnTo>
                  <a:pt x="253" y="487"/>
                </a:lnTo>
                <a:lnTo>
                  <a:pt x="254" y="487"/>
                </a:lnTo>
                <a:lnTo>
                  <a:pt x="256" y="487"/>
                </a:lnTo>
                <a:lnTo>
                  <a:pt x="258" y="487"/>
                </a:lnTo>
                <a:lnTo>
                  <a:pt x="259" y="485"/>
                </a:lnTo>
                <a:lnTo>
                  <a:pt x="261" y="485"/>
                </a:lnTo>
                <a:lnTo>
                  <a:pt x="262" y="485"/>
                </a:lnTo>
                <a:lnTo>
                  <a:pt x="262" y="483"/>
                </a:lnTo>
                <a:lnTo>
                  <a:pt x="264" y="483"/>
                </a:lnTo>
                <a:lnTo>
                  <a:pt x="264" y="485"/>
                </a:lnTo>
                <a:lnTo>
                  <a:pt x="266" y="485"/>
                </a:lnTo>
                <a:lnTo>
                  <a:pt x="266" y="487"/>
                </a:lnTo>
                <a:lnTo>
                  <a:pt x="266" y="488"/>
                </a:lnTo>
                <a:lnTo>
                  <a:pt x="266" y="490"/>
                </a:lnTo>
                <a:lnTo>
                  <a:pt x="267" y="490"/>
                </a:lnTo>
                <a:lnTo>
                  <a:pt x="267" y="488"/>
                </a:lnTo>
                <a:lnTo>
                  <a:pt x="267" y="487"/>
                </a:lnTo>
                <a:lnTo>
                  <a:pt x="267" y="485"/>
                </a:lnTo>
                <a:lnTo>
                  <a:pt x="267" y="483"/>
                </a:lnTo>
                <a:lnTo>
                  <a:pt x="269" y="483"/>
                </a:lnTo>
                <a:lnTo>
                  <a:pt x="269" y="482"/>
                </a:lnTo>
                <a:lnTo>
                  <a:pt x="270" y="482"/>
                </a:lnTo>
                <a:lnTo>
                  <a:pt x="272" y="482"/>
                </a:lnTo>
                <a:lnTo>
                  <a:pt x="274" y="482"/>
                </a:lnTo>
                <a:lnTo>
                  <a:pt x="275" y="482"/>
                </a:lnTo>
                <a:lnTo>
                  <a:pt x="275" y="480"/>
                </a:lnTo>
                <a:lnTo>
                  <a:pt x="277" y="480"/>
                </a:lnTo>
                <a:lnTo>
                  <a:pt x="278" y="480"/>
                </a:lnTo>
                <a:lnTo>
                  <a:pt x="278" y="482"/>
                </a:lnTo>
                <a:lnTo>
                  <a:pt x="278" y="480"/>
                </a:lnTo>
                <a:lnTo>
                  <a:pt x="280" y="480"/>
                </a:lnTo>
                <a:lnTo>
                  <a:pt x="282" y="480"/>
                </a:lnTo>
                <a:lnTo>
                  <a:pt x="282" y="482"/>
                </a:lnTo>
                <a:lnTo>
                  <a:pt x="283" y="482"/>
                </a:lnTo>
                <a:lnTo>
                  <a:pt x="282" y="482"/>
                </a:lnTo>
                <a:lnTo>
                  <a:pt x="283" y="480"/>
                </a:lnTo>
                <a:lnTo>
                  <a:pt x="283" y="482"/>
                </a:lnTo>
                <a:lnTo>
                  <a:pt x="285" y="482"/>
                </a:lnTo>
                <a:lnTo>
                  <a:pt x="285" y="480"/>
                </a:lnTo>
                <a:lnTo>
                  <a:pt x="285" y="482"/>
                </a:lnTo>
                <a:lnTo>
                  <a:pt x="285" y="480"/>
                </a:lnTo>
                <a:lnTo>
                  <a:pt x="286" y="480"/>
                </a:lnTo>
                <a:lnTo>
                  <a:pt x="288" y="482"/>
                </a:lnTo>
                <a:lnTo>
                  <a:pt x="288" y="480"/>
                </a:lnTo>
                <a:lnTo>
                  <a:pt x="290" y="480"/>
                </a:lnTo>
                <a:lnTo>
                  <a:pt x="291" y="480"/>
                </a:lnTo>
                <a:lnTo>
                  <a:pt x="293" y="480"/>
                </a:lnTo>
                <a:lnTo>
                  <a:pt x="294" y="480"/>
                </a:lnTo>
                <a:lnTo>
                  <a:pt x="296" y="480"/>
                </a:lnTo>
                <a:lnTo>
                  <a:pt x="298" y="480"/>
                </a:lnTo>
                <a:lnTo>
                  <a:pt x="296" y="480"/>
                </a:lnTo>
                <a:lnTo>
                  <a:pt x="298" y="480"/>
                </a:lnTo>
                <a:lnTo>
                  <a:pt x="299" y="480"/>
                </a:lnTo>
                <a:lnTo>
                  <a:pt x="301" y="480"/>
                </a:lnTo>
                <a:lnTo>
                  <a:pt x="302" y="480"/>
                </a:lnTo>
                <a:lnTo>
                  <a:pt x="304" y="480"/>
                </a:lnTo>
                <a:lnTo>
                  <a:pt x="306" y="480"/>
                </a:lnTo>
                <a:lnTo>
                  <a:pt x="306" y="479"/>
                </a:lnTo>
                <a:lnTo>
                  <a:pt x="307" y="479"/>
                </a:lnTo>
                <a:lnTo>
                  <a:pt x="307" y="480"/>
                </a:lnTo>
                <a:lnTo>
                  <a:pt x="307" y="479"/>
                </a:lnTo>
                <a:lnTo>
                  <a:pt x="309" y="479"/>
                </a:lnTo>
                <a:lnTo>
                  <a:pt x="307" y="479"/>
                </a:lnTo>
                <a:lnTo>
                  <a:pt x="306" y="479"/>
                </a:lnTo>
                <a:lnTo>
                  <a:pt x="306" y="477"/>
                </a:lnTo>
                <a:lnTo>
                  <a:pt x="304" y="477"/>
                </a:lnTo>
                <a:lnTo>
                  <a:pt x="304" y="479"/>
                </a:lnTo>
                <a:lnTo>
                  <a:pt x="302" y="479"/>
                </a:lnTo>
                <a:lnTo>
                  <a:pt x="301" y="479"/>
                </a:lnTo>
                <a:lnTo>
                  <a:pt x="299" y="479"/>
                </a:lnTo>
                <a:lnTo>
                  <a:pt x="298" y="479"/>
                </a:lnTo>
                <a:lnTo>
                  <a:pt x="299" y="479"/>
                </a:lnTo>
                <a:lnTo>
                  <a:pt x="299" y="477"/>
                </a:lnTo>
                <a:lnTo>
                  <a:pt x="298" y="477"/>
                </a:lnTo>
                <a:lnTo>
                  <a:pt x="298" y="479"/>
                </a:lnTo>
                <a:lnTo>
                  <a:pt x="296" y="479"/>
                </a:lnTo>
                <a:lnTo>
                  <a:pt x="294" y="479"/>
                </a:lnTo>
                <a:lnTo>
                  <a:pt x="294" y="477"/>
                </a:lnTo>
                <a:lnTo>
                  <a:pt x="293" y="477"/>
                </a:lnTo>
                <a:lnTo>
                  <a:pt x="294" y="477"/>
                </a:lnTo>
                <a:lnTo>
                  <a:pt x="296" y="477"/>
                </a:lnTo>
                <a:lnTo>
                  <a:pt x="298" y="477"/>
                </a:lnTo>
                <a:lnTo>
                  <a:pt x="296" y="477"/>
                </a:lnTo>
                <a:lnTo>
                  <a:pt x="298" y="477"/>
                </a:lnTo>
                <a:lnTo>
                  <a:pt x="296" y="477"/>
                </a:lnTo>
                <a:lnTo>
                  <a:pt x="298" y="477"/>
                </a:lnTo>
                <a:lnTo>
                  <a:pt x="296" y="477"/>
                </a:lnTo>
                <a:lnTo>
                  <a:pt x="296" y="475"/>
                </a:lnTo>
                <a:lnTo>
                  <a:pt x="294" y="475"/>
                </a:lnTo>
                <a:lnTo>
                  <a:pt x="293" y="475"/>
                </a:lnTo>
                <a:lnTo>
                  <a:pt x="291" y="475"/>
                </a:lnTo>
                <a:lnTo>
                  <a:pt x="291" y="474"/>
                </a:lnTo>
                <a:lnTo>
                  <a:pt x="290" y="474"/>
                </a:lnTo>
                <a:lnTo>
                  <a:pt x="290" y="472"/>
                </a:lnTo>
                <a:lnTo>
                  <a:pt x="288" y="472"/>
                </a:lnTo>
                <a:lnTo>
                  <a:pt x="288" y="471"/>
                </a:lnTo>
                <a:lnTo>
                  <a:pt x="286" y="471"/>
                </a:lnTo>
                <a:lnTo>
                  <a:pt x="285" y="471"/>
                </a:lnTo>
                <a:lnTo>
                  <a:pt x="285" y="472"/>
                </a:lnTo>
                <a:lnTo>
                  <a:pt x="286" y="472"/>
                </a:lnTo>
                <a:lnTo>
                  <a:pt x="286" y="474"/>
                </a:lnTo>
                <a:lnTo>
                  <a:pt x="288" y="474"/>
                </a:lnTo>
                <a:lnTo>
                  <a:pt x="288" y="475"/>
                </a:lnTo>
                <a:lnTo>
                  <a:pt x="290" y="475"/>
                </a:lnTo>
                <a:lnTo>
                  <a:pt x="291" y="475"/>
                </a:lnTo>
                <a:lnTo>
                  <a:pt x="293" y="477"/>
                </a:lnTo>
                <a:lnTo>
                  <a:pt x="291" y="477"/>
                </a:lnTo>
                <a:lnTo>
                  <a:pt x="290" y="477"/>
                </a:lnTo>
                <a:lnTo>
                  <a:pt x="290" y="479"/>
                </a:lnTo>
                <a:lnTo>
                  <a:pt x="288" y="479"/>
                </a:lnTo>
                <a:lnTo>
                  <a:pt x="286" y="480"/>
                </a:lnTo>
                <a:lnTo>
                  <a:pt x="286" y="479"/>
                </a:lnTo>
                <a:lnTo>
                  <a:pt x="285" y="479"/>
                </a:lnTo>
                <a:lnTo>
                  <a:pt x="285" y="477"/>
                </a:lnTo>
                <a:lnTo>
                  <a:pt x="286" y="477"/>
                </a:lnTo>
                <a:lnTo>
                  <a:pt x="285" y="477"/>
                </a:lnTo>
                <a:lnTo>
                  <a:pt x="285" y="475"/>
                </a:lnTo>
                <a:lnTo>
                  <a:pt x="283" y="475"/>
                </a:lnTo>
                <a:lnTo>
                  <a:pt x="285" y="475"/>
                </a:lnTo>
                <a:lnTo>
                  <a:pt x="285" y="477"/>
                </a:lnTo>
                <a:lnTo>
                  <a:pt x="283" y="477"/>
                </a:lnTo>
                <a:lnTo>
                  <a:pt x="283" y="475"/>
                </a:lnTo>
                <a:lnTo>
                  <a:pt x="283" y="477"/>
                </a:lnTo>
                <a:lnTo>
                  <a:pt x="282" y="477"/>
                </a:lnTo>
                <a:lnTo>
                  <a:pt x="282" y="475"/>
                </a:lnTo>
                <a:lnTo>
                  <a:pt x="280" y="475"/>
                </a:lnTo>
                <a:lnTo>
                  <a:pt x="278" y="475"/>
                </a:lnTo>
                <a:lnTo>
                  <a:pt x="277" y="475"/>
                </a:lnTo>
                <a:lnTo>
                  <a:pt x="277" y="477"/>
                </a:lnTo>
                <a:lnTo>
                  <a:pt x="275" y="477"/>
                </a:lnTo>
                <a:lnTo>
                  <a:pt x="274" y="479"/>
                </a:lnTo>
                <a:lnTo>
                  <a:pt x="272" y="479"/>
                </a:lnTo>
                <a:lnTo>
                  <a:pt x="270" y="479"/>
                </a:lnTo>
                <a:lnTo>
                  <a:pt x="269" y="479"/>
                </a:lnTo>
                <a:lnTo>
                  <a:pt x="267" y="479"/>
                </a:lnTo>
                <a:lnTo>
                  <a:pt x="267" y="477"/>
                </a:lnTo>
                <a:lnTo>
                  <a:pt x="267" y="475"/>
                </a:lnTo>
                <a:lnTo>
                  <a:pt x="266" y="475"/>
                </a:lnTo>
                <a:lnTo>
                  <a:pt x="264" y="475"/>
                </a:lnTo>
                <a:lnTo>
                  <a:pt x="264" y="474"/>
                </a:lnTo>
                <a:lnTo>
                  <a:pt x="264" y="472"/>
                </a:lnTo>
                <a:lnTo>
                  <a:pt x="262" y="472"/>
                </a:lnTo>
                <a:lnTo>
                  <a:pt x="262" y="474"/>
                </a:lnTo>
                <a:lnTo>
                  <a:pt x="262" y="472"/>
                </a:lnTo>
                <a:lnTo>
                  <a:pt x="262" y="474"/>
                </a:lnTo>
                <a:lnTo>
                  <a:pt x="261" y="474"/>
                </a:lnTo>
                <a:lnTo>
                  <a:pt x="261" y="472"/>
                </a:lnTo>
                <a:lnTo>
                  <a:pt x="261" y="471"/>
                </a:lnTo>
                <a:lnTo>
                  <a:pt x="261" y="472"/>
                </a:lnTo>
                <a:lnTo>
                  <a:pt x="259" y="472"/>
                </a:lnTo>
                <a:lnTo>
                  <a:pt x="259" y="471"/>
                </a:lnTo>
                <a:lnTo>
                  <a:pt x="261" y="471"/>
                </a:lnTo>
                <a:lnTo>
                  <a:pt x="259" y="471"/>
                </a:lnTo>
                <a:lnTo>
                  <a:pt x="259" y="469"/>
                </a:lnTo>
                <a:lnTo>
                  <a:pt x="258" y="469"/>
                </a:lnTo>
                <a:lnTo>
                  <a:pt x="258" y="467"/>
                </a:lnTo>
                <a:lnTo>
                  <a:pt x="256" y="467"/>
                </a:lnTo>
                <a:lnTo>
                  <a:pt x="256" y="469"/>
                </a:lnTo>
                <a:lnTo>
                  <a:pt x="256" y="467"/>
                </a:lnTo>
                <a:lnTo>
                  <a:pt x="254" y="467"/>
                </a:lnTo>
                <a:lnTo>
                  <a:pt x="254" y="469"/>
                </a:lnTo>
                <a:lnTo>
                  <a:pt x="254" y="467"/>
                </a:lnTo>
                <a:lnTo>
                  <a:pt x="254" y="466"/>
                </a:lnTo>
                <a:lnTo>
                  <a:pt x="253" y="466"/>
                </a:lnTo>
                <a:lnTo>
                  <a:pt x="251" y="466"/>
                </a:lnTo>
                <a:lnTo>
                  <a:pt x="251" y="467"/>
                </a:lnTo>
                <a:lnTo>
                  <a:pt x="251" y="469"/>
                </a:lnTo>
                <a:lnTo>
                  <a:pt x="250" y="469"/>
                </a:lnTo>
                <a:lnTo>
                  <a:pt x="251" y="469"/>
                </a:lnTo>
                <a:lnTo>
                  <a:pt x="253" y="469"/>
                </a:lnTo>
                <a:lnTo>
                  <a:pt x="253" y="467"/>
                </a:lnTo>
                <a:lnTo>
                  <a:pt x="254" y="469"/>
                </a:lnTo>
                <a:lnTo>
                  <a:pt x="254" y="471"/>
                </a:lnTo>
                <a:lnTo>
                  <a:pt x="253" y="472"/>
                </a:lnTo>
                <a:lnTo>
                  <a:pt x="251" y="472"/>
                </a:lnTo>
                <a:lnTo>
                  <a:pt x="250" y="472"/>
                </a:lnTo>
                <a:lnTo>
                  <a:pt x="248" y="472"/>
                </a:lnTo>
                <a:lnTo>
                  <a:pt x="248" y="471"/>
                </a:lnTo>
                <a:lnTo>
                  <a:pt x="246" y="471"/>
                </a:lnTo>
                <a:lnTo>
                  <a:pt x="248" y="471"/>
                </a:lnTo>
                <a:lnTo>
                  <a:pt x="248" y="469"/>
                </a:lnTo>
                <a:lnTo>
                  <a:pt x="246" y="469"/>
                </a:lnTo>
                <a:lnTo>
                  <a:pt x="246" y="467"/>
                </a:lnTo>
                <a:lnTo>
                  <a:pt x="245" y="467"/>
                </a:lnTo>
                <a:lnTo>
                  <a:pt x="246" y="467"/>
                </a:lnTo>
                <a:lnTo>
                  <a:pt x="246" y="466"/>
                </a:lnTo>
                <a:lnTo>
                  <a:pt x="245" y="466"/>
                </a:lnTo>
                <a:lnTo>
                  <a:pt x="243" y="466"/>
                </a:lnTo>
                <a:lnTo>
                  <a:pt x="243" y="467"/>
                </a:lnTo>
                <a:lnTo>
                  <a:pt x="245" y="467"/>
                </a:lnTo>
                <a:lnTo>
                  <a:pt x="245" y="469"/>
                </a:lnTo>
                <a:lnTo>
                  <a:pt x="245" y="471"/>
                </a:lnTo>
                <a:lnTo>
                  <a:pt x="243" y="471"/>
                </a:lnTo>
                <a:lnTo>
                  <a:pt x="245" y="471"/>
                </a:lnTo>
                <a:lnTo>
                  <a:pt x="245" y="472"/>
                </a:lnTo>
                <a:lnTo>
                  <a:pt x="243" y="472"/>
                </a:lnTo>
                <a:lnTo>
                  <a:pt x="243" y="471"/>
                </a:lnTo>
                <a:lnTo>
                  <a:pt x="243" y="469"/>
                </a:lnTo>
                <a:lnTo>
                  <a:pt x="242" y="469"/>
                </a:lnTo>
                <a:lnTo>
                  <a:pt x="240" y="469"/>
                </a:lnTo>
                <a:lnTo>
                  <a:pt x="240" y="471"/>
                </a:lnTo>
                <a:lnTo>
                  <a:pt x="240" y="472"/>
                </a:lnTo>
                <a:lnTo>
                  <a:pt x="242" y="472"/>
                </a:lnTo>
                <a:lnTo>
                  <a:pt x="242" y="471"/>
                </a:lnTo>
                <a:lnTo>
                  <a:pt x="243" y="471"/>
                </a:lnTo>
                <a:lnTo>
                  <a:pt x="243" y="472"/>
                </a:lnTo>
                <a:lnTo>
                  <a:pt x="243" y="474"/>
                </a:lnTo>
                <a:lnTo>
                  <a:pt x="245" y="474"/>
                </a:lnTo>
                <a:lnTo>
                  <a:pt x="245" y="475"/>
                </a:lnTo>
                <a:lnTo>
                  <a:pt x="243" y="475"/>
                </a:lnTo>
                <a:lnTo>
                  <a:pt x="243" y="477"/>
                </a:lnTo>
                <a:lnTo>
                  <a:pt x="243" y="479"/>
                </a:lnTo>
                <a:lnTo>
                  <a:pt x="243" y="480"/>
                </a:lnTo>
                <a:lnTo>
                  <a:pt x="243" y="482"/>
                </a:lnTo>
                <a:lnTo>
                  <a:pt x="242" y="482"/>
                </a:lnTo>
                <a:lnTo>
                  <a:pt x="242" y="480"/>
                </a:lnTo>
                <a:lnTo>
                  <a:pt x="240" y="480"/>
                </a:lnTo>
                <a:lnTo>
                  <a:pt x="238" y="480"/>
                </a:lnTo>
                <a:lnTo>
                  <a:pt x="238" y="479"/>
                </a:lnTo>
                <a:lnTo>
                  <a:pt x="237" y="479"/>
                </a:lnTo>
                <a:lnTo>
                  <a:pt x="238" y="479"/>
                </a:lnTo>
                <a:lnTo>
                  <a:pt x="238" y="477"/>
                </a:lnTo>
                <a:lnTo>
                  <a:pt x="238" y="475"/>
                </a:lnTo>
                <a:lnTo>
                  <a:pt x="237" y="475"/>
                </a:lnTo>
                <a:lnTo>
                  <a:pt x="237" y="477"/>
                </a:lnTo>
                <a:lnTo>
                  <a:pt x="237" y="479"/>
                </a:lnTo>
                <a:lnTo>
                  <a:pt x="235" y="479"/>
                </a:lnTo>
                <a:lnTo>
                  <a:pt x="234" y="479"/>
                </a:lnTo>
                <a:lnTo>
                  <a:pt x="235" y="479"/>
                </a:lnTo>
                <a:lnTo>
                  <a:pt x="235" y="480"/>
                </a:lnTo>
                <a:lnTo>
                  <a:pt x="235" y="482"/>
                </a:lnTo>
                <a:lnTo>
                  <a:pt x="237" y="482"/>
                </a:lnTo>
                <a:lnTo>
                  <a:pt x="237" y="480"/>
                </a:lnTo>
                <a:lnTo>
                  <a:pt x="237" y="482"/>
                </a:lnTo>
                <a:lnTo>
                  <a:pt x="238" y="482"/>
                </a:lnTo>
                <a:lnTo>
                  <a:pt x="238" y="483"/>
                </a:lnTo>
                <a:lnTo>
                  <a:pt x="240" y="483"/>
                </a:lnTo>
                <a:lnTo>
                  <a:pt x="238" y="483"/>
                </a:lnTo>
                <a:lnTo>
                  <a:pt x="238" y="485"/>
                </a:lnTo>
                <a:lnTo>
                  <a:pt x="237" y="485"/>
                </a:lnTo>
                <a:lnTo>
                  <a:pt x="237" y="487"/>
                </a:lnTo>
                <a:lnTo>
                  <a:pt x="235" y="487"/>
                </a:lnTo>
                <a:lnTo>
                  <a:pt x="235" y="488"/>
                </a:lnTo>
                <a:lnTo>
                  <a:pt x="234" y="488"/>
                </a:lnTo>
                <a:lnTo>
                  <a:pt x="232" y="488"/>
                </a:lnTo>
                <a:lnTo>
                  <a:pt x="232" y="490"/>
                </a:lnTo>
                <a:lnTo>
                  <a:pt x="232" y="491"/>
                </a:lnTo>
                <a:lnTo>
                  <a:pt x="234" y="491"/>
                </a:lnTo>
                <a:lnTo>
                  <a:pt x="235" y="490"/>
                </a:lnTo>
                <a:lnTo>
                  <a:pt x="237" y="490"/>
                </a:lnTo>
                <a:lnTo>
                  <a:pt x="237" y="491"/>
                </a:lnTo>
                <a:lnTo>
                  <a:pt x="238" y="491"/>
                </a:lnTo>
                <a:lnTo>
                  <a:pt x="238" y="493"/>
                </a:lnTo>
                <a:lnTo>
                  <a:pt x="238" y="495"/>
                </a:lnTo>
                <a:lnTo>
                  <a:pt x="237" y="495"/>
                </a:lnTo>
                <a:lnTo>
                  <a:pt x="235" y="495"/>
                </a:lnTo>
                <a:lnTo>
                  <a:pt x="235" y="496"/>
                </a:lnTo>
                <a:lnTo>
                  <a:pt x="234" y="496"/>
                </a:lnTo>
                <a:lnTo>
                  <a:pt x="232" y="496"/>
                </a:lnTo>
                <a:lnTo>
                  <a:pt x="232" y="495"/>
                </a:lnTo>
                <a:lnTo>
                  <a:pt x="234" y="495"/>
                </a:lnTo>
                <a:lnTo>
                  <a:pt x="232" y="495"/>
                </a:lnTo>
                <a:lnTo>
                  <a:pt x="230" y="495"/>
                </a:lnTo>
                <a:lnTo>
                  <a:pt x="230" y="493"/>
                </a:lnTo>
                <a:lnTo>
                  <a:pt x="229" y="493"/>
                </a:lnTo>
                <a:lnTo>
                  <a:pt x="229" y="495"/>
                </a:lnTo>
                <a:lnTo>
                  <a:pt x="227" y="495"/>
                </a:lnTo>
                <a:lnTo>
                  <a:pt x="227" y="493"/>
                </a:lnTo>
                <a:lnTo>
                  <a:pt x="227" y="491"/>
                </a:lnTo>
                <a:lnTo>
                  <a:pt x="227" y="493"/>
                </a:lnTo>
                <a:lnTo>
                  <a:pt x="226" y="493"/>
                </a:lnTo>
                <a:lnTo>
                  <a:pt x="226" y="491"/>
                </a:lnTo>
                <a:lnTo>
                  <a:pt x="224" y="491"/>
                </a:lnTo>
                <a:lnTo>
                  <a:pt x="224" y="493"/>
                </a:lnTo>
                <a:lnTo>
                  <a:pt x="226" y="493"/>
                </a:lnTo>
                <a:lnTo>
                  <a:pt x="224" y="493"/>
                </a:lnTo>
                <a:lnTo>
                  <a:pt x="226" y="493"/>
                </a:lnTo>
                <a:lnTo>
                  <a:pt x="224" y="493"/>
                </a:lnTo>
                <a:lnTo>
                  <a:pt x="224" y="495"/>
                </a:lnTo>
                <a:lnTo>
                  <a:pt x="222" y="495"/>
                </a:lnTo>
                <a:lnTo>
                  <a:pt x="222" y="493"/>
                </a:lnTo>
                <a:lnTo>
                  <a:pt x="221" y="493"/>
                </a:lnTo>
                <a:lnTo>
                  <a:pt x="221" y="495"/>
                </a:lnTo>
                <a:lnTo>
                  <a:pt x="219" y="495"/>
                </a:lnTo>
                <a:lnTo>
                  <a:pt x="219" y="493"/>
                </a:lnTo>
                <a:lnTo>
                  <a:pt x="218" y="493"/>
                </a:lnTo>
                <a:lnTo>
                  <a:pt x="216" y="495"/>
                </a:lnTo>
                <a:lnTo>
                  <a:pt x="214" y="495"/>
                </a:lnTo>
                <a:lnTo>
                  <a:pt x="213" y="495"/>
                </a:lnTo>
                <a:lnTo>
                  <a:pt x="213" y="493"/>
                </a:lnTo>
                <a:lnTo>
                  <a:pt x="211" y="493"/>
                </a:lnTo>
                <a:lnTo>
                  <a:pt x="211" y="495"/>
                </a:lnTo>
                <a:lnTo>
                  <a:pt x="211" y="493"/>
                </a:lnTo>
                <a:lnTo>
                  <a:pt x="210" y="493"/>
                </a:lnTo>
                <a:lnTo>
                  <a:pt x="210" y="491"/>
                </a:lnTo>
                <a:lnTo>
                  <a:pt x="208" y="491"/>
                </a:lnTo>
                <a:lnTo>
                  <a:pt x="206" y="491"/>
                </a:lnTo>
                <a:lnTo>
                  <a:pt x="205" y="491"/>
                </a:lnTo>
                <a:lnTo>
                  <a:pt x="203" y="491"/>
                </a:lnTo>
                <a:lnTo>
                  <a:pt x="202" y="491"/>
                </a:lnTo>
                <a:lnTo>
                  <a:pt x="202" y="490"/>
                </a:lnTo>
                <a:lnTo>
                  <a:pt x="203" y="490"/>
                </a:lnTo>
                <a:lnTo>
                  <a:pt x="202" y="490"/>
                </a:lnTo>
                <a:lnTo>
                  <a:pt x="202" y="488"/>
                </a:lnTo>
                <a:lnTo>
                  <a:pt x="200" y="488"/>
                </a:lnTo>
                <a:lnTo>
                  <a:pt x="200" y="487"/>
                </a:lnTo>
                <a:lnTo>
                  <a:pt x="198" y="487"/>
                </a:lnTo>
                <a:lnTo>
                  <a:pt x="197" y="487"/>
                </a:lnTo>
                <a:lnTo>
                  <a:pt x="197" y="488"/>
                </a:lnTo>
                <a:lnTo>
                  <a:pt x="195" y="488"/>
                </a:lnTo>
                <a:lnTo>
                  <a:pt x="197" y="488"/>
                </a:lnTo>
                <a:lnTo>
                  <a:pt x="197" y="490"/>
                </a:lnTo>
                <a:lnTo>
                  <a:pt x="197" y="488"/>
                </a:lnTo>
                <a:lnTo>
                  <a:pt x="197" y="487"/>
                </a:lnTo>
                <a:lnTo>
                  <a:pt x="197" y="488"/>
                </a:lnTo>
                <a:lnTo>
                  <a:pt x="198" y="488"/>
                </a:lnTo>
                <a:lnTo>
                  <a:pt x="197" y="490"/>
                </a:lnTo>
                <a:lnTo>
                  <a:pt x="198" y="490"/>
                </a:lnTo>
                <a:lnTo>
                  <a:pt x="197" y="490"/>
                </a:lnTo>
                <a:lnTo>
                  <a:pt x="195" y="490"/>
                </a:lnTo>
                <a:lnTo>
                  <a:pt x="194" y="490"/>
                </a:lnTo>
                <a:lnTo>
                  <a:pt x="192" y="490"/>
                </a:lnTo>
                <a:lnTo>
                  <a:pt x="192" y="488"/>
                </a:lnTo>
                <a:lnTo>
                  <a:pt x="190" y="488"/>
                </a:lnTo>
                <a:lnTo>
                  <a:pt x="189" y="488"/>
                </a:lnTo>
                <a:lnTo>
                  <a:pt x="189" y="487"/>
                </a:lnTo>
                <a:lnTo>
                  <a:pt x="187" y="487"/>
                </a:lnTo>
                <a:lnTo>
                  <a:pt x="187" y="485"/>
                </a:lnTo>
                <a:lnTo>
                  <a:pt x="186" y="485"/>
                </a:lnTo>
                <a:lnTo>
                  <a:pt x="184" y="485"/>
                </a:lnTo>
                <a:lnTo>
                  <a:pt x="184" y="483"/>
                </a:lnTo>
                <a:lnTo>
                  <a:pt x="182" y="483"/>
                </a:lnTo>
                <a:lnTo>
                  <a:pt x="182" y="485"/>
                </a:lnTo>
                <a:lnTo>
                  <a:pt x="181" y="485"/>
                </a:lnTo>
                <a:lnTo>
                  <a:pt x="182" y="485"/>
                </a:lnTo>
                <a:lnTo>
                  <a:pt x="182" y="487"/>
                </a:lnTo>
                <a:lnTo>
                  <a:pt x="181" y="487"/>
                </a:lnTo>
                <a:lnTo>
                  <a:pt x="181" y="485"/>
                </a:lnTo>
                <a:lnTo>
                  <a:pt x="179" y="487"/>
                </a:lnTo>
                <a:lnTo>
                  <a:pt x="179" y="485"/>
                </a:lnTo>
                <a:lnTo>
                  <a:pt x="178" y="485"/>
                </a:lnTo>
                <a:lnTo>
                  <a:pt x="178" y="487"/>
                </a:lnTo>
                <a:lnTo>
                  <a:pt x="178" y="485"/>
                </a:lnTo>
                <a:lnTo>
                  <a:pt x="178" y="483"/>
                </a:lnTo>
                <a:lnTo>
                  <a:pt x="176" y="485"/>
                </a:lnTo>
                <a:lnTo>
                  <a:pt x="174" y="485"/>
                </a:lnTo>
                <a:lnTo>
                  <a:pt x="174" y="483"/>
                </a:lnTo>
                <a:lnTo>
                  <a:pt x="173" y="482"/>
                </a:lnTo>
                <a:lnTo>
                  <a:pt x="171" y="482"/>
                </a:lnTo>
                <a:lnTo>
                  <a:pt x="171" y="480"/>
                </a:lnTo>
                <a:lnTo>
                  <a:pt x="173" y="480"/>
                </a:lnTo>
                <a:lnTo>
                  <a:pt x="171" y="480"/>
                </a:lnTo>
                <a:lnTo>
                  <a:pt x="170" y="480"/>
                </a:lnTo>
                <a:lnTo>
                  <a:pt x="170" y="479"/>
                </a:lnTo>
                <a:lnTo>
                  <a:pt x="168" y="477"/>
                </a:lnTo>
                <a:lnTo>
                  <a:pt x="168" y="479"/>
                </a:lnTo>
                <a:lnTo>
                  <a:pt x="166" y="479"/>
                </a:lnTo>
                <a:lnTo>
                  <a:pt x="165" y="479"/>
                </a:lnTo>
                <a:lnTo>
                  <a:pt x="163" y="479"/>
                </a:lnTo>
                <a:lnTo>
                  <a:pt x="165" y="479"/>
                </a:lnTo>
                <a:lnTo>
                  <a:pt x="165" y="480"/>
                </a:lnTo>
                <a:lnTo>
                  <a:pt x="163" y="480"/>
                </a:lnTo>
                <a:lnTo>
                  <a:pt x="162" y="480"/>
                </a:lnTo>
                <a:lnTo>
                  <a:pt x="162" y="479"/>
                </a:lnTo>
                <a:lnTo>
                  <a:pt x="160" y="479"/>
                </a:lnTo>
                <a:lnTo>
                  <a:pt x="160" y="480"/>
                </a:lnTo>
                <a:lnTo>
                  <a:pt x="160" y="482"/>
                </a:lnTo>
                <a:lnTo>
                  <a:pt x="158" y="482"/>
                </a:lnTo>
                <a:lnTo>
                  <a:pt x="158" y="480"/>
                </a:lnTo>
                <a:lnTo>
                  <a:pt x="157" y="480"/>
                </a:lnTo>
                <a:lnTo>
                  <a:pt x="155" y="480"/>
                </a:lnTo>
                <a:lnTo>
                  <a:pt x="155" y="482"/>
                </a:lnTo>
                <a:lnTo>
                  <a:pt x="155" y="483"/>
                </a:lnTo>
                <a:lnTo>
                  <a:pt x="154" y="483"/>
                </a:lnTo>
                <a:lnTo>
                  <a:pt x="152" y="485"/>
                </a:lnTo>
                <a:lnTo>
                  <a:pt x="154" y="485"/>
                </a:lnTo>
                <a:lnTo>
                  <a:pt x="155" y="485"/>
                </a:lnTo>
                <a:lnTo>
                  <a:pt x="155" y="483"/>
                </a:lnTo>
                <a:lnTo>
                  <a:pt x="157" y="483"/>
                </a:lnTo>
                <a:lnTo>
                  <a:pt x="158" y="483"/>
                </a:lnTo>
                <a:lnTo>
                  <a:pt x="160" y="483"/>
                </a:lnTo>
                <a:lnTo>
                  <a:pt x="162" y="483"/>
                </a:lnTo>
                <a:lnTo>
                  <a:pt x="163" y="483"/>
                </a:lnTo>
                <a:lnTo>
                  <a:pt x="165" y="483"/>
                </a:lnTo>
                <a:lnTo>
                  <a:pt x="165" y="485"/>
                </a:lnTo>
                <a:lnTo>
                  <a:pt x="166" y="485"/>
                </a:lnTo>
                <a:lnTo>
                  <a:pt x="168" y="485"/>
                </a:lnTo>
                <a:lnTo>
                  <a:pt x="166" y="485"/>
                </a:lnTo>
                <a:lnTo>
                  <a:pt x="166" y="487"/>
                </a:lnTo>
                <a:lnTo>
                  <a:pt x="168" y="488"/>
                </a:lnTo>
                <a:lnTo>
                  <a:pt x="166" y="488"/>
                </a:lnTo>
                <a:lnTo>
                  <a:pt x="168" y="488"/>
                </a:lnTo>
                <a:lnTo>
                  <a:pt x="170" y="488"/>
                </a:lnTo>
                <a:lnTo>
                  <a:pt x="171" y="490"/>
                </a:lnTo>
                <a:lnTo>
                  <a:pt x="173" y="490"/>
                </a:lnTo>
                <a:lnTo>
                  <a:pt x="174" y="490"/>
                </a:lnTo>
                <a:lnTo>
                  <a:pt x="174" y="491"/>
                </a:lnTo>
                <a:lnTo>
                  <a:pt x="176" y="491"/>
                </a:lnTo>
                <a:lnTo>
                  <a:pt x="178" y="491"/>
                </a:lnTo>
                <a:lnTo>
                  <a:pt x="179" y="491"/>
                </a:lnTo>
                <a:lnTo>
                  <a:pt x="181" y="491"/>
                </a:lnTo>
                <a:lnTo>
                  <a:pt x="182" y="493"/>
                </a:lnTo>
                <a:lnTo>
                  <a:pt x="184" y="493"/>
                </a:lnTo>
                <a:lnTo>
                  <a:pt x="186" y="493"/>
                </a:lnTo>
                <a:lnTo>
                  <a:pt x="186" y="495"/>
                </a:lnTo>
                <a:lnTo>
                  <a:pt x="187" y="495"/>
                </a:lnTo>
                <a:lnTo>
                  <a:pt x="187" y="496"/>
                </a:lnTo>
                <a:lnTo>
                  <a:pt x="187" y="495"/>
                </a:lnTo>
                <a:lnTo>
                  <a:pt x="189" y="495"/>
                </a:lnTo>
                <a:lnTo>
                  <a:pt x="189" y="496"/>
                </a:lnTo>
                <a:lnTo>
                  <a:pt x="190" y="496"/>
                </a:lnTo>
                <a:lnTo>
                  <a:pt x="192" y="496"/>
                </a:lnTo>
                <a:lnTo>
                  <a:pt x="192" y="498"/>
                </a:lnTo>
                <a:lnTo>
                  <a:pt x="194" y="498"/>
                </a:lnTo>
                <a:lnTo>
                  <a:pt x="195" y="498"/>
                </a:lnTo>
                <a:lnTo>
                  <a:pt x="197" y="498"/>
                </a:lnTo>
                <a:lnTo>
                  <a:pt x="197" y="499"/>
                </a:lnTo>
                <a:lnTo>
                  <a:pt x="198" y="499"/>
                </a:lnTo>
                <a:lnTo>
                  <a:pt x="200" y="499"/>
                </a:lnTo>
                <a:lnTo>
                  <a:pt x="202" y="499"/>
                </a:lnTo>
                <a:lnTo>
                  <a:pt x="203" y="499"/>
                </a:lnTo>
                <a:lnTo>
                  <a:pt x="205" y="499"/>
                </a:lnTo>
                <a:lnTo>
                  <a:pt x="205" y="498"/>
                </a:lnTo>
                <a:lnTo>
                  <a:pt x="203" y="498"/>
                </a:lnTo>
                <a:lnTo>
                  <a:pt x="205" y="498"/>
                </a:lnTo>
                <a:lnTo>
                  <a:pt x="206" y="498"/>
                </a:lnTo>
                <a:lnTo>
                  <a:pt x="206" y="499"/>
                </a:lnTo>
                <a:lnTo>
                  <a:pt x="208" y="499"/>
                </a:lnTo>
                <a:lnTo>
                  <a:pt x="210" y="499"/>
                </a:lnTo>
                <a:lnTo>
                  <a:pt x="210" y="498"/>
                </a:lnTo>
                <a:lnTo>
                  <a:pt x="211" y="498"/>
                </a:lnTo>
                <a:lnTo>
                  <a:pt x="213" y="498"/>
                </a:lnTo>
                <a:lnTo>
                  <a:pt x="213" y="499"/>
                </a:lnTo>
                <a:lnTo>
                  <a:pt x="213" y="501"/>
                </a:lnTo>
                <a:lnTo>
                  <a:pt x="214" y="501"/>
                </a:lnTo>
                <a:lnTo>
                  <a:pt x="214" y="499"/>
                </a:lnTo>
                <a:lnTo>
                  <a:pt x="216" y="499"/>
                </a:lnTo>
                <a:lnTo>
                  <a:pt x="218" y="499"/>
                </a:lnTo>
                <a:lnTo>
                  <a:pt x="218" y="498"/>
                </a:lnTo>
                <a:lnTo>
                  <a:pt x="218" y="496"/>
                </a:lnTo>
                <a:lnTo>
                  <a:pt x="219" y="496"/>
                </a:lnTo>
                <a:lnTo>
                  <a:pt x="219" y="495"/>
                </a:lnTo>
                <a:lnTo>
                  <a:pt x="219" y="496"/>
                </a:lnTo>
                <a:lnTo>
                  <a:pt x="221" y="496"/>
                </a:lnTo>
                <a:lnTo>
                  <a:pt x="222" y="496"/>
                </a:lnTo>
                <a:lnTo>
                  <a:pt x="224" y="496"/>
                </a:lnTo>
                <a:lnTo>
                  <a:pt x="224" y="498"/>
                </a:lnTo>
                <a:lnTo>
                  <a:pt x="224" y="496"/>
                </a:lnTo>
                <a:lnTo>
                  <a:pt x="226" y="496"/>
                </a:lnTo>
                <a:lnTo>
                  <a:pt x="227" y="496"/>
                </a:lnTo>
                <a:lnTo>
                  <a:pt x="229" y="496"/>
                </a:lnTo>
                <a:lnTo>
                  <a:pt x="230" y="496"/>
                </a:lnTo>
                <a:lnTo>
                  <a:pt x="232" y="496"/>
                </a:lnTo>
                <a:lnTo>
                  <a:pt x="234" y="496"/>
                </a:lnTo>
                <a:lnTo>
                  <a:pt x="234" y="498"/>
                </a:lnTo>
                <a:lnTo>
                  <a:pt x="235" y="498"/>
                </a:lnTo>
                <a:lnTo>
                  <a:pt x="235" y="499"/>
                </a:lnTo>
                <a:lnTo>
                  <a:pt x="237" y="499"/>
                </a:lnTo>
                <a:lnTo>
                  <a:pt x="237" y="501"/>
                </a:lnTo>
                <a:lnTo>
                  <a:pt x="235" y="501"/>
                </a:lnTo>
                <a:lnTo>
                  <a:pt x="234" y="503"/>
                </a:lnTo>
                <a:lnTo>
                  <a:pt x="234" y="504"/>
                </a:lnTo>
                <a:lnTo>
                  <a:pt x="234" y="506"/>
                </a:lnTo>
                <a:lnTo>
                  <a:pt x="232" y="506"/>
                </a:lnTo>
                <a:lnTo>
                  <a:pt x="230" y="507"/>
                </a:lnTo>
                <a:lnTo>
                  <a:pt x="230" y="509"/>
                </a:lnTo>
                <a:lnTo>
                  <a:pt x="229" y="509"/>
                </a:lnTo>
                <a:lnTo>
                  <a:pt x="229" y="507"/>
                </a:lnTo>
                <a:lnTo>
                  <a:pt x="229" y="509"/>
                </a:lnTo>
                <a:lnTo>
                  <a:pt x="227" y="509"/>
                </a:lnTo>
                <a:lnTo>
                  <a:pt x="227" y="507"/>
                </a:lnTo>
                <a:lnTo>
                  <a:pt x="227" y="509"/>
                </a:lnTo>
                <a:lnTo>
                  <a:pt x="226" y="509"/>
                </a:lnTo>
                <a:lnTo>
                  <a:pt x="227" y="509"/>
                </a:lnTo>
                <a:lnTo>
                  <a:pt x="227" y="511"/>
                </a:lnTo>
                <a:lnTo>
                  <a:pt x="227" y="512"/>
                </a:lnTo>
                <a:lnTo>
                  <a:pt x="226" y="512"/>
                </a:lnTo>
                <a:lnTo>
                  <a:pt x="224" y="512"/>
                </a:lnTo>
                <a:lnTo>
                  <a:pt x="224" y="514"/>
                </a:lnTo>
                <a:lnTo>
                  <a:pt x="226" y="514"/>
                </a:lnTo>
                <a:lnTo>
                  <a:pt x="224" y="514"/>
                </a:lnTo>
                <a:lnTo>
                  <a:pt x="224" y="515"/>
                </a:lnTo>
                <a:lnTo>
                  <a:pt x="222" y="515"/>
                </a:lnTo>
                <a:lnTo>
                  <a:pt x="221" y="515"/>
                </a:lnTo>
                <a:lnTo>
                  <a:pt x="219" y="515"/>
                </a:lnTo>
                <a:lnTo>
                  <a:pt x="219" y="517"/>
                </a:lnTo>
                <a:lnTo>
                  <a:pt x="218" y="517"/>
                </a:lnTo>
                <a:lnTo>
                  <a:pt x="216" y="519"/>
                </a:lnTo>
                <a:lnTo>
                  <a:pt x="216" y="517"/>
                </a:lnTo>
                <a:lnTo>
                  <a:pt x="216" y="519"/>
                </a:lnTo>
                <a:lnTo>
                  <a:pt x="214" y="519"/>
                </a:lnTo>
                <a:lnTo>
                  <a:pt x="214" y="520"/>
                </a:lnTo>
                <a:lnTo>
                  <a:pt x="213" y="520"/>
                </a:lnTo>
                <a:lnTo>
                  <a:pt x="211" y="520"/>
                </a:lnTo>
                <a:lnTo>
                  <a:pt x="211" y="522"/>
                </a:lnTo>
                <a:lnTo>
                  <a:pt x="211" y="520"/>
                </a:lnTo>
                <a:lnTo>
                  <a:pt x="210" y="522"/>
                </a:lnTo>
                <a:lnTo>
                  <a:pt x="208" y="522"/>
                </a:lnTo>
                <a:lnTo>
                  <a:pt x="206" y="522"/>
                </a:lnTo>
                <a:lnTo>
                  <a:pt x="205" y="522"/>
                </a:lnTo>
                <a:lnTo>
                  <a:pt x="205" y="523"/>
                </a:lnTo>
                <a:lnTo>
                  <a:pt x="206" y="523"/>
                </a:lnTo>
                <a:lnTo>
                  <a:pt x="206" y="525"/>
                </a:lnTo>
                <a:lnTo>
                  <a:pt x="205" y="525"/>
                </a:lnTo>
                <a:lnTo>
                  <a:pt x="205" y="527"/>
                </a:lnTo>
                <a:lnTo>
                  <a:pt x="205" y="525"/>
                </a:lnTo>
                <a:lnTo>
                  <a:pt x="205" y="527"/>
                </a:lnTo>
                <a:lnTo>
                  <a:pt x="205" y="528"/>
                </a:lnTo>
                <a:lnTo>
                  <a:pt x="203" y="528"/>
                </a:lnTo>
                <a:lnTo>
                  <a:pt x="203" y="527"/>
                </a:lnTo>
                <a:lnTo>
                  <a:pt x="203" y="528"/>
                </a:lnTo>
                <a:lnTo>
                  <a:pt x="203" y="530"/>
                </a:lnTo>
                <a:lnTo>
                  <a:pt x="202" y="530"/>
                </a:lnTo>
                <a:lnTo>
                  <a:pt x="200" y="530"/>
                </a:lnTo>
                <a:lnTo>
                  <a:pt x="198" y="530"/>
                </a:lnTo>
                <a:lnTo>
                  <a:pt x="198" y="528"/>
                </a:lnTo>
                <a:lnTo>
                  <a:pt x="197" y="530"/>
                </a:lnTo>
                <a:lnTo>
                  <a:pt x="197" y="528"/>
                </a:lnTo>
                <a:lnTo>
                  <a:pt x="197" y="527"/>
                </a:lnTo>
                <a:lnTo>
                  <a:pt x="197" y="528"/>
                </a:lnTo>
                <a:lnTo>
                  <a:pt x="195" y="528"/>
                </a:lnTo>
                <a:lnTo>
                  <a:pt x="194" y="528"/>
                </a:lnTo>
                <a:lnTo>
                  <a:pt x="195" y="527"/>
                </a:lnTo>
                <a:lnTo>
                  <a:pt x="194" y="527"/>
                </a:lnTo>
                <a:lnTo>
                  <a:pt x="192" y="527"/>
                </a:lnTo>
                <a:lnTo>
                  <a:pt x="192" y="525"/>
                </a:lnTo>
                <a:lnTo>
                  <a:pt x="190" y="525"/>
                </a:lnTo>
                <a:lnTo>
                  <a:pt x="192" y="527"/>
                </a:lnTo>
                <a:lnTo>
                  <a:pt x="190" y="527"/>
                </a:lnTo>
                <a:lnTo>
                  <a:pt x="192" y="527"/>
                </a:lnTo>
                <a:lnTo>
                  <a:pt x="194" y="527"/>
                </a:lnTo>
                <a:lnTo>
                  <a:pt x="194" y="528"/>
                </a:lnTo>
                <a:lnTo>
                  <a:pt x="192" y="528"/>
                </a:lnTo>
                <a:lnTo>
                  <a:pt x="194" y="528"/>
                </a:lnTo>
                <a:lnTo>
                  <a:pt x="192" y="530"/>
                </a:lnTo>
                <a:lnTo>
                  <a:pt x="192" y="528"/>
                </a:lnTo>
                <a:lnTo>
                  <a:pt x="192" y="530"/>
                </a:lnTo>
                <a:lnTo>
                  <a:pt x="192" y="528"/>
                </a:lnTo>
                <a:lnTo>
                  <a:pt x="192" y="530"/>
                </a:lnTo>
                <a:lnTo>
                  <a:pt x="192" y="528"/>
                </a:lnTo>
                <a:lnTo>
                  <a:pt x="190" y="528"/>
                </a:lnTo>
                <a:lnTo>
                  <a:pt x="189" y="527"/>
                </a:lnTo>
                <a:lnTo>
                  <a:pt x="189" y="525"/>
                </a:lnTo>
                <a:lnTo>
                  <a:pt x="189" y="523"/>
                </a:lnTo>
                <a:lnTo>
                  <a:pt x="189" y="522"/>
                </a:lnTo>
                <a:lnTo>
                  <a:pt x="187" y="522"/>
                </a:lnTo>
                <a:lnTo>
                  <a:pt x="187" y="520"/>
                </a:lnTo>
                <a:lnTo>
                  <a:pt x="186" y="520"/>
                </a:lnTo>
                <a:lnTo>
                  <a:pt x="186" y="519"/>
                </a:lnTo>
                <a:lnTo>
                  <a:pt x="184" y="519"/>
                </a:lnTo>
                <a:lnTo>
                  <a:pt x="184" y="520"/>
                </a:lnTo>
                <a:lnTo>
                  <a:pt x="184" y="519"/>
                </a:lnTo>
                <a:lnTo>
                  <a:pt x="182" y="519"/>
                </a:lnTo>
                <a:lnTo>
                  <a:pt x="184" y="519"/>
                </a:lnTo>
                <a:lnTo>
                  <a:pt x="182" y="519"/>
                </a:lnTo>
                <a:lnTo>
                  <a:pt x="182" y="517"/>
                </a:lnTo>
                <a:lnTo>
                  <a:pt x="181" y="517"/>
                </a:lnTo>
                <a:lnTo>
                  <a:pt x="181" y="515"/>
                </a:lnTo>
                <a:lnTo>
                  <a:pt x="179" y="515"/>
                </a:lnTo>
                <a:lnTo>
                  <a:pt x="178" y="515"/>
                </a:lnTo>
                <a:lnTo>
                  <a:pt x="176" y="514"/>
                </a:lnTo>
                <a:lnTo>
                  <a:pt x="174" y="514"/>
                </a:lnTo>
                <a:lnTo>
                  <a:pt x="173" y="514"/>
                </a:lnTo>
                <a:lnTo>
                  <a:pt x="173" y="512"/>
                </a:lnTo>
                <a:lnTo>
                  <a:pt x="173" y="514"/>
                </a:lnTo>
                <a:lnTo>
                  <a:pt x="171" y="514"/>
                </a:lnTo>
                <a:lnTo>
                  <a:pt x="171" y="512"/>
                </a:lnTo>
                <a:lnTo>
                  <a:pt x="170" y="512"/>
                </a:lnTo>
                <a:lnTo>
                  <a:pt x="168" y="511"/>
                </a:lnTo>
                <a:lnTo>
                  <a:pt x="168" y="509"/>
                </a:lnTo>
                <a:lnTo>
                  <a:pt x="166" y="509"/>
                </a:lnTo>
                <a:lnTo>
                  <a:pt x="166" y="507"/>
                </a:lnTo>
                <a:lnTo>
                  <a:pt x="165" y="507"/>
                </a:lnTo>
                <a:lnTo>
                  <a:pt x="166" y="507"/>
                </a:lnTo>
                <a:lnTo>
                  <a:pt x="165" y="507"/>
                </a:lnTo>
                <a:lnTo>
                  <a:pt x="165" y="506"/>
                </a:lnTo>
                <a:lnTo>
                  <a:pt x="163" y="506"/>
                </a:lnTo>
                <a:lnTo>
                  <a:pt x="162" y="506"/>
                </a:lnTo>
                <a:lnTo>
                  <a:pt x="162" y="504"/>
                </a:lnTo>
                <a:lnTo>
                  <a:pt x="160" y="504"/>
                </a:lnTo>
                <a:lnTo>
                  <a:pt x="162" y="504"/>
                </a:lnTo>
                <a:lnTo>
                  <a:pt x="160" y="506"/>
                </a:lnTo>
                <a:lnTo>
                  <a:pt x="160" y="504"/>
                </a:lnTo>
                <a:lnTo>
                  <a:pt x="160" y="506"/>
                </a:lnTo>
                <a:lnTo>
                  <a:pt x="160" y="504"/>
                </a:lnTo>
                <a:lnTo>
                  <a:pt x="158" y="504"/>
                </a:lnTo>
                <a:lnTo>
                  <a:pt x="158" y="506"/>
                </a:lnTo>
                <a:lnTo>
                  <a:pt x="157" y="506"/>
                </a:lnTo>
                <a:lnTo>
                  <a:pt x="157" y="504"/>
                </a:lnTo>
                <a:lnTo>
                  <a:pt x="155" y="504"/>
                </a:lnTo>
                <a:lnTo>
                  <a:pt x="155" y="503"/>
                </a:lnTo>
                <a:lnTo>
                  <a:pt x="155" y="504"/>
                </a:lnTo>
                <a:lnTo>
                  <a:pt x="154" y="504"/>
                </a:lnTo>
                <a:lnTo>
                  <a:pt x="152" y="504"/>
                </a:lnTo>
                <a:lnTo>
                  <a:pt x="152" y="503"/>
                </a:lnTo>
                <a:lnTo>
                  <a:pt x="152" y="501"/>
                </a:lnTo>
                <a:lnTo>
                  <a:pt x="150" y="501"/>
                </a:lnTo>
                <a:lnTo>
                  <a:pt x="149" y="501"/>
                </a:lnTo>
                <a:lnTo>
                  <a:pt x="149" y="499"/>
                </a:lnTo>
                <a:lnTo>
                  <a:pt x="147" y="499"/>
                </a:lnTo>
                <a:lnTo>
                  <a:pt x="146" y="499"/>
                </a:lnTo>
                <a:lnTo>
                  <a:pt x="146" y="498"/>
                </a:lnTo>
                <a:lnTo>
                  <a:pt x="144" y="498"/>
                </a:lnTo>
                <a:lnTo>
                  <a:pt x="144" y="496"/>
                </a:lnTo>
                <a:lnTo>
                  <a:pt x="142" y="496"/>
                </a:lnTo>
                <a:lnTo>
                  <a:pt x="141" y="495"/>
                </a:lnTo>
                <a:lnTo>
                  <a:pt x="142" y="493"/>
                </a:lnTo>
                <a:lnTo>
                  <a:pt x="141" y="493"/>
                </a:lnTo>
                <a:lnTo>
                  <a:pt x="139" y="493"/>
                </a:lnTo>
                <a:lnTo>
                  <a:pt x="138" y="493"/>
                </a:lnTo>
                <a:lnTo>
                  <a:pt x="138" y="491"/>
                </a:lnTo>
                <a:lnTo>
                  <a:pt x="138" y="493"/>
                </a:lnTo>
                <a:lnTo>
                  <a:pt x="138" y="491"/>
                </a:lnTo>
                <a:lnTo>
                  <a:pt x="136" y="493"/>
                </a:lnTo>
                <a:lnTo>
                  <a:pt x="136" y="491"/>
                </a:lnTo>
                <a:lnTo>
                  <a:pt x="138" y="491"/>
                </a:lnTo>
                <a:lnTo>
                  <a:pt x="136" y="491"/>
                </a:lnTo>
                <a:lnTo>
                  <a:pt x="136" y="490"/>
                </a:lnTo>
                <a:lnTo>
                  <a:pt x="134" y="490"/>
                </a:lnTo>
                <a:lnTo>
                  <a:pt x="133" y="490"/>
                </a:lnTo>
                <a:lnTo>
                  <a:pt x="133" y="488"/>
                </a:lnTo>
                <a:lnTo>
                  <a:pt x="133" y="487"/>
                </a:lnTo>
                <a:lnTo>
                  <a:pt x="134" y="487"/>
                </a:lnTo>
                <a:lnTo>
                  <a:pt x="136" y="487"/>
                </a:lnTo>
                <a:lnTo>
                  <a:pt x="134" y="487"/>
                </a:lnTo>
                <a:lnTo>
                  <a:pt x="136" y="487"/>
                </a:lnTo>
                <a:lnTo>
                  <a:pt x="134" y="485"/>
                </a:lnTo>
                <a:lnTo>
                  <a:pt x="136" y="485"/>
                </a:lnTo>
                <a:lnTo>
                  <a:pt x="134" y="485"/>
                </a:lnTo>
                <a:lnTo>
                  <a:pt x="134" y="487"/>
                </a:lnTo>
                <a:lnTo>
                  <a:pt x="133" y="487"/>
                </a:lnTo>
                <a:lnTo>
                  <a:pt x="133" y="485"/>
                </a:lnTo>
                <a:lnTo>
                  <a:pt x="131" y="485"/>
                </a:lnTo>
                <a:lnTo>
                  <a:pt x="131" y="487"/>
                </a:lnTo>
                <a:lnTo>
                  <a:pt x="131" y="488"/>
                </a:lnTo>
                <a:lnTo>
                  <a:pt x="130" y="488"/>
                </a:lnTo>
                <a:lnTo>
                  <a:pt x="128" y="488"/>
                </a:lnTo>
                <a:lnTo>
                  <a:pt x="128" y="490"/>
                </a:lnTo>
                <a:lnTo>
                  <a:pt x="126" y="490"/>
                </a:lnTo>
                <a:lnTo>
                  <a:pt x="126" y="488"/>
                </a:lnTo>
                <a:lnTo>
                  <a:pt x="125" y="488"/>
                </a:lnTo>
                <a:lnTo>
                  <a:pt x="125" y="490"/>
                </a:lnTo>
                <a:lnTo>
                  <a:pt x="123" y="490"/>
                </a:lnTo>
                <a:lnTo>
                  <a:pt x="123" y="491"/>
                </a:lnTo>
                <a:lnTo>
                  <a:pt x="123" y="490"/>
                </a:lnTo>
                <a:lnTo>
                  <a:pt x="123" y="491"/>
                </a:lnTo>
                <a:lnTo>
                  <a:pt x="125" y="491"/>
                </a:lnTo>
                <a:lnTo>
                  <a:pt x="125" y="493"/>
                </a:lnTo>
                <a:lnTo>
                  <a:pt x="123" y="493"/>
                </a:lnTo>
                <a:lnTo>
                  <a:pt x="125" y="493"/>
                </a:lnTo>
                <a:lnTo>
                  <a:pt x="123" y="491"/>
                </a:lnTo>
                <a:lnTo>
                  <a:pt x="122" y="491"/>
                </a:lnTo>
                <a:lnTo>
                  <a:pt x="122" y="490"/>
                </a:lnTo>
                <a:lnTo>
                  <a:pt x="120" y="490"/>
                </a:lnTo>
                <a:lnTo>
                  <a:pt x="120" y="491"/>
                </a:lnTo>
                <a:lnTo>
                  <a:pt x="118" y="491"/>
                </a:lnTo>
                <a:lnTo>
                  <a:pt x="117" y="491"/>
                </a:lnTo>
                <a:lnTo>
                  <a:pt x="115" y="491"/>
                </a:lnTo>
                <a:lnTo>
                  <a:pt x="114" y="491"/>
                </a:lnTo>
                <a:lnTo>
                  <a:pt x="115" y="491"/>
                </a:lnTo>
                <a:lnTo>
                  <a:pt x="115" y="490"/>
                </a:lnTo>
                <a:lnTo>
                  <a:pt x="114" y="490"/>
                </a:lnTo>
                <a:lnTo>
                  <a:pt x="114" y="488"/>
                </a:lnTo>
                <a:lnTo>
                  <a:pt x="112" y="487"/>
                </a:lnTo>
                <a:lnTo>
                  <a:pt x="112" y="485"/>
                </a:lnTo>
                <a:lnTo>
                  <a:pt x="114" y="485"/>
                </a:lnTo>
                <a:lnTo>
                  <a:pt x="112" y="485"/>
                </a:lnTo>
                <a:lnTo>
                  <a:pt x="112" y="483"/>
                </a:lnTo>
                <a:lnTo>
                  <a:pt x="110" y="482"/>
                </a:lnTo>
                <a:lnTo>
                  <a:pt x="110" y="480"/>
                </a:lnTo>
                <a:lnTo>
                  <a:pt x="110" y="482"/>
                </a:lnTo>
                <a:lnTo>
                  <a:pt x="110" y="483"/>
                </a:lnTo>
                <a:lnTo>
                  <a:pt x="109" y="483"/>
                </a:lnTo>
                <a:lnTo>
                  <a:pt x="109" y="482"/>
                </a:lnTo>
                <a:lnTo>
                  <a:pt x="107" y="482"/>
                </a:lnTo>
                <a:lnTo>
                  <a:pt x="106" y="480"/>
                </a:lnTo>
                <a:lnTo>
                  <a:pt x="106" y="482"/>
                </a:lnTo>
                <a:lnTo>
                  <a:pt x="106" y="483"/>
                </a:lnTo>
                <a:lnTo>
                  <a:pt x="106" y="485"/>
                </a:lnTo>
                <a:lnTo>
                  <a:pt x="107" y="485"/>
                </a:lnTo>
                <a:lnTo>
                  <a:pt x="107" y="487"/>
                </a:lnTo>
                <a:lnTo>
                  <a:pt x="106" y="487"/>
                </a:lnTo>
                <a:lnTo>
                  <a:pt x="106" y="485"/>
                </a:lnTo>
                <a:lnTo>
                  <a:pt x="104" y="485"/>
                </a:lnTo>
                <a:lnTo>
                  <a:pt x="104" y="483"/>
                </a:lnTo>
                <a:lnTo>
                  <a:pt x="102" y="485"/>
                </a:lnTo>
                <a:lnTo>
                  <a:pt x="102" y="483"/>
                </a:lnTo>
                <a:lnTo>
                  <a:pt x="101" y="483"/>
                </a:lnTo>
                <a:lnTo>
                  <a:pt x="101" y="482"/>
                </a:lnTo>
                <a:lnTo>
                  <a:pt x="101" y="483"/>
                </a:lnTo>
                <a:lnTo>
                  <a:pt x="101" y="482"/>
                </a:lnTo>
                <a:lnTo>
                  <a:pt x="101" y="483"/>
                </a:lnTo>
                <a:lnTo>
                  <a:pt x="99" y="483"/>
                </a:lnTo>
                <a:lnTo>
                  <a:pt x="98" y="483"/>
                </a:lnTo>
                <a:lnTo>
                  <a:pt x="98" y="482"/>
                </a:lnTo>
                <a:lnTo>
                  <a:pt x="98" y="483"/>
                </a:lnTo>
                <a:lnTo>
                  <a:pt x="96" y="483"/>
                </a:lnTo>
                <a:lnTo>
                  <a:pt x="96" y="482"/>
                </a:lnTo>
                <a:lnTo>
                  <a:pt x="94" y="482"/>
                </a:lnTo>
                <a:lnTo>
                  <a:pt x="96" y="482"/>
                </a:lnTo>
                <a:lnTo>
                  <a:pt x="96" y="480"/>
                </a:lnTo>
                <a:lnTo>
                  <a:pt x="96" y="479"/>
                </a:lnTo>
                <a:lnTo>
                  <a:pt x="94" y="479"/>
                </a:lnTo>
                <a:lnTo>
                  <a:pt x="93" y="479"/>
                </a:lnTo>
                <a:lnTo>
                  <a:pt x="93" y="477"/>
                </a:lnTo>
                <a:lnTo>
                  <a:pt x="91" y="477"/>
                </a:lnTo>
                <a:lnTo>
                  <a:pt x="90" y="477"/>
                </a:lnTo>
                <a:lnTo>
                  <a:pt x="90" y="475"/>
                </a:lnTo>
                <a:lnTo>
                  <a:pt x="88" y="475"/>
                </a:lnTo>
                <a:lnTo>
                  <a:pt x="88" y="474"/>
                </a:lnTo>
                <a:lnTo>
                  <a:pt x="88" y="472"/>
                </a:lnTo>
                <a:lnTo>
                  <a:pt x="86" y="472"/>
                </a:lnTo>
                <a:lnTo>
                  <a:pt x="85" y="472"/>
                </a:lnTo>
                <a:lnTo>
                  <a:pt x="85" y="471"/>
                </a:lnTo>
                <a:lnTo>
                  <a:pt x="83" y="471"/>
                </a:lnTo>
                <a:lnTo>
                  <a:pt x="83" y="469"/>
                </a:lnTo>
                <a:lnTo>
                  <a:pt x="85" y="469"/>
                </a:lnTo>
                <a:lnTo>
                  <a:pt x="83" y="469"/>
                </a:lnTo>
                <a:lnTo>
                  <a:pt x="83" y="467"/>
                </a:lnTo>
                <a:lnTo>
                  <a:pt x="82" y="467"/>
                </a:lnTo>
                <a:lnTo>
                  <a:pt x="82" y="466"/>
                </a:lnTo>
                <a:lnTo>
                  <a:pt x="83" y="466"/>
                </a:lnTo>
                <a:lnTo>
                  <a:pt x="85" y="466"/>
                </a:lnTo>
                <a:lnTo>
                  <a:pt x="86" y="466"/>
                </a:lnTo>
                <a:lnTo>
                  <a:pt x="86" y="467"/>
                </a:lnTo>
                <a:lnTo>
                  <a:pt x="86" y="466"/>
                </a:lnTo>
                <a:lnTo>
                  <a:pt x="88" y="466"/>
                </a:lnTo>
                <a:lnTo>
                  <a:pt x="88" y="467"/>
                </a:lnTo>
                <a:lnTo>
                  <a:pt x="90" y="467"/>
                </a:lnTo>
                <a:lnTo>
                  <a:pt x="91" y="467"/>
                </a:lnTo>
                <a:lnTo>
                  <a:pt x="90" y="467"/>
                </a:lnTo>
                <a:lnTo>
                  <a:pt x="91" y="467"/>
                </a:lnTo>
                <a:lnTo>
                  <a:pt x="91" y="466"/>
                </a:lnTo>
                <a:lnTo>
                  <a:pt x="91" y="467"/>
                </a:lnTo>
                <a:lnTo>
                  <a:pt x="91" y="466"/>
                </a:lnTo>
                <a:lnTo>
                  <a:pt x="90" y="466"/>
                </a:lnTo>
                <a:lnTo>
                  <a:pt x="91" y="466"/>
                </a:lnTo>
                <a:lnTo>
                  <a:pt x="90" y="466"/>
                </a:lnTo>
                <a:lnTo>
                  <a:pt x="90" y="464"/>
                </a:lnTo>
                <a:lnTo>
                  <a:pt x="88" y="464"/>
                </a:lnTo>
                <a:lnTo>
                  <a:pt x="88" y="466"/>
                </a:lnTo>
                <a:lnTo>
                  <a:pt x="88" y="464"/>
                </a:lnTo>
                <a:lnTo>
                  <a:pt x="86" y="464"/>
                </a:lnTo>
                <a:lnTo>
                  <a:pt x="88" y="464"/>
                </a:lnTo>
                <a:lnTo>
                  <a:pt x="86" y="464"/>
                </a:lnTo>
                <a:lnTo>
                  <a:pt x="88" y="464"/>
                </a:lnTo>
                <a:lnTo>
                  <a:pt x="90" y="464"/>
                </a:lnTo>
                <a:lnTo>
                  <a:pt x="91" y="464"/>
                </a:lnTo>
                <a:lnTo>
                  <a:pt x="93" y="464"/>
                </a:lnTo>
                <a:lnTo>
                  <a:pt x="91" y="464"/>
                </a:lnTo>
                <a:lnTo>
                  <a:pt x="93" y="464"/>
                </a:lnTo>
                <a:lnTo>
                  <a:pt x="91" y="464"/>
                </a:lnTo>
                <a:lnTo>
                  <a:pt x="91" y="463"/>
                </a:lnTo>
                <a:lnTo>
                  <a:pt x="90" y="463"/>
                </a:lnTo>
                <a:lnTo>
                  <a:pt x="88" y="463"/>
                </a:lnTo>
                <a:lnTo>
                  <a:pt x="86" y="463"/>
                </a:lnTo>
                <a:lnTo>
                  <a:pt x="86" y="461"/>
                </a:lnTo>
                <a:lnTo>
                  <a:pt x="85" y="461"/>
                </a:lnTo>
                <a:lnTo>
                  <a:pt x="85" y="463"/>
                </a:lnTo>
                <a:lnTo>
                  <a:pt x="85" y="461"/>
                </a:lnTo>
                <a:lnTo>
                  <a:pt x="85" y="459"/>
                </a:lnTo>
                <a:lnTo>
                  <a:pt x="83" y="459"/>
                </a:lnTo>
                <a:lnTo>
                  <a:pt x="83" y="461"/>
                </a:lnTo>
                <a:lnTo>
                  <a:pt x="83" y="459"/>
                </a:lnTo>
                <a:lnTo>
                  <a:pt x="85" y="459"/>
                </a:lnTo>
                <a:lnTo>
                  <a:pt x="85" y="461"/>
                </a:lnTo>
                <a:lnTo>
                  <a:pt x="85" y="463"/>
                </a:lnTo>
                <a:lnTo>
                  <a:pt x="85" y="461"/>
                </a:lnTo>
                <a:lnTo>
                  <a:pt x="83" y="461"/>
                </a:lnTo>
                <a:lnTo>
                  <a:pt x="82" y="461"/>
                </a:lnTo>
                <a:lnTo>
                  <a:pt x="82" y="459"/>
                </a:lnTo>
                <a:lnTo>
                  <a:pt x="80" y="459"/>
                </a:lnTo>
                <a:lnTo>
                  <a:pt x="80" y="461"/>
                </a:lnTo>
                <a:lnTo>
                  <a:pt x="78" y="461"/>
                </a:lnTo>
                <a:lnTo>
                  <a:pt x="77" y="461"/>
                </a:lnTo>
                <a:lnTo>
                  <a:pt x="77" y="459"/>
                </a:lnTo>
                <a:lnTo>
                  <a:pt x="77" y="461"/>
                </a:lnTo>
                <a:lnTo>
                  <a:pt x="77" y="459"/>
                </a:lnTo>
                <a:lnTo>
                  <a:pt x="78" y="459"/>
                </a:lnTo>
                <a:lnTo>
                  <a:pt x="77" y="459"/>
                </a:lnTo>
                <a:lnTo>
                  <a:pt x="78" y="459"/>
                </a:lnTo>
                <a:lnTo>
                  <a:pt x="77" y="459"/>
                </a:lnTo>
                <a:lnTo>
                  <a:pt x="77" y="458"/>
                </a:lnTo>
                <a:lnTo>
                  <a:pt x="77" y="459"/>
                </a:lnTo>
                <a:lnTo>
                  <a:pt x="75" y="458"/>
                </a:lnTo>
                <a:lnTo>
                  <a:pt x="75" y="459"/>
                </a:lnTo>
                <a:lnTo>
                  <a:pt x="74" y="459"/>
                </a:lnTo>
                <a:lnTo>
                  <a:pt x="74" y="458"/>
                </a:lnTo>
                <a:lnTo>
                  <a:pt x="72" y="458"/>
                </a:lnTo>
                <a:lnTo>
                  <a:pt x="72" y="456"/>
                </a:lnTo>
                <a:lnTo>
                  <a:pt x="70" y="456"/>
                </a:lnTo>
                <a:lnTo>
                  <a:pt x="69" y="456"/>
                </a:lnTo>
                <a:lnTo>
                  <a:pt x="69" y="455"/>
                </a:lnTo>
                <a:lnTo>
                  <a:pt x="67" y="455"/>
                </a:lnTo>
                <a:lnTo>
                  <a:pt x="66" y="453"/>
                </a:lnTo>
                <a:lnTo>
                  <a:pt x="66" y="451"/>
                </a:lnTo>
                <a:lnTo>
                  <a:pt x="66" y="450"/>
                </a:lnTo>
                <a:lnTo>
                  <a:pt x="64" y="450"/>
                </a:lnTo>
                <a:lnTo>
                  <a:pt x="64" y="448"/>
                </a:lnTo>
                <a:lnTo>
                  <a:pt x="64" y="447"/>
                </a:lnTo>
                <a:lnTo>
                  <a:pt x="62" y="447"/>
                </a:lnTo>
                <a:lnTo>
                  <a:pt x="62" y="445"/>
                </a:lnTo>
                <a:lnTo>
                  <a:pt x="64" y="445"/>
                </a:lnTo>
                <a:lnTo>
                  <a:pt x="62" y="445"/>
                </a:lnTo>
                <a:lnTo>
                  <a:pt x="62" y="443"/>
                </a:lnTo>
                <a:lnTo>
                  <a:pt x="62" y="442"/>
                </a:lnTo>
                <a:lnTo>
                  <a:pt x="62" y="440"/>
                </a:lnTo>
                <a:lnTo>
                  <a:pt x="62" y="442"/>
                </a:lnTo>
                <a:lnTo>
                  <a:pt x="62" y="440"/>
                </a:lnTo>
                <a:lnTo>
                  <a:pt x="62" y="439"/>
                </a:lnTo>
                <a:lnTo>
                  <a:pt x="64" y="439"/>
                </a:lnTo>
                <a:lnTo>
                  <a:pt x="64" y="437"/>
                </a:lnTo>
                <a:lnTo>
                  <a:pt x="66" y="437"/>
                </a:lnTo>
                <a:lnTo>
                  <a:pt x="64" y="437"/>
                </a:lnTo>
                <a:lnTo>
                  <a:pt x="64" y="439"/>
                </a:lnTo>
                <a:lnTo>
                  <a:pt x="66" y="439"/>
                </a:lnTo>
                <a:lnTo>
                  <a:pt x="66" y="437"/>
                </a:lnTo>
                <a:lnTo>
                  <a:pt x="66" y="435"/>
                </a:lnTo>
                <a:lnTo>
                  <a:pt x="64" y="435"/>
                </a:lnTo>
                <a:lnTo>
                  <a:pt x="66" y="435"/>
                </a:lnTo>
                <a:lnTo>
                  <a:pt x="64" y="435"/>
                </a:lnTo>
                <a:lnTo>
                  <a:pt x="64" y="434"/>
                </a:lnTo>
                <a:lnTo>
                  <a:pt x="64" y="432"/>
                </a:lnTo>
                <a:lnTo>
                  <a:pt x="66" y="432"/>
                </a:lnTo>
                <a:lnTo>
                  <a:pt x="64" y="432"/>
                </a:lnTo>
                <a:lnTo>
                  <a:pt x="66" y="432"/>
                </a:lnTo>
                <a:lnTo>
                  <a:pt x="64" y="432"/>
                </a:lnTo>
                <a:lnTo>
                  <a:pt x="66" y="432"/>
                </a:lnTo>
                <a:lnTo>
                  <a:pt x="66" y="431"/>
                </a:lnTo>
                <a:lnTo>
                  <a:pt x="66" y="429"/>
                </a:lnTo>
                <a:lnTo>
                  <a:pt x="66" y="427"/>
                </a:lnTo>
                <a:lnTo>
                  <a:pt x="67" y="427"/>
                </a:lnTo>
                <a:lnTo>
                  <a:pt x="67" y="429"/>
                </a:lnTo>
                <a:lnTo>
                  <a:pt x="67" y="427"/>
                </a:lnTo>
                <a:lnTo>
                  <a:pt x="67" y="426"/>
                </a:lnTo>
                <a:lnTo>
                  <a:pt x="69" y="424"/>
                </a:lnTo>
                <a:lnTo>
                  <a:pt x="67" y="424"/>
                </a:lnTo>
                <a:lnTo>
                  <a:pt x="69" y="424"/>
                </a:lnTo>
                <a:lnTo>
                  <a:pt x="69" y="423"/>
                </a:lnTo>
                <a:lnTo>
                  <a:pt x="70" y="423"/>
                </a:lnTo>
                <a:lnTo>
                  <a:pt x="69" y="423"/>
                </a:lnTo>
                <a:lnTo>
                  <a:pt x="67" y="423"/>
                </a:lnTo>
                <a:lnTo>
                  <a:pt x="67" y="421"/>
                </a:lnTo>
                <a:lnTo>
                  <a:pt x="67" y="419"/>
                </a:lnTo>
                <a:lnTo>
                  <a:pt x="66" y="419"/>
                </a:lnTo>
                <a:lnTo>
                  <a:pt x="67" y="419"/>
                </a:lnTo>
                <a:lnTo>
                  <a:pt x="66" y="419"/>
                </a:lnTo>
                <a:lnTo>
                  <a:pt x="67" y="419"/>
                </a:lnTo>
                <a:lnTo>
                  <a:pt x="66" y="421"/>
                </a:lnTo>
                <a:lnTo>
                  <a:pt x="67" y="421"/>
                </a:lnTo>
                <a:lnTo>
                  <a:pt x="67" y="423"/>
                </a:lnTo>
                <a:lnTo>
                  <a:pt x="66" y="423"/>
                </a:lnTo>
                <a:lnTo>
                  <a:pt x="67" y="423"/>
                </a:lnTo>
                <a:lnTo>
                  <a:pt x="66" y="423"/>
                </a:lnTo>
                <a:lnTo>
                  <a:pt x="66" y="424"/>
                </a:lnTo>
                <a:lnTo>
                  <a:pt x="66" y="426"/>
                </a:lnTo>
                <a:lnTo>
                  <a:pt x="66" y="427"/>
                </a:lnTo>
                <a:lnTo>
                  <a:pt x="66" y="429"/>
                </a:lnTo>
                <a:lnTo>
                  <a:pt x="64" y="429"/>
                </a:lnTo>
                <a:lnTo>
                  <a:pt x="64" y="431"/>
                </a:lnTo>
                <a:lnTo>
                  <a:pt x="64" y="432"/>
                </a:lnTo>
                <a:lnTo>
                  <a:pt x="62" y="432"/>
                </a:lnTo>
                <a:lnTo>
                  <a:pt x="64" y="432"/>
                </a:lnTo>
                <a:lnTo>
                  <a:pt x="62" y="432"/>
                </a:lnTo>
                <a:lnTo>
                  <a:pt x="62" y="431"/>
                </a:lnTo>
                <a:lnTo>
                  <a:pt x="64" y="431"/>
                </a:lnTo>
                <a:lnTo>
                  <a:pt x="64" y="429"/>
                </a:lnTo>
                <a:lnTo>
                  <a:pt x="64" y="431"/>
                </a:lnTo>
                <a:lnTo>
                  <a:pt x="62" y="431"/>
                </a:lnTo>
                <a:lnTo>
                  <a:pt x="62" y="429"/>
                </a:lnTo>
                <a:lnTo>
                  <a:pt x="64" y="429"/>
                </a:lnTo>
                <a:lnTo>
                  <a:pt x="62" y="429"/>
                </a:lnTo>
                <a:lnTo>
                  <a:pt x="64" y="429"/>
                </a:lnTo>
                <a:lnTo>
                  <a:pt x="62" y="429"/>
                </a:lnTo>
                <a:lnTo>
                  <a:pt x="62" y="427"/>
                </a:lnTo>
                <a:lnTo>
                  <a:pt x="64" y="427"/>
                </a:lnTo>
                <a:lnTo>
                  <a:pt x="64" y="426"/>
                </a:lnTo>
                <a:lnTo>
                  <a:pt x="62" y="426"/>
                </a:lnTo>
                <a:lnTo>
                  <a:pt x="64" y="426"/>
                </a:lnTo>
                <a:lnTo>
                  <a:pt x="64" y="424"/>
                </a:lnTo>
                <a:lnTo>
                  <a:pt x="64" y="423"/>
                </a:lnTo>
                <a:lnTo>
                  <a:pt x="64" y="421"/>
                </a:lnTo>
                <a:lnTo>
                  <a:pt x="64" y="419"/>
                </a:lnTo>
                <a:lnTo>
                  <a:pt x="64" y="418"/>
                </a:lnTo>
                <a:lnTo>
                  <a:pt x="66" y="419"/>
                </a:lnTo>
                <a:lnTo>
                  <a:pt x="66" y="418"/>
                </a:lnTo>
                <a:lnTo>
                  <a:pt x="64" y="418"/>
                </a:lnTo>
                <a:lnTo>
                  <a:pt x="66" y="418"/>
                </a:lnTo>
                <a:lnTo>
                  <a:pt x="66" y="416"/>
                </a:lnTo>
                <a:lnTo>
                  <a:pt x="66" y="415"/>
                </a:lnTo>
                <a:lnTo>
                  <a:pt x="66" y="413"/>
                </a:lnTo>
                <a:lnTo>
                  <a:pt x="67" y="413"/>
                </a:lnTo>
                <a:lnTo>
                  <a:pt x="67" y="415"/>
                </a:lnTo>
                <a:lnTo>
                  <a:pt x="67" y="413"/>
                </a:lnTo>
                <a:lnTo>
                  <a:pt x="66" y="413"/>
                </a:lnTo>
                <a:lnTo>
                  <a:pt x="67" y="413"/>
                </a:lnTo>
                <a:lnTo>
                  <a:pt x="66" y="413"/>
                </a:lnTo>
                <a:lnTo>
                  <a:pt x="67" y="411"/>
                </a:lnTo>
                <a:lnTo>
                  <a:pt x="67" y="413"/>
                </a:lnTo>
                <a:lnTo>
                  <a:pt x="69" y="413"/>
                </a:lnTo>
                <a:lnTo>
                  <a:pt x="70" y="413"/>
                </a:lnTo>
                <a:lnTo>
                  <a:pt x="70" y="415"/>
                </a:lnTo>
                <a:lnTo>
                  <a:pt x="70" y="416"/>
                </a:lnTo>
                <a:lnTo>
                  <a:pt x="70" y="418"/>
                </a:lnTo>
                <a:lnTo>
                  <a:pt x="70" y="416"/>
                </a:lnTo>
                <a:lnTo>
                  <a:pt x="72" y="416"/>
                </a:lnTo>
                <a:lnTo>
                  <a:pt x="72" y="418"/>
                </a:lnTo>
                <a:lnTo>
                  <a:pt x="74" y="418"/>
                </a:lnTo>
                <a:lnTo>
                  <a:pt x="75" y="419"/>
                </a:lnTo>
                <a:lnTo>
                  <a:pt x="75" y="421"/>
                </a:lnTo>
                <a:lnTo>
                  <a:pt x="77" y="421"/>
                </a:lnTo>
                <a:lnTo>
                  <a:pt x="77" y="419"/>
                </a:lnTo>
                <a:lnTo>
                  <a:pt x="75" y="419"/>
                </a:lnTo>
                <a:lnTo>
                  <a:pt x="77" y="419"/>
                </a:lnTo>
                <a:lnTo>
                  <a:pt x="77" y="418"/>
                </a:lnTo>
                <a:lnTo>
                  <a:pt x="77" y="419"/>
                </a:lnTo>
                <a:lnTo>
                  <a:pt x="75" y="418"/>
                </a:lnTo>
                <a:lnTo>
                  <a:pt x="74" y="418"/>
                </a:lnTo>
                <a:lnTo>
                  <a:pt x="74" y="416"/>
                </a:lnTo>
                <a:lnTo>
                  <a:pt x="72" y="416"/>
                </a:lnTo>
                <a:lnTo>
                  <a:pt x="72" y="415"/>
                </a:lnTo>
                <a:lnTo>
                  <a:pt x="70" y="415"/>
                </a:lnTo>
                <a:lnTo>
                  <a:pt x="70" y="413"/>
                </a:lnTo>
                <a:lnTo>
                  <a:pt x="69" y="413"/>
                </a:lnTo>
                <a:lnTo>
                  <a:pt x="67" y="411"/>
                </a:lnTo>
                <a:lnTo>
                  <a:pt x="67" y="410"/>
                </a:lnTo>
                <a:lnTo>
                  <a:pt x="67" y="408"/>
                </a:lnTo>
                <a:lnTo>
                  <a:pt x="69" y="408"/>
                </a:lnTo>
                <a:lnTo>
                  <a:pt x="70" y="408"/>
                </a:lnTo>
                <a:lnTo>
                  <a:pt x="69" y="408"/>
                </a:lnTo>
                <a:lnTo>
                  <a:pt x="69" y="407"/>
                </a:lnTo>
                <a:lnTo>
                  <a:pt x="70" y="407"/>
                </a:lnTo>
                <a:lnTo>
                  <a:pt x="72" y="408"/>
                </a:lnTo>
                <a:lnTo>
                  <a:pt x="74" y="410"/>
                </a:lnTo>
                <a:lnTo>
                  <a:pt x="75" y="410"/>
                </a:lnTo>
                <a:lnTo>
                  <a:pt x="75" y="411"/>
                </a:lnTo>
                <a:lnTo>
                  <a:pt x="77" y="411"/>
                </a:lnTo>
                <a:lnTo>
                  <a:pt x="77" y="413"/>
                </a:lnTo>
                <a:lnTo>
                  <a:pt x="78" y="413"/>
                </a:lnTo>
                <a:lnTo>
                  <a:pt x="80" y="413"/>
                </a:lnTo>
                <a:lnTo>
                  <a:pt x="80" y="415"/>
                </a:lnTo>
                <a:lnTo>
                  <a:pt x="82" y="415"/>
                </a:lnTo>
                <a:lnTo>
                  <a:pt x="82" y="416"/>
                </a:lnTo>
                <a:lnTo>
                  <a:pt x="83" y="416"/>
                </a:lnTo>
                <a:lnTo>
                  <a:pt x="85" y="418"/>
                </a:lnTo>
                <a:lnTo>
                  <a:pt x="85" y="419"/>
                </a:lnTo>
                <a:lnTo>
                  <a:pt x="86" y="419"/>
                </a:lnTo>
                <a:lnTo>
                  <a:pt x="88" y="419"/>
                </a:lnTo>
                <a:lnTo>
                  <a:pt x="86" y="419"/>
                </a:lnTo>
                <a:lnTo>
                  <a:pt x="88" y="419"/>
                </a:lnTo>
                <a:lnTo>
                  <a:pt x="88" y="421"/>
                </a:lnTo>
                <a:lnTo>
                  <a:pt x="90" y="421"/>
                </a:lnTo>
                <a:lnTo>
                  <a:pt x="88" y="421"/>
                </a:lnTo>
                <a:lnTo>
                  <a:pt x="90" y="421"/>
                </a:lnTo>
                <a:lnTo>
                  <a:pt x="91" y="421"/>
                </a:lnTo>
                <a:lnTo>
                  <a:pt x="93" y="421"/>
                </a:lnTo>
                <a:lnTo>
                  <a:pt x="93" y="423"/>
                </a:lnTo>
                <a:lnTo>
                  <a:pt x="94" y="423"/>
                </a:lnTo>
                <a:lnTo>
                  <a:pt x="93" y="423"/>
                </a:lnTo>
                <a:lnTo>
                  <a:pt x="94" y="424"/>
                </a:lnTo>
                <a:lnTo>
                  <a:pt x="94" y="426"/>
                </a:lnTo>
                <a:lnTo>
                  <a:pt x="96" y="426"/>
                </a:lnTo>
                <a:lnTo>
                  <a:pt x="94" y="426"/>
                </a:lnTo>
                <a:lnTo>
                  <a:pt x="94" y="427"/>
                </a:lnTo>
                <a:lnTo>
                  <a:pt x="93" y="427"/>
                </a:lnTo>
                <a:lnTo>
                  <a:pt x="91" y="427"/>
                </a:lnTo>
                <a:lnTo>
                  <a:pt x="91" y="426"/>
                </a:lnTo>
                <a:lnTo>
                  <a:pt x="90" y="426"/>
                </a:lnTo>
                <a:lnTo>
                  <a:pt x="91" y="426"/>
                </a:lnTo>
                <a:lnTo>
                  <a:pt x="90" y="426"/>
                </a:lnTo>
                <a:lnTo>
                  <a:pt x="91" y="426"/>
                </a:lnTo>
                <a:lnTo>
                  <a:pt x="91" y="427"/>
                </a:lnTo>
                <a:lnTo>
                  <a:pt x="90" y="427"/>
                </a:lnTo>
                <a:lnTo>
                  <a:pt x="91" y="427"/>
                </a:lnTo>
                <a:lnTo>
                  <a:pt x="90" y="427"/>
                </a:lnTo>
                <a:lnTo>
                  <a:pt x="88" y="427"/>
                </a:lnTo>
                <a:lnTo>
                  <a:pt x="88" y="426"/>
                </a:lnTo>
                <a:lnTo>
                  <a:pt x="86" y="426"/>
                </a:lnTo>
                <a:lnTo>
                  <a:pt x="85" y="426"/>
                </a:lnTo>
                <a:lnTo>
                  <a:pt x="85" y="424"/>
                </a:lnTo>
                <a:lnTo>
                  <a:pt x="83" y="424"/>
                </a:lnTo>
                <a:lnTo>
                  <a:pt x="83" y="426"/>
                </a:lnTo>
                <a:lnTo>
                  <a:pt x="85" y="426"/>
                </a:lnTo>
                <a:lnTo>
                  <a:pt x="86" y="427"/>
                </a:lnTo>
                <a:lnTo>
                  <a:pt x="88" y="427"/>
                </a:lnTo>
                <a:lnTo>
                  <a:pt x="90" y="427"/>
                </a:lnTo>
                <a:lnTo>
                  <a:pt x="90" y="429"/>
                </a:lnTo>
                <a:lnTo>
                  <a:pt x="91" y="429"/>
                </a:lnTo>
                <a:lnTo>
                  <a:pt x="93" y="429"/>
                </a:lnTo>
                <a:lnTo>
                  <a:pt x="93" y="427"/>
                </a:lnTo>
                <a:lnTo>
                  <a:pt x="94" y="427"/>
                </a:lnTo>
                <a:lnTo>
                  <a:pt x="94" y="429"/>
                </a:lnTo>
                <a:lnTo>
                  <a:pt x="94" y="431"/>
                </a:lnTo>
                <a:lnTo>
                  <a:pt x="94" y="429"/>
                </a:lnTo>
                <a:lnTo>
                  <a:pt x="96" y="429"/>
                </a:lnTo>
                <a:lnTo>
                  <a:pt x="98" y="429"/>
                </a:lnTo>
                <a:lnTo>
                  <a:pt x="99" y="429"/>
                </a:lnTo>
                <a:lnTo>
                  <a:pt x="99" y="431"/>
                </a:lnTo>
                <a:lnTo>
                  <a:pt x="99" y="429"/>
                </a:lnTo>
                <a:lnTo>
                  <a:pt x="99" y="431"/>
                </a:lnTo>
                <a:lnTo>
                  <a:pt x="101" y="431"/>
                </a:lnTo>
                <a:lnTo>
                  <a:pt x="101" y="432"/>
                </a:lnTo>
                <a:lnTo>
                  <a:pt x="101" y="431"/>
                </a:lnTo>
                <a:lnTo>
                  <a:pt x="102" y="431"/>
                </a:lnTo>
                <a:lnTo>
                  <a:pt x="104" y="431"/>
                </a:lnTo>
                <a:lnTo>
                  <a:pt x="104" y="432"/>
                </a:lnTo>
                <a:lnTo>
                  <a:pt x="104" y="431"/>
                </a:lnTo>
                <a:lnTo>
                  <a:pt x="106" y="431"/>
                </a:lnTo>
                <a:lnTo>
                  <a:pt x="107" y="431"/>
                </a:lnTo>
                <a:lnTo>
                  <a:pt x="107" y="432"/>
                </a:lnTo>
                <a:lnTo>
                  <a:pt x="109" y="432"/>
                </a:lnTo>
                <a:lnTo>
                  <a:pt x="109" y="434"/>
                </a:lnTo>
                <a:lnTo>
                  <a:pt x="110" y="434"/>
                </a:lnTo>
                <a:lnTo>
                  <a:pt x="112" y="434"/>
                </a:lnTo>
                <a:lnTo>
                  <a:pt x="114" y="434"/>
                </a:lnTo>
                <a:lnTo>
                  <a:pt x="115" y="435"/>
                </a:lnTo>
                <a:lnTo>
                  <a:pt x="117" y="435"/>
                </a:lnTo>
                <a:lnTo>
                  <a:pt x="118" y="435"/>
                </a:lnTo>
                <a:lnTo>
                  <a:pt x="120" y="435"/>
                </a:lnTo>
                <a:lnTo>
                  <a:pt x="120" y="437"/>
                </a:lnTo>
                <a:lnTo>
                  <a:pt x="122" y="437"/>
                </a:lnTo>
                <a:lnTo>
                  <a:pt x="122" y="439"/>
                </a:lnTo>
                <a:lnTo>
                  <a:pt x="123" y="439"/>
                </a:lnTo>
                <a:lnTo>
                  <a:pt x="123" y="440"/>
                </a:lnTo>
                <a:lnTo>
                  <a:pt x="125" y="440"/>
                </a:lnTo>
                <a:lnTo>
                  <a:pt x="123" y="440"/>
                </a:lnTo>
                <a:lnTo>
                  <a:pt x="125" y="440"/>
                </a:lnTo>
                <a:lnTo>
                  <a:pt x="126" y="442"/>
                </a:lnTo>
                <a:lnTo>
                  <a:pt x="125" y="442"/>
                </a:lnTo>
                <a:lnTo>
                  <a:pt x="126" y="443"/>
                </a:lnTo>
                <a:lnTo>
                  <a:pt x="126" y="445"/>
                </a:lnTo>
                <a:lnTo>
                  <a:pt x="126" y="447"/>
                </a:lnTo>
                <a:lnTo>
                  <a:pt x="128" y="447"/>
                </a:lnTo>
                <a:lnTo>
                  <a:pt x="128" y="448"/>
                </a:lnTo>
                <a:lnTo>
                  <a:pt x="128" y="450"/>
                </a:lnTo>
                <a:lnTo>
                  <a:pt x="128" y="448"/>
                </a:lnTo>
                <a:lnTo>
                  <a:pt x="130" y="448"/>
                </a:lnTo>
                <a:lnTo>
                  <a:pt x="130" y="450"/>
                </a:lnTo>
                <a:lnTo>
                  <a:pt x="131" y="450"/>
                </a:lnTo>
                <a:lnTo>
                  <a:pt x="131" y="448"/>
                </a:lnTo>
                <a:lnTo>
                  <a:pt x="130" y="448"/>
                </a:lnTo>
                <a:lnTo>
                  <a:pt x="130" y="447"/>
                </a:lnTo>
                <a:lnTo>
                  <a:pt x="128" y="447"/>
                </a:lnTo>
                <a:lnTo>
                  <a:pt x="128" y="445"/>
                </a:lnTo>
                <a:lnTo>
                  <a:pt x="126" y="445"/>
                </a:lnTo>
                <a:lnTo>
                  <a:pt x="126" y="443"/>
                </a:lnTo>
                <a:lnTo>
                  <a:pt x="128" y="443"/>
                </a:lnTo>
                <a:lnTo>
                  <a:pt x="130" y="445"/>
                </a:lnTo>
                <a:lnTo>
                  <a:pt x="131" y="445"/>
                </a:lnTo>
                <a:lnTo>
                  <a:pt x="131" y="447"/>
                </a:lnTo>
                <a:lnTo>
                  <a:pt x="131" y="448"/>
                </a:lnTo>
                <a:lnTo>
                  <a:pt x="133" y="448"/>
                </a:lnTo>
                <a:lnTo>
                  <a:pt x="133" y="447"/>
                </a:lnTo>
                <a:lnTo>
                  <a:pt x="133" y="448"/>
                </a:lnTo>
                <a:lnTo>
                  <a:pt x="133" y="447"/>
                </a:lnTo>
                <a:lnTo>
                  <a:pt x="133" y="448"/>
                </a:lnTo>
                <a:lnTo>
                  <a:pt x="134" y="448"/>
                </a:lnTo>
                <a:lnTo>
                  <a:pt x="136" y="448"/>
                </a:lnTo>
                <a:lnTo>
                  <a:pt x="136" y="450"/>
                </a:lnTo>
                <a:lnTo>
                  <a:pt x="138" y="450"/>
                </a:lnTo>
                <a:lnTo>
                  <a:pt x="136" y="450"/>
                </a:lnTo>
                <a:lnTo>
                  <a:pt x="134" y="450"/>
                </a:lnTo>
                <a:lnTo>
                  <a:pt x="134" y="451"/>
                </a:lnTo>
                <a:lnTo>
                  <a:pt x="134" y="450"/>
                </a:lnTo>
                <a:lnTo>
                  <a:pt x="133" y="450"/>
                </a:lnTo>
                <a:lnTo>
                  <a:pt x="133" y="451"/>
                </a:lnTo>
                <a:lnTo>
                  <a:pt x="131" y="451"/>
                </a:lnTo>
                <a:lnTo>
                  <a:pt x="130" y="451"/>
                </a:lnTo>
                <a:lnTo>
                  <a:pt x="128" y="451"/>
                </a:lnTo>
                <a:lnTo>
                  <a:pt x="126" y="451"/>
                </a:lnTo>
                <a:lnTo>
                  <a:pt x="126" y="453"/>
                </a:lnTo>
                <a:lnTo>
                  <a:pt x="125" y="453"/>
                </a:lnTo>
                <a:lnTo>
                  <a:pt x="123" y="453"/>
                </a:lnTo>
                <a:lnTo>
                  <a:pt x="123" y="455"/>
                </a:lnTo>
                <a:lnTo>
                  <a:pt x="125" y="455"/>
                </a:lnTo>
                <a:lnTo>
                  <a:pt x="126" y="455"/>
                </a:lnTo>
                <a:lnTo>
                  <a:pt x="128" y="455"/>
                </a:lnTo>
                <a:lnTo>
                  <a:pt x="128" y="453"/>
                </a:lnTo>
                <a:lnTo>
                  <a:pt x="130" y="453"/>
                </a:lnTo>
                <a:lnTo>
                  <a:pt x="131" y="453"/>
                </a:lnTo>
                <a:lnTo>
                  <a:pt x="133" y="453"/>
                </a:lnTo>
                <a:lnTo>
                  <a:pt x="134" y="453"/>
                </a:lnTo>
                <a:lnTo>
                  <a:pt x="136" y="453"/>
                </a:lnTo>
                <a:lnTo>
                  <a:pt x="138" y="453"/>
                </a:lnTo>
                <a:lnTo>
                  <a:pt x="139" y="453"/>
                </a:lnTo>
                <a:lnTo>
                  <a:pt x="141" y="453"/>
                </a:lnTo>
                <a:lnTo>
                  <a:pt x="142" y="453"/>
                </a:lnTo>
                <a:lnTo>
                  <a:pt x="142" y="451"/>
                </a:lnTo>
                <a:lnTo>
                  <a:pt x="144" y="451"/>
                </a:lnTo>
                <a:lnTo>
                  <a:pt x="144" y="450"/>
                </a:lnTo>
                <a:lnTo>
                  <a:pt x="146" y="450"/>
                </a:lnTo>
                <a:lnTo>
                  <a:pt x="147" y="450"/>
                </a:lnTo>
                <a:lnTo>
                  <a:pt x="149" y="448"/>
                </a:lnTo>
                <a:lnTo>
                  <a:pt x="150" y="448"/>
                </a:lnTo>
                <a:lnTo>
                  <a:pt x="152" y="448"/>
                </a:lnTo>
                <a:lnTo>
                  <a:pt x="154" y="448"/>
                </a:lnTo>
                <a:lnTo>
                  <a:pt x="154" y="447"/>
                </a:lnTo>
                <a:lnTo>
                  <a:pt x="155" y="447"/>
                </a:lnTo>
                <a:lnTo>
                  <a:pt x="155" y="445"/>
                </a:lnTo>
                <a:lnTo>
                  <a:pt x="157" y="445"/>
                </a:lnTo>
                <a:lnTo>
                  <a:pt x="157" y="443"/>
                </a:lnTo>
                <a:lnTo>
                  <a:pt x="155" y="443"/>
                </a:lnTo>
                <a:lnTo>
                  <a:pt x="155" y="442"/>
                </a:lnTo>
                <a:lnTo>
                  <a:pt x="155" y="440"/>
                </a:lnTo>
                <a:lnTo>
                  <a:pt x="154" y="440"/>
                </a:lnTo>
                <a:lnTo>
                  <a:pt x="152" y="440"/>
                </a:lnTo>
                <a:lnTo>
                  <a:pt x="150" y="440"/>
                </a:lnTo>
                <a:lnTo>
                  <a:pt x="152" y="440"/>
                </a:lnTo>
                <a:lnTo>
                  <a:pt x="152" y="442"/>
                </a:lnTo>
                <a:lnTo>
                  <a:pt x="152" y="443"/>
                </a:lnTo>
                <a:lnTo>
                  <a:pt x="152" y="445"/>
                </a:lnTo>
                <a:lnTo>
                  <a:pt x="152" y="443"/>
                </a:lnTo>
                <a:lnTo>
                  <a:pt x="152" y="445"/>
                </a:lnTo>
                <a:lnTo>
                  <a:pt x="152" y="447"/>
                </a:lnTo>
                <a:lnTo>
                  <a:pt x="150" y="447"/>
                </a:lnTo>
                <a:lnTo>
                  <a:pt x="149" y="447"/>
                </a:lnTo>
                <a:lnTo>
                  <a:pt x="149" y="448"/>
                </a:lnTo>
                <a:lnTo>
                  <a:pt x="147" y="448"/>
                </a:lnTo>
                <a:lnTo>
                  <a:pt x="146" y="448"/>
                </a:lnTo>
                <a:lnTo>
                  <a:pt x="144" y="448"/>
                </a:lnTo>
                <a:lnTo>
                  <a:pt x="142" y="450"/>
                </a:lnTo>
                <a:lnTo>
                  <a:pt x="141" y="450"/>
                </a:lnTo>
                <a:lnTo>
                  <a:pt x="139" y="450"/>
                </a:lnTo>
                <a:lnTo>
                  <a:pt x="138" y="450"/>
                </a:lnTo>
                <a:lnTo>
                  <a:pt x="138" y="448"/>
                </a:lnTo>
                <a:lnTo>
                  <a:pt x="136" y="448"/>
                </a:lnTo>
                <a:lnTo>
                  <a:pt x="134" y="448"/>
                </a:lnTo>
                <a:lnTo>
                  <a:pt x="134" y="447"/>
                </a:lnTo>
                <a:lnTo>
                  <a:pt x="133" y="447"/>
                </a:lnTo>
                <a:lnTo>
                  <a:pt x="133" y="445"/>
                </a:lnTo>
                <a:lnTo>
                  <a:pt x="131" y="445"/>
                </a:lnTo>
                <a:lnTo>
                  <a:pt x="130" y="445"/>
                </a:lnTo>
                <a:lnTo>
                  <a:pt x="130" y="443"/>
                </a:lnTo>
                <a:lnTo>
                  <a:pt x="128" y="443"/>
                </a:lnTo>
                <a:lnTo>
                  <a:pt x="126" y="443"/>
                </a:lnTo>
                <a:lnTo>
                  <a:pt x="128" y="443"/>
                </a:lnTo>
                <a:lnTo>
                  <a:pt x="128" y="442"/>
                </a:lnTo>
                <a:lnTo>
                  <a:pt x="126" y="440"/>
                </a:lnTo>
                <a:lnTo>
                  <a:pt x="125" y="440"/>
                </a:lnTo>
                <a:lnTo>
                  <a:pt x="125" y="439"/>
                </a:lnTo>
                <a:lnTo>
                  <a:pt x="123" y="439"/>
                </a:lnTo>
                <a:lnTo>
                  <a:pt x="123" y="437"/>
                </a:lnTo>
                <a:lnTo>
                  <a:pt x="122" y="437"/>
                </a:lnTo>
                <a:lnTo>
                  <a:pt x="123" y="437"/>
                </a:lnTo>
                <a:lnTo>
                  <a:pt x="122" y="435"/>
                </a:lnTo>
                <a:lnTo>
                  <a:pt x="120" y="435"/>
                </a:lnTo>
                <a:lnTo>
                  <a:pt x="122" y="435"/>
                </a:lnTo>
                <a:lnTo>
                  <a:pt x="123" y="435"/>
                </a:lnTo>
                <a:lnTo>
                  <a:pt x="125" y="435"/>
                </a:lnTo>
                <a:lnTo>
                  <a:pt x="126" y="435"/>
                </a:lnTo>
                <a:lnTo>
                  <a:pt x="128" y="435"/>
                </a:lnTo>
                <a:lnTo>
                  <a:pt x="130" y="435"/>
                </a:lnTo>
                <a:lnTo>
                  <a:pt x="131" y="435"/>
                </a:lnTo>
                <a:lnTo>
                  <a:pt x="131" y="434"/>
                </a:lnTo>
                <a:lnTo>
                  <a:pt x="130" y="434"/>
                </a:lnTo>
                <a:lnTo>
                  <a:pt x="130" y="432"/>
                </a:lnTo>
                <a:lnTo>
                  <a:pt x="128" y="432"/>
                </a:lnTo>
                <a:lnTo>
                  <a:pt x="128" y="434"/>
                </a:lnTo>
                <a:lnTo>
                  <a:pt x="126" y="434"/>
                </a:lnTo>
                <a:lnTo>
                  <a:pt x="126" y="432"/>
                </a:lnTo>
                <a:lnTo>
                  <a:pt x="126" y="434"/>
                </a:lnTo>
                <a:lnTo>
                  <a:pt x="125" y="434"/>
                </a:lnTo>
                <a:lnTo>
                  <a:pt x="123" y="434"/>
                </a:lnTo>
                <a:lnTo>
                  <a:pt x="122" y="434"/>
                </a:lnTo>
                <a:lnTo>
                  <a:pt x="122" y="432"/>
                </a:lnTo>
                <a:lnTo>
                  <a:pt x="122" y="434"/>
                </a:lnTo>
                <a:lnTo>
                  <a:pt x="120" y="434"/>
                </a:lnTo>
                <a:lnTo>
                  <a:pt x="118" y="434"/>
                </a:lnTo>
                <a:lnTo>
                  <a:pt x="118" y="432"/>
                </a:lnTo>
                <a:lnTo>
                  <a:pt x="118" y="431"/>
                </a:lnTo>
                <a:lnTo>
                  <a:pt x="120" y="431"/>
                </a:lnTo>
                <a:lnTo>
                  <a:pt x="120" y="432"/>
                </a:lnTo>
                <a:lnTo>
                  <a:pt x="122" y="432"/>
                </a:lnTo>
                <a:lnTo>
                  <a:pt x="123" y="432"/>
                </a:lnTo>
                <a:lnTo>
                  <a:pt x="123" y="431"/>
                </a:lnTo>
                <a:lnTo>
                  <a:pt x="125" y="431"/>
                </a:lnTo>
                <a:lnTo>
                  <a:pt x="126" y="431"/>
                </a:lnTo>
                <a:lnTo>
                  <a:pt x="128" y="431"/>
                </a:lnTo>
                <a:lnTo>
                  <a:pt x="130" y="431"/>
                </a:lnTo>
                <a:lnTo>
                  <a:pt x="130" y="432"/>
                </a:lnTo>
                <a:lnTo>
                  <a:pt x="130" y="431"/>
                </a:lnTo>
                <a:lnTo>
                  <a:pt x="131" y="431"/>
                </a:lnTo>
                <a:lnTo>
                  <a:pt x="133" y="431"/>
                </a:lnTo>
                <a:lnTo>
                  <a:pt x="133" y="432"/>
                </a:lnTo>
                <a:lnTo>
                  <a:pt x="134" y="432"/>
                </a:lnTo>
                <a:lnTo>
                  <a:pt x="136" y="432"/>
                </a:lnTo>
                <a:lnTo>
                  <a:pt x="136" y="431"/>
                </a:lnTo>
                <a:lnTo>
                  <a:pt x="136" y="432"/>
                </a:lnTo>
                <a:lnTo>
                  <a:pt x="138" y="432"/>
                </a:lnTo>
                <a:lnTo>
                  <a:pt x="139" y="432"/>
                </a:lnTo>
                <a:lnTo>
                  <a:pt x="141" y="432"/>
                </a:lnTo>
                <a:lnTo>
                  <a:pt x="139" y="432"/>
                </a:lnTo>
                <a:lnTo>
                  <a:pt x="139" y="434"/>
                </a:lnTo>
                <a:lnTo>
                  <a:pt x="138" y="434"/>
                </a:lnTo>
                <a:lnTo>
                  <a:pt x="139" y="434"/>
                </a:lnTo>
                <a:lnTo>
                  <a:pt x="141" y="434"/>
                </a:lnTo>
                <a:lnTo>
                  <a:pt x="141" y="435"/>
                </a:lnTo>
                <a:lnTo>
                  <a:pt x="141" y="434"/>
                </a:lnTo>
                <a:lnTo>
                  <a:pt x="142" y="435"/>
                </a:lnTo>
                <a:lnTo>
                  <a:pt x="144" y="435"/>
                </a:lnTo>
                <a:lnTo>
                  <a:pt x="146" y="435"/>
                </a:lnTo>
                <a:lnTo>
                  <a:pt x="146" y="434"/>
                </a:lnTo>
                <a:lnTo>
                  <a:pt x="146" y="432"/>
                </a:lnTo>
                <a:lnTo>
                  <a:pt x="147" y="432"/>
                </a:lnTo>
                <a:lnTo>
                  <a:pt x="149" y="432"/>
                </a:lnTo>
                <a:lnTo>
                  <a:pt x="150" y="432"/>
                </a:lnTo>
                <a:lnTo>
                  <a:pt x="152" y="432"/>
                </a:lnTo>
                <a:lnTo>
                  <a:pt x="154" y="432"/>
                </a:lnTo>
                <a:lnTo>
                  <a:pt x="155" y="432"/>
                </a:lnTo>
                <a:lnTo>
                  <a:pt x="157" y="432"/>
                </a:lnTo>
                <a:lnTo>
                  <a:pt x="158" y="432"/>
                </a:lnTo>
                <a:lnTo>
                  <a:pt x="160" y="432"/>
                </a:lnTo>
                <a:lnTo>
                  <a:pt x="160" y="434"/>
                </a:lnTo>
                <a:lnTo>
                  <a:pt x="162" y="434"/>
                </a:lnTo>
                <a:lnTo>
                  <a:pt x="162" y="432"/>
                </a:lnTo>
                <a:lnTo>
                  <a:pt x="163" y="432"/>
                </a:lnTo>
                <a:lnTo>
                  <a:pt x="165" y="432"/>
                </a:lnTo>
                <a:lnTo>
                  <a:pt x="166" y="432"/>
                </a:lnTo>
                <a:lnTo>
                  <a:pt x="168" y="432"/>
                </a:lnTo>
                <a:lnTo>
                  <a:pt x="170" y="432"/>
                </a:lnTo>
                <a:lnTo>
                  <a:pt x="170" y="431"/>
                </a:lnTo>
                <a:lnTo>
                  <a:pt x="171" y="431"/>
                </a:lnTo>
                <a:lnTo>
                  <a:pt x="173" y="431"/>
                </a:lnTo>
                <a:lnTo>
                  <a:pt x="173" y="429"/>
                </a:lnTo>
                <a:lnTo>
                  <a:pt x="174" y="429"/>
                </a:lnTo>
                <a:lnTo>
                  <a:pt x="176" y="429"/>
                </a:lnTo>
                <a:lnTo>
                  <a:pt x="176" y="431"/>
                </a:lnTo>
                <a:lnTo>
                  <a:pt x="174" y="431"/>
                </a:lnTo>
                <a:lnTo>
                  <a:pt x="176" y="431"/>
                </a:lnTo>
                <a:lnTo>
                  <a:pt x="176" y="429"/>
                </a:lnTo>
                <a:lnTo>
                  <a:pt x="178" y="429"/>
                </a:lnTo>
                <a:lnTo>
                  <a:pt x="181" y="429"/>
                </a:lnTo>
                <a:lnTo>
                  <a:pt x="181" y="431"/>
                </a:lnTo>
                <a:lnTo>
                  <a:pt x="181" y="432"/>
                </a:lnTo>
                <a:lnTo>
                  <a:pt x="181" y="434"/>
                </a:lnTo>
                <a:lnTo>
                  <a:pt x="181" y="435"/>
                </a:lnTo>
                <a:lnTo>
                  <a:pt x="182" y="435"/>
                </a:lnTo>
                <a:lnTo>
                  <a:pt x="182" y="437"/>
                </a:lnTo>
                <a:lnTo>
                  <a:pt x="182" y="435"/>
                </a:lnTo>
                <a:lnTo>
                  <a:pt x="184" y="435"/>
                </a:lnTo>
                <a:lnTo>
                  <a:pt x="182" y="435"/>
                </a:lnTo>
                <a:lnTo>
                  <a:pt x="182" y="434"/>
                </a:lnTo>
                <a:lnTo>
                  <a:pt x="182" y="432"/>
                </a:lnTo>
                <a:lnTo>
                  <a:pt x="182" y="431"/>
                </a:lnTo>
                <a:lnTo>
                  <a:pt x="182" y="429"/>
                </a:lnTo>
                <a:lnTo>
                  <a:pt x="184" y="429"/>
                </a:lnTo>
                <a:lnTo>
                  <a:pt x="186" y="429"/>
                </a:lnTo>
                <a:lnTo>
                  <a:pt x="186" y="427"/>
                </a:lnTo>
                <a:lnTo>
                  <a:pt x="186" y="429"/>
                </a:lnTo>
                <a:lnTo>
                  <a:pt x="187" y="429"/>
                </a:lnTo>
                <a:lnTo>
                  <a:pt x="189" y="429"/>
                </a:lnTo>
                <a:lnTo>
                  <a:pt x="189" y="427"/>
                </a:lnTo>
                <a:lnTo>
                  <a:pt x="190" y="427"/>
                </a:lnTo>
                <a:lnTo>
                  <a:pt x="190" y="426"/>
                </a:lnTo>
                <a:lnTo>
                  <a:pt x="192" y="426"/>
                </a:lnTo>
                <a:lnTo>
                  <a:pt x="194" y="426"/>
                </a:lnTo>
                <a:lnTo>
                  <a:pt x="195" y="426"/>
                </a:lnTo>
                <a:lnTo>
                  <a:pt x="197" y="426"/>
                </a:lnTo>
                <a:lnTo>
                  <a:pt x="197" y="424"/>
                </a:lnTo>
                <a:lnTo>
                  <a:pt x="198" y="424"/>
                </a:lnTo>
                <a:lnTo>
                  <a:pt x="200" y="424"/>
                </a:lnTo>
                <a:lnTo>
                  <a:pt x="202" y="424"/>
                </a:lnTo>
                <a:lnTo>
                  <a:pt x="203" y="424"/>
                </a:lnTo>
                <a:lnTo>
                  <a:pt x="205" y="424"/>
                </a:lnTo>
                <a:lnTo>
                  <a:pt x="206" y="424"/>
                </a:lnTo>
                <a:lnTo>
                  <a:pt x="208" y="424"/>
                </a:lnTo>
                <a:lnTo>
                  <a:pt x="210" y="424"/>
                </a:lnTo>
                <a:lnTo>
                  <a:pt x="211" y="424"/>
                </a:lnTo>
                <a:lnTo>
                  <a:pt x="211" y="426"/>
                </a:lnTo>
                <a:lnTo>
                  <a:pt x="211" y="424"/>
                </a:lnTo>
                <a:lnTo>
                  <a:pt x="213" y="424"/>
                </a:lnTo>
                <a:lnTo>
                  <a:pt x="214" y="426"/>
                </a:lnTo>
                <a:lnTo>
                  <a:pt x="216" y="426"/>
                </a:lnTo>
                <a:lnTo>
                  <a:pt x="216" y="424"/>
                </a:lnTo>
                <a:lnTo>
                  <a:pt x="218" y="424"/>
                </a:lnTo>
                <a:lnTo>
                  <a:pt x="218" y="426"/>
                </a:lnTo>
                <a:lnTo>
                  <a:pt x="218" y="424"/>
                </a:lnTo>
                <a:lnTo>
                  <a:pt x="219" y="424"/>
                </a:lnTo>
                <a:lnTo>
                  <a:pt x="221" y="424"/>
                </a:lnTo>
                <a:lnTo>
                  <a:pt x="222" y="424"/>
                </a:lnTo>
                <a:lnTo>
                  <a:pt x="224" y="424"/>
                </a:lnTo>
                <a:lnTo>
                  <a:pt x="226" y="424"/>
                </a:lnTo>
                <a:lnTo>
                  <a:pt x="227" y="424"/>
                </a:lnTo>
                <a:lnTo>
                  <a:pt x="229" y="424"/>
                </a:lnTo>
                <a:lnTo>
                  <a:pt x="230" y="423"/>
                </a:lnTo>
                <a:lnTo>
                  <a:pt x="232" y="423"/>
                </a:lnTo>
                <a:lnTo>
                  <a:pt x="234" y="423"/>
                </a:lnTo>
                <a:lnTo>
                  <a:pt x="235" y="421"/>
                </a:lnTo>
                <a:lnTo>
                  <a:pt x="237" y="421"/>
                </a:lnTo>
                <a:lnTo>
                  <a:pt x="237" y="423"/>
                </a:lnTo>
                <a:lnTo>
                  <a:pt x="235" y="423"/>
                </a:lnTo>
                <a:lnTo>
                  <a:pt x="237" y="424"/>
                </a:lnTo>
                <a:lnTo>
                  <a:pt x="238" y="424"/>
                </a:lnTo>
                <a:lnTo>
                  <a:pt x="238" y="423"/>
                </a:lnTo>
                <a:lnTo>
                  <a:pt x="240" y="423"/>
                </a:lnTo>
                <a:lnTo>
                  <a:pt x="242" y="423"/>
                </a:lnTo>
                <a:lnTo>
                  <a:pt x="243" y="423"/>
                </a:lnTo>
                <a:lnTo>
                  <a:pt x="245" y="423"/>
                </a:lnTo>
                <a:lnTo>
                  <a:pt x="245" y="421"/>
                </a:lnTo>
                <a:lnTo>
                  <a:pt x="246" y="421"/>
                </a:lnTo>
                <a:lnTo>
                  <a:pt x="248" y="421"/>
                </a:lnTo>
                <a:lnTo>
                  <a:pt x="250" y="423"/>
                </a:lnTo>
                <a:lnTo>
                  <a:pt x="251" y="423"/>
                </a:lnTo>
                <a:lnTo>
                  <a:pt x="253" y="423"/>
                </a:lnTo>
                <a:lnTo>
                  <a:pt x="254" y="423"/>
                </a:lnTo>
                <a:lnTo>
                  <a:pt x="256" y="423"/>
                </a:lnTo>
                <a:lnTo>
                  <a:pt x="258" y="423"/>
                </a:lnTo>
                <a:lnTo>
                  <a:pt x="258" y="421"/>
                </a:lnTo>
                <a:lnTo>
                  <a:pt x="259" y="421"/>
                </a:lnTo>
                <a:lnTo>
                  <a:pt x="261" y="421"/>
                </a:lnTo>
                <a:lnTo>
                  <a:pt x="264" y="421"/>
                </a:lnTo>
                <a:lnTo>
                  <a:pt x="266" y="421"/>
                </a:lnTo>
                <a:lnTo>
                  <a:pt x="267" y="421"/>
                </a:lnTo>
                <a:lnTo>
                  <a:pt x="269" y="421"/>
                </a:lnTo>
                <a:lnTo>
                  <a:pt x="269" y="419"/>
                </a:lnTo>
                <a:lnTo>
                  <a:pt x="270" y="419"/>
                </a:lnTo>
                <a:lnTo>
                  <a:pt x="270" y="418"/>
                </a:lnTo>
                <a:lnTo>
                  <a:pt x="270" y="416"/>
                </a:lnTo>
                <a:lnTo>
                  <a:pt x="270" y="418"/>
                </a:lnTo>
                <a:lnTo>
                  <a:pt x="270" y="416"/>
                </a:lnTo>
                <a:lnTo>
                  <a:pt x="270" y="415"/>
                </a:lnTo>
                <a:lnTo>
                  <a:pt x="272" y="415"/>
                </a:lnTo>
                <a:lnTo>
                  <a:pt x="272" y="413"/>
                </a:lnTo>
                <a:lnTo>
                  <a:pt x="274" y="413"/>
                </a:lnTo>
                <a:lnTo>
                  <a:pt x="274" y="411"/>
                </a:lnTo>
                <a:lnTo>
                  <a:pt x="275" y="411"/>
                </a:lnTo>
                <a:lnTo>
                  <a:pt x="277" y="410"/>
                </a:lnTo>
                <a:lnTo>
                  <a:pt x="277" y="408"/>
                </a:lnTo>
                <a:lnTo>
                  <a:pt x="280" y="407"/>
                </a:lnTo>
                <a:lnTo>
                  <a:pt x="282" y="407"/>
                </a:lnTo>
                <a:lnTo>
                  <a:pt x="282" y="405"/>
                </a:lnTo>
                <a:lnTo>
                  <a:pt x="283" y="405"/>
                </a:lnTo>
                <a:lnTo>
                  <a:pt x="283" y="403"/>
                </a:lnTo>
                <a:lnTo>
                  <a:pt x="285" y="403"/>
                </a:lnTo>
                <a:lnTo>
                  <a:pt x="285" y="402"/>
                </a:lnTo>
                <a:lnTo>
                  <a:pt x="285" y="400"/>
                </a:lnTo>
                <a:lnTo>
                  <a:pt x="286" y="400"/>
                </a:lnTo>
                <a:lnTo>
                  <a:pt x="285" y="400"/>
                </a:lnTo>
                <a:lnTo>
                  <a:pt x="286" y="400"/>
                </a:lnTo>
                <a:lnTo>
                  <a:pt x="285" y="400"/>
                </a:lnTo>
                <a:lnTo>
                  <a:pt x="285" y="399"/>
                </a:lnTo>
                <a:lnTo>
                  <a:pt x="286" y="399"/>
                </a:lnTo>
                <a:lnTo>
                  <a:pt x="286" y="397"/>
                </a:lnTo>
                <a:lnTo>
                  <a:pt x="288" y="397"/>
                </a:lnTo>
                <a:lnTo>
                  <a:pt x="290" y="397"/>
                </a:lnTo>
                <a:lnTo>
                  <a:pt x="291" y="397"/>
                </a:lnTo>
                <a:lnTo>
                  <a:pt x="291" y="395"/>
                </a:lnTo>
                <a:lnTo>
                  <a:pt x="293" y="395"/>
                </a:lnTo>
                <a:lnTo>
                  <a:pt x="293" y="394"/>
                </a:lnTo>
                <a:lnTo>
                  <a:pt x="294" y="394"/>
                </a:lnTo>
                <a:lnTo>
                  <a:pt x="294" y="392"/>
                </a:lnTo>
                <a:lnTo>
                  <a:pt x="296" y="392"/>
                </a:lnTo>
                <a:lnTo>
                  <a:pt x="296" y="391"/>
                </a:lnTo>
                <a:lnTo>
                  <a:pt x="298" y="391"/>
                </a:lnTo>
                <a:lnTo>
                  <a:pt x="299" y="391"/>
                </a:lnTo>
                <a:lnTo>
                  <a:pt x="301" y="389"/>
                </a:lnTo>
                <a:lnTo>
                  <a:pt x="301" y="387"/>
                </a:lnTo>
                <a:lnTo>
                  <a:pt x="302" y="387"/>
                </a:lnTo>
                <a:lnTo>
                  <a:pt x="302" y="386"/>
                </a:lnTo>
                <a:lnTo>
                  <a:pt x="302" y="384"/>
                </a:lnTo>
                <a:lnTo>
                  <a:pt x="304" y="383"/>
                </a:lnTo>
                <a:lnTo>
                  <a:pt x="304" y="381"/>
                </a:lnTo>
                <a:lnTo>
                  <a:pt x="304" y="379"/>
                </a:lnTo>
                <a:lnTo>
                  <a:pt x="304" y="378"/>
                </a:lnTo>
                <a:lnTo>
                  <a:pt x="304" y="376"/>
                </a:lnTo>
                <a:lnTo>
                  <a:pt x="304" y="375"/>
                </a:lnTo>
                <a:lnTo>
                  <a:pt x="306" y="375"/>
                </a:lnTo>
                <a:lnTo>
                  <a:pt x="306" y="373"/>
                </a:lnTo>
                <a:lnTo>
                  <a:pt x="306" y="371"/>
                </a:lnTo>
                <a:lnTo>
                  <a:pt x="306" y="370"/>
                </a:lnTo>
                <a:lnTo>
                  <a:pt x="304" y="370"/>
                </a:lnTo>
                <a:lnTo>
                  <a:pt x="304" y="368"/>
                </a:lnTo>
                <a:lnTo>
                  <a:pt x="304" y="367"/>
                </a:lnTo>
                <a:lnTo>
                  <a:pt x="304" y="365"/>
                </a:lnTo>
                <a:lnTo>
                  <a:pt x="302" y="363"/>
                </a:lnTo>
                <a:lnTo>
                  <a:pt x="301" y="363"/>
                </a:lnTo>
                <a:lnTo>
                  <a:pt x="299" y="363"/>
                </a:lnTo>
                <a:lnTo>
                  <a:pt x="301" y="363"/>
                </a:lnTo>
                <a:lnTo>
                  <a:pt x="301" y="362"/>
                </a:lnTo>
                <a:lnTo>
                  <a:pt x="301" y="363"/>
                </a:lnTo>
                <a:lnTo>
                  <a:pt x="299" y="363"/>
                </a:lnTo>
                <a:lnTo>
                  <a:pt x="299" y="365"/>
                </a:lnTo>
                <a:lnTo>
                  <a:pt x="298" y="365"/>
                </a:lnTo>
                <a:lnTo>
                  <a:pt x="298" y="367"/>
                </a:lnTo>
                <a:lnTo>
                  <a:pt x="299" y="368"/>
                </a:lnTo>
                <a:lnTo>
                  <a:pt x="299" y="370"/>
                </a:lnTo>
                <a:lnTo>
                  <a:pt x="299" y="371"/>
                </a:lnTo>
                <a:lnTo>
                  <a:pt x="299" y="373"/>
                </a:lnTo>
                <a:lnTo>
                  <a:pt x="299" y="375"/>
                </a:lnTo>
                <a:lnTo>
                  <a:pt x="299" y="376"/>
                </a:lnTo>
                <a:lnTo>
                  <a:pt x="299" y="378"/>
                </a:lnTo>
                <a:lnTo>
                  <a:pt x="298" y="378"/>
                </a:lnTo>
                <a:lnTo>
                  <a:pt x="298" y="379"/>
                </a:lnTo>
                <a:lnTo>
                  <a:pt x="298" y="381"/>
                </a:lnTo>
                <a:lnTo>
                  <a:pt x="298" y="383"/>
                </a:lnTo>
                <a:lnTo>
                  <a:pt x="296" y="383"/>
                </a:lnTo>
                <a:lnTo>
                  <a:pt x="294" y="383"/>
                </a:lnTo>
                <a:lnTo>
                  <a:pt x="294" y="384"/>
                </a:lnTo>
                <a:lnTo>
                  <a:pt x="293" y="384"/>
                </a:lnTo>
                <a:lnTo>
                  <a:pt x="293" y="386"/>
                </a:lnTo>
                <a:lnTo>
                  <a:pt x="291" y="387"/>
                </a:lnTo>
                <a:lnTo>
                  <a:pt x="290" y="387"/>
                </a:lnTo>
                <a:lnTo>
                  <a:pt x="290" y="389"/>
                </a:lnTo>
                <a:lnTo>
                  <a:pt x="290" y="391"/>
                </a:lnTo>
                <a:lnTo>
                  <a:pt x="288" y="392"/>
                </a:lnTo>
                <a:lnTo>
                  <a:pt x="286" y="392"/>
                </a:lnTo>
                <a:lnTo>
                  <a:pt x="285" y="392"/>
                </a:lnTo>
                <a:lnTo>
                  <a:pt x="285" y="391"/>
                </a:lnTo>
                <a:lnTo>
                  <a:pt x="283" y="391"/>
                </a:lnTo>
                <a:lnTo>
                  <a:pt x="285" y="391"/>
                </a:lnTo>
                <a:lnTo>
                  <a:pt x="283" y="391"/>
                </a:lnTo>
                <a:lnTo>
                  <a:pt x="283" y="392"/>
                </a:lnTo>
                <a:lnTo>
                  <a:pt x="282" y="394"/>
                </a:lnTo>
                <a:lnTo>
                  <a:pt x="282" y="395"/>
                </a:lnTo>
                <a:lnTo>
                  <a:pt x="282" y="397"/>
                </a:lnTo>
                <a:lnTo>
                  <a:pt x="282" y="399"/>
                </a:lnTo>
                <a:lnTo>
                  <a:pt x="282" y="400"/>
                </a:lnTo>
                <a:lnTo>
                  <a:pt x="280" y="400"/>
                </a:lnTo>
                <a:lnTo>
                  <a:pt x="278" y="400"/>
                </a:lnTo>
                <a:lnTo>
                  <a:pt x="278" y="399"/>
                </a:lnTo>
                <a:lnTo>
                  <a:pt x="278" y="397"/>
                </a:lnTo>
                <a:lnTo>
                  <a:pt x="277" y="397"/>
                </a:lnTo>
                <a:lnTo>
                  <a:pt x="277" y="399"/>
                </a:lnTo>
                <a:lnTo>
                  <a:pt x="275" y="399"/>
                </a:lnTo>
                <a:lnTo>
                  <a:pt x="275" y="400"/>
                </a:lnTo>
                <a:lnTo>
                  <a:pt x="274" y="402"/>
                </a:lnTo>
                <a:lnTo>
                  <a:pt x="272" y="402"/>
                </a:lnTo>
                <a:lnTo>
                  <a:pt x="272" y="403"/>
                </a:lnTo>
                <a:lnTo>
                  <a:pt x="272" y="405"/>
                </a:lnTo>
                <a:lnTo>
                  <a:pt x="270" y="405"/>
                </a:lnTo>
                <a:lnTo>
                  <a:pt x="270" y="407"/>
                </a:lnTo>
                <a:lnTo>
                  <a:pt x="270" y="408"/>
                </a:lnTo>
                <a:lnTo>
                  <a:pt x="270" y="410"/>
                </a:lnTo>
                <a:lnTo>
                  <a:pt x="269" y="410"/>
                </a:lnTo>
                <a:lnTo>
                  <a:pt x="267" y="410"/>
                </a:lnTo>
                <a:lnTo>
                  <a:pt x="267" y="411"/>
                </a:lnTo>
                <a:lnTo>
                  <a:pt x="266" y="411"/>
                </a:lnTo>
                <a:lnTo>
                  <a:pt x="266" y="413"/>
                </a:lnTo>
                <a:lnTo>
                  <a:pt x="264" y="415"/>
                </a:lnTo>
                <a:lnTo>
                  <a:pt x="262" y="415"/>
                </a:lnTo>
                <a:lnTo>
                  <a:pt x="261" y="415"/>
                </a:lnTo>
                <a:lnTo>
                  <a:pt x="259" y="415"/>
                </a:lnTo>
                <a:lnTo>
                  <a:pt x="259" y="416"/>
                </a:lnTo>
                <a:lnTo>
                  <a:pt x="258" y="416"/>
                </a:lnTo>
                <a:lnTo>
                  <a:pt x="256" y="416"/>
                </a:lnTo>
                <a:lnTo>
                  <a:pt x="254" y="416"/>
                </a:lnTo>
                <a:lnTo>
                  <a:pt x="253" y="416"/>
                </a:lnTo>
                <a:lnTo>
                  <a:pt x="251" y="416"/>
                </a:lnTo>
                <a:lnTo>
                  <a:pt x="251" y="415"/>
                </a:lnTo>
                <a:lnTo>
                  <a:pt x="250" y="415"/>
                </a:lnTo>
                <a:lnTo>
                  <a:pt x="248" y="415"/>
                </a:lnTo>
                <a:lnTo>
                  <a:pt x="248" y="413"/>
                </a:lnTo>
                <a:lnTo>
                  <a:pt x="242" y="413"/>
                </a:lnTo>
                <a:lnTo>
                  <a:pt x="240" y="413"/>
                </a:lnTo>
                <a:lnTo>
                  <a:pt x="238" y="413"/>
                </a:lnTo>
                <a:lnTo>
                  <a:pt x="237" y="413"/>
                </a:lnTo>
                <a:lnTo>
                  <a:pt x="235" y="413"/>
                </a:lnTo>
                <a:lnTo>
                  <a:pt x="237" y="413"/>
                </a:lnTo>
                <a:lnTo>
                  <a:pt x="235" y="413"/>
                </a:lnTo>
                <a:lnTo>
                  <a:pt x="234" y="413"/>
                </a:lnTo>
                <a:lnTo>
                  <a:pt x="234" y="415"/>
                </a:lnTo>
                <a:lnTo>
                  <a:pt x="232" y="415"/>
                </a:lnTo>
                <a:lnTo>
                  <a:pt x="232" y="413"/>
                </a:lnTo>
                <a:lnTo>
                  <a:pt x="230" y="413"/>
                </a:lnTo>
                <a:lnTo>
                  <a:pt x="232" y="413"/>
                </a:lnTo>
                <a:lnTo>
                  <a:pt x="230" y="413"/>
                </a:lnTo>
                <a:lnTo>
                  <a:pt x="232" y="413"/>
                </a:lnTo>
                <a:lnTo>
                  <a:pt x="230" y="411"/>
                </a:lnTo>
                <a:lnTo>
                  <a:pt x="230" y="413"/>
                </a:lnTo>
                <a:lnTo>
                  <a:pt x="229" y="413"/>
                </a:lnTo>
                <a:lnTo>
                  <a:pt x="227" y="415"/>
                </a:lnTo>
                <a:lnTo>
                  <a:pt x="226" y="415"/>
                </a:lnTo>
                <a:lnTo>
                  <a:pt x="224" y="415"/>
                </a:lnTo>
                <a:lnTo>
                  <a:pt x="224" y="416"/>
                </a:lnTo>
                <a:lnTo>
                  <a:pt x="222" y="416"/>
                </a:lnTo>
                <a:lnTo>
                  <a:pt x="221" y="416"/>
                </a:lnTo>
                <a:lnTo>
                  <a:pt x="219" y="416"/>
                </a:lnTo>
                <a:lnTo>
                  <a:pt x="218" y="416"/>
                </a:lnTo>
                <a:lnTo>
                  <a:pt x="218" y="415"/>
                </a:lnTo>
                <a:lnTo>
                  <a:pt x="216" y="415"/>
                </a:lnTo>
                <a:lnTo>
                  <a:pt x="214" y="415"/>
                </a:lnTo>
                <a:lnTo>
                  <a:pt x="213" y="415"/>
                </a:lnTo>
                <a:lnTo>
                  <a:pt x="211" y="415"/>
                </a:lnTo>
                <a:lnTo>
                  <a:pt x="210" y="415"/>
                </a:lnTo>
                <a:lnTo>
                  <a:pt x="208" y="415"/>
                </a:lnTo>
                <a:lnTo>
                  <a:pt x="206" y="415"/>
                </a:lnTo>
                <a:lnTo>
                  <a:pt x="206" y="413"/>
                </a:lnTo>
                <a:lnTo>
                  <a:pt x="205" y="413"/>
                </a:lnTo>
                <a:lnTo>
                  <a:pt x="203" y="413"/>
                </a:lnTo>
                <a:lnTo>
                  <a:pt x="202" y="413"/>
                </a:lnTo>
                <a:lnTo>
                  <a:pt x="200" y="413"/>
                </a:lnTo>
                <a:lnTo>
                  <a:pt x="200" y="415"/>
                </a:lnTo>
                <a:lnTo>
                  <a:pt x="198" y="416"/>
                </a:lnTo>
                <a:lnTo>
                  <a:pt x="200" y="416"/>
                </a:lnTo>
                <a:lnTo>
                  <a:pt x="198" y="416"/>
                </a:lnTo>
                <a:lnTo>
                  <a:pt x="197" y="416"/>
                </a:lnTo>
                <a:lnTo>
                  <a:pt x="197" y="418"/>
                </a:lnTo>
                <a:lnTo>
                  <a:pt x="195" y="418"/>
                </a:lnTo>
                <a:lnTo>
                  <a:pt x="194" y="418"/>
                </a:lnTo>
                <a:lnTo>
                  <a:pt x="192" y="418"/>
                </a:lnTo>
                <a:lnTo>
                  <a:pt x="190" y="418"/>
                </a:lnTo>
                <a:lnTo>
                  <a:pt x="189" y="418"/>
                </a:lnTo>
                <a:lnTo>
                  <a:pt x="189" y="419"/>
                </a:lnTo>
                <a:lnTo>
                  <a:pt x="187" y="419"/>
                </a:lnTo>
                <a:lnTo>
                  <a:pt x="187" y="421"/>
                </a:lnTo>
                <a:lnTo>
                  <a:pt x="186" y="421"/>
                </a:lnTo>
                <a:lnTo>
                  <a:pt x="186" y="419"/>
                </a:lnTo>
                <a:lnTo>
                  <a:pt x="186" y="421"/>
                </a:lnTo>
                <a:lnTo>
                  <a:pt x="184" y="421"/>
                </a:lnTo>
                <a:lnTo>
                  <a:pt x="182" y="421"/>
                </a:lnTo>
                <a:lnTo>
                  <a:pt x="181" y="421"/>
                </a:lnTo>
                <a:lnTo>
                  <a:pt x="181" y="423"/>
                </a:lnTo>
                <a:lnTo>
                  <a:pt x="179" y="423"/>
                </a:lnTo>
                <a:lnTo>
                  <a:pt x="178" y="423"/>
                </a:lnTo>
                <a:lnTo>
                  <a:pt x="176" y="423"/>
                </a:lnTo>
                <a:lnTo>
                  <a:pt x="174" y="423"/>
                </a:lnTo>
                <a:lnTo>
                  <a:pt x="173" y="423"/>
                </a:lnTo>
                <a:lnTo>
                  <a:pt x="171" y="423"/>
                </a:lnTo>
                <a:lnTo>
                  <a:pt x="170" y="423"/>
                </a:lnTo>
                <a:lnTo>
                  <a:pt x="170" y="424"/>
                </a:lnTo>
                <a:lnTo>
                  <a:pt x="170" y="423"/>
                </a:lnTo>
                <a:lnTo>
                  <a:pt x="168" y="424"/>
                </a:lnTo>
                <a:lnTo>
                  <a:pt x="166" y="424"/>
                </a:lnTo>
                <a:lnTo>
                  <a:pt x="166" y="426"/>
                </a:lnTo>
                <a:lnTo>
                  <a:pt x="165" y="426"/>
                </a:lnTo>
                <a:lnTo>
                  <a:pt x="166" y="426"/>
                </a:lnTo>
                <a:lnTo>
                  <a:pt x="165" y="426"/>
                </a:lnTo>
                <a:lnTo>
                  <a:pt x="163" y="426"/>
                </a:lnTo>
                <a:lnTo>
                  <a:pt x="162" y="426"/>
                </a:lnTo>
                <a:lnTo>
                  <a:pt x="160" y="426"/>
                </a:lnTo>
                <a:lnTo>
                  <a:pt x="158" y="426"/>
                </a:lnTo>
                <a:lnTo>
                  <a:pt x="158" y="424"/>
                </a:lnTo>
                <a:lnTo>
                  <a:pt x="158" y="426"/>
                </a:lnTo>
                <a:lnTo>
                  <a:pt x="158" y="424"/>
                </a:lnTo>
                <a:lnTo>
                  <a:pt x="158" y="426"/>
                </a:lnTo>
                <a:lnTo>
                  <a:pt x="157" y="424"/>
                </a:lnTo>
                <a:lnTo>
                  <a:pt x="157" y="426"/>
                </a:lnTo>
                <a:lnTo>
                  <a:pt x="155" y="426"/>
                </a:lnTo>
                <a:lnTo>
                  <a:pt x="154" y="426"/>
                </a:lnTo>
                <a:lnTo>
                  <a:pt x="152" y="426"/>
                </a:lnTo>
                <a:lnTo>
                  <a:pt x="150" y="426"/>
                </a:lnTo>
                <a:lnTo>
                  <a:pt x="149" y="426"/>
                </a:lnTo>
                <a:lnTo>
                  <a:pt x="147" y="426"/>
                </a:lnTo>
                <a:lnTo>
                  <a:pt x="146" y="426"/>
                </a:lnTo>
                <a:lnTo>
                  <a:pt x="147" y="426"/>
                </a:lnTo>
                <a:lnTo>
                  <a:pt x="146" y="426"/>
                </a:lnTo>
                <a:lnTo>
                  <a:pt x="146" y="427"/>
                </a:lnTo>
                <a:lnTo>
                  <a:pt x="144" y="427"/>
                </a:lnTo>
                <a:lnTo>
                  <a:pt x="144" y="426"/>
                </a:lnTo>
                <a:lnTo>
                  <a:pt x="142" y="426"/>
                </a:lnTo>
                <a:lnTo>
                  <a:pt x="141" y="426"/>
                </a:lnTo>
                <a:lnTo>
                  <a:pt x="139" y="426"/>
                </a:lnTo>
                <a:lnTo>
                  <a:pt x="139" y="424"/>
                </a:lnTo>
                <a:lnTo>
                  <a:pt x="139" y="426"/>
                </a:lnTo>
                <a:lnTo>
                  <a:pt x="138" y="426"/>
                </a:lnTo>
                <a:lnTo>
                  <a:pt x="136" y="426"/>
                </a:lnTo>
                <a:lnTo>
                  <a:pt x="134" y="426"/>
                </a:lnTo>
                <a:lnTo>
                  <a:pt x="133" y="426"/>
                </a:lnTo>
                <a:lnTo>
                  <a:pt x="131" y="426"/>
                </a:lnTo>
                <a:lnTo>
                  <a:pt x="130" y="426"/>
                </a:lnTo>
                <a:lnTo>
                  <a:pt x="131" y="426"/>
                </a:lnTo>
                <a:lnTo>
                  <a:pt x="130" y="426"/>
                </a:lnTo>
                <a:lnTo>
                  <a:pt x="130" y="424"/>
                </a:lnTo>
                <a:lnTo>
                  <a:pt x="128" y="424"/>
                </a:lnTo>
                <a:lnTo>
                  <a:pt x="126" y="424"/>
                </a:lnTo>
                <a:lnTo>
                  <a:pt x="125" y="424"/>
                </a:lnTo>
                <a:lnTo>
                  <a:pt x="125" y="423"/>
                </a:lnTo>
                <a:lnTo>
                  <a:pt x="123" y="423"/>
                </a:lnTo>
                <a:lnTo>
                  <a:pt x="123" y="424"/>
                </a:lnTo>
                <a:lnTo>
                  <a:pt x="122" y="424"/>
                </a:lnTo>
                <a:lnTo>
                  <a:pt x="122" y="426"/>
                </a:lnTo>
                <a:lnTo>
                  <a:pt x="120" y="426"/>
                </a:lnTo>
                <a:lnTo>
                  <a:pt x="118" y="426"/>
                </a:lnTo>
                <a:lnTo>
                  <a:pt x="117" y="426"/>
                </a:lnTo>
                <a:lnTo>
                  <a:pt x="115" y="426"/>
                </a:lnTo>
                <a:lnTo>
                  <a:pt x="114" y="426"/>
                </a:lnTo>
                <a:lnTo>
                  <a:pt x="112" y="426"/>
                </a:lnTo>
                <a:lnTo>
                  <a:pt x="114" y="426"/>
                </a:lnTo>
                <a:lnTo>
                  <a:pt x="114" y="427"/>
                </a:lnTo>
                <a:lnTo>
                  <a:pt x="115" y="429"/>
                </a:lnTo>
                <a:lnTo>
                  <a:pt x="114" y="429"/>
                </a:lnTo>
                <a:lnTo>
                  <a:pt x="112" y="429"/>
                </a:lnTo>
                <a:lnTo>
                  <a:pt x="114" y="429"/>
                </a:lnTo>
                <a:lnTo>
                  <a:pt x="115" y="429"/>
                </a:lnTo>
                <a:lnTo>
                  <a:pt x="115" y="431"/>
                </a:lnTo>
                <a:lnTo>
                  <a:pt x="114" y="431"/>
                </a:lnTo>
                <a:lnTo>
                  <a:pt x="114" y="432"/>
                </a:lnTo>
                <a:lnTo>
                  <a:pt x="115" y="432"/>
                </a:lnTo>
                <a:lnTo>
                  <a:pt x="114" y="432"/>
                </a:lnTo>
                <a:lnTo>
                  <a:pt x="114" y="434"/>
                </a:lnTo>
                <a:lnTo>
                  <a:pt x="114" y="432"/>
                </a:lnTo>
                <a:lnTo>
                  <a:pt x="112" y="432"/>
                </a:lnTo>
                <a:lnTo>
                  <a:pt x="110" y="432"/>
                </a:lnTo>
                <a:lnTo>
                  <a:pt x="110" y="431"/>
                </a:lnTo>
                <a:lnTo>
                  <a:pt x="109" y="429"/>
                </a:lnTo>
                <a:lnTo>
                  <a:pt x="107" y="429"/>
                </a:lnTo>
                <a:lnTo>
                  <a:pt x="107" y="427"/>
                </a:lnTo>
                <a:lnTo>
                  <a:pt x="106" y="427"/>
                </a:lnTo>
                <a:lnTo>
                  <a:pt x="104" y="427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1" y="424"/>
                </a:lnTo>
                <a:lnTo>
                  <a:pt x="102" y="424"/>
                </a:lnTo>
                <a:lnTo>
                  <a:pt x="104" y="424"/>
                </a:lnTo>
                <a:lnTo>
                  <a:pt x="106" y="424"/>
                </a:lnTo>
                <a:lnTo>
                  <a:pt x="104" y="424"/>
                </a:lnTo>
                <a:lnTo>
                  <a:pt x="106" y="424"/>
                </a:lnTo>
                <a:lnTo>
                  <a:pt x="106" y="423"/>
                </a:lnTo>
                <a:lnTo>
                  <a:pt x="104" y="423"/>
                </a:lnTo>
                <a:lnTo>
                  <a:pt x="102" y="423"/>
                </a:lnTo>
                <a:lnTo>
                  <a:pt x="101" y="423"/>
                </a:lnTo>
                <a:lnTo>
                  <a:pt x="99" y="423"/>
                </a:lnTo>
                <a:lnTo>
                  <a:pt x="99" y="421"/>
                </a:lnTo>
                <a:lnTo>
                  <a:pt x="98" y="421"/>
                </a:lnTo>
                <a:lnTo>
                  <a:pt x="96" y="421"/>
                </a:lnTo>
                <a:lnTo>
                  <a:pt x="94" y="421"/>
                </a:lnTo>
                <a:lnTo>
                  <a:pt x="94" y="419"/>
                </a:lnTo>
                <a:lnTo>
                  <a:pt x="93" y="419"/>
                </a:lnTo>
                <a:lnTo>
                  <a:pt x="91" y="419"/>
                </a:lnTo>
                <a:lnTo>
                  <a:pt x="91" y="418"/>
                </a:lnTo>
                <a:lnTo>
                  <a:pt x="90" y="418"/>
                </a:lnTo>
                <a:lnTo>
                  <a:pt x="86" y="416"/>
                </a:lnTo>
                <a:lnTo>
                  <a:pt x="85" y="416"/>
                </a:lnTo>
                <a:lnTo>
                  <a:pt x="85" y="415"/>
                </a:lnTo>
                <a:lnTo>
                  <a:pt x="83" y="415"/>
                </a:lnTo>
                <a:lnTo>
                  <a:pt x="82" y="413"/>
                </a:lnTo>
                <a:lnTo>
                  <a:pt x="80" y="413"/>
                </a:lnTo>
                <a:lnTo>
                  <a:pt x="80" y="411"/>
                </a:lnTo>
                <a:lnTo>
                  <a:pt x="78" y="411"/>
                </a:lnTo>
                <a:lnTo>
                  <a:pt x="78" y="410"/>
                </a:lnTo>
                <a:lnTo>
                  <a:pt x="80" y="410"/>
                </a:lnTo>
                <a:lnTo>
                  <a:pt x="82" y="410"/>
                </a:lnTo>
                <a:lnTo>
                  <a:pt x="83" y="411"/>
                </a:lnTo>
                <a:lnTo>
                  <a:pt x="83" y="410"/>
                </a:lnTo>
                <a:lnTo>
                  <a:pt x="85" y="410"/>
                </a:lnTo>
                <a:lnTo>
                  <a:pt x="85" y="411"/>
                </a:lnTo>
                <a:lnTo>
                  <a:pt x="86" y="411"/>
                </a:lnTo>
                <a:lnTo>
                  <a:pt x="86" y="410"/>
                </a:lnTo>
                <a:lnTo>
                  <a:pt x="86" y="411"/>
                </a:lnTo>
                <a:lnTo>
                  <a:pt x="88" y="411"/>
                </a:lnTo>
                <a:lnTo>
                  <a:pt x="90" y="411"/>
                </a:lnTo>
                <a:lnTo>
                  <a:pt x="91" y="411"/>
                </a:lnTo>
                <a:lnTo>
                  <a:pt x="93" y="411"/>
                </a:lnTo>
                <a:lnTo>
                  <a:pt x="93" y="413"/>
                </a:lnTo>
                <a:lnTo>
                  <a:pt x="93" y="411"/>
                </a:lnTo>
                <a:lnTo>
                  <a:pt x="93" y="413"/>
                </a:lnTo>
                <a:lnTo>
                  <a:pt x="94" y="413"/>
                </a:lnTo>
                <a:lnTo>
                  <a:pt x="96" y="413"/>
                </a:lnTo>
                <a:lnTo>
                  <a:pt x="98" y="413"/>
                </a:lnTo>
                <a:lnTo>
                  <a:pt x="99" y="413"/>
                </a:lnTo>
                <a:lnTo>
                  <a:pt x="101" y="413"/>
                </a:lnTo>
                <a:lnTo>
                  <a:pt x="101" y="411"/>
                </a:lnTo>
                <a:lnTo>
                  <a:pt x="102" y="411"/>
                </a:lnTo>
                <a:lnTo>
                  <a:pt x="104" y="411"/>
                </a:lnTo>
                <a:lnTo>
                  <a:pt x="106" y="411"/>
                </a:lnTo>
                <a:lnTo>
                  <a:pt x="107" y="411"/>
                </a:lnTo>
                <a:lnTo>
                  <a:pt x="109" y="411"/>
                </a:lnTo>
                <a:lnTo>
                  <a:pt x="110" y="413"/>
                </a:lnTo>
                <a:lnTo>
                  <a:pt x="112" y="413"/>
                </a:lnTo>
                <a:lnTo>
                  <a:pt x="114" y="413"/>
                </a:lnTo>
                <a:lnTo>
                  <a:pt x="115" y="413"/>
                </a:lnTo>
                <a:lnTo>
                  <a:pt x="115" y="411"/>
                </a:lnTo>
                <a:lnTo>
                  <a:pt x="115" y="413"/>
                </a:lnTo>
                <a:lnTo>
                  <a:pt x="115" y="411"/>
                </a:lnTo>
                <a:lnTo>
                  <a:pt x="117" y="411"/>
                </a:lnTo>
                <a:lnTo>
                  <a:pt x="117" y="410"/>
                </a:lnTo>
                <a:lnTo>
                  <a:pt x="118" y="411"/>
                </a:lnTo>
                <a:lnTo>
                  <a:pt x="120" y="411"/>
                </a:lnTo>
                <a:lnTo>
                  <a:pt x="122" y="411"/>
                </a:lnTo>
                <a:lnTo>
                  <a:pt x="122" y="413"/>
                </a:lnTo>
                <a:lnTo>
                  <a:pt x="123" y="413"/>
                </a:lnTo>
                <a:lnTo>
                  <a:pt x="123" y="411"/>
                </a:lnTo>
                <a:lnTo>
                  <a:pt x="123" y="413"/>
                </a:lnTo>
                <a:lnTo>
                  <a:pt x="125" y="413"/>
                </a:lnTo>
                <a:lnTo>
                  <a:pt x="125" y="411"/>
                </a:lnTo>
                <a:lnTo>
                  <a:pt x="126" y="411"/>
                </a:lnTo>
                <a:lnTo>
                  <a:pt x="128" y="411"/>
                </a:lnTo>
                <a:lnTo>
                  <a:pt x="130" y="413"/>
                </a:lnTo>
                <a:lnTo>
                  <a:pt x="130" y="411"/>
                </a:lnTo>
                <a:lnTo>
                  <a:pt x="130" y="413"/>
                </a:lnTo>
                <a:lnTo>
                  <a:pt x="131" y="413"/>
                </a:lnTo>
                <a:lnTo>
                  <a:pt x="133" y="413"/>
                </a:lnTo>
                <a:lnTo>
                  <a:pt x="134" y="413"/>
                </a:lnTo>
                <a:lnTo>
                  <a:pt x="136" y="413"/>
                </a:lnTo>
                <a:lnTo>
                  <a:pt x="138" y="413"/>
                </a:lnTo>
                <a:lnTo>
                  <a:pt x="138" y="411"/>
                </a:lnTo>
                <a:lnTo>
                  <a:pt x="139" y="411"/>
                </a:lnTo>
                <a:lnTo>
                  <a:pt x="139" y="413"/>
                </a:lnTo>
                <a:lnTo>
                  <a:pt x="139" y="411"/>
                </a:lnTo>
                <a:lnTo>
                  <a:pt x="141" y="411"/>
                </a:lnTo>
                <a:lnTo>
                  <a:pt x="141" y="413"/>
                </a:lnTo>
                <a:lnTo>
                  <a:pt x="141" y="411"/>
                </a:lnTo>
                <a:lnTo>
                  <a:pt x="141" y="413"/>
                </a:lnTo>
                <a:lnTo>
                  <a:pt x="142" y="413"/>
                </a:lnTo>
                <a:lnTo>
                  <a:pt x="144" y="413"/>
                </a:lnTo>
                <a:lnTo>
                  <a:pt x="146" y="413"/>
                </a:lnTo>
                <a:lnTo>
                  <a:pt x="147" y="413"/>
                </a:lnTo>
                <a:lnTo>
                  <a:pt x="149" y="413"/>
                </a:lnTo>
                <a:lnTo>
                  <a:pt x="150" y="413"/>
                </a:lnTo>
                <a:lnTo>
                  <a:pt x="152" y="413"/>
                </a:lnTo>
                <a:lnTo>
                  <a:pt x="154" y="411"/>
                </a:lnTo>
                <a:lnTo>
                  <a:pt x="154" y="410"/>
                </a:lnTo>
                <a:lnTo>
                  <a:pt x="154" y="408"/>
                </a:lnTo>
                <a:lnTo>
                  <a:pt x="152" y="408"/>
                </a:lnTo>
                <a:lnTo>
                  <a:pt x="150" y="408"/>
                </a:lnTo>
                <a:lnTo>
                  <a:pt x="150" y="410"/>
                </a:lnTo>
                <a:lnTo>
                  <a:pt x="149" y="410"/>
                </a:lnTo>
                <a:lnTo>
                  <a:pt x="147" y="410"/>
                </a:lnTo>
                <a:lnTo>
                  <a:pt x="147" y="408"/>
                </a:lnTo>
                <a:lnTo>
                  <a:pt x="147" y="410"/>
                </a:lnTo>
                <a:lnTo>
                  <a:pt x="146" y="410"/>
                </a:lnTo>
                <a:lnTo>
                  <a:pt x="144" y="410"/>
                </a:lnTo>
                <a:lnTo>
                  <a:pt x="142" y="410"/>
                </a:lnTo>
                <a:lnTo>
                  <a:pt x="141" y="410"/>
                </a:lnTo>
                <a:lnTo>
                  <a:pt x="141" y="411"/>
                </a:lnTo>
                <a:lnTo>
                  <a:pt x="141" y="410"/>
                </a:lnTo>
                <a:lnTo>
                  <a:pt x="139" y="410"/>
                </a:lnTo>
                <a:lnTo>
                  <a:pt x="138" y="410"/>
                </a:lnTo>
                <a:lnTo>
                  <a:pt x="136" y="410"/>
                </a:lnTo>
                <a:lnTo>
                  <a:pt x="134" y="410"/>
                </a:lnTo>
                <a:lnTo>
                  <a:pt x="133" y="410"/>
                </a:lnTo>
                <a:lnTo>
                  <a:pt x="131" y="410"/>
                </a:lnTo>
                <a:lnTo>
                  <a:pt x="130" y="410"/>
                </a:lnTo>
                <a:lnTo>
                  <a:pt x="128" y="410"/>
                </a:lnTo>
                <a:lnTo>
                  <a:pt x="126" y="410"/>
                </a:lnTo>
                <a:lnTo>
                  <a:pt x="126" y="408"/>
                </a:lnTo>
                <a:lnTo>
                  <a:pt x="125" y="408"/>
                </a:lnTo>
                <a:lnTo>
                  <a:pt x="123" y="408"/>
                </a:lnTo>
                <a:lnTo>
                  <a:pt x="123" y="410"/>
                </a:lnTo>
                <a:lnTo>
                  <a:pt x="122" y="410"/>
                </a:lnTo>
                <a:lnTo>
                  <a:pt x="120" y="410"/>
                </a:lnTo>
                <a:lnTo>
                  <a:pt x="118" y="410"/>
                </a:lnTo>
                <a:lnTo>
                  <a:pt x="117" y="410"/>
                </a:lnTo>
                <a:lnTo>
                  <a:pt x="115" y="410"/>
                </a:lnTo>
                <a:lnTo>
                  <a:pt x="114" y="410"/>
                </a:lnTo>
                <a:lnTo>
                  <a:pt x="115" y="408"/>
                </a:lnTo>
                <a:lnTo>
                  <a:pt x="114" y="408"/>
                </a:lnTo>
                <a:lnTo>
                  <a:pt x="114" y="410"/>
                </a:lnTo>
                <a:lnTo>
                  <a:pt x="112" y="410"/>
                </a:lnTo>
                <a:lnTo>
                  <a:pt x="110" y="408"/>
                </a:lnTo>
                <a:lnTo>
                  <a:pt x="110" y="410"/>
                </a:lnTo>
                <a:lnTo>
                  <a:pt x="110" y="408"/>
                </a:lnTo>
                <a:lnTo>
                  <a:pt x="110" y="410"/>
                </a:lnTo>
                <a:lnTo>
                  <a:pt x="110" y="408"/>
                </a:lnTo>
                <a:lnTo>
                  <a:pt x="109" y="408"/>
                </a:lnTo>
                <a:lnTo>
                  <a:pt x="109" y="410"/>
                </a:lnTo>
                <a:lnTo>
                  <a:pt x="107" y="410"/>
                </a:lnTo>
                <a:lnTo>
                  <a:pt x="106" y="410"/>
                </a:lnTo>
                <a:lnTo>
                  <a:pt x="104" y="410"/>
                </a:lnTo>
                <a:lnTo>
                  <a:pt x="102" y="410"/>
                </a:lnTo>
                <a:lnTo>
                  <a:pt x="102" y="408"/>
                </a:lnTo>
                <a:lnTo>
                  <a:pt x="101" y="408"/>
                </a:lnTo>
                <a:lnTo>
                  <a:pt x="99" y="408"/>
                </a:lnTo>
                <a:lnTo>
                  <a:pt x="99" y="410"/>
                </a:lnTo>
                <a:lnTo>
                  <a:pt x="99" y="411"/>
                </a:lnTo>
                <a:lnTo>
                  <a:pt x="98" y="411"/>
                </a:lnTo>
                <a:lnTo>
                  <a:pt x="98" y="410"/>
                </a:lnTo>
                <a:lnTo>
                  <a:pt x="96" y="410"/>
                </a:lnTo>
                <a:lnTo>
                  <a:pt x="96" y="408"/>
                </a:lnTo>
                <a:lnTo>
                  <a:pt x="94" y="408"/>
                </a:lnTo>
                <a:lnTo>
                  <a:pt x="93" y="408"/>
                </a:lnTo>
                <a:lnTo>
                  <a:pt x="93" y="410"/>
                </a:lnTo>
                <a:lnTo>
                  <a:pt x="91" y="410"/>
                </a:lnTo>
                <a:lnTo>
                  <a:pt x="91" y="408"/>
                </a:lnTo>
                <a:lnTo>
                  <a:pt x="90" y="408"/>
                </a:lnTo>
                <a:lnTo>
                  <a:pt x="88" y="410"/>
                </a:lnTo>
                <a:lnTo>
                  <a:pt x="88" y="408"/>
                </a:lnTo>
                <a:lnTo>
                  <a:pt x="88" y="410"/>
                </a:lnTo>
                <a:lnTo>
                  <a:pt x="86" y="410"/>
                </a:lnTo>
                <a:lnTo>
                  <a:pt x="86" y="408"/>
                </a:lnTo>
                <a:lnTo>
                  <a:pt x="85" y="408"/>
                </a:lnTo>
                <a:lnTo>
                  <a:pt x="83" y="408"/>
                </a:lnTo>
                <a:lnTo>
                  <a:pt x="82" y="408"/>
                </a:lnTo>
                <a:lnTo>
                  <a:pt x="80" y="408"/>
                </a:lnTo>
                <a:lnTo>
                  <a:pt x="78" y="408"/>
                </a:lnTo>
                <a:lnTo>
                  <a:pt x="80" y="408"/>
                </a:lnTo>
                <a:lnTo>
                  <a:pt x="78" y="408"/>
                </a:lnTo>
                <a:lnTo>
                  <a:pt x="77" y="408"/>
                </a:lnTo>
                <a:lnTo>
                  <a:pt x="78" y="408"/>
                </a:lnTo>
                <a:lnTo>
                  <a:pt x="77" y="407"/>
                </a:lnTo>
                <a:lnTo>
                  <a:pt x="75" y="407"/>
                </a:lnTo>
                <a:lnTo>
                  <a:pt x="75" y="405"/>
                </a:lnTo>
                <a:lnTo>
                  <a:pt x="74" y="405"/>
                </a:lnTo>
                <a:lnTo>
                  <a:pt x="74" y="403"/>
                </a:lnTo>
                <a:lnTo>
                  <a:pt x="74" y="405"/>
                </a:lnTo>
                <a:lnTo>
                  <a:pt x="72" y="405"/>
                </a:lnTo>
                <a:lnTo>
                  <a:pt x="70" y="405"/>
                </a:lnTo>
                <a:lnTo>
                  <a:pt x="70" y="403"/>
                </a:lnTo>
                <a:lnTo>
                  <a:pt x="69" y="403"/>
                </a:lnTo>
                <a:lnTo>
                  <a:pt x="69" y="402"/>
                </a:lnTo>
                <a:lnTo>
                  <a:pt x="67" y="402"/>
                </a:lnTo>
                <a:lnTo>
                  <a:pt x="66" y="405"/>
                </a:lnTo>
                <a:lnTo>
                  <a:pt x="67" y="405"/>
                </a:lnTo>
                <a:lnTo>
                  <a:pt x="67" y="407"/>
                </a:lnTo>
                <a:lnTo>
                  <a:pt x="66" y="407"/>
                </a:lnTo>
                <a:lnTo>
                  <a:pt x="66" y="408"/>
                </a:lnTo>
                <a:lnTo>
                  <a:pt x="64" y="408"/>
                </a:lnTo>
                <a:lnTo>
                  <a:pt x="62" y="408"/>
                </a:lnTo>
                <a:lnTo>
                  <a:pt x="61" y="408"/>
                </a:lnTo>
                <a:lnTo>
                  <a:pt x="61" y="407"/>
                </a:lnTo>
                <a:lnTo>
                  <a:pt x="59" y="407"/>
                </a:lnTo>
                <a:lnTo>
                  <a:pt x="58" y="405"/>
                </a:lnTo>
                <a:lnTo>
                  <a:pt x="59" y="405"/>
                </a:lnTo>
                <a:lnTo>
                  <a:pt x="58" y="405"/>
                </a:lnTo>
                <a:lnTo>
                  <a:pt x="59" y="405"/>
                </a:lnTo>
                <a:lnTo>
                  <a:pt x="58" y="405"/>
                </a:lnTo>
                <a:lnTo>
                  <a:pt x="56" y="405"/>
                </a:lnTo>
                <a:lnTo>
                  <a:pt x="56" y="403"/>
                </a:lnTo>
                <a:lnTo>
                  <a:pt x="56" y="405"/>
                </a:lnTo>
                <a:lnTo>
                  <a:pt x="56" y="407"/>
                </a:lnTo>
                <a:lnTo>
                  <a:pt x="56" y="405"/>
                </a:lnTo>
                <a:lnTo>
                  <a:pt x="56" y="407"/>
                </a:lnTo>
                <a:lnTo>
                  <a:pt x="54" y="407"/>
                </a:lnTo>
                <a:lnTo>
                  <a:pt x="54" y="405"/>
                </a:lnTo>
                <a:lnTo>
                  <a:pt x="54" y="407"/>
                </a:lnTo>
                <a:lnTo>
                  <a:pt x="53" y="407"/>
                </a:lnTo>
                <a:lnTo>
                  <a:pt x="53" y="408"/>
                </a:lnTo>
                <a:lnTo>
                  <a:pt x="51" y="408"/>
                </a:lnTo>
                <a:lnTo>
                  <a:pt x="51" y="410"/>
                </a:lnTo>
                <a:lnTo>
                  <a:pt x="50" y="410"/>
                </a:lnTo>
                <a:lnTo>
                  <a:pt x="50" y="408"/>
                </a:lnTo>
                <a:lnTo>
                  <a:pt x="50" y="410"/>
                </a:lnTo>
                <a:lnTo>
                  <a:pt x="48" y="410"/>
                </a:lnTo>
                <a:lnTo>
                  <a:pt x="48" y="408"/>
                </a:lnTo>
                <a:lnTo>
                  <a:pt x="46" y="408"/>
                </a:lnTo>
                <a:lnTo>
                  <a:pt x="45" y="408"/>
                </a:lnTo>
                <a:lnTo>
                  <a:pt x="46" y="408"/>
                </a:lnTo>
                <a:lnTo>
                  <a:pt x="45" y="408"/>
                </a:lnTo>
                <a:lnTo>
                  <a:pt x="43" y="408"/>
                </a:lnTo>
                <a:lnTo>
                  <a:pt x="45" y="410"/>
                </a:lnTo>
                <a:lnTo>
                  <a:pt x="43" y="410"/>
                </a:lnTo>
                <a:lnTo>
                  <a:pt x="42" y="410"/>
                </a:lnTo>
                <a:lnTo>
                  <a:pt x="40" y="410"/>
                </a:lnTo>
                <a:lnTo>
                  <a:pt x="38" y="410"/>
                </a:lnTo>
                <a:lnTo>
                  <a:pt x="37" y="410"/>
                </a:lnTo>
                <a:lnTo>
                  <a:pt x="35" y="410"/>
                </a:lnTo>
                <a:lnTo>
                  <a:pt x="34" y="410"/>
                </a:lnTo>
                <a:lnTo>
                  <a:pt x="34" y="411"/>
                </a:lnTo>
                <a:lnTo>
                  <a:pt x="34" y="410"/>
                </a:lnTo>
                <a:lnTo>
                  <a:pt x="34" y="411"/>
                </a:lnTo>
                <a:lnTo>
                  <a:pt x="32" y="411"/>
                </a:lnTo>
                <a:lnTo>
                  <a:pt x="30" y="411"/>
                </a:lnTo>
                <a:lnTo>
                  <a:pt x="32" y="410"/>
                </a:lnTo>
                <a:lnTo>
                  <a:pt x="30" y="410"/>
                </a:lnTo>
                <a:lnTo>
                  <a:pt x="29" y="410"/>
                </a:lnTo>
                <a:lnTo>
                  <a:pt x="29" y="411"/>
                </a:lnTo>
                <a:lnTo>
                  <a:pt x="29" y="410"/>
                </a:lnTo>
                <a:lnTo>
                  <a:pt x="27" y="410"/>
                </a:lnTo>
                <a:lnTo>
                  <a:pt x="27" y="411"/>
                </a:lnTo>
                <a:lnTo>
                  <a:pt x="26" y="411"/>
                </a:lnTo>
                <a:lnTo>
                  <a:pt x="26" y="410"/>
                </a:lnTo>
                <a:lnTo>
                  <a:pt x="24" y="410"/>
                </a:lnTo>
                <a:lnTo>
                  <a:pt x="24" y="411"/>
                </a:lnTo>
                <a:lnTo>
                  <a:pt x="24" y="410"/>
                </a:lnTo>
                <a:lnTo>
                  <a:pt x="22" y="410"/>
                </a:lnTo>
                <a:lnTo>
                  <a:pt x="24" y="410"/>
                </a:lnTo>
                <a:lnTo>
                  <a:pt x="22" y="410"/>
                </a:lnTo>
                <a:lnTo>
                  <a:pt x="22" y="408"/>
                </a:lnTo>
                <a:lnTo>
                  <a:pt x="24" y="408"/>
                </a:lnTo>
                <a:lnTo>
                  <a:pt x="24" y="407"/>
                </a:lnTo>
                <a:lnTo>
                  <a:pt x="24" y="408"/>
                </a:lnTo>
                <a:lnTo>
                  <a:pt x="24" y="407"/>
                </a:lnTo>
                <a:lnTo>
                  <a:pt x="22" y="407"/>
                </a:lnTo>
                <a:lnTo>
                  <a:pt x="24" y="407"/>
                </a:lnTo>
                <a:lnTo>
                  <a:pt x="22" y="407"/>
                </a:lnTo>
                <a:lnTo>
                  <a:pt x="22" y="405"/>
                </a:lnTo>
                <a:lnTo>
                  <a:pt x="21" y="405"/>
                </a:lnTo>
                <a:lnTo>
                  <a:pt x="21" y="403"/>
                </a:lnTo>
                <a:lnTo>
                  <a:pt x="19" y="403"/>
                </a:lnTo>
                <a:lnTo>
                  <a:pt x="21" y="403"/>
                </a:lnTo>
                <a:lnTo>
                  <a:pt x="19" y="403"/>
                </a:lnTo>
                <a:lnTo>
                  <a:pt x="21" y="403"/>
                </a:lnTo>
                <a:lnTo>
                  <a:pt x="22" y="403"/>
                </a:lnTo>
                <a:lnTo>
                  <a:pt x="22" y="405"/>
                </a:lnTo>
                <a:lnTo>
                  <a:pt x="22" y="403"/>
                </a:lnTo>
                <a:lnTo>
                  <a:pt x="22" y="402"/>
                </a:lnTo>
                <a:lnTo>
                  <a:pt x="22" y="400"/>
                </a:lnTo>
                <a:lnTo>
                  <a:pt x="22" y="399"/>
                </a:lnTo>
                <a:lnTo>
                  <a:pt x="21" y="399"/>
                </a:lnTo>
                <a:lnTo>
                  <a:pt x="21" y="397"/>
                </a:lnTo>
                <a:lnTo>
                  <a:pt x="21" y="395"/>
                </a:lnTo>
                <a:lnTo>
                  <a:pt x="21" y="394"/>
                </a:lnTo>
                <a:lnTo>
                  <a:pt x="19" y="394"/>
                </a:lnTo>
                <a:lnTo>
                  <a:pt x="19" y="392"/>
                </a:lnTo>
                <a:lnTo>
                  <a:pt x="19" y="391"/>
                </a:lnTo>
                <a:lnTo>
                  <a:pt x="18" y="391"/>
                </a:lnTo>
                <a:lnTo>
                  <a:pt x="16" y="391"/>
                </a:lnTo>
                <a:lnTo>
                  <a:pt x="16" y="389"/>
                </a:lnTo>
                <a:lnTo>
                  <a:pt x="14" y="389"/>
                </a:lnTo>
                <a:lnTo>
                  <a:pt x="14" y="387"/>
                </a:lnTo>
                <a:lnTo>
                  <a:pt x="13" y="387"/>
                </a:lnTo>
                <a:lnTo>
                  <a:pt x="11" y="387"/>
                </a:lnTo>
                <a:lnTo>
                  <a:pt x="11" y="389"/>
                </a:lnTo>
                <a:lnTo>
                  <a:pt x="13" y="389"/>
                </a:lnTo>
                <a:lnTo>
                  <a:pt x="11" y="389"/>
                </a:lnTo>
                <a:lnTo>
                  <a:pt x="10" y="389"/>
                </a:lnTo>
                <a:lnTo>
                  <a:pt x="8" y="389"/>
                </a:lnTo>
                <a:lnTo>
                  <a:pt x="10" y="389"/>
                </a:lnTo>
                <a:lnTo>
                  <a:pt x="8" y="391"/>
                </a:lnTo>
                <a:lnTo>
                  <a:pt x="8" y="389"/>
                </a:lnTo>
                <a:lnTo>
                  <a:pt x="8" y="391"/>
                </a:lnTo>
                <a:lnTo>
                  <a:pt x="8" y="389"/>
                </a:lnTo>
                <a:lnTo>
                  <a:pt x="6" y="389"/>
                </a:lnTo>
                <a:lnTo>
                  <a:pt x="8" y="389"/>
                </a:lnTo>
                <a:lnTo>
                  <a:pt x="8" y="387"/>
                </a:lnTo>
                <a:lnTo>
                  <a:pt x="6" y="387"/>
                </a:lnTo>
                <a:lnTo>
                  <a:pt x="5" y="387"/>
                </a:lnTo>
                <a:lnTo>
                  <a:pt x="6" y="387"/>
                </a:lnTo>
                <a:lnTo>
                  <a:pt x="6" y="386"/>
                </a:lnTo>
                <a:lnTo>
                  <a:pt x="5" y="386"/>
                </a:lnTo>
                <a:lnTo>
                  <a:pt x="5" y="387"/>
                </a:lnTo>
                <a:lnTo>
                  <a:pt x="3" y="387"/>
                </a:lnTo>
                <a:lnTo>
                  <a:pt x="3" y="386"/>
                </a:lnTo>
                <a:lnTo>
                  <a:pt x="3" y="387"/>
                </a:lnTo>
                <a:lnTo>
                  <a:pt x="2" y="387"/>
                </a:lnTo>
                <a:lnTo>
                  <a:pt x="2" y="386"/>
                </a:lnTo>
                <a:lnTo>
                  <a:pt x="2" y="387"/>
                </a:lnTo>
                <a:lnTo>
                  <a:pt x="3" y="387"/>
                </a:lnTo>
                <a:lnTo>
                  <a:pt x="3" y="386"/>
                </a:lnTo>
                <a:lnTo>
                  <a:pt x="2" y="386"/>
                </a:lnTo>
                <a:lnTo>
                  <a:pt x="2" y="384"/>
                </a:lnTo>
                <a:lnTo>
                  <a:pt x="2" y="383"/>
                </a:lnTo>
                <a:lnTo>
                  <a:pt x="2" y="381"/>
                </a:lnTo>
                <a:lnTo>
                  <a:pt x="0" y="381"/>
                </a:lnTo>
                <a:lnTo>
                  <a:pt x="2" y="381"/>
                </a:lnTo>
                <a:lnTo>
                  <a:pt x="0" y="381"/>
                </a:lnTo>
                <a:lnTo>
                  <a:pt x="0" y="379"/>
                </a:lnTo>
                <a:lnTo>
                  <a:pt x="5" y="379"/>
                </a:lnTo>
                <a:lnTo>
                  <a:pt x="3" y="367"/>
                </a:lnTo>
                <a:lnTo>
                  <a:pt x="26" y="367"/>
                </a:lnTo>
                <a:lnTo>
                  <a:pt x="27" y="368"/>
                </a:lnTo>
                <a:lnTo>
                  <a:pt x="27" y="370"/>
                </a:lnTo>
                <a:lnTo>
                  <a:pt x="29" y="368"/>
                </a:lnTo>
                <a:lnTo>
                  <a:pt x="34" y="367"/>
                </a:lnTo>
                <a:lnTo>
                  <a:pt x="38" y="365"/>
                </a:lnTo>
                <a:lnTo>
                  <a:pt x="42" y="365"/>
                </a:lnTo>
                <a:lnTo>
                  <a:pt x="48" y="367"/>
                </a:lnTo>
                <a:lnTo>
                  <a:pt x="48" y="365"/>
                </a:lnTo>
                <a:lnTo>
                  <a:pt x="50" y="363"/>
                </a:lnTo>
                <a:lnTo>
                  <a:pt x="51" y="363"/>
                </a:lnTo>
                <a:lnTo>
                  <a:pt x="53" y="363"/>
                </a:lnTo>
                <a:lnTo>
                  <a:pt x="59" y="363"/>
                </a:lnTo>
                <a:lnTo>
                  <a:pt x="61" y="363"/>
                </a:lnTo>
                <a:lnTo>
                  <a:pt x="61" y="367"/>
                </a:lnTo>
                <a:lnTo>
                  <a:pt x="62" y="368"/>
                </a:lnTo>
                <a:lnTo>
                  <a:pt x="64" y="368"/>
                </a:lnTo>
                <a:lnTo>
                  <a:pt x="66" y="368"/>
                </a:lnTo>
                <a:lnTo>
                  <a:pt x="67" y="368"/>
                </a:lnTo>
                <a:lnTo>
                  <a:pt x="69" y="367"/>
                </a:lnTo>
                <a:lnTo>
                  <a:pt x="70" y="367"/>
                </a:lnTo>
                <a:lnTo>
                  <a:pt x="72" y="363"/>
                </a:lnTo>
                <a:lnTo>
                  <a:pt x="70" y="362"/>
                </a:lnTo>
                <a:lnTo>
                  <a:pt x="74" y="360"/>
                </a:lnTo>
                <a:lnTo>
                  <a:pt x="82" y="360"/>
                </a:lnTo>
                <a:lnTo>
                  <a:pt x="82" y="359"/>
                </a:lnTo>
                <a:lnTo>
                  <a:pt x="82" y="357"/>
                </a:lnTo>
                <a:lnTo>
                  <a:pt x="82" y="355"/>
                </a:lnTo>
                <a:lnTo>
                  <a:pt x="82" y="351"/>
                </a:lnTo>
                <a:lnTo>
                  <a:pt x="83" y="351"/>
                </a:lnTo>
                <a:lnTo>
                  <a:pt x="85" y="349"/>
                </a:lnTo>
                <a:lnTo>
                  <a:pt x="94" y="349"/>
                </a:lnTo>
                <a:lnTo>
                  <a:pt x="98" y="349"/>
                </a:lnTo>
                <a:lnTo>
                  <a:pt x="99" y="349"/>
                </a:lnTo>
                <a:lnTo>
                  <a:pt x="101" y="351"/>
                </a:lnTo>
                <a:lnTo>
                  <a:pt x="102" y="352"/>
                </a:lnTo>
                <a:lnTo>
                  <a:pt x="104" y="352"/>
                </a:lnTo>
                <a:lnTo>
                  <a:pt x="106" y="352"/>
                </a:lnTo>
                <a:lnTo>
                  <a:pt x="107" y="354"/>
                </a:lnTo>
                <a:lnTo>
                  <a:pt x="107" y="355"/>
                </a:lnTo>
                <a:lnTo>
                  <a:pt x="109" y="355"/>
                </a:lnTo>
                <a:lnTo>
                  <a:pt x="110" y="354"/>
                </a:lnTo>
                <a:lnTo>
                  <a:pt x="112" y="354"/>
                </a:lnTo>
                <a:lnTo>
                  <a:pt x="115" y="357"/>
                </a:lnTo>
                <a:lnTo>
                  <a:pt x="117" y="357"/>
                </a:lnTo>
                <a:lnTo>
                  <a:pt x="118" y="357"/>
                </a:lnTo>
                <a:lnTo>
                  <a:pt x="120" y="357"/>
                </a:lnTo>
                <a:lnTo>
                  <a:pt x="123" y="355"/>
                </a:lnTo>
                <a:lnTo>
                  <a:pt x="126" y="357"/>
                </a:lnTo>
                <a:lnTo>
                  <a:pt x="130" y="357"/>
                </a:lnTo>
                <a:lnTo>
                  <a:pt x="131" y="355"/>
                </a:lnTo>
                <a:lnTo>
                  <a:pt x="133" y="357"/>
                </a:lnTo>
                <a:lnTo>
                  <a:pt x="136" y="357"/>
                </a:lnTo>
                <a:lnTo>
                  <a:pt x="138" y="354"/>
                </a:lnTo>
                <a:lnTo>
                  <a:pt x="141" y="352"/>
                </a:lnTo>
                <a:lnTo>
                  <a:pt x="142" y="354"/>
                </a:lnTo>
                <a:lnTo>
                  <a:pt x="147" y="357"/>
                </a:lnTo>
                <a:lnTo>
                  <a:pt x="149" y="360"/>
                </a:lnTo>
                <a:lnTo>
                  <a:pt x="150" y="363"/>
                </a:lnTo>
                <a:lnTo>
                  <a:pt x="154" y="360"/>
                </a:lnTo>
                <a:lnTo>
                  <a:pt x="155" y="360"/>
                </a:lnTo>
                <a:lnTo>
                  <a:pt x="158" y="360"/>
                </a:lnTo>
                <a:lnTo>
                  <a:pt x="162" y="360"/>
                </a:lnTo>
                <a:lnTo>
                  <a:pt x="165" y="359"/>
                </a:lnTo>
                <a:lnTo>
                  <a:pt x="168" y="357"/>
                </a:lnTo>
                <a:lnTo>
                  <a:pt x="170" y="355"/>
                </a:lnTo>
                <a:lnTo>
                  <a:pt x="173" y="354"/>
                </a:lnTo>
                <a:lnTo>
                  <a:pt x="174" y="354"/>
                </a:lnTo>
                <a:lnTo>
                  <a:pt x="176" y="354"/>
                </a:lnTo>
                <a:lnTo>
                  <a:pt x="179" y="354"/>
                </a:lnTo>
                <a:lnTo>
                  <a:pt x="179" y="352"/>
                </a:lnTo>
                <a:lnTo>
                  <a:pt x="179" y="351"/>
                </a:lnTo>
                <a:lnTo>
                  <a:pt x="181" y="351"/>
                </a:lnTo>
                <a:lnTo>
                  <a:pt x="182" y="351"/>
                </a:lnTo>
                <a:lnTo>
                  <a:pt x="187" y="349"/>
                </a:lnTo>
                <a:lnTo>
                  <a:pt x="190" y="347"/>
                </a:lnTo>
                <a:lnTo>
                  <a:pt x="192" y="347"/>
                </a:lnTo>
                <a:lnTo>
                  <a:pt x="197" y="347"/>
                </a:lnTo>
                <a:lnTo>
                  <a:pt x="200" y="349"/>
                </a:lnTo>
                <a:lnTo>
                  <a:pt x="203" y="346"/>
                </a:lnTo>
                <a:lnTo>
                  <a:pt x="208" y="344"/>
                </a:lnTo>
                <a:lnTo>
                  <a:pt x="211" y="343"/>
                </a:lnTo>
                <a:lnTo>
                  <a:pt x="213" y="344"/>
                </a:lnTo>
                <a:lnTo>
                  <a:pt x="214" y="344"/>
                </a:lnTo>
                <a:lnTo>
                  <a:pt x="218" y="344"/>
                </a:lnTo>
                <a:lnTo>
                  <a:pt x="219" y="346"/>
                </a:lnTo>
                <a:lnTo>
                  <a:pt x="221" y="346"/>
                </a:lnTo>
                <a:lnTo>
                  <a:pt x="226" y="344"/>
                </a:lnTo>
                <a:lnTo>
                  <a:pt x="227" y="344"/>
                </a:lnTo>
                <a:lnTo>
                  <a:pt x="229" y="343"/>
                </a:lnTo>
                <a:lnTo>
                  <a:pt x="229" y="339"/>
                </a:lnTo>
                <a:lnTo>
                  <a:pt x="229" y="336"/>
                </a:lnTo>
                <a:lnTo>
                  <a:pt x="229" y="335"/>
                </a:lnTo>
                <a:lnTo>
                  <a:pt x="229" y="328"/>
                </a:lnTo>
                <a:lnTo>
                  <a:pt x="234" y="322"/>
                </a:lnTo>
                <a:lnTo>
                  <a:pt x="237" y="317"/>
                </a:lnTo>
                <a:lnTo>
                  <a:pt x="237" y="315"/>
                </a:lnTo>
                <a:lnTo>
                  <a:pt x="238" y="314"/>
                </a:lnTo>
                <a:lnTo>
                  <a:pt x="240" y="314"/>
                </a:lnTo>
                <a:lnTo>
                  <a:pt x="243" y="315"/>
                </a:lnTo>
                <a:lnTo>
                  <a:pt x="245" y="315"/>
                </a:lnTo>
                <a:lnTo>
                  <a:pt x="245" y="312"/>
                </a:lnTo>
                <a:lnTo>
                  <a:pt x="246" y="311"/>
                </a:lnTo>
                <a:lnTo>
                  <a:pt x="248" y="307"/>
                </a:lnTo>
                <a:lnTo>
                  <a:pt x="250" y="307"/>
                </a:lnTo>
                <a:lnTo>
                  <a:pt x="251" y="307"/>
                </a:lnTo>
                <a:lnTo>
                  <a:pt x="254" y="311"/>
                </a:lnTo>
                <a:lnTo>
                  <a:pt x="258" y="314"/>
                </a:lnTo>
                <a:lnTo>
                  <a:pt x="259" y="319"/>
                </a:lnTo>
                <a:lnTo>
                  <a:pt x="261" y="319"/>
                </a:lnTo>
                <a:lnTo>
                  <a:pt x="264" y="319"/>
                </a:lnTo>
                <a:lnTo>
                  <a:pt x="269" y="317"/>
                </a:lnTo>
                <a:lnTo>
                  <a:pt x="272" y="317"/>
                </a:lnTo>
                <a:lnTo>
                  <a:pt x="274" y="317"/>
                </a:lnTo>
                <a:lnTo>
                  <a:pt x="274" y="312"/>
                </a:lnTo>
                <a:lnTo>
                  <a:pt x="275" y="311"/>
                </a:lnTo>
                <a:lnTo>
                  <a:pt x="277" y="311"/>
                </a:lnTo>
                <a:lnTo>
                  <a:pt x="277" y="309"/>
                </a:lnTo>
                <a:lnTo>
                  <a:pt x="277" y="307"/>
                </a:lnTo>
                <a:lnTo>
                  <a:pt x="277" y="304"/>
                </a:lnTo>
                <a:lnTo>
                  <a:pt x="277" y="303"/>
                </a:lnTo>
                <a:lnTo>
                  <a:pt x="278" y="303"/>
                </a:lnTo>
                <a:lnTo>
                  <a:pt x="280" y="301"/>
                </a:lnTo>
                <a:lnTo>
                  <a:pt x="283" y="298"/>
                </a:lnTo>
                <a:lnTo>
                  <a:pt x="285" y="296"/>
                </a:lnTo>
                <a:lnTo>
                  <a:pt x="285" y="293"/>
                </a:lnTo>
                <a:lnTo>
                  <a:pt x="283" y="291"/>
                </a:lnTo>
                <a:lnTo>
                  <a:pt x="285" y="288"/>
                </a:lnTo>
                <a:lnTo>
                  <a:pt x="286" y="285"/>
                </a:lnTo>
                <a:lnTo>
                  <a:pt x="288" y="283"/>
                </a:lnTo>
                <a:lnTo>
                  <a:pt x="288" y="280"/>
                </a:lnTo>
                <a:lnTo>
                  <a:pt x="286" y="279"/>
                </a:lnTo>
                <a:lnTo>
                  <a:pt x="288" y="277"/>
                </a:lnTo>
                <a:lnTo>
                  <a:pt x="290" y="272"/>
                </a:lnTo>
                <a:lnTo>
                  <a:pt x="291" y="269"/>
                </a:lnTo>
                <a:lnTo>
                  <a:pt x="290" y="267"/>
                </a:lnTo>
                <a:lnTo>
                  <a:pt x="288" y="264"/>
                </a:lnTo>
                <a:lnTo>
                  <a:pt x="286" y="261"/>
                </a:lnTo>
                <a:lnTo>
                  <a:pt x="285" y="261"/>
                </a:lnTo>
                <a:lnTo>
                  <a:pt x="283" y="258"/>
                </a:lnTo>
                <a:lnTo>
                  <a:pt x="283" y="256"/>
                </a:lnTo>
                <a:lnTo>
                  <a:pt x="285" y="253"/>
                </a:lnTo>
                <a:lnTo>
                  <a:pt x="286" y="250"/>
                </a:lnTo>
                <a:lnTo>
                  <a:pt x="288" y="247"/>
                </a:lnTo>
                <a:lnTo>
                  <a:pt x="288" y="245"/>
                </a:lnTo>
                <a:lnTo>
                  <a:pt x="288" y="242"/>
                </a:lnTo>
                <a:lnTo>
                  <a:pt x="288" y="240"/>
                </a:lnTo>
                <a:lnTo>
                  <a:pt x="290" y="239"/>
                </a:lnTo>
                <a:lnTo>
                  <a:pt x="291" y="239"/>
                </a:lnTo>
                <a:lnTo>
                  <a:pt x="293" y="240"/>
                </a:lnTo>
                <a:lnTo>
                  <a:pt x="294" y="242"/>
                </a:lnTo>
                <a:lnTo>
                  <a:pt x="296" y="243"/>
                </a:lnTo>
                <a:lnTo>
                  <a:pt x="298" y="245"/>
                </a:lnTo>
                <a:lnTo>
                  <a:pt x="298" y="247"/>
                </a:lnTo>
                <a:lnTo>
                  <a:pt x="301" y="250"/>
                </a:lnTo>
                <a:lnTo>
                  <a:pt x="302" y="251"/>
                </a:lnTo>
                <a:lnTo>
                  <a:pt x="306" y="253"/>
                </a:lnTo>
                <a:lnTo>
                  <a:pt x="307" y="253"/>
                </a:lnTo>
                <a:lnTo>
                  <a:pt x="312" y="253"/>
                </a:lnTo>
                <a:lnTo>
                  <a:pt x="312" y="255"/>
                </a:lnTo>
                <a:lnTo>
                  <a:pt x="317" y="264"/>
                </a:lnTo>
                <a:lnTo>
                  <a:pt x="315" y="264"/>
                </a:lnTo>
                <a:lnTo>
                  <a:pt x="315" y="266"/>
                </a:lnTo>
                <a:lnTo>
                  <a:pt x="314" y="267"/>
                </a:lnTo>
                <a:lnTo>
                  <a:pt x="315" y="267"/>
                </a:lnTo>
                <a:lnTo>
                  <a:pt x="318" y="269"/>
                </a:lnTo>
                <a:lnTo>
                  <a:pt x="322" y="271"/>
                </a:lnTo>
                <a:lnTo>
                  <a:pt x="326" y="271"/>
                </a:lnTo>
                <a:lnTo>
                  <a:pt x="328" y="271"/>
                </a:lnTo>
                <a:lnTo>
                  <a:pt x="328" y="269"/>
                </a:lnTo>
                <a:lnTo>
                  <a:pt x="328" y="267"/>
                </a:lnTo>
                <a:lnTo>
                  <a:pt x="328" y="266"/>
                </a:lnTo>
                <a:lnTo>
                  <a:pt x="330" y="264"/>
                </a:lnTo>
                <a:lnTo>
                  <a:pt x="331" y="264"/>
                </a:lnTo>
                <a:lnTo>
                  <a:pt x="334" y="266"/>
                </a:lnTo>
                <a:lnTo>
                  <a:pt x="336" y="266"/>
                </a:lnTo>
                <a:lnTo>
                  <a:pt x="338" y="266"/>
                </a:lnTo>
                <a:lnTo>
                  <a:pt x="344" y="263"/>
                </a:lnTo>
                <a:lnTo>
                  <a:pt x="346" y="261"/>
                </a:lnTo>
                <a:lnTo>
                  <a:pt x="347" y="258"/>
                </a:lnTo>
                <a:lnTo>
                  <a:pt x="350" y="255"/>
                </a:lnTo>
                <a:lnTo>
                  <a:pt x="354" y="251"/>
                </a:lnTo>
                <a:lnTo>
                  <a:pt x="355" y="247"/>
                </a:lnTo>
                <a:lnTo>
                  <a:pt x="357" y="245"/>
                </a:lnTo>
                <a:lnTo>
                  <a:pt x="358" y="242"/>
                </a:lnTo>
                <a:lnTo>
                  <a:pt x="360" y="240"/>
                </a:lnTo>
                <a:lnTo>
                  <a:pt x="360" y="237"/>
                </a:lnTo>
                <a:lnTo>
                  <a:pt x="360" y="235"/>
                </a:lnTo>
                <a:lnTo>
                  <a:pt x="363" y="235"/>
                </a:lnTo>
                <a:lnTo>
                  <a:pt x="366" y="239"/>
                </a:lnTo>
                <a:lnTo>
                  <a:pt x="368" y="239"/>
                </a:lnTo>
                <a:lnTo>
                  <a:pt x="371" y="239"/>
                </a:lnTo>
                <a:lnTo>
                  <a:pt x="376" y="237"/>
                </a:lnTo>
                <a:lnTo>
                  <a:pt x="378" y="239"/>
                </a:lnTo>
                <a:lnTo>
                  <a:pt x="378" y="240"/>
                </a:lnTo>
                <a:lnTo>
                  <a:pt x="379" y="245"/>
                </a:lnTo>
                <a:lnTo>
                  <a:pt x="381" y="247"/>
                </a:lnTo>
                <a:lnTo>
                  <a:pt x="382" y="247"/>
                </a:lnTo>
                <a:lnTo>
                  <a:pt x="382" y="248"/>
                </a:lnTo>
                <a:lnTo>
                  <a:pt x="384" y="250"/>
                </a:lnTo>
                <a:lnTo>
                  <a:pt x="386" y="248"/>
                </a:lnTo>
                <a:lnTo>
                  <a:pt x="387" y="247"/>
                </a:lnTo>
                <a:lnTo>
                  <a:pt x="389" y="247"/>
                </a:lnTo>
                <a:lnTo>
                  <a:pt x="394" y="248"/>
                </a:lnTo>
                <a:lnTo>
                  <a:pt x="395" y="248"/>
                </a:lnTo>
                <a:lnTo>
                  <a:pt x="398" y="245"/>
                </a:lnTo>
                <a:lnTo>
                  <a:pt x="400" y="245"/>
                </a:lnTo>
                <a:lnTo>
                  <a:pt x="402" y="247"/>
                </a:lnTo>
                <a:lnTo>
                  <a:pt x="402" y="248"/>
                </a:lnTo>
                <a:lnTo>
                  <a:pt x="403" y="250"/>
                </a:lnTo>
                <a:lnTo>
                  <a:pt x="410" y="250"/>
                </a:lnTo>
                <a:lnTo>
                  <a:pt x="411" y="250"/>
                </a:lnTo>
                <a:lnTo>
                  <a:pt x="413" y="250"/>
                </a:lnTo>
                <a:lnTo>
                  <a:pt x="414" y="250"/>
                </a:lnTo>
                <a:lnTo>
                  <a:pt x="416" y="250"/>
                </a:lnTo>
                <a:lnTo>
                  <a:pt x="419" y="248"/>
                </a:lnTo>
                <a:lnTo>
                  <a:pt x="421" y="248"/>
                </a:lnTo>
                <a:lnTo>
                  <a:pt x="424" y="250"/>
                </a:lnTo>
                <a:lnTo>
                  <a:pt x="429" y="255"/>
                </a:lnTo>
                <a:lnTo>
                  <a:pt x="432" y="258"/>
                </a:lnTo>
                <a:lnTo>
                  <a:pt x="437" y="258"/>
                </a:lnTo>
                <a:lnTo>
                  <a:pt x="438" y="255"/>
                </a:lnTo>
                <a:lnTo>
                  <a:pt x="440" y="253"/>
                </a:lnTo>
                <a:lnTo>
                  <a:pt x="443" y="251"/>
                </a:lnTo>
                <a:lnTo>
                  <a:pt x="445" y="248"/>
                </a:lnTo>
                <a:lnTo>
                  <a:pt x="443" y="247"/>
                </a:lnTo>
                <a:lnTo>
                  <a:pt x="443" y="245"/>
                </a:lnTo>
                <a:lnTo>
                  <a:pt x="445" y="245"/>
                </a:lnTo>
                <a:lnTo>
                  <a:pt x="448" y="243"/>
                </a:lnTo>
                <a:lnTo>
                  <a:pt x="448" y="245"/>
                </a:lnTo>
                <a:lnTo>
                  <a:pt x="451" y="247"/>
                </a:lnTo>
                <a:lnTo>
                  <a:pt x="453" y="247"/>
                </a:lnTo>
                <a:lnTo>
                  <a:pt x="454" y="247"/>
                </a:lnTo>
                <a:lnTo>
                  <a:pt x="456" y="242"/>
                </a:lnTo>
                <a:lnTo>
                  <a:pt x="456" y="240"/>
                </a:lnTo>
                <a:lnTo>
                  <a:pt x="454" y="235"/>
                </a:lnTo>
                <a:lnTo>
                  <a:pt x="454" y="232"/>
                </a:lnTo>
                <a:lnTo>
                  <a:pt x="454" y="229"/>
                </a:lnTo>
                <a:lnTo>
                  <a:pt x="453" y="227"/>
                </a:lnTo>
                <a:lnTo>
                  <a:pt x="453" y="224"/>
                </a:lnTo>
                <a:lnTo>
                  <a:pt x="451" y="221"/>
                </a:lnTo>
                <a:lnTo>
                  <a:pt x="453" y="221"/>
                </a:lnTo>
                <a:lnTo>
                  <a:pt x="456" y="219"/>
                </a:lnTo>
                <a:lnTo>
                  <a:pt x="459" y="218"/>
                </a:lnTo>
                <a:lnTo>
                  <a:pt x="461" y="218"/>
                </a:lnTo>
                <a:lnTo>
                  <a:pt x="461" y="216"/>
                </a:lnTo>
                <a:lnTo>
                  <a:pt x="461" y="215"/>
                </a:lnTo>
                <a:lnTo>
                  <a:pt x="461" y="211"/>
                </a:lnTo>
                <a:lnTo>
                  <a:pt x="462" y="208"/>
                </a:lnTo>
                <a:lnTo>
                  <a:pt x="464" y="207"/>
                </a:lnTo>
                <a:lnTo>
                  <a:pt x="467" y="203"/>
                </a:lnTo>
                <a:lnTo>
                  <a:pt x="469" y="200"/>
                </a:lnTo>
                <a:lnTo>
                  <a:pt x="470" y="197"/>
                </a:lnTo>
                <a:lnTo>
                  <a:pt x="467" y="195"/>
                </a:lnTo>
                <a:lnTo>
                  <a:pt x="467" y="192"/>
                </a:lnTo>
                <a:lnTo>
                  <a:pt x="470" y="191"/>
                </a:lnTo>
                <a:lnTo>
                  <a:pt x="470" y="189"/>
                </a:lnTo>
                <a:lnTo>
                  <a:pt x="472" y="186"/>
                </a:lnTo>
                <a:lnTo>
                  <a:pt x="477" y="184"/>
                </a:lnTo>
                <a:lnTo>
                  <a:pt x="478" y="186"/>
                </a:lnTo>
                <a:lnTo>
                  <a:pt x="480" y="189"/>
                </a:lnTo>
                <a:lnTo>
                  <a:pt x="483" y="189"/>
                </a:lnTo>
                <a:lnTo>
                  <a:pt x="483" y="191"/>
                </a:lnTo>
                <a:lnTo>
                  <a:pt x="486" y="191"/>
                </a:lnTo>
                <a:lnTo>
                  <a:pt x="488" y="192"/>
                </a:lnTo>
                <a:lnTo>
                  <a:pt x="490" y="194"/>
                </a:lnTo>
                <a:lnTo>
                  <a:pt x="491" y="194"/>
                </a:lnTo>
                <a:lnTo>
                  <a:pt x="493" y="192"/>
                </a:lnTo>
                <a:lnTo>
                  <a:pt x="496" y="191"/>
                </a:lnTo>
                <a:lnTo>
                  <a:pt x="501" y="187"/>
                </a:lnTo>
                <a:lnTo>
                  <a:pt x="502" y="187"/>
                </a:lnTo>
                <a:lnTo>
                  <a:pt x="504" y="184"/>
                </a:lnTo>
                <a:lnTo>
                  <a:pt x="507" y="183"/>
                </a:lnTo>
                <a:lnTo>
                  <a:pt x="506" y="181"/>
                </a:lnTo>
                <a:lnTo>
                  <a:pt x="507" y="179"/>
                </a:lnTo>
                <a:lnTo>
                  <a:pt x="509" y="178"/>
                </a:lnTo>
                <a:lnTo>
                  <a:pt x="509" y="176"/>
                </a:lnTo>
                <a:lnTo>
                  <a:pt x="509" y="173"/>
                </a:lnTo>
                <a:lnTo>
                  <a:pt x="506" y="173"/>
                </a:lnTo>
                <a:lnTo>
                  <a:pt x="506" y="171"/>
                </a:lnTo>
                <a:lnTo>
                  <a:pt x="498" y="163"/>
                </a:lnTo>
                <a:lnTo>
                  <a:pt x="498" y="160"/>
                </a:lnTo>
                <a:lnTo>
                  <a:pt x="498" y="159"/>
                </a:lnTo>
                <a:lnTo>
                  <a:pt x="498" y="157"/>
                </a:lnTo>
                <a:lnTo>
                  <a:pt x="498" y="155"/>
                </a:lnTo>
                <a:lnTo>
                  <a:pt x="499" y="154"/>
                </a:lnTo>
                <a:lnTo>
                  <a:pt x="501" y="152"/>
                </a:lnTo>
                <a:lnTo>
                  <a:pt x="501" y="149"/>
                </a:lnTo>
                <a:lnTo>
                  <a:pt x="499" y="147"/>
                </a:lnTo>
                <a:lnTo>
                  <a:pt x="498" y="146"/>
                </a:lnTo>
                <a:lnTo>
                  <a:pt x="496" y="144"/>
                </a:lnTo>
                <a:lnTo>
                  <a:pt x="493" y="144"/>
                </a:lnTo>
                <a:lnTo>
                  <a:pt x="490" y="146"/>
                </a:lnTo>
                <a:lnTo>
                  <a:pt x="488" y="146"/>
                </a:lnTo>
                <a:lnTo>
                  <a:pt x="486" y="146"/>
                </a:lnTo>
                <a:lnTo>
                  <a:pt x="486" y="144"/>
                </a:lnTo>
                <a:lnTo>
                  <a:pt x="486" y="143"/>
                </a:lnTo>
                <a:lnTo>
                  <a:pt x="485" y="141"/>
                </a:lnTo>
                <a:lnTo>
                  <a:pt x="485" y="139"/>
                </a:lnTo>
                <a:lnTo>
                  <a:pt x="486" y="135"/>
                </a:lnTo>
                <a:lnTo>
                  <a:pt x="486" y="133"/>
                </a:lnTo>
                <a:lnTo>
                  <a:pt x="485" y="131"/>
                </a:lnTo>
                <a:lnTo>
                  <a:pt x="485" y="130"/>
                </a:lnTo>
                <a:lnTo>
                  <a:pt x="485" y="128"/>
                </a:lnTo>
                <a:lnTo>
                  <a:pt x="486" y="127"/>
                </a:lnTo>
                <a:lnTo>
                  <a:pt x="490" y="125"/>
                </a:lnTo>
                <a:lnTo>
                  <a:pt x="490" y="123"/>
                </a:lnTo>
                <a:lnTo>
                  <a:pt x="490" y="122"/>
                </a:lnTo>
                <a:lnTo>
                  <a:pt x="493" y="120"/>
                </a:lnTo>
                <a:lnTo>
                  <a:pt x="494" y="119"/>
                </a:lnTo>
                <a:lnTo>
                  <a:pt x="496" y="117"/>
                </a:lnTo>
                <a:lnTo>
                  <a:pt x="496" y="114"/>
                </a:lnTo>
                <a:lnTo>
                  <a:pt x="498" y="112"/>
                </a:lnTo>
                <a:lnTo>
                  <a:pt x="499" y="111"/>
                </a:lnTo>
                <a:lnTo>
                  <a:pt x="498" y="107"/>
                </a:lnTo>
                <a:lnTo>
                  <a:pt x="493" y="103"/>
                </a:lnTo>
                <a:lnTo>
                  <a:pt x="491" y="101"/>
                </a:lnTo>
                <a:lnTo>
                  <a:pt x="494" y="98"/>
                </a:lnTo>
                <a:lnTo>
                  <a:pt x="498" y="96"/>
                </a:lnTo>
                <a:lnTo>
                  <a:pt x="501" y="93"/>
                </a:lnTo>
                <a:lnTo>
                  <a:pt x="502" y="91"/>
                </a:lnTo>
                <a:lnTo>
                  <a:pt x="504" y="88"/>
                </a:lnTo>
                <a:lnTo>
                  <a:pt x="506" y="83"/>
                </a:lnTo>
                <a:lnTo>
                  <a:pt x="506" y="80"/>
                </a:lnTo>
                <a:lnTo>
                  <a:pt x="506" y="77"/>
                </a:lnTo>
                <a:lnTo>
                  <a:pt x="507" y="63"/>
                </a:lnTo>
                <a:lnTo>
                  <a:pt x="507" y="58"/>
                </a:lnTo>
                <a:lnTo>
                  <a:pt x="507" y="56"/>
                </a:lnTo>
                <a:lnTo>
                  <a:pt x="509" y="55"/>
                </a:lnTo>
                <a:lnTo>
                  <a:pt x="517" y="55"/>
                </a:lnTo>
                <a:lnTo>
                  <a:pt x="518" y="55"/>
                </a:lnTo>
                <a:lnTo>
                  <a:pt x="520" y="53"/>
                </a:lnTo>
                <a:lnTo>
                  <a:pt x="520" y="47"/>
                </a:lnTo>
                <a:lnTo>
                  <a:pt x="520" y="40"/>
                </a:lnTo>
                <a:lnTo>
                  <a:pt x="518" y="32"/>
                </a:lnTo>
                <a:lnTo>
                  <a:pt x="517" y="26"/>
                </a:lnTo>
                <a:lnTo>
                  <a:pt x="517" y="23"/>
                </a:lnTo>
                <a:lnTo>
                  <a:pt x="518" y="19"/>
                </a:lnTo>
                <a:lnTo>
                  <a:pt x="520" y="18"/>
                </a:lnTo>
                <a:lnTo>
                  <a:pt x="523" y="16"/>
                </a:lnTo>
                <a:lnTo>
                  <a:pt x="526" y="16"/>
                </a:lnTo>
                <a:lnTo>
                  <a:pt x="531" y="16"/>
                </a:lnTo>
                <a:lnTo>
                  <a:pt x="536" y="18"/>
                </a:lnTo>
                <a:lnTo>
                  <a:pt x="539" y="16"/>
                </a:lnTo>
                <a:lnTo>
                  <a:pt x="541" y="11"/>
                </a:lnTo>
                <a:lnTo>
                  <a:pt x="546" y="7"/>
                </a:lnTo>
                <a:lnTo>
                  <a:pt x="550" y="3"/>
                </a:lnTo>
                <a:lnTo>
                  <a:pt x="554" y="2"/>
                </a:lnTo>
                <a:lnTo>
                  <a:pt x="557" y="0"/>
                </a:lnTo>
                <a:lnTo>
                  <a:pt x="560" y="2"/>
                </a:lnTo>
                <a:lnTo>
                  <a:pt x="562" y="3"/>
                </a:lnTo>
                <a:lnTo>
                  <a:pt x="563" y="5"/>
                </a:lnTo>
                <a:lnTo>
                  <a:pt x="563" y="7"/>
                </a:lnTo>
                <a:lnTo>
                  <a:pt x="565" y="8"/>
                </a:lnTo>
                <a:lnTo>
                  <a:pt x="566" y="13"/>
                </a:lnTo>
                <a:lnTo>
                  <a:pt x="566" y="15"/>
                </a:lnTo>
                <a:lnTo>
                  <a:pt x="566" y="18"/>
                </a:lnTo>
                <a:close/>
              </a:path>
            </a:pathLst>
          </a:custGeom>
          <a:solidFill>
            <a:srgbClr val="F071C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6"/>
          <p:cNvSpPr>
            <a:spLocks/>
          </p:cNvSpPr>
          <p:nvPr/>
        </p:nvSpPr>
        <p:spPr bwMode="auto">
          <a:xfrm>
            <a:off x="5710238" y="3822701"/>
            <a:ext cx="368300" cy="249238"/>
          </a:xfrm>
          <a:custGeom>
            <a:avLst/>
            <a:gdLst/>
            <a:ahLst/>
            <a:cxnLst>
              <a:cxn ang="0">
                <a:pos x="216" y="32"/>
              </a:cxn>
              <a:cxn ang="0">
                <a:pos x="232" y="32"/>
              </a:cxn>
              <a:cxn ang="0">
                <a:pos x="232" y="42"/>
              </a:cxn>
              <a:cxn ang="0">
                <a:pos x="232" y="62"/>
              </a:cxn>
              <a:cxn ang="0">
                <a:pos x="232" y="74"/>
              </a:cxn>
              <a:cxn ang="0">
                <a:pos x="232" y="93"/>
              </a:cxn>
              <a:cxn ang="0">
                <a:pos x="232" y="109"/>
              </a:cxn>
              <a:cxn ang="0">
                <a:pos x="232" y="118"/>
              </a:cxn>
              <a:cxn ang="0">
                <a:pos x="232" y="131"/>
              </a:cxn>
              <a:cxn ang="0">
                <a:pos x="217" y="134"/>
              </a:cxn>
              <a:cxn ang="0">
                <a:pos x="214" y="134"/>
              </a:cxn>
              <a:cxn ang="0">
                <a:pos x="213" y="133"/>
              </a:cxn>
              <a:cxn ang="0">
                <a:pos x="195" y="133"/>
              </a:cxn>
              <a:cxn ang="0">
                <a:pos x="184" y="133"/>
              </a:cxn>
              <a:cxn ang="0">
                <a:pos x="163" y="133"/>
              </a:cxn>
              <a:cxn ang="0">
                <a:pos x="134" y="130"/>
              </a:cxn>
              <a:cxn ang="0">
                <a:pos x="121" y="131"/>
              </a:cxn>
              <a:cxn ang="0">
                <a:pos x="110" y="131"/>
              </a:cxn>
              <a:cxn ang="0">
                <a:pos x="110" y="136"/>
              </a:cxn>
              <a:cxn ang="0">
                <a:pos x="102" y="136"/>
              </a:cxn>
              <a:cxn ang="0">
                <a:pos x="94" y="133"/>
              </a:cxn>
              <a:cxn ang="0">
                <a:pos x="88" y="133"/>
              </a:cxn>
              <a:cxn ang="0">
                <a:pos x="85" y="133"/>
              </a:cxn>
              <a:cxn ang="0">
                <a:pos x="77" y="131"/>
              </a:cxn>
              <a:cxn ang="0">
                <a:pos x="72" y="131"/>
              </a:cxn>
              <a:cxn ang="0">
                <a:pos x="53" y="142"/>
              </a:cxn>
              <a:cxn ang="0">
                <a:pos x="41" y="152"/>
              </a:cxn>
              <a:cxn ang="0">
                <a:pos x="33" y="154"/>
              </a:cxn>
              <a:cxn ang="0">
                <a:pos x="33" y="146"/>
              </a:cxn>
              <a:cxn ang="0">
                <a:pos x="33" y="131"/>
              </a:cxn>
              <a:cxn ang="0">
                <a:pos x="33" y="112"/>
              </a:cxn>
              <a:cxn ang="0">
                <a:pos x="33" y="98"/>
              </a:cxn>
              <a:cxn ang="0">
                <a:pos x="33" y="83"/>
              </a:cxn>
              <a:cxn ang="0">
                <a:pos x="33" y="78"/>
              </a:cxn>
              <a:cxn ang="0">
                <a:pos x="30" y="72"/>
              </a:cxn>
              <a:cxn ang="0">
                <a:pos x="30" y="61"/>
              </a:cxn>
              <a:cxn ang="0">
                <a:pos x="30" y="58"/>
              </a:cxn>
              <a:cxn ang="0">
                <a:pos x="22" y="54"/>
              </a:cxn>
              <a:cxn ang="0">
                <a:pos x="8" y="43"/>
              </a:cxn>
              <a:cxn ang="0">
                <a:pos x="3" y="40"/>
              </a:cxn>
              <a:cxn ang="0">
                <a:pos x="0" y="30"/>
              </a:cxn>
              <a:cxn ang="0">
                <a:pos x="25" y="30"/>
              </a:cxn>
              <a:cxn ang="0">
                <a:pos x="29" y="26"/>
              </a:cxn>
              <a:cxn ang="0">
                <a:pos x="33" y="32"/>
              </a:cxn>
              <a:cxn ang="0">
                <a:pos x="41" y="32"/>
              </a:cxn>
              <a:cxn ang="0">
                <a:pos x="41" y="35"/>
              </a:cxn>
              <a:cxn ang="0">
                <a:pos x="45" y="37"/>
              </a:cxn>
              <a:cxn ang="0">
                <a:pos x="51" y="34"/>
              </a:cxn>
              <a:cxn ang="0">
                <a:pos x="72" y="32"/>
              </a:cxn>
              <a:cxn ang="0">
                <a:pos x="83" y="32"/>
              </a:cxn>
              <a:cxn ang="0">
                <a:pos x="89" y="26"/>
              </a:cxn>
              <a:cxn ang="0">
                <a:pos x="109" y="21"/>
              </a:cxn>
              <a:cxn ang="0">
                <a:pos x="136" y="19"/>
              </a:cxn>
              <a:cxn ang="0">
                <a:pos x="163" y="19"/>
              </a:cxn>
              <a:cxn ang="0">
                <a:pos x="171" y="0"/>
              </a:cxn>
              <a:cxn ang="0">
                <a:pos x="198" y="8"/>
              </a:cxn>
              <a:cxn ang="0">
                <a:pos x="205" y="10"/>
              </a:cxn>
            </a:cxnLst>
            <a:rect l="0" t="0" r="r" b="b"/>
            <a:pathLst>
              <a:path w="232" h="157">
                <a:moveTo>
                  <a:pt x="205" y="10"/>
                </a:moveTo>
                <a:lnTo>
                  <a:pt x="205" y="30"/>
                </a:lnTo>
                <a:lnTo>
                  <a:pt x="208" y="32"/>
                </a:lnTo>
                <a:lnTo>
                  <a:pt x="216" y="32"/>
                </a:lnTo>
                <a:lnTo>
                  <a:pt x="221" y="32"/>
                </a:lnTo>
                <a:lnTo>
                  <a:pt x="229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4"/>
                </a:lnTo>
                <a:lnTo>
                  <a:pt x="232" y="34"/>
                </a:lnTo>
                <a:lnTo>
                  <a:pt x="232" y="42"/>
                </a:lnTo>
                <a:lnTo>
                  <a:pt x="232" y="43"/>
                </a:lnTo>
                <a:lnTo>
                  <a:pt x="232" y="43"/>
                </a:lnTo>
                <a:lnTo>
                  <a:pt x="232" y="48"/>
                </a:lnTo>
                <a:lnTo>
                  <a:pt x="232" y="62"/>
                </a:lnTo>
                <a:lnTo>
                  <a:pt x="232" y="62"/>
                </a:lnTo>
                <a:lnTo>
                  <a:pt x="232" y="64"/>
                </a:lnTo>
                <a:lnTo>
                  <a:pt x="232" y="72"/>
                </a:lnTo>
                <a:lnTo>
                  <a:pt x="232" y="74"/>
                </a:lnTo>
                <a:lnTo>
                  <a:pt x="232" y="75"/>
                </a:lnTo>
                <a:lnTo>
                  <a:pt x="232" y="77"/>
                </a:lnTo>
                <a:lnTo>
                  <a:pt x="232" y="85"/>
                </a:lnTo>
                <a:lnTo>
                  <a:pt x="232" y="93"/>
                </a:lnTo>
                <a:lnTo>
                  <a:pt x="232" y="94"/>
                </a:lnTo>
                <a:lnTo>
                  <a:pt x="232" y="102"/>
                </a:lnTo>
                <a:lnTo>
                  <a:pt x="232" y="106"/>
                </a:lnTo>
                <a:lnTo>
                  <a:pt x="232" y="109"/>
                </a:lnTo>
                <a:lnTo>
                  <a:pt x="232" y="115"/>
                </a:lnTo>
                <a:lnTo>
                  <a:pt x="232" y="118"/>
                </a:lnTo>
                <a:lnTo>
                  <a:pt x="232" y="118"/>
                </a:lnTo>
                <a:lnTo>
                  <a:pt x="232" y="118"/>
                </a:lnTo>
                <a:lnTo>
                  <a:pt x="232" y="123"/>
                </a:lnTo>
                <a:lnTo>
                  <a:pt x="232" y="123"/>
                </a:lnTo>
                <a:lnTo>
                  <a:pt x="232" y="126"/>
                </a:lnTo>
                <a:lnTo>
                  <a:pt x="232" y="131"/>
                </a:lnTo>
                <a:lnTo>
                  <a:pt x="232" y="133"/>
                </a:lnTo>
                <a:lnTo>
                  <a:pt x="232" y="133"/>
                </a:lnTo>
                <a:lnTo>
                  <a:pt x="225" y="133"/>
                </a:lnTo>
                <a:lnTo>
                  <a:pt x="217" y="134"/>
                </a:lnTo>
                <a:lnTo>
                  <a:pt x="216" y="134"/>
                </a:lnTo>
                <a:lnTo>
                  <a:pt x="216" y="134"/>
                </a:lnTo>
                <a:lnTo>
                  <a:pt x="214" y="134"/>
                </a:lnTo>
                <a:lnTo>
                  <a:pt x="214" y="134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3" y="133"/>
                </a:lnTo>
                <a:lnTo>
                  <a:pt x="209" y="133"/>
                </a:lnTo>
                <a:lnTo>
                  <a:pt x="206" y="133"/>
                </a:lnTo>
                <a:lnTo>
                  <a:pt x="200" y="133"/>
                </a:lnTo>
                <a:lnTo>
                  <a:pt x="195" y="133"/>
                </a:lnTo>
                <a:lnTo>
                  <a:pt x="193" y="133"/>
                </a:lnTo>
                <a:lnTo>
                  <a:pt x="187" y="133"/>
                </a:lnTo>
                <a:lnTo>
                  <a:pt x="185" y="133"/>
                </a:lnTo>
                <a:lnTo>
                  <a:pt x="184" y="133"/>
                </a:lnTo>
                <a:lnTo>
                  <a:pt x="182" y="134"/>
                </a:lnTo>
                <a:lnTo>
                  <a:pt x="176" y="133"/>
                </a:lnTo>
                <a:lnTo>
                  <a:pt x="169" y="133"/>
                </a:lnTo>
                <a:lnTo>
                  <a:pt x="163" y="133"/>
                </a:lnTo>
                <a:lnTo>
                  <a:pt x="158" y="133"/>
                </a:lnTo>
                <a:lnTo>
                  <a:pt x="157" y="133"/>
                </a:lnTo>
                <a:lnTo>
                  <a:pt x="139" y="130"/>
                </a:lnTo>
                <a:lnTo>
                  <a:pt x="134" y="130"/>
                </a:lnTo>
                <a:lnTo>
                  <a:pt x="133" y="130"/>
                </a:lnTo>
                <a:lnTo>
                  <a:pt x="128" y="130"/>
                </a:lnTo>
                <a:lnTo>
                  <a:pt x="125" y="128"/>
                </a:lnTo>
                <a:lnTo>
                  <a:pt x="121" y="131"/>
                </a:lnTo>
                <a:lnTo>
                  <a:pt x="120" y="131"/>
                </a:lnTo>
                <a:lnTo>
                  <a:pt x="118" y="131"/>
                </a:lnTo>
                <a:lnTo>
                  <a:pt x="110" y="131"/>
                </a:lnTo>
                <a:lnTo>
                  <a:pt x="110" y="131"/>
                </a:lnTo>
                <a:lnTo>
                  <a:pt x="110" y="134"/>
                </a:lnTo>
                <a:lnTo>
                  <a:pt x="110" y="134"/>
                </a:lnTo>
                <a:lnTo>
                  <a:pt x="110" y="136"/>
                </a:lnTo>
                <a:lnTo>
                  <a:pt x="110" y="136"/>
                </a:lnTo>
                <a:lnTo>
                  <a:pt x="109" y="136"/>
                </a:lnTo>
                <a:lnTo>
                  <a:pt x="109" y="136"/>
                </a:lnTo>
                <a:lnTo>
                  <a:pt x="104" y="136"/>
                </a:lnTo>
                <a:lnTo>
                  <a:pt x="102" y="136"/>
                </a:lnTo>
                <a:lnTo>
                  <a:pt x="101" y="136"/>
                </a:lnTo>
                <a:lnTo>
                  <a:pt x="97" y="136"/>
                </a:lnTo>
                <a:lnTo>
                  <a:pt x="97" y="136"/>
                </a:lnTo>
                <a:lnTo>
                  <a:pt x="94" y="133"/>
                </a:lnTo>
                <a:lnTo>
                  <a:pt x="93" y="133"/>
                </a:lnTo>
                <a:lnTo>
                  <a:pt x="89" y="133"/>
                </a:lnTo>
                <a:lnTo>
                  <a:pt x="88" y="133"/>
                </a:lnTo>
                <a:lnTo>
                  <a:pt x="88" y="133"/>
                </a:lnTo>
                <a:lnTo>
                  <a:pt x="88" y="133"/>
                </a:lnTo>
                <a:lnTo>
                  <a:pt x="88" y="133"/>
                </a:lnTo>
                <a:lnTo>
                  <a:pt x="86" y="131"/>
                </a:lnTo>
                <a:lnTo>
                  <a:pt x="85" y="133"/>
                </a:lnTo>
                <a:lnTo>
                  <a:pt x="85" y="131"/>
                </a:lnTo>
                <a:lnTo>
                  <a:pt x="80" y="131"/>
                </a:lnTo>
                <a:lnTo>
                  <a:pt x="78" y="130"/>
                </a:lnTo>
                <a:lnTo>
                  <a:pt x="77" y="131"/>
                </a:lnTo>
                <a:lnTo>
                  <a:pt x="75" y="131"/>
                </a:lnTo>
                <a:lnTo>
                  <a:pt x="73" y="131"/>
                </a:lnTo>
                <a:lnTo>
                  <a:pt x="72" y="131"/>
                </a:lnTo>
                <a:lnTo>
                  <a:pt x="72" y="131"/>
                </a:lnTo>
                <a:lnTo>
                  <a:pt x="65" y="133"/>
                </a:lnTo>
                <a:lnTo>
                  <a:pt x="62" y="134"/>
                </a:lnTo>
                <a:lnTo>
                  <a:pt x="56" y="139"/>
                </a:lnTo>
                <a:lnTo>
                  <a:pt x="53" y="142"/>
                </a:lnTo>
                <a:lnTo>
                  <a:pt x="49" y="144"/>
                </a:lnTo>
                <a:lnTo>
                  <a:pt x="48" y="146"/>
                </a:lnTo>
                <a:lnTo>
                  <a:pt x="45" y="149"/>
                </a:lnTo>
                <a:lnTo>
                  <a:pt x="41" y="152"/>
                </a:lnTo>
                <a:lnTo>
                  <a:pt x="37" y="155"/>
                </a:lnTo>
                <a:lnTo>
                  <a:pt x="35" y="155"/>
                </a:lnTo>
                <a:lnTo>
                  <a:pt x="33" y="157"/>
                </a:lnTo>
                <a:lnTo>
                  <a:pt x="33" y="154"/>
                </a:lnTo>
                <a:lnTo>
                  <a:pt x="33" y="152"/>
                </a:lnTo>
                <a:lnTo>
                  <a:pt x="35" y="150"/>
                </a:lnTo>
                <a:lnTo>
                  <a:pt x="33" y="147"/>
                </a:lnTo>
                <a:lnTo>
                  <a:pt x="33" y="146"/>
                </a:lnTo>
                <a:lnTo>
                  <a:pt x="33" y="144"/>
                </a:lnTo>
                <a:lnTo>
                  <a:pt x="33" y="144"/>
                </a:lnTo>
                <a:lnTo>
                  <a:pt x="33" y="136"/>
                </a:lnTo>
                <a:lnTo>
                  <a:pt x="33" y="131"/>
                </a:lnTo>
                <a:lnTo>
                  <a:pt x="33" y="131"/>
                </a:lnTo>
                <a:lnTo>
                  <a:pt x="33" y="117"/>
                </a:lnTo>
                <a:lnTo>
                  <a:pt x="33" y="114"/>
                </a:lnTo>
                <a:lnTo>
                  <a:pt x="33" y="112"/>
                </a:lnTo>
                <a:lnTo>
                  <a:pt x="33" y="107"/>
                </a:lnTo>
                <a:lnTo>
                  <a:pt x="33" y="107"/>
                </a:lnTo>
                <a:lnTo>
                  <a:pt x="33" y="106"/>
                </a:lnTo>
                <a:lnTo>
                  <a:pt x="33" y="98"/>
                </a:lnTo>
                <a:lnTo>
                  <a:pt x="33" y="93"/>
                </a:lnTo>
                <a:lnTo>
                  <a:pt x="33" y="91"/>
                </a:lnTo>
                <a:lnTo>
                  <a:pt x="33" y="86"/>
                </a:lnTo>
                <a:lnTo>
                  <a:pt x="33" y="83"/>
                </a:lnTo>
                <a:lnTo>
                  <a:pt x="33" y="83"/>
                </a:lnTo>
                <a:lnTo>
                  <a:pt x="33" y="83"/>
                </a:lnTo>
                <a:lnTo>
                  <a:pt x="33" y="82"/>
                </a:lnTo>
                <a:lnTo>
                  <a:pt x="33" y="78"/>
                </a:lnTo>
                <a:lnTo>
                  <a:pt x="33" y="77"/>
                </a:lnTo>
                <a:lnTo>
                  <a:pt x="33" y="74"/>
                </a:lnTo>
                <a:lnTo>
                  <a:pt x="32" y="72"/>
                </a:lnTo>
                <a:lnTo>
                  <a:pt x="30" y="72"/>
                </a:lnTo>
                <a:lnTo>
                  <a:pt x="30" y="70"/>
                </a:lnTo>
                <a:lnTo>
                  <a:pt x="30" y="69"/>
                </a:lnTo>
                <a:lnTo>
                  <a:pt x="30" y="67"/>
                </a:lnTo>
                <a:lnTo>
                  <a:pt x="30" y="61"/>
                </a:lnTo>
                <a:lnTo>
                  <a:pt x="30" y="61"/>
                </a:lnTo>
                <a:lnTo>
                  <a:pt x="30" y="61"/>
                </a:lnTo>
                <a:lnTo>
                  <a:pt x="30" y="58"/>
                </a:lnTo>
                <a:lnTo>
                  <a:pt x="30" y="58"/>
                </a:lnTo>
                <a:lnTo>
                  <a:pt x="30" y="58"/>
                </a:lnTo>
                <a:lnTo>
                  <a:pt x="30" y="54"/>
                </a:lnTo>
                <a:lnTo>
                  <a:pt x="24" y="54"/>
                </a:lnTo>
                <a:lnTo>
                  <a:pt x="22" y="54"/>
                </a:lnTo>
                <a:lnTo>
                  <a:pt x="11" y="54"/>
                </a:lnTo>
                <a:lnTo>
                  <a:pt x="11" y="54"/>
                </a:lnTo>
                <a:lnTo>
                  <a:pt x="11" y="43"/>
                </a:lnTo>
                <a:lnTo>
                  <a:pt x="8" y="43"/>
                </a:lnTo>
                <a:lnTo>
                  <a:pt x="8" y="43"/>
                </a:lnTo>
                <a:lnTo>
                  <a:pt x="5" y="43"/>
                </a:lnTo>
                <a:lnTo>
                  <a:pt x="5" y="40"/>
                </a:lnTo>
                <a:lnTo>
                  <a:pt x="3" y="40"/>
                </a:lnTo>
                <a:lnTo>
                  <a:pt x="0" y="40"/>
                </a:lnTo>
                <a:lnTo>
                  <a:pt x="0" y="37"/>
                </a:lnTo>
                <a:lnTo>
                  <a:pt x="0" y="32"/>
                </a:lnTo>
                <a:lnTo>
                  <a:pt x="0" y="30"/>
                </a:lnTo>
                <a:lnTo>
                  <a:pt x="9" y="32"/>
                </a:lnTo>
                <a:lnTo>
                  <a:pt x="16" y="30"/>
                </a:lnTo>
                <a:lnTo>
                  <a:pt x="19" y="30"/>
                </a:lnTo>
                <a:lnTo>
                  <a:pt x="25" y="30"/>
                </a:lnTo>
                <a:lnTo>
                  <a:pt x="25" y="30"/>
                </a:lnTo>
                <a:lnTo>
                  <a:pt x="27" y="27"/>
                </a:lnTo>
                <a:lnTo>
                  <a:pt x="25" y="26"/>
                </a:lnTo>
                <a:lnTo>
                  <a:pt x="29" y="26"/>
                </a:lnTo>
                <a:lnTo>
                  <a:pt x="29" y="26"/>
                </a:lnTo>
                <a:lnTo>
                  <a:pt x="33" y="26"/>
                </a:lnTo>
                <a:lnTo>
                  <a:pt x="33" y="32"/>
                </a:lnTo>
                <a:lnTo>
                  <a:pt x="33" y="32"/>
                </a:lnTo>
                <a:lnTo>
                  <a:pt x="33" y="32"/>
                </a:lnTo>
                <a:lnTo>
                  <a:pt x="37" y="32"/>
                </a:lnTo>
                <a:lnTo>
                  <a:pt x="37" y="32"/>
                </a:lnTo>
                <a:lnTo>
                  <a:pt x="41" y="32"/>
                </a:lnTo>
                <a:lnTo>
                  <a:pt x="41" y="32"/>
                </a:lnTo>
                <a:lnTo>
                  <a:pt x="41" y="32"/>
                </a:lnTo>
                <a:lnTo>
                  <a:pt x="41" y="32"/>
                </a:lnTo>
                <a:lnTo>
                  <a:pt x="41" y="35"/>
                </a:lnTo>
                <a:lnTo>
                  <a:pt x="41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8"/>
                </a:lnTo>
                <a:lnTo>
                  <a:pt x="51" y="38"/>
                </a:lnTo>
                <a:lnTo>
                  <a:pt x="51" y="37"/>
                </a:lnTo>
                <a:lnTo>
                  <a:pt x="51" y="34"/>
                </a:lnTo>
                <a:lnTo>
                  <a:pt x="54" y="32"/>
                </a:lnTo>
                <a:lnTo>
                  <a:pt x="70" y="32"/>
                </a:lnTo>
                <a:lnTo>
                  <a:pt x="72" y="32"/>
                </a:lnTo>
                <a:lnTo>
                  <a:pt x="72" y="32"/>
                </a:lnTo>
                <a:lnTo>
                  <a:pt x="78" y="32"/>
                </a:lnTo>
                <a:lnTo>
                  <a:pt x="81" y="32"/>
                </a:lnTo>
                <a:lnTo>
                  <a:pt x="81" y="32"/>
                </a:lnTo>
                <a:lnTo>
                  <a:pt x="83" y="32"/>
                </a:lnTo>
                <a:lnTo>
                  <a:pt x="85" y="32"/>
                </a:lnTo>
                <a:lnTo>
                  <a:pt x="89" y="32"/>
                </a:lnTo>
                <a:lnTo>
                  <a:pt x="89" y="27"/>
                </a:lnTo>
                <a:lnTo>
                  <a:pt x="89" y="26"/>
                </a:lnTo>
                <a:lnTo>
                  <a:pt x="93" y="26"/>
                </a:lnTo>
                <a:lnTo>
                  <a:pt x="97" y="26"/>
                </a:lnTo>
                <a:lnTo>
                  <a:pt x="97" y="21"/>
                </a:lnTo>
                <a:lnTo>
                  <a:pt x="109" y="21"/>
                </a:lnTo>
                <a:lnTo>
                  <a:pt x="121" y="19"/>
                </a:lnTo>
                <a:lnTo>
                  <a:pt x="123" y="19"/>
                </a:lnTo>
                <a:lnTo>
                  <a:pt x="123" y="19"/>
                </a:lnTo>
                <a:lnTo>
                  <a:pt x="136" y="19"/>
                </a:lnTo>
                <a:lnTo>
                  <a:pt x="163" y="19"/>
                </a:lnTo>
                <a:lnTo>
                  <a:pt x="163" y="19"/>
                </a:lnTo>
                <a:lnTo>
                  <a:pt x="163" y="19"/>
                </a:lnTo>
                <a:lnTo>
                  <a:pt x="163" y="19"/>
                </a:lnTo>
                <a:lnTo>
                  <a:pt x="171" y="19"/>
                </a:lnTo>
                <a:lnTo>
                  <a:pt x="171" y="6"/>
                </a:lnTo>
                <a:lnTo>
                  <a:pt x="171" y="3"/>
                </a:lnTo>
                <a:lnTo>
                  <a:pt x="171" y="0"/>
                </a:lnTo>
                <a:lnTo>
                  <a:pt x="174" y="0"/>
                </a:lnTo>
                <a:lnTo>
                  <a:pt x="193" y="0"/>
                </a:lnTo>
                <a:lnTo>
                  <a:pt x="198" y="0"/>
                </a:lnTo>
                <a:lnTo>
                  <a:pt x="198" y="8"/>
                </a:lnTo>
                <a:lnTo>
                  <a:pt x="205" y="8"/>
                </a:lnTo>
                <a:lnTo>
                  <a:pt x="205" y="8"/>
                </a:lnTo>
                <a:lnTo>
                  <a:pt x="205" y="8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close/>
              </a:path>
            </a:pathLst>
          </a:custGeom>
          <a:solidFill>
            <a:srgbClr val="A682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7"/>
          <p:cNvSpPr>
            <a:spLocks/>
          </p:cNvSpPr>
          <p:nvPr/>
        </p:nvSpPr>
        <p:spPr bwMode="auto">
          <a:xfrm>
            <a:off x="5883276" y="4711701"/>
            <a:ext cx="601663" cy="469900"/>
          </a:xfrm>
          <a:custGeom>
            <a:avLst/>
            <a:gdLst/>
            <a:ahLst/>
            <a:cxnLst>
              <a:cxn ang="0">
                <a:pos x="64" y="6"/>
              </a:cxn>
              <a:cxn ang="0">
                <a:pos x="86" y="13"/>
              </a:cxn>
              <a:cxn ang="0">
                <a:pos x="120" y="19"/>
              </a:cxn>
              <a:cxn ang="0">
                <a:pos x="140" y="26"/>
              </a:cxn>
              <a:cxn ang="0">
                <a:pos x="184" y="32"/>
              </a:cxn>
              <a:cxn ang="0">
                <a:pos x="209" y="32"/>
              </a:cxn>
              <a:cxn ang="0">
                <a:pos x="238" y="38"/>
              </a:cxn>
              <a:cxn ang="0">
                <a:pos x="256" y="45"/>
              </a:cxn>
              <a:cxn ang="0">
                <a:pos x="302" y="43"/>
              </a:cxn>
              <a:cxn ang="0">
                <a:pos x="344" y="38"/>
              </a:cxn>
              <a:cxn ang="0">
                <a:pos x="356" y="32"/>
              </a:cxn>
              <a:cxn ang="0">
                <a:pos x="376" y="30"/>
              </a:cxn>
              <a:cxn ang="0">
                <a:pos x="374" y="43"/>
              </a:cxn>
              <a:cxn ang="0">
                <a:pos x="368" y="56"/>
              </a:cxn>
              <a:cxn ang="0">
                <a:pos x="356" y="62"/>
              </a:cxn>
              <a:cxn ang="0">
                <a:pos x="364" y="70"/>
              </a:cxn>
              <a:cxn ang="0">
                <a:pos x="366" y="85"/>
              </a:cxn>
              <a:cxn ang="0">
                <a:pos x="350" y="86"/>
              </a:cxn>
              <a:cxn ang="0">
                <a:pos x="344" y="99"/>
              </a:cxn>
              <a:cxn ang="0">
                <a:pos x="332" y="110"/>
              </a:cxn>
              <a:cxn ang="0">
                <a:pos x="331" y="126"/>
              </a:cxn>
              <a:cxn ang="0">
                <a:pos x="339" y="139"/>
              </a:cxn>
              <a:cxn ang="0">
                <a:pos x="347" y="144"/>
              </a:cxn>
              <a:cxn ang="0">
                <a:pos x="350" y="158"/>
              </a:cxn>
              <a:cxn ang="0">
                <a:pos x="344" y="173"/>
              </a:cxn>
              <a:cxn ang="0">
                <a:pos x="334" y="182"/>
              </a:cxn>
              <a:cxn ang="0">
                <a:pos x="326" y="198"/>
              </a:cxn>
              <a:cxn ang="0">
                <a:pos x="321" y="206"/>
              </a:cxn>
              <a:cxn ang="0">
                <a:pos x="307" y="216"/>
              </a:cxn>
              <a:cxn ang="0">
                <a:pos x="292" y="232"/>
              </a:cxn>
              <a:cxn ang="0">
                <a:pos x="278" y="232"/>
              </a:cxn>
              <a:cxn ang="0">
                <a:pos x="268" y="248"/>
              </a:cxn>
              <a:cxn ang="0">
                <a:pos x="260" y="264"/>
              </a:cxn>
              <a:cxn ang="0">
                <a:pos x="243" y="264"/>
              </a:cxn>
              <a:cxn ang="0">
                <a:pos x="230" y="259"/>
              </a:cxn>
              <a:cxn ang="0">
                <a:pos x="219" y="250"/>
              </a:cxn>
              <a:cxn ang="0">
                <a:pos x="196" y="243"/>
              </a:cxn>
              <a:cxn ang="0">
                <a:pos x="177" y="240"/>
              </a:cxn>
              <a:cxn ang="0">
                <a:pos x="171" y="262"/>
              </a:cxn>
              <a:cxn ang="0">
                <a:pos x="158" y="278"/>
              </a:cxn>
              <a:cxn ang="0">
                <a:pos x="120" y="296"/>
              </a:cxn>
              <a:cxn ang="0">
                <a:pos x="123" y="234"/>
              </a:cxn>
              <a:cxn ang="0">
                <a:pos x="118" y="210"/>
              </a:cxn>
              <a:cxn ang="0">
                <a:pos x="118" y="170"/>
              </a:cxn>
              <a:cxn ang="0">
                <a:pos x="100" y="142"/>
              </a:cxn>
              <a:cxn ang="0">
                <a:pos x="86" y="134"/>
              </a:cxn>
              <a:cxn ang="0">
                <a:pos x="81" y="141"/>
              </a:cxn>
              <a:cxn ang="0">
                <a:pos x="78" y="142"/>
              </a:cxn>
              <a:cxn ang="0">
                <a:pos x="54" y="144"/>
              </a:cxn>
              <a:cxn ang="0">
                <a:pos x="41" y="144"/>
              </a:cxn>
              <a:cxn ang="0">
                <a:pos x="38" y="139"/>
              </a:cxn>
              <a:cxn ang="0">
                <a:pos x="30" y="138"/>
              </a:cxn>
              <a:cxn ang="0">
                <a:pos x="17" y="139"/>
              </a:cxn>
              <a:cxn ang="0">
                <a:pos x="6" y="139"/>
              </a:cxn>
              <a:cxn ang="0">
                <a:pos x="1" y="115"/>
              </a:cxn>
              <a:cxn ang="0">
                <a:pos x="17" y="90"/>
              </a:cxn>
              <a:cxn ang="0">
                <a:pos x="16" y="74"/>
              </a:cxn>
              <a:cxn ang="0">
                <a:pos x="27" y="56"/>
              </a:cxn>
              <a:cxn ang="0">
                <a:pos x="32" y="37"/>
              </a:cxn>
              <a:cxn ang="0">
                <a:pos x="19" y="19"/>
              </a:cxn>
              <a:cxn ang="0">
                <a:pos x="32" y="6"/>
              </a:cxn>
            </a:cxnLst>
            <a:rect l="0" t="0" r="r" b="b"/>
            <a:pathLst>
              <a:path w="379" h="296">
                <a:moveTo>
                  <a:pt x="36" y="0"/>
                </a:moveTo>
                <a:lnTo>
                  <a:pt x="38" y="0"/>
                </a:lnTo>
                <a:lnTo>
                  <a:pt x="40" y="0"/>
                </a:lnTo>
                <a:lnTo>
                  <a:pt x="54" y="0"/>
                </a:lnTo>
                <a:lnTo>
                  <a:pt x="56" y="0"/>
                </a:lnTo>
                <a:lnTo>
                  <a:pt x="57" y="0"/>
                </a:lnTo>
                <a:lnTo>
                  <a:pt x="57" y="5"/>
                </a:lnTo>
                <a:lnTo>
                  <a:pt x="59" y="5"/>
                </a:lnTo>
                <a:lnTo>
                  <a:pt x="62" y="5"/>
                </a:lnTo>
                <a:lnTo>
                  <a:pt x="64" y="5"/>
                </a:lnTo>
                <a:lnTo>
                  <a:pt x="64" y="6"/>
                </a:lnTo>
                <a:lnTo>
                  <a:pt x="65" y="6"/>
                </a:lnTo>
                <a:lnTo>
                  <a:pt x="70" y="6"/>
                </a:lnTo>
                <a:lnTo>
                  <a:pt x="73" y="6"/>
                </a:lnTo>
                <a:lnTo>
                  <a:pt x="76" y="6"/>
                </a:lnTo>
                <a:lnTo>
                  <a:pt x="76" y="13"/>
                </a:lnTo>
                <a:lnTo>
                  <a:pt x="78" y="13"/>
                </a:lnTo>
                <a:lnTo>
                  <a:pt x="80" y="13"/>
                </a:lnTo>
                <a:lnTo>
                  <a:pt x="81" y="13"/>
                </a:lnTo>
                <a:lnTo>
                  <a:pt x="83" y="13"/>
                </a:lnTo>
                <a:lnTo>
                  <a:pt x="84" y="13"/>
                </a:lnTo>
                <a:lnTo>
                  <a:pt x="86" y="13"/>
                </a:lnTo>
                <a:lnTo>
                  <a:pt x="91" y="13"/>
                </a:lnTo>
                <a:lnTo>
                  <a:pt x="99" y="13"/>
                </a:lnTo>
                <a:lnTo>
                  <a:pt x="100" y="13"/>
                </a:lnTo>
                <a:lnTo>
                  <a:pt x="102" y="13"/>
                </a:lnTo>
                <a:lnTo>
                  <a:pt x="102" y="16"/>
                </a:lnTo>
                <a:lnTo>
                  <a:pt x="104" y="18"/>
                </a:lnTo>
                <a:lnTo>
                  <a:pt x="104" y="19"/>
                </a:lnTo>
                <a:lnTo>
                  <a:pt x="105" y="19"/>
                </a:lnTo>
                <a:lnTo>
                  <a:pt x="107" y="19"/>
                </a:lnTo>
                <a:lnTo>
                  <a:pt x="116" y="19"/>
                </a:lnTo>
                <a:lnTo>
                  <a:pt x="120" y="19"/>
                </a:lnTo>
                <a:lnTo>
                  <a:pt x="121" y="19"/>
                </a:lnTo>
                <a:lnTo>
                  <a:pt x="121" y="21"/>
                </a:lnTo>
                <a:lnTo>
                  <a:pt x="121" y="26"/>
                </a:lnTo>
                <a:lnTo>
                  <a:pt x="123" y="26"/>
                </a:lnTo>
                <a:lnTo>
                  <a:pt x="128" y="26"/>
                </a:lnTo>
                <a:lnTo>
                  <a:pt x="129" y="26"/>
                </a:lnTo>
                <a:lnTo>
                  <a:pt x="131" y="26"/>
                </a:lnTo>
                <a:lnTo>
                  <a:pt x="132" y="26"/>
                </a:lnTo>
                <a:lnTo>
                  <a:pt x="136" y="26"/>
                </a:lnTo>
                <a:lnTo>
                  <a:pt x="139" y="26"/>
                </a:lnTo>
                <a:lnTo>
                  <a:pt x="140" y="26"/>
                </a:lnTo>
                <a:lnTo>
                  <a:pt x="142" y="26"/>
                </a:lnTo>
                <a:lnTo>
                  <a:pt x="152" y="26"/>
                </a:lnTo>
                <a:lnTo>
                  <a:pt x="158" y="26"/>
                </a:lnTo>
                <a:lnTo>
                  <a:pt x="158" y="32"/>
                </a:lnTo>
                <a:lnTo>
                  <a:pt x="160" y="32"/>
                </a:lnTo>
                <a:lnTo>
                  <a:pt x="161" y="32"/>
                </a:lnTo>
                <a:lnTo>
                  <a:pt x="163" y="32"/>
                </a:lnTo>
                <a:lnTo>
                  <a:pt x="166" y="32"/>
                </a:lnTo>
                <a:lnTo>
                  <a:pt x="172" y="32"/>
                </a:lnTo>
                <a:lnTo>
                  <a:pt x="179" y="32"/>
                </a:lnTo>
                <a:lnTo>
                  <a:pt x="184" y="32"/>
                </a:lnTo>
                <a:lnTo>
                  <a:pt x="185" y="32"/>
                </a:lnTo>
                <a:lnTo>
                  <a:pt x="185" y="29"/>
                </a:lnTo>
                <a:lnTo>
                  <a:pt x="187" y="29"/>
                </a:lnTo>
                <a:lnTo>
                  <a:pt x="188" y="29"/>
                </a:lnTo>
                <a:lnTo>
                  <a:pt x="190" y="29"/>
                </a:lnTo>
                <a:lnTo>
                  <a:pt x="190" y="32"/>
                </a:lnTo>
                <a:lnTo>
                  <a:pt x="192" y="32"/>
                </a:lnTo>
                <a:lnTo>
                  <a:pt x="196" y="32"/>
                </a:lnTo>
                <a:lnTo>
                  <a:pt x="204" y="32"/>
                </a:lnTo>
                <a:lnTo>
                  <a:pt x="208" y="32"/>
                </a:lnTo>
                <a:lnTo>
                  <a:pt x="209" y="32"/>
                </a:lnTo>
                <a:lnTo>
                  <a:pt x="211" y="32"/>
                </a:lnTo>
                <a:lnTo>
                  <a:pt x="216" y="32"/>
                </a:lnTo>
                <a:lnTo>
                  <a:pt x="216" y="35"/>
                </a:lnTo>
                <a:lnTo>
                  <a:pt x="216" y="38"/>
                </a:lnTo>
                <a:lnTo>
                  <a:pt x="217" y="38"/>
                </a:lnTo>
                <a:lnTo>
                  <a:pt x="222" y="38"/>
                </a:lnTo>
                <a:lnTo>
                  <a:pt x="224" y="38"/>
                </a:lnTo>
                <a:lnTo>
                  <a:pt x="227" y="38"/>
                </a:lnTo>
                <a:lnTo>
                  <a:pt x="228" y="38"/>
                </a:lnTo>
                <a:lnTo>
                  <a:pt x="236" y="38"/>
                </a:lnTo>
                <a:lnTo>
                  <a:pt x="238" y="38"/>
                </a:lnTo>
                <a:lnTo>
                  <a:pt x="240" y="38"/>
                </a:lnTo>
                <a:lnTo>
                  <a:pt x="241" y="38"/>
                </a:lnTo>
                <a:lnTo>
                  <a:pt x="243" y="38"/>
                </a:lnTo>
                <a:lnTo>
                  <a:pt x="246" y="38"/>
                </a:lnTo>
                <a:lnTo>
                  <a:pt x="249" y="38"/>
                </a:lnTo>
                <a:lnTo>
                  <a:pt x="252" y="38"/>
                </a:lnTo>
                <a:lnTo>
                  <a:pt x="252" y="40"/>
                </a:lnTo>
                <a:lnTo>
                  <a:pt x="252" y="42"/>
                </a:lnTo>
                <a:lnTo>
                  <a:pt x="252" y="45"/>
                </a:lnTo>
                <a:lnTo>
                  <a:pt x="254" y="45"/>
                </a:lnTo>
                <a:lnTo>
                  <a:pt x="256" y="45"/>
                </a:lnTo>
                <a:lnTo>
                  <a:pt x="262" y="45"/>
                </a:lnTo>
                <a:lnTo>
                  <a:pt x="272" y="45"/>
                </a:lnTo>
                <a:lnTo>
                  <a:pt x="273" y="45"/>
                </a:lnTo>
                <a:lnTo>
                  <a:pt x="275" y="45"/>
                </a:lnTo>
                <a:lnTo>
                  <a:pt x="278" y="43"/>
                </a:lnTo>
                <a:lnTo>
                  <a:pt x="281" y="43"/>
                </a:lnTo>
                <a:lnTo>
                  <a:pt x="289" y="43"/>
                </a:lnTo>
                <a:lnTo>
                  <a:pt x="292" y="43"/>
                </a:lnTo>
                <a:lnTo>
                  <a:pt x="294" y="43"/>
                </a:lnTo>
                <a:lnTo>
                  <a:pt x="297" y="43"/>
                </a:lnTo>
                <a:lnTo>
                  <a:pt x="302" y="43"/>
                </a:lnTo>
                <a:lnTo>
                  <a:pt x="304" y="43"/>
                </a:lnTo>
                <a:lnTo>
                  <a:pt x="313" y="45"/>
                </a:lnTo>
                <a:lnTo>
                  <a:pt x="315" y="45"/>
                </a:lnTo>
                <a:lnTo>
                  <a:pt x="323" y="45"/>
                </a:lnTo>
                <a:lnTo>
                  <a:pt x="332" y="45"/>
                </a:lnTo>
                <a:lnTo>
                  <a:pt x="336" y="45"/>
                </a:lnTo>
                <a:lnTo>
                  <a:pt x="336" y="42"/>
                </a:lnTo>
                <a:lnTo>
                  <a:pt x="336" y="40"/>
                </a:lnTo>
                <a:lnTo>
                  <a:pt x="336" y="38"/>
                </a:lnTo>
                <a:lnTo>
                  <a:pt x="337" y="38"/>
                </a:lnTo>
                <a:lnTo>
                  <a:pt x="344" y="38"/>
                </a:lnTo>
                <a:lnTo>
                  <a:pt x="344" y="40"/>
                </a:lnTo>
                <a:lnTo>
                  <a:pt x="344" y="42"/>
                </a:lnTo>
                <a:lnTo>
                  <a:pt x="347" y="42"/>
                </a:lnTo>
                <a:lnTo>
                  <a:pt x="347" y="40"/>
                </a:lnTo>
                <a:lnTo>
                  <a:pt x="347" y="38"/>
                </a:lnTo>
                <a:lnTo>
                  <a:pt x="348" y="38"/>
                </a:lnTo>
                <a:lnTo>
                  <a:pt x="355" y="38"/>
                </a:lnTo>
                <a:lnTo>
                  <a:pt x="355" y="35"/>
                </a:lnTo>
                <a:lnTo>
                  <a:pt x="356" y="35"/>
                </a:lnTo>
                <a:lnTo>
                  <a:pt x="356" y="34"/>
                </a:lnTo>
                <a:lnTo>
                  <a:pt x="356" y="32"/>
                </a:lnTo>
                <a:lnTo>
                  <a:pt x="360" y="32"/>
                </a:lnTo>
                <a:lnTo>
                  <a:pt x="368" y="32"/>
                </a:lnTo>
                <a:lnTo>
                  <a:pt x="368" y="29"/>
                </a:lnTo>
                <a:lnTo>
                  <a:pt x="368" y="26"/>
                </a:lnTo>
                <a:lnTo>
                  <a:pt x="371" y="26"/>
                </a:lnTo>
                <a:lnTo>
                  <a:pt x="374" y="26"/>
                </a:lnTo>
                <a:lnTo>
                  <a:pt x="376" y="26"/>
                </a:lnTo>
                <a:lnTo>
                  <a:pt x="374" y="27"/>
                </a:lnTo>
                <a:lnTo>
                  <a:pt x="374" y="29"/>
                </a:lnTo>
                <a:lnTo>
                  <a:pt x="374" y="30"/>
                </a:lnTo>
                <a:lnTo>
                  <a:pt x="376" y="30"/>
                </a:lnTo>
                <a:lnTo>
                  <a:pt x="377" y="32"/>
                </a:lnTo>
                <a:lnTo>
                  <a:pt x="377" y="34"/>
                </a:lnTo>
                <a:lnTo>
                  <a:pt x="379" y="34"/>
                </a:lnTo>
                <a:lnTo>
                  <a:pt x="379" y="35"/>
                </a:lnTo>
                <a:lnTo>
                  <a:pt x="379" y="37"/>
                </a:lnTo>
                <a:lnTo>
                  <a:pt x="379" y="38"/>
                </a:lnTo>
                <a:lnTo>
                  <a:pt x="377" y="38"/>
                </a:lnTo>
                <a:lnTo>
                  <a:pt x="376" y="38"/>
                </a:lnTo>
                <a:lnTo>
                  <a:pt x="376" y="40"/>
                </a:lnTo>
                <a:lnTo>
                  <a:pt x="376" y="42"/>
                </a:lnTo>
                <a:lnTo>
                  <a:pt x="374" y="43"/>
                </a:lnTo>
                <a:lnTo>
                  <a:pt x="372" y="43"/>
                </a:lnTo>
                <a:lnTo>
                  <a:pt x="371" y="45"/>
                </a:lnTo>
                <a:lnTo>
                  <a:pt x="371" y="46"/>
                </a:lnTo>
                <a:lnTo>
                  <a:pt x="369" y="46"/>
                </a:lnTo>
                <a:lnTo>
                  <a:pt x="364" y="48"/>
                </a:lnTo>
                <a:lnTo>
                  <a:pt x="366" y="50"/>
                </a:lnTo>
                <a:lnTo>
                  <a:pt x="369" y="53"/>
                </a:lnTo>
                <a:lnTo>
                  <a:pt x="371" y="54"/>
                </a:lnTo>
                <a:lnTo>
                  <a:pt x="369" y="54"/>
                </a:lnTo>
                <a:lnTo>
                  <a:pt x="369" y="56"/>
                </a:lnTo>
                <a:lnTo>
                  <a:pt x="368" y="56"/>
                </a:lnTo>
                <a:lnTo>
                  <a:pt x="366" y="56"/>
                </a:lnTo>
                <a:lnTo>
                  <a:pt x="364" y="56"/>
                </a:lnTo>
                <a:lnTo>
                  <a:pt x="364" y="58"/>
                </a:lnTo>
                <a:lnTo>
                  <a:pt x="363" y="58"/>
                </a:lnTo>
                <a:lnTo>
                  <a:pt x="361" y="59"/>
                </a:lnTo>
                <a:lnTo>
                  <a:pt x="360" y="59"/>
                </a:lnTo>
                <a:lnTo>
                  <a:pt x="358" y="59"/>
                </a:lnTo>
                <a:lnTo>
                  <a:pt x="358" y="61"/>
                </a:lnTo>
                <a:lnTo>
                  <a:pt x="356" y="61"/>
                </a:lnTo>
                <a:lnTo>
                  <a:pt x="355" y="62"/>
                </a:lnTo>
                <a:lnTo>
                  <a:pt x="356" y="62"/>
                </a:lnTo>
                <a:lnTo>
                  <a:pt x="358" y="62"/>
                </a:lnTo>
                <a:lnTo>
                  <a:pt x="360" y="64"/>
                </a:lnTo>
                <a:lnTo>
                  <a:pt x="360" y="66"/>
                </a:lnTo>
                <a:lnTo>
                  <a:pt x="361" y="66"/>
                </a:lnTo>
                <a:lnTo>
                  <a:pt x="363" y="66"/>
                </a:lnTo>
                <a:lnTo>
                  <a:pt x="364" y="66"/>
                </a:lnTo>
                <a:lnTo>
                  <a:pt x="366" y="66"/>
                </a:lnTo>
                <a:lnTo>
                  <a:pt x="366" y="67"/>
                </a:lnTo>
                <a:lnTo>
                  <a:pt x="366" y="69"/>
                </a:lnTo>
                <a:lnTo>
                  <a:pt x="364" y="69"/>
                </a:lnTo>
                <a:lnTo>
                  <a:pt x="364" y="70"/>
                </a:lnTo>
                <a:lnTo>
                  <a:pt x="364" y="72"/>
                </a:lnTo>
                <a:lnTo>
                  <a:pt x="363" y="74"/>
                </a:lnTo>
                <a:lnTo>
                  <a:pt x="361" y="75"/>
                </a:lnTo>
                <a:lnTo>
                  <a:pt x="361" y="77"/>
                </a:lnTo>
                <a:lnTo>
                  <a:pt x="363" y="77"/>
                </a:lnTo>
                <a:lnTo>
                  <a:pt x="363" y="78"/>
                </a:lnTo>
                <a:lnTo>
                  <a:pt x="363" y="80"/>
                </a:lnTo>
                <a:lnTo>
                  <a:pt x="364" y="80"/>
                </a:lnTo>
                <a:lnTo>
                  <a:pt x="364" y="82"/>
                </a:lnTo>
                <a:lnTo>
                  <a:pt x="366" y="83"/>
                </a:lnTo>
                <a:lnTo>
                  <a:pt x="366" y="85"/>
                </a:lnTo>
                <a:lnTo>
                  <a:pt x="366" y="86"/>
                </a:lnTo>
                <a:lnTo>
                  <a:pt x="364" y="86"/>
                </a:lnTo>
                <a:lnTo>
                  <a:pt x="363" y="86"/>
                </a:lnTo>
                <a:lnTo>
                  <a:pt x="361" y="88"/>
                </a:lnTo>
                <a:lnTo>
                  <a:pt x="360" y="86"/>
                </a:lnTo>
                <a:lnTo>
                  <a:pt x="358" y="86"/>
                </a:lnTo>
                <a:lnTo>
                  <a:pt x="356" y="86"/>
                </a:lnTo>
                <a:lnTo>
                  <a:pt x="355" y="86"/>
                </a:lnTo>
                <a:lnTo>
                  <a:pt x="353" y="86"/>
                </a:lnTo>
                <a:lnTo>
                  <a:pt x="352" y="86"/>
                </a:lnTo>
                <a:lnTo>
                  <a:pt x="350" y="86"/>
                </a:lnTo>
                <a:lnTo>
                  <a:pt x="348" y="86"/>
                </a:lnTo>
                <a:lnTo>
                  <a:pt x="347" y="86"/>
                </a:lnTo>
                <a:lnTo>
                  <a:pt x="347" y="88"/>
                </a:lnTo>
                <a:lnTo>
                  <a:pt x="347" y="90"/>
                </a:lnTo>
                <a:lnTo>
                  <a:pt x="347" y="91"/>
                </a:lnTo>
                <a:lnTo>
                  <a:pt x="345" y="91"/>
                </a:lnTo>
                <a:lnTo>
                  <a:pt x="345" y="93"/>
                </a:lnTo>
                <a:lnTo>
                  <a:pt x="345" y="94"/>
                </a:lnTo>
                <a:lnTo>
                  <a:pt x="344" y="96"/>
                </a:lnTo>
                <a:lnTo>
                  <a:pt x="344" y="98"/>
                </a:lnTo>
                <a:lnTo>
                  <a:pt x="344" y="99"/>
                </a:lnTo>
                <a:lnTo>
                  <a:pt x="344" y="101"/>
                </a:lnTo>
                <a:lnTo>
                  <a:pt x="342" y="101"/>
                </a:lnTo>
                <a:lnTo>
                  <a:pt x="342" y="102"/>
                </a:lnTo>
                <a:lnTo>
                  <a:pt x="342" y="104"/>
                </a:lnTo>
                <a:lnTo>
                  <a:pt x="342" y="106"/>
                </a:lnTo>
                <a:lnTo>
                  <a:pt x="342" y="110"/>
                </a:lnTo>
                <a:lnTo>
                  <a:pt x="340" y="110"/>
                </a:lnTo>
                <a:lnTo>
                  <a:pt x="339" y="110"/>
                </a:lnTo>
                <a:lnTo>
                  <a:pt x="336" y="110"/>
                </a:lnTo>
                <a:lnTo>
                  <a:pt x="334" y="110"/>
                </a:lnTo>
                <a:lnTo>
                  <a:pt x="332" y="110"/>
                </a:lnTo>
                <a:lnTo>
                  <a:pt x="331" y="114"/>
                </a:lnTo>
                <a:lnTo>
                  <a:pt x="329" y="115"/>
                </a:lnTo>
                <a:lnTo>
                  <a:pt x="328" y="117"/>
                </a:lnTo>
                <a:lnTo>
                  <a:pt x="324" y="118"/>
                </a:lnTo>
                <a:lnTo>
                  <a:pt x="324" y="120"/>
                </a:lnTo>
                <a:lnTo>
                  <a:pt x="326" y="122"/>
                </a:lnTo>
                <a:lnTo>
                  <a:pt x="328" y="122"/>
                </a:lnTo>
                <a:lnTo>
                  <a:pt x="329" y="122"/>
                </a:lnTo>
                <a:lnTo>
                  <a:pt x="331" y="123"/>
                </a:lnTo>
                <a:lnTo>
                  <a:pt x="331" y="125"/>
                </a:lnTo>
                <a:lnTo>
                  <a:pt x="331" y="126"/>
                </a:lnTo>
                <a:lnTo>
                  <a:pt x="332" y="128"/>
                </a:lnTo>
                <a:lnTo>
                  <a:pt x="332" y="130"/>
                </a:lnTo>
                <a:lnTo>
                  <a:pt x="332" y="131"/>
                </a:lnTo>
                <a:lnTo>
                  <a:pt x="332" y="133"/>
                </a:lnTo>
                <a:lnTo>
                  <a:pt x="334" y="134"/>
                </a:lnTo>
                <a:lnTo>
                  <a:pt x="336" y="134"/>
                </a:lnTo>
                <a:lnTo>
                  <a:pt x="337" y="134"/>
                </a:lnTo>
                <a:lnTo>
                  <a:pt x="339" y="134"/>
                </a:lnTo>
                <a:lnTo>
                  <a:pt x="339" y="136"/>
                </a:lnTo>
                <a:lnTo>
                  <a:pt x="339" y="138"/>
                </a:lnTo>
                <a:lnTo>
                  <a:pt x="339" y="139"/>
                </a:lnTo>
                <a:lnTo>
                  <a:pt x="339" y="141"/>
                </a:lnTo>
                <a:lnTo>
                  <a:pt x="339" y="142"/>
                </a:lnTo>
                <a:lnTo>
                  <a:pt x="339" y="144"/>
                </a:lnTo>
                <a:lnTo>
                  <a:pt x="339" y="146"/>
                </a:lnTo>
                <a:lnTo>
                  <a:pt x="339" y="147"/>
                </a:lnTo>
                <a:lnTo>
                  <a:pt x="340" y="147"/>
                </a:lnTo>
                <a:lnTo>
                  <a:pt x="342" y="146"/>
                </a:lnTo>
                <a:lnTo>
                  <a:pt x="344" y="146"/>
                </a:lnTo>
                <a:lnTo>
                  <a:pt x="345" y="146"/>
                </a:lnTo>
                <a:lnTo>
                  <a:pt x="347" y="146"/>
                </a:lnTo>
                <a:lnTo>
                  <a:pt x="347" y="144"/>
                </a:lnTo>
                <a:lnTo>
                  <a:pt x="348" y="146"/>
                </a:lnTo>
                <a:lnTo>
                  <a:pt x="348" y="147"/>
                </a:lnTo>
                <a:lnTo>
                  <a:pt x="350" y="149"/>
                </a:lnTo>
                <a:lnTo>
                  <a:pt x="350" y="150"/>
                </a:lnTo>
                <a:lnTo>
                  <a:pt x="350" y="154"/>
                </a:lnTo>
                <a:lnTo>
                  <a:pt x="348" y="154"/>
                </a:lnTo>
                <a:lnTo>
                  <a:pt x="348" y="155"/>
                </a:lnTo>
                <a:lnTo>
                  <a:pt x="350" y="155"/>
                </a:lnTo>
                <a:lnTo>
                  <a:pt x="348" y="157"/>
                </a:lnTo>
                <a:lnTo>
                  <a:pt x="348" y="158"/>
                </a:lnTo>
                <a:lnTo>
                  <a:pt x="350" y="158"/>
                </a:lnTo>
                <a:lnTo>
                  <a:pt x="348" y="160"/>
                </a:lnTo>
                <a:lnTo>
                  <a:pt x="347" y="160"/>
                </a:lnTo>
                <a:lnTo>
                  <a:pt x="345" y="160"/>
                </a:lnTo>
                <a:lnTo>
                  <a:pt x="345" y="162"/>
                </a:lnTo>
                <a:lnTo>
                  <a:pt x="344" y="162"/>
                </a:lnTo>
                <a:lnTo>
                  <a:pt x="342" y="165"/>
                </a:lnTo>
                <a:lnTo>
                  <a:pt x="344" y="166"/>
                </a:lnTo>
                <a:lnTo>
                  <a:pt x="344" y="168"/>
                </a:lnTo>
                <a:lnTo>
                  <a:pt x="342" y="170"/>
                </a:lnTo>
                <a:lnTo>
                  <a:pt x="342" y="171"/>
                </a:lnTo>
                <a:lnTo>
                  <a:pt x="344" y="173"/>
                </a:lnTo>
                <a:lnTo>
                  <a:pt x="345" y="173"/>
                </a:lnTo>
                <a:lnTo>
                  <a:pt x="344" y="174"/>
                </a:lnTo>
                <a:lnTo>
                  <a:pt x="344" y="176"/>
                </a:lnTo>
                <a:lnTo>
                  <a:pt x="344" y="178"/>
                </a:lnTo>
                <a:lnTo>
                  <a:pt x="344" y="179"/>
                </a:lnTo>
                <a:lnTo>
                  <a:pt x="342" y="179"/>
                </a:lnTo>
                <a:lnTo>
                  <a:pt x="340" y="181"/>
                </a:lnTo>
                <a:lnTo>
                  <a:pt x="339" y="181"/>
                </a:lnTo>
                <a:lnTo>
                  <a:pt x="337" y="181"/>
                </a:lnTo>
                <a:lnTo>
                  <a:pt x="336" y="181"/>
                </a:lnTo>
                <a:lnTo>
                  <a:pt x="334" y="182"/>
                </a:lnTo>
                <a:lnTo>
                  <a:pt x="332" y="182"/>
                </a:lnTo>
                <a:lnTo>
                  <a:pt x="331" y="184"/>
                </a:lnTo>
                <a:lnTo>
                  <a:pt x="331" y="186"/>
                </a:lnTo>
                <a:lnTo>
                  <a:pt x="331" y="187"/>
                </a:lnTo>
                <a:lnTo>
                  <a:pt x="332" y="187"/>
                </a:lnTo>
                <a:lnTo>
                  <a:pt x="332" y="189"/>
                </a:lnTo>
                <a:lnTo>
                  <a:pt x="332" y="190"/>
                </a:lnTo>
                <a:lnTo>
                  <a:pt x="329" y="195"/>
                </a:lnTo>
                <a:lnTo>
                  <a:pt x="329" y="197"/>
                </a:lnTo>
                <a:lnTo>
                  <a:pt x="328" y="198"/>
                </a:lnTo>
                <a:lnTo>
                  <a:pt x="326" y="198"/>
                </a:lnTo>
                <a:lnTo>
                  <a:pt x="326" y="200"/>
                </a:lnTo>
                <a:lnTo>
                  <a:pt x="326" y="202"/>
                </a:lnTo>
                <a:lnTo>
                  <a:pt x="324" y="202"/>
                </a:lnTo>
                <a:lnTo>
                  <a:pt x="324" y="203"/>
                </a:lnTo>
                <a:lnTo>
                  <a:pt x="323" y="203"/>
                </a:lnTo>
                <a:lnTo>
                  <a:pt x="324" y="203"/>
                </a:lnTo>
                <a:lnTo>
                  <a:pt x="326" y="205"/>
                </a:lnTo>
                <a:lnTo>
                  <a:pt x="326" y="206"/>
                </a:lnTo>
                <a:lnTo>
                  <a:pt x="324" y="206"/>
                </a:lnTo>
                <a:lnTo>
                  <a:pt x="323" y="206"/>
                </a:lnTo>
                <a:lnTo>
                  <a:pt x="321" y="206"/>
                </a:lnTo>
                <a:lnTo>
                  <a:pt x="321" y="208"/>
                </a:lnTo>
                <a:lnTo>
                  <a:pt x="320" y="210"/>
                </a:lnTo>
                <a:lnTo>
                  <a:pt x="318" y="210"/>
                </a:lnTo>
                <a:lnTo>
                  <a:pt x="316" y="211"/>
                </a:lnTo>
                <a:lnTo>
                  <a:pt x="315" y="211"/>
                </a:lnTo>
                <a:lnTo>
                  <a:pt x="312" y="213"/>
                </a:lnTo>
                <a:lnTo>
                  <a:pt x="310" y="213"/>
                </a:lnTo>
                <a:lnTo>
                  <a:pt x="308" y="213"/>
                </a:lnTo>
                <a:lnTo>
                  <a:pt x="307" y="213"/>
                </a:lnTo>
                <a:lnTo>
                  <a:pt x="307" y="214"/>
                </a:lnTo>
                <a:lnTo>
                  <a:pt x="307" y="216"/>
                </a:lnTo>
                <a:lnTo>
                  <a:pt x="305" y="218"/>
                </a:lnTo>
                <a:lnTo>
                  <a:pt x="304" y="218"/>
                </a:lnTo>
                <a:lnTo>
                  <a:pt x="302" y="219"/>
                </a:lnTo>
                <a:lnTo>
                  <a:pt x="300" y="221"/>
                </a:lnTo>
                <a:lnTo>
                  <a:pt x="299" y="222"/>
                </a:lnTo>
                <a:lnTo>
                  <a:pt x="299" y="224"/>
                </a:lnTo>
                <a:lnTo>
                  <a:pt x="297" y="226"/>
                </a:lnTo>
                <a:lnTo>
                  <a:pt x="296" y="226"/>
                </a:lnTo>
                <a:lnTo>
                  <a:pt x="294" y="227"/>
                </a:lnTo>
                <a:lnTo>
                  <a:pt x="294" y="229"/>
                </a:lnTo>
                <a:lnTo>
                  <a:pt x="292" y="232"/>
                </a:lnTo>
                <a:lnTo>
                  <a:pt x="294" y="234"/>
                </a:lnTo>
                <a:lnTo>
                  <a:pt x="291" y="232"/>
                </a:lnTo>
                <a:lnTo>
                  <a:pt x="289" y="232"/>
                </a:lnTo>
                <a:lnTo>
                  <a:pt x="288" y="230"/>
                </a:lnTo>
                <a:lnTo>
                  <a:pt x="284" y="227"/>
                </a:lnTo>
                <a:lnTo>
                  <a:pt x="283" y="229"/>
                </a:lnTo>
                <a:lnTo>
                  <a:pt x="281" y="229"/>
                </a:lnTo>
                <a:lnTo>
                  <a:pt x="280" y="229"/>
                </a:lnTo>
                <a:lnTo>
                  <a:pt x="278" y="229"/>
                </a:lnTo>
                <a:lnTo>
                  <a:pt x="278" y="230"/>
                </a:lnTo>
                <a:lnTo>
                  <a:pt x="278" y="232"/>
                </a:lnTo>
                <a:lnTo>
                  <a:pt x="276" y="232"/>
                </a:lnTo>
                <a:lnTo>
                  <a:pt x="275" y="232"/>
                </a:lnTo>
                <a:lnTo>
                  <a:pt x="273" y="234"/>
                </a:lnTo>
                <a:lnTo>
                  <a:pt x="272" y="235"/>
                </a:lnTo>
                <a:lnTo>
                  <a:pt x="270" y="237"/>
                </a:lnTo>
                <a:lnTo>
                  <a:pt x="270" y="240"/>
                </a:lnTo>
                <a:lnTo>
                  <a:pt x="270" y="242"/>
                </a:lnTo>
                <a:lnTo>
                  <a:pt x="270" y="243"/>
                </a:lnTo>
                <a:lnTo>
                  <a:pt x="268" y="245"/>
                </a:lnTo>
                <a:lnTo>
                  <a:pt x="268" y="246"/>
                </a:lnTo>
                <a:lnTo>
                  <a:pt x="268" y="248"/>
                </a:lnTo>
                <a:lnTo>
                  <a:pt x="267" y="250"/>
                </a:lnTo>
                <a:lnTo>
                  <a:pt x="267" y="251"/>
                </a:lnTo>
                <a:lnTo>
                  <a:pt x="265" y="251"/>
                </a:lnTo>
                <a:lnTo>
                  <a:pt x="264" y="253"/>
                </a:lnTo>
                <a:lnTo>
                  <a:pt x="262" y="254"/>
                </a:lnTo>
                <a:lnTo>
                  <a:pt x="264" y="256"/>
                </a:lnTo>
                <a:lnTo>
                  <a:pt x="264" y="258"/>
                </a:lnTo>
                <a:lnTo>
                  <a:pt x="262" y="261"/>
                </a:lnTo>
                <a:lnTo>
                  <a:pt x="262" y="262"/>
                </a:lnTo>
                <a:lnTo>
                  <a:pt x="260" y="262"/>
                </a:lnTo>
                <a:lnTo>
                  <a:pt x="260" y="264"/>
                </a:lnTo>
                <a:lnTo>
                  <a:pt x="259" y="266"/>
                </a:lnTo>
                <a:lnTo>
                  <a:pt x="259" y="267"/>
                </a:lnTo>
                <a:lnTo>
                  <a:pt x="257" y="269"/>
                </a:lnTo>
                <a:lnTo>
                  <a:pt x="256" y="269"/>
                </a:lnTo>
                <a:lnTo>
                  <a:pt x="256" y="267"/>
                </a:lnTo>
                <a:lnTo>
                  <a:pt x="252" y="266"/>
                </a:lnTo>
                <a:lnTo>
                  <a:pt x="251" y="266"/>
                </a:lnTo>
                <a:lnTo>
                  <a:pt x="248" y="266"/>
                </a:lnTo>
                <a:lnTo>
                  <a:pt x="244" y="266"/>
                </a:lnTo>
                <a:lnTo>
                  <a:pt x="244" y="262"/>
                </a:lnTo>
                <a:lnTo>
                  <a:pt x="243" y="264"/>
                </a:lnTo>
                <a:lnTo>
                  <a:pt x="241" y="264"/>
                </a:lnTo>
                <a:lnTo>
                  <a:pt x="240" y="262"/>
                </a:lnTo>
                <a:lnTo>
                  <a:pt x="238" y="261"/>
                </a:lnTo>
                <a:lnTo>
                  <a:pt x="236" y="261"/>
                </a:lnTo>
                <a:lnTo>
                  <a:pt x="236" y="259"/>
                </a:lnTo>
                <a:lnTo>
                  <a:pt x="235" y="258"/>
                </a:lnTo>
                <a:lnTo>
                  <a:pt x="233" y="256"/>
                </a:lnTo>
                <a:lnTo>
                  <a:pt x="232" y="256"/>
                </a:lnTo>
                <a:lnTo>
                  <a:pt x="232" y="258"/>
                </a:lnTo>
                <a:lnTo>
                  <a:pt x="230" y="258"/>
                </a:lnTo>
                <a:lnTo>
                  <a:pt x="230" y="259"/>
                </a:lnTo>
                <a:lnTo>
                  <a:pt x="228" y="259"/>
                </a:lnTo>
                <a:lnTo>
                  <a:pt x="228" y="261"/>
                </a:lnTo>
                <a:lnTo>
                  <a:pt x="227" y="259"/>
                </a:lnTo>
                <a:lnTo>
                  <a:pt x="224" y="258"/>
                </a:lnTo>
                <a:lnTo>
                  <a:pt x="222" y="259"/>
                </a:lnTo>
                <a:lnTo>
                  <a:pt x="220" y="259"/>
                </a:lnTo>
                <a:lnTo>
                  <a:pt x="219" y="258"/>
                </a:lnTo>
                <a:lnTo>
                  <a:pt x="219" y="254"/>
                </a:lnTo>
                <a:lnTo>
                  <a:pt x="219" y="253"/>
                </a:lnTo>
                <a:lnTo>
                  <a:pt x="219" y="251"/>
                </a:lnTo>
                <a:lnTo>
                  <a:pt x="219" y="250"/>
                </a:lnTo>
                <a:lnTo>
                  <a:pt x="219" y="248"/>
                </a:lnTo>
                <a:lnTo>
                  <a:pt x="219" y="246"/>
                </a:lnTo>
                <a:lnTo>
                  <a:pt x="216" y="245"/>
                </a:lnTo>
                <a:lnTo>
                  <a:pt x="214" y="243"/>
                </a:lnTo>
                <a:lnTo>
                  <a:pt x="212" y="243"/>
                </a:lnTo>
                <a:lnTo>
                  <a:pt x="209" y="243"/>
                </a:lnTo>
                <a:lnTo>
                  <a:pt x="206" y="243"/>
                </a:lnTo>
                <a:lnTo>
                  <a:pt x="206" y="245"/>
                </a:lnTo>
                <a:lnTo>
                  <a:pt x="204" y="246"/>
                </a:lnTo>
                <a:lnTo>
                  <a:pt x="200" y="245"/>
                </a:lnTo>
                <a:lnTo>
                  <a:pt x="196" y="243"/>
                </a:lnTo>
                <a:lnTo>
                  <a:pt x="193" y="242"/>
                </a:lnTo>
                <a:lnTo>
                  <a:pt x="192" y="240"/>
                </a:lnTo>
                <a:lnTo>
                  <a:pt x="190" y="240"/>
                </a:lnTo>
                <a:lnTo>
                  <a:pt x="190" y="238"/>
                </a:lnTo>
                <a:lnTo>
                  <a:pt x="187" y="237"/>
                </a:lnTo>
                <a:lnTo>
                  <a:pt x="185" y="237"/>
                </a:lnTo>
                <a:lnTo>
                  <a:pt x="184" y="237"/>
                </a:lnTo>
                <a:lnTo>
                  <a:pt x="184" y="238"/>
                </a:lnTo>
                <a:lnTo>
                  <a:pt x="182" y="238"/>
                </a:lnTo>
                <a:lnTo>
                  <a:pt x="180" y="240"/>
                </a:lnTo>
                <a:lnTo>
                  <a:pt x="177" y="240"/>
                </a:lnTo>
                <a:lnTo>
                  <a:pt x="177" y="243"/>
                </a:lnTo>
                <a:lnTo>
                  <a:pt x="177" y="245"/>
                </a:lnTo>
                <a:lnTo>
                  <a:pt x="177" y="246"/>
                </a:lnTo>
                <a:lnTo>
                  <a:pt x="176" y="246"/>
                </a:lnTo>
                <a:lnTo>
                  <a:pt x="174" y="246"/>
                </a:lnTo>
                <a:lnTo>
                  <a:pt x="174" y="248"/>
                </a:lnTo>
                <a:lnTo>
                  <a:pt x="169" y="253"/>
                </a:lnTo>
                <a:lnTo>
                  <a:pt x="171" y="256"/>
                </a:lnTo>
                <a:lnTo>
                  <a:pt x="171" y="259"/>
                </a:lnTo>
                <a:lnTo>
                  <a:pt x="169" y="261"/>
                </a:lnTo>
                <a:lnTo>
                  <a:pt x="171" y="262"/>
                </a:lnTo>
                <a:lnTo>
                  <a:pt x="169" y="264"/>
                </a:lnTo>
                <a:lnTo>
                  <a:pt x="169" y="266"/>
                </a:lnTo>
                <a:lnTo>
                  <a:pt x="168" y="267"/>
                </a:lnTo>
                <a:lnTo>
                  <a:pt x="168" y="269"/>
                </a:lnTo>
                <a:lnTo>
                  <a:pt x="164" y="269"/>
                </a:lnTo>
                <a:lnTo>
                  <a:pt x="163" y="270"/>
                </a:lnTo>
                <a:lnTo>
                  <a:pt x="161" y="272"/>
                </a:lnTo>
                <a:lnTo>
                  <a:pt x="161" y="274"/>
                </a:lnTo>
                <a:lnTo>
                  <a:pt x="161" y="275"/>
                </a:lnTo>
                <a:lnTo>
                  <a:pt x="161" y="277"/>
                </a:lnTo>
                <a:lnTo>
                  <a:pt x="158" y="278"/>
                </a:lnTo>
                <a:lnTo>
                  <a:pt x="155" y="280"/>
                </a:lnTo>
                <a:lnTo>
                  <a:pt x="152" y="283"/>
                </a:lnTo>
                <a:lnTo>
                  <a:pt x="145" y="293"/>
                </a:lnTo>
                <a:lnTo>
                  <a:pt x="144" y="296"/>
                </a:lnTo>
                <a:lnTo>
                  <a:pt x="140" y="296"/>
                </a:lnTo>
                <a:lnTo>
                  <a:pt x="139" y="296"/>
                </a:lnTo>
                <a:lnTo>
                  <a:pt x="137" y="296"/>
                </a:lnTo>
                <a:lnTo>
                  <a:pt x="131" y="296"/>
                </a:lnTo>
                <a:lnTo>
                  <a:pt x="128" y="296"/>
                </a:lnTo>
                <a:lnTo>
                  <a:pt x="121" y="296"/>
                </a:lnTo>
                <a:lnTo>
                  <a:pt x="120" y="296"/>
                </a:lnTo>
                <a:lnTo>
                  <a:pt x="120" y="290"/>
                </a:lnTo>
                <a:lnTo>
                  <a:pt x="120" y="286"/>
                </a:lnTo>
                <a:lnTo>
                  <a:pt x="120" y="277"/>
                </a:lnTo>
                <a:lnTo>
                  <a:pt x="121" y="267"/>
                </a:lnTo>
                <a:lnTo>
                  <a:pt x="121" y="264"/>
                </a:lnTo>
                <a:lnTo>
                  <a:pt x="121" y="248"/>
                </a:lnTo>
                <a:lnTo>
                  <a:pt x="123" y="243"/>
                </a:lnTo>
                <a:lnTo>
                  <a:pt x="123" y="240"/>
                </a:lnTo>
                <a:lnTo>
                  <a:pt x="123" y="237"/>
                </a:lnTo>
                <a:lnTo>
                  <a:pt x="123" y="235"/>
                </a:lnTo>
                <a:lnTo>
                  <a:pt x="123" y="234"/>
                </a:lnTo>
                <a:lnTo>
                  <a:pt x="124" y="234"/>
                </a:lnTo>
                <a:lnTo>
                  <a:pt x="124" y="222"/>
                </a:lnTo>
                <a:lnTo>
                  <a:pt x="124" y="221"/>
                </a:lnTo>
                <a:lnTo>
                  <a:pt x="123" y="222"/>
                </a:lnTo>
                <a:lnTo>
                  <a:pt x="123" y="221"/>
                </a:lnTo>
                <a:lnTo>
                  <a:pt x="123" y="219"/>
                </a:lnTo>
                <a:lnTo>
                  <a:pt x="123" y="214"/>
                </a:lnTo>
                <a:lnTo>
                  <a:pt x="121" y="214"/>
                </a:lnTo>
                <a:lnTo>
                  <a:pt x="121" y="211"/>
                </a:lnTo>
                <a:lnTo>
                  <a:pt x="121" y="210"/>
                </a:lnTo>
                <a:lnTo>
                  <a:pt x="118" y="210"/>
                </a:lnTo>
                <a:lnTo>
                  <a:pt x="118" y="206"/>
                </a:lnTo>
                <a:lnTo>
                  <a:pt x="118" y="203"/>
                </a:lnTo>
                <a:lnTo>
                  <a:pt x="118" y="198"/>
                </a:lnTo>
                <a:lnTo>
                  <a:pt x="118" y="195"/>
                </a:lnTo>
                <a:lnTo>
                  <a:pt x="118" y="190"/>
                </a:lnTo>
                <a:lnTo>
                  <a:pt x="118" y="189"/>
                </a:lnTo>
                <a:lnTo>
                  <a:pt x="118" y="187"/>
                </a:lnTo>
                <a:lnTo>
                  <a:pt x="118" y="178"/>
                </a:lnTo>
                <a:lnTo>
                  <a:pt x="118" y="174"/>
                </a:lnTo>
                <a:lnTo>
                  <a:pt x="118" y="171"/>
                </a:lnTo>
                <a:lnTo>
                  <a:pt x="118" y="170"/>
                </a:lnTo>
                <a:lnTo>
                  <a:pt x="118" y="165"/>
                </a:lnTo>
                <a:lnTo>
                  <a:pt x="118" y="160"/>
                </a:lnTo>
                <a:lnTo>
                  <a:pt x="118" y="158"/>
                </a:lnTo>
                <a:lnTo>
                  <a:pt x="118" y="155"/>
                </a:lnTo>
                <a:lnTo>
                  <a:pt x="118" y="149"/>
                </a:lnTo>
                <a:lnTo>
                  <a:pt x="118" y="142"/>
                </a:lnTo>
                <a:lnTo>
                  <a:pt x="116" y="142"/>
                </a:lnTo>
                <a:lnTo>
                  <a:pt x="112" y="142"/>
                </a:lnTo>
                <a:lnTo>
                  <a:pt x="104" y="142"/>
                </a:lnTo>
                <a:lnTo>
                  <a:pt x="102" y="142"/>
                </a:lnTo>
                <a:lnTo>
                  <a:pt x="100" y="142"/>
                </a:lnTo>
                <a:lnTo>
                  <a:pt x="97" y="142"/>
                </a:lnTo>
                <a:lnTo>
                  <a:pt x="97" y="131"/>
                </a:lnTo>
                <a:lnTo>
                  <a:pt x="92" y="131"/>
                </a:lnTo>
                <a:lnTo>
                  <a:pt x="91" y="131"/>
                </a:lnTo>
                <a:lnTo>
                  <a:pt x="91" y="130"/>
                </a:lnTo>
                <a:lnTo>
                  <a:pt x="91" y="131"/>
                </a:lnTo>
                <a:lnTo>
                  <a:pt x="89" y="131"/>
                </a:lnTo>
                <a:lnTo>
                  <a:pt x="88" y="131"/>
                </a:lnTo>
                <a:lnTo>
                  <a:pt x="88" y="133"/>
                </a:lnTo>
                <a:lnTo>
                  <a:pt x="86" y="133"/>
                </a:lnTo>
                <a:lnTo>
                  <a:pt x="86" y="134"/>
                </a:lnTo>
                <a:lnTo>
                  <a:pt x="86" y="136"/>
                </a:lnTo>
                <a:lnTo>
                  <a:pt x="86" y="134"/>
                </a:lnTo>
                <a:lnTo>
                  <a:pt x="84" y="134"/>
                </a:lnTo>
                <a:lnTo>
                  <a:pt x="84" y="136"/>
                </a:lnTo>
                <a:lnTo>
                  <a:pt x="84" y="138"/>
                </a:lnTo>
                <a:lnTo>
                  <a:pt x="83" y="138"/>
                </a:lnTo>
                <a:lnTo>
                  <a:pt x="81" y="138"/>
                </a:lnTo>
                <a:lnTo>
                  <a:pt x="81" y="139"/>
                </a:lnTo>
                <a:lnTo>
                  <a:pt x="83" y="139"/>
                </a:lnTo>
                <a:lnTo>
                  <a:pt x="81" y="139"/>
                </a:lnTo>
                <a:lnTo>
                  <a:pt x="81" y="141"/>
                </a:lnTo>
                <a:lnTo>
                  <a:pt x="83" y="141"/>
                </a:lnTo>
                <a:lnTo>
                  <a:pt x="81" y="141"/>
                </a:lnTo>
                <a:lnTo>
                  <a:pt x="80" y="141"/>
                </a:lnTo>
                <a:lnTo>
                  <a:pt x="81" y="141"/>
                </a:lnTo>
                <a:lnTo>
                  <a:pt x="80" y="141"/>
                </a:lnTo>
                <a:lnTo>
                  <a:pt x="80" y="142"/>
                </a:lnTo>
                <a:lnTo>
                  <a:pt x="78" y="142"/>
                </a:lnTo>
                <a:lnTo>
                  <a:pt x="80" y="142"/>
                </a:lnTo>
                <a:lnTo>
                  <a:pt x="78" y="142"/>
                </a:lnTo>
                <a:lnTo>
                  <a:pt x="76" y="142"/>
                </a:lnTo>
                <a:lnTo>
                  <a:pt x="78" y="142"/>
                </a:lnTo>
                <a:lnTo>
                  <a:pt x="78" y="144"/>
                </a:lnTo>
                <a:lnTo>
                  <a:pt x="75" y="144"/>
                </a:lnTo>
                <a:lnTo>
                  <a:pt x="75" y="142"/>
                </a:lnTo>
                <a:lnTo>
                  <a:pt x="75" y="141"/>
                </a:lnTo>
                <a:lnTo>
                  <a:pt x="73" y="141"/>
                </a:lnTo>
                <a:lnTo>
                  <a:pt x="68" y="141"/>
                </a:lnTo>
                <a:lnTo>
                  <a:pt x="67" y="141"/>
                </a:lnTo>
                <a:lnTo>
                  <a:pt x="56" y="141"/>
                </a:lnTo>
                <a:lnTo>
                  <a:pt x="52" y="141"/>
                </a:lnTo>
                <a:lnTo>
                  <a:pt x="52" y="144"/>
                </a:lnTo>
                <a:lnTo>
                  <a:pt x="54" y="144"/>
                </a:lnTo>
                <a:lnTo>
                  <a:pt x="54" y="147"/>
                </a:lnTo>
                <a:lnTo>
                  <a:pt x="54" y="149"/>
                </a:lnTo>
                <a:lnTo>
                  <a:pt x="52" y="149"/>
                </a:lnTo>
                <a:lnTo>
                  <a:pt x="52" y="147"/>
                </a:lnTo>
                <a:lnTo>
                  <a:pt x="51" y="147"/>
                </a:lnTo>
                <a:lnTo>
                  <a:pt x="49" y="147"/>
                </a:lnTo>
                <a:lnTo>
                  <a:pt x="48" y="147"/>
                </a:lnTo>
                <a:lnTo>
                  <a:pt x="48" y="146"/>
                </a:lnTo>
                <a:lnTo>
                  <a:pt x="46" y="146"/>
                </a:lnTo>
                <a:lnTo>
                  <a:pt x="43" y="146"/>
                </a:lnTo>
                <a:lnTo>
                  <a:pt x="41" y="144"/>
                </a:lnTo>
                <a:lnTo>
                  <a:pt x="40" y="144"/>
                </a:lnTo>
                <a:lnTo>
                  <a:pt x="41" y="144"/>
                </a:lnTo>
                <a:lnTo>
                  <a:pt x="41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39"/>
                </a:lnTo>
                <a:lnTo>
                  <a:pt x="38" y="139"/>
                </a:lnTo>
                <a:lnTo>
                  <a:pt x="38" y="141"/>
                </a:lnTo>
                <a:lnTo>
                  <a:pt x="38" y="139"/>
                </a:lnTo>
                <a:lnTo>
                  <a:pt x="36" y="139"/>
                </a:lnTo>
                <a:lnTo>
                  <a:pt x="38" y="139"/>
                </a:lnTo>
                <a:lnTo>
                  <a:pt x="38" y="138"/>
                </a:lnTo>
                <a:lnTo>
                  <a:pt x="36" y="138"/>
                </a:lnTo>
                <a:lnTo>
                  <a:pt x="36" y="139"/>
                </a:lnTo>
                <a:lnTo>
                  <a:pt x="36" y="138"/>
                </a:lnTo>
                <a:lnTo>
                  <a:pt x="35" y="138"/>
                </a:lnTo>
                <a:lnTo>
                  <a:pt x="33" y="138"/>
                </a:lnTo>
                <a:lnTo>
                  <a:pt x="33" y="136"/>
                </a:lnTo>
                <a:lnTo>
                  <a:pt x="32" y="136"/>
                </a:lnTo>
                <a:lnTo>
                  <a:pt x="32" y="138"/>
                </a:lnTo>
                <a:lnTo>
                  <a:pt x="30" y="136"/>
                </a:lnTo>
                <a:lnTo>
                  <a:pt x="30" y="138"/>
                </a:lnTo>
                <a:lnTo>
                  <a:pt x="28" y="138"/>
                </a:lnTo>
                <a:lnTo>
                  <a:pt x="27" y="138"/>
                </a:lnTo>
                <a:lnTo>
                  <a:pt x="27" y="136"/>
                </a:lnTo>
                <a:lnTo>
                  <a:pt x="25" y="136"/>
                </a:lnTo>
                <a:lnTo>
                  <a:pt x="24" y="136"/>
                </a:lnTo>
                <a:lnTo>
                  <a:pt x="22" y="136"/>
                </a:lnTo>
                <a:lnTo>
                  <a:pt x="22" y="138"/>
                </a:lnTo>
                <a:lnTo>
                  <a:pt x="22" y="139"/>
                </a:lnTo>
                <a:lnTo>
                  <a:pt x="20" y="139"/>
                </a:lnTo>
                <a:lnTo>
                  <a:pt x="19" y="139"/>
                </a:lnTo>
                <a:lnTo>
                  <a:pt x="17" y="139"/>
                </a:lnTo>
                <a:lnTo>
                  <a:pt x="16" y="139"/>
                </a:lnTo>
                <a:lnTo>
                  <a:pt x="14" y="139"/>
                </a:lnTo>
                <a:lnTo>
                  <a:pt x="14" y="138"/>
                </a:lnTo>
                <a:lnTo>
                  <a:pt x="12" y="138"/>
                </a:lnTo>
                <a:lnTo>
                  <a:pt x="12" y="139"/>
                </a:lnTo>
                <a:lnTo>
                  <a:pt x="12" y="138"/>
                </a:lnTo>
                <a:lnTo>
                  <a:pt x="11" y="138"/>
                </a:lnTo>
                <a:lnTo>
                  <a:pt x="9" y="138"/>
                </a:lnTo>
                <a:lnTo>
                  <a:pt x="9" y="139"/>
                </a:lnTo>
                <a:lnTo>
                  <a:pt x="8" y="139"/>
                </a:lnTo>
                <a:lnTo>
                  <a:pt x="6" y="139"/>
                </a:lnTo>
                <a:lnTo>
                  <a:pt x="4" y="139"/>
                </a:lnTo>
                <a:lnTo>
                  <a:pt x="4" y="141"/>
                </a:lnTo>
                <a:lnTo>
                  <a:pt x="4" y="139"/>
                </a:lnTo>
                <a:lnTo>
                  <a:pt x="3" y="139"/>
                </a:lnTo>
                <a:lnTo>
                  <a:pt x="1" y="139"/>
                </a:lnTo>
                <a:lnTo>
                  <a:pt x="0" y="139"/>
                </a:lnTo>
                <a:lnTo>
                  <a:pt x="0" y="138"/>
                </a:lnTo>
                <a:lnTo>
                  <a:pt x="0" y="136"/>
                </a:lnTo>
                <a:lnTo>
                  <a:pt x="0" y="122"/>
                </a:lnTo>
                <a:lnTo>
                  <a:pt x="1" y="122"/>
                </a:lnTo>
                <a:lnTo>
                  <a:pt x="1" y="115"/>
                </a:lnTo>
                <a:lnTo>
                  <a:pt x="1" y="107"/>
                </a:lnTo>
                <a:lnTo>
                  <a:pt x="1" y="102"/>
                </a:lnTo>
                <a:lnTo>
                  <a:pt x="1" y="101"/>
                </a:lnTo>
                <a:lnTo>
                  <a:pt x="4" y="101"/>
                </a:lnTo>
                <a:lnTo>
                  <a:pt x="6" y="101"/>
                </a:lnTo>
                <a:lnTo>
                  <a:pt x="8" y="101"/>
                </a:lnTo>
                <a:lnTo>
                  <a:pt x="9" y="101"/>
                </a:lnTo>
                <a:lnTo>
                  <a:pt x="12" y="98"/>
                </a:lnTo>
                <a:lnTo>
                  <a:pt x="14" y="94"/>
                </a:lnTo>
                <a:lnTo>
                  <a:pt x="16" y="91"/>
                </a:lnTo>
                <a:lnTo>
                  <a:pt x="17" y="90"/>
                </a:lnTo>
                <a:lnTo>
                  <a:pt x="16" y="88"/>
                </a:lnTo>
                <a:lnTo>
                  <a:pt x="16" y="86"/>
                </a:lnTo>
                <a:lnTo>
                  <a:pt x="16" y="85"/>
                </a:lnTo>
                <a:lnTo>
                  <a:pt x="14" y="83"/>
                </a:lnTo>
                <a:lnTo>
                  <a:pt x="12" y="85"/>
                </a:lnTo>
                <a:lnTo>
                  <a:pt x="11" y="85"/>
                </a:lnTo>
                <a:lnTo>
                  <a:pt x="11" y="82"/>
                </a:lnTo>
                <a:lnTo>
                  <a:pt x="12" y="80"/>
                </a:lnTo>
                <a:lnTo>
                  <a:pt x="12" y="78"/>
                </a:lnTo>
                <a:lnTo>
                  <a:pt x="14" y="75"/>
                </a:lnTo>
                <a:lnTo>
                  <a:pt x="16" y="74"/>
                </a:lnTo>
                <a:lnTo>
                  <a:pt x="17" y="74"/>
                </a:lnTo>
                <a:lnTo>
                  <a:pt x="17" y="72"/>
                </a:lnTo>
                <a:lnTo>
                  <a:pt x="17" y="69"/>
                </a:lnTo>
                <a:lnTo>
                  <a:pt x="17" y="67"/>
                </a:lnTo>
                <a:lnTo>
                  <a:pt x="17" y="64"/>
                </a:lnTo>
                <a:lnTo>
                  <a:pt x="20" y="64"/>
                </a:lnTo>
                <a:lnTo>
                  <a:pt x="22" y="64"/>
                </a:lnTo>
                <a:lnTo>
                  <a:pt x="25" y="64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27" y="54"/>
                </a:lnTo>
                <a:lnTo>
                  <a:pt x="28" y="53"/>
                </a:lnTo>
                <a:lnTo>
                  <a:pt x="28" y="51"/>
                </a:lnTo>
                <a:lnTo>
                  <a:pt x="30" y="50"/>
                </a:lnTo>
                <a:lnTo>
                  <a:pt x="30" y="48"/>
                </a:lnTo>
                <a:lnTo>
                  <a:pt x="32" y="46"/>
                </a:lnTo>
                <a:lnTo>
                  <a:pt x="32" y="45"/>
                </a:lnTo>
                <a:lnTo>
                  <a:pt x="32" y="43"/>
                </a:lnTo>
                <a:lnTo>
                  <a:pt x="32" y="42"/>
                </a:lnTo>
                <a:lnTo>
                  <a:pt x="32" y="40"/>
                </a:lnTo>
                <a:lnTo>
                  <a:pt x="32" y="37"/>
                </a:lnTo>
                <a:lnTo>
                  <a:pt x="30" y="35"/>
                </a:lnTo>
                <a:lnTo>
                  <a:pt x="30" y="34"/>
                </a:lnTo>
                <a:lnTo>
                  <a:pt x="30" y="32"/>
                </a:lnTo>
                <a:lnTo>
                  <a:pt x="28" y="30"/>
                </a:lnTo>
                <a:lnTo>
                  <a:pt x="27" y="29"/>
                </a:lnTo>
                <a:lnTo>
                  <a:pt x="27" y="27"/>
                </a:lnTo>
                <a:lnTo>
                  <a:pt x="25" y="27"/>
                </a:lnTo>
                <a:lnTo>
                  <a:pt x="22" y="22"/>
                </a:lnTo>
                <a:lnTo>
                  <a:pt x="20" y="21"/>
                </a:lnTo>
                <a:lnTo>
                  <a:pt x="20" y="19"/>
                </a:lnTo>
                <a:lnTo>
                  <a:pt x="19" y="19"/>
                </a:lnTo>
                <a:lnTo>
                  <a:pt x="24" y="19"/>
                </a:lnTo>
                <a:lnTo>
                  <a:pt x="25" y="19"/>
                </a:lnTo>
                <a:lnTo>
                  <a:pt x="27" y="19"/>
                </a:lnTo>
                <a:lnTo>
                  <a:pt x="28" y="19"/>
                </a:lnTo>
                <a:lnTo>
                  <a:pt x="32" y="19"/>
                </a:lnTo>
                <a:lnTo>
                  <a:pt x="32" y="18"/>
                </a:lnTo>
                <a:lnTo>
                  <a:pt x="32" y="14"/>
                </a:lnTo>
                <a:lnTo>
                  <a:pt x="32" y="13"/>
                </a:lnTo>
                <a:lnTo>
                  <a:pt x="32" y="10"/>
                </a:lnTo>
                <a:lnTo>
                  <a:pt x="32" y="8"/>
                </a:lnTo>
                <a:lnTo>
                  <a:pt x="32" y="6"/>
                </a:lnTo>
                <a:lnTo>
                  <a:pt x="32" y="2"/>
                </a:lnTo>
                <a:lnTo>
                  <a:pt x="32" y="0"/>
                </a:lnTo>
                <a:lnTo>
                  <a:pt x="36" y="0"/>
                </a:lnTo>
                <a:close/>
              </a:path>
            </a:pathLst>
          </a:custGeom>
          <a:solidFill>
            <a:srgbClr val="8A5B3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8"/>
          <p:cNvSpPr>
            <a:spLocks/>
          </p:cNvSpPr>
          <p:nvPr/>
        </p:nvSpPr>
        <p:spPr bwMode="auto">
          <a:xfrm>
            <a:off x="6078538" y="3863976"/>
            <a:ext cx="706438" cy="527050"/>
          </a:xfrm>
          <a:custGeom>
            <a:avLst/>
            <a:gdLst/>
            <a:ahLst/>
            <a:cxnLst>
              <a:cxn ang="0">
                <a:pos x="59" y="6"/>
              </a:cxn>
              <a:cxn ang="0">
                <a:pos x="70" y="20"/>
              </a:cxn>
              <a:cxn ang="0">
                <a:pos x="83" y="19"/>
              </a:cxn>
              <a:cxn ang="0">
                <a:pos x="88" y="32"/>
              </a:cxn>
              <a:cxn ang="0">
                <a:pos x="99" y="44"/>
              </a:cxn>
              <a:cxn ang="0">
                <a:pos x="101" y="70"/>
              </a:cxn>
              <a:cxn ang="0">
                <a:pos x="101" y="91"/>
              </a:cxn>
              <a:cxn ang="0">
                <a:pos x="120" y="88"/>
              </a:cxn>
              <a:cxn ang="0">
                <a:pos x="158" y="88"/>
              </a:cxn>
              <a:cxn ang="0">
                <a:pos x="209" y="86"/>
              </a:cxn>
              <a:cxn ang="0">
                <a:pos x="243" y="86"/>
              </a:cxn>
              <a:cxn ang="0">
                <a:pos x="253" y="76"/>
              </a:cxn>
              <a:cxn ang="0">
                <a:pos x="267" y="62"/>
              </a:cxn>
              <a:cxn ang="0">
                <a:pos x="272" y="48"/>
              </a:cxn>
              <a:cxn ang="0">
                <a:pos x="288" y="33"/>
              </a:cxn>
              <a:cxn ang="0">
                <a:pos x="304" y="51"/>
              </a:cxn>
              <a:cxn ang="0">
                <a:pos x="325" y="43"/>
              </a:cxn>
              <a:cxn ang="0">
                <a:pos x="341" y="36"/>
              </a:cxn>
              <a:cxn ang="0">
                <a:pos x="353" y="14"/>
              </a:cxn>
              <a:cxn ang="0">
                <a:pos x="387" y="14"/>
              </a:cxn>
              <a:cxn ang="0">
                <a:pos x="437" y="16"/>
              </a:cxn>
              <a:cxn ang="0">
                <a:pos x="440" y="36"/>
              </a:cxn>
              <a:cxn ang="0">
                <a:pos x="440" y="64"/>
              </a:cxn>
              <a:cxn ang="0">
                <a:pos x="445" y="96"/>
              </a:cxn>
              <a:cxn ang="0">
                <a:pos x="417" y="123"/>
              </a:cxn>
              <a:cxn ang="0">
                <a:pos x="401" y="132"/>
              </a:cxn>
              <a:cxn ang="0">
                <a:pos x="376" y="160"/>
              </a:cxn>
              <a:cxn ang="0">
                <a:pos x="369" y="169"/>
              </a:cxn>
              <a:cxn ang="0">
                <a:pos x="345" y="190"/>
              </a:cxn>
              <a:cxn ang="0">
                <a:pos x="328" y="188"/>
              </a:cxn>
              <a:cxn ang="0">
                <a:pos x="309" y="209"/>
              </a:cxn>
              <a:cxn ang="0">
                <a:pos x="296" y="225"/>
              </a:cxn>
              <a:cxn ang="0">
                <a:pos x="291" y="243"/>
              </a:cxn>
              <a:cxn ang="0">
                <a:pos x="289" y="260"/>
              </a:cxn>
              <a:cxn ang="0">
                <a:pos x="288" y="284"/>
              </a:cxn>
              <a:cxn ang="0">
                <a:pos x="283" y="299"/>
              </a:cxn>
              <a:cxn ang="0">
                <a:pos x="267" y="305"/>
              </a:cxn>
              <a:cxn ang="0">
                <a:pos x="248" y="305"/>
              </a:cxn>
              <a:cxn ang="0">
                <a:pos x="221" y="305"/>
              </a:cxn>
              <a:cxn ang="0">
                <a:pos x="209" y="313"/>
              </a:cxn>
              <a:cxn ang="0">
                <a:pos x="209" y="328"/>
              </a:cxn>
              <a:cxn ang="0">
                <a:pos x="200" y="332"/>
              </a:cxn>
              <a:cxn ang="0">
                <a:pos x="173" y="332"/>
              </a:cxn>
              <a:cxn ang="0">
                <a:pos x="133" y="331"/>
              </a:cxn>
              <a:cxn ang="0">
                <a:pos x="128" y="294"/>
              </a:cxn>
              <a:cxn ang="0">
                <a:pos x="117" y="268"/>
              </a:cxn>
              <a:cxn ang="0">
                <a:pos x="112" y="256"/>
              </a:cxn>
              <a:cxn ang="0">
                <a:pos x="94" y="257"/>
              </a:cxn>
              <a:cxn ang="0">
                <a:pos x="48" y="259"/>
              </a:cxn>
              <a:cxn ang="0">
                <a:pos x="1" y="260"/>
              </a:cxn>
              <a:cxn ang="0">
                <a:pos x="0" y="196"/>
              </a:cxn>
              <a:cxn ang="0">
                <a:pos x="0" y="153"/>
              </a:cxn>
              <a:cxn ang="0">
                <a:pos x="0" y="107"/>
              </a:cxn>
              <a:cxn ang="0">
                <a:pos x="0" y="76"/>
              </a:cxn>
              <a:cxn ang="0">
                <a:pos x="0" y="38"/>
              </a:cxn>
              <a:cxn ang="0">
                <a:pos x="5" y="3"/>
              </a:cxn>
              <a:cxn ang="0">
                <a:pos x="21" y="8"/>
              </a:cxn>
              <a:cxn ang="0">
                <a:pos x="30" y="3"/>
              </a:cxn>
            </a:cxnLst>
            <a:rect l="0" t="0" r="r" b="b"/>
            <a:pathLst>
              <a:path w="445" h="332">
                <a:moveTo>
                  <a:pt x="41" y="1"/>
                </a:moveTo>
                <a:lnTo>
                  <a:pt x="43" y="3"/>
                </a:lnTo>
                <a:lnTo>
                  <a:pt x="46" y="3"/>
                </a:lnTo>
                <a:lnTo>
                  <a:pt x="46" y="4"/>
                </a:lnTo>
                <a:lnTo>
                  <a:pt x="48" y="4"/>
                </a:lnTo>
                <a:lnTo>
                  <a:pt x="53" y="6"/>
                </a:lnTo>
                <a:lnTo>
                  <a:pt x="54" y="6"/>
                </a:lnTo>
                <a:lnTo>
                  <a:pt x="59" y="6"/>
                </a:lnTo>
                <a:lnTo>
                  <a:pt x="61" y="6"/>
                </a:lnTo>
                <a:lnTo>
                  <a:pt x="62" y="9"/>
                </a:lnTo>
                <a:lnTo>
                  <a:pt x="64" y="11"/>
                </a:lnTo>
                <a:lnTo>
                  <a:pt x="64" y="12"/>
                </a:lnTo>
                <a:lnTo>
                  <a:pt x="65" y="14"/>
                </a:lnTo>
                <a:lnTo>
                  <a:pt x="65" y="17"/>
                </a:lnTo>
                <a:lnTo>
                  <a:pt x="69" y="19"/>
                </a:lnTo>
                <a:lnTo>
                  <a:pt x="70" y="20"/>
                </a:lnTo>
                <a:lnTo>
                  <a:pt x="72" y="20"/>
                </a:lnTo>
                <a:lnTo>
                  <a:pt x="73" y="20"/>
                </a:lnTo>
                <a:lnTo>
                  <a:pt x="75" y="17"/>
                </a:lnTo>
                <a:lnTo>
                  <a:pt x="73" y="16"/>
                </a:lnTo>
                <a:lnTo>
                  <a:pt x="73" y="12"/>
                </a:lnTo>
                <a:lnTo>
                  <a:pt x="75" y="12"/>
                </a:lnTo>
                <a:lnTo>
                  <a:pt x="80" y="16"/>
                </a:lnTo>
                <a:lnTo>
                  <a:pt x="83" y="19"/>
                </a:lnTo>
                <a:lnTo>
                  <a:pt x="85" y="24"/>
                </a:lnTo>
                <a:lnTo>
                  <a:pt x="85" y="25"/>
                </a:lnTo>
                <a:lnTo>
                  <a:pt x="85" y="27"/>
                </a:lnTo>
                <a:lnTo>
                  <a:pt x="86" y="27"/>
                </a:lnTo>
                <a:lnTo>
                  <a:pt x="86" y="28"/>
                </a:lnTo>
                <a:lnTo>
                  <a:pt x="86" y="30"/>
                </a:lnTo>
                <a:lnTo>
                  <a:pt x="88" y="30"/>
                </a:lnTo>
                <a:lnTo>
                  <a:pt x="88" y="32"/>
                </a:lnTo>
                <a:lnTo>
                  <a:pt x="88" y="33"/>
                </a:lnTo>
                <a:lnTo>
                  <a:pt x="88" y="35"/>
                </a:lnTo>
                <a:lnTo>
                  <a:pt x="89" y="35"/>
                </a:lnTo>
                <a:lnTo>
                  <a:pt x="89" y="38"/>
                </a:lnTo>
                <a:lnTo>
                  <a:pt x="89" y="40"/>
                </a:lnTo>
                <a:lnTo>
                  <a:pt x="93" y="43"/>
                </a:lnTo>
                <a:lnTo>
                  <a:pt x="97" y="44"/>
                </a:lnTo>
                <a:lnTo>
                  <a:pt x="99" y="44"/>
                </a:lnTo>
                <a:lnTo>
                  <a:pt x="102" y="49"/>
                </a:lnTo>
                <a:lnTo>
                  <a:pt x="102" y="51"/>
                </a:lnTo>
                <a:lnTo>
                  <a:pt x="104" y="56"/>
                </a:lnTo>
                <a:lnTo>
                  <a:pt x="101" y="60"/>
                </a:lnTo>
                <a:lnTo>
                  <a:pt x="101" y="64"/>
                </a:lnTo>
                <a:lnTo>
                  <a:pt x="99" y="65"/>
                </a:lnTo>
                <a:lnTo>
                  <a:pt x="99" y="67"/>
                </a:lnTo>
                <a:lnTo>
                  <a:pt x="101" y="70"/>
                </a:lnTo>
                <a:lnTo>
                  <a:pt x="101" y="75"/>
                </a:lnTo>
                <a:lnTo>
                  <a:pt x="99" y="76"/>
                </a:lnTo>
                <a:lnTo>
                  <a:pt x="99" y="78"/>
                </a:lnTo>
                <a:lnTo>
                  <a:pt x="99" y="80"/>
                </a:lnTo>
                <a:lnTo>
                  <a:pt x="97" y="81"/>
                </a:lnTo>
                <a:lnTo>
                  <a:pt x="99" y="84"/>
                </a:lnTo>
                <a:lnTo>
                  <a:pt x="101" y="88"/>
                </a:lnTo>
                <a:lnTo>
                  <a:pt x="101" y="91"/>
                </a:lnTo>
                <a:lnTo>
                  <a:pt x="105" y="91"/>
                </a:lnTo>
                <a:lnTo>
                  <a:pt x="107" y="91"/>
                </a:lnTo>
                <a:lnTo>
                  <a:pt x="109" y="91"/>
                </a:lnTo>
                <a:lnTo>
                  <a:pt x="109" y="89"/>
                </a:lnTo>
                <a:lnTo>
                  <a:pt x="110" y="89"/>
                </a:lnTo>
                <a:lnTo>
                  <a:pt x="113" y="89"/>
                </a:lnTo>
                <a:lnTo>
                  <a:pt x="113" y="88"/>
                </a:lnTo>
                <a:lnTo>
                  <a:pt x="120" y="88"/>
                </a:lnTo>
                <a:lnTo>
                  <a:pt x="121" y="88"/>
                </a:lnTo>
                <a:lnTo>
                  <a:pt x="123" y="88"/>
                </a:lnTo>
                <a:lnTo>
                  <a:pt x="125" y="88"/>
                </a:lnTo>
                <a:lnTo>
                  <a:pt x="134" y="88"/>
                </a:lnTo>
                <a:lnTo>
                  <a:pt x="149" y="88"/>
                </a:lnTo>
                <a:lnTo>
                  <a:pt x="150" y="88"/>
                </a:lnTo>
                <a:lnTo>
                  <a:pt x="155" y="88"/>
                </a:lnTo>
                <a:lnTo>
                  <a:pt x="158" y="88"/>
                </a:lnTo>
                <a:lnTo>
                  <a:pt x="160" y="88"/>
                </a:lnTo>
                <a:lnTo>
                  <a:pt x="165" y="88"/>
                </a:lnTo>
                <a:lnTo>
                  <a:pt x="174" y="86"/>
                </a:lnTo>
                <a:lnTo>
                  <a:pt x="181" y="86"/>
                </a:lnTo>
                <a:lnTo>
                  <a:pt x="195" y="86"/>
                </a:lnTo>
                <a:lnTo>
                  <a:pt x="197" y="86"/>
                </a:lnTo>
                <a:lnTo>
                  <a:pt x="206" y="86"/>
                </a:lnTo>
                <a:lnTo>
                  <a:pt x="209" y="86"/>
                </a:lnTo>
                <a:lnTo>
                  <a:pt x="213" y="86"/>
                </a:lnTo>
                <a:lnTo>
                  <a:pt x="230" y="86"/>
                </a:lnTo>
                <a:lnTo>
                  <a:pt x="232" y="86"/>
                </a:lnTo>
                <a:lnTo>
                  <a:pt x="233" y="86"/>
                </a:lnTo>
                <a:lnTo>
                  <a:pt x="235" y="86"/>
                </a:lnTo>
                <a:lnTo>
                  <a:pt x="238" y="86"/>
                </a:lnTo>
                <a:lnTo>
                  <a:pt x="240" y="86"/>
                </a:lnTo>
                <a:lnTo>
                  <a:pt x="243" y="86"/>
                </a:lnTo>
                <a:lnTo>
                  <a:pt x="246" y="86"/>
                </a:lnTo>
                <a:lnTo>
                  <a:pt x="251" y="86"/>
                </a:lnTo>
                <a:lnTo>
                  <a:pt x="253" y="86"/>
                </a:lnTo>
                <a:lnTo>
                  <a:pt x="251" y="83"/>
                </a:lnTo>
                <a:lnTo>
                  <a:pt x="249" y="78"/>
                </a:lnTo>
                <a:lnTo>
                  <a:pt x="249" y="76"/>
                </a:lnTo>
                <a:lnTo>
                  <a:pt x="249" y="73"/>
                </a:lnTo>
                <a:lnTo>
                  <a:pt x="253" y="76"/>
                </a:lnTo>
                <a:lnTo>
                  <a:pt x="254" y="76"/>
                </a:lnTo>
                <a:lnTo>
                  <a:pt x="257" y="75"/>
                </a:lnTo>
                <a:lnTo>
                  <a:pt x="261" y="73"/>
                </a:lnTo>
                <a:lnTo>
                  <a:pt x="262" y="75"/>
                </a:lnTo>
                <a:lnTo>
                  <a:pt x="264" y="68"/>
                </a:lnTo>
                <a:lnTo>
                  <a:pt x="265" y="68"/>
                </a:lnTo>
                <a:lnTo>
                  <a:pt x="265" y="67"/>
                </a:lnTo>
                <a:lnTo>
                  <a:pt x="267" y="62"/>
                </a:lnTo>
                <a:lnTo>
                  <a:pt x="267" y="54"/>
                </a:lnTo>
                <a:lnTo>
                  <a:pt x="269" y="54"/>
                </a:lnTo>
                <a:lnTo>
                  <a:pt x="270" y="54"/>
                </a:lnTo>
                <a:lnTo>
                  <a:pt x="270" y="52"/>
                </a:lnTo>
                <a:lnTo>
                  <a:pt x="270" y="51"/>
                </a:lnTo>
                <a:lnTo>
                  <a:pt x="269" y="49"/>
                </a:lnTo>
                <a:lnTo>
                  <a:pt x="270" y="48"/>
                </a:lnTo>
                <a:lnTo>
                  <a:pt x="272" y="48"/>
                </a:lnTo>
                <a:lnTo>
                  <a:pt x="275" y="46"/>
                </a:lnTo>
                <a:lnTo>
                  <a:pt x="277" y="44"/>
                </a:lnTo>
                <a:lnTo>
                  <a:pt x="277" y="43"/>
                </a:lnTo>
                <a:lnTo>
                  <a:pt x="278" y="41"/>
                </a:lnTo>
                <a:lnTo>
                  <a:pt x="278" y="40"/>
                </a:lnTo>
                <a:lnTo>
                  <a:pt x="278" y="33"/>
                </a:lnTo>
                <a:lnTo>
                  <a:pt x="281" y="35"/>
                </a:lnTo>
                <a:lnTo>
                  <a:pt x="288" y="33"/>
                </a:lnTo>
                <a:lnTo>
                  <a:pt x="289" y="33"/>
                </a:lnTo>
                <a:lnTo>
                  <a:pt x="293" y="33"/>
                </a:lnTo>
                <a:lnTo>
                  <a:pt x="293" y="35"/>
                </a:lnTo>
                <a:lnTo>
                  <a:pt x="297" y="38"/>
                </a:lnTo>
                <a:lnTo>
                  <a:pt x="299" y="41"/>
                </a:lnTo>
                <a:lnTo>
                  <a:pt x="301" y="44"/>
                </a:lnTo>
                <a:lnTo>
                  <a:pt x="301" y="48"/>
                </a:lnTo>
                <a:lnTo>
                  <a:pt x="304" y="51"/>
                </a:lnTo>
                <a:lnTo>
                  <a:pt x="305" y="48"/>
                </a:lnTo>
                <a:lnTo>
                  <a:pt x="309" y="46"/>
                </a:lnTo>
                <a:lnTo>
                  <a:pt x="310" y="46"/>
                </a:lnTo>
                <a:lnTo>
                  <a:pt x="313" y="44"/>
                </a:lnTo>
                <a:lnTo>
                  <a:pt x="315" y="43"/>
                </a:lnTo>
                <a:lnTo>
                  <a:pt x="318" y="43"/>
                </a:lnTo>
                <a:lnTo>
                  <a:pt x="323" y="44"/>
                </a:lnTo>
                <a:lnTo>
                  <a:pt x="325" y="43"/>
                </a:lnTo>
                <a:lnTo>
                  <a:pt x="326" y="44"/>
                </a:lnTo>
                <a:lnTo>
                  <a:pt x="329" y="43"/>
                </a:lnTo>
                <a:lnTo>
                  <a:pt x="333" y="41"/>
                </a:lnTo>
                <a:lnTo>
                  <a:pt x="334" y="43"/>
                </a:lnTo>
                <a:lnTo>
                  <a:pt x="336" y="43"/>
                </a:lnTo>
                <a:lnTo>
                  <a:pt x="337" y="40"/>
                </a:lnTo>
                <a:lnTo>
                  <a:pt x="341" y="38"/>
                </a:lnTo>
                <a:lnTo>
                  <a:pt x="341" y="36"/>
                </a:lnTo>
                <a:lnTo>
                  <a:pt x="341" y="35"/>
                </a:lnTo>
                <a:lnTo>
                  <a:pt x="342" y="32"/>
                </a:lnTo>
                <a:lnTo>
                  <a:pt x="342" y="28"/>
                </a:lnTo>
                <a:lnTo>
                  <a:pt x="345" y="22"/>
                </a:lnTo>
                <a:lnTo>
                  <a:pt x="347" y="19"/>
                </a:lnTo>
                <a:lnTo>
                  <a:pt x="350" y="17"/>
                </a:lnTo>
                <a:lnTo>
                  <a:pt x="352" y="17"/>
                </a:lnTo>
                <a:lnTo>
                  <a:pt x="353" y="14"/>
                </a:lnTo>
                <a:lnTo>
                  <a:pt x="355" y="12"/>
                </a:lnTo>
                <a:lnTo>
                  <a:pt x="357" y="12"/>
                </a:lnTo>
                <a:lnTo>
                  <a:pt x="360" y="12"/>
                </a:lnTo>
                <a:lnTo>
                  <a:pt x="363" y="12"/>
                </a:lnTo>
                <a:lnTo>
                  <a:pt x="369" y="12"/>
                </a:lnTo>
                <a:lnTo>
                  <a:pt x="376" y="12"/>
                </a:lnTo>
                <a:lnTo>
                  <a:pt x="384" y="12"/>
                </a:lnTo>
                <a:lnTo>
                  <a:pt x="387" y="14"/>
                </a:lnTo>
                <a:lnTo>
                  <a:pt x="389" y="14"/>
                </a:lnTo>
                <a:lnTo>
                  <a:pt x="393" y="14"/>
                </a:lnTo>
                <a:lnTo>
                  <a:pt x="406" y="14"/>
                </a:lnTo>
                <a:lnTo>
                  <a:pt x="421" y="14"/>
                </a:lnTo>
                <a:lnTo>
                  <a:pt x="422" y="14"/>
                </a:lnTo>
                <a:lnTo>
                  <a:pt x="432" y="14"/>
                </a:lnTo>
                <a:lnTo>
                  <a:pt x="438" y="14"/>
                </a:lnTo>
                <a:lnTo>
                  <a:pt x="437" y="16"/>
                </a:lnTo>
                <a:lnTo>
                  <a:pt x="437" y="19"/>
                </a:lnTo>
                <a:lnTo>
                  <a:pt x="438" y="22"/>
                </a:lnTo>
                <a:lnTo>
                  <a:pt x="440" y="25"/>
                </a:lnTo>
                <a:lnTo>
                  <a:pt x="443" y="30"/>
                </a:lnTo>
                <a:lnTo>
                  <a:pt x="443" y="33"/>
                </a:lnTo>
                <a:lnTo>
                  <a:pt x="441" y="35"/>
                </a:lnTo>
                <a:lnTo>
                  <a:pt x="438" y="36"/>
                </a:lnTo>
                <a:lnTo>
                  <a:pt x="440" y="36"/>
                </a:lnTo>
                <a:lnTo>
                  <a:pt x="440" y="41"/>
                </a:lnTo>
                <a:lnTo>
                  <a:pt x="441" y="44"/>
                </a:lnTo>
                <a:lnTo>
                  <a:pt x="440" y="49"/>
                </a:lnTo>
                <a:lnTo>
                  <a:pt x="437" y="54"/>
                </a:lnTo>
                <a:lnTo>
                  <a:pt x="437" y="56"/>
                </a:lnTo>
                <a:lnTo>
                  <a:pt x="437" y="57"/>
                </a:lnTo>
                <a:lnTo>
                  <a:pt x="437" y="59"/>
                </a:lnTo>
                <a:lnTo>
                  <a:pt x="440" y="64"/>
                </a:lnTo>
                <a:lnTo>
                  <a:pt x="441" y="65"/>
                </a:lnTo>
                <a:lnTo>
                  <a:pt x="441" y="67"/>
                </a:lnTo>
                <a:lnTo>
                  <a:pt x="443" y="70"/>
                </a:lnTo>
                <a:lnTo>
                  <a:pt x="445" y="75"/>
                </a:lnTo>
                <a:lnTo>
                  <a:pt x="441" y="78"/>
                </a:lnTo>
                <a:lnTo>
                  <a:pt x="441" y="83"/>
                </a:lnTo>
                <a:lnTo>
                  <a:pt x="445" y="91"/>
                </a:lnTo>
                <a:lnTo>
                  <a:pt x="445" y="96"/>
                </a:lnTo>
                <a:lnTo>
                  <a:pt x="443" y="99"/>
                </a:lnTo>
                <a:lnTo>
                  <a:pt x="440" y="100"/>
                </a:lnTo>
                <a:lnTo>
                  <a:pt x="438" y="100"/>
                </a:lnTo>
                <a:lnTo>
                  <a:pt x="437" y="104"/>
                </a:lnTo>
                <a:lnTo>
                  <a:pt x="432" y="108"/>
                </a:lnTo>
                <a:lnTo>
                  <a:pt x="424" y="113"/>
                </a:lnTo>
                <a:lnTo>
                  <a:pt x="421" y="116"/>
                </a:lnTo>
                <a:lnTo>
                  <a:pt x="417" y="123"/>
                </a:lnTo>
                <a:lnTo>
                  <a:pt x="416" y="124"/>
                </a:lnTo>
                <a:lnTo>
                  <a:pt x="411" y="128"/>
                </a:lnTo>
                <a:lnTo>
                  <a:pt x="408" y="126"/>
                </a:lnTo>
                <a:lnTo>
                  <a:pt x="406" y="124"/>
                </a:lnTo>
                <a:lnTo>
                  <a:pt x="406" y="126"/>
                </a:lnTo>
                <a:lnTo>
                  <a:pt x="405" y="128"/>
                </a:lnTo>
                <a:lnTo>
                  <a:pt x="403" y="131"/>
                </a:lnTo>
                <a:lnTo>
                  <a:pt x="401" y="132"/>
                </a:lnTo>
                <a:lnTo>
                  <a:pt x="395" y="137"/>
                </a:lnTo>
                <a:lnTo>
                  <a:pt x="390" y="139"/>
                </a:lnTo>
                <a:lnTo>
                  <a:pt x="389" y="140"/>
                </a:lnTo>
                <a:lnTo>
                  <a:pt x="382" y="142"/>
                </a:lnTo>
                <a:lnTo>
                  <a:pt x="379" y="142"/>
                </a:lnTo>
                <a:lnTo>
                  <a:pt x="379" y="150"/>
                </a:lnTo>
                <a:lnTo>
                  <a:pt x="379" y="160"/>
                </a:lnTo>
                <a:lnTo>
                  <a:pt x="376" y="160"/>
                </a:lnTo>
                <a:lnTo>
                  <a:pt x="374" y="158"/>
                </a:lnTo>
                <a:lnTo>
                  <a:pt x="374" y="160"/>
                </a:lnTo>
                <a:lnTo>
                  <a:pt x="374" y="161"/>
                </a:lnTo>
                <a:lnTo>
                  <a:pt x="373" y="161"/>
                </a:lnTo>
                <a:lnTo>
                  <a:pt x="371" y="161"/>
                </a:lnTo>
                <a:lnTo>
                  <a:pt x="371" y="164"/>
                </a:lnTo>
                <a:lnTo>
                  <a:pt x="369" y="166"/>
                </a:lnTo>
                <a:lnTo>
                  <a:pt x="369" y="169"/>
                </a:lnTo>
                <a:lnTo>
                  <a:pt x="369" y="176"/>
                </a:lnTo>
                <a:lnTo>
                  <a:pt x="366" y="180"/>
                </a:lnTo>
                <a:lnTo>
                  <a:pt x="361" y="182"/>
                </a:lnTo>
                <a:lnTo>
                  <a:pt x="355" y="185"/>
                </a:lnTo>
                <a:lnTo>
                  <a:pt x="352" y="188"/>
                </a:lnTo>
                <a:lnTo>
                  <a:pt x="350" y="190"/>
                </a:lnTo>
                <a:lnTo>
                  <a:pt x="347" y="190"/>
                </a:lnTo>
                <a:lnTo>
                  <a:pt x="345" y="190"/>
                </a:lnTo>
                <a:lnTo>
                  <a:pt x="344" y="188"/>
                </a:lnTo>
                <a:lnTo>
                  <a:pt x="342" y="187"/>
                </a:lnTo>
                <a:lnTo>
                  <a:pt x="339" y="187"/>
                </a:lnTo>
                <a:lnTo>
                  <a:pt x="334" y="187"/>
                </a:lnTo>
                <a:lnTo>
                  <a:pt x="331" y="187"/>
                </a:lnTo>
                <a:lnTo>
                  <a:pt x="329" y="187"/>
                </a:lnTo>
                <a:lnTo>
                  <a:pt x="328" y="187"/>
                </a:lnTo>
                <a:lnTo>
                  <a:pt x="328" y="188"/>
                </a:lnTo>
                <a:lnTo>
                  <a:pt x="325" y="193"/>
                </a:lnTo>
                <a:lnTo>
                  <a:pt x="318" y="196"/>
                </a:lnTo>
                <a:lnTo>
                  <a:pt x="317" y="198"/>
                </a:lnTo>
                <a:lnTo>
                  <a:pt x="313" y="198"/>
                </a:lnTo>
                <a:lnTo>
                  <a:pt x="312" y="200"/>
                </a:lnTo>
                <a:lnTo>
                  <a:pt x="310" y="201"/>
                </a:lnTo>
                <a:lnTo>
                  <a:pt x="309" y="204"/>
                </a:lnTo>
                <a:lnTo>
                  <a:pt x="309" y="209"/>
                </a:lnTo>
                <a:lnTo>
                  <a:pt x="310" y="214"/>
                </a:lnTo>
                <a:lnTo>
                  <a:pt x="310" y="219"/>
                </a:lnTo>
                <a:lnTo>
                  <a:pt x="309" y="219"/>
                </a:lnTo>
                <a:lnTo>
                  <a:pt x="304" y="219"/>
                </a:lnTo>
                <a:lnTo>
                  <a:pt x="301" y="220"/>
                </a:lnTo>
                <a:lnTo>
                  <a:pt x="299" y="222"/>
                </a:lnTo>
                <a:lnTo>
                  <a:pt x="297" y="222"/>
                </a:lnTo>
                <a:lnTo>
                  <a:pt x="296" y="225"/>
                </a:lnTo>
                <a:lnTo>
                  <a:pt x="293" y="230"/>
                </a:lnTo>
                <a:lnTo>
                  <a:pt x="293" y="232"/>
                </a:lnTo>
                <a:lnTo>
                  <a:pt x="291" y="233"/>
                </a:lnTo>
                <a:lnTo>
                  <a:pt x="291" y="236"/>
                </a:lnTo>
                <a:lnTo>
                  <a:pt x="291" y="238"/>
                </a:lnTo>
                <a:lnTo>
                  <a:pt x="291" y="240"/>
                </a:lnTo>
                <a:lnTo>
                  <a:pt x="289" y="241"/>
                </a:lnTo>
                <a:lnTo>
                  <a:pt x="291" y="243"/>
                </a:lnTo>
                <a:lnTo>
                  <a:pt x="291" y="244"/>
                </a:lnTo>
                <a:lnTo>
                  <a:pt x="291" y="246"/>
                </a:lnTo>
                <a:lnTo>
                  <a:pt x="289" y="251"/>
                </a:lnTo>
                <a:lnTo>
                  <a:pt x="286" y="252"/>
                </a:lnTo>
                <a:lnTo>
                  <a:pt x="286" y="254"/>
                </a:lnTo>
                <a:lnTo>
                  <a:pt x="286" y="259"/>
                </a:lnTo>
                <a:lnTo>
                  <a:pt x="288" y="259"/>
                </a:lnTo>
                <a:lnTo>
                  <a:pt x="289" y="260"/>
                </a:lnTo>
                <a:lnTo>
                  <a:pt x="289" y="264"/>
                </a:lnTo>
                <a:lnTo>
                  <a:pt x="289" y="267"/>
                </a:lnTo>
                <a:lnTo>
                  <a:pt x="291" y="270"/>
                </a:lnTo>
                <a:lnTo>
                  <a:pt x="291" y="273"/>
                </a:lnTo>
                <a:lnTo>
                  <a:pt x="291" y="275"/>
                </a:lnTo>
                <a:lnTo>
                  <a:pt x="289" y="280"/>
                </a:lnTo>
                <a:lnTo>
                  <a:pt x="288" y="283"/>
                </a:lnTo>
                <a:lnTo>
                  <a:pt x="288" y="284"/>
                </a:lnTo>
                <a:lnTo>
                  <a:pt x="286" y="284"/>
                </a:lnTo>
                <a:lnTo>
                  <a:pt x="286" y="286"/>
                </a:lnTo>
                <a:lnTo>
                  <a:pt x="283" y="289"/>
                </a:lnTo>
                <a:lnTo>
                  <a:pt x="283" y="291"/>
                </a:lnTo>
                <a:lnTo>
                  <a:pt x="281" y="292"/>
                </a:lnTo>
                <a:lnTo>
                  <a:pt x="280" y="294"/>
                </a:lnTo>
                <a:lnTo>
                  <a:pt x="283" y="297"/>
                </a:lnTo>
                <a:lnTo>
                  <a:pt x="283" y="299"/>
                </a:lnTo>
                <a:lnTo>
                  <a:pt x="283" y="304"/>
                </a:lnTo>
                <a:lnTo>
                  <a:pt x="283" y="305"/>
                </a:lnTo>
                <a:lnTo>
                  <a:pt x="281" y="305"/>
                </a:lnTo>
                <a:lnTo>
                  <a:pt x="278" y="305"/>
                </a:lnTo>
                <a:lnTo>
                  <a:pt x="275" y="305"/>
                </a:lnTo>
                <a:lnTo>
                  <a:pt x="273" y="305"/>
                </a:lnTo>
                <a:lnTo>
                  <a:pt x="269" y="305"/>
                </a:lnTo>
                <a:lnTo>
                  <a:pt x="267" y="305"/>
                </a:lnTo>
                <a:lnTo>
                  <a:pt x="265" y="305"/>
                </a:lnTo>
                <a:lnTo>
                  <a:pt x="264" y="305"/>
                </a:lnTo>
                <a:lnTo>
                  <a:pt x="262" y="305"/>
                </a:lnTo>
                <a:lnTo>
                  <a:pt x="259" y="305"/>
                </a:lnTo>
                <a:lnTo>
                  <a:pt x="253" y="305"/>
                </a:lnTo>
                <a:lnTo>
                  <a:pt x="251" y="305"/>
                </a:lnTo>
                <a:lnTo>
                  <a:pt x="249" y="305"/>
                </a:lnTo>
                <a:lnTo>
                  <a:pt x="248" y="305"/>
                </a:lnTo>
                <a:lnTo>
                  <a:pt x="237" y="305"/>
                </a:lnTo>
                <a:lnTo>
                  <a:pt x="235" y="305"/>
                </a:lnTo>
                <a:lnTo>
                  <a:pt x="232" y="305"/>
                </a:lnTo>
                <a:lnTo>
                  <a:pt x="230" y="305"/>
                </a:lnTo>
                <a:lnTo>
                  <a:pt x="229" y="305"/>
                </a:lnTo>
                <a:lnTo>
                  <a:pt x="227" y="305"/>
                </a:lnTo>
                <a:lnTo>
                  <a:pt x="222" y="305"/>
                </a:lnTo>
                <a:lnTo>
                  <a:pt x="221" y="305"/>
                </a:lnTo>
                <a:lnTo>
                  <a:pt x="219" y="305"/>
                </a:lnTo>
                <a:lnTo>
                  <a:pt x="217" y="305"/>
                </a:lnTo>
                <a:lnTo>
                  <a:pt x="214" y="305"/>
                </a:lnTo>
                <a:lnTo>
                  <a:pt x="211" y="305"/>
                </a:lnTo>
                <a:lnTo>
                  <a:pt x="209" y="305"/>
                </a:lnTo>
                <a:lnTo>
                  <a:pt x="209" y="308"/>
                </a:lnTo>
                <a:lnTo>
                  <a:pt x="209" y="310"/>
                </a:lnTo>
                <a:lnTo>
                  <a:pt x="209" y="313"/>
                </a:lnTo>
                <a:lnTo>
                  <a:pt x="209" y="315"/>
                </a:lnTo>
                <a:lnTo>
                  <a:pt x="209" y="316"/>
                </a:lnTo>
                <a:lnTo>
                  <a:pt x="209" y="318"/>
                </a:lnTo>
                <a:lnTo>
                  <a:pt x="209" y="320"/>
                </a:lnTo>
                <a:lnTo>
                  <a:pt x="209" y="321"/>
                </a:lnTo>
                <a:lnTo>
                  <a:pt x="209" y="323"/>
                </a:lnTo>
                <a:lnTo>
                  <a:pt x="209" y="324"/>
                </a:lnTo>
                <a:lnTo>
                  <a:pt x="209" y="328"/>
                </a:lnTo>
                <a:lnTo>
                  <a:pt x="209" y="329"/>
                </a:lnTo>
                <a:lnTo>
                  <a:pt x="209" y="331"/>
                </a:lnTo>
                <a:lnTo>
                  <a:pt x="209" y="332"/>
                </a:lnTo>
                <a:lnTo>
                  <a:pt x="206" y="332"/>
                </a:lnTo>
                <a:lnTo>
                  <a:pt x="205" y="332"/>
                </a:lnTo>
                <a:lnTo>
                  <a:pt x="203" y="332"/>
                </a:lnTo>
                <a:lnTo>
                  <a:pt x="201" y="332"/>
                </a:lnTo>
                <a:lnTo>
                  <a:pt x="200" y="332"/>
                </a:lnTo>
                <a:lnTo>
                  <a:pt x="193" y="332"/>
                </a:lnTo>
                <a:lnTo>
                  <a:pt x="192" y="332"/>
                </a:lnTo>
                <a:lnTo>
                  <a:pt x="189" y="332"/>
                </a:lnTo>
                <a:lnTo>
                  <a:pt x="187" y="332"/>
                </a:lnTo>
                <a:lnTo>
                  <a:pt x="181" y="332"/>
                </a:lnTo>
                <a:lnTo>
                  <a:pt x="179" y="332"/>
                </a:lnTo>
                <a:lnTo>
                  <a:pt x="176" y="332"/>
                </a:lnTo>
                <a:lnTo>
                  <a:pt x="173" y="332"/>
                </a:lnTo>
                <a:lnTo>
                  <a:pt x="171" y="332"/>
                </a:lnTo>
                <a:lnTo>
                  <a:pt x="163" y="332"/>
                </a:lnTo>
                <a:lnTo>
                  <a:pt x="155" y="331"/>
                </a:lnTo>
                <a:lnTo>
                  <a:pt x="153" y="331"/>
                </a:lnTo>
                <a:lnTo>
                  <a:pt x="152" y="331"/>
                </a:lnTo>
                <a:lnTo>
                  <a:pt x="150" y="331"/>
                </a:lnTo>
                <a:lnTo>
                  <a:pt x="149" y="331"/>
                </a:lnTo>
                <a:lnTo>
                  <a:pt x="133" y="331"/>
                </a:lnTo>
                <a:lnTo>
                  <a:pt x="131" y="331"/>
                </a:lnTo>
                <a:lnTo>
                  <a:pt x="129" y="331"/>
                </a:lnTo>
                <a:lnTo>
                  <a:pt x="128" y="331"/>
                </a:lnTo>
                <a:lnTo>
                  <a:pt x="128" y="324"/>
                </a:lnTo>
                <a:lnTo>
                  <a:pt x="128" y="323"/>
                </a:lnTo>
                <a:lnTo>
                  <a:pt x="128" y="308"/>
                </a:lnTo>
                <a:lnTo>
                  <a:pt x="128" y="299"/>
                </a:lnTo>
                <a:lnTo>
                  <a:pt x="128" y="294"/>
                </a:lnTo>
                <a:lnTo>
                  <a:pt x="123" y="294"/>
                </a:lnTo>
                <a:lnTo>
                  <a:pt x="123" y="281"/>
                </a:lnTo>
                <a:lnTo>
                  <a:pt x="125" y="281"/>
                </a:lnTo>
                <a:lnTo>
                  <a:pt x="125" y="278"/>
                </a:lnTo>
                <a:lnTo>
                  <a:pt x="125" y="276"/>
                </a:lnTo>
                <a:lnTo>
                  <a:pt x="125" y="268"/>
                </a:lnTo>
                <a:lnTo>
                  <a:pt x="121" y="268"/>
                </a:lnTo>
                <a:lnTo>
                  <a:pt x="117" y="268"/>
                </a:lnTo>
                <a:lnTo>
                  <a:pt x="118" y="260"/>
                </a:lnTo>
                <a:lnTo>
                  <a:pt x="118" y="256"/>
                </a:lnTo>
                <a:lnTo>
                  <a:pt x="118" y="254"/>
                </a:lnTo>
                <a:lnTo>
                  <a:pt x="117" y="254"/>
                </a:lnTo>
                <a:lnTo>
                  <a:pt x="115" y="254"/>
                </a:lnTo>
                <a:lnTo>
                  <a:pt x="113" y="254"/>
                </a:lnTo>
                <a:lnTo>
                  <a:pt x="113" y="256"/>
                </a:lnTo>
                <a:lnTo>
                  <a:pt x="112" y="256"/>
                </a:lnTo>
                <a:lnTo>
                  <a:pt x="110" y="254"/>
                </a:lnTo>
                <a:lnTo>
                  <a:pt x="109" y="254"/>
                </a:lnTo>
                <a:lnTo>
                  <a:pt x="107" y="254"/>
                </a:lnTo>
                <a:lnTo>
                  <a:pt x="107" y="256"/>
                </a:lnTo>
                <a:lnTo>
                  <a:pt x="107" y="257"/>
                </a:lnTo>
                <a:lnTo>
                  <a:pt x="105" y="257"/>
                </a:lnTo>
                <a:lnTo>
                  <a:pt x="97" y="257"/>
                </a:lnTo>
                <a:lnTo>
                  <a:pt x="94" y="257"/>
                </a:lnTo>
                <a:lnTo>
                  <a:pt x="89" y="257"/>
                </a:lnTo>
                <a:lnTo>
                  <a:pt x="86" y="257"/>
                </a:lnTo>
                <a:lnTo>
                  <a:pt x="65" y="259"/>
                </a:lnTo>
                <a:lnTo>
                  <a:pt x="62" y="259"/>
                </a:lnTo>
                <a:lnTo>
                  <a:pt x="59" y="259"/>
                </a:lnTo>
                <a:lnTo>
                  <a:pt x="54" y="259"/>
                </a:lnTo>
                <a:lnTo>
                  <a:pt x="53" y="259"/>
                </a:lnTo>
                <a:lnTo>
                  <a:pt x="48" y="259"/>
                </a:lnTo>
                <a:lnTo>
                  <a:pt x="45" y="259"/>
                </a:lnTo>
                <a:lnTo>
                  <a:pt x="41" y="259"/>
                </a:lnTo>
                <a:lnTo>
                  <a:pt x="38" y="259"/>
                </a:lnTo>
                <a:lnTo>
                  <a:pt x="30" y="259"/>
                </a:lnTo>
                <a:lnTo>
                  <a:pt x="29" y="259"/>
                </a:lnTo>
                <a:lnTo>
                  <a:pt x="21" y="259"/>
                </a:lnTo>
                <a:lnTo>
                  <a:pt x="16" y="259"/>
                </a:lnTo>
                <a:lnTo>
                  <a:pt x="1" y="260"/>
                </a:lnTo>
                <a:lnTo>
                  <a:pt x="1" y="257"/>
                </a:lnTo>
                <a:lnTo>
                  <a:pt x="1" y="249"/>
                </a:lnTo>
                <a:lnTo>
                  <a:pt x="1" y="236"/>
                </a:lnTo>
                <a:lnTo>
                  <a:pt x="1" y="225"/>
                </a:lnTo>
                <a:lnTo>
                  <a:pt x="1" y="219"/>
                </a:lnTo>
                <a:lnTo>
                  <a:pt x="1" y="217"/>
                </a:lnTo>
                <a:lnTo>
                  <a:pt x="0" y="214"/>
                </a:lnTo>
                <a:lnTo>
                  <a:pt x="0" y="196"/>
                </a:lnTo>
                <a:lnTo>
                  <a:pt x="0" y="188"/>
                </a:lnTo>
                <a:lnTo>
                  <a:pt x="0" y="184"/>
                </a:lnTo>
                <a:lnTo>
                  <a:pt x="0" y="179"/>
                </a:lnTo>
                <a:lnTo>
                  <a:pt x="0" y="177"/>
                </a:lnTo>
                <a:lnTo>
                  <a:pt x="0" y="169"/>
                </a:lnTo>
                <a:lnTo>
                  <a:pt x="0" y="168"/>
                </a:lnTo>
                <a:lnTo>
                  <a:pt x="0" y="161"/>
                </a:lnTo>
                <a:lnTo>
                  <a:pt x="0" y="153"/>
                </a:lnTo>
                <a:lnTo>
                  <a:pt x="0" y="139"/>
                </a:lnTo>
                <a:lnTo>
                  <a:pt x="1" y="131"/>
                </a:lnTo>
                <a:lnTo>
                  <a:pt x="0" y="128"/>
                </a:lnTo>
                <a:lnTo>
                  <a:pt x="0" y="126"/>
                </a:lnTo>
                <a:lnTo>
                  <a:pt x="0" y="124"/>
                </a:lnTo>
                <a:lnTo>
                  <a:pt x="0" y="121"/>
                </a:lnTo>
                <a:lnTo>
                  <a:pt x="0" y="112"/>
                </a:lnTo>
                <a:lnTo>
                  <a:pt x="0" y="107"/>
                </a:lnTo>
                <a:lnTo>
                  <a:pt x="0" y="105"/>
                </a:lnTo>
                <a:lnTo>
                  <a:pt x="0" y="100"/>
                </a:lnTo>
                <a:lnTo>
                  <a:pt x="0" y="97"/>
                </a:lnTo>
                <a:lnTo>
                  <a:pt x="0" y="92"/>
                </a:lnTo>
                <a:lnTo>
                  <a:pt x="0" y="89"/>
                </a:lnTo>
                <a:lnTo>
                  <a:pt x="0" y="83"/>
                </a:lnTo>
                <a:lnTo>
                  <a:pt x="0" y="80"/>
                </a:lnTo>
                <a:lnTo>
                  <a:pt x="0" y="76"/>
                </a:lnTo>
                <a:lnTo>
                  <a:pt x="0" y="68"/>
                </a:lnTo>
                <a:lnTo>
                  <a:pt x="0" y="67"/>
                </a:lnTo>
                <a:lnTo>
                  <a:pt x="0" y="59"/>
                </a:lnTo>
                <a:lnTo>
                  <a:pt x="0" y="51"/>
                </a:lnTo>
                <a:lnTo>
                  <a:pt x="0" y="49"/>
                </a:lnTo>
                <a:lnTo>
                  <a:pt x="0" y="48"/>
                </a:lnTo>
                <a:lnTo>
                  <a:pt x="0" y="46"/>
                </a:lnTo>
                <a:lnTo>
                  <a:pt x="0" y="38"/>
                </a:lnTo>
                <a:lnTo>
                  <a:pt x="0" y="36"/>
                </a:lnTo>
                <a:lnTo>
                  <a:pt x="0" y="22"/>
                </a:lnTo>
                <a:lnTo>
                  <a:pt x="0" y="17"/>
                </a:lnTo>
                <a:lnTo>
                  <a:pt x="0" y="16"/>
                </a:lnTo>
                <a:lnTo>
                  <a:pt x="0" y="8"/>
                </a:lnTo>
                <a:lnTo>
                  <a:pt x="0" y="6"/>
                </a:lnTo>
                <a:lnTo>
                  <a:pt x="3" y="4"/>
                </a:lnTo>
                <a:lnTo>
                  <a:pt x="5" y="3"/>
                </a:lnTo>
                <a:lnTo>
                  <a:pt x="8" y="3"/>
                </a:lnTo>
                <a:lnTo>
                  <a:pt x="9" y="3"/>
                </a:lnTo>
                <a:lnTo>
                  <a:pt x="13" y="3"/>
                </a:lnTo>
                <a:lnTo>
                  <a:pt x="14" y="4"/>
                </a:lnTo>
                <a:lnTo>
                  <a:pt x="16" y="6"/>
                </a:lnTo>
                <a:lnTo>
                  <a:pt x="17" y="6"/>
                </a:lnTo>
                <a:lnTo>
                  <a:pt x="19" y="8"/>
                </a:lnTo>
                <a:lnTo>
                  <a:pt x="21" y="8"/>
                </a:lnTo>
                <a:lnTo>
                  <a:pt x="22" y="8"/>
                </a:lnTo>
                <a:lnTo>
                  <a:pt x="21" y="4"/>
                </a:lnTo>
                <a:lnTo>
                  <a:pt x="22" y="3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0" y="3"/>
                </a:lnTo>
                <a:lnTo>
                  <a:pt x="32" y="3"/>
                </a:lnTo>
                <a:lnTo>
                  <a:pt x="33" y="3"/>
                </a:lnTo>
                <a:lnTo>
                  <a:pt x="35" y="1"/>
                </a:lnTo>
                <a:lnTo>
                  <a:pt x="40" y="0"/>
                </a:lnTo>
                <a:lnTo>
                  <a:pt x="41" y="1"/>
                </a:lnTo>
                <a:close/>
              </a:path>
            </a:pathLst>
          </a:custGeom>
          <a:solidFill>
            <a:srgbClr val="6CD9A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9"/>
          <p:cNvSpPr>
            <a:spLocks/>
          </p:cNvSpPr>
          <p:nvPr/>
        </p:nvSpPr>
        <p:spPr bwMode="auto">
          <a:xfrm>
            <a:off x="6426201" y="3128963"/>
            <a:ext cx="431800" cy="871538"/>
          </a:xfrm>
          <a:custGeom>
            <a:avLst/>
            <a:gdLst/>
            <a:ahLst/>
            <a:cxnLst>
              <a:cxn ang="0">
                <a:pos x="64" y="31"/>
              </a:cxn>
              <a:cxn ang="0">
                <a:pos x="86" y="27"/>
              </a:cxn>
              <a:cxn ang="0">
                <a:pos x="110" y="23"/>
              </a:cxn>
              <a:cxn ang="0">
                <a:pos x="146" y="32"/>
              </a:cxn>
              <a:cxn ang="0">
                <a:pos x="158" y="31"/>
              </a:cxn>
              <a:cxn ang="0">
                <a:pos x="198" y="39"/>
              </a:cxn>
              <a:cxn ang="0">
                <a:pos x="210" y="48"/>
              </a:cxn>
              <a:cxn ang="0">
                <a:pos x="227" y="58"/>
              </a:cxn>
              <a:cxn ang="0">
                <a:pos x="238" y="82"/>
              </a:cxn>
              <a:cxn ang="0">
                <a:pos x="243" y="106"/>
              </a:cxn>
              <a:cxn ang="0">
                <a:pos x="232" y="123"/>
              </a:cxn>
              <a:cxn ang="0">
                <a:pos x="230" y="151"/>
              </a:cxn>
              <a:cxn ang="0">
                <a:pos x="264" y="171"/>
              </a:cxn>
              <a:cxn ang="0">
                <a:pos x="262" y="186"/>
              </a:cxn>
              <a:cxn ang="0">
                <a:pos x="248" y="199"/>
              </a:cxn>
              <a:cxn ang="0">
                <a:pos x="256" y="215"/>
              </a:cxn>
              <a:cxn ang="0">
                <a:pos x="259" y="227"/>
              </a:cxn>
              <a:cxn ang="0">
                <a:pos x="253" y="264"/>
              </a:cxn>
              <a:cxn ang="0">
                <a:pos x="254" y="291"/>
              </a:cxn>
              <a:cxn ang="0">
                <a:pos x="230" y="303"/>
              </a:cxn>
              <a:cxn ang="0">
                <a:pos x="221" y="330"/>
              </a:cxn>
              <a:cxn ang="0">
                <a:pos x="242" y="341"/>
              </a:cxn>
              <a:cxn ang="0">
                <a:pos x="222" y="349"/>
              </a:cxn>
              <a:cxn ang="0">
                <a:pos x="221" y="373"/>
              </a:cxn>
              <a:cxn ang="0">
                <a:pos x="226" y="395"/>
              </a:cxn>
              <a:cxn ang="0">
                <a:pos x="234" y="411"/>
              </a:cxn>
              <a:cxn ang="0">
                <a:pos x="243" y="429"/>
              </a:cxn>
              <a:cxn ang="0">
                <a:pos x="230" y="455"/>
              </a:cxn>
              <a:cxn ang="0">
                <a:pos x="219" y="471"/>
              </a:cxn>
              <a:cxn ang="0">
                <a:pos x="144" y="475"/>
              </a:cxn>
              <a:cxn ang="0">
                <a:pos x="122" y="501"/>
              </a:cxn>
              <a:cxn ang="0">
                <a:pos x="90" y="509"/>
              </a:cxn>
              <a:cxn ang="0">
                <a:pos x="59" y="503"/>
              </a:cxn>
              <a:cxn ang="0">
                <a:pos x="48" y="525"/>
              </a:cxn>
              <a:cxn ang="0">
                <a:pos x="34" y="549"/>
              </a:cxn>
              <a:cxn ang="0">
                <a:pos x="19" y="515"/>
              </a:cxn>
              <a:cxn ang="0">
                <a:pos x="26" y="498"/>
              </a:cxn>
              <a:cxn ang="0">
                <a:pos x="22" y="483"/>
              </a:cxn>
              <a:cxn ang="0">
                <a:pos x="32" y="469"/>
              </a:cxn>
              <a:cxn ang="0">
                <a:pos x="43" y="464"/>
              </a:cxn>
              <a:cxn ang="0">
                <a:pos x="34" y="461"/>
              </a:cxn>
              <a:cxn ang="0">
                <a:pos x="37" y="440"/>
              </a:cxn>
              <a:cxn ang="0">
                <a:pos x="53" y="407"/>
              </a:cxn>
              <a:cxn ang="0">
                <a:pos x="70" y="395"/>
              </a:cxn>
              <a:cxn ang="0">
                <a:pos x="85" y="362"/>
              </a:cxn>
              <a:cxn ang="0">
                <a:pos x="82" y="338"/>
              </a:cxn>
              <a:cxn ang="0">
                <a:pos x="93" y="306"/>
              </a:cxn>
              <a:cxn ang="0">
                <a:pos x="66" y="303"/>
              </a:cxn>
              <a:cxn ang="0">
                <a:pos x="67" y="277"/>
              </a:cxn>
              <a:cxn ang="0">
                <a:pos x="70" y="255"/>
              </a:cxn>
              <a:cxn ang="0">
                <a:pos x="78" y="224"/>
              </a:cxn>
              <a:cxn ang="0">
                <a:pos x="75" y="199"/>
              </a:cxn>
              <a:cxn ang="0">
                <a:pos x="67" y="176"/>
              </a:cxn>
              <a:cxn ang="0">
                <a:pos x="72" y="149"/>
              </a:cxn>
              <a:cxn ang="0">
                <a:pos x="50" y="123"/>
              </a:cxn>
              <a:cxn ang="0">
                <a:pos x="32" y="93"/>
              </a:cxn>
              <a:cxn ang="0">
                <a:pos x="21" y="59"/>
              </a:cxn>
              <a:cxn ang="0">
                <a:pos x="0" y="24"/>
              </a:cxn>
              <a:cxn ang="0">
                <a:pos x="19" y="10"/>
              </a:cxn>
              <a:cxn ang="0">
                <a:pos x="43" y="10"/>
              </a:cxn>
            </a:cxnLst>
            <a:rect l="0" t="0" r="r" b="b"/>
            <a:pathLst>
              <a:path w="272" h="549">
                <a:moveTo>
                  <a:pt x="43" y="13"/>
                </a:moveTo>
                <a:lnTo>
                  <a:pt x="45" y="15"/>
                </a:lnTo>
                <a:lnTo>
                  <a:pt x="48" y="18"/>
                </a:lnTo>
                <a:lnTo>
                  <a:pt x="50" y="19"/>
                </a:lnTo>
                <a:lnTo>
                  <a:pt x="51" y="23"/>
                </a:lnTo>
                <a:lnTo>
                  <a:pt x="53" y="24"/>
                </a:lnTo>
                <a:lnTo>
                  <a:pt x="53" y="26"/>
                </a:lnTo>
                <a:lnTo>
                  <a:pt x="62" y="19"/>
                </a:lnTo>
                <a:lnTo>
                  <a:pt x="62" y="21"/>
                </a:lnTo>
                <a:lnTo>
                  <a:pt x="62" y="23"/>
                </a:lnTo>
                <a:lnTo>
                  <a:pt x="64" y="26"/>
                </a:lnTo>
                <a:lnTo>
                  <a:pt x="64" y="27"/>
                </a:lnTo>
                <a:lnTo>
                  <a:pt x="64" y="31"/>
                </a:lnTo>
                <a:lnTo>
                  <a:pt x="66" y="34"/>
                </a:lnTo>
                <a:lnTo>
                  <a:pt x="67" y="35"/>
                </a:lnTo>
                <a:lnTo>
                  <a:pt x="69" y="35"/>
                </a:lnTo>
                <a:lnTo>
                  <a:pt x="72" y="34"/>
                </a:lnTo>
                <a:lnTo>
                  <a:pt x="74" y="32"/>
                </a:lnTo>
                <a:lnTo>
                  <a:pt x="74" y="31"/>
                </a:lnTo>
                <a:lnTo>
                  <a:pt x="75" y="31"/>
                </a:lnTo>
                <a:lnTo>
                  <a:pt x="77" y="31"/>
                </a:lnTo>
                <a:lnTo>
                  <a:pt x="78" y="29"/>
                </a:lnTo>
                <a:lnTo>
                  <a:pt x="82" y="27"/>
                </a:lnTo>
                <a:lnTo>
                  <a:pt x="83" y="26"/>
                </a:lnTo>
                <a:lnTo>
                  <a:pt x="86" y="26"/>
                </a:lnTo>
                <a:lnTo>
                  <a:pt x="86" y="27"/>
                </a:lnTo>
                <a:lnTo>
                  <a:pt x="88" y="29"/>
                </a:lnTo>
                <a:lnTo>
                  <a:pt x="90" y="31"/>
                </a:lnTo>
                <a:lnTo>
                  <a:pt x="91" y="31"/>
                </a:lnTo>
                <a:lnTo>
                  <a:pt x="93" y="31"/>
                </a:lnTo>
                <a:lnTo>
                  <a:pt x="94" y="31"/>
                </a:lnTo>
                <a:lnTo>
                  <a:pt x="96" y="29"/>
                </a:lnTo>
                <a:lnTo>
                  <a:pt x="98" y="27"/>
                </a:lnTo>
                <a:lnTo>
                  <a:pt x="99" y="26"/>
                </a:lnTo>
                <a:lnTo>
                  <a:pt x="102" y="26"/>
                </a:lnTo>
                <a:lnTo>
                  <a:pt x="104" y="26"/>
                </a:lnTo>
                <a:lnTo>
                  <a:pt x="106" y="24"/>
                </a:lnTo>
                <a:lnTo>
                  <a:pt x="109" y="23"/>
                </a:lnTo>
                <a:lnTo>
                  <a:pt x="110" y="23"/>
                </a:lnTo>
                <a:lnTo>
                  <a:pt x="112" y="23"/>
                </a:lnTo>
                <a:lnTo>
                  <a:pt x="112" y="24"/>
                </a:lnTo>
                <a:lnTo>
                  <a:pt x="112" y="26"/>
                </a:lnTo>
                <a:lnTo>
                  <a:pt x="112" y="29"/>
                </a:lnTo>
                <a:lnTo>
                  <a:pt x="112" y="32"/>
                </a:lnTo>
                <a:lnTo>
                  <a:pt x="123" y="34"/>
                </a:lnTo>
                <a:lnTo>
                  <a:pt x="138" y="34"/>
                </a:lnTo>
                <a:lnTo>
                  <a:pt x="139" y="34"/>
                </a:lnTo>
                <a:lnTo>
                  <a:pt x="139" y="32"/>
                </a:lnTo>
                <a:lnTo>
                  <a:pt x="141" y="32"/>
                </a:lnTo>
                <a:lnTo>
                  <a:pt x="142" y="32"/>
                </a:lnTo>
                <a:lnTo>
                  <a:pt x="144" y="32"/>
                </a:lnTo>
                <a:lnTo>
                  <a:pt x="146" y="32"/>
                </a:lnTo>
                <a:lnTo>
                  <a:pt x="147" y="32"/>
                </a:lnTo>
                <a:lnTo>
                  <a:pt x="147" y="34"/>
                </a:lnTo>
                <a:lnTo>
                  <a:pt x="149" y="34"/>
                </a:lnTo>
                <a:lnTo>
                  <a:pt x="150" y="34"/>
                </a:lnTo>
                <a:lnTo>
                  <a:pt x="150" y="32"/>
                </a:lnTo>
                <a:lnTo>
                  <a:pt x="150" y="34"/>
                </a:lnTo>
                <a:lnTo>
                  <a:pt x="152" y="34"/>
                </a:lnTo>
                <a:lnTo>
                  <a:pt x="152" y="32"/>
                </a:lnTo>
                <a:lnTo>
                  <a:pt x="154" y="32"/>
                </a:lnTo>
                <a:lnTo>
                  <a:pt x="155" y="32"/>
                </a:lnTo>
                <a:lnTo>
                  <a:pt x="157" y="32"/>
                </a:lnTo>
                <a:lnTo>
                  <a:pt x="158" y="32"/>
                </a:lnTo>
                <a:lnTo>
                  <a:pt x="158" y="31"/>
                </a:lnTo>
                <a:lnTo>
                  <a:pt x="160" y="31"/>
                </a:lnTo>
                <a:lnTo>
                  <a:pt x="166" y="32"/>
                </a:lnTo>
                <a:lnTo>
                  <a:pt x="168" y="32"/>
                </a:lnTo>
                <a:lnTo>
                  <a:pt x="170" y="32"/>
                </a:lnTo>
                <a:lnTo>
                  <a:pt x="173" y="32"/>
                </a:lnTo>
                <a:lnTo>
                  <a:pt x="178" y="32"/>
                </a:lnTo>
                <a:lnTo>
                  <a:pt x="186" y="32"/>
                </a:lnTo>
                <a:lnTo>
                  <a:pt x="190" y="32"/>
                </a:lnTo>
                <a:lnTo>
                  <a:pt x="197" y="32"/>
                </a:lnTo>
                <a:lnTo>
                  <a:pt x="197" y="35"/>
                </a:lnTo>
                <a:lnTo>
                  <a:pt x="198" y="35"/>
                </a:lnTo>
                <a:lnTo>
                  <a:pt x="198" y="37"/>
                </a:lnTo>
                <a:lnTo>
                  <a:pt x="198" y="39"/>
                </a:lnTo>
                <a:lnTo>
                  <a:pt x="200" y="40"/>
                </a:lnTo>
                <a:lnTo>
                  <a:pt x="200" y="42"/>
                </a:lnTo>
                <a:lnTo>
                  <a:pt x="202" y="43"/>
                </a:lnTo>
                <a:lnTo>
                  <a:pt x="202" y="45"/>
                </a:lnTo>
                <a:lnTo>
                  <a:pt x="202" y="47"/>
                </a:lnTo>
                <a:lnTo>
                  <a:pt x="202" y="48"/>
                </a:lnTo>
                <a:lnTo>
                  <a:pt x="202" y="50"/>
                </a:lnTo>
                <a:lnTo>
                  <a:pt x="203" y="50"/>
                </a:lnTo>
                <a:lnTo>
                  <a:pt x="206" y="51"/>
                </a:lnTo>
                <a:lnTo>
                  <a:pt x="208" y="51"/>
                </a:lnTo>
                <a:lnTo>
                  <a:pt x="208" y="50"/>
                </a:lnTo>
                <a:lnTo>
                  <a:pt x="208" y="48"/>
                </a:lnTo>
                <a:lnTo>
                  <a:pt x="210" y="48"/>
                </a:lnTo>
                <a:lnTo>
                  <a:pt x="210" y="47"/>
                </a:lnTo>
                <a:lnTo>
                  <a:pt x="211" y="47"/>
                </a:lnTo>
                <a:lnTo>
                  <a:pt x="213" y="48"/>
                </a:lnTo>
                <a:lnTo>
                  <a:pt x="213" y="50"/>
                </a:lnTo>
                <a:lnTo>
                  <a:pt x="214" y="51"/>
                </a:lnTo>
                <a:lnTo>
                  <a:pt x="216" y="53"/>
                </a:lnTo>
                <a:lnTo>
                  <a:pt x="218" y="55"/>
                </a:lnTo>
                <a:lnTo>
                  <a:pt x="219" y="55"/>
                </a:lnTo>
                <a:lnTo>
                  <a:pt x="221" y="56"/>
                </a:lnTo>
                <a:lnTo>
                  <a:pt x="222" y="58"/>
                </a:lnTo>
                <a:lnTo>
                  <a:pt x="224" y="58"/>
                </a:lnTo>
                <a:lnTo>
                  <a:pt x="226" y="58"/>
                </a:lnTo>
                <a:lnTo>
                  <a:pt x="227" y="58"/>
                </a:lnTo>
                <a:lnTo>
                  <a:pt x="227" y="59"/>
                </a:lnTo>
                <a:lnTo>
                  <a:pt x="229" y="61"/>
                </a:lnTo>
                <a:lnTo>
                  <a:pt x="230" y="61"/>
                </a:lnTo>
                <a:lnTo>
                  <a:pt x="232" y="61"/>
                </a:lnTo>
                <a:lnTo>
                  <a:pt x="232" y="63"/>
                </a:lnTo>
                <a:lnTo>
                  <a:pt x="232" y="64"/>
                </a:lnTo>
                <a:lnTo>
                  <a:pt x="232" y="66"/>
                </a:lnTo>
                <a:lnTo>
                  <a:pt x="230" y="67"/>
                </a:lnTo>
                <a:lnTo>
                  <a:pt x="230" y="69"/>
                </a:lnTo>
                <a:lnTo>
                  <a:pt x="232" y="72"/>
                </a:lnTo>
                <a:lnTo>
                  <a:pt x="235" y="77"/>
                </a:lnTo>
                <a:lnTo>
                  <a:pt x="237" y="79"/>
                </a:lnTo>
                <a:lnTo>
                  <a:pt x="238" y="82"/>
                </a:lnTo>
                <a:lnTo>
                  <a:pt x="238" y="83"/>
                </a:lnTo>
                <a:lnTo>
                  <a:pt x="240" y="85"/>
                </a:lnTo>
                <a:lnTo>
                  <a:pt x="238" y="88"/>
                </a:lnTo>
                <a:lnTo>
                  <a:pt x="238" y="90"/>
                </a:lnTo>
                <a:lnTo>
                  <a:pt x="238" y="91"/>
                </a:lnTo>
                <a:lnTo>
                  <a:pt x="238" y="93"/>
                </a:lnTo>
                <a:lnTo>
                  <a:pt x="240" y="95"/>
                </a:lnTo>
                <a:lnTo>
                  <a:pt x="243" y="98"/>
                </a:lnTo>
                <a:lnTo>
                  <a:pt x="243" y="99"/>
                </a:lnTo>
                <a:lnTo>
                  <a:pt x="245" y="101"/>
                </a:lnTo>
                <a:lnTo>
                  <a:pt x="245" y="103"/>
                </a:lnTo>
                <a:lnTo>
                  <a:pt x="243" y="104"/>
                </a:lnTo>
                <a:lnTo>
                  <a:pt x="243" y="106"/>
                </a:lnTo>
                <a:lnTo>
                  <a:pt x="242" y="106"/>
                </a:lnTo>
                <a:lnTo>
                  <a:pt x="238" y="107"/>
                </a:lnTo>
                <a:lnTo>
                  <a:pt x="237" y="107"/>
                </a:lnTo>
                <a:lnTo>
                  <a:pt x="237" y="109"/>
                </a:lnTo>
                <a:lnTo>
                  <a:pt x="235" y="109"/>
                </a:lnTo>
                <a:lnTo>
                  <a:pt x="234" y="109"/>
                </a:lnTo>
                <a:lnTo>
                  <a:pt x="232" y="111"/>
                </a:lnTo>
                <a:lnTo>
                  <a:pt x="232" y="112"/>
                </a:lnTo>
                <a:lnTo>
                  <a:pt x="232" y="114"/>
                </a:lnTo>
                <a:lnTo>
                  <a:pt x="230" y="115"/>
                </a:lnTo>
                <a:lnTo>
                  <a:pt x="229" y="119"/>
                </a:lnTo>
                <a:lnTo>
                  <a:pt x="229" y="120"/>
                </a:lnTo>
                <a:lnTo>
                  <a:pt x="232" y="123"/>
                </a:lnTo>
                <a:lnTo>
                  <a:pt x="234" y="125"/>
                </a:lnTo>
                <a:lnTo>
                  <a:pt x="234" y="127"/>
                </a:lnTo>
                <a:lnTo>
                  <a:pt x="234" y="128"/>
                </a:lnTo>
                <a:lnTo>
                  <a:pt x="234" y="130"/>
                </a:lnTo>
                <a:lnTo>
                  <a:pt x="232" y="133"/>
                </a:lnTo>
                <a:lnTo>
                  <a:pt x="232" y="135"/>
                </a:lnTo>
                <a:lnTo>
                  <a:pt x="234" y="136"/>
                </a:lnTo>
                <a:lnTo>
                  <a:pt x="229" y="139"/>
                </a:lnTo>
                <a:lnTo>
                  <a:pt x="227" y="143"/>
                </a:lnTo>
                <a:lnTo>
                  <a:pt x="229" y="144"/>
                </a:lnTo>
                <a:lnTo>
                  <a:pt x="230" y="147"/>
                </a:lnTo>
                <a:lnTo>
                  <a:pt x="230" y="149"/>
                </a:lnTo>
                <a:lnTo>
                  <a:pt x="230" y="151"/>
                </a:lnTo>
                <a:lnTo>
                  <a:pt x="232" y="152"/>
                </a:lnTo>
                <a:lnTo>
                  <a:pt x="232" y="155"/>
                </a:lnTo>
                <a:lnTo>
                  <a:pt x="234" y="157"/>
                </a:lnTo>
                <a:lnTo>
                  <a:pt x="234" y="159"/>
                </a:lnTo>
                <a:lnTo>
                  <a:pt x="237" y="163"/>
                </a:lnTo>
                <a:lnTo>
                  <a:pt x="243" y="163"/>
                </a:lnTo>
                <a:lnTo>
                  <a:pt x="250" y="163"/>
                </a:lnTo>
                <a:lnTo>
                  <a:pt x="251" y="163"/>
                </a:lnTo>
                <a:lnTo>
                  <a:pt x="253" y="165"/>
                </a:lnTo>
                <a:lnTo>
                  <a:pt x="256" y="168"/>
                </a:lnTo>
                <a:lnTo>
                  <a:pt x="259" y="170"/>
                </a:lnTo>
                <a:lnTo>
                  <a:pt x="262" y="171"/>
                </a:lnTo>
                <a:lnTo>
                  <a:pt x="264" y="171"/>
                </a:lnTo>
                <a:lnTo>
                  <a:pt x="266" y="173"/>
                </a:lnTo>
                <a:lnTo>
                  <a:pt x="269" y="175"/>
                </a:lnTo>
                <a:lnTo>
                  <a:pt x="270" y="176"/>
                </a:lnTo>
                <a:lnTo>
                  <a:pt x="272" y="178"/>
                </a:lnTo>
                <a:lnTo>
                  <a:pt x="272" y="179"/>
                </a:lnTo>
                <a:lnTo>
                  <a:pt x="272" y="181"/>
                </a:lnTo>
                <a:lnTo>
                  <a:pt x="270" y="181"/>
                </a:lnTo>
                <a:lnTo>
                  <a:pt x="269" y="181"/>
                </a:lnTo>
                <a:lnTo>
                  <a:pt x="267" y="183"/>
                </a:lnTo>
                <a:lnTo>
                  <a:pt x="266" y="183"/>
                </a:lnTo>
                <a:lnTo>
                  <a:pt x="266" y="184"/>
                </a:lnTo>
                <a:lnTo>
                  <a:pt x="264" y="184"/>
                </a:lnTo>
                <a:lnTo>
                  <a:pt x="262" y="186"/>
                </a:lnTo>
                <a:lnTo>
                  <a:pt x="261" y="187"/>
                </a:lnTo>
                <a:lnTo>
                  <a:pt x="259" y="189"/>
                </a:lnTo>
                <a:lnTo>
                  <a:pt x="258" y="189"/>
                </a:lnTo>
                <a:lnTo>
                  <a:pt x="256" y="189"/>
                </a:lnTo>
                <a:lnTo>
                  <a:pt x="256" y="191"/>
                </a:lnTo>
                <a:lnTo>
                  <a:pt x="254" y="191"/>
                </a:lnTo>
                <a:lnTo>
                  <a:pt x="254" y="192"/>
                </a:lnTo>
                <a:lnTo>
                  <a:pt x="254" y="194"/>
                </a:lnTo>
                <a:lnTo>
                  <a:pt x="253" y="194"/>
                </a:lnTo>
                <a:lnTo>
                  <a:pt x="251" y="195"/>
                </a:lnTo>
                <a:lnTo>
                  <a:pt x="250" y="197"/>
                </a:lnTo>
                <a:lnTo>
                  <a:pt x="248" y="197"/>
                </a:lnTo>
                <a:lnTo>
                  <a:pt x="248" y="199"/>
                </a:lnTo>
                <a:lnTo>
                  <a:pt x="246" y="199"/>
                </a:lnTo>
                <a:lnTo>
                  <a:pt x="245" y="200"/>
                </a:lnTo>
                <a:lnTo>
                  <a:pt x="245" y="202"/>
                </a:lnTo>
                <a:lnTo>
                  <a:pt x="243" y="207"/>
                </a:lnTo>
                <a:lnTo>
                  <a:pt x="243" y="208"/>
                </a:lnTo>
                <a:lnTo>
                  <a:pt x="240" y="211"/>
                </a:lnTo>
                <a:lnTo>
                  <a:pt x="240" y="213"/>
                </a:lnTo>
                <a:lnTo>
                  <a:pt x="245" y="213"/>
                </a:lnTo>
                <a:lnTo>
                  <a:pt x="246" y="211"/>
                </a:lnTo>
                <a:lnTo>
                  <a:pt x="248" y="211"/>
                </a:lnTo>
                <a:lnTo>
                  <a:pt x="250" y="211"/>
                </a:lnTo>
                <a:lnTo>
                  <a:pt x="254" y="213"/>
                </a:lnTo>
                <a:lnTo>
                  <a:pt x="256" y="215"/>
                </a:lnTo>
                <a:lnTo>
                  <a:pt x="258" y="215"/>
                </a:lnTo>
                <a:lnTo>
                  <a:pt x="259" y="216"/>
                </a:lnTo>
                <a:lnTo>
                  <a:pt x="259" y="218"/>
                </a:lnTo>
                <a:lnTo>
                  <a:pt x="259" y="219"/>
                </a:lnTo>
                <a:lnTo>
                  <a:pt x="258" y="219"/>
                </a:lnTo>
                <a:lnTo>
                  <a:pt x="256" y="221"/>
                </a:lnTo>
                <a:lnTo>
                  <a:pt x="254" y="221"/>
                </a:lnTo>
                <a:lnTo>
                  <a:pt x="253" y="223"/>
                </a:lnTo>
                <a:lnTo>
                  <a:pt x="254" y="224"/>
                </a:lnTo>
                <a:lnTo>
                  <a:pt x="254" y="226"/>
                </a:lnTo>
                <a:lnTo>
                  <a:pt x="256" y="226"/>
                </a:lnTo>
                <a:lnTo>
                  <a:pt x="258" y="227"/>
                </a:lnTo>
                <a:lnTo>
                  <a:pt x="259" y="227"/>
                </a:lnTo>
                <a:lnTo>
                  <a:pt x="264" y="235"/>
                </a:lnTo>
                <a:lnTo>
                  <a:pt x="267" y="239"/>
                </a:lnTo>
                <a:lnTo>
                  <a:pt x="264" y="240"/>
                </a:lnTo>
                <a:lnTo>
                  <a:pt x="262" y="242"/>
                </a:lnTo>
                <a:lnTo>
                  <a:pt x="259" y="243"/>
                </a:lnTo>
                <a:lnTo>
                  <a:pt x="259" y="245"/>
                </a:lnTo>
                <a:lnTo>
                  <a:pt x="258" y="247"/>
                </a:lnTo>
                <a:lnTo>
                  <a:pt x="258" y="253"/>
                </a:lnTo>
                <a:lnTo>
                  <a:pt x="256" y="255"/>
                </a:lnTo>
                <a:lnTo>
                  <a:pt x="254" y="256"/>
                </a:lnTo>
                <a:lnTo>
                  <a:pt x="254" y="259"/>
                </a:lnTo>
                <a:lnTo>
                  <a:pt x="254" y="261"/>
                </a:lnTo>
                <a:lnTo>
                  <a:pt x="253" y="264"/>
                </a:lnTo>
                <a:lnTo>
                  <a:pt x="251" y="266"/>
                </a:lnTo>
                <a:lnTo>
                  <a:pt x="250" y="271"/>
                </a:lnTo>
                <a:lnTo>
                  <a:pt x="250" y="272"/>
                </a:lnTo>
                <a:lnTo>
                  <a:pt x="250" y="274"/>
                </a:lnTo>
                <a:lnTo>
                  <a:pt x="251" y="274"/>
                </a:lnTo>
                <a:lnTo>
                  <a:pt x="251" y="275"/>
                </a:lnTo>
                <a:lnTo>
                  <a:pt x="253" y="279"/>
                </a:lnTo>
                <a:lnTo>
                  <a:pt x="248" y="285"/>
                </a:lnTo>
                <a:lnTo>
                  <a:pt x="248" y="287"/>
                </a:lnTo>
                <a:lnTo>
                  <a:pt x="250" y="288"/>
                </a:lnTo>
                <a:lnTo>
                  <a:pt x="251" y="288"/>
                </a:lnTo>
                <a:lnTo>
                  <a:pt x="253" y="290"/>
                </a:lnTo>
                <a:lnTo>
                  <a:pt x="254" y="291"/>
                </a:lnTo>
                <a:lnTo>
                  <a:pt x="254" y="293"/>
                </a:lnTo>
                <a:lnTo>
                  <a:pt x="254" y="296"/>
                </a:lnTo>
                <a:lnTo>
                  <a:pt x="253" y="298"/>
                </a:lnTo>
                <a:lnTo>
                  <a:pt x="250" y="299"/>
                </a:lnTo>
                <a:lnTo>
                  <a:pt x="248" y="299"/>
                </a:lnTo>
                <a:lnTo>
                  <a:pt x="246" y="299"/>
                </a:lnTo>
                <a:lnTo>
                  <a:pt x="243" y="299"/>
                </a:lnTo>
                <a:lnTo>
                  <a:pt x="242" y="301"/>
                </a:lnTo>
                <a:lnTo>
                  <a:pt x="238" y="303"/>
                </a:lnTo>
                <a:lnTo>
                  <a:pt x="237" y="303"/>
                </a:lnTo>
                <a:lnTo>
                  <a:pt x="235" y="301"/>
                </a:lnTo>
                <a:lnTo>
                  <a:pt x="234" y="301"/>
                </a:lnTo>
                <a:lnTo>
                  <a:pt x="230" y="303"/>
                </a:lnTo>
                <a:lnTo>
                  <a:pt x="229" y="304"/>
                </a:lnTo>
                <a:lnTo>
                  <a:pt x="227" y="307"/>
                </a:lnTo>
                <a:lnTo>
                  <a:pt x="227" y="314"/>
                </a:lnTo>
                <a:lnTo>
                  <a:pt x="227" y="315"/>
                </a:lnTo>
                <a:lnTo>
                  <a:pt x="226" y="315"/>
                </a:lnTo>
                <a:lnTo>
                  <a:pt x="224" y="317"/>
                </a:lnTo>
                <a:lnTo>
                  <a:pt x="224" y="319"/>
                </a:lnTo>
                <a:lnTo>
                  <a:pt x="222" y="320"/>
                </a:lnTo>
                <a:lnTo>
                  <a:pt x="221" y="323"/>
                </a:lnTo>
                <a:lnTo>
                  <a:pt x="221" y="325"/>
                </a:lnTo>
                <a:lnTo>
                  <a:pt x="219" y="327"/>
                </a:lnTo>
                <a:lnTo>
                  <a:pt x="221" y="328"/>
                </a:lnTo>
                <a:lnTo>
                  <a:pt x="221" y="330"/>
                </a:lnTo>
                <a:lnTo>
                  <a:pt x="222" y="330"/>
                </a:lnTo>
                <a:lnTo>
                  <a:pt x="226" y="331"/>
                </a:lnTo>
                <a:lnTo>
                  <a:pt x="229" y="333"/>
                </a:lnTo>
                <a:lnTo>
                  <a:pt x="232" y="333"/>
                </a:lnTo>
                <a:lnTo>
                  <a:pt x="234" y="333"/>
                </a:lnTo>
                <a:lnTo>
                  <a:pt x="235" y="333"/>
                </a:lnTo>
                <a:lnTo>
                  <a:pt x="235" y="335"/>
                </a:lnTo>
                <a:lnTo>
                  <a:pt x="237" y="335"/>
                </a:lnTo>
                <a:lnTo>
                  <a:pt x="238" y="336"/>
                </a:lnTo>
                <a:lnTo>
                  <a:pt x="240" y="336"/>
                </a:lnTo>
                <a:lnTo>
                  <a:pt x="242" y="338"/>
                </a:lnTo>
                <a:lnTo>
                  <a:pt x="243" y="339"/>
                </a:lnTo>
                <a:lnTo>
                  <a:pt x="242" y="341"/>
                </a:lnTo>
                <a:lnTo>
                  <a:pt x="240" y="343"/>
                </a:lnTo>
                <a:lnTo>
                  <a:pt x="240" y="344"/>
                </a:lnTo>
                <a:lnTo>
                  <a:pt x="240" y="346"/>
                </a:lnTo>
                <a:lnTo>
                  <a:pt x="240" y="347"/>
                </a:lnTo>
                <a:lnTo>
                  <a:pt x="238" y="349"/>
                </a:lnTo>
                <a:lnTo>
                  <a:pt x="238" y="351"/>
                </a:lnTo>
                <a:lnTo>
                  <a:pt x="237" y="351"/>
                </a:lnTo>
                <a:lnTo>
                  <a:pt x="234" y="351"/>
                </a:lnTo>
                <a:lnTo>
                  <a:pt x="230" y="351"/>
                </a:lnTo>
                <a:lnTo>
                  <a:pt x="227" y="351"/>
                </a:lnTo>
                <a:lnTo>
                  <a:pt x="226" y="351"/>
                </a:lnTo>
                <a:lnTo>
                  <a:pt x="226" y="349"/>
                </a:lnTo>
                <a:lnTo>
                  <a:pt x="222" y="349"/>
                </a:lnTo>
                <a:lnTo>
                  <a:pt x="221" y="347"/>
                </a:lnTo>
                <a:lnTo>
                  <a:pt x="219" y="347"/>
                </a:lnTo>
                <a:lnTo>
                  <a:pt x="216" y="349"/>
                </a:lnTo>
                <a:lnTo>
                  <a:pt x="216" y="351"/>
                </a:lnTo>
                <a:lnTo>
                  <a:pt x="216" y="352"/>
                </a:lnTo>
                <a:lnTo>
                  <a:pt x="216" y="354"/>
                </a:lnTo>
                <a:lnTo>
                  <a:pt x="218" y="355"/>
                </a:lnTo>
                <a:lnTo>
                  <a:pt x="218" y="357"/>
                </a:lnTo>
                <a:lnTo>
                  <a:pt x="218" y="359"/>
                </a:lnTo>
                <a:lnTo>
                  <a:pt x="221" y="365"/>
                </a:lnTo>
                <a:lnTo>
                  <a:pt x="221" y="367"/>
                </a:lnTo>
                <a:lnTo>
                  <a:pt x="222" y="368"/>
                </a:lnTo>
                <a:lnTo>
                  <a:pt x="221" y="373"/>
                </a:lnTo>
                <a:lnTo>
                  <a:pt x="221" y="375"/>
                </a:lnTo>
                <a:lnTo>
                  <a:pt x="219" y="376"/>
                </a:lnTo>
                <a:lnTo>
                  <a:pt x="218" y="378"/>
                </a:lnTo>
                <a:lnTo>
                  <a:pt x="214" y="378"/>
                </a:lnTo>
                <a:lnTo>
                  <a:pt x="216" y="379"/>
                </a:lnTo>
                <a:lnTo>
                  <a:pt x="219" y="381"/>
                </a:lnTo>
                <a:lnTo>
                  <a:pt x="224" y="384"/>
                </a:lnTo>
                <a:lnTo>
                  <a:pt x="226" y="386"/>
                </a:lnTo>
                <a:lnTo>
                  <a:pt x="227" y="387"/>
                </a:lnTo>
                <a:lnTo>
                  <a:pt x="227" y="391"/>
                </a:lnTo>
                <a:lnTo>
                  <a:pt x="227" y="392"/>
                </a:lnTo>
                <a:lnTo>
                  <a:pt x="227" y="394"/>
                </a:lnTo>
                <a:lnTo>
                  <a:pt x="226" y="395"/>
                </a:lnTo>
                <a:lnTo>
                  <a:pt x="224" y="395"/>
                </a:lnTo>
                <a:lnTo>
                  <a:pt x="222" y="397"/>
                </a:lnTo>
                <a:lnTo>
                  <a:pt x="222" y="399"/>
                </a:lnTo>
                <a:lnTo>
                  <a:pt x="222" y="400"/>
                </a:lnTo>
                <a:lnTo>
                  <a:pt x="222" y="402"/>
                </a:lnTo>
                <a:lnTo>
                  <a:pt x="222" y="403"/>
                </a:lnTo>
                <a:lnTo>
                  <a:pt x="224" y="405"/>
                </a:lnTo>
                <a:lnTo>
                  <a:pt x="226" y="407"/>
                </a:lnTo>
                <a:lnTo>
                  <a:pt x="227" y="410"/>
                </a:lnTo>
                <a:lnTo>
                  <a:pt x="229" y="411"/>
                </a:lnTo>
                <a:lnTo>
                  <a:pt x="230" y="411"/>
                </a:lnTo>
                <a:lnTo>
                  <a:pt x="234" y="410"/>
                </a:lnTo>
                <a:lnTo>
                  <a:pt x="234" y="411"/>
                </a:lnTo>
                <a:lnTo>
                  <a:pt x="235" y="411"/>
                </a:lnTo>
                <a:lnTo>
                  <a:pt x="237" y="413"/>
                </a:lnTo>
                <a:lnTo>
                  <a:pt x="238" y="415"/>
                </a:lnTo>
                <a:lnTo>
                  <a:pt x="240" y="415"/>
                </a:lnTo>
                <a:lnTo>
                  <a:pt x="242" y="415"/>
                </a:lnTo>
                <a:lnTo>
                  <a:pt x="243" y="415"/>
                </a:lnTo>
                <a:lnTo>
                  <a:pt x="245" y="416"/>
                </a:lnTo>
                <a:lnTo>
                  <a:pt x="245" y="418"/>
                </a:lnTo>
                <a:lnTo>
                  <a:pt x="243" y="419"/>
                </a:lnTo>
                <a:lnTo>
                  <a:pt x="242" y="423"/>
                </a:lnTo>
                <a:lnTo>
                  <a:pt x="242" y="424"/>
                </a:lnTo>
                <a:lnTo>
                  <a:pt x="242" y="427"/>
                </a:lnTo>
                <a:lnTo>
                  <a:pt x="243" y="429"/>
                </a:lnTo>
                <a:lnTo>
                  <a:pt x="243" y="431"/>
                </a:lnTo>
                <a:lnTo>
                  <a:pt x="245" y="437"/>
                </a:lnTo>
                <a:lnTo>
                  <a:pt x="243" y="439"/>
                </a:lnTo>
                <a:lnTo>
                  <a:pt x="243" y="440"/>
                </a:lnTo>
                <a:lnTo>
                  <a:pt x="237" y="443"/>
                </a:lnTo>
                <a:lnTo>
                  <a:pt x="235" y="443"/>
                </a:lnTo>
                <a:lnTo>
                  <a:pt x="235" y="445"/>
                </a:lnTo>
                <a:lnTo>
                  <a:pt x="235" y="448"/>
                </a:lnTo>
                <a:lnTo>
                  <a:pt x="235" y="451"/>
                </a:lnTo>
                <a:lnTo>
                  <a:pt x="234" y="455"/>
                </a:lnTo>
                <a:lnTo>
                  <a:pt x="234" y="458"/>
                </a:lnTo>
                <a:lnTo>
                  <a:pt x="232" y="456"/>
                </a:lnTo>
                <a:lnTo>
                  <a:pt x="230" y="455"/>
                </a:lnTo>
                <a:lnTo>
                  <a:pt x="230" y="451"/>
                </a:lnTo>
                <a:lnTo>
                  <a:pt x="227" y="453"/>
                </a:lnTo>
                <a:lnTo>
                  <a:pt x="224" y="451"/>
                </a:lnTo>
                <a:lnTo>
                  <a:pt x="221" y="455"/>
                </a:lnTo>
                <a:lnTo>
                  <a:pt x="218" y="456"/>
                </a:lnTo>
                <a:lnTo>
                  <a:pt x="213" y="458"/>
                </a:lnTo>
                <a:lnTo>
                  <a:pt x="211" y="458"/>
                </a:lnTo>
                <a:lnTo>
                  <a:pt x="210" y="458"/>
                </a:lnTo>
                <a:lnTo>
                  <a:pt x="210" y="459"/>
                </a:lnTo>
                <a:lnTo>
                  <a:pt x="213" y="461"/>
                </a:lnTo>
                <a:lnTo>
                  <a:pt x="214" y="464"/>
                </a:lnTo>
                <a:lnTo>
                  <a:pt x="214" y="466"/>
                </a:lnTo>
                <a:lnTo>
                  <a:pt x="219" y="471"/>
                </a:lnTo>
                <a:lnTo>
                  <a:pt x="221" y="474"/>
                </a:lnTo>
                <a:lnTo>
                  <a:pt x="219" y="477"/>
                </a:lnTo>
                <a:lnTo>
                  <a:pt x="213" y="477"/>
                </a:lnTo>
                <a:lnTo>
                  <a:pt x="203" y="477"/>
                </a:lnTo>
                <a:lnTo>
                  <a:pt x="202" y="477"/>
                </a:lnTo>
                <a:lnTo>
                  <a:pt x="187" y="477"/>
                </a:lnTo>
                <a:lnTo>
                  <a:pt x="174" y="477"/>
                </a:lnTo>
                <a:lnTo>
                  <a:pt x="170" y="477"/>
                </a:lnTo>
                <a:lnTo>
                  <a:pt x="168" y="477"/>
                </a:lnTo>
                <a:lnTo>
                  <a:pt x="165" y="475"/>
                </a:lnTo>
                <a:lnTo>
                  <a:pt x="157" y="475"/>
                </a:lnTo>
                <a:lnTo>
                  <a:pt x="150" y="475"/>
                </a:lnTo>
                <a:lnTo>
                  <a:pt x="144" y="475"/>
                </a:lnTo>
                <a:lnTo>
                  <a:pt x="141" y="475"/>
                </a:lnTo>
                <a:lnTo>
                  <a:pt x="138" y="475"/>
                </a:lnTo>
                <a:lnTo>
                  <a:pt x="136" y="475"/>
                </a:lnTo>
                <a:lnTo>
                  <a:pt x="134" y="477"/>
                </a:lnTo>
                <a:lnTo>
                  <a:pt x="133" y="480"/>
                </a:lnTo>
                <a:lnTo>
                  <a:pt x="131" y="480"/>
                </a:lnTo>
                <a:lnTo>
                  <a:pt x="128" y="482"/>
                </a:lnTo>
                <a:lnTo>
                  <a:pt x="126" y="485"/>
                </a:lnTo>
                <a:lnTo>
                  <a:pt x="123" y="491"/>
                </a:lnTo>
                <a:lnTo>
                  <a:pt x="123" y="495"/>
                </a:lnTo>
                <a:lnTo>
                  <a:pt x="122" y="498"/>
                </a:lnTo>
                <a:lnTo>
                  <a:pt x="122" y="499"/>
                </a:lnTo>
                <a:lnTo>
                  <a:pt x="122" y="501"/>
                </a:lnTo>
                <a:lnTo>
                  <a:pt x="118" y="503"/>
                </a:lnTo>
                <a:lnTo>
                  <a:pt x="117" y="506"/>
                </a:lnTo>
                <a:lnTo>
                  <a:pt x="115" y="506"/>
                </a:lnTo>
                <a:lnTo>
                  <a:pt x="114" y="504"/>
                </a:lnTo>
                <a:lnTo>
                  <a:pt x="110" y="506"/>
                </a:lnTo>
                <a:lnTo>
                  <a:pt x="107" y="507"/>
                </a:lnTo>
                <a:lnTo>
                  <a:pt x="106" y="506"/>
                </a:lnTo>
                <a:lnTo>
                  <a:pt x="104" y="507"/>
                </a:lnTo>
                <a:lnTo>
                  <a:pt x="99" y="506"/>
                </a:lnTo>
                <a:lnTo>
                  <a:pt x="96" y="506"/>
                </a:lnTo>
                <a:lnTo>
                  <a:pt x="94" y="507"/>
                </a:lnTo>
                <a:lnTo>
                  <a:pt x="91" y="509"/>
                </a:lnTo>
                <a:lnTo>
                  <a:pt x="90" y="509"/>
                </a:lnTo>
                <a:lnTo>
                  <a:pt x="86" y="511"/>
                </a:lnTo>
                <a:lnTo>
                  <a:pt x="85" y="514"/>
                </a:lnTo>
                <a:lnTo>
                  <a:pt x="82" y="511"/>
                </a:lnTo>
                <a:lnTo>
                  <a:pt x="82" y="507"/>
                </a:lnTo>
                <a:lnTo>
                  <a:pt x="80" y="504"/>
                </a:lnTo>
                <a:lnTo>
                  <a:pt x="78" y="501"/>
                </a:lnTo>
                <a:lnTo>
                  <a:pt x="74" y="498"/>
                </a:lnTo>
                <a:lnTo>
                  <a:pt x="74" y="496"/>
                </a:lnTo>
                <a:lnTo>
                  <a:pt x="70" y="496"/>
                </a:lnTo>
                <a:lnTo>
                  <a:pt x="69" y="496"/>
                </a:lnTo>
                <a:lnTo>
                  <a:pt x="62" y="498"/>
                </a:lnTo>
                <a:lnTo>
                  <a:pt x="59" y="496"/>
                </a:lnTo>
                <a:lnTo>
                  <a:pt x="59" y="503"/>
                </a:lnTo>
                <a:lnTo>
                  <a:pt x="59" y="504"/>
                </a:lnTo>
                <a:lnTo>
                  <a:pt x="58" y="506"/>
                </a:lnTo>
                <a:lnTo>
                  <a:pt x="58" y="507"/>
                </a:lnTo>
                <a:lnTo>
                  <a:pt x="56" y="509"/>
                </a:lnTo>
                <a:lnTo>
                  <a:pt x="53" y="511"/>
                </a:lnTo>
                <a:lnTo>
                  <a:pt x="51" y="511"/>
                </a:lnTo>
                <a:lnTo>
                  <a:pt x="50" y="512"/>
                </a:lnTo>
                <a:lnTo>
                  <a:pt x="51" y="514"/>
                </a:lnTo>
                <a:lnTo>
                  <a:pt x="51" y="515"/>
                </a:lnTo>
                <a:lnTo>
                  <a:pt x="51" y="517"/>
                </a:lnTo>
                <a:lnTo>
                  <a:pt x="50" y="517"/>
                </a:lnTo>
                <a:lnTo>
                  <a:pt x="48" y="517"/>
                </a:lnTo>
                <a:lnTo>
                  <a:pt x="48" y="525"/>
                </a:lnTo>
                <a:lnTo>
                  <a:pt x="46" y="530"/>
                </a:lnTo>
                <a:lnTo>
                  <a:pt x="46" y="531"/>
                </a:lnTo>
                <a:lnTo>
                  <a:pt x="45" y="531"/>
                </a:lnTo>
                <a:lnTo>
                  <a:pt x="43" y="538"/>
                </a:lnTo>
                <a:lnTo>
                  <a:pt x="42" y="536"/>
                </a:lnTo>
                <a:lnTo>
                  <a:pt x="38" y="538"/>
                </a:lnTo>
                <a:lnTo>
                  <a:pt x="35" y="539"/>
                </a:lnTo>
                <a:lnTo>
                  <a:pt x="34" y="539"/>
                </a:lnTo>
                <a:lnTo>
                  <a:pt x="30" y="536"/>
                </a:lnTo>
                <a:lnTo>
                  <a:pt x="30" y="539"/>
                </a:lnTo>
                <a:lnTo>
                  <a:pt x="30" y="541"/>
                </a:lnTo>
                <a:lnTo>
                  <a:pt x="32" y="546"/>
                </a:lnTo>
                <a:lnTo>
                  <a:pt x="34" y="549"/>
                </a:lnTo>
                <a:lnTo>
                  <a:pt x="32" y="549"/>
                </a:lnTo>
                <a:lnTo>
                  <a:pt x="27" y="549"/>
                </a:lnTo>
                <a:lnTo>
                  <a:pt x="24" y="549"/>
                </a:lnTo>
                <a:lnTo>
                  <a:pt x="21" y="549"/>
                </a:lnTo>
                <a:lnTo>
                  <a:pt x="19" y="549"/>
                </a:lnTo>
                <a:lnTo>
                  <a:pt x="19" y="547"/>
                </a:lnTo>
                <a:lnTo>
                  <a:pt x="19" y="543"/>
                </a:lnTo>
                <a:lnTo>
                  <a:pt x="19" y="541"/>
                </a:lnTo>
                <a:lnTo>
                  <a:pt x="19" y="530"/>
                </a:lnTo>
                <a:lnTo>
                  <a:pt x="19" y="525"/>
                </a:lnTo>
                <a:lnTo>
                  <a:pt x="19" y="520"/>
                </a:lnTo>
                <a:lnTo>
                  <a:pt x="19" y="517"/>
                </a:lnTo>
                <a:lnTo>
                  <a:pt x="19" y="515"/>
                </a:lnTo>
                <a:lnTo>
                  <a:pt x="19" y="514"/>
                </a:lnTo>
                <a:lnTo>
                  <a:pt x="18" y="511"/>
                </a:lnTo>
                <a:lnTo>
                  <a:pt x="19" y="507"/>
                </a:lnTo>
                <a:lnTo>
                  <a:pt x="19" y="506"/>
                </a:lnTo>
                <a:lnTo>
                  <a:pt x="19" y="504"/>
                </a:lnTo>
                <a:lnTo>
                  <a:pt x="19" y="503"/>
                </a:lnTo>
                <a:lnTo>
                  <a:pt x="19" y="501"/>
                </a:lnTo>
                <a:lnTo>
                  <a:pt x="21" y="501"/>
                </a:lnTo>
                <a:lnTo>
                  <a:pt x="22" y="501"/>
                </a:lnTo>
                <a:lnTo>
                  <a:pt x="22" y="499"/>
                </a:lnTo>
                <a:lnTo>
                  <a:pt x="24" y="499"/>
                </a:lnTo>
                <a:lnTo>
                  <a:pt x="26" y="499"/>
                </a:lnTo>
                <a:lnTo>
                  <a:pt x="26" y="498"/>
                </a:lnTo>
                <a:lnTo>
                  <a:pt x="26" y="496"/>
                </a:lnTo>
                <a:lnTo>
                  <a:pt x="26" y="495"/>
                </a:lnTo>
                <a:lnTo>
                  <a:pt x="24" y="495"/>
                </a:lnTo>
                <a:lnTo>
                  <a:pt x="24" y="493"/>
                </a:lnTo>
                <a:lnTo>
                  <a:pt x="22" y="493"/>
                </a:lnTo>
                <a:lnTo>
                  <a:pt x="22" y="491"/>
                </a:lnTo>
                <a:lnTo>
                  <a:pt x="24" y="490"/>
                </a:lnTo>
                <a:lnTo>
                  <a:pt x="26" y="488"/>
                </a:lnTo>
                <a:lnTo>
                  <a:pt x="24" y="488"/>
                </a:lnTo>
                <a:lnTo>
                  <a:pt x="24" y="487"/>
                </a:lnTo>
                <a:lnTo>
                  <a:pt x="24" y="485"/>
                </a:lnTo>
                <a:lnTo>
                  <a:pt x="22" y="485"/>
                </a:lnTo>
                <a:lnTo>
                  <a:pt x="22" y="483"/>
                </a:lnTo>
                <a:lnTo>
                  <a:pt x="22" y="482"/>
                </a:lnTo>
                <a:lnTo>
                  <a:pt x="22" y="480"/>
                </a:lnTo>
                <a:lnTo>
                  <a:pt x="22" y="479"/>
                </a:lnTo>
                <a:lnTo>
                  <a:pt x="22" y="477"/>
                </a:lnTo>
                <a:lnTo>
                  <a:pt x="24" y="475"/>
                </a:lnTo>
                <a:lnTo>
                  <a:pt x="24" y="474"/>
                </a:lnTo>
                <a:lnTo>
                  <a:pt x="26" y="474"/>
                </a:lnTo>
                <a:lnTo>
                  <a:pt x="27" y="474"/>
                </a:lnTo>
                <a:lnTo>
                  <a:pt x="29" y="472"/>
                </a:lnTo>
                <a:lnTo>
                  <a:pt x="30" y="472"/>
                </a:lnTo>
                <a:lnTo>
                  <a:pt x="30" y="471"/>
                </a:lnTo>
                <a:lnTo>
                  <a:pt x="32" y="471"/>
                </a:lnTo>
                <a:lnTo>
                  <a:pt x="32" y="469"/>
                </a:lnTo>
                <a:lnTo>
                  <a:pt x="30" y="469"/>
                </a:lnTo>
                <a:lnTo>
                  <a:pt x="30" y="467"/>
                </a:lnTo>
                <a:lnTo>
                  <a:pt x="30" y="466"/>
                </a:lnTo>
                <a:lnTo>
                  <a:pt x="32" y="466"/>
                </a:lnTo>
                <a:lnTo>
                  <a:pt x="34" y="466"/>
                </a:lnTo>
                <a:lnTo>
                  <a:pt x="35" y="466"/>
                </a:lnTo>
                <a:lnTo>
                  <a:pt x="35" y="464"/>
                </a:lnTo>
                <a:lnTo>
                  <a:pt x="37" y="464"/>
                </a:lnTo>
                <a:lnTo>
                  <a:pt x="38" y="466"/>
                </a:lnTo>
                <a:lnTo>
                  <a:pt x="40" y="466"/>
                </a:lnTo>
                <a:lnTo>
                  <a:pt x="42" y="466"/>
                </a:lnTo>
                <a:lnTo>
                  <a:pt x="42" y="464"/>
                </a:lnTo>
                <a:lnTo>
                  <a:pt x="43" y="464"/>
                </a:lnTo>
                <a:lnTo>
                  <a:pt x="45" y="464"/>
                </a:lnTo>
                <a:lnTo>
                  <a:pt x="45" y="466"/>
                </a:lnTo>
                <a:lnTo>
                  <a:pt x="46" y="466"/>
                </a:lnTo>
                <a:lnTo>
                  <a:pt x="48" y="466"/>
                </a:lnTo>
                <a:lnTo>
                  <a:pt x="48" y="464"/>
                </a:lnTo>
                <a:lnTo>
                  <a:pt x="45" y="464"/>
                </a:lnTo>
                <a:lnTo>
                  <a:pt x="43" y="464"/>
                </a:lnTo>
                <a:lnTo>
                  <a:pt x="43" y="463"/>
                </a:lnTo>
                <a:lnTo>
                  <a:pt x="42" y="463"/>
                </a:lnTo>
                <a:lnTo>
                  <a:pt x="40" y="461"/>
                </a:lnTo>
                <a:lnTo>
                  <a:pt x="38" y="461"/>
                </a:lnTo>
                <a:lnTo>
                  <a:pt x="35" y="461"/>
                </a:lnTo>
                <a:lnTo>
                  <a:pt x="34" y="461"/>
                </a:lnTo>
                <a:lnTo>
                  <a:pt x="32" y="461"/>
                </a:lnTo>
                <a:lnTo>
                  <a:pt x="30" y="461"/>
                </a:lnTo>
                <a:lnTo>
                  <a:pt x="26" y="461"/>
                </a:lnTo>
                <a:lnTo>
                  <a:pt x="21" y="461"/>
                </a:lnTo>
                <a:lnTo>
                  <a:pt x="22" y="458"/>
                </a:lnTo>
                <a:lnTo>
                  <a:pt x="26" y="456"/>
                </a:lnTo>
                <a:lnTo>
                  <a:pt x="27" y="455"/>
                </a:lnTo>
                <a:lnTo>
                  <a:pt x="29" y="451"/>
                </a:lnTo>
                <a:lnTo>
                  <a:pt x="30" y="450"/>
                </a:lnTo>
                <a:lnTo>
                  <a:pt x="32" y="447"/>
                </a:lnTo>
                <a:lnTo>
                  <a:pt x="34" y="445"/>
                </a:lnTo>
                <a:lnTo>
                  <a:pt x="35" y="442"/>
                </a:lnTo>
                <a:lnTo>
                  <a:pt x="37" y="440"/>
                </a:lnTo>
                <a:lnTo>
                  <a:pt x="38" y="437"/>
                </a:lnTo>
                <a:lnTo>
                  <a:pt x="38" y="434"/>
                </a:lnTo>
                <a:lnTo>
                  <a:pt x="38" y="432"/>
                </a:lnTo>
                <a:lnTo>
                  <a:pt x="40" y="431"/>
                </a:lnTo>
                <a:lnTo>
                  <a:pt x="42" y="424"/>
                </a:lnTo>
                <a:lnTo>
                  <a:pt x="43" y="423"/>
                </a:lnTo>
                <a:lnTo>
                  <a:pt x="45" y="418"/>
                </a:lnTo>
                <a:lnTo>
                  <a:pt x="45" y="416"/>
                </a:lnTo>
                <a:lnTo>
                  <a:pt x="46" y="411"/>
                </a:lnTo>
                <a:lnTo>
                  <a:pt x="48" y="408"/>
                </a:lnTo>
                <a:lnTo>
                  <a:pt x="50" y="407"/>
                </a:lnTo>
                <a:lnTo>
                  <a:pt x="51" y="407"/>
                </a:lnTo>
                <a:lnTo>
                  <a:pt x="53" y="407"/>
                </a:lnTo>
                <a:lnTo>
                  <a:pt x="54" y="408"/>
                </a:lnTo>
                <a:lnTo>
                  <a:pt x="56" y="407"/>
                </a:lnTo>
                <a:lnTo>
                  <a:pt x="58" y="407"/>
                </a:lnTo>
                <a:lnTo>
                  <a:pt x="59" y="405"/>
                </a:lnTo>
                <a:lnTo>
                  <a:pt x="61" y="405"/>
                </a:lnTo>
                <a:lnTo>
                  <a:pt x="62" y="403"/>
                </a:lnTo>
                <a:lnTo>
                  <a:pt x="62" y="402"/>
                </a:lnTo>
                <a:lnTo>
                  <a:pt x="64" y="402"/>
                </a:lnTo>
                <a:lnTo>
                  <a:pt x="66" y="402"/>
                </a:lnTo>
                <a:lnTo>
                  <a:pt x="69" y="400"/>
                </a:lnTo>
                <a:lnTo>
                  <a:pt x="70" y="400"/>
                </a:lnTo>
                <a:lnTo>
                  <a:pt x="70" y="399"/>
                </a:lnTo>
                <a:lnTo>
                  <a:pt x="70" y="395"/>
                </a:lnTo>
                <a:lnTo>
                  <a:pt x="74" y="395"/>
                </a:lnTo>
                <a:lnTo>
                  <a:pt x="78" y="392"/>
                </a:lnTo>
                <a:lnTo>
                  <a:pt x="78" y="389"/>
                </a:lnTo>
                <a:lnTo>
                  <a:pt x="82" y="386"/>
                </a:lnTo>
                <a:lnTo>
                  <a:pt x="82" y="381"/>
                </a:lnTo>
                <a:lnTo>
                  <a:pt x="82" y="378"/>
                </a:lnTo>
                <a:lnTo>
                  <a:pt x="78" y="375"/>
                </a:lnTo>
                <a:lnTo>
                  <a:pt x="78" y="373"/>
                </a:lnTo>
                <a:lnTo>
                  <a:pt x="78" y="371"/>
                </a:lnTo>
                <a:lnTo>
                  <a:pt x="82" y="367"/>
                </a:lnTo>
                <a:lnTo>
                  <a:pt x="82" y="363"/>
                </a:lnTo>
                <a:lnTo>
                  <a:pt x="85" y="363"/>
                </a:lnTo>
                <a:lnTo>
                  <a:pt x="85" y="362"/>
                </a:lnTo>
                <a:lnTo>
                  <a:pt x="88" y="354"/>
                </a:lnTo>
                <a:lnTo>
                  <a:pt x="90" y="352"/>
                </a:lnTo>
                <a:lnTo>
                  <a:pt x="91" y="351"/>
                </a:lnTo>
                <a:lnTo>
                  <a:pt x="91" y="347"/>
                </a:lnTo>
                <a:lnTo>
                  <a:pt x="93" y="344"/>
                </a:lnTo>
                <a:lnTo>
                  <a:pt x="94" y="341"/>
                </a:lnTo>
                <a:lnTo>
                  <a:pt x="94" y="339"/>
                </a:lnTo>
                <a:lnTo>
                  <a:pt x="93" y="341"/>
                </a:lnTo>
                <a:lnTo>
                  <a:pt x="90" y="341"/>
                </a:lnTo>
                <a:lnTo>
                  <a:pt x="86" y="343"/>
                </a:lnTo>
                <a:lnTo>
                  <a:pt x="85" y="343"/>
                </a:lnTo>
                <a:lnTo>
                  <a:pt x="82" y="341"/>
                </a:lnTo>
                <a:lnTo>
                  <a:pt x="82" y="338"/>
                </a:lnTo>
                <a:lnTo>
                  <a:pt x="83" y="336"/>
                </a:lnTo>
                <a:lnTo>
                  <a:pt x="85" y="335"/>
                </a:lnTo>
                <a:lnTo>
                  <a:pt x="86" y="333"/>
                </a:lnTo>
                <a:lnTo>
                  <a:pt x="90" y="330"/>
                </a:lnTo>
                <a:lnTo>
                  <a:pt x="90" y="328"/>
                </a:lnTo>
                <a:lnTo>
                  <a:pt x="90" y="325"/>
                </a:lnTo>
                <a:lnTo>
                  <a:pt x="88" y="323"/>
                </a:lnTo>
                <a:lnTo>
                  <a:pt x="90" y="320"/>
                </a:lnTo>
                <a:lnTo>
                  <a:pt x="91" y="319"/>
                </a:lnTo>
                <a:lnTo>
                  <a:pt x="91" y="317"/>
                </a:lnTo>
                <a:lnTo>
                  <a:pt x="91" y="312"/>
                </a:lnTo>
                <a:lnTo>
                  <a:pt x="93" y="307"/>
                </a:lnTo>
                <a:lnTo>
                  <a:pt x="93" y="306"/>
                </a:lnTo>
                <a:lnTo>
                  <a:pt x="90" y="309"/>
                </a:lnTo>
                <a:lnTo>
                  <a:pt x="88" y="309"/>
                </a:lnTo>
                <a:lnTo>
                  <a:pt x="85" y="311"/>
                </a:lnTo>
                <a:lnTo>
                  <a:pt x="83" y="309"/>
                </a:lnTo>
                <a:lnTo>
                  <a:pt x="82" y="307"/>
                </a:lnTo>
                <a:lnTo>
                  <a:pt x="80" y="306"/>
                </a:lnTo>
                <a:lnTo>
                  <a:pt x="80" y="304"/>
                </a:lnTo>
                <a:lnTo>
                  <a:pt x="77" y="304"/>
                </a:lnTo>
                <a:lnTo>
                  <a:pt x="75" y="304"/>
                </a:lnTo>
                <a:lnTo>
                  <a:pt x="74" y="304"/>
                </a:lnTo>
                <a:lnTo>
                  <a:pt x="72" y="306"/>
                </a:lnTo>
                <a:lnTo>
                  <a:pt x="69" y="304"/>
                </a:lnTo>
                <a:lnTo>
                  <a:pt x="66" y="303"/>
                </a:lnTo>
                <a:lnTo>
                  <a:pt x="64" y="303"/>
                </a:lnTo>
                <a:lnTo>
                  <a:pt x="62" y="303"/>
                </a:lnTo>
                <a:lnTo>
                  <a:pt x="59" y="304"/>
                </a:lnTo>
                <a:lnTo>
                  <a:pt x="59" y="299"/>
                </a:lnTo>
                <a:lnTo>
                  <a:pt x="59" y="298"/>
                </a:lnTo>
                <a:lnTo>
                  <a:pt x="59" y="295"/>
                </a:lnTo>
                <a:lnTo>
                  <a:pt x="59" y="293"/>
                </a:lnTo>
                <a:lnTo>
                  <a:pt x="59" y="291"/>
                </a:lnTo>
                <a:lnTo>
                  <a:pt x="59" y="290"/>
                </a:lnTo>
                <a:lnTo>
                  <a:pt x="61" y="288"/>
                </a:lnTo>
                <a:lnTo>
                  <a:pt x="62" y="285"/>
                </a:lnTo>
                <a:lnTo>
                  <a:pt x="64" y="282"/>
                </a:lnTo>
                <a:lnTo>
                  <a:pt x="67" y="277"/>
                </a:lnTo>
                <a:lnTo>
                  <a:pt x="69" y="277"/>
                </a:lnTo>
                <a:lnTo>
                  <a:pt x="72" y="277"/>
                </a:lnTo>
                <a:lnTo>
                  <a:pt x="74" y="277"/>
                </a:lnTo>
                <a:lnTo>
                  <a:pt x="77" y="274"/>
                </a:lnTo>
                <a:lnTo>
                  <a:pt x="78" y="272"/>
                </a:lnTo>
                <a:lnTo>
                  <a:pt x="78" y="269"/>
                </a:lnTo>
                <a:lnTo>
                  <a:pt x="77" y="266"/>
                </a:lnTo>
                <a:lnTo>
                  <a:pt x="75" y="266"/>
                </a:lnTo>
                <a:lnTo>
                  <a:pt x="74" y="264"/>
                </a:lnTo>
                <a:lnTo>
                  <a:pt x="72" y="263"/>
                </a:lnTo>
                <a:lnTo>
                  <a:pt x="69" y="259"/>
                </a:lnTo>
                <a:lnTo>
                  <a:pt x="69" y="258"/>
                </a:lnTo>
                <a:lnTo>
                  <a:pt x="70" y="255"/>
                </a:lnTo>
                <a:lnTo>
                  <a:pt x="70" y="253"/>
                </a:lnTo>
                <a:lnTo>
                  <a:pt x="74" y="253"/>
                </a:lnTo>
                <a:lnTo>
                  <a:pt x="75" y="253"/>
                </a:lnTo>
                <a:lnTo>
                  <a:pt x="77" y="250"/>
                </a:lnTo>
                <a:lnTo>
                  <a:pt x="77" y="247"/>
                </a:lnTo>
                <a:lnTo>
                  <a:pt x="77" y="242"/>
                </a:lnTo>
                <a:lnTo>
                  <a:pt x="75" y="239"/>
                </a:lnTo>
                <a:lnTo>
                  <a:pt x="74" y="239"/>
                </a:lnTo>
                <a:lnTo>
                  <a:pt x="72" y="235"/>
                </a:lnTo>
                <a:lnTo>
                  <a:pt x="74" y="231"/>
                </a:lnTo>
                <a:lnTo>
                  <a:pt x="75" y="229"/>
                </a:lnTo>
                <a:lnTo>
                  <a:pt x="78" y="226"/>
                </a:lnTo>
                <a:lnTo>
                  <a:pt x="78" y="224"/>
                </a:lnTo>
                <a:lnTo>
                  <a:pt x="77" y="221"/>
                </a:lnTo>
                <a:lnTo>
                  <a:pt x="75" y="219"/>
                </a:lnTo>
                <a:lnTo>
                  <a:pt x="74" y="219"/>
                </a:lnTo>
                <a:lnTo>
                  <a:pt x="70" y="218"/>
                </a:lnTo>
                <a:lnTo>
                  <a:pt x="70" y="216"/>
                </a:lnTo>
                <a:lnTo>
                  <a:pt x="72" y="213"/>
                </a:lnTo>
                <a:lnTo>
                  <a:pt x="72" y="211"/>
                </a:lnTo>
                <a:lnTo>
                  <a:pt x="74" y="208"/>
                </a:lnTo>
                <a:lnTo>
                  <a:pt x="74" y="207"/>
                </a:lnTo>
                <a:lnTo>
                  <a:pt x="72" y="205"/>
                </a:lnTo>
                <a:lnTo>
                  <a:pt x="74" y="202"/>
                </a:lnTo>
                <a:lnTo>
                  <a:pt x="74" y="200"/>
                </a:lnTo>
                <a:lnTo>
                  <a:pt x="75" y="199"/>
                </a:lnTo>
                <a:lnTo>
                  <a:pt x="77" y="199"/>
                </a:lnTo>
                <a:lnTo>
                  <a:pt x="78" y="197"/>
                </a:lnTo>
                <a:lnTo>
                  <a:pt x="78" y="195"/>
                </a:lnTo>
                <a:lnTo>
                  <a:pt x="78" y="194"/>
                </a:lnTo>
                <a:lnTo>
                  <a:pt x="77" y="192"/>
                </a:lnTo>
                <a:lnTo>
                  <a:pt x="74" y="192"/>
                </a:lnTo>
                <a:lnTo>
                  <a:pt x="72" y="192"/>
                </a:lnTo>
                <a:lnTo>
                  <a:pt x="69" y="191"/>
                </a:lnTo>
                <a:lnTo>
                  <a:pt x="70" y="187"/>
                </a:lnTo>
                <a:lnTo>
                  <a:pt x="69" y="183"/>
                </a:lnTo>
                <a:lnTo>
                  <a:pt x="67" y="183"/>
                </a:lnTo>
                <a:lnTo>
                  <a:pt x="66" y="179"/>
                </a:lnTo>
                <a:lnTo>
                  <a:pt x="67" y="176"/>
                </a:lnTo>
                <a:lnTo>
                  <a:pt x="70" y="175"/>
                </a:lnTo>
                <a:lnTo>
                  <a:pt x="72" y="173"/>
                </a:lnTo>
                <a:lnTo>
                  <a:pt x="74" y="170"/>
                </a:lnTo>
                <a:lnTo>
                  <a:pt x="74" y="167"/>
                </a:lnTo>
                <a:lnTo>
                  <a:pt x="77" y="165"/>
                </a:lnTo>
                <a:lnTo>
                  <a:pt x="80" y="162"/>
                </a:lnTo>
                <a:lnTo>
                  <a:pt x="83" y="160"/>
                </a:lnTo>
                <a:lnTo>
                  <a:pt x="85" y="155"/>
                </a:lnTo>
                <a:lnTo>
                  <a:pt x="83" y="154"/>
                </a:lnTo>
                <a:lnTo>
                  <a:pt x="78" y="152"/>
                </a:lnTo>
                <a:lnTo>
                  <a:pt x="77" y="152"/>
                </a:lnTo>
                <a:lnTo>
                  <a:pt x="74" y="152"/>
                </a:lnTo>
                <a:lnTo>
                  <a:pt x="72" y="149"/>
                </a:lnTo>
                <a:lnTo>
                  <a:pt x="69" y="146"/>
                </a:lnTo>
                <a:lnTo>
                  <a:pt x="67" y="143"/>
                </a:lnTo>
                <a:lnTo>
                  <a:pt x="64" y="141"/>
                </a:lnTo>
                <a:lnTo>
                  <a:pt x="61" y="143"/>
                </a:lnTo>
                <a:lnTo>
                  <a:pt x="54" y="144"/>
                </a:lnTo>
                <a:lnTo>
                  <a:pt x="51" y="143"/>
                </a:lnTo>
                <a:lnTo>
                  <a:pt x="53" y="139"/>
                </a:lnTo>
                <a:lnTo>
                  <a:pt x="56" y="136"/>
                </a:lnTo>
                <a:lnTo>
                  <a:pt x="53" y="133"/>
                </a:lnTo>
                <a:lnTo>
                  <a:pt x="51" y="128"/>
                </a:lnTo>
                <a:lnTo>
                  <a:pt x="53" y="127"/>
                </a:lnTo>
                <a:lnTo>
                  <a:pt x="51" y="125"/>
                </a:lnTo>
                <a:lnTo>
                  <a:pt x="50" y="123"/>
                </a:lnTo>
                <a:lnTo>
                  <a:pt x="48" y="120"/>
                </a:lnTo>
                <a:lnTo>
                  <a:pt x="50" y="119"/>
                </a:lnTo>
                <a:lnTo>
                  <a:pt x="48" y="115"/>
                </a:lnTo>
                <a:lnTo>
                  <a:pt x="45" y="114"/>
                </a:lnTo>
                <a:lnTo>
                  <a:pt x="43" y="112"/>
                </a:lnTo>
                <a:lnTo>
                  <a:pt x="42" y="109"/>
                </a:lnTo>
                <a:lnTo>
                  <a:pt x="40" y="104"/>
                </a:lnTo>
                <a:lnTo>
                  <a:pt x="37" y="103"/>
                </a:lnTo>
                <a:lnTo>
                  <a:pt x="35" y="103"/>
                </a:lnTo>
                <a:lnTo>
                  <a:pt x="34" y="101"/>
                </a:lnTo>
                <a:lnTo>
                  <a:pt x="32" y="98"/>
                </a:lnTo>
                <a:lnTo>
                  <a:pt x="32" y="95"/>
                </a:lnTo>
                <a:lnTo>
                  <a:pt x="32" y="93"/>
                </a:lnTo>
                <a:lnTo>
                  <a:pt x="32" y="90"/>
                </a:lnTo>
                <a:lnTo>
                  <a:pt x="32" y="87"/>
                </a:lnTo>
                <a:lnTo>
                  <a:pt x="29" y="83"/>
                </a:lnTo>
                <a:lnTo>
                  <a:pt x="30" y="82"/>
                </a:lnTo>
                <a:lnTo>
                  <a:pt x="30" y="79"/>
                </a:lnTo>
                <a:lnTo>
                  <a:pt x="29" y="79"/>
                </a:lnTo>
                <a:lnTo>
                  <a:pt x="26" y="79"/>
                </a:lnTo>
                <a:lnTo>
                  <a:pt x="24" y="77"/>
                </a:lnTo>
                <a:lnTo>
                  <a:pt x="19" y="75"/>
                </a:lnTo>
                <a:lnTo>
                  <a:pt x="18" y="72"/>
                </a:lnTo>
                <a:lnTo>
                  <a:pt x="18" y="69"/>
                </a:lnTo>
                <a:lnTo>
                  <a:pt x="19" y="64"/>
                </a:lnTo>
                <a:lnTo>
                  <a:pt x="21" y="59"/>
                </a:lnTo>
                <a:lnTo>
                  <a:pt x="18" y="56"/>
                </a:lnTo>
                <a:lnTo>
                  <a:pt x="14" y="50"/>
                </a:lnTo>
                <a:lnTo>
                  <a:pt x="13" y="48"/>
                </a:lnTo>
                <a:lnTo>
                  <a:pt x="13" y="47"/>
                </a:lnTo>
                <a:lnTo>
                  <a:pt x="10" y="45"/>
                </a:lnTo>
                <a:lnTo>
                  <a:pt x="6" y="43"/>
                </a:lnTo>
                <a:lnTo>
                  <a:pt x="3" y="45"/>
                </a:lnTo>
                <a:lnTo>
                  <a:pt x="2" y="43"/>
                </a:lnTo>
                <a:lnTo>
                  <a:pt x="0" y="39"/>
                </a:lnTo>
                <a:lnTo>
                  <a:pt x="0" y="34"/>
                </a:lnTo>
                <a:lnTo>
                  <a:pt x="0" y="31"/>
                </a:lnTo>
                <a:lnTo>
                  <a:pt x="0" y="29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3" y="13"/>
                </a:lnTo>
                <a:lnTo>
                  <a:pt x="5" y="11"/>
                </a:lnTo>
                <a:lnTo>
                  <a:pt x="6" y="11"/>
                </a:lnTo>
                <a:lnTo>
                  <a:pt x="6" y="10"/>
                </a:lnTo>
                <a:lnTo>
                  <a:pt x="8" y="11"/>
                </a:lnTo>
                <a:lnTo>
                  <a:pt x="10" y="11"/>
                </a:lnTo>
                <a:lnTo>
                  <a:pt x="11" y="11"/>
                </a:lnTo>
                <a:lnTo>
                  <a:pt x="14" y="13"/>
                </a:lnTo>
                <a:lnTo>
                  <a:pt x="16" y="11"/>
                </a:lnTo>
                <a:lnTo>
                  <a:pt x="18" y="11"/>
                </a:lnTo>
                <a:lnTo>
                  <a:pt x="19" y="10"/>
                </a:lnTo>
                <a:lnTo>
                  <a:pt x="26" y="5"/>
                </a:lnTo>
                <a:lnTo>
                  <a:pt x="27" y="2"/>
                </a:lnTo>
                <a:lnTo>
                  <a:pt x="29" y="2"/>
                </a:lnTo>
                <a:lnTo>
                  <a:pt x="30" y="2"/>
                </a:lnTo>
                <a:lnTo>
                  <a:pt x="32" y="2"/>
                </a:lnTo>
                <a:lnTo>
                  <a:pt x="35" y="2"/>
                </a:lnTo>
                <a:lnTo>
                  <a:pt x="37" y="2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2" y="3"/>
                </a:lnTo>
                <a:lnTo>
                  <a:pt x="42" y="7"/>
                </a:lnTo>
                <a:lnTo>
                  <a:pt x="43" y="10"/>
                </a:lnTo>
                <a:lnTo>
                  <a:pt x="43" y="13"/>
                </a:lnTo>
                <a:close/>
              </a:path>
            </a:pathLst>
          </a:custGeom>
          <a:solidFill>
            <a:srgbClr val="36968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50"/>
          <p:cNvSpPr>
            <a:spLocks/>
          </p:cNvSpPr>
          <p:nvPr/>
        </p:nvSpPr>
        <p:spPr bwMode="auto">
          <a:xfrm>
            <a:off x="6765926" y="3438526"/>
            <a:ext cx="774700" cy="1276350"/>
          </a:xfrm>
          <a:custGeom>
            <a:avLst/>
            <a:gdLst/>
            <a:ahLst/>
            <a:cxnLst>
              <a:cxn ang="0">
                <a:pos x="159" y="103"/>
              </a:cxn>
              <a:cxn ang="0">
                <a:pos x="184" y="127"/>
              </a:cxn>
              <a:cxn ang="0">
                <a:pos x="228" y="160"/>
              </a:cxn>
              <a:cxn ang="0">
                <a:pos x="224" y="215"/>
              </a:cxn>
              <a:cxn ang="0">
                <a:pos x="252" y="252"/>
              </a:cxn>
              <a:cxn ang="0">
                <a:pos x="298" y="248"/>
              </a:cxn>
              <a:cxn ang="0">
                <a:pos x="279" y="312"/>
              </a:cxn>
              <a:cxn ang="0">
                <a:pos x="314" y="394"/>
              </a:cxn>
              <a:cxn ang="0">
                <a:pos x="348" y="450"/>
              </a:cxn>
              <a:cxn ang="0">
                <a:pos x="357" y="487"/>
              </a:cxn>
              <a:cxn ang="0">
                <a:pos x="365" y="511"/>
              </a:cxn>
              <a:cxn ang="0">
                <a:pos x="365" y="533"/>
              </a:cxn>
              <a:cxn ang="0">
                <a:pos x="405" y="533"/>
              </a:cxn>
              <a:cxn ang="0">
                <a:pos x="423" y="525"/>
              </a:cxn>
              <a:cxn ang="0">
                <a:pos x="445" y="530"/>
              </a:cxn>
              <a:cxn ang="0">
                <a:pos x="453" y="557"/>
              </a:cxn>
              <a:cxn ang="0">
                <a:pos x="442" y="584"/>
              </a:cxn>
              <a:cxn ang="0">
                <a:pos x="436" y="604"/>
              </a:cxn>
              <a:cxn ang="0">
                <a:pos x="418" y="620"/>
              </a:cxn>
              <a:cxn ang="0">
                <a:pos x="424" y="655"/>
              </a:cxn>
              <a:cxn ang="0">
                <a:pos x="444" y="674"/>
              </a:cxn>
              <a:cxn ang="0">
                <a:pos x="452" y="692"/>
              </a:cxn>
              <a:cxn ang="0">
                <a:pos x="479" y="677"/>
              </a:cxn>
              <a:cxn ang="0">
                <a:pos x="477" y="711"/>
              </a:cxn>
              <a:cxn ang="0">
                <a:pos x="477" y="735"/>
              </a:cxn>
              <a:cxn ang="0">
                <a:pos x="485" y="775"/>
              </a:cxn>
              <a:cxn ang="0">
                <a:pos x="448" y="791"/>
              </a:cxn>
              <a:cxn ang="0">
                <a:pos x="410" y="800"/>
              </a:cxn>
              <a:cxn ang="0">
                <a:pos x="388" y="778"/>
              </a:cxn>
              <a:cxn ang="0">
                <a:pos x="362" y="768"/>
              </a:cxn>
              <a:cxn ang="0">
                <a:pos x="304" y="773"/>
              </a:cxn>
              <a:cxn ang="0">
                <a:pos x="272" y="738"/>
              </a:cxn>
              <a:cxn ang="0">
                <a:pos x="237" y="704"/>
              </a:cxn>
              <a:cxn ang="0">
                <a:pos x="218" y="680"/>
              </a:cxn>
              <a:cxn ang="0">
                <a:pos x="200" y="650"/>
              </a:cxn>
              <a:cxn ang="0">
                <a:pos x="194" y="628"/>
              </a:cxn>
              <a:cxn ang="0">
                <a:pos x="188" y="612"/>
              </a:cxn>
              <a:cxn ang="0">
                <a:pos x="181" y="589"/>
              </a:cxn>
              <a:cxn ang="0">
                <a:pos x="165" y="567"/>
              </a:cxn>
              <a:cxn ang="0">
                <a:pos x="159" y="543"/>
              </a:cxn>
              <a:cxn ang="0">
                <a:pos x="141" y="522"/>
              </a:cxn>
              <a:cxn ang="0">
                <a:pos x="144" y="495"/>
              </a:cxn>
              <a:cxn ang="0">
                <a:pos x="122" y="476"/>
              </a:cxn>
              <a:cxn ang="0">
                <a:pos x="122" y="442"/>
              </a:cxn>
              <a:cxn ang="0">
                <a:pos x="106" y="415"/>
              </a:cxn>
              <a:cxn ang="0">
                <a:pos x="106" y="376"/>
              </a:cxn>
              <a:cxn ang="0">
                <a:pos x="87" y="362"/>
              </a:cxn>
              <a:cxn ang="0">
                <a:pos x="76" y="340"/>
              </a:cxn>
              <a:cxn ang="0">
                <a:pos x="56" y="335"/>
              </a:cxn>
              <a:cxn ang="0">
                <a:pos x="47" y="311"/>
              </a:cxn>
              <a:cxn ang="0">
                <a:pos x="34" y="282"/>
              </a:cxn>
              <a:cxn ang="0">
                <a:pos x="21" y="248"/>
              </a:cxn>
              <a:cxn ang="0">
                <a:pos x="20" y="216"/>
              </a:cxn>
              <a:cxn ang="0">
                <a:pos x="10" y="189"/>
              </a:cxn>
              <a:cxn ang="0">
                <a:pos x="7" y="152"/>
              </a:cxn>
              <a:cxn ang="0">
                <a:pos x="23" y="140"/>
              </a:cxn>
              <a:cxn ang="0">
                <a:pos x="13" y="112"/>
              </a:cxn>
              <a:cxn ang="0">
                <a:pos x="34" y="92"/>
              </a:cxn>
              <a:cxn ang="0">
                <a:pos x="50" y="45"/>
              </a:cxn>
              <a:cxn ang="0">
                <a:pos x="79" y="50"/>
              </a:cxn>
              <a:cxn ang="0">
                <a:pos x="108" y="39"/>
              </a:cxn>
              <a:cxn ang="0">
                <a:pos x="119" y="7"/>
              </a:cxn>
            </a:cxnLst>
            <a:rect l="0" t="0" r="r" b="b"/>
            <a:pathLst>
              <a:path w="488" h="804">
                <a:moveTo>
                  <a:pt x="148" y="36"/>
                </a:moveTo>
                <a:lnTo>
                  <a:pt x="149" y="40"/>
                </a:lnTo>
                <a:lnTo>
                  <a:pt x="149" y="44"/>
                </a:lnTo>
                <a:lnTo>
                  <a:pt x="149" y="48"/>
                </a:lnTo>
                <a:lnTo>
                  <a:pt x="151" y="52"/>
                </a:lnTo>
                <a:lnTo>
                  <a:pt x="152" y="53"/>
                </a:lnTo>
                <a:lnTo>
                  <a:pt x="152" y="55"/>
                </a:lnTo>
                <a:lnTo>
                  <a:pt x="152" y="60"/>
                </a:lnTo>
                <a:lnTo>
                  <a:pt x="152" y="66"/>
                </a:lnTo>
                <a:lnTo>
                  <a:pt x="154" y="76"/>
                </a:lnTo>
                <a:lnTo>
                  <a:pt x="152" y="76"/>
                </a:lnTo>
                <a:lnTo>
                  <a:pt x="154" y="79"/>
                </a:lnTo>
                <a:lnTo>
                  <a:pt x="154" y="82"/>
                </a:lnTo>
                <a:lnTo>
                  <a:pt x="154" y="84"/>
                </a:lnTo>
                <a:lnTo>
                  <a:pt x="154" y="90"/>
                </a:lnTo>
                <a:lnTo>
                  <a:pt x="151" y="93"/>
                </a:lnTo>
                <a:lnTo>
                  <a:pt x="149" y="95"/>
                </a:lnTo>
                <a:lnTo>
                  <a:pt x="151" y="96"/>
                </a:lnTo>
                <a:lnTo>
                  <a:pt x="159" y="103"/>
                </a:lnTo>
                <a:lnTo>
                  <a:pt x="165" y="111"/>
                </a:lnTo>
                <a:lnTo>
                  <a:pt x="167" y="114"/>
                </a:lnTo>
                <a:lnTo>
                  <a:pt x="167" y="117"/>
                </a:lnTo>
                <a:lnTo>
                  <a:pt x="167" y="119"/>
                </a:lnTo>
                <a:lnTo>
                  <a:pt x="165" y="120"/>
                </a:lnTo>
                <a:lnTo>
                  <a:pt x="164" y="122"/>
                </a:lnTo>
                <a:lnTo>
                  <a:pt x="164" y="124"/>
                </a:lnTo>
                <a:lnTo>
                  <a:pt x="165" y="122"/>
                </a:lnTo>
                <a:lnTo>
                  <a:pt x="165" y="128"/>
                </a:lnTo>
                <a:lnTo>
                  <a:pt x="167" y="133"/>
                </a:lnTo>
                <a:lnTo>
                  <a:pt x="168" y="133"/>
                </a:lnTo>
                <a:lnTo>
                  <a:pt x="170" y="133"/>
                </a:lnTo>
                <a:lnTo>
                  <a:pt x="172" y="135"/>
                </a:lnTo>
                <a:lnTo>
                  <a:pt x="173" y="133"/>
                </a:lnTo>
                <a:lnTo>
                  <a:pt x="175" y="132"/>
                </a:lnTo>
                <a:lnTo>
                  <a:pt x="176" y="130"/>
                </a:lnTo>
                <a:lnTo>
                  <a:pt x="176" y="127"/>
                </a:lnTo>
                <a:lnTo>
                  <a:pt x="180" y="127"/>
                </a:lnTo>
                <a:lnTo>
                  <a:pt x="184" y="127"/>
                </a:lnTo>
                <a:lnTo>
                  <a:pt x="189" y="128"/>
                </a:lnTo>
                <a:lnTo>
                  <a:pt x="192" y="128"/>
                </a:lnTo>
                <a:lnTo>
                  <a:pt x="196" y="132"/>
                </a:lnTo>
                <a:lnTo>
                  <a:pt x="199" y="135"/>
                </a:lnTo>
                <a:lnTo>
                  <a:pt x="199" y="140"/>
                </a:lnTo>
                <a:lnTo>
                  <a:pt x="202" y="140"/>
                </a:lnTo>
                <a:lnTo>
                  <a:pt x="210" y="13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21" y="140"/>
                </a:lnTo>
                <a:lnTo>
                  <a:pt x="221" y="143"/>
                </a:lnTo>
                <a:lnTo>
                  <a:pt x="221" y="146"/>
                </a:lnTo>
                <a:lnTo>
                  <a:pt x="223" y="149"/>
                </a:lnTo>
                <a:lnTo>
                  <a:pt x="226" y="151"/>
                </a:lnTo>
                <a:lnTo>
                  <a:pt x="228" y="151"/>
                </a:lnTo>
                <a:lnTo>
                  <a:pt x="228" y="157"/>
                </a:lnTo>
                <a:lnTo>
                  <a:pt x="229" y="160"/>
                </a:lnTo>
                <a:lnTo>
                  <a:pt x="228" y="160"/>
                </a:lnTo>
                <a:lnTo>
                  <a:pt x="228" y="162"/>
                </a:lnTo>
                <a:lnTo>
                  <a:pt x="226" y="165"/>
                </a:lnTo>
                <a:lnTo>
                  <a:pt x="232" y="168"/>
                </a:lnTo>
                <a:lnTo>
                  <a:pt x="236" y="168"/>
                </a:lnTo>
                <a:lnTo>
                  <a:pt x="239" y="170"/>
                </a:lnTo>
                <a:lnTo>
                  <a:pt x="240" y="170"/>
                </a:lnTo>
                <a:lnTo>
                  <a:pt x="240" y="173"/>
                </a:lnTo>
                <a:lnTo>
                  <a:pt x="237" y="181"/>
                </a:lnTo>
                <a:lnTo>
                  <a:pt x="234" y="184"/>
                </a:lnTo>
                <a:lnTo>
                  <a:pt x="237" y="188"/>
                </a:lnTo>
                <a:lnTo>
                  <a:pt x="236" y="194"/>
                </a:lnTo>
                <a:lnTo>
                  <a:pt x="234" y="199"/>
                </a:lnTo>
                <a:lnTo>
                  <a:pt x="234" y="200"/>
                </a:lnTo>
                <a:lnTo>
                  <a:pt x="231" y="204"/>
                </a:lnTo>
                <a:lnTo>
                  <a:pt x="229" y="205"/>
                </a:lnTo>
                <a:lnTo>
                  <a:pt x="226" y="207"/>
                </a:lnTo>
                <a:lnTo>
                  <a:pt x="226" y="208"/>
                </a:lnTo>
                <a:lnTo>
                  <a:pt x="226" y="212"/>
                </a:lnTo>
                <a:lnTo>
                  <a:pt x="224" y="215"/>
                </a:lnTo>
                <a:lnTo>
                  <a:pt x="223" y="216"/>
                </a:lnTo>
                <a:lnTo>
                  <a:pt x="224" y="218"/>
                </a:lnTo>
                <a:lnTo>
                  <a:pt x="231" y="221"/>
                </a:lnTo>
                <a:lnTo>
                  <a:pt x="237" y="221"/>
                </a:lnTo>
                <a:lnTo>
                  <a:pt x="239" y="223"/>
                </a:lnTo>
                <a:lnTo>
                  <a:pt x="240" y="226"/>
                </a:lnTo>
                <a:lnTo>
                  <a:pt x="240" y="229"/>
                </a:lnTo>
                <a:lnTo>
                  <a:pt x="240" y="231"/>
                </a:lnTo>
                <a:lnTo>
                  <a:pt x="240" y="234"/>
                </a:lnTo>
                <a:lnTo>
                  <a:pt x="240" y="236"/>
                </a:lnTo>
                <a:lnTo>
                  <a:pt x="242" y="237"/>
                </a:lnTo>
                <a:lnTo>
                  <a:pt x="242" y="240"/>
                </a:lnTo>
                <a:lnTo>
                  <a:pt x="240" y="247"/>
                </a:lnTo>
                <a:lnTo>
                  <a:pt x="242" y="250"/>
                </a:lnTo>
                <a:lnTo>
                  <a:pt x="244" y="253"/>
                </a:lnTo>
                <a:lnTo>
                  <a:pt x="247" y="255"/>
                </a:lnTo>
                <a:lnTo>
                  <a:pt x="248" y="255"/>
                </a:lnTo>
                <a:lnTo>
                  <a:pt x="250" y="253"/>
                </a:lnTo>
                <a:lnTo>
                  <a:pt x="252" y="252"/>
                </a:lnTo>
                <a:lnTo>
                  <a:pt x="253" y="248"/>
                </a:lnTo>
                <a:lnTo>
                  <a:pt x="255" y="247"/>
                </a:lnTo>
                <a:lnTo>
                  <a:pt x="260" y="247"/>
                </a:lnTo>
                <a:lnTo>
                  <a:pt x="264" y="247"/>
                </a:lnTo>
                <a:lnTo>
                  <a:pt x="268" y="247"/>
                </a:lnTo>
                <a:lnTo>
                  <a:pt x="269" y="245"/>
                </a:lnTo>
                <a:lnTo>
                  <a:pt x="269" y="242"/>
                </a:lnTo>
                <a:lnTo>
                  <a:pt x="271" y="240"/>
                </a:lnTo>
                <a:lnTo>
                  <a:pt x="271" y="239"/>
                </a:lnTo>
                <a:lnTo>
                  <a:pt x="271" y="237"/>
                </a:lnTo>
                <a:lnTo>
                  <a:pt x="274" y="237"/>
                </a:lnTo>
                <a:lnTo>
                  <a:pt x="280" y="240"/>
                </a:lnTo>
                <a:lnTo>
                  <a:pt x="282" y="244"/>
                </a:lnTo>
                <a:lnTo>
                  <a:pt x="287" y="247"/>
                </a:lnTo>
                <a:lnTo>
                  <a:pt x="292" y="247"/>
                </a:lnTo>
                <a:lnTo>
                  <a:pt x="295" y="247"/>
                </a:lnTo>
                <a:lnTo>
                  <a:pt x="298" y="247"/>
                </a:lnTo>
                <a:lnTo>
                  <a:pt x="301" y="247"/>
                </a:lnTo>
                <a:lnTo>
                  <a:pt x="298" y="248"/>
                </a:lnTo>
                <a:lnTo>
                  <a:pt x="295" y="252"/>
                </a:lnTo>
                <a:lnTo>
                  <a:pt x="296" y="253"/>
                </a:lnTo>
                <a:lnTo>
                  <a:pt x="296" y="256"/>
                </a:lnTo>
                <a:lnTo>
                  <a:pt x="293" y="260"/>
                </a:lnTo>
                <a:lnTo>
                  <a:pt x="292" y="264"/>
                </a:lnTo>
                <a:lnTo>
                  <a:pt x="292" y="271"/>
                </a:lnTo>
                <a:lnTo>
                  <a:pt x="295" y="272"/>
                </a:lnTo>
                <a:lnTo>
                  <a:pt x="293" y="274"/>
                </a:lnTo>
                <a:lnTo>
                  <a:pt x="293" y="277"/>
                </a:lnTo>
                <a:lnTo>
                  <a:pt x="292" y="280"/>
                </a:lnTo>
                <a:lnTo>
                  <a:pt x="288" y="280"/>
                </a:lnTo>
                <a:lnTo>
                  <a:pt x="282" y="285"/>
                </a:lnTo>
                <a:lnTo>
                  <a:pt x="282" y="287"/>
                </a:lnTo>
                <a:lnTo>
                  <a:pt x="282" y="288"/>
                </a:lnTo>
                <a:lnTo>
                  <a:pt x="279" y="298"/>
                </a:lnTo>
                <a:lnTo>
                  <a:pt x="280" y="301"/>
                </a:lnTo>
                <a:lnTo>
                  <a:pt x="280" y="306"/>
                </a:lnTo>
                <a:lnTo>
                  <a:pt x="277" y="311"/>
                </a:lnTo>
                <a:lnTo>
                  <a:pt x="279" y="312"/>
                </a:lnTo>
                <a:lnTo>
                  <a:pt x="280" y="314"/>
                </a:lnTo>
                <a:lnTo>
                  <a:pt x="284" y="319"/>
                </a:lnTo>
                <a:lnTo>
                  <a:pt x="288" y="327"/>
                </a:lnTo>
                <a:lnTo>
                  <a:pt x="292" y="327"/>
                </a:lnTo>
                <a:lnTo>
                  <a:pt x="292" y="328"/>
                </a:lnTo>
                <a:lnTo>
                  <a:pt x="292" y="333"/>
                </a:lnTo>
                <a:lnTo>
                  <a:pt x="290" y="335"/>
                </a:lnTo>
                <a:lnTo>
                  <a:pt x="287" y="341"/>
                </a:lnTo>
                <a:lnTo>
                  <a:pt x="282" y="341"/>
                </a:lnTo>
                <a:lnTo>
                  <a:pt x="279" y="346"/>
                </a:lnTo>
                <a:lnTo>
                  <a:pt x="280" y="352"/>
                </a:lnTo>
                <a:lnTo>
                  <a:pt x="284" y="357"/>
                </a:lnTo>
                <a:lnTo>
                  <a:pt x="288" y="362"/>
                </a:lnTo>
                <a:lnTo>
                  <a:pt x="295" y="367"/>
                </a:lnTo>
                <a:lnTo>
                  <a:pt x="296" y="367"/>
                </a:lnTo>
                <a:lnTo>
                  <a:pt x="300" y="380"/>
                </a:lnTo>
                <a:lnTo>
                  <a:pt x="304" y="380"/>
                </a:lnTo>
                <a:lnTo>
                  <a:pt x="312" y="389"/>
                </a:lnTo>
                <a:lnTo>
                  <a:pt x="314" y="394"/>
                </a:lnTo>
                <a:lnTo>
                  <a:pt x="320" y="396"/>
                </a:lnTo>
                <a:lnTo>
                  <a:pt x="320" y="397"/>
                </a:lnTo>
                <a:lnTo>
                  <a:pt x="319" y="404"/>
                </a:lnTo>
                <a:lnTo>
                  <a:pt x="320" y="404"/>
                </a:lnTo>
                <a:lnTo>
                  <a:pt x="322" y="407"/>
                </a:lnTo>
                <a:lnTo>
                  <a:pt x="330" y="410"/>
                </a:lnTo>
                <a:lnTo>
                  <a:pt x="328" y="415"/>
                </a:lnTo>
                <a:lnTo>
                  <a:pt x="332" y="416"/>
                </a:lnTo>
                <a:lnTo>
                  <a:pt x="340" y="416"/>
                </a:lnTo>
                <a:lnTo>
                  <a:pt x="340" y="421"/>
                </a:lnTo>
                <a:lnTo>
                  <a:pt x="343" y="426"/>
                </a:lnTo>
                <a:lnTo>
                  <a:pt x="349" y="428"/>
                </a:lnTo>
                <a:lnTo>
                  <a:pt x="346" y="434"/>
                </a:lnTo>
                <a:lnTo>
                  <a:pt x="346" y="437"/>
                </a:lnTo>
                <a:lnTo>
                  <a:pt x="346" y="440"/>
                </a:lnTo>
                <a:lnTo>
                  <a:pt x="348" y="444"/>
                </a:lnTo>
                <a:lnTo>
                  <a:pt x="351" y="444"/>
                </a:lnTo>
                <a:lnTo>
                  <a:pt x="352" y="445"/>
                </a:lnTo>
                <a:lnTo>
                  <a:pt x="348" y="450"/>
                </a:lnTo>
                <a:lnTo>
                  <a:pt x="348" y="452"/>
                </a:lnTo>
                <a:lnTo>
                  <a:pt x="346" y="453"/>
                </a:lnTo>
                <a:lnTo>
                  <a:pt x="343" y="455"/>
                </a:lnTo>
                <a:lnTo>
                  <a:pt x="343" y="456"/>
                </a:lnTo>
                <a:lnTo>
                  <a:pt x="344" y="456"/>
                </a:lnTo>
                <a:lnTo>
                  <a:pt x="344" y="458"/>
                </a:lnTo>
                <a:lnTo>
                  <a:pt x="349" y="460"/>
                </a:lnTo>
                <a:lnTo>
                  <a:pt x="351" y="461"/>
                </a:lnTo>
                <a:lnTo>
                  <a:pt x="351" y="464"/>
                </a:lnTo>
                <a:lnTo>
                  <a:pt x="352" y="463"/>
                </a:lnTo>
                <a:lnTo>
                  <a:pt x="352" y="466"/>
                </a:lnTo>
                <a:lnTo>
                  <a:pt x="354" y="472"/>
                </a:lnTo>
                <a:lnTo>
                  <a:pt x="354" y="474"/>
                </a:lnTo>
                <a:lnTo>
                  <a:pt x="354" y="476"/>
                </a:lnTo>
                <a:lnTo>
                  <a:pt x="354" y="477"/>
                </a:lnTo>
                <a:lnTo>
                  <a:pt x="356" y="480"/>
                </a:lnTo>
                <a:lnTo>
                  <a:pt x="356" y="485"/>
                </a:lnTo>
                <a:lnTo>
                  <a:pt x="356" y="487"/>
                </a:lnTo>
                <a:lnTo>
                  <a:pt x="357" y="487"/>
                </a:lnTo>
                <a:lnTo>
                  <a:pt x="359" y="488"/>
                </a:lnTo>
                <a:lnTo>
                  <a:pt x="360" y="488"/>
                </a:lnTo>
                <a:lnTo>
                  <a:pt x="360" y="490"/>
                </a:lnTo>
                <a:lnTo>
                  <a:pt x="362" y="490"/>
                </a:lnTo>
                <a:lnTo>
                  <a:pt x="364" y="490"/>
                </a:lnTo>
                <a:lnTo>
                  <a:pt x="364" y="492"/>
                </a:lnTo>
                <a:lnTo>
                  <a:pt x="365" y="492"/>
                </a:lnTo>
                <a:lnTo>
                  <a:pt x="367" y="493"/>
                </a:lnTo>
                <a:lnTo>
                  <a:pt x="365" y="495"/>
                </a:lnTo>
                <a:lnTo>
                  <a:pt x="367" y="496"/>
                </a:lnTo>
                <a:lnTo>
                  <a:pt x="367" y="500"/>
                </a:lnTo>
                <a:lnTo>
                  <a:pt x="365" y="501"/>
                </a:lnTo>
                <a:lnTo>
                  <a:pt x="364" y="503"/>
                </a:lnTo>
                <a:lnTo>
                  <a:pt x="364" y="506"/>
                </a:lnTo>
                <a:lnTo>
                  <a:pt x="364" y="508"/>
                </a:lnTo>
                <a:lnTo>
                  <a:pt x="365" y="509"/>
                </a:lnTo>
                <a:lnTo>
                  <a:pt x="367" y="509"/>
                </a:lnTo>
                <a:lnTo>
                  <a:pt x="367" y="511"/>
                </a:lnTo>
                <a:lnTo>
                  <a:pt x="365" y="511"/>
                </a:lnTo>
                <a:lnTo>
                  <a:pt x="365" y="514"/>
                </a:lnTo>
                <a:lnTo>
                  <a:pt x="365" y="516"/>
                </a:lnTo>
                <a:lnTo>
                  <a:pt x="364" y="519"/>
                </a:lnTo>
                <a:lnTo>
                  <a:pt x="362" y="520"/>
                </a:lnTo>
                <a:lnTo>
                  <a:pt x="360" y="522"/>
                </a:lnTo>
                <a:lnTo>
                  <a:pt x="360" y="524"/>
                </a:lnTo>
                <a:lnTo>
                  <a:pt x="359" y="525"/>
                </a:lnTo>
                <a:lnTo>
                  <a:pt x="357" y="527"/>
                </a:lnTo>
                <a:lnTo>
                  <a:pt x="356" y="528"/>
                </a:lnTo>
                <a:lnTo>
                  <a:pt x="354" y="530"/>
                </a:lnTo>
                <a:lnTo>
                  <a:pt x="354" y="532"/>
                </a:lnTo>
                <a:lnTo>
                  <a:pt x="354" y="533"/>
                </a:lnTo>
                <a:lnTo>
                  <a:pt x="356" y="533"/>
                </a:lnTo>
                <a:lnTo>
                  <a:pt x="357" y="533"/>
                </a:lnTo>
                <a:lnTo>
                  <a:pt x="359" y="533"/>
                </a:lnTo>
                <a:lnTo>
                  <a:pt x="360" y="533"/>
                </a:lnTo>
                <a:lnTo>
                  <a:pt x="362" y="533"/>
                </a:lnTo>
                <a:lnTo>
                  <a:pt x="364" y="533"/>
                </a:lnTo>
                <a:lnTo>
                  <a:pt x="365" y="533"/>
                </a:lnTo>
                <a:lnTo>
                  <a:pt x="367" y="535"/>
                </a:lnTo>
                <a:lnTo>
                  <a:pt x="368" y="535"/>
                </a:lnTo>
                <a:lnTo>
                  <a:pt x="370" y="535"/>
                </a:lnTo>
                <a:lnTo>
                  <a:pt x="372" y="535"/>
                </a:lnTo>
                <a:lnTo>
                  <a:pt x="372" y="536"/>
                </a:lnTo>
                <a:lnTo>
                  <a:pt x="373" y="536"/>
                </a:lnTo>
                <a:lnTo>
                  <a:pt x="373" y="535"/>
                </a:lnTo>
                <a:lnTo>
                  <a:pt x="375" y="535"/>
                </a:lnTo>
                <a:lnTo>
                  <a:pt x="376" y="535"/>
                </a:lnTo>
                <a:lnTo>
                  <a:pt x="381" y="533"/>
                </a:lnTo>
                <a:lnTo>
                  <a:pt x="386" y="532"/>
                </a:lnTo>
                <a:lnTo>
                  <a:pt x="388" y="532"/>
                </a:lnTo>
                <a:lnTo>
                  <a:pt x="394" y="530"/>
                </a:lnTo>
                <a:lnTo>
                  <a:pt x="400" y="527"/>
                </a:lnTo>
                <a:lnTo>
                  <a:pt x="402" y="527"/>
                </a:lnTo>
                <a:lnTo>
                  <a:pt x="402" y="528"/>
                </a:lnTo>
                <a:lnTo>
                  <a:pt x="402" y="530"/>
                </a:lnTo>
                <a:lnTo>
                  <a:pt x="404" y="532"/>
                </a:lnTo>
                <a:lnTo>
                  <a:pt x="405" y="533"/>
                </a:lnTo>
                <a:lnTo>
                  <a:pt x="407" y="535"/>
                </a:lnTo>
                <a:lnTo>
                  <a:pt x="407" y="536"/>
                </a:lnTo>
                <a:lnTo>
                  <a:pt x="408" y="538"/>
                </a:lnTo>
                <a:lnTo>
                  <a:pt x="410" y="538"/>
                </a:lnTo>
                <a:lnTo>
                  <a:pt x="412" y="540"/>
                </a:lnTo>
                <a:lnTo>
                  <a:pt x="413" y="540"/>
                </a:lnTo>
                <a:lnTo>
                  <a:pt x="416" y="540"/>
                </a:lnTo>
                <a:lnTo>
                  <a:pt x="418" y="541"/>
                </a:lnTo>
                <a:lnTo>
                  <a:pt x="420" y="541"/>
                </a:lnTo>
                <a:lnTo>
                  <a:pt x="421" y="540"/>
                </a:lnTo>
                <a:lnTo>
                  <a:pt x="421" y="536"/>
                </a:lnTo>
                <a:lnTo>
                  <a:pt x="424" y="536"/>
                </a:lnTo>
                <a:lnTo>
                  <a:pt x="426" y="535"/>
                </a:lnTo>
                <a:lnTo>
                  <a:pt x="426" y="533"/>
                </a:lnTo>
                <a:lnTo>
                  <a:pt x="426" y="530"/>
                </a:lnTo>
                <a:lnTo>
                  <a:pt x="426" y="528"/>
                </a:lnTo>
                <a:lnTo>
                  <a:pt x="424" y="527"/>
                </a:lnTo>
                <a:lnTo>
                  <a:pt x="424" y="525"/>
                </a:lnTo>
                <a:lnTo>
                  <a:pt x="423" y="525"/>
                </a:lnTo>
                <a:lnTo>
                  <a:pt x="421" y="525"/>
                </a:lnTo>
                <a:lnTo>
                  <a:pt x="421" y="524"/>
                </a:lnTo>
                <a:lnTo>
                  <a:pt x="423" y="524"/>
                </a:lnTo>
                <a:lnTo>
                  <a:pt x="424" y="522"/>
                </a:lnTo>
                <a:lnTo>
                  <a:pt x="426" y="520"/>
                </a:lnTo>
                <a:lnTo>
                  <a:pt x="428" y="520"/>
                </a:lnTo>
                <a:lnTo>
                  <a:pt x="431" y="520"/>
                </a:lnTo>
                <a:lnTo>
                  <a:pt x="432" y="520"/>
                </a:lnTo>
                <a:lnTo>
                  <a:pt x="436" y="519"/>
                </a:lnTo>
                <a:lnTo>
                  <a:pt x="437" y="519"/>
                </a:lnTo>
                <a:lnTo>
                  <a:pt x="439" y="517"/>
                </a:lnTo>
                <a:lnTo>
                  <a:pt x="440" y="517"/>
                </a:lnTo>
                <a:lnTo>
                  <a:pt x="444" y="519"/>
                </a:lnTo>
                <a:lnTo>
                  <a:pt x="447" y="520"/>
                </a:lnTo>
                <a:lnTo>
                  <a:pt x="447" y="524"/>
                </a:lnTo>
                <a:lnTo>
                  <a:pt x="448" y="525"/>
                </a:lnTo>
                <a:lnTo>
                  <a:pt x="448" y="527"/>
                </a:lnTo>
                <a:lnTo>
                  <a:pt x="447" y="528"/>
                </a:lnTo>
                <a:lnTo>
                  <a:pt x="445" y="530"/>
                </a:lnTo>
                <a:lnTo>
                  <a:pt x="445" y="532"/>
                </a:lnTo>
                <a:lnTo>
                  <a:pt x="445" y="533"/>
                </a:lnTo>
                <a:lnTo>
                  <a:pt x="447" y="535"/>
                </a:lnTo>
                <a:lnTo>
                  <a:pt x="447" y="536"/>
                </a:lnTo>
                <a:lnTo>
                  <a:pt x="448" y="538"/>
                </a:lnTo>
                <a:lnTo>
                  <a:pt x="448" y="541"/>
                </a:lnTo>
                <a:lnTo>
                  <a:pt x="450" y="541"/>
                </a:lnTo>
                <a:lnTo>
                  <a:pt x="452" y="541"/>
                </a:lnTo>
                <a:lnTo>
                  <a:pt x="453" y="543"/>
                </a:lnTo>
                <a:lnTo>
                  <a:pt x="455" y="543"/>
                </a:lnTo>
                <a:lnTo>
                  <a:pt x="455" y="544"/>
                </a:lnTo>
                <a:lnTo>
                  <a:pt x="455" y="546"/>
                </a:lnTo>
                <a:lnTo>
                  <a:pt x="455" y="548"/>
                </a:lnTo>
                <a:lnTo>
                  <a:pt x="455" y="549"/>
                </a:lnTo>
                <a:lnTo>
                  <a:pt x="456" y="549"/>
                </a:lnTo>
                <a:lnTo>
                  <a:pt x="456" y="552"/>
                </a:lnTo>
                <a:lnTo>
                  <a:pt x="455" y="552"/>
                </a:lnTo>
                <a:lnTo>
                  <a:pt x="453" y="556"/>
                </a:lnTo>
                <a:lnTo>
                  <a:pt x="453" y="557"/>
                </a:lnTo>
                <a:lnTo>
                  <a:pt x="448" y="559"/>
                </a:lnTo>
                <a:lnTo>
                  <a:pt x="448" y="560"/>
                </a:lnTo>
                <a:lnTo>
                  <a:pt x="447" y="564"/>
                </a:lnTo>
                <a:lnTo>
                  <a:pt x="445" y="564"/>
                </a:lnTo>
                <a:lnTo>
                  <a:pt x="444" y="567"/>
                </a:lnTo>
                <a:lnTo>
                  <a:pt x="444" y="568"/>
                </a:lnTo>
                <a:lnTo>
                  <a:pt x="445" y="568"/>
                </a:lnTo>
                <a:lnTo>
                  <a:pt x="445" y="570"/>
                </a:lnTo>
                <a:lnTo>
                  <a:pt x="444" y="572"/>
                </a:lnTo>
                <a:lnTo>
                  <a:pt x="442" y="572"/>
                </a:lnTo>
                <a:lnTo>
                  <a:pt x="442" y="573"/>
                </a:lnTo>
                <a:lnTo>
                  <a:pt x="442" y="575"/>
                </a:lnTo>
                <a:lnTo>
                  <a:pt x="440" y="575"/>
                </a:lnTo>
                <a:lnTo>
                  <a:pt x="440" y="576"/>
                </a:lnTo>
                <a:lnTo>
                  <a:pt x="442" y="576"/>
                </a:lnTo>
                <a:lnTo>
                  <a:pt x="442" y="578"/>
                </a:lnTo>
                <a:lnTo>
                  <a:pt x="442" y="580"/>
                </a:lnTo>
                <a:lnTo>
                  <a:pt x="442" y="581"/>
                </a:lnTo>
                <a:lnTo>
                  <a:pt x="442" y="584"/>
                </a:lnTo>
                <a:lnTo>
                  <a:pt x="440" y="584"/>
                </a:lnTo>
                <a:lnTo>
                  <a:pt x="439" y="584"/>
                </a:lnTo>
                <a:lnTo>
                  <a:pt x="437" y="584"/>
                </a:lnTo>
                <a:lnTo>
                  <a:pt x="437" y="586"/>
                </a:lnTo>
                <a:lnTo>
                  <a:pt x="436" y="586"/>
                </a:lnTo>
                <a:lnTo>
                  <a:pt x="434" y="588"/>
                </a:lnTo>
                <a:lnTo>
                  <a:pt x="432" y="589"/>
                </a:lnTo>
                <a:lnTo>
                  <a:pt x="431" y="589"/>
                </a:lnTo>
                <a:lnTo>
                  <a:pt x="431" y="591"/>
                </a:lnTo>
                <a:lnTo>
                  <a:pt x="431" y="592"/>
                </a:lnTo>
                <a:lnTo>
                  <a:pt x="431" y="594"/>
                </a:lnTo>
                <a:lnTo>
                  <a:pt x="429" y="596"/>
                </a:lnTo>
                <a:lnTo>
                  <a:pt x="431" y="596"/>
                </a:lnTo>
                <a:lnTo>
                  <a:pt x="432" y="597"/>
                </a:lnTo>
                <a:lnTo>
                  <a:pt x="432" y="599"/>
                </a:lnTo>
                <a:lnTo>
                  <a:pt x="434" y="600"/>
                </a:lnTo>
                <a:lnTo>
                  <a:pt x="436" y="600"/>
                </a:lnTo>
                <a:lnTo>
                  <a:pt x="437" y="602"/>
                </a:lnTo>
                <a:lnTo>
                  <a:pt x="436" y="604"/>
                </a:lnTo>
                <a:lnTo>
                  <a:pt x="437" y="605"/>
                </a:lnTo>
                <a:lnTo>
                  <a:pt x="436" y="607"/>
                </a:lnTo>
                <a:lnTo>
                  <a:pt x="436" y="608"/>
                </a:lnTo>
                <a:lnTo>
                  <a:pt x="434" y="608"/>
                </a:lnTo>
                <a:lnTo>
                  <a:pt x="432" y="608"/>
                </a:lnTo>
                <a:lnTo>
                  <a:pt x="431" y="608"/>
                </a:lnTo>
                <a:lnTo>
                  <a:pt x="429" y="610"/>
                </a:lnTo>
                <a:lnTo>
                  <a:pt x="428" y="610"/>
                </a:lnTo>
                <a:lnTo>
                  <a:pt x="426" y="612"/>
                </a:lnTo>
                <a:lnTo>
                  <a:pt x="424" y="610"/>
                </a:lnTo>
                <a:lnTo>
                  <a:pt x="423" y="610"/>
                </a:lnTo>
                <a:lnTo>
                  <a:pt x="421" y="612"/>
                </a:lnTo>
                <a:lnTo>
                  <a:pt x="420" y="613"/>
                </a:lnTo>
                <a:lnTo>
                  <a:pt x="420" y="615"/>
                </a:lnTo>
                <a:lnTo>
                  <a:pt x="418" y="616"/>
                </a:lnTo>
                <a:lnTo>
                  <a:pt x="416" y="616"/>
                </a:lnTo>
                <a:lnTo>
                  <a:pt x="416" y="618"/>
                </a:lnTo>
                <a:lnTo>
                  <a:pt x="416" y="620"/>
                </a:lnTo>
                <a:lnTo>
                  <a:pt x="418" y="620"/>
                </a:lnTo>
                <a:lnTo>
                  <a:pt x="420" y="623"/>
                </a:lnTo>
                <a:lnTo>
                  <a:pt x="421" y="624"/>
                </a:lnTo>
                <a:lnTo>
                  <a:pt x="421" y="626"/>
                </a:lnTo>
                <a:lnTo>
                  <a:pt x="423" y="626"/>
                </a:lnTo>
                <a:lnTo>
                  <a:pt x="421" y="628"/>
                </a:lnTo>
                <a:lnTo>
                  <a:pt x="423" y="629"/>
                </a:lnTo>
                <a:lnTo>
                  <a:pt x="423" y="631"/>
                </a:lnTo>
                <a:lnTo>
                  <a:pt x="423" y="632"/>
                </a:lnTo>
                <a:lnTo>
                  <a:pt x="424" y="632"/>
                </a:lnTo>
                <a:lnTo>
                  <a:pt x="424" y="634"/>
                </a:lnTo>
                <a:lnTo>
                  <a:pt x="426" y="636"/>
                </a:lnTo>
                <a:lnTo>
                  <a:pt x="426" y="637"/>
                </a:lnTo>
                <a:lnTo>
                  <a:pt x="426" y="640"/>
                </a:lnTo>
                <a:lnTo>
                  <a:pt x="424" y="645"/>
                </a:lnTo>
                <a:lnTo>
                  <a:pt x="423" y="647"/>
                </a:lnTo>
                <a:lnTo>
                  <a:pt x="423" y="648"/>
                </a:lnTo>
                <a:lnTo>
                  <a:pt x="423" y="650"/>
                </a:lnTo>
                <a:lnTo>
                  <a:pt x="424" y="652"/>
                </a:lnTo>
                <a:lnTo>
                  <a:pt x="424" y="655"/>
                </a:lnTo>
                <a:lnTo>
                  <a:pt x="426" y="655"/>
                </a:lnTo>
                <a:lnTo>
                  <a:pt x="428" y="656"/>
                </a:lnTo>
                <a:lnTo>
                  <a:pt x="429" y="656"/>
                </a:lnTo>
                <a:lnTo>
                  <a:pt x="431" y="655"/>
                </a:lnTo>
                <a:lnTo>
                  <a:pt x="432" y="655"/>
                </a:lnTo>
                <a:lnTo>
                  <a:pt x="432" y="656"/>
                </a:lnTo>
                <a:lnTo>
                  <a:pt x="432" y="658"/>
                </a:lnTo>
                <a:lnTo>
                  <a:pt x="432" y="661"/>
                </a:lnTo>
                <a:lnTo>
                  <a:pt x="436" y="663"/>
                </a:lnTo>
                <a:lnTo>
                  <a:pt x="436" y="661"/>
                </a:lnTo>
                <a:lnTo>
                  <a:pt x="437" y="663"/>
                </a:lnTo>
                <a:lnTo>
                  <a:pt x="439" y="663"/>
                </a:lnTo>
                <a:lnTo>
                  <a:pt x="440" y="664"/>
                </a:lnTo>
                <a:lnTo>
                  <a:pt x="440" y="666"/>
                </a:lnTo>
                <a:lnTo>
                  <a:pt x="442" y="668"/>
                </a:lnTo>
                <a:lnTo>
                  <a:pt x="442" y="669"/>
                </a:lnTo>
                <a:lnTo>
                  <a:pt x="442" y="671"/>
                </a:lnTo>
                <a:lnTo>
                  <a:pt x="444" y="672"/>
                </a:lnTo>
                <a:lnTo>
                  <a:pt x="444" y="674"/>
                </a:lnTo>
                <a:lnTo>
                  <a:pt x="444" y="676"/>
                </a:lnTo>
                <a:lnTo>
                  <a:pt x="445" y="677"/>
                </a:lnTo>
                <a:lnTo>
                  <a:pt x="447" y="677"/>
                </a:lnTo>
                <a:lnTo>
                  <a:pt x="445" y="679"/>
                </a:lnTo>
                <a:lnTo>
                  <a:pt x="445" y="680"/>
                </a:lnTo>
                <a:lnTo>
                  <a:pt x="445" y="682"/>
                </a:lnTo>
                <a:lnTo>
                  <a:pt x="444" y="685"/>
                </a:lnTo>
                <a:lnTo>
                  <a:pt x="444" y="688"/>
                </a:lnTo>
                <a:lnTo>
                  <a:pt x="442" y="690"/>
                </a:lnTo>
                <a:lnTo>
                  <a:pt x="440" y="690"/>
                </a:lnTo>
                <a:lnTo>
                  <a:pt x="442" y="692"/>
                </a:lnTo>
                <a:lnTo>
                  <a:pt x="442" y="693"/>
                </a:lnTo>
                <a:lnTo>
                  <a:pt x="444" y="693"/>
                </a:lnTo>
                <a:lnTo>
                  <a:pt x="445" y="695"/>
                </a:lnTo>
                <a:lnTo>
                  <a:pt x="447" y="695"/>
                </a:lnTo>
                <a:lnTo>
                  <a:pt x="448" y="695"/>
                </a:lnTo>
                <a:lnTo>
                  <a:pt x="448" y="696"/>
                </a:lnTo>
                <a:lnTo>
                  <a:pt x="450" y="695"/>
                </a:lnTo>
                <a:lnTo>
                  <a:pt x="452" y="692"/>
                </a:lnTo>
                <a:lnTo>
                  <a:pt x="452" y="690"/>
                </a:lnTo>
                <a:lnTo>
                  <a:pt x="453" y="688"/>
                </a:lnTo>
                <a:lnTo>
                  <a:pt x="455" y="688"/>
                </a:lnTo>
                <a:lnTo>
                  <a:pt x="456" y="688"/>
                </a:lnTo>
                <a:lnTo>
                  <a:pt x="458" y="688"/>
                </a:lnTo>
                <a:lnTo>
                  <a:pt x="461" y="687"/>
                </a:lnTo>
                <a:lnTo>
                  <a:pt x="463" y="687"/>
                </a:lnTo>
                <a:lnTo>
                  <a:pt x="464" y="685"/>
                </a:lnTo>
                <a:lnTo>
                  <a:pt x="466" y="684"/>
                </a:lnTo>
                <a:lnTo>
                  <a:pt x="466" y="680"/>
                </a:lnTo>
                <a:lnTo>
                  <a:pt x="468" y="682"/>
                </a:lnTo>
                <a:lnTo>
                  <a:pt x="468" y="684"/>
                </a:lnTo>
                <a:lnTo>
                  <a:pt x="469" y="684"/>
                </a:lnTo>
                <a:lnTo>
                  <a:pt x="471" y="682"/>
                </a:lnTo>
                <a:lnTo>
                  <a:pt x="472" y="682"/>
                </a:lnTo>
                <a:lnTo>
                  <a:pt x="474" y="680"/>
                </a:lnTo>
                <a:lnTo>
                  <a:pt x="476" y="679"/>
                </a:lnTo>
                <a:lnTo>
                  <a:pt x="479" y="679"/>
                </a:lnTo>
                <a:lnTo>
                  <a:pt x="479" y="677"/>
                </a:lnTo>
                <a:lnTo>
                  <a:pt x="480" y="679"/>
                </a:lnTo>
                <a:lnTo>
                  <a:pt x="482" y="679"/>
                </a:lnTo>
                <a:lnTo>
                  <a:pt x="482" y="682"/>
                </a:lnTo>
                <a:lnTo>
                  <a:pt x="482" y="685"/>
                </a:lnTo>
                <a:lnTo>
                  <a:pt x="480" y="685"/>
                </a:lnTo>
                <a:lnTo>
                  <a:pt x="480" y="687"/>
                </a:lnTo>
                <a:lnTo>
                  <a:pt x="479" y="688"/>
                </a:lnTo>
                <a:lnTo>
                  <a:pt x="479" y="690"/>
                </a:lnTo>
                <a:lnTo>
                  <a:pt x="479" y="692"/>
                </a:lnTo>
                <a:lnTo>
                  <a:pt x="479" y="693"/>
                </a:lnTo>
                <a:lnTo>
                  <a:pt x="479" y="695"/>
                </a:lnTo>
                <a:lnTo>
                  <a:pt x="479" y="701"/>
                </a:lnTo>
                <a:lnTo>
                  <a:pt x="477" y="703"/>
                </a:lnTo>
                <a:lnTo>
                  <a:pt x="477" y="704"/>
                </a:lnTo>
                <a:lnTo>
                  <a:pt x="477" y="706"/>
                </a:lnTo>
                <a:lnTo>
                  <a:pt x="477" y="708"/>
                </a:lnTo>
                <a:lnTo>
                  <a:pt x="477" y="709"/>
                </a:lnTo>
                <a:lnTo>
                  <a:pt x="476" y="711"/>
                </a:lnTo>
                <a:lnTo>
                  <a:pt x="477" y="711"/>
                </a:lnTo>
                <a:lnTo>
                  <a:pt x="477" y="712"/>
                </a:lnTo>
                <a:lnTo>
                  <a:pt x="479" y="712"/>
                </a:lnTo>
                <a:lnTo>
                  <a:pt x="479" y="714"/>
                </a:lnTo>
                <a:lnTo>
                  <a:pt x="480" y="716"/>
                </a:lnTo>
                <a:lnTo>
                  <a:pt x="482" y="717"/>
                </a:lnTo>
                <a:lnTo>
                  <a:pt x="484" y="719"/>
                </a:lnTo>
                <a:lnTo>
                  <a:pt x="485" y="719"/>
                </a:lnTo>
                <a:lnTo>
                  <a:pt x="487" y="719"/>
                </a:lnTo>
                <a:lnTo>
                  <a:pt x="488" y="720"/>
                </a:lnTo>
                <a:lnTo>
                  <a:pt x="488" y="722"/>
                </a:lnTo>
                <a:lnTo>
                  <a:pt x="488" y="724"/>
                </a:lnTo>
                <a:lnTo>
                  <a:pt x="488" y="725"/>
                </a:lnTo>
                <a:lnTo>
                  <a:pt x="488" y="727"/>
                </a:lnTo>
                <a:lnTo>
                  <a:pt x="487" y="728"/>
                </a:lnTo>
                <a:lnTo>
                  <a:pt x="487" y="730"/>
                </a:lnTo>
                <a:lnTo>
                  <a:pt x="485" y="730"/>
                </a:lnTo>
                <a:lnTo>
                  <a:pt x="485" y="732"/>
                </a:lnTo>
                <a:lnTo>
                  <a:pt x="484" y="732"/>
                </a:lnTo>
                <a:lnTo>
                  <a:pt x="477" y="735"/>
                </a:lnTo>
                <a:lnTo>
                  <a:pt x="477" y="736"/>
                </a:lnTo>
                <a:lnTo>
                  <a:pt x="476" y="740"/>
                </a:lnTo>
                <a:lnTo>
                  <a:pt x="476" y="743"/>
                </a:lnTo>
                <a:lnTo>
                  <a:pt x="474" y="744"/>
                </a:lnTo>
                <a:lnTo>
                  <a:pt x="472" y="746"/>
                </a:lnTo>
                <a:lnTo>
                  <a:pt x="469" y="748"/>
                </a:lnTo>
                <a:lnTo>
                  <a:pt x="468" y="751"/>
                </a:lnTo>
                <a:lnTo>
                  <a:pt x="468" y="754"/>
                </a:lnTo>
                <a:lnTo>
                  <a:pt x="469" y="756"/>
                </a:lnTo>
                <a:lnTo>
                  <a:pt x="471" y="757"/>
                </a:lnTo>
                <a:lnTo>
                  <a:pt x="472" y="757"/>
                </a:lnTo>
                <a:lnTo>
                  <a:pt x="474" y="760"/>
                </a:lnTo>
                <a:lnTo>
                  <a:pt x="476" y="760"/>
                </a:lnTo>
                <a:lnTo>
                  <a:pt x="476" y="762"/>
                </a:lnTo>
                <a:lnTo>
                  <a:pt x="477" y="762"/>
                </a:lnTo>
                <a:lnTo>
                  <a:pt x="480" y="765"/>
                </a:lnTo>
                <a:lnTo>
                  <a:pt x="480" y="768"/>
                </a:lnTo>
                <a:lnTo>
                  <a:pt x="484" y="770"/>
                </a:lnTo>
                <a:lnTo>
                  <a:pt x="485" y="775"/>
                </a:lnTo>
                <a:lnTo>
                  <a:pt x="484" y="776"/>
                </a:lnTo>
                <a:lnTo>
                  <a:pt x="479" y="778"/>
                </a:lnTo>
                <a:lnTo>
                  <a:pt x="477" y="778"/>
                </a:lnTo>
                <a:lnTo>
                  <a:pt x="476" y="780"/>
                </a:lnTo>
                <a:lnTo>
                  <a:pt x="474" y="781"/>
                </a:lnTo>
                <a:lnTo>
                  <a:pt x="474" y="783"/>
                </a:lnTo>
                <a:lnTo>
                  <a:pt x="472" y="783"/>
                </a:lnTo>
                <a:lnTo>
                  <a:pt x="472" y="784"/>
                </a:lnTo>
                <a:lnTo>
                  <a:pt x="471" y="784"/>
                </a:lnTo>
                <a:lnTo>
                  <a:pt x="469" y="786"/>
                </a:lnTo>
                <a:lnTo>
                  <a:pt x="466" y="788"/>
                </a:lnTo>
                <a:lnTo>
                  <a:pt x="464" y="789"/>
                </a:lnTo>
                <a:lnTo>
                  <a:pt x="463" y="791"/>
                </a:lnTo>
                <a:lnTo>
                  <a:pt x="460" y="791"/>
                </a:lnTo>
                <a:lnTo>
                  <a:pt x="456" y="792"/>
                </a:lnTo>
                <a:lnTo>
                  <a:pt x="455" y="792"/>
                </a:lnTo>
                <a:lnTo>
                  <a:pt x="453" y="791"/>
                </a:lnTo>
                <a:lnTo>
                  <a:pt x="450" y="791"/>
                </a:lnTo>
                <a:lnTo>
                  <a:pt x="448" y="791"/>
                </a:lnTo>
                <a:lnTo>
                  <a:pt x="445" y="791"/>
                </a:lnTo>
                <a:lnTo>
                  <a:pt x="442" y="791"/>
                </a:lnTo>
                <a:lnTo>
                  <a:pt x="431" y="791"/>
                </a:lnTo>
                <a:lnTo>
                  <a:pt x="428" y="788"/>
                </a:lnTo>
                <a:lnTo>
                  <a:pt x="424" y="788"/>
                </a:lnTo>
                <a:lnTo>
                  <a:pt x="421" y="788"/>
                </a:lnTo>
                <a:lnTo>
                  <a:pt x="420" y="789"/>
                </a:lnTo>
                <a:lnTo>
                  <a:pt x="415" y="789"/>
                </a:lnTo>
                <a:lnTo>
                  <a:pt x="413" y="791"/>
                </a:lnTo>
                <a:lnTo>
                  <a:pt x="415" y="794"/>
                </a:lnTo>
                <a:lnTo>
                  <a:pt x="415" y="796"/>
                </a:lnTo>
                <a:lnTo>
                  <a:pt x="413" y="797"/>
                </a:lnTo>
                <a:lnTo>
                  <a:pt x="413" y="799"/>
                </a:lnTo>
                <a:lnTo>
                  <a:pt x="413" y="800"/>
                </a:lnTo>
                <a:lnTo>
                  <a:pt x="413" y="802"/>
                </a:lnTo>
                <a:lnTo>
                  <a:pt x="413" y="804"/>
                </a:lnTo>
                <a:lnTo>
                  <a:pt x="412" y="802"/>
                </a:lnTo>
                <a:lnTo>
                  <a:pt x="410" y="802"/>
                </a:lnTo>
                <a:lnTo>
                  <a:pt x="410" y="800"/>
                </a:lnTo>
                <a:lnTo>
                  <a:pt x="408" y="799"/>
                </a:lnTo>
                <a:lnTo>
                  <a:pt x="407" y="797"/>
                </a:lnTo>
                <a:lnTo>
                  <a:pt x="407" y="796"/>
                </a:lnTo>
                <a:lnTo>
                  <a:pt x="405" y="796"/>
                </a:lnTo>
                <a:lnTo>
                  <a:pt x="404" y="794"/>
                </a:lnTo>
                <a:lnTo>
                  <a:pt x="400" y="792"/>
                </a:lnTo>
                <a:lnTo>
                  <a:pt x="399" y="791"/>
                </a:lnTo>
                <a:lnTo>
                  <a:pt x="400" y="789"/>
                </a:lnTo>
                <a:lnTo>
                  <a:pt x="400" y="786"/>
                </a:lnTo>
                <a:lnTo>
                  <a:pt x="399" y="784"/>
                </a:lnTo>
                <a:lnTo>
                  <a:pt x="397" y="784"/>
                </a:lnTo>
                <a:lnTo>
                  <a:pt x="396" y="783"/>
                </a:lnTo>
                <a:lnTo>
                  <a:pt x="394" y="783"/>
                </a:lnTo>
                <a:lnTo>
                  <a:pt x="392" y="783"/>
                </a:lnTo>
                <a:lnTo>
                  <a:pt x="391" y="783"/>
                </a:lnTo>
                <a:lnTo>
                  <a:pt x="389" y="783"/>
                </a:lnTo>
                <a:lnTo>
                  <a:pt x="389" y="781"/>
                </a:lnTo>
                <a:lnTo>
                  <a:pt x="389" y="780"/>
                </a:lnTo>
                <a:lnTo>
                  <a:pt x="388" y="778"/>
                </a:lnTo>
                <a:lnTo>
                  <a:pt x="386" y="776"/>
                </a:lnTo>
                <a:lnTo>
                  <a:pt x="384" y="775"/>
                </a:lnTo>
                <a:lnTo>
                  <a:pt x="383" y="772"/>
                </a:lnTo>
                <a:lnTo>
                  <a:pt x="383" y="768"/>
                </a:lnTo>
                <a:lnTo>
                  <a:pt x="381" y="765"/>
                </a:lnTo>
                <a:lnTo>
                  <a:pt x="380" y="765"/>
                </a:lnTo>
                <a:lnTo>
                  <a:pt x="375" y="764"/>
                </a:lnTo>
                <a:lnTo>
                  <a:pt x="375" y="765"/>
                </a:lnTo>
                <a:lnTo>
                  <a:pt x="373" y="767"/>
                </a:lnTo>
                <a:lnTo>
                  <a:pt x="373" y="768"/>
                </a:lnTo>
                <a:lnTo>
                  <a:pt x="373" y="770"/>
                </a:lnTo>
                <a:lnTo>
                  <a:pt x="372" y="770"/>
                </a:lnTo>
                <a:lnTo>
                  <a:pt x="370" y="770"/>
                </a:lnTo>
                <a:lnTo>
                  <a:pt x="368" y="770"/>
                </a:lnTo>
                <a:lnTo>
                  <a:pt x="367" y="770"/>
                </a:lnTo>
                <a:lnTo>
                  <a:pt x="365" y="770"/>
                </a:lnTo>
                <a:lnTo>
                  <a:pt x="365" y="768"/>
                </a:lnTo>
                <a:lnTo>
                  <a:pt x="364" y="768"/>
                </a:lnTo>
                <a:lnTo>
                  <a:pt x="362" y="768"/>
                </a:lnTo>
                <a:lnTo>
                  <a:pt x="360" y="767"/>
                </a:lnTo>
                <a:lnTo>
                  <a:pt x="360" y="765"/>
                </a:lnTo>
                <a:lnTo>
                  <a:pt x="357" y="764"/>
                </a:lnTo>
                <a:lnTo>
                  <a:pt x="354" y="764"/>
                </a:lnTo>
                <a:lnTo>
                  <a:pt x="352" y="764"/>
                </a:lnTo>
                <a:lnTo>
                  <a:pt x="349" y="764"/>
                </a:lnTo>
                <a:lnTo>
                  <a:pt x="349" y="762"/>
                </a:lnTo>
                <a:lnTo>
                  <a:pt x="348" y="760"/>
                </a:lnTo>
                <a:lnTo>
                  <a:pt x="344" y="760"/>
                </a:lnTo>
                <a:lnTo>
                  <a:pt x="343" y="760"/>
                </a:lnTo>
                <a:lnTo>
                  <a:pt x="341" y="762"/>
                </a:lnTo>
                <a:lnTo>
                  <a:pt x="332" y="762"/>
                </a:lnTo>
                <a:lnTo>
                  <a:pt x="330" y="764"/>
                </a:lnTo>
                <a:lnTo>
                  <a:pt x="328" y="764"/>
                </a:lnTo>
                <a:lnTo>
                  <a:pt x="327" y="765"/>
                </a:lnTo>
                <a:lnTo>
                  <a:pt x="325" y="767"/>
                </a:lnTo>
                <a:lnTo>
                  <a:pt x="317" y="767"/>
                </a:lnTo>
                <a:lnTo>
                  <a:pt x="314" y="773"/>
                </a:lnTo>
                <a:lnTo>
                  <a:pt x="304" y="773"/>
                </a:lnTo>
                <a:lnTo>
                  <a:pt x="303" y="773"/>
                </a:lnTo>
                <a:lnTo>
                  <a:pt x="301" y="773"/>
                </a:lnTo>
                <a:lnTo>
                  <a:pt x="303" y="772"/>
                </a:lnTo>
                <a:lnTo>
                  <a:pt x="303" y="770"/>
                </a:lnTo>
                <a:lnTo>
                  <a:pt x="300" y="770"/>
                </a:lnTo>
                <a:lnTo>
                  <a:pt x="295" y="772"/>
                </a:lnTo>
                <a:lnTo>
                  <a:pt x="290" y="772"/>
                </a:lnTo>
                <a:lnTo>
                  <a:pt x="288" y="772"/>
                </a:lnTo>
                <a:lnTo>
                  <a:pt x="282" y="770"/>
                </a:lnTo>
                <a:lnTo>
                  <a:pt x="280" y="770"/>
                </a:lnTo>
                <a:lnTo>
                  <a:pt x="280" y="768"/>
                </a:lnTo>
                <a:lnTo>
                  <a:pt x="279" y="768"/>
                </a:lnTo>
                <a:lnTo>
                  <a:pt x="279" y="767"/>
                </a:lnTo>
                <a:lnTo>
                  <a:pt x="277" y="764"/>
                </a:lnTo>
                <a:lnTo>
                  <a:pt x="276" y="760"/>
                </a:lnTo>
                <a:lnTo>
                  <a:pt x="276" y="749"/>
                </a:lnTo>
                <a:lnTo>
                  <a:pt x="276" y="748"/>
                </a:lnTo>
                <a:lnTo>
                  <a:pt x="274" y="740"/>
                </a:lnTo>
                <a:lnTo>
                  <a:pt x="272" y="738"/>
                </a:lnTo>
                <a:lnTo>
                  <a:pt x="274" y="728"/>
                </a:lnTo>
                <a:lnTo>
                  <a:pt x="274" y="724"/>
                </a:lnTo>
                <a:lnTo>
                  <a:pt x="272" y="722"/>
                </a:lnTo>
                <a:lnTo>
                  <a:pt x="271" y="719"/>
                </a:lnTo>
                <a:lnTo>
                  <a:pt x="271" y="717"/>
                </a:lnTo>
                <a:lnTo>
                  <a:pt x="269" y="717"/>
                </a:lnTo>
                <a:lnTo>
                  <a:pt x="268" y="716"/>
                </a:lnTo>
                <a:lnTo>
                  <a:pt x="264" y="714"/>
                </a:lnTo>
                <a:lnTo>
                  <a:pt x="261" y="714"/>
                </a:lnTo>
                <a:lnTo>
                  <a:pt x="260" y="714"/>
                </a:lnTo>
                <a:lnTo>
                  <a:pt x="256" y="712"/>
                </a:lnTo>
                <a:lnTo>
                  <a:pt x="255" y="708"/>
                </a:lnTo>
                <a:lnTo>
                  <a:pt x="255" y="704"/>
                </a:lnTo>
                <a:lnTo>
                  <a:pt x="256" y="703"/>
                </a:lnTo>
                <a:lnTo>
                  <a:pt x="253" y="701"/>
                </a:lnTo>
                <a:lnTo>
                  <a:pt x="247" y="703"/>
                </a:lnTo>
                <a:lnTo>
                  <a:pt x="240" y="706"/>
                </a:lnTo>
                <a:lnTo>
                  <a:pt x="239" y="706"/>
                </a:lnTo>
                <a:lnTo>
                  <a:pt x="237" y="704"/>
                </a:lnTo>
                <a:lnTo>
                  <a:pt x="236" y="704"/>
                </a:lnTo>
                <a:lnTo>
                  <a:pt x="232" y="704"/>
                </a:lnTo>
                <a:lnTo>
                  <a:pt x="229" y="704"/>
                </a:lnTo>
                <a:lnTo>
                  <a:pt x="224" y="704"/>
                </a:lnTo>
                <a:lnTo>
                  <a:pt x="221" y="703"/>
                </a:lnTo>
                <a:lnTo>
                  <a:pt x="220" y="703"/>
                </a:lnTo>
                <a:lnTo>
                  <a:pt x="218" y="703"/>
                </a:lnTo>
                <a:lnTo>
                  <a:pt x="218" y="700"/>
                </a:lnTo>
                <a:lnTo>
                  <a:pt x="220" y="698"/>
                </a:lnTo>
                <a:lnTo>
                  <a:pt x="218" y="695"/>
                </a:lnTo>
                <a:lnTo>
                  <a:pt x="218" y="693"/>
                </a:lnTo>
                <a:lnTo>
                  <a:pt x="218" y="692"/>
                </a:lnTo>
                <a:lnTo>
                  <a:pt x="218" y="688"/>
                </a:lnTo>
                <a:lnTo>
                  <a:pt x="218" y="687"/>
                </a:lnTo>
                <a:lnTo>
                  <a:pt x="218" y="685"/>
                </a:lnTo>
                <a:lnTo>
                  <a:pt x="216" y="685"/>
                </a:lnTo>
                <a:lnTo>
                  <a:pt x="218" y="684"/>
                </a:lnTo>
                <a:lnTo>
                  <a:pt x="218" y="682"/>
                </a:lnTo>
                <a:lnTo>
                  <a:pt x="218" y="680"/>
                </a:lnTo>
                <a:lnTo>
                  <a:pt x="216" y="680"/>
                </a:lnTo>
                <a:lnTo>
                  <a:pt x="215" y="680"/>
                </a:lnTo>
                <a:lnTo>
                  <a:pt x="213" y="679"/>
                </a:lnTo>
                <a:lnTo>
                  <a:pt x="212" y="679"/>
                </a:lnTo>
                <a:lnTo>
                  <a:pt x="210" y="676"/>
                </a:lnTo>
                <a:lnTo>
                  <a:pt x="208" y="674"/>
                </a:lnTo>
                <a:lnTo>
                  <a:pt x="207" y="669"/>
                </a:lnTo>
                <a:lnTo>
                  <a:pt x="207" y="668"/>
                </a:lnTo>
                <a:lnTo>
                  <a:pt x="207" y="666"/>
                </a:lnTo>
                <a:lnTo>
                  <a:pt x="207" y="664"/>
                </a:lnTo>
                <a:lnTo>
                  <a:pt x="205" y="661"/>
                </a:lnTo>
                <a:lnTo>
                  <a:pt x="202" y="661"/>
                </a:lnTo>
                <a:lnTo>
                  <a:pt x="202" y="660"/>
                </a:lnTo>
                <a:lnTo>
                  <a:pt x="202" y="658"/>
                </a:lnTo>
                <a:lnTo>
                  <a:pt x="202" y="656"/>
                </a:lnTo>
                <a:lnTo>
                  <a:pt x="204" y="656"/>
                </a:lnTo>
                <a:lnTo>
                  <a:pt x="204" y="655"/>
                </a:lnTo>
                <a:lnTo>
                  <a:pt x="202" y="652"/>
                </a:lnTo>
                <a:lnTo>
                  <a:pt x="200" y="650"/>
                </a:lnTo>
                <a:lnTo>
                  <a:pt x="200" y="648"/>
                </a:lnTo>
                <a:lnTo>
                  <a:pt x="202" y="647"/>
                </a:lnTo>
                <a:lnTo>
                  <a:pt x="204" y="647"/>
                </a:lnTo>
                <a:lnTo>
                  <a:pt x="204" y="645"/>
                </a:lnTo>
                <a:lnTo>
                  <a:pt x="202" y="644"/>
                </a:lnTo>
                <a:lnTo>
                  <a:pt x="200" y="644"/>
                </a:lnTo>
                <a:lnTo>
                  <a:pt x="199" y="644"/>
                </a:lnTo>
                <a:lnTo>
                  <a:pt x="200" y="640"/>
                </a:lnTo>
                <a:lnTo>
                  <a:pt x="200" y="639"/>
                </a:lnTo>
                <a:lnTo>
                  <a:pt x="200" y="637"/>
                </a:lnTo>
                <a:lnTo>
                  <a:pt x="200" y="636"/>
                </a:lnTo>
                <a:lnTo>
                  <a:pt x="199" y="636"/>
                </a:lnTo>
                <a:lnTo>
                  <a:pt x="199" y="634"/>
                </a:lnTo>
                <a:lnTo>
                  <a:pt x="197" y="634"/>
                </a:lnTo>
                <a:lnTo>
                  <a:pt x="196" y="634"/>
                </a:lnTo>
                <a:lnTo>
                  <a:pt x="196" y="632"/>
                </a:lnTo>
                <a:lnTo>
                  <a:pt x="196" y="631"/>
                </a:lnTo>
                <a:lnTo>
                  <a:pt x="196" y="629"/>
                </a:lnTo>
                <a:lnTo>
                  <a:pt x="194" y="628"/>
                </a:lnTo>
                <a:lnTo>
                  <a:pt x="194" y="626"/>
                </a:lnTo>
                <a:lnTo>
                  <a:pt x="194" y="624"/>
                </a:lnTo>
                <a:lnTo>
                  <a:pt x="194" y="623"/>
                </a:lnTo>
                <a:lnTo>
                  <a:pt x="197" y="620"/>
                </a:lnTo>
                <a:lnTo>
                  <a:pt x="199" y="620"/>
                </a:lnTo>
                <a:lnTo>
                  <a:pt x="200" y="618"/>
                </a:lnTo>
                <a:lnTo>
                  <a:pt x="202" y="618"/>
                </a:lnTo>
                <a:lnTo>
                  <a:pt x="202" y="615"/>
                </a:lnTo>
                <a:lnTo>
                  <a:pt x="200" y="613"/>
                </a:lnTo>
                <a:lnTo>
                  <a:pt x="199" y="612"/>
                </a:lnTo>
                <a:lnTo>
                  <a:pt x="197" y="613"/>
                </a:lnTo>
                <a:lnTo>
                  <a:pt x="197" y="615"/>
                </a:lnTo>
                <a:lnTo>
                  <a:pt x="196" y="615"/>
                </a:lnTo>
                <a:lnTo>
                  <a:pt x="194" y="615"/>
                </a:lnTo>
                <a:lnTo>
                  <a:pt x="192" y="615"/>
                </a:lnTo>
                <a:lnTo>
                  <a:pt x="191" y="616"/>
                </a:lnTo>
                <a:lnTo>
                  <a:pt x="189" y="616"/>
                </a:lnTo>
                <a:lnTo>
                  <a:pt x="188" y="615"/>
                </a:lnTo>
                <a:lnTo>
                  <a:pt x="188" y="612"/>
                </a:lnTo>
                <a:lnTo>
                  <a:pt x="188" y="610"/>
                </a:lnTo>
                <a:lnTo>
                  <a:pt x="186" y="610"/>
                </a:lnTo>
                <a:lnTo>
                  <a:pt x="188" y="608"/>
                </a:lnTo>
                <a:lnTo>
                  <a:pt x="188" y="607"/>
                </a:lnTo>
                <a:lnTo>
                  <a:pt x="188" y="605"/>
                </a:lnTo>
                <a:lnTo>
                  <a:pt x="186" y="604"/>
                </a:lnTo>
                <a:lnTo>
                  <a:pt x="186" y="602"/>
                </a:lnTo>
                <a:lnTo>
                  <a:pt x="186" y="600"/>
                </a:lnTo>
                <a:lnTo>
                  <a:pt x="184" y="599"/>
                </a:lnTo>
                <a:lnTo>
                  <a:pt x="184" y="597"/>
                </a:lnTo>
                <a:lnTo>
                  <a:pt x="186" y="597"/>
                </a:lnTo>
                <a:lnTo>
                  <a:pt x="186" y="596"/>
                </a:lnTo>
                <a:lnTo>
                  <a:pt x="184" y="596"/>
                </a:lnTo>
                <a:lnTo>
                  <a:pt x="184" y="594"/>
                </a:lnTo>
                <a:lnTo>
                  <a:pt x="184" y="592"/>
                </a:lnTo>
                <a:lnTo>
                  <a:pt x="184" y="591"/>
                </a:lnTo>
                <a:lnTo>
                  <a:pt x="183" y="591"/>
                </a:lnTo>
                <a:lnTo>
                  <a:pt x="183" y="589"/>
                </a:lnTo>
                <a:lnTo>
                  <a:pt x="181" y="589"/>
                </a:lnTo>
                <a:lnTo>
                  <a:pt x="181" y="588"/>
                </a:lnTo>
                <a:lnTo>
                  <a:pt x="180" y="588"/>
                </a:lnTo>
                <a:lnTo>
                  <a:pt x="178" y="583"/>
                </a:lnTo>
                <a:lnTo>
                  <a:pt x="178" y="581"/>
                </a:lnTo>
                <a:lnTo>
                  <a:pt x="178" y="580"/>
                </a:lnTo>
                <a:lnTo>
                  <a:pt x="178" y="578"/>
                </a:lnTo>
                <a:lnTo>
                  <a:pt x="178" y="575"/>
                </a:lnTo>
                <a:lnTo>
                  <a:pt x="176" y="572"/>
                </a:lnTo>
                <a:lnTo>
                  <a:pt x="178" y="570"/>
                </a:lnTo>
                <a:lnTo>
                  <a:pt x="180" y="567"/>
                </a:lnTo>
                <a:lnTo>
                  <a:pt x="178" y="565"/>
                </a:lnTo>
                <a:lnTo>
                  <a:pt x="176" y="565"/>
                </a:lnTo>
                <a:lnTo>
                  <a:pt x="175" y="564"/>
                </a:lnTo>
                <a:lnTo>
                  <a:pt x="173" y="562"/>
                </a:lnTo>
                <a:lnTo>
                  <a:pt x="170" y="564"/>
                </a:lnTo>
                <a:lnTo>
                  <a:pt x="167" y="564"/>
                </a:lnTo>
                <a:lnTo>
                  <a:pt x="167" y="565"/>
                </a:lnTo>
                <a:lnTo>
                  <a:pt x="165" y="565"/>
                </a:lnTo>
                <a:lnTo>
                  <a:pt x="165" y="567"/>
                </a:lnTo>
                <a:lnTo>
                  <a:pt x="164" y="567"/>
                </a:lnTo>
                <a:lnTo>
                  <a:pt x="162" y="568"/>
                </a:lnTo>
                <a:lnTo>
                  <a:pt x="162" y="567"/>
                </a:lnTo>
                <a:lnTo>
                  <a:pt x="160" y="565"/>
                </a:lnTo>
                <a:lnTo>
                  <a:pt x="159" y="565"/>
                </a:lnTo>
                <a:lnTo>
                  <a:pt x="159" y="564"/>
                </a:lnTo>
                <a:lnTo>
                  <a:pt x="159" y="562"/>
                </a:lnTo>
                <a:lnTo>
                  <a:pt x="157" y="559"/>
                </a:lnTo>
                <a:lnTo>
                  <a:pt x="159" y="557"/>
                </a:lnTo>
                <a:lnTo>
                  <a:pt x="159" y="556"/>
                </a:lnTo>
                <a:lnTo>
                  <a:pt x="157" y="554"/>
                </a:lnTo>
                <a:lnTo>
                  <a:pt x="156" y="552"/>
                </a:lnTo>
                <a:lnTo>
                  <a:pt x="157" y="549"/>
                </a:lnTo>
                <a:lnTo>
                  <a:pt x="156" y="549"/>
                </a:lnTo>
                <a:lnTo>
                  <a:pt x="156" y="546"/>
                </a:lnTo>
                <a:lnTo>
                  <a:pt x="154" y="546"/>
                </a:lnTo>
                <a:lnTo>
                  <a:pt x="156" y="544"/>
                </a:lnTo>
                <a:lnTo>
                  <a:pt x="156" y="543"/>
                </a:lnTo>
                <a:lnTo>
                  <a:pt x="159" y="543"/>
                </a:lnTo>
                <a:lnTo>
                  <a:pt x="159" y="541"/>
                </a:lnTo>
                <a:lnTo>
                  <a:pt x="159" y="540"/>
                </a:lnTo>
                <a:lnTo>
                  <a:pt x="157" y="538"/>
                </a:lnTo>
                <a:lnTo>
                  <a:pt x="157" y="536"/>
                </a:lnTo>
                <a:lnTo>
                  <a:pt x="156" y="536"/>
                </a:lnTo>
                <a:lnTo>
                  <a:pt x="156" y="535"/>
                </a:lnTo>
                <a:lnTo>
                  <a:pt x="154" y="536"/>
                </a:lnTo>
                <a:lnTo>
                  <a:pt x="152" y="535"/>
                </a:lnTo>
                <a:lnTo>
                  <a:pt x="152" y="533"/>
                </a:lnTo>
                <a:lnTo>
                  <a:pt x="151" y="533"/>
                </a:lnTo>
                <a:lnTo>
                  <a:pt x="149" y="533"/>
                </a:lnTo>
                <a:lnTo>
                  <a:pt x="148" y="533"/>
                </a:lnTo>
                <a:lnTo>
                  <a:pt x="148" y="532"/>
                </a:lnTo>
                <a:lnTo>
                  <a:pt x="148" y="528"/>
                </a:lnTo>
                <a:lnTo>
                  <a:pt x="148" y="527"/>
                </a:lnTo>
                <a:lnTo>
                  <a:pt x="146" y="527"/>
                </a:lnTo>
                <a:lnTo>
                  <a:pt x="144" y="527"/>
                </a:lnTo>
                <a:lnTo>
                  <a:pt x="143" y="524"/>
                </a:lnTo>
                <a:lnTo>
                  <a:pt x="141" y="522"/>
                </a:lnTo>
                <a:lnTo>
                  <a:pt x="143" y="519"/>
                </a:lnTo>
                <a:lnTo>
                  <a:pt x="143" y="517"/>
                </a:lnTo>
                <a:lnTo>
                  <a:pt x="143" y="516"/>
                </a:lnTo>
                <a:lnTo>
                  <a:pt x="143" y="514"/>
                </a:lnTo>
                <a:lnTo>
                  <a:pt x="143" y="512"/>
                </a:lnTo>
                <a:lnTo>
                  <a:pt x="144" y="512"/>
                </a:lnTo>
                <a:lnTo>
                  <a:pt x="144" y="511"/>
                </a:lnTo>
                <a:lnTo>
                  <a:pt x="143" y="511"/>
                </a:lnTo>
                <a:lnTo>
                  <a:pt x="141" y="508"/>
                </a:lnTo>
                <a:lnTo>
                  <a:pt x="140" y="508"/>
                </a:lnTo>
                <a:lnTo>
                  <a:pt x="140" y="506"/>
                </a:lnTo>
                <a:lnTo>
                  <a:pt x="140" y="504"/>
                </a:lnTo>
                <a:lnTo>
                  <a:pt x="140" y="503"/>
                </a:lnTo>
                <a:lnTo>
                  <a:pt x="141" y="500"/>
                </a:lnTo>
                <a:lnTo>
                  <a:pt x="143" y="500"/>
                </a:lnTo>
                <a:lnTo>
                  <a:pt x="144" y="500"/>
                </a:lnTo>
                <a:lnTo>
                  <a:pt x="144" y="498"/>
                </a:lnTo>
                <a:lnTo>
                  <a:pt x="144" y="496"/>
                </a:lnTo>
                <a:lnTo>
                  <a:pt x="144" y="495"/>
                </a:lnTo>
                <a:lnTo>
                  <a:pt x="146" y="492"/>
                </a:lnTo>
                <a:lnTo>
                  <a:pt x="144" y="492"/>
                </a:lnTo>
                <a:lnTo>
                  <a:pt x="143" y="490"/>
                </a:lnTo>
                <a:lnTo>
                  <a:pt x="141" y="490"/>
                </a:lnTo>
                <a:lnTo>
                  <a:pt x="138" y="490"/>
                </a:lnTo>
                <a:lnTo>
                  <a:pt x="136" y="488"/>
                </a:lnTo>
                <a:lnTo>
                  <a:pt x="135" y="488"/>
                </a:lnTo>
                <a:lnTo>
                  <a:pt x="133" y="488"/>
                </a:lnTo>
                <a:lnTo>
                  <a:pt x="130" y="488"/>
                </a:lnTo>
                <a:lnTo>
                  <a:pt x="127" y="488"/>
                </a:lnTo>
                <a:lnTo>
                  <a:pt x="124" y="487"/>
                </a:lnTo>
                <a:lnTo>
                  <a:pt x="122" y="485"/>
                </a:lnTo>
                <a:lnTo>
                  <a:pt x="120" y="484"/>
                </a:lnTo>
                <a:lnTo>
                  <a:pt x="120" y="482"/>
                </a:lnTo>
                <a:lnTo>
                  <a:pt x="119" y="482"/>
                </a:lnTo>
                <a:lnTo>
                  <a:pt x="119" y="480"/>
                </a:lnTo>
                <a:lnTo>
                  <a:pt x="117" y="477"/>
                </a:lnTo>
                <a:lnTo>
                  <a:pt x="120" y="477"/>
                </a:lnTo>
                <a:lnTo>
                  <a:pt x="122" y="476"/>
                </a:lnTo>
                <a:lnTo>
                  <a:pt x="124" y="476"/>
                </a:lnTo>
                <a:lnTo>
                  <a:pt x="124" y="474"/>
                </a:lnTo>
                <a:lnTo>
                  <a:pt x="125" y="472"/>
                </a:lnTo>
                <a:lnTo>
                  <a:pt x="124" y="471"/>
                </a:lnTo>
                <a:lnTo>
                  <a:pt x="122" y="469"/>
                </a:lnTo>
                <a:lnTo>
                  <a:pt x="119" y="466"/>
                </a:lnTo>
                <a:lnTo>
                  <a:pt x="117" y="464"/>
                </a:lnTo>
                <a:lnTo>
                  <a:pt x="116" y="461"/>
                </a:lnTo>
                <a:lnTo>
                  <a:pt x="116" y="460"/>
                </a:lnTo>
                <a:lnTo>
                  <a:pt x="116" y="458"/>
                </a:lnTo>
                <a:lnTo>
                  <a:pt x="116" y="456"/>
                </a:lnTo>
                <a:lnTo>
                  <a:pt x="117" y="455"/>
                </a:lnTo>
                <a:lnTo>
                  <a:pt x="117" y="453"/>
                </a:lnTo>
                <a:lnTo>
                  <a:pt x="120" y="450"/>
                </a:lnTo>
                <a:lnTo>
                  <a:pt x="122" y="448"/>
                </a:lnTo>
                <a:lnTo>
                  <a:pt x="122" y="447"/>
                </a:lnTo>
                <a:lnTo>
                  <a:pt x="122" y="445"/>
                </a:lnTo>
                <a:lnTo>
                  <a:pt x="124" y="444"/>
                </a:lnTo>
                <a:lnTo>
                  <a:pt x="122" y="442"/>
                </a:lnTo>
                <a:lnTo>
                  <a:pt x="122" y="440"/>
                </a:lnTo>
                <a:lnTo>
                  <a:pt x="122" y="439"/>
                </a:lnTo>
                <a:lnTo>
                  <a:pt x="122" y="437"/>
                </a:lnTo>
                <a:lnTo>
                  <a:pt x="120" y="436"/>
                </a:lnTo>
                <a:lnTo>
                  <a:pt x="119" y="436"/>
                </a:lnTo>
                <a:lnTo>
                  <a:pt x="117" y="436"/>
                </a:lnTo>
                <a:lnTo>
                  <a:pt x="116" y="436"/>
                </a:lnTo>
                <a:lnTo>
                  <a:pt x="112" y="436"/>
                </a:lnTo>
                <a:lnTo>
                  <a:pt x="112" y="434"/>
                </a:lnTo>
                <a:lnTo>
                  <a:pt x="111" y="431"/>
                </a:lnTo>
                <a:lnTo>
                  <a:pt x="109" y="431"/>
                </a:lnTo>
                <a:lnTo>
                  <a:pt x="109" y="426"/>
                </a:lnTo>
                <a:lnTo>
                  <a:pt x="109" y="424"/>
                </a:lnTo>
                <a:lnTo>
                  <a:pt x="108" y="423"/>
                </a:lnTo>
                <a:lnTo>
                  <a:pt x="106" y="423"/>
                </a:lnTo>
                <a:lnTo>
                  <a:pt x="104" y="421"/>
                </a:lnTo>
                <a:lnTo>
                  <a:pt x="104" y="420"/>
                </a:lnTo>
                <a:lnTo>
                  <a:pt x="106" y="418"/>
                </a:lnTo>
                <a:lnTo>
                  <a:pt x="106" y="415"/>
                </a:lnTo>
                <a:lnTo>
                  <a:pt x="104" y="410"/>
                </a:lnTo>
                <a:lnTo>
                  <a:pt x="104" y="407"/>
                </a:lnTo>
                <a:lnTo>
                  <a:pt x="106" y="405"/>
                </a:lnTo>
                <a:lnTo>
                  <a:pt x="108" y="405"/>
                </a:lnTo>
                <a:lnTo>
                  <a:pt x="112" y="404"/>
                </a:lnTo>
                <a:lnTo>
                  <a:pt x="112" y="402"/>
                </a:lnTo>
                <a:lnTo>
                  <a:pt x="112" y="399"/>
                </a:lnTo>
                <a:lnTo>
                  <a:pt x="114" y="396"/>
                </a:lnTo>
                <a:lnTo>
                  <a:pt x="112" y="394"/>
                </a:lnTo>
                <a:lnTo>
                  <a:pt x="111" y="392"/>
                </a:lnTo>
                <a:lnTo>
                  <a:pt x="109" y="391"/>
                </a:lnTo>
                <a:lnTo>
                  <a:pt x="108" y="389"/>
                </a:lnTo>
                <a:lnTo>
                  <a:pt x="104" y="388"/>
                </a:lnTo>
                <a:lnTo>
                  <a:pt x="104" y="386"/>
                </a:lnTo>
                <a:lnTo>
                  <a:pt x="104" y="384"/>
                </a:lnTo>
                <a:lnTo>
                  <a:pt x="106" y="383"/>
                </a:lnTo>
                <a:lnTo>
                  <a:pt x="106" y="381"/>
                </a:lnTo>
                <a:lnTo>
                  <a:pt x="106" y="380"/>
                </a:lnTo>
                <a:lnTo>
                  <a:pt x="106" y="376"/>
                </a:lnTo>
                <a:lnTo>
                  <a:pt x="106" y="373"/>
                </a:lnTo>
                <a:lnTo>
                  <a:pt x="104" y="372"/>
                </a:lnTo>
                <a:lnTo>
                  <a:pt x="103" y="372"/>
                </a:lnTo>
                <a:lnTo>
                  <a:pt x="101" y="372"/>
                </a:lnTo>
                <a:lnTo>
                  <a:pt x="100" y="370"/>
                </a:lnTo>
                <a:lnTo>
                  <a:pt x="100" y="368"/>
                </a:lnTo>
                <a:lnTo>
                  <a:pt x="101" y="365"/>
                </a:lnTo>
                <a:lnTo>
                  <a:pt x="101" y="364"/>
                </a:lnTo>
                <a:lnTo>
                  <a:pt x="100" y="362"/>
                </a:lnTo>
                <a:lnTo>
                  <a:pt x="98" y="364"/>
                </a:lnTo>
                <a:lnTo>
                  <a:pt x="96" y="364"/>
                </a:lnTo>
                <a:lnTo>
                  <a:pt x="95" y="362"/>
                </a:lnTo>
                <a:lnTo>
                  <a:pt x="95" y="364"/>
                </a:lnTo>
                <a:lnTo>
                  <a:pt x="93" y="364"/>
                </a:lnTo>
                <a:lnTo>
                  <a:pt x="92" y="364"/>
                </a:lnTo>
                <a:lnTo>
                  <a:pt x="90" y="364"/>
                </a:lnTo>
                <a:lnTo>
                  <a:pt x="88" y="364"/>
                </a:lnTo>
                <a:lnTo>
                  <a:pt x="87" y="364"/>
                </a:lnTo>
                <a:lnTo>
                  <a:pt x="87" y="362"/>
                </a:lnTo>
                <a:lnTo>
                  <a:pt x="85" y="360"/>
                </a:lnTo>
                <a:lnTo>
                  <a:pt x="84" y="359"/>
                </a:lnTo>
                <a:lnTo>
                  <a:pt x="82" y="359"/>
                </a:lnTo>
                <a:lnTo>
                  <a:pt x="80" y="357"/>
                </a:lnTo>
                <a:lnTo>
                  <a:pt x="80" y="356"/>
                </a:lnTo>
                <a:lnTo>
                  <a:pt x="79" y="356"/>
                </a:lnTo>
                <a:lnTo>
                  <a:pt x="77" y="352"/>
                </a:lnTo>
                <a:lnTo>
                  <a:pt x="77" y="351"/>
                </a:lnTo>
                <a:lnTo>
                  <a:pt x="79" y="349"/>
                </a:lnTo>
                <a:lnTo>
                  <a:pt x="80" y="348"/>
                </a:lnTo>
                <a:lnTo>
                  <a:pt x="82" y="348"/>
                </a:lnTo>
                <a:lnTo>
                  <a:pt x="84" y="346"/>
                </a:lnTo>
                <a:lnTo>
                  <a:pt x="84" y="344"/>
                </a:lnTo>
                <a:lnTo>
                  <a:pt x="82" y="344"/>
                </a:lnTo>
                <a:lnTo>
                  <a:pt x="82" y="343"/>
                </a:lnTo>
                <a:lnTo>
                  <a:pt x="80" y="343"/>
                </a:lnTo>
                <a:lnTo>
                  <a:pt x="79" y="343"/>
                </a:lnTo>
                <a:lnTo>
                  <a:pt x="77" y="341"/>
                </a:lnTo>
                <a:lnTo>
                  <a:pt x="76" y="340"/>
                </a:lnTo>
                <a:lnTo>
                  <a:pt x="76" y="338"/>
                </a:lnTo>
                <a:lnTo>
                  <a:pt x="74" y="336"/>
                </a:lnTo>
                <a:lnTo>
                  <a:pt x="72" y="335"/>
                </a:lnTo>
                <a:lnTo>
                  <a:pt x="71" y="335"/>
                </a:lnTo>
                <a:lnTo>
                  <a:pt x="71" y="333"/>
                </a:lnTo>
                <a:lnTo>
                  <a:pt x="69" y="333"/>
                </a:lnTo>
                <a:lnTo>
                  <a:pt x="69" y="335"/>
                </a:lnTo>
                <a:lnTo>
                  <a:pt x="68" y="335"/>
                </a:lnTo>
                <a:lnTo>
                  <a:pt x="66" y="336"/>
                </a:lnTo>
                <a:lnTo>
                  <a:pt x="64" y="336"/>
                </a:lnTo>
                <a:lnTo>
                  <a:pt x="64" y="338"/>
                </a:lnTo>
                <a:lnTo>
                  <a:pt x="63" y="336"/>
                </a:lnTo>
                <a:lnTo>
                  <a:pt x="61" y="335"/>
                </a:lnTo>
                <a:lnTo>
                  <a:pt x="61" y="333"/>
                </a:lnTo>
                <a:lnTo>
                  <a:pt x="61" y="332"/>
                </a:lnTo>
                <a:lnTo>
                  <a:pt x="60" y="332"/>
                </a:lnTo>
                <a:lnTo>
                  <a:pt x="60" y="330"/>
                </a:lnTo>
                <a:lnTo>
                  <a:pt x="58" y="330"/>
                </a:lnTo>
                <a:lnTo>
                  <a:pt x="56" y="335"/>
                </a:lnTo>
                <a:lnTo>
                  <a:pt x="55" y="335"/>
                </a:lnTo>
                <a:lnTo>
                  <a:pt x="55" y="336"/>
                </a:lnTo>
                <a:lnTo>
                  <a:pt x="53" y="336"/>
                </a:lnTo>
                <a:lnTo>
                  <a:pt x="52" y="336"/>
                </a:lnTo>
                <a:lnTo>
                  <a:pt x="50" y="336"/>
                </a:lnTo>
                <a:lnTo>
                  <a:pt x="50" y="335"/>
                </a:lnTo>
                <a:lnTo>
                  <a:pt x="48" y="335"/>
                </a:lnTo>
                <a:lnTo>
                  <a:pt x="47" y="335"/>
                </a:lnTo>
                <a:lnTo>
                  <a:pt x="45" y="335"/>
                </a:lnTo>
                <a:lnTo>
                  <a:pt x="45" y="333"/>
                </a:lnTo>
                <a:lnTo>
                  <a:pt x="45" y="330"/>
                </a:lnTo>
                <a:lnTo>
                  <a:pt x="45" y="327"/>
                </a:lnTo>
                <a:lnTo>
                  <a:pt x="45" y="324"/>
                </a:lnTo>
                <a:lnTo>
                  <a:pt x="47" y="322"/>
                </a:lnTo>
                <a:lnTo>
                  <a:pt x="47" y="320"/>
                </a:lnTo>
                <a:lnTo>
                  <a:pt x="47" y="319"/>
                </a:lnTo>
                <a:lnTo>
                  <a:pt x="47" y="316"/>
                </a:lnTo>
                <a:lnTo>
                  <a:pt x="47" y="312"/>
                </a:lnTo>
                <a:lnTo>
                  <a:pt x="47" y="311"/>
                </a:lnTo>
                <a:lnTo>
                  <a:pt x="45" y="309"/>
                </a:lnTo>
                <a:lnTo>
                  <a:pt x="47" y="308"/>
                </a:lnTo>
                <a:lnTo>
                  <a:pt x="48" y="308"/>
                </a:lnTo>
                <a:lnTo>
                  <a:pt x="48" y="306"/>
                </a:lnTo>
                <a:lnTo>
                  <a:pt x="48" y="303"/>
                </a:lnTo>
                <a:lnTo>
                  <a:pt x="50" y="301"/>
                </a:lnTo>
                <a:lnTo>
                  <a:pt x="50" y="298"/>
                </a:lnTo>
                <a:lnTo>
                  <a:pt x="48" y="296"/>
                </a:lnTo>
                <a:lnTo>
                  <a:pt x="50" y="293"/>
                </a:lnTo>
                <a:lnTo>
                  <a:pt x="48" y="290"/>
                </a:lnTo>
                <a:lnTo>
                  <a:pt x="48" y="288"/>
                </a:lnTo>
                <a:lnTo>
                  <a:pt x="47" y="287"/>
                </a:lnTo>
                <a:lnTo>
                  <a:pt x="45" y="287"/>
                </a:lnTo>
                <a:lnTo>
                  <a:pt x="44" y="285"/>
                </a:lnTo>
                <a:lnTo>
                  <a:pt x="42" y="285"/>
                </a:lnTo>
                <a:lnTo>
                  <a:pt x="40" y="284"/>
                </a:lnTo>
                <a:lnTo>
                  <a:pt x="39" y="282"/>
                </a:lnTo>
                <a:lnTo>
                  <a:pt x="36" y="282"/>
                </a:lnTo>
                <a:lnTo>
                  <a:pt x="34" y="282"/>
                </a:lnTo>
                <a:lnTo>
                  <a:pt x="32" y="282"/>
                </a:lnTo>
                <a:lnTo>
                  <a:pt x="31" y="282"/>
                </a:lnTo>
                <a:lnTo>
                  <a:pt x="29" y="280"/>
                </a:lnTo>
                <a:lnTo>
                  <a:pt x="28" y="279"/>
                </a:lnTo>
                <a:lnTo>
                  <a:pt x="26" y="277"/>
                </a:lnTo>
                <a:lnTo>
                  <a:pt x="24" y="277"/>
                </a:lnTo>
                <a:lnTo>
                  <a:pt x="24" y="274"/>
                </a:lnTo>
                <a:lnTo>
                  <a:pt x="24" y="272"/>
                </a:lnTo>
                <a:lnTo>
                  <a:pt x="24" y="271"/>
                </a:lnTo>
                <a:lnTo>
                  <a:pt x="23" y="269"/>
                </a:lnTo>
                <a:lnTo>
                  <a:pt x="21" y="268"/>
                </a:lnTo>
                <a:lnTo>
                  <a:pt x="21" y="266"/>
                </a:lnTo>
                <a:lnTo>
                  <a:pt x="20" y="264"/>
                </a:lnTo>
                <a:lnTo>
                  <a:pt x="20" y="263"/>
                </a:lnTo>
                <a:lnTo>
                  <a:pt x="20" y="260"/>
                </a:lnTo>
                <a:lnTo>
                  <a:pt x="21" y="256"/>
                </a:lnTo>
                <a:lnTo>
                  <a:pt x="21" y="253"/>
                </a:lnTo>
                <a:lnTo>
                  <a:pt x="21" y="250"/>
                </a:lnTo>
                <a:lnTo>
                  <a:pt x="21" y="248"/>
                </a:lnTo>
                <a:lnTo>
                  <a:pt x="23" y="248"/>
                </a:lnTo>
                <a:lnTo>
                  <a:pt x="29" y="245"/>
                </a:lnTo>
                <a:lnTo>
                  <a:pt x="29" y="244"/>
                </a:lnTo>
                <a:lnTo>
                  <a:pt x="31" y="242"/>
                </a:lnTo>
                <a:lnTo>
                  <a:pt x="29" y="236"/>
                </a:lnTo>
                <a:lnTo>
                  <a:pt x="29" y="234"/>
                </a:lnTo>
                <a:lnTo>
                  <a:pt x="28" y="232"/>
                </a:lnTo>
                <a:lnTo>
                  <a:pt x="28" y="229"/>
                </a:lnTo>
                <a:lnTo>
                  <a:pt x="28" y="228"/>
                </a:lnTo>
                <a:lnTo>
                  <a:pt x="29" y="224"/>
                </a:lnTo>
                <a:lnTo>
                  <a:pt x="31" y="223"/>
                </a:lnTo>
                <a:lnTo>
                  <a:pt x="31" y="221"/>
                </a:lnTo>
                <a:lnTo>
                  <a:pt x="29" y="220"/>
                </a:lnTo>
                <a:lnTo>
                  <a:pt x="28" y="220"/>
                </a:lnTo>
                <a:lnTo>
                  <a:pt x="26" y="220"/>
                </a:lnTo>
                <a:lnTo>
                  <a:pt x="24" y="220"/>
                </a:lnTo>
                <a:lnTo>
                  <a:pt x="23" y="218"/>
                </a:lnTo>
                <a:lnTo>
                  <a:pt x="21" y="216"/>
                </a:lnTo>
                <a:lnTo>
                  <a:pt x="20" y="216"/>
                </a:lnTo>
                <a:lnTo>
                  <a:pt x="20" y="215"/>
                </a:lnTo>
                <a:lnTo>
                  <a:pt x="16" y="216"/>
                </a:lnTo>
                <a:lnTo>
                  <a:pt x="15" y="216"/>
                </a:lnTo>
                <a:lnTo>
                  <a:pt x="13" y="215"/>
                </a:lnTo>
                <a:lnTo>
                  <a:pt x="12" y="212"/>
                </a:lnTo>
                <a:lnTo>
                  <a:pt x="10" y="210"/>
                </a:lnTo>
                <a:lnTo>
                  <a:pt x="8" y="208"/>
                </a:lnTo>
                <a:lnTo>
                  <a:pt x="8" y="207"/>
                </a:lnTo>
                <a:lnTo>
                  <a:pt x="8" y="205"/>
                </a:lnTo>
                <a:lnTo>
                  <a:pt x="8" y="204"/>
                </a:lnTo>
                <a:lnTo>
                  <a:pt x="8" y="202"/>
                </a:lnTo>
                <a:lnTo>
                  <a:pt x="10" y="200"/>
                </a:lnTo>
                <a:lnTo>
                  <a:pt x="12" y="200"/>
                </a:lnTo>
                <a:lnTo>
                  <a:pt x="13" y="199"/>
                </a:lnTo>
                <a:lnTo>
                  <a:pt x="13" y="197"/>
                </a:lnTo>
                <a:lnTo>
                  <a:pt x="13" y="196"/>
                </a:lnTo>
                <a:lnTo>
                  <a:pt x="13" y="192"/>
                </a:lnTo>
                <a:lnTo>
                  <a:pt x="12" y="191"/>
                </a:lnTo>
                <a:lnTo>
                  <a:pt x="10" y="189"/>
                </a:lnTo>
                <a:lnTo>
                  <a:pt x="5" y="186"/>
                </a:lnTo>
                <a:lnTo>
                  <a:pt x="2" y="184"/>
                </a:lnTo>
                <a:lnTo>
                  <a:pt x="0" y="183"/>
                </a:lnTo>
                <a:lnTo>
                  <a:pt x="4" y="183"/>
                </a:lnTo>
                <a:lnTo>
                  <a:pt x="5" y="181"/>
                </a:lnTo>
                <a:lnTo>
                  <a:pt x="7" y="180"/>
                </a:lnTo>
                <a:lnTo>
                  <a:pt x="7" y="178"/>
                </a:lnTo>
                <a:lnTo>
                  <a:pt x="8" y="173"/>
                </a:lnTo>
                <a:lnTo>
                  <a:pt x="7" y="172"/>
                </a:lnTo>
                <a:lnTo>
                  <a:pt x="7" y="170"/>
                </a:lnTo>
                <a:lnTo>
                  <a:pt x="4" y="164"/>
                </a:lnTo>
                <a:lnTo>
                  <a:pt x="4" y="162"/>
                </a:lnTo>
                <a:lnTo>
                  <a:pt x="4" y="160"/>
                </a:lnTo>
                <a:lnTo>
                  <a:pt x="2" y="159"/>
                </a:lnTo>
                <a:lnTo>
                  <a:pt x="2" y="157"/>
                </a:lnTo>
                <a:lnTo>
                  <a:pt x="2" y="156"/>
                </a:lnTo>
                <a:lnTo>
                  <a:pt x="2" y="154"/>
                </a:lnTo>
                <a:lnTo>
                  <a:pt x="5" y="152"/>
                </a:lnTo>
                <a:lnTo>
                  <a:pt x="7" y="152"/>
                </a:lnTo>
                <a:lnTo>
                  <a:pt x="8" y="154"/>
                </a:lnTo>
                <a:lnTo>
                  <a:pt x="12" y="154"/>
                </a:lnTo>
                <a:lnTo>
                  <a:pt x="12" y="156"/>
                </a:lnTo>
                <a:lnTo>
                  <a:pt x="13" y="156"/>
                </a:lnTo>
                <a:lnTo>
                  <a:pt x="16" y="156"/>
                </a:lnTo>
                <a:lnTo>
                  <a:pt x="20" y="156"/>
                </a:lnTo>
                <a:lnTo>
                  <a:pt x="23" y="156"/>
                </a:lnTo>
                <a:lnTo>
                  <a:pt x="24" y="156"/>
                </a:lnTo>
                <a:lnTo>
                  <a:pt x="24" y="154"/>
                </a:lnTo>
                <a:lnTo>
                  <a:pt x="26" y="152"/>
                </a:lnTo>
                <a:lnTo>
                  <a:pt x="26" y="151"/>
                </a:lnTo>
                <a:lnTo>
                  <a:pt x="26" y="149"/>
                </a:lnTo>
                <a:lnTo>
                  <a:pt x="26" y="148"/>
                </a:lnTo>
                <a:lnTo>
                  <a:pt x="28" y="146"/>
                </a:lnTo>
                <a:lnTo>
                  <a:pt x="29" y="144"/>
                </a:lnTo>
                <a:lnTo>
                  <a:pt x="28" y="143"/>
                </a:lnTo>
                <a:lnTo>
                  <a:pt x="26" y="141"/>
                </a:lnTo>
                <a:lnTo>
                  <a:pt x="24" y="141"/>
                </a:lnTo>
                <a:lnTo>
                  <a:pt x="23" y="140"/>
                </a:lnTo>
                <a:lnTo>
                  <a:pt x="21" y="140"/>
                </a:lnTo>
                <a:lnTo>
                  <a:pt x="21" y="138"/>
                </a:lnTo>
                <a:lnTo>
                  <a:pt x="20" y="138"/>
                </a:lnTo>
                <a:lnTo>
                  <a:pt x="18" y="138"/>
                </a:lnTo>
                <a:lnTo>
                  <a:pt x="15" y="138"/>
                </a:lnTo>
                <a:lnTo>
                  <a:pt x="12" y="136"/>
                </a:lnTo>
                <a:lnTo>
                  <a:pt x="8" y="135"/>
                </a:lnTo>
                <a:lnTo>
                  <a:pt x="7" y="135"/>
                </a:lnTo>
                <a:lnTo>
                  <a:pt x="7" y="133"/>
                </a:lnTo>
                <a:lnTo>
                  <a:pt x="5" y="132"/>
                </a:lnTo>
                <a:lnTo>
                  <a:pt x="7" y="130"/>
                </a:lnTo>
                <a:lnTo>
                  <a:pt x="7" y="128"/>
                </a:lnTo>
                <a:lnTo>
                  <a:pt x="8" y="125"/>
                </a:lnTo>
                <a:lnTo>
                  <a:pt x="10" y="124"/>
                </a:lnTo>
                <a:lnTo>
                  <a:pt x="10" y="122"/>
                </a:lnTo>
                <a:lnTo>
                  <a:pt x="12" y="120"/>
                </a:lnTo>
                <a:lnTo>
                  <a:pt x="13" y="120"/>
                </a:lnTo>
                <a:lnTo>
                  <a:pt x="13" y="119"/>
                </a:lnTo>
                <a:lnTo>
                  <a:pt x="13" y="112"/>
                </a:lnTo>
                <a:lnTo>
                  <a:pt x="15" y="109"/>
                </a:lnTo>
                <a:lnTo>
                  <a:pt x="16" y="108"/>
                </a:lnTo>
                <a:lnTo>
                  <a:pt x="20" y="106"/>
                </a:lnTo>
                <a:lnTo>
                  <a:pt x="21" y="106"/>
                </a:lnTo>
                <a:lnTo>
                  <a:pt x="23" y="108"/>
                </a:lnTo>
                <a:lnTo>
                  <a:pt x="24" y="108"/>
                </a:lnTo>
                <a:lnTo>
                  <a:pt x="28" y="106"/>
                </a:lnTo>
                <a:lnTo>
                  <a:pt x="29" y="104"/>
                </a:lnTo>
                <a:lnTo>
                  <a:pt x="32" y="104"/>
                </a:lnTo>
                <a:lnTo>
                  <a:pt x="34" y="104"/>
                </a:lnTo>
                <a:lnTo>
                  <a:pt x="36" y="104"/>
                </a:lnTo>
                <a:lnTo>
                  <a:pt x="39" y="103"/>
                </a:lnTo>
                <a:lnTo>
                  <a:pt x="40" y="101"/>
                </a:lnTo>
                <a:lnTo>
                  <a:pt x="40" y="98"/>
                </a:lnTo>
                <a:lnTo>
                  <a:pt x="40" y="96"/>
                </a:lnTo>
                <a:lnTo>
                  <a:pt x="39" y="95"/>
                </a:lnTo>
                <a:lnTo>
                  <a:pt x="37" y="93"/>
                </a:lnTo>
                <a:lnTo>
                  <a:pt x="36" y="93"/>
                </a:lnTo>
                <a:lnTo>
                  <a:pt x="34" y="92"/>
                </a:lnTo>
                <a:lnTo>
                  <a:pt x="34" y="90"/>
                </a:lnTo>
                <a:lnTo>
                  <a:pt x="39" y="84"/>
                </a:lnTo>
                <a:lnTo>
                  <a:pt x="37" y="80"/>
                </a:lnTo>
                <a:lnTo>
                  <a:pt x="37" y="79"/>
                </a:lnTo>
                <a:lnTo>
                  <a:pt x="36" y="79"/>
                </a:lnTo>
                <a:lnTo>
                  <a:pt x="36" y="77"/>
                </a:lnTo>
                <a:lnTo>
                  <a:pt x="36" y="76"/>
                </a:lnTo>
                <a:lnTo>
                  <a:pt x="37" y="71"/>
                </a:lnTo>
                <a:lnTo>
                  <a:pt x="39" y="69"/>
                </a:lnTo>
                <a:lnTo>
                  <a:pt x="40" y="66"/>
                </a:lnTo>
                <a:lnTo>
                  <a:pt x="40" y="64"/>
                </a:lnTo>
                <a:lnTo>
                  <a:pt x="40" y="61"/>
                </a:lnTo>
                <a:lnTo>
                  <a:pt x="42" y="60"/>
                </a:lnTo>
                <a:lnTo>
                  <a:pt x="44" y="58"/>
                </a:lnTo>
                <a:lnTo>
                  <a:pt x="44" y="52"/>
                </a:lnTo>
                <a:lnTo>
                  <a:pt x="45" y="50"/>
                </a:lnTo>
                <a:lnTo>
                  <a:pt x="45" y="48"/>
                </a:lnTo>
                <a:lnTo>
                  <a:pt x="48" y="47"/>
                </a:lnTo>
                <a:lnTo>
                  <a:pt x="50" y="45"/>
                </a:lnTo>
                <a:lnTo>
                  <a:pt x="53" y="44"/>
                </a:lnTo>
                <a:lnTo>
                  <a:pt x="55" y="44"/>
                </a:lnTo>
                <a:lnTo>
                  <a:pt x="56" y="44"/>
                </a:lnTo>
                <a:lnTo>
                  <a:pt x="58" y="44"/>
                </a:lnTo>
                <a:lnTo>
                  <a:pt x="60" y="44"/>
                </a:lnTo>
                <a:lnTo>
                  <a:pt x="61" y="42"/>
                </a:lnTo>
                <a:lnTo>
                  <a:pt x="63" y="42"/>
                </a:lnTo>
                <a:lnTo>
                  <a:pt x="64" y="42"/>
                </a:lnTo>
                <a:lnTo>
                  <a:pt x="64" y="40"/>
                </a:lnTo>
                <a:lnTo>
                  <a:pt x="68" y="40"/>
                </a:lnTo>
                <a:lnTo>
                  <a:pt x="69" y="42"/>
                </a:lnTo>
                <a:lnTo>
                  <a:pt x="72" y="44"/>
                </a:lnTo>
                <a:lnTo>
                  <a:pt x="72" y="45"/>
                </a:lnTo>
                <a:lnTo>
                  <a:pt x="72" y="47"/>
                </a:lnTo>
                <a:lnTo>
                  <a:pt x="74" y="50"/>
                </a:lnTo>
                <a:lnTo>
                  <a:pt x="74" y="52"/>
                </a:lnTo>
                <a:lnTo>
                  <a:pt x="76" y="52"/>
                </a:lnTo>
                <a:lnTo>
                  <a:pt x="77" y="52"/>
                </a:lnTo>
                <a:lnTo>
                  <a:pt x="79" y="50"/>
                </a:lnTo>
                <a:lnTo>
                  <a:pt x="80" y="50"/>
                </a:lnTo>
                <a:lnTo>
                  <a:pt x="82" y="48"/>
                </a:lnTo>
                <a:lnTo>
                  <a:pt x="84" y="48"/>
                </a:lnTo>
                <a:lnTo>
                  <a:pt x="85" y="53"/>
                </a:lnTo>
                <a:lnTo>
                  <a:pt x="85" y="55"/>
                </a:lnTo>
                <a:lnTo>
                  <a:pt x="88" y="55"/>
                </a:lnTo>
                <a:lnTo>
                  <a:pt x="90" y="53"/>
                </a:lnTo>
                <a:lnTo>
                  <a:pt x="90" y="52"/>
                </a:lnTo>
                <a:lnTo>
                  <a:pt x="90" y="50"/>
                </a:lnTo>
                <a:lnTo>
                  <a:pt x="93" y="50"/>
                </a:lnTo>
                <a:lnTo>
                  <a:pt x="95" y="48"/>
                </a:lnTo>
                <a:lnTo>
                  <a:pt x="96" y="48"/>
                </a:lnTo>
                <a:lnTo>
                  <a:pt x="98" y="47"/>
                </a:lnTo>
                <a:lnTo>
                  <a:pt x="100" y="45"/>
                </a:lnTo>
                <a:lnTo>
                  <a:pt x="100" y="44"/>
                </a:lnTo>
                <a:lnTo>
                  <a:pt x="101" y="42"/>
                </a:lnTo>
                <a:lnTo>
                  <a:pt x="103" y="40"/>
                </a:lnTo>
                <a:lnTo>
                  <a:pt x="104" y="40"/>
                </a:lnTo>
                <a:lnTo>
                  <a:pt x="108" y="39"/>
                </a:lnTo>
                <a:lnTo>
                  <a:pt x="109" y="39"/>
                </a:lnTo>
                <a:lnTo>
                  <a:pt x="111" y="37"/>
                </a:lnTo>
                <a:lnTo>
                  <a:pt x="112" y="37"/>
                </a:lnTo>
                <a:lnTo>
                  <a:pt x="114" y="37"/>
                </a:lnTo>
                <a:lnTo>
                  <a:pt x="116" y="34"/>
                </a:lnTo>
                <a:lnTo>
                  <a:pt x="116" y="31"/>
                </a:lnTo>
                <a:lnTo>
                  <a:pt x="117" y="28"/>
                </a:lnTo>
                <a:lnTo>
                  <a:pt x="117" y="24"/>
                </a:lnTo>
                <a:lnTo>
                  <a:pt x="117" y="23"/>
                </a:lnTo>
                <a:lnTo>
                  <a:pt x="119" y="23"/>
                </a:lnTo>
                <a:lnTo>
                  <a:pt x="119" y="21"/>
                </a:lnTo>
                <a:lnTo>
                  <a:pt x="120" y="20"/>
                </a:lnTo>
                <a:lnTo>
                  <a:pt x="122" y="18"/>
                </a:lnTo>
                <a:lnTo>
                  <a:pt x="122" y="16"/>
                </a:lnTo>
                <a:lnTo>
                  <a:pt x="122" y="13"/>
                </a:lnTo>
                <a:lnTo>
                  <a:pt x="120" y="12"/>
                </a:lnTo>
                <a:lnTo>
                  <a:pt x="120" y="10"/>
                </a:lnTo>
                <a:lnTo>
                  <a:pt x="119" y="10"/>
                </a:lnTo>
                <a:lnTo>
                  <a:pt x="119" y="7"/>
                </a:lnTo>
                <a:lnTo>
                  <a:pt x="120" y="5"/>
                </a:lnTo>
                <a:lnTo>
                  <a:pt x="122" y="2"/>
                </a:lnTo>
                <a:lnTo>
                  <a:pt x="124" y="2"/>
                </a:lnTo>
                <a:lnTo>
                  <a:pt x="125" y="0"/>
                </a:lnTo>
                <a:lnTo>
                  <a:pt x="127" y="2"/>
                </a:lnTo>
                <a:lnTo>
                  <a:pt x="130" y="5"/>
                </a:lnTo>
                <a:lnTo>
                  <a:pt x="135" y="10"/>
                </a:lnTo>
                <a:lnTo>
                  <a:pt x="135" y="12"/>
                </a:lnTo>
                <a:lnTo>
                  <a:pt x="136" y="12"/>
                </a:lnTo>
                <a:lnTo>
                  <a:pt x="138" y="15"/>
                </a:lnTo>
                <a:lnTo>
                  <a:pt x="141" y="16"/>
                </a:lnTo>
                <a:lnTo>
                  <a:pt x="146" y="23"/>
                </a:lnTo>
                <a:lnTo>
                  <a:pt x="146" y="24"/>
                </a:lnTo>
                <a:lnTo>
                  <a:pt x="144" y="28"/>
                </a:lnTo>
                <a:lnTo>
                  <a:pt x="143" y="28"/>
                </a:lnTo>
                <a:lnTo>
                  <a:pt x="143" y="29"/>
                </a:lnTo>
                <a:lnTo>
                  <a:pt x="144" y="32"/>
                </a:lnTo>
                <a:lnTo>
                  <a:pt x="148" y="36"/>
                </a:lnTo>
                <a:close/>
              </a:path>
            </a:pathLst>
          </a:custGeom>
          <a:solidFill>
            <a:srgbClr val="EBD68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51"/>
          <p:cNvSpPr>
            <a:spLocks/>
          </p:cNvSpPr>
          <p:nvPr/>
        </p:nvSpPr>
        <p:spPr bwMode="auto">
          <a:xfrm>
            <a:off x="6454776" y="3844926"/>
            <a:ext cx="492125" cy="592138"/>
          </a:xfrm>
          <a:custGeom>
            <a:avLst/>
            <a:gdLst/>
            <a:ahLst/>
            <a:cxnLst>
              <a:cxn ang="0">
                <a:pos x="219" y="13"/>
              </a:cxn>
              <a:cxn ang="0">
                <a:pos x="227" y="26"/>
              </a:cxn>
              <a:cxn ang="0">
                <a:pos x="241" y="31"/>
              </a:cxn>
              <a:cxn ang="0">
                <a:pos x="244" y="47"/>
              </a:cxn>
              <a:cxn ang="0">
                <a:pos x="243" y="63"/>
              </a:cxn>
              <a:cxn ang="0">
                <a:pos x="243" y="79"/>
              </a:cxn>
              <a:cxn ang="0">
                <a:pos x="252" y="79"/>
              </a:cxn>
              <a:cxn ang="0">
                <a:pos x="260" y="82"/>
              </a:cxn>
              <a:cxn ang="0">
                <a:pos x="268" y="79"/>
              </a:cxn>
              <a:cxn ang="0">
                <a:pos x="278" y="88"/>
              </a:cxn>
              <a:cxn ang="0">
                <a:pos x="275" y="100"/>
              </a:cxn>
              <a:cxn ang="0">
                <a:pos x="284" y="108"/>
              </a:cxn>
              <a:cxn ang="0">
                <a:pos x="296" y="106"/>
              </a:cxn>
              <a:cxn ang="0">
                <a:pos x="302" y="117"/>
              </a:cxn>
              <a:cxn ang="0">
                <a:pos x="304" y="133"/>
              </a:cxn>
              <a:cxn ang="0">
                <a:pos x="304" y="149"/>
              </a:cxn>
              <a:cxn ang="0">
                <a:pos x="302" y="167"/>
              </a:cxn>
              <a:cxn ang="0">
                <a:pos x="297" y="178"/>
              </a:cxn>
              <a:cxn ang="0">
                <a:pos x="275" y="176"/>
              </a:cxn>
              <a:cxn ang="0">
                <a:pos x="278" y="199"/>
              </a:cxn>
              <a:cxn ang="0">
                <a:pos x="273" y="236"/>
              </a:cxn>
              <a:cxn ang="0">
                <a:pos x="267" y="255"/>
              </a:cxn>
              <a:cxn ang="0">
                <a:pos x="257" y="269"/>
              </a:cxn>
              <a:cxn ang="0">
                <a:pos x="248" y="284"/>
              </a:cxn>
              <a:cxn ang="0">
                <a:pos x="206" y="296"/>
              </a:cxn>
              <a:cxn ang="0">
                <a:pos x="185" y="311"/>
              </a:cxn>
              <a:cxn ang="0">
                <a:pos x="161" y="327"/>
              </a:cxn>
              <a:cxn ang="0">
                <a:pos x="145" y="332"/>
              </a:cxn>
              <a:cxn ang="0">
                <a:pos x="118" y="335"/>
              </a:cxn>
              <a:cxn ang="0">
                <a:pos x="92" y="340"/>
              </a:cxn>
              <a:cxn ang="0">
                <a:pos x="84" y="349"/>
              </a:cxn>
              <a:cxn ang="0">
                <a:pos x="75" y="357"/>
              </a:cxn>
              <a:cxn ang="0">
                <a:pos x="57" y="356"/>
              </a:cxn>
              <a:cxn ang="0">
                <a:pos x="41" y="360"/>
              </a:cxn>
              <a:cxn ang="0">
                <a:pos x="33" y="367"/>
              </a:cxn>
              <a:cxn ang="0">
                <a:pos x="25" y="368"/>
              </a:cxn>
              <a:cxn ang="0">
                <a:pos x="19" y="365"/>
              </a:cxn>
              <a:cxn ang="0">
                <a:pos x="14" y="373"/>
              </a:cxn>
              <a:cxn ang="0">
                <a:pos x="11" y="348"/>
              </a:cxn>
              <a:cxn ang="0">
                <a:pos x="12" y="340"/>
              </a:cxn>
              <a:cxn ang="0">
                <a:pos x="9" y="330"/>
              </a:cxn>
              <a:cxn ang="0">
                <a:pos x="4" y="322"/>
              </a:cxn>
              <a:cxn ang="0">
                <a:pos x="12" y="317"/>
              </a:cxn>
              <a:cxn ang="0">
                <a:pos x="32" y="317"/>
              </a:cxn>
              <a:cxn ang="0">
                <a:pos x="46" y="309"/>
              </a:cxn>
              <a:cxn ang="0">
                <a:pos x="51" y="295"/>
              </a:cxn>
              <a:cxn ang="0">
                <a:pos x="51" y="271"/>
              </a:cxn>
              <a:cxn ang="0">
                <a:pos x="52" y="253"/>
              </a:cxn>
              <a:cxn ang="0">
                <a:pos x="60" y="234"/>
              </a:cxn>
              <a:cxn ang="0">
                <a:pos x="72" y="216"/>
              </a:cxn>
              <a:cxn ang="0">
                <a:pos x="91" y="199"/>
              </a:cxn>
              <a:cxn ang="0">
                <a:pos x="110" y="202"/>
              </a:cxn>
              <a:cxn ang="0">
                <a:pos x="132" y="178"/>
              </a:cxn>
              <a:cxn ang="0">
                <a:pos x="142" y="172"/>
              </a:cxn>
              <a:cxn ang="0">
                <a:pos x="166" y="143"/>
              </a:cxn>
              <a:cxn ang="0">
                <a:pos x="184" y="128"/>
              </a:cxn>
              <a:cxn ang="0">
                <a:pos x="208" y="103"/>
              </a:cxn>
              <a:cxn ang="0">
                <a:pos x="200" y="71"/>
              </a:cxn>
              <a:cxn ang="0">
                <a:pos x="201" y="48"/>
              </a:cxn>
              <a:cxn ang="0">
                <a:pos x="201" y="26"/>
              </a:cxn>
              <a:cxn ang="0">
                <a:pos x="193" y="7"/>
              </a:cxn>
            </a:cxnLst>
            <a:rect l="0" t="0" r="r" b="b"/>
            <a:pathLst>
              <a:path w="310" h="373">
                <a:moveTo>
                  <a:pt x="212" y="0"/>
                </a:moveTo>
                <a:lnTo>
                  <a:pt x="212" y="4"/>
                </a:lnTo>
                <a:lnTo>
                  <a:pt x="214" y="5"/>
                </a:lnTo>
                <a:lnTo>
                  <a:pt x="216" y="7"/>
                </a:lnTo>
                <a:lnTo>
                  <a:pt x="216" y="8"/>
                </a:lnTo>
                <a:lnTo>
                  <a:pt x="217" y="10"/>
                </a:lnTo>
                <a:lnTo>
                  <a:pt x="217" y="12"/>
                </a:lnTo>
                <a:lnTo>
                  <a:pt x="219" y="13"/>
                </a:lnTo>
                <a:lnTo>
                  <a:pt x="220" y="15"/>
                </a:lnTo>
                <a:lnTo>
                  <a:pt x="220" y="16"/>
                </a:lnTo>
                <a:lnTo>
                  <a:pt x="220" y="18"/>
                </a:lnTo>
                <a:lnTo>
                  <a:pt x="220" y="21"/>
                </a:lnTo>
                <a:lnTo>
                  <a:pt x="222" y="21"/>
                </a:lnTo>
                <a:lnTo>
                  <a:pt x="224" y="23"/>
                </a:lnTo>
                <a:lnTo>
                  <a:pt x="225" y="24"/>
                </a:lnTo>
                <a:lnTo>
                  <a:pt x="227" y="26"/>
                </a:lnTo>
                <a:lnTo>
                  <a:pt x="228" y="26"/>
                </a:lnTo>
                <a:lnTo>
                  <a:pt x="230" y="26"/>
                </a:lnTo>
                <a:lnTo>
                  <a:pt x="232" y="26"/>
                </a:lnTo>
                <a:lnTo>
                  <a:pt x="235" y="26"/>
                </a:lnTo>
                <a:lnTo>
                  <a:pt x="236" y="28"/>
                </a:lnTo>
                <a:lnTo>
                  <a:pt x="238" y="29"/>
                </a:lnTo>
                <a:lnTo>
                  <a:pt x="240" y="29"/>
                </a:lnTo>
                <a:lnTo>
                  <a:pt x="241" y="31"/>
                </a:lnTo>
                <a:lnTo>
                  <a:pt x="243" y="31"/>
                </a:lnTo>
                <a:lnTo>
                  <a:pt x="244" y="32"/>
                </a:lnTo>
                <a:lnTo>
                  <a:pt x="244" y="34"/>
                </a:lnTo>
                <a:lnTo>
                  <a:pt x="246" y="37"/>
                </a:lnTo>
                <a:lnTo>
                  <a:pt x="244" y="40"/>
                </a:lnTo>
                <a:lnTo>
                  <a:pt x="246" y="42"/>
                </a:lnTo>
                <a:lnTo>
                  <a:pt x="246" y="45"/>
                </a:lnTo>
                <a:lnTo>
                  <a:pt x="244" y="47"/>
                </a:lnTo>
                <a:lnTo>
                  <a:pt x="244" y="50"/>
                </a:lnTo>
                <a:lnTo>
                  <a:pt x="244" y="52"/>
                </a:lnTo>
                <a:lnTo>
                  <a:pt x="243" y="52"/>
                </a:lnTo>
                <a:lnTo>
                  <a:pt x="241" y="53"/>
                </a:lnTo>
                <a:lnTo>
                  <a:pt x="243" y="55"/>
                </a:lnTo>
                <a:lnTo>
                  <a:pt x="243" y="56"/>
                </a:lnTo>
                <a:lnTo>
                  <a:pt x="243" y="60"/>
                </a:lnTo>
                <a:lnTo>
                  <a:pt x="243" y="63"/>
                </a:lnTo>
                <a:lnTo>
                  <a:pt x="243" y="64"/>
                </a:lnTo>
                <a:lnTo>
                  <a:pt x="243" y="66"/>
                </a:lnTo>
                <a:lnTo>
                  <a:pt x="241" y="68"/>
                </a:lnTo>
                <a:lnTo>
                  <a:pt x="241" y="71"/>
                </a:lnTo>
                <a:lnTo>
                  <a:pt x="241" y="74"/>
                </a:lnTo>
                <a:lnTo>
                  <a:pt x="241" y="77"/>
                </a:lnTo>
                <a:lnTo>
                  <a:pt x="241" y="79"/>
                </a:lnTo>
                <a:lnTo>
                  <a:pt x="243" y="79"/>
                </a:lnTo>
                <a:lnTo>
                  <a:pt x="244" y="79"/>
                </a:lnTo>
                <a:lnTo>
                  <a:pt x="246" y="79"/>
                </a:lnTo>
                <a:lnTo>
                  <a:pt x="246" y="80"/>
                </a:lnTo>
                <a:lnTo>
                  <a:pt x="248" y="80"/>
                </a:lnTo>
                <a:lnTo>
                  <a:pt x="249" y="80"/>
                </a:lnTo>
                <a:lnTo>
                  <a:pt x="251" y="80"/>
                </a:lnTo>
                <a:lnTo>
                  <a:pt x="251" y="79"/>
                </a:lnTo>
                <a:lnTo>
                  <a:pt x="252" y="79"/>
                </a:lnTo>
                <a:lnTo>
                  <a:pt x="254" y="74"/>
                </a:lnTo>
                <a:lnTo>
                  <a:pt x="256" y="74"/>
                </a:lnTo>
                <a:lnTo>
                  <a:pt x="256" y="76"/>
                </a:lnTo>
                <a:lnTo>
                  <a:pt x="257" y="76"/>
                </a:lnTo>
                <a:lnTo>
                  <a:pt x="257" y="77"/>
                </a:lnTo>
                <a:lnTo>
                  <a:pt x="257" y="79"/>
                </a:lnTo>
                <a:lnTo>
                  <a:pt x="259" y="80"/>
                </a:lnTo>
                <a:lnTo>
                  <a:pt x="260" y="82"/>
                </a:lnTo>
                <a:lnTo>
                  <a:pt x="260" y="80"/>
                </a:lnTo>
                <a:lnTo>
                  <a:pt x="262" y="80"/>
                </a:lnTo>
                <a:lnTo>
                  <a:pt x="264" y="79"/>
                </a:lnTo>
                <a:lnTo>
                  <a:pt x="265" y="79"/>
                </a:lnTo>
                <a:lnTo>
                  <a:pt x="265" y="77"/>
                </a:lnTo>
                <a:lnTo>
                  <a:pt x="267" y="77"/>
                </a:lnTo>
                <a:lnTo>
                  <a:pt x="267" y="79"/>
                </a:lnTo>
                <a:lnTo>
                  <a:pt x="268" y="79"/>
                </a:lnTo>
                <a:lnTo>
                  <a:pt x="270" y="80"/>
                </a:lnTo>
                <a:lnTo>
                  <a:pt x="272" y="82"/>
                </a:lnTo>
                <a:lnTo>
                  <a:pt x="272" y="84"/>
                </a:lnTo>
                <a:lnTo>
                  <a:pt x="273" y="85"/>
                </a:lnTo>
                <a:lnTo>
                  <a:pt x="275" y="87"/>
                </a:lnTo>
                <a:lnTo>
                  <a:pt x="276" y="87"/>
                </a:lnTo>
                <a:lnTo>
                  <a:pt x="278" y="87"/>
                </a:lnTo>
                <a:lnTo>
                  <a:pt x="278" y="88"/>
                </a:lnTo>
                <a:lnTo>
                  <a:pt x="280" y="88"/>
                </a:lnTo>
                <a:lnTo>
                  <a:pt x="280" y="90"/>
                </a:lnTo>
                <a:lnTo>
                  <a:pt x="278" y="92"/>
                </a:lnTo>
                <a:lnTo>
                  <a:pt x="276" y="92"/>
                </a:lnTo>
                <a:lnTo>
                  <a:pt x="275" y="93"/>
                </a:lnTo>
                <a:lnTo>
                  <a:pt x="273" y="95"/>
                </a:lnTo>
                <a:lnTo>
                  <a:pt x="273" y="96"/>
                </a:lnTo>
                <a:lnTo>
                  <a:pt x="275" y="100"/>
                </a:lnTo>
                <a:lnTo>
                  <a:pt x="276" y="100"/>
                </a:lnTo>
                <a:lnTo>
                  <a:pt x="276" y="101"/>
                </a:lnTo>
                <a:lnTo>
                  <a:pt x="278" y="103"/>
                </a:lnTo>
                <a:lnTo>
                  <a:pt x="280" y="103"/>
                </a:lnTo>
                <a:lnTo>
                  <a:pt x="281" y="104"/>
                </a:lnTo>
                <a:lnTo>
                  <a:pt x="283" y="106"/>
                </a:lnTo>
                <a:lnTo>
                  <a:pt x="283" y="108"/>
                </a:lnTo>
                <a:lnTo>
                  <a:pt x="284" y="108"/>
                </a:lnTo>
                <a:lnTo>
                  <a:pt x="286" y="108"/>
                </a:lnTo>
                <a:lnTo>
                  <a:pt x="288" y="108"/>
                </a:lnTo>
                <a:lnTo>
                  <a:pt x="289" y="108"/>
                </a:lnTo>
                <a:lnTo>
                  <a:pt x="291" y="108"/>
                </a:lnTo>
                <a:lnTo>
                  <a:pt x="291" y="106"/>
                </a:lnTo>
                <a:lnTo>
                  <a:pt x="292" y="108"/>
                </a:lnTo>
                <a:lnTo>
                  <a:pt x="294" y="108"/>
                </a:lnTo>
                <a:lnTo>
                  <a:pt x="296" y="106"/>
                </a:lnTo>
                <a:lnTo>
                  <a:pt x="297" y="108"/>
                </a:lnTo>
                <a:lnTo>
                  <a:pt x="297" y="109"/>
                </a:lnTo>
                <a:lnTo>
                  <a:pt x="296" y="112"/>
                </a:lnTo>
                <a:lnTo>
                  <a:pt x="296" y="114"/>
                </a:lnTo>
                <a:lnTo>
                  <a:pt x="297" y="116"/>
                </a:lnTo>
                <a:lnTo>
                  <a:pt x="299" y="116"/>
                </a:lnTo>
                <a:lnTo>
                  <a:pt x="300" y="116"/>
                </a:lnTo>
                <a:lnTo>
                  <a:pt x="302" y="117"/>
                </a:lnTo>
                <a:lnTo>
                  <a:pt x="302" y="120"/>
                </a:lnTo>
                <a:lnTo>
                  <a:pt x="302" y="124"/>
                </a:lnTo>
                <a:lnTo>
                  <a:pt x="302" y="125"/>
                </a:lnTo>
                <a:lnTo>
                  <a:pt x="302" y="127"/>
                </a:lnTo>
                <a:lnTo>
                  <a:pt x="300" y="128"/>
                </a:lnTo>
                <a:lnTo>
                  <a:pt x="300" y="130"/>
                </a:lnTo>
                <a:lnTo>
                  <a:pt x="300" y="132"/>
                </a:lnTo>
                <a:lnTo>
                  <a:pt x="304" y="133"/>
                </a:lnTo>
                <a:lnTo>
                  <a:pt x="305" y="135"/>
                </a:lnTo>
                <a:lnTo>
                  <a:pt x="307" y="136"/>
                </a:lnTo>
                <a:lnTo>
                  <a:pt x="308" y="138"/>
                </a:lnTo>
                <a:lnTo>
                  <a:pt x="310" y="140"/>
                </a:lnTo>
                <a:lnTo>
                  <a:pt x="308" y="143"/>
                </a:lnTo>
                <a:lnTo>
                  <a:pt x="308" y="146"/>
                </a:lnTo>
                <a:lnTo>
                  <a:pt x="308" y="148"/>
                </a:lnTo>
                <a:lnTo>
                  <a:pt x="304" y="149"/>
                </a:lnTo>
                <a:lnTo>
                  <a:pt x="302" y="149"/>
                </a:lnTo>
                <a:lnTo>
                  <a:pt x="300" y="151"/>
                </a:lnTo>
                <a:lnTo>
                  <a:pt x="300" y="154"/>
                </a:lnTo>
                <a:lnTo>
                  <a:pt x="302" y="159"/>
                </a:lnTo>
                <a:lnTo>
                  <a:pt x="302" y="162"/>
                </a:lnTo>
                <a:lnTo>
                  <a:pt x="300" y="164"/>
                </a:lnTo>
                <a:lnTo>
                  <a:pt x="300" y="165"/>
                </a:lnTo>
                <a:lnTo>
                  <a:pt x="302" y="167"/>
                </a:lnTo>
                <a:lnTo>
                  <a:pt x="304" y="167"/>
                </a:lnTo>
                <a:lnTo>
                  <a:pt x="305" y="168"/>
                </a:lnTo>
                <a:lnTo>
                  <a:pt x="305" y="170"/>
                </a:lnTo>
                <a:lnTo>
                  <a:pt x="305" y="175"/>
                </a:lnTo>
                <a:lnTo>
                  <a:pt x="304" y="176"/>
                </a:lnTo>
                <a:lnTo>
                  <a:pt x="300" y="176"/>
                </a:lnTo>
                <a:lnTo>
                  <a:pt x="299" y="178"/>
                </a:lnTo>
                <a:lnTo>
                  <a:pt x="297" y="178"/>
                </a:lnTo>
                <a:lnTo>
                  <a:pt x="292" y="178"/>
                </a:lnTo>
                <a:lnTo>
                  <a:pt x="291" y="178"/>
                </a:lnTo>
                <a:lnTo>
                  <a:pt x="289" y="176"/>
                </a:lnTo>
                <a:lnTo>
                  <a:pt x="284" y="176"/>
                </a:lnTo>
                <a:lnTo>
                  <a:pt x="283" y="175"/>
                </a:lnTo>
                <a:lnTo>
                  <a:pt x="280" y="173"/>
                </a:lnTo>
                <a:lnTo>
                  <a:pt x="276" y="176"/>
                </a:lnTo>
                <a:lnTo>
                  <a:pt x="275" y="176"/>
                </a:lnTo>
                <a:lnTo>
                  <a:pt x="273" y="181"/>
                </a:lnTo>
                <a:lnTo>
                  <a:pt x="270" y="184"/>
                </a:lnTo>
                <a:lnTo>
                  <a:pt x="270" y="186"/>
                </a:lnTo>
                <a:lnTo>
                  <a:pt x="272" y="188"/>
                </a:lnTo>
                <a:lnTo>
                  <a:pt x="272" y="191"/>
                </a:lnTo>
                <a:lnTo>
                  <a:pt x="276" y="196"/>
                </a:lnTo>
                <a:lnTo>
                  <a:pt x="278" y="197"/>
                </a:lnTo>
                <a:lnTo>
                  <a:pt x="278" y="199"/>
                </a:lnTo>
                <a:lnTo>
                  <a:pt x="276" y="200"/>
                </a:lnTo>
                <a:lnTo>
                  <a:pt x="275" y="202"/>
                </a:lnTo>
                <a:lnTo>
                  <a:pt x="276" y="207"/>
                </a:lnTo>
                <a:lnTo>
                  <a:pt x="273" y="212"/>
                </a:lnTo>
                <a:lnTo>
                  <a:pt x="268" y="215"/>
                </a:lnTo>
                <a:lnTo>
                  <a:pt x="267" y="216"/>
                </a:lnTo>
                <a:lnTo>
                  <a:pt x="270" y="228"/>
                </a:lnTo>
                <a:lnTo>
                  <a:pt x="273" y="236"/>
                </a:lnTo>
                <a:lnTo>
                  <a:pt x="272" y="240"/>
                </a:lnTo>
                <a:lnTo>
                  <a:pt x="272" y="244"/>
                </a:lnTo>
                <a:lnTo>
                  <a:pt x="270" y="245"/>
                </a:lnTo>
                <a:lnTo>
                  <a:pt x="268" y="245"/>
                </a:lnTo>
                <a:lnTo>
                  <a:pt x="267" y="247"/>
                </a:lnTo>
                <a:lnTo>
                  <a:pt x="265" y="250"/>
                </a:lnTo>
                <a:lnTo>
                  <a:pt x="265" y="252"/>
                </a:lnTo>
                <a:lnTo>
                  <a:pt x="267" y="255"/>
                </a:lnTo>
                <a:lnTo>
                  <a:pt x="265" y="255"/>
                </a:lnTo>
                <a:lnTo>
                  <a:pt x="264" y="256"/>
                </a:lnTo>
                <a:lnTo>
                  <a:pt x="264" y="260"/>
                </a:lnTo>
                <a:lnTo>
                  <a:pt x="259" y="261"/>
                </a:lnTo>
                <a:lnTo>
                  <a:pt x="257" y="261"/>
                </a:lnTo>
                <a:lnTo>
                  <a:pt x="259" y="264"/>
                </a:lnTo>
                <a:lnTo>
                  <a:pt x="257" y="266"/>
                </a:lnTo>
                <a:lnTo>
                  <a:pt x="257" y="269"/>
                </a:lnTo>
                <a:lnTo>
                  <a:pt x="259" y="271"/>
                </a:lnTo>
                <a:lnTo>
                  <a:pt x="257" y="272"/>
                </a:lnTo>
                <a:lnTo>
                  <a:pt x="259" y="276"/>
                </a:lnTo>
                <a:lnTo>
                  <a:pt x="260" y="277"/>
                </a:lnTo>
                <a:lnTo>
                  <a:pt x="262" y="280"/>
                </a:lnTo>
                <a:lnTo>
                  <a:pt x="260" y="282"/>
                </a:lnTo>
                <a:lnTo>
                  <a:pt x="251" y="282"/>
                </a:lnTo>
                <a:lnTo>
                  <a:pt x="248" y="284"/>
                </a:lnTo>
                <a:lnTo>
                  <a:pt x="244" y="285"/>
                </a:lnTo>
                <a:lnTo>
                  <a:pt x="243" y="287"/>
                </a:lnTo>
                <a:lnTo>
                  <a:pt x="243" y="288"/>
                </a:lnTo>
                <a:lnTo>
                  <a:pt x="243" y="290"/>
                </a:lnTo>
                <a:lnTo>
                  <a:pt x="240" y="290"/>
                </a:lnTo>
                <a:lnTo>
                  <a:pt x="211" y="295"/>
                </a:lnTo>
                <a:lnTo>
                  <a:pt x="208" y="295"/>
                </a:lnTo>
                <a:lnTo>
                  <a:pt x="206" y="296"/>
                </a:lnTo>
                <a:lnTo>
                  <a:pt x="203" y="296"/>
                </a:lnTo>
                <a:lnTo>
                  <a:pt x="203" y="298"/>
                </a:lnTo>
                <a:lnTo>
                  <a:pt x="201" y="311"/>
                </a:lnTo>
                <a:lnTo>
                  <a:pt x="196" y="311"/>
                </a:lnTo>
                <a:lnTo>
                  <a:pt x="195" y="311"/>
                </a:lnTo>
                <a:lnTo>
                  <a:pt x="190" y="311"/>
                </a:lnTo>
                <a:lnTo>
                  <a:pt x="188" y="311"/>
                </a:lnTo>
                <a:lnTo>
                  <a:pt x="185" y="311"/>
                </a:lnTo>
                <a:lnTo>
                  <a:pt x="182" y="311"/>
                </a:lnTo>
                <a:lnTo>
                  <a:pt x="174" y="319"/>
                </a:lnTo>
                <a:lnTo>
                  <a:pt x="172" y="320"/>
                </a:lnTo>
                <a:lnTo>
                  <a:pt x="171" y="322"/>
                </a:lnTo>
                <a:lnTo>
                  <a:pt x="169" y="322"/>
                </a:lnTo>
                <a:lnTo>
                  <a:pt x="166" y="324"/>
                </a:lnTo>
                <a:lnTo>
                  <a:pt x="164" y="325"/>
                </a:lnTo>
                <a:lnTo>
                  <a:pt x="161" y="327"/>
                </a:lnTo>
                <a:lnTo>
                  <a:pt x="158" y="327"/>
                </a:lnTo>
                <a:lnTo>
                  <a:pt x="156" y="328"/>
                </a:lnTo>
                <a:lnTo>
                  <a:pt x="155" y="328"/>
                </a:lnTo>
                <a:lnTo>
                  <a:pt x="152" y="330"/>
                </a:lnTo>
                <a:lnTo>
                  <a:pt x="150" y="330"/>
                </a:lnTo>
                <a:lnTo>
                  <a:pt x="148" y="330"/>
                </a:lnTo>
                <a:lnTo>
                  <a:pt x="147" y="332"/>
                </a:lnTo>
                <a:lnTo>
                  <a:pt x="145" y="332"/>
                </a:lnTo>
                <a:lnTo>
                  <a:pt x="134" y="332"/>
                </a:lnTo>
                <a:lnTo>
                  <a:pt x="132" y="332"/>
                </a:lnTo>
                <a:lnTo>
                  <a:pt x="129" y="333"/>
                </a:lnTo>
                <a:lnTo>
                  <a:pt x="128" y="333"/>
                </a:lnTo>
                <a:lnTo>
                  <a:pt x="126" y="333"/>
                </a:lnTo>
                <a:lnTo>
                  <a:pt x="121" y="335"/>
                </a:lnTo>
                <a:lnTo>
                  <a:pt x="120" y="335"/>
                </a:lnTo>
                <a:lnTo>
                  <a:pt x="118" y="335"/>
                </a:lnTo>
                <a:lnTo>
                  <a:pt x="115" y="335"/>
                </a:lnTo>
                <a:lnTo>
                  <a:pt x="113" y="335"/>
                </a:lnTo>
                <a:lnTo>
                  <a:pt x="108" y="336"/>
                </a:lnTo>
                <a:lnTo>
                  <a:pt x="104" y="338"/>
                </a:lnTo>
                <a:lnTo>
                  <a:pt x="99" y="338"/>
                </a:lnTo>
                <a:lnTo>
                  <a:pt x="97" y="340"/>
                </a:lnTo>
                <a:lnTo>
                  <a:pt x="94" y="340"/>
                </a:lnTo>
                <a:lnTo>
                  <a:pt x="92" y="340"/>
                </a:lnTo>
                <a:lnTo>
                  <a:pt x="91" y="341"/>
                </a:lnTo>
                <a:lnTo>
                  <a:pt x="89" y="341"/>
                </a:lnTo>
                <a:lnTo>
                  <a:pt x="89" y="343"/>
                </a:lnTo>
                <a:lnTo>
                  <a:pt x="88" y="344"/>
                </a:lnTo>
                <a:lnTo>
                  <a:pt x="86" y="346"/>
                </a:lnTo>
                <a:lnTo>
                  <a:pt x="86" y="348"/>
                </a:lnTo>
                <a:lnTo>
                  <a:pt x="86" y="349"/>
                </a:lnTo>
                <a:lnTo>
                  <a:pt x="84" y="349"/>
                </a:lnTo>
                <a:lnTo>
                  <a:pt x="84" y="351"/>
                </a:lnTo>
                <a:lnTo>
                  <a:pt x="83" y="352"/>
                </a:lnTo>
                <a:lnTo>
                  <a:pt x="81" y="354"/>
                </a:lnTo>
                <a:lnTo>
                  <a:pt x="80" y="354"/>
                </a:lnTo>
                <a:lnTo>
                  <a:pt x="78" y="356"/>
                </a:lnTo>
                <a:lnTo>
                  <a:pt x="76" y="356"/>
                </a:lnTo>
                <a:lnTo>
                  <a:pt x="75" y="356"/>
                </a:lnTo>
                <a:lnTo>
                  <a:pt x="75" y="357"/>
                </a:lnTo>
                <a:lnTo>
                  <a:pt x="73" y="357"/>
                </a:lnTo>
                <a:lnTo>
                  <a:pt x="72" y="357"/>
                </a:lnTo>
                <a:lnTo>
                  <a:pt x="70" y="357"/>
                </a:lnTo>
                <a:lnTo>
                  <a:pt x="68" y="357"/>
                </a:lnTo>
                <a:lnTo>
                  <a:pt x="65" y="357"/>
                </a:lnTo>
                <a:lnTo>
                  <a:pt x="62" y="357"/>
                </a:lnTo>
                <a:lnTo>
                  <a:pt x="60" y="357"/>
                </a:lnTo>
                <a:lnTo>
                  <a:pt x="57" y="356"/>
                </a:lnTo>
                <a:lnTo>
                  <a:pt x="56" y="356"/>
                </a:lnTo>
                <a:lnTo>
                  <a:pt x="52" y="356"/>
                </a:lnTo>
                <a:lnTo>
                  <a:pt x="51" y="356"/>
                </a:lnTo>
                <a:lnTo>
                  <a:pt x="49" y="356"/>
                </a:lnTo>
                <a:lnTo>
                  <a:pt x="48" y="357"/>
                </a:lnTo>
                <a:lnTo>
                  <a:pt x="46" y="357"/>
                </a:lnTo>
                <a:lnTo>
                  <a:pt x="44" y="359"/>
                </a:lnTo>
                <a:lnTo>
                  <a:pt x="41" y="360"/>
                </a:lnTo>
                <a:lnTo>
                  <a:pt x="40" y="362"/>
                </a:lnTo>
                <a:lnTo>
                  <a:pt x="40" y="364"/>
                </a:lnTo>
                <a:lnTo>
                  <a:pt x="38" y="364"/>
                </a:lnTo>
                <a:lnTo>
                  <a:pt x="36" y="364"/>
                </a:lnTo>
                <a:lnTo>
                  <a:pt x="36" y="365"/>
                </a:lnTo>
                <a:lnTo>
                  <a:pt x="35" y="365"/>
                </a:lnTo>
                <a:lnTo>
                  <a:pt x="35" y="367"/>
                </a:lnTo>
                <a:lnTo>
                  <a:pt x="33" y="367"/>
                </a:lnTo>
                <a:lnTo>
                  <a:pt x="33" y="368"/>
                </a:lnTo>
                <a:lnTo>
                  <a:pt x="32" y="368"/>
                </a:lnTo>
                <a:lnTo>
                  <a:pt x="30" y="368"/>
                </a:lnTo>
                <a:lnTo>
                  <a:pt x="28" y="368"/>
                </a:lnTo>
                <a:lnTo>
                  <a:pt x="27" y="368"/>
                </a:lnTo>
                <a:lnTo>
                  <a:pt x="27" y="370"/>
                </a:lnTo>
                <a:lnTo>
                  <a:pt x="27" y="368"/>
                </a:lnTo>
                <a:lnTo>
                  <a:pt x="25" y="368"/>
                </a:lnTo>
                <a:lnTo>
                  <a:pt x="25" y="367"/>
                </a:lnTo>
                <a:lnTo>
                  <a:pt x="25" y="365"/>
                </a:lnTo>
                <a:lnTo>
                  <a:pt x="24" y="365"/>
                </a:lnTo>
                <a:lnTo>
                  <a:pt x="22" y="365"/>
                </a:lnTo>
                <a:lnTo>
                  <a:pt x="22" y="364"/>
                </a:lnTo>
                <a:lnTo>
                  <a:pt x="20" y="364"/>
                </a:lnTo>
                <a:lnTo>
                  <a:pt x="20" y="365"/>
                </a:lnTo>
                <a:lnTo>
                  <a:pt x="19" y="365"/>
                </a:lnTo>
                <a:lnTo>
                  <a:pt x="19" y="367"/>
                </a:lnTo>
                <a:lnTo>
                  <a:pt x="17" y="367"/>
                </a:lnTo>
                <a:lnTo>
                  <a:pt x="17" y="368"/>
                </a:lnTo>
                <a:lnTo>
                  <a:pt x="16" y="368"/>
                </a:lnTo>
                <a:lnTo>
                  <a:pt x="16" y="370"/>
                </a:lnTo>
                <a:lnTo>
                  <a:pt x="16" y="372"/>
                </a:lnTo>
                <a:lnTo>
                  <a:pt x="14" y="372"/>
                </a:lnTo>
                <a:lnTo>
                  <a:pt x="14" y="373"/>
                </a:lnTo>
                <a:lnTo>
                  <a:pt x="14" y="372"/>
                </a:lnTo>
                <a:lnTo>
                  <a:pt x="9" y="370"/>
                </a:lnTo>
                <a:lnTo>
                  <a:pt x="11" y="368"/>
                </a:lnTo>
                <a:lnTo>
                  <a:pt x="11" y="365"/>
                </a:lnTo>
                <a:lnTo>
                  <a:pt x="11" y="359"/>
                </a:lnTo>
                <a:lnTo>
                  <a:pt x="11" y="352"/>
                </a:lnTo>
                <a:lnTo>
                  <a:pt x="11" y="351"/>
                </a:lnTo>
                <a:lnTo>
                  <a:pt x="11" y="348"/>
                </a:lnTo>
                <a:lnTo>
                  <a:pt x="11" y="343"/>
                </a:lnTo>
                <a:lnTo>
                  <a:pt x="16" y="343"/>
                </a:lnTo>
                <a:lnTo>
                  <a:pt x="17" y="343"/>
                </a:lnTo>
                <a:lnTo>
                  <a:pt x="16" y="343"/>
                </a:lnTo>
                <a:lnTo>
                  <a:pt x="16" y="341"/>
                </a:lnTo>
                <a:lnTo>
                  <a:pt x="16" y="340"/>
                </a:lnTo>
                <a:lnTo>
                  <a:pt x="14" y="340"/>
                </a:lnTo>
                <a:lnTo>
                  <a:pt x="12" y="340"/>
                </a:lnTo>
                <a:lnTo>
                  <a:pt x="12" y="338"/>
                </a:lnTo>
                <a:lnTo>
                  <a:pt x="12" y="336"/>
                </a:lnTo>
                <a:lnTo>
                  <a:pt x="12" y="335"/>
                </a:lnTo>
                <a:lnTo>
                  <a:pt x="12" y="333"/>
                </a:lnTo>
                <a:lnTo>
                  <a:pt x="12" y="332"/>
                </a:lnTo>
                <a:lnTo>
                  <a:pt x="11" y="332"/>
                </a:lnTo>
                <a:lnTo>
                  <a:pt x="9" y="332"/>
                </a:lnTo>
                <a:lnTo>
                  <a:pt x="9" y="330"/>
                </a:lnTo>
                <a:lnTo>
                  <a:pt x="9" y="328"/>
                </a:lnTo>
                <a:lnTo>
                  <a:pt x="9" y="327"/>
                </a:lnTo>
                <a:lnTo>
                  <a:pt x="9" y="325"/>
                </a:lnTo>
                <a:lnTo>
                  <a:pt x="8" y="325"/>
                </a:lnTo>
                <a:lnTo>
                  <a:pt x="8" y="324"/>
                </a:lnTo>
                <a:lnTo>
                  <a:pt x="6" y="324"/>
                </a:lnTo>
                <a:lnTo>
                  <a:pt x="4" y="324"/>
                </a:lnTo>
                <a:lnTo>
                  <a:pt x="4" y="322"/>
                </a:lnTo>
                <a:lnTo>
                  <a:pt x="4" y="320"/>
                </a:lnTo>
                <a:lnTo>
                  <a:pt x="3" y="320"/>
                </a:lnTo>
                <a:lnTo>
                  <a:pt x="3" y="319"/>
                </a:lnTo>
                <a:lnTo>
                  <a:pt x="1" y="319"/>
                </a:lnTo>
                <a:lnTo>
                  <a:pt x="0" y="319"/>
                </a:lnTo>
                <a:lnTo>
                  <a:pt x="0" y="317"/>
                </a:lnTo>
                <a:lnTo>
                  <a:pt x="11" y="317"/>
                </a:lnTo>
                <a:lnTo>
                  <a:pt x="12" y="317"/>
                </a:lnTo>
                <a:lnTo>
                  <a:pt x="14" y="317"/>
                </a:lnTo>
                <a:lnTo>
                  <a:pt x="16" y="317"/>
                </a:lnTo>
                <a:lnTo>
                  <a:pt x="22" y="317"/>
                </a:lnTo>
                <a:lnTo>
                  <a:pt x="25" y="317"/>
                </a:lnTo>
                <a:lnTo>
                  <a:pt x="27" y="317"/>
                </a:lnTo>
                <a:lnTo>
                  <a:pt x="28" y="317"/>
                </a:lnTo>
                <a:lnTo>
                  <a:pt x="30" y="317"/>
                </a:lnTo>
                <a:lnTo>
                  <a:pt x="32" y="317"/>
                </a:lnTo>
                <a:lnTo>
                  <a:pt x="36" y="317"/>
                </a:lnTo>
                <a:lnTo>
                  <a:pt x="38" y="317"/>
                </a:lnTo>
                <a:lnTo>
                  <a:pt x="41" y="317"/>
                </a:lnTo>
                <a:lnTo>
                  <a:pt x="44" y="317"/>
                </a:lnTo>
                <a:lnTo>
                  <a:pt x="46" y="317"/>
                </a:lnTo>
                <a:lnTo>
                  <a:pt x="46" y="316"/>
                </a:lnTo>
                <a:lnTo>
                  <a:pt x="46" y="311"/>
                </a:lnTo>
                <a:lnTo>
                  <a:pt x="46" y="309"/>
                </a:lnTo>
                <a:lnTo>
                  <a:pt x="43" y="306"/>
                </a:lnTo>
                <a:lnTo>
                  <a:pt x="44" y="304"/>
                </a:lnTo>
                <a:lnTo>
                  <a:pt x="46" y="303"/>
                </a:lnTo>
                <a:lnTo>
                  <a:pt x="46" y="301"/>
                </a:lnTo>
                <a:lnTo>
                  <a:pt x="49" y="298"/>
                </a:lnTo>
                <a:lnTo>
                  <a:pt x="49" y="296"/>
                </a:lnTo>
                <a:lnTo>
                  <a:pt x="51" y="296"/>
                </a:lnTo>
                <a:lnTo>
                  <a:pt x="51" y="295"/>
                </a:lnTo>
                <a:lnTo>
                  <a:pt x="52" y="292"/>
                </a:lnTo>
                <a:lnTo>
                  <a:pt x="54" y="287"/>
                </a:lnTo>
                <a:lnTo>
                  <a:pt x="54" y="285"/>
                </a:lnTo>
                <a:lnTo>
                  <a:pt x="54" y="282"/>
                </a:lnTo>
                <a:lnTo>
                  <a:pt x="52" y="279"/>
                </a:lnTo>
                <a:lnTo>
                  <a:pt x="52" y="276"/>
                </a:lnTo>
                <a:lnTo>
                  <a:pt x="52" y="272"/>
                </a:lnTo>
                <a:lnTo>
                  <a:pt x="51" y="271"/>
                </a:lnTo>
                <a:lnTo>
                  <a:pt x="49" y="271"/>
                </a:lnTo>
                <a:lnTo>
                  <a:pt x="49" y="266"/>
                </a:lnTo>
                <a:lnTo>
                  <a:pt x="49" y="264"/>
                </a:lnTo>
                <a:lnTo>
                  <a:pt x="52" y="263"/>
                </a:lnTo>
                <a:lnTo>
                  <a:pt x="54" y="258"/>
                </a:lnTo>
                <a:lnTo>
                  <a:pt x="54" y="256"/>
                </a:lnTo>
                <a:lnTo>
                  <a:pt x="54" y="255"/>
                </a:lnTo>
                <a:lnTo>
                  <a:pt x="52" y="253"/>
                </a:lnTo>
                <a:lnTo>
                  <a:pt x="54" y="252"/>
                </a:lnTo>
                <a:lnTo>
                  <a:pt x="54" y="250"/>
                </a:lnTo>
                <a:lnTo>
                  <a:pt x="54" y="248"/>
                </a:lnTo>
                <a:lnTo>
                  <a:pt x="54" y="245"/>
                </a:lnTo>
                <a:lnTo>
                  <a:pt x="56" y="244"/>
                </a:lnTo>
                <a:lnTo>
                  <a:pt x="56" y="242"/>
                </a:lnTo>
                <a:lnTo>
                  <a:pt x="59" y="237"/>
                </a:lnTo>
                <a:lnTo>
                  <a:pt x="60" y="234"/>
                </a:lnTo>
                <a:lnTo>
                  <a:pt x="62" y="234"/>
                </a:lnTo>
                <a:lnTo>
                  <a:pt x="64" y="232"/>
                </a:lnTo>
                <a:lnTo>
                  <a:pt x="67" y="231"/>
                </a:lnTo>
                <a:lnTo>
                  <a:pt x="72" y="231"/>
                </a:lnTo>
                <a:lnTo>
                  <a:pt x="73" y="231"/>
                </a:lnTo>
                <a:lnTo>
                  <a:pt x="73" y="226"/>
                </a:lnTo>
                <a:lnTo>
                  <a:pt x="72" y="221"/>
                </a:lnTo>
                <a:lnTo>
                  <a:pt x="72" y="216"/>
                </a:lnTo>
                <a:lnTo>
                  <a:pt x="73" y="213"/>
                </a:lnTo>
                <a:lnTo>
                  <a:pt x="75" y="212"/>
                </a:lnTo>
                <a:lnTo>
                  <a:pt x="76" y="210"/>
                </a:lnTo>
                <a:lnTo>
                  <a:pt x="80" y="210"/>
                </a:lnTo>
                <a:lnTo>
                  <a:pt x="81" y="208"/>
                </a:lnTo>
                <a:lnTo>
                  <a:pt x="88" y="205"/>
                </a:lnTo>
                <a:lnTo>
                  <a:pt x="91" y="200"/>
                </a:lnTo>
                <a:lnTo>
                  <a:pt x="91" y="199"/>
                </a:lnTo>
                <a:lnTo>
                  <a:pt x="92" y="199"/>
                </a:lnTo>
                <a:lnTo>
                  <a:pt x="94" y="199"/>
                </a:lnTo>
                <a:lnTo>
                  <a:pt x="97" y="199"/>
                </a:lnTo>
                <a:lnTo>
                  <a:pt x="102" y="199"/>
                </a:lnTo>
                <a:lnTo>
                  <a:pt x="105" y="199"/>
                </a:lnTo>
                <a:lnTo>
                  <a:pt x="107" y="200"/>
                </a:lnTo>
                <a:lnTo>
                  <a:pt x="108" y="202"/>
                </a:lnTo>
                <a:lnTo>
                  <a:pt x="110" y="202"/>
                </a:lnTo>
                <a:lnTo>
                  <a:pt x="113" y="202"/>
                </a:lnTo>
                <a:lnTo>
                  <a:pt x="115" y="200"/>
                </a:lnTo>
                <a:lnTo>
                  <a:pt x="118" y="197"/>
                </a:lnTo>
                <a:lnTo>
                  <a:pt x="124" y="194"/>
                </a:lnTo>
                <a:lnTo>
                  <a:pt x="129" y="192"/>
                </a:lnTo>
                <a:lnTo>
                  <a:pt x="132" y="188"/>
                </a:lnTo>
                <a:lnTo>
                  <a:pt x="132" y="181"/>
                </a:lnTo>
                <a:lnTo>
                  <a:pt x="132" y="178"/>
                </a:lnTo>
                <a:lnTo>
                  <a:pt x="134" y="176"/>
                </a:lnTo>
                <a:lnTo>
                  <a:pt x="134" y="173"/>
                </a:lnTo>
                <a:lnTo>
                  <a:pt x="136" y="173"/>
                </a:lnTo>
                <a:lnTo>
                  <a:pt x="137" y="173"/>
                </a:lnTo>
                <a:lnTo>
                  <a:pt x="137" y="172"/>
                </a:lnTo>
                <a:lnTo>
                  <a:pt x="137" y="170"/>
                </a:lnTo>
                <a:lnTo>
                  <a:pt x="139" y="172"/>
                </a:lnTo>
                <a:lnTo>
                  <a:pt x="142" y="172"/>
                </a:lnTo>
                <a:lnTo>
                  <a:pt x="142" y="162"/>
                </a:lnTo>
                <a:lnTo>
                  <a:pt x="142" y="154"/>
                </a:lnTo>
                <a:lnTo>
                  <a:pt x="145" y="154"/>
                </a:lnTo>
                <a:lnTo>
                  <a:pt x="152" y="152"/>
                </a:lnTo>
                <a:lnTo>
                  <a:pt x="153" y="151"/>
                </a:lnTo>
                <a:lnTo>
                  <a:pt x="158" y="149"/>
                </a:lnTo>
                <a:lnTo>
                  <a:pt x="164" y="144"/>
                </a:lnTo>
                <a:lnTo>
                  <a:pt x="166" y="143"/>
                </a:lnTo>
                <a:lnTo>
                  <a:pt x="168" y="140"/>
                </a:lnTo>
                <a:lnTo>
                  <a:pt x="169" y="138"/>
                </a:lnTo>
                <a:lnTo>
                  <a:pt x="169" y="136"/>
                </a:lnTo>
                <a:lnTo>
                  <a:pt x="171" y="138"/>
                </a:lnTo>
                <a:lnTo>
                  <a:pt x="174" y="140"/>
                </a:lnTo>
                <a:lnTo>
                  <a:pt x="179" y="136"/>
                </a:lnTo>
                <a:lnTo>
                  <a:pt x="180" y="135"/>
                </a:lnTo>
                <a:lnTo>
                  <a:pt x="184" y="128"/>
                </a:lnTo>
                <a:lnTo>
                  <a:pt x="187" y="125"/>
                </a:lnTo>
                <a:lnTo>
                  <a:pt x="195" y="120"/>
                </a:lnTo>
                <a:lnTo>
                  <a:pt x="200" y="116"/>
                </a:lnTo>
                <a:lnTo>
                  <a:pt x="201" y="112"/>
                </a:lnTo>
                <a:lnTo>
                  <a:pt x="203" y="112"/>
                </a:lnTo>
                <a:lnTo>
                  <a:pt x="206" y="111"/>
                </a:lnTo>
                <a:lnTo>
                  <a:pt x="208" y="108"/>
                </a:lnTo>
                <a:lnTo>
                  <a:pt x="208" y="103"/>
                </a:lnTo>
                <a:lnTo>
                  <a:pt x="204" y="95"/>
                </a:lnTo>
                <a:lnTo>
                  <a:pt x="204" y="90"/>
                </a:lnTo>
                <a:lnTo>
                  <a:pt x="208" y="87"/>
                </a:lnTo>
                <a:lnTo>
                  <a:pt x="206" y="82"/>
                </a:lnTo>
                <a:lnTo>
                  <a:pt x="204" y="79"/>
                </a:lnTo>
                <a:lnTo>
                  <a:pt x="204" y="77"/>
                </a:lnTo>
                <a:lnTo>
                  <a:pt x="203" y="76"/>
                </a:lnTo>
                <a:lnTo>
                  <a:pt x="200" y="71"/>
                </a:lnTo>
                <a:lnTo>
                  <a:pt x="200" y="69"/>
                </a:lnTo>
                <a:lnTo>
                  <a:pt x="200" y="68"/>
                </a:lnTo>
                <a:lnTo>
                  <a:pt x="200" y="66"/>
                </a:lnTo>
                <a:lnTo>
                  <a:pt x="203" y="61"/>
                </a:lnTo>
                <a:lnTo>
                  <a:pt x="204" y="56"/>
                </a:lnTo>
                <a:lnTo>
                  <a:pt x="203" y="53"/>
                </a:lnTo>
                <a:lnTo>
                  <a:pt x="203" y="48"/>
                </a:lnTo>
                <a:lnTo>
                  <a:pt x="201" y="48"/>
                </a:lnTo>
                <a:lnTo>
                  <a:pt x="204" y="47"/>
                </a:lnTo>
                <a:lnTo>
                  <a:pt x="206" y="45"/>
                </a:lnTo>
                <a:lnTo>
                  <a:pt x="206" y="42"/>
                </a:lnTo>
                <a:lnTo>
                  <a:pt x="203" y="37"/>
                </a:lnTo>
                <a:lnTo>
                  <a:pt x="201" y="34"/>
                </a:lnTo>
                <a:lnTo>
                  <a:pt x="200" y="31"/>
                </a:lnTo>
                <a:lnTo>
                  <a:pt x="200" y="28"/>
                </a:lnTo>
                <a:lnTo>
                  <a:pt x="201" y="26"/>
                </a:lnTo>
                <a:lnTo>
                  <a:pt x="203" y="23"/>
                </a:lnTo>
                <a:lnTo>
                  <a:pt x="201" y="20"/>
                </a:lnTo>
                <a:lnTo>
                  <a:pt x="196" y="15"/>
                </a:lnTo>
                <a:lnTo>
                  <a:pt x="196" y="13"/>
                </a:lnTo>
                <a:lnTo>
                  <a:pt x="195" y="10"/>
                </a:lnTo>
                <a:lnTo>
                  <a:pt x="192" y="8"/>
                </a:lnTo>
                <a:lnTo>
                  <a:pt x="192" y="7"/>
                </a:lnTo>
                <a:lnTo>
                  <a:pt x="193" y="7"/>
                </a:lnTo>
                <a:lnTo>
                  <a:pt x="195" y="7"/>
                </a:lnTo>
                <a:lnTo>
                  <a:pt x="200" y="5"/>
                </a:lnTo>
                <a:lnTo>
                  <a:pt x="203" y="4"/>
                </a:lnTo>
                <a:lnTo>
                  <a:pt x="206" y="0"/>
                </a:lnTo>
                <a:lnTo>
                  <a:pt x="209" y="2"/>
                </a:lnTo>
                <a:lnTo>
                  <a:pt x="212" y="0"/>
                </a:lnTo>
                <a:close/>
              </a:path>
            </a:pathLst>
          </a:custGeom>
          <a:solidFill>
            <a:srgbClr val="8D92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52"/>
          <p:cNvSpPr>
            <a:spLocks/>
          </p:cNvSpPr>
          <p:nvPr/>
        </p:nvSpPr>
        <p:spPr bwMode="auto">
          <a:xfrm>
            <a:off x="6964363" y="3276601"/>
            <a:ext cx="1003300" cy="1252538"/>
          </a:xfrm>
          <a:custGeom>
            <a:avLst/>
            <a:gdLst/>
            <a:ahLst/>
            <a:cxnLst>
              <a:cxn ang="0">
                <a:pos x="221" y="138"/>
              </a:cxn>
              <a:cxn ang="0">
                <a:pos x="344" y="190"/>
              </a:cxn>
              <a:cxn ang="0">
                <a:pos x="362" y="206"/>
              </a:cxn>
              <a:cxn ang="0">
                <a:pos x="368" y="227"/>
              </a:cxn>
              <a:cxn ang="0">
                <a:pos x="391" y="240"/>
              </a:cxn>
              <a:cxn ang="0">
                <a:pos x="413" y="264"/>
              </a:cxn>
              <a:cxn ang="0">
                <a:pos x="419" y="293"/>
              </a:cxn>
              <a:cxn ang="0">
                <a:pos x="434" y="314"/>
              </a:cxn>
              <a:cxn ang="0">
                <a:pos x="435" y="334"/>
              </a:cxn>
              <a:cxn ang="0">
                <a:pos x="453" y="357"/>
              </a:cxn>
              <a:cxn ang="0">
                <a:pos x="480" y="357"/>
              </a:cxn>
              <a:cxn ang="0">
                <a:pos x="485" y="331"/>
              </a:cxn>
              <a:cxn ang="0">
                <a:pos x="511" y="314"/>
              </a:cxn>
              <a:cxn ang="0">
                <a:pos x="523" y="331"/>
              </a:cxn>
              <a:cxn ang="0">
                <a:pos x="541" y="352"/>
              </a:cxn>
              <a:cxn ang="0">
                <a:pos x="543" y="381"/>
              </a:cxn>
              <a:cxn ang="0">
                <a:pos x="571" y="400"/>
              </a:cxn>
              <a:cxn ang="0">
                <a:pos x="587" y="424"/>
              </a:cxn>
              <a:cxn ang="0">
                <a:pos x="599" y="453"/>
              </a:cxn>
              <a:cxn ang="0">
                <a:pos x="624" y="485"/>
              </a:cxn>
              <a:cxn ang="0">
                <a:pos x="624" y="515"/>
              </a:cxn>
              <a:cxn ang="0">
                <a:pos x="619" y="578"/>
              </a:cxn>
              <a:cxn ang="0">
                <a:pos x="626" y="603"/>
              </a:cxn>
              <a:cxn ang="0">
                <a:pos x="600" y="643"/>
              </a:cxn>
              <a:cxn ang="0">
                <a:pos x="602" y="672"/>
              </a:cxn>
              <a:cxn ang="0">
                <a:pos x="581" y="698"/>
              </a:cxn>
              <a:cxn ang="0">
                <a:pos x="536" y="704"/>
              </a:cxn>
              <a:cxn ang="0">
                <a:pos x="501" y="723"/>
              </a:cxn>
              <a:cxn ang="0">
                <a:pos x="496" y="747"/>
              </a:cxn>
              <a:cxn ang="0">
                <a:pos x="488" y="778"/>
              </a:cxn>
              <a:cxn ang="0">
                <a:pos x="474" y="776"/>
              </a:cxn>
              <a:cxn ang="0">
                <a:pos x="448" y="766"/>
              </a:cxn>
              <a:cxn ang="0">
                <a:pos x="429" y="752"/>
              </a:cxn>
              <a:cxn ang="0">
                <a:pos x="415" y="733"/>
              </a:cxn>
              <a:cxn ang="0">
                <a:pos x="407" y="714"/>
              </a:cxn>
              <a:cxn ang="0">
                <a:pos x="416" y="685"/>
              </a:cxn>
              <a:cxn ang="0">
                <a:pos x="392" y="678"/>
              </a:cxn>
              <a:cxn ang="0">
                <a:pos x="389" y="666"/>
              </a:cxn>
              <a:cxn ang="0">
                <a:pos x="375" y="645"/>
              </a:cxn>
              <a:cxn ang="0">
                <a:pos x="335" y="651"/>
              </a:cxn>
              <a:cxn ang="0">
                <a:pos x="320" y="632"/>
              </a:cxn>
              <a:cxn ang="0">
                <a:pos x="296" y="627"/>
              </a:cxn>
              <a:cxn ang="0">
                <a:pos x="282" y="638"/>
              </a:cxn>
              <a:cxn ang="0">
                <a:pos x="245" y="637"/>
              </a:cxn>
              <a:cxn ang="0">
                <a:pos x="237" y="622"/>
              </a:cxn>
              <a:cxn ang="0">
                <a:pos x="239" y="592"/>
              </a:cxn>
              <a:cxn ang="0">
                <a:pos x="219" y="560"/>
              </a:cxn>
              <a:cxn ang="0">
                <a:pos x="203" y="517"/>
              </a:cxn>
              <a:cxn ang="0">
                <a:pos x="162" y="443"/>
              </a:cxn>
              <a:cxn ang="0">
                <a:pos x="168" y="379"/>
              </a:cxn>
              <a:cxn ang="0">
                <a:pos x="146" y="339"/>
              </a:cxn>
              <a:cxn ang="0">
                <a:pos x="117" y="339"/>
              </a:cxn>
              <a:cxn ang="0">
                <a:pos x="109" y="301"/>
              </a:cxn>
              <a:cxn ang="0">
                <a:pos x="96" y="248"/>
              </a:cxn>
              <a:cxn ang="0">
                <a:pos x="48" y="235"/>
              </a:cxn>
              <a:cxn ang="0">
                <a:pos x="29" y="192"/>
              </a:cxn>
              <a:cxn ang="0">
                <a:pos x="19" y="130"/>
              </a:cxn>
              <a:cxn ang="0">
                <a:pos x="21" y="83"/>
              </a:cxn>
              <a:cxn ang="0">
                <a:pos x="66" y="67"/>
              </a:cxn>
              <a:cxn ang="0">
                <a:pos x="101" y="51"/>
              </a:cxn>
              <a:cxn ang="0">
                <a:pos x="146" y="8"/>
              </a:cxn>
            </a:cxnLst>
            <a:rect l="0" t="0" r="r" b="b"/>
            <a:pathLst>
              <a:path w="632" h="789">
                <a:moveTo>
                  <a:pt x="159" y="14"/>
                </a:moveTo>
                <a:lnTo>
                  <a:pt x="181" y="34"/>
                </a:lnTo>
                <a:lnTo>
                  <a:pt x="194" y="35"/>
                </a:lnTo>
                <a:lnTo>
                  <a:pt x="215" y="37"/>
                </a:lnTo>
                <a:lnTo>
                  <a:pt x="218" y="42"/>
                </a:lnTo>
                <a:lnTo>
                  <a:pt x="224" y="53"/>
                </a:lnTo>
                <a:lnTo>
                  <a:pt x="232" y="61"/>
                </a:lnTo>
                <a:lnTo>
                  <a:pt x="232" y="64"/>
                </a:lnTo>
                <a:lnTo>
                  <a:pt x="227" y="66"/>
                </a:lnTo>
                <a:lnTo>
                  <a:pt x="218" y="83"/>
                </a:lnTo>
                <a:lnTo>
                  <a:pt x="211" y="82"/>
                </a:lnTo>
                <a:lnTo>
                  <a:pt x="207" y="94"/>
                </a:lnTo>
                <a:lnTo>
                  <a:pt x="194" y="102"/>
                </a:lnTo>
                <a:lnTo>
                  <a:pt x="199" y="114"/>
                </a:lnTo>
                <a:lnTo>
                  <a:pt x="199" y="115"/>
                </a:lnTo>
                <a:lnTo>
                  <a:pt x="200" y="123"/>
                </a:lnTo>
                <a:lnTo>
                  <a:pt x="221" y="134"/>
                </a:lnTo>
                <a:lnTo>
                  <a:pt x="221" y="138"/>
                </a:lnTo>
                <a:lnTo>
                  <a:pt x="243" y="136"/>
                </a:lnTo>
                <a:lnTo>
                  <a:pt x="253" y="147"/>
                </a:lnTo>
                <a:lnTo>
                  <a:pt x="258" y="160"/>
                </a:lnTo>
                <a:lnTo>
                  <a:pt x="282" y="154"/>
                </a:lnTo>
                <a:lnTo>
                  <a:pt x="285" y="155"/>
                </a:lnTo>
                <a:lnTo>
                  <a:pt x="288" y="160"/>
                </a:lnTo>
                <a:lnTo>
                  <a:pt x="322" y="163"/>
                </a:lnTo>
                <a:lnTo>
                  <a:pt x="335" y="158"/>
                </a:lnTo>
                <a:lnTo>
                  <a:pt x="336" y="141"/>
                </a:lnTo>
                <a:lnTo>
                  <a:pt x="339" y="138"/>
                </a:lnTo>
                <a:lnTo>
                  <a:pt x="339" y="142"/>
                </a:lnTo>
                <a:lnTo>
                  <a:pt x="343" y="162"/>
                </a:lnTo>
                <a:lnTo>
                  <a:pt x="343" y="170"/>
                </a:lnTo>
                <a:lnTo>
                  <a:pt x="344" y="182"/>
                </a:lnTo>
                <a:lnTo>
                  <a:pt x="344" y="184"/>
                </a:lnTo>
                <a:lnTo>
                  <a:pt x="346" y="187"/>
                </a:lnTo>
                <a:lnTo>
                  <a:pt x="346" y="189"/>
                </a:lnTo>
                <a:lnTo>
                  <a:pt x="344" y="190"/>
                </a:lnTo>
                <a:lnTo>
                  <a:pt x="343" y="190"/>
                </a:lnTo>
                <a:lnTo>
                  <a:pt x="343" y="192"/>
                </a:lnTo>
                <a:lnTo>
                  <a:pt x="343" y="194"/>
                </a:lnTo>
                <a:lnTo>
                  <a:pt x="344" y="195"/>
                </a:lnTo>
                <a:lnTo>
                  <a:pt x="346" y="197"/>
                </a:lnTo>
                <a:lnTo>
                  <a:pt x="347" y="197"/>
                </a:lnTo>
                <a:lnTo>
                  <a:pt x="347" y="198"/>
                </a:lnTo>
                <a:lnTo>
                  <a:pt x="349" y="198"/>
                </a:lnTo>
                <a:lnTo>
                  <a:pt x="351" y="200"/>
                </a:lnTo>
                <a:lnTo>
                  <a:pt x="352" y="200"/>
                </a:lnTo>
                <a:lnTo>
                  <a:pt x="352" y="203"/>
                </a:lnTo>
                <a:lnTo>
                  <a:pt x="355" y="206"/>
                </a:lnTo>
                <a:lnTo>
                  <a:pt x="357" y="208"/>
                </a:lnTo>
                <a:lnTo>
                  <a:pt x="357" y="210"/>
                </a:lnTo>
                <a:lnTo>
                  <a:pt x="359" y="210"/>
                </a:lnTo>
                <a:lnTo>
                  <a:pt x="360" y="210"/>
                </a:lnTo>
                <a:lnTo>
                  <a:pt x="362" y="208"/>
                </a:lnTo>
                <a:lnTo>
                  <a:pt x="362" y="206"/>
                </a:lnTo>
                <a:lnTo>
                  <a:pt x="363" y="208"/>
                </a:lnTo>
                <a:lnTo>
                  <a:pt x="363" y="210"/>
                </a:lnTo>
                <a:lnTo>
                  <a:pt x="365" y="210"/>
                </a:lnTo>
                <a:lnTo>
                  <a:pt x="365" y="211"/>
                </a:lnTo>
                <a:lnTo>
                  <a:pt x="367" y="213"/>
                </a:lnTo>
                <a:lnTo>
                  <a:pt x="367" y="214"/>
                </a:lnTo>
                <a:lnTo>
                  <a:pt x="367" y="216"/>
                </a:lnTo>
                <a:lnTo>
                  <a:pt x="365" y="218"/>
                </a:lnTo>
                <a:lnTo>
                  <a:pt x="363" y="218"/>
                </a:lnTo>
                <a:lnTo>
                  <a:pt x="362" y="218"/>
                </a:lnTo>
                <a:lnTo>
                  <a:pt x="362" y="221"/>
                </a:lnTo>
                <a:lnTo>
                  <a:pt x="363" y="221"/>
                </a:lnTo>
                <a:lnTo>
                  <a:pt x="365" y="221"/>
                </a:lnTo>
                <a:lnTo>
                  <a:pt x="365" y="222"/>
                </a:lnTo>
                <a:lnTo>
                  <a:pt x="367" y="224"/>
                </a:lnTo>
                <a:lnTo>
                  <a:pt x="367" y="226"/>
                </a:lnTo>
                <a:lnTo>
                  <a:pt x="367" y="227"/>
                </a:lnTo>
                <a:lnTo>
                  <a:pt x="368" y="227"/>
                </a:lnTo>
                <a:lnTo>
                  <a:pt x="370" y="227"/>
                </a:lnTo>
                <a:lnTo>
                  <a:pt x="371" y="229"/>
                </a:lnTo>
                <a:lnTo>
                  <a:pt x="371" y="230"/>
                </a:lnTo>
                <a:lnTo>
                  <a:pt x="373" y="230"/>
                </a:lnTo>
                <a:lnTo>
                  <a:pt x="373" y="232"/>
                </a:lnTo>
                <a:lnTo>
                  <a:pt x="371" y="232"/>
                </a:lnTo>
                <a:lnTo>
                  <a:pt x="371" y="234"/>
                </a:lnTo>
                <a:lnTo>
                  <a:pt x="373" y="235"/>
                </a:lnTo>
                <a:lnTo>
                  <a:pt x="375" y="235"/>
                </a:lnTo>
                <a:lnTo>
                  <a:pt x="378" y="237"/>
                </a:lnTo>
                <a:lnTo>
                  <a:pt x="379" y="237"/>
                </a:lnTo>
                <a:lnTo>
                  <a:pt x="381" y="237"/>
                </a:lnTo>
                <a:lnTo>
                  <a:pt x="381" y="238"/>
                </a:lnTo>
                <a:lnTo>
                  <a:pt x="384" y="238"/>
                </a:lnTo>
                <a:lnTo>
                  <a:pt x="386" y="237"/>
                </a:lnTo>
                <a:lnTo>
                  <a:pt x="387" y="238"/>
                </a:lnTo>
                <a:lnTo>
                  <a:pt x="389" y="240"/>
                </a:lnTo>
                <a:lnTo>
                  <a:pt x="391" y="240"/>
                </a:lnTo>
                <a:lnTo>
                  <a:pt x="391" y="242"/>
                </a:lnTo>
                <a:lnTo>
                  <a:pt x="394" y="245"/>
                </a:lnTo>
                <a:lnTo>
                  <a:pt x="395" y="245"/>
                </a:lnTo>
                <a:lnTo>
                  <a:pt x="399" y="245"/>
                </a:lnTo>
                <a:lnTo>
                  <a:pt x="399" y="246"/>
                </a:lnTo>
                <a:lnTo>
                  <a:pt x="399" y="248"/>
                </a:lnTo>
                <a:lnTo>
                  <a:pt x="399" y="250"/>
                </a:lnTo>
                <a:lnTo>
                  <a:pt x="400" y="251"/>
                </a:lnTo>
                <a:lnTo>
                  <a:pt x="400" y="253"/>
                </a:lnTo>
                <a:lnTo>
                  <a:pt x="402" y="253"/>
                </a:lnTo>
                <a:lnTo>
                  <a:pt x="403" y="254"/>
                </a:lnTo>
                <a:lnTo>
                  <a:pt x="403" y="256"/>
                </a:lnTo>
                <a:lnTo>
                  <a:pt x="405" y="256"/>
                </a:lnTo>
                <a:lnTo>
                  <a:pt x="405" y="258"/>
                </a:lnTo>
                <a:lnTo>
                  <a:pt x="407" y="258"/>
                </a:lnTo>
                <a:lnTo>
                  <a:pt x="408" y="259"/>
                </a:lnTo>
                <a:lnTo>
                  <a:pt x="410" y="262"/>
                </a:lnTo>
                <a:lnTo>
                  <a:pt x="413" y="264"/>
                </a:lnTo>
                <a:lnTo>
                  <a:pt x="415" y="266"/>
                </a:lnTo>
                <a:lnTo>
                  <a:pt x="415" y="267"/>
                </a:lnTo>
                <a:lnTo>
                  <a:pt x="416" y="269"/>
                </a:lnTo>
                <a:lnTo>
                  <a:pt x="418" y="269"/>
                </a:lnTo>
                <a:lnTo>
                  <a:pt x="418" y="270"/>
                </a:lnTo>
                <a:lnTo>
                  <a:pt x="421" y="272"/>
                </a:lnTo>
                <a:lnTo>
                  <a:pt x="421" y="274"/>
                </a:lnTo>
                <a:lnTo>
                  <a:pt x="424" y="275"/>
                </a:lnTo>
                <a:lnTo>
                  <a:pt x="423" y="275"/>
                </a:lnTo>
                <a:lnTo>
                  <a:pt x="423" y="277"/>
                </a:lnTo>
                <a:lnTo>
                  <a:pt x="421" y="278"/>
                </a:lnTo>
                <a:lnTo>
                  <a:pt x="419" y="283"/>
                </a:lnTo>
                <a:lnTo>
                  <a:pt x="418" y="285"/>
                </a:lnTo>
                <a:lnTo>
                  <a:pt x="418" y="286"/>
                </a:lnTo>
                <a:lnTo>
                  <a:pt x="418" y="288"/>
                </a:lnTo>
                <a:lnTo>
                  <a:pt x="418" y="290"/>
                </a:lnTo>
                <a:lnTo>
                  <a:pt x="418" y="291"/>
                </a:lnTo>
                <a:lnTo>
                  <a:pt x="419" y="293"/>
                </a:lnTo>
                <a:lnTo>
                  <a:pt x="421" y="296"/>
                </a:lnTo>
                <a:lnTo>
                  <a:pt x="424" y="298"/>
                </a:lnTo>
                <a:lnTo>
                  <a:pt x="426" y="299"/>
                </a:lnTo>
                <a:lnTo>
                  <a:pt x="427" y="299"/>
                </a:lnTo>
                <a:lnTo>
                  <a:pt x="429" y="299"/>
                </a:lnTo>
                <a:lnTo>
                  <a:pt x="431" y="299"/>
                </a:lnTo>
                <a:lnTo>
                  <a:pt x="432" y="299"/>
                </a:lnTo>
                <a:lnTo>
                  <a:pt x="432" y="301"/>
                </a:lnTo>
                <a:lnTo>
                  <a:pt x="432" y="302"/>
                </a:lnTo>
                <a:lnTo>
                  <a:pt x="431" y="302"/>
                </a:lnTo>
                <a:lnTo>
                  <a:pt x="431" y="304"/>
                </a:lnTo>
                <a:lnTo>
                  <a:pt x="431" y="306"/>
                </a:lnTo>
                <a:lnTo>
                  <a:pt x="431" y="307"/>
                </a:lnTo>
                <a:lnTo>
                  <a:pt x="431" y="309"/>
                </a:lnTo>
                <a:lnTo>
                  <a:pt x="429" y="310"/>
                </a:lnTo>
                <a:lnTo>
                  <a:pt x="431" y="310"/>
                </a:lnTo>
                <a:lnTo>
                  <a:pt x="432" y="312"/>
                </a:lnTo>
                <a:lnTo>
                  <a:pt x="434" y="314"/>
                </a:lnTo>
                <a:lnTo>
                  <a:pt x="435" y="315"/>
                </a:lnTo>
                <a:lnTo>
                  <a:pt x="437" y="317"/>
                </a:lnTo>
                <a:lnTo>
                  <a:pt x="437" y="318"/>
                </a:lnTo>
                <a:lnTo>
                  <a:pt x="437" y="320"/>
                </a:lnTo>
                <a:lnTo>
                  <a:pt x="435" y="320"/>
                </a:lnTo>
                <a:lnTo>
                  <a:pt x="437" y="322"/>
                </a:lnTo>
                <a:lnTo>
                  <a:pt x="435" y="322"/>
                </a:lnTo>
                <a:lnTo>
                  <a:pt x="435" y="323"/>
                </a:lnTo>
                <a:lnTo>
                  <a:pt x="437" y="323"/>
                </a:lnTo>
                <a:lnTo>
                  <a:pt x="437" y="325"/>
                </a:lnTo>
                <a:lnTo>
                  <a:pt x="437" y="326"/>
                </a:lnTo>
                <a:lnTo>
                  <a:pt x="435" y="326"/>
                </a:lnTo>
                <a:lnTo>
                  <a:pt x="435" y="328"/>
                </a:lnTo>
                <a:lnTo>
                  <a:pt x="434" y="328"/>
                </a:lnTo>
                <a:lnTo>
                  <a:pt x="434" y="330"/>
                </a:lnTo>
                <a:lnTo>
                  <a:pt x="434" y="331"/>
                </a:lnTo>
                <a:lnTo>
                  <a:pt x="434" y="333"/>
                </a:lnTo>
                <a:lnTo>
                  <a:pt x="435" y="334"/>
                </a:lnTo>
                <a:lnTo>
                  <a:pt x="437" y="336"/>
                </a:lnTo>
                <a:lnTo>
                  <a:pt x="439" y="338"/>
                </a:lnTo>
                <a:lnTo>
                  <a:pt x="439" y="339"/>
                </a:lnTo>
                <a:lnTo>
                  <a:pt x="439" y="341"/>
                </a:lnTo>
                <a:lnTo>
                  <a:pt x="440" y="341"/>
                </a:lnTo>
                <a:lnTo>
                  <a:pt x="442" y="341"/>
                </a:lnTo>
                <a:lnTo>
                  <a:pt x="442" y="344"/>
                </a:lnTo>
                <a:lnTo>
                  <a:pt x="445" y="346"/>
                </a:lnTo>
                <a:lnTo>
                  <a:pt x="447" y="347"/>
                </a:lnTo>
                <a:lnTo>
                  <a:pt x="447" y="349"/>
                </a:lnTo>
                <a:lnTo>
                  <a:pt x="447" y="350"/>
                </a:lnTo>
                <a:lnTo>
                  <a:pt x="447" y="352"/>
                </a:lnTo>
                <a:lnTo>
                  <a:pt x="448" y="352"/>
                </a:lnTo>
                <a:lnTo>
                  <a:pt x="450" y="354"/>
                </a:lnTo>
                <a:lnTo>
                  <a:pt x="448" y="355"/>
                </a:lnTo>
                <a:lnTo>
                  <a:pt x="450" y="357"/>
                </a:lnTo>
                <a:lnTo>
                  <a:pt x="451" y="357"/>
                </a:lnTo>
                <a:lnTo>
                  <a:pt x="453" y="357"/>
                </a:lnTo>
                <a:lnTo>
                  <a:pt x="453" y="358"/>
                </a:lnTo>
                <a:lnTo>
                  <a:pt x="456" y="358"/>
                </a:lnTo>
                <a:lnTo>
                  <a:pt x="458" y="358"/>
                </a:lnTo>
                <a:lnTo>
                  <a:pt x="461" y="357"/>
                </a:lnTo>
                <a:lnTo>
                  <a:pt x="463" y="357"/>
                </a:lnTo>
                <a:lnTo>
                  <a:pt x="464" y="357"/>
                </a:lnTo>
                <a:lnTo>
                  <a:pt x="466" y="355"/>
                </a:lnTo>
                <a:lnTo>
                  <a:pt x="467" y="355"/>
                </a:lnTo>
                <a:lnTo>
                  <a:pt x="469" y="357"/>
                </a:lnTo>
                <a:lnTo>
                  <a:pt x="471" y="357"/>
                </a:lnTo>
                <a:lnTo>
                  <a:pt x="472" y="357"/>
                </a:lnTo>
                <a:lnTo>
                  <a:pt x="472" y="358"/>
                </a:lnTo>
                <a:lnTo>
                  <a:pt x="474" y="358"/>
                </a:lnTo>
                <a:lnTo>
                  <a:pt x="474" y="357"/>
                </a:lnTo>
                <a:lnTo>
                  <a:pt x="475" y="358"/>
                </a:lnTo>
                <a:lnTo>
                  <a:pt x="477" y="357"/>
                </a:lnTo>
                <a:lnTo>
                  <a:pt x="479" y="357"/>
                </a:lnTo>
                <a:lnTo>
                  <a:pt x="480" y="357"/>
                </a:lnTo>
                <a:lnTo>
                  <a:pt x="480" y="355"/>
                </a:lnTo>
                <a:lnTo>
                  <a:pt x="480" y="354"/>
                </a:lnTo>
                <a:lnTo>
                  <a:pt x="482" y="352"/>
                </a:lnTo>
                <a:lnTo>
                  <a:pt x="482" y="350"/>
                </a:lnTo>
                <a:lnTo>
                  <a:pt x="483" y="349"/>
                </a:lnTo>
                <a:lnTo>
                  <a:pt x="480" y="347"/>
                </a:lnTo>
                <a:lnTo>
                  <a:pt x="479" y="344"/>
                </a:lnTo>
                <a:lnTo>
                  <a:pt x="477" y="344"/>
                </a:lnTo>
                <a:lnTo>
                  <a:pt x="477" y="342"/>
                </a:lnTo>
                <a:lnTo>
                  <a:pt x="479" y="342"/>
                </a:lnTo>
                <a:lnTo>
                  <a:pt x="479" y="341"/>
                </a:lnTo>
                <a:lnTo>
                  <a:pt x="479" y="339"/>
                </a:lnTo>
                <a:lnTo>
                  <a:pt x="480" y="339"/>
                </a:lnTo>
                <a:lnTo>
                  <a:pt x="480" y="338"/>
                </a:lnTo>
                <a:lnTo>
                  <a:pt x="480" y="336"/>
                </a:lnTo>
                <a:lnTo>
                  <a:pt x="482" y="336"/>
                </a:lnTo>
                <a:lnTo>
                  <a:pt x="483" y="333"/>
                </a:lnTo>
                <a:lnTo>
                  <a:pt x="485" y="331"/>
                </a:lnTo>
                <a:lnTo>
                  <a:pt x="487" y="331"/>
                </a:lnTo>
                <a:lnTo>
                  <a:pt x="487" y="328"/>
                </a:lnTo>
                <a:lnTo>
                  <a:pt x="488" y="326"/>
                </a:lnTo>
                <a:lnTo>
                  <a:pt x="490" y="326"/>
                </a:lnTo>
                <a:lnTo>
                  <a:pt x="491" y="322"/>
                </a:lnTo>
                <a:lnTo>
                  <a:pt x="493" y="320"/>
                </a:lnTo>
                <a:lnTo>
                  <a:pt x="495" y="315"/>
                </a:lnTo>
                <a:lnTo>
                  <a:pt x="496" y="312"/>
                </a:lnTo>
                <a:lnTo>
                  <a:pt x="498" y="312"/>
                </a:lnTo>
                <a:lnTo>
                  <a:pt x="501" y="312"/>
                </a:lnTo>
                <a:lnTo>
                  <a:pt x="503" y="312"/>
                </a:lnTo>
                <a:lnTo>
                  <a:pt x="503" y="314"/>
                </a:lnTo>
                <a:lnTo>
                  <a:pt x="504" y="314"/>
                </a:lnTo>
                <a:lnTo>
                  <a:pt x="506" y="315"/>
                </a:lnTo>
                <a:lnTo>
                  <a:pt x="507" y="315"/>
                </a:lnTo>
                <a:lnTo>
                  <a:pt x="507" y="314"/>
                </a:lnTo>
                <a:lnTo>
                  <a:pt x="509" y="314"/>
                </a:lnTo>
                <a:lnTo>
                  <a:pt x="511" y="314"/>
                </a:lnTo>
                <a:lnTo>
                  <a:pt x="512" y="312"/>
                </a:lnTo>
                <a:lnTo>
                  <a:pt x="515" y="309"/>
                </a:lnTo>
                <a:lnTo>
                  <a:pt x="515" y="310"/>
                </a:lnTo>
                <a:lnTo>
                  <a:pt x="519" y="312"/>
                </a:lnTo>
                <a:lnTo>
                  <a:pt x="519" y="314"/>
                </a:lnTo>
                <a:lnTo>
                  <a:pt x="520" y="312"/>
                </a:lnTo>
                <a:lnTo>
                  <a:pt x="522" y="312"/>
                </a:lnTo>
                <a:lnTo>
                  <a:pt x="522" y="314"/>
                </a:lnTo>
                <a:lnTo>
                  <a:pt x="522" y="317"/>
                </a:lnTo>
                <a:lnTo>
                  <a:pt x="522" y="318"/>
                </a:lnTo>
                <a:lnTo>
                  <a:pt x="523" y="318"/>
                </a:lnTo>
                <a:lnTo>
                  <a:pt x="525" y="320"/>
                </a:lnTo>
                <a:lnTo>
                  <a:pt x="525" y="322"/>
                </a:lnTo>
                <a:lnTo>
                  <a:pt x="525" y="323"/>
                </a:lnTo>
                <a:lnTo>
                  <a:pt x="525" y="325"/>
                </a:lnTo>
                <a:lnTo>
                  <a:pt x="523" y="328"/>
                </a:lnTo>
                <a:lnTo>
                  <a:pt x="523" y="330"/>
                </a:lnTo>
                <a:lnTo>
                  <a:pt x="523" y="331"/>
                </a:lnTo>
                <a:lnTo>
                  <a:pt x="523" y="333"/>
                </a:lnTo>
                <a:lnTo>
                  <a:pt x="523" y="334"/>
                </a:lnTo>
                <a:lnTo>
                  <a:pt x="523" y="336"/>
                </a:lnTo>
                <a:lnTo>
                  <a:pt x="525" y="336"/>
                </a:lnTo>
                <a:lnTo>
                  <a:pt x="527" y="336"/>
                </a:lnTo>
                <a:lnTo>
                  <a:pt x="527" y="338"/>
                </a:lnTo>
                <a:lnTo>
                  <a:pt x="530" y="339"/>
                </a:lnTo>
                <a:lnTo>
                  <a:pt x="530" y="341"/>
                </a:lnTo>
                <a:lnTo>
                  <a:pt x="530" y="342"/>
                </a:lnTo>
                <a:lnTo>
                  <a:pt x="528" y="344"/>
                </a:lnTo>
                <a:lnTo>
                  <a:pt x="528" y="346"/>
                </a:lnTo>
                <a:lnTo>
                  <a:pt x="531" y="347"/>
                </a:lnTo>
                <a:lnTo>
                  <a:pt x="533" y="349"/>
                </a:lnTo>
                <a:lnTo>
                  <a:pt x="535" y="349"/>
                </a:lnTo>
                <a:lnTo>
                  <a:pt x="536" y="349"/>
                </a:lnTo>
                <a:lnTo>
                  <a:pt x="538" y="349"/>
                </a:lnTo>
                <a:lnTo>
                  <a:pt x="539" y="352"/>
                </a:lnTo>
                <a:lnTo>
                  <a:pt x="541" y="352"/>
                </a:lnTo>
                <a:lnTo>
                  <a:pt x="541" y="354"/>
                </a:lnTo>
                <a:lnTo>
                  <a:pt x="541" y="355"/>
                </a:lnTo>
                <a:lnTo>
                  <a:pt x="541" y="357"/>
                </a:lnTo>
                <a:lnTo>
                  <a:pt x="541" y="358"/>
                </a:lnTo>
                <a:lnTo>
                  <a:pt x="543" y="360"/>
                </a:lnTo>
                <a:lnTo>
                  <a:pt x="541" y="362"/>
                </a:lnTo>
                <a:lnTo>
                  <a:pt x="543" y="363"/>
                </a:lnTo>
                <a:lnTo>
                  <a:pt x="543" y="365"/>
                </a:lnTo>
                <a:lnTo>
                  <a:pt x="541" y="366"/>
                </a:lnTo>
                <a:lnTo>
                  <a:pt x="541" y="368"/>
                </a:lnTo>
                <a:lnTo>
                  <a:pt x="539" y="370"/>
                </a:lnTo>
                <a:lnTo>
                  <a:pt x="541" y="370"/>
                </a:lnTo>
                <a:lnTo>
                  <a:pt x="541" y="371"/>
                </a:lnTo>
                <a:lnTo>
                  <a:pt x="541" y="373"/>
                </a:lnTo>
                <a:lnTo>
                  <a:pt x="539" y="374"/>
                </a:lnTo>
                <a:lnTo>
                  <a:pt x="538" y="374"/>
                </a:lnTo>
                <a:lnTo>
                  <a:pt x="539" y="376"/>
                </a:lnTo>
                <a:lnTo>
                  <a:pt x="543" y="381"/>
                </a:lnTo>
                <a:lnTo>
                  <a:pt x="544" y="381"/>
                </a:lnTo>
                <a:lnTo>
                  <a:pt x="546" y="381"/>
                </a:lnTo>
                <a:lnTo>
                  <a:pt x="546" y="382"/>
                </a:lnTo>
                <a:lnTo>
                  <a:pt x="547" y="384"/>
                </a:lnTo>
                <a:lnTo>
                  <a:pt x="552" y="387"/>
                </a:lnTo>
                <a:lnTo>
                  <a:pt x="554" y="387"/>
                </a:lnTo>
                <a:lnTo>
                  <a:pt x="555" y="387"/>
                </a:lnTo>
                <a:lnTo>
                  <a:pt x="557" y="390"/>
                </a:lnTo>
                <a:lnTo>
                  <a:pt x="559" y="390"/>
                </a:lnTo>
                <a:lnTo>
                  <a:pt x="562" y="392"/>
                </a:lnTo>
                <a:lnTo>
                  <a:pt x="563" y="392"/>
                </a:lnTo>
                <a:lnTo>
                  <a:pt x="565" y="392"/>
                </a:lnTo>
                <a:lnTo>
                  <a:pt x="565" y="394"/>
                </a:lnTo>
                <a:lnTo>
                  <a:pt x="567" y="395"/>
                </a:lnTo>
                <a:lnTo>
                  <a:pt x="568" y="397"/>
                </a:lnTo>
                <a:lnTo>
                  <a:pt x="568" y="398"/>
                </a:lnTo>
                <a:lnTo>
                  <a:pt x="570" y="400"/>
                </a:lnTo>
                <a:lnTo>
                  <a:pt x="571" y="400"/>
                </a:lnTo>
                <a:lnTo>
                  <a:pt x="573" y="402"/>
                </a:lnTo>
                <a:lnTo>
                  <a:pt x="573" y="403"/>
                </a:lnTo>
                <a:lnTo>
                  <a:pt x="575" y="405"/>
                </a:lnTo>
                <a:lnTo>
                  <a:pt x="575" y="406"/>
                </a:lnTo>
                <a:lnTo>
                  <a:pt x="573" y="410"/>
                </a:lnTo>
                <a:lnTo>
                  <a:pt x="573" y="411"/>
                </a:lnTo>
                <a:lnTo>
                  <a:pt x="573" y="413"/>
                </a:lnTo>
                <a:lnTo>
                  <a:pt x="573" y="414"/>
                </a:lnTo>
                <a:lnTo>
                  <a:pt x="573" y="416"/>
                </a:lnTo>
                <a:lnTo>
                  <a:pt x="573" y="418"/>
                </a:lnTo>
                <a:lnTo>
                  <a:pt x="575" y="418"/>
                </a:lnTo>
                <a:lnTo>
                  <a:pt x="575" y="419"/>
                </a:lnTo>
                <a:lnTo>
                  <a:pt x="576" y="419"/>
                </a:lnTo>
                <a:lnTo>
                  <a:pt x="578" y="421"/>
                </a:lnTo>
                <a:lnTo>
                  <a:pt x="581" y="422"/>
                </a:lnTo>
                <a:lnTo>
                  <a:pt x="583" y="422"/>
                </a:lnTo>
                <a:lnTo>
                  <a:pt x="584" y="424"/>
                </a:lnTo>
                <a:lnTo>
                  <a:pt x="587" y="424"/>
                </a:lnTo>
                <a:lnTo>
                  <a:pt x="589" y="424"/>
                </a:lnTo>
                <a:lnTo>
                  <a:pt x="591" y="427"/>
                </a:lnTo>
                <a:lnTo>
                  <a:pt x="592" y="427"/>
                </a:lnTo>
                <a:lnTo>
                  <a:pt x="595" y="429"/>
                </a:lnTo>
                <a:lnTo>
                  <a:pt x="597" y="434"/>
                </a:lnTo>
                <a:lnTo>
                  <a:pt x="597" y="435"/>
                </a:lnTo>
                <a:lnTo>
                  <a:pt x="595" y="437"/>
                </a:lnTo>
                <a:lnTo>
                  <a:pt x="594" y="437"/>
                </a:lnTo>
                <a:lnTo>
                  <a:pt x="594" y="438"/>
                </a:lnTo>
                <a:lnTo>
                  <a:pt x="594" y="440"/>
                </a:lnTo>
                <a:lnTo>
                  <a:pt x="594" y="442"/>
                </a:lnTo>
                <a:lnTo>
                  <a:pt x="594" y="443"/>
                </a:lnTo>
                <a:lnTo>
                  <a:pt x="594" y="445"/>
                </a:lnTo>
                <a:lnTo>
                  <a:pt x="594" y="446"/>
                </a:lnTo>
                <a:lnTo>
                  <a:pt x="595" y="446"/>
                </a:lnTo>
                <a:lnTo>
                  <a:pt x="595" y="448"/>
                </a:lnTo>
                <a:lnTo>
                  <a:pt x="597" y="451"/>
                </a:lnTo>
                <a:lnTo>
                  <a:pt x="599" y="453"/>
                </a:lnTo>
                <a:lnTo>
                  <a:pt x="602" y="456"/>
                </a:lnTo>
                <a:lnTo>
                  <a:pt x="602" y="458"/>
                </a:lnTo>
                <a:lnTo>
                  <a:pt x="603" y="459"/>
                </a:lnTo>
                <a:lnTo>
                  <a:pt x="603" y="461"/>
                </a:lnTo>
                <a:lnTo>
                  <a:pt x="608" y="462"/>
                </a:lnTo>
                <a:lnTo>
                  <a:pt x="610" y="464"/>
                </a:lnTo>
                <a:lnTo>
                  <a:pt x="615" y="466"/>
                </a:lnTo>
                <a:lnTo>
                  <a:pt x="615" y="464"/>
                </a:lnTo>
                <a:lnTo>
                  <a:pt x="616" y="464"/>
                </a:lnTo>
                <a:lnTo>
                  <a:pt x="618" y="464"/>
                </a:lnTo>
                <a:lnTo>
                  <a:pt x="623" y="466"/>
                </a:lnTo>
                <a:lnTo>
                  <a:pt x="624" y="467"/>
                </a:lnTo>
                <a:lnTo>
                  <a:pt x="624" y="469"/>
                </a:lnTo>
                <a:lnTo>
                  <a:pt x="624" y="470"/>
                </a:lnTo>
                <a:lnTo>
                  <a:pt x="624" y="477"/>
                </a:lnTo>
                <a:lnTo>
                  <a:pt x="623" y="480"/>
                </a:lnTo>
                <a:lnTo>
                  <a:pt x="623" y="482"/>
                </a:lnTo>
                <a:lnTo>
                  <a:pt x="624" y="485"/>
                </a:lnTo>
                <a:lnTo>
                  <a:pt x="624" y="488"/>
                </a:lnTo>
                <a:lnTo>
                  <a:pt x="626" y="490"/>
                </a:lnTo>
                <a:lnTo>
                  <a:pt x="624" y="490"/>
                </a:lnTo>
                <a:lnTo>
                  <a:pt x="623" y="491"/>
                </a:lnTo>
                <a:lnTo>
                  <a:pt x="623" y="493"/>
                </a:lnTo>
                <a:lnTo>
                  <a:pt x="623" y="494"/>
                </a:lnTo>
                <a:lnTo>
                  <a:pt x="621" y="496"/>
                </a:lnTo>
                <a:lnTo>
                  <a:pt x="618" y="499"/>
                </a:lnTo>
                <a:lnTo>
                  <a:pt x="619" y="502"/>
                </a:lnTo>
                <a:lnTo>
                  <a:pt x="619" y="506"/>
                </a:lnTo>
                <a:lnTo>
                  <a:pt x="621" y="506"/>
                </a:lnTo>
                <a:lnTo>
                  <a:pt x="623" y="509"/>
                </a:lnTo>
                <a:lnTo>
                  <a:pt x="624" y="509"/>
                </a:lnTo>
                <a:lnTo>
                  <a:pt x="626" y="509"/>
                </a:lnTo>
                <a:lnTo>
                  <a:pt x="626" y="510"/>
                </a:lnTo>
                <a:lnTo>
                  <a:pt x="627" y="512"/>
                </a:lnTo>
                <a:lnTo>
                  <a:pt x="626" y="514"/>
                </a:lnTo>
                <a:lnTo>
                  <a:pt x="624" y="515"/>
                </a:lnTo>
                <a:lnTo>
                  <a:pt x="623" y="518"/>
                </a:lnTo>
                <a:lnTo>
                  <a:pt x="624" y="518"/>
                </a:lnTo>
                <a:lnTo>
                  <a:pt x="624" y="520"/>
                </a:lnTo>
                <a:lnTo>
                  <a:pt x="624" y="522"/>
                </a:lnTo>
                <a:lnTo>
                  <a:pt x="626" y="523"/>
                </a:lnTo>
                <a:lnTo>
                  <a:pt x="619" y="525"/>
                </a:lnTo>
                <a:lnTo>
                  <a:pt x="619" y="526"/>
                </a:lnTo>
                <a:lnTo>
                  <a:pt x="619" y="531"/>
                </a:lnTo>
                <a:lnTo>
                  <a:pt x="619" y="536"/>
                </a:lnTo>
                <a:lnTo>
                  <a:pt x="623" y="541"/>
                </a:lnTo>
                <a:lnTo>
                  <a:pt x="621" y="554"/>
                </a:lnTo>
                <a:lnTo>
                  <a:pt x="626" y="557"/>
                </a:lnTo>
                <a:lnTo>
                  <a:pt x="627" y="558"/>
                </a:lnTo>
                <a:lnTo>
                  <a:pt x="631" y="562"/>
                </a:lnTo>
                <a:lnTo>
                  <a:pt x="631" y="570"/>
                </a:lnTo>
                <a:lnTo>
                  <a:pt x="631" y="571"/>
                </a:lnTo>
                <a:lnTo>
                  <a:pt x="624" y="576"/>
                </a:lnTo>
                <a:lnTo>
                  <a:pt x="619" y="578"/>
                </a:lnTo>
                <a:lnTo>
                  <a:pt x="613" y="574"/>
                </a:lnTo>
                <a:lnTo>
                  <a:pt x="611" y="578"/>
                </a:lnTo>
                <a:lnTo>
                  <a:pt x="608" y="578"/>
                </a:lnTo>
                <a:lnTo>
                  <a:pt x="608" y="579"/>
                </a:lnTo>
                <a:lnTo>
                  <a:pt x="608" y="581"/>
                </a:lnTo>
                <a:lnTo>
                  <a:pt x="608" y="582"/>
                </a:lnTo>
                <a:lnTo>
                  <a:pt x="608" y="584"/>
                </a:lnTo>
                <a:lnTo>
                  <a:pt x="608" y="586"/>
                </a:lnTo>
                <a:lnTo>
                  <a:pt x="610" y="587"/>
                </a:lnTo>
                <a:lnTo>
                  <a:pt x="611" y="589"/>
                </a:lnTo>
                <a:lnTo>
                  <a:pt x="616" y="589"/>
                </a:lnTo>
                <a:lnTo>
                  <a:pt x="618" y="589"/>
                </a:lnTo>
                <a:lnTo>
                  <a:pt x="621" y="590"/>
                </a:lnTo>
                <a:lnTo>
                  <a:pt x="623" y="592"/>
                </a:lnTo>
                <a:lnTo>
                  <a:pt x="623" y="595"/>
                </a:lnTo>
                <a:lnTo>
                  <a:pt x="623" y="600"/>
                </a:lnTo>
                <a:lnTo>
                  <a:pt x="624" y="602"/>
                </a:lnTo>
                <a:lnTo>
                  <a:pt x="626" y="603"/>
                </a:lnTo>
                <a:lnTo>
                  <a:pt x="627" y="603"/>
                </a:lnTo>
                <a:lnTo>
                  <a:pt x="629" y="603"/>
                </a:lnTo>
                <a:lnTo>
                  <a:pt x="631" y="605"/>
                </a:lnTo>
                <a:lnTo>
                  <a:pt x="632" y="606"/>
                </a:lnTo>
                <a:lnTo>
                  <a:pt x="632" y="608"/>
                </a:lnTo>
                <a:lnTo>
                  <a:pt x="631" y="610"/>
                </a:lnTo>
                <a:lnTo>
                  <a:pt x="631" y="611"/>
                </a:lnTo>
                <a:lnTo>
                  <a:pt x="631" y="613"/>
                </a:lnTo>
                <a:lnTo>
                  <a:pt x="627" y="618"/>
                </a:lnTo>
                <a:lnTo>
                  <a:pt x="623" y="621"/>
                </a:lnTo>
                <a:lnTo>
                  <a:pt x="618" y="624"/>
                </a:lnTo>
                <a:lnTo>
                  <a:pt x="615" y="627"/>
                </a:lnTo>
                <a:lnTo>
                  <a:pt x="610" y="638"/>
                </a:lnTo>
                <a:lnTo>
                  <a:pt x="610" y="640"/>
                </a:lnTo>
                <a:lnTo>
                  <a:pt x="608" y="640"/>
                </a:lnTo>
                <a:lnTo>
                  <a:pt x="605" y="642"/>
                </a:lnTo>
                <a:lnTo>
                  <a:pt x="603" y="642"/>
                </a:lnTo>
                <a:lnTo>
                  <a:pt x="600" y="643"/>
                </a:lnTo>
                <a:lnTo>
                  <a:pt x="599" y="643"/>
                </a:lnTo>
                <a:lnTo>
                  <a:pt x="597" y="645"/>
                </a:lnTo>
                <a:lnTo>
                  <a:pt x="595" y="645"/>
                </a:lnTo>
                <a:lnTo>
                  <a:pt x="594" y="645"/>
                </a:lnTo>
                <a:lnTo>
                  <a:pt x="594" y="646"/>
                </a:lnTo>
                <a:lnTo>
                  <a:pt x="592" y="648"/>
                </a:lnTo>
                <a:lnTo>
                  <a:pt x="592" y="650"/>
                </a:lnTo>
                <a:lnTo>
                  <a:pt x="591" y="650"/>
                </a:lnTo>
                <a:lnTo>
                  <a:pt x="589" y="651"/>
                </a:lnTo>
                <a:lnTo>
                  <a:pt x="587" y="653"/>
                </a:lnTo>
                <a:lnTo>
                  <a:pt x="587" y="654"/>
                </a:lnTo>
                <a:lnTo>
                  <a:pt x="591" y="656"/>
                </a:lnTo>
                <a:lnTo>
                  <a:pt x="592" y="659"/>
                </a:lnTo>
                <a:lnTo>
                  <a:pt x="594" y="662"/>
                </a:lnTo>
                <a:lnTo>
                  <a:pt x="597" y="664"/>
                </a:lnTo>
                <a:lnTo>
                  <a:pt x="599" y="666"/>
                </a:lnTo>
                <a:lnTo>
                  <a:pt x="599" y="669"/>
                </a:lnTo>
                <a:lnTo>
                  <a:pt x="602" y="672"/>
                </a:lnTo>
                <a:lnTo>
                  <a:pt x="608" y="678"/>
                </a:lnTo>
                <a:lnTo>
                  <a:pt x="610" y="680"/>
                </a:lnTo>
                <a:lnTo>
                  <a:pt x="611" y="682"/>
                </a:lnTo>
                <a:lnTo>
                  <a:pt x="613" y="685"/>
                </a:lnTo>
                <a:lnTo>
                  <a:pt x="615" y="691"/>
                </a:lnTo>
                <a:lnTo>
                  <a:pt x="605" y="691"/>
                </a:lnTo>
                <a:lnTo>
                  <a:pt x="603" y="691"/>
                </a:lnTo>
                <a:lnTo>
                  <a:pt x="602" y="691"/>
                </a:lnTo>
                <a:lnTo>
                  <a:pt x="594" y="691"/>
                </a:lnTo>
                <a:lnTo>
                  <a:pt x="592" y="691"/>
                </a:lnTo>
                <a:lnTo>
                  <a:pt x="591" y="691"/>
                </a:lnTo>
                <a:lnTo>
                  <a:pt x="589" y="691"/>
                </a:lnTo>
                <a:lnTo>
                  <a:pt x="587" y="691"/>
                </a:lnTo>
                <a:lnTo>
                  <a:pt x="586" y="691"/>
                </a:lnTo>
                <a:lnTo>
                  <a:pt x="584" y="691"/>
                </a:lnTo>
                <a:lnTo>
                  <a:pt x="583" y="691"/>
                </a:lnTo>
                <a:lnTo>
                  <a:pt x="581" y="691"/>
                </a:lnTo>
                <a:lnTo>
                  <a:pt x="581" y="698"/>
                </a:lnTo>
                <a:lnTo>
                  <a:pt x="578" y="698"/>
                </a:lnTo>
                <a:lnTo>
                  <a:pt x="576" y="696"/>
                </a:lnTo>
                <a:lnTo>
                  <a:pt x="575" y="696"/>
                </a:lnTo>
                <a:lnTo>
                  <a:pt x="568" y="694"/>
                </a:lnTo>
                <a:lnTo>
                  <a:pt x="567" y="696"/>
                </a:lnTo>
                <a:lnTo>
                  <a:pt x="565" y="696"/>
                </a:lnTo>
                <a:lnTo>
                  <a:pt x="565" y="698"/>
                </a:lnTo>
                <a:lnTo>
                  <a:pt x="562" y="698"/>
                </a:lnTo>
                <a:lnTo>
                  <a:pt x="559" y="698"/>
                </a:lnTo>
                <a:lnTo>
                  <a:pt x="555" y="698"/>
                </a:lnTo>
                <a:lnTo>
                  <a:pt x="555" y="701"/>
                </a:lnTo>
                <a:lnTo>
                  <a:pt x="555" y="702"/>
                </a:lnTo>
                <a:lnTo>
                  <a:pt x="555" y="704"/>
                </a:lnTo>
                <a:lnTo>
                  <a:pt x="552" y="704"/>
                </a:lnTo>
                <a:lnTo>
                  <a:pt x="546" y="704"/>
                </a:lnTo>
                <a:lnTo>
                  <a:pt x="543" y="704"/>
                </a:lnTo>
                <a:lnTo>
                  <a:pt x="539" y="704"/>
                </a:lnTo>
                <a:lnTo>
                  <a:pt x="536" y="704"/>
                </a:lnTo>
                <a:lnTo>
                  <a:pt x="535" y="704"/>
                </a:lnTo>
                <a:lnTo>
                  <a:pt x="531" y="704"/>
                </a:lnTo>
                <a:lnTo>
                  <a:pt x="530" y="704"/>
                </a:lnTo>
                <a:lnTo>
                  <a:pt x="528" y="704"/>
                </a:lnTo>
                <a:lnTo>
                  <a:pt x="528" y="707"/>
                </a:lnTo>
                <a:lnTo>
                  <a:pt x="527" y="709"/>
                </a:lnTo>
                <a:lnTo>
                  <a:pt x="522" y="714"/>
                </a:lnTo>
                <a:lnTo>
                  <a:pt x="517" y="717"/>
                </a:lnTo>
                <a:lnTo>
                  <a:pt x="514" y="717"/>
                </a:lnTo>
                <a:lnTo>
                  <a:pt x="512" y="717"/>
                </a:lnTo>
                <a:lnTo>
                  <a:pt x="511" y="717"/>
                </a:lnTo>
                <a:lnTo>
                  <a:pt x="511" y="718"/>
                </a:lnTo>
                <a:lnTo>
                  <a:pt x="509" y="718"/>
                </a:lnTo>
                <a:lnTo>
                  <a:pt x="507" y="718"/>
                </a:lnTo>
                <a:lnTo>
                  <a:pt x="506" y="720"/>
                </a:lnTo>
                <a:lnTo>
                  <a:pt x="506" y="722"/>
                </a:lnTo>
                <a:lnTo>
                  <a:pt x="503" y="722"/>
                </a:lnTo>
                <a:lnTo>
                  <a:pt x="501" y="723"/>
                </a:lnTo>
                <a:lnTo>
                  <a:pt x="503" y="725"/>
                </a:lnTo>
                <a:lnTo>
                  <a:pt x="503" y="726"/>
                </a:lnTo>
                <a:lnTo>
                  <a:pt x="503" y="728"/>
                </a:lnTo>
                <a:lnTo>
                  <a:pt x="503" y="733"/>
                </a:lnTo>
                <a:lnTo>
                  <a:pt x="501" y="733"/>
                </a:lnTo>
                <a:lnTo>
                  <a:pt x="499" y="734"/>
                </a:lnTo>
                <a:lnTo>
                  <a:pt x="498" y="734"/>
                </a:lnTo>
                <a:lnTo>
                  <a:pt x="498" y="733"/>
                </a:lnTo>
                <a:lnTo>
                  <a:pt x="496" y="736"/>
                </a:lnTo>
                <a:lnTo>
                  <a:pt x="495" y="736"/>
                </a:lnTo>
                <a:lnTo>
                  <a:pt x="493" y="734"/>
                </a:lnTo>
                <a:lnTo>
                  <a:pt x="491" y="736"/>
                </a:lnTo>
                <a:lnTo>
                  <a:pt x="491" y="738"/>
                </a:lnTo>
                <a:lnTo>
                  <a:pt x="491" y="739"/>
                </a:lnTo>
                <a:lnTo>
                  <a:pt x="495" y="742"/>
                </a:lnTo>
                <a:lnTo>
                  <a:pt x="496" y="744"/>
                </a:lnTo>
                <a:lnTo>
                  <a:pt x="496" y="746"/>
                </a:lnTo>
                <a:lnTo>
                  <a:pt x="496" y="747"/>
                </a:lnTo>
                <a:lnTo>
                  <a:pt x="498" y="749"/>
                </a:lnTo>
                <a:lnTo>
                  <a:pt x="499" y="750"/>
                </a:lnTo>
                <a:lnTo>
                  <a:pt x="499" y="752"/>
                </a:lnTo>
                <a:lnTo>
                  <a:pt x="499" y="754"/>
                </a:lnTo>
                <a:lnTo>
                  <a:pt x="499" y="755"/>
                </a:lnTo>
                <a:lnTo>
                  <a:pt x="496" y="758"/>
                </a:lnTo>
                <a:lnTo>
                  <a:pt x="496" y="760"/>
                </a:lnTo>
                <a:lnTo>
                  <a:pt x="496" y="763"/>
                </a:lnTo>
                <a:lnTo>
                  <a:pt x="498" y="765"/>
                </a:lnTo>
                <a:lnTo>
                  <a:pt x="496" y="765"/>
                </a:lnTo>
                <a:lnTo>
                  <a:pt x="498" y="768"/>
                </a:lnTo>
                <a:lnTo>
                  <a:pt x="495" y="768"/>
                </a:lnTo>
                <a:lnTo>
                  <a:pt x="495" y="770"/>
                </a:lnTo>
                <a:lnTo>
                  <a:pt x="493" y="770"/>
                </a:lnTo>
                <a:lnTo>
                  <a:pt x="491" y="770"/>
                </a:lnTo>
                <a:lnTo>
                  <a:pt x="490" y="771"/>
                </a:lnTo>
                <a:lnTo>
                  <a:pt x="490" y="773"/>
                </a:lnTo>
                <a:lnTo>
                  <a:pt x="488" y="778"/>
                </a:lnTo>
                <a:lnTo>
                  <a:pt x="487" y="778"/>
                </a:lnTo>
                <a:lnTo>
                  <a:pt x="485" y="779"/>
                </a:lnTo>
                <a:lnTo>
                  <a:pt x="485" y="782"/>
                </a:lnTo>
                <a:lnTo>
                  <a:pt x="487" y="784"/>
                </a:lnTo>
                <a:lnTo>
                  <a:pt x="487" y="786"/>
                </a:lnTo>
                <a:lnTo>
                  <a:pt x="483" y="787"/>
                </a:lnTo>
                <a:lnTo>
                  <a:pt x="482" y="787"/>
                </a:lnTo>
                <a:lnTo>
                  <a:pt x="480" y="787"/>
                </a:lnTo>
                <a:lnTo>
                  <a:pt x="480" y="789"/>
                </a:lnTo>
                <a:lnTo>
                  <a:pt x="479" y="787"/>
                </a:lnTo>
                <a:lnTo>
                  <a:pt x="479" y="786"/>
                </a:lnTo>
                <a:lnTo>
                  <a:pt x="477" y="786"/>
                </a:lnTo>
                <a:lnTo>
                  <a:pt x="477" y="784"/>
                </a:lnTo>
                <a:lnTo>
                  <a:pt x="477" y="782"/>
                </a:lnTo>
                <a:lnTo>
                  <a:pt x="477" y="781"/>
                </a:lnTo>
                <a:lnTo>
                  <a:pt x="475" y="779"/>
                </a:lnTo>
                <a:lnTo>
                  <a:pt x="474" y="778"/>
                </a:lnTo>
                <a:lnTo>
                  <a:pt x="474" y="776"/>
                </a:lnTo>
                <a:lnTo>
                  <a:pt x="474" y="774"/>
                </a:lnTo>
                <a:lnTo>
                  <a:pt x="474" y="773"/>
                </a:lnTo>
                <a:lnTo>
                  <a:pt x="472" y="773"/>
                </a:lnTo>
                <a:lnTo>
                  <a:pt x="469" y="773"/>
                </a:lnTo>
                <a:lnTo>
                  <a:pt x="466" y="774"/>
                </a:lnTo>
                <a:lnTo>
                  <a:pt x="463" y="773"/>
                </a:lnTo>
                <a:lnTo>
                  <a:pt x="459" y="770"/>
                </a:lnTo>
                <a:lnTo>
                  <a:pt x="458" y="770"/>
                </a:lnTo>
                <a:lnTo>
                  <a:pt x="456" y="768"/>
                </a:lnTo>
                <a:lnTo>
                  <a:pt x="456" y="770"/>
                </a:lnTo>
                <a:lnTo>
                  <a:pt x="455" y="770"/>
                </a:lnTo>
                <a:lnTo>
                  <a:pt x="453" y="768"/>
                </a:lnTo>
                <a:lnTo>
                  <a:pt x="451" y="768"/>
                </a:lnTo>
                <a:lnTo>
                  <a:pt x="451" y="770"/>
                </a:lnTo>
                <a:lnTo>
                  <a:pt x="450" y="770"/>
                </a:lnTo>
                <a:lnTo>
                  <a:pt x="450" y="768"/>
                </a:lnTo>
                <a:lnTo>
                  <a:pt x="448" y="768"/>
                </a:lnTo>
                <a:lnTo>
                  <a:pt x="448" y="766"/>
                </a:lnTo>
                <a:lnTo>
                  <a:pt x="448" y="765"/>
                </a:lnTo>
                <a:lnTo>
                  <a:pt x="447" y="765"/>
                </a:lnTo>
                <a:lnTo>
                  <a:pt x="447" y="763"/>
                </a:lnTo>
                <a:lnTo>
                  <a:pt x="447" y="762"/>
                </a:lnTo>
                <a:lnTo>
                  <a:pt x="447" y="760"/>
                </a:lnTo>
                <a:lnTo>
                  <a:pt x="445" y="758"/>
                </a:lnTo>
                <a:lnTo>
                  <a:pt x="445" y="757"/>
                </a:lnTo>
                <a:lnTo>
                  <a:pt x="443" y="757"/>
                </a:lnTo>
                <a:lnTo>
                  <a:pt x="442" y="757"/>
                </a:lnTo>
                <a:lnTo>
                  <a:pt x="442" y="755"/>
                </a:lnTo>
                <a:lnTo>
                  <a:pt x="440" y="755"/>
                </a:lnTo>
                <a:lnTo>
                  <a:pt x="439" y="754"/>
                </a:lnTo>
                <a:lnTo>
                  <a:pt x="439" y="752"/>
                </a:lnTo>
                <a:lnTo>
                  <a:pt x="437" y="752"/>
                </a:lnTo>
                <a:lnTo>
                  <a:pt x="435" y="752"/>
                </a:lnTo>
                <a:lnTo>
                  <a:pt x="432" y="752"/>
                </a:lnTo>
                <a:lnTo>
                  <a:pt x="431" y="752"/>
                </a:lnTo>
                <a:lnTo>
                  <a:pt x="429" y="752"/>
                </a:lnTo>
                <a:lnTo>
                  <a:pt x="427" y="750"/>
                </a:lnTo>
                <a:lnTo>
                  <a:pt x="426" y="750"/>
                </a:lnTo>
                <a:lnTo>
                  <a:pt x="424" y="749"/>
                </a:lnTo>
                <a:lnTo>
                  <a:pt x="423" y="747"/>
                </a:lnTo>
                <a:lnTo>
                  <a:pt x="421" y="747"/>
                </a:lnTo>
                <a:lnTo>
                  <a:pt x="419" y="749"/>
                </a:lnTo>
                <a:lnTo>
                  <a:pt x="418" y="749"/>
                </a:lnTo>
                <a:lnTo>
                  <a:pt x="416" y="750"/>
                </a:lnTo>
                <a:lnTo>
                  <a:pt x="416" y="747"/>
                </a:lnTo>
                <a:lnTo>
                  <a:pt x="415" y="746"/>
                </a:lnTo>
                <a:lnTo>
                  <a:pt x="413" y="744"/>
                </a:lnTo>
                <a:lnTo>
                  <a:pt x="413" y="742"/>
                </a:lnTo>
                <a:lnTo>
                  <a:pt x="415" y="741"/>
                </a:lnTo>
                <a:lnTo>
                  <a:pt x="413" y="739"/>
                </a:lnTo>
                <a:lnTo>
                  <a:pt x="413" y="736"/>
                </a:lnTo>
                <a:lnTo>
                  <a:pt x="415" y="736"/>
                </a:lnTo>
                <a:lnTo>
                  <a:pt x="415" y="734"/>
                </a:lnTo>
                <a:lnTo>
                  <a:pt x="415" y="733"/>
                </a:lnTo>
                <a:lnTo>
                  <a:pt x="415" y="731"/>
                </a:lnTo>
                <a:lnTo>
                  <a:pt x="408" y="733"/>
                </a:lnTo>
                <a:lnTo>
                  <a:pt x="407" y="733"/>
                </a:lnTo>
                <a:lnTo>
                  <a:pt x="405" y="731"/>
                </a:lnTo>
                <a:lnTo>
                  <a:pt x="405" y="730"/>
                </a:lnTo>
                <a:lnTo>
                  <a:pt x="403" y="730"/>
                </a:lnTo>
                <a:lnTo>
                  <a:pt x="403" y="728"/>
                </a:lnTo>
                <a:lnTo>
                  <a:pt x="405" y="726"/>
                </a:lnTo>
                <a:lnTo>
                  <a:pt x="405" y="722"/>
                </a:lnTo>
                <a:lnTo>
                  <a:pt x="405" y="720"/>
                </a:lnTo>
                <a:lnTo>
                  <a:pt x="407" y="720"/>
                </a:lnTo>
                <a:lnTo>
                  <a:pt x="407" y="718"/>
                </a:lnTo>
                <a:lnTo>
                  <a:pt x="407" y="717"/>
                </a:lnTo>
                <a:lnTo>
                  <a:pt x="408" y="717"/>
                </a:lnTo>
                <a:lnTo>
                  <a:pt x="407" y="715"/>
                </a:lnTo>
                <a:lnTo>
                  <a:pt x="407" y="714"/>
                </a:lnTo>
                <a:lnTo>
                  <a:pt x="405" y="714"/>
                </a:lnTo>
                <a:lnTo>
                  <a:pt x="407" y="714"/>
                </a:lnTo>
                <a:lnTo>
                  <a:pt x="408" y="710"/>
                </a:lnTo>
                <a:lnTo>
                  <a:pt x="408" y="709"/>
                </a:lnTo>
                <a:lnTo>
                  <a:pt x="410" y="709"/>
                </a:lnTo>
                <a:lnTo>
                  <a:pt x="408" y="706"/>
                </a:lnTo>
                <a:lnTo>
                  <a:pt x="408" y="704"/>
                </a:lnTo>
                <a:lnTo>
                  <a:pt x="410" y="701"/>
                </a:lnTo>
                <a:lnTo>
                  <a:pt x="410" y="699"/>
                </a:lnTo>
                <a:lnTo>
                  <a:pt x="411" y="698"/>
                </a:lnTo>
                <a:lnTo>
                  <a:pt x="411" y="696"/>
                </a:lnTo>
                <a:lnTo>
                  <a:pt x="413" y="694"/>
                </a:lnTo>
                <a:lnTo>
                  <a:pt x="413" y="693"/>
                </a:lnTo>
                <a:lnTo>
                  <a:pt x="415" y="691"/>
                </a:lnTo>
                <a:lnTo>
                  <a:pt x="416" y="691"/>
                </a:lnTo>
                <a:lnTo>
                  <a:pt x="416" y="688"/>
                </a:lnTo>
                <a:lnTo>
                  <a:pt x="418" y="688"/>
                </a:lnTo>
                <a:lnTo>
                  <a:pt x="418" y="686"/>
                </a:lnTo>
                <a:lnTo>
                  <a:pt x="416" y="686"/>
                </a:lnTo>
                <a:lnTo>
                  <a:pt x="416" y="685"/>
                </a:lnTo>
                <a:lnTo>
                  <a:pt x="413" y="685"/>
                </a:lnTo>
                <a:lnTo>
                  <a:pt x="413" y="683"/>
                </a:lnTo>
                <a:lnTo>
                  <a:pt x="411" y="683"/>
                </a:lnTo>
                <a:lnTo>
                  <a:pt x="410" y="683"/>
                </a:lnTo>
                <a:lnTo>
                  <a:pt x="408" y="683"/>
                </a:lnTo>
                <a:lnTo>
                  <a:pt x="408" y="682"/>
                </a:lnTo>
                <a:lnTo>
                  <a:pt x="407" y="682"/>
                </a:lnTo>
                <a:lnTo>
                  <a:pt x="405" y="682"/>
                </a:lnTo>
                <a:lnTo>
                  <a:pt x="403" y="682"/>
                </a:lnTo>
                <a:lnTo>
                  <a:pt x="402" y="682"/>
                </a:lnTo>
                <a:lnTo>
                  <a:pt x="400" y="682"/>
                </a:lnTo>
                <a:lnTo>
                  <a:pt x="397" y="683"/>
                </a:lnTo>
                <a:lnTo>
                  <a:pt x="395" y="682"/>
                </a:lnTo>
                <a:lnTo>
                  <a:pt x="397" y="682"/>
                </a:lnTo>
                <a:lnTo>
                  <a:pt x="395" y="680"/>
                </a:lnTo>
                <a:lnTo>
                  <a:pt x="395" y="678"/>
                </a:lnTo>
                <a:lnTo>
                  <a:pt x="394" y="678"/>
                </a:lnTo>
                <a:lnTo>
                  <a:pt x="392" y="678"/>
                </a:lnTo>
                <a:lnTo>
                  <a:pt x="391" y="678"/>
                </a:lnTo>
                <a:lnTo>
                  <a:pt x="391" y="680"/>
                </a:lnTo>
                <a:lnTo>
                  <a:pt x="389" y="680"/>
                </a:lnTo>
                <a:lnTo>
                  <a:pt x="387" y="680"/>
                </a:lnTo>
                <a:lnTo>
                  <a:pt x="386" y="680"/>
                </a:lnTo>
                <a:lnTo>
                  <a:pt x="384" y="680"/>
                </a:lnTo>
                <a:lnTo>
                  <a:pt x="383" y="678"/>
                </a:lnTo>
                <a:lnTo>
                  <a:pt x="383" y="677"/>
                </a:lnTo>
                <a:lnTo>
                  <a:pt x="383" y="675"/>
                </a:lnTo>
                <a:lnTo>
                  <a:pt x="381" y="674"/>
                </a:lnTo>
                <a:lnTo>
                  <a:pt x="381" y="672"/>
                </a:lnTo>
                <a:lnTo>
                  <a:pt x="383" y="670"/>
                </a:lnTo>
                <a:lnTo>
                  <a:pt x="384" y="670"/>
                </a:lnTo>
                <a:lnTo>
                  <a:pt x="384" y="669"/>
                </a:lnTo>
                <a:lnTo>
                  <a:pt x="386" y="669"/>
                </a:lnTo>
                <a:lnTo>
                  <a:pt x="386" y="667"/>
                </a:lnTo>
                <a:lnTo>
                  <a:pt x="389" y="667"/>
                </a:lnTo>
                <a:lnTo>
                  <a:pt x="389" y="666"/>
                </a:lnTo>
                <a:lnTo>
                  <a:pt x="389" y="662"/>
                </a:lnTo>
                <a:lnTo>
                  <a:pt x="391" y="662"/>
                </a:lnTo>
                <a:lnTo>
                  <a:pt x="391" y="661"/>
                </a:lnTo>
                <a:lnTo>
                  <a:pt x="391" y="659"/>
                </a:lnTo>
                <a:lnTo>
                  <a:pt x="389" y="658"/>
                </a:lnTo>
                <a:lnTo>
                  <a:pt x="389" y="656"/>
                </a:lnTo>
                <a:lnTo>
                  <a:pt x="387" y="656"/>
                </a:lnTo>
                <a:lnTo>
                  <a:pt x="386" y="658"/>
                </a:lnTo>
                <a:lnTo>
                  <a:pt x="381" y="658"/>
                </a:lnTo>
                <a:lnTo>
                  <a:pt x="381" y="656"/>
                </a:lnTo>
                <a:lnTo>
                  <a:pt x="383" y="653"/>
                </a:lnTo>
                <a:lnTo>
                  <a:pt x="383" y="651"/>
                </a:lnTo>
                <a:lnTo>
                  <a:pt x="381" y="650"/>
                </a:lnTo>
                <a:lnTo>
                  <a:pt x="379" y="650"/>
                </a:lnTo>
                <a:lnTo>
                  <a:pt x="378" y="648"/>
                </a:lnTo>
                <a:lnTo>
                  <a:pt x="376" y="646"/>
                </a:lnTo>
                <a:lnTo>
                  <a:pt x="376" y="645"/>
                </a:lnTo>
                <a:lnTo>
                  <a:pt x="375" y="645"/>
                </a:lnTo>
                <a:lnTo>
                  <a:pt x="371" y="645"/>
                </a:lnTo>
                <a:lnTo>
                  <a:pt x="371" y="643"/>
                </a:lnTo>
                <a:lnTo>
                  <a:pt x="371" y="642"/>
                </a:lnTo>
                <a:lnTo>
                  <a:pt x="370" y="640"/>
                </a:lnTo>
                <a:lnTo>
                  <a:pt x="368" y="640"/>
                </a:lnTo>
                <a:lnTo>
                  <a:pt x="367" y="642"/>
                </a:lnTo>
                <a:lnTo>
                  <a:pt x="365" y="643"/>
                </a:lnTo>
                <a:lnTo>
                  <a:pt x="362" y="643"/>
                </a:lnTo>
                <a:lnTo>
                  <a:pt x="354" y="645"/>
                </a:lnTo>
                <a:lnTo>
                  <a:pt x="352" y="645"/>
                </a:lnTo>
                <a:lnTo>
                  <a:pt x="349" y="645"/>
                </a:lnTo>
                <a:lnTo>
                  <a:pt x="347" y="645"/>
                </a:lnTo>
                <a:lnTo>
                  <a:pt x="344" y="646"/>
                </a:lnTo>
                <a:lnTo>
                  <a:pt x="343" y="646"/>
                </a:lnTo>
                <a:lnTo>
                  <a:pt x="339" y="653"/>
                </a:lnTo>
                <a:lnTo>
                  <a:pt x="338" y="653"/>
                </a:lnTo>
                <a:lnTo>
                  <a:pt x="336" y="653"/>
                </a:lnTo>
                <a:lnTo>
                  <a:pt x="335" y="651"/>
                </a:lnTo>
                <a:lnTo>
                  <a:pt x="333" y="653"/>
                </a:lnTo>
                <a:lnTo>
                  <a:pt x="331" y="653"/>
                </a:lnTo>
                <a:lnTo>
                  <a:pt x="331" y="651"/>
                </a:lnTo>
                <a:lnTo>
                  <a:pt x="330" y="651"/>
                </a:lnTo>
                <a:lnTo>
                  <a:pt x="330" y="650"/>
                </a:lnTo>
                <a:lnTo>
                  <a:pt x="330" y="648"/>
                </a:lnTo>
                <a:lnTo>
                  <a:pt x="330" y="646"/>
                </a:lnTo>
                <a:lnTo>
                  <a:pt x="330" y="645"/>
                </a:lnTo>
                <a:lnTo>
                  <a:pt x="328" y="645"/>
                </a:lnTo>
                <a:lnTo>
                  <a:pt x="327" y="643"/>
                </a:lnTo>
                <a:lnTo>
                  <a:pt x="325" y="643"/>
                </a:lnTo>
                <a:lnTo>
                  <a:pt x="323" y="643"/>
                </a:lnTo>
                <a:lnTo>
                  <a:pt x="323" y="640"/>
                </a:lnTo>
                <a:lnTo>
                  <a:pt x="322" y="638"/>
                </a:lnTo>
                <a:lnTo>
                  <a:pt x="322" y="637"/>
                </a:lnTo>
                <a:lnTo>
                  <a:pt x="320" y="635"/>
                </a:lnTo>
                <a:lnTo>
                  <a:pt x="320" y="634"/>
                </a:lnTo>
                <a:lnTo>
                  <a:pt x="320" y="632"/>
                </a:lnTo>
                <a:lnTo>
                  <a:pt x="322" y="630"/>
                </a:lnTo>
                <a:lnTo>
                  <a:pt x="323" y="629"/>
                </a:lnTo>
                <a:lnTo>
                  <a:pt x="323" y="627"/>
                </a:lnTo>
                <a:lnTo>
                  <a:pt x="322" y="626"/>
                </a:lnTo>
                <a:lnTo>
                  <a:pt x="322" y="622"/>
                </a:lnTo>
                <a:lnTo>
                  <a:pt x="319" y="621"/>
                </a:lnTo>
                <a:lnTo>
                  <a:pt x="315" y="619"/>
                </a:lnTo>
                <a:lnTo>
                  <a:pt x="314" y="619"/>
                </a:lnTo>
                <a:lnTo>
                  <a:pt x="312" y="621"/>
                </a:lnTo>
                <a:lnTo>
                  <a:pt x="311" y="621"/>
                </a:lnTo>
                <a:lnTo>
                  <a:pt x="307" y="622"/>
                </a:lnTo>
                <a:lnTo>
                  <a:pt x="306" y="622"/>
                </a:lnTo>
                <a:lnTo>
                  <a:pt x="303" y="622"/>
                </a:lnTo>
                <a:lnTo>
                  <a:pt x="301" y="622"/>
                </a:lnTo>
                <a:lnTo>
                  <a:pt x="299" y="624"/>
                </a:lnTo>
                <a:lnTo>
                  <a:pt x="298" y="626"/>
                </a:lnTo>
                <a:lnTo>
                  <a:pt x="296" y="626"/>
                </a:lnTo>
                <a:lnTo>
                  <a:pt x="296" y="627"/>
                </a:lnTo>
                <a:lnTo>
                  <a:pt x="298" y="627"/>
                </a:lnTo>
                <a:lnTo>
                  <a:pt x="299" y="627"/>
                </a:lnTo>
                <a:lnTo>
                  <a:pt x="299" y="629"/>
                </a:lnTo>
                <a:lnTo>
                  <a:pt x="301" y="630"/>
                </a:lnTo>
                <a:lnTo>
                  <a:pt x="301" y="632"/>
                </a:lnTo>
                <a:lnTo>
                  <a:pt x="301" y="635"/>
                </a:lnTo>
                <a:lnTo>
                  <a:pt x="301" y="637"/>
                </a:lnTo>
                <a:lnTo>
                  <a:pt x="299" y="638"/>
                </a:lnTo>
                <a:lnTo>
                  <a:pt x="296" y="638"/>
                </a:lnTo>
                <a:lnTo>
                  <a:pt x="296" y="642"/>
                </a:lnTo>
                <a:lnTo>
                  <a:pt x="295" y="643"/>
                </a:lnTo>
                <a:lnTo>
                  <a:pt x="293" y="643"/>
                </a:lnTo>
                <a:lnTo>
                  <a:pt x="291" y="642"/>
                </a:lnTo>
                <a:lnTo>
                  <a:pt x="288" y="642"/>
                </a:lnTo>
                <a:lnTo>
                  <a:pt x="287" y="642"/>
                </a:lnTo>
                <a:lnTo>
                  <a:pt x="285" y="640"/>
                </a:lnTo>
                <a:lnTo>
                  <a:pt x="283" y="640"/>
                </a:lnTo>
                <a:lnTo>
                  <a:pt x="282" y="638"/>
                </a:lnTo>
                <a:lnTo>
                  <a:pt x="282" y="637"/>
                </a:lnTo>
                <a:lnTo>
                  <a:pt x="280" y="635"/>
                </a:lnTo>
                <a:lnTo>
                  <a:pt x="279" y="634"/>
                </a:lnTo>
                <a:lnTo>
                  <a:pt x="277" y="632"/>
                </a:lnTo>
                <a:lnTo>
                  <a:pt x="277" y="630"/>
                </a:lnTo>
                <a:lnTo>
                  <a:pt x="277" y="629"/>
                </a:lnTo>
                <a:lnTo>
                  <a:pt x="275" y="629"/>
                </a:lnTo>
                <a:lnTo>
                  <a:pt x="269" y="632"/>
                </a:lnTo>
                <a:lnTo>
                  <a:pt x="263" y="634"/>
                </a:lnTo>
                <a:lnTo>
                  <a:pt x="261" y="634"/>
                </a:lnTo>
                <a:lnTo>
                  <a:pt x="256" y="635"/>
                </a:lnTo>
                <a:lnTo>
                  <a:pt x="251" y="637"/>
                </a:lnTo>
                <a:lnTo>
                  <a:pt x="250" y="637"/>
                </a:lnTo>
                <a:lnTo>
                  <a:pt x="248" y="637"/>
                </a:lnTo>
                <a:lnTo>
                  <a:pt x="248" y="638"/>
                </a:lnTo>
                <a:lnTo>
                  <a:pt x="247" y="638"/>
                </a:lnTo>
                <a:lnTo>
                  <a:pt x="247" y="637"/>
                </a:lnTo>
                <a:lnTo>
                  <a:pt x="245" y="637"/>
                </a:lnTo>
                <a:lnTo>
                  <a:pt x="243" y="637"/>
                </a:lnTo>
                <a:lnTo>
                  <a:pt x="242" y="637"/>
                </a:lnTo>
                <a:lnTo>
                  <a:pt x="240" y="635"/>
                </a:lnTo>
                <a:lnTo>
                  <a:pt x="239" y="635"/>
                </a:lnTo>
                <a:lnTo>
                  <a:pt x="237" y="635"/>
                </a:lnTo>
                <a:lnTo>
                  <a:pt x="235" y="635"/>
                </a:lnTo>
                <a:lnTo>
                  <a:pt x="234" y="635"/>
                </a:lnTo>
                <a:lnTo>
                  <a:pt x="232" y="635"/>
                </a:lnTo>
                <a:lnTo>
                  <a:pt x="231" y="635"/>
                </a:lnTo>
                <a:lnTo>
                  <a:pt x="229" y="635"/>
                </a:lnTo>
                <a:lnTo>
                  <a:pt x="229" y="634"/>
                </a:lnTo>
                <a:lnTo>
                  <a:pt x="229" y="632"/>
                </a:lnTo>
                <a:lnTo>
                  <a:pt x="231" y="630"/>
                </a:lnTo>
                <a:lnTo>
                  <a:pt x="232" y="629"/>
                </a:lnTo>
                <a:lnTo>
                  <a:pt x="234" y="627"/>
                </a:lnTo>
                <a:lnTo>
                  <a:pt x="235" y="626"/>
                </a:lnTo>
                <a:lnTo>
                  <a:pt x="235" y="624"/>
                </a:lnTo>
                <a:lnTo>
                  <a:pt x="237" y="622"/>
                </a:lnTo>
                <a:lnTo>
                  <a:pt x="239" y="621"/>
                </a:lnTo>
                <a:lnTo>
                  <a:pt x="240" y="618"/>
                </a:lnTo>
                <a:lnTo>
                  <a:pt x="240" y="616"/>
                </a:lnTo>
                <a:lnTo>
                  <a:pt x="240" y="613"/>
                </a:lnTo>
                <a:lnTo>
                  <a:pt x="242" y="613"/>
                </a:lnTo>
                <a:lnTo>
                  <a:pt x="242" y="611"/>
                </a:lnTo>
                <a:lnTo>
                  <a:pt x="240" y="611"/>
                </a:lnTo>
                <a:lnTo>
                  <a:pt x="239" y="610"/>
                </a:lnTo>
                <a:lnTo>
                  <a:pt x="239" y="608"/>
                </a:lnTo>
                <a:lnTo>
                  <a:pt x="239" y="605"/>
                </a:lnTo>
                <a:lnTo>
                  <a:pt x="240" y="603"/>
                </a:lnTo>
                <a:lnTo>
                  <a:pt x="242" y="602"/>
                </a:lnTo>
                <a:lnTo>
                  <a:pt x="242" y="598"/>
                </a:lnTo>
                <a:lnTo>
                  <a:pt x="240" y="597"/>
                </a:lnTo>
                <a:lnTo>
                  <a:pt x="242" y="595"/>
                </a:lnTo>
                <a:lnTo>
                  <a:pt x="240" y="594"/>
                </a:lnTo>
                <a:lnTo>
                  <a:pt x="239" y="594"/>
                </a:lnTo>
                <a:lnTo>
                  <a:pt x="239" y="592"/>
                </a:lnTo>
                <a:lnTo>
                  <a:pt x="237" y="592"/>
                </a:lnTo>
                <a:lnTo>
                  <a:pt x="235" y="592"/>
                </a:lnTo>
                <a:lnTo>
                  <a:pt x="235" y="590"/>
                </a:lnTo>
                <a:lnTo>
                  <a:pt x="234" y="590"/>
                </a:lnTo>
                <a:lnTo>
                  <a:pt x="232" y="589"/>
                </a:lnTo>
                <a:lnTo>
                  <a:pt x="231" y="589"/>
                </a:lnTo>
                <a:lnTo>
                  <a:pt x="231" y="587"/>
                </a:lnTo>
                <a:lnTo>
                  <a:pt x="231" y="582"/>
                </a:lnTo>
                <a:lnTo>
                  <a:pt x="229" y="579"/>
                </a:lnTo>
                <a:lnTo>
                  <a:pt x="229" y="578"/>
                </a:lnTo>
                <a:lnTo>
                  <a:pt x="229" y="576"/>
                </a:lnTo>
                <a:lnTo>
                  <a:pt x="229" y="574"/>
                </a:lnTo>
                <a:lnTo>
                  <a:pt x="227" y="568"/>
                </a:lnTo>
                <a:lnTo>
                  <a:pt x="227" y="565"/>
                </a:lnTo>
                <a:lnTo>
                  <a:pt x="226" y="566"/>
                </a:lnTo>
                <a:lnTo>
                  <a:pt x="226" y="563"/>
                </a:lnTo>
                <a:lnTo>
                  <a:pt x="224" y="562"/>
                </a:lnTo>
                <a:lnTo>
                  <a:pt x="219" y="560"/>
                </a:lnTo>
                <a:lnTo>
                  <a:pt x="219" y="558"/>
                </a:lnTo>
                <a:lnTo>
                  <a:pt x="218" y="558"/>
                </a:lnTo>
                <a:lnTo>
                  <a:pt x="218" y="557"/>
                </a:lnTo>
                <a:lnTo>
                  <a:pt x="221" y="555"/>
                </a:lnTo>
                <a:lnTo>
                  <a:pt x="223" y="554"/>
                </a:lnTo>
                <a:lnTo>
                  <a:pt x="223" y="552"/>
                </a:lnTo>
                <a:lnTo>
                  <a:pt x="227" y="547"/>
                </a:lnTo>
                <a:lnTo>
                  <a:pt x="226" y="546"/>
                </a:lnTo>
                <a:lnTo>
                  <a:pt x="223" y="546"/>
                </a:lnTo>
                <a:lnTo>
                  <a:pt x="221" y="542"/>
                </a:lnTo>
                <a:lnTo>
                  <a:pt x="221" y="539"/>
                </a:lnTo>
                <a:lnTo>
                  <a:pt x="221" y="536"/>
                </a:lnTo>
                <a:lnTo>
                  <a:pt x="224" y="530"/>
                </a:lnTo>
                <a:lnTo>
                  <a:pt x="218" y="528"/>
                </a:lnTo>
                <a:lnTo>
                  <a:pt x="215" y="523"/>
                </a:lnTo>
                <a:lnTo>
                  <a:pt x="215" y="518"/>
                </a:lnTo>
                <a:lnTo>
                  <a:pt x="207" y="518"/>
                </a:lnTo>
                <a:lnTo>
                  <a:pt x="203" y="517"/>
                </a:lnTo>
                <a:lnTo>
                  <a:pt x="205" y="512"/>
                </a:lnTo>
                <a:lnTo>
                  <a:pt x="197" y="509"/>
                </a:lnTo>
                <a:lnTo>
                  <a:pt x="195" y="506"/>
                </a:lnTo>
                <a:lnTo>
                  <a:pt x="194" y="506"/>
                </a:lnTo>
                <a:lnTo>
                  <a:pt x="195" y="499"/>
                </a:lnTo>
                <a:lnTo>
                  <a:pt x="195" y="498"/>
                </a:lnTo>
                <a:lnTo>
                  <a:pt x="189" y="496"/>
                </a:lnTo>
                <a:lnTo>
                  <a:pt x="187" y="491"/>
                </a:lnTo>
                <a:lnTo>
                  <a:pt x="179" y="482"/>
                </a:lnTo>
                <a:lnTo>
                  <a:pt x="175" y="482"/>
                </a:lnTo>
                <a:lnTo>
                  <a:pt x="171" y="469"/>
                </a:lnTo>
                <a:lnTo>
                  <a:pt x="170" y="469"/>
                </a:lnTo>
                <a:lnTo>
                  <a:pt x="163" y="464"/>
                </a:lnTo>
                <a:lnTo>
                  <a:pt x="159" y="459"/>
                </a:lnTo>
                <a:lnTo>
                  <a:pt x="155" y="454"/>
                </a:lnTo>
                <a:lnTo>
                  <a:pt x="154" y="448"/>
                </a:lnTo>
                <a:lnTo>
                  <a:pt x="157" y="443"/>
                </a:lnTo>
                <a:lnTo>
                  <a:pt x="162" y="443"/>
                </a:lnTo>
                <a:lnTo>
                  <a:pt x="165" y="437"/>
                </a:lnTo>
                <a:lnTo>
                  <a:pt x="167" y="435"/>
                </a:lnTo>
                <a:lnTo>
                  <a:pt x="167" y="430"/>
                </a:lnTo>
                <a:lnTo>
                  <a:pt x="167" y="429"/>
                </a:lnTo>
                <a:lnTo>
                  <a:pt x="163" y="429"/>
                </a:lnTo>
                <a:lnTo>
                  <a:pt x="159" y="421"/>
                </a:lnTo>
                <a:lnTo>
                  <a:pt x="155" y="416"/>
                </a:lnTo>
                <a:lnTo>
                  <a:pt x="154" y="414"/>
                </a:lnTo>
                <a:lnTo>
                  <a:pt x="152" y="413"/>
                </a:lnTo>
                <a:lnTo>
                  <a:pt x="155" y="408"/>
                </a:lnTo>
                <a:lnTo>
                  <a:pt x="155" y="403"/>
                </a:lnTo>
                <a:lnTo>
                  <a:pt x="154" y="400"/>
                </a:lnTo>
                <a:lnTo>
                  <a:pt x="157" y="390"/>
                </a:lnTo>
                <a:lnTo>
                  <a:pt x="157" y="389"/>
                </a:lnTo>
                <a:lnTo>
                  <a:pt x="157" y="387"/>
                </a:lnTo>
                <a:lnTo>
                  <a:pt x="163" y="382"/>
                </a:lnTo>
                <a:lnTo>
                  <a:pt x="167" y="382"/>
                </a:lnTo>
                <a:lnTo>
                  <a:pt x="168" y="379"/>
                </a:lnTo>
                <a:lnTo>
                  <a:pt x="168" y="376"/>
                </a:lnTo>
                <a:lnTo>
                  <a:pt x="170" y="374"/>
                </a:lnTo>
                <a:lnTo>
                  <a:pt x="167" y="373"/>
                </a:lnTo>
                <a:lnTo>
                  <a:pt x="167" y="366"/>
                </a:lnTo>
                <a:lnTo>
                  <a:pt x="168" y="362"/>
                </a:lnTo>
                <a:lnTo>
                  <a:pt x="171" y="358"/>
                </a:lnTo>
                <a:lnTo>
                  <a:pt x="171" y="355"/>
                </a:lnTo>
                <a:lnTo>
                  <a:pt x="170" y="354"/>
                </a:lnTo>
                <a:lnTo>
                  <a:pt x="173" y="350"/>
                </a:lnTo>
                <a:lnTo>
                  <a:pt x="176" y="349"/>
                </a:lnTo>
                <a:lnTo>
                  <a:pt x="173" y="349"/>
                </a:lnTo>
                <a:lnTo>
                  <a:pt x="170" y="349"/>
                </a:lnTo>
                <a:lnTo>
                  <a:pt x="167" y="349"/>
                </a:lnTo>
                <a:lnTo>
                  <a:pt x="162" y="349"/>
                </a:lnTo>
                <a:lnTo>
                  <a:pt x="157" y="346"/>
                </a:lnTo>
                <a:lnTo>
                  <a:pt x="155" y="342"/>
                </a:lnTo>
                <a:lnTo>
                  <a:pt x="149" y="339"/>
                </a:lnTo>
                <a:lnTo>
                  <a:pt x="146" y="339"/>
                </a:lnTo>
                <a:lnTo>
                  <a:pt x="146" y="341"/>
                </a:lnTo>
                <a:lnTo>
                  <a:pt x="146" y="342"/>
                </a:lnTo>
                <a:lnTo>
                  <a:pt x="144" y="344"/>
                </a:lnTo>
                <a:lnTo>
                  <a:pt x="144" y="347"/>
                </a:lnTo>
                <a:lnTo>
                  <a:pt x="143" y="349"/>
                </a:lnTo>
                <a:lnTo>
                  <a:pt x="139" y="349"/>
                </a:lnTo>
                <a:lnTo>
                  <a:pt x="135" y="349"/>
                </a:lnTo>
                <a:lnTo>
                  <a:pt x="130" y="349"/>
                </a:lnTo>
                <a:lnTo>
                  <a:pt x="128" y="350"/>
                </a:lnTo>
                <a:lnTo>
                  <a:pt x="127" y="354"/>
                </a:lnTo>
                <a:lnTo>
                  <a:pt x="125" y="355"/>
                </a:lnTo>
                <a:lnTo>
                  <a:pt x="123" y="357"/>
                </a:lnTo>
                <a:lnTo>
                  <a:pt x="122" y="357"/>
                </a:lnTo>
                <a:lnTo>
                  <a:pt x="119" y="355"/>
                </a:lnTo>
                <a:lnTo>
                  <a:pt x="117" y="352"/>
                </a:lnTo>
                <a:lnTo>
                  <a:pt x="115" y="349"/>
                </a:lnTo>
                <a:lnTo>
                  <a:pt x="117" y="342"/>
                </a:lnTo>
                <a:lnTo>
                  <a:pt x="117" y="339"/>
                </a:lnTo>
                <a:lnTo>
                  <a:pt x="115" y="338"/>
                </a:lnTo>
                <a:lnTo>
                  <a:pt x="115" y="336"/>
                </a:lnTo>
                <a:lnTo>
                  <a:pt x="115" y="333"/>
                </a:lnTo>
                <a:lnTo>
                  <a:pt x="115" y="331"/>
                </a:lnTo>
                <a:lnTo>
                  <a:pt x="115" y="328"/>
                </a:lnTo>
                <a:lnTo>
                  <a:pt x="114" y="325"/>
                </a:lnTo>
                <a:lnTo>
                  <a:pt x="112" y="323"/>
                </a:lnTo>
                <a:lnTo>
                  <a:pt x="106" y="323"/>
                </a:lnTo>
                <a:lnTo>
                  <a:pt x="99" y="320"/>
                </a:lnTo>
                <a:lnTo>
                  <a:pt x="98" y="318"/>
                </a:lnTo>
                <a:lnTo>
                  <a:pt x="99" y="317"/>
                </a:lnTo>
                <a:lnTo>
                  <a:pt x="101" y="314"/>
                </a:lnTo>
                <a:lnTo>
                  <a:pt x="101" y="310"/>
                </a:lnTo>
                <a:lnTo>
                  <a:pt x="101" y="309"/>
                </a:lnTo>
                <a:lnTo>
                  <a:pt x="104" y="307"/>
                </a:lnTo>
                <a:lnTo>
                  <a:pt x="106" y="306"/>
                </a:lnTo>
                <a:lnTo>
                  <a:pt x="109" y="302"/>
                </a:lnTo>
                <a:lnTo>
                  <a:pt x="109" y="301"/>
                </a:lnTo>
                <a:lnTo>
                  <a:pt x="111" y="296"/>
                </a:lnTo>
                <a:lnTo>
                  <a:pt x="112" y="290"/>
                </a:lnTo>
                <a:lnTo>
                  <a:pt x="109" y="286"/>
                </a:lnTo>
                <a:lnTo>
                  <a:pt x="112" y="283"/>
                </a:lnTo>
                <a:lnTo>
                  <a:pt x="115" y="275"/>
                </a:lnTo>
                <a:lnTo>
                  <a:pt x="115" y="272"/>
                </a:lnTo>
                <a:lnTo>
                  <a:pt x="114" y="272"/>
                </a:lnTo>
                <a:lnTo>
                  <a:pt x="111" y="270"/>
                </a:lnTo>
                <a:lnTo>
                  <a:pt x="107" y="270"/>
                </a:lnTo>
                <a:lnTo>
                  <a:pt x="101" y="267"/>
                </a:lnTo>
                <a:lnTo>
                  <a:pt x="103" y="264"/>
                </a:lnTo>
                <a:lnTo>
                  <a:pt x="103" y="262"/>
                </a:lnTo>
                <a:lnTo>
                  <a:pt x="104" y="262"/>
                </a:lnTo>
                <a:lnTo>
                  <a:pt x="103" y="259"/>
                </a:lnTo>
                <a:lnTo>
                  <a:pt x="103" y="253"/>
                </a:lnTo>
                <a:lnTo>
                  <a:pt x="101" y="253"/>
                </a:lnTo>
                <a:lnTo>
                  <a:pt x="98" y="251"/>
                </a:lnTo>
                <a:lnTo>
                  <a:pt x="96" y="248"/>
                </a:lnTo>
                <a:lnTo>
                  <a:pt x="96" y="245"/>
                </a:lnTo>
                <a:lnTo>
                  <a:pt x="96" y="242"/>
                </a:lnTo>
                <a:lnTo>
                  <a:pt x="93" y="240"/>
                </a:lnTo>
                <a:lnTo>
                  <a:pt x="91" y="238"/>
                </a:lnTo>
                <a:lnTo>
                  <a:pt x="90" y="237"/>
                </a:lnTo>
                <a:lnTo>
                  <a:pt x="85" y="237"/>
                </a:lnTo>
                <a:lnTo>
                  <a:pt x="77" y="242"/>
                </a:lnTo>
                <a:lnTo>
                  <a:pt x="74" y="242"/>
                </a:lnTo>
                <a:lnTo>
                  <a:pt x="74" y="237"/>
                </a:lnTo>
                <a:lnTo>
                  <a:pt x="71" y="234"/>
                </a:lnTo>
                <a:lnTo>
                  <a:pt x="67" y="230"/>
                </a:lnTo>
                <a:lnTo>
                  <a:pt x="64" y="230"/>
                </a:lnTo>
                <a:lnTo>
                  <a:pt x="59" y="229"/>
                </a:lnTo>
                <a:lnTo>
                  <a:pt x="55" y="229"/>
                </a:lnTo>
                <a:lnTo>
                  <a:pt x="51" y="229"/>
                </a:lnTo>
                <a:lnTo>
                  <a:pt x="51" y="232"/>
                </a:lnTo>
                <a:lnTo>
                  <a:pt x="50" y="234"/>
                </a:lnTo>
                <a:lnTo>
                  <a:pt x="48" y="235"/>
                </a:lnTo>
                <a:lnTo>
                  <a:pt x="47" y="237"/>
                </a:lnTo>
                <a:lnTo>
                  <a:pt x="45" y="235"/>
                </a:lnTo>
                <a:lnTo>
                  <a:pt x="43" y="235"/>
                </a:lnTo>
                <a:lnTo>
                  <a:pt x="42" y="235"/>
                </a:lnTo>
                <a:lnTo>
                  <a:pt x="40" y="230"/>
                </a:lnTo>
                <a:lnTo>
                  <a:pt x="40" y="224"/>
                </a:lnTo>
                <a:lnTo>
                  <a:pt x="39" y="226"/>
                </a:lnTo>
                <a:lnTo>
                  <a:pt x="39" y="224"/>
                </a:lnTo>
                <a:lnTo>
                  <a:pt x="40" y="222"/>
                </a:lnTo>
                <a:lnTo>
                  <a:pt x="42" y="221"/>
                </a:lnTo>
                <a:lnTo>
                  <a:pt x="42" y="219"/>
                </a:lnTo>
                <a:lnTo>
                  <a:pt x="42" y="216"/>
                </a:lnTo>
                <a:lnTo>
                  <a:pt x="40" y="213"/>
                </a:lnTo>
                <a:lnTo>
                  <a:pt x="34" y="205"/>
                </a:lnTo>
                <a:lnTo>
                  <a:pt x="26" y="198"/>
                </a:lnTo>
                <a:lnTo>
                  <a:pt x="24" y="197"/>
                </a:lnTo>
                <a:lnTo>
                  <a:pt x="26" y="195"/>
                </a:lnTo>
                <a:lnTo>
                  <a:pt x="29" y="192"/>
                </a:lnTo>
                <a:lnTo>
                  <a:pt x="29" y="186"/>
                </a:lnTo>
                <a:lnTo>
                  <a:pt x="29" y="184"/>
                </a:lnTo>
                <a:lnTo>
                  <a:pt x="29" y="181"/>
                </a:lnTo>
                <a:lnTo>
                  <a:pt x="27" y="178"/>
                </a:lnTo>
                <a:lnTo>
                  <a:pt x="29" y="178"/>
                </a:lnTo>
                <a:lnTo>
                  <a:pt x="27" y="168"/>
                </a:lnTo>
                <a:lnTo>
                  <a:pt x="27" y="162"/>
                </a:lnTo>
                <a:lnTo>
                  <a:pt x="27" y="157"/>
                </a:lnTo>
                <a:lnTo>
                  <a:pt x="27" y="155"/>
                </a:lnTo>
                <a:lnTo>
                  <a:pt x="26" y="154"/>
                </a:lnTo>
                <a:lnTo>
                  <a:pt x="24" y="150"/>
                </a:lnTo>
                <a:lnTo>
                  <a:pt x="24" y="146"/>
                </a:lnTo>
                <a:lnTo>
                  <a:pt x="24" y="142"/>
                </a:lnTo>
                <a:lnTo>
                  <a:pt x="23" y="138"/>
                </a:lnTo>
                <a:lnTo>
                  <a:pt x="19" y="134"/>
                </a:lnTo>
                <a:lnTo>
                  <a:pt x="18" y="131"/>
                </a:lnTo>
                <a:lnTo>
                  <a:pt x="18" y="130"/>
                </a:lnTo>
                <a:lnTo>
                  <a:pt x="19" y="130"/>
                </a:lnTo>
                <a:lnTo>
                  <a:pt x="21" y="126"/>
                </a:lnTo>
                <a:lnTo>
                  <a:pt x="21" y="125"/>
                </a:lnTo>
                <a:lnTo>
                  <a:pt x="16" y="118"/>
                </a:lnTo>
                <a:lnTo>
                  <a:pt x="13" y="117"/>
                </a:lnTo>
                <a:lnTo>
                  <a:pt x="11" y="114"/>
                </a:lnTo>
                <a:lnTo>
                  <a:pt x="10" y="114"/>
                </a:lnTo>
                <a:lnTo>
                  <a:pt x="10" y="112"/>
                </a:lnTo>
                <a:lnTo>
                  <a:pt x="5" y="107"/>
                </a:lnTo>
                <a:lnTo>
                  <a:pt x="2" y="104"/>
                </a:lnTo>
                <a:lnTo>
                  <a:pt x="0" y="102"/>
                </a:lnTo>
                <a:lnTo>
                  <a:pt x="2" y="102"/>
                </a:lnTo>
                <a:lnTo>
                  <a:pt x="11" y="99"/>
                </a:lnTo>
                <a:lnTo>
                  <a:pt x="13" y="94"/>
                </a:lnTo>
                <a:lnTo>
                  <a:pt x="15" y="91"/>
                </a:lnTo>
                <a:lnTo>
                  <a:pt x="13" y="86"/>
                </a:lnTo>
                <a:lnTo>
                  <a:pt x="13" y="85"/>
                </a:lnTo>
                <a:lnTo>
                  <a:pt x="18" y="83"/>
                </a:lnTo>
                <a:lnTo>
                  <a:pt x="21" y="83"/>
                </a:lnTo>
                <a:lnTo>
                  <a:pt x="24" y="80"/>
                </a:lnTo>
                <a:lnTo>
                  <a:pt x="26" y="80"/>
                </a:lnTo>
                <a:lnTo>
                  <a:pt x="29" y="80"/>
                </a:lnTo>
                <a:lnTo>
                  <a:pt x="31" y="77"/>
                </a:lnTo>
                <a:lnTo>
                  <a:pt x="32" y="74"/>
                </a:lnTo>
                <a:lnTo>
                  <a:pt x="37" y="74"/>
                </a:lnTo>
                <a:lnTo>
                  <a:pt x="40" y="75"/>
                </a:lnTo>
                <a:lnTo>
                  <a:pt x="43" y="72"/>
                </a:lnTo>
                <a:lnTo>
                  <a:pt x="45" y="67"/>
                </a:lnTo>
                <a:lnTo>
                  <a:pt x="47" y="67"/>
                </a:lnTo>
                <a:lnTo>
                  <a:pt x="48" y="66"/>
                </a:lnTo>
                <a:lnTo>
                  <a:pt x="51" y="62"/>
                </a:lnTo>
                <a:lnTo>
                  <a:pt x="53" y="61"/>
                </a:lnTo>
                <a:lnTo>
                  <a:pt x="56" y="61"/>
                </a:lnTo>
                <a:lnTo>
                  <a:pt x="59" y="59"/>
                </a:lnTo>
                <a:lnTo>
                  <a:pt x="63" y="59"/>
                </a:lnTo>
                <a:lnTo>
                  <a:pt x="66" y="62"/>
                </a:lnTo>
                <a:lnTo>
                  <a:pt x="66" y="67"/>
                </a:lnTo>
                <a:lnTo>
                  <a:pt x="69" y="72"/>
                </a:lnTo>
                <a:lnTo>
                  <a:pt x="71" y="74"/>
                </a:lnTo>
                <a:lnTo>
                  <a:pt x="75" y="70"/>
                </a:lnTo>
                <a:lnTo>
                  <a:pt x="77" y="69"/>
                </a:lnTo>
                <a:lnTo>
                  <a:pt x="80" y="69"/>
                </a:lnTo>
                <a:lnTo>
                  <a:pt x="82" y="64"/>
                </a:lnTo>
                <a:lnTo>
                  <a:pt x="82" y="61"/>
                </a:lnTo>
                <a:lnTo>
                  <a:pt x="83" y="56"/>
                </a:lnTo>
                <a:lnTo>
                  <a:pt x="88" y="54"/>
                </a:lnTo>
                <a:lnTo>
                  <a:pt x="90" y="58"/>
                </a:lnTo>
                <a:lnTo>
                  <a:pt x="91" y="59"/>
                </a:lnTo>
                <a:lnTo>
                  <a:pt x="95" y="58"/>
                </a:lnTo>
                <a:lnTo>
                  <a:pt x="98" y="58"/>
                </a:lnTo>
                <a:lnTo>
                  <a:pt x="101" y="58"/>
                </a:lnTo>
                <a:lnTo>
                  <a:pt x="101" y="56"/>
                </a:lnTo>
                <a:lnTo>
                  <a:pt x="101" y="54"/>
                </a:lnTo>
                <a:lnTo>
                  <a:pt x="99" y="53"/>
                </a:lnTo>
                <a:lnTo>
                  <a:pt x="101" y="51"/>
                </a:lnTo>
                <a:lnTo>
                  <a:pt x="103" y="50"/>
                </a:lnTo>
                <a:lnTo>
                  <a:pt x="104" y="48"/>
                </a:lnTo>
                <a:lnTo>
                  <a:pt x="107" y="46"/>
                </a:lnTo>
                <a:lnTo>
                  <a:pt x="111" y="45"/>
                </a:lnTo>
                <a:lnTo>
                  <a:pt x="112" y="42"/>
                </a:lnTo>
                <a:lnTo>
                  <a:pt x="138" y="46"/>
                </a:lnTo>
                <a:lnTo>
                  <a:pt x="139" y="37"/>
                </a:lnTo>
                <a:lnTo>
                  <a:pt x="141" y="29"/>
                </a:lnTo>
                <a:lnTo>
                  <a:pt x="139" y="27"/>
                </a:lnTo>
                <a:lnTo>
                  <a:pt x="136" y="22"/>
                </a:lnTo>
                <a:lnTo>
                  <a:pt x="136" y="19"/>
                </a:lnTo>
                <a:lnTo>
                  <a:pt x="138" y="19"/>
                </a:lnTo>
                <a:lnTo>
                  <a:pt x="144" y="21"/>
                </a:lnTo>
                <a:lnTo>
                  <a:pt x="144" y="19"/>
                </a:lnTo>
                <a:lnTo>
                  <a:pt x="146" y="19"/>
                </a:lnTo>
                <a:lnTo>
                  <a:pt x="144" y="16"/>
                </a:lnTo>
                <a:lnTo>
                  <a:pt x="144" y="13"/>
                </a:lnTo>
                <a:lnTo>
                  <a:pt x="146" y="8"/>
                </a:lnTo>
                <a:lnTo>
                  <a:pt x="149" y="3"/>
                </a:lnTo>
                <a:lnTo>
                  <a:pt x="151" y="3"/>
                </a:lnTo>
                <a:lnTo>
                  <a:pt x="151" y="2"/>
                </a:lnTo>
                <a:lnTo>
                  <a:pt x="154" y="0"/>
                </a:lnTo>
                <a:lnTo>
                  <a:pt x="159" y="14"/>
                </a:lnTo>
                <a:close/>
              </a:path>
            </a:pathLst>
          </a:custGeom>
          <a:solidFill>
            <a:srgbClr val="8261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3"/>
          <p:cNvSpPr>
            <a:spLocks/>
          </p:cNvSpPr>
          <p:nvPr/>
        </p:nvSpPr>
        <p:spPr bwMode="auto">
          <a:xfrm>
            <a:off x="3603626" y="284163"/>
            <a:ext cx="2720975" cy="727075"/>
          </a:xfrm>
          <a:custGeom>
            <a:avLst/>
            <a:gdLst/>
            <a:ahLst/>
            <a:cxnLst>
              <a:cxn ang="0">
                <a:pos x="1714" y="122"/>
              </a:cxn>
              <a:cxn ang="0">
                <a:pos x="1704" y="168"/>
              </a:cxn>
              <a:cxn ang="0">
                <a:pos x="1682" y="181"/>
              </a:cxn>
              <a:cxn ang="0">
                <a:pos x="1661" y="186"/>
              </a:cxn>
              <a:cxn ang="0">
                <a:pos x="1640" y="179"/>
              </a:cxn>
              <a:cxn ang="0">
                <a:pos x="1621" y="181"/>
              </a:cxn>
              <a:cxn ang="0">
                <a:pos x="1608" y="173"/>
              </a:cxn>
              <a:cxn ang="0">
                <a:pos x="1600" y="155"/>
              </a:cxn>
              <a:cxn ang="0">
                <a:pos x="1591" y="139"/>
              </a:cxn>
              <a:cxn ang="0">
                <a:pos x="1581" y="127"/>
              </a:cxn>
              <a:cxn ang="0">
                <a:pos x="1570" y="114"/>
              </a:cxn>
              <a:cxn ang="0">
                <a:pos x="1557" y="103"/>
              </a:cxn>
              <a:cxn ang="0">
                <a:pos x="1541" y="101"/>
              </a:cxn>
              <a:cxn ang="0">
                <a:pos x="1525" y="93"/>
              </a:cxn>
              <a:cxn ang="0">
                <a:pos x="1509" y="91"/>
              </a:cxn>
              <a:cxn ang="0">
                <a:pos x="1514" y="75"/>
              </a:cxn>
              <a:cxn ang="0">
                <a:pos x="1500" y="66"/>
              </a:cxn>
              <a:cxn ang="0">
                <a:pos x="1477" y="64"/>
              </a:cxn>
              <a:cxn ang="0">
                <a:pos x="1456" y="66"/>
              </a:cxn>
              <a:cxn ang="0">
                <a:pos x="1421" y="66"/>
              </a:cxn>
              <a:cxn ang="0">
                <a:pos x="1392" y="107"/>
              </a:cxn>
              <a:cxn ang="0">
                <a:pos x="1380" y="98"/>
              </a:cxn>
              <a:cxn ang="0">
                <a:pos x="1365" y="107"/>
              </a:cxn>
              <a:cxn ang="0">
                <a:pos x="1351" y="115"/>
              </a:cxn>
              <a:cxn ang="0">
                <a:pos x="1332" y="115"/>
              </a:cxn>
              <a:cxn ang="0">
                <a:pos x="1317" y="125"/>
              </a:cxn>
              <a:cxn ang="0">
                <a:pos x="1300" y="136"/>
              </a:cxn>
              <a:cxn ang="0">
                <a:pos x="1284" y="143"/>
              </a:cxn>
              <a:cxn ang="0">
                <a:pos x="1271" y="157"/>
              </a:cxn>
              <a:cxn ang="0">
                <a:pos x="1252" y="168"/>
              </a:cxn>
              <a:cxn ang="0">
                <a:pos x="1232" y="171"/>
              </a:cxn>
              <a:cxn ang="0">
                <a:pos x="1197" y="152"/>
              </a:cxn>
              <a:cxn ang="0">
                <a:pos x="1122" y="159"/>
              </a:cxn>
              <a:cxn ang="0">
                <a:pos x="1020" y="165"/>
              </a:cxn>
              <a:cxn ang="0">
                <a:pos x="949" y="184"/>
              </a:cxn>
              <a:cxn ang="0">
                <a:pos x="864" y="200"/>
              </a:cxn>
              <a:cxn ang="0">
                <a:pos x="821" y="240"/>
              </a:cxn>
              <a:cxn ang="0">
                <a:pos x="725" y="211"/>
              </a:cxn>
              <a:cxn ang="0">
                <a:pos x="666" y="211"/>
              </a:cxn>
              <a:cxn ang="0">
                <a:pos x="644" y="263"/>
              </a:cxn>
              <a:cxn ang="0">
                <a:pos x="631" y="291"/>
              </a:cxn>
              <a:cxn ang="0">
                <a:pos x="656" y="336"/>
              </a:cxn>
              <a:cxn ang="0">
                <a:pos x="664" y="362"/>
              </a:cxn>
              <a:cxn ang="0">
                <a:pos x="626" y="403"/>
              </a:cxn>
              <a:cxn ang="0">
                <a:pos x="597" y="458"/>
              </a:cxn>
              <a:cxn ang="0">
                <a:pos x="565" y="403"/>
              </a:cxn>
              <a:cxn ang="0">
                <a:pos x="533" y="384"/>
              </a:cxn>
              <a:cxn ang="0">
                <a:pos x="516" y="354"/>
              </a:cxn>
              <a:cxn ang="0">
                <a:pos x="516" y="314"/>
              </a:cxn>
              <a:cxn ang="0">
                <a:pos x="501" y="274"/>
              </a:cxn>
              <a:cxn ang="0">
                <a:pos x="485" y="237"/>
              </a:cxn>
              <a:cxn ang="0">
                <a:pos x="468" y="165"/>
              </a:cxn>
              <a:cxn ang="0">
                <a:pos x="336" y="120"/>
              </a:cxn>
              <a:cxn ang="0">
                <a:pos x="298" y="80"/>
              </a:cxn>
              <a:cxn ang="0">
                <a:pos x="244" y="107"/>
              </a:cxn>
              <a:cxn ang="0">
                <a:pos x="152" y="155"/>
              </a:cxn>
              <a:cxn ang="0">
                <a:pos x="72" y="157"/>
              </a:cxn>
              <a:cxn ang="0">
                <a:pos x="53" y="107"/>
              </a:cxn>
              <a:cxn ang="0">
                <a:pos x="29" y="31"/>
              </a:cxn>
            </a:cxnLst>
            <a:rect l="0" t="0" r="r" b="b"/>
            <a:pathLst>
              <a:path w="1714" h="458">
                <a:moveTo>
                  <a:pt x="1714" y="0"/>
                </a:moveTo>
                <a:lnTo>
                  <a:pt x="1714" y="13"/>
                </a:lnTo>
                <a:lnTo>
                  <a:pt x="1714" y="19"/>
                </a:lnTo>
                <a:lnTo>
                  <a:pt x="1714" y="59"/>
                </a:lnTo>
                <a:lnTo>
                  <a:pt x="1714" y="66"/>
                </a:lnTo>
                <a:lnTo>
                  <a:pt x="1714" y="67"/>
                </a:lnTo>
                <a:lnTo>
                  <a:pt x="1714" y="71"/>
                </a:lnTo>
                <a:lnTo>
                  <a:pt x="1714" y="72"/>
                </a:lnTo>
                <a:lnTo>
                  <a:pt x="1714" y="74"/>
                </a:lnTo>
                <a:lnTo>
                  <a:pt x="1714" y="79"/>
                </a:lnTo>
                <a:lnTo>
                  <a:pt x="1714" y="101"/>
                </a:lnTo>
                <a:lnTo>
                  <a:pt x="1714" y="107"/>
                </a:lnTo>
                <a:lnTo>
                  <a:pt x="1714" y="122"/>
                </a:lnTo>
                <a:lnTo>
                  <a:pt x="1714" y="123"/>
                </a:lnTo>
                <a:lnTo>
                  <a:pt x="1714" y="147"/>
                </a:lnTo>
                <a:lnTo>
                  <a:pt x="1714" y="155"/>
                </a:lnTo>
                <a:lnTo>
                  <a:pt x="1714" y="157"/>
                </a:lnTo>
                <a:lnTo>
                  <a:pt x="1714" y="159"/>
                </a:lnTo>
                <a:lnTo>
                  <a:pt x="1712" y="160"/>
                </a:lnTo>
                <a:lnTo>
                  <a:pt x="1712" y="162"/>
                </a:lnTo>
                <a:lnTo>
                  <a:pt x="1711" y="162"/>
                </a:lnTo>
                <a:lnTo>
                  <a:pt x="1709" y="163"/>
                </a:lnTo>
                <a:lnTo>
                  <a:pt x="1708" y="165"/>
                </a:lnTo>
                <a:lnTo>
                  <a:pt x="1706" y="167"/>
                </a:lnTo>
                <a:lnTo>
                  <a:pt x="1704" y="167"/>
                </a:lnTo>
                <a:lnTo>
                  <a:pt x="1704" y="168"/>
                </a:lnTo>
                <a:lnTo>
                  <a:pt x="1703" y="168"/>
                </a:lnTo>
                <a:lnTo>
                  <a:pt x="1701" y="168"/>
                </a:lnTo>
                <a:lnTo>
                  <a:pt x="1700" y="168"/>
                </a:lnTo>
                <a:lnTo>
                  <a:pt x="1698" y="168"/>
                </a:lnTo>
                <a:lnTo>
                  <a:pt x="1696" y="170"/>
                </a:lnTo>
                <a:lnTo>
                  <a:pt x="1695" y="171"/>
                </a:lnTo>
                <a:lnTo>
                  <a:pt x="1695" y="173"/>
                </a:lnTo>
                <a:lnTo>
                  <a:pt x="1693" y="175"/>
                </a:lnTo>
                <a:lnTo>
                  <a:pt x="1692" y="175"/>
                </a:lnTo>
                <a:lnTo>
                  <a:pt x="1690" y="176"/>
                </a:lnTo>
                <a:lnTo>
                  <a:pt x="1687" y="179"/>
                </a:lnTo>
                <a:lnTo>
                  <a:pt x="1685" y="181"/>
                </a:lnTo>
                <a:lnTo>
                  <a:pt x="1682" y="181"/>
                </a:lnTo>
                <a:lnTo>
                  <a:pt x="1682" y="183"/>
                </a:lnTo>
                <a:lnTo>
                  <a:pt x="1680" y="183"/>
                </a:lnTo>
                <a:lnTo>
                  <a:pt x="1679" y="183"/>
                </a:lnTo>
                <a:lnTo>
                  <a:pt x="1677" y="181"/>
                </a:lnTo>
                <a:lnTo>
                  <a:pt x="1676" y="181"/>
                </a:lnTo>
                <a:lnTo>
                  <a:pt x="1674" y="183"/>
                </a:lnTo>
                <a:lnTo>
                  <a:pt x="1672" y="183"/>
                </a:lnTo>
                <a:lnTo>
                  <a:pt x="1669" y="184"/>
                </a:lnTo>
                <a:lnTo>
                  <a:pt x="1668" y="186"/>
                </a:lnTo>
                <a:lnTo>
                  <a:pt x="1666" y="186"/>
                </a:lnTo>
                <a:lnTo>
                  <a:pt x="1664" y="186"/>
                </a:lnTo>
                <a:lnTo>
                  <a:pt x="1663" y="186"/>
                </a:lnTo>
                <a:lnTo>
                  <a:pt x="1661" y="186"/>
                </a:lnTo>
                <a:lnTo>
                  <a:pt x="1660" y="186"/>
                </a:lnTo>
                <a:lnTo>
                  <a:pt x="1658" y="184"/>
                </a:lnTo>
                <a:lnTo>
                  <a:pt x="1656" y="184"/>
                </a:lnTo>
                <a:lnTo>
                  <a:pt x="1653" y="183"/>
                </a:lnTo>
                <a:lnTo>
                  <a:pt x="1650" y="183"/>
                </a:lnTo>
                <a:lnTo>
                  <a:pt x="1650" y="181"/>
                </a:lnTo>
                <a:lnTo>
                  <a:pt x="1650" y="179"/>
                </a:lnTo>
                <a:lnTo>
                  <a:pt x="1648" y="178"/>
                </a:lnTo>
                <a:lnTo>
                  <a:pt x="1647" y="178"/>
                </a:lnTo>
                <a:lnTo>
                  <a:pt x="1645" y="178"/>
                </a:lnTo>
                <a:lnTo>
                  <a:pt x="1644" y="178"/>
                </a:lnTo>
                <a:lnTo>
                  <a:pt x="1642" y="178"/>
                </a:lnTo>
                <a:lnTo>
                  <a:pt x="1640" y="179"/>
                </a:lnTo>
                <a:lnTo>
                  <a:pt x="1639" y="179"/>
                </a:lnTo>
                <a:lnTo>
                  <a:pt x="1637" y="179"/>
                </a:lnTo>
                <a:lnTo>
                  <a:pt x="1636" y="181"/>
                </a:lnTo>
                <a:lnTo>
                  <a:pt x="1634" y="181"/>
                </a:lnTo>
                <a:lnTo>
                  <a:pt x="1632" y="181"/>
                </a:lnTo>
                <a:lnTo>
                  <a:pt x="1631" y="181"/>
                </a:lnTo>
                <a:lnTo>
                  <a:pt x="1629" y="181"/>
                </a:lnTo>
                <a:lnTo>
                  <a:pt x="1628" y="181"/>
                </a:lnTo>
                <a:lnTo>
                  <a:pt x="1628" y="179"/>
                </a:lnTo>
                <a:lnTo>
                  <a:pt x="1626" y="179"/>
                </a:lnTo>
                <a:lnTo>
                  <a:pt x="1624" y="179"/>
                </a:lnTo>
                <a:lnTo>
                  <a:pt x="1623" y="181"/>
                </a:lnTo>
                <a:lnTo>
                  <a:pt x="1621" y="181"/>
                </a:lnTo>
                <a:lnTo>
                  <a:pt x="1620" y="181"/>
                </a:lnTo>
                <a:lnTo>
                  <a:pt x="1618" y="181"/>
                </a:lnTo>
                <a:lnTo>
                  <a:pt x="1616" y="183"/>
                </a:lnTo>
                <a:lnTo>
                  <a:pt x="1615" y="183"/>
                </a:lnTo>
                <a:lnTo>
                  <a:pt x="1613" y="183"/>
                </a:lnTo>
                <a:lnTo>
                  <a:pt x="1612" y="183"/>
                </a:lnTo>
                <a:lnTo>
                  <a:pt x="1610" y="183"/>
                </a:lnTo>
                <a:lnTo>
                  <a:pt x="1610" y="181"/>
                </a:lnTo>
                <a:lnTo>
                  <a:pt x="1608" y="179"/>
                </a:lnTo>
                <a:lnTo>
                  <a:pt x="1610" y="178"/>
                </a:lnTo>
                <a:lnTo>
                  <a:pt x="1608" y="176"/>
                </a:lnTo>
                <a:lnTo>
                  <a:pt x="1608" y="175"/>
                </a:lnTo>
                <a:lnTo>
                  <a:pt x="1608" y="173"/>
                </a:lnTo>
                <a:lnTo>
                  <a:pt x="1608" y="171"/>
                </a:lnTo>
                <a:lnTo>
                  <a:pt x="1608" y="170"/>
                </a:lnTo>
                <a:lnTo>
                  <a:pt x="1608" y="168"/>
                </a:lnTo>
                <a:lnTo>
                  <a:pt x="1608" y="167"/>
                </a:lnTo>
                <a:lnTo>
                  <a:pt x="1607" y="165"/>
                </a:lnTo>
                <a:lnTo>
                  <a:pt x="1605" y="165"/>
                </a:lnTo>
                <a:lnTo>
                  <a:pt x="1604" y="163"/>
                </a:lnTo>
                <a:lnTo>
                  <a:pt x="1604" y="162"/>
                </a:lnTo>
                <a:lnTo>
                  <a:pt x="1604" y="160"/>
                </a:lnTo>
                <a:lnTo>
                  <a:pt x="1602" y="159"/>
                </a:lnTo>
                <a:lnTo>
                  <a:pt x="1602" y="157"/>
                </a:lnTo>
                <a:lnTo>
                  <a:pt x="1600" y="157"/>
                </a:lnTo>
                <a:lnTo>
                  <a:pt x="1600" y="155"/>
                </a:lnTo>
                <a:lnTo>
                  <a:pt x="1599" y="155"/>
                </a:lnTo>
                <a:lnTo>
                  <a:pt x="1599" y="154"/>
                </a:lnTo>
                <a:lnTo>
                  <a:pt x="1599" y="152"/>
                </a:lnTo>
                <a:lnTo>
                  <a:pt x="1597" y="151"/>
                </a:lnTo>
                <a:lnTo>
                  <a:pt x="1597" y="149"/>
                </a:lnTo>
                <a:lnTo>
                  <a:pt x="1596" y="147"/>
                </a:lnTo>
                <a:lnTo>
                  <a:pt x="1594" y="146"/>
                </a:lnTo>
                <a:lnTo>
                  <a:pt x="1592" y="146"/>
                </a:lnTo>
                <a:lnTo>
                  <a:pt x="1592" y="144"/>
                </a:lnTo>
                <a:lnTo>
                  <a:pt x="1592" y="143"/>
                </a:lnTo>
                <a:lnTo>
                  <a:pt x="1592" y="141"/>
                </a:lnTo>
                <a:lnTo>
                  <a:pt x="1591" y="141"/>
                </a:lnTo>
                <a:lnTo>
                  <a:pt x="1591" y="139"/>
                </a:lnTo>
                <a:lnTo>
                  <a:pt x="1589" y="138"/>
                </a:lnTo>
                <a:lnTo>
                  <a:pt x="1589" y="136"/>
                </a:lnTo>
                <a:lnTo>
                  <a:pt x="1588" y="136"/>
                </a:lnTo>
                <a:lnTo>
                  <a:pt x="1588" y="135"/>
                </a:lnTo>
                <a:lnTo>
                  <a:pt x="1589" y="135"/>
                </a:lnTo>
                <a:lnTo>
                  <a:pt x="1589" y="133"/>
                </a:lnTo>
                <a:lnTo>
                  <a:pt x="1588" y="131"/>
                </a:lnTo>
                <a:lnTo>
                  <a:pt x="1586" y="131"/>
                </a:lnTo>
                <a:lnTo>
                  <a:pt x="1584" y="130"/>
                </a:lnTo>
                <a:lnTo>
                  <a:pt x="1583" y="130"/>
                </a:lnTo>
                <a:lnTo>
                  <a:pt x="1583" y="128"/>
                </a:lnTo>
                <a:lnTo>
                  <a:pt x="1583" y="127"/>
                </a:lnTo>
                <a:lnTo>
                  <a:pt x="1581" y="127"/>
                </a:lnTo>
                <a:lnTo>
                  <a:pt x="1581" y="125"/>
                </a:lnTo>
                <a:lnTo>
                  <a:pt x="1581" y="123"/>
                </a:lnTo>
                <a:lnTo>
                  <a:pt x="1581" y="122"/>
                </a:lnTo>
                <a:lnTo>
                  <a:pt x="1580" y="120"/>
                </a:lnTo>
                <a:lnTo>
                  <a:pt x="1578" y="120"/>
                </a:lnTo>
                <a:lnTo>
                  <a:pt x="1576" y="120"/>
                </a:lnTo>
                <a:lnTo>
                  <a:pt x="1576" y="119"/>
                </a:lnTo>
                <a:lnTo>
                  <a:pt x="1575" y="119"/>
                </a:lnTo>
                <a:lnTo>
                  <a:pt x="1575" y="117"/>
                </a:lnTo>
                <a:lnTo>
                  <a:pt x="1573" y="115"/>
                </a:lnTo>
                <a:lnTo>
                  <a:pt x="1572" y="115"/>
                </a:lnTo>
                <a:lnTo>
                  <a:pt x="1572" y="114"/>
                </a:lnTo>
                <a:lnTo>
                  <a:pt x="1570" y="114"/>
                </a:lnTo>
                <a:lnTo>
                  <a:pt x="1568" y="114"/>
                </a:lnTo>
                <a:lnTo>
                  <a:pt x="1568" y="112"/>
                </a:lnTo>
                <a:lnTo>
                  <a:pt x="1567" y="111"/>
                </a:lnTo>
                <a:lnTo>
                  <a:pt x="1567" y="109"/>
                </a:lnTo>
                <a:lnTo>
                  <a:pt x="1567" y="107"/>
                </a:lnTo>
                <a:lnTo>
                  <a:pt x="1565" y="107"/>
                </a:lnTo>
                <a:lnTo>
                  <a:pt x="1564" y="107"/>
                </a:lnTo>
                <a:lnTo>
                  <a:pt x="1562" y="106"/>
                </a:lnTo>
                <a:lnTo>
                  <a:pt x="1560" y="106"/>
                </a:lnTo>
                <a:lnTo>
                  <a:pt x="1559" y="106"/>
                </a:lnTo>
                <a:lnTo>
                  <a:pt x="1559" y="104"/>
                </a:lnTo>
                <a:lnTo>
                  <a:pt x="1557" y="104"/>
                </a:lnTo>
                <a:lnTo>
                  <a:pt x="1557" y="103"/>
                </a:lnTo>
                <a:lnTo>
                  <a:pt x="1556" y="103"/>
                </a:lnTo>
                <a:lnTo>
                  <a:pt x="1554" y="103"/>
                </a:lnTo>
                <a:lnTo>
                  <a:pt x="1552" y="103"/>
                </a:lnTo>
                <a:lnTo>
                  <a:pt x="1551" y="103"/>
                </a:lnTo>
                <a:lnTo>
                  <a:pt x="1551" y="101"/>
                </a:lnTo>
                <a:lnTo>
                  <a:pt x="1549" y="101"/>
                </a:lnTo>
                <a:lnTo>
                  <a:pt x="1548" y="101"/>
                </a:lnTo>
                <a:lnTo>
                  <a:pt x="1546" y="101"/>
                </a:lnTo>
                <a:lnTo>
                  <a:pt x="1544" y="101"/>
                </a:lnTo>
                <a:lnTo>
                  <a:pt x="1544" y="99"/>
                </a:lnTo>
                <a:lnTo>
                  <a:pt x="1543" y="99"/>
                </a:lnTo>
                <a:lnTo>
                  <a:pt x="1543" y="101"/>
                </a:lnTo>
                <a:lnTo>
                  <a:pt x="1541" y="101"/>
                </a:lnTo>
                <a:lnTo>
                  <a:pt x="1540" y="101"/>
                </a:lnTo>
                <a:lnTo>
                  <a:pt x="1538" y="99"/>
                </a:lnTo>
                <a:lnTo>
                  <a:pt x="1536" y="99"/>
                </a:lnTo>
                <a:lnTo>
                  <a:pt x="1535" y="99"/>
                </a:lnTo>
                <a:lnTo>
                  <a:pt x="1533" y="99"/>
                </a:lnTo>
                <a:lnTo>
                  <a:pt x="1532" y="101"/>
                </a:lnTo>
                <a:lnTo>
                  <a:pt x="1530" y="99"/>
                </a:lnTo>
                <a:lnTo>
                  <a:pt x="1528" y="99"/>
                </a:lnTo>
                <a:lnTo>
                  <a:pt x="1528" y="98"/>
                </a:lnTo>
                <a:lnTo>
                  <a:pt x="1527" y="98"/>
                </a:lnTo>
                <a:lnTo>
                  <a:pt x="1527" y="96"/>
                </a:lnTo>
                <a:lnTo>
                  <a:pt x="1525" y="95"/>
                </a:lnTo>
                <a:lnTo>
                  <a:pt x="1525" y="93"/>
                </a:lnTo>
                <a:lnTo>
                  <a:pt x="1524" y="93"/>
                </a:lnTo>
                <a:lnTo>
                  <a:pt x="1522" y="93"/>
                </a:lnTo>
                <a:lnTo>
                  <a:pt x="1520" y="93"/>
                </a:lnTo>
                <a:lnTo>
                  <a:pt x="1519" y="93"/>
                </a:lnTo>
                <a:lnTo>
                  <a:pt x="1519" y="91"/>
                </a:lnTo>
                <a:lnTo>
                  <a:pt x="1517" y="91"/>
                </a:lnTo>
                <a:lnTo>
                  <a:pt x="1516" y="91"/>
                </a:lnTo>
                <a:lnTo>
                  <a:pt x="1516" y="93"/>
                </a:lnTo>
                <a:lnTo>
                  <a:pt x="1514" y="93"/>
                </a:lnTo>
                <a:lnTo>
                  <a:pt x="1512" y="93"/>
                </a:lnTo>
                <a:lnTo>
                  <a:pt x="1511" y="93"/>
                </a:lnTo>
                <a:lnTo>
                  <a:pt x="1511" y="91"/>
                </a:lnTo>
                <a:lnTo>
                  <a:pt x="1509" y="91"/>
                </a:lnTo>
                <a:lnTo>
                  <a:pt x="1509" y="90"/>
                </a:lnTo>
                <a:lnTo>
                  <a:pt x="1509" y="88"/>
                </a:lnTo>
                <a:lnTo>
                  <a:pt x="1509" y="87"/>
                </a:lnTo>
                <a:lnTo>
                  <a:pt x="1509" y="85"/>
                </a:lnTo>
                <a:lnTo>
                  <a:pt x="1511" y="85"/>
                </a:lnTo>
                <a:lnTo>
                  <a:pt x="1509" y="83"/>
                </a:lnTo>
                <a:lnTo>
                  <a:pt x="1509" y="82"/>
                </a:lnTo>
                <a:lnTo>
                  <a:pt x="1511" y="80"/>
                </a:lnTo>
                <a:lnTo>
                  <a:pt x="1511" y="79"/>
                </a:lnTo>
                <a:lnTo>
                  <a:pt x="1512" y="79"/>
                </a:lnTo>
                <a:lnTo>
                  <a:pt x="1512" y="77"/>
                </a:lnTo>
                <a:lnTo>
                  <a:pt x="1512" y="75"/>
                </a:lnTo>
                <a:lnTo>
                  <a:pt x="1514" y="75"/>
                </a:lnTo>
                <a:lnTo>
                  <a:pt x="1516" y="75"/>
                </a:lnTo>
                <a:lnTo>
                  <a:pt x="1516" y="74"/>
                </a:lnTo>
                <a:lnTo>
                  <a:pt x="1516" y="72"/>
                </a:lnTo>
                <a:lnTo>
                  <a:pt x="1516" y="71"/>
                </a:lnTo>
                <a:lnTo>
                  <a:pt x="1517" y="71"/>
                </a:lnTo>
                <a:lnTo>
                  <a:pt x="1519" y="71"/>
                </a:lnTo>
                <a:lnTo>
                  <a:pt x="1519" y="69"/>
                </a:lnTo>
                <a:lnTo>
                  <a:pt x="1519" y="67"/>
                </a:lnTo>
                <a:lnTo>
                  <a:pt x="1519" y="66"/>
                </a:lnTo>
                <a:lnTo>
                  <a:pt x="1509" y="66"/>
                </a:lnTo>
                <a:lnTo>
                  <a:pt x="1503" y="66"/>
                </a:lnTo>
                <a:lnTo>
                  <a:pt x="1501" y="66"/>
                </a:lnTo>
                <a:lnTo>
                  <a:pt x="1500" y="66"/>
                </a:lnTo>
                <a:lnTo>
                  <a:pt x="1498" y="66"/>
                </a:lnTo>
                <a:lnTo>
                  <a:pt x="1496" y="66"/>
                </a:lnTo>
                <a:lnTo>
                  <a:pt x="1495" y="66"/>
                </a:lnTo>
                <a:lnTo>
                  <a:pt x="1493" y="66"/>
                </a:lnTo>
                <a:lnTo>
                  <a:pt x="1490" y="66"/>
                </a:lnTo>
                <a:lnTo>
                  <a:pt x="1488" y="66"/>
                </a:lnTo>
                <a:lnTo>
                  <a:pt x="1488" y="64"/>
                </a:lnTo>
                <a:lnTo>
                  <a:pt x="1487" y="66"/>
                </a:lnTo>
                <a:lnTo>
                  <a:pt x="1485" y="66"/>
                </a:lnTo>
                <a:lnTo>
                  <a:pt x="1482" y="64"/>
                </a:lnTo>
                <a:lnTo>
                  <a:pt x="1480" y="64"/>
                </a:lnTo>
                <a:lnTo>
                  <a:pt x="1479" y="64"/>
                </a:lnTo>
                <a:lnTo>
                  <a:pt x="1477" y="64"/>
                </a:lnTo>
                <a:lnTo>
                  <a:pt x="1477" y="66"/>
                </a:lnTo>
                <a:lnTo>
                  <a:pt x="1476" y="64"/>
                </a:lnTo>
                <a:lnTo>
                  <a:pt x="1474" y="64"/>
                </a:lnTo>
                <a:lnTo>
                  <a:pt x="1472" y="66"/>
                </a:lnTo>
                <a:lnTo>
                  <a:pt x="1471" y="66"/>
                </a:lnTo>
                <a:lnTo>
                  <a:pt x="1468" y="66"/>
                </a:lnTo>
                <a:lnTo>
                  <a:pt x="1464" y="64"/>
                </a:lnTo>
                <a:lnTo>
                  <a:pt x="1463" y="64"/>
                </a:lnTo>
                <a:lnTo>
                  <a:pt x="1461" y="64"/>
                </a:lnTo>
                <a:lnTo>
                  <a:pt x="1460" y="64"/>
                </a:lnTo>
                <a:lnTo>
                  <a:pt x="1458" y="64"/>
                </a:lnTo>
                <a:lnTo>
                  <a:pt x="1458" y="66"/>
                </a:lnTo>
                <a:lnTo>
                  <a:pt x="1456" y="66"/>
                </a:lnTo>
                <a:lnTo>
                  <a:pt x="1455" y="66"/>
                </a:lnTo>
                <a:lnTo>
                  <a:pt x="1453" y="66"/>
                </a:lnTo>
                <a:lnTo>
                  <a:pt x="1452" y="66"/>
                </a:lnTo>
                <a:lnTo>
                  <a:pt x="1450" y="66"/>
                </a:lnTo>
                <a:lnTo>
                  <a:pt x="1444" y="66"/>
                </a:lnTo>
                <a:lnTo>
                  <a:pt x="1440" y="66"/>
                </a:lnTo>
                <a:lnTo>
                  <a:pt x="1437" y="66"/>
                </a:lnTo>
                <a:lnTo>
                  <a:pt x="1436" y="66"/>
                </a:lnTo>
                <a:lnTo>
                  <a:pt x="1434" y="66"/>
                </a:lnTo>
                <a:lnTo>
                  <a:pt x="1432" y="66"/>
                </a:lnTo>
                <a:lnTo>
                  <a:pt x="1429" y="66"/>
                </a:lnTo>
                <a:lnTo>
                  <a:pt x="1424" y="66"/>
                </a:lnTo>
                <a:lnTo>
                  <a:pt x="1421" y="66"/>
                </a:lnTo>
                <a:lnTo>
                  <a:pt x="1420" y="66"/>
                </a:lnTo>
                <a:lnTo>
                  <a:pt x="1413" y="66"/>
                </a:lnTo>
                <a:lnTo>
                  <a:pt x="1405" y="64"/>
                </a:lnTo>
                <a:lnTo>
                  <a:pt x="1397" y="64"/>
                </a:lnTo>
                <a:lnTo>
                  <a:pt x="1392" y="64"/>
                </a:lnTo>
                <a:lnTo>
                  <a:pt x="1392" y="79"/>
                </a:lnTo>
                <a:lnTo>
                  <a:pt x="1392" y="85"/>
                </a:lnTo>
                <a:lnTo>
                  <a:pt x="1392" y="87"/>
                </a:lnTo>
                <a:lnTo>
                  <a:pt x="1392" y="91"/>
                </a:lnTo>
                <a:lnTo>
                  <a:pt x="1392" y="103"/>
                </a:lnTo>
                <a:lnTo>
                  <a:pt x="1392" y="104"/>
                </a:lnTo>
                <a:lnTo>
                  <a:pt x="1392" y="106"/>
                </a:lnTo>
                <a:lnTo>
                  <a:pt x="1392" y="107"/>
                </a:lnTo>
                <a:lnTo>
                  <a:pt x="1391" y="107"/>
                </a:lnTo>
                <a:lnTo>
                  <a:pt x="1391" y="106"/>
                </a:lnTo>
                <a:lnTo>
                  <a:pt x="1389" y="106"/>
                </a:lnTo>
                <a:lnTo>
                  <a:pt x="1389" y="104"/>
                </a:lnTo>
                <a:lnTo>
                  <a:pt x="1388" y="104"/>
                </a:lnTo>
                <a:lnTo>
                  <a:pt x="1388" y="103"/>
                </a:lnTo>
                <a:lnTo>
                  <a:pt x="1386" y="101"/>
                </a:lnTo>
                <a:lnTo>
                  <a:pt x="1384" y="101"/>
                </a:lnTo>
                <a:lnTo>
                  <a:pt x="1384" y="99"/>
                </a:lnTo>
                <a:lnTo>
                  <a:pt x="1383" y="99"/>
                </a:lnTo>
                <a:lnTo>
                  <a:pt x="1381" y="99"/>
                </a:lnTo>
                <a:lnTo>
                  <a:pt x="1381" y="98"/>
                </a:lnTo>
                <a:lnTo>
                  <a:pt x="1380" y="98"/>
                </a:lnTo>
                <a:lnTo>
                  <a:pt x="1378" y="98"/>
                </a:lnTo>
                <a:lnTo>
                  <a:pt x="1376" y="98"/>
                </a:lnTo>
                <a:lnTo>
                  <a:pt x="1375" y="99"/>
                </a:lnTo>
                <a:lnTo>
                  <a:pt x="1373" y="99"/>
                </a:lnTo>
                <a:lnTo>
                  <a:pt x="1373" y="101"/>
                </a:lnTo>
                <a:lnTo>
                  <a:pt x="1372" y="101"/>
                </a:lnTo>
                <a:lnTo>
                  <a:pt x="1372" y="103"/>
                </a:lnTo>
                <a:lnTo>
                  <a:pt x="1370" y="103"/>
                </a:lnTo>
                <a:lnTo>
                  <a:pt x="1368" y="104"/>
                </a:lnTo>
                <a:lnTo>
                  <a:pt x="1367" y="104"/>
                </a:lnTo>
                <a:lnTo>
                  <a:pt x="1367" y="106"/>
                </a:lnTo>
                <a:lnTo>
                  <a:pt x="1367" y="107"/>
                </a:lnTo>
                <a:lnTo>
                  <a:pt x="1365" y="107"/>
                </a:lnTo>
                <a:lnTo>
                  <a:pt x="1365" y="109"/>
                </a:lnTo>
                <a:lnTo>
                  <a:pt x="1364" y="111"/>
                </a:lnTo>
                <a:lnTo>
                  <a:pt x="1362" y="111"/>
                </a:lnTo>
                <a:lnTo>
                  <a:pt x="1362" y="112"/>
                </a:lnTo>
                <a:lnTo>
                  <a:pt x="1360" y="112"/>
                </a:lnTo>
                <a:lnTo>
                  <a:pt x="1359" y="112"/>
                </a:lnTo>
                <a:lnTo>
                  <a:pt x="1359" y="114"/>
                </a:lnTo>
                <a:lnTo>
                  <a:pt x="1357" y="114"/>
                </a:lnTo>
                <a:lnTo>
                  <a:pt x="1356" y="114"/>
                </a:lnTo>
                <a:lnTo>
                  <a:pt x="1354" y="114"/>
                </a:lnTo>
                <a:lnTo>
                  <a:pt x="1354" y="115"/>
                </a:lnTo>
                <a:lnTo>
                  <a:pt x="1352" y="115"/>
                </a:lnTo>
                <a:lnTo>
                  <a:pt x="1351" y="115"/>
                </a:lnTo>
                <a:lnTo>
                  <a:pt x="1349" y="115"/>
                </a:lnTo>
                <a:lnTo>
                  <a:pt x="1348" y="114"/>
                </a:lnTo>
                <a:lnTo>
                  <a:pt x="1346" y="114"/>
                </a:lnTo>
                <a:lnTo>
                  <a:pt x="1344" y="114"/>
                </a:lnTo>
                <a:lnTo>
                  <a:pt x="1343" y="114"/>
                </a:lnTo>
                <a:lnTo>
                  <a:pt x="1343" y="115"/>
                </a:lnTo>
                <a:lnTo>
                  <a:pt x="1341" y="115"/>
                </a:lnTo>
                <a:lnTo>
                  <a:pt x="1340" y="115"/>
                </a:lnTo>
                <a:lnTo>
                  <a:pt x="1338" y="115"/>
                </a:lnTo>
                <a:lnTo>
                  <a:pt x="1336" y="115"/>
                </a:lnTo>
                <a:lnTo>
                  <a:pt x="1335" y="115"/>
                </a:lnTo>
                <a:lnTo>
                  <a:pt x="1333" y="115"/>
                </a:lnTo>
                <a:lnTo>
                  <a:pt x="1332" y="115"/>
                </a:lnTo>
                <a:lnTo>
                  <a:pt x="1330" y="115"/>
                </a:lnTo>
                <a:lnTo>
                  <a:pt x="1328" y="115"/>
                </a:lnTo>
                <a:lnTo>
                  <a:pt x="1327" y="115"/>
                </a:lnTo>
                <a:lnTo>
                  <a:pt x="1327" y="117"/>
                </a:lnTo>
                <a:lnTo>
                  <a:pt x="1325" y="117"/>
                </a:lnTo>
                <a:lnTo>
                  <a:pt x="1324" y="117"/>
                </a:lnTo>
                <a:lnTo>
                  <a:pt x="1324" y="119"/>
                </a:lnTo>
                <a:lnTo>
                  <a:pt x="1324" y="120"/>
                </a:lnTo>
                <a:lnTo>
                  <a:pt x="1322" y="120"/>
                </a:lnTo>
                <a:lnTo>
                  <a:pt x="1322" y="122"/>
                </a:lnTo>
                <a:lnTo>
                  <a:pt x="1320" y="123"/>
                </a:lnTo>
                <a:lnTo>
                  <a:pt x="1319" y="125"/>
                </a:lnTo>
                <a:lnTo>
                  <a:pt x="1317" y="125"/>
                </a:lnTo>
                <a:lnTo>
                  <a:pt x="1317" y="127"/>
                </a:lnTo>
                <a:lnTo>
                  <a:pt x="1316" y="127"/>
                </a:lnTo>
                <a:lnTo>
                  <a:pt x="1314" y="127"/>
                </a:lnTo>
                <a:lnTo>
                  <a:pt x="1312" y="127"/>
                </a:lnTo>
                <a:lnTo>
                  <a:pt x="1311" y="127"/>
                </a:lnTo>
                <a:lnTo>
                  <a:pt x="1309" y="127"/>
                </a:lnTo>
                <a:lnTo>
                  <a:pt x="1308" y="128"/>
                </a:lnTo>
                <a:lnTo>
                  <a:pt x="1308" y="130"/>
                </a:lnTo>
                <a:lnTo>
                  <a:pt x="1306" y="131"/>
                </a:lnTo>
                <a:lnTo>
                  <a:pt x="1304" y="133"/>
                </a:lnTo>
                <a:lnTo>
                  <a:pt x="1303" y="135"/>
                </a:lnTo>
                <a:lnTo>
                  <a:pt x="1301" y="136"/>
                </a:lnTo>
                <a:lnTo>
                  <a:pt x="1300" y="136"/>
                </a:lnTo>
                <a:lnTo>
                  <a:pt x="1298" y="136"/>
                </a:lnTo>
                <a:lnTo>
                  <a:pt x="1296" y="136"/>
                </a:lnTo>
                <a:lnTo>
                  <a:pt x="1296" y="138"/>
                </a:lnTo>
                <a:lnTo>
                  <a:pt x="1295" y="138"/>
                </a:lnTo>
                <a:lnTo>
                  <a:pt x="1293" y="138"/>
                </a:lnTo>
                <a:lnTo>
                  <a:pt x="1293" y="139"/>
                </a:lnTo>
                <a:lnTo>
                  <a:pt x="1292" y="139"/>
                </a:lnTo>
                <a:lnTo>
                  <a:pt x="1290" y="139"/>
                </a:lnTo>
                <a:lnTo>
                  <a:pt x="1290" y="141"/>
                </a:lnTo>
                <a:lnTo>
                  <a:pt x="1288" y="141"/>
                </a:lnTo>
                <a:lnTo>
                  <a:pt x="1287" y="143"/>
                </a:lnTo>
                <a:lnTo>
                  <a:pt x="1285" y="143"/>
                </a:lnTo>
                <a:lnTo>
                  <a:pt x="1284" y="143"/>
                </a:lnTo>
                <a:lnTo>
                  <a:pt x="1284" y="144"/>
                </a:lnTo>
                <a:lnTo>
                  <a:pt x="1282" y="144"/>
                </a:lnTo>
                <a:lnTo>
                  <a:pt x="1280" y="146"/>
                </a:lnTo>
                <a:lnTo>
                  <a:pt x="1279" y="146"/>
                </a:lnTo>
                <a:lnTo>
                  <a:pt x="1279" y="147"/>
                </a:lnTo>
                <a:lnTo>
                  <a:pt x="1277" y="147"/>
                </a:lnTo>
                <a:lnTo>
                  <a:pt x="1276" y="149"/>
                </a:lnTo>
                <a:lnTo>
                  <a:pt x="1276" y="151"/>
                </a:lnTo>
                <a:lnTo>
                  <a:pt x="1274" y="152"/>
                </a:lnTo>
                <a:lnTo>
                  <a:pt x="1272" y="154"/>
                </a:lnTo>
                <a:lnTo>
                  <a:pt x="1272" y="155"/>
                </a:lnTo>
                <a:lnTo>
                  <a:pt x="1271" y="155"/>
                </a:lnTo>
                <a:lnTo>
                  <a:pt x="1271" y="157"/>
                </a:lnTo>
                <a:lnTo>
                  <a:pt x="1269" y="159"/>
                </a:lnTo>
                <a:lnTo>
                  <a:pt x="1268" y="159"/>
                </a:lnTo>
                <a:lnTo>
                  <a:pt x="1268" y="160"/>
                </a:lnTo>
                <a:lnTo>
                  <a:pt x="1266" y="160"/>
                </a:lnTo>
                <a:lnTo>
                  <a:pt x="1264" y="160"/>
                </a:lnTo>
                <a:lnTo>
                  <a:pt x="1264" y="162"/>
                </a:lnTo>
                <a:lnTo>
                  <a:pt x="1263" y="162"/>
                </a:lnTo>
                <a:lnTo>
                  <a:pt x="1261" y="163"/>
                </a:lnTo>
                <a:lnTo>
                  <a:pt x="1258" y="165"/>
                </a:lnTo>
                <a:lnTo>
                  <a:pt x="1256" y="165"/>
                </a:lnTo>
                <a:lnTo>
                  <a:pt x="1255" y="167"/>
                </a:lnTo>
                <a:lnTo>
                  <a:pt x="1253" y="167"/>
                </a:lnTo>
                <a:lnTo>
                  <a:pt x="1252" y="168"/>
                </a:lnTo>
                <a:lnTo>
                  <a:pt x="1252" y="170"/>
                </a:lnTo>
                <a:lnTo>
                  <a:pt x="1250" y="171"/>
                </a:lnTo>
                <a:lnTo>
                  <a:pt x="1248" y="173"/>
                </a:lnTo>
                <a:lnTo>
                  <a:pt x="1247" y="173"/>
                </a:lnTo>
                <a:lnTo>
                  <a:pt x="1245" y="173"/>
                </a:lnTo>
                <a:lnTo>
                  <a:pt x="1244" y="173"/>
                </a:lnTo>
                <a:lnTo>
                  <a:pt x="1242" y="173"/>
                </a:lnTo>
                <a:lnTo>
                  <a:pt x="1240" y="173"/>
                </a:lnTo>
                <a:lnTo>
                  <a:pt x="1239" y="173"/>
                </a:lnTo>
                <a:lnTo>
                  <a:pt x="1237" y="173"/>
                </a:lnTo>
                <a:lnTo>
                  <a:pt x="1236" y="173"/>
                </a:lnTo>
                <a:lnTo>
                  <a:pt x="1234" y="171"/>
                </a:lnTo>
                <a:lnTo>
                  <a:pt x="1232" y="171"/>
                </a:lnTo>
                <a:lnTo>
                  <a:pt x="1231" y="173"/>
                </a:lnTo>
                <a:lnTo>
                  <a:pt x="1229" y="173"/>
                </a:lnTo>
                <a:lnTo>
                  <a:pt x="1229" y="175"/>
                </a:lnTo>
                <a:lnTo>
                  <a:pt x="1228" y="175"/>
                </a:lnTo>
                <a:lnTo>
                  <a:pt x="1228" y="173"/>
                </a:lnTo>
                <a:lnTo>
                  <a:pt x="1228" y="171"/>
                </a:lnTo>
                <a:lnTo>
                  <a:pt x="1228" y="168"/>
                </a:lnTo>
                <a:lnTo>
                  <a:pt x="1228" y="152"/>
                </a:lnTo>
                <a:lnTo>
                  <a:pt x="1226" y="152"/>
                </a:lnTo>
                <a:lnTo>
                  <a:pt x="1223" y="152"/>
                </a:lnTo>
                <a:lnTo>
                  <a:pt x="1216" y="152"/>
                </a:lnTo>
                <a:lnTo>
                  <a:pt x="1199" y="152"/>
                </a:lnTo>
                <a:lnTo>
                  <a:pt x="1197" y="152"/>
                </a:lnTo>
                <a:lnTo>
                  <a:pt x="1189" y="152"/>
                </a:lnTo>
                <a:lnTo>
                  <a:pt x="1186" y="152"/>
                </a:lnTo>
                <a:lnTo>
                  <a:pt x="1172" y="152"/>
                </a:lnTo>
                <a:lnTo>
                  <a:pt x="1172" y="160"/>
                </a:lnTo>
                <a:lnTo>
                  <a:pt x="1170" y="160"/>
                </a:lnTo>
                <a:lnTo>
                  <a:pt x="1168" y="160"/>
                </a:lnTo>
                <a:lnTo>
                  <a:pt x="1162" y="160"/>
                </a:lnTo>
                <a:lnTo>
                  <a:pt x="1149" y="160"/>
                </a:lnTo>
                <a:lnTo>
                  <a:pt x="1143" y="160"/>
                </a:lnTo>
                <a:lnTo>
                  <a:pt x="1141" y="160"/>
                </a:lnTo>
                <a:lnTo>
                  <a:pt x="1140" y="160"/>
                </a:lnTo>
                <a:lnTo>
                  <a:pt x="1135" y="160"/>
                </a:lnTo>
                <a:lnTo>
                  <a:pt x="1122" y="159"/>
                </a:lnTo>
                <a:lnTo>
                  <a:pt x="1117" y="159"/>
                </a:lnTo>
                <a:lnTo>
                  <a:pt x="1096" y="162"/>
                </a:lnTo>
                <a:lnTo>
                  <a:pt x="1092" y="173"/>
                </a:lnTo>
                <a:lnTo>
                  <a:pt x="1080" y="175"/>
                </a:lnTo>
                <a:lnTo>
                  <a:pt x="1080" y="183"/>
                </a:lnTo>
                <a:lnTo>
                  <a:pt x="1080" y="184"/>
                </a:lnTo>
                <a:lnTo>
                  <a:pt x="1076" y="183"/>
                </a:lnTo>
                <a:lnTo>
                  <a:pt x="1076" y="189"/>
                </a:lnTo>
                <a:lnTo>
                  <a:pt x="1066" y="184"/>
                </a:lnTo>
                <a:lnTo>
                  <a:pt x="1050" y="178"/>
                </a:lnTo>
                <a:lnTo>
                  <a:pt x="1039" y="175"/>
                </a:lnTo>
                <a:lnTo>
                  <a:pt x="1021" y="165"/>
                </a:lnTo>
                <a:lnTo>
                  <a:pt x="1020" y="165"/>
                </a:lnTo>
                <a:lnTo>
                  <a:pt x="1013" y="160"/>
                </a:lnTo>
                <a:lnTo>
                  <a:pt x="1005" y="157"/>
                </a:lnTo>
                <a:lnTo>
                  <a:pt x="1004" y="159"/>
                </a:lnTo>
                <a:lnTo>
                  <a:pt x="1004" y="160"/>
                </a:lnTo>
                <a:lnTo>
                  <a:pt x="996" y="159"/>
                </a:lnTo>
                <a:lnTo>
                  <a:pt x="996" y="162"/>
                </a:lnTo>
                <a:lnTo>
                  <a:pt x="994" y="162"/>
                </a:lnTo>
                <a:lnTo>
                  <a:pt x="988" y="165"/>
                </a:lnTo>
                <a:lnTo>
                  <a:pt x="975" y="175"/>
                </a:lnTo>
                <a:lnTo>
                  <a:pt x="975" y="176"/>
                </a:lnTo>
                <a:lnTo>
                  <a:pt x="967" y="181"/>
                </a:lnTo>
                <a:lnTo>
                  <a:pt x="954" y="184"/>
                </a:lnTo>
                <a:lnTo>
                  <a:pt x="949" y="184"/>
                </a:lnTo>
                <a:lnTo>
                  <a:pt x="949" y="187"/>
                </a:lnTo>
                <a:lnTo>
                  <a:pt x="948" y="187"/>
                </a:lnTo>
                <a:lnTo>
                  <a:pt x="932" y="186"/>
                </a:lnTo>
                <a:lnTo>
                  <a:pt x="928" y="187"/>
                </a:lnTo>
                <a:lnTo>
                  <a:pt x="920" y="186"/>
                </a:lnTo>
                <a:lnTo>
                  <a:pt x="911" y="186"/>
                </a:lnTo>
                <a:lnTo>
                  <a:pt x="903" y="187"/>
                </a:lnTo>
                <a:lnTo>
                  <a:pt x="892" y="189"/>
                </a:lnTo>
                <a:lnTo>
                  <a:pt x="882" y="191"/>
                </a:lnTo>
                <a:lnTo>
                  <a:pt x="880" y="191"/>
                </a:lnTo>
                <a:lnTo>
                  <a:pt x="874" y="192"/>
                </a:lnTo>
                <a:lnTo>
                  <a:pt x="869" y="197"/>
                </a:lnTo>
                <a:lnTo>
                  <a:pt x="864" y="200"/>
                </a:lnTo>
                <a:lnTo>
                  <a:pt x="864" y="202"/>
                </a:lnTo>
                <a:lnTo>
                  <a:pt x="866" y="202"/>
                </a:lnTo>
                <a:lnTo>
                  <a:pt x="864" y="207"/>
                </a:lnTo>
                <a:lnTo>
                  <a:pt x="866" y="207"/>
                </a:lnTo>
                <a:lnTo>
                  <a:pt x="863" y="215"/>
                </a:lnTo>
                <a:lnTo>
                  <a:pt x="855" y="223"/>
                </a:lnTo>
                <a:lnTo>
                  <a:pt x="853" y="226"/>
                </a:lnTo>
                <a:lnTo>
                  <a:pt x="850" y="231"/>
                </a:lnTo>
                <a:lnTo>
                  <a:pt x="848" y="234"/>
                </a:lnTo>
                <a:lnTo>
                  <a:pt x="839" y="237"/>
                </a:lnTo>
                <a:lnTo>
                  <a:pt x="828" y="240"/>
                </a:lnTo>
                <a:lnTo>
                  <a:pt x="826" y="240"/>
                </a:lnTo>
                <a:lnTo>
                  <a:pt x="821" y="240"/>
                </a:lnTo>
                <a:lnTo>
                  <a:pt x="815" y="240"/>
                </a:lnTo>
                <a:lnTo>
                  <a:pt x="805" y="239"/>
                </a:lnTo>
                <a:lnTo>
                  <a:pt x="796" y="232"/>
                </a:lnTo>
                <a:lnTo>
                  <a:pt x="792" y="229"/>
                </a:lnTo>
                <a:lnTo>
                  <a:pt x="791" y="224"/>
                </a:lnTo>
                <a:lnTo>
                  <a:pt x="786" y="223"/>
                </a:lnTo>
                <a:lnTo>
                  <a:pt x="784" y="224"/>
                </a:lnTo>
                <a:lnTo>
                  <a:pt x="776" y="219"/>
                </a:lnTo>
                <a:lnTo>
                  <a:pt x="757" y="216"/>
                </a:lnTo>
                <a:lnTo>
                  <a:pt x="746" y="215"/>
                </a:lnTo>
                <a:lnTo>
                  <a:pt x="743" y="215"/>
                </a:lnTo>
                <a:lnTo>
                  <a:pt x="732" y="213"/>
                </a:lnTo>
                <a:lnTo>
                  <a:pt x="725" y="211"/>
                </a:lnTo>
                <a:lnTo>
                  <a:pt x="724" y="213"/>
                </a:lnTo>
                <a:lnTo>
                  <a:pt x="712" y="210"/>
                </a:lnTo>
                <a:lnTo>
                  <a:pt x="703" y="205"/>
                </a:lnTo>
                <a:lnTo>
                  <a:pt x="701" y="207"/>
                </a:lnTo>
                <a:lnTo>
                  <a:pt x="695" y="207"/>
                </a:lnTo>
                <a:lnTo>
                  <a:pt x="692" y="207"/>
                </a:lnTo>
                <a:lnTo>
                  <a:pt x="684" y="210"/>
                </a:lnTo>
                <a:lnTo>
                  <a:pt x="679" y="210"/>
                </a:lnTo>
                <a:lnTo>
                  <a:pt x="677" y="210"/>
                </a:lnTo>
                <a:lnTo>
                  <a:pt x="677" y="207"/>
                </a:lnTo>
                <a:lnTo>
                  <a:pt x="674" y="205"/>
                </a:lnTo>
                <a:lnTo>
                  <a:pt x="669" y="207"/>
                </a:lnTo>
                <a:lnTo>
                  <a:pt x="666" y="211"/>
                </a:lnTo>
                <a:lnTo>
                  <a:pt x="664" y="215"/>
                </a:lnTo>
                <a:lnTo>
                  <a:pt x="663" y="221"/>
                </a:lnTo>
                <a:lnTo>
                  <a:pt x="658" y="227"/>
                </a:lnTo>
                <a:lnTo>
                  <a:pt x="656" y="231"/>
                </a:lnTo>
                <a:lnTo>
                  <a:pt x="655" y="234"/>
                </a:lnTo>
                <a:lnTo>
                  <a:pt x="658" y="240"/>
                </a:lnTo>
                <a:lnTo>
                  <a:pt x="655" y="239"/>
                </a:lnTo>
                <a:lnTo>
                  <a:pt x="652" y="239"/>
                </a:lnTo>
                <a:lnTo>
                  <a:pt x="648" y="242"/>
                </a:lnTo>
                <a:lnTo>
                  <a:pt x="647" y="245"/>
                </a:lnTo>
                <a:lnTo>
                  <a:pt x="647" y="251"/>
                </a:lnTo>
                <a:lnTo>
                  <a:pt x="645" y="258"/>
                </a:lnTo>
                <a:lnTo>
                  <a:pt x="644" y="263"/>
                </a:lnTo>
                <a:lnTo>
                  <a:pt x="642" y="266"/>
                </a:lnTo>
                <a:lnTo>
                  <a:pt x="637" y="269"/>
                </a:lnTo>
                <a:lnTo>
                  <a:pt x="636" y="271"/>
                </a:lnTo>
                <a:lnTo>
                  <a:pt x="632" y="271"/>
                </a:lnTo>
                <a:lnTo>
                  <a:pt x="631" y="272"/>
                </a:lnTo>
                <a:lnTo>
                  <a:pt x="629" y="272"/>
                </a:lnTo>
                <a:lnTo>
                  <a:pt x="628" y="272"/>
                </a:lnTo>
                <a:lnTo>
                  <a:pt x="626" y="275"/>
                </a:lnTo>
                <a:lnTo>
                  <a:pt x="624" y="277"/>
                </a:lnTo>
                <a:lnTo>
                  <a:pt x="624" y="280"/>
                </a:lnTo>
                <a:lnTo>
                  <a:pt x="624" y="282"/>
                </a:lnTo>
                <a:lnTo>
                  <a:pt x="629" y="288"/>
                </a:lnTo>
                <a:lnTo>
                  <a:pt x="631" y="291"/>
                </a:lnTo>
                <a:lnTo>
                  <a:pt x="632" y="296"/>
                </a:lnTo>
                <a:lnTo>
                  <a:pt x="634" y="301"/>
                </a:lnTo>
                <a:lnTo>
                  <a:pt x="637" y="307"/>
                </a:lnTo>
                <a:lnTo>
                  <a:pt x="639" y="312"/>
                </a:lnTo>
                <a:lnTo>
                  <a:pt x="640" y="317"/>
                </a:lnTo>
                <a:lnTo>
                  <a:pt x="644" y="323"/>
                </a:lnTo>
                <a:lnTo>
                  <a:pt x="647" y="327"/>
                </a:lnTo>
                <a:lnTo>
                  <a:pt x="650" y="327"/>
                </a:lnTo>
                <a:lnTo>
                  <a:pt x="653" y="327"/>
                </a:lnTo>
                <a:lnTo>
                  <a:pt x="656" y="328"/>
                </a:lnTo>
                <a:lnTo>
                  <a:pt x="656" y="331"/>
                </a:lnTo>
                <a:lnTo>
                  <a:pt x="658" y="333"/>
                </a:lnTo>
                <a:lnTo>
                  <a:pt x="656" y="336"/>
                </a:lnTo>
                <a:lnTo>
                  <a:pt x="656" y="341"/>
                </a:lnTo>
                <a:lnTo>
                  <a:pt x="658" y="346"/>
                </a:lnTo>
                <a:lnTo>
                  <a:pt x="661" y="349"/>
                </a:lnTo>
                <a:lnTo>
                  <a:pt x="668" y="352"/>
                </a:lnTo>
                <a:lnTo>
                  <a:pt x="669" y="354"/>
                </a:lnTo>
                <a:lnTo>
                  <a:pt x="671" y="354"/>
                </a:lnTo>
                <a:lnTo>
                  <a:pt x="674" y="355"/>
                </a:lnTo>
                <a:lnTo>
                  <a:pt x="674" y="360"/>
                </a:lnTo>
                <a:lnTo>
                  <a:pt x="674" y="362"/>
                </a:lnTo>
                <a:lnTo>
                  <a:pt x="669" y="362"/>
                </a:lnTo>
                <a:lnTo>
                  <a:pt x="668" y="362"/>
                </a:lnTo>
                <a:lnTo>
                  <a:pt x="668" y="360"/>
                </a:lnTo>
                <a:lnTo>
                  <a:pt x="664" y="362"/>
                </a:lnTo>
                <a:lnTo>
                  <a:pt x="661" y="363"/>
                </a:lnTo>
                <a:lnTo>
                  <a:pt x="661" y="365"/>
                </a:lnTo>
                <a:lnTo>
                  <a:pt x="660" y="367"/>
                </a:lnTo>
                <a:lnTo>
                  <a:pt x="658" y="370"/>
                </a:lnTo>
                <a:lnTo>
                  <a:pt x="656" y="376"/>
                </a:lnTo>
                <a:lnTo>
                  <a:pt x="655" y="378"/>
                </a:lnTo>
                <a:lnTo>
                  <a:pt x="653" y="379"/>
                </a:lnTo>
                <a:lnTo>
                  <a:pt x="653" y="381"/>
                </a:lnTo>
                <a:lnTo>
                  <a:pt x="652" y="384"/>
                </a:lnTo>
                <a:lnTo>
                  <a:pt x="650" y="387"/>
                </a:lnTo>
                <a:lnTo>
                  <a:pt x="640" y="392"/>
                </a:lnTo>
                <a:lnTo>
                  <a:pt x="631" y="399"/>
                </a:lnTo>
                <a:lnTo>
                  <a:pt x="626" y="403"/>
                </a:lnTo>
                <a:lnTo>
                  <a:pt x="621" y="410"/>
                </a:lnTo>
                <a:lnTo>
                  <a:pt x="618" y="415"/>
                </a:lnTo>
                <a:lnTo>
                  <a:pt x="615" y="423"/>
                </a:lnTo>
                <a:lnTo>
                  <a:pt x="620" y="426"/>
                </a:lnTo>
                <a:lnTo>
                  <a:pt x="623" y="439"/>
                </a:lnTo>
                <a:lnTo>
                  <a:pt x="628" y="450"/>
                </a:lnTo>
                <a:lnTo>
                  <a:pt x="620" y="450"/>
                </a:lnTo>
                <a:lnTo>
                  <a:pt x="608" y="451"/>
                </a:lnTo>
                <a:lnTo>
                  <a:pt x="607" y="451"/>
                </a:lnTo>
                <a:lnTo>
                  <a:pt x="605" y="453"/>
                </a:lnTo>
                <a:lnTo>
                  <a:pt x="604" y="456"/>
                </a:lnTo>
                <a:lnTo>
                  <a:pt x="602" y="458"/>
                </a:lnTo>
                <a:lnTo>
                  <a:pt x="597" y="458"/>
                </a:lnTo>
                <a:lnTo>
                  <a:pt x="594" y="456"/>
                </a:lnTo>
                <a:lnTo>
                  <a:pt x="592" y="455"/>
                </a:lnTo>
                <a:lnTo>
                  <a:pt x="591" y="453"/>
                </a:lnTo>
                <a:lnTo>
                  <a:pt x="586" y="448"/>
                </a:lnTo>
                <a:lnTo>
                  <a:pt x="581" y="442"/>
                </a:lnTo>
                <a:lnTo>
                  <a:pt x="580" y="437"/>
                </a:lnTo>
                <a:lnTo>
                  <a:pt x="578" y="434"/>
                </a:lnTo>
                <a:lnTo>
                  <a:pt x="578" y="429"/>
                </a:lnTo>
                <a:lnTo>
                  <a:pt x="578" y="426"/>
                </a:lnTo>
                <a:lnTo>
                  <a:pt x="576" y="421"/>
                </a:lnTo>
                <a:lnTo>
                  <a:pt x="575" y="416"/>
                </a:lnTo>
                <a:lnTo>
                  <a:pt x="573" y="408"/>
                </a:lnTo>
                <a:lnTo>
                  <a:pt x="565" y="403"/>
                </a:lnTo>
                <a:lnTo>
                  <a:pt x="564" y="400"/>
                </a:lnTo>
                <a:lnTo>
                  <a:pt x="562" y="395"/>
                </a:lnTo>
                <a:lnTo>
                  <a:pt x="560" y="394"/>
                </a:lnTo>
                <a:lnTo>
                  <a:pt x="559" y="392"/>
                </a:lnTo>
                <a:lnTo>
                  <a:pt x="557" y="392"/>
                </a:lnTo>
                <a:lnTo>
                  <a:pt x="556" y="387"/>
                </a:lnTo>
                <a:lnTo>
                  <a:pt x="554" y="386"/>
                </a:lnTo>
                <a:lnTo>
                  <a:pt x="548" y="386"/>
                </a:lnTo>
                <a:lnTo>
                  <a:pt x="543" y="386"/>
                </a:lnTo>
                <a:lnTo>
                  <a:pt x="541" y="384"/>
                </a:lnTo>
                <a:lnTo>
                  <a:pt x="538" y="383"/>
                </a:lnTo>
                <a:lnTo>
                  <a:pt x="536" y="384"/>
                </a:lnTo>
                <a:lnTo>
                  <a:pt x="533" y="384"/>
                </a:lnTo>
                <a:lnTo>
                  <a:pt x="530" y="383"/>
                </a:lnTo>
                <a:lnTo>
                  <a:pt x="528" y="381"/>
                </a:lnTo>
                <a:lnTo>
                  <a:pt x="525" y="379"/>
                </a:lnTo>
                <a:lnTo>
                  <a:pt x="524" y="378"/>
                </a:lnTo>
                <a:lnTo>
                  <a:pt x="522" y="375"/>
                </a:lnTo>
                <a:lnTo>
                  <a:pt x="520" y="371"/>
                </a:lnTo>
                <a:lnTo>
                  <a:pt x="520" y="368"/>
                </a:lnTo>
                <a:lnTo>
                  <a:pt x="519" y="365"/>
                </a:lnTo>
                <a:lnTo>
                  <a:pt x="519" y="362"/>
                </a:lnTo>
                <a:lnTo>
                  <a:pt x="517" y="362"/>
                </a:lnTo>
                <a:lnTo>
                  <a:pt x="514" y="359"/>
                </a:lnTo>
                <a:lnTo>
                  <a:pt x="516" y="355"/>
                </a:lnTo>
                <a:lnTo>
                  <a:pt x="516" y="354"/>
                </a:lnTo>
                <a:lnTo>
                  <a:pt x="517" y="352"/>
                </a:lnTo>
                <a:lnTo>
                  <a:pt x="514" y="347"/>
                </a:lnTo>
                <a:lnTo>
                  <a:pt x="511" y="344"/>
                </a:lnTo>
                <a:lnTo>
                  <a:pt x="509" y="339"/>
                </a:lnTo>
                <a:lnTo>
                  <a:pt x="509" y="336"/>
                </a:lnTo>
                <a:lnTo>
                  <a:pt x="509" y="333"/>
                </a:lnTo>
                <a:lnTo>
                  <a:pt x="509" y="328"/>
                </a:lnTo>
                <a:lnTo>
                  <a:pt x="509" y="325"/>
                </a:lnTo>
                <a:lnTo>
                  <a:pt x="509" y="323"/>
                </a:lnTo>
                <a:lnTo>
                  <a:pt x="511" y="320"/>
                </a:lnTo>
                <a:lnTo>
                  <a:pt x="512" y="319"/>
                </a:lnTo>
                <a:lnTo>
                  <a:pt x="514" y="317"/>
                </a:lnTo>
                <a:lnTo>
                  <a:pt x="516" y="314"/>
                </a:lnTo>
                <a:lnTo>
                  <a:pt x="514" y="311"/>
                </a:lnTo>
                <a:lnTo>
                  <a:pt x="514" y="307"/>
                </a:lnTo>
                <a:lnTo>
                  <a:pt x="512" y="306"/>
                </a:lnTo>
                <a:lnTo>
                  <a:pt x="508" y="296"/>
                </a:lnTo>
                <a:lnTo>
                  <a:pt x="508" y="295"/>
                </a:lnTo>
                <a:lnTo>
                  <a:pt x="504" y="290"/>
                </a:lnTo>
                <a:lnTo>
                  <a:pt x="503" y="288"/>
                </a:lnTo>
                <a:lnTo>
                  <a:pt x="503" y="287"/>
                </a:lnTo>
                <a:lnTo>
                  <a:pt x="503" y="283"/>
                </a:lnTo>
                <a:lnTo>
                  <a:pt x="501" y="282"/>
                </a:lnTo>
                <a:lnTo>
                  <a:pt x="503" y="280"/>
                </a:lnTo>
                <a:lnTo>
                  <a:pt x="503" y="279"/>
                </a:lnTo>
                <a:lnTo>
                  <a:pt x="501" y="274"/>
                </a:lnTo>
                <a:lnTo>
                  <a:pt x="501" y="271"/>
                </a:lnTo>
                <a:lnTo>
                  <a:pt x="500" y="266"/>
                </a:lnTo>
                <a:lnTo>
                  <a:pt x="496" y="261"/>
                </a:lnTo>
                <a:lnTo>
                  <a:pt x="496" y="259"/>
                </a:lnTo>
                <a:lnTo>
                  <a:pt x="496" y="255"/>
                </a:lnTo>
                <a:lnTo>
                  <a:pt x="493" y="253"/>
                </a:lnTo>
                <a:lnTo>
                  <a:pt x="492" y="253"/>
                </a:lnTo>
                <a:lnTo>
                  <a:pt x="488" y="253"/>
                </a:lnTo>
                <a:lnTo>
                  <a:pt x="488" y="248"/>
                </a:lnTo>
                <a:lnTo>
                  <a:pt x="488" y="245"/>
                </a:lnTo>
                <a:lnTo>
                  <a:pt x="487" y="243"/>
                </a:lnTo>
                <a:lnTo>
                  <a:pt x="485" y="242"/>
                </a:lnTo>
                <a:lnTo>
                  <a:pt x="485" y="237"/>
                </a:lnTo>
                <a:lnTo>
                  <a:pt x="485" y="235"/>
                </a:lnTo>
                <a:lnTo>
                  <a:pt x="485" y="232"/>
                </a:lnTo>
                <a:lnTo>
                  <a:pt x="485" y="231"/>
                </a:lnTo>
                <a:lnTo>
                  <a:pt x="479" y="219"/>
                </a:lnTo>
                <a:lnTo>
                  <a:pt x="472" y="210"/>
                </a:lnTo>
                <a:lnTo>
                  <a:pt x="469" y="197"/>
                </a:lnTo>
                <a:lnTo>
                  <a:pt x="471" y="186"/>
                </a:lnTo>
                <a:lnTo>
                  <a:pt x="476" y="178"/>
                </a:lnTo>
                <a:lnTo>
                  <a:pt x="476" y="176"/>
                </a:lnTo>
                <a:lnTo>
                  <a:pt x="476" y="171"/>
                </a:lnTo>
                <a:lnTo>
                  <a:pt x="474" y="167"/>
                </a:lnTo>
                <a:lnTo>
                  <a:pt x="472" y="167"/>
                </a:lnTo>
                <a:lnTo>
                  <a:pt x="468" y="165"/>
                </a:lnTo>
                <a:lnTo>
                  <a:pt x="460" y="168"/>
                </a:lnTo>
                <a:lnTo>
                  <a:pt x="444" y="170"/>
                </a:lnTo>
                <a:lnTo>
                  <a:pt x="436" y="173"/>
                </a:lnTo>
                <a:lnTo>
                  <a:pt x="424" y="173"/>
                </a:lnTo>
                <a:lnTo>
                  <a:pt x="410" y="165"/>
                </a:lnTo>
                <a:lnTo>
                  <a:pt x="394" y="146"/>
                </a:lnTo>
                <a:lnTo>
                  <a:pt x="388" y="131"/>
                </a:lnTo>
                <a:lnTo>
                  <a:pt x="376" y="120"/>
                </a:lnTo>
                <a:lnTo>
                  <a:pt x="360" y="111"/>
                </a:lnTo>
                <a:lnTo>
                  <a:pt x="352" y="109"/>
                </a:lnTo>
                <a:lnTo>
                  <a:pt x="346" y="112"/>
                </a:lnTo>
                <a:lnTo>
                  <a:pt x="336" y="117"/>
                </a:lnTo>
                <a:lnTo>
                  <a:pt x="336" y="120"/>
                </a:lnTo>
                <a:lnTo>
                  <a:pt x="335" y="123"/>
                </a:lnTo>
                <a:lnTo>
                  <a:pt x="332" y="127"/>
                </a:lnTo>
                <a:lnTo>
                  <a:pt x="330" y="127"/>
                </a:lnTo>
                <a:lnTo>
                  <a:pt x="328" y="128"/>
                </a:lnTo>
                <a:lnTo>
                  <a:pt x="319" y="130"/>
                </a:lnTo>
                <a:lnTo>
                  <a:pt x="316" y="130"/>
                </a:lnTo>
                <a:lnTo>
                  <a:pt x="314" y="128"/>
                </a:lnTo>
                <a:lnTo>
                  <a:pt x="316" y="120"/>
                </a:lnTo>
                <a:lnTo>
                  <a:pt x="316" y="117"/>
                </a:lnTo>
                <a:lnTo>
                  <a:pt x="314" y="107"/>
                </a:lnTo>
                <a:lnTo>
                  <a:pt x="312" y="99"/>
                </a:lnTo>
                <a:lnTo>
                  <a:pt x="306" y="93"/>
                </a:lnTo>
                <a:lnTo>
                  <a:pt x="298" y="80"/>
                </a:lnTo>
                <a:lnTo>
                  <a:pt x="287" y="82"/>
                </a:lnTo>
                <a:lnTo>
                  <a:pt x="279" y="85"/>
                </a:lnTo>
                <a:lnTo>
                  <a:pt x="274" y="88"/>
                </a:lnTo>
                <a:lnTo>
                  <a:pt x="272" y="93"/>
                </a:lnTo>
                <a:lnTo>
                  <a:pt x="268" y="96"/>
                </a:lnTo>
                <a:lnTo>
                  <a:pt x="266" y="99"/>
                </a:lnTo>
                <a:lnTo>
                  <a:pt x="266" y="104"/>
                </a:lnTo>
                <a:lnTo>
                  <a:pt x="263" y="106"/>
                </a:lnTo>
                <a:lnTo>
                  <a:pt x="261" y="107"/>
                </a:lnTo>
                <a:lnTo>
                  <a:pt x="256" y="107"/>
                </a:lnTo>
                <a:lnTo>
                  <a:pt x="250" y="107"/>
                </a:lnTo>
                <a:lnTo>
                  <a:pt x="245" y="107"/>
                </a:lnTo>
                <a:lnTo>
                  <a:pt x="244" y="107"/>
                </a:lnTo>
                <a:lnTo>
                  <a:pt x="244" y="106"/>
                </a:lnTo>
                <a:lnTo>
                  <a:pt x="244" y="107"/>
                </a:lnTo>
                <a:lnTo>
                  <a:pt x="240" y="109"/>
                </a:lnTo>
                <a:lnTo>
                  <a:pt x="232" y="107"/>
                </a:lnTo>
                <a:lnTo>
                  <a:pt x="226" y="106"/>
                </a:lnTo>
                <a:lnTo>
                  <a:pt x="220" y="106"/>
                </a:lnTo>
                <a:lnTo>
                  <a:pt x="216" y="107"/>
                </a:lnTo>
                <a:lnTo>
                  <a:pt x="204" y="115"/>
                </a:lnTo>
                <a:lnTo>
                  <a:pt x="192" y="127"/>
                </a:lnTo>
                <a:lnTo>
                  <a:pt x="172" y="147"/>
                </a:lnTo>
                <a:lnTo>
                  <a:pt x="162" y="155"/>
                </a:lnTo>
                <a:lnTo>
                  <a:pt x="156" y="155"/>
                </a:lnTo>
                <a:lnTo>
                  <a:pt x="152" y="155"/>
                </a:lnTo>
                <a:lnTo>
                  <a:pt x="151" y="152"/>
                </a:lnTo>
                <a:lnTo>
                  <a:pt x="151" y="147"/>
                </a:lnTo>
                <a:lnTo>
                  <a:pt x="152" y="133"/>
                </a:lnTo>
                <a:lnTo>
                  <a:pt x="151" y="127"/>
                </a:lnTo>
                <a:lnTo>
                  <a:pt x="152" y="123"/>
                </a:lnTo>
                <a:lnTo>
                  <a:pt x="152" y="119"/>
                </a:lnTo>
                <a:lnTo>
                  <a:pt x="149" y="117"/>
                </a:lnTo>
                <a:lnTo>
                  <a:pt x="144" y="120"/>
                </a:lnTo>
                <a:lnTo>
                  <a:pt x="138" y="127"/>
                </a:lnTo>
                <a:lnTo>
                  <a:pt x="127" y="136"/>
                </a:lnTo>
                <a:lnTo>
                  <a:pt x="108" y="146"/>
                </a:lnTo>
                <a:lnTo>
                  <a:pt x="92" y="159"/>
                </a:lnTo>
                <a:lnTo>
                  <a:pt x="72" y="157"/>
                </a:lnTo>
                <a:lnTo>
                  <a:pt x="66" y="160"/>
                </a:lnTo>
                <a:lnTo>
                  <a:pt x="64" y="159"/>
                </a:lnTo>
                <a:lnTo>
                  <a:pt x="64" y="154"/>
                </a:lnTo>
                <a:lnTo>
                  <a:pt x="61" y="147"/>
                </a:lnTo>
                <a:lnTo>
                  <a:pt x="63" y="144"/>
                </a:lnTo>
                <a:lnTo>
                  <a:pt x="61" y="138"/>
                </a:lnTo>
                <a:lnTo>
                  <a:pt x="60" y="135"/>
                </a:lnTo>
                <a:lnTo>
                  <a:pt x="60" y="133"/>
                </a:lnTo>
                <a:lnTo>
                  <a:pt x="60" y="127"/>
                </a:lnTo>
                <a:lnTo>
                  <a:pt x="60" y="125"/>
                </a:lnTo>
                <a:lnTo>
                  <a:pt x="58" y="115"/>
                </a:lnTo>
                <a:lnTo>
                  <a:pt x="60" y="109"/>
                </a:lnTo>
                <a:lnTo>
                  <a:pt x="53" y="107"/>
                </a:lnTo>
                <a:lnTo>
                  <a:pt x="42" y="104"/>
                </a:lnTo>
                <a:lnTo>
                  <a:pt x="28" y="99"/>
                </a:lnTo>
                <a:lnTo>
                  <a:pt x="21" y="96"/>
                </a:lnTo>
                <a:lnTo>
                  <a:pt x="20" y="91"/>
                </a:lnTo>
                <a:lnTo>
                  <a:pt x="10" y="79"/>
                </a:lnTo>
                <a:lnTo>
                  <a:pt x="8" y="74"/>
                </a:lnTo>
                <a:lnTo>
                  <a:pt x="2" y="64"/>
                </a:lnTo>
                <a:lnTo>
                  <a:pt x="0" y="61"/>
                </a:lnTo>
                <a:lnTo>
                  <a:pt x="0" y="56"/>
                </a:lnTo>
                <a:lnTo>
                  <a:pt x="8" y="48"/>
                </a:lnTo>
                <a:lnTo>
                  <a:pt x="18" y="43"/>
                </a:lnTo>
                <a:lnTo>
                  <a:pt x="26" y="35"/>
                </a:lnTo>
                <a:lnTo>
                  <a:pt x="29" y="31"/>
                </a:lnTo>
                <a:lnTo>
                  <a:pt x="28" y="26"/>
                </a:lnTo>
                <a:lnTo>
                  <a:pt x="26" y="19"/>
                </a:lnTo>
                <a:lnTo>
                  <a:pt x="15" y="10"/>
                </a:lnTo>
                <a:lnTo>
                  <a:pt x="5" y="0"/>
                </a:lnTo>
                <a:lnTo>
                  <a:pt x="1714" y="0"/>
                </a:lnTo>
                <a:close/>
              </a:path>
            </a:pathLst>
          </a:custGeom>
          <a:solidFill>
            <a:srgbClr val="CC70B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4"/>
          <p:cNvSpPr>
            <a:spLocks/>
          </p:cNvSpPr>
          <p:nvPr/>
        </p:nvSpPr>
        <p:spPr bwMode="auto">
          <a:xfrm>
            <a:off x="5135563" y="1762126"/>
            <a:ext cx="1181100" cy="874713"/>
          </a:xfrm>
          <a:custGeom>
            <a:avLst/>
            <a:gdLst/>
            <a:ahLst/>
            <a:cxnLst>
              <a:cxn ang="0">
                <a:pos x="440" y="40"/>
              </a:cxn>
              <a:cxn ang="0">
                <a:pos x="466" y="45"/>
              </a:cxn>
              <a:cxn ang="0">
                <a:pos x="499" y="47"/>
              </a:cxn>
              <a:cxn ang="0">
                <a:pos x="530" y="39"/>
              </a:cxn>
              <a:cxn ang="0">
                <a:pos x="539" y="76"/>
              </a:cxn>
              <a:cxn ang="0">
                <a:pos x="565" y="96"/>
              </a:cxn>
              <a:cxn ang="0">
                <a:pos x="547" y="122"/>
              </a:cxn>
              <a:cxn ang="0">
                <a:pos x="583" y="128"/>
              </a:cxn>
              <a:cxn ang="0">
                <a:pos x="592" y="172"/>
              </a:cxn>
              <a:cxn ang="0">
                <a:pos x="626" y="204"/>
              </a:cxn>
              <a:cxn ang="0">
                <a:pos x="677" y="210"/>
              </a:cxn>
              <a:cxn ang="0">
                <a:pos x="706" y="220"/>
              </a:cxn>
              <a:cxn ang="0">
                <a:pos x="685" y="242"/>
              </a:cxn>
              <a:cxn ang="0">
                <a:pos x="704" y="292"/>
              </a:cxn>
              <a:cxn ang="0">
                <a:pos x="733" y="300"/>
              </a:cxn>
              <a:cxn ang="0">
                <a:pos x="738" y="349"/>
              </a:cxn>
              <a:cxn ang="0">
                <a:pos x="695" y="368"/>
              </a:cxn>
              <a:cxn ang="0">
                <a:pos x="639" y="364"/>
              </a:cxn>
              <a:cxn ang="0">
                <a:pos x="594" y="336"/>
              </a:cxn>
              <a:cxn ang="0">
                <a:pos x="530" y="317"/>
              </a:cxn>
              <a:cxn ang="0">
                <a:pos x="491" y="312"/>
              </a:cxn>
              <a:cxn ang="0">
                <a:pos x="471" y="279"/>
              </a:cxn>
              <a:cxn ang="0">
                <a:pos x="443" y="333"/>
              </a:cxn>
              <a:cxn ang="0">
                <a:pos x="439" y="370"/>
              </a:cxn>
              <a:cxn ang="0">
                <a:pos x="431" y="428"/>
              </a:cxn>
              <a:cxn ang="0">
                <a:pos x="447" y="485"/>
              </a:cxn>
              <a:cxn ang="0">
                <a:pos x="466" y="528"/>
              </a:cxn>
              <a:cxn ang="0">
                <a:pos x="421" y="546"/>
              </a:cxn>
              <a:cxn ang="0">
                <a:pos x="341" y="522"/>
              </a:cxn>
              <a:cxn ang="0">
                <a:pos x="288" y="517"/>
              </a:cxn>
              <a:cxn ang="0">
                <a:pos x="195" y="516"/>
              </a:cxn>
              <a:cxn ang="0">
                <a:pos x="143" y="495"/>
              </a:cxn>
              <a:cxn ang="0">
                <a:pos x="96" y="484"/>
              </a:cxn>
              <a:cxn ang="0">
                <a:pos x="106" y="410"/>
              </a:cxn>
              <a:cxn ang="0">
                <a:pos x="75" y="348"/>
              </a:cxn>
              <a:cxn ang="0">
                <a:pos x="53" y="306"/>
              </a:cxn>
              <a:cxn ang="0">
                <a:pos x="42" y="296"/>
              </a:cxn>
              <a:cxn ang="0">
                <a:pos x="16" y="295"/>
              </a:cxn>
              <a:cxn ang="0">
                <a:pos x="3" y="284"/>
              </a:cxn>
              <a:cxn ang="0">
                <a:pos x="16" y="276"/>
              </a:cxn>
              <a:cxn ang="0">
                <a:pos x="11" y="263"/>
              </a:cxn>
              <a:cxn ang="0">
                <a:pos x="29" y="253"/>
              </a:cxn>
              <a:cxn ang="0">
                <a:pos x="31" y="240"/>
              </a:cxn>
              <a:cxn ang="0">
                <a:pos x="48" y="224"/>
              </a:cxn>
              <a:cxn ang="0">
                <a:pos x="48" y="213"/>
              </a:cxn>
              <a:cxn ang="0">
                <a:pos x="31" y="202"/>
              </a:cxn>
              <a:cxn ang="0">
                <a:pos x="37" y="184"/>
              </a:cxn>
              <a:cxn ang="0">
                <a:pos x="45" y="176"/>
              </a:cxn>
              <a:cxn ang="0">
                <a:pos x="58" y="157"/>
              </a:cxn>
              <a:cxn ang="0">
                <a:pos x="80" y="148"/>
              </a:cxn>
              <a:cxn ang="0">
                <a:pos x="98" y="148"/>
              </a:cxn>
              <a:cxn ang="0">
                <a:pos x="112" y="159"/>
              </a:cxn>
              <a:cxn ang="0">
                <a:pos x="131" y="165"/>
              </a:cxn>
              <a:cxn ang="0">
                <a:pos x="133" y="48"/>
              </a:cxn>
              <a:cxn ang="0">
                <a:pos x="131" y="39"/>
              </a:cxn>
              <a:cxn ang="0">
                <a:pos x="146" y="39"/>
              </a:cxn>
              <a:cxn ang="0">
                <a:pos x="170" y="32"/>
              </a:cxn>
              <a:cxn ang="0">
                <a:pos x="208" y="55"/>
              </a:cxn>
              <a:cxn ang="0">
                <a:pos x="259" y="64"/>
              </a:cxn>
              <a:cxn ang="0">
                <a:pos x="307" y="66"/>
              </a:cxn>
              <a:cxn ang="0">
                <a:pos x="357" y="47"/>
              </a:cxn>
              <a:cxn ang="0">
                <a:pos x="370" y="8"/>
              </a:cxn>
              <a:cxn ang="0">
                <a:pos x="411" y="2"/>
              </a:cxn>
            </a:cxnLst>
            <a:rect l="0" t="0" r="r" b="b"/>
            <a:pathLst>
              <a:path w="744" h="551">
                <a:moveTo>
                  <a:pt x="439" y="5"/>
                </a:moveTo>
                <a:lnTo>
                  <a:pt x="437" y="5"/>
                </a:lnTo>
                <a:lnTo>
                  <a:pt x="439" y="5"/>
                </a:lnTo>
                <a:lnTo>
                  <a:pt x="439" y="8"/>
                </a:lnTo>
                <a:lnTo>
                  <a:pt x="435" y="20"/>
                </a:lnTo>
                <a:lnTo>
                  <a:pt x="435" y="21"/>
                </a:lnTo>
                <a:lnTo>
                  <a:pt x="437" y="26"/>
                </a:lnTo>
                <a:lnTo>
                  <a:pt x="440" y="26"/>
                </a:lnTo>
                <a:lnTo>
                  <a:pt x="439" y="29"/>
                </a:lnTo>
                <a:lnTo>
                  <a:pt x="437" y="31"/>
                </a:lnTo>
                <a:lnTo>
                  <a:pt x="437" y="34"/>
                </a:lnTo>
                <a:lnTo>
                  <a:pt x="439" y="36"/>
                </a:lnTo>
                <a:lnTo>
                  <a:pt x="439" y="37"/>
                </a:lnTo>
                <a:lnTo>
                  <a:pt x="440" y="40"/>
                </a:lnTo>
                <a:lnTo>
                  <a:pt x="442" y="40"/>
                </a:lnTo>
                <a:lnTo>
                  <a:pt x="445" y="44"/>
                </a:lnTo>
                <a:lnTo>
                  <a:pt x="447" y="45"/>
                </a:lnTo>
                <a:lnTo>
                  <a:pt x="451" y="48"/>
                </a:lnTo>
                <a:lnTo>
                  <a:pt x="453" y="48"/>
                </a:lnTo>
                <a:lnTo>
                  <a:pt x="455" y="47"/>
                </a:lnTo>
                <a:lnTo>
                  <a:pt x="455" y="44"/>
                </a:lnTo>
                <a:lnTo>
                  <a:pt x="455" y="42"/>
                </a:lnTo>
                <a:lnTo>
                  <a:pt x="458" y="45"/>
                </a:lnTo>
                <a:lnTo>
                  <a:pt x="459" y="47"/>
                </a:lnTo>
                <a:lnTo>
                  <a:pt x="461" y="48"/>
                </a:lnTo>
                <a:lnTo>
                  <a:pt x="464" y="47"/>
                </a:lnTo>
                <a:lnTo>
                  <a:pt x="464" y="45"/>
                </a:lnTo>
                <a:lnTo>
                  <a:pt x="466" y="45"/>
                </a:lnTo>
                <a:lnTo>
                  <a:pt x="471" y="44"/>
                </a:lnTo>
                <a:lnTo>
                  <a:pt x="472" y="44"/>
                </a:lnTo>
                <a:lnTo>
                  <a:pt x="474" y="44"/>
                </a:lnTo>
                <a:lnTo>
                  <a:pt x="477" y="44"/>
                </a:lnTo>
                <a:lnTo>
                  <a:pt x="479" y="45"/>
                </a:lnTo>
                <a:lnTo>
                  <a:pt x="483" y="44"/>
                </a:lnTo>
                <a:lnTo>
                  <a:pt x="485" y="44"/>
                </a:lnTo>
                <a:lnTo>
                  <a:pt x="487" y="44"/>
                </a:lnTo>
                <a:lnTo>
                  <a:pt x="488" y="45"/>
                </a:lnTo>
                <a:lnTo>
                  <a:pt x="490" y="47"/>
                </a:lnTo>
                <a:lnTo>
                  <a:pt x="490" y="48"/>
                </a:lnTo>
                <a:lnTo>
                  <a:pt x="493" y="48"/>
                </a:lnTo>
                <a:lnTo>
                  <a:pt x="496" y="47"/>
                </a:lnTo>
                <a:lnTo>
                  <a:pt x="499" y="47"/>
                </a:lnTo>
                <a:lnTo>
                  <a:pt x="504" y="45"/>
                </a:lnTo>
                <a:lnTo>
                  <a:pt x="506" y="44"/>
                </a:lnTo>
                <a:lnTo>
                  <a:pt x="506" y="42"/>
                </a:lnTo>
                <a:lnTo>
                  <a:pt x="506" y="40"/>
                </a:lnTo>
                <a:lnTo>
                  <a:pt x="507" y="31"/>
                </a:lnTo>
                <a:lnTo>
                  <a:pt x="511" y="31"/>
                </a:lnTo>
                <a:lnTo>
                  <a:pt x="514" y="31"/>
                </a:lnTo>
                <a:lnTo>
                  <a:pt x="519" y="29"/>
                </a:lnTo>
                <a:lnTo>
                  <a:pt x="520" y="29"/>
                </a:lnTo>
                <a:lnTo>
                  <a:pt x="523" y="31"/>
                </a:lnTo>
                <a:lnTo>
                  <a:pt x="523" y="32"/>
                </a:lnTo>
                <a:lnTo>
                  <a:pt x="527" y="36"/>
                </a:lnTo>
                <a:lnTo>
                  <a:pt x="530" y="37"/>
                </a:lnTo>
                <a:lnTo>
                  <a:pt x="530" y="39"/>
                </a:lnTo>
                <a:lnTo>
                  <a:pt x="530" y="40"/>
                </a:lnTo>
                <a:lnTo>
                  <a:pt x="528" y="44"/>
                </a:lnTo>
                <a:lnTo>
                  <a:pt x="527" y="48"/>
                </a:lnTo>
                <a:lnTo>
                  <a:pt x="527" y="52"/>
                </a:lnTo>
                <a:lnTo>
                  <a:pt x="527" y="56"/>
                </a:lnTo>
                <a:lnTo>
                  <a:pt x="527" y="60"/>
                </a:lnTo>
                <a:lnTo>
                  <a:pt x="528" y="64"/>
                </a:lnTo>
                <a:lnTo>
                  <a:pt x="531" y="69"/>
                </a:lnTo>
                <a:lnTo>
                  <a:pt x="531" y="72"/>
                </a:lnTo>
                <a:lnTo>
                  <a:pt x="533" y="72"/>
                </a:lnTo>
                <a:lnTo>
                  <a:pt x="535" y="74"/>
                </a:lnTo>
                <a:lnTo>
                  <a:pt x="536" y="76"/>
                </a:lnTo>
                <a:lnTo>
                  <a:pt x="538" y="76"/>
                </a:lnTo>
                <a:lnTo>
                  <a:pt x="539" y="76"/>
                </a:lnTo>
                <a:lnTo>
                  <a:pt x="541" y="74"/>
                </a:lnTo>
                <a:lnTo>
                  <a:pt x="541" y="72"/>
                </a:lnTo>
                <a:lnTo>
                  <a:pt x="543" y="71"/>
                </a:lnTo>
                <a:lnTo>
                  <a:pt x="544" y="71"/>
                </a:lnTo>
                <a:lnTo>
                  <a:pt x="546" y="69"/>
                </a:lnTo>
                <a:lnTo>
                  <a:pt x="552" y="72"/>
                </a:lnTo>
                <a:lnTo>
                  <a:pt x="554" y="74"/>
                </a:lnTo>
                <a:lnTo>
                  <a:pt x="555" y="76"/>
                </a:lnTo>
                <a:lnTo>
                  <a:pt x="559" y="77"/>
                </a:lnTo>
                <a:lnTo>
                  <a:pt x="560" y="80"/>
                </a:lnTo>
                <a:lnTo>
                  <a:pt x="563" y="85"/>
                </a:lnTo>
                <a:lnTo>
                  <a:pt x="567" y="92"/>
                </a:lnTo>
                <a:lnTo>
                  <a:pt x="567" y="95"/>
                </a:lnTo>
                <a:lnTo>
                  <a:pt x="565" y="96"/>
                </a:lnTo>
                <a:lnTo>
                  <a:pt x="562" y="96"/>
                </a:lnTo>
                <a:lnTo>
                  <a:pt x="559" y="96"/>
                </a:lnTo>
                <a:lnTo>
                  <a:pt x="557" y="98"/>
                </a:lnTo>
                <a:lnTo>
                  <a:pt x="555" y="100"/>
                </a:lnTo>
                <a:lnTo>
                  <a:pt x="555" y="101"/>
                </a:lnTo>
                <a:lnTo>
                  <a:pt x="557" y="104"/>
                </a:lnTo>
                <a:lnTo>
                  <a:pt x="557" y="108"/>
                </a:lnTo>
                <a:lnTo>
                  <a:pt x="560" y="109"/>
                </a:lnTo>
                <a:lnTo>
                  <a:pt x="559" y="112"/>
                </a:lnTo>
                <a:lnTo>
                  <a:pt x="554" y="116"/>
                </a:lnTo>
                <a:lnTo>
                  <a:pt x="552" y="119"/>
                </a:lnTo>
                <a:lnTo>
                  <a:pt x="549" y="119"/>
                </a:lnTo>
                <a:lnTo>
                  <a:pt x="547" y="120"/>
                </a:lnTo>
                <a:lnTo>
                  <a:pt x="547" y="122"/>
                </a:lnTo>
                <a:lnTo>
                  <a:pt x="551" y="124"/>
                </a:lnTo>
                <a:lnTo>
                  <a:pt x="554" y="122"/>
                </a:lnTo>
                <a:lnTo>
                  <a:pt x="555" y="124"/>
                </a:lnTo>
                <a:lnTo>
                  <a:pt x="560" y="128"/>
                </a:lnTo>
                <a:lnTo>
                  <a:pt x="562" y="128"/>
                </a:lnTo>
                <a:lnTo>
                  <a:pt x="563" y="128"/>
                </a:lnTo>
                <a:lnTo>
                  <a:pt x="568" y="127"/>
                </a:lnTo>
                <a:lnTo>
                  <a:pt x="570" y="127"/>
                </a:lnTo>
                <a:lnTo>
                  <a:pt x="575" y="130"/>
                </a:lnTo>
                <a:lnTo>
                  <a:pt x="576" y="125"/>
                </a:lnTo>
                <a:lnTo>
                  <a:pt x="578" y="125"/>
                </a:lnTo>
                <a:lnTo>
                  <a:pt x="579" y="125"/>
                </a:lnTo>
                <a:lnTo>
                  <a:pt x="581" y="125"/>
                </a:lnTo>
                <a:lnTo>
                  <a:pt x="583" y="128"/>
                </a:lnTo>
                <a:lnTo>
                  <a:pt x="584" y="133"/>
                </a:lnTo>
                <a:lnTo>
                  <a:pt x="586" y="136"/>
                </a:lnTo>
                <a:lnTo>
                  <a:pt x="587" y="140"/>
                </a:lnTo>
                <a:lnTo>
                  <a:pt x="587" y="141"/>
                </a:lnTo>
                <a:lnTo>
                  <a:pt x="587" y="144"/>
                </a:lnTo>
                <a:lnTo>
                  <a:pt x="589" y="146"/>
                </a:lnTo>
                <a:lnTo>
                  <a:pt x="589" y="149"/>
                </a:lnTo>
                <a:lnTo>
                  <a:pt x="587" y="152"/>
                </a:lnTo>
                <a:lnTo>
                  <a:pt x="587" y="156"/>
                </a:lnTo>
                <a:lnTo>
                  <a:pt x="591" y="159"/>
                </a:lnTo>
                <a:lnTo>
                  <a:pt x="592" y="159"/>
                </a:lnTo>
                <a:lnTo>
                  <a:pt x="592" y="165"/>
                </a:lnTo>
                <a:lnTo>
                  <a:pt x="591" y="167"/>
                </a:lnTo>
                <a:lnTo>
                  <a:pt x="592" y="172"/>
                </a:lnTo>
                <a:lnTo>
                  <a:pt x="587" y="176"/>
                </a:lnTo>
                <a:lnTo>
                  <a:pt x="587" y="180"/>
                </a:lnTo>
                <a:lnTo>
                  <a:pt x="595" y="186"/>
                </a:lnTo>
                <a:lnTo>
                  <a:pt x="595" y="188"/>
                </a:lnTo>
                <a:lnTo>
                  <a:pt x="597" y="189"/>
                </a:lnTo>
                <a:lnTo>
                  <a:pt x="599" y="194"/>
                </a:lnTo>
                <a:lnTo>
                  <a:pt x="602" y="199"/>
                </a:lnTo>
                <a:lnTo>
                  <a:pt x="608" y="202"/>
                </a:lnTo>
                <a:lnTo>
                  <a:pt x="610" y="200"/>
                </a:lnTo>
                <a:lnTo>
                  <a:pt x="611" y="200"/>
                </a:lnTo>
                <a:lnTo>
                  <a:pt x="613" y="200"/>
                </a:lnTo>
                <a:lnTo>
                  <a:pt x="616" y="199"/>
                </a:lnTo>
                <a:lnTo>
                  <a:pt x="621" y="200"/>
                </a:lnTo>
                <a:lnTo>
                  <a:pt x="626" y="204"/>
                </a:lnTo>
                <a:lnTo>
                  <a:pt x="627" y="207"/>
                </a:lnTo>
                <a:lnTo>
                  <a:pt x="629" y="207"/>
                </a:lnTo>
                <a:lnTo>
                  <a:pt x="634" y="207"/>
                </a:lnTo>
                <a:lnTo>
                  <a:pt x="640" y="205"/>
                </a:lnTo>
                <a:lnTo>
                  <a:pt x="642" y="205"/>
                </a:lnTo>
                <a:lnTo>
                  <a:pt x="647" y="208"/>
                </a:lnTo>
                <a:lnTo>
                  <a:pt x="648" y="208"/>
                </a:lnTo>
                <a:lnTo>
                  <a:pt x="655" y="212"/>
                </a:lnTo>
                <a:lnTo>
                  <a:pt x="658" y="213"/>
                </a:lnTo>
                <a:lnTo>
                  <a:pt x="659" y="213"/>
                </a:lnTo>
                <a:lnTo>
                  <a:pt x="663" y="210"/>
                </a:lnTo>
                <a:lnTo>
                  <a:pt x="669" y="208"/>
                </a:lnTo>
                <a:lnTo>
                  <a:pt x="674" y="208"/>
                </a:lnTo>
                <a:lnTo>
                  <a:pt x="677" y="210"/>
                </a:lnTo>
                <a:lnTo>
                  <a:pt x="680" y="208"/>
                </a:lnTo>
                <a:lnTo>
                  <a:pt x="682" y="208"/>
                </a:lnTo>
                <a:lnTo>
                  <a:pt x="685" y="210"/>
                </a:lnTo>
                <a:lnTo>
                  <a:pt x="695" y="208"/>
                </a:lnTo>
                <a:lnTo>
                  <a:pt x="698" y="207"/>
                </a:lnTo>
                <a:lnTo>
                  <a:pt x="701" y="205"/>
                </a:lnTo>
                <a:lnTo>
                  <a:pt x="703" y="205"/>
                </a:lnTo>
                <a:lnTo>
                  <a:pt x="704" y="207"/>
                </a:lnTo>
                <a:lnTo>
                  <a:pt x="704" y="210"/>
                </a:lnTo>
                <a:lnTo>
                  <a:pt x="706" y="212"/>
                </a:lnTo>
                <a:lnTo>
                  <a:pt x="706" y="215"/>
                </a:lnTo>
                <a:lnTo>
                  <a:pt x="706" y="216"/>
                </a:lnTo>
                <a:lnTo>
                  <a:pt x="706" y="218"/>
                </a:lnTo>
                <a:lnTo>
                  <a:pt x="706" y="220"/>
                </a:lnTo>
                <a:lnTo>
                  <a:pt x="706" y="221"/>
                </a:lnTo>
                <a:lnTo>
                  <a:pt x="709" y="228"/>
                </a:lnTo>
                <a:lnTo>
                  <a:pt x="709" y="232"/>
                </a:lnTo>
                <a:lnTo>
                  <a:pt x="706" y="237"/>
                </a:lnTo>
                <a:lnTo>
                  <a:pt x="703" y="239"/>
                </a:lnTo>
                <a:lnTo>
                  <a:pt x="701" y="236"/>
                </a:lnTo>
                <a:lnTo>
                  <a:pt x="699" y="239"/>
                </a:lnTo>
                <a:lnTo>
                  <a:pt x="699" y="242"/>
                </a:lnTo>
                <a:lnTo>
                  <a:pt x="695" y="242"/>
                </a:lnTo>
                <a:lnTo>
                  <a:pt x="695" y="245"/>
                </a:lnTo>
                <a:lnTo>
                  <a:pt x="695" y="248"/>
                </a:lnTo>
                <a:lnTo>
                  <a:pt x="693" y="248"/>
                </a:lnTo>
                <a:lnTo>
                  <a:pt x="691" y="248"/>
                </a:lnTo>
                <a:lnTo>
                  <a:pt x="685" y="242"/>
                </a:lnTo>
                <a:lnTo>
                  <a:pt x="680" y="252"/>
                </a:lnTo>
                <a:lnTo>
                  <a:pt x="675" y="263"/>
                </a:lnTo>
                <a:lnTo>
                  <a:pt x="677" y="272"/>
                </a:lnTo>
                <a:lnTo>
                  <a:pt x="683" y="272"/>
                </a:lnTo>
                <a:lnTo>
                  <a:pt x="685" y="272"/>
                </a:lnTo>
                <a:lnTo>
                  <a:pt x="690" y="274"/>
                </a:lnTo>
                <a:lnTo>
                  <a:pt x="691" y="276"/>
                </a:lnTo>
                <a:lnTo>
                  <a:pt x="691" y="284"/>
                </a:lnTo>
                <a:lnTo>
                  <a:pt x="693" y="285"/>
                </a:lnTo>
                <a:lnTo>
                  <a:pt x="696" y="290"/>
                </a:lnTo>
                <a:lnTo>
                  <a:pt x="698" y="290"/>
                </a:lnTo>
                <a:lnTo>
                  <a:pt x="699" y="290"/>
                </a:lnTo>
                <a:lnTo>
                  <a:pt x="701" y="292"/>
                </a:lnTo>
                <a:lnTo>
                  <a:pt x="704" y="292"/>
                </a:lnTo>
                <a:lnTo>
                  <a:pt x="706" y="292"/>
                </a:lnTo>
                <a:lnTo>
                  <a:pt x="707" y="290"/>
                </a:lnTo>
                <a:lnTo>
                  <a:pt x="709" y="287"/>
                </a:lnTo>
                <a:lnTo>
                  <a:pt x="712" y="280"/>
                </a:lnTo>
                <a:lnTo>
                  <a:pt x="715" y="276"/>
                </a:lnTo>
                <a:lnTo>
                  <a:pt x="720" y="271"/>
                </a:lnTo>
                <a:lnTo>
                  <a:pt x="722" y="269"/>
                </a:lnTo>
                <a:lnTo>
                  <a:pt x="728" y="272"/>
                </a:lnTo>
                <a:lnTo>
                  <a:pt x="731" y="279"/>
                </a:lnTo>
                <a:lnTo>
                  <a:pt x="730" y="284"/>
                </a:lnTo>
                <a:lnTo>
                  <a:pt x="731" y="287"/>
                </a:lnTo>
                <a:lnTo>
                  <a:pt x="733" y="290"/>
                </a:lnTo>
                <a:lnTo>
                  <a:pt x="731" y="296"/>
                </a:lnTo>
                <a:lnTo>
                  <a:pt x="733" y="300"/>
                </a:lnTo>
                <a:lnTo>
                  <a:pt x="731" y="303"/>
                </a:lnTo>
                <a:lnTo>
                  <a:pt x="730" y="304"/>
                </a:lnTo>
                <a:lnTo>
                  <a:pt x="731" y="308"/>
                </a:lnTo>
                <a:lnTo>
                  <a:pt x="735" y="317"/>
                </a:lnTo>
                <a:lnTo>
                  <a:pt x="738" y="320"/>
                </a:lnTo>
                <a:lnTo>
                  <a:pt x="743" y="324"/>
                </a:lnTo>
                <a:lnTo>
                  <a:pt x="744" y="325"/>
                </a:lnTo>
                <a:lnTo>
                  <a:pt x="744" y="332"/>
                </a:lnTo>
                <a:lnTo>
                  <a:pt x="743" y="332"/>
                </a:lnTo>
                <a:lnTo>
                  <a:pt x="741" y="333"/>
                </a:lnTo>
                <a:lnTo>
                  <a:pt x="736" y="335"/>
                </a:lnTo>
                <a:lnTo>
                  <a:pt x="735" y="343"/>
                </a:lnTo>
                <a:lnTo>
                  <a:pt x="736" y="346"/>
                </a:lnTo>
                <a:lnTo>
                  <a:pt x="738" y="349"/>
                </a:lnTo>
                <a:lnTo>
                  <a:pt x="739" y="354"/>
                </a:lnTo>
                <a:lnTo>
                  <a:pt x="738" y="354"/>
                </a:lnTo>
                <a:lnTo>
                  <a:pt x="738" y="356"/>
                </a:lnTo>
                <a:lnTo>
                  <a:pt x="733" y="359"/>
                </a:lnTo>
                <a:lnTo>
                  <a:pt x="728" y="360"/>
                </a:lnTo>
                <a:lnTo>
                  <a:pt x="725" y="359"/>
                </a:lnTo>
                <a:lnTo>
                  <a:pt x="722" y="359"/>
                </a:lnTo>
                <a:lnTo>
                  <a:pt x="717" y="365"/>
                </a:lnTo>
                <a:lnTo>
                  <a:pt x="714" y="367"/>
                </a:lnTo>
                <a:lnTo>
                  <a:pt x="707" y="368"/>
                </a:lnTo>
                <a:lnTo>
                  <a:pt x="704" y="367"/>
                </a:lnTo>
                <a:lnTo>
                  <a:pt x="699" y="367"/>
                </a:lnTo>
                <a:lnTo>
                  <a:pt x="696" y="368"/>
                </a:lnTo>
                <a:lnTo>
                  <a:pt x="695" y="368"/>
                </a:lnTo>
                <a:lnTo>
                  <a:pt x="691" y="370"/>
                </a:lnTo>
                <a:lnTo>
                  <a:pt x="688" y="373"/>
                </a:lnTo>
                <a:lnTo>
                  <a:pt x="688" y="375"/>
                </a:lnTo>
                <a:lnTo>
                  <a:pt x="685" y="376"/>
                </a:lnTo>
                <a:lnTo>
                  <a:pt x="677" y="373"/>
                </a:lnTo>
                <a:lnTo>
                  <a:pt x="675" y="372"/>
                </a:lnTo>
                <a:lnTo>
                  <a:pt x="667" y="364"/>
                </a:lnTo>
                <a:lnTo>
                  <a:pt x="664" y="364"/>
                </a:lnTo>
                <a:lnTo>
                  <a:pt x="661" y="364"/>
                </a:lnTo>
                <a:lnTo>
                  <a:pt x="655" y="362"/>
                </a:lnTo>
                <a:lnTo>
                  <a:pt x="653" y="364"/>
                </a:lnTo>
                <a:lnTo>
                  <a:pt x="647" y="367"/>
                </a:lnTo>
                <a:lnTo>
                  <a:pt x="642" y="367"/>
                </a:lnTo>
                <a:lnTo>
                  <a:pt x="639" y="364"/>
                </a:lnTo>
                <a:lnTo>
                  <a:pt x="637" y="360"/>
                </a:lnTo>
                <a:lnTo>
                  <a:pt x="627" y="360"/>
                </a:lnTo>
                <a:lnTo>
                  <a:pt x="626" y="359"/>
                </a:lnTo>
                <a:lnTo>
                  <a:pt x="619" y="359"/>
                </a:lnTo>
                <a:lnTo>
                  <a:pt x="615" y="354"/>
                </a:lnTo>
                <a:lnTo>
                  <a:pt x="610" y="352"/>
                </a:lnTo>
                <a:lnTo>
                  <a:pt x="607" y="351"/>
                </a:lnTo>
                <a:lnTo>
                  <a:pt x="602" y="348"/>
                </a:lnTo>
                <a:lnTo>
                  <a:pt x="597" y="348"/>
                </a:lnTo>
                <a:lnTo>
                  <a:pt x="592" y="348"/>
                </a:lnTo>
                <a:lnTo>
                  <a:pt x="591" y="346"/>
                </a:lnTo>
                <a:lnTo>
                  <a:pt x="592" y="343"/>
                </a:lnTo>
                <a:lnTo>
                  <a:pt x="592" y="340"/>
                </a:lnTo>
                <a:lnTo>
                  <a:pt x="594" y="336"/>
                </a:lnTo>
                <a:lnTo>
                  <a:pt x="592" y="332"/>
                </a:lnTo>
                <a:lnTo>
                  <a:pt x="587" y="327"/>
                </a:lnTo>
                <a:lnTo>
                  <a:pt x="576" y="324"/>
                </a:lnTo>
                <a:lnTo>
                  <a:pt x="571" y="317"/>
                </a:lnTo>
                <a:lnTo>
                  <a:pt x="568" y="312"/>
                </a:lnTo>
                <a:lnTo>
                  <a:pt x="560" y="309"/>
                </a:lnTo>
                <a:lnTo>
                  <a:pt x="549" y="309"/>
                </a:lnTo>
                <a:lnTo>
                  <a:pt x="549" y="308"/>
                </a:lnTo>
                <a:lnTo>
                  <a:pt x="544" y="306"/>
                </a:lnTo>
                <a:lnTo>
                  <a:pt x="539" y="308"/>
                </a:lnTo>
                <a:lnTo>
                  <a:pt x="536" y="309"/>
                </a:lnTo>
                <a:lnTo>
                  <a:pt x="538" y="311"/>
                </a:lnTo>
                <a:lnTo>
                  <a:pt x="536" y="312"/>
                </a:lnTo>
                <a:lnTo>
                  <a:pt x="530" y="317"/>
                </a:lnTo>
                <a:lnTo>
                  <a:pt x="525" y="311"/>
                </a:lnTo>
                <a:lnTo>
                  <a:pt x="520" y="306"/>
                </a:lnTo>
                <a:lnTo>
                  <a:pt x="515" y="300"/>
                </a:lnTo>
                <a:lnTo>
                  <a:pt x="512" y="296"/>
                </a:lnTo>
                <a:lnTo>
                  <a:pt x="509" y="295"/>
                </a:lnTo>
                <a:lnTo>
                  <a:pt x="507" y="295"/>
                </a:lnTo>
                <a:lnTo>
                  <a:pt x="506" y="296"/>
                </a:lnTo>
                <a:lnTo>
                  <a:pt x="503" y="301"/>
                </a:lnTo>
                <a:lnTo>
                  <a:pt x="501" y="303"/>
                </a:lnTo>
                <a:lnTo>
                  <a:pt x="496" y="303"/>
                </a:lnTo>
                <a:lnTo>
                  <a:pt x="495" y="303"/>
                </a:lnTo>
                <a:lnTo>
                  <a:pt x="495" y="304"/>
                </a:lnTo>
                <a:lnTo>
                  <a:pt x="495" y="311"/>
                </a:lnTo>
                <a:lnTo>
                  <a:pt x="491" y="312"/>
                </a:lnTo>
                <a:lnTo>
                  <a:pt x="485" y="308"/>
                </a:lnTo>
                <a:lnTo>
                  <a:pt x="480" y="306"/>
                </a:lnTo>
                <a:lnTo>
                  <a:pt x="479" y="306"/>
                </a:lnTo>
                <a:lnTo>
                  <a:pt x="475" y="308"/>
                </a:lnTo>
                <a:lnTo>
                  <a:pt x="472" y="308"/>
                </a:lnTo>
                <a:lnTo>
                  <a:pt x="471" y="306"/>
                </a:lnTo>
                <a:lnTo>
                  <a:pt x="469" y="304"/>
                </a:lnTo>
                <a:lnTo>
                  <a:pt x="469" y="300"/>
                </a:lnTo>
                <a:lnTo>
                  <a:pt x="472" y="295"/>
                </a:lnTo>
                <a:lnTo>
                  <a:pt x="474" y="292"/>
                </a:lnTo>
                <a:lnTo>
                  <a:pt x="474" y="288"/>
                </a:lnTo>
                <a:lnTo>
                  <a:pt x="474" y="285"/>
                </a:lnTo>
                <a:lnTo>
                  <a:pt x="472" y="284"/>
                </a:lnTo>
                <a:lnTo>
                  <a:pt x="471" y="279"/>
                </a:lnTo>
                <a:lnTo>
                  <a:pt x="464" y="272"/>
                </a:lnTo>
                <a:lnTo>
                  <a:pt x="456" y="266"/>
                </a:lnTo>
                <a:lnTo>
                  <a:pt x="448" y="263"/>
                </a:lnTo>
                <a:lnTo>
                  <a:pt x="443" y="263"/>
                </a:lnTo>
                <a:lnTo>
                  <a:pt x="442" y="261"/>
                </a:lnTo>
                <a:lnTo>
                  <a:pt x="442" y="264"/>
                </a:lnTo>
                <a:lnTo>
                  <a:pt x="442" y="269"/>
                </a:lnTo>
                <a:lnTo>
                  <a:pt x="442" y="271"/>
                </a:lnTo>
                <a:lnTo>
                  <a:pt x="442" y="295"/>
                </a:lnTo>
                <a:lnTo>
                  <a:pt x="442" y="306"/>
                </a:lnTo>
                <a:lnTo>
                  <a:pt x="443" y="309"/>
                </a:lnTo>
                <a:lnTo>
                  <a:pt x="443" y="312"/>
                </a:lnTo>
                <a:lnTo>
                  <a:pt x="443" y="327"/>
                </a:lnTo>
                <a:lnTo>
                  <a:pt x="443" y="333"/>
                </a:lnTo>
                <a:lnTo>
                  <a:pt x="445" y="351"/>
                </a:lnTo>
                <a:lnTo>
                  <a:pt x="445" y="354"/>
                </a:lnTo>
                <a:lnTo>
                  <a:pt x="445" y="356"/>
                </a:lnTo>
                <a:lnTo>
                  <a:pt x="445" y="359"/>
                </a:lnTo>
                <a:lnTo>
                  <a:pt x="445" y="360"/>
                </a:lnTo>
                <a:lnTo>
                  <a:pt x="445" y="362"/>
                </a:lnTo>
                <a:lnTo>
                  <a:pt x="445" y="360"/>
                </a:lnTo>
                <a:lnTo>
                  <a:pt x="443" y="362"/>
                </a:lnTo>
                <a:lnTo>
                  <a:pt x="443" y="364"/>
                </a:lnTo>
                <a:lnTo>
                  <a:pt x="443" y="365"/>
                </a:lnTo>
                <a:lnTo>
                  <a:pt x="442" y="365"/>
                </a:lnTo>
                <a:lnTo>
                  <a:pt x="442" y="367"/>
                </a:lnTo>
                <a:lnTo>
                  <a:pt x="440" y="368"/>
                </a:lnTo>
                <a:lnTo>
                  <a:pt x="439" y="370"/>
                </a:lnTo>
                <a:lnTo>
                  <a:pt x="437" y="372"/>
                </a:lnTo>
                <a:lnTo>
                  <a:pt x="435" y="372"/>
                </a:lnTo>
                <a:lnTo>
                  <a:pt x="435" y="380"/>
                </a:lnTo>
                <a:lnTo>
                  <a:pt x="437" y="388"/>
                </a:lnTo>
                <a:lnTo>
                  <a:pt x="437" y="391"/>
                </a:lnTo>
                <a:lnTo>
                  <a:pt x="439" y="394"/>
                </a:lnTo>
                <a:lnTo>
                  <a:pt x="440" y="396"/>
                </a:lnTo>
                <a:lnTo>
                  <a:pt x="440" y="399"/>
                </a:lnTo>
                <a:lnTo>
                  <a:pt x="440" y="402"/>
                </a:lnTo>
                <a:lnTo>
                  <a:pt x="434" y="408"/>
                </a:lnTo>
                <a:lnTo>
                  <a:pt x="434" y="412"/>
                </a:lnTo>
                <a:lnTo>
                  <a:pt x="434" y="413"/>
                </a:lnTo>
                <a:lnTo>
                  <a:pt x="432" y="424"/>
                </a:lnTo>
                <a:lnTo>
                  <a:pt x="431" y="428"/>
                </a:lnTo>
                <a:lnTo>
                  <a:pt x="426" y="432"/>
                </a:lnTo>
                <a:lnTo>
                  <a:pt x="423" y="440"/>
                </a:lnTo>
                <a:lnTo>
                  <a:pt x="423" y="442"/>
                </a:lnTo>
                <a:lnTo>
                  <a:pt x="421" y="450"/>
                </a:lnTo>
                <a:lnTo>
                  <a:pt x="418" y="453"/>
                </a:lnTo>
                <a:lnTo>
                  <a:pt x="415" y="456"/>
                </a:lnTo>
                <a:lnTo>
                  <a:pt x="413" y="464"/>
                </a:lnTo>
                <a:lnTo>
                  <a:pt x="423" y="466"/>
                </a:lnTo>
                <a:lnTo>
                  <a:pt x="424" y="468"/>
                </a:lnTo>
                <a:lnTo>
                  <a:pt x="426" y="468"/>
                </a:lnTo>
                <a:lnTo>
                  <a:pt x="439" y="479"/>
                </a:lnTo>
                <a:lnTo>
                  <a:pt x="440" y="485"/>
                </a:lnTo>
                <a:lnTo>
                  <a:pt x="442" y="488"/>
                </a:lnTo>
                <a:lnTo>
                  <a:pt x="447" y="485"/>
                </a:lnTo>
                <a:lnTo>
                  <a:pt x="456" y="482"/>
                </a:lnTo>
                <a:lnTo>
                  <a:pt x="459" y="480"/>
                </a:lnTo>
                <a:lnTo>
                  <a:pt x="469" y="487"/>
                </a:lnTo>
                <a:lnTo>
                  <a:pt x="467" y="490"/>
                </a:lnTo>
                <a:lnTo>
                  <a:pt x="467" y="495"/>
                </a:lnTo>
                <a:lnTo>
                  <a:pt x="467" y="496"/>
                </a:lnTo>
                <a:lnTo>
                  <a:pt x="469" y="504"/>
                </a:lnTo>
                <a:lnTo>
                  <a:pt x="467" y="506"/>
                </a:lnTo>
                <a:lnTo>
                  <a:pt x="467" y="509"/>
                </a:lnTo>
                <a:lnTo>
                  <a:pt x="466" y="514"/>
                </a:lnTo>
                <a:lnTo>
                  <a:pt x="464" y="517"/>
                </a:lnTo>
                <a:lnTo>
                  <a:pt x="469" y="522"/>
                </a:lnTo>
                <a:lnTo>
                  <a:pt x="471" y="528"/>
                </a:lnTo>
                <a:lnTo>
                  <a:pt x="466" y="528"/>
                </a:lnTo>
                <a:lnTo>
                  <a:pt x="463" y="535"/>
                </a:lnTo>
                <a:lnTo>
                  <a:pt x="458" y="541"/>
                </a:lnTo>
                <a:lnTo>
                  <a:pt x="451" y="544"/>
                </a:lnTo>
                <a:lnTo>
                  <a:pt x="448" y="546"/>
                </a:lnTo>
                <a:lnTo>
                  <a:pt x="442" y="543"/>
                </a:lnTo>
                <a:lnTo>
                  <a:pt x="437" y="543"/>
                </a:lnTo>
                <a:lnTo>
                  <a:pt x="435" y="544"/>
                </a:lnTo>
                <a:lnTo>
                  <a:pt x="434" y="548"/>
                </a:lnTo>
                <a:lnTo>
                  <a:pt x="432" y="551"/>
                </a:lnTo>
                <a:lnTo>
                  <a:pt x="427" y="551"/>
                </a:lnTo>
                <a:lnTo>
                  <a:pt x="424" y="544"/>
                </a:lnTo>
                <a:lnTo>
                  <a:pt x="424" y="543"/>
                </a:lnTo>
                <a:lnTo>
                  <a:pt x="419" y="541"/>
                </a:lnTo>
                <a:lnTo>
                  <a:pt x="421" y="546"/>
                </a:lnTo>
                <a:lnTo>
                  <a:pt x="418" y="551"/>
                </a:lnTo>
                <a:lnTo>
                  <a:pt x="415" y="551"/>
                </a:lnTo>
                <a:lnTo>
                  <a:pt x="410" y="549"/>
                </a:lnTo>
                <a:lnTo>
                  <a:pt x="399" y="540"/>
                </a:lnTo>
                <a:lnTo>
                  <a:pt x="395" y="535"/>
                </a:lnTo>
                <a:lnTo>
                  <a:pt x="394" y="528"/>
                </a:lnTo>
                <a:lnTo>
                  <a:pt x="392" y="520"/>
                </a:lnTo>
                <a:lnTo>
                  <a:pt x="391" y="520"/>
                </a:lnTo>
                <a:lnTo>
                  <a:pt x="381" y="520"/>
                </a:lnTo>
                <a:lnTo>
                  <a:pt x="375" y="522"/>
                </a:lnTo>
                <a:lnTo>
                  <a:pt x="354" y="522"/>
                </a:lnTo>
                <a:lnTo>
                  <a:pt x="352" y="522"/>
                </a:lnTo>
                <a:lnTo>
                  <a:pt x="346" y="522"/>
                </a:lnTo>
                <a:lnTo>
                  <a:pt x="341" y="522"/>
                </a:lnTo>
                <a:lnTo>
                  <a:pt x="338" y="522"/>
                </a:lnTo>
                <a:lnTo>
                  <a:pt x="336" y="522"/>
                </a:lnTo>
                <a:lnTo>
                  <a:pt x="333" y="524"/>
                </a:lnTo>
                <a:lnTo>
                  <a:pt x="328" y="524"/>
                </a:lnTo>
                <a:lnTo>
                  <a:pt x="323" y="524"/>
                </a:lnTo>
                <a:lnTo>
                  <a:pt x="322" y="524"/>
                </a:lnTo>
                <a:lnTo>
                  <a:pt x="319" y="524"/>
                </a:lnTo>
                <a:lnTo>
                  <a:pt x="317" y="520"/>
                </a:lnTo>
                <a:lnTo>
                  <a:pt x="314" y="517"/>
                </a:lnTo>
                <a:lnTo>
                  <a:pt x="312" y="517"/>
                </a:lnTo>
                <a:lnTo>
                  <a:pt x="309" y="517"/>
                </a:lnTo>
                <a:lnTo>
                  <a:pt x="304" y="517"/>
                </a:lnTo>
                <a:lnTo>
                  <a:pt x="298" y="517"/>
                </a:lnTo>
                <a:lnTo>
                  <a:pt x="288" y="517"/>
                </a:lnTo>
                <a:lnTo>
                  <a:pt x="263" y="516"/>
                </a:lnTo>
                <a:lnTo>
                  <a:pt x="251" y="516"/>
                </a:lnTo>
                <a:lnTo>
                  <a:pt x="247" y="516"/>
                </a:lnTo>
                <a:lnTo>
                  <a:pt x="243" y="516"/>
                </a:lnTo>
                <a:lnTo>
                  <a:pt x="240" y="516"/>
                </a:lnTo>
                <a:lnTo>
                  <a:pt x="232" y="516"/>
                </a:lnTo>
                <a:lnTo>
                  <a:pt x="224" y="516"/>
                </a:lnTo>
                <a:lnTo>
                  <a:pt x="215" y="516"/>
                </a:lnTo>
                <a:lnTo>
                  <a:pt x="211" y="516"/>
                </a:lnTo>
                <a:lnTo>
                  <a:pt x="210" y="516"/>
                </a:lnTo>
                <a:lnTo>
                  <a:pt x="208" y="516"/>
                </a:lnTo>
                <a:lnTo>
                  <a:pt x="203" y="516"/>
                </a:lnTo>
                <a:lnTo>
                  <a:pt x="197" y="516"/>
                </a:lnTo>
                <a:lnTo>
                  <a:pt x="195" y="516"/>
                </a:lnTo>
                <a:lnTo>
                  <a:pt x="192" y="516"/>
                </a:lnTo>
                <a:lnTo>
                  <a:pt x="191" y="516"/>
                </a:lnTo>
                <a:lnTo>
                  <a:pt x="189" y="516"/>
                </a:lnTo>
                <a:lnTo>
                  <a:pt x="186" y="516"/>
                </a:lnTo>
                <a:lnTo>
                  <a:pt x="168" y="516"/>
                </a:lnTo>
                <a:lnTo>
                  <a:pt x="165" y="516"/>
                </a:lnTo>
                <a:lnTo>
                  <a:pt x="157" y="516"/>
                </a:lnTo>
                <a:lnTo>
                  <a:pt x="151" y="516"/>
                </a:lnTo>
                <a:lnTo>
                  <a:pt x="151" y="511"/>
                </a:lnTo>
                <a:lnTo>
                  <a:pt x="149" y="508"/>
                </a:lnTo>
                <a:lnTo>
                  <a:pt x="147" y="504"/>
                </a:lnTo>
                <a:lnTo>
                  <a:pt x="143" y="500"/>
                </a:lnTo>
                <a:lnTo>
                  <a:pt x="143" y="496"/>
                </a:lnTo>
                <a:lnTo>
                  <a:pt x="143" y="495"/>
                </a:lnTo>
                <a:lnTo>
                  <a:pt x="144" y="495"/>
                </a:lnTo>
                <a:lnTo>
                  <a:pt x="146" y="488"/>
                </a:lnTo>
                <a:lnTo>
                  <a:pt x="146" y="484"/>
                </a:lnTo>
                <a:lnTo>
                  <a:pt x="139" y="482"/>
                </a:lnTo>
                <a:lnTo>
                  <a:pt x="136" y="484"/>
                </a:lnTo>
                <a:lnTo>
                  <a:pt x="128" y="484"/>
                </a:lnTo>
                <a:lnTo>
                  <a:pt x="123" y="480"/>
                </a:lnTo>
                <a:lnTo>
                  <a:pt x="120" y="484"/>
                </a:lnTo>
                <a:lnTo>
                  <a:pt x="115" y="480"/>
                </a:lnTo>
                <a:lnTo>
                  <a:pt x="107" y="474"/>
                </a:lnTo>
                <a:lnTo>
                  <a:pt x="106" y="474"/>
                </a:lnTo>
                <a:lnTo>
                  <a:pt x="104" y="474"/>
                </a:lnTo>
                <a:lnTo>
                  <a:pt x="103" y="476"/>
                </a:lnTo>
                <a:lnTo>
                  <a:pt x="96" y="484"/>
                </a:lnTo>
                <a:lnTo>
                  <a:pt x="90" y="476"/>
                </a:lnTo>
                <a:lnTo>
                  <a:pt x="87" y="469"/>
                </a:lnTo>
                <a:lnTo>
                  <a:pt x="87" y="468"/>
                </a:lnTo>
                <a:lnTo>
                  <a:pt x="85" y="453"/>
                </a:lnTo>
                <a:lnTo>
                  <a:pt x="87" y="444"/>
                </a:lnTo>
                <a:lnTo>
                  <a:pt x="88" y="436"/>
                </a:lnTo>
                <a:lnTo>
                  <a:pt x="95" y="432"/>
                </a:lnTo>
                <a:lnTo>
                  <a:pt x="101" y="428"/>
                </a:lnTo>
                <a:lnTo>
                  <a:pt x="106" y="423"/>
                </a:lnTo>
                <a:lnTo>
                  <a:pt x="107" y="418"/>
                </a:lnTo>
                <a:lnTo>
                  <a:pt x="107" y="416"/>
                </a:lnTo>
                <a:lnTo>
                  <a:pt x="107" y="415"/>
                </a:lnTo>
                <a:lnTo>
                  <a:pt x="107" y="413"/>
                </a:lnTo>
                <a:lnTo>
                  <a:pt x="106" y="410"/>
                </a:lnTo>
                <a:lnTo>
                  <a:pt x="104" y="410"/>
                </a:lnTo>
                <a:lnTo>
                  <a:pt x="96" y="407"/>
                </a:lnTo>
                <a:lnTo>
                  <a:pt x="95" y="404"/>
                </a:lnTo>
                <a:lnTo>
                  <a:pt x="90" y="397"/>
                </a:lnTo>
                <a:lnTo>
                  <a:pt x="88" y="397"/>
                </a:lnTo>
                <a:lnTo>
                  <a:pt x="83" y="394"/>
                </a:lnTo>
                <a:lnTo>
                  <a:pt x="83" y="388"/>
                </a:lnTo>
                <a:lnTo>
                  <a:pt x="82" y="380"/>
                </a:lnTo>
                <a:lnTo>
                  <a:pt x="82" y="376"/>
                </a:lnTo>
                <a:lnTo>
                  <a:pt x="82" y="365"/>
                </a:lnTo>
                <a:lnTo>
                  <a:pt x="80" y="364"/>
                </a:lnTo>
                <a:lnTo>
                  <a:pt x="80" y="360"/>
                </a:lnTo>
                <a:lnTo>
                  <a:pt x="77" y="351"/>
                </a:lnTo>
                <a:lnTo>
                  <a:pt x="75" y="348"/>
                </a:lnTo>
                <a:lnTo>
                  <a:pt x="74" y="346"/>
                </a:lnTo>
                <a:lnTo>
                  <a:pt x="72" y="340"/>
                </a:lnTo>
                <a:lnTo>
                  <a:pt x="66" y="340"/>
                </a:lnTo>
                <a:lnTo>
                  <a:pt x="61" y="336"/>
                </a:lnTo>
                <a:lnTo>
                  <a:pt x="59" y="328"/>
                </a:lnTo>
                <a:lnTo>
                  <a:pt x="61" y="327"/>
                </a:lnTo>
                <a:lnTo>
                  <a:pt x="61" y="325"/>
                </a:lnTo>
                <a:lnTo>
                  <a:pt x="64" y="322"/>
                </a:lnTo>
                <a:lnTo>
                  <a:pt x="67" y="319"/>
                </a:lnTo>
                <a:lnTo>
                  <a:pt x="69" y="316"/>
                </a:lnTo>
                <a:lnTo>
                  <a:pt x="67" y="312"/>
                </a:lnTo>
                <a:lnTo>
                  <a:pt x="64" y="311"/>
                </a:lnTo>
                <a:lnTo>
                  <a:pt x="56" y="308"/>
                </a:lnTo>
                <a:lnTo>
                  <a:pt x="53" y="306"/>
                </a:lnTo>
                <a:lnTo>
                  <a:pt x="53" y="303"/>
                </a:lnTo>
                <a:lnTo>
                  <a:pt x="53" y="298"/>
                </a:lnTo>
                <a:lnTo>
                  <a:pt x="51" y="296"/>
                </a:lnTo>
                <a:lnTo>
                  <a:pt x="51" y="292"/>
                </a:lnTo>
                <a:lnTo>
                  <a:pt x="51" y="290"/>
                </a:lnTo>
                <a:lnTo>
                  <a:pt x="50" y="290"/>
                </a:lnTo>
                <a:lnTo>
                  <a:pt x="47" y="290"/>
                </a:lnTo>
                <a:lnTo>
                  <a:pt x="45" y="290"/>
                </a:lnTo>
                <a:lnTo>
                  <a:pt x="45" y="292"/>
                </a:lnTo>
                <a:lnTo>
                  <a:pt x="45" y="293"/>
                </a:lnTo>
                <a:lnTo>
                  <a:pt x="45" y="295"/>
                </a:lnTo>
                <a:lnTo>
                  <a:pt x="45" y="296"/>
                </a:lnTo>
                <a:lnTo>
                  <a:pt x="43" y="296"/>
                </a:lnTo>
                <a:lnTo>
                  <a:pt x="42" y="296"/>
                </a:lnTo>
                <a:lnTo>
                  <a:pt x="40" y="296"/>
                </a:lnTo>
                <a:lnTo>
                  <a:pt x="37" y="296"/>
                </a:lnTo>
                <a:lnTo>
                  <a:pt x="35" y="296"/>
                </a:lnTo>
                <a:lnTo>
                  <a:pt x="32" y="296"/>
                </a:lnTo>
                <a:lnTo>
                  <a:pt x="31" y="296"/>
                </a:lnTo>
                <a:lnTo>
                  <a:pt x="29" y="296"/>
                </a:lnTo>
                <a:lnTo>
                  <a:pt x="27" y="296"/>
                </a:lnTo>
                <a:lnTo>
                  <a:pt x="26" y="296"/>
                </a:lnTo>
                <a:lnTo>
                  <a:pt x="24" y="296"/>
                </a:lnTo>
                <a:lnTo>
                  <a:pt x="21" y="296"/>
                </a:lnTo>
                <a:lnTo>
                  <a:pt x="19" y="296"/>
                </a:lnTo>
                <a:lnTo>
                  <a:pt x="18" y="296"/>
                </a:lnTo>
                <a:lnTo>
                  <a:pt x="16" y="296"/>
                </a:lnTo>
                <a:lnTo>
                  <a:pt x="16" y="295"/>
                </a:lnTo>
                <a:lnTo>
                  <a:pt x="15" y="295"/>
                </a:lnTo>
                <a:lnTo>
                  <a:pt x="13" y="295"/>
                </a:lnTo>
                <a:lnTo>
                  <a:pt x="11" y="295"/>
                </a:lnTo>
                <a:lnTo>
                  <a:pt x="10" y="295"/>
                </a:lnTo>
                <a:lnTo>
                  <a:pt x="8" y="295"/>
                </a:lnTo>
                <a:lnTo>
                  <a:pt x="7" y="295"/>
                </a:lnTo>
                <a:lnTo>
                  <a:pt x="5" y="295"/>
                </a:lnTo>
                <a:lnTo>
                  <a:pt x="5" y="293"/>
                </a:lnTo>
                <a:lnTo>
                  <a:pt x="5" y="292"/>
                </a:lnTo>
                <a:lnTo>
                  <a:pt x="5" y="290"/>
                </a:lnTo>
                <a:lnTo>
                  <a:pt x="3" y="288"/>
                </a:lnTo>
                <a:lnTo>
                  <a:pt x="5" y="285"/>
                </a:lnTo>
                <a:lnTo>
                  <a:pt x="5" y="284"/>
                </a:lnTo>
                <a:lnTo>
                  <a:pt x="3" y="284"/>
                </a:lnTo>
                <a:lnTo>
                  <a:pt x="2" y="282"/>
                </a:lnTo>
                <a:lnTo>
                  <a:pt x="0" y="282"/>
                </a:lnTo>
                <a:lnTo>
                  <a:pt x="0" y="280"/>
                </a:lnTo>
                <a:lnTo>
                  <a:pt x="0" y="279"/>
                </a:lnTo>
                <a:lnTo>
                  <a:pt x="2" y="279"/>
                </a:lnTo>
                <a:lnTo>
                  <a:pt x="3" y="279"/>
                </a:lnTo>
                <a:lnTo>
                  <a:pt x="7" y="280"/>
                </a:lnTo>
                <a:lnTo>
                  <a:pt x="10" y="280"/>
                </a:lnTo>
                <a:lnTo>
                  <a:pt x="11" y="280"/>
                </a:lnTo>
                <a:lnTo>
                  <a:pt x="13" y="280"/>
                </a:lnTo>
                <a:lnTo>
                  <a:pt x="15" y="280"/>
                </a:lnTo>
                <a:lnTo>
                  <a:pt x="15" y="279"/>
                </a:lnTo>
                <a:lnTo>
                  <a:pt x="16" y="277"/>
                </a:lnTo>
                <a:lnTo>
                  <a:pt x="16" y="276"/>
                </a:lnTo>
                <a:lnTo>
                  <a:pt x="15" y="274"/>
                </a:lnTo>
                <a:lnTo>
                  <a:pt x="13" y="274"/>
                </a:lnTo>
                <a:lnTo>
                  <a:pt x="11" y="274"/>
                </a:lnTo>
                <a:lnTo>
                  <a:pt x="10" y="274"/>
                </a:lnTo>
                <a:lnTo>
                  <a:pt x="8" y="274"/>
                </a:lnTo>
                <a:lnTo>
                  <a:pt x="8" y="272"/>
                </a:lnTo>
                <a:lnTo>
                  <a:pt x="8" y="271"/>
                </a:lnTo>
                <a:lnTo>
                  <a:pt x="7" y="269"/>
                </a:lnTo>
                <a:lnTo>
                  <a:pt x="7" y="268"/>
                </a:lnTo>
                <a:lnTo>
                  <a:pt x="7" y="266"/>
                </a:lnTo>
                <a:lnTo>
                  <a:pt x="7" y="264"/>
                </a:lnTo>
                <a:lnTo>
                  <a:pt x="8" y="264"/>
                </a:lnTo>
                <a:lnTo>
                  <a:pt x="10" y="264"/>
                </a:lnTo>
                <a:lnTo>
                  <a:pt x="11" y="263"/>
                </a:lnTo>
                <a:lnTo>
                  <a:pt x="13" y="263"/>
                </a:lnTo>
                <a:lnTo>
                  <a:pt x="15" y="263"/>
                </a:lnTo>
                <a:lnTo>
                  <a:pt x="16" y="263"/>
                </a:lnTo>
                <a:lnTo>
                  <a:pt x="18" y="261"/>
                </a:lnTo>
                <a:lnTo>
                  <a:pt x="19" y="261"/>
                </a:lnTo>
                <a:lnTo>
                  <a:pt x="21" y="261"/>
                </a:lnTo>
                <a:lnTo>
                  <a:pt x="23" y="260"/>
                </a:lnTo>
                <a:lnTo>
                  <a:pt x="24" y="260"/>
                </a:lnTo>
                <a:lnTo>
                  <a:pt x="26" y="260"/>
                </a:lnTo>
                <a:lnTo>
                  <a:pt x="27" y="260"/>
                </a:lnTo>
                <a:lnTo>
                  <a:pt x="27" y="256"/>
                </a:lnTo>
                <a:lnTo>
                  <a:pt x="27" y="255"/>
                </a:lnTo>
                <a:lnTo>
                  <a:pt x="29" y="255"/>
                </a:lnTo>
                <a:lnTo>
                  <a:pt x="29" y="253"/>
                </a:lnTo>
                <a:lnTo>
                  <a:pt x="31" y="252"/>
                </a:lnTo>
                <a:lnTo>
                  <a:pt x="31" y="250"/>
                </a:lnTo>
                <a:lnTo>
                  <a:pt x="31" y="248"/>
                </a:lnTo>
                <a:lnTo>
                  <a:pt x="31" y="247"/>
                </a:lnTo>
                <a:lnTo>
                  <a:pt x="31" y="245"/>
                </a:lnTo>
                <a:lnTo>
                  <a:pt x="29" y="245"/>
                </a:lnTo>
                <a:lnTo>
                  <a:pt x="29" y="244"/>
                </a:lnTo>
                <a:lnTo>
                  <a:pt x="27" y="244"/>
                </a:lnTo>
                <a:lnTo>
                  <a:pt x="27" y="242"/>
                </a:lnTo>
                <a:lnTo>
                  <a:pt x="26" y="242"/>
                </a:lnTo>
                <a:lnTo>
                  <a:pt x="26" y="240"/>
                </a:lnTo>
                <a:lnTo>
                  <a:pt x="26" y="239"/>
                </a:lnTo>
                <a:lnTo>
                  <a:pt x="27" y="239"/>
                </a:lnTo>
                <a:lnTo>
                  <a:pt x="31" y="240"/>
                </a:lnTo>
                <a:lnTo>
                  <a:pt x="32" y="240"/>
                </a:lnTo>
                <a:lnTo>
                  <a:pt x="34" y="240"/>
                </a:lnTo>
                <a:lnTo>
                  <a:pt x="37" y="239"/>
                </a:lnTo>
                <a:lnTo>
                  <a:pt x="39" y="237"/>
                </a:lnTo>
                <a:lnTo>
                  <a:pt x="39" y="236"/>
                </a:lnTo>
                <a:lnTo>
                  <a:pt x="40" y="236"/>
                </a:lnTo>
                <a:lnTo>
                  <a:pt x="40" y="234"/>
                </a:lnTo>
                <a:lnTo>
                  <a:pt x="40" y="232"/>
                </a:lnTo>
                <a:lnTo>
                  <a:pt x="42" y="231"/>
                </a:lnTo>
                <a:lnTo>
                  <a:pt x="43" y="229"/>
                </a:lnTo>
                <a:lnTo>
                  <a:pt x="45" y="228"/>
                </a:lnTo>
                <a:lnTo>
                  <a:pt x="47" y="226"/>
                </a:lnTo>
                <a:lnTo>
                  <a:pt x="47" y="224"/>
                </a:lnTo>
                <a:lnTo>
                  <a:pt x="48" y="224"/>
                </a:lnTo>
                <a:lnTo>
                  <a:pt x="50" y="224"/>
                </a:lnTo>
                <a:lnTo>
                  <a:pt x="50" y="223"/>
                </a:lnTo>
                <a:lnTo>
                  <a:pt x="51" y="223"/>
                </a:lnTo>
                <a:lnTo>
                  <a:pt x="53" y="223"/>
                </a:lnTo>
                <a:lnTo>
                  <a:pt x="55" y="223"/>
                </a:lnTo>
                <a:lnTo>
                  <a:pt x="55" y="221"/>
                </a:lnTo>
                <a:lnTo>
                  <a:pt x="55" y="220"/>
                </a:lnTo>
                <a:lnTo>
                  <a:pt x="55" y="218"/>
                </a:lnTo>
                <a:lnTo>
                  <a:pt x="53" y="216"/>
                </a:lnTo>
                <a:lnTo>
                  <a:pt x="53" y="215"/>
                </a:lnTo>
                <a:lnTo>
                  <a:pt x="51" y="215"/>
                </a:lnTo>
                <a:lnTo>
                  <a:pt x="50" y="215"/>
                </a:lnTo>
                <a:lnTo>
                  <a:pt x="50" y="213"/>
                </a:lnTo>
                <a:lnTo>
                  <a:pt x="48" y="213"/>
                </a:lnTo>
                <a:lnTo>
                  <a:pt x="47" y="212"/>
                </a:lnTo>
                <a:lnTo>
                  <a:pt x="47" y="210"/>
                </a:lnTo>
                <a:lnTo>
                  <a:pt x="47" y="208"/>
                </a:lnTo>
                <a:lnTo>
                  <a:pt x="45" y="207"/>
                </a:lnTo>
                <a:lnTo>
                  <a:pt x="43" y="207"/>
                </a:lnTo>
                <a:lnTo>
                  <a:pt x="42" y="207"/>
                </a:lnTo>
                <a:lnTo>
                  <a:pt x="40" y="207"/>
                </a:lnTo>
                <a:lnTo>
                  <a:pt x="39" y="207"/>
                </a:lnTo>
                <a:lnTo>
                  <a:pt x="37" y="207"/>
                </a:lnTo>
                <a:lnTo>
                  <a:pt x="37" y="205"/>
                </a:lnTo>
                <a:lnTo>
                  <a:pt x="32" y="205"/>
                </a:lnTo>
                <a:lnTo>
                  <a:pt x="31" y="205"/>
                </a:lnTo>
                <a:lnTo>
                  <a:pt x="29" y="204"/>
                </a:lnTo>
                <a:lnTo>
                  <a:pt x="31" y="202"/>
                </a:lnTo>
                <a:lnTo>
                  <a:pt x="32" y="202"/>
                </a:lnTo>
                <a:lnTo>
                  <a:pt x="34" y="202"/>
                </a:lnTo>
                <a:lnTo>
                  <a:pt x="35" y="202"/>
                </a:lnTo>
                <a:lnTo>
                  <a:pt x="37" y="202"/>
                </a:lnTo>
                <a:lnTo>
                  <a:pt x="37" y="200"/>
                </a:lnTo>
                <a:lnTo>
                  <a:pt x="37" y="199"/>
                </a:lnTo>
                <a:lnTo>
                  <a:pt x="37" y="197"/>
                </a:lnTo>
                <a:lnTo>
                  <a:pt x="37" y="196"/>
                </a:lnTo>
                <a:lnTo>
                  <a:pt x="37" y="194"/>
                </a:lnTo>
                <a:lnTo>
                  <a:pt x="37" y="192"/>
                </a:lnTo>
                <a:lnTo>
                  <a:pt x="37" y="189"/>
                </a:lnTo>
                <a:lnTo>
                  <a:pt x="37" y="188"/>
                </a:lnTo>
                <a:lnTo>
                  <a:pt x="37" y="186"/>
                </a:lnTo>
                <a:lnTo>
                  <a:pt x="37" y="184"/>
                </a:lnTo>
                <a:lnTo>
                  <a:pt x="40" y="184"/>
                </a:lnTo>
                <a:lnTo>
                  <a:pt x="42" y="184"/>
                </a:lnTo>
                <a:lnTo>
                  <a:pt x="43" y="184"/>
                </a:lnTo>
                <a:lnTo>
                  <a:pt x="45" y="184"/>
                </a:lnTo>
                <a:lnTo>
                  <a:pt x="47" y="184"/>
                </a:lnTo>
                <a:lnTo>
                  <a:pt x="47" y="183"/>
                </a:lnTo>
                <a:lnTo>
                  <a:pt x="47" y="181"/>
                </a:lnTo>
                <a:lnTo>
                  <a:pt x="45" y="181"/>
                </a:lnTo>
                <a:lnTo>
                  <a:pt x="43" y="181"/>
                </a:lnTo>
                <a:lnTo>
                  <a:pt x="42" y="181"/>
                </a:lnTo>
                <a:lnTo>
                  <a:pt x="42" y="180"/>
                </a:lnTo>
                <a:lnTo>
                  <a:pt x="42" y="178"/>
                </a:lnTo>
                <a:lnTo>
                  <a:pt x="43" y="176"/>
                </a:lnTo>
                <a:lnTo>
                  <a:pt x="45" y="176"/>
                </a:lnTo>
                <a:lnTo>
                  <a:pt x="45" y="175"/>
                </a:lnTo>
                <a:lnTo>
                  <a:pt x="45" y="173"/>
                </a:lnTo>
                <a:lnTo>
                  <a:pt x="45" y="172"/>
                </a:lnTo>
                <a:lnTo>
                  <a:pt x="47" y="170"/>
                </a:lnTo>
                <a:lnTo>
                  <a:pt x="47" y="168"/>
                </a:lnTo>
                <a:lnTo>
                  <a:pt x="47" y="167"/>
                </a:lnTo>
                <a:lnTo>
                  <a:pt x="47" y="165"/>
                </a:lnTo>
                <a:lnTo>
                  <a:pt x="48" y="164"/>
                </a:lnTo>
                <a:lnTo>
                  <a:pt x="50" y="162"/>
                </a:lnTo>
                <a:lnTo>
                  <a:pt x="51" y="162"/>
                </a:lnTo>
                <a:lnTo>
                  <a:pt x="53" y="160"/>
                </a:lnTo>
                <a:lnTo>
                  <a:pt x="55" y="159"/>
                </a:lnTo>
                <a:lnTo>
                  <a:pt x="56" y="159"/>
                </a:lnTo>
                <a:lnTo>
                  <a:pt x="58" y="157"/>
                </a:lnTo>
                <a:lnTo>
                  <a:pt x="59" y="157"/>
                </a:lnTo>
                <a:lnTo>
                  <a:pt x="61" y="157"/>
                </a:lnTo>
                <a:lnTo>
                  <a:pt x="63" y="157"/>
                </a:lnTo>
                <a:lnTo>
                  <a:pt x="64" y="157"/>
                </a:lnTo>
                <a:lnTo>
                  <a:pt x="66" y="157"/>
                </a:lnTo>
                <a:lnTo>
                  <a:pt x="67" y="157"/>
                </a:lnTo>
                <a:lnTo>
                  <a:pt x="69" y="156"/>
                </a:lnTo>
                <a:lnTo>
                  <a:pt x="71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49"/>
                </a:lnTo>
                <a:lnTo>
                  <a:pt x="75" y="149"/>
                </a:lnTo>
                <a:lnTo>
                  <a:pt x="77" y="149"/>
                </a:lnTo>
                <a:lnTo>
                  <a:pt x="80" y="148"/>
                </a:lnTo>
                <a:lnTo>
                  <a:pt x="80" y="146"/>
                </a:lnTo>
                <a:lnTo>
                  <a:pt x="83" y="146"/>
                </a:lnTo>
                <a:lnTo>
                  <a:pt x="87" y="144"/>
                </a:lnTo>
                <a:lnTo>
                  <a:pt x="88" y="144"/>
                </a:lnTo>
                <a:lnTo>
                  <a:pt x="88" y="143"/>
                </a:lnTo>
                <a:lnTo>
                  <a:pt x="90" y="141"/>
                </a:lnTo>
                <a:lnTo>
                  <a:pt x="91" y="141"/>
                </a:lnTo>
                <a:lnTo>
                  <a:pt x="91" y="140"/>
                </a:lnTo>
                <a:lnTo>
                  <a:pt x="93" y="140"/>
                </a:lnTo>
                <a:lnTo>
                  <a:pt x="95" y="141"/>
                </a:lnTo>
                <a:lnTo>
                  <a:pt x="95" y="143"/>
                </a:lnTo>
                <a:lnTo>
                  <a:pt x="95" y="144"/>
                </a:lnTo>
                <a:lnTo>
                  <a:pt x="96" y="146"/>
                </a:lnTo>
                <a:lnTo>
                  <a:pt x="98" y="148"/>
                </a:lnTo>
                <a:lnTo>
                  <a:pt x="99" y="148"/>
                </a:lnTo>
                <a:lnTo>
                  <a:pt x="101" y="148"/>
                </a:lnTo>
                <a:lnTo>
                  <a:pt x="101" y="149"/>
                </a:lnTo>
                <a:lnTo>
                  <a:pt x="103" y="149"/>
                </a:lnTo>
                <a:lnTo>
                  <a:pt x="104" y="149"/>
                </a:lnTo>
                <a:lnTo>
                  <a:pt x="106" y="151"/>
                </a:lnTo>
                <a:lnTo>
                  <a:pt x="107" y="151"/>
                </a:lnTo>
                <a:lnTo>
                  <a:pt x="107" y="152"/>
                </a:lnTo>
                <a:lnTo>
                  <a:pt x="109" y="154"/>
                </a:lnTo>
                <a:lnTo>
                  <a:pt x="109" y="156"/>
                </a:lnTo>
                <a:lnTo>
                  <a:pt x="109" y="157"/>
                </a:lnTo>
                <a:lnTo>
                  <a:pt x="111" y="157"/>
                </a:lnTo>
                <a:lnTo>
                  <a:pt x="111" y="159"/>
                </a:lnTo>
                <a:lnTo>
                  <a:pt x="112" y="159"/>
                </a:lnTo>
                <a:lnTo>
                  <a:pt x="112" y="160"/>
                </a:lnTo>
                <a:lnTo>
                  <a:pt x="114" y="160"/>
                </a:lnTo>
                <a:lnTo>
                  <a:pt x="114" y="162"/>
                </a:lnTo>
                <a:lnTo>
                  <a:pt x="115" y="162"/>
                </a:lnTo>
                <a:lnTo>
                  <a:pt x="117" y="164"/>
                </a:lnTo>
                <a:lnTo>
                  <a:pt x="119" y="165"/>
                </a:lnTo>
                <a:lnTo>
                  <a:pt x="120" y="165"/>
                </a:lnTo>
                <a:lnTo>
                  <a:pt x="122" y="165"/>
                </a:lnTo>
                <a:lnTo>
                  <a:pt x="123" y="165"/>
                </a:lnTo>
                <a:lnTo>
                  <a:pt x="125" y="165"/>
                </a:lnTo>
                <a:lnTo>
                  <a:pt x="127" y="165"/>
                </a:lnTo>
                <a:lnTo>
                  <a:pt x="128" y="165"/>
                </a:lnTo>
                <a:lnTo>
                  <a:pt x="130" y="165"/>
                </a:lnTo>
                <a:lnTo>
                  <a:pt x="131" y="165"/>
                </a:lnTo>
                <a:lnTo>
                  <a:pt x="133" y="165"/>
                </a:lnTo>
                <a:lnTo>
                  <a:pt x="133" y="144"/>
                </a:lnTo>
                <a:lnTo>
                  <a:pt x="133" y="143"/>
                </a:lnTo>
                <a:lnTo>
                  <a:pt x="133" y="124"/>
                </a:lnTo>
                <a:lnTo>
                  <a:pt x="133" y="116"/>
                </a:lnTo>
                <a:lnTo>
                  <a:pt x="133" y="112"/>
                </a:lnTo>
                <a:lnTo>
                  <a:pt x="133" y="109"/>
                </a:lnTo>
                <a:lnTo>
                  <a:pt x="133" y="98"/>
                </a:lnTo>
                <a:lnTo>
                  <a:pt x="133" y="74"/>
                </a:lnTo>
                <a:lnTo>
                  <a:pt x="133" y="72"/>
                </a:lnTo>
                <a:lnTo>
                  <a:pt x="133" y="69"/>
                </a:lnTo>
                <a:lnTo>
                  <a:pt x="133" y="61"/>
                </a:lnTo>
                <a:lnTo>
                  <a:pt x="133" y="50"/>
                </a:lnTo>
                <a:lnTo>
                  <a:pt x="133" y="48"/>
                </a:lnTo>
                <a:lnTo>
                  <a:pt x="136" y="50"/>
                </a:lnTo>
                <a:lnTo>
                  <a:pt x="138" y="48"/>
                </a:lnTo>
                <a:lnTo>
                  <a:pt x="138" y="47"/>
                </a:lnTo>
                <a:lnTo>
                  <a:pt x="135" y="45"/>
                </a:lnTo>
                <a:lnTo>
                  <a:pt x="135" y="42"/>
                </a:lnTo>
                <a:lnTo>
                  <a:pt x="136" y="42"/>
                </a:lnTo>
                <a:lnTo>
                  <a:pt x="138" y="42"/>
                </a:lnTo>
                <a:lnTo>
                  <a:pt x="138" y="39"/>
                </a:lnTo>
                <a:lnTo>
                  <a:pt x="138" y="40"/>
                </a:lnTo>
                <a:lnTo>
                  <a:pt x="136" y="40"/>
                </a:lnTo>
                <a:lnTo>
                  <a:pt x="135" y="39"/>
                </a:lnTo>
                <a:lnTo>
                  <a:pt x="133" y="40"/>
                </a:lnTo>
                <a:lnTo>
                  <a:pt x="131" y="40"/>
                </a:lnTo>
                <a:lnTo>
                  <a:pt x="131" y="39"/>
                </a:lnTo>
                <a:lnTo>
                  <a:pt x="131" y="36"/>
                </a:lnTo>
                <a:lnTo>
                  <a:pt x="130" y="34"/>
                </a:lnTo>
                <a:lnTo>
                  <a:pt x="128" y="31"/>
                </a:lnTo>
                <a:lnTo>
                  <a:pt x="130" y="31"/>
                </a:lnTo>
                <a:lnTo>
                  <a:pt x="130" y="28"/>
                </a:lnTo>
                <a:lnTo>
                  <a:pt x="131" y="29"/>
                </a:lnTo>
                <a:lnTo>
                  <a:pt x="136" y="31"/>
                </a:lnTo>
                <a:lnTo>
                  <a:pt x="138" y="34"/>
                </a:lnTo>
                <a:lnTo>
                  <a:pt x="139" y="34"/>
                </a:lnTo>
                <a:lnTo>
                  <a:pt x="139" y="36"/>
                </a:lnTo>
                <a:lnTo>
                  <a:pt x="139" y="37"/>
                </a:lnTo>
                <a:lnTo>
                  <a:pt x="141" y="39"/>
                </a:lnTo>
                <a:lnTo>
                  <a:pt x="144" y="40"/>
                </a:lnTo>
                <a:lnTo>
                  <a:pt x="146" y="39"/>
                </a:lnTo>
                <a:lnTo>
                  <a:pt x="147" y="37"/>
                </a:lnTo>
                <a:lnTo>
                  <a:pt x="149" y="34"/>
                </a:lnTo>
                <a:lnTo>
                  <a:pt x="151" y="34"/>
                </a:lnTo>
                <a:lnTo>
                  <a:pt x="151" y="32"/>
                </a:lnTo>
                <a:lnTo>
                  <a:pt x="152" y="31"/>
                </a:lnTo>
                <a:lnTo>
                  <a:pt x="155" y="31"/>
                </a:lnTo>
                <a:lnTo>
                  <a:pt x="159" y="34"/>
                </a:lnTo>
                <a:lnTo>
                  <a:pt x="159" y="39"/>
                </a:lnTo>
                <a:lnTo>
                  <a:pt x="160" y="40"/>
                </a:lnTo>
                <a:lnTo>
                  <a:pt x="163" y="39"/>
                </a:lnTo>
                <a:lnTo>
                  <a:pt x="165" y="42"/>
                </a:lnTo>
                <a:lnTo>
                  <a:pt x="167" y="44"/>
                </a:lnTo>
                <a:lnTo>
                  <a:pt x="168" y="37"/>
                </a:lnTo>
                <a:lnTo>
                  <a:pt x="170" y="32"/>
                </a:lnTo>
                <a:lnTo>
                  <a:pt x="171" y="31"/>
                </a:lnTo>
                <a:lnTo>
                  <a:pt x="176" y="37"/>
                </a:lnTo>
                <a:lnTo>
                  <a:pt x="176" y="40"/>
                </a:lnTo>
                <a:lnTo>
                  <a:pt x="176" y="44"/>
                </a:lnTo>
                <a:lnTo>
                  <a:pt x="178" y="52"/>
                </a:lnTo>
                <a:lnTo>
                  <a:pt x="179" y="53"/>
                </a:lnTo>
                <a:lnTo>
                  <a:pt x="183" y="53"/>
                </a:lnTo>
                <a:lnTo>
                  <a:pt x="184" y="55"/>
                </a:lnTo>
                <a:lnTo>
                  <a:pt x="187" y="55"/>
                </a:lnTo>
                <a:lnTo>
                  <a:pt x="189" y="55"/>
                </a:lnTo>
                <a:lnTo>
                  <a:pt x="195" y="55"/>
                </a:lnTo>
                <a:lnTo>
                  <a:pt x="195" y="53"/>
                </a:lnTo>
                <a:lnTo>
                  <a:pt x="197" y="50"/>
                </a:lnTo>
                <a:lnTo>
                  <a:pt x="208" y="55"/>
                </a:lnTo>
                <a:lnTo>
                  <a:pt x="210" y="58"/>
                </a:lnTo>
                <a:lnTo>
                  <a:pt x="211" y="63"/>
                </a:lnTo>
                <a:lnTo>
                  <a:pt x="215" y="66"/>
                </a:lnTo>
                <a:lnTo>
                  <a:pt x="221" y="71"/>
                </a:lnTo>
                <a:lnTo>
                  <a:pt x="227" y="74"/>
                </a:lnTo>
                <a:lnTo>
                  <a:pt x="232" y="74"/>
                </a:lnTo>
                <a:lnTo>
                  <a:pt x="234" y="71"/>
                </a:lnTo>
                <a:lnTo>
                  <a:pt x="231" y="64"/>
                </a:lnTo>
                <a:lnTo>
                  <a:pt x="231" y="58"/>
                </a:lnTo>
                <a:lnTo>
                  <a:pt x="232" y="55"/>
                </a:lnTo>
                <a:lnTo>
                  <a:pt x="232" y="48"/>
                </a:lnTo>
                <a:lnTo>
                  <a:pt x="240" y="52"/>
                </a:lnTo>
                <a:lnTo>
                  <a:pt x="250" y="58"/>
                </a:lnTo>
                <a:lnTo>
                  <a:pt x="259" y="64"/>
                </a:lnTo>
                <a:lnTo>
                  <a:pt x="275" y="69"/>
                </a:lnTo>
                <a:lnTo>
                  <a:pt x="283" y="69"/>
                </a:lnTo>
                <a:lnTo>
                  <a:pt x="288" y="76"/>
                </a:lnTo>
                <a:lnTo>
                  <a:pt x="290" y="77"/>
                </a:lnTo>
                <a:lnTo>
                  <a:pt x="293" y="72"/>
                </a:lnTo>
                <a:lnTo>
                  <a:pt x="295" y="71"/>
                </a:lnTo>
                <a:lnTo>
                  <a:pt x="295" y="69"/>
                </a:lnTo>
                <a:lnTo>
                  <a:pt x="296" y="66"/>
                </a:lnTo>
                <a:lnTo>
                  <a:pt x="298" y="63"/>
                </a:lnTo>
                <a:lnTo>
                  <a:pt x="299" y="63"/>
                </a:lnTo>
                <a:lnTo>
                  <a:pt x="301" y="63"/>
                </a:lnTo>
                <a:lnTo>
                  <a:pt x="303" y="64"/>
                </a:lnTo>
                <a:lnTo>
                  <a:pt x="304" y="63"/>
                </a:lnTo>
                <a:lnTo>
                  <a:pt x="307" y="66"/>
                </a:lnTo>
                <a:lnTo>
                  <a:pt x="309" y="66"/>
                </a:lnTo>
                <a:lnTo>
                  <a:pt x="311" y="66"/>
                </a:lnTo>
                <a:lnTo>
                  <a:pt x="312" y="64"/>
                </a:lnTo>
                <a:lnTo>
                  <a:pt x="311" y="56"/>
                </a:lnTo>
                <a:lnTo>
                  <a:pt x="315" y="55"/>
                </a:lnTo>
                <a:lnTo>
                  <a:pt x="327" y="60"/>
                </a:lnTo>
                <a:lnTo>
                  <a:pt x="333" y="61"/>
                </a:lnTo>
                <a:lnTo>
                  <a:pt x="335" y="63"/>
                </a:lnTo>
                <a:lnTo>
                  <a:pt x="336" y="66"/>
                </a:lnTo>
                <a:lnTo>
                  <a:pt x="339" y="69"/>
                </a:lnTo>
                <a:lnTo>
                  <a:pt x="343" y="68"/>
                </a:lnTo>
                <a:lnTo>
                  <a:pt x="344" y="56"/>
                </a:lnTo>
                <a:lnTo>
                  <a:pt x="351" y="50"/>
                </a:lnTo>
                <a:lnTo>
                  <a:pt x="357" y="47"/>
                </a:lnTo>
                <a:lnTo>
                  <a:pt x="357" y="44"/>
                </a:lnTo>
                <a:lnTo>
                  <a:pt x="355" y="40"/>
                </a:lnTo>
                <a:lnTo>
                  <a:pt x="357" y="36"/>
                </a:lnTo>
                <a:lnTo>
                  <a:pt x="359" y="31"/>
                </a:lnTo>
                <a:lnTo>
                  <a:pt x="357" y="28"/>
                </a:lnTo>
                <a:lnTo>
                  <a:pt x="355" y="26"/>
                </a:lnTo>
                <a:lnTo>
                  <a:pt x="354" y="24"/>
                </a:lnTo>
                <a:lnTo>
                  <a:pt x="351" y="20"/>
                </a:lnTo>
                <a:lnTo>
                  <a:pt x="351" y="15"/>
                </a:lnTo>
                <a:lnTo>
                  <a:pt x="355" y="12"/>
                </a:lnTo>
                <a:lnTo>
                  <a:pt x="363" y="8"/>
                </a:lnTo>
                <a:lnTo>
                  <a:pt x="362" y="10"/>
                </a:lnTo>
                <a:lnTo>
                  <a:pt x="365" y="10"/>
                </a:lnTo>
                <a:lnTo>
                  <a:pt x="370" y="8"/>
                </a:lnTo>
                <a:lnTo>
                  <a:pt x="375" y="8"/>
                </a:lnTo>
                <a:lnTo>
                  <a:pt x="378" y="13"/>
                </a:lnTo>
                <a:lnTo>
                  <a:pt x="381" y="15"/>
                </a:lnTo>
                <a:lnTo>
                  <a:pt x="386" y="18"/>
                </a:lnTo>
                <a:lnTo>
                  <a:pt x="384" y="20"/>
                </a:lnTo>
                <a:lnTo>
                  <a:pt x="386" y="20"/>
                </a:lnTo>
                <a:lnTo>
                  <a:pt x="391" y="18"/>
                </a:lnTo>
                <a:lnTo>
                  <a:pt x="394" y="20"/>
                </a:lnTo>
                <a:lnTo>
                  <a:pt x="397" y="18"/>
                </a:lnTo>
                <a:lnTo>
                  <a:pt x="399" y="15"/>
                </a:lnTo>
                <a:lnTo>
                  <a:pt x="399" y="10"/>
                </a:lnTo>
                <a:lnTo>
                  <a:pt x="403" y="4"/>
                </a:lnTo>
                <a:lnTo>
                  <a:pt x="408" y="4"/>
                </a:lnTo>
                <a:lnTo>
                  <a:pt x="411" y="2"/>
                </a:lnTo>
                <a:lnTo>
                  <a:pt x="415" y="4"/>
                </a:lnTo>
                <a:lnTo>
                  <a:pt x="418" y="4"/>
                </a:lnTo>
                <a:lnTo>
                  <a:pt x="419" y="4"/>
                </a:lnTo>
                <a:lnTo>
                  <a:pt x="423" y="4"/>
                </a:lnTo>
                <a:lnTo>
                  <a:pt x="424" y="4"/>
                </a:lnTo>
                <a:lnTo>
                  <a:pt x="426" y="5"/>
                </a:lnTo>
                <a:lnTo>
                  <a:pt x="429" y="5"/>
                </a:lnTo>
                <a:lnTo>
                  <a:pt x="429" y="2"/>
                </a:lnTo>
                <a:lnTo>
                  <a:pt x="432" y="0"/>
                </a:lnTo>
                <a:lnTo>
                  <a:pt x="434" y="2"/>
                </a:lnTo>
                <a:lnTo>
                  <a:pt x="437" y="2"/>
                </a:lnTo>
                <a:lnTo>
                  <a:pt x="439" y="5"/>
                </a:lnTo>
                <a:close/>
              </a:path>
            </a:pathLst>
          </a:custGeom>
          <a:solidFill>
            <a:srgbClr val="92AD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5"/>
          <p:cNvSpPr>
            <a:spLocks/>
          </p:cNvSpPr>
          <p:nvPr/>
        </p:nvSpPr>
        <p:spPr bwMode="auto">
          <a:xfrm>
            <a:off x="5791201" y="2176463"/>
            <a:ext cx="1325563" cy="1349375"/>
          </a:xfrm>
          <a:custGeom>
            <a:avLst/>
            <a:gdLst/>
            <a:ahLst/>
            <a:cxnLst>
              <a:cxn ang="0">
                <a:pos x="102" y="39"/>
              </a:cxn>
              <a:cxn ang="0">
                <a:pos x="179" y="79"/>
              </a:cxn>
              <a:cxn ang="0">
                <a:pos x="248" y="103"/>
              </a:cxn>
              <a:cxn ang="0">
                <a:pos x="315" y="99"/>
              </a:cxn>
              <a:cxn ang="0">
                <a:pos x="368" y="106"/>
              </a:cxn>
              <a:cxn ang="0">
                <a:pos x="370" y="136"/>
              </a:cxn>
              <a:cxn ang="0">
                <a:pos x="398" y="146"/>
              </a:cxn>
              <a:cxn ang="0">
                <a:pos x="414" y="183"/>
              </a:cxn>
              <a:cxn ang="0">
                <a:pos x="371" y="181"/>
              </a:cxn>
              <a:cxn ang="0">
                <a:pos x="371" y="202"/>
              </a:cxn>
              <a:cxn ang="0">
                <a:pos x="382" y="226"/>
              </a:cxn>
              <a:cxn ang="0">
                <a:pos x="398" y="259"/>
              </a:cxn>
              <a:cxn ang="0">
                <a:pos x="424" y="290"/>
              </a:cxn>
              <a:cxn ang="0">
                <a:pos x="448" y="296"/>
              </a:cxn>
              <a:cxn ang="0">
                <a:pos x="477" y="298"/>
              </a:cxn>
              <a:cxn ang="0">
                <a:pos x="518" y="333"/>
              </a:cxn>
              <a:cxn ang="0">
                <a:pos x="547" y="376"/>
              </a:cxn>
              <a:cxn ang="0">
                <a:pos x="605" y="389"/>
              </a:cxn>
              <a:cxn ang="0">
                <a:pos x="637" y="368"/>
              </a:cxn>
              <a:cxn ang="0">
                <a:pos x="682" y="421"/>
              </a:cxn>
              <a:cxn ang="0">
                <a:pos x="709" y="456"/>
              </a:cxn>
              <a:cxn ang="0">
                <a:pos x="722" y="520"/>
              </a:cxn>
              <a:cxn ang="0">
                <a:pos x="760" y="512"/>
              </a:cxn>
              <a:cxn ang="0">
                <a:pos x="781" y="535"/>
              </a:cxn>
              <a:cxn ang="0">
                <a:pos x="797" y="645"/>
              </a:cxn>
              <a:cxn ang="0">
                <a:pos x="821" y="735"/>
              </a:cxn>
              <a:cxn ang="0">
                <a:pos x="802" y="752"/>
              </a:cxn>
              <a:cxn ang="0">
                <a:pos x="752" y="778"/>
              </a:cxn>
              <a:cxn ang="0">
                <a:pos x="733" y="816"/>
              </a:cxn>
              <a:cxn ang="0">
                <a:pos x="710" y="843"/>
              </a:cxn>
              <a:cxn ang="0">
                <a:pos x="686" y="840"/>
              </a:cxn>
              <a:cxn ang="0">
                <a:pos x="654" y="824"/>
              </a:cxn>
              <a:cxn ang="0">
                <a:pos x="643" y="807"/>
              </a:cxn>
              <a:cxn ang="0">
                <a:pos x="664" y="784"/>
              </a:cxn>
              <a:cxn ang="0">
                <a:pos x="650" y="763"/>
              </a:cxn>
              <a:cxn ang="0">
                <a:pos x="634" y="727"/>
              </a:cxn>
              <a:cxn ang="0">
                <a:pos x="645" y="701"/>
              </a:cxn>
              <a:cxn ang="0">
                <a:pos x="632" y="663"/>
              </a:cxn>
              <a:cxn ang="0">
                <a:pos x="610" y="648"/>
              </a:cxn>
              <a:cxn ang="0">
                <a:pos x="590" y="632"/>
              </a:cxn>
              <a:cxn ang="0">
                <a:pos x="549" y="634"/>
              </a:cxn>
              <a:cxn ang="0">
                <a:pos x="506" y="624"/>
              </a:cxn>
              <a:cxn ang="0">
                <a:pos x="474" y="631"/>
              </a:cxn>
              <a:cxn ang="0">
                <a:pos x="443" y="613"/>
              </a:cxn>
              <a:cxn ang="0">
                <a:pos x="411" y="611"/>
              </a:cxn>
              <a:cxn ang="0">
                <a:pos x="378" y="607"/>
              </a:cxn>
              <a:cxn ang="0">
                <a:pos x="346" y="587"/>
              </a:cxn>
              <a:cxn ang="0">
                <a:pos x="325" y="562"/>
              </a:cxn>
              <a:cxn ang="0">
                <a:pos x="304" y="530"/>
              </a:cxn>
              <a:cxn ang="0">
                <a:pos x="275" y="501"/>
              </a:cxn>
              <a:cxn ang="0">
                <a:pos x="238" y="493"/>
              </a:cxn>
              <a:cxn ang="0">
                <a:pos x="218" y="434"/>
              </a:cxn>
              <a:cxn ang="0">
                <a:pos x="203" y="394"/>
              </a:cxn>
              <a:cxn ang="0">
                <a:pos x="139" y="344"/>
              </a:cxn>
              <a:cxn ang="0">
                <a:pos x="91" y="328"/>
              </a:cxn>
              <a:cxn ang="0">
                <a:pos x="59" y="291"/>
              </a:cxn>
              <a:cxn ang="0">
                <a:pos x="43" y="221"/>
              </a:cxn>
              <a:cxn ang="0">
                <a:pos x="21" y="151"/>
              </a:cxn>
              <a:cxn ang="0">
                <a:pos x="32" y="99"/>
              </a:cxn>
              <a:cxn ang="0">
                <a:pos x="35" y="2"/>
              </a:cxn>
            </a:cxnLst>
            <a:rect l="0" t="0" r="r" b="b"/>
            <a:pathLst>
              <a:path w="835" h="850">
                <a:moveTo>
                  <a:pt x="58" y="45"/>
                </a:moveTo>
                <a:lnTo>
                  <a:pt x="59" y="47"/>
                </a:lnTo>
                <a:lnTo>
                  <a:pt x="62" y="47"/>
                </a:lnTo>
                <a:lnTo>
                  <a:pt x="66" y="45"/>
                </a:lnTo>
                <a:lnTo>
                  <a:pt x="67" y="45"/>
                </a:lnTo>
                <a:lnTo>
                  <a:pt x="72" y="47"/>
                </a:lnTo>
                <a:lnTo>
                  <a:pt x="78" y="51"/>
                </a:lnTo>
                <a:lnTo>
                  <a:pt x="82" y="50"/>
                </a:lnTo>
                <a:lnTo>
                  <a:pt x="82" y="43"/>
                </a:lnTo>
                <a:lnTo>
                  <a:pt x="82" y="42"/>
                </a:lnTo>
                <a:lnTo>
                  <a:pt x="83" y="42"/>
                </a:lnTo>
                <a:lnTo>
                  <a:pt x="88" y="42"/>
                </a:lnTo>
                <a:lnTo>
                  <a:pt x="90" y="40"/>
                </a:lnTo>
                <a:lnTo>
                  <a:pt x="93" y="35"/>
                </a:lnTo>
                <a:lnTo>
                  <a:pt x="94" y="34"/>
                </a:lnTo>
                <a:lnTo>
                  <a:pt x="96" y="34"/>
                </a:lnTo>
                <a:lnTo>
                  <a:pt x="99" y="35"/>
                </a:lnTo>
                <a:lnTo>
                  <a:pt x="102" y="39"/>
                </a:lnTo>
                <a:lnTo>
                  <a:pt x="107" y="45"/>
                </a:lnTo>
                <a:lnTo>
                  <a:pt x="112" y="50"/>
                </a:lnTo>
                <a:lnTo>
                  <a:pt x="117" y="56"/>
                </a:lnTo>
                <a:lnTo>
                  <a:pt x="123" y="51"/>
                </a:lnTo>
                <a:lnTo>
                  <a:pt x="125" y="50"/>
                </a:lnTo>
                <a:lnTo>
                  <a:pt x="123" y="48"/>
                </a:lnTo>
                <a:lnTo>
                  <a:pt x="126" y="47"/>
                </a:lnTo>
                <a:lnTo>
                  <a:pt x="131" y="45"/>
                </a:lnTo>
                <a:lnTo>
                  <a:pt x="136" y="47"/>
                </a:lnTo>
                <a:lnTo>
                  <a:pt x="136" y="48"/>
                </a:lnTo>
                <a:lnTo>
                  <a:pt x="147" y="48"/>
                </a:lnTo>
                <a:lnTo>
                  <a:pt x="155" y="51"/>
                </a:lnTo>
                <a:lnTo>
                  <a:pt x="158" y="56"/>
                </a:lnTo>
                <a:lnTo>
                  <a:pt x="163" y="63"/>
                </a:lnTo>
                <a:lnTo>
                  <a:pt x="174" y="66"/>
                </a:lnTo>
                <a:lnTo>
                  <a:pt x="179" y="71"/>
                </a:lnTo>
                <a:lnTo>
                  <a:pt x="181" y="75"/>
                </a:lnTo>
                <a:lnTo>
                  <a:pt x="179" y="79"/>
                </a:lnTo>
                <a:lnTo>
                  <a:pt x="179" y="82"/>
                </a:lnTo>
                <a:lnTo>
                  <a:pt x="178" y="85"/>
                </a:lnTo>
                <a:lnTo>
                  <a:pt x="179" y="87"/>
                </a:lnTo>
                <a:lnTo>
                  <a:pt x="184" y="87"/>
                </a:lnTo>
                <a:lnTo>
                  <a:pt x="189" y="87"/>
                </a:lnTo>
                <a:lnTo>
                  <a:pt x="194" y="90"/>
                </a:lnTo>
                <a:lnTo>
                  <a:pt x="197" y="91"/>
                </a:lnTo>
                <a:lnTo>
                  <a:pt x="202" y="93"/>
                </a:lnTo>
                <a:lnTo>
                  <a:pt x="206" y="98"/>
                </a:lnTo>
                <a:lnTo>
                  <a:pt x="213" y="98"/>
                </a:lnTo>
                <a:lnTo>
                  <a:pt x="214" y="99"/>
                </a:lnTo>
                <a:lnTo>
                  <a:pt x="224" y="99"/>
                </a:lnTo>
                <a:lnTo>
                  <a:pt x="226" y="103"/>
                </a:lnTo>
                <a:lnTo>
                  <a:pt x="229" y="106"/>
                </a:lnTo>
                <a:lnTo>
                  <a:pt x="234" y="106"/>
                </a:lnTo>
                <a:lnTo>
                  <a:pt x="240" y="103"/>
                </a:lnTo>
                <a:lnTo>
                  <a:pt x="242" y="101"/>
                </a:lnTo>
                <a:lnTo>
                  <a:pt x="248" y="103"/>
                </a:lnTo>
                <a:lnTo>
                  <a:pt x="251" y="103"/>
                </a:lnTo>
                <a:lnTo>
                  <a:pt x="254" y="103"/>
                </a:lnTo>
                <a:lnTo>
                  <a:pt x="262" y="111"/>
                </a:lnTo>
                <a:lnTo>
                  <a:pt x="264" y="112"/>
                </a:lnTo>
                <a:lnTo>
                  <a:pt x="272" y="115"/>
                </a:lnTo>
                <a:lnTo>
                  <a:pt x="275" y="114"/>
                </a:lnTo>
                <a:lnTo>
                  <a:pt x="275" y="112"/>
                </a:lnTo>
                <a:lnTo>
                  <a:pt x="278" y="109"/>
                </a:lnTo>
                <a:lnTo>
                  <a:pt x="282" y="107"/>
                </a:lnTo>
                <a:lnTo>
                  <a:pt x="283" y="107"/>
                </a:lnTo>
                <a:lnTo>
                  <a:pt x="286" y="106"/>
                </a:lnTo>
                <a:lnTo>
                  <a:pt x="291" y="106"/>
                </a:lnTo>
                <a:lnTo>
                  <a:pt x="294" y="107"/>
                </a:lnTo>
                <a:lnTo>
                  <a:pt x="301" y="106"/>
                </a:lnTo>
                <a:lnTo>
                  <a:pt x="304" y="104"/>
                </a:lnTo>
                <a:lnTo>
                  <a:pt x="309" y="98"/>
                </a:lnTo>
                <a:lnTo>
                  <a:pt x="312" y="98"/>
                </a:lnTo>
                <a:lnTo>
                  <a:pt x="315" y="99"/>
                </a:lnTo>
                <a:lnTo>
                  <a:pt x="320" y="98"/>
                </a:lnTo>
                <a:lnTo>
                  <a:pt x="325" y="95"/>
                </a:lnTo>
                <a:lnTo>
                  <a:pt x="325" y="93"/>
                </a:lnTo>
                <a:lnTo>
                  <a:pt x="330" y="95"/>
                </a:lnTo>
                <a:lnTo>
                  <a:pt x="331" y="96"/>
                </a:lnTo>
                <a:lnTo>
                  <a:pt x="333" y="96"/>
                </a:lnTo>
                <a:lnTo>
                  <a:pt x="333" y="98"/>
                </a:lnTo>
                <a:lnTo>
                  <a:pt x="334" y="96"/>
                </a:lnTo>
                <a:lnTo>
                  <a:pt x="336" y="95"/>
                </a:lnTo>
                <a:lnTo>
                  <a:pt x="336" y="91"/>
                </a:lnTo>
                <a:lnTo>
                  <a:pt x="342" y="93"/>
                </a:lnTo>
                <a:lnTo>
                  <a:pt x="344" y="95"/>
                </a:lnTo>
                <a:lnTo>
                  <a:pt x="341" y="96"/>
                </a:lnTo>
                <a:lnTo>
                  <a:pt x="344" y="99"/>
                </a:lnTo>
                <a:lnTo>
                  <a:pt x="347" y="104"/>
                </a:lnTo>
                <a:lnTo>
                  <a:pt x="352" y="106"/>
                </a:lnTo>
                <a:lnTo>
                  <a:pt x="366" y="104"/>
                </a:lnTo>
                <a:lnTo>
                  <a:pt x="368" y="106"/>
                </a:lnTo>
                <a:lnTo>
                  <a:pt x="368" y="107"/>
                </a:lnTo>
                <a:lnTo>
                  <a:pt x="368" y="109"/>
                </a:lnTo>
                <a:lnTo>
                  <a:pt x="366" y="112"/>
                </a:lnTo>
                <a:lnTo>
                  <a:pt x="365" y="115"/>
                </a:lnTo>
                <a:lnTo>
                  <a:pt x="366" y="119"/>
                </a:lnTo>
                <a:lnTo>
                  <a:pt x="365" y="120"/>
                </a:lnTo>
                <a:lnTo>
                  <a:pt x="363" y="123"/>
                </a:lnTo>
                <a:lnTo>
                  <a:pt x="363" y="125"/>
                </a:lnTo>
                <a:lnTo>
                  <a:pt x="365" y="127"/>
                </a:lnTo>
                <a:lnTo>
                  <a:pt x="363" y="130"/>
                </a:lnTo>
                <a:lnTo>
                  <a:pt x="363" y="131"/>
                </a:lnTo>
                <a:lnTo>
                  <a:pt x="360" y="131"/>
                </a:lnTo>
                <a:lnTo>
                  <a:pt x="358" y="133"/>
                </a:lnTo>
                <a:lnTo>
                  <a:pt x="360" y="135"/>
                </a:lnTo>
                <a:lnTo>
                  <a:pt x="362" y="136"/>
                </a:lnTo>
                <a:lnTo>
                  <a:pt x="363" y="136"/>
                </a:lnTo>
                <a:lnTo>
                  <a:pt x="366" y="136"/>
                </a:lnTo>
                <a:lnTo>
                  <a:pt x="370" y="136"/>
                </a:lnTo>
                <a:lnTo>
                  <a:pt x="371" y="135"/>
                </a:lnTo>
                <a:lnTo>
                  <a:pt x="374" y="135"/>
                </a:lnTo>
                <a:lnTo>
                  <a:pt x="376" y="135"/>
                </a:lnTo>
                <a:lnTo>
                  <a:pt x="379" y="135"/>
                </a:lnTo>
                <a:lnTo>
                  <a:pt x="379" y="138"/>
                </a:lnTo>
                <a:lnTo>
                  <a:pt x="379" y="141"/>
                </a:lnTo>
                <a:lnTo>
                  <a:pt x="381" y="143"/>
                </a:lnTo>
                <a:lnTo>
                  <a:pt x="382" y="143"/>
                </a:lnTo>
                <a:lnTo>
                  <a:pt x="386" y="141"/>
                </a:lnTo>
                <a:lnTo>
                  <a:pt x="387" y="139"/>
                </a:lnTo>
                <a:lnTo>
                  <a:pt x="390" y="138"/>
                </a:lnTo>
                <a:lnTo>
                  <a:pt x="392" y="138"/>
                </a:lnTo>
                <a:lnTo>
                  <a:pt x="394" y="139"/>
                </a:lnTo>
                <a:lnTo>
                  <a:pt x="395" y="141"/>
                </a:lnTo>
                <a:lnTo>
                  <a:pt x="395" y="143"/>
                </a:lnTo>
                <a:lnTo>
                  <a:pt x="395" y="144"/>
                </a:lnTo>
                <a:lnTo>
                  <a:pt x="397" y="144"/>
                </a:lnTo>
                <a:lnTo>
                  <a:pt x="398" y="146"/>
                </a:lnTo>
                <a:lnTo>
                  <a:pt x="398" y="149"/>
                </a:lnTo>
                <a:lnTo>
                  <a:pt x="398" y="151"/>
                </a:lnTo>
                <a:lnTo>
                  <a:pt x="400" y="154"/>
                </a:lnTo>
                <a:lnTo>
                  <a:pt x="402" y="155"/>
                </a:lnTo>
                <a:lnTo>
                  <a:pt x="403" y="157"/>
                </a:lnTo>
                <a:lnTo>
                  <a:pt x="403" y="159"/>
                </a:lnTo>
                <a:lnTo>
                  <a:pt x="406" y="159"/>
                </a:lnTo>
                <a:lnTo>
                  <a:pt x="410" y="159"/>
                </a:lnTo>
                <a:lnTo>
                  <a:pt x="410" y="162"/>
                </a:lnTo>
                <a:lnTo>
                  <a:pt x="410" y="165"/>
                </a:lnTo>
                <a:lnTo>
                  <a:pt x="408" y="168"/>
                </a:lnTo>
                <a:lnTo>
                  <a:pt x="408" y="171"/>
                </a:lnTo>
                <a:lnTo>
                  <a:pt x="410" y="173"/>
                </a:lnTo>
                <a:lnTo>
                  <a:pt x="411" y="175"/>
                </a:lnTo>
                <a:lnTo>
                  <a:pt x="413" y="178"/>
                </a:lnTo>
                <a:lnTo>
                  <a:pt x="414" y="179"/>
                </a:lnTo>
                <a:lnTo>
                  <a:pt x="414" y="181"/>
                </a:lnTo>
                <a:lnTo>
                  <a:pt x="414" y="183"/>
                </a:lnTo>
                <a:lnTo>
                  <a:pt x="413" y="184"/>
                </a:lnTo>
                <a:lnTo>
                  <a:pt x="410" y="186"/>
                </a:lnTo>
                <a:lnTo>
                  <a:pt x="408" y="187"/>
                </a:lnTo>
                <a:lnTo>
                  <a:pt x="406" y="189"/>
                </a:lnTo>
                <a:lnTo>
                  <a:pt x="405" y="191"/>
                </a:lnTo>
                <a:lnTo>
                  <a:pt x="403" y="192"/>
                </a:lnTo>
                <a:lnTo>
                  <a:pt x="398" y="192"/>
                </a:lnTo>
                <a:lnTo>
                  <a:pt x="395" y="191"/>
                </a:lnTo>
                <a:lnTo>
                  <a:pt x="395" y="189"/>
                </a:lnTo>
                <a:lnTo>
                  <a:pt x="394" y="187"/>
                </a:lnTo>
                <a:lnTo>
                  <a:pt x="390" y="186"/>
                </a:lnTo>
                <a:lnTo>
                  <a:pt x="387" y="186"/>
                </a:lnTo>
                <a:lnTo>
                  <a:pt x="382" y="184"/>
                </a:lnTo>
                <a:lnTo>
                  <a:pt x="381" y="184"/>
                </a:lnTo>
                <a:lnTo>
                  <a:pt x="379" y="184"/>
                </a:lnTo>
                <a:lnTo>
                  <a:pt x="376" y="184"/>
                </a:lnTo>
                <a:lnTo>
                  <a:pt x="374" y="184"/>
                </a:lnTo>
                <a:lnTo>
                  <a:pt x="371" y="181"/>
                </a:lnTo>
                <a:lnTo>
                  <a:pt x="370" y="181"/>
                </a:lnTo>
                <a:lnTo>
                  <a:pt x="368" y="179"/>
                </a:lnTo>
                <a:lnTo>
                  <a:pt x="365" y="179"/>
                </a:lnTo>
                <a:lnTo>
                  <a:pt x="363" y="179"/>
                </a:lnTo>
                <a:lnTo>
                  <a:pt x="362" y="179"/>
                </a:lnTo>
                <a:lnTo>
                  <a:pt x="358" y="181"/>
                </a:lnTo>
                <a:lnTo>
                  <a:pt x="357" y="181"/>
                </a:lnTo>
                <a:lnTo>
                  <a:pt x="355" y="183"/>
                </a:lnTo>
                <a:lnTo>
                  <a:pt x="357" y="186"/>
                </a:lnTo>
                <a:lnTo>
                  <a:pt x="358" y="186"/>
                </a:lnTo>
                <a:lnTo>
                  <a:pt x="360" y="187"/>
                </a:lnTo>
                <a:lnTo>
                  <a:pt x="362" y="189"/>
                </a:lnTo>
                <a:lnTo>
                  <a:pt x="363" y="192"/>
                </a:lnTo>
                <a:lnTo>
                  <a:pt x="363" y="194"/>
                </a:lnTo>
                <a:lnTo>
                  <a:pt x="365" y="197"/>
                </a:lnTo>
                <a:lnTo>
                  <a:pt x="366" y="199"/>
                </a:lnTo>
                <a:lnTo>
                  <a:pt x="368" y="199"/>
                </a:lnTo>
                <a:lnTo>
                  <a:pt x="371" y="202"/>
                </a:lnTo>
                <a:lnTo>
                  <a:pt x="373" y="203"/>
                </a:lnTo>
                <a:lnTo>
                  <a:pt x="374" y="207"/>
                </a:lnTo>
                <a:lnTo>
                  <a:pt x="374" y="208"/>
                </a:lnTo>
                <a:lnTo>
                  <a:pt x="374" y="211"/>
                </a:lnTo>
                <a:lnTo>
                  <a:pt x="371" y="215"/>
                </a:lnTo>
                <a:lnTo>
                  <a:pt x="368" y="215"/>
                </a:lnTo>
                <a:lnTo>
                  <a:pt x="366" y="218"/>
                </a:lnTo>
                <a:lnTo>
                  <a:pt x="363" y="219"/>
                </a:lnTo>
                <a:lnTo>
                  <a:pt x="363" y="226"/>
                </a:lnTo>
                <a:lnTo>
                  <a:pt x="366" y="229"/>
                </a:lnTo>
                <a:lnTo>
                  <a:pt x="368" y="231"/>
                </a:lnTo>
                <a:lnTo>
                  <a:pt x="370" y="232"/>
                </a:lnTo>
                <a:lnTo>
                  <a:pt x="371" y="234"/>
                </a:lnTo>
                <a:lnTo>
                  <a:pt x="376" y="234"/>
                </a:lnTo>
                <a:lnTo>
                  <a:pt x="378" y="231"/>
                </a:lnTo>
                <a:lnTo>
                  <a:pt x="378" y="229"/>
                </a:lnTo>
                <a:lnTo>
                  <a:pt x="379" y="227"/>
                </a:lnTo>
                <a:lnTo>
                  <a:pt x="382" y="226"/>
                </a:lnTo>
                <a:lnTo>
                  <a:pt x="382" y="227"/>
                </a:lnTo>
                <a:lnTo>
                  <a:pt x="386" y="232"/>
                </a:lnTo>
                <a:lnTo>
                  <a:pt x="387" y="234"/>
                </a:lnTo>
                <a:lnTo>
                  <a:pt x="390" y="234"/>
                </a:lnTo>
                <a:lnTo>
                  <a:pt x="394" y="237"/>
                </a:lnTo>
                <a:lnTo>
                  <a:pt x="397" y="239"/>
                </a:lnTo>
                <a:lnTo>
                  <a:pt x="397" y="240"/>
                </a:lnTo>
                <a:lnTo>
                  <a:pt x="397" y="242"/>
                </a:lnTo>
                <a:lnTo>
                  <a:pt x="395" y="243"/>
                </a:lnTo>
                <a:lnTo>
                  <a:pt x="394" y="243"/>
                </a:lnTo>
                <a:lnTo>
                  <a:pt x="394" y="247"/>
                </a:lnTo>
                <a:lnTo>
                  <a:pt x="395" y="248"/>
                </a:lnTo>
                <a:lnTo>
                  <a:pt x="397" y="250"/>
                </a:lnTo>
                <a:lnTo>
                  <a:pt x="397" y="253"/>
                </a:lnTo>
                <a:lnTo>
                  <a:pt x="398" y="255"/>
                </a:lnTo>
                <a:lnTo>
                  <a:pt x="398" y="256"/>
                </a:lnTo>
                <a:lnTo>
                  <a:pt x="398" y="258"/>
                </a:lnTo>
                <a:lnTo>
                  <a:pt x="398" y="259"/>
                </a:lnTo>
                <a:lnTo>
                  <a:pt x="402" y="261"/>
                </a:lnTo>
                <a:lnTo>
                  <a:pt x="403" y="263"/>
                </a:lnTo>
                <a:lnTo>
                  <a:pt x="403" y="264"/>
                </a:lnTo>
                <a:lnTo>
                  <a:pt x="402" y="266"/>
                </a:lnTo>
                <a:lnTo>
                  <a:pt x="403" y="269"/>
                </a:lnTo>
                <a:lnTo>
                  <a:pt x="405" y="271"/>
                </a:lnTo>
                <a:lnTo>
                  <a:pt x="408" y="275"/>
                </a:lnTo>
                <a:lnTo>
                  <a:pt x="410" y="277"/>
                </a:lnTo>
                <a:lnTo>
                  <a:pt x="410" y="280"/>
                </a:lnTo>
                <a:lnTo>
                  <a:pt x="411" y="285"/>
                </a:lnTo>
                <a:lnTo>
                  <a:pt x="411" y="287"/>
                </a:lnTo>
                <a:lnTo>
                  <a:pt x="414" y="287"/>
                </a:lnTo>
                <a:lnTo>
                  <a:pt x="416" y="287"/>
                </a:lnTo>
                <a:lnTo>
                  <a:pt x="419" y="287"/>
                </a:lnTo>
                <a:lnTo>
                  <a:pt x="421" y="285"/>
                </a:lnTo>
                <a:lnTo>
                  <a:pt x="422" y="288"/>
                </a:lnTo>
                <a:lnTo>
                  <a:pt x="424" y="288"/>
                </a:lnTo>
                <a:lnTo>
                  <a:pt x="424" y="290"/>
                </a:lnTo>
                <a:lnTo>
                  <a:pt x="424" y="291"/>
                </a:lnTo>
                <a:lnTo>
                  <a:pt x="424" y="293"/>
                </a:lnTo>
                <a:lnTo>
                  <a:pt x="426" y="295"/>
                </a:lnTo>
                <a:lnTo>
                  <a:pt x="427" y="296"/>
                </a:lnTo>
                <a:lnTo>
                  <a:pt x="429" y="296"/>
                </a:lnTo>
                <a:lnTo>
                  <a:pt x="432" y="296"/>
                </a:lnTo>
                <a:lnTo>
                  <a:pt x="434" y="295"/>
                </a:lnTo>
                <a:lnTo>
                  <a:pt x="435" y="295"/>
                </a:lnTo>
                <a:lnTo>
                  <a:pt x="437" y="295"/>
                </a:lnTo>
                <a:lnTo>
                  <a:pt x="437" y="296"/>
                </a:lnTo>
                <a:lnTo>
                  <a:pt x="438" y="296"/>
                </a:lnTo>
                <a:lnTo>
                  <a:pt x="440" y="298"/>
                </a:lnTo>
                <a:lnTo>
                  <a:pt x="440" y="299"/>
                </a:lnTo>
                <a:lnTo>
                  <a:pt x="442" y="298"/>
                </a:lnTo>
                <a:lnTo>
                  <a:pt x="443" y="298"/>
                </a:lnTo>
                <a:lnTo>
                  <a:pt x="445" y="298"/>
                </a:lnTo>
                <a:lnTo>
                  <a:pt x="446" y="296"/>
                </a:lnTo>
                <a:lnTo>
                  <a:pt x="448" y="296"/>
                </a:lnTo>
                <a:lnTo>
                  <a:pt x="446" y="293"/>
                </a:lnTo>
                <a:lnTo>
                  <a:pt x="446" y="290"/>
                </a:lnTo>
                <a:lnTo>
                  <a:pt x="445" y="288"/>
                </a:lnTo>
                <a:lnTo>
                  <a:pt x="446" y="288"/>
                </a:lnTo>
                <a:lnTo>
                  <a:pt x="450" y="290"/>
                </a:lnTo>
                <a:lnTo>
                  <a:pt x="451" y="291"/>
                </a:lnTo>
                <a:lnTo>
                  <a:pt x="453" y="293"/>
                </a:lnTo>
                <a:lnTo>
                  <a:pt x="456" y="293"/>
                </a:lnTo>
                <a:lnTo>
                  <a:pt x="458" y="295"/>
                </a:lnTo>
                <a:lnTo>
                  <a:pt x="461" y="296"/>
                </a:lnTo>
                <a:lnTo>
                  <a:pt x="462" y="296"/>
                </a:lnTo>
                <a:lnTo>
                  <a:pt x="466" y="296"/>
                </a:lnTo>
                <a:lnTo>
                  <a:pt x="467" y="296"/>
                </a:lnTo>
                <a:lnTo>
                  <a:pt x="469" y="295"/>
                </a:lnTo>
                <a:lnTo>
                  <a:pt x="470" y="295"/>
                </a:lnTo>
                <a:lnTo>
                  <a:pt x="474" y="296"/>
                </a:lnTo>
                <a:lnTo>
                  <a:pt x="474" y="298"/>
                </a:lnTo>
                <a:lnTo>
                  <a:pt x="477" y="298"/>
                </a:lnTo>
                <a:lnTo>
                  <a:pt x="480" y="298"/>
                </a:lnTo>
                <a:lnTo>
                  <a:pt x="482" y="299"/>
                </a:lnTo>
                <a:lnTo>
                  <a:pt x="483" y="299"/>
                </a:lnTo>
                <a:lnTo>
                  <a:pt x="485" y="301"/>
                </a:lnTo>
                <a:lnTo>
                  <a:pt x="488" y="301"/>
                </a:lnTo>
                <a:lnTo>
                  <a:pt x="490" y="301"/>
                </a:lnTo>
                <a:lnTo>
                  <a:pt x="491" y="301"/>
                </a:lnTo>
                <a:lnTo>
                  <a:pt x="496" y="298"/>
                </a:lnTo>
                <a:lnTo>
                  <a:pt x="498" y="298"/>
                </a:lnTo>
                <a:lnTo>
                  <a:pt x="499" y="296"/>
                </a:lnTo>
                <a:lnTo>
                  <a:pt x="501" y="296"/>
                </a:lnTo>
                <a:lnTo>
                  <a:pt x="504" y="299"/>
                </a:lnTo>
                <a:lnTo>
                  <a:pt x="509" y="304"/>
                </a:lnTo>
                <a:lnTo>
                  <a:pt x="514" y="309"/>
                </a:lnTo>
                <a:lnTo>
                  <a:pt x="517" y="315"/>
                </a:lnTo>
                <a:lnTo>
                  <a:pt x="514" y="322"/>
                </a:lnTo>
                <a:lnTo>
                  <a:pt x="522" y="328"/>
                </a:lnTo>
                <a:lnTo>
                  <a:pt x="518" y="333"/>
                </a:lnTo>
                <a:lnTo>
                  <a:pt x="520" y="336"/>
                </a:lnTo>
                <a:lnTo>
                  <a:pt x="523" y="341"/>
                </a:lnTo>
                <a:lnTo>
                  <a:pt x="530" y="347"/>
                </a:lnTo>
                <a:lnTo>
                  <a:pt x="530" y="351"/>
                </a:lnTo>
                <a:lnTo>
                  <a:pt x="531" y="351"/>
                </a:lnTo>
                <a:lnTo>
                  <a:pt x="533" y="355"/>
                </a:lnTo>
                <a:lnTo>
                  <a:pt x="536" y="360"/>
                </a:lnTo>
                <a:lnTo>
                  <a:pt x="538" y="362"/>
                </a:lnTo>
                <a:lnTo>
                  <a:pt x="538" y="363"/>
                </a:lnTo>
                <a:lnTo>
                  <a:pt x="539" y="367"/>
                </a:lnTo>
                <a:lnTo>
                  <a:pt x="539" y="368"/>
                </a:lnTo>
                <a:lnTo>
                  <a:pt x="541" y="370"/>
                </a:lnTo>
                <a:lnTo>
                  <a:pt x="542" y="373"/>
                </a:lnTo>
                <a:lnTo>
                  <a:pt x="542" y="381"/>
                </a:lnTo>
                <a:lnTo>
                  <a:pt x="541" y="384"/>
                </a:lnTo>
                <a:lnTo>
                  <a:pt x="546" y="383"/>
                </a:lnTo>
                <a:lnTo>
                  <a:pt x="549" y="381"/>
                </a:lnTo>
                <a:lnTo>
                  <a:pt x="547" y="376"/>
                </a:lnTo>
                <a:lnTo>
                  <a:pt x="552" y="376"/>
                </a:lnTo>
                <a:lnTo>
                  <a:pt x="558" y="379"/>
                </a:lnTo>
                <a:lnTo>
                  <a:pt x="563" y="381"/>
                </a:lnTo>
                <a:lnTo>
                  <a:pt x="573" y="378"/>
                </a:lnTo>
                <a:lnTo>
                  <a:pt x="573" y="381"/>
                </a:lnTo>
                <a:lnTo>
                  <a:pt x="576" y="386"/>
                </a:lnTo>
                <a:lnTo>
                  <a:pt x="578" y="389"/>
                </a:lnTo>
                <a:lnTo>
                  <a:pt x="579" y="391"/>
                </a:lnTo>
                <a:lnTo>
                  <a:pt x="587" y="389"/>
                </a:lnTo>
                <a:lnTo>
                  <a:pt x="594" y="392"/>
                </a:lnTo>
                <a:lnTo>
                  <a:pt x="595" y="395"/>
                </a:lnTo>
                <a:lnTo>
                  <a:pt x="600" y="399"/>
                </a:lnTo>
                <a:lnTo>
                  <a:pt x="600" y="407"/>
                </a:lnTo>
                <a:lnTo>
                  <a:pt x="606" y="407"/>
                </a:lnTo>
                <a:lnTo>
                  <a:pt x="605" y="403"/>
                </a:lnTo>
                <a:lnTo>
                  <a:pt x="613" y="397"/>
                </a:lnTo>
                <a:lnTo>
                  <a:pt x="610" y="395"/>
                </a:lnTo>
                <a:lnTo>
                  <a:pt x="605" y="389"/>
                </a:lnTo>
                <a:lnTo>
                  <a:pt x="606" y="387"/>
                </a:lnTo>
                <a:lnTo>
                  <a:pt x="610" y="379"/>
                </a:lnTo>
                <a:lnTo>
                  <a:pt x="613" y="376"/>
                </a:lnTo>
                <a:lnTo>
                  <a:pt x="613" y="367"/>
                </a:lnTo>
                <a:lnTo>
                  <a:pt x="608" y="365"/>
                </a:lnTo>
                <a:lnTo>
                  <a:pt x="605" y="362"/>
                </a:lnTo>
                <a:lnTo>
                  <a:pt x="606" y="359"/>
                </a:lnTo>
                <a:lnTo>
                  <a:pt x="610" y="357"/>
                </a:lnTo>
                <a:lnTo>
                  <a:pt x="613" y="357"/>
                </a:lnTo>
                <a:lnTo>
                  <a:pt x="618" y="355"/>
                </a:lnTo>
                <a:lnTo>
                  <a:pt x="619" y="354"/>
                </a:lnTo>
                <a:lnTo>
                  <a:pt x="622" y="357"/>
                </a:lnTo>
                <a:lnTo>
                  <a:pt x="624" y="357"/>
                </a:lnTo>
                <a:lnTo>
                  <a:pt x="627" y="355"/>
                </a:lnTo>
                <a:lnTo>
                  <a:pt x="629" y="357"/>
                </a:lnTo>
                <a:lnTo>
                  <a:pt x="634" y="362"/>
                </a:lnTo>
                <a:lnTo>
                  <a:pt x="635" y="368"/>
                </a:lnTo>
                <a:lnTo>
                  <a:pt x="637" y="368"/>
                </a:lnTo>
                <a:lnTo>
                  <a:pt x="646" y="370"/>
                </a:lnTo>
                <a:lnTo>
                  <a:pt x="651" y="378"/>
                </a:lnTo>
                <a:lnTo>
                  <a:pt x="654" y="379"/>
                </a:lnTo>
                <a:lnTo>
                  <a:pt x="659" y="381"/>
                </a:lnTo>
                <a:lnTo>
                  <a:pt x="661" y="386"/>
                </a:lnTo>
                <a:lnTo>
                  <a:pt x="662" y="386"/>
                </a:lnTo>
                <a:lnTo>
                  <a:pt x="666" y="389"/>
                </a:lnTo>
                <a:lnTo>
                  <a:pt x="669" y="391"/>
                </a:lnTo>
                <a:lnTo>
                  <a:pt x="672" y="392"/>
                </a:lnTo>
                <a:lnTo>
                  <a:pt x="674" y="395"/>
                </a:lnTo>
                <a:lnTo>
                  <a:pt x="674" y="397"/>
                </a:lnTo>
                <a:lnTo>
                  <a:pt x="672" y="399"/>
                </a:lnTo>
                <a:lnTo>
                  <a:pt x="674" y="402"/>
                </a:lnTo>
                <a:lnTo>
                  <a:pt x="675" y="403"/>
                </a:lnTo>
                <a:lnTo>
                  <a:pt x="686" y="410"/>
                </a:lnTo>
                <a:lnTo>
                  <a:pt x="688" y="411"/>
                </a:lnTo>
                <a:lnTo>
                  <a:pt x="685" y="416"/>
                </a:lnTo>
                <a:lnTo>
                  <a:pt x="682" y="421"/>
                </a:lnTo>
                <a:lnTo>
                  <a:pt x="682" y="424"/>
                </a:lnTo>
                <a:lnTo>
                  <a:pt x="680" y="427"/>
                </a:lnTo>
                <a:lnTo>
                  <a:pt x="677" y="431"/>
                </a:lnTo>
                <a:lnTo>
                  <a:pt x="678" y="435"/>
                </a:lnTo>
                <a:lnTo>
                  <a:pt x="674" y="445"/>
                </a:lnTo>
                <a:lnTo>
                  <a:pt x="678" y="448"/>
                </a:lnTo>
                <a:lnTo>
                  <a:pt x="680" y="445"/>
                </a:lnTo>
                <a:lnTo>
                  <a:pt x="683" y="442"/>
                </a:lnTo>
                <a:lnTo>
                  <a:pt x="688" y="437"/>
                </a:lnTo>
                <a:lnTo>
                  <a:pt x="693" y="442"/>
                </a:lnTo>
                <a:lnTo>
                  <a:pt x="696" y="445"/>
                </a:lnTo>
                <a:lnTo>
                  <a:pt x="696" y="450"/>
                </a:lnTo>
                <a:lnTo>
                  <a:pt x="699" y="450"/>
                </a:lnTo>
                <a:lnTo>
                  <a:pt x="701" y="447"/>
                </a:lnTo>
                <a:lnTo>
                  <a:pt x="704" y="445"/>
                </a:lnTo>
                <a:lnTo>
                  <a:pt x="707" y="450"/>
                </a:lnTo>
                <a:lnTo>
                  <a:pt x="709" y="453"/>
                </a:lnTo>
                <a:lnTo>
                  <a:pt x="709" y="456"/>
                </a:lnTo>
                <a:lnTo>
                  <a:pt x="710" y="459"/>
                </a:lnTo>
                <a:lnTo>
                  <a:pt x="712" y="466"/>
                </a:lnTo>
                <a:lnTo>
                  <a:pt x="710" y="466"/>
                </a:lnTo>
                <a:lnTo>
                  <a:pt x="709" y="466"/>
                </a:lnTo>
                <a:lnTo>
                  <a:pt x="709" y="469"/>
                </a:lnTo>
                <a:lnTo>
                  <a:pt x="706" y="471"/>
                </a:lnTo>
                <a:lnTo>
                  <a:pt x="704" y="472"/>
                </a:lnTo>
                <a:lnTo>
                  <a:pt x="704" y="475"/>
                </a:lnTo>
                <a:lnTo>
                  <a:pt x="706" y="477"/>
                </a:lnTo>
                <a:lnTo>
                  <a:pt x="707" y="482"/>
                </a:lnTo>
                <a:lnTo>
                  <a:pt x="709" y="485"/>
                </a:lnTo>
                <a:lnTo>
                  <a:pt x="712" y="487"/>
                </a:lnTo>
                <a:lnTo>
                  <a:pt x="720" y="495"/>
                </a:lnTo>
                <a:lnTo>
                  <a:pt x="717" y="504"/>
                </a:lnTo>
                <a:lnTo>
                  <a:pt x="722" y="509"/>
                </a:lnTo>
                <a:lnTo>
                  <a:pt x="718" y="511"/>
                </a:lnTo>
                <a:lnTo>
                  <a:pt x="720" y="519"/>
                </a:lnTo>
                <a:lnTo>
                  <a:pt x="722" y="520"/>
                </a:lnTo>
                <a:lnTo>
                  <a:pt x="725" y="520"/>
                </a:lnTo>
                <a:lnTo>
                  <a:pt x="726" y="519"/>
                </a:lnTo>
                <a:lnTo>
                  <a:pt x="728" y="519"/>
                </a:lnTo>
                <a:lnTo>
                  <a:pt x="730" y="517"/>
                </a:lnTo>
                <a:lnTo>
                  <a:pt x="731" y="515"/>
                </a:lnTo>
                <a:lnTo>
                  <a:pt x="733" y="512"/>
                </a:lnTo>
                <a:lnTo>
                  <a:pt x="734" y="511"/>
                </a:lnTo>
                <a:lnTo>
                  <a:pt x="736" y="509"/>
                </a:lnTo>
                <a:lnTo>
                  <a:pt x="739" y="507"/>
                </a:lnTo>
                <a:lnTo>
                  <a:pt x="741" y="509"/>
                </a:lnTo>
                <a:lnTo>
                  <a:pt x="742" y="511"/>
                </a:lnTo>
                <a:lnTo>
                  <a:pt x="744" y="512"/>
                </a:lnTo>
                <a:lnTo>
                  <a:pt x="747" y="509"/>
                </a:lnTo>
                <a:lnTo>
                  <a:pt x="750" y="507"/>
                </a:lnTo>
                <a:lnTo>
                  <a:pt x="755" y="511"/>
                </a:lnTo>
                <a:lnTo>
                  <a:pt x="757" y="511"/>
                </a:lnTo>
                <a:lnTo>
                  <a:pt x="758" y="512"/>
                </a:lnTo>
                <a:lnTo>
                  <a:pt x="760" y="512"/>
                </a:lnTo>
                <a:lnTo>
                  <a:pt x="760" y="514"/>
                </a:lnTo>
                <a:lnTo>
                  <a:pt x="762" y="514"/>
                </a:lnTo>
                <a:lnTo>
                  <a:pt x="762" y="515"/>
                </a:lnTo>
                <a:lnTo>
                  <a:pt x="763" y="515"/>
                </a:lnTo>
                <a:lnTo>
                  <a:pt x="765" y="517"/>
                </a:lnTo>
                <a:lnTo>
                  <a:pt x="765" y="519"/>
                </a:lnTo>
                <a:lnTo>
                  <a:pt x="765" y="520"/>
                </a:lnTo>
                <a:lnTo>
                  <a:pt x="763" y="523"/>
                </a:lnTo>
                <a:lnTo>
                  <a:pt x="762" y="525"/>
                </a:lnTo>
                <a:lnTo>
                  <a:pt x="762" y="527"/>
                </a:lnTo>
                <a:lnTo>
                  <a:pt x="762" y="530"/>
                </a:lnTo>
                <a:lnTo>
                  <a:pt x="763" y="531"/>
                </a:lnTo>
                <a:lnTo>
                  <a:pt x="766" y="533"/>
                </a:lnTo>
                <a:lnTo>
                  <a:pt x="770" y="533"/>
                </a:lnTo>
                <a:lnTo>
                  <a:pt x="773" y="533"/>
                </a:lnTo>
                <a:lnTo>
                  <a:pt x="778" y="533"/>
                </a:lnTo>
                <a:lnTo>
                  <a:pt x="779" y="535"/>
                </a:lnTo>
                <a:lnTo>
                  <a:pt x="781" y="535"/>
                </a:lnTo>
                <a:lnTo>
                  <a:pt x="782" y="535"/>
                </a:lnTo>
                <a:lnTo>
                  <a:pt x="781" y="536"/>
                </a:lnTo>
                <a:lnTo>
                  <a:pt x="779" y="536"/>
                </a:lnTo>
                <a:lnTo>
                  <a:pt x="778" y="538"/>
                </a:lnTo>
                <a:lnTo>
                  <a:pt x="779" y="546"/>
                </a:lnTo>
                <a:lnTo>
                  <a:pt x="774" y="554"/>
                </a:lnTo>
                <a:lnTo>
                  <a:pt x="773" y="562"/>
                </a:lnTo>
                <a:lnTo>
                  <a:pt x="773" y="568"/>
                </a:lnTo>
                <a:lnTo>
                  <a:pt x="781" y="575"/>
                </a:lnTo>
                <a:lnTo>
                  <a:pt x="787" y="579"/>
                </a:lnTo>
                <a:lnTo>
                  <a:pt x="794" y="584"/>
                </a:lnTo>
                <a:lnTo>
                  <a:pt x="794" y="599"/>
                </a:lnTo>
                <a:lnTo>
                  <a:pt x="810" y="613"/>
                </a:lnTo>
                <a:lnTo>
                  <a:pt x="808" y="616"/>
                </a:lnTo>
                <a:lnTo>
                  <a:pt x="806" y="623"/>
                </a:lnTo>
                <a:lnTo>
                  <a:pt x="790" y="632"/>
                </a:lnTo>
                <a:lnTo>
                  <a:pt x="792" y="643"/>
                </a:lnTo>
                <a:lnTo>
                  <a:pt x="797" y="645"/>
                </a:lnTo>
                <a:lnTo>
                  <a:pt x="797" y="651"/>
                </a:lnTo>
                <a:lnTo>
                  <a:pt x="797" y="656"/>
                </a:lnTo>
                <a:lnTo>
                  <a:pt x="814" y="663"/>
                </a:lnTo>
                <a:lnTo>
                  <a:pt x="810" y="675"/>
                </a:lnTo>
                <a:lnTo>
                  <a:pt x="811" y="677"/>
                </a:lnTo>
                <a:lnTo>
                  <a:pt x="813" y="682"/>
                </a:lnTo>
                <a:lnTo>
                  <a:pt x="821" y="693"/>
                </a:lnTo>
                <a:lnTo>
                  <a:pt x="824" y="698"/>
                </a:lnTo>
                <a:lnTo>
                  <a:pt x="835" y="703"/>
                </a:lnTo>
                <a:lnTo>
                  <a:pt x="819" y="715"/>
                </a:lnTo>
                <a:lnTo>
                  <a:pt x="819" y="719"/>
                </a:lnTo>
                <a:lnTo>
                  <a:pt x="819" y="720"/>
                </a:lnTo>
                <a:lnTo>
                  <a:pt x="821" y="722"/>
                </a:lnTo>
                <a:lnTo>
                  <a:pt x="822" y="723"/>
                </a:lnTo>
                <a:lnTo>
                  <a:pt x="822" y="727"/>
                </a:lnTo>
                <a:lnTo>
                  <a:pt x="822" y="730"/>
                </a:lnTo>
                <a:lnTo>
                  <a:pt x="822" y="733"/>
                </a:lnTo>
                <a:lnTo>
                  <a:pt x="821" y="735"/>
                </a:lnTo>
                <a:lnTo>
                  <a:pt x="822" y="738"/>
                </a:lnTo>
                <a:lnTo>
                  <a:pt x="824" y="738"/>
                </a:lnTo>
                <a:lnTo>
                  <a:pt x="827" y="739"/>
                </a:lnTo>
                <a:lnTo>
                  <a:pt x="829" y="739"/>
                </a:lnTo>
                <a:lnTo>
                  <a:pt x="829" y="743"/>
                </a:lnTo>
                <a:lnTo>
                  <a:pt x="829" y="746"/>
                </a:lnTo>
                <a:lnTo>
                  <a:pt x="827" y="747"/>
                </a:lnTo>
                <a:lnTo>
                  <a:pt x="822" y="749"/>
                </a:lnTo>
                <a:lnTo>
                  <a:pt x="821" y="754"/>
                </a:lnTo>
                <a:lnTo>
                  <a:pt x="821" y="757"/>
                </a:lnTo>
                <a:lnTo>
                  <a:pt x="819" y="762"/>
                </a:lnTo>
                <a:lnTo>
                  <a:pt x="816" y="762"/>
                </a:lnTo>
                <a:lnTo>
                  <a:pt x="814" y="763"/>
                </a:lnTo>
                <a:lnTo>
                  <a:pt x="810" y="767"/>
                </a:lnTo>
                <a:lnTo>
                  <a:pt x="808" y="765"/>
                </a:lnTo>
                <a:lnTo>
                  <a:pt x="805" y="760"/>
                </a:lnTo>
                <a:lnTo>
                  <a:pt x="805" y="755"/>
                </a:lnTo>
                <a:lnTo>
                  <a:pt x="802" y="752"/>
                </a:lnTo>
                <a:lnTo>
                  <a:pt x="798" y="752"/>
                </a:lnTo>
                <a:lnTo>
                  <a:pt x="795" y="754"/>
                </a:lnTo>
                <a:lnTo>
                  <a:pt x="792" y="754"/>
                </a:lnTo>
                <a:lnTo>
                  <a:pt x="790" y="755"/>
                </a:lnTo>
                <a:lnTo>
                  <a:pt x="787" y="759"/>
                </a:lnTo>
                <a:lnTo>
                  <a:pt x="786" y="760"/>
                </a:lnTo>
                <a:lnTo>
                  <a:pt x="784" y="760"/>
                </a:lnTo>
                <a:lnTo>
                  <a:pt x="782" y="765"/>
                </a:lnTo>
                <a:lnTo>
                  <a:pt x="779" y="768"/>
                </a:lnTo>
                <a:lnTo>
                  <a:pt x="776" y="767"/>
                </a:lnTo>
                <a:lnTo>
                  <a:pt x="771" y="767"/>
                </a:lnTo>
                <a:lnTo>
                  <a:pt x="770" y="770"/>
                </a:lnTo>
                <a:lnTo>
                  <a:pt x="768" y="773"/>
                </a:lnTo>
                <a:lnTo>
                  <a:pt x="765" y="773"/>
                </a:lnTo>
                <a:lnTo>
                  <a:pt x="763" y="773"/>
                </a:lnTo>
                <a:lnTo>
                  <a:pt x="760" y="776"/>
                </a:lnTo>
                <a:lnTo>
                  <a:pt x="757" y="776"/>
                </a:lnTo>
                <a:lnTo>
                  <a:pt x="752" y="778"/>
                </a:lnTo>
                <a:lnTo>
                  <a:pt x="752" y="779"/>
                </a:lnTo>
                <a:lnTo>
                  <a:pt x="754" y="784"/>
                </a:lnTo>
                <a:lnTo>
                  <a:pt x="752" y="787"/>
                </a:lnTo>
                <a:lnTo>
                  <a:pt x="750" y="792"/>
                </a:lnTo>
                <a:lnTo>
                  <a:pt x="741" y="795"/>
                </a:lnTo>
                <a:lnTo>
                  <a:pt x="739" y="795"/>
                </a:lnTo>
                <a:lnTo>
                  <a:pt x="738" y="797"/>
                </a:lnTo>
                <a:lnTo>
                  <a:pt x="736" y="797"/>
                </a:lnTo>
                <a:lnTo>
                  <a:pt x="734" y="800"/>
                </a:lnTo>
                <a:lnTo>
                  <a:pt x="733" y="802"/>
                </a:lnTo>
                <a:lnTo>
                  <a:pt x="733" y="805"/>
                </a:lnTo>
                <a:lnTo>
                  <a:pt x="734" y="805"/>
                </a:lnTo>
                <a:lnTo>
                  <a:pt x="734" y="807"/>
                </a:lnTo>
                <a:lnTo>
                  <a:pt x="736" y="808"/>
                </a:lnTo>
                <a:lnTo>
                  <a:pt x="736" y="811"/>
                </a:lnTo>
                <a:lnTo>
                  <a:pt x="736" y="813"/>
                </a:lnTo>
                <a:lnTo>
                  <a:pt x="734" y="815"/>
                </a:lnTo>
                <a:lnTo>
                  <a:pt x="733" y="816"/>
                </a:lnTo>
                <a:lnTo>
                  <a:pt x="733" y="818"/>
                </a:lnTo>
                <a:lnTo>
                  <a:pt x="731" y="818"/>
                </a:lnTo>
                <a:lnTo>
                  <a:pt x="731" y="819"/>
                </a:lnTo>
                <a:lnTo>
                  <a:pt x="731" y="823"/>
                </a:lnTo>
                <a:lnTo>
                  <a:pt x="730" y="826"/>
                </a:lnTo>
                <a:lnTo>
                  <a:pt x="730" y="829"/>
                </a:lnTo>
                <a:lnTo>
                  <a:pt x="728" y="832"/>
                </a:lnTo>
                <a:lnTo>
                  <a:pt x="726" y="832"/>
                </a:lnTo>
                <a:lnTo>
                  <a:pt x="725" y="832"/>
                </a:lnTo>
                <a:lnTo>
                  <a:pt x="723" y="834"/>
                </a:lnTo>
                <a:lnTo>
                  <a:pt x="722" y="834"/>
                </a:lnTo>
                <a:lnTo>
                  <a:pt x="718" y="835"/>
                </a:lnTo>
                <a:lnTo>
                  <a:pt x="717" y="835"/>
                </a:lnTo>
                <a:lnTo>
                  <a:pt x="715" y="837"/>
                </a:lnTo>
                <a:lnTo>
                  <a:pt x="714" y="839"/>
                </a:lnTo>
                <a:lnTo>
                  <a:pt x="714" y="840"/>
                </a:lnTo>
                <a:lnTo>
                  <a:pt x="712" y="842"/>
                </a:lnTo>
                <a:lnTo>
                  <a:pt x="710" y="843"/>
                </a:lnTo>
                <a:lnTo>
                  <a:pt x="709" y="843"/>
                </a:lnTo>
                <a:lnTo>
                  <a:pt x="707" y="845"/>
                </a:lnTo>
                <a:lnTo>
                  <a:pt x="704" y="845"/>
                </a:lnTo>
                <a:lnTo>
                  <a:pt x="704" y="847"/>
                </a:lnTo>
                <a:lnTo>
                  <a:pt x="704" y="848"/>
                </a:lnTo>
                <a:lnTo>
                  <a:pt x="702" y="850"/>
                </a:lnTo>
                <a:lnTo>
                  <a:pt x="699" y="850"/>
                </a:lnTo>
                <a:lnTo>
                  <a:pt x="699" y="848"/>
                </a:lnTo>
                <a:lnTo>
                  <a:pt x="698" y="843"/>
                </a:lnTo>
                <a:lnTo>
                  <a:pt x="696" y="843"/>
                </a:lnTo>
                <a:lnTo>
                  <a:pt x="694" y="845"/>
                </a:lnTo>
                <a:lnTo>
                  <a:pt x="693" y="845"/>
                </a:lnTo>
                <a:lnTo>
                  <a:pt x="691" y="847"/>
                </a:lnTo>
                <a:lnTo>
                  <a:pt x="690" y="847"/>
                </a:lnTo>
                <a:lnTo>
                  <a:pt x="688" y="847"/>
                </a:lnTo>
                <a:lnTo>
                  <a:pt x="688" y="845"/>
                </a:lnTo>
                <a:lnTo>
                  <a:pt x="686" y="842"/>
                </a:lnTo>
                <a:lnTo>
                  <a:pt x="686" y="840"/>
                </a:lnTo>
                <a:lnTo>
                  <a:pt x="686" y="839"/>
                </a:lnTo>
                <a:lnTo>
                  <a:pt x="683" y="837"/>
                </a:lnTo>
                <a:lnTo>
                  <a:pt x="682" y="835"/>
                </a:lnTo>
                <a:lnTo>
                  <a:pt x="678" y="835"/>
                </a:lnTo>
                <a:lnTo>
                  <a:pt x="678" y="837"/>
                </a:lnTo>
                <a:lnTo>
                  <a:pt x="677" y="837"/>
                </a:lnTo>
                <a:lnTo>
                  <a:pt x="675" y="837"/>
                </a:lnTo>
                <a:lnTo>
                  <a:pt x="674" y="839"/>
                </a:lnTo>
                <a:lnTo>
                  <a:pt x="672" y="839"/>
                </a:lnTo>
                <a:lnTo>
                  <a:pt x="670" y="839"/>
                </a:lnTo>
                <a:lnTo>
                  <a:pt x="669" y="839"/>
                </a:lnTo>
                <a:lnTo>
                  <a:pt x="667" y="839"/>
                </a:lnTo>
                <a:lnTo>
                  <a:pt x="664" y="835"/>
                </a:lnTo>
                <a:lnTo>
                  <a:pt x="659" y="827"/>
                </a:lnTo>
                <a:lnTo>
                  <a:pt x="658" y="827"/>
                </a:lnTo>
                <a:lnTo>
                  <a:pt x="656" y="826"/>
                </a:lnTo>
                <a:lnTo>
                  <a:pt x="654" y="826"/>
                </a:lnTo>
                <a:lnTo>
                  <a:pt x="654" y="824"/>
                </a:lnTo>
                <a:lnTo>
                  <a:pt x="653" y="823"/>
                </a:lnTo>
                <a:lnTo>
                  <a:pt x="654" y="821"/>
                </a:lnTo>
                <a:lnTo>
                  <a:pt x="656" y="821"/>
                </a:lnTo>
                <a:lnTo>
                  <a:pt x="658" y="819"/>
                </a:lnTo>
                <a:lnTo>
                  <a:pt x="659" y="819"/>
                </a:lnTo>
                <a:lnTo>
                  <a:pt x="659" y="818"/>
                </a:lnTo>
                <a:lnTo>
                  <a:pt x="659" y="816"/>
                </a:lnTo>
                <a:lnTo>
                  <a:pt x="658" y="815"/>
                </a:lnTo>
                <a:lnTo>
                  <a:pt x="656" y="815"/>
                </a:lnTo>
                <a:lnTo>
                  <a:pt x="654" y="813"/>
                </a:lnTo>
                <a:lnTo>
                  <a:pt x="650" y="811"/>
                </a:lnTo>
                <a:lnTo>
                  <a:pt x="648" y="811"/>
                </a:lnTo>
                <a:lnTo>
                  <a:pt x="646" y="811"/>
                </a:lnTo>
                <a:lnTo>
                  <a:pt x="645" y="813"/>
                </a:lnTo>
                <a:lnTo>
                  <a:pt x="640" y="813"/>
                </a:lnTo>
                <a:lnTo>
                  <a:pt x="640" y="811"/>
                </a:lnTo>
                <a:lnTo>
                  <a:pt x="643" y="808"/>
                </a:lnTo>
                <a:lnTo>
                  <a:pt x="643" y="807"/>
                </a:lnTo>
                <a:lnTo>
                  <a:pt x="645" y="802"/>
                </a:lnTo>
                <a:lnTo>
                  <a:pt x="645" y="800"/>
                </a:lnTo>
                <a:lnTo>
                  <a:pt x="646" y="799"/>
                </a:lnTo>
                <a:lnTo>
                  <a:pt x="648" y="799"/>
                </a:lnTo>
                <a:lnTo>
                  <a:pt x="648" y="797"/>
                </a:lnTo>
                <a:lnTo>
                  <a:pt x="650" y="797"/>
                </a:lnTo>
                <a:lnTo>
                  <a:pt x="651" y="795"/>
                </a:lnTo>
                <a:lnTo>
                  <a:pt x="653" y="794"/>
                </a:lnTo>
                <a:lnTo>
                  <a:pt x="654" y="794"/>
                </a:lnTo>
                <a:lnTo>
                  <a:pt x="654" y="792"/>
                </a:lnTo>
                <a:lnTo>
                  <a:pt x="654" y="791"/>
                </a:lnTo>
                <a:lnTo>
                  <a:pt x="656" y="791"/>
                </a:lnTo>
                <a:lnTo>
                  <a:pt x="656" y="789"/>
                </a:lnTo>
                <a:lnTo>
                  <a:pt x="658" y="789"/>
                </a:lnTo>
                <a:lnTo>
                  <a:pt x="659" y="789"/>
                </a:lnTo>
                <a:lnTo>
                  <a:pt x="661" y="787"/>
                </a:lnTo>
                <a:lnTo>
                  <a:pt x="662" y="786"/>
                </a:lnTo>
                <a:lnTo>
                  <a:pt x="664" y="784"/>
                </a:lnTo>
                <a:lnTo>
                  <a:pt x="666" y="784"/>
                </a:lnTo>
                <a:lnTo>
                  <a:pt x="666" y="783"/>
                </a:lnTo>
                <a:lnTo>
                  <a:pt x="667" y="783"/>
                </a:lnTo>
                <a:lnTo>
                  <a:pt x="669" y="781"/>
                </a:lnTo>
                <a:lnTo>
                  <a:pt x="670" y="781"/>
                </a:lnTo>
                <a:lnTo>
                  <a:pt x="672" y="781"/>
                </a:lnTo>
                <a:lnTo>
                  <a:pt x="672" y="779"/>
                </a:lnTo>
                <a:lnTo>
                  <a:pt x="672" y="778"/>
                </a:lnTo>
                <a:lnTo>
                  <a:pt x="670" y="776"/>
                </a:lnTo>
                <a:lnTo>
                  <a:pt x="669" y="775"/>
                </a:lnTo>
                <a:lnTo>
                  <a:pt x="666" y="773"/>
                </a:lnTo>
                <a:lnTo>
                  <a:pt x="664" y="771"/>
                </a:lnTo>
                <a:lnTo>
                  <a:pt x="662" y="771"/>
                </a:lnTo>
                <a:lnTo>
                  <a:pt x="659" y="770"/>
                </a:lnTo>
                <a:lnTo>
                  <a:pt x="656" y="768"/>
                </a:lnTo>
                <a:lnTo>
                  <a:pt x="653" y="765"/>
                </a:lnTo>
                <a:lnTo>
                  <a:pt x="651" y="763"/>
                </a:lnTo>
                <a:lnTo>
                  <a:pt x="650" y="763"/>
                </a:lnTo>
                <a:lnTo>
                  <a:pt x="643" y="763"/>
                </a:lnTo>
                <a:lnTo>
                  <a:pt x="637" y="763"/>
                </a:lnTo>
                <a:lnTo>
                  <a:pt x="634" y="759"/>
                </a:lnTo>
                <a:lnTo>
                  <a:pt x="634" y="757"/>
                </a:lnTo>
                <a:lnTo>
                  <a:pt x="632" y="755"/>
                </a:lnTo>
                <a:lnTo>
                  <a:pt x="632" y="752"/>
                </a:lnTo>
                <a:lnTo>
                  <a:pt x="630" y="751"/>
                </a:lnTo>
                <a:lnTo>
                  <a:pt x="630" y="749"/>
                </a:lnTo>
                <a:lnTo>
                  <a:pt x="630" y="747"/>
                </a:lnTo>
                <a:lnTo>
                  <a:pt x="629" y="744"/>
                </a:lnTo>
                <a:lnTo>
                  <a:pt x="627" y="743"/>
                </a:lnTo>
                <a:lnTo>
                  <a:pt x="629" y="739"/>
                </a:lnTo>
                <a:lnTo>
                  <a:pt x="634" y="736"/>
                </a:lnTo>
                <a:lnTo>
                  <a:pt x="632" y="735"/>
                </a:lnTo>
                <a:lnTo>
                  <a:pt x="632" y="733"/>
                </a:lnTo>
                <a:lnTo>
                  <a:pt x="634" y="730"/>
                </a:lnTo>
                <a:lnTo>
                  <a:pt x="634" y="728"/>
                </a:lnTo>
                <a:lnTo>
                  <a:pt x="634" y="727"/>
                </a:lnTo>
                <a:lnTo>
                  <a:pt x="634" y="725"/>
                </a:lnTo>
                <a:lnTo>
                  <a:pt x="632" y="723"/>
                </a:lnTo>
                <a:lnTo>
                  <a:pt x="629" y="720"/>
                </a:lnTo>
                <a:lnTo>
                  <a:pt x="629" y="719"/>
                </a:lnTo>
                <a:lnTo>
                  <a:pt x="630" y="715"/>
                </a:lnTo>
                <a:lnTo>
                  <a:pt x="632" y="714"/>
                </a:lnTo>
                <a:lnTo>
                  <a:pt x="632" y="712"/>
                </a:lnTo>
                <a:lnTo>
                  <a:pt x="632" y="711"/>
                </a:lnTo>
                <a:lnTo>
                  <a:pt x="634" y="709"/>
                </a:lnTo>
                <a:lnTo>
                  <a:pt x="635" y="709"/>
                </a:lnTo>
                <a:lnTo>
                  <a:pt x="637" y="709"/>
                </a:lnTo>
                <a:lnTo>
                  <a:pt x="637" y="707"/>
                </a:lnTo>
                <a:lnTo>
                  <a:pt x="638" y="707"/>
                </a:lnTo>
                <a:lnTo>
                  <a:pt x="642" y="706"/>
                </a:lnTo>
                <a:lnTo>
                  <a:pt x="643" y="706"/>
                </a:lnTo>
                <a:lnTo>
                  <a:pt x="643" y="704"/>
                </a:lnTo>
                <a:lnTo>
                  <a:pt x="645" y="703"/>
                </a:lnTo>
                <a:lnTo>
                  <a:pt x="645" y="701"/>
                </a:lnTo>
                <a:lnTo>
                  <a:pt x="643" y="699"/>
                </a:lnTo>
                <a:lnTo>
                  <a:pt x="643" y="698"/>
                </a:lnTo>
                <a:lnTo>
                  <a:pt x="640" y="695"/>
                </a:lnTo>
                <a:lnTo>
                  <a:pt x="638" y="693"/>
                </a:lnTo>
                <a:lnTo>
                  <a:pt x="638" y="691"/>
                </a:lnTo>
                <a:lnTo>
                  <a:pt x="638" y="690"/>
                </a:lnTo>
                <a:lnTo>
                  <a:pt x="638" y="688"/>
                </a:lnTo>
                <a:lnTo>
                  <a:pt x="640" y="685"/>
                </a:lnTo>
                <a:lnTo>
                  <a:pt x="638" y="683"/>
                </a:lnTo>
                <a:lnTo>
                  <a:pt x="638" y="682"/>
                </a:lnTo>
                <a:lnTo>
                  <a:pt x="637" y="679"/>
                </a:lnTo>
                <a:lnTo>
                  <a:pt x="635" y="677"/>
                </a:lnTo>
                <a:lnTo>
                  <a:pt x="632" y="672"/>
                </a:lnTo>
                <a:lnTo>
                  <a:pt x="630" y="669"/>
                </a:lnTo>
                <a:lnTo>
                  <a:pt x="630" y="667"/>
                </a:lnTo>
                <a:lnTo>
                  <a:pt x="632" y="666"/>
                </a:lnTo>
                <a:lnTo>
                  <a:pt x="632" y="664"/>
                </a:lnTo>
                <a:lnTo>
                  <a:pt x="632" y="663"/>
                </a:lnTo>
                <a:lnTo>
                  <a:pt x="632" y="661"/>
                </a:lnTo>
                <a:lnTo>
                  <a:pt x="630" y="661"/>
                </a:lnTo>
                <a:lnTo>
                  <a:pt x="629" y="661"/>
                </a:lnTo>
                <a:lnTo>
                  <a:pt x="627" y="659"/>
                </a:lnTo>
                <a:lnTo>
                  <a:pt x="627" y="658"/>
                </a:lnTo>
                <a:lnTo>
                  <a:pt x="626" y="658"/>
                </a:lnTo>
                <a:lnTo>
                  <a:pt x="624" y="658"/>
                </a:lnTo>
                <a:lnTo>
                  <a:pt x="622" y="658"/>
                </a:lnTo>
                <a:lnTo>
                  <a:pt x="621" y="656"/>
                </a:lnTo>
                <a:lnTo>
                  <a:pt x="619" y="655"/>
                </a:lnTo>
                <a:lnTo>
                  <a:pt x="618" y="655"/>
                </a:lnTo>
                <a:lnTo>
                  <a:pt x="616" y="653"/>
                </a:lnTo>
                <a:lnTo>
                  <a:pt x="614" y="651"/>
                </a:lnTo>
                <a:lnTo>
                  <a:pt x="613" y="650"/>
                </a:lnTo>
                <a:lnTo>
                  <a:pt x="613" y="648"/>
                </a:lnTo>
                <a:lnTo>
                  <a:pt x="611" y="647"/>
                </a:lnTo>
                <a:lnTo>
                  <a:pt x="610" y="647"/>
                </a:lnTo>
                <a:lnTo>
                  <a:pt x="610" y="648"/>
                </a:lnTo>
                <a:lnTo>
                  <a:pt x="608" y="648"/>
                </a:lnTo>
                <a:lnTo>
                  <a:pt x="608" y="650"/>
                </a:lnTo>
                <a:lnTo>
                  <a:pt x="608" y="651"/>
                </a:lnTo>
                <a:lnTo>
                  <a:pt x="606" y="651"/>
                </a:lnTo>
                <a:lnTo>
                  <a:pt x="603" y="650"/>
                </a:lnTo>
                <a:lnTo>
                  <a:pt x="602" y="650"/>
                </a:lnTo>
                <a:lnTo>
                  <a:pt x="602" y="648"/>
                </a:lnTo>
                <a:lnTo>
                  <a:pt x="602" y="647"/>
                </a:lnTo>
                <a:lnTo>
                  <a:pt x="602" y="645"/>
                </a:lnTo>
                <a:lnTo>
                  <a:pt x="602" y="643"/>
                </a:lnTo>
                <a:lnTo>
                  <a:pt x="600" y="642"/>
                </a:lnTo>
                <a:lnTo>
                  <a:pt x="600" y="640"/>
                </a:lnTo>
                <a:lnTo>
                  <a:pt x="598" y="639"/>
                </a:lnTo>
                <a:lnTo>
                  <a:pt x="598" y="637"/>
                </a:lnTo>
                <a:lnTo>
                  <a:pt x="598" y="635"/>
                </a:lnTo>
                <a:lnTo>
                  <a:pt x="597" y="635"/>
                </a:lnTo>
                <a:lnTo>
                  <a:pt x="597" y="632"/>
                </a:lnTo>
                <a:lnTo>
                  <a:pt x="590" y="632"/>
                </a:lnTo>
                <a:lnTo>
                  <a:pt x="586" y="632"/>
                </a:lnTo>
                <a:lnTo>
                  <a:pt x="578" y="632"/>
                </a:lnTo>
                <a:lnTo>
                  <a:pt x="573" y="632"/>
                </a:lnTo>
                <a:lnTo>
                  <a:pt x="570" y="632"/>
                </a:lnTo>
                <a:lnTo>
                  <a:pt x="568" y="632"/>
                </a:lnTo>
                <a:lnTo>
                  <a:pt x="566" y="632"/>
                </a:lnTo>
                <a:lnTo>
                  <a:pt x="560" y="631"/>
                </a:lnTo>
                <a:lnTo>
                  <a:pt x="558" y="631"/>
                </a:lnTo>
                <a:lnTo>
                  <a:pt x="558" y="632"/>
                </a:lnTo>
                <a:lnTo>
                  <a:pt x="557" y="632"/>
                </a:lnTo>
                <a:lnTo>
                  <a:pt x="555" y="632"/>
                </a:lnTo>
                <a:lnTo>
                  <a:pt x="554" y="632"/>
                </a:lnTo>
                <a:lnTo>
                  <a:pt x="552" y="632"/>
                </a:lnTo>
                <a:lnTo>
                  <a:pt x="552" y="634"/>
                </a:lnTo>
                <a:lnTo>
                  <a:pt x="550" y="634"/>
                </a:lnTo>
                <a:lnTo>
                  <a:pt x="550" y="632"/>
                </a:lnTo>
                <a:lnTo>
                  <a:pt x="550" y="634"/>
                </a:lnTo>
                <a:lnTo>
                  <a:pt x="549" y="634"/>
                </a:lnTo>
                <a:lnTo>
                  <a:pt x="547" y="634"/>
                </a:lnTo>
                <a:lnTo>
                  <a:pt x="547" y="632"/>
                </a:lnTo>
                <a:lnTo>
                  <a:pt x="546" y="632"/>
                </a:lnTo>
                <a:lnTo>
                  <a:pt x="544" y="632"/>
                </a:lnTo>
                <a:lnTo>
                  <a:pt x="542" y="632"/>
                </a:lnTo>
                <a:lnTo>
                  <a:pt x="541" y="632"/>
                </a:lnTo>
                <a:lnTo>
                  <a:pt x="539" y="632"/>
                </a:lnTo>
                <a:lnTo>
                  <a:pt x="539" y="634"/>
                </a:lnTo>
                <a:lnTo>
                  <a:pt x="538" y="634"/>
                </a:lnTo>
                <a:lnTo>
                  <a:pt x="523" y="634"/>
                </a:lnTo>
                <a:lnTo>
                  <a:pt x="512" y="632"/>
                </a:lnTo>
                <a:lnTo>
                  <a:pt x="512" y="629"/>
                </a:lnTo>
                <a:lnTo>
                  <a:pt x="512" y="626"/>
                </a:lnTo>
                <a:lnTo>
                  <a:pt x="512" y="624"/>
                </a:lnTo>
                <a:lnTo>
                  <a:pt x="512" y="623"/>
                </a:lnTo>
                <a:lnTo>
                  <a:pt x="510" y="623"/>
                </a:lnTo>
                <a:lnTo>
                  <a:pt x="509" y="623"/>
                </a:lnTo>
                <a:lnTo>
                  <a:pt x="506" y="624"/>
                </a:lnTo>
                <a:lnTo>
                  <a:pt x="504" y="626"/>
                </a:lnTo>
                <a:lnTo>
                  <a:pt x="502" y="626"/>
                </a:lnTo>
                <a:lnTo>
                  <a:pt x="499" y="626"/>
                </a:lnTo>
                <a:lnTo>
                  <a:pt x="498" y="627"/>
                </a:lnTo>
                <a:lnTo>
                  <a:pt x="496" y="629"/>
                </a:lnTo>
                <a:lnTo>
                  <a:pt x="494" y="631"/>
                </a:lnTo>
                <a:lnTo>
                  <a:pt x="493" y="631"/>
                </a:lnTo>
                <a:lnTo>
                  <a:pt x="491" y="631"/>
                </a:lnTo>
                <a:lnTo>
                  <a:pt x="490" y="631"/>
                </a:lnTo>
                <a:lnTo>
                  <a:pt x="488" y="629"/>
                </a:lnTo>
                <a:lnTo>
                  <a:pt x="486" y="627"/>
                </a:lnTo>
                <a:lnTo>
                  <a:pt x="486" y="626"/>
                </a:lnTo>
                <a:lnTo>
                  <a:pt x="483" y="626"/>
                </a:lnTo>
                <a:lnTo>
                  <a:pt x="482" y="627"/>
                </a:lnTo>
                <a:lnTo>
                  <a:pt x="478" y="629"/>
                </a:lnTo>
                <a:lnTo>
                  <a:pt x="477" y="631"/>
                </a:lnTo>
                <a:lnTo>
                  <a:pt x="475" y="631"/>
                </a:lnTo>
                <a:lnTo>
                  <a:pt x="474" y="631"/>
                </a:lnTo>
                <a:lnTo>
                  <a:pt x="474" y="632"/>
                </a:lnTo>
                <a:lnTo>
                  <a:pt x="472" y="634"/>
                </a:lnTo>
                <a:lnTo>
                  <a:pt x="469" y="635"/>
                </a:lnTo>
                <a:lnTo>
                  <a:pt x="467" y="635"/>
                </a:lnTo>
                <a:lnTo>
                  <a:pt x="466" y="634"/>
                </a:lnTo>
                <a:lnTo>
                  <a:pt x="464" y="631"/>
                </a:lnTo>
                <a:lnTo>
                  <a:pt x="464" y="627"/>
                </a:lnTo>
                <a:lnTo>
                  <a:pt x="464" y="626"/>
                </a:lnTo>
                <a:lnTo>
                  <a:pt x="462" y="623"/>
                </a:lnTo>
                <a:lnTo>
                  <a:pt x="462" y="621"/>
                </a:lnTo>
                <a:lnTo>
                  <a:pt x="462" y="619"/>
                </a:lnTo>
                <a:lnTo>
                  <a:pt x="453" y="626"/>
                </a:lnTo>
                <a:lnTo>
                  <a:pt x="453" y="624"/>
                </a:lnTo>
                <a:lnTo>
                  <a:pt x="451" y="623"/>
                </a:lnTo>
                <a:lnTo>
                  <a:pt x="450" y="619"/>
                </a:lnTo>
                <a:lnTo>
                  <a:pt x="448" y="618"/>
                </a:lnTo>
                <a:lnTo>
                  <a:pt x="445" y="615"/>
                </a:lnTo>
                <a:lnTo>
                  <a:pt x="443" y="613"/>
                </a:lnTo>
                <a:lnTo>
                  <a:pt x="443" y="610"/>
                </a:lnTo>
                <a:lnTo>
                  <a:pt x="442" y="607"/>
                </a:lnTo>
                <a:lnTo>
                  <a:pt x="442" y="603"/>
                </a:lnTo>
                <a:lnTo>
                  <a:pt x="442" y="600"/>
                </a:lnTo>
                <a:lnTo>
                  <a:pt x="440" y="600"/>
                </a:lnTo>
                <a:lnTo>
                  <a:pt x="438" y="600"/>
                </a:lnTo>
                <a:lnTo>
                  <a:pt x="437" y="602"/>
                </a:lnTo>
                <a:lnTo>
                  <a:pt x="435" y="602"/>
                </a:lnTo>
                <a:lnTo>
                  <a:pt x="432" y="602"/>
                </a:lnTo>
                <a:lnTo>
                  <a:pt x="430" y="602"/>
                </a:lnTo>
                <a:lnTo>
                  <a:pt x="429" y="602"/>
                </a:lnTo>
                <a:lnTo>
                  <a:pt x="427" y="602"/>
                </a:lnTo>
                <a:lnTo>
                  <a:pt x="426" y="605"/>
                </a:lnTo>
                <a:lnTo>
                  <a:pt x="419" y="610"/>
                </a:lnTo>
                <a:lnTo>
                  <a:pt x="418" y="611"/>
                </a:lnTo>
                <a:lnTo>
                  <a:pt x="416" y="611"/>
                </a:lnTo>
                <a:lnTo>
                  <a:pt x="414" y="613"/>
                </a:lnTo>
                <a:lnTo>
                  <a:pt x="411" y="611"/>
                </a:lnTo>
                <a:lnTo>
                  <a:pt x="410" y="611"/>
                </a:lnTo>
                <a:lnTo>
                  <a:pt x="408" y="611"/>
                </a:lnTo>
                <a:lnTo>
                  <a:pt x="406" y="610"/>
                </a:lnTo>
                <a:lnTo>
                  <a:pt x="406" y="611"/>
                </a:lnTo>
                <a:lnTo>
                  <a:pt x="405" y="611"/>
                </a:lnTo>
                <a:lnTo>
                  <a:pt x="403" y="613"/>
                </a:lnTo>
                <a:lnTo>
                  <a:pt x="400" y="621"/>
                </a:lnTo>
                <a:lnTo>
                  <a:pt x="398" y="619"/>
                </a:lnTo>
                <a:lnTo>
                  <a:pt x="395" y="618"/>
                </a:lnTo>
                <a:lnTo>
                  <a:pt x="390" y="616"/>
                </a:lnTo>
                <a:lnTo>
                  <a:pt x="387" y="615"/>
                </a:lnTo>
                <a:lnTo>
                  <a:pt x="386" y="615"/>
                </a:lnTo>
                <a:lnTo>
                  <a:pt x="386" y="613"/>
                </a:lnTo>
                <a:lnTo>
                  <a:pt x="384" y="610"/>
                </a:lnTo>
                <a:lnTo>
                  <a:pt x="382" y="610"/>
                </a:lnTo>
                <a:lnTo>
                  <a:pt x="381" y="608"/>
                </a:lnTo>
                <a:lnTo>
                  <a:pt x="379" y="607"/>
                </a:lnTo>
                <a:lnTo>
                  <a:pt x="378" y="607"/>
                </a:lnTo>
                <a:lnTo>
                  <a:pt x="376" y="607"/>
                </a:lnTo>
                <a:lnTo>
                  <a:pt x="374" y="607"/>
                </a:lnTo>
                <a:lnTo>
                  <a:pt x="373" y="608"/>
                </a:lnTo>
                <a:lnTo>
                  <a:pt x="373" y="610"/>
                </a:lnTo>
                <a:lnTo>
                  <a:pt x="373" y="611"/>
                </a:lnTo>
                <a:lnTo>
                  <a:pt x="371" y="610"/>
                </a:lnTo>
                <a:lnTo>
                  <a:pt x="370" y="605"/>
                </a:lnTo>
                <a:lnTo>
                  <a:pt x="368" y="602"/>
                </a:lnTo>
                <a:lnTo>
                  <a:pt x="366" y="599"/>
                </a:lnTo>
                <a:lnTo>
                  <a:pt x="362" y="599"/>
                </a:lnTo>
                <a:lnTo>
                  <a:pt x="362" y="595"/>
                </a:lnTo>
                <a:lnTo>
                  <a:pt x="358" y="594"/>
                </a:lnTo>
                <a:lnTo>
                  <a:pt x="350" y="597"/>
                </a:lnTo>
                <a:lnTo>
                  <a:pt x="349" y="597"/>
                </a:lnTo>
                <a:lnTo>
                  <a:pt x="347" y="595"/>
                </a:lnTo>
                <a:lnTo>
                  <a:pt x="346" y="591"/>
                </a:lnTo>
                <a:lnTo>
                  <a:pt x="346" y="589"/>
                </a:lnTo>
                <a:lnTo>
                  <a:pt x="346" y="587"/>
                </a:lnTo>
                <a:lnTo>
                  <a:pt x="344" y="586"/>
                </a:lnTo>
                <a:lnTo>
                  <a:pt x="342" y="586"/>
                </a:lnTo>
                <a:lnTo>
                  <a:pt x="342" y="584"/>
                </a:lnTo>
                <a:lnTo>
                  <a:pt x="338" y="583"/>
                </a:lnTo>
                <a:lnTo>
                  <a:pt x="336" y="583"/>
                </a:lnTo>
                <a:lnTo>
                  <a:pt x="334" y="583"/>
                </a:lnTo>
                <a:lnTo>
                  <a:pt x="333" y="581"/>
                </a:lnTo>
                <a:lnTo>
                  <a:pt x="333" y="579"/>
                </a:lnTo>
                <a:lnTo>
                  <a:pt x="331" y="579"/>
                </a:lnTo>
                <a:lnTo>
                  <a:pt x="331" y="578"/>
                </a:lnTo>
                <a:lnTo>
                  <a:pt x="330" y="578"/>
                </a:lnTo>
                <a:lnTo>
                  <a:pt x="330" y="576"/>
                </a:lnTo>
                <a:lnTo>
                  <a:pt x="328" y="573"/>
                </a:lnTo>
                <a:lnTo>
                  <a:pt x="328" y="571"/>
                </a:lnTo>
                <a:lnTo>
                  <a:pt x="328" y="570"/>
                </a:lnTo>
                <a:lnTo>
                  <a:pt x="326" y="567"/>
                </a:lnTo>
                <a:lnTo>
                  <a:pt x="326" y="563"/>
                </a:lnTo>
                <a:lnTo>
                  <a:pt x="325" y="562"/>
                </a:lnTo>
                <a:lnTo>
                  <a:pt x="325" y="559"/>
                </a:lnTo>
                <a:lnTo>
                  <a:pt x="322" y="557"/>
                </a:lnTo>
                <a:lnTo>
                  <a:pt x="318" y="552"/>
                </a:lnTo>
                <a:lnTo>
                  <a:pt x="318" y="551"/>
                </a:lnTo>
                <a:lnTo>
                  <a:pt x="320" y="547"/>
                </a:lnTo>
                <a:lnTo>
                  <a:pt x="320" y="546"/>
                </a:lnTo>
                <a:lnTo>
                  <a:pt x="318" y="546"/>
                </a:lnTo>
                <a:lnTo>
                  <a:pt x="317" y="546"/>
                </a:lnTo>
                <a:lnTo>
                  <a:pt x="315" y="546"/>
                </a:lnTo>
                <a:lnTo>
                  <a:pt x="315" y="544"/>
                </a:lnTo>
                <a:lnTo>
                  <a:pt x="314" y="544"/>
                </a:lnTo>
                <a:lnTo>
                  <a:pt x="312" y="541"/>
                </a:lnTo>
                <a:lnTo>
                  <a:pt x="310" y="541"/>
                </a:lnTo>
                <a:lnTo>
                  <a:pt x="310" y="539"/>
                </a:lnTo>
                <a:lnTo>
                  <a:pt x="307" y="539"/>
                </a:lnTo>
                <a:lnTo>
                  <a:pt x="306" y="536"/>
                </a:lnTo>
                <a:lnTo>
                  <a:pt x="304" y="533"/>
                </a:lnTo>
                <a:lnTo>
                  <a:pt x="304" y="530"/>
                </a:lnTo>
                <a:lnTo>
                  <a:pt x="304" y="528"/>
                </a:lnTo>
                <a:lnTo>
                  <a:pt x="301" y="525"/>
                </a:lnTo>
                <a:lnTo>
                  <a:pt x="296" y="522"/>
                </a:lnTo>
                <a:lnTo>
                  <a:pt x="296" y="519"/>
                </a:lnTo>
                <a:lnTo>
                  <a:pt x="294" y="517"/>
                </a:lnTo>
                <a:lnTo>
                  <a:pt x="291" y="514"/>
                </a:lnTo>
                <a:lnTo>
                  <a:pt x="290" y="512"/>
                </a:lnTo>
                <a:lnTo>
                  <a:pt x="290" y="506"/>
                </a:lnTo>
                <a:lnTo>
                  <a:pt x="290" y="504"/>
                </a:lnTo>
                <a:lnTo>
                  <a:pt x="291" y="501"/>
                </a:lnTo>
                <a:lnTo>
                  <a:pt x="291" y="499"/>
                </a:lnTo>
                <a:lnTo>
                  <a:pt x="288" y="499"/>
                </a:lnTo>
                <a:lnTo>
                  <a:pt x="286" y="501"/>
                </a:lnTo>
                <a:lnTo>
                  <a:pt x="283" y="499"/>
                </a:lnTo>
                <a:lnTo>
                  <a:pt x="280" y="496"/>
                </a:lnTo>
                <a:lnTo>
                  <a:pt x="278" y="496"/>
                </a:lnTo>
                <a:lnTo>
                  <a:pt x="277" y="498"/>
                </a:lnTo>
                <a:lnTo>
                  <a:pt x="275" y="501"/>
                </a:lnTo>
                <a:lnTo>
                  <a:pt x="274" y="503"/>
                </a:lnTo>
                <a:lnTo>
                  <a:pt x="270" y="503"/>
                </a:lnTo>
                <a:lnTo>
                  <a:pt x="267" y="501"/>
                </a:lnTo>
                <a:lnTo>
                  <a:pt x="266" y="499"/>
                </a:lnTo>
                <a:lnTo>
                  <a:pt x="264" y="498"/>
                </a:lnTo>
                <a:lnTo>
                  <a:pt x="261" y="498"/>
                </a:lnTo>
                <a:lnTo>
                  <a:pt x="259" y="499"/>
                </a:lnTo>
                <a:lnTo>
                  <a:pt x="258" y="499"/>
                </a:lnTo>
                <a:lnTo>
                  <a:pt x="256" y="501"/>
                </a:lnTo>
                <a:lnTo>
                  <a:pt x="254" y="499"/>
                </a:lnTo>
                <a:lnTo>
                  <a:pt x="253" y="501"/>
                </a:lnTo>
                <a:lnTo>
                  <a:pt x="250" y="501"/>
                </a:lnTo>
                <a:lnTo>
                  <a:pt x="248" y="499"/>
                </a:lnTo>
                <a:lnTo>
                  <a:pt x="245" y="499"/>
                </a:lnTo>
                <a:lnTo>
                  <a:pt x="242" y="498"/>
                </a:lnTo>
                <a:lnTo>
                  <a:pt x="242" y="496"/>
                </a:lnTo>
                <a:lnTo>
                  <a:pt x="240" y="495"/>
                </a:lnTo>
                <a:lnTo>
                  <a:pt x="238" y="493"/>
                </a:lnTo>
                <a:lnTo>
                  <a:pt x="237" y="490"/>
                </a:lnTo>
                <a:lnTo>
                  <a:pt x="235" y="488"/>
                </a:lnTo>
                <a:lnTo>
                  <a:pt x="235" y="485"/>
                </a:lnTo>
                <a:lnTo>
                  <a:pt x="234" y="482"/>
                </a:lnTo>
                <a:lnTo>
                  <a:pt x="232" y="482"/>
                </a:lnTo>
                <a:lnTo>
                  <a:pt x="229" y="480"/>
                </a:lnTo>
                <a:lnTo>
                  <a:pt x="226" y="480"/>
                </a:lnTo>
                <a:lnTo>
                  <a:pt x="222" y="482"/>
                </a:lnTo>
                <a:lnTo>
                  <a:pt x="221" y="482"/>
                </a:lnTo>
                <a:lnTo>
                  <a:pt x="218" y="480"/>
                </a:lnTo>
                <a:lnTo>
                  <a:pt x="216" y="477"/>
                </a:lnTo>
                <a:lnTo>
                  <a:pt x="214" y="475"/>
                </a:lnTo>
                <a:lnTo>
                  <a:pt x="213" y="472"/>
                </a:lnTo>
                <a:lnTo>
                  <a:pt x="211" y="469"/>
                </a:lnTo>
                <a:lnTo>
                  <a:pt x="210" y="466"/>
                </a:lnTo>
                <a:lnTo>
                  <a:pt x="200" y="440"/>
                </a:lnTo>
                <a:lnTo>
                  <a:pt x="205" y="435"/>
                </a:lnTo>
                <a:lnTo>
                  <a:pt x="218" y="434"/>
                </a:lnTo>
                <a:lnTo>
                  <a:pt x="219" y="432"/>
                </a:lnTo>
                <a:lnTo>
                  <a:pt x="219" y="429"/>
                </a:lnTo>
                <a:lnTo>
                  <a:pt x="221" y="427"/>
                </a:lnTo>
                <a:lnTo>
                  <a:pt x="221" y="423"/>
                </a:lnTo>
                <a:lnTo>
                  <a:pt x="221" y="419"/>
                </a:lnTo>
                <a:lnTo>
                  <a:pt x="219" y="416"/>
                </a:lnTo>
                <a:lnTo>
                  <a:pt x="218" y="415"/>
                </a:lnTo>
                <a:lnTo>
                  <a:pt x="213" y="413"/>
                </a:lnTo>
                <a:lnTo>
                  <a:pt x="210" y="411"/>
                </a:lnTo>
                <a:lnTo>
                  <a:pt x="208" y="410"/>
                </a:lnTo>
                <a:lnTo>
                  <a:pt x="208" y="408"/>
                </a:lnTo>
                <a:lnTo>
                  <a:pt x="208" y="407"/>
                </a:lnTo>
                <a:lnTo>
                  <a:pt x="208" y="403"/>
                </a:lnTo>
                <a:lnTo>
                  <a:pt x="208" y="402"/>
                </a:lnTo>
                <a:lnTo>
                  <a:pt x="206" y="397"/>
                </a:lnTo>
                <a:lnTo>
                  <a:pt x="206" y="395"/>
                </a:lnTo>
                <a:lnTo>
                  <a:pt x="205" y="395"/>
                </a:lnTo>
                <a:lnTo>
                  <a:pt x="203" y="394"/>
                </a:lnTo>
                <a:lnTo>
                  <a:pt x="198" y="391"/>
                </a:lnTo>
                <a:lnTo>
                  <a:pt x="197" y="391"/>
                </a:lnTo>
                <a:lnTo>
                  <a:pt x="195" y="389"/>
                </a:lnTo>
                <a:lnTo>
                  <a:pt x="190" y="387"/>
                </a:lnTo>
                <a:lnTo>
                  <a:pt x="182" y="381"/>
                </a:lnTo>
                <a:lnTo>
                  <a:pt x="178" y="378"/>
                </a:lnTo>
                <a:lnTo>
                  <a:pt x="176" y="376"/>
                </a:lnTo>
                <a:lnTo>
                  <a:pt x="174" y="378"/>
                </a:lnTo>
                <a:lnTo>
                  <a:pt x="171" y="378"/>
                </a:lnTo>
                <a:lnTo>
                  <a:pt x="170" y="378"/>
                </a:lnTo>
                <a:lnTo>
                  <a:pt x="168" y="376"/>
                </a:lnTo>
                <a:lnTo>
                  <a:pt x="168" y="375"/>
                </a:lnTo>
                <a:lnTo>
                  <a:pt x="166" y="371"/>
                </a:lnTo>
                <a:lnTo>
                  <a:pt x="162" y="367"/>
                </a:lnTo>
                <a:lnTo>
                  <a:pt x="150" y="354"/>
                </a:lnTo>
                <a:lnTo>
                  <a:pt x="147" y="351"/>
                </a:lnTo>
                <a:lnTo>
                  <a:pt x="144" y="347"/>
                </a:lnTo>
                <a:lnTo>
                  <a:pt x="139" y="344"/>
                </a:lnTo>
                <a:lnTo>
                  <a:pt x="138" y="344"/>
                </a:lnTo>
                <a:lnTo>
                  <a:pt x="133" y="346"/>
                </a:lnTo>
                <a:lnTo>
                  <a:pt x="128" y="347"/>
                </a:lnTo>
                <a:lnTo>
                  <a:pt x="123" y="347"/>
                </a:lnTo>
                <a:lnTo>
                  <a:pt x="122" y="347"/>
                </a:lnTo>
                <a:lnTo>
                  <a:pt x="118" y="347"/>
                </a:lnTo>
                <a:lnTo>
                  <a:pt x="115" y="344"/>
                </a:lnTo>
                <a:lnTo>
                  <a:pt x="115" y="343"/>
                </a:lnTo>
                <a:lnTo>
                  <a:pt x="112" y="333"/>
                </a:lnTo>
                <a:lnTo>
                  <a:pt x="110" y="333"/>
                </a:lnTo>
                <a:lnTo>
                  <a:pt x="109" y="335"/>
                </a:lnTo>
                <a:lnTo>
                  <a:pt x="106" y="335"/>
                </a:lnTo>
                <a:lnTo>
                  <a:pt x="102" y="336"/>
                </a:lnTo>
                <a:lnTo>
                  <a:pt x="99" y="336"/>
                </a:lnTo>
                <a:lnTo>
                  <a:pt x="98" y="335"/>
                </a:lnTo>
                <a:lnTo>
                  <a:pt x="96" y="333"/>
                </a:lnTo>
                <a:lnTo>
                  <a:pt x="93" y="330"/>
                </a:lnTo>
                <a:lnTo>
                  <a:pt x="91" y="328"/>
                </a:lnTo>
                <a:lnTo>
                  <a:pt x="85" y="325"/>
                </a:lnTo>
                <a:lnTo>
                  <a:pt x="80" y="323"/>
                </a:lnTo>
                <a:lnTo>
                  <a:pt x="77" y="327"/>
                </a:lnTo>
                <a:lnTo>
                  <a:pt x="77" y="330"/>
                </a:lnTo>
                <a:lnTo>
                  <a:pt x="77" y="333"/>
                </a:lnTo>
                <a:lnTo>
                  <a:pt x="75" y="335"/>
                </a:lnTo>
                <a:lnTo>
                  <a:pt x="74" y="336"/>
                </a:lnTo>
                <a:lnTo>
                  <a:pt x="69" y="336"/>
                </a:lnTo>
                <a:lnTo>
                  <a:pt x="67" y="336"/>
                </a:lnTo>
                <a:lnTo>
                  <a:pt x="66" y="336"/>
                </a:lnTo>
                <a:lnTo>
                  <a:pt x="66" y="335"/>
                </a:lnTo>
                <a:lnTo>
                  <a:pt x="66" y="331"/>
                </a:lnTo>
                <a:lnTo>
                  <a:pt x="66" y="325"/>
                </a:lnTo>
                <a:lnTo>
                  <a:pt x="64" y="320"/>
                </a:lnTo>
                <a:lnTo>
                  <a:pt x="62" y="319"/>
                </a:lnTo>
                <a:lnTo>
                  <a:pt x="59" y="315"/>
                </a:lnTo>
                <a:lnTo>
                  <a:pt x="54" y="314"/>
                </a:lnTo>
                <a:lnTo>
                  <a:pt x="59" y="291"/>
                </a:lnTo>
                <a:lnTo>
                  <a:pt x="59" y="288"/>
                </a:lnTo>
                <a:lnTo>
                  <a:pt x="59" y="287"/>
                </a:lnTo>
                <a:lnTo>
                  <a:pt x="59" y="285"/>
                </a:lnTo>
                <a:lnTo>
                  <a:pt x="59" y="282"/>
                </a:lnTo>
                <a:lnTo>
                  <a:pt x="58" y="275"/>
                </a:lnTo>
                <a:lnTo>
                  <a:pt x="58" y="267"/>
                </a:lnTo>
                <a:lnTo>
                  <a:pt x="56" y="261"/>
                </a:lnTo>
                <a:lnTo>
                  <a:pt x="51" y="256"/>
                </a:lnTo>
                <a:lnTo>
                  <a:pt x="53" y="253"/>
                </a:lnTo>
                <a:lnTo>
                  <a:pt x="54" y="248"/>
                </a:lnTo>
                <a:lnTo>
                  <a:pt x="54" y="245"/>
                </a:lnTo>
                <a:lnTo>
                  <a:pt x="56" y="243"/>
                </a:lnTo>
                <a:lnTo>
                  <a:pt x="54" y="235"/>
                </a:lnTo>
                <a:lnTo>
                  <a:pt x="54" y="234"/>
                </a:lnTo>
                <a:lnTo>
                  <a:pt x="54" y="229"/>
                </a:lnTo>
                <a:lnTo>
                  <a:pt x="56" y="226"/>
                </a:lnTo>
                <a:lnTo>
                  <a:pt x="46" y="219"/>
                </a:lnTo>
                <a:lnTo>
                  <a:pt x="43" y="221"/>
                </a:lnTo>
                <a:lnTo>
                  <a:pt x="34" y="224"/>
                </a:lnTo>
                <a:lnTo>
                  <a:pt x="29" y="227"/>
                </a:lnTo>
                <a:lnTo>
                  <a:pt x="27" y="224"/>
                </a:lnTo>
                <a:lnTo>
                  <a:pt x="26" y="218"/>
                </a:lnTo>
                <a:lnTo>
                  <a:pt x="13" y="207"/>
                </a:lnTo>
                <a:lnTo>
                  <a:pt x="11" y="207"/>
                </a:lnTo>
                <a:lnTo>
                  <a:pt x="10" y="205"/>
                </a:lnTo>
                <a:lnTo>
                  <a:pt x="0" y="203"/>
                </a:lnTo>
                <a:lnTo>
                  <a:pt x="2" y="195"/>
                </a:lnTo>
                <a:lnTo>
                  <a:pt x="5" y="192"/>
                </a:lnTo>
                <a:lnTo>
                  <a:pt x="8" y="189"/>
                </a:lnTo>
                <a:lnTo>
                  <a:pt x="10" y="181"/>
                </a:lnTo>
                <a:lnTo>
                  <a:pt x="10" y="179"/>
                </a:lnTo>
                <a:lnTo>
                  <a:pt x="13" y="171"/>
                </a:lnTo>
                <a:lnTo>
                  <a:pt x="18" y="167"/>
                </a:lnTo>
                <a:lnTo>
                  <a:pt x="19" y="163"/>
                </a:lnTo>
                <a:lnTo>
                  <a:pt x="21" y="152"/>
                </a:lnTo>
                <a:lnTo>
                  <a:pt x="21" y="151"/>
                </a:lnTo>
                <a:lnTo>
                  <a:pt x="21" y="147"/>
                </a:lnTo>
                <a:lnTo>
                  <a:pt x="27" y="141"/>
                </a:lnTo>
                <a:lnTo>
                  <a:pt x="27" y="138"/>
                </a:lnTo>
                <a:lnTo>
                  <a:pt x="27" y="135"/>
                </a:lnTo>
                <a:lnTo>
                  <a:pt x="26" y="133"/>
                </a:lnTo>
                <a:lnTo>
                  <a:pt x="24" y="130"/>
                </a:lnTo>
                <a:lnTo>
                  <a:pt x="24" y="127"/>
                </a:lnTo>
                <a:lnTo>
                  <a:pt x="22" y="119"/>
                </a:lnTo>
                <a:lnTo>
                  <a:pt x="22" y="111"/>
                </a:lnTo>
                <a:lnTo>
                  <a:pt x="24" y="111"/>
                </a:lnTo>
                <a:lnTo>
                  <a:pt x="26" y="109"/>
                </a:lnTo>
                <a:lnTo>
                  <a:pt x="27" y="107"/>
                </a:lnTo>
                <a:lnTo>
                  <a:pt x="29" y="106"/>
                </a:lnTo>
                <a:lnTo>
                  <a:pt x="29" y="104"/>
                </a:lnTo>
                <a:lnTo>
                  <a:pt x="30" y="104"/>
                </a:lnTo>
                <a:lnTo>
                  <a:pt x="30" y="103"/>
                </a:lnTo>
                <a:lnTo>
                  <a:pt x="30" y="101"/>
                </a:lnTo>
                <a:lnTo>
                  <a:pt x="32" y="99"/>
                </a:lnTo>
                <a:lnTo>
                  <a:pt x="32" y="101"/>
                </a:lnTo>
                <a:lnTo>
                  <a:pt x="32" y="99"/>
                </a:lnTo>
                <a:lnTo>
                  <a:pt x="32" y="98"/>
                </a:lnTo>
                <a:lnTo>
                  <a:pt x="32" y="95"/>
                </a:lnTo>
                <a:lnTo>
                  <a:pt x="32" y="93"/>
                </a:lnTo>
                <a:lnTo>
                  <a:pt x="32" y="90"/>
                </a:lnTo>
                <a:lnTo>
                  <a:pt x="30" y="72"/>
                </a:lnTo>
                <a:lnTo>
                  <a:pt x="30" y="66"/>
                </a:lnTo>
                <a:lnTo>
                  <a:pt x="30" y="51"/>
                </a:lnTo>
                <a:lnTo>
                  <a:pt x="30" y="48"/>
                </a:lnTo>
                <a:lnTo>
                  <a:pt x="29" y="45"/>
                </a:lnTo>
                <a:lnTo>
                  <a:pt x="29" y="34"/>
                </a:lnTo>
                <a:lnTo>
                  <a:pt x="29" y="10"/>
                </a:lnTo>
                <a:lnTo>
                  <a:pt x="29" y="8"/>
                </a:lnTo>
                <a:lnTo>
                  <a:pt x="29" y="3"/>
                </a:lnTo>
                <a:lnTo>
                  <a:pt x="29" y="0"/>
                </a:lnTo>
                <a:lnTo>
                  <a:pt x="30" y="2"/>
                </a:lnTo>
                <a:lnTo>
                  <a:pt x="35" y="2"/>
                </a:lnTo>
                <a:lnTo>
                  <a:pt x="43" y="5"/>
                </a:lnTo>
                <a:lnTo>
                  <a:pt x="51" y="11"/>
                </a:lnTo>
                <a:lnTo>
                  <a:pt x="58" y="18"/>
                </a:lnTo>
                <a:lnTo>
                  <a:pt x="59" y="23"/>
                </a:lnTo>
                <a:lnTo>
                  <a:pt x="61" y="24"/>
                </a:lnTo>
                <a:lnTo>
                  <a:pt x="61" y="27"/>
                </a:lnTo>
                <a:lnTo>
                  <a:pt x="61" y="31"/>
                </a:lnTo>
                <a:lnTo>
                  <a:pt x="59" y="34"/>
                </a:lnTo>
                <a:lnTo>
                  <a:pt x="56" y="39"/>
                </a:lnTo>
                <a:lnTo>
                  <a:pt x="56" y="43"/>
                </a:lnTo>
                <a:lnTo>
                  <a:pt x="58" y="45"/>
                </a:lnTo>
                <a:close/>
              </a:path>
            </a:pathLst>
          </a:custGeom>
          <a:solidFill>
            <a:srgbClr val="6AF7D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6"/>
          <p:cNvSpPr>
            <a:spLocks/>
          </p:cNvSpPr>
          <p:nvPr/>
        </p:nvSpPr>
        <p:spPr bwMode="auto">
          <a:xfrm>
            <a:off x="5773738" y="533401"/>
            <a:ext cx="550863" cy="1798638"/>
          </a:xfrm>
          <a:custGeom>
            <a:avLst/>
            <a:gdLst/>
            <a:ahLst/>
            <a:cxnLst>
              <a:cxn ang="0">
                <a:pos x="141" y="8"/>
              </a:cxn>
              <a:cxn ang="0">
                <a:pos x="155" y="5"/>
              </a:cxn>
              <a:cxn ang="0">
                <a:pos x="176" y="10"/>
              </a:cxn>
              <a:cxn ang="0">
                <a:pos x="197" y="16"/>
              </a:cxn>
              <a:cxn ang="0">
                <a:pos x="219" y="19"/>
              </a:cxn>
              <a:cxn ang="0">
                <a:pos x="248" y="26"/>
              </a:cxn>
              <a:cxn ang="0">
                <a:pos x="270" y="22"/>
              </a:cxn>
              <a:cxn ang="0">
                <a:pos x="294" y="29"/>
              </a:cxn>
              <a:cxn ang="0">
                <a:pos x="320" y="22"/>
              </a:cxn>
              <a:cxn ang="0">
                <a:pos x="342" y="6"/>
              </a:cxn>
              <a:cxn ang="0">
                <a:pos x="347" y="88"/>
              </a:cxn>
              <a:cxn ang="0">
                <a:pos x="347" y="173"/>
              </a:cxn>
              <a:cxn ang="0">
                <a:pos x="347" y="216"/>
              </a:cxn>
              <a:cxn ang="0">
                <a:pos x="347" y="302"/>
              </a:cxn>
              <a:cxn ang="0">
                <a:pos x="347" y="397"/>
              </a:cxn>
              <a:cxn ang="0">
                <a:pos x="347" y="562"/>
              </a:cxn>
              <a:cxn ang="0">
                <a:pos x="347" y="1066"/>
              </a:cxn>
              <a:cxn ang="0">
                <a:pos x="344" y="1131"/>
              </a:cxn>
              <a:cxn ang="0">
                <a:pos x="333" y="1091"/>
              </a:cxn>
              <a:cxn ang="0">
                <a:pos x="307" y="1061"/>
              </a:cxn>
              <a:cxn ang="0">
                <a:pos x="273" y="1037"/>
              </a:cxn>
              <a:cxn ang="0">
                <a:pos x="304" y="995"/>
              </a:cxn>
              <a:cxn ang="0">
                <a:pos x="275" y="984"/>
              </a:cxn>
              <a:cxn ang="0">
                <a:pos x="219" y="974"/>
              </a:cxn>
              <a:cxn ang="0">
                <a:pos x="190" y="939"/>
              </a:cxn>
              <a:cxn ang="0">
                <a:pos x="176" y="899"/>
              </a:cxn>
              <a:cxn ang="0">
                <a:pos x="152" y="890"/>
              </a:cxn>
              <a:cxn ang="0">
                <a:pos x="157" y="851"/>
              </a:cxn>
              <a:cxn ang="0">
                <a:pos x="129" y="843"/>
              </a:cxn>
              <a:cxn ang="0">
                <a:pos x="112" y="805"/>
              </a:cxn>
              <a:cxn ang="0">
                <a:pos x="81" y="818"/>
              </a:cxn>
              <a:cxn ang="0">
                <a:pos x="51" y="822"/>
              </a:cxn>
              <a:cxn ang="0">
                <a:pos x="51" y="806"/>
              </a:cxn>
              <a:cxn ang="0">
                <a:pos x="56" y="790"/>
              </a:cxn>
              <a:cxn ang="0">
                <a:pos x="57" y="778"/>
              </a:cxn>
              <a:cxn ang="0">
                <a:pos x="62" y="757"/>
              </a:cxn>
              <a:cxn ang="0">
                <a:pos x="61" y="739"/>
              </a:cxn>
              <a:cxn ang="0">
                <a:pos x="51" y="728"/>
              </a:cxn>
              <a:cxn ang="0">
                <a:pos x="45" y="715"/>
              </a:cxn>
              <a:cxn ang="0">
                <a:pos x="32" y="706"/>
              </a:cxn>
              <a:cxn ang="0">
                <a:pos x="25" y="696"/>
              </a:cxn>
              <a:cxn ang="0">
                <a:pos x="19" y="683"/>
              </a:cxn>
              <a:cxn ang="0">
                <a:pos x="14" y="667"/>
              </a:cxn>
              <a:cxn ang="0">
                <a:pos x="11" y="654"/>
              </a:cxn>
              <a:cxn ang="0">
                <a:pos x="6" y="638"/>
              </a:cxn>
              <a:cxn ang="0">
                <a:pos x="1" y="626"/>
              </a:cxn>
              <a:cxn ang="0">
                <a:pos x="5" y="611"/>
              </a:cxn>
              <a:cxn ang="0">
                <a:pos x="54" y="653"/>
              </a:cxn>
              <a:cxn ang="0">
                <a:pos x="110" y="566"/>
              </a:cxn>
              <a:cxn ang="0">
                <a:pos x="121" y="472"/>
              </a:cxn>
              <a:cxn ang="0">
                <a:pos x="113" y="438"/>
              </a:cxn>
              <a:cxn ang="0">
                <a:pos x="97" y="418"/>
              </a:cxn>
              <a:cxn ang="0">
                <a:pos x="112" y="386"/>
              </a:cxn>
              <a:cxn ang="0">
                <a:pos x="120" y="357"/>
              </a:cxn>
              <a:cxn ang="0">
                <a:pos x="126" y="320"/>
              </a:cxn>
              <a:cxn ang="0">
                <a:pos x="155" y="298"/>
              </a:cxn>
              <a:cxn ang="0">
                <a:pos x="169" y="288"/>
              </a:cxn>
              <a:cxn ang="0">
                <a:pos x="171" y="197"/>
              </a:cxn>
              <a:cxn ang="0">
                <a:pos x="163" y="154"/>
              </a:cxn>
              <a:cxn ang="0">
                <a:pos x="163" y="125"/>
              </a:cxn>
              <a:cxn ang="0">
                <a:pos x="163" y="94"/>
              </a:cxn>
              <a:cxn ang="0">
                <a:pos x="120" y="62"/>
              </a:cxn>
            </a:cxnLst>
            <a:rect l="0" t="0" r="r" b="b"/>
            <a:pathLst>
              <a:path w="347" h="1133">
                <a:moveTo>
                  <a:pt x="123" y="0"/>
                </a:moveTo>
                <a:lnTo>
                  <a:pt x="123" y="2"/>
                </a:lnTo>
                <a:lnTo>
                  <a:pt x="125" y="2"/>
                </a:lnTo>
                <a:lnTo>
                  <a:pt x="125" y="3"/>
                </a:lnTo>
                <a:lnTo>
                  <a:pt x="126" y="5"/>
                </a:lnTo>
                <a:lnTo>
                  <a:pt x="126" y="6"/>
                </a:lnTo>
                <a:lnTo>
                  <a:pt x="128" y="6"/>
                </a:lnTo>
                <a:lnTo>
                  <a:pt x="129" y="6"/>
                </a:lnTo>
                <a:lnTo>
                  <a:pt x="131" y="6"/>
                </a:lnTo>
                <a:lnTo>
                  <a:pt x="133" y="6"/>
                </a:lnTo>
                <a:lnTo>
                  <a:pt x="134" y="8"/>
                </a:lnTo>
                <a:lnTo>
                  <a:pt x="136" y="8"/>
                </a:lnTo>
                <a:lnTo>
                  <a:pt x="137" y="8"/>
                </a:lnTo>
                <a:lnTo>
                  <a:pt x="139" y="8"/>
                </a:lnTo>
                <a:lnTo>
                  <a:pt x="141" y="8"/>
                </a:lnTo>
                <a:lnTo>
                  <a:pt x="142" y="8"/>
                </a:lnTo>
                <a:lnTo>
                  <a:pt x="144" y="8"/>
                </a:lnTo>
                <a:lnTo>
                  <a:pt x="145" y="8"/>
                </a:lnTo>
                <a:lnTo>
                  <a:pt x="145" y="6"/>
                </a:lnTo>
                <a:lnTo>
                  <a:pt x="147" y="6"/>
                </a:lnTo>
                <a:lnTo>
                  <a:pt x="149" y="6"/>
                </a:lnTo>
                <a:lnTo>
                  <a:pt x="149" y="8"/>
                </a:lnTo>
                <a:lnTo>
                  <a:pt x="150" y="8"/>
                </a:lnTo>
                <a:lnTo>
                  <a:pt x="150" y="6"/>
                </a:lnTo>
                <a:lnTo>
                  <a:pt x="150" y="5"/>
                </a:lnTo>
                <a:lnTo>
                  <a:pt x="152" y="5"/>
                </a:lnTo>
                <a:lnTo>
                  <a:pt x="152" y="3"/>
                </a:lnTo>
                <a:lnTo>
                  <a:pt x="153" y="3"/>
                </a:lnTo>
                <a:lnTo>
                  <a:pt x="153" y="5"/>
                </a:lnTo>
                <a:lnTo>
                  <a:pt x="155" y="5"/>
                </a:lnTo>
                <a:lnTo>
                  <a:pt x="157" y="5"/>
                </a:lnTo>
                <a:lnTo>
                  <a:pt x="158" y="5"/>
                </a:lnTo>
                <a:lnTo>
                  <a:pt x="160" y="5"/>
                </a:lnTo>
                <a:lnTo>
                  <a:pt x="161" y="5"/>
                </a:lnTo>
                <a:lnTo>
                  <a:pt x="161" y="6"/>
                </a:lnTo>
                <a:lnTo>
                  <a:pt x="163" y="6"/>
                </a:lnTo>
                <a:lnTo>
                  <a:pt x="165" y="6"/>
                </a:lnTo>
                <a:lnTo>
                  <a:pt x="166" y="8"/>
                </a:lnTo>
                <a:lnTo>
                  <a:pt x="168" y="8"/>
                </a:lnTo>
                <a:lnTo>
                  <a:pt x="168" y="10"/>
                </a:lnTo>
                <a:lnTo>
                  <a:pt x="169" y="10"/>
                </a:lnTo>
                <a:lnTo>
                  <a:pt x="171" y="10"/>
                </a:lnTo>
                <a:lnTo>
                  <a:pt x="173" y="10"/>
                </a:lnTo>
                <a:lnTo>
                  <a:pt x="173" y="11"/>
                </a:lnTo>
                <a:lnTo>
                  <a:pt x="176" y="10"/>
                </a:lnTo>
                <a:lnTo>
                  <a:pt x="179" y="10"/>
                </a:lnTo>
                <a:lnTo>
                  <a:pt x="181" y="10"/>
                </a:lnTo>
                <a:lnTo>
                  <a:pt x="182" y="10"/>
                </a:lnTo>
                <a:lnTo>
                  <a:pt x="184" y="10"/>
                </a:lnTo>
                <a:lnTo>
                  <a:pt x="184" y="11"/>
                </a:lnTo>
                <a:lnTo>
                  <a:pt x="185" y="11"/>
                </a:lnTo>
                <a:lnTo>
                  <a:pt x="187" y="11"/>
                </a:lnTo>
                <a:lnTo>
                  <a:pt x="189" y="11"/>
                </a:lnTo>
                <a:lnTo>
                  <a:pt x="189" y="13"/>
                </a:lnTo>
                <a:lnTo>
                  <a:pt x="190" y="13"/>
                </a:lnTo>
                <a:lnTo>
                  <a:pt x="192" y="13"/>
                </a:lnTo>
                <a:lnTo>
                  <a:pt x="192" y="14"/>
                </a:lnTo>
                <a:lnTo>
                  <a:pt x="193" y="14"/>
                </a:lnTo>
                <a:lnTo>
                  <a:pt x="195" y="16"/>
                </a:lnTo>
                <a:lnTo>
                  <a:pt x="197" y="16"/>
                </a:lnTo>
                <a:lnTo>
                  <a:pt x="198" y="16"/>
                </a:lnTo>
                <a:lnTo>
                  <a:pt x="200" y="16"/>
                </a:lnTo>
                <a:lnTo>
                  <a:pt x="201" y="16"/>
                </a:lnTo>
                <a:lnTo>
                  <a:pt x="203" y="16"/>
                </a:lnTo>
                <a:lnTo>
                  <a:pt x="206" y="14"/>
                </a:lnTo>
                <a:lnTo>
                  <a:pt x="208" y="14"/>
                </a:lnTo>
                <a:lnTo>
                  <a:pt x="209" y="14"/>
                </a:lnTo>
                <a:lnTo>
                  <a:pt x="211" y="14"/>
                </a:lnTo>
                <a:lnTo>
                  <a:pt x="213" y="14"/>
                </a:lnTo>
                <a:lnTo>
                  <a:pt x="213" y="16"/>
                </a:lnTo>
                <a:lnTo>
                  <a:pt x="214" y="16"/>
                </a:lnTo>
                <a:lnTo>
                  <a:pt x="216" y="16"/>
                </a:lnTo>
                <a:lnTo>
                  <a:pt x="217" y="18"/>
                </a:lnTo>
                <a:lnTo>
                  <a:pt x="219" y="18"/>
                </a:lnTo>
                <a:lnTo>
                  <a:pt x="219" y="19"/>
                </a:lnTo>
                <a:lnTo>
                  <a:pt x="221" y="21"/>
                </a:lnTo>
                <a:lnTo>
                  <a:pt x="224" y="21"/>
                </a:lnTo>
                <a:lnTo>
                  <a:pt x="224" y="22"/>
                </a:lnTo>
                <a:lnTo>
                  <a:pt x="225" y="22"/>
                </a:lnTo>
                <a:lnTo>
                  <a:pt x="229" y="24"/>
                </a:lnTo>
                <a:lnTo>
                  <a:pt x="230" y="24"/>
                </a:lnTo>
                <a:lnTo>
                  <a:pt x="232" y="24"/>
                </a:lnTo>
                <a:lnTo>
                  <a:pt x="235" y="24"/>
                </a:lnTo>
                <a:lnTo>
                  <a:pt x="238" y="26"/>
                </a:lnTo>
                <a:lnTo>
                  <a:pt x="240" y="26"/>
                </a:lnTo>
                <a:lnTo>
                  <a:pt x="241" y="26"/>
                </a:lnTo>
                <a:lnTo>
                  <a:pt x="243" y="26"/>
                </a:lnTo>
                <a:lnTo>
                  <a:pt x="245" y="26"/>
                </a:lnTo>
                <a:lnTo>
                  <a:pt x="246" y="26"/>
                </a:lnTo>
                <a:lnTo>
                  <a:pt x="248" y="26"/>
                </a:lnTo>
                <a:lnTo>
                  <a:pt x="249" y="26"/>
                </a:lnTo>
                <a:lnTo>
                  <a:pt x="251" y="24"/>
                </a:lnTo>
                <a:lnTo>
                  <a:pt x="253" y="24"/>
                </a:lnTo>
                <a:lnTo>
                  <a:pt x="254" y="24"/>
                </a:lnTo>
                <a:lnTo>
                  <a:pt x="256" y="24"/>
                </a:lnTo>
                <a:lnTo>
                  <a:pt x="257" y="22"/>
                </a:lnTo>
                <a:lnTo>
                  <a:pt x="259" y="22"/>
                </a:lnTo>
                <a:lnTo>
                  <a:pt x="261" y="22"/>
                </a:lnTo>
                <a:lnTo>
                  <a:pt x="261" y="24"/>
                </a:lnTo>
                <a:lnTo>
                  <a:pt x="262" y="24"/>
                </a:lnTo>
                <a:lnTo>
                  <a:pt x="264" y="24"/>
                </a:lnTo>
                <a:lnTo>
                  <a:pt x="265" y="24"/>
                </a:lnTo>
                <a:lnTo>
                  <a:pt x="267" y="24"/>
                </a:lnTo>
                <a:lnTo>
                  <a:pt x="269" y="24"/>
                </a:lnTo>
                <a:lnTo>
                  <a:pt x="270" y="22"/>
                </a:lnTo>
                <a:lnTo>
                  <a:pt x="272" y="22"/>
                </a:lnTo>
                <a:lnTo>
                  <a:pt x="273" y="22"/>
                </a:lnTo>
                <a:lnTo>
                  <a:pt x="275" y="21"/>
                </a:lnTo>
                <a:lnTo>
                  <a:pt x="277" y="21"/>
                </a:lnTo>
                <a:lnTo>
                  <a:pt x="278" y="21"/>
                </a:lnTo>
                <a:lnTo>
                  <a:pt x="280" y="21"/>
                </a:lnTo>
                <a:lnTo>
                  <a:pt x="281" y="21"/>
                </a:lnTo>
                <a:lnTo>
                  <a:pt x="283" y="22"/>
                </a:lnTo>
                <a:lnTo>
                  <a:pt x="283" y="24"/>
                </a:lnTo>
                <a:lnTo>
                  <a:pt x="283" y="26"/>
                </a:lnTo>
                <a:lnTo>
                  <a:pt x="286" y="26"/>
                </a:lnTo>
                <a:lnTo>
                  <a:pt x="289" y="27"/>
                </a:lnTo>
                <a:lnTo>
                  <a:pt x="291" y="27"/>
                </a:lnTo>
                <a:lnTo>
                  <a:pt x="293" y="29"/>
                </a:lnTo>
                <a:lnTo>
                  <a:pt x="294" y="29"/>
                </a:lnTo>
                <a:lnTo>
                  <a:pt x="296" y="29"/>
                </a:lnTo>
                <a:lnTo>
                  <a:pt x="297" y="29"/>
                </a:lnTo>
                <a:lnTo>
                  <a:pt x="299" y="29"/>
                </a:lnTo>
                <a:lnTo>
                  <a:pt x="301" y="29"/>
                </a:lnTo>
                <a:lnTo>
                  <a:pt x="302" y="27"/>
                </a:lnTo>
                <a:lnTo>
                  <a:pt x="305" y="26"/>
                </a:lnTo>
                <a:lnTo>
                  <a:pt x="307" y="26"/>
                </a:lnTo>
                <a:lnTo>
                  <a:pt x="309" y="24"/>
                </a:lnTo>
                <a:lnTo>
                  <a:pt x="310" y="24"/>
                </a:lnTo>
                <a:lnTo>
                  <a:pt x="312" y="26"/>
                </a:lnTo>
                <a:lnTo>
                  <a:pt x="313" y="26"/>
                </a:lnTo>
                <a:lnTo>
                  <a:pt x="315" y="26"/>
                </a:lnTo>
                <a:lnTo>
                  <a:pt x="315" y="24"/>
                </a:lnTo>
                <a:lnTo>
                  <a:pt x="318" y="24"/>
                </a:lnTo>
                <a:lnTo>
                  <a:pt x="320" y="22"/>
                </a:lnTo>
                <a:lnTo>
                  <a:pt x="323" y="19"/>
                </a:lnTo>
                <a:lnTo>
                  <a:pt x="325" y="18"/>
                </a:lnTo>
                <a:lnTo>
                  <a:pt x="326" y="18"/>
                </a:lnTo>
                <a:lnTo>
                  <a:pt x="328" y="16"/>
                </a:lnTo>
                <a:lnTo>
                  <a:pt x="328" y="14"/>
                </a:lnTo>
                <a:lnTo>
                  <a:pt x="329" y="13"/>
                </a:lnTo>
                <a:lnTo>
                  <a:pt x="331" y="11"/>
                </a:lnTo>
                <a:lnTo>
                  <a:pt x="333" y="11"/>
                </a:lnTo>
                <a:lnTo>
                  <a:pt x="334" y="11"/>
                </a:lnTo>
                <a:lnTo>
                  <a:pt x="336" y="11"/>
                </a:lnTo>
                <a:lnTo>
                  <a:pt x="337" y="11"/>
                </a:lnTo>
                <a:lnTo>
                  <a:pt x="337" y="10"/>
                </a:lnTo>
                <a:lnTo>
                  <a:pt x="339" y="10"/>
                </a:lnTo>
                <a:lnTo>
                  <a:pt x="341" y="8"/>
                </a:lnTo>
                <a:lnTo>
                  <a:pt x="342" y="6"/>
                </a:lnTo>
                <a:lnTo>
                  <a:pt x="344" y="5"/>
                </a:lnTo>
                <a:lnTo>
                  <a:pt x="345" y="5"/>
                </a:lnTo>
                <a:lnTo>
                  <a:pt x="345" y="3"/>
                </a:lnTo>
                <a:lnTo>
                  <a:pt x="347" y="2"/>
                </a:lnTo>
                <a:lnTo>
                  <a:pt x="347" y="3"/>
                </a:lnTo>
                <a:lnTo>
                  <a:pt x="347" y="38"/>
                </a:lnTo>
                <a:lnTo>
                  <a:pt x="347" y="45"/>
                </a:lnTo>
                <a:lnTo>
                  <a:pt x="347" y="66"/>
                </a:lnTo>
                <a:lnTo>
                  <a:pt x="347" y="74"/>
                </a:lnTo>
                <a:lnTo>
                  <a:pt x="347" y="75"/>
                </a:lnTo>
                <a:lnTo>
                  <a:pt x="347" y="82"/>
                </a:lnTo>
                <a:lnTo>
                  <a:pt x="347" y="83"/>
                </a:lnTo>
                <a:lnTo>
                  <a:pt x="347" y="85"/>
                </a:lnTo>
                <a:lnTo>
                  <a:pt x="347" y="86"/>
                </a:lnTo>
                <a:lnTo>
                  <a:pt x="347" y="88"/>
                </a:lnTo>
                <a:lnTo>
                  <a:pt x="347" y="91"/>
                </a:lnTo>
                <a:lnTo>
                  <a:pt x="347" y="109"/>
                </a:lnTo>
                <a:lnTo>
                  <a:pt x="347" y="117"/>
                </a:lnTo>
                <a:lnTo>
                  <a:pt x="347" y="122"/>
                </a:lnTo>
                <a:lnTo>
                  <a:pt x="347" y="123"/>
                </a:lnTo>
                <a:lnTo>
                  <a:pt x="347" y="131"/>
                </a:lnTo>
                <a:lnTo>
                  <a:pt x="347" y="133"/>
                </a:lnTo>
                <a:lnTo>
                  <a:pt x="347" y="142"/>
                </a:lnTo>
                <a:lnTo>
                  <a:pt x="347" y="144"/>
                </a:lnTo>
                <a:lnTo>
                  <a:pt x="347" y="150"/>
                </a:lnTo>
                <a:lnTo>
                  <a:pt x="347" y="157"/>
                </a:lnTo>
                <a:lnTo>
                  <a:pt x="347" y="163"/>
                </a:lnTo>
                <a:lnTo>
                  <a:pt x="347" y="165"/>
                </a:lnTo>
                <a:lnTo>
                  <a:pt x="347" y="166"/>
                </a:lnTo>
                <a:lnTo>
                  <a:pt x="347" y="173"/>
                </a:lnTo>
                <a:lnTo>
                  <a:pt x="347" y="181"/>
                </a:lnTo>
                <a:lnTo>
                  <a:pt x="347" y="182"/>
                </a:lnTo>
                <a:lnTo>
                  <a:pt x="347" y="186"/>
                </a:lnTo>
                <a:lnTo>
                  <a:pt x="347" y="187"/>
                </a:lnTo>
                <a:lnTo>
                  <a:pt x="347" y="189"/>
                </a:lnTo>
                <a:lnTo>
                  <a:pt x="347" y="192"/>
                </a:lnTo>
                <a:lnTo>
                  <a:pt x="347" y="195"/>
                </a:lnTo>
                <a:lnTo>
                  <a:pt x="347" y="197"/>
                </a:lnTo>
                <a:lnTo>
                  <a:pt x="347" y="205"/>
                </a:lnTo>
                <a:lnTo>
                  <a:pt x="347" y="208"/>
                </a:lnTo>
                <a:lnTo>
                  <a:pt x="347" y="210"/>
                </a:lnTo>
                <a:lnTo>
                  <a:pt x="347" y="211"/>
                </a:lnTo>
                <a:lnTo>
                  <a:pt x="347" y="213"/>
                </a:lnTo>
                <a:lnTo>
                  <a:pt x="347" y="214"/>
                </a:lnTo>
                <a:lnTo>
                  <a:pt x="347" y="216"/>
                </a:lnTo>
                <a:lnTo>
                  <a:pt x="347" y="218"/>
                </a:lnTo>
                <a:lnTo>
                  <a:pt x="347" y="230"/>
                </a:lnTo>
                <a:lnTo>
                  <a:pt x="347" y="232"/>
                </a:lnTo>
                <a:lnTo>
                  <a:pt x="347" y="238"/>
                </a:lnTo>
                <a:lnTo>
                  <a:pt x="347" y="253"/>
                </a:lnTo>
                <a:lnTo>
                  <a:pt x="347" y="259"/>
                </a:lnTo>
                <a:lnTo>
                  <a:pt x="347" y="267"/>
                </a:lnTo>
                <a:lnTo>
                  <a:pt x="347" y="278"/>
                </a:lnTo>
                <a:lnTo>
                  <a:pt x="347" y="280"/>
                </a:lnTo>
                <a:lnTo>
                  <a:pt x="347" y="286"/>
                </a:lnTo>
                <a:lnTo>
                  <a:pt x="347" y="291"/>
                </a:lnTo>
                <a:lnTo>
                  <a:pt x="347" y="294"/>
                </a:lnTo>
                <a:lnTo>
                  <a:pt x="347" y="298"/>
                </a:lnTo>
                <a:lnTo>
                  <a:pt x="347" y="301"/>
                </a:lnTo>
                <a:lnTo>
                  <a:pt x="347" y="302"/>
                </a:lnTo>
                <a:lnTo>
                  <a:pt x="347" y="304"/>
                </a:lnTo>
                <a:lnTo>
                  <a:pt x="347" y="312"/>
                </a:lnTo>
                <a:lnTo>
                  <a:pt x="347" y="314"/>
                </a:lnTo>
                <a:lnTo>
                  <a:pt x="347" y="315"/>
                </a:lnTo>
                <a:lnTo>
                  <a:pt x="347" y="318"/>
                </a:lnTo>
                <a:lnTo>
                  <a:pt x="347" y="323"/>
                </a:lnTo>
                <a:lnTo>
                  <a:pt x="347" y="325"/>
                </a:lnTo>
                <a:lnTo>
                  <a:pt x="347" y="326"/>
                </a:lnTo>
                <a:lnTo>
                  <a:pt x="347" y="328"/>
                </a:lnTo>
                <a:lnTo>
                  <a:pt x="347" y="349"/>
                </a:lnTo>
                <a:lnTo>
                  <a:pt x="347" y="355"/>
                </a:lnTo>
                <a:lnTo>
                  <a:pt x="347" y="366"/>
                </a:lnTo>
                <a:lnTo>
                  <a:pt x="347" y="381"/>
                </a:lnTo>
                <a:lnTo>
                  <a:pt x="347" y="390"/>
                </a:lnTo>
                <a:lnTo>
                  <a:pt x="347" y="397"/>
                </a:lnTo>
                <a:lnTo>
                  <a:pt x="347" y="400"/>
                </a:lnTo>
                <a:lnTo>
                  <a:pt x="347" y="422"/>
                </a:lnTo>
                <a:lnTo>
                  <a:pt x="347" y="437"/>
                </a:lnTo>
                <a:lnTo>
                  <a:pt x="347" y="458"/>
                </a:lnTo>
                <a:lnTo>
                  <a:pt x="347" y="466"/>
                </a:lnTo>
                <a:lnTo>
                  <a:pt x="347" y="478"/>
                </a:lnTo>
                <a:lnTo>
                  <a:pt x="347" y="490"/>
                </a:lnTo>
                <a:lnTo>
                  <a:pt x="347" y="501"/>
                </a:lnTo>
                <a:lnTo>
                  <a:pt x="347" y="502"/>
                </a:lnTo>
                <a:lnTo>
                  <a:pt x="347" y="506"/>
                </a:lnTo>
                <a:lnTo>
                  <a:pt x="347" y="517"/>
                </a:lnTo>
                <a:lnTo>
                  <a:pt x="347" y="522"/>
                </a:lnTo>
                <a:lnTo>
                  <a:pt x="347" y="526"/>
                </a:lnTo>
                <a:lnTo>
                  <a:pt x="347" y="534"/>
                </a:lnTo>
                <a:lnTo>
                  <a:pt x="347" y="562"/>
                </a:lnTo>
                <a:lnTo>
                  <a:pt x="347" y="590"/>
                </a:lnTo>
                <a:lnTo>
                  <a:pt x="347" y="602"/>
                </a:lnTo>
                <a:lnTo>
                  <a:pt x="347" y="603"/>
                </a:lnTo>
                <a:lnTo>
                  <a:pt x="347" y="637"/>
                </a:lnTo>
                <a:lnTo>
                  <a:pt x="347" y="646"/>
                </a:lnTo>
                <a:lnTo>
                  <a:pt x="347" y="654"/>
                </a:lnTo>
                <a:lnTo>
                  <a:pt x="347" y="658"/>
                </a:lnTo>
                <a:lnTo>
                  <a:pt x="347" y="661"/>
                </a:lnTo>
                <a:lnTo>
                  <a:pt x="347" y="678"/>
                </a:lnTo>
                <a:lnTo>
                  <a:pt x="347" y="686"/>
                </a:lnTo>
                <a:lnTo>
                  <a:pt x="347" y="758"/>
                </a:lnTo>
                <a:lnTo>
                  <a:pt x="347" y="800"/>
                </a:lnTo>
                <a:lnTo>
                  <a:pt x="347" y="805"/>
                </a:lnTo>
                <a:lnTo>
                  <a:pt x="347" y="909"/>
                </a:lnTo>
                <a:lnTo>
                  <a:pt x="347" y="1066"/>
                </a:lnTo>
                <a:lnTo>
                  <a:pt x="347" y="1075"/>
                </a:lnTo>
                <a:lnTo>
                  <a:pt x="347" y="1080"/>
                </a:lnTo>
                <a:lnTo>
                  <a:pt x="347" y="1082"/>
                </a:lnTo>
                <a:lnTo>
                  <a:pt x="347" y="1083"/>
                </a:lnTo>
                <a:lnTo>
                  <a:pt x="347" y="1098"/>
                </a:lnTo>
                <a:lnTo>
                  <a:pt x="347" y="1106"/>
                </a:lnTo>
                <a:lnTo>
                  <a:pt x="347" y="1107"/>
                </a:lnTo>
                <a:lnTo>
                  <a:pt x="347" y="1110"/>
                </a:lnTo>
                <a:lnTo>
                  <a:pt x="347" y="1112"/>
                </a:lnTo>
                <a:lnTo>
                  <a:pt x="347" y="1125"/>
                </a:lnTo>
                <a:lnTo>
                  <a:pt x="347" y="1126"/>
                </a:lnTo>
                <a:lnTo>
                  <a:pt x="347" y="1130"/>
                </a:lnTo>
                <a:lnTo>
                  <a:pt x="345" y="1131"/>
                </a:lnTo>
                <a:lnTo>
                  <a:pt x="344" y="1133"/>
                </a:lnTo>
                <a:lnTo>
                  <a:pt x="344" y="1131"/>
                </a:lnTo>
                <a:lnTo>
                  <a:pt x="342" y="1131"/>
                </a:lnTo>
                <a:lnTo>
                  <a:pt x="341" y="1130"/>
                </a:lnTo>
                <a:lnTo>
                  <a:pt x="336" y="1128"/>
                </a:lnTo>
                <a:lnTo>
                  <a:pt x="337" y="1128"/>
                </a:lnTo>
                <a:lnTo>
                  <a:pt x="336" y="1123"/>
                </a:lnTo>
                <a:lnTo>
                  <a:pt x="334" y="1120"/>
                </a:lnTo>
                <a:lnTo>
                  <a:pt x="333" y="1117"/>
                </a:lnTo>
                <a:lnTo>
                  <a:pt x="334" y="1109"/>
                </a:lnTo>
                <a:lnTo>
                  <a:pt x="339" y="1107"/>
                </a:lnTo>
                <a:lnTo>
                  <a:pt x="341" y="1106"/>
                </a:lnTo>
                <a:lnTo>
                  <a:pt x="342" y="1106"/>
                </a:lnTo>
                <a:lnTo>
                  <a:pt x="342" y="1099"/>
                </a:lnTo>
                <a:lnTo>
                  <a:pt x="341" y="1098"/>
                </a:lnTo>
                <a:lnTo>
                  <a:pt x="336" y="1094"/>
                </a:lnTo>
                <a:lnTo>
                  <a:pt x="333" y="1091"/>
                </a:lnTo>
                <a:lnTo>
                  <a:pt x="329" y="1082"/>
                </a:lnTo>
                <a:lnTo>
                  <a:pt x="328" y="1078"/>
                </a:lnTo>
                <a:lnTo>
                  <a:pt x="329" y="1077"/>
                </a:lnTo>
                <a:lnTo>
                  <a:pt x="331" y="1074"/>
                </a:lnTo>
                <a:lnTo>
                  <a:pt x="329" y="1070"/>
                </a:lnTo>
                <a:lnTo>
                  <a:pt x="331" y="1064"/>
                </a:lnTo>
                <a:lnTo>
                  <a:pt x="329" y="1061"/>
                </a:lnTo>
                <a:lnTo>
                  <a:pt x="328" y="1058"/>
                </a:lnTo>
                <a:lnTo>
                  <a:pt x="329" y="1053"/>
                </a:lnTo>
                <a:lnTo>
                  <a:pt x="326" y="1046"/>
                </a:lnTo>
                <a:lnTo>
                  <a:pt x="320" y="1043"/>
                </a:lnTo>
                <a:lnTo>
                  <a:pt x="318" y="1045"/>
                </a:lnTo>
                <a:lnTo>
                  <a:pt x="313" y="1050"/>
                </a:lnTo>
                <a:lnTo>
                  <a:pt x="310" y="1054"/>
                </a:lnTo>
                <a:lnTo>
                  <a:pt x="307" y="1061"/>
                </a:lnTo>
                <a:lnTo>
                  <a:pt x="305" y="1064"/>
                </a:lnTo>
                <a:lnTo>
                  <a:pt x="304" y="1066"/>
                </a:lnTo>
                <a:lnTo>
                  <a:pt x="302" y="1066"/>
                </a:lnTo>
                <a:lnTo>
                  <a:pt x="299" y="1066"/>
                </a:lnTo>
                <a:lnTo>
                  <a:pt x="297" y="1064"/>
                </a:lnTo>
                <a:lnTo>
                  <a:pt x="296" y="1064"/>
                </a:lnTo>
                <a:lnTo>
                  <a:pt x="294" y="1064"/>
                </a:lnTo>
                <a:lnTo>
                  <a:pt x="291" y="1059"/>
                </a:lnTo>
                <a:lnTo>
                  <a:pt x="289" y="1058"/>
                </a:lnTo>
                <a:lnTo>
                  <a:pt x="289" y="1050"/>
                </a:lnTo>
                <a:lnTo>
                  <a:pt x="288" y="1048"/>
                </a:lnTo>
                <a:lnTo>
                  <a:pt x="283" y="1046"/>
                </a:lnTo>
                <a:lnTo>
                  <a:pt x="281" y="1046"/>
                </a:lnTo>
                <a:lnTo>
                  <a:pt x="275" y="1046"/>
                </a:lnTo>
                <a:lnTo>
                  <a:pt x="273" y="1037"/>
                </a:lnTo>
                <a:lnTo>
                  <a:pt x="278" y="1026"/>
                </a:lnTo>
                <a:lnTo>
                  <a:pt x="283" y="1016"/>
                </a:lnTo>
                <a:lnTo>
                  <a:pt x="289" y="1022"/>
                </a:lnTo>
                <a:lnTo>
                  <a:pt x="291" y="1022"/>
                </a:lnTo>
                <a:lnTo>
                  <a:pt x="293" y="1022"/>
                </a:lnTo>
                <a:lnTo>
                  <a:pt x="293" y="1019"/>
                </a:lnTo>
                <a:lnTo>
                  <a:pt x="293" y="1016"/>
                </a:lnTo>
                <a:lnTo>
                  <a:pt x="297" y="1016"/>
                </a:lnTo>
                <a:lnTo>
                  <a:pt x="297" y="1013"/>
                </a:lnTo>
                <a:lnTo>
                  <a:pt x="299" y="1010"/>
                </a:lnTo>
                <a:lnTo>
                  <a:pt x="301" y="1013"/>
                </a:lnTo>
                <a:lnTo>
                  <a:pt x="304" y="1011"/>
                </a:lnTo>
                <a:lnTo>
                  <a:pt x="307" y="1006"/>
                </a:lnTo>
                <a:lnTo>
                  <a:pt x="307" y="1002"/>
                </a:lnTo>
                <a:lnTo>
                  <a:pt x="304" y="995"/>
                </a:lnTo>
                <a:lnTo>
                  <a:pt x="304" y="994"/>
                </a:lnTo>
                <a:lnTo>
                  <a:pt x="304" y="992"/>
                </a:lnTo>
                <a:lnTo>
                  <a:pt x="304" y="990"/>
                </a:lnTo>
                <a:lnTo>
                  <a:pt x="304" y="989"/>
                </a:lnTo>
                <a:lnTo>
                  <a:pt x="304" y="986"/>
                </a:lnTo>
                <a:lnTo>
                  <a:pt x="302" y="984"/>
                </a:lnTo>
                <a:lnTo>
                  <a:pt x="302" y="981"/>
                </a:lnTo>
                <a:lnTo>
                  <a:pt x="301" y="979"/>
                </a:lnTo>
                <a:lnTo>
                  <a:pt x="299" y="979"/>
                </a:lnTo>
                <a:lnTo>
                  <a:pt x="296" y="981"/>
                </a:lnTo>
                <a:lnTo>
                  <a:pt x="293" y="982"/>
                </a:lnTo>
                <a:lnTo>
                  <a:pt x="283" y="984"/>
                </a:lnTo>
                <a:lnTo>
                  <a:pt x="280" y="982"/>
                </a:lnTo>
                <a:lnTo>
                  <a:pt x="278" y="982"/>
                </a:lnTo>
                <a:lnTo>
                  <a:pt x="275" y="984"/>
                </a:lnTo>
                <a:lnTo>
                  <a:pt x="272" y="982"/>
                </a:lnTo>
                <a:lnTo>
                  <a:pt x="267" y="982"/>
                </a:lnTo>
                <a:lnTo>
                  <a:pt x="261" y="984"/>
                </a:lnTo>
                <a:lnTo>
                  <a:pt x="257" y="987"/>
                </a:lnTo>
                <a:lnTo>
                  <a:pt x="256" y="987"/>
                </a:lnTo>
                <a:lnTo>
                  <a:pt x="253" y="986"/>
                </a:lnTo>
                <a:lnTo>
                  <a:pt x="246" y="982"/>
                </a:lnTo>
                <a:lnTo>
                  <a:pt x="245" y="982"/>
                </a:lnTo>
                <a:lnTo>
                  <a:pt x="240" y="979"/>
                </a:lnTo>
                <a:lnTo>
                  <a:pt x="238" y="979"/>
                </a:lnTo>
                <a:lnTo>
                  <a:pt x="232" y="981"/>
                </a:lnTo>
                <a:lnTo>
                  <a:pt x="227" y="981"/>
                </a:lnTo>
                <a:lnTo>
                  <a:pt x="225" y="981"/>
                </a:lnTo>
                <a:lnTo>
                  <a:pt x="224" y="978"/>
                </a:lnTo>
                <a:lnTo>
                  <a:pt x="219" y="974"/>
                </a:lnTo>
                <a:lnTo>
                  <a:pt x="214" y="973"/>
                </a:lnTo>
                <a:lnTo>
                  <a:pt x="211" y="974"/>
                </a:lnTo>
                <a:lnTo>
                  <a:pt x="209" y="974"/>
                </a:lnTo>
                <a:lnTo>
                  <a:pt x="208" y="974"/>
                </a:lnTo>
                <a:lnTo>
                  <a:pt x="206" y="976"/>
                </a:lnTo>
                <a:lnTo>
                  <a:pt x="200" y="973"/>
                </a:lnTo>
                <a:lnTo>
                  <a:pt x="197" y="968"/>
                </a:lnTo>
                <a:lnTo>
                  <a:pt x="195" y="963"/>
                </a:lnTo>
                <a:lnTo>
                  <a:pt x="193" y="962"/>
                </a:lnTo>
                <a:lnTo>
                  <a:pt x="193" y="960"/>
                </a:lnTo>
                <a:lnTo>
                  <a:pt x="185" y="954"/>
                </a:lnTo>
                <a:lnTo>
                  <a:pt x="185" y="950"/>
                </a:lnTo>
                <a:lnTo>
                  <a:pt x="190" y="946"/>
                </a:lnTo>
                <a:lnTo>
                  <a:pt x="189" y="941"/>
                </a:lnTo>
                <a:lnTo>
                  <a:pt x="190" y="939"/>
                </a:lnTo>
                <a:lnTo>
                  <a:pt x="190" y="933"/>
                </a:lnTo>
                <a:lnTo>
                  <a:pt x="189" y="933"/>
                </a:lnTo>
                <a:lnTo>
                  <a:pt x="185" y="930"/>
                </a:lnTo>
                <a:lnTo>
                  <a:pt x="185" y="926"/>
                </a:lnTo>
                <a:lnTo>
                  <a:pt x="187" y="923"/>
                </a:lnTo>
                <a:lnTo>
                  <a:pt x="187" y="920"/>
                </a:lnTo>
                <a:lnTo>
                  <a:pt x="185" y="918"/>
                </a:lnTo>
                <a:lnTo>
                  <a:pt x="185" y="915"/>
                </a:lnTo>
                <a:lnTo>
                  <a:pt x="185" y="914"/>
                </a:lnTo>
                <a:lnTo>
                  <a:pt x="184" y="910"/>
                </a:lnTo>
                <a:lnTo>
                  <a:pt x="182" y="907"/>
                </a:lnTo>
                <a:lnTo>
                  <a:pt x="181" y="902"/>
                </a:lnTo>
                <a:lnTo>
                  <a:pt x="179" y="899"/>
                </a:lnTo>
                <a:lnTo>
                  <a:pt x="177" y="899"/>
                </a:lnTo>
                <a:lnTo>
                  <a:pt x="176" y="899"/>
                </a:lnTo>
                <a:lnTo>
                  <a:pt x="174" y="899"/>
                </a:lnTo>
                <a:lnTo>
                  <a:pt x="173" y="904"/>
                </a:lnTo>
                <a:lnTo>
                  <a:pt x="168" y="901"/>
                </a:lnTo>
                <a:lnTo>
                  <a:pt x="166" y="901"/>
                </a:lnTo>
                <a:lnTo>
                  <a:pt x="161" y="902"/>
                </a:lnTo>
                <a:lnTo>
                  <a:pt x="160" y="902"/>
                </a:lnTo>
                <a:lnTo>
                  <a:pt x="158" y="902"/>
                </a:lnTo>
                <a:lnTo>
                  <a:pt x="153" y="898"/>
                </a:lnTo>
                <a:lnTo>
                  <a:pt x="152" y="896"/>
                </a:lnTo>
                <a:lnTo>
                  <a:pt x="149" y="898"/>
                </a:lnTo>
                <a:lnTo>
                  <a:pt x="145" y="896"/>
                </a:lnTo>
                <a:lnTo>
                  <a:pt x="145" y="894"/>
                </a:lnTo>
                <a:lnTo>
                  <a:pt x="147" y="893"/>
                </a:lnTo>
                <a:lnTo>
                  <a:pt x="150" y="893"/>
                </a:lnTo>
                <a:lnTo>
                  <a:pt x="152" y="890"/>
                </a:lnTo>
                <a:lnTo>
                  <a:pt x="157" y="886"/>
                </a:lnTo>
                <a:lnTo>
                  <a:pt x="158" y="883"/>
                </a:lnTo>
                <a:lnTo>
                  <a:pt x="155" y="882"/>
                </a:lnTo>
                <a:lnTo>
                  <a:pt x="155" y="878"/>
                </a:lnTo>
                <a:lnTo>
                  <a:pt x="153" y="875"/>
                </a:lnTo>
                <a:lnTo>
                  <a:pt x="153" y="874"/>
                </a:lnTo>
                <a:lnTo>
                  <a:pt x="155" y="872"/>
                </a:lnTo>
                <a:lnTo>
                  <a:pt x="157" y="870"/>
                </a:lnTo>
                <a:lnTo>
                  <a:pt x="160" y="870"/>
                </a:lnTo>
                <a:lnTo>
                  <a:pt x="163" y="870"/>
                </a:lnTo>
                <a:lnTo>
                  <a:pt x="165" y="869"/>
                </a:lnTo>
                <a:lnTo>
                  <a:pt x="165" y="866"/>
                </a:lnTo>
                <a:lnTo>
                  <a:pt x="161" y="859"/>
                </a:lnTo>
                <a:lnTo>
                  <a:pt x="158" y="854"/>
                </a:lnTo>
                <a:lnTo>
                  <a:pt x="157" y="851"/>
                </a:lnTo>
                <a:lnTo>
                  <a:pt x="153" y="850"/>
                </a:lnTo>
                <a:lnTo>
                  <a:pt x="152" y="848"/>
                </a:lnTo>
                <a:lnTo>
                  <a:pt x="150" y="846"/>
                </a:lnTo>
                <a:lnTo>
                  <a:pt x="144" y="843"/>
                </a:lnTo>
                <a:lnTo>
                  <a:pt x="142" y="845"/>
                </a:lnTo>
                <a:lnTo>
                  <a:pt x="141" y="845"/>
                </a:lnTo>
                <a:lnTo>
                  <a:pt x="139" y="846"/>
                </a:lnTo>
                <a:lnTo>
                  <a:pt x="139" y="848"/>
                </a:lnTo>
                <a:lnTo>
                  <a:pt x="137" y="850"/>
                </a:lnTo>
                <a:lnTo>
                  <a:pt x="136" y="850"/>
                </a:lnTo>
                <a:lnTo>
                  <a:pt x="134" y="850"/>
                </a:lnTo>
                <a:lnTo>
                  <a:pt x="133" y="848"/>
                </a:lnTo>
                <a:lnTo>
                  <a:pt x="131" y="846"/>
                </a:lnTo>
                <a:lnTo>
                  <a:pt x="129" y="846"/>
                </a:lnTo>
                <a:lnTo>
                  <a:pt x="129" y="843"/>
                </a:lnTo>
                <a:lnTo>
                  <a:pt x="126" y="838"/>
                </a:lnTo>
                <a:lnTo>
                  <a:pt x="125" y="834"/>
                </a:lnTo>
                <a:lnTo>
                  <a:pt x="125" y="830"/>
                </a:lnTo>
                <a:lnTo>
                  <a:pt x="125" y="826"/>
                </a:lnTo>
                <a:lnTo>
                  <a:pt x="125" y="822"/>
                </a:lnTo>
                <a:lnTo>
                  <a:pt x="126" y="818"/>
                </a:lnTo>
                <a:lnTo>
                  <a:pt x="128" y="814"/>
                </a:lnTo>
                <a:lnTo>
                  <a:pt x="128" y="813"/>
                </a:lnTo>
                <a:lnTo>
                  <a:pt x="128" y="811"/>
                </a:lnTo>
                <a:lnTo>
                  <a:pt x="125" y="810"/>
                </a:lnTo>
                <a:lnTo>
                  <a:pt x="121" y="806"/>
                </a:lnTo>
                <a:lnTo>
                  <a:pt x="121" y="805"/>
                </a:lnTo>
                <a:lnTo>
                  <a:pt x="118" y="803"/>
                </a:lnTo>
                <a:lnTo>
                  <a:pt x="117" y="803"/>
                </a:lnTo>
                <a:lnTo>
                  <a:pt x="112" y="805"/>
                </a:lnTo>
                <a:lnTo>
                  <a:pt x="109" y="805"/>
                </a:lnTo>
                <a:lnTo>
                  <a:pt x="105" y="805"/>
                </a:lnTo>
                <a:lnTo>
                  <a:pt x="104" y="814"/>
                </a:lnTo>
                <a:lnTo>
                  <a:pt x="104" y="816"/>
                </a:lnTo>
                <a:lnTo>
                  <a:pt x="104" y="818"/>
                </a:lnTo>
                <a:lnTo>
                  <a:pt x="102" y="819"/>
                </a:lnTo>
                <a:lnTo>
                  <a:pt x="97" y="821"/>
                </a:lnTo>
                <a:lnTo>
                  <a:pt x="94" y="821"/>
                </a:lnTo>
                <a:lnTo>
                  <a:pt x="91" y="822"/>
                </a:lnTo>
                <a:lnTo>
                  <a:pt x="88" y="822"/>
                </a:lnTo>
                <a:lnTo>
                  <a:pt x="88" y="821"/>
                </a:lnTo>
                <a:lnTo>
                  <a:pt x="86" y="819"/>
                </a:lnTo>
                <a:lnTo>
                  <a:pt x="85" y="818"/>
                </a:lnTo>
                <a:lnTo>
                  <a:pt x="83" y="818"/>
                </a:lnTo>
                <a:lnTo>
                  <a:pt x="81" y="818"/>
                </a:lnTo>
                <a:lnTo>
                  <a:pt x="77" y="819"/>
                </a:lnTo>
                <a:lnTo>
                  <a:pt x="75" y="818"/>
                </a:lnTo>
                <a:lnTo>
                  <a:pt x="72" y="818"/>
                </a:lnTo>
                <a:lnTo>
                  <a:pt x="70" y="818"/>
                </a:lnTo>
                <a:lnTo>
                  <a:pt x="69" y="818"/>
                </a:lnTo>
                <a:lnTo>
                  <a:pt x="64" y="819"/>
                </a:lnTo>
                <a:lnTo>
                  <a:pt x="62" y="819"/>
                </a:lnTo>
                <a:lnTo>
                  <a:pt x="62" y="821"/>
                </a:lnTo>
                <a:lnTo>
                  <a:pt x="59" y="822"/>
                </a:lnTo>
                <a:lnTo>
                  <a:pt x="57" y="821"/>
                </a:lnTo>
                <a:lnTo>
                  <a:pt x="56" y="819"/>
                </a:lnTo>
                <a:lnTo>
                  <a:pt x="53" y="816"/>
                </a:lnTo>
                <a:lnTo>
                  <a:pt x="53" y="818"/>
                </a:lnTo>
                <a:lnTo>
                  <a:pt x="53" y="821"/>
                </a:lnTo>
                <a:lnTo>
                  <a:pt x="51" y="822"/>
                </a:lnTo>
                <a:lnTo>
                  <a:pt x="49" y="822"/>
                </a:lnTo>
                <a:lnTo>
                  <a:pt x="45" y="819"/>
                </a:lnTo>
                <a:lnTo>
                  <a:pt x="43" y="818"/>
                </a:lnTo>
                <a:lnTo>
                  <a:pt x="40" y="814"/>
                </a:lnTo>
                <a:lnTo>
                  <a:pt x="38" y="814"/>
                </a:lnTo>
                <a:lnTo>
                  <a:pt x="37" y="811"/>
                </a:lnTo>
                <a:lnTo>
                  <a:pt x="41" y="810"/>
                </a:lnTo>
                <a:lnTo>
                  <a:pt x="43" y="810"/>
                </a:lnTo>
                <a:lnTo>
                  <a:pt x="45" y="810"/>
                </a:lnTo>
                <a:lnTo>
                  <a:pt x="46" y="808"/>
                </a:lnTo>
                <a:lnTo>
                  <a:pt x="46" y="810"/>
                </a:lnTo>
                <a:lnTo>
                  <a:pt x="48" y="808"/>
                </a:lnTo>
                <a:lnTo>
                  <a:pt x="49" y="808"/>
                </a:lnTo>
                <a:lnTo>
                  <a:pt x="49" y="806"/>
                </a:lnTo>
                <a:lnTo>
                  <a:pt x="51" y="806"/>
                </a:lnTo>
                <a:lnTo>
                  <a:pt x="53" y="806"/>
                </a:lnTo>
                <a:lnTo>
                  <a:pt x="53" y="805"/>
                </a:lnTo>
                <a:lnTo>
                  <a:pt x="54" y="805"/>
                </a:lnTo>
                <a:lnTo>
                  <a:pt x="56" y="805"/>
                </a:lnTo>
                <a:lnTo>
                  <a:pt x="56" y="806"/>
                </a:lnTo>
                <a:lnTo>
                  <a:pt x="56" y="805"/>
                </a:lnTo>
                <a:lnTo>
                  <a:pt x="56" y="803"/>
                </a:lnTo>
                <a:lnTo>
                  <a:pt x="56" y="802"/>
                </a:lnTo>
                <a:lnTo>
                  <a:pt x="56" y="800"/>
                </a:lnTo>
                <a:lnTo>
                  <a:pt x="56" y="798"/>
                </a:lnTo>
                <a:lnTo>
                  <a:pt x="56" y="797"/>
                </a:lnTo>
                <a:lnTo>
                  <a:pt x="56" y="795"/>
                </a:lnTo>
                <a:lnTo>
                  <a:pt x="56" y="794"/>
                </a:lnTo>
                <a:lnTo>
                  <a:pt x="56" y="792"/>
                </a:lnTo>
                <a:lnTo>
                  <a:pt x="56" y="790"/>
                </a:lnTo>
                <a:lnTo>
                  <a:pt x="54" y="790"/>
                </a:lnTo>
                <a:lnTo>
                  <a:pt x="54" y="789"/>
                </a:lnTo>
                <a:lnTo>
                  <a:pt x="54" y="787"/>
                </a:lnTo>
                <a:lnTo>
                  <a:pt x="54" y="786"/>
                </a:lnTo>
                <a:lnTo>
                  <a:pt x="54" y="784"/>
                </a:lnTo>
                <a:lnTo>
                  <a:pt x="56" y="784"/>
                </a:lnTo>
                <a:lnTo>
                  <a:pt x="56" y="782"/>
                </a:lnTo>
                <a:lnTo>
                  <a:pt x="57" y="782"/>
                </a:lnTo>
                <a:lnTo>
                  <a:pt x="57" y="781"/>
                </a:lnTo>
                <a:lnTo>
                  <a:pt x="59" y="781"/>
                </a:lnTo>
                <a:lnTo>
                  <a:pt x="57" y="781"/>
                </a:lnTo>
                <a:lnTo>
                  <a:pt x="57" y="779"/>
                </a:lnTo>
                <a:lnTo>
                  <a:pt x="56" y="779"/>
                </a:lnTo>
                <a:lnTo>
                  <a:pt x="56" y="778"/>
                </a:lnTo>
                <a:lnTo>
                  <a:pt x="57" y="778"/>
                </a:lnTo>
                <a:lnTo>
                  <a:pt x="57" y="776"/>
                </a:lnTo>
                <a:lnTo>
                  <a:pt x="59" y="776"/>
                </a:lnTo>
                <a:lnTo>
                  <a:pt x="59" y="774"/>
                </a:lnTo>
                <a:lnTo>
                  <a:pt x="59" y="773"/>
                </a:lnTo>
                <a:lnTo>
                  <a:pt x="59" y="771"/>
                </a:lnTo>
                <a:lnTo>
                  <a:pt x="59" y="770"/>
                </a:lnTo>
                <a:lnTo>
                  <a:pt x="59" y="768"/>
                </a:lnTo>
                <a:lnTo>
                  <a:pt x="59" y="766"/>
                </a:lnTo>
                <a:lnTo>
                  <a:pt x="59" y="765"/>
                </a:lnTo>
                <a:lnTo>
                  <a:pt x="59" y="763"/>
                </a:lnTo>
                <a:lnTo>
                  <a:pt x="61" y="762"/>
                </a:lnTo>
                <a:lnTo>
                  <a:pt x="61" y="760"/>
                </a:lnTo>
                <a:lnTo>
                  <a:pt x="61" y="758"/>
                </a:lnTo>
                <a:lnTo>
                  <a:pt x="61" y="757"/>
                </a:lnTo>
                <a:lnTo>
                  <a:pt x="62" y="757"/>
                </a:lnTo>
                <a:lnTo>
                  <a:pt x="62" y="755"/>
                </a:lnTo>
                <a:lnTo>
                  <a:pt x="62" y="754"/>
                </a:lnTo>
                <a:lnTo>
                  <a:pt x="62" y="752"/>
                </a:lnTo>
                <a:lnTo>
                  <a:pt x="64" y="752"/>
                </a:lnTo>
                <a:lnTo>
                  <a:pt x="64" y="750"/>
                </a:lnTo>
                <a:lnTo>
                  <a:pt x="65" y="750"/>
                </a:lnTo>
                <a:lnTo>
                  <a:pt x="65" y="749"/>
                </a:lnTo>
                <a:lnTo>
                  <a:pt x="65" y="747"/>
                </a:lnTo>
                <a:lnTo>
                  <a:pt x="64" y="747"/>
                </a:lnTo>
                <a:lnTo>
                  <a:pt x="64" y="746"/>
                </a:lnTo>
                <a:lnTo>
                  <a:pt x="62" y="746"/>
                </a:lnTo>
                <a:lnTo>
                  <a:pt x="62" y="744"/>
                </a:lnTo>
                <a:lnTo>
                  <a:pt x="61" y="742"/>
                </a:lnTo>
                <a:lnTo>
                  <a:pt x="61" y="741"/>
                </a:lnTo>
                <a:lnTo>
                  <a:pt x="61" y="739"/>
                </a:lnTo>
                <a:lnTo>
                  <a:pt x="59" y="739"/>
                </a:lnTo>
                <a:lnTo>
                  <a:pt x="59" y="738"/>
                </a:lnTo>
                <a:lnTo>
                  <a:pt x="57" y="738"/>
                </a:lnTo>
                <a:lnTo>
                  <a:pt x="57" y="736"/>
                </a:lnTo>
                <a:lnTo>
                  <a:pt x="56" y="736"/>
                </a:lnTo>
                <a:lnTo>
                  <a:pt x="56" y="734"/>
                </a:lnTo>
                <a:lnTo>
                  <a:pt x="56" y="733"/>
                </a:lnTo>
                <a:lnTo>
                  <a:pt x="54" y="733"/>
                </a:lnTo>
                <a:lnTo>
                  <a:pt x="54" y="731"/>
                </a:lnTo>
                <a:lnTo>
                  <a:pt x="54" y="730"/>
                </a:lnTo>
                <a:lnTo>
                  <a:pt x="53" y="730"/>
                </a:lnTo>
                <a:lnTo>
                  <a:pt x="53" y="728"/>
                </a:lnTo>
                <a:lnTo>
                  <a:pt x="53" y="726"/>
                </a:lnTo>
                <a:lnTo>
                  <a:pt x="53" y="728"/>
                </a:lnTo>
                <a:lnTo>
                  <a:pt x="51" y="728"/>
                </a:lnTo>
                <a:lnTo>
                  <a:pt x="49" y="728"/>
                </a:lnTo>
                <a:lnTo>
                  <a:pt x="48" y="726"/>
                </a:lnTo>
                <a:lnTo>
                  <a:pt x="49" y="726"/>
                </a:lnTo>
                <a:lnTo>
                  <a:pt x="49" y="725"/>
                </a:lnTo>
                <a:lnTo>
                  <a:pt x="48" y="725"/>
                </a:lnTo>
                <a:lnTo>
                  <a:pt x="46" y="725"/>
                </a:lnTo>
                <a:lnTo>
                  <a:pt x="45" y="725"/>
                </a:lnTo>
                <a:lnTo>
                  <a:pt x="45" y="723"/>
                </a:lnTo>
                <a:lnTo>
                  <a:pt x="45" y="722"/>
                </a:lnTo>
                <a:lnTo>
                  <a:pt x="45" y="720"/>
                </a:lnTo>
                <a:lnTo>
                  <a:pt x="43" y="720"/>
                </a:lnTo>
                <a:lnTo>
                  <a:pt x="43" y="718"/>
                </a:lnTo>
                <a:lnTo>
                  <a:pt x="45" y="718"/>
                </a:lnTo>
                <a:lnTo>
                  <a:pt x="45" y="717"/>
                </a:lnTo>
                <a:lnTo>
                  <a:pt x="45" y="715"/>
                </a:lnTo>
                <a:lnTo>
                  <a:pt x="43" y="715"/>
                </a:lnTo>
                <a:lnTo>
                  <a:pt x="41" y="715"/>
                </a:lnTo>
                <a:lnTo>
                  <a:pt x="40" y="715"/>
                </a:lnTo>
                <a:lnTo>
                  <a:pt x="40" y="714"/>
                </a:lnTo>
                <a:lnTo>
                  <a:pt x="41" y="714"/>
                </a:lnTo>
                <a:lnTo>
                  <a:pt x="40" y="714"/>
                </a:lnTo>
                <a:lnTo>
                  <a:pt x="38" y="712"/>
                </a:lnTo>
                <a:lnTo>
                  <a:pt x="38" y="710"/>
                </a:lnTo>
                <a:lnTo>
                  <a:pt x="37" y="710"/>
                </a:lnTo>
                <a:lnTo>
                  <a:pt x="35" y="710"/>
                </a:lnTo>
                <a:lnTo>
                  <a:pt x="35" y="709"/>
                </a:lnTo>
                <a:lnTo>
                  <a:pt x="33" y="709"/>
                </a:lnTo>
                <a:lnTo>
                  <a:pt x="33" y="707"/>
                </a:lnTo>
                <a:lnTo>
                  <a:pt x="33" y="706"/>
                </a:lnTo>
                <a:lnTo>
                  <a:pt x="32" y="706"/>
                </a:lnTo>
                <a:lnTo>
                  <a:pt x="32" y="704"/>
                </a:lnTo>
                <a:lnTo>
                  <a:pt x="30" y="704"/>
                </a:lnTo>
                <a:lnTo>
                  <a:pt x="29" y="704"/>
                </a:lnTo>
                <a:lnTo>
                  <a:pt x="29" y="702"/>
                </a:lnTo>
                <a:lnTo>
                  <a:pt x="30" y="702"/>
                </a:lnTo>
                <a:lnTo>
                  <a:pt x="30" y="701"/>
                </a:lnTo>
                <a:lnTo>
                  <a:pt x="29" y="701"/>
                </a:lnTo>
                <a:lnTo>
                  <a:pt x="29" y="699"/>
                </a:lnTo>
                <a:lnTo>
                  <a:pt x="29" y="698"/>
                </a:lnTo>
                <a:lnTo>
                  <a:pt x="27" y="698"/>
                </a:lnTo>
                <a:lnTo>
                  <a:pt x="25" y="699"/>
                </a:lnTo>
                <a:lnTo>
                  <a:pt x="25" y="698"/>
                </a:lnTo>
                <a:lnTo>
                  <a:pt x="24" y="698"/>
                </a:lnTo>
                <a:lnTo>
                  <a:pt x="24" y="696"/>
                </a:lnTo>
                <a:lnTo>
                  <a:pt x="25" y="696"/>
                </a:lnTo>
                <a:lnTo>
                  <a:pt x="24" y="696"/>
                </a:lnTo>
                <a:lnTo>
                  <a:pt x="24" y="694"/>
                </a:lnTo>
                <a:lnTo>
                  <a:pt x="24" y="693"/>
                </a:lnTo>
                <a:lnTo>
                  <a:pt x="22" y="693"/>
                </a:lnTo>
                <a:lnTo>
                  <a:pt x="22" y="691"/>
                </a:lnTo>
                <a:lnTo>
                  <a:pt x="21" y="690"/>
                </a:lnTo>
                <a:lnTo>
                  <a:pt x="21" y="688"/>
                </a:lnTo>
                <a:lnTo>
                  <a:pt x="22" y="688"/>
                </a:lnTo>
                <a:lnTo>
                  <a:pt x="22" y="686"/>
                </a:lnTo>
                <a:lnTo>
                  <a:pt x="21" y="686"/>
                </a:lnTo>
                <a:lnTo>
                  <a:pt x="19" y="686"/>
                </a:lnTo>
                <a:lnTo>
                  <a:pt x="19" y="685"/>
                </a:lnTo>
                <a:lnTo>
                  <a:pt x="17" y="685"/>
                </a:lnTo>
                <a:lnTo>
                  <a:pt x="17" y="683"/>
                </a:lnTo>
                <a:lnTo>
                  <a:pt x="19" y="683"/>
                </a:lnTo>
                <a:lnTo>
                  <a:pt x="19" y="682"/>
                </a:lnTo>
                <a:lnTo>
                  <a:pt x="19" y="680"/>
                </a:lnTo>
                <a:lnTo>
                  <a:pt x="17" y="680"/>
                </a:lnTo>
                <a:lnTo>
                  <a:pt x="16" y="678"/>
                </a:lnTo>
                <a:lnTo>
                  <a:pt x="16" y="677"/>
                </a:lnTo>
                <a:lnTo>
                  <a:pt x="14" y="677"/>
                </a:lnTo>
                <a:lnTo>
                  <a:pt x="14" y="675"/>
                </a:lnTo>
                <a:lnTo>
                  <a:pt x="14" y="674"/>
                </a:lnTo>
                <a:lnTo>
                  <a:pt x="13" y="674"/>
                </a:lnTo>
                <a:lnTo>
                  <a:pt x="13" y="672"/>
                </a:lnTo>
                <a:lnTo>
                  <a:pt x="14" y="672"/>
                </a:lnTo>
                <a:lnTo>
                  <a:pt x="16" y="672"/>
                </a:lnTo>
                <a:lnTo>
                  <a:pt x="14" y="670"/>
                </a:lnTo>
                <a:lnTo>
                  <a:pt x="14" y="669"/>
                </a:lnTo>
                <a:lnTo>
                  <a:pt x="14" y="667"/>
                </a:lnTo>
                <a:lnTo>
                  <a:pt x="16" y="667"/>
                </a:lnTo>
                <a:lnTo>
                  <a:pt x="16" y="669"/>
                </a:lnTo>
                <a:lnTo>
                  <a:pt x="17" y="669"/>
                </a:lnTo>
                <a:lnTo>
                  <a:pt x="17" y="667"/>
                </a:lnTo>
                <a:lnTo>
                  <a:pt x="17" y="666"/>
                </a:lnTo>
                <a:lnTo>
                  <a:pt x="17" y="664"/>
                </a:lnTo>
                <a:lnTo>
                  <a:pt x="17" y="662"/>
                </a:lnTo>
                <a:lnTo>
                  <a:pt x="16" y="661"/>
                </a:lnTo>
                <a:lnTo>
                  <a:pt x="16" y="659"/>
                </a:lnTo>
                <a:lnTo>
                  <a:pt x="14" y="659"/>
                </a:lnTo>
                <a:lnTo>
                  <a:pt x="14" y="658"/>
                </a:lnTo>
                <a:lnTo>
                  <a:pt x="13" y="658"/>
                </a:lnTo>
                <a:lnTo>
                  <a:pt x="13" y="656"/>
                </a:lnTo>
                <a:lnTo>
                  <a:pt x="11" y="656"/>
                </a:lnTo>
                <a:lnTo>
                  <a:pt x="11" y="654"/>
                </a:lnTo>
                <a:lnTo>
                  <a:pt x="9" y="653"/>
                </a:lnTo>
                <a:lnTo>
                  <a:pt x="11" y="653"/>
                </a:lnTo>
                <a:lnTo>
                  <a:pt x="11" y="651"/>
                </a:lnTo>
                <a:lnTo>
                  <a:pt x="11" y="650"/>
                </a:lnTo>
                <a:lnTo>
                  <a:pt x="9" y="650"/>
                </a:lnTo>
                <a:lnTo>
                  <a:pt x="9" y="648"/>
                </a:lnTo>
                <a:lnTo>
                  <a:pt x="9" y="646"/>
                </a:lnTo>
                <a:lnTo>
                  <a:pt x="11" y="646"/>
                </a:lnTo>
                <a:lnTo>
                  <a:pt x="11" y="645"/>
                </a:lnTo>
                <a:lnTo>
                  <a:pt x="9" y="645"/>
                </a:lnTo>
                <a:lnTo>
                  <a:pt x="9" y="643"/>
                </a:lnTo>
                <a:lnTo>
                  <a:pt x="9" y="642"/>
                </a:lnTo>
                <a:lnTo>
                  <a:pt x="8" y="640"/>
                </a:lnTo>
                <a:lnTo>
                  <a:pt x="6" y="640"/>
                </a:lnTo>
                <a:lnTo>
                  <a:pt x="6" y="638"/>
                </a:lnTo>
                <a:lnTo>
                  <a:pt x="6" y="637"/>
                </a:lnTo>
                <a:lnTo>
                  <a:pt x="6" y="635"/>
                </a:lnTo>
                <a:lnTo>
                  <a:pt x="5" y="635"/>
                </a:lnTo>
                <a:lnTo>
                  <a:pt x="5" y="634"/>
                </a:lnTo>
                <a:lnTo>
                  <a:pt x="5" y="632"/>
                </a:lnTo>
                <a:lnTo>
                  <a:pt x="3" y="632"/>
                </a:lnTo>
                <a:lnTo>
                  <a:pt x="3" y="630"/>
                </a:lnTo>
                <a:lnTo>
                  <a:pt x="1" y="630"/>
                </a:lnTo>
                <a:lnTo>
                  <a:pt x="1" y="632"/>
                </a:lnTo>
                <a:lnTo>
                  <a:pt x="1" y="630"/>
                </a:lnTo>
                <a:lnTo>
                  <a:pt x="0" y="630"/>
                </a:lnTo>
                <a:lnTo>
                  <a:pt x="0" y="629"/>
                </a:lnTo>
                <a:lnTo>
                  <a:pt x="0" y="627"/>
                </a:lnTo>
                <a:lnTo>
                  <a:pt x="1" y="627"/>
                </a:lnTo>
                <a:lnTo>
                  <a:pt x="1" y="626"/>
                </a:lnTo>
                <a:lnTo>
                  <a:pt x="1" y="624"/>
                </a:lnTo>
                <a:lnTo>
                  <a:pt x="1" y="622"/>
                </a:lnTo>
                <a:lnTo>
                  <a:pt x="3" y="622"/>
                </a:lnTo>
                <a:lnTo>
                  <a:pt x="1" y="622"/>
                </a:lnTo>
                <a:lnTo>
                  <a:pt x="1" y="621"/>
                </a:lnTo>
                <a:lnTo>
                  <a:pt x="1" y="619"/>
                </a:lnTo>
                <a:lnTo>
                  <a:pt x="0" y="619"/>
                </a:lnTo>
                <a:lnTo>
                  <a:pt x="0" y="618"/>
                </a:lnTo>
                <a:lnTo>
                  <a:pt x="1" y="618"/>
                </a:lnTo>
                <a:lnTo>
                  <a:pt x="1" y="616"/>
                </a:lnTo>
                <a:lnTo>
                  <a:pt x="1" y="614"/>
                </a:lnTo>
                <a:lnTo>
                  <a:pt x="1" y="613"/>
                </a:lnTo>
                <a:lnTo>
                  <a:pt x="3" y="613"/>
                </a:lnTo>
                <a:lnTo>
                  <a:pt x="3" y="611"/>
                </a:lnTo>
                <a:lnTo>
                  <a:pt x="5" y="611"/>
                </a:lnTo>
                <a:lnTo>
                  <a:pt x="6" y="611"/>
                </a:lnTo>
                <a:lnTo>
                  <a:pt x="8" y="611"/>
                </a:lnTo>
                <a:lnTo>
                  <a:pt x="9" y="614"/>
                </a:lnTo>
                <a:lnTo>
                  <a:pt x="22" y="627"/>
                </a:lnTo>
                <a:lnTo>
                  <a:pt x="24" y="630"/>
                </a:lnTo>
                <a:lnTo>
                  <a:pt x="32" y="638"/>
                </a:lnTo>
                <a:lnTo>
                  <a:pt x="33" y="638"/>
                </a:lnTo>
                <a:lnTo>
                  <a:pt x="35" y="640"/>
                </a:lnTo>
                <a:lnTo>
                  <a:pt x="37" y="643"/>
                </a:lnTo>
                <a:lnTo>
                  <a:pt x="40" y="646"/>
                </a:lnTo>
                <a:lnTo>
                  <a:pt x="45" y="651"/>
                </a:lnTo>
                <a:lnTo>
                  <a:pt x="48" y="654"/>
                </a:lnTo>
                <a:lnTo>
                  <a:pt x="48" y="656"/>
                </a:lnTo>
                <a:lnTo>
                  <a:pt x="49" y="654"/>
                </a:lnTo>
                <a:lnTo>
                  <a:pt x="54" y="653"/>
                </a:lnTo>
                <a:lnTo>
                  <a:pt x="61" y="650"/>
                </a:lnTo>
                <a:lnTo>
                  <a:pt x="65" y="648"/>
                </a:lnTo>
                <a:lnTo>
                  <a:pt x="70" y="645"/>
                </a:lnTo>
                <a:lnTo>
                  <a:pt x="75" y="643"/>
                </a:lnTo>
                <a:lnTo>
                  <a:pt x="75" y="642"/>
                </a:lnTo>
                <a:lnTo>
                  <a:pt x="77" y="642"/>
                </a:lnTo>
                <a:lnTo>
                  <a:pt x="88" y="637"/>
                </a:lnTo>
                <a:lnTo>
                  <a:pt x="89" y="635"/>
                </a:lnTo>
                <a:lnTo>
                  <a:pt x="96" y="632"/>
                </a:lnTo>
                <a:lnTo>
                  <a:pt x="104" y="629"/>
                </a:lnTo>
                <a:lnTo>
                  <a:pt x="105" y="608"/>
                </a:lnTo>
                <a:lnTo>
                  <a:pt x="107" y="600"/>
                </a:lnTo>
                <a:lnTo>
                  <a:pt x="109" y="587"/>
                </a:lnTo>
                <a:lnTo>
                  <a:pt x="109" y="576"/>
                </a:lnTo>
                <a:lnTo>
                  <a:pt x="110" y="566"/>
                </a:lnTo>
                <a:lnTo>
                  <a:pt x="110" y="565"/>
                </a:lnTo>
                <a:lnTo>
                  <a:pt x="110" y="563"/>
                </a:lnTo>
                <a:lnTo>
                  <a:pt x="110" y="560"/>
                </a:lnTo>
                <a:lnTo>
                  <a:pt x="112" y="546"/>
                </a:lnTo>
                <a:lnTo>
                  <a:pt x="113" y="536"/>
                </a:lnTo>
                <a:lnTo>
                  <a:pt x="115" y="525"/>
                </a:lnTo>
                <a:lnTo>
                  <a:pt x="115" y="522"/>
                </a:lnTo>
                <a:lnTo>
                  <a:pt x="115" y="518"/>
                </a:lnTo>
                <a:lnTo>
                  <a:pt x="115" y="517"/>
                </a:lnTo>
                <a:lnTo>
                  <a:pt x="118" y="494"/>
                </a:lnTo>
                <a:lnTo>
                  <a:pt x="120" y="485"/>
                </a:lnTo>
                <a:lnTo>
                  <a:pt x="120" y="482"/>
                </a:lnTo>
                <a:lnTo>
                  <a:pt x="120" y="475"/>
                </a:lnTo>
                <a:lnTo>
                  <a:pt x="120" y="474"/>
                </a:lnTo>
                <a:lnTo>
                  <a:pt x="121" y="472"/>
                </a:lnTo>
                <a:lnTo>
                  <a:pt x="121" y="467"/>
                </a:lnTo>
                <a:lnTo>
                  <a:pt x="123" y="462"/>
                </a:lnTo>
                <a:lnTo>
                  <a:pt x="113" y="464"/>
                </a:lnTo>
                <a:lnTo>
                  <a:pt x="112" y="464"/>
                </a:lnTo>
                <a:lnTo>
                  <a:pt x="112" y="462"/>
                </a:lnTo>
                <a:lnTo>
                  <a:pt x="112" y="458"/>
                </a:lnTo>
                <a:lnTo>
                  <a:pt x="112" y="454"/>
                </a:lnTo>
                <a:lnTo>
                  <a:pt x="113" y="451"/>
                </a:lnTo>
                <a:lnTo>
                  <a:pt x="113" y="450"/>
                </a:lnTo>
                <a:lnTo>
                  <a:pt x="113" y="446"/>
                </a:lnTo>
                <a:lnTo>
                  <a:pt x="113" y="445"/>
                </a:lnTo>
                <a:lnTo>
                  <a:pt x="113" y="443"/>
                </a:lnTo>
                <a:lnTo>
                  <a:pt x="112" y="442"/>
                </a:lnTo>
                <a:lnTo>
                  <a:pt x="113" y="440"/>
                </a:lnTo>
                <a:lnTo>
                  <a:pt x="113" y="438"/>
                </a:lnTo>
                <a:lnTo>
                  <a:pt x="113" y="435"/>
                </a:lnTo>
                <a:lnTo>
                  <a:pt x="110" y="432"/>
                </a:lnTo>
                <a:lnTo>
                  <a:pt x="109" y="430"/>
                </a:lnTo>
                <a:lnTo>
                  <a:pt x="105" y="429"/>
                </a:lnTo>
                <a:lnTo>
                  <a:pt x="105" y="427"/>
                </a:lnTo>
                <a:lnTo>
                  <a:pt x="104" y="427"/>
                </a:lnTo>
                <a:lnTo>
                  <a:pt x="102" y="427"/>
                </a:lnTo>
                <a:lnTo>
                  <a:pt x="102" y="426"/>
                </a:lnTo>
                <a:lnTo>
                  <a:pt x="101" y="426"/>
                </a:lnTo>
                <a:lnTo>
                  <a:pt x="101" y="424"/>
                </a:lnTo>
                <a:lnTo>
                  <a:pt x="99" y="422"/>
                </a:lnTo>
                <a:lnTo>
                  <a:pt x="99" y="421"/>
                </a:lnTo>
                <a:lnTo>
                  <a:pt x="99" y="419"/>
                </a:lnTo>
                <a:lnTo>
                  <a:pt x="99" y="418"/>
                </a:lnTo>
                <a:lnTo>
                  <a:pt x="97" y="418"/>
                </a:lnTo>
                <a:lnTo>
                  <a:pt x="99" y="416"/>
                </a:lnTo>
                <a:lnTo>
                  <a:pt x="97" y="413"/>
                </a:lnTo>
                <a:lnTo>
                  <a:pt x="97" y="411"/>
                </a:lnTo>
                <a:lnTo>
                  <a:pt x="96" y="411"/>
                </a:lnTo>
                <a:lnTo>
                  <a:pt x="96" y="410"/>
                </a:lnTo>
                <a:lnTo>
                  <a:pt x="96" y="408"/>
                </a:lnTo>
                <a:lnTo>
                  <a:pt x="94" y="408"/>
                </a:lnTo>
                <a:lnTo>
                  <a:pt x="94" y="406"/>
                </a:lnTo>
                <a:lnTo>
                  <a:pt x="96" y="402"/>
                </a:lnTo>
                <a:lnTo>
                  <a:pt x="96" y="400"/>
                </a:lnTo>
                <a:lnTo>
                  <a:pt x="96" y="398"/>
                </a:lnTo>
                <a:lnTo>
                  <a:pt x="102" y="394"/>
                </a:lnTo>
                <a:lnTo>
                  <a:pt x="105" y="392"/>
                </a:lnTo>
                <a:lnTo>
                  <a:pt x="110" y="389"/>
                </a:lnTo>
                <a:lnTo>
                  <a:pt x="112" y="386"/>
                </a:lnTo>
                <a:lnTo>
                  <a:pt x="115" y="384"/>
                </a:lnTo>
                <a:lnTo>
                  <a:pt x="115" y="382"/>
                </a:lnTo>
                <a:lnTo>
                  <a:pt x="117" y="382"/>
                </a:lnTo>
                <a:lnTo>
                  <a:pt x="120" y="381"/>
                </a:lnTo>
                <a:lnTo>
                  <a:pt x="121" y="381"/>
                </a:lnTo>
                <a:lnTo>
                  <a:pt x="123" y="379"/>
                </a:lnTo>
                <a:lnTo>
                  <a:pt x="125" y="379"/>
                </a:lnTo>
                <a:lnTo>
                  <a:pt x="125" y="378"/>
                </a:lnTo>
                <a:lnTo>
                  <a:pt x="123" y="376"/>
                </a:lnTo>
                <a:lnTo>
                  <a:pt x="121" y="373"/>
                </a:lnTo>
                <a:lnTo>
                  <a:pt x="120" y="370"/>
                </a:lnTo>
                <a:lnTo>
                  <a:pt x="121" y="360"/>
                </a:lnTo>
                <a:lnTo>
                  <a:pt x="121" y="358"/>
                </a:lnTo>
                <a:lnTo>
                  <a:pt x="121" y="357"/>
                </a:lnTo>
                <a:lnTo>
                  <a:pt x="120" y="357"/>
                </a:lnTo>
                <a:lnTo>
                  <a:pt x="120" y="355"/>
                </a:lnTo>
                <a:lnTo>
                  <a:pt x="120" y="354"/>
                </a:lnTo>
                <a:lnTo>
                  <a:pt x="120" y="352"/>
                </a:lnTo>
                <a:lnTo>
                  <a:pt x="120" y="347"/>
                </a:lnTo>
                <a:lnTo>
                  <a:pt x="118" y="341"/>
                </a:lnTo>
                <a:lnTo>
                  <a:pt x="120" y="338"/>
                </a:lnTo>
                <a:lnTo>
                  <a:pt x="120" y="336"/>
                </a:lnTo>
                <a:lnTo>
                  <a:pt x="121" y="336"/>
                </a:lnTo>
                <a:lnTo>
                  <a:pt x="121" y="334"/>
                </a:lnTo>
                <a:lnTo>
                  <a:pt x="121" y="333"/>
                </a:lnTo>
                <a:lnTo>
                  <a:pt x="123" y="330"/>
                </a:lnTo>
                <a:lnTo>
                  <a:pt x="126" y="325"/>
                </a:lnTo>
                <a:lnTo>
                  <a:pt x="126" y="323"/>
                </a:lnTo>
                <a:lnTo>
                  <a:pt x="126" y="322"/>
                </a:lnTo>
                <a:lnTo>
                  <a:pt x="126" y="320"/>
                </a:lnTo>
                <a:lnTo>
                  <a:pt x="128" y="318"/>
                </a:lnTo>
                <a:lnTo>
                  <a:pt x="128" y="317"/>
                </a:lnTo>
                <a:lnTo>
                  <a:pt x="129" y="317"/>
                </a:lnTo>
                <a:lnTo>
                  <a:pt x="133" y="314"/>
                </a:lnTo>
                <a:lnTo>
                  <a:pt x="136" y="312"/>
                </a:lnTo>
                <a:lnTo>
                  <a:pt x="141" y="310"/>
                </a:lnTo>
                <a:lnTo>
                  <a:pt x="142" y="309"/>
                </a:lnTo>
                <a:lnTo>
                  <a:pt x="144" y="306"/>
                </a:lnTo>
                <a:lnTo>
                  <a:pt x="147" y="302"/>
                </a:lnTo>
                <a:lnTo>
                  <a:pt x="149" y="301"/>
                </a:lnTo>
                <a:lnTo>
                  <a:pt x="150" y="301"/>
                </a:lnTo>
                <a:lnTo>
                  <a:pt x="152" y="301"/>
                </a:lnTo>
                <a:lnTo>
                  <a:pt x="152" y="299"/>
                </a:lnTo>
                <a:lnTo>
                  <a:pt x="153" y="298"/>
                </a:lnTo>
                <a:lnTo>
                  <a:pt x="155" y="298"/>
                </a:lnTo>
                <a:lnTo>
                  <a:pt x="155" y="296"/>
                </a:lnTo>
                <a:lnTo>
                  <a:pt x="155" y="294"/>
                </a:lnTo>
                <a:lnTo>
                  <a:pt x="157" y="293"/>
                </a:lnTo>
                <a:lnTo>
                  <a:pt x="158" y="293"/>
                </a:lnTo>
                <a:lnTo>
                  <a:pt x="158" y="291"/>
                </a:lnTo>
                <a:lnTo>
                  <a:pt x="160" y="291"/>
                </a:lnTo>
                <a:lnTo>
                  <a:pt x="160" y="290"/>
                </a:lnTo>
                <a:lnTo>
                  <a:pt x="161" y="290"/>
                </a:lnTo>
                <a:lnTo>
                  <a:pt x="161" y="288"/>
                </a:lnTo>
                <a:lnTo>
                  <a:pt x="163" y="288"/>
                </a:lnTo>
                <a:lnTo>
                  <a:pt x="165" y="288"/>
                </a:lnTo>
                <a:lnTo>
                  <a:pt x="165" y="286"/>
                </a:lnTo>
                <a:lnTo>
                  <a:pt x="166" y="286"/>
                </a:lnTo>
                <a:lnTo>
                  <a:pt x="168" y="288"/>
                </a:lnTo>
                <a:lnTo>
                  <a:pt x="169" y="288"/>
                </a:lnTo>
                <a:lnTo>
                  <a:pt x="168" y="274"/>
                </a:lnTo>
                <a:lnTo>
                  <a:pt x="168" y="272"/>
                </a:lnTo>
                <a:lnTo>
                  <a:pt x="168" y="264"/>
                </a:lnTo>
                <a:lnTo>
                  <a:pt x="168" y="253"/>
                </a:lnTo>
                <a:lnTo>
                  <a:pt x="171" y="253"/>
                </a:lnTo>
                <a:lnTo>
                  <a:pt x="171" y="250"/>
                </a:lnTo>
                <a:lnTo>
                  <a:pt x="171" y="245"/>
                </a:lnTo>
                <a:lnTo>
                  <a:pt x="171" y="238"/>
                </a:lnTo>
                <a:lnTo>
                  <a:pt x="171" y="234"/>
                </a:lnTo>
                <a:lnTo>
                  <a:pt x="171" y="229"/>
                </a:lnTo>
                <a:lnTo>
                  <a:pt x="171" y="227"/>
                </a:lnTo>
                <a:lnTo>
                  <a:pt x="171" y="224"/>
                </a:lnTo>
                <a:lnTo>
                  <a:pt x="171" y="214"/>
                </a:lnTo>
                <a:lnTo>
                  <a:pt x="171" y="210"/>
                </a:lnTo>
                <a:lnTo>
                  <a:pt x="171" y="197"/>
                </a:lnTo>
                <a:lnTo>
                  <a:pt x="171" y="195"/>
                </a:lnTo>
                <a:lnTo>
                  <a:pt x="171" y="189"/>
                </a:lnTo>
                <a:lnTo>
                  <a:pt x="171" y="184"/>
                </a:lnTo>
                <a:lnTo>
                  <a:pt x="171" y="178"/>
                </a:lnTo>
                <a:lnTo>
                  <a:pt x="171" y="170"/>
                </a:lnTo>
                <a:lnTo>
                  <a:pt x="171" y="166"/>
                </a:lnTo>
                <a:lnTo>
                  <a:pt x="169" y="166"/>
                </a:lnTo>
                <a:lnTo>
                  <a:pt x="168" y="166"/>
                </a:lnTo>
                <a:lnTo>
                  <a:pt x="166" y="166"/>
                </a:lnTo>
                <a:lnTo>
                  <a:pt x="165" y="166"/>
                </a:lnTo>
                <a:lnTo>
                  <a:pt x="165" y="160"/>
                </a:lnTo>
                <a:lnTo>
                  <a:pt x="163" y="158"/>
                </a:lnTo>
                <a:lnTo>
                  <a:pt x="163" y="157"/>
                </a:lnTo>
                <a:lnTo>
                  <a:pt x="163" y="155"/>
                </a:lnTo>
                <a:lnTo>
                  <a:pt x="163" y="154"/>
                </a:lnTo>
                <a:lnTo>
                  <a:pt x="163" y="152"/>
                </a:lnTo>
                <a:lnTo>
                  <a:pt x="163" y="150"/>
                </a:lnTo>
                <a:lnTo>
                  <a:pt x="163" y="147"/>
                </a:lnTo>
                <a:lnTo>
                  <a:pt x="163" y="146"/>
                </a:lnTo>
                <a:lnTo>
                  <a:pt x="163" y="144"/>
                </a:lnTo>
                <a:lnTo>
                  <a:pt x="163" y="142"/>
                </a:lnTo>
                <a:lnTo>
                  <a:pt x="163" y="141"/>
                </a:lnTo>
                <a:lnTo>
                  <a:pt x="163" y="138"/>
                </a:lnTo>
                <a:lnTo>
                  <a:pt x="163" y="134"/>
                </a:lnTo>
                <a:lnTo>
                  <a:pt x="163" y="133"/>
                </a:lnTo>
                <a:lnTo>
                  <a:pt x="163" y="131"/>
                </a:lnTo>
                <a:lnTo>
                  <a:pt x="163" y="130"/>
                </a:lnTo>
                <a:lnTo>
                  <a:pt x="163" y="128"/>
                </a:lnTo>
                <a:lnTo>
                  <a:pt x="163" y="126"/>
                </a:lnTo>
                <a:lnTo>
                  <a:pt x="163" y="125"/>
                </a:lnTo>
                <a:lnTo>
                  <a:pt x="163" y="123"/>
                </a:lnTo>
                <a:lnTo>
                  <a:pt x="163" y="122"/>
                </a:lnTo>
                <a:lnTo>
                  <a:pt x="163" y="120"/>
                </a:lnTo>
                <a:lnTo>
                  <a:pt x="163" y="118"/>
                </a:lnTo>
                <a:lnTo>
                  <a:pt x="163" y="117"/>
                </a:lnTo>
                <a:lnTo>
                  <a:pt x="163" y="114"/>
                </a:lnTo>
                <a:lnTo>
                  <a:pt x="163" y="112"/>
                </a:lnTo>
                <a:lnTo>
                  <a:pt x="163" y="110"/>
                </a:lnTo>
                <a:lnTo>
                  <a:pt x="163" y="109"/>
                </a:lnTo>
                <a:lnTo>
                  <a:pt x="163" y="107"/>
                </a:lnTo>
                <a:lnTo>
                  <a:pt x="163" y="106"/>
                </a:lnTo>
                <a:lnTo>
                  <a:pt x="163" y="104"/>
                </a:lnTo>
                <a:lnTo>
                  <a:pt x="163" y="99"/>
                </a:lnTo>
                <a:lnTo>
                  <a:pt x="163" y="98"/>
                </a:lnTo>
                <a:lnTo>
                  <a:pt x="163" y="94"/>
                </a:lnTo>
                <a:lnTo>
                  <a:pt x="163" y="90"/>
                </a:lnTo>
                <a:lnTo>
                  <a:pt x="165" y="90"/>
                </a:lnTo>
                <a:lnTo>
                  <a:pt x="163" y="88"/>
                </a:lnTo>
                <a:lnTo>
                  <a:pt x="163" y="86"/>
                </a:lnTo>
                <a:lnTo>
                  <a:pt x="163" y="85"/>
                </a:lnTo>
                <a:lnTo>
                  <a:pt x="163" y="82"/>
                </a:lnTo>
                <a:lnTo>
                  <a:pt x="163" y="80"/>
                </a:lnTo>
                <a:lnTo>
                  <a:pt x="152" y="80"/>
                </a:lnTo>
                <a:lnTo>
                  <a:pt x="123" y="80"/>
                </a:lnTo>
                <a:lnTo>
                  <a:pt x="121" y="80"/>
                </a:lnTo>
                <a:lnTo>
                  <a:pt x="121" y="78"/>
                </a:lnTo>
                <a:lnTo>
                  <a:pt x="121" y="75"/>
                </a:lnTo>
                <a:lnTo>
                  <a:pt x="121" y="70"/>
                </a:lnTo>
                <a:lnTo>
                  <a:pt x="121" y="64"/>
                </a:lnTo>
                <a:lnTo>
                  <a:pt x="120" y="62"/>
                </a:lnTo>
                <a:lnTo>
                  <a:pt x="120" y="58"/>
                </a:lnTo>
                <a:lnTo>
                  <a:pt x="120" y="51"/>
                </a:lnTo>
                <a:lnTo>
                  <a:pt x="120" y="50"/>
                </a:lnTo>
                <a:lnTo>
                  <a:pt x="120" y="35"/>
                </a:lnTo>
                <a:lnTo>
                  <a:pt x="120" y="34"/>
                </a:lnTo>
                <a:lnTo>
                  <a:pt x="121" y="34"/>
                </a:lnTo>
                <a:lnTo>
                  <a:pt x="121" y="32"/>
                </a:lnTo>
                <a:lnTo>
                  <a:pt x="121" y="30"/>
                </a:lnTo>
                <a:lnTo>
                  <a:pt x="121" y="29"/>
                </a:lnTo>
                <a:lnTo>
                  <a:pt x="121" y="21"/>
                </a:lnTo>
                <a:lnTo>
                  <a:pt x="121" y="18"/>
                </a:lnTo>
                <a:lnTo>
                  <a:pt x="121" y="0"/>
                </a:lnTo>
                <a:lnTo>
                  <a:pt x="123" y="0"/>
                </a:lnTo>
                <a:close/>
              </a:path>
            </a:pathLst>
          </a:custGeom>
          <a:solidFill>
            <a:srgbClr val="BF9E6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5" name="Group 154"/>
          <p:cNvGrpSpPr/>
          <p:nvPr/>
        </p:nvGrpSpPr>
        <p:grpSpPr>
          <a:xfrm>
            <a:off x="600075" y="563563"/>
            <a:ext cx="8115300" cy="5711825"/>
            <a:chOff x="600075" y="563563"/>
            <a:chExt cx="8115300" cy="5711825"/>
          </a:xfrm>
        </p:grpSpPr>
        <p:sp>
          <p:nvSpPr>
            <p:cNvPr id="156" name="Rectangle 157"/>
            <p:cNvSpPr>
              <a:spLocks noChangeArrowheads="1"/>
            </p:cNvSpPr>
            <p:nvPr/>
          </p:nvSpPr>
          <p:spPr bwMode="auto">
            <a:xfrm>
              <a:off x="4470401" y="5638801"/>
              <a:ext cx="2032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" name="Rectangle 158"/>
            <p:cNvSpPr>
              <a:spLocks noChangeArrowheads="1"/>
            </p:cNvSpPr>
            <p:nvPr/>
          </p:nvSpPr>
          <p:spPr bwMode="auto">
            <a:xfrm>
              <a:off x="4505326" y="5694363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" name="Rectangle 159"/>
            <p:cNvSpPr>
              <a:spLocks noChangeArrowheads="1"/>
            </p:cNvSpPr>
            <p:nvPr/>
          </p:nvSpPr>
          <p:spPr bwMode="auto">
            <a:xfrm>
              <a:off x="4546601" y="5753101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" name="Rectangle 160"/>
            <p:cNvSpPr>
              <a:spLocks noChangeArrowheads="1"/>
            </p:cNvSpPr>
            <p:nvPr/>
          </p:nvSpPr>
          <p:spPr bwMode="auto">
            <a:xfrm>
              <a:off x="5641976" y="5272088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" name="Rectangle 161"/>
            <p:cNvSpPr>
              <a:spLocks noChangeArrowheads="1"/>
            </p:cNvSpPr>
            <p:nvPr/>
          </p:nvSpPr>
          <p:spPr bwMode="auto">
            <a:xfrm>
              <a:off x="5645151" y="5353051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" name="Rectangle 162"/>
            <p:cNvSpPr>
              <a:spLocks noChangeArrowheads="1"/>
            </p:cNvSpPr>
            <p:nvPr/>
          </p:nvSpPr>
          <p:spPr bwMode="auto">
            <a:xfrm>
              <a:off x="5711826" y="543401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" name="Rectangle 163"/>
            <p:cNvSpPr>
              <a:spLocks noChangeArrowheads="1"/>
            </p:cNvSpPr>
            <p:nvPr/>
          </p:nvSpPr>
          <p:spPr bwMode="auto">
            <a:xfrm>
              <a:off x="5741988" y="4924426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" name="Rectangle 164"/>
            <p:cNvSpPr>
              <a:spLocks noChangeArrowheads="1"/>
            </p:cNvSpPr>
            <p:nvPr/>
          </p:nvSpPr>
          <p:spPr bwMode="auto">
            <a:xfrm>
              <a:off x="5813426" y="5005388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" name="Rectangle 165"/>
            <p:cNvSpPr>
              <a:spLocks noChangeArrowheads="1"/>
            </p:cNvSpPr>
            <p:nvPr/>
          </p:nvSpPr>
          <p:spPr bwMode="auto">
            <a:xfrm>
              <a:off x="5878513" y="508635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6"/>
            <p:cNvSpPr>
              <a:spLocks noChangeArrowheads="1"/>
            </p:cNvSpPr>
            <p:nvPr/>
          </p:nvSpPr>
          <p:spPr bwMode="auto">
            <a:xfrm>
              <a:off x="4562476" y="5559426"/>
              <a:ext cx="1873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6" name="Rectangle 167"/>
            <p:cNvSpPr>
              <a:spLocks noChangeArrowheads="1"/>
            </p:cNvSpPr>
            <p:nvPr/>
          </p:nvSpPr>
          <p:spPr bwMode="auto">
            <a:xfrm>
              <a:off x="5124451" y="5437188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Maple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7" name="Rectangle 168"/>
            <p:cNvSpPr>
              <a:spLocks noChangeArrowheads="1"/>
            </p:cNvSpPr>
            <p:nvPr/>
          </p:nvSpPr>
          <p:spPr bwMode="auto">
            <a:xfrm>
              <a:off x="5129213" y="5526088"/>
              <a:ext cx="190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Ridge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8" name="Rectangle 169"/>
            <p:cNvSpPr>
              <a:spLocks noChangeArrowheads="1"/>
            </p:cNvSpPr>
            <p:nvPr/>
          </p:nvSpPr>
          <p:spPr bwMode="auto">
            <a:xfrm>
              <a:off x="5197476" y="5283201"/>
              <a:ext cx="1397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9" name="Rectangle 170"/>
            <p:cNvSpPr>
              <a:spLocks noChangeArrowheads="1"/>
            </p:cNvSpPr>
            <p:nvPr/>
          </p:nvSpPr>
          <p:spPr bwMode="auto">
            <a:xfrm>
              <a:off x="5200651" y="5338763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0" name="Rectangle 171"/>
            <p:cNvSpPr>
              <a:spLocks noChangeArrowheads="1"/>
            </p:cNvSpPr>
            <p:nvPr/>
          </p:nvSpPr>
          <p:spPr bwMode="auto">
            <a:xfrm>
              <a:off x="5246688" y="5397501"/>
              <a:ext cx="412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1" name="Rectangle 172"/>
            <p:cNvSpPr>
              <a:spLocks noChangeArrowheads="1"/>
            </p:cNvSpPr>
            <p:nvPr/>
          </p:nvSpPr>
          <p:spPr bwMode="auto">
            <a:xfrm>
              <a:off x="3400426" y="5080001"/>
              <a:ext cx="330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2" name="Rectangle 173"/>
            <p:cNvSpPr>
              <a:spLocks noChangeArrowheads="1"/>
            </p:cNvSpPr>
            <p:nvPr/>
          </p:nvSpPr>
          <p:spPr bwMode="auto">
            <a:xfrm>
              <a:off x="3532188" y="51609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3" name="Rectangle 174"/>
            <p:cNvSpPr>
              <a:spLocks noChangeArrowheads="1"/>
            </p:cNvSpPr>
            <p:nvPr/>
          </p:nvSpPr>
          <p:spPr bwMode="auto">
            <a:xfrm>
              <a:off x="3927476" y="3943350"/>
              <a:ext cx="838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 Valley B (Lazo North)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5"/>
            <p:cNvSpPr>
              <a:spLocks noChangeArrowheads="1"/>
            </p:cNvSpPr>
            <p:nvPr/>
          </p:nvSpPr>
          <p:spPr bwMode="auto">
            <a:xfrm>
              <a:off x="4394201" y="5500688"/>
              <a:ext cx="1873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5" name="Rectangle 176"/>
            <p:cNvSpPr>
              <a:spLocks noChangeArrowheads="1"/>
            </p:cNvSpPr>
            <p:nvPr/>
          </p:nvSpPr>
          <p:spPr bwMode="auto">
            <a:xfrm>
              <a:off x="4465638" y="5548313"/>
              <a:ext cx="44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6" name="Rectangle 177"/>
            <p:cNvSpPr>
              <a:spLocks noChangeArrowheads="1"/>
            </p:cNvSpPr>
            <p:nvPr/>
          </p:nvSpPr>
          <p:spPr bwMode="auto">
            <a:xfrm>
              <a:off x="4740276" y="5916613"/>
              <a:ext cx="1555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7" name="Rectangle 178"/>
            <p:cNvSpPr>
              <a:spLocks noChangeArrowheads="1"/>
            </p:cNvSpPr>
            <p:nvPr/>
          </p:nvSpPr>
          <p:spPr bwMode="auto">
            <a:xfrm>
              <a:off x="4732338" y="5965826"/>
              <a:ext cx="171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Saanich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8" name="Rectangle 179"/>
            <p:cNvSpPr>
              <a:spLocks noChangeArrowheads="1"/>
            </p:cNvSpPr>
            <p:nvPr/>
          </p:nvSpPr>
          <p:spPr bwMode="auto">
            <a:xfrm>
              <a:off x="4540251" y="5919788"/>
              <a:ext cx="1809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Capital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9" name="Rectangle 180"/>
            <p:cNvSpPr>
              <a:spLocks noChangeArrowheads="1"/>
            </p:cNvSpPr>
            <p:nvPr/>
          </p:nvSpPr>
          <p:spPr bwMode="auto">
            <a:xfrm>
              <a:off x="4600576" y="5983288"/>
              <a:ext cx="6032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" name="Rectangle 181"/>
            <p:cNvSpPr>
              <a:spLocks noChangeArrowheads="1"/>
            </p:cNvSpPr>
            <p:nvPr/>
          </p:nvSpPr>
          <p:spPr bwMode="auto">
            <a:xfrm>
              <a:off x="4564063" y="6049963"/>
              <a:ext cx="13335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1" name="Rectangle 182"/>
            <p:cNvSpPr>
              <a:spLocks noChangeArrowheads="1"/>
            </p:cNvSpPr>
            <p:nvPr/>
          </p:nvSpPr>
          <p:spPr bwMode="auto">
            <a:xfrm>
              <a:off x="4597401" y="6113463"/>
              <a:ext cx="666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2" name="Rectangle 183"/>
            <p:cNvSpPr>
              <a:spLocks noChangeArrowheads="1"/>
            </p:cNvSpPr>
            <p:nvPr/>
          </p:nvSpPr>
          <p:spPr bwMode="auto">
            <a:xfrm>
              <a:off x="5075238" y="6043613"/>
              <a:ext cx="5492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3" name="Rectangle 184"/>
            <p:cNvSpPr>
              <a:spLocks noChangeArrowheads="1"/>
            </p:cNvSpPr>
            <p:nvPr/>
          </p:nvSpPr>
          <p:spPr bwMode="auto">
            <a:xfrm>
              <a:off x="4275138" y="5419726"/>
              <a:ext cx="2286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4" name="Rectangle 185"/>
            <p:cNvSpPr>
              <a:spLocks noChangeArrowheads="1"/>
            </p:cNvSpPr>
            <p:nvPr/>
          </p:nvSpPr>
          <p:spPr bwMode="auto">
            <a:xfrm>
              <a:off x="4357688" y="5483226"/>
              <a:ext cx="635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5" name="Rectangle 186"/>
            <p:cNvSpPr>
              <a:spLocks noChangeArrowheads="1"/>
            </p:cNvSpPr>
            <p:nvPr/>
          </p:nvSpPr>
          <p:spPr bwMode="auto">
            <a:xfrm>
              <a:off x="3368676" y="4724401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6" name="Rectangle 187"/>
            <p:cNvSpPr>
              <a:spLocks noChangeArrowheads="1"/>
            </p:cNvSpPr>
            <p:nvPr/>
          </p:nvSpPr>
          <p:spPr bwMode="auto">
            <a:xfrm>
              <a:off x="3289301" y="4805363"/>
              <a:ext cx="3619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7" name="Rectangle 188"/>
            <p:cNvSpPr>
              <a:spLocks noChangeArrowheads="1"/>
            </p:cNvSpPr>
            <p:nvPr/>
          </p:nvSpPr>
          <p:spPr bwMode="auto">
            <a:xfrm>
              <a:off x="3433763" y="4886326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8" name="Rectangle 189"/>
            <p:cNvSpPr>
              <a:spLocks noChangeArrowheads="1"/>
            </p:cNvSpPr>
            <p:nvPr/>
          </p:nvSpPr>
          <p:spPr bwMode="auto">
            <a:xfrm>
              <a:off x="4935538" y="5491163"/>
              <a:ext cx="177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Burnaby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9" name="Rectangle 190"/>
            <p:cNvSpPr>
              <a:spLocks noChangeArrowheads="1"/>
            </p:cNvSpPr>
            <p:nvPr/>
          </p:nvSpPr>
          <p:spPr bwMode="auto">
            <a:xfrm>
              <a:off x="2646363" y="4406901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0" name="Rectangle 191"/>
            <p:cNvSpPr>
              <a:spLocks noChangeArrowheads="1"/>
            </p:cNvSpPr>
            <p:nvPr/>
          </p:nvSpPr>
          <p:spPr bwMode="auto">
            <a:xfrm>
              <a:off x="2566988" y="4487863"/>
              <a:ext cx="3619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1" name="Rectangle 192"/>
            <p:cNvSpPr>
              <a:spLocks noChangeArrowheads="1"/>
            </p:cNvSpPr>
            <p:nvPr/>
          </p:nvSpPr>
          <p:spPr bwMode="auto">
            <a:xfrm>
              <a:off x="2714626" y="45688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2" name="Rectangle 193"/>
            <p:cNvSpPr>
              <a:spLocks noChangeArrowheads="1"/>
            </p:cNvSpPr>
            <p:nvPr/>
          </p:nvSpPr>
          <p:spPr bwMode="auto">
            <a:xfrm>
              <a:off x="4826001" y="5522913"/>
              <a:ext cx="2540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Richmond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3" name="Rectangle 194"/>
            <p:cNvSpPr>
              <a:spLocks noChangeArrowheads="1"/>
            </p:cNvSpPr>
            <p:nvPr/>
          </p:nvSpPr>
          <p:spPr bwMode="auto">
            <a:xfrm>
              <a:off x="3759201" y="5483226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4" name="Rectangle 195"/>
            <p:cNvSpPr>
              <a:spLocks noChangeArrowheads="1"/>
            </p:cNvSpPr>
            <p:nvPr/>
          </p:nvSpPr>
          <p:spPr bwMode="auto">
            <a:xfrm>
              <a:off x="3727451" y="5564188"/>
              <a:ext cx="307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Clayoquot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5" name="Rectangle 196"/>
            <p:cNvSpPr>
              <a:spLocks noChangeArrowheads="1"/>
            </p:cNvSpPr>
            <p:nvPr/>
          </p:nvSpPr>
          <p:spPr bwMode="auto">
            <a:xfrm>
              <a:off x="3844926" y="564515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6" name="Rectangle 197"/>
            <p:cNvSpPr>
              <a:spLocks noChangeArrowheads="1"/>
            </p:cNvSpPr>
            <p:nvPr/>
          </p:nvSpPr>
          <p:spPr bwMode="auto">
            <a:xfrm>
              <a:off x="4198938" y="5276851"/>
              <a:ext cx="1524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7" name="Rectangle 198"/>
            <p:cNvSpPr>
              <a:spLocks noChangeArrowheads="1"/>
            </p:cNvSpPr>
            <p:nvPr/>
          </p:nvSpPr>
          <p:spPr bwMode="auto">
            <a:xfrm>
              <a:off x="4208463" y="5326063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8" name="Rectangle 199"/>
            <p:cNvSpPr>
              <a:spLocks noChangeArrowheads="1"/>
            </p:cNvSpPr>
            <p:nvPr/>
          </p:nvSpPr>
          <p:spPr bwMode="auto">
            <a:xfrm>
              <a:off x="4252913" y="5373688"/>
              <a:ext cx="44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9" name="Rectangle 200"/>
            <p:cNvSpPr>
              <a:spLocks noChangeArrowheads="1"/>
            </p:cNvSpPr>
            <p:nvPr/>
          </p:nvSpPr>
          <p:spPr bwMode="auto">
            <a:xfrm>
              <a:off x="4781551" y="6049963"/>
              <a:ext cx="1587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Victoria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0" name="Rectangle 201"/>
            <p:cNvSpPr>
              <a:spLocks noChangeArrowheads="1"/>
            </p:cNvSpPr>
            <p:nvPr/>
          </p:nvSpPr>
          <p:spPr bwMode="auto">
            <a:xfrm>
              <a:off x="4614863" y="5756276"/>
              <a:ext cx="14922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2"/>
            <p:cNvSpPr>
              <a:spLocks noChangeArrowheads="1"/>
            </p:cNvSpPr>
            <p:nvPr/>
          </p:nvSpPr>
          <p:spPr bwMode="auto">
            <a:xfrm>
              <a:off x="4565651" y="5829301"/>
              <a:ext cx="24765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2" name="Rectangle 203"/>
            <p:cNvSpPr>
              <a:spLocks noChangeArrowheads="1"/>
            </p:cNvSpPr>
            <p:nvPr/>
          </p:nvSpPr>
          <p:spPr bwMode="auto">
            <a:xfrm>
              <a:off x="5078413" y="5861051"/>
              <a:ext cx="434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 River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3" name="Rectangle 204"/>
            <p:cNvSpPr>
              <a:spLocks noChangeArrowheads="1"/>
            </p:cNvSpPr>
            <p:nvPr/>
          </p:nvSpPr>
          <p:spPr bwMode="auto">
            <a:xfrm>
              <a:off x="3943351" y="3884613"/>
              <a:ext cx="434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 River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4" name="Rectangle 206"/>
            <p:cNvSpPr>
              <a:spLocks noChangeArrowheads="1"/>
            </p:cNvSpPr>
            <p:nvPr/>
          </p:nvSpPr>
          <p:spPr bwMode="auto">
            <a:xfrm>
              <a:off x="4941888" y="5270501"/>
              <a:ext cx="241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Greater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5" name="Rectangle 207"/>
            <p:cNvSpPr>
              <a:spLocks noChangeArrowheads="1"/>
            </p:cNvSpPr>
            <p:nvPr/>
          </p:nvSpPr>
          <p:spPr bwMode="auto">
            <a:xfrm>
              <a:off x="4899025" y="5351463"/>
              <a:ext cx="327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Vancouver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6" name="Rectangle 208"/>
            <p:cNvSpPr>
              <a:spLocks noChangeArrowheads="1"/>
            </p:cNvSpPr>
            <p:nvPr/>
          </p:nvSpPr>
          <p:spPr bwMode="auto">
            <a:xfrm>
              <a:off x="5029200" y="54324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7" name="Rectangle 209"/>
            <p:cNvSpPr>
              <a:spLocks noChangeArrowheads="1"/>
            </p:cNvSpPr>
            <p:nvPr/>
          </p:nvSpPr>
          <p:spPr bwMode="auto">
            <a:xfrm>
              <a:off x="5548313" y="4995863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8" name="Rectangle 210"/>
            <p:cNvSpPr>
              <a:spLocks noChangeArrowheads="1"/>
            </p:cNvSpPr>
            <p:nvPr/>
          </p:nvSpPr>
          <p:spPr bwMode="auto">
            <a:xfrm>
              <a:off x="5551488" y="5076826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9" name="Rectangle 211"/>
            <p:cNvSpPr>
              <a:spLocks noChangeArrowheads="1"/>
            </p:cNvSpPr>
            <p:nvPr/>
          </p:nvSpPr>
          <p:spPr bwMode="auto">
            <a:xfrm>
              <a:off x="5618163" y="51577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0" name="Rectangle 212"/>
            <p:cNvSpPr>
              <a:spLocks noChangeArrowheads="1"/>
            </p:cNvSpPr>
            <p:nvPr/>
          </p:nvSpPr>
          <p:spPr bwMode="auto">
            <a:xfrm>
              <a:off x="3916363" y="5340351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3"/>
            <p:cNvSpPr>
              <a:spLocks noChangeArrowheads="1"/>
            </p:cNvSpPr>
            <p:nvPr/>
          </p:nvSpPr>
          <p:spPr bwMode="auto">
            <a:xfrm>
              <a:off x="3884613" y="5421313"/>
              <a:ext cx="307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Clayoquot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2" name="Rectangle 214"/>
            <p:cNvSpPr>
              <a:spLocks noChangeArrowheads="1"/>
            </p:cNvSpPr>
            <p:nvPr/>
          </p:nvSpPr>
          <p:spPr bwMode="auto">
            <a:xfrm>
              <a:off x="4002088" y="55038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3" name="Rectangle 215"/>
            <p:cNvSpPr>
              <a:spLocks noChangeArrowheads="1"/>
            </p:cNvSpPr>
            <p:nvPr/>
          </p:nvSpPr>
          <p:spPr bwMode="auto">
            <a:xfrm>
              <a:off x="4171950" y="5491163"/>
              <a:ext cx="1651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4" name="Rectangle 216"/>
            <p:cNvSpPr>
              <a:spLocks noChangeArrowheads="1"/>
            </p:cNvSpPr>
            <p:nvPr/>
          </p:nvSpPr>
          <p:spPr bwMode="auto">
            <a:xfrm>
              <a:off x="4151313" y="5546726"/>
              <a:ext cx="2063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Clayoquot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5" name="Rectangle 217"/>
            <p:cNvSpPr>
              <a:spLocks noChangeArrowheads="1"/>
            </p:cNvSpPr>
            <p:nvPr/>
          </p:nvSpPr>
          <p:spPr bwMode="auto">
            <a:xfrm>
              <a:off x="4233863" y="5605463"/>
              <a:ext cx="412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6" name="Rectangle 218"/>
            <p:cNvSpPr>
              <a:spLocks noChangeArrowheads="1"/>
            </p:cNvSpPr>
            <p:nvPr/>
          </p:nvSpPr>
          <p:spPr bwMode="auto">
            <a:xfrm>
              <a:off x="5126038" y="4933951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7" name="Rectangle 219"/>
            <p:cNvSpPr>
              <a:spLocks noChangeArrowheads="1"/>
            </p:cNvSpPr>
            <p:nvPr/>
          </p:nvSpPr>
          <p:spPr bwMode="auto">
            <a:xfrm>
              <a:off x="5129213" y="5016501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8" name="Rectangle 220"/>
            <p:cNvSpPr>
              <a:spLocks noChangeArrowheads="1"/>
            </p:cNvSpPr>
            <p:nvPr/>
          </p:nvSpPr>
          <p:spPr bwMode="auto">
            <a:xfrm>
              <a:off x="5192713" y="50974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21"/>
            <p:cNvSpPr>
              <a:spLocks noChangeArrowheads="1"/>
            </p:cNvSpPr>
            <p:nvPr/>
          </p:nvSpPr>
          <p:spPr bwMode="auto">
            <a:xfrm>
              <a:off x="6391275" y="5999163"/>
              <a:ext cx="460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 Valley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0" name="Rectangle 222"/>
            <p:cNvSpPr>
              <a:spLocks noChangeArrowheads="1"/>
            </p:cNvSpPr>
            <p:nvPr/>
          </p:nvSpPr>
          <p:spPr bwMode="auto">
            <a:xfrm>
              <a:off x="4873625" y="5624513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Delta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" name="Rectangle 223"/>
            <p:cNvSpPr>
              <a:spLocks noChangeArrowheads="1"/>
            </p:cNvSpPr>
            <p:nvPr/>
          </p:nvSpPr>
          <p:spPr bwMode="auto">
            <a:xfrm>
              <a:off x="4348163" y="5584826"/>
              <a:ext cx="1873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4"/>
            <p:cNvSpPr>
              <a:spLocks noChangeArrowheads="1"/>
            </p:cNvSpPr>
            <p:nvPr/>
          </p:nvSpPr>
          <p:spPr bwMode="auto">
            <a:xfrm>
              <a:off x="4418013" y="5641976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" name="Rectangle 225"/>
            <p:cNvSpPr>
              <a:spLocks noChangeArrowheads="1"/>
            </p:cNvSpPr>
            <p:nvPr/>
          </p:nvSpPr>
          <p:spPr bwMode="auto">
            <a:xfrm>
              <a:off x="5208588" y="4510088"/>
              <a:ext cx="327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" name="Rectangle 226"/>
            <p:cNvSpPr>
              <a:spLocks noChangeArrowheads="1"/>
            </p:cNvSpPr>
            <p:nvPr/>
          </p:nvSpPr>
          <p:spPr bwMode="auto">
            <a:xfrm>
              <a:off x="5257800" y="459105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227"/>
            <p:cNvSpPr>
              <a:spLocks noChangeArrowheads="1"/>
            </p:cNvSpPr>
            <p:nvPr/>
          </p:nvSpPr>
          <p:spPr bwMode="auto">
            <a:xfrm>
              <a:off x="5338763" y="467360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" name="Rectangle 228"/>
            <p:cNvSpPr>
              <a:spLocks noChangeArrowheads="1"/>
            </p:cNvSpPr>
            <p:nvPr/>
          </p:nvSpPr>
          <p:spPr bwMode="auto">
            <a:xfrm>
              <a:off x="3746500" y="4968876"/>
              <a:ext cx="2222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" name="Rectangle 229"/>
            <p:cNvSpPr>
              <a:spLocks noChangeArrowheads="1"/>
            </p:cNvSpPr>
            <p:nvPr/>
          </p:nvSpPr>
          <p:spPr bwMode="auto">
            <a:xfrm>
              <a:off x="3833813" y="502443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" name="Rectangle 230"/>
            <p:cNvSpPr>
              <a:spLocks noChangeArrowheads="1"/>
            </p:cNvSpPr>
            <p:nvPr/>
          </p:nvSpPr>
          <p:spPr bwMode="auto">
            <a:xfrm>
              <a:off x="3779838" y="5083176"/>
              <a:ext cx="1555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(Oyster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231"/>
            <p:cNvSpPr>
              <a:spLocks noChangeArrowheads="1"/>
            </p:cNvSpPr>
            <p:nvPr/>
          </p:nvSpPr>
          <p:spPr bwMode="auto">
            <a:xfrm>
              <a:off x="3811588" y="5138738"/>
              <a:ext cx="920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" name="Rectangle 232"/>
            <p:cNvSpPr>
              <a:spLocks noChangeArrowheads="1"/>
            </p:cNvSpPr>
            <p:nvPr/>
          </p:nvSpPr>
          <p:spPr bwMode="auto">
            <a:xfrm>
              <a:off x="3841750" y="5194301"/>
              <a:ext cx="317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" name="Rectangle 233"/>
            <p:cNvSpPr>
              <a:spLocks noChangeArrowheads="1"/>
            </p:cNvSpPr>
            <p:nvPr/>
          </p:nvSpPr>
          <p:spPr bwMode="auto">
            <a:xfrm>
              <a:off x="3794125" y="5308601"/>
              <a:ext cx="1270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Buttle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" name="Rectangle 234"/>
            <p:cNvSpPr>
              <a:spLocks noChangeArrowheads="1"/>
            </p:cNvSpPr>
            <p:nvPr/>
          </p:nvSpPr>
          <p:spPr bwMode="auto">
            <a:xfrm>
              <a:off x="3795713" y="5364163"/>
              <a:ext cx="1238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Lake)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" name="Rectangle 235"/>
            <p:cNvSpPr>
              <a:spLocks noChangeArrowheads="1"/>
            </p:cNvSpPr>
            <p:nvPr/>
          </p:nvSpPr>
          <p:spPr bwMode="auto">
            <a:xfrm>
              <a:off x="4767263" y="5732463"/>
              <a:ext cx="1492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Capital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" name="Rectangle 236"/>
            <p:cNvSpPr>
              <a:spLocks noChangeArrowheads="1"/>
            </p:cNvSpPr>
            <p:nvPr/>
          </p:nvSpPr>
          <p:spPr bwMode="auto">
            <a:xfrm>
              <a:off x="4816475" y="5794376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" name="Rectangle 237"/>
            <p:cNvSpPr>
              <a:spLocks noChangeArrowheads="1"/>
            </p:cNvSpPr>
            <p:nvPr/>
          </p:nvSpPr>
          <p:spPr bwMode="auto">
            <a:xfrm>
              <a:off x="5324475" y="5514976"/>
              <a:ext cx="1397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" name="Rectangle 238"/>
            <p:cNvSpPr>
              <a:spLocks noChangeArrowheads="1"/>
            </p:cNvSpPr>
            <p:nvPr/>
          </p:nvSpPr>
          <p:spPr bwMode="auto">
            <a:xfrm>
              <a:off x="5327650" y="5570538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" name="Rectangle 239"/>
            <p:cNvSpPr>
              <a:spLocks noChangeArrowheads="1"/>
            </p:cNvSpPr>
            <p:nvPr/>
          </p:nvSpPr>
          <p:spPr bwMode="auto">
            <a:xfrm>
              <a:off x="5368925" y="5629276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" name="Rectangle 240"/>
            <p:cNvSpPr>
              <a:spLocks noChangeArrowheads="1"/>
            </p:cNvSpPr>
            <p:nvPr/>
          </p:nvSpPr>
          <p:spPr bwMode="auto">
            <a:xfrm>
              <a:off x="5002213" y="5573713"/>
              <a:ext cx="212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Surrey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" name="Rectangle 241"/>
            <p:cNvSpPr>
              <a:spLocks noChangeArrowheads="1"/>
            </p:cNvSpPr>
            <p:nvPr/>
          </p:nvSpPr>
          <p:spPr bwMode="auto">
            <a:xfrm>
              <a:off x="4325938" y="5189538"/>
              <a:ext cx="1428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" name="Rectangle 242"/>
            <p:cNvSpPr>
              <a:spLocks noChangeArrowheads="1"/>
            </p:cNvSpPr>
            <p:nvPr/>
          </p:nvSpPr>
          <p:spPr bwMode="auto">
            <a:xfrm>
              <a:off x="4338638" y="5245101"/>
              <a:ext cx="1174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" name="Rectangle 243"/>
            <p:cNvSpPr>
              <a:spLocks noChangeArrowheads="1"/>
            </p:cNvSpPr>
            <p:nvPr/>
          </p:nvSpPr>
          <p:spPr bwMode="auto">
            <a:xfrm>
              <a:off x="4373563" y="530383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" name="Rectangle 244"/>
            <p:cNvSpPr>
              <a:spLocks noChangeArrowheads="1"/>
            </p:cNvSpPr>
            <p:nvPr/>
          </p:nvSpPr>
          <p:spPr bwMode="auto">
            <a:xfrm>
              <a:off x="5532438" y="4383088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" name="Rectangle 245"/>
            <p:cNvSpPr>
              <a:spLocks noChangeArrowheads="1"/>
            </p:cNvSpPr>
            <p:nvPr/>
          </p:nvSpPr>
          <p:spPr bwMode="auto">
            <a:xfrm>
              <a:off x="5603875" y="4464051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6"/>
            <p:cNvSpPr>
              <a:spLocks noChangeArrowheads="1"/>
            </p:cNvSpPr>
            <p:nvPr/>
          </p:nvSpPr>
          <p:spPr bwMode="auto">
            <a:xfrm>
              <a:off x="5683250" y="4546601"/>
              <a:ext cx="444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I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5" name="Rectangle 247"/>
            <p:cNvSpPr>
              <a:spLocks noChangeArrowheads="1"/>
            </p:cNvSpPr>
            <p:nvPr/>
          </p:nvSpPr>
          <p:spPr bwMode="auto">
            <a:xfrm>
              <a:off x="5618163" y="4627563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(Blue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" name="Rectangle 248"/>
            <p:cNvSpPr>
              <a:spLocks noChangeArrowheads="1"/>
            </p:cNvSpPr>
            <p:nvPr/>
          </p:nvSpPr>
          <p:spPr bwMode="auto">
            <a:xfrm>
              <a:off x="5640388" y="4705351"/>
              <a:ext cx="1301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" name="Rectangle 249"/>
            <p:cNvSpPr>
              <a:spLocks noChangeArrowheads="1"/>
            </p:cNvSpPr>
            <p:nvPr/>
          </p:nvSpPr>
          <p:spPr bwMode="auto">
            <a:xfrm>
              <a:off x="5572125" y="4787901"/>
              <a:ext cx="266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" name="Rectangle 250"/>
            <p:cNvSpPr>
              <a:spLocks noChangeArrowheads="1"/>
            </p:cNvSpPr>
            <p:nvPr/>
          </p:nvSpPr>
          <p:spPr bwMode="auto">
            <a:xfrm>
              <a:off x="5189538" y="5654676"/>
              <a:ext cx="2698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Abbotsford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" name="Rectangle 251"/>
            <p:cNvSpPr>
              <a:spLocks noChangeArrowheads="1"/>
            </p:cNvSpPr>
            <p:nvPr/>
          </p:nvSpPr>
          <p:spPr bwMode="auto">
            <a:xfrm>
              <a:off x="4856163" y="4657726"/>
              <a:ext cx="327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" name="Rectangle 252"/>
            <p:cNvSpPr>
              <a:spLocks noChangeArrowheads="1"/>
            </p:cNvSpPr>
            <p:nvPr/>
          </p:nvSpPr>
          <p:spPr bwMode="auto">
            <a:xfrm>
              <a:off x="4905375" y="4738688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" name="Rectangle 253"/>
            <p:cNvSpPr>
              <a:spLocks noChangeArrowheads="1"/>
            </p:cNvSpPr>
            <p:nvPr/>
          </p:nvSpPr>
          <p:spPr bwMode="auto">
            <a:xfrm>
              <a:off x="4983163" y="481965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" name="Rectangle 254"/>
            <p:cNvSpPr>
              <a:spLocks noChangeArrowheads="1"/>
            </p:cNvSpPr>
            <p:nvPr/>
          </p:nvSpPr>
          <p:spPr bwMode="auto">
            <a:xfrm>
              <a:off x="4338638" y="4954588"/>
              <a:ext cx="212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" name="Rectangle 255"/>
            <p:cNvSpPr>
              <a:spLocks noChangeArrowheads="1"/>
            </p:cNvSpPr>
            <p:nvPr/>
          </p:nvSpPr>
          <p:spPr bwMode="auto">
            <a:xfrm>
              <a:off x="4357688" y="5035551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6"/>
            <p:cNvSpPr>
              <a:spLocks noChangeArrowheads="1"/>
            </p:cNvSpPr>
            <p:nvPr/>
          </p:nvSpPr>
          <p:spPr bwMode="auto">
            <a:xfrm>
              <a:off x="4408488" y="511810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" name="Rectangle 257"/>
            <p:cNvSpPr>
              <a:spLocks noChangeArrowheads="1"/>
            </p:cNvSpPr>
            <p:nvPr/>
          </p:nvSpPr>
          <p:spPr bwMode="auto">
            <a:xfrm>
              <a:off x="3913188" y="4003675"/>
              <a:ext cx="1209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 Valley C (Puntledge - Black Creek)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" name="Rectangle 258"/>
            <p:cNvSpPr>
              <a:spLocks noChangeArrowheads="1"/>
            </p:cNvSpPr>
            <p:nvPr/>
          </p:nvSpPr>
          <p:spPr bwMode="auto">
            <a:xfrm>
              <a:off x="4633913" y="5219701"/>
              <a:ext cx="2889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Sunshine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" name="Rectangle 259"/>
            <p:cNvSpPr>
              <a:spLocks noChangeArrowheads="1"/>
            </p:cNvSpPr>
            <p:nvPr/>
          </p:nvSpPr>
          <p:spPr bwMode="auto">
            <a:xfrm>
              <a:off x="4683125" y="5300663"/>
              <a:ext cx="190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" name="Rectangle 260"/>
            <p:cNvSpPr>
              <a:spLocks noChangeArrowheads="1"/>
            </p:cNvSpPr>
            <p:nvPr/>
          </p:nvSpPr>
          <p:spPr bwMode="auto">
            <a:xfrm>
              <a:off x="4745038" y="53816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" name="Rectangle 261"/>
            <p:cNvSpPr>
              <a:spLocks noChangeArrowheads="1"/>
            </p:cNvSpPr>
            <p:nvPr/>
          </p:nvSpPr>
          <p:spPr bwMode="auto">
            <a:xfrm>
              <a:off x="4730750" y="4954588"/>
              <a:ext cx="327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" name="Rectangle 262"/>
            <p:cNvSpPr>
              <a:spLocks noChangeArrowheads="1"/>
            </p:cNvSpPr>
            <p:nvPr/>
          </p:nvSpPr>
          <p:spPr bwMode="auto">
            <a:xfrm>
              <a:off x="4779963" y="503555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" name="Rectangle 263"/>
            <p:cNvSpPr>
              <a:spLocks noChangeArrowheads="1"/>
            </p:cNvSpPr>
            <p:nvPr/>
          </p:nvSpPr>
          <p:spPr bwMode="auto">
            <a:xfrm>
              <a:off x="4857750" y="511810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" name="Rectangle 264"/>
            <p:cNvSpPr>
              <a:spLocks noChangeArrowheads="1"/>
            </p:cNvSpPr>
            <p:nvPr/>
          </p:nvSpPr>
          <p:spPr bwMode="auto">
            <a:xfrm>
              <a:off x="3911600" y="3824288"/>
              <a:ext cx="12700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J (Copper Desert 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3" name="Rectangle 265"/>
            <p:cNvSpPr>
              <a:spLocks noChangeArrowheads="1"/>
            </p:cNvSpPr>
            <p:nvPr/>
          </p:nvSpPr>
          <p:spPr bwMode="auto">
            <a:xfrm>
              <a:off x="5480050" y="5505451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4" name="Rectangle 266"/>
            <p:cNvSpPr>
              <a:spLocks noChangeArrowheads="1"/>
            </p:cNvSpPr>
            <p:nvPr/>
          </p:nvSpPr>
          <p:spPr bwMode="auto">
            <a:xfrm>
              <a:off x="5483225" y="5586413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5" name="Rectangle 267"/>
            <p:cNvSpPr>
              <a:spLocks noChangeArrowheads="1"/>
            </p:cNvSpPr>
            <p:nvPr/>
          </p:nvSpPr>
          <p:spPr bwMode="auto">
            <a:xfrm>
              <a:off x="5549900" y="56689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" name="Rectangle 268"/>
            <p:cNvSpPr>
              <a:spLocks noChangeArrowheads="1"/>
            </p:cNvSpPr>
            <p:nvPr/>
          </p:nvSpPr>
          <p:spPr bwMode="auto">
            <a:xfrm>
              <a:off x="5072063" y="6164263"/>
              <a:ext cx="584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Alberni-Clayoquot 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7" name="Rectangle 269"/>
            <p:cNvSpPr>
              <a:spLocks noChangeArrowheads="1"/>
            </p:cNvSpPr>
            <p:nvPr/>
          </p:nvSpPr>
          <p:spPr bwMode="auto">
            <a:xfrm>
              <a:off x="5083175" y="5983288"/>
              <a:ext cx="339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 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8" name="Rectangle 270"/>
            <p:cNvSpPr>
              <a:spLocks noChangeArrowheads="1"/>
            </p:cNvSpPr>
            <p:nvPr/>
          </p:nvSpPr>
          <p:spPr bwMode="auto">
            <a:xfrm>
              <a:off x="4086225" y="4294188"/>
              <a:ext cx="330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9" name="Rectangle 271"/>
            <p:cNvSpPr>
              <a:spLocks noChangeArrowheads="1"/>
            </p:cNvSpPr>
            <p:nvPr/>
          </p:nvSpPr>
          <p:spPr bwMode="auto">
            <a:xfrm>
              <a:off x="4214813" y="437515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" name="Rectangle 272"/>
            <p:cNvSpPr>
              <a:spLocks noChangeArrowheads="1"/>
            </p:cNvSpPr>
            <p:nvPr/>
          </p:nvSpPr>
          <p:spPr bwMode="auto">
            <a:xfrm>
              <a:off x="5084763" y="5922963"/>
              <a:ext cx="279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Capital 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" name="Rectangle 273"/>
            <p:cNvSpPr>
              <a:spLocks noChangeArrowheads="1"/>
            </p:cNvSpPr>
            <p:nvPr/>
          </p:nvSpPr>
          <p:spPr bwMode="auto">
            <a:xfrm>
              <a:off x="4359275" y="4538663"/>
              <a:ext cx="212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2" name="Rectangle 274"/>
            <p:cNvSpPr>
              <a:spLocks noChangeArrowheads="1"/>
            </p:cNvSpPr>
            <p:nvPr/>
          </p:nvSpPr>
          <p:spPr bwMode="auto">
            <a:xfrm>
              <a:off x="4378325" y="4619626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3" name="Rectangle 275"/>
            <p:cNvSpPr>
              <a:spLocks noChangeArrowheads="1"/>
            </p:cNvSpPr>
            <p:nvPr/>
          </p:nvSpPr>
          <p:spPr bwMode="auto">
            <a:xfrm>
              <a:off x="4432300" y="47005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4" name="Rectangle 276"/>
            <p:cNvSpPr>
              <a:spLocks noChangeArrowheads="1"/>
            </p:cNvSpPr>
            <p:nvPr/>
          </p:nvSpPr>
          <p:spPr bwMode="auto">
            <a:xfrm>
              <a:off x="4200525" y="5776913"/>
              <a:ext cx="301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5" name="Rectangle 277"/>
            <p:cNvSpPr>
              <a:spLocks noChangeArrowheads="1"/>
            </p:cNvSpPr>
            <p:nvPr/>
          </p:nvSpPr>
          <p:spPr bwMode="auto">
            <a:xfrm>
              <a:off x="4251325" y="5859463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" name="Rectangle 278"/>
            <p:cNvSpPr>
              <a:spLocks noChangeArrowheads="1"/>
            </p:cNvSpPr>
            <p:nvPr/>
          </p:nvSpPr>
          <p:spPr bwMode="auto">
            <a:xfrm>
              <a:off x="4318000" y="59404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7" name="Rectangle 279"/>
            <p:cNvSpPr>
              <a:spLocks noChangeArrowheads="1"/>
            </p:cNvSpPr>
            <p:nvPr/>
          </p:nvSpPr>
          <p:spPr bwMode="auto">
            <a:xfrm>
              <a:off x="3001963" y="4540251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8" name="Rectangle 280"/>
            <p:cNvSpPr>
              <a:spLocks noChangeArrowheads="1"/>
            </p:cNvSpPr>
            <p:nvPr/>
          </p:nvSpPr>
          <p:spPr bwMode="auto">
            <a:xfrm>
              <a:off x="2922588" y="4622801"/>
              <a:ext cx="3619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9" name="Rectangle 281"/>
            <p:cNvSpPr>
              <a:spLocks noChangeArrowheads="1"/>
            </p:cNvSpPr>
            <p:nvPr/>
          </p:nvSpPr>
          <p:spPr bwMode="auto">
            <a:xfrm>
              <a:off x="3067050" y="47037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0" name="Rectangle 282"/>
            <p:cNvSpPr>
              <a:spLocks noChangeArrowheads="1"/>
            </p:cNvSpPr>
            <p:nvPr/>
          </p:nvSpPr>
          <p:spPr bwMode="auto">
            <a:xfrm>
              <a:off x="5086350" y="5800726"/>
              <a:ext cx="2476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Langley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1" name="Rectangle 283"/>
            <p:cNvSpPr>
              <a:spLocks noChangeArrowheads="1"/>
            </p:cNvSpPr>
            <p:nvPr/>
          </p:nvSpPr>
          <p:spPr bwMode="auto">
            <a:xfrm>
              <a:off x="4886325" y="4318001"/>
              <a:ext cx="327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2" name="Rectangle 284"/>
            <p:cNvSpPr>
              <a:spLocks noChangeArrowheads="1"/>
            </p:cNvSpPr>
            <p:nvPr/>
          </p:nvSpPr>
          <p:spPr bwMode="auto">
            <a:xfrm>
              <a:off x="4935538" y="4398963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3" name="Rectangle 285"/>
            <p:cNvSpPr>
              <a:spLocks noChangeArrowheads="1"/>
            </p:cNvSpPr>
            <p:nvPr/>
          </p:nvSpPr>
          <p:spPr bwMode="auto">
            <a:xfrm>
              <a:off x="5016500" y="44799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4" name="Rectangle 286"/>
            <p:cNvSpPr>
              <a:spLocks noChangeArrowheads="1"/>
            </p:cNvSpPr>
            <p:nvPr/>
          </p:nvSpPr>
          <p:spPr bwMode="auto">
            <a:xfrm>
              <a:off x="5076825" y="6105526"/>
              <a:ext cx="5238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I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5" name="Rectangle 287"/>
            <p:cNvSpPr>
              <a:spLocks noChangeArrowheads="1"/>
            </p:cNvSpPr>
            <p:nvPr/>
          </p:nvSpPr>
          <p:spPr bwMode="auto">
            <a:xfrm>
              <a:off x="7534275" y="4657726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" name="Rectangle 288"/>
            <p:cNvSpPr>
              <a:spLocks noChangeArrowheads="1"/>
            </p:cNvSpPr>
            <p:nvPr/>
          </p:nvSpPr>
          <p:spPr bwMode="auto">
            <a:xfrm>
              <a:off x="7502525" y="4738688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7" name="Rectangle 289"/>
            <p:cNvSpPr>
              <a:spLocks noChangeArrowheads="1"/>
            </p:cNvSpPr>
            <p:nvPr/>
          </p:nvSpPr>
          <p:spPr bwMode="auto">
            <a:xfrm>
              <a:off x="7612063" y="481965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8" name="Rectangle 290"/>
            <p:cNvSpPr>
              <a:spLocks noChangeArrowheads="1"/>
            </p:cNvSpPr>
            <p:nvPr/>
          </p:nvSpPr>
          <p:spPr bwMode="auto">
            <a:xfrm>
              <a:off x="6434138" y="5213351"/>
              <a:ext cx="2286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9" name="Rectangle 291"/>
            <p:cNvSpPr>
              <a:spLocks noChangeArrowheads="1"/>
            </p:cNvSpPr>
            <p:nvPr/>
          </p:nvSpPr>
          <p:spPr bwMode="auto">
            <a:xfrm>
              <a:off x="6418263" y="5262563"/>
              <a:ext cx="260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0" name="Rectangle 292"/>
            <p:cNvSpPr>
              <a:spLocks noChangeArrowheads="1"/>
            </p:cNvSpPr>
            <p:nvPr/>
          </p:nvSpPr>
          <p:spPr bwMode="auto">
            <a:xfrm>
              <a:off x="6526213" y="5310188"/>
              <a:ext cx="44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1" name="Rectangle 293"/>
            <p:cNvSpPr>
              <a:spLocks noChangeArrowheads="1"/>
            </p:cNvSpPr>
            <p:nvPr/>
          </p:nvSpPr>
          <p:spPr bwMode="auto">
            <a:xfrm>
              <a:off x="6553200" y="4962526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2" name="Rectangle 294"/>
            <p:cNvSpPr>
              <a:spLocks noChangeArrowheads="1"/>
            </p:cNvSpPr>
            <p:nvPr/>
          </p:nvSpPr>
          <p:spPr bwMode="auto">
            <a:xfrm>
              <a:off x="6508750" y="5043488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3" name="Rectangle 295"/>
            <p:cNvSpPr>
              <a:spLocks noChangeArrowheads="1"/>
            </p:cNvSpPr>
            <p:nvPr/>
          </p:nvSpPr>
          <p:spPr bwMode="auto">
            <a:xfrm>
              <a:off x="6643688" y="516890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4" name="Rectangle 296"/>
            <p:cNvSpPr>
              <a:spLocks noChangeArrowheads="1"/>
            </p:cNvSpPr>
            <p:nvPr/>
          </p:nvSpPr>
          <p:spPr bwMode="auto">
            <a:xfrm>
              <a:off x="6642100" y="5249863"/>
              <a:ext cx="2952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Boundary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5" name="Rectangle 297"/>
            <p:cNvSpPr>
              <a:spLocks noChangeArrowheads="1"/>
            </p:cNvSpPr>
            <p:nvPr/>
          </p:nvSpPr>
          <p:spPr bwMode="auto">
            <a:xfrm>
              <a:off x="6756400" y="53308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6" name="Rectangle 298"/>
            <p:cNvSpPr>
              <a:spLocks noChangeArrowheads="1"/>
            </p:cNvSpPr>
            <p:nvPr/>
          </p:nvSpPr>
          <p:spPr bwMode="auto">
            <a:xfrm>
              <a:off x="6435725" y="5465763"/>
              <a:ext cx="2794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" name="Rectangle 299"/>
            <p:cNvSpPr>
              <a:spLocks noChangeArrowheads="1"/>
            </p:cNvSpPr>
            <p:nvPr/>
          </p:nvSpPr>
          <p:spPr bwMode="auto">
            <a:xfrm>
              <a:off x="6416675" y="5540376"/>
              <a:ext cx="3175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8" name="Rectangle 300"/>
            <p:cNvSpPr>
              <a:spLocks noChangeArrowheads="1"/>
            </p:cNvSpPr>
            <p:nvPr/>
          </p:nvSpPr>
          <p:spPr bwMode="auto">
            <a:xfrm>
              <a:off x="6545263" y="5610226"/>
              <a:ext cx="6032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9" name="Rectangle 301"/>
            <p:cNvSpPr>
              <a:spLocks noChangeArrowheads="1"/>
            </p:cNvSpPr>
            <p:nvPr/>
          </p:nvSpPr>
          <p:spPr bwMode="auto">
            <a:xfrm>
              <a:off x="6780213" y="4243388"/>
              <a:ext cx="314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0" name="Rectangle 302"/>
            <p:cNvSpPr>
              <a:spLocks noChangeArrowheads="1"/>
            </p:cNvSpPr>
            <p:nvPr/>
          </p:nvSpPr>
          <p:spPr bwMode="auto">
            <a:xfrm>
              <a:off x="6796088" y="4324351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Rectangle 303"/>
            <p:cNvSpPr>
              <a:spLocks noChangeArrowheads="1"/>
            </p:cNvSpPr>
            <p:nvPr/>
          </p:nvSpPr>
          <p:spPr bwMode="auto">
            <a:xfrm>
              <a:off x="6904038" y="440690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2" name="Rectangle 304"/>
            <p:cNvSpPr>
              <a:spLocks noChangeArrowheads="1"/>
            </p:cNvSpPr>
            <p:nvPr/>
          </p:nvSpPr>
          <p:spPr bwMode="auto">
            <a:xfrm>
              <a:off x="7262813" y="5970588"/>
              <a:ext cx="631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Columbia-Shuswap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3" name="Rectangle 305"/>
            <p:cNvSpPr>
              <a:spLocks noChangeArrowheads="1"/>
            </p:cNvSpPr>
            <p:nvPr/>
          </p:nvSpPr>
          <p:spPr bwMode="auto">
            <a:xfrm>
              <a:off x="8161338" y="4624388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4" name="Rectangle 306"/>
            <p:cNvSpPr>
              <a:spLocks noChangeArrowheads="1"/>
            </p:cNvSpPr>
            <p:nvPr/>
          </p:nvSpPr>
          <p:spPr bwMode="auto">
            <a:xfrm>
              <a:off x="8091488" y="470535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5" name="Rectangle 307"/>
            <p:cNvSpPr>
              <a:spLocks noChangeArrowheads="1"/>
            </p:cNvSpPr>
            <p:nvPr/>
          </p:nvSpPr>
          <p:spPr bwMode="auto">
            <a:xfrm>
              <a:off x="8204200" y="478790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6" name="Rectangle 308"/>
            <p:cNvSpPr>
              <a:spLocks noChangeArrowheads="1"/>
            </p:cNvSpPr>
            <p:nvPr/>
          </p:nvSpPr>
          <p:spPr bwMode="auto">
            <a:xfrm>
              <a:off x="7124700" y="485775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7" name="Rectangle 309"/>
            <p:cNvSpPr>
              <a:spLocks noChangeArrowheads="1"/>
            </p:cNvSpPr>
            <p:nvPr/>
          </p:nvSpPr>
          <p:spPr bwMode="auto">
            <a:xfrm>
              <a:off x="7092950" y="494030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8" name="Rectangle 310"/>
            <p:cNvSpPr>
              <a:spLocks noChangeArrowheads="1"/>
            </p:cNvSpPr>
            <p:nvPr/>
          </p:nvSpPr>
          <p:spPr bwMode="auto">
            <a:xfrm>
              <a:off x="7205663" y="50212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9" name="Rectangle 311"/>
            <p:cNvSpPr>
              <a:spLocks noChangeArrowheads="1"/>
            </p:cNvSpPr>
            <p:nvPr/>
          </p:nvSpPr>
          <p:spPr bwMode="auto">
            <a:xfrm>
              <a:off x="6797675" y="4467226"/>
              <a:ext cx="180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0" name="Rectangle 312"/>
            <p:cNvSpPr>
              <a:spLocks noChangeArrowheads="1"/>
            </p:cNvSpPr>
            <p:nvPr/>
          </p:nvSpPr>
          <p:spPr bwMode="auto">
            <a:xfrm>
              <a:off x="6729413" y="4548188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1" name="Rectangle 313"/>
            <p:cNvSpPr>
              <a:spLocks noChangeArrowheads="1"/>
            </p:cNvSpPr>
            <p:nvPr/>
          </p:nvSpPr>
          <p:spPr bwMode="auto">
            <a:xfrm>
              <a:off x="6854825" y="462915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2" name="Rectangle 314"/>
            <p:cNvSpPr>
              <a:spLocks noChangeArrowheads="1"/>
            </p:cNvSpPr>
            <p:nvPr/>
          </p:nvSpPr>
          <p:spPr bwMode="auto">
            <a:xfrm>
              <a:off x="6488113" y="4703763"/>
              <a:ext cx="180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3" name="Rectangle 315"/>
            <p:cNvSpPr>
              <a:spLocks noChangeArrowheads="1"/>
            </p:cNvSpPr>
            <p:nvPr/>
          </p:nvSpPr>
          <p:spPr bwMode="auto">
            <a:xfrm>
              <a:off x="6419850" y="4784726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4" name="Rectangle 316"/>
            <p:cNvSpPr>
              <a:spLocks noChangeArrowheads="1"/>
            </p:cNvSpPr>
            <p:nvPr/>
          </p:nvSpPr>
          <p:spPr bwMode="auto">
            <a:xfrm>
              <a:off x="6545263" y="48656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5" name="Rectangle 317"/>
            <p:cNvSpPr>
              <a:spLocks noChangeArrowheads="1"/>
            </p:cNvSpPr>
            <p:nvPr/>
          </p:nvSpPr>
          <p:spPr bwMode="auto">
            <a:xfrm>
              <a:off x="6737350" y="4832351"/>
              <a:ext cx="180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6" name="Rectangle 318"/>
            <p:cNvSpPr>
              <a:spLocks noChangeArrowheads="1"/>
            </p:cNvSpPr>
            <p:nvPr/>
          </p:nvSpPr>
          <p:spPr bwMode="auto">
            <a:xfrm>
              <a:off x="6669088" y="4914901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7" name="Rectangle 319"/>
            <p:cNvSpPr>
              <a:spLocks noChangeArrowheads="1"/>
            </p:cNvSpPr>
            <p:nvPr/>
          </p:nvSpPr>
          <p:spPr bwMode="auto">
            <a:xfrm>
              <a:off x="6791325" y="49958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8" name="Rectangle 320"/>
            <p:cNvSpPr>
              <a:spLocks noChangeArrowheads="1"/>
            </p:cNvSpPr>
            <p:nvPr/>
          </p:nvSpPr>
          <p:spPr bwMode="auto">
            <a:xfrm>
              <a:off x="6856413" y="535305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9" name="Rectangle 321"/>
            <p:cNvSpPr>
              <a:spLocks noChangeArrowheads="1"/>
            </p:cNvSpPr>
            <p:nvPr/>
          </p:nvSpPr>
          <p:spPr bwMode="auto">
            <a:xfrm>
              <a:off x="6854825" y="5434013"/>
              <a:ext cx="2952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Boundary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0" name="Rectangle 322"/>
            <p:cNvSpPr>
              <a:spLocks noChangeArrowheads="1"/>
            </p:cNvSpPr>
            <p:nvPr/>
          </p:nvSpPr>
          <p:spPr bwMode="auto">
            <a:xfrm>
              <a:off x="6965950" y="55165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1" name="Rectangle 323"/>
            <p:cNvSpPr>
              <a:spLocks noChangeArrowheads="1"/>
            </p:cNvSpPr>
            <p:nvPr/>
          </p:nvSpPr>
          <p:spPr bwMode="auto">
            <a:xfrm>
              <a:off x="7178675" y="514985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2" name="Rectangle 324"/>
            <p:cNvSpPr>
              <a:spLocks noChangeArrowheads="1"/>
            </p:cNvSpPr>
            <p:nvPr/>
          </p:nvSpPr>
          <p:spPr bwMode="auto">
            <a:xfrm>
              <a:off x="7146925" y="523240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3" name="Rectangle 325"/>
            <p:cNvSpPr>
              <a:spLocks noChangeArrowheads="1"/>
            </p:cNvSpPr>
            <p:nvPr/>
          </p:nvSpPr>
          <p:spPr bwMode="auto">
            <a:xfrm>
              <a:off x="7256463" y="53133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4" name="Rectangle 326"/>
            <p:cNvSpPr>
              <a:spLocks noChangeArrowheads="1"/>
            </p:cNvSpPr>
            <p:nvPr/>
          </p:nvSpPr>
          <p:spPr bwMode="auto">
            <a:xfrm>
              <a:off x="6380163" y="5937251"/>
              <a:ext cx="758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5" name="Rectangle 327"/>
            <p:cNvSpPr>
              <a:spLocks noChangeArrowheads="1"/>
            </p:cNvSpPr>
            <p:nvPr/>
          </p:nvSpPr>
          <p:spPr bwMode="auto">
            <a:xfrm>
              <a:off x="7653338" y="5343526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6" name="Rectangle 328"/>
            <p:cNvSpPr>
              <a:spLocks noChangeArrowheads="1"/>
            </p:cNvSpPr>
            <p:nvPr/>
          </p:nvSpPr>
          <p:spPr bwMode="auto">
            <a:xfrm>
              <a:off x="7621588" y="5424488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7" name="Rectangle 329"/>
            <p:cNvSpPr>
              <a:spLocks noChangeArrowheads="1"/>
            </p:cNvSpPr>
            <p:nvPr/>
          </p:nvSpPr>
          <p:spPr bwMode="auto">
            <a:xfrm>
              <a:off x="7734300" y="550545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8" name="Rectangle 330"/>
            <p:cNvSpPr>
              <a:spLocks noChangeArrowheads="1"/>
            </p:cNvSpPr>
            <p:nvPr/>
          </p:nvSpPr>
          <p:spPr bwMode="auto">
            <a:xfrm>
              <a:off x="7265988" y="5851526"/>
              <a:ext cx="6381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 Boundary 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9" name="Rectangle 331"/>
            <p:cNvSpPr>
              <a:spLocks noChangeArrowheads="1"/>
            </p:cNvSpPr>
            <p:nvPr/>
          </p:nvSpPr>
          <p:spPr bwMode="auto">
            <a:xfrm>
              <a:off x="7127875" y="5503863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0" name="Rectangle 332"/>
            <p:cNvSpPr>
              <a:spLocks noChangeArrowheads="1"/>
            </p:cNvSpPr>
            <p:nvPr/>
          </p:nvSpPr>
          <p:spPr bwMode="auto">
            <a:xfrm>
              <a:off x="7126288" y="5584826"/>
              <a:ext cx="2952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Boundary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1" name="Rectangle 333"/>
            <p:cNvSpPr>
              <a:spLocks noChangeArrowheads="1"/>
            </p:cNvSpPr>
            <p:nvPr/>
          </p:nvSpPr>
          <p:spPr bwMode="auto">
            <a:xfrm>
              <a:off x="7240588" y="56657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2" name="Rectangle 334"/>
            <p:cNvSpPr>
              <a:spLocks noChangeArrowheads="1"/>
            </p:cNvSpPr>
            <p:nvPr/>
          </p:nvSpPr>
          <p:spPr bwMode="auto">
            <a:xfrm>
              <a:off x="7497763" y="518795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3" name="Rectangle 335"/>
            <p:cNvSpPr>
              <a:spLocks noChangeArrowheads="1"/>
            </p:cNvSpPr>
            <p:nvPr/>
          </p:nvSpPr>
          <p:spPr bwMode="auto">
            <a:xfrm>
              <a:off x="7466013" y="527050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4" name="Rectangle 336"/>
            <p:cNvSpPr>
              <a:spLocks noChangeArrowheads="1"/>
            </p:cNvSpPr>
            <p:nvPr/>
          </p:nvSpPr>
          <p:spPr bwMode="auto">
            <a:xfrm>
              <a:off x="7578725" y="53514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5" name="Rectangle 337"/>
            <p:cNvSpPr>
              <a:spLocks noChangeArrowheads="1"/>
            </p:cNvSpPr>
            <p:nvPr/>
          </p:nvSpPr>
          <p:spPr bwMode="auto">
            <a:xfrm>
              <a:off x="7942263" y="5056188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6" name="Rectangle 338"/>
            <p:cNvSpPr>
              <a:spLocks noChangeArrowheads="1"/>
            </p:cNvSpPr>
            <p:nvPr/>
          </p:nvSpPr>
          <p:spPr bwMode="auto">
            <a:xfrm>
              <a:off x="7872413" y="513715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7" name="Rectangle 339"/>
            <p:cNvSpPr>
              <a:spLocks noChangeArrowheads="1"/>
            </p:cNvSpPr>
            <p:nvPr/>
          </p:nvSpPr>
          <p:spPr bwMode="auto">
            <a:xfrm>
              <a:off x="7985125" y="521970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8" name="Rectangle 340"/>
            <p:cNvSpPr>
              <a:spLocks noChangeArrowheads="1"/>
            </p:cNvSpPr>
            <p:nvPr/>
          </p:nvSpPr>
          <p:spPr bwMode="auto">
            <a:xfrm>
              <a:off x="7845425" y="5516563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9" name="Rectangle 341"/>
            <p:cNvSpPr>
              <a:spLocks noChangeArrowheads="1"/>
            </p:cNvSpPr>
            <p:nvPr/>
          </p:nvSpPr>
          <p:spPr bwMode="auto">
            <a:xfrm>
              <a:off x="7813675" y="5597526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0" name="Rectangle 342"/>
            <p:cNvSpPr>
              <a:spLocks noChangeArrowheads="1"/>
            </p:cNvSpPr>
            <p:nvPr/>
          </p:nvSpPr>
          <p:spPr bwMode="auto">
            <a:xfrm>
              <a:off x="7926388" y="56784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1" name="Rectangle 343"/>
            <p:cNvSpPr>
              <a:spLocks noChangeArrowheads="1"/>
            </p:cNvSpPr>
            <p:nvPr/>
          </p:nvSpPr>
          <p:spPr bwMode="auto">
            <a:xfrm>
              <a:off x="6543675" y="4348163"/>
              <a:ext cx="2571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2" name="Rectangle 344"/>
            <p:cNvSpPr>
              <a:spLocks noChangeArrowheads="1"/>
            </p:cNvSpPr>
            <p:nvPr/>
          </p:nvSpPr>
          <p:spPr bwMode="auto">
            <a:xfrm>
              <a:off x="6554788" y="4422776"/>
              <a:ext cx="23495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3" name="Rectangle 345"/>
            <p:cNvSpPr>
              <a:spLocks noChangeArrowheads="1"/>
            </p:cNvSpPr>
            <p:nvPr/>
          </p:nvSpPr>
          <p:spPr bwMode="auto">
            <a:xfrm>
              <a:off x="6642100" y="4494213"/>
              <a:ext cx="6032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4" name="Rectangle 346"/>
            <p:cNvSpPr>
              <a:spLocks noChangeArrowheads="1"/>
            </p:cNvSpPr>
            <p:nvPr/>
          </p:nvSpPr>
          <p:spPr bwMode="auto">
            <a:xfrm>
              <a:off x="7270750" y="5911851"/>
              <a:ext cx="4254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Spallumcheen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5" name="Rectangle 347"/>
            <p:cNvSpPr>
              <a:spLocks noChangeArrowheads="1"/>
            </p:cNvSpPr>
            <p:nvPr/>
          </p:nvSpPr>
          <p:spPr bwMode="auto">
            <a:xfrm>
              <a:off x="8340725" y="5429251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6" name="Rectangle 348"/>
            <p:cNvSpPr>
              <a:spLocks noChangeArrowheads="1"/>
            </p:cNvSpPr>
            <p:nvPr/>
          </p:nvSpPr>
          <p:spPr bwMode="auto">
            <a:xfrm>
              <a:off x="8270875" y="5510213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7" name="Rectangle 349"/>
            <p:cNvSpPr>
              <a:spLocks noChangeArrowheads="1"/>
            </p:cNvSpPr>
            <p:nvPr/>
          </p:nvSpPr>
          <p:spPr bwMode="auto">
            <a:xfrm>
              <a:off x="8383588" y="55927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8" name="Rectangle 350"/>
            <p:cNvSpPr>
              <a:spLocks noChangeArrowheads="1"/>
            </p:cNvSpPr>
            <p:nvPr/>
          </p:nvSpPr>
          <p:spPr bwMode="auto">
            <a:xfrm>
              <a:off x="8255000" y="5173663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9" name="Rectangle 351"/>
            <p:cNvSpPr>
              <a:spLocks noChangeArrowheads="1"/>
            </p:cNvSpPr>
            <p:nvPr/>
          </p:nvSpPr>
          <p:spPr bwMode="auto">
            <a:xfrm>
              <a:off x="8185150" y="5254626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0" name="Rectangle 352"/>
            <p:cNvSpPr>
              <a:spLocks noChangeArrowheads="1"/>
            </p:cNvSpPr>
            <p:nvPr/>
          </p:nvSpPr>
          <p:spPr bwMode="auto">
            <a:xfrm>
              <a:off x="8294688" y="5335588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1" name="Rectangle 353"/>
            <p:cNvSpPr>
              <a:spLocks noChangeArrowheads="1"/>
            </p:cNvSpPr>
            <p:nvPr/>
          </p:nvSpPr>
          <p:spPr bwMode="auto">
            <a:xfrm>
              <a:off x="7924800" y="4340226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2" name="Rectangle 354"/>
            <p:cNvSpPr>
              <a:spLocks noChangeArrowheads="1"/>
            </p:cNvSpPr>
            <p:nvPr/>
          </p:nvSpPr>
          <p:spPr bwMode="auto">
            <a:xfrm>
              <a:off x="7854950" y="4421188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3" name="Rectangle 355"/>
            <p:cNvSpPr>
              <a:spLocks noChangeArrowheads="1"/>
            </p:cNvSpPr>
            <p:nvPr/>
          </p:nvSpPr>
          <p:spPr bwMode="auto">
            <a:xfrm>
              <a:off x="7962900" y="4502151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4" name="Rectangle 356"/>
            <p:cNvSpPr>
              <a:spLocks noChangeArrowheads="1"/>
            </p:cNvSpPr>
            <p:nvPr/>
          </p:nvSpPr>
          <p:spPr bwMode="auto">
            <a:xfrm>
              <a:off x="7265988" y="6030913"/>
              <a:ext cx="574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 Kootenay 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5" name="Rectangle 357"/>
            <p:cNvSpPr>
              <a:spLocks noChangeArrowheads="1"/>
            </p:cNvSpPr>
            <p:nvPr/>
          </p:nvSpPr>
          <p:spPr bwMode="auto">
            <a:xfrm>
              <a:off x="6899275" y="4691063"/>
              <a:ext cx="180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6" name="Rectangle 358"/>
            <p:cNvSpPr>
              <a:spLocks noChangeArrowheads="1"/>
            </p:cNvSpPr>
            <p:nvPr/>
          </p:nvSpPr>
          <p:spPr bwMode="auto">
            <a:xfrm>
              <a:off x="6831013" y="4772026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7" name="Rectangle 359"/>
            <p:cNvSpPr>
              <a:spLocks noChangeArrowheads="1"/>
            </p:cNvSpPr>
            <p:nvPr/>
          </p:nvSpPr>
          <p:spPr bwMode="auto">
            <a:xfrm>
              <a:off x="6956425" y="48529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8" name="Rectangle 360"/>
            <p:cNvSpPr>
              <a:spLocks noChangeArrowheads="1"/>
            </p:cNvSpPr>
            <p:nvPr/>
          </p:nvSpPr>
          <p:spPr bwMode="auto">
            <a:xfrm>
              <a:off x="7419975" y="5445126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9" name="Rectangle 361"/>
            <p:cNvSpPr>
              <a:spLocks noChangeArrowheads="1"/>
            </p:cNvSpPr>
            <p:nvPr/>
          </p:nvSpPr>
          <p:spPr bwMode="auto">
            <a:xfrm>
              <a:off x="7388225" y="5526088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0" name="Rectangle 362"/>
            <p:cNvSpPr>
              <a:spLocks noChangeArrowheads="1"/>
            </p:cNvSpPr>
            <p:nvPr/>
          </p:nvSpPr>
          <p:spPr bwMode="auto">
            <a:xfrm>
              <a:off x="7496175" y="5607051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1" name="Rectangle 363"/>
            <p:cNvSpPr>
              <a:spLocks noChangeArrowheads="1"/>
            </p:cNvSpPr>
            <p:nvPr/>
          </p:nvSpPr>
          <p:spPr bwMode="auto">
            <a:xfrm>
              <a:off x="8493125" y="4984751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2" name="Rectangle 364"/>
            <p:cNvSpPr>
              <a:spLocks noChangeArrowheads="1"/>
            </p:cNvSpPr>
            <p:nvPr/>
          </p:nvSpPr>
          <p:spPr bwMode="auto">
            <a:xfrm>
              <a:off x="8423275" y="506730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3" name="Rectangle 365"/>
            <p:cNvSpPr>
              <a:spLocks noChangeArrowheads="1"/>
            </p:cNvSpPr>
            <p:nvPr/>
          </p:nvSpPr>
          <p:spPr bwMode="auto">
            <a:xfrm>
              <a:off x="8535988" y="51482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4" name="Rectangle 366"/>
            <p:cNvSpPr>
              <a:spLocks noChangeArrowheads="1"/>
            </p:cNvSpPr>
            <p:nvPr/>
          </p:nvSpPr>
          <p:spPr bwMode="auto">
            <a:xfrm>
              <a:off x="6380163" y="5876926"/>
              <a:ext cx="758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5" name="Rectangle 367"/>
            <p:cNvSpPr>
              <a:spLocks noChangeArrowheads="1"/>
            </p:cNvSpPr>
            <p:nvPr/>
          </p:nvSpPr>
          <p:spPr bwMode="auto">
            <a:xfrm>
              <a:off x="7265988" y="5789613"/>
              <a:ext cx="561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 Kootenay 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6" name="Rectangle 368"/>
            <p:cNvSpPr>
              <a:spLocks noChangeArrowheads="1"/>
            </p:cNvSpPr>
            <p:nvPr/>
          </p:nvSpPr>
          <p:spPr bwMode="auto">
            <a:xfrm>
              <a:off x="6380163" y="5815013"/>
              <a:ext cx="7620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7" name="Rectangle 369"/>
            <p:cNvSpPr>
              <a:spLocks noChangeArrowheads="1"/>
            </p:cNvSpPr>
            <p:nvPr/>
          </p:nvSpPr>
          <p:spPr bwMode="auto">
            <a:xfrm>
              <a:off x="5676900" y="3206751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8" name="Rectangle 370"/>
            <p:cNvSpPr>
              <a:spLocks noChangeArrowheads="1"/>
            </p:cNvSpPr>
            <p:nvPr/>
          </p:nvSpPr>
          <p:spPr bwMode="auto">
            <a:xfrm>
              <a:off x="5765800" y="328930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9" name="Rectangle 371"/>
            <p:cNvSpPr>
              <a:spLocks noChangeArrowheads="1"/>
            </p:cNvSpPr>
            <p:nvPr/>
          </p:nvSpPr>
          <p:spPr bwMode="auto">
            <a:xfrm>
              <a:off x="4668838" y="2825751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0" name="Rectangle 372"/>
            <p:cNvSpPr>
              <a:spLocks noChangeArrowheads="1"/>
            </p:cNvSpPr>
            <p:nvPr/>
          </p:nvSpPr>
          <p:spPr bwMode="auto">
            <a:xfrm>
              <a:off x="4768850" y="2908301"/>
              <a:ext cx="444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I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1" name="Rectangle 373"/>
            <p:cNvSpPr>
              <a:spLocks noChangeArrowheads="1"/>
            </p:cNvSpPr>
            <p:nvPr/>
          </p:nvSpPr>
          <p:spPr bwMode="auto">
            <a:xfrm>
              <a:off x="4975225" y="1470026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2" name="Rectangle 374"/>
            <p:cNvSpPr>
              <a:spLocks noChangeArrowheads="1"/>
            </p:cNvSpPr>
            <p:nvPr/>
          </p:nvSpPr>
          <p:spPr bwMode="auto">
            <a:xfrm>
              <a:off x="5019675" y="1550988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3" name="Rectangle 375"/>
            <p:cNvSpPr>
              <a:spLocks noChangeArrowheads="1"/>
            </p:cNvSpPr>
            <p:nvPr/>
          </p:nvSpPr>
          <p:spPr bwMode="auto">
            <a:xfrm>
              <a:off x="4970463" y="1631951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4" name="Rectangle 376"/>
            <p:cNvSpPr>
              <a:spLocks noChangeArrowheads="1"/>
            </p:cNvSpPr>
            <p:nvPr/>
          </p:nvSpPr>
          <p:spPr bwMode="auto">
            <a:xfrm>
              <a:off x="5051425" y="1714501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5" name="Rectangle 377"/>
            <p:cNvSpPr>
              <a:spLocks noChangeArrowheads="1"/>
            </p:cNvSpPr>
            <p:nvPr/>
          </p:nvSpPr>
          <p:spPr bwMode="auto">
            <a:xfrm>
              <a:off x="5054600" y="2747963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6" name="Rectangle 378"/>
            <p:cNvSpPr>
              <a:spLocks noChangeArrowheads="1"/>
            </p:cNvSpPr>
            <p:nvPr/>
          </p:nvSpPr>
          <p:spPr bwMode="auto">
            <a:xfrm>
              <a:off x="5143500" y="28289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7" name="Rectangle 379"/>
            <p:cNvSpPr>
              <a:spLocks noChangeArrowheads="1"/>
            </p:cNvSpPr>
            <p:nvPr/>
          </p:nvSpPr>
          <p:spPr bwMode="auto">
            <a:xfrm>
              <a:off x="4830763" y="199390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8" name="Rectangle 380"/>
            <p:cNvSpPr>
              <a:spLocks noChangeArrowheads="1"/>
            </p:cNvSpPr>
            <p:nvPr/>
          </p:nvSpPr>
          <p:spPr bwMode="auto">
            <a:xfrm>
              <a:off x="4875213" y="2074863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9" name="Rectangle 381"/>
            <p:cNvSpPr>
              <a:spLocks noChangeArrowheads="1"/>
            </p:cNvSpPr>
            <p:nvPr/>
          </p:nvSpPr>
          <p:spPr bwMode="auto">
            <a:xfrm>
              <a:off x="4826000" y="2155826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0" name="Rectangle 382"/>
            <p:cNvSpPr>
              <a:spLocks noChangeArrowheads="1"/>
            </p:cNvSpPr>
            <p:nvPr/>
          </p:nvSpPr>
          <p:spPr bwMode="auto">
            <a:xfrm>
              <a:off x="4911725" y="22367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1" name="Rectangle 383"/>
            <p:cNvSpPr>
              <a:spLocks noChangeArrowheads="1"/>
            </p:cNvSpPr>
            <p:nvPr/>
          </p:nvSpPr>
          <p:spPr bwMode="auto">
            <a:xfrm>
              <a:off x="4070350" y="2173288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2" name="Rectangle 384"/>
            <p:cNvSpPr>
              <a:spLocks noChangeArrowheads="1"/>
            </p:cNvSpPr>
            <p:nvPr/>
          </p:nvSpPr>
          <p:spPr bwMode="auto">
            <a:xfrm>
              <a:off x="4057650" y="2254251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3" name="Rectangle 385"/>
            <p:cNvSpPr>
              <a:spLocks noChangeArrowheads="1"/>
            </p:cNvSpPr>
            <p:nvPr/>
          </p:nvSpPr>
          <p:spPr bwMode="auto">
            <a:xfrm>
              <a:off x="4159250" y="233680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4" name="Rectangle 386"/>
            <p:cNvSpPr>
              <a:spLocks noChangeArrowheads="1"/>
            </p:cNvSpPr>
            <p:nvPr/>
          </p:nvSpPr>
          <p:spPr bwMode="auto">
            <a:xfrm>
              <a:off x="5076825" y="2211388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5" name="Rectangle 387"/>
            <p:cNvSpPr>
              <a:spLocks noChangeArrowheads="1"/>
            </p:cNvSpPr>
            <p:nvPr/>
          </p:nvSpPr>
          <p:spPr bwMode="auto">
            <a:xfrm>
              <a:off x="5121275" y="2292351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6" name="Rectangle 388"/>
            <p:cNvSpPr>
              <a:spLocks noChangeArrowheads="1"/>
            </p:cNvSpPr>
            <p:nvPr/>
          </p:nvSpPr>
          <p:spPr bwMode="auto">
            <a:xfrm>
              <a:off x="5072063" y="2374901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7" name="Rectangle 389"/>
            <p:cNvSpPr>
              <a:spLocks noChangeArrowheads="1"/>
            </p:cNvSpPr>
            <p:nvPr/>
          </p:nvSpPr>
          <p:spPr bwMode="auto">
            <a:xfrm>
              <a:off x="5154613" y="24558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8" name="Rectangle 390"/>
            <p:cNvSpPr>
              <a:spLocks noChangeArrowheads="1"/>
            </p:cNvSpPr>
            <p:nvPr/>
          </p:nvSpPr>
          <p:spPr bwMode="auto">
            <a:xfrm>
              <a:off x="2809875" y="1073151"/>
              <a:ext cx="241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9" name="Rectangle 391"/>
            <p:cNvSpPr>
              <a:spLocks noChangeArrowheads="1"/>
            </p:cNvSpPr>
            <p:nvPr/>
          </p:nvSpPr>
          <p:spPr bwMode="auto">
            <a:xfrm>
              <a:off x="2822575" y="1155701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0" name="Rectangle 392"/>
            <p:cNvSpPr>
              <a:spLocks noChangeArrowheads="1"/>
            </p:cNvSpPr>
            <p:nvPr/>
          </p:nvSpPr>
          <p:spPr bwMode="auto">
            <a:xfrm>
              <a:off x="2897188" y="12366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1" name="Rectangle 393"/>
            <p:cNvSpPr>
              <a:spLocks noChangeArrowheads="1"/>
            </p:cNvSpPr>
            <p:nvPr/>
          </p:nvSpPr>
          <p:spPr bwMode="auto">
            <a:xfrm>
              <a:off x="5178425" y="3052763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2" name="Rectangle 394"/>
            <p:cNvSpPr>
              <a:spLocks noChangeArrowheads="1"/>
            </p:cNvSpPr>
            <p:nvPr/>
          </p:nvSpPr>
          <p:spPr bwMode="auto">
            <a:xfrm>
              <a:off x="5267325" y="31337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3" name="Rectangle 395"/>
            <p:cNvSpPr>
              <a:spLocks noChangeArrowheads="1"/>
            </p:cNvSpPr>
            <p:nvPr/>
          </p:nvSpPr>
          <p:spPr bwMode="auto">
            <a:xfrm>
              <a:off x="5462588" y="2774951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4" name="Rectangle 396"/>
            <p:cNvSpPr>
              <a:spLocks noChangeArrowheads="1"/>
            </p:cNvSpPr>
            <p:nvPr/>
          </p:nvSpPr>
          <p:spPr bwMode="auto">
            <a:xfrm>
              <a:off x="5548313" y="285750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5" name="Rectangle 397"/>
            <p:cNvSpPr>
              <a:spLocks noChangeArrowheads="1"/>
            </p:cNvSpPr>
            <p:nvPr/>
          </p:nvSpPr>
          <p:spPr bwMode="auto">
            <a:xfrm>
              <a:off x="3937000" y="3762375"/>
              <a:ext cx="625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Fraser-Fort George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6" name="Rectangle 398"/>
            <p:cNvSpPr>
              <a:spLocks noChangeArrowheads="1"/>
            </p:cNvSpPr>
            <p:nvPr/>
          </p:nvSpPr>
          <p:spPr bwMode="auto">
            <a:xfrm>
              <a:off x="3452813" y="2393951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7" name="Rectangle 399"/>
            <p:cNvSpPr>
              <a:spLocks noChangeArrowheads="1"/>
            </p:cNvSpPr>
            <p:nvPr/>
          </p:nvSpPr>
          <p:spPr bwMode="auto">
            <a:xfrm>
              <a:off x="3440113" y="2476501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8" name="Rectangle 400"/>
            <p:cNvSpPr>
              <a:spLocks noChangeArrowheads="1"/>
            </p:cNvSpPr>
            <p:nvPr/>
          </p:nvSpPr>
          <p:spPr bwMode="auto">
            <a:xfrm>
              <a:off x="3544888" y="25574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9" name="Rectangle 401"/>
            <p:cNvSpPr>
              <a:spLocks noChangeArrowheads="1"/>
            </p:cNvSpPr>
            <p:nvPr/>
          </p:nvSpPr>
          <p:spPr bwMode="auto">
            <a:xfrm>
              <a:off x="5408613" y="881063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0" name="Rectangle 402"/>
            <p:cNvSpPr>
              <a:spLocks noChangeArrowheads="1"/>
            </p:cNvSpPr>
            <p:nvPr/>
          </p:nvSpPr>
          <p:spPr bwMode="auto">
            <a:xfrm>
              <a:off x="5424488" y="962026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1" name="Rectangle 403"/>
            <p:cNvSpPr>
              <a:spLocks noChangeArrowheads="1"/>
            </p:cNvSpPr>
            <p:nvPr/>
          </p:nvSpPr>
          <p:spPr bwMode="auto">
            <a:xfrm>
              <a:off x="5478463" y="10429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2" name="Rectangle 404"/>
            <p:cNvSpPr>
              <a:spLocks noChangeArrowheads="1"/>
            </p:cNvSpPr>
            <p:nvPr/>
          </p:nvSpPr>
          <p:spPr bwMode="auto">
            <a:xfrm>
              <a:off x="1939925" y="2063751"/>
              <a:ext cx="260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3" name="Rectangle 405"/>
            <p:cNvSpPr>
              <a:spLocks noChangeArrowheads="1"/>
            </p:cNvSpPr>
            <p:nvPr/>
          </p:nvSpPr>
          <p:spPr bwMode="auto">
            <a:xfrm>
              <a:off x="1962150" y="2146301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4" name="Rectangle 407"/>
            <p:cNvSpPr>
              <a:spLocks noChangeArrowheads="1"/>
            </p:cNvSpPr>
            <p:nvPr/>
          </p:nvSpPr>
          <p:spPr bwMode="auto">
            <a:xfrm>
              <a:off x="1928813" y="2227263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5" name="Rectangle 408"/>
            <p:cNvSpPr>
              <a:spLocks noChangeArrowheads="1"/>
            </p:cNvSpPr>
            <p:nvPr/>
          </p:nvSpPr>
          <p:spPr bwMode="auto">
            <a:xfrm>
              <a:off x="2033588" y="2308225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" name="Rectangle 409"/>
            <p:cNvSpPr>
              <a:spLocks noChangeArrowheads="1"/>
            </p:cNvSpPr>
            <p:nvPr/>
          </p:nvSpPr>
          <p:spPr bwMode="auto">
            <a:xfrm>
              <a:off x="3003550" y="1503363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" name="Rectangle 410"/>
            <p:cNvSpPr>
              <a:spLocks noChangeArrowheads="1"/>
            </p:cNvSpPr>
            <p:nvPr/>
          </p:nvSpPr>
          <p:spPr bwMode="auto">
            <a:xfrm>
              <a:off x="2990850" y="1584325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" name="Rectangle 411"/>
            <p:cNvSpPr>
              <a:spLocks noChangeArrowheads="1"/>
            </p:cNvSpPr>
            <p:nvPr/>
          </p:nvSpPr>
          <p:spPr bwMode="auto">
            <a:xfrm>
              <a:off x="3095625" y="16652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" name="Rectangle 412"/>
            <p:cNvSpPr>
              <a:spLocks noChangeArrowheads="1"/>
            </p:cNvSpPr>
            <p:nvPr/>
          </p:nvSpPr>
          <p:spPr bwMode="auto">
            <a:xfrm>
              <a:off x="611188" y="2252663"/>
              <a:ext cx="260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" name="Rectangle 413"/>
            <p:cNvSpPr>
              <a:spLocks noChangeArrowheads="1"/>
            </p:cNvSpPr>
            <p:nvPr/>
          </p:nvSpPr>
          <p:spPr bwMode="auto">
            <a:xfrm>
              <a:off x="633413" y="2333625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" name="Rectangle 414"/>
            <p:cNvSpPr>
              <a:spLocks noChangeArrowheads="1"/>
            </p:cNvSpPr>
            <p:nvPr/>
          </p:nvSpPr>
          <p:spPr bwMode="auto">
            <a:xfrm>
              <a:off x="600075" y="2414588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" name="Rectangle 415"/>
            <p:cNvSpPr>
              <a:spLocks noChangeArrowheads="1"/>
            </p:cNvSpPr>
            <p:nvPr/>
          </p:nvSpPr>
          <p:spPr bwMode="auto">
            <a:xfrm>
              <a:off x="704850" y="249555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" name="Rectangle 416"/>
            <p:cNvSpPr>
              <a:spLocks noChangeArrowheads="1"/>
            </p:cNvSpPr>
            <p:nvPr/>
          </p:nvSpPr>
          <p:spPr bwMode="auto">
            <a:xfrm>
              <a:off x="5240338" y="3295650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" name="Rectangle 417"/>
            <p:cNvSpPr>
              <a:spLocks noChangeArrowheads="1"/>
            </p:cNvSpPr>
            <p:nvPr/>
          </p:nvSpPr>
          <p:spPr bwMode="auto">
            <a:xfrm>
              <a:off x="5326063" y="337820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" name="Rectangle 418"/>
            <p:cNvSpPr>
              <a:spLocks noChangeArrowheads="1"/>
            </p:cNvSpPr>
            <p:nvPr/>
          </p:nvSpPr>
          <p:spPr bwMode="auto">
            <a:xfrm>
              <a:off x="3346450" y="1398588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" name="Rectangle 419"/>
            <p:cNvSpPr>
              <a:spLocks noChangeArrowheads="1"/>
            </p:cNvSpPr>
            <p:nvPr/>
          </p:nvSpPr>
          <p:spPr bwMode="auto">
            <a:xfrm>
              <a:off x="3333750" y="1479550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7" name="Rectangle 420"/>
            <p:cNvSpPr>
              <a:spLocks noChangeArrowheads="1"/>
            </p:cNvSpPr>
            <p:nvPr/>
          </p:nvSpPr>
          <p:spPr bwMode="auto">
            <a:xfrm>
              <a:off x="3433763" y="1562100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8" name="Rectangle 421"/>
            <p:cNvSpPr>
              <a:spLocks noChangeArrowheads="1"/>
            </p:cNvSpPr>
            <p:nvPr/>
          </p:nvSpPr>
          <p:spPr bwMode="auto">
            <a:xfrm>
              <a:off x="2393950" y="1538288"/>
              <a:ext cx="241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9" name="Rectangle 422"/>
            <p:cNvSpPr>
              <a:spLocks noChangeArrowheads="1"/>
            </p:cNvSpPr>
            <p:nvPr/>
          </p:nvSpPr>
          <p:spPr bwMode="auto">
            <a:xfrm>
              <a:off x="2406650" y="1619250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0" name="Rectangle 423"/>
            <p:cNvSpPr>
              <a:spLocks noChangeArrowheads="1"/>
            </p:cNvSpPr>
            <p:nvPr/>
          </p:nvSpPr>
          <p:spPr bwMode="auto">
            <a:xfrm>
              <a:off x="2478088" y="170180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1" name="Rectangle 424"/>
            <p:cNvSpPr>
              <a:spLocks noChangeArrowheads="1"/>
            </p:cNvSpPr>
            <p:nvPr/>
          </p:nvSpPr>
          <p:spPr bwMode="auto">
            <a:xfrm>
              <a:off x="2433638" y="1782763"/>
              <a:ext cx="1619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2" name="Rectangle 425"/>
            <p:cNvSpPr>
              <a:spLocks noChangeArrowheads="1"/>
            </p:cNvSpPr>
            <p:nvPr/>
          </p:nvSpPr>
          <p:spPr bwMode="auto">
            <a:xfrm>
              <a:off x="2473325" y="1860550"/>
              <a:ext cx="825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3" name="Rectangle 426"/>
            <p:cNvSpPr>
              <a:spLocks noChangeArrowheads="1"/>
            </p:cNvSpPr>
            <p:nvPr/>
          </p:nvSpPr>
          <p:spPr bwMode="auto">
            <a:xfrm>
              <a:off x="3514725" y="563563"/>
              <a:ext cx="1778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4" name="Rectangle 427"/>
            <p:cNvSpPr>
              <a:spLocks noChangeArrowheads="1"/>
            </p:cNvSpPr>
            <p:nvPr/>
          </p:nvSpPr>
          <p:spPr bwMode="auto">
            <a:xfrm>
              <a:off x="3511550" y="638175"/>
              <a:ext cx="18415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Region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5" name="Rectangle 428"/>
            <p:cNvSpPr>
              <a:spLocks noChangeArrowheads="1"/>
            </p:cNvSpPr>
            <p:nvPr/>
          </p:nvSpPr>
          <p:spPr bwMode="auto">
            <a:xfrm>
              <a:off x="3584575" y="3336925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6" name="Rectangle 429"/>
            <p:cNvSpPr>
              <a:spLocks noChangeArrowheads="1"/>
            </p:cNvSpPr>
            <p:nvPr/>
          </p:nvSpPr>
          <p:spPr bwMode="auto">
            <a:xfrm>
              <a:off x="3603625" y="3417888"/>
              <a:ext cx="190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7" name="Rectangle 430"/>
            <p:cNvSpPr>
              <a:spLocks noChangeArrowheads="1"/>
            </p:cNvSpPr>
            <p:nvPr/>
          </p:nvSpPr>
          <p:spPr bwMode="auto">
            <a:xfrm>
              <a:off x="3662363" y="349885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" name="Rectangle 431"/>
            <p:cNvSpPr>
              <a:spLocks noChangeArrowheads="1"/>
            </p:cNvSpPr>
            <p:nvPr/>
          </p:nvSpPr>
          <p:spPr bwMode="auto">
            <a:xfrm>
              <a:off x="911225" y="2833688"/>
              <a:ext cx="260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9" name="Rectangle 432"/>
            <p:cNvSpPr>
              <a:spLocks noChangeArrowheads="1"/>
            </p:cNvSpPr>
            <p:nvPr/>
          </p:nvSpPr>
          <p:spPr bwMode="auto">
            <a:xfrm>
              <a:off x="933450" y="2914650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0" name="Rectangle 433"/>
            <p:cNvSpPr>
              <a:spLocks noChangeArrowheads="1"/>
            </p:cNvSpPr>
            <p:nvPr/>
          </p:nvSpPr>
          <p:spPr bwMode="auto">
            <a:xfrm>
              <a:off x="900113" y="2997200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1" name="Rectangle 434"/>
            <p:cNvSpPr>
              <a:spLocks noChangeArrowheads="1"/>
            </p:cNvSpPr>
            <p:nvPr/>
          </p:nvSpPr>
          <p:spPr bwMode="auto">
            <a:xfrm>
              <a:off x="1008063" y="30781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2" name="Rectangle 435"/>
            <p:cNvSpPr>
              <a:spLocks noChangeArrowheads="1"/>
            </p:cNvSpPr>
            <p:nvPr/>
          </p:nvSpPr>
          <p:spPr bwMode="auto">
            <a:xfrm>
              <a:off x="4462463" y="2184400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3" name="Rectangle 436"/>
            <p:cNvSpPr>
              <a:spLocks noChangeArrowheads="1"/>
            </p:cNvSpPr>
            <p:nvPr/>
          </p:nvSpPr>
          <p:spPr bwMode="auto">
            <a:xfrm>
              <a:off x="4449763" y="2265363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4" name="Rectangle 437"/>
            <p:cNvSpPr>
              <a:spLocks noChangeArrowheads="1"/>
            </p:cNvSpPr>
            <p:nvPr/>
          </p:nvSpPr>
          <p:spPr bwMode="auto">
            <a:xfrm>
              <a:off x="4554538" y="2346325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5" name="Rectangle 438"/>
            <p:cNvSpPr>
              <a:spLocks noChangeArrowheads="1"/>
            </p:cNvSpPr>
            <p:nvPr/>
          </p:nvSpPr>
          <p:spPr bwMode="auto">
            <a:xfrm>
              <a:off x="3624263" y="1782763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6" name="Rectangle 439"/>
            <p:cNvSpPr>
              <a:spLocks noChangeArrowheads="1"/>
            </p:cNvSpPr>
            <p:nvPr/>
          </p:nvSpPr>
          <p:spPr bwMode="auto">
            <a:xfrm>
              <a:off x="3611563" y="1863725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7" name="Rectangle 440"/>
            <p:cNvSpPr>
              <a:spLocks noChangeArrowheads="1"/>
            </p:cNvSpPr>
            <p:nvPr/>
          </p:nvSpPr>
          <p:spPr bwMode="auto">
            <a:xfrm>
              <a:off x="3716338" y="19446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8" name="Rectangle 441"/>
            <p:cNvSpPr>
              <a:spLocks noChangeArrowheads="1"/>
            </p:cNvSpPr>
            <p:nvPr/>
          </p:nvSpPr>
          <p:spPr bwMode="auto">
            <a:xfrm>
              <a:off x="1838325" y="1701800"/>
              <a:ext cx="260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9" name="Rectangle 442"/>
            <p:cNvSpPr>
              <a:spLocks noChangeArrowheads="1"/>
            </p:cNvSpPr>
            <p:nvPr/>
          </p:nvSpPr>
          <p:spPr bwMode="auto">
            <a:xfrm>
              <a:off x="1860550" y="1782763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0" name="Rectangle 443"/>
            <p:cNvSpPr>
              <a:spLocks noChangeArrowheads="1"/>
            </p:cNvSpPr>
            <p:nvPr/>
          </p:nvSpPr>
          <p:spPr bwMode="auto">
            <a:xfrm>
              <a:off x="1827213" y="1863725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1" name="Rectangle 444"/>
            <p:cNvSpPr>
              <a:spLocks noChangeArrowheads="1"/>
            </p:cNvSpPr>
            <p:nvPr/>
          </p:nvSpPr>
          <p:spPr bwMode="auto">
            <a:xfrm>
              <a:off x="1935163" y="19446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2" name="Rectangle 445"/>
            <p:cNvSpPr>
              <a:spLocks noChangeArrowheads="1"/>
            </p:cNvSpPr>
            <p:nvPr/>
          </p:nvSpPr>
          <p:spPr bwMode="auto">
            <a:xfrm>
              <a:off x="4873625" y="2308225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3" name="Rectangle 446"/>
            <p:cNvSpPr>
              <a:spLocks noChangeArrowheads="1"/>
            </p:cNvSpPr>
            <p:nvPr/>
          </p:nvSpPr>
          <p:spPr bwMode="auto">
            <a:xfrm>
              <a:off x="4918075" y="2389188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4" name="Rectangle 447"/>
            <p:cNvSpPr>
              <a:spLocks noChangeArrowheads="1"/>
            </p:cNvSpPr>
            <p:nvPr/>
          </p:nvSpPr>
          <p:spPr bwMode="auto">
            <a:xfrm>
              <a:off x="4868863" y="2470150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5" name="Rectangle 448"/>
            <p:cNvSpPr>
              <a:spLocks noChangeArrowheads="1"/>
            </p:cNvSpPr>
            <p:nvPr/>
          </p:nvSpPr>
          <p:spPr bwMode="auto">
            <a:xfrm>
              <a:off x="4951413" y="255270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6" name="Rectangle 449"/>
            <p:cNvSpPr>
              <a:spLocks noChangeArrowheads="1"/>
            </p:cNvSpPr>
            <p:nvPr/>
          </p:nvSpPr>
          <p:spPr bwMode="auto">
            <a:xfrm>
              <a:off x="4022725" y="1127125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7" name="Rectangle 450"/>
            <p:cNvSpPr>
              <a:spLocks noChangeArrowheads="1"/>
            </p:cNvSpPr>
            <p:nvPr/>
          </p:nvSpPr>
          <p:spPr bwMode="auto">
            <a:xfrm>
              <a:off x="4010025" y="1208088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8" name="Rectangle 451"/>
            <p:cNvSpPr>
              <a:spLocks noChangeArrowheads="1"/>
            </p:cNvSpPr>
            <p:nvPr/>
          </p:nvSpPr>
          <p:spPr bwMode="auto">
            <a:xfrm>
              <a:off x="4111625" y="128905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9" name="Rectangle 452"/>
            <p:cNvSpPr>
              <a:spLocks noChangeArrowheads="1"/>
            </p:cNvSpPr>
            <p:nvPr/>
          </p:nvSpPr>
          <p:spPr bwMode="auto">
            <a:xfrm>
              <a:off x="2627313" y="2468563"/>
              <a:ext cx="241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0" name="Rectangle 453"/>
            <p:cNvSpPr>
              <a:spLocks noChangeArrowheads="1"/>
            </p:cNvSpPr>
            <p:nvPr/>
          </p:nvSpPr>
          <p:spPr bwMode="auto">
            <a:xfrm>
              <a:off x="2640013" y="2549525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1" name="Rectangle 454"/>
            <p:cNvSpPr>
              <a:spLocks noChangeArrowheads="1"/>
            </p:cNvSpPr>
            <p:nvPr/>
          </p:nvSpPr>
          <p:spPr bwMode="auto">
            <a:xfrm>
              <a:off x="2711450" y="2630488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2" name="Rectangle 455"/>
            <p:cNvSpPr>
              <a:spLocks noChangeArrowheads="1"/>
            </p:cNvSpPr>
            <p:nvPr/>
          </p:nvSpPr>
          <p:spPr bwMode="auto">
            <a:xfrm>
              <a:off x="2667000" y="2711450"/>
              <a:ext cx="1619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3" name="Rectangle 456"/>
            <p:cNvSpPr>
              <a:spLocks noChangeArrowheads="1"/>
            </p:cNvSpPr>
            <p:nvPr/>
          </p:nvSpPr>
          <p:spPr bwMode="auto">
            <a:xfrm>
              <a:off x="2706688" y="2790825"/>
              <a:ext cx="825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4" name="Rectangle 457"/>
            <p:cNvSpPr>
              <a:spLocks noChangeArrowheads="1"/>
            </p:cNvSpPr>
            <p:nvPr/>
          </p:nvSpPr>
          <p:spPr bwMode="auto">
            <a:xfrm>
              <a:off x="5915025" y="3657600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" name="Rectangle 458"/>
            <p:cNvSpPr>
              <a:spLocks noChangeArrowheads="1"/>
            </p:cNvSpPr>
            <p:nvPr/>
          </p:nvSpPr>
          <p:spPr bwMode="auto">
            <a:xfrm>
              <a:off x="6000750" y="37385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" name="Rectangle 459"/>
            <p:cNvSpPr>
              <a:spLocks noChangeArrowheads="1"/>
            </p:cNvSpPr>
            <p:nvPr/>
          </p:nvSpPr>
          <p:spPr bwMode="auto">
            <a:xfrm>
              <a:off x="2173288" y="882650"/>
              <a:ext cx="241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" name="Rectangle 460"/>
            <p:cNvSpPr>
              <a:spLocks noChangeArrowheads="1"/>
            </p:cNvSpPr>
            <p:nvPr/>
          </p:nvSpPr>
          <p:spPr bwMode="auto">
            <a:xfrm>
              <a:off x="2185988" y="965200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" name="Rectangle 461"/>
            <p:cNvSpPr>
              <a:spLocks noChangeArrowheads="1"/>
            </p:cNvSpPr>
            <p:nvPr/>
          </p:nvSpPr>
          <p:spPr bwMode="auto">
            <a:xfrm>
              <a:off x="2260600" y="10461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" name="Rectangle 462"/>
            <p:cNvSpPr>
              <a:spLocks noChangeArrowheads="1"/>
            </p:cNvSpPr>
            <p:nvPr/>
          </p:nvSpPr>
          <p:spPr bwMode="auto">
            <a:xfrm>
              <a:off x="6380163" y="5754688"/>
              <a:ext cx="752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" name="Rectangle 463"/>
            <p:cNvSpPr>
              <a:spLocks noChangeArrowheads="1"/>
            </p:cNvSpPr>
            <p:nvPr/>
          </p:nvSpPr>
          <p:spPr bwMode="auto">
            <a:xfrm>
              <a:off x="5245100" y="3917950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1" name="Rectangle 464"/>
            <p:cNvSpPr>
              <a:spLocks noChangeArrowheads="1"/>
            </p:cNvSpPr>
            <p:nvPr/>
          </p:nvSpPr>
          <p:spPr bwMode="auto">
            <a:xfrm>
              <a:off x="5316538" y="4000500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2" name="Rectangle 465"/>
            <p:cNvSpPr>
              <a:spLocks noChangeArrowheads="1"/>
            </p:cNvSpPr>
            <p:nvPr/>
          </p:nvSpPr>
          <p:spPr bwMode="auto">
            <a:xfrm>
              <a:off x="5384800" y="40814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3" name="Rectangle 466"/>
            <p:cNvSpPr>
              <a:spLocks noChangeArrowheads="1"/>
            </p:cNvSpPr>
            <p:nvPr/>
          </p:nvSpPr>
          <p:spPr bwMode="auto">
            <a:xfrm>
              <a:off x="5249863" y="4162425"/>
              <a:ext cx="3365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(Bonaparte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4" name="Rectangle 467"/>
            <p:cNvSpPr>
              <a:spLocks noChangeArrowheads="1"/>
            </p:cNvSpPr>
            <p:nvPr/>
          </p:nvSpPr>
          <p:spPr bwMode="auto">
            <a:xfrm>
              <a:off x="5287963" y="4241800"/>
              <a:ext cx="260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Plateau)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5" name="Rectangle 468"/>
            <p:cNvSpPr>
              <a:spLocks noChangeArrowheads="1"/>
            </p:cNvSpPr>
            <p:nvPr/>
          </p:nvSpPr>
          <p:spPr bwMode="auto">
            <a:xfrm>
              <a:off x="5303838" y="3544888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6" name="Rectangle 469"/>
            <p:cNvSpPr>
              <a:spLocks noChangeArrowheads="1"/>
            </p:cNvSpPr>
            <p:nvPr/>
          </p:nvSpPr>
          <p:spPr bwMode="auto">
            <a:xfrm>
              <a:off x="5392738" y="3625850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7" name="Rectangle 470"/>
            <p:cNvSpPr>
              <a:spLocks noChangeArrowheads="1"/>
            </p:cNvSpPr>
            <p:nvPr/>
          </p:nvSpPr>
          <p:spPr bwMode="auto">
            <a:xfrm>
              <a:off x="4144963" y="3481388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8" name="Rectangle 471"/>
            <p:cNvSpPr>
              <a:spLocks noChangeArrowheads="1"/>
            </p:cNvSpPr>
            <p:nvPr/>
          </p:nvSpPr>
          <p:spPr bwMode="auto">
            <a:xfrm>
              <a:off x="4237038" y="3562350"/>
              <a:ext cx="60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9" name="Rectangle 472"/>
            <p:cNvSpPr>
              <a:spLocks noChangeArrowheads="1"/>
            </p:cNvSpPr>
            <p:nvPr/>
          </p:nvSpPr>
          <p:spPr bwMode="auto">
            <a:xfrm>
              <a:off x="5897563" y="5203825"/>
              <a:ext cx="339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0" name="Rectangle 473"/>
            <p:cNvSpPr>
              <a:spLocks noChangeArrowheads="1"/>
            </p:cNvSpPr>
            <p:nvPr/>
          </p:nvSpPr>
          <p:spPr bwMode="auto">
            <a:xfrm>
              <a:off x="5873750" y="5284788"/>
              <a:ext cx="387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1" name="Rectangle 474"/>
            <p:cNvSpPr>
              <a:spLocks noChangeArrowheads="1"/>
            </p:cNvSpPr>
            <p:nvPr/>
          </p:nvSpPr>
          <p:spPr bwMode="auto">
            <a:xfrm>
              <a:off x="6030913" y="536575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2" name="Rectangle 475"/>
            <p:cNvSpPr>
              <a:spLocks noChangeArrowheads="1"/>
            </p:cNvSpPr>
            <p:nvPr/>
          </p:nvSpPr>
          <p:spPr bwMode="auto">
            <a:xfrm>
              <a:off x="6078538" y="5503863"/>
              <a:ext cx="339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3" name="Rectangle 476"/>
            <p:cNvSpPr>
              <a:spLocks noChangeArrowheads="1"/>
            </p:cNvSpPr>
            <p:nvPr/>
          </p:nvSpPr>
          <p:spPr bwMode="auto">
            <a:xfrm>
              <a:off x="6054725" y="5584825"/>
              <a:ext cx="387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4" name="Rectangle 477"/>
            <p:cNvSpPr>
              <a:spLocks noChangeArrowheads="1"/>
            </p:cNvSpPr>
            <p:nvPr/>
          </p:nvSpPr>
          <p:spPr bwMode="auto">
            <a:xfrm>
              <a:off x="6210300" y="5665788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5" name="Rectangle 478"/>
            <p:cNvSpPr>
              <a:spLocks noChangeArrowheads="1"/>
            </p:cNvSpPr>
            <p:nvPr/>
          </p:nvSpPr>
          <p:spPr bwMode="auto">
            <a:xfrm>
              <a:off x="6164263" y="3252788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" name="Rectangle 479"/>
            <p:cNvSpPr>
              <a:spLocks noChangeArrowheads="1"/>
            </p:cNvSpPr>
            <p:nvPr/>
          </p:nvSpPr>
          <p:spPr bwMode="auto">
            <a:xfrm>
              <a:off x="6235700" y="3333750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" name="Rectangle 480"/>
            <p:cNvSpPr>
              <a:spLocks noChangeArrowheads="1"/>
            </p:cNvSpPr>
            <p:nvPr/>
          </p:nvSpPr>
          <p:spPr bwMode="auto">
            <a:xfrm>
              <a:off x="6303963" y="3416300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" name="Rectangle 481"/>
            <p:cNvSpPr>
              <a:spLocks noChangeArrowheads="1"/>
            </p:cNvSpPr>
            <p:nvPr/>
          </p:nvSpPr>
          <p:spPr bwMode="auto">
            <a:xfrm>
              <a:off x="6235700" y="3497263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(Wells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9" name="Rectangle 482"/>
            <p:cNvSpPr>
              <a:spLocks noChangeArrowheads="1"/>
            </p:cNvSpPr>
            <p:nvPr/>
          </p:nvSpPr>
          <p:spPr bwMode="auto">
            <a:xfrm>
              <a:off x="6254750" y="3575050"/>
              <a:ext cx="165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Gray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0" name="Rectangle 483"/>
            <p:cNvSpPr>
              <a:spLocks noChangeArrowheads="1"/>
            </p:cNvSpPr>
            <p:nvPr/>
          </p:nvSpPr>
          <p:spPr bwMode="auto">
            <a:xfrm>
              <a:off x="6203950" y="3657600"/>
              <a:ext cx="266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1" name="Rectangle 484"/>
            <p:cNvSpPr>
              <a:spLocks noChangeArrowheads="1"/>
            </p:cNvSpPr>
            <p:nvPr/>
          </p:nvSpPr>
          <p:spPr bwMode="auto">
            <a:xfrm>
              <a:off x="6084888" y="4252913"/>
              <a:ext cx="2317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2" name="Rectangle 485"/>
            <p:cNvSpPr>
              <a:spLocks noChangeArrowheads="1"/>
            </p:cNvSpPr>
            <p:nvPr/>
          </p:nvSpPr>
          <p:spPr bwMode="auto">
            <a:xfrm>
              <a:off x="6134100" y="4308475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3" name="Rectangle 486"/>
            <p:cNvSpPr>
              <a:spLocks noChangeArrowheads="1"/>
            </p:cNvSpPr>
            <p:nvPr/>
          </p:nvSpPr>
          <p:spPr bwMode="auto">
            <a:xfrm>
              <a:off x="6178550" y="4367213"/>
              <a:ext cx="44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4" name="Rectangle 487"/>
            <p:cNvSpPr>
              <a:spLocks noChangeArrowheads="1"/>
            </p:cNvSpPr>
            <p:nvPr/>
          </p:nvSpPr>
          <p:spPr bwMode="auto">
            <a:xfrm>
              <a:off x="6124575" y="4422775"/>
              <a:ext cx="1524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(Rivers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5" name="Rectangle 488"/>
            <p:cNvSpPr>
              <a:spLocks noChangeArrowheads="1"/>
            </p:cNvSpPr>
            <p:nvPr/>
          </p:nvSpPr>
          <p:spPr bwMode="auto">
            <a:xfrm>
              <a:off x="6156325" y="4478338"/>
              <a:ext cx="889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and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6" name="Rectangle 489"/>
            <p:cNvSpPr>
              <a:spLocks noChangeArrowheads="1"/>
            </p:cNvSpPr>
            <p:nvPr/>
          </p:nvSpPr>
          <p:spPr bwMode="auto">
            <a:xfrm>
              <a:off x="6162675" y="4537075"/>
              <a:ext cx="762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7" name="Rectangle 490"/>
            <p:cNvSpPr>
              <a:spLocks noChangeArrowheads="1"/>
            </p:cNvSpPr>
            <p:nvPr/>
          </p:nvSpPr>
          <p:spPr bwMode="auto">
            <a:xfrm>
              <a:off x="6126163" y="4592638"/>
              <a:ext cx="1492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Peaks)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8" name="Rectangle 491"/>
            <p:cNvSpPr>
              <a:spLocks noChangeArrowheads="1"/>
            </p:cNvSpPr>
            <p:nvPr/>
          </p:nvSpPr>
          <p:spPr bwMode="auto">
            <a:xfrm>
              <a:off x="5495925" y="3727450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9" name="Rectangle 492"/>
            <p:cNvSpPr>
              <a:spLocks noChangeArrowheads="1"/>
            </p:cNvSpPr>
            <p:nvPr/>
          </p:nvSpPr>
          <p:spPr bwMode="auto">
            <a:xfrm>
              <a:off x="5580063" y="3810000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0" name="Rectangle 493"/>
            <p:cNvSpPr>
              <a:spLocks noChangeArrowheads="1"/>
            </p:cNvSpPr>
            <p:nvPr/>
          </p:nvSpPr>
          <p:spPr bwMode="auto">
            <a:xfrm>
              <a:off x="6303963" y="5018088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1" name="Rectangle 494"/>
            <p:cNvSpPr>
              <a:spLocks noChangeArrowheads="1"/>
            </p:cNvSpPr>
            <p:nvPr/>
          </p:nvSpPr>
          <p:spPr bwMode="auto">
            <a:xfrm>
              <a:off x="6259513" y="5099050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2" name="Rectangle 495"/>
            <p:cNvSpPr>
              <a:spLocks noChangeArrowheads="1"/>
            </p:cNvSpPr>
            <p:nvPr/>
          </p:nvSpPr>
          <p:spPr bwMode="auto">
            <a:xfrm>
              <a:off x="6388100" y="5181600"/>
              <a:ext cx="60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3" name="Rectangle 496"/>
            <p:cNvSpPr>
              <a:spLocks noChangeArrowheads="1"/>
            </p:cNvSpPr>
            <p:nvPr/>
          </p:nvSpPr>
          <p:spPr bwMode="auto">
            <a:xfrm>
              <a:off x="4891088" y="3613150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4" name="Rectangle 497"/>
            <p:cNvSpPr>
              <a:spLocks noChangeArrowheads="1"/>
            </p:cNvSpPr>
            <p:nvPr/>
          </p:nvSpPr>
          <p:spPr bwMode="auto">
            <a:xfrm>
              <a:off x="4979988" y="3695700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5" name="Rectangle 498"/>
            <p:cNvSpPr>
              <a:spLocks noChangeArrowheads="1"/>
            </p:cNvSpPr>
            <p:nvPr/>
          </p:nvSpPr>
          <p:spPr bwMode="auto">
            <a:xfrm>
              <a:off x="6227763" y="4535488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6" name="Rectangle 499"/>
            <p:cNvSpPr>
              <a:spLocks noChangeArrowheads="1"/>
            </p:cNvSpPr>
            <p:nvPr/>
          </p:nvSpPr>
          <p:spPr bwMode="auto">
            <a:xfrm>
              <a:off x="6299200" y="4616450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7" name="Rectangle 500"/>
            <p:cNvSpPr>
              <a:spLocks noChangeArrowheads="1"/>
            </p:cNvSpPr>
            <p:nvPr/>
          </p:nvSpPr>
          <p:spPr bwMode="auto">
            <a:xfrm>
              <a:off x="6369050" y="469900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8" name="Rectangle 501"/>
            <p:cNvSpPr>
              <a:spLocks noChangeArrowheads="1"/>
            </p:cNvSpPr>
            <p:nvPr/>
          </p:nvSpPr>
          <p:spPr bwMode="auto">
            <a:xfrm>
              <a:off x="3133725" y="3625850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9" name="Rectangle 502"/>
            <p:cNvSpPr>
              <a:spLocks noChangeArrowheads="1"/>
            </p:cNvSpPr>
            <p:nvPr/>
          </p:nvSpPr>
          <p:spPr bwMode="auto">
            <a:xfrm>
              <a:off x="3152775" y="3708400"/>
              <a:ext cx="190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0" name="Rectangle 503"/>
            <p:cNvSpPr>
              <a:spLocks noChangeArrowheads="1"/>
            </p:cNvSpPr>
            <p:nvPr/>
          </p:nvSpPr>
          <p:spPr bwMode="auto">
            <a:xfrm>
              <a:off x="3214688" y="37893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1" name="Rectangle 504"/>
            <p:cNvSpPr>
              <a:spLocks noChangeArrowheads="1"/>
            </p:cNvSpPr>
            <p:nvPr/>
          </p:nvSpPr>
          <p:spPr bwMode="auto">
            <a:xfrm>
              <a:off x="3590925" y="4119563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2" name="Rectangle 505"/>
            <p:cNvSpPr>
              <a:spLocks noChangeArrowheads="1"/>
            </p:cNvSpPr>
            <p:nvPr/>
          </p:nvSpPr>
          <p:spPr bwMode="auto">
            <a:xfrm>
              <a:off x="3511550" y="4200525"/>
              <a:ext cx="3619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3" name="Rectangle 506"/>
            <p:cNvSpPr>
              <a:spLocks noChangeArrowheads="1"/>
            </p:cNvSpPr>
            <p:nvPr/>
          </p:nvSpPr>
          <p:spPr bwMode="auto">
            <a:xfrm>
              <a:off x="3659188" y="42814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4" name="Rectangle 507"/>
            <p:cNvSpPr>
              <a:spLocks noChangeArrowheads="1"/>
            </p:cNvSpPr>
            <p:nvPr/>
          </p:nvSpPr>
          <p:spPr bwMode="auto">
            <a:xfrm>
              <a:off x="5799138" y="3875088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5" name="Rectangle 508"/>
            <p:cNvSpPr>
              <a:spLocks noChangeArrowheads="1"/>
            </p:cNvSpPr>
            <p:nvPr/>
          </p:nvSpPr>
          <p:spPr bwMode="auto">
            <a:xfrm>
              <a:off x="5889625" y="395605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6" name="Rectangle 509"/>
            <p:cNvSpPr>
              <a:spLocks noChangeArrowheads="1"/>
            </p:cNvSpPr>
            <p:nvPr/>
          </p:nvSpPr>
          <p:spPr bwMode="auto">
            <a:xfrm>
              <a:off x="6040438" y="4822825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7" name="Rectangle 510"/>
            <p:cNvSpPr>
              <a:spLocks noChangeArrowheads="1"/>
            </p:cNvSpPr>
            <p:nvPr/>
          </p:nvSpPr>
          <p:spPr bwMode="auto">
            <a:xfrm>
              <a:off x="6111875" y="4903788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8" name="Rectangle 511"/>
            <p:cNvSpPr>
              <a:spLocks noChangeArrowheads="1"/>
            </p:cNvSpPr>
            <p:nvPr/>
          </p:nvSpPr>
          <p:spPr bwMode="auto">
            <a:xfrm>
              <a:off x="6173788" y="4984750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9" name="Rectangle 512"/>
            <p:cNvSpPr>
              <a:spLocks noChangeArrowheads="1"/>
            </p:cNvSpPr>
            <p:nvPr/>
          </p:nvSpPr>
          <p:spPr bwMode="auto">
            <a:xfrm>
              <a:off x="6269038" y="3941763"/>
              <a:ext cx="2825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0" name="Rectangle 513"/>
            <p:cNvSpPr>
              <a:spLocks noChangeArrowheads="1"/>
            </p:cNvSpPr>
            <p:nvPr/>
          </p:nvSpPr>
          <p:spPr bwMode="auto">
            <a:xfrm>
              <a:off x="6327775" y="4016375"/>
              <a:ext cx="1651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1" name="Rectangle 514"/>
            <p:cNvSpPr>
              <a:spLocks noChangeArrowheads="1"/>
            </p:cNvSpPr>
            <p:nvPr/>
          </p:nvSpPr>
          <p:spPr bwMode="auto">
            <a:xfrm>
              <a:off x="6378575" y="4087813"/>
              <a:ext cx="635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2" name="Rectangle 515"/>
            <p:cNvSpPr>
              <a:spLocks noChangeArrowheads="1"/>
            </p:cNvSpPr>
            <p:nvPr/>
          </p:nvSpPr>
          <p:spPr bwMode="auto">
            <a:xfrm>
              <a:off x="6319838" y="4160838"/>
              <a:ext cx="1809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(Lower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3" name="Rectangle 516"/>
            <p:cNvSpPr>
              <a:spLocks noChangeArrowheads="1"/>
            </p:cNvSpPr>
            <p:nvPr/>
          </p:nvSpPr>
          <p:spPr bwMode="auto">
            <a:xfrm>
              <a:off x="6335713" y="4233863"/>
              <a:ext cx="14922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4" name="Rectangle 517"/>
            <p:cNvSpPr>
              <a:spLocks noChangeArrowheads="1"/>
            </p:cNvSpPr>
            <p:nvPr/>
          </p:nvSpPr>
          <p:spPr bwMode="auto">
            <a:xfrm>
              <a:off x="6269038" y="4305300"/>
              <a:ext cx="2825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5" name="Rectangle 518"/>
            <p:cNvSpPr>
              <a:spLocks noChangeArrowheads="1"/>
            </p:cNvSpPr>
            <p:nvPr/>
          </p:nvSpPr>
          <p:spPr bwMode="auto">
            <a:xfrm>
              <a:off x="6540500" y="3214688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6" name="Rectangle 519"/>
            <p:cNvSpPr>
              <a:spLocks noChangeArrowheads="1"/>
            </p:cNvSpPr>
            <p:nvPr/>
          </p:nvSpPr>
          <p:spPr bwMode="auto">
            <a:xfrm>
              <a:off x="6611938" y="3295650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" name="Rectangle 520"/>
            <p:cNvSpPr>
              <a:spLocks noChangeArrowheads="1"/>
            </p:cNvSpPr>
            <p:nvPr/>
          </p:nvSpPr>
          <p:spPr bwMode="auto">
            <a:xfrm>
              <a:off x="6680200" y="3378200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8" name="Rectangle 521"/>
            <p:cNvSpPr>
              <a:spLocks noChangeArrowheads="1"/>
            </p:cNvSpPr>
            <p:nvPr/>
          </p:nvSpPr>
          <p:spPr bwMode="auto">
            <a:xfrm>
              <a:off x="6540500" y="3459163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(Thompson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9" name="Rectangle 522"/>
            <p:cNvSpPr>
              <a:spLocks noChangeArrowheads="1"/>
            </p:cNvSpPr>
            <p:nvPr/>
          </p:nvSpPr>
          <p:spPr bwMode="auto">
            <a:xfrm>
              <a:off x="6523038" y="3536950"/>
              <a:ext cx="3810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Headwaters)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0" name="Rectangle 523"/>
            <p:cNvSpPr>
              <a:spLocks noChangeArrowheads="1"/>
            </p:cNvSpPr>
            <p:nvPr/>
          </p:nvSpPr>
          <p:spPr bwMode="auto">
            <a:xfrm>
              <a:off x="6827838" y="3633788"/>
              <a:ext cx="314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1" name="Rectangle 524"/>
            <p:cNvSpPr>
              <a:spLocks noChangeArrowheads="1"/>
            </p:cNvSpPr>
            <p:nvPr/>
          </p:nvSpPr>
          <p:spPr bwMode="auto">
            <a:xfrm>
              <a:off x="6843713" y="3714750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2" name="Rectangle 525"/>
            <p:cNvSpPr>
              <a:spLocks noChangeArrowheads="1"/>
            </p:cNvSpPr>
            <p:nvPr/>
          </p:nvSpPr>
          <p:spPr bwMode="auto">
            <a:xfrm>
              <a:off x="6951663" y="3797300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3" name="Rectangle 526"/>
            <p:cNvSpPr>
              <a:spLocks noChangeArrowheads="1"/>
            </p:cNvSpPr>
            <p:nvPr/>
          </p:nvSpPr>
          <p:spPr bwMode="auto">
            <a:xfrm>
              <a:off x="6621463" y="4083050"/>
              <a:ext cx="314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4" name="Rectangle 527"/>
            <p:cNvSpPr>
              <a:spLocks noChangeArrowheads="1"/>
            </p:cNvSpPr>
            <p:nvPr/>
          </p:nvSpPr>
          <p:spPr bwMode="auto">
            <a:xfrm>
              <a:off x="6637338" y="4165600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5" name="Rectangle 528"/>
            <p:cNvSpPr>
              <a:spLocks noChangeArrowheads="1"/>
            </p:cNvSpPr>
            <p:nvPr/>
          </p:nvSpPr>
          <p:spPr bwMode="auto">
            <a:xfrm>
              <a:off x="6745288" y="42465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6" name="Rectangle 529"/>
            <p:cNvSpPr>
              <a:spLocks noChangeArrowheads="1"/>
            </p:cNvSpPr>
            <p:nvPr/>
          </p:nvSpPr>
          <p:spPr bwMode="auto">
            <a:xfrm>
              <a:off x="7345363" y="3890963"/>
              <a:ext cx="314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7" name="Rectangle 530"/>
            <p:cNvSpPr>
              <a:spLocks noChangeArrowheads="1"/>
            </p:cNvSpPr>
            <p:nvPr/>
          </p:nvSpPr>
          <p:spPr bwMode="auto">
            <a:xfrm>
              <a:off x="7361238" y="3971925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8" name="Rectangle 531"/>
            <p:cNvSpPr>
              <a:spLocks noChangeArrowheads="1"/>
            </p:cNvSpPr>
            <p:nvPr/>
          </p:nvSpPr>
          <p:spPr bwMode="auto">
            <a:xfrm>
              <a:off x="7469188" y="40528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9" name="Rectangle 532"/>
            <p:cNvSpPr>
              <a:spLocks noChangeArrowheads="1"/>
            </p:cNvSpPr>
            <p:nvPr/>
          </p:nvSpPr>
          <p:spPr bwMode="auto">
            <a:xfrm>
              <a:off x="4413250" y="628650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0" name="Rectangle 533"/>
            <p:cNvSpPr>
              <a:spLocks noChangeArrowheads="1"/>
            </p:cNvSpPr>
            <p:nvPr/>
          </p:nvSpPr>
          <p:spPr bwMode="auto">
            <a:xfrm>
              <a:off x="4429125" y="711200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1" name="Rectangle 534"/>
            <p:cNvSpPr>
              <a:spLocks noChangeArrowheads="1"/>
            </p:cNvSpPr>
            <p:nvPr/>
          </p:nvSpPr>
          <p:spPr bwMode="auto">
            <a:xfrm>
              <a:off x="4483100" y="7921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2" name="Rectangle 535"/>
            <p:cNvSpPr>
              <a:spLocks noChangeArrowheads="1"/>
            </p:cNvSpPr>
            <p:nvPr/>
          </p:nvSpPr>
          <p:spPr bwMode="auto">
            <a:xfrm>
              <a:off x="5432425" y="2082800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3" name="Rectangle 536"/>
            <p:cNvSpPr>
              <a:spLocks noChangeArrowheads="1"/>
            </p:cNvSpPr>
            <p:nvPr/>
          </p:nvSpPr>
          <p:spPr bwMode="auto">
            <a:xfrm>
              <a:off x="5476875" y="2163763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4" name="Rectangle 537"/>
            <p:cNvSpPr>
              <a:spLocks noChangeArrowheads="1"/>
            </p:cNvSpPr>
            <p:nvPr/>
          </p:nvSpPr>
          <p:spPr bwMode="auto">
            <a:xfrm>
              <a:off x="5427663" y="2244725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5" name="Rectangle 538"/>
            <p:cNvSpPr>
              <a:spLocks noChangeArrowheads="1"/>
            </p:cNvSpPr>
            <p:nvPr/>
          </p:nvSpPr>
          <p:spPr bwMode="auto">
            <a:xfrm>
              <a:off x="5513388" y="23256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6" name="Rectangle 539"/>
            <p:cNvSpPr>
              <a:spLocks noChangeArrowheads="1"/>
            </p:cNvSpPr>
            <p:nvPr/>
          </p:nvSpPr>
          <p:spPr bwMode="auto">
            <a:xfrm>
              <a:off x="6332538" y="2660650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7" name="Rectangle 540"/>
            <p:cNvSpPr>
              <a:spLocks noChangeArrowheads="1"/>
            </p:cNvSpPr>
            <p:nvPr/>
          </p:nvSpPr>
          <p:spPr bwMode="auto">
            <a:xfrm>
              <a:off x="6376988" y="2743200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8" name="Rectangle 541"/>
            <p:cNvSpPr>
              <a:spLocks noChangeArrowheads="1"/>
            </p:cNvSpPr>
            <p:nvPr/>
          </p:nvSpPr>
          <p:spPr bwMode="auto">
            <a:xfrm>
              <a:off x="6327775" y="2824163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9" name="Rectangle 542"/>
            <p:cNvSpPr>
              <a:spLocks noChangeArrowheads="1"/>
            </p:cNvSpPr>
            <p:nvPr/>
          </p:nvSpPr>
          <p:spPr bwMode="auto">
            <a:xfrm>
              <a:off x="6410325" y="2905125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0" name="Rectangle 543"/>
            <p:cNvSpPr>
              <a:spLocks noChangeArrowheads="1"/>
            </p:cNvSpPr>
            <p:nvPr/>
          </p:nvSpPr>
          <p:spPr bwMode="auto">
            <a:xfrm>
              <a:off x="6002338" y="1452563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1" name="Rectangle 544"/>
            <p:cNvSpPr>
              <a:spLocks noChangeArrowheads="1"/>
            </p:cNvSpPr>
            <p:nvPr/>
          </p:nvSpPr>
          <p:spPr bwMode="auto">
            <a:xfrm>
              <a:off x="6018213" y="1533525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2" name="Rectangle 545"/>
            <p:cNvSpPr>
              <a:spLocks noChangeArrowheads="1"/>
            </p:cNvSpPr>
            <p:nvPr/>
          </p:nvSpPr>
          <p:spPr bwMode="auto">
            <a:xfrm>
              <a:off x="6069013" y="1614488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3" name="Rectangle 546"/>
            <p:cNvSpPr>
              <a:spLocks noChangeArrowheads="1"/>
            </p:cNvSpPr>
            <p:nvPr/>
          </p:nvSpPr>
          <p:spPr bwMode="auto">
            <a:xfrm>
              <a:off x="3881438" y="3943350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4" name="Rectangle 547"/>
            <p:cNvSpPr>
              <a:spLocks noChangeArrowheads="1"/>
            </p:cNvSpPr>
            <p:nvPr/>
          </p:nvSpPr>
          <p:spPr bwMode="auto">
            <a:xfrm>
              <a:off x="4103688" y="517525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5" name="Rectangle 548"/>
            <p:cNvSpPr>
              <a:spLocks noChangeArrowheads="1"/>
            </p:cNvSpPr>
            <p:nvPr/>
          </p:nvSpPr>
          <p:spPr bwMode="auto">
            <a:xfrm>
              <a:off x="4987925" y="604361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6" name="Rectangle 549"/>
            <p:cNvSpPr>
              <a:spLocks noChangeArrowheads="1"/>
            </p:cNvSpPr>
            <p:nvPr/>
          </p:nvSpPr>
          <p:spPr bwMode="auto">
            <a:xfrm>
              <a:off x="4683125" y="5884863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7" name="Rectangle 550"/>
            <p:cNvSpPr>
              <a:spLocks noChangeArrowheads="1"/>
            </p:cNvSpPr>
            <p:nvPr/>
          </p:nvSpPr>
          <p:spPr bwMode="auto">
            <a:xfrm>
              <a:off x="5019675" y="5861050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8" name="Rectangle 551"/>
            <p:cNvSpPr>
              <a:spLocks noChangeArrowheads="1"/>
            </p:cNvSpPr>
            <p:nvPr/>
          </p:nvSpPr>
          <p:spPr bwMode="auto">
            <a:xfrm>
              <a:off x="4403725" y="5343525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9" name="Rectangle 552"/>
            <p:cNvSpPr>
              <a:spLocks noChangeArrowheads="1"/>
            </p:cNvSpPr>
            <p:nvPr/>
          </p:nvSpPr>
          <p:spPr bwMode="auto">
            <a:xfrm>
              <a:off x="3881438" y="3884612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0" name="Rectangle 553"/>
            <p:cNvSpPr>
              <a:spLocks noChangeArrowheads="1"/>
            </p:cNvSpPr>
            <p:nvPr/>
          </p:nvSpPr>
          <p:spPr bwMode="auto">
            <a:xfrm>
              <a:off x="4311650" y="502285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1" name="Rectangle 554"/>
            <p:cNvSpPr>
              <a:spLocks noChangeArrowheads="1"/>
            </p:cNvSpPr>
            <p:nvPr/>
          </p:nvSpPr>
          <p:spPr bwMode="auto">
            <a:xfrm>
              <a:off x="6300788" y="599916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2" name="Rectangle 555"/>
            <p:cNvSpPr>
              <a:spLocks noChangeArrowheads="1"/>
            </p:cNvSpPr>
            <p:nvPr/>
          </p:nvSpPr>
          <p:spPr bwMode="auto">
            <a:xfrm>
              <a:off x="5530850" y="5453063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3" name="Rectangle 556"/>
            <p:cNvSpPr>
              <a:spLocks noChangeArrowheads="1"/>
            </p:cNvSpPr>
            <p:nvPr/>
          </p:nvSpPr>
          <p:spPr bwMode="auto">
            <a:xfrm>
              <a:off x="3881438" y="4003675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4" name="Rectangle 557"/>
            <p:cNvSpPr>
              <a:spLocks noChangeArrowheads="1"/>
            </p:cNvSpPr>
            <p:nvPr/>
          </p:nvSpPr>
          <p:spPr bwMode="auto">
            <a:xfrm>
              <a:off x="3946525" y="5173663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5" name="Rectangle 558"/>
            <p:cNvSpPr>
              <a:spLocks noChangeArrowheads="1"/>
            </p:cNvSpPr>
            <p:nvPr/>
          </p:nvSpPr>
          <p:spPr bwMode="auto">
            <a:xfrm>
              <a:off x="3881438" y="3824287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6" name="Rectangle 559"/>
            <p:cNvSpPr>
              <a:spLocks noChangeArrowheads="1"/>
            </p:cNvSpPr>
            <p:nvPr/>
          </p:nvSpPr>
          <p:spPr bwMode="auto">
            <a:xfrm>
              <a:off x="5919788" y="4370388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7" name="Rectangle 560"/>
            <p:cNvSpPr>
              <a:spLocks noChangeArrowheads="1"/>
            </p:cNvSpPr>
            <p:nvPr/>
          </p:nvSpPr>
          <p:spPr bwMode="auto">
            <a:xfrm>
              <a:off x="4987925" y="616426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8" name="Rectangle 561"/>
            <p:cNvSpPr>
              <a:spLocks noChangeArrowheads="1"/>
            </p:cNvSpPr>
            <p:nvPr/>
          </p:nvSpPr>
          <p:spPr bwMode="auto">
            <a:xfrm>
              <a:off x="4083050" y="5775325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9" name="Rectangle 562"/>
            <p:cNvSpPr>
              <a:spLocks noChangeArrowheads="1"/>
            </p:cNvSpPr>
            <p:nvPr/>
          </p:nvSpPr>
          <p:spPr bwMode="auto">
            <a:xfrm>
              <a:off x="5019675" y="5983288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0" name="Rectangle 563"/>
            <p:cNvSpPr>
              <a:spLocks noChangeArrowheads="1"/>
            </p:cNvSpPr>
            <p:nvPr/>
          </p:nvSpPr>
          <p:spPr bwMode="auto">
            <a:xfrm>
              <a:off x="4213225" y="5419725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1" name="Rectangle 564"/>
            <p:cNvSpPr>
              <a:spLocks noChangeArrowheads="1"/>
            </p:cNvSpPr>
            <p:nvPr/>
          </p:nvSpPr>
          <p:spPr bwMode="auto">
            <a:xfrm>
              <a:off x="5019675" y="5922963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2" name="Rectangle 565"/>
            <p:cNvSpPr>
              <a:spLocks noChangeArrowheads="1"/>
            </p:cNvSpPr>
            <p:nvPr/>
          </p:nvSpPr>
          <p:spPr bwMode="auto">
            <a:xfrm>
              <a:off x="4756150" y="577215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" name="Rectangle 566"/>
            <p:cNvSpPr>
              <a:spLocks noChangeArrowheads="1"/>
            </p:cNvSpPr>
            <p:nvPr/>
          </p:nvSpPr>
          <p:spPr bwMode="auto">
            <a:xfrm>
              <a:off x="5019675" y="5800725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4" name="Rectangle 567"/>
            <p:cNvSpPr>
              <a:spLocks noChangeArrowheads="1"/>
            </p:cNvSpPr>
            <p:nvPr/>
          </p:nvSpPr>
          <p:spPr bwMode="auto">
            <a:xfrm>
              <a:off x="5121275" y="5653088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5" name="Rectangle 568"/>
            <p:cNvSpPr>
              <a:spLocks noChangeArrowheads="1"/>
            </p:cNvSpPr>
            <p:nvPr/>
          </p:nvSpPr>
          <p:spPr bwMode="auto">
            <a:xfrm>
              <a:off x="4987925" y="6105525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6" name="Rectangle 569"/>
            <p:cNvSpPr>
              <a:spLocks noChangeArrowheads="1"/>
            </p:cNvSpPr>
            <p:nvPr/>
          </p:nvSpPr>
          <p:spPr bwMode="auto">
            <a:xfrm>
              <a:off x="4271963" y="5661025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7" name="Rectangle 570"/>
            <p:cNvSpPr>
              <a:spLocks noChangeArrowheads="1"/>
            </p:cNvSpPr>
            <p:nvPr/>
          </p:nvSpPr>
          <p:spPr bwMode="auto">
            <a:xfrm>
              <a:off x="7178675" y="5970588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8" name="Rectangle 571"/>
            <p:cNvSpPr>
              <a:spLocks noChangeArrowheads="1"/>
            </p:cNvSpPr>
            <p:nvPr/>
          </p:nvSpPr>
          <p:spPr bwMode="auto">
            <a:xfrm>
              <a:off x="6546850" y="4530725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9" name="Rectangle 572"/>
            <p:cNvSpPr>
              <a:spLocks noChangeArrowheads="1"/>
            </p:cNvSpPr>
            <p:nvPr/>
          </p:nvSpPr>
          <p:spPr bwMode="auto">
            <a:xfrm>
              <a:off x="6300788" y="5937250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0" name="Rectangle 573"/>
            <p:cNvSpPr>
              <a:spLocks noChangeArrowheads="1"/>
            </p:cNvSpPr>
            <p:nvPr/>
          </p:nvSpPr>
          <p:spPr bwMode="auto">
            <a:xfrm>
              <a:off x="6457950" y="5605463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1" name="Rectangle 574"/>
            <p:cNvSpPr>
              <a:spLocks noChangeArrowheads="1"/>
            </p:cNvSpPr>
            <p:nvPr/>
          </p:nvSpPr>
          <p:spPr bwMode="auto">
            <a:xfrm>
              <a:off x="7178675" y="5851525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2" name="Rectangle 575"/>
            <p:cNvSpPr>
              <a:spLocks noChangeArrowheads="1"/>
            </p:cNvSpPr>
            <p:nvPr/>
          </p:nvSpPr>
          <p:spPr bwMode="auto">
            <a:xfrm>
              <a:off x="7045325" y="5576888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3" name="Rectangle 576"/>
            <p:cNvSpPr>
              <a:spLocks noChangeArrowheads="1"/>
            </p:cNvSpPr>
            <p:nvPr/>
          </p:nvSpPr>
          <p:spPr bwMode="auto">
            <a:xfrm>
              <a:off x="7178675" y="5911850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4" name="Rectangle 577"/>
            <p:cNvSpPr>
              <a:spLocks noChangeArrowheads="1"/>
            </p:cNvSpPr>
            <p:nvPr/>
          </p:nvSpPr>
          <p:spPr bwMode="auto">
            <a:xfrm>
              <a:off x="6651625" y="4673600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5" name="Rectangle 578"/>
            <p:cNvSpPr>
              <a:spLocks noChangeArrowheads="1"/>
            </p:cNvSpPr>
            <p:nvPr/>
          </p:nvSpPr>
          <p:spPr bwMode="auto">
            <a:xfrm>
              <a:off x="7178675" y="603091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6" name="Rectangle 579"/>
            <p:cNvSpPr>
              <a:spLocks noChangeArrowheads="1"/>
            </p:cNvSpPr>
            <p:nvPr/>
          </p:nvSpPr>
          <p:spPr bwMode="auto">
            <a:xfrm>
              <a:off x="7702550" y="5572125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7" name="Rectangle 580"/>
            <p:cNvSpPr>
              <a:spLocks noChangeArrowheads="1"/>
            </p:cNvSpPr>
            <p:nvPr/>
          </p:nvSpPr>
          <p:spPr bwMode="auto">
            <a:xfrm>
              <a:off x="6300788" y="5876925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8" name="Rectangle 581"/>
            <p:cNvSpPr>
              <a:spLocks noChangeArrowheads="1"/>
            </p:cNvSpPr>
            <p:nvPr/>
          </p:nvSpPr>
          <p:spPr bwMode="auto">
            <a:xfrm>
              <a:off x="6386513" y="5648325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9" name="Rectangle 582"/>
            <p:cNvSpPr>
              <a:spLocks noChangeArrowheads="1"/>
            </p:cNvSpPr>
            <p:nvPr/>
          </p:nvSpPr>
          <p:spPr bwMode="auto">
            <a:xfrm>
              <a:off x="7178675" y="578961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0" name="Rectangle 583"/>
            <p:cNvSpPr>
              <a:spLocks noChangeArrowheads="1"/>
            </p:cNvSpPr>
            <p:nvPr/>
          </p:nvSpPr>
          <p:spPr bwMode="auto">
            <a:xfrm>
              <a:off x="7135813" y="5340350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1" name="Rectangle 584"/>
            <p:cNvSpPr>
              <a:spLocks noChangeArrowheads="1"/>
            </p:cNvSpPr>
            <p:nvPr/>
          </p:nvSpPr>
          <p:spPr bwMode="auto">
            <a:xfrm>
              <a:off x="6300788" y="581501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2" name="Rectangle 585"/>
            <p:cNvSpPr>
              <a:spLocks noChangeArrowheads="1"/>
            </p:cNvSpPr>
            <p:nvPr/>
          </p:nvSpPr>
          <p:spPr bwMode="auto">
            <a:xfrm>
              <a:off x="6432550" y="5376863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3" name="Rectangle 586"/>
            <p:cNvSpPr>
              <a:spLocks noChangeArrowheads="1"/>
            </p:cNvSpPr>
            <p:nvPr/>
          </p:nvSpPr>
          <p:spPr bwMode="auto">
            <a:xfrm>
              <a:off x="3881438" y="3762375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4" name="Rectangle 587"/>
            <p:cNvSpPr>
              <a:spLocks noChangeArrowheads="1"/>
            </p:cNvSpPr>
            <p:nvPr/>
          </p:nvSpPr>
          <p:spPr bwMode="auto">
            <a:xfrm>
              <a:off x="5180013" y="252730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5" name="Rectangle 588"/>
            <p:cNvSpPr>
              <a:spLocks noChangeArrowheads="1"/>
            </p:cNvSpPr>
            <p:nvPr/>
          </p:nvSpPr>
          <p:spPr bwMode="auto">
            <a:xfrm>
              <a:off x="6300788" y="5754688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6" name="Rectangle 589"/>
            <p:cNvSpPr>
              <a:spLocks noChangeArrowheads="1"/>
            </p:cNvSpPr>
            <p:nvPr/>
          </p:nvSpPr>
          <p:spPr bwMode="auto">
            <a:xfrm>
              <a:off x="6305550" y="5245100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roup 591"/>
          <p:cNvGrpSpPr/>
          <p:nvPr/>
        </p:nvGrpSpPr>
        <p:grpSpPr>
          <a:xfrm>
            <a:off x="600075" y="563563"/>
            <a:ext cx="8115300" cy="5711825"/>
            <a:chOff x="600075" y="563563"/>
            <a:chExt cx="8115300" cy="5711825"/>
          </a:xfrm>
        </p:grpSpPr>
        <p:sp>
          <p:nvSpPr>
            <p:cNvPr id="2205" name="Rectangle 157"/>
            <p:cNvSpPr>
              <a:spLocks noChangeArrowheads="1"/>
            </p:cNvSpPr>
            <p:nvPr/>
          </p:nvSpPr>
          <p:spPr bwMode="auto">
            <a:xfrm>
              <a:off x="4470401" y="5638801"/>
              <a:ext cx="2032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06" name="Rectangle 158"/>
            <p:cNvSpPr>
              <a:spLocks noChangeArrowheads="1"/>
            </p:cNvSpPr>
            <p:nvPr/>
          </p:nvSpPr>
          <p:spPr bwMode="auto">
            <a:xfrm>
              <a:off x="4505326" y="5694363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07" name="Rectangle 159"/>
            <p:cNvSpPr>
              <a:spLocks noChangeArrowheads="1"/>
            </p:cNvSpPr>
            <p:nvPr/>
          </p:nvSpPr>
          <p:spPr bwMode="auto">
            <a:xfrm>
              <a:off x="4546601" y="5753101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08" name="Rectangle 160"/>
            <p:cNvSpPr>
              <a:spLocks noChangeArrowheads="1"/>
            </p:cNvSpPr>
            <p:nvPr/>
          </p:nvSpPr>
          <p:spPr bwMode="auto">
            <a:xfrm>
              <a:off x="5641976" y="5272088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09" name="Rectangle 161"/>
            <p:cNvSpPr>
              <a:spLocks noChangeArrowheads="1"/>
            </p:cNvSpPr>
            <p:nvPr/>
          </p:nvSpPr>
          <p:spPr bwMode="auto">
            <a:xfrm>
              <a:off x="5645151" y="5353051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0" name="Rectangle 162"/>
            <p:cNvSpPr>
              <a:spLocks noChangeArrowheads="1"/>
            </p:cNvSpPr>
            <p:nvPr/>
          </p:nvSpPr>
          <p:spPr bwMode="auto">
            <a:xfrm>
              <a:off x="5711826" y="543401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1" name="Rectangle 163"/>
            <p:cNvSpPr>
              <a:spLocks noChangeArrowheads="1"/>
            </p:cNvSpPr>
            <p:nvPr/>
          </p:nvSpPr>
          <p:spPr bwMode="auto">
            <a:xfrm>
              <a:off x="5741988" y="4924426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2" name="Rectangle 164"/>
            <p:cNvSpPr>
              <a:spLocks noChangeArrowheads="1"/>
            </p:cNvSpPr>
            <p:nvPr/>
          </p:nvSpPr>
          <p:spPr bwMode="auto">
            <a:xfrm>
              <a:off x="5813426" y="5005388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3" name="Rectangle 165"/>
            <p:cNvSpPr>
              <a:spLocks noChangeArrowheads="1"/>
            </p:cNvSpPr>
            <p:nvPr/>
          </p:nvSpPr>
          <p:spPr bwMode="auto">
            <a:xfrm>
              <a:off x="5878513" y="508635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4" name="Rectangle 166"/>
            <p:cNvSpPr>
              <a:spLocks noChangeArrowheads="1"/>
            </p:cNvSpPr>
            <p:nvPr/>
          </p:nvSpPr>
          <p:spPr bwMode="auto">
            <a:xfrm>
              <a:off x="4562476" y="5559426"/>
              <a:ext cx="1873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5" name="Rectangle 167"/>
            <p:cNvSpPr>
              <a:spLocks noChangeArrowheads="1"/>
            </p:cNvSpPr>
            <p:nvPr/>
          </p:nvSpPr>
          <p:spPr bwMode="auto">
            <a:xfrm>
              <a:off x="5124451" y="5437188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Maple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6" name="Rectangle 168"/>
            <p:cNvSpPr>
              <a:spLocks noChangeArrowheads="1"/>
            </p:cNvSpPr>
            <p:nvPr/>
          </p:nvSpPr>
          <p:spPr bwMode="auto">
            <a:xfrm>
              <a:off x="5129213" y="5526088"/>
              <a:ext cx="190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Ridge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7" name="Rectangle 169"/>
            <p:cNvSpPr>
              <a:spLocks noChangeArrowheads="1"/>
            </p:cNvSpPr>
            <p:nvPr/>
          </p:nvSpPr>
          <p:spPr bwMode="auto">
            <a:xfrm>
              <a:off x="5197476" y="5283201"/>
              <a:ext cx="1397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8" name="Rectangle 170"/>
            <p:cNvSpPr>
              <a:spLocks noChangeArrowheads="1"/>
            </p:cNvSpPr>
            <p:nvPr/>
          </p:nvSpPr>
          <p:spPr bwMode="auto">
            <a:xfrm>
              <a:off x="5200651" y="5338763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19" name="Rectangle 171"/>
            <p:cNvSpPr>
              <a:spLocks noChangeArrowheads="1"/>
            </p:cNvSpPr>
            <p:nvPr/>
          </p:nvSpPr>
          <p:spPr bwMode="auto">
            <a:xfrm>
              <a:off x="5246688" y="5397501"/>
              <a:ext cx="412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0" name="Rectangle 172"/>
            <p:cNvSpPr>
              <a:spLocks noChangeArrowheads="1"/>
            </p:cNvSpPr>
            <p:nvPr/>
          </p:nvSpPr>
          <p:spPr bwMode="auto">
            <a:xfrm>
              <a:off x="3400426" y="5080001"/>
              <a:ext cx="330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1" name="Rectangle 173"/>
            <p:cNvSpPr>
              <a:spLocks noChangeArrowheads="1"/>
            </p:cNvSpPr>
            <p:nvPr/>
          </p:nvSpPr>
          <p:spPr bwMode="auto">
            <a:xfrm>
              <a:off x="3532188" y="51609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2" name="Rectangle 174"/>
            <p:cNvSpPr>
              <a:spLocks noChangeArrowheads="1"/>
            </p:cNvSpPr>
            <p:nvPr/>
          </p:nvSpPr>
          <p:spPr bwMode="auto">
            <a:xfrm>
              <a:off x="3927476" y="3943350"/>
              <a:ext cx="838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 Valley B (Lazo North)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3" name="Rectangle 175"/>
            <p:cNvSpPr>
              <a:spLocks noChangeArrowheads="1"/>
            </p:cNvSpPr>
            <p:nvPr/>
          </p:nvSpPr>
          <p:spPr bwMode="auto">
            <a:xfrm>
              <a:off x="4394201" y="5500688"/>
              <a:ext cx="1873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4" name="Rectangle 176"/>
            <p:cNvSpPr>
              <a:spLocks noChangeArrowheads="1"/>
            </p:cNvSpPr>
            <p:nvPr/>
          </p:nvSpPr>
          <p:spPr bwMode="auto">
            <a:xfrm>
              <a:off x="4465638" y="5548313"/>
              <a:ext cx="44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5" name="Rectangle 177"/>
            <p:cNvSpPr>
              <a:spLocks noChangeArrowheads="1"/>
            </p:cNvSpPr>
            <p:nvPr/>
          </p:nvSpPr>
          <p:spPr bwMode="auto">
            <a:xfrm>
              <a:off x="4740276" y="5916613"/>
              <a:ext cx="1555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6" name="Rectangle 178"/>
            <p:cNvSpPr>
              <a:spLocks noChangeArrowheads="1"/>
            </p:cNvSpPr>
            <p:nvPr/>
          </p:nvSpPr>
          <p:spPr bwMode="auto">
            <a:xfrm>
              <a:off x="4732338" y="5965826"/>
              <a:ext cx="171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Saanich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7" name="Rectangle 179"/>
            <p:cNvSpPr>
              <a:spLocks noChangeArrowheads="1"/>
            </p:cNvSpPr>
            <p:nvPr/>
          </p:nvSpPr>
          <p:spPr bwMode="auto">
            <a:xfrm>
              <a:off x="4540251" y="5919788"/>
              <a:ext cx="1809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Capital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8" name="Rectangle 180"/>
            <p:cNvSpPr>
              <a:spLocks noChangeArrowheads="1"/>
            </p:cNvSpPr>
            <p:nvPr/>
          </p:nvSpPr>
          <p:spPr bwMode="auto">
            <a:xfrm>
              <a:off x="4600576" y="5983288"/>
              <a:ext cx="6032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9" name="Rectangle 181"/>
            <p:cNvSpPr>
              <a:spLocks noChangeArrowheads="1"/>
            </p:cNvSpPr>
            <p:nvPr/>
          </p:nvSpPr>
          <p:spPr bwMode="auto">
            <a:xfrm>
              <a:off x="4564063" y="6049963"/>
              <a:ext cx="13335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0" name="Rectangle 182"/>
            <p:cNvSpPr>
              <a:spLocks noChangeArrowheads="1"/>
            </p:cNvSpPr>
            <p:nvPr/>
          </p:nvSpPr>
          <p:spPr bwMode="auto">
            <a:xfrm>
              <a:off x="4597401" y="6113463"/>
              <a:ext cx="666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1" name="Rectangle 183"/>
            <p:cNvSpPr>
              <a:spLocks noChangeArrowheads="1"/>
            </p:cNvSpPr>
            <p:nvPr/>
          </p:nvSpPr>
          <p:spPr bwMode="auto">
            <a:xfrm>
              <a:off x="5075238" y="6043613"/>
              <a:ext cx="5492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2" name="Rectangle 184"/>
            <p:cNvSpPr>
              <a:spLocks noChangeArrowheads="1"/>
            </p:cNvSpPr>
            <p:nvPr/>
          </p:nvSpPr>
          <p:spPr bwMode="auto">
            <a:xfrm>
              <a:off x="4275138" y="5419726"/>
              <a:ext cx="2286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3" name="Rectangle 185"/>
            <p:cNvSpPr>
              <a:spLocks noChangeArrowheads="1"/>
            </p:cNvSpPr>
            <p:nvPr/>
          </p:nvSpPr>
          <p:spPr bwMode="auto">
            <a:xfrm>
              <a:off x="4357688" y="5483226"/>
              <a:ext cx="635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4" name="Rectangle 186"/>
            <p:cNvSpPr>
              <a:spLocks noChangeArrowheads="1"/>
            </p:cNvSpPr>
            <p:nvPr/>
          </p:nvSpPr>
          <p:spPr bwMode="auto">
            <a:xfrm>
              <a:off x="3368676" y="4724401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5" name="Rectangle 187"/>
            <p:cNvSpPr>
              <a:spLocks noChangeArrowheads="1"/>
            </p:cNvSpPr>
            <p:nvPr/>
          </p:nvSpPr>
          <p:spPr bwMode="auto">
            <a:xfrm>
              <a:off x="3289301" y="4805363"/>
              <a:ext cx="3619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6" name="Rectangle 188"/>
            <p:cNvSpPr>
              <a:spLocks noChangeArrowheads="1"/>
            </p:cNvSpPr>
            <p:nvPr/>
          </p:nvSpPr>
          <p:spPr bwMode="auto">
            <a:xfrm>
              <a:off x="3433763" y="4886326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7" name="Rectangle 189"/>
            <p:cNvSpPr>
              <a:spLocks noChangeArrowheads="1"/>
            </p:cNvSpPr>
            <p:nvPr/>
          </p:nvSpPr>
          <p:spPr bwMode="auto">
            <a:xfrm>
              <a:off x="4935538" y="5491163"/>
              <a:ext cx="177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Burnaby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8" name="Rectangle 190"/>
            <p:cNvSpPr>
              <a:spLocks noChangeArrowheads="1"/>
            </p:cNvSpPr>
            <p:nvPr/>
          </p:nvSpPr>
          <p:spPr bwMode="auto">
            <a:xfrm>
              <a:off x="2646363" y="4406901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9" name="Rectangle 191"/>
            <p:cNvSpPr>
              <a:spLocks noChangeArrowheads="1"/>
            </p:cNvSpPr>
            <p:nvPr/>
          </p:nvSpPr>
          <p:spPr bwMode="auto">
            <a:xfrm>
              <a:off x="2566988" y="4487863"/>
              <a:ext cx="3619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0" name="Rectangle 192"/>
            <p:cNvSpPr>
              <a:spLocks noChangeArrowheads="1"/>
            </p:cNvSpPr>
            <p:nvPr/>
          </p:nvSpPr>
          <p:spPr bwMode="auto">
            <a:xfrm>
              <a:off x="2714626" y="45688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1" name="Rectangle 193"/>
            <p:cNvSpPr>
              <a:spLocks noChangeArrowheads="1"/>
            </p:cNvSpPr>
            <p:nvPr/>
          </p:nvSpPr>
          <p:spPr bwMode="auto">
            <a:xfrm>
              <a:off x="4826001" y="5522913"/>
              <a:ext cx="2540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Richmond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2" name="Rectangle 194"/>
            <p:cNvSpPr>
              <a:spLocks noChangeArrowheads="1"/>
            </p:cNvSpPr>
            <p:nvPr/>
          </p:nvSpPr>
          <p:spPr bwMode="auto">
            <a:xfrm>
              <a:off x="3759201" y="5483226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3" name="Rectangle 195"/>
            <p:cNvSpPr>
              <a:spLocks noChangeArrowheads="1"/>
            </p:cNvSpPr>
            <p:nvPr/>
          </p:nvSpPr>
          <p:spPr bwMode="auto">
            <a:xfrm>
              <a:off x="3727451" y="5564188"/>
              <a:ext cx="307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Clayoquot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4" name="Rectangle 196"/>
            <p:cNvSpPr>
              <a:spLocks noChangeArrowheads="1"/>
            </p:cNvSpPr>
            <p:nvPr/>
          </p:nvSpPr>
          <p:spPr bwMode="auto">
            <a:xfrm>
              <a:off x="3844926" y="564515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5" name="Rectangle 197"/>
            <p:cNvSpPr>
              <a:spLocks noChangeArrowheads="1"/>
            </p:cNvSpPr>
            <p:nvPr/>
          </p:nvSpPr>
          <p:spPr bwMode="auto">
            <a:xfrm>
              <a:off x="4198938" y="5276851"/>
              <a:ext cx="1524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6" name="Rectangle 198"/>
            <p:cNvSpPr>
              <a:spLocks noChangeArrowheads="1"/>
            </p:cNvSpPr>
            <p:nvPr/>
          </p:nvSpPr>
          <p:spPr bwMode="auto">
            <a:xfrm>
              <a:off x="4208463" y="5326063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7" name="Rectangle 199"/>
            <p:cNvSpPr>
              <a:spLocks noChangeArrowheads="1"/>
            </p:cNvSpPr>
            <p:nvPr/>
          </p:nvSpPr>
          <p:spPr bwMode="auto">
            <a:xfrm>
              <a:off x="4252913" y="5373688"/>
              <a:ext cx="44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8" name="Rectangle 200"/>
            <p:cNvSpPr>
              <a:spLocks noChangeArrowheads="1"/>
            </p:cNvSpPr>
            <p:nvPr/>
          </p:nvSpPr>
          <p:spPr bwMode="auto">
            <a:xfrm>
              <a:off x="4781551" y="6049963"/>
              <a:ext cx="1587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Victoria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9" name="Rectangle 201"/>
            <p:cNvSpPr>
              <a:spLocks noChangeArrowheads="1"/>
            </p:cNvSpPr>
            <p:nvPr/>
          </p:nvSpPr>
          <p:spPr bwMode="auto">
            <a:xfrm>
              <a:off x="4614863" y="5756276"/>
              <a:ext cx="14922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0" name="Rectangle 202"/>
            <p:cNvSpPr>
              <a:spLocks noChangeArrowheads="1"/>
            </p:cNvSpPr>
            <p:nvPr/>
          </p:nvSpPr>
          <p:spPr bwMode="auto">
            <a:xfrm>
              <a:off x="4565651" y="5829301"/>
              <a:ext cx="24765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1" name="Rectangle 203"/>
            <p:cNvSpPr>
              <a:spLocks noChangeArrowheads="1"/>
            </p:cNvSpPr>
            <p:nvPr/>
          </p:nvSpPr>
          <p:spPr bwMode="auto">
            <a:xfrm>
              <a:off x="5078413" y="5861051"/>
              <a:ext cx="434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 River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2" name="Rectangle 204"/>
            <p:cNvSpPr>
              <a:spLocks noChangeArrowheads="1"/>
            </p:cNvSpPr>
            <p:nvPr/>
          </p:nvSpPr>
          <p:spPr bwMode="auto">
            <a:xfrm>
              <a:off x="3943351" y="3884613"/>
              <a:ext cx="434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 River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4" name="Rectangle 206"/>
            <p:cNvSpPr>
              <a:spLocks noChangeArrowheads="1"/>
            </p:cNvSpPr>
            <p:nvPr/>
          </p:nvSpPr>
          <p:spPr bwMode="auto">
            <a:xfrm>
              <a:off x="4941888" y="5270501"/>
              <a:ext cx="241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Greater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5" name="Rectangle 207"/>
            <p:cNvSpPr>
              <a:spLocks noChangeArrowheads="1"/>
            </p:cNvSpPr>
            <p:nvPr/>
          </p:nvSpPr>
          <p:spPr bwMode="auto">
            <a:xfrm>
              <a:off x="4899025" y="5351463"/>
              <a:ext cx="327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Vancouver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6" name="Rectangle 208"/>
            <p:cNvSpPr>
              <a:spLocks noChangeArrowheads="1"/>
            </p:cNvSpPr>
            <p:nvPr/>
          </p:nvSpPr>
          <p:spPr bwMode="auto">
            <a:xfrm>
              <a:off x="5029200" y="54324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7" name="Rectangle 209"/>
            <p:cNvSpPr>
              <a:spLocks noChangeArrowheads="1"/>
            </p:cNvSpPr>
            <p:nvPr/>
          </p:nvSpPr>
          <p:spPr bwMode="auto">
            <a:xfrm>
              <a:off x="5548313" y="4995863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8" name="Rectangle 210"/>
            <p:cNvSpPr>
              <a:spLocks noChangeArrowheads="1"/>
            </p:cNvSpPr>
            <p:nvPr/>
          </p:nvSpPr>
          <p:spPr bwMode="auto">
            <a:xfrm>
              <a:off x="5551488" y="5076826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9" name="Rectangle 211"/>
            <p:cNvSpPr>
              <a:spLocks noChangeArrowheads="1"/>
            </p:cNvSpPr>
            <p:nvPr/>
          </p:nvSpPr>
          <p:spPr bwMode="auto">
            <a:xfrm>
              <a:off x="5618163" y="51577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0" name="Rectangle 212"/>
            <p:cNvSpPr>
              <a:spLocks noChangeArrowheads="1"/>
            </p:cNvSpPr>
            <p:nvPr/>
          </p:nvSpPr>
          <p:spPr bwMode="auto">
            <a:xfrm>
              <a:off x="3916363" y="5340351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1" name="Rectangle 213"/>
            <p:cNvSpPr>
              <a:spLocks noChangeArrowheads="1"/>
            </p:cNvSpPr>
            <p:nvPr/>
          </p:nvSpPr>
          <p:spPr bwMode="auto">
            <a:xfrm>
              <a:off x="3884613" y="5421313"/>
              <a:ext cx="307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Clayoquot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2" name="Rectangle 214"/>
            <p:cNvSpPr>
              <a:spLocks noChangeArrowheads="1"/>
            </p:cNvSpPr>
            <p:nvPr/>
          </p:nvSpPr>
          <p:spPr bwMode="auto">
            <a:xfrm>
              <a:off x="4002088" y="55038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3" name="Rectangle 215"/>
            <p:cNvSpPr>
              <a:spLocks noChangeArrowheads="1"/>
            </p:cNvSpPr>
            <p:nvPr/>
          </p:nvSpPr>
          <p:spPr bwMode="auto">
            <a:xfrm>
              <a:off x="4171950" y="5491163"/>
              <a:ext cx="1651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4" name="Rectangle 216"/>
            <p:cNvSpPr>
              <a:spLocks noChangeArrowheads="1"/>
            </p:cNvSpPr>
            <p:nvPr/>
          </p:nvSpPr>
          <p:spPr bwMode="auto">
            <a:xfrm>
              <a:off x="4151313" y="5546726"/>
              <a:ext cx="2063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Clayoquot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5" name="Rectangle 217"/>
            <p:cNvSpPr>
              <a:spLocks noChangeArrowheads="1"/>
            </p:cNvSpPr>
            <p:nvPr/>
          </p:nvSpPr>
          <p:spPr bwMode="auto">
            <a:xfrm>
              <a:off x="4233863" y="5605463"/>
              <a:ext cx="412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6" name="Rectangle 218"/>
            <p:cNvSpPr>
              <a:spLocks noChangeArrowheads="1"/>
            </p:cNvSpPr>
            <p:nvPr/>
          </p:nvSpPr>
          <p:spPr bwMode="auto">
            <a:xfrm>
              <a:off x="5126038" y="4933951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7" name="Rectangle 219"/>
            <p:cNvSpPr>
              <a:spLocks noChangeArrowheads="1"/>
            </p:cNvSpPr>
            <p:nvPr/>
          </p:nvSpPr>
          <p:spPr bwMode="auto">
            <a:xfrm>
              <a:off x="5129213" y="5016501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8" name="Rectangle 220"/>
            <p:cNvSpPr>
              <a:spLocks noChangeArrowheads="1"/>
            </p:cNvSpPr>
            <p:nvPr/>
          </p:nvSpPr>
          <p:spPr bwMode="auto">
            <a:xfrm>
              <a:off x="5192713" y="50974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9" name="Rectangle 221"/>
            <p:cNvSpPr>
              <a:spLocks noChangeArrowheads="1"/>
            </p:cNvSpPr>
            <p:nvPr/>
          </p:nvSpPr>
          <p:spPr bwMode="auto">
            <a:xfrm>
              <a:off x="6391275" y="5999163"/>
              <a:ext cx="460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 Valley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0" name="Rectangle 222"/>
            <p:cNvSpPr>
              <a:spLocks noChangeArrowheads="1"/>
            </p:cNvSpPr>
            <p:nvPr/>
          </p:nvSpPr>
          <p:spPr bwMode="auto">
            <a:xfrm>
              <a:off x="4873625" y="5624513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Delta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1" name="Rectangle 223"/>
            <p:cNvSpPr>
              <a:spLocks noChangeArrowheads="1"/>
            </p:cNvSpPr>
            <p:nvPr/>
          </p:nvSpPr>
          <p:spPr bwMode="auto">
            <a:xfrm>
              <a:off x="4348163" y="5584826"/>
              <a:ext cx="1873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2" name="Rectangle 224"/>
            <p:cNvSpPr>
              <a:spLocks noChangeArrowheads="1"/>
            </p:cNvSpPr>
            <p:nvPr/>
          </p:nvSpPr>
          <p:spPr bwMode="auto">
            <a:xfrm>
              <a:off x="4418013" y="5641976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3" name="Rectangle 225"/>
            <p:cNvSpPr>
              <a:spLocks noChangeArrowheads="1"/>
            </p:cNvSpPr>
            <p:nvPr/>
          </p:nvSpPr>
          <p:spPr bwMode="auto">
            <a:xfrm>
              <a:off x="5208588" y="4510088"/>
              <a:ext cx="327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4" name="Rectangle 226"/>
            <p:cNvSpPr>
              <a:spLocks noChangeArrowheads="1"/>
            </p:cNvSpPr>
            <p:nvPr/>
          </p:nvSpPr>
          <p:spPr bwMode="auto">
            <a:xfrm>
              <a:off x="5257800" y="459105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5" name="Rectangle 227"/>
            <p:cNvSpPr>
              <a:spLocks noChangeArrowheads="1"/>
            </p:cNvSpPr>
            <p:nvPr/>
          </p:nvSpPr>
          <p:spPr bwMode="auto">
            <a:xfrm>
              <a:off x="5338763" y="467360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6" name="Rectangle 228"/>
            <p:cNvSpPr>
              <a:spLocks noChangeArrowheads="1"/>
            </p:cNvSpPr>
            <p:nvPr/>
          </p:nvSpPr>
          <p:spPr bwMode="auto">
            <a:xfrm>
              <a:off x="3746500" y="4968876"/>
              <a:ext cx="2222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7" name="Rectangle 229"/>
            <p:cNvSpPr>
              <a:spLocks noChangeArrowheads="1"/>
            </p:cNvSpPr>
            <p:nvPr/>
          </p:nvSpPr>
          <p:spPr bwMode="auto">
            <a:xfrm>
              <a:off x="3833813" y="502443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8" name="Rectangle 230"/>
            <p:cNvSpPr>
              <a:spLocks noChangeArrowheads="1"/>
            </p:cNvSpPr>
            <p:nvPr/>
          </p:nvSpPr>
          <p:spPr bwMode="auto">
            <a:xfrm>
              <a:off x="3779838" y="5083176"/>
              <a:ext cx="1555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(Oyster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9" name="Rectangle 231"/>
            <p:cNvSpPr>
              <a:spLocks noChangeArrowheads="1"/>
            </p:cNvSpPr>
            <p:nvPr/>
          </p:nvSpPr>
          <p:spPr bwMode="auto">
            <a:xfrm>
              <a:off x="3811588" y="5138738"/>
              <a:ext cx="920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0" name="Rectangle 232"/>
            <p:cNvSpPr>
              <a:spLocks noChangeArrowheads="1"/>
            </p:cNvSpPr>
            <p:nvPr/>
          </p:nvSpPr>
          <p:spPr bwMode="auto">
            <a:xfrm>
              <a:off x="3841750" y="5194301"/>
              <a:ext cx="317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1" name="Rectangle 233"/>
            <p:cNvSpPr>
              <a:spLocks noChangeArrowheads="1"/>
            </p:cNvSpPr>
            <p:nvPr/>
          </p:nvSpPr>
          <p:spPr bwMode="auto">
            <a:xfrm>
              <a:off x="3794125" y="5308601"/>
              <a:ext cx="1270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Buttle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2" name="Rectangle 234"/>
            <p:cNvSpPr>
              <a:spLocks noChangeArrowheads="1"/>
            </p:cNvSpPr>
            <p:nvPr/>
          </p:nvSpPr>
          <p:spPr bwMode="auto">
            <a:xfrm>
              <a:off x="3795713" y="5364163"/>
              <a:ext cx="1238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Lake)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3" name="Rectangle 235"/>
            <p:cNvSpPr>
              <a:spLocks noChangeArrowheads="1"/>
            </p:cNvSpPr>
            <p:nvPr/>
          </p:nvSpPr>
          <p:spPr bwMode="auto">
            <a:xfrm>
              <a:off x="4767263" y="5732463"/>
              <a:ext cx="1492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Capital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4" name="Rectangle 236"/>
            <p:cNvSpPr>
              <a:spLocks noChangeArrowheads="1"/>
            </p:cNvSpPr>
            <p:nvPr/>
          </p:nvSpPr>
          <p:spPr bwMode="auto">
            <a:xfrm>
              <a:off x="4816475" y="5794376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5" name="Rectangle 237"/>
            <p:cNvSpPr>
              <a:spLocks noChangeArrowheads="1"/>
            </p:cNvSpPr>
            <p:nvPr/>
          </p:nvSpPr>
          <p:spPr bwMode="auto">
            <a:xfrm>
              <a:off x="5324475" y="5514976"/>
              <a:ext cx="1397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6" name="Rectangle 238"/>
            <p:cNvSpPr>
              <a:spLocks noChangeArrowheads="1"/>
            </p:cNvSpPr>
            <p:nvPr/>
          </p:nvSpPr>
          <p:spPr bwMode="auto">
            <a:xfrm>
              <a:off x="5327650" y="5570538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7" name="Rectangle 239"/>
            <p:cNvSpPr>
              <a:spLocks noChangeArrowheads="1"/>
            </p:cNvSpPr>
            <p:nvPr/>
          </p:nvSpPr>
          <p:spPr bwMode="auto">
            <a:xfrm>
              <a:off x="5368925" y="5629276"/>
              <a:ext cx="508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8" name="Rectangle 240"/>
            <p:cNvSpPr>
              <a:spLocks noChangeArrowheads="1"/>
            </p:cNvSpPr>
            <p:nvPr/>
          </p:nvSpPr>
          <p:spPr bwMode="auto">
            <a:xfrm>
              <a:off x="5002213" y="5573713"/>
              <a:ext cx="212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Surrey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9" name="Rectangle 241"/>
            <p:cNvSpPr>
              <a:spLocks noChangeArrowheads="1"/>
            </p:cNvSpPr>
            <p:nvPr/>
          </p:nvSpPr>
          <p:spPr bwMode="auto">
            <a:xfrm>
              <a:off x="4325938" y="5189538"/>
              <a:ext cx="1428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0" name="Rectangle 242"/>
            <p:cNvSpPr>
              <a:spLocks noChangeArrowheads="1"/>
            </p:cNvSpPr>
            <p:nvPr/>
          </p:nvSpPr>
          <p:spPr bwMode="auto">
            <a:xfrm>
              <a:off x="4338638" y="5245101"/>
              <a:ext cx="1174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1" name="Rectangle 243"/>
            <p:cNvSpPr>
              <a:spLocks noChangeArrowheads="1"/>
            </p:cNvSpPr>
            <p:nvPr/>
          </p:nvSpPr>
          <p:spPr bwMode="auto">
            <a:xfrm>
              <a:off x="4373563" y="5303838"/>
              <a:ext cx="476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2" name="Rectangle 244"/>
            <p:cNvSpPr>
              <a:spLocks noChangeArrowheads="1"/>
            </p:cNvSpPr>
            <p:nvPr/>
          </p:nvSpPr>
          <p:spPr bwMode="auto">
            <a:xfrm>
              <a:off x="5532438" y="4383088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3" name="Rectangle 245"/>
            <p:cNvSpPr>
              <a:spLocks noChangeArrowheads="1"/>
            </p:cNvSpPr>
            <p:nvPr/>
          </p:nvSpPr>
          <p:spPr bwMode="auto">
            <a:xfrm>
              <a:off x="5603875" y="4464051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4" name="Rectangle 246"/>
            <p:cNvSpPr>
              <a:spLocks noChangeArrowheads="1"/>
            </p:cNvSpPr>
            <p:nvPr/>
          </p:nvSpPr>
          <p:spPr bwMode="auto">
            <a:xfrm>
              <a:off x="5683250" y="4546601"/>
              <a:ext cx="444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I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5" name="Rectangle 247"/>
            <p:cNvSpPr>
              <a:spLocks noChangeArrowheads="1"/>
            </p:cNvSpPr>
            <p:nvPr/>
          </p:nvSpPr>
          <p:spPr bwMode="auto">
            <a:xfrm>
              <a:off x="5618163" y="4627563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(Blue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6" name="Rectangle 248"/>
            <p:cNvSpPr>
              <a:spLocks noChangeArrowheads="1"/>
            </p:cNvSpPr>
            <p:nvPr/>
          </p:nvSpPr>
          <p:spPr bwMode="auto">
            <a:xfrm>
              <a:off x="5640388" y="4705351"/>
              <a:ext cx="1301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7" name="Rectangle 249"/>
            <p:cNvSpPr>
              <a:spLocks noChangeArrowheads="1"/>
            </p:cNvSpPr>
            <p:nvPr/>
          </p:nvSpPr>
          <p:spPr bwMode="auto">
            <a:xfrm>
              <a:off x="5572125" y="4787901"/>
              <a:ext cx="266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8" name="Rectangle 250"/>
            <p:cNvSpPr>
              <a:spLocks noChangeArrowheads="1"/>
            </p:cNvSpPr>
            <p:nvPr/>
          </p:nvSpPr>
          <p:spPr bwMode="auto">
            <a:xfrm>
              <a:off x="5189538" y="5654676"/>
              <a:ext cx="2698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Abbotsford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9" name="Rectangle 251"/>
            <p:cNvSpPr>
              <a:spLocks noChangeArrowheads="1"/>
            </p:cNvSpPr>
            <p:nvPr/>
          </p:nvSpPr>
          <p:spPr bwMode="auto">
            <a:xfrm>
              <a:off x="4856163" y="4657726"/>
              <a:ext cx="327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0" name="Rectangle 252"/>
            <p:cNvSpPr>
              <a:spLocks noChangeArrowheads="1"/>
            </p:cNvSpPr>
            <p:nvPr/>
          </p:nvSpPr>
          <p:spPr bwMode="auto">
            <a:xfrm>
              <a:off x="4905375" y="4738688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1" name="Rectangle 253"/>
            <p:cNvSpPr>
              <a:spLocks noChangeArrowheads="1"/>
            </p:cNvSpPr>
            <p:nvPr/>
          </p:nvSpPr>
          <p:spPr bwMode="auto">
            <a:xfrm>
              <a:off x="4983163" y="481965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2" name="Rectangle 254"/>
            <p:cNvSpPr>
              <a:spLocks noChangeArrowheads="1"/>
            </p:cNvSpPr>
            <p:nvPr/>
          </p:nvSpPr>
          <p:spPr bwMode="auto">
            <a:xfrm>
              <a:off x="4338638" y="4954588"/>
              <a:ext cx="212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3" name="Rectangle 255"/>
            <p:cNvSpPr>
              <a:spLocks noChangeArrowheads="1"/>
            </p:cNvSpPr>
            <p:nvPr/>
          </p:nvSpPr>
          <p:spPr bwMode="auto">
            <a:xfrm>
              <a:off x="4357688" y="5035551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4" name="Rectangle 256"/>
            <p:cNvSpPr>
              <a:spLocks noChangeArrowheads="1"/>
            </p:cNvSpPr>
            <p:nvPr/>
          </p:nvSpPr>
          <p:spPr bwMode="auto">
            <a:xfrm>
              <a:off x="4408488" y="511810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5" name="Rectangle 257"/>
            <p:cNvSpPr>
              <a:spLocks noChangeArrowheads="1"/>
            </p:cNvSpPr>
            <p:nvPr/>
          </p:nvSpPr>
          <p:spPr bwMode="auto">
            <a:xfrm>
              <a:off x="3913188" y="4003675"/>
              <a:ext cx="1209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Comox Valley C (Puntledge - Black Creek)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6" name="Rectangle 258"/>
            <p:cNvSpPr>
              <a:spLocks noChangeArrowheads="1"/>
            </p:cNvSpPr>
            <p:nvPr/>
          </p:nvSpPr>
          <p:spPr bwMode="auto">
            <a:xfrm>
              <a:off x="4633913" y="5219701"/>
              <a:ext cx="2889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Sunshine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7" name="Rectangle 259"/>
            <p:cNvSpPr>
              <a:spLocks noChangeArrowheads="1"/>
            </p:cNvSpPr>
            <p:nvPr/>
          </p:nvSpPr>
          <p:spPr bwMode="auto">
            <a:xfrm>
              <a:off x="4683125" y="5300663"/>
              <a:ext cx="190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8" name="Rectangle 260"/>
            <p:cNvSpPr>
              <a:spLocks noChangeArrowheads="1"/>
            </p:cNvSpPr>
            <p:nvPr/>
          </p:nvSpPr>
          <p:spPr bwMode="auto">
            <a:xfrm>
              <a:off x="4745038" y="53816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9" name="Rectangle 261"/>
            <p:cNvSpPr>
              <a:spLocks noChangeArrowheads="1"/>
            </p:cNvSpPr>
            <p:nvPr/>
          </p:nvSpPr>
          <p:spPr bwMode="auto">
            <a:xfrm>
              <a:off x="4730750" y="4954588"/>
              <a:ext cx="327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0" name="Rectangle 262"/>
            <p:cNvSpPr>
              <a:spLocks noChangeArrowheads="1"/>
            </p:cNvSpPr>
            <p:nvPr/>
          </p:nvSpPr>
          <p:spPr bwMode="auto">
            <a:xfrm>
              <a:off x="4779963" y="503555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1" name="Rectangle 263"/>
            <p:cNvSpPr>
              <a:spLocks noChangeArrowheads="1"/>
            </p:cNvSpPr>
            <p:nvPr/>
          </p:nvSpPr>
          <p:spPr bwMode="auto">
            <a:xfrm>
              <a:off x="4857750" y="511810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2" name="Rectangle 264"/>
            <p:cNvSpPr>
              <a:spLocks noChangeArrowheads="1"/>
            </p:cNvSpPr>
            <p:nvPr/>
          </p:nvSpPr>
          <p:spPr bwMode="auto">
            <a:xfrm>
              <a:off x="3911600" y="3824288"/>
              <a:ext cx="12700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Thompson-Nicola J (Copper Desert 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3" name="Rectangle 265"/>
            <p:cNvSpPr>
              <a:spLocks noChangeArrowheads="1"/>
            </p:cNvSpPr>
            <p:nvPr/>
          </p:nvSpPr>
          <p:spPr bwMode="auto">
            <a:xfrm>
              <a:off x="5480050" y="5505451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4" name="Rectangle 266"/>
            <p:cNvSpPr>
              <a:spLocks noChangeArrowheads="1"/>
            </p:cNvSpPr>
            <p:nvPr/>
          </p:nvSpPr>
          <p:spPr bwMode="auto">
            <a:xfrm>
              <a:off x="5483225" y="5586413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5" name="Rectangle 267"/>
            <p:cNvSpPr>
              <a:spLocks noChangeArrowheads="1"/>
            </p:cNvSpPr>
            <p:nvPr/>
          </p:nvSpPr>
          <p:spPr bwMode="auto">
            <a:xfrm>
              <a:off x="5549900" y="56689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6" name="Rectangle 268"/>
            <p:cNvSpPr>
              <a:spLocks noChangeArrowheads="1"/>
            </p:cNvSpPr>
            <p:nvPr/>
          </p:nvSpPr>
          <p:spPr bwMode="auto">
            <a:xfrm>
              <a:off x="5072063" y="6164263"/>
              <a:ext cx="584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Alberni-Clayoquot 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7" name="Rectangle 269"/>
            <p:cNvSpPr>
              <a:spLocks noChangeArrowheads="1"/>
            </p:cNvSpPr>
            <p:nvPr/>
          </p:nvSpPr>
          <p:spPr bwMode="auto">
            <a:xfrm>
              <a:off x="5083175" y="5983288"/>
              <a:ext cx="339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Nanaimo 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8" name="Rectangle 270"/>
            <p:cNvSpPr>
              <a:spLocks noChangeArrowheads="1"/>
            </p:cNvSpPr>
            <p:nvPr/>
          </p:nvSpPr>
          <p:spPr bwMode="auto">
            <a:xfrm>
              <a:off x="4086225" y="4294188"/>
              <a:ext cx="330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Strathcona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9" name="Rectangle 271"/>
            <p:cNvSpPr>
              <a:spLocks noChangeArrowheads="1"/>
            </p:cNvSpPr>
            <p:nvPr/>
          </p:nvSpPr>
          <p:spPr bwMode="auto">
            <a:xfrm>
              <a:off x="4214813" y="437515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0" name="Rectangle 272"/>
            <p:cNvSpPr>
              <a:spLocks noChangeArrowheads="1"/>
            </p:cNvSpPr>
            <p:nvPr/>
          </p:nvSpPr>
          <p:spPr bwMode="auto">
            <a:xfrm>
              <a:off x="5084763" y="5922963"/>
              <a:ext cx="279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Capital 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1" name="Rectangle 273"/>
            <p:cNvSpPr>
              <a:spLocks noChangeArrowheads="1"/>
            </p:cNvSpPr>
            <p:nvPr/>
          </p:nvSpPr>
          <p:spPr bwMode="auto">
            <a:xfrm>
              <a:off x="4359275" y="4538663"/>
              <a:ext cx="212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Powell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2" name="Rectangle 274"/>
            <p:cNvSpPr>
              <a:spLocks noChangeArrowheads="1"/>
            </p:cNvSpPr>
            <p:nvPr/>
          </p:nvSpPr>
          <p:spPr bwMode="auto">
            <a:xfrm>
              <a:off x="4378325" y="4619626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3" name="Rectangle 275"/>
            <p:cNvSpPr>
              <a:spLocks noChangeArrowheads="1"/>
            </p:cNvSpPr>
            <p:nvPr/>
          </p:nvSpPr>
          <p:spPr bwMode="auto">
            <a:xfrm>
              <a:off x="4432300" y="47005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4" name="Rectangle 276"/>
            <p:cNvSpPr>
              <a:spLocks noChangeArrowheads="1"/>
            </p:cNvSpPr>
            <p:nvPr/>
          </p:nvSpPr>
          <p:spPr bwMode="auto">
            <a:xfrm>
              <a:off x="4200525" y="5776913"/>
              <a:ext cx="301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5" name="Rectangle 277"/>
            <p:cNvSpPr>
              <a:spLocks noChangeArrowheads="1"/>
            </p:cNvSpPr>
            <p:nvPr/>
          </p:nvSpPr>
          <p:spPr bwMode="auto">
            <a:xfrm>
              <a:off x="4251325" y="5859463"/>
              <a:ext cx="200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Valley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6" name="Rectangle 278"/>
            <p:cNvSpPr>
              <a:spLocks noChangeArrowheads="1"/>
            </p:cNvSpPr>
            <p:nvPr/>
          </p:nvSpPr>
          <p:spPr bwMode="auto">
            <a:xfrm>
              <a:off x="4318000" y="59404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7" name="Rectangle 279"/>
            <p:cNvSpPr>
              <a:spLocks noChangeArrowheads="1"/>
            </p:cNvSpPr>
            <p:nvPr/>
          </p:nvSpPr>
          <p:spPr bwMode="auto">
            <a:xfrm>
              <a:off x="3001963" y="4540251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8" name="Rectangle 280"/>
            <p:cNvSpPr>
              <a:spLocks noChangeArrowheads="1"/>
            </p:cNvSpPr>
            <p:nvPr/>
          </p:nvSpPr>
          <p:spPr bwMode="auto">
            <a:xfrm>
              <a:off x="2922588" y="4622801"/>
              <a:ext cx="3619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9" name="Rectangle 281"/>
            <p:cNvSpPr>
              <a:spLocks noChangeArrowheads="1"/>
            </p:cNvSpPr>
            <p:nvPr/>
          </p:nvSpPr>
          <p:spPr bwMode="auto">
            <a:xfrm>
              <a:off x="3067050" y="47037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0" name="Rectangle 282"/>
            <p:cNvSpPr>
              <a:spLocks noChangeArrowheads="1"/>
            </p:cNvSpPr>
            <p:nvPr/>
          </p:nvSpPr>
          <p:spPr bwMode="auto">
            <a:xfrm>
              <a:off x="5086350" y="5800726"/>
              <a:ext cx="2476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Langley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1" name="Rectangle 283"/>
            <p:cNvSpPr>
              <a:spLocks noChangeArrowheads="1"/>
            </p:cNvSpPr>
            <p:nvPr/>
          </p:nvSpPr>
          <p:spPr bwMode="auto">
            <a:xfrm>
              <a:off x="4886325" y="4318001"/>
              <a:ext cx="327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Squamish-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2" name="Rectangle 284"/>
            <p:cNvSpPr>
              <a:spLocks noChangeArrowheads="1"/>
            </p:cNvSpPr>
            <p:nvPr/>
          </p:nvSpPr>
          <p:spPr bwMode="auto">
            <a:xfrm>
              <a:off x="4935538" y="4398963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Lillooet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3" name="Rectangle 285"/>
            <p:cNvSpPr>
              <a:spLocks noChangeArrowheads="1"/>
            </p:cNvSpPr>
            <p:nvPr/>
          </p:nvSpPr>
          <p:spPr bwMode="auto">
            <a:xfrm>
              <a:off x="5016500" y="44799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4" name="Rectangle 286"/>
            <p:cNvSpPr>
              <a:spLocks noChangeArrowheads="1"/>
            </p:cNvSpPr>
            <p:nvPr/>
          </p:nvSpPr>
          <p:spPr bwMode="auto">
            <a:xfrm>
              <a:off x="5076825" y="6105526"/>
              <a:ext cx="5238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Cowichan Valley I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5" name="Rectangle 287"/>
            <p:cNvSpPr>
              <a:spLocks noChangeArrowheads="1"/>
            </p:cNvSpPr>
            <p:nvPr/>
          </p:nvSpPr>
          <p:spPr bwMode="auto">
            <a:xfrm>
              <a:off x="7534275" y="4657726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6" name="Rectangle 288"/>
            <p:cNvSpPr>
              <a:spLocks noChangeArrowheads="1"/>
            </p:cNvSpPr>
            <p:nvPr/>
          </p:nvSpPr>
          <p:spPr bwMode="auto">
            <a:xfrm>
              <a:off x="7502525" y="4738688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7" name="Rectangle 289"/>
            <p:cNvSpPr>
              <a:spLocks noChangeArrowheads="1"/>
            </p:cNvSpPr>
            <p:nvPr/>
          </p:nvSpPr>
          <p:spPr bwMode="auto">
            <a:xfrm>
              <a:off x="7612063" y="481965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8" name="Rectangle 290"/>
            <p:cNvSpPr>
              <a:spLocks noChangeArrowheads="1"/>
            </p:cNvSpPr>
            <p:nvPr/>
          </p:nvSpPr>
          <p:spPr bwMode="auto">
            <a:xfrm>
              <a:off x="6434138" y="5213351"/>
              <a:ext cx="2286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9" name="Rectangle 291"/>
            <p:cNvSpPr>
              <a:spLocks noChangeArrowheads="1"/>
            </p:cNvSpPr>
            <p:nvPr/>
          </p:nvSpPr>
          <p:spPr bwMode="auto">
            <a:xfrm>
              <a:off x="6418263" y="5262563"/>
              <a:ext cx="260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0" name="Rectangle 292"/>
            <p:cNvSpPr>
              <a:spLocks noChangeArrowheads="1"/>
            </p:cNvSpPr>
            <p:nvPr/>
          </p:nvSpPr>
          <p:spPr bwMode="auto">
            <a:xfrm>
              <a:off x="6526213" y="5310188"/>
              <a:ext cx="44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3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1" name="Rectangle 293"/>
            <p:cNvSpPr>
              <a:spLocks noChangeArrowheads="1"/>
            </p:cNvSpPr>
            <p:nvPr/>
          </p:nvSpPr>
          <p:spPr bwMode="auto">
            <a:xfrm>
              <a:off x="6553200" y="4962526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2" name="Rectangle 294"/>
            <p:cNvSpPr>
              <a:spLocks noChangeArrowheads="1"/>
            </p:cNvSpPr>
            <p:nvPr/>
          </p:nvSpPr>
          <p:spPr bwMode="auto">
            <a:xfrm>
              <a:off x="6508750" y="5043488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3" name="Rectangle 295"/>
            <p:cNvSpPr>
              <a:spLocks noChangeArrowheads="1"/>
            </p:cNvSpPr>
            <p:nvPr/>
          </p:nvSpPr>
          <p:spPr bwMode="auto">
            <a:xfrm>
              <a:off x="6643688" y="516890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4" name="Rectangle 296"/>
            <p:cNvSpPr>
              <a:spLocks noChangeArrowheads="1"/>
            </p:cNvSpPr>
            <p:nvPr/>
          </p:nvSpPr>
          <p:spPr bwMode="auto">
            <a:xfrm>
              <a:off x="6642100" y="5249863"/>
              <a:ext cx="2952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Boundary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5" name="Rectangle 297"/>
            <p:cNvSpPr>
              <a:spLocks noChangeArrowheads="1"/>
            </p:cNvSpPr>
            <p:nvPr/>
          </p:nvSpPr>
          <p:spPr bwMode="auto">
            <a:xfrm>
              <a:off x="6756400" y="53308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6" name="Rectangle 298"/>
            <p:cNvSpPr>
              <a:spLocks noChangeArrowheads="1"/>
            </p:cNvSpPr>
            <p:nvPr/>
          </p:nvSpPr>
          <p:spPr bwMode="auto">
            <a:xfrm>
              <a:off x="6435725" y="5465763"/>
              <a:ext cx="2794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7" name="Rectangle 299"/>
            <p:cNvSpPr>
              <a:spLocks noChangeArrowheads="1"/>
            </p:cNvSpPr>
            <p:nvPr/>
          </p:nvSpPr>
          <p:spPr bwMode="auto">
            <a:xfrm>
              <a:off x="6416675" y="5540376"/>
              <a:ext cx="3175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8" name="Rectangle 300"/>
            <p:cNvSpPr>
              <a:spLocks noChangeArrowheads="1"/>
            </p:cNvSpPr>
            <p:nvPr/>
          </p:nvSpPr>
          <p:spPr bwMode="auto">
            <a:xfrm>
              <a:off x="6545263" y="5610226"/>
              <a:ext cx="6032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9" name="Rectangle 301"/>
            <p:cNvSpPr>
              <a:spLocks noChangeArrowheads="1"/>
            </p:cNvSpPr>
            <p:nvPr/>
          </p:nvSpPr>
          <p:spPr bwMode="auto">
            <a:xfrm>
              <a:off x="6780213" y="4243388"/>
              <a:ext cx="314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0" name="Rectangle 302"/>
            <p:cNvSpPr>
              <a:spLocks noChangeArrowheads="1"/>
            </p:cNvSpPr>
            <p:nvPr/>
          </p:nvSpPr>
          <p:spPr bwMode="auto">
            <a:xfrm>
              <a:off x="6796088" y="4324351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1" name="Rectangle 303"/>
            <p:cNvSpPr>
              <a:spLocks noChangeArrowheads="1"/>
            </p:cNvSpPr>
            <p:nvPr/>
          </p:nvSpPr>
          <p:spPr bwMode="auto">
            <a:xfrm>
              <a:off x="6904038" y="440690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2" name="Rectangle 304"/>
            <p:cNvSpPr>
              <a:spLocks noChangeArrowheads="1"/>
            </p:cNvSpPr>
            <p:nvPr/>
          </p:nvSpPr>
          <p:spPr bwMode="auto">
            <a:xfrm>
              <a:off x="7262813" y="5970588"/>
              <a:ext cx="631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Columbia-Shuswap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3" name="Rectangle 305"/>
            <p:cNvSpPr>
              <a:spLocks noChangeArrowheads="1"/>
            </p:cNvSpPr>
            <p:nvPr/>
          </p:nvSpPr>
          <p:spPr bwMode="auto">
            <a:xfrm>
              <a:off x="8161338" y="4624388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4" name="Rectangle 306"/>
            <p:cNvSpPr>
              <a:spLocks noChangeArrowheads="1"/>
            </p:cNvSpPr>
            <p:nvPr/>
          </p:nvSpPr>
          <p:spPr bwMode="auto">
            <a:xfrm>
              <a:off x="8091488" y="470535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5" name="Rectangle 307"/>
            <p:cNvSpPr>
              <a:spLocks noChangeArrowheads="1"/>
            </p:cNvSpPr>
            <p:nvPr/>
          </p:nvSpPr>
          <p:spPr bwMode="auto">
            <a:xfrm>
              <a:off x="8204200" y="478790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6" name="Rectangle 308"/>
            <p:cNvSpPr>
              <a:spLocks noChangeArrowheads="1"/>
            </p:cNvSpPr>
            <p:nvPr/>
          </p:nvSpPr>
          <p:spPr bwMode="auto">
            <a:xfrm>
              <a:off x="7124700" y="485775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7" name="Rectangle 309"/>
            <p:cNvSpPr>
              <a:spLocks noChangeArrowheads="1"/>
            </p:cNvSpPr>
            <p:nvPr/>
          </p:nvSpPr>
          <p:spPr bwMode="auto">
            <a:xfrm>
              <a:off x="7092950" y="494030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8" name="Rectangle 310"/>
            <p:cNvSpPr>
              <a:spLocks noChangeArrowheads="1"/>
            </p:cNvSpPr>
            <p:nvPr/>
          </p:nvSpPr>
          <p:spPr bwMode="auto">
            <a:xfrm>
              <a:off x="7205663" y="50212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9" name="Rectangle 311"/>
            <p:cNvSpPr>
              <a:spLocks noChangeArrowheads="1"/>
            </p:cNvSpPr>
            <p:nvPr/>
          </p:nvSpPr>
          <p:spPr bwMode="auto">
            <a:xfrm>
              <a:off x="6797675" y="4467226"/>
              <a:ext cx="180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0" name="Rectangle 312"/>
            <p:cNvSpPr>
              <a:spLocks noChangeArrowheads="1"/>
            </p:cNvSpPr>
            <p:nvPr/>
          </p:nvSpPr>
          <p:spPr bwMode="auto">
            <a:xfrm>
              <a:off x="6729413" y="4548188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1" name="Rectangle 313"/>
            <p:cNvSpPr>
              <a:spLocks noChangeArrowheads="1"/>
            </p:cNvSpPr>
            <p:nvPr/>
          </p:nvSpPr>
          <p:spPr bwMode="auto">
            <a:xfrm>
              <a:off x="6854825" y="462915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2" name="Rectangle 314"/>
            <p:cNvSpPr>
              <a:spLocks noChangeArrowheads="1"/>
            </p:cNvSpPr>
            <p:nvPr/>
          </p:nvSpPr>
          <p:spPr bwMode="auto">
            <a:xfrm>
              <a:off x="6488113" y="4703763"/>
              <a:ext cx="180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3" name="Rectangle 315"/>
            <p:cNvSpPr>
              <a:spLocks noChangeArrowheads="1"/>
            </p:cNvSpPr>
            <p:nvPr/>
          </p:nvSpPr>
          <p:spPr bwMode="auto">
            <a:xfrm>
              <a:off x="6419850" y="4784726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4" name="Rectangle 316"/>
            <p:cNvSpPr>
              <a:spLocks noChangeArrowheads="1"/>
            </p:cNvSpPr>
            <p:nvPr/>
          </p:nvSpPr>
          <p:spPr bwMode="auto">
            <a:xfrm>
              <a:off x="6545263" y="48656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5" name="Rectangle 317"/>
            <p:cNvSpPr>
              <a:spLocks noChangeArrowheads="1"/>
            </p:cNvSpPr>
            <p:nvPr/>
          </p:nvSpPr>
          <p:spPr bwMode="auto">
            <a:xfrm>
              <a:off x="6737350" y="4832351"/>
              <a:ext cx="180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6" name="Rectangle 318"/>
            <p:cNvSpPr>
              <a:spLocks noChangeArrowheads="1"/>
            </p:cNvSpPr>
            <p:nvPr/>
          </p:nvSpPr>
          <p:spPr bwMode="auto">
            <a:xfrm>
              <a:off x="6669088" y="4914901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7" name="Rectangle 319"/>
            <p:cNvSpPr>
              <a:spLocks noChangeArrowheads="1"/>
            </p:cNvSpPr>
            <p:nvPr/>
          </p:nvSpPr>
          <p:spPr bwMode="auto">
            <a:xfrm>
              <a:off x="6791325" y="49958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8" name="Rectangle 320"/>
            <p:cNvSpPr>
              <a:spLocks noChangeArrowheads="1"/>
            </p:cNvSpPr>
            <p:nvPr/>
          </p:nvSpPr>
          <p:spPr bwMode="auto">
            <a:xfrm>
              <a:off x="6856413" y="535305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9" name="Rectangle 321"/>
            <p:cNvSpPr>
              <a:spLocks noChangeArrowheads="1"/>
            </p:cNvSpPr>
            <p:nvPr/>
          </p:nvSpPr>
          <p:spPr bwMode="auto">
            <a:xfrm>
              <a:off x="6854825" y="5434013"/>
              <a:ext cx="2952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Boundary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0" name="Rectangle 322"/>
            <p:cNvSpPr>
              <a:spLocks noChangeArrowheads="1"/>
            </p:cNvSpPr>
            <p:nvPr/>
          </p:nvSpPr>
          <p:spPr bwMode="auto">
            <a:xfrm>
              <a:off x="6965950" y="55165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1" name="Rectangle 323"/>
            <p:cNvSpPr>
              <a:spLocks noChangeArrowheads="1"/>
            </p:cNvSpPr>
            <p:nvPr/>
          </p:nvSpPr>
          <p:spPr bwMode="auto">
            <a:xfrm>
              <a:off x="7178675" y="514985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2" name="Rectangle 324"/>
            <p:cNvSpPr>
              <a:spLocks noChangeArrowheads="1"/>
            </p:cNvSpPr>
            <p:nvPr/>
          </p:nvSpPr>
          <p:spPr bwMode="auto">
            <a:xfrm>
              <a:off x="7146925" y="523240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3" name="Rectangle 325"/>
            <p:cNvSpPr>
              <a:spLocks noChangeArrowheads="1"/>
            </p:cNvSpPr>
            <p:nvPr/>
          </p:nvSpPr>
          <p:spPr bwMode="auto">
            <a:xfrm>
              <a:off x="7256463" y="53133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4" name="Rectangle 326"/>
            <p:cNvSpPr>
              <a:spLocks noChangeArrowheads="1"/>
            </p:cNvSpPr>
            <p:nvPr/>
          </p:nvSpPr>
          <p:spPr bwMode="auto">
            <a:xfrm>
              <a:off x="6380163" y="5937251"/>
              <a:ext cx="758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5" name="Rectangle 327"/>
            <p:cNvSpPr>
              <a:spLocks noChangeArrowheads="1"/>
            </p:cNvSpPr>
            <p:nvPr/>
          </p:nvSpPr>
          <p:spPr bwMode="auto">
            <a:xfrm>
              <a:off x="7653338" y="5343526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6" name="Rectangle 328"/>
            <p:cNvSpPr>
              <a:spLocks noChangeArrowheads="1"/>
            </p:cNvSpPr>
            <p:nvPr/>
          </p:nvSpPr>
          <p:spPr bwMode="auto">
            <a:xfrm>
              <a:off x="7621588" y="5424488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7" name="Rectangle 329"/>
            <p:cNvSpPr>
              <a:spLocks noChangeArrowheads="1"/>
            </p:cNvSpPr>
            <p:nvPr/>
          </p:nvSpPr>
          <p:spPr bwMode="auto">
            <a:xfrm>
              <a:off x="7734300" y="550545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8" name="Rectangle 330"/>
            <p:cNvSpPr>
              <a:spLocks noChangeArrowheads="1"/>
            </p:cNvSpPr>
            <p:nvPr/>
          </p:nvSpPr>
          <p:spPr bwMode="auto">
            <a:xfrm>
              <a:off x="7265988" y="5851526"/>
              <a:ext cx="6381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 Boundary 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79" name="Rectangle 331"/>
            <p:cNvSpPr>
              <a:spLocks noChangeArrowheads="1"/>
            </p:cNvSpPr>
            <p:nvPr/>
          </p:nvSpPr>
          <p:spPr bwMode="auto">
            <a:xfrm>
              <a:off x="7127875" y="5503863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0" name="Rectangle 332"/>
            <p:cNvSpPr>
              <a:spLocks noChangeArrowheads="1"/>
            </p:cNvSpPr>
            <p:nvPr/>
          </p:nvSpPr>
          <p:spPr bwMode="auto">
            <a:xfrm>
              <a:off x="7126288" y="5584826"/>
              <a:ext cx="2952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Boundary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1" name="Rectangle 333"/>
            <p:cNvSpPr>
              <a:spLocks noChangeArrowheads="1"/>
            </p:cNvSpPr>
            <p:nvPr/>
          </p:nvSpPr>
          <p:spPr bwMode="auto">
            <a:xfrm>
              <a:off x="7240588" y="56657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2" name="Rectangle 334"/>
            <p:cNvSpPr>
              <a:spLocks noChangeArrowheads="1"/>
            </p:cNvSpPr>
            <p:nvPr/>
          </p:nvSpPr>
          <p:spPr bwMode="auto">
            <a:xfrm>
              <a:off x="7497763" y="518795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3" name="Rectangle 335"/>
            <p:cNvSpPr>
              <a:spLocks noChangeArrowheads="1"/>
            </p:cNvSpPr>
            <p:nvPr/>
          </p:nvSpPr>
          <p:spPr bwMode="auto">
            <a:xfrm>
              <a:off x="7466013" y="527050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4" name="Rectangle 336"/>
            <p:cNvSpPr>
              <a:spLocks noChangeArrowheads="1"/>
            </p:cNvSpPr>
            <p:nvPr/>
          </p:nvSpPr>
          <p:spPr bwMode="auto">
            <a:xfrm>
              <a:off x="7578725" y="53514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5" name="Rectangle 337"/>
            <p:cNvSpPr>
              <a:spLocks noChangeArrowheads="1"/>
            </p:cNvSpPr>
            <p:nvPr/>
          </p:nvSpPr>
          <p:spPr bwMode="auto">
            <a:xfrm>
              <a:off x="7942263" y="5056188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6" name="Rectangle 338"/>
            <p:cNvSpPr>
              <a:spLocks noChangeArrowheads="1"/>
            </p:cNvSpPr>
            <p:nvPr/>
          </p:nvSpPr>
          <p:spPr bwMode="auto">
            <a:xfrm>
              <a:off x="7872413" y="513715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7" name="Rectangle 339"/>
            <p:cNvSpPr>
              <a:spLocks noChangeArrowheads="1"/>
            </p:cNvSpPr>
            <p:nvPr/>
          </p:nvSpPr>
          <p:spPr bwMode="auto">
            <a:xfrm>
              <a:off x="7985125" y="521970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8" name="Rectangle 340"/>
            <p:cNvSpPr>
              <a:spLocks noChangeArrowheads="1"/>
            </p:cNvSpPr>
            <p:nvPr/>
          </p:nvSpPr>
          <p:spPr bwMode="auto">
            <a:xfrm>
              <a:off x="7845425" y="5516563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9" name="Rectangle 341"/>
            <p:cNvSpPr>
              <a:spLocks noChangeArrowheads="1"/>
            </p:cNvSpPr>
            <p:nvPr/>
          </p:nvSpPr>
          <p:spPr bwMode="auto">
            <a:xfrm>
              <a:off x="7813675" y="5597526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0" name="Rectangle 342"/>
            <p:cNvSpPr>
              <a:spLocks noChangeArrowheads="1"/>
            </p:cNvSpPr>
            <p:nvPr/>
          </p:nvSpPr>
          <p:spPr bwMode="auto">
            <a:xfrm>
              <a:off x="7926388" y="56784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1" name="Rectangle 343"/>
            <p:cNvSpPr>
              <a:spLocks noChangeArrowheads="1"/>
            </p:cNvSpPr>
            <p:nvPr/>
          </p:nvSpPr>
          <p:spPr bwMode="auto">
            <a:xfrm>
              <a:off x="6543675" y="4348163"/>
              <a:ext cx="2571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2" name="Rectangle 344"/>
            <p:cNvSpPr>
              <a:spLocks noChangeArrowheads="1"/>
            </p:cNvSpPr>
            <p:nvPr/>
          </p:nvSpPr>
          <p:spPr bwMode="auto">
            <a:xfrm>
              <a:off x="6554788" y="4422776"/>
              <a:ext cx="23495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3" name="Rectangle 345"/>
            <p:cNvSpPr>
              <a:spLocks noChangeArrowheads="1"/>
            </p:cNvSpPr>
            <p:nvPr/>
          </p:nvSpPr>
          <p:spPr bwMode="auto">
            <a:xfrm>
              <a:off x="6642100" y="4494213"/>
              <a:ext cx="6032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4" name="Rectangle 346"/>
            <p:cNvSpPr>
              <a:spLocks noChangeArrowheads="1"/>
            </p:cNvSpPr>
            <p:nvPr/>
          </p:nvSpPr>
          <p:spPr bwMode="auto">
            <a:xfrm>
              <a:off x="7270750" y="5911851"/>
              <a:ext cx="4254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Spallumcheen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5" name="Rectangle 347"/>
            <p:cNvSpPr>
              <a:spLocks noChangeArrowheads="1"/>
            </p:cNvSpPr>
            <p:nvPr/>
          </p:nvSpPr>
          <p:spPr bwMode="auto">
            <a:xfrm>
              <a:off x="8340725" y="5429251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6" name="Rectangle 348"/>
            <p:cNvSpPr>
              <a:spLocks noChangeArrowheads="1"/>
            </p:cNvSpPr>
            <p:nvPr/>
          </p:nvSpPr>
          <p:spPr bwMode="auto">
            <a:xfrm>
              <a:off x="8270875" y="5510213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7" name="Rectangle 349"/>
            <p:cNvSpPr>
              <a:spLocks noChangeArrowheads="1"/>
            </p:cNvSpPr>
            <p:nvPr/>
          </p:nvSpPr>
          <p:spPr bwMode="auto">
            <a:xfrm>
              <a:off x="8383588" y="55927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8" name="Rectangle 350"/>
            <p:cNvSpPr>
              <a:spLocks noChangeArrowheads="1"/>
            </p:cNvSpPr>
            <p:nvPr/>
          </p:nvSpPr>
          <p:spPr bwMode="auto">
            <a:xfrm>
              <a:off x="8255000" y="5173663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9" name="Rectangle 351"/>
            <p:cNvSpPr>
              <a:spLocks noChangeArrowheads="1"/>
            </p:cNvSpPr>
            <p:nvPr/>
          </p:nvSpPr>
          <p:spPr bwMode="auto">
            <a:xfrm>
              <a:off x="8185150" y="5254626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0" name="Rectangle 352"/>
            <p:cNvSpPr>
              <a:spLocks noChangeArrowheads="1"/>
            </p:cNvSpPr>
            <p:nvPr/>
          </p:nvSpPr>
          <p:spPr bwMode="auto">
            <a:xfrm>
              <a:off x="8294688" y="5335588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1" name="Rectangle 353"/>
            <p:cNvSpPr>
              <a:spLocks noChangeArrowheads="1"/>
            </p:cNvSpPr>
            <p:nvPr/>
          </p:nvSpPr>
          <p:spPr bwMode="auto">
            <a:xfrm>
              <a:off x="7924800" y="4340226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2" name="Rectangle 354"/>
            <p:cNvSpPr>
              <a:spLocks noChangeArrowheads="1"/>
            </p:cNvSpPr>
            <p:nvPr/>
          </p:nvSpPr>
          <p:spPr bwMode="auto">
            <a:xfrm>
              <a:off x="7854950" y="4421188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3" name="Rectangle 355"/>
            <p:cNvSpPr>
              <a:spLocks noChangeArrowheads="1"/>
            </p:cNvSpPr>
            <p:nvPr/>
          </p:nvSpPr>
          <p:spPr bwMode="auto">
            <a:xfrm>
              <a:off x="7962900" y="4502151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4" name="Rectangle 356"/>
            <p:cNvSpPr>
              <a:spLocks noChangeArrowheads="1"/>
            </p:cNvSpPr>
            <p:nvPr/>
          </p:nvSpPr>
          <p:spPr bwMode="auto">
            <a:xfrm>
              <a:off x="7265988" y="6030913"/>
              <a:ext cx="574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 Kootenay 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5" name="Rectangle 357"/>
            <p:cNvSpPr>
              <a:spLocks noChangeArrowheads="1"/>
            </p:cNvSpPr>
            <p:nvPr/>
          </p:nvSpPr>
          <p:spPr bwMode="auto">
            <a:xfrm>
              <a:off x="6899275" y="4691063"/>
              <a:ext cx="180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6" name="Rectangle 358"/>
            <p:cNvSpPr>
              <a:spLocks noChangeArrowheads="1"/>
            </p:cNvSpPr>
            <p:nvPr/>
          </p:nvSpPr>
          <p:spPr bwMode="auto">
            <a:xfrm>
              <a:off x="6831013" y="4772026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7" name="Rectangle 359"/>
            <p:cNvSpPr>
              <a:spLocks noChangeArrowheads="1"/>
            </p:cNvSpPr>
            <p:nvPr/>
          </p:nvSpPr>
          <p:spPr bwMode="auto">
            <a:xfrm>
              <a:off x="6956425" y="48529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8" name="Rectangle 360"/>
            <p:cNvSpPr>
              <a:spLocks noChangeArrowheads="1"/>
            </p:cNvSpPr>
            <p:nvPr/>
          </p:nvSpPr>
          <p:spPr bwMode="auto">
            <a:xfrm>
              <a:off x="7419975" y="5445126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09" name="Rectangle 361"/>
            <p:cNvSpPr>
              <a:spLocks noChangeArrowheads="1"/>
            </p:cNvSpPr>
            <p:nvPr/>
          </p:nvSpPr>
          <p:spPr bwMode="auto">
            <a:xfrm>
              <a:off x="7388225" y="5526088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0" name="Rectangle 362"/>
            <p:cNvSpPr>
              <a:spLocks noChangeArrowheads="1"/>
            </p:cNvSpPr>
            <p:nvPr/>
          </p:nvSpPr>
          <p:spPr bwMode="auto">
            <a:xfrm>
              <a:off x="7496175" y="5607051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1" name="Rectangle 363"/>
            <p:cNvSpPr>
              <a:spLocks noChangeArrowheads="1"/>
            </p:cNvSpPr>
            <p:nvPr/>
          </p:nvSpPr>
          <p:spPr bwMode="auto">
            <a:xfrm>
              <a:off x="8493125" y="4984751"/>
              <a:ext cx="1524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2" name="Rectangle 364"/>
            <p:cNvSpPr>
              <a:spLocks noChangeArrowheads="1"/>
            </p:cNvSpPr>
            <p:nvPr/>
          </p:nvSpPr>
          <p:spPr bwMode="auto">
            <a:xfrm>
              <a:off x="8423275" y="5067301"/>
              <a:ext cx="292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Kootenay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3" name="Rectangle 365"/>
            <p:cNvSpPr>
              <a:spLocks noChangeArrowheads="1"/>
            </p:cNvSpPr>
            <p:nvPr/>
          </p:nvSpPr>
          <p:spPr bwMode="auto">
            <a:xfrm>
              <a:off x="8535988" y="51482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4" name="Rectangle 366"/>
            <p:cNvSpPr>
              <a:spLocks noChangeArrowheads="1"/>
            </p:cNvSpPr>
            <p:nvPr/>
          </p:nvSpPr>
          <p:spPr bwMode="auto">
            <a:xfrm>
              <a:off x="6380163" y="5876926"/>
              <a:ext cx="758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5" name="Rectangle 367"/>
            <p:cNvSpPr>
              <a:spLocks noChangeArrowheads="1"/>
            </p:cNvSpPr>
            <p:nvPr/>
          </p:nvSpPr>
          <p:spPr bwMode="auto">
            <a:xfrm>
              <a:off x="7265988" y="5789613"/>
              <a:ext cx="5619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 Kootenay 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6" name="Rectangle 368"/>
            <p:cNvSpPr>
              <a:spLocks noChangeArrowheads="1"/>
            </p:cNvSpPr>
            <p:nvPr/>
          </p:nvSpPr>
          <p:spPr bwMode="auto">
            <a:xfrm>
              <a:off x="6380163" y="5815013"/>
              <a:ext cx="7620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7" name="Rectangle 369"/>
            <p:cNvSpPr>
              <a:spLocks noChangeArrowheads="1"/>
            </p:cNvSpPr>
            <p:nvPr/>
          </p:nvSpPr>
          <p:spPr bwMode="auto">
            <a:xfrm>
              <a:off x="5676900" y="3206751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8" name="Rectangle 370"/>
            <p:cNvSpPr>
              <a:spLocks noChangeArrowheads="1"/>
            </p:cNvSpPr>
            <p:nvPr/>
          </p:nvSpPr>
          <p:spPr bwMode="auto">
            <a:xfrm>
              <a:off x="5765800" y="3289301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19" name="Rectangle 371"/>
            <p:cNvSpPr>
              <a:spLocks noChangeArrowheads="1"/>
            </p:cNvSpPr>
            <p:nvPr/>
          </p:nvSpPr>
          <p:spPr bwMode="auto">
            <a:xfrm>
              <a:off x="4668838" y="2825751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0" name="Rectangle 372"/>
            <p:cNvSpPr>
              <a:spLocks noChangeArrowheads="1"/>
            </p:cNvSpPr>
            <p:nvPr/>
          </p:nvSpPr>
          <p:spPr bwMode="auto">
            <a:xfrm>
              <a:off x="4768850" y="2908301"/>
              <a:ext cx="444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I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1" name="Rectangle 373"/>
            <p:cNvSpPr>
              <a:spLocks noChangeArrowheads="1"/>
            </p:cNvSpPr>
            <p:nvPr/>
          </p:nvSpPr>
          <p:spPr bwMode="auto">
            <a:xfrm>
              <a:off x="4975225" y="1470026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2" name="Rectangle 374"/>
            <p:cNvSpPr>
              <a:spLocks noChangeArrowheads="1"/>
            </p:cNvSpPr>
            <p:nvPr/>
          </p:nvSpPr>
          <p:spPr bwMode="auto">
            <a:xfrm>
              <a:off x="5019675" y="1550988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3" name="Rectangle 375"/>
            <p:cNvSpPr>
              <a:spLocks noChangeArrowheads="1"/>
            </p:cNvSpPr>
            <p:nvPr/>
          </p:nvSpPr>
          <p:spPr bwMode="auto">
            <a:xfrm>
              <a:off x="4970463" y="1631951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4" name="Rectangle 376"/>
            <p:cNvSpPr>
              <a:spLocks noChangeArrowheads="1"/>
            </p:cNvSpPr>
            <p:nvPr/>
          </p:nvSpPr>
          <p:spPr bwMode="auto">
            <a:xfrm>
              <a:off x="5051425" y="1714501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5" name="Rectangle 377"/>
            <p:cNvSpPr>
              <a:spLocks noChangeArrowheads="1"/>
            </p:cNvSpPr>
            <p:nvPr/>
          </p:nvSpPr>
          <p:spPr bwMode="auto">
            <a:xfrm>
              <a:off x="5054600" y="2747963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6" name="Rectangle 378"/>
            <p:cNvSpPr>
              <a:spLocks noChangeArrowheads="1"/>
            </p:cNvSpPr>
            <p:nvPr/>
          </p:nvSpPr>
          <p:spPr bwMode="auto">
            <a:xfrm>
              <a:off x="5143500" y="28289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7" name="Rectangle 379"/>
            <p:cNvSpPr>
              <a:spLocks noChangeArrowheads="1"/>
            </p:cNvSpPr>
            <p:nvPr/>
          </p:nvSpPr>
          <p:spPr bwMode="auto">
            <a:xfrm>
              <a:off x="4830763" y="1993901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8" name="Rectangle 380"/>
            <p:cNvSpPr>
              <a:spLocks noChangeArrowheads="1"/>
            </p:cNvSpPr>
            <p:nvPr/>
          </p:nvSpPr>
          <p:spPr bwMode="auto">
            <a:xfrm>
              <a:off x="4875213" y="2074863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29" name="Rectangle 381"/>
            <p:cNvSpPr>
              <a:spLocks noChangeArrowheads="1"/>
            </p:cNvSpPr>
            <p:nvPr/>
          </p:nvSpPr>
          <p:spPr bwMode="auto">
            <a:xfrm>
              <a:off x="4826000" y="2155826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0" name="Rectangle 382"/>
            <p:cNvSpPr>
              <a:spLocks noChangeArrowheads="1"/>
            </p:cNvSpPr>
            <p:nvPr/>
          </p:nvSpPr>
          <p:spPr bwMode="auto">
            <a:xfrm>
              <a:off x="4911725" y="22367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1" name="Rectangle 383"/>
            <p:cNvSpPr>
              <a:spLocks noChangeArrowheads="1"/>
            </p:cNvSpPr>
            <p:nvPr/>
          </p:nvSpPr>
          <p:spPr bwMode="auto">
            <a:xfrm>
              <a:off x="4070350" y="2173288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2" name="Rectangle 384"/>
            <p:cNvSpPr>
              <a:spLocks noChangeArrowheads="1"/>
            </p:cNvSpPr>
            <p:nvPr/>
          </p:nvSpPr>
          <p:spPr bwMode="auto">
            <a:xfrm>
              <a:off x="4057650" y="2254251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3" name="Rectangle 385"/>
            <p:cNvSpPr>
              <a:spLocks noChangeArrowheads="1"/>
            </p:cNvSpPr>
            <p:nvPr/>
          </p:nvSpPr>
          <p:spPr bwMode="auto">
            <a:xfrm>
              <a:off x="4159250" y="233680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4" name="Rectangle 386"/>
            <p:cNvSpPr>
              <a:spLocks noChangeArrowheads="1"/>
            </p:cNvSpPr>
            <p:nvPr/>
          </p:nvSpPr>
          <p:spPr bwMode="auto">
            <a:xfrm>
              <a:off x="5076825" y="2211388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5" name="Rectangle 387"/>
            <p:cNvSpPr>
              <a:spLocks noChangeArrowheads="1"/>
            </p:cNvSpPr>
            <p:nvPr/>
          </p:nvSpPr>
          <p:spPr bwMode="auto">
            <a:xfrm>
              <a:off x="5121275" y="2292351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6" name="Rectangle 388"/>
            <p:cNvSpPr>
              <a:spLocks noChangeArrowheads="1"/>
            </p:cNvSpPr>
            <p:nvPr/>
          </p:nvSpPr>
          <p:spPr bwMode="auto">
            <a:xfrm>
              <a:off x="5072063" y="2374901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7" name="Rectangle 389"/>
            <p:cNvSpPr>
              <a:spLocks noChangeArrowheads="1"/>
            </p:cNvSpPr>
            <p:nvPr/>
          </p:nvSpPr>
          <p:spPr bwMode="auto">
            <a:xfrm>
              <a:off x="5154613" y="24558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8" name="Rectangle 390"/>
            <p:cNvSpPr>
              <a:spLocks noChangeArrowheads="1"/>
            </p:cNvSpPr>
            <p:nvPr/>
          </p:nvSpPr>
          <p:spPr bwMode="auto">
            <a:xfrm>
              <a:off x="2809875" y="1073151"/>
              <a:ext cx="241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39" name="Rectangle 391"/>
            <p:cNvSpPr>
              <a:spLocks noChangeArrowheads="1"/>
            </p:cNvSpPr>
            <p:nvPr/>
          </p:nvSpPr>
          <p:spPr bwMode="auto">
            <a:xfrm>
              <a:off x="2822575" y="1155701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0" name="Rectangle 392"/>
            <p:cNvSpPr>
              <a:spLocks noChangeArrowheads="1"/>
            </p:cNvSpPr>
            <p:nvPr/>
          </p:nvSpPr>
          <p:spPr bwMode="auto">
            <a:xfrm>
              <a:off x="2897188" y="12366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1" name="Rectangle 393"/>
            <p:cNvSpPr>
              <a:spLocks noChangeArrowheads="1"/>
            </p:cNvSpPr>
            <p:nvPr/>
          </p:nvSpPr>
          <p:spPr bwMode="auto">
            <a:xfrm>
              <a:off x="5178425" y="3052763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2" name="Rectangle 394"/>
            <p:cNvSpPr>
              <a:spLocks noChangeArrowheads="1"/>
            </p:cNvSpPr>
            <p:nvPr/>
          </p:nvSpPr>
          <p:spPr bwMode="auto">
            <a:xfrm>
              <a:off x="5267325" y="3133726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3" name="Rectangle 395"/>
            <p:cNvSpPr>
              <a:spLocks noChangeArrowheads="1"/>
            </p:cNvSpPr>
            <p:nvPr/>
          </p:nvSpPr>
          <p:spPr bwMode="auto">
            <a:xfrm>
              <a:off x="5462588" y="2774951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4" name="Rectangle 396"/>
            <p:cNvSpPr>
              <a:spLocks noChangeArrowheads="1"/>
            </p:cNvSpPr>
            <p:nvPr/>
          </p:nvSpPr>
          <p:spPr bwMode="auto">
            <a:xfrm>
              <a:off x="5548313" y="2857501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5" name="Rectangle 397"/>
            <p:cNvSpPr>
              <a:spLocks noChangeArrowheads="1"/>
            </p:cNvSpPr>
            <p:nvPr/>
          </p:nvSpPr>
          <p:spPr bwMode="auto">
            <a:xfrm>
              <a:off x="3937000" y="3762375"/>
              <a:ext cx="625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Fraser-Fort George 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6" name="Rectangle 398"/>
            <p:cNvSpPr>
              <a:spLocks noChangeArrowheads="1"/>
            </p:cNvSpPr>
            <p:nvPr/>
          </p:nvSpPr>
          <p:spPr bwMode="auto">
            <a:xfrm>
              <a:off x="3452813" y="2393951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7" name="Rectangle 399"/>
            <p:cNvSpPr>
              <a:spLocks noChangeArrowheads="1"/>
            </p:cNvSpPr>
            <p:nvPr/>
          </p:nvSpPr>
          <p:spPr bwMode="auto">
            <a:xfrm>
              <a:off x="3440113" y="2476501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8" name="Rectangle 400"/>
            <p:cNvSpPr>
              <a:spLocks noChangeArrowheads="1"/>
            </p:cNvSpPr>
            <p:nvPr/>
          </p:nvSpPr>
          <p:spPr bwMode="auto">
            <a:xfrm>
              <a:off x="3544888" y="25574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9" name="Rectangle 401"/>
            <p:cNvSpPr>
              <a:spLocks noChangeArrowheads="1"/>
            </p:cNvSpPr>
            <p:nvPr/>
          </p:nvSpPr>
          <p:spPr bwMode="auto">
            <a:xfrm>
              <a:off x="5408613" y="881063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50" name="Rectangle 402"/>
            <p:cNvSpPr>
              <a:spLocks noChangeArrowheads="1"/>
            </p:cNvSpPr>
            <p:nvPr/>
          </p:nvSpPr>
          <p:spPr bwMode="auto">
            <a:xfrm>
              <a:off x="5424488" y="962026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51" name="Rectangle 403"/>
            <p:cNvSpPr>
              <a:spLocks noChangeArrowheads="1"/>
            </p:cNvSpPr>
            <p:nvPr/>
          </p:nvSpPr>
          <p:spPr bwMode="auto">
            <a:xfrm>
              <a:off x="5478463" y="10429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52" name="Rectangle 404"/>
            <p:cNvSpPr>
              <a:spLocks noChangeArrowheads="1"/>
            </p:cNvSpPr>
            <p:nvPr/>
          </p:nvSpPr>
          <p:spPr bwMode="auto">
            <a:xfrm>
              <a:off x="1939925" y="2063751"/>
              <a:ext cx="260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53" name="Rectangle 405"/>
            <p:cNvSpPr>
              <a:spLocks noChangeArrowheads="1"/>
            </p:cNvSpPr>
            <p:nvPr/>
          </p:nvSpPr>
          <p:spPr bwMode="auto">
            <a:xfrm>
              <a:off x="1962150" y="2146301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55" name="Rectangle 407"/>
            <p:cNvSpPr>
              <a:spLocks noChangeArrowheads="1"/>
            </p:cNvSpPr>
            <p:nvPr/>
          </p:nvSpPr>
          <p:spPr bwMode="auto">
            <a:xfrm>
              <a:off x="1928813" y="2227263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56" name="Rectangle 408"/>
            <p:cNvSpPr>
              <a:spLocks noChangeArrowheads="1"/>
            </p:cNvSpPr>
            <p:nvPr/>
          </p:nvSpPr>
          <p:spPr bwMode="auto">
            <a:xfrm>
              <a:off x="2033588" y="2308225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57" name="Rectangle 409"/>
            <p:cNvSpPr>
              <a:spLocks noChangeArrowheads="1"/>
            </p:cNvSpPr>
            <p:nvPr/>
          </p:nvSpPr>
          <p:spPr bwMode="auto">
            <a:xfrm>
              <a:off x="3003550" y="1503363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58" name="Rectangle 410"/>
            <p:cNvSpPr>
              <a:spLocks noChangeArrowheads="1"/>
            </p:cNvSpPr>
            <p:nvPr/>
          </p:nvSpPr>
          <p:spPr bwMode="auto">
            <a:xfrm>
              <a:off x="2990850" y="1584325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59" name="Rectangle 411"/>
            <p:cNvSpPr>
              <a:spLocks noChangeArrowheads="1"/>
            </p:cNvSpPr>
            <p:nvPr/>
          </p:nvSpPr>
          <p:spPr bwMode="auto">
            <a:xfrm>
              <a:off x="3095625" y="16652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0" name="Rectangle 412"/>
            <p:cNvSpPr>
              <a:spLocks noChangeArrowheads="1"/>
            </p:cNvSpPr>
            <p:nvPr/>
          </p:nvSpPr>
          <p:spPr bwMode="auto">
            <a:xfrm>
              <a:off x="611188" y="2252663"/>
              <a:ext cx="260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1" name="Rectangle 413"/>
            <p:cNvSpPr>
              <a:spLocks noChangeArrowheads="1"/>
            </p:cNvSpPr>
            <p:nvPr/>
          </p:nvSpPr>
          <p:spPr bwMode="auto">
            <a:xfrm>
              <a:off x="633413" y="2333625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2" name="Rectangle 414"/>
            <p:cNvSpPr>
              <a:spLocks noChangeArrowheads="1"/>
            </p:cNvSpPr>
            <p:nvPr/>
          </p:nvSpPr>
          <p:spPr bwMode="auto">
            <a:xfrm>
              <a:off x="600075" y="2414588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3" name="Rectangle 415"/>
            <p:cNvSpPr>
              <a:spLocks noChangeArrowheads="1"/>
            </p:cNvSpPr>
            <p:nvPr/>
          </p:nvSpPr>
          <p:spPr bwMode="auto">
            <a:xfrm>
              <a:off x="704850" y="249555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4" name="Rectangle 416"/>
            <p:cNvSpPr>
              <a:spLocks noChangeArrowheads="1"/>
            </p:cNvSpPr>
            <p:nvPr/>
          </p:nvSpPr>
          <p:spPr bwMode="auto">
            <a:xfrm>
              <a:off x="5240338" y="3295650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5" name="Rectangle 417"/>
            <p:cNvSpPr>
              <a:spLocks noChangeArrowheads="1"/>
            </p:cNvSpPr>
            <p:nvPr/>
          </p:nvSpPr>
          <p:spPr bwMode="auto">
            <a:xfrm>
              <a:off x="5326063" y="337820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6" name="Rectangle 418"/>
            <p:cNvSpPr>
              <a:spLocks noChangeArrowheads="1"/>
            </p:cNvSpPr>
            <p:nvPr/>
          </p:nvSpPr>
          <p:spPr bwMode="auto">
            <a:xfrm>
              <a:off x="3346450" y="1398588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7" name="Rectangle 419"/>
            <p:cNvSpPr>
              <a:spLocks noChangeArrowheads="1"/>
            </p:cNvSpPr>
            <p:nvPr/>
          </p:nvSpPr>
          <p:spPr bwMode="auto">
            <a:xfrm>
              <a:off x="3333750" y="1479550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8" name="Rectangle 420"/>
            <p:cNvSpPr>
              <a:spLocks noChangeArrowheads="1"/>
            </p:cNvSpPr>
            <p:nvPr/>
          </p:nvSpPr>
          <p:spPr bwMode="auto">
            <a:xfrm>
              <a:off x="3433763" y="1562100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69" name="Rectangle 421"/>
            <p:cNvSpPr>
              <a:spLocks noChangeArrowheads="1"/>
            </p:cNvSpPr>
            <p:nvPr/>
          </p:nvSpPr>
          <p:spPr bwMode="auto">
            <a:xfrm>
              <a:off x="2393950" y="1538288"/>
              <a:ext cx="241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0" name="Rectangle 422"/>
            <p:cNvSpPr>
              <a:spLocks noChangeArrowheads="1"/>
            </p:cNvSpPr>
            <p:nvPr/>
          </p:nvSpPr>
          <p:spPr bwMode="auto">
            <a:xfrm>
              <a:off x="2406650" y="1619250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1" name="Rectangle 423"/>
            <p:cNvSpPr>
              <a:spLocks noChangeArrowheads="1"/>
            </p:cNvSpPr>
            <p:nvPr/>
          </p:nvSpPr>
          <p:spPr bwMode="auto">
            <a:xfrm>
              <a:off x="2478088" y="170180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2" name="Rectangle 424"/>
            <p:cNvSpPr>
              <a:spLocks noChangeArrowheads="1"/>
            </p:cNvSpPr>
            <p:nvPr/>
          </p:nvSpPr>
          <p:spPr bwMode="auto">
            <a:xfrm>
              <a:off x="2433638" y="1782763"/>
              <a:ext cx="1619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3" name="Rectangle 425"/>
            <p:cNvSpPr>
              <a:spLocks noChangeArrowheads="1"/>
            </p:cNvSpPr>
            <p:nvPr/>
          </p:nvSpPr>
          <p:spPr bwMode="auto">
            <a:xfrm>
              <a:off x="2473325" y="1860550"/>
              <a:ext cx="825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4" name="Rectangle 426"/>
            <p:cNvSpPr>
              <a:spLocks noChangeArrowheads="1"/>
            </p:cNvSpPr>
            <p:nvPr/>
          </p:nvSpPr>
          <p:spPr bwMode="auto">
            <a:xfrm>
              <a:off x="3514725" y="563563"/>
              <a:ext cx="1778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5" name="Rectangle 427"/>
            <p:cNvSpPr>
              <a:spLocks noChangeArrowheads="1"/>
            </p:cNvSpPr>
            <p:nvPr/>
          </p:nvSpPr>
          <p:spPr bwMode="auto">
            <a:xfrm>
              <a:off x="3511550" y="638175"/>
              <a:ext cx="18415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Region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6" name="Rectangle 428"/>
            <p:cNvSpPr>
              <a:spLocks noChangeArrowheads="1"/>
            </p:cNvSpPr>
            <p:nvPr/>
          </p:nvSpPr>
          <p:spPr bwMode="auto">
            <a:xfrm>
              <a:off x="3584575" y="3336925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7" name="Rectangle 429"/>
            <p:cNvSpPr>
              <a:spLocks noChangeArrowheads="1"/>
            </p:cNvSpPr>
            <p:nvPr/>
          </p:nvSpPr>
          <p:spPr bwMode="auto">
            <a:xfrm>
              <a:off x="3603625" y="3417888"/>
              <a:ext cx="190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8" name="Rectangle 430"/>
            <p:cNvSpPr>
              <a:spLocks noChangeArrowheads="1"/>
            </p:cNvSpPr>
            <p:nvPr/>
          </p:nvSpPr>
          <p:spPr bwMode="auto">
            <a:xfrm>
              <a:off x="3662363" y="349885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79" name="Rectangle 431"/>
            <p:cNvSpPr>
              <a:spLocks noChangeArrowheads="1"/>
            </p:cNvSpPr>
            <p:nvPr/>
          </p:nvSpPr>
          <p:spPr bwMode="auto">
            <a:xfrm>
              <a:off x="911225" y="2833688"/>
              <a:ext cx="260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0" name="Rectangle 432"/>
            <p:cNvSpPr>
              <a:spLocks noChangeArrowheads="1"/>
            </p:cNvSpPr>
            <p:nvPr/>
          </p:nvSpPr>
          <p:spPr bwMode="auto">
            <a:xfrm>
              <a:off x="933450" y="2914650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1" name="Rectangle 433"/>
            <p:cNvSpPr>
              <a:spLocks noChangeArrowheads="1"/>
            </p:cNvSpPr>
            <p:nvPr/>
          </p:nvSpPr>
          <p:spPr bwMode="auto">
            <a:xfrm>
              <a:off x="900113" y="2997200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2" name="Rectangle 434"/>
            <p:cNvSpPr>
              <a:spLocks noChangeArrowheads="1"/>
            </p:cNvSpPr>
            <p:nvPr/>
          </p:nvSpPr>
          <p:spPr bwMode="auto">
            <a:xfrm>
              <a:off x="1008063" y="30781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3" name="Rectangle 435"/>
            <p:cNvSpPr>
              <a:spLocks noChangeArrowheads="1"/>
            </p:cNvSpPr>
            <p:nvPr/>
          </p:nvSpPr>
          <p:spPr bwMode="auto">
            <a:xfrm>
              <a:off x="4462463" y="2184400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4" name="Rectangle 436"/>
            <p:cNvSpPr>
              <a:spLocks noChangeArrowheads="1"/>
            </p:cNvSpPr>
            <p:nvPr/>
          </p:nvSpPr>
          <p:spPr bwMode="auto">
            <a:xfrm>
              <a:off x="4449763" y="2265363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5" name="Rectangle 437"/>
            <p:cNvSpPr>
              <a:spLocks noChangeArrowheads="1"/>
            </p:cNvSpPr>
            <p:nvPr/>
          </p:nvSpPr>
          <p:spPr bwMode="auto">
            <a:xfrm>
              <a:off x="4554538" y="2346325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6" name="Rectangle 438"/>
            <p:cNvSpPr>
              <a:spLocks noChangeArrowheads="1"/>
            </p:cNvSpPr>
            <p:nvPr/>
          </p:nvSpPr>
          <p:spPr bwMode="auto">
            <a:xfrm>
              <a:off x="3624263" y="1782763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7" name="Rectangle 439"/>
            <p:cNvSpPr>
              <a:spLocks noChangeArrowheads="1"/>
            </p:cNvSpPr>
            <p:nvPr/>
          </p:nvSpPr>
          <p:spPr bwMode="auto">
            <a:xfrm>
              <a:off x="3611563" y="1863725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8" name="Rectangle 440"/>
            <p:cNvSpPr>
              <a:spLocks noChangeArrowheads="1"/>
            </p:cNvSpPr>
            <p:nvPr/>
          </p:nvSpPr>
          <p:spPr bwMode="auto">
            <a:xfrm>
              <a:off x="3716338" y="19446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89" name="Rectangle 441"/>
            <p:cNvSpPr>
              <a:spLocks noChangeArrowheads="1"/>
            </p:cNvSpPr>
            <p:nvPr/>
          </p:nvSpPr>
          <p:spPr bwMode="auto">
            <a:xfrm>
              <a:off x="1838325" y="1701800"/>
              <a:ext cx="260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Skeena-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0" name="Rectangle 442"/>
            <p:cNvSpPr>
              <a:spLocks noChangeArrowheads="1"/>
            </p:cNvSpPr>
            <p:nvPr/>
          </p:nvSpPr>
          <p:spPr bwMode="auto">
            <a:xfrm>
              <a:off x="1860550" y="1782763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Queen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1" name="Rectangle 443"/>
            <p:cNvSpPr>
              <a:spLocks noChangeArrowheads="1"/>
            </p:cNvSpPr>
            <p:nvPr/>
          </p:nvSpPr>
          <p:spPr bwMode="auto">
            <a:xfrm>
              <a:off x="1827213" y="1863725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Charlotte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2" name="Rectangle 444"/>
            <p:cNvSpPr>
              <a:spLocks noChangeArrowheads="1"/>
            </p:cNvSpPr>
            <p:nvPr/>
          </p:nvSpPr>
          <p:spPr bwMode="auto">
            <a:xfrm>
              <a:off x="1935163" y="19446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3" name="Rectangle 445"/>
            <p:cNvSpPr>
              <a:spLocks noChangeArrowheads="1"/>
            </p:cNvSpPr>
            <p:nvPr/>
          </p:nvSpPr>
          <p:spPr bwMode="auto">
            <a:xfrm>
              <a:off x="4873625" y="2308225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4" name="Rectangle 446"/>
            <p:cNvSpPr>
              <a:spLocks noChangeArrowheads="1"/>
            </p:cNvSpPr>
            <p:nvPr/>
          </p:nvSpPr>
          <p:spPr bwMode="auto">
            <a:xfrm>
              <a:off x="4918075" y="2389188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5" name="Rectangle 447"/>
            <p:cNvSpPr>
              <a:spLocks noChangeArrowheads="1"/>
            </p:cNvSpPr>
            <p:nvPr/>
          </p:nvSpPr>
          <p:spPr bwMode="auto">
            <a:xfrm>
              <a:off x="4868863" y="2470150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6" name="Rectangle 448"/>
            <p:cNvSpPr>
              <a:spLocks noChangeArrowheads="1"/>
            </p:cNvSpPr>
            <p:nvPr/>
          </p:nvSpPr>
          <p:spPr bwMode="auto">
            <a:xfrm>
              <a:off x="4951413" y="255270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7" name="Rectangle 449"/>
            <p:cNvSpPr>
              <a:spLocks noChangeArrowheads="1"/>
            </p:cNvSpPr>
            <p:nvPr/>
          </p:nvSpPr>
          <p:spPr bwMode="auto">
            <a:xfrm>
              <a:off x="4022725" y="1127125"/>
              <a:ext cx="2508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Bulkley-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8" name="Rectangle 450"/>
            <p:cNvSpPr>
              <a:spLocks noChangeArrowheads="1"/>
            </p:cNvSpPr>
            <p:nvPr/>
          </p:nvSpPr>
          <p:spPr bwMode="auto">
            <a:xfrm>
              <a:off x="4010025" y="1208088"/>
              <a:ext cx="2762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Nechako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99" name="Rectangle 451"/>
            <p:cNvSpPr>
              <a:spLocks noChangeArrowheads="1"/>
            </p:cNvSpPr>
            <p:nvPr/>
          </p:nvSpPr>
          <p:spPr bwMode="auto">
            <a:xfrm>
              <a:off x="4111625" y="128905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0" name="Rectangle 452"/>
            <p:cNvSpPr>
              <a:spLocks noChangeArrowheads="1"/>
            </p:cNvSpPr>
            <p:nvPr/>
          </p:nvSpPr>
          <p:spPr bwMode="auto">
            <a:xfrm>
              <a:off x="2627313" y="2468563"/>
              <a:ext cx="241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1" name="Rectangle 453"/>
            <p:cNvSpPr>
              <a:spLocks noChangeArrowheads="1"/>
            </p:cNvSpPr>
            <p:nvPr/>
          </p:nvSpPr>
          <p:spPr bwMode="auto">
            <a:xfrm>
              <a:off x="2640013" y="2549525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2" name="Rectangle 454"/>
            <p:cNvSpPr>
              <a:spLocks noChangeArrowheads="1"/>
            </p:cNvSpPr>
            <p:nvPr/>
          </p:nvSpPr>
          <p:spPr bwMode="auto">
            <a:xfrm>
              <a:off x="2711450" y="2630488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3" name="Rectangle 455"/>
            <p:cNvSpPr>
              <a:spLocks noChangeArrowheads="1"/>
            </p:cNvSpPr>
            <p:nvPr/>
          </p:nvSpPr>
          <p:spPr bwMode="auto">
            <a:xfrm>
              <a:off x="2667000" y="2711450"/>
              <a:ext cx="1619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(Part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4" name="Rectangle 456"/>
            <p:cNvSpPr>
              <a:spLocks noChangeArrowheads="1"/>
            </p:cNvSpPr>
            <p:nvPr/>
          </p:nvSpPr>
          <p:spPr bwMode="auto">
            <a:xfrm>
              <a:off x="2706688" y="2790825"/>
              <a:ext cx="825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5" name="Rectangle 457"/>
            <p:cNvSpPr>
              <a:spLocks noChangeArrowheads="1"/>
            </p:cNvSpPr>
            <p:nvPr/>
          </p:nvSpPr>
          <p:spPr bwMode="auto">
            <a:xfrm>
              <a:off x="5915025" y="3657600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6" name="Rectangle 458"/>
            <p:cNvSpPr>
              <a:spLocks noChangeArrowheads="1"/>
            </p:cNvSpPr>
            <p:nvPr/>
          </p:nvSpPr>
          <p:spPr bwMode="auto">
            <a:xfrm>
              <a:off x="6000750" y="3738563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7" name="Rectangle 459"/>
            <p:cNvSpPr>
              <a:spLocks noChangeArrowheads="1"/>
            </p:cNvSpPr>
            <p:nvPr/>
          </p:nvSpPr>
          <p:spPr bwMode="auto">
            <a:xfrm>
              <a:off x="2173288" y="882650"/>
              <a:ext cx="241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Kitimat-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8" name="Rectangle 460"/>
            <p:cNvSpPr>
              <a:spLocks noChangeArrowheads="1"/>
            </p:cNvSpPr>
            <p:nvPr/>
          </p:nvSpPr>
          <p:spPr bwMode="auto">
            <a:xfrm>
              <a:off x="2185988" y="965200"/>
              <a:ext cx="2159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Stikine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9" name="Rectangle 461"/>
            <p:cNvSpPr>
              <a:spLocks noChangeArrowheads="1"/>
            </p:cNvSpPr>
            <p:nvPr/>
          </p:nvSpPr>
          <p:spPr bwMode="auto">
            <a:xfrm>
              <a:off x="2260600" y="10461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0" name="Rectangle 462"/>
            <p:cNvSpPr>
              <a:spLocks noChangeArrowheads="1"/>
            </p:cNvSpPr>
            <p:nvPr/>
          </p:nvSpPr>
          <p:spPr bwMode="auto">
            <a:xfrm>
              <a:off x="6380163" y="5754688"/>
              <a:ext cx="752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Okanagan-Similkameen 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1" name="Rectangle 463"/>
            <p:cNvSpPr>
              <a:spLocks noChangeArrowheads="1"/>
            </p:cNvSpPr>
            <p:nvPr/>
          </p:nvSpPr>
          <p:spPr bwMode="auto">
            <a:xfrm>
              <a:off x="5245100" y="3917950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2" name="Rectangle 464"/>
            <p:cNvSpPr>
              <a:spLocks noChangeArrowheads="1"/>
            </p:cNvSpPr>
            <p:nvPr/>
          </p:nvSpPr>
          <p:spPr bwMode="auto">
            <a:xfrm>
              <a:off x="5316538" y="4000500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3" name="Rectangle 465"/>
            <p:cNvSpPr>
              <a:spLocks noChangeArrowheads="1"/>
            </p:cNvSpPr>
            <p:nvPr/>
          </p:nvSpPr>
          <p:spPr bwMode="auto">
            <a:xfrm>
              <a:off x="5384800" y="40814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4" name="Rectangle 466"/>
            <p:cNvSpPr>
              <a:spLocks noChangeArrowheads="1"/>
            </p:cNvSpPr>
            <p:nvPr/>
          </p:nvSpPr>
          <p:spPr bwMode="auto">
            <a:xfrm>
              <a:off x="5249863" y="4162425"/>
              <a:ext cx="3365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(Bonaparte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5" name="Rectangle 467"/>
            <p:cNvSpPr>
              <a:spLocks noChangeArrowheads="1"/>
            </p:cNvSpPr>
            <p:nvPr/>
          </p:nvSpPr>
          <p:spPr bwMode="auto">
            <a:xfrm>
              <a:off x="5287963" y="4241800"/>
              <a:ext cx="260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Plateau)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6" name="Rectangle 468"/>
            <p:cNvSpPr>
              <a:spLocks noChangeArrowheads="1"/>
            </p:cNvSpPr>
            <p:nvPr/>
          </p:nvSpPr>
          <p:spPr bwMode="auto">
            <a:xfrm>
              <a:off x="5303838" y="3544888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7" name="Rectangle 469"/>
            <p:cNvSpPr>
              <a:spLocks noChangeArrowheads="1"/>
            </p:cNvSpPr>
            <p:nvPr/>
          </p:nvSpPr>
          <p:spPr bwMode="auto">
            <a:xfrm>
              <a:off x="5392738" y="3625850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8" name="Rectangle 470"/>
            <p:cNvSpPr>
              <a:spLocks noChangeArrowheads="1"/>
            </p:cNvSpPr>
            <p:nvPr/>
          </p:nvSpPr>
          <p:spPr bwMode="auto">
            <a:xfrm>
              <a:off x="4144963" y="3481388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9" name="Rectangle 471"/>
            <p:cNvSpPr>
              <a:spLocks noChangeArrowheads="1"/>
            </p:cNvSpPr>
            <p:nvPr/>
          </p:nvSpPr>
          <p:spPr bwMode="auto">
            <a:xfrm>
              <a:off x="4237038" y="3562350"/>
              <a:ext cx="60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0" name="Rectangle 472"/>
            <p:cNvSpPr>
              <a:spLocks noChangeArrowheads="1"/>
            </p:cNvSpPr>
            <p:nvPr/>
          </p:nvSpPr>
          <p:spPr bwMode="auto">
            <a:xfrm>
              <a:off x="5897563" y="5203825"/>
              <a:ext cx="339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1" name="Rectangle 473"/>
            <p:cNvSpPr>
              <a:spLocks noChangeArrowheads="1"/>
            </p:cNvSpPr>
            <p:nvPr/>
          </p:nvSpPr>
          <p:spPr bwMode="auto">
            <a:xfrm>
              <a:off x="5873750" y="5284788"/>
              <a:ext cx="387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2" name="Rectangle 474"/>
            <p:cNvSpPr>
              <a:spLocks noChangeArrowheads="1"/>
            </p:cNvSpPr>
            <p:nvPr/>
          </p:nvSpPr>
          <p:spPr bwMode="auto">
            <a:xfrm>
              <a:off x="6030913" y="5365750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3" name="Rectangle 475"/>
            <p:cNvSpPr>
              <a:spLocks noChangeArrowheads="1"/>
            </p:cNvSpPr>
            <p:nvPr/>
          </p:nvSpPr>
          <p:spPr bwMode="auto">
            <a:xfrm>
              <a:off x="6078538" y="5503863"/>
              <a:ext cx="3397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4" name="Rectangle 476"/>
            <p:cNvSpPr>
              <a:spLocks noChangeArrowheads="1"/>
            </p:cNvSpPr>
            <p:nvPr/>
          </p:nvSpPr>
          <p:spPr bwMode="auto">
            <a:xfrm>
              <a:off x="6054725" y="5584825"/>
              <a:ext cx="3873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Similkameen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5" name="Rectangle 477"/>
            <p:cNvSpPr>
              <a:spLocks noChangeArrowheads="1"/>
            </p:cNvSpPr>
            <p:nvPr/>
          </p:nvSpPr>
          <p:spPr bwMode="auto">
            <a:xfrm>
              <a:off x="6210300" y="5665788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6" name="Rectangle 478"/>
            <p:cNvSpPr>
              <a:spLocks noChangeArrowheads="1"/>
            </p:cNvSpPr>
            <p:nvPr/>
          </p:nvSpPr>
          <p:spPr bwMode="auto">
            <a:xfrm>
              <a:off x="6164263" y="3252788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7" name="Rectangle 479"/>
            <p:cNvSpPr>
              <a:spLocks noChangeArrowheads="1"/>
            </p:cNvSpPr>
            <p:nvPr/>
          </p:nvSpPr>
          <p:spPr bwMode="auto">
            <a:xfrm>
              <a:off x="6235700" y="3333750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8" name="Rectangle 480"/>
            <p:cNvSpPr>
              <a:spLocks noChangeArrowheads="1"/>
            </p:cNvSpPr>
            <p:nvPr/>
          </p:nvSpPr>
          <p:spPr bwMode="auto">
            <a:xfrm>
              <a:off x="6303963" y="3416300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29" name="Rectangle 481"/>
            <p:cNvSpPr>
              <a:spLocks noChangeArrowheads="1"/>
            </p:cNvSpPr>
            <p:nvPr/>
          </p:nvSpPr>
          <p:spPr bwMode="auto">
            <a:xfrm>
              <a:off x="6235700" y="3497263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(Wells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0" name="Rectangle 482"/>
            <p:cNvSpPr>
              <a:spLocks noChangeArrowheads="1"/>
            </p:cNvSpPr>
            <p:nvPr/>
          </p:nvSpPr>
          <p:spPr bwMode="auto">
            <a:xfrm>
              <a:off x="6254750" y="3575050"/>
              <a:ext cx="1651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Gray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1" name="Rectangle 483"/>
            <p:cNvSpPr>
              <a:spLocks noChangeArrowheads="1"/>
            </p:cNvSpPr>
            <p:nvPr/>
          </p:nvSpPr>
          <p:spPr bwMode="auto">
            <a:xfrm>
              <a:off x="6203950" y="3657600"/>
              <a:ext cx="266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Country)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2" name="Rectangle 484"/>
            <p:cNvSpPr>
              <a:spLocks noChangeArrowheads="1"/>
            </p:cNvSpPr>
            <p:nvPr/>
          </p:nvSpPr>
          <p:spPr bwMode="auto">
            <a:xfrm>
              <a:off x="6084888" y="4252913"/>
              <a:ext cx="23177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3" name="Rectangle 485"/>
            <p:cNvSpPr>
              <a:spLocks noChangeArrowheads="1"/>
            </p:cNvSpPr>
            <p:nvPr/>
          </p:nvSpPr>
          <p:spPr bwMode="auto">
            <a:xfrm>
              <a:off x="6134100" y="4308475"/>
              <a:ext cx="1333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4" name="Rectangle 486"/>
            <p:cNvSpPr>
              <a:spLocks noChangeArrowheads="1"/>
            </p:cNvSpPr>
            <p:nvPr/>
          </p:nvSpPr>
          <p:spPr bwMode="auto">
            <a:xfrm>
              <a:off x="6178550" y="4367213"/>
              <a:ext cx="4445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5" name="Rectangle 487"/>
            <p:cNvSpPr>
              <a:spLocks noChangeArrowheads="1"/>
            </p:cNvSpPr>
            <p:nvPr/>
          </p:nvSpPr>
          <p:spPr bwMode="auto">
            <a:xfrm>
              <a:off x="6124575" y="4422775"/>
              <a:ext cx="1524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(Rivers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6" name="Rectangle 488"/>
            <p:cNvSpPr>
              <a:spLocks noChangeArrowheads="1"/>
            </p:cNvSpPr>
            <p:nvPr/>
          </p:nvSpPr>
          <p:spPr bwMode="auto">
            <a:xfrm>
              <a:off x="6156325" y="4478338"/>
              <a:ext cx="889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and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7" name="Rectangle 489"/>
            <p:cNvSpPr>
              <a:spLocks noChangeArrowheads="1"/>
            </p:cNvSpPr>
            <p:nvPr/>
          </p:nvSpPr>
          <p:spPr bwMode="auto">
            <a:xfrm>
              <a:off x="6162675" y="4537075"/>
              <a:ext cx="76200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8" name="Rectangle 490"/>
            <p:cNvSpPr>
              <a:spLocks noChangeArrowheads="1"/>
            </p:cNvSpPr>
            <p:nvPr/>
          </p:nvSpPr>
          <p:spPr bwMode="auto">
            <a:xfrm>
              <a:off x="6126163" y="4592638"/>
              <a:ext cx="149225" cy="68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Peaks)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39" name="Rectangle 491"/>
            <p:cNvSpPr>
              <a:spLocks noChangeArrowheads="1"/>
            </p:cNvSpPr>
            <p:nvPr/>
          </p:nvSpPr>
          <p:spPr bwMode="auto">
            <a:xfrm>
              <a:off x="5495925" y="3727450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0" name="Rectangle 492"/>
            <p:cNvSpPr>
              <a:spLocks noChangeArrowheads="1"/>
            </p:cNvSpPr>
            <p:nvPr/>
          </p:nvSpPr>
          <p:spPr bwMode="auto">
            <a:xfrm>
              <a:off x="5580063" y="3810000"/>
              <a:ext cx="76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1" name="Rectangle 493"/>
            <p:cNvSpPr>
              <a:spLocks noChangeArrowheads="1"/>
            </p:cNvSpPr>
            <p:nvPr/>
          </p:nvSpPr>
          <p:spPr bwMode="auto">
            <a:xfrm>
              <a:off x="6303963" y="5018088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2" name="Rectangle 494"/>
            <p:cNvSpPr>
              <a:spLocks noChangeArrowheads="1"/>
            </p:cNvSpPr>
            <p:nvPr/>
          </p:nvSpPr>
          <p:spPr bwMode="auto">
            <a:xfrm>
              <a:off x="6259513" y="5099050"/>
              <a:ext cx="317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Okanagan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3" name="Rectangle 495"/>
            <p:cNvSpPr>
              <a:spLocks noChangeArrowheads="1"/>
            </p:cNvSpPr>
            <p:nvPr/>
          </p:nvSpPr>
          <p:spPr bwMode="auto">
            <a:xfrm>
              <a:off x="6388100" y="5181600"/>
              <a:ext cx="60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J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4" name="Rectangle 496"/>
            <p:cNvSpPr>
              <a:spLocks noChangeArrowheads="1"/>
            </p:cNvSpPr>
            <p:nvPr/>
          </p:nvSpPr>
          <p:spPr bwMode="auto">
            <a:xfrm>
              <a:off x="4891088" y="3613150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5" name="Rectangle 497"/>
            <p:cNvSpPr>
              <a:spLocks noChangeArrowheads="1"/>
            </p:cNvSpPr>
            <p:nvPr/>
          </p:nvSpPr>
          <p:spPr bwMode="auto">
            <a:xfrm>
              <a:off x="4979988" y="3695700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K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6" name="Rectangle 498"/>
            <p:cNvSpPr>
              <a:spLocks noChangeArrowheads="1"/>
            </p:cNvSpPr>
            <p:nvPr/>
          </p:nvSpPr>
          <p:spPr bwMode="auto">
            <a:xfrm>
              <a:off x="6227763" y="4535488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7" name="Rectangle 499"/>
            <p:cNvSpPr>
              <a:spLocks noChangeArrowheads="1"/>
            </p:cNvSpPr>
            <p:nvPr/>
          </p:nvSpPr>
          <p:spPr bwMode="auto">
            <a:xfrm>
              <a:off x="6299200" y="4616450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8" name="Rectangle 500"/>
            <p:cNvSpPr>
              <a:spLocks noChangeArrowheads="1"/>
            </p:cNvSpPr>
            <p:nvPr/>
          </p:nvSpPr>
          <p:spPr bwMode="auto">
            <a:xfrm>
              <a:off x="6369050" y="469900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9" name="Rectangle 501"/>
            <p:cNvSpPr>
              <a:spLocks noChangeArrowheads="1"/>
            </p:cNvSpPr>
            <p:nvPr/>
          </p:nvSpPr>
          <p:spPr bwMode="auto">
            <a:xfrm>
              <a:off x="3133725" y="3625850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Central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0" name="Rectangle 502"/>
            <p:cNvSpPr>
              <a:spLocks noChangeArrowheads="1"/>
            </p:cNvSpPr>
            <p:nvPr/>
          </p:nvSpPr>
          <p:spPr bwMode="auto">
            <a:xfrm>
              <a:off x="3152775" y="3708400"/>
              <a:ext cx="190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Coast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1" name="Rectangle 503"/>
            <p:cNvSpPr>
              <a:spLocks noChangeArrowheads="1"/>
            </p:cNvSpPr>
            <p:nvPr/>
          </p:nvSpPr>
          <p:spPr bwMode="auto">
            <a:xfrm>
              <a:off x="3214688" y="37893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2" name="Rectangle 504"/>
            <p:cNvSpPr>
              <a:spLocks noChangeArrowheads="1"/>
            </p:cNvSpPr>
            <p:nvPr/>
          </p:nvSpPr>
          <p:spPr bwMode="auto">
            <a:xfrm>
              <a:off x="3590925" y="4119563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Mount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3" name="Rectangle 505"/>
            <p:cNvSpPr>
              <a:spLocks noChangeArrowheads="1"/>
            </p:cNvSpPr>
            <p:nvPr/>
          </p:nvSpPr>
          <p:spPr bwMode="auto">
            <a:xfrm>
              <a:off x="3511550" y="4200525"/>
              <a:ext cx="36195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Waddington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4" name="Rectangle 506"/>
            <p:cNvSpPr>
              <a:spLocks noChangeArrowheads="1"/>
            </p:cNvSpPr>
            <p:nvPr/>
          </p:nvSpPr>
          <p:spPr bwMode="auto">
            <a:xfrm>
              <a:off x="3659188" y="42814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5" name="Rectangle 507"/>
            <p:cNvSpPr>
              <a:spLocks noChangeArrowheads="1"/>
            </p:cNvSpPr>
            <p:nvPr/>
          </p:nvSpPr>
          <p:spPr bwMode="auto">
            <a:xfrm>
              <a:off x="5799138" y="3875088"/>
              <a:ext cx="2444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Cariboo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6" name="Rectangle 508"/>
            <p:cNvSpPr>
              <a:spLocks noChangeArrowheads="1"/>
            </p:cNvSpPr>
            <p:nvPr/>
          </p:nvSpPr>
          <p:spPr bwMode="auto">
            <a:xfrm>
              <a:off x="5889625" y="395605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L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7" name="Rectangle 509"/>
            <p:cNvSpPr>
              <a:spLocks noChangeArrowheads="1"/>
            </p:cNvSpPr>
            <p:nvPr/>
          </p:nvSpPr>
          <p:spPr bwMode="auto">
            <a:xfrm>
              <a:off x="6040438" y="4822825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8" name="Rectangle 510"/>
            <p:cNvSpPr>
              <a:spLocks noChangeArrowheads="1"/>
            </p:cNvSpPr>
            <p:nvPr/>
          </p:nvSpPr>
          <p:spPr bwMode="auto">
            <a:xfrm>
              <a:off x="6111875" y="4903788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9" name="Rectangle 511"/>
            <p:cNvSpPr>
              <a:spLocks noChangeArrowheads="1"/>
            </p:cNvSpPr>
            <p:nvPr/>
          </p:nvSpPr>
          <p:spPr bwMode="auto">
            <a:xfrm>
              <a:off x="6173788" y="4984750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M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0" name="Rectangle 512"/>
            <p:cNvSpPr>
              <a:spLocks noChangeArrowheads="1"/>
            </p:cNvSpPr>
            <p:nvPr/>
          </p:nvSpPr>
          <p:spPr bwMode="auto">
            <a:xfrm>
              <a:off x="6269038" y="3941763"/>
              <a:ext cx="2825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1" name="Rectangle 513"/>
            <p:cNvSpPr>
              <a:spLocks noChangeArrowheads="1"/>
            </p:cNvSpPr>
            <p:nvPr/>
          </p:nvSpPr>
          <p:spPr bwMode="auto">
            <a:xfrm>
              <a:off x="6327775" y="4016375"/>
              <a:ext cx="1651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2" name="Rectangle 514"/>
            <p:cNvSpPr>
              <a:spLocks noChangeArrowheads="1"/>
            </p:cNvSpPr>
            <p:nvPr/>
          </p:nvSpPr>
          <p:spPr bwMode="auto">
            <a:xfrm>
              <a:off x="6378575" y="4087813"/>
              <a:ext cx="63500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O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3" name="Rectangle 515"/>
            <p:cNvSpPr>
              <a:spLocks noChangeArrowheads="1"/>
            </p:cNvSpPr>
            <p:nvPr/>
          </p:nvSpPr>
          <p:spPr bwMode="auto">
            <a:xfrm>
              <a:off x="6319838" y="4160838"/>
              <a:ext cx="1809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(Lower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4" name="Rectangle 516"/>
            <p:cNvSpPr>
              <a:spLocks noChangeArrowheads="1"/>
            </p:cNvSpPr>
            <p:nvPr/>
          </p:nvSpPr>
          <p:spPr bwMode="auto">
            <a:xfrm>
              <a:off x="6335713" y="4233863"/>
              <a:ext cx="14922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North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5" name="Rectangle 517"/>
            <p:cNvSpPr>
              <a:spLocks noChangeArrowheads="1"/>
            </p:cNvSpPr>
            <p:nvPr/>
          </p:nvSpPr>
          <p:spPr bwMode="auto">
            <a:xfrm>
              <a:off x="6269038" y="4305300"/>
              <a:ext cx="282575" cy="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6" name="Rectangle 518"/>
            <p:cNvSpPr>
              <a:spLocks noChangeArrowheads="1"/>
            </p:cNvSpPr>
            <p:nvPr/>
          </p:nvSpPr>
          <p:spPr bwMode="auto">
            <a:xfrm>
              <a:off x="6540500" y="3214688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Thompson-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7" name="Rectangle 519"/>
            <p:cNvSpPr>
              <a:spLocks noChangeArrowheads="1"/>
            </p:cNvSpPr>
            <p:nvPr/>
          </p:nvSpPr>
          <p:spPr bwMode="auto">
            <a:xfrm>
              <a:off x="6611938" y="3295650"/>
              <a:ext cx="2032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Nicola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8" name="Rectangle 520"/>
            <p:cNvSpPr>
              <a:spLocks noChangeArrowheads="1"/>
            </p:cNvSpPr>
            <p:nvPr/>
          </p:nvSpPr>
          <p:spPr bwMode="auto">
            <a:xfrm>
              <a:off x="6680200" y="3378200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9" name="Rectangle 521"/>
            <p:cNvSpPr>
              <a:spLocks noChangeArrowheads="1"/>
            </p:cNvSpPr>
            <p:nvPr/>
          </p:nvSpPr>
          <p:spPr bwMode="auto">
            <a:xfrm>
              <a:off x="6540500" y="3459163"/>
              <a:ext cx="3460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(Thompson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0" name="Rectangle 522"/>
            <p:cNvSpPr>
              <a:spLocks noChangeArrowheads="1"/>
            </p:cNvSpPr>
            <p:nvPr/>
          </p:nvSpPr>
          <p:spPr bwMode="auto">
            <a:xfrm>
              <a:off x="6523038" y="3536950"/>
              <a:ext cx="3810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Headwaters)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1" name="Rectangle 523"/>
            <p:cNvSpPr>
              <a:spLocks noChangeArrowheads="1"/>
            </p:cNvSpPr>
            <p:nvPr/>
          </p:nvSpPr>
          <p:spPr bwMode="auto">
            <a:xfrm>
              <a:off x="6827838" y="3633788"/>
              <a:ext cx="314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2" name="Rectangle 524"/>
            <p:cNvSpPr>
              <a:spLocks noChangeArrowheads="1"/>
            </p:cNvSpPr>
            <p:nvPr/>
          </p:nvSpPr>
          <p:spPr bwMode="auto">
            <a:xfrm>
              <a:off x="6843713" y="3714750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3" name="Rectangle 525"/>
            <p:cNvSpPr>
              <a:spLocks noChangeArrowheads="1"/>
            </p:cNvSpPr>
            <p:nvPr/>
          </p:nvSpPr>
          <p:spPr bwMode="auto">
            <a:xfrm>
              <a:off x="6951663" y="3797300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4" name="Rectangle 526"/>
            <p:cNvSpPr>
              <a:spLocks noChangeArrowheads="1"/>
            </p:cNvSpPr>
            <p:nvPr/>
          </p:nvSpPr>
          <p:spPr bwMode="auto">
            <a:xfrm>
              <a:off x="6621463" y="4083050"/>
              <a:ext cx="314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5" name="Rectangle 527"/>
            <p:cNvSpPr>
              <a:spLocks noChangeArrowheads="1"/>
            </p:cNvSpPr>
            <p:nvPr/>
          </p:nvSpPr>
          <p:spPr bwMode="auto">
            <a:xfrm>
              <a:off x="6637338" y="4165600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6" name="Rectangle 528"/>
            <p:cNvSpPr>
              <a:spLocks noChangeArrowheads="1"/>
            </p:cNvSpPr>
            <p:nvPr/>
          </p:nvSpPr>
          <p:spPr bwMode="auto">
            <a:xfrm>
              <a:off x="6745288" y="42465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7" name="Rectangle 529"/>
            <p:cNvSpPr>
              <a:spLocks noChangeArrowheads="1"/>
            </p:cNvSpPr>
            <p:nvPr/>
          </p:nvSpPr>
          <p:spPr bwMode="auto">
            <a:xfrm>
              <a:off x="7345363" y="3890963"/>
              <a:ext cx="3143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Columbia-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8" name="Rectangle 530"/>
            <p:cNvSpPr>
              <a:spLocks noChangeArrowheads="1"/>
            </p:cNvSpPr>
            <p:nvPr/>
          </p:nvSpPr>
          <p:spPr bwMode="auto">
            <a:xfrm>
              <a:off x="7361238" y="3971925"/>
              <a:ext cx="2825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Shuswap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79" name="Rectangle 531"/>
            <p:cNvSpPr>
              <a:spLocks noChangeArrowheads="1"/>
            </p:cNvSpPr>
            <p:nvPr/>
          </p:nvSpPr>
          <p:spPr bwMode="auto">
            <a:xfrm>
              <a:off x="7469188" y="40528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A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0" name="Rectangle 532"/>
            <p:cNvSpPr>
              <a:spLocks noChangeArrowheads="1"/>
            </p:cNvSpPr>
            <p:nvPr/>
          </p:nvSpPr>
          <p:spPr bwMode="auto">
            <a:xfrm>
              <a:off x="4413250" y="628650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1" name="Rectangle 533"/>
            <p:cNvSpPr>
              <a:spLocks noChangeArrowheads="1"/>
            </p:cNvSpPr>
            <p:nvPr/>
          </p:nvSpPr>
          <p:spPr bwMode="auto">
            <a:xfrm>
              <a:off x="4429125" y="711200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2" name="Rectangle 534"/>
            <p:cNvSpPr>
              <a:spLocks noChangeArrowheads="1"/>
            </p:cNvSpPr>
            <p:nvPr/>
          </p:nvSpPr>
          <p:spPr bwMode="auto">
            <a:xfrm>
              <a:off x="4483100" y="792163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B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3" name="Rectangle 535"/>
            <p:cNvSpPr>
              <a:spLocks noChangeArrowheads="1"/>
            </p:cNvSpPr>
            <p:nvPr/>
          </p:nvSpPr>
          <p:spPr bwMode="auto">
            <a:xfrm>
              <a:off x="5432425" y="2082800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4" name="Rectangle 536"/>
            <p:cNvSpPr>
              <a:spLocks noChangeArrowheads="1"/>
            </p:cNvSpPr>
            <p:nvPr/>
          </p:nvSpPr>
          <p:spPr bwMode="auto">
            <a:xfrm>
              <a:off x="5476875" y="2163763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5" name="Rectangle 537"/>
            <p:cNvSpPr>
              <a:spLocks noChangeArrowheads="1"/>
            </p:cNvSpPr>
            <p:nvPr/>
          </p:nvSpPr>
          <p:spPr bwMode="auto">
            <a:xfrm>
              <a:off x="5427663" y="2244725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6" name="Rectangle 538"/>
            <p:cNvSpPr>
              <a:spLocks noChangeArrowheads="1"/>
            </p:cNvSpPr>
            <p:nvPr/>
          </p:nvSpPr>
          <p:spPr bwMode="auto">
            <a:xfrm>
              <a:off x="5513388" y="2325688"/>
              <a:ext cx="666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7" name="Rectangle 539"/>
            <p:cNvSpPr>
              <a:spLocks noChangeArrowheads="1"/>
            </p:cNvSpPr>
            <p:nvPr/>
          </p:nvSpPr>
          <p:spPr bwMode="auto">
            <a:xfrm>
              <a:off x="6332538" y="2660650"/>
              <a:ext cx="2286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Fraser-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8" name="Rectangle 540"/>
            <p:cNvSpPr>
              <a:spLocks noChangeArrowheads="1"/>
            </p:cNvSpPr>
            <p:nvPr/>
          </p:nvSpPr>
          <p:spPr bwMode="auto">
            <a:xfrm>
              <a:off x="6376988" y="2743200"/>
              <a:ext cx="1397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Fort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89" name="Rectangle 541"/>
            <p:cNvSpPr>
              <a:spLocks noChangeArrowheads="1"/>
            </p:cNvSpPr>
            <p:nvPr/>
          </p:nvSpPr>
          <p:spPr bwMode="auto">
            <a:xfrm>
              <a:off x="6327775" y="2824163"/>
              <a:ext cx="2381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George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0" name="Rectangle 542"/>
            <p:cNvSpPr>
              <a:spLocks noChangeArrowheads="1"/>
            </p:cNvSpPr>
            <p:nvPr/>
          </p:nvSpPr>
          <p:spPr bwMode="auto">
            <a:xfrm>
              <a:off x="6410325" y="2905125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H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1" name="Rectangle 543"/>
            <p:cNvSpPr>
              <a:spLocks noChangeArrowheads="1"/>
            </p:cNvSpPr>
            <p:nvPr/>
          </p:nvSpPr>
          <p:spPr bwMode="auto">
            <a:xfrm>
              <a:off x="6002338" y="1452563"/>
              <a:ext cx="206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Peace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2" name="Rectangle 544"/>
            <p:cNvSpPr>
              <a:spLocks noChangeArrowheads="1"/>
            </p:cNvSpPr>
            <p:nvPr/>
          </p:nvSpPr>
          <p:spPr bwMode="auto">
            <a:xfrm>
              <a:off x="6018213" y="1533525"/>
              <a:ext cx="1746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River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3" name="Rectangle 545"/>
            <p:cNvSpPr>
              <a:spLocks noChangeArrowheads="1"/>
            </p:cNvSpPr>
            <p:nvPr/>
          </p:nvSpPr>
          <p:spPr bwMode="auto">
            <a:xfrm>
              <a:off x="6069013" y="1614488"/>
              <a:ext cx="730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D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4" name="Rectangle 546"/>
            <p:cNvSpPr>
              <a:spLocks noChangeArrowheads="1"/>
            </p:cNvSpPr>
            <p:nvPr/>
          </p:nvSpPr>
          <p:spPr bwMode="auto">
            <a:xfrm>
              <a:off x="3881438" y="3943350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5" name="Rectangle 547"/>
            <p:cNvSpPr>
              <a:spLocks noChangeArrowheads="1"/>
            </p:cNvSpPr>
            <p:nvPr/>
          </p:nvSpPr>
          <p:spPr bwMode="auto">
            <a:xfrm>
              <a:off x="4103688" y="517525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6" name="Rectangle 548"/>
            <p:cNvSpPr>
              <a:spLocks noChangeArrowheads="1"/>
            </p:cNvSpPr>
            <p:nvPr/>
          </p:nvSpPr>
          <p:spPr bwMode="auto">
            <a:xfrm>
              <a:off x="4987925" y="604361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7" name="Rectangle 549"/>
            <p:cNvSpPr>
              <a:spLocks noChangeArrowheads="1"/>
            </p:cNvSpPr>
            <p:nvPr/>
          </p:nvSpPr>
          <p:spPr bwMode="auto">
            <a:xfrm>
              <a:off x="4683125" y="5884863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8" name="Rectangle 550"/>
            <p:cNvSpPr>
              <a:spLocks noChangeArrowheads="1"/>
            </p:cNvSpPr>
            <p:nvPr/>
          </p:nvSpPr>
          <p:spPr bwMode="auto">
            <a:xfrm>
              <a:off x="5019675" y="5861050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99" name="Rectangle 551"/>
            <p:cNvSpPr>
              <a:spLocks noChangeArrowheads="1"/>
            </p:cNvSpPr>
            <p:nvPr/>
          </p:nvSpPr>
          <p:spPr bwMode="auto">
            <a:xfrm>
              <a:off x="4403725" y="5343525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0" name="Rectangle 552"/>
            <p:cNvSpPr>
              <a:spLocks noChangeArrowheads="1"/>
            </p:cNvSpPr>
            <p:nvPr/>
          </p:nvSpPr>
          <p:spPr bwMode="auto">
            <a:xfrm>
              <a:off x="3881438" y="3884612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1" name="Rectangle 553"/>
            <p:cNvSpPr>
              <a:spLocks noChangeArrowheads="1"/>
            </p:cNvSpPr>
            <p:nvPr/>
          </p:nvSpPr>
          <p:spPr bwMode="auto">
            <a:xfrm>
              <a:off x="4311650" y="502285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2" name="Rectangle 554"/>
            <p:cNvSpPr>
              <a:spLocks noChangeArrowheads="1"/>
            </p:cNvSpPr>
            <p:nvPr/>
          </p:nvSpPr>
          <p:spPr bwMode="auto">
            <a:xfrm>
              <a:off x="6300788" y="599916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17.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3" name="Rectangle 555"/>
            <p:cNvSpPr>
              <a:spLocks noChangeArrowheads="1"/>
            </p:cNvSpPr>
            <p:nvPr/>
          </p:nvSpPr>
          <p:spPr bwMode="auto">
            <a:xfrm>
              <a:off x="5530850" y="5453063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17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4" name="Rectangle 556"/>
            <p:cNvSpPr>
              <a:spLocks noChangeArrowheads="1"/>
            </p:cNvSpPr>
            <p:nvPr/>
          </p:nvSpPr>
          <p:spPr bwMode="auto">
            <a:xfrm>
              <a:off x="3881438" y="4003675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5" name="Rectangle 557"/>
            <p:cNvSpPr>
              <a:spLocks noChangeArrowheads="1"/>
            </p:cNvSpPr>
            <p:nvPr/>
          </p:nvSpPr>
          <p:spPr bwMode="auto">
            <a:xfrm>
              <a:off x="3946525" y="5173663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6" name="Rectangle 558"/>
            <p:cNvSpPr>
              <a:spLocks noChangeArrowheads="1"/>
            </p:cNvSpPr>
            <p:nvPr/>
          </p:nvSpPr>
          <p:spPr bwMode="auto">
            <a:xfrm>
              <a:off x="3881438" y="3824287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7" name="Rectangle 559"/>
            <p:cNvSpPr>
              <a:spLocks noChangeArrowheads="1"/>
            </p:cNvSpPr>
            <p:nvPr/>
          </p:nvSpPr>
          <p:spPr bwMode="auto">
            <a:xfrm>
              <a:off x="5919788" y="4370388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8" name="Rectangle 560"/>
            <p:cNvSpPr>
              <a:spLocks noChangeArrowheads="1"/>
            </p:cNvSpPr>
            <p:nvPr/>
          </p:nvSpPr>
          <p:spPr bwMode="auto">
            <a:xfrm>
              <a:off x="4987925" y="616426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9" name="Rectangle 561"/>
            <p:cNvSpPr>
              <a:spLocks noChangeArrowheads="1"/>
            </p:cNvSpPr>
            <p:nvPr/>
          </p:nvSpPr>
          <p:spPr bwMode="auto">
            <a:xfrm>
              <a:off x="4083050" y="5775325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0" name="Rectangle 562"/>
            <p:cNvSpPr>
              <a:spLocks noChangeArrowheads="1"/>
            </p:cNvSpPr>
            <p:nvPr/>
          </p:nvSpPr>
          <p:spPr bwMode="auto">
            <a:xfrm>
              <a:off x="5019675" y="5983288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1" name="Rectangle 563"/>
            <p:cNvSpPr>
              <a:spLocks noChangeArrowheads="1"/>
            </p:cNvSpPr>
            <p:nvPr/>
          </p:nvSpPr>
          <p:spPr bwMode="auto">
            <a:xfrm>
              <a:off x="4213225" y="5419725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2" name="Rectangle 564"/>
            <p:cNvSpPr>
              <a:spLocks noChangeArrowheads="1"/>
            </p:cNvSpPr>
            <p:nvPr/>
          </p:nvSpPr>
          <p:spPr bwMode="auto">
            <a:xfrm>
              <a:off x="5019675" y="5922963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3" name="Rectangle 565"/>
            <p:cNvSpPr>
              <a:spLocks noChangeArrowheads="1"/>
            </p:cNvSpPr>
            <p:nvPr/>
          </p:nvSpPr>
          <p:spPr bwMode="auto">
            <a:xfrm>
              <a:off x="4756150" y="577215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4" name="Rectangle 566"/>
            <p:cNvSpPr>
              <a:spLocks noChangeArrowheads="1"/>
            </p:cNvSpPr>
            <p:nvPr/>
          </p:nvSpPr>
          <p:spPr bwMode="auto">
            <a:xfrm>
              <a:off x="5019675" y="5800725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5" name="Rectangle 567"/>
            <p:cNvSpPr>
              <a:spLocks noChangeArrowheads="1"/>
            </p:cNvSpPr>
            <p:nvPr/>
          </p:nvSpPr>
          <p:spPr bwMode="auto">
            <a:xfrm>
              <a:off x="5121275" y="5653088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6" name="Rectangle 568"/>
            <p:cNvSpPr>
              <a:spLocks noChangeArrowheads="1"/>
            </p:cNvSpPr>
            <p:nvPr/>
          </p:nvSpPr>
          <p:spPr bwMode="auto">
            <a:xfrm>
              <a:off x="4987925" y="6105525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7" name="Rectangle 569"/>
            <p:cNvSpPr>
              <a:spLocks noChangeArrowheads="1"/>
            </p:cNvSpPr>
            <p:nvPr/>
          </p:nvSpPr>
          <p:spPr bwMode="auto">
            <a:xfrm>
              <a:off x="4271963" y="5661025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8" name="Rectangle 570"/>
            <p:cNvSpPr>
              <a:spLocks noChangeArrowheads="1"/>
            </p:cNvSpPr>
            <p:nvPr/>
          </p:nvSpPr>
          <p:spPr bwMode="auto">
            <a:xfrm>
              <a:off x="7178675" y="5970588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19" name="Rectangle 571"/>
            <p:cNvSpPr>
              <a:spLocks noChangeArrowheads="1"/>
            </p:cNvSpPr>
            <p:nvPr/>
          </p:nvSpPr>
          <p:spPr bwMode="auto">
            <a:xfrm>
              <a:off x="6546850" y="4530725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0" name="Rectangle 572"/>
            <p:cNvSpPr>
              <a:spLocks noChangeArrowheads="1"/>
            </p:cNvSpPr>
            <p:nvPr/>
          </p:nvSpPr>
          <p:spPr bwMode="auto">
            <a:xfrm>
              <a:off x="6300788" y="5937250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16.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1" name="Rectangle 573"/>
            <p:cNvSpPr>
              <a:spLocks noChangeArrowheads="1"/>
            </p:cNvSpPr>
            <p:nvPr/>
          </p:nvSpPr>
          <p:spPr bwMode="auto">
            <a:xfrm>
              <a:off x="6457950" y="5605463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2" name="Rectangle 574"/>
            <p:cNvSpPr>
              <a:spLocks noChangeArrowheads="1"/>
            </p:cNvSpPr>
            <p:nvPr/>
          </p:nvSpPr>
          <p:spPr bwMode="auto">
            <a:xfrm>
              <a:off x="7178675" y="5851525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19.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3" name="Rectangle 575"/>
            <p:cNvSpPr>
              <a:spLocks noChangeArrowheads="1"/>
            </p:cNvSpPr>
            <p:nvPr/>
          </p:nvSpPr>
          <p:spPr bwMode="auto">
            <a:xfrm>
              <a:off x="7045325" y="5576888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19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4" name="Rectangle 576"/>
            <p:cNvSpPr>
              <a:spLocks noChangeArrowheads="1"/>
            </p:cNvSpPr>
            <p:nvPr/>
          </p:nvSpPr>
          <p:spPr bwMode="auto">
            <a:xfrm>
              <a:off x="7178675" y="5911850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20.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5" name="Rectangle 577"/>
            <p:cNvSpPr>
              <a:spLocks noChangeArrowheads="1"/>
            </p:cNvSpPr>
            <p:nvPr/>
          </p:nvSpPr>
          <p:spPr bwMode="auto">
            <a:xfrm>
              <a:off x="6651625" y="4673600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6" name="Rectangle 578"/>
            <p:cNvSpPr>
              <a:spLocks noChangeArrowheads="1"/>
            </p:cNvSpPr>
            <p:nvPr/>
          </p:nvSpPr>
          <p:spPr bwMode="auto">
            <a:xfrm>
              <a:off x="7178675" y="603091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22.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7" name="Rectangle 579"/>
            <p:cNvSpPr>
              <a:spLocks noChangeArrowheads="1"/>
            </p:cNvSpPr>
            <p:nvPr/>
          </p:nvSpPr>
          <p:spPr bwMode="auto">
            <a:xfrm>
              <a:off x="7702550" y="5572125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22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8" name="Rectangle 580"/>
            <p:cNvSpPr>
              <a:spLocks noChangeArrowheads="1"/>
            </p:cNvSpPr>
            <p:nvPr/>
          </p:nvSpPr>
          <p:spPr bwMode="auto">
            <a:xfrm>
              <a:off x="6300788" y="5876925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15.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29" name="Rectangle 581"/>
            <p:cNvSpPr>
              <a:spLocks noChangeArrowheads="1"/>
            </p:cNvSpPr>
            <p:nvPr/>
          </p:nvSpPr>
          <p:spPr bwMode="auto">
            <a:xfrm>
              <a:off x="6386513" y="5648325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30" name="Rectangle 582"/>
            <p:cNvSpPr>
              <a:spLocks noChangeArrowheads="1"/>
            </p:cNvSpPr>
            <p:nvPr/>
          </p:nvSpPr>
          <p:spPr bwMode="auto">
            <a:xfrm>
              <a:off x="7178675" y="578961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18.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31" name="Rectangle 583"/>
            <p:cNvSpPr>
              <a:spLocks noChangeArrowheads="1"/>
            </p:cNvSpPr>
            <p:nvPr/>
          </p:nvSpPr>
          <p:spPr bwMode="auto">
            <a:xfrm>
              <a:off x="7135813" y="5340350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18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32" name="Rectangle 584"/>
            <p:cNvSpPr>
              <a:spLocks noChangeArrowheads="1"/>
            </p:cNvSpPr>
            <p:nvPr/>
          </p:nvSpPr>
          <p:spPr bwMode="auto">
            <a:xfrm>
              <a:off x="6300788" y="5815013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14.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33" name="Rectangle 585"/>
            <p:cNvSpPr>
              <a:spLocks noChangeArrowheads="1"/>
            </p:cNvSpPr>
            <p:nvPr/>
          </p:nvSpPr>
          <p:spPr bwMode="auto">
            <a:xfrm>
              <a:off x="6432550" y="5376863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34" name="Rectangle 586"/>
            <p:cNvSpPr>
              <a:spLocks noChangeArrowheads="1"/>
            </p:cNvSpPr>
            <p:nvPr/>
          </p:nvSpPr>
          <p:spPr bwMode="auto">
            <a:xfrm>
              <a:off x="3881438" y="3762375"/>
              <a:ext cx="7937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35" name="Rectangle 587"/>
            <p:cNvSpPr>
              <a:spLocks noChangeArrowheads="1"/>
            </p:cNvSpPr>
            <p:nvPr/>
          </p:nvSpPr>
          <p:spPr bwMode="auto">
            <a:xfrm>
              <a:off x="5180013" y="2527300"/>
              <a:ext cx="635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36" name="Rectangle 588"/>
            <p:cNvSpPr>
              <a:spLocks noChangeArrowheads="1"/>
            </p:cNvSpPr>
            <p:nvPr/>
          </p:nvSpPr>
          <p:spPr bwMode="auto">
            <a:xfrm>
              <a:off x="6300788" y="5754688"/>
              <a:ext cx="114300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13.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37" name="Rectangle 589"/>
            <p:cNvSpPr>
              <a:spLocks noChangeArrowheads="1"/>
            </p:cNvSpPr>
            <p:nvPr/>
          </p:nvSpPr>
          <p:spPr bwMode="auto">
            <a:xfrm>
              <a:off x="6305550" y="5245100"/>
              <a:ext cx="98425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5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 Narrow" pitchFamily="34" charset="0"/>
                  <a:cs typeface="Arial" pitchFamily="34" charset="0"/>
                </a:rPr>
                <a:t>13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6"/>
          <p:cNvSpPr>
            <a:spLocks noEditPoints="1"/>
          </p:cNvSpPr>
          <p:nvPr/>
        </p:nvSpPr>
        <p:spPr bwMode="auto">
          <a:xfrm>
            <a:off x="4397376" y="5613401"/>
            <a:ext cx="349250" cy="157163"/>
          </a:xfrm>
          <a:custGeom>
            <a:avLst/>
            <a:gdLst/>
            <a:ahLst/>
            <a:cxnLst>
              <a:cxn ang="0">
                <a:pos x="196" y="70"/>
              </a:cxn>
              <a:cxn ang="0">
                <a:pos x="206" y="64"/>
              </a:cxn>
              <a:cxn ang="0">
                <a:pos x="209" y="75"/>
              </a:cxn>
              <a:cxn ang="0">
                <a:pos x="204" y="78"/>
              </a:cxn>
              <a:cxn ang="0">
                <a:pos x="200" y="65"/>
              </a:cxn>
              <a:cxn ang="0">
                <a:pos x="164" y="57"/>
              </a:cxn>
              <a:cxn ang="0">
                <a:pos x="208" y="54"/>
              </a:cxn>
              <a:cxn ang="0">
                <a:pos x="160" y="54"/>
              </a:cxn>
              <a:cxn ang="0">
                <a:pos x="198" y="49"/>
              </a:cxn>
              <a:cxn ang="0">
                <a:pos x="201" y="61"/>
              </a:cxn>
              <a:cxn ang="0">
                <a:pos x="198" y="67"/>
              </a:cxn>
              <a:cxn ang="0">
                <a:pos x="193" y="61"/>
              </a:cxn>
              <a:cxn ang="0">
                <a:pos x="188" y="48"/>
              </a:cxn>
              <a:cxn ang="0">
                <a:pos x="196" y="51"/>
              </a:cxn>
              <a:cxn ang="0">
                <a:pos x="174" y="32"/>
              </a:cxn>
              <a:cxn ang="0">
                <a:pos x="174" y="40"/>
              </a:cxn>
              <a:cxn ang="0">
                <a:pos x="164" y="45"/>
              </a:cxn>
              <a:cxn ang="0">
                <a:pos x="172" y="51"/>
              </a:cxn>
              <a:cxn ang="0">
                <a:pos x="171" y="62"/>
              </a:cxn>
              <a:cxn ang="0">
                <a:pos x="160" y="53"/>
              </a:cxn>
              <a:cxn ang="0">
                <a:pos x="148" y="43"/>
              </a:cxn>
              <a:cxn ang="0">
                <a:pos x="150" y="48"/>
              </a:cxn>
              <a:cxn ang="0">
                <a:pos x="158" y="56"/>
              </a:cxn>
              <a:cxn ang="0">
                <a:pos x="166" y="67"/>
              </a:cxn>
              <a:cxn ang="0">
                <a:pos x="176" y="72"/>
              </a:cxn>
              <a:cxn ang="0">
                <a:pos x="168" y="81"/>
              </a:cxn>
              <a:cxn ang="0">
                <a:pos x="163" y="94"/>
              </a:cxn>
              <a:cxn ang="0">
                <a:pos x="137" y="91"/>
              </a:cxn>
              <a:cxn ang="0">
                <a:pos x="112" y="81"/>
              </a:cxn>
              <a:cxn ang="0">
                <a:pos x="92" y="77"/>
              </a:cxn>
              <a:cxn ang="0">
                <a:pos x="83" y="70"/>
              </a:cxn>
              <a:cxn ang="0">
                <a:pos x="68" y="78"/>
              </a:cxn>
              <a:cxn ang="0">
                <a:pos x="57" y="73"/>
              </a:cxn>
              <a:cxn ang="0">
                <a:pos x="48" y="80"/>
              </a:cxn>
              <a:cxn ang="0">
                <a:pos x="32" y="67"/>
              </a:cxn>
              <a:cxn ang="0">
                <a:pos x="20" y="67"/>
              </a:cxn>
              <a:cxn ang="0">
                <a:pos x="4" y="59"/>
              </a:cxn>
              <a:cxn ang="0">
                <a:pos x="14" y="56"/>
              </a:cxn>
              <a:cxn ang="0">
                <a:pos x="25" y="53"/>
              </a:cxn>
              <a:cxn ang="0">
                <a:pos x="40" y="57"/>
              </a:cxn>
              <a:cxn ang="0">
                <a:pos x="57" y="51"/>
              </a:cxn>
              <a:cxn ang="0">
                <a:pos x="78" y="57"/>
              </a:cxn>
              <a:cxn ang="0">
                <a:pos x="84" y="53"/>
              </a:cxn>
              <a:cxn ang="0">
                <a:pos x="92" y="51"/>
              </a:cxn>
              <a:cxn ang="0">
                <a:pos x="105" y="56"/>
              </a:cxn>
              <a:cxn ang="0">
                <a:pos x="102" y="43"/>
              </a:cxn>
              <a:cxn ang="0">
                <a:pos x="115" y="45"/>
              </a:cxn>
              <a:cxn ang="0">
                <a:pos x="128" y="43"/>
              </a:cxn>
              <a:cxn ang="0">
                <a:pos x="144" y="33"/>
              </a:cxn>
              <a:cxn ang="0">
                <a:pos x="195" y="29"/>
              </a:cxn>
              <a:cxn ang="0">
                <a:pos x="188" y="19"/>
              </a:cxn>
              <a:cxn ang="0">
                <a:pos x="188" y="24"/>
              </a:cxn>
              <a:cxn ang="0">
                <a:pos x="195" y="5"/>
              </a:cxn>
              <a:cxn ang="0">
                <a:pos x="200" y="14"/>
              </a:cxn>
              <a:cxn ang="0">
                <a:pos x="208" y="24"/>
              </a:cxn>
              <a:cxn ang="0">
                <a:pos x="216" y="38"/>
              </a:cxn>
              <a:cxn ang="0">
                <a:pos x="220" y="48"/>
              </a:cxn>
              <a:cxn ang="0">
                <a:pos x="208" y="38"/>
              </a:cxn>
              <a:cxn ang="0">
                <a:pos x="200" y="24"/>
              </a:cxn>
              <a:cxn ang="0">
                <a:pos x="190" y="11"/>
              </a:cxn>
              <a:cxn ang="0">
                <a:pos x="188" y="1"/>
              </a:cxn>
            </a:cxnLst>
            <a:rect l="0" t="0" r="r" b="b"/>
            <a:pathLst>
              <a:path w="220" h="99">
                <a:moveTo>
                  <a:pt x="209" y="85"/>
                </a:moveTo>
                <a:lnTo>
                  <a:pt x="211" y="85"/>
                </a:lnTo>
                <a:lnTo>
                  <a:pt x="211" y="86"/>
                </a:lnTo>
                <a:lnTo>
                  <a:pt x="211" y="88"/>
                </a:lnTo>
                <a:lnTo>
                  <a:pt x="209" y="86"/>
                </a:lnTo>
                <a:lnTo>
                  <a:pt x="209" y="85"/>
                </a:lnTo>
                <a:close/>
                <a:moveTo>
                  <a:pt x="195" y="69"/>
                </a:moveTo>
                <a:lnTo>
                  <a:pt x="196" y="69"/>
                </a:lnTo>
                <a:lnTo>
                  <a:pt x="196" y="70"/>
                </a:lnTo>
                <a:lnTo>
                  <a:pt x="198" y="70"/>
                </a:lnTo>
                <a:lnTo>
                  <a:pt x="198" y="72"/>
                </a:lnTo>
                <a:lnTo>
                  <a:pt x="196" y="72"/>
                </a:lnTo>
                <a:lnTo>
                  <a:pt x="196" y="70"/>
                </a:lnTo>
                <a:lnTo>
                  <a:pt x="195" y="70"/>
                </a:lnTo>
                <a:lnTo>
                  <a:pt x="195" y="69"/>
                </a:lnTo>
                <a:close/>
                <a:moveTo>
                  <a:pt x="193" y="65"/>
                </a:moveTo>
                <a:lnTo>
                  <a:pt x="195" y="67"/>
                </a:lnTo>
                <a:lnTo>
                  <a:pt x="193" y="67"/>
                </a:lnTo>
                <a:lnTo>
                  <a:pt x="193" y="65"/>
                </a:lnTo>
                <a:close/>
                <a:moveTo>
                  <a:pt x="192" y="65"/>
                </a:moveTo>
                <a:lnTo>
                  <a:pt x="192" y="67"/>
                </a:lnTo>
                <a:lnTo>
                  <a:pt x="192" y="65"/>
                </a:lnTo>
                <a:close/>
                <a:moveTo>
                  <a:pt x="201" y="62"/>
                </a:moveTo>
                <a:lnTo>
                  <a:pt x="203" y="62"/>
                </a:lnTo>
                <a:lnTo>
                  <a:pt x="204" y="64"/>
                </a:lnTo>
                <a:lnTo>
                  <a:pt x="206" y="64"/>
                </a:lnTo>
                <a:lnTo>
                  <a:pt x="208" y="64"/>
                </a:lnTo>
                <a:lnTo>
                  <a:pt x="208" y="62"/>
                </a:lnTo>
                <a:lnTo>
                  <a:pt x="208" y="64"/>
                </a:lnTo>
                <a:lnTo>
                  <a:pt x="208" y="65"/>
                </a:lnTo>
                <a:lnTo>
                  <a:pt x="209" y="65"/>
                </a:lnTo>
                <a:lnTo>
                  <a:pt x="209" y="67"/>
                </a:lnTo>
                <a:lnTo>
                  <a:pt x="209" y="69"/>
                </a:lnTo>
                <a:lnTo>
                  <a:pt x="209" y="70"/>
                </a:lnTo>
                <a:lnTo>
                  <a:pt x="209" y="72"/>
                </a:lnTo>
                <a:lnTo>
                  <a:pt x="209" y="73"/>
                </a:lnTo>
                <a:lnTo>
                  <a:pt x="211" y="73"/>
                </a:lnTo>
                <a:lnTo>
                  <a:pt x="211" y="75"/>
                </a:lnTo>
                <a:lnTo>
                  <a:pt x="209" y="75"/>
                </a:lnTo>
                <a:lnTo>
                  <a:pt x="209" y="77"/>
                </a:lnTo>
                <a:lnTo>
                  <a:pt x="211" y="78"/>
                </a:lnTo>
                <a:lnTo>
                  <a:pt x="211" y="80"/>
                </a:lnTo>
                <a:lnTo>
                  <a:pt x="211" y="81"/>
                </a:lnTo>
                <a:lnTo>
                  <a:pt x="209" y="81"/>
                </a:lnTo>
                <a:lnTo>
                  <a:pt x="209" y="83"/>
                </a:lnTo>
                <a:lnTo>
                  <a:pt x="208" y="81"/>
                </a:lnTo>
                <a:lnTo>
                  <a:pt x="208" y="80"/>
                </a:lnTo>
                <a:lnTo>
                  <a:pt x="208" y="78"/>
                </a:lnTo>
                <a:lnTo>
                  <a:pt x="206" y="78"/>
                </a:lnTo>
                <a:lnTo>
                  <a:pt x="206" y="80"/>
                </a:lnTo>
                <a:lnTo>
                  <a:pt x="206" y="78"/>
                </a:lnTo>
                <a:lnTo>
                  <a:pt x="204" y="78"/>
                </a:lnTo>
                <a:lnTo>
                  <a:pt x="203" y="78"/>
                </a:lnTo>
                <a:lnTo>
                  <a:pt x="203" y="77"/>
                </a:lnTo>
                <a:lnTo>
                  <a:pt x="203" y="75"/>
                </a:lnTo>
                <a:lnTo>
                  <a:pt x="201" y="75"/>
                </a:lnTo>
                <a:lnTo>
                  <a:pt x="201" y="73"/>
                </a:lnTo>
                <a:lnTo>
                  <a:pt x="201" y="72"/>
                </a:lnTo>
                <a:lnTo>
                  <a:pt x="201" y="70"/>
                </a:lnTo>
                <a:lnTo>
                  <a:pt x="201" y="69"/>
                </a:lnTo>
                <a:lnTo>
                  <a:pt x="203" y="69"/>
                </a:lnTo>
                <a:lnTo>
                  <a:pt x="201" y="69"/>
                </a:lnTo>
                <a:lnTo>
                  <a:pt x="201" y="67"/>
                </a:lnTo>
                <a:lnTo>
                  <a:pt x="201" y="65"/>
                </a:lnTo>
                <a:lnTo>
                  <a:pt x="200" y="65"/>
                </a:lnTo>
                <a:lnTo>
                  <a:pt x="201" y="65"/>
                </a:lnTo>
                <a:lnTo>
                  <a:pt x="200" y="65"/>
                </a:lnTo>
                <a:lnTo>
                  <a:pt x="200" y="64"/>
                </a:lnTo>
                <a:lnTo>
                  <a:pt x="200" y="62"/>
                </a:lnTo>
                <a:lnTo>
                  <a:pt x="201" y="64"/>
                </a:lnTo>
                <a:lnTo>
                  <a:pt x="201" y="62"/>
                </a:lnTo>
                <a:close/>
                <a:moveTo>
                  <a:pt x="168" y="59"/>
                </a:moveTo>
                <a:lnTo>
                  <a:pt x="166" y="59"/>
                </a:lnTo>
                <a:lnTo>
                  <a:pt x="168" y="59"/>
                </a:lnTo>
                <a:close/>
                <a:moveTo>
                  <a:pt x="164" y="59"/>
                </a:moveTo>
                <a:lnTo>
                  <a:pt x="166" y="59"/>
                </a:lnTo>
                <a:lnTo>
                  <a:pt x="164" y="59"/>
                </a:lnTo>
                <a:lnTo>
                  <a:pt x="164" y="57"/>
                </a:lnTo>
                <a:lnTo>
                  <a:pt x="164" y="59"/>
                </a:lnTo>
                <a:close/>
                <a:moveTo>
                  <a:pt x="214" y="56"/>
                </a:moveTo>
                <a:lnTo>
                  <a:pt x="212" y="56"/>
                </a:lnTo>
                <a:lnTo>
                  <a:pt x="214" y="56"/>
                </a:lnTo>
                <a:lnTo>
                  <a:pt x="214" y="57"/>
                </a:lnTo>
                <a:lnTo>
                  <a:pt x="214" y="59"/>
                </a:lnTo>
                <a:lnTo>
                  <a:pt x="212" y="59"/>
                </a:lnTo>
                <a:lnTo>
                  <a:pt x="212" y="57"/>
                </a:lnTo>
                <a:lnTo>
                  <a:pt x="212" y="56"/>
                </a:lnTo>
                <a:lnTo>
                  <a:pt x="211" y="56"/>
                </a:lnTo>
                <a:lnTo>
                  <a:pt x="209" y="56"/>
                </a:lnTo>
                <a:lnTo>
                  <a:pt x="209" y="54"/>
                </a:lnTo>
                <a:lnTo>
                  <a:pt x="208" y="54"/>
                </a:lnTo>
                <a:lnTo>
                  <a:pt x="209" y="54"/>
                </a:lnTo>
                <a:lnTo>
                  <a:pt x="208" y="53"/>
                </a:lnTo>
                <a:lnTo>
                  <a:pt x="209" y="53"/>
                </a:lnTo>
                <a:lnTo>
                  <a:pt x="211" y="53"/>
                </a:lnTo>
                <a:lnTo>
                  <a:pt x="212" y="54"/>
                </a:lnTo>
                <a:lnTo>
                  <a:pt x="214" y="56"/>
                </a:lnTo>
                <a:close/>
                <a:moveTo>
                  <a:pt x="158" y="51"/>
                </a:moveTo>
                <a:lnTo>
                  <a:pt x="158" y="53"/>
                </a:lnTo>
                <a:lnTo>
                  <a:pt x="160" y="53"/>
                </a:lnTo>
                <a:lnTo>
                  <a:pt x="160" y="54"/>
                </a:lnTo>
                <a:lnTo>
                  <a:pt x="161" y="54"/>
                </a:lnTo>
                <a:lnTo>
                  <a:pt x="161" y="56"/>
                </a:lnTo>
                <a:lnTo>
                  <a:pt x="160" y="54"/>
                </a:lnTo>
                <a:lnTo>
                  <a:pt x="160" y="53"/>
                </a:lnTo>
                <a:lnTo>
                  <a:pt x="158" y="53"/>
                </a:lnTo>
                <a:lnTo>
                  <a:pt x="158" y="51"/>
                </a:lnTo>
                <a:lnTo>
                  <a:pt x="156" y="51"/>
                </a:lnTo>
                <a:lnTo>
                  <a:pt x="158" y="51"/>
                </a:lnTo>
                <a:close/>
                <a:moveTo>
                  <a:pt x="195" y="46"/>
                </a:moveTo>
                <a:lnTo>
                  <a:pt x="196" y="48"/>
                </a:lnTo>
                <a:lnTo>
                  <a:pt x="196" y="46"/>
                </a:lnTo>
                <a:lnTo>
                  <a:pt x="196" y="48"/>
                </a:lnTo>
                <a:lnTo>
                  <a:pt x="198" y="48"/>
                </a:lnTo>
                <a:lnTo>
                  <a:pt x="198" y="49"/>
                </a:lnTo>
                <a:lnTo>
                  <a:pt x="196" y="49"/>
                </a:lnTo>
                <a:lnTo>
                  <a:pt x="198" y="49"/>
                </a:lnTo>
                <a:lnTo>
                  <a:pt x="198" y="51"/>
                </a:lnTo>
                <a:lnTo>
                  <a:pt x="200" y="51"/>
                </a:lnTo>
                <a:lnTo>
                  <a:pt x="200" y="53"/>
                </a:lnTo>
                <a:lnTo>
                  <a:pt x="201" y="53"/>
                </a:lnTo>
                <a:lnTo>
                  <a:pt x="201" y="54"/>
                </a:lnTo>
                <a:lnTo>
                  <a:pt x="203" y="54"/>
                </a:lnTo>
                <a:lnTo>
                  <a:pt x="203" y="56"/>
                </a:lnTo>
                <a:lnTo>
                  <a:pt x="203" y="57"/>
                </a:lnTo>
                <a:lnTo>
                  <a:pt x="203" y="59"/>
                </a:lnTo>
                <a:lnTo>
                  <a:pt x="203" y="61"/>
                </a:lnTo>
                <a:lnTo>
                  <a:pt x="203" y="59"/>
                </a:lnTo>
                <a:lnTo>
                  <a:pt x="203" y="61"/>
                </a:lnTo>
                <a:lnTo>
                  <a:pt x="201" y="61"/>
                </a:lnTo>
                <a:lnTo>
                  <a:pt x="201" y="62"/>
                </a:lnTo>
                <a:lnTo>
                  <a:pt x="200" y="62"/>
                </a:lnTo>
                <a:lnTo>
                  <a:pt x="200" y="61"/>
                </a:lnTo>
                <a:lnTo>
                  <a:pt x="200" y="62"/>
                </a:lnTo>
                <a:lnTo>
                  <a:pt x="198" y="62"/>
                </a:lnTo>
                <a:lnTo>
                  <a:pt x="196" y="62"/>
                </a:lnTo>
                <a:lnTo>
                  <a:pt x="198" y="62"/>
                </a:lnTo>
                <a:lnTo>
                  <a:pt x="198" y="64"/>
                </a:lnTo>
                <a:lnTo>
                  <a:pt x="200" y="65"/>
                </a:lnTo>
                <a:lnTo>
                  <a:pt x="200" y="67"/>
                </a:lnTo>
                <a:lnTo>
                  <a:pt x="200" y="69"/>
                </a:lnTo>
                <a:lnTo>
                  <a:pt x="200" y="67"/>
                </a:lnTo>
                <a:lnTo>
                  <a:pt x="198" y="67"/>
                </a:lnTo>
                <a:lnTo>
                  <a:pt x="198" y="69"/>
                </a:lnTo>
                <a:lnTo>
                  <a:pt x="198" y="67"/>
                </a:lnTo>
                <a:lnTo>
                  <a:pt x="196" y="67"/>
                </a:lnTo>
                <a:lnTo>
                  <a:pt x="198" y="67"/>
                </a:lnTo>
                <a:lnTo>
                  <a:pt x="198" y="65"/>
                </a:lnTo>
                <a:lnTo>
                  <a:pt x="196" y="65"/>
                </a:lnTo>
                <a:lnTo>
                  <a:pt x="196" y="64"/>
                </a:lnTo>
                <a:lnTo>
                  <a:pt x="196" y="62"/>
                </a:lnTo>
                <a:lnTo>
                  <a:pt x="195" y="62"/>
                </a:lnTo>
                <a:lnTo>
                  <a:pt x="195" y="64"/>
                </a:lnTo>
                <a:lnTo>
                  <a:pt x="193" y="64"/>
                </a:lnTo>
                <a:lnTo>
                  <a:pt x="193" y="62"/>
                </a:lnTo>
                <a:lnTo>
                  <a:pt x="193" y="61"/>
                </a:lnTo>
                <a:lnTo>
                  <a:pt x="192" y="61"/>
                </a:lnTo>
                <a:lnTo>
                  <a:pt x="192" y="59"/>
                </a:lnTo>
                <a:lnTo>
                  <a:pt x="192" y="57"/>
                </a:lnTo>
                <a:lnTo>
                  <a:pt x="192" y="59"/>
                </a:lnTo>
                <a:lnTo>
                  <a:pt x="192" y="57"/>
                </a:lnTo>
                <a:lnTo>
                  <a:pt x="190" y="57"/>
                </a:lnTo>
                <a:lnTo>
                  <a:pt x="190" y="56"/>
                </a:lnTo>
                <a:lnTo>
                  <a:pt x="190" y="54"/>
                </a:lnTo>
                <a:lnTo>
                  <a:pt x="190" y="53"/>
                </a:lnTo>
                <a:lnTo>
                  <a:pt x="188" y="53"/>
                </a:lnTo>
                <a:lnTo>
                  <a:pt x="188" y="51"/>
                </a:lnTo>
                <a:lnTo>
                  <a:pt x="188" y="49"/>
                </a:lnTo>
                <a:lnTo>
                  <a:pt x="188" y="48"/>
                </a:lnTo>
                <a:lnTo>
                  <a:pt x="188" y="46"/>
                </a:lnTo>
                <a:lnTo>
                  <a:pt x="188" y="48"/>
                </a:lnTo>
                <a:lnTo>
                  <a:pt x="190" y="48"/>
                </a:lnTo>
                <a:lnTo>
                  <a:pt x="192" y="49"/>
                </a:lnTo>
                <a:lnTo>
                  <a:pt x="193" y="49"/>
                </a:lnTo>
                <a:lnTo>
                  <a:pt x="192" y="49"/>
                </a:lnTo>
                <a:lnTo>
                  <a:pt x="193" y="49"/>
                </a:lnTo>
                <a:lnTo>
                  <a:pt x="193" y="48"/>
                </a:lnTo>
                <a:lnTo>
                  <a:pt x="195" y="48"/>
                </a:lnTo>
                <a:lnTo>
                  <a:pt x="195" y="49"/>
                </a:lnTo>
                <a:lnTo>
                  <a:pt x="195" y="51"/>
                </a:lnTo>
                <a:lnTo>
                  <a:pt x="196" y="53"/>
                </a:lnTo>
                <a:lnTo>
                  <a:pt x="196" y="51"/>
                </a:lnTo>
                <a:lnTo>
                  <a:pt x="195" y="51"/>
                </a:lnTo>
                <a:lnTo>
                  <a:pt x="195" y="49"/>
                </a:lnTo>
                <a:lnTo>
                  <a:pt x="195" y="48"/>
                </a:lnTo>
                <a:lnTo>
                  <a:pt x="193" y="48"/>
                </a:lnTo>
                <a:lnTo>
                  <a:pt x="193" y="46"/>
                </a:lnTo>
                <a:lnTo>
                  <a:pt x="195" y="46"/>
                </a:lnTo>
                <a:close/>
                <a:moveTo>
                  <a:pt x="166" y="46"/>
                </a:moveTo>
                <a:lnTo>
                  <a:pt x="166" y="45"/>
                </a:lnTo>
                <a:lnTo>
                  <a:pt x="166" y="46"/>
                </a:lnTo>
                <a:close/>
                <a:moveTo>
                  <a:pt x="171" y="30"/>
                </a:moveTo>
                <a:lnTo>
                  <a:pt x="172" y="30"/>
                </a:lnTo>
                <a:lnTo>
                  <a:pt x="172" y="32"/>
                </a:lnTo>
                <a:lnTo>
                  <a:pt x="174" y="32"/>
                </a:lnTo>
                <a:lnTo>
                  <a:pt x="174" y="33"/>
                </a:lnTo>
                <a:lnTo>
                  <a:pt x="176" y="33"/>
                </a:lnTo>
                <a:lnTo>
                  <a:pt x="174" y="33"/>
                </a:lnTo>
                <a:lnTo>
                  <a:pt x="174" y="35"/>
                </a:lnTo>
                <a:lnTo>
                  <a:pt x="174" y="33"/>
                </a:lnTo>
                <a:lnTo>
                  <a:pt x="174" y="35"/>
                </a:lnTo>
                <a:lnTo>
                  <a:pt x="176" y="35"/>
                </a:lnTo>
                <a:lnTo>
                  <a:pt x="176" y="37"/>
                </a:lnTo>
                <a:lnTo>
                  <a:pt x="177" y="37"/>
                </a:lnTo>
                <a:lnTo>
                  <a:pt x="177" y="38"/>
                </a:lnTo>
                <a:lnTo>
                  <a:pt x="177" y="40"/>
                </a:lnTo>
                <a:lnTo>
                  <a:pt x="176" y="40"/>
                </a:lnTo>
                <a:lnTo>
                  <a:pt x="174" y="40"/>
                </a:lnTo>
                <a:lnTo>
                  <a:pt x="176" y="41"/>
                </a:lnTo>
                <a:lnTo>
                  <a:pt x="174" y="41"/>
                </a:lnTo>
                <a:lnTo>
                  <a:pt x="174" y="43"/>
                </a:lnTo>
                <a:lnTo>
                  <a:pt x="172" y="43"/>
                </a:lnTo>
                <a:lnTo>
                  <a:pt x="172" y="41"/>
                </a:lnTo>
                <a:lnTo>
                  <a:pt x="171" y="41"/>
                </a:lnTo>
                <a:lnTo>
                  <a:pt x="171" y="43"/>
                </a:lnTo>
                <a:lnTo>
                  <a:pt x="169" y="43"/>
                </a:lnTo>
                <a:lnTo>
                  <a:pt x="168" y="43"/>
                </a:lnTo>
                <a:lnTo>
                  <a:pt x="166" y="43"/>
                </a:lnTo>
                <a:lnTo>
                  <a:pt x="166" y="45"/>
                </a:lnTo>
                <a:lnTo>
                  <a:pt x="166" y="43"/>
                </a:lnTo>
                <a:lnTo>
                  <a:pt x="164" y="45"/>
                </a:lnTo>
                <a:lnTo>
                  <a:pt x="166" y="45"/>
                </a:lnTo>
                <a:lnTo>
                  <a:pt x="164" y="45"/>
                </a:lnTo>
                <a:lnTo>
                  <a:pt x="164" y="46"/>
                </a:lnTo>
                <a:lnTo>
                  <a:pt x="166" y="46"/>
                </a:lnTo>
                <a:lnTo>
                  <a:pt x="166" y="48"/>
                </a:lnTo>
                <a:lnTo>
                  <a:pt x="168" y="48"/>
                </a:lnTo>
                <a:lnTo>
                  <a:pt x="168" y="46"/>
                </a:lnTo>
                <a:lnTo>
                  <a:pt x="168" y="48"/>
                </a:lnTo>
                <a:lnTo>
                  <a:pt x="169" y="48"/>
                </a:lnTo>
                <a:lnTo>
                  <a:pt x="171" y="48"/>
                </a:lnTo>
                <a:lnTo>
                  <a:pt x="171" y="49"/>
                </a:lnTo>
                <a:lnTo>
                  <a:pt x="172" y="49"/>
                </a:lnTo>
                <a:lnTo>
                  <a:pt x="172" y="51"/>
                </a:lnTo>
                <a:lnTo>
                  <a:pt x="172" y="53"/>
                </a:lnTo>
                <a:lnTo>
                  <a:pt x="174" y="53"/>
                </a:lnTo>
                <a:lnTo>
                  <a:pt x="174" y="54"/>
                </a:lnTo>
                <a:lnTo>
                  <a:pt x="174" y="56"/>
                </a:lnTo>
                <a:lnTo>
                  <a:pt x="174" y="57"/>
                </a:lnTo>
                <a:lnTo>
                  <a:pt x="174" y="59"/>
                </a:lnTo>
                <a:lnTo>
                  <a:pt x="174" y="61"/>
                </a:lnTo>
                <a:lnTo>
                  <a:pt x="174" y="59"/>
                </a:lnTo>
                <a:lnTo>
                  <a:pt x="174" y="61"/>
                </a:lnTo>
                <a:lnTo>
                  <a:pt x="172" y="61"/>
                </a:lnTo>
                <a:lnTo>
                  <a:pt x="171" y="59"/>
                </a:lnTo>
                <a:lnTo>
                  <a:pt x="171" y="61"/>
                </a:lnTo>
                <a:lnTo>
                  <a:pt x="171" y="62"/>
                </a:lnTo>
                <a:lnTo>
                  <a:pt x="169" y="62"/>
                </a:lnTo>
                <a:lnTo>
                  <a:pt x="171" y="62"/>
                </a:lnTo>
                <a:lnTo>
                  <a:pt x="169" y="62"/>
                </a:lnTo>
                <a:lnTo>
                  <a:pt x="169" y="61"/>
                </a:lnTo>
                <a:lnTo>
                  <a:pt x="169" y="59"/>
                </a:lnTo>
                <a:lnTo>
                  <a:pt x="168" y="57"/>
                </a:lnTo>
                <a:lnTo>
                  <a:pt x="166" y="59"/>
                </a:lnTo>
                <a:lnTo>
                  <a:pt x="166" y="57"/>
                </a:lnTo>
                <a:lnTo>
                  <a:pt x="164" y="56"/>
                </a:lnTo>
                <a:lnTo>
                  <a:pt x="163" y="56"/>
                </a:lnTo>
                <a:lnTo>
                  <a:pt x="163" y="54"/>
                </a:lnTo>
                <a:lnTo>
                  <a:pt x="161" y="54"/>
                </a:lnTo>
                <a:lnTo>
                  <a:pt x="160" y="53"/>
                </a:lnTo>
                <a:lnTo>
                  <a:pt x="160" y="51"/>
                </a:lnTo>
                <a:lnTo>
                  <a:pt x="158" y="51"/>
                </a:lnTo>
                <a:lnTo>
                  <a:pt x="158" y="49"/>
                </a:lnTo>
                <a:lnTo>
                  <a:pt x="156" y="49"/>
                </a:lnTo>
                <a:lnTo>
                  <a:pt x="156" y="51"/>
                </a:lnTo>
                <a:lnTo>
                  <a:pt x="156" y="49"/>
                </a:lnTo>
                <a:lnTo>
                  <a:pt x="155" y="49"/>
                </a:lnTo>
                <a:lnTo>
                  <a:pt x="153" y="48"/>
                </a:lnTo>
                <a:lnTo>
                  <a:pt x="152" y="46"/>
                </a:lnTo>
                <a:lnTo>
                  <a:pt x="150" y="46"/>
                </a:lnTo>
                <a:lnTo>
                  <a:pt x="150" y="45"/>
                </a:lnTo>
                <a:lnTo>
                  <a:pt x="148" y="45"/>
                </a:lnTo>
                <a:lnTo>
                  <a:pt x="148" y="43"/>
                </a:lnTo>
                <a:lnTo>
                  <a:pt x="147" y="43"/>
                </a:lnTo>
                <a:lnTo>
                  <a:pt x="148" y="45"/>
                </a:lnTo>
                <a:lnTo>
                  <a:pt x="147" y="45"/>
                </a:lnTo>
                <a:lnTo>
                  <a:pt x="147" y="43"/>
                </a:lnTo>
                <a:lnTo>
                  <a:pt x="147" y="45"/>
                </a:lnTo>
                <a:lnTo>
                  <a:pt x="147" y="46"/>
                </a:lnTo>
                <a:lnTo>
                  <a:pt x="145" y="46"/>
                </a:lnTo>
                <a:lnTo>
                  <a:pt x="147" y="46"/>
                </a:lnTo>
                <a:lnTo>
                  <a:pt x="147" y="48"/>
                </a:lnTo>
                <a:lnTo>
                  <a:pt x="148" y="48"/>
                </a:lnTo>
                <a:lnTo>
                  <a:pt x="148" y="46"/>
                </a:lnTo>
                <a:lnTo>
                  <a:pt x="148" y="48"/>
                </a:lnTo>
                <a:lnTo>
                  <a:pt x="150" y="48"/>
                </a:lnTo>
                <a:lnTo>
                  <a:pt x="150" y="49"/>
                </a:lnTo>
                <a:lnTo>
                  <a:pt x="150" y="48"/>
                </a:lnTo>
                <a:lnTo>
                  <a:pt x="150" y="49"/>
                </a:lnTo>
                <a:lnTo>
                  <a:pt x="152" y="49"/>
                </a:lnTo>
                <a:lnTo>
                  <a:pt x="153" y="51"/>
                </a:lnTo>
                <a:lnTo>
                  <a:pt x="155" y="51"/>
                </a:lnTo>
                <a:lnTo>
                  <a:pt x="155" y="53"/>
                </a:lnTo>
                <a:lnTo>
                  <a:pt x="156" y="53"/>
                </a:lnTo>
                <a:lnTo>
                  <a:pt x="156" y="54"/>
                </a:lnTo>
                <a:lnTo>
                  <a:pt x="158" y="54"/>
                </a:lnTo>
                <a:lnTo>
                  <a:pt x="156" y="54"/>
                </a:lnTo>
                <a:lnTo>
                  <a:pt x="158" y="54"/>
                </a:lnTo>
                <a:lnTo>
                  <a:pt x="158" y="56"/>
                </a:lnTo>
                <a:lnTo>
                  <a:pt x="158" y="57"/>
                </a:lnTo>
                <a:lnTo>
                  <a:pt x="160" y="57"/>
                </a:lnTo>
                <a:lnTo>
                  <a:pt x="161" y="57"/>
                </a:lnTo>
                <a:lnTo>
                  <a:pt x="161" y="59"/>
                </a:lnTo>
                <a:lnTo>
                  <a:pt x="160" y="59"/>
                </a:lnTo>
                <a:lnTo>
                  <a:pt x="161" y="61"/>
                </a:lnTo>
                <a:lnTo>
                  <a:pt x="161" y="62"/>
                </a:lnTo>
                <a:lnTo>
                  <a:pt x="161" y="64"/>
                </a:lnTo>
                <a:lnTo>
                  <a:pt x="163" y="64"/>
                </a:lnTo>
                <a:lnTo>
                  <a:pt x="163" y="65"/>
                </a:lnTo>
                <a:lnTo>
                  <a:pt x="164" y="65"/>
                </a:lnTo>
                <a:lnTo>
                  <a:pt x="164" y="67"/>
                </a:lnTo>
                <a:lnTo>
                  <a:pt x="166" y="67"/>
                </a:lnTo>
                <a:lnTo>
                  <a:pt x="168" y="67"/>
                </a:lnTo>
                <a:lnTo>
                  <a:pt x="168" y="69"/>
                </a:lnTo>
                <a:lnTo>
                  <a:pt x="169" y="69"/>
                </a:lnTo>
                <a:lnTo>
                  <a:pt x="169" y="70"/>
                </a:lnTo>
                <a:lnTo>
                  <a:pt x="169" y="72"/>
                </a:lnTo>
                <a:lnTo>
                  <a:pt x="171" y="72"/>
                </a:lnTo>
                <a:lnTo>
                  <a:pt x="171" y="70"/>
                </a:lnTo>
                <a:lnTo>
                  <a:pt x="169" y="70"/>
                </a:lnTo>
                <a:lnTo>
                  <a:pt x="171" y="70"/>
                </a:lnTo>
                <a:lnTo>
                  <a:pt x="172" y="70"/>
                </a:lnTo>
                <a:lnTo>
                  <a:pt x="172" y="72"/>
                </a:lnTo>
                <a:lnTo>
                  <a:pt x="174" y="72"/>
                </a:lnTo>
                <a:lnTo>
                  <a:pt x="176" y="72"/>
                </a:lnTo>
                <a:lnTo>
                  <a:pt x="176" y="73"/>
                </a:lnTo>
                <a:lnTo>
                  <a:pt x="177" y="75"/>
                </a:lnTo>
                <a:lnTo>
                  <a:pt x="177" y="77"/>
                </a:lnTo>
                <a:lnTo>
                  <a:pt x="177" y="78"/>
                </a:lnTo>
                <a:lnTo>
                  <a:pt x="179" y="78"/>
                </a:lnTo>
                <a:lnTo>
                  <a:pt x="179" y="80"/>
                </a:lnTo>
                <a:lnTo>
                  <a:pt x="180" y="81"/>
                </a:lnTo>
                <a:lnTo>
                  <a:pt x="179" y="81"/>
                </a:lnTo>
                <a:lnTo>
                  <a:pt x="176" y="81"/>
                </a:lnTo>
                <a:lnTo>
                  <a:pt x="174" y="81"/>
                </a:lnTo>
                <a:lnTo>
                  <a:pt x="172" y="81"/>
                </a:lnTo>
                <a:lnTo>
                  <a:pt x="171" y="81"/>
                </a:lnTo>
                <a:lnTo>
                  <a:pt x="168" y="81"/>
                </a:lnTo>
                <a:lnTo>
                  <a:pt x="168" y="88"/>
                </a:lnTo>
                <a:lnTo>
                  <a:pt x="168" y="89"/>
                </a:lnTo>
                <a:lnTo>
                  <a:pt x="168" y="93"/>
                </a:lnTo>
                <a:lnTo>
                  <a:pt x="168" y="97"/>
                </a:lnTo>
                <a:lnTo>
                  <a:pt x="166" y="97"/>
                </a:lnTo>
                <a:lnTo>
                  <a:pt x="166" y="96"/>
                </a:lnTo>
                <a:lnTo>
                  <a:pt x="166" y="99"/>
                </a:lnTo>
                <a:lnTo>
                  <a:pt x="164" y="99"/>
                </a:lnTo>
                <a:lnTo>
                  <a:pt x="163" y="99"/>
                </a:lnTo>
                <a:lnTo>
                  <a:pt x="163" y="97"/>
                </a:lnTo>
                <a:lnTo>
                  <a:pt x="163" y="94"/>
                </a:lnTo>
                <a:lnTo>
                  <a:pt x="164" y="94"/>
                </a:lnTo>
                <a:lnTo>
                  <a:pt x="163" y="94"/>
                </a:lnTo>
                <a:lnTo>
                  <a:pt x="163" y="93"/>
                </a:lnTo>
                <a:lnTo>
                  <a:pt x="158" y="93"/>
                </a:lnTo>
                <a:lnTo>
                  <a:pt x="156" y="93"/>
                </a:lnTo>
                <a:lnTo>
                  <a:pt x="150" y="93"/>
                </a:lnTo>
                <a:lnTo>
                  <a:pt x="148" y="93"/>
                </a:lnTo>
                <a:lnTo>
                  <a:pt x="148" y="91"/>
                </a:lnTo>
                <a:lnTo>
                  <a:pt x="148" y="89"/>
                </a:lnTo>
                <a:lnTo>
                  <a:pt x="147" y="91"/>
                </a:lnTo>
                <a:lnTo>
                  <a:pt x="145" y="91"/>
                </a:lnTo>
                <a:lnTo>
                  <a:pt x="142" y="91"/>
                </a:lnTo>
                <a:lnTo>
                  <a:pt x="139" y="93"/>
                </a:lnTo>
                <a:lnTo>
                  <a:pt x="137" y="93"/>
                </a:lnTo>
                <a:lnTo>
                  <a:pt x="137" y="91"/>
                </a:lnTo>
                <a:lnTo>
                  <a:pt x="136" y="91"/>
                </a:lnTo>
                <a:lnTo>
                  <a:pt x="136" y="89"/>
                </a:lnTo>
                <a:lnTo>
                  <a:pt x="134" y="89"/>
                </a:lnTo>
                <a:lnTo>
                  <a:pt x="124" y="89"/>
                </a:lnTo>
                <a:lnTo>
                  <a:pt x="123" y="89"/>
                </a:lnTo>
                <a:lnTo>
                  <a:pt x="123" y="88"/>
                </a:lnTo>
                <a:lnTo>
                  <a:pt x="121" y="88"/>
                </a:lnTo>
                <a:lnTo>
                  <a:pt x="120" y="88"/>
                </a:lnTo>
                <a:lnTo>
                  <a:pt x="116" y="88"/>
                </a:lnTo>
                <a:lnTo>
                  <a:pt x="116" y="85"/>
                </a:lnTo>
                <a:lnTo>
                  <a:pt x="115" y="85"/>
                </a:lnTo>
                <a:lnTo>
                  <a:pt x="115" y="81"/>
                </a:lnTo>
                <a:lnTo>
                  <a:pt x="112" y="81"/>
                </a:lnTo>
                <a:lnTo>
                  <a:pt x="110" y="81"/>
                </a:lnTo>
                <a:lnTo>
                  <a:pt x="108" y="81"/>
                </a:lnTo>
                <a:lnTo>
                  <a:pt x="107" y="81"/>
                </a:lnTo>
                <a:lnTo>
                  <a:pt x="102" y="81"/>
                </a:lnTo>
                <a:lnTo>
                  <a:pt x="102" y="77"/>
                </a:lnTo>
                <a:lnTo>
                  <a:pt x="100" y="77"/>
                </a:lnTo>
                <a:lnTo>
                  <a:pt x="99" y="77"/>
                </a:lnTo>
                <a:lnTo>
                  <a:pt x="99" y="78"/>
                </a:lnTo>
                <a:lnTo>
                  <a:pt x="97" y="78"/>
                </a:lnTo>
                <a:lnTo>
                  <a:pt x="96" y="78"/>
                </a:lnTo>
                <a:lnTo>
                  <a:pt x="94" y="78"/>
                </a:lnTo>
                <a:lnTo>
                  <a:pt x="94" y="77"/>
                </a:lnTo>
                <a:lnTo>
                  <a:pt x="92" y="77"/>
                </a:lnTo>
                <a:lnTo>
                  <a:pt x="92" y="75"/>
                </a:lnTo>
                <a:lnTo>
                  <a:pt x="89" y="75"/>
                </a:lnTo>
                <a:lnTo>
                  <a:pt x="89" y="73"/>
                </a:lnTo>
                <a:lnTo>
                  <a:pt x="89" y="72"/>
                </a:lnTo>
                <a:lnTo>
                  <a:pt x="88" y="72"/>
                </a:lnTo>
                <a:lnTo>
                  <a:pt x="88" y="70"/>
                </a:lnTo>
                <a:lnTo>
                  <a:pt x="88" y="69"/>
                </a:lnTo>
                <a:lnTo>
                  <a:pt x="86" y="69"/>
                </a:lnTo>
                <a:lnTo>
                  <a:pt x="86" y="70"/>
                </a:lnTo>
                <a:lnTo>
                  <a:pt x="86" y="72"/>
                </a:lnTo>
                <a:lnTo>
                  <a:pt x="84" y="72"/>
                </a:lnTo>
                <a:lnTo>
                  <a:pt x="83" y="72"/>
                </a:lnTo>
                <a:lnTo>
                  <a:pt x="83" y="70"/>
                </a:lnTo>
                <a:lnTo>
                  <a:pt x="81" y="70"/>
                </a:lnTo>
                <a:lnTo>
                  <a:pt x="81" y="72"/>
                </a:lnTo>
                <a:lnTo>
                  <a:pt x="80" y="72"/>
                </a:lnTo>
                <a:lnTo>
                  <a:pt x="81" y="72"/>
                </a:lnTo>
                <a:lnTo>
                  <a:pt x="80" y="72"/>
                </a:lnTo>
                <a:lnTo>
                  <a:pt x="80" y="73"/>
                </a:lnTo>
                <a:lnTo>
                  <a:pt x="80" y="75"/>
                </a:lnTo>
                <a:lnTo>
                  <a:pt x="78" y="75"/>
                </a:lnTo>
                <a:lnTo>
                  <a:pt x="78" y="77"/>
                </a:lnTo>
                <a:lnTo>
                  <a:pt x="75" y="77"/>
                </a:lnTo>
                <a:lnTo>
                  <a:pt x="72" y="77"/>
                </a:lnTo>
                <a:lnTo>
                  <a:pt x="72" y="78"/>
                </a:lnTo>
                <a:lnTo>
                  <a:pt x="68" y="78"/>
                </a:lnTo>
                <a:lnTo>
                  <a:pt x="68" y="77"/>
                </a:lnTo>
                <a:lnTo>
                  <a:pt x="68" y="78"/>
                </a:lnTo>
                <a:lnTo>
                  <a:pt x="68" y="80"/>
                </a:lnTo>
                <a:lnTo>
                  <a:pt x="65" y="80"/>
                </a:lnTo>
                <a:lnTo>
                  <a:pt x="64" y="80"/>
                </a:lnTo>
                <a:lnTo>
                  <a:pt x="62" y="80"/>
                </a:lnTo>
                <a:lnTo>
                  <a:pt x="62" y="78"/>
                </a:lnTo>
                <a:lnTo>
                  <a:pt x="62" y="77"/>
                </a:lnTo>
                <a:lnTo>
                  <a:pt x="60" y="77"/>
                </a:lnTo>
                <a:lnTo>
                  <a:pt x="59" y="77"/>
                </a:lnTo>
                <a:lnTo>
                  <a:pt x="57" y="77"/>
                </a:lnTo>
                <a:lnTo>
                  <a:pt x="57" y="75"/>
                </a:lnTo>
                <a:lnTo>
                  <a:pt x="57" y="73"/>
                </a:lnTo>
                <a:lnTo>
                  <a:pt x="56" y="73"/>
                </a:lnTo>
                <a:lnTo>
                  <a:pt x="52" y="72"/>
                </a:lnTo>
                <a:lnTo>
                  <a:pt x="51" y="72"/>
                </a:lnTo>
                <a:lnTo>
                  <a:pt x="51" y="73"/>
                </a:lnTo>
                <a:lnTo>
                  <a:pt x="52" y="73"/>
                </a:lnTo>
                <a:lnTo>
                  <a:pt x="52" y="75"/>
                </a:lnTo>
                <a:lnTo>
                  <a:pt x="52" y="78"/>
                </a:lnTo>
                <a:lnTo>
                  <a:pt x="52" y="80"/>
                </a:lnTo>
                <a:lnTo>
                  <a:pt x="49" y="80"/>
                </a:lnTo>
                <a:lnTo>
                  <a:pt x="44" y="81"/>
                </a:lnTo>
                <a:lnTo>
                  <a:pt x="46" y="81"/>
                </a:lnTo>
                <a:lnTo>
                  <a:pt x="46" y="80"/>
                </a:lnTo>
                <a:lnTo>
                  <a:pt x="48" y="80"/>
                </a:lnTo>
                <a:lnTo>
                  <a:pt x="48" y="78"/>
                </a:lnTo>
                <a:lnTo>
                  <a:pt x="49" y="77"/>
                </a:lnTo>
                <a:lnTo>
                  <a:pt x="49" y="75"/>
                </a:lnTo>
                <a:lnTo>
                  <a:pt x="49" y="73"/>
                </a:lnTo>
                <a:lnTo>
                  <a:pt x="48" y="73"/>
                </a:lnTo>
                <a:lnTo>
                  <a:pt x="46" y="73"/>
                </a:lnTo>
                <a:lnTo>
                  <a:pt x="43" y="73"/>
                </a:lnTo>
                <a:lnTo>
                  <a:pt x="41" y="73"/>
                </a:lnTo>
                <a:lnTo>
                  <a:pt x="38" y="70"/>
                </a:lnTo>
                <a:lnTo>
                  <a:pt x="36" y="69"/>
                </a:lnTo>
                <a:lnTo>
                  <a:pt x="35" y="69"/>
                </a:lnTo>
                <a:lnTo>
                  <a:pt x="33" y="69"/>
                </a:lnTo>
                <a:lnTo>
                  <a:pt x="32" y="67"/>
                </a:lnTo>
                <a:lnTo>
                  <a:pt x="30" y="69"/>
                </a:lnTo>
                <a:lnTo>
                  <a:pt x="30" y="67"/>
                </a:lnTo>
                <a:lnTo>
                  <a:pt x="28" y="67"/>
                </a:lnTo>
                <a:lnTo>
                  <a:pt x="25" y="65"/>
                </a:lnTo>
                <a:lnTo>
                  <a:pt x="25" y="64"/>
                </a:lnTo>
                <a:lnTo>
                  <a:pt x="24" y="64"/>
                </a:lnTo>
                <a:lnTo>
                  <a:pt x="24" y="62"/>
                </a:lnTo>
                <a:lnTo>
                  <a:pt x="22" y="62"/>
                </a:lnTo>
                <a:lnTo>
                  <a:pt x="22" y="64"/>
                </a:lnTo>
                <a:lnTo>
                  <a:pt x="20" y="64"/>
                </a:lnTo>
                <a:lnTo>
                  <a:pt x="19" y="64"/>
                </a:lnTo>
                <a:lnTo>
                  <a:pt x="19" y="65"/>
                </a:lnTo>
                <a:lnTo>
                  <a:pt x="20" y="67"/>
                </a:lnTo>
                <a:lnTo>
                  <a:pt x="19" y="69"/>
                </a:lnTo>
                <a:lnTo>
                  <a:pt x="16" y="70"/>
                </a:lnTo>
                <a:lnTo>
                  <a:pt x="14" y="69"/>
                </a:lnTo>
                <a:lnTo>
                  <a:pt x="14" y="65"/>
                </a:lnTo>
                <a:lnTo>
                  <a:pt x="12" y="65"/>
                </a:lnTo>
                <a:lnTo>
                  <a:pt x="11" y="64"/>
                </a:lnTo>
                <a:lnTo>
                  <a:pt x="9" y="64"/>
                </a:lnTo>
                <a:lnTo>
                  <a:pt x="9" y="65"/>
                </a:lnTo>
                <a:lnTo>
                  <a:pt x="8" y="62"/>
                </a:lnTo>
                <a:lnTo>
                  <a:pt x="6" y="62"/>
                </a:lnTo>
                <a:lnTo>
                  <a:pt x="6" y="61"/>
                </a:lnTo>
                <a:lnTo>
                  <a:pt x="4" y="61"/>
                </a:lnTo>
                <a:lnTo>
                  <a:pt x="4" y="59"/>
                </a:lnTo>
                <a:lnTo>
                  <a:pt x="3" y="59"/>
                </a:lnTo>
                <a:lnTo>
                  <a:pt x="3" y="61"/>
                </a:lnTo>
                <a:lnTo>
                  <a:pt x="1" y="61"/>
                </a:lnTo>
                <a:lnTo>
                  <a:pt x="1" y="59"/>
                </a:lnTo>
                <a:lnTo>
                  <a:pt x="0" y="59"/>
                </a:lnTo>
                <a:lnTo>
                  <a:pt x="0" y="57"/>
                </a:lnTo>
                <a:lnTo>
                  <a:pt x="1" y="57"/>
                </a:lnTo>
                <a:lnTo>
                  <a:pt x="3" y="57"/>
                </a:lnTo>
                <a:lnTo>
                  <a:pt x="3" y="56"/>
                </a:lnTo>
                <a:lnTo>
                  <a:pt x="6" y="56"/>
                </a:lnTo>
                <a:lnTo>
                  <a:pt x="8" y="56"/>
                </a:lnTo>
                <a:lnTo>
                  <a:pt x="12" y="56"/>
                </a:lnTo>
                <a:lnTo>
                  <a:pt x="14" y="56"/>
                </a:lnTo>
                <a:lnTo>
                  <a:pt x="16" y="57"/>
                </a:lnTo>
                <a:lnTo>
                  <a:pt x="16" y="56"/>
                </a:lnTo>
                <a:lnTo>
                  <a:pt x="16" y="54"/>
                </a:lnTo>
                <a:lnTo>
                  <a:pt x="17" y="54"/>
                </a:lnTo>
                <a:lnTo>
                  <a:pt x="17" y="53"/>
                </a:lnTo>
                <a:lnTo>
                  <a:pt x="19" y="53"/>
                </a:lnTo>
                <a:lnTo>
                  <a:pt x="20" y="53"/>
                </a:lnTo>
                <a:lnTo>
                  <a:pt x="20" y="54"/>
                </a:lnTo>
                <a:lnTo>
                  <a:pt x="20" y="56"/>
                </a:lnTo>
                <a:lnTo>
                  <a:pt x="24" y="56"/>
                </a:lnTo>
                <a:lnTo>
                  <a:pt x="27" y="56"/>
                </a:lnTo>
                <a:lnTo>
                  <a:pt x="27" y="53"/>
                </a:lnTo>
                <a:lnTo>
                  <a:pt x="25" y="53"/>
                </a:lnTo>
                <a:lnTo>
                  <a:pt x="25" y="51"/>
                </a:lnTo>
                <a:lnTo>
                  <a:pt x="25" y="49"/>
                </a:lnTo>
                <a:lnTo>
                  <a:pt x="30" y="49"/>
                </a:lnTo>
                <a:lnTo>
                  <a:pt x="30" y="53"/>
                </a:lnTo>
                <a:lnTo>
                  <a:pt x="30" y="54"/>
                </a:lnTo>
                <a:lnTo>
                  <a:pt x="28" y="54"/>
                </a:lnTo>
                <a:lnTo>
                  <a:pt x="28" y="56"/>
                </a:lnTo>
                <a:lnTo>
                  <a:pt x="30" y="56"/>
                </a:lnTo>
                <a:lnTo>
                  <a:pt x="32" y="56"/>
                </a:lnTo>
                <a:lnTo>
                  <a:pt x="38" y="56"/>
                </a:lnTo>
                <a:lnTo>
                  <a:pt x="38" y="59"/>
                </a:lnTo>
                <a:lnTo>
                  <a:pt x="40" y="59"/>
                </a:lnTo>
                <a:lnTo>
                  <a:pt x="40" y="57"/>
                </a:lnTo>
                <a:lnTo>
                  <a:pt x="41" y="57"/>
                </a:lnTo>
                <a:lnTo>
                  <a:pt x="43" y="57"/>
                </a:lnTo>
                <a:lnTo>
                  <a:pt x="43" y="56"/>
                </a:lnTo>
                <a:lnTo>
                  <a:pt x="41" y="56"/>
                </a:lnTo>
                <a:lnTo>
                  <a:pt x="41" y="54"/>
                </a:lnTo>
                <a:lnTo>
                  <a:pt x="41" y="53"/>
                </a:lnTo>
                <a:lnTo>
                  <a:pt x="43" y="53"/>
                </a:lnTo>
                <a:lnTo>
                  <a:pt x="44" y="53"/>
                </a:lnTo>
                <a:lnTo>
                  <a:pt x="48" y="53"/>
                </a:lnTo>
                <a:lnTo>
                  <a:pt x="51" y="53"/>
                </a:lnTo>
                <a:lnTo>
                  <a:pt x="51" y="51"/>
                </a:lnTo>
                <a:lnTo>
                  <a:pt x="54" y="51"/>
                </a:lnTo>
                <a:lnTo>
                  <a:pt x="57" y="51"/>
                </a:lnTo>
                <a:lnTo>
                  <a:pt x="59" y="51"/>
                </a:lnTo>
                <a:lnTo>
                  <a:pt x="59" y="53"/>
                </a:lnTo>
                <a:lnTo>
                  <a:pt x="59" y="54"/>
                </a:lnTo>
                <a:lnTo>
                  <a:pt x="60" y="54"/>
                </a:lnTo>
                <a:lnTo>
                  <a:pt x="62" y="54"/>
                </a:lnTo>
                <a:lnTo>
                  <a:pt x="64" y="54"/>
                </a:lnTo>
                <a:lnTo>
                  <a:pt x="67" y="54"/>
                </a:lnTo>
                <a:lnTo>
                  <a:pt x="70" y="54"/>
                </a:lnTo>
                <a:lnTo>
                  <a:pt x="70" y="56"/>
                </a:lnTo>
                <a:lnTo>
                  <a:pt x="75" y="56"/>
                </a:lnTo>
                <a:lnTo>
                  <a:pt x="80" y="56"/>
                </a:lnTo>
                <a:lnTo>
                  <a:pt x="80" y="57"/>
                </a:lnTo>
                <a:lnTo>
                  <a:pt x="78" y="57"/>
                </a:lnTo>
                <a:lnTo>
                  <a:pt x="78" y="59"/>
                </a:lnTo>
                <a:lnTo>
                  <a:pt x="80" y="59"/>
                </a:lnTo>
                <a:lnTo>
                  <a:pt x="80" y="61"/>
                </a:lnTo>
                <a:lnTo>
                  <a:pt x="80" y="62"/>
                </a:lnTo>
                <a:lnTo>
                  <a:pt x="81" y="62"/>
                </a:lnTo>
                <a:lnTo>
                  <a:pt x="83" y="62"/>
                </a:lnTo>
                <a:lnTo>
                  <a:pt x="84" y="62"/>
                </a:lnTo>
                <a:lnTo>
                  <a:pt x="84" y="61"/>
                </a:lnTo>
                <a:lnTo>
                  <a:pt x="84" y="59"/>
                </a:lnTo>
                <a:lnTo>
                  <a:pt x="84" y="57"/>
                </a:lnTo>
                <a:lnTo>
                  <a:pt x="84" y="56"/>
                </a:lnTo>
                <a:lnTo>
                  <a:pt x="84" y="54"/>
                </a:lnTo>
                <a:lnTo>
                  <a:pt x="84" y="53"/>
                </a:lnTo>
                <a:lnTo>
                  <a:pt x="84" y="54"/>
                </a:lnTo>
                <a:lnTo>
                  <a:pt x="88" y="54"/>
                </a:lnTo>
                <a:lnTo>
                  <a:pt x="89" y="54"/>
                </a:lnTo>
                <a:lnTo>
                  <a:pt x="89" y="53"/>
                </a:lnTo>
                <a:lnTo>
                  <a:pt x="89" y="54"/>
                </a:lnTo>
                <a:lnTo>
                  <a:pt x="91" y="54"/>
                </a:lnTo>
                <a:lnTo>
                  <a:pt x="92" y="56"/>
                </a:lnTo>
                <a:lnTo>
                  <a:pt x="92" y="53"/>
                </a:lnTo>
                <a:lnTo>
                  <a:pt x="91" y="53"/>
                </a:lnTo>
                <a:lnTo>
                  <a:pt x="89" y="53"/>
                </a:lnTo>
                <a:lnTo>
                  <a:pt x="89" y="51"/>
                </a:lnTo>
                <a:lnTo>
                  <a:pt x="91" y="51"/>
                </a:lnTo>
                <a:lnTo>
                  <a:pt x="92" y="51"/>
                </a:lnTo>
                <a:lnTo>
                  <a:pt x="92" y="53"/>
                </a:lnTo>
                <a:lnTo>
                  <a:pt x="94" y="53"/>
                </a:lnTo>
                <a:lnTo>
                  <a:pt x="96" y="53"/>
                </a:lnTo>
                <a:lnTo>
                  <a:pt x="97" y="53"/>
                </a:lnTo>
                <a:lnTo>
                  <a:pt x="97" y="54"/>
                </a:lnTo>
                <a:lnTo>
                  <a:pt x="97" y="56"/>
                </a:lnTo>
                <a:lnTo>
                  <a:pt x="99" y="56"/>
                </a:lnTo>
                <a:lnTo>
                  <a:pt x="100" y="56"/>
                </a:lnTo>
                <a:lnTo>
                  <a:pt x="102" y="56"/>
                </a:lnTo>
                <a:lnTo>
                  <a:pt x="102" y="57"/>
                </a:lnTo>
                <a:lnTo>
                  <a:pt x="104" y="57"/>
                </a:lnTo>
                <a:lnTo>
                  <a:pt x="104" y="56"/>
                </a:lnTo>
                <a:lnTo>
                  <a:pt x="105" y="56"/>
                </a:lnTo>
                <a:lnTo>
                  <a:pt x="104" y="56"/>
                </a:lnTo>
                <a:lnTo>
                  <a:pt x="104" y="53"/>
                </a:lnTo>
                <a:lnTo>
                  <a:pt x="102" y="53"/>
                </a:lnTo>
                <a:lnTo>
                  <a:pt x="102" y="51"/>
                </a:lnTo>
                <a:lnTo>
                  <a:pt x="102" y="49"/>
                </a:lnTo>
                <a:lnTo>
                  <a:pt x="99" y="49"/>
                </a:lnTo>
                <a:lnTo>
                  <a:pt x="99" y="48"/>
                </a:lnTo>
                <a:lnTo>
                  <a:pt x="97" y="48"/>
                </a:lnTo>
                <a:lnTo>
                  <a:pt x="97" y="45"/>
                </a:lnTo>
                <a:lnTo>
                  <a:pt x="99" y="45"/>
                </a:lnTo>
                <a:lnTo>
                  <a:pt x="100" y="45"/>
                </a:lnTo>
                <a:lnTo>
                  <a:pt x="102" y="45"/>
                </a:lnTo>
                <a:lnTo>
                  <a:pt x="102" y="43"/>
                </a:lnTo>
                <a:lnTo>
                  <a:pt x="104" y="43"/>
                </a:lnTo>
                <a:lnTo>
                  <a:pt x="104" y="41"/>
                </a:lnTo>
                <a:lnTo>
                  <a:pt x="105" y="41"/>
                </a:lnTo>
                <a:lnTo>
                  <a:pt x="107" y="41"/>
                </a:lnTo>
                <a:lnTo>
                  <a:pt x="108" y="41"/>
                </a:lnTo>
                <a:lnTo>
                  <a:pt x="110" y="41"/>
                </a:lnTo>
                <a:lnTo>
                  <a:pt x="110" y="43"/>
                </a:lnTo>
                <a:lnTo>
                  <a:pt x="112" y="43"/>
                </a:lnTo>
                <a:lnTo>
                  <a:pt x="112" y="45"/>
                </a:lnTo>
                <a:lnTo>
                  <a:pt x="113" y="45"/>
                </a:lnTo>
                <a:lnTo>
                  <a:pt x="113" y="43"/>
                </a:lnTo>
                <a:lnTo>
                  <a:pt x="113" y="45"/>
                </a:lnTo>
                <a:lnTo>
                  <a:pt x="115" y="45"/>
                </a:lnTo>
                <a:lnTo>
                  <a:pt x="116" y="45"/>
                </a:lnTo>
                <a:lnTo>
                  <a:pt x="116" y="46"/>
                </a:lnTo>
                <a:lnTo>
                  <a:pt x="118" y="46"/>
                </a:lnTo>
                <a:lnTo>
                  <a:pt x="120" y="46"/>
                </a:lnTo>
                <a:lnTo>
                  <a:pt x="121" y="46"/>
                </a:lnTo>
                <a:lnTo>
                  <a:pt x="120" y="46"/>
                </a:lnTo>
                <a:lnTo>
                  <a:pt x="120" y="45"/>
                </a:lnTo>
                <a:lnTo>
                  <a:pt x="120" y="41"/>
                </a:lnTo>
                <a:lnTo>
                  <a:pt x="123" y="41"/>
                </a:lnTo>
                <a:lnTo>
                  <a:pt x="123" y="43"/>
                </a:lnTo>
                <a:lnTo>
                  <a:pt x="126" y="43"/>
                </a:lnTo>
                <a:lnTo>
                  <a:pt x="126" y="41"/>
                </a:lnTo>
                <a:lnTo>
                  <a:pt x="128" y="43"/>
                </a:lnTo>
                <a:lnTo>
                  <a:pt x="129" y="41"/>
                </a:lnTo>
                <a:lnTo>
                  <a:pt x="131" y="41"/>
                </a:lnTo>
                <a:lnTo>
                  <a:pt x="132" y="43"/>
                </a:lnTo>
                <a:lnTo>
                  <a:pt x="134" y="43"/>
                </a:lnTo>
                <a:lnTo>
                  <a:pt x="137" y="45"/>
                </a:lnTo>
                <a:lnTo>
                  <a:pt x="139" y="45"/>
                </a:lnTo>
                <a:lnTo>
                  <a:pt x="139" y="40"/>
                </a:lnTo>
                <a:lnTo>
                  <a:pt x="140" y="40"/>
                </a:lnTo>
                <a:lnTo>
                  <a:pt x="145" y="40"/>
                </a:lnTo>
                <a:lnTo>
                  <a:pt x="145" y="38"/>
                </a:lnTo>
                <a:lnTo>
                  <a:pt x="145" y="37"/>
                </a:lnTo>
                <a:lnTo>
                  <a:pt x="144" y="37"/>
                </a:lnTo>
                <a:lnTo>
                  <a:pt x="144" y="33"/>
                </a:lnTo>
                <a:lnTo>
                  <a:pt x="145" y="33"/>
                </a:lnTo>
                <a:lnTo>
                  <a:pt x="145" y="30"/>
                </a:lnTo>
                <a:lnTo>
                  <a:pt x="148" y="30"/>
                </a:lnTo>
                <a:lnTo>
                  <a:pt x="152" y="30"/>
                </a:lnTo>
                <a:lnTo>
                  <a:pt x="153" y="30"/>
                </a:lnTo>
                <a:lnTo>
                  <a:pt x="156" y="30"/>
                </a:lnTo>
                <a:lnTo>
                  <a:pt x="160" y="30"/>
                </a:lnTo>
                <a:lnTo>
                  <a:pt x="163" y="30"/>
                </a:lnTo>
                <a:lnTo>
                  <a:pt x="171" y="30"/>
                </a:lnTo>
                <a:close/>
                <a:moveTo>
                  <a:pt x="193" y="25"/>
                </a:moveTo>
                <a:lnTo>
                  <a:pt x="195" y="25"/>
                </a:lnTo>
                <a:lnTo>
                  <a:pt x="195" y="27"/>
                </a:lnTo>
                <a:lnTo>
                  <a:pt x="195" y="29"/>
                </a:lnTo>
                <a:lnTo>
                  <a:pt x="193" y="29"/>
                </a:lnTo>
                <a:lnTo>
                  <a:pt x="192" y="29"/>
                </a:lnTo>
                <a:lnTo>
                  <a:pt x="192" y="27"/>
                </a:lnTo>
                <a:lnTo>
                  <a:pt x="192" y="25"/>
                </a:lnTo>
                <a:lnTo>
                  <a:pt x="193" y="25"/>
                </a:lnTo>
                <a:close/>
                <a:moveTo>
                  <a:pt x="192" y="24"/>
                </a:moveTo>
                <a:lnTo>
                  <a:pt x="193" y="24"/>
                </a:lnTo>
                <a:lnTo>
                  <a:pt x="192" y="24"/>
                </a:lnTo>
                <a:close/>
                <a:moveTo>
                  <a:pt x="185" y="19"/>
                </a:moveTo>
                <a:lnTo>
                  <a:pt x="187" y="19"/>
                </a:lnTo>
                <a:lnTo>
                  <a:pt x="187" y="21"/>
                </a:lnTo>
                <a:lnTo>
                  <a:pt x="188" y="21"/>
                </a:lnTo>
                <a:lnTo>
                  <a:pt x="188" y="19"/>
                </a:lnTo>
                <a:lnTo>
                  <a:pt x="188" y="21"/>
                </a:lnTo>
                <a:lnTo>
                  <a:pt x="190" y="21"/>
                </a:lnTo>
                <a:lnTo>
                  <a:pt x="188" y="21"/>
                </a:lnTo>
                <a:lnTo>
                  <a:pt x="190" y="21"/>
                </a:lnTo>
                <a:lnTo>
                  <a:pt x="190" y="22"/>
                </a:lnTo>
                <a:lnTo>
                  <a:pt x="192" y="22"/>
                </a:lnTo>
                <a:lnTo>
                  <a:pt x="192" y="24"/>
                </a:lnTo>
                <a:lnTo>
                  <a:pt x="192" y="22"/>
                </a:lnTo>
                <a:lnTo>
                  <a:pt x="192" y="24"/>
                </a:lnTo>
                <a:lnTo>
                  <a:pt x="192" y="25"/>
                </a:lnTo>
                <a:lnTo>
                  <a:pt x="190" y="25"/>
                </a:lnTo>
                <a:lnTo>
                  <a:pt x="190" y="24"/>
                </a:lnTo>
                <a:lnTo>
                  <a:pt x="188" y="24"/>
                </a:lnTo>
                <a:lnTo>
                  <a:pt x="188" y="22"/>
                </a:lnTo>
                <a:lnTo>
                  <a:pt x="187" y="21"/>
                </a:lnTo>
                <a:lnTo>
                  <a:pt x="187" y="22"/>
                </a:lnTo>
                <a:lnTo>
                  <a:pt x="187" y="21"/>
                </a:lnTo>
                <a:lnTo>
                  <a:pt x="185" y="21"/>
                </a:lnTo>
                <a:lnTo>
                  <a:pt x="187" y="21"/>
                </a:lnTo>
                <a:lnTo>
                  <a:pt x="187" y="19"/>
                </a:lnTo>
                <a:lnTo>
                  <a:pt x="185" y="19"/>
                </a:lnTo>
                <a:lnTo>
                  <a:pt x="187" y="19"/>
                </a:lnTo>
                <a:lnTo>
                  <a:pt x="185" y="19"/>
                </a:lnTo>
                <a:close/>
                <a:moveTo>
                  <a:pt x="192" y="3"/>
                </a:moveTo>
                <a:lnTo>
                  <a:pt x="193" y="5"/>
                </a:lnTo>
                <a:lnTo>
                  <a:pt x="195" y="5"/>
                </a:lnTo>
                <a:lnTo>
                  <a:pt x="195" y="6"/>
                </a:lnTo>
                <a:lnTo>
                  <a:pt x="196" y="6"/>
                </a:lnTo>
                <a:lnTo>
                  <a:pt x="196" y="8"/>
                </a:lnTo>
                <a:lnTo>
                  <a:pt x="198" y="8"/>
                </a:lnTo>
                <a:lnTo>
                  <a:pt x="198" y="9"/>
                </a:lnTo>
                <a:lnTo>
                  <a:pt x="198" y="11"/>
                </a:lnTo>
                <a:lnTo>
                  <a:pt x="200" y="11"/>
                </a:lnTo>
                <a:lnTo>
                  <a:pt x="198" y="11"/>
                </a:lnTo>
                <a:lnTo>
                  <a:pt x="198" y="13"/>
                </a:lnTo>
                <a:lnTo>
                  <a:pt x="200" y="13"/>
                </a:lnTo>
                <a:lnTo>
                  <a:pt x="200" y="14"/>
                </a:lnTo>
                <a:lnTo>
                  <a:pt x="198" y="14"/>
                </a:lnTo>
                <a:lnTo>
                  <a:pt x="200" y="14"/>
                </a:lnTo>
                <a:lnTo>
                  <a:pt x="198" y="14"/>
                </a:lnTo>
                <a:lnTo>
                  <a:pt x="198" y="16"/>
                </a:lnTo>
                <a:lnTo>
                  <a:pt x="200" y="16"/>
                </a:lnTo>
                <a:lnTo>
                  <a:pt x="200" y="17"/>
                </a:lnTo>
                <a:lnTo>
                  <a:pt x="201" y="17"/>
                </a:lnTo>
                <a:lnTo>
                  <a:pt x="201" y="19"/>
                </a:lnTo>
                <a:lnTo>
                  <a:pt x="203" y="19"/>
                </a:lnTo>
                <a:lnTo>
                  <a:pt x="203" y="21"/>
                </a:lnTo>
                <a:lnTo>
                  <a:pt x="204" y="21"/>
                </a:lnTo>
                <a:lnTo>
                  <a:pt x="204" y="22"/>
                </a:lnTo>
                <a:lnTo>
                  <a:pt x="206" y="22"/>
                </a:lnTo>
                <a:lnTo>
                  <a:pt x="206" y="24"/>
                </a:lnTo>
                <a:lnTo>
                  <a:pt x="208" y="24"/>
                </a:lnTo>
                <a:lnTo>
                  <a:pt x="208" y="25"/>
                </a:lnTo>
                <a:lnTo>
                  <a:pt x="209" y="25"/>
                </a:lnTo>
                <a:lnTo>
                  <a:pt x="209" y="27"/>
                </a:lnTo>
                <a:lnTo>
                  <a:pt x="211" y="27"/>
                </a:lnTo>
                <a:lnTo>
                  <a:pt x="211" y="29"/>
                </a:lnTo>
                <a:lnTo>
                  <a:pt x="211" y="30"/>
                </a:lnTo>
                <a:lnTo>
                  <a:pt x="212" y="30"/>
                </a:lnTo>
                <a:lnTo>
                  <a:pt x="212" y="32"/>
                </a:lnTo>
                <a:lnTo>
                  <a:pt x="214" y="33"/>
                </a:lnTo>
                <a:lnTo>
                  <a:pt x="214" y="35"/>
                </a:lnTo>
                <a:lnTo>
                  <a:pt x="216" y="35"/>
                </a:lnTo>
                <a:lnTo>
                  <a:pt x="216" y="37"/>
                </a:lnTo>
                <a:lnTo>
                  <a:pt x="216" y="38"/>
                </a:lnTo>
                <a:lnTo>
                  <a:pt x="217" y="38"/>
                </a:lnTo>
                <a:lnTo>
                  <a:pt x="217" y="40"/>
                </a:lnTo>
                <a:lnTo>
                  <a:pt x="217" y="38"/>
                </a:lnTo>
                <a:lnTo>
                  <a:pt x="217" y="40"/>
                </a:lnTo>
                <a:lnTo>
                  <a:pt x="217" y="41"/>
                </a:lnTo>
                <a:lnTo>
                  <a:pt x="219" y="41"/>
                </a:lnTo>
                <a:lnTo>
                  <a:pt x="219" y="43"/>
                </a:lnTo>
                <a:lnTo>
                  <a:pt x="219" y="45"/>
                </a:lnTo>
                <a:lnTo>
                  <a:pt x="220" y="45"/>
                </a:lnTo>
                <a:lnTo>
                  <a:pt x="220" y="46"/>
                </a:lnTo>
                <a:lnTo>
                  <a:pt x="220" y="48"/>
                </a:lnTo>
                <a:lnTo>
                  <a:pt x="219" y="48"/>
                </a:lnTo>
                <a:lnTo>
                  <a:pt x="220" y="48"/>
                </a:lnTo>
                <a:lnTo>
                  <a:pt x="219" y="48"/>
                </a:lnTo>
                <a:lnTo>
                  <a:pt x="219" y="49"/>
                </a:lnTo>
                <a:lnTo>
                  <a:pt x="217" y="49"/>
                </a:lnTo>
                <a:lnTo>
                  <a:pt x="216" y="48"/>
                </a:lnTo>
                <a:lnTo>
                  <a:pt x="214" y="46"/>
                </a:lnTo>
                <a:lnTo>
                  <a:pt x="214" y="45"/>
                </a:lnTo>
                <a:lnTo>
                  <a:pt x="212" y="45"/>
                </a:lnTo>
                <a:lnTo>
                  <a:pt x="212" y="43"/>
                </a:lnTo>
                <a:lnTo>
                  <a:pt x="211" y="41"/>
                </a:lnTo>
                <a:lnTo>
                  <a:pt x="211" y="40"/>
                </a:lnTo>
                <a:lnTo>
                  <a:pt x="209" y="40"/>
                </a:lnTo>
                <a:lnTo>
                  <a:pt x="209" y="38"/>
                </a:lnTo>
                <a:lnTo>
                  <a:pt x="208" y="38"/>
                </a:lnTo>
                <a:lnTo>
                  <a:pt x="206" y="38"/>
                </a:lnTo>
                <a:lnTo>
                  <a:pt x="206" y="37"/>
                </a:lnTo>
                <a:lnTo>
                  <a:pt x="204" y="35"/>
                </a:lnTo>
                <a:lnTo>
                  <a:pt x="204" y="33"/>
                </a:lnTo>
                <a:lnTo>
                  <a:pt x="203" y="33"/>
                </a:lnTo>
                <a:lnTo>
                  <a:pt x="203" y="32"/>
                </a:lnTo>
                <a:lnTo>
                  <a:pt x="203" y="30"/>
                </a:lnTo>
                <a:lnTo>
                  <a:pt x="203" y="29"/>
                </a:lnTo>
                <a:lnTo>
                  <a:pt x="203" y="27"/>
                </a:lnTo>
                <a:lnTo>
                  <a:pt x="203" y="25"/>
                </a:lnTo>
                <a:lnTo>
                  <a:pt x="201" y="25"/>
                </a:lnTo>
                <a:lnTo>
                  <a:pt x="201" y="24"/>
                </a:lnTo>
                <a:lnTo>
                  <a:pt x="200" y="24"/>
                </a:lnTo>
                <a:lnTo>
                  <a:pt x="200" y="22"/>
                </a:lnTo>
                <a:lnTo>
                  <a:pt x="198" y="22"/>
                </a:lnTo>
                <a:lnTo>
                  <a:pt x="198" y="21"/>
                </a:lnTo>
                <a:lnTo>
                  <a:pt x="196" y="21"/>
                </a:lnTo>
                <a:lnTo>
                  <a:pt x="196" y="19"/>
                </a:lnTo>
                <a:lnTo>
                  <a:pt x="195" y="19"/>
                </a:lnTo>
                <a:lnTo>
                  <a:pt x="195" y="17"/>
                </a:lnTo>
                <a:lnTo>
                  <a:pt x="193" y="17"/>
                </a:lnTo>
                <a:lnTo>
                  <a:pt x="193" y="16"/>
                </a:lnTo>
                <a:lnTo>
                  <a:pt x="192" y="14"/>
                </a:lnTo>
                <a:lnTo>
                  <a:pt x="192" y="13"/>
                </a:lnTo>
                <a:lnTo>
                  <a:pt x="190" y="13"/>
                </a:lnTo>
                <a:lnTo>
                  <a:pt x="190" y="11"/>
                </a:lnTo>
                <a:lnTo>
                  <a:pt x="188" y="9"/>
                </a:lnTo>
                <a:lnTo>
                  <a:pt x="188" y="8"/>
                </a:lnTo>
                <a:lnTo>
                  <a:pt x="188" y="6"/>
                </a:lnTo>
                <a:lnTo>
                  <a:pt x="188" y="5"/>
                </a:lnTo>
                <a:lnTo>
                  <a:pt x="187" y="5"/>
                </a:lnTo>
                <a:lnTo>
                  <a:pt x="187" y="3"/>
                </a:lnTo>
                <a:lnTo>
                  <a:pt x="185" y="3"/>
                </a:lnTo>
                <a:lnTo>
                  <a:pt x="185" y="1"/>
                </a:lnTo>
                <a:lnTo>
                  <a:pt x="187" y="1"/>
                </a:lnTo>
                <a:lnTo>
                  <a:pt x="188" y="3"/>
                </a:lnTo>
                <a:lnTo>
                  <a:pt x="188" y="1"/>
                </a:lnTo>
                <a:lnTo>
                  <a:pt x="188" y="3"/>
                </a:lnTo>
                <a:lnTo>
                  <a:pt x="188" y="1"/>
                </a:lnTo>
                <a:lnTo>
                  <a:pt x="190" y="3"/>
                </a:lnTo>
                <a:lnTo>
                  <a:pt x="190" y="1"/>
                </a:lnTo>
                <a:lnTo>
                  <a:pt x="192" y="3"/>
                </a:lnTo>
                <a:close/>
                <a:moveTo>
                  <a:pt x="190" y="0"/>
                </a:moveTo>
                <a:lnTo>
                  <a:pt x="188" y="0"/>
                </a:lnTo>
                <a:lnTo>
                  <a:pt x="190" y="0"/>
                </a:lnTo>
                <a:close/>
              </a:path>
            </a:pathLst>
          </a:custGeom>
          <a:solidFill>
            <a:srgbClr val="A6746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5570538" y="5227638"/>
            <a:ext cx="398463" cy="471488"/>
          </a:xfrm>
          <a:custGeom>
            <a:avLst/>
            <a:gdLst/>
            <a:ahLst/>
            <a:cxnLst>
              <a:cxn ang="0">
                <a:pos x="165" y="11"/>
              </a:cxn>
              <a:cxn ang="0">
                <a:pos x="153" y="22"/>
              </a:cxn>
              <a:cxn ang="0">
                <a:pos x="153" y="37"/>
              </a:cxn>
              <a:cxn ang="0">
                <a:pos x="165" y="40"/>
              </a:cxn>
              <a:cxn ang="0">
                <a:pos x="181" y="33"/>
              </a:cxn>
              <a:cxn ang="0">
                <a:pos x="197" y="19"/>
              </a:cxn>
              <a:cxn ang="0">
                <a:pos x="209" y="22"/>
              </a:cxn>
              <a:cxn ang="0">
                <a:pos x="208" y="33"/>
              </a:cxn>
              <a:cxn ang="0">
                <a:pos x="200" y="41"/>
              </a:cxn>
              <a:cxn ang="0">
                <a:pos x="193" y="48"/>
              </a:cxn>
              <a:cxn ang="0">
                <a:pos x="189" y="57"/>
              </a:cxn>
              <a:cxn ang="0">
                <a:pos x="184" y="72"/>
              </a:cxn>
              <a:cxn ang="0">
                <a:pos x="176" y="78"/>
              </a:cxn>
              <a:cxn ang="0">
                <a:pos x="179" y="91"/>
              </a:cxn>
              <a:cxn ang="0">
                <a:pos x="179" y="102"/>
              </a:cxn>
              <a:cxn ang="0">
                <a:pos x="173" y="112"/>
              </a:cxn>
              <a:cxn ang="0">
                <a:pos x="177" y="150"/>
              </a:cxn>
              <a:cxn ang="0">
                <a:pos x="176" y="160"/>
              </a:cxn>
              <a:cxn ang="0">
                <a:pos x="187" y="161"/>
              </a:cxn>
              <a:cxn ang="0">
                <a:pos x="195" y="169"/>
              </a:cxn>
              <a:cxn ang="0">
                <a:pos x="203" y="184"/>
              </a:cxn>
              <a:cxn ang="0">
                <a:pos x="222" y="169"/>
              </a:cxn>
              <a:cxn ang="0">
                <a:pos x="248" y="174"/>
              </a:cxn>
              <a:cxn ang="0">
                <a:pos x="249" y="192"/>
              </a:cxn>
              <a:cxn ang="0">
                <a:pos x="240" y="204"/>
              </a:cxn>
              <a:cxn ang="0">
                <a:pos x="227" y="209"/>
              </a:cxn>
              <a:cxn ang="0">
                <a:pos x="230" y="222"/>
              </a:cxn>
              <a:cxn ang="0">
                <a:pos x="230" y="232"/>
              </a:cxn>
              <a:cxn ang="0">
                <a:pos x="238" y="241"/>
              </a:cxn>
              <a:cxn ang="0">
                <a:pos x="224" y="249"/>
              </a:cxn>
              <a:cxn ang="0">
                <a:pos x="208" y="259"/>
              </a:cxn>
              <a:cxn ang="0">
                <a:pos x="225" y="265"/>
              </a:cxn>
              <a:cxn ang="0">
                <a:pos x="238" y="280"/>
              </a:cxn>
              <a:cxn ang="0">
                <a:pos x="241" y="294"/>
              </a:cxn>
              <a:cxn ang="0">
                <a:pos x="123" y="291"/>
              </a:cxn>
              <a:cxn ang="0">
                <a:pos x="118" y="284"/>
              </a:cxn>
              <a:cxn ang="0">
                <a:pos x="112" y="270"/>
              </a:cxn>
              <a:cxn ang="0">
                <a:pos x="107" y="259"/>
              </a:cxn>
              <a:cxn ang="0">
                <a:pos x="97" y="265"/>
              </a:cxn>
              <a:cxn ang="0">
                <a:pos x="89" y="259"/>
              </a:cxn>
              <a:cxn ang="0">
                <a:pos x="86" y="246"/>
              </a:cxn>
              <a:cxn ang="0">
                <a:pos x="78" y="232"/>
              </a:cxn>
              <a:cxn ang="0">
                <a:pos x="64" y="238"/>
              </a:cxn>
              <a:cxn ang="0">
                <a:pos x="62" y="227"/>
              </a:cxn>
              <a:cxn ang="0">
                <a:pos x="59" y="184"/>
              </a:cxn>
              <a:cxn ang="0">
                <a:pos x="16" y="172"/>
              </a:cxn>
              <a:cxn ang="0">
                <a:pos x="22" y="164"/>
              </a:cxn>
              <a:cxn ang="0">
                <a:pos x="32" y="150"/>
              </a:cxn>
              <a:cxn ang="0">
                <a:pos x="22" y="145"/>
              </a:cxn>
              <a:cxn ang="0">
                <a:pos x="5" y="137"/>
              </a:cxn>
              <a:cxn ang="0">
                <a:pos x="16" y="112"/>
              </a:cxn>
              <a:cxn ang="0">
                <a:pos x="27" y="86"/>
              </a:cxn>
              <a:cxn ang="0">
                <a:pos x="40" y="86"/>
              </a:cxn>
              <a:cxn ang="0">
                <a:pos x="43" y="73"/>
              </a:cxn>
              <a:cxn ang="0">
                <a:pos x="46" y="57"/>
              </a:cxn>
              <a:cxn ang="0">
                <a:pos x="43" y="41"/>
              </a:cxn>
              <a:cxn ang="0">
                <a:pos x="27" y="35"/>
              </a:cxn>
              <a:cxn ang="0">
                <a:pos x="11" y="37"/>
              </a:cxn>
              <a:cxn ang="0">
                <a:pos x="5" y="19"/>
              </a:cxn>
              <a:cxn ang="0">
                <a:pos x="6" y="3"/>
              </a:cxn>
              <a:cxn ang="0">
                <a:pos x="41" y="1"/>
              </a:cxn>
              <a:cxn ang="0">
                <a:pos x="88" y="1"/>
              </a:cxn>
              <a:cxn ang="0">
                <a:pos x="131" y="1"/>
              </a:cxn>
            </a:cxnLst>
            <a:rect l="0" t="0" r="r" b="b"/>
            <a:pathLst>
              <a:path w="251" h="297">
                <a:moveTo>
                  <a:pt x="158" y="1"/>
                </a:moveTo>
                <a:lnTo>
                  <a:pt x="158" y="3"/>
                </a:lnTo>
                <a:lnTo>
                  <a:pt x="160" y="3"/>
                </a:lnTo>
                <a:lnTo>
                  <a:pt x="160" y="5"/>
                </a:lnTo>
                <a:lnTo>
                  <a:pt x="161" y="5"/>
                </a:lnTo>
                <a:lnTo>
                  <a:pt x="161" y="6"/>
                </a:lnTo>
                <a:lnTo>
                  <a:pt x="161" y="8"/>
                </a:lnTo>
                <a:lnTo>
                  <a:pt x="163" y="8"/>
                </a:lnTo>
                <a:lnTo>
                  <a:pt x="163" y="9"/>
                </a:lnTo>
                <a:lnTo>
                  <a:pt x="165" y="11"/>
                </a:lnTo>
                <a:lnTo>
                  <a:pt x="163" y="13"/>
                </a:lnTo>
                <a:lnTo>
                  <a:pt x="161" y="14"/>
                </a:lnTo>
                <a:lnTo>
                  <a:pt x="161" y="16"/>
                </a:lnTo>
                <a:lnTo>
                  <a:pt x="160" y="16"/>
                </a:lnTo>
                <a:lnTo>
                  <a:pt x="160" y="17"/>
                </a:lnTo>
                <a:lnTo>
                  <a:pt x="158" y="17"/>
                </a:lnTo>
                <a:lnTo>
                  <a:pt x="157" y="19"/>
                </a:lnTo>
                <a:lnTo>
                  <a:pt x="155" y="21"/>
                </a:lnTo>
                <a:lnTo>
                  <a:pt x="153" y="21"/>
                </a:lnTo>
                <a:lnTo>
                  <a:pt x="153" y="22"/>
                </a:lnTo>
                <a:lnTo>
                  <a:pt x="152" y="22"/>
                </a:lnTo>
                <a:lnTo>
                  <a:pt x="152" y="24"/>
                </a:lnTo>
                <a:lnTo>
                  <a:pt x="150" y="24"/>
                </a:lnTo>
                <a:lnTo>
                  <a:pt x="152" y="25"/>
                </a:lnTo>
                <a:lnTo>
                  <a:pt x="152" y="27"/>
                </a:lnTo>
                <a:lnTo>
                  <a:pt x="152" y="29"/>
                </a:lnTo>
                <a:lnTo>
                  <a:pt x="152" y="30"/>
                </a:lnTo>
                <a:lnTo>
                  <a:pt x="153" y="33"/>
                </a:lnTo>
                <a:lnTo>
                  <a:pt x="153" y="35"/>
                </a:lnTo>
                <a:lnTo>
                  <a:pt x="153" y="37"/>
                </a:lnTo>
                <a:lnTo>
                  <a:pt x="155" y="37"/>
                </a:lnTo>
                <a:lnTo>
                  <a:pt x="157" y="37"/>
                </a:lnTo>
                <a:lnTo>
                  <a:pt x="160" y="37"/>
                </a:lnTo>
                <a:lnTo>
                  <a:pt x="160" y="35"/>
                </a:lnTo>
                <a:lnTo>
                  <a:pt x="161" y="35"/>
                </a:lnTo>
                <a:lnTo>
                  <a:pt x="163" y="35"/>
                </a:lnTo>
                <a:lnTo>
                  <a:pt x="163" y="37"/>
                </a:lnTo>
                <a:lnTo>
                  <a:pt x="163" y="38"/>
                </a:lnTo>
                <a:lnTo>
                  <a:pt x="163" y="40"/>
                </a:lnTo>
                <a:lnTo>
                  <a:pt x="165" y="40"/>
                </a:lnTo>
                <a:lnTo>
                  <a:pt x="168" y="38"/>
                </a:lnTo>
                <a:lnTo>
                  <a:pt x="168" y="37"/>
                </a:lnTo>
                <a:lnTo>
                  <a:pt x="169" y="35"/>
                </a:lnTo>
                <a:lnTo>
                  <a:pt x="171" y="33"/>
                </a:lnTo>
                <a:lnTo>
                  <a:pt x="173" y="33"/>
                </a:lnTo>
                <a:lnTo>
                  <a:pt x="174" y="33"/>
                </a:lnTo>
                <a:lnTo>
                  <a:pt x="176" y="33"/>
                </a:lnTo>
                <a:lnTo>
                  <a:pt x="177" y="33"/>
                </a:lnTo>
                <a:lnTo>
                  <a:pt x="179" y="33"/>
                </a:lnTo>
                <a:lnTo>
                  <a:pt x="181" y="33"/>
                </a:lnTo>
                <a:lnTo>
                  <a:pt x="181" y="32"/>
                </a:lnTo>
                <a:lnTo>
                  <a:pt x="182" y="30"/>
                </a:lnTo>
                <a:lnTo>
                  <a:pt x="182" y="32"/>
                </a:lnTo>
                <a:lnTo>
                  <a:pt x="184" y="32"/>
                </a:lnTo>
                <a:lnTo>
                  <a:pt x="184" y="29"/>
                </a:lnTo>
                <a:lnTo>
                  <a:pt x="193" y="29"/>
                </a:lnTo>
                <a:lnTo>
                  <a:pt x="193" y="25"/>
                </a:lnTo>
                <a:lnTo>
                  <a:pt x="197" y="25"/>
                </a:lnTo>
                <a:lnTo>
                  <a:pt x="197" y="21"/>
                </a:lnTo>
                <a:lnTo>
                  <a:pt x="197" y="19"/>
                </a:lnTo>
                <a:lnTo>
                  <a:pt x="198" y="19"/>
                </a:lnTo>
                <a:lnTo>
                  <a:pt x="203" y="19"/>
                </a:lnTo>
                <a:lnTo>
                  <a:pt x="203" y="13"/>
                </a:lnTo>
                <a:lnTo>
                  <a:pt x="209" y="13"/>
                </a:lnTo>
                <a:lnTo>
                  <a:pt x="209" y="14"/>
                </a:lnTo>
                <a:lnTo>
                  <a:pt x="209" y="16"/>
                </a:lnTo>
                <a:lnTo>
                  <a:pt x="209" y="17"/>
                </a:lnTo>
                <a:lnTo>
                  <a:pt x="209" y="19"/>
                </a:lnTo>
                <a:lnTo>
                  <a:pt x="209" y="21"/>
                </a:lnTo>
                <a:lnTo>
                  <a:pt x="209" y="22"/>
                </a:lnTo>
                <a:lnTo>
                  <a:pt x="208" y="22"/>
                </a:lnTo>
                <a:lnTo>
                  <a:pt x="208" y="24"/>
                </a:lnTo>
                <a:lnTo>
                  <a:pt x="209" y="24"/>
                </a:lnTo>
                <a:lnTo>
                  <a:pt x="209" y="25"/>
                </a:lnTo>
                <a:lnTo>
                  <a:pt x="209" y="27"/>
                </a:lnTo>
                <a:lnTo>
                  <a:pt x="208" y="27"/>
                </a:lnTo>
                <a:lnTo>
                  <a:pt x="208" y="29"/>
                </a:lnTo>
                <a:lnTo>
                  <a:pt x="206" y="30"/>
                </a:lnTo>
                <a:lnTo>
                  <a:pt x="206" y="32"/>
                </a:lnTo>
                <a:lnTo>
                  <a:pt x="208" y="33"/>
                </a:lnTo>
                <a:lnTo>
                  <a:pt x="208" y="35"/>
                </a:lnTo>
                <a:lnTo>
                  <a:pt x="208" y="37"/>
                </a:lnTo>
                <a:lnTo>
                  <a:pt x="208" y="38"/>
                </a:lnTo>
                <a:lnTo>
                  <a:pt x="208" y="40"/>
                </a:lnTo>
                <a:lnTo>
                  <a:pt x="206" y="40"/>
                </a:lnTo>
                <a:lnTo>
                  <a:pt x="206" y="41"/>
                </a:lnTo>
                <a:lnTo>
                  <a:pt x="205" y="40"/>
                </a:lnTo>
                <a:lnTo>
                  <a:pt x="203" y="40"/>
                </a:lnTo>
                <a:lnTo>
                  <a:pt x="201" y="41"/>
                </a:lnTo>
                <a:lnTo>
                  <a:pt x="200" y="41"/>
                </a:lnTo>
                <a:lnTo>
                  <a:pt x="200" y="43"/>
                </a:lnTo>
                <a:lnTo>
                  <a:pt x="200" y="45"/>
                </a:lnTo>
                <a:lnTo>
                  <a:pt x="201" y="45"/>
                </a:lnTo>
                <a:lnTo>
                  <a:pt x="200" y="46"/>
                </a:lnTo>
                <a:lnTo>
                  <a:pt x="200" y="45"/>
                </a:lnTo>
                <a:lnTo>
                  <a:pt x="198" y="45"/>
                </a:lnTo>
                <a:lnTo>
                  <a:pt x="198" y="46"/>
                </a:lnTo>
                <a:lnTo>
                  <a:pt x="197" y="46"/>
                </a:lnTo>
                <a:lnTo>
                  <a:pt x="195" y="46"/>
                </a:lnTo>
                <a:lnTo>
                  <a:pt x="193" y="48"/>
                </a:lnTo>
                <a:lnTo>
                  <a:pt x="192" y="48"/>
                </a:lnTo>
                <a:lnTo>
                  <a:pt x="190" y="49"/>
                </a:lnTo>
                <a:lnTo>
                  <a:pt x="189" y="49"/>
                </a:lnTo>
                <a:lnTo>
                  <a:pt x="187" y="49"/>
                </a:lnTo>
                <a:lnTo>
                  <a:pt x="189" y="51"/>
                </a:lnTo>
                <a:lnTo>
                  <a:pt x="187" y="53"/>
                </a:lnTo>
                <a:lnTo>
                  <a:pt x="187" y="54"/>
                </a:lnTo>
                <a:lnTo>
                  <a:pt x="187" y="56"/>
                </a:lnTo>
                <a:lnTo>
                  <a:pt x="187" y="57"/>
                </a:lnTo>
                <a:lnTo>
                  <a:pt x="189" y="57"/>
                </a:lnTo>
                <a:lnTo>
                  <a:pt x="189" y="59"/>
                </a:lnTo>
                <a:lnTo>
                  <a:pt x="189" y="61"/>
                </a:lnTo>
                <a:lnTo>
                  <a:pt x="187" y="64"/>
                </a:lnTo>
                <a:lnTo>
                  <a:pt x="189" y="64"/>
                </a:lnTo>
                <a:lnTo>
                  <a:pt x="189" y="65"/>
                </a:lnTo>
                <a:lnTo>
                  <a:pt x="187" y="65"/>
                </a:lnTo>
                <a:lnTo>
                  <a:pt x="185" y="67"/>
                </a:lnTo>
                <a:lnTo>
                  <a:pt x="184" y="69"/>
                </a:lnTo>
                <a:lnTo>
                  <a:pt x="184" y="70"/>
                </a:lnTo>
                <a:lnTo>
                  <a:pt x="184" y="72"/>
                </a:lnTo>
                <a:lnTo>
                  <a:pt x="185" y="73"/>
                </a:lnTo>
                <a:lnTo>
                  <a:pt x="185" y="75"/>
                </a:lnTo>
                <a:lnTo>
                  <a:pt x="184" y="75"/>
                </a:lnTo>
                <a:lnTo>
                  <a:pt x="184" y="77"/>
                </a:lnTo>
                <a:lnTo>
                  <a:pt x="182" y="77"/>
                </a:lnTo>
                <a:lnTo>
                  <a:pt x="181" y="77"/>
                </a:lnTo>
                <a:lnTo>
                  <a:pt x="179" y="77"/>
                </a:lnTo>
                <a:lnTo>
                  <a:pt x="177" y="77"/>
                </a:lnTo>
                <a:lnTo>
                  <a:pt x="177" y="78"/>
                </a:lnTo>
                <a:lnTo>
                  <a:pt x="176" y="78"/>
                </a:lnTo>
                <a:lnTo>
                  <a:pt x="176" y="80"/>
                </a:lnTo>
                <a:lnTo>
                  <a:pt x="176" y="81"/>
                </a:lnTo>
                <a:lnTo>
                  <a:pt x="176" y="83"/>
                </a:lnTo>
                <a:lnTo>
                  <a:pt x="177" y="83"/>
                </a:lnTo>
                <a:lnTo>
                  <a:pt x="177" y="85"/>
                </a:lnTo>
                <a:lnTo>
                  <a:pt x="177" y="86"/>
                </a:lnTo>
                <a:lnTo>
                  <a:pt x="177" y="88"/>
                </a:lnTo>
                <a:lnTo>
                  <a:pt x="177" y="89"/>
                </a:lnTo>
                <a:lnTo>
                  <a:pt x="179" y="89"/>
                </a:lnTo>
                <a:lnTo>
                  <a:pt x="179" y="91"/>
                </a:lnTo>
                <a:lnTo>
                  <a:pt x="181" y="91"/>
                </a:lnTo>
                <a:lnTo>
                  <a:pt x="181" y="93"/>
                </a:lnTo>
                <a:lnTo>
                  <a:pt x="181" y="94"/>
                </a:lnTo>
                <a:lnTo>
                  <a:pt x="182" y="96"/>
                </a:lnTo>
                <a:lnTo>
                  <a:pt x="182" y="97"/>
                </a:lnTo>
                <a:lnTo>
                  <a:pt x="184" y="97"/>
                </a:lnTo>
                <a:lnTo>
                  <a:pt x="184" y="99"/>
                </a:lnTo>
                <a:lnTo>
                  <a:pt x="181" y="101"/>
                </a:lnTo>
                <a:lnTo>
                  <a:pt x="181" y="102"/>
                </a:lnTo>
                <a:lnTo>
                  <a:pt x="179" y="102"/>
                </a:lnTo>
                <a:lnTo>
                  <a:pt x="177" y="102"/>
                </a:lnTo>
                <a:lnTo>
                  <a:pt x="176" y="102"/>
                </a:lnTo>
                <a:lnTo>
                  <a:pt x="176" y="104"/>
                </a:lnTo>
                <a:lnTo>
                  <a:pt x="176" y="105"/>
                </a:lnTo>
                <a:lnTo>
                  <a:pt x="174" y="105"/>
                </a:lnTo>
                <a:lnTo>
                  <a:pt x="174" y="107"/>
                </a:lnTo>
                <a:lnTo>
                  <a:pt x="174" y="109"/>
                </a:lnTo>
                <a:lnTo>
                  <a:pt x="174" y="110"/>
                </a:lnTo>
                <a:lnTo>
                  <a:pt x="173" y="110"/>
                </a:lnTo>
                <a:lnTo>
                  <a:pt x="173" y="112"/>
                </a:lnTo>
                <a:lnTo>
                  <a:pt x="171" y="112"/>
                </a:lnTo>
                <a:lnTo>
                  <a:pt x="171" y="133"/>
                </a:lnTo>
                <a:lnTo>
                  <a:pt x="171" y="137"/>
                </a:lnTo>
                <a:lnTo>
                  <a:pt x="171" y="142"/>
                </a:lnTo>
                <a:lnTo>
                  <a:pt x="171" y="144"/>
                </a:lnTo>
                <a:lnTo>
                  <a:pt x="171" y="147"/>
                </a:lnTo>
                <a:lnTo>
                  <a:pt x="171" y="148"/>
                </a:lnTo>
                <a:lnTo>
                  <a:pt x="176" y="148"/>
                </a:lnTo>
                <a:lnTo>
                  <a:pt x="177" y="148"/>
                </a:lnTo>
                <a:lnTo>
                  <a:pt x="177" y="150"/>
                </a:lnTo>
                <a:lnTo>
                  <a:pt x="174" y="152"/>
                </a:lnTo>
                <a:lnTo>
                  <a:pt x="171" y="150"/>
                </a:lnTo>
                <a:lnTo>
                  <a:pt x="169" y="152"/>
                </a:lnTo>
                <a:lnTo>
                  <a:pt x="171" y="152"/>
                </a:lnTo>
                <a:lnTo>
                  <a:pt x="173" y="153"/>
                </a:lnTo>
                <a:lnTo>
                  <a:pt x="173" y="155"/>
                </a:lnTo>
                <a:lnTo>
                  <a:pt x="174" y="156"/>
                </a:lnTo>
                <a:lnTo>
                  <a:pt x="174" y="158"/>
                </a:lnTo>
                <a:lnTo>
                  <a:pt x="176" y="158"/>
                </a:lnTo>
                <a:lnTo>
                  <a:pt x="176" y="160"/>
                </a:lnTo>
                <a:lnTo>
                  <a:pt x="177" y="160"/>
                </a:lnTo>
                <a:lnTo>
                  <a:pt x="179" y="160"/>
                </a:lnTo>
                <a:lnTo>
                  <a:pt x="179" y="158"/>
                </a:lnTo>
                <a:lnTo>
                  <a:pt x="181" y="158"/>
                </a:lnTo>
                <a:lnTo>
                  <a:pt x="182" y="158"/>
                </a:lnTo>
                <a:lnTo>
                  <a:pt x="184" y="158"/>
                </a:lnTo>
                <a:lnTo>
                  <a:pt x="185" y="158"/>
                </a:lnTo>
                <a:lnTo>
                  <a:pt x="185" y="160"/>
                </a:lnTo>
                <a:lnTo>
                  <a:pt x="187" y="160"/>
                </a:lnTo>
                <a:lnTo>
                  <a:pt x="187" y="161"/>
                </a:lnTo>
                <a:lnTo>
                  <a:pt x="187" y="163"/>
                </a:lnTo>
                <a:lnTo>
                  <a:pt x="187" y="164"/>
                </a:lnTo>
                <a:lnTo>
                  <a:pt x="189" y="164"/>
                </a:lnTo>
                <a:lnTo>
                  <a:pt x="189" y="166"/>
                </a:lnTo>
                <a:lnTo>
                  <a:pt x="189" y="168"/>
                </a:lnTo>
                <a:lnTo>
                  <a:pt x="190" y="168"/>
                </a:lnTo>
                <a:lnTo>
                  <a:pt x="190" y="169"/>
                </a:lnTo>
                <a:lnTo>
                  <a:pt x="192" y="169"/>
                </a:lnTo>
                <a:lnTo>
                  <a:pt x="193" y="169"/>
                </a:lnTo>
                <a:lnTo>
                  <a:pt x="195" y="169"/>
                </a:lnTo>
                <a:lnTo>
                  <a:pt x="195" y="168"/>
                </a:lnTo>
                <a:lnTo>
                  <a:pt x="197" y="168"/>
                </a:lnTo>
                <a:lnTo>
                  <a:pt x="197" y="166"/>
                </a:lnTo>
                <a:lnTo>
                  <a:pt x="198" y="166"/>
                </a:lnTo>
                <a:lnTo>
                  <a:pt x="198" y="168"/>
                </a:lnTo>
                <a:lnTo>
                  <a:pt x="198" y="180"/>
                </a:lnTo>
                <a:lnTo>
                  <a:pt x="200" y="180"/>
                </a:lnTo>
                <a:lnTo>
                  <a:pt x="200" y="182"/>
                </a:lnTo>
                <a:lnTo>
                  <a:pt x="200" y="184"/>
                </a:lnTo>
                <a:lnTo>
                  <a:pt x="203" y="184"/>
                </a:lnTo>
                <a:lnTo>
                  <a:pt x="208" y="182"/>
                </a:lnTo>
                <a:lnTo>
                  <a:pt x="211" y="182"/>
                </a:lnTo>
                <a:lnTo>
                  <a:pt x="214" y="184"/>
                </a:lnTo>
                <a:lnTo>
                  <a:pt x="216" y="182"/>
                </a:lnTo>
                <a:lnTo>
                  <a:pt x="217" y="179"/>
                </a:lnTo>
                <a:lnTo>
                  <a:pt x="219" y="177"/>
                </a:lnTo>
                <a:lnTo>
                  <a:pt x="219" y="176"/>
                </a:lnTo>
                <a:lnTo>
                  <a:pt x="221" y="171"/>
                </a:lnTo>
                <a:lnTo>
                  <a:pt x="222" y="171"/>
                </a:lnTo>
                <a:lnTo>
                  <a:pt x="222" y="169"/>
                </a:lnTo>
                <a:lnTo>
                  <a:pt x="224" y="169"/>
                </a:lnTo>
                <a:lnTo>
                  <a:pt x="230" y="169"/>
                </a:lnTo>
                <a:lnTo>
                  <a:pt x="235" y="171"/>
                </a:lnTo>
                <a:lnTo>
                  <a:pt x="237" y="172"/>
                </a:lnTo>
                <a:lnTo>
                  <a:pt x="238" y="174"/>
                </a:lnTo>
                <a:lnTo>
                  <a:pt x="240" y="174"/>
                </a:lnTo>
                <a:lnTo>
                  <a:pt x="243" y="174"/>
                </a:lnTo>
                <a:lnTo>
                  <a:pt x="245" y="174"/>
                </a:lnTo>
                <a:lnTo>
                  <a:pt x="246" y="174"/>
                </a:lnTo>
                <a:lnTo>
                  <a:pt x="248" y="174"/>
                </a:lnTo>
                <a:lnTo>
                  <a:pt x="249" y="176"/>
                </a:lnTo>
                <a:lnTo>
                  <a:pt x="249" y="177"/>
                </a:lnTo>
                <a:lnTo>
                  <a:pt x="251" y="179"/>
                </a:lnTo>
                <a:lnTo>
                  <a:pt x="249" y="180"/>
                </a:lnTo>
                <a:lnTo>
                  <a:pt x="249" y="182"/>
                </a:lnTo>
                <a:lnTo>
                  <a:pt x="248" y="184"/>
                </a:lnTo>
                <a:lnTo>
                  <a:pt x="248" y="185"/>
                </a:lnTo>
                <a:lnTo>
                  <a:pt x="248" y="187"/>
                </a:lnTo>
                <a:lnTo>
                  <a:pt x="249" y="188"/>
                </a:lnTo>
                <a:lnTo>
                  <a:pt x="249" y="192"/>
                </a:lnTo>
                <a:lnTo>
                  <a:pt x="248" y="192"/>
                </a:lnTo>
                <a:lnTo>
                  <a:pt x="248" y="193"/>
                </a:lnTo>
                <a:lnTo>
                  <a:pt x="248" y="195"/>
                </a:lnTo>
                <a:lnTo>
                  <a:pt x="245" y="195"/>
                </a:lnTo>
                <a:lnTo>
                  <a:pt x="243" y="195"/>
                </a:lnTo>
                <a:lnTo>
                  <a:pt x="241" y="196"/>
                </a:lnTo>
                <a:lnTo>
                  <a:pt x="240" y="200"/>
                </a:lnTo>
                <a:lnTo>
                  <a:pt x="240" y="201"/>
                </a:lnTo>
                <a:lnTo>
                  <a:pt x="240" y="203"/>
                </a:lnTo>
                <a:lnTo>
                  <a:pt x="240" y="204"/>
                </a:lnTo>
                <a:lnTo>
                  <a:pt x="240" y="206"/>
                </a:lnTo>
                <a:lnTo>
                  <a:pt x="238" y="209"/>
                </a:lnTo>
                <a:lnTo>
                  <a:pt x="237" y="211"/>
                </a:lnTo>
                <a:lnTo>
                  <a:pt x="235" y="211"/>
                </a:lnTo>
                <a:lnTo>
                  <a:pt x="235" y="212"/>
                </a:lnTo>
                <a:lnTo>
                  <a:pt x="233" y="212"/>
                </a:lnTo>
                <a:lnTo>
                  <a:pt x="232" y="211"/>
                </a:lnTo>
                <a:lnTo>
                  <a:pt x="229" y="209"/>
                </a:lnTo>
                <a:lnTo>
                  <a:pt x="227" y="208"/>
                </a:lnTo>
                <a:lnTo>
                  <a:pt x="227" y="209"/>
                </a:lnTo>
                <a:lnTo>
                  <a:pt x="229" y="209"/>
                </a:lnTo>
                <a:lnTo>
                  <a:pt x="229" y="211"/>
                </a:lnTo>
                <a:lnTo>
                  <a:pt x="229" y="212"/>
                </a:lnTo>
                <a:lnTo>
                  <a:pt x="227" y="216"/>
                </a:lnTo>
                <a:lnTo>
                  <a:pt x="227" y="217"/>
                </a:lnTo>
                <a:lnTo>
                  <a:pt x="227" y="219"/>
                </a:lnTo>
                <a:lnTo>
                  <a:pt x="229" y="219"/>
                </a:lnTo>
                <a:lnTo>
                  <a:pt x="229" y="220"/>
                </a:lnTo>
                <a:lnTo>
                  <a:pt x="229" y="222"/>
                </a:lnTo>
                <a:lnTo>
                  <a:pt x="230" y="222"/>
                </a:lnTo>
                <a:lnTo>
                  <a:pt x="232" y="224"/>
                </a:lnTo>
                <a:lnTo>
                  <a:pt x="230" y="224"/>
                </a:lnTo>
                <a:lnTo>
                  <a:pt x="225" y="224"/>
                </a:lnTo>
                <a:lnTo>
                  <a:pt x="224" y="225"/>
                </a:lnTo>
                <a:lnTo>
                  <a:pt x="225" y="225"/>
                </a:lnTo>
                <a:lnTo>
                  <a:pt x="227" y="227"/>
                </a:lnTo>
                <a:lnTo>
                  <a:pt x="227" y="228"/>
                </a:lnTo>
                <a:lnTo>
                  <a:pt x="229" y="228"/>
                </a:lnTo>
                <a:lnTo>
                  <a:pt x="229" y="230"/>
                </a:lnTo>
                <a:lnTo>
                  <a:pt x="230" y="232"/>
                </a:lnTo>
                <a:lnTo>
                  <a:pt x="232" y="232"/>
                </a:lnTo>
                <a:lnTo>
                  <a:pt x="232" y="233"/>
                </a:lnTo>
                <a:lnTo>
                  <a:pt x="235" y="235"/>
                </a:lnTo>
                <a:lnTo>
                  <a:pt x="235" y="236"/>
                </a:lnTo>
                <a:lnTo>
                  <a:pt x="237" y="238"/>
                </a:lnTo>
                <a:lnTo>
                  <a:pt x="235" y="238"/>
                </a:lnTo>
                <a:lnTo>
                  <a:pt x="235" y="240"/>
                </a:lnTo>
                <a:lnTo>
                  <a:pt x="237" y="240"/>
                </a:lnTo>
                <a:lnTo>
                  <a:pt x="237" y="241"/>
                </a:lnTo>
                <a:lnTo>
                  <a:pt x="238" y="241"/>
                </a:lnTo>
                <a:lnTo>
                  <a:pt x="237" y="243"/>
                </a:lnTo>
                <a:lnTo>
                  <a:pt x="237" y="244"/>
                </a:lnTo>
                <a:lnTo>
                  <a:pt x="235" y="246"/>
                </a:lnTo>
                <a:lnTo>
                  <a:pt x="233" y="248"/>
                </a:lnTo>
                <a:lnTo>
                  <a:pt x="232" y="248"/>
                </a:lnTo>
                <a:lnTo>
                  <a:pt x="230" y="249"/>
                </a:lnTo>
                <a:lnTo>
                  <a:pt x="229" y="249"/>
                </a:lnTo>
                <a:lnTo>
                  <a:pt x="227" y="251"/>
                </a:lnTo>
                <a:lnTo>
                  <a:pt x="225" y="249"/>
                </a:lnTo>
                <a:lnTo>
                  <a:pt x="224" y="249"/>
                </a:lnTo>
                <a:lnTo>
                  <a:pt x="222" y="249"/>
                </a:lnTo>
                <a:lnTo>
                  <a:pt x="221" y="249"/>
                </a:lnTo>
                <a:lnTo>
                  <a:pt x="219" y="251"/>
                </a:lnTo>
                <a:lnTo>
                  <a:pt x="217" y="252"/>
                </a:lnTo>
                <a:lnTo>
                  <a:pt x="216" y="252"/>
                </a:lnTo>
                <a:lnTo>
                  <a:pt x="214" y="254"/>
                </a:lnTo>
                <a:lnTo>
                  <a:pt x="211" y="254"/>
                </a:lnTo>
                <a:lnTo>
                  <a:pt x="208" y="254"/>
                </a:lnTo>
                <a:lnTo>
                  <a:pt x="208" y="256"/>
                </a:lnTo>
                <a:lnTo>
                  <a:pt x="208" y="259"/>
                </a:lnTo>
                <a:lnTo>
                  <a:pt x="211" y="259"/>
                </a:lnTo>
                <a:lnTo>
                  <a:pt x="213" y="260"/>
                </a:lnTo>
                <a:lnTo>
                  <a:pt x="214" y="260"/>
                </a:lnTo>
                <a:lnTo>
                  <a:pt x="216" y="262"/>
                </a:lnTo>
                <a:lnTo>
                  <a:pt x="219" y="262"/>
                </a:lnTo>
                <a:lnTo>
                  <a:pt x="221" y="262"/>
                </a:lnTo>
                <a:lnTo>
                  <a:pt x="221" y="264"/>
                </a:lnTo>
                <a:lnTo>
                  <a:pt x="222" y="265"/>
                </a:lnTo>
                <a:lnTo>
                  <a:pt x="224" y="265"/>
                </a:lnTo>
                <a:lnTo>
                  <a:pt x="225" y="265"/>
                </a:lnTo>
                <a:lnTo>
                  <a:pt x="227" y="265"/>
                </a:lnTo>
                <a:lnTo>
                  <a:pt x="229" y="265"/>
                </a:lnTo>
                <a:lnTo>
                  <a:pt x="229" y="267"/>
                </a:lnTo>
                <a:lnTo>
                  <a:pt x="230" y="268"/>
                </a:lnTo>
                <a:lnTo>
                  <a:pt x="230" y="270"/>
                </a:lnTo>
                <a:lnTo>
                  <a:pt x="232" y="272"/>
                </a:lnTo>
                <a:lnTo>
                  <a:pt x="233" y="273"/>
                </a:lnTo>
                <a:lnTo>
                  <a:pt x="235" y="276"/>
                </a:lnTo>
                <a:lnTo>
                  <a:pt x="237" y="276"/>
                </a:lnTo>
                <a:lnTo>
                  <a:pt x="238" y="280"/>
                </a:lnTo>
                <a:lnTo>
                  <a:pt x="240" y="280"/>
                </a:lnTo>
                <a:lnTo>
                  <a:pt x="241" y="280"/>
                </a:lnTo>
                <a:lnTo>
                  <a:pt x="243" y="280"/>
                </a:lnTo>
                <a:lnTo>
                  <a:pt x="245" y="280"/>
                </a:lnTo>
                <a:lnTo>
                  <a:pt x="245" y="284"/>
                </a:lnTo>
                <a:lnTo>
                  <a:pt x="246" y="286"/>
                </a:lnTo>
                <a:lnTo>
                  <a:pt x="246" y="288"/>
                </a:lnTo>
                <a:lnTo>
                  <a:pt x="245" y="291"/>
                </a:lnTo>
                <a:lnTo>
                  <a:pt x="243" y="294"/>
                </a:lnTo>
                <a:lnTo>
                  <a:pt x="241" y="294"/>
                </a:lnTo>
                <a:lnTo>
                  <a:pt x="240" y="294"/>
                </a:lnTo>
                <a:lnTo>
                  <a:pt x="240" y="297"/>
                </a:lnTo>
                <a:lnTo>
                  <a:pt x="198" y="297"/>
                </a:lnTo>
                <a:lnTo>
                  <a:pt x="181" y="297"/>
                </a:lnTo>
                <a:lnTo>
                  <a:pt x="173" y="297"/>
                </a:lnTo>
                <a:lnTo>
                  <a:pt x="129" y="297"/>
                </a:lnTo>
                <a:lnTo>
                  <a:pt x="123" y="297"/>
                </a:lnTo>
                <a:lnTo>
                  <a:pt x="123" y="296"/>
                </a:lnTo>
                <a:lnTo>
                  <a:pt x="125" y="292"/>
                </a:lnTo>
                <a:lnTo>
                  <a:pt x="123" y="291"/>
                </a:lnTo>
                <a:lnTo>
                  <a:pt x="121" y="291"/>
                </a:lnTo>
                <a:lnTo>
                  <a:pt x="120" y="291"/>
                </a:lnTo>
                <a:lnTo>
                  <a:pt x="118" y="291"/>
                </a:lnTo>
                <a:lnTo>
                  <a:pt x="117" y="291"/>
                </a:lnTo>
                <a:lnTo>
                  <a:pt x="115" y="289"/>
                </a:lnTo>
                <a:lnTo>
                  <a:pt x="117" y="288"/>
                </a:lnTo>
                <a:lnTo>
                  <a:pt x="117" y="286"/>
                </a:lnTo>
                <a:lnTo>
                  <a:pt x="118" y="286"/>
                </a:lnTo>
                <a:lnTo>
                  <a:pt x="120" y="284"/>
                </a:lnTo>
                <a:lnTo>
                  <a:pt x="118" y="284"/>
                </a:lnTo>
                <a:lnTo>
                  <a:pt x="117" y="283"/>
                </a:lnTo>
                <a:lnTo>
                  <a:pt x="115" y="283"/>
                </a:lnTo>
                <a:lnTo>
                  <a:pt x="115" y="281"/>
                </a:lnTo>
                <a:lnTo>
                  <a:pt x="113" y="281"/>
                </a:lnTo>
                <a:lnTo>
                  <a:pt x="115" y="280"/>
                </a:lnTo>
                <a:lnTo>
                  <a:pt x="115" y="278"/>
                </a:lnTo>
                <a:lnTo>
                  <a:pt x="115" y="276"/>
                </a:lnTo>
                <a:lnTo>
                  <a:pt x="113" y="273"/>
                </a:lnTo>
                <a:lnTo>
                  <a:pt x="112" y="272"/>
                </a:lnTo>
                <a:lnTo>
                  <a:pt x="112" y="270"/>
                </a:lnTo>
                <a:lnTo>
                  <a:pt x="110" y="270"/>
                </a:lnTo>
                <a:lnTo>
                  <a:pt x="110" y="268"/>
                </a:lnTo>
                <a:lnTo>
                  <a:pt x="110" y="267"/>
                </a:lnTo>
                <a:lnTo>
                  <a:pt x="109" y="267"/>
                </a:lnTo>
                <a:lnTo>
                  <a:pt x="109" y="265"/>
                </a:lnTo>
                <a:lnTo>
                  <a:pt x="107" y="264"/>
                </a:lnTo>
                <a:lnTo>
                  <a:pt x="105" y="262"/>
                </a:lnTo>
                <a:lnTo>
                  <a:pt x="105" y="260"/>
                </a:lnTo>
                <a:lnTo>
                  <a:pt x="107" y="260"/>
                </a:lnTo>
                <a:lnTo>
                  <a:pt x="107" y="259"/>
                </a:lnTo>
                <a:lnTo>
                  <a:pt x="105" y="259"/>
                </a:lnTo>
                <a:lnTo>
                  <a:pt x="104" y="259"/>
                </a:lnTo>
                <a:lnTo>
                  <a:pt x="104" y="257"/>
                </a:lnTo>
                <a:lnTo>
                  <a:pt x="102" y="257"/>
                </a:lnTo>
                <a:lnTo>
                  <a:pt x="101" y="259"/>
                </a:lnTo>
                <a:lnTo>
                  <a:pt x="101" y="260"/>
                </a:lnTo>
                <a:lnTo>
                  <a:pt x="101" y="262"/>
                </a:lnTo>
                <a:lnTo>
                  <a:pt x="101" y="264"/>
                </a:lnTo>
                <a:lnTo>
                  <a:pt x="99" y="264"/>
                </a:lnTo>
                <a:lnTo>
                  <a:pt x="97" y="265"/>
                </a:lnTo>
                <a:lnTo>
                  <a:pt x="96" y="265"/>
                </a:lnTo>
                <a:lnTo>
                  <a:pt x="94" y="265"/>
                </a:lnTo>
                <a:lnTo>
                  <a:pt x="93" y="265"/>
                </a:lnTo>
                <a:lnTo>
                  <a:pt x="91" y="265"/>
                </a:lnTo>
                <a:lnTo>
                  <a:pt x="91" y="267"/>
                </a:lnTo>
                <a:lnTo>
                  <a:pt x="89" y="265"/>
                </a:lnTo>
                <a:lnTo>
                  <a:pt x="89" y="264"/>
                </a:lnTo>
                <a:lnTo>
                  <a:pt x="89" y="262"/>
                </a:lnTo>
                <a:lnTo>
                  <a:pt x="89" y="260"/>
                </a:lnTo>
                <a:lnTo>
                  <a:pt x="89" y="259"/>
                </a:lnTo>
                <a:lnTo>
                  <a:pt x="88" y="259"/>
                </a:lnTo>
                <a:lnTo>
                  <a:pt x="86" y="259"/>
                </a:lnTo>
                <a:lnTo>
                  <a:pt x="86" y="257"/>
                </a:lnTo>
                <a:lnTo>
                  <a:pt x="85" y="257"/>
                </a:lnTo>
                <a:lnTo>
                  <a:pt x="85" y="256"/>
                </a:lnTo>
                <a:lnTo>
                  <a:pt x="86" y="252"/>
                </a:lnTo>
                <a:lnTo>
                  <a:pt x="86" y="251"/>
                </a:lnTo>
                <a:lnTo>
                  <a:pt x="86" y="249"/>
                </a:lnTo>
                <a:lnTo>
                  <a:pt x="86" y="248"/>
                </a:lnTo>
                <a:lnTo>
                  <a:pt x="86" y="246"/>
                </a:lnTo>
                <a:lnTo>
                  <a:pt x="86" y="244"/>
                </a:lnTo>
                <a:lnTo>
                  <a:pt x="85" y="243"/>
                </a:lnTo>
                <a:lnTo>
                  <a:pt x="85" y="241"/>
                </a:lnTo>
                <a:lnTo>
                  <a:pt x="85" y="240"/>
                </a:lnTo>
                <a:lnTo>
                  <a:pt x="85" y="236"/>
                </a:lnTo>
                <a:lnTo>
                  <a:pt x="83" y="236"/>
                </a:lnTo>
                <a:lnTo>
                  <a:pt x="81" y="236"/>
                </a:lnTo>
                <a:lnTo>
                  <a:pt x="81" y="235"/>
                </a:lnTo>
                <a:lnTo>
                  <a:pt x="80" y="232"/>
                </a:lnTo>
                <a:lnTo>
                  <a:pt x="78" y="232"/>
                </a:lnTo>
                <a:lnTo>
                  <a:pt x="77" y="233"/>
                </a:lnTo>
                <a:lnTo>
                  <a:pt x="73" y="233"/>
                </a:lnTo>
                <a:lnTo>
                  <a:pt x="72" y="233"/>
                </a:lnTo>
                <a:lnTo>
                  <a:pt x="72" y="235"/>
                </a:lnTo>
                <a:lnTo>
                  <a:pt x="70" y="236"/>
                </a:lnTo>
                <a:lnTo>
                  <a:pt x="69" y="238"/>
                </a:lnTo>
                <a:lnTo>
                  <a:pt x="67" y="238"/>
                </a:lnTo>
                <a:lnTo>
                  <a:pt x="67" y="240"/>
                </a:lnTo>
                <a:lnTo>
                  <a:pt x="65" y="240"/>
                </a:lnTo>
                <a:lnTo>
                  <a:pt x="64" y="238"/>
                </a:lnTo>
                <a:lnTo>
                  <a:pt x="62" y="236"/>
                </a:lnTo>
                <a:lnTo>
                  <a:pt x="61" y="236"/>
                </a:lnTo>
                <a:lnTo>
                  <a:pt x="61" y="235"/>
                </a:lnTo>
                <a:lnTo>
                  <a:pt x="62" y="233"/>
                </a:lnTo>
                <a:lnTo>
                  <a:pt x="64" y="233"/>
                </a:lnTo>
                <a:lnTo>
                  <a:pt x="64" y="232"/>
                </a:lnTo>
                <a:lnTo>
                  <a:pt x="65" y="230"/>
                </a:lnTo>
                <a:lnTo>
                  <a:pt x="64" y="230"/>
                </a:lnTo>
                <a:lnTo>
                  <a:pt x="62" y="228"/>
                </a:lnTo>
                <a:lnTo>
                  <a:pt x="62" y="227"/>
                </a:lnTo>
                <a:lnTo>
                  <a:pt x="61" y="225"/>
                </a:lnTo>
                <a:lnTo>
                  <a:pt x="59" y="225"/>
                </a:lnTo>
                <a:lnTo>
                  <a:pt x="59" y="220"/>
                </a:lnTo>
                <a:lnTo>
                  <a:pt x="59" y="219"/>
                </a:lnTo>
                <a:lnTo>
                  <a:pt x="59" y="214"/>
                </a:lnTo>
                <a:lnTo>
                  <a:pt x="59" y="208"/>
                </a:lnTo>
                <a:lnTo>
                  <a:pt x="59" y="200"/>
                </a:lnTo>
                <a:lnTo>
                  <a:pt x="59" y="192"/>
                </a:lnTo>
                <a:lnTo>
                  <a:pt x="59" y="185"/>
                </a:lnTo>
                <a:lnTo>
                  <a:pt x="59" y="184"/>
                </a:lnTo>
                <a:lnTo>
                  <a:pt x="59" y="172"/>
                </a:lnTo>
                <a:lnTo>
                  <a:pt x="53" y="172"/>
                </a:lnTo>
                <a:lnTo>
                  <a:pt x="41" y="174"/>
                </a:lnTo>
                <a:lnTo>
                  <a:pt x="38" y="174"/>
                </a:lnTo>
                <a:lnTo>
                  <a:pt x="30" y="174"/>
                </a:lnTo>
                <a:lnTo>
                  <a:pt x="27" y="174"/>
                </a:lnTo>
                <a:lnTo>
                  <a:pt x="19" y="174"/>
                </a:lnTo>
                <a:lnTo>
                  <a:pt x="17" y="172"/>
                </a:lnTo>
                <a:lnTo>
                  <a:pt x="16" y="174"/>
                </a:lnTo>
                <a:lnTo>
                  <a:pt x="16" y="172"/>
                </a:lnTo>
                <a:lnTo>
                  <a:pt x="14" y="172"/>
                </a:lnTo>
                <a:lnTo>
                  <a:pt x="13" y="172"/>
                </a:lnTo>
                <a:lnTo>
                  <a:pt x="13" y="171"/>
                </a:lnTo>
                <a:lnTo>
                  <a:pt x="13" y="169"/>
                </a:lnTo>
                <a:lnTo>
                  <a:pt x="13" y="168"/>
                </a:lnTo>
                <a:lnTo>
                  <a:pt x="14" y="166"/>
                </a:lnTo>
                <a:lnTo>
                  <a:pt x="16" y="164"/>
                </a:lnTo>
                <a:lnTo>
                  <a:pt x="17" y="164"/>
                </a:lnTo>
                <a:lnTo>
                  <a:pt x="19" y="164"/>
                </a:lnTo>
                <a:lnTo>
                  <a:pt x="22" y="164"/>
                </a:lnTo>
                <a:lnTo>
                  <a:pt x="24" y="164"/>
                </a:lnTo>
                <a:lnTo>
                  <a:pt x="24" y="163"/>
                </a:lnTo>
                <a:lnTo>
                  <a:pt x="25" y="163"/>
                </a:lnTo>
                <a:lnTo>
                  <a:pt x="25" y="161"/>
                </a:lnTo>
                <a:lnTo>
                  <a:pt x="25" y="160"/>
                </a:lnTo>
                <a:lnTo>
                  <a:pt x="25" y="158"/>
                </a:lnTo>
                <a:lnTo>
                  <a:pt x="27" y="155"/>
                </a:lnTo>
                <a:lnTo>
                  <a:pt x="29" y="153"/>
                </a:lnTo>
                <a:lnTo>
                  <a:pt x="30" y="152"/>
                </a:lnTo>
                <a:lnTo>
                  <a:pt x="32" y="150"/>
                </a:lnTo>
                <a:lnTo>
                  <a:pt x="30" y="150"/>
                </a:lnTo>
                <a:lnTo>
                  <a:pt x="30" y="148"/>
                </a:lnTo>
                <a:lnTo>
                  <a:pt x="29" y="148"/>
                </a:lnTo>
                <a:lnTo>
                  <a:pt x="29" y="147"/>
                </a:lnTo>
                <a:lnTo>
                  <a:pt x="27" y="147"/>
                </a:lnTo>
                <a:lnTo>
                  <a:pt x="29" y="147"/>
                </a:lnTo>
                <a:lnTo>
                  <a:pt x="27" y="147"/>
                </a:lnTo>
                <a:lnTo>
                  <a:pt x="27" y="145"/>
                </a:lnTo>
                <a:lnTo>
                  <a:pt x="25" y="145"/>
                </a:lnTo>
                <a:lnTo>
                  <a:pt x="22" y="145"/>
                </a:lnTo>
                <a:lnTo>
                  <a:pt x="19" y="145"/>
                </a:lnTo>
                <a:lnTo>
                  <a:pt x="17" y="145"/>
                </a:lnTo>
                <a:lnTo>
                  <a:pt x="11" y="145"/>
                </a:lnTo>
                <a:lnTo>
                  <a:pt x="8" y="145"/>
                </a:lnTo>
                <a:lnTo>
                  <a:pt x="8" y="144"/>
                </a:lnTo>
                <a:lnTo>
                  <a:pt x="6" y="144"/>
                </a:lnTo>
                <a:lnTo>
                  <a:pt x="6" y="142"/>
                </a:lnTo>
                <a:lnTo>
                  <a:pt x="6" y="140"/>
                </a:lnTo>
                <a:lnTo>
                  <a:pt x="5" y="139"/>
                </a:lnTo>
                <a:lnTo>
                  <a:pt x="5" y="137"/>
                </a:lnTo>
                <a:lnTo>
                  <a:pt x="3" y="136"/>
                </a:lnTo>
                <a:lnTo>
                  <a:pt x="0" y="133"/>
                </a:lnTo>
                <a:lnTo>
                  <a:pt x="1" y="129"/>
                </a:lnTo>
                <a:lnTo>
                  <a:pt x="5" y="126"/>
                </a:lnTo>
                <a:lnTo>
                  <a:pt x="5" y="123"/>
                </a:lnTo>
                <a:lnTo>
                  <a:pt x="6" y="120"/>
                </a:lnTo>
                <a:lnTo>
                  <a:pt x="9" y="120"/>
                </a:lnTo>
                <a:lnTo>
                  <a:pt x="11" y="115"/>
                </a:lnTo>
                <a:lnTo>
                  <a:pt x="14" y="113"/>
                </a:lnTo>
                <a:lnTo>
                  <a:pt x="16" y="112"/>
                </a:lnTo>
                <a:lnTo>
                  <a:pt x="17" y="109"/>
                </a:lnTo>
                <a:lnTo>
                  <a:pt x="19" y="107"/>
                </a:lnTo>
                <a:lnTo>
                  <a:pt x="19" y="105"/>
                </a:lnTo>
                <a:lnTo>
                  <a:pt x="16" y="104"/>
                </a:lnTo>
                <a:lnTo>
                  <a:pt x="16" y="101"/>
                </a:lnTo>
                <a:lnTo>
                  <a:pt x="19" y="97"/>
                </a:lnTo>
                <a:lnTo>
                  <a:pt x="22" y="94"/>
                </a:lnTo>
                <a:lnTo>
                  <a:pt x="24" y="91"/>
                </a:lnTo>
                <a:lnTo>
                  <a:pt x="25" y="88"/>
                </a:lnTo>
                <a:lnTo>
                  <a:pt x="27" y="86"/>
                </a:lnTo>
                <a:lnTo>
                  <a:pt x="29" y="86"/>
                </a:lnTo>
                <a:lnTo>
                  <a:pt x="30" y="88"/>
                </a:lnTo>
                <a:lnTo>
                  <a:pt x="32" y="89"/>
                </a:lnTo>
                <a:lnTo>
                  <a:pt x="33" y="91"/>
                </a:lnTo>
                <a:lnTo>
                  <a:pt x="38" y="93"/>
                </a:lnTo>
                <a:lnTo>
                  <a:pt x="40" y="93"/>
                </a:lnTo>
                <a:lnTo>
                  <a:pt x="40" y="91"/>
                </a:lnTo>
                <a:lnTo>
                  <a:pt x="41" y="88"/>
                </a:lnTo>
                <a:lnTo>
                  <a:pt x="40" y="88"/>
                </a:lnTo>
                <a:lnTo>
                  <a:pt x="40" y="86"/>
                </a:lnTo>
                <a:lnTo>
                  <a:pt x="40" y="85"/>
                </a:lnTo>
                <a:lnTo>
                  <a:pt x="38" y="83"/>
                </a:lnTo>
                <a:lnTo>
                  <a:pt x="40" y="81"/>
                </a:lnTo>
                <a:lnTo>
                  <a:pt x="41" y="81"/>
                </a:lnTo>
                <a:lnTo>
                  <a:pt x="43" y="81"/>
                </a:lnTo>
                <a:lnTo>
                  <a:pt x="43" y="80"/>
                </a:lnTo>
                <a:lnTo>
                  <a:pt x="43" y="78"/>
                </a:lnTo>
                <a:lnTo>
                  <a:pt x="43" y="77"/>
                </a:lnTo>
                <a:lnTo>
                  <a:pt x="45" y="75"/>
                </a:lnTo>
                <a:lnTo>
                  <a:pt x="43" y="73"/>
                </a:lnTo>
                <a:lnTo>
                  <a:pt x="43" y="72"/>
                </a:lnTo>
                <a:lnTo>
                  <a:pt x="43" y="70"/>
                </a:lnTo>
                <a:lnTo>
                  <a:pt x="43" y="69"/>
                </a:lnTo>
                <a:lnTo>
                  <a:pt x="43" y="67"/>
                </a:lnTo>
                <a:lnTo>
                  <a:pt x="43" y="62"/>
                </a:lnTo>
                <a:lnTo>
                  <a:pt x="41" y="61"/>
                </a:lnTo>
                <a:lnTo>
                  <a:pt x="41" y="59"/>
                </a:lnTo>
                <a:lnTo>
                  <a:pt x="45" y="59"/>
                </a:lnTo>
                <a:lnTo>
                  <a:pt x="46" y="59"/>
                </a:lnTo>
                <a:lnTo>
                  <a:pt x="46" y="57"/>
                </a:lnTo>
                <a:lnTo>
                  <a:pt x="48" y="57"/>
                </a:lnTo>
                <a:lnTo>
                  <a:pt x="49" y="56"/>
                </a:lnTo>
                <a:lnTo>
                  <a:pt x="49" y="54"/>
                </a:lnTo>
                <a:lnTo>
                  <a:pt x="48" y="51"/>
                </a:lnTo>
                <a:lnTo>
                  <a:pt x="48" y="49"/>
                </a:lnTo>
                <a:lnTo>
                  <a:pt x="46" y="48"/>
                </a:lnTo>
                <a:lnTo>
                  <a:pt x="46" y="45"/>
                </a:lnTo>
                <a:lnTo>
                  <a:pt x="46" y="43"/>
                </a:lnTo>
                <a:lnTo>
                  <a:pt x="45" y="43"/>
                </a:lnTo>
                <a:lnTo>
                  <a:pt x="43" y="41"/>
                </a:lnTo>
                <a:lnTo>
                  <a:pt x="41" y="41"/>
                </a:lnTo>
                <a:lnTo>
                  <a:pt x="38" y="40"/>
                </a:lnTo>
                <a:lnTo>
                  <a:pt x="37" y="40"/>
                </a:lnTo>
                <a:lnTo>
                  <a:pt x="33" y="40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9" y="37"/>
                </a:lnTo>
                <a:lnTo>
                  <a:pt x="29" y="35"/>
                </a:lnTo>
                <a:lnTo>
                  <a:pt x="27" y="35"/>
                </a:lnTo>
                <a:lnTo>
                  <a:pt x="25" y="33"/>
                </a:lnTo>
                <a:lnTo>
                  <a:pt x="24" y="35"/>
                </a:lnTo>
                <a:lnTo>
                  <a:pt x="22" y="35"/>
                </a:lnTo>
                <a:lnTo>
                  <a:pt x="21" y="35"/>
                </a:lnTo>
                <a:lnTo>
                  <a:pt x="21" y="33"/>
                </a:lnTo>
                <a:lnTo>
                  <a:pt x="19" y="35"/>
                </a:lnTo>
                <a:lnTo>
                  <a:pt x="17" y="35"/>
                </a:lnTo>
                <a:lnTo>
                  <a:pt x="16" y="37"/>
                </a:lnTo>
                <a:lnTo>
                  <a:pt x="13" y="38"/>
                </a:lnTo>
                <a:lnTo>
                  <a:pt x="11" y="37"/>
                </a:lnTo>
                <a:lnTo>
                  <a:pt x="11" y="35"/>
                </a:lnTo>
                <a:lnTo>
                  <a:pt x="9" y="32"/>
                </a:lnTo>
                <a:lnTo>
                  <a:pt x="9" y="30"/>
                </a:lnTo>
                <a:lnTo>
                  <a:pt x="8" y="30"/>
                </a:lnTo>
                <a:lnTo>
                  <a:pt x="9" y="30"/>
                </a:lnTo>
                <a:lnTo>
                  <a:pt x="9" y="29"/>
                </a:lnTo>
                <a:lnTo>
                  <a:pt x="8" y="29"/>
                </a:lnTo>
                <a:lnTo>
                  <a:pt x="8" y="25"/>
                </a:lnTo>
                <a:lnTo>
                  <a:pt x="6" y="21"/>
                </a:lnTo>
                <a:lnTo>
                  <a:pt x="5" y="19"/>
                </a:lnTo>
                <a:lnTo>
                  <a:pt x="5" y="17"/>
                </a:lnTo>
                <a:lnTo>
                  <a:pt x="5" y="16"/>
                </a:lnTo>
                <a:lnTo>
                  <a:pt x="5" y="14"/>
                </a:lnTo>
                <a:lnTo>
                  <a:pt x="6" y="13"/>
                </a:lnTo>
                <a:lnTo>
                  <a:pt x="8" y="8"/>
                </a:lnTo>
                <a:lnTo>
                  <a:pt x="9" y="6"/>
                </a:lnTo>
                <a:lnTo>
                  <a:pt x="9" y="5"/>
                </a:lnTo>
                <a:lnTo>
                  <a:pt x="8" y="5"/>
                </a:lnTo>
                <a:lnTo>
                  <a:pt x="6" y="5"/>
                </a:lnTo>
                <a:lnTo>
                  <a:pt x="6" y="3"/>
                </a:lnTo>
                <a:lnTo>
                  <a:pt x="5" y="1"/>
                </a:lnTo>
                <a:lnTo>
                  <a:pt x="6" y="1"/>
                </a:lnTo>
                <a:lnTo>
                  <a:pt x="9" y="1"/>
                </a:lnTo>
                <a:lnTo>
                  <a:pt x="14" y="1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41" y="1"/>
                </a:lnTo>
                <a:lnTo>
                  <a:pt x="43" y="1"/>
                </a:lnTo>
                <a:lnTo>
                  <a:pt x="57" y="0"/>
                </a:lnTo>
                <a:lnTo>
                  <a:pt x="61" y="0"/>
                </a:lnTo>
                <a:lnTo>
                  <a:pt x="72" y="0"/>
                </a:lnTo>
                <a:lnTo>
                  <a:pt x="80" y="1"/>
                </a:lnTo>
                <a:lnTo>
                  <a:pt x="83" y="1"/>
                </a:lnTo>
                <a:lnTo>
                  <a:pt x="85" y="1"/>
                </a:lnTo>
                <a:lnTo>
                  <a:pt x="85" y="0"/>
                </a:lnTo>
                <a:lnTo>
                  <a:pt x="86" y="0"/>
                </a:lnTo>
                <a:lnTo>
                  <a:pt x="88" y="1"/>
                </a:lnTo>
                <a:lnTo>
                  <a:pt x="91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101" y="1"/>
                </a:lnTo>
                <a:lnTo>
                  <a:pt x="102" y="1"/>
                </a:lnTo>
                <a:lnTo>
                  <a:pt x="117" y="1"/>
                </a:lnTo>
                <a:lnTo>
                  <a:pt x="128" y="1"/>
                </a:lnTo>
                <a:lnTo>
                  <a:pt x="131" y="1"/>
                </a:lnTo>
                <a:lnTo>
                  <a:pt x="147" y="1"/>
                </a:lnTo>
                <a:lnTo>
                  <a:pt x="158" y="1"/>
                </a:lnTo>
                <a:close/>
              </a:path>
            </a:pathLst>
          </a:custGeom>
          <a:solidFill>
            <a:srgbClr val="97C1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5740401" y="4864101"/>
            <a:ext cx="339725" cy="427038"/>
          </a:xfrm>
          <a:custGeom>
            <a:avLst/>
            <a:gdLst/>
            <a:ahLst/>
            <a:cxnLst>
              <a:cxn ang="0">
                <a:pos x="90" y="43"/>
              </a:cxn>
              <a:cxn ang="0">
                <a:pos x="99" y="42"/>
              </a:cxn>
              <a:cxn ang="0">
                <a:pos x="109" y="43"/>
              </a:cxn>
              <a:cxn ang="0">
                <a:pos x="118" y="42"/>
              </a:cxn>
              <a:cxn ang="0">
                <a:pos x="126" y="43"/>
              </a:cxn>
              <a:cxn ang="0">
                <a:pos x="130" y="45"/>
              </a:cxn>
              <a:cxn ang="0">
                <a:pos x="138" y="51"/>
              </a:cxn>
              <a:cxn ang="0">
                <a:pos x="142" y="45"/>
              </a:cxn>
              <a:cxn ang="0">
                <a:pos x="168" y="46"/>
              </a:cxn>
              <a:cxn ang="0">
                <a:pos x="171" y="45"/>
              </a:cxn>
              <a:cxn ang="0">
                <a:pos x="174" y="40"/>
              </a:cxn>
              <a:cxn ang="0">
                <a:pos x="181" y="35"/>
              </a:cxn>
              <a:cxn ang="0">
                <a:pos x="202" y="46"/>
              </a:cxn>
              <a:cxn ang="0">
                <a:pos x="208" y="75"/>
              </a:cxn>
              <a:cxn ang="0">
                <a:pos x="208" y="110"/>
              </a:cxn>
              <a:cxn ang="0">
                <a:pos x="214" y="125"/>
              </a:cxn>
              <a:cxn ang="0">
                <a:pos x="211" y="168"/>
              </a:cxn>
              <a:cxn ang="0">
                <a:pos x="198" y="210"/>
              </a:cxn>
              <a:cxn ang="0">
                <a:pos x="173" y="210"/>
              </a:cxn>
              <a:cxn ang="0">
                <a:pos x="147" y="203"/>
              </a:cxn>
              <a:cxn ang="0">
                <a:pos x="112" y="205"/>
              </a:cxn>
              <a:cxn ang="0">
                <a:pos x="102" y="219"/>
              </a:cxn>
              <a:cxn ang="0">
                <a:pos x="90" y="248"/>
              </a:cxn>
              <a:cxn ang="0">
                <a:pos x="74" y="261"/>
              </a:cxn>
              <a:cxn ang="0">
                <a:pos x="61" y="266"/>
              </a:cxn>
              <a:cxn ang="0">
                <a:pos x="53" y="266"/>
              </a:cxn>
              <a:cxn ang="0">
                <a:pos x="45" y="254"/>
              </a:cxn>
              <a:cxn ang="0">
                <a:pos x="53" y="246"/>
              </a:cxn>
              <a:cxn ang="0">
                <a:pos x="54" y="235"/>
              </a:cxn>
              <a:cxn ang="0">
                <a:pos x="48" y="226"/>
              </a:cxn>
              <a:cxn ang="0">
                <a:pos x="40" y="219"/>
              </a:cxn>
              <a:cxn ang="0">
                <a:pos x="37" y="206"/>
              </a:cxn>
              <a:cxn ang="0">
                <a:pos x="34" y="195"/>
              </a:cxn>
              <a:cxn ang="0">
                <a:pos x="42" y="179"/>
              </a:cxn>
              <a:cxn ang="0">
                <a:pos x="61" y="176"/>
              </a:cxn>
              <a:cxn ang="0">
                <a:pos x="67" y="165"/>
              </a:cxn>
              <a:cxn ang="0">
                <a:pos x="56" y="160"/>
              </a:cxn>
              <a:cxn ang="0">
                <a:pos x="45" y="162"/>
              </a:cxn>
              <a:cxn ang="0">
                <a:pos x="48" y="152"/>
              </a:cxn>
              <a:cxn ang="0">
                <a:pos x="35" y="150"/>
              </a:cxn>
              <a:cxn ang="0">
                <a:pos x="27" y="154"/>
              </a:cxn>
              <a:cxn ang="0">
                <a:pos x="14" y="157"/>
              </a:cxn>
              <a:cxn ang="0">
                <a:pos x="3" y="152"/>
              </a:cxn>
              <a:cxn ang="0">
                <a:pos x="3" y="141"/>
              </a:cxn>
              <a:cxn ang="0">
                <a:pos x="11" y="128"/>
              </a:cxn>
              <a:cxn ang="0">
                <a:pos x="18" y="118"/>
              </a:cxn>
              <a:cxn ang="0">
                <a:pos x="13" y="106"/>
              </a:cxn>
              <a:cxn ang="0">
                <a:pos x="8" y="93"/>
              </a:cxn>
              <a:cxn ang="0">
                <a:pos x="3" y="82"/>
              </a:cxn>
              <a:cxn ang="0">
                <a:pos x="5" y="70"/>
              </a:cxn>
              <a:cxn ang="0">
                <a:pos x="6" y="58"/>
              </a:cxn>
              <a:cxn ang="0">
                <a:pos x="8" y="45"/>
              </a:cxn>
              <a:cxn ang="0">
                <a:pos x="22" y="40"/>
              </a:cxn>
              <a:cxn ang="0">
                <a:pos x="35" y="21"/>
              </a:cxn>
              <a:cxn ang="0">
                <a:pos x="53" y="13"/>
              </a:cxn>
              <a:cxn ang="0">
                <a:pos x="62" y="2"/>
              </a:cxn>
              <a:cxn ang="0">
                <a:pos x="91" y="5"/>
              </a:cxn>
            </a:cxnLst>
            <a:rect l="0" t="0" r="r" b="b"/>
            <a:pathLst>
              <a:path w="214" h="269">
                <a:moveTo>
                  <a:pt x="91" y="5"/>
                </a:moveTo>
                <a:lnTo>
                  <a:pt x="91" y="6"/>
                </a:lnTo>
                <a:lnTo>
                  <a:pt x="91" y="11"/>
                </a:lnTo>
                <a:lnTo>
                  <a:pt x="91" y="19"/>
                </a:lnTo>
                <a:lnTo>
                  <a:pt x="91" y="26"/>
                </a:lnTo>
                <a:lnTo>
                  <a:pt x="90" y="26"/>
                </a:lnTo>
                <a:lnTo>
                  <a:pt x="90" y="40"/>
                </a:lnTo>
                <a:lnTo>
                  <a:pt x="90" y="42"/>
                </a:lnTo>
                <a:lnTo>
                  <a:pt x="90" y="43"/>
                </a:lnTo>
                <a:lnTo>
                  <a:pt x="91" y="43"/>
                </a:lnTo>
                <a:lnTo>
                  <a:pt x="93" y="43"/>
                </a:lnTo>
                <a:lnTo>
                  <a:pt x="94" y="43"/>
                </a:lnTo>
                <a:lnTo>
                  <a:pt x="94" y="45"/>
                </a:lnTo>
                <a:lnTo>
                  <a:pt x="94" y="43"/>
                </a:lnTo>
                <a:lnTo>
                  <a:pt x="96" y="43"/>
                </a:lnTo>
                <a:lnTo>
                  <a:pt x="98" y="43"/>
                </a:lnTo>
                <a:lnTo>
                  <a:pt x="99" y="43"/>
                </a:lnTo>
                <a:lnTo>
                  <a:pt x="99" y="42"/>
                </a:lnTo>
                <a:lnTo>
                  <a:pt x="101" y="42"/>
                </a:lnTo>
                <a:lnTo>
                  <a:pt x="102" y="42"/>
                </a:lnTo>
                <a:lnTo>
                  <a:pt x="102" y="43"/>
                </a:lnTo>
                <a:lnTo>
                  <a:pt x="102" y="42"/>
                </a:lnTo>
                <a:lnTo>
                  <a:pt x="104" y="42"/>
                </a:lnTo>
                <a:lnTo>
                  <a:pt x="104" y="43"/>
                </a:lnTo>
                <a:lnTo>
                  <a:pt x="106" y="43"/>
                </a:lnTo>
                <a:lnTo>
                  <a:pt x="107" y="43"/>
                </a:lnTo>
                <a:lnTo>
                  <a:pt x="109" y="43"/>
                </a:lnTo>
                <a:lnTo>
                  <a:pt x="110" y="43"/>
                </a:lnTo>
                <a:lnTo>
                  <a:pt x="112" y="43"/>
                </a:lnTo>
                <a:lnTo>
                  <a:pt x="112" y="42"/>
                </a:lnTo>
                <a:lnTo>
                  <a:pt x="112" y="40"/>
                </a:lnTo>
                <a:lnTo>
                  <a:pt x="114" y="40"/>
                </a:lnTo>
                <a:lnTo>
                  <a:pt x="115" y="40"/>
                </a:lnTo>
                <a:lnTo>
                  <a:pt x="117" y="40"/>
                </a:lnTo>
                <a:lnTo>
                  <a:pt x="117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40"/>
                </a:lnTo>
                <a:lnTo>
                  <a:pt x="122" y="42"/>
                </a:lnTo>
                <a:lnTo>
                  <a:pt x="122" y="40"/>
                </a:lnTo>
                <a:lnTo>
                  <a:pt x="123" y="40"/>
                </a:lnTo>
                <a:lnTo>
                  <a:pt x="123" y="42"/>
                </a:lnTo>
                <a:lnTo>
                  <a:pt x="125" y="42"/>
                </a:lnTo>
                <a:lnTo>
                  <a:pt x="126" y="42"/>
                </a:lnTo>
                <a:lnTo>
                  <a:pt x="126" y="43"/>
                </a:lnTo>
                <a:lnTo>
                  <a:pt x="126" y="42"/>
                </a:lnTo>
                <a:lnTo>
                  <a:pt x="128" y="42"/>
                </a:lnTo>
                <a:lnTo>
                  <a:pt x="128" y="43"/>
                </a:lnTo>
                <a:lnTo>
                  <a:pt x="126" y="43"/>
                </a:lnTo>
                <a:lnTo>
                  <a:pt x="128" y="43"/>
                </a:lnTo>
                <a:lnTo>
                  <a:pt x="128" y="45"/>
                </a:lnTo>
                <a:lnTo>
                  <a:pt x="128" y="43"/>
                </a:lnTo>
                <a:lnTo>
                  <a:pt x="130" y="43"/>
                </a:lnTo>
                <a:lnTo>
                  <a:pt x="130" y="45"/>
                </a:lnTo>
                <a:lnTo>
                  <a:pt x="130" y="46"/>
                </a:lnTo>
                <a:lnTo>
                  <a:pt x="131" y="46"/>
                </a:lnTo>
                <a:lnTo>
                  <a:pt x="131" y="48"/>
                </a:lnTo>
                <a:lnTo>
                  <a:pt x="130" y="48"/>
                </a:lnTo>
                <a:lnTo>
                  <a:pt x="131" y="48"/>
                </a:lnTo>
                <a:lnTo>
                  <a:pt x="133" y="50"/>
                </a:lnTo>
                <a:lnTo>
                  <a:pt x="136" y="50"/>
                </a:lnTo>
                <a:lnTo>
                  <a:pt x="138" y="50"/>
                </a:lnTo>
                <a:lnTo>
                  <a:pt x="138" y="51"/>
                </a:lnTo>
                <a:lnTo>
                  <a:pt x="139" y="51"/>
                </a:lnTo>
                <a:lnTo>
                  <a:pt x="141" y="51"/>
                </a:lnTo>
                <a:lnTo>
                  <a:pt x="142" y="51"/>
                </a:lnTo>
                <a:lnTo>
                  <a:pt x="142" y="53"/>
                </a:lnTo>
                <a:lnTo>
                  <a:pt x="144" y="53"/>
                </a:lnTo>
                <a:lnTo>
                  <a:pt x="144" y="51"/>
                </a:lnTo>
                <a:lnTo>
                  <a:pt x="144" y="48"/>
                </a:lnTo>
                <a:lnTo>
                  <a:pt x="142" y="48"/>
                </a:lnTo>
                <a:lnTo>
                  <a:pt x="142" y="45"/>
                </a:lnTo>
                <a:lnTo>
                  <a:pt x="146" y="45"/>
                </a:lnTo>
                <a:lnTo>
                  <a:pt x="157" y="45"/>
                </a:lnTo>
                <a:lnTo>
                  <a:pt x="158" y="45"/>
                </a:lnTo>
                <a:lnTo>
                  <a:pt x="163" y="45"/>
                </a:lnTo>
                <a:lnTo>
                  <a:pt x="165" y="45"/>
                </a:lnTo>
                <a:lnTo>
                  <a:pt x="165" y="46"/>
                </a:lnTo>
                <a:lnTo>
                  <a:pt x="165" y="48"/>
                </a:lnTo>
                <a:lnTo>
                  <a:pt x="168" y="48"/>
                </a:lnTo>
                <a:lnTo>
                  <a:pt x="168" y="46"/>
                </a:lnTo>
                <a:lnTo>
                  <a:pt x="166" y="46"/>
                </a:lnTo>
                <a:lnTo>
                  <a:pt x="168" y="46"/>
                </a:lnTo>
                <a:lnTo>
                  <a:pt x="170" y="46"/>
                </a:lnTo>
                <a:lnTo>
                  <a:pt x="168" y="46"/>
                </a:lnTo>
                <a:lnTo>
                  <a:pt x="170" y="46"/>
                </a:lnTo>
                <a:lnTo>
                  <a:pt x="170" y="45"/>
                </a:lnTo>
                <a:lnTo>
                  <a:pt x="171" y="45"/>
                </a:lnTo>
                <a:lnTo>
                  <a:pt x="170" y="45"/>
                </a:lnTo>
                <a:lnTo>
                  <a:pt x="171" y="45"/>
                </a:lnTo>
                <a:lnTo>
                  <a:pt x="173" y="45"/>
                </a:lnTo>
                <a:lnTo>
                  <a:pt x="171" y="45"/>
                </a:lnTo>
                <a:lnTo>
                  <a:pt x="171" y="43"/>
                </a:lnTo>
                <a:lnTo>
                  <a:pt x="173" y="43"/>
                </a:lnTo>
                <a:lnTo>
                  <a:pt x="171" y="43"/>
                </a:lnTo>
                <a:lnTo>
                  <a:pt x="171" y="42"/>
                </a:lnTo>
                <a:lnTo>
                  <a:pt x="173" y="42"/>
                </a:lnTo>
                <a:lnTo>
                  <a:pt x="174" y="42"/>
                </a:lnTo>
                <a:lnTo>
                  <a:pt x="174" y="40"/>
                </a:lnTo>
                <a:lnTo>
                  <a:pt x="174" y="38"/>
                </a:lnTo>
                <a:lnTo>
                  <a:pt x="176" y="38"/>
                </a:lnTo>
                <a:lnTo>
                  <a:pt x="176" y="40"/>
                </a:lnTo>
                <a:lnTo>
                  <a:pt x="176" y="38"/>
                </a:lnTo>
                <a:lnTo>
                  <a:pt x="176" y="37"/>
                </a:lnTo>
                <a:lnTo>
                  <a:pt x="178" y="37"/>
                </a:lnTo>
                <a:lnTo>
                  <a:pt x="178" y="35"/>
                </a:lnTo>
                <a:lnTo>
                  <a:pt x="179" y="35"/>
                </a:lnTo>
                <a:lnTo>
                  <a:pt x="181" y="35"/>
                </a:lnTo>
                <a:lnTo>
                  <a:pt x="181" y="34"/>
                </a:lnTo>
                <a:lnTo>
                  <a:pt x="181" y="35"/>
                </a:lnTo>
                <a:lnTo>
                  <a:pt x="182" y="35"/>
                </a:lnTo>
                <a:lnTo>
                  <a:pt x="187" y="35"/>
                </a:lnTo>
                <a:lnTo>
                  <a:pt x="187" y="46"/>
                </a:lnTo>
                <a:lnTo>
                  <a:pt x="190" y="46"/>
                </a:lnTo>
                <a:lnTo>
                  <a:pt x="192" y="46"/>
                </a:lnTo>
                <a:lnTo>
                  <a:pt x="194" y="46"/>
                </a:lnTo>
                <a:lnTo>
                  <a:pt x="202" y="46"/>
                </a:lnTo>
                <a:lnTo>
                  <a:pt x="206" y="46"/>
                </a:lnTo>
                <a:lnTo>
                  <a:pt x="208" y="46"/>
                </a:lnTo>
                <a:lnTo>
                  <a:pt x="208" y="53"/>
                </a:lnTo>
                <a:lnTo>
                  <a:pt x="208" y="59"/>
                </a:lnTo>
                <a:lnTo>
                  <a:pt x="208" y="62"/>
                </a:lnTo>
                <a:lnTo>
                  <a:pt x="208" y="64"/>
                </a:lnTo>
                <a:lnTo>
                  <a:pt x="208" y="69"/>
                </a:lnTo>
                <a:lnTo>
                  <a:pt x="208" y="74"/>
                </a:lnTo>
                <a:lnTo>
                  <a:pt x="208" y="75"/>
                </a:lnTo>
                <a:lnTo>
                  <a:pt x="208" y="78"/>
                </a:lnTo>
                <a:lnTo>
                  <a:pt x="208" y="82"/>
                </a:lnTo>
                <a:lnTo>
                  <a:pt x="208" y="91"/>
                </a:lnTo>
                <a:lnTo>
                  <a:pt x="208" y="93"/>
                </a:lnTo>
                <a:lnTo>
                  <a:pt x="208" y="94"/>
                </a:lnTo>
                <a:lnTo>
                  <a:pt x="208" y="99"/>
                </a:lnTo>
                <a:lnTo>
                  <a:pt x="208" y="102"/>
                </a:lnTo>
                <a:lnTo>
                  <a:pt x="208" y="107"/>
                </a:lnTo>
                <a:lnTo>
                  <a:pt x="208" y="110"/>
                </a:lnTo>
                <a:lnTo>
                  <a:pt x="208" y="114"/>
                </a:lnTo>
                <a:lnTo>
                  <a:pt x="211" y="114"/>
                </a:lnTo>
                <a:lnTo>
                  <a:pt x="211" y="115"/>
                </a:lnTo>
                <a:lnTo>
                  <a:pt x="211" y="118"/>
                </a:lnTo>
                <a:lnTo>
                  <a:pt x="213" y="118"/>
                </a:lnTo>
                <a:lnTo>
                  <a:pt x="213" y="123"/>
                </a:lnTo>
                <a:lnTo>
                  <a:pt x="213" y="125"/>
                </a:lnTo>
                <a:lnTo>
                  <a:pt x="213" y="126"/>
                </a:lnTo>
                <a:lnTo>
                  <a:pt x="214" y="125"/>
                </a:lnTo>
                <a:lnTo>
                  <a:pt x="214" y="126"/>
                </a:lnTo>
                <a:lnTo>
                  <a:pt x="214" y="138"/>
                </a:lnTo>
                <a:lnTo>
                  <a:pt x="213" y="138"/>
                </a:lnTo>
                <a:lnTo>
                  <a:pt x="213" y="139"/>
                </a:lnTo>
                <a:lnTo>
                  <a:pt x="213" y="141"/>
                </a:lnTo>
                <a:lnTo>
                  <a:pt x="213" y="144"/>
                </a:lnTo>
                <a:lnTo>
                  <a:pt x="213" y="147"/>
                </a:lnTo>
                <a:lnTo>
                  <a:pt x="211" y="152"/>
                </a:lnTo>
                <a:lnTo>
                  <a:pt x="211" y="168"/>
                </a:lnTo>
                <a:lnTo>
                  <a:pt x="211" y="171"/>
                </a:lnTo>
                <a:lnTo>
                  <a:pt x="210" y="181"/>
                </a:lnTo>
                <a:lnTo>
                  <a:pt x="210" y="190"/>
                </a:lnTo>
                <a:lnTo>
                  <a:pt x="210" y="194"/>
                </a:lnTo>
                <a:lnTo>
                  <a:pt x="210" y="200"/>
                </a:lnTo>
                <a:lnTo>
                  <a:pt x="208" y="200"/>
                </a:lnTo>
                <a:lnTo>
                  <a:pt x="202" y="200"/>
                </a:lnTo>
                <a:lnTo>
                  <a:pt x="200" y="210"/>
                </a:lnTo>
                <a:lnTo>
                  <a:pt x="198" y="210"/>
                </a:lnTo>
                <a:lnTo>
                  <a:pt x="192" y="210"/>
                </a:lnTo>
                <a:lnTo>
                  <a:pt x="190" y="210"/>
                </a:lnTo>
                <a:lnTo>
                  <a:pt x="187" y="210"/>
                </a:lnTo>
                <a:lnTo>
                  <a:pt x="186" y="210"/>
                </a:lnTo>
                <a:lnTo>
                  <a:pt x="182" y="210"/>
                </a:lnTo>
                <a:lnTo>
                  <a:pt x="176" y="210"/>
                </a:lnTo>
                <a:lnTo>
                  <a:pt x="176" y="211"/>
                </a:lnTo>
                <a:lnTo>
                  <a:pt x="173" y="211"/>
                </a:lnTo>
                <a:lnTo>
                  <a:pt x="173" y="210"/>
                </a:lnTo>
                <a:lnTo>
                  <a:pt x="171" y="210"/>
                </a:lnTo>
                <a:lnTo>
                  <a:pt x="170" y="210"/>
                </a:lnTo>
                <a:lnTo>
                  <a:pt x="165" y="210"/>
                </a:lnTo>
                <a:lnTo>
                  <a:pt x="158" y="210"/>
                </a:lnTo>
                <a:lnTo>
                  <a:pt x="157" y="205"/>
                </a:lnTo>
                <a:lnTo>
                  <a:pt x="155" y="205"/>
                </a:lnTo>
                <a:lnTo>
                  <a:pt x="154" y="205"/>
                </a:lnTo>
                <a:lnTo>
                  <a:pt x="154" y="203"/>
                </a:lnTo>
                <a:lnTo>
                  <a:pt x="147" y="203"/>
                </a:lnTo>
                <a:lnTo>
                  <a:pt x="141" y="203"/>
                </a:lnTo>
                <a:lnTo>
                  <a:pt x="138" y="203"/>
                </a:lnTo>
                <a:lnTo>
                  <a:pt x="138" y="205"/>
                </a:lnTo>
                <a:lnTo>
                  <a:pt x="128" y="205"/>
                </a:lnTo>
                <a:lnTo>
                  <a:pt x="126" y="205"/>
                </a:lnTo>
                <a:lnTo>
                  <a:pt x="125" y="205"/>
                </a:lnTo>
                <a:lnTo>
                  <a:pt x="123" y="205"/>
                </a:lnTo>
                <a:lnTo>
                  <a:pt x="114" y="205"/>
                </a:lnTo>
                <a:lnTo>
                  <a:pt x="112" y="205"/>
                </a:lnTo>
                <a:lnTo>
                  <a:pt x="109" y="205"/>
                </a:lnTo>
                <a:lnTo>
                  <a:pt x="106" y="205"/>
                </a:lnTo>
                <a:lnTo>
                  <a:pt x="106" y="210"/>
                </a:lnTo>
                <a:lnTo>
                  <a:pt x="104" y="210"/>
                </a:lnTo>
                <a:lnTo>
                  <a:pt x="104" y="211"/>
                </a:lnTo>
                <a:lnTo>
                  <a:pt x="102" y="211"/>
                </a:lnTo>
                <a:lnTo>
                  <a:pt x="102" y="214"/>
                </a:lnTo>
                <a:lnTo>
                  <a:pt x="102" y="216"/>
                </a:lnTo>
                <a:lnTo>
                  <a:pt x="102" y="219"/>
                </a:lnTo>
                <a:lnTo>
                  <a:pt x="104" y="222"/>
                </a:lnTo>
                <a:lnTo>
                  <a:pt x="104" y="226"/>
                </a:lnTo>
                <a:lnTo>
                  <a:pt x="104" y="227"/>
                </a:lnTo>
                <a:lnTo>
                  <a:pt x="102" y="232"/>
                </a:lnTo>
                <a:lnTo>
                  <a:pt x="102" y="242"/>
                </a:lnTo>
                <a:lnTo>
                  <a:pt x="96" y="242"/>
                </a:lnTo>
                <a:lnTo>
                  <a:pt x="96" y="248"/>
                </a:lnTo>
                <a:lnTo>
                  <a:pt x="91" y="248"/>
                </a:lnTo>
                <a:lnTo>
                  <a:pt x="90" y="248"/>
                </a:lnTo>
                <a:lnTo>
                  <a:pt x="90" y="250"/>
                </a:lnTo>
                <a:lnTo>
                  <a:pt x="90" y="254"/>
                </a:lnTo>
                <a:lnTo>
                  <a:pt x="86" y="254"/>
                </a:lnTo>
                <a:lnTo>
                  <a:pt x="86" y="258"/>
                </a:lnTo>
                <a:lnTo>
                  <a:pt x="77" y="258"/>
                </a:lnTo>
                <a:lnTo>
                  <a:pt x="77" y="261"/>
                </a:lnTo>
                <a:lnTo>
                  <a:pt x="75" y="261"/>
                </a:lnTo>
                <a:lnTo>
                  <a:pt x="75" y="259"/>
                </a:lnTo>
                <a:lnTo>
                  <a:pt x="74" y="261"/>
                </a:lnTo>
                <a:lnTo>
                  <a:pt x="74" y="262"/>
                </a:lnTo>
                <a:lnTo>
                  <a:pt x="72" y="262"/>
                </a:lnTo>
                <a:lnTo>
                  <a:pt x="70" y="262"/>
                </a:lnTo>
                <a:lnTo>
                  <a:pt x="69" y="262"/>
                </a:lnTo>
                <a:lnTo>
                  <a:pt x="67" y="262"/>
                </a:lnTo>
                <a:lnTo>
                  <a:pt x="66" y="262"/>
                </a:lnTo>
                <a:lnTo>
                  <a:pt x="64" y="262"/>
                </a:lnTo>
                <a:lnTo>
                  <a:pt x="62" y="264"/>
                </a:lnTo>
                <a:lnTo>
                  <a:pt x="61" y="266"/>
                </a:lnTo>
                <a:lnTo>
                  <a:pt x="61" y="267"/>
                </a:lnTo>
                <a:lnTo>
                  <a:pt x="58" y="269"/>
                </a:lnTo>
                <a:lnTo>
                  <a:pt x="56" y="269"/>
                </a:lnTo>
                <a:lnTo>
                  <a:pt x="56" y="267"/>
                </a:lnTo>
                <a:lnTo>
                  <a:pt x="56" y="266"/>
                </a:lnTo>
                <a:lnTo>
                  <a:pt x="56" y="264"/>
                </a:lnTo>
                <a:lnTo>
                  <a:pt x="54" y="264"/>
                </a:lnTo>
                <a:lnTo>
                  <a:pt x="53" y="264"/>
                </a:lnTo>
                <a:lnTo>
                  <a:pt x="53" y="266"/>
                </a:lnTo>
                <a:lnTo>
                  <a:pt x="50" y="266"/>
                </a:lnTo>
                <a:lnTo>
                  <a:pt x="48" y="266"/>
                </a:lnTo>
                <a:lnTo>
                  <a:pt x="46" y="266"/>
                </a:lnTo>
                <a:lnTo>
                  <a:pt x="46" y="264"/>
                </a:lnTo>
                <a:lnTo>
                  <a:pt x="46" y="262"/>
                </a:lnTo>
                <a:lnTo>
                  <a:pt x="45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4"/>
                </a:lnTo>
                <a:lnTo>
                  <a:pt x="43" y="253"/>
                </a:lnTo>
                <a:lnTo>
                  <a:pt x="45" y="253"/>
                </a:lnTo>
                <a:lnTo>
                  <a:pt x="45" y="251"/>
                </a:lnTo>
                <a:lnTo>
                  <a:pt x="46" y="251"/>
                </a:lnTo>
                <a:lnTo>
                  <a:pt x="46" y="250"/>
                </a:lnTo>
                <a:lnTo>
                  <a:pt x="48" y="250"/>
                </a:lnTo>
                <a:lnTo>
                  <a:pt x="50" y="248"/>
                </a:lnTo>
                <a:lnTo>
                  <a:pt x="51" y="246"/>
                </a:lnTo>
                <a:lnTo>
                  <a:pt x="53" y="246"/>
                </a:lnTo>
                <a:lnTo>
                  <a:pt x="53" y="245"/>
                </a:lnTo>
                <a:lnTo>
                  <a:pt x="54" y="245"/>
                </a:lnTo>
                <a:lnTo>
                  <a:pt x="54" y="243"/>
                </a:lnTo>
                <a:lnTo>
                  <a:pt x="56" y="242"/>
                </a:lnTo>
                <a:lnTo>
                  <a:pt x="58" y="240"/>
                </a:lnTo>
                <a:lnTo>
                  <a:pt x="56" y="238"/>
                </a:lnTo>
                <a:lnTo>
                  <a:pt x="56" y="237"/>
                </a:lnTo>
                <a:lnTo>
                  <a:pt x="54" y="237"/>
                </a:lnTo>
                <a:lnTo>
                  <a:pt x="54" y="235"/>
                </a:lnTo>
                <a:lnTo>
                  <a:pt x="54" y="234"/>
                </a:lnTo>
                <a:lnTo>
                  <a:pt x="53" y="234"/>
                </a:lnTo>
                <a:lnTo>
                  <a:pt x="53" y="232"/>
                </a:lnTo>
                <a:lnTo>
                  <a:pt x="51" y="232"/>
                </a:lnTo>
                <a:lnTo>
                  <a:pt x="51" y="230"/>
                </a:lnTo>
                <a:lnTo>
                  <a:pt x="50" y="229"/>
                </a:lnTo>
                <a:lnTo>
                  <a:pt x="50" y="227"/>
                </a:lnTo>
                <a:lnTo>
                  <a:pt x="48" y="227"/>
                </a:lnTo>
                <a:lnTo>
                  <a:pt x="48" y="226"/>
                </a:lnTo>
                <a:lnTo>
                  <a:pt x="48" y="224"/>
                </a:lnTo>
                <a:lnTo>
                  <a:pt x="48" y="222"/>
                </a:lnTo>
                <a:lnTo>
                  <a:pt x="46" y="224"/>
                </a:lnTo>
                <a:lnTo>
                  <a:pt x="45" y="222"/>
                </a:lnTo>
                <a:lnTo>
                  <a:pt x="45" y="221"/>
                </a:lnTo>
                <a:lnTo>
                  <a:pt x="43" y="221"/>
                </a:lnTo>
                <a:lnTo>
                  <a:pt x="42" y="221"/>
                </a:lnTo>
                <a:lnTo>
                  <a:pt x="42" y="219"/>
                </a:lnTo>
                <a:lnTo>
                  <a:pt x="40" y="219"/>
                </a:lnTo>
                <a:lnTo>
                  <a:pt x="38" y="218"/>
                </a:lnTo>
                <a:lnTo>
                  <a:pt x="38" y="216"/>
                </a:lnTo>
                <a:lnTo>
                  <a:pt x="38" y="214"/>
                </a:lnTo>
                <a:lnTo>
                  <a:pt x="38" y="213"/>
                </a:lnTo>
                <a:lnTo>
                  <a:pt x="37" y="213"/>
                </a:lnTo>
                <a:lnTo>
                  <a:pt x="37" y="211"/>
                </a:lnTo>
                <a:lnTo>
                  <a:pt x="37" y="210"/>
                </a:lnTo>
                <a:lnTo>
                  <a:pt x="37" y="208"/>
                </a:lnTo>
                <a:lnTo>
                  <a:pt x="37" y="206"/>
                </a:lnTo>
                <a:lnTo>
                  <a:pt x="35" y="206"/>
                </a:lnTo>
                <a:lnTo>
                  <a:pt x="35" y="203"/>
                </a:lnTo>
                <a:lnTo>
                  <a:pt x="34" y="202"/>
                </a:lnTo>
                <a:lnTo>
                  <a:pt x="32" y="200"/>
                </a:lnTo>
                <a:lnTo>
                  <a:pt x="34" y="198"/>
                </a:lnTo>
                <a:lnTo>
                  <a:pt x="32" y="198"/>
                </a:lnTo>
                <a:lnTo>
                  <a:pt x="32" y="197"/>
                </a:lnTo>
                <a:lnTo>
                  <a:pt x="34" y="197"/>
                </a:lnTo>
                <a:lnTo>
                  <a:pt x="34" y="195"/>
                </a:lnTo>
                <a:lnTo>
                  <a:pt x="35" y="194"/>
                </a:lnTo>
                <a:lnTo>
                  <a:pt x="35" y="192"/>
                </a:lnTo>
                <a:lnTo>
                  <a:pt x="38" y="189"/>
                </a:lnTo>
                <a:lnTo>
                  <a:pt x="40" y="189"/>
                </a:lnTo>
                <a:lnTo>
                  <a:pt x="40" y="186"/>
                </a:lnTo>
                <a:lnTo>
                  <a:pt x="40" y="184"/>
                </a:lnTo>
                <a:lnTo>
                  <a:pt x="38" y="182"/>
                </a:lnTo>
                <a:lnTo>
                  <a:pt x="40" y="179"/>
                </a:lnTo>
                <a:lnTo>
                  <a:pt x="42" y="179"/>
                </a:lnTo>
                <a:lnTo>
                  <a:pt x="45" y="178"/>
                </a:lnTo>
                <a:lnTo>
                  <a:pt x="46" y="178"/>
                </a:lnTo>
                <a:lnTo>
                  <a:pt x="48" y="179"/>
                </a:lnTo>
                <a:lnTo>
                  <a:pt x="50" y="179"/>
                </a:lnTo>
                <a:lnTo>
                  <a:pt x="50" y="178"/>
                </a:lnTo>
                <a:lnTo>
                  <a:pt x="51" y="178"/>
                </a:lnTo>
                <a:lnTo>
                  <a:pt x="53" y="178"/>
                </a:lnTo>
                <a:lnTo>
                  <a:pt x="58" y="178"/>
                </a:lnTo>
                <a:lnTo>
                  <a:pt x="61" y="176"/>
                </a:lnTo>
                <a:lnTo>
                  <a:pt x="62" y="174"/>
                </a:lnTo>
                <a:lnTo>
                  <a:pt x="62" y="173"/>
                </a:lnTo>
                <a:lnTo>
                  <a:pt x="61" y="171"/>
                </a:lnTo>
                <a:lnTo>
                  <a:pt x="59" y="170"/>
                </a:lnTo>
                <a:lnTo>
                  <a:pt x="59" y="168"/>
                </a:lnTo>
                <a:lnTo>
                  <a:pt x="62" y="166"/>
                </a:lnTo>
                <a:lnTo>
                  <a:pt x="64" y="165"/>
                </a:lnTo>
                <a:lnTo>
                  <a:pt x="66" y="163"/>
                </a:lnTo>
                <a:lnTo>
                  <a:pt x="67" y="165"/>
                </a:lnTo>
                <a:lnTo>
                  <a:pt x="67" y="163"/>
                </a:lnTo>
                <a:lnTo>
                  <a:pt x="66" y="162"/>
                </a:lnTo>
                <a:lnTo>
                  <a:pt x="66" y="160"/>
                </a:lnTo>
                <a:lnTo>
                  <a:pt x="64" y="158"/>
                </a:lnTo>
                <a:lnTo>
                  <a:pt x="64" y="157"/>
                </a:lnTo>
                <a:lnTo>
                  <a:pt x="62" y="158"/>
                </a:lnTo>
                <a:lnTo>
                  <a:pt x="61" y="160"/>
                </a:lnTo>
                <a:lnTo>
                  <a:pt x="58" y="160"/>
                </a:lnTo>
                <a:lnTo>
                  <a:pt x="56" y="160"/>
                </a:lnTo>
                <a:lnTo>
                  <a:pt x="56" y="162"/>
                </a:lnTo>
                <a:lnTo>
                  <a:pt x="54" y="162"/>
                </a:lnTo>
                <a:lnTo>
                  <a:pt x="53" y="162"/>
                </a:lnTo>
                <a:lnTo>
                  <a:pt x="51" y="162"/>
                </a:lnTo>
                <a:lnTo>
                  <a:pt x="51" y="163"/>
                </a:lnTo>
                <a:lnTo>
                  <a:pt x="50" y="162"/>
                </a:lnTo>
                <a:lnTo>
                  <a:pt x="48" y="163"/>
                </a:lnTo>
                <a:lnTo>
                  <a:pt x="46" y="163"/>
                </a:lnTo>
                <a:lnTo>
                  <a:pt x="45" y="162"/>
                </a:lnTo>
                <a:lnTo>
                  <a:pt x="43" y="162"/>
                </a:lnTo>
                <a:lnTo>
                  <a:pt x="43" y="160"/>
                </a:lnTo>
                <a:lnTo>
                  <a:pt x="43" y="158"/>
                </a:lnTo>
                <a:lnTo>
                  <a:pt x="43" y="157"/>
                </a:lnTo>
                <a:lnTo>
                  <a:pt x="45" y="157"/>
                </a:lnTo>
                <a:lnTo>
                  <a:pt x="45" y="155"/>
                </a:lnTo>
                <a:lnTo>
                  <a:pt x="46" y="154"/>
                </a:lnTo>
                <a:lnTo>
                  <a:pt x="46" y="152"/>
                </a:lnTo>
                <a:lnTo>
                  <a:pt x="48" y="152"/>
                </a:lnTo>
                <a:lnTo>
                  <a:pt x="48" y="150"/>
                </a:lnTo>
                <a:lnTo>
                  <a:pt x="46" y="150"/>
                </a:lnTo>
                <a:lnTo>
                  <a:pt x="46" y="152"/>
                </a:lnTo>
                <a:lnTo>
                  <a:pt x="45" y="152"/>
                </a:lnTo>
                <a:lnTo>
                  <a:pt x="43" y="152"/>
                </a:lnTo>
                <a:lnTo>
                  <a:pt x="42" y="152"/>
                </a:lnTo>
                <a:lnTo>
                  <a:pt x="40" y="152"/>
                </a:lnTo>
                <a:lnTo>
                  <a:pt x="37" y="150"/>
                </a:lnTo>
                <a:lnTo>
                  <a:pt x="35" y="150"/>
                </a:lnTo>
                <a:lnTo>
                  <a:pt x="35" y="149"/>
                </a:lnTo>
                <a:lnTo>
                  <a:pt x="34" y="149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29" y="149"/>
                </a:lnTo>
                <a:lnTo>
                  <a:pt x="29" y="150"/>
                </a:lnTo>
                <a:lnTo>
                  <a:pt x="27" y="152"/>
                </a:lnTo>
                <a:lnTo>
                  <a:pt x="27" y="154"/>
                </a:lnTo>
                <a:lnTo>
                  <a:pt x="26" y="152"/>
                </a:lnTo>
                <a:lnTo>
                  <a:pt x="26" y="154"/>
                </a:lnTo>
                <a:lnTo>
                  <a:pt x="24" y="154"/>
                </a:lnTo>
                <a:lnTo>
                  <a:pt x="22" y="155"/>
                </a:lnTo>
                <a:lnTo>
                  <a:pt x="19" y="155"/>
                </a:lnTo>
                <a:lnTo>
                  <a:pt x="19" y="157"/>
                </a:lnTo>
                <a:lnTo>
                  <a:pt x="18" y="158"/>
                </a:lnTo>
                <a:lnTo>
                  <a:pt x="16" y="158"/>
                </a:lnTo>
                <a:lnTo>
                  <a:pt x="14" y="157"/>
                </a:lnTo>
                <a:lnTo>
                  <a:pt x="13" y="157"/>
                </a:lnTo>
                <a:lnTo>
                  <a:pt x="11" y="157"/>
                </a:lnTo>
                <a:lnTo>
                  <a:pt x="11" y="155"/>
                </a:lnTo>
                <a:lnTo>
                  <a:pt x="10" y="155"/>
                </a:lnTo>
                <a:lnTo>
                  <a:pt x="10" y="154"/>
                </a:lnTo>
                <a:lnTo>
                  <a:pt x="8" y="152"/>
                </a:lnTo>
                <a:lnTo>
                  <a:pt x="6" y="152"/>
                </a:lnTo>
                <a:lnTo>
                  <a:pt x="5" y="152"/>
                </a:lnTo>
                <a:lnTo>
                  <a:pt x="3" y="152"/>
                </a:lnTo>
                <a:lnTo>
                  <a:pt x="2" y="150"/>
                </a:lnTo>
                <a:lnTo>
                  <a:pt x="3" y="150"/>
                </a:lnTo>
                <a:lnTo>
                  <a:pt x="3" y="149"/>
                </a:lnTo>
                <a:lnTo>
                  <a:pt x="3" y="147"/>
                </a:lnTo>
                <a:lnTo>
                  <a:pt x="3" y="146"/>
                </a:lnTo>
                <a:lnTo>
                  <a:pt x="2" y="146"/>
                </a:lnTo>
                <a:lnTo>
                  <a:pt x="3" y="144"/>
                </a:lnTo>
                <a:lnTo>
                  <a:pt x="3" y="142"/>
                </a:lnTo>
                <a:lnTo>
                  <a:pt x="3" y="141"/>
                </a:lnTo>
                <a:lnTo>
                  <a:pt x="5" y="139"/>
                </a:lnTo>
                <a:lnTo>
                  <a:pt x="8" y="141"/>
                </a:lnTo>
                <a:lnTo>
                  <a:pt x="10" y="139"/>
                </a:lnTo>
                <a:lnTo>
                  <a:pt x="10" y="138"/>
                </a:lnTo>
                <a:lnTo>
                  <a:pt x="11" y="138"/>
                </a:lnTo>
                <a:lnTo>
                  <a:pt x="11" y="134"/>
                </a:lnTo>
                <a:lnTo>
                  <a:pt x="11" y="131"/>
                </a:lnTo>
                <a:lnTo>
                  <a:pt x="11" y="130"/>
                </a:lnTo>
                <a:lnTo>
                  <a:pt x="11" y="128"/>
                </a:lnTo>
                <a:lnTo>
                  <a:pt x="11" y="126"/>
                </a:lnTo>
                <a:lnTo>
                  <a:pt x="11" y="125"/>
                </a:lnTo>
                <a:lnTo>
                  <a:pt x="13" y="125"/>
                </a:lnTo>
                <a:lnTo>
                  <a:pt x="13" y="123"/>
                </a:lnTo>
                <a:lnTo>
                  <a:pt x="13" y="122"/>
                </a:lnTo>
                <a:lnTo>
                  <a:pt x="13" y="120"/>
                </a:lnTo>
                <a:lnTo>
                  <a:pt x="13" y="118"/>
                </a:lnTo>
                <a:lnTo>
                  <a:pt x="16" y="118"/>
                </a:lnTo>
                <a:lnTo>
                  <a:pt x="18" y="118"/>
                </a:lnTo>
                <a:lnTo>
                  <a:pt x="16" y="115"/>
                </a:lnTo>
                <a:lnTo>
                  <a:pt x="16" y="114"/>
                </a:lnTo>
                <a:lnTo>
                  <a:pt x="18" y="114"/>
                </a:lnTo>
                <a:lnTo>
                  <a:pt x="14" y="110"/>
                </a:lnTo>
                <a:lnTo>
                  <a:pt x="14" y="109"/>
                </a:lnTo>
                <a:lnTo>
                  <a:pt x="16" y="109"/>
                </a:lnTo>
                <a:lnTo>
                  <a:pt x="16" y="107"/>
                </a:lnTo>
                <a:lnTo>
                  <a:pt x="14" y="106"/>
                </a:lnTo>
                <a:lnTo>
                  <a:pt x="13" y="106"/>
                </a:lnTo>
                <a:lnTo>
                  <a:pt x="13" y="104"/>
                </a:lnTo>
                <a:lnTo>
                  <a:pt x="11" y="102"/>
                </a:lnTo>
                <a:lnTo>
                  <a:pt x="10" y="102"/>
                </a:lnTo>
                <a:lnTo>
                  <a:pt x="10" y="101"/>
                </a:lnTo>
                <a:lnTo>
                  <a:pt x="11" y="101"/>
                </a:lnTo>
                <a:lnTo>
                  <a:pt x="11" y="99"/>
                </a:lnTo>
                <a:lnTo>
                  <a:pt x="11" y="98"/>
                </a:lnTo>
                <a:lnTo>
                  <a:pt x="8" y="94"/>
                </a:lnTo>
                <a:lnTo>
                  <a:pt x="8" y="93"/>
                </a:lnTo>
                <a:lnTo>
                  <a:pt x="5" y="91"/>
                </a:lnTo>
                <a:lnTo>
                  <a:pt x="3" y="90"/>
                </a:lnTo>
                <a:lnTo>
                  <a:pt x="2" y="88"/>
                </a:lnTo>
                <a:lnTo>
                  <a:pt x="0" y="86"/>
                </a:lnTo>
                <a:lnTo>
                  <a:pt x="0" y="85"/>
                </a:lnTo>
                <a:lnTo>
                  <a:pt x="2" y="85"/>
                </a:lnTo>
                <a:lnTo>
                  <a:pt x="2" y="83"/>
                </a:lnTo>
                <a:lnTo>
                  <a:pt x="2" y="82"/>
                </a:lnTo>
                <a:lnTo>
                  <a:pt x="3" y="82"/>
                </a:lnTo>
                <a:lnTo>
                  <a:pt x="3" y="80"/>
                </a:lnTo>
                <a:lnTo>
                  <a:pt x="3" y="78"/>
                </a:lnTo>
                <a:lnTo>
                  <a:pt x="3" y="77"/>
                </a:lnTo>
                <a:lnTo>
                  <a:pt x="5" y="75"/>
                </a:lnTo>
                <a:lnTo>
                  <a:pt x="5" y="74"/>
                </a:lnTo>
                <a:lnTo>
                  <a:pt x="6" y="74"/>
                </a:lnTo>
                <a:lnTo>
                  <a:pt x="6" y="72"/>
                </a:lnTo>
                <a:lnTo>
                  <a:pt x="5" y="72"/>
                </a:lnTo>
                <a:lnTo>
                  <a:pt x="5" y="70"/>
                </a:lnTo>
                <a:lnTo>
                  <a:pt x="5" y="69"/>
                </a:lnTo>
                <a:lnTo>
                  <a:pt x="3" y="69"/>
                </a:lnTo>
                <a:lnTo>
                  <a:pt x="3" y="67"/>
                </a:lnTo>
                <a:lnTo>
                  <a:pt x="3" y="66"/>
                </a:lnTo>
                <a:lnTo>
                  <a:pt x="5" y="64"/>
                </a:lnTo>
                <a:lnTo>
                  <a:pt x="3" y="62"/>
                </a:lnTo>
                <a:lnTo>
                  <a:pt x="5" y="61"/>
                </a:lnTo>
                <a:lnTo>
                  <a:pt x="5" y="59"/>
                </a:lnTo>
                <a:lnTo>
                  <a:pt x="6" y="58"/>
                </a:lnTo>
                <a:lnTo>
                  <a:pt x="5" y="56"/>
                </a:lnTo>
                <a:lnTo>
                  <a:pt x="3" y="54"/>
                </a:lnTo>
                <a:lnTo>
                  <a:pt x="3" y="53"/>
                </a:lnTo>
                <a:lnTo>
                  <a:pt x="3" y="51"/>
                </a:lnTo>
                <a:lnTo>
                  <a:pt x="3" y="50"/>
                </a:lnTo>
                <a:lnTo>
                  <a:pt x="2" y="48"/>
                </a:lnTo>
                <a:lnTo>
                  <a:pt x="3" y="48"/>
                </a:lnTo>
                <a:lnTo>
                  <a:pt x="5" y="46"/>
                </a:lnTo>
                <a:lnTo>
                  <a:pt x="8" y="45"/>
                </a:lnTo>
                <a:lnTo>
                  <a:pt x="10" y="43"/>
                </a:lnTo>
                <a:lnTo>
                  <a:pt x="10" y="42"/>
                </a:lnTo>
                <a:lnTo>
                  <a:pt x="11" y="40"/>
                </a:lnTo>
                <a:lnTo>
                  <a:pt x="10" y="38"/>
                </a:lnTo>
                <a:lnTo>
                  <a:pt x="10" y="37"/>
                </a:lnTo>
                <a:lnTo>
                  <a:pt x="13" y="35"/>
                </a:lnTo>
                <a:lnTo>
                  <a:pt x="14" y="35"/>
                </a:lnTo>
                <a:lnTo>
                  <a:pt x="18" y="38"/>
                </a:lnTo>
                <a:lnTo>
                  <a:pt x="22" y="40"/>
                </a:lnTo>
                <a:lnTo>
                  <a:pt x="26" y="38"/>
                </a:lnTo>
                <a:lnTo>
                  <a:pt x="26" y="34"/>
                </a:lnTo>
                <a:lnTo>
                  <a:pt x="26" y="32"/>
                </a:lnTo>
                <a:lnTo>
                  <a:pt x="27" y="29"/>
                </a:lnTo>
                <a:lnTo>
                  <a:pt x="29" y="27"/>
                </a:lnTo>
                <a:lnTo>
                  <a:pt x="30" y="26"/>
                </a:lnTo>
                <a:lnTo>
                  <a:pt x="30" y="21"/>
                </a:lnTo>
                <a:lnTo>
                  <a:pt x="34" y="21"/>
                </a:lnTo>
                <a:lnTo>
                  <a:pt x="35" y="21"/>
                </a:lnTo>
                <a:lnTo>
                  <a:pt x="38" y="21"/>
                </a:lnTo>
                <a:lnTo>
                  <a:pt x="40" y="21"/>
                </a:lnTo>
                <a:lnTo>
                  <a:pt x="42" y="19"/>
                </a:lnTo>
                <a:lnTo>
                  <a:pt x="43" y="19"/>
                </a:lnTo>
                <a:lnTo>
                  <a:pt x="45" y="19"/>
                </a:lnTo>
                <a:lnTo>
                  <a:pt x="48" y="18"/>
                </a:lnTo>
                <a:lnTo>
                  <a:pt x="51" y="16"/>
                </a:lnTo>
                <a:lnTo>
                  <a:pt x="53" y="18"/>
                </a:lnTo>
                <a:lnTo>
                  <a:pt x="53" y="13"/>
                </a:lnTo>
                <a:lnTo>
                  <a:pt x="53" y="10"/>
                </a:lnTo>
                <a:lnTo>
                  <a:pt x="53" y="5"/>
                </a:lnTo>
                <a:lnTo>
                  <a:pt x="56" y="5"/>
                </a:lnTo>
                <a:lnTo>
                  <a:pt x="62" y="5"/>
                </a:lnTo>
                <a:lnTo>
                  <a:pt x="64" y="5"/>
                </a:lnTo>
                <a:lnTo>
                  <a:pt x="64" y="3"/>
                </a:lnTo>
                <a:lnTo>
                  <a:pt x="62" y="3"/>
                </a:lnTo>
                <a:lnTo>
                  <a:pt x="62" y="0"/>
                </a:lnTo>
                <a:lnTo>
                  <a:pt x="62" y="2"/>
                </a:lnTo>
                <a:lnTo>
                  <a:pt x="64" y="2"/>
                </a:lnTo>
                <a:lnTo>
                  <a:pt x="66" y="3"/>
                </a:lnTo>
                <a:lnTo>
                  <a:pt x="66" y="5"/>
                </a:lnTo>
                <a:lnTo>
                  <a:pt x="69" y="5"/>
                </a:lnTo>
                <a:lnTo>
                  <a:pt x="70" y="5"/>
                </a:lnTo>
                <a:lnTo>
                  <a:pt x="77" y="5"/>
                </a:lnTo>
                <a:lnTo>
                  <a:pt x="78" y="5"/>
                </a:lnTo>
                <a:lnTo>
                  <a:pt x="86" y="5"/>
                </a:lnTo>
                <a:lnTo>
                  <a:pt x="91" y="5"/>
                </a:lnTo>
                <a:close/>
              </a:path>
            </a:pathLst>
          </a:custGeom>
          <a:solidFill>
            <a:srgbClr val="BA5D7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4500563" y="5529263"/>
            <a:ext cx="211138" cy="147638"/>
          </a:xfrm>
          <a:custGeom>
            <a:avLst/>
            <a:gdLst/>
            <a:ahLst/>
            <a:cxnLst>
              <a:cxn ang="0">
                <a:pos x="117" y="67"/>
              </a:cxn>
              <a:cxn ang="0">
                <a:pos x="114" y="69"/>
              </a:cxn>
              <a:cxn ang="0">
                <a:pos x="99" y="58"/>
              </a:cxn>
              <a:cxn ang="0">
                <a:pos x="96" y="51"/>
              </a:cxn>
              <a:cxn ang="0">
                <a:pos x="107" y="56"/>
              </a:cxn>
              <a:cxn ang="0">
                <a:pos x="93" y="51"/>
              </a:cxn>
              <a:cxn ang="0">
                <a:pos x="64" y="50"/>
              </a:cxn>
              <a:cxn ang="0">
                <a:pos x="131" y="51"/>
              </a:cxn>
              <a:cxn ang="0">
                <a:pos x="64" y="50"/>
              </a:cxn>
              <a:cxn ang="0">
                <a:pos x="131" y="48"/>
              </a:cxn>
              <a:cxn ang="0">
                <a:pos x="128" y="46"/>
              </a:cxn>
              <a:cxn ang="0">
                <a:pos x="130" y="43"/>
              </a:cxn>
              <a:cxn ang="0">
                <a:pos x="128" y="40"/>
              </a:cxn>
              <a:cxn ang="0">
                <a:pos x="64" y="34"/>
              </a:cxn>
              <a:cxn ang="0">
                <a:pos x="93" y="27"/>
              </a:cxn>
              <a:cxn ang="0">
                <a:pos x="103" y="34"/>
              </a:cxn>
              <a:cxn ang="0">
                <a:pos x="115" y="40"/>
              </a:cxn>
              <a:cxn ang="0">
                <a:pos x="125" y="42"/>
              </a:cxn>
              <a:cxn ang="0">
                <a:pos x="128" y="51"/>
              </a:cxn>
              <a:cxn ang="0">
                <a:pos x="120" y="54"/>
              </a:cxn>
              <a:cxn ang="0">
                <a:pos x="104" y="51"/>
              </a:cxn>
              <a:cxn ang="0">
                <a:pos x="88" y="45"/>
              </a:cxn>
              <a:cxn ang="0">
                <a:pos x="79" y="35"/>
              </a:cxn>
              <a:cxn ang="0">
                <a:pos x="80" y="30"/>
              </a:cxn>
              <a:cxn ang="0">
                <a:pos x="79" y="26"/>
              </a:cxn>
              <a:cxn ang="0">
                <a:pos x="88" y="24"/>
              </a:cxn>
              <a:cxn ang="0">
                <a:pos x="63" y="26"/>
              </a:cxn>
              <a:cxn ang="0">
                <a:pos x="59" y="30"/>
              </a:cxn>
              <a:cxn ang="0">
                <a:pos x="58" y="22"/>
              </a:cxn>
              <a:cxn ang="0">
                <a:pos x="26" y="3"/>
              </a:cxn>
              <a:cxn ang="0">
                <a:pos x="40" y="8"/>
              </a:cxn>
              <a:cxn ang="0">
                <a:pos x="51" y="8"/>
              </a:cxn>
              <a:cxn ang="0">
                <a:pos x="56" y="11"/>
              </a:cxn>
              <a:cxn ang="0">
                <a:pos x="59" y="18"/>
              </a:cxn>
              <a:cxn ang="0">
                <a:pos x="55" y="27"/>
              </a:cxn>
              <a:cxn ang="0">
                <a:pos x="59" y="37"/>
              </a:cxn>
              <a:cxn ang="0">
                <a:pos x="63" y="40"/>
              </a:cxn>
              <a:cxn ang="0">
                <a:pos x="66" y="53"/>
              </a:cxn>
              <a:cxn ang="0">
                <a:pos x="71" y="48"/>
              </a:cxn>
              <a:cxn ang="0">
                <a:pos x="74" y="48"/>
              </a:cxn>
              <a:cxn ang="0">
                <a:pos x="72" y="38"/>
              </a:cxn>
              <a:cxn ang="0">
                <a:pos x="80" y="50"/>
              </a:cxn>
              <a:cxn ang="0">
                <a:pos x="93" y="51"/>
              </a:cxn>
              <a:cxn ang="0">
                <a:pos x="96" y="64"/>
              </a:cxn>
              <a:cxn ang="0">
                <a:pos x="98" y="70"/>
              </a:cxn>
              <a:cxn ang="0">
                <a:pos x="103" y="75"/>
              </a:cxn>
              <a:cxn ang="0">
                <a:pos x="107" y="83"/>
              </a:cxn>
              <a:cxn ang="0">
                <a:pos x="80" y="90"/>
              </a:cxn>
              <a:cxn ang="0">
                <a:pos x="72" y="78"/>
              </a:cxn>
              <a:cxn ang="0">
                <a:pos x="63" y="67"/>
              </a:cxn>
              <a:cxn ang="0">
                <a:pos x="63" y="54"/>
              </a:cxn>
              <a:cxn ang="0">
                <a:pos x="50" y="51"/>
              </a:cxn>
              <a:cxn ang="0">
                <a:pos x="37" y="40"/>
              </a:cxn>
              <a:cxn ang="0">
                <a:pos x="40" y="32"/>
              </a:cxn>
              <a:cxn ang="0">
                <a:pos x="35" y="24"/>
              </a:cxn>
              <a:cxn ang="0">
                <a:pos x="24" y="11"/>
              </a:cxn>
              <a:cxn ang="0">
                <a:pos x="13" y="24"/>
              </a:cxn>
              <a:cxn ang="0">
                <a:pos x="2" y="5"/>
              </a:cxn>
              <a:cxn ang="0">
                <a:pos x="7" y="0"/>
              </a:cxn>
              <a:cxn ang="0">
                <a:pos x="21" y="0"/>
              </a:cxn>
            </a:cxnLst>
            <a:rect l="0" t="0" r="r" b="b"/>
            <a:pathLst>
              <a:path w="133" h="93">
                <a:moveTo>
                  <a:pt x="112" y="62"/>
                </a:moveTo>
                <a:lnTo>
                  <a:pt x="114" y="62"/>
                </a:lnTo>
                <a:lnTo>
                  <a:pt x="114" y="64"/>
                </a:lnTo>
                <a:lnTo>
                  <a:pt x="112" y="62"/>
                </a:lnTo>
                <a:close/>
                <a:moveTo>
                  <a:pt x="111" y="61"/>
                </a:moveTo>
                <a:lnTo>
                  <a:pt x="111" y="62"/>
                </a:lnTo>
                <a:lnTo>
                  <a:pt x="112" y="62"/>
                </a:lnTo>
                <a:lnTo>
                  <a:pt x="112" y="64"/>
                </a:lnTo>
                <a:lnTo>
                  <a:pt x="114" y="64"/>
                </a:lnTo>
                <a:lnTo>
                  <a:pt x="115" y="66"/>
                </a:lnTo>
                <a:lnTo>
                  <a:pt x="115" y="67"/>
                </a:lnTo>
                <a:lnTo>
                  <a:pt x="117" y="67"/>
                </a:lnTo>
                <a:lnTo>
                  <a:pt x="119" y="67"/>
                </a:lnTo>
                <a:lnTo>
                  <a:pt x="117" y="67"/>
                </a:lnTo>
                <a:lnTo>
                  <a:pt x="117" y="66"/>
                </a:lnTo>
                <a:lnTo>
                  <a:pt x="117" y="67"/>
                </a:lnTo>
                <a:lnTo>
                  <a:pt x="119" y="67"/>
                </a:lnTo>
                <a:lnTo>
                  <a:pt x="120" y="69"/>
                </a:lnTo>
                <a:lnTo>
                  <a:pt x="119" y="69"/>
                </a:lnTo>
                <a:lnTo>
                  <a:pt x="117" y="69"/>
                </a:lnTo>
                <a:lnTo>
                  <a:pt x="115" y="69"/>
                </a:lnTo>
                <a:lnTo>
                  <a:pt x="115" y="70"/>
                </a:lnTo>
                <a:lnTo>
                  <a:pt x="115" y="69"/>
                </a:lnTo>
                <a:lnTo>
                  <a:pt x="114" y="69"/>
                </a:lnTo>
                <a:lnTo>
                  <a:pt x="114" y="67"/>
                </a:lnTo>
                <a:lnTo>
                  <a:pt x="112" y="67"/>
                </a:lnTo>
                <a:lnTo>
                  <a:pt x="112" y="66"/>
                </a:lnTo>
                <a:lnTo>
                  <a:pt x="111" y="66"/>
                </a:lnTo>
                <a:lnTo>
                  <a:pt x="111" y="64"/>
                </a:lnTo>
                <a:lnTo>
                  <a:pt x="109" y="62"/>
                </a:lnTo>
                <a:lnTo>
                  <a:pt x="109" y="61"/>
                </a:lnTo>
                <a:lnTo>
                  <a:pt x="111" y="61"/>
                </a:lnTo>
                <a:close/>
                <a:moveTo>
                  <a:pt x="99" y="59"/>
                </a:moveTo>
                <a:lnTo>
                  <a:pt x="98" y="59"/>
                </a:lnTo>
                <a:lnTo>
                  <a:pt x="99" y="59"/>
                </a:lnTo>
                <a:lnTo>
                  <a:pt x="99" y="58"/>
                </a:lnTo>
                <a:lnTo>
                  <a:pt x="99" y="59"/>
                </a:lnTo>
                <a:close/>
                <a:moveTo>
                  <a:pt x="106" y="58"/>
                </a:moveTo>
                <a:lnTo>
                  <a:pt x="107" y="58"/>
                </a:lnTo>
                <a:lnTo>
                  <a:pt x="109" y="59"/>
                </a:lnTo>
                <a:lnTo>
                  <a:pt x="109" y="61"/>
                </a:lnTo>
                <a:lnTo>
                  <a:pt x="109" y="59"/>
                </a:lnTo>
                <a:lnTo>
                  <a:pt x="107" y="59"/>
                </a:lnTo>
                <a:lnTo>
                  <a:pt x="107" y="58"/>
                </a:lnTo>
                <a:lnTo>
                  <a:pt x="106" y="58"/>
                </a:lnTo>
                <a:lnTo>
                  <a:pt x="106" y="56"/>
                </a:lnTo>
                <a:lnTo>
                  <a:pt x="106" y="58"/>
                </a:lnTo>
                <a:close/>
                <a:moveTo>
                  <a:pt x="96" y="51"/>
                </a:moveTo>
                <a:lnTo>
                  <a:pt x="96" y="50"/>
                </a:lnTo>
                <a:lnTo>
                  <a:pt x="98" y="50"/>
                </a:lnTo>
                <a:lnTo>
                  <a:pt x="98" y="51"/>
                </a:lnTo>
                <a:lnTo>
                  <a:pt x="99" y="51"/>
                </a:lnTo>
                <a:lnTo>
                  <a:pt x="101" y="51"/>
                </a:lnTo>
                <a:lnTo>
                  <a:pt x="103" y="51"/>
                </a:lnTo>
                <a:lnTo>
                  <a:pt x="103" y="53"/>
                </a:lnTo>
                <a:lnTo>
                  <a:pt x="104" y="53"/>
                </a:lnTo>
                <a:lnTo>
                  <a:pt x="104" y="54"/>
                </a:lnTo>
                <a:lnTo>
                  <a:pt x="106" y="54"/>
                </a:lnTo>
                <a:lnTo>
                  <a:pt x="106" y="56"/>
                </a:lnTo>
                <a:lnTo>
                  <a:pt x="107" y="56"/>
                </a:lnTo>
                <a:lnTo>
                  <a:pt x="106" y="56"/>
                </a:lnTo>
                <a:lnTo>
                  <a:pt x="104" y="56"/>
                </a:lnTo>
                <a:lnTo>
                  <a:pt x="103" y="56"/>
                </a:lnTo>
                <a:lnTo>
                  <a:pt x="103" y="54"/>
                </a:lnTo>
                <a:lnTo>
                  <a:pt x="101" y="54"/>
                </a:lnTo>
                <a:lnTo>
                  <a:pt x="99" y="54"/>
                </a:lnTo>
                <a:lnTo>
                  <a:pt x="99" y="53"/>
                </a:lnTo>
                <a:lnTo>
                  <a:pt x="98" y="53"/>
                </a:lnTo>
                <a:lnTo>
                  <a:pt x="96" y="53"/>
                </a:lnTo>
                <a:lnTo>
                  <a:pt x="95" y="53"/>
                </a:lnTo>
                <a:lnTo>
                  <a:pt x="95" y="51"/>
                </a:lnTo>
                <a:lnTo>
                  <a:pt x="93" y="51"/>
                </a:lnTo>
                <a:lnTo>
                  <a:pt x="93" y="50"/>
                </a:lnTo>
                <a:lnTo>
                  <a:pt x="95" y="50"/>
                </a:lnTo>
                <a:lnTo>
                  <a:pt x="96" y="51"/>
                </a:lnTo>
                <a:lnTo>
                  <a:pt x="96" y="50"/>
                </a:lnTo>
                <a:lnTo>
                  <a:pt x="96" y="51"/>
                </a:lnTo>
                <a:lnTo>
                  <a:pt x="96" y="50"/>
                </a:lnTo>
                <a:lnTo>
                  <a:pt x="96" y="51"/>
                </a:lnTo>
                <a:close/>
                <a:moveTo>
                  <a:pt x="64" y="50"/>
                </a:moveTo>
                <a:lnTo>
                  <a:pt x="66" y="50"/>
                </a:lnTo>
                <a:lnTo>
                  <a:pt x="66" y="51"/>
                </a:lnTo>
                <a:lnTo>
                  <a:pt x="66" y="50"/>
                </a:lnTo>
                <a:lnTo>
                  <a:pt x="64" y="50"/>
                </a:lnTo>
                <a:close/>
                <a:moveTo>
                  <a:pt x="67" y="51"/>
                </a:moveTo>
                <a:lnTo>
                  <a:pt x="66" y="51"/>
                </a:lnTo>
                <a:lnTo>
                  <a:pt x="66" y="50"/>
                </a:lnTo>
                <a:lnTo>
                  <a:pt x="67" y="50"/>
                </a:lnTo>
                <a:lnTo>
                  <a:pt x="66" y="51"/>
                </a:lnTo>
                <a:lnTo>
                  <a:pt x="67" y="51"/>
                </a:lnTo>
                <a:close/>
                <a:moveTo>
                  <a:pt x="130" y="54"/>
                </a:moveTo>
                <a:lnTo>
                  <a:pt x="130" y="53"/>
                </a:lnTo>
                <a:lnTo>
                  <a:pt x="130" y="51"/>
                </a:lnTo>
                <a:lnTo>
                  <a:pt x="130" y="50"/>
                </a:lnTo>
                <a:lnTo>
                  <a:pt x="131" y="50"/>
                </a:lnTo>
                <a:lnTo>
                  <a:pt x="131" y="51"/>
                </a:lnTo>
                <a:lnTo>
                  <a:pt x="130" y="51"/>
                </a:lnTo>
                <a:lnTo>
                  <a:pt x="130" y="53"/>
                </a:lnTo>
                <a:lnTo>
                  <a:pt x="130" y="54"/>
                </a:lnTo>
                <a:close/>
                <a:moveTo>
                  <a:pt x="66" y="48"/>
                </a:moveTo>
                <a:lnTo>
                  <a:pt x="66" y="50"/>
                </a:lnTo>
                <a:lnTo>
                  <a:pt x="67" y="50"/>
                </a:lnTo>
                <a:lnTo>
                  <a:pt x="66" y="50"/>
                </a:lnTo>
                <a:lnTo>
                  <a:pt x="66" y="48"/>
                </a:lnTo>
                <a:close/>
                <a:moveTo>
                  <a:pt x="64" y="48"/>
                </a:moveTo>
                <a:lnTo>
                  <a:pt x="64" y="50"/>
                </a:lnTo>
                <a:lnTo>
                  <a:pt x="66" y="50"/>
                </a:lnTo>
                <a:lnTo>
                  <a:pt x="64" y="50"/>
                </a:lnTo>
                <a:lnTo>
                  <a:pt x="64" y="48"/>
                </a:lnTo>
                <a:close/>
                <a:moveTo>
                  <a:pt x="71" y="48"/>
                </a:moveTo>
                <a:lnTo>
                  <a:pt x="72" y="48"/>
                </a:lnTo>
                <a:lnTo>
                  <a:pt x="72" y="50"/>
                </a:lnTo>
                <a:lnTo>
                  <a:pt x="71" y="50"/>
                </a:lnTo>
                <a:lnTo>
                  <a:pt x="71" y="48"/>
                </a:lnTo>
                <a:close/>
                <a:moveTo>
                  <a:pt x="74" y="48"/>
                </a:moveTo>
                <a:lnTo>
                  <a:pt x="74" y="50"/>
                </a:lnTo>
                <a:lnTo>
                  <a:pt x="72" y="50"/>
                </a:lnTo>
                <a:lnTo>
                  <a:pt x="72" y="48"/>
                </a:lnTo>
                <a:lnTo>
                  <a:pt x="74" y="48"/>
                </a:lnTo>
                <a:close/>
                <a:moveTo>
                  <a:pt x="131" y="48"/>
                </a:moveTo>
                <a:lnTo>
                  <a:pt x="131" y="46"/>
                </a:lnTo>
                <a:lnTo>
                  <a:pt x="131" y="48"/>
                </a:lnTo>
                <a:close/>
                <a:moveTo>
                  <a:pt x="133" y="46"/>
                </a:moveTo>
                <a:lnTo>
                  <a:pt x="131" y="46"/>
                </a:lnTo>
                <a:lnTo>
                  <a:pt x="133" y="46"/>
                </a:lnTo>
                <a:close/>
                <a:moveTo>
                  <a:pt x="128" y="46"/>
                </a:moveTo>
                <a:lnTo>
                  <a:pt x="128" y="48"/>
                </a:lnTo>
                <a:lnTo>
                  <a:pt x="128" y="46"/>
                </a:lnTo>
                <a:lnTo>
                  <a:pt x="127" y="46"/>
                </a:lnTo>
                <a:lnTo>
                  <a:pt x="127" y="45"/>
                </a:lnTo>
                <a:lnTo>
                  <a:pt x="128" y="45"/>
                </a:lnTo>
                <a:lnTo>
                  <a:pt x="128" y="46"/>
                </a:lnTo>
                <a:close/>
                <a:moveTo>
                  <a:pt x="128" y="45"/>
                </a:moveTo>
                <a:lnTo>
                  <a:pt x="127" y="45"/>
                </a:lnTo>
                <a:lnTo>
                  <a:pt x="127" y="43"/>
                </a:lnTo>
                <a:lnTo>
                  <a:pt x="128" y="43"/>
                </a:lnTo>
                <a:lnTo>
                  <a:pt x="128" y="45"/>
                </a:lnTo>
                <a:close/>
                <a:moveTo>
                  <a:pt x="127" y="42"/>
                </a:moveTo>
                <a:lnTo>
                  <a:pt x="127" y="43"/>
                </a:lnTo>
                <a:lnTo>
                  <a:pt x="125" y="43"/>
                </a:lnTo>
                <a:lnTo>
                  <a:pt x="125" y="42"/>
                </a:lnTo>
                <a:lnTo>
                  <a:pt x="127" y="42"/>
                </a:lnTo>
                <a:close/>
                <a:moveTo>
                  <a:pt x="130" y="42"/>
                </a:moveTo>
                <a:lnTo>
                  <a:pt x="130" y="43"/>
                </a:lnTo>
                <a:lnTo>
                  <a:pt x="130" y="42"/>
                </a:lnTo>
                <a:close/>
                <a:moveTo>
                  <a:pt x="127" y="42"/>
                </a:moveTo>
                <a:lnTo>
                  <a:pt x="128" y="42"/>
                </a:lnTo>
                <a:lnTo>
                  <a:pt x="128" y="43"/>
                </a:lnTo>
                <a:lnTo>
                  <a:pt x="127" y="43"/>
                </a:lnTo>
                <a:lnTo>
                  <a:pt x="127" y="42"/>
                </a:lnTo>
                <a:lnTo>
                  <a:pt x="128" y="42"/>
                </a:lnTo>
                <a:lnTo>
                  <a:pt x="127" y="42"/>
                </a:lnTo>
                <a:close/>
                <a:moveTo>
                  <a:pt x="128" y="42"/>
                </a:moveTo>
                <a:lnTo>
                  <a:pt x="130" y="42"/>
                </a:lnTo>
                <a:lnTo>
                  <a:pt x="128" y="42"/>
                </a:lnTo>
                <a:lnTo>
                  <a:pt x="128" y="40"/>
                </a:lnTo>
                <a:lnTo>
                  <a:pt x="128" y="42"/>
                </a:lnTo>
                <a:close/>
                <a:moveTo>
                  <a:pt x="64" y="30"/>
                </a:moveTo>
                <a:lnTo>
                  <a:pt x="66" y="30"/>
                </a:lnTo>
                <a:lnTo>
                  <a:pt x="66" y="32"/>
                </a:lnTo>
                <a:lnTo>
                  <a:pt x="66" y="34"/>
                </a:lnTo>
                <a:lnTo>
                  <a:pt x="66" y="35"/>
                </a:lnTo>
                <a:lnTo>
                  <a:pt x="66" y="37"/>
                </a:lnTo>
                <a:lnTo>
                  <a:pt x="64" y="37"/>
                </a:lnTo>
                <a:lnTo>
                  <a:pt x="64" y="35"/>
                </a:lnTo>
                <a:lnTo>
                  <a:pt x="64" y="34"/>
                </a:lnTo>
                <a:lnTo>
                  <a:pt x="64" y="35"/>
                </a:lnTo>
                <a:lnTo>
                  <a:pt x="64" y="34"/>
                </a:lnTo>
                <a:lnTo>
                  <a:pt x="63" y="34"/>
                </a:lnTo>
                <a:lnTo>
                  <a:pt x="63" y="32"/>
                </a:lnTo>
                <a:lnTo>
                  <a:pt x="64" y="30"/>
                </a:lnTo>
                <a:lnTo>
                  <a:pt x="64" y="32"/>
                </a:lnTo>
                <a:lnTo>
                  <a:pt x="64" y="30"/>
                </a:lnTo>
                <a:close/>
                <a:moveTo>
                  <a:pt x="91" y="22"/>
                </a:moveTo>
                <a:lnTo>
                  <a:pt x="93" y="22"/>
                </a:lnTo>
                <a:lnTo>
                  <a:pt x="93" y="24"/>
                </a:lnTo>
                <a:lnTo>
                  <a:pt x="93" y="26"/>
                </a:lnTo>
                <a:lnTo>
                  <a:pt x="91" y="26"/>
                </a:lnTo>
                <a:lnTo>
                  <a:pt x="91" y="27"/>
                </a:lnTo>
                <a:lnTo>
                  <a:pt x="93" y="27"/>
                </a:lnTo>
                <a:lnTo>
                  <a:pt x="91" y="27"/>
                </a:lnTo>
                <a:lnTo>
                  <a:pt x="91" y="29"/>
                </a:lnTo>
                <a:lnTo>
                  <a:pt x="93" y="29"/>
                </a:lnTo>
                <a:lnTo>
                  <a:pt x="93" y="30"/>
                </a:lnTo>
                <a:lnTo>
                  <a:pt x="95" y="30"/>
                </a:lnTo>
                <a:lnTo>
                  <a:pt x="96" y="30"/>
                </a:lnTo>
                <a:lnTo>
                  <a:pt x="96" y="32"/>
                </a:lnTo>
                <a:lnTo>
                  <a:pt x="98" y="32"/>
                </a:lnTo>
                <a:lnTo>
                  <a:pt x="99" y="32"/>
                </a:lnTo>
                <a:lnTo>
                  <a:pt x="99" y="34"/>
                </a:lnTo>
                <a:lnTo>
                  <a:pt x="101" y="34"/>
                </a:lnTo>
                <a:lnTo>
                  <a:pt x="103" y="34"/>
                </a:lnTo>
                <a:lnTo>
                  <a:pt x="103" y="35"/>
                </a:lnTo>
                <a:lnTo>
                  <a:pt x="104" y="35"/>
                </a:lnTo>
                <a:lnTo>
                  <a:pt x="104" y="37"/>
                </a:lnTo>
                <a:lnTo>
                  <a:pt x="106" y="37"/>
                </a:lnTo>
                <a:lnTo>
                  <a:pt x="106" y="38"/>
                </a:lnTo>
                <a:lnTo>
                  <a:pt x="107" y="38"/>
                </a:lnTo>
                <a:lnTo>
                  <a:pt x="109" y="38"/>
                </a:lnTo>
                <a:lnTo>
                  <a:pt x="111" y="38"/>
                </a:lnTo>
                <a:lnTo>
                  <a:pt x="112" y="38"/>
                </a:lnTo>
                <a:lnTo>
                  <a:pt x="112" y="40"/>
                </a:lnTo>
                <a:lnTo>
                  <a:pt x="114" y="40"/>
                </a:lnTo>
                <a:lnTo>
                  <a:pt x="115" y="40"/>
                </a:lnTo>
                <a:lnTo>
                  <a:pt x="117" y="40"/>
                </a:lnTo>
                <a:lnTo>
                  <a:pt x="119" y="40"/>
                </a:lnTo>
                <a:lnTo>
                  <a:pt x="120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0"/>
                </a:lnTo>
                <a:lnTo>
                  <a:pt x="123" y="42"/>
                </a:lnTo>
                <a:lnTo>
                  <a:pt x="123" y="40"/>
                </a:lnTo>
                <a:lnTo>
                  <a:pt x="123" y="42"/>
                </a:lnTo>
                <a:lnTo>
                  <a:pt x="125" y="42"/>
                </a:lnTo>
                <a:lnTo>
                  <a:pt x="123" y="42"/>
                </a:lnTo>
                <a:lnTo>
                  <a:pt x="125" y="42"/>
                </a:lnTo>
                <a:lnTo>
                  <a:pt x="125" y="43"/>
                </a:lnTo>
                <a:lnTo>
                  <a:pt x="127" y="43"/>
                </a:lnTo>
                <a:lnTo>
                  <a:pt x="125" y="45"/>
                </a:lnTo>
                <a:lnTo>
                  <a:pt x="125" y="43"/>
                </a:lnTo>
                <a:lnTo>
                  <a:pt x="125" y="45"/>
                </a:lnTo>
                <a:lnTo>
                  <a:pt x="127" y="45"/>
                </a:lnTo>
                <a:lnTo>
                  <a:pt x="127" y="46"/>
                </a:lnTo>
                <a:lnTo>
                  <a:pt x="127" y="48"/>
                </a:lnTo>
                <a:lnTo>
                  <a:pt x="127" y="46"/>
                </a:lnTo>
                <a:lnTo>
                  <a:pt x="128" y="48"/>
                </a:lnTo>
                <a:lnTo>
                  <a:pt x="128" y="50"/>
                </a:lnTo>
                <a:lnTo>
                  <a:pt x="128" y="51"/>
                </a:lnTo>
                <a:lnTo>
                  <a:pt x="127" y="51"/>
                </a:lnTo>
                <a:lnTo>
                  <a:pt x="127" y="53"/>
                </a:lnTo>
                <a:lnTo>
                  <a:pt x="125" y="53"/>
                </a:lnTo>
                <a:lnTo>
                  <a:pt x="123" y="53"/>
                </a:lnTo>
                <a:lnTo>
                  <a:pt x="122" y="53"/>
                </a:lnTo>
                <a:lnTo>
                  <a:pt x="122" y="51"/>
                </a:lnTo>
                <a:lnTo>
                  <a:pt x="123" y="50"/>
                </a:lnTo>
                <a:lnTo>
                  <a:pt x="122" y="50"/>
                </a:lnTo>
                <a:lnTo>
                  <a:pt x="120" y="50"/>
                </a:lnTo>
                <a:lnTo>
                  <a:pt x="120" y="51"/>
                </a:lnTo>
                <a:lnTo>
                  <a:pt x="120" y="53"/>
                </a:lnTo>
                <a:lnTo>
                  <a:pt x="120" y="54"/>
                </a:lnTo>
                <a:lnTo>
                  <a:pt x="119" y="54"/>
                </a:lnTo>
                <a:lnTo>
                  <a:pt x="117" y="54"/>
                </a:lnTo>
                <a:lnTo>
                  <a:pt x="115" y="54"/>
                </a:lnTo>
                <a:lnTo>
                  <a:pt x="114" y="54"/>
                </a:lnTo>
                <a:lnTo>
                  <a:pt x="112" y="54"/>
                </a:lnTo>
                <a:lnTo>
                  <a:pt x="111" y="54"/>
                </a:lnTo>
                <a:lnTo>
                  <a:pt x="111" y="53"/>
                </a:lnTo>
                <a:lnTo>
                  <a:pt x="109" y="53"/>
                </a:lnTo>
                <a:lnTo>
                  <a:pt x="107" y="53"/>
                </a:lnTo>
                <a:lnTo>
                  <a:pt x="106" y="53"/>
                </a:lnTo>
                <a:lnTo>
                  <a:pt x="106" y="51"/>
                </a:lnTo>
                <a:lnTo>
                  <a:pt x="104" y="51"/>
                </a:lnTo>
                <a:lnTo>
                  <a:pt x="103" y="51"/>
                </a:lnTo>
                <a:lnTo>
                  <a:pt x="101" y="50"/>
                </a:lnTo>
                <a:lnTo>
                  <a:pt x="99" y="50"/>
                </a:lnTo>
                <a:lnTo>
                  <a:pt x="99" y="48"/>
                </a:lnTo>
                <a:lnTo>
                  <a:pt x="98" y="48"/>
                </a:lnTo>
                <a:lnTo>
                  <a:pt x="96" y="48"/>
                </a:lnTo>
                <a:lnTo>
                  <a:pt x="95" y="48"/>
                </a:lnTo>
                <a:lnTo>
                  <a:pt x="93" y="46"/>
                </a:lnTo>
                <a:lnTo>
                  <a:pt x="91" y="46"/>
                </a:lnTo>
                <a:lnTo>
                  <a:pt x="90" y="46"/>
                </a:lnTo>
                <a:lnTo>
                  <a:pt x="88" y="46"/>
                </a:lnTo>
                <a:lnTo>
                  <a:pt x="88" y="45"/>
                </a:lnTo>
                <a:lnTo>
                  <a:pt x="87" y="45"/>
                </a:lnTo>
                <a:lnTo>
                  <a:pt x="85" y="45"/>
                </a:lnTo>
                <a:lnTo>
                  <a:pt x="85" y="43"/>
                </a:lnTo>
                <a:lnTo>
                  <a:pt x="83" y="43"/>
                </a:lnTo>
                <a:lnTo>
                  <a:pt x="82" y="43"/>
                </a:lnTo>
                <a:lnTo>
                  <a:pt x="82" y="42"/>
                </a:lnTo>
                <a:lnTo>
                  <a:pt x="80" y="42"/>
                </a:lnTo>
                <a:lnTo>
                  <a:pt x="80" y="40"/>
                </a:lnTo>
                <a:lnTo>
                  <a:pt x="79" y="40"/>
                </a:lnTo>
                <a:lnTo>
                  <a:pt x="79" y="38"/>
                </a:lnTo>
                <a:lnTo>
                  <a:pt x="79" y="37"/>
                </a:lnTo>
                <a:lnTo>
                  <a:pt x="79" y="35"/>
                </a:lnTo>
                <a:lnTo>
                  <a:pt x="79" y="34"/>
                </a:lnTo>
                <a:lnTo>
                  <a:pt x="79" y="35"/>
                </a:lnTo>
                <a:lnTo>
                  <a:pt x="80" y="35"/>
                </a:lnTo>
                <a:lnTo>
                  <a:pt x="80" y="34"/>
                </a:lnTo>
                <a:lnTo>
                  <a:pt x="82" y="34"/>
                </a:lnTo>
                <a:lnTo>
                  <a:pt x="82" y="32"/>
                </a:lnTo>
                <a:lnTo>
                  <a:pt x="80" y="32"/>
                </a:lnTo>
                <a:lnTo>
                  <a:pt x="82" y="32"/>
                </a:lnTo>
                <a:lnTo>
                  <a:pt x="80" y="32"/>
                </a:lnTo>
                <a:lnTo>
                  <a:pt x="80" y="30"/>
                </a:lnTo>
                <a:lnTo>
                  <a:pt x="80" y="32"/>
                </a:lnTo>
                <a:lnTo>
                  <a:pt x="80" y="30"/>
                </a:lnTo>
                <a:lnTo>
                  <a:pt x="79" y="30"/>
                </a:lnTo>
                <a:lnTo>
                  <a:pt x="79" y="29"/>
                </a:lnTo>
                <a:lnTo>
                  <a:pt x="77" y="29"/>
                </a:lnTo>
                <a:lnTo>
                  <a:pt x="77" y="27"/>
                </a:lnTo>
                <a:lnTo>
                  <a:pt x="79" y="27"/>
                </a:lnTo>
                <a:lnTo>
                  <a:pt x="77" y="27"/>
                </a:lnTo>
                <a:lnTo>
                  <a:pt x="79" y="27"/>
                </a:lnTo>
                <a:lnTo>
                  <a:pt x="80" y="27"/>
                </a:lnTo>
                <a:lnTo>
                  <a:pt x="82" y="27"/>
                </a:lnTo>
                <a:lnTo>
                  <a:pt x="82" y="26"/>
                </a:lnTo>
                <a:lnTo>
                  <a:pt x="80" y="26"/>
                </a:lnTo>
                <a:lnTo>
                  <a:pt x="79" y="26"/>
                </a:lnTo>
                <a:lnTo>
                  <a:pt x="80" y="26"/>
                </a:lnTo>
                <a:lnTo>
                  <a:pt x="80" y="24"/>
                </a:lnTo>
                <a:lnTo>
                  <a:pt x="82" y="24"/>
                </a:lnTo>
                <a:lnTo>
                  <a:pt x="83" y="24"/>
                </a:lnTo>
                <a:lnTo>
                  <a:pt x="82" y="24"/>
                </a:lnTo>
                <a:lnTo>
                  <a:pt x="83" y="24"/>
                </a:lnTo>
                <a:lnTo>
                  <a:pt x="82" y="24"/>
                </a:lnTo>
                <a:lnTo>
                  <a:pt x="82" y="26"/>
                </a:lnTo>
                <a:lnTo>
                  <a:pt x="83" y="26"/>
                </a:lnTo>
                <a:lnTo>
                  <a:pt x="85" y="24"/>
                </a:lnTo>
                <a:lnTo>
                  <a:pt x="87" y="24"/>
                </a:lnTo>
                <a:lnTo>
                  <a:pt x="88" y="24"/>
                </a:lnTo>
                <a:lnTo>
                  <a:pt x="90" y="24"/>
                </a:lnTo>
                <a:lnTo>
                  <a:pt x="88" y="24"/>
                </a:lnTo>
                <a:lnTo>
                  <a:pt x="90" y="24"/>
                </a:lnTo>
                <a:lnTo>
                  <a:pt x="90" y="22"/>
                </a:lnTo>
                <a:lnTo>
                  <a:pt x="91" y="22"/>
                </a:lnTo>
                <a:close/>
                <a:moveTo>
                  <a:pt x="61" y="24"/>
                </a:moveTo>
                <a:lnTo>
                  <a:pt x="63" y="24"/>
                </a:lnTo>
                <a:lnTo>
                  <a:pt x="63" y="26"/>
                </a:lnTo>
                <a:lnTo>
                  <a:pt x="64" y="26"/>
                </a:lnTo>
                <a:lnTo>
                  <a:pt x="63" y="26"/>
                </a:lnTo>
                <a:lnTo>
                  <a:pt x="63" y="27"/>
                </a:lnTo>
                <a:lnTo>
                  <a:pt x="63" y="26"/>
                </a:lnTo>
                <a:lnTo>
                  <a:pt x="63" y="27"/>
                </a:lnTo>
                <a:lnTo>
                  <a:pt x="64" y="27"/>
                </a:lnTo>
                <a:lnTo>
                  <a:pt x="64" y="29"/>
                </a:lnTo>
                <a:lnTo>
                  <a:pt x="64" y="30"/>
                </a:lnTo>
                <a:lnTo>
                  <a:pt x="64" y="29"/>
                </a:lnTo>
                <a:lnTo>
                  <a:pt x="63" y="30"/>
                </a:lnTo>
                <a:lnTo>
                  <a:pt x="64" y="30"/>
                </a:lnTo>
                <a:lnTo>
                  <a:pt x="63" y="30"/>
                </a:lnTo>
                <a:lnTo>
                  <a:pt x="63" y="32"/>
                </a:lnTo>
                <a:lnTo>
                  <a:pt x="61" y="32"/>
                </a:lnTo>
                <a:lnTo>
                  <a:pt x="61" y="30"/>
                </a:lnTo>
                <a:lnTo>
                  <a:pt x="59" y="30"/>
                </a:lnTo>
                <a:lnTo>
                  <a:pt x="61" y="32"/>
                </a:lnTo>
                <a:lnTo>
                  <a:pt x="61" y="34"/>
                </a:lnTo>
                <a:lnTo>
                  <a:pt x="59" y="34"/>
                </a:lnTo>
                <a:lnTo>
                  <a:pt x="59" y="32"/>
                </a:lnTo>
                <a:lnTo>
                  <a:pt x="58" y="30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6" y="26"/>
                </a:lnTo>
                <a:lnTo>
                  <a:pt x="58" y="26"/>
                </a:lnTo>
                <a:lnTo>
                  <a:pt x="58" y="24"/>
                </a:lnTo>
                <a:lnTo>
                  <a:pt x="58" y="22"/>
                </a:lnTo>
                <a:lnTo>
                  <a:pt x="59" y="22"/>
                </a:lnTo>
                <a:lnTo>
                  <a:pt x="59" y="24"/>
                </a:lnTo>
                <a:lnTo>
                  <a:pt x="61" y="24"/>
                </a:lnTo>
                <a:close/>
                <a:moveTo>
                  <a:pt x="58" y="21"/>
                </a:moveTo>
                <a:lnTo>
                  <a:pt x="56" y="21"/>
                </a:lnTo>
                <a:lnTo>
                  <a:pt x="58" y="21"/>
                </a:lnTo>
                <a:close/>
                <a:moveTo>
                  <a:pt x="21" y="0"/>
                </a:moveTo>
                <a:lnTo>
                  <a:pt x="21" y="2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1" y="3"/>
                </a:lnTo>
                <a:lnTo>
                  <a:pt x="32" y="3"/>
                </a:lnTo>
                <a:lnTo>
                  <a:pt x="34" y="3"/>
                </a:lnTo>
                <a:lnTo>
                  <a:pt x="34" y="5"/>
                </a:lnTo>
                <a:lnTo>
                  <a:pt x="35" y="5"/>
                </a:lnTo>
                <a:lnTo>
                  <a:pt x="37" y="5"/>
                </a:lnTo>
                <a:lnTo>
                  <a:pt x="37" y="6"/>
                </a:lnTo>
                <a:lnTo>
                  <a:pt x="39" y="6"/>
                </a:lnTo>
                <a:lnTo>
                  <a:pt x="40" y="6"/>
                </a:lnTo>
                <a:lnTo>
                  <a:pt x="40" y="8"/>
                </a:lnTo>
                <a:lnTo>
                  <a:pt x="42" y="8"/>
                </a:lnTo>
                <a:lnTo>
                  <a:pt x="43" y="8"/>
                </a:lnTo>
                <a:lnTo>
                  <a:pt x="43" y="6"/>
                </a:lnTo>
                <a:lnTo>
                  <a:pt x="45" y="6"/>
                </a:lnTo>
                <a:lnTo>
                  <a:pt x="45" y="8"/>
                </a:lnTo>
                <a:lnTo>
                  <a:pt x="47" y="8"/>
                </a:lnTo>
                <a:lnTo>
                  <a:pt x="47" y="6"/>
                </a:lnTo>
                <a:lnTo>
                  <a:pt x="47" y="8"/>
                </a:lnTo>
                <a:lnTo>
                  <a:pt x="48" y="8"/>
                </a:lnTo>
                <a:lnTo>
                  <a:pt x="50" y="8"/>
                </a:lnTo>
                <a:lnTo>
                  <a:pt x="51" y="10"/>
                </a:lnTo>
                <a:lnTo>
                  <a:pt x="51" y="8"/>
                </a:lnTo>
                <a:lnTo>
                  <a:pt x="53" y="8"/>
                </a:lnTo>
                <a:lnTo>
                  <a:pt x="53" y="10"/>
                </a:lnTo>
                <a:lnTo>
                  <a:pt x="51" y="10"/>
                </a:lnTo>
                <a:lnTo>
                  <a:pt x="53" y="10"/>
                </a:lnTo>
                <a:lnTo>
                  <a:pt x="51" y="11"/>
                </a:lnTo>
                <a:lnTo>
                  <a:pt x="53" y="11"/>
                </a:lnTo>
                <a:lnTo>
                  <a:pt x="53" y="13"/>
                </a:lnTo>
                <a:lnTo>
                  <a:pt x="55" y="13"/>
                </a:lnTo>
                <a:lnTo>
                  <a:pt x="56" y="13"/>
                </a:lnTo>
                <a:lnTo>
                  <a:pt x="56" y="14"/>
                </a:lnTo>
                <a:lnTo>
                  <a:pt x="56" y="13"/>
                </a:lnTo>
                <a:lnTo>
                  <a:pt x="56" y="11"/>
                </a:lnTo>
                <a:lnTo>
                  <a:pt x="56" y="13"/>
                </a:lnTo>
                <a:lnTo>
                  <a:pt x="55" y="13"/>
                </a:lnTo>
                <a:lnTo>
                  <a:pt x="55" y="11"/>
                </a:lnTo>
                <a:lnTo>
                  <a:pt x="56" y="11"/>
                </a:lnTo>
                <a:lnTo>
                  <a:pt x="56" y="13"/>
                </a:lnTo>
                <a:lnTo>
                  <a:pt x="58" y="13"/>
                </a:lnTo>
                <a:lnTo>
                  <a:pt x="56" y="13"/>
                </a:lnTo>
                <a:lnTo>
                  <a:pt x="56" y="14"/>
                </a:lnTo>
                <a:lnTo>
                  <a:pt x="58" y="14"/>
                </a:lnTo>
                <a:lnTo>
                  <a:pt x="58" y="16"/>
                </a:lnTo>
                <a:lnTo>
                  <a:pt x="58" y="18"/>
                </a:lnTo>
                <a:lnTo>
                  <a:pt x="59" y="18"/>
                </a:lnTo>
                <a:lnTo>
                  <a:pt x="59" y="19"/>
                </a:lnTo>
                <a:lnTo>
                  <a:pt x="58" y="19"/>
                </a:lnTo>
                <a:lnTo>
                  <a:pt x="56" y="19"/>
                </a:lnTo>
                <a:lnTo>
                  <a:pt x="55" y="19"/>
                </a:lnTo>
                <a:lnTo>
                  <a:pt x="53" y="19"/>
                </a:lnTo>
                <a:lnTo>
                  <a:pt x="53" y="21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1" y="26"/>
                </a:lnTo>
                <a:lnTo>
                  <a:pt x="53" y="26"/>
                </a:lnTo>
                <a:lnTo>
                  <a:pt x="55" y="27"/>
                </a:lnTo>
                <a:lnTo>
                  <a:pt x="56" y="27"/>
                </a:lnTo>
                <a:lnTo>
                  <a:pt x="56" y="29"/>
                </a:lnTo>
                <a:lnTo>
                  <a:pt x="58" y="29"/>
                </a:lnTo>
                <a:lnTo>
                  <a:pt x="58" y="30"/>
                </a:lnTo>
                <a:lnTo>
                  <a:pt x="58" y="32"/>
                </a:lnTo>
                <a:lnTo>
                  <a:pt x="58" y="34"/>
                </a:lnTo>
                <a:lnTo>
                  <a:pt x="59" y="34"/>
                </a:lnTo>
                <a:lnTo>
                  <a:pt x="58" y="34"/>
                </a:lnTo>
                <a:lnTo>
                  <a:pt x="59" y="35"/>
                </a:lnTo>
                <a:lnTo>
                  <a:pt x="58" y="35"/>
                </a:lnTo>
                <a:lnTo>
                  <a:pt x="59" y="35"/>
                </a:lnTo>
                <a:lnTo>
                  <a:pt x="59" y="37"/>
                </a:lnTo>
                <a:lnTo>
                  <a:pt x="61" y="37"/>
                </a:lnTo>
                <a:lnTo>
                  <a:pt x="59" y="37"/>
                </a:lnTo>
                <a:lnTo>
                  <a:pt x="61" y="37"/>
                </a:lnTo>
                <a:lnTo>
                  <a:pt x="61" y="38"/>
                </a:lnTo>
                <a:lnTo>
                  <a:pt x="61" y="37"/>
                </a:lnTo>
                <a:lnTo>
                  <a:pt x="61" y="38"/>
                </a:lnTo>
                <a:lnTo>
                  <a:pt x="63" y="38"/>
                </a:lnTo>
                <a:lnTo>
                  <a:pt x="61" y="38"/>
                </a:lnTo>
                <a:lnTo>
                  <a:pt x="63" y="38"/>
                </a:lnTo>
                <a:lnTo>
                  <a:pt x="63" y="40"/>
                </a:lnTo>
                <a:lnTo>
                  <a:pt x="63" y="38"/>
                </a:lnTo>
                <a:lnTo>
                  <a:pt x="63" y="40"/>
                </a:lnTo>
                <a:lnTo>
                  <a:pt x="64" y="40"/>
                </a:lnTo>
                <a:lnTo>
                  <a:pt x="64" y="42"/>
                </a:lnTo>
                <a:lnTo>
                  <a:pt x="63" y="42"/>
                </a:lnTo>
                <a:lnTo>
                  <a:pt x="63" y="43"/>
                </a:lnTo>
                <a:lnTo>
                  <a:pt x="63" y="45"/>
                </a:lnTo>
                <a:lnTo>
                  <a:pt x="63" y="46"/>
                </a:lnTo>
                <a:lnTo>
                  <a:pt x="63" y="48"/>
                </a:lnTo>
                <a:lnTo>
                  <a:pt x="64" y="48"/>
                </a:lnTo>
                <a:lnTo>
                  <a:pt x="64" y="50"/>
                </a:lnTo>
                <a:lnTo>
                  <a:pt x="64" y="51"/>
                </a:lnTo>
                <a:lnTo>
                  <a:pt x="66" y="51"/>
                </a:lnTo>
                <a:lnTo>
                  <a:pt x="66" y="53"/>
                </a:lnTo>
                <a:lnTo>
                  <a:pt x="66" y="51"/>
                </a:lnTo>
                <a:lnTo>
                  <a:pt x="67" y="51"/>
                </a:lnTo>
                <a:lnTo>
                  <a:pt x="67" y="50"/>
                </a:lnTo>
                <a:lnTo>
                  <a:pt x="67" y="51"/>
                </a:lnTo>
                <a:lnTo>
                  <a:pt x="69" y="51"/>
                </a:lnTo>
                <a:lnTo>
                  <a:pt x="69" y="50"/>
                </a:lnTo>
                <a:lnTo>
                  <a:pt x="71" y="50"/>
                </a:lnTo>
                <a:lnTo>
                  <a:pt x="71" y="51"/>
                </a:lnTo>
                <a:lnTo>
                  <a:pt x="71" y="50"/>
                </a:lnTo>
                <a:lnTo>
                  <a:pt x="69" y="50"/>
                </a:lnTo>
                <a:lnTo>
                  <a:pt x="69" y="48"/>
                </a:lnTo>
                <a:lnTo>
                  <a:pt x="71" y="48"/>
                </a:lnTo>
                <a:lnTo>
                  <a:pt x="71" y="50"/>
                </a:lnTo>
                <a:lnTo>
                  <a:pt x="71" y="48"/>
                </a:lnTo>
                <a:lnTo>
                  <a:pt x="71" y="50"/>
                </a:lnTo>
                <a:lnTo>
                  <a:pt x="72" y="50"/>
                </a:lnTo>
                <a:lnTo>
                  <a:pt x="74" y="50"/>
                </a:lnTo>
                <a:lnTo>
                  <a:pt x="74" y="48"/>
                </a:lnTo>
                <a:lnTo>
                  <a:pt x="74" y="50"/>
                </a:lnTo>
                <a:lnTo>
                  <a:pt x="74" y="51"/>
                </a:lnTo>
                <a:lnTo>
                  <a:pt x="72" y="51"/>
                </a:lnTo>
                <a:lnTo>
                  <a:pt x="74" y="51"/>
                </a:lnTo>
                <a:lnTo>
                  <a:pt x="74" y="50"/>
                </a:lnTo>
                <a:lnTo>
                  <a:pt x="74" y="48"/>
                </a:lnTo>
                <a:lnTo>
                  <a:pt x="74" y="50"/>
                </a:lnTo>
                <a:lnTo>
                  <a:pt x="75" y="50"/>
                </a:lnTo>
                <a:lnTo>
                  <a:pt x="75" y="48"/>
                </a:lnTo>
                <a:lnTo>
                  <a:pt x="74" y="48"/>
                </a:lnTo>
                <a:lnTo>
                  <a:pt x="74" y="46"/>
                </a:lnTo>
                <a:lnTo>
                  <a:pt x="74" y="45"/>
                </a:lnTo>
                <a:lnTo>
                  <a:pt x="72" y="43"/>
                </a:lnTo>
                <a:lnTo>
                  <a:pt x="72" y="42"/>
                </a:lnTo>
                <a:lnTo>
                  <a:pt x="72" y="40"/>
                </a:lnTo>
                <a:lnTo>
                  <a:pt x="71" y="40"/>
                </a:lnTo>
                <a:lnTo>
                  <a:pt x="71" y="38"/>
                </a:lnTo>
                <a:lnTo>
                  <a:pt x="72" y="38"/>
                </a:lnTo>
                <a:lnTo>
                  <a:pt x="72" y="40"/>
                </a:lnTo>
                <a:lnTo>
                  <a:pt x="72" y="42"/>
                </a:lnTo>
                <a:lnTo>
                  <a:pt x="74" y="42"/>
                </a:lnTo>
                <a:lnTo>
                  <a:pt x="74" y="43"/>
                </a:lnTo>
                <a:lnTo>
                  <a:pt x="74" y="45"/>
                </a:lnTo>
                <a:lnTo>
                  <a:pt x="75" y="45"/>
                </a:lnTo>
                <a:lnTo>
                  <a:pt x="77" y="45"/>
                </a:lnTo>
                <a:lnTo>
                  <a:pt x="77" y="46"/>
                </a:lnTo>
                <a:lnTo>
                  <a:pt x="79" y="48"/>
                </a:lnTo>
                <a:lnTo>
                  <a:pt x="77" y="48"/>
                </a:lnTo>
                <a:lnTo>
                  <a:pt x="79" y="48"/>
                </a:lnTo>
                <a:lnTo>
                  <a:pt x="80" y="50"/>
                </a:lnTo>
                <a:lnTo>
                  <a:pt x="82" y="50"/>
                </a:lnTo>
                <a:lnTo>
                  <a:pt x="83" y="50"/>
                </a:lnTo>
                <a:lnTo>
                  <a:pt x="85" y="50"/>
                </a:lnTo>
                <a:lnTo>
                  <a:pt x="85" y="48"/>
                </a:lnTo>
                <a:lnTo>
                  <a:pt x="85" y="50"/>
                </a:lnTo>
                <a:lnTo>
                  <a:pt x="87" y="50"/>
                </a:lnTo>
                <a:lnTo>
                  <a:pt x="88" y="51"/>
                </a:lnTo>
                <a:lnTo>
                  <a:pt x="90" y="51"/>
                </a:lnTo>
                <a:lnTo>
                  <a:pt x="88" y="51"/>
                </a:lnTo>
                <a:lnTo>
                  <a:pt x="90" y="51"/>
                </a:lnTo>
                <a:lnTo>
                  <a:pt x="91" y="51"/>
                </a:lnTo>
                <a:lnTo>
                  <a:pt x="93" y="51"/>
                </a:lnTo>
                <a:lnTo>
                  <a:pt x="93" y="53"/>
                </a:lnTo>
                <a:lnTo>
                  <a:pt x="95" y="53"/>
                </a:lnTo>
                <a:lnTo>
                  <a:pt x="95" y="54"/>
                </a:lnTo>
                <a:lnTo>
                  <a:pt x="96" y="54"/>
                </a:lnTo>
                <a:lnTo>
                  <a:pt x="96" y="56"/>
                </a:lnTo>
                <a:lnTo>
                  <a:pt x="96" y="58"/>
                </a:lnTo>
                <a:lnTo>
                  <a:pt x="96" y="59"/>
                </a:lnTo>
                <a:lnTo>
                  <a:pt x="96" y="61"/>
                </a:lnTo>
                <a:lnTo>
                  <a:pt x="96" y="62"/>
                </a:lnTo>
                <a:lnTo>
                  <a:pt x="96" y="64"/>
                </a:lnTo>
                <a:lnTo>
                  <a:pt x="98" y="64"/>
                </a:lnTo>
                <a:lnTo>
                  <a:pt x="96" y="64"/>
                </a:lnTo>
                <a:lnTo>
                  <a:pt x="98" y="64"/>
                </a:lnTo>
                <a:lnTo>
                  <a:pt x="96" y="64"/>
                </a:lnTo>
                <a:lnTo>
                  <a:pt x="96" y="66"/>
                </a:lnTo>
                <a:lnTo>
                  <a:pt x="98" y="66"/>
                </a:lnTo>
                <a:lnTo>
                  <a:pt x="98" y="67"/>
                </a:lnTo>
                <a:lnTo>
                  <a:pt x="96" y="67"/>
                </a:lnTo>
                <a:lnTo>
                  <a:pt x="96" y="69"/>
                </a:lnTo>
                <a:lnTo>
                  <a:pt x="98" y="69"/>
                </a:lnTo>
                <a:lnTo>
                  <a:pt x="96" y="69"/>
                </a:lnTo>
                <a:lnTo>
                  <a:pt x="95" y="69"/>
                </a:lnTo>
                <a:lnTo>
                  <a:pt x="96" y="69"/>
                </a:lnTo>
                <a:lnTo>
                  <a:pt x="98" y="70"/>
                </a:lnTo>
                <a:lnTo>
                  <a:pt x="98" y="69"/>
                </a:lnTo>
                <a:lnTo>
                  <a:pt x="99" y="69"/>
                </a:lnTo>
                <a:lnTo>
                  <a:pt x="99" y="70"/>
                </a:lnTo>
                <a:lnTo>
                  <a:pt x="99" y="72"/>
                </a:lnTo>
                <a:lnTo>
                  <a:pt x="99" y="70"/>
                </a:lnTo>
                <a:lnTo>
                  <a:pt x="99" y="72"/>
                </a:lnTo>
                <a:lnTo>
                  <a:pt x="101" y="72"/>
                </a:lnTo>
                <a:lnTo>
                  <a:pt x="101" y="74"/>
                </a:lnTo>
                <a:lnTo>
                  <a:pt x="101" y="75"/>
                </a:lnTo>
                <a:lnTo>
                  <a:pt x="103" y="75"/>
                </a:lnTo>
                <a:lnTo>
                  <a:pt x="101" y="75"/>
                </a:lnTo>
                <a:lnTo>
                  <a:pt x="103" y="75"/>
                </a:lnTo>
                <a:lnTo>
                  <a:pt x="103" y="77"/>
                </a:lnTo>
                <a:lnTo>
                  <a:pt x="101" y="77"/>
                </a:lnTo>
                <a:lnTo>
                  <a:pt x="103" y="77"/>
                </a:lnTo>
                <a:lnTo>
                  <a:pt x="103" y="78"/>
                </a:lnTo>
                <a:lnTo>
                  <a:pt x="104" y="78"/>
                </a:lnTo>
                <a:lnTo>
                  <a:pt x="104" y="80"/>
                </a:lnTo>
                <a:lnTo>
                  <a:pt x="106" y="82"/>
                </a:lnTo>
                <a:lnTo>
                  <a:pt x="107" y="82"/>
                </a:lnTo>
                <a:lnTo>
                  <a:pt x="106" y="83"/>
                </a:lnTo>
                <a:lnTo>
                  <a:pt x="107" y="83"/>
                </a:lnTo>
                <a:lnTo>
                  <a:pt x="106" y="83"/>
                </a:lnTo>
                <a:lnTo>
                  <a:pt x="107" y="83"/>
                </a:lnTo>
                <a:lnTo>
                  <a:pt x="106" y="83"/>
                </a:lnTo>
                <a:lnTo>
                  <a:pt x="98" y="83"/>
                </a:lnTo>
                <a:lnTo>
                  <a:pt x="95" y="83"/>
                </a:lnTo>
                <a:lnTo>
                  <a:pt x="91" y="83"/>
                </a:lnTo>
                <a:lnTo>
                  <a:pt x="88" y="83"/>
                </a:lnTo>
                <a:lnTo>
                  <a:pt x="87" y="83"/>
                </a:lnTo>
                <a:lnTo>
                  <a:pt x="83" y="83"/>
                </a:lnTo>
                <a:lnTo>
                  <a:pt x="80" y="83"/>
                </a:lnTo>
                <a:lnTo>
                  <a:pt x="80" y="86"/>
                </a:lnTo>
                <a:lnTo>
                  <a:pt x="79" y="86"/>
                </a:lnTo>
                <a:lnTo>
                  <a:pt x="79" y="90"/>
                </a:lnTo>
                <a:lnTo>
                  <a:pt x="80" y="90"/>
                </a:lnTo>
                <a:lnTo>
                  <a:pt x="80" y="91"/>
                </a:lnTo>
                <a:lnTo>
                  <a:pt x="80" y="93"/>
                </a:lnTo>
                <a:lnTo>
                  <a:pt x="75" y="93"/>
                </a:lnTo>
                <a:lnTo>
                  <a:pt x="75" y="91"/>
                </a:lnTo>
                <a:lnTo>
                  <a:pt x="75" y="90"/>
                </a:lnTo>
                <a:lnTo>
                  <a:pt x="74" y="90"/>
                </a:lnTo>
                <a:lnTo>
                  <a:pt x="74" y="88"/>
                </a:lnTo>
                <a:lnTo>
                  <a:pt x="72" y="88"/>
                </a:lnTo>
                <a:lnTo>
                  <a:pt x="72" y="86"/>
                </a:lnTo>
                <a:lnTo>
                  <a:pt x="72" y="83"/>
                </a:lnTo>
                <a:lnTo>
                  <a:pt x="72" y="80"/>
                </a:lnTo>
                <a:lnTo>
                  <a:pt x="72" y="78"/>
                </a:lnTo>
                <a:lnTo>
                  <a:pt x="72" y="77"/>
                </a:lnTo>
                <a:lnTo>
                  <a:pt x="72" y="74"/>
                </a:lnTo>
                <a:lnTo>
                  <a:pt x="71" y="74"/>
                </a:lnTo>
                <a:lnTo>
                  <a:pt x="69" y="74"/>
                </a:lnTo>
                <a:lnTo>
                  <a:pt x="67" y="74"/>
                </a:lnTo>
                <a:lnTo>
                  <a:pt x="67" y="69"/>
                </a:lnTo>
                <a:lnTo>
                  <a:pt x="66" y="69"/>
                </a:lnTo>
                <a:lnTo>
                  <a:pt x="66" y="67"/>
                </a:lnTo>
                <a:lnTo>
                  <a:pt x="64" y="67"/>
                </a:lnTo>
                <a:lnTo>
                  <a:pt x="64" y="66"/>
                </a:lnTo>
                <a:lnTo>
                  <a:pt x="63" y="66"/>
                </a:lnTo>
                <a:lnTo>
                  <a:pt x="63" y="67"/>
                </a:lnTo>
                <a:lnTo>
                  <a:pt x="61" y="67"/>
                </a:lnTo>
                <a:lnTo>
                  <a:pt x="61" y="66"/>
                </a:lnTo>
                <a:lnTo>
                  <a:pt x="59" y="66"/>
                </a:lnTo>
                <a:lnTo>
                  <a:pt x="59" y="64"/>
                </a:lnTo>
                <a:lnTo>
                  <a:pt x="61" y="64"/>
                </a:lnTo>
                <a:lnTo>
                  <a:pt x="61" y="62"/>
                </a:lnTo>
                <a:lnTo>
                  <a:pt x="61" y="61"/>
                </a:lnTo>
                <a:lnTo>
                  <a:pt x="61" y="56"/>
                </a:lnTo>
                <a:lnTo>
                  <a:pt x="63" y="56"/>
                </a:lnTo>
                <a:lnTo>
                  <a:pt x="64" y="56"/>
                </a:lnTo>
                <a:lnTo>
                  <a:pt x="63" y="56"/>
                </a:lnTo>
                <a:lnTo>
                  <a:pt x="63" y="54"/>
                </a:lnTo>
                <a:lnTo>
                  <a:pt x="63" y="53"/>
                </a:lnTo>
                <a:lnTo>
                  <a:pt x="61" y="53"/>
                </a:lnTo>
                <a:lnTo>
                  <a:pt x="61" y="51"/>
                </a:lnTo>
                <a:lnTo>
                  <a:pt x="56" y="51"/>
                </a:lnTo>
                <a:lnTo>
                  <a:pt x="55" y="53"/>
                </a:lnTo>
                <a:lnTo>
                  <a:pt x="53" y="51"/>
                </a:lnTo>
                <a:lnTo>
                  <a:pt x="51" y="51"/>
                </a:lnTo>
                <a:lnTo>
                  <a:pt x="50" y="51"/>
                </a:lnTo>
                <a:lnTo>
                  <a:pt x="50" y="53"/>
                </a:lnTo>
                <a:lnTo>
                  <a:pt x="50" y="51"/>
                </a:lnTo>
                <a:lnTo>
                  <a:pt x="48" y="51"/>
                </a:lnTo>
                <a:lnTo>
                  <a:pt x="50" y="51"/>
                </a:lnTo>
                <a:lnTo>
                  <a:pt x="50" y="50"/>
                </a:lnTo>
                <a:lnTo>
                  <a:pt x="48" y="50"/>
                </a:lnTo>
                <a:lnTo>
                  <a:pt x="48" y="48"/>
                </a:lnTo>
                <a:lnTo>
                  <a:pt x="48" y="45"/>
                </a:lnTo>
                <a:lnTo>
                  <a:pt x="47" y="45"/>
                </a:lnTo>
                <a:lnTo>
                  <a:pt x="45" y="45"/>
                </a:lnTo>
                <a:lnTo>
                  <a:pt x="43" y="43"/>
                </a:lnTo>
                <a:lnTo>
                  <a:pt x="42" y="43"/>
                </a:lnTo>
                <a:lnTo>
                  <a:pt x="42" y="42"/>
                </a:lnTo>
                <a:lnTo>
                  <a:pt x="39" y="42"/>
                </a:lnTo>
                <a:lnTo>
                  <a:pt x="39" y="40"/>
                </a:lnTo>
                <a:lnTo>
                  <a:pt x="37" y="40"/>
                </a:lnTo>
                <a:lnTo>
                  <a:pt x="35" y="40"/>
                </a:lnTo>
                <a:lnTo>
                  <a:pt x="37" y="37"/>
                </a:lnTo>
                <a:lnTo>
                  <a:pt x="35" y="37"/>
                </a:lnTo>
                <a:lnTo>
                  <a:pt x="37" y="35"/>
                </a:lnTo>
                <a:lnTo>
                  <a:pt x="35" y="35"/>
                </a:lnTo>
                <a:lnTo>
                  <a:pt x="37" y="35"/>
                </a:lnTo>
                <a:lnTo>
                  <a:pt x="37" y="34"/>
                </a:lnTo>
                <a:lnTo>
                  <a:pt x="37" y="35"/>
                </a:lnTo>
                <a:lnTo>
                  <a:pt x="37" y="34"/>
                </a:lnTo>
                <a:lnTo>
                  <a:pt x="39" y="34"/>
                </a:lnTo>
                <a:lnTo>
                  <a:pt x="40" y="34"/>
                </a:lnTo>
                <a:lnTo>
                  <a:pt x="40" y="32"/>
                </a:lnTo>
                <a:lnTo>
                  <a:pt x="42" y="32"/>
                </a:lnTo>
                <a:lnTo>
                  <a:pt x="43" y="32"/>
                </a:lnTo>
                <a:lnTo>
                  <a:pt x="43" y="30"/>
                </a:lnTo>
                <a:lnTo>
                  <a:pt x="42" y="30"/>
                </a:lnTo>
                <a:lnTo>
                  <a:pt x="42" y="29"/>
                </a:lnTo>
                <a:lnTo>
                  <a:pt x="40" y="27"/>
                </a:lnTo>
                <a:lnTo>
                  <a:pt x="40" y="29"/>
                </a:lnTo>
                <a:lnTo>
                  <a:pt x="39" y="29"/>
                </a:lnTo>
                <a:lnTo>
                  <a:pt x="39" y="27"/>
                </a:lnTo>
                <a:lnTo>
                  <a:pt x="37" y="27"/>
                </a:lnTo>
                <a:lnTo>
                  <a:pt x="35" y="26"/>
                </a:lnTo>
                <a:lnTo>
                  <a:pt x="35" y="24"/>
                </a:lnTo>
                <a:lnTo>
                  <a:pt x="34" y="24"/>
                </a:lnTo>
                <a:lnTo>
                  <a:pt x="32" y="24"/>
                </a:lnTo>
                <a:lnTo>
                  <a:pt x="31" y="24"/>
                </a:lnTo>
                <a:lnTo>
                  <a:pt x="31" y="22"/>
                </a:lnTo>
                <a:lnTo>
                  <a:pt x="29" y="22"/>
                </a:lnTo>
                <a:lnTo>
                  <a:pt x="27" y="22"/>
                </a:lnTo>
                <a:lnTo>
                  <a:pt x="27" y="16"/>
                </a:lnTo>
                <a:lnTo>
                  <a:pt x="27" y="14"/>
                </a:lnTo>
                <a:lnTo>
                  <a:pt x="26" y="14"/>
                </a:lnTo>
                <a:lnTo>
                  <a:pt x="26" y="13"/>
                </a:lnTo>
                <a:lnTo>
                  <a:pt x="26" y="11"/>
                </a:lnTo>
                <a:lnTo>
                  <a:pt x="24" y="11"/>
                </a:lnTo>
                <a:lnTo>
                  <a:pt x="23" y="11"/>
                </a:lnTo>
                <a:lnTo>
                  <a:pt x="23" y="13"/>
                </a:lnTo>
                <a:lnTo>
                  <a:pt x="23" y="14"/>
                </a:lnTo>
                <a:lnTo>
                  <a:pt x="23" y="16"/>
                </a:lnTo>
                <a:lnTo>
                  <a:pt x="23" y="18"/>
                </a:lnTo>
                <a:lnTo>
                  <a:pt x="21" y="18"/>
                </a:lnTo>
                <a:lnTo>
                  <a:pt x="23" y="19"/>
                </a:lnTo>
                <a:lnTo>
                  <a:pt x="19" y="19"/>
                </a:lnTo>
                <a:lnTo>
                  <a:pt x="19" y="22"/>
                </a:lnTo>
                <a:lnTo>
                  <a:pt x="19" y="24"/>
                </a:lnTo>
                <a:lnTo>
                  <a:pt x="16" y="24"/>
                </a:lnTo>
                <a:lnTo>
                  <a:pt x="13" y="24"/>
                </a:lnTo>
                <a:lnTo>
                  <a:pt x="5" y="24"/>
                </a:lnTo>
                <a:lnTo>
                  <a:pt x="5" y="22"/>
                </a:lnTo>
                <a:lnTo>
                  <a:pt x="7" y="22"/>
                </a:lnTo>
                <a:lnTo>
                  <a:pt x="7" y="18"/>
                </a:lnTo>
                <a:lnTo>
                  <a:pt x="8" y="18"/>
                </a:lnTo>
                <a:lnTo>
                  <a:pt x="8" y="14"/>
                </a:lnTo>
                <a:lnTo>
                  <a:pt x="5" y="14"/>
                </a:lnTo>
                <a:lnTo>
                  <a:pt x="5" y="11"/>
                </a:lnTo>
                <a:lnTo>
                  <a:pt x="5" y="6"/>
                </a:lnTo>
                <a:lnTo>
                  <a:pt x="5" y="5"/>
                </a:lnTo>
                <a:lnTo>
                  <a:pt x="3" y="5"/>
                </a:lnTo>
                <a:lnTo>
                  <a:pt x="2" y="5"/>
                </a:lnTo>
                <a:lnTo>
                  <a:pt x="2" y="3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7" y="0"/>
                </a:lnTo>
                <a:lnTo>
                  <a:pt x="7" y="2"/>
                </a:lnTo>
                <a:lnTo>
                  <a:pt x="8" y="2"/>
                </a:lnTo>
                <a:lnTo>
                  <a:pt x="8" y="0"/>
                </a:lnTo>
                <a:lnTo>
                  <a:pt x="7" y="0"/>
                </a:lnTo>
                <a:lnTo>
                  <a:pt x="8" y="0"/>
                </a:lnTo>
                <a:lnTo>
                  <a:pt x="8" y="2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5" y="2"/>
                </a:lnTo>
                <a:lnTo>
                  <a:pt x="16" y="0"/>
                </a:lnTo>
                <a:lnTo>
                  <a:pt x="18" y="2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close/>
              </a:path>
            </a:pathLst>
          </a:custGeom>
          <a:solidFill>
            <a:srgbClr val="4D34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5151438" y="5462588"/>
            <a:ext cx="114300" cy="125413"/>
          </a:xfrm>
          <a:custGeom>
            <a:avLst/>
            <a:gdLst/>
            <a:ahLst/>
            <a:cxnLst>
              <a:cxn ang="0">
                <a:pos x="62" y="77"/>
              </a:cxn>
              <a:cxn ang="0">
                <a:pos x="59" y="77"/>
              </a:cxn>
              <a:cxn ang="0">
                <a:pos x="56" y="79"/>
              </a:cxn>
              <a:cxn ang="0">
                <a:pos x="53" y="79"/>
              </a:cxn>
              <a:cxn ang="0">
                <a:pos x="48" y="79"/>
              </a:cxn>
              <a:cxn ang="0">
                <a:pos x="43" y="79"/>
              </a:cxn>
              <a:cxn ang="0">
                <a:pos x="40" y="79"/>
              </a:cxn>
              <a:cxn ang="0">
                <a:pos x="37" y="79"/>
              </a:cxn>
              <a:cxn ang="0">
                <a:pos x="35" y="77"/>
              </a:cxn>
              <a:cxn ang="0">
                <a:pos x="35" y="77"/>
              </a:cxn>
              <a:cxn ang="0">
                <a:pos x="32" y="76"/>
              </a:cxn>
              <a:cxn ang="0">
                <a:pos x="29" y="72"/>
              </a:cxn>
              <a:cxn ang="0">
                <a:pos x="25" y="71"/>
              </a:cxn>
              <a:cxn ang="0">
                <a:pos x="24" y="69"/>
              </a:cxn>
              <a:cxn ang="0">
                <a:pos x="22" y="66"/>
              </a:cxn>
              <a:cxn ang="0">
                <a:pos x="22" y="64"/>
              </a:cxn>
              <a:cxn ang="0">
                <a:pos x="21" y="64"/>
              </a:cxn>
              <a:cxn ang="0">
                <a:pos x="19" y="63"/>
              </a:cxn>
              <a:cxn ang="0">
                <a:pos x="19" y="61"/>
              </a:cxn>
              <a:cxn ang="0">
                <a:pos x="17" y="61"/>
              </a:cxn>
              <a:cxn ang="0">
                <a:pos x="16" y="61"/>
              </a:cxn>
              <a:cxn ang="0">
                <a:pos x="14" y="61"/>
              </a:cxn>
              <a:cxn ang="0">
                <a:pos x="13" y="61"/>
              </a:cxn>
              <a:cxn ang="0">
                <a:pos x="9" y="63"/>
              </a:cxn>
              <a:cxn ang="0">
                <a:pos x="8" y="64"/>
              </a:cxn>
              <a:cxn ang="0">
                <a:pos x="6" y="64"/>
              </a:cxn>
              <a:cxn ang="0">
                <a:pos x="3" y="66"/>
              </a:cxn>
              <a:cxn ang="0">
                <a:pos x="1" y="68"/>
              </a:cxn>
              <a:cxn ang="0">
                <a:pos x="0" y="66"/>
              </a:cxn>
              <a:cxn ang="0">
                <a:pos x="0" y="66"/>
              </a:cxn>
              <a:cxn ang="0">
                <a:pos x="0" y="63"/>
              </a:cxn>
              <a:cxn ang="0">
                <a:pos x="0" y="63"/>
              </a:cxn>
              <a:cxn ang="0">
                <a:pos x="1" y="61"/>
              </a:cxn>
              <a:cxn ang="0">
                <a:pos x="0" y="58"/>
              </a:cxn>
              <a:cxn ang="0">
                <a:pos x="0" y="58"/>
              </a:cxn>
              <a:cxn ang="0">
                <a:pos x="1" y="56"/>
              </a:cxn>
              <a:cxn ang="0">
                <a:pos x="1" y="55"/>
              </a:cxn>
              <a:cxn ang="0">
                <a:pos x="5" y="52"/>
              </a:cxn>
              <a:cxn ang="0">
                <a:pos x="5" y="50"/>
              </a:cxn>
              <a:cxn ang="0">
                <a:pos x="8" y="45"/>
              </a:cxn>
              <a:cxn ang="0">
                <a:pos x="8" y="45"/>
              </a:cxn>
              <a:cxn ang="0">
                <a:pos x="14" y="45"/>
              </a:cxn>
              <a:cxn ang="0">
                <a:pos x="19" y="39"/>
              </a:cxn>
              <a:cxn ang="0">
                <a:pos x="17" y="39"/>
              </a:cxn>
              <a:cxn ang="0">
                <a:pos x="19" y="36"/>
              </a:cxn>
              <a:cxn ang="0">
                <a:pos x="19" y="13"/>
              </a:cxn>
              <a:cxn ang="0">
                <a:pos x="25" y="4"/>
              </a:cxn>
              <a:cxn ang="0">
                <a:pos x="46" y="0"/>
              </a:cxn>
              <a:cxn ang="0">
                <a:pos x="69" y="0"/>
              </a:cxn>
              <a:cxn ang="0">
                <a:pos x="72" y="12"/>
              </a:cxn>
              <a:cxn ang="0">
                <a:pos x="69" y="39"/>
              </a:cxn>
              <a:cxn ang="0">
                <a:pos x="69" y="53"/>
              </a:cxn>
              <a:cxn ang="0">
                <a:pos x="69" y="64"/>
              </a:cxn>
              <a:cxn ang="0">
                <a:pos x="69" y="72"/>
              </a:cxn>
              <a:cxn ang="0">
                <a:pos x="69" y="76"/>
              </a:cxn>
              <a:cxn ang="0">
                <a:pos x="69" y="76"/>
              </a:cxn>
              <a:cxn ang="0">
                <a:pos x="69" y="77"/>
              </a:cxn>
              <a:cxn ang="0">
                <a:pos x="69" y="79"/>
              </a:cxn>
            </a:cxnLst>
            <a:rect l="0" t="0" r="r" b="b"/>
            <a:pathLst>
              <a:path w="72" h="79">
                <a:moveTo>
                  <a:pt x="69" y="79"/>
                </a:moveTo>
                <a:lnTo>
                  <a:pt x="67" y="79"/>
                </a:lnTo>
                <a:lnTo>
                  <a:pt x="67" y="79"/>
                </a:lnTo>
                <a:lnTo>
                  <a:pt x="67" y="79"/>
                </a:lnTo>
                <a:lnTo>
                  <a:pt x="65" y="79"/>
                </a:lnTo>
                <a:lnTo>
                  <a:pt x="65" y="79"/>
                </a:lnTo>
                <a:lnTo>
                  <a:pt x="64" y="77"/>
                </a:lnTo>
                <a:lnTo>
                  <a:pt x="62" y="77"/>
                </a:lnTo>
                <a:lnTo>
                  <a:pt x="62" y="77"/>
                </a:lnTo>
                <a:lnTo>
                  <a:pt x="61" y="77"/>
                </a:lnTo>
                <a:lnTo>
                  <a:pt x="61" y="77"/>
                </a:lnTo>
                <a:lnTo>
                  <a:pt x="59" y="77"/>
                </a:lnTo>
                <a:lnTo>
                  <a:pt x="59" y="77"/>
                </a:lnTo>
                <a:lnTo>
                  <a:pt x="59" y="77"/>
                </a:lnTo>
                <a:lnTo>
                  <a:pt x="59" y="77"/>
                </a:lnTo>
                <a:lnTo>
                  <a:pt x="59" y="77"/>
                </a:lnTo>
                <a:lnTo>
                  <a:pt x="57" y="77"/>
                </a:lnTo>
                <a:lnTo>
                  <a:pt x="57" y="77"/>
                </a:lnTo>
                <a:lnTo>
                  <a:pt x="57" y="77"/>
                </a:lnTo>
                <a:lnTo>
                  <a:pt x="57" y="77"/>
                </a:lnTo>
                <a:lnTo>
                  <a:pt x="57" y="79"/>
                </a:lnTo>
                <a:lnTo>
                  <a:pt x="57" y="79"/>
                </a:lnTo>
                <a:lnTo>
                  <a:pt x="56" y="79"/>
                </a:lnTo>
                <a:lnTo>
                  <a:pt x="56" y="79"/>
                </a:lnTo>
                <a:lnTo>
                  <a:pt x="54" y="79"/>
                </a:lnTo>
                <a:lnTo>
                  <a:pt x="54" y="79"/>
                </a:lnTo>
                <a:lnTo>
                  <a:pt x="54" y="79"/>
                </a:lnTo>
                <a:lnTo>
                  <a:pt x="54" y="79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1" y="79"/>
                </a:lnTo>
                <a:lnTo>
                  <a:pt x="51" y="79"/>
                </a:lnTo>
                <a:lnTo>
                  <a:pt x="51" y="79"/>
                </a:lnTo>
                <a:lnTo>
                  <a:pt x="49" y="79"/>
                </a:lnTo>
                <a:lnTo>
                  <a:pt x="49" y="79"/>
                </a:lnTo>
                <a:lnTo>
                  <a:pt x="49" y="79"/>
                </a:lnTo>
                <a:lnTo>
                  <a:pt x="48" y="79"/>
                </a:lnTo>
                <a:lnTo>
                  <a:pt x="48" y="79"/>
                </a:lnTo>
                <a:lnTo>
                  <a:pt x="48" y="79"/>
                </a:lnTo>
                <a:lnTo>
                  <a:pt x="48" y="79"/>
                </a:lnTo>
                <a:lnTo>
                  <a:pt x="46" y="79"/>
                </a:lnTo>
                <a:lnTo>
                  <a:pt x="46" y="79"/>
                </a:lnTo>
                <a:lnTo>
                  <a:pt x="45" y="79"/>
                </a:lnTo>
                <a:lnTo>
                  <a:pt x="45" y="79"/>
                </a:lnTo>
                <a:lnTo>
                  <a:pt x="45" y="79"/>
                </a:lnTo>
                <a:lnTo>
                  <a:pt x="43" y="79"/>
                </a:lnTo>
                <a:lnTo>
                  <a:pt x="43" y="79"/>
                </a:lnTo>
                <a:lnTo>
                  <a:pt x="43" y="79"/>
                </a:lnTo>
                <a:lnTo>
                  <a:pt x="41" y="79"/>
                </a:lnTo>
                <a:lnTo>
                  <a:pt x="41" y="79"/>
                </a:lnTo>
                <a:lnTo>
                  <a:pt x="41" y="79"/>
                </a:lnTo>
                <a:lnTo>
                  <a:pt x="40" y="79"/>
                </a:lnTo>
                <a:lnTo>
                  <a:pt x="40" y="79"/>
                </a:lnTo>
                <a:lnTo>
                  <a:pt x="40" y="79"/>
                </a:lnTo>
                <a:lnTo>
                  <a:pt x="40" y="79"/>
                </a:lnTo>
                <a:lnTo>
                  <a:pt x="40" y="79"/>
                </a:lnTo>
                <a:lnTo>
                  <a:pt x="40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9"/>
                </a:lnTo>
                <a:lnTo>
                  <a:pt x="37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5" y="77"/>
                </a:lnTo>
                <a:lnTo>
                  <a:pt x="33" y="76"/>
                </a:lnTo>
                <a:lnTo>
                  <a:pt x="33" y="76"/>
                </a:lnTo>
                <a:lnTo>
                  <a:pt x="33" y="76"/>
                </a:lnTo>
                <a:lnTo>
                  <a:pt x="33" y="76"/>
                </a:lnTo>
                <a:lnTo>
                  <a:pt x="33" y="76"/>
                </a:lnTo>
                <a:lnTo>
                  <a:pt x="33" y="76"/>
                </a:lnTo>
                <a:lnTo>
                  <a:pt x="32" y="76"/>
                </a:lnTo>
                <a:lnTo>
                  <a:pt x="32" y="76"/>
                </a:lnTo>
                <a:lnTo>
                  <a:pt x="32" y="74"/>
                </a:lnTo>
                <a:lnTo>
                  <a:pt x="32" y="74"/>
                </a:lnTo>
                <a:lnTo>
                  <a:pt x="32" y="74"/>
                </a:lnTo>
                <a:lnTo>
                  <a:pt x="30" y="74"/>
                </a:lnTo>
                <a:lnTo>
                  <a:pt x="30" y="74"/>
                </a:lnTo>
                <a:lnTo>
                  <a:pt x="30" y="74"/>
                </a:lnTo>
                <a:lnTo>
                  <a:pt x="29" y="74"/>
                </a:lnTo>
                <a:lnTo>
                  <a:pt x="29" y="72"/>
                </a:lnTo>
                <a:lnTo>
                  <a:pt x="27" y="72"/>
                </a:lnTo>
                <a:lnTo>
                  <a:pt x="27" y="72"/>
                </a:lnTo>
                <a:lnTo>
                  <a:pt x="25" y="72"/>
                </a:lnTo>
                <a:lnTo>
                  <a:pt x="25" y="72"/>
                </a:lnTo>
                <a:lnTo>
                  <a:pt x="25" y="72"/>
                </a:lnTo>
                <a:lnTo>
                  <a:pt x="25" y="71"/>
                </a:lnTo>
                <a:lnTo>
                  <a:pt x="25" y="71"/>
                </a:lnTo>
                <a:lnTo>
                  <a:pt x="25" y="71"/>
                </a:lnTo>
                <a:lnTo>
                  <a:pt x="25" y="71"/>
                </a:lnTo>
                <a:lnTo>
                  <a:pt x="25" y="71"/>
                </a:lnTo>
                <a:lnTo>
                  <a:pt x="24" y="71"/>
                </a:lnTo>
                <a:lnTo>
                  <a:pt x="24" y="69"/>
                </a:lnTo>
                <a:lnTo>
                  <a:pt x="24" y="69"/>
                </a:lnTo>
                <a:lnTo>
                  <a:pt x="24" y="69"/>
                </a:lnTo>
                <a:lnTo>
                  <a:pt x="24" y="69"/>
                </a:lnTo>
                <a:lnTo>
                  <a:pt x="24" y="69"/>
                </a:lnTo>
                <a:lnTo>
                  <a:pt x="24" y="69"/>
                </a:lnTo>
                <a:lnTo>
                  <a:pt x="24" y="68"/>
                </a:lnTo>
                <a:lnTo>
                  <a:pt x="24" y="68"/>
                </a:lnTo>
                <a:lnTo>
                  <a:pt x="24" y="68"/>
                </a:lnTo>
                <a:lnTo>
                  <a:pt x="22" y="68"/>
                </a:lnTo>
                <a:lnTo>
                  <a:pt x="22" y="68"/>
                </a:lnTo>
                <a:lnTo>
                  <a:pt x="22" y="68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4"/>
                </a:lnTo>
                <a:lnTo>
                  <a:pt x="22" y="64"/>
                </a:lnTo>
                <a:lnTo>
                  <a:pt x="22" y="64"/>
                </a:lnTo>
                <a:lnTo>
                  <a:pt x="22" y="64"/>
                </a:lnTo>
                <a:lnTo>
                  <a:pt x="21" y="64"/>
                </a:lnTo>
                <a:lnTo>
                  <a:pt x="21" y="64"/>
                </a:lnTo>
                <a:lnTo>
                  <a:pt x="21" y="64"/>
                </a:lnTo>
                <a:lnTo>
                  <a:pt x="21" y="64"/>
                </a:lnTo>
                <a:lnTo>
                  <a:pt x="21" y="64"/>
                </a:lnTo>
                <a:lnTo>
                  <a:pt x="21" y="64"/>
                </a:lnTo>
                <a:lnTo>
                  <a:pt x="21" y="63"/>
                </a:lnTo>
                <a:lnTo>
                  <a:pt x="21" y="63"/>
                </a:lnTo>
                <a:lnTo>
                  <a:pt x="21" y="63"/>
                </a:lnTo>
                <a:lnTo>
                  <a:pt x="21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7" y="61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6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1" y="61"/>
                </a:lnTo>
                <a:lnTo>
                  <a:pt x="11" y="63"/>
                </a:lnTo>
                <a:lnTo>
                  <a:pt x="11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8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3" y="66"/>
                </a:lnTo>
                <a:lnTo>
                  <a:pt x="3" y="66"/>
                </a:lnTo>
                <a:lnTo>
                  <a:pt x="3" y="66"/>
                </a:lnTo>
                <a:lnTo>
                  <a:pt x="3" y="68"/>
                </a:lnTo>
                <a:lnTo>
                  <a:pt x="3" y="68"/>
                </a:lnTo>
                <a:lnTo>
                  <a:pt x="3" y="68"/>
                </a:lnTo>
                <a:lnTo>
                  <a:pt x="3" y="68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8"/>
                </a:lnTo>
                <a:lnTo>
                  <a:pt x="1" y="66"/>
                </a:lnTo>
                <a:lnTo>
                  <a:pt x="1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4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0" y="61"/>
                </a:lnTo>
                <a:lnTo>
                  <a:pt x="0" y="61"/>
                </a:lnTo>
                <a:lnTo>
                  <a:pt x="0" y="60"/>
                </a:lnTo>
                <a:lnTo>
                  <a:pt x="0" y="60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8"/>
                </a:lnTo>
                <a:lnTo>
                  <a:pt x="0" y="56"/>
                </a:lnTo>
                <a:lnTo>
                  <a:pt x="0" y="56"/>
                </a:lnTo>
                <a:lnTo>
                  <a:pt x="0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6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3"/>
                </a:lnTo>
                <a:lnTo>
                  <a:pt x="1" y="53"/>
                </a:lnTo>
                <a:lnTo>
                  <a:pt x="1" y="53"/>
                </a:lnTo>
                <a:lnTo>
                  <a:pt x="1" y="52"/>
                </a:lnTo>
                <a:lnTo>
                  <a:pt x="1" y="52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52"/>
                </a:lnTo>
                <a:lnTo>
                  <a:pt x="5" y="50"/>
                </a:lnTo>
                <a:lnTo>
                  <a:pt x="5" y="50"/>
                </a:lnTo>
                <a:lnTo>
                  <a:pt x="5" y="50"/>
                </a:lnTo>
                <a:lnTo>
                  <a:pt x="5" y="48"/>
                </a:lnTo>
                <a:lnTo>
                  <a:pt x="5" y="48"/>
                </a:lnTo>
                <a:lnTo>
                  <a:pt x="8" y="48"/>
                </a:lnTo>
                <a:lnTo>
                  <a:pt x="8" y="47"/>
                </a:lnTo>
                <a:lnTo>
                  <a:pt x="8" y="47"/>
                </a:lnTo>
                <a:lnTo>
                  <a:pt x="8" y="47"/>
                </a:lnTo>
                <a:lnTo>
                  <a:pt x="8" y="47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11" y="45"/>
                </a:lnTo>
                <a:lnTo>
                  <a:pt x="13" y="45"/>
                </a:lnTo>
                <a:lnTo>
                  <a:pt x="13" y="45"/>
                </a:lnTo>
                <a:lnTo>
                  <a:pt x="13" y="45"/>
                </a:lnTo>
                <a:lnTo>
                  <a:pt x="14" y="45"/>
                </a:lnTo>
                <a:lnTo>
                  <a:pt x="14" y="45"/>
                </a:lnTo>
                <a:lnTo>
                  <a:pt x="14" y="42"/>
                </a:lnTo>
                <a:lnTo>
                  <a:pt x="14" y="42"/>
                </a:lnTo>
                <a:lnTo>
                  <a:pt x="14" y="42"/>
                </a:lnTo>
                <a:lnTo>
                  <a:pt x="14" y="42"/>
                </a:lnTo>
                <a:lnTo>
                  <a:pt x="14" y="42"/>
                </a:lnTo>
                <a:lnTo>
                  <a:pt x="14" y="42"/>
                </a:lnTo>
                <a:lnTo>
                  <a:pt x="19" y="42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9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7" y="39"/>
                </a:lnTo>
                <a:lnTo>
                  <a:pt x="16" y="39"/>
                </a:lnTo>
                <a:lnTo>
                  <a:pt x="16" y="37"/>
                </a:lnTo>
                <a:lnTo>
                  <a:pt x="16" y="36"/>
                </a:lnTo>
                <a:lnTo>
                  <a:pt x="19" y="36"/>
                </a:lnTo>
                <a:lnTo>
                  <a:pt x="19" y="36"/>
                </a:lnTo>
                <a:lnTo>
                  <a:pt x="19" y="34"/>
                </a:lnTo>
                <a:lnTo>
                  <a:pt x="19" y="32"/>
                </a:lnTo>
                <a:lnTo>
                  <a:pt x="19" y="32"/>
                </a:lnTo>
                <a:lnTo>
                  <a:pt x="19" y="28"/>
                </a:lnTo>
                <a:lnTo>
                  <a:pt x="19" y="26"/>
                </a:lnTo>
                <a:lnTo>
                  <a:pt x="19" y="24"/>
                </a:lnTo>
                <a:lnTo>
                  <a:pt x="19" y="13"/>
                </a:lnTo>
                <a:lnTo>
                  <a:pt x="21" y="13"/>
                </a:lnTo>
                <a:lnTo>
                  <a:pt x="21" y="12"/>
                </a:lnTo>
                <a:lnTo>
                  <a:pt x="21" y="12"/>
                </a:lnTo>
                <a:lnTo>
                  <a:pt x="21" y="12"/>
                </a:lnTo>
                <a:lnTo>
                  <a:pt x="22" y="12"/>
                </a:lnTo>
                <a:lnTo>
                  <a:pt x="22" y="7"/>
                </a:lnTo>
                <a:lnTo>
                  <a:pt x="22" y="7"/>
                </a:lnTo>
                <a:lnTo>
                  <a:pt x="25" y="4"/>
                </a:lnTo>
                <a:lnTo>
                  <a:pt x="25" y="2"/>
                </a:lnTo>
                <a:lnTo>
                  <a:pt x="27" y="2"/>
                </a:lnTo>
                <a:lnTo>
                  <a:pt x="30" y="0"/>
                </a:lnTo>
                <a:lnTo>
                  <a:pt x="32" y="0"/>
                </a:lnTo>
                <a:lnTo>
                  <a:pt x="37" y="0"/>
                </a:lnTo>
                <a:lnTo>
                  <a:pt x="41" y="0"/>
                </a:lnTo>
                <a:lnTo>
                  <a:pt x="46" y="0"/>
                </a:lnTo>
                <a:lnTo>
                  <a:pt x="46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2" y="0"/>
                </a:lnTo>
                <a:lnTo>
                  <a:pt x="69" y="0"/>
                </a:lnTo>
                <a:lnTo>
                  <a:pt x="72" y="0"/>
                </a:lnTo>
                <a:lnTo>
                  <a:pt x="72" y="0"/>
                </a:lnTo>
                <a:lnTo>
                  <a:pt x="72" y="4"/>
                </a:lnTo>
                <a:lnTo>
                  <a:pt x="72" y="4"/>
                </a:lnTo>
                <a:lnTo>
                  <a:pt x="72" y="7"/>
                </a:lnTo>
                <a:lnTo>
                  <a:pt x="72" y="10"/>
                </a:lnTo>
                <a:lnTo>
                  <a:pt x="72" y="10"/>
                </a:lnTo>
                <a:lnTo>
                  <a:pt x="72" y="12"/>
                </a:lnTo>
                <a:lnTo>
                  <a:pt x="72" y="24"/>
                </a:lnTo>
                <a:lnTo>
                  <a:pt x="72" y="24"/>
                </a:lnTo>
                <a:lnTo>
                  <a:pt x="72" y="26"/>
                </a:lnTo>
                <a:lnTo>
                  <a:pt x="72" y="26"/>
                </a:lnTo>
                <a:lnTo>
                  <a:pt x="72" y="31"/>
                </a:lnTo>
                <a:lnTo>
                  <a:pt x="72" y="36"/>
                </a:lnTo>
                <a:lnTo>
                  <a:pt x="72" y="39"/>
                </a:lnTo>
                <a:lnTo>
                  <a:pt x="69" y="39"/>
                </a:lnTo>
                <a:lnTo>
                  <a:pt x="69" y="45"/>
                </a:lnTo>
                <a:lnTo>
                  <a:pt x="69" y="45"/>
                </a:lnTo>
                <a:lnTo>
                  <a:pt x="69" y="47"/>
                </a:lnTo>
                <a:lnTo>
                  <a:pt x="69" y="47"/>
                </a:lnTo>
                <a:lnTo>
                  <a:pt x="69" y="50"/>
                </a:lnTo>
                <a:lnTo>
                  <a:pt x="69" y="50"/>
                </a:lnTo>
                <a:lnTo>
                  <a:pt x="69" y="52"/>
                </a:lnTo>
                <a:lnTo>
                  <a:pt x="69" y="53"/>
                </a:lnTo>
                <a:lnTo>
                  <a:pt x="69" y="53"/>
                </a:lnTo>
                <a:lnTo>
                  <a:pt x="69" y="56"/>
                </a:lnTo>
                <a:lnTo>
                  <a:pt x="69" y="58"/>
                </a:lnTo>
                <a:lnTo>
                  <a:pt x="69" y="58"/>
                </a:lnTo>
                <a:lnTo>
                  <a:pt x="69" y="60"/>
                </a:lnTo>
                <a:lnTo>
                  <a:pt x="69" y="63"/>
                </a:lnTo>
                <a:lnTo>
                  <a:pt x="69" y="64"/>
                </a:lnTo>
                <a:lnTo>
                  <a:pt x="69" y="64"/>
                </a:lnTo>
                <a:lnTo>
                  <a:pt x="69" y="64"/>
                </a:lnTo>
                <a:lnTo>
                  <a:pt x="69" y="64"/>
                </a:lnTo>
                <a:lnTo>
                  <a:pt x="69" y="66"/>
                </a:lnTo>
                <a:lnTo>
                  <a:pt x="69" y="66"/>
                </a:lnTo>
                <a:lnTo>
                  <a:pt x="69" y="66"/>
                </a:lnTo>
                <a:lnTo>
                  <a:pt x="69" y="69"/>
                </a:lnTo>
                <a:lnTo>
                  <a:pt x="69" y="72"/>
                </a:lnTo>
                <a:lnTo>
                  <a:pt x="69" y="72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6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9"/>
                </a:lnTo>
                <a:lnTo>
                  <a:pt x="69" y="79"/>
                </a:lnTo>
                <a:lnTo>
                  <a:pt x="69" y="79"/>
                </a:lnTo>
                <a:lnTo>
                  <a:pt x="69" y="79"/>
                </a:lnTo>
                <a:close/>
              </a:path>
            </a:pathLst>
          </a:custGeom>
          <a:solidFill>
            <a:srgbClr val="5D8F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5006976" y="5070476"/>
            <a:ext cx="436563" cy="557213"/>
          </a:xfrm>
          <a:custGeom>
            <a:avLst/>
            <a:gdLst/>
            <a:ahLst/>
            <a:cxnLst>
              <a:cxn ang="0">
                <a:pos x="70" y="17"/>
              </a:cxn>
              <a:cxn ang="0">
                <a:pos x="89" y="27"/>
              </a:cxn>
              <a:cxn ang="0">
                <a:pos x="116" y="27"/>
              </a:cxn>
              <a:cxn ang="0">
                <a:pos x="108" y="41"/>
              </a:cxn>
              <a:cxn ang="0">
                <a:pos x="94" y="49"/>
              </a:cxn>
              <a:cxn ang="0">
                <a:pos x="100" y="68"/>
              </a:cxn>
              <a:cxn ang="0">
                <a:pos x="126" y="67"/>
              </a:cxn>
              <a:cxn ang="0">
                <a:pos x="147" y="73"/>
              </a:cxn>
              <a:cxn ang="0">
                <a:pos x="156" y="86"/>
              </a:cxn>
              <a:cxn ang="0">
                <a:pos x="152" y="94"/>
              </a:cxn>
              <a:cxn ang="0">
                <a:pos x="148" y="113"/>
              </a:cxn>
              <a:cxn ang="0">
                <a:pos x="153" y="128"/>
              </a:cxn>
              <a:cxn ang="0">
                <a:pos x="182" y="132"/>
              </a:cxn>
              <a:cxn ang="0">
                <a:pos x="187" y="116"/>
              </a:cxn>
              <a:cxn ang="0">
                <a:pos x="196" y="131"/>
              </a:cxn>
              <a:cxn ang="0">
                <a:pos x="208" y="145"/>
              </a:cxn>
              <a:cxn ang="0">
                <a:pos x="227" y="144"/>
              </a:cxn>
              <a:cxn ang="0">
                <a:pos x="248" y="139"/>
              </a:cxn>
              <a:cxn ang="0">
                <a:pos x="257" y="152"/>
              </a:cxn>
              <a:cxn ang="0">
                <a:pos x="251" y="169"/>
              </a:cxn>
              <a:cxn ang="0">
                <a:pos x="241" y="192"/>
              </a:cxn>
              <a:cxn ang="0">
                <a:pos x="236" y="212"/>
              </a:cxn>
              <a:cxn ang="0">
                <a:pos x="230" y="239"/>
              </a:cxn>
              <a:cxn ang="0">
                <a:pos x="232" y="259"/>
              </a:cxn>
              <a:cxn ang="0">
                <a:pos x="240" y="260"/>
              </a:cxn>
              <a:cxn ang="0">
                <a:pos x="252" y="255"/>
              </a:cxn>
              <a:cxn ang="0">
                <a:pos x="260" y="268"/>
              </a:cxn>
              <a:cxn ang="0">
                <a:pos x="272" y="276"/>
              </a:cxn>
              <a:cxn ang="0">
                <a:pos x="265" y="287"/>
              </a:cxn>
              <a:cxn ang="0">
                <a:pos x="251" y="300"/>
              </a:cxn>
              <a:cxn ang="0">
                <a:pos x="243" y="313"/>
              </a:cxn>
              <a:cxn ang="0">
                <a:pos x="216" y="323"/>
              </a:cxn>
              <a:cxn ang="0">
                <a:pos x="209" y="327"/>
              </a:cxn>
              <a:cxn ang="0">
                <a:pos x="212" y="337"/>
              </a:cxn>
              <a:cxn ang="0">
                <a:pos x="201" y="339"/>
              </a:cxn>
              <a:cxn ang="0">
                <a:pos x="190" y="347"/>
              </a:cxn>
              <a:cxn ang="0">
                <a:pos x="177" y="347"/>
              </a:cxn>
              <a:cxn ang="0">
                <a:pos x="164" y="331"/>
              </a:cxn>
              <a:cxn ang="0">
                <a:pos x="160" y="316"/>
              </a:cxn>
              <a:cxn ang="0">
                <a:pos x="160" y="294"/>
              </a:cxn>
              <a:cxn ang="0">
                <a:pos x="163" y="254"/>
              </a:cxn>
              <a:cxn ang="0">
                <a:pos x="121" y="247"/>
              </a:cxn>
              <a:cxn ang="0">
                <a:pos x="121" y="228"/>
              </a:cxn>
              <a:cxn ang="0">
                <a:pos x="126" y="214"/>
              </a:cxn>
              <a:cxn ang="0">
                <a:pos x="128" y="196"/>
              </a:cxn>
              <a:cxn ang="0">
                <a:pos x="115" y="187"/>
              </a:cxn>
              <a:cxn ang="0">
                <a:pos x="110" y="171"/>
              </a:cxn>
              <a:cxn ang="0">
                <a:pos x="96" y="169"/>
              </a:cxn>
              <a:cxn ang="0">
                <a:pos x="60" y="155"/>
              </a:cxn>
              <a:cxn ang="0">
                <a:pos x="44" y="142"/>
              </a:cxn>
              <a:cxn ang="0">
                <a:pos x="49" y="129"/>
              </a:cxn>
              <a:cxn ang="0">
                <a:pos x="41" y="113"/>
              </a:cxn>
              <a:cxn ang="0">
                <a:pos x="51" y="96"/>
              </a:cxn>
              <a:cxn ang="0">
                <a:pos x="41" y="83"/>
              </a:cxn>
              <a:cxn ang="0">
                <a:pos x="33" y="62"/>
              </a:cxn>
              <a:cxn ang="0">
                <a:pos x="33" y="46"/>
              </a:cxn>
              <a:cxn ang="0">
                <a:pos x="14" y="44"/>
              </a:cxn>
              <a:cxn ang="0">
                <a:pos x="0" y="35"/>
              </a:cxn>
              <a:cxn ang="0">
                <a:pos x="11" y="14"/>
              </a:cxn>
              <a:cxn ang="0">
                <a:pos x="28" y="17"/>
              </a:cxn>
              <a:cxn ang="0">
                <a:pos x="52" y="8"/>
              </a:cxn>
            </a:cxnLst>
            <a:rect l="0" t="0" r="r" b="b"/>
            <a:pathLst>
              <a:path w="275" h="351">
                <a:moveTo>
                  <a:pt x="64" y="1"/>
                </a:moveTo>
                <a:lnTo>
                  <a:pt x="65" y="3"/>
                </a:lnTo>
                <a:lnTo>
                  <a:pt x="67" y="3"/>
                </a:lnTo>
                <a:lnTo>
                  <a:pt x="67" y="4"/>
                </a:lnTo>
                <a:lnTo>
                  <a:pt x="68" y="8"/>
                </a:lnTo>
                <a:lnTo>
                  <a:pt x="68" y="9"/>
                </a:lnTo>
                <a:lnTo>
                  <a:pt x="70" y="12"/>
                </a:lnTo>
                <a:lnTo>
                  <a:pt x="70" y="14"/>
                </a:lnTo>
                <a:lnTo>
                  <a:pt x="70" y="16"/>
                </a:lnTo>
                <a:lnTo>
                  <a:pt x="70" y="17"/>
                </a:lnTo>
                <a:lnTo>
                  <a:pt x="70" y="19"/>
                </a:lnTo>
                <a:lnTo>
                  <a:pt x="72" y="19"/>
                </a:lnTo>
                <a:lnTo>
                  <a:pt x="75" y="19"/>
                </a:lnTo>
                <a:lnTo>
                  <a:pt x="78" y="19"/>
                </a:lnTo>
                <a:lnTo>
                  <a:pt x="80" y="19"/>
                </a:lnTo>
                <a:lnTo>
                  <a:pt x="80" y="20"/>
                </a:lnTo>
                <a:lnTo>
                  <a:pt x="81" y="20"/>
                </a:lnTo>
                <a:lnTo>
                  <a:pt x="83" y="24"/>
                </a:lnTo>
                <a:lnTo>
                  <a:pt x="84" y="25"/>
                </a:lnTo>
                <a:lnTo>
                  <a:pt x="89" y="27"/>
                </a:lnTo>
                <a:lnTo>
                  <a:pt x="92" y="27"/>
                </a:lnTo>
                <a:lnTo>
                  <a:pt x="96" y="27"/>
                </a:lnTo>
                <a:lnTo>
                  <a:pt x="97" y="27"/>
                </a:lnTo>
                <a:lnTo>
                  <a:pt x="100" y="27"/>
                </a:lnTo>
                <a:lnTo>
                  <a:pt x="104" y="25"/>
                </a:lnTo>
                <a:lnTo>
                  <a:pt x="107" y="25"/>
                </a:lnTo>
                <a:lnTo>
                  <a:pt x="110" y="25"/>
                </a:lnTo>
                <a:lnTo>
                  <a:pt x="112" y="24"/>
                </a:lnTo>
                <a:lnTo>
                  <a:pt x="115" y="25"/>
                </a:lnTo>
                <a:lnTo>
                  <a:pt x="116" y="27"/>
                </a:lnTo>
                <a:lnTo>
                  <a:pt x="116" y="28"/>
                </a:lnTo>
                <a:lnTo>
                  <a:pt x="115" y="30"/>
                </a:lnTo>
                <a:lnTo>
                  <a:pt x="113" y="30"/>
                </a:lnTo>
                <a:lnTo>
                  <a:pt x="110" y="32"/>
                </a:lnTo>
                <a:lnTo>
                  <a:pt x="108" y="32"/>
                </a:lnTo>
                <a:lnTo>
                  <a:pt x="107" y="33"/>
                </a:lnTo>
                <a:lnTo>
                  <a:pt x="107" y="36"/>
                </a:lnTo>
                <a:lnTo>
                  <a:pt x="107" y="38"/>
                </a:lnTo>
                <a:lnTo>
                  <a:pt x="108" y="40"/>
                </a:lnTo>
                <a:lnTo>
                  <a:pt x="108" y="41"/>
                </a:lnTo>
                <a:lnTo>
                  <a:pt x="107" y="43"/>
                </a:lnTo>
                <a:lnTo>
                  <a:pt x="105" y="43"/>
                </a:lnTo>
                <a:lnTo>
                  <a:pt x="104" y="41"/>
                </a:lnTo>
                <a:lnTo>
                  <a:pt x="102" y="41"/>
                </a:lnTo>
                <a:lnTo>
                  <a:pt x="100" y="43"/>
                </a:lnTo>
                <a:lnTo>
                  <a:pt x="99" y="43"/>
                </a:lnTo>
                <a:lnTo>
                  <a:pt x="96" y="43"/>
                </a:lnTo>
                <a:lnTo>
                  <a:pt x="94" y="46"/>
                </a:lnTo>
                <a:lnTo>
                  <a:pt x="92" y="48"/>
                </a:lnTo>
                <a:lnTo>
                  <a:pt x="94" y="49"/>
                </a:lnTo>
                <a:lnTo>
                  <a:pt x="96" y="49"/>
                </a:lnTo>
                <a:lnTo>
                  <a:pt x="97" y="52"/>
                </a:lnTo>
                <a:lnTo>
                  <a:pt x="99" y="52"/>
                </a:lnTo>
                <a:lnTo>
                  <a:pt x="100" y="56"/>
                </a:lnTo>
                <a:lnTo>
                  <a:pt x="97" y="60"/>
                </a:lnTo>
                <a:lnTo>
                  <a:pt x="97" y="62"/>
                </a:lnTo>
                <a:lnTo>
                  <a:pt x="97" y="64"/>
                </a:lnTo>
                <a:lnTo>
                  <a:pt x="97" y="65"/>
                </a:lnTo>
                <a:lnTo>
                  <a:pt x="99" y="65"/>
                </a:lnTo>
                <a:lnTo>
                  <a:pt x="100" y="68"/>
                </a:lnTo>
                <a:lnTo>
                  <a:pt x="102" y="68"/>
                </a:lnTo>
                <a:lnTo>
                  <a:pt x="104" y="68"/>
                </a:lnTo>
                <a:lnTo>
                  <a:pt x="105" y="68"/>
                </a:lnTo>
                <a:lnTo>
                  <a:pt x="107" y="67"/>
                </a:lnTo>
                <a:lnTo>
                  <a:pt x="108" y="67"/>
                </a:lnTo>
                <a:lnTo>
                  <a:pt x="110" y="68"/>
                </a:lnTo>
                <a:lnTo>
                  <a:pt x="115" y="65"/>
                </a:lnTo>
                <a:lnTo>
                  <a:pt x="124" y="65"/>
                </a:lnTo>
                <a:lnTo>
                  <a:pt x="126" y="65"/>
                </a:lnTo>
                <a:lnTo>
                  <a:pt x="126" y="67"/>
                </a:lnTo>
                <a:lnTo>
                  <a:pt x="131" y="67"/>
                </a:lnTo>
                <a:lnTo>
                  <a:pt x="132" y="67"/>
                </a:lnTo>
                <a:lnTo>
                  <a:pt x="134" y="65"/>
                </a:lnTo>
                <a:lnTo>
                  <a:pt x="136" y="65"/>
                </a:lnTo>
                <a:lnTo>
                  <a:pt x="137" y="67"/>
                </a:lnTo>
                <a:lnTo>
                  <a:pt x="139" y="67"/>
                </a:lnTo>
                <a:lnTo>
                  <a:pt x="142" y="67"/>
                </a:lnTo>
                <a:lnTo>
                  <a:pt x="144" y="70"/>
                </a:lnTo>
                <a:lnTo>
                  <a:pt x="147" y="72"/>
                </a:lnTo>
                <a:lnTo>
                  <a:pt x="147" y="73"/>
                </a:lnTo>
                <a:lnTo>
                  <a:pt x="152" y="80"/>
                </a:lnTo>
                <a:lnTo>
                  <a:pt x="153" y="80"/>
                </a:lnTo>
                <a:lnTo>
                  <a:pt x="153" y="76"/>
                </a:lnTo>
                <a:lnTo>
                  <a:pt x="158" y="76"/>
                </a:lnTo>
                <a:lnTo>
                  <a:pt x="160" y="78"/>
                </a:lnTo>
                <a:lnTo>
                  <a:pt x="161" y="80"/>
                </a:lnTo>
                <a:lnTo>
                  <a:pt x="160" y="81"/>
                </a:lnTo>
                <a:lnTo>
                  <a:pt x="160" y="83"/>
                </a:lnTo>
                <a:lnTo>
                  <a:pt x="158" y="83"/>
                </a:lnTo>
                <a:lnTo>
                  <a:pt x="156" y="86"/>
                </a:lnTo>
                <a:lnTo>
                  <a:pt x="158" y="89"/>
                </a:lnTo>
                <a:lnTo>
                  <a:pt x="160" y="89"/>
                </a:lnTo>
                <a:lnTo>
                  <a:pt x="161" y="89"/>
                </a:lnTo>
                <a:lnTo>
                  <a:pt x="161" y="91"/>
                </a:lnTo>
                <a:lnTo>
                  <a:pt x="161" y="92"/>
                </a:lnTo>
                <a:lnTo>
                  <a:pt x="160" y="94"/>
                </a:lnTo>
                <a:lnTo>
                  <a:pt x="160" y="96"/>
                </a:lnTo>
                <a:lnTo>
                  <a:pt x="155" y="94"/>
                </a:lnTo>
                <a:lnTo>
                  <a:pt x="153" y="94"/>
                </a:lnTo>
                <a:lnTo>
                  <a:pt x="152" y="94"/>
                </a:lnTo>
                <a:lnTo>
                  <a:pt x="150" y="96"/>
                </a:lnTo>
                <a:lnTo>
                  <a:pt x="147" y="99"/>
                </a:lnTo>
                <a:lnTo>
                  <a:pt x="145" y="100"/>
                </a:lnTo>
                <a:lnTo>
                  <a:pt x="145" y="104"/>
                </a:lnTo>
                <a:lnTo>
                  <a:pt x="147" y="107"/>
                </a:lnTo>
                <a:lnTo>
                  <a:pt x="147" y="108"/>
                </a:lnTo>
                <a:lnTo>
                  <a:pt x="147" y="110"/>
                </a:lnTo>
                <a:lnTo>
                  <a:pt x="145" y="110"/>
                </a:lnTo>
                <a:lnTo>
                  <a:pt x="147" y="112"/>
                </a:lnTo>
                <a:lnTo>
                  <a:pt x="148" y="113"/>
                </a:lnTo>
                <a:lnTo>
                  <a:pt x="148" y="115"/>
                </a:lnTo>
                <a:lnTo>
                  <a:pt x="148" y="116"/>
                </a:lnTo>
                <a:lnTo>
                  <a:pt x="148" y="118"/>
                </a:lnTo>
                <a:lnTo>
                  <a:pt x="148" y="120"/>
                </a:lnTo>
                <a:lnTo>
                  <a:pt x="150" y="120"/>
                </a:lnTo>
                <a:lnTo>
                  <a:pt x="150" y="121"/>
                </a:lnTo>
                <a:lnTo>
                  <a:pt x="152" y="123"/>
                </a:lnTo>
                <a:lnTo>
                  <a:pt x="150" y="124"/>
                </a:lnTo>
                <a:lnTo>
                  <a:pt x="152" y="126"/>
                </a:lnTo>
                <a:lnTo>
                  <a:pt x="153" y="128"/>
                </a:lnTo>
                <a:lnTo>
                  <a:pt x="158" y="128"/>
                </a:lnTo>
                <a:lnTo>
                  <a:pt x="163" y="126"/>
                </a:lnTo>
                <a:lnTo>
                  <a:pt x="164" y="126"/>
                </a:lnTo>
                <a:lnTo>
                  <a:pt x="166" y="129"/>
                </a:lnTo>
                <a:lnTo>
                  <a:pt x="169" y="132"/>
                </a:lnTo>
                <a:lnTo>
                  <a:pt x="171" y="132"/>
                </a:lnTo>
                <a:lnTo>
                  <a:pt x="176" y="134"/>
                </a:lnTo>
                <a:lnTo>
                  <a:pt x="177" y="134"/>
                </a:lnTo>
                <a:lnTo>
                  <a:pt x="180" y="134"/>
                </a:lnTo>
                <a:lnTo>
                  <a:pt x="182" y="132"/>
                </a:lnTo>
                <a:lnTo>
                  <a:pt x="182" y="129"/>
                </a:lnTo>
                <a:lnTo>
                  <a:pt x="182" y="126"/>
                </a:lnTo>
                <a:lnTo>
                  <a:pt x="180" y="124"/>
                </a:lnTo>
                <a:lnTo>
                  <a:pt x="180" y="123"/>
                </a:lnTo>
                <a:lnTo>
                  <a:pt x="180" y="121"/>
                </a:lnTo>
                <a:lnTo>
                  <a:pt x="180" y="120"/>
                </a:lnTo>
                <a:lnTo>
                  <a:pt x="180" y="118"/>
                </a:lnTo>
                <a:lnTo>
                  <a:pt x="182" y="116"/>
                </a:lnTo>
                <a:lnTo>
                  <a:pt x="184" y="116"/>
                </a:lnTo>
                <a:lnTo>
                  <a:pt x="187" y="116"/>
                </a:lnTo>
                <a:lnTo>
                  <a:pt x="188" y="116"/>
                </a:lnTo>
                <a:lnTo>
                  <a:pt x="190" y="116"/>
                </a:lnTo>
                <a:lnTo>
                  <a:pt x="192" y="116"/>
                </a:lnTo>
                <a:lnTo>
                  <a:pt x="195" y="116"/>
                </a:lnTo>
                <a:lnTo>
                  <a:pt x="196" y="116"/>
                </a:lnTo>
                <a:lnTo>
                  <a:pt x="198" y="120"/>
                </a:lnTo>
                <a:lnTo>
                  <a:pt x="200" y="121"/>
                </a:lnTo>
                <a:lnTo>
                  <a:pt x="198" y="124"/>
                </a:lnTo>
                <a:lnTo>
                  <a:pt x="198" y="128"/>
                </a:lnTo>
                <a:lnTo>
                  <a:pt x="196" y="131"/>
                </a:lnTo>
                <a:lnTo>
                  <a:pt x="195" y="136"/>
                </a:lnTo>
                <a:lnTo>
                  <a:pt x="195" y="137"/>
                </a:lnTo>
                <a:lnTo>
                  <a:pt x="196" y="139"/>
                </a:lnTo>
                <a:lnTo>
                  <a:pt x="196" y="140"/>
                </a:lnTo>
                <a:lnTo>
                  <a:pt x="200" y="142"/>
                </a:lnTo>
                <a:lnTo>
                  <a:pt x="201" y="142"/>
                </a:lnTo>
                <a:lnTo>
                  <a:pt x="204" y="144"/>
                </a:lnTo>
                <a:lnTo>
                  <a:pt x="206" y="144"/>
                </a:lnTo>
                <a:lnTo>
                  <a:pt x="206" y="145"/>
                </a:lnTo>
                <a:lnTo>
                  <a:pt x="208" y="145"/>
                </a:lnTo>
                <a:lnTo>
                  <a:pt x="208" y="147"/>
                </a:lnTo>
                <a:lnTo>
                  <a:pt x="209" y="148"/>
                </a:lnTo>
                <a:lnTo>
                  <a:pt x="211" y="148"/>
                </a:lnTo>
                <a:lnTo>
                  <a:pt x="216" y="148"/>
                </a:lnTo>
                <a:lnTo>
                  <a:pt x="217" y="148"/>
                </a:lnTo>
                <a:lnTo>
                  <a:pt x="219" y="148"/>
                </a:lnTo>
                <a:lnTo>
                  <a:pt x="220" y="148"/>
                </a:lnTo>
                <a:lnTo>
                  <a:pt x="224" y="147"/>
                </a:lnTo>
                <a:lnTo>
                  <a:pt x="225" y="145"/>
                </a:lnTo>
                <a:lnTo>
                  <a:pt x="227" y="144"/>
                </a:lnTo>
                <a:lnTo>
                  <a:pt x="228" y="144"/>
                </a:lnTo>
                <a:lnTo>
                  <a:pt x="232" y="140"/>
                </a:lnTo>
                <a:lnTo>
                  <a:pt x="233" y="140"/>
                </a:lnTo>
                <a:lnTo>
                  <a:pt x="235" y="140"/>
                </a:lnTo>
                <a:lnTo>
                  <a:pt x="236" y="142"/>
                </a:lnTo>
                <a:lnTo>
                  <a:pt x="238" y="142"/>
                </a:lnTo>
                <a:lnTo>
                  <a:pt x="240" y="142"/>
                </a:lnTo>
                <a:lnTo>
                  <a:pt x="244" y="142"/>
                </a:lnTo>
                <a:lnTo>
                  <a:pt x="246" y="140"/>
                </a:lnTo>
                <a:lnTo>
                  <a:pt x="248" y="139"/>
                </a:lnTo>
                <a:lnTo>
                  <a:pt x="249" y="140"/>
                </a:lnTo>
                <a:lnTo>
                  <a:pt x="251" y="140"/>
                </a:lnTo>
                <a:lnTo>
                  <a:pt x="251" y="142"/>
                </a:lnTo>
                <a:lnTo>
                  <a:pt x="251" y="144"/>
                </a:lnTo>
                <a:lnTo>
                  <a:pt x="251" y="145"/>
                </a:lnTo>
                <a:lnTo>
                  <a:pt x="251" y="147"/>
                </a:lnTo>
                <a:lnTo>
                  <a:pt x="252" y="148"/>
                </a:lnTo>
                <a:lnTo>
                  <a:pt x="254" y="150"/>
                </a:lnTo>
                <a:lnTo>
                  <a:pt x="256" y="150"/>
                </a:lnTo>
                <a:lnTo>
                  <a:pt x="257" y="152"/>
                </a:lnTo>
                <a:lnTo>
                  <a:pt x="257" y="153"/>
                </a:lnTo>
                <a:lnTo>
                  <a:pt x="257" y="155"/>
                </a:lnTo>
                <a:lnTo>
                  <a:pt x="256" y="156"/>
                </a:lnTo>
                <a:lnTo>
                  <a:pt x="254" y="158"/>
                </a:lnTo>
                <a:lnTo>
                  <a:pt x="254" y="161"/>
                </a:lnTo>
                <a:lnTo>
                  <a:pt x="256" y="163"/>
                </a:lnTo>
                <a:lnTo>
                  <a:pt x="256" y="166"/>
                </a:lnTo>
                <a:lnTo>
                  <a:pt x="254" y="168"/>
                </a:lnTo>
                <a:lnTo>
                  <a:pt x="252" y="169"/>
                </a:lnTo>
                <a:lnTo>
                  <a:pt x="251" y="169"/>
                </a:lnTo>
                <a:lnTo>
                  <a:pt x="248" y="172"/>
                </a:lnTo>
                <a:lnTo>
                  <a:pt x="246" y="172"/>
                </a:lnTo>
                <a:lnTo>
                  <a:pt x="244" y="174"/>
                </a:lnTo>
                <a:lnTo>
                  <a:pt x="243" y="176"/>
                </a:lnTo>
                <a:lnTo>
                  <a:pt x="241" y="179"/>
                </a:lnTo>
                <a:lnTo>
                  <a:pt x="240" y="180"/>
                </a:lnTo>
                <a:lnTo>
                  <a:pt x="240" y="184"/>
                </a:lnTo>
                <a:lnTo>
                  <a:pt x="240" y="185"/>
                </a:lnTo>
                <a:lnTo>
                  <a:pt x="241" y="190"/>
                </a:lnTo>
                <a:lnTo>
                  <a:pt x="241" y="192"/>
                </a:lnTo>
                <a:lnTo>
                  <a:pt x="240" y="193"/>
                </a:lnTo>
                <a:lnTo>
                  <a:pt x="238" y="193"/>
                </a:lnTo>
                <a:lnTo>
                  <a:pt x="238" y="196"/>
                </a:lnTo>
                <a:lnTo>
                  <a:pt x="236" y="198"/>
                </a:lnTo>
                <a:lnTo>
                  <a:pt x="236" y="200"/>
                </a:lnTo>
                <a:lnTo>
                  <a:pt x="236" y="201"/>
                </a:lnTo>
                <a:lnTo>
                  <a:pt x="236" y="204"/>
                </a:lnTo>
                <a:lnTo>
                  <a:pt x="238" y="208"/>
                </a:lnTo>
                <a:lnTo>
                  <a:pt x="238" y="209"/>
                </a:lnTo>
                <a:lnTo>
                  <a:pt x="236" y="212"/>
                </a:lnTo>
                <a:lnTo>
                  <a:pt x="235" y="212"/>
                </a:lnTo>
                <a:lnTo>
                  <a:pt x="235" y="214"/>
                </a:lnTo>
                <a:lnTo>
                  <a:pt x="233" y="217"/>
                </a:lnTo>
                <a:lnTo>
                  <a:pt x="232" y="219"/>
                </a:lnTo>
                <a:lnTo>
                  <a:pt x="230" y="222"/>
                </a:lnTo>
                <a:lnTo>
                  <a:pt x="228" y="224"/>
                </a:lnTo>
                <a:lnTo>
                  <a:pt x="228" y="225"/>
                </a:lnTo>
                <a:lnTo>
                  <a:pt x="227" y="227"/>
                </a:lnTo>
                <a:lnTo>
                  <a:pt x="225" y="230"/>
                </a:lnTo>
                <a:lnTo>
                  <a:pt x="230" y="239"/>
                </a:lnTo>
                <a:lnTo>
                  <a:pt x="235" y="243"/>
                </a:lnTo>
                <a:lnTo>
                  <a:pt x="233" y="244"/>
                </a:lnTo>
                <a:lnTo>
                  <a:pt x="230" y="247"/>
                </a:lnTo>
                <a:lnTo>
                  <a:pt x="230" y="249"/>
                </a:lnTo>
                <a:lnTo>
                  <a:pt x="230" y="251"/>
                </a:lnTo>
                <a:lnTo>
                  <a:pt x="230" y="252"/>
                </a:lnTo>
                <a:lnTo>
                  <a:pt x="230" y="254"/>
                </a:lnTo>
                <a:lnTo>
                  <a:pt x="230" y="255"/>
                </a:lnTo>
                <a:lnTo>
                  <a:pt x="230" y="257"/>
                </a:lnTo>
                <a:lnTo>
                  <a:pt x="232" y="259"/>
                </a:lnTo>
                <a:lnTo>
                  <a:pt x="232" y="260"/>
                </a:lnTo>
                <a:lnTo>
                  <a:pt x="232" y="262"/>
                </a:lnTo>
                <a:lnTo>
                  <a:pt x="233" y="262"/>
                </a:lnTo>
                <a:lnTo>
                  <a:pt x="235" y="263"/>
                </a:lnTo>
                <a:lnTo>
                  <a:pt x="236" y="265"/>
                </a:lnTo>
                <a:lnTo>
                  <a:pt x="238" y="265"/>
                </a:lnTo>
                <a:lnTo>
                  <a:pt x="240" y="265"/>
                </a:lnTo>
                <a:lnTo>
                  <a:pt x="240" y="263"/>
                </a:lnTo>
                <a:lnTo>
                  <a:pt x="241" y="262"/>
                </a:lnTo>
                <a:lnTo>
                  <a:pt x="240" y="260"/>
                </a:lnTo>
                <a:lnTo>
                  <a:pt x="241" y="259"/>
                </a:lnTo>
                <a:lnTo>
                  <a:pt x="241" y="257"/>
                </a:lnTo>
                <a:lnTo>
                  <a:pt x="243" y="255"/>
                </a:lnTo>
                <a:lnTo>
                  <a:pt x="244" y="255"/>
                </a:lnTo>
                <a:lnTo>
                  <a:pt x="246" y="255"/>
                </a:lnTo>
                <a:lnTo>
                  <a:pt x="248" y="257"/>
                </a:lnTo>
                <a:lnTo>
                  <a:pt x="249" y="257"/>
                </a:lnTo>
                <a:lnTo>
                  <a:pt x="249" y="255"/>
                </a:lnTo>
                <a:lnTo>
                  <a:pt x="251" y="255"/>
                </a:lnTo>
                <a:lnTo>
                  <a:pt x="252" y="255"/>
                </a:lnTo>
                <a:lnTo>
                  <a:pt x="252" y="257"/>
                </a:lnTo>
                <a:lnTo>
                  <a:pt x="252" y="259"/>
                </a:lnTo>
                <a:lnTo>
                  <a:pt x="252" y="260"/>
                </a:lnTo>
                <a:lnTo>
                  <a:pt x="254" y="260"/>
                </a:lnTo>
                <a:lnTo>
                  <a:pt x="254" y="262"/>
                </a:lnTo>
                <a:lnTo>
                  <a:pt x="256" y="263"/>
                </a:lnTo>
                <a:lnTo>
                  <a:pt x="257" y="265"/>
                </a:lnTo>
                <a:lnTo>
                  <a:pt x="259" y="265"/>
                </a:lnTo>
                <a:lnTo>
                  <a:pt x="260" y="267"/>
                </a:lnTo>
                <a:lnTo>
                  <a:pt x="260" y="268"/>
                </a:lnTo>
                <a:lnTo>
                  <a:pt x="262" y="268"/>
                </a:lnTo>
                <a:lnTo>
                  <a:pt x="264" y="268"/>
                </a:lnTo>
                <a:lnTo>
                  <a:pt x="264" y="270"/>
                </a:lnTo>
                <a:lnTo>
                  <a:pt x="265" y="270"/>
                </a:lnTo>
                <a:lnTo>
                  <a:pt x="265" y="271"/>
                </a:lnTo>
                <a:lnTo>
                  <a:pt x="267" y="271"/>
                </a:lnTo>
                <a:lnTo>
                  <a:pt x="267" y="273"/>
                </a:lnTo>
                <a:lnTo>
                  <a:pt x="268" y="275"/>
                </a:lnTo>
                <a:lnTo>
                  <a:pt x="270" y="276"/>
                </a:lnTo>
                <a:lnTo>
                  <a:pt x="272" y="276"/>
                </a:lnTo>
                <a:lnTo>
                  <a:pt x="272" y="278"/>
                </a:lnTo>
                <a:lnTo>
                  <a:pt x="273" y="279"/>
                </a:lnTo>
                <a:lnTo>
                  <a:pt x="275" y="279"/>
                </a:lnTo>
                <a:lnTo>
                  <a:pt x="273" y="281"/>
                </a:lnTo>
                <a:lnTo>
                  <a:pt x="272" y="281"/>
                </a:lnTo>
                <a:lnTo>
                  <a:pt x="272" y="283"/>
                </a:lnTo>
                <a:lnTo>
                  <a:pt x="268" y="284"/>
                </a:lnTo>
                <a:lnTo>
                  <a:pt x="268" y="286"/>
                </a:lnTo>
                <a:lnTo>
                  <a:pt x="267" y="286"/>
                </a:lnTo>
                <a:lnTo>
                  <a:pt x="265" y="287"/>
                </a:lnTo>
                <a:lnTo>
                  <a:pt x="264" y="287"/>
                </a:lnTo>
                <a:lnTo>
                  <a:pt x="262" y="287"/>
                </a:lnTo>
                <a:lnTo>
                  <a:pt x="260" y="289"/>
                </a:lnTo>
                <a:lnTo>
                  <a:pt x="259" y="291"/>
                </a:lnTo>
                <a:lnTo>
                  <a:pt x="259" y="292"/>
                </a:lnTo>
                <a:lnTo>
                  <a:pt x="257" y="297"/>
                </a:lnTo>
                <a:lnTo>
                  <a:pt x="257" y="299"/>
                </a:lnTo>
                <a:lnTo>
                  <a:pt x="256" y="299"/>
                </a:lnTo>
                <a:lnTo>
                  <a:pt x="254" y="300"/>
                </a:lnTo>
                <a:lnTo>
                  <a:pt x="251" y="300"/>
                </a:lnTo>
                <a:lnTo>
                  <a:pt x="251" y="302"/>
                </a:lnTo>
                <a:lnTo>
                  <a:pt x="249" y="303"/>
                </a:lnTo>
                <a:lnTo>
                  <a:pt x="248" y="303"/>
                </a:lnTo>
                <a:lnTo>
                  <a:pt x="248" y="305"/>
                </a:lnTo>
                <a:lnTo>
                  <a:pt x="246" y="305"/>
                </a:lnTo>
                <a:lnTo>
                  <a:pt x="246" y="307"/>
                </a:lnTo>
                <a:lnTo>
                  <a:pt x="246" y="308"/>
                </a:lnTo>
                <a:lnTo>
                  <a:pt x="244" y="310"/>
                </a:lnTo>
                <a:lnTo>
                  <a:pt x="243" y="311"/>
                </a:lnTo>
                <a:lnTo>
                  <a:pt x="243" y="313"/>
                </a:lnTo>
                <a:lnTo>
                  <a:pt x="241" y="313"/>
                </a:lnTo>
                <a:lnTo>
                  <a:pt x="236" y="313"/>
                </a:lnTo>
                <a:lnTo>
                  <a:pt x="235" y="313"/>
                </a:lnTo>
                <a:lnTo>
                  <a:pt x="222" y="313"/>
                </a:lnTo>
                <a:lnTo>
                  <a:pt x="220" y="313"/>
                </a:lnTo>
                <a:lnTo>
                  <a:pt x="220" y="315"/>
                </a:lnTo>
                <a:lnTo>
                  <a:pt x="220" y="318"/>
                </a:lnTo>
                <a:lnTo>
                  <a:pt x="220" y="323"/>
                </a:lnTo>
                <a:lnTo>
                  <a:pt x="217" y="323"/>
                </a:lnTo>
                <a:lnTo>
                  <a:pt x="216" y="323"/>
                </a:lnTo>
                <a:lnTo>
                  <a:pt x="214" y="323"/>
                </a:lnTo>
                <a:lnTo>
                  <a:pt x="214" y="324"/>
                </a:lnTo>
                <a:lnTo>
                  <a:pt x="214" y="323"/>
                </a:lnTo>
                <a:lnTo>
                  <a:pt x="212" y="323"/>
                </a:lnTo>
                <a:lnTo>
                  <a:pt x="211" y="323"/>
                </a:lnTo>
                <a:lnTo>
                  <a:pt x="209" y="323"/>
                </a:lnTo>
                <a:lnTo>
                  <a:pt x="208" y="323"/>
                </a:lnTo>
                <a:lnTo>
                  <a:pt x="208" y="324"/>
                </a:lnTo>
                <a:lnTo>
                  <a:pt x="208" y="326"/>
                </a:lnTo>
                <a:lnTo>
                  <a:pt x="209" y="327"/>
                </a:lnTo>
                <a:lnTo>
                  <a:pt x="209" y="329"/>
                </a:lnTo>
                <a:lnTo>
                  <a:pt x="211" y="329"/>
                </a:lnTo>
                <a:lnTo>
                  <a:pt x="211" y="331"/>
                </a:lnTo>
                <a:lnTo>
                  <a:pt x="211" y="332"/>
                </a:lnTo>
                <a:lnTo>
                  <a:pt x="212" y="332"/>
                </a:lnTo>
                <a:lnTo>
                  <a:pt x="212" y="334"/>
                </a:lnTo>
                <a:lnTo>
                  <a:pt x="214" y="334"/>
                </a:lnTo>
                <a:lnTo>
                  <a:pt x="214" y="335"/>
                </a:lnTo>
                <a:lnTo>
                  <a:pt x="214" y="337"/>
                </a:lnTo>
                <a:lnTo>
                  <a:pt x="212" y="337"/>
                </a:lnTo>
                <a:lnTo>
                  <a:pt x="211" y="337"/>
                </a:lnTo>
                <a:lnTo>
                  <a:pt x="209" y="335"/>
                </a:lnTo>
                <a:lnTo>
                  <a:pt x="208" y="335"/>
                </a:lnTo>
                <a:lnTo>
                  <a:pt x="208" y="337"/>
                </a:lnTo>
                <a:lnTo>
                  <a:pt x="206" y="337"/>
                </a:lnTo>
                <a:lnTo>
                  <a:pt x="206" y="335"/>
                </a:lnTo>
                <a:lnTo>
                  <a:pt x="204" y="335"/>
                </a:lnTo>
                <a:lnTo>
                  <a:pt x="204" y="337"/>
                </a:lnTo>
                <a:lnTo>
                  <a:pt x="203" y="337"/>
                </a:lnTo>
                <a:lnTo>
                  <a:pt x="201" y="339"/>
                </a:lnTo>
                <a:lnTo>
                  <a:pt x="200" y="339"/>
                </a:lnTo>
                <a:lnTo>
                  <a:pt x="200" y="340"/>
                </a:lnTo>
                <a:lnTo>
                  <a:pt x="198" y="340"/>
                </a:lnTo>
                <a:lnTo>
                  <a:pt x="198" y="342"/>
                </a:lnTo>
                <a:lnTo>
                  <a:pt x="196" y="342"/>
                </a:lnTo>
                <a:lnTo>
                  <a:pt x="195" y="343"/>
                </a:lnTo>
                <a:lnTo>
                  <a:pt x="193" y="343"/>
                </a:lnTo>
                <a:lnTo>
                  <a:pt x="193" y="345"/>
                </a:lnTo>
                <a:lnTo>
                  <a:pt x="192" y="345"/>
                </a:lnTo>
                <a:lnTo>
                  <a:pt x="190" y="347"/>
                </a:lnTo>
                <a:lnTo>
                  <a:pt x="188" y="347"/>
                </a:lnTo>
                <a:lnTo>
                  <a:pt x="188" y="348"/>
                </a:lnTo>
                <a:lnTo>
                  <a:pt x="187" y="350"/>
                </a:lnTo>
                <a:lnTo>
                  <a:pt x="185" y="350"/>
                </a:lnTo>
                <a:lnTo>
                  <a:pt x="185" y="351"/>
                </a:lnTo>
                <a:lnTo>
                  <a:pt x="184" y="351"/>
                </a:lnTo>
                <a:lnTo>
                  <a:pt x="182" y="351"/>
                </a:lnTo>
                <a:lnTo>
                  <a:pt x="180" y="350"/>
                </a:lnTo>
                <a:lnTo>
                  <a:pt x="179" y="348"/>
                </a:lnTo>
                <a:lnTo>
                  <a:pt x="177" y="347"/>
                </a:lnTo>
                <a:lnTo>
                  <a:pt x="174" y="343"/>
                </a:lnTo>
                <a:lnTo>
                  <a:pt x="169" y="339"/>
                </a:lnTo>
                <a:lnTo>
                  <a:pt x="169" y="337"/>
                </a:lnTo>
                <a:lnTo>
                  <a:pt x="168" y="337"/>
                </a:lnTo>
                <a:lnTo>
                  <a:pt x="168" y="335"/>
                </a:lnTo>
                <a:lnTo>
                  <a:pt x="168" y="334"/>
                </a:lnTo>
                <a:lnTo>
                  <a:pt x="166" y="334"/>
                </a:lnTo>
                <a:lnTo>
                  <a:pt x="166" y="332"/>
                </a:lnTo>
                <a:lnTo>
                  <a:pt x="164" y="332"/>
                </a:lnTo>
                <a:lnTo>
                  <a:pt x="164" y="331"/>
                </a:lnTo>
                <a:lnTo>
                  <a:pt x="163" y="331"/>
                </a:lnTo>
                <a:lnTo>
                  <a:pt x="163" y="329"/>
                </a:lnTo>
                <a:lnTo>
                  <a:pt x="161" y="329"/>
                </a:lnTo>
                <a:lnTo>
                  <a:pt x="161" y="327"/>
                </a:lnTo>
                <a:lnTo>
                  <a:pt x="160" y="326"/>
                </a:lnTo>
                <a:lnTo>
                  <a:pt x="160" y="324"/>
                </a:lnTo>
                <a:lnTo>
                  <a:pt x="160" y="323"/>
                </a:lnTo>
                <a:lnTo>
                  <a:pt x="160" y="321"/>
                </a:lnTo>
                <a:lnTo>
                  <a:pt x="160" y="319"/>
                </a:lnTo>
                <a:lnTo>
                  <a:pt x="160" y="316"/>
                </a:lnTo>
                <a:lnTo>
                  <a:pt x="160" y="313"/>
                </a:lnTo>
                <a:lnTo>
                  <a:pt x="160" y="311"/>
                </a:lnTo>
                <a:lnTo>
                  <a:pt x="160" y="310"/>
                </a:lnTo>
                <a:lnTo>
                  <a:pt x="160" y="307"/>
                </a:lnTo>
                <a:lnTo>
                  <a:pt x="160" y="305"/>
                </a:lnTo>
                <a:lnTo>
                  <a:pt x="160" y="303"/>
                </a:lnTo>
                <a:lnTo>
                  <a:pt x="160" y="300"/>
                </a:lnTo>
                <a:lnTo>
                  <a:pt x="160" y="299"/>
                </a:lnTo>
                <a:lnTo>
                  <a:pt x="160" y="297"/>
                </a:lnTo>
                <a:lnTo>
                  <a:pt x="160" y="294"/>
                </a:lnTo>
                <a:lnTo>
                  <a:pt x="160" y="292"/>
                </a:lnTo>
                <a:lnTo>
                  <a:pt x="160" y="286"/>
                </a:lnTo>
                <a:lnTo>
                  <a:pt x="163" y="286"/>
                </a:lnTo>
                <a:lnTo>
                  <a:pt x="163" y="283"/>
                </a:lnTo>
                <a:lnTo>
                  <a:pt x="163" y="278"/>
                </a:lnTo>
                <a:lnTo>
                  <a:pt x="163" y="273"/>
                </a:lnTo>
                <a:lnTo>
                  <a:pt x="163" y="271"/>
                </a:lnTo>
                <a:lnTo>
                  <a:pt x="163" y="259"/>
                </a:lnTo>
                <a:lnTo>
                  <a:pt x="163" y="257"/>
                </a:lnTo>
                <a:lnTo>
                  <a:pt x="163" y="254"/>
                </a:lnTo>
                <a:lnTo>
                  <a:pt x="163" y="251"/>
                </a:lnTo>
                <a:lnTo>
                  <a:pt x="163" y="247"/>
                </a:lnTo>
                <a:lnTo>
                  <a:pt x="160" y="247"/>
                </a:lnTo>
                <a:lnTo>
                  <a:pt x="153" y="247"/>
                </a:lnTo>
                <a:lnTo>
                  <a:pt x="152" y="247"/>
                </a:lnTo>
                <a:lnTo>
                  <a:pt x="137" y="247"/>
                </a:lnTo>
                <a:lnTo>
                  <a:pt x="132" y="247"/>
                </a:lnTo>
                <a:lnTo>
                  <a:pt x="128" y="247"/>
                </a:lnTo>
                <a:lnTo>
                  <a:pt x="123" y="247"/>
                </a:lnTo>
                <a:lnTo>
                  <a:pt x="121" y="247"/>
                </a:lnTo>
                <a:lnTo>
                  <a:pt x="118" y="249"/>
                </a:lnTo>
                <a:lnTo>
                  <a:pt x="116" y="249"/>
                </a:lnTo>
                <a:lnTo>
                  <a:pt x="110" y="247"/>
                </a:lnTo>
                <a:lnTo>
                  <a:pt x="112" y="247"/>
                </a:lnTo>
                <a:lnTo>
                  <a:pt x="112" y="246"/>
                </a:lnTo>
                <a:lnTo>
                  <a:pt x="113" y="246"/>
                </a:lnTo>
                <a:lnTo>
                  <a:pt x="115" y="243"/>
                </a:lnTo>
                <a:lnTo>
                  <a:pt x="121" y="232"/>
                </a:lnTo>
                <a:lnTo>
                  <a:pt x="121" y="230"/>
                </a:lnTo>
                <a:lnTo>
                  <a:pt x="121" y="228"/>
                </a:lnTo>
                <a:lnTo>
                  <a:pt x="121" y="227"/>
                </a:lnTo>
                <a:lnTo>
                  <a:pt x="123" y="225"/>
                </a:lnTo>
                <a:lnTo>
                  <a:pt x="123" y="224"/>
                </a:lnTo>
                <a:lnTo>
                  <a:pt x="123" y="222"/>
                </a:lnTo>
                <a:lnTo>
                  <a:pt x="123" y="220"/>
                </a:lnTo>
                <a:lnTo>
                  <a:pt x="124" y="220"/>
                </a:lnTo>
                <a:lnTo>
                  <a:pt x="124" y="219"/>
                </a:lnTo>
                <a:lnTo>
                  <a:pt x="124" y="217"/>
                </a:lnTo>
                <a:lnTo>
                  <a:pt x="126" y="216"/>
                </a:lnTo>
                <a:lnTo>
                  <a:pt x="126" y="214"/>
                </a:lnTo>
                <a:lnTo>
                  <a:pt x="129" y="209"/>
                </a:lnTo>
                <a:lnTo>
                  <a:pt x="129" y="208"/>
                </a:lnTo>
                <a:lnTo>
                  <a:pt x="129" y="206"/>
                </a:lnTo>
                <a:lnTo>
                  <a:pt x="131" y="204"/>
                </a:lnTo>
                <a:lnTo>
                  <a:pt x="131" y="203"/>
                </a:lnTo>
                <a:lnTo>
                  <a:pt x="131" y="201"/>
                </a:lnTo>
                <a:lnTo>
                  <a:pt x="131" y="200"/>
                </a:lnTo>
                <a:lnTo>
                  <a:pt x="129" y="200"/>
                </a:lnTo>
                <a:lnTo>
                  <a:pt x="129" y="198"/>
                </a:lnTo>
                <a:lnTo>
                  <a:pt x="128" y="196"/>
                </a:lnTo>
                <a:lnTo>
                  <a:pt x="124" y="195"/>
                </a:lnTo>
                <a:lnTo>
                  <a:pt x="123" y="193"/>
                </a:lnTo>
                <a:lnTo>
                  <a:pt x="121" y="193"/>
                </a:lnTo>
                <a:lnTo>
                  <a:pt x="120" y="192"/>
                </a:lnTo>
                <a:lnTo>
                  <a:pt x="118" y="192"/>
                </a:lnTo>
                <a:lnTo>
                  <a:pt x="116" y="192"/>
                </a:lnTo>
                <a:lnTo>
                  <a:pt x="116" y="190"/>
                </a:lnTo>
                <a:lnTo>
                  <a:pt x="115" y="190"/>
                </a:lnTo>
                <a:lnTo>
                  <a:pt x="115" y="188"/>
                </a:lnTo>
                <a:lnTo>
                  <a:pt x="115" y="187"/>
                </a:lnTo>
                <a:lnTo>
                  <a:pt x="113" y="185"/>
                </a:lnTo>
                <a:lnTo>
                  <a:pt x="113" y="184"/>
                </a:lnTo>
                <a:lnTo>
                  <a:pt x="113" y="182"/>
                </a:lnTo>
                <a:lnTo>
                  <a:pt x="112" y="180"/>
                </a:lnTo>
                <a:lnTo>
                  <a:pt x="112" y="179"/>
                </a:lnTo>
                <a:lnTo>
                  <a:pt x="110" y="177"/>
                </a:lnTo>
                <a:lnTo>
                  <a:pt x="110" y="176"/>
                </a:lnTo>
                <a:lnTo>
                  <a:pt x="110" y="174"/>
                </a:lnTo>
                <a:lnTo>
                  <a:pt x="110" y="172"/>
                </a:lnTo>
                <a:lnTo>
                  <a:pt x="110" y="171"/>
                </a:lnTo>
                <a:lnTo>
                  <a:pt x="110" y="169"/>
                </a:lnTo>
                <a:lnTo>
                  <a:pt x="108" y="169"/>
                </a:lnTo>
                <a:lnTo>
                  <a:pt x="108" y="168"/>
                </a:lnTo>
                <a:lnTo>
                  <a:pt x="107" y="169"/>
                </a:lnTo>
                <a:lnTo>
                  <a:pt x="104" y="169"/>
                </a:lnTo>
                <a:lnTo>
                  <a:pt x="102" y="169"/>
                </a:lnTo>
                <a:lnTo>
                  <a:pt x="100" y="169"/>
                </a:lnTo>
                <a:lnTo>
                  <a:pt x="99" y="169"/>
                </a:lnTo>
                <a:lnTo>
                  <a:pt x="97" y="169"/>
                </a:lnTo>
                <a:lnTo>
                  <a:pt x="96" y="169"/>
                </a:lnTo>
                <a:lnTo>
                  <a:pt x="94" y="169"/>
                </a:lnTo>
                <a:lnTo>
                  <a:pt x="89" y="164"/>
                </a:lnTo>
                <a:lnTo>
                  <a:pt x="88" y="163"/>
                </a:lnTo>
                <a:lnTo>
                  <a:pt x="86" y="160"/>
                </a:lnTo>
                <a:lnTo>
                  <a:pt x="84" y="156"/>
                </a:lnTo>
                <a:lnTo>
                  <a:pt x="83" y="155"/>
                </a:lnTo>
                <a:lnTo>
                  <a:pt x="70" y="155"/>
                </a:lnTo>
                <a:lnTo>
                  <a:pt x="68" y="155"/>
                </a:lnTo>
                <a:lnTo>
                  <a:pt x="67" y="155"/>
                </a:lnTo>
                <a:lnTo>
                  <a:pt x="60" y="155"/>
                </a:lnTo>
                <a:lnTo>
                  <a:pt x="57" y="155"/>
                </a:lnTo>
                <a:lnTo>
                  <a:pt x="56" y="155"/>
                </a:lnTo>
                <a:lnTo>
                  <a:pt x="52" y="155"/>
                </a:lnTo>
                <a:lnTo>
                  <a:pt x="51" y="155"/>
                </a:lnTo>
                <a:lnTo>
                  <a:pt x="49" y="153"/>
                </a:lnTo>
                <a:lnTo>
                  <a:pt x="48" y="148"/>
                </a:lnTo>
                <a:lnTo>
                  <a:pt x="46" y="147"/>
                </a:lnTo>
                <a:lnTo>
                  <a:pt x="46" y="145"/>
                </a:lnTo>
                <a:lnTo>
                  <a:pt x="46" y="144"/>
                </a:lnTo>
                <a:lnTo>
                  <a:pt x="44" y="142"/>
                </a:lnTo>
                <a:lnTo>
                  <a:pt x="43" y="140"/>
                </a:lnTo>
                <a:lnTo>
                  <a:pt x="41" y="140"/>
                </a:lnTo>
                <a:lnTo>
                  <a:pt x="41" y="137"/>
                </a:lnTo>
                <a:lnTo>
                  <a:pt x="43" y="137"/>
                </a:lnTo>
                <a:lnTo>
                  <a:pt x="48" y="137"/>
                </a:lnTo>
                <a:lnTo>
                  <a:pt x="52" y="136"/>
                </a:lnTo>
                <a:lnTo>
                  <a:pt x="52" y="134"/>
                </a:lnTo>
                <a:lnTo>
                  <a:pt x="52" y="132"/>
                </a:lnTo>
                <a:lnTo>
                  <a:pt x="51" y="131"/>
                </a:lnTo>
                <a:lnTo>
                  <a:pt x="49" y="129"/>
                </a:lnTo>
                <a:lnTo>
                  <a:pt x="49" y="128"/>
                </a:lnTo>
                <a:lnTo>
                  <a:pt x="48" y="126"/>
                </a:lnTo>
                <a:lnTo>
                  <a:pt x="48" y="124"/>
                </a:lnTo>
                <a:lnTo>
                  <a:pt x="48" y="123"/>
                </a:lnTo>
                <a:lnTo>
                  <a:pt x="48" y="121"/>
                </a:lnTo>
                <a:lnTo>
                  <a:pt x="46" y="118"/>
                </a:lnTo>
                <a:lnTo>
                  <a:pt x="44" y="118"/>
                </a:lnTo>
                <a:lnTo>
                  <a:pt x="43" y="116"/>
                </a:lnTo>
                <a:lnTo>
                  <a:pt x="41" y="115"/>
                </a:lnTo>
                <a:lnTo>
                  <a:pt x="41" y="113"/>
                </a:lnTo>
                <a:lnTo>
                  <a:pt x="43" y="110"/>
                </a:lnTo>
                <a:lnTo>
                  <a:pt x="44" y="110"/>
                </a:lnTo>
                <a:lnTo>
                  <a:pt x="44" y="108"/>
                </a:lnTo>
                <a:lnTo>
                  <a:pt x="48" y="107"/>
                </a:lnTo>
                <a:lnTo>
                  <a:pt x="49" y="105"/>
                </a:lnTo>
                <a:lnTo>
                  <a:pt x="49" y="104"/>
                </a:lnTo>
                <a:lnTo>
                  <a:pt x="51" y="104"/>
                </a:lnTo>
                <a:lnTo>
                  <a:pt x="51" y="102"/>
                </a:lnTo>
                <a:lnTo>
                  <a:pt x="51" y="100"/>
                </a:lnTo>
                <a:lnTo>
                  <a:pt x="51" y="96"/>
                </a:lnTo>
                <a:lnTo>
                  <a:pt x="51" y="94"/>
                </a:lnTo>
                <a:lnTo>
                  <a:pt x="48" y="94"/>
                </a:lnTo>
                <a:lnTo>
                  <a:pt x="48" y="92"/>
                </a:lnTo>
                <a:lnTo>
                  <a:pt x="46" y="91"/>
                </a:lnTo>
                <a:lnTo>
                  <a:pt x="46" y="89"/>
                </a:lnTo>
                <a:lnTo>
                  <a:pt x="46" y="88"/>
                </a:lnTo>
                <a:lnTo>
                  <a:pt x="44" y="86"/>
                </a:lnTo>
                <a:lnTo>
                  <a:pt x="43" y="84"/>
                </a:lnTo>
                <a:lnTo>
                  <a:pt x="41" y="84"/>
                </a:lnTo>
                <a:lnTo>
                  <a:pt x="41" y="83"/>
                </a:lnTo>
                <a:lnTo>
                  <a:pt x="40" y="83"/>
                </a:lnTo>
                <a:lnTo>
                  <a:pt x="40" y="80"/>
                </a:lnTo>
                <a:lnTo>
                  <a:pt x="40" y="78"/>
                </a:lnTo>
                <a:lnTo>
                  <a:pt x="40" y="76"/>
                </a:lnTo>
                <a:lnTo>
                  <a:pt x="38" y="75"/>
                </a:lnTo>
                <a:lnTo>
                  <a:pt x="38" y="73"/>
                </a:lnTo>
                <a:lnTo>
                  <a:pt x="35" y="70"/>
                </a:lnTo>
                <a:lnTo>
                  <a:pt x="36" y="68"/>
                </a:lnTo>
                <a:lnTo>
                  <a:pt x="35" y="65"/>
                </a:lnTo>
                <a:lnTo>
                  <a:pt x="33" y="62"/>
                </a:lnTo>
                <a:lnTo>
                  <a:pt x="32" y="60"/>
                </a:lnTo>
                <a:lnTo>
                  <a:pt x="30" y="59"/>
                </a:lnTo>
                <a:lnTo>
                  <a:pt x="30" y="57"/>
                </a:lnTo>
                <a:lnTo>
                  <a:pt x="32" y="56"/>
                </a:lnTo>
                <a:lnTo>
                  <a:pt x="33" y="54"/>
                </a:lnTo>
                <a:lnTo>
                  <a:pt x="35" y="51"/>
                </a:lnTo>
                <a:lnTo>
                  <a:pt x="35" y="49"/>
                </a:lnTo>
                <a:lnTo>
                  <a:pt x="35" y="48"/>
                </a:lnTo>
                <a:lnTo>
                  <a:pt x="33" y="48"/>
                </a:lnTo>
                <a:lnTo>
                  <a:pt x="33" y="46"/>
                </a:lnTo>
                <a:lnTo>
                  <a:pt x="32" y="46"/>
                </a:lnTo>
                <a:lnTo>
                  <a:pt x="30" y="48"/>
                </a:lnTo>
                <a:lnTo>
                  <a:pt x="28" y="48"/>
                </a:lnTo>
                <a:lnTo>
                  <a:pt x="27" y="48"/>
                </a:lnTo>
                <a:lnTo>
                  <a:pt x="25" y="46"/>
                </a:lnTo>
                <a:lnTo>
                  <a:pt x="24" y="44"/>
                </a:lnTo>
                <a:lnTo>
                  <a:pt x="20" y="44"/>
                </a:lnTo>
                <a:lnTo>
                  <a:pt x="17" y="44"/>
                </a:lnTo>
                <a:lnTo>
                  <a:pt x="16" y="44"/>
                </a:lnTo>
                <a:lnTo>
                  <a:pt x="14" y="44"/>
                </a:lnTo>
                <a:lnTo>
                  <a:pt x="12" y="44"/>
                </a:lnTo>
                <a:lnTo>
                  <a:pt x="11" y="43"/>
                </a:lnTo>
                <a:lnTo>
                  <a:pt x="9" y="43"/>
                </a:lnTo>
                <a:lnTo>
                  <a:pt x="8" y="41"/>
                </a:lnTo>
                <a:lnTo>
                  <a:pt x="6" y="40"/>
                </a:lnTo>
                <a:lnTo>
                  <a:pt x="6" y="38"/>
                </a:lnTo>
                <a:lnTo>
                  <a:pt x="4" y="33"/>
                </a:lnTo>
                <a:lnTo>
                  <a:pt x="3" y="33"/>
                </a:lnTo>
                <a:lnTo>
                  <a:pt x="1" y="35"/>
                </a:lnTo>
                <a:lnTo>
                  <a:pt x="0" y="35"/>
                </a:lnTo>
                <a:lnTo>
                  <a:pt x="0" y="33"/>
                </a:lnTo>
                <a:lnTo>
                  <a:pt x="3" y="27"/>
                </a:lnTo>
                <a:lnTo>
                  <a:pt x="4" y="27"/>
                </a:lnTo>
                <a:lnTo>
                  <a:pt x="4" y="25"/>
                </a:lnTo>
                <a:lnTo>
                  <a:pt x="6" y="24"/>
                </a:lnTo>
                <a:lnTo>
                  <a:pt x="8" y="22"/>
                </a:lnTo>
                <a:lnTo>
                  <a:pt x="9" y="20"/>
                </a:lnTo>
                <a:lnTo>
                  <a:pt x="9" y="17"/>
                </a:lnTo>
                <a:lnTo>
                  <a:pt x="9" y="16"/>
                </a:lnTo>
                <a:lnTo>
                  <a:pt x="11" y="14"/>
                </a:lnTo>
                <a:lnTo>
                  <a:pt x="12" y="14"/>
                </a:lnTo>
                <a:lnTo>
                  <a:pt x="14" y="11"/>
                </a:lnTo>
                <a:lnTo>
                  <a:pt x="16" y="9"/>
                </a:lnTo>
                <a:lnTo>
                  <a:pt x="17" y="8"/>
                </a:lnTo>
                <a:lnTo>
                  <a:pt x="19" y="8"/>
                </a:lnTo>
                <a:lnTo>
                  <a:pt x="24" y="9"/>
                </a:lnTo>
                <a:lnTo>
                  <a:pt x="24" y="11"/>
                </a:lnTo>
                <a:lnTo>
                  <a:pt x="25" y="14"/>
                </a:lnTo>
                <a:lnTo>
                  <a:pt x="27" y="16"/>
                </a:lnTo>
                <a:lnTo>
                  <a:pt x="28" y="17"/>
                </a:lnTo>
                <a:lnTo>
                  <a:pt x="30" y="17"/>
                </a:lnTo>
                <a:lnTo>
                  <a:pt x="32" y="17"/>
                </a:lnTo>
                <a:lnTo>
                  <a:pt x="36" y="14"/>
                </a:lnTo>
                <a:lnTo>
                  <a:pt x="38" y="9"/>
                </a:lnTo>
                <a:lnTo>
                  <a:pt x="40" y="8"/>
                </a:lnTo>
                <a:lnTo>
                  <a:pt x="41" y="8"/>
                </a:lnTo>
                <a:lnTo>
                  <a:pt x="44" y="8"/>
                </a:lnTo>
                <a:lnTo>
                  <a:pt x="48" y="8"/>
                </a:lnTo>
                <a:lnTo>
                  <a:pt x="49" y="8"/>
                </a:lnTo>
                <a:lnTo>
                  <a:pt x="52" y="8"/>
                </a:lnTo>
                <a:lnTo>
                  <a:pt x="56" y="6"/>
                </a:lnTo>
                <a:lnTo>
                  <a:pt x="56" y="3"/>
                </a:lnTo>
                <a:lnTo>
                  <a:pt x="57" y="3"/>
                </a:lnTo>
                <a:lnTo>
                  <a:pt x="57" y="0"/>
                </a:lnTo>
                <a:lnTo>
                  <a:pt x="59" y="0"/>
                </a:lnTo>
                <a:lnTo>
                  <a:pt x="60" y="1"/>
                </a:lnTo>
                <a:lnTo>
                  <a:pt x="62" y="1"/>
                </a:lnTo>
                <a:lnTo>
                  <a:pt x="64" y="1"/>
                </a:lnTo>
                <a:close/>
              </a:path>
            </a:pathLst>
          </a:custGeom>
          <a:solidFill>
            <a:srgbClr val="D47F8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2836863" y="4716463"/>
            <a:ext cx="1154113" cy="639763"/>
          </a:xfrm>
          <a:custGeom>
            <a:avLst/>
            <a:gdLst/>
            <a:ahLst/>
            <a:cxnLst>
              <a:cxn ang="0">
                <a:pos x="376" y="352"/>
              </a:cxn>
              <a:cxn ang="0">
                <a:pos x="379" y="336"/>
              </a:cxn>
              <a:cxn ang="0">
                <a:pos x="391" y="357"/>
              </a:cxn>
              <a:cxn ang="0">
                <a:pos x="389" y="335"/>
              </a:cxn>
              <a:cxn ang="0">
                <a:pos x="360" y="306"/>
              </a:cxn>
              <a:cxn ang="0">
                <a:pos x="306" y="283"/>
              </a:cxn>
              <a:cxn ang="0">
                <a:pos x="282" y="263"/>
              </a:cxn>
              <a:cxn ang="0">
                <a:pos x="339" y="253"/>
              </a:cxn>
              <a:cxn ang="0">
                <a:pos x="360" y="327"/>
              </a:cxn>
              <a:cxn ang="0">
                <a:pos x="360" y="370"/>
              </a:cxn>
              <a:cxn ang="0">
                <a:pos x="282" y="327"/>
              </a:cxn>
              <a:cxn ang="0">
                <a:pos x="301" y="291"/>
              </a:cxn>
              <a:cxn ang="0">
                <a:pos x="299" y="287"/>
              </a:cxn>
              <a:cxn ang="0">
                <a:pos x="272" y="275"/>
              </a:cxn>
              <a:cxn ang="0">
                <a:pos x="315" y="251"/>
              </a:cxn>
              <a:cxn ang="0">
                <a:pos x="154" y="194"/>
              </a:cxn>
              <a:cxn ang="0">
                <a:pos x="171" y="187"/>
              </a:cxn>
              <a:cxn ang="0">
                <a:pos x="216" y="162"/>
              </a:cxn>
              <a:cxn ang="0">
                <a:pos x="109" y="152"/>
              </a:cxn>
              <a:cxn ang="0">
                <a:pos x="120" y="147"/>
              </a:cxn>
              <a:cxn ang="0">
                <a:pos x="554" y="34"/>
              </a:cxn>
              <a:cxn ang="0">
                <a:pos x="563" y="27"/>
              </a:cxn>
              <a:cxn ang="0">
                <a:pos x="642" y="37"/>
              </a:cxn>
              <a:cxn ang="0">
                <a:pos x="693" y="72"/>
              </a:cxn>
              <a:cxn ang="0">
                <a:pos x="711" y="146"/>
              </a:cxn>
              <a:cxn ang="0">
                <a:pos x="655" y="195"/>
              </a:cxn>
              <a:cxn ang="0">
                <a:pos x="562" y="293"/>
              </a:cxn>
              <a:cxn ang="0">
                <a:pos x="589" y="392"/>
              </a:cxn>
              <a:cxn ang="0">
                <a:pos x="458" y="378"/>
              </a:cxn>
              <a:cxn ang="0">
                <a:pos x="391" y="371"/>
              </a:cxn>
              <a:cxn ang="0">
                <a:pos x="439" y="351"/>
              </a:cxn>
              <a:cxn ang="0">
                <a:pos x="519" y="355"/>
              </a:cxn>
              <a:cxn ang="0">
                <a:pos x="469" y="343"/>
              </a:cxn>
              <a:cxn ang="0">
                <a:pos x="402" y="323"/>
              </a:cxn>
              <a:cxn ang="0">
                <a:pos x="411" y="285"/>
              </a:cxn>
              <a:cxn ang="0">
                <a:pos x="392" y="301"/>
              </a:cxn>
              <a:cxn ang="0">
                <a:pos x="367" y="315"/>
              </a:cxn>
              <a:cxn ang="0">
                <a:pos x="352" y="243"/>
              </a:cxn>
              <a:cxn ang="0">
                <a:pos x="303" y="203"/>
              </a:cxn>
              <a:cxn ang="0">
                <a:pos x="283" y="245"/>
              </a:cxn>
              <a:cxn ang="0">
                <a:pos x="277" y="208"/>
              </a:cxn>
              <a:cxn ang="0">
                <a:pos x="266" y="250"/>
              </a:cxn>
              <a:cxn ang="0">
                <a:pos x="261" y="255"/>
              </a:cxn>
              <a:cxn ang="0">
                <a:pos x="207" y="234"/>
              </a:cxn>
              <a:cxn ang="0">
                <a:pos x="226" y="195"/>
              </a:cxn>
              <a:cxn ang="0">
                <a:pos x="207" y="189"/>
              </a:cxn>
              <a:cxn ang="0">
                <a:pos x="178" y="179"/>
              </a:cxn>
              <a:cxn ang="0">
                <a:pos x="210" y="167"/>
              </a:cxn>
              <a:cxn ang="0">
                <a:pos x="235" y="146"/>
              </a:cxn>
              <a:cxn ang="0">
                <a:pos x="197" y="147"/>
              </a:cxn>
              <a:cxn ang="0">
                <a:pos x="178" y="144"/>
              </a:cxn>
              <a:cxn ang="0">
                <a:pos x="176" y="176"/>
              </a:cxn>
              <a:cxn ang="0">
                <a:pos x="143" y="178"/>
              </a:cxn>
              <a:cxn ang="0">
                <a:pos x="119" y="136"/>
              </a:cxn>
              <a:cxn ang="0">
                <a:pos x="109" y="141"/>
              </a:cxn>
              <a:cxn ang="0">
                <a:pos x="90" y="120"/>
              </a:cxn>
              <a:cxn ang="0">
                <a:pos x="77" y="133"/>
              </a:cxn>
              <a:cxn ang="0">
                <a:pos x="16" y="152"/>
              </a:cxn>
              <a:cxn ang="0">
                <a:pos x="119" y="75"/>
              </a:cxn>
              <a:cxn ang="0">
                <a:pos x="248" y="56"/>
              </a:cxn>
              <a:cxn ang="0">
                <a:pos x="349" y="154"/>
              </a:cxn>
              <a:cxn ang="0">
                <a:pos x="411" y="235"/>
              </a:cxn>
              <a:cxn ang="0">
                <a:pos x="528" y="90"/>
              </a:cxn>
            </a:cxnLst>
            <a:rect l="0" t="0" r="r" b="b"/>
            <a:pathLst>
              <a:path w="727" h="403">
                <a:moveTo>
                  <a:pt x="379" y="363"/>
                </a:moveTo>
                <a:lnTo>
                  <a:pt x="378" y="363"/>
                </a:lnTo>
                <a:lnTo>
                  <a:pt x="378" y="362"/>
                </a:lnTo>
                <a:lnTo>
                  <a:pt x="379" y="362"/>
                </a:lnTo>
                <a:lnTo>
                  <a:pt x="379" y="363"/>
                </a:lnTo>
                <a:close/>
                <a:moveTo>
                  <a:pt x="378" y="362"/>
                </a:moveTo>
                <a:lnTo>
                  <a:pt x="378" y="363"/>
                </a:lnTo>
                <a:lnTo>
                  <a:pt x="376" y="363"/>
                </a:lnTo>
                <a:lnTo>
                  <a:pt x="376" y="362"/>
                </a:lnTo>
                <a:lnTo>
                  <a:pt x="378" y="362"/>
                </a:lnTo>
                <a:close/>
                <a:moveTo>
                  <a:pt x="368" y="362"/>
                </a:moveTo>
                <a:lnTo>
                  <a:pt x="367" y="362"/>
                </a:lnTo>
                <a:lnTo>
                  <a:pt x="368" y="362"/>
                </a:lnTo>
                <a:close/>
                <a:moveTo>
                  <a:pt x="523" y="362"/>
                </a:moveTo>
                <a:lnTo>
                  <a:pt x="523" y="360"/>
                </a:lnTo>
                <a:lnTo>
                  <a:pt x="523" y="362"/>
                </a:lnTo>
                <a:lnTo>
                  <a:pt x="525" y="362"/>
                </a:lnTo>
                <a:lnTo>
                  <a:pt x="523" y="362"/>
                </a:lnTo>
                <a:lnTo>
                  <a:pt x="525" y="362"/>
                </a:lnTo>
                <a:lnTo>
                  <a:pt x="523" y="362"/>
                </a:lnTo>
                <a:close/>
                <a:moveTo>
                  <a:pt x="368" y="359"/>
                </a:moveTo>
                <a:lnTo>
                  <a:pt x="367" y="359"/>
                </a:lnTo>
                <a:lnTo>
                  <a:pt x="368" y="359"/>
                </a:lnTo>
                <a:lnTo>
                  <a:pt x="368" y="360"/>
                </a:lnTo>
                <a:lnTo>
                  <a:pt x="367" y="360"/>
                </a:lnTo>
                <a:lnTo>
                  <a:pt x="367" y="359"/>
                </a:lnTo>
                <a:lnTo>
                  <a:pt x="368" y="359"/>
                </a:lnTo>
                <a:close/>
                <a:moveTo>
                  <a:pt x="384" y="357"/>
                </a:moveTo>
                <a:lnTo>
                  <a:pt x="384" y="359"/>
                </a:lnTo>
                <a:lnTo>
                  <a:pt x="383" y="359"/>
                </a:lnTo>
                <a:lnTo>
                  <a:pt x="383" y="360"/>
                </a:lnTo>
                <a:lnTo>
                  <a:pt x="383" y="359"/>
                </a:lnTo>
                <a:lnTo>
                  <a:pt x="383" y="357"/>
                </a:lnTo>
                <a:lnTo>
                  <a:pt x="384" y="357"/>
                </a:lnTo>
                <a:close/>
                <a:moveTo>
                  <a:pt x="387" y="355"/>
                </a:moveTo>
                <a:lnTo>
                  <a:pt x="387" y="357"/>
                </a:lnTo>
                <a:lnTo>
                  <a:pt x="387" y="355"/>
                </a:lnTo>
                <a:lnTo>
                  <a:pt x="387" y="357"/>
                </a:lnTo>
                <a:lnTo>
                  <a:pt x="386" y="357"/>
                </a:lnTo>
                <a:lnTo>
                  <a:pt x="386" y="359"/>
                </a:lnTo>
                <a:lnTo>
                  <a:pt x="384" y="359"/>
                </a:lnTo>
                <a:lnTo>
                  <a:pt x="384" y="357"/>
                </a:lnTo>
                <a:lnTo>
                  <a:pt x="386" y="357"/>
                </a:lnTo>
                <a:lnTo>
                  <a:pt x="386" y="355"/>
                </a:lnTo>
                <a:lnTo>
                  <a:pt x="387" y="355"/>
                </a:lnTo>
                <a:close/>
                <a:moveTo>
                  <a:pt x="379" y="354"/>
                </a:moveTo>
                <a:lnTo>
                  <a:pt x="381" y="355"/>
                </a:lnTo>
                <a:lnTo>
                  <a:pt x="381" y="357"/>
                </a:lnTo>
                <a:lnTo>
                  <a:pt x="379" y="357"/>
                </a:lnTo>
                <a:lnTo>
                  <a:pt x="379" y="359"/>
                </a:lnTo>
                <a:lnTo>
                  <a:pt x="378" y="359"/>
                </a:lnTo>
                <a:lnTo>
                  <a:pt x="376" y="359"/>
                </a:lnTo>
                <a:lnTo>
                  <a:pt x="378" y="357"/>
                </a:lnTo>
                <a:lnTo>
                  <a:pt x="378" y="355"/>
                </a:lnTo>
                <a:lnTo>
                  <a:pt x="379" y="355"/>
                </a:lnTo>
                <a:lnTo>
                  <a:pt x="379" y="354"/>
                </a:lnTo>
                <a:lnTo>
                  <a:pt x="378" y="354"/>
                </a:lnTo>
                <a:lnTo>
                  <a:pt x="379" y="354"/>
                </a:lnTo>
                <a:close/>
                <a:moveTo>
                  <a:pt x="376" y="354"/>
                </a:moveTo>
                <a:lnTo>
                  <a:pt x="378" y="354"/>
                </a:lnTo>
                <a:lnTo>
                  <a:pt x="378" y="355"/>
                </a:lnTo>
                <a:lnTo>
                  <a:pt x="376" y="355"/>
                </a:lnTo>
                <a:lnTo>
                  <a:pt x="376" y="357"/>
                </a:lnTo>
                <a:lnTo>
                  <a:pt x="376" y="359"/>
                </a:lnTo>
                <a:lnTo>
                  <a:pt x="376" y="357"/>
                </a:lnTo>
                <a:lnTo>
                  <a:pt x="375" y="357"/>
                </a:lnTo>
                <a:lnTo>
                  <a:pt x="375" y="359"/>
                </a:lnTo>
                <a:lnTo>
                  <a:pt x="375" y="357"/>
                </a:lnTo>
                <a:lnTo>
                  <a:pt x="373" y="357"/>
                </a:lnTo>
                <a:lnTo>
                  <a:pt x="375" y="357"/>
                </a:lnTo>
                <a:lnTo>
                  <a:pt x="375" y="355"/>
                </a:lnTo>
                <a:lnTo>
                  <a:pt x="373" y="355"/>
                </a:lnTo>
                <a:lnTo>
                  <a:pt x="375" y="355"/>
                </a:lnTo>
                <a:lnTo>
                  <a:pt x="373" y="355"/>
                </a:lnTo>
                <a:lnTo>
                  <a:pt x="375" y="355"/>
                </a:lnTo>
                <a:lnTo>
                  <a:pt x="375" y="354"/>
                </a:lnTo>
                <a:lnTo>
                  <a:pt x="376" y="354"/>
                </a:lnTo>
                <a:close/>
                <a:moveTo>
                  <a:pt x="386" y="354"/>
                </a:moveTo>
                <a:lnTo>
                  <a:pt x="384" y="354"/>
                </a:lnTo>
                <a:lnTo>
                  <a:pt x="386" y="354"/>
                </a:lnTo>
                <a:close/>
                <a:moveTo>
                  <a:pt x="439" y="351"/>
                </a:moveTo>
                <a:lnTo>
                  <a:pt x="437" y="351"/>
                </a:lnTo>
                <a:lnTo>
                  <a:pt x="439" y="351"/>
                </a:lnTo>
                <a:close/>
                <a:moveTo>
                  <a:pt x="376" y="349"/>
                </a:moveTo>
                <a:lnTo>
                  <a:pt x="376" y="351"/>
                </a:lnTo>
                <a:lnTo>
                  <a:pt x="376" y="352"/>
                </a:lnTo>
                <a:lnTo>
                  <a:pt x="376" y="351"/>
                </a:lnTo>
                <a:lnTo>
                  <a:pt x="376" y="352"/>
                </a:lnTo>
                <a:lnTo>
                  <a:pt x="376" y="351"/>
                </a:lnTo>
                <a:lnTo>
                  <a:pt x="375" y="351"/>
                </a:lnTo>
                <a:lnTo>
                  <a:pt x="376" y="351"/>
                </a:lnTo>
                <a:lnTo>
                  <a:pt x="375" y="352"/>
                </a:lnTo>
                <a:lnTo>
                  <a:pt x="375" y="351"/>
                </a:lnTo>
                <a:lnTo>
                  <a:pt x="373" y="351"/>
                </a:lnTo>
                <a:lnTo>
                  <a:pt x="375" y="351"/>
                </a:lnTo>
                <a:lnTo>
                  <a:pt x="373" y="349"/>
                </a:lnTo>
                <a:lnTo>
                  <a:pt x="375" y="349"/>
                </a:lnTo>
                <a:lnTo>
                  <a:pt x="376" y="349"/>
                </a:lnTo>
                <a:close/>
                <a:moveTo>
                  <a:pt x="379" y="349"/>
                </a:moveTo>
                <a:lnTo>
                  <a:pt x="379" y="351"/>
                </a:lnTo>
                <a:lnTo>
                  <a:pt x="379" y="349"/>
                </a:lnTo>
                <a:lnTo>
                  <a:pt x="378" y="351"/>
                </a:lnTo>
                <a:lnTo>
                  <a:pt x="378" y="349"/>
                </a:lnTo>
                <a:lnTo>
                  <a:pt x="378" y="351"/>
                </a:lnTo>
                <a:lnTo>
                  <a:pt x="378" y="349"/>
                </a:lnTo>
                <a:lnTo>
                  <a:pt x="376" y="349"/>
                </a:lnTo>
                <a:lnTo>
                  <a:pt x="378" y="347"/>
                </a:lnTo>
                <a:lnTo>
                  <a:pt x="379" y="347"/>
                </a:lnTo>
                <a:lnTo>
                  <a:pt x="379" y="349"/>
                </a:lnTo>
                <a:close/>
                <a:moveTo>
                  <a:pt x="379" y="347"/>
                </a:moveTo>
                <a:lnTo>
                  <a:pt x="378" y="347"/>
                </a:lnTo>
                <a:lnTo>
                  <a:pt x="379" y="346"/>
                </a:lnTo>
                <a:lnTo>
                  <a:pt x="379" y="347"/>
                </a:lnTo>
                <a:close/>
                <a:moveTo>
                  <a:pt x="427" y="343"/>
                </a:moveTo>
                <a:lnTo>
                  <a:pt x="429" y="343"/>
                </a:lnTo>
                <a:lnTo>
                  <a:pt x="429" y="344"/>
                </a:lnTo>
                <a:lnTo>
                  <a:pt x="431" y="344"/>
                </a:lnTo>
                <a:lnTo>
                  <a:pt x="432" y="344"/>
                </a:lnTo>
                <a:lnTo>
                  <a:pt x="432" y="346"/>
                </a:lnTo>
                <a:lnTo>
                  <a:pt x="434" y="346"/>
                </a:lnTo>
                <a:lnTo>
                  <a:pt x="434" y="347"/>
                </a:lnTo>
                <a:lnTo>
                  <a:pt x="435" y="347"/>
                </a:lnTo>
                <a:lnTo>
                  <a:pt x="437" y="347"/>
                </a:lnTo>
                <a:lnTo>
                  <a:pt x="437" y="349"/>
                </a:lnTo>
                <a:lnTo>
                  <a:pt x="437" y="351"/>
                </a:lnTo>
                <a:lnTo>
                  <a:pt x="435" y="351"/>
                </a:lnTo>
                <a:lnTo>
                  <a:pt x="434" y="351"/>
                </a:lnTo>
                <a:lnTo>
                  <a:pt x="432" y="349"/>
                </a:lnTo>
                <a:lnTo>
                  <a:pt x="431" y="349"/>
                </a:lnTo>
                <a:lnTo>
                  <a:pt x="429" y="349"/>
                </a:lnTo>
                <a:lnTo>
                  <a:pt x="429" y="347"/>
                </a:lnTo>
                <a:lnTo>
                  <a:pt x="427" y="347"/>
                </a:lnTo>
                <a:lnTo>
                  <a:pt x="426" y="347"/>
                </a:lnTo>
                <a:lnTo>
                  <a:pt x="424" y="347"/>
                </a:lnTo>
                <a:lnTo>
                  <a:pt x="424" y="346"/>
                </a:lnTo>
                <a:lnTo>
                  <a:pt x="423" y="346"/>
                </a:lnTo>
                <a:lnTo>
                  <a:pt x="423" y="347"/>
                </a:lnTo>
                <a:lnTo>
                  <a:pt x="423" y="346"/>
                </a:lnTo>
                <a:lnTo>
                  <a:pt x="421" y="347"/>
                </a:lnTo>
                <a:lnTo>
                  <a:pt x="419" y="347"/>
                </a:lnTo>
                <a:lnTo>
                  <a:pt x="419" y="346"/>
                </a:lnTo>
                <a:lnTo>
                  <a:pt x="418" y="346"/>
                </a:lnTo>
                <a:lnTo>
                  <a:pt x="418" y="344"/>
                </a:lnTo>
                <a:lnTo>
                  <a:pt x="419" y="344"/>
                </a:lnTo>
                <a:lnTo>
                  <a:pt x="421" y="344"/>
                </a:lnTo>
                <a:lnTo>
                  <a:pt x="423" y="344"/>
                </a:lnTo>
                <a:lnTo>
                  <a:pt x="424" y="344"/>
                </a:lnTo>
                <a:lnTo>
                  <a:pt x="426" y="344"/>
                </a:lnTo>
                <a:lnTo>
                  <a:pt x="426" y="343"/>
                </a:lnTo>
                <a:lnTo>
                  <a:pt x="427" y="344"/>
                </a:lnTo>
                <a:lnTo>
                  <a:pt x="427" y="343"/>
                </a:lnTo>
                <a:close/>
                <a:moveTo>
                  <a:pt x="493" y="341"/>
                </a:moveTo>
                <a:lnTo>
                  <a:pt x="493" y="339"/>
                </a:lnTo>
                <a:lnTo>
                  <a:pt x="493" y="341"/>
                </a:lnTo>
                <a:close/>
                <a:moveTo>
                  <a:pt x="379" y="339"/>
                </a:moveTo>
                <a:lnTo>
                  <a:pt x="379" y="341"/>
                </a:lnTo>
                <a:lnTo>
                  <a:pt x="378" y="341"/>
                </a:lnTo>
                <a:lnTo>
                  <a:pt x="379" y="341"/>
                </a:lnTo>
                <a:lnTo>
                  <a:pt x="378" y="341"/>
                </a:lnTo>
                <a:lnTo>
                  <a:pt x="378" y="339"/>
                </a:lnTo>
                <a:lnTo>
                  <a:pt x="379" y="339"/>
                </a:lnTo>
                <a:close/>
                <a:moveTo>
                  <a:pt x="379" y="336"/>
                </a:moveTo>
                <a:lnTo>
                  <a:pt x="379" y="338"/>
                </a:lnTo>
                <a:lnTo>
                  <a:pt x="379" y="339"/>
                </a:lnTo>
                <a:lnTo>
                  <a:pt x="378" y="339"/>
                </a:lnTo>
                <a:lnTo>
                  <a:pt x="376" y="339"/>
                </a:lnTo>
                <a:lnTo>
                  <a:pt x="376" y="341"/>
                </a:lnTo>
                <a:lnTo>
                  <a:pt x="376" y="339"/>
                </a:lnTo>
                <a:lnTo>
                  <a:pt x="376" y="338"/>
                </a:lnTo>
                <a:lnTo>
                  <a:pt x="378" y="338"/>
                </a:lnTo>
                <a:lnTo>
                  <a:pt x="378" y="336"/>
                </a:lnTo>
                <a:lnTo>
                  <a:pt x="379" y="336"/>
                </a:lnTo>
                <a:close/>
                <a:moveTo>
                  <a:pt x="378" y="336"/>
                </a:moveTo>
                <a:lnTo>
                  <a:pt x="378" y="338"/>
                </a:lnTo>
                <a:lnTo>
                  <a:pt x="378" y="336"/>
                </a:lnTo>
                <a:close/>
                <a:moveTo>
                  <a:pt x="394" y="330"/>
                </a:moveTo>
                <a:lnTo>
                  <a:pt x="395" y="330"/>
                </a:lnTo>
                <a:lnTo>
                  <a:pt x="395" y="331"/>
                </a:lnTo>
                <a:lnTo>
                  <a:pt x="397" y="331"/>
                </a:lnTo>
                <a:lnTo>
                  <a:pt x="397" y="333"/>
                </a:lnTo>
                <a:lnTo>
                  <a:pt x="399" y="333"/>
                </a:lnTo>
                <a:lnTo>
                  <a:pt x="399" y="335"/>
                </a:lnTo>
                <a:lnTo>
                  <a:pt x="400" y="335"/>
                </a:lnTo>
                <a:lnTo>
                  <a:pt x="402" y="336"/>
                </a:lnTo>
                <a:lnTo>
                  <a:pt x="402" y="338"/>
                </a:lnTo>
                <a:lnTo>
                  <a:pt x="403" y="338"/>
                </a:lnTo>
                <a:lnTo>
                  <a:pt x="403" y="339"/>
                </a:lnTo>
                <a:lnTo>
                  <a:pt x="405" y="339"/>
                </a:lnTo>
                <a:lnTo>
                  <a:pt x="403" y="339"/>
                </a:lnTo>
                <a:lnTo>
                  <a:pt x="403" y="341"/>
                </a:lnTo>
                <a:lnTo>
                  <a:pt x="402" y="341"/>
                </a:lnTo>
                <a:lnTo>
                  <a:pt x="400" y="341"/>
                </a:lnTo>
                <a:lnTo>
                  <a:pt x="399" y="341"/>
                </a:lnTo>
                <a:lnTo>
                  <a:pt x="400" y="341"/>
                </a:lnTo>
                <a:lnTo>
                  <a:pt x="400" y="343"/>
                </a:lnTo>
                <a:lnTo>
                  <a:pt x="402" y="343"/>
                </a:lnTo>
                <a:lnTo>
                  <a:pt x="402" y="344"/>
                </a:lnTo>
                <a:lnTo>
                  <a:pt x="403" y="344"/>
                </a:lnTo>
                <a:lnTo>
                  <a:pt x="402" y="344"/>
                </a:lnTo>
                <a:lnTo>
                  <a:pt x="403" y="344"/>
                </a:lnTo>
                <a:lnTo>
                  <a:pt x="402" y="344"/>
                </a:lnTo>
                <a:lnTo>
                  <a:pt x="400" y="344"/>
                </a:lnTo>
                <a:lnTo>
                  <a:pt x="400" y="346"/>
                </a:lnTo>
                <a:lnTo>
                  <a:pt x="399" y="346"/>
                </a:lnTo>
                <a:lnTo>
                  <a:pt x="400" y="346"/>
                </a:lnTo>
                <a:lnTo>
                  <a:pt x="400" y="347"/>
                </a:lnTo>
                <a:lnTo>
                  <a:pt x="399" y="347"/>
                </a:lnTo>
                <a:lnTo>
                  <a:pt x="399" y="349"/>
                </a:lnTo>
                <a:lnTo>
                  <a:pt x="397" y="349"/>
                </a:lnTo>
                <a:lnTo>
                  <a:pt x="397" y="351"/>
                </a:lnTo>
                <a:lnTo>
                  <a:pt x="395" y="351"/>
                </a:lnTo>
                <a:lnTo>
                  <a:pt x="395" y="352"/>
                </a:lnTo>
                <a:lnTo>
                  <a:pt x="395" y="354"/>
                </a:lnTo>
                <a:lnTo>
                  <a:pt x="395" y="355"/>
                </a:lnTo>
                <a:lnTo>
                  <a:pt x="394" y="355"/>
                </a:lnTo>
                <a:lnTo>
                  <a:pt x="394" y="357"/>
                </a:lnTo>
                <a:lnTo>
                  <a:pt x="392" y="357"/>
                </a:lnTo>
                <a:lnTo>
                  <a:pt x="394" y="357"/>
                </a:lnTo>
                <a:lnTo>
                  <a:pt x="395" y="357"/>
                </a:lnTo>
                <a:lnTo>
                  <a:pt x="394" y="357"/>
                </a:lnTo>
                <a:lnTo>
                  <a:pt x="394" y="359"/>
                </a:lnTo>
                <a:lnTo>
                  <a:pt x="394" y="360"/>
                </a:lnTo>
                <a:lnTo>
                  <a:pt x="392" y="360"/>
                </a:lnTo>
                <a:lnTo>
                  <a:pt x="394" y="360"/>
                </a:lnTo>
                <a:lnTo>
                  <a:pt x="392" y="360"/>
                </a:lnTo>
                <a:lnTo>
                  <a:pt x="394" y="362"/>
                </a:lnTo>
                <a:lnTo>
                  <a:pt x="392" y="362"/>
                </a:lnTo>
                <a:lnTo>
                  <a:pt x="394" y="362"/>
                </a:lnTo>
                <a:lnTo>
                  <a:pt x="392" y="362"/>
                </a:lnTo>
                <a:lnTo>
                  <a:pt x="392" y="363"/>
                </a:lnTo>
                <a:lnTo>
                  <a:pt x="391" y="363"/>
                </a:lnTo>
                <a:lnTo>
                  <a:pt x="389" y="363"/>
                </a:lnTo>
                <a:lnTo>
                  <a:pt x="389" y="365"/>
                </a:lnTo>
                <a:lnTo>
                  <a:pt x="391" y="365"/>
                </a:lnTo>
                <a:lnTo>
                  <a:pt x="389" y="365"/>
                </a:lnTo>
                <a:lnTo>
                  <a:pt x="387" y="365"/>
                </a:lnTo>
                <a:lnTo>
                  <a:pt x="387" y="363"/>
                </a:lnTo>
                <a:lnTo>
                  <a:pt x="387" y="365"/>
                </a:lnTo>
                <a:lnTo>
                  <a:pt x="387" y="363"/>
                </a:lnTo>
                <a:lnTo>
                  <a:pt x="386" y="363"/>
                </a:lnTo>
                <a:lnTo>
                  <a:pt x="386" y="365"/>
                </a:lnTo>
                <a:lnTo>
                  <a:pt x="386" y="363"/>
                </a:lnTo>
                <a:lnTo>
                  <a:pt x="387" y="363"/>
                </a:lnTo>
                <a:lnTo>
                  <a:pt x="387" y="362"/>
                </a:lnTo>
                <a:lnTo>
                  <a:pt x="389" y="362"/>
                </a:lnTo>
                <a:lnTo>
                  <a:pt x="387" y="362"/>
                </a:lnTo>
                <a:lnTo>
                  <a:pt x="387" y="360"/>
                </a:lnTo>
                <a:lnTo>
                  <a:pt x="387" y="362"/>
                </a:lnTo>
                <a:lnTo>
                  <a:pt x="387" y="360"/>
                </a:lnTo>
                <a:lnTo>
                  <a:pt x="387" y="362"/>
                </a:lnTo>
                <a:lnTo>
                  <a:pt x="386" y="362"/>
                </a:lnTo>
                <a:lnTo>
                  <a:pt x="387" y="360"/>
                </a:lnTo>
                <a:lnTo>
                  <a:pt x="389" y="360"/>
                </a:lnTo>
                <a:lnTo>
                  <a:pt x="387" y="360"/>
                </a:lnTo>
                <a:lnTo>
                  <a:pt x="389" y="360"/>
                </a:lnTo>
                <a:lnTo>
                  <a:pt x="389" y="359"/>
                </a:lnTo>
                <a:lnTo>
                  <a:pt x="391" y="359"/>
                </a:lnTo>
                <a:lnTo>
                  <a:pt x="391" y="357"/>
                </a:lnTo>
                <a:lnTo>
                  <a:pt x="391" y="355"/>
                </a:lnTo>
                <a:lnTo>
                  <a:pt x="392" y="355"/>
                </a:lnTo>
                <a:lnTo>
                  <a:pt x="392" y="354"/>
                </a:lnTo>
                <a:lnTo>
                  <a:pt x="392" y="352"/>
                </a:lnTo>
                <a:lnTo>
                  <a:pt x="394" y="352"/>
                </a:lnTo>
                <a:lnTo>
                  <a:pt x="392" y="352"/>
                </a:lnTo>
                <a:lnTo>
                  <a:pt x="392" y="351"/>
                </a:lnTo>
                <a:lnTo>
                  <a:pt x="394" y="351"/>
                </a:lnTo>
                <a:lnTo>
                  <a:pt x="394" y="349"/>
                </a:lnTo>
                <a:lnTo>
                  <a:pt x="392" y="349"/>
                </a:lnTo>
                <a:lnTo>
                  <a:pt x="394" y="349"/>
                </a:lnTo>
                <a:lnTo>
                  <a:pt x="394" y="347"/>
                </a:lnTo>
                <a:lnTo>
                  <a:pt x="394" y="349"/>
                </a:lnTo>
                <a:lnTo>
                  <a:pt x="395" y="347"/>
                </a:lnTo>
                <a:lnTo>
                  <a:pt x="395" y="346"/>
                </a:lnTo>
                <a:lnTo>
                  <a:pt x="395" y="344"/>
                </a:lnTo>
                <a:lnTo>
                  <a:pt x="394" y="344"/>
                </a:lnTo>
                <a:lnTo>
                  <a:pt x="392" y="344"/>
                </a:lnTo>
                <a:lnTo>
                  <a:pt x="392" y="346"/>
                </a:lnTo>
                <a:lnTo>
                  <a:pt x="394" y="346"/>
                </a:lnTo>
                <a:lnTo>
                  <a:pt x="394" y="347"/>
                </a:lnTo>
                <a:lnTo>
                  <a:pt x="392" y="349"/>
                </a:lnTo>
                <a:lnTo>
                  <a:pt x="392" y="351"/>
                </a:lnTo>
                <a:lnTo>
                  <a:pt x="392" y="349"/>
                </a:lnTo>
                <a:lnTo>
                  <a:pt x="392" y="351"/>
                </a:lnTo>
                <a:lnTo>
                  <a:pt x="391" y="351"/>
                </a:lnTo>
                <a:lnTo>
                  <a:pt x="391" y="352"/>
                </a:lnTo>
                <a:lnTo>
                  <a:pt x="391" y="354"/>
                </a:lnTo>
                <a:lnTo>
                  <a:pt x="389" y="354"/>
                </a:lnTo>
                <a:lnTo>
                  <a:pt x="389" y="355"/>
                </a:lnTo>
                <a:lnTo>
                  <a:pt x="389" y="354"/>
                </a:lnTo>
                <a:lnTo>
                  <a:pt x="389" y="355"/>
                </a:lnTo>
                <a:lnTo>
                  <a:pt x="389" y="354"/>
                </a:lnTo>
                <a:lnTo>
                  <a:pt x="389" y="355"/>
                </a:lnTo>
                <a:lnTo>
                  <a:pt x="387" y="355"/>
                </a:lnTo>
                <a:lnTo>
                  <a:pt x="387" y="354"/>
                </a:lnTo>
                <a:lnTo>
                  <a:pt x="387" y="355"/>
                </a:lnTo>
                <a:lnTo>
                  <a:pt x="387" y="354"/>
                </a:lnTo>
                <a:lnTo>
                  <a:pt x="387" y="355"/>
                </a:lnTo>
                <a:lnTo>
                  <a:pt x="387" y="354"/>
                </a:lnTo>
                <a:lnTo>
                  <a:pt x="387" y="352"/>
                </a:lnTo>
                <a:lnTo>
                  <a:pt x="389" y="352"/>
                </a:lnTo>
                <a:lnTo>
                  <a:pt x="389" y="351"/>
                </a:lnTo>
                <a:lnTo>
                  <a:pt x="389" y="352"/>
                </a:lnTo>
                <a:lnTo>
                  <a:pt x="387" y="352"/>
                </a:lnTo>
                <a:lnTo>
                  <a:pt x="387" y="354"/>
                </a:lnTo>
                <a:lnTo>
                  <a:pt x="386" y="354"/>
                </a:lnTo>
                <a:lnTo>
                  <a:pt x="386" y="352"/>
                </a:lnTo>
                <a:lnTo>
                  <a:pt x="384" y="354"/>
                </a:lnTo>
                <a:lnTo>
                  <a:pt x="384" y="352"/>
                </a:lnTo>
                <a:lnTo>
                  <a:pt x="383" y="352"/>
                </a:lnTo>
                <a:lnTo>
                  <a:pt x="384" y="352"/>
                </a:lnTo>
                <a:lnTo>
                  <a:pt x="383" y="352"/>
                </a:lnTo>
                <a:lnTo>
                  <a:pt x="383" y="351"/>
                </a:lnTo>
                <a:lnTo>
                  <a:pt x="381" y="351"/>
                </a:lnTo>
                <a:lnTo>
                  <a:pt x="381" y="352"/>
                </a:lnTo>
                <a:lnTo>
                  <a:pt x="379" y="352"/>
                </a:lnTo>
                <a:lnTo>
                  <a:pt x="381" y="352"/>
                </a:lnTo>
                <a:lnTo>
                  <a:pt x="381" y="351"/>
                </a:lnTo>
                <a:lnTo>
                  <a:pt x="381" y="349"/>
                </a:lnTo>
                <a:lnTo>
                  <a:pt x="381" y="347"/>
                </a:lnTo>
                <a:lnTo>
                  <a:pt x="383" y="347"/>
                </a:lnTo>
                <a:lnTo>
                  <a:pt x="383" y="346"/>
                </a:lnTo>
                <a:lnTo>
                  <a:pt x="384" y="346"/>
                </a:lnTo>
                <a:lnTo>
                  <a:pt x="384" y="344"/>
                </a:lnTo>
                <a:lnTo>
                  <a:pt x="386" y="344"/>
                </a:lnTo>
                <a:lnTo>
                  <a:pt x="384" y="344"/>
                </a:lnTo>
                <a:lnTo>
                  <a:pt x="384" y="343"/>
                </a:lnTo>
                <a:lnTo>
                  <a:pt x="384" y="344"/>
                </a:lnTo>
                <a:lnTo>
                  <a:pt x="384" y="343"/>
                </a:lnTo>
                <a:lnTo>
                  <a:pt x="386" y="343"/>
                </a:lnTo>
                <a:lnTo>
                  <a:pt x="384" y="343"/>
                </a:lnTo>
                <a:lnTo>
                  <a:pt x="386" y="343"/>
                </a:lnTo>
                <a:lnTo>
                  <a:pt x="387" y="343"/>
                </a:lnTo>
                <a:lnTo>
                  <a:pt x="386" y="343"/>
                </a:lnTo>
                <a:lnTo>
                  <a:pt x="387" y="343"/>
                </a:lnTo>
                <a:lnTo>
                  <a:pt x="387" y="341"/>
                </a:lnTo>
                <a:lnTo>
                  <a:pt x="389" y="341"/>
                </a:lnTo>
                <a:lnTo>
                  <a:pt x="389" y="339"/>
                </a:lnTo>
                <a:lnTo>
                  <a:pt x="391" y="339"/>
                </a:lnTo>
                <a:lnTo>
                  <a:pt x="391" y="338"/>
                </a:lnTo>
                <a:lnTo>
                  <a:pt x="389" y="338"/>
                </a:lnTo>
                <a:lnTo>
                  <a:pt x="389" y="336"/>
                </a:lnTo>
                <a:lnTo>
                  <a:pt x="391" y="336"/>
                </a:lnTo>
                <a:lnTo>
                  <a:pt x="389" y="336"/>
                </a:lnTo>
                <a:lnTo>
                  <a:pt x="389" y="335"/>
                </a:lnTo>
                <a:lnTo>
                  <a:pt x="391" y="335"/>
                </a:lnTo>
                <a:lnTo>
                  <a:pt x="391" y="333"/>
                </a:lnTo>
                <a:lnTo>
                  <a:pt x="391" y="331"/>
                </a:lnTo>
                <a:lnTo>
                  <a:pt x="392" y="331"/>
                </a:lnTo>
                <a:lnTo>
                  <a:pt x="392" y="330"/>
                </a:lnTo>
                <a:lnTo>
                  <a:pt x="394" y="330"/>
                </a:lnTo>
                <a:close/>
                <a:moveTo>
                  <a:pt x="376" y="328"/>
                </a:moveTo>
                <a:lnTo>
                  <a:pt x="376" y="330"/>
                </a:lnTo>
                <a:lnTo>
                  <a:pt x="375" y="330"/>
                </a:lnTo>
                <a:lnTo>
                  <a:pt x="375" y="328"/>
                </a:lnTo>
                <a:lnTo>
                  <a:pt x="376" y="328"/>
                </a:lnTo>
                <a:close/>
                <a:moveTo>
                  <a:pt x="363" y="328"/>
                </a:moveTo>
                <a:lnTo>
                  <a:pt x="363" y="327"/>
                </a:lnTo>
                <a:lnTo>
                  <a:pt x="363" y="328"/>
                </a:lnTo>
                <a:close/>
                <a:moveTo>
                  <a:pt x="363" y="327"/>
                </a:moveTo>
                <a:lnTo>
                  <a:pt x="363" y="325"/>
                </a:lnTo>
                <a:lnTo>
                  <a:pt x="363" y="327"/>
                </a:lnTo>
                <a:close/>
                <a:moveTo>
                  <a:pt x="391" y="322"/>
                </a:moveTo>
                <a:lnTo>
                  <a:pt x="391" y="323"/>
                </a:lnTo>
                <a:lnTo>
                  <a:pt x="391" y="322"/>
                </a:lnTo>
                <a:close/>
                <a:moveTo>
                  <a:pt x="397" y="320"/>
                </a:moveTo>
                <a:lnTo>
                  <a:pt x="397" y="322"/>
                </a:lnTo>
                <a:lnTo>
                  <a:pt x="395" y="322"/>
                </a:lnTo>
                <a:lnTo>
                  <a:pt x="395" y="320"/>
                </a:lnTo>
                <a:lnTo>
                  <a:pt x="397" y="320"/>
                </a:lnTo>
                <a:close/>
                <a:moveTo>
                  <a:pt x="363" y="314"/>
                </a:moveTo>
                <a:lnTo>
                  <a:pt x="365" y="314"/>
                </a:lnTo>
                <a:lnTo>
                  <a:pt x="365" y="315"/>
                </a:lnTo>
                <a:lnTo>
                  <a:pt x="365" y="317"/>
                </a:lnTo>
                <a:lnTo>
                  <a:pt x="367" y="317"/>
                </a:lnTo>
                <a:lnTo>
                  <a:pt x="367" y="319"/>
                </a:lnTo>
                <a:lnTo>
                  <a:pt x="368" y="320"/>
                </a:lnTo>
                <a:lnTo>
                  <a:pt x="368" y="322"/>
                </a:lnTo>
                <a:lnTo>
                  <a:pt x="370" y="322"/>
                </a:lnTo>
                <a:lnTo>
                  <a:pt x="370" y="323"/>
                </a:lnTo>
                <a:lnTo>
                  <a:pt x="370" y="325"/>
                </a:lnTo>
                <a:lnTo>
                  <a:pt x="370" y="327"/>
                </a:lnTo>
                <a:lnTo>
                  <a:pt x="370" y="328"/>
                </a:lnTo>
                <a:lnTo>
                  <a:pt x="371" y="328"/>
                </a:lnTo>
                <a:lnTo>
                  <a:pt x="370" y="328"/>
                </a:lnTo>
                <a:lnTo>
                  <a:pt x="371" y="328"/>
                </a:lnTo>
                <a:lnTo>
                  <a:pt x="371" y="327"/>
                </a:lnTo>
                <a:lnTo>
                  <a:pt x="370" y="327"/>
                </a:lnTo>
                <a:lnTo>
                  <a:pt x="371" y="327"/>
                </a:lnTo>
                <a:lnTo>
                  <a:pt x="373" y="327"/>
                </a:lnTo>
                <a:lnTo>
                  <a:pt x="373" y="328"/>
                </a:lnTo>
                <a:lnTo>
                  <a:pt x="373" y="330"/>
                </a:lnTo>
                <a:lnTo>
                  <a:pt x="375" y="330"/>
                </a:lnTo>
                <a:lnTo>
                  <a:pt x="375" y="331"/>
                </a:lnTo>
                <a:lnTo>
                  <a:pt x="373" y="331"/>
                </a:lnTo>
                <a:lnTo>
                  <a:pt x="373" y="333"/>
                </a:lnTo>
                <a:lnTo>
                  <a:pt x="371" y="333"/>
                </a:lnTo>
                <a:lnTo>
                  <a:pt x="371" y="331"/>
                </a:lnTo>
                <a:lnTo>
                  <a:pt x="370" y="331"/>
                </a:lnTo>
                <a:lnTo>
                  <a:pt x="368" y="331"/>
                </a:lnTo>
                <a:lnTo>
                  <a:pt x="368" y="330"/>
                </a:lnTo>
                <a:lnTo>
                  <a:pt x="368" y="328"/>
                </a:lnTo>
                <a:lnTo>
                  <a:pt x="367" y="328"/>
                </a:lnTo>
                <a:lnTo>
                  <a:pt x="367" y="327"/>
                </a:lnTo>
                <a:lnTo>
                  <a:pt x="365" y="327"/>
                </a:lnTo>
                <a:lnTo>
                  <a:pt x="367" y="327"/>
                </a:lnTo>
                <a:lnTo>
                  <a:pt x="367" y="325"/>
                </a:lnTo>
                <a:lnTo>
                  <a:pt x="365" y="325"/>
                </a:lnTo>
                <a:lnTo>
                  <a:pt x="365" y="323"/>
                </a:lnTo>
                <a:lnTo>
                  <a:pt x="365" y="322"/>
                </a:lnTo>
                <a:lnTo>
                  <a:pt x="363" y="322"/>
                </a:lnTo>
                <a:lnTo>
                  <a:pt x="363" y="320"/>
                </a:lnTo>
                <a:lnTo>
                  <a:pt x="363" y="319"/>
                </a:lnTo>
                <a:lnTo>
                  <a:pt x="363" y="317"/>
                </a:lnTo>
                <a:lnTo>
                  <a:pt x="363" y="315"/>
                </a:lnTo>
                <a:lnTo>
                  <a:pt x="363" y="314"/>
                </a:lnTo>
                <a:close/>
                <a:moveTo>
                  <a:pt x="362" y="306"/>
                </a:moveTo>
                <a:lnTo>
                  <a:pt x="363" y="306"/>
                </a:lnTo>
                <a:lnTo>
                  <a:pt x="363" y="307"/>
                </a:lnTo>
                <a:lnTo>
                  <a:pt x="363" y="309"/>
                </a:lnTo>
                <a:lnTo>
                  <a:pt x="363" y="311"/>
                </a:lnTo>
                <a:lnTo>
                  <a:pt x="363" y="312"/>
                </a:lnTo>
                <a:lnTo>
                  <a:pt x="362" y="314"/>
                </a:lnTo>
                <a:lnTo>
                  <a:pt x="362" y="312"/>
                </a:lnTo>
                <a:lnTo>
                  <a:pt x="360" y="312"/>
                </a:lnTo>
                <a:lnTo>
                  <a:pt x="360" y="311"/>
                </a:lnTo>
                <a:lnTo>
                  <a:pt x="360" y="309"/>
                </a:lnTo>
                <a:lnTo>
                  <a:pt x="362" y="309"/>
                </a:lnTo>
                <a:lnTo>
                  <a:pt x="360" y="309"/>
                </a:lnTo>
                <a:lnTo>
                  <a:pt x="360" y="307"/>
                </a:lnTo>
                <a:lnTo>
                  <a:pt x="360" y="306"/>
                </a:lnTo>
                <a:lnTo>
                  <a:pt x="360" y="304"/>
                </a:lnTo>
                <a:lnTo>
                  <a:pt x="362" y="304"/>
                </a:lnTo>
                <a:lnTo>
                  <a:pt x="362" y="306"/>
                </a:lnTo>
                <a:close/>
                <a:moveTo>
                  <a:pt x="359" y="304"/>
                </a:moveTo>
                <a:lnTo>
                  <a:pt x="360" y="304"/>
                </a:lnTo>
                <a:lnTo>
                  <a:pt x="360" y="306"/>
                </a:lnTo>
                <a:lnTo>
                  <a:pt x="359" y="306"/>
                </a:lnTo>
                <a:lnTo>
                  <a:pt x="359" y="304"/>
                </a:lnTo>
                <a:close/>
                <a:moveTo>
                  <a:pt x="269" y="301"/>
                </a:moveTo>
                <a:lnTo>
                  <a:pt x="271" y="301"/>
                </a:lnTo>
                <a:lnTo>
                  <a:pt x="271" y="303"/>
                </a:lnTo>
                <a:lnTo>
                  <a:pt x="272" y="303"/>
                </a:lnTo>
                <a:lnTo>
                  <a:pt x="274" y="303"/>
                </a:lnTo>
                <a:lnTo>
                  <a:pt x="272" y="304"/>
                </a:lnTo>
                <a:lnTo>
                  <a:pt x="274" y="304"/>
                </a:lnTo>
                <a:lnTo>
                  <a:pt x="274" y="303"/>
                </a:lnTo>
                <a:lnTo>
                  <a:pt x="275" y="303"/>
                </a:lnTo>
                <a:lnTo>
                  <a:pt x="277" y="303"/>
                </a:lnTo>
                <a:lnTo>
                  <a:pt x="277" y="304"/>
                </a:lnTo>
                <a:lnTo>
                  <a:pt x="275" y="304"/>
                </a:lnTo>
                <a:lnTo>
                  <a:pt x="275" y="306"/>
                </a:lnTo>
                <a:lnTo>
                  <a:pt x="274" y="306"/>
                </a:lnTo>
                <a:lnTo>
                  <a:pt x="274" y="307"/>
                </a:lnTo>
                <a:lnTo>
                  <a:pt x="274" y="309"/>
                </a:lnTo>
                <a:lnTo>
                  <a:pt x="274" y="311"/>
                </a:lnTo>
                <a:lnTo>
                  <a:pt x="274" y="312"/>
                </a:lnTo>
                <a:lnTo>
                  <a:pt x="274" y="314"/>
                </a:lnTo>
                <a:lnTo>
                  <a:pt x="272" y="314"/>
                </a:lnTo>
                <a:lnTo>
                  <a:pt x="272" y="312"/>
                </a:lnTo>
                <a:lnTo>
                  <a:pt x="271" y="312"/>
                </a:lnTo>
                <a:lnTo>
                  <a:pt x="271" y="311"/>
                </a:lnTo>
                <a:lnTo>
                  <a:pt x="269" y="311"/>
                </a:lnTo>
                <a:lnTo>
                  <a:pt x="271" y="311"/>
                </a:lnTo>
                <a:lnTo>
                  <a:pt x="269" y="311"/>
                </a:lnTo>
                <a:lnTo>
                  <a:pt x="271" y="311"/>
                </a:lnTo>
                <a:lnTo>
                  <a:pt x="271" y="309"/>
                </a:lnTo>
                <a:lnTo>
                  <a:pt x="269" y="309"/>
                </a:lnTo>
                <a:lnTo>
                  <a:pt x="269" y="311"/>
                </a:lnTo>
                <a:lnTo>
                  <a:pt x="269" y="309"/>
                </a:lnTo>
                <a:lnTo>
                  <a:pt x="271" y="309"/>
                </a:lnTo>
                <a:lnTo>
                  <a:pt x="269" y="309"/>
                </a:lnTo>
                <a:lnTo>
                  <a:pt x="269" y="307"/>
                </a:lnTo>
                <a:lnTo>
                  <a:pt x="267" y="307"/>
                </a:lnTo>
                <a:lnTo>
                  <a:pt x="269" y="307"/>
                </a:lnTo>
                <a:lnTo>
                  <a:pt x="269" y="306"/>
                </a:lnTo>
                <a:lnTo>
                  <a:pt x="267" y="306"/>
                </a:lnTo>
                <a:lnTo>
                  <a:pt x="267" y="307"/>
                </a:lnTo>
                <a:lnTo>
                  <a:pt x="267" y="306"/>
                </a:lnTo>
                <a:lnTo>
                  <a:pt x="267" y="304"/>
                </a:lnTo>
                <a:lnTo>
                  <a:pt x="266" y="304"/>
                </a:lnTo>
                <a:lnTo>
                  <a:pt x="267" y="304"/>
                </a:lnTo>
                <a:lnTo>
                  <a:pt x="266" y="304"/>
                </a:lnTo>
                <a:lnTo>
                  <a:pt x="266" y="303"/>
                </a:lnTo>
                <a:lnTo>
                  <a:pt x="267" y="303"/>
                </a:lnTo>
                <a:lnTo>
                  <a:pt x="267" y="304"/>
                </a:lnTo>
                <a:lnTo>
                  <a:pt x="267" y="303"/>
                </a:lnTo>
                <a:lnTo>
                  <a:pt x="269" y="303"/>
                </a:lnTo>
                <a:lnTo>
                  <a:pt x="269" y="301"/>
                </a:lnTo>
                <a:close/>
                <a:moveTo>
                  <a:pt x="287" y="293"/>
                </a:moveTo>
                <a:lnTo>
                  <a:pt x="287" y="295"/>
                </a:lnTo>
                <a:lnTo>
                  <a:pt x="287" y="293"/>
                </a:lnTo>
                <a:lnTo>
                  <a:pt x="285" y="293"/>
                </a:lnTo>
                <a:lnTo>
                  <a:pt x="287" y="293"/>
                </a:lnTo>
                <a:close/>
                <a:moveTo>
                  <a:pt x="306" y="290"/>
                </a:moveTo>
                <a:lnTo>
                  <a:pt x="304" y="290"/>
                </a:lnTo>
                <a:lnTo>
                  <a:pt x="304" y="288"/>
                </a:lnTo>
                <a:lnTo>
                  <a:pt x="304" y="290"/>
                </a:lnTo>
                <a:lnTo>
                  <a:pt x="306" y="290"/>
                </a:lnTo>
                <a:close/>
                <a:moveTo>
                  <a:pt x="303" y="287"/>
                </a:moveTo>
                <a:lnTo>
                  <a:pt x="304" y="287"/>
                </a:lnTo>
                <a:lnTo>
                  <a:pt x="304" y="288"/>
                </a:lnTo>
                <a:lnTo>
                  <a:pt x="303" y="288"/>
                </a:lnTo>
                <a:lnTo>
                  <a:pt x="301" y="288"/>
                </a:lnTo>
                <a:lnTo>
                  <a:pt x="301" y="290"/>
                </a:lnTo>
                <a:lnTo>
                  <a:pt x="301" y="288"/>
                </a:lnTo>
                <a:lnTo>
                  <a:pt x="299" y="288"/>
                </a:lnTo>
                <a:lnTo>
                  <a:pt x="299" y="287"/>
                </a:lnTo>
                <a:lnTo>
                  <a:pt x="301" y="287"/>
                </a:lnTo>
                <a:lnTo>
                  <a:pt x="303" y="287"/>
                </a:lnTo>
                <a:close/>
                <a:moveTo>
                  <a:pt x="269" y="283"/>
                </a:moveTo>
                <a:lnTo>
                  <a:pt x="269" y="285"/>
                </a:lnTo>
                <a:lnTo>
                  <a:pt x="267" y="285"/>
                </a:lnTo>
                <a:lnTo>
                  <a:pt x="267" y="283"/>
                </a:lnTo>
                <a:lnTo>
                  <a:pt x="269" y="283"/>
                </a:lnTo>
                <a:close/>
                <a:moveTo>
                  <a:pt x="306" y="285"/>
                </a:moveTo>
                <a:lnTo>
                  <a:pt x="306" y="283"/>
                </a:lnTo>
                <a:lnTo>
                  <a:pt x="306" y="282"/>
                </a:lnTo>
                <a:lnTo>
                  <a:pt x="307" y="283"/>
                </a:lnTo>
                <a:lnTo>
                  <a:pt x="307" y="285"/>
                </a:lnTo>
                <a:lnTo>
                  <a:pt x="306" y="285"/>
                </a:lnTo>
                <a:close/>
                <a:moveTo>
                  <a:pt x="274" y="277"/>
                </a:moveTo>
                <a:lnTo>
                  <a:pt x="274" y="279"/>
                </a:lnTo>
                <a:lnTo>
                  <a:pt x="272" y="279"/>
                </a:lnTo>
                <a:lnTo>
                  <a:pt x="271" y="279"/>
                </a:lnTo>
                <a:lnTo>
                  <a:pt x="271" y="277"/>
                </a:lnTo>
                <a:lnTo>
                  <a:pt x="271" y="279"/>
                </a:lnTo>
                <a:lnTo>
                  <a:pt x="271" y="277"/>
                </a:lnTo>
                <a:lnTo>
                  <a:pt x="272" y="279"/>
                </a:lnTo>
                <a:lnTo>
                  <a:pt x="272" y="277"/>
                </a:lnTo>
                <a:lnTo>
                  <a:pt x="272" y="279"/>
                </a:lnTo>
                <a:lnTo>
                  <a:pt x="272" y="277"/>
                </a:lnTo>
                <a:lnTo>
                  <a:pt x="274" y="277"/>
                </a:lnTo>
                <a:close/>
                <a:moveTo>
                  <a:pt x="271" y="277"/>
                </a:moveTo>
                <a:lnTo>
                  <a:pt x="271" y="279"/>
                </a:lnTo>
                <a:lnTo>
                  <a:pt x="269" y="279"/>
                </a:lnTo>
                <a:lnTo>
                  <a:pt x="269" y="277"/>
                </a:lnTo>
                <a:lnTo>
                  <a:pt x="271" y="277"/>
                </a:lnTo>
                <a:close/>
                <a:moveTo>
                  <a:pt x="264" y="277"/>
                </a:moveTo>
                <a:lnTo>
                  <a:pt x="266" y="277"/>
                </a:lnTo>
                <a:lnTo>
                  <a:pt x="264" y="277"/>
                </a:lnTo>
                <a:close/>
                <a:moveTo>
                  <a:pt x="274" y="275"/>
                </a:moveTo>
                <a:lnTo>
                  <a:pt x="274" y="277"/>
                </a:lnTo>
                <a:lnTo>
                  <a:pt x="272" y="277"/>
                </a:lnTo>
                <a:lnTo>
                  <a:pt x="272" y="275"/>
                </a:lnTo>
                <a:lnTo>
                  <a:pt x="274" y="275"/>
                </a:lnTo>
                <a:close/>
                <a:moveTo>
                  <a:pt x="263" y="275"/>
                </a:moveTo>
                <a:lnTo>
                  <a:pt x="261" y="275"/>
                </a:lnTo>
                <a:lnTo>
                  <a:pt x="263" y="275"/>
                </a:lnTo>
                <a:close/>
                <a:moveTo>
                  <a:pt x="269" y="275"/>
                </a:moveTo>
                <a:lnTo>
                  <a:pt x="269" y="274"/>
                </a:lnTo>
                <a:lnTo>
                  <a:pt x="269" y="275"/>
                </a:lnTo>
                <a:lnTo>
                  <a:pt x="267" y="274"/>
                </a:lnTo>
                <a:lnTo>
                  <a:pt x="269" y="274"/>
                </a:lnTo>
                <a:lnTo>
                  <a:pt x="269" y="275"/>
                </a:lnTo>
                <a:close/>
                <a:moveTo>
                  <a:pt x="266" y="274"/>
                </a:moveTo>
                <a:lnTo>
                  <a:pt x="264" y="274"/>
                </a:lnTo>
                <a:lnTo>
                  <a:pt x="266" y="274"/>
                </a:lnTo>
                <a:lnTo>
                  <a:pt x="266" y="272"/>
                </a:lnTo>
                <a:lnTo>
                  <a:pt x="266" y="274"/>
                </a:lnTo>
                <a:close/>
                <a:moveTo>
                  <a:pt x="267" y="267"/>
                </a:moveTo>
                <a:lnTo>
                  <a:pt x="267" y="269"/>
                </a:lnTo>
                <a:lnTo>
                  <a:pt x="267" y="267"/>
                </a:lnTo>
                <a:lnTo>
                  <a:pt x="267" y="269"/>
                </a:lnTo>
                <a:lnTo>
                  <a:pt x="269" y="269"/>
                </a:lnTo>
                <a:lnTo>
                  <a:pt x="269" y="271"/>
                </a:lnTo>
                <a:lnTo>
                  <a:pt x="269" y="269"/>
                </a:lnTo>
                <a:lnTo>
                  <a:pt x="269" y="271"/>
                </a:lnTo>
                <a:lnTo>
                  <a:pt x="267" y="271"/>
                </a:lnTo>
                <a:lnTo>
                  <a:pt x="269" y="271"/>
                </a:lnTo>
                <a:lnTo>
                  <a:pt x="269" y="269"/>
                </a:lnTo>
                <a:lnTo>
                  <a:pt x="267" y="269"/>
                </a:lnTo>
                <a:lnTo>
                  <a:pt x="267" y="267"/>
                </a:lnTo>
                <a:close/>
                <a:moveTo>
                  <a:pt x="243" y="261"/>
                </a:moveTo>
                <a:lnTo>
                  <a:pt x="245" y="261"/>
                </a:lnTo>
                <a:lnTo>
                  <a:pt x="245" y="263"/>
                </a:lnTo>
                <a:lnTo>
                  <a:pt x="247" y="263"/>
                </a:lnTo>
                <a:lnTo>
                  <a:pt x="248" y="263"/>
                </a:lnTo>
                <a:lnTo>
                  <a:pt x="248" y="264"/>
                </a:lnTo>
                <a:lnTo>
                  <a:pt x="250" y="264"/>
                </a:lnTo>
                <a:lnTo>
                  <a:pt x="250" y="266"/>
                </a:lnTo>
                <a:lnTo>
                  <a:pt x="251" y="266"/>
                </a:lnTo>
                <a:lnTo>
                  <a:pt x="251" y="267"/>
                </a:lnTo>
                <a:lnTo>
                  <a:pt x="250" y="267"/>
                </a:lnTo>
                <a:lnTo>
                  <a:pt x="248" y="267"/>
                </a:lnTo>
                <a:lnTo>
                  <a:pt x="247" y="267"/>
                </a:lnTo>
                <a:lnTo>
                  <a:pt x="247" y="269"/>
                </a:lnTo>
                <a:lnTo>
                  <a:pt x="245" y="269"/>
                </a:lnTo>
                <a:lnTo>
                  <a:pt x="245" y="267"/>
                </a:lnTo>
                <a:lnTo>
                  <a:pt x="243" y="267"/>
                </a:lnTo>
                <a:lnTo>
                  <a:pt x="245" y="267"/>
                </a:lnTo>
                <a:lnTo>
                  <a:pt x="243" y="267"/>
                </a:lnTo>
                <a:lnTo>
                  <a:pt x="243" y="266"/>
                </a:lnTo>
                <a:lnTo>
                  <a:pt x="243" y="264"/>
                </a:lnTo>
                <a:lnTo>
                  <a:pt x="242" y="264"/>
                </a:lnTo>
                <a:lnTo>
                  <a:pt x="242" y="263"/>
                </a:lnTo>
                <a:lnTo>
                  <a:pt x="243" y="263"/>
                </a:lnTo>
                <a:lnTo>
                  <a:pt x="242" y="263"/>
                </a:lnTo>
                <a:lnTo>
                  <a:pt x="243" y="263"/>
                </a:lnTo>
                <a:lnTo>
                  <a:pt x="243" y="261"/>
                </a:lnTo>
                <a:close/>
                <a:moveTo>
                  <a:pt x="282" y="259"/>
                </a:moveTo>
                <a:lnTo>
                  <a:pt x="282" y="261"/>
                </a:lnTo>
                <a:lnTo>
                  <a:pt x="282" y="263"/>
                </a:lnTo>
                <a:lnTo>
                  <a:pt x="280" y="263"/>
                </a:lnTo>
                <a:lnTo>
                  <a:pt x="280" y="261"/>
                </a:lnTo>
                <a:lnTo>
                  <a:pt x="280" y="263"/>
                </a:lnTo>
                <a:lnTo>
                  <a:pt x="279" y="263"/>
                </a:lnTo>
                <a:lnTo>
                  <a:pt x="279" y="261"/>
                </a:lnTo>
                <a:lnTo>
                  <a:pt x="277" y="261"/>
                </a:lnTo>
                <a:lnTo>
                  <a:pt x="277" y="263"/>
                </a:lnTo>
                <a:lnTo>
                  <a:pt x="277" y="261"/>
                </a:lnTo>
                <a:lnTo>
                  <a:pt x="279" y="261"/>
                </a:lnTo>
                <a:lnTo>
                  <a:pt x="279" y="259"/>
                </a:lnTo>
                <a:lnTo>
                  <a:pt x="279" y="261"/>
                </a:lnTo>
                <a:lnTo>
                  <a:pt x="279" y="259"/>
                </a:lnTo>
                <a:lnTo>
                  <a:pt x="279" y="261"/>
                </a:lnTo>
                <a:lnTo>
                  <a:pt x="280" y="261"/>
                </a:lnTo>
                <a:lnTo>
                  <a:pt x="280" y="259"/>
                </a:lnTo>
                <a:lnTo>
                  <a:pt x="282" y="259"/>
                </a:lnTo>
                <a:close/>
                <a:moveTo>
                  <a:pt x="264" y="255"/>
                </a:moveTo>
                <a:lnTo>
                  <a:pt x="264" y="256"/>
                </a:lnTo>
                <a:lnTo>
                  <a:pt x="266" y="256"/>
                </a:lnTo>
                <a:lnTo>
                  <a:pt x="264" y="256"/>
                </a:lnTo>
                <a:lnTo>
                  <a:pt x="266" y="256"/>
                </a:lnTo>
                <a:lnTo>
                  <a:pt x="264" y="256"/>
                </a:lnTo>
                <a:lnTo>
                  <a:pt x="266" y="256"/>
                </a:lnTo>
                <a:lnTo>
                  <a:pt x="266" y="258"/>
                </a:lnTo>
                <a:lnTo>
                  <a:pt x="264" y="258"/>
                </a:lnTo>
                <a:lnTo>
                  <a:pt x="264" y="256"/>
                </a:lnTo>
                <a:lnTo>
                  <a:pt x="264" y="258"/>
                </a:lnTo>
                <a:lnTo>
                  <a:pt x="263" y="256"/>
                </a:lnTo>
                <a:lnTo>
                  <a:pt x="264" y="256"/>
                </a:lnTo>
                <a:lnTo>
                  <a:pt x="264" y="255"/>
                </a:lnTo>
                <a:close/>
                <a:moveTo>
                  <a:pt x="259" y="247"/>
                </a:moveTo>
                <a:lnTo>
                  <a:pt x="259" y="248"/>
                </a:lnTo>
                <a:lnTo>
                  <a:pt x="258" y="247"/>
                </a:lnTo>
                <a:lnTo>
                  <a:pt x="259" y="247"/>
                </a:lnTo>
                <a:close/>
                <a:moveTo>
                  <a:pt x="317" y="243"/>
                </a:moveTo>
                <a:lnTo>
                  <a:pt x="317" y="245"/>
                </a:lnTo>
                <a:lnTo>
                  <a:pt x="319" y="245"/>
                </a:lnTo>
                <a:lnTo>
                  <a:pt x="320" y="245"/>
                </a:lnTo>
                <a:lnTo>
                  <a:pt x="320" y="247"/>
                </a:lnTo>
                <a:lnTo>
                  <a:pt x="322" y="247"/>
                </a:lnTo>
                <a:lnTo>
                  <a:pt x="323" y="247"/>
                </a:lnTo>
                <a:lnTo>
                  <a:pt x="323" y="248"/>
                </a:lnTo>
                <a:lnTo>
                  <a:pt x="325" y="250"/>
                </a:lnTo>
                <a:lnTo>
                  <a:pt x="325" y="251"/>
                </a:lnTo>
                <a:lnTo>
                  <a:pt x="327" y="251"/>
                </a:lnTo>
                <a:lnTo>
                  <a:pt x="327" y="253"/>
                </a:lnTo>
                <a:lnTo>
                  <a:pt x="328" y="253"/>
                </a:lnTo>
                <a:lnTo>
                  <a:pt x="328" y="255"/>
                </a:lnTo>
                <a:lnTo>
                  <a:pt x="328" y="256"/>
                </a:lnTo>
                <a:lnTo>
                  <a:pt x="330" y="256"/>
                </a:lnTo>
                <a:lnTo>
                  <a:pt x="330" y="258"/>
                </a:lnTo>
                <a:lnTo>
                  <a:pt x="330" y="259"/>
                </a:lnTo>
                <a:lnTo>
                  <a:pt x="331" y="259"/>
                </a:lnTo>
                <a:lnTo>
                  <a:pt x="331" y="258"/>
                </a:lnTo>
                <a:lnTo>
                  <a:pt x="333" y="258"/>
                </a:lnTo>
                <a:lnTo>
                  <a:pt x="333" y="259"/>
                </a:lnTo>
                <a:lnTo>
                  <a:pt x="333" y="261"/>
                </a:lnTo>
                <a:lnTo>
                  <a:pt x="335" y="261"/>
                </a:lnTo>
                <a:lnTo>
                  <a:pt x="335" y="263"/>
                </a:lnTo>
                <a:lnTo>
                  <a:pt x="336" y="263"/>
                </a:lnTo>
                <a:lnTo>
                  <a:pt x="338" y="263"/>
                </a:lnTo>
                <a:lnTo>
                  <a:pt x="338" y="261"/>
                </a:lnTo>
                <a:lnTo>
                  <a:pt x="339" y="261"/>
                </a:lnTo>
                <a:lnTo>
                  <a:pt x="339" y="259"/>
                </a:lnTo>
                <a:lnTo>
                  <a:pt x="341" y="261"/>
                </a:lnTo>
                <a:lnTo>
                  <a:pt x="341" y="259"/>
                </a:lnTo>
                <a:lnTo>
                  <a:pt x="343" y="259"/>
                </a:lnTo>
                <a:lnTo>
                  <a:pt x="344" y="259"/>
                </a:lnTo>
                <a:lnTo>
                  <a:pt x="344" y="258"/>
                </a:lnTo>
                <a:lnTo>
                  <a:pt x="343" y="258"/>
                </a:lnTo>
                <a:lnTo>
                  <a:pt x="341" y="258"/>
                </a:lnTo>
                <a:lnTo>
                  <a:pt x="339" y="259"/>
                </a:lnTo>
                <a:lnTo>
                  <a:pt x="338" y="259"/>
                </a:lnTo>
                <a:lnTo>
                  <a:pt x="336" y="259"/>
                </a:lnTo>
                <a:lnTo>
                  <a:pt x="336" y="258"/>
                </a:lnTo>
                <a:lnTo>
                  <a:pt x="336" y="256"/>
                </a:lnTo>
                <a:lnTo>
                  <a:pt x="335" y="256"/>
                </a:lnTo>
                <a:lnTo>
                  <a:pt x="336" y="256"/>
                </a:lnTo>
                <a:lnTo>
                  <a:pt x="335" y="256"/>
                </a:lnTo>
                <a:lnTo>
                  <a:pt x="335" y="255"/>
                </a:lnTo>
                <a:lnTo>
                  <a:pt x="336" y="255"/>
                </a:lnTo>
                <a:lnTo>
                  <a:pt x="336" y="253"/>
                </a:lnTo>
                <a:lnTo>
                  <a:pt x="338" y="253"/>
                </a:lnTo>
                <a:lnTo>
                  <a:pt x="336" y="253"/>
                </a:lnTo>
                <a:lnTo>
                  <a:pt x="338" y="253"/>
                </a:lnTo>
                <a:lnTo>
                  <a:pt x="339" y="253"/>
                </a:lnTo>
                <a:lnTo>
                  <a:pt x="341" y="253"/>
                </a:lnTo>
                <a:lnTo>
                  <a:pt x="341" y="255"/>
                </a:lnTo>
                <a:lnTo>
                  <a:pt x="341" y="256"/>
                </a:lnTo>
                <a:lnTo>
                  <a:pt x="343" y="256"/>
                </a:lnTo>
                <a:lnTo>
                  <a:pt x="343" y="255"/>
                </a:lnTo>
                <a:lnTo>
                  <a:pt x="343" y="256"/>
                </a:lnTo>
                <a:lnTo>
                  <a:pt x="344" y="256"/>
                </a:lnTo>
                <a:lnTo>
                  <a:pt x="344" y="255"/>
                </a:lnTo>
                <a:lnTo>
                  <a:pt x="344" y="256"/>
                </a:lnTo>
                <a:lnTo>
                  <a:pt x="346" y="256"/>
                </a:lnTo>
                <a:lnTo>
                  <a:pt x="347" y="256"/>
                </a:lnTo>
                <a:lnTo>
                  <a:pt x="349" y="256"/>
                </a:lnTo>
                <a:lnTo>
                  <a:pt x="351" y="256"/>
                </a:lnTo>
                <a:lnTo>
                  <a:pt x="351" y="258"/>
                </a:lnTo>
                <a:lnTo>
                  <a:pt x="352" y="258"/>
                </a:lnTo>
                <a:lnTo>
                  <a:pt x="352" y="259"/>
                </a:lnTo>
                <a:lnTo>
                  <a:pt x="351" y="259"/>
                </a:lnTo>
                <a:lnTo>
                  <a:pt x="351" y="261"/>
                </a:lnTo>
                <a:lnTo>
                  <a:pt x="352" y="261"/>
                </a:lnTo>
                <a:lnTo>
                  <a:pt x="351" y="261"/>
                </a:lnTo>
                <a:lnTo>
                  <a:pt x="351" y="263"/>
                </a:lnTo>
                <a:lnTo>
                  <a:pt x="352" y="263"/>
                </a:lnTo>
                <a:lnTo>
                  <a:pt x="352" y="264"/>
                </a:lnTo>
                <a:lnTo>
                  <a:pt x="352" y="266"/>
                </a:lnTo>
                <a:lnTo>
                  <a:pt x="352" y="267"/>
                </a:lnTo>
                <a:lnTo>
                  <a:pt x="351" y="267"/>
                </a:lnTo>
                <a:lnTo>
                  <a:pt x="351" y="269"/>
                </a:lnTo>
                <a:lnTo>
                  <a:pt x="352" y="271"/>
                </a:lnTo>
                <a:lnTo>
                  <a:pt x="352" y="272"/>
                </a:lnTo>
                <a:lnTo>
                  <a:pt x="352" y="274"/>
                </a:lnTo>
                <a:lnTo>
                  <a:pt x="352" y="275"/>
                </a:lnTo>
                <a:lnTo>
                  <a:pt x="354" y="275"/>
                </a:lnTo>
                <a:lnTo>
                  <a:pt x="354" y="277"/>
                </a:lnTo>
                <a:lnTo>
                  <a:pt x="354" y="279"/>
                </a:lnTo>
                <a:lnTo>
                  <a:pt x="354" y="280"/>
                </a:lnTo>
                <a:lnTo>
                  <a:pt x="354" y="282"/>
                </a:lnTo>
                <a:lnTo>
                  <a:pt x="355" y="282"/>
                </a:lnTo>
                <a:lnTo>
                  <a:pt x="355" y="283"/>
                </a:lnTo>
                <a:lnTo>
                  <a:pt x="355" y="285"/>
                </a:lnTo>
                <a:lnTo>
                  <a:pt x="355" y="287"/>
                </a:lnTo>
                <a:lnTo>
                  <a:pt x="355" y="288"/>
                </a:lnTo>
                <a:lnTo>
                  <a:pt x="357" y="288"/>
                </a:lnTo>
                <a:lnTo>
                  <a:pt x="357" y="290"/>
                </a:lnTo>
                <a:lnTo>
                  <a:pt x="357" y="291"/>
                </a:lnTo>
                <a:lnTo>
                  <a:pt x="359" y="291"/>
                </a:lnTo>
                <a:lnTo>
                  <a:pt x="359" y="293"/>
                </a:lnTo>
                <a:lnTo>
                  <a:pt x="359" y="295"/>
                </a:lnTo>
                <a:lnTo>
                  <a:pt x="359" y="296"/>
                </a:lnTo>
                <a:lnTo>
                  <a:pt x="360" y="296"/>
                </a:lnTo>
                <a:lnTo>
                  <a:pt x="360" y="298"/>
                </a:lnTo>
                <a:lnTo>
                  <a:pt x="360" y="299"/>
                </a:lnTo>
                <a:lnTo>
                  <a:pt x="362" y="301"/>
                </a:lnTo>
                <a:lnTo>
                  <a:pt x="362" y="303"/>
                </a:lnTo>
                <a:lnTo>
                  <a:pt x="362" y="304"/>
                </a:lnTo>
                <a:lnTo>
                  <a:pt x="360" y="304"/>
                </a:lnTo>
                <a:lnTo>
                  <a:pt x="359" y="304"/>
                </a:lnTo>
                <a:lnTo>
                  <a:pt x="359" y="306"/>
                </a:lnTo>
                <a:lnTo>
                  <a:pt x="359" y="307"/>
                </a:lnTo>
                <a:lnTo>
                  <a:pt x="360" y="307"/>
                </a:lnTo>
                <a:lnTo>
                  <a:pt x="360" y="309"/>
                </a:lnTo>
                <a:lnTo>
                  <a:pt x="360" y="311"/>
                </a:lnTo>
                <a:lnTo>
                  <a:pt x="360" y="312"/>
                </a:lnTo>
                <a:lnTo>
                  <a:pt x="360" y="311"/>
                </a:lnTo>
                <a:lnTo>
                  <a:pt x="359" y="311"/>
                </a:lnTo>
                <a:lnTo>
                  <a:pt x="359" y="309"/>
                </a:lnTo>
                <a:lnTo>
                  <a:pt x="360" y="309"/>
                </a:lnTo>
                <a:lnTo>
                  <a:pt x="359" y="309"/>
                </a:lnTo>
                <a:lnTo>
                  <a:pt x="359" y="311"/>
                </a:lnTo>
                <a:lnTo>
                  <a:pt x="359" y="312"/>
                </a:lnTo>
                <a:lnTo>
                  <a:pt x="357" y="312"/>
                </a:lnTo>
                <a:lnTo>
                  <a:pt x="359" y="312"/>
                </a:lnTo>
                <a:lnTo>
                  <a:pt x="357" y="314"/>
                </a:lnTo>
                <a:lnTo>
                  <a:pt x="357" y="315"/>
                </a:lnTo>
                <a:lnTo>
                  <a:pt x="359" y="315"/>
                </a:lnTo>
                <a:lnTo>
                  <a:pt x="359" y="317"/>
                </a:lnTo>
                <a:lnTo>
                  <a:pt x="359" y="319"/>
                </a:lnTo>
                <a:lnTo>
                  <a:pt x="360" y="320"/>
                </a:lnTo>
                <a:lnTo>
                  <a:pt x="360" y="322"/>
                </a:lnTo>
                <a:lnTo>
                  <a:pt x="360" y="323"/>
                </a:lnTo>
                <a:lnTo>
                  <a:pt x="362" y="323"/>
                </a:lnTo>
                <a:lnTo>
                  <a:pt x="362" y="325"/>
                </a:lnTo>
                <a:lnTo>
                  <a:pt x="360" y="325"/>
                </a:lnTo>
                <a:lnTo>
                  <a:pt x="362" y="325"/>
                </a:lnTo>
                <a:lnTo>
                  <a:pt x="360" y="325"/>
                </a:lnTo>
                <a:lnTo>
                  <a:pt x="362" y="327"/>
                </a:lnTo>
                <a:lnTo>
                  <a:pt x="360" y="327"/>
                </a:lnTo>
                <a:lnTo>
                  <a:pt x="362" y="327"/>
                </a:lnTo>
                <a:lnTo>
                  <a:pt x="362" y="328"/>
                </a:lnTo>
                <a:lnTo>
                  <a:pt x="363" y="328"/>
                </a:lnTo>
                <a:lnTo>
                  <a:pt x="365" y="328"/>
                </a:lnTo>
                <a:lnTo>
                  <a:pt x="365" y="330"/>
                </a:lnTo>
                <a:lnTo>
                  <a:pt x="363" y="330"/>
                </a:lnTo>
                <a:lnTo>
                  <a:pt x="365" y="330"/>
                </a:lnTo>
                <a:lnTo>
                  <a:pt x="365" y="331"/>
                </a:lnTo>
                <a:lnTo>
                  <a:pt x="365" y="333"/>
                </a:lnTo>
                <a:lnTo>
                  <a:pt x="367" y="333"/>
                </a:lnTo>
                <a:lnTo>
                  <a:pt x="367" y="335"/>
                </a:lnTo>
                <a:lnTo>
                  <a:pt x="367" y="336"/>
                </a:lnTo>
                <a:lnTo>
                  <a:pt x="367" y="338"/>
                </a:lnTo>
                <a:lnTo>
                  <a:pt x="368" y="339"/>
                </a:lnTo>
                <a:lnTo>
                  <a:pt x="368" y="341"/>
                </a:lnTo>
                <a:lnTo>
                  <a:pt x="367" y="341"/>
                </a:lnTo>
                <a:lnTo>
                  <a:pt x="367" y="339"/>
                </a:lnTo>
                <a:lnTo>
                  <a:pt x="365" y="339"/>
                </a:lnTo>
                <a:lnTo>
                  <a:pt x="365" y="338"/>
                </a:lnTo>
                <a:lnTo>
                  <a:pt x="365" y="339"/>
                </a:lnTo>
                <a:lnTo>
                  <a:pt x="363" y="339"/>
                </a:lnTo>
                <a:lnTo>
                  <a:pt x="363" y="341"/>
                </a:lnTo>
                <a:lnTo>
                  <a:pt x="363" y="343"/>
                </a:lnTo>
                <a:lnTo>
                  <a:pt x="363" y="344"/>
                </a:lnTo>
                <a:lnTo>
                  <a:pt x="365" y="344"/>
                </a:lnTo>
                <a:lnTo>
                  <a:pt x="365" y="346"/>
                </a:lnTo>
                <a:lnTo>
                  <a:pt x="363" y="346"/>
                </a:lnTo>
                <a:lnTo>
                  <a:pt x="365" y="347"/>
                </a:lnTo>
                <a:lnTo>
                  <a:pt x="363" y="347"/>
                </a:lnTo>
                <a:lnTo>
                  <a:pt x="365" y="347"/>
                </a:lnTo>
                <a:lnTo>
                  <a:pt x="363" y="347"/>
                </a:lnTo>
                <a:lnTo>
                  <a:pt x="363" y="349"/>
                </a:lnTo>
                <a:lnTo>
                  <a:pt x="365" y="349"/>
                </a:lnTo>
                <a:lnTo>
                  <a:pt x="365" y="351"/>
                </a:lnTo>
                <a:lnTo>
                  <a:pt x="365" y="352"/>
                </a:lnTo>
                <a:lnTo>
                  <a:pt x="365" y="354"/>
                </a:lnTo>
                <a:lnTo>
                  <a:pt x="365" y="355"/>
                </a:lnTo>
                <a:lnTo>
                  <a:pt x="365" y="357"/>
                </a:lnTo>
                <a:lnTo>
                  <a:pt x="365" y="355"/>
                </a:lnTo>
                <a:lnTo>
                  <a:pt x="365" y="357"/>
                </a:lnTo>
                <a:lnTo>
                  <a:pt x="363" y="359"/>
                </a:lnTo>
                <a:lnTo>
                  <a:pt x="363" y="357"/>
                </a:lnTo>
                <a:lnTo>
                  <a:pt x="363" y="359"/>
                </a:lnTo>
                <a:lnTo>
                  <a:pt x="362" y="359"/>
                </a:lnTo>
                <a:lnTo>
                  <a:pt x="362" y="360"/>
                </a:lnTo>
                <a:lnTo>
                  <a:pt x="363" y="360"/>
                </a:lnTo>
                <a:lnTo>
                  <a:pt x="362" y="360"/>
                </a:lnTo>
                <a:lnTo>
                  <a:pt x="363" y="360"/>
                </a:lnTo>
                <a:lnTo>
                  <a:pt x="363" y="359"/>
                </a:lnTo>
                <a:lnTo>
                  <a:pt x="365" y="359"/>
                </a:lnTo>
                <a:lnTo>
                  <a:pt x="363" y="359"/>
                </a:lnTo>
                <a:lnTo>
                  <a:pt x="365" y="357"/>
                </a:lnTo>
                <a:lnTo>
                  <a:pt x="365" y="359"/>
                </a:lnTo>
                <a:lnTo>
                  <a:pt x="365" y="357"/>
                </a:lnTo>
                <a:lnTo>
                  <a:pt x="365" y="359"/>
                </a:lnTo>
                <a:lnTo>
                  <a:pt x="367" y="359"/>
                </a:lnTo>
                <a:lnTo>
                  <a:pt x="367" y="360"/>
                </a:lnTo>
                <a:lnTo>
                  <a:pt x="365" y="360"/>
                </a:lnTo>
                <a:lnTo>
                  <a:pt x="367" y="360"/>
                </a:lnTo>
                <a:lnTo>
                  <a:pt x="367" y="362"/>
                </a:lnTo>
                <a:lnTo>
                  <a:pt x="367" y="363"/>
                </a:lnTo>
                <a:lnTo>
                  <a:pt x="367" y="365"/>
                </a:lnTo>
                <a:lnTo>
                  <a:pt x="365" y="365"/>
                </a:lnTo>
                <a:lnTo>
                  <a:pt x="365" y="367"/>
                </a:lnTo>
                <a:lnTo>
                  <a:pt x="367" y="365"/>
                </a:lnTo>
                <a:lnTo>
                  <a:pt x="367" y="367"/>
                </a:lnTo>
                <a:lnTo>
                  <a:pt x="367" y="365"/>
                </a:lnTo>
                <a:lnTo>
                  <a:pt x="367" y="367"/>
                </a:lnTo>
                <a:lnTo>
                  <a:pt x="367" y="368"/>
                </a:lnTo>
                <a:lnTo>
                  <a:pt x="367" y="367"/>
                </a:lnTo>
                <a:lnTo>
                  <a:pt x="367" y="368"/>
                </a:lnTo>
                <a:lnTo>
                  <a:pt x="365" y="368"/>
                </a:lnTo>
                <a:lnTo>
                  <a:pt x="365" y="370"/>
                </a:lnTo>
                <a:lnTo>
                  <a:pt x="367" y="370"/>
                </a:lnTo>
                <a:lnTo>
                  <a:pt x="367" y="371"/>
                </a:lnTo>
                <a:lnTo>
                  <a:pt x="367" y="370"/>
                </a:lnTo>
                <a:lnTo>
                  <a:pt x="367" y="371"/>
                </a:lnTo>
                <a:lnTo>
                  <a:pt x="365" y="371"/>
                </a:lnTo>
                <a:lnTo>
                  <a:pt x="365" y="370"/>
                </a:lnTo>
                <a:lnTo>
                  <a:pt x="367" y="370"/>
                </a:lnTo>
                <a:lnTo>
                  <a:pt x="365" y="370"/>
                </a:lnTo>
                <a:lnTo>
                  <a:pt x="365" y="371"/>
                </a:lnTo>
                <a:lnTo>
                  <a:pt x="365" y="370"/>
                </a:lnTo>
                <a:lnTo>
                  <a:pt x="363" y="370"/>
                </a:lnTo>
                <a:lnTo>
                  <a:pt x="362" y="370"/>
                </a:lnTo>
                <a:lnTo>
                  <a:pt x="360" y="370"/>
                </a:lnTo>
                <a:lnTo>
                  <a:pt x="359" y="370"/>
                </a:lnTo>
                <a:lnTo>
                  <a:pt x="357" y="370"/>
                </a:lnTo>
                <a:lnTo>
                  <a:pt x="357" y="371"/>
                </a:lnTo>
                <a:lnTo>
                  <a:pt x="355" y="371"/>
                </a:lnTo>
                <a:lnTo>
                  <a:pt x="355" y="373"/>
                </a:lnTo>
                <a:lnTo>
                  <a:pt x="355" y="375"/>
                </a:lnTo>
                <a:lnTo>
                  <a:pt x="354" y="375"/>
                </a:lnTo>
                <a:lnTo>
                  <a:pt x="352" y="375"/>
                </a:lnTo>
                <a:lnTo>
                  <a:pt x="351" y="375"/>
                </a:lnTo>
                <a:lnTo>
                  <a:pt x="349" y="375"/>
                </a:lnTo>
                <a:lnTo>
                  <a:pt x="349" y="373"/>
                </a:lnTo>
                <a:lnTo>
                  <a:pt x="347" y="373"/>
                </a:lnTo>
                <a:lnTo>
                  <a:pt x="347" y="371"/>
                </a:lnTo>
                <a:lnTo>
                  <a:pt x="346" y="371"/>
                </a:lnTo>
                <a:lnTo>
                  <a:pt x="344" y="371"/>
                </a:lnTo>
                <a:lnTo>
                  <a:pt x="344" y="370"/>
                </a:lnTo>
                <a:lnTo>
                  <a:pt x="343" y="368"/>
                </a:lnTo>
                <a:lnTo>
                  <a:pt x="343" y="367"/>
                </a:lnTo>
                <a:lnTo>
                  <a:pt x="341" y="367"/>
                </a:lnTo>
                <a:lnTo>
                  <a:pt x="339" y="367"/>
                </a:lnTo>
                <a:lnTo>
                  <a:pt x="339" y="365"/>
                </a:lnTo>
                <a:lnTo>
                  <a:pt x="338" y="365"/>
                </a:lnTo>
                <a:lnTo>
                  <a:pt x="336" y="365"/>
                </a:lnTo>
                <a:lnTo>
                  <a:pt x="335" y="365"/>
                </a:lnTo>
                <a:lnTo>
                  <a:pt x="335" y="363"/>
                </a:lnTo>
                <a:lnTo>
                  <a:pt x="333" y="363"/>
                </a:lnTo>
                <a:lnTo>
                  <a:pt x="331" y="363"/>
                </a:lnTo>
                <a:lnTo>
                  <a:pt x="330" y="363"/>
                </a:lnTo>
                <a:lnTo>
                  <a:pt x="328" y="363"/>
                </a:lnTo>
                <a:lnTo>
                  <a:pt x="330" y="363"/>
                </a:lnTo>
                <a:lnTo>
                  <a:pt x="328" y="363"/>
                </a:lnTo>
                <a:lnTo>
                  <a:pt x="327" y="363"/>
                </a:lnTo>
                <a:lnTo>
                  <a:pt x="327" y="365"/>
                </a:lnTo>
                <a:lnTo>
                  <a:pt x="325" y="365"/>
                </a:lnTo>
                <a:lnTo>
                  <a:pt x="323" y="365"/>
                </a:lnTo>
                <a:lnTo>
                  <a:pt x="322" y="363"/>
                </a:lnTo>
                <a:lnTo>
                  <a:pt x="320" y="363"/>
                </a:lnTo>
                <a:lnTo>
                  <a:pt x="320" y="362"/>
                </a:lnTo>
                <a:lnTo>
                  <a:pt x="319" y="362"/>
                </a:lnTo>
                <a:lnTo>
                  <a:pt x="317" y="362"/>
                </a:lnTo>
                <a:lnTo>
                  <a:pt x="317" y="360"/>
                </a:lnTo>
                <a:lnTo>
                  <a:pt x="315" y="360"/>
                </a:lnTo>
                <a:lnTo>
                  <a:pt x="314" y="360"/>
                </a:lnTo>
                <a:lnTo>
                  <a:pt x="312" y="359"/>
                </a:lnTo>
                <a:lnTo>
                  <a:pt x="311" y="359"/>
                </a:lnTo>
                <a:lnTo>
                  <a:pt x="309" y="359"/>
                </a:lnTo>
                <a:lnTo>
                  <a:pt x="307" y="359"/>
                </a:lnTo>
                <a:lnTo>
                  <a:pt x="307" y="357"/>
                </a:lnTo>
                <a:lnTo>
                  <a:pt x="307" y="355"/>
                </a:lnTo>
                <a:lnTo>
                  <a:pt x="307" y="354"/>
                </a:lnTo>
                <a:lnTo>
                  <a:pt x="307" y="352"/>
                </a:lnTo>
                <a:lnTo>
                  <a:pt x="306" y="352"/>
                </a:lnTo>
                <a:lnTo>
                  <a:pt x="306" y="351"/>
                </a:lnTo>
                <a:lnTo>
                  <a:pt x="307" y="351"/>
                </a:lnTo>
                <a:lnTo>
                  <a:pt x="307" y="349"/>
                </a:lnTo>
                <a:lnTo>
                  <a:pt x="307" y="347"/>
                </a:lnTo>
                <a:lnTo>
                  <a:pt x="307" y="346"/>
                </a:lnTo>
                <a:lnTo>
                  <a:pt x="306" y="346"/>
                </a:lnTo>
                <a:lnTo>
                  <a:pt x="306" y="344"/>
                </a:lnTo>
                <a:lnTo>
                  <a:pt x="306" y="343"/>
                </a:lnTo>
                <a:lnTo>
                  <a:pt x="304" y="343"/>
                </a:lnTo>
                <a:lnTo>
                  <a:pt x="304" y="341"/>
                </a:lnTo>
                <a:lnTo>
                  <a:pt x="303" y="341"/>
                </a:lnTo>
                <a:lnTo>
                  <a:pt x="301" y="341"/>
                </a:lnTo>
                <a:lnTo>
                  <a:pt x="299" y="341"/>
                </a:lnTo>
                <a:lnTo>
                  <a:pt x="298" y="341"/>
                </a:lnTo>
                <a:lnTo>
                  <a:pt x="298" y="339"/>
                </a:lnTo>
                <a:lnTo>
                  <a:pt x="298" y="338"/>
                </a:lnTo>
                <a:lnTo>
                  <a:pt x="298" y="336"/>
                </a:lnTo>
                <a:lnTo>
                  <a:pt x="296" y="336"/>
                </a:lnTo>
                <a:lnTo>
                  <a:pt x="296" y="335"/>
                </a:lnTo>
                <a:lnTo>
                  <a:pt x="295" y="335"/>
                </a:lnTo>
                <a:lnTo>
                  <a:pt x="293" y="335"/>
                </a:lnTo>
                <a:lnTo>
                  <a:pt x="293" y="336"/>
                </a:lnTo>
                <a:lnTo>
                  <a:pt x="291" y="336"/>
                </a:lnTo>
                <a:lnTo>
                  <a:pt x="291" y="335"/>
                </a:lnTo>
                <a:lnTo>
                  <a:pt x="290" y="335"/>
                </a:lnTo>
                <a:lnTo>
                  <a:pt x="288" y="335"/>
                </a:lnTo>
                <a:lnTo>
                  <a:pt x="288" y="333"/>
                </a:lnTo>
                <a:lnTo>
                  <a:pt x="287" y="331"/>
                </a:lnTo>
                <a:lnTo>
                  <a:pt x="287" y="330"/>
                </a:lnTo>
                <a:lnTo>
                  <a:pt x="285" y="330"/>
                </a:lnTo>
                <a:lnTo>
                  <a:pt x="285" y="328"/>
                </a:lnTo>
                <a:lnTo>
                  <a:pt x="283" y="328"/>
                </a:lnTo>
                <a:lnTo>
                  <a:pt x="283" y="327"/>
                </a:lnTo>
                <a:lnTo>
                  <a:pt x="282" y="327"/>
                </a:lnTo>
                <a:lnTo>
                  <a:pt x="282" y="325"/>
                </a:lnTo>
                <a:lnTo>
                  <a:pt x="282" y="323"/>
                </a:lnTo>
                <a:lnTo>
                  <a:pt x="280" y="323"/>
                </a:lnTo>
                <a:lnTo>
                  <a:pt x="280" y="322"/>
                </a:lnTo>
                <a:lnTo>
                  <a:pt x="280" y="320"/>
                </a:lnTo>
                <a:lnTo>
                  <a:pt x="280" y="319"/>
                </a:lnTo>
                <a:lnTo>
                  <a:pt x="280" y="320"/>
                </a:lnTo>
                <a:lnTo>
                  <a:pt x="280" y="319"/>
                </a:lnTo>
                <a:lnTo>
                  <a:pt x="280" y="317"/>
                </a:lnTo>
                <a:lnTo>
                  <a:pt x="279" y="317"/>
                </a:lnTo>
                <a:lnTo>
                  <a:pt x="279" y="315"/>
                </a:lnTo>
                <a:lnTo>
                  <a:pt x="277" y="315"/>
                </a:lnTo>
                <a:lnTo>
                  <a:pt x="277" y="317"/>
                </a:lnTo>
                <a:lnTo>
                  <a:pt x="277" y="315"/>
                </a:lnTo>
                <a:lnTo>
                  <a:pt x="275" y="315"/>
                </a:lnTo>
                <a:lnTo>
                  <a:pt x="275" y="314"/>
                </a:lnTo>
                <a:lnTo>
                  <a:pt x="275" y="315"/>
                </a:lnTo>
                <a:lnTo>
                  <a:pt x="274" y="315"/>
                </a:lnTo>
                <a:lnTo>
                  <a:pt x="275" y="315"/>
                </a:lnTo>
                <a:lnTo>
                  <a:pt x="274" y="315"/>
                </a:lnTo>
                <a:lnTo>
                  <a:pt x="274" y="314"/>
                </a:lnTo>
                <a:lnTo>
                  <a:pt x="274" y="315"/>
                </a:lnTo>
                <a:lnTo>
                  <a:pt x="274" y="314"/>
                </a:lnTo>
                <a:lnTo>
                  <a:pt x="274" y="312"/>
                </a:lnTo>
                <a:lnTo>
                  <a:pt x="274" y="311"/>
                </a:lnTo>
                <a:lnTo>
                  <a:pt x="274" y="309"/>
                </a:lnTo>
                <a:lnTo>
                  <a:pt x="275" y="309"/>
                </a:lnTo>
                <a:lnTo>
                  <a:pt x="275" y="311"/>
                </a:lnTo>
                <a:lnTo>
                  <a:pt x="275" y="309"/>
                </a:lnTo>
                <a:lnTo>
                  <a:pt x="275" y="307"/>
                </a:lnTo>
                <a:lnTo>
                  <a:pt x="277" y="307"/>
                </a:lnTo>
                <a:lnTo>
                  <a:pt x="279" y="307"/>
                </a:lnTo>
                <a:lnTo>
                  <a:pt x="279" y="306"/>
                </a:lnTo>
                <a:lnTo>
                  <a:pt x="279" y="307"/>
                </a:lnTo>
                <a:lnTo>
                  <a:pt x="279" y="309"/>
                </a:lnTo>
                <a:lnTo>
                  <a:pt x="279" y="311"/>
                </a:lnTo>
                <a:lnTo>
                  <a:pt x="279" y="312"/>
                </a:lnTo>
                <a:lnTo>
                  <a:pt x="279" y="314"/>
                </a:lnTo>
                <a:lnTo>
                  <a:pt x="280" y="314"/>
                </a:lnTo>
                <a:lnTo>
                  <a:pt x="280" y="312"/>
                </a:lnTo>
                <a:lnTo>
                  <a:pt x="280" y="311"/>
                </a:lnTo>
                <a:lnTo>
                  <a:pt x="280" y="309"/>
                </a:lnTo>
                <a:lnTo>
                  <a:pt x="280" y="307"/>
                </a:lnTo>
                <a:lnTo>
                  <a:pt x="280" y="306"/>
                </a:lnTo>
                <a:lnTo>
                  <a:pt x="282" y="306"/>
                </a:lnTo>
                <a:lnTo>
                  <a:pt x="282" y="304"/>
                </a:lnTo>
                <a:lnTo>
                  <a:pt x="282" y="303"/>
                </a:lnTo>
                <a:lnTo>
                  <a:pt x="283" y="301"/>
                </a:lnTo>
                <a:lnTo>
                  <a:pt x="283" y="303"/>
                </a:lnTo>
                <a:lnTo>
                  <a:pt x="283" y="301"/>
                </a:lnTo>
                <a:lnTo>
                  <a:pt x="285" y="301"/>
                </a:lnTo>
                <a:lnTo>
                  <a:pt x="283" y="301"/>
                </a:lnTo>
                <a:lnTo>
                  <a:pt x="283" y="299"/>
                </a:lnTo>
                <a:lnTo>
                  <a:pt x="282" y="299"/>
                </a:lnTo>
                <a:lnTo>
                  <a:pt x="282" y="298"/>
                </a:lnTo>
                <a:lnTo>
                  <a:pt x="283" y="298"/>
                </a:lnTo>
                <a:lnTo>
                  <a:pt x="283" y="299"/>
                </a:lnTo>
                <a:lnTo>
                  <a:pt x="283" y="298"/>
                </a:lnTo>
                <a:lnTo>
                  <a:pt x="285" y="298"/>
                </a:lnTo>
                <a:lnTo>
                  <a:pt x="287" y="298"/>
                </a:lnTo>
                <a:lnTo>
                  <a:pt x="287" y="299"/>
                </a:lnTo>
                <a:lnTo>
                  <a:pt x="287" y="298"/>
                </a:lnTo>
                <a:lnTo>
                  <a:pt x="287" y="299"/>
                </a:lnTo>
                <a:lnTo>
                  <a:pt x="288" y="299"/>
                </a:lnTo>
                <a:lnTo>
                  <a:pt x="290" y="299"/>
                </a:lnTo>
                <a:lnTo>
                  <a:pt x="291" y="299"/>
                </a:lnTo>
                <a:lnTo>
                  <a:pt x="291" y="298"/>
                </a:lnTo>
                <a:lnTo>
                  <a:pt x="293" y="298"/>
                </a:lnTo>
                <a:lnTo>
                  <a:pt x="291" y="298"/>
                </a:lnTo>
                <a:lnTo>
                  <a:pt x="293" y="298"/>
                </a:lnTo>
                <a:lnTo>
                  <a:pt x="291" y="298"/>
                </a:lnTo>
                <a:lnTo>
                  <a:pt x="293" y="298"/>
                </a:lnTo>
                <a:lnTo>
                  <a:pt x="295" y="298"/>
                </a:lnTo>
                <a:lnTo>
                  <a:pt x="296" y="298"/>
                </a:lnTo>
                <a:lnTo>
                  <a:pt x="298" y="298"/>
                </a:lnTo>
                <a:lnTo>
                  <a:pt x="298" y="296"/>
                </a:lnTo>
                <a:lnTo>
                  <a:pt x="299" y="296"/>
                </a:lnTo>
                <a:lnTo>
                  <a:pt x="299" y="295"/>
                </a:lnTo>
                <a:lnTo>
                  <a:pt x="301" y="295"/>
                </a:lnTo>
                <a:lnTo>
                  <a:pt x="299" y="293"/>
                </a:lnTo>
                <a:lnTo>
                  <a:pt x="301" y="293"/>
                </a:lnTo>
                <a:lnTo>
                  <a:pt x="299" y="293"/>
                </a:lnTo>
                <a:lnTo>
                  <a:pt x="299" y="291"/>
                </a:lnTo>
                <a:lnTo>
                  <a:pt x="301" y="291"/>
                </a:lnTo>
                <a:lnTo>
                  <a:pt x="303" y="291"/>
                </a:lnTo>
                <a:lnTo>
                  <a:pt x="301" y="291"/>
                </a:lnTo>
                <a:lnTo>
                  <a:pt x="301" y="290"/>
                </a:lnTo>
                <a:lnTo>
                  <a:pt x="299" y="290"/>
                </a:lnTo>
                <a:lnTo>
                  <a:pt x="299" y="291"/>
                </a:lnTo>
                <a:lnTo>
                  <a:pt x="299" y="290"/>
                </a:lnTo>
                <a:lnTo>
                  <a:pt x="301" y="290"/>
                </a:lnTo>
                <a:lnTo>
                  <a:pt x="303" y="290"/>
                </a:lnTo>
                <a:lnTo>
                  <a:pt x="304" y="290"/>
                </a:lnTo>
                <a:lnTo>
                  <a:pt x="306" y="291"/>
                </a:lnTo>
                <a:lnTo>
                  <a:pt x="306" y="290"/>
                </a:lnTo>
                <a:lnTo>
                  <a:pt x="306" y="291"/>
                </a:lnTo>
                <a:lnTo>
                  <a:pt x="307" y="291"/>
                </a:lnTo>
                <a:lnTo>
                  <a:pt x="307" y="290"/>
                </a:lnTo>
                <a:lnTo>
                  <a:pt x="307" y="288"/>
                </a:lnTo>
                <a:lnTo>
                  <a:pt x="307" y="287"/>
                </a:lnTo>
                <a:lnTo>
                  <a:pt x="306" y="287"/>
                </a:lnTo>
                <a:lnTo>
                  <a:pt x="307" y="285"/>
                </a:lnTo>
                <a:lnTo>
                  <a:pt x="307" y="283"/>
                </a:lnTo>
                <a:lnTo>
                  <a:pt x="309" y="283"/>
                </a:lnTo>
                <a:lnTo>
                  <a:pt x="309" y="282"/>
                </a:lnTo>
                <a:lnTo>
                  <a:pt x="311" y="282"/>
                </a:lnTo>
                <a:lnTo>
                  <a:pt x="309" y="282"/>
                </a:lnTo>
                <a:lnTo>
                  <a:pt x="309" y="280"/>
                </a:lnTo>
                <a:lnTo>
                  <a:pt x="311" y="280"/>
                </a:lnTo>
                <a:lnTo>
                  <a:pt x="311" y="282"/>
                </a:lnTo>
                <a:lnTo>
                  <a:pt x="311" y="280"/>
                </a:lnTo>
                <a:lnTo>
                  <a:pt x="312" y="280"/>
                </a:lnTo>
                <a:lnTo>
                  <a:pt x="312" y="282"/>
                </a:lnTo>
                <a:lnTo>
                  <a:pt x="314" y="282"/>
                </a:lnTo>
                <a:lnTo>
                  <a:pt x="314" y="283"/>
                </a:lnTo>
                <a:lnTo>
                  <a:pt x="314" y="282"/>
                </a:lnTo>
                <a:lnTo>
                  <a:pt x="315" y="282"/>
                </a:lnTo>
                <a:lnTo>
                  <a:pt x="317" y="282"/>
                </a:lnTo>
                <a:lnTo>
                  <a:pt x="317" y="283"/>
                </a:lnTo>
                <a:lnTo>
                  <a:pt x="319" y="283"/>
                </a:lnTo>
                <a:lnTo>
                  <a:pt x="320" y="283"/>
                </a:lnTo>
                <a:lnTo>
                  <a:pt x="320" y="285"/>
                </a:lnTo>
                <a:lnTo>
                  <a:pt x="322" y="285"/>
                </a:lnTo>
                <a:lnTo>
                  <a:pt x="323" y="285"/>
                </a:lnTo>
                <a:lnTo>
                  <a:pt x="323" y="287"/>
                </a:lnTo>
                <a:lnTo>
                  <a:pt x="323" y="285"/>
                </a:lnTo>
                <a:lnTo>
                  <a:pt x="325" y="285"/>
                </a:lnTo>
                <a:lnTo>
                  <a:pt x="327" y="285"/>
                </a:lnTo>
                <a:lnTo>
                  <a:pt x="327" y="283"/>
                </a:lnTo>
                <a:lnTo>
                  <a:pt x="325" y="283"/>
                </a:lnTo>
                <a:lnTo>
                  <a:pt x="327" y="283"/>
                </a:lnTo>
                <a:lnTo>
                  <a:pt x="327" y="282"/>
                </a:lnTo>
                <a:lnTo>
                  <a:pt x="328" y="282"/>
                </a:lnTo>
                <a:lnTo>
                  <a:pt x="330" y="282"/>
                </a:lnTo>
                <a:lnTo>
                  <a:pt x="330" y="283"/>
                </a:lnTo>
                <a:lnTo>
                  <a:pt x="331" y="283"/>
                </a:lnTo>
                <a:lnTo>
                  <a:pt x="331" y="282"/>
                </a:lnTo>
                <a:lnTo>
                  <a:pt x="333" y="282"/>
                </a:lnTo>
                <a:lnTo>
                  <a:pt x="331" y="282"/>
                </a:lnTo>
                <a:lnTo>
                  <a:pt x="331" y="280"/>
                </a:lnTo>
                <a:lnTo>
                  <a:pt x="331" y="282"/>
                </a:lnTo>
                <a:lnTo>
                  <a:pt x="331" y="280"/>
                </a:lnTo>
                <a:lnTo>
                  <a:pt x="331" y="282"/>
                </a:lnTo>
                <a:lnTo>
                  <a:pt x="331" y="280"/>
                </a:lnTo>
                <a:lnTo>
                  <a:pt x="330" y="280"/>
                </a:lnTo>
                <a:lnTo>
                  <a:pt x="328" y="280"/>
                </a:lnTo>
                <a:lnTo>
                  <a:pt x="327" y="280"/>
                </a:lnTo>
                <a:lnTo>
                  <a:pt x="325" y="280"/>
                </a:lnTo>
                <a:lnTo>
                  <a:pt x="323" y="280"/>
                </a:lnTo>
                <a:lnTo>
                  <a:pt x="322" y="280"/>
                </a:lnTo>
                <a:lnTo>
                  <a:pt x="320" y="280"/>
                </a:lnTo>
                <a:lnTo>
                  <a:pt x="320" y="279"/>
                </a:lnTo>
                <a:lnTo>
                  <a:pt x="319" y="279"/>
                </a:lnTo>
                <a:lnTo>
                  <a:pt x="317" y="279"/>
                </a:lnTo>
                <a:lnTo>
                  <a:pt x="315" y="279"/>
                </a:lnTo>
                <a:lnTo>
                  <a:pt x="314" y="279"/>
                </a:lnTo>
                <a:lnTo>
                  <a:pt x="312" y="279"/>
                </a:lnTo>
                <a:lnTo>
                  <a:pt x="311" y="279"/>
                </a:lnTo>
                <a:lnTo>
                  <a:pt x="311" y="280"/>
                </a:lnTo>
                <a:lnTo>
                  <a:pt x="309" y="280"/>
                </a:lnTo>
                <a:lnTo>
                  <a:pt x="307" y="280"/>
                </a:lnTo>
                <a:lnTo>
                  <a:pt x="306" y="280"/>
                </a:lnTo>
                <a:lnTo>
                  <a:pt x="304" y="280"/>
                </a:lnTo>
                <a:lnTo>
                  <a:pt x="304" y="282"/>
                </a:lnTo>
                <a:lnTo>
                  <a:pt x="303" y="282"/>
                </a:lnTo>
                <a:lnTo>
                  <a:pt x="303" y="283"/>
                </a:lnTo>
                <a:lnTo>
                  <a:pt x="301" y="283"/>
                </a:lnTo>
                <a:lnTo>
                  <a:pt x="299" y="283"/>
                </a:lnTo>
                <a:lnTo>
                  <a:pt x="299" y="285"/>
                </a:lnTo>
                <a:lnTo>
                  <a:pt x="298" y="285"/>
                </a:lnTo>
                <a:lnTo>
                  <a:pt x="299" y="285"/>
                </a:lnTo>
                <a:lnTo>
                  <a:pt x="299" y="287"/>
                </a:lnTo>
                <a:lnTo>
                  <a:pt x="298" y="287"/>
                </a:lnTo>
                <a:lnTo>
                  <a:pt x="296" y="287"/>
                </a:lnTo>
                <a:lnTo>
                  <a:pt x="296" y="288"/>
                </a:lnTo>
                <a:lnTo>
                  <a:pt x="295" y="290"/>
                </a:lnTo>
                <a:lnTo>
                  <a:pt x="293" y="290"/>
                </a:lnTo>
                <a:lnTo>
                  <a:pt x="291" y="290"/>
                </a:lnTo>
                <a:lnTo>
                  <a:pt x="290" y="290"/>
                </a:lnTo>
                <a:lnTo>
                  <a:pt x="290" y="288"/>
                </a:lnTo>
                <a:lnTo>
                  <a:pt x="290" y="290"/>
                </a:lnTo>
                <a:lnTo>
                  <a:pt x="288" y="290"/>
                </a:lnTo>
                <a:lnTo>
                  <a:pt x="288" y="288"/>
                </a:lnTo>
                <a:lnTo>
                  <a:pt x="288" y="287"/>
                </a:lnTo>
                <a:lnTo>
                  <a:pt x="288" y="288"/>
                </a:lnTo>
                <a:lnTo>
                  <a:pt x="288" y="287"/>
                </a:lnTo>
                <a:lnTo>
                  <a:pt x="287" y="288"/>
                </a:lnTo>
                <a:lnTo>
                  <a:pt x="287" y="287"/>
                </a:lnTo>
                <a:lnTo>
                  <a:pt x="285" y="287"/>
                </a:lnTo>
                <a:lnTo>
                  <a:pt x="283" y="287"/>
                </a:lnTo>
                <a:lnTo>
                  <a:pt x="283" y="285"/>
                </a:lnTo>
                <a:lnTo>
                  <a:pt x="283" y="287"/>
                </a:lnTo>
                <a:lnTo>
                  <a:pt x="283" y="285"/>
                </a:lnTo>
                <a:lnTo>
                  <a:pt x="282" y="283"/>
                </a:lnTo>
                <a:lnTo>
                  <a:pt x="282" y="285"/>
                </a:lnTo>
                <a:lnTo>
                  <a:pt x="280" y="285"/>
                </a:lnTo>
                <a:lnTo>
                  <a:pt x="282" y="285"/>
                </a:lnTo>
                <a:lnTo>
                  <a:pt x="282" y="283"/>
                </a:lnTo>
                <a:lnTo>
                  <a:pt x="280" y="283"/>
                </a:lnTo>
                <a:lnTo>
                  <a:pt x="282" y="283"/>
                </a:lnTo>
                <a:lnTo>
                  <a:pt x="280" y="283"/>
                </a:lnTo>
                <a:lnTo>
                  <a:pt x="282" y="282"/>
                </a:lnTo>
                <a:lnTo>
                  <a:pt x="280" y="282"/>
                </a:lnTo>
                <a:lnTo>
                  <a:pt x="282" y="282"/>
                </a:lnTo>
                <a:lnTo>
                  <a:pt x="282" y="280"/>
                </a:lnTo>
                <a:lnTo>
                  <a:pt x="280" y="280"/>
                </a:lnTo>
                <a:lnTo>
                  <a:pt x="280" y="279"/>
                </a:lnTo>
                <a:lnTo>
                  <a:pt x="279" y="279"/>
                </a:lnTo>
                <a:lnTo>
                  <a:pt x="279" y="277"/>
                </a:lnTo>
                <a:lnTo>
                  <a:pt x="277" y="279"/>
                </a:lnTo>
                <a:lnTo>
                  <a:pt x="277" y="277"/>
                </a:lnTo>
                <a:lnTo>
                  <a:pt x="277" y="275"/>
                </a:lnTo>
                <a:lnTo>
                  <a:pt x="275" y="275"/>
                </a:lnTo>
                <a:lnTo>
                  <a:pt x="275" y="274"/>
                </a:lnTo>
                <a:lnTo>
                  <a:pt x="274" y="274"/>
                </a:lnTo>
                <a:lnTo>
                  <a:pt x="274" y="275"/>
                </a:lnTo>
                <a:lnTo>
                  <a:pt x="275" y="275"/>
                </a:lnTo>
                <a:lnTo>
                  <a:pt x="275" y="277"/>
                </a:lnTo>
                <a:lnTo>
                  <a:pt x="275" y="279"/>
                </a:lnTo>
                <a:lnTo>
                  <a:pt x="275" y="280"/>
                </a:lnTo>
                <a:lnTo>
                  <a:pt x="277" y="280"/>
                </a:lnTo>
                <a:lnTo>
                  <a:pt x="277" y="282"/>
                </a:lnTo>
                <a:lnTo>
                  <a:pt x="275" y="282"/>
                </a:lnTo>
                <a:lnTo>
                  <a:pt x="275" y="283"/>
                </a:lnTo>
                <a:lnTo>
                  <a:pt x="274" y="283"/>
                </a:lnTo>
                <a:lnTo>
                  <a:pt x="274" y="285"/>
                </a:lnTo>
                <a:lnTo>
                  <a:pt x="274" y="283"/>
                </a:lnTo>
                <a:lnTo>
                  <a:pt x="272" y="283"/>
                </a:lnTo>
                <a:lnTo>
                  <a:pt x="272" y="282"/>
                </a:lnTo>
                <a:lnTo>
                  <a:pt x="272" y="283"/>
                </a:lnTo>
                <a:lnTo>
                  <a:pt x="272" y="282"/>
                </a:lnTo>
                <a:lnTo>
                  <a:pt x="271" y="282"/>
                </a:lnTo>
                <a:lnTo>
                  <a:pt x="269" y="282"/>
                </a:lnTo>
                <a:lnTo>
                  <a:pt x="269" y="280"/>
                </a:lnTo>
                <a:lnTo>
                  <a:pt x="267" y="280"/>
                </a:lnTo>
                <a:lnTo>
                  <a:pt x="267" y="279"/>
                </a:lnTo>
                <a:lnTo>
                  <a:pt x="269" y="279"/>
                </a:lnTo>
                <a:lnTo>
                  <a:pt x="271" y="280"/>
                </a:lnTo>
                <a:lnTo>
                  <a:pt x="272" y="280"/>
                </a:lnTo>
                <a:lnTo>
                  <a:pt x="272" y="282"/>
                </a:lnTo>
                <a:lnTo>
                  <a:pt x="274" y="282"/>
                </a:lnTo>
                <a:lnTo>
                  <a:pt x="274" y="283"/>
                </a:lnTo>
                <a:lnTo>
                  <a:pt x="275" y="283"/>
                </a:lnTo>
                <a:lnTo>
                  <a:pt x="275" y="282"/>
                </a:lnTo>
                <a:lnTo>
                  <a:pt x="274" y="282"/>
                </a:lnTo>
                <a:lnTo>
                  <a:pt x="275" y="282"/>
                </a:lnTo>
                <a:lnTo>
                  <a:pt x="275" y="280"/>
                </a:lnTo>
                <a:lnTo>
                  <a:pt x="274" y="280"/>
                </a:lnTo>
                <a:lnTo>
                  <a:pt x="274" y="282"/>
                </a:lnTo>
                <a:lnTo>
                  <a:pt x="272" y="282"/>
                </a:lnTo>
                <a:lnTo>
                  <a:pt x="272" y="280"/>
                </a:lnTo>
                <a:lnTo>
                  <a:pt x="274" y="280"/>
                </a:lnTo>
                <a:lnTo>
                  <a:pt x="274" y="279"/>
                </a:lnTo>
                <a:lnTo>
                  <a:pt x="274" y="277"/>
                </a:lnTo>
                <a:lnTo>
                  <a:pt x="274" y="279"/>
                </a:lnTo>
                <a:lnTo>
                  <a:pt x="274" y="277"/>
                </a:lnTo>
                <a:lnTo>
                  <a:pt x="274" y="275"/>
                </a:lnTo>
                <a:lnTo>
                  <a:pt x="272" y="275"/>
                </a:lnTo>
                <a:lnTo>
                  <a:pt x="271" y="275"/>
                </a:lnTo>
                <a:lnTo>
                  <a:pt x="271" y="274"/>
                </a:lnTo>
                <a:lnTo>
                  <a:pt x="271" y="275"/>
                </a:lnTo>
                <a:lnTo>
                  <a:pt x="269" y="275"/>
                </a:lnTo>
                <a:lnTo>
                  <a:pt x="269" y="274"/>
                </a:lnTo>
                <a:lnTo>
                  <a:pt x="267" y="274"/>
                </a:lnTo>
                <a:lnTo>
                  <a:pt x="267" y="272"/>
                </a:lnTo>
                <a:lnTo>
                  <a:pt x="269" y="272"/>
                </a:lnTo>
                <a:lnTo>
                  <a:pt x="271" y="272"/>
                </a:lnTo>
                <a:lnTo>
                  <a:pt x="269" y="272"/>
                </a:lnTo>
                <a:lnTo>
                  <a:pt x="271" y="272"/>
                </a:lnTo>
                <a:lnTo>
                  <a:pt x="271" y="271"/>
                </a:lnTo>
                <a:lnTo>
                  <a:pt x="271" y="272"/>
                </a:lnTo>
                <a:lnTo>
                  <a:pt x="271" y="271"/>
                </a:lnTo>
                <a:lnTo>
                  <a:pt x="271" y="269"/>
                </a:lnTo>
                <a:lnTo>
                  <a:pt x="271" y="271"/>
                </a:lnTo>
                <a:lnTo>
                  <a:pt x="272" y="271"/>
                </a:lnTo>
                <a:lnTo>
                  <a:pt x="272" y="269"/>
                </a:lnTo>
                <a:lnTo>
                  <a:pt x="271" y="269"/>
                </a:lnTo>
                <a:lnTo>
                  <a:pt x="271" y="267"/>
                </a:lnTo>
                <a:lnTo>
                  <a:pt x="271" y="266"/>
                </a:lnTo>
                <a:lnTo>
                  <a:pt x="272" y="266"/>
                </a:lnTo>
                <a:lnTo>
                  <a:pt x="272" y="264"/>
                </a:lnTo>
                <a:lnTo>
                  <a:pt x="274" y="266"/>
                </a:lnTo>
                <a:lnTo>
                  <a:pt x="275" y="266"/>
                </a:lnTo>
                <a:lnTo>
                  <a:pt x="277" y="266"/>
                </a:lnTo>
                <a:lnTo>
                  <a:pt x="279" y="266"/>
                </a:lnTo>
                <a:lnTo>
                  <a:pt x="279" y="267"/>
                </a:lnTo>
                <a:lnTo>
                  <a:pt x="280" y="267"/>
                </a:lnTo>
                <a:lnTo>
                  <a:pt x="282" y="267"/>
                </a:lnTo>
                <a:lnTo>
                  <a:pt x="282" y="269"/>
                </a:lnTo>
                <a:lnTo>
                  <a:pt x="282" y="267"/>
                </a:lnTo>
                <a:lnTo>
                  <a:pt x="283" y="267"/>
                </a:lnTo>
                <a:lnTo>
                  <a:pt x="283" y="269"/>
                </a:lnTo>
                <a:lnTo>
                  <a:pt x="283" y="267"/>
                </a:lnTo>
                <a:lnTo>
                  <a:pt x="285" y="267"/>
                </a:lnTo>
                <a:lnTo>
                  <a:pt x="287" y="267"/>
                </a:lnTo>
                <a:lnTo>
                  <a:pt x="287" y="266"/>
                </a:lnTo>
                <a:lnTo>
                  <a:pt x="287" y="264"/>
                </a:lnTo>
                <a:lnTo>
                  <a:pt x="288" y="264"/>
                </a:lnTo>
                <a:lnTo>
                  <a:pt x="287" y="264"/>
                </a:lnTo>
                <a:lnTo>
                  <a:pt x="285" y="264"/>
                </a:lnTo>
                <a:lnTo>
                  <a:pt x="287" y="264"/>
                </a:lnTo>
                <a:lnTo>
                  <a:pt x="285" y="264"/>
                </a:lnTo>
                <a:lnTo>
                  <a:pt x="287" y="264"/>
                </a:lnTo>
                <a:lnTo>
                  <a:pt x="285" y="264"/>
                </a:lnTo>
                <a:lnTo>
                  <a:pt x="287" y="264"/>
                </a:lnTo>
                <a:lnTo>
                  <a:pt x="287" y="263"/>
                </a:lnTo>
                <a:lnTo>
                  <a:pt x="287" y="264"/>
                </a:lnTo>
                <a:lnTo>
                  <a:pt x="287" y="263"/>
                </a:lnTo>
                <a:lnTo>
                  <a:pt x="288" y="263"/>
                </a:lnTo>
                <a:lnTo>
                  <a:pt x="288" y="261"/>
                </a:lnTo>
                <a:lnTo>
                  <a:pt x="287" y="263"/>
                </a:lnTo>
                <a:lnTo>
                  <a:pt x="287" y="261"/>
                </a:lnTo>
                <a:lnTo>
                  <a:pt x="288" y="261"/>
                </a:lnTo>
                <a:lnTo>
                  <a:pt x="288" y="263"/>
                </a:lnTo>
                <a:lnTo>
                  <a:pt x="288" y="261"/>
                </a:lnTo>
                <a:lnTo>
                  <a:pt x="290" y="261"/>
                </a:lnTo>
                <a:lnTo>
                  <a:pt x="291" y="261"/>
                </a:lnTo>
                <a:lnTo>
                  <a:pt x="291" y="259"/>
                </a:lnTo>
                <a:lnTo>
                  <a:pt x="293" y="259"/>
                </a:lnTo>
                <a:lnTo>
                  <a:pt x="295" y="259"/>
                </a:lnTo>
                <a:lnTo>
                  <a:pt x="296" y="259"/>
                </a:lnTo>
                <a:lnTo>
                  <a:pt x="298" y="259"/>
                </a:lnTo>
                <a:lnTo>
                  <a:pt x="298" y="258"/>
                </a:lnTo>
                <a:lnTo>
                  <a:pt x="299" y="258"/>
                </a:lnTo>
                <a:lnTo>
                  <a:pt x="299" y="256"/>
                </a:lnTo>
                <a:lnTo>
                  <a:pt x="301" y="256"/>
                </a:lnTo>
                <a:lnTo>
                  <a:pt x="303" y="256"/>
                </a:lnTo>
                <a:lnTo>
                  <a:pt x="303" y="255"/>
                </a:lnTo>
                <a:lnTo>
                  <a:pt x="304" y="255"/>
                </a:lnTo>
                <a:lnTo>
                  <a:pt x="306" y="255"/>
                </a:lnTo>
                <a:lnTo>
                  <a:pt x="306" y="253"/>
                </a:lnTo>
                <a:lnTo>
                  <a:pt x="307" y="253"/>
                </a:lnTo>
                <a:lnTo>
                  <a:pt x="309" y="253"/>
                </a:lnTo>
                <a:lnTo>
                  <a:pt x="311" y="253"/>
                </a:lnTo>
                <a:lnTo>
                  <a:pt x="312" y="253"/>
                </a:lnTo>
                <a:lnTo>
                  <a:pt x="312" y="255"/>
                </a:lnTo>
                <a:lnTo>
                  <a:pt x="314" y="255"/>
                </a:lnTo>
                <a:lnTo>
                  <a:pt x="315" y="255"/>
                </a:lnTo>
                <a:lnTo>
                  <a:pt x="317" y="255"/>
                </a:lnTo>
                <a:lnTo>
                  <a:pt x="317" y="253"/>
                </a:lnTo>
                <a:lnTo>
                  <a:pt x="315" y="253"/>
                </a:lnTo>
                <a:lnTo>
                  <a:pt x="315" y="251"/>
                </a:lnTo>
                <a:lnTo>
                  <a:pt x="314" y="251"/>
                </a:lnTo>
                <a:lnTo>
                  <a:pt x="315" y="251"/>
                </a:lnTo>
                <a:lnTo>
                  <a:pt x="314" y="250"/>
                </a:lnTo>
                <a:lnTo>
                  <a:pt x="314" y="248"/>
                </a:lnTo>
                <a:lnTo>
                  <a:pt x="314" y="247"/>
                </a:lnTo>
                <a:lnTo>
                  <a:pt x="315" y="247"/>
                </a:lnTo>
                <a:lnTo>
                  <a:pt x="317" y="247"/>
                </a:lnTo>
                <a:lnTo>
                  <a:pt x="315" y="247"/>
                </a:lnTo>
                <a:lnTo>
                  <a:pt x="315" y="245"/>
                </a:lnTo>
                <a:lnTo>
                  <a:pt x="317" y="245"/>
                </a:lnTo>
                <a:lnTo>
                  <a:pt x="315" y="245"/>
                </a:lnTo>
                <a:lnTo>
                  <a:pt x="317" y="245"/>
                </a:lnTo>
                <a:lnTo>
                  <a:pt x="317" y="243"/>
                </a:lnTo>
                <a:close/>
                <a:moveTo>
                  <a:pt x="199" y="237"/>
                </a:moveTo>
                <a:lnTo>
                  <a:pt x="199" y="239"/>
                </a:lnTo>
                <a:lnTo>
                  <a:pt x="200" y="239"/>
                </a:lnTo>
                <a:lnTo>
                  <a:pt x="199" y="239"/>
                </a:lnTo>
                <a:lnTo>
                  <a:pt x="197" y="239"/>
                </a:lnTo>
                <a:lnTo>
                  <a:pt x="197" y="237"/>
                </a:lnTo>
                <a:lnTo>
                  <a:pt x="199" y="237"/>
                </a:lnTo>
                <a:close/>
                <a:moveTo>
                  <a:pt x="359" y="234"/>
                </a:moveTo>
                <a:lnTo>
                  <a:pt x="359" y="235"/>
                </a:lnTo>
                <a:lnTo>
                  <a:pt x="359" y="234"/>
                </a:lnTo>
                <a:lnTo>
                  <a:pt x="357" y="234"/>
                </a:lnTo>
                <a:lnTo>
                  <a:pt x="359" y="234"/>
                </a:lnTo>
                <a:close/>
                <a:moveTo>
                  <a:pt x="167" y="210"/>
                </a:moveTo>
                <a:lnTo>
                  <a:pt x="165" y="210"/>
                </a:lnTo>
                <a:lnTo>
                  <a:pt x="165" y="211"/>
                </a:lnTo>
                <a:lnTo>
                  <a:pt x="165" y="210"/>
                </a:lnTo>
                <a:lnTo>
                  <a:pt x="167" y="210"/>
                </a:lnTo>
                <a:close/>
                <a:moveTo>
                  <a:pt x="189" y="210"/>
                </a:moveTo>
                <a:lnTo>
                  <a:pt x="189" y="211"/>
                </a:lnTo>
                <a:lnTo>
                  <a:pt x="191" y="211"/>
                </a:lnTo>
                <a:lnTo>
                  <a:pt x="189" y="211"/>
                </a:lnTo>
                <a:lnTo>
                  <a:pt x="189" y="213"/>
                </a:lnTo>
                <a:lnTo>
                  <a:pt x="189" y="211"/>
                </a:lnTo>
                <a:lnTo>
                  <a:pt x="189" y="210"/>
                </a:lnTo>
                <a:close/>
                <a:moveTo>
                  <a:pt x="167" y="208"/>
                </a:moveTo>
                <a:lnTo>
                  <a:pt x="167" y="210"/>
                </a:lnTo>
                <a:lnTo>
                  <a:pt x="165" y="210"/>
                </a:lnTo>
                <a:lnTo>
                  <a:pt x="165" y="208"/>
                </a:lnTo>
                <a:lnTo>
                  <a:pt x="167" y="208"/>
                </a:lnTo>
                <a:close/>
                <a:moveTo>
                  <a:pt x="171" y="207"/>
                </a:moveTo>
                <a:lnTo>
                  <a:pt x="173" y="207"/>
                </a:lnTo>
                <a:lnTo>
                  <a:pt x="171" y="207"/>
                </a:lnTo>
                <a:close/>
                <a:moveTo>
                  <a:pt x="179" y="203"/>
                </a:moveTo>
                <a:lnTo>
                  <a:pt x="179" y="205"/>
                </a:lnTo>
                <a:lnTo>
                  <a:pt x="179" y="203"/>
                </a:lnTo>
                <a:lnTo>
                  <a:pt x="179" y="202"/>
                </a:lnTo>
                <a:lnTo>
                  <a:pt x="179" y="203"/>
                </a:lnTo>
                <a:lnTo>
                  <a:pt x="179" y="202"/>
                </a:lnTo>
                <a:lnTo>
                  <a:pt x="179" y="203"/>
                </a:lnTo>
                <a:close/>
                <a:moveTo>
                  <a:pt x="143" y="197"/>
                </a:moveTo>
                <a:lnTo>
                  <a:pt x="144" y="197"/>
                </a:lnTo>
                <a:lnTo>
                  <a:pt x="144" y="199"/>
                </a:lnTo>
                <a:lnTo>
                  <a:pt x="143" y="199"/>
                </a:lnTo>
                <a:lnTo>
                  <a:pt x="143" y="197"/>
                </a:lnTo>
                <a:close/>
                <a:moveTo>
                  <a:pt x="141" y="197"/>
                </a:moveTo>
                <a:lnTo>
                  <a:pt x="141" y="199"/>
                </a:lnTo>
                <a:lnTo>
                  <a:pt x="141" y="197"/>
                </a:lnTo>
                <a:close/>
                <a:moveTo>
                  <a:pt x="151" y="197"/>
                </a:moveTo>
                <a:lnTo>
                  <a:pt x="151" y="199"/>
                </a:lnTo>
                <a:lnTo>
                  <a:pt x="149" y="199"/>
                </a:lnTo>
                <a:lnTo>
                  <a:pt x="149" y="197"/>
                </a:lnTo>
                <a:lnTo>
                  <a:pt x="151" y="197"/>
                </a:lnTo>
                <a:lnTo>
                  <a:pt x="149" y="197"/>
                </a:lnTo>
                <a:lnTo>
                  <a:pt x="151" y="197"/>
                </a:lnTo>
                <a:close/>
                <a:moveTo>
                  <a:pt x="135" y="195"/>
                </a:moveTo>
                <a:lnTo>
                  <a:pt x="136" y="195"/>
                </a:lnTo>
                <a:lnTo>
                  <a:pt x="136" y="197"/>
                </a:lnTo>
                <a:lnTo>
                  <a:pt x="135" y="197"/>
                </a:lnTo>
                <a:lnTo>
                  <a:pt x="135" y="195"/>
                </a:lnTo>
                <a:close/>
                <a:moveTo>
                  <a:pt x="197" y="192"/>
                </a:moveTo>
                <a:lnTo>
                  <a:pt x="197" y="194"/>
                </a:lnTo>
                <a:lnTo>
                  <a:pt x="197" y="195"/>
                </a:lnTo>
                <a:lnTo>
                  <a:pt x="197" y="194"/>
                </a:lnTo>
                <a:lnTo>
                  <a:pt x="195" y="194"/>
                </a:lnTo>
                <a:lnTo>
                  <a:pt x="195" y="192"/>
                </a:lnTo>
                <a:lnTo>
                  <a:pt x="197" y="192"/>
                </a:lnTo>
                <a:lnTo>
                  <a:pt x="195" y="192"/>
                </a:lnTo>
                <a:lnTo>
                  <a:pt x="195" y="191"/>
                </a:lnTo>
                <a:lnTo>
                  <a:pt x="197" y="191"/>
                </a:lnTo>
                <a:lnTo>
                  <a:pt x="197" y="192"/>
                </a:lnTo>
                <a:close/>
                <a:moveTo>
                  <a:pt x="155" y="192"/>
                </a:moveTo>
                <a:lnTo>
                  <a:pt x="155" y="194"/>
                </a:lnTo>
                <a:lnTo>
                  <a:pt x="155" y="192"/>
                </a:lnTo>
                <a:lnTo>
                  <a:pt x="154" y="192"/>
                </a:lnTo>
                <a:lnTo>
                  <a:pt x="154" y="194"/>
                </a:lnTo>
                <a:lnTo>
                  <a:pt x="152" y="192"/>
                </a:lnTo>
                <a:lnTo>
                  <a:pt x="154" y="192"/>
                </a:lnTo>
                <a:lnTo>
                  <a:pt x="154" y="191"/>
                </a:lnTo>
                <a:lnTo>
                  <a:pt x="155" y="192"/>
                </a:lnTo>
                <a:close/>
                <a:moveTo>
                  <a:pt x="146" y="191"/>
                </a:moveTo>
                <a:lnTo>
                  <a:pt x="146" y="192"/>
                </a:lnTo>
                <a:lnTo>
                  <a:pt x="144" y="192"/>
                </a:lnTo>
                <a:lnTo>
                  <a:pt x="144" y="194"/>
                </a:lnTo>
                <a:lnTo>
                  <a:pt x="146" y="194"/>
                </a:lnTo>
                <a:lnTo>
                  <a:pt x="147" y="194"/>
                </a:lnTo>
                <a:lnTo>
                  <a:pt x="146" y="194"/>
                </a:lnTo>
                <a:lnTo>
                  <a:pt x="147" y="194"/>
                </a:lnTo>
                <a:lnTo>
                  <a:pt x="147" y="192"/>
                </a:lnTo>
                <a:lnTo>
                  <a:pt x="147" y="194"/>
                </a:lnTo>
                <a:lnTo>
                  <a:pt x="147" y="195"/>
                </a:lnTo>
                <a:lnTo>
                  <a:pt x="146" y="195"/>
                </a:lnTo>
                <a:lnTo>
                  <a:pt x="144" y="195"/>
                </a:lnTo>
                <a:lnTo>
                  <a:pt x="144" y="197"/>
                </a:lnTo>
                <a:lnTo>
                  <a:pt x="144" y="199"/>
                </a:lnTo>
                <a:lnTo>
                  <a:pt x="144" y="197"/>
                </a:lnTo>
                <a:lnTo>
                  <a:pt x="143" y="197"/>
                </a:lnTo>
                <a:lnTo>
                  <a:pt x="144" y="197"/>
                </a:lnTo>
                <a:lnTo>
                  <a:pt x="143" y="197"/>
                </a:lnTo>
                <a:lnTo>
                  <a:pt x="143" y="195"/>
                </a:lnTo>
                <a:lnTo>
                  <a:pt x="144" y="195"/>
                </a:lnTo>
                <a:lnTo>
                  <a:pt x="143" y="195"/>
                </a:lnTo>
                <a:lnTo>
                  <a:pt x="143" y="194"/>
                </a:lnTo>
                <a:lnTo>
                  <a:pt x="143" y="192"/>
                </a:lnTo>
                <a:lnTo>
                  <a:pt x="143" y="191"/>
                </a:lnTo>
                <a:lnTo>
                  <a:pt x="143" y="192"/>
                </a:lnTo>
                <a:lnTo>
                  <a:pt x="143" y="191"/>
                </a:lnTo>
                <a:lnTo>
                  <a:pt x="144" y="191"/>
                </a:lnTo>
                <a:lnTo>
                  <a:pt x="146" y="191"/>
                </a:lnTo>
                <a:close/>
                <a:moveTo>
                  <a:pt x="170" y="191"/>
                </a:moveTo>
                <a:lnTo>
                  <a:pt x="171" y="191"/>
                </a:lnTo>
                <a:lnTo>
                  <a:pt x="170" y="191"/>
                </a:lnTo>
                <a:lnTo>
                  <a:pt x="170" y="192"/>
                </a:lnTo>
                <a:lnTo>
                  <a:pt x="170" y="191"/>
                </a:lnTo>
                <a:close/>
                <a:moveTo>
                  <a:pt x="155" y="191"/>
                </a:moveTo>
                <a:lnTo>
                  <a:pt x="154" y="191"/>
                </a:lnTo>
                <a:lnTo>
                  <a:pt x="155" y="191"/>
                </a:lnTo>
                <a:lnTo>
                  <a:pt x="155" y="189"/>
                </a:lnTo>
                <a:lnTo>
                  <a:pt x="155" y="191"/>
                </a:lnTo>
                <a:close/>
                <a:moveTo>
                  <a:pt x="151" y="189"/>
                </a:moveTo>
                <a:lnTo>
                  <a:pt x="151" y="191"/>
                </a:lnTo>
                <a:lnTo>
                  <a:pt x="151" y="192"/>
                </a:lnTo>
                <a:lnTo>
                  <a:pt x="149" y="192"/>
                </a:lnTo>
                <a:lnTo>
                  <a:pt x="151" y="192"/>
                </a:lnTo>
                <a:lnTo>
                  <a:pt x="149" y="192"/>
                </a:lnTo>
                <a:lnTo>
                  <a:pt x="147" y="192"/>
                </a:lnTo>
                <a:lnTo>
                  <a:pt x="147" y="191"/>
                </a:lnTo>
                <a:lnTo>
                  <a:pt x="147" y="189"/>
                </a:lnTo>
                <a:lnTo>
                  <a:pt x="149" y="189"/>
                </a:lnTo>
                <a:lnTo>
                  <a:pt x="151" y="189"/>
                </a:lnTo>
                <a:lnTo>
                  <a:pt x="149" y="189"/>
                </a:lnTo>
                <a:lnTo>
                  <a:pt x="151" y="189"/>
                </a:lnTo>
                <a:close/>
                <a:moveTo>
                  <a:pt x="173" y="189"/>
                </a:moveTo>
                <a:lnTo>
                  <a:pt x="171" y="189"/>
                </a:lnTo>
                <a:lnTo>
                  <a:pt x="173" y="189"/>
                </a:lnTo>
                <a:lnTo>
                  <a:pt x="173" y="187"/>
                </a:lnTo>
                <a:lnTo>
                  <a:pt x="173" y="189"/>
                </a:lnTo>
                <a:close/>
                <a:moveTo>
                  <a:pt x="152" y="187"/>
                </a:moveTo>
                <a:lnTo>
                  <a:pt x="152" y="189"/>
                </a:lnTo>
                <a:lnTo>
                  <a:pt x="152" y="187"/>
                </a:lnTo>
                <a:lnTo>
                  <a:pt x="152" y="189"/>
                </a:lnTo>
                <a:lnTo>
                  <a:pt x="152" y="187"/>
                </a:lnTo>
                <a:lnTo>
                  <a:pt x="151" y="187"/>
                </a:lnTo>
                <a:lnTo>
                  <a:pt x="152" y="187"/>
                </a:lnTo>
                <a:lnTo>
                  <a:pt x="151" y="187"/>
                </a:lnTo>
                <a:lnTo>
                  <a:pt x="152" y="187"/>
                </a:lnTo>
                <a:close/>
                <a:moveTo>
                  <a:pt x="162" y="187"/>
                </a:moveTo>
                <a:lnTo>
                  <a:pt x="163" y="187"/>
                </a:lnTo>
                <a:lnTo>
                  <a:pt x="163" y="189"/>
                </a:lnTo>
                <a:lnTo>
                  <a:pt x="165" y="189"/>
                </a:lnTo>
                <a:lnTo>
                  <a:pt x="163" y="189"/>
                </a:lnTo>
                <a:lnTo>
                  <a:pt x="163" y="191"/>
                </a:lnTo>
                <a:lnTo>
                  <a:pt x="162" y="189"/>
                </a:lnTo>
                <a:lnTo>
                  <a:pt x="163" y="189"/>
                </a:lnTo>
                <a:lnTo>
                  <a:pt x="162" y="189"/>
                </a:lnTo>
                <a:lnTo>
                  <a:pt x="162" y="187"/>
                </a:lnTo>
                <a:lnTo>
                  <a:pt x="162" y="189"/>
                </a:lnTo>
                <a:lnTo>
                  <a:pt x="162" y="187"/>
                </a:lnTo>
                <a:lnTo>
                  <a:pt x="160" y="189"/>
                </a:lnTo>
                <a:lnTo>
                  <a:pt x="160" y="187"/>
                </a:lnTo>
                <a:lnTo>
                  <a:pt x="162" y="187"/>
                </a:lnTo>
                <a:close/>
                <a:moveTo>
                  <a:pt x="171" y="187"/>
                </a:moveTo>
                <a:lnTo>
                  <a:pt x="171" y="186"/>
                </a:lnTo>
                <a:lnTo>
                  <a:pt x="171" y="187"/>
                </a:lnTo>
                <a:close/>
                <a:moveTo>
                  <a:pt x="155" y="184"/>
                </a:moveTo>
                <a:lnTo>
                  <a:pt x="157" y="184"/>
                </a:lnTo>
                <a:lnTo>
                  <a:pt x="159" y="184"/>
                </a:lnTo>
                <a:lnTo>
                  <a:pt x="159" y="186"/>
                </a:lnTo>
                <a:lnTo>
                  <a:pt x="157" y="186"/>
                </a:lnTo>
                <a:lnTo>
                  <a:pt x="157" y="184"/>
                </a:lnTo>
                <a:lnTo>
                  <a:pt x="157" y="186"/>
                </a:lnTo>
                <a:lnTo>
                  <a:pt x="155" y="186"/>
                </a:lnTo>
                <a:lnTo>
                  <a:pt x="155" y="184"/>
                </a:lnTo>
                <a:lnTo>
                  <a:pt x="155" y="183"/>
                </a:lnTo>
                <a:lnTo>
                  <a:pt x="155" y="184"/>
                </a:lnTo>
                <a:close/>
                <a:moveTo>
                  <a:pt x="146" y="181"/>
                </a:moveTo>
                <a:lnTo>
                  <a:pt x="146" y="183"/>
                </a:lnTo>
                <a:lnTo>
                  <a:pt x="147" y="183"/>
                </a:lnTo>
                <a:lnTo>
                  <a:pt x="147" y="184"/>
                </a:lnTo>
                <a:lnTo>
                  <a:pt x="146" y="184"/>
                </a:lnTo>
                <a:lnTo>
                  <a:pt x="146" y="186"/>
                </a:lnTo>
                <a:lnTo>
                  <a:pt x="146" y="184"/>
                </a:lnTo>
                <a:lnTo>
                  <a:pt x="144" y="184"/>
                </a:lnTo>
                <a:lnTo>
                  <a:pt x="143" y="184"/>
                </a:lnTo>
                <a:lnTo>
                  <a:pt x="143" y="183"/>
                </a:lnTo>
                <a:lnTo>
                  <a:pt x="144" y="183"/>
                </a:lnTo>
                <a:lnTo>
                  <a:pt x="144" y="181"/>
                </a:lnTo>
                <a:lnTo>
                  <a:pt x="144" y="183"/>
                </a:lnTo>
                <a:lnTo>
                  <a:pt x="144" y="181"/>
                </a:lnTo>
                <a:lnTo>
                  <a:pt x="146" y="181"/>
                </a:lnTo>
                <a:close/>
                <a:moveTo>
                  <a:pt x="173" y="179"/>
                </a:moveTo>
                <a:lnTo>
                  <a:pt x="171" y="181"/>
                </a:lnTo>
                <a:lnTo>
                  <a:pt x="171" y="179"/>
                </a:lnTo>
                <a:lnTo>
                  <a:pt x="173" y="179"/>
                </a:lnTo>
                <a:close/>
                <a:moveTo>
                  <a:pt x="141" y="179"/>
                </a:moveTo>
                <a:lnTo>
                  <a:pt x="141" y="181"/>
                </a:lnTo>
                <a:lnTo>
                  <a:pt x="141" y="179"/>
                </a:lnTo>
                <a:lnTo>
                  <a:pt x="141" y="181"/>
                </a:lnTo>
                <a:lnTo>
                  <a:pt x="139" y="181"/>
                </a:lnTo>
                <a:lnTo>
                  <a:pt x="141" y="179"/>
                </a:lnTo>
                <a:lnTo>
                  <a:pt x="139" y="179"/>
                </a:lnTo>
                <a:lnTo>
                  <a:pt x="141" y="179"/>
                </a:lnTo>
                <a:close/>
                <a:moveTo>
                  <a:pt x="187" y="176"/>
                </a:moveTo>
                <a:lnTo>
                  <a:pt x="187" y="178"/>
                </a:lnTo>
                <a:lnTo>
                  <a:pt x="186" y="178"/>
                </a:lnTo>
                <a:lnTo>
                  <a:pt x="187" y="178"/>
                </a:lnTo>
                <a:lnTo>
                  <a:pt x="187" y="176"/>
                </a:lnTo>
                <a:close/>
                <a:moveTo>
                  <a:pt x="183" y="175"/>
                </a:moveTo>
                <a:lnTo>
                  <a:pt x="183" y="176"/>
                </a:lnTo>
                <a:lnTo>
                  <a:pt x="181" y="176"/>
                </a:lnTo>
                <a:lnTo>
                  <a:pt x="181" y="178"/>
                </a:lnTo>
                <a:lnTo>
                  <a:pt x="179" y="178"/>
                </a:lnTo>
                <a:lnTo>
                  <a:pt x="179" y="176"/>
                </a:lnTo>
                <a:lnTo>
                  <a:pt x="179" y="178"/>
                </a:lnTo>
                <a:lnTo>
                  <a:pt x="178" y="179"/>
                </a:lnTo>
                <a:lnTo>
                  <a:pt x="178" y="178"/>
                </a:lnTo>
                <a:lnTo>
                  <a:pt x="176" y="178"/>
                </a:lnTo>
                <a:lnTo>
                  <a:pt x="175" y="178"/>
                </a:lnTo>
                <a:lnTo>
                  <a:pt x="176" y="178"/>
                </a:lnTo>
                <a:lnTo>
                  <a:pt x="176" y="176"/>
                </a:lnTo>
                <a:lnTo>
                  <a:pt x="178" y="176"/>
                </a:lnTo>
                <a:lnTo>
                  <a:pt x="179" y="176"/>
                </a:lnTo>
                <a:lnTo>
                  <a:pt x="181" y="175"/>
                </a:lnTo>
                <a:lnTo>
                  <a:pt x="183" y="175"/>
                </a:lnTo>
                <a:close/>
                <a:moveTo>
                  <a:pt x="208" y="173"/>
                </a:moveTo>
                <a:lnTo>
                  <a:pt x="208" y="175"/>
                </a:lnTo>
                <a:lnTo>
                  <a:pt x="208" y="176"/>
                </a:lnTo>
                <a:lnTo>
                  <a:pt x="207" y="176"/>
                </a:lnTo>
                <a:lnTo>
                  <a:pt x="207" y="175"/>
                </a:lnTo>
                <a:lnTo>
                  <a:pt x="207" y="173"/>
                </a:lnTo>
                <a:lnTo>
                  <a:pt x="208" y="173"/>
                </a:lnTo>
                <a:close/>
                <a:moveTo>
                  <a:pt x="107" y="163"/>
                </a:moveTo>
                <a:lnTo>
                  <a:pt x="107" y="165"/>
                </a:lnTo>
                <a:lnTo>
                  <a:pt x="107" y="163"/>
                </a:lnTo>
                <a:lnTo>
                  <a:pt x="107" y="165"/>
                </a:lnTo>
                <a:lnTo>
                  <a:pt x="106" y="165"/>
                </a:lnTo>
                <a:lnTo>
                  <a:pt x="107" y="165"/>
                </a:lnTo>
                <a:lnTo>
                  <a:pt x="106" y="165"/>
                </a:lnTo>
                <a:lnTo>
                  <a:pt x="106" y="163"/>
                </a:lnTo>
                <a:lnTo>
                  <a:pt x="106" y="165"/>
                </a:lnTo>
                <a:lnTo>
                  <a:pt x="107" y="163"/>
                </a:lnTo>
                <a:lnTo>
                  <a:pt x="106" y="163"/>
                </a:lnTo>
                <a:lnTo>
                  <a:pt x="107" y="163"/>
                </a:lnTo>
                <a:close/>
                <a:moveTo>
                  <a:pt x="216" y="162"/>
                </a:moveTo>
                <a:lnTo>
                  <a:pt x="218" y="162"/>
                </a:lnTo>
                <a:lnTo>
                  <a:pt x="218" y="163"/>
                </a:lnTo>
                <a:lnTo>
                  <a:pt x="216" y="163"/>
                </a:lnTo>
                <a:lnTo>
                  <a:pt x="216" y="162"/>
                </a:lnTo>
                <a:close/>
                <a:moveTo>
                  <a:pt x="107" y="159"/>
                </a:moveTo>
                <a:lnTo>
                  <a:pt x="107" y="160"/>
                </a:lnTo>
                <a:lnTo>
                  <a:pt x="106" y="160"/>
                </a:lnTo>
                <a:lnTo>
                  <a:pt x="107" y="160"/>
                </a:lnTo>
                <a:lnTo>
                  <a:pt x="107" y="159"/>
                </a:lnTo>
                <a:close/>
                <a:moveTo>
                  <a:pt x="111" y="159"/>
                </a:moveTo>
                <a:lnTo>
                  <a:pt x="109" y="159"/>
                </a:lnTo>
                <a:lnTo>
                  <a:pt x="111" y="159"/>
                </a:lnTo>
                <a:close/>
                <a:moveTo>
                  <a:pt x="199" y="157"/>
                </a:moveTo>
                <a:lnTo>
                  <a:pt x="200" y="157"/>
                </a:lnTo>
                <a:lnTo>
                  <a:pt x="200" y="159"/>
                </a:lnTo>
                <a:lnTo>
                  <a:pt x="202" y="159"/>
                </a:lnTo>
                <a:lnTo>
                  <a:pt x="203" y="159"/>
                </a:lnTo>
                <a:lnTo>
                  <a:pt x="205" y="159"/>
                </a:lnTo>
                <a:lnTo>
                  <a:pt x="205" y="160"/>
                </a:lnTo>
                <a:lnTo>
                  <a:pt x="207" y="160"/>
                </a:lnTo>
                <a:lnTo>
                  <a:pt x="208" y="160"/>
                </a:lnTo>
                <a:lnTo>
                  <a:pt x="207" y="160"/>
                </a:lnTo>
                <a:lnTo>
                  <a:pt x="208" y="160"/>
                </a:lnTo>
                <a:lnTo>
                  <a:pt x="208" y="162"/>
                </a:lnTo>
                <a:lnTo>
                  <a:pt x="207" y="162"/>
                </a:lnTo>
                <a:lnTo>
                  <a:pt x="205" y="162"/>
                </a:lnTo>
                <a:lnTo>
                  <a:pt x="205" y="160"/>
                </a:lnTo>
                <a:lnTo>
                  <a:pt x="205" y="162"/>
                </a:lnTo>
                <a:lnTo>
                  <a:pt x="203" y="162"/>
                </a:lnTo>
                <a:lnTo>
                  <a:pt x="202" y="162"/>
                </a:lnTo>
                <a:lnTo>
                  <a:pt x="202" y="163"/>
                </a:lnTo>
                <a:lnTo>
                  <a:pt x="200" y="163"/>
                </a:lnTo>
                <a:lnTo>
                  <a:pt x="202" y="163"/>
                </a:lnTo>
                <a:lnTo>
                  <a:pt x="202" y="165"/>
                </a:lnTo>
                <a:lnTo>
                  <a:pt x="200" y="165"/>
                </a:lnTo>
                <a:lnTo>
                  <a:pt x="199" y="165"/>
                </a:lnTo>
                <a:lnTo>
                  <a:pt x="199" y="167"/>
                </a:lnTo>
                <a:lnTo>
                  <a:pt x="199" y="165"/>
                </a:lnTo>
                <a:lnTo>
                  <a:pt x="197" y="165"/>
                </a:lnTo>
                <a:lnTo>
                  <a:pt x="197" y="167"/>
                </a:lnTo>
                <a:lnTo>
                  <a:pt x="195" y="167"/>
                </a:lnTo>
                <a:lnTo>
                  <a:pt x="195" y="165"/>
                </a:lnTo>
                <a:lnTo>
                  <a:pt x="195" y="163"/>
                </a:lnTo>
                <a:lnTo>
                  <a:pt x="194" y="163"/>
                </a:lnTo>
                <a:lnTo>
                  <a:pt x="194" y="162"/>
                </a:lnTo>
                <a:lnTo>
                  <a:pt x="192" y="162"/>
                </a:lnTo>
                <a:lnTo>
                  <a:pt x="194" y="162"/>
                </a:lnTo>
                <a:lnTo>
                  <a:pt x="194" y="160"/>
                </a:lnTo>
                <a:lnTo>
                  <a:pt x="194" y="159"/>
                </a:lnTo>
                <a:lnTo>
                  <a:pt x="195" y="159"/>
                </a:lnTo>
                <a:lnTo>
                  <a:pt x="197" y="157"/>
                </a:lnTo>
                <a:lnTo>
                  <a:pt x="199" y="157"/>
                </a:lnTo>
                <a:close/>
                <a:moveTo>
                  <a:pt x="115" y="155"/>
                </a:moveTo>
                <a:lnTo>
                  <a:pt x="115" y="157"/>
                </a:lnTo>
                <a:lnTo>
                  <a:pt x="115" y="155"/>
                </a:lnTo>
                <a:close/>
                <a:moveTo>
                  <a:pt x="106" y="154"/>
                </a:moveTo>
                <a:lnTo>
                  <a:pt x="106" y="155"/>
                </a:lnTo>
                <a:lnTo>
                  <a:pt x="107" y="155"/>
                </a:lnTo>
                <a:lnTo>
                  <a:pt x="107" y="157"/>
                </a:lnTo>
                <a:lnTo>
                  <a:pt x="109" y="157"/>
                </a:lnTo>
                <a:lnTo>
                  <a:pt x="107" y="157"/>
                </a:lnTo>
                <a:lnTo>
                  <a:pt x="109" y="157"/>
                </a:lnTo>
                <a:lnTo>
                  <a:pt x="107" y="157"/>
                </a:lnTo>
                <a:lnTo>
                  <a:pt x="107" y="159"/>
                </a:lnTo>
                <a:lnTo>
                  <a:pt x="107" y="157"/>
                </a:lnTo>
                <a:lnTo>
                  <a:pt x="106" y="157"/>
                </a:lnTo>
                <a:lnTo>
                  <a:pt x="106" y="155"/>
                </a:lnTo>
                <a:lnTo>
                  <a:pt x="106" y="157"/>
                </a:lnTo>
                <a:lnTo>
                  <a:pt x="106" y="155"/>
                </a:lnTo>
                <a:lnTo>
                  <a:pt x="106" y="154"/>
                </a:lnTo>
                <a:close/>
                <a:moveTo>
                  <a:pt x="119" y="155"/>
                </a:moveTo>
                <a:lnTo>
                  <a:pt x="117" y="155"/>
                </a:lnTo>
                <a:lnTo>
                  <a:pt x="117" y="154"/>
                </a:lnTo>
                <a:lnTo>
                  <a:pt x="119" y="154"/>
                </a:lnTo>
                <a:lnTo>
                  <a:pt x="119" y="155"/>
                </a:lnTo>
                <a:close/>
                <a:moveTo>
                  <a:pt x="107" y="155"/>
                </a:moveTo>
                <a:lnTo>
                  <a:pt x="106" y="155"/>
                </a:lnTo>
                <a:lnTo>
                  <a:pt x="106" y="154"/>
                </a:lnTo>
                <a:lnTo>
                  <a:pt x="107" y="154"/>
                </a:lnTo>
                <a:lnTo>
                  <a:pt x="107" y="155"/>
                </a:lnTo>
                <a:close/>
                <a:moveTo>
                  <a:pt x="221" y="151"/>
                </a:moveTo>
                <a:lnTo>
                  <a:pt x="221" y="152"/>
                </a:lnTo>
                <a:lnTo>
                  <a:pt x="223" y="152"/>
                </a:lnTo>
                <a:lnTo>
                  <a:pt x="221" y="152"/>
                </a:lnTo>
                <a:lnTo>
                  <a:pt x="219" y="152"/>
                </a:lnTo>
                <a:lnTo>
                  <a:pt x="219" y="151"/>
                </a:lnTo>
                <a:lnTo>
                  <a:pt x="221" y="151"/>
                </a:lnTo>
                <a:close/>
                <a:moveTo>
                  <a:pt x="107" y="151"/>
                </a:moveTo>
                <a:lnTo>
                  <a:pt x="107" y="152"/>
                </a:lnTo>
                <a:lnTo>
                  <a:pt x="109" y="152"/>
                </a:lnTo>
                <a:lnTo>
                  <a:pt x="109" y="154"/>
                </a:lnTo>
                <a:lnTo>
                  <a:pt x="107" y="154"/>
                </a:lnTo>
                <a:lnTo>
                  <a:pt x="107" y="155"/>
                </a:lnTo>
                <a:lnTo>
                  <a:pt x="107" y="154"/>
                </a:lnTo>
                <a:lnTo>
                  <a:pt x="107" y="152"/>
                </a:lnTo>
                <a:lnTo>
                  <a:pt x="107" y="154"/>
                </a:lnTo>
                <a:lnTo>
                  <a:pt x="106" y="154"/>
                </a:lnTo>
                <a:lnTo>
                  <a:pt x="104" y="154"/>
                </a:lnTo>
                <a:lnTo>
                  <a:pt x="104" y="152"/>
                </a:lnTo>
                <a:lnTo>
                  <a:pt x="106" y="152"/>
                </a:lnTo>
                <a:lnTo>
                  <a:pt x="107" y="152"/>
                </a:lnTo>
                <a:lnTo>
                  <a:pt x="107" y="151"/>
                </a:lnTo>
                <a:close/>
                <a:moveTo>
                  <a:pt x="119" y="152"/>
                </a:moveTo>
                <a:lnTo>
                  <a:pt x="119" y="151"/>
                </a:lnTo>
                <a:lnTo>
                  <a:pt x="119" y="152"/>
                </a:lnTo>
                <a:close/>
                <a:moveTo>
                  <a:pt x="114" y="149"/>
                </a:moveTo>
                <a:lnTo>
                  <a:pt x="115" y="151"/>
                </a:lnTo>
                <a:lnTo>
                  <a:pt x="114" y="151"/>
                </a:lnTo>
                <a:lnTo>
                  <a:pt x="115" y="151"/>
                </a:lnTo>
                <a:lnTo>
                  <a:pt x="115" y="152"/>
                </a:lnTo>
                <a:lnTo>
                  <a:pt x="114" y="152"/>
                </a:lnTo>
                <a:lnTo>
                  <a:pt x="115" y="152"/>
                </a:lnTo>
                <a:lnTo>
                  <a:pt x="114" y="152"/>
                </a:lnTo>
                <a:lnTo>
                  <a:pt x="114" y="154"/>
                </a:lnTo>
                <a:lnTo>
                  <a:pt x="112" y="154"/>
                </a:lnTo>
                <a:lnTo>
                  <a:pt x="114" y="154"/>
                </a:lnTo>
                <a:lnTo>
                  <a:pt x="115" y="154"/>
                </a:lnTo>
                <a:lnTo>
                  <a:pt x="115" y="155"/>
                </a:lnTo>
                <a:lnTo>
                  <a:pt x="114" y="155"/>
                </a:lnTo>
                <a:lnTo>
                  <a:pt x="114" y="157"/>
                </a:lnTo>
                <a:lnTo>
                  <a:pt x="112" y="157"/>
                </a:lnTo>
                <a:lnTo>
                  <a:pt x="112" y="155"/>
                </a:lnTo>
                <a:lnTo>
                  <a:pt x="112" y="154"/>
                </a:lnTo>
                <a:lnTo>
                  <a:pt x="112" y="155"/>
                </a:lnTo>
                <a:lnTo>
                  <a:pt x="111" y="155"/>
                </a:lnTo>
                <a:lnTo>
                  <a:pt x="111" y="154"/>
                </a:lnTo>
                <a:lnTo>
                  <a:pt x="111" y="155"/>
                </a:lnTo>
                <a:lnTo>
                  <a:pt x="109" y="155"/>
                </a:lnTo>
                <a:lnTo>
                  <a:pt x="109" y="154"/>
                </a:lnTo>
                <a:lnTo>
                  <a:pt x="111" y="154"/>
                </a:lnTo>
                <a:lnTo>
                  <a:pt x="111" y="152"/>
                </a:lnTo>
                <a:lnTo>
                  <a:pt x="109" y="152"/>
                </a:lnTo>
                <a:lnTo>
                  <a:pt x="109" y="151"/>
                </a:lnTo>
                <a:lnTo>
                  <a:pt x="111" y="151"/>
                </a:lnTo>
                <a:lnTo>
                  <a:pt x="112" y="151"/>
                </a:lnTo>
                <a:lnTo>
                  <a:pt x="114" y="151"/>
                </a:lnTo>
                <a:lnTo>
                  <a:pt x="112" y="151"/>
                </a:lnTo>
                <a:lnTo>
                  <a:pt x="111" y="151"/>
                </a:lnTo>
                <a:lnTo>
                  <a:pt x="111" y="149"/>
                </a:lnTo>
                <a:lnTo>
                  <a:pt x="111" y="151"/>
                </a:lnTo>
                <a:lnTo>
                  <a:pt x="111" y="149"/>
                </a:lnTo>
                <a:lnTo>
                  <a:pt x="112" y="149"/>
                </a:lnTo>
                <a:lnTo>
                  <a:pt x="114" y="149"/>
                </a:lnTo>
                <a:close/>
                <a:moveTo>
                  <a:pt x="123" y="149"/>
                </a:moveTo>
                <a:lnTo>
                  <a:pt x="122" y="149"/>
                </a:lnTo>
                <a:lnTo>
                  <a:pt x="122" y="147"/>
                </a:lnTo>
                <a:lnTo>
                  <a:pt x="123" y="147"/>
                </a:lnTo>
                <a:lnTo>
                  <a:pt x="123" y="149"/>
                </a:lnTo>
                <a:close/>
                <a:moveTo>
                  <a:pt x="96" y="149"/>
                </a:moveTo>
                <a:lnTo>
                  <a:pt x="96" y="147"/>
                </a:lnTo>
                <a:lnTo>
                  <a:pt x="98" y="147"/>
                </a:lnTo>
                <a:lnTo>
                  <a:pt x="98" y="149"/>
                </a:lnTo>
                <a:lnTo>
                  <a:pt x="96" y="149"/>
                </a:lnTo>
                <a:close/>
                <a:moveTo>
                  <a:pt x="0" y="146"/>
                </a:moveTo>
                <a:lnTo>
                  <a:pt x="0" y="147"/>
                </a:lnTo>
                <a:lnTo>
                  <a:pt x="2" y="147"/>
                </a:lnTo>
                <a:lnTo>
                  <a:pt x="0" y="147"/>
                </a:lnTo>
                <a:lnTo>
                  <a:pt x="0" y="149"/>
                </a:lnTo>
                <a:lnTo>
                  <a:pt x="0" y="147"/>
                </a:lnTo>
                <a:lnTo>
                  <a:pt x="0" y="146"/>
                </a:lnTo>
                <a:close/>
                <a:moveTo>
                  <a:pt x="722" y="147"/>
                </a:moveTo>
                <a:lnTo>
                  <a:pt x="723" y="146"/>
                </a:lnTo>
                <a:lnTo>
                  <a:pt x="723" y="147"/>
                </a:lnTo>
                <a:lnTo>
                  <a:pt x="720" y="147"/>
                </a:lnTo>
                <a:lnTo>
                  <a:pt x="719" y="147"/>
                </a:lnTo>
                <a:lnTo>
                  <a:pt x="719" y="146"/>
                </a:lnTo>
                <a:lnTo>
                  <a:pt x="720" y="147"/>
                </a:lnTo>
                <a:lnTo>
                  <a:pt x="722" y="146"/>
                </a:lnTo>
                <a:lnTo>
                  <a:pt x="722" y="147"/>
                </a:lnTo>
                <a:close/>
                <a:moveTo>
                  <a:pt x="115" y="146"/>
                </a:moveTo>
                <a:lnTo>
                  <a:pt x="117" y="146"/>
                </a:lnTo>
                <a:lnTo>
                  <a:pt x="115" y="146"/>
                </a:lnTo>
                <a:lnTo>
                  <a:pt x="117" y="146"/>
                </a:lnTo>
                <a:lnTo>
                  <a:pt x="119" y="146"/>
                </a:lnTo>
                <a:lnTo>
                  <a:pt x="120" y="146"/>
                </a:lnTo>
                <a:lnTo>
                  <a:pt x="120" y="147"/>
                </a:lnTo>
                <a:lnTo>
                  <a:pt x="122" y="147"/>
                </a:lnTo>
                <a:lnTo>
                  <a:pt x="122" y="149"/>
                </a:lnTo>
                <a:lnTo>
                  <a:pt x="122" y="151"/>
                </a:lnTo>
                <a:lnTo>
                  <a:pt x="122" y="152"/>
                </a:lnTo>
                <a:lnTo>
                  <a:pt x="123" y="152"/>
                </a:lnTo>
                <a:lnTo>
                  <a:pt x="122" y="152"/>
                </a:lnTo>
                <a:lnTo>
                  <a:pt x="123" y="152"/>
                </a:lnTo>
                <a:lnTo>
                  <a:pt x="123" y="154"/>
                </a:lnTo>
                <a:lnTo>
                  <a:pt x="122" y="154"/>
                </a:lnTo>
                <a:lnTo>
                  <a:pt x="123" y="154"/>
                </a:lnTo>
                <a:lnTo>
                  <a:pt x="122" y="154"/>
                </a:lnTo>
                <a:lnTo>
                  <a:pt x="123" y="154"/>
                </a:lnTo>
                <a:lnTo>
                  <a:pt x="122" y="154"/>
                </a:lnTo>
                <a:lnTo>
                  <a:pt x="120" y="154"/>
                </a:lnTo>
                <a:lnTo>
                  <a:pt x="119" y="154"/>
                </a:lnTo>
                <a:lnTo>
                  <a:pt x="119" y="152"/>
                </a:lnTo>
                <a:lnTo>
                  <a:pt x="119" y="154"/>
                </a:lnTo>
                <a:lnTo>
                  <a:pt x="119" y="152"/>
                </a:lnTo>
                <a:lnTo>
                  <a:pt x="117" y="152"/>
                </a:lnTo>
                <a:lnTo>
                  <a:pt x="117" y="151"/>
                </a:lnTo>
                <a:lnTo>
                  <a:pt x="119" y="151"/>
                </a:lnTo>
                <a:lnTo>
                  <a:pt x="119" y="152"/>
                </a:lnTo>
                <a:lnTo>
                  <a:pt x="120" y="152"/>
                </a:lnTo>
                <a:lnTo>
                  <a:pt x="120" y="151"/>
                </a:lnTo>
                <a:lnTo>
                  <a:pt x="120" y="149"/>
                </a:lnTo>
                <a:lnTo>
                  <a:pt x="120" y="151"/>
                </a:lnTo>
                <a:lnTo>
                  <a:pt x="119" y="151"/>
                </a:lnTo>
                <a:lnTo>
                  <a:pt x="119" y="149"/>
                </a:lnTo>
                <a:lnTo>
                  <a:pt x="119" y="151"/>
                </a:lnTo>
                <a:lnTo>
                  <a:pt x="117" y="151"/>
                </a:lnTo>
                <a:lnTo>
                  <a:pt x="117" y="149"/>
                </a:lnTo>
                <a:lnTo>
                  <a:pt x="115" y="149"/>
                </a:lnTo>
                <a:lnTo>
                  <a:pt x="115" y="147"/>
                </a:lnTo>
                <a:lnTo>
                  <a:pt x="115" y="146"/>
                </a:lnTo>
                <a:close/>
                <a:moveTo>
                  <a:pt x="127" y="146"/>
                </a:moveTo>
                <a:lnTo>
                  <a:pt x="127" y="144"/>
                </a:lnTo>
                <a:lnTo>
                  <a:pt x="128" y="144"/>
                </a:lnTo>
                <a:lnTo>
                  <a:pt x="127" y="146"/>
                </a:lnTo>
                <a:close/>
                <a:moveTo>
                  <a:pt x="119" y="144"/>
                </a:moveTo>
                <a:lnTo>
                  <a:pt x="117" y="144"/>
                </a:lnTo>
                <a:lnTo>
                  <a:pt x="119" y="144"/>
                </a:lnTo>
                <a:close/>
                <a:moveTo>
                  <a:pt x="83" y="141"/>
                </a:moveTo>
                <a:lnTo>
                  <a:pt x="85" y="141"/>
                </a:lnTo>
                <a:lnTo>
                  <a:pt x="85" y="143"/>
                </a:lnTo>
                <a:lnTo>
                  <a:pt x="83" y="143"/>
                </a:lnTo>
                <a:lnTo>
                  <a:pt x="82" y="143"/>
                </a:lnTo>
                <a:lnTo>
                  <a:pt x="83" y="143"/>
                </a:lnTo>
                <a:lnTo>
                  <a:pt x="82" y="143"/>
                </a:lnTo>
                <a:lnTo>
                  <a:pt x="82" y="141"/>
                </a:lnTo>
                <a:lnTo>
                  <a:pt x="83" y="141"/>
                </a:lnTo>
                <a:close/>
                <a:moveTo>
                  <a:pt x="85" y="138"/>
                </a:moveTo>
                <a:lnTo>
                  <a:pt x="85" y="139"/>
                </a:lnTo>
                <a:lnTo>
                  <a:pt x="85" y="141"/>
                </a:lnTo>
                <a:lnTo>
                  <a:pt x="85" y="139"/>
                </a:lnTo>
                <a:lnTo>
                  <a:pt x="83" y="139"/>
                </a:lnTo>
                <a:lnTo>
                  <a:pt x="83" y="138"/>
                </a:lnTo>
                <a:lnTo>
                  <a:pt x="85" y="138"/>
                </a:lnTo>
                <a:close/>
                <a:moveTo>
                  <a:pt x="82" y="138"/>
                </a:moveTo>
                <a:lnTo>
                  <a:pt x="82" y="139"/>
                </a:lnTo>
                <a:lnTo>
                  <a:pt x="82" y="138"/>
                </a:lnTo>
                <a:close/>
                <a:moveTo>
                  <a:pt x="71" y="136"/>
                </a:moveTo>
                <a:lnTo>
                  <a:pt x="69" y="136"/>
                </a:lnTo>
                <a:lnTo>
                  <a:pt x="71" y="136"/>
                </a:lnTo>
                <a:lnTo>
                  <a:pt x="71" y="135"/>
                </a:lnTo>
                <a:lnTo>
                  <a:pt x="71" y="136"/>
                </a:lnTo>
                <a:close/>
                <a:moveTo>
                  <a:pt x="186" y="135"/>
                </a:moveTo>
                <a:lnTo>
                  <a:pt x="186" y="136"/>
                </a:lnTo>
                <a:lnTo>
                  <a:pt x="187" y="136"/>
                </a:lnTo>
                <a:lnTo>
                  <a:pt x="186" y="136"/>
                </a:lnTo>
                <a:lnTo>
                  <a:pt x="186" y="135"/>
                </a:lnTo>
                <a:lnTo>
                  <a:pt x="184" y="135"/>
                </a:lnTo>
                <a:lnTo>
                  <a:pt x="186" y="135"/>
                </a:lnTo>
                <a:close/>
                <a:moveTo>
                  <a:pt x="130" y="123"/>
                </a:moveTo>
                <a:lnTo>
                  <a:pt x="130" y="125"/>
                </a:lnTo>
                <a:lnTo>
                  <a:pt x="128" y="125"/>
                </a:lnTo>
                <a:lnTo>
                  <a:pt x="128" y="123"/>
                </a:lnTo>
                <a:lnTo>
                  <a:pt x="130" y="123"/>
                </a:lnTo>
                <a:close/>
                <a:moveTo>
                  <a:pt x="130" y="119"/>
                </a:moveTo>
                <a:lnTo>
                  <a:pt x="131" y="119"/>
                </a:lnTo>
                <a:lnTo>
                  <a:pt x="131" y="120"/>
                </a:lnTo>
                <a:lnTo>
                  <a:pt x="130" y="120"/>
                </a:lnTo>
                <a:lnTo>
                  <a:pt x="130" y="119"/>
                </a:lnTo>
                <a:close/>
                <a:moveTo>
                  <a:pt x="554" y="34"/>
                </a:moveTo>
                <a:lnTo>
                  <a:pt x="555" y="34"/>
                </a:lnTo>
                <a:lnTo>
                  <a:pt x="555" y="35"/>
                </a:lnTo>
                <a:lnTo>
                  <a:pt x="554" y="34"/>
                </a:lnTo>
                <a:close/>
                <a:moveTo>
                  <a:pt x="554" y="34"/>
                </a:moveTo>
                <a:lnTo>
                  <a:pt x="552" y="34"/>
                </a:lnTo>
                <a:lnTo>
                  <a:pt x="552" y="32"/>
                </a:lnTo>
                <a:lnTo>
                  <a:pt x="552" y="31"/>
                </a:lnTo>
                <a:lnTo>
                  <a:pt x="552" y="32"/>
                </a:lnTo>
                <a:lnTo>
                  <a:pt x="554" y="32"/>
                </a:lnTo>
                <a:lnTo>
                  <a:pt x="554" y="34"/>
                </a:lnTo>
                <a:close/>
                <a:moveTo>
                  <a:pt x="552" y="32"/>
                </a:moveTo>
                <a:lnTo>
                  <a:pt x="551" y="31"/>
                </a:lnTo>
                <a:lnTo>
                  <a:pt x="552" y="31"/>
                </a:lnTo>
                <a:lnTo>
                  <a:pt x="552" y="32"/>
                </a:lnTo>
                <a:close/>
                <a:moveTo>
                  <a:pt x="507" y="0"/>
                </a:moveTo>
                <a:lnTo>
                  <a:pt x="509" y="0"/>
                </a:lnTo>
                <a:lnTo>
                  <a:pt x="511" y="0"/>
                </a:lnTo>
                <a:lnTo>
                  <a:pt x="511" y="2"/>
                </a:lnTo>
                <a:lnTo>
                  <a:pt x="512" y="2"/>
                </a:lnTo>
                <a:lnTo>
                  <a:pt x="514" y="2"/>
                </a:lnTo>
                <a:lnTo>
                  <a:pt x="515" y="3"/>
                </a:lnTo>
                <a:lnTo>
                  <a:pt x="517" y="3"/>
                </a:lnTo>
                <a:lnTo>
                  <a:pt x="517" y="5"/>
                </a:lnTo>
                <a:lnTo>
                  <a:pt x="519" y="5"/>
                </a:lnTo>
                <a:lnTo>
                  <a:pt x="520" y="5"/>
                </a:lnTo>
                <a:lnTo>
                  <a:pt x="522" y="7"/>
                </a:lnTo>
                <a:lnTo>
                  <a:pt x="523" y="7"/>
                </a:lnTo>
                <a:lnTo>
                  <a:pt x="523" y="8"/>
                </a:lnTo>
                <a:lnTo>
                  <a:pt x="525" y="8"/>
                </a:lnTo>
                <a:lnTo>
                  <a:pt x="525" y="10"/>
                </a:lnTo>
                <a:lnTo>
                  <a:pt x="527" y="10"/>
                </a:lnTo>
                <a:lnTo>
                  <a:pt x="528" y="10"/>
                </a:lnTo>
                <a:lnTo>
                  <a:pt x="530" y="10"/>
                </a:lnTo>
                <a:lnTo>
                  <a:pt x="531" y="11"/>
                </a:lnTo>
                <a:lnTo>
                  <a:pt x="531" y="10"/>
                </a:lnTo>
                <a:lnTo>
                  <a:pt x="531" y="11"/>
                </a:lnTo>
                <a:lnTo>
                  <a:pt x="533" y="11"/>
                </a:lnTo>
                <a:lnTo>
                  <a:pt x="533" y="13"/>
                </a:lnTo>
                <a:lnTo>
                  <a:pt x="535" y="13"/>
                </a:lnTo>
                <a:lnTo>
                  <a:pt x="535" y="15"/>
                </a:lnTo>
                <a:lnTo>
                  <a:pt x="536" y="15"/>
                </a:lnTo>
                <a:lnTo>
                  <a:pt x="538" y="15"/>
                </a:lnTo>
                <a:lnTo>
                  <a:pt x="538" y="16"/>
                </a:lnTo>
                <a:lnTo>
                  <a:pt x="539" y="16"/>
                </a:lnTo>
                <a:lnTo>
                  <a:pt x="539" y="18"/>
                </a:lnTo>
                <a:lnTo>
                  <a:pt x="541" y="18"/>
                </a:lnTo>
                <a:lnTo>
                  <a:pt x="543" y="19"/>
                </a:lnTo>
                <a:lnTo>
                  <a:pt x="544" y="21"/>
                </a:lnTo>
                <a:lnTo>
                  <a:pt x="546" y="21"/>
                </a:lnTo>
                <a:lnTo>
                  <a:pt x="544" y="21"/>
                </a:lnTo>
                <a:lnTo>
                  <a:pt x="546" y="21"/>
                </a:lnTo>
                <a:lnTo>
                  <a:pt x="546" y="23"/>
                </a:lnTo>
                <a:lnTo>
                  <a:pt x="547" y="23"/>
                </a:lnTo>
                <a:lnTo>
                  <a:pt x="547" y="24"/>
                </a:lnTo>
                <a:lnTo>
                  <a:pt x="549" y="26"/>
                </a:lnTo>
                <a:lnTo>
                  <a:pt x="549" y="27"/>
                </a:lnTo>
                <a:lnTo>
                  <a:pt x="549" y="26"/>
                </a:lnTo>
                <a:lnTo>
                  <a:pt x="549" y="27"/>
                </a:lnTo>
                <a:lnTo>
                  <a:pt x="549" y="29"/>
                </a:lnTo>
                <a:lnTo>
                  <a:pt x="549" y="31"/>
                </a:lnTo>
                <a:lnTo>
                  <a:pt x="551" y="31"/>
                </a:lnTo>
                <a:lnTo>
                  <a:pt x="551" y="32"/>
                </a:lnTo>
                <a:lnTo>
                  <a:pt x="552" y="32"/>
                </a:lnTo>
                <a:lnTo>
                  <a:pt x="551" y="32"/>
                </a:lnTo>
                <a:lnTo>
                  <a:pt x="552" y="32"/>
                </a:lnTo>
                <a:lnTo>
                  <a:pt x="552" y="34"/>
                </a:lnTo>
                <a:lnTo>
                  <a:pt x="552" y="32"/>
                </a:lnTo>
                <a:lnTo>
                  <a:pt x="552" y="34"/>
                </a:lnTo>
                <a:lnTo>
                  <a:pt x="554" y="34"/>
                </a:lnTo>
                <a:lnTo>
                  <a:pt x="554" y="35"/>
                </a:lnTo>
                <a:lnTo>
                  <a:pt x="555" y="35"/>
                </a:lnTo>
                <a:lnTo>
                  <a:pt x="557" y="35"/>
                </a:lnTo>
                <a:lnTo>
                  <a:pt x="557" y="34"/>
                </a:lnTo>
                <a:lnTo>
                  <a:pt x="555" y="34"/>
                </a:lnTo>
                <a:lnTo>
                  <a:pt x="554" y="34"/>
                </a:lnTo>
                <a:lnTo>
                  <a:pt x="554" y="32"/>
                </a:lnTo>
                <a:lnTo>
                  <a:pt x="554" y="31"/>
                </a:lnTo>
                <a:lnTo>
                  <a:pt x="552" y="31"/>
                </a:lnTo>
                <a:lnTo>
                  <a:pt x="552" y="29"/>
                </a:lnTo>
                <a:lnTo>
                  <a:pt x="552" y="27"/>
                </a:lnTo>
                <a:lnTo>
                  <a:pt x="554" y="27"/>
                </a:lnTo>
                <a:lnTo>
                  <a:pt x="555" y="27"/>
                </a:lnTo>
                <a:lnTo>
                  <a:pt x="557" y="27"/>
                </a:lnTo>
                <a:lnTo>
                  <a:pt x="557" y="29"/>
                </a:lnTo>
                <a:lnTo>
                  <a:pt x="559" y="29"/>
                </a:lnTo>
                <a:lnTo>
                  <a:pt x="560" y="27"/>
                </a:lnTo>
                <a:lnTo>
                  <a:pt x="560" y="29"/>
                </a:lnTo>
                <a:lnTo>
                  <a:pt x="562" y="27"/>
                </a:lnTo>
                <a:lnTo>
                  <a:pt x="563" y="27"/>
                </a:lnTo>
                <a:lnTo>
                  <a:pt x="563" y="29"/>
                </a:lnTo>
                <a:lnTo>
                  <a:pt x="565" y="29"/>
                </a:lnTo>
                <a:lnTo>
                  <a:pt x="567" y="29"/>
                </a:lnTo>
                <a:lnTo>
                  <a:pt x="568" y="29"/>
                </a:lnTo>
                <a:lnTo>
                  <a:pt x="568" y="31"/>
                </a:lnTo>
                <a:lnTo>
                  <a:pt x="570" y="31"/>
                </a:lnTo>
                <a:lnTo>
                  <a:pt x="571" y="31"/>
                </a:lnTo>
                <a:lnTo>
                  <a:pt x="573" y="31"/>
                </a:lnTo>
                <a:lnTo>
                  <a:pt x="575" y="31"/>
                </a:lnTo>
                <a:lnTo>
                  <a:pt x="576" y="31"/>
                </a:lnTo>
                <a:lnTo>
                  <a:pt x="576" y="32"/>
                </a:lnTo>
                <a:lnTo>
                  <a:pt x="578" y="32"/>
                </a:lnTo>
                <a:lnTo>
                  <a:pt x="578" y="31"/>
                </a:lnTo>
                <a:lnTo>
                  <a:pt x="579" y="31"/>
                </a:lnTo>
                <a:lnTo>
                  <a:pt x="579" y="32"/>
                </a:lnTo>
                <a:lnTo>
                  <a:pt x="579" y="31"/>
                </a:lnTo>
                <a:lnTo>
                  <a:pt x="581" y="31"/>
                </a:lnTo>
                <a:lnTo>
                  <a:pt x="579" y="31"/>
                </a:lnTo>
                <a:lnTo>
                  <a:pt x="581" y="31"/>
                </a:lnTo>
                <a:lnTo>
                  <a:pt x="583" y="31"/>
                </a:lnTo>
                <a:lnTo>
                  <a:pt x="584" y="31"/>
                </a:lnTo>
                <a:lnTo>
                  <a:pt x="584" y="29"/>
                </a:lnTo>
                <a:lnTo>
                  <a:pt x="586" y="31"/>
                </a:lnTo>
                <a:lnTo>
                  <a:pt x="587" y="31"/>
                </a:lnTo>
                <a:lnTo>
                  <a:pt x="589" y="31"/>
                </a:lnTo>
                <a:lnTo>
                  <a:pt x="589" y="32"/>
                </a:lnTo>
                <a:lnTo>
                  <a:pt x="591" y="32"/>
                </a:lnTo>
                <a:lnTo>
                  <a:pt x="592" y="32"/>
                </a:lnTo>
                <a:lnTo>
                  <a:pt x="592" y="34"/>
                </a:lnTo>
                <a:lnTo>
                  <a:pt x="594" y="34"/>
                </a:lnTo>
                <a:lnTo>
                  <a:pt x="594" y="35"/>
                </a:lnTo>
                <a:lnTo>
                  <a:pt x="595" y="37"/>
                </a:lnTo>
                <a:lnTo>
                  <a:pt x="597" y="37"/>
                </a:lnTo>
                <a:lnTo>
                  <a:pt x="597" y="39"/>
                </a:lnTo>
                <a:lnTo>
                  <a:pt x="599" y="39"/>
                </a:lnTo>
                <a:lnTo>
                  <a:pt x="600" y="39"/>
                </a:lnTo>
                <a:lnTo>
                  <a:pt x="602" y="39"/>
                </a:lnTo>
                <a:lnTo>
                  <a:pt x="602" y="40"/>
                </a:lnTo>
                <a:lnTo>
                  <a:pt x="602" y="39"/>
                </a:lnTo>
                <a:lnTo>
                  <a:pt x="603" y="39"/>
                </a:lnTo>
                <a:lnTo>
                  <a:pt x="605" y="39"/>
                </a:lnTo>
                <a:lnTo>
                  <a:pt x="605" y="40"/>
                </a:lnTo>
                <a:lnTo>
                  <a:pt x="607" y="40"/>
                </a:lnTo>
                <a:lnTo>
                  <a:pt x="608" y="40"/>
                </a:lnTo>
                <a:lnTo>
                  <a:pt x="610" y="40"/>
                </a:lnTo>
                <a:lnTo>
                  <a:pt x="611" y="40"/>
                </a:lnTo>
                <a:lnTo>
                  <a:pt x="613" y="40"/>
                </a:lnTo>
                <a:lnTo>
                  <a:pt x="613" y="42"/>
                </a:lnTo>
                <a:lnTo>
                  <a:pt x="615" y="42"/>
                </a:lnTo>
                <a:lnTo>
                  <a:pt x="616" y="42"/>
                </a:lnTo>
                <a:lnTo>
                  <a:pt x="618" y="42"/>
                </a:lnTo>
                <a:lnTo>
                  <a:pt x="618" y="40"/>
                </a:lnTo>
                <a:lnTo>
                  <a:pt x="619" y="40"/>
                </a:lnTo>
                <a:lnTo>
                  <a:pt x="619" y="42"/>
                </a:lnTo>
                <a:lnTo>
                  <a:pt x="621" y="42"/>
                </a:lnTo>
                <a:lnTo>
                  <a:pt x="619" y="42"/>
                </a:lnTo>
                <a:lnTo>
                  <a:pt x="621" y="42"/>
                </a:lnTo>
                <a:lnTo>
                  <a:pt x="621" y="40"/>
                </a:lnTo>
                <a:lnTo>
                  <a:pt x="619" y="40"/>
                </a:lnTo>
                <a:lnTo>
                  <a:pt x="621" y="40"/>
                </a:lnTo>
                <a:lnTo>
                  <a:pt x="623" y="40"/>
                </a:lnTo>
                <a:lnTo>
                  <a:pt x="621" y="40"/>
                </a:lnTo>
                <a:lnTo>
                  <a:pt x="623" y="40"/>
                </a:lnTo>
                <a:lnTo>
                  <a:pt x="624" y="40"/>
                </a:lnTo>
                <a:lnTo>
                  <a:pt x="624" y="42"/>
                </a:lnTo>
                <a:lnTo>
                  <a:pt x="624" y="40"/>
                </a:lnTo>
                <a:lnTo>
                  <a:pt x="624" y="39"/>
                </a:lnTo>
                <a:lnTo>
                  <a:pt x="626" y="39"/>
                </a:lnTo>
                <a:lnTo>
                  <a:pt x="627" y="39"/>
                </a:lnTo>
                <a:lnTo>
                  <a:pt x="629" y="39"/>
                </a:lnTo>
                <a:lnTo>
                  <a:pt x="631" y="39"/>
                </a:lnTo>
                <a:lnTo>
                  <a:pt x="632" y="39"/>
                </a:lnTo>
                <a:lnTo>
                  <a:pt x="632" y="40"/>
                </a:lnTo>
                <a:lnTo>
                  <a:pt x="634" y="40"/>
                </a:lnTo>
                <a:lnTo>
                  <a:pt x="632" y="40"/>
                </a:lnTo>
                <a:lnTo>
                  <a:pt x="634" y="39"/>
                </a:lnTo>
                <a:lnTo>
                  <a:pt x="634" y="40"/>
                </a:lnTo>
                <a:lnTo>
                  <a:pt x="635" y="40"/>
                </a:lnTo>
                <a:lnTo>
                  <a:pt x="635" y="39"/>
                </a:lnTo>
                <a:lnTo>
                  <a:pt x="635" y="40"/>
                </a:lnTo>
                <a:lnTo>
                  <a:pt x="635" y="39"/>
                </a:lnTo>
                <a:lnTo>
                  <a:pt x="637" y="39"/>
                </a:lnTo>
                <a:lnTo>
                  <a:pt x="639" y="39"/>
                </a:lnTo>
                <a:lnTo>
                  <a:pt x="640" y="39"/>
                </a:lnTo>
                <a:lnTo>
                  <a:pt x="642" y="39"/>
                </a:lnTo>
                <a:lnTo>
                  <a:pt x="642" y="37"/>
                </a:lnTo>
                <a:lnTo>
                  <a:pt x="643" y="37"/>
                </a:lnTo>
                <a:lnTo>
                  <a:pt x="645" y="37"/>
                </a:lnTo>
                <a:lnTo>
                  <a:pt x="647" y="37"/>
                </a:lnTo>
                <a:lnTo>
                  <a:pt x="648" y="37"/>
                </a:lnTo>
                <a:lnTo>
                  <a:pt x="650" y="37"/>
                </a:lnTo>
                <a:lnTo>
                  <a:pt x="651" y="37"/>
                </a:lnTo>
                <a:lnTo>
                  <a:pt x="653" y="37"/>
                </a:lnTo>
                <a:lnTo>
                  <a:pt x="655" y="37"/>
                </a:lnTo>
                <a:lnTo>
                  <a:pt x="656" y="39"/>
                </a:lnTo>
                <a:lnTo>
                  <a:pt x="656" y="40"/>
                </a:lnTo>
                <a:lnTo>
                  <a:pt x="658" y="40"/>
                </a:lnTo>
                <a:lnTo>
                  <a:pt x="658" y="42"/>
                </a:lnTo>
                <a:lnTo>
                  <a:pt x="659" y="42"/>
                </a:lnTo>
                <a:lnTo>
                  <a:pt x="661" y="42"/>
                </a:lnTo>
                <a:lnTo>
                  <a:pt x="661" y="43"/>
                </a:lnTo>
                <a:lnTo>
                  <a:pt x="663" y="43"/>
                </a:lnTo>
                <a:lnTo>
                  <a:pt x="664" y="43"/>
                </a:lnTo>
                <a:lnTo>
                  <a:pt x="663" y="43"/>
                </a:lnTo>
                <a:lnTo>
                  <a:pt x="664" y="43"/>
                </a:lnTo>
                <a:lnTo>
                  <a:pt x="664" y="45"/>
                </a:lnTo>
                <a:lnTo>
                  <a:pt x="666" y="45"/>
                </a:lnTo>
                <a:lnTo>
                  <a:pt x="666" y="47"/>
                </a:lnTo>
                <a:lnTo>
                  <a:pt x="667" y="47"/>
                </a:lnTo>
                <a:lnTo>
                  <a:pt x="667" y="48"/>
                </a:lnTo>
                <a:lnTo>
                  <a:pt x="669" y="48"/>
                </a:lnTo>
                <a:lnTo>
                  <a:pt x="669" y="50"/>
                </a:lnTo>
                <a:lnTo>
                  <a:pt x="671" y="50"/>
                </a:lnTo>
                <a:lnTo>
                  <a:pt x="671" y="48"/>
                </a:lnTo>
                <a:lnTo>
                  <a:pt x="672" y="48"/>
                </a:lnTo>
                <a:lnTo>
                  <a:pt x="674" y="48"/>
                </a:lnTo>
                <a:lnTo>
                  <a:pt x="675" y="48"/>
                </a:lnTo>
                <a:lnTo>
                  <a:pt x="675" y="50"/>
                </a:lnTo>
                <a:lnTo>
                  <a:pt x="677" y="50"/>
                </a:lnTo>
                <a:lnTo>
                  <a:pt x="679" y="50"/>
                </a:lnTo>
                <a:lnTo>
                  <a:pt x="679" y="51"/>
                </a:lnTo>
                <a:lnTo>
                  <a:pt x="679" y="53"/>
                </a:lnTo>
                <a:lnTo>
                  <a:pt x="679" y="51"/>
                </a:lnTo>
                <a:lnTo>
                  <a:pt x="679" y="53"/>
                </a:lnTo>
                <a:lnTo>
                  <a:pt x="680" y="53"/>
                </a:lnTo>
                <a:lnTo>
                  <a:pt x="679" y="53"/>
                </a:lnTo>
                <a:lnTo>
                  <a:pt x="680" y="53"/>
                </a:lnTo>
                <a:lnTo>
                  <a:pt x="680" y="55"/>
                </a:lnTo>
                <a:lnTo>
                  <a:pt x="682" y="55"/>
                </a:lnTo>
                <a:lnTo>
                  <a:pt x="682" y="53"/>
                </a:lnTo>
                <a:lnTo>
                  <a:pt x="682" y="55"/>
                </a:lnTo>
                <a:lnTo>
                  <a:pt x="683" y="55"/>
                </a:lnTo>
                <a:lnTo>
                  <a:pt x="683" y="53"/>
                </a:lnTo>
                <a:lnTo>
                  <a:pt x="685" y="53"/>
                </a:lnTo>
                <a:lnTo>
                  <a:pt x="687" y="53"/>
                </a:lnTo>
                <a:lnTo>
                  <a:pt x="688" y="53"/>
                </a:lnTo>
                <a:lnTo>
                  <a:pt x="688" y="51"/>
                </a:lnTo>
                <a:lnTo>
                  <a:pt x="690" y="51"/>
                </a:lnTo>
                <a:lnTo>
                  <a:pt x="691" y="51"/>
                </a:lnTo>
                <a:lnTo>
                  <a:pt x="691" y="53"/>
                </a:lnTo>
                <a:lnTo>
                  <a:pt x="693" y="53"/>
                </a:lnTo>
                <a:lnTo>
                  <a:pt x="691" y="53"/>
                </a:lnTo>
                <a:lnTo>
                  <a:pt x="691" y="55"/>
                </a:lnTo>
                <a:lnTo>
                  <a:pt x="690" y="55"/>
                </a:lnTo>
                <a:lnTo>
                  <a:pt x="688" y="56"/>
                </a:lnTo>
                <a:lnTo>
                  <a:pt x="690" y="56"/>
                </a:lnTo>
                <a:lnTo>
                  <a:pt x="691" y="56"/>
                </a:lnTo>
                <a:lnTo>
                  <a:pt x="691" y="58"/>
                </a:lnTo>
                <a:lnTo>
                  <a:pt x="691" y="56"/>
                </a:lnTo>
                <a:lnTo>
                  <a:pt x="691" y="58"/>
                </a:lnTo>
                <a:lnTo>
                  <a:pt x="690" y="58"/>
                </a:lnTo>
                <a:lnTo>
                  <a:pt x="690" y="59"/>
                </a:lnTo>
                <a:lnTo>
                  <a:pt x="691" y="59"/>
                </a:lnTo>
                <a:lnTo>
                  <a:pt x="691" y="61"/>
                </a:lnTo>
                <a:lnTo>
                  <a:pt x="693" y="61"/>
                </a:lnTo>
                <a:lnTo>
                  <a:pt x="691" y="61"/>
                </a:lnTo>
                <a:lnTo>
                  <a:pt x="693" y="61"/>
                </a:lnTo>
                <a:lnTo>
                  <a:pt x="691" y="61"/>
                </a:lnTo>
                <a:lnTo>
                  <a:pt x="691" y="63"/>
                </a:lnTo>
                <a:lnTo>
                  <a:pt x="691" y="64"/>
                </a:lnTo>
                <a:lnTo>
                  <a:pt x="693" y="64"/>
                </a:lnTo>
                <a:lnTo>
                  <a:pt x="693" y="66"/>
                </a:lnTo>
                <a:lnTo>
                  <a:pt x="691" y="66"/>
                </a:lnTo>
                <a:lnTo>
                  <a:pt x="691" y="67"/>
                </a:lnTo>
                <a:lnTo>
                  <a:pt x="693" y="67"/>
                </a:lnTo>
                <a:lnTo>
                  <a:pt x="693" y="69"/>
                </a:lnTo>
                <a:lnTo>
                  <a:pt x="693" y="71"/>
                </a:lnTo>
                <a:lnTo>
                  <a:pt x="695" y="71"/>
                </a:lnTo>
                <a:lnTo>
                  <a:pt x="695" y="72"/>
                </a:lnTo>
                <a:lnTo>
                  <a:pt x="693" y="72"/>
                </a:lnTo>
                <a:lnTo>
                  <a:pt x="695" y="72"/>
                </a:lnTo>
                <a:lnTo>
                  <a:pt x="693" y="72"/>
                </a:lnTo>
                <a:lnTo>
                  <a:pt x="693" y="74"/>
                </a:lnTo>
                <a:lnTo>
                  <a:pt x="691" y="74"/>
                </a:lnTo>
                <a:lnTo>
                  <a:pt x="691" y="75"/>
                </a:lnTo>
                <a:lnTo>
                  <a:pt x="693" y="75"/>
                </a:lnTo>
                <a:lnTo>
                  <a:pt x="693" y="77"/>
                </a:lnTo>
                <a:lnTo>
                  <a:pt x="695" y="77"/>
                </a:lnTo>
                <a:lnTo>
                  <a:pt x="696" y="77"/>
                </a:lnTo>
                <a:lnTo>
                  <a:pt x="698" y="77"/>
                </a:lnTo>
                <a:lnTo>
                  <a:pt x="698" y="79"/>
                </a:lnTo>
                <a:lnTo>
                  <a:pt x="699" y="79"/>
                </a:lnTo>
                <a:lnTo>
                  <a:pt x="699" y="80"/>
                </a:lnTo>
                <a:lnTo>
                  <a:pt x="701" y="80"/>
                </a:lnTo>
                <a:lnTo>
                  <a:pt x="701" y="82"/>
                </a:lnTo>
                <a:lnTo>
                  <a:pt x="701" y="83"/>
                </a:lnTo>
                <a:lnTo>
                  <a:pt x="703" y="85"/>
                </a:lnTo>
                <a:lnTo>
                  <a:pt x="703" y="87"/>
                </a:lnTo>
                <a:lnTo>
                  <a:pt x="704" y="87"/>
                </a:lnTo>
                <a:lnTo>
                  <a:pt x="704" y="88"/>
                </a:lnTo>
                <a:lnTo>
                  <a:pt x="703" y="88"/>
                </a:lnTo>
                <a:lnTo>
                  <a:pt x="704" y="88"/>
                </a:lnTo>
                <a:lnTo>
                  <a:pt x="704" y="90"/>
                </a:lnTo>
                <a:lnTo>
                  <a:pt x="703" y="90"/>
                </a:lnTo>
                <a:lnTo>
                  <a:pt x="703" y="91"/>
                </a:lnTo>
                <a:lnTo>
                  <a:pt x="703" y="93"/>
                </a:lnTo>
                <a:lnTo>
                  <a:pt x="703" y="95"/>
                </a:lnTo>
                <a:lnTo>
                  <a:pt x="704" y="95"/>
                </a:lnTo>
                <a:lnTo>
                  <a:pt x="704" y="96"/>
                </a:lnTo>
                <a:lnTo>
                  <a:pt x="704" y="98"/>
                </a:lnTo>
                <a:lnTo>
                  <a:pt x="704" y="99"/>
                </a:lnTo>
                <a:lnTo>
                  <a:pt x="704" y="101"/>
                </a:lnTo>
                <a:lnTo>
                  <a:pt x="706" y="101"/>
                </a:lnTo>
                <a:lnTo>
                  <a:pt x="706" y="103"/>
                </a:lnTo>
                <a:lnTo>
                  <a:pt x="706" y="104"/>
                </a:lnTo>
                <a:lnTo>
                  <a:pt x="707" y="104"/>
                </a:lnTo>
                <a:lnTo>
                  <a:pt x="707" y="106"/>
                </a:lnTo>
                <a:lnTo>
                  <a:pt x="707" y="107"/>
                </a:lnTo>
                <a:lnTo>
                  <a:pt x="707" y="109"/>
                </a:lnTo>
                <a:lnTo>
                  <a:pt x="707" y="111"/>
                </a:lnTo>
                <a:lnTo>
                  <a:pt x="709" y="112"/>
                </a:lnTo>
                <a:lnTo>
                  <a:pt x="707" y="114"/>
                </a:lnTo>
                <a:lnTo>
                  <a:pt x="707" y="115"/>
                </a:lnTo>
                <a:lnTo>
                  <a:pt x="709" y="117"/>
                </a:lnTo>
                <a:lnTo>
                  <a:pt x="707" y="117"/>
                </a:lnTo>
                <a:lnTo>
                  <a:pt x="709" y="119"/>
                </a:lnTo>
                <a:lnTo>
                  <a:pt x="709" y="120"/>
                </a:lnTo>
                <a:lnTo>
                  <a:pt x="711" y="120"/>
                </a:lnTo>
                <a:lnTo>
                  <a:pt x="711" y="122"/>
                </a:lnTo>
                <a:lnTo>
                  <a:pt x="712" y="122"/>
                </a:lnTo>
                <a:lnTo>
                  <a:pt x="711" y="123"/>
                </a:lnTo>
                <a:lnTo>
                  <a:pt x="712" y="123"/>
                </a:lnTo>
                <a:lnTo>
                  <a:pt x="712" y="125"/>
                </a:lnTo>
                <a:lnTo>
                  <a:pt x="711" y="125"/>
                </a:lnTo>
                <a:lnTo>
                  <a:pt x="711" y="127"/>
                </a:lnTo>
                <a:lnTo>
                  <a:pt x="712" y="127"/>
                </a:lnTo>
                <a:lnTo>
                  <a:pt x="712" y="128"/>
                </a:lnTo>
                <a:lnTo>
                  <a:pt x="712" y="130"/>
                </a:lnTo>
                <a:lnTo>
                  <a:pt x="714" y="130"/>
                </a:lnTo>
                <a:lnTo>
                  <a:pt x="712" y="130"/>
                </a:lnTo>
                <a:lnTo>
                  <a:pt x="714" y="130"/>
                </a:lnTo>
                <a:lnTo>
                  <a:pt x="714" y="131"/>
                </a:lnTo>
                <a:lnTo>
                  <a:pt x="714" y="133"/>
                </a:lnTo>
                <a:lnTo>
                  <a:pt x="714" y="135"/>
                </a:lnTo>
                <a:lnTo>
                  <a:pt x="714" y="136"/>
                </a:lnTo>
                <a:lnTo>
                  <a:pt x="714" y="138"/>
                </a:lnTo>
                <a:lnTo>
                  <a:pt x="714" y="139"/>
                </a:lnTo>
                <a:lnTo>
                  <a:pt x="714" y="141"/>
                </a:lnTo>
                <a:lnTo>
                  <a:pt x="714" y="139"/>
                </a:lnTo>
                <a:lnTo>
                  <a:pt x="712" y="139"/>
                </a:lnTo>
                <a:lnTo>
                  <a:pt x="712" y="141"/>
                </a:lnTo>
                <a:lnTo>
                  <a:pt x="711" y="139"/>
                </a:lnTo>
                <a:lnTo>
                  <a:pt x="711" y="138"/>
                </a:lnTo>
                <a:lnTo>
                  <a:pt x="709" y="138"/>
                </a:lnTo>
                <a:lnTo>
                  <a:pt x="709" y="136"/>
                </a:lnTo>
                <a:lnTo>
                  <a:pt x="707" y="136"/>
                </a:lnTo>
                <a:lnTo>
                  <a:pt x="706" y="136"/>
                </a:lnTo>
                <a:lnTo>
                  <a:pt x="704" y="136"/>
                </a:lnTo>
                <a:lnTo>
                  <a:pt x="704" y="138"/>
                </a:lnTo>
                <a:lnTo>
                  <a:pt x="706" y="138"/>
                </a:lnTo>
                <a:lnTo>
                  <a:pt x="706" y="139"/>
                </a:lnTo>
                <a:lnTo>
                  <a:pt x="706" y="141"/>
                </a:lnTo>
                <a:lnTo>
                  <a:pt x="706" y="143"/>
                </a:lnTo>
                <a:lnTo>
                  <a:pt x="707" y="143"/>
                </a:lnTo>
                <a:lnTo>
                  <a:pt x="707" y="144"/>
                </a:lnTo>
                <a:lnTo>
                  <a:pt x="709" y="144"/>
                </a:lnTo>
                <a:lnTo>
                  <a:pt x="709" y="146"/>
                </a:lnTo>
                <a:lnTo>
                  <a:pt x="711" y="146"/>
                </a:lnTo>
                <a:lnTo>
                  <a:pt x="711" y="147"/>
                </a:lnTo>
                <a:lnTo>
                  <a:pt x="712" y="147"/>
                </a:lnTo>
                <a:lnTo>
                  <a:pt x="712" y="146"/>
                </a:lnTo>
                <a:lnTo>
                  <a:pt x="714" y="146"/>
                </a:lnTo>
                <a:lnTo>
                  <a:pt x="715" y="146"/>
                </a:lnTo>
                <a:lnTo>
                  <a:pt x="715" y="147"/>
                </a:lnTo>
                <a:lnTo>
                  <a:pt x="714" y="147"/>
                </a:lnTo>
                <a:lnTo>
                  <a:pt x="714" y="154"/>
                </a:lnTo>
                <a:lnTo>
                  <a:pt x="711" y="154"/>
                </a:lnTo>
                <a:lnTo>
                  <a:pt x="709" y="154"/>
                </a:lnTo>
                <a:lnTo>
                  <a:pt x="707" y="154"/>
                </a:lnTo>
                <a:lnTo>
                  <a:pt x="707" y="157"/>
                </a:lnTo>
                <a:lnTo>
                  <a:pt x="711" y="157"/>
                </a:lnTo>
                <a:lnTo>
                  <a:pt x="714" y="157"/>
                </a:lnTo>
                <a:lnTo>
                  <a:pt x="719" y="157"/>
                </a:lnTo>
                <a:lnTo>
                  <a:pt x="727" y="157"/>
                </a:lnTo>
                <a:lnTo>
                  <a:pt x="727" y="159"/>
                </a:lnTo>
                <a:lnTo>
                  <a:pt x="727" y="160"/>
                </a:lnTo>
                <a:lnTo>
                  <a:pt x="727" y="162"/>
                </a:lnTo>
                <a:lnTo>
                  <a:pt x="725" y="162"/>
                </a:lnTo>
                <a:lnTo>
                  <a:pt x="727" y="162"/>
                </a:lnTo>
                <a:lnTo>
                  <a:pt x="727" y="163"/>
                </a:lnTo>
                <a:lnTo>
                  <a:pt x="725" y="163"/>
                </a:lnTo>
                <a:lnTo>
                  <a:pt x="725" y="167"/>
                </a:lnTo>
                <a:lnTo>
                  <a:pt x="725" y="170"/>
                </a:lnTo>
                <a:lnTo>
                  <a:pt x="727" y="170"/>
                </a:lnTo>
                <a:lnTo>
                  <a:pt x="727" y="171"/>
                </a:lnTo>
                <a:lnTo>
                  <a:pt x="727" y="173"/>
                </a:lnTo>
                <a:lnTo>
                  <a:pt x="722" y="173"/>
                </a:lnTo>
                <a:lnTo>
                  <a:pt x="719" y="173"/>
                </a:lnTo>
                <a:lnTo>
                  <a:pt x="717" y="173"/>
                </a:lnTo>
                <a:lnTo>
                  <a:pt x="714" y="173"/>
                </a:lnTo>
                <a:lnTo>
                  <a:pt x="714" y="176"/>
                </a:lnTo>
                <a:lnTo>
                  <a:pt x="712" y="176"/>
                </a:lnTo>
                <a:lnTo>
                  <a:pt x="711" y="176"/>
                </a:lnTo>
                <a:lnTo>
                  <a:pt x="709" y="176"/>
                </a:lnTo>
                <a:lnTo>
                  <a:pt x="707" y="176"/>
                </a:lnTo>
                <a:lnTo>
                  <a:pt x="706" y="178"/>
                </a:lnTo>
                <a:lnTo>
                  <a:pt x="706" y="179"/>
                </a:lnTo>
                <a:lnTo>
                  <a:pt x="704" y="179"/>
                </a:lnTo>
                <a:lnTo>
                  <a:pt x="703" y="179"/>
                </a:lnTo>
                <a:lnTo>
                  <a:pt x="701" y="179"/>
                </a:lnTo>
                <a:lnTo>
                  <a:pt x="703" y="181"/>
                </a:lnTo>
                <a:lnTo>
                  <a:pt x="703" y="183"/>
                </a:lnTo>
                <a:lnTo>
                  <a:pt x="704" y="184"/>
                </a:lnTo>
                <a:lnTo>
                  <a:pt x="706" y="184"/>
                </a:lnTo>
                <a:lnTo>
                  <a:pt x="704" y="184"/>
                </a:lnTo>
                <a:lnTo>
                  <a:pt x="704" y="186"/>
                </a:lnTo>
                <a:lnTo>
                  <a:pt x="703" y="186"/>
                </a:lnTo>
                <a:lnTo>
                  <a:pt x="701" y="186"/>
                </a:lnTo>
                <a:lnTo>
                  <a:pt x="699" y="186"/>
                </a:lnTo>
                <a:lnTo>
                  <a:pt x="701" y="191"/>
                </a:lnTo>
                <a:lnTo>
                  <a:pt x="699" y="192"/>
                </a:lnTo>
                <a:lnTo>
                  <a:pt x="698" y="191"/>
                </a:lnTo>
                <a:lnTo>
                  <a:pt x="696" y="192"/>
                </a:lnTo>
                <a:lnTo>
                  <a:pt x="690" y="189"/>
                </a:lnTo>
                <a:lnTo>
                  <a:pt x="690" y="187"/>
                </a:lnTo>
                <a:lnTo>
                  <a:pt x="688" y="187"/>
                </a:lnTo>
                <a:lnTo>
                  <a:pt x="688" y="186"/>
                </a:lnTo>
                <a:lnTo>
                  <a:pt x="687" y="186"/>
                </a:lnTo>
                <a:lnTo>
                  <a:pt x="685" y="186"/>
                </a:lnTo>
                <a:lnTo>
                  <a:pt x="685" y="184"/>
                </a:lnTo>
                <a:lnTo>
                  <a:pt x="683" y="184"/>
                </a:lnTo>
                <a:lnTo>
                  <a:pt x="680" y="184"/>
                </a:lnTo>
                <a:lnTo>
                  <a:pt x="679" y="184"/>
                </a:lnTo>
                <a:lnTo>
                  <a:pt x="677" y="184"/>
                </a:lnTo>
                <a:lnTo>
                  <a:pt x="677" y="186"/>
                </a:lnTo>
                <a:lnTo>
                  <a:pt x="675" y="186"/>
                </a:lnTo>
                <a:lnTo>
                  <a:pt x="674" y="186"/>
                </a:lnTo>
                <a:lnTo>
                  <a:pt x="672" y="187"/>
                </a:lnTo>
                <a:lnTo>
                  <a:pt x="671" y="187"/>
                </a:lnTo>
                <a:lnTo>
                  <a:pt x="669" y="189"/>
                </a:lnTo>
                <a:lnTo>
                  <a:pt x="667" y="189"/>
                </a:lnTo>
                <a:lnTo>
                  <a:pt x="666" y="189"/>
                </a:lnTo>
                <a:lnTo>
                  <a:pt x="664" y="189"/>
                </a:lnTo>
                <a:lnTo>
                  <a:pt x="663" y="189"/>
                </a:lnTo>
                <a:lnTo>
                  <a:pt x="661" y="187"/>
                </a:lnTo>
                <a:lnTo>
                  <a:pt x="659" y="187"/>
                </a:lnTo>
                <a:lnTo>
                  <a:pt x="659" y="189"/>
                </a:lnTo>
                <a:lnTo>
                  <a:pt x="658" y="189"/>
                </a:lnTo>
                <a:lnTo>
                  <a:pt x="658" y="191"/>
                </a:lnTo>
                <a:lnTo>
                  <a:pt x="656" y="191"/>
                </a:lnTo>
                <a:lnTo>
                  <a:pt x="656" y="192"/>
                </a:lnTo>
                <a:lnTo>
                  <a:pt x="656" y="194"/>
                </a:lnTo>
                <a:lnTo>
                  <a:pt x="655" y="194"/>
                </a:lnTo>
                <a:lnTo>
                  <a:pt x="655" y="195"/>
                </a:lnTo>
                <a:lnTo>
                  <a:pt x="653" y="195"/>
                </a:lnTo>
                <a:lnTo>
                  <a:pt x="650" y="195"/>
                </a:lnTo>
                <a:lnTo>
                  <a:pt x="648" y="197"/>
                </a:lnTo>
                <a:lnTo>
                  <a:pt x="648" y="199"/>
                </a:lnTo>
                <a:lnTo>
                  <a:pt x="645" y="199"/>
                </a:lnTo>
                <a:lnTo>
                  <a:pt x="645" y="200"/>
                </a:lnTo>
                <a:lnTo>
                  <a:pt x="643" y="200"/>
                </a:lnTo>
                <a:lnTo>
                  <a:pt x="640" y="200"/>
                </a:lnTo>
                <a:lnTo>
                  <a:pt x="640" y="202"/>
                </a:lnTo>
                <a:lnTo>
                  <a:pt x="640" y="203"/>
                </a:lnTo>
                <a:lnTo>
                  <a:pt x="639" y="203"/>
                </a:lnTo>
                <a:lnTo>
                  <a:pt x="639" y="202"/>
                </a:lnTo>
                <a:lnTo>
                  <a:pt x="637" y="200"/>
                </a:lnTo>
                <a:lnTo>
                  <a:pt x="639" y="200"/>
                </a:lnTo>
                <a:lnTo>
                  <a:pt x="639" y="195"/>
                </a:lnTo>
                <a:lnTo>
                  <a:pt x="624" y="195"/>
                </a:lnTo>
                <a:lnTo>
                  <a:pt x="619" y="195"/>
                </a:lnTo>
                <a:lnTo>
                  <a:pt x="618" y="195"/>
                </a:lnTo>
                <a:lnTo>
                  <a:pt x="611" y="195"/>
                </a:lnTo>
                <a:lnTo>
                  <a:pt x="608" y="195"/>
                </a:lnTo>
                <a:lnTo>
                  <a:pt x="607" y="197"/>
                </a:lnTo>
                <a:lnTo>
                  <a:pt x="605" y="197"/>
                </a:lnTo>
                <a:lnTo>
                  <a:pt x="599" y="197"/>
                </a:lnTo>
                <a:lnTo>
                  <a:pt x="591" y="197"/>
                </a:lnTo>
                <a:lnTo>
                  <a:pt x="576" y="195"/>
                </a:lnTo>
                <a:lnTo>
                  <a:pt x="575" y="195"/>
                </a:lnTo>
                <a:lnTo>
                  <a:pt x="567" y="195"/>
                </a:lnTo>
                <a:lnTo>
                  <a:pt x="562" y="195"/>
                </a:lnTo>
                <a:lnTo>
                  <a:pt x="563" y="197"/>
                </a:lnTo>
                <a:lnTo>
                  <a:pt x="565" y="199"/>
                </a:lnTo>
                <a:lnTo>
                  <a:pt x="565" y="200"/>
                </a:lnTo>
                <a:lnTo>
                  <a:pt x="565" y="202"/>
                </a:lnTo>
                <a:lnTo>
                  <a:pt x="565" y="203"/>
                </a:lnTo>
                <a:lnTo>
                  <a:pt x="567" y="205"/>
                </a:lnTo>
                <a:lnTo>
                  <a:pt x="567" y="207"/>
                </a:lnTo>
                <a:lnTo>
                  <a:pt x="565" y="207"/>
                </a:lnTo>
                <a:lnTo>
                  <a:pt x="563" y="207"/>
                </a:lnTo>
                <a:lnTo>
                  <a:pt x="563" y="208"/>
                </a:lnTo>
                <a:lnTo>
                  <a:pt x="563" y="210"/>
                </a:lnTo>
                <a:lnTo>
                  <a:pt x="563" y="211"/>
                </a:lnTo>
                <a:lnTo>
                  <a:pt x="563" y="213"/>
                </a:lnTo>
                <a:lnTo>
                  <a:pt x="562" y="215"/>
                </a:lnTo>
                <a:lnTo>
                  <a:pt x="560" y="216"/>
                </a:lnTo>
                <a:lnTo>
                  <a:pt x="559" y="218"/>
                </a:lnTo>
                <a:lnTo>
                  <a:pt x="559" y="219"/>
                </a:lnTo>
                <a:lnTo>
                  <a:pt x="559" y="221"/>
                </a:lnTo>
                <a:lnTo>
                  <a:pt x="560" y="223"/>
                </a:lnTo>
                <a:lnTo>
                  <a:pt x="560" y="226"/>
                </a:lnTo>
                <a:lnTo>
                  <a:pt x="559" y="227"/>
                </a:lnTo>
                <a:lnTo>
                  <a:pt x="560" y="227"/>
                </a:lnTo>
                <a:lnTo>
                  <a:pt x="562" y="231"/>
                </a:lnTo>
                <a:lnTo>
                  <a:pt x="560" y="237"/>
                </a:lnTo>
                <a:lnTo>
                  <a:pt x="562" y="237"/>
                </a:lnTo>
                <a:lnTo>
                  <a:pt x="563" y="237"/>
                </a:lnTo>
                <a:lnTo>
                  <a:pt x="565" y="235"/>
                </a:lnTo>
                <a:lnTo>
                  <a:pt x="567" y="237"/>
                </a:lnTo>
                <a:lnTo>
                  <a:pt x="570" y="239"/>
                </a:lnTo>
                <a:lnTo>
                  <a:pt x="570" y="242"/>
                </a:lnTo>
                <a:lnTo>
                  <a:pt x="568" y="245"/>
                </a:lnTo>
                <a:lnTo>
                  <a:pt x="570" y="248"/>
                </a:lnTo>
                <a:lnTo>
                  <a:pt x="570" y="250"/>
                </a:lnTo>
                <a:lnTo>
                  <a:pt x="568" y="253"/>
                </a:lnTo>
                <a:lnTo>
                  <a:pt x="568" y="255"/>
                </a:lnTo>
                <a:lnTo>
                  <a:pt x="567" y="256"/>
                </a:lnTo>
                <a:lnTo>
                  <a:pt x="565" y="259"/>
                </a:lnTo>
                <a:lnTo>
                  <a:pt x="563" y="261"/>
                </a:lnTo>
                <a:lnTo>
                  <a:pt x="563" y="263"/>
                </a:lnTo>
                <a:lnTo>
                  <a:pt x="563" y="264"/>
                </a:lnTo>
                <a:lnTo>
                  <a:pt x="562" y="264"/>
                </a:lnTo>
                <a:lnTo>
                  <a:pt x="562" y="263"/>
                </a:lnTo>
                <a:lnTo>
                  <a:pt x="562" y="264"/>
                </a:lnTo>
                <a:lnTo>
                  <a:pt x="560" y="266"/>
                </a:lnTo>
                <a:lnTo>
                  <a:pt x="560" y="272"/>
                </a:lnTo>
                <a:lnTo>
                  <a:pt x="559" y="272"/>
                </a:lnTo>
                <a:lnTo>
                  <a:pt x="559" y="274"/>
                </a:lnTo>
                <a:lnTo>
                  <a:pt x="560" y="275"/>
                </a:lnTo>
                <a:lnTo>
                  <a:pt x="560" y="277"/>
                </a:lnTo>
                <a:lnTo>
                  <a:pt x="560" y="279"/>
                </a:lnTo>
                <a:lnTo>
                  <a:pt x="559" y="280"/>
                </a:lnTo>
                <a:lnTo>
                  <a:pt x="560" y="282"/>
                </a:lnTo>
                <a:lnTo>
                  <a:pt x="560" y="283"/>
                </a:lnTo>
                <a:lnTo>
                  <a:pt x="560" y="285"/>
                </a:lnTo>
                <a:lnTo>
                  <a:pt x="560" y="287"/>
                </a:lnTo>
                <a:lnTo>
                  <a:pt x="560" y="290"/>
                </a:lnTo>
                <a:lnTo>
                  <a:pt x="560" y="291"/>
                </a:lnTo>
                <a:lnTo>
                  <a:pt x="562" y="293"/>
                </a:lnTo>
                <a:lnTo>
                  <a:pt x="562" y="295"/>
                </a:lnTo>
                <a:lnTo>
                  <a:pt x="563" y="295"/>
                </a:lnTo>
                <a:lnTo>
                  <a:pt x="563" y="296"/>
                </a:lnTo>
                <a:lnTo>
                  <a:pt x="565" y="298"/>
                </a:lnTo>
                <a:lnTo>
                  <a:pt x="567" y="301"/>
                </a:lnTo>
                <a:lnTo>
                  <a:pt x="567" y="303"/>
                </a:lnTo>
                <a:lnTo>
                  <a:pt x="568" y="304"/>
                </a:lnTo>
                <a:lnTo>
                  <a:pt x="570" y="304"/>
                </a:lnTo>
                <a:lnTo>
                  <a:pt x="570" y="306"/>
                </a:lnTo>
                <a:lnTo>
                  <a:pt x="571" y="306"/>
                </a:lnTo>
                <a:lnTo>
                  <a:pt x="575" y="306"/>
                </a:lnTo>
                <a:lnTo>
                  <a:pt x="575" y="304"/>
                </a:lnTo>
                <a:lnTo>
                  <a:pt x="578" y="307"/>
                </a:lnTo>
                <a:lnTo>
                  <a:pt x="578" y="309"/>
                </a:lnTo>
                <a:lnTo>
                  <a:pt x="579" y="309"/>
                </a:lnTo>
                <a:lnTo>
                  <a:pt x="579" y="312"/>
                </a:lnTo>
                <a:lnTo>
                  <a:pt x="583" y="312"/>
                </a:lnTo>
                <a:lnTo>
                  <a:pt x="583" y="314"/>
                </a:lnTo>
                <a:lnTo>
                  <a:pt x="583" y="315"/>
                </a:lnTo>
                <a:lnTo>
                  <a:pt x="583" y="317"/>
                </a:lnTo>
                <a:lnTo>
                  <a:pt x="584" y="322"/>
                </a:lnTo>
                <a:lnTo>
                  <a:pt x="586" y="323"/>
                </a:lnTo>
                <a:lnTo>
                  <a:pt x="587" y="323"/>
                </a:lnTo>
                <a:lnTo>
                  <a:pt x="589" y="327"/>
                </a:lnTo>
                <a:lnTo>
                  <a:pt x="591" y="327"/>
                </a:lnTo>
                <a:lnTo>
                  <a:pt x="592" y="328"/>
                </a:lnTo>
                <a:lnTo>
                  <a:pt x="592" y="331"/>
                </a:lnTo>
                <a:lnTo>
                  <a:pt x="592" y="333"/>
                </a:lnTo>
                <a:lnTo>
                  <a:pt x="592" y="335"/>
                </a:lnTo>
                <a:lnTo>
                  <a:pt x="591" y="336"/>
                </a:lnTo>
                <a:lnTo>
                  <a:pt x="592" y="339"/>
                </a:lnTo>
                <a:lnTo>
                  <a:pt x="594" y="341"/>
                </a:lnTo>
                <a:lnTo>
                  <a:pt x="597" y="343"/>
                </a:lnTo>
                <a:lnTo>
                  <a:pt x="600" y="344"/>
                </a:lnTo>
                <a:lnTo>
                  <a:pt x="602" y="344"/>
                </a:lnTo>
                <a:lnTo>
                  <a:pt x="605" y="343"/>
                </a:lnTo>
                <a:lnTo>
                  <a:pt x="610" y="346"/>
                </a:lnTo>
                <a:lnTo>
                  <a:pt x="611" y="346"/>
                </a:lnTo>
                <a:lnTo>
                  <a:pt x="611" y="347"/>
                </a:lnTo>
                <a:lnTo>
                  <a:pt x="611" y="351"/>
                </a:lnTo>
                <a:lnTo>
                  <a:pt x="613" y="354"/>
                </a:lnTo>
                <a:lnTo>
                  <a:pt x="615" y="355"/>
                </a:lnTo>
                <a:lnTo>
                  <a:pt x="615" y="354"/>
                </a:lnTo>
                <a:lnTo>
                  <a:pt x="616" y="354"/>
                </a:lnTo>
                <a:lnTo>
                  <a:pt x="619" y="354"/>
                </a:lnTo>
                <a:lnTo>
                  <a:pt x="621" y="355"/>
                </a:lnTo>
                <a:lnTo>
                  <a:pt x="621" y="359"/>
                </a:lnTo>
                <a:lnTo>
                  <a:pt x="624" y="363"/>
                </a:lnTo>
                <a:lnTo>
                  <a:pt x="623" y="365"/>
                </a:lnTo>
                <a:lnTo>
                  <a:pt x="621" y="365"/>
                </a:lnTo>
                <a:lnTo>
                  <a:pt x="619" y="363"/>
                </a:lnTo>
                <a:lnTo>
                  <a:pt x="616" y="365"/>
                </a:lnTo>
                <a:lnTo>
                  <a:pt x="615" y="365"/>
                </a:lnTo>
                <a:lnTo>
                  <a:pt x="615" y="367"/>
                </a:lnTo>
                <a:lnTo>
                  <a:pt x="613" y="370"/>
                </a:lnTo>
                <a:lnTo>
                  <a:pt x="613" y="371"/>
                </a:lnTo>
                <a:lnTo>
                  <a:pt x="613" y="375"/>
                </a:lnTo>
                <a:lnTo>
                  <a:pt x="610" y="375"/>
                </a:lnTo>
                <a:lnTo>
                  <a:pt x="608" y="376"/>
                </a:lnTo>
                <a:lnTo>
                  <a:pt x="607" y="378"/>
                </a:lnTo>
                <a:lnTo>
                  <a:pt x="608" y="383"/>
                </a:lnTo>
                <a:lnTo>
                  <a:pt x="611" y="383"/>
                </a:lnTo>
                <a:lnTo>
                  <a:pt x="610" y="383"/>
                </a:lnTo>
                <a:lnTo>
                  <a:pt x="610" y="384"/>
                </a:lnTo>
                <a:lnTo>
                  <a:pt x="611" y="386"/>
                </a:lnTo>
                <a:lnTo>
                  <a:pt x="611" y="389"/>
                </a:lnTo>
                <a:lnTo>
                  <a:pt x="613" y="391"/>
                </a:lnTo>
                <a:lnTo>
                  <a:pt x="611" y="391"/>
                </a:lnTo>
                <a:lnTo>
                  <a:pt x="611" y="394"/>
                </a:lnTo>
                <a:lnTo>
                  <a:pt x="610" y="394"/>
                </a:lnTo>
                <a:lnTo>
                  <a:pt x="610" y="395"/>
                </a:lnTo>
                <a:lnTo>
                  <a:pt x="608" y="397"/>
                </a:lnTo>
                <a:lnTo>
                  <a:pt x="608" y="399"/>
                </a:lnTo>
                <a:lnTo>
                  <a:pt x="607" y="402"/>
                </a:lnTo>
                <a:lnTo>
                  <a:pt x="605" y="403"/>
                </a:lnTo>
                <a:lnTo>
                  <a:pt x="603" y="403"/>
                </a:lnTo>
                <a:lnTo>
                  <a:pt x="602" y="402"/>
                </a:lnTo>
                <a:lnTo>
                  <a:pt x="600" y="400"/>
                </a:lnTo>
                <a:lnTo>
                  <a:pt x="602" y="400"/>
                </a:lnTo>
                <a:lnTo>
                  <a:pt x="600" y="397"/>
                </a:lnTo>
                <a:lnTo>
                  <a:pt x="597" y="394"/>
                </a:lnTo>
                <a:lnTo>
                  <a:pt x="597" y="392"/>
                </a:lnTo>
                <a:lnTo>
                  <a:pt x="595" y="392"/>
                </a:lnTo>
                <a:lnTo>
                  <a:pt x="592" y="392"/>
                </a:lnTo>
                <a:lnTo>
                  <a:pt x="591" y="392"/>
                </a:lnTo>
                <a:lnTo>
                  <a:pt x="589" y="392"/>
                </a:lnTo>
                <a:lnTo>
                  <a:pt x="586" y="391"/>
                </a:lnTo>
                <a:lnTo>
                  <a:pt x="583" y="391"/>
                </a:lnTo>
                <a:lnTo>
                  <a:pt x="578" y="391"/>
                </a:lnTo>
                <a:lnTo>
                  <a:pt x="575" y="389"/>
                </a:lnTo>
                <a:lnTo>
                  <a:pt x="571" y="391"/>
                </a:lnTo>
                <a:lnTo>
                  <a:pt x="570" y="391"/>
                </a:lnTo>
                <a:lnTo>
                  <a:pt x="568" y="389"/>
                </a:lnTo>
                <a:lnTo>
                  <a:pt x="567" y="387"/>
                </a:lnTo>
                <a:lnTo>
                  <a:pt x="567" y="386"/>
                </a:lnTo>
                <a:lnTo>
                  <a:pt x="565" y="384"/>
                </a:lnTo>
                <a:lnTo>
                  <a:pt x="563" y="384"/>
                </a:lnTo>
                <a:lnTo>
                  <a:pt x="554" y="381"/>
                </a:lnTo>
                <a:lnTo>
                  <a:pt x="554" y="379"/>
                </a:lnTo>
                <a:lnTo>
                  <a:pt x="552" y="379"/>
                </a:lnTo>
                <a:lnTo>
                  <a:pt x="551" y="378"/>
                </a:lnTo>
                <a:lnTo>
                  <a:pt x="551" y="375"/>
                </a:lnTo>
                <a:lnTo>
                  <a:pt x="549" y="375"/>
                </a:lnTo>
                <a:lnTo>
                  <a:pt x="549" y="373"/>
                </a:lnTo>
                <a:lnTo>
                  <a:pt x="547" y="373"/>
                </a:lnTo>
                <a:lnTo>
                  <a:pt x="547" y="375"/>
                </a:lnTo>
                <a:lnTo>
                  <a:pt x="547" y="373"/>
                </a:lnTo>
                <a:lnTo>
                  <a:pt x="546" y="373"/>
                </a:lnTo>
                <a:lnTo>
                  <a:pt x="544" y="375"/>
                </a:lnTo>
                <a:lnTo>
                  <a:pt x="543" y="376"/>
                </a:lnTo>
                <a:lnTo>
                  <a:pt x="541" y="376"/>
                </a:lnTo>
                <a:lnTo>
                  <a:pt x="539" y="375"/>
                </a:lnTo>
                <a:lnTo>
                  <a:pt x="538" y="373"/>
                </a:lnTo>
                <a:lnTo>
                  <a:pt x="538" y="375"/>
                </a:lnTo>
                <a:lnTo>
                  <a:pt x="538" y="376"/>
                </a:lnTo>
                <a:lnTo>
                  <a:pt x="538" y="378"/>
                </a:lnTo>
                <a:lnTo>
                  <a:pt x="536" y="379"/>
                </a:lnTo>
                <a:lnTo>
                  <a:pt x="535" y="379"/>
                </a:lnTo>
                <a:lnTo>
                  <a:pt x="533" y="378"/>
                </a:lnTo>
                <a:lnTo>
                  <a:pt x="530" y="376"/>
                </a:lnTo>
                <a:lnTo>
                  <a:pt x="528" y="379"/>
                </a:lnTo>
                <a:lnTo>
                  <a:pt x="527" y="379"/>
                </a:lnTo>
                <a:lnTo>
                  <a:pt x="525" y="379"/>
                </a:lnTo>
                <a:lnTo>
                  <a:pt x="525" y="381"/>
                </a:lnTo>
                <a:lnTo>
                  <a:pt x="525" y="384"/>
                </a:lnTo>
                <a:lnTo>
                  <a:pt x="519" y="387"/>
                </a:lnTo>
                <a:lnTo>
                  <a:pt x="517" y="386"/>
                </a:lnTo>
                <a:lnTo>
                  <a:pt x="515" y="386"/>
                </a:lnTo>
                <a:lnTo>
                  <a:pt x="514" y="384"/>
                </a:lnTo>
                <a:lnTo>
                  <a:pt x="514" y="383"/>
                </a:lnTo>
                <a:lnTo>
                  <a:pt x="512" y="381"/>
                </a:lnTo>
                <a:lnTo>
                  <a:pt x="511" y="379"/>
                </a:lnTo>
                <a:lnTo>
                  <a:pt x="509" y="378"/>
                </a:lnTo>
                <a:lnTo>
                  <a:pt x="507" y="379"/>
                </a:lnTo>
                <a:lnTo>
                  <a:pt x="506" y="379"/>
                </a:lnTo>
                <a:lnTo>
                  <a:pt x="506" y="381"/>
                </a:lnTo>
                <a:lnTo>
                  <a:pt x="504" y="381"/>
                </a:lnTo>
                <a:lnTo>
                  <a:pt x="503" y="381"/>
                </a:lnTo>
                <a:lnTo>
                  <a:pt x="501" y="379"/>
                </a:lnTo>
                <a:lnTo>
                  <a:pt x="498" y="379"/>
                </a:lnTo>
                <a:lnTo>
                  <a:pt x="496" y="378"/>
                </a:lnTo>
                <a:lnTo>
                  <a:pt x="496" y="376"/>
                </a:lnTo>
                <a:lnTo>
                  <a:pt x="498" y="376"/>
                </a:lnTo>
                <a:lnTo>
                  <a:pt x="496" y="376"/>
                </a:lnTo>
                <a:lnTo>
                  <a:pt x="493" y="378"/>
                </a:lnTo>
                <a:lnTo>
                  <a:pt x="491" y="378"/>
                </a:lnTo>
                <a:lnTo>
                  <a:pt x="490" y="379"/>
                </a:lnTo>
                <a:lnTo>
                  <a:pt x="488" y="379"/>
                </a:lnTo>
                <a:lnTo>
                  <a:pt x="488" y="381"/>
                </a:lnTo>
                <a:lnTo>
                  <a:pt x="488" y="386"/>
                </a:lnTo>
                <a:lnTo>
                  <a:pt x="487" y="387"/>
                </a:lnTo>
                <a:lnTo>
                  <a:pt x="485" y="386"/>
                </a:lnTo>
                <a:lnTo>
                  <a:pt x="483" y="386"/>
                </a:lnTo>
                <a:lnTo>
                  <a:pt x="482" y="386"/>
                </a:lnTo>
                <a:lnTo>
                  <a:pt x="480" y="386"/>
                </a:lnTo>
                <a:lnTo>
                  <a:pt x="480" y="387"/>
                </a:lnTo>
                <a:lnTo>
                  <a:pt x="479" y="387"/>
                </a:lnTo>
                <a:lnTo>
                  <a:pt x="477" y="386"/>
                </a:lnTo>
                <a:lnTo>
                  <a:pt x="477" y="384"/>
                </a:lnTo>
                <a:lnTo>
                  <a:pt x="475" y="384"/>
                </a:lnTo>
                <a:lnTo>
                  <a:pt x="472" y="386"/>
                </a:lnTo>
                <a:lnTo>
                  <a:pt x="469" y="386"/>
                </a:lnTo>
                <a:lnTo>
                  <a:pt x="467" y="386"/>
                </a:lnTo>
                <a:lnTo>
                  <a:pt x="467" y="384"/>
                </a:lnTo>
                <a:lnTo>
                  <a:pt x="466" y="383"/>
                </a:lnTo>
                <a:lnTo>
                  <a:pt x="466" y="379"/>
                </a:lnTo>
                <a:lnTo>
                  <a:pt x="466" y="378"/>
                </a:lnTo>
                <a:lnTo>
                  <a:pt x="464" y="378"/>
                </a:lnTo>
                <a:lnTo>
                  <a:pt x="463" y="379"/>
                </a:lnTo>
                <a:lnTo>
                  <a:pt x="461" y="378"/>
                </a:lnTo>
                <a:lnTo>
                  <a:pt x="459" y="378"/>
                </a:lnTo>
                <a:lnTo>
                  <a:pt x="458" y="378"/>
                </a:lnTo>
                <a:lnTo>
                  <a:pt x="459" y="376"/>
                </a:lnTo>
                <a:lnTo>
                  <a:pt x="458" y="376"/>
                </a:lnTo>
                <a:lnTo>
                  <a:pt x="458" y="375"/>
                </a:lnTo>
                <a:lnTo>
                  <a:pt x="456" y="373"/>
                </a:lnTo>
                <a:lnTo>
                  <a:pt x="455" y="373"/>
                </a:lnTo>
                <a:lnTo>
                  <a:pt x="455" y="371"/>
                </a:lnTo>
                <a:lnTo>
                  <a:pt x="451" y="370"/>
                </a:lnTo>
                <a:lnTo>
                  <a:pt x="451" y="367"/>
                </a:lnTo>
                <a:lnTo>
                  <a:pt x="450" y="367"/>
                </a:lnTo>
                <a:lnTo>
                  <a:pt x="450" y="365"/>
                </a:lnTo>
                <a:lnTo>
                  <a:pt x="448" y="363"/>
                </a:lnTo>
                <a:lnTo>
                  <a:pt x="447" y="365"/>
                </a:lnTo>
                <a:lnTo>
                  <a:pt x="445" y="363"/>
                </a:lnTo>
                <a:lnTo>
                  <a:pt x="445" y="367"/>
                </a:lnTo>
                <a:lnTo>
                  <a:pt x="443" y="368"/>
                </a:lnTo>
                <a:lnTo>
                  <a:pt x="442" y="367"/>
                </a:lnTo>
                <a:lnTo>
                  <a:pt x="440" y="368"/>
                </a:lnTo>
                <a:lnTo>
                  <a:pt x="439" y="368"/>
                </a:lnTo>
                <a:lnTo>
                  <a:pt x="440" y="371"/>
                </a:lnTo>
                <a:lnTo>
                  <a:pt x="440" y="375"/>
                </a:lnTo>
                <a:lnTo>
                  <a:pt x="439" y="376"/>
                </a:lnTo>
                <a:lnTo>
                  <a:pt x="437" y="376"/>
                </a:lnTo>
                <a:lnTo>
                  <a:pt x="435" y="376"/>
                </a:lnTo>
                <a:lnTo>
                  <a:pt x="437" y="379"/>
                </a:lnTo>
                <a:lnTo>
                  <a:pt x="434" y="379"/>
                </a:lnTo>
                <a:lnTo>
                  <a:pt x="432" y="379"/>
                </a:lnTo>
                <a:lnTo>
                  <a:pt x="432" y="383"/>
                </a:lnTo>
                <a:lnTo>
                  <a:pt x="431" y="383"/>
                </a:lnTo>
                <a:lnTo>
                  <a:pt x="429" y="383"/>
                </a:lnTo>
                <a:lnTo>
                  <a:pt x="427" y="383"/>
                </a:lnTo>
                <a:lnTo>
                  <a:pt x="426" y="381"/>
                </a:lnTo>
                <a:lnTo>
                  <a:pt x="426" y="379"/>
                </a:lnTo>
                <a:lnTo>
                  <a:pt x="424" y="378"/>
                </a:lnTo>
                <a:lnTo>
                  <a:pt x="423" y="378"/>
                </a:lnTo>
                <a:lnTo>
                  <a:pt x="421" y="378"/>
                </a:lnTo>
                <a:lnTo>
                  <a:pt x="419" y="378"/>
                </a:lnTo>
                <a:lnTo>
                  <a:pt x="416" y="376"/>
                </a:lnTo>
                <a:lnTo>
                  <a:pt x="415" y="376"/>
                </a:lnTo>
                <a:lnTo>
                  <a:pt x="413" y="376"/>
                </a:lnTo>
                <a:lnTo>
                  <a:pt x="410" y="376"/>
                </a:lnTo>
                <a:lnTo>
                  <a:pt x="408" y="378"/>
                </a:lnTo>
                <a:lnTo>
                  <a:pt x="407" y="379"/>
                </a:lnTo>
                <a:lnTo>
                  <a:pt x="403" y="384"/>
                </a:lnTo>
                <a:lnTo>
                  <a:pt x="400" y="387"/>
                </a:lnTo>
                <a:lnTo>
                  <a:pt x="399" y="389"/>
                </a:lnTo>
                <a:lnTo>
                  <a:pt x="397" y="392"/>
                </a:lnTo>
                <a:lnTo>
                  <a:pt x="392" y="392"/>
                </a:lnTo>
                <a:lnTo>
                  <a:pt x="387" y="392"/>
                </a:lnTo>
                <a:lnTo>
                  <a:pt x="384" y="392"/>
                </a:lnTo>
                <a:lnTo>
                  <a:pt x="383" y="392"/>
                </a:lnTo>
                <a:lnTo>
                  <a:pt x="383" y="391"/>
                </a:lnTo>
                <a:lnTo>
                  <a:pt x="381" y="391"/>
                </a:lnTo>
                <a:lnTo>
                  <a:pt x="381" y="389"/>
                </a:lnTo>
                <a:lnTo>
                  <a:pt x="381" y="387"/>
                </a:lnTo>
                <a:lnTo>
                  <a:pt x="381" y="386"/>
                </a:lnTo>
                <a:lnTo>
                  <a:pt x="381" y="387"/>
                </a:lnTo>
                <a:lnTo>
                  <a:pt x="381" y="386"/>
                </a:lnTo>
                <a:lnTo>
                  <a:pt x="381" y="384"/>
                </a:lnTo>
                <a:lnTo>
                  <a:pt x="381" y="383"/>
                </a:lnTo>
                <a:lnTo>
                  <a:pt x="381" y="381"/>
                </a:lnTo>
                <a:lnTo>
                  <a:pt x="383" y="381"/>
                </a:lnTo>
                <a:lnTo>
                  <a:pt x="381" y="381"/>
                </a:lnTo>
                <a:lnTo>
                  <a:pt x="383" y="381"/>
                </a:lnTo>
                <a:lnTo>
                  <a:pt x="381" y="379"/>
                </a:lnTo>
                <a:lnTo>
                  <a:pt x="381" y="378"/>
                </a:lnTo>
                <a:lnTo>
                  <a:pt x="379" y="378"/>
                </a:lnTo>
                <a:lnTo>
                  <a:pt x="381" y="378"/>
                </a:lnTo>
                <a:lnTo>
                  <a:pt x="381" y="376"/>
                </a:lnTo>
                <a:lnTo>
                  <a:pt x="379" y="376"/>
                </a:lnTo>
                <a:lnTo>
                  <a:pt x="379" y="375"/>
                </a:lnTo>
                <a:lnTo>
                  <a:pt x="381" y="375"/>
                </a:lnTo>
                <a:lnTo>
                  <a:pt x="381" y="376"/>
                </a:lnTo>
                <a:lnTo>
                  <a:pt x="383" y="376"/>
                </a:lnTo>
                <a:lnTo>
                  <a:pt x="384" y="375"/>
                </a:lnTo>
                <a:lnTo>
                  <a:pt x="383" y="375"/>
                </a:lnTo>
                <a:lnTo>
                  <a:pt x="383" y="373"/>
                </a:lnTo>
                <a:lnTo>
                  <a:pt x="383" y="371"/>
                </a:lnTo>
                <a:lnTo>
                  <a:pt x="384" y="371"/>
                </a:lnTo>
                <a:lnTo>
                  <a:pt x="386" y="371"/>
                </a:lnTo>
                <a:lnTo>
                  <a:pt x="387" y="371"/>
                </a:lnTo>
                <a:lnTo>
                  <a:pt x="387" y="370"/>
                </a:lnTo>
                <a:lnTo>
                  <a:pt x="387" y="371"/>
                </a:lnTo>
                <a:lnTo>
                  <a:pt x="389" y="371"/>
                </a:lnTo>
                <a:lnTo>
                  <a:pt x="389" y="370"/>
                </a:lnTo>
                <a:lnTo>
                  <a:pt x="391" y="370"/>
                </a:lnTo>
                <a:lnTo>
                  <a:pt x="391" y="371"/>
                </a:lnTo>
                <a:lnTo>
                  <a:pt x="391" y="370"/>
                </a:lnTo>
                <a:lnTo>
                  <a:pt x="392" y="370"/>
                </a:lnTo>
                <a:lnTo>
                  <a:pt x="392" y="368"/>
                </a:lnTo>
                <a:lnTo>
                  <a:pt x="394" y="368"/>
                </a:lnTo>
                <a:lnTo>
                  <a:pt x="395" y="368"/>
                </a:lnTo>
                <a:lnTo>
                  <a:pt x="395" y="367"/>
                </a:lnTo>
                <a:lnTo>
                  <a:pt x="395" y="365"/>
                </a:lnTo>
                <a:lnTo>
                  <a:pt x="397" y="365"/>
                </a:lnTo>
                <a:lnTo>
                  <a:pt x="397" y="363"/>
                </a:lnTo>
                <a:lnTo>
                  <a:pt x="397" y="365"/>
                </a:lnTo>
                <a:lnTo>
                  <a:pt x="399" y="365"/>
                </a:lnTo>
                <a:lnTo>
                  <a:pt x="399" y="363"/>
                </a:lnTo>
                <a:lnTo>
                  <a:pt x="399" y="362"/>
                </a:lnTo>
                <a:lnTo>
                  <a:pt x="400" y="362"/>
                </a:lnTo>
                <a:lnTo>
                  <a:pt x="400" y="360"/>
                </a:lnTo>
                <a:lnTo>
                  <a:pt x="402" y="359"/>
                </a:lnTo>
                <a:lnTo>
                  <a:pt x="400" y="359"/>
                </a:lnTo>
                <a:lnTo>
                  <a:pt x="400" y="357"/>
                </a:lnTo>
                <a:lnTo>
                  <a:pt x="402" y="357"/>
                </a:lnTo>
                <a:lnTo>
                  <a:pt x="403" y="357"/>
                </a:lnTo>
                <a:lnTo>
                  <a:pt x="403" y="355"/>
                </a:lnTo>
                <a:lnTo>
                  <a:pt x="403" y="354"/>
                </a:lnTo>
                <a:lnTo>
                  <a:pt x="405" y="354"/>
                </a:lnTo>
                <a:lnTo>
                  <a:pt x="403" y="354"/>
                </a:lnTo>
                <a:lnTo>
                  <a:pt x="405" y="354"/>
                </a:lnTo>
                <a:lnTo>
                  <a:pt x="405" y="352"/>
                </a:lnTo>
                <a:lnTo>
                  <a:pt x="405" y="351"/>
                </a:lnTo>
                <a:lnTo>
                  <a:pt x="403" y="351"/>
                </a:lnTo>
                <a:lnTo>
                  <a:pt x="403" y="349"/>
                </a:lnTo>
                <a:lnTo>
                  <a:pt x="405" y="349"/>
                </a:lnTo>
                <a:lnTo>
                  <a:pt x="405" y="347"/>
                </a:lnTo>
                <a:lnTo>
                  <a:pt x="407" y="347"/>
                </a:lnTo>
                <a:lnTo>
                  <a:pt x="408" y="347"/>
                </a:lnTo>
                <a:lnTo>
                  <a:pt x="407" y="347"/>
                </a:lnTo>
                <a:lnTo>
                  <a:pt x="408" y="347"/>
                </a:lnTo>
                <a:lnTo>
                  <a:pt x="410" y="347"/>
                </a:lnTo>
                <a:lnTo>
                  <a:pt x="410" y="349"/>
                </a:lnTo>
                <a:lnTo>
                  <a:pt x="410" y="351"/>
                </a:lnTo>
                <a:lnTo>
                  <a:pt x="408" y="351"/>
                </a:lnTo>
                <a:lnTo>
                  <a:pt x="407" y="351"/>
                </a:lnTo>
                <a:lnTo>
                  <a:pt x="408" y="351"/>
                </a:lnTo>
                <a:lnTo>
                  <a:pt x="408" y="352"/>
                </a:lnTo>
                <a:lnTo>
                  <a:pt x="408" y="351"/>
                </a:lnTo>
                <a:lnTo>
                  <a:pt x="408" y="352"/>
                </a:lnTo>
                <a:lnTo>
                  <a:pt x="410" y="352"/>
                </a:lnTo>
                <a:lnTo>
                  <a:pt x="410" y="351"/>
                </a:lnTo>
                <a:lnTo>
                  <a:pt x="410" y="352"/>
                </a:lnTo>
                <a:lnTo>
                  <a:pt x="411" y="352"/>
                </a:lnTo>
                <a:lnTo>
                  <a:pt x="411" y="354"/>
                </a:lnTo>
                <a:lnTo>
                  <a:pt x="413" y="354"/>
                </a:lnTo>
                <a:lnTo>
                  <a:pt x="415" y="354"/>
                </a:lnTo>
                <a:lnTo>
                  <a:pt x="415" y="352"/>
                </a:lnTo>
                <a:lnTo>
                  <a:pt x="415" y="351"/>
                </a:lnTo>
                <a:lnTo>
                  <a:pt x="416" y="351"/>
                </a:lnTo>
                <a:lnTo>
                  <a:pt x="418" y="351"/>
                </a:lnTo>
                <a:lnTo>
                  <a:pt x="418" y="352"/>
                </a:lnTo>
                <a:lnTo>
                  <a:pt x="418" y="351"/>
                </a:lnTo>
                <a:lnTo>
                  <a:pt x="419" y="351"/>
                </a:lnTo>
                <a:lnTo>
                  <a:pt x="421" y="351"/>
                </a:lnTo>
                <a:lnTo>
                  <a:pt x="421" y="349"/>
                </a:lnTo>
                <a:lnTo>
                  <a:pt x="421" y="351"/>
                </a:lnTo>
                <a:lnTo>
                  <a:pt x="423" y="351"/>
                </a:lnTo>
                <a:lnTo>
                  <a:pt x="423" y="349"/>
                </a:lnTo>
                <a:lnTo>
                  <a:pt x="424" y="351"/>
                </a:lnTo>
                <a:lnTo>
                  <a:pt x="424" y="349"/>
                </a:lnTo>
                <a:lnTo>
                  <a:pt x="426" y="351"/>
                </a:lnTo>
                <a:lnTo>
                  <a:pt x="426" y="349"/>
                </a:lnTo>
                <a:lnTo>
                  <a:pt x="426" y="351"/>
                </a:lnTo>
                <a:lnTo>
                  <a:pt x="427" y="351"/>
                </a:lnTo>
                <a:lnTo>
                  <a:pt x="429" y="351"/>
                </a:lnTo>
                <a:lnTo>
                  <a:pt x="431" y="352"/>
                </a:lnTo>
                <a:lnTo>
                  <a:pt x="432" y="352"/>
                </a:lnTo>
                <a:lnTo>
                  <a:pt x="432" y="354"/>
                </a:lnTo>
                <a:lnTo>
                  <a:pt x="434" y="354"/>
                </a:lnTo>
                <a:lnTo>
                  <a:pt x="435" y="354"/>
                </a:lnTo>
                <a:lnTo>
                  <a:pt x="435" y="352"/>
                </a:lnTo>
                <a:lnTo>
                  <a:pt x="437" y="352"/>
                </a:lnTo>
                <a:lnTo>
                  <a:pt x="437" y="354"/>
                </a:lnTo>
                <a:lnTo>
                  <a:pt x="439" y="352"/>
                </a:lnTo>
                <a:lnTo>
                  <a:pt x="439" y="354"/>
                </a:lnTo>
                <a:lnTo>
                  <a:pt x="440" y="354"/>
                </a:lnTo>
                <a:lnTo>
                  <a:pt x="442" y="354"/>
                </a:lnTo>
                <a:lnTo>
                  <a:pt x="440" y="354"/>
                </a:lnTo>
                <a:lnTo>
                  <a:pt x="440" y="352"/>
                </a:lnTo>
                <a:lnTo>
                  <a:pt x="439" y="352"/>
                </a:lnTo>
                <a:lnTo>
                  <a:pt x="439" y="351"/>
                </a:lnTo>
                <a:lnTo>
                  <a:pt x="440" y="351"/>
                </a:lnTo>
                <a:lnTo>
                  <a:pt x="440" y="352"/>
                </a:lnTo>
                <a:lnTo>
                  <a:pt x="440" y="351"/>
                </a:lnTo>
                <a:lnTo>
                  <a:pt x="442" y="351"/>
                </a:lnTo>
                <a:lnTo>
                  <a:pt x="443" y="351"/>
                </a:lnTo>
                <a:lnTo>
                  <a:pt x="445" y="351"/>
                </a:lnTo>
                <a:lnTo>
                  <a:pt x="447" y="351"/>
                </a:lnTo>
                <a:lnTo>
                  <a:pt x="448" y="351"/>
                </a:lnTo>
                <a:lnTo>
                  <a:pt x="450" y="351"/>
                </a:lnTo>
                <a:lnTo>
                  <a:pt x="451" y="351"/>
                </a:lnTo>
                <a:lnTo>
                  <a:pt x="453" y="351"/>
                </a:lnTo>
                <a:lnTo>
                  <a:pt x="455" y="351"/>
                </a:lnTo>
                <a:lnTo>
                  <a:pt x="453" y="351"/>
                </a:lnTo>
                <a:lnTo>
                  <a:pt x="453" y="352"/>
                </a:lnTo>
                <a:lnTo>
                  <a:pt x="453" y="351"/>
                </a:lnTo>
                <a:lnTo>
                  <a:pt x="455" y="351"/>
                </a:lnTo>
                <a:lnTo>
                  <a:pt x="456" y="351"/>
                </a:lnTo>
                <a:lnTo>
                  <a:pt x="458" y="351"/>
                </a:lnTo>
                <a:lnTo>
                  <a:pt x="459" y="351"/>
                </a:lnTo>
                <a:lnTo>
                  <a:pt x="459" y="349"/>
                </a:lnTo>
                <a:lnTo>
                  <a:pt x="461" y="349"/>
                </a:lnTo>
                <a:lnTo>
                  <a:pt x="461" y="347"/>
                </a:lnTo>
                <a:lnTo>
                  <a:pt x="463" y="347"/>
                </a:lnTo>
                <a:lnTo>
                  <a:pt x="464" y="347"/>
                </a:lnTo>
                <a:lnTo>
                  <a:pt x="464" y="349"/>
                </a:lnTo>
                <a:lnTo>
                  <a:pt x="466" y="349"/>
                </a:lnTo>
                <a:lnTo>
                  <a:pt x="467" y="349"/>
                </a:lnTo>
                <a:lnTo>
                  <a:pt x="467" y="347"/>
                </a:lnTo>
                <a:lnTo>
                  <a:pt x="469" y="347"/>
                </a:lnTo>
                <a:lnTo>
                  <a:pt x="471" y="347"/>
                </a:lnTo>
                <a:lnTo>
                  <a:pt x="472" y="347"/>
                </a:lnTo>
                <a:lnTo>
                  <a:pt x="474" y="347"/>
                </a:lnTo>
                <a:lnTo>
                  <a:pt x="474" y="346"/>
                </a:lnTo>
                <a:lnTo>
                  <a:pt x="475" y="346"/>
                </a:lnTo>
                <a:lnTo>
                  <a:pt x="475" y="344"/>
                </a:lnTo>
                <a:lnTo>
                  <a:pt x="477" y="344"/>
                </a:lnTo>
                <a:lnTo>
                  <a:pt x="479" y="344"/>
                </a:lnTo>
                <a:lnTo>
                  <a:pt x="479" y="343"/>
                </a:lnTo>
                <a:lnTo>
                  <a:pt x="479" y="344"/>
                </a:lnTo>
                <a:lnTo>
                  <a:pt x="480" y="344"/>
                </a:lnTo>
                <a:lnTo>
                  <a:pt x="480" y="343"/>
                </a:lnTo>
                <a:lnTo>
                  <a:pt x="482" y="343"/>
                </a:lnTo>
                <a:lnTo>
                  <a:pt x="483" y="343"/>
                </a:lnTo>
                <a:lnTo>
                  <a:pt x="485" y="343"/>
                </a:lnTo>
                <a:lnTo>
                  <a:pt x="487" y="343"/>
                </a:lnTo>
                <a:lnTo>
                  <a:pt x="488" y="343"/>
                </a:lnTo>
                <a:lnTo>
                  <a:pt x="488" y="344"/>
                </a:lnTo>
                <a:lnTo>
                  <a:pt x="490" y="344"/>
                </a:lnTo>
                <a:lnTo>
                  <a:pt x="490" y="346"/>
                </a:lnTo>
                <a:lnTo>
                  <a:pt x="491" y="346"/>
                </a:lnTo>
                <a:lnTo>
                  <a:pt x="491" y="344"/>
                </a:lnTo>
                <a:lnTo>
                  <a:pt x="491" y="346"/>
                </a:lnTo>
                <a:lnTo>
                  <a:pt x="493" y="346"/>
                </a:lnTo>
                <a:lnTo>
                  <a:pt x="493" y="344"/>
                </a:lnTo>
                <a:lnTo>
                  <a:pt x="495" y="344"/>
                </a:lnTo>
                <a:lnTo>
                  <a:pt x="495" y="346"/>
                </a:lnTo>
                <a:lnTo>
                  <a:pt x="495" y="344"/>
                </a:lnTo>
                <a:lnTo>
                  <a:pt x="495" y="346"/>
                </a:lnTo>
                <a:lnTo>
                  <a:pt x="495" y="344"/>
                </a:lnTo>
                <a:lnTo>
                  <a:pt x="495" y="343"/>
                </a:lnTo>
                <a:lnTo>
                  <a:pt x="496" y="343"/>
                </a:lnTo>
                <a:lnTo>
                  <a:pt x="498" y="341"/>
                </a:lnTo>
                <a:lnTo>
                  <a:pt x="498" y="343"/>
                </a:lnTo>
                <a:lnTo>
                  <a:pt x="499" y="343"/>
                </a:lnTo>
                <a:lnTo>
                  <a:pt x="501" y="343"/>
                </a:lnTo>
                <a:lnTo>
                  <a:pt x="503" y="343"/>
                </a:lnTo>
                <a:lnTo>
                  <a:pt x="503" y="341"/>
                </a:lnTo>
                <a:lnTo>
                  <a:pt x="504" y="341"/>
                </a:lnTo>
                <a:lnTo>
                  <a:pt x="504" y="343"/>
                </a:lnTo>
                <a:lnTo>
                  <a:pt x="506" y="343"/>
                </a:lnTo>
                <a:lnTo>
                  <a:pt x="507" y="343"/>
                </a:lnTo>
                <a:lnTo>
                  <a:pt x="507" y="341"/>
                </a:lnTo>
                <a:lnTo>
                  <a:pt x="509" y="341"/>
                </a:lnTo>
                <a:lnTo>
                  <a:pt x="509" y="343"/>
                </a:lnTo>
                <a:lnTo>
                  <a:pt x="511" y="343"/>
                </a:lnTo>
                <a:lnTo>
                  <a:pt x="511" y="344"/>
                </a:lnTo>
                <a:lnTo>
                  <a:pt x="511" y="346"/>
                </a:lnTo>
                <a:lnTo>
                  <a:pt x="511" y="347"/>
                </a:lnTo>
                <a:lnTo>
                  <a:pt x="511" y="349"/>
                </a:lnTo>
                <a:lnTo>
                  <a:pt x="512" y="349"/>
                </a:lnTo>
                <a:lnTo>
                  <a:pt x="512" y="351"/>
                </a:lnTo>
                <a:lnTo>
                  <a:pt x="512" y="352"/>
                </a:lnTo>
                <a:lnTo>
                  <a:pt x="514" y="352"/>
                </a:lnTo>
                <a:lnTo>
                  <a:pt x="515" y="354"/>
                </a:lnTo>
                <a:lnTo>
                  <a:pt x="517" y="354"/>
                </a:lnTo>
                <a:lnTo>
                  <a:pt x="519" y="355"/>
                </a:lnTo>
                <a:lnTo>
                  <a:pt x="519" y="357"/>
                </a:lnTo>
                <a:lnTo>
                  <a:pt x="520" y="357"/>
                </a:lnTo>
                <a:lnTo>
                  <a:pt x="520" y="359"/>
                </a:lnTo>
                <a:lnTo>
                  <a:pt x="520" y="360"/>
                </a:lnTo>
                <a:lnTo>
                  <a:pt x="522" y="360"/>
                </a:lnTo>
                <a:lnTo>
                  <a:pt x="522" y="362"/>
                </a:lnTo>
                <a:lnTo>
                  <a:pt x="523" y="362"/>
                </a:lnTo>
                <a:lnTo>
                  <a:pt x="523" y="363"/>
                </a:lnTo>
                <a:lnTo>
                  <a:pt x="525" y="363"/>
                </a:lnTo>
                <a:lnTo>
                  <a:pt x="525" y="362"/>
                </a:lnTo>
                <a:lnTo>
                  <a:pt x="525" y="360"/>
                </a:lnTo>
                <a:lnTo>
                  <a:pt x="523" y="360"/>
                </a:lnTo>
                <a:lnTo>
                  <a:pt x="523" y="359"/>
                </a:lnTo>
                <a:lnTo>
                  <a:pt x="523" y="357"/>
                </a:lnTo>
                <a:lnTo>
                  <a:pt x="523" y="355"/>
                </a:lnTo>
                <a:lnTo>
                  <a:pt x="522" y="355"/>
                </a:lnTo>
                <a:lnTo>
                  <a:pt x="522" y="354"/>
                </a:lnTo>
                <a:lnTo>
                  <a:pt x="520" y="354"/>
                </a:lnTo>
                <a:lnTo>
                  <a:pt x="520" y="352"/>
                </a:lnTo>
                <a:lnTo>
                  <a:pt x="519" y="352"/>
                </a:lnTo>
                <a:lnTo>
                  <a:pt x="517" y="352"/>
                </a:lnTo>
                <a:lnTo>
                  <a:pt x="515" y="352"/>
                </a:lnTo>
                <a:lnTo>
                  <a:pt x="515" y="351"/>
                </a:lnTo>
                <a:lnTo>
                  <a:pt x="515" y="349"/>
                </a:lnTo>
                <a:lnTo>
                  <a:pt x="514" y="349"/>
                </a:lnTo>
                <a:lnTo>
                  <a:pt x="514" y="347"/>
                </a:lnTo>
                <a:lnTo>
                  <a:pt x="514" y="346"/>
                </a:lnTo>
                <a:lnTo>
                  <a:pt x="514" y="344"/>
                </a:lnTo>
                <a:lnTo>
                  <a:pt x="512" y="344"/>
                </a:lnTo>
                <a:lnTo>
                  <a:pt x="514" y="344"/>
                </a:lnTo>
                <a:lnTo>
                  <a:pt x="514" y="343"/>
                </a:lnTo>
                <a:lnTo>
                  <a:pt x="512" y="343"/>
                </a:lnTo>
                <a:lnTo>
                  <a:pt x="514" y="343"/>
                </a:lnTo>
                <a:lnTo>
                  <a:pt x="514" y="341"/>
                </a:lnTo>
                <a:lnTo>
                  <a:pt x="512" y="341"/>
                </a:lnTo>
                <a:lnTo>
                  <a:pt x="512" y="339"/>
                </a:lnTo>
                <a:lnTo>
                  <a:pt x="511" y="339"/>
                </a:lnTo>
                <a:lnTo>
                  <a:pt x="511" y="338"/>
                </a:lnTo>
                <a:lnTo>
                  <a:pt x="511" y="336"/>
                </a:lnTo>
                <a:lnTo>
                  <a:pt x="509" y="335"/>
                </a:lnTo>
                <a:lnTo>
                  <a:pt x="509" y="333"/>
                </a:lnTo>
                <a:lnTo>
                  <a:pt x="507" y="333"/>
                </a:lnTo>
                <a:lnTo>
                  <a:pt x="506" y="333"/>
                </a:lnTo>
                <a:lnTo>
                  <a:pt x="506" y="331"/>
                </a:lnTo>
                <a:lnTo>
                  <a:pt x="506" y="333"/>
                </a:lnTo>
                <a:lnTo>
                  <a:pt x="504" y="333"/>
                </a:lnTo>
                <a:lnTo>
                  <a:pt x="504" y="331"/>
                </a:lnTo>
                <a:lnTo>
                  <a:pt x="504" y="330"/>
                </a:lnTo>
                <a:lnTo>
                  <a:pt x="504" y="331"/>
                </a:lnTo>
                <a:lnTo>
                  <a:pt x="504" y="333"/>
                </a:lnTo>
                <a:lnTo>
                  <a:pt x="503" y="331"/>
                </a:lnTo>
                <a:lnTo>
                  <a:pt x="503" y="333"/>
                </a:lnTo>
                <a:lnTo>
                  <a:pt x="501" y="333"/>
                </a:lnTo>
                <a:lnTo>
                  <a:pt x="503" y="333"/>
                </a:lnTo>
                <a:lnTo>
                  <a:pt x="503" y="335"/>
                </a:lnTo>
                <a:lnTo>
                  <a:pt x="501" y="335"/>
                </a:lnTo>
                <a:lnTo>
                  <a:pt x="499" y="335"/>
                </a:lnTo>
                <a:lnTo>
                  <a:pt x="499" y="333"/>
                </a:lnTo>
                <a:lnTo>
                  <a:pt x="498" y="333"/>
                </a:lnTo>
                <a:lnTo>
                  <a:pt x="496" y="333"/>
                </a:lnTo>
                <a:lnTo>
                  <a:pt x="495" y="333"/>
                </a:lnTo>
                <a:lnTo>
                  <a:pt x="495" y="335"/>
                </a:lnTo>
                <a:lnTo>
                  <a:pt x="493" y="335"/>
                </a:lnTo>
                <a:lnTo>
                  <a:pt x="493" y="333"/>
                </a:lnTo>
                <a:lnTo>
                  <a:pt x="493" y="335"/>
                </a:lnTo>
                <a:lnTo>
                  <a:pt x="493" y="333"/>
                </a:lnTo>
                <a:lnTo>
                  <a:pt x="491" y="333"/>
                </a:lnTo>
                <a:lnTo>
                  <a:pt x="491" y="335"/>
                </a:lnTo>
                <a:lnTo>
                  <a:pt x="490" y="335"/>
                </a:lnTo>
                <a:lnTo>
                  <a:pt x="488" y="335"/>
                </a:lnTo>
                <a:lnTo>
                  <a:pt x="487" y="335"/>
                </a:lnTo>
                <a:lnTo>
                  <a:pt x="487" y="336"/>
                </a:lnTo>
                <a:lnTo>
                  <a:pt x="485" y="336"/>
                </a:lnTo>
                <a:lnTo>
                  <a:pt x="483" y="336"/>
                </a:lnTo>
                <a:lnTo>
                  <a:pt x="482" y="336"/>
                </a:lnTo>
                <a:lnTo>
                  <a:pt x="480" y="336"/>
                </a:lnTo>
                <a:lnTo>
                  <a:pt x="479" y="338"/>
                </a:lnTo>
                <a:lnTo>
                  <a:pt x="477" y="338"/>
                </a:lnTo>
                <a:lnTo>
                  <a:pt x="475" y="338"/>
                </a:lnTo>
                <a:lnTo>
                  <a:pt x="474" y="338"/>
                </a:lnTo>
                <a:lnTo>
                  <a:pt x="474" y="339"/>
                </a:lnTo>
                <a:lnTo>
                  <a:pt x="472" y="339"/>
                </a:lnTo>
                <a:lnTo>
                  <a:pt x="472" y="341"/>
                </a:lnTo>
                <a:lnTo>
                  <a:pt x="471" y="341"/>
                </a:lnTo>
                <a:lnTo>
                  <a:pt x="471" y="343"/>
                </a:lnTo>
                <a:lnTo>
                  <a:pt x="469" y="343"/>
                </a:lnTo>
                <a:lnTo>
                  <a:pt x="467" y="343"/>
                </a:lnTo>
                <a:lnTo>
                  <a:pt x="467" y="344"/>
                </a:lnTo>
                <a:lnTo>
                  <a:pt x="466" y="344"/>
                </a:lnTo>
                <a:lnTo>
                  <a:pt x="464" y="344"/>
                </a:lnTo>
                <a:lnTo>
                  <a:pt x="463" y="344"/>
                </a:lnTo>
                <a:lnTo>
                  <a:pt x="461" y="344"/>
                </a:lnTo>
                <a:lnTo>
                  <a:pt x="459" y="344"/>
                </a:lnTo>
                <a:lnTo>
                  <a:pt x="459" y="346"/>
                </a:lnTo>
                <a:lnTo>
                  <a:pt x="458" y="346"/>
                </a:lnTo>
                <a:lnTo>
                  <a:pt x="458" y="344"/>
                </a:lnTo>
                <a:lnTo>
                  <a:pt x="458" y="346"/>
                </a:lnTo>
                <a:lnTo>
                  <a:pt x="456" y="346"/>
                </a:lnTo>
                <a:lnTo>
                  <a:pt x="455" y="346"/>
                </a:lnTo>
                <a:lnTo>
                  <a:pt x="453" y="346"/>
                </a:lnTo>
                <a:lnTo>
                  <a:pt x="451" y="346"/>
                </a:lnTo>
                <a:lnTo>
                  <a:pt x="450" y="346"/>
                </a:lnTo>
                <a:lnTo>
                  <a:pt x="448" y="346"/>
                </a:lnTo>
                <a:lnTo>
                  <a:pt x="447" y="346"/>
                </a:lnTo>
                <a:lnTo>
                  <a:pt x="445" y="346"/>
                </a:lnTo>
                <a:lnTo>
                  <a:pt x="443" y="346"/>
                </a:lnTo>
                <a:lnTo>
                  <a:pt x="442" y="347"/>
                </a:lnTo>
                <a:lnTo>
                  <a:pt x="440" y="347"/>
                </a:lnTo>
                <a:lnTo>
                  <a:pt x="440" y="346"/>
                </a:lnTo>
                <a:lnTo>
                  <a:pt x="439" y="346"/>
                </a:lnTo>
                <a:lnTo>
                  <a:pt x="439" y="344"/>
                </a:lnTo>
                <a:lnTo>
                  <a:pt x="437" y="344"/>
                </a:lnTo>
                <a:lnTo>
                  <a:pt x="435" y="344"/>
                </a:lnTo>
                <a:lnTo>
                  <a:pt x="434" y="344"/>
                </a:lnTo>
                <a:lnTo>
                  <a:pt x="432" y="343"/>
                </a:lnTo>
                <a:lnTo>
                  <a:pt x="432" y="341"/>
                </a:lnTo>
                <a:lnTo>
                  <a:pt x="434" y="341"/>
                </a:lnTo>
                <a:lnTo>
                  <a:pt x="435" y="339"/>
                </a:lnTo>
                <a:lnTo>
                  <a:pt x="434" y="339"/>
                </a:lnTo>
                <a:lnTo>
                  <a:pt x="432" y="339"/>
                </a:lnTo>
                <a:lnTo>
                  <a:pt x="431" y="339"/>
                </a:lnTo>
                <a:lnTo>
                  <a:pt x="429" y="339"/>
                </a:lnTo>
                <a:lnTo>
                  <a:pt x="427" y="339"/>
                </a:lnTo>
                <a:lnTo>
                  <a:pt x="426" y="339"/>
                </a:lnTo>
                <a:lnTo>
                  <a:pt x="424" y="339"/>
                </a:lnTo>
                <a:lnTo>
                  <a:pt x="423" y="339"/>
                </a:lnTo>
                <a:lnTo>
                  <a:pt x="421" y="339"/>
                </a:lnTo>
                <a:lnTo>
                  <a:pt x="421" y="341"/>
                </a:lnTo>
                <a:lnTo>
                  <a:pt x="419" y="341"/>
                </a:lnTo>
                <a:lnTo>
                  <a:pt x="418" y="341"/>
                </a:lnTo>
                <a:lnTo>
                  <a:pt x="418" y="343"/>
                </a:lnTo>
                <a:lnTo>
                  <a:pt x="416" y="343"/>
                </a:lnTo>
                <a:lnTo>
                  <a:pt x="416" y="344"/>
                </a:lnTo>
                <a:lnTo>
                  <a:pt x="415" y="344"/>
                </a:lnTo>
                <a:lnTo>
                  <a:pt x="415" y="343"/>
                </a:lnTo>
                <a:lnTo>
                  <a:pt x="413" y="343"/>
                </a:lnTo>
                <a:lnTo>
                  <a:pt x="413" y="341"/>
                </a:lnTo>
                <a:lnTo>
                  <a:pt x="411" y="341"/>
                </a:lnTo>
                <a:lnTo>
                  <a:pt x="411" y="339"/>
                </a:lnTo>
                <a:lnTo>
                  <a:pt x="411" y="341"/>
                </a:lnTo>
                <a:lnTo>
                  <a:pt x="411" y="339"/>
                </a:lnTo>
                <a:lnTo>
                  <a:pt x="410" y="339"/>
                </a:lnTo>
                <a:lnTo>
                  <a:pt x="408" y="339"/>
                </a:lnTo>
                <a:lnTo>
                  <a:pt x="408" y="338"/>
                </a:lnTo>
                <a:lnTo>
                  <a:pt x="408" y="336"/>
                </a:lnTo>
                <a:lnTo>
                  <a:pt x="407" y="336"/>
                </a:lnTo>
                <a:lnTo>
                  <a:pt x="408" y="336"/>
                </a:lnTo>
                <a:lnTo>
                  <a:pt x="408" y="335"/>
                </a:lnTo>
                <a:lnTo>
                  <a:pt x="407" y="335"/>
                </a:lnTo>
                <a:lnTo>
                  <a:pt x="407" y="333"/>
                </a:lnTo>
                <a:lnTo>
                  <a:pt x="407" y="335"/>
                </a:lnTo>
                <a:lnTo>
                  <a:pt x="407" y="333"/>
                </a:lnTo>
                <a:lnTo>
                  <a:pt x="405" y="333"/>
                </a:lnTo>
                <a:lnTo>
                  <a:pt x="405" y="331"/>
                </a:lnTo>
                <a:lnTo>
                  <a:pt x="403" y="331"/>
                </a:lnTo>
                <a:lnTo>
                  <a:pt x="402" y="331"/>
                </a:lnTo>
                <a:lnTo>
                  <a:pt x="400" y="331"/>
                </a:lnTo>
                <a:lnTo>
                  <a:pt x="400" y="330"/>
                </a:lnTo>
                <a:lnTo>
                  <a:pt x="399" y="330"/>
                </a:lnTo>
                <a:lnTo>
                  <a:pt x="399" y="328"/>
                </a:lnTo>
                <a:lnTo>
                  <a:pt x="400" y="328"/>
                </a:lnTo>
                <a:lnTo>
                  <a:pt x="400" y="327"/>
                </a:lnTo>
                <a:lnTo>
                  <a:pt x="400" y="328"/>
                </a:lnTo>
                <a:lnTo>
                  <a:pt x="400" y="327"/>
                </a:lnTo>
                <a:lnTo>
                  <a:pt x="402" y="328"/>
                </a:lnTo>
                <a:lnTo>
                  <a:pt x="403" y="328"/>
                </a:lnTo>
                <a:lnTo>
                  <a:pt x="402" y="328"/>
                </a:lnTo>
                <a:lnTo>
                  <a:pt x="402" y="327"/>
                </a:lnTo>
                <a:lnTo>
                  <a:pt x="400" y="327"/>
                </a:lnTo>
                <a:lnTo>
                  <a:pt x="402" y="327"/>
                </a:lnTo>
                <a:lnTo>
                  <a:pt x="402" y="325"/>
                </a:lnTo>
                <a:lnTo>
                  <a:pt x="402" y="323"/>
                </a:lnTo>
                <a:lnTo>
                  <a:pt x="402" y="322"/>
                </a:lnTo>
                <a:lnTo>
                  <a:pt x="403" y="320"/>
                </a:lnTo>
                <a:lnTo>
                  <a:pt x="403" y="319"/>
                </a:lnTo>
                <a:lnTo>
                  <a:pt x="405" y="319"/>
                </a:lnTo>
                <a:lnTo>
                  <a:pt x="407" y="320"/>
                </a:lnTo>
                <a:lnTo>
                  <a:pt x="407" y="322"/>
                </a:lnTo>
                <a:lnTo>
                  <a:pt x="408" y="322"/>
                </a:lnTo>
                <a:lnTo>
                  <a:pt x="408" y="320"/>
                </a:lnTo>
                <a:lnTo>
                  <a:pt x="407" y="320"/>
                </a:lnTo>
                <a:lnTo>
                  <a:pt x="408" y="320"/>
                </a:lnTo>
                <a:lnTo>
                  <a:pt x="408" y="319"/>
                </a:lnTo>
                <a:lnTo>
                  <a:pt x="408" y="317"/>
                </a:lnTo>
                <a:lnTo>
                  <a:pt x="408" y="315"/>
                </a:lnTo>
                <a:lnTo>
                  <a:pt x="410" y="314"/>
                </a:lnTo>
                <a:lnTo>
                  <a:pt x="410" y="315"/>
                </a:lnTo>
                <a:lnTo>
                  <a:pt x="410" y="314"/>
                </a:lnTo>
                <a:lnTo>
                  <a:pt x="411" y="314"/>
                </a:lnTo>
                <a:lnTo>
                  <a:pt x="411" y="312"/>
                </a:lnTo>
                <a:lnTo>
                  <a:pt x="411" y="311"/>
                </a:lnTo>
                <a:lnTo>
                  <a:pt x="411" y="309"/>
                </a:lnTo>
                <a:lnTo>
                  <a:pt x="411" y="307"/>
                </a:lnTo>
                <a:lnTo>
                  <a:pt x="413" y="307"/>
                </a:lnTo>
                <a:lnTo>
                  <a:pt x="413" y="306"/>
                </a:lnTo>
                <a:lnTo>
                  <a:pt x="415" y="306"/>
                </a:lnTo>
                <a:lnTo>
                  <a:pt x="415" y="304"/>
                </a:lnTo>
                <a:lnTo>
                  <a:pt x="415" y="303"/>
                </a:lnTo>
                <a:lnTo>
                  <a:pt x="416" y="303"/>
                </a:lnTo>
                <a:lnTo>
                  <a:pt x="416" y="301"/>
                </a:lnTo>
                <a:lnTo>
                  <a:pt x="416" y="299"/>
                </a:lnTo>
                <a:lnTo>
                  <a:pt x="418" y="299"/>
                </a:lnTo>
                <a:lnTo>
                  <a:pt x="419" y="299"/>
                </a:lnTo>
                <a:lnTo>
                  <a:pt x="419" y="301"/>
                </a:lnTo>
                <a:lnTo>
                  <a:pt x="421" y="301"/>
                </a:lnTo>
                <a:lnTo>
                  <a:pt x="421" y="299"/>
                </a:lnTo>
                <a:lnTo>
                  <a:pt x="421" y="298"/>
                </a:lnTo>
                <a:lnTo>
                  <a:pt x="423" y="298"/>
                </a:lnTo>
                <a:lnTo>
                  <a:pt x="424" y="298"/>
                </a:lnTo>
                <a:lnTo>
                  <a:pt x="424" y="299"/>
                </a:lnTo>
                <a:lnTo>
                  <a:pt x="426" y="299"/>
                </a:lnTo>
                <a:lnTo>
                  <a:pt x="427" y="299"/>
                </a:lnTo>
                <a:lnTo>
                  <a:pt x="427" y="301"/>
                </a:lnTo>
                <a:lnTo>
                  <a:pt x="427" y="299"/>
                </a:lnTo>
                <a:lnTo>
                  <a:pt x="429" y="301"/>
                </a:lnTo>
                <a:lnTo>
                  <a:pt x="431" y="301"/>
                </a:lnTo>
                <a:lnTo>
                  <a:pt x="429" y="299"/>
                </a:lnTo>
                <a:lnTo>
                  <a:pt x="427" y="299"/>
                </a:lnTo>
                <a:lnTo>
                  <a:pt x="429" y="299"/>
                </a:lnTo>
                <a:lnTo>
                  <a:pt x="429" y="298"/>
                </a:lnTo>
                <a:lnTo>
                  <a:pt x="427" y="298"/>
                </a:lnTo>
                <a:lnTo>
                  <a:pt x="426" y="298"/>
                </a:lnTo>
                <a:lnTo>
                  <a:pt x="427" y="296"/>
                </a:lnTo>
                <a:lnTo>
                  <a:pt x="426" y="296"/>
                </a:lnTo>
                <a:lnTo>
                  <a:pt x="426" y="295"/>
                </a:lnTo>
                <a:lnTo>
                  <a:pt x="426" y="293"/>
                </a:lnTo>
                <a:lnTo>
                  <a:pt x="424" y="293"/>
                </a:lnTo>
                <a:lnTo>
                  <a:pt x="423" y="293"/>
                </a:lnTo>
                <a:lnTo>
                  <a:pt x="423" y="295"/>
                </a:lnTo>
                <a:lnTo>
                  <a:pt x="421" y="295"/>
                </a:lnTo>
                <a:lnTo>
                  <a:pt x="419" y="295"/>
                </a:lnTo>
                <a:lnTo>
                  <a:pt x="419" y="296"/>
                </a:lnTo>
                <a:lnTo>
                  <a:pt x="418" y="296"/>
                </a:lnTo>
                <a:lnTo>
                  <a:pt x="416" y="296"/>
                </a:lnTo>
                <a:lnTo>
                  <a:pt x="415" y="296"/>
                </a:lnTo>
                <a:lnTo>
                  <a:pt x="413" y="296"/>
                </a:lnTo>
                <a:lnTo>
                  <a:pt x="413" y="298"/>
                </a:lnTo>
                <a:lnTo>
                  <a:pt x="411" y="298"/>
                </a:lnTo>
                <a:lnTo>
                  <a:pt x="411" y="296"/>
                </a:lnTo>
                <a:lnTo>
                  <a:pt x="410" y="296"/>
                </a:lnTo>
                <a:lnTo>
                  <a:pt x="410" y="295"/>
                </a:lnTo>
                <a:lnTo>
                  <a:pt x="408" y="295"/>
                </a:lnTo>
                <a:lnTo>
                  <a:pt x="410" y="293"/>
                </a:lnTo>
                <a:lnTo>
                  <a:pt x="410" y="291"/>
                </a:lnTo>
                <a:lnTo>
                  <a:pt x="411" y="291"/>
                </a:lnTo>
                <a:lnTo>
                  <a:pt x="411" y="290"/>
                </a:lnTo>
                <a:lnTo>
                  <a:pt x="413" y="288"/>
                </a:lnTo>
                <a:lnTo>
                  <a:pt x="415" y="287"/>
                </a:lnTo>
                <a:lnTo>
                  <a:pt x="416" y="287"/>
                </a:lnTo>
                <a:lnTo>
                  <a:pt x="415" y="287"/>
                </a:lnTo>
                <a:lnTo>
                  <a:pt x="415" y="285"/>
                </a:lnTo>
                <a:lnTo>
                  <a:pt x="416" y="285"/>
                </a:lnTo>
                <a:lnTo>
                  <a:pt x="416" y="283"/>
                </a:lnTo>
                <a:lnTo>
                  <a:pt x="415" y="283"/>
                </a:lnTo>
                <a:lnTo>
                  <a:pt x="415" y="285"/>
                </a:lnTo>
                <a:lnTo>
                  <a:pt x="415" y="283"/>
                </a:lnTo>
                <a:lnTo>
                  <a:pt x="413" y="285"/>
                </a:lnTo>
                <a:lnTo>
                  <a:pt x="411" y="285"/>
                </a:lnTo>
                <a:lnTo>
                  <a:pt x="410" y="285"/>
                </a:lnTo>
                <a:lnTo>
                  <a:pt x="410" y="287"/>
                </a:lnTo>
                <a:lnTo>
                  <a:pt x="408" y="287"/>
                </a:lnTo>
                <a:lnTo>
                  <a:pt x="408" y="285"/>
                </a:lnTo>
                <a:lnTo>
                  <a:pt x="407" y="285"/>
                </a:lnTo>
                <a:lnTo>
                  <a:pt x="407" y="283"/>
                </a:lnTo>
                <a:lnTo>
                  <a:pt x="408" y="283"/>
                </a:lnTo>
                <a:lnTo>
                  <a:pt x="407" y="283"/>
                </a:lnTo>
                <a:lnTo>
                  <a:pt x="407" y="285"/>
                </a:lnTo>
                <a:lnTo>
                  <a:pt x="407" y="283"/>
                </a:lnTo>
                <a:lnTo>
                  <a:pt x="405" y="283"/>
                </a:lnTo>
                <a:lnTo>
                  <a:pt x="407" y="283"/>
                </a:lnTo>
                <a:lnTo>
                  <a:pt x="407" y="285"/>
                </a:lnTo>
                <a:lnTo>
                  <a:pt x="405" y="285"/>
                </a:lnTo>
                <a:lnTo>
                  <a:pt x="405" y="283"/>
                </a:lnTo>
                <a:lnTo>
                  <a:pt x="403" y="283"/>
                </a:lnTo>
                <a:lnTo>
                  <a:pt x="403" y="282"/>
                </a:lnTo>
                <a:lnTo>
                  <a:pt x="402" y="282"/>
                </a:lnTo>
                <a:lnTo>
                  <a:pt x="402" y="280"/>
                </a:lnTo>
                <a:lnTo>
                  <a:pt x="400" y="280"/>
                </a:lnTo>
                <a:lnTo>
                  <a:pt x="400" y="282"/>
                </a:lnTo>
                <a:lnTo>
                  <a:pt x="400" y="283"/>
                </a:lnTo>
                <a:lnTo>
                  <a:pt x="402" y="283"/>
                </a:lnTo>
                <a:lnTo>
                  <a:pt x="402" y="285"/>
                </a:lnTo>
                <a:lnTo>
                  <a:pt x="400" y="285"/>
                </a:lnTo>
                <a:lnTo>
                  <a:pt x="402" y="287"/>
                </a:lnTo>
                <a:lnTo>
                  <a:pt x="402" y="288"/>
                </a:lnTo>
                <a:lnTo>
                  <a:pt x="403" y="288"/>
                </a:lnTo>
                <a:lnTo>
                  <a:pt x="403" y="290"/>
                </a:lnTo>
                <a:lnTo>
                  <a:pt x="405" y="290"/>
                </a:lnTo>
                <a:lnTo>
                  <a:pt x="405" y="291"/>
                </a:lnTo>
                <a:lnTo>
                  <a:pt x="405" y="293"/>
                </a:lnTo>
                <a:lnTo>
                  <a:pt x="405" y="295"/>
                </a:lnTo>
                <a:lnTo>
                  <a:pt x="405" y="296"/>
                </a:lnTo>
                <a:lnTo>
                  <a:pt x="407" y="298"/>
                </a:lnTo>
                <a:lnTo>
                  <a:pt x="408" y="298"/>
                </a:lnTo>
                <a:lnTo>
                  <a:pt x="407" y="298"/>
                </a:lnTo>
                <a:lnTo>
                  <a:pt x="408" y="298"/>
                </a:lnTo>
                <a:lnTo>
                  <a:pt x="408" y="299"/>
                </a:lnTo>
                <a:lnTo>
                  <a:pt x="410" y="299"/>
                </a:lnTo>
                <a:lnTo>
                  <a:pt x="410" y="301"/>
                </a:lnTo>
                <a:lnTo>
                  <a:pt x="410" y="303"/>
                </a:lnTo>
                <a:lnTo>
                  <a:pt x="411" y="303"/>
                </a:lnTo>
                <a:lnTo>
                  <a:pt x="411" y="304"/>
                </a:lnTo>
                <a:lnTo>
                  <a:pt x="410" y="304"/>
                </a:lnTo>
                <a:lnTo>
                  <a:pt x="410" y="306"/>
                </a:lnTo>
                <a:lnTo>
                  <a:pt x="408" y="306"/>
                </a:lnTo>
                <a:lnTo>
                  <a:pt x="408" y="307"/>
                </a:lnTo>
                <a:lnTo>
                  <a:pt x="408" y="309"/>
                </a:lnTo>
                <a:lnTo>
                  <a:pt x="407" y="309"/>
                </a:lnTo>
                <a:lnTo>
                  <a:pt x="407" y="311"/>
                </a:lnTo>
                <a:lnTo>
                  <a:pt x="408" y="311"/>
                </a:lnTo>
                <a:lnTo>
                  <a:pt x="407" y="311"/>
                </a:lnTo>
                <a:lnTo>
                  <a:pt x="408" y="311"/>
                </a:lnTo>
                <a:lnTo>
                  <a:pt x="407" y="311"/>
                </a:lnTo>
                <a:lnTo>
                  <a:pt x="407" y="312"/>
                </a:lnTo>
                <a:lnTo>
                  <a:pt x="405" y="312"/>
                </a:lnTo>
                <a:lnTo>
                  <a:pt x="403" y="312"/>
                </a:lnTo>
                <a:lnTo>
                  <a:pt x="402" y="312"/>
                </a:lnTo>
                <a:lnTo>
                  <a:pt x="402" y="311"/>
                </a:lnTo>
                <a:lnTo>
                  <a:pt x="403" y="311"/>
                </a:lnTo>
                <a:lnTo>
                  <a:pt x="403" y="309"/>
                </a:lnTo>
                <a:lnTo>
                  <a:pt x="403" y="307"/>
                </a:lnTo>
                <a:lnTo>
                  <a:pt x="403" y="309"/>
                </a:lnTo>
                <a:lnTo>
                  <a:pt x="402" y="309"/>
                </a:lnTo>
                <a:lnTo>
                  <a:pt x="400" y="309"/>
                </a:lnTo>
                <a:lnTo>
                  <a:pt x="402" y="309"/>
                </a:lnTo>
                <a:lnTo>
                  <a:pt x="402" y="311"/>
                </a:lnTo>
                <a:lnTo>
                  <a:pt x="400" y="311"/>
                </a:lnTo>
                <a:lnTo>
                  <a:pt x="400" y="309"/>
                </a:lnTo>
                <a:lnTo>
                  <a:pt x="399" y="309"/>
                </a:lnTo>
                <a:lnTo>
                  <a:pt x="399" y="307"/>
                </a:lnTo>
                <a:lnTo>
                  <a:pt x="399" y="309"/>
                </a:lnTo>
                <a:lnTo>
                  <a:pt x="397" y="309"/>
                </a:lnTo>
                <a:lnTo>
                  <a:pt x="397" y="307"/>
                </a:lnTo>
                <a:lnTo>
                  <a:pt x="395" y="307"/>
                </a:lnTo>
                <a:lnTo>
                  <a:pt x="395" y="306"/>
                </a:lnTo>
                <a:lnTo>
                  <a:pt x="395" y="304"/>
                </a:lnTo>
                <a:lnTo>
                  <a:pt x="394" y="304"/>
                </a:lnTo>
                <a:lnTo>
                  <a:pt x="394" y="303"/>
                </a:lnTo>
                <a:lnTo>
                  <a:pt x="395" y="303"/>
                </a:lnTo>
                <a:lnTo>
                  <a:pt x="395" y="301"/>
                </a:lnTo>
                <a:lnTo>
                  <a:pt x="395" y="299"/>
                </a:lnTo>
                <a:lnTo>
                  <a:pt x="395" y="301"/>
                </a:lnTo>
                <a:lnTo>
                  <a:pt x="394" y="301"/>
                </a:lnTo>
                <a:lnTo>
                  <a:pt x="392" y="301"/>
                </a:lnTo>
                <a:lnTo>
                  <a:pt x="394" y="303"/>
                </a:lnTo>
                <a:lnTo>
                  <a:pt x="394" y="304"/>
                </a:lnTo>
                <a:lnTo>
                  <a:pt x="392" y="304"/>
                </a:lnTo>
                <a:lnTo>
                  <a:pt x="394" y="306"/>
                </a:lnTo>
                <a:lnTo>
                  <a:pt x="392" y="306"/>
                </a:lnTo>
                <a:lnTo>
                  <a:pt x="392" y="307"/>
                </a:lnTo>
                <a:lnTo>
                  <a:pt x="394" y="307"/>
                </a:lnTo>
                <a:lnTo>
                  <a:pt x="395" y="307"/>
                </a:lnTo>
                <a:lnTo>
                  <a:pt x="395" y="309"/>
                </a:lnTo>
                <a:lnTo>
                  <a:pt x="395" y="311"/>
                </a:lnTo>
                <a:lnTo>
                  <a:pt x="397" y="311"/>
                </a:lnTo>
                <a:lnTo>
                  <a:pt x="397" y="312"/>
                </a:lnTo>
                <a:lnTo>
                  <a:pt x="399" y="312"/>
                </a:lnTo>
                <a:lnTo>
                  <a:pt x="399" y="314"/>
                </a:lnTo>
                <a:lnTo>
                  <a:pt x="400" y="314"/>
                </a:lnTo>
                <a:lnTo>
                  <a:pt x="400" y="315"/>
                </a:lnTo>
                <a:lnTo>
                  <a:pt x="402" y="315"/>
                </a:lnTo>
                <a:lnTo>
                  <a:pt x="400" y="315"/>
                </a:lnTo>
                <a:lnTo>
                  <a:pt x="400" y="317"/>
                </a:lnTo>
                <a:lnTo>
                  <a:pt x="400" y="319"/>
                </a:lnTo>
                <a:lnTo>
                  <a:pt x="399" y="319"/>
                </a:lnTo>
                <a:lnTo>
                  <a:pt x="399" y="320"/>
                </a:lnTo>
                <a:lnTo>
                  <a:pt x="399" y="319"/>
                </a:lnTo>
                <a:lnTo>
                  <a:pt x="399" y="320"/>
                </a:lnTo>
                <a:lnTo>
                  <a:pt x="397" y="320"/>
                </a:lnTo>
                <a:lnTo>
                  <a:pt x="397" y="319"/>
                </a:lnTo>
                <a:lnTo>
                  <a:pt x="395" y="319"/>
                </a:lnTo>
                <a:lnTo>
                  <a:pt x="397" y="319"/>
                </a:lnTo>
                <a:lnTo>
                  <a:pt x="397" y="317"/>
                </a:lnTo>
                <a:lnTo>
                  <a:pt x="395" y="317"/>
                </a:lnTo>
                <a:lnTo>
                  <a:pt x="395" y="319"/>
                </a:lnTo>
                <a:lnTo>
                  <a:pt x="397" y="319"/>
                </a:lnTo>
                <a:lnTo>
                  <a:pt x="397" y="320"/>
                </a:lnTo>
                <a:lnTo>
                  <a:pt x="395" y="320"/>
                </a:lnTo>
                <a:lnTo>
                  <a:pt x="395" y="322"/>
                </a:lnTo>
                <a:lnTo>
                  <a:pt x="395" y="320"/>
                </a:lnTo>
                <a:lnTo>
                  <a:pt x="394" y="320"/>
                </a:lnTo>
                <a:lnTo>
                  <a:pt x="394" y="322"/>
                </a:lnTo>
                <a:lnTo>
                  <a:pt x="394" y="320"/>
                </a:lnTo>
                <a:lnTo>
                  <a:pt x="392" y="320"/>
                </a:lnTo>
                <a:lnTo>
                  <a:pt x="394" y="320"/>
                </a:lnTo>
                <a:lnTo>
                  <a:pt x="392" y="320"/>
                </a:lnTo>
                <a:lnTo>
                  <a:pt x="391" y="320"/>
                </a:lnTo>
                <a:lnTo>
                  <a:pt x="389" y="320"/>
                </a:lnTo>
                <a:lnTo>
                  <a:pt x="389" y="319"/>
                </a:lnTo>
                <a:lnTo>
                  <a:pt x="387" y="319"/>
                </a:lnTo>
                <a:lnTo>
                  <a:pt x="386" y="317"/>
                </a:lnTo>
                <a:lnTo>
                  <a:pt x="384" y="317"/>
                </a:lnTo>
                <a:lnTo>
                  <a:pt x="384" y="319"/>
                </a:lnTo>
                <a:lnTo>
                  <a:pt x="384" y="317"/>
                </a:lnTo>
                <a:lnTo>
                  <a:pt x="384" y="319"/>
                </a:lnTo>
                <a:lnTo>
                  <a:pt x="386" y="319"/>
                </a:lnTo>
                <a:lnTo>
                  <a:pt x="387" y="319"/>
                </a:lnTo>
                <a:lnTo>
                  <a:pt x="387" y="320"/>
                </a:lnTo>
                <a:lnTo>
                  <a:pt x="389" y="320"/>
                </a:lnTo>
                <a:lnTo>
                  <a:pt x="391" y="320"/>
                </a:lnTo>
                <a:lnTo>
                  <a:pt x="391" y="322"/>
                </a:lnTo>
                <a:lnTo>
                  <a:pt x="389" y="323"/>
                </a:lnTo>
                <a:lnTo>
                  <a:pt x="387" y="323"/>
                </a:lnTo>
                <a:lnTo>
                  <a:pt x="386" y="323"/>
                </a:lnTo>
                <a:lnTo>
                  <a:pt x="386" y="325"/>
                </a:lnTo>
                <a:lnTo>
                  <a:pt x="384" y="325"/>
                </a:lnTo>
                <a:lnTo>
                  <a:pt x="384" y="327"/>
                </a:lnTo>
                <a:lnTo>
                  <a:pt x="383" y="327"/>
                </a:lnTo>
                <a:lnTo>
                  <a:pt x="381" y="327"/>
                </a:lnTo>
                <a:lnTo>
                  <a:pt x="381" y="325"/>
                </a:lnTo>
                <a:lnTo>
                  <a:pt x="381" y="327"/>
                </a:lnTo>
                <a:lnTo>
                  <a:pt x="381" y="325"/>
                </a:lnTo>
                <a:lnTo>
                  <a:pt x="379" y="325"/>
                </a:lnTo>
                <a:lnTo>
                  <a:pt x="378" y="325"/>
                </a:lnTo>
                <a:lnTo>
                  <a:pt x="378" y="327"/>
                </a:lnTo>
                <a:lnTo>
                  <a:pt x="378" y="325"/>
                </a:lnTo>
                <a:lnTo>
                  <a:pt x="376" y="325"/>
                </a:lnTo>
                <a:lnTo>
                  <a:pt x="376" y="327"/>
                </a:lnTo>
                <a:lnTo>
                  <a:pt x="375" y="327"/>
                </a:lnTo>
                <a:lnTo>
                  <a:pt x="375" y="325"/>
                </a:lnTo>
                <a:lnTo>
                  <a:pt x="373" y="325"/>
                </a:lnTo>
                <a:lnTo>
                  <a:pt x="373" y="323"/>
                </a:lnTo>
                <a:lnTo>
                  <a:pt x="373" y="322"/>
                </a:lnTo>
                <a:lnTo>
                  <a:pt x="371" y="322"/>
                </a:lnTo>
                <a:lnTo>
                  <a:pt x="371" y="320"/>
                </a:lnTo>
                <a:lnTo>
                  <a:pt x="370" y="319"/>
                </a:lnTo>
                <a:lnTo>
                  <a:pt x="370" y="317"/>
                </a:lnTo>
                <a:lnTo>
                  <a:pt x="368" y="317"/>
                </a:lnTo>
                <a:lnTo>
                  <a:pt x="368" y="315"/>
                </a:lnTo>
                <a:lnTo>
                  <a:pt x="367" y="315"/>
                </a:lnTo>
                <a:lnTo>
                  <a:pt x="367" y="314"/>
                </a:lnTo>
                <a:lnTo>
                  <a:pt x="367" y="312"/>
                </a:lnTo>
                <a:lnTo>
                  <a:pt x="367" y="311"/>
                </a:lnTo>
                <a:lnTo>
                  <a:pt x="365" y="311"/>
                </a:lnTo>
                <a:lnTo>
                  <a:pt x="365" y="309"/>
                </a:lnTo>
                <a:lnTo>
                  <a:pt x="365" y="307"/>
                </a:lnTo>
                <a:lnTo>
                  <a:pt x="365" y="306"/>
                </a:lnTo>
                <a:lnTo>
                  <a:pt x="365" y="304"/>
                </a:lnTo>
                <a:lnTo>
                  <a:pt x="363" y="304"/>
                </a:lnTo>
                <a:lnTo>
                  <a:pt x="365" y="304"/>
                </a:lnTo>
                <a:lnTo>
                  <a:pt x="363" y="304"/>
                </a:lnTo>
                <a:lnTo>
                  <a:pt x="363" y="303"/>
                </a:lnTo>
                <a:lnTo>
                  <a:pt x="363" y="301"/>
                </a:lnTo>
                <a:lnTo>
                  <a:pt x="363" y="299"/>
                </a:lnTo>
                <a:lnTo>
                  <a:pt x="363" y="298"/>
                </a:lnTo>
                <a:lnTo>
                  <a:pt x="363" y="296"/>
                </a:lnTo>
                <a:lnTo>
                  <a:pt x="363" y="295"/>
                </a:lnTo>
                <a:lnTo>
                  <a:pt x="362" y="295"/>
                </a:lnTo>
                <a:lnTo>
                  <a:pt x="362" y="293"/>
                </a:lnTo>
                <a:lnTo>
                  <a:pt x="362" y="291"/>
                </a:lnTo>
                <a:lnTo>
                  <a:pt x="360" y="291"/>
                </a:lnTo>
                <a:lnTo>
                  <a:pt x="360" y="290"/>
                </a:lnTo>
                <a:lnTo>
                  <a:pt x="360" y="288"/>
                </a:lnTo>
                <a:lnTo>
                  <a:pt x="360" y="287"/>
                </a:lnTo>
                <a:lnTo>
                  <a:pt x="360" y="285"/>
                </a:lnTo>
                <a:lnTo>
                  <a:pt x="359" y="283"/>
                </a:lnTo>
                <a:lnTo>
                  <a:pt x="359" y="282"/>
                </a:lnTo>
                <a:lnTo>
                  <a:pt x="359" y="280"/>
                </a:lnTo>
                <a:lnTo>
                  <a:pt x="359" y="279"/>
                </a:lnTo>
                <a:lnTo>
                  <a:pt x="357" y="279"/>
                </a:lnTo>
                <a:lnTo>
                  <a:pt x="357" y="277"/>
                </a:lnTo>
                <a:lnTo>
                  <a:pt x="357" y="275"/>
                </a:lnTo>
                <a:lnTo>
                  <a:pt x="357" y="274"/>
                </a:lnTo>
                <a:lnTo>
                  <a:pt x="357" y="272"/>
                </a:lnTo>
                <a:lnTo>
                  <a:pt x="357" y="271"/>
                </a:lnTo>
                <a:lnTo>
                  <a:pt x="357" y="269"/>
                </a:lnTo>
                <a:lnTo>
                  <a:pt x="357" y="267"/>
                </a:lnTo>
                <a:lnTo>
                  <a:pt x="357" y="266"/>
                </a:lnTo>
                <a:lnTo>
                  <a:pt x="357" y="264"/>
                </a:lnTo>
                <a:lnTo>
                  <a:pt x="357" y="263"/>
                </a:lnTo>
                <a:lnTo>
                  <a:pt x="357" y="261"/>
                </a:lnTo>
                <a:lnTo>
                  <a:pt x="357" y="259"/>
                </a:lnTo>
                <a:lnTo>
                  <a:pt x="355" y="258"/>
                </a:lnTo>
                <a:lnTo>
                  <a:pt x="357" y="258"/>
                </a:lnTo>
                <a:lnTo>
                  <a:pt x="357" y="256"/>
                </a:lnTo>
                <a:lnTo>
                  <a:pt x="357" y="255"/>
                </a:lnTo>
                <a:lnTo>
                  <a:pt x="357" y="253"/>
                </a:lnTo>
                <a:lnTo>
                  <a:pt x="357" y="251"/>
                </a:lnTo>
                <a:lnTo>
                  <a:pt x="357" y="250"/>
                </a:lnTo>
                <a:lnTo>
                  <a:pt x="357" y="248"/>
                </a:lnTo>
                <a:lnTo>
                  <a:pt x="357" y="247"/>
                </a:lnTo>
                <a:lnTo>
                  <a:pt x="357" y="245"/>
                </a:lnTo>
                <a:lnTo>
                  <a:pt x="357" y="243"/>
                </a:lnTo>
                <a:lnTo>
                  <a:pt x="357" y="242"/>
                </a:lnTo>
                <a:lnTo>
                  <a:pt x="357" y="240"/>
                </a:lnTo>
                <a:lnTo>
                  <a:pt x="357" y="239"/>
                </a:lnTo>
                <a:lnTo>
                  <a:pt x="357" y="237"/>
                </a:lnTo>
                <a:lnTo>
                  <a:pt x="359" y="237"/>
                </a:lnTo>
                <a:lnTo>
                  <a:pt x="359" y="235"/>
                </a:lnTo>
                <a:lnTo>
                  <a:pt x="359" y="234"/>
                </a:lnTo>
                <a:lnTo>
                  <a:pt x="357" y="234"/>
                </a:lnTo>
                <a:lnTo>
                  <a:pt x="357" y="232"/>
                </a:lnTo>
                <a:lnTo>
                  <a:pt x="357" y="234"/>
                </a:lnTo>
                <a:lnTo>
                  <a:pt x="357" y="232"/>
                </a:lnTo>
                <a:lnTo>
                  <a:pt x="359" y="232"/>
                </a:lnTo>
                <a:lnTo>
                  <a:pt x="357" y="232"/>
                </a:lnTo>
                <a:lnTo>
                  <a:pt x="357" y="231"/>
                </a:lnTo>
                <a:lnTo>
                  <a:pt x="357" y="229"/>
                </a:lnTo>
                <a:lnTo>
                  <a:pt x="355" y="229"/>
                </a:lnTo>
                <a:lnTo>
                  <a:pt x="357" y="229"/>
                </a:lnTo>
                <a:lnTo>
                  <a:pt x="355" y="229"/>
                </a:lnTo>
                <a:lnTo>
                  <a:pt x="355" y="227"/>
                </a:lnTo>
                <a:lnTo>
                  <a:pt x="355" y="229"/>
                </a:lnTo>
                <a:lnTo>
                  <a:pt x="354" y="229"/>
                </a:lnTo>
                <a:lnTo>
                  <a:pt x="354" y="231"/>
                </a:lnTo>
                <a:lnTo>
                  <a:pt x="354" y="232"/>
                </a:lnTo>
                <a:lnTo>
                  <a:pt x="354" y="234"/>
                </a:lnTo>
                <a:lnTo>
                  <a:pt x="354" y="235"/>
                </a:lnTo>
                <a:lnTo>
                  <a:pt x="354" y="237"/>
                </a:lnTo>
                <a:lnTo>
                  <a:pt x="352" y="237"/>
                </a:lnTo>
                <a:lnTo>
                  <a:pt x="352" y="239"/>
                </a:lnTo>
                <a:lnTo>
                  <a:pt x="352" y="240"/>
                </a:lnTo>
                <a:lnTo>
                  <a:pt x="352" y="242"/>
                </a:lnTo>
                <a:lnTo>
                  <a:pt x="352" y="243"/>
                </a:lnTo>
                <a:lnTo>
                  <a:pt x="352" y="245"/>
                </a:lnTo>
                <a:lnTo>
                  <a:pt x="352" y="243"/>
                </a:lnTo>
                <a:lnTo>
                  <a:pt x="352" y="245"/>
                </a:lnTo>
                <a:lnTo>
                  <a:pt x="352" y="247"/>
                </a:lnTo>
                <a:lnTo>
                  <a:pt x="352" y="248"/>
                </a:lnTo>
                <a:lnTo>
                  <a:pt x="351" y="248"/>
                </a:lnTo>
                <a:lnTo>
                  <a:pt x="351" y="250"/>
                </a:lnTo>
                <a:lnTo>
                  <a:pt x="351" y="251"/>
                </a:lnTo>
                <a:lnTo>
                  <a:pt x="352" y="251"/>
                </a:lnTo>
                <a:lnTo>
                  <a:pt x="352" y="253"/>
                </a:lnTo>
                <a:lnTo>
                  <a:pt x="352" y="251"/>
                </a:lnTo>
                <a:lnTo>
                  <a:pt x="352" y="253"/>
                </a:lnTo>
                <a:lnTo>
                  <a:pt x="352" y="255"/>
                </a:lnTo>
                <a:lnTo>
                  <a:pt x="351" y="255"/>
                </a:lnTo>
                <a:lnTo>
                  <a:pt x="351" y="256"/>
                </a:lnTo>
                <a:lnTo>
                  <a:pt x="351" y="255"/>
                </a:lnTo>
                <a:lnTo>
                  <a:pt x="351" y="253"/>
                </a:lnTo>
                <a:lnTo>
                  <a:pt x="351" y="255"/>
                </a:lnTo>
                <a:lnTo>
                  <a:pt x="351" y="253"/>
                </a:lnTo>
                <a:lnTo>
                  <a:pt x="349" y="253"/>
                </a:lnTo>
                <a:lnTo>
                  <a:pt x="347" y="253"/>
                </a:lnTo>
                <a:lnTo>
                  <a:pt x="347" y="255"/>
                </a:lnTo>
                <a:lnTo>
                  <a:pt x="346" y="255"/>
                </a:lnTo>
                <a:lnTo>
                  <a:pt x="344" y="255"/>
                </a:lnTo>
                <a:lnTo>
                  <a:pt x="343" y="255"/>
                </a:lnTo>
                <a:lnTo>
                  <a:pt x="341" y="253"/>
                </a:lnTo>
                <a:lnTo>
                  <a:pt x="341" y="251"/>
                </a:lnTo>
                <a:lnTo>
                  <a:pt x="341" y="250"/>
                </a:lnTo>
                <a:lnTo>
                  <a:pt x="339" y="250"/>
                </a:lnTo>
                <a:lnTo>
                  <a:pt x="338" y="250"/>
                </a:lnTo>
                <a:lnTo>
                  <a:pt x="336" y="250"/>
                </a:lnTo>
                <a:lnTo>
                  <a:pt x="336" y="251"/>
                </a:lnTo>
                <a:lnTo>
                  <a:pt x="335" y="251"/>
                </a:lnTo>
                <a:lnTo>
                  <a:pt x="333" y="251"/>
                </a:lnTo>
                <a:lnTo>
                  <a:pt x="331" y="251"/>
                </a:lnTo>
                <a:lnTo>
                  <a:pt x="331" y="250"/>
                </a:lnTo>
                <a:lnTo>
                  <a:pt x="330" y="250"/>
                </a:lnTo>
                <a:lnTo>
                  <a:pt x="328" y="250"/>
                </a:lnTo>
                <a:lnTo>
                  <a:pt x="328" y="248"/>
                </a:lnTo>
                <a:lnTo>
                  <a:pt x="327" y="248"/>
                </a:lnTo>
                <a:lnTo>
                  <a:pt x="327" y="247"/>
                </a:lnTo>
                <a:lnTo>
                  <a:pt x="327" y="245"/>
                </a:lnTo>
                <a:lnTo>
                  <a:pt x="325" y="245"/>
                </a:lnTo>
                <a:lnTo>
                  <a:pt x="325" y="243"/>
                </a:lnTo>
                <a:lnTo>
                  <a:pt x="323" y="243"/>
                </a:lnTo>
                <a:lnTo>
                  <a:pt x="323" y="242"/>
                </a:lnTo>
                <a:lnTo>
                  <a:pt x="323" y="240"/>
                </a:lnTo>
                <a:lnTo>
                  <a:pt x="322" y="240"/>
                </a:lnTo>
                <a:lnTo>
                  <a:pt x="322" y="239"/>
                </a:lnTo>
                <a:lnTo>
                  <a:pt x="320" y="237"/>
                </a:lnTo>
                <a:lnTo>
                  <a:pt x="322" y="237"/>
                </a:lnTo>
                <a:lnTo>
                  <a:pt x="320" y="235"/>
                </a:lnTo>
                <a:lnTo>
                  <a:pt x="320" y="234"/>
                </a:lnTo>
                <a:lnTo>
                  <a:pt x="320" y="232"/>
                </a:lnTo>
                <a:lnTo>
                  <a:pt x="320" y="231"/>
                </a:lnTo>
                <a:lnTo>
                  <a:pt x="319" y="231"/>
                </a:lnTo>
                <a:lnTo>
                  <a:pt x="319" y="229"/>
                </a:lnTo>
                <a:lnTo>
                  <a:pt x="319" y="227"/>
                </a:lnTo>
                <a:lnTo>
                  <a:pt x="319" y="226"/>
                </a:lnTo>
                <a:lnTo>
                  <a:pt x="319" y="224"/>
                </a:lnTo>
                <a:lnTo>
                  <a:pt x="317" y="224"/>
                </a:lnTo>
                <a:lnTo>
                  <a:pt x="317" y="223"/>
                </a:lnTo>
                <a:lnTo>
                  <a:pt x="315" y="223"/>
                </a:lnTo>
                <a:lnTo>
                  <a:pt x="315" y="221"/>
                </a:lnTo>
                <a:lnTo>
                  <a:pt x="315" y="219"/>
                </a:lnTo>
                <a:lnTo>
                  <a:pt x="315" y="218"/>
                </a:lnTo>
                <a:lnTo>
                  <a:pt x="315" y="216"/>
                </a:lnTo>
                <a:lnTo>
                  <a:pt x="314" y="216"/>
                </a:lnTo>
                <a:lnTo>
                  <a:pt x="314" y="215"/>
                </a:lnTo>
                <a:lnTo>
                  <a:pt x="312" y="215"/>
                </a:lnTo>
                <a:lnTo>
                  <a:pt x="311" y="215"/>
                </a:lnTo>
                <a:lnTo>
                  <a:pt x="309" y="215"/>
                </a:lnTo>
                <a:lnTo>
                  <a:pt x="307" y="215"/>
                </a:lnTo>
                <a:lnTo>
                  <a:pt x="306" y="213"/>
                </a:lnTo>
                <a:lnTo>
                  <a:pt x="304" y="213"/>
                </a:lnTo>
                <a:lnTo>
                  <a:pt x="303" y="213"/>
                </a:lnTo>
                <a:lnTo>
                  <a:pt x="303" y="211"/>
                </a:lnTo>
                <a:lnTo>
                  <a:pt x="303" y="210"/>
                </a:lnTo>
                <a:lnTo>
                  <a:pt x="303" y="208"/>
                </a:lnTo>
                <a:lnTo>
                  <a:pt x="304" y="208"/>
                </a:lnTo>
                <a:lnTo>
                  <a:pt x="304" y="207"/>
                </a:lnTo>
                <a:lnTo>
                  <a:pt x="304" y="205"/>
                </a:lnTo>
                <a:lnTo>
                  <a:pt x="304" y="203"/>
                </a:lnTo>
                <a:lnTo>
                  <a:pt x="304" y="205"/>
                </a:lnTo>
                <a:lnTo>
                  <a:pt x="303" y="205"/>
                </a:lnTo>
                <a:lnTo>
                  <a:pt x="303" y="203"/>
                </a:lnTo>
                <a:lnTo>
                  <a:pt x="303" y="205"/>
                </a:lnTo>
                <a:lnTo>
                  <a:pt x="303" y="203"/>
                </a:lnTo>
                <a:lnTo>
                  <a:pt x="301" y="203"/>
                </a:lnTo>
                <a:lnTo>
                  <a:pt x="299" y="203"/>
                </a:lnTo>
                <a:lnTo>
                  <a:pt x="299" y="202"/>
                </a:lnTo>
                <a:lnTo>
                  <a:pt x="299" y="203"/>
                </a:lnTo>
                <a:lnTo>
                  <a:pt x="299" y="205"/>
                </a:lnTo>
                <a:lnTo>
                  <a:pt x="299" y="207"/>
                </a:lnTo>
                <a:lnTo>
                  <a:pt x="299" y="208"/>
                </a:lnTo>
                <a:lnTo>
                  <a:pt x="299" y="210"/>
                </a:lnTo>
                <a:lnTo>
                  <a:pt x="299" y="211"/>
                </a:lnTo>
                <a:lnTo>
                  <a:pt x="299" y="213"/>
                </a:lnTo>
                <a:lnTo>
                  <a:pt x="299" y="215"/>
                </a:lnTo>
                <a:lnTo>
                  <a:pt x="301" y="215"/>
                </a:lnTo>
                <a:lnTo>
                  <a:pt x="301" y="216"/>
                </a:lnTo>
                <a:lnTo>
                  <a:pt x="303" y="216"/>
                </a:lnTo>
                <a:lnTo>
                  <a:pt x="304" y="216"/>
                </a:lnTo>
                <a:lnTo>
                  <a:pt x="304" y="218"/>
                </a:lnTo>
                <a:lnTo>
                  <a:pt x="306" y="218"/>
                </a:lnTo>
                <a:lnTo>
                  <a:pt x="307" y="218"/>
                </a:lnTo>
                <a:lnTo>
                  <a:pt x="307" y="219"/>
                </a:lnTo>
                <a:lnTo>
                  <a:pt x="309" y="219"/>
                </a:lnTo>
                <a:lnTo>
                  <a:pt x="309" y="218"/>
                </a:lnTo>
                <a:lnTo>
                  <a:pt x="309" y="219"/>
                </a:lnTo>
                <a:lnTo>
                  <a:pt x="311" y="219"/>
                </a:lnTo>
                <a:lnTo>
                  <a:pt x="311" y="221"/>
                </a:lnTo>
                <a:lnTo>
                  <a:pt x="312" y="221"/>
                </a:lnTo>
                <a:lnTo>
                  <a:pt x="312" y="223"/>
                </a:lnTo>
                <a:lnTo>
                  <a:pt x="311" y="223"/>
                </a:lnTo>
                <a:lnTo>
                  <a:pt x="312" y="223"/>
                </a:lnTo>
                <a:lnTo>
                  <a:pt x="312" y="224"/>
                </a:lnTo>
                <a:lnTo>
                  <a:pt x="312" y="226"/>
                </a:lnTo>
                <a:lnTo>
                  <a:pt x="312" y="227"/>
                </a:lnTo>
                <a:lnTo>
                  <a:pt x="312" y="229"/>
                </a:lnTo>
                <a:lnTo>
                  <a:pt x="314" y="229"/>
                </a:lnTo>
                <a:lnTo>
                  <a:pt x="312" y="229"/>
                </a:lnTo>
                <a:lnTo>
                  <a:pt x="314" y="229"/>
                </a:lnTo>
                <a:lnTo>
                  <a:pt x="314" y="231"/>
                </a:lnTo>
                <a:lnTo>
                  <a:pt x="314" y="232"/>
                </a:lnTo>
                <a:lnTo>
                  <a:pt x="315" y="232"/>
                </a:lnTo>
                <a:lnTo>
                  <a:pt x="315" y="234"/>
                </a:lnTo>
                <a:lnTo>
                  <a:pt x="315" y="235"/>
                </a:lnTo>
                <a:lnTo>
                  <a:pt x="314" y="235"/>
                </a:lnTo>
                <a:lnTo>
                  <a:pt x="315" y="235"/>
                </a:lnTo>
                <a:lnTo>
                  <a:pt x="315" y="237"/>
                </a:lnTo>
                <a:lnTo>
                  <a:pt x="314" y="237"/>
                </a:lnTo>
                <a:lnTo>
                  <a:pt x="315" y="237"/>
                </a:lnTo>
                <a:lnTo>
                  <a:pt x="314" y="237"/>
                </a:lnTo>
                <a:lnTo>
                  <a:pt x="314" y="239"/>
                </a:lnTo>
                <a:lnTo>
                  <a:pt x="314" y="240"/>
                </a:lnTo>
                <a:lnTo>
                  <a:pt x="312" y="240"/>
                </a:lnTo>
                <a:lnTo>
                  <a:pt x="311" y="240"/>
                </a:lnTo>
                <a:lnTo>
                  <a:pt x="311" y="242"/>
                </a:lnTo>
                <a:lnTo>
                  <a:pt x="311" y="240"/>
                </a:lnTo>
                <a:lnTo>
                  <a:pt x="311" y="242"/>
                </a:lnTo>
                <a:lnTo>
                  <a:pt x="311" y="243"/>
                </a:lnTo>
                <a:lnTo>
                  <a:pt x="312" y="243"/>
                </a:lnTo>
                <a:lnTo>
                  <a:pt x="311" y="243"/>
                </a:lnTo>
                <a:lnTo>
                  <a:pt x="311" y="245"/>
                </a:lnTo>
                <a:lnTo>
                  <a:pt x="309" y="245"/>
                </a:lnTo>
                <a:lnTo>
                  <a:pt x="309" y="247"/>
                </a:lnTo>
                <a:lnTo>
                  <a:pt x="307" y="247"/>
                </a:lnTo>
                <a:lnTo>
                  <a:pt x="307" y="245"/>
                </a:lnTo>
                <a:lnTo>
                  <a:pt x="307" y="247"/>
                </a:lnTo>
                <a:lnTo>
                  <a:pt x="306" y="247"/>
                </a:lnTo>
                <a:lnTo>
                  <a:pt x="304" y="247"/>
                </a:lnTo>
                <a:lnTo>
                  <a:pt x="304" y="248"/>
                </a:lnTo>
                <a:lnTo>
                  <a:pt x="303" y="248"/>
                </a:lnTo>
                <a:lnTo>
                  <a:pt x="301" y="248"/>
                </a:lnTo>
                <a:lnTo>
                  <a:pt x="301" y="250"/>
                </a:lnTo>
                <a:lnTo>
                  <a:pt x="299" y="250"/>
                </a:lnTo>
                <a:lnTo>
                  <a:pt x="298" y="250"/>
                </a:lnTo>
                <a:lnTo>
                  <a:pt x="296" y="250"/>
                </a:lnTo>
                <a:lnTo>
                  <a:pt x="295" y="250"/>
                </a:lnTo>
                <a:lnTo>
                  <a:pt x="295" y="251"/>
                </a:lnTo>
                <a:lnTo>
                  <a:pt x="293" y="251"/>
                </a:lnTo>
                <a:lnTo>
                  <a:pt x="291" y="251"/>
                </a:lnTo>
                <a:lnTo>
                  <a:pt x="290" y="251"/>
                </a:lnTo>
                <a:lnTo>
                  <a:pt x="288" y="251"/>
                </a:lnTo>
                <a:lnTo>
                  <a:pt x="288" y="253"/>
                </a:lnTo>
                <a:lnTo>
                  <a:pt x="288" y="251"/>
                </a:lnTo>
                <a:lnTo>
                  <a:pt x="287" y="251"/>
                </a:lnTo>
                <a:lnTo>
                  <a:pt x="285" y="251"/>
                </a:lnTo>
                <a:lnTo>
                  <a:pt x="285" y="250"/>
                </a:lnTo>
                <a:lnTo>
                  <a:pt x="283" y="250"/>
                </a:lnTo>
                <a:lnTo>
                  <a:pt x="283" y="248"/>
                </a:lnTo>
                <a:lnTo>
                  <a:pt x="283" y="247"/>
                </a:lnTo>
                <a:lnTo>
                  <a:pt x="283" y="245"/>
                </a:lnTo>
                <a:lnTo>
                  <a:pt x="283" y="243"/>
                </a:lnTo>
                <a:lnTo>
                  <a:pt x="283" y="242"/>
                </a:lnTo>
                <a:lnTo>
                  <a:pt x="283" y="240"/>
                </a:lnTo>
                <a:lnTo>
                  <a:pt x="283" y="239"/>
                </a:lnTo>
                <a:lnTo>
                  <a:pt x="282" y="239"/>
                </a:lnTo>
                <a:lnTo>
                  <a:pt x="282" y="237"/>
                </a:lnTo>
                <a:lnTo>
                  <a:pt x="282" y="234"/>
                </a:lnTo>
                <a:lnTo>
                  <a:pt x="282" y="232"/>
                </a:lnTo>
                <a:lnTo>
                  <a:pt x="283" y="232"/>
                </a:lnTo>
                <a:lnTo>
                  <a:pt x="283" y="231"/>
                </a:lnTo>
                <a:lnTo>
                  <a:pt x="283" y="229"/>
                </a:lnTo>
                <a:lnTo>
                  <a:pt x="283" y="227"/>
                </a:lnTo>
                <a:lnTo>
                  <a:pt x="285" y="227"/>
                </a:lnTo>
                <a:lnTo>
                  <a:pt x="285" y="226"/>
                </a:lnTo>
                <a:lnTo>
                  <a:pt x="287" y="226"/>
                </a:lnTo>
                <a:lnTo>
                  <a:pt x="287" y="224"/>
                </a:lnTo>
                <a:lnTo>
                  <a:pt x="287" y="223"/>
                </a:lnTo>
                <a:lnTo>
                  <a:pt x="287" y="221"/>
                </a:lnTo>
                <a:lnTo>
                  <a:pt x="287" y="219"/>
                </a:lnTo>
                <a:lnTo>
                  <a:pt x="287" y="218"/>
                </a:lnTo>
                <a:lnTo>
                  <a:pt x="287" y="216"/>
                </a:lnTo>
                <a:lnTo>
                  <a:pt x="287" y="215"/>
                </a:lnTo>
                <a:lnTo>
                  <a:pt x="287" y="213"/>
                </a:lnTo>
                <a:lnTo>
                  <a:pt x="288" y="213"/>
                </a:lnTo>
                <a:lnTo>
                  <a:pt x="290" y="213"/>
                </a:lnTo>
                <a:lnTo>
                  <a:pt x="291" y="213"/>
                </a:lnTo>
                <a:lnTo>
                  <a:pt x="291" y="215"/>
                </a:lnTo>
                <a:lnTo>
                  <a:pt x="293" y="215"/>
                </a:lnTo>
                <a:lnTo>
                  <a:pt x="295" y="215"/>
                </a:lnTo>
                <a:lnTo>
                  <a:pt x="296" y="215"/>
                </a:lnTo>
                <a:lnTo>
                  <a:pt x="298" y="215"/>
                </a:lnTo>
                <a:lnTo>
                  <a:pt x="298" y="213"/>
                </a:lnTo>
                <a:lnTo>
                  <a:pt x="296" y="213"/>
                </a:lnTo>
                <a:lnTo>
                  <a:pt x="296" y="211"/>
                </a:lnTo>
                <a:lnTo>
                  <a:pt x="296" y="213"/>
                </a:lnTo>
                <a:lnTo>
                  <a:pt x="295" y="213"/>
                </a:lnTo>
                <a:lnTo>
                  <a:pt x="293" y="213"/>
                </a:lnTo>
                <a:lnTo>
                  <a:pt x="291" y="213"/>
                </a:lnTo>
                <a:lnTo>
                  <a:pt x="291" y="211"/>
                </a:lnTo>
                <a:lnTo>
                  <a:pt x="290" y="211"/>
                </a:lnTo>
                <a:lnTo>
                  <a:pt x="290" y="213"/>
                </a:lnTo>
                <a:lnTo>
                  <a:pt x="290" y="211"/>
                </a:lnTo>
                <a:lnTo>
                  <a:pt x="288" y="213"/>
                </a:lnTo>
                <a:lnTo>
                  <a:pt x="288" y="211"/>
                </a:lnTo>
                <a:lnTo>
                  <a:pt x="287" y="211"/>
                </a:lnTo>
                <a:lnTo>
                  <a:pt x="287" y="213"/>
                </a:lnTo>
                <a:lnTo>
                  <a:pt x="285" y="213"/>
                </a:lnTo>
                <a:lnTo>
                  <a:pt x="285" y="215"/>
                </a:lnTo>
                <a:lnTo>
                  <a:pt x="285" y="216"/>
                </a:lnTo>
                <a:lnTo>
                  <a:pt x="283" y="216"/>
                </a:lnTo>
                <a:lnTo>
                  <a:pt x="283" y="218"/>
                </a:lnTo>
                <a:lnTo>
                  <a:pt x="285" y="218"/>
                </a:lnTo>
                <a:lnTo>
                  <a:pt x="285" y="219"/>
                </a:lnTo>
                <a:lnTo>
                  <a:pt x="285" y="221"/>
                </a:lnTo>
                <a:lnTo>
                  <a:pt x="285" y="223"/>
                </a:lnTo>
                <a:lnTo>
                  <a:pt x="285" y="224"/>
                </a:lnTo>
                <a:lnTo>
                  <a:pt x="283" y="224"/>
                </a:lnTo>
                <a:lnTo>
                  <a:pt x="283" y="223"/>
                </a:lnTo>
                <a:lnTo>
                  <a:pt x="283" y="221"/>
                </a:lnTo>
                <a:lnTo>
                  <a:pt x="283" y="223"/>
                </a:lnTo>
                <a:lnTo>
                  <a:pt x="283" y="221"/>
                </a:lnTo>
                <a:lnTo>
                  <a:pt x="282" y="221"/>
                </a:lnTo>
                <a:lnTo>
                  <a:pt x="282" y="219"/>
                </a:lnTo>
                <a:lnTo>
                  <a:pt x="280" y="219"/>
                </a:lnTo>
                <a:lnTo>
                  <a:pt x="280" y="218"/>
                </a:lnTo>
                <a:lnTo>
                  <a:pt x="280" y="216"/>
                </a:lnTo>
                <a:lnTo>
                  <a:pt x="280" y="215"/>
                </a:lnTo>
                <a:lnTo>
                  <a:pt x="280" y="213"/>
                </a:lnTo>
                <a:lnTo>
                  <a:pt x="280" y="211"/>
                </a:lnTo>
                <a:lnTo>
                  <a:pt x="280" y="210"/>
                </a:lnTo>
                <a:lnTo>
                  <a:pt x="280" y="208"/>
                </a:lnTo>
                <a:lnTo>
                  <a:pt x="282" y="208"/>
                </a:lnTo>
                <a:lnTo>
                  <a:pt x="282" y="207"/>
                </a:lnTo>
                <a:lnTo>
                  <a:pt x="280" y="207"/>
                </a:lnTo>
                <a:lnTo>
                  <a:pt x="280" y="205"/>
                </a:lnTo>
                <a:lnTo>
                  <a:pt x="280" y="203"/>
                </a:lnTo>
                <a:lnTo>
                  <a:pt x="280" y="202"/>
                </a:lnTo>
                <a:lnTo>
                  <a:pt x="279" y="202"/>
                </a:lnTo>
                <a:lnTo>
                  <a:pt x="277" y="200"/>
                </a:lnTo>
                <a:lnTo>
                  <a:pt x="275" y="200"/>
                </a:lnTo>
                <a:lnTo>
                  <a:pt x="275" y="202"/>
                </a:lnTo>
                <a:lnTo>
                  <a:pt x="275" y="203"/>
                </a:lnTo>
                <a:lnTo>
                  <a:pt x="275" y="205"/>
                </a:lnTo>
                <a:lnTo>
                  <a:pt x="275" y="207"/>
                </a:lnTo>
                <a:lnTo>
                  <a:pt x="277" y="207"/>
                </a:lnTo>
                <a:lnTo>
                  <a:pt x="277" y="208"/>
                </a:lnTo>
                <a:lnTo>
                  <a:pt x="275" y="208"/>
                </a:lnTo>
                <a:lnTo>
                  <a:pt x="275" y="210"/>
                </a:lnTo>
                <a:lnTo>
                  <a:pt x="275" y="211"/>
                </a:lnTo>
                <a:lnTo>
                  <a:pt x="277" y="211"/>
                </a:lnTo>
                <a:lnTo>
                  <a:pt x="275" y="211"/>
                </a:lnTo>
                <a:lnTo>
                  <a:pt x="277" y="213"/>
                </a:lnTo>
                <a:lnTo>
                  <a:pt x="275" y="213"/>
                </a:lnTo>
                <a:lnTo>
                  <a:pt x="277" y="213"/>
                </a:lnTo>
                <a:lnTo>
                  <a:pt x="277" y="215"/>
                </a:lnTo>
                <a:lnTo>
                  <a:pt x="277" y="216"/>
                </a:lnTo>
                <a:lnTo>
                  <a:pt x="279" y="218"/>
                </a:lnTo>
                <a:lnTo>
                  <a:pt x="277" y="218"/>
                </a:lnTo>
                <a:lnTo>
                  <a:pt x="277" y="219"/>
                </a:lnTo>
                <a:lnTo>
                  <a:pt x="277" y="221"/>
                </a:lnTo>
                <a:lnTo>
                  <a:pt x="279" y="221"/>
                </a:lnTo>
                <a:lnTo>
                  <a:pt x="277" y="221"/>
                </a:lnTo>
                <a:lnTo>
                  <a:pt x="279" y="221"/>
                </a:lnTo>
                <a:lnTo>
                  <a:pt x="277" y="221"/>
                </a:lnTo>
                <a:lnTo>
                  <a:pt x="279" y="221"/>
                </a:lnTo>
                <a:lnTo>
                  <a:pt x="279" y="223"/>
                </a:lnTo>
                <a:lnTo>
                  <a:pt x="279" y="224"/>
                </a:lnTo>
                <a:lnTo>
                  <a:pt x="277" y="224"/>
                </a:lnTo>
                <a:lnTo>
                  <a:pt x="277" y="226"/>
                </a:lnTo>
                <a:lnTo>
                  <a:pt x="277" y="227"/>
                </a:lnTo>
                <a:lnTo>
                  <a:pt x="277" y="229"/>
                </a:lnTo>
                <a:lnTo>
                  <a:pt x="277" y="231"/>
                </a:lnTo>
                <a:lnTo>
                  <a:pt x="279" y="231"/>
                </a:lnTo>
                <a:lnTo>
                  <a:pt x="279" y="232"/>
                </a:lnTo>
                <a:lnTo>
                  <a:pt x="277" y="232"/>
                </a:lnTo>
                <a:lnTo>
                  <a:pt x="277" y="234"/>
                </a:lnTo>
                <a:lnTo>
                  <a:pt x="277" y="235"/>
                </a:lnTo>
                <a:lnTo>
                  <a:pt x="277" y="237"/>
                </a:lnTo>
                <a:lnTo>
                  <a:pt x="277" y="239"/>
                </a:lnTo>
                <a:lnTo>
                  <a:pt x="279" y="239"/>
                </a:lnTo>
                <a:lnTo>
                  <a:pt x="279" y="240"/>
                </a:lnTo>
                <a:lnTo>
                  <a:pt x="277" y="240"/>
                </a:lnTo>
                <a:lnTo>
                  <a:pt x="277" y="242"/>
                </a:lnTo>
                <a:lnTo>
                  <a:pt x="279" y="242"/>
                </a:lnTo>
                <a:lnTo>
                  <a:pt x="279" y="243"/>
                </a:lnTo>
                <a:lnTo>
                  <a:pt x="277" y="243"/>
                </a:lnTo>
                <a:lnTo>
                  <a:pt x="279" y="243"/>
                </a:lnTo>
                <a:lnTo>
                  <a:pt x="277" y="243"/>
                </a:lnTo>
                <a:lnTo>
                  <a:pt x="277" y="245"/>
                </a:lnTo>
                <a:lnTo>
                  <a:pt x="279" y="245"/>
                </a:lnTo>
                <a:lnTo>
                  <a:pt x="277" y="245"/>
                </a:lnTo>
                <a:lnTo>
                  <a:pt x="277" y="247"/>
                </a:lnTo>
                <a:lnTo>
                  <a:pt x="277" y="248"/>
                </a:lnTo>
                <a:lnTo>
                  <a:pt x="277" y="250"/>
                </a:lnTo>
                <a:lnTo>
                  <a:pt x="275" y="250"/>
                </a:lnTo>
                <a:lnTo>
                  <a:pt x="277" y="250"/>
                </a:lnTo>
                <a:lnTo>
                  <a:pt x="279" y="250"/>
                </a:lnTo>
                <a:lnTo>
                  <a:pt x="280" y="250"/>
                </a:lnTo>
                <a:lnTo>
                  <a:pt x="279" y="251"/>
                </a:lnTo>
                <a:lnTo>
                  <a:pt x="279" y="253"/>
                </a:lnTo>
                <a:lnTo>
                  <a:pt x="277" y="253"/>
                </a:lnTo>
                <a:lnTo>
                  <a:pt x="277" y="255"/>
                </a:lnTo>
                <a:lnTo>
                  <a:pt x="275" y="255"/>
                </a:lnTo>
                <a:lnTo>
                  <a:pt x="277" y="255"/>
                </a:lnTo>
                <a:lnTo>
                  <a:pt x="275" y="255"/>
                </a:lnTo>
                <a:lnTo>
                  <a:pt x="275" y="256"/>
                </a:lnTo>
                <a:lnTo>
                  <a:pt x="275" y="255"/>
                </a:lnTo>
                <a:lnTo>
                  <a:pt x="274" y="255"/>
                </a:lnTo>
                <a:lnTo>
                  <a:pt x="274" y="256"/>
                </a:lnTo>
                <a:lnTo>
                  <a:pt x="274" y="255"/>
                </a:lnTo>
                <a:lnTo>
                  <a:pt x="274" y="256"/>
                </a:lnTo>
                <a:lnTo>
                  <a:pt x="272" y="256"/>
                </a:lnTo>
                <a:lnTo>
                  <a:pt x="272" y="258"/>
                </a:lnTo>
                <a:lnTo>
                  <a:pt x="271" y="256"/>
                </a:lnTo>
                <a:lnTo>
                  <a:pt x="271" y="258"/>
                </a:lnTo>
                <a:lnTo>
                  <a:pt x="271" y="256"/>
                </a:lnTo>
                <a:lnTo>
                  <a:pt x="269" y="256"/>
                </a:lnTo>
                <a:lnTo>
                  <a:pt x="269" y="255"/>
                </a:lnTo>
                <a:lnTo>
                  <a:pt x="267" y="255"/>
                </a:lnTo>
                <a:lnTo>
                  <a:pt x="266" y="255"/>
                </a:lnTo>
                <a:lnTo>
                  <a:pt x="266" y="253"/>
                </a:lnTo>
                <a:lnTo>
                  <a:pt x="267" y="251"/>
                </a:lnTo>
                <a:lnTo>
                  <a:pt x="269" y="251"/>
                </a:lnTo>
                <a:lnTo>
                  <a:pt x="269" y="250"/>
                </a:lnTo>
                <a:lnTo>
                  <a:pt x="269" y="251"/>
                </a:lnTo>
                <a:lnTo>
                  <a:pt x="271" y="251"/>
                </a:lnTo>
                <a:lnTo>
                  <a:pt x="271" y="250"/>
                </a:lnTo>
                <a:lnTo>
                  <a:pt x="269" y="250"/>
                </a:lnTo>
                <a:lnTo>
                  <a:pt x="267" y="250"/>
                </a:lnTo>
                <a:lnTo>
                  <a:pt x="267" y="251"/>
                </a:lnTo>
                <a:lnTo>
                  <a:pt x="267" y="250"/>
                </a:lnTo>
                <a:lnTo>
                  <a:pt x="266" y="250"/>
                </a:lnTo>
                <a:lnTo>
                  <a:pt x="266" y="248"/>
                </a:lnTo>
                <a:lnTo>
                  <a:pt x="266" y="247"/>
                </a:lnTo>
                <a:lnTo>
                  <a:pt x="266" y="245"/>
                </a:lnTo>
                <a:lnTo>
                  <a:pt x="264" y="245"/>
                </a:lnTo>
                <a:lnTo>
                  <a:pt x="264" y="243"/>
                </a:lnTo>
                <a:lnTo>
                  <a:pt x="264" y="245"/>
                </a:lnTo>
                <a:lnTo>
                  <a:pt x="264" y="247"/>
                </a:lnTo>
                <a:lnTo>
                  <a:pt x="264" y="248"/>
                </a:lnTo>
                <a:lnTo>
                  <a:pt x="264" y="250"/>
                </a:lnTo>
                <a:lnTo>
                  <a:pt x="263" y="250"/>
                </a:lnTo>
                <a:lnTo>
                  <a:pt x="263" y="248"/>
                </a:lnTo>
                <a:lnTo>
                  <a:pt x="261" y="248"/>
                </a:lnTo>
                <a:lnTo>
                  <a:pt x="261" y="247"/>
                </a:lnTo>
                <a:lnTo>
                  <a:pt x="259" y="247"/>
                </a:lnTo>
                <a:lnTo>
                  <a:pt x="259" y="245"/>
                </a:lnTo>
                <a:lnTo>
                  <a:pt x="259" y="247"/>
                </a:lnTo>
                <a:lnTo>
                  <a:pt x="258" y="247"/>
                </a:lnTo>
                <a:lnTo>
                  <a:pt x="258" y="245"/>
                </a:lnTo>
                <a:lnTo>
                  <a:pt x="258" y="243"/>
                </a:lnTo>
                <a:lnTo>
                  <a:pt x="256" y="243"/>
                </a:lnTo>
                <a:lnTo>
                  <a:pt x="256" y="242"/>
                </a:lnTo>
                <a:lnTo>
                  <a:pt x="256" y="240"/>
                </a:lnTo>
                <a:lnTo>
                  <a:pt x="256" y="239"/>
                </a:lnTo>
                <a:lnTo>
                  <a:pt x="256" y="237"/>
                </a:lnTo>
                <a:lnTo>
                  <a:pt x="255" y="237"/>
                </a:lnTo>
                <a:lnTo>
                  <a:pt x="255" y="235"/>
                </a:lnTo>
                <a:lnTo>
                  <a:pt x="256" y="235"/>
                </a:lnTo>
                <a:lnTo>
                  <a:pt x="256" y="234"/>
                </a:lnTo>
                <a:lnTo>
                  <a:pt x="255" y="234"/>
                </a:lnTo>
                <a:lnTo>
                  <a:pt x="255" y="232"/>
                </a:lnTo>
                <a:lnTo>
                  <a:pt x="255" y="231"/>
                </a:lnTo>
                <a:lnTo>
                  <a:pt x="253" y="231"/>
                </a:lnTo>
                <a:lnTo>
                  <a:pt x="253" y="229"/>
                </a:lnTo>
                <a:lnTo>
                  <a:pt x="251" y="229"/>
                </a:lnTo>
                <a:lnTo>
                  <a:pt x="251" y="227"/>
                </a:lnTo>
                <a:lnTo>
                  <a:pt x="251" y="226"/>
                </a:lnTo>
                <a:lnTo>
                  <a:pt x="250" y="226"/>
                </a:lnTo>
                <a:lnTo>
                  <a:pt x="250" y="224"/>
                </a:lnTo>
                <a:lnTo>
                  <a:pt x="250" y="223"/>
                </a:lnTo>
                <a:lnTo>
                  <a:pt x="248" y="221"/>
                </a:lnTo>
                <a:lnTo>
                  <a:pt x="248" y="219"/>
                </a:lnTo>
                <a:lnTo>
                  <a:pt x="247" y="219"/>
                </a:lnTo>
                <a:lnTo>
                  <a:pt x="247" y="221"/>
                </a:lnTo>
                <a:lnTo>
                  <a:pt x="247" y="223"/>
                </a:lnTo>
                <a:lnTo>
                  <a:pt x="247" y="224"/>
                </a:lnTo>
                <a:lnTo>
                  <a:pt x="248" y="224"/>
                </a:lnTo>
                <a:lnTo>
                  <a:pt x="248" y="226"/>
                </a:lnTo>
                <a:lnTo>
                  <a:pt x="250" y="226"/>
                </a:lnTo>
                <a:lnTo>
                  <a:pt x="248" y="226"/>
                </a:lnTo>
                <a:lnTo>
                  <a:pt x="248" y="227"/>
                </a:lnTo>
                <a:lnTo>
                  <a:pt x="248" y="229"/>
                </a:lnTo>
                <a:lnTo>
                  <a:pt x="250" y="229"/>
                </a:lnTo>
                <a:lnTo>
                  <a:pt x="248" y="229"/>
                </a:lnTo>
                <a:lnTo>
                  <a:pt x="250" y="229"/>
                </a:lnTo>
                <a:lnTo>
                  <a:pt x="250" y="231"/>
                </a:lnTo>
                <a:lnTo>
                  <a:pt x="250" y="232"/>
                </a:lnTo>
                <a:lnTo>
                  <a:pt x="251" y="232"/>
                </a:lnTo>
                <a:lnTo>
                  <a:pt x="251" y="234"/>
                </a:lnTo>
                <a:lnTo>
                  <a:pt x="251" y="235"/>
                </a:lnTo>
                <a:lnTo>
                  <a:pt x="251" y="237"/>
                </a:lnTo>
                <a:lnTo>
                  <a:pt x="253" y="237"/>
                </a:lnTo>
                <a:lnTo>
                  <a:pt x="253" y="239"/>
                </a:lnTo>
                <a:lnTo>
                  <a:pt x="253" y="240"/>
                </a:lnTo>
                <a:lnTo>
                  <a:pt x="255" y="240"/>
                </a:lnTo>
                <a:lnTo>
                  <a:pt x="253" y="240"/>
                </a:lnTo>
                <a:lnTo>
                  <a:pt x="255" y="240"/>
                </a:lnTo>
                <a:lnTo>
                  <a:pt x="253" y="242"/>
                </a:lnTo>
                <a:lnTo>
                  <a:pt x="255" y="242"/>
                </a:lnTo>
                <a:lnTo>
                  <a:pt x="255" y="243"/>
                </a:lnTo>
                <a:lnTo>
                  <a:pt x="255" y="245"/>
                </a:lnTo>
                <a:lnTo>
                  <a:pt x="255" y="247"/>
                </a:lnTo>
                <a:lnTo>
                  <a:pt x="256" y="247"/>
                </a:lnTo>
                <a:lnTo>
                  <a:pt x="256" y="248"/>
                </a:lnTo>
                <a:lnTo>
                  <a:pt x="256" y="250"/>
                </a:lnTo>
                <a:lnTo>
                  <a:pt x="258" y="250"/>
                </a:lnTo>
                <a:lnTo>
                  <a:pt x="258" y="251"/>
                </a:lnTo>
                <a:lnTo>
                  <a:pt x="259" y="251"/>
                </a:lnTo>
                <a:lnTo>
                  <a:pt x="259" y="250"/>
                </a:lnTo>
                <a:lnTo>
                  <a:pt x="259" y="251"/>
                </a:lnTo>
                <a:lnTo>
                  <a:pt x="261" y="251"/>
                </a:lnTo>
                <a:lnTo>
                  <a:pt x="261" y="253"/>
                </a:lnTo>
                <a:lnTo>
                  <a:pt x="263" y="253"/>
                </a:lnTo>
                <a:lnTo>
                  <a:pt x="263" y="255"/>
                </a:lnTo>
                <a:lnTo>
                  <a:pt x="263" y="256"/>
                </a:lnTo>
                <a:lnTo>
                  <a:pt x="261" y="256"/>
                </a:lnTo>
                <a:lnTo>
                  <a:pt x="261" y="255"/>
                </a:lnTo>
                <a:lnTo>
                  <a:pt x="261" y="253"/>
                </a:lnTo>
                <a:lnTo>
                  <a:pt x="259" y="253"/>
                </a:lnTo>
                <a:lnTo>
                  <a:pt x="259" y="255"/>
                </a:lnTo>
                <a:lnTo>
                  <a:pt x="261" y="255"/>
                </a:lnTo>
                <a:lnTo>
                  <a:pt x="261" y="256"/>
                </a:lnTo>
                <a:lnTo>
                  <a:pt x="261" y="258"/>
                </a:lnTo>
                <a:lnTo>
                  <a:pt x="261" y="259"/>
                </a:lnTo>
                <a:lnTo>
                  <a:pt x="259" y="259"/>
                </a:lnTo>
                <a:lnTo>
                  <a:pt x="258" y="259"/>
                </a:lnTo>
                <a:lnTo>
                  <a:pt x="256" y="259"/>
                </a:lnTo>
                <a:lnTo>
                  <a:pt x="255" y="259"/>
                </a:lnTo>
                <a:lnTo>
                  <a:pt x="255" y="258"/>
                </a:lnTo>
                <a:lnTo>
                  <a:pt x="253" y="258"/>
                </a:lnTo>
                <a:lnTo>
                  <a:pt x="251" y="258"/>
                </a:lnTo>
                <a:lnTo>
                  <a:pt x="251" y="259"/>
                </a:lnTo>
                <a:lnTo>
                  <a:pt x="251" y="258"/>
                </a:lnTo>
                <a:lnTo>
                  <a:pt x="250" y="258"/>
                </a:lnTo>
                <a:lnTo>
                  <a:pt x="248" y="258"/>
                </a:lnTo>
                <a:lnTo>
                  <a:pt x="248" y="259"/>
                </a:lnTo>
                <a:lnTo>
                  <a:pt x="248" y="258"/>
                </a:lnTo>
                <a:lnTo>
                  <a:pt x="247" y="258"/>
                </a:lnTo>
                <a:lnTo>
                  <a:pt x="245" y="258"/>
                </a:lnTo>
                <a:lnTo>
                  <a:pt x="245" y="256"/>
                </a:lnTo>
                <a:lnTo>
                  <a:pt x="245" y="258"/>
                </a:lnTo>
                <a:lnTo>
                  <a:pt x="245" y="256"/>
                </a:lnTo>
                <a:lnTo>
                  <a:pt x="243" y="256"/>
                </a:lnTo>
                <a:lnTo>
                  <a:pt x="242" y="256"/>
                </a:lnTo>
                <a:lnTo>
                  <a:pt x="242" y="255"/>
                </a:lnTo>
                <a:lnTo>
                  <a:pt x="240" y="255"/>
                </a:lnTo>
                <a:lnTo>
                  <a:pt x="239" y="255"/>
                </a:lnTo>
                <a:lnTo>
                  <a:pt x="237" y="255"/>
                </a:lnTo>
                <a:lnTo>
                  <a:pt x="237" y="256"/>
                </a:lnTo>
                <a:lnTo>
                  <a:pt x="237" y="255"/>
                </a:lnTo>
                <a:lnTo>
                  <a:pt x="237" y="256"/>
                </a:lnTo>
                <a:lnTo>
                  <a:pt x="237" y="255"/>
                </a:lnTo>
                <a:lnTo>
                  <a:pt x="235" y="255"/>
                </a:lnTo>
                <a:lnTo>
                  <a:pt x="235" y="256"/>
                </a:lnTo>
                <a:lnTo>
                  <a:pt x="235" y="255"/>
                </a:lnTo>
                <a:lnTo>
                  <a:pt x="235" y="253"/>
                </a:lnTo>
                <a:lnTo>
                  <a:pt x="234" y="253"/>
                </a:lnTo>
                <a:lnTo>
                  <a:pt x="232" y="253"/>
                </a:lnTo>
                <a:lnTo>
                  <a:pt x="231" y="253"/>
                </a:lnTo>
                <a:lnTo>
                  <a:pt x="229" y="255"/>
                </a:lnTo>
                <a:lnTo>
                  <a:pt x="227" y="255"/>
                </a:lnTo>
                <a:lnTo>
                  <a:pt x="227" y="256"/>
                </a:lnTo>
                <a:lnTo>
                  <a:pt x="227" y="258"/>
                </a:lnTo>
                <a:lnTo>
                  <a:pt x="226" y="258"/>
                </a:lnTo>
                <a:lnTo>
                  <a:pt x="226" y="256"/>
                </a:lnTo>
                <a:lnTo>
                  <a:pt x="226" y="255"/>
                </a:lnTo>
                <a:lnTo>
                  <a:pt x="224" y="255"/>
                </a:lnTo>
                <a:lnTo>
                  <a:pt x="223" y="255"/>
                </a:lnTo>
                <a:lnTo>
                  <a:pt x="223" y="256"/>
                </a:lnTo>
                <a:lnTo>
                  <a:pt x="221" y="256"/>
                </a:lnTo>
                <a:lnTo>
                  <a:pt x="219" y="256"/>
                </a:lnTo>
                <a:lnTo>
                  <a:pt x="218" y="256"/>
                </a:lnTo>
                <a:lnTo>
                  <a:pt x="218" y="255"/>
                </a:lnTo>
                <a:lnTo>
                  <a:pt x="218" y="253"/>
                </a:lnTo>
                <a:lnTo>
                  <a:pt x="216" y="253"/>
                </a:lnTo>
                <a:lnTo>
                  <a:pt x="216" y="251"/>
                </a:lnTo>
                <a:lnTo>
                  <a:pt x="215" y="251"/>
                </a:lnTo>
                <a:lnTo>
                  <a:pt x="213" y="251"/>
                </a:lnTo>
                <a:lnTo>
                  <a:pt x="213" y="250"/>
                </a:lnTo>
                <a:lnTo>
                  <a:pt x="215" y="250"/>
                </a:lnTo>
                <a:lnTo>
                  <a:pt x="213" y="250"/>
                </a:lnTo>
                <a:lnTo>
                  <a:pt x="215" y="250"/>
                </a:lnTo>
                <a:lnTo>
                  <a:pt x="215" y="248"/>
                </a:lnTo>
                <a:lnTo>
                  <a:pt x="213" y="248"/>
                </a:lnTo>
                <a:lnTo>
                  <a:pt x="213" y="247"/>
                </a:lnTo>
                <a:lnTo>
                  <a:pt x="211" y="247"/>
                </a:lnTo>
                <a:lnTo>
                  <a:pt x="211" y="245"/>
                </a:lnTo>
                <a:lnTo>
                  <a:pt x="213" y="245"/>
                </a:lnTo>
                <a:lnTo>
                  <a:pt x="211" y="245"/>
                </a:lnTo>
                <a:lnTo>
                  <a:pt x="211" y="243"/>
                </a:lnTo>
                <a:lnTo>
                  <a:pt x="211" y="242"/>
                </a:lnTo>
                <a:lnTo>
                  <a:pt x="210" y="240"/>
                </a:lnTo>
                <a:lnTo>
                  <a:pt x="210" y="239"/>
                </a:lnTo>
                <a:lnTo>
                  <a:pt x="208" y="237"/>
                </a:lnTo>
                <a:lnTo>
                  <a:pt x="208" y="239"/>
                </a:lnTo>
                <a:lnTo>
                  <a:pt x="208" y="237"/>
                </a:lnTo>
                <a:lnTo>
                  <a:pt x="207" y="237"/>
                </a:lnTo>
                <a:lnTo>
                  <a:pt x="207" y="235"/>
                </a:lnTo>
                <a:lnTo>
                  <a:pt x="208" y="235"/>
                </a:lnTo>
                <a:lnTo>
                  <a:pt x="207" y="235"/>
                </a:lnTo>
                <a:lnTo>
                  <a:pt x="207" y="234"/>
                </a:lnTo>
                <a:lnTo>
                  <a:pt x="205" y="234"/>
                </a:lnTo>
                <a:lnTo>
                  <a:pt x="207" y="234"/>
                </a:lnTo>
                <a:lnTo>
                  <a:pt x="205" y="234"/>
                </a:lnTo>
                <a:lnTo>
                  <a:pt x="205" y="232"/>
                </a:lnTo>
                <a:lnTo>
                  <a:pt x="205" y="231"/>
                </a:lnTo>
                <a:lnTo>
                  <a:pt x="205" y="229"/>
                </a:lnTo>
                <a:lnTo>
                  <a:pt x="203" y="227"/>
                </a:lnTo>
                <a:lnTo>
                  <a:pt x="205" y="227"/>
                </a:lnTo>
                <a:lnTo>
                  <a:pt x="203" y="227"/>
                </a:lnTo>
                <a:lnTo>
                  <a:pt x="202" y="227"/>
                </a:lnTo>
                <a:lnTo>
                  <a:pt x="200" y="227"/>
                </a:lnTo>
                <a:lnTo>
                  <a:pt x="200" y="226"/>
                </a:lnTo>
                <a:lnTo>
                  <a:pt x="200" y="224"/>
                </a:lnTo>
                <a:lnTo>
                  <a:pt x="199" y="224"/>
                </a:lnTo>
                <a:lnTo>
                  <a:pt x="199" y="223"/>
                </a:lnTo>
                <a:lnTo>
                  <a:pt x="199" y="221"/>
                </a:lnTo>
                <a:lnTo>
                  <a:pt x="199" y="219"/>
                </a:lnTo>
                <a:lnTo>
                  <a:pt x="199" y="218"/>
                </a:lnTo>
                <a:lnTo>
                  <a:pt x="199" y="216"/>
                </a:lnTo>
                <a:lnTo>
                  <a:pt x="199" y="215"/>
                </a:lnTo>
                <a:lnTo>
                  <a:pt x="197" y="216"/>
                </a:lnTo>
                <a:lnTo>
                  <a:pt x="197" y="215"/>
                </a:lnTo>
                <a:lnTo>
                  <a:pt x="197" y="213"/>
                </a:lnTo>
                <a:lnTo>
                  <a:pt x="195" y="213"/>
                </a:lnTo>
                <a:lnTo>
                  <a:pt x="197" y="213"/>
                </a:lnTo>
                <a:lnTo>
                  <a:pt x="195" y="213"/>
                </a:lnTo>
                <a:lnTo>
                  <a:pt x="195" y="211"/>
                </a:lnTo>
                <a:lnTo>
                  <a:pt x="194" y="211"/>
                </a:lnTo>
                <a:lnTo>
                  <a:pt x="192" y="211"/>
                </a:lnTo>
                <a:lnTo>
                  <a:pt x="191" y="211"/>
                </a:lnTo>
                <a:lnTo>
                  <a:pt x="191" y="213"/>
                </a:lnTo>
                <a:lnTo>
                  <a:pt x="191" y="211"/>
                </a:lnTo>
                <a:lnTo>
                  <a:pt x="191" y="210"/>
                </a:lnTo>
                <a:lnTo>
                  <a:pt x="191" y="208"/>
                </a:lnTo>
                <a:lnTo>
                  <a:pt x="191" y="210"/>
                </a:lnTo>
                <a:lnTo>
                  <a:pt x="191" y="208"/>
                </a:lnTo>
                <a:lnTo>
                  <a:pt x="191" y="210"/>
                </a:lnTo>
                <a:lnTo>
                  <a:pt x="192" y="208"/>
                </a:lnTo>
                <a:lnTo>
                  <a:pt x="192" y="210"/>
                </a:lnTo>
                <a:lnTo>
                  <a:pt x="194" y="210"/>
                </a:lnTo>
                <a:lnTo>
                  <a:pt x="192" y="208"/>
                </a:lnTo>
                <a:lnTo>
                  <a:pt x="194" y="210"/>
                </a:lnTo>
                <a:lnTo>
                  <a:pt x="194" y="208"/>
                </a:lnTo>
                <a:lnTo>
                  <a:pt x="195" y="208"/>
                </a:lnTo>
                <a:lnTo>
                  <a:pt x="194" y="208"/>
                </a:lnTo>
                <a:lnTo>
                  <a:pt x="195" y="208"/>
                </a:lnTo>
                <a:lnTo>
                  <a:pt x="197" y="208"/>
                </a:lnTo>
                <a:lnTo>
                  <a:pt x="195" y="208"/>
                </a:lnTo>
                <a:lnTo>
                  <a:pt x="195" y="207"/>
                </a:lnTo>
                <a:lnTo>
                  <a:pt x="195" y="205"/>
                </a:lnTo>
                <a:lnTo>
                  <a:pt x="195" y="207"/>
                </a:lnTo>
                <a:lnTo>
                  <a:pt x="197" y="207"/>
                </a:lnTo>
                <a:lnTo>
                  <a:pt x="195" y="207"/>
                </a:lnTo>
                <a:lnTo>
                  <a:pt x="197" y="205"/>
                </a:lnTo>
                <a:lnTo>
                  <a:pt x="199" y="205"/>
                </a:lnTo>
                <a:lnTo>
                  <a:pt x="199" y="203"/>
                </a:lnTo>
                <a:lnTo>
                  <a:pt x="200" y="203"/>
                </a:lnTo>
                <a:lnTo>
                  <a:pt x="200" y="202"/>
                </a:lnTo>
                <a:lnTo>
                  <a:pt x="202" y="202"/>
                </a:lnTo>
                <a:lnTo>
                  <a:pt x="200" y="202"/>
                </a:lnTo>
                <a:lnTo>
                  <a:pt x="200" y="200"/>
                </a:lnTo>
                <a:lnTo>
                  <a:pt x="202" y="200"/>
                </a:lnTo>
                <a:lnTo>
                  <a:pt x="202" y="199"/>
                </a:lnTo>
                <a:lnTo>
                  <a:pt x="203" y="199"/>
                </a:lnTo>
                <a:lnTo>
                  <a:pt x="205" y="199"/>
                </a:lnTo>
                <a:lnTo>
                  <a:pt x="205" y="197"/>
                </a:lnTo>
                <a:lnTo>
                  <a:pt x="207" y="197"/>
                </a:lnTo>
                <a:lnTo>
                  <a:pt x="208" y="197"/>
                </a:lnTo>
                <a:lnTo>
                  <a:pt x="208" y="195"/>
                </a:lnTo>
                <a:lnTo>
                  <a:pt x="210" y="195"/>
                </a:lnTo>
                <a:lnTo>
                  <a:pt x="211" y="195"/>
                </a:lnTo>
                <a:lnTo>
                  <a:pt x="211" y="194"/>
                </a:lnTo>
                <a:lnTo>
                  <a:pt x="213" y="194"/>
                </a:lnTo>
                <a:lnTo>
                  <a:pt x="213" y="195"/>
                </a:lnTo>
                <a:lnTo>
                  <a:pt x="215" y="195"/>
                </a:lnTo>
                <a:lnTo>
                  <a:pt x="215" y="197"/>
                </a:lnTo>
                <a:lnTo>
                  <a:pt x="215" y="195"/>
                </a:lnTo>
                <a:lnTo>
                  <a:pt x="216" y="195"/>
                </a:lnTo>
                <a:lnTo>
                  <a:pt x="218" y="195"/>
                </a:lnTo>
                <a:lnTo>
                  <a:pt x="218" y="197"/>
                </a:lnTo>
                <a:lnTo>
                  <a:pt x="219" y="197"/>
                </a:lnTo>
                <a:lnTo>
                  <a:pt x="219" y="195"/>
                </a:lnTo>
                <a:lnTo>
                  <a:pt x="219" y="197"/>
                </a:lnTo>
                <a:lnTo>
                  <a:pt x="221" y="197"/>
                </a:lnTo>
                <a:lnTo>
                  <a:pt x="223" y="197"/>
                </a:lnTo>
                <a:lnTo>
                  <a:pt x="224" y="197"/>
                </a:lnTo>
                <a:lnTo>
                  <a:pt x="226" y="197"/>
                </a:lnTo>
                <a:lnTo>
                  <a:pt x="226" y="195"/>
                </a:lnTo>
                <a:lnTo>
                  <a:pt x="224" y="195"/>
                </a:lnTo>
                <a:lnTo>
                  <a:pt x="223" y="195"/>
                </a:lnTo>
                <a:lnTo>
                  <a:pt x="221" y="195"/>
                </a:lnTo>
                <a:lnTo>
                  <a:pt x="219" y="195"/>
                </a:lnTo>
                <a:lnTo>
                  <a:pt x="218" y="195"/>
                </a:lnTo>
                <a:lnTo>
                  <a:pt x="218" y="194"/>
                </a:lnTo>
                <a:lnTo>
                  <a:pt x="219" y="194"/>
                </a:lnTo>
                <a:lnTo>
                  <a:pt x="218" y="192"/>
                </a:lnTo>
                <a:lnTo>
                  <a:pt x="218" y="191"/>
                </a:lnTo>
                <a:lnTo>
                  <a:pt x="219" y="191"/>
                </a:lnTo>
                <a:lnTo>
                  <a:pt x="218" y="191"/>
                </a:lnTo>
                <a:lnTo>
                  <a:pt x="218" y="189"/>
                </a:lnTo>
                <a:lnTo>
                  <a:pt x="216" y="189"/>
                </a:lnTo>
                <a:lnTo>
                  <a:pt x="216" y="187"/>
                </a:lnTo>
                <a:lnTo>
                  <a:pt x="218" y="187"/>
                </a:lnTo>
                <a:lnTo>
                  <a:pt x="218" y="186"/>
                </a:lnTo>
                <a:lnTo>
                  <a:pt x="219" y="186"/>
                </a:lnTo>
                <a:lnTo>
                  <a:pt x="221" y="186"/>
                </a:lnTo>
                <a:lnTo>
                  <a:pt x="223" y="186"/>
                </a:lnTo>
                <a:lnTo>
                  <a:pt x="221" y="186"/>
                </a:lnTo>
                <a:lnTo>
                  <a:pt x="223" y="187"/>
                </a:lnTo>
                <a:lnTo>
                  <a:pt x="223" y="186"/>
                </a:lnTo>
                <a:lnTo>
                  <a:pt x="224" y="186"/>
                </a:lnTo>
                <a:lnTo>
                  <a:pt x="226" y="186"/>
                </a:lnTo>
                <a:lnTo>
                  <a:pt x="226" y="187"/>
                </a:lnTo>
                <a:lnTo>
                  <a:pt x="227" y="187"/>
                </a:lnTo>
                <a:lnTo>
                  <a:pt x="229" y="187"/>
                </a:lnTo>
                <a:lnTo>
                  <a:pt x="231" y="187"/>
                </a:lnTo>
                <a:lnTo>
                  <a:pt x="232" y="187"/>
                </a:lnTo>
                <a:lnTo>
                  <a:pt x="232" y="186"/>
                </a:lnTo>
                <a:lnTo>
                  <a:pt x="234" y="186"/>
                </a:lnTo>
                <a:lnTo>
                  <a:pt x="234" y="184"/>
                </a:lnTo>
                <a:lnTo>
                  <a:pt x="235" y="184"/>
                </a:lnTo>
                <a:lnTo>
                  <a:pt x="235" y="186"/>
                </a:lnTo>
                <a:lnTo>
                  <a:pt x="237" y="186"/>
                </a:lnTo>
                <a:lnTo>
                  <a:pt x="237" y="184"/>
                </a:lnTo>
                <a:lnTo>
                  <a:pt x="237" y="186"/>
                </a:lnTo>
                <a:lnTo>
                  <a:pt x="239" y="186"/>
                </a:lnTo>
                <a:lnTo>
                  <a:pt x="239" y="184"/>
                </a:lnTo>
                <a:lnTo>
                  <a:pt x="240" y="184"/>
                </a:lnTo>
                <a:lnTo>
                  <a:pt x="239" y="184"/>
                </a:lnTo>
                <a:lnTo>
                  <a:pt x="239" y="183"/>
                </a:lnTo>
                <a:lnTo>
                  <a:pt x="237" y="183"/>
                </a:lnTo>
                <a:lnTo>
                  <a:pt x="237" y="181"/>
                </a:lnTo>
                <a:lnTo>
                  <a:pt x="235" y="183"/>
                </a:lnTo>
                <a:lnTo>
                  <a:pt x="235" y="181"/>
                </a:lnTo>
                <a:lnTo>
                  <a:pt x="235" y="183"/>
                </a:lnTo>
                <a:lnTo>
                  <a:pt x="234" y="183"/>
                </a:lnTo>
                <a:lnTo>
                  <a:pt x="232" y="183"/>
                </a:lnTo>
                <a:lnTo>
                  <a:pt x="232" y="184"/>
                </a:lnTo>
                <a:lnTo>
                  <a:pt x="232" y="183"/>
                </a:lnTo>
                <a:lnTo>
                  <a:pt x="232" y="184"/>
                </a:lnTo>
                <a:lnTo>
                  <a:pt x="231" y="184"/>
                </a:lnTo>
                <a:lnTo>
                  <a:pt x="231" y="183"/>
                </a:lnTo>
                <a:lnTo>
                  <a:pt x="231" y="184"/>
                </a:lnTo>
                <a:lnTo>
                  <a:pt x="231" y="183"/>
                </a:lnTo>
                <a:lnTo>
                  <a:pt x="231" y="184"/>
                </a:lnTo>
                <a:lnTo>
                  <a:pt x="229" y="184"/>
                </a:lnTo>
                <a:lnTo>
                  <a:pt x="227" y="184"/>
                </a:lnTo>
                <a:lnTo>
                  <a:pt x="226" y="184"/>
                </a:lnTo>
                <a:lnTo>
                  <a:pt x="224" y="184"/>
                </a:lnTo>
                <a:lnTo>
                  <a:pt x="223" y="184"/>
                </a:lnTo>
                <a:lnTo>
                  <a:pt x="221" y="184"/>
                </a:lnTo>
                <a:lnTo>
                  <a:pt x="219" y="184"/>
                </a:lnTo>
                <a:lnTo>
                  <a:pt x="218" y="184"/>
                </a:lnTo>
                <a:lnTo>
                  <a:pt x="216" y="184"/>
                </a:lnTo>
                <a:lnTo>
                  <a:pt x="216" y="186"/>
                </a:lnTo>
                <a:lnTo>
                  <a:pt x="215" y="186"/>
                </a:lnTo>
                <a:lnTo>
                  <a:pt x="213" y="186"/>
                </a:lnTo>
                <a:lnTo>
                  <a:pt x="211" y="186"/>
                </a:lnTo>
                <a:lnTo>
                  <a:pt x="211" y="184"/>
                </a:lnTo>
                <a:lnTo>
                  <a:pt x="210" y="184"/>
                </a:lnTo>
                <a:lnTo>
                  <a:pt x="210" y="186"/>
                </a:lnTo>
                <a:lnTo>
                  <a:pt x="211" y="186"/>
                </a:lnTo>
                <a:lnTo>
                  <a:pt x="211" y="187"/>
                </a:lnTo>
                <a:lnTo>
                  <a:pt x="211" y="186"/>
                </a:lnTo>
                <a:lnTo>
                  <a:pt x="211" y="187"/>
                </a:lnTo>
                <a:lnTo>
                  <a:pt x="211" y="186"/>
                </a:lnTo>
                <a:lnTo>
                  <a:pt x="213" y="187"/>
                </a:lnTo>
                <a:lnTo>
                  <a:pt x="211" y="187"/>
                </a:lnTo>
                <a:lnTo>
                  <a:pt x="210" y="187"/>
                </a:lnTo>
                <a:lnTo>
                  <a:pt x="210" y="189"/>
                </a:lnTo>
                <a:lnTo>
                  <a:pt x="210" y="187"/>
                </a:lnTo>
                <a:lnTo>
                  <a:pt x="208" y="187"/>
                </a:lnTo>
                <a:lnTo>
                  <a:pt x="205" y="189"/>
                </a:lnTo>
                <a:lnTo>
                  <a:pt x="207" y="189"/>
                </a:lnTo>
                <a:lnTo>
                  <a:pt x="207" y="191"/>
                </a:lnTo>
                <a:lnTo>
                  <a:pt x="208" y="191"/>
                </a:lnTo>
                <a:lnTo>
                  <a:pt x="210" y="191"/>
                </a:lnTo>
                <a:lnTo>
                  <a:pt x="208" y="191"/>
                </a:lnTo>
                <a:lnTo>
                  <a:pt x="208" y="192"/>
                </a:lnTo>
                <a:lnTo>
                  <a:pt x="208" y="191"/>
                </a:lnTo>
                <a:lnTo>
                  <a:pt x="207" y="192"/>
                </a:lnTo>
                <a:lnTo>
                  <a:pt x="205" y="192"/>
                </a:lnTo>
                <a:lnTo>
                  <a:pt x="205" y="191"/>
                </a:lnTo>
                <a:lnTo>
                  <a:pt x="205" y="192"/>
                </a:lnTo>
                <a:lnTo>
                  <a:pt x="203" y="192"/>
                </a:lnTo>
                <a:lnTo>
                  <a:pt x="202" y="192"/>
                </a:lnTo>
                <a:lnTo>
                  <a:pt x="202" y="191"/>
                </a:lnTo>
                <a:lnTo>
                  <a:pt x="195" y="191"/>
                </a:lnTo>
                <a:lnTo>
                  <a:pt x="195" y="192"/>
                </a:lnTo>
                <a:lnTo>
                  <a:pt x="195" y="194"/>
                </a:lnTo>
                <a:lnTo>
                  <a:pt x="194" y="194"/>
                </a:lnTo>
                <a:lnTo>
                  <a:pt x="194" y="192"/>
                </a:lnTo>
                <a:lnTo>
                  <a:pt x="192" y="192"/>
                </a:lnTo>
                <a:lnTo>
                  <a:pt x="194" y="192"/>
                </a:lnTo>
                <a:lnTo>
                  <a:pt x="192" y="194"/>
                </a:lnTo>
                <a:lnTo>
                  <a:pt x="191" y="194"/>
                </a:lnTo>
                <a:lnTo>
                  <a:pt x="191" y="195"/>
                </a:lnTo>
                <a:lnTo>
                  <a:pt x="191" y="197"/>
                </a:lnTo>
                <a:lnTo>
                  <a:pt x="189" y="199"/>
                </a:lnTo>
                <a:lnTo>
                  <a:pt x="189" y="200"/>
                </a:lnTo>
                <a:lnTo>
                  <a:pt x="187" y="200"/>
                </a:lnTo>
                <a:lnTo>
                  <a:pt x="187" y="202"/>
                </a:lnTo>
                <a:lnTo>
                  <a:pt x="186" y="202"/>
                </a:lnTo>
                <a:lnTo>
                  <a:pt x="187" y="202"/>
                </a:lnTo>
                <a:lnTo>
                  <a:pt x="187" y="203"/>
                </a:lnTo>
                <a:lnTo>
                  <a:pt x="186" y="203"/>
                </a:lnTo>
                <a:lnTo>
                  <a:pt x="186" y="205"/>
                </a:lnTo>
                <a:lnTo>
                  <a:pt x="184" y="205"/>
                </a:lnTo>
                <a:lnTo>
                  <a:pt x="186" y="205"/>
                </a:lnTo>
                <a:lnTo>
                  <a:pt x="184" y="205"/>
                </a:lnTo>
                <a:lnTo>
                  <a:pt x="184" y="207"/>
                </a:lnTo>
                <a:lnTo>
                  <a:pt x="183" y="207"/>
                </a:lnTo>
                <a:lnTo>
                  <a:pt x="181" y="207"/>
                </a:lnTo>
                <a:lnTo>
                  <a:pt x="181" y="205"/>
                </a:lnTo>
                <a:lnTo>
                  <a:pt x="181" y="203"/>
                </a:lnTo>
                <a:lnTo>
                  <a:pt x="181" y="202"/>
                </a:lnTo>
                <a:lnTo>
                  <a:pt x="181" y="200"/>
                </a:lnTo>
                <a:lnTo>
                  <a:pt x="179" y="200"/>
                </a:lnTo>
                <a:lnTo>
                  <a:pt x="181" y="200"/>
                </a:lnTo>
                <a:lnTo>
                  <a:pt x="179" y="200"/>
                </a:lnTo>
                <a:lnTo>
                  <a:pt x="181" y="199"/>
                </a:lnTo>
                <a:lnTo>
                  <a:pt x="179" y="199"/>
                </a:lnTo>
                <a:lnTo>
                  <a:pt x="179" y="197"/>
                </a:lnTo>
                <a:lnTo>
                  <a:pt x="178" y="197"/>
                </a:lnTo>
                <a:lnTo>
                  <a:pt x="178" y="199"/>
                </a:lnTo>
                <a:lnTo>
                  <a:pt x="178" y="197"/>
                </a:lnTo>
                <a:lnTo>
                  <a:pt x="176" y="197"/>
                </a:lnTo>
                <a:lnTo>
                  <a:pt x="176" y="199"/>
                </a:lnTo>
                <a:lnTo>
                  <a:pt x="176" y="200"/>
                </a:lnTo>
                <a:lnTo>
                  <a:pt x="176" y="202"/>
                </a:lnTo>
                <a:lnTo>
                  <a:pt x="176" y="200"/>
                </a:lnTo>
                <a:lnTo>
                  <a:pt x="175" y="200"/>
                </a:lnTo>
                <a:lnTo>
                  <a:pt x="175" y="199"/>
                </a:lnTo>
                <a:lnTo>
                  <a:pt x="175" y="197"/>
                </a:lnTo>
                <a:lnTo>
                  <a:pt x="173" y="197"/>
                </a:lnTo>
                <a:lnTo>
                  <a:pt x="173" y="195"/>
                </a:lnTo>
                <a:lnTo>
                  <a:pt x="171" y="195"/>
                </a:lnTo>
                <a:lnTo>
                  <a:pt x="173" y="195"/>
                </a:lnTo>
                <a:lnTo>
                  <a:pt x="171" y="194"/>
                </a:lnTo>
                <a:lnTo>
                  <a:pt x="171" y="192"/>
                </a:lnTo>
                <a:lnTo>
                  <a:pt x="171" y="191"/>
                </a:lnTo>
                <a:lnTo>
                  <a:pt x="173" y="191"/>
                </a:lnTo>
                <a:lnTo>
                  <a:pt x="173" y="192"/>
                </a:lnTo>
                <a:lnTo>
                  <a:pt x="175" y="192"/>
                </a:lnTo>
                <a:lnTo>
                  <a:pt x="173" y="192"/>
                </a:lnTo>
                <a:lnTo>
                  <a:pt x="173" y="191"/>
                </a:lnTo>
                <a:lnTo>
                  <a:pt x="173" y="189"/>
                </a:lnTo>
                <a:lnTo>
                  <a:pt x="175" y="189"/>
                </a:lnTo>
                <a:lnTo>
                  <a:pt x="173" y="189"/>
                </a:lnTo>
                <a:lnTo>
                  <a:pt x="173" y="187"/>
                </a:lnTo>
                <a:lnTo>
                  <a:pt x="173" y="186"/>
                </a:lnTo>
                <a:lnTo>
                  <a:pt x="175" y="186"/>
                </a:lnTo>
                <a:lnTo>
                  <a:pt x="175" y="184"/>
                </a:lnTo>
                <a:lnTo>
                  <a:pt x="173" y="184"/>
                </a:lnTo>
                <a:lnTo>
                  <a:pt x="173" y="183"/>
                </a:lnTo>
                <a:lnTo>
                  <a:pt x="175" y="183"/>
                </a:lnTo>
                <a:lnTo>
                  <a:pt x="175" y="181"/>
                </a:lnTo>
                <a:lnTo>
                  <a:pt x="176" y="181"/>
                </a:lnTo>
                <a:lnTo>
                  <a:pt x="178" y="181"/>
                </a:lnTo>
                <a:lnTo>
                  <a:pt x="178" y="179"/>
                </a:lnTo>
                <a:lnTo>
                  <a:pt x="179" y="179"/>
                </a:lnTo>
                <a:lnTo>
                  <a:pt x="179" y="178"/>
                </a:lnTo>
                <a:lnTo>
                  <a:pt x="181" y="178"/>
                </a:lnTo>
                <a:lnTo>
                  <a:pt x="181" y="179"/>
                </a:lnTo>
                <a:lnTo>
                  <a:pt x="183" y="178"/>
                </a:lnTo>
                <a:lnTo>
                  <a:pt x="183" y="179"/>
                </a:lnTo>
                <a:lnTo>
                  <a:pt x="181" y="179"/>
                </a:lnTo>
                <a:lnTo>
                  <a:pt x="183" y="181"/>
                </a:lnTo>
                <a:lnTo>
                  <a:pt x="183" y="179"/>
                </a:lnTo>
                <a:lnTo>
                  <a:pt x="184" y="179"/>
                </a:lnTo>
                <a:lnTo>
                  <a:pt x="184" y="178"/>
                </a:lnTo>
                <a:lnTo>
                  <a:pt x="186" y="178"/>
                </a:lnTo>
                <a:lnTo>
                  <a:pt x="184" y="178"/>
                </a:lnTo>
                <a:lnTo>
                  <a:pt x="186" y="178"/>
                </a:lnTo>
                <a:lnTo>
                  <a:pt x="186" y="179"/>
                </a:lnTo>
                <a:lnTo>
                  <a:pt x="187" y="179"/>
                </a:lnTo>
                <a:lnTo>
                  <a:pt x="194" y="178"/>
                </a:lnTo>
                <a:lnTo>
                  <a:pt x="194" y="176"/>
                </a:lnTo>
                <a:lnTo>
                  <a:pt x="195" y="176"/>
                </a:lnTo>
                <a:lnTo>
                  <a:pt x="195" y="175"/>
                </a:lnTo>
                <a:lnTo>
                  <a:pt x="195" y="173"/>
                </a:lnTo>
                <a:lnTo>
                  <a:pt x="197" y="173"/>
                </a:lnTo>
                <a:lnTo>
                  <a:pt x="199" y="173"/>
                </a:lnTo>
                <a:lnTo>
                  <a:pt x="199" y="171"/>
                </a:lnTo>
                <a:lnTo>
                  <a:pt x="200" y="171"/>
                </a:lnTo>
                <a:lnTo>
                  <a:pt x="202" y="171"/>
                </a:lnTo>
                <a:lnTo>
                  <a:pt x="203" y="171"/>
                </a:lnTo>
                <a:lnTo>
                  <a:pt x="203" y="170"/>
                </a:lnTo>
                <a:lnTo>
                  <a:pt x="205" y="170"/>
                </a:lnTo>
                <a:lnTo>
                  <a:pt x="207" y="170"/>
                </a:lnTo>
                <a:lnTo>
                  <a:pt x="207" y="171"/>
                </a:lnTo>
                <a:lnTo>
                  <a:pt x="208" y="171"/>
                </a:lnTo>
                <a:lnTo>
                  <a:pt x="208" y="173"/>
                </a:lnTo>
                <a:lnTo>
                  <a:pt x="207" y="173"/>
                </a:lnTo>
                <a:lnTo>
                  <a:pt x="205" y="173"/>
                </a:lnTo>
                <a:lnTo>
                  <a:pt x="205" y="171"/>
                </a:lnTo>
                <a:lnTo>
                  <a:pt x="203" y="171"/>
                </a:lnTo>
                <a:lnTo>
                  <a:pt x="203" y="173"/>
                </a:lnTo>
                <a:lnTo>
                  <a:pt x="205" y="173"/>
                </a:lnTo>
                <a:lnTo>
                  <a:pt x="205" y="175"/>
                </a:lnTo>
                <a:lnTo>
                  <a:pt x="207" y="176"/>
                </a:lnTo>
                <a:lnTo>
                  <a:pt x="208" y="176"/>
                </a:lnTo>
                <a:lnTo>
                  <a:pt x="208" y="178"/>
                </a:lnTo>
                <a:lnTo>
                  <a:pt x="208" y="176"/>
                </a:lnTo>
                <a:lnTo>
                  <a:pt x="207" y="176"/>
                </a:lnTo>
                <a:lnTo>
                  <a:pt x="207" y="178"/>
                </a:lnTo>
                <a:lnTo>
                  <a:pt x="208" y="178"/>
                </a:lnTo>
                <a:lnTo>
                  <a:pt x="210" y="178"/>
                </a:lnTo>
                <a:lnTo>
                  <a:pt x="208" y="178"/>
                </a:lnTo>
                <a:lnTo>
                  <a:pt x="208" y="179"/>
                </a:lnTo>
                <a:lnTo>
                  <a:pt x="208" y="178"/>
                </a:lnTo>
                <a:lnTo>
                  <a:pt x="207" y="178"/>
                </a:lnTo>
                <a:lnTo>
                  <a:pt x="205" y="178"/>
                </a:lnTo>
                <a:lnTo>
                  <a:pt x="205" y="179"/>
                </a:lnTo>
                <a:lnTo>
                  <a:pt x="203" y="179"/>
                </a:lnTo>
                <a:lnTo>
                  <a:pt x="202" y="179"/>
                </a:lnTo>
                <a:lnTo>
                  <a:pt x="200" y="179"/>
                </a:lnTo>
                <a:lnTo>
                  <a:pt x="200" y="181"/>
                </a:lnTo>
                <a:lnTo>
                  <a:pt x="202" y="181"/>
                </a:lnTo>
                <a:lnTo>
                  <a:pt x="207" y="184"/>
                </a:lnTo>
                <a:lnTo>
                  <a:pt x="208" y="184"/>
                </a:lnTo>
                <a:lnTo>
                  <a:pt x="208" y="183"/>
                </a:lnTo>
                <a:lnTo>
                  <a:pt x="210" y="183"/>
                </a:lnTo>
                <a:lnTo>
                  <a:pt x="210" y="181"/>
                </a:lnTo>
                <a:lnTo>
                  <a:pt x="211" y="181"/>
                </a:lnTo>
                <a:lnTo>
                  <a:pt x="211" y="179"/>
                </a:lnTo>
                <a:lnTo>
                  <a:pt x="211" y="181"/>
                </a:lnTo>
                <a:lnTo>
                  <a:pt x="213" y="181"/>
                </a:lnTo>
                <a:lnTo>
                  <a:pt x="211" y="181"/>
                </a:lnTo>
                <a:lnTo>
                  <a:pt x="213" y="179"/>
                </a:lnTo>
                <a:lnTo>
                  <a:pt x="211" y="179"/>
                </a:lnTo>
                <a:lnTo>
                  <a:pt x="213" y="179"/>
                </a:lnTo>
                <a:lnTo>
                  <a:pt x="213" y="178"/>
                </a:lnTo>
                <a:lnTo>
                  <a:pt x="213" y="176"/>
                </a:lnTo>
                <a:lnTo>
                  <a:pt x="213" y="175"/>
                </a:lnTo>
                <a:lnTo>
                  <a:pt x="211" y="175"/>
                </a:lnTo>
                <a:lnTo>
                  <a:pt x="211" y="173"/>
                </a:lnTo>
                <a:lnTo>
                  <a:pt x="213" y="173"/>
                </a:lnTo>
                <a:lnTo>
                  <a:pt x="213" y="171"/>
                </a:lnTo>
                <a:lnTo>
                  <a:pt x="211" y="171"/>
                </a:lnTo>
                <a:lnTo>
                  <a:pt x="213" y="171"/>
                </a:lnTo>
                <a:lnTo>
                  <a:pt x="211" y="171"/>
                </a:lnTo>
                <a:lnTo>
                  <a:pt x="211" y="170"/>
                </a:lnTo>
                <a:lnTo>
                  <a:pt x="210" y="170"/>
                </a:lnTo>
                <a:lnTo>
                  <a:pt x="210" y="168"/>
                </a:lnTo>
                <a:lnTo>
                  <a:pt x="210" y="167"/>
                </a:lnTo>
                <a:lnTo>
                  <a:pt x="211" y="167"/>
                </a:lnTo>
                <a:lnTo>
                  <a:pt x="211" y="165"/>
                </a:lnTo>
                <a:lnTo>
                  <a:pt x="211" y="163"/>
                </a:lnTo>
                <a:lnTo>
                  <a:pt x="213" y="163"/>
                </a:lnTo>
                <a:lnTo>
                  <a:pt x="211" y="163"/>
                </a:lnTo>
                <a:lnTo>
                  <a:pt x="213" y="163"/>
                </a:lnTo>
                <a:lnTo>
                  <a:pt x="215" y="163"/>
                </a:lnTo>
                <a:lnTo>
                  <a:pt x="213" y="163"/>
                </a:lnTo>
                <a:lnTo>
                  <a:pt x="215" y="163"/>
                </a:lnTo>
                <a:lnTo>
                  <a:pt x="213" y="163"/>
                </a:lnTo>
                <a:lnTo>
                  <a:pt x="215" y="163"/>
                </a:lnTo>
                <a:lnTo>
                  <a:pt x="216" y="163"/>
                </a:lnTo>
                <a:lnTo>
                  <a:pt x="216" y="165"/>
                </a:lnTo>
                <a:lnTo>
                  <a:pt x="218" y="165"/>
                </a:lnTo>
                <a:lnTo>
                  <a:pt x="219" y="165"/>
                </a:lnTo>
                <a:lnTo>
                  <a:pt x="219" y="167"/>
                </a:lnTo>
                <a:lnTo>
                  <a:pt x="218" y="167"/>
                </a:lnTo>
                <a:lnTo>
                  <a:pt x="216" y="167"/>
                </a:lnTo>
                <a:lnTo>
                  <a:pt x="216" y="168"/>
                </a:lnTo>
                <a:lnTo>
                  <a:pt x="215" y="168"/>
                </a:lnTo>
                <a:lnTo>
                  <a:pt x="213" y="168"/>
                </a:lnTo>
                <a:lnTo>
                  <a:pt x="211" y="168"/>
                </a:lnTo>
                <a:lnTo>
                  <a:pt x="211" y="170"/>
                </a:lnTo>
                <a:lnTo>
                  <a:pt x="213" y="170"/>
                </a:lnTo>
                <a:lnTo>
                  <a:pt x="215" y="170"/>
                </a:lnTo>
                <a:lnTo>
                  <a:pt x="216" y="170"/>
                </a:lnTo>
                <a:lnTo>
                  <a:pt x="216" y="168"/>
                </a:lnTo>
                <a:lnTo>
                  <a:pt x="218" y="168"/>
                </a:lnTo>
                <a:lnTo>
                  <a:pt x="219" y="168"/>
                </a:lnTo>
                <a:lnTo>
                  <a:pt x="221" y="168"/>
                </a:lnTo>
                <a:lnTo>
                  <a:pt x="223" y="168"/>
                </a:lnTo>
                <a:lnTo>
                  <a:pt x="224" y="168"/>
                </a:lnTo>
                <a:lnTo>
                  <a:pt x="226" y="168"/>
                </a:lnTo>
                <a:lnTo>
                  <a:pt x="227" y="170"/>
                </a:lnTo>
                <a:lnTo>
                  <a:pt x="229" y="170"/>
                </a:lnTo>
                <a:lnTo>
                  <a:pt x="229" y="168"/>
                </a:lnTo>
                <a:lnTo>
                  <a:pt x="231" y="168"/>
                </a:lnTo>
                <a:lnTo>
                  <a:pt x="231" y="170"/>
                </a:lnTo>
                <a:lnTo>
                  <a:pt x="232" y="170"/>
                </a:lnTo>
                <a:lnTo>
                  <a:pt x="234" y="170"/>
                </a:lnTo>
                <a:lnTo>
                  <a:pt x="234" y="168"/>
                </a:lnTo>
                <a:lnTo>
                  <a:pt x="232" y="168"/>
                </a:lnTo>
                <a:lnTo>
                  <a:pt x="231" y="168"/>
                </a:lnTo>
                <a:lnTo>
                  <a:pt x="231" y="167"/>
                </a:lnTo>
                <a:lnTo>
                  <a:pt x="229" y="167"/>
                </a:lnTo>
                <a:lnTo>
                  <a:pt x="227" y="167"/>
                </a:lnTo>
                <a:lnTo>
                  <a:pt x="226" y="167"/>
                </a:lnTo>
                <a:lnTo>
                  <a:pt x="224" y="167"/>
                </a:lnTo>
                <a:lnTo>
                  <a:pt x="223" y="165"/>
                </a:lnTo>
                <a:lnTo>
                  <a:pt x="223" y="167"/>
                </a:lnTo>
                <a:lnTo>
                  <a:pt x="221" y="167"/>
                </a:lnTo>
                <a:lnTo>
                  <a:pt x="221" y="165"/>
                </a:lnTo>
                <a:lnTo>
                  <a:pt x="219" y="165"/>
                </a:lnTo>
                <a:lnTo>
                  <a:pt x="219" y="163"/>
                </a:lnTo>
                <a:lnTo>
                  <a:pt x="219" y="162"/>
                </a:lnTo>
                <a:lnTo>
                  <a:pt x="218" y="162"/>
                </a:lnTo>
                <a:lnTo>
                  <a:pt x="219" y="162"/>
                </a:lnTo>
                <a:lnTo>
                  <a:pt x="218" y="162"/>
                </a:lnTo>
                <a:lnTo>
                  <a:pt x="218" y="160"/>
                </a:lnTo>
                <a:lnTo>
                  <a:pt x="219" y="160"/>
                </a:lnTo>
                <a:lnTo>
                  <a:pt x="218" y="160"/>
                </a:lnTo>
                <a:lnTo>
                  <a:pt x="219" y="160"/>
                </a:lnTo>
                <a:lnTo>
                  <a:pt x="221" y="160"/>
                </a:lnTo>
                <a:lnTo>
                  <a:pt x="221" y="159"/>
                </a:lnTo>
                <a:lnTo>
                  <a:pt x="221" y="160"/>
                </a:lnTo>
                <a:lnTo>
                  <a:pt x="221" y="159"/>
                </a:lnTo>
                <a:lnTo>
                  <a:pt x="223" y="159"/>
                </a:lnTo>
                <a:lnTo>
                  <a:pt x="223" y="157"/>
                </a:lnTo>
                <a:lnTo>
                  <a:pt x="224" y="157"/>
                </a:lnTo>
                <a:lnTo>
                  <a:pt x="224" y="155"/>
                </a:lnTo>
                <a:lnTo>
                  <a:pt x="226" y="155"/>
                </a:lnTo>
                <a:lnTo>
                  <a:pt x="227" y="155"/>
                </a:lnTo>
                <a:lnTo>
                  <a:pt x="226" y="155"/>
                </a:lnTo>
                <a:lnTo>
                  <a:pt x="226" y="154"/>
                </a:lnTo>
                <a:lnTo>
                  <a:pt x="227" y="154"/>
                </a:lnTo>
                <a:lnTo>
                  <a:pt x="229" y="152"/>
                </a:lnTo>
                <a:lnTo>
                  <a:pt x="231" y="152"/>
                </a:lnTo>
                <a:lnTo>
                  <a:pt x="232" y="152"/>
                </a:lnTo>
                <a:lnTo>
                  <a:pt x="232" y="151"/>
                </a:lnTo>
                <a:lnTo>
                  <a:pt x="234" y="151"/>
                </a:lnTo>
                <a:lnTo>
                  <a:pt x="235" y="151"/>
                </a:lnTo>
                <a:lnTo>
                  <a:pt x="235" y="149"/>
                </a:lnTo>
                <a:lnTo>
                  <a:pt x="237" y="149"/>
                </a:lnTo>
                <a:lnTo>
                  <a:pt x="237" y="147"/>
                </a:lnTo>
                <a:lnTo>
                  <a:pt x="237" y="146"/>
                </a:lnTo>
                <a:lnTo>
                  <a:pt x="235" y="146"/>
                </a:lnTo>
                <a:lnTo>
                  <a:pt x="235" y="144"/>
                </a:lnTo>
                <a:lnTo>
                  <a:pt x="235" y="143"/>
                </a:lnTo>
                <a:lnTo>
                  <a:pt x="237" y="143"/>
                </a:lnTo>
                <a:lnTo>
                  <a:pt x="237" y="141"/>
                </a:lnTo>
                <a:lnTo>
                  <a:pt x="237" y="139"/>
                </a:lnTo>
                <a:lnTo>
                  <a:pt x="235" y="138"/>
                </a:lnTo>
                <a:lnTo>
                  <a:pt x="235" y="136"/>
                </a:lnTo>
                <a:lnTo>
                  <a:pt x="235" y="135"/>
                </a:lnTo>
                <a:lnTo>
                  <a:pt x="235" y="133"/>
                </a:lnTo>
                <a:lnTo>
                  <a:pt x="234" y="133"/>
                </a:lnTo>
                <a:lnTo>
                  <a:pt x="234" y="131"/>
                </a:lnTo>
                <a:lnTo>
                  <a:pt x="234" y="133"/>
                </a:lnTo>
                <a:lnTo>
                  <a:pt x="232" y="133"/>
                </a:lnTo>
                <a:lnTo>
                  <a:pt x="232" y="135"/>
                </a:lnTo>
                <a:lnTo>
                  <a:pt x="231" y="135"/>
                </a:lnTo>
                <a:lnTo>
                  <a:pt x="231" y="136"/>
                </a:lnTo>
                <a:lnTo>
                  <a:pt x="232" y="136"/>
                </a:lnTo>
                <a:lnTo>
                  <a:pt x="232" y="138"/>
                </a:lnTo>
                <a:lnTo>
                  <a:pt x="232" y="139"/>
                </a:lnTo>
                <a:lnTo>
                  <a:pt x="232" y="141"/>
                </a:lnTo>
                <a:lnTo>
                  <a:pt x="234" y="141"/>
                </a:lnTo>
                <a:lnTo>
                  <a:pt x="232" y="141"/>
                </a:lnTo>
                <a:lnTo>
                  <a:pt x="232" y="143"/>
                </a:lnTo>
                <a:lnTo>
                  <a:pt x="232" y="144"/>
                </a:lnTo>
                <a:lnTo>
                  <a:pt x="231" y="144"/>
                </a:lnTo>
                <a:lnTo>
                  <a:pt x="231" y="146"/>
                </a:lnTo>
                <a:lnTo>
                  <a:pt x="229" y="146"/>
                </a:lnTo>
                <a:lnTo>
                  <a:pt x="229" y="147"/>
                </a:lnTo>
                <a:lnTo>
                  <a:pt x="227" y="147"/>
                </a:lnTo>
                <a:lnTo>
                  <a:pt x="226" y="147"/>
                </a:lnTo>
                <a:lnTo>
                  <a:pt x="226" y="149"/>
                </a:lnTo>
                <a:lnTo>
                  <a:pt x="224" y="149"/>
                </a:lnTo>
                <a:lnTo>
                  <a:pt x="224" y="151"/>
                </a:lnTo>
                <a:lnTo>
                  <a:pt x="223" y="151"/>
                </a:lnTo>
                <a:lnTo>
                  <a:pt x="221" y="151"/>
                </a:lnTo>
                <a:lnTo>
                  <a:pt x="219" y="151"/>
                </a:lnTo>
                <a:lnTo>
                  <a:pt x="219" y="149"/>
                </a:lnTo>
                <a:lnTo>
                  <a:pt x="219" y="151"/>
                </a:lnTo>
                <a:lnTo>
                  <a:pt x="219" y="149"/>
                </a:lnTo>
                <a:lnTo>
                  <a:pt x="218" y="149"/>
                </a:lnTo>
                <a:lnTo>
                  <a:pt x="218" y="151"/>
                </a:lnTo>
                <a:lnTo>
                  <a:pt x="216" y="151"/>
                </a:lnTo>
                <a:lnTo>
                  <a:pt x="218" y="151"/>
                </a:lnTo>
                <a:lnTo>
                  <a:pt x="219" y="151"/>
                </a:lnTo>
                <a:lnTo>
                  <a:pt x="219" y="152"/>
                </a:lnTo>
                <a:lnTo>
                  <a:pt x="218" y="152"/>
                </a:lnTo>
                <a:lnTo>
                  <a:pt x="216" y="152"/>
                </a:lnTo>
                <a:lnTo>
                  <a:pt x="216" y="151"/>
                </a:lnTo>
                <a:lnTo>
                  <a:pt x="215" y="151"/>
                </a:lnTo>
                <a:lnTo>
                  <a:pt x="215" y="152"/>
                </a:lnTo>
                <a:lnTo>
                  <a:pt x="213" y="152"/>
                </a:lnTo>
                <a:lnTo>
                  <a:pt x="211" y="152"/>
                </a:lnTo>
                <a:lnTo>
                  <a:pt x="213" y="152"/>
                </a:lnTo>
                <a:lnTo>
                  <a:pt x="213" y="154"/>
                </a:lnTo>
                <a:lnTo>
                  <a:pt x="211" y="154"/>
                </a:lnTo>
                <a:lnTo>
                  <a:pt x="213" y="154"/>
                </a:lnTo>
                <a:lnTo>
                  <a:pt x="211" y="154"/>
                </a:lnTo>
                <a:lnTo>
                  <a:pt x="210" y="154"/>
                </a:lnTo>
                <a:lnTo>
                  <a:pt x="208" y="154"/>
                </a:lnTo>
                <a:lnTo>
                  <a:pt x="208" y="155"/>
                </a:lnTo>
                <a:lnTo>
                  <a:pt x="207" y="155"/>
                </a:lnTo>
                <a:lnTo>
                  <a:pt x="205" y="155"/>
                </a:lnTo>
                <a:lnTo>
                  <a:pt x="203" y="155"/>
                </a:lnTo>
                <a:lnTo>
                  <a:pt x="202" y="155"/>
                </a:lnTo>
                <a:lnTo>
                  <a:pt x="200" y="155"/>
                </a:lnTo>
                <a:lnTo>
                  <a:pt x="200" y="154"/>
                </a:lnTo>
                <a:lnTo>
                  <a:pt x="199" y="154"/>
                </a:lnTo>
                <a:lnTo>
                  <a:pt x="197" y="152"/>
                </a:lnTo>
                <a:lnTo>
                  <a:pt x="197" y="151"/>
                </a:lnTo>
                <a:lnTo>
                  <a:pt x="199" y="151"/>
                </a:lnTo>
                <a:lnTo>
                  <a:pt x="197" y="151"/>
                </a:lnTo>
                <a:lnTo>
                  <a:pt x="195" y="151"/>
                </a:lnTo>
                <a:lnTo>
                  <a:pt x="195" y="149"/>
                </a:lnTo>
                <a:lnTo>
                  <a:pt x="197" y="151"/>
                </a:lnTo>
                <a:lnTo>
                  <a:pt x="197" y="149"/>
                </a:lnTo>
                <a:lnTo>
                  <a:pt x="197" y="151"/>
                </a:lnTo>
                <a:lnTo>
                  <a:pt x="197" y="149"/>
                </a:lnTo>
                <a:lnTo>
                  <a:pt x="199" y="149"/>
                </a:lnTo>
                <a:lnTo>
                  <a:pt x="199" y="151"/>
                </a:lnTo>
                <a:lnTo>
                  <a:pt x="200" y="151"/>
                </a:lnTo>
                <a:lnTo>
                  <a:pt x="200" y="149"/>
                </a:lnTo>
                <a:lnTo>
                  <a:pt x="199" y="149"/>
                </a:lnTo>
                <a:lnTo>
                  <a:pt x="199" y="147"/>
                </a:lnTo>
                <a:lnTo>
                  <a:pt x="197" y="147"/>
                </a:lnTo>
                <a:lnTo>
                  <a:pt x="197" y="149"/>
                </a:lnTo>
                <a:lnTo>
                  <a:pt x="197" y="147"/>
                </a:lnTo>
                <a:lnTo>
                  <a:pt x="195" y="147"/>
                </a:lnTo>
                <a:lnTo>
                  <a:pt x="197" y="147"/>
                </a:lnTo>
                <a:lnTo>
                  <a:pt x="199" y="147"/>
                </a:lnTo>
                <a:lnTo>
                  <a:pt x="197" y="146"/>
                </a:lnTo>
                <a:lnTo>
                  <a:pt x="197" y="144"/>
                </a:lnTo>
                <a:lnTo>
                  <a:pt x="195" y="144"/>
                </a:lnTo>
                <a:lnTo>
                  <a:pt x="195" y="143"/>
                </a:lnTo>
                <a:lnTo>
                  <a:pt x="194" y="143"/>
                </a:lnTo>
                <a:lnTo>
                  <a:pt x="192" y="143"/>
                </a:lnTo>
                <a:lnTo>
                  <a:pt x="192" y="141"/>
                </a:lnTo>
                <a:lnTo>
                  <a:pt x="191" y="141"/>
                </a:lnTo>
                <a:lnTo>
                  <a:pt x="191" y="139"/>
                </a:lnTo>
                <a:lnTo>
                  <a:pt x="191" y="138"/>
                </a:lnTo>
                <a:lnTo>
                  <a:pt x="189" y="138"/>
                </a:lnTo>
                <a:lnTo>
                  <a:pt x="187" y="138"/>
                </a:lnTo>
                <a:lnTo>
                  <a:pt x="187" y="136"/>
                </a:lnTo>
                <a:lnTo>
                  <a:pt x="187" y="138"/>
                </a:lnTo>
                <a:lnTo>
                  <a:pt x="187" y="136"/>
                </a:lnTo>
                <a:lnTo>
                  <a:pt x="187" y="135"/>
                </a:lnTo>
                <a:lnTo>
                  <a:pt x="186" y="135"/>
                </a:lnTo>
                <a:lnTo>
                  <a:pt x="186" y="133"/>
                </a:lnTo>
                <a:lnTo>
                  <a:pt x="184" y="133"/>
                </a:lnTo>
                <a:lnTo>
                  <a:pt x="183" y="133"/>
                </a:lnTo>
                <a:lnTo>
                  <a:pt x="183" y="131"/>
                </a:lnTo>
                <a:lnTo>
                  <a:pt x="181" y="131"/>
                </a:lnTo>
                <a:lnTo>
                  <a:pt x="181" y="130"/>
                </a:lnTo>
                <a:lnTo>
                  <a:pt x="179" y="130"/>
                </a:lnTo>
                <a:lnTo>
                  <a:pt x="179" y="128"/>
                </a:lnTo>
                <a:lnTo>
                  <a:pt x="178" y="128"/>
                </a:lnTo>
                <a:lnTo>
                  <a:pt x="176" y="128"/>
                </a:lnTo>
                <a:lnTo>
                  <a:pt x="176" y="127"/>
                </a:lnTo>
                <a:lnTo>
                  <a:pt x="176" y="128"/>
                </a:lnTo>
                <a:lnTo>
                  <a:pt x="176" y="127"/>
                </a:lnTo>
                <a:lnTo>
                  <a:pt x="176" y="125"/>
                </a:lnTo>
                <a:lnTo>
                  <a:pt x="176" y="123"/>
                </a:lnTo>
                <a:lnTo>
                  <a:pt x="178" y="123"/>
                </a:lnTo>
                <a:lnTo>
                  <a:pt x="178" y="122"/>
                </a:lnTo>
                <a:lnTo>
                  <a:pt x="176" y="122"/>
                </a:lnTo>
                <a:lnTo>
                  <a:pt x="178" y="122"/>
                </a:lnTo>
                <a:lnTo>
                  <a:pt x="176" y="122"/>
                </a:lnTo>
                <a:lnTo>
                  <a:pt x="178" y="122"/>
                </a:lnTo>
                <a:lnTo>
                  <a:pt x="178" y="120"/>
                </a:lnTo>
                <a:lnTo>
                  <a:pt x="176" y="120"/>
                </a:lnTo>
                <a:lnTo>
                  <a:pt x="176" y="119"/>
                </a:lnTo>
                <a:lnTo>
                  <a:pt x="178" y="119"/>
                </a:lnTo>
                <a:lnTo>
                  <a:pt x="176" y="119"/>
                </a:lnTo>
                <a:lnTo>
                  <a:pt x="178" y="119"/>
                </a:lnTo>
                <a:lnTo>
                  <a:pt x="178" y="117"/>
                </a:lnTo>
                <a:lnTo>
                  <a:pt x="178" y="115"/>
                </a:lnTo>
                <a:lnTo>
                  <a:pt x="176" y="115"/>
                </a:lnTo>
                <a:lnTo>
                  <a:pt x="176" y="114"/>
                </a:lnTo>
                <a:lnTo>
                  <a:pt x="176" y="112"/>
                </a:lnTo>
                <a:lnTo>
                  <a:pt x="175" y="111"/>
                </a:lnTo>
                <a:lnTo>
                  <a:pt x="175" y="112"/>
                </a:lnTo>
                <a:lnTo>
                  <a:pt x="175" y="114"/>
                </a:lnTo>
                <a:lnTo>
                  <a:pt x="175" y="115"/>
                </a:lnTo>
                <a:lnTo>
                  <a:pt x="175" y="117"/>
                </a:lnTo>
                <a:lnTo>
                  <a:pt x="175" y="119"/>
                </a:lnTo>
                <a:lnTo>
                  <a:pt x="175" y="120"/>
                </a:lnTo>
                <a:lnTo>
                  <a:pt x="175" y="122"/>
                </a:lnTo>
                <a:lnTo>
                  <a:pt x="175" y="123"/>
                </a:lnTo>
                <a:lnTo>
                  <a:pt x="175" y="125"/>
                </a:lnTo>
                <a:lnTo>
                  <a:pt x="175" y="127"/>
                </a:lnTo>
                <a:lnTo>
                  <a:pt x="175" y="128"/>
                </a:lnTo>
                <a:lnTo>
                  <a:pt x="175" y="130"/>
                </a:lnTo>
                <a:lnTo>
                  <a:pt x="176" y="130"/>
                </a:lnTo>
                <a:lnTo>
                  <a:pt x="176" y="131"/>
                </a:lnTo>
                <a:lnTo>
                  <a:pt x="176" y="133"/>
                </a:lnTo>
                <a:lnTo>
                  <a:pt x="178" y="133"/>
                </a:lnTo>
                <a:lnTo>
                  <a:pt x="176" y="133"/>
                </a:lnTo>
                <a:lnTo>
                  <a:pt x="178" y="133"/>
                </a:lnTo>
                <a:lnTo>
                  <a:pt x="178" y="135"/>
                </a:lnTo>
                <a:lnTo>
                  <a:pt x="176" y="135"/>
                </a:lnTo>
                <a:lnTo>
                  <a:pt x="175" y="135"/>
                </a:lnTo>
                <a:lnTo>
                  <a:pt x="175" y="136"/>
                </a:lnTo>
                <a:lnTo>
                  <a:pt x="175" y="138"/>
                </a:lnTo>
                <a:lnTo>
                  <a:pt x="176" y="138"/>
                </a:lnTo>
                <a:lnTo>
                  <a:pt x="176" y="139"/>
                </a:lnTo>
                <a:lnTo>
                  <a:pt x="175" y="139"/>
                </a:lnTo>
                <a:lnTo>
                  <a:pt x="175" y="141"/>
                </a:lnTo>
                <a:lnTo>
                  <a:pt x="175" y="139"/>
                </a:lnTo>
                <a:lnTo>
                  <a:pt x="175" y="141"/>
                </a:lnTo>
                <a:lnTo>
                  <a:pt x="176" y="141"/>
                </a:lnTo>
                <a:lnTo>
                  <a:pt x="176" y="143"/>
                </a:lnTo>
                <a:lnTo>
                  <a:pt x="178" y="143"/>
                </a:lnTo>
                <a:lnTo>
                  <a:pt x="178" y="144"/>
                </a:lnTo>
                <a:lnTo>
                  <a:pt x="179" y="144"/>
                </a:lnTo>
                <a:lnTo>
                  <a:pt x="181" y="144"/>
                </a:lnTo>
                <a:lnTo>
                  <a:pt x="183" y="146"/>
                </a:lnTo>
                <a:lnTo>
                  <a:pt x="184" y="146"/>
                </a:lnTo>
                <a:lnTo>
                  <a:pt x="184" y="147"/>
                </a:lnTo>
                <a:lnTo>
                  <a:pt x="184" y="146"/>
                </a:lnTo>
                <a:lnTo>
                  <a:pt x="183" y="146"/>
                </a:lnTo>
                <a:lnTo>
                  <a:pt x="183" y="144"/>
                </a:lnTo>
                <a:lnTo>
                  <a:pt x="181" y="144"/>
                </a:lnTo>
                <a:lnTo>
                  <a:pt x="179" y="143"/>
                </a:lnTo>
                <a:lnTo>
                  <a:pt x="179" y="141"/>
                </a:lnTo>
                <a:lnTo>
                  <a:pt x="178" y="141"/>
                </a:lnTo>
                <a:lnTo>
                  <a:pt x="178" y="139"/>
                </a:lnTo>
                <a:lnTo>
                  <a:pt x="178" y="138"/>
                </a:lnTo>
                <a:lnTo>
                  <a:pt x="176" y="138"/>
                </a:lnTo>
                <a:lnTo>
                  <a:pt x="178" y="138"/>
                </a:lnTo>
                <a:lnTo>
                  <a:pt x="178" y="136"/>
                </a:lnTo>
                <a:lnTo>
                  <a:pt x="178" y="138"/>
                </a:lnTo>
                <a:lnTo>
                  <a:pt x="179" y="138"/>
                </a:lnTo>
                <a:lnTo>
                  <a:pt x="181" y="138"/>
                </a:lnTo>
                <a:lnTo>
                  <a:pt x="181" y="139"/>
                </a:lnTo>
                <a:lnTo>
                  <a:pt x="179" y="139"/>
                </a:lnTo>
                <a:lnTo>
                  <a:pt x="181" y="139"/>
                </a:lnTo>
                <a:lnTo>
                  <a:pt x="179" y="139"/>
                </a:lnTo>
                <a:lnTo>
                  <a:pt x="181" y="141"/>
                </a:lnTo>
                <a:lnTo>
                  <a:pt x="183" y="141"/>
                </a:lnTo>
                <a:lnTo>
                  <a:pt x="183" y="139"/>
                </a:lnTo>
                <a:lnTo>
                  <a:pt x="183" y="141"/>
                </a:lnTo>
                <a:lnTo>
                  <a:pt x="184" y="141"/>
                </a:lnTo>
                <a:lnTo>
                  <a:pt x="186" y="141"/>
                </a:lnTo>
                <a:lnTo>
                  <a:pt x="186" y="143"/>
                </a:lnTo>
                <a:lnTo>
                  <a:pt x="184" y="143"/>
                </a:lnTo>
                <a:lnTo>
                  <a:pt x="186" y="143"/>
                </a:lnTo>
                <a:lnTo>
                  <a:pt x="186" y="144"/>
                </a:lnTo>
                <a:lnTo>
                  <a:pt x="187" y="144"/>
                </a:lnTo>
                <a:lnTo>
                  <a:pt x="187" y="146"/>
                </a:lnTo>
                <a:lnTo>
                  <a:pt x="186" y="146"/>
                </a:lnTo>
                <a:lnTo>
                  <a:pt x="187" y="146"/>
                </a:lnTo>
                <a:lnTo>
                  <a:pt x="187" y="147"/>
                </a:lnTo>
                <a:lnTo>
                  <a:pt x="186" y="147"/>
                </a:lnTo>
                <a:lnTo>
                  <a:pt x="186" y="149"/>
                </a:lnTo>
                <a:lnTo>
                  <a:pt x="187" y="149"/>
                </a:lnTo>
                <a:lnTo>
                  <a:pt x="187" y="151"/>
                </a:lnTo>
                <a:lnTo>
                  <a:pt x="186" y="151"/>
                </a:lnTo>
                <a:lnTo>
                  <a:pt x="186" y="152"/>
                </a:lnTo>
                <a:lnTo>
                  <a:pt x="184" y="152"/>
                </a:lnTo>
                <a:lnTo>
                  <a:pt x="184" y="151"/>
                </a:lnTo>
                <a:lnTo>
                  <a:pt x="186" y="151"/>
                </a:lnTo>
                <a:lnTo>
                  <a:pt x="184" y="151"/>
                </a:lnTo>
                <a:lnTo>
                  <a:pt x="184" y="152"/>
                </a:lnTo>
                <a:lnTo>
                  <a:pt x="183" y="152"/>
                </a:lnTo>
                <a:lnTo>
                  <a:pt x="184" y="152"/>
                </a:lnTo>
                <a:lnTo>
                  <a:pt x="183" y="152"/>
                </a:lnTo>
                <a:lnTo>
                  <a:pt x="183" y="154"/>
                </a:lnTo>
                <a:lnTo>
                  <a:pt x="183" y="155"/>
                </a:lnTo>
                <a:lnTo>
                  <a:pt x="183" y="157"/>
                </a:lnTo>
                <a:lnTo>
                  <a:pt x="184" y="157"/>
                </a:lnTo>
                <a:lnTo>
                  <a:pt x="184" y="159"/>
                </a:lnTo>
                <a:lnTo>
                  <a:pt x="186" y="159"/>
                </a:lnTo>
                <a:lnTo>
                  <a:pt x="186" y="160"/>
                </a:lnTo>
                <a:lnTo>
                  <a:pt x="186" y="162"/>
                </a:lnTo>
                <a:lnTo>
                  <a:pt x="184" y="162"/>
                </a:lnTo>
                <a:lnTo>
                  <a:pt x="186" y="162"/>
                </a:lnTo>
                <a:lnTo>
                  <a:pt x="184" y="162"/>
                </a:lnTo>
                <a:lnTo>
                  <a:pt x="183" y="162"/>
                </a:lnTo>
                <a:lnTo>
                  <a:pt x="183" y="163"/>
                </a:lnTo>
                <a:lnTo>
                  <a:pt x="181" y="163"/>
                </a:lnTo>
                <a:lnTo>
                  <a:pt x="181" y="162"/>
                </a:lnTo>
                <a:lnTo>
                  <a:pt x="181" y="163"/>
                </a:lnTo>
                <a:lnTo>
                  <a:pt x="181" y="165"/>
                </a:lnTo>
                <a:lnTo>
                  <a:pt x="181" y="167"/>
                </a:lnTo>
                <a:lnTo>
                  <a:pt x="183" y="167"/>
                </a:lnTo>
                <a:lnTo>
                  <a:pt x="184" y="168"/>
                </a:lnTo>
                <a:lnTo>
                  <a:pt x="186" y="168"/>
                </a:lnTo>
                <a:lnTo>
                  <a:pt x="186" y="170"/>
                </a:lnTo>
                <a:lnTo>
                  <a:pt x="186" y="171"/>
                </a:lnTo>
                <a:lnTo>
                  <a:pt x="186" y="173"/>
                </a:lnTo>
                <a:lnTo>
                  <a:pt x="186" y="171"/>
                </a:lnTo>
                <a:lnTo>
                  <a:pt x="184" y="173"/>
                </a:lnTo>
                <a:lnTo>
                  <a:pt x="183" y="173"/>
                </a:lnTo>
                <a:lnTo>
                  <a:pt x="181" y="173"/>
                </a:lnTo>
                <a:lnTo>
                  <a:pt x="181" y="175"/>
                </a:lnTo>
                <a:lnTo>
                  <a:pt x="179" y="175"/>
                </a:lnTo>
                <a:lnTo>
                  <a:pt x="178" y="175"/>
                </a:lnTo>
                <a:lnTo>
                  <a:pt x="178" y="176"/>
                </a:lnTo>
                <a:lnTo>
                  <a:pt x="176" y="176"/>
                </a:lnTo>
                <a:lnTo>
                  <a:pt x="175" y="176"/>
                </a:lnTo>
                <a:lnTo>
                  <a:pt x="175" y="178"/>
                </a:lnTo>
                <a:lnTo>
                  <a:pt x="173" y="178"/>
                </a:lnTo>
                <a:lnTo>
                  <a:pt x="175" y="176"/>
                </a:lnTo>
                <a:lnTo>
                  <a:pt x="173" y="176"/>
                </a:lnTo>
                <a:lnTo>
                  <a:pt x="173" y="178"/>
                </a:lnTo>
                <a:lnTo>
                  <a:pt x="171" y="178"/>
                </a:lnTo>
                <a:lnTo>
                  <a:pt x="171" y="179"/>
                </a:lnTo>
                <a:lnTo>
                  <a:pt x="170" y="179"/>
                </a:lnTo>
                <a:lnTo>
                  <a:pt x="170" y="181"/>
                </a:lnTo>
                <a:lnTo>
                  <a:pt x="170" y="183"/>
                </a:lnTo>
                <a:lnTo>
                  <a:pt x="168" y="183"/>
                </a:lnTo>
                <a:lnTo>
                  <a:pt x="167" y="184"/>
                </a:lnTo>
                <a:lnTo>
                  <a:pt x="165" y="184"/>
                </a:lnTo>
                <a:lnTo>
                  <a:pt x="165" y="186"/>
                </a:lnTo>
                <a:lnTo>
                  <a:pt x="165" y="184"/>
                </a:lnTo>
                <a:lnTo>
                  <a:pt x="165" y="186"/>
                </a:lnTo>
                <a:lnTo>
                  <a:pt x="163" y="186"/>
                </a:lnTo>
                <a:lnTo>
                  <a:pt x="165" y="186"/>
                </a:lnTo>
                <a:lnTo>
                  <a:pt x="165" y="187"/>
                </a:lnTo>
                <a:lnTo>
                  <a:pt x="165" y="186"/>
                </a:lnTo>
                <a:lnTo>
                  <a:pt x="163" y="186"/>
                </a:lnTo>
                <a:lnTo>
                  <a:pt x="163" y="187"/>
                </a:lnTo>
                <a:lnTo>
                  <a:pt x="163" y="186"/>
                </a:lnTo>
                <a:lnTo>
                  <a:pt x="162" y="186"/>
                </a:lnTo>
                <a:lnTo>
                  <a:pt x="162" y="184"/>
                </a:lnTo>
                <a:lnTo>
                  <a:pt x="162" y="183"/>
                </a:lnTo>
                <a:lnTo>
                  <a:pt x="163" y="183"/>
                </a:lnTo>
                <a:lnTo>
                  <a:pt x="163" y="181"/>
                </a:lnTo>
                <a:lnTo>
                  <a:pt x="162" y="181"/>
                </a:lnTo>
                <a:lnTo>
                  <a:pt x="163" y="179"/>
                </a:lnTo>
                <a:lnTo>
                  <a:pt x="163" y="178"/>
                </a:lnTo>
                <a:lnTo>
                  <a:pt x="163" y="176"/>
                </a:lnTo>
                <a:lnTo>
                  <a:pt x="162" y="176"/>
                </a:lnTo>
                <a:lnTo>
                  <a:pt x="162" y="175"/>
                </a:lnTo>
                <a:lnTo>
                  <a:pt x="162" y="176"/>
                </a:lnTo>
                <a:lnTo>
                  <a:pt x="162" y="175"/>
                </a:lnTo>
                <a:lnTo>
                  <a:pt x="162" y="176"/>
                </a:lnTo>
                <a:lnTo>
                  <a:pt x="160" y="176"/>
                </a:lnTo>
                <a:lnTo>
                  <a:pt x="162" y="176"/>
                </a:lnTo>
                <a:lnTo>
                  <a:pt x="160" y="176"/>
                </a:lnTo>
                <a:lnTo>
                  <a:pt x="162" y="176"/>
                </a:lnTo>
                <a:lnTo>
                  <a:pt x="162" y="178"/>
                </a:lnTo>
                <a:lnTo>
                  <a:pt x="162" y="179"/>
                </a:lnTo>
                <a:lnTo>
                  <a:pt x="160" y="179"/>
                </a:lnTo>
                <a:lnTo>
                  <a:pt x="160" y="181"/>
                </a:lnTo>
                <a:lnTo>
                  <a:pt x="160" y="183"/>
                </a:lnTo>
                <a:lnTo>
                  <a:pt x="162" y="183"/>
                </a:lnTo>
                <a:lnTo>
                  <a:pt x="160" y="183"/>
                </a:lnTo>
                <a:lnTo>
                  <a:pt x="162" y="183"/>
                </a:lnTo>
                <a:lnTo>
                  <a:pt x="160" y="183"/>
                </a:lnTo>
                <a:lnTo>
                  <a:pt x="159" y="183"/>
                </a:lnTo>
                <a:lnTo>
                  <a:pt x="157" y="183"/>
                </a:lnTo>
                <a:lnTo>
                  <a:pt x="155" y="183"/>
                </a:lnTo>
                <a:lnTo>
                  <a:pt x="154" y="183"/>
                </a:lnTo>
                <a:lnTo>
                  <a:pt x="152" y="183"/>
                </a:lnTo>
                <a:lnTo>
                  <a:pt x="154" y="183"/>
                </a:lnTo>
                <a:lnTo>
                  <a:pt x="152" y="183"/>
                </a:lnTo>
                <a:lnTo>
                  <a:pt x="154" y="181"/>
                </a:lnTo>
                <a:lnTo>
                  <a:pt x="152" y="181"/>
                </a:lnTo>
                <a:lnTo>
                  <a:pt x="151" y="181"/>
                </a:lnTo>
                <a:lnTo>
                  <a:pt x="151" y="183"/>
                </a:lnTo>
                <a:lnTo>
                  <a:pt x="152" y="183"/>
                </a:lnTo>
                <a:lnTo>
                  <a:pt x="151" y="183"/>
                </a:lnTo>
                <a:lnTo>
                  <a:pt x="151" y="181"/>
                </a:lnTo>
                <a:lnTo>
                  <a:pt x="149" y="181"/>
                </a:lnTo>
                <a:lnTo>
                  <a:pt x="149" y="179"/>
                </a:lnTo>
                <a:lnTo>
                  <a:pt x="151" y="179"/>
                </a:lnTo>
                <a:lnTo>
                  <a:pt x="149" y="178"/>
                </a:lnTo>
                <a:lnTo>
                  <a:pt x="149" y="179"/>
                </a:lnTo>
                <a:lnTo>
                  <a:pt x="147" y="179"/>
                </a:lnTo>
                <a:lnTo>
                  <a:pt x="147" y="178"/>
                </a:lnTo>
                <a:lnTo>
                  <a:pt x="146" y="178"/>
                </a:lnTo>
                <a:lnTo>
                  <a:pt x="146" y="179"/>
                </a:lnTo>
                <a:lnTo>
                  <a:pt x="146" y="178"/>
                </a:lnTo>
                <a:lnTo>
                  <a:pt x="144" y="178"/>
                </a:lnTo>
                <a:lnTo>
                  <a:pt x="146" y="178"/>
                </a:lnTo>
                <a:lnTo>
                  <a:pt x="144" y="178"/>
                </a:lnTo>
                <a:lnTo>
                  <a:pt x="144" y="179"/>
                </a:lnTo>
                <a:lnTo>
                  <a:pt x="144" y="181"/>
                </a:lnTo>
                <a:lnTo>
                  <a:pt x="143" y="181"/>
                </a:lnTo>
                <a:lnTo>
                  <a:pt x="143" y="179"/>
                </a:lnTo>
                <a:lnTo>
                  <a:pt x="143" y="181"/>
                </a:lnTo>
                <a:lnTo>
                  <a:pt x="143" y="179"/>
                </a:lnTo>
                <a:lnTo>
                  <a:pt x="141" y="179"/>
                </a:lnTo>
                <a:lnTo>
                  <a:pt x="143" y="178"/>
                </a:lnTo>
                <a:lnTo>
                  <a:pt x="141" y="178"/>
                </a:lnTo>
                <a:lnTo>
                  <a:pt x="141" y="176"/>
                </a:lnTo>
                <a:lnTo>
                  <a:pt x="139" y="176"/>
                </a:lnTo>
                <a:lnTo>
                  <a:pt x="139" y="175"/>
                </a:lnTo>
                <a:lnTo>
                  <a:pt x="139" y="173"/>
                </a:lnTo>
                <a:lnTo>
                  <a:pt x="138" y="173"/>
                </a:lnTo>
                <a:lnTo>
                  <a:pt x="139" y="171"/>
                </a:lnTo>
                <a:lnTo>
                  <a:pt x="138" y="171"/>
                </a:lnTo>
                <a:lnTo>
                  <a:pt x="138" y="170"/>
                </a:lnTo>
                <a:lnTo>
                  <a:pt x="138" y="168"/>
                </a:lnTo>
                <a:lnTo>
                  <a:pt x="138" y="167"/>
                </a:lnTo>
                <a:lnTo>
                  <a:pt x="136" y="167"/>
                </a:lnTo>
                <a:lnTo>
                  <a:pt x="136" y="165"/>
                </a:lnTo>
                <a:lnTo>
                  <a:pt x="135" y="165"/>
                </a:lnTo>
                <a:lnTo>
                  <a:pt x="135" y="163"/>
                </a:lnTo>
                <a:lnTo>
                  <a:pt x="133" y="163"/>
                </a:lnTo>
                <a:lnTo>
                  <a:pt x="133" y="162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28" y="159"/>
                </a:lnTo>
                <a:lnTo>
                  <a:pt x="128" y="157"/>
                </a:lnTo>
                <a:lnTo>
                  <a:pt x="127" y="157"/>
                </a:lnTo>
                <a:lnTo>
                  <a:pt x="127" y="155"/>
                </a:lnTo>
                <a:lnTo>
                  <a:pt x="127" y="154"/>
                </a:lnTo>
                <a:lnTo>
                  <a:pt x="127" y="155"/>
                </a:lnTo>
                <a:lnTo>
                  <a:pt x="128" y="154"/>
                </a:lnTo>
                <a:lnTo>
                  <a:pt x="127" y="154"/>
                </a:lnTo>
                <a:lnTo>
                  <a:pt x="127" y="152"/>
                </a:lnTo>
                <a:lnTo>
                  <a:pt x="128" y="152"/>
                </a:lnTo>
                <a:lnTo>
                  <a:pt x="128" y="151"/>
                </a:lnTo>
                <a:lnTo>
                  <a:pt x="127" y="151"/>
                </a:lnTo>
                <a:lnTo>
                  <a:pt x="127" y="149"/>
                </a:lnTo>
                <a:lnTo>
                  <a:pt x="128" y="149"/>
                </a:lnTo>
                <a:lnTo>
                  <a:pt x="128" y="147"/>
                </a:lnTo>
                <a:lnTo>
                  <a:pt x="128" y="146"/>
                </a:lnTo>
                <a:lnTo>
                  <a:pt x="130" y="146"/>
                </a:lnTo>
                <a:lnTo>
                  <a:pt x="130" y="144"/>
                </a:lnTo>
                <a:lnTo>
                  <a:pt x="131" y="144"/>
                </a:lnTo>
                <a:lnTo>
                  <a:pt x="131" y="143"/>
                </a:lnTo>
                <a:lnTo>
                  <a:pt x="133" y="143"/>
                </a:lnTo>
                <a:lnTo>
                  <a:pt x="135" y="143"/>
                </a:lnTo>
                <a:lnTo>
                  <a:pt x="136" y="143"/>
                </a:lnTo>
                <a:lnTo>
                  <a:pt x="136" y="141"/>
                </a:lnTo>
                <a:lnTo>
                  <a:pt x="138" y="141"/>
                </a:lnTo>
                <a:lnTo>
                  <a:pt x="138" y="143"/>
                </a:lnTo>
                <a:lnTo>
                  <a:pt x="138" y="141"/>
                </a:lnTo>
                <a:lnTo>
                  <a:pt x="139" y="141"/>
                </a:lnTo>
                <a:lnTo>
                  <a:pt x="139" y="143"/>
                </a:lnTo>
                <a:lnTo>
                  <a:pt x="141" y="143"/>
                </a:lnTo>
                <a:lnTo>
                  <a:pt x="141" y="141"/>
                </a:lnTo>
                <a:lnTo>
                  <a:pt x="141" y="139"/>
                </a:lnTo>
                <a:lnTo>
                  <a:pt x="143" y="139"/>
                </a:lnTo>
                <a:lnTo>
                  <a:pt x="144" y="139"/>
                </a:lnTo>
                <a:lnTo>
                  <a:pt x="144" y="138"/>
                </a:lnTo>
                <a:lnTo>
                  <a:pt x="144" y="136"/>
                </a:lnTo>
                <a:lnTo>
                  <a:pt x="143" y="136"/>
                </a:lnTo>
                <a:lnTo>
                  <a:pt x="141" y="136"/>
                </a:lnTo>
                <a:lnTo>
                  <a:pt x="141" y="138"/>
                </a:lnTo>
                <a:lnTo>
                  <a:pt x="139" y="138"/>
                </a:lnTo>
                <a:lnTo>
                  <a:pt x="138" y="138"/>
                </a:lnTo>
                <a:lnTo>
                  <a:pt x="136" y="138"/>
                </a:lnTo>
                <a:lnTo>
                  <a:pt x="135" y="138"/>
                </a:lnTo>
                <a:lnTo>
                  <a:pt x="133" y="138"/>
                </a:lnTo>
                <a:lnTo>
                  <a:pt x="133" y="139"/>
                </a:lnTo>
                <a:lnTo>
                  <a:pt x="131" y="139"/>
                </a:lnTo>
                <a:lnTo>
                  <a:pt x="130" y="139"/>
                </a:lnTo>
                <a:lnTo>
                  <a:pt x="130" y="141"/>
                </a:lnTo>
                <a:lnTo>
                  <a:pt x="128" y="141"/>
                </a:lnTo>
                <a:lnTo>
                  <a:pt x="128" y="143"/>
                </a:lnTo>
                <a:lnTo>
                  <a:pt x="127" y="143"/>
                </a:lnTo>
                <a:lnTo>
                  <a:pt x="127" y="144"/>
                </a:lnTo>
                <a:lnTo>
                  <a:pt x="125" y="144"/>
                </a:lnTo>
                <a:lnTo>
                  <a:pt x="123" y="146"/>
                </a:lnTo>
                <a:lnTo>
                  <a:pt x="122" y="146"/>
                </a:lnTo>
                <a:lnTo>
                  <a:pt x="120" y="144"/>
                </a:lnTo>
                <a:lnTo>
                  <a:pt x="119" y="144"/>
                </a:lnTo>
                <a:lnTo>
                  <a:pt x="119" y="143"/>
                </a:lnTo>
                <a:lnTo>
                  <a:pt x="119" y="141"/>
                </a:lnTo>
                <a:lnTo>
                  <a:pt x="120" y="141"/>
                </a:lnTo>
                <a:lnTo>
                  <a:pt x="120" y="139"/>
                </a:lnTo>
                <a:lnTo>
                  <a:pt x="119" y="139"/>
                </a:lnTo>
                <a:lnTo>
                  <a:pt x="117" y="138"/>
                </a:lnTo>
                <a:lnTo>
                  <a:pt x="119" y="138"/>
                </a:lnTo>
                <a:lnTo>
                  <a:pt x="119" y="136"/>
                </a:lnTo>
                <a:lnTo>
                  <a:pt x="120" y="136"/>
                </a:lnTo>
                <a:lnTo>
                  <a:pt x="120" y="135"/>
                </a:lnTo>
                <a:lnTo>
                  <a:pt x="122" y="135"/>
                </a:lnTo>
                <a:lnTo>
                  <a:pt x="122" y="133"/>
                </a:lnTo>
                <a:lnTo>
                  <a:pt x="123" y="133"/>
                </a:lnTo>
                <a:lnTo>
                  <a:pt x="125" y="133"/>
                </a:lnTo>
                <a:lnTo>
                  <a:pt x="127" y="133"/>
                </a:lnTo>
                <a:lnTo>
                  <a:pt x="127" y="131"/>
                </a:lnTo>
                <a:lnTo>
                  <a:pt x="125" y="131"/>
                </a:lnTo>
                <a:lnTo>
                  <a:pt x="127" y="131"/>
                </a:lnTo>
                <a:lnTo>
                  <a:pt x="125" y="131"/>
                </a:lnTo>
                <a:lnTo>
                  <a:pt x="127" y="131"/>
                </a:lnTo>
                <a:lnTo>
                  <a:pt x="127" y="130"/>
                </a:lnTo>
                <a:lnTo>
                  <a:pt x="128" y="130"/>
                </a:lnTo>
                <a:lnTo>
                  <a:pt x="130" y="130"/>
                </a:lnTo>
                <a:lnTo>
                  <a:pt x="130" y="128"/>
                </a:lnTo>
                <a:lnTo>
                  <a:pt x="131" y="128"/>
                </a:lnTo>
                <a:lnTo>
                  <a:pt x="131" y="127"/>
                </a:lnTo>
                <a:lnTo>
                  <a:pt x="133" y="125"/>
                </a:lnTo>
                <a:lnTo>
                  <a:pt x="135" y="125"/>
                </a:lnTo>
                <a:lnTo>
                  <a:pt x="135" y="123"/>
                </a:lnTo>
                <a:lnTo>
                  <a:pt x="135" y="122"/>
                </a:lnTo>
                <a:lnTo>
                  <a:pt x="135" y="120"/>
                </a:lnTo>
                <a:lnTo>
                  <a:pt x="135" y="119"/>
                </a:lnTo>
                <a:lnTo>
                  <a:pt x="136" y="119"/>
                </a:lnTo>
                <a:lnTo>
                  <a:pt x="138" y="119"/>
                </a:lnTo>
                <a:lnTo>
                  <a:pt x="138" y="117"/>
                </a:lnTo>
                <a:lnTo>
                  <a:pt x="138" y="119"/>
                </a:lnTo>
                <a:lnTo>
                  <a:pt x="138" y="117"/>
                </a:lnTo>
                <a:lnTo>
                  <a:pt x="139" y="117"/>
                </a:lnTo>
                <a:lnTo>
                  <a:pt x="141" y="117"/>
                </a:lnTo>
                <a:lnTo>
                  <a:pt x="141" y="115"/>
                </a:lnTo>
                <a:lnTo>
                  <a:pt x="139" y="115"/>
                </a:lnTo>
                <a:lnTo>
                  <a:pt x="139" y="114"/>
                </a:lnTo>
                <a:lnTo>
                  <a:pt x="141" y="114"/>
                </a:lnTo>
                <a:lnTo>
                  <a:pt x="139" y="114"/>
                </a:lnTo>
                <a:lnTo>
                  <a:pt x="138" y="115"/>
                </a:lnTo>
                <a:lnTo>
                  <a:pt x="136" y="115"/>
                </a:lnTo>
                <a:lnTo>
                  <a:pt x="135" y="115"/>
                </a:lnTo>
                <a:lnTo>
                  <a:pt x="133" y="117"/>
                </a:lnTo>
                <a:lnTo>
                  <a:pt x="133" y="119"/>
                </a:lnTo>
                <a:lnTo>
                  <a:pt x="131" y="119"/>
                </a:lnTo>
                <a:lnTo>
                  <a:pt x="130" y="119"/>
                </a:lnTo>
                <a:lnTo>
                  <a:pt x="130" y="117"/>
                </a:lnTo>
                <a:lnTo>
                  <a:pt x="130" y="119"/>
                </a:lnTo>
                <a:lnTo>
                  <a:pt x="130" y="117"/>
                </a:lnTo>
                <a:lnTo>
                  <a:pt x="128" y="117"/>
                </a:lnTo>
                <a:lnTo>
                  <a:pt x="130" y="117"/>
                </a:lnTo>
                <a:lnTo>
                  <a:pt x="130" y="119"/>
                </a:lnTo>
                <a:lnTo>
                  <a:pt x="128" y="119"/>
                </a:lnTo>
                <a:lnTo>
                  <a:pt x="128" y="117"/>
                </a:lnTo>
                <a:lnTo>
                  <a:pt x="128" y="119"/>
                </a:lnTo>
                <a:lnTo>
                  <a:pt x="128" y="120"/>
                </a:lnTo>
                <a:lnTo>
                  <a:pt x="128" y="122"/>
                </a:lnTo>
                <a:lnTo>
                  <a:pt x="128" y="123"/>
                </a:lnTo>
                <a:lnTo>
                  <a:pt x="127" y="123"/>
                </a:lnTo>
                <a:lnTo>
                  <a:pt x="127" y="122"/>
                </a:lnTo>
                <a:lnTo>
                  <a:pt x="125" y="122"/>
                </a:lnTo>
                <a:lnTo>
                  <a:pt x="125" y="123"/>
                </a:lnTo>
                <a:lnTo>
                  <a:pt x="123" y="123"/>
                </a:lnTo>
                <a:lnTo>
                  <a:pt x="123" y="125"/>
                </a:lnTo>
                <a:lnTo>
                  <a:pt x="122" y="125"/>
                </a:lnTo>
                <a:lnTo>
                  <a:pt x="122" y="127"/>
                </a:lnTo>
                <a:lnTo>
                  <a:pt x="122" y="125"/>
                </a:lnTo>
                <a:lnTo>
                  <a:pt x="122" y="127"/>
                </a:lnTo>
                <a:lnTo>
                  <a:pt x="120" y="127"/>
                </a:lnTo>
                <a:lnTo>
                  <a:pt x="120" y="128"/>
                </a:lnTo>
                <a:lnTo>
                  <a:pt x="119" y="130"/>
                </a:lnTo>
                <a:lnTo>
                  <a:pt x="120" y="130"/>
                </a:lnTo>
                <a:lnTo>
                  <a:pt x="120" y="131"/>
                </a:lnTo>
                <a:lnTo>
                  <a:pt x="119" y="133"/>
                </a:lnTo>
                <a:lnTo>
                  <a:pt x="120" y="133"/>
                </a:lnTo>
                <a:lnTo>
                  <a:pt x="119" y="133"/>
                </a:lnTo>
                <a:lnTo>
                  <a:pt x="117" y="133"/>
                </a:lnTo>
                <a:lnTo>
                  <a:pt x="117" y="135"/>
                </a:lnTo>
                <a:lnTo>
                  <a:pt x="115" y="135"/>
                </a:lnTo>
                <a:lnTo>
                  <a:pt x="114" y="135"/>
                </a:lnTo>
                <a:lnTo>
                  <a:pt x="114" y="136"/>
                </a:lnTo>
                <a:lnTo>
                  <a:pt x="114" y="138"/>
                </a:lnTo>
                <a:lnTo>
                  <a:pt x="114" y="139"/>
                </a:lnTo>
                <a:lnTo>
                  <a:pt x="112" y="139"/>
                </a:lnTo>
                <a:lnTo>
                  <a:pt x="111" y="139"/>
                </a:lnTo>
                <a:lnTo>
                  <a:pt x="112" y="139"/>
                </a:lnTo>
                <a:lnTo>
                  <a:pt x="112" y="141"/>
                </a:lnTo>
                <a:lnTo>
                  <a:pt x="111" y="141"/>
                </a:lnTo>
                <a:lnTo>
                  <a:pt x="109" y="141"/>
                </a:lnTo>
                <a:lnTo>
                  <a:pt x="107" y="141"/>
                </a:lnTo>
                <a:lnTo>
                  <a:pt x="107" y="143"/>
                </a:lnTo>
                <a:lnTo>
                  <a:pt x="107" y="141"/>
                </a:lnTo>
                <a:lnTo>
                  <a:pt x="107" y="143"/>
                </a:lnTo>
                <a:lnTo>
                  <a:pt x="107" y="141"/>
                </a:lnTo>
                <a:lnTo>
                  <a:pt x="107" y="143"/>
                </a:lnTo>
                <a:lnTo>
                  <a:pt x="106" y="143"/>
                </a:lnTo>
                <a:lnTo>
                  <a:pt x="104" y="143"/>
                </a:lnTo>
                <a:lnTo>
                  <a:pt x="106" y="143"/>
                </a:lnTo>
                <a:lnTo>
                  <a:pt x="106" y="141"/>
                </a:lnTo>
                <a:lnTo>
                  <a:pt x="104" y="141"/>
                </a:lnTo>
                <a:lnTo>
                  <a:pt x="103" y="141"/>
                </a:lnTo>
                <a:lnTo>
                  <a:pt x="101" y="141"/>
                </a:lnTo>
                <a:lnTo>
                  <a:pt x="99" y="141"/>
                </a:lnTo>
                <a:lnTo>
                  <a:pt x="99" y="143"/>
                </a:lnTo>
                <a:lnTo>
                  <a:pt x="98" y="143"/>
                </a:lnTo>
                <a:lnTo>
                  <a:pt x="98" y="144"/>
                </a:lnTo>
                <a:lnTo>
                  <a:pt x="98" y="143"/>
                </a:lnTo>
                <a:lnTo>
                  <a:pt x="96" y="143"/>
                </a:lnTo>
                <a:lnTo>
                  <a:pt x="96" y="144"/>
                </a:lnTo>
                <a:lnTo>
                  <a:pt x="95" y="144"/>
                </a:lnTo>
                <a:lnTo>
                  <a:pt x="96" y="144"/>
                </a:lnTo>
                <a:lnTo>
                  <a:pt x="96" y="146"/>
                </a:lnTo>
                <a:lnTo>
                  <a:pt x="95" y="146"/>
                </a:lnTo>
                <a:lnTo>
                  <a:pt x="96" y="146"/>
                </a:lnTo>
                <a:lnTo>
                  <a:pt x="95" y="146"/>
                </a:lnTo>
                <a:lnTo>
                  <a:pt x="96" y="146"/>
                </a:lnTo>
                <a:lnTo>
                  <a:pt x="96" y="147"/>
                </a:lnTo>
                <a:lnTo>
                  <a:pt x="95" y="147"/>
                </a:lnTo>
                <a:lnTo>
                  <a:pt x="95" y="149"/>
                </a:lnTo>
                <a:lnTo>
                  <a:pt x="93" y="149"/>
                </a:lnTo>
                <a:lnTo>
                  <a:pt x="91" y="149"/>
                </a:lnTo>
                <a:lnTo>
                  <a:pt x="91" y="147"/>
                </a:lnTo>
                <a:lnTo>
                  <a:pt x="93" y="147"/>
                </a:lnTo>
                <a:lnTo>
                  <a:pt x="93" y="146"/>
                </a:lnTo>
                <a:lnTo>
                  <a:pt x="91" y="146"/>
                </a:lnTo>
                <a:lnTo>
                  <a:pt x="93" y="146"/>
                </a:lnTo>
                <a:lnTo>
                  <a:pt x="95" y="146"/>
                </a:lnTo>
                <a:lnTo>
                  <a:pt x="95" y="144"/>
                </a:lnTo>
                <a:lnTo>
                  <a:pt x="93" y="144"/>
                </a:lnTo>
                <a:lnTo>
                  <a:pt x="93" y="143"/>
                </a:lnTo>
                <a:lnTo>
                  <a:pt x="93" y="144"/>
                </a:lnTo>
                <a:lnTo>
                  <a:pt x="91" y="144"/>
                </a:lnTo>
                <a:lnTo>
                  <a:pt x="90" y="144"/>
                </a:lnTo>
                <a:lnTo>
                  <a:pt x="88" y="144"/>
                </a:lnTo>
                <a:lnTo>
                  <a:pt x="88" y="146"/>
                </a:lnTo>
                <a:lnTo>
                  <a:pt x="88" y="144"/>
                </a:lnTo>
                <a:lnTo>
                  <a:pt x="87" y="144"/>
                </a:lnTo>
                <a:lnTo>
                  <a:pt x="88" y="144"/>
                </a:lnTo>
                <a:lnTo>
                  <a:pt x="88" y="143"/>
                </a:lnTo>
                <a:lnTo>
                  <a:pt x="87" y="143"/>
                </a:lnTo>
                <a:lnTo>
                  <a:pt x="88" y="143"/>
                </a:lnTo>
                <a:lnTo>
                  <a:pt x="87" y="143"/>
                </a:lnTo>
                <a:lnTo>
                  <a:pt x="88" y="143"/>
                </a:lnTo>
                <a:lnTo>
                  <a:pt x="87" y="143"/>
                </a:lnTo>
                <a:lnTo>
                  <a:pt x="87" y="141"/>
                </a:lnTo>
                <a:lnTo>
                  <a:pt x="87" y="143"/>
                </a:lnTo>
                <a:lnTo>
                  <a:pt x="85" y="143"/>
                </a:lnTo>
                <a:lnTo>
                  <a:pt x="85" y="141"/>
                </a:lnTo>
                <a:lnTo>
                  <a:pt x="87" y="141"/>
                </a:lnTo>
                <a:lnTo>
                  <a:pt x="85" y="141"/>
                </a:lnTo>
                <a:lnTo>
                  <a:pt x="85" y="139"/>
                </a:lnTo>
                <a:lnTo>
                  <a:pt x="87" y="139"/>
                </a:lnTo>
                <a:lnTo>
                  <a:pt x="85" y="138"/>
                </a:lnTo>
                <a:lnTo>
                  <a:pt x="83" y="136"/>
                </a:lnTo>
                <a:lnTo>
                  <a:pt x="83" y="135"/>
                </a:lnTo>
                <a:lnTo>
                  <a:pt x="83" y="133"/>
                </a:lnTo>
                <a:lnTo>
                  <a:pt x="82" y="133"/>
                </a:lnTo>
                <a:lnTo>
                  <a:pt x="83" y="133"/>
                </a:lnTo>
                <a:lnTo>
                  <a:pt x="83" y="131"/>
                </a:lnTo>
                <a:lnTo>
                  <a:pt x="82" y="131"/>
                </a:lnTo>
                <a:lnTo>
                  <a:pt x="83" y="131"/>
                </a:lnTo>
                <a:lnTo>
                  <a:pt x="85" y="131"/>
                </a:lnTo>
                <a:lnTo>
                  <a:pt x="85" y="130"/>
                </a:lnTo>
                <a:lnTo>
                  <a:pt x="87" y="130"/>
                </a:lnTo>
                <a:lnTo>
                  <a:pt x="87" y="128"/>
                </a:lnTo>
                <a:lnTo>
                  <a:pt x="85" y="128"/>
                </a:lnTo>
                <a:lnTo>
                  <a:pt x="85" y="127"/>
                </a:lnTo>
                <a:lnTo>
                  <a:pt x="87" y="127"/>
                </a:lnTo>
                <a:lnTo>
                  <a:pt x="85" y="127"/>
                </a:lnTo>
                <a:lnTo>
                  <a:pt x="85" y="125"/>
                </a:lnTo>
                <a:lnTo>
                  <a:pt x="87" y="125"/>
                </a:lnTo>
                <a:lnTo>
                  <a:pt x="88" y="125"/>
                </a:lnTo>
                <a:lnTo>
                  <a:pt x="88" y="123"/>
                </a:lnTo>
                <a:lnTo>
                  <a:pt x="88" y="122"/>
                </a:lnTo>
                <a:lnTo>
                  <a:pt x="90" y="120"/>
                </a:lnTo>
                <a:lnTo>
                  <a:pt x="88" y="120"/>
                </a:lnTo>
                <a:lnTo>
                  <a:pt x="90" y="120"/>
                </a:lnTo>
                <a:lnTo>
                  <a:pt x="90" y="119"/>
                </a:lnTo>
                <a:lnTo>
                  <a:pt x="90" y="117"/>
                </a:lnTo>
                <a:lnTo>
                  <a:pt x="91" y="115"/>
                </a:lnTo>
                <a:lnTo>
                  <a:pt x="91" y="114"/>
                </a:lnTo>
                <a:lnTo>
                  <a:pt x="93" y="114"/>
                </a:lnTo>
                <a:lnTo>
                  <a:pt x="93" y="112"/>
                </a:lnTo>
                <a:lnTo>
                  <a:pt x="91" y="112"/>
                </a:lnTo>
                <a:lnTo>
                  <a:pt x="91" y="114"/>
                </a:lnTo>
                <a:lnTo>
                  <a:pt x="91" y="112"/>
                </a:lnTo>
                <a:lnTo>
                  <a:pt x="91" y="114"/>
                </a:lnTo>
                <a:lnTo>
                  <a:pt x="90" y="114"/>
                </a:lnTo>
                <a:lnTo>
                  <a:pt x="88" y="114"/>
                </a:lnTo>
                <a:lnTo>
                  <a:pt x="88" y="115"/>
                </a:lnTo>
                <a:lnTo>
                  <a:pt x="88" y="117"/>
                </a:lnTo>
                <a:lnTo>
                  <a:pt x="87" y="117"/>
                </a:lnTo>
                <a:lnTo>
                  <a:pt x="87" y="119"/>
                </a:lnTo>
                <a:lnTo>
                  <a:pt x="88" y="119"/>
                </a:lnTo>
                <a:lnTo>
                  <a:pt x="87" y="119"/>
                </a:lnTo>
                <a:lnTo>
                  <a:pt x="87" y="120"/>
                </a:lnTo>
                <a:lnTo>
                  <a:pt x="85" y="120"/>
                </a:lnTo>
                <a:lnTo>
                  <a:pt x="85" y="122"/>
                </a:lnTo>
                <a:lnTo>
                  <a:pt x="85" y="123"/>
                </a:lnTo>
                <a:lnTo>
                  <a:pt x="83" y="123"/>
                </a:lnTo>
                <a:lnTo>
                  <a:pt x="82" y="123"/>
                </a:lnTo>
                <a:lnTo>
                  <a:pt x="82" y="122"/>
                </a:lnTo>
                <a:lnTo>
                  <a:pt x="80" y="122"/>
                </a:lnTo>
                <a:lnTo>
                  <a:pt x="80" y="120"/>
                </a:lnTo>
                <a:lnTo>
                  <a:pt x="79" y="120"/>
                </a:lnTo>
                <a:lnTo>
                  <a:pt x="79" y="119"/>
                </a:lnTo>
                <a:lnTo>
                  <a:pt x="79" y="117"/>
                </a:lnTo>
                <a:lnTo>
                  <a:pt x="77" y="117"/>
                </a:lnTo>
                <a:lnTo>
                  <a:pt x="77" y="115"/>
                </a:lnTo>
                <a:lnTo>
                  <a:pt x="79" y="115"/>
                </a:lnTo>
                <a:lnTo>
                  <a:pt x="79" y="114"/>
                </a:lnTo>
                <a:lnTo>
                  <a:pt x="80" y="112"/>
                </a:lnTo>
                <a:lnTo>
                  <a:pt x="80" y="111"/>
                </a:lnTo>
                <a:lnTo>
                  <a:pt x="82" y="111"/>
                </a:lnTo>
                <a:lnTo>
                  <a:pt x="82" y="109"/>
                </a:lnTo>
                <a:lnTo>
                  <a:pt x="83" y="109"/>
                </a:lnTo>
                <a:lnTo>
                  <a:pt x="85" y="109"/>
                </a:lnTo>
                <a:lnTo>
                  <a:pt x="87" y="107"/>
                </a:lnTo>
                <a:lnTo>
                  <a:pt x="87" y="106"/>
                </a:lnTo>
                <a:lnTo>
                  <a:pt x="85" y="106"/>
                </a:lnTo>
                <a:lnTo>
                  <a:pt x="85" y="107"/>
                </a:lnTo>
                <a:lnTo>
                  <a:pt x="83" y="107"/>
                </a:lnTo>
                <a:lnTo>
                  <a:pt x="82" y="107"/>
                </a:lnTo>
                <a:lnTo>
                  <a:pt x="82" y="109"/>
                </a:lnTo>
                <a:lnTo>
                  <a:pt x="80" y="109"/>
                </a:lnTo>
                <a:lnTo>
                  <a:pt x="80" y="111"/>
                </a:lnTo>
                <a:lnTo>
                  <a:pt x="80" y="112"/>
                </a:lnTo>
                <a:lnTo>
                  <a:pt x="79" y="112"/>
                </a:lnTo>
                <a:lnTo>
                  <a:pt x="79" y="114"/>
                </a:lnTo>
                <a:lnTo>
                  <a:pt x="77" y="114"/>
                </a:lnTo>
                <a:lnTo>
                  <a:pt x="77" y="115"/>
                </a:lnTo>
                <a:lnTo>
                  <a:pt x="75" y="117"/>
                </a:lnTo>
                <a:lnTo>
                  <a:pt x="77" y="119"/>
                </a:lnTo>
                <a:lnTo>
                  <a:pt x="77" y="120"/>
                </a:lnTo>
                <a:lnTo>
                  <a:pt x="79" y="120"/>
                </a:lnTo>
                <a:lnTo>
                  <a:pt x="79" y="122"/>
                </a:lnTo>
                <a:lnTo>
                  <a:pt x="80" y="122"/>
                </a:lnTo>
                <a:lnTo>
                  <a:pt x="80" y="123"/>
                </a:lnTo>
                <a:lnTo>
                  <a:pt x="79" y="123"/>
                </a:lnTo>
                <a:lnTo>
                  <a:pt x="80" y="123"/>
                </a:lnTo>
                <a:lnTo>
                  <a:pt x="79" y="125"/>
                </a:lnTo>
                <a:lnTo>
                  <a:pt x="77" y="125"/>
                </a:lnTo>
                <a:lnTo>
                  <a:pt x="77" y="127"/>
                </a:lnTo>
                <a:lnTo>
                  <a:pt x="79" y="127"/>
                </a:lnTo>
                <a:lnTo>
                  <a:pt x="77" y="127"/>
                </a:lnTo>
                <a:lnTo>
                  <a:pt x="79" y="127"/>
                </a:lnTo>
                <a:lnTo>
                  <a:pt x="77" y="127"/>
                </a:lnTo>
                <a:lnTo>
                  <a:pt x="79" y="127"/>
                </a:lnTo>
                <a:lnTo>
                  <a:pt x="79" y="128"/>
                </a:lnTo>
                <a:lnTo>
                  <a:pt x="79" y="127"/>
                </a:lnTo>
                <a:lnTo>
                  <a:pt x="79" y="128"/>
                </a:lnTo>
                <a:lnTo>
                  <a:pt x="79" y="127"/>
                </a:lnTo>
                <a:lnTo>
                  <a:pt x="79" y="128"/>
                </a:lnTo>
                <a:lnTo>
                  <a:pt x="79" y="130"/>
                </a:lnTo>
                <a:lnTo>
                  <a:pt x="79" y="128"/>
                </a:lnTo>
                <a:lnTo>
                  <a:pt x="77" y="128"/>
                </a:lnTo>
                <a:lnTo>
                  <a:pt x="77" y="130"/>
                </a:lnTo>
                <a:lnTo>
                  <a:pt x="79" y="130"/>
                </a:lnTo>
                <a:lnTo>
                  <a:pt x="79" y="131"/>
                </a:lnTo>
                <a:lnTo>
                  <a:pt x="77" y="131"/>
                </a:lnTo>
                <a:lnTo>
                  <a:pt x="77" y="133"/>
                </a:lnTo>
                <a:lnTo>
                  <a:pt x="75" y="133"/>
                </a:lnTo>
                <a:lnTo>
                  <a:pt x="75" y="131"/>
                </a:lnTo>
                <a:lnTo>
                  <a:pt x="74" y="131"/>
                </a:lnTo>
                <a:lnTo>
                  <a:pt x="74" y="130"/>
                </a:lnTo>
                <a:lnTo>
                  <a:pt x="75" y="130"/>
                </a:lnTo>
                <a:lnTo>
                  <a:pt x="74" y="130"/>
                </a:lnTo>
                <a:lnTo>
                  <a:pt x="74" y="131"/>
                </a:lnTo>
                <a:lnTo>
                  <a:pt x="72" y="131"/>
                </a:lnTo>
                <a:lnTo>
                  <a:pt x="74" y="131"/>
                </a:lnTo>
                <a:lnTo>
                  <a:pt x="72" y="133"/>
                </a:lnTo>
                <a:lnTo>
                  <a:pt x="72" y="131"/>
                </a:lnTo>
                <a:lnTo>
                  <a:pt x="71" y="131"/>
                </a:lnTo>
                <a:lnTo>
                  <a:pt x="71" y="133"/>
                </a:lnTo>
                <a:lnTo>
                  <a:pt x="71" y="135"/>
                </a:lnTo>
                <a:lnTo>
                  <a:pt x="69" y="135"/>
                </a:lnTo>
                <a:lnTo>
                  <a:pt x="67" y="135"/>
                </a:lnTo>
                <a:lnTo>
                  <a:pt x="67" y="136"/>
                </a:lnTo>
                <a:lnTo>
                  <a:pt x="66" y="136"/>
                </a:lnTo>
                <a:lnTo>
                  <a:pt x="66" y="138"/>
                </a:lnTo>
                <a:lnTo>
                  <a:pt x="67" y="138"/>
                </a:lnTo>
                <a:lnTo>
                  <a:pt x="67" y="136"/>
                </a:lnTo>
                <a:lnTo>
                  <a:pt x="69" y="136"/>
                </a:lnTo>
                <a:lnTo>
                  <a:pt x="69" y="138"/>
                </a:lnTo>
                <a:lnTo>
                  <a:pt x="71" y="138"/>
                </a:lnTo>
                <a:lnTo>
                  <a:pt x="71" y="139"/>
                </a:lnTo>
                <a:lnTo>
                  <a:pt x="69" y="139"/>
                </a:lnTo>
                <a:lnTo>
                  <a:pt x="69" y="138"/>
                </a:lnTo>
                <a:lnTo>
                  <a:pt x="69" y="139"/>
                </a:lnTo>
                <a:lnTo>
                  <a:pt x="69" y="138"/>
                </a:lnTo>
                <a:lnTo>
                  <a:pt x="69" y="139"/>
                </a:lnTo>
                <a:lnTo>
                  <a:pt x="67" y="139"/>
                </a:lnTo>
                <a:lnTo>
                  <a:pt x="66" y="139"/>
                </a:lnTo>
                <a:lnTo>
                  <a:pt x="64" y="139"/>
                </a:lnTo>
                <a:lnTo>
                  <a:pt x="64" y="138"/>
                </a:lnTo>
                <a:lnTo>
                  <a:pt x="63" y="138"/>
                </a:lnTo>
                <a:lnTo>
                  <a:pt x="64" y="138"/>
                </a:lnTo>
                <a:lnTo>
                  <a:pt x="64" y="139"/>
                </a:lnTo>
                <a:lnTo>
                  <a:pt x="63" y="139"/>
                </a:lnTo>
                <a:lnTo>
                  <a:pt x="63" y="141"/>
                </a:lnTo>
                <a:lnTo>
                  <a:pt x="61" y="141"/>
                </a:lnTo>
                <a:lnTo>
                  <a:pt x="63" y="141"/>
                </a:lnTo>
                <a:lnTo>
                  <a:pt x="63" y="143"/>
                </a:lnTo>
                <a:lnTo>
                  <a:pt x="61" y="143"/>
                </a:lnTo>
                <a:lnTo>
                  <a:pt x="59" y="143"/>
                </a:lnTo>
                <a:lnTo>
                  <a:pt x="58" y="143"/>
                </a:lnTo>
                <a:lnTo>
                  <a:pt x="56" y="143"/>
                </a:lnTo>
                <a:lnTo>
                  <a:pt x="56" y="144"/>
                </a:lnTo>
                <a:lnTo>
                  <a:pt x="56" y="146"/>
                </a:lnTo>
                <a:lnTo>
                  <a:pt x="55" y="146"/>
                </a:lnTo>
                <a:lnTo>
                  <a:pt x="55" y="147"/>
                </a:lnTo>
                <a:lnTo>
                  <a:pt x="53" y="147"/>
                </a:lnTo>
                <a:lnTo>
                  <a:pt x="53" y="149"/>
                </a:lnTo>
                <a:lnTo>
                  <a:pt x="51" y="149"/>
                </a:lnTo>
                <a:lnTo>
                  <a:pt x="51" y="151"/>
                </a:lnTo>
                <a:lnTo>
                  <a:pt x="50" y="151"/>
                </a:lnTo>
                <a:lnTo>
                  <a:pt x="48" y="151"/>
                </a:lnTo>
                <a:lnTo>
                  <a:pt x="48" y="152"/>
                </a:lnTo>
                <a:lnTo>
                  <a:pt x="47" y="154"/>
                </a:lnTo>
                <a:lnTo>
                  <a:pt x="45" y="155"/>
                </a:lnTo>
                <a:lnTo>
                  <a:pt x="45" y="157"/>
                </a:lnTo>
                <a:lnTo>
                  <a:pt x="43" y="157"/>
                </a:lnTo>
                <a:lnTo>
                  <a:pt x="43" y="159"/>
                </a:lnTo>
                <a:lnTo>
                  <a:pt x="42" y="159"/>
                </a:lnTo>
                <a:lnTo>
                  <a:pt x="42" y="160"/>
                </a:lnTo>
                <a:lnTo>
                  <a:pt x="40" y="160"/>
                </a:lnTo>
                <a:lnTo>
                  <a:pt x="40" y="162"/>
                </a:lnTo>
                <a:lnTo>
                  <a:pt x="39" y="160"/>
                </a:lnTo>
                <a:lnTo>
                  <a:pt x="39" y="162"/>
                </a:lnTo>
                <a:lnTo>
                  <a:pt x="37" y="162"/>
                </a:lnTo>
                <a:lnTo>
                  <a:pt x="35" y="162"/>
                </a:lnTo>
                <a:lnTo>
                  <a:pt x="35" y="160"/>
                </a:lnTo>
                <a:lnTo>
                  <a:pt x="34" y="160"/>
                </a:lnTo>
                <a:lnTo>
                  <a:pt x="34" y="159"/>
                </a:lnTo>
                <a:lnTo>
                  <a:pt x="32" y="159"/>
                </a:lnTo>
                <a:lnTo>
                  <a:pt x="31" y="157"/>
                </a:lnTo>
                <a:lnTo>
                  <a:pt x="29" y="157"/>
                </a:lnTo>
                <a:lnTo>
                  <a:pt x="27" y="157"/>
                </a:lnTo>
                <a:lnTo>
                  <a:pt x="26" y="157"/>
                </a:lnTo>
                <a:lnTo>
                  <a:pt x="24" y="157"/>
                </a:lnTo>
                <a:lnTo>
                  <a:pt x="24" y="155"/>
                </a:lnTo>
                <a:lnTo>
                  <a:pt x="23" y="155"/>
                </a:lnTo>
                <a:lnTo>
                  <a:pt x="21" y="155"/>
                </a:lnTo>
                <a:lnTo>
                  <a:pt x="19" y="154"/>
                </a:lnTo>
                <a:lnTo>
                  <a:pt x="18" y="154"/>
                </a:lnTo>
                <a:lnTo>
                  <a:pt x="16" y="154"/>
                </a:lnTo>
                <a:lnTo>
                  <a:pt x="16" y="152"/>
                </a:lnTo>
                <a:lnTo>
                  <a:pt x="16" y="151"/>
                </a:lnTo>
                <a:lnTo>
                  <a:pt x="15" y="151"/>
                </a:lnTo>
                <a:lnTo>
                  <a:pt x="13" y="149"/>
                </a:lnTo>
                <a:lnTo>
                  <a:pt x="11" y="149"/>
                </a:lnTo>
                <a:lnTo>
                  <a:pt x="11" y="147"/>
                </a:lnTo>
                <a:lnTo>
                  <a:pt x="10" y="147"/>
                </a:lnTo>
                <a:lnTo>
                  <a:pt x="8" y="147"/>
                </a:lnTo>
                <a:lnTo>
                  <a:pt x="7" y="147"/>
                </a:lnTo>
                <a:lnTo>
                  <a:pt x="7" y="146"/>
                </a:lnTo>
                <a:lnTo>
                  <a:pt x="7" y="144"/>
                </a:lnTo>
                <a:lnTo>
                  <a:pt x="7" y="143"/>
                </a:lnTo>
                <a:lnTo>
                  <a:pt x="7" y="141"/>
                </a:lnTo>
                <a:lnTo>
                  <a:pt x="7" y="139"/>
                </a:lnTo>
                <a:lnTo>
                  <a:pt x="8" y="143"/>
                </a:lnTo>
                <a:lnTo>
                  <a:pt x="10" y="144"/>
                </a:lnTo>
                <a:lnTo>
                  <a:pt x="11" y="146"/>
                </a:lnTo>
                <a:lnTo>
                  <a:pt x="13" y="146"/>
                </a:lnTo>
                <a:lnTo>
                  <a:pt x="13" y="144"/>
                </a:lnTo>
                <a:lnTo>
                  <a:pt x="16" y="141"/>
                </a:lnTo>
                <a:lnTo>
                  <a:pt x="23" y="135"/>
                </a:lnTo>
                <a:lnTo>
                  <a:pt x="26" y="133"/>
                </a:lnTo>
                <a:lnTo>
                  <a:pt x="27" y="136"/>
                </a:lnTo>
                <a:lnTo>
                  <a:pt x="29" y="135"/>
                </a:lnTo>
                <a:lnTo>
                  <a:pt x="31" y="133"/>
                </a:lnTo>
                <a:lnTo>
                  <a:pt x="32" y="133"/>
                </a:lnTo>
                <a:lnTo>
                  <a:pt x="34" y="133"/>
                </a:lnTo>
                <a:lnTo>
                  <a:pt x="35" y="133"/>
                </a:lnTo>
                <a:lnTo>
                  <a:pt x="37" y="135"/>
                </a:lnTo>
                <a:lnTo>
                  <a:pt x="39" y="135"/>
                </a:lnTo>
                <a:lnTo>
                  <a:pt x="40" y="133"/>
                </a:lnTo>
                <a:lnTo>
                  <a:pt x="42" y="133"/>
                </a:lnTo>
                <a:lnTo>
                  <a:pt x="43" y="131"/>
                </a:lnTo>
                <a:lnTo>
                  <a:pt x="45" y="131"/>
                </a:lnTo>
                <a:lnTo>
                  <a:pt x="47" y="131"/>
                </a:lnTo>
                <a:lnTo>
                  <a:pt x="47" y="133"/>
                </a:lnTo>
                <a:lnTo>
                  <a:pt x="48" y="131"/>
                </a:lnTo>
                <a:lnTo>
                  <a:pt x="48" y="130"/>
                </a:lnTo>
                <a:lnTo>
                  <a:pt x="48" y="128"/>
                </a:lnTo>
                <a:lnTo>
                  <a:pt x="50" y="127"/>
                </a:lnTo>
                <a:lnTo>
                  <a:pt x="51" y="125"/>
                </a:lnTo>
                <a:lnTo>
                  <a:pt x="53" y="125"/>
                </a:lnTo>
                <a:lnTo>
                  <a:pt x="55" y="125"/>
                </a:lnTo>
                <a:lnTo>
                  <a:pt x="56" y="125"/>
                </a:lnTo>
                <a:lnTo>
                  <a:pt x="58" y="123"/>
                </a:lnTo>
                <a:lnTo>
                  <a:pt x="59" y="120"/>
                </a:lnTo>
                <a:lnTo>
                  <a:pt x="56" y="119"/>
                </a:lnTo>
                <a:lnTo>
                  <a:pt x="55" y="117"/>
                </a:lnTo>
                <a:lnTo>
                  <a:pt x="58" y="114"/>
                </a:lnTo>
                <a:lnTo>
                  <a:pt x="63" y="114"/>
                </a:lnTo>
                <a:lnTo>
                  <a:pt x="64" y="114"/>
                </a:lnTo>
                <a:lnTo>
                  <a:pt x="66" y="114"/>
                </a:lnTo>
                <a:lnTo>
                  <a:pt x="67" y="109"/>
                </a:lnTo>
                <a:lnTo>
                  <a:pt x="69" y="107"/>
                </a:lnTo>
                <a:lnTo>
                  <a:pt x="69" y="106"/>
                </a:lnTo>
                <a:lnTo>
                  <a:pt x="67" y="104"/>
                </a:lnTo>
                <a:lnTo>
                  <a:pt x="69" y="104"/>
                </a:lnTo>
                <a:lnTo>
                  <a:pt x="71" y="103"/>
                </a:lnTo>
                <a:lnTo>
                  <a:pt x="77" y="95"/>
                </a:lnTo>
                <a:lnTo>
                  <a:pt x="77" y="93"/>
                </a:lnTo>
                <a:lnTo>
                  <a:pt x="80" y="93"/>
                </a:lnTo>
                <a:lnTo>
                  <a:pt x="82" y="93"/>
                </a:lnTo>
                <a:lnTo>
                  <a:pt x="83" y="93"/>
                </a:lnTo>
                <a:lnTo>
                  <a:pt x="85" y="91"/>
                </a:lnTo>
                <a:lnTo>
                  <a:pt x="83" y="90"/>
                </a:lnTo>
                <a:lnTo>
                  <a:pt x="83" y="88"/>
                </a:lnTo>
                <a:lnTo>
                  <a:pt x="85" y="88"/>
                </a:lnTo>
                <a:lnTo>
                  <a:pt x="87" y="87"/>
                </a:lnTo>
                <a:lnTo>
                  <a:pt x="88" y="85"/>
                </a:lnTo>
                <a:lnTo>
                  <a:pt x="90" y="85"/>
                </a:lnTo>
                <a:lnTo>
                  <a:pt x="91" y="83"/>
                </a:lnTo>
                <a:lnTo>
                  <a:pt x="93" y="83"/>
                </a:lnTo>
                <a:lnTo>
                  <a:pt x="95" y="80"/>
                </a:lnTo>
                <a:lnTo>
                  <a:pt x="96" y="77"/>
                </a:lnTo>
                <a:lnTo>
                  <a:pt x="95" y="75"/>
                </a:lnTo>
                <a:lnTo>
                  <a:pt x="95" y="74"/>
                </a:lnTo>
                <a:lnTo>
                  <a:pt x="96" y="74"/>
                </a:lnTo>
                <a:lnTo>
                  <a:pt x="98" y="74"/>
                </a:lnTo>
                <a:lnTo>
                  <a:pt x="99" y="74"/>
                </a:lnTo>
                <a:lnTo>
                  <a:pt x="104" y="71"/>
                </a:lnTo>
                <a:lnTo>
                  <a:pt x="104" y="69"/>
                </a:lnTo>
                <a:lnTo>
                  <a:pt x="107" y="69"/>
                </a:lnTo>
                <a:lnTo>
                  <a:pt x="111" y="69"/>
                </a:lnTo>
                <a:lnTo>
                  <a:pt x="112" y="71"/>
                </a:lnTo>
                <a:lnTo>
                  <a:pt x="114" y="72"/>
                </a:lnTo>
                <a:lnTo>
                  <a:pt x="115" y="75"/>
                </a:lnTo>
                <a:lnTo>
                  <a:pt x="119" y="75"/>
                </a:lnTo>
                <a:lnTo>
                  <a:pt x="120" y="77"/>
                </a:lnTo>
                <a:lnTo>
                  <a:pt x="122" y="77"/>
                </a:lnTo>
                <a:lnTo>
                  <a:pt x="125" y="79"/>
                </a:lnTo>
                <a:lnTo>
                  <a:pt x="127" y="80"/>
                </a:lnTo>
                <a:lnTo>
                  <a:pt x="128" y="80"/>
                </a:lnTo>
                <a:lnTo>
                  <a:pt x="131" y="80"/>
                </a:lnTo>
                <a:lnTo>
                  <a:pt x="133" y="82"/>
                </a:lnTo>
                <a:lnTo>
                  <a:pt x="135" y="83"/>
                </a:lnTo>
                <a:lnTo>
                  <a:pt x="138" y="83"/>
                </a:lnTo>
                <a:lnTo>
                  <a:pt x="139" y="85"/>
                </a:lnTo>
                <a:lnTo>
                  <a:pt x="143" y="83"/>
                </a:lnTo>
                <a:lnTo>
                  <a:pt x="144" y="83"/>
                </a:lnTo>
                <a:lnTo>
                  <a:pt x="146" y="85"/>
                </a:lnTo>
                <a:lnTo>
                  <a:pt x="147" y="88"/>
                </a:lnTo>
                <a:lnTo>
                  <a:pt x="149" y="87"/>
                </a:lnTo>
                <a:lnTo>
                  <a:pt x="152" y="85"/>
                </a:lnTo>
                <a:lnTo>
                  <a:pt x="155" y="83"/>
                </a:lnTo>
                <a:lnTo>
                  <a:pt x="155" y="85"/>
                </a:lnTo>
                <a:lnTo>
                  <a:pt x="157" y="87"/>
                </a:lnTo>
                <a:lnTo>
                  <a:pt x="160" y="88"/>
                </a:lnTo>
                <a:lnTo>
                  <a:pt x="163" y="91"/>
                </a:lnTo>
                <a:lnTo>
                  <a:pt x="168" y="96"/>
                </a:lnTo>
                <a:lnTo>
                  <a:pt x="171" y="96"/>
                </a:lnTo>
                <a:lnTo>
                  <a:pt x="175" y="96"/>
                </a:lnTo>
                <a:lnTo>
                  <a:pt x="176" y="96"/>
                </a:lnTo>
                <a:lnTo>
                  <a:pt x="176" y="93"/>
                </a:lnTo>
                <a:lnTo>
                  <a:pt x="179" y="95"/>
                </a:lnTo>
                <a:lnTo>
                  <a:pt x="179" y="91"/>
                </a:lnTo>
                <a:lnTo>
                  <a:pt x="179" y="88"/>
                </a:lnTo>
                <a:lnTo>
                  <a:pt x="179" y="83"/>
                </a:lnTo>
                <a:lnTo>
                  <a:pt x="179" y="79"/>
                </a:lnTo>
                <a:lnTo>
                  <a:pt x="178" y="77"/>
                </a:lnTo>
                <a:lnTo>
                  <a:pt x="179" y="75"/>
                </a:lnTo>
                <a:lnTo>
                  <a:pt x="181" y="75"/>
                </a:lnTo>
                <a:lnTo>
                  <a:pt x="184" y="75"/>
                </a:lnTo>
                <a:lnTo>
                  <a:pt x="186" y="75"/>
                </a:lnTo>
                <a:lnTo>
                  <a:pt x="187" y="74"/>
                </a:lnTo>
                <a:lnTo>
                  <a:pt x="189" y="74"/>
                </a:lnTo>
                <a:lnTo>
                  <a:pt x="191" y="74"/>
                </a:lnTo>
                <a:lnTo>
                  <a:pt x="192" y="75"/>
                </a:lnTo>
                <a:lnTo>
                  <a:pt x="194" y="77"/>
                </a:lnTo>
                <a:lnTo>
                  <a:pt x="194" y="79"/>
                </a:lnTo>
                <a:lnTo>
                  <a:pt x="195" y="80"/>
                </a:lnTo>
                <a:lnTo>
                  <a:pt x="199" y="82"/>
                </a:lnTo>
                <a:lnTo>
                  <a:pt x="199" y="80"/>
                </a:lnTo>
                <a:lnTo>
                  <a:pt x="200" y="80"/>
                </a:lnTo>
                <a:lnTo>
                  <a:pt x="200" y="79"/>
                </a:lnTo>
                <a:lnTo>
                  <a:pt x="202" y="79"/>
                </a:lnTo>
                <a:lnTo>
                  <a:pt x="203" y="79"/>
                </a:lnTo>
                <a:lnTo>
                  <a:pt x="205" y="77"/>
                </a:lnTo>
                <a:lnTo>
                  <a:pt x="205" y="79"/>
                </a:lnTo>
                <a:lnTo>
                  <a:pt x="207" y="79"/>
                </a:lnTo>
                <a:lnTo>
                  <a:pt x="208" y="80"/>
                </a:lnTo>
                <a:lnTo>
                  <a:pt x="208" y="82"/>
                </a:lnTo>
                <a:lnTo>
                  <a:pt x="211" y="82"/>
                </a:lnTo>
                <a:lnTo>
                  <a:pt x="215" y="79"/>
                </a:lnTo>
                <a:lnTo>
                  <a:pt x="215" y="77"/>
                </a:lnTo>
                <a:lnTo>
                  <a:pt x="215" y="74"/>
                </a:lnTo>
                <a:lnTo>
                  <a:pt x="216" y="72"/>
                </a:lnTo>
                <a:lnTo>
                  <a:pt x="218" y="69"/>
                </a:lnTo>
                <a:lnTo>
                  <a:pt x="219" y="67"/>
                </a:lnTo>
                <a:lnTo>
                  <a:pt x="221" y="64"/>
                </a:lnTo>
                <a:lnTo>
                  <a:pt x="223" y="64"/>
                </a:lnTo>
                <a:lnTo>
                  <a:pt x="223" y="63"/>
                </a:lnTo>
                <a:lnTo>
                  <a:pt x="224" y="63"/>
                </a:lnTo>
                <a:lnTo>
                  <a:pt x="226" y="61"/>
                </a:lnTo>
                <a:lnTo>
                  <a:pt x="227" y="58"/>
                </a:lnTo>
                <a:lnTo>
                  <a:pt x="229" y="56"/>
                </a:lnTo>
                <a:lnTo>
                  <a:pt x="231" y="56"/>
                </a:lnTo>
                <a:lnTo>
                  <a:pt x="231" y="58"/>
                </a:lnTo>
                <a:lnTo>
                  <a:pt x="232" y="58"/>
                </a:lnTo>
                <a:lnTo>
                  <a:pt x="234" y="56"/>
                </a:lnTo>
                <a:lnTo>
                  <a:pt x="234" y="55"/>
                </a:lnTo>
                <a:lnTo>
                  <a:pt x="234" y="53"/>
                </a:lnTo>
                <a:lnTo>
                  <a:pt x="234" y="51"/>
                </a:lnTo>
                <a:lnTo>
                  <a:pt x="234" y="50"/>
                </a:lnTo>
                <a:lnTo>
                  <a:pt x="234" y="48"/>
                </a:lnTo>
                <a:lnTo>
                  <a:pt x="237" y="50"/>
                </a:lnTo>
                <a:lnTo>
                  <a:pt x="239" y="51"/>
                </a:lnTo>
                <a:lnTo>
                  <a:pt x="240" y="51"/>
                </a:lnTo>
                <a:lnTo>
                  <a:pt x="240" y="50"/>
                </a:lnTo>
                <a:lnTo>
                  <a:pt x="242" y="51"/>
                </a:lnTo>
                <a:lnTo>
                  <a:pt x="242" y="53"/>
                </a:lnTo>
                <a:lnTo>
                  <a:pt x="242" y="55"/>
                </a:lnTo>
                <a:lnTo>
                  <a:pt x="245" y="55"/>
                </a:lnTo>
                <a:lnTo>
                  <a:pt x="248" y="56"/>
                </a:lnTo>
                <a:lnTo>
                  <a:pt x="247" y="61"/>
                </a:lnTo>
                <a:lnTo>
                  <a:pt x="248" y="63"/>
                </a:lnTo>
                <a:lnTo>
                  <a:pt x="250" y="64"/>
                </a:lnTo>
                <a:lnTo>
                  <a:pt x="251" y="64"/>
                </a:lnTo>
                <a:lnTo>
                  <a:pt x="253" y="66"/>
                </a:lnTo>
                <a:lnTo>
                  <a:pt x="253" y="67"/>
                </a:lnTo>
                <a:lnTo>
                  <a:pt x="253" y="71"/>
                </a:lnTo>
                <a:lnTo>
                  <a:pt x="255" y="72"/>
                </a:lnTo>
                <a:lnTo>
                  <a:pt x="256" y="74"/>
                </a:lnTo>
                <a:lnTo>
                  <a:pt x="258" y="74"/>
                </a:lnTo>
                <a:lnTo>
                  <a:pt x="259" y="74"/>
                </a:lnTo>
                <a:lnTo>
                  <a:pt x="261" y="75"/>
                </a:lnTo>
                <a:lnTo>
                  <a:pt x="261" y="88"/>
                </a:lnTo>
                <a:lnTo>
                  <a:pt x="264" y="90"/>
                </a:lnTo>
                <a:lnTo>
                  <a:pt x="267" y="90"/>
                </a:lnTo>
                <a:lnTo>
                  <a:pt x="267" y="91"/>
                </a:lnTo>
                <a:lnTo>
                  <a:pt x="267" y="95"/>
                </a:lnTo>
                <a:lnTo>
                  <a:pt x="267" y="96"/>
                </a:lnTo>
                <a:lnTo>
                  <a:pt x="264" y="99"/>
                </a:lnTo>
                <a:lnTo>
                  <a:pt x="263" y="99"/>
                </a:lnTo>
                <a:lnTo>
                  <a:pt x="263" y="106"/>
                </a:lnTo>
                <a:lnTo>
                  <a:pt x="263" y="107"/>
                </a:lnTo>
                <a:lnTo>
                  <a:pt x="263" y="109"/>
                </a:lnTo>
                <a:lnTo>
                  <a:pt x="263" y="111"/>
                </a:lnTo>
                <a:lnTo>
                  <a:pt x="264" y="111"/>
                </a:lnTo>
                <a:lnTo>
                  <a:pt x="264" y="112"/>
                </a:lnTo>
                <a:lnTo>
                  <a:pt x="263" y="114"/>
                </a:lnTo>
                <a:lnTo>
                  <a:pt x="263" y="115"/>
                </a:lnTo>
                <a:lnTo>
                  <a:pt x="263" y="117"/>
                </a:lnTo>
                <a:lnTo>
                  <a:pt x="264" y="117"/>
                </a:lnTo>
                <a:lnTo>
                  <a:pt x="269" y="117"/>
                </a:lnTo>
                <a:lnTo>
                  <a:pt x="271" y="117"/>
                </a:lnTo>
                <a:lnTo>
                  <a:pt x="277" y="117"/>
                </a:lnTo>
                <a:lnTo>
                  <a:pt x="279" y="115"/>
                </a:lnTo>
                <a:lnTo>
                  <a:pt x="280" y="114"/>
                </a:lnTo>
                <a:lnTo>
                  <a:pt x="283" y="112"/>
                </a:lnTo>
                <a:lnTo>
                  <a:pt x="287" y="114"/>
                </a:lnTo>
                <a:lnTo>
                  <a:pt x="288" y="117"/>
                </a:lnTo>
                <a:lnTo>
                  <a:pt x="291" y="120"/>
                </a:lnTo>
                <a:lnTo>
                  <a:pt x="291" y="123"/>
                </a:lnTo>
                <a:lnTo>
                  <a:pt x="293" y="125"/>
                </a:lnTo>
                <a:lnTo>
                  <a:pt x="295" y="125"/>
                </a:lnTo>
                <a:lnTo>
                  <a:pt x="296" y="127"/>
                </a:lnTo>
                <a:lnTo>
                  <a:pt x="298" y="128"/>
                </a:lnTo>
                <a:lnTo>
                  <a:pt x="304" y="135"/>
                </a:lnTo>
                <a:lnTo>
                  <a:pt x="304" y="136"/>
                </a:lnTo>
                <a:lnTo>
                  <a:pt x="309" y="135"/>
                </a:lnTo>
                <a:lnTo>
                  <a:pt x="311" y="135"/>
                </a:lnTo>
                <a:lnTo>
                  <a:pt x="311" y="128"/>
                </a:lnTo>
                <a:lnTo>
                  <a:pt x="311" y="127"/>
                </a:lnTo>
                <a:lnTo>
                  <a:pt x="309" y="122"/>
                </a:lnTo>
                <a:lnTo>
                  <a:pt x="311" y="122"/>
                </a:lnTo>
                <a:lnTo>
                  <a:pt x="312" y="120"/>
                </a:lnTo>
                <a:lnTo>
                  <a:pt x="314" y="120"/>
                </a:lnTo>
                <a:lnTo>
                  <a:pt x="314" y="122"/>
                </a:lnTo>
                <a:lnTo>
                  <a:pt x="315" y="122"/>
                </a:lnTo>
                <a:lnTo>
                  <a:pt x="317" y="120"/>
                </a:lnTo>
                <a:lnTo>
                  <a:pt x="319" y="119"/>
                </a:lnTo>
                <a:lnTo>
                  <a:pt x="320" y="119"/>
                </a:lnTo>
                <a:lnTo>
                  <a:pt x="322" y="120"/>
                </a:lnTo>
                <a:lnTo>
                  <a:pt x="320" y="122"/>
                </a:lnTo>
                <a:lnTo>
                  <a:pt x="319" y="123"/>
                </a:lnTo>
                <a:lnTo>
                  <a:pt x="319" y="125"/>
                </a:lnTo>
                <a:lnTo>
                  <a:pt x="320" y="125"/>
                </a:lnTo>
                <a:lnTo>
                  <a:pt x="320" y="128"/>
                </a:lnTo>
                <a:lnTo>
                  <a:pt x="323" y="130"/>
                </a:lnTo>
                <a:lnTo>
                  <a:pt x="325" y="131"/>
                </a:lnTo>
                <a:lnTo>
                  <a:pt x="325" y="133"/>
                </a:lnTo>
                <a:lnTo>
                  <a:pt x="325" y="135"/>
                </a:lnTo>
                <a:lnTo>
                  <a:pt x="325" y="136"/>
                </a:lnTo>
                <a:lnTo>
                  <a:pt x="323" y="136"/>
                </a:lnTo>
                <a:lnTo>
                  <a:pt x="322" y="135"/>
                </a:lnTo>
                <a:lnTo>
                  <a:pt x="320" y="135"/>
                </a:lnTo>
                <a:lnTo>
                  <a:pt x="320" y="136"/>
                </a:lnTo>
                <a:lnTo>
                  <a:pt x="319" y="141"/>
                </a:lnTo>
                <a:lnTo>
                  <a:pt x="323" y="144"/>
                </a:lnTo>
                <a:lnTo>
                  <a:pt x="328" y="147"/>
                </a:lnTo>
                <a:lnTo>
                  <a:pt x="330" y="151"/>
                </a:lnTo>
                <a:lnTo>
                  <a:pt x="335" y="149"/>
                </a:lnTo>
                <a:lnTo>
                  <a:pt x="338" y="147"/>
                </a:lnTo>
                <a:lnTo>
                  <a:pt x="339" y="146"/>
                </a:lnTo>
                <a:lnTo>
                  <a:pt x="343" y="146"/>
                </a:lnTo>
                <a:lnTo>
                  <a:pt x="344" y="147"/>
                </a:lnTo>
                <a:lnTo>
                  <a:pt x="347" y="149"/>
                </a:lnTo>
                <a:lnTo>
                  <a:pt x="349" y="151"/>
                </a:lnTo>
                <a:lnTo>
                  <a:pt x="349" y="154"/>
                </a:lnTo>
                <a:lnTo>
                  <a:pt x="351" y="154"/>
                </a:lnTo>
                <a:lnTo>
                  <a:pt x="352" y="154"/>
                </a:lnTo>
                <a:lnTo>
                  <a:pt x="352" y="155"/>
                </a:lnTo>
                <a:lnTo>
                  <a:pt x="354" y="157"/>
                </a:lnTo>
                <a:lnTo>
                  <a:pt x="355" y="155"/>
                </a:lnTo>
                <a:lnTo>
                  <a:pt x="357" y="155"/>
                </a:lnTo>
                <a:lnTo>
                  <a:pt x="359" y="155"/>
                </a:lnTo>
                <a:lnTo>
                  <a:pt x="359" y="157"/>
                </a:lnTo>
                <a:lnTo>
                  <a:pt x="357" y="163"/>
                </a:lnTo>
                <a:lnTo>
                  <a:pt x="355" y="165"/>
                </a:lnTo>
                <a:lnTo>
                  <a:pt x="354" y="167"/>
                </a:lnTo>
                <a:lnTo>
                  <a:pt x="352" y="165"/>
                </a:lnTo>
                <a:lnTo>
                  <a:pt x="351" y="163"/>
                </a:lnTo>
                <a:lnTo>
                  <a:pt x="349" y="163"/>
                </a:lnTo>
                <a:lnTo>
                  <a:pt x="349" y="167"/>
                </a:lnTo>
                <a:lnTo>
                  <a:pt x="347" y="168"/>
                </a:lnTo>
                <a:lnTo>
                  <a:pt x="344" y="168"/>
                </a:lnTo>
                <a:lnTo>
                  <a:pt x="344" y="170"/>
                </a:lnTo>
                <a:lnTo>
                  <a:pt x="344" y="171"/>
                </a:lnTo>
                <a:lnTo>
                  <a:pt x="344" y="173"/>
                </a:lnTo>
                <a:lnTo>
                  <a:pt x="344" y="175"/>
                </a:lnTo>
                <a:lnTo>
                  <a:pt x="346" y="176"/>
                </a:lnTo>
                <a:lnTo>
                  <a:pt x="346" y="178"/>
                </a:lnTo>
                <a:lnTo>
                  <a:pt x="346" y="179"/>
                </a:lnTo>
                <a:lnTo>
                  <a:pt x="346" y="181"/>
                </a:lnTo>
                <a:lnTo>
                  <a:pt x="347" y="183"/>
                </a:lnTo>
                <a:lnTo>
                  <a:pt x="349" y="183"/>
                </a:lnTo>
                <a:lnTo>
                  <a:pt x="349" y="184"/>
                </a:lnTo>
                <a:lnTo>
                  <a:pt x="351" y="186"/>
                </a:lnTo>
                <a:lnTo>
                  <a:pt x="351" y="187"/>
                </a:lnTo>
                <a:lnTo>
                  <a:pt x="352" y="187"/>
                </a:lnTo>
                <a:lnTo>
                  <a:pt x="355" y="187"/>
                </a:lnTo>
                <a:lnTo>
                  <a:pt x="359" y="186"/>
                </a:lnTo>
                <a:lnTo>
                  <a:pt x="360" y="184"/>
                </a:lnTo>
                <a:lnTo>
                  <a:pt x="362" y="184"/>
                </a:lnTo>
                <a:lnTo>
                  <a:pt x="363" y="183"/>
                </a:lnTo>
                <a:lnTo>
                  <a:pt x="365" y="184"/>
                </a:lnTo>
                <a:lnTo>
                  <a:pt x="368" y="186"/>
                </a:lnTo>
                <a:lnTo>
                  <a:pt x="371" y="186"/>
                </a:lnTo>
                <a:lnTo>
                  <a:pt x="373" y="184"/>
                </a:lnTo>
                <a:lnTo>
                  <a:pt x="373" y="183"/>
                </a:lnTo>
                <a:lnTo>
                  <a:pt x="383" y="183"/>
                </a:lnTo>
                <a:lnTo>
                  <a:pt x="383" y="184"/>
                </a:lnTo>
                <a:lnTo>
                  <a:pt x="381" y="186"/>
                </a:lnTo>
                <a:lnTo>
                  <a:pt x="383" y="187"/>
                </a:lnTo>
                <a:lnTo>
                  <a:pt x="384" y="187"/>
                </a:lnTo>
                <a:lnTo>
                  <a:pt x="386" y="189"/>
                </a:lnTo>
                <a:lnTo>
                  <a:pt x="386" y="191"/>
                </a:lnTo>
                <a:lnTo>
                  <a:pt x="384" y="194"/>
                </a:lnTo>
                <a:lnTo>
                  <a:pt x="383" y="195"/>
                </a:lnTo>
                <a:lnTo>
                  <a:pt x="379" y="195"/>
                </a:lnTo>
                <a:lnTo>
                  <a:pt x="379" y="197"/>
                </a:lnTo>
                <a:lnTo>
                  <a:pt x="379" y="200"/>
                </a:lnTo>
                <a:lnTo>
                  <a:pt x="381" y="202"/>
                </a:lnTo>
                <a:lnTo>
                  <a:pt x="383" y="202"/>
                </a:lnTo>
                <a:lnTo>
                  <a:pt x="383" y="203"/>
                </a:lnTo>
                <a:lnTo>
                  <a:pt x="384" y="203"/>
                </a:lnTo>
                <a:lnTo>
                  <a:pt x="386" y="203"/>
                </a:lnTo>
                <a:lnTo>
                  <a:pt x="387" y="203"/>
                </a:lnTo>
                <a:lnTo>
                  <a:pt x="387" y="205"/>
                </a:lnTo>
                <a:lnTo>
                  <a:pt x="389" y="207"/>
                </a:lnTo>
                <a:lnTo>
                  <a:pt x="389" y="208"/>
                </a:lnTo>
                <a:lnTo>
                  <a:pt x="391" y="208"/>
                </a:lnTo>
                <a:lnTo>
                  <a:pt x="392" y="208"/>
                </a:lnTo>
                <a:lnTo>
                  <a:pt x="394" y="210"/>
                </a:lnTo>
                <a:lnTo>
                  <a:pt x="395" y="211"/>
                </a:lnTo>
                <a:lnTo>
                  <a:pt x="395" y="213"/>
                </a:lnTo>
                <a:lnTo>
                  <a:pt x="397" y="211"/>
                </a:lnTo>
                <a:lnTo>
                  <a:pt x="399" y="211"/>
                </a:lnTo>
                <a:lnTo>
                  <a:pt x="400" y="211"/>
                </a:lnTo>
                <a:lnTo>
                  <a:pt x="402" y="213"/>
                </a:lnTo>
                <a:lnTo>
                  <a:pt x="403" y="215"/>
                </a:lnTo>
                <a:lnTo>
                  <a:pt x="405" y="216"/>
                </a:lnTo>
                <a:lnTo>
                  <a:pt x="405" y="218"/>
                </a:lnTo>
                <a:lnTo>
                  <a:pt x="403" y="219"/>
                </a:lnTo>
                <a:lnTo>
                  <a:pt x="405" y="219"/>
                </a:lnTo>
                <a:lnTo>
                  <a:pt x="407" y="223"/>
                </a:lnTo>
                <a:lnTo>
                  <a:pt x="407" y="224"/>
                </a:lnTo>
                <a:lnTo>
                  <a:pt x="407" y="226"/>
                </a:lnTo>
                <a:lnTo>
                  <a:pt x="407" y="227"/>
                </a:lnTo>
                <a:lnTo>
                  <a:pt x="405" y="229"/>
                </a:lnTo>
                <a:lnTo>
                  <a:pt x="405" y="231"/>
                </a:lnTo>
                <a:lnTo>
                  <a:pt x="407" y="231"/>
                </a:lnTo>
                <a:lnTo>
                  <a:pt x="408" y="234"/>
                </a:lnTo>
                <a:lnTo>
                  <a:pt x="410" y="235"/>
                </a:lnTo>
                <a:lnTo>
                  <a:pt x="411" y="235"/>
                </a:lnTo>
                <a:lnTo>
                  <a:pt x="413" y="234"/>
                </a:lnTo>
                <a:lnTo>
                  <a:pt x="415" y="232"/>
                </a:lnTo>
                <a:lnTo>
                  <a:pt x="416" y="232"/>
                </a:lnTo>
                <a:lnTo>
                  <a:pt x="418" y="231"/>
                </a:lnTo>
                <a:lnTo>
                  <a:pt x="419" y="231"/>
                </a:lnTo>
                <a:lnTo>
                  <a:pt x="421" y="232"/>
                </a:lnTo>
                <a:lnTo>
                  <a:pt x="423" y="234"/>
                </a:lnTo>
                <a:lnTo>
                  <a:pt x="424" y="234"/>
                </a:lnTo>
                <a:lnTo>
                  <a:pt x="426" y="234"/>
                </a:lnTo>
                <a:lnTo>
                  <a:pt x="426" y="235"/>
                </a:lnTo>
                <a:lnTo>
                  <a:pt x="427" y="235"/>
                </a:lnTo>
                <a:lnTo>
                  <a:pt x="429" y="235"/>
                </a:lnTo>
                <a:lnTo>
                  <a:pt x="431" y="235"/>
                </a:lnTo>
                <a:lnTo>
                  <a:pt x="432" y="235"/>
                </a:lnTo>
                <a:lnTo>
                  <a:pt x="434" y="235"/>
                </a:lnTo>
                <a:lnTo>
                  <a:pt x="434" y="234"/>
                </a:lnTo>
                <a:lnTo>
                  <a:pt x="434" y="232"/>
                </a:lnTo>
                <a:lnTo>
                  <a:pt x="435" y="232"/>
                </a:lnTo>
                <a:lnTo>
                  <a:pt x="437" y="231"/>
                </a:lnTo>
                <a:lnTo>
                  <a:pt x="439" y="231"/>
                </a:lnTo>
                <a:lnTo>
                  <a:pt x="440" y="229"/>
                </a:lnTo>
                <a:lnTo>
                  <a:pt x="442" y="229"/>
                </a:lnTo>
                <a:lnTo>
                  <a:pt x="442" y="227"/>
                </a:lnTo>
                <a:lnTo>
                  <a:pt x="442" y="226"/>
                </a:lnTo>
                <a:lnTo>
                  <a:pt x="442" y="224"/>
                </a:lnTo>
                <a:lnTo>
                  <a:pt x="440" y="223"/>
                </a:lnTo>
                <a:lnTo>
                  <a:pt x="439" y="221"/>
                </a:lnTo>
                <a:lnTo>
                  <a:pt x="439" y="219"/>
                </a:lnTo>
                <a:lnTo>
                  <a:pt x="440" y="218"/>
                </a:lnTo>
                <a:lnTo>
                  <a:pt x="440" y="216"/>
                </a:lnTo>
                <a:lnTo>
                  <a:pt x="442" y="216"/>
                </a:lnTo>
                <a:lnTo>
                  <a:pt x="443" y="216"/>
                </a:lnTo>
                <a:lnTo>
                  <a:pt x="445" y="216"/>
                </a:lnTo>
                <a:lnTo>
                  <a:pt x="447" y="215"/>
                </a:lnTo>
                <a:lnTo>
                  <a:pt x="448" y="213"/>
                </a:lnTo>
                <a:lnTo>
                  <a:pt x="450" y="211"/>
                </a:lnTo>
                <a:lnTo>
                  <a:pt x="451" y="211"/>
                </a:lnTo>
                <a:lnTo>
                  <a:pt x="451" y="210"/>
                </a:lnTo>
                <a:lnTo>
                  <a:pt x="453" y="208"/>
                </a:lnTo>
                <a:lnTo>
                  <a:pt x="458" y="202"/>
                </a:lnTo>
                <a:lnTo>
                  <a:pt x="459" y="200"/>
                </a:lnTo>
                <a:lnTo>
                  <a:pt x="461" y="199"/>
                </a:lnTo>
                <a:lnTo>
                  <a:pt x="464" y="195"/>
                </a:lnTo>
                <a:lnTo>
                  <a:pt x="466" y="195"/>
                </a:lnTo>
                <a:lnTo>
                  <a:pt x="469" y="194"/>
                </a:lnTo>
                <a:lnTo>
                  <a:pt x="471" y="192"/>
                </a:lnTo>
                <a:lnTo>
                  <a:pt x="471" y="191"/>
                </a:lnTo>
                <a:lnTo>
                  <a:pt x="472" y="189"/>
                </a:lnTo>
                <a:lnTo>
                  <a:pt x="474" y="189"/>
                </a:lnTo>
                <a:lnTo>
                  <a:pt x="474" y="186"/>
                </a:lnTo>
                <a:lnTo>
                  <a:pt x="471" y="184"/>
                </a:lnTo>
                <a:lnTo>
                  <a:pt x="474" y="179"/>
                </a:lnTo>
                <a:lnTo>
                  <a:pt x="471" y="176"/>
                </a:lnTo>
                <a:lnTo>
                  <a:pt x="472" y="173"/>
                </a:lnTo>
                <a:lnTo>
                  <a:pt x="472" y="170"/>
                </a:lnTo>
                <a:lnTo>
                  <a:pt x="471" y="170"/>
                </a:lnTo>
                <a:lnTo>
                  <a:pt x="469" y="170"/>
                </a:lnTo>
                <a:lnTo>
                  <a:pt x="467" y="168"/>
                </a:lnTo>
                <a:lnTo>
                  <a:pt x="467" y="165"/>
                </a:lnTo>
                <a:lnTo>
                  <a:pt x="471" y="163"/>
                </a:lnTo>
                <a:lnTo>
                  <a:pt x="469" y="162"/>
                </a:lnTo>
                <a:lnTo>
                  <a:pt x="471" y="160"/>
                </a:lnTo>
                <a:lnTo>
                  <a:pt x="475" y="160"/>
                </a:lnTo>
                <a:lnTo>
                  <a:pt x="472" y="155"/>
                </a:lnTo>
                <a:lnTo>
                  <a:pt x="471" y="152"/>
                </a:lnTo>
                <a:lnTo>
                  <a:pt x="477" y="147"/>
                </a:lnTo>
                <a:lnTo>
                  <a:pt x="475" y="143"/>
                </a:lnTo>
                <a:lnTo>
                  <a:pt x="493" y="143"/>
                </a:lnTo>
                <a:lnTo>
                  <a:pt x="491" y="139"/>
                </a:lnTo>
                <a:lnTo>
                  <a:pt x="496" y="133"/>
                </a:lnTo>
                <a:lnTo>
                  <a:pt x="501" y="135"/>
                </a:lnTo>
                <a:lnTo>
                  <a:pt x="504" y="128"/>
                </a:lnTo>
                <a:lnTo>
                  <a:pt x="509" y="127"/>
                </a:lnTo>
                <a:lnTo>
                  <a:pt x="511" y="123"/>
                </a:lnTo>
                <a:lnTo>
                  <a:pt x="511" y="119"/>
                </a:lnTo>
                <a:lnTo>
                  <a:pt x="515" y="119"/>
                </a:lnTo>
                <a:lnTo>
                  <a:pt x="525" y="117"/>
                </a:lnTo>
                <a:lnTo>
                  <a:pt x="525" y="112"/>
                </a:lnTo>
                <a:lnTo>
                  <a:pt x="527" y="107"/>
                </a:lnTo>
                <a:lnTo>
                  <a:pt x="525" y="104"/>
                </a:lnTo>
                <a:lnTo>
                  <a:pt x="525" y="101"/>
                </a:lnTo>
                <a:lnTo>
                  <a:pt x="528" y="98"/>
                </a:lnTo>
                <a:lnTo>
                  <a:pt x="530" y="96"/>
                </a:lnTo>
                <a:lnTo>
                  <a:pt x="528" y="93"/>
                </a:lnTo>
                <a:lnTo>
                  <a:pt x="528" y="91"/>
                </a:lnTo>
                <a:lnTo>
                  <a:pt x="528" y="90"/>
                </a:lnTo>
                <a:lnTo>
                  <a:pt x="530" y="88"/>
                </a:lnTo>
                <a:lnTo>
                  <a:pt x="530" y="85"/>
                </a:lnTo>
                <a:lnTo>
                  <a:pt x="530" y="83"/>
                </a:lnTo>
                <a:lnTo>
                  <a:pt x="531" y="82"/>
                </a:lnTo>
                <a:lnTo>
                  <a:pt x="533" y="80"/>
                </a:lnTo>
                <a:lnTo>
                  <a:pt x="535" y="79"/>
                </a:lnTo>
                <a:lnTo>
                  <a:pt x="535" y="77"/>
                </a:lnTo>
                <a:lnTo>
                  <a:pt x="536" y="75"/>
                </a:lnTo>
                <a:lnTo>
                  <a:pt x="538" y="75"/>
                </a:lnTo>
                <a:lnTo>
                  <a:pt x="538" y="74"/>
                </a:lnTo>
                <a:lnTo>
                  <a:pt x="538" y="72"/>
                </a:lnTo>
                <a:lnTo>
                  <a:pt x="538" y="71"/>
                </a:lnTo>
                <a:lnTo>
                  <a:pt x="536" y="71"/>
                </a:lnTo>
                <a:lnTo>
                  <a:pt x="535" y="69"/>
                </a:lnTo>
                <a:lnTo>
                  <a:pt x="535" y="67"/>
                </a:lnTo>
                <a:lnTo>
                  <a:pt x="535" y="66"/>
                </a:lnTo>
                <a:lnTo>
                  <a:pt x="535" y="64"/>
                </a:lnTo>
                <a:lnTo>
                  <a:pt x="533" y="64"/>
                </a:lnTo>
                <a:lnTo>
                  <a:pt x="531" y="64"/>
                </a:lnTo>
                <a:lnTo>
                  <a:pt x="528" y="64"/>
                </a:lnTo>
                <a:lnTo>
                  <a:pt x="527" y="63"/>
                </a:lnTo>
                <a:lnTo>
                  <a:pt x="525" y="61"/>
                </a:lnTo>
                <a:lnTo>
                  <a:pt x="527" y="59"/>
                </a:lnTo>
                <a:lnTo>
                  <a:pt x="527" y="58"/>
                </a:lnTo>
                <a:lnTo>
                  <a:pt x="527" y="56"/>
                </a:lnTo>
                <a:lnTo>
                  <a:pt x="525" y="56"/>
                </a:lnTo>
                <a:lnTo>
                  <a:pt x="523" y="55"/>
                </a:lnTo>
                <a:lnTo>
                  <a:pt x="522" y="53"/>
                </a:lnTo>
                <a:lnTo>
                  <a:pt x="522" y="50"/>
                </a:lnTo>
                <a:lnTo>
                  <a:pt x="523" y="48"/>
                </a:lnTo>
                <a:lnTo>
                  <a:pt x="527" y="47"/>
                </a:lnTo>
                <a:lnTo>
                  <a:pt x="530" y="48"/>
                </a:lnTo>
                <a:lnTo>
                  <a:pt x="531" y="48"/>
                </a:lnTo>
                <a:lnTo>
                  <a:pt x="535" y="48"/>
                </a:lnTo>
                <a:lnTo>
                  <a:pt x="536" y="48"/>
                </a:lnTo>
                <a:lnTo>
                  <a:pt x="536" y="50"/>
                </a:lnTo>
                <a:lnTo>
                  <a:pt x="538" y="50"/>
                </a:lnTo>
                <a:lnTo>
                  <a:pt x="538" y="48"/>
                </a:lnTo>
                <a:lnTo>
                  <a:pt x="539" y="45"/>
                </a:lnTo>
                <a:lnTo>
                  <a:pt x="539" y="42"/>
                </a:lnTo>
                <a:lnTo>
                  <a:pt x="536" y="39"/>
                </a:lnTo>
                <a:lnTo>
                  <a:pt x="535" y="39"/>
                </a:lnTo>
                <a:lnTo>
                  <a:pt x="533" y="37"/>
                </a:lnTo>
                <a:lnTo>
                  <a:pt x="531" y="37"/>
                </a:lnTo>
                <a:lnTo>
                  <a:pt x="530" y="35"/>
                </a:lnTo>
                <a:lnTo>
                  <a:pt x="528" y="31"/>
                </a:lnTo>
                <a:lnTo>
                  <a:pt x="527" y="27"/>
                </a:lnTo>
                <a:lnTo>
                  <a:pt x="523" y="26"/>
                </a:lnTo>
                <a:lnTo>
                  <a:pt x="523" y="24"/>
                </a:lnTo>
                <a:lnTo>
                  <a:pt x="523" y="23"/>
                </a:lnTo>
                <a:lnTo>
                  <a:pt x="522" y="21"/>
                </a:lnTo>
                <a:lnTo>
                  <a:pt x="519" y="23"/>
                </a:lnTo>
                <a:lnTo>
                  <a:pt x="515" y="24"/>
                </a:lnTo>
                <a:lnTo>
                  <a:pt x="512" y="24"/>
                </a:lnTo>
                <a:lnTo>
                  <a:pt x="506" y="24"/>
                </a:lnTo>
                <a:lnTo>
                  <a:pt x="506" y="21"/>
                </a:lnTo>
                <a:lnTo>
                  <a:pt x="506" y="18"/>
                </a:lnTo>
                <a:lnTo>
                  <a:pt x="506" y="13"/>
                </a:lnTo>
                <a:lnTo>
                  <a:pt x="506" y="10"/>
                </a:lnTo>
                <a:lnTo>
                  <a:pt x="506" y="8"/>
                </a:lnTo>
                <a:lnTo>
                  <a:pt x="507" y="0"/>
                </a:lnTo>
                <a:close/>
              </a:path>
            </a:pathLst>
          </a:custGeom>
          <a:solidFill>
            <a:srgbClr val="A5AD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3"/>
          <p:cNvSpPr>
            <a:spLocks/>
          </p:cNvSpPr>
          <p:nvPr/>
        </p:nvSpPr>
        <p:spPr bwMode="auto">
          <a:xfrm>
            <a:off x="4906963" y="5491163"/>
            <a:ext cx="88900" cy="76200"/>
          </a:xfrm>
          <a:custGeom>
            <a:avLst/>
            <a:gdLst/>
            <a:ahLst/>
            <a:cxnLst>
              <a:cxn ang="0">
                <a:pos x="56" y="13"/>
              </a:cxn>
              <a:cxn ang="0">
                <a:pos x="56" y="19"/>
              </a:cxn>
              <a:cxn ang="0">
                <a:pos x="56" y="26"/>
              </a:cxn>
              <a:cxn ang="0">
                <a:pos x="56" y="32"/>
              </a:cxn>
              <a:cxn ang="0">
                <a:pos x="56" y="38"/>
              </a:cxn>
              <a:cxn ang="0">
                <a:pos x="56" y="45"/>
              </a:cxn>
              <a:cxn ang="0">
                <a:pos x="51" y="46"/>
              </a:cxn>
              <a:cxn ang="0">
                <a:pos x="45" y="45"/>
              </a:cxn>
              <a:cxn ang="0">
                <a:pos x="39" y="45"/>
              </a:cxn>
              <a:cxn ang="0">
                <a:pos x="32" y="46"/>
              </a:cxn>
              <a:cxn ang="0">
                <a:pos x="26" y="48"/>
              </a:cxn>
              <a:cxn ang="0">
                <a:pos x="19" y="43"/>
              </a:cxn>
              <a:cxn ang="0">
                <a:pos x="13" y="42"/>
              </a:cxn>
              <a:cxn ang="0">
                <a:pos x="5" y="38"/>
              </a:cxn>
              <a:cxn ang="0">
                <a:pos x="5" y="34"/>
              </a:cxn>
              <a:cxn ang="0">
                <a:pos x="8" y="34"/>
              </a:cxn>
              <a:cxn ang="0">
                <a:pos x="8" y="27"/>
              </a:cxn>
              <a:cxn ang="0">
                <a:pos x="8" y="24"/>
              </a:cxn>
              <a:cxn ang="0">
                <a:pos x="3" y="22"/>
              </a:cxn>
              <a:cxn ang="0">
                <a:pos x="2" y="18"/>
              </a:cxn>
              <a:cxn ang="0">
                <a:pos x="3" y="14"/>
              </a:cxn>
              <a:cxn ang="0">
                <a:pos x="5" y="16"/>
              </a:cxn>
              <a:cxn ang="0">
                <a:pos x="10" y="18"/>
              </a:cxn>
              <a:cxn ang="0">
                <a:pos x="13" y="18"/>
              </a:cxn>
              <a:cxn ang="0">
                <a:pos x="19" y="16"/>
              </a:cxn>
              <a:cxn ang="0">
                <a:pos x="24" y="14"/>
              </a:cxn>
              <a:cxn ang="0">
                <a:pos x="24" y="18"/>
              </a:cxn>
              <a:cxn ang="0">
                <a:pos x="26" y="19"/>
              </a:cxn>
              <a:cxn ang="0">
                <a:pos x="31" y="18"/>
              </a:cxn>
              <a:cxn ang="0">
                <a:pos x="32" y="16"/>
              </a:cxn>
              <a:cxn ang="0">
                <a:pos x="27" y="18"/>
              </a:cxn>
              <a:cxn ang="0">
                <a:pos x="24" y="14"/>
              </a:cxn>
              <a:cxn ang="0">
                <a:pos x="23" y="13"/>
              </a:cxn>
              <a:cxn ang="0">
                <a:pos x="21" y="6"/>
              </a:cxn>
              <a:cxn ang="0">
                <a:pos x="19" y="2"/>
              </a:cxn>
              <a:cxn ang="0">
                <a:pos x="24" y="0"/>
              </a:cxn>
              <a:cxn ang="0">
                <a:pos x="27" y="3"/>
              </a:cxn>
              <a:cxn ang="0">
                <a:pos x="31" y="6"/>
              </a:cxn>
              <a:cxn ang="0">
                <a:pos x="27" y="6"/>
              </a:cxn>
              <a:cxn ang="0">
                <a:pos x="27" y="10"/>
              </a:cxn>
              <a:cxn ang="0">
                <a:pos x="31" y="10"/>
              </a:cxn>
              <a:cxn ang="0">
                <a:pos x="34" y="10"/>
              </a:cxn>
              <a:cxn ang="0">
                <a:pos x="35" y="10"/>
              </a:cxn>
              <a:cxn ang="0">
                <a:pos x="39" y="10"/>
              </a:cxn>
              <a:cxn ang="0">
                <a:pos x="40" y="11"/>
              </a:cxn>
              <a:cxn ang="0">
                <a:pos x="42" y="10"/>
              </a:cxn>
              <a:cxn ang="0">
                <a:pos x="43" y="10"/>
              </a:cxn>
              <a:cxn ang="0">
                <a:pos x="45" y="11"/>
              </a:cxn>
              <a:cxn ang="0">
                <a:pos x="45" y="11"/>
              </a:cxn>
              <a:cxn ang="0">
                <a:pos x="47" y="10"/>
              </a:cxn>
              <a:cxn ang="0">
                <a:pos x="51" y="10"/>
              </a:cxn>
              <a:cxn ang="0">
                <a:pos x="55" y="8"/>
              </a:cxn>
            </a:cxnLst>
            <a:rect l="0" t="0" r="r" b="b"/>
            <a:pathLst>
              <a:path w="56" h="48">
                <a:moveTo>
                  <a:pt x="56" y="8"/>
                </a:moveTo>
                <a:lnTo>
                  <a:pt x="56" y="10"/>
                </a:lnTo>
                <a:lnTo>
                  <a:pt x="56" y="11"/>
                </a:lnTo>
                <a:lnTo>
                  <a:pt x="56" y="13"/>
                </a:lnTo>
                <a:lnTo>
                  <a:pt x="56" y="14"/>
                </a:lnTo>
                <a:lnTo>
                  <a:pt x="56" y="16"/>
                </a:lnTo>
                <a:lnTo>
                  <a:pt x="56" y="18"/>
                </a:lnTo>
                <a:lnTo>
                  <a:pt x="56" y="19"/>
                </a:lnTo>
                <a:lnTo>
                  <a:pt x="56" y="21"/>
                </a:lnTo>
                <a:lnTo>
                  <a:pt x="56" y="22"/>
                </a:lnTo>
                <a:lnTo>
                  <a:pt x="56" y="24"/>
                </a:lnTo>
                <a:lnTo>
                  <a:pt x="56" y="26"/>
                </a:lnTo>
                <a:lnTo>
                  <a:pt x="56" y="27"/>
                </a:lnTo>
                <a:lnTo>
                  <a:pt x="56" y="29"/>
                </a:lnTo>
                <a:lnTo>
                  <a:pt x="56" y="30"/>
                </a:lnTo>
                <a:lnTo>
                  <a:pt x="56" y="32"/>
                </a:lnTo>
                <a:lnTo>
                  <a:pt x="56" y="34"/>
                </a:lnTo>
                <a:lnTo>
                  <a:pt x="56" y="35"/>
                </a:lnTo>
                <a:lnTo>
                  <a:pt x="56" y="37"/>
                </a:lnTo>
                <a:lnTo>
                  <a:pt x="56" y="38"/>
                </a:lnTo>
                <a:lnTo>
                  <a:pt x="56" y="40"/>
                </a:lnTo>
                <a:lnTo>
                  <a:pt x="56" y="42"/>
                </a:lnTo>
                <a:lnTo>
                  <a:pt x="56" y="43"/>
                </a:lnTo>
                <a:lnTo>
                  <a:pt x="56" y="45"/>
                </a:lnTo>
                <a:lnTo>
                  <a:pt x="56" y="46"/>
                </a:lnTo>
                <a:lnTo>
                  <a:pt x="56" y="48"/>
                </a:lnTo>
                <a:lnTo>
                  <a:pt x="55" y="46"/>
                </a:lnTo>
                <a:lnTo>
                  <a:pt x="51" y="46"/>
                </a:lnTo>
                <a:lnTo>
                  <a:pt x="50" y="46"/>
                </a:lnTo>
                <a:lnTo>
                  <a:pt x="48" y="46"/>
                </a:lnTo>
                <a:lnTo>
                  <a:pt x="47" y="46"/>
                </a:lnTo>
                <a:lnTo>
                  <a:pt x="45" y="45"/>
                </a:lnTo>
                <a:lnTo>
                  <a:pt x="43" y="45"/>
                </a:lnTo>
                <a:lnTo>
                  <a:pt x="42" y="45"/>
                </a:lnTo>
                <a:lnTo>
                  <a:pt x="40" y="45"/>
                </a:lnTo>
                <a:lnTo>
                  <a:pt x="39" y="45"/>
                </a:lnTo>
                <a:lnTo>
                  <a:pt x="37" y="45"/>
                </a:lnTo>
                <a:lnTo>
                  <a:pt x="37" y="46"/>
                </a:lnTo>
                <a:lnTo>
                  <a:pt x="35" y="46"/>
                </a:lnTo>
                <a:lnTo>
                  <a:pt x="32" y="46"/>
                </a:lnTo>
                <a:lnTo>
                  <a:pt x="31" y="46"/>
                </a:lnTo>
                <a:lnTo>
                  <a:pt x="29" y="46"/>
                </a:lnTo>
                <a:lnTo>
                  <a:pt x="27" y="48"/>
                </a:lnTo>
                <a:lnTo>
                  <a:pt x="26" y="48"/>
                </a:lnTo>
                <a:lnTo>
                  <a:pt x="24" y="46"/>
                </a:lnTo>
                <a:lnTo>
                  <a:pt x="23" y="46"/>
                </a:lnTo>
                <a:lnTo>
                  <a:pt x="21" y="45"/>
                </a:lnTo>
                <a:lnTo>
                  <a:pt x="19" y="43"/>
                </a:lnTo>
                <a:lnTo>
                  <a:pt x="18" y="42"/>
                </a:lnTo>
                <a:lnTo>
                  <a:pt x="16" y="42"/>
                </a:lnTo>
                <a:lnTo>
                  <a:pt x="15" y="42"/>
                </a:lnTo>
                <a:lnTo>
                  <a:pt x="13" y="42"/>
                </a:lnTo>
                <a:lnTo>
                  <a:pt x="10" y="40"/>
                </a:lnTo>
                <a:lnTo>
                  <a:pt x="8" y="38"/>
                </a:lnTo>
                <a:lnTo>
                  <a:pt x="7" y="38"/>
                </a:lnTo>
                <a:lnTo>
                  <a:pt x="5" y="38"/>
                </a:lnTo>
                <a:lnTo>
                  <a:pt x="0" y="35"/>
                </a:lnTo>
                <a:lnTo>
                  <a:pt x="2" y="32"/>
                </a:lnTo>
                <a:lnTo>
                  <a:pt x="5" y="32"/>
                </a:lnTo>
                <a:lnTo>
                  <a:pt x="5" y="34"/>
                </a:lnTo>
                <a:lnTo>
                  <a:pt x="5" y="32"/>
                </a:lnTo>
                <a:lnTo>
                  <a:pt x="7" y="32"/>
                </a:lnTo>
                <a:lnTo>
                  <a:pt x="8" y="32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8" y="29"/>
                </a:lnTo>
                <a:lnTo>
                  <a:pt x="8" y="27"/>
                </a:lnTo>
                <a:lnTo>
                  <a:pt x="7" y="27"/>
                </a:lnTo>
                <a:lnTo>
                  <a:pt x="8" y="27"/>
                </a:lnTo>
                <a:lnTo>
                  <a:pt x="8" y="26"/>
                </a:lnTo>
                <a:lnTo>
                  <a:pt x="8" y="24"/>
                </a:lnTo>
                <a:lnTo>
                  <a:pt x="7" y="24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3" y="21"/>
                </a:lnTo>
                <a:lnTo>
                  <a:pt x="3" y="19"/>
                </a:lnTo>
                <a:lnTo>
                  <a:pt x="2" y="19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2" y="14"/>
                </a:lnTo>
                <a:lnTo>
                  <a:pt x="3" y="14"/>
                </a:lnTo>
                <a:lnTo>
                  <a:pt x="3" y="16"/>
                </a:lnTo>
                <a:lnTo>
                  <a:pt x="3" y="14"/>
                </a:lnTo>
                <a:lnTo>
                  <a:pt x="3" y="16"/>
                </a:lnTo>
                <a:lnTo>
                  <a:pt x="5" y="16"/>
                </a:lnTo>
                <a:lnTo>
                  <a:pt x="7" y="16"/>
                </a:lnTo>
                <a:lnTo>
                  <a:pt x="8" y="16"/>
                </a:lnTo>
                <a:lnTo>
                  <a:pt x="8" y="18"/>
                </a:lnTo>
                <a:lnTo>
                  <a:pt x="10" y="18"/>
                </a:lnTo>
                <a:lnTo>
                  <a:pt x="11" y="18"/>
                </a:lnTo>
                <a:lnTo>
                  <a:pt x="11" y="16"/>
                </a:lnTo>
                <a:lnTo>
                  <a:pt x="11" y="18"/>
                </a:lnTo>
                <a:lnTo>
                  <a:pt x="13" y="18"/>
                </a:lnTo>
                <a:lnTo>
                  <a:pt x="15" y="18"/>
                </a:lnTo>
                <a:lnTo>
                  <a:pt x="16" y="18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6"/>
                </a:lnTo>
                <a:lnTo>
                  <a:pt x="24" y="18"/>
                </a:lnTo>
                <a:lnTo>
                  <a:pt x="26" y="18"/>
                </a:lnTo>
                <a:lnTo>
                  <a:pt x="24" y="18"/>
                </a:lnTo>
                <a:lnTo>
                  <a:pt x="26" y="18"/>
                </a:lnTo>
                <a:lnTo>
                  <a:pt x="27" y="18"/>
                </a:lnTo>
                <a:lnTo>
                  <a:pt x="27" y="19"/>
                </a:lnTo>
                <a:lnTo>
                  <a:pt x="26" y="19"/>
                </a:lnTo>
                <a:lnTo>
                  <a:pt x="27" y="19"/>
                </a:lnTo>
                <a:lnTo>
                  <a:pt x="29" y="19"/>
                </a:lnTo>
                <a:lnTo>
                  <a:pt x="31" y="19"/>
                </a:lnTo>
                <a:lnTo>
                  <a:pt x="31" y="18"/>
                </a:lnTo>
                <a:lnTo>
                  <a:pt x="32" y="18"/>
                </a:lnTo>
                <a:lnTo>
                  <a:pt x="34" y="18"/>
                </a:lnTo>
                <a:lnTo>
                  <a:pt x="34" y="16"/>
                </a:lnTo>
                <a:lnTo>
                  <a:pt x="32" y="16"/>
                </a:lnTo>
                <a:lnTo>
                  <a:pt x="32" y="18"/>
                </a:lnTo>
                <a:lnTo>
                  <a:pt x="31" y="18"/>
                </a:lnTo>
                <a:lnTo>
                  <a:pt x="29" y="18"/>
                </a:lnTo>
                <a:lnTo>
                  <a:pt x="27" y="18"/>
                </a:lnTo>
                <a:lnTo>
                  <a:pt x="26" y="18"/>
                </a:lnTo>
                <a:lnTo>
                  <a:pt x="26" y="16"/>
                </a:lnTo>
                <a:lnTo>
                  <a:pt x="26" y="14"/>
                </a:lnTo>
                <a:lnTo>
                  <a:pt x="24" y="14"/>
                </a:lnTo>
                <a:lnTo>
                  <a:pt x="24" y="13"/>
                </a:lnTo>
                <a:lnTo>
                  <a:pt x="23" y="13"/>
                </a:lnTo>
                <a:lnTo>
                  <a:pt x="23" y="11"/>
                </a:lnTo>
                <a:lnTo>
                  <a:pt x="23" y="13"/>
                </a:lnTo>
                <a:lnTo>
                  <a:pt x="23" y="11"/>
                </a:lnTo>
                <a:lnTo>
                  <a:pt x="23" y="10"/>
                </a:lnTo>
                <a:lnTo>
                  <a:pt x="21" y="8"/>
                </a:lnTo>
                <a:lnTo>
                  <a:pt x="21" y="6"/>
                </a:lnTo>
                <a:lnTo>
                  <a:pt x="19" y="6"/>
                </a:lnTo>
                <a:lnTo>
                  <a:pt x="19" y="5"/>
                </a:lnTo>
                <a:lnTo>
                  <a:pt x="19" y="3"/>
                </a:lnTo>
                <a:lnTo>
                  <a:pt x="19" y="2"/>
                </a:lnTo>
                <a:lnTo>
                  <a:pt x="21" y="2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4" y="2"/>
                </a:lnTo>
                <a:lnTo>
                  <a:pt x="26" y="2"/>
                </a:lnTo>
                <a:lnTo>
                  <a:pt x="26" y="3"/>
                </a:lnTo>
                <a:lnTo>
                  <a:pt x="27" y="3"/>
                </a:lnTo>
                <a:lnTo>
                  <a:pt x="27" y="5"/>
                </a:lnTo>
                <a:lnTo>
                  <a:pt x="29" y="5"/>
                </a:lnTo>
                <a:lnTo>
                  <a:pt x="31" y="5"/>
                </a:lnTo>
                <a:lnTo>
                  <a:pt x="31" y="6"/>
                </a:lnTo>
                <a:lnTo>
                  <a:pt x="29" y="6"/>
                </a:lnTo>
                <a:lnTo>
                  <a:pt x="29" y="8"/>
                </a:lnTo>
                <a:lnTo>
                  <a:pt x="29" y="6"/>
                </a:lnTo>
                <a:lnTo>
                  <a:pt x="27" y="6"/>
                </a:lnTo>
                <a:lnTo>
                  <a:pt x="26" y="6"/>
                </a:lnTo>
                <a:lnTo>
                  <a:pt x="26" y="8"/>
                </a:lnTo>
                <a:lnTo>
                  <a:pt x="27" y="8"/>
                </a:lnTo>
                <a:lnTo>
                  <a:pt x="27" y="10"/>
                </a:lnTo>
                <a:lnTo>
                  <a:pt x="29" y="10"/>
                </a:lnTo>
                <a:lnTo>
                  <a:pt x="31" y="10"/>
                </a:lnTo>
                <a:lnTo>
                  <a:pt x="32" y="10"/>
                </a:lnTo>
                <a:lnTo>
                  <a:pt x="31" y="10"/>
                </a:lnTo>
                <a:lnTo>
                  <a:pt x="31" y="11"/>
                </a:lnTo>
                <a:lnTo>
                  <a:pt x="32" y="11"/>
                </a:lnTo>
                <a:lnTo>
                  <a:pt x="32" y="10"/>
                </a:lnTo>
                <a:lnTo>
                  <a:pt x="34" y="10"/>
                </a:lnTo>
                <a:lnTo>
                  <a:pt x="32" y="11"/>
                </a:lnTo>
                <a:lnTo>
                  <a:pt x="34" y="11"/>
                </a:lnTo>
                <a:lnTo>
                  <a:pt x="35" y="11"/>
                </a:lnTo>
                <a:lnTo>
                  <a:pt x="35" y="10"/>
                </a:lnTo>
                <a:lnTo>
                  <a:pt x="37" y="10"/>
                </a:lnTo>
                <a:lnTo>
                  <a:pt x="37" y="11"/>
                </a:lnTo>
                <a:lnTo>
                  <a:pt x="37" y="10"/>
                </a:lnTo>
                <a:lnTo>
                  <a:pt x="39" y="10"/>
                </a:lnTo>
                <a:lnTo>
                  <a:pt x="39" y="11"/>
                </a:lnTo>
                <a:lnTo>
                  <a:pt x="40" y="11"/>
                </a:lnTo>
                <a:lnTo>
                  <a:pt x="40" y="13"/>
                </a:lnTo>
                <a:lnTo>
                  <a:pt x="40" y="11"/>
                </a:lnTo>
                <a:lnTo>
                  <a:pt x="40" y="13"/>
                </a:lnTo>
                <a:lnTo>
                  <a:pt x="40" y="11"/>
                </a:lnTo>
                <a:lnTo>
                  <a:pt x="42" y="11"/>
                </a:lnTo>
                <a:lnTo>
                  <a:pt x="42" y="10"/>
                </a:lnTo>
                <a:lnTo>
                  <a:pt x="42" y="11"/>
                </a:lnTo>
                <a:lnTo>
                  <a:pt x="42" y="10"/>
                </a:lnTo>
                <a:lnTo>
                  <a:pt x="43" y="11"/>
                </a:lnTo>
                <a:lnTo>
                  <a:pt x="43" y="10"/>
                </a:lnTo>
                <a:lnTo>
                  <a:pt x="43" y="11"/>
                </a:lnTo>
                <a:lnTo>
                  <a:pt x="45" y="11"/>
                </a:lnTo>
                <a:lnTo>
                  <a:pt x="45" y="10"/>
                </a:lnTo>
                <a:lnTo>
                  <a:pt x="45" y="11"/>
                </a:lnTo>
                <a:lnTo>
                  <a:pt x="45" y="10"/>
                </a:lnTo>
                <a:lnTo>
                  <a:pt x="45" y="11"/>
                </a:lnTo>
                <a:lnTo>
                  <a:pt x="45" y="10"/>
                </a:lnTo>
                <a:lnTo>
                  <a:pt x="45" y="11"/>
                </a:lnTo>
                <a:lnTo>
                  <a:pt x="45" y="10"/>
                </a:lnTo>
                <a:lnTo>
                  <a:pt x="47" y="10"/>
                </a:lnTo>
                <a:lnTo>
                  <a:pt x="45" y="10"/>
                </a:lnTo>
                <a:lnTo>
                  <a:pt x="47" y="10"/>
                </a:lnTo>
                <a:lnTo>
                  <a:pt x="48" y="8"/>
                </a:lnTo>
                <a:lnTo>
                  <a:pt x="50" y="8"/>
                </a:lnTo>
                <a:lnTo>
                  <a:pt x="51" y="8"/>
                </a:lnTo>
                <a:lnTo>
                  <a:pt x="51" y="10"/>
                </a:lnTo>
                <a:lnTo>
                  <a:pt x="53" y="10"/>
                </a:lnTo>
                <a:lnTo>
                  <a:pt x="55" y="10"/>
                </a:lnTo>
                <a:lnTo>
                  <a:pt x="53" y="10"/>
                </a:lnTo>
                <a:lnTo>
                  <a:pt x="55" y="8"/>
                </a:lnTo>
                <a:lnTo>
                  <a:pt x="56" y="8"/>
                </a:lnTo>
                <a:close/>
              </a:path>
            </a:pathLst>
          </a:custGeom>
          <a:solidFill>
            <a:srgbClr val="4FD7D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4106863" y="5165726"/>
            <a:ext cx="84138" cy="100013"/>
          </a:xfrm>
          <a:custGeom>
            <a:avLst/>
            <a:gdLst/>
            <a:ahLst/>
            <a:cxnLst>
              <a:cxn ang="0">
                <a:pos x="7" y="52"/>
              </a:cxn>
              <a:cxn ang="0">
                <a:pos x="16" y="4"/>
              </a:cxn>
              <a:cxn ang="0">
                <a:pos x="18" y="8"/>
              </a:cxn>
              <a:cxn ang="0">
                <a:pos x="21" y="12"/>
              </a:cxn>
              <a:cxn ang="0">
                <a:pos x="24" y="15"/>
              </a:cxn>
              <a:cxn ang="0">
                <a:pos x="29" y="16"/>
              </a:cxn>
              <a:cxn ang="0">
                <a:pos x="31" y="21"/>
              </a:cxn>
              <a:cxn ang="0">
                <a:pos x="34" y="24"/>
              </a:cxn>
              <a:cxn ang="0">
                <a:pos x="37" y="24"/>
              </a:cxn>
              <a:cxn ang="0">
                <a:pos x="40" y="28"/>
              </a:cxn>
              <a:cxn ang="0">
                <a:pos x="45" y="32"/>
              </a:cxn>
              <a:cxn ang="0">
                <a:pos x="47" y="37"/>
              </a:cxn>
              <a:cxn ang="0">
                <a:pos x="51" y="37"/>
              </a:cxn>
              <a:cxn ang="0">
                <a:pos x="51" y="42"/>
              </a:cxn>
              <a:cxn ang="0">
                <a:pos x="48" y="45"/>
              </a:cxn>
              <a:cxn ang="0">
                <a:pos x="45" y="50"/>
              </a:cxn>
              <a:cxn ang="0">
                <a:pos x="42" y="53"/>
              </a:cxn>
              <a:cxn ang="0">
                <a:pos x="37" y="56"/>
              </a:cxn>
              <a:cxn ang="0">
                <a:pos x="34" y="56"/>
              </a:cxn>
              <a:cxn ang="0">
                <a:pos x="40" y="56"/>
              </a:cxn>
              <a:cxn ang="0">
                <a:pos x="40" y="55"/>
              </a:cxn>
              <a:cxn ang="0">
                <a:pos x="37" y="55"/>
              </a:cxn>
              <a:cxn ang="0">
                <a:pos x="32" y="53"/>
              </a:cxn>
              <a:cxn ang="0">
                <a:pos x="31" y="53"/>
              </a:cxn>
              <a:cxn ang="0">
                <a:pos x="27" y="52"/>
              </a:cxn>
              <a:cxn ang="0">
                <a:pos x="23" y="50"/>
              </a:cxn>
              <a:cxn ang="0">
                <a:pos x="19" y="52"/>
              </a:cxn>
              <a:cxn ang="0">
                <a:pos x="21" y="56"/>
              </a:cxn>
              <a:cxn ang="0">
                <a:pos x="21" y="58"/>
              </a:cxn>
              <a:cxn ang="0">
                <a:pos x="24" y="61"/>
              </a:cxn>
              <a:cxn ang="0">
                <a:pos x="19" y="63"/>
              </a:cxn>
              <a:cxn ang="0">
                <a:pos x="15" y="58"/>
              </a:cxn>
              <a:cxn ang="0">
                <a:pos x="11" y="55"/>
              </a:cxn>
              <a:cxn ang="0">
                <a:pos x="10" y="58"/>
              </a:cxn>
              <a:cxn ang="0">
                <a:pos x="10" y="52"/>
              </a:cxn>
              <a:cxn ang="0">
                <a:pos x="5" y="50"/>
              </a:cxn>
              <a:cxn ang="0">
                <a:pos x="7" y="47"/>
              </a:cxn>
              <a:cxn ang="0">
                <a:pos x="11" y="45"/>
              </a:cxn>
              <a:cxn ang="0">
                <a:pos x="15" y="40"/>
              </a:cxn>
              <a:cxn ang="0">
                <a:pos x="10" y="39"/>
              </a:cxn>
              <a:cxn ang="0">
                <a:pos x="8" y="34"/>
              </a:cxn>
              <a:cxn ang="0">
                <a:pos x="8" y="31"/>
              </a:cxn>
              <a:cxn ang="0">
                <a:pos x="10" y="28"/>
              </a:cxn>
              <a:cxn ang="0">
                <a:pos x="10" y="24"/>
              </a:cxn>
              <a:cxn ang="0">
                <a:pos x="8" y="20"/>
              </a:cxn>
              <a:cxn ang="0">
                <a:pos x="7" y="15"/>
              </a:cxn>
              <a:cxn ang="0">
                <a:pos x="3" y="12"/>
              </a:cxn>
              <a:cxn ang="0">
                <a:pos x="2" y="10"/>
              </a:cxn>
              <a:cxn ang="0">
                <a:pos x="2" y="7"/>
              </a:cxn>
              <a:cxn ang="0">
                <a:pos x="5" y="7"/>
              </a:cxn>
              <a:cxn ang="0">
                <a:pos x="8" y="4"/>
              </a:cxn>
              <a:cxn ang="0">
                <a:pos x="11" y="0"/>
              </a:cxn>
              <a:cxn ang="0">
                <a:pos x="15" y="4"/>
              </a:cxn>
            </a:cxnLst>
            <a:rect l="0" t="0" r="r" b="b"/>
            <a:pathLst>
              <a:path w="53" h="63">
                <a:moveTo>
                  <a:pt x="7" y="52"/>
                </a:moveTo>
                <a:lnTo>
                  <a:pt x="8" y="53"/>
                </a:lnTo>
                <a:lnTo>
                  <a:pt x="7" y="53"/>
                </a:lnTo>
                <a:lnTo>
                  <a:pt x="7" y="52"/>
                </a:lnTo>
                <a:lnTo>
                  <a:pt x="5" y="52"/>
                </a:lnTo>
                <a:lnTo>
                  <a:pt x="7" y="52"/>
                </a:lnTo>
                <a:close/>
                <a:moveTo>
                  <a:pt x="15" y="4"/>
                </a:moveTo>
                <a:lnTo>
                  <a:pt x="16" y="4"/>
                </a:lnTo>
                <a:lnTo>
                  <a:pt x="16" y="5"/>
                </a:lnTo>
                <a:lnTo>
                  <a:pt x="18" y="5"/>
                </a:lnTo>
                <a:lnTo>
                  <a:pt x="18" y="7"/>
                </a:lnTo>
                <a:lnTo>
                  <a:pt x="18" y="8"/>
                </a:lnTo>
                <a:lnTo>
                  <a:pt x="19" y="8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3" y="12"/>
                </a:lnTo>
                <a:lnTo>
                  <a:pt x="23" y="13"/>
                </a:lnTo>
                <a:lnTo>
                  <a:pt x="24" y="13"/>
                </a:lnTo>
                <a:lnTo>
                  <a:pt x="24" y="15"/>
                </a:lnTo>
                <a:lnTo>
                  <a:pt x="26" y="15"/>
                </a:lnTo>
                <a:lnTo>
                  <a:pt x="27" y="15"/>
                </a:lnTo>
                <a:lnTo>
                  <a:pt x="27" y="16"/>
                </a:lnTo>
                <a:lnTo>
                  <a:pt x="29" y="16"/>
                </a:lnTo>
                <a:lnTo>
                  <a:pt x="29" y="18"/>
                </a:lnTo>
                <a:lnTo>
                  <a:pt x="29" y="20"/>
                </a:lnTo>
                <a:lnTo>
                  <a:pt x="31" y="20"/>
                </a:lnTo>
                <a:lnTo>
                  <a:pt x="31" y="21"/>
                </a:lnTo>
                <a:lnTo>
                  <a:pt x="32" y="21"/>
                </a:lnTo>
                <a:lnTo>
                  <a:pt x="32" y="23"/>
                </a:lnTo>
                <a:lnTo>
                  <a:pt x="34" y="23"/>
                </a:lnTo>
                <a:lnTo>
                  <a:pt x="34" y="24"/>
                </a:lnTo>
                <a:lnTo>
                  <a:pt x="34" y="23"/>
                </a:lnTo>
                <a:lnTo>
                  <a:pt x="34" y="24"/>
                </a:lnTo>
                <a:lnTo>
                  <a:pt x="35" y="24"/>
                </a:lnTo>
                <a:lnTo>
                  <a:pt x="37" y="24"/>
                </a:lnTo>
                <a:lnTo>
                  <a:pt x="39" y="24"/>
                </a:lnTo>
                <a:lnTo>
                  <a:pt x="39" y="26"/>
                </a:lnTo>
                <a:lnTo>
                  <a:pt x="40" y="26"/>
                </a:lnTo>
                <a:lnTo>
                  <a:pt x="40" y="28"/>
                </a:lnTo>
                <a:lnTo>
                  <a:pt x="42" y="28"/>
                </a:lnTo>
                <a:lnTo>
                  <a:pt x="43" y="29"/>
                </a:lnTo>
                <a:lnTo>
                  <a:pt x="45" y="31"/>
                </a:lnTo>
                <a:lnTo>
                  <a:pt x="45" y="32"/>
                </a:lnTo>
                <a:lnTo>
                  <a:pt x="45" y="34"/>
                </a:lnTo>
                <a:lnTo>
                  <a:pt x="47" y="34"/>
                </a:lnTo>
                <a:lnTo>
                  <a:pt x="47" y="36"/>
                </a:lnTo>
                <a:lnTo>
                  <a:pt x="47" y="37"/>
                </a:lnTo>
                <a:lnTo>
                  <a:pt x="48" y="37"/>
                </a:lnTo>
                <a:lnTo>
                  <a:pt x="50" y="39"/>
                </a:lnTo>
                <a:lnTo>
                  <a:pt x="50" y="37"/>
                </a:lnTo>
                <a:lnTo>
                  <a:pt x="51" y="37"/>
                </a:lnTo>
                <a:lnTo>
                  <a:pt x="51" y="39"/>
                </a:lnTo>
                <a:lnTo>
                  <a:pt x="53" y="40"/>
                </a:lnTo>
                <a:lnTo>
                  <a:pt x="51" y="40"/>
                </a:lnTo>
                <a:lnTo>
                  <a:pt x="51" y="42"/>
                </a:lnTo>
                <a:lnTo>
                  <a:pt x="51" y="44"/>
                </a:lnTo>
                <a:lnTo>
                  <a:pt x="50" y="44"/>
                </a:lnTo>
                <a:lnTo>
                  <a:pt x="50" y="45"/>
                </a:lnTo>
                <a:lnTo>
                  <a:pt x="48" y="45"/>
                </a:lnTo>
                <a:lnTo>
                  <a:pt x="48" y="47"/>
                </a:lnTo>
                <a:lnTo>
                  <a:pt x="47" y="47"/>
                </a:lnTo>
                <a:lnTo>
                  <a:pt x="47" y="48"/>
                </a:lnTo>
                <a:lnTo>
                  <a:pt x="45" y="50"/>
                </a:lnTo>
                <a:lnTo>
                  <a:pt x="45" y="52"/>
                </a:lnTo>
                <a:lnTo>
                  <a:pt x="43" y="52"/>
                </a:lnTo>
                <a:lnTo>
                  <a:pt x="43" y="53"/>
                </a:lnTo>
                <a:lnTo>
                  <a:pt x="42" y="53"/>
                </a:lnTo>
                <a:lnTo>
                  <a:pt x="42" y="55"/>
                </a:lnTo>
                <a:lnTo>
                  <a:pt x="40" y="56"/>
                </a:lnTo>
                <a:lnTo>
                  <a:pt x="39" y="56"/>
                </a:lnTo>
                <a:lnTo>
                  <a:pt x="37" y="56"/>
                </a:lnTo>
                <a:lnTo>
                  <a:pt x="37" y="58"/>
                </a:lnTo>
                <a:lnTo>
                  <a:pt x="35" y="58"/>
                </a:lnTo>
                <a:lnTo>
                  <a:pt x="34" y="58"/>
                </a:lnTo>
                <a:lnTo>
                  <a:pt x="34" y="56"/>
                </a:lnTo>
                <a:lnTo>
                  <a:pt x="35" y="56"/>
                </a:lnTo>
                <a:lnTo>
                  <a:pt x="37" y="56"/>
                </a:lnTo>
                <a:lnTo>
                  <a:pt x="39" y="56"/>
                </a:lnTo>
                <a:lnTo>
                  <a:pt x="40" y="56"/>
                </a:lnTo>
                <a:lnTo>
                  <a:pt x="42" y="55"/>
                </a:lnTo>
                <a:lnTo>
                  <a:pt x="40" y="55"/>
                </a:lnTo>
                <a:lnTo>
                  <a:pt x="40" y="53"/>
                </a:lnTo>
                <a:lnTo>
                  <a:pt x="40" y="55"/>
                </a:lnTo>
                <a:lnTo>
                  <a:pt x="40" y="53"/>
                </a:lnTo>
                <a:lnTo>
                  <a:pt x="39" y="53"/>
                </a:lnTo>
                <a:lnTo>
                  <a:pt x="39" y="55"/>
                </a:lnTo>
                <a:lnTo>
                  <a:pt x="37" y="55"/>
                </a:lnTo>
                <a:lnTo>
                  <a:pt x="37" y="53"/>
                </a:lnTo>
                <a:lnTo>
                  <a:pt x="35" y="53"/>
                </a:lnTo>
                <a:lnTo>
                  <a:pt x="34" y="53"/>
                </a:lnTo>
                <a:lnTo>
                  <a:pt x="32" y="53"/>
                </a:lnTo>
                <a:lnTo>
                  <a:pt x="34" y="53"/>
                </a:lnTo>
                <a:lnTo>
                  <a:pt x="32" y="52"/>
                </a:lnTo>
                <a:lnTo>
                  <a:pt x="32" y="53"/>
                </a:lnTo>
                <a:lnTo>
                  <a:pt x="31" y="53"/>
                </a:lnTo>
                <a:lnTo>
                  <a:pt x="31" y="52"/>
                </a:lnTo>
                <a:lnTo>
                  <a:pt x="29" y="52"/>
                </a:lnTo>
                <a:lnTo>
                  <a:pt x="29" y="53"/>
                </a:lnTo>
                <a:lnTo>
                  <a:pt x="27" y="52"/>
                </a:lnTo>
                <a:lnTo>
                  <a:pt x="26" y="52"/>
                </a:lnTo>
                <a:lnTo>
                  <a:pt x="26" y="50"/>
                </a:lnTo>
                <a:lnTo>
                  <a:pt x="24" y="50"/>
                </a:lnTo>
                <a:lnTo>
                  <a:pt x="23" y="50"/>
                </a:lnTo>
                <a:lnTo>
                  <a:pt x="21" y="48"/>
                </a:lnTo>
                <a:lnTo>
                  <a:pt x="21" y="50"/>
                </a:lnTo>
                <a:lnTo>
                  <a:pt x="19" y="50"/>
                </a:lnTo>
                <a:lnTo>
                  <a:pt x="19" y="52"/>
                </a:lnTo>
                <a:lnTo>
                  <a:pt x="19" y="53"/>
                </a:lnTo>
                <a:lnTo>
                  <a:pt x="21" y="53"/>
                </a:lnTo>
                <a:lnTo>
                  <a:pt x="21" y="55"/>
                </a:lnTo>
                <a:lnTo>
                  <a:pt x="21" y="56"/>
                </a:lnTo>
                <a:lnTo>
                  <a:pt x="19" y="56"/>
                </a:lnTo>
                <a:lnTo>
                  <a:pt x="18" y="56"/>
                </a:lnTo>
                <a:lnTo>
                  <a:pt x="19" y="58"/>
                </a:lnTo>
                <a:lnTo>
                  <a:pt x="21" y="58"/>
                </a:lnTo>
                <a:lnTo>
                  <a:pt x="23" y="58"/>
                </a:lnTo>
                <a:lnTo>
                  <a:pt x="23" y="60"/>
                </a:lnTo>
                <a:lnTo>
                  <a:pt x="24" y="60"/>
                </a:lnTo>
                <a:lnTo>
                  <a:pt x="24" y="61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19" y="63"/>
                </a:lnTo>
                <a:lnTo>
                  <a:pt x="19" y="60"/>
                </a:lnTo>
                <a:lnTo>
                  <a:pt x="18" y="60"/>
                </a:lnTo>
                <a:lnTo>
                  <a:pt x="16" y="60"/>
                </a:lnTo>
                <a:lnTo>
                  <a:pt x="15" y="58"/>
                </a:lnTo>
                <a:lnTo>
                  <a:pt x="15" y="56"/>
                </a:lnTo>
                <a:lnTo>
                  <a:pt x="13" y="56"/>
                </a:lnTo>
                <a:lnTo>
                  <a:pt x="13" y="55"/>
                </a:lnTo>
                <a:lnTo>
                  <a:pt x="11" y="55"/>
                </a:lnTo>
                <a:lnTo>
                  <a:pt x="11" y="56"/>
                </a:lnTo>
                <a:lnTo>
                  <a:pt x="10" y="56"/>
                </a:lnTo>
                <a:lnTo>
                  <a:pt x="11" y="56"/>
                </a:lnTo>
                <a:lnTo>
                  <a:pt x="10" y="58"/>
                </a:lnTo>
                <a:lnTo>
                  <a:pt x="10" y="56"/>
                </a:lnTo>
                <a:lnTo>
                  <a:pt x="8" y="55"/>
                </a:lnTo>
                <a:lnTo>
                  <a:pt x="10" y="53"/>
                </a:lnTo>
                <a:lnTo>
                  <a:pt x="10" y="52"/>
                </a:lnTo>
                <a:lnTo>
                  <a:pt x="8" y="52"/>
                </a:lnTo>
                <a:lnTo>
                  <a:pt x="8" y="50"/>
                </a:lnTo>
                <a:lnTo>
                  <a:pt x="7" y="50"/>
                </a:lnTo>
                <a:lnTo>
                  <a:pt x="5" y="50"/>
                </a:lnTo>
                <a:lnTo>
                  <a:pt x="5" y="48"/>
                </a:lnTo>
                <a:lnTo>
                  <a:pt x="7" y="48"/>
                </a:lnTo>
                <a:lnTo>
                  <a:pt x="5" y="47"/>
                </a:lnTo>
                <a:lnTo>
                  <a:pt x="7" y="47"/>
                </a:lnTo>
                <a:lnTo>
                  <a:pt x="8" y="47"/>
                </a:lnTo>
                <a:lnTo>
                  <a:pt x="8" y="45"/>
                </a:lnTo>
                <a:lnTo>
                  <a:pt x="10" y="45"/>
                </a:lnTo>
                <a:lnTo>
                  <a:pt x="11" y="45"/>
                </a:lnTo>
                <a:lnTo>
                  <a:pt x="10" y="44"/>
                </a:lnTo>
                <a:lnTo>
                  <a:pt x="10" y="42"/>
                </a:lnTo>
                <a:lnTo>
                  <a:pt x="13" y="40"/>
                </a:lnTo>
                <a:lnTo>
                  <a:pt x="15" y="40"/>
                </a:lnTo>
                <a:lnTo>
                  <a:pt x="13" y="40"/>
                </a:lnTo>
                <a:lnTo>
                  <a:pt x="13" y="39"/>
                </a:lnTo>
                <a:lnTo>
                  <a:pt x="11" y="39"/>
                </a:lnTo>
                <a:lnTo>
                  <a:pt x="10" y="39"/>
                </a:lnTo>
                <a:lnTo>
                  <a:pt x="10" y="37"/>
                </a:lnTo>
                <a:lnTo>
                  <a:pt x="10" y="36"/>
                </a:lnTo>
                <a:lnTo>
                  <a:pt x="10" y="34"/>
                </a:lnTo>
                <a:lnTo>
                  <a:pt x="8" y="34"/>
                </a:lnTo>
                <a:lnTo>
                  <a:pt x="8" y="32"/>
                </a:lnTo>
                <a:lnTo>
                  <a:pt x="7" y="32"/>
                </a:lnTo>
                <a:lnTo>
                  <a:pt x="8" y="32"/>
                </a:lnTo>
                <a:lnTo>
                  <a:pt x="8" y="31"/>
                </a:lnTo>
                <a:lnTo>
                  <a:pt x="7" y="31"/>
                </a:lnTo>
                <a:lnTo>
                  <a:pt x="8" y="29"/>
                </a:lnTo>
                <a:lnTo>
                  <a:pt x="10" y="29"/>
                </a:lnTo>
                <a:lnTo>
                  <a:pt x="10" y="28"/>
                </a:lnTo>
                <a:lnTo>
                  <a:pt x="11" y="28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3"/>
                </a:lnTo>
                <a:lnTo>
                  <a:pt x="8" y="23"/>
                </a:lnTo>
                <a:lnTo>
                  <a:pt x="8" y="21"/>
                </a:lnTo>
                <a:lnTo>
                  <a:pt x="8" y="20"/>
                </a:lnTo>
                <a:lnTo>
                  <a:pt x="8" y="18"/>
                </a:lnTo>
                <a:lnTo>
                  <a:pt x="7" y="18"/>
                </a:lnTo>
                <a:lnTo>
                  <a:pt x="7" y="16"/>
                </a:lnTo>
                <a:lnTo>
                  <a:pt x="7" y="15"/>
                </a:lnTo>
                <a:lnTo>
                  <a:pt x="5" y="15"/>
                </a:lnTo>
                <a:lnTo>
                  <a:pt x="5" y="13"/>
                </a:lnTo>
                <a:lnTo>
                  <a:pt x="3" y="13"/>
                </a:lnTo>
                <a:lnTo>
                  <a:pt x="3" y="12"/>
                </a:lnTo>
                <a:lnTo>
                  <a:pt x="2" y="12"/>
                </a:lnTo>
                <a:lnTo>
                  <a:pt x="2" y="10"/>
                </a:lnTo>
                <a:lnTo>
                  <a:pt x="2" y="12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2" y="7"/>
                </a:lnTo>
                <a:lnTo>
                  <a:pt x="2" y="5"/>
                </a:lnTo>
                <a:lnTo>
                  <a:pt x="3" y="5"/>
                </a:lnTo>
                <a:lnTo>
                  <a:pt x="3" y="7"/>
                </a:lnTo>
                <a:lnTo>
                  <a:pt x="5" y="7"/>
                </a:lnTo>
                <a:lnTo>
                  <a:pt x="7" y="7"/>
                </a:lnTo>
                <a:lnTo>
                  <a:pt x="7" y="5"/>
                </a:lnTo>
                <a:lnTo>
                  <a:pt x="8" y="5"/>
                </a:lnTo>
                <a:lnTo>
                  <a:pt x="8" y="4"/>
                </a:lnTo>
                <a:lnTo>
                  <a:pt x="10" y="4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5" y="4"/>
                </a:lnTo>
                <a:close/>
              </a:path>
            </a:pathLst>
          </a:custGeom>
          <a:solidFill>
            <a:srgbClr val="59F06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4448176" y="5465763"/>
            <a:ext cx="88900" cy="101600"/>
          </a:xfrm>
          <a:custGeom>
            <a:avLst/>
            <a:gdLst/>
            <a:ahLst/>
            <a:cxnLst>
              <a:cxn ang="0">
                <a:pos x="48" y="30"/>
              </a:cxn>
              <a:cxn ang="0">
                <a:pos x="48" y="30"/>
              </a:cxn>
              <a:cxn ang="0">
                <a:pos x="54" y="26"/>
              </a:cxn>
              <a:cxn ang="0">
                <a:pos x="54" y="26"/>
              </a:cxn>
              <a:cxn ang="0">
                <a:pos x="51" y="24"/>
              </a:cxn>
              <a:cxn ang="0">
                <a:pos x="33" y="21"/>
              </a:cxn>
              <a:cxn ang="0">
                <a:pos x="30" y="18"/>
              </a:cxn>
              <a:cxn ang="0">
                <a:pos x="19" y="18"/>
              </a:cxn>
              <a:cxn ang="0">
                <a:pos x="24" y="19"/>
              </a:cxn>
              <a:cxn ang="0">
                <a:pos x="24" y="18"/>
              </a:cxn>
              <a:cxn ang="0">
                <a:pos x="25" y="19"/>
              </a:cxn>
              <a:cxn ang="0">
                <a:pos x="27" y="21"/>
              </a:cxn>
              <a:cxn ang="0">
                <a:pos x="30" y="24"/>
              </a:cxn>
              <a:cxn ang="0">
                <a:pos x="33" y="24"/>
              </a:cxn>
              <a:cxn ang="0">
                <a:pos x="36" y="24"/>
              </a:cxn>
              <a:cxn ang="0">
                <a:pos x="36" y="27"/>
              </a:cxn>
              <a:cxn ang="0">
                <a:pos x="40" y="30"/>
              </a:cxn>
              <a:cxn ang="0">
                <a:pos x="41" y="32"/>
              </a:cxn>
              <a:cxn ang="0">
                <a:pos x="46" y="34"/>
              </a:cxn>
              <a:cxn ang="0">
                <a:pos x="41" y="35"/>
              </a:cxn>
              <a:cxn ang="0">
                <a:pos x="36" y="35"/>
              </a:cxn>
              <a:cxn ang="0">
                <a:pos x="33" y="35"/>
              </a:cxn>
              <a:cxn ang="0">
                <a:pos x="27" y="32"/>
              </a:cxn>
              <a:cxn ang="0">
                <a:pos x="24" y="35"/>
              </a:cxn>
              <a:cxn ang="0">
                <a:pos x="24" y="38"/>
              </a:cxn>
              <a:cxn ang="0">
                <a:pos x="28" y="42"/>
              </a:cxn>
              <a:cxn ang="0">
                <a:pos x="36" y="42"/>
              </a:cxn>
              <a:cxn ang="0">
                <a:pos x="35" y="43"/>
              </a:cxn>
              <a:cxn ang="0">
                <a:pos x="38" y="46"/>
              </a:cxn>
              <a:cxn ang="0">
                <a:pos x="41" y="58"/>
              </a:cxn>
              <a:cxn ang="0">
                <a:pos x="36" y="62"/>
              </a:cxn>
              <a:cxn ang="0">
                <a:pos x="30" y="64"/>
              </a:cxn>
              <a:cxn ang="0">
                <a:pos x="24" y="61"/>
              </a:cxn>
              <a:cxn ang="0">
                <a:pos x="20" y="56"/>
              </a:cxn>
              <a:cxn ang="0">
                <a:pos x="19" y="50"/>
              </a:cxn>
              <a:cxn ang="0">
                <a:pos x="12" y="53"/>
              </a:cxn>
              <a:cxn ang="0">
                <a:pos x="14" y="48"/>
              </a:cxn>
              <a:cxn ang="0">
                <a:pos x="11" y="42"/>
              </a:cxn>
              <a:cxn ang="0">
                <a:pos x="6" y="38"/>
              </a:cxn>
              <a:cxn ang="0">
                <a:pos x="3" y="35"/>
              </a:cxn>
              <a:cxn ang="0">
                <a:pos x="3" y="32"/>
              </a:cxn>
              <a:cxn ang="0">
                <a:pos x="0" y="27"/>
              </a:cxn>
              <a:cxn ang="0">
                <a:pos x="4" y="26"/>
              </a:cxn>
              <a:cxn ang="0">
                <a:pos x="11" y="24"/>
              </a:cxn>
              <a:cxn ang="0">
                <a:pos x="6" y="21"/>
              </a:cxn>
              <a:cxn ang="0">
                <a:pos x="9" y="18"/>
              </a:cxn>
              <a:cxn ang="0">
                <a:pos x="9" y="18"/>
              </a:cxn>
              <a:cxn ang="0">
                <a:pos x="12" y="21"/>
              </a:cxn>
              <a:cxn ang="0">
                <a:pos x="16" y="21"/>
              </a:cxn>
              <a:cxn ang="0">
                <a:pos x="19" y="24"/>
              </a:cxn>
              <a:cxn ang="0">
                <a:pos x="19" y="21"/>
              </a:cxn>
              <a:cxn ang="0">
                <a:pos x="17" y="16"/>
              </a:cxn>
              <a:cxn ang="0">
                <a:pos x="17" y="16"/>
              </a:cxn>
              <a:cxn ang="0">
                <a:pos x="14" y="10"/>
              </a:cxn>
              <a:cxn ang="0">
                <a:pos x="35" y="5"/>
              </a:cxn>
              <a:cxn ang="0">
                <a:pos x="32" y="6"/>
              </a:cxn>
              <a:cxn ang="0">
                <a:pos x="33" y="5"/>
              </a:cxn>
              <a:cxn ang="0">
                <a:pos x="33" y="2"/>
              </a:cxn>
              <a:cxn ang="0">
                <a:pos x="30" y="2"/>
              </a:cxn>
            </a:cxnLst>
            <a:rect l="0" t="0" r="r" b="b"/>
            <a:pathLst>
              <a:path w="56" h="64">
                <a:moveTo>
                  <a:pt x="52" y="34"/>
                </a:moveTo>
                <a:lnTo>
                  <a:pt x="54" y="34"/>
                </a:lnTo>
                <a:lnTo>
                  <a:pt x="52" y="34"/>
                </a:lnTo>
                <a:close/>
                <a:moveTo>
                  <a:pt x="48" y="30"/>
                </a:moveTo>
                <a:lnTo>
                  <a:pt x="48" y="32"/>
                </a:lnTo>
                <a:lnTo>
                  <a:pt x="46" y="32"/>
                </a:lnTo>
                <a:lnTo>
                  <a:pt x="46" y="30"/>
                </a:lnTo>
                <a:lnTo>
                  <a:pt x="48" y="30"/>
                </a:lnTo>
                <a:close/>
                <a:moveTo>
                  <a:pt x="49" y="27"/>
                </a:moveTo>
                <a:lnTo>
                  <a:pt x="49" y="29"/>
                </a:lnTo>
                <a:lnTo>
                  <a:pt x="49" y="27"/>
                </a:lnTo>
                <a:close/>
                <a:moveTo>
                  <a:pt x="54" y="26"/>
                </a:moveTo>
                <a:lnTo>
                  <a:pt x="56" y="26"/>
                </a:lnTo>
                <a:lnTo>
                  <a:pt x="56" y="27"/>
                </a:lnTo>
                <a:lnTo>
                  <a:pt x="54" y="27"/>
                </a:lnTo>
                <a:lnTo>
                  <a:pt x="54" y="26"/>
                </a:lnTo>
                <a:lnTo>
                  <a:pt x="54" y="24"/>
                </a:lnTo>
                <a:lnTo>
                  <a:pt x="54" y="26"/>
                </a:lnTo>
                <a:close/>
                <a:moveTo>
                  <a:pt x="52" y="24"/>
                </a:moveTo>
                <a:lnTo>
                  <a:pt x="51" y="24"/>
                </a:lnTo>
                <a:lnTo>
                  <a:pt x="52" y="24"/>
                </a:lnTo>
                <a:close/>
                <a:moveTo>
                  <a:pt x="33" y="21"/>
                </a:moveTo>
                <a:lnTo>
                  <a:pt x="33" y="19"/>
                </a:lnTo>
                <a:lnTo>
                  <a:pt x="33" y="21"/>
                </a:lnTo>
                <a:close/>
                <a:moveTo>
                  <a:pt x="30" y="16"/>
                </a:moveTo>
                <a:lnTo>
                  <a:pt x="32" y="16"/>
                </a:lnTo>
                <a:lnTo>
                  <a:pt x="32" y="18"/>
                </a:lnTo>
                <a:lnTo>
                  <a:pt x="30" y="18"/>
                </a:lnTo>
                <a:lnTo>
                  <a:pt x="30" y="16"/>
                </a:lnTo>
                <a:close/>
                <a:moveTo>
                  <a:pt x="17" y="16"/>
                </a:moveTo>
                <a:lnTo>
                  <a:pt x="19" y="16"/>
                </a:lnTo>
                <a:lnTo>
                  <a:pt x="19" y="18"/>
                </a:lnTo>
                <a:lnTo>
                  <a:pt x="20" y="18"/>
                </a:lnTo>
                <a:lnTo>
                  <a:pt x="20" y="19"/>
                </a:lnTo>
                <a:lnTo>
                  <a:pt x="22" y="19"/>
                </a:lnTo>
                <a:lnTo>
                  <a:pt x="24" y="19"/>
                </a:lnTo>
                <a:lnTo>
                  <a:pt x="22" y="19"/>
                </a:lnTo>
                <a:lnTo>
                  <a:pt x="24" y="18"/>
                </a:lnTo>
                <a:lnTo>
                  <a:pt x="24" y="19"/>
                </a:lnTo>
                <a:lnTo>
                  <a:pt x="24" y="18"/>
                </a:lnTo>
                <a:lnTo>
                  <a:pt x="24" y="16"/>
                </a:lnTo>
                <a:lnTo>
                  <a:pt x="24" y="18"/>
                </a:lnTo>
                <a:lnTo>
                  <a:pt x="25" y="18"/>
                </a:lnTo>
                <a:lnTo>
                  <a:pt x="25" y="19"/>
                </a:lnTo>
                <a:lnTo>
                  <a:pt x="25" y="18"/>
                </a:lnTo>
                <a:lnTo>
                  <a:pt x="25" y="19"/>
                </a:lnTo>
                <a:lnTo>
                  <a:pt x="27" y="19"/>
                </a:lnTo>
                <a:lnTo>
                  <a:pt x="27" y="21"/>
                </a:lnTo>
                <a:lnTo>
                  <a:pt x="28" y="21"/>
                </a:lnTo>
                <a:lnTo>
                  <a:pt x="28" y="22"/>
                </a:lnTo>
                <a:lnTo>
                  <a:pt x="28" y="24"/>
                </a:lnTo>
                <a:lnTo>
                  <a:pt x="30" y="24"/>
                </a:lnTo>
                <a:lnTo>
                  <a:pt x="32" y="24"/>
                </a:lnTo>
                <a:lnTo>
                  <a:pt x="32" y="26"/>
                </a:lnTo>
                <a:lnTo>
                  <a:pt x="33" y="26"/>
                </a:lnTo>
                <a:lnTo>
                  <a:pt x="33" y="24"/>
                </a:lnTo>
                <a:lnTo>
                  <a:pt x="35" y="24"/>
                </a:lnTo>
                <a:lnTo>
                  <a:pt x="35" y="26"/>
                </a:lnTo>
                <a:lnTo>
                  <a:pt x="35" y="24"/>
                </a:lnTo>
                <a:lnTo>
                  <a:pt x="36" y="24"/>
                </a:lnTo>
                <a:lnTo>
                  <a:pt x="36" y="26"/>
                </a:lnTo>
                <a:lnTo>
                  <a:pt x="38" y="26"/>
                </a:lnTo>
                <a:lnTo>
                  <a:pt x="38" y="27"/>
                </a:lnTo>
                <a:lnTo>
                  <a:pt x="36" y="27"/>
                </a:lnTo>
                <a:lnTo>
                  <a:pt x="38" y="27"/>
                </a:lnTo>
                <a:lnTo>
                  <a:pt x="40" y="27"/>
                </a:lnTo>
                <a:lnTo>
                  <a:pt x="40" y="29"/>
                </a:lnTo>
                <a:lnTo>
                  <a:pt x="40" y="30"/>
                </a:lnTo>
                <a:lnTo>
                  <a:pt x="41" y="30"/>
                </a:lnTo>
                <a:lnTo>
                  <a:pt x="43" y="30"/>
                </a:lnTo>
                <a:lnTo>
                  <a:pt x="43" y="32"/>
                </a:lnTo>
                <a:lnTo>
                  <a:pt x="41" y="32"/>
                </a:lnTo>
                <a:lnTo>
                  <a:pt x="43" y="32"/>
                </a:lnTo>
                <a:lnTo>
                  <a:pt x="43" y="34"/>
                </a:lnTo>
                <a:lnTo>
                  <a:pt x="44" y="34"/>
                </a:lnTo>
                <a:lnTo>
                  <a:pt x="46" y="34"/>
                </a:lnTo>
                <a:lnTo>
                  <a:pt x="44" y="34"/>
                </a:lnTo>
                <a:lnTo>
                  <a:pt x="44" y="35"/>
                </a:lnTo>
                <a:lnTo>
                  <a:pt x="43" y="35"/>
                </a:lnTo>
                <a:lnTo>
                  <a:pt x="41" y="35"/>
                </a:lnTo>
                <a:lnTo>
                  <a:pt x="41" y="37"/>
                </a:lnTo>
                <a:lnTo>
                  <a:pt x="40" y="37"/>
                </a:lnTo>
                <a:lnTo>
                  <a:pt x="38" y="37"/>
                </a:lnTo>
                <a:lnTo>
                  <a:pt x="36" y="35"/>
                </a:lnTo>
                <a:lnTo>
                  <a:pt x="36" y="37"/>
                </a:lnTo>
                <a:lnTo>
                  <a:pt x="35" y="37"/>
                </a:lnTo>
                <a:lnTo>
                  <a:pt x="35" y="35"/>
                </a:lnTo>
                <a:lnTo>
                  <a:pt x="33" y="35"/>
                </a:lnTo>
                <a:lnTo>
                  <a:pt x="32" y="35"/>
                </a:lnTo>
                <a:lnTo>
                  <a:pt x="30" y="34"/>
                </a:lnTo>
                <a:lnTo>
                  <a:pt x="28" y="34"/>
                </a:lnTo>
                <a:lnTo>
                  <a:pt x="27" y="32"/>
                </a:lnTo>
                <a:lnTo>
                  <a:pt x="27" y="34"/>
                </a:lnTo>
                <a:lnTo>
                  <a:pt x="25" y="34"/>
                </a:lnTo>
                <a:lnTo>
                  <a:pt x="25" y="35"/>
                </a:lnTo>
                <a:lnTo>
                  <a:pt x="24" y="35"/>
                </a:lnTo>
                <a:lnTo>
                  <a:pt x="22" y="35"/>
                </a:lnTo>
                <a:lnTo>
                  <a:pt x="22" y="37"/>
                </a:lnTo>
                <a:lnTo>
                  <a:pt x="24" y="37"/>
                </a:lnTo>
                <a:lnTo>
                  <a:pt x="24" y="38"/>
                </a:lnTo>
                <a:lnTo>
                  <a:pt x="25" y="40"/>
                </a:lnTo>
                <a:lnTo>
                  <a:pt x="27" y="40"/>
                </a:lnTo>
                <a:lnTo>
                  <a:pt x="28" y="40"/>
                </a:lnTo>
                <a:lnTo>
                  <a:pt x="28" y="42"/>
                </a:lnTo>
                <a:lnTo>
                  <a:pt x="30" y="42"/>
                </a:lnTo>
                <a:lnTo>
                  <a:pt x="32" y="42"/>
                </a:lnTo>
                <a:lnTo>
                  <a:pt x="35" y="42"/>
                </a:lnTo>
                <a:lnTo>
                  <a:pt x="36" y="42"/>
                </a:lnTo>
                <a:lnTo>
                  <a:pt x="35" y="42"/>
                </a:lnTo>
                <a:lnTo>
                  <a:pt x="33" y="42"/>
                </a:lnTo>
                <a:lnTo>
                  <a:pt x="35" y="42"/>
                </a:lnTo>
                <a:lnTo>
                  <a:pt x="35" y="43"/>
                </a:lnTo>
                <a:lnTo>
                  <a:pt x="35" y="45"/>
                </a:lnTo>
                <a:lnTo>
                  <a:pt x="36" y="45"/>
                </a:lnTo>
                <a:lnTo>
                  <a:pt x="38" y="45"/>
                </a:lnTo>
                <a:lnTo>
                  <a:pt x="38" y="46"/>
                </a:lnTo>
                <a:lnTo>
                  <a:pt x="38" y="51"/>
                </a:lnTo>
                <a:lnTo>
                  <a:pt x="38" y="54"/>
                </a:lnTo>
                <a:lnTo>
                  <a:pt x="41" y="54"/>
                </a:lnTo>
                <a:lnTo>
                  <a:pt x="41" y="58"/>
                </a:lnTo>
                <a:lnTo>
                  <a:pt x="40" y="58"/>
                </a:lnTo>
                <a:lnTo>
                  <a:pt x="40" y="62"/>
                </a:lnTo>
                <a:lnTo>
                  <a:pt x="38" y="62"/>
                </a:lnTo>
                <a:lnTo>
                  <a:pt x="36" y="62"/>
                </a:lnTo>
                <a:lnTo>
                  <a:pt x="33" y="62"/>
                </a:lnTo>
                <a:lnTo>
                  <a:pt x="32" y="62"/>
                </a:lnTo>
                <a:lnTo>
                  <a:pt x="32" y="64"/>
                </a:lnTo>
                <a:lnTo>
                  <a:pt x="30" y="64"/>
                </a:lnTo>
                <a:lnTo>
                  <a:pt x="27" y="64"/>
                </a:lnTo>
                <a:lnTo>
                  <a:pt x="25" y="62"/>
                </a:lnTo>
                <a:lnTo>
                  <a:pt x="25" y="61"/>
                </a:lnTo>
                <a:lnTo>
                  <a:pt x="24" y="61"/>
                </a:lnTo>
                <a:lnTo>
                  <a:pt x="24" y="58"/>
                </a:lnTo>
                <a:lnTo>
                  <a:pt x="22" y="58"/>
                </a:lnTo>
                <a:lnTo>
                  <a:pt x="22" y="56"/>
                </a:lnTo>
                <a:lnTo>
                  <a:pt x="20" y="56"/>
                </a:lnTo>
                <a:lnTo>
                  <a:pt x="20" y="54"/>
                </a:lnTo>
                <a:lnTo>
                  <a:pt x="20" y="53"/>
                </a:lnTo>
                <a:lnTo>
                  <a:pt x="19" y="53"/>
                </a:lnTo>
                <a:lnTo>
                  <a:pt x="19" y="50"/>
                </a:lnTo>
                <a:lnTo>
                  <a:pt x="17" y="50"/>
                </a:lnTo>
                <a:lnTo>
                  <a:pt x="16" y="54"/>
                </a:lnTo>
                <a:lnTo>
                  <a:pt x="14" y="54"/>
                </a:lnTo>
                <a:lnTo>
                  <a:pt x="12" y="53"/>
                </a:lnTo>
                <a:lnTo>
                  <a:pt x="12" y="51"/>
                </a:lnTo>
                <a:lnTo>
                  <a:pt x="14" y="51"/>
                </a:lnTo>
                <a:lnTo>
                  <a:pt x="14" y="50"/>
                </a:lnTo>
                <a:lnTo>
                  <a:pt x="14" y="48"/>
                </a:lnTo>
                <a:lnTo>
                  <a:pt x="12" y="48"/>
                </a:lnTo>
                <a:lnTo>
                  <a:pt x="12" y="43"/>
                </a:lnTo>
                <a:lnTo>
                  <a:pt x="11" y="43"/>
                </a:lnTo>
                <a:lnTo>
                  <a:pt x="11" y="42"/>
                </a:lnTo>
                <a:lnTo>
                  <a:pt x="9" y="42"/>
                </a:lnTo>
                <a:lnTo>
                  <a:pt x="9" y="38"/>
                </a:lnTo>
                <a:lnTo>
                  <a:pt x="8" y="38"/>
                </a:lnTo>
                <a:lnTo>
                  <a:pt x="6" y="38"/>
                </a:lnTo>
                <a:lnTo>
                  <a:pt x="4" y="38"/>
                </a:lnTo>
                <a:lnTo>
                  <a:pt x="6" y="37"/>
                </a:lnTo>
                <a:lnTo>
                  <a:pt x="4" y="35"/>
                </a:lnTo>
                <a:lnTo>
                  <a:pt x="3" y="35"/>
                </a:lnTo>
                <a:lnTo>
                  <a:pt x="1" y="35"/>
                </a:lnTo>
                <a:lnTo>
                  <a:pt x="1" y="34"/>
                </a:lnTo>
                <a:lnTo>
                  <a:pt x="3" y="34"/>
                </a:lnTo>
                <a:lnTo>
                  <a:pt x="3" y="32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1" y="27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4" y="24"/>
                </a:lnTo>
                <a:lnTo>
                  <a:pt x="6" y="24"/>
                </a:lnTo>
                <a:lnTo>
                  <a:pt x="8" y="24"/>
                </a:lnTo>
                <a:lnTo>
                  <a:pt x="11" y="24"/>
                </a:lnTo>
                <a:lnTo>
                  <a:pt x="8" y="24"/>
                </a:lnTo>
                <a:lnTo>
                  <a:pt x="8" y="22"/>
                </a:lnTo>
                <a:lnTo>
                  <a:pt x="8" y="21"/>
                </a:lnTo>
                <a:lnTo>
                  <a:pt x="6" y="21"/>
                </a:lnTo>
                <a:lnTo>
                  <a:pt x="6" y="19"/>
                </a:lnTo>
                <a:lnTo>
                  <a:pt x="8" y="19"/>
                </a:lnTo>
                <a:lnTo>
                  <a:pt x="9" y="19"/>
                </a:lnTo>
                <a:lnTo>
                  <a:pt x="9" y="18"/>
                </a:lnTo>
                <a:lnTo>
                  <a:pt x="9" y="16"/>
                </a:lnTo>
                <a:lnTo>
                  <a:pt x="8" y="16"/>
                </a:lnTo>
                <a:lnTo>
                  <a:pt x="9" y="16"/>
                </a:lnTo>
                <a:lnTo>
                  <a:pt x="9" y="18"/>
                </a:lnTo>
                <a:lnTo>
                  <a:pt x="11" y="18"/>
                </a:lnTo>
                <a:lnTo>
                  <a:pt x="11" y="19"/>
                </a:lnTo>
                <a:lnTo>
                  <a:pt x="12" y="19"/>
                </a:lnTo>
                <a:lnTo>
                  <a:pt x="12" y="21"/>
                </a:lnTo>
                <a:lnTo>
                  <a:pt x="14" y="21"/>
                </a:lnTo>
                <a:lnTo>
                  <a:pt x="16" y="21"/>
                </a:lnTo>
                <a:lnTo>
                  <a:pt x="17" y="21"/>
                </a:lnTo>
                <a:lnTo>
                  <a:pt x="16" y="21"/>
                </a:lnTo>
                <a:lnTo>
                  <a:pt x="17" y="21"/>
                </a:lnTo>
                <a:lnTo>
                  <a:pt x="17" y="22"/>
                </a:lnTo>
                <a:lnTo>
                  <a:pt x="17" y="24"/>
                </a:lnTo>
                <a:lnTo>
                  <a:pt x="19" y="24"/>
                </a:lnTo>
                <a:lnTo>
                  <a:pt x="20" y="24"/>
                </a:lnTo>
                <a:lnTo>
                  <a:pt x="20" y="22"/>
                </a:lnTo>
                <a:lnTo>
                  <a:pt x="20" y="21"/>
                </a:lnTo>
                <a:lnTo>
                  <a:pt x="19" y="21"/>
                </a:lnTo>
                <a:lnTo>
                  <a:pt x="19" y="19"/>
                </a:lnTo>
                <a:lnTo>
                  <a:pt x="19" y="18"/>
                </a:lnTo>
                <a:lnTo>
                  <a:pt x="17" y="18"/>
                </a:lnTo>
                <a:lnTo>
                  <a:pt x="17" y="16"/>
                </a:lnTo>
                <a:lnTo>
                  <a:pt x="16" y="16"/>
                </a:lnTo>
                <a:lnTo>
                  <a:pt x="16" y="14"/>
                </a:lnTo>
                <a:lnTo>
                  <a:pt x="17" y="14"/>
                </a:lnTo>
                <a:lnTo>
                  <a:pt x="17" y="16"/>
                </a:lnTo>
                <a:close/>
                <a:moveTo>
                  <a:pt x="16" y="13"/>
                </a:moveTo>
                <a:lnTo>
                  <a:pt x="14" y="13"/>
                </a:lnTo>
                <a:lnTo>
                  <a:pt x="14" y="11"/>
                </a:lnTo>
                <a:lnTo>
                  <a:pt x="14" y="10"/>
                </a:lnTo>
                <a:lnTo>
                  <a:pt x="16" y="11"/>
                </a:lnTo>
                <a:lnTo>
                  <a:pt x="16" y="13"/>
                </a:lnTo>
                <a:close/>
                <a:moveTo>
                  <a:pt x="33" y="5"/>
                </a:moveTo>
                <a:lnTo>
                  <a:pt x="35" y="5"/>
                </a:lnTo>
                <a:lnTo>
                  <a:pt x="36" y="5"/>
                </a:lnTo>
                <a:lnTo>
                  <a:pt x="35" y="6"/>
                </a:lnTo>
                <a:lnTo>
                  <a:pt x="33" y="6"/>
                </a:lnTo>
                <a:lnTo>
                  <a:pt x="32" y="6"/>
                </a:lnTo>
                <a:lnTo>
                  <a:pt x="32" y="5"/>
                </a:lnTo>
                <a:lnTo>
                  <a:pt x="33" y="5"/>
                </a:lnTo>
                <a:lnTo>
                  <a:pt x="32" y="5"/>
                </a:lnTo>
                <a:lnTo>
                  <a:pt x="33" y="5"/>
                </a:lnTo>
                <a:close/>
                <a:moveTo>
                  <a:pt x="30" y="0"/>
                </a:moveTo>
                <a:lnTo>
                  <a:pt x="32" y="0"/>
                </a:lnTo>
                <a:lnTo>
                  <a:pt x="32" y="2"/>
                </a:lnTo>
                <a:lnTo>
                  <a:pt x="33" y="2"/>
                </a:lnTo>
                <a:lnTo>
                  <a:pt x="33" y="3"/>
                </a:lnTo>
                <a:lnTo>
                  <a:pt x="32" y="3"/>
                </a:lnTo>
                <a:lnTo>
                  <a:pt x="30" y="3"/>
                </a:lnTo>
                <a:lnTo>
                  <a:pt x="30" y="2"/>
                </a:lnTo>
                <a:lnTo>
                  <a:pt x="30" y="0"/>
                </a:lnTo>
                <a:close/>
              </a:path>
            </a:pathLst>
          </a:custGeom>
          <a:solidFill>
            <a:srgbClr val="DE7CA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6"/>
          <p:cNvSpPr>
            <a:spLocks/>
          </p:cNvSpPr>
          <p:nvPr/>
        </p:nvSpPr>
        <p:spPr bwMode="auto">
          <a:xfrm>
            <a:off x="4795838" y="5957888"/>
            <a:ext cx="52388" cy="41275"/>
          </a:xfrm>
          <a:custGeom>
            <a:avLst/>
            <a:gdLst/>
            <a:ahLst/>
            <a:cxnLst>
              <a:cxn ang="0">
                <a:pos x="24" y="2"/>
              </a:cxn>
              <a:cxn ang="0">
                <a:pos x="24" y="4"/>
              </a:cxn>
              <a:cxn ang="0">
                <a:pos x="25" y="5"/>
              </a:cxn>
              <a:cxn ang="0">
                <a:pos x="25" y="5"/>
              </a:cxn>
              <a:cxn ang="0">
                <a:pos x="25" y="7"/>
              </a:cxn>
              <a:cxn ang="0">
                <a:pos x="25" y="8"/>
              </a:cxn>
              <a:cxn ang="0">
                <a:pos x="24" y="8"/>
              </a:cxn>
              <a:cxn ang="0">
                <a:pos x="24" y="8"/>
              </a:cxn>
              <a:cxn ang="0">
                <a:pos x="25" y="8"/>
              </a:cxn>
              <a:cxn ang="0">
                <a:pos x="27" y="8"/>
              </a:cxn>
              <a:cxn ang="0">
                <a:pos x="29" y="10"/>
              </a:cxn>
              <a:cxn ang="0">
                <a:pos x="30" y="8"/>
              </a:cxn>
              <a:cxn ang="0">
                <a:pos x="29" y="8"/>
              </a:cxn>
              <a:cxn ang="0">
                <a:pos x="30" y="7"/>
              </a:cxn>
              <a:cxn ang="0">
                <a:pos x="30" y="7"/>
              </a:cxn>
              <a:cxn ang="0">
                <a:pos x="30" y="10"/>
              </a:cxn>
              <a:cxn ang="0">
                <a:pos x="30" y="12"/>
              </a:cxn>
              <a:cxn ang="0">
                <a:pos x="32" y="15"/>
              </a:cxn>
              <a:cxn ang="0">
                <a:pos x="32" y="18"/>
              </a:cxn>
              <a:cxn ang="0">
                <a:pos x="32" y="23"/>
              </a:cxn>
              <a:cxn ang="0">
                <a:pos x="33" y="23"/>
              </a:cxn>
              <a:cxn ang="0">
                <a:pos x="32" y="26"/>
              </a:cxn>
              <a:cxn ang="0">
                <a:pos x="25" y="26"/>
              </a:cxn>
              <a:cxn ang="0">
                <a:pos x="24" y="26"/>
              </a:cxn>
              <a:cxn ang="0">
                <a:pos x="19" y="26"/>
              </a:cxn>
              <a:cxn ang="0">
                <a:pos x="14" y="26"/>
              </a:cxn>
              <a:cxn ang="0">
                <a:pos x="8" y="23"/>
              </a:cxn>
              <a:cxn ang="0">
                <a:pos x="6" y="23"/>
              </a:cxn>
              <a:cxn ang="0">
                <a:pos x="5" y="23"/>
              </a:cxn>
              <a:cxn ang="0">
                <a:pos x="5" y="23"/>
              </a:cxn>
              <a:cxn ang="0">
                <a:pos x="3" y="21"/>
              </a:cxn>
              <a:cxn ang="0">
                <a:pos x="1" y="20"/>
              </a:cxn>
              <a:cxn ang="0">
                <a:pos x="1" y="18"/>
              </a:cxn>
              <a:cxn ang="0">
                <a:pos x="3" y="20"/>
              </a:cxn>
              <a:cxn ang="0">
                <a:pos x="3" y="18"/>
              </a:cxn>
              <a:cxn ang="0">
                <a:pos x="5" y="18"/>
              </a:cxn>
              <a:cxn ang="0">
                <a:pos x="5" y="18"/>
              </a:cxn>
              <a:cxn ang="0">
                <a:pos x="5" y="18"/>
              </a:cxn>
              <a:cxn ang="0">
                <a:pos x="5" y="16"/>
              </a:cxn>
              <a:cxn ang="0">
                <a:pos x="5" y="16"/>
              </a:cxn>
              <a:cxn ang="0">
                <a:pos x="5" y="15"/>
              </a:cxn>
              <a:cxn ang="0">
                <a:pos x="3" y="13"/>
              </a:cxn>
              <a:cxn ang="0">
                <a:pos x="3" y="13"/>
              </a:cxn>
              <a:cxn ang="0">
                <a:pos x="3" y="13"/>
              </a:cxn>
              <a:cxn ang="0">
                <a:pos x="5" y="12"/>
              </a:cxn>
              <a:cxn ang="0">
                <a:pos x="5" y="10"/>
              </a:cxn>
              <a:cxn ang="0">
                <a:pos x="5" y="10"/>
              </a:cxn>
              <a:cxn ang="0">
                <a:pos x="3" y="8"/>
              </a:cxn>
              <a:cxn ang="0">
                <a:pos x="1" y="7"/>
              </a:cxn>
              <a:cxn ang="0">
                <a:pos x="1" y="7"/>
              </a:cxn>
              <a:cxn ang="0">
                <a:pos x="0" y="7"/>
              </a:cxn>
              <a:cxn ang="0">
                <a:pos x="1" y="5"/>
              </a:cxn>
              <a:cxn ang="0">
                <a:pos x="0" y="5"/>
              </a:cxn>
              <a:cxn ang="0">
                <a:pos x="0" y="5"/>
              </a:cxn>
              <a:cxn ang="0">
                <a:pos x="0" y="4"/>
              </a:cxn>
              <a:cxn ang="0">
                <a:pos x="0" y="2"/>
              </a:cxn>
              <a:cxn ang="0">
                <a:pos x="0" y="2"/>
              </a:cxn>
              <a:cxn ang="0">
                <a:pos x="1" y="0"/>
              </a:cxn>
              <a:cxn ang="0">
                <a:pos x="6" y="0"/>
              </a:cxn>
              <a:cxn ang="0">
                <a:pos x="21" y="0"/>
              </a:cxn>
              <a:cxn ang="0">
                <a:pos x="22" y="0"/>
              </a:cxn>
            </a:cxnLst>
            <a:rect l="0" t="0" r="r" b="b"/>
            <a:pathLst>
              <a:path w="33" h="26">
                <a:moveTo>
                  <a:pt x="22" y="0"/>
                </a:move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8"/>
                </a:lnTo>
                <a:lnTo>
                  <a:pt x="25" y="8"/>
                </a:lnTo>
                <a:lnTo>
                  <a:pt x="25" y="7"/>
                </a:lnTo>
                <a:lnTo>
                  <a:pt x="25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5" y="8"/>
                </a:lnTo>
                <a:lnTo>
                  <a:pt x="25" y="8"/>
                </a:lnTo>
                <a:lnTo>
                  <a:pt x="25" y="8"/>
                </a:lnTo>
                <a:lnTo>
                  <a:pt x="25" y="8"/>
                </a:lnTo>
                <a:lnTo>
                  <a:pt x="25" y="8"/>
                </a:lnTo>
                <a:lnTo>
                  <a:pt x="27" y="8"/>
                </a:lnTo>
                <a:lnTo>
                  <a:pt x="27" y="8"/>
                </a:lnTo>
                <a:lnTo>
                  <a:pt x="27" y="8"/>
                </a:lnTo>
                <a:lnTo>
                  <a:pt x="27" y="8"/>
                </a:lnTo>
                <a:lnTo>
                  <a:pt x="27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10"/>
                </a:lnTo>
                <a:lnTo>
                  <a:pt x="29" y="10"/>
                </a:lnTo>
                <a:lnTo>
                  <a:pt x="29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8"/>
                </a:lnTo>
                <a:lnTo>
                  <a:pt x="30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7"/>
                </a:lnTo>
                <a:lnTo>
                  <a:pt x="30" y="8"/>
                </a:lnTo>
                <a:lnTo>
                  <a:pt x="30" y="8"/>
                </a:lnTo>
                <a:lnTo>
                  <a:pt x="30" y="8"/>
                </a:lnTo>
                <a:lnTo>
                  <a:pt x="30" y="8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0" y="12"/>
                </a:lnTo>
                <a:lnTo>
                  <a:pt x="30" y="12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2" y="15"/>
                </a:lnTo>
                <a:lnTo>
                  <a:pt x="32" y="15"/>
                </a:lnTo>
                <a:lnTo>
                  <a:pt x="32" y="15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8"/>
                </a:lnTo>
                <a:lnTo>
                  <a:pt x="32" y="18"/>
                </a:lnTo>
                <a:lnTo>
                  <a:pt x="32" y="18"/>
                </a:lnTo>
                <a:lnTo>
                  <a:pt x="32" y="20"/>
                </a:lnTo>
                <a:lnTo>
                  <a:pt x="32" y="20"/>
                </a:lnTo>
                <a:lnTo>
                  <a:pt x="32" y="21"/>
                </a:lnTo>
                <a:lnTo>
                  <a:pt x="32" y="21"/>
                </a:lnTo>
                <a:lnTo>
                  <a:pt x="32" y="21"/>
                </a:lnTo>
                <a:lnTo>
                  <a:pt x="32" y="23"/>
                </a:lnTo>
                <a:lnTo>
                  <a:pt x="32" y="23"/>
                </a:lnTo>
                <a:lnTo>
                  <a:pt x="32" y="23"/>
                </a:lnTo>
                <a:lnTo>
                  <a:pt x="32" y="23"/>
                </a:lnTo>
                <a:lnTo>
                  <a:pt x="32" y="23"/>
                </a:lnTo>
                <a:lnTo>
                  <a:pt x="32" y="23"/>
                </a:lnTo>
                <a:lnTo>
                  <a:pt x="33" y="23"/>
                </a:lnTo>
                <a:lnTo>
                  <a:pt x="33" y="23"/>
                </a:lnTo>
                <a:lnTo>
                  <a:pt x="33" y="23"/>
                </a:lnTo>
                <a:lnTo>
                  <a:pt x="33" y="23"/>
                </a:lnTo>
                <a:lnTo>
                  <a:pt x="33" y="23"/>
                </a:lnTo>
                <a:lnTo>
                  <a:pt x="32" y="24"/>
                </a:lnTo>
                <a:lnTo>
                  <a:pt x="32" y="24"/>
                </a:lnTo>
                <a:lnTo>
                  <a:pt x="32" y="26"/>
                </a:lnTo>
                <a:lnTo>
                  <a:pt x="32" y="26"/>
                </a:lnTo>
                <a:lnTo>
                  <a:pt x="32" y="26"/>
                </a:lnTo>
                <a:lnTo>
                  <a:pt x="29" y="26"/>
                </a:lnTo>
                <a:lnTo>
                  <a:pt x="29" y="26"/>
                </a:lnTo>
                <a:lnTo>
                  <a:pt x="27" y="26"/>
                </a:lnTo>
                <a:lnTo>
                  <a:pt x="27" y="26"/>
                </a:lnTo>
                <a:lnTo>
                  <a:pt x="27" y="26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5" y="26"/>
                </a:lnTo>
                <a:lnTo>
                  <a:pt x="24" y="26"/>
                </a:lnTo>
                <a:lnTo>
                  <a:pt x="24" y="26"/>
                </a:lnTo>
                <a:lnTo>
                  <a:pt x="24" y="26"/>
                </a:lnTo>
                <a:lnTo>
                  <a:pt x="24" y="26"/>
                </a:lnTo>
                <a:lnTo>
                  <a:pt x="24" y="26"/>
                </a:lnTo>
                <a:lnTo>
                  <a:pt x="22" y="26"/>
                </a:lnTo>
                <a:lnTo>
                  <a:pt x="21" y="26"/>
                </a:lnTo>
                <a:lnTo>
                  <a:pt x="21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9" y="26"/>
                </a:lnTo>
                <a:lnTo>
                  <a:pt x="17" y="26"/>
                </a:lnTo>
                <a:lnTo>
                  <a:pt x="14" y="26"/>
                </a:lnTo>
                <a:lnTo>
                  <a:pt x="14" y="24"/>
                </a:lnTo>
                <a:lnTo>
                  <a:pt x="14" y="24"/>
                </a:lnTo>
                <a:lnTo>
                  <a:pt x="13" y="24"/>
                </a:lnTo>
                <a:lnTo>
                  <a:pt x="11" y="24"/>
                </a:lnTo>
                <a:lnTo>
                  <a:pt x="9" y="24"/>
                </a:lnTo>
                <a:lnTo>
                  <a:pt x="9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6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18"/>
                </a:lnTo>
                <a:lnTo>
                  <a:pt x="1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1" y="7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88DBC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4348163" y="5888038"/>
            <a:ext cx="558800" cy="271463"/>
          </a:xfrm>
          <a:custGeom>
            <a:avLst/>
            <a:gdLst/>
            <a:ahLst/>
            <a:cxnLst>
              <a:cxn ang="0">
                <a:pos x="266" y="168"/>
              </a:cxn>
              <a:cxn ang="0">
                <a:pos x="325" y="128"/>
              </a:cxn>
              <a:cxn ang="0">
                <a:pos x="351" y="123"/>
              </a:cxn>
              <a:cxn ang="0">
                <a:pos x="344" y="116"/>
              </a:cxn>
              <a:cxn ang="0">
                <a:pos x="343" y="118"/>
              </a:cxn>
              <a:cxn ang="0">
                <a:pos x="349" y="116"/>
              </a:cxn>
              <a:cxn ang="0">
                <a:pos x="79" y="20"/>
              </a:cxn>
              <a:cxn ang="0">
                <a:pos x="119" y="28"/>
              </a:cxn>
              <a:cxn ang="0">
                <a:pos x="154" y="33"/>
              </a:cxn>
              <a:cxn ang="0">
                <a:pos x="176" y="33"/>
              </a:cxn>
              <a:cxn ang="0">
                <a:pos x="194" y="52"/>
              </a:cxn>
              <a:cxn ang="0">
                <a:pos x="207" y="48"/>
              </a:cxn>
              <a:cxn ang="0">
                <a:pos x="231" y="49"/>
              </a:cxn>
              <a:cxn ang="0">
                <a:pos x="237" y="65"/>
              </a:cxn>
              <a:cxn ang="0">
                <a:pos x="253" y="81"/>
              </a:cxn>
              <a:cxn ang="0">
                <a:pos x="263" y="88"/>
              </a:cxn>
              <a:cxn ang="0">
                <a:pos x="263" y="94"/>
              </a:cxn>
              <a:cxn ang="0">
                <a:pos x="267" y="80"/>
              </a:cxn>
              <a:cxn ang="0">
                <a:pos x="277" y="64"/>
              </a:cxn>
              <a:cxn ang="0">
                <a:pos x="288" y="68"/>
              </a:cxn>
              <a:cxn ang="0">
                <a:pos x="288" y="88"/>
              </a:cxn>
              <a:cxn ang="0">
                <a:pos x="298" y="104"/>
              </a:cxn>
              <a:cxn ang="0">
                <a:pos x="298" y="110"/>
              </a:cxn>
              <a:cxn ang="0">
                <a:pos x="293" y="112"/>
              </a:cxn>
              <a:cxn ang="0">
                <a:pos x="288" y="110"/>
              </a:cxn>
              <a:cxn ang="0">
                <a:pos x="285" y="123"/>
              </a:cxn>
              <a:cxn ang="0">
                <a:pos x="283" y="126"/>
              </a:cxn>
              <a:cxn ang="0">
                <a:pos x="275" y="139"/>
              </a:cxn>
              <a:cxn ang="0">
                <a:pos x="271" y="142"/>
              </a:cxn>
              <a:cxn ang="0">
                <a:pos x="267" y="156"/>
              </a:cxn>
              <a:cxn ang="0">
                <a:pos x="256" y="153"/>
              </a:cxn>
              <a:cxn ang="0">
                <a:pos x="263" y="160"/>
              </a:cxn>
              <a:cxn ang="0">
                <a:pos x="261" y="168"/>
              </a:cxn>
              <a:cxn ang="0">
                <a:pos x="253" y="169"/>
              </a:cxn>
              <a:cxn ang="0">
                <a:pos x="251" y="158"/>
              </a:cxn>
              <a:cxn ang="0">
                <a:pos x="239" y="163"/>
              </a:cxn>
              <a:cxn ang="0">
                <a:pos x="231" y="164"/>
              </a:cxn>
              <a:cxn ang="0">
                <a:pos x="218" y="155"/>
              </a:cxn>
              <a:cxn ang="0">
                <a:pos x="216" y="148"/>
              </a:cxn>
              <a:cxn ang="0">
                <a:pos x="227" y="147"/>
              </a:cxn>
              <a:cxn ang="0">
                <a:pos x="234" y="150"/>
              </a:cxn>
              <a:cxn ang="0">
                <a:pos x="242" y="145"/>
              </a:cxn>
              <a:cxn ang="0">
                <a:pos x="240" y="137"/>
              </a:cxn>
              <a:cxn ang="0">
                <a:pos x="226" y="137"/>
              </a:cxn>
              <a:cxn ang="0">
                <a:pos x="216" y="144"/>
              </a:cxn>
              <a:cxn ang="0">
                <a:pos x="208" y="150"/>
              </a:cxn>
              <a:cxn ang="0">
                <a:pos x="195" y="147"/>
              </a:cxn>
              <a:cxn ang="0">
                <a:pos x="176" y="142"/>
              </a:cxn>
              <a:cxn ang="0">
                <a:pos x="162" y="142"/>
              </a:cxn>
              <a:cxn ang="0">
                <a:pos x="147" y="136"/>
              </a:cxn>
              <a:cxn ang="0">
                <a:pos x="131" y="126"/>
              </a:cxn>
              <a:cxn ang="0">
                <a:pos x="112" y="120"/>
              </a:cxn>
              <a:cxn ang="0">
                <a:pos x="95" y="113"/>
              </a:cxn>
              <a:cxn ang="0">
                <a:pos x="75" y="107"/>
              </a:cxn>
              <a:cxn ang="0">
                <a:pos x="58" y="97"/>
              </a:cxn>
              <a:cxn ang="0">
                <a:pos x="45" y="88"/>
              </a:cxn>
              <a:cxn ang="0">
                <a:pos x="26" y="83"/>
              </a:cxn>
              <a:cxn ang="0">
                <a:pos x="13" y="75"/>
              </a:cxn>
              <a:cxn ang="0">
                <a:pos x="27" y="67"/>
              </a:cxn>
              <a:cxn ang="0">
                <a:pos x="19" y="62"/>
              </a:cxn>
              <a:cxn ang="0">
                <a:pos x="0" y="72"/>
              </a:cxn>
              <a:cxn ang="0">
                <a:pos x="23" y="36"/>
              </a:cxn>
              <a:cxn ang="0">
                <a:pos x="51" y="16"/>
              </a:cxn>
            </a:cxnLst>
            <a:rect l="0" t="0" r="r" b="b"/>
            <a:pathLst>
              <a:path w="352" h="171">
                <a:moveTo>
                  <a:pt x="266" y="168"/>
                </a:moveTo>
                <a:lnTo>
                  <a:pt x="266" y="169"/>
                </a:lnTo>
                <a:lnTo>
                  <a:pt x="266" y="168"/>
                </a:lnTo>
                <a:lnTo>
                  <a:pt x="264" y="168"/>
                </a:lnTo>
                <a:lnTo>
                  <a:pt x="264" y="169"/>
                </a:lnTo>
                <a:lnTo>
                  <a:pt x="264" y="171"/>
                </a:lnTo>
                <a:lnTo>
                  <a:pt x="264" y="169"/>
                </a:lnTo>
                <a:lnTo>
                  <a:pt x="263" y="171"/>
                </a:lnTo>
                <a:lnTo>
                  <a:pt x="263" y="169"/>
                </a:lnTo>
                <a:lnTo>
                  <a:pt x="264" y="169"/>
                </a:lnTo>
                <a:lnTo>
                  <a:pt x="264" y="168"/>
                </a:lnTo>
                <a:lnTo>
                  <a:pt x="266" y="168"/>
                </a:lnTo>
                <a:lnTo>
                  <a:pt x="264" y="168"/>
                </a:lnTo>
                <a:lnTo>
                  <a:pt x="266" y="168"/>
                </a:lnTo>
                <a:lnTo>
                  <a:pt x="266" y="166"/>
                </a:lnTo>
                <a:lnTo>
                  <a:pt x="266" y="168"/>
                </a:lnTo>
                <a:close/>
                <a:moveTo>
                  <a:pt x="248" y="163"/>
                </a:moveTo>
                <a:lnTo>
                  <a:pt x="247" y="163"/>
                </a:lnTo>
                <a:lnTo>
                  <a:pt x="248" y="163"/>
                </a:lnTo>
                <a:close/>
                <a:moveTo>
                  <a:pt x="242" y="161"/>
                </a:moveTo>
                <a:lnTo>
                  <a:pt x="240" y="161"/>
                </a:lnTo>
                <a:lnTo>
                  <a:pt x="242" y="161"/>
                </a:lnTo>
                <a:lnTo>
                  <a:pt x="242" y="160"/>
                </a:lnTo>
                <a:lnTo>
                  <a:pt x="242" y="161"/>
                </a:lnTo>
                <a:close/>
                <a:moveTo>
                  <a:pt x="312" y="129"/>
                </a:moveTo>
                <a:lnTo>
                  <a:pt x="311" y="129"/>
                </a:lnTo>
                <a:lnTo>
                  <a:pt x="312" y="129"/>
                </a:lnTo>
                <a:close/>
                <a:moveTo>
                  <a:pt x="325" y="129"/>
                </a:moveTo>
                <a:lnTo>
                  <a:pt x="325" y="128"/>
                </a:lnTo>
                <a:lnTo>
                  <a:pt x="325" y="129"/>
                </a:lnTo>
                <a:close/>
                <a:moveTo>
                  <a:pt x="325" y="129"/>
                </a:moveTo>
                <a:lnTo>
                  <a:pt x="325" y="128"/>
                </a:lnTo>
                <a:lnTo>
                  <a:pt x="325" y="129"/>
                </a:lnTo>
                <a:close/>
                <a:moveTo>
                  <a:pt x="339" y="124"/>
                </a:moveTo>
                <a:lnTo>
                  <a:pt x="338" y="124"/>
                </a:lnTo>
                <a:lnTo>
                  <a:pt x="339" y="124"/>
                </a:lnTo>
                <a:close/>
                <a:moveTo>
                  <a:pt x="347" y="121"/>
                </a:moveTo>
                <a:lnTo>
                  <a:pt x="349" y="121"/>
                </a:lnTo>
                <a:lnTo>
                  <a:pt x="347" y="121"/>
                </a:lnTo>
                <a:lnTo>
                  <a:pt x="349" y="121"/>
                </a:lnTo>
                <a:lnTo>
                  <a:pt x="351" y="121"/>
                </a:lnTo>
                <a:lnTo>
                  <a:pt x="351" y="120"/>
                </a:lnTo>
                <a:lnTo>
                  <a:pt x="351" y="121"/>
                </a:lnTo>
                <a:lnTo>
                  <a:pt x="352" y="121"/>
                </a:lnTo>
                <a:lnTo>
                  <a:pt x="352" y="123"/>
                </a:lnTo>
                <a:lnTo>
                  <a:pt x="352" y="124"/>
                </a:lnTo>
                <a:lnTo>
                  <a:pt x="352" y="123"/>
                </a:lnTo>
                <a:lnTo>
                  <a:pt x="351" y="123"/>
                </a:lnTo>
                <a:lnTo>
                  <a:pt x="349" y="123"/>
                </a:lnTo>
                <a:lnTo>
                  <a:pt x="349" y="124"/>
                </a:lnTo>
                <a:lnTo>
                  <a:pt x="347" y="124"/>
                </a:lnTo>
                <a:lnTo>
                  <a:pt x="347" y="123"/>
                </a:lnTo>
                <a:lnTo>
                  <a:pt x="346" y="123"/>
                </a:lnTo>
                <a:lnTo>
                  <a:pt x="346" y="121"/>
                </a:lnTo>
                <a:lnTo>
                  <a:pt x="347" y="121"/>
                </a:lnTo>
                <a:lnTo>
                  <a:pt x="347" y="120"/>
                </a:lnTo>
                <a:lnTo>
                  <a:pt x="347" y="121"/>
                </a:lnTo>
                <a:close/>
                <a:moveTo>
                  <a:pt x="351" y="118"/>
                </a:moveTo>
                <a:lnTo>
                  <a:pt x="349" y="118"/>
                </a:lnTo>
                <a:lnTo>
                  <a:pt x="349" y="120"/>
                </a:lnTo>
                <a:lnTo>
                  <a:pt x="349" y="118"/>
                </a:lnTo>
                <a:lnTo>
                  <a:pt x="351" y="118"/>
                </a:lnTo>
                <a:close/>
                <a:moveTo>
                  <a:pt x="346" y="116"/>
                </a:moveTo>
                <a:lnTo>
                  <a:pt x="344" y="116"/>
                </a:lnTo>
                <a:lnTo>
                  <a:pt x="344" y="118"/>
                </a:lnTo>
                <a:lnTo>
                  <a:pt x="346" y="118"/>
                </a:lnTo>
                <a:lnTo>
                  <a:pt x="346" y="120"/>
                </a:lnTo>
                <a:lnTo>
                  <a:pt x="346" y="118"/>
                </a:lnTo>
                <a:lnTo>
                  <a:pt x="346" y="120"/>
                </a:lnTo>
                <a:lnTo>
                  <a:pt x="344" y="120"/>
                </a:lnTo>
                <a:lnTo>
                  <a:pt x="346" y="120"/>
                </a:lnTo>
                <a:lnTo>
                  <a:pt x="344" y="120"/>
                </a:lnTo>
                <a:lnTo>
                  <a:pt x="346" y="120"/>
                </a:lnTo>
                <a:lnTo>
                  <a:pt x="344" y="120"/>
                </a:lnTo>
                <a:lnTo>
                  <a:pt x="344" y="118"/>
                </a:lnTo>
                <a:lnTo>
                  <a:pt x="343" y="118"/>
                </a:lnTo>
                <a:lnTo>
                  <a:pt x="343" y="116"/>
                </a:lnTo>
                <a:lnTo>
                  <a:pt x="343" y="118"/>
                </a:lnTo>
                <a:lnTo>
                  <a:pt x="344" y="118"/>
                </a:lnTo>
                <a:lnTo>
                  <a:pt x="343" y="118"/>
                </a:lnTo>
                <a:lnTo>
                  <a:pt x="344" y="118"/>
                </a:lnTo>
                <a:lnTo>
                  <a:pt x="344" y="116"/>
                </a:lnTo>
                <a:lnTo>
                  <a:pt x="344" y="118"/>
                </a:lnTo>
                <a:lnTo>
                  <a:pt x="344" y="116"/>
                </a:lnTo>
                <a:lnTo>
                  <a:pt x="346" y="116"/>
                </a:lnTo>
                <a:close/>
                <a:moveTo>
                  <a:pt x="347" y="116"/>
                </a:moveTo>
                <a:lnTo>
                  <a:pt x="347" y="118"/>
                </a:lnTo>
                <a:lnTo>
                  <a:pt x="346" y="118"/>
                </a:lnTo>
                <a:lnTo>
                  <a:pt x="346" y="120"/>
                </a:lnTo>
                <a:lnTo>
                  <a:pt x="346" y="118"/>
                </a:lnTo>
                <a:lnTo>
                  <a:pt x="346" y="120"/>
                </a:lnTo>
                <a:lnTo>
                  <a:pt x="346" y="118"/>
                </a:lnTo>
                <a:lnTo>
                  <a:pt x="347" y="118"/>
                </a:lnTo>
                <a:lnTo>
                  <a:pt x="347" y="116"/>
                </a:lnTo>
                <a:lnTo>
                  <a:pt x="347" y="118"/>
                </a:lnTo>
                <a:lnTo>
                  <a:pt x="349" y="116"/>
                </a:lnTo>
                <a:lnTo>
                  <a:pt x="349" y="118"/>
                </a:lnTo>
                <a:lnTo>
                  <a:pt x="347" y="118"/>
                </a:lnTo>
                <a:lnTo>
                  <a:pt x="347" y="120"/>
                </a:lnTo>
                <a:lnTo>
                  <a:pt x="346" y="120"/>
                </a:lnTo>
                <a:lnTo>
                  <a:pt x="346" y="118"/>
                </a:lnTo>
                <a:lnTo>
                  <a:pt x="346" y="116"/>
                </a:lnTo>
                <a:lnTo>
                  <a:pt x="347" y="115"/>
                </a:lnTo>
                <a:lnTo>
                  <a:pt x="347" y="116"/>
                </a:lnTo>
                <a:close/>
                <a:moveTo>
                  <a:pt x="346" y="115"/>
                </a:moveTo>
                <a:lnTo>
                  <a:pt x="344" y="115"/>
                </a:lnTo>
                <a:lnTo>
                  <a:pt x="344" y="116"/>
                </a:lnTo>
                <a:lnTo>
                  <a:pt x="344" y="115"/>
                </a:lnTo>
                <a:lnTo>
                  <a:pt x="346" y="115"/>
                </a:lnTo>
                <a:close/>
                <a:moveTo>
                  <a:pt x="72" y="14"/>
                </a:moveTo>
                <a:lnTo>
                  <a:pt x="77" y="19"/>
                </a:lnTo>
                <a:lnTo>
                  <a:pt x="79" y="20"/>
                </a:lnTo>
                <a:lnTo>
                  <a:pt x="83" y="27"/>
                </a:lnTo>
                <a:lnTo>
                  <a:pt x="87" y="27"/>
                </a:lnTo>
                <a:lnTo>
                  <a:pt x="88" y="27"/>
                </a:lnTo>
                <a:lnTo>
                  <a:pt x="90" y="27"/>
                </a:lnTo>
                <a:lnTo>
                  <a:pt x="90" y="28"/>
                </a:lnTo>
                <a:lnTo>
                  <a:pt x="93" y="28"/>
                </a:lnTo>
                <a:lnTo>
                  <a:pt x="93" y="30"/>
                </a:lnTo>
                <a:lnTo>
                  <a:pt x="96" y="30"/>
                </a:lnTo>
                <a:lnTo>
                  <a:pt x="96" y="33"/>
                </a:lnTo>
                <a:lnTo>
                  <a:pt x="99" y="33"/>
                </a:lnTo>
                <a:lnTo>
                  <a:pt x="99" y="35"/>
                </a:lnTo>
                <a:lnTo>
                  <a:pt x="101" y="35"/>
                </a:lnTo>
                <a:lnTo>
                  <a:pt x="107" y="35"/>
                </a:lnTo>
                <a:lnTo>
                  <a:pt x="107" y="28"/>
                </a:lnTo>
                <a:lnTo>
                  <a:pt x="114" y="28"/>
                </a:lnTo>
                <a:lnTo>
                  <a:pt x="119" y="28"/>
                </a:lnTo>
                <a:lnTo>
                  <a:pt x="120" y="28"/>
                </a:lnTo>
                <a:lnTo>
                  <a:pt x="122" y="28"/>
                </a:lnTo>
                <a:lnTo>
                  <a:pt x="123" y="28"/>
                </a:lnTo>
                <a:lnTo>
                  <a:pt x="130" y="28"/>
                </a:lnTo>
                <a:lnTo>
                  <a:pt x="131" y="28"/>
                </a:lnTo>
                <a:lnTo>
                  <a:pt x="131" y="30"/>
                </a:lnTo>
                <a:lnTo>
                  <a:pt x="131" y="32"/>
                </a:lnTo>
                <a:lnTo>
                  <a:pt x="133" y="32"/>
                </a:lnTo>
                <a:lnTo>
                  <a:pt x="138" y="32"/>
                </a:lnTo>
                <a:lnTo>
                  <a:pt x="139" y="32"/>
                </a:lnTo>
                <a:lnTo>
                  <a:pt x="146" y="32"/>
                </a:lnTo>
                <a:lnTo>
                  <a:pt x="147" y="32"/>
                </a:lnTo>
                <a:lnTo>
                  <a:pt x="149" y="32"/>
                </a:lnTo>
                <a:lnTo>
                  <a:pt x="152" y="32"/>
                </a:lnTo>
                <a:lnTo>
                  <a:pt x="154" y="32"/>
                </a:lnTo>
                <a:lnTo>
                  <a:pt x="154" y="33"/>
                </a:lnTo>
                <a:lnTo>
                  <a:pt x="157" y="33"/>
                </a:lnTo>
                <a:lnTo>
                  <a:pt x="159" y="33"/>
                </a:lnTo>
                <a:lnTo>
                  <a:pt x="162" y="32"/>
                </a:lnTo>
                <a:lnTo>
                  <a:pt x="162" y="28"/>
                </a:lnTo>
                <a:lnTo>
                  <a:pt x="163" y="28"/>
                </a:lnTo>
                <a:lnTo>
                  <a:pt x="165" y="28"/>
                </a:lnTo>
                <a:lnTo>
                  <a:pt x="165" y="30"/>
                </a:lnTo>
                <a:lnTo>
                  <a:pt x="165" y="32"/>
                </a:lnTo>
                <a:lnTo>
                  <a:pt x="165" y="33"/>
                </a:lnTo>
                <a:lnTo>
                  <a:pt x="167" y="33"/>
                </a:lnTo>
                <a:lnTo>
                  <a:pt x="167" y="35"/>
                </a:lnTo>
                <a:lnTo>
                  <a:pt x="168" y="33"/>
                </a:lnTo>
                <a:lnTo>
                  <a:pt x="170" y="33"/>
                </a:lnTo>
                <a:lnTo>
                  <a:pt x="171" y="33"/>
                </a:lnTo>
                <a:lnTo>
                  <a:pt x="173" y="33"/>
                </a:lnTo>
                <a:lnTo>
                  <a:pt x="176" y="33"/>
                </a:lnTo>
                <a:lnTo>
                  <a:pt x="178" y="33"/>
                </a:lnTo>
                <a:lnTo>
                  <a:pt x="179" y="33"/>
                </a:lnTo>
                <a:lnTo>
                  <a:pt x="179" y="35"/>
                </a:lnTo>
                <a:lnTo>
                  <a:pt x="179" y="36"/>
                </a:lnTo>
                <a:lnTo>
                  <a:pt x="179" y="48"/>
                </a:lnTo>
                <a:lnTo>
                  <a:pt x="181" y="48"/>
                </a:lnTo>
                <a:lnTo>
                  <a:pt x="186" y="48"/>
                </a:lnTo>
                <a:lnTo>
                  <a:pt x="186" y="49"/>
                </a:lnTo>
                <a:lnTo>
                  <a:pt x="186" y="51"/>
                </a:lnTo>
                <a:lnTo>
                  <a:pt x="189" y="51"/>
                </a:lnTo>
                <a:lnTo>
                  <a:pt x="189" y="49"/>
                </a:lnTo>
                <a:lnTo>
                  <a:pt x="191" y="49"/>
                </a:lnTo>
                <a:lnTo>
                  <a:pt x="191" y="51"/>
                </a:lnTo>
                <a:lnTo>
                  <a:pt x="192" y="51"/>
                </a:lnTo>
                <a:lnTo>
                  <a:pt x="192" y="52"/>
                </a:lnTo>
                <a:lnTo>
                  <a:pt x="194" y="52"/>
                </a:lnTo>
                <a:lnTo>
                  <a:pt x="194" y="54"/>
                </a:lnTo>
                <a:lnTo>
                  <a:pt x="187" y="54"/>
                </a:lnTo>
                <a:lnTo>
                  <a:pt x="187" y="60"/>
                </a:lnTo>
                <a:lnTo>
                  <a:pt x="191" y="60"/>
                </a:lnTo>
                <a:lnTo>
                  <a:pt x="192" y="60"/>
                </a:lnTo>
                <a:lnTo>
                  <a:pt x="199" y="60"/>
                </a:lnTo>
                <a:lnTo>
                  <a:pt x="199" y="57"/>
                </a:lnTo>
                <a:lnTo>
                  <a:pt x="197" y="57"/>
                </a:lnTo>
                <a:lnTo>
                  <a:pt x="197" y="54"/>
                </a:lnTo>
                <a:lnTo>
                  <a:pt x="197" y="52"/>
                </a:lnTo>
                <a:lnTo>
                  <a:pt x="200" y="52"/>
                </a:lnTo>
                <a:lnTo>
                  <a:pt x="202" y="52"/>
                </a:lnTo>
                <a:lnTo>
                  <a:pt x="202" y="49"/>
                </a:lnTo>
                <a:lnTo>
                  <a:pt x="203" y="49"/>
                </a:lnTo>
                <a:lnTo>
                  <a:pt x="203" y="48"/>
                </a:lnTo>
                <a:lnTo>
                  <a:pt x="207" y="48"/>
                </a:lnTo>
                <a:lnTo>
                  <a:pt x="210" y="48"/>
                </a:lnTo>
                <a:lnTo>
                  <a:pt x="210" y="46"/>
                </a:lnTo>
                <a:lnTo>
                  <a:pt x="208" y="46"/>
                </a:lnTo>
                <a:lnTo>
                  <a:pt x="208" y="40"/>
                </a:lnTo>
                <a:lnTo>
                  <a:pt x="215" y="40"/>
                </a:lnTo>
                <a:lnTo>
                  <a:pt x="215" y="41"/>
                </a:lnTo>
                <a:lnTo>
                  <a:pt x="218" y="41"/>
                </a:lnTo>
                <a:lnTo>
                  <a:pt x="218" y="44"/>
                </a:lnTo>
                <a:lnTo>
                  <a:pt x="221" y="44"/>
                </a:lnTo>
                <a:lnTo>
                  <a:pt x="221" y="43"/>
                </a:lnTo>
                <a:lnTo>
                  <a:pt x="223" y="43"/>
                </a:lnTo>
                <a:lnTo>
                  <a:pt x="223" y="40"/>
                </a:lnTo>
                <a:lnTo>
                  <a:pt x="224" y="40"/>
                </a:lnTo>
                <a:lnTo>
                  <a:pt x="224" y="43"/>
                </a:lnTo>
                <a:lnTo>
                  <a:pt x="224" y="48"/>
                </a:lnTo>
                <a:lnTo>
                  <a:pt x="231" y="49"/>
                </a:lnTo>
                <a:lnTo>
                  <a:pt x="232" y="49"/>
                </a:lnTo>
                <a:lnTo>
                  <a:pt x="232" y="48"/>
                </a:lnTo>
                <a:lnTo>
                  <a:pt x="232" y="46"/>
                </a:lnTo>
                <a:lnTo>
                  <a:pt x="231" y="46"/>
                </a:lnTo>
                <a:lnTo>
                  <a:pt x="232" y="46"/>
                </a:lnTo>
                <a:lnTo>
                  <a:pt x="232" y="48"/>
                </a:lnTo>
                <a:lnTo>
                  <a:pt x="232" y="49"/>
                </a:lnTo>
                <a:lnTo>
                  <a:pt x="234" y="49"/>
                </a:lnTo>
                <a:lnTo>
                  <a:pt x="234" y="51"/>
                </a:lnTo>
                <a:lnTo>
                  <a:pt x="235" y="51"/>
                </a:lnTo>
                <a:lnTo>
                  <a:pt x="235" y="57"/>
                </a:lnTo>
                <a:lnTo>
                  <a:pt x="239" y="57"/>
                </a:lnTo>
                <a:lnTo>
                  <a:pt x="239" y="60"/>
                </a:lnTo>
                <a:lnTo>
                  <a:pt x="237" y="60"/>
                </a:lnTo>
                <a:lnTo>
                  <a:pt x="237" y="62"/>
                </a:lnTo>
                <a:lnTo>
                  <a:pt x="237" y="65"/>
                </a:lnTo>
                <a:lnTo>
                  <a:pt x="239" y="65"/>
                </a:lnTo>
                <a:lnTo>
                  <a:pt x="240" y="65"/>
                </a:lnTo>
                <a:lnTo>
                  <a:pt x="239" y="67"/>
                </a:lnTo>
                <a:lnTo>
                  <a:pt x="239" y="72"/>
                </a:lnTo>
                <a:lnTo>
                  <a:pt x="240" y="72"/>
                </a:lnTo>
                <a:lnTo>
                  <a:pt x="242" y="72"/>
                </a:lnTo>
                <a:lnTo>
                  <a:pt x="242" y="75"/>
                </a:lnTo>
                <a:lnTo>
                  <a:pt x="242" y="76"/>
                </a:lnTo>
                <a:lnTo>
                  <a:pt x="242" y="78"/>
                </a:lnTo>
                <a:lnTo>
                  <a:pt x="245" y="78"/>
                </a:lnTo>
                <a:lnTo>
                  <a:pt x="245" y="80"/>
                </a:lnTo>
                <a:lnTo>
                  <a:pt x="247" y="80"/>
                </a:lnTo>
                <a:lnTo>
                  <a:pt x="247" y="83"/>
                </a:lnTo>
                <a:lnTo>
                  <a:pt x="250" y="83"/>
                </a:lnTo>
                <a:lnTo>
                  <a:pt x="253" y="83"/>
                </a:lnTo>
                <a:lnTo>
                  <a:pt x="253" y="81"/>
                </a:lnTo>
                <a:lnTo>
                  <a:pt x="255" y="81"/>
                </a:lnTo>
                <a:lnTo>
                  <a:pt x="255" y="80"/>
                </a:lnTo>
                <a:lnTo>
                  <a:pt x="255" y="78"/>
                </a:lnTo>
                <a:lnTo>
                  <a:pt x="255" y="76"/>
                </a:lnTo>
                <a:lnTo>
                  <a:pt x="258" y="76"/>
                </a:lnTo>
                <a:lnTo>
                  <a:pt x="259" y="76"/>
                </a:lnTo>
                <a:lnTo>
                  <a:pt x="261" y="76"/>
                </a:lnTo>
                <a:lnTo>
                  <a:pt x="263" y="78"/>
                </a:lnTo>
                <a:lnTo>
                  <a:pt x="263" y="80"/>
                </a:lnTo>
                <a:lnTo>
                  <a:pt x="264" y="80"/>
                </a:lnTo>
                <a:lnTo>
                  <a:pt x="264" y="81"/>
                </a:lnTo>
                <a:lnTo>
                  <a:pt x="264" y="83"/>
                </a:lnTo>
                <a:lnTo>
                  <a:pt x="264" y="84"/>
                </a:lnTo>
                <a:lnTo>
                  <a:pt x="264" y="86"/>
                </a:lnTo>
                <a:lnTo>
                  <a:pt x="263" y="86"/>
                </a:lnTo>
                <a:lnTo>
                  <a:pt x="263" y="88"/>
                </a:lnTo>
                <a:lnTo>
                  <a:pt x="264" y="88"/>
                </a:lnTo>
                <a:lnTo>
                  <a:pt x="263" y="88"/>
                </a:lnTo>
                <a:lnTo>
                  <a:pt x="263" y="89"/>
                </a:lnTo>
                <a:lnTo>
                  <a:pt x="263" y="91"/>
                </a:lnTo>
                <a:lnTo>
                  <a:pt x="261" y="91"/>
                </a:lnTo>
                <a:lnTo>
                  <a:pt x="261" y="92"/>
                </a:lnTo>
                <a:lnTo>
                  <a:pt x="263" y="92"/>
                </a:lnTo>
                <a:lnTo>
                  <a:pt x="263" y="94"/>
                </a:lnTo>
                <a:lnTo>
                  <a:pt x="263" y="96"/>
                </a:lnTo>
                <a:lnTo>
                  <a:pt x="261" y="96"/>
                </a:lnTo>
                <a:lnTo>
                  <a:pt x="263" y="96"/>
                </a:lnTo>
                <a:lnTo>
                  <a:pt x="263" y="97"/>
                </a:lnTo>
                <a:lnTo>
                  <a:pt x="264" y="97"/>
                </a:lnTo>
                <a:lnTo>
                  <a:pt x="263" y="97"/>
                </a:lnTo>
                <a:lnTo>
                  <a:pt x="263" y="96"/>
                </a:lnTo>
                <a:lnTo>
                  <a:pt x="263" y="94"/>
                </a:lnTo>
                <a:lnTo>
                  <a:pt x="263" y="92"/>
                </a:lnTo>
                <a:lnTo>
                  <a:pt x="264" y="92"/>
                </a:lnTo>
                <a:lnTo>
                  <a:pt x="263" y="92"/>
                </a:lnTo>
                <a:lnTo>
                  <a:pt x="263" y="91"/>
                </a:lnTo>
                <a:lnTo>
                  <a:pt x="264" y="91"/>
                </a:lnTo>
                <a:lnTo>
                  <a:pt x="264" y="89"/>
                </a:lnTo>
                <a:lnTo>
                  <a:pt x="266" y="89"/>
                </a:lnTo>
                <a:lnTo>
                  <a:pt x="264" y="89"/>
                </a:lnTo>
                <a:lnTo>
                  <a:pt x="264" y="88"/>
                </a:lnTo>
                <a:lnTo>
                  <a:pt x="266" y="88"/>
                </a:lnTo>
                <a:lnTo>
                  <a:pt x="266" y="86"/>
                </a:lnTo>
                <a:lnTo>
                  <a:pt x="267" y="86"/>
                </a:lnTo>
                <a:lnTo>
                  <a:pt x="267" y="84"/>
                </a:lnTo>
                <a:lnTo>
                  <a:pt x="267" y="83"/>
                </a:lnTo>
                <a:lnTo>
                  <a:pt x="267" y="81"/>
                </a:lnTo>
                <a:lnTo>
                  <a:pt x="267" y="80"/>
                </a:lnTo>
                <a:lnTo>
                  <a:pt x="267" y="78"/>
                </a:lnTo>
                <a:lnTo>
                  <a:pt x="266" y="78"/>
                </a:lnTo>
                <a:lnTo>
                  <a:pt x="266" y="76"/>
                </a:lnTo>
                <a:lnTo>
                  <a:pt x="266" y="75"/>
                </a:lnTo>
                <a:lnTo>
                  <a:pt x="266" y="73"/>
                </a:lnTo>
                <a:lnTo>
                  <a:pt x="266" y="72"/>
                </a:lnTo>
                <a:lnTo>
                  <a:pt x="267" y="72"/>
                </a:lnTo>
                <a:lnTo>
                  <a:pt x="269" y="72"/>
                </a:lnTo>
                <a:lnTo>
                  <a:pt x="271" y="70"/>
                </a:lnTo>
                <a:lnTo>
                  <a:pt x="272" y="70"/>
                </a:lnTo>
                <a:lnTo>
                  <a:pt x="274" y="70"/>
                </a:lnTo>
                <a:lnTo>
                  <a:pt x="275" y="70"/>
                </a:lnTo>
                <a:lnTo>
                  <a:pt x="275" y="68"/>
                </a:lnTo>
                <a:lnTo>
                  <a:pt x="275" y="67"/>
                </a:lnTo>
                <a:lnTo>
                  <a:pt x="277" y="65"/>
                </a:lnTo>
                <a:lnTo>
                  <a:pt x="277" y="64"/>
                </a:lnTo>
                <a:lnTo>
                  <a:pt x="279" y="64"/>
                </a:lnTo>
                <a:lnTo>
                  <a:pt x="279" y="62"/>
                </a:lnTo>
                <a:lnTo>
                  <a:pt x="279" y="60"/>
                </a:lnTo>
                <a:lnTo>
                  <a:pt x="280" y="60"/>
                </a:lnTo>
                <a:lnTo>
                  <a:pt x="280" y="59"/>
                </a:lnTo>
                <a:lnTo>
                  <a:pt x="282" y="59"/>
                </a:lnTo>
                <a:lnTo>
                  <a:pt x="282" y="60"/>
                </a:lnTo>
                <a:lnTo>
                  <a:pt x="283" y="60"/>
                </a:lnTo>
                <a:lnTo>
                  <a:pt x="283" y="62"/>
                </a:lnTo>
                <a:lnTo>
                  <a:pt x="283" y="64"/>
                </a:lnTo>
                <a:lnTo>
                  <a:pt x="283" y="65"/>
                </a:lnTo>
                <a:lnTo>
                  <a:pt x="283" y="67"/>
                </a:lnTo>
                <a:lnTo>
                  <a:pt x="285" y="67"/>
                </a:lnTo>
                <a:lnTo>
                  <a:pt x="287" y="67"/>
                </a:lnTo>
                <a:lnTo>
                  <a:pt x="288" y="67"/>
                </a:lnTo>
                <a:lnTo>
                  <a:pt x="288" y="68"/>
                </a:lnTo>
                <a:lnTo>
                  <a:pt x="288" y="70"/>
                </a:lnTo>
                <a:lnTo>
                  <a:pt x="287" y="70"/>
                </a:lnTo>
                <a:lnTo>
                  <a:pt x="287" y="68"/>
                </a:lnTo>
                <a:lnTo>
                  <a:pt x="285" y="68"/>
                </a:lnTo>
                <a:lnTo>
                  <a:pt x="285" y="67"/>
                </a:lnTo>
                <a:lnTo>
                  <a:pt x="285" y="70"/>
                </a:lnTo>
                <a:lnTo>
                  <a:pt x="283" y="72"/>
                </a:lnTo>
                <a:lnTo>
                  <a:pt x="285" y="72"/>
                </a:lnTo>
                <a:lnTo>
                  <a:pt x="285" y="73"/>
                </a:lnTo>
                <a:lnTo>
                  <a:pt x="283" y="73"/>
                </a:lnTo>
                <a:lnTo>
                  <a:pt x="283" y="76"/>
                </a:lnTo>
                <a:lnTo>
                  <a:pt x="285" y="81"/>
                </a:lnTo>
                <a:lnTo>
                  <a:pt x="287" y="81"/>
                </a:lnTo>
                <a:lnTo>
                  <a:pt x="287" y="84"/>
                </a:lnTo>
                <a:lnTo>
                  <a:pt x="288" y="84"/>
                </a:lnTo>
                <a:lnTo>
                  <a:pt x="288" y="88"/>
                </a:lnTo>
                <a:lnTo>
                  <a:pt x="288" y="89"/>
                </a:lnTo>
                <a:lnTo>
                  <a:pt x="288" y="92"/>
                </a:lnTo>
                <a:lnTo>
                  <a:pt x="288" y="94"/>
                </a:lnTo>
                <a:lnTo>
                  <a:pt x="288" y="96"/>
                </a:lnTo>
                <a:lnTo>
                  <a:pt x="288" y="99"/>
                </a:lnTo>
                <a:lnTo>
                  <a:pt x="288" y="102"/>
                </a:lnTo>
                <a:lnTo>
                  <a:pt x="288" y="104"/>
                </a:lnTo>
                <a:lnTo>
                  <a:pt x="290" y="104"/>
                </a:lnTo>
                <a:lnTo>
                  <a:pt x="290" y="105"/>
                </a:lnTo>
                <a:lnTo>
                  <a:pt x="291" y="104"/>
                </a:lnTo>
                <a:lnTo>
                  <a:pt x="291" y="105"/>
                </a:lnTo>
                <a:lnTo>
                  <a:pt x="293" y="104"/>
                </a:lnTo>
                <a:lnTo>
                  <a:pt x="293" y="105"/>
                </a:lnTo>
                <a:lnTo>
                  <a:pt x="295" y="105"/>
                </a:lnTo>
                <a:lnTo>
                  <a:pt x="296" y="104"/>
                </a:lnTo>
                <a:lnTo>
                  <a:pt x="298" y="104"/>
                </a:lnTo>
                <a:lnTo>
                  <a:pt x="298" y="105"/>
                </a:lnTo>
                <a:lnTo>
                  <a:pt x="298" y="104"/>
                </a:lnTo>
                <a:lnTo>
                  <a:pt x="299" y="104"/>
                </a:lnTo>
                <a:lnTo>
                  <a:pt x="299" y="105"/>
                </a:lnTo>
                <a:lnTo>
                  <a:pt x="298" y="105"/>
                </a:lnTo>
                <a:lnTo>
                  <a:pt x="298" y="107"/>
                </a:lnTo>
                <a:lnTo>
                  <a:pt x="296" y="107"/>
                </a:lnTo>
                <a:lnTo>
                  <a:pt x="296" y="108"/>
                </a:lnTo>
                <a:lnTo>
                  <a:pt x="296" y="110"/>
                </a:lnTo>
                <a:lnTo>
                  <a:pt x="295" y="110"/>
                </a:lnTo>
                <a:lnTo>
                  <a:pt x="296" y="110"/>
                </a:lnTo>
                <a:lnTo>
                  <a:pt x="298" y="110"/>
                </a:lnTo>
                <a:lnTo>
                  <a:pt x="298" y="108"/>
                </a:lnTo>
                <a:lnTo>
                  <a:pt x="298" y="107"/>
                </a:lnTo>
                <a:lnTo>
                  <a:pt x="298" y="108"/>
                </a:lnTo>
                <a:lnTo>
                  <a:pt x="298" y="110"/>
                </a:lnTo>
                <a:lnTo>
                  <a:pt x="298" y="112"/>
                </a:lnTo>
                <a:lnTo>
                  <a:pt x="299" y="112"/>
                </a:lnTo>
                <a:lnTo>
                  <a:pt x="299" y="113"/>
                </a:lnTo>
                <a:lnTo>
                  <a:pt x="301" y="113"/>
                </a:lnTo>
                <a:lnTo>
                  <a:pt x="299" y="113"/>
                </a:lnTo>
                <a:lnTo>
                  <a:pt x="298" y="115"/>
                </a:lnTo>
                <a:lnTo>
                  <a:pt x="296" y="116"/>
                </a:lnTo>
                <a:lnTo>
                  <a:pt x="295" y="116"/>
                </a:lnTo>
                <a:lnTo>
                  <a:pt x="295" y="115"/>
                </a:lnTo>
                <a:lnTo>
                  <a:pt x="296" y="115"/>
                </a:lnTo>
                <a:lnTo>
                  <a:pt x="295" y="115"/>
                </a:lnTo>
                <a:lnTo>
                  <a:pt x="295" y="113"/>
                </a:lnTo>
                <a:lnTo>
                  <a:pt x="295" y="112"/>
                </a:lnTo>
                <a:lnTo>
                  <a:pt x="293" y="112"/>
                </a:lnTo>
                <a:lnTo>
                  <a:pt x="293" y="113"/>
                </a:lnTo>
                <a:lnTo>
                  <a:pt x="293" y="112"/>
                </a:lnTo>
                <a:lnTo>
                  <a:pt x="291" y="112"/>
                </a:lnTo>
                <a:lnTo>
                  <a:pt x="291" y="110"/>
                </a:lnTo>
                <a:lnTo>
                  <a:pt x="293" y="110"/>
                </a:lnTo>
                <a:lnTo>
                  <a:pt x="291" y="110"/>
                </a:lnTo>
                <a:lnTo>
                  <a:pt x="291" y="112"/>
                </a:lnTo>
                <a:lnTo>
                  <a:pt x="291" y="110"/>
                </a:lnTo>
                <a:lnTo>
                  <a:pt x="291" y="112"/>
                </a:lnTo>
                <a:lnTo>
                  <a:pt x="291" y="110"/>
                </a:lnTo>
                <a:lnTo>
                  <a:pt x="290" y="110"/>
                </a:lnTo>
                <a:lnTo>
                  <a:pt x="290" y="108"/>
                </a:lnTo>
                <a:lnTo>
                  <a:pt x="288" y="108"/>
                </a:lnTo>
                <a:lnTo>
                  <a:pt x="288" y="110"/>
                </a:lnTo>
                <a:lnTo>
                  <a:pt x="288" y="108"/>
                </a:lnTo>
                <a:lnTo>
                  <a:pt x="287" y="108"/>
                </a:lnTo>
                <a:lnTo>
                  <a:pt x="287" y="110"/>
                </a:lnTo>
                <a:lnTo>
                  <a:pt x="288" y="110"/>
                </a:lnTo>
                <a:lnTo>
                  <a:pt x="288" y="112"/>
                </a:lnTo>
                <a:lnTo>
                  <a:pt x="290" y="112"/>
                </a:lnTo>
                <a:lnTo>
                  <a:pt x="290" y="113"/>
                </a:lnTo>
                <a:lnTo>
                  <a:pt x="290" y="115"/>
                </a:lnTo>
                <a:lnTo>
                  <a:pt x="290" y="116"/>
                </a:lnTo>
                <a:lnTo>
                  <a:pt x="291" y="116"/>
                </a:lnTo>
                <a:lnTo>
                  <a:pt x="291" y="118"/>
                </a:lnTo>
                <a:lnTo>
                  <a:pt x="291" y="120"/>
                </a:lnTo>
                <a:lnTo>
                  <a:pt x="290" y="120"/>
                </a:lnTo>
                <a:lnTo>
                  <a:pt x="288" y="120"/>
                </a:lnTo>
                <a:lnTo>
                  <a:pt x="287" y="120"/>
                </a:lnTo>
                <a:lnTo>
                  <a:pt x="285" y="120"/>
                </a:lnTo>
                <a:lnTo>
                  <a:pt x="283" y="120"/>
                </a:lnTo>
                <a:lnTo>
                  <a:pt x="283" y="121"/>
                </a:lnTo>
                <a:lnTo>
                  <a:pt x="283" y="123"/>
                </a:lnTo>
                <a:lnTo>
                  <a:pt x="285" y="123"/>
                </a:lnTo>
                <a:lnTo>
                  <a:pt x="285" y="124"/>
                </a:lnTo>
                <a:lnTo>
                  <a:pt x="283" y="126"/>
                </a:lnTo>
                <a:lnTo>
                  <a:pt x="285" y="126"/>
                </a:lnTo>
                <a:lnTo>
                  <a:pt x="285" y="124"/>
                </a:lnTo>
                <a:lnTo>
                  <a:pt x="285" y="123"/>
                </a:lnTo>
                <a:lnTo>
                  <a:pt x="287" y="123"/>
                </a:lnTo>
                <a:lnTo>
                  <a:pt x="287" y="121"/>
                </a:lnTo>
                <a:lnTo>
                  <a:pt x="288" y="121"/>
                </a:lnTo>
                <a:lnTo>
                  <a:pt x="288" y="120"/>
                </a:lnTo>
                <a:lnTo>
                  <a:pt x="290" y="120"/>
                </a:lnTo>
                <a:lnTo>
                  <a:pt x="288" y="120"/>
                </a:lnTo>
                <a:lnTo>
                  <a:pt x="288" y="121"/>
                </a:lnTo>
                <a:lnTo>
                  <a:pt x="287" y="123"/>
                </a:lnTo>
                <a:lnTo>
                  <a:pt x="285" y="124"/>
                </a:lnTo>
                <a:lnTo>
                  <a:pt x="285" y="126"/>
                </a:lnTo>
                <a:lnTo>
                  <a:pt x="283" y="126"/>
                </a:lnTo>
                <a:lnTo>
                  <a:pt x="283" y="128"/>
                </a:lnTo>
                <a:lnTo>
                  <a:pt x="282" y="129"/>
                </a:lnTo>
                <a:lnTo>
                  <a:pt x="282" y="131"/>
                </a:lnTo>
                <a:lnTo>
                  <a:pt x="280" y="132"/>
                </a:lnTo>
                <a:lnTo>
                  <a:pt x="280" y="134"/>
                </a:lnTo>
                <a:lnTo>
                  <a:pt x="280" y="136"/>
                </a:lnTo>
                <a:lnTo>
                  <a:pt x="282" y="137"/>
                </a:lnTo>
                <a:lnTo>
                  <a:pt x="283" y="137"/>
                </a:lnTo>
                <a:lnTo>
                  <a:pt x="283" y="139"/>
                </a:lnTo>
                <a:lnTo>
                  <a:pt x="282" y="139"/>
                </a:lnTo>
                <a:lnTo>
                  <a:pt x="280" y="139"/>
                </a:lnTo>
                <a:lnTo>
                  <a:pt x="279" y="139"/>
                </a:lnTo>
                <a:lnTo>
                  <a:pt x="277" y="139"/>
                </a:lnTo>
                <a:lnTo>
                  <a:pt x="277" y="137"/>
                </a:lnTo>
                <a:lnTo>
                  <a:pt x="277" y="139"/>
                </a:lnTo>
                <a:lnTo>
                  <a:pt x="275" y="139"/>
                </a:lnTo>
                <a:lnTo>
                  <a:pt x="275" y="137"/>
                </a:lnTo>
                <a:lnTo>
                  <a:pt x="275" y="139"/>
                </a:lnTo>
                <a:lnTo>
                  <a:pt x="275" y="140"/>
                </a:lnTo>
                <a:lnTo>
                  <a:pt x="274" y="139"/>
                </a:lnTo>
                <a:lnTo>
                  <a:pt x="274" y="137"/>
                </a:lnTo>
                <a:lnTo>
                  <a:pt x="272" y="137"/>
                </a:lnTo>
                <a:lnTo>
                  <a:pt x="271" y="137"/>
                </a:lnTo>
                <a:lnTo>
                  <a:pt x="271" y="139"/>
                </a:lnTo>
                <a:lnTo>
                  <a:pt x="271" y="137"/>
                </a:lnTo>
                <a:lnTo>
                  <a:pt x="271" y="139"/>
                </a:lnTo>
                <a:lnTo>
                  <a:pt x="272" y="139"/>
                </a:lnTo>
                <a:lnTo>
                  <a:pt x="274" y="139"/>
                </a:lnTo>
                <a:lnTo>
                  <a:pt x="272" y="139"/>
                </a:lnTo>
                <a:lnTo>
                  <a:pt x="272" y="140"/>
                </a:lnTo>
                <a:lnTo>
                  <a:pt x="271" y="140"/>
                </a:lnTo>
                <a:lnTo>
                  <a:pt x="271" y="142"/>
                </a:lnTo>
                <a:lnTo>
                  <a:pt x="271" y="144"/>
                </a:lnTo>
                <a:lnTo>
                  <a:pt x="269" y="144"/>
                </a:lnTo>
                <a:lnTo>
                  <a:pt x="269" y="145"/>
                </a:lnTo>
                <a:lnTo>
                  <a:pt x="267" y="145"/>
                </a:lnTo>
                <a:lnTo>
                  <a:pt x="267" y="147"/>
                </a:lnTo>
                <a:lnTo>
                  <a:pt x="267" y="148"/>
                </a:lnTo>
                <a:lnTo>
                  <a:pt x="267" y="150"/>
                </a:lnTo>
                <a:lnTo>
                  <a:pt x="266" y="150"/>
                </a:lnTo>
                <a:lnTo>
                  <a:pt x="264" y="152"/>
                </a:lnTo>
                <a:lnTo>
                  <a:pt x="264" y="153"/>
                </a:lnTo>
                <a:lnTo>
                  <a:pt x="266" y="153"/>
                </a:lnTo>
                <a:lnTo>
                  <a:pt x="266" y="155"/>
                </a:lnTo>
                <a:lnTo>
                  <a:pt x="266" y="156"/>
                </a:lnTo>
                <a:lnTo>
                  <a:pt x="266" y="158"/>
                </a:lnTo>
                <a:lnTo>
                  <a:pt x="267" y="158"/>
                </a:lnTo>
                <a:lnTo>
                  <a:pt x="267" y="156"/>
                </a:lnTo>
                <a:lnTo>
                  <a:pt x="269" y="156"/>
                </a:lnTo>
                <a:lnTo>
                  <a:pt x="269" y="158"/>
                </a:lnTo>
                <a:lnTo>
                  <a:pt x="267" y="158"/>
                </a:lnTo>
                <a:lnTo>
                  <a:pt x="267" y="160"/>
                </a:lnTo>
                <a:lnTo>
                  <a:pt x="266" y="160"/>
                </a:lnTo>
                <a:lnTo>
                  <a:pt x="266" y="158"/>
                </a:lnTo>
                <a:lnTo>
                  <a:pt x="264" y="158"/>
                </a:lnTo>
                <a:lnTo>
                  <a:pt x="263" y="158"/>
                </a:lnTo>
                <a:lnTo>
                  <a:pt x="261" y="158"/>
                </a:lnTo>
                <a:lnTo>
                  <a:pt x="261" y="156"/>
                </a:lnTo>
                <a:lnTo>
                  <a:pt x="259" y="156"/>
                </a:lnTo>
                <a:lnTo>
                  <a:pt x="259" y="155"/>
                </a:lnTo>
                <a:lnTo>
                  <a:pt x="258" y="155"/>
                </a:lnTo>
                <a:lnTo>
                  <a:pt x="258" y="153"/>
                </a:lnTo>
                <a:lnTo>
                  <a:pt x="258" y="155"/>
                </a:lnTo>
                <a:lnTo>
                  <a:pt x="256" y="153"/>
                </a:lnTo>
                <a:lnTo>
                  <a:pt x="256" y="155"/>
                </a:lnTo>
                <a:lnTo>
                  <a:pt x="258" y="155"/>
                </a:lnTo>
                <a:lnTo>
                  <a:pt x="256" y="155"/>
                </a:lnTo>
                <a:lnTo>
                  <a:pt x="255" y="153"/>
                </a:lnTo>
                <a:lnTo>
                  <a:pt x="255" y="155"/>
                </a:lnTo>
                <a:lnTo>
                  <a:pt x="256" y="155"/>
                </a:lnTo>
                <a:lnTo>
                  <a:pt x="258" y="155"/>
                </a:lnTo>
                <a:lnTo>
                  <a:pt x="259" y="155"/>
                </a:lnTo>
                <a:lnTo>
                  <a:pt x="259" y="156"/>
                </a:lnTo>
                <a:lnTo>
                  <a:pt x="261" y="156"/>
                </a:lnTo>
                <a:lnTo>
                  <a:pt x="259" y="156"/>
                </a:lnTo>
                <a:lnTo>
                  <a:pt x="261" y="156"/>
                </a:lnTo>
                <a:lnTo>
                  <a:pt x="259" y="158"/>
                </a:lnTo>
                <a:lnTo>
                  <a:pt x="261" y="158"/>
                </a:lnTo>
                <a:lnTo>
                  <a:pt x="261" y="160"/>
                </a:lnTo>
                <a:lnTo>
                  <a:pt x="263" y="160"/>
                </a:lnTo>
                <a:lnTo>
                  <a:pt x="263" y="161"/>
                </a:lnTo>
                <a:lnTo>
                  <a:pt x="263" y="160"/>
                </a:lnTo>
                <a:lnTo>
                  <a:pt x="263" y="161"/>
                </a:lnTo>
                <a:lnTo>
                  <a:pt x="263" y="160"/>
                </a:lnTo>
                <a:lnTo>
                  <a:pt x="263" y="161"/>
                </a:lnTo>
                <a:lnTo>
                  <a:pt x="264" y="161"/>
                </a:lnTo>
                <a:lnTo>
                  <a:pt x="263" y="161"/>
                </a:lnTo>
                <a:lnTo>
                  <a:pt x="264" y="161"/>
                </a:lnTo>
                <a:lnTo>
                  <a:pt x="264" y="163"/>
                </a:lnTo>
                <a:lnTo>
                  <a:pt x="266" y="163"/>
                </a:lnTo>
                <a:lnTo>
                  <a:pt x="266" y="164"/>
                </a:lnTo>
                <a:lnTo>
                  <a:pt x="266" y="166"/>
                </a:lnTo>
                <a:lnTo>
                  <a:pt x="264" y="166"/>
                </a:lnTo>
                <a:lnTo>
                  <a:pt x="263" y="166"/>
                </a:lnTo>
                <a:lnTo>
                  <a:pt x="263" y="168"/>
                </a:lnTo>
                <a:lnTo>
                  <a:pt x="261" y="168"/>
                </a:lnTo>
                <a:lnTo>
                  <a:pt x="261" y="169"/>
                </a:lnTo>
                <a:lnTo>
                  <a:pt x="259" y="169"/>
                </a:lnTo>
                <a:lnTo>
                  <a:pt x="261" y="169"/>
                </a:lnTo>
                <a:lnTo>
                  <a:pt x="261" y="171"/>
                </a:lnTo>
                <a:lnTo>
                  <a:pt x="259" y="171"/>
                </a:lnTo>
                <a:lnTo>
                  <a:pt x="259" y="169"/>
                </a:lnTo>
                <a:lnTo>
                  <a:pt x="258" y="169"/>
                </a:lnTo>
                <a:lnTo>
                  <a:pt x="256" y="169"/>
                </a:lnTo>
                <a:lnTo>
                  <a:pt x="255" y="169"/>
                </a:lnTo>
                <a:lnTo>
                  <a:pt x="256" y="169"/>
                </a:lnTo>
                <a:lnTo>
                  <a:pt x="256" y="168"/>
                </a:lnTo>
                <a:lnTo>
                  <a:pt x="255" y="168"/>
                </a:lnTo>
                <a:lnTo>
                  <a:pt x="255" y="169"/>
                </a:lnTo>
                <a:lnTo>
                  <a:pt x="255" y="168"/>
                </a:lnTo>
                <a:lnTo>
                  <a:pt x="255" y="169"/>
                </a:lnTo>
                <a:lnTo>
                  <a:pt x="253" y="169"/>
                </a:lnTo>
                <a:lnTo>
                  <a:pt x="253" y="171"/>
                </a:lnTo>
                <a:lnTo>
                  <a:pt x="253" y="169"/>
                </a:lnTo>
                <a:lnTo>
                  <a:pt x="251" y="169"/>
                </a:lnTo>
                <a:lnTo>
                  <a:pt x="251" y="168"/>
                </a:lnTo>
                <a:lnTo>
                  <a:pt x="250" y="168"/>
                </a:lnTo>
                <a:lnTo>
                  <a:pt x="248" y="168"/>
                </a:lnTo>
                <a:lnTo>
                  <a:pt x="250" y="168"/>
                </a:lnTo>
                <a:lnTo>
                  <a:pt x="248" y="168"/>
                </a:lnTo>
                <a:lnTo>
                  <a:pt x="248" y="166"/>
                </a:lnTo>
                <a:lnTo>
                  <a:pt x="250" y="166"/>
                </a:lnTo>
                <a:lnTo>
                  <a:pt x="250" y="164"/>
                </a:lnTo>
                <a:lnTo>
                  <a:pt x="250" y="163"/>
                </a:lnTo>
                <a:lnTo>
                  <a:pt x="251" y="163"/>
                </a:lnTo>
                <a:lnTo>
                  <a:pt x="251" y="161"/>
                </a:lnTo>
                <a:lnTo>
                  <a:pt x="251" y="160"/>
                </a:lnTo>
                <a:lnTo>
                  <a:pt x="251" y="158"/>
                </a:lnTo>
                <a:lnTo>
                  <a:pt x="253" y="158"/>
                </a:lnTo>
                <a:lnTo>
                  <a:pt x="253" y="156"/>
                </a:lnTo>
                <a:lnTo>
                  <a:pt x="251" y="156"/>
                </a:lnTo>
                <a:lnTo>
                  <a:pt x="251" y="158"/>
                </a:lnTo>
                <a:lnTo>
                  <a:pt x="250" y="158"/>
                </a:lnTo>
                <a:lnTo>
                  <a:pt x="248" y="158"/>
                </a:lnTo>
                <a:lnTo>
                  <a:pt x="248" y="160"/>
                </a:lnTo>
                <a:lnTo>
                  <a:pt x="248" y="158"/>
                </a:lnTo>
                <a:lnTo>
                  <a:pt x="248" y="160"/>
                </a:lnTo>
                <a:lnTo>
                  <a:pt x="247" y="160"/>
                </a:lnTo>
                <a:lnTo>
                  <a:pt x="245" y="160"/>
                </a:lnTo>
                <a:lnTo>
                  <a:pt x="243" y="160"/>
                </a:lnTo>
                <a:lnTo>
                  <a:pt x="242" y="160"/>
                </a:lnTo>
                <a:lnTo>
                  <a:pt x="240" y="160"/>
                </a:lnTo>
                <a:lnTo>
                  <a:pt x="240" y="161"/>
                </a:lnTo>
                <a:lnTo>
                  <a:pt x="239" y="163"/>
                </a:lnTo>
                <a:lnTo>
                  <a:pt x="240" y="163"/>
                </a:lnTo>
                <a:lnTo>
                  <a:pt x="240" y="164"/>
                </a:lnTo>
                <a:lnTo>
                  <a:pt x="239" y="164"/>
                </a:lnTo>
                <a:lnTo>
                  <a:pt x="239" y="166"/>
                </a:lnTo>
                <a:lnTo>
                  <a:pt x="239" y="164"/>
                </a:lnTo>
                <a:lnTo>
                  <a:pt x="239" y="166"/>
                </a:lnTo>
                <a:lnTo>
                  <a:pt x="239" y="168"/>
                </a:lnTo>
                <a:lnTo>
                  <a:pt x="237" y="168"/>
                </a:lnTo>
                <a:lnTo>
                  <a:pt x="235" y="168"/>
                </a:lnTo>
                <a:lnTo>
                  <a:pt x="235" y="169"/>
                </a:lnTo>
                <a:lnTo>
                  <a:pt x="234" y="169"/>
                </a:lnTo>
                <a:lnTo>
                  <a:pt x="234" y="168"/>
                </a:lnTo>
                <a:lnTo>
                  <a:pt x="232" y="168"/>
                </a:lnTo>
                <a:lnTo>
                  <a:pt x="232" y="166"/>
                </a:lnTo>
                <a:lnTo>
                  <a:pt x="231" y="166"/>
                </a:lnTo>
                <a:lnTo>
                  <a:pt x="231" y="164"/>
                </a:lnTo>
                <a:lnTo>
                  <a:pt x="229" y="164"/>
                </a:lnTo>
                <a:lnTo>
                  <a:pt x="229" y="163"/>
                </a:lnTo>
                <a:lnTo>
                  <a:pt x="227" y="163"/>
                </a:lnTo>
                <a:lnTo>
                  <a:pt x="227" y="161"/>
                </a:lnTo>
                <a:lnTo>
                  <a:pt x="226" y="161"/>
                </a:lnTo>
                <a:lnTo>
                  <a:pt x="226" y="160"/>
                </a:lnTo>
                <a:lnTo>
                  <a:pt x="224" y="160"/>
                </a:lnTo>
                <a:lnTo>
                  <a:pt x="223" y="160"/>
                </a:lnTo>
                <a:lnTo>
                  <a:pt x="223" y="158"/>
                </a:lnTo>
                <a:lnTo>
                  <a:pt x="221" y="158"/>
                </a:lnTo>
                <a:lnTo>
                  <a:pt x="219" y="158"/>
                </a:lnTo>
                <a:lnTo>
                  <a:pt x="219" y="160"/>
                </a:lnTo>
                <a:lnTo>
                  <a:pt x="219" y="158"/>
                </a:lnTo>
                <a:lnTo>
                  <a:pt x="218" y="158"/>
                </a:lnTo>
                <a:lnTo>
                  <a:pt x="218" y="156"/>
                </a:lnTo>
                <a:lnTo>
                  <a:pt x="218" y="155"/>
                </a:lnTo>
                <a:lnTo>
                  <a:pt x="216" y="155"/>
                </a:lnTo>
                <a:lnTo>
                  <a:pt x="218" y="155"/>
                </a:lnTo>
                <a:lnTo>
                  <a:pt x="216" y="155"/>
                </a:lnTo>
                <a:lnTo>
                  <a:pt x="218" y="153"/>
                </a:lnTo>
                <a:lnTo>
                  <a:pt x="216" y="153"/>
                </a:lnTo>
                <a:lnTo>
                  <a:pt x="218" y="153"/>
                </a:lnTo>
                <a:lnTo>
                  <a:pt x="218" y="152"/>
                </a:lnTo>
                <a:lnTo>
                  <a:pt x="219" y="150"/>
                </a:lnTo>
                <a:lnTo>
                  <a:pt x="221" y="150"/>
                </a:lnTo>
                <a:lnTo>
                  <a:pt x="219" y="148"/>
                </a:lnTo>
                <a:lnTo>
                  <a:pt x="221" y="148"/>
                </a:lnTo>
                <a:lnTo>
                  <a:pt x="219" y="148"/>
                </a:lnTo>
                <a:lnTo>
                  <a:pt x="218" y="148"/>
                </a:lnTo>
                <a:lnTo>
                  <a:pt x="218" y="147"/>
                </a:lnTo>
                <a:lnTo>
                  <a:pt x="218" y="148"/>
                </a:lnTo>
                <a:lnTo>
                  <a:pt x="216" y="148"/>
                </a:lnTo>
                <a:lnTo>
                  <a:pt x="216" y="147"/>
                </a:lnTo>
                <a:lnTo>
                  <a:pt x="218" y="147"/>
                </a:lnTo>
                <a:lnTo>
                  <a:pt x="218" y="145"/>
                </a:lnTo>
                <a:lnTo>
                  <a:pt x="219" y="145"/>
                </a:lnTo>
                <a:lnTo>
                  <a:pt x="219" y="144"/>
                </a:lnTo>
                <a:lnTo>
                  <a:pt x="219" y="145"/>
                </a:lnTo>
                <a:lnTo>
                  <a:pt x="219" y="144"/>
                </a:lnTo>
                <a:lnTo>
                  <a:pt x="221" y="144"/>
                </a:lnTo>
                <a:lnTo>
                  <a:pt x="223" y="144"/>
                </a:lnTo>
                <a:lnTo>
                  <a:pt x="224" y="144"/>
                </a:lnTo>
                <a:lnTo>
                  <a:pt x="224" y="142"/>
                </a:lnTo>
                <a:lnTo>
                  <a:pt x="226" y="142"/>
                </a:lnTo>
                <a:lnTo>
                  <a:pt x="226" y="144"/>
                </a:lnTo>
                <a:lnTo>
                  <a:pt x="226" y="145"/>
                </a:lnTo>
                <a:lnTo>
                  <a:pt x="227" y="145"/>
                </a:lnTo>
                <a:lnTo>
                  <a:pt x="227" y="147"/>
                </a:lnTo>
                <a:lnTo>
                  <a:pt x="229" y="147"/>
                </a:lnTo>
                <a:lnTo>
                  <a:pt x="231" y="147"/>
                </a:lnTo>
                <a:lnTo>
                  <a:pt x="231" y="148"/>
                </a:lnTo>
                <a:lnTo>
                  <a:pt x="232" y="148"/>
                </a:lnTo>
                <a:lnTo>
                  <a:pt x="232" y="147"/>
                </a:lnTo>
                <a:lnTo>
                  <a:pt x="234" y="147"/>
                </a:lnTo>
                <a:lnTo>
                  <a:pt x="234" y="145"/>
                </a:lnTo>
                <a:lnTo>
                  <a:pt x="234" y="147"/>
                </a:lnTo>
                <a:lnTo>
                  <a:pt x="235" y="147"/>
                </a:lnTo>
                <a:lnTo>
                  <a:pt x="234" y="147"/>
                </a:lnTo>
                <a:lnTo>
                  <a:pt x="234" y="148"/>
                </a:lnTo>
                <a:lnTo>
                  <a:pt x="232" y="148"/>
                </a:lnTo>
                <a:lnTo>
                  <a:pt x="232" y="150"/>
                </a:lnTo>
                <a:lnTo>
                  <a:pt x="234" y="150"/>
                </a:lnTo>
                <a:lnTo>
                  <a:pt x="234" y="148"/>
                </a:lnTo>
                <a:lnTo>
                  <a:pt x="234" y="150"/>
                </a:lnTo>
                <a:lnTo>
                  <a:pt x="234" y="148"/>
                </a:lnTo>
                <a:lnTo>
                  <a:pt x="235" y="147"/>
                </a:lnTo>
                <a:lnTo>
                  <a:pt x="237" y="148"/>
                </a:lnTo>
                <a:lnTo>
                  <a:pt x="237" y="147"/>
                </a:lnTo>
                <a:lnTo>
                  <a:pt x="237" y="148"/>
                </a:lnTo>
                <a:lnTo>
                  <a:pt x="237" y="147"/>
                </a:lnTo>
                <a:lnTo>
                  <a:pt x="239" y="147"/>
                </a:lnTo>
                <a:lnTo>
                  <a:pt x="239" y="148"/>
                </a:lnTo>
                <a:lnTo>
                  <a:pt x="239" y="147"/>
                </a:lnTo>
                <a:lnTo>
                  <a:pt x="240" y="147"/>
                </a:lnTo>
                <a:lnTo>
                  <a:pt x="239" y="147"/>
                </a:lnTo>
                <a:lnTo>
                  <a:pt x="239" y="145"/>
                </a:lnTo>
                <a:lnTo>
                  <a:pt x="239" y="144"/>
                </a:lnTo>
                <a:lnTo>
                  <a:pt x="240" y="144"/>
                </a:lnTo>
                <a:lnTo>
                  <a:pt x="240" y="145"/>
                </a:lnTo>
                <a:lnTo>
                  <a:pt x="242" y="145"/>
                </a:lnTo>
                <a:lnTo>
                  <a:pt x="242" y="144"/>
                </a:lnTo>
                <a:lnTo>
                  <a:pt x="240" y="144"/>
                </a:lnTo>
                <a:lnTo>
                  <a:pt x="239" y="144"/>
                </a:lnTo>
                <a:lnTo>
                  <a:pt x="239" y="142"/>
                </a:lnTo>
                <a:lnTo>
                  <a:pt x="240" y="142"/>
                </a:lnTo>
                <a:lnTo>
                  <a:pt x="239" y="142"/>
                </a:lnTo>
                <a:lnTo>
                  <a:pt x="240" y="142"/>
                </a:lnTo>
                <a:lnTo>
                  <a:pt x="239" y="142"/>
                </a:lnTo>
                <a:lnTo>
                  <a:pt x="239" y="140"/>
                </a:lnTo>
                <a:lnTo>
                  <a:pt x="239" y="139"/>
                </a:lnTo>
                <a:lnTo>
                  <a:pt x="240" y="139"/>
                </a:lnTo>
                <a:lnTo>
                  <a:pt x="239" y="139"/>
                </a:lnTo>
                <a:lnTo>
                  <a:pt x="240" y="139"/>
                </a:lnTo>
                <a:lnTo>
                  <a:pt x="239" y="139"/>
                </a:lnTo>
                <a:lnTo>
                  <a:pt x="240" y="139"/>
                </a:lnTo>
                <a:lnTo>
                  <a:pt x="240" y="137"/>
                </a:lnTo>
                <a:lnTo>
                  <a:pt x="239" y="137"/>
                </a:lnTo>
                <a:lnTo>
                  <a:pt x="237" y="137"/>
                </a:lnTo>
                <a:lnTo>
                  <a:pt x="237" y="139"/>
                </a:lnTo>
                <a:lnTo>
                  <a:pt x="235" y="139"/>
                </a:lnTo>
                <a:lnTo>
                  <a:pt x="235" y="137"/>
                </a:lnTo>
                <a:lnTo>
                  <a:pt x="234" y="137"/>
                </a:lnTo>
                <a:lnTo>
                  <a:pt x="234" y="136"/>
                </a:lnTo>
                <a:lnTo>
                  <a:pt x="232" y="137"/>
                </a:lnTo>
                <a:lnTo>
                  <a:pt x="234" y="137"/>
                </a:lnTo>
                <a:lnTo>
                  <a:pt x="234" y="139"/>
                </a:lnTo>
                <a:lnTo>
                  <a:pt x="232" y="139"/>
                </a:lnTo>
                <a:lnTo>
                  <a:pt x="232" y="137"/>
                </a:lnTo>
                <a:lnTo>
                  <a:pt x="231" y="137"/>
                </a:lnTo>
                <a:lnTo>
                  <a:pt x="229" y="137"/>
                </a:lnTo>
                <a:lnTo>
                  <a:pt x="227" y="137"/>
                </a:lnTo>
                <a:lnTo>
                  <a:pt x="226" y="137"/>
                </a:lnTo>
                <a:lnTo>
                  <a:pt x="226" y="139"/>
                </a:lnTo>
                <a:lnTo>
                  <a:pt x="224" y="139"/>
                </a:lnTo>
                <a:lnTo>
                  <a:pt x="226" y="139"/>
                </a:lnTo>
                <a:lnTo>
                  <a:pt x="226" y="140"/>
                </a:lnTo>
                <a:lnTo>
                  <a:pt x="224" y="140"/>
                </a:lnTo>
                <a:lnTo>
                  <a:pt x="224" y="142"/>
                </a:lnTo>
                <a:lnTo>
                  <a:pt x="223" y="142"/>
                </a:lnTo>
                <a:lnTo>
                  <a:pt x="223" y="140"/>
                </a:lnTo>
                <a:lnTo>
                  <a:pt x="223" y="139"/>
                </a:lnTo>
                <a:lnTo>
                  <a:pt x="221" y="139"/>
                </a:lnTo>
                <a:lnTo>
                  <a:pt x="221" y="140"/>
                </a:lnTo>
                <a:lnTo>
                  <a:pt x="219" y="140"/>
                </a:lnTo>
                <a:lnTo>
                  <a:pt x="218" y="140"/>
                </a:lnTo>
                <a:lnTo>
                  <a:pt x="218" y="142"/>
                </a:lnTo>
                <a:lnTo>
                  <a:pt x="216" y="142"/>
                </a:lnTo>
                <a:lnTo>
                  <a:pt x="216" y="144"/>
                </a:lnTo>
                <a:lnTo>
                  <a:pt x="215" y="144"/>
                </a:lnTo>
                <a:lnTo>
                  <a:pt x="215" y="145"/>
                </a:lnTo>
                <a:lnTo>
                  <a:pt x="213" y="145"/>
                </a:lnTo>
                <a:lnTo>
                  <a:pt x="213" y="147"/>
                </a:lnTo>
                <a:lnTo>
                  <a:pt x="213" y="148"/>
                </a:lnTo>
                <a:lnTo>
                  <a:pt x="215" y="148"/>
                </a:lnTo>
                <a:lnTo>
                  <a:pt x="215" y="150"/>
                </a:lnTo>
                <a:lnTo>
                  <a:pt x="216" y="150"/>
                </a:lnTo>
                <a:lnTo>
                  <a:pt x="218" y="150"/>
                </a:lnTo>
                <a:lnTo>
                  <a:pt x="216" y="150"/>
                </a:lnTo>
                <a:lnTo>
                  <a:pt x="215" y="150"/>
                </a:lnTo>
                <a:lnTo>
                  <a:pt x="215" y="152"/>
                </a:lnTo>
                <a:lnTo>
                  <a:pt x="213" y="152"/>
                </a:lnTo>
                <a:lnTo>
                  <a:pt x="211" y="152"/>
                </a:lnTo>
                <a:lnTo>
                  <a:pt x="210" y="152"/>
                </a:lnTo>
                <a:lnTo>
                  <a:pt x="208" y="150"/>
                </a:lnTo>
                <a:lnTo>
                  <a:pt x="207" y="150"/>
                </a:lnTo>
                <a:lnTo>
                  <a:pt x="207" y="148"/>
                </a:lnTo>
                <a:lnTo>
                  <a:pt x="207" y="147"/>
                </a:lnTo>
                <a:lnTo>
                  <a:pt x="205" y="147"/>
                </a:lnTo>
                <a:lnTo>
                  <a:pt x="205" y="145"/>
                </a:lnTo>
                <a:lnTo>
                  <a:pt x="203" y="145"/>
                </a:lnTo>
                <a:lnTo>
                  <a:pt x="205" y="145"/>
                </a:lnTo>
                <a:lnTo>
                  <a:pt x="203" y="145"/>
                </a:lnTo>
                <a:lnTo>
                  <a:pt x="202" y="145"/>
                </a:lnTo>
                <a:lnTo>
                  <a:pt x="200" y="145"/>
                </a:lnTo>
                <a:lnTo>
                  <a:pt x="199" y="145"/>
                </a:lnTo>
                <a:lnTo>
                  <a:pt x="199" y="147"/>
                </a:lnTo>
                <a:lnTo>
                  <a:pt x="197" y="147"/>
                </a:lnTo>
                <a:lnTo>
                  <a:pt x="195" y="147"/>
                </a:lnTo>
                <a:lnTo>
                  <a:pt x="195" y="148"/>
                </a:lnTo>
                <a:lnTo>
                  <a:pt x="195" y="147"/>
                </a:lnTo>
                <a:lnTo>
                  <a:pt x="194" y="148"/>
                </a:lnTo>
                <a:lnTo>
                  <a:pt x="192" y="148"/>
                </a:lnTo>
                <a:lnTo>
                  <a:pt x="191" y="148"/>
                </a:lnTo>
                <a:lnTo>
                  <a:pt x="191" y="150"/>
                </a:lnTo>
                <a:lnTo>
                  <a:pt x="189" y="150"/>
                </a:lnTo>
                <a:lnTo>
                  <a:pt x="187" y="150"/>
                </a:lnTo>
                <a:lnTo>
                  <a:pt x="186" y="150"/>
                </a:lnTo>
                <a:lnTo>
                  <a:pt x="186" y="148"/>
                </a:lnTo>
                <a:lnTo>
                  <a:pt x="184" y="147"/>
                </a:lnTo>
                <a:lnTo>
                  <a:pt x="184" y="145"/>
                </a:lnTo>
                <a:lnTo>
                  <a:pt x="183" y="145"/>
                </a:lnTo>
                <a:lnTo>
                  <a:pt x="183" y="144"/>
                </a:lnTo>
                <a:lnTo>
                  <a:pt x="181" y="144"/>
                </a:lnTo>
                <a:lnTo>
                  <a:pt x="179" y="144"/>
                </a:lnTo>
                <a:lnTo>
                  <a:pt x="178" y="142"/>
                </a:lnTo>
                <a:lnTo>
                  <a:pt x="176" y="142"/>
                </a:lnTo>
                <a:lnTo>
                  <a:pt x="175" y="142"/>
                </a:lnTo>
                <a:lnTo>
                  <a:pt x="176" y="140"/>
                </a:lnTo>
                <a:lnTo>
                  <a:pt x="175" y="140"/>
                </a:lnTo>
                <a:lnTo>
                  <a:pt x="175" y="142"/>
                </a:lnTo>
                <a:lnTo>
                  <a:pt x="175" y="140"/>
                </a:lnTo>
                <a:lnTo>
                  <a:pt x="173" y="140"/>
                </a:lnTo>
                <a:lnTo>
                  <a:pt x="171" y="140"/>
                </a:lnTo>
                <a:lnTo>
                  <a:pt x="170" y="140"/>
                </a:lnTo>
                <a:lnTo>
                  <a:pt x="168" y="140"/>
                </a:lnTo>
                <a:lnTo>
                  <a:pt x="167" y="140"/>
                </a:lnTo>
                <a:lnTo>
                  <a:pt x="165" y="140"/>
                </a:lnTo>
                <a:lnTo>
                  <a:pt x="165" y="142"/>
                </a:lnTo>
                <a:lnTo>
                  <a:pt x="163" y="142"/>
                </a:lnTo>
                <a:lnTo>
                  <a:pt x="163" y="140"/>
                </a:lnTo>
                <a:lnTo>
                  <a:pt x="163" y="142"/>
                </a:lnTo>
                <a:lnTo>
                  <a:pt x="162" y="142"/>
                </a:lnTo>
                <a:lnTo>
                  <a:pt x="160" y="142"/>
                </a:lnTo>
                <a:lnTo>
                  <a:pt x="159" y="142"/>
                </a:lnTo>
                <a:lnTo>
                  <a:pt x="159" y="140"/>
                </a:lnTo>
                <a:lnTo>
                  <a:pt x="157" y="140"/>
                </a:lnTo>
                <a:lnTo>
                  <a:pt x="155" y="140"/>
                </a:lnTo>
                <a:lnTo>
                  <a:pt x="155" y="139"/>
                </a:lnTo>
                <a:lnTo>
                  <a:pt x="154" y="139"/>
                </a:lnTo>
                <a:lnTo>
                  <a:pt x="155" y="139"/>
                </a:lnTo>
                <a:lnTo>
                  <a:pt x="154" y="137"/>
                </a:lnTo>
                <a:lnTo>
                  <a:pt x="154" y="136"/>
                </a:lnTo>
                <a:lnTo>
                  <a:pt x="152" y="136"/>
                </a:lnTo>
                <a:lnTo>
                  <a:pt x="152" y="134"/>
                </a:lnTo>
                <a:lnTo>
                  <a:pt x="151" y="134"/>
                </a:lnTo>
                <a:lnTo>
                  <a:pt x="149" y="134"/>
                </a:lnTo>
                <a:lnTo>
                  <a:pt x="149" y="136"/>
                </a:lnTo>
                <a:lnTo>
                  <a:pt x="147" y="136"/>
                </a:lnTo>
                <a:lnTo>
                  <a:pt x="146" y="136"/>
                </a:lnTo>
                <a:lnTo>
                  <a:pt x="144" y="136"/>
                </a:lnTo>
                <a:lnTo>
                  <a:pt x="143" y="134"/>
                </a:lnTo>
                <a:lnTo>
                  <a:pt x="143" y="136"/>
                </a:lnTo>
                <a:lnTo>
                  <a:pt x="143" y="134"/>
                </a:lnTo>
                <a:lnTo>
                  <a:pt x="143" y="132"/>
                </a:lnTo>
                <a:lnTo>
                  <a:pt x="141" y="132"/>
                </a:lnTo>
                <a:lnTo>
                  <a:pt x="141" y="131"/>
                </a:lnTo>
                <a:lnTo>
                  <a:pt x="141" y="129"/>
                </a:lnTo>
                <a:lnTo>
                  <a:pt x="139" y="129"/>
                </a:lnTo>
                <a:lnTo>
                  <a:pt x="138" y="129"/>
                </a:lnTo>
                <a:lnTo>
                  <a:pt x="136" y="129"/>
                </a:lnTo>
                <a:lnTo>
                  <a:pt x="136" y="128"/>
                </a:lnTo>
                <a:lnTo>
                  <a:pt x="135" y="128"/>
                </a:lnTo>
                <a:lnTo>
                  <a:pt x="133" y="126"/>
                </a:lnTo>
                <a:lnTo>
                  <a:pt x="131" y="126"/>
                </a:lnTo>
                <a:lnTo>
                  <a:pt x="130" y="126"/>
                </a:lnTo>
                <a:lnTo>
                  <a:pt x="130" y="124"/>
                </a:lnTo>
                <a:lnTo>
                  <a:pt x="128" y="124"/>
                </a:lnTo>
                <a:lnTo>
                  <a:pt x="127" y="124"/>
                </a:lnTo>
                <a:lnTo>
                  <a:pt x="125" y="124"/>
                </a:lnTo>
                <a:lnTo>
                  <a:pt x="123" y="124"/>
                </a:lnTo>
                <a:lnTo>
                  <a:pt x="123" y="123"/>
                </a:lnTo>
                <a:lnTo>
                  <a:pt x="122" y="123"/>
                </a:lnTo>
                <a:lnTo>
                  <a:pt x="120" y="123"/>
                </a:lnTo>
                <a:lnTo>
                  <a:pt x="119" y="123"/>
                </a:lnTo>
                <a:lnTo>
                  <a:pt x="117" y="123"/>
                </a:lnTo>
                <a:lnTo>
                  <a:pt x="117" y="121"/>
                </a:lnTo>
                <a:lnTo>
                  <a:pt x="115" y="121"/>
                </a:lnTo>
                <a:lnTo>
                  <a:pt x="114" y="121"/>
                </a:lnTo>
                <a:lnTo>
                  <a:pt x="114" y="120"/>
                </a:lnTo>
                <a:lnTo>
                  <a:pt x="112" y="120"/>
                </a:lnTo>
                <a:lnTo>
                  <a:pt x="112" y="118"/>
                </a:lnTo>
                <a:lnTo>
                  <a:pt x="111" y="118"/>
                </a:lnTo>
                <a:lnTo>
                  <a:pt x="109" y="118"/>
                </a:lnTo>
                <a:lnTo>
                  <a:pt x="109" y="120"/>
                </a:lnTo>
                <a:lnTo>
                  <a:pt x="109" y="118"/>
                </a:lnTo>
                <a:lnTo>
                  <a:pt x="107" y="118"/>
                </a:lnTo>
                <a:lnTo>
                  <a:pt x="107" y="116"/>
                </a:lnTo>
                <a:lnTo>
                  <a:pt x="106" y="116"/>
                </a:lnTo>
                <a:lnTo>
                  <a:pt x="104" y="116"/>
                </a:lnTo>
                <a:lnTo>
                  <a:pt x="103" y="115"/>
                </a:lnTo>
                <a:lnTo>
                  <a:pt x="101" y="115"/>
                </a:lnTo>
                <a:lnTo>
                  <a:pt x="99" y="115"/>
                </a:lnTo>
                <a:lnTo>
                  <a:pt x="98" y="115"/>
                </a:lnTo>
                <a:lnTo>
                  <a:pt x="98" y="113"/>
                </a:lnTo>
                <a:lnTo>
                  <a:pt x="96" y="113"/>
                </a:lnTo>
                <a:lnTo>
                  <a:pt x="95" y="113"/>
                </a:lnTo>
                <a:lnTo>
                  <a:pt x="95" y="112"/>
                </a:lnTo>
                <a:lnTo>
                  <a:pt x="93" y="112"/>
                </a:lnTo>
                <a:lnTo>
                  <a:pt x="91" y="112"/>
                </a:lnTo>
                <a:lnTo>
                  <a:pt x="90" y="112"/>
                </a:lnTo>
                <a:lnTo>
                  <a:pt x="90" y="110"/>
                </a:lnTo>
                <a:lnTo>
                  <a:pt x="88" y="110"/>
                </a:lnTo>
                <a:lnTo>
                  <a:pt x="87" y="110"/>
                </a:lnTo>
                <a:lnTo>
                  <a:pt x="85" y="110"/>
                </a:lnTo>
                <a:lnTo>
                  <a:pt x="83" y="110"/>
                </a:lnTo>
                <a:lnTo>
                  <a:pt x="83" y="108"/>
                </a:lnTo>
                <a:lnTo>
                  <a:pt x="82" y="108"/>
                </a:lnTo>
                <a:lnTo>
                  <a:pt x="80" y="108"/>
                </a:lnTo>
                <a:lnTo>
                  <a:pt x="79" y="108"/>
                </a:lnTo>
                <a:lnTo>
                  <a:pt x="79" y="107"/>
                </a:lnTo>
                <a:lnTo>
                  <a:pt x="77" y="107"/>
                </a:lnTo>
                <a:lnTo>
                  <a:pt x="75" y="107"/>
                </a:lnTo>
                <a:lnTo>
                  <a:pt x="75" y="105"/>
                </a:lnTo>
                <a:lnTo>
                  <a:pt x="74" y="105"/>
                </a:lnTo>
                <a:lnTo>
                  <a:pt x="72" y="105"/>
                </a:lnTo>
                <a:lnTo>
                  <a:pt x="72" y="104"/>
                </a:lnTo>
                <a:lnTo>
                  <a:pt x="71" y="104"/>
                </a:lnTo>
                <a:lnTo>
                  <a:pt x="69" y="104"/>
                </a:lnTo>
                <a:lnTo>
                  <a:pt x="67" y="102"/>
                </a:lnTo>
                <a:lnTo>
                  <a:pt x="66" y="102"/>
                </a:lnTo>
                <a:lnTo>
                  <a:pt x="66" y="100"/>
                </a:lnTo>
                <a:lnTo>
                  <a:pt x="64" y="100"/>
                </a:lnTo>
                <a:lnTo>
                  <a:pt x="63" y="100"/>
                </a:lnTo>
                <a:lnTo>
                  <a:pt x="63" y="99"/>
                </a:lnTo>
                <a:lnTo>
                  <a:pt x="61" y="99"/>
                </a:lnTo>
                <a:lnTo>
                  <a:pt x="59" y="99"/>
                </a:lnTo>
                <a:lnTo>
                  <a:pt x="59" y="97"/>
                </a:lnTo>
                <a:lnTo>
                  <a:pt x="58" y="97"/>
                </a:lnTo>
                <a:lnTo>
                  <a:pt x="58" y="96"/>
                </a:lnTo>
                <a:lnTo>
                  <a:pt x="56" y="96"/>
                </a:lnTo>
                <a:lnTo>
                  <a:pt x="58" y="96"/>
                </a:lnTo>
                <a:lnTo>
                  <a:pt x="58" y="94"/>
                </a:lnTo>
                <a:lnTo>
                  <a:pt x="56" y="94"/>
                </a:lnTo>
                <a:lnTo>
                  <a:pt x="56" y="92"/>
                </a:lnTo>
                <a:lnTo>
                  <a:pt x="56" y="91"/>
                </a:lnTo>
                <a:lnTo>
                  <a:pt x="55" y="91"/>
                </a:lnTo>
                <a:lnTo>
                  <a:pt x="55" y="89"/>
                </a:lnTo>
                <a:lnTo>
                  <a:pt x="53" y="89"/>
                </a:lnTo>
                <a:lnTo>
                  <a:pt x="51" y="89"/>
                </a:lnTo>
                <a:lnTo>
                  <a:pt x="50" y="89"/>
                </a:lnTo>
                <a:lnTo>
                  <a:pt x="48" y="89"/>
                </a:lnTo>
                <a:lnTo>
                  <a:pt x="47" y="89"/>
                </a:lnTo>
                <a:lnTo>
                  <a:pt x="45" y="89"/>
                </a:lnTo>
                <a:lnTo>
                  <a:pt x="45" y="88"/>
                </a:lnTo>
                <a:lnTo>
                  <a:pt x="45" y="89"/>
                </a:lnTo>
                <a:lnTo>
                  <a:pt x="43" y="88"/>
                </a:lnTo>
                <a:lnTo>
                  <a:pt x="42" y="88"/>
                </a:lnTo>
                <a:lnTo>
                  <a:pt x="40" y="88"/>
                </a:lnTo>
                <a:lnTo>
                  <a:pt x="39" y="88"/>
                </a:lnTo>
                <a:lnTo>
                  <a:pt x="37" y="88"/>
                </a:lnTo>
                <a:lnTo>
                  <a:pt x="35" y="88"/>
                </a:lnTo>
                <a:lnTo>
                  <a:pt x="35" y="86"/>
                </a:lnTo>
                <a:lnTo>
                  <a:pt x="35" y="88"/>
                </a:lnTo>
                <a:lnTo>
                  <a:pt x="35" y="86"/>
                </a:lnTo>
                <a:lnTo>
                  <a:pt x="34" y="86"/>
                </a:lnTo>
                <a:lnTo>
                  <a:pt x="32" y="86"/>
                </a:lnTo>
                <a:lnTo>
                  <a:pt x="31" y="84"/>
                </a:lnTo>
                <a:lnTo>
                  <a:pt x="29" y="84"/>
                </a:lnTo>
                <a:lnTo>
                  <a:pt x="27" y="83"/>
                </a:lnTo>
                <a:lnTo>
                  <a:pt x="26" y="83"/>
                </a:lnTo>
                <a:lnTo>
                  <a:pt x="24" y="83"/>
                </a:lnTo>
                <a:lnTo>
                  <a:pt x="23" y="81"/>
                </a:lnTo>
                <a:lnTo>
                  <a:pt x="21" y="81"/>
                </a:lnTo>
                <a:lnTo>
                  <a:pt x="19" y="81"/>
                </a:lnTo>
                <a:lnTo>
                  <a:pt x="18" y="81"/>
                </a:lnTo>
                <a:lnTo>
                  <a:pt x="16" y="81"/>
                </a:lnTo>
                <a:lnTo>
                  <a:pt x="16" y="80"/>
                </a:lnTo>
                <a:lnTo>
                  <a:pt x="15" y="80"/>
                </a:lnTo>
                <a:lnTo>
                  <a:pt x="15" y="81"/>
                </a:lnTo>
                <a:lnTo>
                  <a:pt x="15" y="80"/>
                </a:lnTo>
                <a:lnTo>
                  <a:pt x="13" y="80"/>
                </a:lnTo>
                <a:lnTo>
                  <a:pt x="13" y="78"/>
                </a:lnTo>
                <a:lnTo>
                  <a:pt x="11" y="78"/>
                </a:lnTo>
                <a:lnTo>
                  <a:pt x="11" y="76"/>
                </a:lnTo>
                <a:lnTo>
                  <a:pt x="13" y="76"/>
                </a:lnTo>
                <a:lnTo>
                  <a:pt x="13" y="75"/>
                </a:lnTo>
                <a:lnTo>
                  <a:pt x="13" y="73"/>
                </a:lnTo>
                <a:lnTo>
                  <a:pt x="15" y="73"/>
                </a:lnTo>
                <a:lnTo>
                  <a:pt x="15" y="72"/>
                </a:lnTo>
                <a:lnTo>
                  <a:pt x="16" y="72"/>
                </a:lnTo>
                <a:lnTo>
                  <a:pt x="18" y="72"/>
                </a:lnTo>
                <a:lnTo>
                  <a:pt x="18" y="70"/>
                </a:lnTo>
                <a:lnTo>
                  <a:pt x="19" y="70"/>
                </a:lnTo>
                <a:lnTo>
                  <a:pt x="19" y="68"/>
                </a:lnTo>
                <a:lnTo>
                  <a:pt x="21" y="68"/>
                </a:lnTo>
                <a:lnTo>
                  <a:pt x="23" y="68"/>
                </a:lnTo>
                <a:lnTo>
                  <a:pt x="21" y="68"/>
                </a:lnTo>
                <a:lnTo>
                  <a:pt x="23" y="68"/>
                </a:lnTo>
                <a:lnTo>
                  <a:pt x="24" y="68"/>
                </a:lnTo>
                <a:lnTo>
                  <a:pt x="26" y="68"/>
                </a:lnTo>
                <a:lnTo>
                  <a:pt x="26" y="67"/>
                </a:lnTo>
                <a:lnTo>
                  <a:pt x="27" y="67"/>
                </a:lnTo>
                <a:lnTo>
                  <a:pt x="27" y="65"/>
                </a:lnTo>
                <a:lnTo>
                  <a:pt x="27" y="67"/>
                </a:lnTo>
                <a:lnTo>
                  <a:pt x="27" y="65"/>
                </a:lnTo>
                <a:lnTo>
                  <a:pt x="27" y="64"/>
                </a:lnTo>
                <a:lnTo>
                  <a:pt x="27" y="62"/>
                </a:lnTo>
                <a:lnTo>
                  <a:pt x="26" y="62"/>
                </a:lnTo>
                <a:lnTo>
                  <a:pt x="26" y="60"/>
                </a:lnTo>
                <a:lnTo>
                  <a:pt x="24" y="60"/>
                </a:lnTo>
                <a:lnTo>
                  <a:pt x="24" y="59"/>
                </a:lnTo>
                <a:lnTo>
                  <a:pt x="23" y="59"/>
                </a:lnTo>
                <a:lnTo>
                  <a:pt x="23" y="60"/>
                </a:lnTo>
                <a:lnTo>
                  <a:pt x="21" y="60"/>
                </a:lnTo>
                <a:lnTo>
                  <a:pt x="21" y="62"/>
                </a:lnTo>
                <a:lnTo>
                  <a:pt x="21" y="60"/>
                </a:lnTo>
                <a:lnTo>
                  <a:pt x="21" y="62"/>
                </a:lnTo>
                <a:lnTo>
                  <a:pt x="19" y="62"/>
                </a:lnTo>
                <a:lnTo>
                  <a:pt x="18" y="62"/>
                </a:lnTo>
                <a:lnTo>
                  <a:pt x="16" y="62"/>
                </a:lnTo>
                <a:lnTo>
                  <a:pt x="16" y="64"/>
                </a:lnTo>
                <a:lnTo>
                  <a:pt x="15" y="64"/>
                </a:lnTo>
                <a:lnTo>
                  <a:pt x="13" y="65"/>
                </a:lnTo>
                <a:lnTo>
                  <a:pt x="11" y="65"/>
                </a:lnTo>
                <a:lnTo>
                  <a:pt x="10" y="65"/>
                </a:lnTo>
                <a:lnTo>
                  <a:pt x="8" y="67"/>
                </a:lnTo>
                <a:lnTo>
                  <a:pt x="7" y="68"/>
                </a:lnTo>
                <a:lnTo>
                  <a:pt x="5" y="70"/>
                </a:lnTo>
                <a:lnTo>
                  <a:pt x="3" y="70"/>
                </a:lnTo>
                <a:lnTo>
                  <a:pt x="3" y="72"/>
                </a:lnTo>
                <a:lnTo>
                  <a:pt x="2" y="72"/>
                </a:lnTo>
                <a:lnTo>
                  <a:pt x="2" y="73"/>
                </a:lnTo>
                <a:lnTo>
                  <a:pt x="0" y="73"/>
                </a:lnTo>
                <a:lnTo>
                  <a:pt x="0" y="72"/>
                </a:lnTo>
                <a:lnTo>
                  <a:pt x="0" y="68"/>
                </a:lnTo>
                <a:lnTo>
                  <a:pt x="0" y="67"/>
                </a:lnTo>
                <a:lnTo>
                  <a:pt x="0" y="62"/>
                </a:lnTo>
                <a:lnTo>
                  <a:pt x="0" y="52"/>
                </a:lnTo>
                <a:lnTo>
                  <a:pt x="3" y="52"/>
                </a:lnTo>
                <a:lnTo>
                  <a:pt x="3" y="48"/>
                </a:lnTo>
                <a:lnTo>
                  <a:pt x="3" y="35"/>
                </a:lnTo>
                <a:lnTo>
                  <a:pt x="15" y="35"/>
                </a:lnTo>
                <a:lnTo>
                  <a:pt x="15" y="38"/>
                </a:lnTo>
                <a:lnTo>
                  <a:pt x="18" y="38"/>
                </a:lnTo>
                <a:lnTo>
                  <a:pt x="19" y="38"/>
                </a:lnTo>
                <a:lnTo>
                  <a:pt x="21" y="40"/>
                </a:lnTo>
                <a:lnTo>
                  <a:pt x="21" y="38"/>
                </a:lnTo>
                <a:lnTo>
                  <a:pt x="23" y="38"/>
                </a:lnTo>
                <a:lnTo>
                  <a:pt x="21" y="36"/>
                </a:lnTo>
                <a:lnTo>
                  <a:pt x="23" y="36"/>
                </a:lnTo>
                <a:lnTo>
                  <a:pt x="23" y="35"/>
                </a:lnTo>
                <a:lnTo>
                  <a:pt x="24" y="35"/>
                </a:lnTo>
                <a:lnTo>
                  <a:pt x="24" y="27"/>
                </a:lnTo>
                <a:lnTo>
                  <a:pt x="24" y="22"/>
                </a:lnTo>
                <a:lnTo>
                  <a:pt x="26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4" y="19"/>
                </a:lnTo>
                <a:lnTo>
                  <a:pt x="34" y="17"/>
                </a:lnTo>
                <a:lnTo>
                  <a:pt x="34" y="16"/>
                </a:lnTo>
                <a:lnTo>
                  <a:pt x="34" y="9"/>
                </a:lnTo>
                <a:lnTo>
                  <a:pt x="39" y="9"/>
                </a:lnTo>
                <a:lnTo>
                  <a:pt x="40" y="9"/>
                </a:lnTo>
                <a:lnTo>
                  <a:pt x="40" y="16"/>
                </a:lnTo>
                <a:lnTo>
                  <a:pt x="51" y="16"/>
                </a:lnTo>
                <a:lnTo>
                  <a:pt x="53" y="16"/>
                </a:lnTo>
                <a:lnTo>
                  <a:pt x="61" y="16"/>
                </a:lnTo>
                <a:lnTo>
                  <a:pt x="61" y="14"/>
                </a:lnTo>
                <a:lnTo>
                  <a:pt x="61" y="1"/>
                </a:lnTo>
                <a:lnTo>
                  <a:pt x="61" y="0"/>
                </a:lnTo>
                <a:lnTo>
                  <a:pt x="63" y="1"/>
                </a:lnTo>
                <a:lnTo>
                  <a:pt x="71" y="12"/>
                </a:lnTo>
                <a:lnTo>
                  <a:pt x="72" y="14"/>
                </a:lnTo>
                <a:close/>
              </a:path>
            </a:pathLst>
          </a:custGeom>
          <a:solidFill>
            <a:srgbClr val="3A79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8"/>
          <p:cNvSpPr>
            <a:spLocks/>
          </p:cNvSpPr>
          <p:nvPr/>
        </p:nvSpPr>
        <p:spPr bwMode="auto">
          <a:xfrm>
            <a:off x="4613276" y="5884863"/>
            <a:ext cx="166688" cy="134938"/>
          </a:xfrm>
          <a:custGeom>
            <a:avLst/>
            <a:gdLst/>
            <a:ahLst/>
            <a:cxnLst>
              <a:cxn ang="0">
                <a:pos x="94" y="6"/>
              </a:cxn>
              <a:cxn ang="0">
                <a:pos x="97" y="10"/>
              </a:cxn>
              <a:cxn ang="0">
                <a:pos x="100" y="13"/>
              </a:cxn>
              <a:cxn ang="0">
                <a:pos x="100" y="19"/>
              </a:cxn>
              <a:cxn ang="0">
                <a:pos x="100" y="26"/>
              </a:cxn>
              <a:cxn ang="0">
                <a:pos x="97" y="29"/>
              </a:cxn>
              <a:cxn ang="0">
                <a:pos x="92" y="29"/>
              </a:cxn>
              <a:cxn ang="0">
                <a:pos x="96" y="29"/>
              </a:cxn>
              <a:cxn ang="0">
                <a:pos x="97" y="34"/>
              </a:cxn>
              <a:cxn ang="0">
                <a:pos x="102" y="38"/>
              </a:cxn>
              <a:cxn ang="0">
                <a:pos x="104" y="43"/>
              </a:cxn>
              <a:cxn ang="0">
                <a:pos x="105" y="48"/>
              </a:cxn>
              <a:cxn ang="0">
                <a:pos x="104" y="53"/>
              </a:cxn>
              <a:cxn ang="0">
                <a:pos x="104" y="59"/>
              </a:cxn>
              <a:cxn ang="0">
                <a:pos x="105" y="64"/>
              </a:cxn>
              <a:cxn ang="0">
                <a:pos x="102" y="67"/>
              </a:cxn>
              <a:cxn ang="0">
                <a:pos x="97" y="69"/>
              </a:cxn>
              <a:cxn ang="0">
                <a:pos x="94" y="72"/>
              </a:cxn>
              <a:cxn ang="0">
                <a:pos x="94" y="78"/>
              </a:cxn>
              <a:cxn ang="0">
                <a:pos x="88" y="80"/>
              </a:cxn>
              <a:cxn ang="0">
                <a:pos x="86" y="85"/>
              </a:cxn>
              <a:cxn ang="0">
                <a:pos x="78" y="82"/>
              </a:cxn>
              <a:cxn ang="0">
                <a:pos x="75" y="77"/>
              </a:cxn>
              <a:cxn ang="0">
                <a:pos x="72" y="69"/>
              </a:cxn>
              <a:cxn ang="0">
                <a:pos x="70" y="64"/>
              </a:cxn>
              <a:cxn ang="0">
                <a:pos x="68" y="59"/>
              </a:cxn>
              <a:cxn ang="0">
                <a:pos x="65" y="51"/>
              </a:cxn>
              <a:cxn ang="0">
                <a:pos x="65" y="48"/>
              </a:cxn>
              <a:cxn ang="0">
                <a:pos x="57" y="50"/>
              </a:cxn>
              <a:cxn ang="0">
                <a:pos x="56" y="45"/>
              </a:cxn>
              <a:cxn ang="0">
                <a:pos x="51" y="43"/>
              </a:cxn>
              <a:cxn ang="0">
                <a:pos x="41" y="48"/>
              </a:cxn>
              <a:cxn ang="0">
                <a:pos x="36" y="50"/>
              </a:cxn>
              <a:cxn ang="0">
                <a:pos x="33" y="54"/>
              </a:cxn>
              <a:cxn ang="0">
                <a:pos x="32" y="59"/>
              </a:cxn>
              <a:cxn ang="0">
                <a:pos x="20" y="62"/>
              </a:cxn>
              <a:cxn ang="0">
                <a:pos x="25" y="54"/>
              </a:cxn>
              <a:cxn ang="0">
                <a:pos x="22" y="51"/>
              </a:cxn>
              <a:cxn ang="0">
                <a:pos x="19" y="50"/>
              </a:cxn>
              <a:cxn ang="0">
                <a:pos x="12" y="37"/>
              </a:cxn>
              <a:cxn ang="0">
                <a:pos x="6" y="35"/>
              </a:cxn>
              <a:cxn ang="0">
                <a:pos x="6" y="27"/>
              </a:cxn>
              <a:cxn ang="0">
                <a:pos x="1" y="24"/>
              </a:cxn>
              <a:cxn ang="0">
                <a:pos x="0" y="18"/>
              </a:cxn>
              <a:cxn ang="0">
                <a:pos x="1" y="6"/>
              </a:cxn>
              <a:cxn ang="0">
                <a:pos x="3" y="2"/>
              </a:cxn>
              <a:cxn ang="0">
                <a:pos x="9" y="2"/>
              </a:cxn>
              <a:cxn ang="0">
                <a:pos x="17" y="2"/>
              </a:cxn>
              <a:cxn ang="0">
                <a:pos x="27" y="2"/>
              </a:cxn>
              <a:cxn ang="0">
                <a:pos x="48" y="2"/>
              </a:cxn>
              <a:cxn ang="0">
                <a:pos x="62" y="2"/>
              </a:cxn>
              <a:cxn ang="0">
                <a:pos x="65" y="0"/>
              </a:cxn>
              <a:cxn ang="0">
                <a:pos x="72" y="2"/>
              </a:cxn>
              <a:cxn ang="0">
                <a:pos x="75" y="2"/>
              </a:cxn>
              <a:cxn ang="0">
                <a:pos x="83" y="2"/>
              </a:cxn>
              <a:cxn ang="0">
                <a:pos x="91" y="2"/>
              </a:cxn>
            </a:cxnLst>
            <a:rect l="0" t="0" r="r" b="b"/>
            <a:pathLst>
              <a:path w="105" h="85">
                <a:moveTo>
                  <a:pt x="92" y="2"/>
                </a:moveTo>
                <a:lnTo>
                  <a:pt x="94" y="3"/>
                </a:lnTo>
                <a:lnTo>
                  <a:pt x="94" y="5"/>
                </a:lnTo>
                <a:lnTo>
                  <a:pt x="94" y="6"/>
                </a:lnTo>
                <a:lnTo>
                  <a:pt x="94" y="8"/>
                </a:lnTo>
                <a:lnTo>
                  <a:pt x="96" y="8"/>
                </a:lnTo>
                <a:lnTo>
                  <a:pt x="96" y="10"/>
                </a:lnTo>
                <a:lnTo>
                  <a:pt x="97" y="10"/>
                </a:lnTo>
                <a:lnTo>
                  <a:pt x="97" y="11"/>
                </a:lnTo>
                <a:lnTo>
                  <a:pt x="99" y="11"/>
                </a:lnTo>
                <a:lnTo>
                  <a:pt x="100" y="11"/>
                </a:lnTo>
                <a:lnTo>
                  <a:pt x="100" y="13"/>
                </a:lnTo>
                <a:lnTo>
                  <a:pt x="100" y="14"/>
                </a:lnTo>
                <a:lnTo>
                  <a:pt x="100" y="16"/>
                </a:lnTo>
                <a:lnTo>
                  <a:pt x="100" y="18"/>
                </a:lnTo>
                <a:lnTo>
                  <a:pt x="100" y="19"/>
                </a:lnTo>
                <a:lnTo>
                  <a:pt x="100" y="21"/>
                </a:lnTo>
                <a:lnTo>
                  <a:pt x="100" y="22"/>
                </a:lnTo>
                <a:lnTo>
                  <a:pt x="100" y="24"/>
                </a:lnTo>
                <a:lnTo>
                  <a:pt x="100" y="26"/>
                </a:lnTo>
                <a:lnTo>
                  <a:pt x="100" y="27"/>
                </a:lnTo>
                <a:lnTo>
                  <a:pt x="99" y="27"/>
                </a:lnTo>
                <a:lnTo>
                  <a:pt x="99" y="29"/>
                </a:lnTo>
                <a:lnTo>
                  <a:pt x="97" y="29"/>
                </a:lnTo>
                <a:lnTo>
                  <a:pt x="96" y="27"/>
                </a:lnTo>
                <a:lnTo>
                  <a:pt x="94" y="27"/>
                </a:lnTo>
                <a:lnTo>
                  <a:pt x="94" y="29"/>
                </a:lnTo>
                <a:lnTo>
                  <a:pt x="92" y="29"/>
                </a:lnTo>
                <a:lnTo>
                  <a:pt x="94" y="29"/>
                </a:lnTo>
                <a:lnTo>
                  <a:pt x="94" y="27"/>
                </a:lnTo>
                <a:lnTo>
                  <a:pt x="94" y="29"/>
                </a:lnTo>
                <a:lnTo>
                  <a:pt x="96" y="29"/>
                </a:lnTo>
                <a:lnTo>
                  <a:pt x="96" y="30"/>
                </a:lnTo>
                <a:lnTo>
                  <a:pt x="96" y="32"/>
                </a:lnTo>
                <a:lnTo>
                  <a:pt x="97" y="32"/>
                </a:lnTo>
                <a:lnTo>
                  <a:pt x="97" y="34"/>
                </a:lnTo>
                <a:lnTo>
                  <a:pt x="99" y="35"/>
                </a:lnTo>
                <a:lnTo>
                  <a:pt x="99" y="37"/>
                </a:lnTo>
                <a:lnTo>
                  <a:pt x="100" y="37"/>
                </a:lnTo>
                <a:lnTo>
                  <a:pt x="102" y="38"/>
                </a:lnTo>
                <a:lnTo>
                  <a:pt x="102" y="40"/>
                </a:lnTo>
                <a:lnTo>
                  <a:pt x="102" y="42"/>
                </a:lnTo>
                <a:lnTo>
                  <a:pt x="104" y="42"/>
                </a:lnTo>
                <a:lnTo>
                  <a:pt x="104" y="43"/>
                </a:lnTo>
                <a:lnTo>
                  <a:pt x="104" y="45"/>
                </a:lnTo>
                <a:lnTo>
                  <a:pt x="105" y="45"/>
                </a:lnTo>
                <a:lnTo>
                  <a:pt x="105" y="46"/>
                </a:lnTo>
                <a:lnTo>
                  <a:pt x="105" y="48"/>
                </a:lnTo>
                <a:lnTo>
                  <a:pt x="104" y="48"/>
                </a:lnTo>
                <a:lnTo>
                  <a:pt x="104" y="50"/>
                </a:lnTo>
                <a:lnTo>
                  <a:pt x="104" y="51"/>
                </a:lnTo>
                <a:lnTo>
                  <a:pt x="104" y="53"/>
                </a:lnTo>
                <a:lnTo>
                  <a:pt x="104" y="54"/>
                </a:lnTo>
                <a:lnTo>
                  <a:pt x="104" y="56"/>
                </a:lnTo>
                <a:lnTo>
                  <a:pt x="104" y="58"/>
                </a:lnTo>
                <a:lnTo>
                  <a:pt x="104" y="59"/>
                </a:lnTo>
                <a:lnTo>
                  <a:pt x="104" y="61"/>
                </a:lnTo>
                <a:lnTo>
                  <a:pt x="105" y="61"/>
                </a:lnTo>
                <a:lnTo>
                  <a:pt x="105" y="62"/>
                </a:lnTo>
                <a:lnTo>
                  <a:pt x="105" y="64"/>
                </a:lnTo>
                <a:lnTo>
                  <a:pt x="105" y="66"/>
                </a:lnTo>
                <a:lnTo>
                  <a:pt x="104" y="66"/>
                </a:lnTo>
                <a:lnTo>
                  <a:pt x="104" y="67"/>
                </a:lnTo>
                <a:lnTo>
                  <a:pt x="102" y="67"/>
                </a:lnTo>
                <a:lnTo>
                  <a:pt x="100" y="67"/>
                </a:lnTo>
                <a:lnTo>
                  <a:pt x="100" y="69"/>
                </a:lnTo>
                <a:lnTo>
                  <a:pt x="99" y="69"/>
                </a:lnTo>
                <a:lnTo>
                  <a:pt x="97" y="69"/>
                </a:lnTo>
                <a:lnTo>
                  <a:pt x="96" y="69"/>
                </a:lnTo>
                <a:lnTo>
                  <a:pt x="96" y="70"/>
                </a:lnTo>
                <a:lnTo>
                  <a:pt x="94" y="70"/>
                </a:lnTo>
                <a:lnTo>
                  <a:pt x="94" y="72"/>
                </a:lnTo>
                <a:lnTo>
                  <a:pt x="94" y="74"/>
                </a:lnTo>
                <a:lnTo>
                  <a:pt x="94" y="75"/>
                </a:lnTo>
                <a:lnTo>
                  <a:pt x="94" y="77"/>
                </a:lnTo>
                <a:lnTo>
                  <a:pt x="94" y="78"/>
                </a:lnTo>
                <a:lnTo>
                  <a:pt x="92" y="78"/>
                </a:lnTo>
                <a:lnTo>
                  <a:pt x="91" y="78"/>
                </a:lnTo>
                <a:lnTo>
                  <a:pt x="88" y="78"/>
                </a:lnTo>
                <a:lnTo>
                  <a:pt x="88" y="80"/>
                </a:lnTo>
                <a:lnTo>
                  <a:pt x="88" y="82"/>
                </a:lnTo>
                <a:lnTo>
                  <a:pt x="88" y="83"/>
                </a:lnTo>
                <a:lnTo>
                  <a:pt x="86" y="83"/>
                </a:lnTo>
                <a:lnTo>
                  <a:pt x="86" y="85"/>
                </a:lnTo>
                <a:lnTo>
                  <a:pt x="83" y="85"/>
                </a:lnTo>
                <a:lnTo>
                  <a:pt x="80" y="85"/>
                </a:lnTo>
                <a:lnTo>
                  <a:pt x="80" y="82"/>
                </a:lnTo>
                <a:lnTo>
                  <a:pt x="78" y="82"/>
                </a:lnTo>
                <a:lnTo>
                  <a:pt x="78" y="80"/>
                </a:lnTo>
                <a:lnTo>
                  <a:pt x="75" y="80"/>
                </a:lnTo>
                <a:lnTo>
                  <a:pt x="75" y="78"/>
                </a:lnTo>
                <a:lnTo>
                  <a:pt x="75" y="77"/>
                </a:lnTo>
                <a:lnTo>
                  <a:pt x="75" y="74"/>
                </a:lnTo>
                <a:lnTo>
                  <a:pt x="73" y="74"/>
                </a:lnTo>
                <a:lnTo>
                  <a:pt x="72" y="74"/>
                </a:lnTo>
                <a:lnTo>
                  <a:pt x="72" y="69"/>
                </a:lnTo>
                <a:lnTo>
                  <a:pt x="73" y="67"/>
                </a:lnTo>
                <a:lnTo>
                  <a:pt x="72" y="67"/>
                </a:lnTo>
                <a:lnTo>
                  <a:pt x="70" y="67"/>
                </a:lnTo>
                <a:lnTo>
                  <a:pt x="70" y="64"/>
                </a:lnTo>
                <a:lnTo>
                  <a:pt x="70" y="62"/>
                </a:lnTo>
                <a:lnTo>
                  <a:pt x="72" y="62"/>
                </a:lnTo>
                <a:lnTo>
                  <a:pt x="72" y="59"/>
                </a:lnTo>
                <a:lnTo>
                  <a:pt x="68" y="59"/>
                </a:lnTo>
                <a:lnTo>
                  <a:pt x="68" y="53"/>
                </a:lnTo>
                <a:lnTo>
                  <a:pt x="67" y="53"/>
                </a:lnTo>
                <a:lnTo>
                  <a:pt x="67" y="51"/>
                </a:lnTo>
                <a:lnTo>
                  <a:pt x="65" y="51"/>
                </a:lnTo>
                <a:lnTo>
                  <a:pt x="65" y="50"/>
                </a:lnTo>
                <a:lnTo>
                  <a:pt x="65" y="48"/>
                </a:lnTo>
                <a:lnTo>
                  <a:pt x="64" y="48"/>
                </a:lnTo>
                <a:lnTo>
                  <a:pt x="65" y="48"/>
                </a:lnTo>
                <a:lnTo>
                  <a:pt x="65" y="50"/>
                </a:lnTo>
                <a:lnTo>
                  <a:pt x="65" y="51"/>
                </a:lnTo>
                <a:lnTo>
                  <a:pt x="64" y="51"/>
                </a:lnTo>
                <a:lnTo>
                  <a:pt x="57" y="50"/>
                </a:lnTo>
                <a:lnTo>
                  <a:pt x="57" y="45"/>
                </a:lnTo>
                <a:lnTo>
                  <a:pt x="57" y="42"/>
                </a:lnTo>
                <a:lnTo>
                  <a:pt x="56" y="42"/>
                </a:lnTo>
                <a:lnTo>
                  <a:pt x="56" y="45"/>
                </a:lnTo>
                <a:lnTo>
                  <a:pt x="54" y="45"/>
                </a:lnTo>
                <a:lnTo>
                  <a:pt x="54" y="46"/>
                </a:lnTo>
                <a:lnTo>
                  <a:pt x="51" y="46"/>
                </a:lnTo>
                <a:lnTo>
                  <a:pt x="51" y="43"/>
                </a:lnTo>
                <a:lnTo>
                  <a:pt x="48" y="43"/>
                </a:lnTo>
                <a:lnTo>
                  <a:pt x="48" y="42"/>
                </a:lnTo>
                <a:lnTo>
                  <a:pt x="41" y="42"/>
                </a:lnTo>
                <a:lnTo>
                  <a:pt x="41" y="48"/>
                </a:lnTo>
                <a:lnTo>
                  <a:pt x="43" y="48"/>
                </a:lnTo>
                <a:lnTo>
                  <a:pt x="43" y="50"/>
                </a:lnTo>
                <a:lnTo>
                  <a:pt x="40" y="50"/>
                </a:lnTo>
                <a:lnTo>
                  <a:pt x="36" y="50"/>
                </a:lnTo>
                <a:lnTo>
                  <a:pt x="36" y="51"/>
                </a:lnTo>
                <a:lnTo>
                  <a:pt x="35" y="51"/>
                </a:lnTo>
                <a:lnTo>
                  <a:pt x="35" y="54"/>
                </a:lnTo>
                <a:lnTo>
                  <a:pt x="33" y="54"/>
                </a:lnTo>
                <a:lnTo>
                  <a:pt x="30" y="54"/>
                </a:lnTo>
                <a:lnTo>
                  <a:pt x="30" y="56"/>
                </a:lnTo>
                <a:lnTo>
                  <a:pt x="30" y="59"/>
                </a:lnTo>
                <a:lnTo>
                  <a:pt x="32" y="59"/>
                </a:lnTo>
                <a:lnTo>
                  <a:pt x="32" y="62"/>
                </a:lnTo>
                <a:lnTo>
                  <a:pt x="25" y="62"/>
                </a:lnTo>
                <a:lnTo>
                  <a:pt x="24" y="62"/>
                </a:lnTo>
                <a:lnTo>
                  <a:pt x="20" y="62"/>
                </a:lnTo>
                <a:lnTo>
                  <a:pt x="20" y="56"/>
                </a:lnTo>
                <a:lnTo>
                  <a:pt x="27" y="56"/>
                </a:lnTo>
                <a:lnTo>
                  <a:pt x="27" y="54"/>
                </a:lnTo>
                <a:lnTo>
                  <a:pt x="25" y="54"/>
                </a:lnTo>
                <a:lnTo>
                  <a:pt x="25" y="53"/>
                </a:lnTo>
                <a:lnTo>
                  <a:pt x="24" y="53"/>
                </a:lnTo>
                <a:lnTo>
                  <a:pt x="24" y="51"/>
                </a:lnTo>
                <a:lnTo>
                  <a:pt x="22" y="51"/>
                </a:lnTo>
                <a:lnTo>
                  <a:pt x="22" y="53"/>
                </a:lnTo>
                <a:lnTo>
                  <a:pt x="19" y="53"/>
                </a:lnTo>
                <a:lnTo>
                  <a:pt x="19" y="51"/>
                </a:lnTo>
                <a:lnTo>
                  <a:pt x="19" y="50"/>
                </a:lnTo>
                <a:lnTo>
                  <a:pt x="14" y="50"/>
                </a:lnTo>
                <a:lnTo>
                  <a:pt x="12" y="50"/>
                </a:lnTo>
                <a:lnTo>
                  <a:pt x="12" y="38"/>
                </a:lnTo>
                <a:lnTo>
                  <a:pt x="12" y="37"/>
                </a:lnTo>
                <a:lnTo>
                  <a:pt x="12" y="35"/>
                </a:lnTo>
                <a:lnTo>
                  <a:pt x="11" y="35"/>
                </a:lnTo>
                <a:lnTo>
                  <a:pt x="9" y="35"/>
                </a:lnTo>
                <a:lnTo>
                  <a:pt x="6" y="35"/>
                </a:lnTo>
                <a:lnTo>
                  <a:pt x="6" y="34"/>
                </a:lnTo>
                <a:lnTo>
                  <a:pt x="6" y="30"/>
                </a:lnTo>
                <a:lnTo>
                  <a:pt x="6" y="29"/>
                </a:lnTo>
                <a:lnTo>
                  <a:pt x="6" y="27"/>
                </a:lnTo>
                <a:lnTo>
                  <a:pt x="6" y="26"/>
                </a:lnTo>
                <a:lnTo>
                  <a:pt x="6" y="24"/>
                </a:lnTo>
                <a:lnTo>
                  <a:pt x="4" y="24"/>
                </a:lnTo>
                <a:lnTo>
                  <a:pt x="1" y="24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4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1" y="2"/>
                </a:lnTo>
                <a:lnTo>
                  <a:pt x="3" y="2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9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17" y="2"/>
                </a:lnTo>
                <a:lnTo>
                  <a:pt x="22" y="2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30" y="2"/>
                </a:lnTo>
                <a:lnTo>
                  <a:pt x="35" y="2"/>
                </a:lnTo>
                <a:lnTo>
                  <a:pt x="44" y="2"/>
                </a:lnTo>
                <a:lnTo>
                  <a:pt x="48" y="2"/>
                </a:lnTo>
                <a:lnTo>
                  <a:pt x="56" y="2"/>
                </a:lnTo>
                <a:lnTo>
                  <a:pt x="57" y="2"/>
                </a:lnTo>
                <a:lnTo>
                  <a:pt x="59" y="2"/>
                </a:lnTo>
                <a:lnTo>
                  <a:pt x="62" y="2"/>
                </a:lnTo>
                <a:lnTo>
                  <a:pt x="64" y="2"/>
                </a:lnTo>
                <a:lnTo>
                  <a:pt x="65" y="2"/>
                </a:lnTo>
                <a:lnTo>
                  <a:pt x="67" y="2"/>
                </a:lnTo>
                <a:lnTo>
                  <a:pt x="65" y="0"/>
                </a:lnTo>
                <a:lnTo>
                  <a:pt x="68" y="2"/>
                </a:lnTo>
                <a:lnTo>
                  <a:pt x="70" y="3"/>
                </a:lnTo>
                <a:lnTo>
                  <a:pt x="70" y="2"/>
                </a:lnTo>
                <a:lnTo>
                  <a:pt x="72" y="2"/>
                </a:lnTo>
                <a:lnTo>
                  <a:pt x="72" y="0"/>
                </a:lnTo>
                <a:lnTo>
                  <a:pt x="73" y="0"/>
                </a:lnTo>
                <a:lnTo>
                  <a:pt x="73" y="2"/>
                </a:lnTo>
                <a:lnTo>
                  <a:pt x="75" y="2"/>
                </a:lnTo>
                <a:lnTo>
                  <a:pt x="76" y="2"/>
                </a:lnTo>
                <a:lnTo>
                  <a:pt x="78" y="2"/>
                </a:lnTo>
                <a:lnTo>
                  <a:pt x="81" y="2"/>
                </a:lnTo>
                <a:lnTo>
                  <a:pt x="83" y="2"/>
                </a:lnTo>
                <a:lnTo>
                  <a:pt x="86" y="2"/>
                </a:lnTo>
                <a:lnTo>
                  <a:pt x="88" y="2"/>
                </a:lnTo>
                <a:lnTo>
                  <a:pt x="89" y="2"/>
                </a:lnTo>
                <a:lnTo>
                  <a:pt x="91" y="2"/>
                </a:lnTo>
                <a:lnTo>
                  <a:pt x="92" y="2"/>
                </a:lnTo>
                <a:close/>
              </a:path>
            </a:pathLst>
          </a:custGeom>
          <a:solidFill>
            <a:srgbClr val="5EF7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>
            <a:off x="4330701" y="5448301"/>
            <a:ext cx="134938" cy="73025"/>
          </a:xfrm>
          <a:custGeom>
            <a:avLst/>
            <a:gdLst/>
            <a:ahLst/>
            <a:cxnLst>
              <a:cxn ang="0">
                <a:pos x="67" y="21"/>
              </a:cxn>
              <a:cxn ang="0">
                <a:pos x="3" y="1"/>
              </a:cxn>
              <a:cxn ang="0">
                <a:pos x="8" y="5"/>
              </a:cxn>
              <a:cxn ang="0">
                <a:pos x="11" y="5"/>
              </a:cxn>
              <a:cxn ang="0">
                <a:pos x="16" y="5"/>
              </a:cxn>
              <a:cxn ang="0">
                <a:pos x="19" y="8"/>
              </a:cxn>
              <a:cxn ang="0">
                <a:pos x="24" y="9"/>
              </a:cxn>
              <a:cxn ang="0">
                <a:pos x="32" y="8"/>
              </a:cxn>
              <a:cxn ang="0">
                <a:pos x="37" y="8"/>
              </a:cxn>
              <a:cxn ang="0">
                <a:pos x="43" y="9"/>
              </a:cxn>
              <a:cxn ang="0">
                <a:pos x="50" y="11"/>
              </a:cxn>
              <a:cxn ang="0">
                <a:pos x="50" y="11"/>
              </a:cxn>
              <a:cxn ang="0">
                <a:pos x="51" y="13"/>
              </a:cxn>
              <a:cxn ang="0">
                <a:pos x="51" y="13"/>
              </a:cxn>
              <a:cxn ang="0">
                <a:pos x="54" y="16"/>
              </a:cxn>
              <a:cxn ang="0">
                <a:pos x="59" y="19"/>
              </a:cxn>
              <a:cxn ang="0">
                <a:pos x="62" y="22"/>
              </a:cxn>
              <a:cxn ang="0">
                <a:pos x="67" y="21"/>
              </a:cxn>
              <a:cxn ang="0">
                <a:pos x="69" y="22"/>
              </a:cxn>
              <a:cxn ang="0">
                <a:pos x="69" y="19"/>
              </a:cxn>
              <a:cxn ang="0">
                <a:pos x="75" y="21"/>
              </a:cxn>
              <a:cxn ang="0">
                <a:pos x="77" y="25"/>
              </a:cxn>
              <a:cxn ang="0">
                <a:pos x="78" y="30"/>
              </a:cxn>
              <a:cxn ang="0">
                <a:pos x="82" y="33"/>
              </a:cxn>
              <a:cxn ang="0">
                <a:pos x="80" y="35"/>
              </a:cxn>
              <a:cxn ang="0">
                <a:pos x="77" y="38"/>
              </a:cxn>
              <a:cxn ang="0">
                <a:pos x="74" y="41"/>
              </a:cxn>
              <a:cxn ang="0">
                <a:pos x="75" y="45"/>
              </a:cxn>
              <a:cxn ang="0">
                <a:pos x="72" y="45"/>
              </a:cxn>
              <a:cxn ang="0">
                <a:pos x="67" y="43"/>
              </a:cxn>
              <a:cxn ang="0">
                <a:pos x="64" y="40"/>
              </a:cxn>
              <a:cxn ang="0">
                <a:pos x="70" y="37"/>
              </a:cxn>
              <a:cxn ang="0">
                <a:pos x="74" y="33"/>
              </a:cxn>
              <a:cxn ang="0">
                <a:pos x="66" y="32"/>
              </a:cxn>
              <a:cxn ang="0">
                <a:pos x="62" y="29"/>
              </a:cxn>
              <a:cxn ang="0">
                <a:pos x="59" y="29"/>
              </a:cxn>
              <a:cxn ang="0">
                <a:pos x="53" y="27"/>
              </a:cxn>
              <a:cxn ang="0">
                <a:pos x="45" y="27"/>
              </a:cxn>
              <a:cxn ang="0">
                <a:pos x="45" y="22"/>
              </a:cxn>
              <a:cxn ang="0">
                <a:pos x="37" y="25"/>
              </a:cxn>
              <a:cxn ang="0">
                <a:pos x="26" y="25"/>
              </a:cxn>
              <a:cxn ang="0">
                <a:pos x="19" y="22"/>
              </a:cxn>
              <a:cxn ang="0">
                <a:pos x="21" y="17"/>
              </a:cxn>
              <a:cxn ang="0">
                <a:pos x="13" y="17"/>
              </a:cxn>
              <a:cxn ang="0">
                <a:pos x="2" y="19"/>
              </a:cxn>
              <a:cxn ang="0">
                <a:pos x="0" y="21"/>
              </a:cxn>
              <a:cxn ang="0">
                <a:pos x="2" y="14"/>
              </a:cxn>
              <a:cxn ang="0">
                <a:pos x="3" y="8"/>
              </a:cxn>
              <a:cxn ang="0">
                <a:pos x="2" y="3"/>
              </a:cxn>
            </a:cxnLst>
            <a:rect l="0" t="0" r="r" b="b"/>
            <a:pathLst>
              <a:path w="85" h="46">
                <a:moveTo>
                  <a:pt x="69" y="21"/>
                </a:moveTo>
                <a:lnTo>
                  <a:pt x="69" y="22"/>
                </a:lnTo>
                <a:lnTo>
                  <a:pt x="69" y="21"/>
                </a:lnTo>
                <a:lnTo>
                  <a:pt x="67" y="21"/>
                </a:lnTo>
                <a:lnTo>
                  <a:pt x="69" y="21"/>
                </a:lnTo>
                <a:close/>
                <a:moveTo>
                  <a:pt x="2" y="0"/>
                </a:moveTo>
                <a:lnTo>
                  <a:pt x="2" y="1"/>
                </a:lnTo>
                <a:lnTo>
                  <a:pt x="3" y="1"/>
                </a:lnTo>
                <a:lnTo>
                  <a:pt x="5" y="1"/>
                </a:lnTo>
                <a:lnTo>
                  <a:pt x="5" y="3"/>
                </a:lnTo>
                <a:lnTo>
                  <a:pt x="6" y="3"/>
                </a:lnTo>
                <a:lnTo>
                  <a:pt x="8" y="5"/>
                </a:lnTo>
                <a:lnTo>
                  <a:pt x="10" y="5"/>
                </a:lnTo>
                <a:lnTo>
                  <a:pt x="11" y="5"/>
                </a:lnTo>
                <a:lnTo>
                  <a:pt x="13" y="5"/>
                </a:lnTo>
                <a:lnTo>
                  <a:pt x="11" y="5"/>
                </a:lnTo>
                <a:lnTo>
                  <a:pt x="13" y="5"/>
                </a:lnTo>
                <a:lnTo>
                  <a:pt x="14" y="3"/>
                </a:lnTo>
                <a:lnTo>
                  <a:pt x="16" y="3"/>
                </a:lnTo>
                <a:lnTo>
                  <a:pt x="16" y="5"/>
                </a:lnTo>
                <a:lnTo>
                  <a:pt x="18" y="5"/>
                </a:lnTo>
                <a:lnTo>
                  <a:pt x="18" y="6"/>
                </a:lnTo>
                <a:lnTo>
                  <a:pt x="19" y="6"/>
                </a:lnTo>
                <a:lnTo>
                  <a:pt x="19" y="8"/>
                </a:lnTo>
                <a:lnTo>
                  <a:pt x="21" y="8"/>
                </a:lnTo>
                <a:lnTo>
                  <a:pt x="21" y="9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7" y="9"/>
                </a:lnTo>
                <a:lnTo>
                  <a:pt x="29" y="8"/>
                </a:lnTo>
                <a:lnTo>
                  <a:pt x="32" y="8"/>
                </a:lnTo>
                <a:lnTo>
                  <a:pt x="34" y="8"/>
                </a:lnTo>
                <a:lnTo>
                  <a:pt x="34" y="6"/>
                </a:lnTo>
                <a:lnTo>
                  <a:pt x="35" y="8"/>
                </a:lnTo>
                <a:lnTo>
                  <a:pt x="37" y="8"/>
                </a:lnTo>
                <a:lnTo>
                  <a:pt x="38" y="8"/>
                </a:lnTo>
                <a:lnTo>
                  <a:pt x="40" y="9"/>
                </a:lnTo>
                <a:lnTo>
                  <a:pt x="42" y="9"/>
                </a:lnTo>
                <a:lnTo>
                  <a:pt x="43" y="9"/>
                </a:lnTo>
                <a:lnTo>
                  <a:pt x="45" y="9"/>
                </a:lnTo>
                <a:lnTo>
                  <a:pt x="46" y="9"/>
                </a:lnTo>
                <a:lnTo>
                  <a:pt x="48" y="9"/>
                </a:lnTo>
                <a:lnTo>
                  <a:pt x="50" y="11"/>
                </a:lnTo>
                <a:lnTo>
                  <a:pt x="48" y="11"/>
                </a:lnTo>
                <a:lnTo>
                  <a:pt x="50" y="11"/>
                </a:lnTo>
                <a:lnTo>
                  <a:pt x="50" y="13"/>
                </a:lnTo>
                <a:lnTo>
                  <a:pt x="50" y="11"/>
                </a:lnTo>
                <a:lnTo>
                  <a:pt x="51" y="11"/>
                </a:lnTo>
                <a:lnTo>
                  <a:pt x="50" y="11"/>
                </a:lnTo>
                <a:lnTo>
                  <a:pt x="50" y="13"/>
                </a:lnTo>
                <a:lnTo>
                  <a:pt x="51" y="13"/>
                </a:lnTo>
                <a:lnTo>
                  <a:pt x="51" y="11"/>
                </a:lnTo>
                <a:lnTo>
                  <a:pt x="51" y="13"/>
                </a:lnTo>
                <a:lnTo>
                  <a:pt x="50" y="13"/>
                </a:lnTo>
                <a:lnTo>
                  <a:pt x="51" y="13"/>
                </a:lnTo>
                <a:lnTo>
                  <a:pt x="51" y="14"/>
                </a:lnTo>
                <a:lnTo>
                  <a:pt x="53" y="14"/>
                </a:lnTo>
                <a:lnTo>
                  <a:pt x="54" y="14"/>
                </a:lnTo>
                <a:lnTo>
                  <a:pt x="54" y="16"/>
                </a:lnTo>
                <a:lnTo>
                  <a:pt x="56" y="16"/>
                </a:lnTo>
                <a:lnTo>
                  <a:pt x="58" y="17"/>
                </a:lnTo>
                <a:lnTo>
                  <a:pt x="58" y="19"/>
                </a:lnTo>
                <a:lnTo>
                  <a:pt x="59" y="19"/>
                </a:lnTo>
                <a:lnTo>
                  <a:pt x="59" y="21"/>
                </a:lnTo>
                <a:lnTo>
                  <a:pt x="59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4" y="21"/>
                </a:lnTo>
                <a:lnTo>
                  <a:pt x="66" y="21"/>
                </a:lnTo>
                <a:lnTo>
                  <a:pt x="67" y="21"/>
                </a:lnTo>
                <a:lnTo>
                  <a:pt x="66" y="21"/>
                </a:lnTo>
                <a:lnTo>
                  <a:pt x="67" y="21"/>
                </a:lnTo>
                <a:lnTo>
                  <a:pt x="69" y="21"/>
                </a:lnTo>
                <a:lnTo>
                  <a:pt x="69" y="22"/>
                </a:lnTo>
                <a:lnTo>
                  <a:pt x="69" y="21"/>
                </a:lnTo>
                <a:lnTo>
                  <a:pt x="70" y="21"/>
                </a:lnTo>
                <a:lnTo>
                  <a:pt x="70" y="19"/>
                </a:lnTo>
                <a:lnTo>
                  <a:pt x="69" y="19"/>
                </a:lnTo>
                <a:lnTo>
                  <a:pt x="70" y="19"/>
                </a:lnTo>
                <a:lnTo>
                  <a:pt x="72" y="21"/>
                </a:lnTo>
                <a:lnTo>
                  <a:pt x="74" y="21"/>
                </a:lnTo>
                <a:lnTo>
                  <a:pt x="75" y="21"/>
                </a:lnTo>
                <a:lnTo>
                  <a:pt x="75" y="22"/>
                </a:lnTo>
                <a:lnTo>
                  <a:pt x="77" y="22"/>
                </a:lnTo>
                <a:lnTo>
                  <a:pt x="77" y="24"/>
                </a:lnTo>
                <a:lnTo>
                  <a:pt x="77" y="25"/>
                </a:lnTo>
                <a:lnTo>
                  <a:pt x="77" y="27"/>
                </a:lnTo>
                <a:lnTo>
                  <a:pt x="77" y="29"/>
                </a:lnTo>
                <a:lnTo>
                  <a:pt x="78" y="29"/>
                </a:lnTo>
                <a:lnTo>
                  <a:pt x="78" y="30"/>
                </a:lnTo>
                <a:lnTo>
                  <a:pt x="80" y="30"/>
                </a:lnTo>
                <a:lnTo>
                  <a:pt x="80" y="32"/>
                </a:lnTo>
                <a:lnTo>
                  <a:pt x="82" y="32"/>
                </a:lnTo>
                <a:lnTo>
                  <a:pt x="82" y="33"/>
                </a:lnTo>
                <a:lnTo>
                  <a:pt x="82" y="35"/>
                </a:lnTo>
                <a:lnTo>
                  <a:pt x="85" y="35"/>
                </a:lnTo>
                <a:lnTo>
                  <a:pt x="82" y="35"/>
                </a:lnTo>
                <a:lnTo>
                  <a:pt x="80" y="35"/>
                </a:lnTo>
                <a:lnTo>
                  <a:pt x="78" y="35"/>
                </a:lnTo>
                <a:lnTo>
                  <a:pt x="78" y="37"/>
                </a:lnTo>
                <a:lnTo>
                  <a:pt x="77" y="37"/>
                </a:lnTo>
                <a:lnTo>
                  <a:pt x="77" y="38"/>
                </a:lnTo>
                <a:lnTo>
                  <a:pt x="75" y="38"/>
                </a:lnTo>
                <a:lnTo>
                  <a:pt x="74" y="38"/>
                </a:lnTo>
                <a:lnTo>
                  <a:pt x="74" y="40"/>
                </a:lnTo>
                <a:lnTo>
                  <a:pt x="74" y="41"/>
                </a:lnTo>
                <a:lnTo>
                  <a:pt x="74" y="43"/>
                </a:lnTo>
                <a:lnTo>
                  <a:pt x="77" y="43"/>
                </a:lnTo>
                <a:lnTo>
                  <a:pt x="77" y="45"/>
                </a:lnTo>
                <a:lnTo>
                  <a:pt x="75" y="45"/>
                </a:lnTo>
                <a:lnTo>
                  <a:pt x="75" y="46"/>
                </a:lnTo>
                <a:lnTo>
                  <a:pt x="75" y="45"/>
                </a:lnTo>
                <a:lnTo>
                  <a:pt x="74" y="45"/>
                </a:lnTo>
                <a:lnTo>
                  <a:pt x="72" y="45"/>
                </a:lnTo>
                <a:lnTo>
                  <a:pt x="70" y="45"/>
                </a:lnTo>
                <a:lnTo>
                  <a:pt x="69" y="45"/>
                </a:lnTo>
                <a:lnTo>
                  <a:pt x="67" y="45"/>
                </a:lnTo>
                <a:lnTo>
                  <a:pt x="67" y="43"/>
                </a:lnTo>
                <a:lnTo>
                  <a:pt x="67" y="41"/>
                </a:lnTo>
                <a:lnTo>
                  <a:pt x="66" y="41"/>
                </a:lnTo>
                <a:lnTo>
                  <a:pt x="66" y="40"/>
                </a:lnTo>
                <a:lnTo>
                  <a:pt x="64" y="40"/>
                </a:lnTo>
                <a:lnTo>
                  <a:pt x="64" y="38"/>
                </a:lnTo>
                <a:lnTo>
                  <a:pt x="67" y="38"/>
                </a:lnTo>
                <a:lnTo>
                  <a:pt x="67" y="37"/>
                </a:lnTo>
                <a:lnTo>
                  <a:pt x="70" y="37"/>
                </a:lnTo>
                <a:lnTo>
                  <a:pt x="72" y="37"/>
                </a:lnTo>
                <a:lnTo>
                  <a:pt x="72" y="35"/>
                </a:lnTo>
                <a:lnTo>
                  <a:pt x="74" y="35"/>
                </a:lnTo>
                <a:lnTo>
                  <a:pt x="74" y="33"/>
                </a:lnTo>
                <a:lnTo>
                  <a:pt x="69" y="33"/>
                </a:lnTo>
                <a:lnTo>
                  <a:pt x="67" y="33"/>
                </a:lnTo>
                <a:lnTo>
                  <a:pt x="66" y="33"/>
                </a:lnTo>
                <a:lnTo>
                  <a:pt x="66" y="32"/>
                </a:lnTo>
                <a:lnTo>
                  <a:pt x="66" y="30"/>
                </a:lnTo>
                <a:lnTo>
                  <a:pt x="64" y="30"/>
                </a:lnTo>
                <a:lnTo>
                  <a:pt x="62" y="30"/>
                </a:lnTo>
                <a:lnTo>
                  <a:pt x="62" y="29"/>
                </a:lnTo>
                <a:lnTo>
                  <a:pt x="61" y="29"/>
                </a:lnTo>
                <a:lnTo>
                  <a:pt x="61" y="30"/>
                </a:lnTo>
                <a:lnTo>
                  <a:pt x="59" y="30"/>
                </a:lnTo>
                <a:lnTo>
                  <a:pt x="59" y="29"/>
                </a:lnTo>
                <a:lnTo>
                  <a:pt x="58" y="29"/>
                </a:lnTo>
                <a:lnTo>
                  <a:pt x="56" y="27"/>
                </a:lnTo>
                <a:lnTo>
                  <a:pt x="54" y="27"/>
                </a:lnTo>
                <a:lnTo>
                  <a:pt x="53" y="27"/>
                </a:lnTo>
                <a:lnTo>
                  <a:pt x="51" y="27"/>
                </a:lnTo>
                <a:lnTo>
                  <a:pt x="50" y="27"/>
                </a:lnTo>
                <a:lnTo>
                  <a:pt x="48" y="27"/>
                </a:lnTo>
                <a:lnTo>
                  <a:pt x="45" y="27"/>
                </a:lnTo>
                <a:lnTo>
                  <a:pt x="45" y="25"/>
                </a:lnTo>
                <a:lnTo>
                  <a:pt x="43" y="24"/>
                </a:lnTo>
                <a:lnTo>
                  <a:pt x="45" y="24"/>
                </a:lnTo>
                <a:lnTo>
                  <a:pt x="45" y="22"/>
                </a:lnTo>
                <a:lnTo>
                  <a:pt x="42" y="21"/>
                </a:lnTo>
                <a:lnTo>
                  <a:pt x="42" y="22"/>
                </a:lnTo>
                <a:lnTo>
                  <a:pt x="42" y="25"/>
                </a:lnTo>
                <a:lnTo>
                  <a:pt x="37" y="25"/>
                </a:lnTo>
                <a:lnTo>
                  <a:pt x="34" y="25"/>
                </a:lnTo>
                <a:lnTo>
                  <a:pt x="30" y="25"/>
                </a:lnTo>
                <a:lnTo>
                  <a:pt x="29" y="25"/>
                </a:lnTo>
                <a:lnTo>
                  <a:pt x="26" y="25"/>
                </a:lnTo>
                <a:lnTo>
                  <a:pt x="24" y="25"/>
                </a:lnTo>
                <a:lnTo>
                  <a:pt x="24" y="24"/>
                </a:lnTo>
                <a:lnTo>
                  <a:pt x="21" y="24"/>
                </a:lnTo>
                <a:lnTo>
                  <a:pt x="19" y="22"/>
                </a:lnTo>
                <a:lnTo>
                  <a:pt x="18" y="22"/>
                </a:lnTo>
                <a:lnTo>
                  <a:pt x="18" y="21"/>
                </a:lnTo>
                <a:lnTo>
                  <a:pt x="21" y="19"/>
                </a:lnTo>
                <a:lnTo>
                  <a:pt x="21" y="17"/>
                </a:lnTo>
                <a:lnTo>
                  <a:pt x="19" y="17"/>
                </a:lnTo>
                <a:lnTo>
                  <a:pt x="18" y="17"/>
                </a:lnTo>
                <a:lnTo>
                  <a:pt x="16" y="17"/>
                </a:lnTo>
                <a:lnTo>
                  <a:pt x="13" y="17"/>
                </a:lnTo>
                <a:lnTo>
                  <a:pt x="11" y="17"/>
                </a:lnTo>
                <a:lnTo>
                  <a:pt x="10" y="17"/>
                </a:lnTo>
                <a:lnTo>
                  <a:pt x="3" y="19"/>
                </a:lnTo>
                <a:lnTo>
                  <a:pt x="2" y="19"/>
                </a:lnTo>
                <a:lnTo>
                  <a:pt x="2" y="21"/>
                </a:lnTo>
                <a:lnTo>
                  <a:pt x="0" y="21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0" y="17"/>
                </a:lnTo>
                <a:lnTo>
                  <a:pt x="0" y="14"/>
                </a:lnTo>
                <a:lnTo>
                  <a:pt x="2" y="14"/>
                </a:lnTo>
                <a:lnTo>
                  <a:pt x="2" y="13"/>
                </a:lnTo>
                <a:lnTo>
                  <a:pt x="2" y="11"/>
                </a:lnTo>
                <a:lnTo>
                  <a:pt x="3" y="9"/>
                </a:lnTo>
                <a:lnTo>
                  <a:pt x="3" y="8"/>
                </a:lnTo>
                <a:lnTo>
                  <a:pt x="2" y="8"/>
                </a:lnTo>
                <a:lnTo>
                  <a:pt x="2" y="6"/>
                </a:lnTo>
                <a:lnTo>
                  <a:pt x="2" y="5"/>
                </a:lnTo>
                <a:lnTo>
                  <a:pt x="2" y="3"/>
                </a:lnTo>
                <a:lnTo>
                  <a:pt x="2" y="1"/>
                </a:lnTo>
                <a:lnTo>
                  <a:pt x="2" y="0"/>
                </a:lnTo>
                <a:close/>
              </a:path>
            </a:pathLst>
          </a:custGeom>
          <a:solidFill>
            <a:srgbClr val="C6FA9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20"/>
          <p:cNvSpPr>
            <a:spLocks/>
          </p:cNvSpPr>
          <p:nvPr/>
        </p:nvSpPr>
        <p:spPr bwMode="auto">
          <a:xfrm>
            <a:off x="3175001" y="4638676"/>
            <a:ext cx="517525" cy="450850"/>
          </a:xfrm>
          <a:custGeom>
            <a:avLst/>
            <a:gdLst/>
            <a:ahLst/>
            <a:cxnLst>
              <a:cxn ang="0">
                <a:pos x="62" y="3"/>
              </a:cxn>
              <a:cxn ang="0">
                <a:pos x="78" y="4"/>
              </a:cxn>
              <a:cxn ang="0">
                <a:pos x="88" y="8"/>
              </a:cxn>
              <a:cxn ang="0">
                <a:pos x="85" y="16"/>
              </a:cxn>
              <a:cxn ang="0">
                <a:pos x="91" y="9"/>
              </a:cxn>
              <a:cxn ang="0">
                <a:pos x="94" y="8"/>
              </a:cxn>
              <a:cxn ang="0">
                <a:pos x="102" y="11"/>
              </a:cxn>
              <a:cxn ang="0">
                <a:pos x="107" y="12"/>
              </a:cxn>
              <a:cxn ang="0">
                <a:pos x="122" y="16"/>
              </a:cxn>
              <a:cxn ang="0">
                <a:pos x="133" y="22"/>
              </a:cxn>
              <a:cxn ang="0">
                <a:pos x="146" y="28"/>
              </a:cxn>
              <a:cxn ang="0">
                <a:pos x="155" y="35"/>
              </a:cxn>
              <a:cxn ang="0">
                <a:pos x="166" y="35"/>
              </a:cxn>
              <a:cxn ang="0">
                <a:pos x="178" y="35"/>
              </a:cxn>
              <a:cxn ang="0">
                <a:pos x="192" y="36"/>
              </a:cxn>
              <a:cxn ang="0">
                <a:pos x="208" y="38"/>
              </a:cxn>
              <a:cxn ang="0">
                <a:pos x="224" y="36"/>
              </a:cxn>
              <a:cxn ang="0">
                <a:pos x="238" y="38"/>
              </a:cxn>
              <a:cxn ang="0">
                <a:pos x="248" y="43"/>
              </a:cxn>
              <a:cxn ang="0">
                <a:pos x="251" y="41"/>
              </a:cxn>
              <a:cxn ang="0">
                <a:pos x="261" y="43"/>
              </a:cxn>
              <a:cxn ang="0">
                <a:pos x="274" y="44"/>
              </a:cxn>
              <a:cxn ang="0">
                <a:pos x="286" y="48"/>
              </a:cxn>
              <a:cxn ang="0">
                <a:pos x="293" y="70"/>
              </a:cxn>
              <a:cxn ang="0">
                <a:pos x="317" y="84"/>
              </a:cxn>
              <a:cxn ang="0">
                <a:pos x="322" y="97"/>
              </a:cxn>
              <a:cxn ang="0">
                <a:pos x="314" y="108"/>
              </a:cxn>
              <a:cxn ang="0">
                <a:pos x="325" y="120"/>
              </a:cxn>
              <a:cxn ang="0">
                <a:pos x="317" y="137"/>
              </a:cxn>
              <a:cxn ang="0">
                <a:pos x="302" y="168"/>
              </a:cxn>
              <a:cxn ang="0">
                <a:pos x="258" y="201"/>
              </a:cxn>
              <a:cxn ang="0">
                <a:pos x="259" y="222"/>
              </a:cxn>
              <a:cxn ang="0">
                <a:pos x="251" y="244"/>
              </a:cxn>
              <a:cxn ang="0">
                <a:pos x="230" y="265"/>
              </a:cxn>
              <a:cxn ang="0">
                <a:pos x="227" y="278"/>
              </a:cxn>
              <a:cxn ang="0">
                <a:pos x="213" y="284"/>
              </a:cxn>
              <a:cxn ang="0">
                <a:pos x="197" y="284"/>
              </a:cxn>
              <a:cxn ang="0">
                <a:pos x="192" y="267"/>
              </a:cxn>
              <a:cxn ang="0">
                <a:pos x="178" y="257"/>
              </a:cxn>
              <a:cxn ang="0">
                <a:pos x="166" y="246"/>
              </a:cxn>
              <a:cxn ang="0">
                <a:pos x="160" y="232"/>
              </a:cxn>
              <a:cxn ang="0">
                <a:pos x="138" y="236"/>
              </a:cxn>
              <a:cxn ang="0">
                <a:pos x="131" y="220"/>
              </a:cxn>
              <a:cxn ang="0">
                <a:pos x="146" y="206"/>
              </a:cxn>
              <a:cxn ang="0">
                <a:pos x="131" y="196"/>
              </a:cxn>
              <a:cxn ang="0">
                <a:pos x="109" y="184"/>
              </a:cxn>
              <a:cxn ang="0">
                <a:pos x="107" y="171"/>
              </a:cxn>
              <a:cxn ang="0">
                <a:pos x="98" y="176"/>
              </a:cxn>
              <a:cxn ang="0">
                <a:pos x="78" y="169"/>
              </a:cxn>
              <a:cxn ang="0">
                <a:pos x="50" y="164"/>
              </a:cxn>
              <a:cxn ang="0">
                <a:pos x="54" y="144"/>
              </a:cxn>
              <a:cxn ang="0">
                <a:pos x="40" y="116"/>
              </a:cxn>
              <a:cxn ang="0">
                <a:pos x="27" y="99"/>
              </a:cxn>
              <a:cxn ang="0">
                <a:pos x="24" y="89"/>
              </a:cxn>
              <a:cxn ang="0">
                <a:pos x="11" y="88"/>
              </a:cxn>
              <a:cxn ang="0">
                <a:pos x="2" y="76"/>
              </a:cxn>
              <a:cxn ang="0">
                <a:pos x="6" y="67"/>
              </a:cxn>
              <a:cxn ang="0">
                <a:pos x="14" y="52"/>
              </a:cxn>
              <a:cxn ang="0">
                <a:pos x="24" y="44"/>
              </a:cxn>
              <a:cxn ang="0">
                <a:pos x="35" y="32"/>
              </a:cxn>
              <a:cxn ang="0">
                <a:pos x="42" y="19"/>
              </a:cxn>
              <a:cxn ang="0">
                <a:pos x="45" y="8"/>
              </a:cxn>
              <a:cxn ang="0">
                <a:pos x="48" y="1"/>
              </a:cxn>
            </a:cxnLst>
            <a:rect l="0" t="0" r="r" b="b"/>
            <a:pathLst>
              <a:path w="326" h="284">
                <a:moveTo>
                  <a:pt x="53" y="0"/>
                </a:moveTo>
                <a:lnTo>
                  <a:pt x="54" y="0"/>
                </a:lnTo>
                <a:lnTo>
                  <a:pt x="54" y="1"/>
                </a:lnTo>
                <a:lnTo>
                  <a:pt x="56" y="1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1" y="3"/>
                </a:lnTo>
                <a:lnTo>
                  <a:pt x="61" y="4"/>
                </a:lnTo>
                <a:lnTo>
                  <a:pt x="62" y="4"/>
                </a:lnTo>
                <a:lnTo>
                  <a:pt x="62" y="3"/>
                </a:lnTo>
                <a:lnTo>
                  <a:pt x="64" y="3"/>
                </a:lnTo>
                <a:lnTo>
                  <a:pt x="66" y="3"/>
                </a:lnTo>
                <a:lnTo>
                  <a:pt x="67" y="3"/>
                </a:lnTo>
                <a:lnTo>
                  <a:pt x="69" y="3"/>
                </a:lnTo>
                <a:lnTo>
                  <a:pt x="70" y="3"/>
                </a:lnTo>
                <a:lnTo>
                  <a:pt x="72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8" y="4"/>
                </a:lnTo>
                <a:lnTo>
                  <a:pt x="80" y="4"/>
                </a:lnTo>
                <a:lnTo>
                  <a:pt x="82" y="4"/>
                </a:lnTo>
                <a:lnTo>
                  <a:pt x="83" y="4"/>
                </a:lnTo>
                <a:lnTo>
                  <a:pt x="85" y="4"/>
                </a:lnTo>
                <a:lnTo>
                  <a:pt x="83" y="6"/>
                </a:lnTo>
                <a:lnTo>
                  <a:pt x="85" y="6"/>
                </a:lnTo>
                <a:lnTo>
                  <a:pt x="86" y="6"/>
                </a:lnTo>
                <a:lnTo>
                  <a:pt x="86" y="8"/>
                </a:lnTo>
                <a:lnTo>
                  <a:pt x="86" y="6"/>
                </a:lnTo>
                <a:lnTo>
                  <a:pt x="88" y="6"/>
                </a:lnTo>
                <a:lnTo>
                  <a:pt x="88" y="8"/>
                </a:lnTo>
                <a:lnTo>
                  <a:pt x="86" y="8"/>
                </a:lnTo>
                <a:lnTo>
                  <a:pt x="86" y="9"/>
                </a:lnTo>
                <a:lnTo>
                  <a:pt x="85" y="9"/>
                </a:lnTo>
                <a:lnTo>
                  <a:pt x="83" y="9"/>
                </a:lnTo>
                <a:lnTo>
                  <a:pt x="82" y="9"/>
                </a:lnTo>
                <a:lnTo>
                  <a:pt x="80" y="11"/>
                </a:lnTo>
                <a:lnTo>
                  <a:pt x="82" y="12"/>
                </a:lnTo>
                <a:lnTo>
                  <a:pt x="83" y="12"/>
                </a:lnTo>
                <a:lnTo>
                  <a:pt x="83" y="14"/>
                </a:lnTo>
                <a:lnTo>
                  <a:pt x="83" y="16"/>
                </a:lnTo>
                <a:lnTo>
                  <a:pt x="85" y="16"/>
                </a:lnTo>
                <a:lnTo>
                  <a:pt x="83" y="16"/>
                </a:lnTo>
                <a:lnTo>
                  <a:pt x="85" y="17"/>
                </a:lnTo>
                <a:lnTo>
                  <a:pt x="85" y="16"/>
                </a:lnTo>
                <a:lnTo>
                  <a:pt x="86" y="16"/>
                </a:lnTo>
                <a:lnTo>
                  <a:pt x="86" y="14"/>
                </a:lnTo>
                <a:lnTo>
                  <a:pt x="86" y="12"/>
                </a:lnTo>
                <a:lnTo>
                  <a:pt x="88" y="12"/>
                </a:lnTo>
                <a:lnTo>
                  <a:pt x="90" y="12"/>
                </a:lnTo>
                <a:lnTo>
                  <a:pt x="90" y="11"/>
                </a:lnTo>
                <a:lnTo>
                  <a:pt x="90" y="9"/>
                </a:lnTo>
                <a:lnTo>
                  <a:pt x="91" y="9"/>
                </a:lnTo>
                <a:lnTo>
                  <a:pt x="91" y="8"/>
                </a:lnTo>
                <a:lnTo>
                  <a:pt x="93" y="8"/>
                </a:lnTo>
                <a:lnTo>
                  <a:pt x="93" y="9"/>
                </a:lnTo>
                <a:lnTo>
                  <a:pt x="93" y="8"/>
                </a:lnTo>
                <a:lnTo>
                  <a:pt x="93" y="9"/>
                </a:lnTo>
                <a:lnTo>
                  <a:pt x="94" y="9"/>
                </a:lnTo>
                <a:lnTo>
                  <a:pt x="94" y="8"/>
                </a:lnTo>
                <a:lnTo>
                  <a:pt x="93" y="8"/>
                </a:lnTo>
                <a:lnTo>
                  <a:pt x="94" y="8"/>
                </a:lnTo>
                <a:lnTo>
                  <a:pt x="96" y="8"/>
                </a:lnTo>
                <a:lnTo>
                  <a:pt x="94" y="8"/>
                </a:lnTo>
                <a:lnTo>
                  <a:pt x="96" y="8"/>
                </a:lnTo>
                <a:lnTo>
                  <a:pt x="98" y="8"/>
                </a:lnTo>
                <a:lnTo>
                  <a:pt x="99" y="8"/>
                </a:lnTo>
                <a:lnTo>
                  <a:pt x="99" y="9"/>
                </a:lnTo>
                <a:lnTo>
                  <a:pt x="98" y="9"/>
                </a:lnTo>
                <a:lnTo>
                  <a:pt x="98" y="11"/>
                </a:lnTo>
                <a:lnTo>
                  <a:pt x="99" y="11"/>
                </a:lnTo>
                <a:lnTo>
                  <a:pt x="99" y="9"/>
                </a:lnTo>
                <a:lnTo>
                  <a:pt x="101" y="9"/>
                </a:lnTo>
                <a:lnTo>
                  <a:pt x="102" y="9"/>
                </a:lnTo>
                <a:lnTo>
                  <a:pt x="102" y="11"/>
                </a:lnTo>
                <a:lnTo>
                  <a:pt x="102" y="9"/>
                </a:lnTo>
                <a:lnTo>
                  <a:pt x="104" y="9"/>
                </a:lnTo>
                <a:lnTo>
                  <a:pt x="104" y="11"/>
                </a:lnTo>
                <a:lnTo>
                  <a:pt x="106" y="11"/>
                </a:lnTo>
                <a:lnTo>
                  <a:pt x="107" y="11"/>
                </a:lnTo>
                <a:lnTo>
                  <a:pt x="107" y="9"/>
                </a:lnTo>
                <a:lnTo>
                  <a:pt x="106" y="9"/>
                </a:lnTo>
                <a:lnTo>
                  <a:pt x="107" y="9"/>
                </a:lnTo>
                <a:lnTo>
                  <a:pt x="109" y="11"/>
                </a:lnTo>
                <a:lnTo>
                  <a:pt x="107" y="11"/>
                </a:lnTo>
                <a:lnTo>
                  <a:pt x="107" y="12"/>
                </a:lnTo>
                <a:lnTo>
                  <a:pt x="109" y="12"/>
                </a:lnTo>
                <a:lnTo>
                  <a:pt x="110" y="12"/>
                </a:lnTo>
                <a:lnTo>
                  <a:pt x="112" y="12"/>
                </a:lnTo>
                <a:lnTo>
                  <a:pt x="114" y="12"/>
                </a:lnTo>
                <a:lnTo>
                  <a:pt x="114" y="14"/>
                </a:lnTo>
                <a:lnTo>
                  <a:pt x="115" y="14"/>
                </a:lnTo>
                <a:lnTo>
                  <a:pt x="117" y="14"/>
                </a:lnTo>
                <a:lnTo>
                  <a:pt x="117" y="16"/>
                </a:lnTo>
                <a:lnTo>
                  <a:pt x="118" y="16"/>
                </a:lnTo>
                <a:lnTo>
                  <a:pt x="120" y="16"/>
                </a:lnTo>
                <a:lnTo>
                  <a:pt x="122" y="16"/>
                </a:lnTo>
                <a:lnTo>
                  <a:pt x="122" y="17"/>
                </a:lnTo>
                <a:lnTo>
                  <a:pt x="123" y="17"/>
                </a:lnTo>
                <a:lnTo>
                  <a:pt x="125" y="17"/>
                </a:lnTo>
                <a:lnTo>
                  <a:pt x="125" y="19"/>
                </a:lnTo>
                <a:lnTo>
                  <a:pt x="126" y="19"/>
                </a:lnTo>
                <a:lnTo>
                  <a:pt x="128" y="19"/>
                </a:lnTo>
                <a:lnTo>
                  <a:pt x="128" y="20"/>
                </a:lnTo>
                <a:lnTo>
                  <a:pt x="130" y="20"/>
                </a:lnTo>
                <a:lnTo>
                  <a:pt x="131" y="20"/>
                </a:lnTo>
                <a:lnTo>
                  <a:pt x="133" y="20"/>
                </a:lnTo>
                <a:lnTo>
                  <a:pt x="133" y="22"/>
                </a:lnTo>
                <a:lnTo>
                  <a:pt x="134" y="22"/>
                </a:lnTo>
                <a:lnTo>
                  <a:pt x="136" y="22"/>
                </a:lnTo>
                <a:lnTo>
                  <a:pt x="138" y="22"/>
                </a:lnTo>
                <a:lnTo>
                  <a:pt x="138" y="24"/>
                </a:lnTo>
                <a:lnTo>
                  <a:pt x="139" y="24"/>
                </a:lnTo>
                <a:lnTo>
                  <a:pt x="141" y="24"/>
                </a:lnTo>
                <a:lnTo>
                  <a:pt x="141" y="25"/>
                </a:lnTo>
                <a:lnTo>
                  <a:pt x="142" y="25"/>
                </a:lnTo>
                <a:lnTo>
                  <a:pt x="142" y="27"/>
                </a:lnTo>
                <a:lnTo>
                  <a:pt x="144" y="27"/>
                </a:lnTo>
                <a:lnTo>
                  <a:pt x="146" y="28"/>
                </a:lnTo>
                <a:lnTo>
                  <a:pt x="147" y="30"/>
                </a:lnTo>
                <a:lnTo>
                  <a:pt x="149" y="30"/>
                </a:lnTo>
                <a:lnTo>
                  <a:pt x="150" y="30"/>
                </a:lnTo>
                <a:lnTo>
                  <a:pt x="152" y="30"/>
                </a:lnTo>
                <a:lnTo>
                  <a:pt x="152" y="32"/>
                </a:lnTo>
                <a:lnTo>
                  <a:pt x="152" y="30"/>
                </a:lnTo>
                <a:lnTo>
                  <a:pt x="154" y="30"/>
                </a:lnTo>
                <a:lnTo>
                  <a:pt x="154" y="32"/>
                </a:lnTo>
                <a:lnTo>
                  <a:pt x="154" y="33"/>
                </a:lnTo>
                <a:lnTo>
                  <a:pt x="155" y="33"/>
                </a:lnTo>
                <a:lnTo>
                  <a:pt x="155" y="35"/>
                </a:lnTo>
                <a:lnTo>
                  <a:pt x="157" y="35"/>
                </a:lnTo>
                <a:lnTo>
                  <a:pt x="157" y="36"/>
                </a:lnTo>
                <a:lnTo>
                  <a:pt x="157" y="35"/>
                </a:lnTo>
                <a:lnTo>
                  <a:pt x="158" y="35"/>
                </a:lnTo>
                <a:lnTo>
                  <a:pt x="160" y="35"/>
                </a:lnTo>
                <a:lnTo>
                  <a:pt x="160" y="36"/>
                </a:lnTo>
                <a:lnTo>
                  <a:pt x="162" y="36"/>
                </a:lnTo>
                <a:lnTo>
                  <a:pt x="163" y="36"/>
                </a:lnTo>
                <a:lnTo>
                  <a:pt x="165" y="36"/>
                </a:lnTo>
                <a:lnTo>
                  <a:pt x="166" y="36"/>
                </a:lnTo>
                <a:lnTo>
                  <a:pt x="166" y="35"/>
                </a:lnTo>
                <a:lnTo>
                  <a:pt x="166" y="33"/>
                </a:lnTo>
                <a:lnTo>
                  <a:pt x="168" y="33"/>
                </a:lnTo>
                <a:lnTo>
                  <a:pt x="170" y="33"/>
                </a:lnTo>
                <a:lnTo>
                  <a:pt x="171" y="33"/>
                </a:lnTo>
                <a:lnTo>
                  <a:pt x="171" y="35"/>
                </a:lnTo>
                <a:lnTo>
                  <a:pt x="173" y="35"/>
                </a:lnTo>
                <a:lnTo>
                  <a:pt x="174" y="35"/>
                </a:lnTo>
                <a:lnTo>
                  <a:pt x="174" y="33"/>
                </a:lnTo>
                <a:lnTo>
                  <a:pt x="176" y="33"/>
                </a:lnTo>
                <a:lnTo>
                  <a:pt x="178" y="33"/>
                </a:lnTo>
                <a:lnTo>
                  <a:pt x="178" y="35"/>
                </a:lnTo>
                <a:lnTo>
                  <a:pt x="179" y="35"/>
                </a:lnTo>
                <a:lnTo>
                  <a:pt x="181" y="35"/>
                </a:lnTo>
                <a:lnTo>
                  <a:pt x="182" y="35"/>
                </a:lnTo>
                <a:lnTo>
                  <a:pt x="184" y="35"/>
                </a:lnTo>
                <a:lnTo>
                  <a:pt x="186" y="35"/>
                </a:lnTo>
                <a:lnTo>
                  <a:pt x="187" y="36"/>
                </a:lnTo>
                <a:lnTo>
                  <a:pt x="189" y="36"/>
                </a:lnTo>
                <a:lnTo>
                  <a:pt x="190" y="36"/>
                </a:lnTo>
                <a:lnTo>
                  <a:pt x="192" y="36"/>
                </a:lnTo>
                <a:lnTo>
                  <a:pt x="192" y="38"/>
                </a:lnTo>
                <a:lnTo>
                  <a:pt x="192" y="36"/>
                </a:lnTo>
                <a:lnTo>
                  <a:pt x="194" y="36"/>
                </a:lnTo>
                <a:lnTo>
                  <a:pt x="194" y="38"/>
                </a:lnTo>
                <a:lnTo>
                  <a:pt x="195" y="36"/>
                </a:lnTo>
                <a:lnTo>
                  <a:pt x="197" y="36"/>
                </a:lnTo>
                <a:lnTo>
                  <a:pt x="198" y="38"/>
                </a:lnTo>
                <a:lnTo>
                  <a:pt x="200" y="38"/>
                </a:lnTo>
                <a:lnTo>
                  <a:pt x="202" y="38"/>
                </a:lnTo>
                <a:lnTo>
                  <a:pt x="203" y="38"/>
                </a:lnTo>
                <a:lnTo>
                  <a:pt x="205" y="38"/>
                </a:lnTo>
                <a:lnTo>
                  <a:pt x="206" y="38"/>
                </a:lnTo>
                <a:lnTo>
                  <a:pt x="208" y="38"/>
                </a:lnTo>
                <a:lnTo>
                  <a:pt x="210" y="38"/>
                </a:lnTo>
                <a:lnTo>
                  <a:pt x="211" y="38"/>
                </a:lnTo>
                <a:lnTo>
                  <a:pt x="211" y="36"/>
                </a:lnTo>
                <a:lnTo>
                  <a:pt x="213" y="36"/>
                </a:lnTo>
                <a:lnTo>
                  <a:pt x="214" y="36"/>
                </a:lnTo>
                <a:lnTo>
                  <a:pt x="216" y="36"/>
                </a:lnTo>
                <a:lnTo>
                  <a:pt x="218" y="36"/>
                </a:lnTo>
                <a:lnTo>
                  <a:pt x="219" y="36"/>
                </a:lnTo>
                <a:lnTo>
                  <a:pt x="221" y="36"/>
                </a:lnTo>
                <a:lnTo>
                  <a:pt x="222" y="36"/>
                </a:lnTo>
                <a:lnTo>
                  <a:pt x="224" y="36"/>
                </a:lnTo>
                <a:lnTo>
                  <a:pt x="226" y="36"/>
                </a:lnTo>
                <a:lnTo>
                  <a:pt x="227" y="36"/>
                </a:lnTo>
                <a:lnTo>
                  <a:pt x="229" y="36"/>
                </a:lnTo>
                <a:lnTo>
                  <a:pt x="229" y="38"/>
                </a:lnTo>
                <a:lnTo>
                  <a:pt x="230" y="38"/>
                </a:lnTo>
                <a:lnTo>
                  <a:pt x="232" y="38"/>
                </a:lnTo>
                <a:lnTo>
                  <a:pt x="234" y="38"/>
                </a:lnTo>
                <a:lnTo>
                  <a:pt x="235" y="38"/>
                </a:lnTo>
                <a:lnTo>
                  <a:pt x="235" y="36"/>
                </a:lnTo>
                <a:lnTo>
                  <a:pt x="237" y="38"/>
                </a:lnTo>
                <a:lnTo>
                  <a:pt x="238" y="38"/>
                </a:lnTo>
                <a:lnTo>
                  <a:pt x="240" y="38"/>
                </a:lnTo>
                <a:lnTo>
                  <a:pt x="240" y="40"/>
                </a:lnTo>
                <a:lnTo>
                  <a:pt x="242" y="40"/>
                </a:lnTo>
                <a:lnTo>
                  <a:pt x="243" y="41"/>
                </a:lnTo>
                <a:lnTo>
                  <a:pt x="245" y="41"/>
                </a:lnTo>
                <a:lnTo>
                  <a:pt x="245" y="43"/>
                </a:lnTo>
                <a:lnTo>
                  <a:pt x="245" y="41"/>
                </a:lnTo>
                <a:lnTo>
                  <a:pt x="246" y="43"/>
                </a:lnTo>
                <a:lnTo>
                  <a:pt x="246" y="44"/>
                </a:lnTo>
                <a:lnTo>
                  <a:pt x="246" y="43"/>
                </a:lnTo>
                <a:lnTo>
                  <a:pt x="248" y="43"/>
                </a:lnTo>
                <a:lnTo>
                  <a:pt x="248" y="44"/>
                </a:lnTo>
                <a:lnTo>
                  <a:pt x="248" y="43"/>
                </a:lnTo>
                <a:lnTo>
                  <a:pt x="250" y="43"/>
                </a:lnTo>
                <a:lnTo>
                  <a:pt x="250" y="41"/>
                </a:lnTo>
                <a:lnTo>
                  <a:pt x="250" y="43"/>
                </a:lnTo>
                <a:lnTo>
                  <a:pt x="250" y="41"/>
                </a:lnTo>
                <a:lnTo>
                  <a:pt x="250" y="43"/>
                </a:lnTo>
                <a:lnTo>
                  <a:pt x="250" y="41"/>
                </a:lnTo>
                <a:lnTo>
                  <a:pt x="251" y="41"/>
                </a:lnTo>
                <a:lnTo>
                  <a:pt x="251" y="43"/>
                </a:lnTo>
                <a:lnTo>
                  <a:pt x="251" y="41"/>
                </a:lnTo>
                <a:lnTo>
                  <a:pt x="253" y="41"/>
                </a:lnTo>
                <a:lnTo>
                  <a:pt x="251" y="41"/>
                </a:lnTo>
                <a:lnTo>
                  <a:pt x="253" y="41"/>
                </a:lnTo>
                <a:lnTo>
                  <a:pt x="253" y="40"/>
                </a:lnTo>
                <a:lnTo>
                  <a:pt x="254" y="40"/>
                </a:lnTo>
                <a:lnTo>
                  <a:pt x="254" y="41"/>
                </a:lnTo>
                <a:lnTo>
                  <a:pt x="256" y="41"/>
                </a:lnTo>
                <a:lnTo>
                  <a:pt x="258" y="41"/>
                </a:lnTo>
                <a:lnTo>
                  <a:pt x="259" y="41"/>
                </a:lnTo>
                <a:lnTo>
                  <a:pt x="259" y="43"/>
                </a:lnTo>
                <a:lnTo>
                  <a:pt x="261" y="43"/>
                </a:lnTo>
                <a:lnTo>
                  <a:pt x="262" y="43"/>
                </a:lnTo>
                <a:lnTo>
                  <a:pt x="264" y="43"/>
                </a:lnTo>
                <a:lnTo>
                  <a:pt x="266" y="43"/>
                </a:lnTo>
                <a:lnTo>
                  <a:pt x="266" y="44"/>
                </a:lnTo>
                <a:lnTo>
                  <a:pt x="267" y="44"/>
                </a:lnTo>
                <a:lnTo>
                  <a:pt x="269" y="44"/>
                </a:lnTo>
                <a:lnTo>
                  <a:pt x="269" y="46"/>
                </a:lnTo>
                <a:lnTo>
                  <a:pt x="270" y="46"/>
                </a:lnTo>
                <a:lnTo>
                  <a:pt x="270" y="44"/>
                </a:lnTo>
                <a:lnTo>
                  <a:pt x="272" y="44"/>
                </a:lnTo>
                <a:lnTo>
                  <a:pt x="274" y="44"/>
                </a:lnTo>
                <a:lnTo>
                  <a:pt x="275" y="44"/>
                </a:lnTo>
                <a:lnTo>
                  <a:pt x="275" y="46"/>
                </a:lnTo>
                <a:lnTo>
                  <a:pt x="277" y="46"/>
                </a:lnTo>
                <a:lnTo>
                  <a:pt x="277" y="48"/>
                </a:lnTo>
                <a:lnTo>
                  <a:pt x="278" y="48"/>
                </a:lnTo>
                <a:lnTo>
                  <a:pt x="280" y="48"/>
                </a:lnTo>
                <a:lnTo>
                  <a:pt x="282" y="48"/>
                </a:lnTo>
                <a:lnTo>
                  <a:pt x="283" y="46"/>
                </a:lnTo>
                <a:lnTo>
                  <a:pt x="285" y="46"/>
                </a:lnTo>
                <a:lnTo>
                  <a:pt x="286" y="46"/>
                </a:lnTo>
                <a:lnTo>
                  <a:pt x="286" y="48"/>
                </a:lnTo>
                <a:lnTo>
                  <a:pt x="288" y="48"/>
                </a:lnTo>
                <a:lnTo>
                  <a:pt x="290" y="48"/>
                </a:lnTo>
                <a:lnTo>
                  <a:pt x="291" y="48"/>
                </a:lnTo>
                <a:lnTo>
                  <a:pt x="291" y="49"/>
                </a:lnTo>
                <a:lnTo>
                  <a:pt x="293" y="49"/>
                </a:lnTo>
                <a:lnTo>
                  <a:pt x="294" y="49"/>
                </a:lnTo>
                <a:lnTo>
                  <a:pt x="293" y="57"/>
                </a:lnTo>
                <a:lnTo>
                  <a:pt x="293" y="59"/>
                </a:lnTo>
                <a:lnTo>
                  <a:pt x="293" y="62"/>
                </a:lnTo>
                <a:lnTo>
                  <a:pt x="293" y="67"/>
                </a:lnTo>
                <a:lnTo>
                  <a:pt x="293" y="70"/>
                </a:lnTo>
                <a:lnTo>
                  <a:pt x="293" y="73"/>
                </a:lnTo>
                <a:lnTo>
                  <a:pt x="299" y="73"/>
                </a:lnTo>
                <a:lnTo>
                  <a:pt x="302" y="73"/>
                </a:lnTo>
                <a:lnTo>
                  <a:pt x="306" y="72"/>
                </a:lnTo>
                <a:lnTo>
                  <a:pt x="309" y="70"/>
                </a:lnTo>
                <a:lnTo>
                  <a:pt x="310" y="72"/>
                </a:lnTo>
                <a:lnTo>
                  <a:pt x="310" y="73"/>
                </a:lnTo>
                <a:lnTo>
                  <a:pt x="310" y="75"/>
                </a:lnTo>
                <a:lnTo>
                  <a:pt x="314" y="76"/>
                </a:lnTo>
                <a:lnTo>
                  <a:pt x="315" y="80"/>
                </a:lnTo>
                <a:lnTo>
                  <a:pt x="317" y="84"/>
                </a:lnTo>
                <a:lnTo>
                  <a:pt x="318" y="86"/>
                </a:lnTo>
                <a:lnTo>
                  <a:pt x="320" y="86"/>
                </a:lnTo>
                <a:lnTo>
                  <a:pt x="322" y="88"/>
                </a:lnTo>
                <a:lnTo>
                  <a:pt x="323" y="88"/>
                </a:lnTo>
                <a:lnTo>
                  <a:pt x="326" y="91"/>
                </a:lnTo>
                <a:lnTo>
                  <a:pt x="326" y="94"/>
                </a:lnTo>
                <a:lnTo>
                  <a:pt x="325" y="97"/>
                </a:lnTo>
                <a:lnTo>
                  <a:pt x="325" y="99"/>
                </a:lnTo>
                <a:lnTo>
                  <a:pt x="323" y="99"/>
                </a:lnTo>
                <a:lnTo>
                  <a:pt x="323" y="97"/>
                </a:lnTo>
                <a:lnTo>
                  <a:pt x="322" y="97"/>
                </a:lnTo>
                <a:lnTo>
                  <a:pt x="318" y="97"/>
                </a:lnTo>
                <a:lnTo>
                  <a:pt x="317" y="97"/>
                </a:lnTo>
                <a:lnTo>
                  <a:pt x="314" y="96"/>
                </a:lnTo>
                <a:lnTo>
                  <a:pt x="310" y="97"/>
                </a:lnTo>
                <a:lnTo>
                  <a:pt x="309" y="99"/>
                </a:lnTo>
                <a:lnTo>
                  <a:pt x="309" y="102"/>
                </a:lnTo>
                <a:lnTo>
                  <a:pt x="310" y="104"/>
                </a:lnTo>
                <a:lnTo>
                  <a:pt x="312" y="105"/>
                </a:lnTo>
                <a:lnTo>
                  <a:pt x="314" y="105"/>
                </a:lnTo>
                <a:lnTo>
                  <a:pt x="314" y="107"/>
                </a:lnTo>
                <a:lnTo>
                  <a:pt x="314" y="108"/>
                </a:lnTo>
                <a:lnTo>
                  <a:pt x="312" y="110"/>
                </a:lnTo>
                <a:lnTo>
                  <a:pt x="314" y="112"/>
                </a:lnTo>
                <a:lnTo>
                  <a:pt x="315" y="113"/>
                </a:lnTo>
                <a:lnTo>
                  <a:pt x="318" y="113"/>
                </a:lnTo>
                <a:lnTo>
                  <a:pt x="320" y="113"/>
                </a:lnTo>
                <a:lnTo>
                  <a:pt x="322" y="113"/>
                </a:lnTo>
                <a:lnTo>
                  <a:pt x="322" y="115"/>
                </a:lnTo>
                <a:lnTo>
                  <a:pt x="322" y="116"/>
                </a:lnTo>
                <a:lnTo>
                  <a:pt x="322" y="118"/>
                </a:lnTo>
                <a:lnTo>
                  <a:pt x="323" y="120"/>
                </a:lnTo>
                <a:lnTo>
                  <a:pt x="325" y="120"/>
                </a:lnTo>
                <a:lnTo>
                  <a:pt x="325" y="121"/>
                </a:lnTo>
                <a:lnTo>
                  <a:pt x="325" y="123"/>
                </a:lnTo>
                <a:lnTo>
                  <a:pt x="325" y="124"/>
                </a:lnTo>
                <a:lnTo>
                  <a:pt x="323" y="124"/>
                </a:lnTo>
                <a:lnTo>
                  <a:pt x="322" y="126"/>
                </a:lnTo>
                <a:lnTo>
                  <a:pt x="322" y="128"/>
                </a:lnTo>
                <a:lnTo>
                  <a:pt x="320" y="129"/>
                </a:lnTo>
                <a:lnTo>
                  <a:pt x="318" y="131"/>
                </a:lnTo>
                <a:lnTo>
                  <a:pt x="317" y="132"/>
                </a:lnTo>
                <a:lnTo>
                  <a:pt x="317" y="134"/>
                </a:lnTo>
                <a:lnTo>
                  <a:pt x="317" y="137"/>
                </a:lnTo>
                <a:lnTo>
                  <a:pt x="315" y="139"/>
                </a:lnTo>
                <a:lnTo>
                  <a:pt x="315" y="140"/>
                </a:lnTo>
                <a:lnTo>
                  <a:pt x="315" y="142"/>
                </a:lnTo>
                <a:lnTo>
                  <a:pt x="317" y="145"/>
                </a:lnTo>
                <a:lnTo>
                  <a:pt x="315" y="147"/>
                </a:lnTo>
                <a:lnTo>
                  <a:pt x="312" y="150"/>
                </a:lnTo>
                <a:lnTo>
                  <a:pt x="312" y="153"/>
                </a:lnTo>
                <a:lnTo>
                  <a:pt x="314" y="156"/>
                </a:lnTo>
                <a:lnTo>
                  <a:pt x="312" y="161"/>
                </a:lnTo>
                <a:lnTo>
                  <a:pt x="312" y="166"/>
                </a:lnTo>
                <a:lnTo>
                  <a:pt x="302" y="168"/>
                </a:lnTo>
                <a:lnTo>
                  <a:pt x="298" y="168"/>
                </a:lnTo>
                <a:lnTo>
                  <a:pt x="298" y="172"/>
                </a:lnTo>
                <a:lnTo>
                  <a:pt x="296" y="176"/>
                </a:lnTo>
                <a:lnTo>
                  <a:pt x="291" y="177"/>
                </a:lnTo>
                <a:lnTo>
                  <a:pt x="288" y="184"/>
                </a:lnTo>
                <a:lnTo>
                  <a:pt x="283" y="182"/>
                </a:lnTo>
                <a:lnTo>
                  <a:pt x="278" y="188"/>
                </a:lnTo>
                <a:lnTo>
                  <a:pt x="280" y="192"/>
                </a:lnTo>
                <a:lnTo>
                  <a:pt x="262" y="192"/>
                </a:lnTo>
                <a:lnTo>
                  <a:pt x="264" y="196"/>
                </a:lnTo>
                <a:lnTo>
                  <a:pt x="258" y="201"/>
                </a:lnTo>
                <a:lnTo>
                  <a:pt x="259" y="204"/>
                </a:lnTo>
                <a:lnTo>
                  <a:pt x="262" y="209"/>
                </a:lnTo>
                <a:lnTo>
                  <a:pt x="258" y="209"/>
                </a:lnTo>
                <a:lnTo>
                  <a:pt x="256" y="211"/>
                </a:lnTo>
                <a:lnTo>
                  <a:pt x="258" y="212"/>
                </a:lnTo>
                <a:lnTo>
                  <a:pt x="254" y="214"/>
                </a:lnTo>
                <a:lnTo>
                  <a:pt x="254" y="217"/>
                </a:lnTo>
                <a:lnTo>
                  <a:pt x="256" y="219"/>
                </a:lnTo>
                <a:lnTo>
                  <a:pt x="258" y="219"/>
                </a:lnTo>
                <a:lnTo>
                  <a:pt x="259" y="219"/>
                </a:lnTo>
                <a:lnTo>
                  <a:pt x="259" y="222"/>
                </a:lnTo>
                <a:lnTo>
                  <a:pt x="258" y="225"/>
                </a:lnTo>
                <a:lnTo>
                  <a:pt x="261" y="228"/>
                </a:lnTo>
                <a:lnTo>
                  <a:pt x="258" y="233"/>
                </a:lnTo>
                <a:lnTo>
                  <a:pt x="261" y="235"/>
                </a:lnTo>
                <a:lnTo>
                  <a:pt x="261" y="238"/>
                </a:lnTo>
                <a:lnTo>
                  <a:pt x="259" y="238"/>
                </a:lnTo>
                <a:lnTo>
                  <a:pt x="258" y="240"/>
                </a:lnTo>
                <a:lnTo>
                  <a:pt x="258" y="241"/>
                </a:lnTo>
                <a:lnTo>
                  <a:pt x="256" y="243"/>
                </a:lnTo>
                <a:lnTo>
                  <a:pt x="253" y="244"/>
                </a:lnTo>
                <a:lnTo>
                  <a:pt x="251" y="244"/>
                </a:lnTo>
                <a:lnTo>
                  <a:pt x="248" y="248"/>
                </a:lnTo>
                <a:lnTo>
                  <a:pt x="246" y="249"/>
                </a:lnTo>
                <a:lnTo>
                  <a:pt x="245" y="251"/>
                </a:lnTo>
                <a:lnTo>
                  <a:pt x="240" y="257"/>
                </a:lnTo>
                <a:lnTo>
                  <a:pt x="238" y="259"/>
                </a:lnTo>
                <a:lnTo>
                  <a:pt x="238" y="260"/>
                </a:lnTo>
                <a:lnTo>
                  <a:pt x="237" y="260"/>
                </a:lnTo>
                <a:lnTo>
                  <a:pt x="235" y="262"/>
                </a:lnTo>
                <a:lnTo>
                  <a:pt x="234" y="264"/>
                </a:lnTo>
                <a:lnTo>
                  <a:pt x="232" y="265"/>
                </a:lnTo>
                <a:lnTo>
                  <a:pt x="230" y="265"/>
                </a:lnTo>
                <a:lnTo>
                  <a:pt x="229" y="265"/>
                </a:lnTo>
                <a:lnTo>
                  <a:pt x="227" y="265"/>
                </a:lnTo>
                <a:lnTo>
                  <a:pt x="227" y="267"/>
                </a:lnTo>
                <a:lnTo>
                  <a:pt x="226" y="268"/>
                </a:lnTo>
                <a:lnTo>
                  <a:pt x="226" y="270"/>
                </a:lnTo>
                <a:lnTo>
                  <a:pt x="227" y="272"/>
                </a:lnTo>
                <a:lnTo>
                  <a:pt x="229" y="273"/>
                </a:lnTo>
                <a:lnTo>
                  <a:pt x="229" y="275"/>
                </a:lnTo>
                <a:lnTo>
                  <a:pt x="229" y="276"/>
                </a:lnTo>
                <a:lnTo>
                  <a:pt x="229" y="278"/>
                </a:lnTo>
                <a:lnTo>
                  <a:pt x="227" y="278"/>
                </a:lnTo>
                <a:lnTo>
                  <a:pt x="226" y="280"/>
                </a:lnTo>
                <a:lnTo>
                  <a:pt x="224" y="280"/>
                </a:lnTo>
                <a:lnTo>
                  <a:pt x="222" y="281"/>
                </a:lnTo>
                <a:lnTo>
                  <a:pt x="221" y="281"/>
                </a:lnTo>
                <a:lnTo>
                  <a:pt x="221" y="283"/>
                </a:lnTo>
                <a:lnTo>
                  <a:pt x="221" y="284"/>
                </a:lnTo>
                <a:lnTo>
                  <a:pt x="219" y="284"/>
                </a:lnTo>
                <a:lnTo>
                  <a:pt x="218" y="284"/>
                </a:lnTo>
                <a:lnTo>
                  <a:pt x="216" y="284"/>
                </a:lnTo>
                <a:lnTo>
                  <a:pt x="214" y="284"/>
                </a:lnTo>
                <a:lnTo>
                  <a:pt x="213" y="284"/>
                </a:lnTo>
                <a:lnTo>
                  <a:pt x="213" y="283"/>
                </a:lnTo>
                <a:lnTo>
                  <a:pt x="211" y="283"/>
                </a:lnTo>
                <a:lnTo>
                  <a:pt x="210" y="283"/>
                </a:lnTo>
                <a:lnTo>
                  <a:pt x="208" y="281"/>
                </a:lnTo>
                <a:lnTo>
                  <a:pt x="206" y="280"/>
                </a:lnTo>
                <a:lnTo>
                  <a:pt x="205" y="280"/>
                </a:lnTo>
                <a:lnTo>
                  <a:pt x="203" y="281"/>
                </a:lnTo>
                <a:lnTo>
                  <a:pt x="202" y="281"/>
                </a:lnTo>
                <a:lnTo>
                  <a:pt x="200" y="283"/>
                </a:lnTo>
                <a:lnTo>
                  <a:pt x="198" y="284"/>
                </a:lnTo>
                <a:lnTo>
                  <a:pt x="197" y="284"/>
                </a:lnTo>
                <a:lnTo>
                  <a:pt x="195" y="283"/>
                </a:lnTo>
                <a:lnTo>
                  <a:pt x="194" y="280"/>
                </a:lnTo>
                <a:lnTo>
                  <a:pt x="192" y="280"/>
                </a:lnTo>
                <a:lnTo>
                  <a:pt x="192" y="278"/>
                </a:lnTo>
                <a:lnTo>
                  <a:pt x="194" y="276"/>
                </a:lnTo>
                <a:lnTo>
                  <a:pt x="194" y="275"/>
                </a:lnTo>
                <a:lnTo>
                  <a:pt x="194" y="273"/>
                </a:lnTo>
                <a:lnTo>
                  <a:pt x="194" y="272"/>
                </a:lnTo>
                <a:lnTo>
                  <a:pt x="192" y="268"/>
                </a:lnTo>
                <a:lnTo>
                  <a:pt x="190" y="268"/>
                </a:lnTo>
                <a:lnTo>
                  <a:pt x="192" y="267"/>
                </a:lnTo>
                <a:lnTo>
                  <a:pt x="192" y="265"/>
                </a:lnTo>
                <a:lnTo>
                  <a:pt x="190" y="264"/>
                </a:lnTo>
                <a:lnTo>
                  <a:pt x="189" y="262"/>
                </a:lnTo>
                <a:lnTo>
                  <a:pt x="187" y="260"/>
                </a:lnTo>
                <a:lnTo>
                  <a:pt x="186" y="260"/>
                </a:lnTo>
                <a:lnTo>
                  <a:pt x="184" y="260"/>
                </a:lnTo>
                <a:lnTo>
                  <a:pt x="182" y="262"/>
                </a:lnTo>
                <a:lnTo>
                  <a:pt x="182" y="260"/>
                </a:lnTo>
                <a:lnTo>
                  <a:pt x="181" y="259"/>
                </a:lnTo>
                <a:lnTo>
                  <a:pt x="179" y="257"/>
                </a:lnTo>
                <a:lnTo>
                  <a:pt x="178" y="257"/>
                </a:lnTo>
                <a:lnTo>
                  <a:pt x="176" y="257"/>
                </a:lnTo>
                <a:lnTo>
                  <a:pt x="176" y="256"/>
                </a:lnTo>
                <a:lnTo>
                  <a:pt x="174" y="254"/>
                </a:lnTo>
                <a:lnTo>
                  <a:pt x="174" y="252"/>
                </a:lnTo>
                <a:lnTo>
                  <a:pt x="173" y="252"/>
                </a:lnTo>
                <a:lnTo>
                  <a:pt x="171" y="252"/>
                </a:lnTo>
                <a:lnTo>
                  <a:pt x="170" y="252"/>
                </a:lnTo>
                <a:lnTo>
                  <a:pt x="170" y="251"/>
                </a:lnTo>
                <a:lnTo>
                  <a:pt x="168" y="251"/>
                </a:lnTo>
                <a:lnTo>
                  <a:pt x="166" y="249"/>
                </a:lnTo>
                <a:lnTo>
                  <a:pt x="166" y="246"/>
                </a:lnTo>
                <a:lnTo>
                  <a:pt x="166" y="244"/>
                </a:lnTo>
                <a:lnTo>
                  <a:pt x="170" y="244"/>
                </a:lnTo>
                <a:lnTo>
                  <a:pt x="171" y="243"/>
                </a:lnTo>
                <a:lnTo>
                  <a:pt x="173" y="240"/>
                </a:lnTo>
                <a:lnTo>
                  <a:pt x="173" y="238"/>
                </a:lnTo>
                <a:lnTo>
                  <a:pt x="171" y="236"/>
                </a:lnTo>
                <a:lnTo>
                  <a:pt x="170" y="236"/>
                </a:lnTo>
                <a:lnTo>
                  <a:pt x="168" y="235"/>
                </a:lnTo>
                <a:lnTo>
                  <a:pt x="170" y="233"/>
                </a:lnTo>
                <a:lnTo>
                  <a:pt x="170" y="232"/>
                </a:lnTo>
                <a:lnTo>
                  <a:pt x="160" y="232"/>
                </a:lnTo>
                <a:lnTo>
                  <a:pt x="160" y="233"/>
                </a:lnTo>
                <a:lnTo>
                  <a:pt x="158" y="235"/>
                </a:lnTo>
                <a:lnTo>
                  <a:pt x="155" y="235"/>
                </a:lnTo>
                <a:lnTo>
                  <a:pt x="152" y="233"/>
                </a:lnTo>
                <a:lnTo>
                  <a:pt x="150" y="232"/>
                </a:lnTo>
                <a:lnTo>
                  <a:pt x="149" y="233"/>
                </a:lnTo>
                <a:lnTo>
                  <a:pt x="147" y="233"/>
                </a:lnTo>
                <a:lnTo>
                  <a:pt x="146" y="235"/>
                </a:lnTo>
                <a:lnTo>
                  <a:pt x="142" y="236"/>
                </a:lnTo>
                <a:lnTo>
                  <a:pt x="139" y="236"/>
                </a:lnTo>
                <a:lnTo>
                  <a:pt x="138" y="236"/>
                </a:lnTo>
                <a:lnTo>
                  <a:pt x="138" y="235"/>
                </a:lnTo>
                <a:lnTo>
                  <a:pt x="136" y="233"/>
                </a:lnTo>
                <a:lnTo>
                  <a:pt x="136" y="232"/>
                </a:lnTo>
                <a:lnTo>
                  <a:pt x="134" y="232"/>
                </a:lnTo>
                <a:lnTo>
                  <a:pt x="133" y="230"/>
                </a:lnTo>
                <a:lnTo>
                  <a:pt x="133" y="228"/>
                </a:lnTo>
                <a:lnTo>
                  <a:pt x="133" y="227"/>
                </a:lnTo>
                <a:lnTo>
                  <a:pt x="133" y="225"/>
                </a:lnTo>
                <a:lnTo>
                  <a:pt x="131" y="224"/>
                </a:lnTo>
                <a:lnTo>
                  <a:pt x="131" y="222"/>
                </a:lnTo>
                <a:lnTo>
                  <a:pt x="131" y="220"/>
                </a:lnTo>
                <a:lnTo>
                  <a:pt x="131" y="219"/>
                </a:lnTo>
                <a:lnTo>
                  <a:pt x="131" y="217"/>
                </a:lnTo>
                <a:lnTo>
                  <a:pt x="134" y="217"/>
                </a:lnTo>
                <a:lnTo>
                  <a:pt x="136" y="216"/>
                </a:lnTo>
                <a:lnTo>
                  <a:pt x="136" y="212"/>
                </a:lnTo>
                <a:lnTo>
                  <a:pt x="138" y="212"/>
                </a:lnTo>
                <a:lnTo>
                  <a:pt x="139" y="214"/>
                </a:lnTo>
                <a:lnTo>
                  <a:pt x="141" y="216"/>
                </a:lnTo>
                <a:lnTo>
                  <a:pt x="142" y="214"/>
                </a:lnTo>
                <a:lnTo>
                  <a:pt x="144" y="212"/>
                </a:lnTo>
                <a:lnTo>
                  <a:pt x="146" y="206"/>
                </a:lnTo>
                <a:lnTo>
                  <a:pt x="146" y="204"/>
                </a:lnTo>
                <a:lnTo>
                  <a:pt x="144" y="204"/>
                </a:lnTo>
                <a:lnTo>
                  <a:pt x="142" y="204"/>
                </a:lnTo>
                <a:lnTo>
                  <a:pt x="141" y="206"/>
                </a:lnTo>
                <a:lnTo>
                  <a:pt x="139" y="204"/>
                </a:lnTo>
                <a:lnTo>
                  <a:pt x="139" y="203"/>
                </a:lnTo>
                <a:lnTo>
                  <a:pt x="138" y="203"/>
                </a:lnTo>
                <a:lnTo>
                  <a:pt x="136" y="203"/>
                </a:lnTo>
                <a:lnTo>
                  <a:pt x="136" y="200"/>
                </a:lnTo>
                <a:lnTo>
                  <a:pt x="134" y="198"/>
                </a:lnTo>
                <a:lnTo>
                  <a:pt x="131" y="196"/>
                </a:lnTo>
                <a:lnTo>
                  <a:pt x="130" y="195"/>
                </a:lnTo>
                <a:lnTo>
                  <a:pt x="126" y="195"/>
                </a:lnTo>
                <a:lnTo>
                  <a:pt x="125" y="196"/>
                </a:lnTo>
                <a:lnTo>
                  <a:pt x="122" y="198"/>
                </a:lnTo>
                <a:lnTo>
                  <a:pt x="117" y="200"/>
                </a:lnTo>
                <a:lnTo>
                  <a:pt x="115" y="196"/>
                </a:lnTo>
                <a:lnTo>
                  <a:pt x="110" y="193"/>
                </a:lnTo>
                <a:lnTo>
                  <a:pt x="106" y="190"/>
                </a:lnTo>
                <a:lnTo>
                  <a:pt x="107" y="185"/>
                </a:lnTo>
                <a:lnTo>
                  <a:pt x="107" y="184"/>
                </a:lnTo>
                <a:lnTo>
                  <a:pt x="109" y="184"/>
                </a:lnTo>
                <a:lnTo>
                  <a:pt x="110" y="185"/>
                </a:lnTo>
                <a:lnTo>
                  <a:pt x="112" y="185"/>
                </a:lnTo>
                <a:lnTo>
                  <a:pt x="112" y="184"/>
                </a:lnTo>
                <a:lnTo>
                  <a:pt x="112" y="182"/>
                </a:lnTo>
                <a:lnTo>
                  <a:pt x="112" y="180"/>
                </a:lnTo>
                <a:lnTo>
                  <a:pt x="110" y="179"/>
                </a:lnTo>
                <a:lnTo>
                  <a:pt x="107" y="177"/>
                </a:lnTo>
                <a:lnTo>
                  <a:pt x="107" y="174"/>
                </a:lnTo>
                <a:lnTo>
                  <a:pt x="106" y="174"/>
                </a:lnTo>
                <a:lnTo>
                  <a:pt x="106" y="172"/>
                </a:lnTo>
                <a:lnTo>
                  <a:pt x="107" y="171"/>
                </a:lnTo>
                <a:lnTo>
                  <a:pt x="109" y="169"/>
                </a:lnTo>
                <a:lnTo>
                  <a:pt x="107" y="168"/>
                </a:lnTo>
                <a:lnTo>
                  <a:pt x="106" y="168"/>
                </a:lnTo>
                <a:lnTo>
                  <a:pt x="104" y="169"/>
                </a:lnTo>
                <a:lnTo>
                  <a:pt x="102" y="171"/>
                </a:lnTo>
                <a:lnTo>
                  <a:pt x="101" y="171"/>
                </a:lnTo>
                <a:lnTo>
                  <a:pt x="101" y="169"/>
                </a:lnTo>
                <a:lnTo>
                  <a:pt x="99" y="169"/>
                </a:lnTo>
                <a:lnTo>
                  <a:pt x="98" y="171"/>
                </a:lnTo>
                <a:lnTo>
                  <a:pt x="96" y="171"/>
                </a:lnTo>
                <a:lnTo>
                  <a:pt x="98" y="176"/>
                </a:lnTo>
                <a:lnTo>
                  <a:pt x="98" y="177"/>
                </a:lnTo>
                <a:lnTo>
                  <a:pt x="98" y="184"/>
                </a:lnTo>
                <a:lnTo>
                  <a:pt x="96" y="184"/>
                </a:lnTo>
                <a:lnTo>
                  <a:pt x="91" y="185"/>
                </a:lnTo>
                <a:lnTo>
                  <a:pt x="91" y="184"/>
                </a:lnTo>
                <a:lnTo>
                  <a:pt x="85" y="177"/>
                </a:lnTo>
                <a:lnTo>
                  <a:pt x="83" y="176"/>
                </a:lnTo>
                <a:lnTo>
                  <a:pt x="82" y="174"/>
                </a:lnTo>
                <a:lnTo>
                  <a:pt x="80" y="174"/>
                </a:lnTo>
                <a:lnTo>
                  <a:pt x="78" y="172"/>
                </a:lnTo>
                <a:lnTo>
                  <a:pt x="78" y="169"/>
                </a:lnTo>
                <a:lnTo>
                  <a:pt x="75" y="166"/>
                </a:lnTo>
                <a:lnTo>
                  <a:pt x="74" y="163"/>
                </a:lnTo>
                <a:lnTo>
                  <a:pt x="70" y="161"/>
                </a:lnTo>
                <a:lnTo>
                  <a:pt x="67" y="163"/>
                </a:lnTo>
                <a:lnTo>
                  <a:pt x="66" y="164"/>
                </a:lnTo>
                <a:lnTo>
                  <a:pt x="64" y="166"/>
                </a:lnTo>
                <a:lnTo>
                  <a:pt x="58" y="166"/>
                </a:lnTo>
                <a:lnTo>
                  <a:pt x="56" y="166"/>
                </a:lnTo>
                <a:lnTo>
                  <a:pt x="51" y="166"/>
                </a:lnTo>
                <a:lnTo>
                  <a:pt x="50" y="166"/>
                </a:lnTo>
                <a:lnTo>
                  <a:pt x="50" y="164"/>
                </a:lnTo>
                <a:lnTo>
                  <a:pt x="50" y="163"/>
                </a:lnTo>
                <a:lnTo>
                  <a:pt x="51" y="161"/>
                </a:lnTo>
                <a:lnTo>
                  <a:pt x="51" y="160"/>
                </a:lnTo>
                <a:lnTo>
                  <a:pt x="50" y="160"/>
                </a:lnTo>
                <a:lnTo>
                  <a:pt x="50" y="158"/>
                </a:lnTo>
                <a:lnTo>
                  <a:pt x="50" y="156"/>
                </a:lnTo>
                <a:lnTo>
                  <a:pt x="50" y="155"/>
                </a:lnTo>
                <a:lnTo>
                  <a:pt x="50" y="148"/>
                </a:lnTo>
                <a:lnTo>
                  <a:pt x="51" y="148"/>
                </a:lnTo>
                <a:lnTo>
                  <a:pt x="54" y="145"/>
                </a:lnTo>
                <a:lnTo>
                  <a:pt x="54" y="144"/>
                </a:lnTo>
                <a:lnTo>
                  <a:pt x="54" y="140"/>
                </a:lnTo>
                <a:lnTo>
                  <a:pt x="54" y="139"/>
                </a:lnTo>
                <a:lnTo>
                  <a:pt x="51" y="139"/>
                </a:lnTo>
                <a:lnTo>
                  <a:pt x="48" y="137"/>
                </a:lnTo>
                <a:lnTo>
                  <a:pt x="48" y="124"/>
                </a:lnTo>
                <a:lnTo>
                  <a:pt x="46" y="123"/>
                </a:lnTo>
                <a:lnTo>
                  <a:pt x="45" y="123"/>
                </a:lnTo>
                <a:lnTo>
                  <a:pt x="43" y="123"/>
                </a:lnTo>
                <a:lnTo>
                  <a:pt x="42" y="121"/>
                </a:lnTo>
                <a:lnTo>
                  <a:pt x="40" y="120"/>
                </a:lnTo>
                <a:lnTo>
                  <a:pt x="40" y="116"/>
                </a:lnTo>
                <a:lnTo>
                  <a:pt x="40" y="115"/>
                </a:lnTo>
                <a:lnTo>
                  <a:pt x="38" y="113"/>
                </a:lnTo>
                <a:lnTo>
                  <a:pt x="37" y="113"/>
                </a:lnTo>
                <a:lnTo>
                  <a:pt x="35" y="112"/>
                </a:lnTo>
                <a:lnTo>
                  <a:pt x="34" y="110"/>
                </a:lnTo>
                <a:lnTo>
                  <a:pt x="35" y="105"/>
                </a:lnTo>
                <a:lnTo>
                  <a:pt x="32" y="104"/>
                </a:lnTo>
                <a:lnTo>
                  <a:pt x="29" y="104"/>
                </a:lnTo>
                <a:lnTo>
                  <a:pt x="29" y="102"/>
                </a:lnTo>
                <a:lnTo>
                  <a:pt x="29" y="100"/>
                </a:lnTo>
                <a:lnTo>
                  <a:pt x="27" y="99"/>
                </a:lnTo>
                <a:lnTo>
                  <a:pt x="27" y="100"/>
                </a:lnTo>
                <a:lnTo>
                  <a:pt x="26" y="100"/>
                </a:lnTo>
                <a:lnTo>
                  <a:pt x="24" y="99"/>
                </a:lnTo>
                <a:lnTo>
                  <a:pt x="21" y="97"/>
                </a:lnTo>
                <a:lnTo>
                  <a:pt x="22" y="97"/>
                </a:lnTo>
                <a:lnTo>
                  <a:pt x="24" y="97"/>
                </a:lnTo>
                <a:lnTo>
                  <a:pt x="26" y="96"/>
                </a:lnTo>
                <a:lnTo>
                  <a:pt x="26" y="94"/>
                </a:lnTo>
                <a:lnTo>
                  <a:pt x="26" y="92"/>
                </a:lnTo>
                <a:lnTo>
                  <a:pt x="24" y="91"/>
                </a:lnTo>
                <a:lnTo>
                  <a:pt x="24" y="89"/>
                </a:lnTo>
                <a:lnTo>
                  <a:pt x="24" y="88"/>
                </a:lnTo>
                <a:lnTo>
                  <a:pt x="22" y="88"/>
                </a:lnTo>
                <a:lnTo>
                  <a:pt x="21" y="88"/>
                </a:lnTo>
                <a:lnTo>
                  <a:pt x="21" y="89"/>
                </a:lnTo>
                <a:lnTo>
                  <a:pt x="21" y="91"/>
                </a:lnTo>
                <a:lnTo>
                  <a:pt x="19" y="92"/>
                </a:lnTo>
                <a:lnTo>
                  <a:pt x="18" y="92"/>
                </a:lnTo>
                <a:lnTo>
                  <a:pt x="16" y="92"/>
                </a:lnTo>
                <a:lnTo>
                  <a:pt x="14" y="91"/>
                </a:lnTo>
                <a:lnTo>
                  <a:pt x="13" y="89"/>
                </a:lnTo>
                <a:lnTo>
                  <a:pt x="11" y="88"/>
                </a:lnTo>
                <a:lnTo>
                  <a:pt x="10" y="88"/>
                </a:lnTo>
                <a:lnTo>
                  <a:pt x="10" y="86"/>
                </a:lnTo>
                <a:lnTo>
                  <a:pt x="10" y="84"/>
                </a:lnTo>
                <a:lnTo>
                  <a:pt x="8" y="84"/>
                </a:lnTo>
                <a:lnTo>
                  <a:pt x="6" y="83"/>
                </a:lnTo>
                <a:lnTo>
                  <a:pt x="6" y="81"/>
                </a:lnTo>
                <a:lnTo>
                  <a:pt x="6" y="80"/>
                </a:lnTo>
                <a:lnTo>
                  <a:pt x="5" y="80"/>
                </a:lnTo>
                <a:lnTo>
                  <a:pt x="3" y="78"/>
                </a:lnTo>
                <a:lnTo>
                  <a:pt x="2" y="78"/>
                </a:lnTo>
                <a:lnTo>
                  <a:pt x="2" y="76"/>
                </a:lnTo>
                <a:lnTo>
                  <a:pt x="0" y="76"/>
                </a:lnTo>
                <a:lnTo>
                  <a:pt x="2" y="75"/>
                </a:lnTo>
                <a:lnTo>
                  <a:pt x="2" y="73"/>
                </a:lnTo>
                <a:lnTo>
                  <a:pt x="0" y="72"/>
                </a:lnTo>
                <a:lnTo>
                  <a:pt x="0" y="70"/>
                </a:lnTo>
                <a:lnTo>
                  <a:pt x="2" y="70"/>
                </a:lnTo>
                <a:lnTo>
                  <a:pt x="2" y="68"/>
                </a:lnTo>
                <a:lnTo>
                  <a:pt x="3" y="68"/>
                </a:lnTo>
                <a:lnTo>
                  <a:pt x="3" y="67"/>
                </a:lnTo>
                <a:lnTo>
                  <a:pt x="5" y="67"/>
                </a:lnTo>
                <a:lnTo>
                  <a:pt x="6" y="67"/>
                </a:lnTo>
                <a:lnTo>
                  <a:pt x="8" y="65"/>
                </a:lnTo>
                <a:lnTo>
                  <a:pt x="10" y="64"/>
                </a:lnTo>
                <a:lnTo>
                  <a:pt x="10" y="62"/>
                </a:lnTo>
                <a:lnTo>
                  <a:pt x="11" y="62"/>
                </a:lnTo>
                <a:lnTo>
                  <a:pt x="11" y="60"/>
                </a:lnTo>
                <a:lnTo>
                  <a:pt x="11" y="59"/>
                </a:lnTo>
                <a:lnTo>
                  <a:pt x="13" y="59"/>
                </a:lnTo>
                <a:lnTo>
                  <a:pt x="13" y="57"/>
                </a:lnTo>
                <a:lnTo>
                  <a:pt x="13" y="56"/>
                </a:lnTo>
                <a:lnTo>
                  <a:pt x="14" y="54"/>
                </a:lnTo>
                <a:lnTo>
                  <a:pt x="14" y="52"/>
                </a:lnTo>
                <a:lnTo>
                  <a:pt x="16" y="52"/>
                </a:lnTo>
                <a:lnTo>
                  <a:pt x="18" y="51"/>
                </a:lnTo>
                <a:lnTo>
                  <a:pt x="18" y="52"/>
                </a:lnTo>
                <a:lnTo>
                  <a:pt x="19" y="52"/>
                </a:lnTo>
                <a:lnTo>
                  <a:pt x="21" y="52"/>
                </a:lnTo>
                <a:lnTo>
                  <a:pt x="21" y="51"/>
                </a:lnTo>
                <a:lnTo>
                  <a:pt x="21" y="49"/>
                </a:lnTo>
                <a:lnTo>
                  <a:pt x="22" y="49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2" y="43"/>
                </a:lnTo>
                <a:lnTo>
                  <a:pt x="22" y="38"/>
                </a:lnTo>
                <a:lnTo>
                  <a:pt x="26" y="36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2" y="32"/>
                </a:lnTo>
                <a:lnTo>
                  <a:pt x="32" y="30"/>
                </a:lnTo>
                <a:lnTo>
                  <a:pt x="34" y="30"/>
                </a:lnTo>
                <a:lnTo>
                  <a:pt x="34" y="32"/>
                </a:lnTo>
                <a:lnTo>
                  <a:pt x="35" y="32"/>
                </a:lnTo>
                <a:lnTo>
                  <a:pt x="38" y="33"/>
                </a:lnTo>
                <a:lnTo>
                  <a:pt x="38" y="28"/>
                </a:lnTo>
                <a:lnTo>
                  <a:pt x="26" y="28"/>
                </a:lnTo>
                <a:lnTo>
                  <a:pt x="26" y="25"/>
                </a:lnTo>
                <a:lnTo>
                  <a:pt x="27" y="25"/>
                </a:lnTo>
                <a:lnTo>
                  <a:pt x="30" y="24"/>
                </a:lnTo>
                <a:lnTo>
                  <a:pt x="32" y="24"/>
                </a:lnTo>
                <a:lnTo>
                  <a:pt x="35" y="22"/>
                </a:lnTo>
                <a:lnTo>
                  <a:pt x="38" y="20"/>
                </a:lnTo>
                <a:lnTo>
                  <a:pt x="40" y="19"/>
                </a:lnTo>
                <a:lnTo>
                  <a:pt x="42" y="19"/>
                </a:lnTo>
                <a:lnTo>
                  <a:pt x="43" y="16"/>
                </a:lnTo>
                <a:lnTo>
                  <a:pt x="45" y="16"/>
                </a:lnTo>
                <a:lnTo>
                  <a:pt x="46" y="16"/>
                </a:lnTo>
                <a:lnTo>
                  <a:pt x="48" y="16"/>
                </a:lnTo>
                <a:lnTo>
                  <a:pt x="46" y="16"/>
                </a:lnTo>
                <a:lnTo>
                  <a:pt x="46" y="14"/>
                </a:lnTo>
                <a:lnTo>
                  <a:pt x="45" y="14"/>
                </a:lnTo>
                <a:lnTo>
                  <a:pt x="45" y="12"/>
                </a:lnTo>
                <a:lnTo>
                  <a:pt x="45" y="11"/>
                </a:lnTo>
                <a:lnTo>
                  <a:pt x="43" y="9"/>
                </a:lnTo>
                <a:lnTo>
                  <a:pt x="45" y="8"/>
                </a:lnTo>
                <a:lnTo>
                  <a:pt x="45" y="9"/>
                </a:lnTo>
                <a:lnTo>
                  <a:pt x="45" y="11"/>
                </a:lnTo>
                <a:lnTo>
                  <a:pt x="46" y="11"/>
                </a:lnTo>
                <a:lnTo>
                  <a:pt x="46" y="9"/>
                </a:lnTo>
                <a:lnTo>
                  <a:pt x="46" y="8"/>
                </a:lnTo>
                <a:lnTo>
                  <a:pt x="48" y="8"/>
                </a:lnTo>
                <a:lnTo>
                  <a:pt x="46" y="8"/>
                </a:lnTo>
                <a:lnTo>
                  <a:pt x="46" y="6"/>
                </a:lnTo>
                <a:lnTo>
                  <a:pt x="46" y="4"/>
                </a:lnTo>
                <a:lnTo>
                  <a:pt x="46" y="3"/>
                </a:lnTo>
                <a:lnTo>
                  <a:pt x="48" y="1"/>
                </a:lnTo>
                <a:lnTo>
                  <a:pt x="48" y="0"/>
                </a:lnTo>
                <a:lnTo>
                  <a:pt x="50" y="0"/>
                </a:lnTo>
                <a:lnTo>
                  <a:pt x="51" y="0"/>
                </a:lnTo>
                <a:lnTo>
                  <a:pt x="53" y="0"/>
                </a:lnTo>
                <a:close/>
              </a:path>
            </a:pathLst>
          </a:custGeom>
          <a:solidFill>
            <a:srgbClr val="6188F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1"/>
          <p:cNvSpPr>
            <a:spLocks/>
          </p:cNvSpPr>
          <p:nvPr/>
        </p:nvSpPr>
        <p:spPr bwMode="auto">
          <a:xfrm>
            <a:off x="4262438" y="5462588"/>
            <a:ext cx="200025" cy="100013"/>
          </a:xfrm>
          <a:custGeom>
            <a:avLst/>
            <a:gdLst/>
            <a:ahLst/>
            <a:cxnLst>
              <a:cxn ang="0">
                <a:pos x="43" y="13"/>
              </a:cxn>
              <a:cxn ang="0">
                <a:pos x="53" y="8"/>
              </a:cxn>
              <a:cxn ang="0">
                <a:pos x="62" y="8"/>
              </a:cxn>
              <a:cxn ang="0">
                <a:pos x="62" y="13"/>
              </a:cxn>
              <a:cxn ang="0">
                <a:pos x="72" y="16"/>
              </a:cxn>
              <a:cxn ang="0">
                <a:pos x="85" y="13"/>
              </a:cxn>
              <a:cxn ang="0">
                <a:pos x="88" y="16"/>
              </a:cxn>
              <a:cxn ang="0">
                <a:pos x="96" y="18"/>
              </a:cxn>
              <a:cxn ang="0">
                <a:pos x="102" y="21"/>
              </a:cxn>
              <a:cxn ang="0">
                <a:pos x="107" y="21"/>
              </a:cxn>
              <a:cxn ang="0">
                <a:pos x="112" y="24"/>
              </a:cxn>
              <a:cxn ang="0">
                <a:pos x="113" y="28"/>
              </a:cxn>
              <a:cxn ang="0">
                <a:pos x="109" y="31"/>
              </a:cxn>
              <a:cxn ang="0">
                <a:pos x="112" y="36"/>
              </a:cxn>
              <a:cxn ang="0">
                <a:pos x="118" y="37"/>
              </a:cxn>
              <a:cxn ang="0">
                <a:pos x="123" y="40"/>
              </a:cxn>
              <a:cxn ang="0">
                <a:pos x="125" y="45"/>
              </a:cxn>
              <a:cxn ang="0">
                <a:pos x="126" y="50"/>
              </a:cxn>
              <a:cxn ang="0">
                <a:pos x="112" y="55"/>
              </a:cxn>
              <a:cxn ang="0">
                <a:pos x="110" y="58"/>
              </a:cxn>
              <a:cxn ang="0">
                <a:pos x="112" y="63"/>
              </a:cxn>
              <a:cxn ang="0">
                <a:pos x="105" y="60"/>
              </a:cxn>
              <a:cxn ang="0">
                <a:pos x="102" y="53"/>
              </a:cxn>
              <a:cxn ang="0">
                <a:pos x="89" y="53"/>
              </a:cxn>
              <a:cxn ang="0">
                <a:pos x="77" y="50"/>
              </a:cxn>
              <a:cxn ang="0">
                <a:pos x="69" y="56"/>
              </a:cxn>
              <a:cxn ang="0">
                <a:pos x="61" y="53"/>
              </a:cxn>
              <a:cxn ang="0">
                <a:pos x="53" y="52"/>
              </a:cxn>
              <a:cxn ang="0">
                <a:pos x="46" y="45"/>
              </a:cxn>
              <a:cxn ang="0">
                <a:pos x="40" y="42"/>
              </a:cxn>
              <a:cxn ang="0">
                <a:pos x="35" y="39"/>
              </a:cxn>
              <a:cxn ang="0">
                <a:pos x="30" y="31"/>
              </a:cxn>
              <a:cxn ang="0">
                <a:pos x="25" y="37"/>
              </a:cxn>
              <a:cxn ang="0">
                <a:pos x="21" y="34"/>
              </a:cxn>
              <a:cxn ang="0">
                <a:pos x="14" y="36"/>
              </a:cxn>
              <a:cxn ang="0">
                <a:pos x="11" y="29"/>
              </a:cxn>
              <a:cxn ang="0">
                <a:pos x="13" y="45"/>
              </a:cxn>
              <a:cxn ang="0">
                <a:pos x="17" y="52"/>
              </a:cxn>
              <a:cxn ang="0">
                <a:pos x="16" y="58"/>
              </a:cxn>
              <a:cxn ang="0">
                <a:pos x="11" y="52"/>
              </a:cxn>
              <a:cxn ang="0">
                <a:pos x="11" y="47"/>
              </a:cxn>
              <a:cxn ang="0">
                <a:pos x="6" y="52"/>
              </a:cxn>
              <a:cxn ang="0">
                <a:pos x="5" y="42"/>
              </a:cxn>
              <a:cxn ang="0">
                <a:pos x="1" y="31"/>
              </a:cxn>
              <a:cxn ang="0">
                <a:pos x="1" y="21"/>
              </a:cxn>
              <a:cxn ang="0">
                <a:pos x="3" y="16"/>
              </a:cxn>
              <a:cxn ang="0">
                <a:pos x="9" y="23"/>
              </a:cxn>
              <a:cxn ang="0">
                <a:pos x="11" y="15"/>
              </a:cxn>
              <a:cxn ang="0">
                <a:pos x="16" y="10"/>
              </a:cxn>
              <a:cxn ang="0">
                <a:pos x="21" y="8"/>
              </a:cxn>
              <a:cxn ang="0">
                <a:pos x="24" y="15"/>
              </a:cxn>
              <a:cxn ang="0">
                <a:pos x="33" y="16"/>
              </a:cxn>
              <a:cxn ang="0">
                <a:pos x="35" y="10"/>
              </a:cxn>
              <a:cxn ang="0">
                <a:pos x="33" y="7"/>
              </a:cxn>
              <a:cxn ang="0">
                <a:pos x="35" y="4"/>
              </a:cxn>
            </a:cxnLst>
            <a:rect l="0" t="0" r="r" b="b"/>
            <a:pathLst>
              <a:path w="126" h="63">
                <a:moveTo>
                  <a:pt x="43" y="5"/>
                </a:moveTo>
                <a:lnTo>
                  <a:pt x="43" y="8"/>
                </a:lnTo>
                <a:lnTo>
                  <a:pt x="43" y="10"/>
                </a:lnTo>
                <a:lnTo>
                  <a:pt x="43" y="12"/>
                </a:lnTo>
                <a:lnTo>
                  <a:pt x="43" y="13"/>
                </a:lnTo>
                <a:lnTo>
                  <a:pt x="43" y="12"/>
                </a:lnTo>
                <a:lnTo>
                  <a:pt x="45" y="12"/>
                </a:lnTo>
                <a:lnTo>
                  <a:pt x="45" y="10"/>
                </a:lnTo>
                <a:lnTo>
                  <a:pt x="46" y="10"/>
                </a:lnTo>
                <a:lnTo>
                  <a:pt x="53" y="8"/>
                </a:lnTo>
                <a:lnTo>
                  <a:pt x="54" y="8"/>
                </a:lnTo>
                <a:lnTo>
                  <a:pt x="56" y="8"/>
                </a:lnTo>
                <a:lnTo>
                  <a:pt x="59" y="8"/>
                </a:lnTo>
                <a:lnTo>
                  <a:pt x="61" y="8"/>
                </a:lnTo>
                <a:lnTo>
                  <a:pt x="62" y="8"/>
                </a:lnTo>
                <a:lnTo>
                  <a:pt x="64" y="8"/>
                </a:lnTo>
                <a:lnTo>
                  <a:pt x="64" y="10"/>
                </a:lnTo>
                <a:lnTo>
                  <a:pt x="61" y="12"/>
                </a:lnTo>
                <a:lnTo>
                  <a:pt x="61" y="13"/>
                </a:lnTo>
                <a:lnTo>
                  <a:pt x="62" y="13"/>
                </a:lnTo>
                <a:lnTo>
                  <a:pt x="64" y="15"/>
                </a:lnTo>
                <a:lnTo>
                  <a:pt x="67" y="15"/>
                </a:lnTo>
                <a:lnTo>
                  <a:pt x="67" y="16"/>
                </a:lnTo>
                <a:lnTo>
                  <a:pt x="69" y="16"/>
                </a:lnTo>
                <a:lnTo>
                  <a:pt x="72" y="16"/>
                </a:lnTo>
                <a:lnTo>
                  <a:pt x="73" y="16"/>
                </a:lnTo>
                <a:lnTo>
                  <a:pt x="77" y="16"/>
                </a:lnTo>
                <a:lnTo>
                  <a:pt x="80" y="16"/>
                </a:lnTo>
                <a:lnTo>
                  <a:pt x="85" y="16"/>
                </a:lnTo>
                <a:lnTo>
                  <a:pt x="85" y="13"/>
                </a:lnTo>
                <a:lnTo>
                  <a:pt x="85" y="12"/>
                </a:lnTo>
                <a:lnTo>
                  <a:pt x="88" y="13"/>
                </a:lnTo>
                <a:lnTo>
                  <a:pt x="88" y="15"/>
                </a:lnTo>
                <a:lnTo>
                  <a:pt x="86" y="15"/>
                </a:lnTo>
                <a:lnTo>
                  <a:pt x="88" y="16"/>
                </a:lnTo>
                <a:lnTo>
                  <a:pt x="88" y="18"/>
                </a:lnTo>
                <a:lnTo>
                  <a:pt x="91" y="18"/>
                </a:lnTo>
                <a:lnTo>
                  <a:pt x="93" y="18"/>
                </a:lnTo>
                <a:lnTo>
                  <a:pt x="94" y="18"/>
                </a:lnTo>
                <a:lnTo>
                  <a:pt x="96" y="18"/>
                </a:lnTo>
                <a:lnTo>
                  <a:pt x="97" y="18"/>
                </a:lnTo>
                <a:lnTo>
                  <a:pt x="99" y="18"/>
                </a:lnTo>
                <a:lnTo>
                  <a:pt x="101" y="20"/>
                </a:lnTo>
                <a:lnTo>
                  <a:pt x="102" y="20"/>
                </a:lnTo>
                <a:lnTo>
                  <a:pt x="102" y="21"/>
                </a:lnTo>
                <a:lnTo>
                  <a:pt x="104" y="21"/>
                </a:lnTo>
                <a:lnTo>
                  <a:pt x="104" y="20"/>
                </a:lnTo>
                <a:lnTo>
                  <a:pt x="105" y="20"/>
                </a:lnTo>
                <a:lnTo>
                  <a:pt x="105" y="21"/>
                </a:lnTo>
                <a:lnTo>
                  <a:pt x="107" y="21"/>
                </a:lnTo>
                <a:lnTo>
                  <a:pt x="109" y="21"/>
                </a:lnTo>
                <a:lnTo>
                  <a:pt x="109" y="23"/>
                </a:lnTo>
                <a:lnTo>
                  <a:pt x="109" y="24"/>
                </a:lnTo>
                <a:lnTo>
                  <a:pt x="110" y="24"/>
                </a:lnTo>
                <a:lnTo>
                  <a:pt x="112" y="24"/>
                </a:lnTo>
                <a:lnTo>
                  <a:pt x="117" y="24"/>
                </a:lnTo>
                <a:lnTo>
                  <a:pt x="117" y="26"/>
                </a:lnTo>
                <a:lnTo>
                  <a:pt x="115" y="26"/>
                </a:lnTo>
                <a:lnTo>
                  <a:pt x="115" y="28"/>
                </a:lnTo>
                <a:lnTo>
                  <a:pt x="113" y="28"/>
                </a:lnTo>
                <a:lnTo>
                  <a:pt x="110" y="28"/>
                </a:lnTo>
                <a:lnTo>
                  <a:pt x="110" y="29"/>
                </a:lnTo>
                <a:lnTo>
                  <a:pt x="107" y="29"/>
                </a:lnTo>
                <a:lnTo>
                  <a:pt x="107" y="31"/>
                </a:lnTo>
                <a:lnTo>
                  <a:pt x="109" y="31"/>
                </a:lnTo>
                <a:lnTo>
                  <a:pt x="109" y="32"/>
                </a:lnTo>
                <a:lnTo>
                  <a:pt x="110" y="32"/>
                </a:lnTo>
                <a:lnTo>
                  <a:pt x="110" y="34"/>
                </a:lnTo>
                <a:lnTo>
                  <a:pt x="110" y="36"/>
                </a:lnTo>
                <a:lnTo>
                  <a:pt x="112" y="36"/>
                </a:lnTo>
                <a:lnTo>
                  <a:pt x="113" y="36"/>
                </a:lnTo>
                <a:lnTo>
                  <a:pt x="115" y="36"/>
                </a:lnTo>
                <a:lnTo>
                  <a:pt x="117" y="36"/>
                </a:lnTo>
                <a:lnTo>
                  <a:pt x="118" y="36"/>
                </a:lnTo>
                <a:lnTo>
                  <a:pt x="118" y="37"/>
                </a:lnTo>
                <a:lnTo>
                  <a:pt x="120" y="37"/>
                </a:lnTo>
                <a:lnTo>
                  <a:pt x="121" y="37"/>
                </a:lnTo>
                <a:lnTo>
                  <a:pt x="123" y="39"/>
                </a:lnTo>
                <a:lnTo>
                  <a:pt x="121" y="40"/>
                </a:lnTo>
                <a:lnTo>
                  <a:pt x="123" y="40"/>
                </a:lnTo>
                <a:lnTo>
                  <a:pt x="125" y="40"/>
                </a:lnTo>
                <a:lnTo>
                  <a:pt x="126" y="40"/>
                </a:lnTo>
                <a:lnTo>
                  <a:pt x="126" y="44"/>
                </a:lnTo>
                <a:lnTo>
                  <a:pt x="125" y="44"/>
                </a:lnTo>
                <a:lnTo>
                  <a:pt x="125" y="45"/>
                </a:lnTo>
                <a:lnTo>
                  <a:pt x="123" y="45"/>
                </a:lnTo>
                <a:lnTo>
                  <a:pt x="123" y="47"/>
                </a:lnTo>
                <a:lnTo>
                  <a:pt x="123" y="48"/>
                </a:lnTo>
                <a:lnTo>
                  <a:pt x="126" y="48"/>
                </a:lnTo>
                <a:lnTo>
                  <a:pt x="126" y="50"/>
                </a:lnTo>
                <a:lnTo>
                  <a:pt x="126" y="53"/>
                </a:lnTo>
                <a:lnTo>
                  <a:pt x="125" y="53"/>
                </a:lnTo>
                <a:lnTo>
                  <a:pt x="125" y="55"/>
                </a:lnTo>
                <a:lnTo>
                  <a:pt x="117" y="55"/>
                </a:lnTo>
                <a:lnTo>
                  <a:pt x="112" y="55"/>
                </a:lnTo>
                <a:lnTo>
                  <a:pt x="109" y="55"/>
                </a:lnTo>
                <a:lnTo>
                  <a:pt x="107" y="55"/>
                </a:lnTo>
                <a:lnTo>
                  <a:pt x="107" y="56"/>
                </a:lnTo>
                <a:lnTo>
                  <a:pt x="110" y="56"/>
                </a:lnTo>
                <a:lnTo>
                  <a:pt x="110" y="58"/>
                </a:lnTo>
                <a:lnTo>
                  <a:pt x="112" y="58"/>
                </a:lnTo>
                <a:lnTo>
                  <a:pt x="112" y="61"/>
                </a:lnTo>
                <a:lnTo>
                  <a:pt x="113" y="61"/>
                </a:lnTo>
                <a:lnTo>
                  <a:pt x="113" y="63"/>
                </a:lnTo>
                <a:lnTo>
                  <a:pt x="112" y="63"/>
                </a:lnTo>
                <a:lnTo>
                  <a:pt x="109" y="63"/>
                </a:lnTo>
                <a:lnTo>
                  <a:pt x="107" y="63"/>
                </a:lnTo>
                <a:lnTo>
                  <a:pt x="107" y="61"/>
                </a:lnTo>
                <a:lnTo>
                  <a:pt x="107" y="60"/>
                </a:lnTo>
                <a:lnTo>
                  <a:pt x="105" y="60"/>
                </a:lnTo>
                <a:lnTo>
                  <a:pt x="105" y="58"/>
                </a:lnTo>
                <a:lnTo>
                  <a:pt x="104" y="58"/>
                </a:lnTo>
                <a:lnTo>
                  <a:pt x="104" y="55"/>
                </a:lnTo>
                <a:lnTo>
                  <a:pt x="102" y="55"/>
                </a:lnTo>
                <a:lnTo>
                  <a:pt x="102" y="53"/>
                </a:lnTo>
                <a:lnTo>
                  <a:pt x="101" y="53"/>
                </a:lnTo>
                <a:lnTo>
                  <a:pt x="97" y="53"/>
                </a:lnTo>
                <a:lnTo>
                  <a:pt x="93" y="53"/>
                </a:lnTo>
                <a:lnTo>
                  <a:pt x="91" y="53"/>
                </a:lnTo>
                <a:lnTo>
                  <a:pt x="89" y="53"/>
                </a:lnTo>
                <a:lnTo>
                  <a:pt x="88" y="53"/>
                </a:lnTo>
                <a:lnTo>
                  <a:pt x="85" y="53"/>
                </a:lnTo>
                <a:lnTo>
                  <a:pt x="85" y="52"/>
                </a:lnTo>
                <a:lnTo>
                  <a:pt x="77" y="52"/>
                </a:lnTo>
                <a:lnTo>
                  <a:pt x="77" y="50"/>
                </a:lnTo>
                <a:lnTo>
                  <a:pt x="73" y="50"/>
                </a:lnTo>
                <a:lnTo>
                  <a:pt x="69" y="50"/>
                </a:lnTo>
                <a:lnTo>
                  <a:pt x="69" y="52"/>
                </a:lnTo>
                <a:lnTo>
                  <a:pt x="69" y="55"/>
                </a:lnTo>
                <a:lnTo>
                  <a:pt x="69" y="56"/>
                </a:lnTo>
                <a:lnTo>
                  <a:pt x="65" y="56"/>
                </a:lnTo>
                <a:lnTo>
                  <a:pt x="65" y="55"/>
                </a:lnTo>
                <a:lnTo>
                  <a:pt x="64" y="55"/>
                </a:lnTo>
                <a:lnTo>
                  <a:pt x="62" y="55"/>
                </a:lnTo>
                <a:lnTo>
                  <a:pt x="61" y="53"/>
                </a:lnTo>
                <a:lnTo>
                  <a:pt x="59" y="53"/>
                </a:lnTo>
                <a:lnTo>
                  <a:pt x="56" y="53"/>
                </a:lnTo>
                <a:lnTo>
                  <a:pt x="56" y="52"/>
                </a:lnTo>
                <a:lnTo>
                  <a:pt x="54" y="52"/>
                </a:lnTo>
                <a:lnTo>
                  <a:pt x="53" y="52"/>
                </a:lnTo>
                <a:lnTo>
                  <a:pt x="48" y="48"/>
                </a:lnTo>
                <a:lnTo>
                  <a:pt x="45" y="48"/>
                </a:lnTo>
                <a:lnTo>
                  <a:pt x="45" y="47"/>
                </a:lnTo>
                <a:lnTo>
                  <a:pt x="45" y="45"/>
                </a:lnTo>
                <a:lnTo>
                  <a:pt x="46" y="45"/>
                </a:lnTo>
                <a:lnTo>
                  <a:pt x="46" y="44"/>
                </a:lnTo>
                <a:lnTo>
                  <a:pt x="48" y="44"/>
                </a:lnTo>
                <a:lnTo>
                  <a:pt x="48" y="42"/>
                </a:lnTo>
                <a:lnTo>
                  <a:pt x="41" y="42"/>
                </a:lnTo>
                <a:lnTo>
                  <a:pt x="40" y="42"/>
                </a:lnTo>
                <a:lnTo>
                  <a:pt x="38" y="42"/>
                </a:lnTo>
                <a:lnTo>
                  <a:pt x="38" y="40"/>
                </a:lnTo>
                <a:lnTo>
                  <a:pt x="38" y="39"/>
                </a:lnTo>
                <a:lnTo>
                  <a:pt x="37" y="39"/>
                </a:lnTo>
                <a:lnTo>
                  <a:pt x="35" y="39"/>
                </a:lnTo>
                <a:lnTo>
                  <a:pt x="35" y="36"/>
                </a:lnTo>
                <a:lnTo>
                  <a:pt x="33" y="36"/>
                </a:lnTo>
                <a:lnTo>
                  <a:pt x="32" y="36"/>
                </a:lnTo>
                <a:lnTo>
                  <a:pt x="30" y="36"/>
                </a:lnTo>
                <a:lnTo>
                  <a:pt x="30" y="31"/>
                </a:lnTo>
                <a:lnTo>
                  <a:pt x="27" y="31"/>
                </a:lnTo>
                <a:lnTo>
                  <a:pt x="25" y="31"/>
                </a:lnTo>
                <a:lnTo>
                  <a:pt x="25" y="32"/>
                </a:lnTo>
                <a:lnTo>
                  <a:pt x="25" y="34"/>
                </a:lnTo>
                <a:lnTo>
                  <a:pt x="25" y="37"/>
                </a:lnTo>
                <a:lnTo>
                  <a:pt x="24" y="37"/>
                </a:lnTo>
                <a:lnTo>
                  <a:pt x="22" y="37"/>
                </a:lnTo>
                <a:lnTo>
                  <a:pt x="22" y="36"/>
                </a:lnTo>
                <a:lnTo>
                  <a:pt x="21" y="36"/>
                </a:lnTo>
                <a:lnTo>
                  <a:pt x="21" y="34"/>
                </a:lnTo>
                <a:lnTo>
                  <a:pt x="19" y="34"/>
                </a:lnTo>
                <a:lnTo>
                  <a:pt x="17" y="34"/>
                </a:lnTo>
                <a:lnTo>
                  <a:pt x="17" y="36"/>
                </a:lnTo>
                <a:lnTo>
                  <a:pt x="16" y="36"/>
                </a:lnTo>
                <a:lnTo>
                  <a:pt x="14" y="36"/>
                </a:lnTo>
                <a:lnTo>
                  <a:pt x="14" y="32"/>
                </a:lnTo>
                <a:lnTo>
                  <a:pt x="14" y="31"/>
                </a:lnTo>
                <a:lnTo>
                  <a:pt x="16" y="31"/>
                </a:lnTo>
                <a:lnTo>
                  <a:pt x="16" y="29"/>
                </a:lnTo>
                <a:lnTo>
                  <a:pt x="11" y="29"/>
                </a:lnTo>
                <a:lnTo>
                  <a:pt x="9" y="31"/>
                </a:lnTo>
                <a:lnTo>
                  <a:pt x="11" y="36"/>
                </a:lnTo>
                <a:lnTo>
                  <a:pt x="13" y="42"/>
                </a:lnTo>
                <a:lnTo>
                  <a:pt x="14" y="45"/>
                </a:lnTo>
                <a:lnTo>
                  <a:pt x="13" y="45"/>
                </a:lnTo>
                <a:lnTo>
                  <a:pt x="14" y="47"/>
                </a:lnTo>
                <a:lnTo>
                  <a:pt x="14" y="48"/>
                </a:lnTo>
                <a:lnTo>
                  <a:pt x="16" y="50"/>
                </a:lnTo>
                <a:lnTo>
                  <a:pt x="17" y="50"/>
                </a:lnTo>
                <a:lnTo>
                  <a:pt x="17" y="52"/>
                </a:lnTo>
                <a:lnTo>
                  <a:pt x="17" y="53"/>
                </a:lnTo>
                <a:lnTo>
                  <a:pt x="17" y="55"/>
                </a:lnTo>
                <a:lnTo>
                  <a:pt x="17" y="56"/>
                </a:lnTo>
                <a:lnTo>
                  <a:pt x="17" y="58"/>
                </a:lnTo>
                <a:lnTo>
                  <a:pt x="16" y="58"/>
                </a:lnTo>
                <a:lnTo>
                  <a:pt x="14" y="55"/>
                </a:lnTo>
                <a:lnTo>
                  <a:pt x="13" y="55"/>
                </a:lnTo>
                <a:lnTo>
                  <a:pt x="13" y="53"/>
                </a:lnTo>
                <a:lnTo>
                  <a:pt x="11" y="53"/>
                </a:lnTo>
                <a:lnTo>
                  <a:pt x="11" y="52"/>
                </a:lnTo>
                <a:lnTo>
                  <a:pt x="11" y="50"/>
                </a:lnTo>
                <a:lnTo>
                  <a:pt x="11" y="48"/>
                </a:lnTo>
                <a:lnTo>
                  <a:pt x="11" y="47"/>
                </a:lnTo>
                <a:lnTo>
                  <a:pt x="11" y="45"/>
                </a:lnTo>
                <a:lnTo>
                  <a:pt x="11" y="47"/>
                </a:lnTo>
                <a:lnTo>
                  <a:pt x="11" y="50"/>
                </a:lnTo>
                <a:lnTo>
                  <a:pt x="11" y="52"/>
                </a:lnTo>
                <a:lnTo>
                  <a:pt x="9" y="52"/>
                </a:lnTo>
                <a:lnTo>
                  <a:pt x="8" y="52"/>
                </a:lnTo>
                <a:lnTo>
                  <a:pt x="6" y="52"/>
                </a:lnTo>
                <a:lnTo>
                  <a:pt x="6" y="48"/>
                </a:lnTo>
                <a:lnTo>
                  <a:pt x="6" y="45"/>
                </a:lnTo>
                <a:lnTo>
                  <a:pt x="5" y="45"/>
                </a:lnTo>
                <a:lnTo>
                  <a:pt x="5" y="44"/>
                </a:lnTo>
                <a:lnTo>
                  <a:pt x="5" y="42"/>
                </a:lnTo>
                <a:lnTo>
                  <a:pt x="1" y="42"/>
                </a:lnTo>
                <a:lnTo>
                  <a:pt x="1" y="39"/>
                </a:lnTo>
                <a:lnTo>
                  <a:pt x="1" y="37"/>
                </a:lnTo>
                <a:lnTo>
                  <a:pt x="1" y="36"/>
                </a:lnTo>
                <a:lnTo>
                  <a:pt x="1" y="31"/>
                </a:lnTo>
                <a:lnTo>
                  <a:pt x="3" y="31"/>
                </a:lnTo>
                <a:lnTo>
                  <a:pt x="3" y="29"/>
                </a:lnTo>
                <a:lnTo>
                  <a:pt x="3" y="23"/>
                </a:lnTo>
                <a:lnTo>
                  <a:pt x="1" y="23"/>
                </a:lnTo>
                <a:lnTo>
                  <a:pt x="1" y="21"/>
                </a:lnTo>
                <a:lnTo>
                  <a:pt x="0" y="20"/>
                </a:lnTo>
                <a:lnTo>
                  <a:pt x="0" y="15"/>
                </a:lnTo>
                <a:lnTo>
                  <a:pt x="1" y="15"/>
                </a:lnTo>
                <a:lnTo>
                  <a:pt x="1" y="16"/>
                </a:lnTo>
                <a:lnTo>
                  <a:pt x="3" y="16"/>
                </a:lnTo>
                <a:lnTo>
                  <a:pt x="3" y="18"/>
                </a:lnTo>
                <a:lnTo>
                  <a:pt x="6" y="18"/>
                </a:lnTo>
                <a:lnTo>
                  <a:pt x="6" y="23"/>
                </a:lnTo>
                <a:lnTo>
                  <a:pt x="8" y="23"/>
                </a:lnTo>
                <a:lnTo>
                  <a:pt x="9" y="23"/>
                </a:lnTo>
                <a:lnTo>
                  <a:pt x="11" y="23"/>
                </a:lnTo>
                <a:lnTo>
                  <a:pt x="11" y="16"/>
                </a:lnTo>
                <a:lnTo>
                  <a:pt x="9" y="16"/>
                </a:lnTo>
                <a:lnTo>
                  <a:pt x="9" y="15"/>
                </a:lnTo>
                <a:lnTo>
                  <a:pt x="11" y="15"/>
                </a:lnTo>
                <a:lnTo>
                  <a:pt x="11" y="13"/>
                </a:lnTo>
                <a:lnTo>
                  <a:pt x="13" y="13"/>
                </a:lnTo>
                <a:lnTo>
                  <a:pt x="13" y="12"/>
                </a:lnTo>
                <a:lnTo>
                  <a:pt x="13" y="10"/>
                </a:lnTo>
                <a:lnTo>
                  <a:pt x="16" y="10"/>
                </a:lnTo>
                <a:lnTo>
                  <a:pt x="16" y="8"/>
                </a:lnTo>
                <a:lnTo>
                  <a:pt x="16" y="7"/>
                </a:lnTo>
                <a:lnTo>
                  <a:pt x="17" y="7"/>
                </a:lnTo>
                <a:lnTo>
                  <a:pt x="21" y="7"/>
                </a:lnTo>
                <a:lnTo>
                  <a:pt x="21" y="8"/>
                </a:lnTo>
                <a:lnTo>
                  <a:pt x="21" y="12"/>
                </a:lnTo>
                <a:lnTo>
                  <a:pt x="22" y="12"/>
                </a:lnTo>
                <a:lnTo>
                  <a:pt x="22" y="13"/>
                </a:lnTo>
                <a:lnTo>
                  <a:pt x="22" y="15"/>
                </a:lnTo>
                <a:lnTo>
                  <a:pt x="24" y="15"/>
                </a:lnTo>
                <a:lnTo>
                  <a:pt x="24" y="16"/>
                </a:lnTo>
                <a:lnTo>
                  <a:pt x="24" y="18"/>
                </a:lnTo>
                <a:lnTo>
                  <a:pt x="30" y="18"/>
                </a:lnTo>
                <a:lnTo>
                  <a:pt x="32" y="16"/>
                </a:lnTo>
                <a:lnTo>
                  <a:pt x="33" y="16"/>
                </a:lnTo>
                <a:lnTo>
                  <a:pt x="33" y="15"/>
                </a:lnTo>
                <a:lnTo>
                  <a:pt x="33" y="13"/>
                </a:lnTo>
                <a:lnTo>
                  <a:pt x="33" y="12"/>
                </a:lnTo>
                <a:lnTo>
                  <a:pt x="35" y="12"/>
                </a:lnTo>
                <a:lnTo>
                  <a:pt x="35" y="10"/>
                </a:lnTo>
                <a:lnTo>
                  <a:pt x="37" y="10"/>
                </a:lnTo>
                <a:lnTo>
                  <a:pt x="35" y="10"/>
                </a:lnTo>
                <a:lnTo>
                  <a:pt x="35" y="8"/>
                </a:lnTo>
                <a:lnTo>
                  <a:pt x="33" y="8"/>
                </a:lnTo>
                <a:lnTo>
                  <a:pt x="33" y="7"/>
                </a:lnTo>
                <a:lnTo>
                  <a:pt x="33" y="4"/>
                </a:lnTo>
                <a:lnTo>
                  <a:pt x="33" y="2"/>
                </a:lnTo>
                <a:lnTo>
                  <a:pt x="33" y="0"/>
                </a:lnTo>
                <a:lnTo>
                  <a:pt x="35" y="2"/>
                </a:lnTo>
                <a:lnTo>
                  <a:pt x="35" y="4"/>
                </a:lnTo>
                <a:lnTo>
                  <a:pt x="37" y="4"/>
                </a:lnTo>
                <a:lnTo>
                  <a:pt x="40" y="4"/>
                </a:lnTo>
                <a:lnTo>
                  <a:pt x="41" y="5"/>
                </a:lnTo>
                <a:lnTo>
                  <a:pt x="43" y="5"/>
                </a:lnTo>
                <a:close/>
              </a:path>
            </a:pathLst>
          </a:custGeom>
          <a:solidFill>
            <a:srgbClr val="A072B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2"/>
          <p:cNvSpPr>
            <a:spLocks/>
          </p:cNvSpPr>
          <p:nvPr/>
        </p:nvSpPr>
        <p:spPr bwMode="auto">
          <a:xfrm>
            <a:off x="4995863" y="5503863"/>
            <a:ext cx="66675" cy="79375"/>
          </a:xfrm>
          <a:custGeom>
            <a:avLst/>
            <a:gdLst/>
            <a:ahLst/>
            <a:cxnLst>
              <a:cxn ang="0">
                <a:pos x="35" y="2"/>
              </a:cxn>
              <a:cxn ang="0">
                <a:pos x="37" y="3"/>
              </a:cxn>
              <a:cxn ang="0">
                <a:pos x="37" y="6"/>
              </a:cxn>
              <a:cxn ang="0">
                <a:pos x="37" y="10"/>
              </a:cxn>
              <a:cxn ang="0">
                <a:pos x="37" y="13"/>
              </a:cxn>
              <a:cxn ang="0">
                <a:pos x="37" y="16"/>
              </a:cxn>
              <a:cxn ang="0">
                <a:pos x="37" y="19"/>
              </a:cxn>
              <a:cxn ang="0">
                <a:pos x="37" y="22"/>
              </a:cxn>
              <a:cxn ang="0">
                <a:pos x="39" y="24"/>
              </a:cxn>
              <a:cxn ang="0">
                <a:pos x="40" y="26"/>
              </a:cxn>
              <a:cxn ang="0">
                <a:pos x="42" y="27"/>
              </a:cxn>
              <a:cxn ang="0">
                <a:pos x="42" y="27"/>
              </a:cxn>
              <a:cxn ang="0">
                <a:pos x="42" y="30"/>
              </a:cxn>
              <a:cxn ang="0">
                <a:pos x="39" y="32"/>
              </a:cxn>
              <a:cxn ang="0">
                <a:pos x="37" y="35"/>
              </a:cxn>
              <a:cxn ang="0">
                <a:pos x="35" y="37"/>
              </a:cxn>
              <a:cxn ang="0">
                <a:pos x="34" y="38"/>
              </a:cxn>
              <a:cxn ang="0">
                <a:pos x="32" y="40"/>
              </a:cxn>
              <a:cxn ang="0">
                <a:pos x="31" y="42"/>
              </a:cxn>
              <a:cxn ang="0">
                <a:pos x="29" y="43"/>
              </a:cxn>
              <a:cxn ang="0">
                <a:pos x="27" y="45"/>
              </a:cxn>
              <a:cxn ang="0">
                <a:pos x="26" y="46"/>
              </a:cxn>
              <a:cxn ang="0">
                <a:pos x="24" y="48"/>
              </a:cxn>
              <a:cxn ang="0">
                <a:pos x="21" y="50"/>
              </a:cxn>
              <a:cxn ang="0">
                <a:pos x="19" y="48"/>
              </a:cxn>
              <a:cxn ang="0">
                <a:pos x="19" y="45"/>
              </a:cxn>
              <a:cxn ang="0">
                <a:pos x="18" y="45"/>
              </a:cxn>
              <a:cxn ang="0">
                <a:pos x="16" y="46"/>
              </a:cxn>
              <a:cxn ang="0">
                <a:pos x="13" y="48"/>
              </a:cxn>
              <a:cxn ang="0">
                <a:pos x="10" y="46"/>
              </a:cxn>
              <a:cxn ang="0">
                <a:pos x="7" y="43"/>
              </a:cxn>
              <a:cxn ang="0">
                <a:pos x="5" y="42"/>
              </a:cxn>
              <a:cxn ang="0">
                <a:pos x="2" y="40"/>
              </a:cxn>
              <a:cxn ang="0">
                <a:pos x="0" y="38"/>
              </a:cxn>
              <a:cxn ang="0">
                <a:pos x="0" y="35"/>
              </a:cxn>
              <a:cxn ang="0">
                <a:pos x="0" y="32"/>
              </a:cxn>
              <a:cxn ang="0">
                <a:pos x="0" y="29"/>
              </a:cxn>
              <a:cxn ang="0">
                <a:pos x="0" y="26"/>
              </a:cxn>
              <a:cxn ang="0">
                <a:pos x="0" y="22"/>
              </a:cxn>
              <a:cxn ang="0">
                <a:pos x="0" y="19"/>
              </a:cxn>
              <a:cxn ang="0">
                <a:pos x="0" y="16"/>
              </a:cxn>
              <a:cxn ang="0">
                <a:pos x="0" y="13"/>
              </a:cxn>
              <a:cxn ang="0">
                <a:pos x="0" y="10"/>
              </a:cxn>
              <a:cxn ang="0">
                <a:pos x="0" y="6"/>
              </a:cxn>
              <a:cxn ang="0">
                <a:pos x="0" y="3"/>
              </a:cxn>
              <a:cxn ang="0">
                <a:pos x="0" y="0"/>
              </a:cxn>
              <a:cxn ang="0">
                <a:pos x="3" y="0"/>
              </a:cxn>
              <a:cxn ang="0">
                <a:pos x="5" y="2"/>
              </a:cxn>
              <a:cxn ang="0">
                <a:pos x="8" y="0"/>
              </a:cxn>
              <a:cxn ang="0">
                <a:pos x="11" y="0"/>
              </a:cxn>
              <a:cxn ang="0">
                <a:pos x="13" y="2"/>
              </a:cxn>
              <a:cxn ang="0">
                <a:pos x="16" y="2"/>
              </a:cxn>
              <a:cxn ang="0">
                <a:pos x="16" y="2"/>
              </a:cxn>
              <a:cxn ang="0">
                <a:pos x="18" y="3"/>
              </a:cxn>
              <a:cxn ang="0">
                <a:pos x="19" y="2"/>
              </a:cxn>
              <a:cxn ang="0">
                <a:pos x="23" y="2"/>
              </a:cxn>
              <a:cxn ang="0">
                <a:pos x="26" y="0"/>
              </a:cxn>
              <a:cxn ang="0">
                <a:pos x="27" y="2"/>
              </a:cxn>
              <a:cxn ang="0">
                <a:pos x="31" y="2"/>
              </a:cxn>
              <a:cxn ang="0">
                <a:pos x="34" y="2"/>
              </a:cxn>
              <a:cxn ang="0">
                <a:pos x="34" y="2"/>
              </a:cxn>
              <a:cxn ang="0">
                <a:pos x="37" y="2"/>
              </a:cxn>
            </a:cxnLst>
            <a:rect l="0" t="0" r="r" b="b"/>
            <a:pathLst>
              <a:path w="42" h="50">
                <a:moveTo>
                  <a:pt x="37" y="2"/>
                </a:moveTo>
                <a:lnTo>
                  <a:pt x="35" y="2"/>
                </a:lnTo>
                <a:lnTo>
                  <a:pt x="35" y="3"/>
                </a:lnTo>
                <a:lnTo>
                  <a:pt x="37" y="3"/>
                </a:lnTo>
                <a:lnTo>
                  <a:pt x="37" y="5"/>
                </a:lnTo>
                <a:lnTo>
                  <a:pt x="37" y="6"/>
                </a:lnTo>
                <a:lnTo>
                  <a:pt x="37" y="8"/>
                </a:lnTo>
                <a:lnTo>
                  <a:pt x="37" y="10"/>
                </a:lnTo>
                <a:lnTo>
                  <a:pt x="37" y="11"/>
                </a:lnTo>
                <a:lnTo>
                  <a:pt x="37" y="13"/>
                </a:lnTo>
                <a:lnTo>
                  <a:pt x="37" y="14"/>
                </a:lnTo>
                <a:lnTo>
                  <a:pt x="37" y="16"/>
                </a:lnTo>
                <a:lnTo>
                  <a:pt x="37" y="18"/>
                </a:lnTo>
                <a:lnTo>
                  <a:pt x="37" y="19"/>
                </a:lnTo>
                <a:lnTo>
                  <a:pt x="37" y="21"/>
                </a:lnTo>
                <a:lnTo>
                  <a:pt x="37" y="22"/>
                </a:lnTo>
                <a:lnTo>
                  <a:pt x="37" y="24"/>
                </a:lnTo>
                <a:lnTo>
                  <a:pt x="39" y="24"/>
                </a:lnTo>
                <a:lnTo>
                  <a:pt x="39" y="26"/>
                </a:lnTo>
                <a:lnTo>
                  <a:pt x="40" y="26"/>
                </a:lnTo>
                <a:lnTo>
                  <a:pt x="42" y="26"/>
                </a:lnTo>
                <a:lnTo>
                  <a:pt x="42" y="27"/>
                </a:lnTo>
                <a:lnTo>
                  <a:pt x="40" y="27"/>
                </a:lnTo>
                <a:lnTo>
                  <a:pt x="42" y="27"/>
                </a:lnTo>
                <a:lnTo>
                  <a:pt x="42" y="29"/>
                </a:lnTo>
                <a:lnTo>
                  <a:pt x="42" y="30"/>
                </a:lnTo>
                <a:lnTo>
                  <a:pt x="40" y="32"/>
                </a:lnTo>
                <a:lnTo>
                  <a:pt x="39" y="32"/>
                </a:lnTo>
                <a:lnTo>
                  <a:pt x="37" y="34"/>
                </a:lnTo>
                <a:lnTo>
                  <a:pt x="37" y="35"/>
                </a:lnTo>
                <a:lnTo>
                  <a:pt x="37" y="37"/>
                </a:lnTo>
                <a:lnTo>
                  <a:pt x="35" y="37"/>
                </a:lnTo>
                <a:lnTo>
                  <a:pt x="35" y="38"/>
                </a:lnTo>
                <a:lnTo>
                  <a:pt x="34" y="38"/>
                </a:lnTo>
                <a:lnTo>
                  <a:pt x="34" y="40"/>
                </a:lnTo>
                <a:lnTo>
                  <a:pt x="32" y="40"/>
                </a:lnTo>
                <a:lnTo>
                  <a:pt x="32" y="42"/>
                </a:lnTo>
                <a:lnTo>
                  <a:pt x="31" y="42"/>
                </a:lnTo>
                <a:lnTo>
                  <a:pt x="29" y="42"/>
                </a:lnTo>
                <a:lnTo>
                  <a:pt x="29" y="43"/>
                </a:lnTo>
                <a:lnTo>
                  <a:pt x="27" y="43"/>
                </a:lnTo>
                <a:lnTo>
                  <a:pt x="27" y="45"/>
                </a:lnTo>
                <a:lnTo>
                  <a:pt x="26" y="45"/>
                </a:lnTo>
                <a:lnTo>
                  <a:pt x="26" y="46"/>
                </a:lnTo>
                <a:lnTo>
                  <a:pt x="24" y="46"/>
                </a:lnTo>
                <a:lnTo>
                  <a:pt x="24" y="48"/>
                </a:lnTo>
                <a:lnTo>
                  <a:pt x="23" y="48"/>
                </a:lnTo>
                <a:lnTo>
                  <a:pt x="21" y="50"/>
                </a:lnTo>
                <a:lnTo>
                  <a:pt x="19" y="50"/>
                </a:lnTo>
                <a:lnTo>
                  <a:pt x="19" y="48"/>
                </a:lnTo>
                <a:lnTo>
                  <a:pt x="19" y="46"/>
                </a:lnTo>
                <a:lnTo>
                  <a:pt x="19" y="45"/>
                </a:lnTo>
                <a:lnTo>
                  <a:pt x="19" y="43"/>
                </a:lnTo>
                <a:lnTo>
                  <a:pt x="18" y="45"/>
                </a:lnTo>
                <a:lnTo>
                  <a:pt x="16" y="45"/>
                </a:lnTo>
                <a:lnTo>
                  <a:pt x="16" y="46"/>
                </a:lnTo>
                <a:lnTo>
                  <a:pt x="15" y="48"/>
                </a:lnTo>
                <a:lnTo>
                  <a:pt x="13" y="48"/>
                </a:lnTo>
                <a:lnTo>
                  <a:pt x="11" y="48"/>
                </a:lnTo>
                <a:lnTo>
                  <a:pt x="10" y="46"/>
                </a:lnTo>
                <a:lnTo>
                  <a:pt x="8" y="45"/>
                </a:lnTo>
                <a:lnTo>
                  <a:pt x="7" y="43"/>
                </a:lnTo>
                <a:lnTo>
                  <a:pt x="5" y="43"/>
                </a:lnTo>
                <a:lnTo>
                  <a:pt x="5" y="42"/>
                </a:lnTo>
                <a:lnTo>
                  <a:pt x="3" y="42"/>
                </a:lnTo>
                <a:lnTo>
                  <a:pt x="2" y="40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7" y="2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5" y="2"/>
                </a:lnTo>
                <a:lnTo>
                  <a:pt x="16" y="2"/>
                </a:lnTo>
                <a:lnTo>
                  <a:pt x="16" y="3"/>
                </a:lnTo>
                <a:lnTo>
                  <a:pt x="16" y="2"/>
                </a:lnTo>
                <a:lnTo>
                  <a:pt x="18" y="2"/>
                </a:lnTo>
                <a:lnTo>
                  <a:pt x="18" y="3"/>
                </a:lnTo>
                <a:lnTo>
                  <a:pt x="18" y="2"/>
                </a:lnTo>
                <a:lnTo>
                  <a:pt x="19" y="2"/>
                </a:lnTo>
                <a:lnTo>
                  <a:pt x="21" y="2"/>
                </a:lnTo>
                <a:lnTo>
                  <a:pt x="23" y="2"/>
                </a:lnTo>
                <a:lnTo>
                  <a:pt x="24" y="2"/>
                </a:lnTo>
                <a:lnTo>
                  <a:pt x="26" y="0"/>
                </a:lnTo>
                <a:lnTo>
                  <a:pt x="27" y="0"/>
                </a:lnTo>
                <a:lnTo>
                  <a:pt x="27" y="2"/>
                </a:lnTo>
                <a:lnTo>
                  <a:pt x="29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4" y="3"/>
                </a:lnTo>
                <a:lnTo>
                  <a:pt x="34" y="2"/>
                </a:lnTo>
                <a:lnTo>
                  <a:pt x="35" y="2"/>
                </a:lnTo>
                <a:lnTo>
                  <a:pt x="37" y="2"/>
                </a:lnTo>
                <a:close/>
              </a:path>
            </a:pathLst>
          </a:custGeom>
          <a:solidFill>
            <a:srgbClr val="D19F4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2328863" y="4376738"/>
            <a:ext cx="762000" cy="571500"/>
          </a:xfrm>
          <a:custGeom>
            <a:avLst/>
            <a:gdLst/>
            <a:ahLst/>
            <a:cxnLst>
              <a:cxn ang="0">
                <a:pos x="351" y="280"/>
              </a:cxn>
              <a:cxn ang="0">
                <a:pos x="311" y="217"/>
              </a:cxn>
              <a:cxn ang="0">
                <a:pos x="411" y="200"/>
              </a:cxn>
              <a:cxn ang="0">
                <a:pos x="437" y="225"/>
              </a:cxn>
              <a:cxn ang="0">
                <a:pos x="458" y="261"/>
              </a:cxn>
              <a:cxn ang="0">
                <a:pos x="431" y="283"/>
              </a:cxn>
              <a:cxn ang="0">
                <a:pos x="368" y="344"/>
              </a:cxn>
              <a:cxn ang="0">
                <a:pos x="338" y="345"/>
              </a:cxn>
              <a:cxn ang="0">
                <a:pos x="360" y="323"/>
              </a:cxn>
              <a:cxn ang="0">
                <a:pos x="378" y="302"/>
              </a:cxn>
              <a:cxn ang="0">
                <a:pos x="360" y="304"/>
              </a:cxn>
              <a:cxn ang="0">
                <a:pos x="351" y="281"/>
              </a:cxn>
              <a:cxn ang="0">
                <a:pos x="370" y="275"/>
              </a:cxn>
              <a:cxn ang="0">
                <a:pos x="336" y="262"/>
              </a:cxn>
              <a:cxn ang="0">
                <a:pos x="307" y="257"/>
              </a:cxn>
              <a:cxn ang="0">
                <a:pos x="323" y="222"/>
              </a:cxn>
              <a:cxn ang="0">
                <a:pos x="349" y="208"/>
              </a:cxn>
              <a:cxn ang="0">
                <a:pos x="392" y="198"/>
              </a:cxn>
              <a:cxn ang="0">
                <a:pos x="407" y="185"/>
              </a:cxn>
              <a:cxn ang="0">
                <a:pos x="399" y="185"/>
              </a:cxn>
              <a:cxn ang="0">
                <a:pos x="450" y="59"/>
              </a:cxn>
              <a:cxn ang="0">
                <a:pos x="136" y="69"/>
              </a:cxn>
              <a:cxn ang="0">
                <a:pos x="136" y="56"/>
              </a:cxn>
              <a:cxn ang="0">
                <a:pos x="53" y="53"/>
              </a:cxn>
              <a:cxn ang="0">
                <a:pos x="115" y="51"/>
              </a:cxn>
              <a:cxn ang="0">
                <a:pos x="106" y="59"/>
              </a:cxn>
              <a:cxn ang="0">
                <a:pos x="431" y="48"/>
              </a:cxn>
              <a:cxn ang="0">
                <a:pos x="418" y="46"/>
              </a:cxn>
              <a:cxn ang="0">
                <a:pos x="410" y="43"/>
              </a:cxn>
              <a:cxn ang="0">
                <a:pos x="2" y="37"/>
              </a:cxn>
              <a:cxn ang="0">
                <a:pos x="315" y="32"/>
              </a:cxn>
              <a:cxn ang="0">
                <a:pos x="354" y="43"/>
              </a:cxn>
              <a:cxn ang="0">
                <a:pos x="405" y="61"/>
              </a:cxn>
              <a:cxn ang="0">
                <a:pos x="355" y="145"/>
              </a:cxn>
              <a:cxn ang="0">
                <a:pos x="304" y="129"/>
              </a:cxn>
              <a:cxn ang="0">
                <a:pos x="341" y="144"/>
              </a:cxn>
              <a:cxn ang="0">
                <a:pos x="381" y="157"/>
              </a:cxn>
              <a:cxn ang="0">
                <a:pos x="383" y="187"/>
              </a:cxn>
              <a:cxn ang="0">
                <a:pos x="349" y="193"/>
              </a:cxn>
              <a:cxn ang="0">
                <a:pos x="330" y="201"/>
              </a:cxn>
              <a:cxn ang="0">
                <a:pos x="298" y="197"/>
              </a:cxn>
              <a:cxn ang="0">
                <a:pos x="327" y="182"/>
              </a:cxn>
              <a:cxn ang="0">
                <a:pos x="299" y="179"/>
              </a:cxn>
              <a:cxn ang="0">
                <a:pos x="280" y="197"/>
              </a:cxn>
              <a:cxn ang="0">
                <a:pos x="283" y="208"/>
              </a:cxn>
              <a:cxn ang="0">
                <a:pos x="259" y="190"/>
              </a:cxn>
              <a:cxn ang="0">
                <a:pos x="239" y="161"/>
              </a:cxn>
              <a:cxn ang="0">
                <a:pos x="216" y="139"/>
              </a:cxn>
              <a:cxn ang="0">
                <a:pos x="218" y="121"/>
              </a:cxn>
              <a:cxn ang="0">
                <a:pos x="200" y="110"/>
              </a:cxn>
              <a:cxn ang="0">
                <a:pos x="207" y="77"/>
              </a:cxn>
              <a:cxn ang="0">
                <a:pos x="194" y="83"/>
              </a:cxn>
              <a:cxn ang="0">
                <a:pos x="194" y="72"/>
              </a:cxn>
              <a:cxn ang="0">
                <a:pos x="227" y="61"/>
              </a:cxn>
              <a:cxn ang="0">
                <a:pos x="271" y="41"/>
              </a:cxn>
              <a:cxn ang="0">
                <a:pos x="378" y="14"/>
              </a:cxn>
              <a:cxn ang="0">
                <a:pos x="397" y="32"/>
              </a:cxn>
              <a:cxn ang="0">
                <a:pos x="399" y="49"/>
              </a:cxn>
              <a:cxn ang="0">
                <a:pos x="352" y="32"/>
              </a:cxn>
              <a:cxn ang="0">
                <a:pos x="376" y="16"/>
              </a:cxn>
              <a:cxn ang="0">
                <a:pos x="343" y="5"/>
              </a:cxn>
              <a:cxn ang="0">
                <a:pos x="330" y="19"/>
              </a:cxn>
              <a:cxn ang="0">
                <a:pos x="307" y="11"/>
              </a:cxn>
            </a:cxnLst>
            <a:rect l="0" t="0" r="r" b="b"/>
            <a:pathLst>
              <a:path w="480" h="360">
                <a:moveTo>
                  <a:pt x="344" y="334"/>
                </a:moveTo>
                <a:lnTo>
                  <a:pt x="344" y="333"/>
                </a:lnTo>
                <a:lnTo>
                  <a:pt x="344" y="334"/>
                </a:lnTo>
                <a:close/>
                <a:moveTo>
                  <a:pt x="343" y="329"/>
                </a:moveTo>
                <a:lnTo>
                  <a:pt x="343" y="331"/>
                </a:lnTo>
                <a:lnTo>
                  <a:pt x="341" y="331"/>
                </a:lnTo>
                <a:lnTo>
                  <a:pt x="341" y="329"/>
                </a:lnTo>
                <a:lnTo>
                  <a:pt x="343" y="329"/>
                </a:lnTo>
                <a:close/>
                <a:moveTo>
                  <a:pt x="351" y="329"/>
                </a:moveTo>
                <a:lnTo>
                  <a:pt x="349" y="329"/>
                </a:lnTo>
                <a:lnTo>
                  <a:pt x="351" y="329"/>
                </a:lnTo>
                <a:close/>
                <a:moveTo>
                  <a:pt x="360" y="312"/>
                </a:moveTo>
                <a:lnTo>
                  <a:pt x="362" y="312"/>
                </a:lnTo>
                <a:lnTo>
                  <a:pt x="360" y="312"/>
                </a:lnTo>
                <a:close/>
                <a:moveTo>
                  <a:pt x="367" y="307"/>
                </a:moveTo>
                <a:lnTo>
                  <a:pt x="367" y="309"/>
                </a:lnTo>
                <a:lnTo>
                  <a:pt x="368" y="309"/>
                </a:lnTo>
                <a:lnTo>
                  <a:pt x="367" y="309"/>
                </a:lnTo>
                <a:lnTo>
                  <a:pt x="367" y="310"/>
                </a:lnTo>
                <a:lnTo>
                  <a:pt x="365" y="310"/>
                </a:lnTo>
                <a:lnTo>
                  <a:pt x="365" y="309"/>
                </a:lnTo>
                <a:lnTo>
                  <a:pt x="365" y="310"/>
                </a:lnTo>
                <a:lnTo>
                  <a:pt x="363" y="309"/>
                </a:lnTo>
                <a:lnTo>
                  <a:pt x="363" y="307"/>
                </a:lnTo>
                <a:lnTo>
                  <a:pt x="365" y="307"/>
                </a:lnTo>
                <a:lnTo>
                  <a:pt x="365" y="309"/>
                </a:lnTo>
                <a:lnTo>
                  <a:pt x="367" y="309"/>
                </a:lnTo>
                <a:lnTo>
                  <a:pt x="367" y="307"/>
                </a:lnTo>
                <a:close/>
                <a:moveTo>
                  <a:pt x="357" y="278"/>
                </a:moveTo>
                <a:lnTo>
                  <a:pt x="355" y="278"/>
                </a:lnTo>
                <a:lnTo>
                  <a:pt x="355" y="277"/>
                </a:lnTo>
                <a:lnTo>
                  <a:pt x="355" y="278"/>
                </a:lnTo>
                <a:lnTo>
                  <a:pt x="357" y="278"/>
                </a:lnTo>
                <a:close/>
                <a:moveTo>
                  <a:pt x="352" y="277"/>
                </a:moveTo>
                <a:lnTo>
                  <a:pt x="352" y="278"/>
                </a:lnTo>
                <a:lnTo>
                  <a:pt x="354" y="278"/>
                </a:lnTo>
                <a:lnTo>
                  <a:pt x="354" y="277"/>
                </a:lnTo>
                <a:lnTo>
                  <a:pt x="354" y="278"/>
                </a:lnTo>
                <a:lnTo>
                  <a:pt x="354" y="277"/>
                </a:lnTo>
                <a:lnTo>
                  <a:pt x="354" y="278"/>
                </a:lnTo>
                <a:lnTo>
                  <a:pt x="354" y="280"/>
                </a:lnTo>
                <a:lnTo>
                  <a:pt x="352" y="280"/>
                </a:lnTo>
                <a:lnTo>
                  <a:pt x="352" y="278"/>
                </a:lnTo>
                <a:lnTo>
                  <a:pt x="352" y="280"/>
                </a:lnTo>
                <a:lnTo>
                  <a:pt x="351" y="280"/>
                </a:lnTo>
                <a:lnTo>
                  <a:pt x="351" y="278"/>
                </a:lnTo>
                <a:lnTo>
                  <a:pt x="352" y="278"/>
                </a:lnTo>
                <a:lnTo>
                  <a:pt x="352" y="277"/>
                </a:lnTo>
                <a:close/>
                <a:moveTo>
                  <a:pt x="355" y="277"/>
                </a:moveTo>
                <a:lnTo>
                  <a:pt x="355" y="275"/>
                </a:lnTo>
                <a:lnTo>
                  <a:pt x="355" y="277"/>
                </a:lnTo>
                <a:lnTo>
                  <a:pt x="357" y="277"/>
                </a:lnTo>
                <a:lnTo>
                  <a:pt x="355" y="277"/>
                </a:lnTo>
                <a:close/>
                <a:moveTo>
                  <a:pt x="327" y="273"/>
                </a:moveTo>
                <a:lnTo>
                  <a:pt x="327" y="272"/>
                </a:lnTo>
                <a:lnTo>
                  <a:pt x="327" y="273"/>
                </a:lnTo>
                <a:lnTo>
                  <a:pt x="327" y="272"/>
                </a:lnTo>
                <a:lnTo>
                  <a:pt x="327" y="273"/>
                </a:lnTo>
                <a:close/>
                <a:moveTo>
                  <a:pt x="338" y="265"/>
                </a:moveTo>
                <a:lnTo>
                  <a:pt x="338" y="267"/>
                </a:lnTo>
                <a:lnTo>
                  <a:pt x="336" y="267"/>
                </a:lnTo>
                <a:lnTo>
                  <a:pt x="336" y="265"/>
                </a:lnTo>
                <a:lnTo>
                  <a:pt x="338" y="265"/>
                </a:lnTo>
                <a:close/>
                <a:moveTo>
                  <a:pt x="306" y="264"/>
                </a:moveTo>
                <a:lnTo>
                  <a:pt x="306" y="262"/>
                </a:lnTo>
                <a:lnTo>
                  <a:pt x="307" y="264"/>
                </a:lnTo>
                <a:lnTo>
                  <a:pt x="306" y="264"/>
                </a:lnTo>
                <a:close/>
                <a:moveTo>
                  <a:pt x="453" y="246"/>
                </a:moveTo>
                <a:lnTo>
                  <a:pt x="455" y="246"/>
                </a:lnTo>
                <a:lnTo>
                  <a:pt x="456" y="248"/>
                </a:lnTo>
                <a:lnTo>
                  <a:pt x="456" y="249"/>
                </a:lnTo>
                <a:lnTo>
                  <a:pt x="455" y="248"/>
                </a:lnTo>
                <a:lnTo>
                  <a:pt x="453" y="248"/>
                </a:lnTo>
                <a:lnTo>
                  <a:pt x="453" y="246"/>
                </a:lnTo>
                <a:lnTo>
                  <a:pt x="453" y="245"/>
                </a:lnTo>
                <a:lnTo>
                  <a:pt x="453" y="246"/>
                </a:lnTo>
                <a:close/>
                <a:moveTo>
                  <a:pt x="314" y="240"/>
                </a:moveTo>
                <a:lnTo>
                  <a:pt x="312" y="238"/>
                </a:lnTo>
                <a:lnTo>
                  <a:pt x="314" y="238"/>
                </a:lnTo>
                <a:lnTo>
                  <a:pt x="314" y="240"/>
                </a:lnTo>
                <a:close/>
                <a:moveTo>
                  <a:pt x="295" y="217"/>
                </a:moveTo>
                <a:lnTo>
                  <a:pt x="295" y="219"/>
                </a:lnTo>
                <a:lnTo>
                  <a:pt x="295" y="221"/>
                </a:lnTo>
                <a:lnTo>
                  <a:pt x="295" y="219"/>
                </a:lnTo>
                <a:lnTo>
                  <a:pt x="293" y="219"/>
                </a:lnTo>
                <a:lnTo>
                  <a:pt x="293" y="217"/>
                </a:lnTo>
                <a:lnTo>
                  <a:pt x="295" y="217"/>
                </a:lnTo>
                <a:close/>
                <a:moveTo>
                  <a:pt x="312" y="216"/>
                </a:moveTo>
                <a:lnTo>
                  <a:pt x="312" y="217"/>
                </a:lnTo>
                <a:lnTo>
                  <a:pt x="311" y="217"/>
                </a:lnTo>
                <a:lnTo>
                  <a:pt x="311" y="216"/>
                </a:lnTo>
                <a:lnTo>
                  <a:pt x="312" y="216"/>
                </a:lnTo>
                <a:close/>
                <a:moveTo>
                  <a:pt x="333" y="211"/>
                </a:moveTo>
                <a:lnTo>
                  <a:pt x="331" y="211"/>
                </a:lnTo>
                <a:lnTo>
                  <a:pt x="333" y="211"/>
                </a:lnTo>
                <a:close/>
                <a:moveTo>
                  <a:pt x="357" y="209"/>
                </a:moveTo>
                <a:lnTo>
                  <a:pt x="359" y="209"/>
                </a:lnTo>
                <a:lnTo>
                  <a:pt x="357" y="209"/>
                </a:lnTo>
                <a:lnTo>
                  <a:pt x="355" y="209"/>
                </a:lnTo>
                <a:lnTo>
                  <a:pt x="357" y="209"/>
                </a:lnTo>
                <a:close/>
                <a:moveTo>
                  <a:pt x="295" y="205"/>
                </a:moveTo>
                <a:lnTo>
                  <a:pt x="296" y="205"/>
                </a:lnTo>
                <a:lnTo>
                  <a:pt x="296" y="206"/>
                </a:lnTo>
                <a:lnTo>
                  <a:pt x="295" y="206"/>
                </a:lnTo>
                <a:lnTo>
                  <a:pt x="295" y="205"/>
                </a:lnTo>
                <a:close/>
                <a:moveTo>
                  <a:pt x="344" y="203"/>
                </a:moveTo>
                <a:lnTo>
                  <a:pt x="344" y="205"/>
                </a:lnTo>
                <a:lnTo>
                  <a:pt x="346" y="205"/>
                </a:lnTo>
                <a:lnTo>
                  <a:pt x="346" y="206"/>
                </a:lnTo>
                <a:lnTo>
                  <a:pt x="344" y="206"/>
                </a:lnTo>
                <a:lnTo>
                  <a:pt x="344" y="205"/>
                </a:lnTo>
                <a:lnTo>
                  <a:pt x="344" y="206"/>
                </a:lnTo>
                <a:lnTo>
                  <a:pt x="344" y="205"/>
                </a:lnTo>
                <a:lnTo>
                  <a:pt x="344" y="203"/>
                </a:lnTo>
                <a:close/>
                <a:moveTo>
                  <a:pt x="293" y="200"/>
                </a:moveTo>
                <a:lnTo>
                  <a:pt x="293" y="201"/>
                </a:lnTo>
                <a:lnTo>
                  <a:pt x="293" y="203"/>
                </a:lnTo>
                <a:lnTo>
                  <a:pt x="293" y="205"/>
                </a:lnTo>
                <a:lnTo>
                  <a:pt x="291" y="205"/>
                </a:lnTo>
                <a:lnTo>
                  <a:pt x="291" y="203"/>
                </a:lnTo>
                <a:lnTo>
                  <a:pt x="291" y="201"/>
                </a:lnTo>
                <a:lnTo>
                  <a:pt x="291" y="200"/>
                </a:lnTo>
                <a:lnTo>
                  <a:pt x="293" y="200"/>
                </a:lnTo>
                <a:close/>
                <a:moveTo>
                  <a:pt x="368" y="200"/>
                </a:moveTo>
                <a:lnTo>
                  <a:pt x="370" y="200"/>
                </a:lnTo>
                <a:lnTo>
                  <a:pt x="368" y="201"/>
                </a:lnTo>
                <a:lnTo>
                  <a:pt x="368" y="200"/>
                </a:lnTo>
                <a:lnTo>
                  <a:pt x="367" y="200"/>
                </a:lnTo>
                <a:lnTo>
                  <a:pt x="367" y="198"/>
                </a:lnTo>
                <a:lnTo>
                  <a:pt x="368" y="198"/>
                </a:lnTo>
                <a:lnTo>
                  <a:pt x="368" y="200"/>
                </a:lnTo>
                <a:close/>
                <a:moveTo>
                  <a:pt x="413" y="198"/>
                </a:moveTo>
                <a:lnTo>
                  <a:pt x="411" y="198"/>
                </a:lnTo>
                <a:lnTo>
                  <a:pt x="413" y="198"/>
                </a:lnTo>
                <a:close/>
                <a:moveTo>
                  <a:pt x="411" y="200"/>
                </a:moveTo>
                <a:lnTo>
                  <a:pt x="411" y="201"/>
                </a:lnTo>
                <a:lnTo>
                  <a:pt x="413" y="201"/>
                </a:lnTo>
                <a:lnTo>
                  <a:pt x="413" y="200"/>
                </a:lnTo>
                <a:lnTo>
                  <a:pt x="413" y="198"/>
                </a:lnTo>
                <a:lnTo>
                  <a:pt x="415" y="198"/>
                </a:lnTo>
                <a:lnTo>
                  <a:pt x="415" y="200"/>
                </a:lnTo>
                <a:lnTo>
                  <a:pt x="416" y="200"/>
                </a:lnTo>
                <a:lnTo>
                  <a:pt x="416" y="198"/>
                </a:lnTo>
                <a:lnTo>
                  <a:pt x="416" y="200"/>
                </a:lnTo>
                <a:lnTo>
                  <a:pt x="418" y="200"/>
                </a:lnTo>
                <a:lnTo>
                  <a:pt x="418" y="201"/>
                </a:lnTo>
                <a:lnTo>
                  <a:pt x="419" y="201"/>
                </a:lnTo>
                <a:lnTo>
                  <a:pt x="419" y="203"/>
                </a:lnTo>
                <a:lnTo>
                  <a:pt x="419" y="201"/>
                </a:lnTo>
                <a:lnTo>
                  <a:pt x="419" y="203"/>
                </a:lnTo>
                <a:lnTo>
                  <a:pt x="419" y="201"/>
                </a:lnTo>
                <a:lnTo>
                  <a:pt x="419" y="200"/>
                </a:lnTo>
                <a:lnTo>
                  <a:pt x="418" y="200"/>
                </a:lnTo>
                <a:lnTo>
                  <a:pt x="418" y="198"/>
                </a:lnTo>
                <a:lnTo>
                  <a:pt x="419" y="198"/>
                </a:lnTo>
                <a:lnTo>
                  <a:pt x="421" y="200"/>
                </a:lnTo>
                <a:lnTo>
                  <a:pt x="423" y="201"/>
                </a:lnTo>
                <a:lnTo>
                  <a:pt x="423" y="203"/>
                </a:lnTo>
                <a:lnTo>
                  <a:pt x="424" y="203"/>
                </a:lnTo>
                <a:lnTo>
                  <a:pt x="424" y="205"/>
                </a:lnTo>
                <a:lnTo>
                  <a:pt x="424" y="206"/>
                </a:lnTo>
                <a:lnTo>
                  <a:pt x="426" y="206"/>
                </a:lnTo>
                <a:lnTo>
                  <a:pt x="426" y="208"/>
                </a:lnTo>
                <a:lnTo>
                  <a:pt x="426" y="209"/>
                </a:lnTo>
                <a:lnTo>
                  <a:pt x="427" y="209"/>
                </a:lnTo>
                <a:lnTo>
                  <a:pt x="427" y="211"/>
                </a:lnTo>
                <a:lnTo>
                  <a:pt x="429" y="211"/>
                </a:lnTo>
                <a:lnTo>
                  <a:pt x="429" y="213"/>
                </a:lnTo>
                <a:lnTo>
                  <a:pt x="431" y="214"/>
                </a:lnTo>
                <a:lnTo>
                  <a:pt x="431" y="216"/>
                </a:lnTo>
                <a:lnTo>
                  <a:pt x="432" y="216"/>
                </a:lnTo>
                <a:lnTo>
                  <a:pt x="432" y="217"/>
                </a:lnTo>
                <a:lnTo>
                  <a:pt x="434" y="217"/>
                </a:lnTo>
                <a:lnTo>
                  <a:pt x="434" y="219"/>
                </a:lnTo>
                <a:lnTo>
                  <a:pt x="434" y="221"/>
                </a:lnTo>
                <a:lnTo>
                  <a:pt x="434" y="222"/>
                </a:lnTo>
                <a:lnTo>
                  <a:pt x="435" y="222"/>
                </a:lnTo>
                <a:lnTo>
                  <a:pt x="435" y="224"/>
                </a:lnTo>
                <a:lnTo>
                  <a:pt x="435" y="225"/>
                </a:lnTo>
                <a:lnTo>
                  <a:pt x="437" y="225"/>
                </a:lnTo>
                <a:lnTo>
                  <a:pt x="437" y="227"/>
                </a:lnTo>
                <a:lnTo>
                  <a:pt x="439" y="227"/>
                </a:lnTo>
                <a:lnTo>
                  <a:pt x="439" y="229"/>
                </a:lnTo>
                <a:lnTo>
                  <a:pt x="439" y="230"/>
                </a:lnTo>
                <a:lnTo>
                  <a:pt x="439" y="232"/>
                </a:lnTo>
                <a:lnTo>
                  <a:pt x="440" y="232"/>
                </a:lnTo>
                <a:lnTo>
                  <a:pt x="440" y="233"/>
                </a:lnTo>
                <a:lnTo>
                  <a:pt x="440" y="235"/>
                </a:lnTo>
                <a:lnTo>
                  <a:pt x="442" y="235"/>
                </a:lnTo>
                <a:lnTo>
                  <a:pt x="442" y="237"/>
                </a:lnTo>
                <a:lnTo>
                  <a:pt x="443" y="238"/>
                </a:lnTo>
                <a:lnTo>
                  <a:pt x="442" y="238"/>
                </a:lnTo>
                <a:lnTo>
                  <a:pt x="443" y="238"/>
                </a:lnTo>
                <a:lnTo>
                  <a:pt x="443" y="240"/>
                </a:lnTo>
                <a:lnTo>
                  <a:pt x="443" y="241"/>
                </a:lnTo>
                <a:lnTo>
                  <a:pt x="445" y="241"/>
                </a:lnTo>
                <a:lnTo>
                  <a:pt x="445" y="243"/>
                </a:lnTo>
                <a:lnTo>
                  <a:pt x="447" y="243"/>
                </a:lnTo>
                <a:lnTo>
                  <a:pt x="447" y="245"/>
                </a:lnTo>
                <a:lnTo>
                  <a:pt x="448" y="245"/>
                </a:lnTo>
                <a:lnTo>
                  <a:pt x="448" y="243"/>
                </a:lnTo>
                <a:lnTo>
                  <a:pt x="450" y="243"/>
                </a:lnTo>
                <a:lnTo>
                  <a:pt x="448" y="243"/>
                </a:lnTo>
                <a:lnTo>
                  <a:pt x="448" y="241"/>
                </a:lnTo>
                <a:lnTo>
                  <a:pt x="450" y="241"/>
                </a:lnTo>
                <a:lnTo>
                  <a:pt x="450" y="243"/>
                </a:lnTo>
                <a:lnTo>
                  <a:pt x="450" y="245"/>
                </a:lnTo>
                <a:lnTo>
                  <a:pt x="451" y="245"/>
                </a:lnTo>
                <a:lnTo>
                  <a:pt x="450" y="245"/>
                </a:lnTo>
                <a:lnTo>
                  <a:pt x="451" y="245"/>
                </a:lnTo>
                <a:lnTo>
                  <a:pt x="451" y="246"/>
                </a:lnTo>
                <a:lnTo>
                  <a:pt x="451" y="248"/>
                </a:lnTo>
                <a:lnTo>
                  <a:pt x="453" y="248"/>
                </a:lnTo>
                <a:lnTo>
                  <a:pt x="453" y="249"/>
                </a:lnTo>
                <a:lnTo>
                  <a:pt x="453" y="248"/>
                </a:lnTo>
                <a:lnTo>
                  <a:pt x="455" y="248"/>
                </a:lnTo>
                <a:lnTo>
                  <a:pt x="455" y="249"/>
                </a:lnTo>
                <a:lnTo>
                  <a:pt x="456" y="249"/>
                </a:lnTo>
                <a:lnTo>
                  <a:pt x="456" y="251"/>
                </a:lnTo>
                <a:lnTo>
                  <a:pt x="456" y="253"/>
                </a:lnTo>
                <a:lnTo>
                  <a:pt x="456" y="254"/>
                </a:lnTo>
                <a:lnTo>
                  <a:pt x="456" y="256"/>
                </a:lnTo>
                <a:lnTo>
                  <a:pt x="456" y="257"/>
                </a:lnTo>
                <a:lnTo>
                  <a:pt x="456" y="259"/>
                </a:lnTo>
                <a:lnTo>
                  <a:pt x="458" y="261"/>
                </a:lnTo>
                <a:lnTo>
                  <a:pt x="458" y="262"/>
                </a:lnTo>
                <a:lnTo>
                  <a:pt x="459" y="262"/>
                </a:lnTo>
                <a:lnTo>
                  <a:pt x="461" y="264"/>
                </a:lnTo>
                <a:lnTo>
                  <a:pt x="477" y="277"/>
                </a:lnTo>
                <a:lnTo>
                  <a:pt x="479" y="277"/>
                </a:lnTo>
                <a:lnTo>
                  <a:pt x="479" y="278"/>
                </a:lnTo>
                <a:lnTo>
                  <a:pt x="480" y="278"/>
                </a:lnTo>
                <a:lnTo>
                  <a:pt x="480" y="280"/>
                </a:lnTo>
                <a:lnTo>
                  <a:pt x="480" y="281"/>
                </a:lnTo>
                <a:lnTo>
                  <a:pt x="480" y="283"/>
                </a:lnTo>
                <a:lnTo>
                  <a:pt x="479" y="283"/>
                </a:lnTo>
                <a:lnTo>
                  <a:pt x="479" y="285"/>
                </a:lnTo>
                <a:lnTo>
                  <a:pt x="480" y="286"/>
                </a:lnTo>
                <a:lnTo>
                  <a:pt x="479" y="286"/>
                </a:lnTo>
                <a:lnTo>
                  <a:pt x="477" y="288"/>
                </a:lnTo>
                <a:lnTo>
                  <a:pt x="475" y="289"/>
                </a:lnTo>
                <a:lnTo>
                  <a:pt x="475" y="291"/>
                </a:lnTo>
                <a:lnTo>
                  <a:pt x="475" y="293"/>
                </a:lnTo>
                <a:lnTo>
                  <a:pt x="474" y="293"/>
                </a:lnTo>
                <a:lnTo>
                  <a:pt x="474" y="294"/>
                </a:lnTo>
                <a:lnTo>
                  <a:pt x="475" y="296"/>
                </a:lnTo>
                <a:lnTo>
                  <a:pt x="475" y="297"/>
                </a:lnTo>
                <a:lnTo>
                  <a:pt x="475" y="299"/>
                </a:lnTo>
                <a:lnTo>
                  <a:pt x="475" y="297"/>
                </a:lnTo>
                <a:lnTo>
                  <a:pt x="472" y="299"/>
                </a:lnTo>
                <a:lnTo>
                  <a:pt x="469" y="301"/>
                </a:lnTo>
                <a:lnTo>
                  <a:pt x="467" y="302"/>
                </a:lnTo>
                <a:lnTo>
                  <a:pt x="466" y="299"/>
                </a:lnTo>
                <a:lnTo>
                  <a:pt x="464" y="297"/>
                </a:lnTo>
                <a:lnTo>
                  <a:pt x="463" y="297"/>
                </a:lnTo>
                <a:lnTo>
                  <a:pt x="459" y="299"/>
                </a:lnTo>
                <a:lnTo>
                  <a:pt x="458" y="297"/>
                </a:lnTo>
                <a:lnTo>
                  <a:pt x="455" y="297"/>
                </a:lnTo>
                <a:lnTo>
                  <a:pt x="453" y="296"/>
                </a:lnTo>
                <a:lnTo>
                  <a:pt x="451" y="294"/>
                </a:lnTo>
                <a:lnTo>
                  <a:pt x="448" y="294"/>
                </a:lnTo>
                <a:lnTo>
                  <a:pt x="447" y="294"/>
                </a:lnTo>
                <a:lnTo>
                  <a:pt x="445" y="293"/>
                </a:lnTo>
                <a:lnTo>
                  <a:pt x="442" y="291"/>
                </a:lnTo>
                <a:lnTo>
                  <a:pt x="440" y="291"/>
                </a:lnTo>
                <a:lnTo>
                  <a:pt x="439" y="289"/>
                </a:lnTo>
                <a:lnTo>
                  <a:pt x="435" y="289"/>
                </a:lnTo>
                <a:lnTo>
                  <a:pt x="434" y="286"/>
                </a:lnTo>
                <a:lnTo>
                  <a:pt x="432" y="285"/>
                </a:lnTo>
                <a:lnTo>
                  <a:pt x="431" y="283"/>
                </a:lnTo>
                <a:lnTo>
                  <a:pt x="427" y="283"/>
                </a:lnTo>
                <a:lnTo>
                  <a:pt x="424" y="283"/>
                </a:lnTo>
                <a:lnTo>
                  <a:pt x="424" y="285"/>
                </a:lnTo>
                <a:lnTo>
                  <a:pt x="419" y="288"/>
                </a:lnTo>
                <a:lnTo>
                  <a:pt x="418" y="288"/>
                </a:lnTo>
                <a:lnTo>
                  <a:pt x="416" y="288"/>
                </a:lnTo>
                <a:lnTo>
                  <a:pt x="415" y="288"/>
                </a:lnTo>
                <a:lnTo>
                  <a:pt x="415" y="289"/>
                </a:lnTo>
                <a:lnTo>
                  <a:pt x="416" y="291"/>
                </a:lnTo>
                <a:lnTo>
                  <a:pt x="415" y="294"/>
                </a:lnTo>
                <a:lnTo>
                  <a:pt x="413" y="297"/>
                </a:lnTo>
                <a:lnTo>
                  <a:pt x="411" y="297"/>
                </a:lnTo>
                <a:lnTo>
                  <a:pt x="410" y="299"/>
                </a:lnTo>
                <a:lnTo>
                  <a:pt x="408" y="299"/>
                </a:lnTo>
                <a:lnTo>
                  <a:pt x="407" y="301"/>
                </a:lnTo>
                <a:lnTo>
                  <a:pt x="405" y="302"/>
                </a:lnTo>
                <a:lnTo>
                  <a:pt x="403" y="302"/>
                </a:lnTo>
                <a:lnTo>
                  <a:pt x="403" y="304"/>
                </a:lnTo>
                <a:lnTo>
                  <a:pt x="405" y="305"/>
                </a:lnTo>
                <a:lnTo>
                  <a:pt x="403" y="307"/>
                </a:lnTo>
                <a:lnTo>
                  <a:pt x="402" y="307"/>
                </a:lnTo>
                <a:lnTo>
                  <a:pt x="400" y="307"/>
                </a:lnTo>
                <a:lnTo>
                  <a:pt x="397" y="307"/>
                </a:lnTo>
                <a:lnTo>
                  <a:pt x="397" y="309"/>
                </a:lnTo>
                <a:lnTo>
                  <a:pt x="391" y="317"/>
                </a:lnTo>
                <a:lnTo>
                  <a:pt x="389" y="318"/>
                </a:lnTo>
                <a:lnTo>
                  <a:pt x="387" y="318"/>
                </a:lnTo>
                <a:lnTo>
                  <a:pt x="389" y="320"/>
                </a:lnTo>
                <a:lnTo>
                  <a:pt x="389" y="321"/>
                </a:lnTo>
                <a:lnTo>
                  <a:pt x="387" y="323"/>
                </a:lnTo>
                <a:lnTo>
                  <a:pt x="386" y="328"/>
                </a:lnTo>
                <a:lnTo>
                  <a:pt x="384" y="328"/>
                </a:lnTo>
                <a:lnTo>
                  <a:pt x="383" y="328"/>
                </a:lnTo>
                <a:lnTo>
                  <a:pt x="378" y="328"/>
                </a:lnTo>
                <a:lnTo>
                  <a:pt x="375" y="331"/>
                </a:lnTo>
                <a:lnTo>
                  <a:pt x="376" y="333"/>
                </a:lnTo>
                <a:lnTo>
                  <a:pt x="379" y="334"/>
                </a:lnTo>
                <a:lnTo>
                  <a:pt x="378" y="337"/>
                </a:lnTo>
                <a:lnTo>
                  <a:pt x="376" y="339"/>
                </a:lnTo>
                <a:lnTo>
                  <a:pt x="375" y="339"/>
                </a:lnTo>
                <a:lnTo>
                  <a:pt x="373" y="339"/>
                </a:lnTo>
                <a:lnTo>
                  <a:pt x="371" y="339"/>
                </a:lnTo>
                <a:lnTo>
                  <a:pt x="370" y="341"/>
                </a:lnTo>
                <a:lnTo>
                  <a:pt x="368" y="342"/>
                </a:lnTo>
                <a:lnTo>
                  <a:pt x="368" y="344"/>
                </a:lnTo>
                <a:lnTo>
                  <a:pt x="368" y="345"/>
                </a:lnTo>
                <a:lnTo>
                  <a:pt x="367" y="347"/>
                </a:lnTo>
                <a:lnTo>
                  <a:pt x="367" y="345"/>
                </a:lnTo>
                <a:lnTo>
                  <a:pt x="365" y="345"/>
                </a:lnTo>
                <a:lnTo>
                  <a:pt x="363" y="345"/>
                </a:lnTo>
                <a:lnTo>
                  <a:pt x="362" y="347"/>
                </a:lnTo>
                <a:lnTo>
                  <a:pt x="360" y="347"/>
                </a:lnTo>
                <a:lnTo>
                  <a:pt x="359" y="349"/>
                </a:lnTo>
                <a:lnTo>
                  <a:pt x="357" y="349"/>
                </a:lnTo>
                <a:lnTo>
                  <a:pt x="355" y="347"/>
                </a:lnTo>
                <a:lnTo>
                  <a:pt x="354" y="347"/>
                </a:lnTo>
                <a:lnTo>
                  <a:pt x="352" y="347"/>
                </a:lnTo>
                <a:lnTo>
                  <a:pt x="351" y="347"/>
                </a:lnTo>
                <a:lnTo>
                  <a:pt x="349" y="349"/>
                </a:lnTo>
                <a:lnTo>
                  <a:pt x="347" y="350"/>
                </a:lnTo>
                <a:lnTo>
                  <a:pt x="346" y="347"/>
                </a:lnTo>
                <a:lnTo>
                  <a:pt x="343" y="349"/>
                </a:lnTo>
                <a:lnTo>
                  <a:pt x="336" y="355"/>
                </a:lnTo>
                <a:lnTo>
                  <a:pt x="333" y="358"/>
                </a:lnTo>
                <a:lnTo>
                  <a:pt x="333" y="360"/>
                </a:lnTo>
                <a:lnTo>
                  <a:pt x="331" y="360"/>
                </a:lnTo>
                <a:lnTo>
                  <a:pt x="330" y="358"/>
                </a:lnTo>
                <a:lnTo>
                  <a:pt x="328" y="357"/>
                </a:lnTo>
                <a:lnTo>
                  <a:pt x="327" y="353"/>
                </a:lnTo>
                <a:lnTo>
                  <a:pt x="327" y="355"/>
                </a:lnTo>
                <a:lnTo>
                  <a:pt x="327" y="353"/>
                </a:lnTo>
                <a:lnTo>
                  <a:pt x="325" y="353"/>
                </a:lnTo>
                <a:lnTo>
                  <a:pt x="327" y="353"/>
                </a:lnTo>
                <a:lnTo>
                  <a:pt x="328" y="353"/>
                </a:lnTo>
                <a:lnTo>
                  <a:pt x="328" y="352"/>
                </a:lnTo>
                <a:lnTo>
                  <a:pt x="330" y="353"/>
                </a:lnTo>
                <a:lnTo>
                  <a:pt x="330" y="352"/>
                </a:lnTo>
                <a:lnTo>
                  <a:pt x="330" y="350"/>
                </a:lnTo>
                <a:lnTo>
                  <a:pt x="331" y="350"/>
                </a:lnTo>
                <a:lnTo>
                  <a:pt x="330" y="350"/>
                </a:lnTo>
                <a:lnTo>
                  <a:pt x="331" y="350"/>
                </a:lnTo>
                <a:lnTo>
                  <a:pt x="331" y="349"/>
                </a:lnTo>
                <a:lnTo>
                  <a:pt x="331" y="350"/>
                </a:lnTo>
                <a:lnTo>
                  <a:pt x="331" y="349"/>
                </a:lnTo>
                <a:lnTo>
                  <a:pt x="333" y="349"/>
                </a:lnTo>
                <a:lnTo>
                  <a:pt x="333" y="347"/>
                </a:lnTo>
                <a:lnTo>
                  <a:pt x="335" y="347"/>
                </a:lnTo>
                <a:lnTo>
                  <a:pt x="336" y="347"/>
                </a:lnTo>
                <a:lnTo>
                  <a:pt x="336" y="345"/>
                </a:lnTo>
                <a:lnTo>
                  <a:pt x="338" y="345"/>
                </a:lnTo>
                <a:lnTo>
                  <a:pt x="339" y="345"/>
                </a:lnTo>
                <a:lnTo>
                  <a:pt x="339" y="344"/>
                </a:lnTo>
                <a:lnTo>
                  <a:pt x="341" y="342"/>
                </a:lnTo>
                <a:lnTo>
                  <a:pt x="343" y="342"/>
                </a:lnTo>
                <a:lnTo>
                  <a:pt x="343" y="341"/>
                </a:lnTo>
                <a:lnTo>
                  <a:pt x="343" y="342"/>
                </a:lnTo>
                <a:lnTo>
                  <a:pt x="344" y="341"/>
                </a:lnTo>
                <a:lnTo>
                  <a:pt x="344" y="339"/>
                </a:lnTo>
                <a:lnTo>
                  <a:pt x="346" y="339"/>
                </a:lnTo>
                <a:lnTo>
                  <a:pt x="346" y="337"/>
                </a:lnTo>
                <a:lnTo>
                  <a:pt x="346" y="336"/>
                </a:lnTo>
                <a:lnTo>
                  <a:pt x="347" y="336"/>
                </a:lnTo>
                <a:lnTo>
                  <a:pt x="347" y="337"/>
                </a:lnTo>
                <a:lnTo>
                  <a:pt x="349" y="337"/>
                </a:lnTo>
                <a:lnTo>
                  <a:pt x="349" y="336"/>
                </a:lnTo>
                <a:lnTo>
                  <a:pt x="349" y="334"/>
                </a:lnTo>
                <a:lnTo>
                  <a:pt x="349" y="333"/>
                </a:lnTo>
                <a:lnTo>
                  <a:pt x="351" y="333"/>
                </a:lnTo>
                <a:lnTo>
                  <a:pt x="352" y="331"/>
                </a:lnTo>
                <a:lnTo>
                  <a:pt x="351" y="331"/>
                </a:lnTo>
                <a:lnTo>
                  <a:pt x="351" y="329"/>
                </a:lnTo>
                <a:lnTo>
                  <a:pt x="352" y="329"/>
                </a:lnTo>
                <a:lnTo>
                  <a:pt x="352" y="328"/>
                </a:lnTo>
                <a:lnTo>
                  <a:pt x="354" y="328"/>
                </a:lnTo>
                <a:lnTo>
                  <a:pt x="354" y="326"/>
                </a:lnTo>
                <a:lnTo>
                  <a:pt x="354" y="325"/>
                </a:lnTo>
                <a:lnTo>
                  <a:pt x="354" y="326"/>
                </a:lnTo>
                <a:lnTo>
                  <a:pt x="354" y="325"/>
                </a:lnTo>
                <a:lnTo>
                  <a:pt x="355" y="325"/>
                </a:lnTo>
                <a:lnTo>
                  <a:pt x="355" y="323"/>
                </a:lnTo>
                <a:lnTo>
                  <a:pt x="357" y="323"/>
                </a:lnTo>
                <a:lnTo>
                  <a:pt x="357" y="325"/>
                </a:lnTo>
                <a:lnTo>
                  <a:pt x="359" y="325"/>
                </a:lnTo>
                <a:lnTo>
                  <a:pt x="359" y="326"/>
                </a:lnTo>
                <a:lnTo>
                  <a:pt x="360" y="326"/>
                </a:lnTo>
                <a:lnTo>
                  <a:pt x="360" y="325"/>
                </a:lnTo>
                <a:lnTo>
                  <a:pt x="362" y="325"/>
                </a:lnTo>
                <a:lnTo>
                  <a:pt x="362" y="323"/>
                </a:lnTo>
                <a:lnTo>
                  <a:pt x="360" y="323"/>
                </a:lnTo>
                <a:lnTo>
                  <a:pt x="360" y="325"/>
                </a:lnTo>
                <a:lnTo>
                  <a:pt x="359" y="325"/>
                </a:lnTo>
                <a:lnTo>
                  <a:pt x="359" y="323"/>
                </a:lnTo>
                <a:lnTo>
                  <a:pt x="360" y="323"/>
                </a:lnTo>
                <a:lnTo>
                  <a:pt x="359" y="323"/>
                </a:lnTo>
                <a:lnTo>
                  <a:pt x="360" y="323"/>
                </a:lnTo>
                <a:lnTo>
                  <a:pt x="360" y="321"/>
                </a:lnTo>
                <a:lnTo>
                  <a:pt x="360" y="320"/>
                </a:lnTo>
                <a:lnTo>
                  <a:pt x="362" y="320"/>
                </a:lnTo>
                <a:lnTo>
                  <a:pt x="360" y="320"/>
                </a:lnTo>
                <a:lnTo>
                  <a:pt x="360" y="318"/>
                </a:lnTo>
                <a:lnTo>
                  <a:pt x="359" y="318"/>
                </a:lnTo>
                <a:lnTo>
                  <a:pt x="359" y="317"/>
                </a:lnTo>
                <a:lnTo>
                  <a:pt x="359" y="318"/>
                </a:lnTo>
                <a:lnTo>
                  <a:pt x="359" y="317"/>
                </a:lnTo>
                <a:lnTo>
                  <a:pt x="359" y="315"/>
                </a:lnTo>
                <a:lnTo>
                  <a:pt x="359" y="317"/>
                </a:lnTo>
                <a:lnTo>
                  <a:pt x="359" y="315"/>
                </a:lnTo>
                <a:lnTo>
                  <a:pt x="360" y="315"/>
                </a:lnTo>
                <a:lnTo>
                  <a:pt x="359" y="315"/>
                </a:lnTo>
                <a:lnTo>
                  <a:pt x="360" y="315"/>
                </a:lnTo>
                <a:lnTo>
                  <a:pt x="362" y="315"/>
                </a:lnTo>
                <a:lnTo>
                  <a:pt x="362" y="313"/>
                </a:lnTo>
                <a:lnTo>
                  <a:pt x="363" y="313"/>
                </a:lnTo>
                <a:lnTo>
                  <a:pt x="365" y="313"/>
                </a:lnTo>
                <a:lnTo>
                  <a:pt x="365" y="315"/>
                </a:lnTo>
                <a:lnTo>
                  <a:pt x="365" y="313"/>
                </a:lnTo>
                <a:lnTo>
                  <a:pt x="365" y="315"/>
                </a:lnTo>
                <a:lnTo>
                  <a:pt x="367" y="315"/>
                </a:lnTo>
                <a:lnTo>
                  <a:pt x="367" y="313"/>
                </a:lnTo>
                <a:lnTo>
                  <a:pt x="367" y="312"/>
                </a:lnTo>
                <a:lnTo>
                  <a:pt x="368" y="312"/>
                </a:lnTo>
                <a:lnTo>
                  <a:pt x="370" y="312"/>
                </a:lnTo>
                <a:lnTo>
                  <a:pt x="370" y="310"/>
                </a:lnTo>
                <a:lnTo>
                  <a:pt x="370" y="309"/>
                </a:lnTo>
                <a:lnTo>
                  <a:pt x="370" y="307"/>
                </a:lnTo>
                <a:lnTo>
                  <a:pt x="371" y="307"/>
                </a:lnTo>
                <a:lnTo>
                  <a:pt x="373" y="307"/>
                </a:lnTo>
                <a:lnTo>
                  <a:pt x="375" y="307"/>
                </a:lnTo>
                <a:lnTo>
                  <a:pt x="376" y="307"/>
                </a:lnTo>
                <a:lnTo>
                  <a:pt x="378" y="307"/>
                </a:lnTo>
                <a:lnTo>
                  <a:pt x="378" y="305"/>
                </a:lnTo>
                <a:lnTo>
                  <a:pt x="379" y="305"/>
                </a:lnTo>
                <a:lnTo>
                  <a:pt x="381" y="305"/>
                </a:lnTo>
                <a:lnTo>
                  <a:pt x="379" y="305"/>
                </a:lnTo>
                <a:lnTo>
                  <a:pt x="381" y="305"/>
                </a:lnTo>
                <a:lnTo>
                  <a:pt x="379" y="305"/>
                </a:lnTo>
                <a:lnTo>
                  <a:pt x="378" y="305"/>
                </a:lnTo>
                <a:lnTo>
                  <a:pt x="378" y="304"/>
                </a:lnTo>
                <a:lnTo>
                  <a:pt x="379" y="304"/>
                </a:lnTo>
                <a:lnTo>
                  <a:pt x="378" y="302"/>
                </a:lnTo>
                <a:lnTo>
                  <a:pt x="378" y="304"/>
                </a:lnTo>
                <a:lnTo>
                  <a:pt x="378" y="302"/>
                </a:lnTo>
                <a:lnTo>
                  <a:pt x="378" y="304"/>
                </a:lnTo>
                <a:lnTo>
                  <a:pt x="378" y="302"/>
                </a:lnTo>
                <a:lnTo>
                  <a:pt x="378" y="301"/>
                </a:lnTo>
                <a:lnTo>
                  <a:pt x="378" y="299"/>
                </a:lnTo>
                <a:lnTo>
                  <a:pt x="379" y="299"/>
                </a:lnTo>
                <a:lnTo>
                  <a:pt x="379" y="297"/>
                </a:lnTo>
                <a:lnTo>
                  <a:pt x="381" y="297"/>
                </a:lnTo>
                <a:lnTo>
                  <a:pt x="381" y="296"/>
                </a:lnTo>
                <a:lnTo>
                  <a:pt x="379" y="296"/>
                </a:lnTo>
                <a:lnTo>
                  <a:pt x="379" y="297"/>
                </a:lnTo>
                <a:lnTo>
                  <a:pt x="378" y="297"/>
                </a:lnTo>
                <a:lnTo>
                  <a:pt x="378" y="299"/>
                </a:lnTo>
                <a:lnTo>
                  <a:pt x="376" y="299"/>
                </a:lnTo>
                <a:lnTo>
                  <a:pt x="376" y="301"/>
                </a:lnTo>
                <a:lnTo>
                  <a:pt x="378" y="301"/>
                </a:lnTo>
                <a:lnTo>
                  <a:pt x="376" y="301"/>
                </a:lnTo>
                <a:lnTo>
                  <a:pt x="378" y="301"/>
                </a:lnTo>
                <a:lnTo>
                  <a:pt x="378" y="302"/>
                </a:lnTo>
                <a:lnTo>
                  <a:pt x="376" y="304"/>
                </a:lnTo>
                <a:lnTo>
                  <a:pt x="375" y="304"/>
                </a:lnTo>
                <a:lnTo>
                  <a:pt x="375" y="305"/>
                </a:lnTo>
                <a:lnTo>
                  <a:pt x="375" y="304"/>
                </a:lnTo>
                <a:lnTo>
                  <a:pt x="376" y="304"/>
                </a:lnTo>
                <a:lnTo>
                  <a:pt x="376" y="302"/>
                </a:lnTo>
                <a:lnTo>
                  <a:pt x="375" y="302"/>
                </a:lnTo>
                <a:lnTo>
                  <a:pt x="373" y="302"/>
                </a:lnTo>
                <a:lnTo>
                  <a:pt x="375" y="302"/>
                </a:lnTo>
                <a:lnTo>
                  <a:pt x="375" y="301"/>
                </a:lnTo>
                <a:lnTo>
                  <a:pt x="373" y="301"/>
                </a:lnTo>
                <a:lnTo>
                  <a:pt x="371" y="301"/>
                </a:lnTo>
                <a:lnTo>
                  <a:pt x="371" y="302"/>
                </a:lnTo>
                <a:lnTo>
                  <a:pt x="370" y="302"/>
                </a:lnTo>
                <a:lnTo>
                  <a:pt x="368" y="302"/>
                </a:lnTo>
                <a:lnTo>
                  <a:pt x="368" y="304"/>
                </a:lnTo>
                <a:lnTo>
                  <a:pt x="367" y="304"/>
                </a:lnTo>
                <a:lnTo>
                  <a:pt x="365" y="304"/>
                </a:lnTo>
                <a:lnTo>
                  <a:pt x="363" y="304"/>
                </a:lnTo>
                <a:lnTo>
                  <a:pt x="362" y="304"/>
                </a:lnTo>
                <a:lnTo>
                  <a:pt x="362" y="302"/>
                </a:lnTo>
                <a:lnTo>
                  <a:pt x="362" y="304"/>
                </a:lnTo>
                <a:lnTo>
                  <a:pt x="360" y="304"/>
                </a:lnTo>
                <a:lnTo>
                  <a:pt x="360" y="302"/>
                </a:lnTo>
                <a:lnTo>
                  <a:pt x="360" y="304"/>
                </a:lnTo>
                <a:lnTo>
                  <a:pt x="359" y="304"/>
                </a:lnTo>
                <a:lnTo>
                  <a:pt x="359" y="302"/>
                </a:lnTo>
                <a:lnTo>
                  <a:pt x="359" y="301"/>
                </a:lnTo>
                <a:lnTo>
                  <a:pt x="357" y="301"/>
                </a:lnTo>
                <a:lnTo>
                  <a:pt x="357" y="299"/>
                </a:lnTo>
                <a:lnTo>
                  <a:pt x="355" y="299"/>
                </a:lnTo>
                <a:lnTo>
                  <a:pt x="354" y="299"/>
                </a:lnTo>
                <a:lnTo>
                  <a:pt x="352" y="299"/>
                </a:lnTo>
                <a:lnTo>
                  <a:pt x="352" y="297"/>
                </a:lnTo>
                <a:lnTo>
                  <a:pt x="352" y="299"/>
                </a:lnTo>
                <a:lnTo>
                  <a:pt x="352" y="297"/>
                </a:lnTo>
                <a:lnTo>
                  <a:pt x="352" y="296"/>
                </a:lnTo>
                <a:lnTo>
                  <a:pt x="351" y="296"/>
                </a:lnTo>
                <a:lnTo>
                  <a:pt x="351" y="297"/>
                </a:lnTo>
                <a:lnTo>
                  <a:pt x="351" y="296"/>
                </a:lnTo>
                <a:lnTo>
                  <a:pt x="349" y="296"/>
                </a:lnTo>
                <a:lnTo>
                  <a:pt x="351" y="296"/>
                </a:lnTo>
                <a:lnTo>
                  <a:pt x="351" y="294"/>
                </a:lnTo>
                <a:lnTo>
                  <a:pt x="349" y="294"/>
                </a:lnTo>
                <a:lnTo>
                  <a:pt x="347" y="293"/>
                </a:lnTo>
                <a:lnTo>
                  <a:pt x="346" y="293"/>
                </a:lnTo>
                <a:lnTo>
                  <a:pt x="346" y="291"/>
                </a:lnTo>
                <a:lnTo>
                  <a:pt x="346" y="289"/>
                </a:lnTo>
                <a:lnTo>
                  <a:pt x="344" y="289"/>
                </a:lnTo>
                <a:lnTo>
                  <a:pt x="344" y="288"/>
                </a:lnTo>
                <a:lnTo>
                  <a:pt x="344" y="289"/>
                </a:lnTo>
                <a:lnTo>
                  <a:pt x="344" y="288"/>
                </a:lnTo>
                <a:lnTo>
                  <a:pt x="344" y="286"/>
                </a:lnTo>
                <a:lnTo>
                  <a:pt x="343" y="286"/>
                </a:lnTo>
                <a:lnTo>
                  <a:pt x="344" y="286"/>
                </a:lnTo>
                <a:lnTo>
                  <a:pt x="343" y="286"/>
                </a:lnTo>
                <a:lnTo>
                  <a:pt x="341" y="286"/>
                </a:lnTo>
                <a:lnTo>
                  <a:pt x="341" y="285"/>
                </a:lnTo>
                <a:lnTo>
                  <a:pt x="341" y="286"/>
                </a:lnTo>
                <a:lnTo>
                  <a:pt x="343" y="286"/>
                </a:lnTo>
                <a:lnTo>
                  <a:pt x="343" y="285"/>
                </a:lnTo>
                <a:lnTo>
                  <a:pt x="343" y="283"/>
                </a:lnTo>
                <a:lnTo>
                  <a:pt x="343" y="285"/>
                </a:lnTo>
                <a:lnTo>
                  <a:pt x="344" y="285"/>
                </a:lnTo>
                <a:lnTo>
                  <a:pt x="346" y="285"/>
                </a:lnTo>
                <a:lnTo>
                  <a:pt x="347" y="285"/>
                </a:lnTo>
                <a:lnTo>
                  <a:pt x="349" y="285"/>
                </a:lnTo>
                <a:lnTo>
                  <a:pt x="349" y="283"/>
                </a:lnTo>
                <a:lnTo>
                  <a:pt x="351" y="283"/>
                </a:lnTo>
                <a:lnTo>
                  <a:pt x="351" y="281"/>
                </a:lnTo>
                <a:lnTo>
                  <a:pt x="352" y="281"/>
                </a:lnTo>
                <a:lnTo>
                  <a:pt x="352" y="283"/>
                </a:lnTo>
                <a:lnTo>
                  <a:pt x="354" y="283"/>
                </a:lnTo>
                <a:lnTo>
                  <a:pt x="354" y="281"/>
                </a:lnTo>
                <a:lnTo>
                  <a:pt x="355" y="281"/>
                </a:lnTo>
                <a:lnTo>
                  <a:pt x="357" y="281"/>
                </a:lnTo>
                <a:lnTo>
                  <a:pt x="357" y="280"/>
                </a:lnTo>
                <a:lnTo>
                  <a:pt x="357" y="278"/>
                </a:lnTo>
                <a:lnTo>
                  <a:pt x="359" y="277"/>
                </a:lnTo>
                <a:lnTo>
                  <a:pt x="359" y="275"/>
                </a:lnTo>
                <a:lnTo>
                  <a:pt x="357" y="275"/>
                </a:lnTo>
                <a:lnTo>
                  <a:pt x="357" y="273"/>
                </a:lnTo>
                <a:lnTo>
                  <a:pt x="359" y="273"/>
                </a:lnTo>
                <a:lnTo>
                  <a:pt x="359" y="272"/>
                </a:lnTo>
                <a:lnTo>
                  <a:pt x="360" y="272"/>
                </a:lnTo>
                <a:lnTo>
                  <a:pt x="360" y="273"/>
                </a:lnTo>
                <a:lnTo>
                  <a:pt x="362" y="273"/>
                </a:lnTo>
                <a:lnTo>
                  <a:pt x="363" y="273"/>
                </a:lnTo>
                <a:lnTo>
                  <a:pt x="365" y="275"/>
                </a:lnTo>
                <a:lnTo>
                  <a:pt x="367" y="275"/>
                </a:lnTo>
                <a:lnTo>
                  <a:pt x="367" y="277"/>
                </a:lnTo>
                <a:lnTo>
                  <a:pt x="368" y="277"/>
                </a:lnTo>
                <a:lnTo>
                  <a:pt x="370" y="277"/>
                </a:lnTo>
                <a:lnTo>
                  <a:pt x="370" y="278"/>
                </a:lnTo>
                <a:lnTo>
                  <a:pt x="371" y="278"/>
                </a:lnTo>
                <a:lnTo>
                  <a:pt x="371" y="280"/>
                </a:lnTo>
                <a:lnTo>
                  <a:pt x="373" y="280"/>
                </a:lnTo>
                <a:lnTo>
                  <a:pt x="375" y="280"/>
                </a:lnTo>
                <a:lnTo>
                  <a:pt x="376" y="280"/>
                </a:lnTo>
                <a:lnTo>
                  <a:pt x="376" y="281"/>
                </a:lnTo>
                <a:lnTo>
                  <a:pt x="378" y="281"/>
                </a:lnTo>
                <a:lnTo>
                  <a:pt x="379" y="281"/>
                </a:lnTo>
                <a:lnTo>
                  <a:pt x="381" y="283"/>
                </a:lnTo>
                <a:lnTo>
                  <a:pt x="383" y="281"/>
                </a:lnTo>
                <a:lnTo>
                  <a:pt x="381" y="281"/>
                </a:lnTo>
                <a:lnTo>
                  <a:pt x="381" y="280"/>
                </a:lnTo>
                <a:lnTo>
                  <a:pt x="379" y="280"/>
                </a:lnTo>
                <a:lnTo>
                  <a:pt x="378" y="280"/>
                </a:lnTo>
                <a:lnTo>
                  <a:pt x="376" y="278"/>
                </a:lnTo>
                <a:lnTo>
                  <a:pt x="376" y="277"/>
                </a:lnTo>
                <a:lnTo>
                  <a:pt x="375" y="277"/>
                </a:lnTo>
                <a:lnTo>
                  <a:pt x="373" y="277"/>
                </a:lnTo>
                <a:lnTo>
                  <a:pt x="373" y="275"/>
                </a:lnTo>
                <a:lnTo>
                  <a:pt x="371" y="275"/>
                </a:lnTo>
                <a:lnTo>
                  <a:pt x="370" y="275"/>
                </a:lnTo>
                <a:lnTo>
                  <a:pt x="370" y="273"/>
                </a:lnTo>
                <a:lnTo>
                  <a:pt x="368" y="273"/>
                </a:lnTo>
                <a:lnTo>
                  <a:pt x="368" y="272"/>
                </a:lnTo>
                <a:lnTo>
                  <a:pt x="367" y="272"/>
                </a:lnTo>
                <a:lnTo>
                  <a:pt x="365" y="272"/>
                </a:lnTo>
                <a:lnTo>
                  <a:pt x="365" y="270"/>
                </a:lnTo>
                <a:lnTo>
                  <a:pt x="363" y="270"/>
                </a:lnTo>
                <a:lnTo>
                  <a:pt x="362" y="270"/>
                </a:lnTo>
                <a:lnTo>
                  <a:pt x="362" y="269"/>
                </a:lnTo>
                <a:lnTo>
                  <a:pt x="360" y="269"/>
                </a:lnTo>
                <a:lnTo>
                  <a:pt x="360" y="270"/>
                </a:lnTo>
                <a:lnTo>
                  <a:pt x="359" y="270"/>
                </a:lnTo>
                <a:lnTo>
                  <a:pt x="357" y="270"/>
                </a:lnTo>
                <a:lnTo>
                  <a:pt x="355" y="272"/>
                </a:lnTo>
                <a:lnTo>
                  <a:pt x="354" y="273"/>
                </a:lnTo>
                <a:lnTo>
                  <a:pt x="354" y="275"/>
                </a:lnTo>
                <a:lnTo>
                  <a:pt x="352" y="275"/>
                </a:lnTo>
                <a:lnTo>
                  <a:pt x="352" y="277"/>
                </a:lnTo>
                <a:lnTo>
                  <a:pt x="352" y="275"/>
                </a:lnTo>
                <a:lnTo>
                  <a:pt x="351" y="277"/>
                </a:lnTo>
                <a:lnTo>
                  <a:pt x="351" y="275"/>
                </a:lnTo>
                <a:lnTo>
                  <a:pt x="351" y="277"/>
                </a:lnTo>
                <a:lnTo>
                  <a:pt x="349" y="277"/>
                </a:lnTo>
                <a:lnTo>
                  <a:pt x="347" y="277"/>
                </a:lnTo>
                <a:lnTo>
                  <a:pt x="349" y="277"/>
                </a:lnTo>
                <a:lnTo>
                  <a:pt x="349" y="275"/>
                </a:lnTo>
                <a:lnTo>
                  <a:pt x="347" y="277"/>
                </a:lnTo>
                <a:lnTo>
                  <a:pt x="347" y="275"/>
                </a:lnTo>
                <a:lnTo>
                  <a:pt x="346" y="275"/>
                </a:lnTo>
                <a:lnTo>
                  <a:pt x="344" y="275"/>
                </a:lnTo>
                <a:lnTo>
                  <a:pt x="343" y="275"/>
                </a:lnTo>
                <a:lnTo>
                  <a:pt x="343" y="273"/>
                </a:lnTo>
                <a:lnTo>
                  <a:pt x="341" y="273"/>
                </a:lnTo>
                <a:lnTo>
                  <a:pt x="341" y="272"/>
                </a:lnTo>
                <a:lnTo>
                  <a:pt x="341" y="270"/>
                </a:lnTo>
                <a:lnTo>
                  <a:pt x="341" y="269"/>
                </a:lnTo>
                <a:lnTo>
                  <a:pt x="341" y="267"/>
                </a:lnTo>
                <a:lnTo>
                  <a:pt x="339" y="267"/>
                </a:lnTo>
                <a:lnTo>
                  <a:pt x="339" y="265"/>
                </a:lnTo>
                <a:lnTo>
                  <a:pt x="339" y="264"/>
                </a:lnTo>
                <a:lnTo>
                  <a:pt x="339" y="262"/>
                </a:lnTo>
                <a:lnTo>
                  <a:pt x="339" y="261"/>
                </a:lnTo>
                <a:lnTo>
                  <a:pt x="338" y="261"/>
                </a:lnTo>
                <a:lnTo>
                  <a:pt x="338" y="262"/>
                </a:lnTo>
                <a:lnTo>
                  <a:pt x="336" y="262"/>
                </a:lnTo>
                <a:lnTo>
                  <a:pt x="335" y="262"/>
                </a:lnTo>
                <a:lnTo>
                  <a:pt x="333" y="262"/>
                </a:lnTo>
                <a:lnTo>
                  <a:pt x="331" y="262"/>
                </a:lnTo>
                <a:lnTo>
                  <a:pt x="331" y="264"/>
                </a:lnTo>
                <a:lnTo>
                  <a:pt x="330" y="264"/>
                </a:lnTo>
                <a:lnTo>
                  <a:pt x="330" y="265"/>
                </a:lnTo>
                <a:lnTo>
                  <a:pt x="328" y="265"/>
                </a:lnTo>
                <a:lnTo>
                  <a:pt x="328" y="267"/>
                </a:lnTo>
                <a:lnTo>
                  <a:pt x="328" y="269"/>
                </a:lnTo>
                <a:lnTo>
                  <a:pt x="327" y="269"/>
                </a:lnTo>
                <a:lnTo>
                  <a:pt x="325" y="269"/>
                </a:lnTo>
                <a:lnTo>
                  <a:pt x="323" y="269"/>
                </a:lnTo>
                <a:lnTo>
                  <a:pt x="323" y="270"/>
                </a:lnTo>
                <a:lnTo>
                  <a:pt x="322" y="270"/>
                </a:lnTo>
                <a:lnTo>
                  <a:pt x="322" y="269"/>
                </a:lnTo>
                <a:lnTo>
                  <a:pt x="320" y="269"/>
                </a:lnTo>
                <a:lnTo>
                  <a:pt x="320" y="270"/>
                </a:lnTo>
                <a:lnTo>
                  <a:pt x="319" y="270"/>
                </a:lnTo>
                <a:lnTo>
                  <a:pt x="320" y="270"/>
                </a:lnTo>
                <a:lnTo>
                  <a:pt x="319" y="270"/>
                </a:lnTo>
                <a:lnTo>
                  <a:pt x="320" y="270"/>
                </a:lnTo>
                <a:lnTo>
                  <a:pt x="320" y="272"/>
                </a:lnTo>
                <a:lnTo>
                  <a:pt x="319" y="272"/>
                </a:lnTo>
                <a:lnTo>
                  <a:pt x="317" y="272"/>
                </a:lnTo>
                <a:lnTo>
                  <a:pt x="317" y="270"/>
                </a:lnTo>
                <a:lnTo>
                  <a:pt x="315" y="270"/>
                </a:lnTo>
                <a:lnTo>
                  <a:pt x="314" y="270"/>
                </a:lnTo>
                <a:lnTo>
                  <a:pt x="314" y="269"/>
                </a:lnTo>
                <a:lnTo>
                  <a:pt x="312" y="269"/>
                </a:lnTo>
                <a:lnTo>
                  <a:pt x="311" y="270"/>
                </a:lnTo>
                <a:lnTo>
                  <a:pt x="311" y="269"/>
                </a:lnTo>
                <a:lnTo>
                  <a:pt x="311" y="270"/>
                </a:lnTo>
                <a:lnTo>
                  <a:pt x="311" y="269"/>
                </a:lnTo>
                <a:lnTo>
                  <a:pt x="311" y="267"/>
                </a:lnTo>
                <a:lnTo>
                  <a:pt x="311" y="265"/>
                </a:lnTo>
                <a:lnTo>
                  <a:pt x="309" y="264"/>
                </a:lnTo>
                <a:lnTo>
                  <a:pt x="307" y="264"/>
                </a:lnTo>
                <a:lnTo>
                  <a:pt x="307" y="262"/>
                </a:lnTo>
                <a:lnTo>
                  <a:pt x="307" y="261"/>
                </a:lnTo>
                <a:lnTo>
                  <a:pt x="307" y="259"/>
                </a:lnTo>
                <a:lnTo>
                  <a:pt x="306" y="259"/>
                </a:lnTo>
                <a:lnTo>
                  <a:pt x="307" y="259"/>
                </a:lnTo>
                <a:lnTo>
                  <a:pt x="306" y="259"/>
                </a:lnTo>
                <a:lnTo>
                  <a:pt x="306" y="257"/>
                </a:lnTo>
                <a:lnTo>
                  <a:pt x="307" y="257"/>
                </a:lnTo>
                <a:lnTo>
                  <a:pt x="309" y="257"/>
                </a:lnTo>
                <a:lnTo>
                  <a:pt x="311" y="257"/>
                </a:lnTo>
                <a:lnTo>
                  <a:pt x="311" y="259"/>
                </a:lnTo>
                <a:lnTo>
                  <a:pt x="312" y="259"/>
                </a:lnTo>
                <a:lnTo>
                  <a:pt x="312" y="257"/>
                </a:lnTo>
                <a:lnTo>
                  <a:pt x="312" y="256"/>
                </a:lnTo>
                <a:lnTo>
                  <a:pt x="312" y="254"/>
                </a:lnTo>
                <a:lnTo>
                  <a:pt x="314" y="254"/>
                </a:lnTo>
                <a:lnTo>
                  <a:pt x="314" y="253"/>
                </a:lnTo>
                <a:lnTo>
                  <a:pt x="314" y="251"/>
                </a:lnTo>
                <a:lnTo>
                  <a:pt x="314" y="249"/>
                </a:lnTo>
                <a:lnTo>
                  <a:pt x="314" y="248"/>
                </a:lnTo>
                <a:lnTo>
                  <a:pt x="315" y="248"/>
                </a:lnTo>
                <a:lnTo>
                  <a:pt x="315" y="246"/>
                </a:lnTo>
                <a:lnTo>
                  <a:pt x="315" y="245"/>
                </a:lnTo>
                <a:lnTo>
                  <a:pt x="314" y="245"/>
                </a:lnTo>
                <a:lnTo>
                  <a:pt x="314" y="243"/>
                </a:lnTo>
                <a:lnTo>
                  <a:pt x="312" y="243"/>
                </a:lnTo>
                <a:lnTo>
                  <a:pt x="312" y="241"/>
                </a:lnTo>
                <a:lnTo>
                  <a:pt x="314" y="241"/>
                </a:lnTo>
                <a:lnTo>
                  <a:pt x="314" y="243"/>
                </a:lnTo>
                <a:lnTo>
                  <a:pt x="315" y="241"/>
                </a:lnTo>
                <a:lnTo>
                  <a:pt x="315" y="240"/>
                </a:lnTo>
                <a:lnTo>
                  <a:pt x="315" y="238"/>
                </a:lnTo>
                <a:lnTo>
                  <a:pt x="315" y="237"/>
                </a:lnTo>
                <a:lnTo>
                  <a:pt x="317" y="237"/>
                </a:lnTo>
                <a:lnTo>
                  <a:pt x="317" y="238"/>
                </a:lnTo>
                <a:lnTo>
                  <a:pt x="319" y="237"/>
                </a:lnTo>
                <a:lnTo>
                  <a:pt x="317" y="235"/>
                </a:lnTo>
                <a:lnTo>
                  <a:pt x="317" y="233"/>
                </a:lnTo>
                <a:lnTo>
                  <a:pt x="317" y="232"/>
                </a:lnTo>
                <a:lnTo>
                  <a:pt x="319" y="232"/>
                </a:lnTo>
                <a:lnTo>
                  <a:pt x="319" y="230"/>
                </a:lnTo>
                <a:lnTo>
                  <a:pt x="320" y="230"/>
                </a:lnTo>
                <a:lnTo>
                  <a:pt x="322" y="230"/>
                </a:lnTo>
                <a:lnTo>
                  <a:pt x="322" y="229"/>
                </a:lnTo>
                <a:lnTo>
                  <a:pt x="323" y="229"/>
                </a:lnTo>
                <a:lnTo>
                  <a:pt x="323" y="227"/>
                </a:lnTo>
                <a:lnTo>
                  <a:pt x="325" y="227"/>
                </a:lnTo>
                <a:lnTo>
                  <a:pt x="325" y="225"/>
                </a:lnTo>
                <a:lnTo>
                  <a:pt x="327" y="225"/>
                </a:lnTo>
                <a:lnTo>
                  <a:pt x="325" y="225"/>
                </a:lnTo>
                <a:lnTo>
                  <a:pt x="325" y="224"/>
                </a:lnTo>
                <a:lnTo>
                  <a:pt x="323" y="224"/>
                </a:lnTo>
                <a:lnTo>
                  <a:pt x="323" y="222"/>
                </a:lnTo>
                <a:lnTo>
                  <a:pt x="322" y="222"/>
                </a:lnTo>
                <a:lnTo>
                  <a:pt x="320" y="222"/>
                </a:lnTo>
                <a:lnTo>
                  <a:pt x="320" y="221"/>
                </a:lnTo>
                <a:lnTo>
                  <a:pt x="320" y="219"/>
                </a:lnTo>
                <a:lnTo>
                  <a:pt x="320" y="217"/>
                </a:lnTo>
                <a:lnTo>
                  <a:pt x="322" y="216"/>
                </a:lnTo>
                <a:lnTo>
                  <a:pt x="322" y="214"/>
                </a:lnTo>
                <a:lnTo>
                  <a:pt x="322" y="213"/>
                </a:lnTo>
                <a:lnTo>
                  <a:pt x="322" y="211"/>
                </a:lnTo>
                <a:lnTo>
                  <a:pt x="322" y="209"/>
                </a:lnTo>
                <a:lnTo>
                  <a:pt x="323" y="209"/>
                </a:lnTo>
                <a:lnTo>
                  <a:pt x="325" y="209"/>
                </a:lnTo>
                <a:lnTo>
                  <a:pt x="327" y="209"/>
                </a:lnTo>
                <a:lnTo>
                  <a:pt x="327" y="208"/>
                </a:lnTo>
                <a:lnTo>
                  <a:pt x="328" y="209"/>
                </a:lnTo>
                <a:lnTo>
                  <a:pt x="330" y="209"/>
                </a:lnTo>
                <a:lnTo>
                  <a:pt x="330" y="211"/>
                </a:lnTo>
                <a:lnTo>
                  <a:pt x="331" y="211"/>
                </a:lnTo>
                <a:lnTo>
                  <a:pt x="331" y="213"/>
                </a:lnTo>
                <a:lnTo>
                  <a:pt x="333" y="213"/>
                </a:lnTo>
                <a:lnTo>
                  <a:pt x="335" y="214"/>
                </a:lnTo>
                <a:lnTo>
                  <a:pt x="335" y="213"/>
                </a:lnTo>
                <a:lnTo>
                  <a:pt x="336" y="213"/>
                </a:lnTo>
                <a:lnTo>
                  <a:pt x="336" y="211"/>
                </a:lnTo>
                <a:lnTo>
                  <a:pt x="338" y="211"/>
                </a:lnTo>
                <a:lnTo>
                  <a:pt x="336" y="213"/>
                </a:lnTo>
                <a:lnTo>
                  <a:pt x="338" y="213"/>
                </a:lnTo>
                <a:lnTo>
                  <a:pt x="338" y="211"/>
                </a:lnTo>
                <a:lnTo>
                  <a:pt x="338" y="213"/>
                </a:lnTo>
                <a:lnTo>
                  <a:pt x="339" y="213"/>
                </a:lnTo>
                <a:lnTo>
                  <a:pt x="339" y="211"/>
                </a:lnTo>
                <a:lnTo>
                  <a:pt x="341" y="211"/>
                </a:lnTo>
                <a:lnTo>
                  <a:pt x="341" y="213"/>
                </a:lnTo>
                <a:lnTo>
                  <a:pt x="341" y="211"/>
                </a:lnTo>
                <a:lnTo>
                  <a:pt x="343" y="211"/>
                </a:lnTo>
                <a:lnTo>
                  <a:pt x="343" y="209"/>
                </a:lnTo>
                <a:lnTo>
                  <a:pt x="344" y="209"/>
                </a:lnTo>
                <a:lnTo>
                  <a:pt x="344" y="208"/>
                </a:lnTo>
                <a:lnTo>
                  <a:pt x="346" y="208"/>
                </a:lnTo>
                <a:lnTo>
                  <a:pt x="346" y="206"/>
                </a:lnTo>
                <a:lnTo>
                  <a:pt x="346" y="208"/>
                </a:lnTo>
                <a:lnTo>
                  <a:pt x="346" y="206"/>
                </a:lnTo>
                <a:lnTo>
                  <a:pt x="347" y="206"/>
                </a:lnTo>
                <a:lnTo>
                  <a:pt x="349" y="206"/>
                </a:lnTo>
                <a:lnTo>
                  <a:pt x="349" y="208"/>
                </a:lnTo>
                <a:lnTo>
                  <a:pt x="351" y="208"/>
                </a:lnTo>
                <a:lnTo>
                  <a:pt x="351" y="209"/>
                </a:lnTo>
                <a:lnTo>
                  <a:pt x="352" y="209"/>
                </a:lnTo>
                <a:lnTo>
                  <a:pt x="352" y="211"/>
                </a:lnTo>
                <a:lnTo>
                  <a:pt x="354" y="211"/>
                </a:lnTo>
                <a:lnTo>
                  <a:pt x="355" y="211"/>
                </a:lnTo>
                <a:lnTo>
                  <a:pt x="357" y="213"/>
                </a:lnTo>
                <a:lnTo>
                  <a:pt x="359" y="213"/>
                </a:lnTo>
                <a:lnTo>
                  <a:pt x="359" y="211"/>
                </a:lnTo>
                <a:lnTo>
                  <a:pt x="359" y="209"/>
                </a:lnTo>
                <a:lnTo>
                  <a:pt x="360" y="209"/>
                </a:lnTo>
                <a:lnTo>
                  <a:pt x="362" y="208"/>
                </a:lnTo>
                <a:lnTo>
                  <a:pt x="362" y="206"/>
                </a:lnTo>
                <a:lnTo>
                  <a:pt x="363" y="206"/>
                </a:lnTo>
                <a:lnTo>
                  <a:pt x="363" y="205"/>
                </a:lnTo>
                <a:lnTo>
                  <a:pt x="365" y="205"/>
                </a:lnTo>
                <a:lnTo>
                  <a:pt x="365" y="203"/>
                </a:lnTo>
                <a:lnTo>
                  <a:pt x="367" y="203"/>
                </a:lnTo>
                <a:lnTo>
                  <a:pt x="367" y="201"/>
                </a:lnTo>
                <a:lnTo>
                  <a:pt x="368" y="201"/>
                </a:lnTo>
                <a:lnTo>
                  <a:pt x="368" y="203"/>
                </a:lnTo>
                <a:lnTo>
                  <a:pt x="370" y="203"/>
                </a:lnTo>
                <a:lnTo>
                  <a:pt x="371" y="203"/>
                </a:lnTo>
                <a:lnTo>
                  <a:pt x="371" y="205"/>
                </a:lnTo>
                <a:lnTo>
                  <a:pt x="373" y="203"/>
                </a:lnTo>
                <a:lnTo>
                  <a:pt x="373" y="201"/>
                </a:lnTo>
                <a:lnTo>
                  <a:pt x="375" y="201"/>
                </a:lnTo>
                <a:lnTo>
                  <a:pt x="376" y="201"/>
                </a:lnTo>
                <a:lnTo>
                  <a:pt x="376" y="203"/>
                </a:lnTo>
                <a:lnTo>
                  <a:pt x="378" y="203"/>
                </a:lnTo>
                <a:lnTo>
                  <a:pt x="379" y="203"/>
                </a:lnTo>
                <a:lnTo>
                  <a:pt x="379" y="201"/>
                </a:lnTo>
                <a:lnTo>
                  <a:pt x="381" y="201"/>
                </a:lnTo>
                <a:lnTo>
                  <a:pt x="381" y="200"/>
                </a:lnTo>
                <a:lnTo>
                  <a:pt x="383" y="200"/>
                </a:lnTo>
                <a:lnTo>
                  <a:pt x="383" y="201"/>
                </a:lnTo>
                <a:lnTo>
                  <a:pt x="383" y="200"/>
                </a:lnTo>
                <a:lnTo>
                  <a:pt x="384" y="200"/>
                </a:lnTo>
                <a:lnTo>
                  <a:pt x="386" y="200"/>
                </a:lnTo>
                <a:lnTo>
                  <a:pt x="386" y="198"/>
                </a:lnTo>
                <a:lnTo>
                  <a:pt x="387" y="198"/>
                </a:lnTo>
                <a:lnTo>
                  <a:pt x="387" y="200"/>
                </a:lnTo>
                <a:lnTo>
                  <a:pt x="389" y="198"/>
                </a:lnTo>
                <a:lnTo>
                  <a:pt x="391" y="198"/>
                </a:lnTo>
                <a:lnTo>
                  <a:pt x="392" y="198"/>
                </a:lnTo>
                <a:lnTo>
                  <a:pt x="394" y="198"/>
                </a:lnTo>
                <a:lnTo>
                  <a:pt x="394" y="200"/>
                </a:lnTo>
                <a:lnTo>
                  <a:pt x="394" y="198"/>
                </a:lnTo>
                <a:lnTo>
                  <a:pt x="394" y="200"/>
                </a:lnTo>
                <a:lnTo>
                  <a:pt x="394" y="198"/>
                </a:lnTo>
                <a:lnTo>
                  <a:pt x="394" y="200"/>
                </a:lnTo>
                <a:lnTo>
                  <a:pt x="394" y="198"/>
                </a:lnTo>
                <a:lnTo>
                  <a:pt x="395" y="198"/>
                </a:lnTo>
                <a:lnTo>
                  <a:pt x="395" y="200"/>
                </a:lnTo>
                <a:lnTo>
                  <a:pt x="397" y="200"/>
                </a:lnTo>
                <a:lnTo>
                  <a:pt x="397" y="201"/>
                </a:lnTo>
                <a:lnTo>
                  <a:pt x="399" y="200"/>
                </a:lnTo>
                <a:lnTo>
                  <a:pt x="400" y="200"/>
                </a:lnTo>
                <a:lnTo>
                  <a:pt x="402" y="200"/>
                </a:lnTo>
                <a:lnTo>
                  <a:pt x="403" y="200"/>
                </a:lnTo>
                <a:lnTo>
                  <a:pt x="403" y="201"/>
                </a:lnTo>
                <a:lnTo>
                  <a:pt x="405" y="201"/>
                </a:lnTo>
                <a:lnTo>
                  <a:pt x="407" y="201"/>
                </a:lnTo>
                <a:lnTo>
                  <a:pt x="408" y="201"/>
                </a:lnTo>
                <a:lnTo>
                  <a:pt x="410" y="201"/>
                </a:lnTo>
                <a:lnTo>
                  <a:pt x="411" y="201"/>
                </a:lnTo>
                <a:lnTo>
                  <a:pt x="410" y="201"/>
                </a:lnTo>
                <a:lnTo>
                  <a:pt x="410" y="200"/>
                </a:lnTo>
                <a:lnTo>
                  <a:pt x="410" y="201"/>
                </a:lnTo>
                <a:lnTo>
                  <a:pt x="410" y="200"/>
                </a:lnTo>
                <a:lnTo>
                  <a:pt x="408" y="200"/>
                </a:lnTo>
                <a:lnTo>
                  <a:pt x="408" y="198"/>
                </a:lnTo>
                <a:lnTo>
                  <a:pt x="407" y="198"/>
                </a:lnTo>
                <a:lnTo>
                  <a:pt x="407" y="197"/>
                </a:lnTo>
                <a:lnTo>
                  <a:pt x="408" y="197"/>
                </a:lnTo>
                <a:lnTo>
                  <a:pt x="410" y="198"/>
                </a:lnTo>
                <a:lnTo>
                  <a:pt x="411" y="198"/>
                </a:lnTo>
                <a:lnTo>
                  <a:pt x="411" y="200"/>
                </a:lnTo>
                <a:close/>
                <a:moveTo>
                  <a:pt x="343" y="195"/>
                </a:moveTo>
                <a:lnTo>
                  <a:pt x="343" y="197"/>
                </a:lnTo>
                <a:lnTo>
                  <a:pt x="341" y="197"/>
                </a:lnTo>
                <a:lnTo>
                  <a:pt x="341" y="195"/>
                </a:lnTo>
                <a:lnTo>
                  <a:pt x="341" y="193"/>
                </a:lnTo>
                <a:lnTo>
                  <a:pt x="343" y="193"/>
                </a:lnTo>
                <a:lnTo>
                  <a:pt x="343" y="195"/>
                </a:lnTo>
                <a:close/>
                <a:moveTo>
                  <a:pt x="402" y="182"/>
                </a:moveTo>
                <a:lnTo>
                  <a:pt x="402" y="184"/>
                </a:lnTo>
                <a:lnTo>
                  <a:pt x="403" y="184"/>
                </a:lnTo>
                <a:lnTo>
                  <a:pt x="405" y="184"/>
                </a:lnTo>
                <a:lnTo>
                  <a:pt x="407" y="185"/>
                </a:lnTo>
                <a:lnTo>
                  <a:pt x="408" y="187"/>
                </a:lnTo>
                <a:lnTo>
                  <a:pt x="408" y="189"/>
                </a:lnTo>
                <a:lnTo>
                  <a:pt x="410" y="189"/>
                </a:lnTo>
                <a:lnTo>
                  <a:pt x="410" y="190"/>
                </a:lnTo>
                <a:lnTo>
                  <a:pt x="411" y="190"/>
                </a:lnTo>
                <a:lnTo>
                  <a:pt x="411" y="192"/>
                </a:lnTo>
                <a:lnTo>
                  <a:pt x="413" y="192"/>
                </a:lnTo>
                <a:lnTo>
                  <a:pt x="413" y="193"/>
                </a:lnTo>
                <a:lnTo>
                  <a:pt x="411" y="193"/>
                </a:lnTo>
                <a:lnTo>
                  <a:pt x="411" y="192"/>
                </a:lnTo>
                <a:lnTo>
                  <a:pt x="411" y="193"/>
                </a:lnTo>
                <a:lnTo>
                  <a:pt x="411" y="192"/>
                </a:lnTo>
                <a:lnTo>
                  <a:pt x="411" y="190"/>
                </a:lnTo>
                <a:lnTo>
                  <a:pt x="410" y="190"/>
                </a:lnTo>
                <a:lnTo>
                  <a:pt x="408" y="190"/>
                </a:lnTo>
                <a:lnTo>
                  <a:pt x="407" y="190"/>
                </a:lnTo>
                <a:lnTo>
                  <a:pt x="407" y="192"/>
                </a:lnTo>
                <a:lnTo>
                  <a:pt x="405" y="190"/>
                </a:lnTo>
                <a:lnTo>
                  <a:pt x="405" y="192"/>
                </a:lnTo>
                <a:lnTo>
                  <a:pt x="405" y="190"/>
                </a:lnTo>
                <a:lnTo>
                  <a:pt x="403" y="190"/>
                </a:lnTo>
                <a:lnTo>
                  <a:pt x="403" y="189"/>
                </a:lnTo>
                <a:lnTo>
                  <a:pt x="402" y="189"/>
                </a:lnTo>
                <a:lnTo>
                  <a:pt x="400" y="189"/>
                </a:lnTo>
                <a:lnTo>
                  <a:pt x="399" y="189"/>
                </a:lnTo>
                <a:lnTo>
                  <a:pt x="399" y="190"/>
                </a:lnTo>
                <a:lnTo>
                  <a:pt x="397" y="190"/>
                </a:lnTo>
                <a:lnTo>
                  <a:pt x="397" y="192"/>
                </a:lnTo>
                <a:lnTo>
                  <a:pt x="397" y="193"/>
                </a:lnTo>
                <a:lnTo>
                  <a:pt x="395" y="193"/>
                </a:lnTo>
                <a:lnTo>
                  <a:pt x="394" y="193"/>
                </a:lnTo>
                <a:lnTo>
                  <a:pt x="394" y="192"/>
                </a:lnTo>
                <a:lnTo>
                  <a:pt x="394" y="190"/>
                </a:lnTo>
                <a:lnTo>
                  <a:pt x="395" y="190"/>
                </a:lnTo>
                <a:lnTo>
                  <a:pt x="394" y="189"/>
                </a:lnTo>
                <a:lnTo>
                  <a:pt x="395" y="189"/>
                </a:lnTo>
                <a:lnTo>
                  <a:pt x="394" y="189"/>
                </a:lnTo>
                <a:lnTo>
                  <a:pt x="394" y="187"/>
                </a:lnTo>
                <a:lnTo>
                  <a:pt x="394" y="185"/>
                </a:lnTo>
                <a:lnTo>
                  <a:pt x="395" y="185"/>
                </a:lnTo>
                <a:lnTo>
                  <a:pt x="397" y="185"/>
                </a:lnTo>
                <a:lnTo>
                  <a:pt x="397" y="184"/>
                </a:lnTo>
                <a:lnTo>
                  <a:pt x="399" y="185"/>
                </a:lnTo>
                <a:lnTo>
                  <a:pt x="397" y="185"/>
                </a:lnTo>
                <a:lnTo>
                  <a:pt x="399" y="185"/>
                </a:lnTo>
                <a:lnTo>
                  <a:pt x="399" y="187"/>
                </a:lnTo>
                <a:lnTo>
                  <a:pt x="399" y="185"/>
                </a:lnTo>
                <a:lnTo>
                  <a:pt x="399" y="187"/>
                </a:lnTo>
                <a:lnTo>
                  <a:pt x="400" y="187"/>
                </a:lnTo>
                <a:lnTo>
                  <a:pt x="399" y="187"/>
                </a:lnTo>
                <a:lnTo>
                  <a:pt x="400" y="187"/>
                </a:lnTo>
                <a:lnTo>
                  <a:pt x="400" y="185"/>
                </a:lnTo>
                <a:lnTo>
                  <a:pt x="399" y="185"/>
                </a:lnTo>
                <a:lnTo>
                  <a:pt x="399" y="184"/>
                </a:lnTo>
                <a:lnTo>
                  <a:pt x="400" y="184"/>
                </a:lnTo>
                <a:lnTo>
                  <a:pt x="400" y="182"/>
                </a:lnTo>
                <a:lnTo>
                  <a:pt x="402" y="182"/>
                </a:lnTo>
                <a:close/>
                <a:moveTo>
                  <a:pt x="306" y="179"/>
                </a:moveTo>
                <a:lnTo>
                  <a:pt x="306" y="181"/>
                </a:lnTo>
                <a:lnTo>
                  <a:pt x="304" y="181"/>
                </a:lnTo>
                <a:lnTo>
                  <a:pt x="303" y="181"/>
                </a:lnTo>
                <a:lnTo>
                  <a:pt x="303" y="179"/>
                </a:lnTo>
                <a:lnTo>
                  <a:pt x="304" y="179"/>
                </a:lnTo>
                <a:lnTo>
                  <a:pt x="306" y="179"/>
                </a:lnTo>
                <a:close/>
                <a:moveTo>
                  <a:pt x="90" y="67"/>
                </a:moveTo>
                <a:lnTo>
                  <a:pt x="91" y="67"/>
                </a:lnTo>
                <a:lnTo>
                  <a:pt x="90" y="67"/>
                </a:lnTo>
                <a:lnTo>
                  <a:pt x="91" y="67"/>
                </a:lnTo>
                <a:lnTo>
                  <a:pt x="90" y="67"/>
                </a:lnTo>
                <a:lnTo>
                  <a:pt x="90" y="69"/>
                </a:lnTo>
                <a:lnTo>
                  <a:pt x="90" y="67"/>
                </a:lnTo>
                <a:lnTo>
                  <a:pt x="90" y="69"/>
                </a:lnTo>
                <a:lnTo>
                  <a:pt x="90" y="67"/>
                </a:lnTo>
                <a:close/>
                <a:moveTo>
                  <a:pt x="453" y="61"/>
                </a:moveTo>
                <a:lnTo>
                  <a:pt x="451" y="61"/>
                </a:lnTo>
                <a:lnTo>
                  <a:pt x="453" y="61"/>
                </a:lnTo>
                <a:lnTo>
                  <a:pt x="453" y="62"/>
                </a:lnTo>
                <a:lnTo>
                  <a:pt x="451" y="62"/>
                </a:lnTo>
                <a:lnTo>
                  <a:pt x="451" y="61"/>
                </a:lnTo>
                <a:lnTo>
                  <a:pt x="453" y="61"/>
                </a:lnTo>
                <a:close/>
                <a:moveTo>
                  <a:pt x="447" y="59"/>
                </a:moveTo>
                <a:lnTo>
                  <a:pt x="447" y="57"/>
                </a:lnTo>
                <a:lnTo>
                  <a:pt x="448" y="59"/>
                </a:lnTo>
                <a:lnTo>
                  <a:pt x="447" y="59"/>
                </a:lnTo>
                <a:close/>
                <a:moveTo>
                  <a:pt x="448" y="57"/>
                </a:moveTo>
                <a:lnTo>
                  <a:pt x="447" y="57"/>
                </a:lnTo>
                <a:lnTo>
                  <a:pt x="448" y="57"/>
                </a:lnTo>
                <a:close/>
                <a:moveTo>
                  <a:pt x="450" y="57"/>
                </a:moveTo>
                <a:lnTo>
                  <a:pt x="451" y="59"/>
                </a:lnTo>
                <a:lnTo>
                  <a:pt x="450" y="59"/>
                </a:lnTo>
                <a:lnTo>
                  <a:pt x="451" y="59"/>
                </a:lnTo>
                <a:lnTo>
                  <a:pt x="453" y="59"/>
                </a:lnTo>
                <a:lnTo>
                  <a:pt x="453" y="61"/>
                </a:lnTo>
                <a:lnTo>
                  <a:pt x="451" y="61"/>
                </a:lnTo>
                <a:lnTo>
                  <a:pt x="450" y="61"/>
                </a:lnTo>
                <a:lnTo>
                  <a:pt x="450" y="59"/>
                </a:lnTo>
                <a:lnTo>
                  <a:pt x="448" y="59"/>
                </a:lnTo>
                <a:lnTo>
                  <a:pt x="448" y="57"/>
                </a:lnTo>
                <a:lnTo>
                  <a:pt x="450" y="57"/>
                </a:lnTo>
                <a:close/>
                <a:moveTo>
                  <a:pt x="448" y="57"/>
                </a:moveTo>
                <a:lnTo>
                  <a:pt x="447" y="57"/>
                </a:lnTo>
                <a:lnTo>
                  <a:pt x="448" y="56"/>
                </a:lnTo>
                <a:lnTo>
                  <a:pt x="448" y="57"/>
                </a:lnTo>
                <a:close/>
                <a:moveTo>
                  <a:pt x="138" y="56"/>
                </a:moveTo>
                <a:lnTo>
                  <a:pt x="139" y="56"/>
                </a:lnTo>
                <a:lnTo>
                  <a:pt x="139" y="57"/>
                </a:lnTo>
                <a:lnTo>
                  <a:pt x="141" y="57"/>
                </a:lnTo>
                <a:lnTo>
                  <a:pt x="141" y="59"/>
                </a:lnTo>
                <a:lnTo>
                  <a:pt x="141" y="57"/>
                </a:lnTo>
                <a:lnTo>
                  <a:pt x="141" y="59"/>
                </a:lnTo>
                <a:lnTo>
                  <a:pt x="141" y="57"/>
                </a:lnTo>
                <a:lnTo>
                  <a:pt x="143" y="57"/>
                </a:lnTo>
                <a:lnTo>
                  <a:pt x="143" y="59"/>
                </a:lnTo>
                <a:lnTo>
                  <a:pt x="144" y="59"/>
                </a:lnTo>
                <a:lnTo>
                  <a:pt x="144" y="61"/>
                </a:lnTo>
                <a:lnTo>
                  <a:pt x="146" y="61"/>
                </a:lnTo>
                <a:lnTo>
                  <a:pt x="146" y="62"/>
                </a:lnTo>
                <a:lnTo>
                  <a:pt x="146" y="64"/>
                </a:lnTo>
                <a:lnTo>
                  <a:pt x="146" y="65"/>
                </a:lnTo>
                <a:lnTo>
                  <a:pt x="144" y="65"/>
                </a:lnTo>
                <a:lnTo>
                  <a:pt x="143" y="65"/>
                </a:lnTo>
                <a:lnTo>
                  <a:pt x="144" y="65"/>
                </a:lnTo>
                <a:lnTo>
                  <a:pt x="143" y="65"/>
                </a:lnTo>
                <a:lnTo>
                  <a:pt x="144" y="65"/>
                </a:lnTo>
                <a:lnTo>
                  <a:pt x="143" y="65"/>
                </a:lnTo>
                <a:lnTo>
                  <a:pt x="141" y="65"/>
                </a:lnTo>
                <a:lnTo>
                  <a:pt x="141" y="67"/>
                </a:lnTo>
                <a:lnTo>
                  <a:pt x="139" y="67"/>
                </a:lnTo>
                <a:lnTo>
                  <a:pt x="141" y="67"/>
                </a:lnTo>
                <a:lnTo>
                  <a:pt x="139" y="67"/>
                </a:lnTo>
                <a:lnTo>
                  <a:pt x="139" y="65"/>
                </a:lnTo>
                <a:lnTo>
                  <a:pt x="138" y="65"/>
                </a:lnTo>
                <a:lnTo>
                  <a:pt x="138" y="67"/>
                </a:lnTo>
                <a:lnTo>
                  <a:pt x="136" y="67"/>
                </a:lnTo>
                <a:lnTo>
                  <a:pt x="136" y="69"/>
                </a:lnTo>
                <a:lnTo>
                  <a:pt x="136" y="70"/>
                </a:lnTo>
                <a:lnTo>
                  <a:pt x="135" y="70"/>
                </a:lnTo>
                <a:lnTo>
                  <a:pt x="135" y="72"/>
                </a:lnTo>
                <a:lnTo>
                  <a:pt x="135" y="70"/>
                </a:lnTo>
                <a:lnTo>
                  <a:pt x="133" y="70"/>
                </a:lnTo>
                <a:lnTo>
                  <a:pt x="133" y="72"/>
                </a:lnTo>
                <a:lnTo>
                  <a:pt x="133" y="70"/>
                </a:lnTo>
                <a:lnTo>
                  <a:pt x="131" y="70"/>
                </a:lnTo>
                <a:lnTo>
                  <a:pt x="133" y="70"/>
                </a:lnTo>
                <a:lnTo>
                  <a:pt x="131" y="70"/>
                </a:lnTo>
                <a:lnTo>
                  <a:pt x="133" y="70"/>
                </a:lnTo>
                <a:lnTo>
                  <a:pt x="131" y="70"/>
                </a:lnTo>
                <a:lnTo>
                  <a:pt x="131" y="69"/>
                </a:lnTo>
                <a:lnTo>
                  <a:pt x="130" y="70"/>
                </a:lnTo>
                <a:lnTo>
                  <a:pt x="130" y="69"/>
                </a:lnTo>
                <a:lnTo>
                  <a:pt x="131" y="69"/>
                </a:lnTo>
                <a:lnTo>
                  <a:pt x="131" y="67"/>
                </a:lnTo>
                <a:lnTo>
                  <a:pt x="130" y="69"/>
                </a:lnTo>
                <a:lnTo>
                  <a:pt x="130" y="67"/>
                </a:lnTo>
                <a:lnTo>
                  <a:pt x="130" y="65"/>
                </a:lnTo>
                <a:lnTo>
                  <a:pt x="130" y="67"/>
                </a:lnTo>
                <a:lnTo>
                  <a:pt x="128" y="67"/>
                </a:lnTo>
                <a:lnTo>
                  <a:pt x="128" y="65"/>
                </a:lnTo>
                <a:lnTo>
                  <a:pt x="128" y="64"/>
                </a:lnTo>
                <a:lnTo>
                  <a:pt x="128" y="62"/>
                </a:lnTo>
                <a:lnTo>
                  <a:pt x="127" y="62"/>
                </a:lnTo>
                <a:lnTo>
                  <a:pt x="128" y="62"/>
                </a:lnTo>
                <a:lnTo>
                  <a:pt x="127" y="62"/>
                </a:lnTo>
                <a:lnTo>
                  <a:pt x="127" y="61"/>
                </a:lnTo>
                <a:lnTo>
                  <a:pt x="127" y="62"/>
                </a:lnTo>
                <a:lnTo>
                  <a:pt x="127" y="61"/>
                </a:lnTo>
                <a:lnTo>
                  <a:pt x="128" y="61"/>
                </a:lnTo>
                <a:lnTo>
                  <a:pt x="128" y="59"/>
                </a:lnTo>
                <a:lnTo>
                  <a:pt x="130" y="59"/>
                </a:lnTo>
                <a:lnTo>
                  <a:pt x="130" y="61"/>
                </a:lnTo>
                <a:lnTo>
                  <a:pt x="130" y="59"/>
                </a:lnTo>
                <a:lnTo>
                  <a:pt x="131" y="59"/>
                </a:lnTo>
                <a:lnTo>
                  <a:pt x="133" y="59"/>
                </a:lnTo>
                <a:lnTo>
                  <a:pt x="135" y="57"/>
                </a:lnTo>
                <a:lnTo>
                  <a:pt x="135" y="59"/>
                </a:lnTo>
                <a:lnTo>
                  <a:pt x="135" y="57"/>
                </a:lnTo>
                <a:lnTo>
                  <a:pt x="135" y="59"/>
                </a:lnTo>
                <a:lnTo>
                  <a:pt x="136" y="59"/>
                </a:lnTo>
                <a:lnTo>
                  <a:pt x="136" y="57"/>
                </a:lnTo>
                <a:lnTo>
                  <a:pt x="136" y="56"/>
                </a:lnTo>
                <a:lnTo>
                  <a:pt x="138" y="56"/>
                </a:lnTo>
                <a:lnTo>
                  <a:pt x="136" y="56"/>
                </a:lnTo>
                <a:lnTo>
                  <a:pt x="138" y="56"/>
                </a:lnTo>
                <a:close/>
                <a:moveTo>
                  <a:pt x="427" y="56"/>
                </a:moveTo>
                <a:lnTo>
                  <a:pt x="429" y="56"/>
                </a:lnTo>
                <a:lnTo>
                  <a:pt x="429" y="57"/>
                </a:lnTo>
                <a:lnTo>
                  <a:pt x="431" y="57"/>
                </a:lnTo>
                <a:lnTo>
                  <a:pt x="431" y="59"/>
                </a:lnTo>
                <a:lnTo>
                  <a:pt x="429" y="59"/>
                </a:lnTo>
                <a:lnTo>
                  <a:pt x="427" y="59"/>
                </a:lnTo>
                <a:lnTo>
                  <a:pt x="426" y="59"/>
                </a:lnTo>
                <a:lnTo>
                  <a:pt x="427" y="59"/>
                </a:lnTo>
                <a:lnTo>
                  <a:pt x="427" y="57"/>
                </a:lnTo>
                <a:lnTo>
                  <a:pt x="426" y="57"/>
                </a:lnTo>
                <a:lnTo>
                  <a:pt x="427" y="57"/>
                </a:lnTo>
                <a:lnTo>
                  <a:pt x="427" y="56"/>
                </a:lnTo>
                <a:lnTo>
                  <a:pt x="426" y="56"/>
                </a:lnTo>
                <a:lnTo>
                  <a:pt x="427" y="56"/>
                </a:lnTo>
                <a:close/>
                <a:moveTo>
                  <a:pt x="448" y="56"/>
                </a:moveTo>
                <a:lnTo>
                  <a:pt x="447" y="56"/>
                </a:lnTo>
                <a:lnTo>
                  <a:pt x="447" y="54"/>
                </a:lnTo>
                <a:lnTo>
                  <a:pt x="447" y="56"/>
                </a:lnTo>
                <a:lnTo>
                  <a:pt x="448" y="56"/>
                </a:lnTo>
                <a:close/>
                <a:moveTo>
                  <a:pt x="445" y="54"/>
                </a:moveTo>
                <a:lnTo>
                  <a:pt x="447" y="54"/>
                </a:lnTo>
                <a:lnTo>
                  <a:pt x="445" y="56"/>
                </a:lnTo>
                <a:lnTo>
                  <a:pt x="445" y="54"/>
                </a:lnTo>
                <a:close/>
                <a:moveTo>
                  <a:pt x="445" y="56"/>
                </a:moveTo>
                <a:lnTo>
                  <a:pt x="443" y="56"/>
                </a:lnTo>
                <a:lnTo>
                  <a:pt x="443" y="54"/>
                </a:lnTo>
                <a:lnTo>
                  <a:pt x="445" y="54"/>
                </a:lnTo>
                <a:lnTo>
                  <a:pt x="445" y="56"/>
                </a:lnTo>
                <a:close/>
                <a:moveTo>
                  <a:pt x="442" y="54"/>
                </a:moveTo>
                <a:lnTo>
                  <a:pt x="442" y="53"/>
                </a:lnTo>
                <a:lnTo>
                  <a:pt x="442" y="54"/>
                </a:lnTo>
                <a:close/>
                <a:moveTo>
                  <a:pt x="53" y="53"/>
                </a:moveTo>
                <a:lnTo>
                  <a:pt x="51" y="53"/>
                </a:lnTo>
                <a:lnTo>
                  <a:pt x="53" y="53"/>
                </a:lnTo>
                <a:lnTo>
                  <a:pt x="53" y="54"/>
                </a:lnTo>
                <a:lnTo>
                  <a:pt x="53" y="56"/>
                </a:lnTo>
                <a:lnTo>
                  <a:pt x="55" y="56"/>
                </a:lnTo>
                <a:lnTo>
                  <a:pt x="53" y="56"/>
                </a:lnTo>
                <a:lnTo>
                  <a:pt x="53" y="54"/>
                </a:lnTo>
                <a:lnTo>
                  <a:pt x="51" y="54"/>
                </a:lnTo>
                <a:lnTo>
                  <a:pt x="53" y="53"/>
                </a:lnTo>
                <a:lnTo>
                  <a:pt x="51" y="53"/>
                </a:lnTo>
                <a:lnTo>
                  <a:pt x="53" y="53"/>
                </a:lnTo>
                <a:close/>
                <a:moveTo>
                  <a:pt x="443" y="51"/>
                </a:moveTo>
                <a:lnTo>
                  <a:pt x="443" y="53"/>
                </a:lnTo>
                <a:lnTo>
                  <a:pt x="443" y="51"/>
                </a:lnTo>
                <a:close/>
                <a:moveTo>
                  <a:pt x="407" y="51"/>
                </a:moveTo>
                <a:lnTo>
                  <a:pt x="407" y="49"/>
                </a:lnTo>
                <a:lnTo>
                  <a:pt x="407" y="51"/>
                </a:lnTo>
                <a:close/>
                <a:moveTo>
                  <a:pt x="435" y="49"/>
                </a:moveTo>
                <a:lnTo>
                  <a:pt x="435" y="51"/>
                </a:lnTo>
                <a:lnTo>
                  <a:pt x="435" y="49"/>
                </a:lnTo>
                <a:lnTo>
                  <a:pt x="434" y="49"/>
                </a:lnTo>
                <a:lnTo>
                  <a:pt x="435" y="49"/>
                </a:lnTo>
                <a:close/>
                <a:moveTo>
                  <a:pt x="432" y="48"/>
                </a:moveTo>
                <a:lnTo>
                  <a:pt x="434" y="48"/>
                </a:lnTo>
                <a:lnTo>
                  <a:pt x="434" y="49"/>
                </a:lnTo>
                <a:lnTo>
                  <a:pt x="432" y="49"/>
                </a:lnTo>
                <a:lnTo>
                  <a:pt x="432" y="48"/>
                </a:lnTo>
                <a:close/>
                <a:moveTo>
                  <a:pt x="439" y="48"/>
                </a:moveTo>
                <a:lnTo>
                  <a:pt x="440" y="48"/>
                </a:lnTo>
                <a:lnTo>
                  <a:pt x="440" y="49"/>
                </a:lnTo>
                <a:lnTo>
                  <a:pt x="440" y="51"/>
                </a:lnTo>
                <a:lnTo>
                  <a:pt x="440" y="53"/>
                </a:lnTo>
                <a:lnTo>
                  <a:pt x="439" y="53"/>
                </a:lnTo>
                <a:lnTo>
                  <a:pt x="437" y="53"/>
                </a:lnTo>
                <a:lnTo>
                  <a:pt x="437" y="51"/>
                </a:lnTo>
                <a:lnTo>
                  <a:pt x="437" y="49"/>
                </a:lnTo>
                <a:lnTo>
                  <a:pt x="439" y="49"/>
                </a:lnTo>
                <a:lnTo>
                  <a:pt x="437" y="49"/>
                </a:lnTo>
                <a:lnTo>
                  <a:pt x="439" y="49"/>
                </a:lnTo>
                <a:lnTo>
                  <a:pt x="439" y="48"/>
                </a:lnTo>
                <a:close/>
                <a:moveTo>
                  <a:pt x="107" y="48"/>
                </a:moveTo>
                <a:lnTo>
                  <a:pt x="109" y="48"/>
                </a:lnTo>
                <a:lnTo>
                  <a:pt x="109" y="49"/>
                </a:lnTo>
                <a:lnTo>
                  <a:pt x="111" y="49"/>
                </a:lnTo>
                <a:lnTo>
                  <a:pt x="111" y="48"/>
                </a:lnTo>
                <a:lnTo>
                  <a:pt x="111" y="49"/>
                </a:lnTo>
                <a:lnTo>
                  <a:pt x="112" y="49"/>
                </a:lnTo>
                <a:lnTo>
                  <a:pt x="112" y="51"/>
                </a:lnTo>
                <a:lnTo>
                  <a:pt x="112" y="49"/>
                </a:lnTo>
                <a:lnTo>
                  <a:pt x="112" y="51"/>
                </a:lnTo>
                <a:lnTo>
                  <a:pt x="112" y="49"/>
                </a:lnTo>
                <a:lnTo>
                  <a:pt x="112" y="51"/>
                </a:lnTo>
                <a:lnTo>
                  <a:pt x="114" y="51"/>
                </a:lnTo>
                <a:lnTo>
                  <a:pt x="115" y="51"/>
                </a:lnTo>
                <a:lnTo>
                  <a:pt x="115" y="49"/>
                </a:lnTo>
                <a:lnTo>
                  <a:pt x="117" y="51"/>
                </a:lnTo>
                <a:lnTo>
                  <a:pt x="119" y="51"/>
                </a:lnTo>
                <a:lnTo>
                  <a:pt x="119" y="53"/>
                </a:lnTo>
                <a:lnTo>
                  <a:pt x="120" y="53"/>
                </a:lnTo>
                <a:lnTo>
                  <a:pt x="120" y="54"/>
                </a:lnTo>
                <a:lnTo>
                  <a:pt x="119" y="54"/>
                </a:lnTo>
                <a:lnTo>
                  <a:pt x="119" y="56"/>
                </a:lnTo>
                <a:lnTo>
                  <a:pt x="119" y="57"/>
                </a:lnTo>
                <a:lnTo>
                  <a:pt x="120" y="57"/>
                </a:lnTo>
                <a:lnTo>
                  <a:pt x="120" y="59"/>
                </a:lnTo>
                <a:lnTo>
                  <a:pt x="122" y="59"/>
                </a:lnTo>
                <a:lnTo>
                  <a:pt x="122" y="61"/>
                </a:lnTo>
                <a:lnTo>
                  <a:pt x="120" y="61"/>
                </a:lnTo>
                <a:lnTo>
                  <a:pt x="119" y="61"/>
                </a:lnTo>
                <a:lnTo>
                  <a:pt x="119" y="62"/>
                </a:lnTo>
                <a:lnTo>
                  <a:pt x="119" y="61"/>
                </a:lnTo>
                <a:lnTo>
                  <a:pt x="119" y="62"/>
                </a:lnTo>
                <a:lnTo>
                  <a:pt x="117" y="61"/>
                </a:lnTo>
                <a:lnTo>
                  <a:pt x="115" y="61"/>
                </a:lnTo>
                <a:lnTo>
                  <a:pt x="115" y="62"/>
                </a:lnTo>
                <a:lnTo>
                  <a:pt x="114" y="62"/>
                </a:lnTo>
                <a:lnTo>
                  <a:pt x="114" y="64"/>
                </a:lnTo>
                <a:lnTo>
                  <a:pt x="114" y="62"/>
                </a:lnTo>
                <a:lnTo>
                  <a:pt x="112" y="62"/>
                </a:lnTo>
                <a:lnTo>
                  <a:pt x="112" y="61"/>
                </a:lnTo>
                <a:lnTo>
                  <a:pt x="111" y="61"/>
                </a:lnTo>
                <a:lnTo>
                  <a:pt x="112" y="61"/>
                </a:lnTo>
                <a:lnTo>
                  <a:pt x="111" y="61"/>
                </a:lnTo>
                <a:lnTo>
                  <a:pt x="112" y="61"/>
                </a:lnTo>
                <a:lnTo>
                  <a:pt x="112" y="59"/>
                </a:lnTo>
                <a:lnTo>
                  <a:pt x="112" y="61"/>
                </a:lnTo>
                <a:lnTo>
                  <a:pt x="111" y="61"/>
                </a:lnTo>
                <a:lnTo>
                  <a:pt x="111" y="59"/>
                </a:lnTo>
                <a:lnTo>
                  <a:pt x="112" y="59"/>
                </a:lnTo>
                <a:lnTo>
                  <a:pt x="111" y="59"/>
                </a:lnTo>
                <a:lnTo>
                  <a:pt x="111" y="61"/>
                </a:lnTo>
                <a:lnTo>
                  <a:pt x="109" y="61"/>
                </a:lnTo>
                <a:lnTo>
                  <a:pt x="109" y="59"/>
                </a:lnTo>
                <a:lnTo>
                  <a:pt x="109" y="61"/>
                </a:lnTo>
                <a:lnTo>
                  <a:pt x="109" y="59"/>
                </a:lnTo>
                <a:lnTo>
                  <a:pt x="107" y="59"/>
                </a:lnTo>
                <a:lnTo>
                  <a:pt x="106" y="59"/>
                </a:lnTo>
                <a:lnTo>
                  <a:pt x="107" y="59"/>
                </a:lnTo>
                <a:lnTo>
                  <a:pt x="106" y="59"/>
                </a:lnTo>
                <a:lnTo>
                  <a:pt x="106" y="57"/>
                </a:lnTo>
                <a:lnTo>
                  <a:pt x="107" y="57"/>
                </a:lnTo>
                <a:lnTo>
                  <a:pt x="106" y="57"/>
                </a:lnTo>
                <a:lnTo>
                  <a:pt x="107" y="57"/>
                </a:lnTo>
                <a:lnTo>
                  <a:pt x="107" y="56"/>
                </a:lnTo>
                <a:lnTo>
                  <a:pt x="106" y="56"/>
                </a:lnTo>
                <a:lnTo>
                  <a:pt x="107" y="56"/>
                </a:lnTo>
                <a:lnTo>
                  <a:pt x="106" y="56"/>
                </a:lnTo>
                <a:lnTo>
                  <a:pt x="107" y="56"/>
                </a:lnTo>
                <a:lnTo>
                  <a:pt x="106" y="56"/>
                </a:lnTo>
                <a:lnTo>
                  <a:pt x="106" y="54"/>
                </a:lnTo>
                <a:lnTo>
                  <a:pt x="107" y="54"/>
                </a:lnTo>
                <a:lnTo>
                  <a:pt x="106" y="54"/>
                </a:lnTo>
                <a:lnTo>
                  <a:pt x="106" y="53"/>
                </a:lnTo>
                <a:lnTo>
                  <a:pt x="107" y="53"/>
                </a:lnTo>
                <a:lnTo>
                  <a:pt x="106" y="53"/>
                </a:lnTo>
                <a:lnTo>
                  <a:pt x="107" y="53"/>
                </a:lnTo>
                <a:lnTo>
                  <a:pt x="107" y="51"/>
                </a:lnTo>
                <a:lnTo>
                  <a:pt x="107" y="53"/>
                </a:lnTo>
                <a:lnTo>
                  <a:pt x="107" y="51"/>
                </a:lnTo>
                <a:lnTo>
                  <a:pt x="109" y="51"/>
                </a:lnTo>
                <a:lnTo>
                  <a:pt x="107" y="49"/>
                </a:lnTo>
                <a:lnTo>
                  <a:pt x="109" y="49"/>
                </a:lnTo>
                <a:lnTo>
                  <a:pt x="107" y="49"/>
                </a:lnTo>
                <a:lnTo>
                  <a:pt x="107" y="48"/>
                </a:lnTo>
                <a:close/>
                <a:moveTo>
                  <a:pt x="407" y="49"/>
                </a:moveTo>
                <a:lnTo>
                  <a:pt x="405" y="49"/>
                </a:lnTo>
                <a:lnTo>
                  <a:pt x="405" y="48"/>
                </a:lnTo>
                <a:lnTo>
                  <a:pt x="407" y="48"/>
                </a:lnTo>
                <a:lnTo>
                  <a:pt x="407" y="49"/>
                </a:lnTo>
                <a:close/>
                <a:moveTo>
                  <a:pt x="431" y="46"/>
                </a:moveTo>
                <a:lnTo>
                  <a:pt x="432" y="46"/>
                </a:lnTo>
                <a:lnTo>
                  <a:pt x="434" y="46"/>
                </a:lnTo>
                <a:lnTo>
                  <a:pt x="434" y="48"/>
                </a:lnTo>
                <a:lnTo>
                  <a:pt x="435" y="48"/>
                </a:lnTo>
                <a:lnTo>
                  <a:pt x="435" y="46"/>
                </a:lnTo>
                <a:lnTo>
                  <a:pt x="437" y="46"/>
                </a:lnTo>
                <a:lnTo>
                  <a:pt x="437" y="48"/>
                </a:lnTo>
                <a:lnTo>
                  <a:pt x="435" y="48"/>
                </a:lnTo>
                <a:lnTo>
                  <a:pt x="435" y="49"/>
                </a:lnTo>
                <a:lnTo>
                  <a:pt x="435" y="48"/>
                </a:lnTo>
                <a:lnTo>
                  <a:pt x="434" y="48"/>
                </a:lnTo>
                <a:lnTo>
                  <a:pt x="432" y="48"/>
                </a:lnTo>
                <a:lnTo>
                  <a:pt x="431" y="49"/>
                </a:lnTo>
                <a:lnTo>
                  <a:pt x="431" y="48"/>
                </a:lnTo>
                <a:lnTo>
                  <a:pt x="431" y="49"/>
                </a:lnTo>
                <a:lnTo>
                  <a:pt x="429" y="49"/>
                </a:lnTo>
                <a:lnTo>
                  <a:pt x="429" y="48"/>
                </a:lnTo>
                <a:lnTo>
                  <a:pt x="427" y="48"/>
                </a:lnTo>
                <a:lnTo>
                  <a:pt x="426" y="48"/>
                </a:lnTo>
                <a:lnTo>
                  <a:pt x="427" y="46"/>
                </a:lnTo>
                <a:lnTo>
                  <a:pt x="429" y="46"/>
                </a:lnTo>
                <a:lnTo>
                  <a:pt x="429" y="45"/>
                </a:lnTo>
                <a:lnTo>
                  <a:pt x="431" y="45"/>
                </a:lnTo>
                <a:lnTo>
                  <a:pt x="431" y="46"/>
                </a:lnTo>
                <a:close/>
                <a:moveTo>
                  <a:pt x="418" y="41"/>
                </a:moveTo>
                <a:lnTo>
                  <a:pt x="418" y="43"/>
                </a:lnTo>
                <a:lnTo>
                  <a:pt x="419" y="41"/>
                </a:lnTo>
                <a:lnTo>
                  <a:pt x="419" y="43"/>
                </a:lnTo>
                <a:lnTo>
                  <a:pt x="419" y="41"/>
                </a:lnTo>
                <a:lnTo>
                  <a:pt x="419" y="43"/>
                </a:lnTo>
                <a:lnTo>
                  <a:pt x="421" y="43"/>
                </a:lnTo>
                <a:lnTo>
                  <a:pt x="423" y="43"/>
                </a:lnTo>
                <a:lnTo>
                  <a:pt x="423" y="45"/>
                </a:lnTo>
                <a:lnTo>
                  <a:pt x="421" y="45"/>
                </a:lnTo>
                <a:lnTo>
                  <a:pt x="419" y="43"/>
                </a:lnTo>
                <a:lnTo>
                  <a:pt x="419" y="45"/>
                </a:lnTo>
                <a:lnTo>
                  <a:pt x="421" y="45"/>
                </a:lnTo>
                <a:lnTo>
                  <a:pt x="421" y="46"/>
                </a:lnTo>
                <a:lnTo>
                  <a:pt x="423" y="45"/>
                </a:lnTo>
                <a:lnTo>
                  <a:pt x="423" y="46"/>
                </a:lnTo>
                <a:lnTo>
                  <a:pt x="424" y="46"/>
                </a:lnTo>
                <a:lnTo>
                  <a:pt x="426" y="46"/>
                </a:lnTo>
                <a:lnTo>
                  <a:pt x="426" y="48"/>
                </a:lnTo>
                <a:lnTo>
                  <a:pt x="426" y="49"/>
                </a:lnTo>
                <a:lnTo>
                  <a:pt x="426" y="51"/>
                </a:lnTo>
                <a:lnTo>
                  <a:pt x="424" y="49"/>
                </a:lnTo>
                <a:lnTo>
                  <a:pt x="424" y="51"/>
                </a:lnTo>
                <a:lnTo>
                  <a:pt x="424" y="49"/>
                </a:lnTo>
                <a:lnTo>
                  <a:pt x="423" y="49"/>
                </a:lnTo>
                <a:lnTo>
                  <a:pt x="421" y="51"/>
                </a:lnTo>
                <a:lnTo>
                  <a:pt x="419" y="51"/>
                </a:lnTo>
                <a:lnTo>
                  <a:pt x="419" y="49"/>
                </a:lnTo>
                <a:lnTo>
                  <a:pt x="421" y="49"/>
                </a:lnTo>
                <a:lnTo>
                  <a:pt x="419" y="49"/>
                </a:lnTo>
                <a:lnTo>
                  <a:pt x="418" y="49"/>
                </a:lnTo>
                <a:lnTo>
                  <a:pt x="416" y="49"/>
                </a:lnTo>
                <a:lnTo>
                  <a:pt x="416" y="48"/>
                </a:lnTo>
                <a:lnTo>
                  <a:pt x="416" y="46"/>
                </a:lnTo>
                <a:lnTo>
                  <a:pt x="418" y="46"/>
                </a:lnTo>
                <a:lnTo>
                  <a:pt x="416" y="46"/>
                </a:lnTo>
                <a:lnTo>
                  <a:pt x="416" y="45"/>
                </a:lnTo>
                <a:lnTo>
                  <a:pt x="415" y="45"/>
                </a:lnTo>
                <a:lnTo>
                  <a:pt x="416" y="45"/>
                </a:lnTo>
                <a:lnTo>
                  <a:pt x="415" y="45"/>
                </a:lnTo>
                <a:lnTo>
                  <a:pt x="415" y="43"/>
                </a:lnTo>
                <a:lnTo>
                  <a:pt x="416" y="43"/>
                </a:lnTo>
                <a:lnTo>
                  <a:pt x="418" y="43"/>
                </a:lnTo>
                <a:lnTo>
                  <a:pt x="416" y="43"/>
                </a:lnTo>
                <a:lnTo>
                  <a:pt x="416" y="41"/>
                </a:lnTo>
                <a:lnTo>
                  <a:pt x="418" y="41"/>
                </a:lnTo>
                <a:close/>
                <a:moveTo>
                  <a:pt x="2" y="40"/>
                </a:moveTo>
                <a:lnTo>
                  <a:pt x="0" y="40"/>
                </a:lnTo>
                <a:lnTo>
                  <a:pt x="2" y="40"/>
                </a:lnTo>
                <a:lnTo>
                  <a:pt x="2" y="38"/>
                </a:lnTo>
                <a:lnTo>
                  <a:pt x="2" y="40"/>
                </a:lnTo>
                <a:close/>
                <a:moveTo>
                  <a:pt x="402" y="33"/>
                </a:moveTo>
                <a:lnTo>
                  <a:pt x="403" y="33"/>
                </a:lnTo>
                <a:lnTo>
                  <a:pt x="403" y="35"/>
                </a:lnTo>
                <a:lnTo>
                  <a:pt x="405" y="35"/>
                </a:lnTo>
                <a:lnTo>
                  <a:pt x="405" y="37"/>
                </a:lnTo>
                <a:lnTo>
                  <a:pt x="407" y="37"/>
                </a:lnTo>
                <a:lnTo>
                  <a:pt x="405" y="37"/>
                </a:lnTo>
                <a:lnTo>
                  <a:pt x="407" y="37"/>
                </a:lnTo>
                <a:lnTo>
                  <a:pt x="407" y="35"/>
                </a:lnTo>
                <a:lnTo>
                  <a:pt x="405" y="35"/>
                </a:lnTo>
                <a:lnTo>
                  <a:pt x="407" y="35"/>
                </a:lnTo>
                <a:lnTo>
                  <a:pt x="407" y="33"/>
                </a:lnTo>
                <a:lnTo>
                  <a:pt x="407" y="35"/>
                </a:lnTo>
                <a:lnTo>
                  <a:pt x="408" y="35"/>
                </a:lnTo>
                <a:lnTo>
                  <a:pt x="410" y="35"/>
                </a:lnTo>
                <a:lnTo>
                  <a:pt x="410" y="37"/>
                </a:lnTo>
                <a:lnTo>
                  <a:pt x="411" y="37"/>
                </a:lnTo>
                <a:lnTo>
                  <a:pt x="410" y="37"/>
                </a:lnTo>
                <a:lnTo>
                  <a:pt x="408" y="37"/>
                </a:lnTo>
                <a:lnTo>
                  <a:pt x="408" y="38"/>
                </a:lnTo>
                <a:lnTo>
                  <a:pt x="410" y="38"/>
                </a:lnTo>
                <a:lnTo>
                  <a:pt x="410" y="37"/>
                </a:lnTo>
                <a:lnTo>
                  <a:pt x="411" y="37"/>
                </a:lnTo>
                <a:lnTo>
                  <a:pt x="411" y="38"/>
                </a:lnTo>
                <a:lnTo>
                  <a:pt x="410" y="40"/>
                </a:lnTo>
                <a:lnTo>
                  <a:pt x="410" y="41"/>
                </a:lnTo>
                <a:lnTo>
                  <a:pt x="411" y="41"/>
                </a:lnTo>
                <a:lnTo>
                  <a:pt x="411" y="43"/>
                </a:lnTo>
                <a:lnTo>
                  <a:pt x="410" y="43"/>
                </a:lnTo>
                <a:lnTo>
                  <a:pt x="410" y="45"/>
                </a:lnTo>
                <a:lnTo>
                  <a:pt x="411" y="45"/>
                </a:lnTo>
                <a:lnTo>
                  <a:pt x="411" y="46"/>
                </a:lnTo>
                <a:lnTo>
                  <a:pt x="410" y="46"/>
                </a:lnTo>
                <a:lnTo>
                  <a:pt x="410" y="48"/>
                </a:lnTo>
                <a:lnTo>
                  <a:pt x="411" y="48"/>
                </a:lnTo>
                <a:lnTo>
                  <a:pt x="411" y="49"/>
                </a:lnTo>
                <a:lnTo>
                  <a:pt x="411" y="51"/>
                </a:lnTo>
                <a:lnTo>
                  <a:pt x="411" y="49"/>
                </a:lnTo>
                <a:lnTo>
                  <a:pt x="410" y="49"/>
                </a:lnTo>
                <a:lnTo>
                  <a:pt x="410" y="51"/>
                </a:lnTo>
                <a:lnTo>
                  <a:pt x="408" y="51"/>
                </a:lnTo>
                <a:lnTo>
                  <a:pt x="410" y="51"/>
                </a:lnTo>
                <a:lnTo>
                  <a:pt x="408" y="51"/>
                </a:lnTo>
                <a:lnTo>
                  <a:pt x="408" y="49"/>
                </a:lnTo>
                <a:lnTo>
                  <a:pt x="407" y="49"/>
                </a:lnTo>
                <a:lnTo>
                  <a:pt x="407" y="48"/>
                </a:lnTo>
                <a:lnTo>
                  <a:pt x="407" y="46"/>
                </a:lnTo>
                <a:lnTo>
                  <a:pt x="407" y="45"/>
                </a:lnTo>
                <a:lnTo>
                  <a:pt x="405" y="45"/>
                </a:lnTo>
                <a:lnTo>
                  <a:pt x="405" y="43"/>
                </a:lnTo>
                <a:lnTo>
                  <a:pt x="405" y="41"/>
                </a:lnTo>
                <a:lnTo>
                  <a:pt x="403" y="40"/>
                </a:lnTo>
                <a:lnTo>
                  <a:pt x="403" y="38"/>
                </a:lnTo>
                <a:lnTo>
                  <a:pt x="402" y="38"/>
                </a:lnTo>
                <a:lnTo>
                  <a:pt x="402" y="37"/>
                </a:lnTo>
                <a:lnTo>
                  <a:pt x="402" y="35"/>
                </a:lnTo>
                <a:lnTo>
                  <a:pt x="402" y="33"/>
                </a:lnTo>
                <a:close/>
                <a:moveTo>
                  <a:pt x="5" y="33"/>
                </a:moveTo>
                <a:lnTo>
                  <a:pt x="5" y="32"/>
                </a:lnTo>
                <a:lnTo>
                  <a:pt x="5" y="33"/>
                </a:lnTo>
                <a:lnTo>
                  <a:pt x="7" y="33"/>
                </a:lnTo>
                <a:lnTo>
                  <a:pt x="5" y="33"/>
                </a:lnTo>
                <a:lnTo>
                  <a:pt x="7" y="35"/>
                </a:lnTo>
                <a:lnTo>
                  <a:pt x="8" y="35"/>
                </a:lnTo>
                <a:lnTo>
                  <a:pt x="7" y="37"/>
                </a:lnTo>
                <a:lnTo>
                  <a:pt x="7" y="38"/>
                </a:lnTo>
                <a:lnTo>
                  <a:pt x="7" y="40"/>
                </a:lnTo>
                <a:lnTo>
                  <a:pt x="7" y="38"/>
                </a:lnTo>
                <a:lnTo>
                  <a:pt x="7" y="37"/>
                </a:lnTo>
                <a:lnTo>
                  <a:pt x="5" y="37"/>
                </a:lnTo>
                <a:lnTo>
                  <a:pt x="3" y="37"/>
                </a:lnTo>
                <a:lnTo>
                  <a:pt x="3" y="38"/>
                </a:lnTo>
                <a:lnTo>
                  <a:pt x="2" y="38"/>
                </a:lnTo>
                <a:lnTo>
                  <a:pt x="2" y="37"/>
                </a:lnTo>
                <a:lnTo>
                  <a:pt x="2" y="38"/>
                </a:lnTo>
                <a:lnTo>
                  <a:pt x="2" y="37"/>
                </a:lnTo>
                <a:lnTo>
                  <a:pt x="3" y="37"/>
                </a:lnTo>
                <a:lnTo>
                  <a:pt x="3" y="35"/>
                </a:lnTo>
                <a:lnTo>
                  <a:pt x="2" y="35"/>
                </a:lnTo>
                <a:lnTo>
                  <a:pt x="3" y="35"/>
                </a:lnTo>
                <a:lnTo>
                  <a:pt x="3" y="33"/>
                </a:lnTo>
                <a:lnTo>
                  <a:pt x="5" y="33"/>
                </a:lnTo>
                <a:lnTo>
                  <a:pt x="5" y="32"/>
                </a:lnTo>
                <a:lnTo>
                  <a:pt x="5" y="33"/>
                </a:lnTo>
                <a:close/>
                <a:moveTo>
                  <a:pt x="290" y="30"/>
                </a:moveTo>
                <a:lnTo>
                  <a:pt x="288" y="30"/>
                </a:lnTo>
                <a:lnTo>
                  <a:pt x="288" y="32"/>
                </a:lnTo>
                <a:lnTo>
                  <a:pt x="290" y="32"/>
                </a:lnTo>
                <a:lnTo>
                  <a:pt x="288" y="32"/>
                </a:lnTo>
                <a:lnTo>
                  <a:pt x="288" y="33"/>
                </a:lnTo>
                <a:lnTo>
                  <a:pt x="290" y="33"/>
                </a:lnTo>
                <a:lnTo>
                  <a:pt x="291" y="33"/>
                </a:lnTo>
                <a:lnTo>
                  <a:pt x="291" y="35"/>
                </a:lnTo>
                <a:lnTo>
                  <a:pt x="293" y="35"/>
                </a:lnTo>
                <a:lnTo>
                  <a:pt x="295" y="35"/>
                </a:lnTo>
                <a:lnTo>
                  <a:pt x="296" y="35"/>
                </a:lnTo>
                <a:lnTo>
                  <a:pt x="296" y="33"/>
                </a:lnTo>
                <a:lnTo>
                  <a:pt x="296" y="35"/>
                </a:lnTo>
                <a:lnTo>
                  <a:pt x="298" y="35"/>
                </a:lnTo>
                <a:lnTo>
                  <a:pt x="296" y="35"/>
                </a:lnTo>
                <a:lnTo>
                  <a:pt x="298" y="35"/>
                </a:lnTo>
                <a:lnTo>
                  <a:pt x="299" y="35"/>
                </a:lnTo>
                <a:lnTo>
                  <a:pt x="299" y="33"/>
                </a:lnTo>
                <a:lnTo>
                  <a:pt x="299" y="35"/>
                </a:lnTo>
                <a:lnTo>
                  <a:pt x="301" y="35"/>
                </a:lnTo>
                <a:lnTo>
                  <a:pt x="301" y="37"/>
                </a:lnTo>
                <a:lnTo>
                  <a:pt x="301" y="38"/>
                </a:lnTo>
                <a:lnTo>
                  <a:pt x="303" y="37"/>
                </a:lnTo>
                <a:lnTo>
                  <a:pt x="303" y="38"/>
                </a:lnTo>
                <a:lnTo>
                  <a:pt x="304" y="37"/>
                </a:lnTo>
                <a:lnTo>
                  <a:pt x="306" y="37"/>
                </a:lnTo>
                <a:lnTo>
                  <a:pt x="307" y="37"/>
                </a:lnTo>
                <a:lnTo>
                  <a:pt x="309" y="37"/>
                </a:lnTo>
                <a:lnTo>
                  <a:pt x="311" y="35"/>
                </a:lnTo>
                <a:lnTo>
                  <a:pt x="312" y="35"/>
                </a:lnTo>
                <a:lnTo>
                  <a:pt x="312" y="33"/>
                </a:lnTo>
                <a:lnTo>
                  <a:pt x="314" y="33"/>
                </a:lnTo>
                <a:lnTo>
                  <a:pt x="314" y="32"/>
                </a:lnTo>
                <a:lnTo>
                  <a:pt x="315" y="32"/>
                </a:lnTo>
                <a:lnTo>
                  <a:pt x="317" y="32"/>
                </a:lnTo>
                <a:lnTo>
                  <a:pt x="317" y="30"/>
                </a:lnTo>
                <a:lnTo>
                  <a:pt x="319" y="30"/>
                </a:lnTo>
                <a:lnTo>
                  <a:pt x="320" y="30"/>
                </a:lnTo>
                <a:lnTo>
                  <a:pt x="322" y="30"/>
                </a:lnTo>
                <a:lnTo>
                  <a:pt x="323" y="30"/>
                </a:lnTo>
                <a:lnTo>
                  <a:pt x="323" y="32"/>
                </a:lnTo>
                <a:lnTo>
                  <a:pt x="325" y="32"/>
                </a:lnTo>
                <a:lnTo>
                  <a:pt x="327" y="32"/>
                </a:lnTo>
                <a:lnTo>
                  <a:pt x="328" y="32"/>
                </a:lnTo>
                <a:lnTo>
                  <a:pt x="328" y="30"/>
                </a:lnTo>
                <a:lnTo>
                  <a:pt x="330" y="30"/>
                </a:lnTo>
                <a:lnTo>
                  <a:pt x="330" y="32"/>
                </a:lnTo>
                <a:lnTo>
                  <a:pt x="331" y="32"/>
                </a:lnTo>
                <a:lnTo>
                  <a:pt x="333" y="32"/>
                </a:lnTo>
                <a:lnTo>
                  <a:pt x="335" y="32"/>
                </a:lnTo>
                <a:lnTo>
                  <a:pt x="335" y="33"/>
                </a:lnTo>
                <a:lnTo>
                  <a:pt x="336" y="33"/>
                </a:lnTo>
                <a:lnTo>
                  <a:pt x="338" y="33"/>
                </a:lnTo>
                <a:lnTo>
                  <a:pt x="336" y="33"/>
                </a:lnTo>
                <a:lnTo>
                  <a:pt x="338" y="33"/>
                </a:lnTo>
                <a:lnTo>
                  <a:pt x="338" y="35"/>
                </a:lnTo>
                <a:lnTo>
                  <a:pt x="339" y="35"/>
                </a:lnTo>
                <a:lnTo>
                  <a:pt x="338" y="35"/>
                </a:lnTo>
                <a:lnTo>
                  <a:pt x="339" y="35"/>
                </a:lnTo>
                <a:lnTo>
                  <a:pt x="339" y="37"/>
                </a:lnTo>
                <a:lnTo>
                  <a:pt x="339" y="38"/>
                </a:lnTo>
                <a:lnTo>
                  <a:pt x="341" y="38"/>
                </a:lnTo>
                <a:lnTo>
                  <a:pt x="339" y="38"/>
                </a:lnTo>
                <a:lnTo>
                  <a:pt x="341" y="40"/>
                </a:lnTo>
                <a:lnTo>
                  <a:pt x="339" y="41"/>
                </a:lnTo>
                <a:lnTo>
                  <a:pt x="341" y="41"/>
                </a:lnTo>
                <a:lnTo>
                  <a:pt x="341" y="43"/>
                </a:lnTo>
                <a:lnTo>
                  <a:pt x="343" y="43"/>
                </a:lnTo>
                <a:lnTo>
                  <a:pt x="343" y="41"/>
                </a:lnTo>
                <a:lnTo>
                  <a:pt x="343" y="40"/>
                </a:lnTo>
                <a:lnTo>
                  <a:pt x="344" y="40"/>
                </a:lnTo>
                <a:lnTo>
                  <a:pt x="346" y="40"/>
                </a:lnTo>
                <a:lnTo>
                  <a:pt x="347" y="40"/>
                </a:lnTo>
                <a:lnTo>
                  <a:pt x="347" y="41"/>
                </a:lnTo>
                <a:lnTo>
                  <a:pt x="349" y="41"/>
                </a:lnTo>
                <a:lnTo>
                  <a:pt x="351" y="41"/>
                </a:lnTo>
                <a:lnTo>
                  <a:pt x="352" y="41"/>
                </a:lnTo>
                <a:lnTo>
                  <a:pt x="352" y="43"/>
                </a:lnTo>
                <a:lnTo>
                  <a:pt x="354" y="43"/>
                </a:lnTo>
                <a:lnTo>
                  <a:pt x="355" y="43"/>
                </a:lnTo>
                <a:lnTo>
                  <a:pt x="357" y="43"/>
                </a:lnTo>
                <a:lnTo>
                  <a:pt x="357" y="45"/>
                </a:lnTo>
                <a:lnTo>
                  <a:pt x="359" y="45"/>
                </a:lnTo>
                <a:lnTo>
                  <a:pt x="360" y="45"/>
                </a:lnTo>
                <a:lnTo>
                  <a:pt x="362" y="45"/>
                </a:lnTo>
                <a:lnTo>
                  <a:pt x="363" y="45"/>
                </a:lnTo>
                <a:lnTo>
                  <a:pt x="365" y="45"/>
                </a:lnTo>
                <a:lnTo>
                  <a:pt x="365" y="46"/>
                </a:lnTo>
                <a:lnTo>
                  <a:pt x="367" y="46"/>
                </a:lnTo>
                <a:lnTo>
                  <a:pt x="368" y="46"/>
                </a:lnTo>
                <a:lnTo>
                  <a:pt x="368" y="48"/>
                </a:lnTo>
                <a:lnTo>
                  <a:pt x="368" y="46"/>
                </a:lnTo>
                <a:lnTo>
                  <a:pt x="370" y="46"/>
                </a:lnTo>
                <a:lnTo>
                  <a:pt x="370" y="48"/>
                </a:lnTo>
                <a:lnTo>
                  <a:pt x="371" y="48"/>
                </a:lnTo>
                <a:lnTo>
                  <a:pt x="373" y="48"/>
                </a:lnTo>
                <a:lnTo>
                  <a:pt x="373" y="49"/>
                </a:lnTo>
                <a:lnTo>
                  <a:pt x="375" y="49"/>
                </a:lnTo>
                <a:lnTo>
                  <a:pt x="376" y="49"/>
                </a:lnTo>
                <a:lnTo>
                  <a:pt x="378" y="51"/>
                </a:lnTo>
                <a:lnTo>
                  <a:pt x="379" y="49"/>
                </a:lnTo>
                <a:lnTo>
                  <a:pt x="379" y="51"/>
                </a:lnTo>
                <a:lnTo>
                  <a:pt x="381" y="51"/>
                </a:lnTo>
                <a:lnTo>
                  <a:pt x="381" y="53"/>
                </a:lnTo>
                <a:lnTo>
                  <a:pt x="383" y="53"/>
                </a:lnTo>
                <a:lnTo>
                  <a:pt x="384" y="53"/>
                </a:lnTo>
                <a:lnTo>
                  <a:pt x="386" y="53"/>
                </a:lnTo>
                <a:lnTo>
                  <a:pt x="386" y="54"/>
                </a:lnTo>
                <a:lnTo>
                  <a:pt x="387" y="54"/>
                </a:lnTo>
                <a:lnTo>
                  <a:pt x="389" y="54"/>
                </a:lnTo>
                <a:lnTo>
                  <a:pt x="389" y="56"/>
                </a:lnTo>
                <a:lnTo>
                  <a:pt x="389" y="54"/>
                </a:lnTo>
                <a:lnTo>
                  <a:pt x="389" y="56"/>
                </a:lnTo>
                <a:lnTo>
                  <a:pt x="391" y="56"/>
                </a:lnTo>
                <a:lnTo>
                  <a:pt x="392" y="56"/>
                </a:lnTo>
                <a:lnTo>
                  <a:pt x="394" y="56"/>
                </a:lnTo>
                <a:lnTo>
                  <a:pt x="395" y="57"/>
                </a:lnTo>
                <a:lnTo>
                  <a:pt x="397" y="57"/>
                </a:lnTo>
                <a:lnTo>
                  <a:pt x="397" y="59"/>
                </a:lnTo>
                <a:lnTo>
                  <a:pt x="399" y="59"/>
                </a:lnTo>
                <a:lnTo>
                  <a:pt x="400" y="59"/>
                </a:lnTo>
                <a:lnTo>
                  <a:pt x="402" y="61"/>
                </a:lnTo>
                <a:lnTo>
                  <a:pt x="403" y="61"/>
                </a:lnTo>
                <a:lnTo>
                  <a:pt x="405" y="61"/>
                </a:lnTo>
                <a:lnTo>
                  <a:pt x="405" y="62"/>
                </a:lnTo>
                <a:lnTo>
                  <a:pt x="407" y="62"/>
                </a:lnTo>
                <a:lnTo>
                  <a:pt x="408" y="62"/>
                </a:lnTo>
                <a:lnTo>
                  <a:pt x="410" y="64"/>
                </a:lnTo>
                <a:lnTo>
                  <a:pt x="411" y="64"/>
                </a:lnTo>
                <a:lnTo>
                  <a:pt x="411" y="65"/>
                </a:lnTo>
                <a:lnTo>
                  <a:pt x="413" y="65"/>
                </a:lnTo>
                <a:lnTo>
                  <a:pt x="413" y="69"/>
                </a:lnTo>
                <a:lnTo>
                  <a:pt x="413" y="73"/>
                </a:lnTo>
                <a:lnTo>
                  <a:pt x="413" y="75"/>
                </a:lnTo>
                <a:lnTo>
                  <a:pt x="400" y="75"/>
                </a:lnTo>
                <a:lnTo>
                  <a:pt x="395" y="77"/>
                </a:lnTo>
                <a:lnTo>
                  <a:pt x="391" y="77"/>
                </a:lnTo>
                <a:lnTo>
                  <a:pt x="386" y="77"/>
                </a:lnTo>
                <a:lnTo>
                  <a:pt x="375" y="77"/>
                </a:lnTo>
                <a:lnTo>
                  <a:pt x="371" y="77"/>
                </a:lnTo>
                <a:lnTo>
                  <a:pt x="370" y="77"/>
                </a:lnTo>
                <a:lnTo>
                  <a:pt x="368" y="77"/>
                </a:lnTo>
                <a:lnTo>
                  <a:pt x="368" y="80"/>
                </a:lnTo>
                <a:lnTo>
                  <a:pt x="370" y="83"/>
                </a:lnTo>
                <a:lnTo>
                  <a:pt x="370" y="85"/>
                </a:lnTo>
                <a:lnTo>
                  <a:pt x="370" y="86"/>
                </a:lnTo>
                <a:lnTo>
                  <a:pt x="370" y="91"/>
                </a:lnTo>
                <a:lnTo>
                  <a:pt x="370" y="93"/>
                </a:lnTo>
                <a:lnTo>
                  <a:pt x="370" y="94"/>
                </a:lnTo>
                <a:lnTo>
                  <a:pt x="370" y="101"/>
                </a:lnTo>
                <a:lnTo>
                  <a:pt x="370" y="105"/>
                </a:lnTo>
                <a:lnTo>
                  <a:pt x="370" y="109"/>
                </a:lnTo>
                <a:lnTo>
                  <a:pt x="370" y="110"/>
                </a:lnTo>
                <a:lnTo>
                  <a:pt x="370" y="120"/>
                </a:lnTo>
                <a:lnTo>
                  <a:pt x="370" y="137"/>
                </a:lnTo>
                <a:lnTo>
                  <a:pt x="370" y="144"/>
                </a:lnTo>
                <a:lnTo>
                  <a:pt x="370" y="145"/>
                </a:lnTo>
                <a:lnTo>
                  <a:pt x="370" y="147"/>
                </a:lnTo>
                <a:lnTo>
                  <a:pt x="368" y="147"/>
                </a:lnTo>
                <a:lnTo>
                  <a:pt x="367" y="147"/>
                </a:lnTo>
                <a:lnTo>
                  <a:pt x="365" y="147"/>
                </a:lnTo>
                <a:lnTo>
                  <a:pt x="363" y="147"/>
                </a:lnTo>
                <a:lnTo>
                  <a:pt x="362" y="147"/>
                </a:lnTo>
                <a:lnTo>
                  <a:pt x="362" y="149"/>
                </a:lnTo>
                <a:lnTo>
                  <a:pt x="362" y="147"/>
                </a:lnTo>
                <a:lnTo>
                  <a:pt x="360" y="147"/>
                </a:lnTo>
                <a:lnTo>
                  <a:pt x="359" y="147"/>
                </a:lnTo>
                <a:lnTo>
                  <a:pt x="357" y="147"/>
                </a:lnTo>
                <a:lnTo>
                  <a:pt x="355" y="145"/>
                </a:lnTo>
                <a:lnTo>
                  <a:pt x="354" y="145"/>
                </a:lnTo>
                <a:lnTo>
                  <a:pt x="352" y="145"/>
                </a:lnTo>
                <a:lnTo>
                  <a:pt x="352" y="144"/>
                </a:lnTo>
                <a:lnTo>
                  <a:pt x="351" y="144"/>
                </a:lnTo>
                <a:lnTo>
                  <a:pt x="349" y="144"/>
                </a:lnTo>
                <a:lnTo>
                  <a:pt x="349" y="142"/>
                </a:lnTo>
                <a:lnTo>
                  <a:pt x="347" y="142"/>
                </a:lnTo>
                <a:lnTo>
                  <a:pt x="346" y="142"/>
                </a:lnTo>
                <a:lnTo>
                  <a:pt x="344" y="142"/>
                </a:lnTo>
                <a:lnTo>
                  <a:pt x="343" y="142"/>
                </a:lnTo>
                <a:lnTo>
                  <a:pt x="341" y="141"/>
                </a:lnTo>
                <a:lnTo>
                  <a:pt x="339" y="141"/>
                </a:lnTo>
                <a:lnTo>
                  <a:pt x="338" y="141"/>
                </a:lnTo>
                <a:lnTo>
                  <a:pt x="336" y="141"/>
                </a:lnTo>
                <a:lnTo>
                  <a:pt x="335" y="141"/>
                </a:lnTo>
                <a:lnTo>
                  <a:pt x="335" y="139"/>
                </a:lnTo>
                <a:lnTo>
                  <a:pt x="333" y="139"/>
                </a:lnTo>
                <a:lnTo>
                  <a:pt x="333" y="137"/>
                </a:lnTo>
                <a:lnTo>
                  <a:pt x="333" y="136"/>
                </a:lnTo>
                <a:lnTo>
                  <a:pt x="331" y="136"/>
                </a:lnTo>
                <a:lnTo>
                  <a:pt x="331" y="134"/>
                </a:lnTo>
                <a:lnTo>
                  <a:pt x="330" y="134"/>
                </a:lnTo>
                <a:lnTo>
                  <a:pt x="330" y="136"/>
                </a:lnTo>
                <a:lnTo>
                  <a:pt x="330" y="134"/>
                </a:lnTo>
                <a:lnTo>
                  <a:pt x="328" y="134"/>
                </a:lnTo>
                <a:lnTo>
                  <a:pt x="327" y="134"/>
                </a:lnTo>
                <a:lnTo>
                  <a:pt x="325" y="134"/>
                </a:lnTo>
                <a:lnTo>
                  <a:pt x="323" y="134"/>
                </a:lnTo>
                <a:lnTo>
                  <a:pt x="323" y="133"/>
                </a:lnTo>
                <a:lnTo>
                  <a:pt x="322" y="133"/>
                </a:lnTo>
                <a:lnTo>
                  <a:pt x="320" y="133"/>
                </a:lnTo>
                <a:lnTo>
                  <a:pt x="319" y="133"/>
                </a:lnTo>
                <a:lnTo>
                  <a:pt x="319" y="131"/>
                </a:lnTo>
                <a:lnTo>
                  <a:pt x="317" y="131"/>
                </a:lnTo>
                <a:lnTo>
                  <a:pt x="315" y="131"/>
                </a:lnTo>
                <a:lnTo>
                  <a:pt x="315" y="129"/>
                </a:lnTo>
                <a:lnTo>
                  <a:pt x="314" y="131"/>
                </a:lnTo>
                <a:lnTo>
                  <a:pt x="315" y="131"/>
                </a:lnTo>
                <a:lnTo>
                  <a:pt x="314" y="131"/>
                </a:lnTo>
                <a:lnTo>
                  <a:pt x="312" y="131"/>
                </a:lnTo>
                <a:lnTo>
                  <a:pt x="311" y="131"/>
                </a:lnTo>
                <a:lnTo>
                  <a:pt x="309" y="129"/>
                </a:lnTo>
                <a:lnTo>
                  <a:pt x="307" y="129"/>
                </a:lnTo>
                <a:lnTo>
                  <a:pt x="306" y="129"/>
                </a:lnTo>
                <a:lnTo>
                  <a:pt x="304" y="129"/>
                </a:lnTo>
                <a:lnTo>
                  <a:pt x="304" y="128"/>
                </a:lnTo>
                <a:lnTo>
                  <a:pt x="303" y="128"/>
                </a:lnTo>
                <a:lnTo>
                  <a:pt x="301" y="128"/>
                </a:lnTo>
                <a:lnTo>
                  <a:pt x="301" y="126"/>
                </a:lnTo>
                <a:lnTo>
                  <a:pt x="301" y="128"/>
                </a:lnTo>
                <a:lnTo>
                  <a:pt x="301" y="129"/>
                </a:lnTo>
                <a:lnTo>
                  <a:pt x="303" y="129"/>
                </a:lnTo>
                <a:lnTo>
                  <a:pt x="303" y="131"/>
                </a:lnTo>
                <a:lnTo>
                  <a:pt x="304" y="131"/>
                </a:lnTo>
                <a:lnTo>
                  <a:pt x="304" y="133"/>
                </a:lnTo>
                <a:lnTo>
                  <a:pt x="306" y="133"/>
                </a:lnTo>
                <a:lnTo>
                  <a:pt x="307" y="134"/>
                </a:lnTo>
                <a:lnTo>
                  <a:pt x="309" y="134"/>
                </a:lnTo>
                <a:lnTo>
                  <a:pt x="311" y="134"/>
                </a:lnTo>
                <a:lnTo>
                  <a:pt x="312" y="134"/>
                </a:lnTo>
                <a:lnTo>
                  <a:pt x="312" y="136"/>
                </a:lnTo>
                <a:lnTo>
                  <a:pt x="314" y="136"/>
                </a:lnTo>
                <a:lnTo>
                  <a:pt x="314" y="137"/>
                </a:lnTo>
                <a:lnTo>
                  <a:pt x="315" y="137"/>
                </a:lnTo>
                <a:lnTo>
                  <a:pt x="315" y="136"/>
                </a:lnTo>
                <a:lnTo>
                  <a:pt x="315" y="137"/>
                </a:lnTo>
                <a:lnTo>
                  <a:pt x="317" y="137"/>
                </a:lnTo>
                <a:lnTo>
                  <a:pt x="319" y="137"/>
                </a:lnTo>
                <a:lnTo>
                  <a:pt x="319" y="136"/>
                </a:lnTo>
                <a:lnTo>
                  <a:pt x="320" y="136"/>
                </a:lnTo>
                <a:lnTo>
                  <a:pt x="320" y="137"/>
                </a:lnTo>
                <a:lnTo>
                  <a:pt x="322" y="137"/>
                </a:lnTo>
                <a:lnTo>
                  <a:pt x="323" y="137"/>
                </a:lnTo>
                <a:lnTo>
                  <a:pt x="325" y="137"/>
                </a:lnTo>
                <a:lnTo>
                  <a:pt x="327" y="137"/>
                </a:lnTo>
                <a:lnTo>
                  <a:pt x="327" y="139"/>
                </a:lnTo>
                <a:lnTo>
                  <a:pt x="328" y="139"/>
                </a:lnTo>
                <a:lnTo>
                  <a:pt x="330" y="139"/>
                </a:lnTo>
                <a:lnTo>
                  <a:pt x="331" y="141"/>
                </a:lnTo>
                <a:lnTo>
                  <a:pt x="333" y="141"/>
                </a:lnTo>
                <a:lnTo>
                  <a:pt x="333" y="142"/>
                </a:lnTo>
                <a:lnTo>
                  <a:pt x="335" y="142"/>
                </a:lnTo>
                <a:lnTo>
                  <a:pt x="336" y="142"/>
                </a:lnTo>
                <a:lnTo>
                  <a:pt x="338" y="144"/>
                </a:lnTo>
                <a:lnTo>
                  <a:pt x="338" y="142"/>
                </a:lnTo>
                <a:lnTo>
                  <a:pt x="339" y="142"/>
                </a:lnTo>
                <a:lnTo>
                  <a:pt x="339" y="144"/>
                </a:lnTo>
                <a:lnTo>
                  <a:pt x="339" y="145"/>
                </a:lnTo>
                <a:lnTo>
                  <a:pt x="339" y="144"/>
                </a:lnTo>
                <a:lnTo>
                  <a:pt x="341" y="144"/>
                </a:lnTo>
                <a:lnTo>
                  <a:pt x="341" y="145"/>
                </a:lnTo>
                <a:lnTo>
                  <a:pt x="341" y="144"/>
                </a:lnTo>
                <a:lnTo>
                  <a:pt x="341" y="145"/>
                </a:lnTo>
                <a:lnTo>
                  <a:pt x="341" y="144"/>
                </a:lnTo>
                <a:lnTo>
                  <a:pt x="343" y="144"/>
                </a:lnTo>
                <a:lnTo>
                  <a:pt x="343" y="145"/>
                </a:lnTo>
                <a:lnTo>
                  <a:pt x="344" y="145"/>
                </a:lnTo>
                <a:lnTo>
                  <a:pt x="344" y="144"/>
                </a:lnTo>
                <a:lnTo>
                  <a:pt x="346" y="144"/>
                </a:lnTo>
                <a:lnTo>
                  <a:pt x="346" y="145"/>
                </a:lnTo>
                <a:lnTo>
                  <a:pt x="347" y="145"/>
                </a:lnTo>
                <a:lnTo>
                  <a:pt x="349" y="145"/>
                </a:lnTo>
                <a:lnTo>
                  <a:pt x="349" y="147"/>
                </a:lnTo>
                <a:lnTo>
                  <a:pt x="351" y="147"/>
                </a:lnTo>
                <a:lnTo>
                  <a:pt x="352" y="147"/>
                </a:lnTo>
                <a:lnTo>
                  <a:pt x="352" y="149"/>
                </a:lnTo>
                <a:lnTo>
                  <a:pt x="354" y="149"/>
                </a:lnTo>
                <a:lnTo>
                  <a:pt x="355" y="149"/>
                </a:lnTo>
                <a:lnTo>
                  <a:pt x="357" y="149"/>
                </a:lnTo>
                <a:lnTo>
                  <a:pt x="357" y="150"/>
                </a:lnTo>
                <a:lnTo>
                  <a:pt x="359" y="150"/>
                </a:lnTo>
                <a:lnTo>
                  <a:pt x="360" y="150"/>
                </a:lnTo>
                <a:lnTo>
                  <a:pt x="360" y="152"/>
                </a:lnTo>
                <a:lnTo>
                  <a:pt x="362" y="152"/>
                </a:lnTo>
                <a:lnTo>
                  <a:pt x="363" y="152"/>
                </a:lnTo>
                <a:lnTo>
                  <a:pt x="365" y="152"/>
                </a:lnTo>
                <a:lnTo>
                  <a:pt x="367" y="152"/>
                </a:lnTo>
                <a:lnTo>
                  <a:pt x="368" y="152"/>
                </a:lnTo>
                <a:lnTo>
                  <a:pt x="370" y="152"/>
                </a:lnTo>
                <a:lnTo>
                  <a:pt x="370" y="153"/>
                </a:lnTo>
                <a:lnTo>
                  <a:pt x="370" y="155"/>
                </a:lnTo>
                <a:lnTo>
                  <a:pt x="368" y="155"/>
                </a:lnTo>
                <a:lnTo>
                  <a:pt x="368" y="157"/>
                </a:lnTo>
                <a:lnTo>
                  <a:pt x="370" y="157"/>
                </a:lnTo>
                <a:lnTo>
                  <a:pt x="371" y="157"/>
                </a:lnTo>
                <a:lnTo>
                  <a:pt x="373" y="157"/>
                </a:lnTo>
                <a:lnTo>
                  <a:pt x="373" y="155"/>
                </a:lnTo>
                <a:lnTo>
                  <a:pt x="375" y="155"/>
                </a:lnTo>
                <a:lnTo>
                  <a:pt x="375" y="157"/>
                </a:lnTo>
                <a:lnTo>
                  <a:pt x="376" y="157"/>
                </a:lnTo>
                <a:lnTo>
                  <a:pt x="378" y="157"/>
                </a:lnTo>
                <a:lnTo>
                  <a:pt x="378" y="155"/>
                </a:lnTo>
                <a:lnTo>
                  <a:pt x="378" y="157"/>
                </a:lnTo>
                <a:lnTo>
                  <a:pt x="379" y="157"/>
                </a:lnTo>
                <a:lnTo>
                  <a:pt x="381" y="157"/>
                </a:lnTo>
                <a:lnTo>
                  <a:pt x="383" y="157"/>
                </a:lnTo>
                <a:lnTo>
                  <a:pt x="384" y="157"/>
                </a:lnTo>
                <a:lnTo>
                  <a:pt x="386" y="157"/>
                </a:lnTo>
                <a:lnTo>
                  <a:pt x="387" y="157"/>
                </a:lnTo>
                <a:lnTo>
                  <a:pt x="386" y="157"/>
                </a:lnTo>
                <a:lnTo>
                  <a:pt x="387" y="157"/>
                </a:lnTo>
                <a:lnTo>
                  <a:pt x="387" y="158"/>
                </a:lnTo>
                <a:lnTo>
                  <a:pt x="387" y="157"/>
                </a:lnTo>
                <a:lnTo>
                  <a:pt x="389" y="157"/>
                </a:lnTo>
                <a:lnTo>
                  <a:pt x="389" y="158"/>
                </a:lnTo>
                <a:lnTo>
                  <a:pt x="391" y="158"/>
                </a:lnTo>
                <a:lnTo>
                  <a:pt x="392" y="158"/>
                </a:lnTo>
                <a:lnTo>
                  <a:pt x="394" y="158"/>
                </a:lnTo>
                <a:lnTo>
                  <a:pt x="395" y="158"/>
                </a:lnTo>
                <a:lnTo>
                  <a:pt x="395" y="157"/>
                </a:lnTo>
                <a:lnTo>
                  <a:pt x="397" y="158"/>
                </a:lnTo>
                <a:lnTo>
                  <a:pt x="399" y="158"/>
                </a:lnTo>
                <a:lnTo>
                  <a:pt x="400" y="158"/>
                </a:lnTo>
                <a:lnTo>
                  <a:pt x="402" y="158"/>
                </a:lnTo>
                <a:lnTo>
                  <a:pt x="403" y="160"/>
                </a:lnTo>
                <a:lnTo>
                  <a:pt x="403" y="158"/>
                </a:lnTo>
                <a:lnTo>
                  <a:pt x="405" y="160"/>
                </a:lnTo>
                <a:lnTo>
                  <a:pt x="405" y="158"/>
                </a:lnTo>
                <a:lnTo>
                  <a:pt x="407" y="158"/>
                </a:lnTo>
                <a:lnTo>
                  <a:pt x="407" y="160"/>
                </a:lnTo>
                <a:lnTo>
                  <a:pt x="408" y="160"/>
                </a:lnTo>
                <a:lnTo>
                  <a:pt x="408" y="171"/>
                </a:lnTo>
                <a:lnTo>
                  <a:pt x="408" y="173"/>
                </a:lnTo>
                <a:lnTo>
                  <a:pt x="408" y="174"/>
                </a:lnTo>
                <a:lnTo>
                  <a:pt x="407" y="173"/>
                </a:lnTo>
                <a:lnTo>
                  <a:pt x="407" y="174"/>
                </a:lnTo>
                <a:lnTo>
                  <a:pt x="397" y="176"/>
                </a:lnTo>
                <a:lnTo>
                  <a:pt x="397" y="179"/>
                </a:lnTo>
                <a:lnTo>
                  <a:pt x="397" y="181"/>
                </a:lnTo>
                <a:lnTo>
                  <a:pt x="395" y="181"/>
                </a:lnTo>
                <a:lnTo>
                  <a:pt x="394" y="182"/>
                </a:lnTo>
                <a:lnTo>
                  <a:pt x="392" y="182"/>
                </a:lnTo>
                <a:lnTo>
                  <a:pt x="391" y="184"/>
                </a:lnTo>
                <a:lnTo>
                  <a:pt x="389" y="184"/>
                </a:lnTo>
                <a:lnTo>
                  <a:pt x="389" y="185"/>
                </a:lnTo>
                <a:lnTo>
                  <a:pt x="387" y="185"/>
                </a:lnTo>
                <a:lnTo>
                  <a:pt x="386" y="185"/>
                </a:lnTo>
                <a:lnTo>
                  <a:pt x="386" y="187"/>
                </a:lnTo>
                <a:lnTo>
                  <a:pt x="384" y="187"/>
                </a:lnTo>
                <a:lnTo>
                  <a:pt x="383" y="187"/>
                </a:lnTo>
                <a:lnTo>
                  <a:pt x="381" y="187"/>
                </a:lnTo>
                <a:lnTo>
                  <a:pt x="379" y="189"/>
                </a:lnTo>
                <a:lnTo>
                  <a:pt x="378" y="189"/>
                </a:lnTo>
                <a:lnTo>
                  <a:pt x="376" y="189"/>
                </a:lnTo>
                <a:lnTo>
                  <a:pt x="375" y="190"/>
                </a:lnTo>
                <a:lnTo>
                  <a:pt x="373" y="190"/>
                </a:lnTo>
                <a:lnTo>
                  <a:pt x="371" y="192"/>
                </a:lnTo>
                <a:lnTo>
                  <a:pt x="370" y="192"/>
                </a:lnTo>
                <a:lnTo>
                  <a:pt x="370" y="193"/>
                </a:lnTo>
                <a:lnTo>
                  <a:pt x="368" y="193"/>
                </a:lnTo>
                <a:lnTo>
                  <a:pt x="367" y="193"/>
                </a:lnTo>
                <a:lnTo>
                  <a:pt x="365" y="193"/>
                </a:lnTo>
                <a:lnTo>
                  <a:pt x="365" y="195"/>
                </a:lnTo>
                <a:lnTo>
                  <a:pt x="363" y="195"/>
                </a:lnTo>
                <a:lnTo>
                  <a:pt x="362" y="195"/>
                </a:lnTo>
                <a:lnTo>
                  <a:pt x="362" y="197"/>
                </a:lnTo>
                <a:lnTo>
                  <a:pt x="360" y="197"/>
                </a:lnTo>
                <a:lnTo>
                  <a:pt x="359" y="197"/>
                </a:lnTo>
                <a:lnTo>
                  <a:pt x="360" y="197"/>
                </a:lnTo>
                <a:lnTo>
                  <a:pt x="360" y="198"/>
                </a:lnTo>
                <a:lnTo>
                  <a:pt x="360" y="200"/>
                </a:lnTo>
                <a:lnTo>
                  <a:pt x="359" y="200"/>
                </a:lnTo>
                <a:lnTo>
                  <a:pt x="359" y="201"/>
                </a:lnTo>
                <a:lnTo>
                  <a:pt x="359" y="200"/>
                </a:lnTo>
                <a:lnTo>
                  <a:pt x="357" y="201"/>
                </a:lnTo>
                <a:lnTo>
                  <a:pt x="355" y="201"/>
                </a:lnTo>
                <a:lnTo>
                  <a:pt x="354" y="201"/>
                </a:lnTo>
                <a:lnTo>
                  <a:pt x="354" y="200"/>
                </a:lnTo>
                <a:lnTo>
                  <a:pt x="354" y="201"/>
                </a:lnTo>
                <a:lnTo>
                  <a:pt x="354" y="200"/>
                </a:lnTo>
                <a:lnTo>
                  <a:pt x="352" y="200"/>
                </a:lnTo>
                <a:lnTo>
                  <a:pt x="352" y="201"/>
                </a:lnTo>
                <a:lnTo>
                  <a:pt x="352" y="200"/>
                </a:lnTo>
                <a:lnTo>
                  <a:pt x="351" y="200"/>
                </a:lnTo>
                <a:lnTo>
                  <a:pt x="349" y="200"/>
                </a:lnTo>
                <a:lnTo>
                  <a:pt x="349" y="198"/>
                </a:lnTo>
                <a:lnTo>
                  <a:pt x="349" y="200"/>
                </a:lnTo>
                <a:lnTo>
                  <a:pt x="347" y="198"/>
                </a:lnTo>
                <a:lnTo>
                  <a:pt x="347" y="197"/>
                </a:lnTo>
                <a:lnTo>
                  <a:pt x="347" y="195"/>
                </a:lnTo>
                <a:lnTo>
                  <a:pt x="349" y="195"/>
                </a:lnTo>
                <a:lnTo>
                  <a:pt x="349" y="193"/>
                </a:lnTo>
                <a:lnTo>
                  <a:pt x="347" y="193"/>
                </a:lnTo>
                <a:lnTo>
                  <a:pt x="347" y="192"/>
                </a:lnTo>
                <a:lnTo>
                  <a:pt x="349" y="193"/>
                </a:lnTo>
                <a:lnTo>
                  <a:pt x="351" y="193"/>
                </a:lnTo>
                <a:lnTo>
                  <a:pt x="352" y="195"/>
                </a:lnTo>
                <a:lnTo>
                  <a:pt x="352" y="193"/>
                </a:lnTo>
                <a:lnTo>
                  <a:pt x="351" y="193"/>
                </a:lnTo>
                <a:lnTo>
                  <a:pt x="351" y="192"/>
                </a:lnTo>
                <a:lnTo>
                  <a:pt x="349" y="192"/>
                </a:lnTo>
                <a:lnTo>
                  <a:pt x="347" y="192"/>
                </a:lnTo>
                <a:lnTo>
                  <a:pt x="349" y="192"/>
                </a:lnTo>
                <a:lnTo>
                  <a:pt x="351" y="192"/>
                </a:lnTo>
                <a:lnTo>
                  <a:pt x="351" y="190"/>
                </a:lnTo>
                <a:lnTo>
                  <a:pt x="349" y="190"/>
                </a:lnTo>
                <a:lnTo>
                  <a:pt x="347" y="190"/>
                </a:lnTo>
                <a:lnTo>
                  <a:pt x="347" y="192"/>
                </a:lnTo>
                <a:lnTo>
                  <a:pt x="346" y="192"/>
                </a:lnTo>
                <a:lnTo>
                  <a:pt x="347" y="192"/>
                </a:lnTo>
                <a:lnTo>
                  <a:pt x="346" y="190"/>
                </a:lnTo>
                <a:lnTo>
                  <a:pt x="347" y="190"/>
                </a:lnTo>
                <a:lnTo>
                  <a:pt x="346" y="190"/>
                </a:lnTo>
                <a:lnTo>
                  <a:pt x="344" y="190"/>
                </a:lnTo>
                <a:lnTo>
                  <a:pt x="343" y="190"/>
                </a:lnTo>
                <a:lnTo>
                  <a:pt x="343" y="192"/>
                </a:lnTo>
                <a:lnTo>
                  <a:pt x="341" y="192"/>
                </a:lnTo>
                <a:lnTo>
                  <a:pt x="341" y="190"/>
                </a:lnTo>
                <a:lnTo>
                  <a:pt x="341" y="192"/>
                </a:lnTo>
                <a:lnTo>
                  <a:pt x="339" y="192"/>
                </a:lnTo>
                <a:lnTo>
                  <a:pt x="339" y="193"/>
                </a:lnTo>
                <a:lnTo>
                  <a:pt x="338" y="193"/>
                </a:lnTo>
                <a:lnTo>
                  <a:pt x="338" y="192"/>
                </a:lnTo>
                <a:lnTo>
                  <a:pt x="338" y="193"/>
                </a:lnTo>
                <a:lnTo>
                  <a:pt x="338" y="195"/>
                </a:lnTo>
                <a:lnTo>
                  <a:pt x="338" y="197"/>
                </a:lnTo>
                <a:lnTo>
                  <a:pt x="339" y="197"/>
                </a:lnTo>
                <a:lnTo>
                  <a:pt x="339" y="198"/>
                </a:lnTo>
                <a:lnTo>
                  <a:pt x="338" y="198"/>
                </a:lnTo>
                <a:lnTo>
                  <a:pt x="338" y="200"/>
                </a:lnTo>
                <a:lnTo>
                  <a:pt x="336" y="200"/>
                </a:lnTo>
                <a:lnTo>
                  <a:pt x="336" y="201"/>
                </a:lnTo>
                <a:lnTo>
                  <a:pt x="335" y="201"/>
                </a:lnTo>
                <a:lnTo>
                  <a:pt x="335" y="203"/>
                </a:lnTo>
                <a:lnTo>
                  <a:pt x="333" y="203"/>
                </a:lnTo>
                <a:lnTo>
                  <a:pt x="331" y="203"/>
                </a:lnTo>
                <a:lnTo>
                  <a:pt x="331" y="201"/>
                </a:lnTo>
                <a:lnTo>
                  <a:pt x="331" y="203"/>
                </a:lnTo>
                <a:lnTo>
                  <a:pt x="331" y="201"/>
                </a:lnTo>
                <a:lnTo>
                  <a:pt x="330" y="201"/>
                </a:lnTo>
                <a:lnTo>
                  <a:pt x="330" y="203"/>
                </a:lnTo>
                <a:lnTo>
                  <a:pt x="330" y="201"/>
                </a:lnTo>
                <a:lnTo>
                  <a:pt x="328" y="201"/>
                </a:lnTo>
                <a:lnTo>
                  <a:pt x="327" y="200"/>
                </a:lnTo>
                <a:lnTo>
                  <a:pt x="325" y="200"/>
                </a:lnTo>
                <a:lnTo>
                  <a:pt x="325" y="198"/>
                </a:lnTo>
                <a:lnTo>
                  <a:pt x="323" y="198"/>
                </a:lnTo>
                <a:lnTo>
                  <a:pt x="323" y="200"/>
                </a:lnTo>
                <a:lnTo>
                  <a:pt x="323" y="201"/>
                </a:lnTo>
                <a:lnTo>
                  <a:pt x="322" y="201"/>
                </a:lnTo>
                <a:lnTo>
                  <a:pt x="322" y="203"/>
                </a:lnTo>
                <a:lnTo>
                  <a:pt x="320" y="203"/>
                </a:lnTo>
                <a:lnTo>
                  <a:pt x="319" y="203"/>
                </a:lnTo>
                <a:lnTo>
                  <a:pt x="320" y="203"/>
                </a:lnTo>
                <a:lnTo>
                  <a:pt x="320" y="201"/>
                </a:lnTo>
                <a:lnTo>
                  <a:pt x="319" y="201"/>
                </a:lnTo>
                <a:lnTo>
                  <a:pt x="317" y="203"/>
                </a:lnTo>
                <a:lnTo>
                  <a:pt x="317" y="201"/>
                </a:lnTo>
                <a:lnTo>
                  <a:pt x="317" y="203"/>
                </a:lnTo>
                <a:lnTo>
                  <a:pt x="317" y="201"/>
                </a:lnTo>
                <a:lnTo>
                  <a:pt x="317" y="203"/>
                </a:lnTo>
                <a:lnTo>
                  <a:pt x="315" y="203"/>
                </a:lnTo>
                <a:lnTo>
                  <a:pt x="314" y="205"/>
                </a:lnTo>
                <a:lnTo>
                  <a:pt x="314" y="206"/>
                </a:lnTo>
                <a:lnTo>
                  <a:pt x="312" y="206"/>
                </a:lnTo>
                <a:lnTo>
                  <a:pt x="311" y="206"/>
                </a:lnTo>
                <a:lnTo>
                  <a:pt x="309" y="206"/>
                </a:lnTo>
                <a:lnTo>
                  <a:pt x="307" y="206"/>
                </a:lnTo>
                <a:lnTo>
                  <a:pt x="306" y="206"/>
                </a:lnTo>
                <a:lnTo>
                  <a:pt x="307" y="208"/>
                </a:lnTo>
                <a:lnTo>
                  <a:pt x="306" y="208"/>
                </a:lnTo>
                <a:lnTo>
                  <a:pt x="304" y="208"/>
                </a:lnTo>
                <a:lnTo>
                  <a:pt x="304" y="206"/>
                </a:lnTo>
                <a:lnTo>
                  <a:pt x="303" y="206"/>
                </a:lnTo>
                <a:lnTo>
                  <a:pt x="301" y="206"/>
                </a:lnTo>
                <a:lnTo>
                  <a:pt x="301" y="205"/>
                </a:lnTo>
                <a:lnTo>
                  <a:pt x="299" y="205"/>
                </a:lnTo>
                <a:lnTo>
                  <a:pt x="299" y="203"/>
                </a:lnTo>
                <a:lnTo>
                  <a:pt x="299" y="201"/>
                </a:lnTo>
                <a:lnTo>
                  <a:pt x="301" y="201"/>
                </a:lnTo>
                <a:lnTo>
                  <a:pt x="299" y="201"/>
                </a:lnTo>
                <a:lnTo>
                  <a:pt x="299" y="200"/>
                </a:lnTo>
                <a:lnTo>
                  <a:pt x="299" y="198"/>
                </a:lnTo>
                <a:lnTo>
                  <a:pt x="298" y="198"/>
                </a:lnTo>
                <a:lnTo>
                  <a:pt x="298" y="197"/>
                </a:lnTo>
                <a:lnTo>
                  <a:pt x="296" y="197"/>
                </a:lnTo>
                <a:lnTo>
                  <a:pt x="296" y="195"/>
                </a:lnTo>
                <a:lnTo>
                  <a:pt x="296" y="193"/>
                </a:lnTo>
                <a:lnTo>
                  <a:pt x="295" y="193"/>
                </a:lnTo>
                <a:lnTo>
                  <a:pt x="296" y="193"/>
                </a:lnTo>
                <a:lnTo>
                  <a:pt x="296" y="192"/>
                </a:lnTo>
                <a:lnTo>
                  <a:pt x="298" y="190"/>
                </a:lnTo>
                <a:lnTo>
                  <a:pt x="298" y="189"/>
                </a:lnTo>
                <a:lnTo>
                  <a:pt x="299" y="189"/>
                </a:lnTo>
                <a:lnTo>
                  <a:pt x="299" y="187"/>
                </a:lnTo>
                <a:lnTo>
                  <a:pt x="301" y="187"/>
                </a:lnTo>
                <a:lnTo>
                  <a:pt x="301" y="185"/>
                </a:lnTo>
                <a:lnTo>
                  <a:pt x="301" y="184"/>
                </a:lnTo>
                <a:lnTo>
                  <a:pt x="301" y="182"/>
                </a:lnTo>
                <a:lnTo>
                  <a:pt x="303" y="182"/>
                </a:lnTo>
                <a:lnTo>
                  <a:pt x="303" y="181"/>
                </a:lnTo>
                <a:lnTo>
                  <a:pt x="303" y="182"/>
                </a:lnTo>
                <a:lnTo>
                  <a:pt x="304" y="182"/>
                </a:lnTo>
                <a:lnTo>
                  <a:pt x="304" y="181"/>
                </a:lnTo>
                <a:lnTo>
                  <a:pt x="306" y="181"/>
                </a:lnTo>
                <a:lnTo>
                  <a:pt x="307" y="181"/>
                </a:lnTo>
                <a:lnTo>
                  <a:pt x="307" y="179"/>
                </a:lnTo>
                <a:lnTo>
                  <a:pt x="309" y="179"/>
                </a:lnTo>
                <a:lnTo>
                  <a:pt x="311" y="179"/>
                </a:lnTo>
                <a:lnTo>
                  <a:pt x="309" y="179"/>
                </a:lnTo>
                <a:lnTo>
                  <a:pt x="311" y="179"/>
                </a:lnTo>
                <a:lnTo>
                  <a:pt x="311" y="177"/>
                </a:lnTo>
                <a:lnTo>
                  <a:pt x="312" y="177"/>
                </a:lnTo>
                <a:lnTo>
                  <a:pt x="312" y="176"/>
                </a:lnTo>
                <a:lnTo>
                  <a:pt x="312" y="177"/>
                </a:lnTo>
                <a:lnTo>
                  <a:pt x="312" y="176"/>
                </a:lnTo>
                <a:lnTo>
                  <a:pt x="314" y="176"/>
                </a:lnTo>
                <a:lnTo>
                  <a:pt x="315" y="176"/>
                </a:lnTo>
                <a:lnTo>
                  <a:pt x="317" y="176"/>
                </a:lnTo>
                <a:lnTo>
                  <a:pt x="319" y="176"/>
                </a:lnTo>
                <a:lnTo>
                  <a:pt x="319" y="174"/>
                </a:lnTo>
                <a:lnTo>
                  <a:pt x="320" y="174"/>
                </a:lnTo>
                <a:lnTo>
                  <a:pt x="320" y="176"/>
                </a:lnTo>
                <a:lnTo>
                  <a:pt x="322" y="176"/>
                </a:lnTo>
                <a:lnTo>
                  <a:pt x="322" y="177"/>
                </a:lnTo>
                <a:lnTo>
                  <a:pt x="323" y="177"/>
                </a:lnTo>
                <a:lnTo>
                  <a:pt x="325" y="177"/>
                </a:lnTo>
                <a:lnTo>
                  <a:pt x="325" y="179"/>
                </a:lnTo>
                <a:lnTo>
                  <a:pt x="327" y="181"/>
                </a:lnTo>
                <a:lnTo>
                  <a:pt x="327" y="182"/>
                </a:lnTo>
                <a:lnTo>
                  <a:pt x="328" y="182"/>
                </a:lnTo>
                <a:lnTo>
                  <a:pt x="330" y="184"/>
                </a:lnTo>
                <a:lnTo>
                  <a:pt x="330" y="185"/>
                </a:lnTo>
                <a:lnTo>
                  <a:pt x="331" y="185"/>
                </a:lnTo>
                <a:lnTo>
                  <a:pt x="333" y="185"/>
                </a:lnTo>
                <a:lnTo>
                  <a:pt x="333" y="184"/>
                </a:lnTo>
                <a:lnTo>
                  <a:pt x="331" y="184"/>
                </a:lnTo>
                <a:lnTo>
                  <a:pt x="331" y="182"/>
                </a:lnTo>
                <a:lnTo>
                  <a:pt x="330" y="182"/>
                </a:lnTo>
                <a:lnTo>
                  <a:pt x="330" y="181"/>
                </a:lnTo>
                <a:lnTo>
                  <a:pt x="328" y="181"/>
                </a:lnTo>
                <a:lnTo>
                  <a:pt x="328" y="179"/>
                </a:lnTo>
                <a:lnTo>
                  <a:pt x="327" y="179"/>
                </a:lnTo>
                <a:lnTo>
                  <a:pt x="327" y="177"/>
                </a:lnTo>
                <a:lnTo>
                  <a:pt x="325" y="177"/>
                </a:lnTo>
                <a:lnTo>
                  <a:pt x="323" y="176"/>
                </a:lnTo>
                <a:lnTo>
                  <a:pt x="323" y="174"/>
                </a:lnTo>
                <a:lnTo>
                  <a:pt x="322" y="174"/>
                </a:lnTo>
                <a:lnTo>
                  <a:pt x="320" y="174"/>
                </a:lnTo>
                <a:lnTo>
                  <a:pt x="319" y="174"/>
                </a:lnTo>
                <a:lnTo>
                  <a:pt x="317" y="174"/>
                </a:lnTo>
                <a:lnTo>
                  <a:pt x="317" y="176"/>
                </a:lnTo>
                <a:lnTo>
                  <a:pt x="315" y="176"/>
                </a:lnTo>
                <a:lnTo>
                  <a:pt x="314" y="176"/>
                </a:lnTo>
                <a:lnTo>
                  <a:pt x="312" y="176"/>
                </a:lnTo>
                <a:lnTo>
                  <a:pt x="311" y="176"/>
                </a:lnTo>
                <a:lnTo>
                  <a:pt x="312" y="176"/>
                </a:lnTo>
                <a:lnTo>
                  <a:pt x="311" y="176"/>
                </a:lnTo>
                <a:lnTo>
                  <a:pt x="311" y="174"/>
                </a:lnTo>
                <a:lnTo>
                  <a:pt x="309" y="174"/>
                </a:lnTo>
                <a:lnTo>
                  <a:pt x="309" y="176"/>
                </a:lnTo>
                <a:lnTo>
                  <a:pt x="307" y="176"/>
                </a:lnTo>
                <a:lnTo>
                  <a:pt x="307" y="174"/>
                </a:lnTo>
                <a:lnTo>
                  <a:pt x="306" y="174"/>
                </a:lnTo>
                <a:lnTo>
                  <a:pt x="306" y="176"/>
                </a:lnTo>
                <a:lnTo>
                  <a:pt x="304" y="176"/>
                </a:lnTo>
                <a:lnTo>
                  <a:pt x="304" y="177"/>
                </a:lnTo>
                <a:lnTo>
                  <a:pt x="303" y="177"/>
                </a:lnTo>
                <a:lnTo>
                  <a:pt x="301" y="177"/>
                </a:lnTo>
                <a:lnTo>
                  <a:pt x="299" y="177"/>
                </a:lnTo>
                <a:lnTo>
                  <a:pt x="301" y="177"/>
                </a:lnTo>
                <a:lnTo>
                  <a:pt x="301" y="179"/>
                </a:lnTo>
                <a:lnTo>
                  <a:pt x="299" y="179"/>
                </a:lnTo>
                <a:lnTo>
                  <a:pt x="299" y="181"/>
                </a:lnTo>
                <a:lnTo>
                  <a:pt x="299" y="179"/>
                </a:lnTo>
                <a:lnTo>
                  <a:pt x="298" y="179"/>
                </a:lnTo>
                <a:lnTo>
                  <a:pt x="298" y="181"/>
                </a:lnTo>
                <a:lnTo>
                  <a:pt x="298" y="182"/>
                </a:lnTo>
                <a:lnTo>
                  <a:pt x="299" y="182"/>
                </a:lnTo>
                <a:lnTo>
                  <a:pt x="298" y="182"/>
                </a:lnTo>
                <a:lnTo>
                  <a:pt x="298" y="184"/>
                </a:lnTo>
                <a:lnTo>
                  <a:pt x="296" y="184"/>
                </a:lnTo>
                <a:lnTo>
                  <a:pt x="296" y="185"/>
                </a:lnTo>
                <a:lnTo>
                  <a:pt x="295" y="185"/>
                </a:lnTo>
                <a:lnTo>
                  <a:pt x="295" y="187"/>
                </a:lnTo>
                <a:lnTo>
                  <a:pt x="296" y="187"/>
                </a:lnTo>
                <a:lnTo>
                  <a:pt x="295" y="187"/>
                </a:lnTo>
                <a:lnTo>
                  <a:pt x="295" y="189"/>
                </a:lnTo>
                <a:lnTo>
                  <a:pt x="296" y="189"/>
                </a:lnTo>
                <a:lnTo>
                  <a:pt x="296" y="190"/>
                </a:lnTo>
                <a:lnTo>
                  <a:pt x="295" y="190"/>
                </a:lnTo>
                <a:lnTo>
                  <a:pt x="293" y="190"/>
                </a:lnTo>
                <a:lnTo>
                  <a:pt x="293" y="192"/>
                </a:lnTo>
                <a:lnTo>
                  <a:pt x="293" y="193"/>
                </a:lnTo>
                <a:lnTo>
                  <a:pt x="293" y="195"/>
                </a:lnTo>
                <a:lnTo>
                  <a:pt x="291" y="195"/>
                </a:lnTo>
                <a:lnTo>
                  <a:pt x="291" y="197"/>
                </a:lnTo>
                <a:lnTo>
                  <a:pt x="291" y="198"/>
                </a:lnTo>
                <a:lnTo>
                  <a:pt x="290" y="198"/>
                </a:lnTo>
                <a:lnTo>
                  <a:pt x="288" y="198"/>
                </a:lnTo>
                <a:lnTo>
                  <a:pt x="287" y="198"/>
                </a:lnTo>
                <a:lnTo>
                  <a:pt x="287" y="197"/>
                </a:lnTo>
                <a:lnTo>
                  <a:pt x="285" y="197"/>
                </a:lnTo>
                <a:lnTo>
                  <a:pt x="285" y="195"/>
                </a:lnTo>
                <a:lnTo>
                  <a:pt x="283" y="195"/>
                </a:lnTo>
                <a:lnTo>
                  <a:pt x="283" y="193"/>
                </a:lnTo>
                <a:lnTo>
                  <a:pt x="282" y="193"/>
                </a:lnTo>
                <a:lnTo>
                  <a:pt x="282" y="192"/>
                </a:lnTo>
                <a:lnTo>
                  <a:pt x="280" y="192"/>
                </a:lnTo>
                <a:lnTo>
                  <a:pt x="282" y="190"/>
                </a:lnTo>
                <a:lnTo>
                  <a:pt x="280" y="190"/>
                </a:lnTo>
                <a:lnTo>
                  <a:pt x="279" y="190"/>
                </a:lnTo>
                <a:lnTo>
                  <a:pt x="279" y="192"/>
                </a:lnTo>
                <a:lnTo>
                  <a:pt x="277" y="192"/>
                </a:lnTo>
                <a:lnTo>
                  <a:pt x="279" y="193"/>
                </a:lnTo>
                <a:lnTo>
                  <a:pt x="279" y="195"/>
                </a:lnTo>
                <a:lnTo>
                  <a:pt x="279" y="197"/>
                </a:lnTo>
                <a:lnTo>
                  <a:pt x="279" y="198"/>
                </a:lnTo>
                <a:lnTo>
                  <a:pt x="280" y="198"/>
                </a:lnTo>
                <a:lnTo>
                  <a:pt x="280" y="197"/>
                </a:lnTo>
                <a:lnTo>
                  <a:pt x="280" y="195"/>
                </a:lnTo>
                <a:lnTo>
                  <a:pt x="280" y="193"/>
                </a:lnTo>
                <a:lnTo>
                  <a:pt x="280" y="192"/>
                </a:lnTo>
                <a:lnTo>
                  <a:pt x="282" y="193"/>
                </a:lnTo>
                <a:lnTo>
                  <a:pt x="282" y="195"/>
                </a:lnTo>
                <a:lnTo>
                  <a:pt x="283" y="195"/>
                </a:lnTo>
                <a:lnTo>
                  <a:pt x="283" y="197"/>
                </a:lnTo>
                <a:lnTo>
                  <a:pt x="285" y="197"/>
                </a:lnTo>
                <a:lnTo>
                  <a:pt x="285" y="198"/>
                </a:lnTo>
                <a:lnTo>
                  <a:pt x="287" y="198"/>
                </a:lnTo>
                <a:lnTo>
                  <a:pt x="287" y="200"/>
                </a:lnTo>
                <a:lnTo>
                  <a:pt x="288" y="200"/>
                </a:lnTo>
                <a:lnTo>
                  <a:pt x="288" y="201"/>
                </a:lnTo>
                <a:lnTo>
                  <a:pt x="290" y="201"/>
                </a:lnTo>
                <a:lnTo>
                  <a:pt x="290" y="203"/>
                </a:lnTo>
                <a:lnTo>
                  <a:pt x="291" y="205"/>
                </a:lnTo>
                <a:lnTo>
                  <a:pt x="291" y="206"/>
                </a:lnTo>
                <a:lnTo>
                  <a:pt x="293" y="206"/>
                </a:lnTo>
                <a:lnTo>
                  <a:pt x="293" y="208"/>
                </a:lnTo>
                <a:lnTo>
                  <a:pt x="295" y="208"/>
                </a:lnTo>
                <a:lnTo>
                  <a:pt x="295" y="209"/>
                </a:lnTo>
                <a:lnTo>
                  <a:pt x="296" y="209"/>
                </a:lnTo>
                <a:lnTo>
                  <a:pt x="296" y="211"/>
                </a:lnTo>
                <a:lnTo>
                  <a:pt x="295" y="211"/>
                </a:lnTo>
                <a:lnTo>
                  <a:pt x="295" y="213"/>
                </a:lnTo>
                <a:lnTo>
                  <a:pt x="295" y="214"/>
                </a:lnTo>
                <a:lnTo>
                  <a:pt x="293" y="214"/>
                </a:lnTo>
                <a:lnTo>
                  <a:pt x="293" y="216"/>
                </a:lnTo>
                <a:lnTo>
                  <a:pt x="293" y="217"/>
                </a:lnTo>
                <a:lnTo>
                  <a:pt x="291" y="217"/>
                </a:lnTo>
                <a:lnTo>
                  <a:pt x="290" y="217"/>
                </a:lnTo>
                <a:lnTo>
                  <a:pt x="290" y="216"/>
                </a:lnTo>
                <a:lnTo>
                  <a:pt x="290" y="214"/>
                </a:lnTo>
                <a:lnTo>
                  <a:pt x="290" y="216"/>
                </a:lnTo>
                <a:lnTo>
                  <a:pt x="290" y="214"/>
                </a:lnTo>
                <a:lnTo>
                  <a:pt x="288" y="214"/>
                </a:lnTo>
                <a:lnTo>
                  <a:pt x="287" y="214"/>
                </a:lnTo>
                <a:lnTo>
                  <a:pt x="287" y="213"/>
                </a:lnTo>
                <a:lnTo>
                  <a:pt x="288" y="213"/>
                </a:lnTo>
                <a:lnTo>
                  <a:pt x="288" y="211"/>
                </a:lnTo>
                <a:lnTo>
                  <a:pt x="287" y="211"/>
                </a:lnTo>
                <a:lnTo>
                  <a:pt x="287" y="209"/>
                </a:lnTo>
                <a:lnTo>
                  <a:pt x="287" y="208"/>
                </a:lnTo>
                <a:lnTo>
                  <a:pt x="285" y="208"/>
                </a:lnTo>
                <a:lnTo>
                  <a:pt x="283" y="208"/>
                </a:lnTo>
                <a:lnTo>
                  <a:pt x="282" y="208"/>
                </a:lnTo>
                <a:lnTo>
                  <a:pt x="282" y="206"/>
                </a:lnTo>
                <a:lnTo>
                  <a:pt x="282" y="205"/>
                </a:lnTo>
                <a:lnTo>
                  <a:pt x="282" y="203"/>
                </a:lnTo>
                <a:lnTo>
                  <a:pt x="280" y="203"/>
                </a:lnTo>
                <a:lnTo>
                  <a:pt x="280" y="201"/>
                </a:lnTo>
                <a:lnTo>
                  <a:pt x="280" y="203"/>
                </a:lnTo>
                <a:lnTo>
                  <a:pt x="279" y="203"/>
                </a:lnTo>
                <a:lnTo>
                  <a:pt x="279" y="201"/>
                </a:lnTo>
                <a:lnTo>
                  <a:pt x="277" y="201"/>
                </a:lnTo>
                <a:lnTo>
                  <a:pt x="277" y="203"/>
                </a:lnTo>
                <a:lnTo>
                  <a:pt x="275" y="203"/>
                </a:lnTo>
                <a:lnTo>
                  <a:pt x="275" y="205"/>
                </a:lnTo>
                <a:lnTo>
                  <a:pt x="277" y="205"/>
                </a:lnTo>
                <a:lnTo>
                  <a:pt x="275" y="205"/>
                </a:lnTo>
                <a:lnTo>
                  <a:pt x="277" y="205"/>
                </a:lnTo>
                <a:lnTo>
                  <a:pt x="277" y="206"/>
                </a:lnTo>
                <a:lnTo>
                  <a:pt x="275" y="206"/>
                </a:lnTo>
                <a:lnTo>
                  <a:pt x="274" y="206"/>
                </a:lnTo>
                <a:lnTo>
                  <a:pt x="274" y="205"/>
                </a:lnTo>
                <a:lnTo>
                  <a:pt x="272" y="203"/>
                </a:lnTo>
                <a:lnTo>
                  <a:pt x="272" y="201"/>
                </a:lnTo>
                <a:lnTo>
                  <a:pt x="271" y="201"/>
                </a:lnTo>
                <a:lnTo>
                  <a:pt x="271" y="200"/>
                </a:lnTo>
                <a:lnTo>
                  <a:pt x="271" y="198"/>
                </a:lnTo>
                <a:lnTo>
                  <a:pt x="269" y="198"/>
                </a:lnTo>
                <a:lnTo>
                  <a:pt x="269" y="197"/>
                </a:lnTo>
                <a:lnTo>
                  <a:pt x="267" y="197"/>
                </a:lnTo>
                <a:lnTo>
                  <a:pt x="269" y="197"/>
                </a:lnTo>
                <a:lnTo>
                  <a:pt x="267" y="197"/>
                </a:lnTo>
                <a:lnTo>
                  <a:pt x="267" y="195"/>
                </a:lnTo>
                <a:lnTo>
                  <a:pt x="267" y="193"/>
                </a:lnTo>
                <a:lnTo>
                  <a:pt x="266" y="193"/>
                </a:lnTo>
                <a:lnTo>
                  <a:pt x="266" y="192"/>
                </a:lnTo>
                <a:lnTo>
                  <a:pt x="264" y="192"/>
                </a:lnTo>
                <a:lnTo>
                  <a:pt x="264" y="190"/>
                </a:lnTo>
                <a:lnTo>
                  <a:pt x="263" y="190"/>
                </a:lnTo>
                <a:lnTo>
                  <a:pt x="261" y="190"/>
                </a:lnTo>
                <a:lnTo>
                  <a:pt x="261" y="192"/>
                </a:lnTo>
                <a:lnTo>
                  <a:pt x="261" y="190"/>
                </a:lnTo>
                <a:lnTo>
                  <a:pt x="261" y="192"/>
                </a:lnTo>
                <a:lnTo>
                  <a:pt x="261" y="190"/>
                </a:lnTo>
                <a:lnTo>
                  <a:pt x="259" y="190"/>
                </a:lnTo>
                <a:lnTo>
                  <a:pt x="259" y="189"/>
                </a:lnTo>
                <a:lnTo>
                  <a:pt x="259" y="190"/>
                </a:lnTo>
                <a:lnTo>
                  <a:pt x="259" y="189"/>
                </a:lnTo>
                <a:lnTo>
                  <a:pt x="258" y="189"/>
                </a:lnTo>
                <a:lnTo>
                  <a:pt x="259" y="189"/>
                </a:lnTo>
                <a:lnTo>
                  <a:pt x="258" y="189"/>
                </a:lnTo>
                <a:lnTo>
                  <a:pt x="258" y="187"/>
                </a:lnTo>
                <a:lnTo>
                  <a:pt x="256" y="187"/>
                </a:lnTo>
                <a:lnTo>
                  <a:pt x="256" y="185"/>
                </a:lnTo>
                <a:lnTo>
                  <a:pt x="255" y="185"/>
                </a:lnTo>
                <a:lnTo>
                  <a:pt x="255" y="184"/>
                </a:lnTo>
                <a:lnTo>
                  <a:pt x="253" y="184"/>
                </a:lnTo>
                <a:lnTo>
                  <a:pt x="253" y="182"/>
                </a:lnTo>
                <a:lnTo>
                  <a:pt x="251" y="182"/>
                </a:lnTo>
                <a:lnTo>
                  <a:pt x="251" y="184"/>
                </a:lnTo>
                <a:lnTo>
                  <a:pt x="251" y="182"/>
                </a:lnTo>
                <a:lnTo>
                  <a:pt x="250" y="182"/>
                </a:lnTo>
                <a:lnTo>
                  <a:pt x="248" y="182"/>
                </a:lnTo>
                <a:lnTo>
                  <a:pt x="247" y="182"/>
                </a:lnTo>
                <a:lnTo>
                  <a:pt x="247" y="181"/>
                </a:lnTo>
                <a:lnTo>
                  <a:pt x="245" y="179"/>
                </a:lnTo>
                <a:lnTo>
                  <a:pt x="245" y="177"/>
                </a:lnTo>
                <a:lnTo>
                  <a:pt x="243" y="177"/>
                </a:lnTo>
                <a:lnTo>
                  <a:pt x="243" y="176"/>
                </a:lnTo>
                <a:lnTo>
                  <a:pt x="245" y="176"/>
                </a:lnTo>
                <a:lnTo>
                  <a:pt x="245" y="174"/>
                </a:lnTo>
                <a:lnTo>
                  <a:pt x="247" y="174"/>
                </a:lnTo>
                <a:lnTo>
                  <a:pt x="245" y="174"/>
                </a:lnTo>
                <a:lnTo>
                  <a:pt x="247" y="174"/>
                </a:lnTo>
                <a:lnTo>
                  <a:pt x="247" y="173"/>
                </a:lnTo>
                <a:lnTo>
                  <a:pt x="245" y="173"/>
                </a:lnTo>
                <a:lnTo>
                  <a:pt x="245" y="171"/>
                </a:lnTo>
                <a:lnTo>
                  <a:pt x="243" y="171"/>
                </a:lnTo>
                <a:lnTo>
                  <a:pt x="243" y="169"/>
                </a:lnTo>
                <a:lnTo>
                  <a:pt x="242" y="169"/>
                </a:lnTo>
                <a:lnTo>
                  <a:pt x="242" y="168"/>
                </a:lnTo>
                <a:lnTo>
                  <a:pt x="240" y="168"/>
                </a:lnTo>
                <a:lnTo>
                  <a:pt x="240" y="166"/>
                </a:lnTo>
                <a:lnTo>
                  <a:pt x="239" y="166"/>
                </a:lnTo>
                <a:lnTo>
                  <a:pt x="239" y="165"/>
                </a:lnTo>
                <a:lnTo>
                  <a:pt x="237" y="165"/>
                </a:lnTo>
                <a:lnTo>
                  <a:pt x="237" y="163"/>
                </a:lnTo>
                <a:lnTo>
                  <a:pt x="235" y="163"/>
                </a:lnTo>
                <a:lnTo>
                  <a:pt x="235" y="161"/>
                </a:lnTo>
                <a:lnTo>
                  <a:pt x="237" y="163"/>
                </a:lnTo>
                <a:lnTo>
                  <a:pt x="237" y="161"/>
                </a:lnTo>
                <a:lnTo>
                  <a:pt x="239" y="161"/>
                </a:lnTo>
                <a:lnTo>
                  <a:pt x="239" y="160"/>
                </a:lnTo>
                <a:lnTo>
                  <a:pt x="239" y="158"/>
                </a:lnTo>
                <a:lnTo>
                  <a:pt x="240" y="158"/>
                </a:lnTo>
                <a:lnTo>
                  <a:pt x="242" y="157"/>
                </a:lnTo>
                <a:lnTo>
                  <a:pt x="240" y="157"/>
                </a:lnTo>
                <a:lnTo>
                  <a:pt x="242" y="157"/>
                </a:lnTo>
                <a:lnTo>
                  <a:pt x="242" y="155"/>
                </a:lnTo>
                <a:lnTo>
                  <a:pt x="240" y="155"/>
                </a:lnTo>
                <a:lnTo>
                  <a:pt x="240" y="153"/>
                </a:lnTo>
                <a:lnTo>
                  <a:pt x="240" y="155"/>
                </a:lnTo>
                <a:lnTo>
                  <a:pt x="240" y="157"/>
                </a:lnTo>
                <a:lnTo>
                  <a:pt x="240" y="158"/>
                </a:lnTo>
                <a:lnTo>
                  <a:pt x="240" y="157"/>
                </a:lnTo>
                <a:lnTo>
                  <a:pt x="239" y="157"/>
                </a:lnTo>
                <a:lnTo>
                  <a:pt x="239" y="155"/>
                </a:lnTo>
                <a:lnTo>
                  <a:pt x="237" y="155"/>
                </a:lnTo>
                <a:lnTo>
                  <a:pt x="237" y="153"/>
                </a:lnTo>
                <a:lnTo>
                  <a:pt x="235" y="153"/>
                </a:lnTo>
                <a:lnTo>
                  <a:pt x="234" y="153"/>
                </a:lnTo>
                <a:lnTo>
                  <a:pt x="232" y="153"/>
                </a:lnTo>
                <a:lnTo>
                  <a:pt x="232" y="152"/>
                </a:lnTo>
                <a:lnTo>
                  <a:pt x="231" y="152"/>
                </a:lnTo>
                <a:lnTo>
                  <a:pt x="231" y="150"/>
                </a:lnTo>
                <a:lnTo>
                  <a:pt x="231" y="149"/>
                </a:lnTo>
                <a:lnTo>
                  <a:pt x="231" y="150"/>
                </a:lnTo>
                <a:lnTo>
                  <a:pt x="229" y="149"/>
                </a:lnTo>
                <a:lnTo>
                  <a:pt x="229" y="150"/>
                </a:lnTo>
                <a:lnTo>
                  <a:pt x="229" y="149"/>
                </a:lnTo>
                <a:lnTo>
                  <a:pt x="229" y="147"/>
                </a:lnTo>
                <a:lnTo>
                  <a:pt x="227" y="149"/>
                </a:lnTo>
                <a:lnTo>
                  <a:pt x="226" y="149"/>
                </a:lnTo>
                <a:lnTo>
                  <a:pt x="226" y="147"/>
                </a:lnTo>
                <a:lnTo>
                  <a:pt x="224" y="147"/>
                </a:lnTo>
                <a:lnTo>
                  <a:pt x="223" y="147"/>
                </a:lnTo>
                <a:lnTo>
                  <a:pt x="221" y="147"/>
                </a:lnTo>
                <a:lnTo>
                  <a:pt x="219" y="147"/>
                </a:lnTo>
                <a:lnTo>
                  <a:pt x="219" y="145"/>
                </a:lnTo>
                <a:lnTo>
                  <a:pt x="218" y="145"/>
                </a:lnTo>
                <a:lnTo>
                  <a:pt x="218" y="144"/>
                </a:lnTo>
                <a:lnTo>
                  <a:pt x="218" y="142"/>
                </a:lnTo>
                <a:lnTo>
                  <a:pt x="216" y="142"/>
                </a:lnTo>
                <a:lnTo>
                  <a:pt x="218" y="142"/>
                </a:lnTo>
                <a:lnTo>
                  <a:pt x="216" y="142"/>
                </a:lnTo>
                <a:lnTo>
                  <a:pt x="216" y="141"/>
                </a:lnTo>
                <a:lnTo>
                  <a:pt x="216" y="139"/>
                </a:lnTo>
                <a:lnTo>
                  <a:pt x="216" y="137"/>
                </a:lnTo>
                <a:lnTo>
                  <a:pt x="215" y="137"/>
                </a:lnTo>
                <a:lnTo>
                  <a:pt x="215" y="139"/>
                </a:lnTo>
                <a:lnTo>
                  <a:pt x="215" y="137"/>
                </a:lnTo>
                <a:lnTo>
                  <a:pt x="213" y="137"/>
                </a:lnTo>
                <a:lnTo>
                  <a:pt x="215" y="137"/>
                </a:lnTo>
                <a:lnTo>
                  <a:pt x="215" y="136"/>
                </a:lnTo>
                <a:lnTo>
                  <a:pt x="213" y="136"/>
                </a:lnTo>
                <a:lnTo>
                  <a:pt x="213" y="134"/>
                </a:lnTo>
                <a:lnTo>
                  <a:pt x="213" y="133"/>
                </a:lnTo>
                <a:lnTo>
                  <a:pt x="213" y="134"/>
                </a:lnTo>
                <a:lnTo>
                  <a:pt x="215" y="134"/>
                </a:lnTo>
                <a:lnTo>
                  <a:pt x="215" y="133"/>
                </a:lnTo>
                <a:lnTo>
                  <a:pt x="216" y="133"/>
                </a:lnTo>
                <a:lnTo>
                  <a:pt x="216" y="131"/>
                </a:lnTo>
                <a:lnTo>
                  <a:pt x="216" y="129"/>
                </a:lnTo>
                <a:lnTo>
                  <a:pt x="218" y="129"/>
                </a:lnTo>
                <a:lnTo>
                  <a:pt x="219" y="129"/>
                </a:lnTo>
                <a:lnTo>
                  <a:pt x="221" y="129"/>
                </a:lnTo>
                <a:lnTo>
                  <a:pt x="223" y="129"/>
                </a:lnTo>
                <a:lnTo>
                  <a:pt x="224" y="129"/>
                </a:lnTo>
                <a:lnTo>
                  <a:pt x="224" y="128"/>
                </a:lnTo>
                <a:lnTo>
                  <a:pt x="224" y="126"/>
                </a:lnTo>
                <a:lnTo>
                  <a:pt x="226" y="126"/>
                </a:lnTo>
                <a:lnTo>
                  <a:pt x="226" y="125"/>
                </a:lnTo>
                <a:lnTo>
                  <a:pt x="224" y="125"/>
                </a:lnTo>
                <a:lnTo>
                  <a:pt x="224" y="123"/>
                </a:lnTo>
                <a:lnTo>
                  <a:pt x="226" y="123"/>
                </a:lnTo>
                <a:lnTo>
                  <a:pt x="224" y="123"/>
                </a:lnTo>
                <a:lnTo>
                  <a:pt x="226" y="121"/>
                </a:lnTo>
                <a:lnTo>
                  <a:pt x="227" y="121"/>
                </a:lnTo>
                <a:lnTo>
                  <a:pt x="227" y="120"/>
                </a:lnTo>
                <a:lnTo>
                  <a:pt x="229" y="120"/>
                </a:lnTo>
                <a:lnTo>
                  <a:pt x="229" y="118"/>
                </a:lnTo>
                <a:lnTo>
                  <a:pt x="227" y="118"/>
                </a:lnTo>
                <a:lnTo>
                  <a:pt x="226" y="117"/>
                </a:lnTo>
                <a:lnTo>
                  <a:pt x="226" y="118"/>
                </a:lnTo>
                <a:lnTo>
                  <a:pt x="224" y="118"/>
                </a:lnTo>
                <a:lnTo>
                  <a:pt x="224" y="117"/>
                </a:lnTo>
                <a:lnTo>
                  <a:pt x="223" y="117"/>
                </a:lnTo>
                <a:lnTo>
                  <a:pt x="221" y="118"/>
                </a:lnTo>
                <a:lnTo>
                  <a:pt x="219" y="118"/>
                </a:lnTo>
                <a:lnTo>
                  <a:pt x="219" y="120"/>
                </a:lnTo>
                <a:lnTo>
                  <a:pt x="219" y="121"/>
                </a:lnTo>
                <a:lnTo>
                  <a:pt x="218" y="121"/>
                </a:lnTo>
                <a:lnTo>
                  <a:pt x="219" y="121"/>
                </a:lnTo>
                <a:lnTo>
                  <a:pt x="218" y="121"/>
                </a:lnTo>
                <a:lnTo>
                  <a:pt x="218" y="123"/>
                </a:lnTo>
                <a:lnTo>
                  <a:pt x="216" y="123"/>
                </a:lnTo>
                <a:lnTo>
                  <a:pt x="218" y="123"/>
                </a:lnTo>
                <a:lnTo>
                  <a:pt x="216" y="123"/>
                </a:lnTo>
                <a:lnTo>
                  <a:pt x="216" y="121"/>
                </a:lnTo>
                <a:lnTo>
                  <a:pt x="215" y="121"/>
                </a:lnTo>
                <a:lnTo>
                  <a:pt x="215" y="120"/>
                </a:lnTo>
                <a:lnTo>
                  <a:pt x="215" y="121"/>
                </a:lnTo>
                <a:lnTo>
                  <a:pt x="213" y="121"/>
                </a:lnTo>
                <a:lnTo>
                  <a:pt x="213" y="120"/>
                </a:lnTo>
                <a:lnTo>
                  <a:pt x="211" y="120"/>
                </a:lnTo>
                <a:lnTo>
                  <a:pt x="210" y="120"/>
                </a:lnTo>
                <a:lnTo>
                  <a:pt x="208" y="120"/>
                </a:lnTo>
                <a:lnTo>
                  <a:pt x="208" y="121"/>
                </a:lnTo>
                <a:lnTo>
                  <a:pt x="207" y="120"/>
                </a:lnTo>
                <a:lnTo>
                  <a:pt x="208" y="120"/>
                </a:lnTo>
                <a:lnTo>
                  <a:pt x="208" y="118"/>
                </a:lnTo>
                <a:lnTo>
                  <a:pt x="208" y="117"/>
                </a:lnTo>
                <a:lnTo>
                  <a:pt x="208" y="115"/>
                </a:lnTo>
                <a:lnTo>
                  <a:pt x="208" y="113"/>
                </a:lnTo>
                <a:lnTo>
                  <a:pt x="208" y="112"/>
                </a:lnTo>
                <a:lnTo>
                  <a:pt x="207" y="112"/>
                </a:lnTo>
                <a:lnTo>
                  <a:pt x="205" y="112"/>
                </a:lnTo>
                <a:lnTo>
                  <a:pt x="205" y="113"/>
                </a:lnTo>
                <a:lnTo>
                  <a:pt x="205" y="115"/>
                </a:lnTo>
                <a:lnTo>
                  <a:pt x="207" y="115"/>
                </a:lnTo>
                <a:lnTo>
                  <a:pt x="205" y="115"/>
                </a:lnTo>
                <a:lnTo>
                  <a:pt x="205" y="117"/>
                </a:lnTo>
                <a:lnTo>
                  <a:pt x="205" y="118"/>
                </a:lnTo>
                <a:lnTo>
                  <a:pt x="203" y="118"/>
                </a:lnTo>
                <a:lnTo>
                  <a:pt x="203" y="120"/>
                </a:lnTo>
                <a:lnTo>
                  <a:pt x="202" y="120"/>
                </a:lnTo>
                <a:lnTo>
                  <a:pt x="202" y="118"/>
                </a:lnTo>
                <a:lnTo>
                  <a:pt x="200" y="118"/>
                </a:lnTo>
                <a:lnTo>
                  <a:pt x="200" y="117"/>
                </a:lnTo>
                <a:lnTo>
                  <a:pt x="200" y="115"/>
                </a:lnTo>
                <a:lnTo>
                  <a:pt x="200" y="113"/>
                </a:lnTo>
                <a:lnTo>
                  <a:pt x="200" y="112"/>
                </a:lnTo>
                <a:lnTo>
                  <a:pt x="200" y="110"/>
                </a:lnTo>
                <a:lnTo>
                  <a:pt x="199" y="110"/>
                </a:lnTo>
                <a:lnTo>
                  <a:pt x="200" y="110"/>
                </a:lnTo>
                <a:lnTo>
                  <a:pt x="199" y="110"/>
                </a:lnTo>
                <a:lnTo>
                  <a:pt x="200" y="110"/>
                </a:lnTo>
                <a:lnTo>
                  <a:pt x="202" y="110"/>
                </a:lnTo>
                <a:lnTo>
                  <a:pt x="202" y="109"/>
                </a:lnTo>
                <a:lnTo>
                  <a:pt x="203" y="109"/>
                </a:lnTo>
                <a:lnTo>
                  <a:pt x="203" y="107"/>
                </a:lnTo>
                <a:lnTo>
                  <a:pt x="203" y="105"/>
                </a:lnTo>
                <a:lnTo>
                  <a:pt x="202" y="105"/>
                </a:lnTo>
                <a:lnTo>
                  <a:pt x="202" y="104"/>
                </a:lnTo>
                <a:lnTo>
                  <a:pt x="203" y="104"/>
                </a:lnTo>
                <a:lnTo>
                  <a:pt x="202" y="104"/>
                </a:lnTo>
                <a:lnTo>
                  <a:pt x="202" y="102"/>
                </a:lnTo>
                <a:lnTo>
                  <a:pt x="202" y="101"/>
                </a:lnTo>
                <a:lnTo>
                  <a:pt x="200" y="101"/>
                </a:lnTo>
                <a:lnTo>
                  <a:pt x="200" y="99"/>
                </a:lnTo>
                <a:lnTo>
                  <a:pt x="200" y="97"/>
                </a:lnTo>
                <a:lnTo>
                  <a:pt x="199" y="97"/>
                </a:lnTo>
                <a:lnTo>
                  <a:pt x="199" y="96"/>
                </a:lnTo>
                <a:lnTo>
                  <a:pt x="197" y="96"/>
                </a:lnTo>
                <a:lnTo>
                  <a:pt x="195" y="96"/>
                </a:lnTo>
                <a:lnTo>
                  <a:pt x="195" y="94"/>
                </a:lnTo>
                <a:lnTo>
                  <a:pt x="197" y="94"/>
                </a:lnTo>
                <a:lnTo>
                  <a:pt x="199" y="94"/>
                </a:lnTo>
                <a:lnTo>
                  <a:pt x="199" y="93"/>
                </a:lnTo>
                <a:lnTo>
                  <a:pt x="200" y="93"/>
                </a:lnTo>
                <a:lnTo>
                  <a:pt x="202" y="93"/>
                </a:lnTo>
                <a:lnTo>
                  <a:pt x="202" y="91"/>
                </a:lnTo>
                <a:lnTo>
                  <a:pt x="200" y="91"/>
                </a:lnTo>
                <a:lnTo>
                  <a:pt x="202" y="91"/>
                </a:lnTo>
                <a:lnTo>
                  <a:pt x="202" y="89"/>
                </a:lnTo>
                <a:lnTo>
                  <a:pt x="203" y="89"/>
                </a:lnTo>
                <a:lnTo>
                  <a:pt x="203" y="91"/>
                </a:lnTo>
                <a:lnTo>
                  <a:pt x="203" y="89"/>
                </a:lnTo>
                <a:lnTo>
                  <a:pt x="202" y="89"/>
                </a:lnTo>
                <a:lnTo>
                  <a:pt x="202" y="88"/>
                </a:lnTo>
                <a:lnTo>
                  <a:pt x="202" y="86"/>
                </a:lnTo>
                <a:lnTo>
                  <a:pt x="203" y="86"/>
                </a:lnTo>
                <a:lnTo>
                  <a:pt x="203" y="85"/>
                </a:lnTo>
                <a:lnTo>
                  <a:pt x="203" y="83"/>
                </a:lnTo>
                <a:lnTo>
                  <a:pt x="205" y="83"/>
                </a:lnTo>
                <a:lnTo>
                  <a:pt x="205" y="81"/>
                </a:lnTo>
                <a:lnTo>
                  <a:pt x="207" y="81"/>
                </a:lnTo>
                <a:lnTo>
                  <a:pt x="207" y="80"/>
                </a:lnTo>
                <a:lnTo>
                  <a:pt x="207" y="78"/>
                </a:lnTo>
                <a:lnTo>
                  <a:pt x="207" y="77"/>
                </a:lnTo>
                <a:lnTo>
                  <a:pt x="208" y="77"/>
                </a:lnTo>
                <a:lnTo>
                  <a:pt x="207" y="77"/>
                </a:lnTo>
                <a:lnTo>
                  <a:pt x="208" y="77"/>
                </a:lnTo>
                <a:lnTo>
                  <a:pt x="208" y="75"/>
                </a:lnTo>
                <a:lnTo>
                  <a:pt x="207" y="75"/>
                </a:lnTo>
                <a:lnTo>
                  <a:pt x="207" y="73"/>
                </a:lnTo>
                <a:lnTo>
                  <a:pt x="208" y="73"/>
                </a:lnTo>
                <a:lnTo>
                  <a:pt x="208" y="72"/>
                </a:lnTo>
                <a:lnTo>
                  <a:pt x="207" y="72"/>
                </a:lnTo>
                <a:lnTo>
                  <a:pt x="205" y="72"/>
                </a:lnTo>
                <a:lnTo>
                  <a:pt x="207" y="73"/>
                </a:lnTo>
                <a:lnTo>
                  <a:pt x="205" y="73"/>
                </a:lnTo>
                <a:lnTo>
                  <a:pt x="205" y="75"/>
                </a:lnTo>
                <a:lnTo>
                  <a:pt x="205" y="77"/>
                </a:lnTo>
                <a:lnTo>
                  <a:pt x="205" y="78"/>
                </a:lnTo>
                <a:lnTo>
                  <a:pt x="203" y="80"/>
                </a:lnTo>
                <a:lnTo>
                  <a:pt x="203" y="81"/>
                </a:lnTo>
                <a:lnTo>
                  <a:pt x="203" y="83"/>
                </a:lnTo>
                <a:lnTo>
                  <a:pt x="202" y="83"/>
                </a:lnTo>
                <a:lnTo>
                  <a:pt x="202" y="85"/>
                </a:lnTo>
                <a:lnTo>
                  <a:pt x="202" y="86"/>
                </a:lnTo>
                <a:lnTo>
                  <a:pt x="202" y="88"/>
                </a:lnTo>
                <a:lnTo>
                  <a:pt x="200" y="88"/>
                </a:lnTo>
                <a:lnTo>
                  <a:pt x="200" y="89"/>
                </a:lnTo>
                <a:lnTo>
                  <a:pt x="200" y="91"/>
                </a:lnTo>
                <a:lnTo>
                  <a:pt x="199" y="91"/>
                </a:lnTo>
                <a:lnTo>
                  <a:pt x="197" y="91"/>
                </a:lnTo>
                <a:lnTo>
                  <a:pt x="195" y="91"/>
                </a:lnTo>
                <a:lnTo>
                  <a:pt x="194" y="91"/>
                </a:lnTo>
                <a:lnTo>
                  <a:pt x="194" y="89"/>
                </a:lnTo>
                <a:lnTo>
                  <a:pt x="192" y="89"/>
                </a:lnTo>
                <a:lnTo>
                  <a:pt x="192" y="88"/>
                </a:lnTo>
                <a:lnTo>
                  <a:pt x="192" y="89"/>
                </a:lnTo>
                <a:lnTo>
                  <a:pt x="191" y="89"/>
                </a:lnTo>
                <a:lnTo>
                  <a:pt x="191" y="88"/>
                </a:lnTo>
                <a:lnTo>
                  <a:pt x="191" y="89"/>
                </a:lnTo>
                <a:lnTo>
                  <a:pt x="191" y="88"/>
                </a:lnTo>
                <a:lnTo>
                  <a:pt x="192" y="88"/>
                </a:lnTo>
                <a:lnTo>
                  <a:pt x="191" y="88"/>
                </a:lnTo>
                <a:lnTo>
                  <a:pt x="192" y="86"/>
                </a:lnTo>
                <a:lnTo>
                  <a:pt x="192" y="85"/>
                </a:lnTo>
                <a:lnTo>
                  <a:pt x="192" y="86"/>
                </a:lnTo>
                <a:lnTo>
                  <a:pt x="192" y="85"/>
                </a:lnTo>
                <a:lnTo>
                  <a:pt x="194" y="85"/>
                </a:lnTo>
                <a:lnTo>
                  <a:pt x="194" y="83"/>
                </a:lnTo>
                <a:lnTo>
                  <a:pt x="192" y="83"/>
                </a:lnTo>
                <a:lnTo>
                  <a:pt x="194" y="83"/>
                </a:lnTo>
                <a:lnTo>
                  <a:pt x="192" y="85"/>
                </a:lnTo>
                <a:lnTo>
                  <a:pt x="192" y="83"/>
                </a:lnTo>
                <a:lnTo>
                  <a:pt x="192" y="81"/>
                </a:lnTo>
                <a:lnTo>
                  <a:pt x="192" y="80"/>
                </a:lnTo>
                <a:lnTo>
                  <a:pt x="192" y="78"/>
                </a:lnTo>
                <a:lnTo>
                  <a:pt x="192" y="80"/>
                </a:lnTo>
                <a:lnTo>
                  <a:pt x="192" y="78"/>
                </a:lnTo>
                <a:lnTo>
                  <a:pt x="192" y="77"/>
                </a:lnTo>
                <a:lnTo>
                  <a:pt x="192" y="75"/>
                </a:lnTo>
                <a:lnTo>
                  <a:pt x="191" y="75"/>
                </a:lnTo>
                <a:lnTo>
                  <a:pt x="189" y="75"/>
                </a:lnTo>
                <a:lnTo>
                  <a:pt x="189" y="77"/>
                </a:lnTo>
                <a:lnTo>
                  <a:pt x="189" y="78"/>
                </a:lnTo>
                <a:lnTo>
                  <a:pt x="189" y="77"/>
                </a:lnTo>
                <a:lnTo>
                  <a:pt x="189" y="78"/>
                </a:lnTo>
                <a:lnTo>
                  <a:pt x="187" y="78"/>
                </a:lnTo>
                <a:lnTo>
                  <a:pt x="187" y="77"/>
                </a:lnTo>
                <a:lnTo>
                  <a:pt x="186" y="77"/>
                </a:lnTo>
                <a:lnTo>
                  <a:pt x="187" y="77"/>
                </a:lnTo>
                <a:lnTo>
                  <a:pt x="186" y="75"/>
                </a:lnTo>
                <a:lnTo>
                  <a:pt x="186" y="77"/>
                </a:lnTo>
                <a:lnTo>
                  <a:pt x="186" y="75"/>
                </a:lnTo>
                <a:lnTo>
                  <a:pt x="184" y="75"/>
                </a:lnTo>
                <a:lnTo>
                  <a:pt x="186" y="75"/>
                </a:lnTo>
                <a:lnTo>
                  <a:pt x="184" y="75"/>
                </a:lnTo>
                <a:lnTo>
                  <a:pt x="186" y="75"/>
                </a:lnTo>
                <a:lnTo>
                  <a:pt x="186" y="73"/>
                </a:lnTo>
                <a:lnTo>
                  <a:pt x="184" y="73"/>
                </a:lnTo>
                <a:lnTo>
                  <a:pt x="186" y="73"/>
                </a:lnTo>
                <a:lnTo>
                  <a:pt x="186" y="72"/>
                </a:lnTo>
                <a:lnTo>
                  <a:pt x="186" y="73"/>
                </a:lnTo>
                <a:lnTo>
                  <a:pt x="184" y="73"/>
                </a:lnTo>
                <a:lnTo>
                  <a:pt x="184" y="72"/>
                </a:lnTo>
                <a:lnTo>
                  <a:pt x="184" y="70"/>
                </a:lnTo>
                <a:lnTo>
                  <a:pt x="184" y="69"/>
                </a:lnTo>
                <a:lnTo>
                  <a:pt x="186" y="70"/>
                </a:lnTo>
                <a:lnTo>
                  <a:pt x="187" y="70"/>
                </a:lnTo>
                <a:lnTo>
                  <a:pt x="187" y="72"/>
                </a:lnTo>
                <a:lnTo>
                  <a:pt x="189" y="72"/>
                </a:lnTo>
                <a:lnTo>
                  <a:pt x="189" y="73"/>
                </a:lnTo>
                <a:lnTo>
                  <a:pt x="191" y="73"/>
                </a:lnTo>
                <a:lnTo>
                  <a:pt x="192" y="73"/>
                </a:lnTo>
                <a:lnTo>
                  <a:pt x="194" y="72"/>
                </a:lnTo>
                <a:lnTo>
                  <a:pt x="194" y="73"/>
                </a:lnTo>
                <a:lnTo>
                  <a:pt x="194" y="72"/>
                </a:lnTo>
                <a:lnTo>
                  <a:pt x="195" y="72"/>
                </a:lnTo>
                <a:lnTo>
                  <a:pt x="197" y="70"/>
                </a:lnTo>
                <a:lnTo>
                  <a:pt x="199" y="70"/>
                </a:lnTo>
                <a:lnTo>
                  <a:pt x="199" y="69"/>
                </a:lnTo>
                <a:lnTo>
                  <a:pt x="199" y="70"/>
                </a:lnTo>
                <a:lnTo>
                  <a:pt x="200" y="70"/>
                </a:lnTo>
                <a:lnTo>
                  <a:pt x="200" y="69"/>
                </a:lnTo>
                <a:lnTo>
                  <a:pt x="200" y="70"/>
                </a:lnTo>
                <a:lnTo>
                  <a:pt x="200" y="69"/>
                </a:lnTo>
                <a:lnTo>
                  <a:pt x="200" y="70"/>
                </a:lnTo>
                <a:lnTo>
                  <a:pt x="202" y="70"/>
                </a:lnTo>
                <a:lnTo>
                  <a:pt x="203" y="70"/>
                </a:lnTo>
                <a:lnTo>
                  <a:pt x="205" y="70"/>
                </a:lnTo>
                <a:lnTo>
                  <a:pt x="205" y="69"/>
                </a:lnTo>
                <a:lnTo>
                  <a:pt x="207" y="69"/>
                </a:lnTo>
                <a:lnTo>
                  <a:pt x="207" y="67"/>
                </a:lnTo>
                <a:lnTo>
                  <a:pt x="207" y="65"/>
                </a:lnTo>
                <a:lnTo>
                  <a:pt x="207" y="64"/>
                </a:lnTo>
                <a:lnTo>
                  <a:pt x="205" y="64"/>
                </a:lnTo>
                <a:lnTo>
                  <a:pt x="205" y="62"/>
                </a:lnTo>
                <a:lnTo>
                  <a:pt x="207" y="62"/>
                </a:lnTo>
                <a:lnTo>
                  <a:pt x="208" y="62"/>
                </a:lnTo>
                <a:lnTo>
                  <a:pt x="210" y="61"/>
                </a:lnTo>
                <a:lnTo>
                  <a:pt x="210" y="62"/>
                </a:lnTo>
                <a:lnTo>
                  <a:pt x="211" y="62"/>
                </a:lnTo>
                <a:lnTo>
                  <a:pt x="211" y="61"/>
                </a:lnTo>
                <a:lnTo>
                  <a:pt x="213" y="61"/>
                </a:lnTo>
                <a:lnTo>
                  <a:pt x="211" y="61"/>
                </a:lnTo>
                <a:lnTo>
                  <a:pt x="213" y="61"/>
                </a:lnTo>
                <a:lnTo>
                  <a:pt x="211" y="61"/>
                </a:lnTo>
                <a:lnTo>
                  <a:pt x="213" y="61"/>
                </a:lnTo>
                <a:lnTo>
                  <a:pt x="213" y="62"/>
                </a:lnTo>
                <a:lnTo>
                  <a:pt x="215" y="62"/>
                </a:lnTo>
                <a:lnTo>
                  <a:pt x="216" y="62"/>
                </a:lnTo>
                <a:lnTo>
                  <a:pt x="216" y="64"/>
                </a:lnTo>
                <a:lnTo>
                  <a:pt x="216" y="65"/>
                </a:lnTo>
                <a:lnTo>
                  <a:pt x="218" y="65"/>
                </a:lnTo>
                <a:lnTo>
                  <a:pt x="219" y="65"/>
                </a:lnTo>
                <a:lnTo>
                  <a:pt x="221" y="65"/>
                </a:lnTo>
                <a:lnTo>
                  <a:pt x="223" y="64"/>
                </a:lnTo>
                <a:lnTo>
                  <a:pt x="223" y="62"/>
                </a:lnTo>
                <a:lnTo>
                  <a:pt x="224" y="62"/>
                </a:lnTo>
                <a:lnTo>
                  <a:pt x="226" y="62"/>
                </a:lnTo>
                <a:lnTo>
                  <a:pt x="226" y="61"/>
                </a:lnTo>
                <a:lnTo>
                  <a:pt x="227" y="61"/>
                </a:lnTo>
                <a:lnTo>
                  <a:pt x="229" y="61"/>
                </a:lnTo>
                <a:lnTo>
                  <a:pt x="229" y="62"/>
                </a:lnTo>
                <a:lnTo>
                  <a:pt x="231" y="62"/>
                </a:lnTo>
                <a:lnTo>
                  <a:pt x="232" y="62"/>
                </a:lnTo>
                <a:lnTo>
                  <a:pt x="232" y="61"/>
                </a:lnTo>
                <a:lnTo>
                  <a:pt x="234" y="61"/>
                </a:lnTo>
                <a:lnTo>
                  <a:pt x="234" y="62"/>
                </a:lnTo>
                <a:lnTo>
                  <a:pt x="235" y="62"/>
                </a:lnTo>
                <a:lnTo>
                  <a:pt x="235" y="61"/>
                </a:lnTo>
                <a:lnTo>
                  <a:pt x="237" y="61"/>
                </a:lnTo>
                <a:lnTo>
                  <a:pt x="237" y="59"/>
                </a:lnTo>
                <a:lnTo>
                  <a:pt x="239" y="59"/>
                </a:lnTo>
                <a:lnTo>
                  <a:pt x="240" y="57"/>
                </a:lnTo>
                <a:lnTo>
                  <a:pt x="242" y="56"/>
                </a:lnTo>
                <a:lnTo>
                  <a:pt x="242" y="54"/>
                </a:lnTo>
                <a:lnTo>
                  <a:pt x="243" y="54"/>
                </a:lnTo>
                <a:lnTo>
                  <a:pt x="243" y="53"/>
                </a:lnTo>
                <a:lnTo>
                  <a:pt x="245" y="51"/>
                </a:lnTo>
                <a:lnTo>
                  <a:pt x="245" y="49"/>
                </a:lnTo>
                <a:lnTo>
                  <a:pt x="245" y="48"/>
                </a:lnTo>
                <a:lnTo>
                  <a:pt x="247" y="48"/>
                </a:lnTo>
                <a:lnTo>
                  <a:pt x="248" y="48"/>
                </a:lnTo>
                <a:lnTo>
                  <a:pt x="250" y="48"/>
                </a:lnTo>
                <a:lnTo>
                  <a:pt x="251" y="48"/>
                </a:lnTo>
                <a:lnTo>
                  <a:pt x="253" y="48"/>
                </a:lnTo>
                <a:lnTo>
                  <a:pt x="255" y="46"/>
                </a:lnTo>
                <a:lnTo>
                  <a:pt x="255" y="45"/>
                </a:lnTo>
                <a:lnTo>
                  <a:pt x="256" y="45"/>
                </a:lnTo>
                <a:lnTo>
                  <a:pt x="258" y="45"/>
                </a:lnTo>
                <a:lnTo>
                  <a:pt x="258" y="46"/>
                </a:lnTo>
                <a:lnTo>
                  <a:pt x="258" y="45"/>
                </a:lnTo>
                <a:lnTo>
                  <a:pt x="259" y="45"/>
                </a:lnTo>
                <a:lnTo>
                  <a:pt x="261" y="45"/>
                </a:lnTo>
                <a:lnTo>
                  <a:pt x="263" y="45"/>
                </a:lnTo>
                <a:lnTo>
                  <a:pt x="261" y="45"/>
                </a:lnTo>
                <a:lnTo>
                  <a:pt x="263" y="45"/>
                </a:lnTo>
                <a:lnTo>
                  <a:pt x="263" y="46"/>
                </a:lnTo>
                <a:lnTo>
                  <a:pt x="264" y="46"/>
                </a:lnTo>
                <a:lnTo>
                  <a:pt x="266" y="46"/>
                </a:lnTo>
                <a:lnTo>
                  <a:pt x="267" y="46"/>
                </a:lnTo>
                <a:lnTo>
                  <a:pt x="269" y="46"/>
                </a:lnTo>
                <a:lnTo>
                  <a:pt x="269" y="45"/>
                </a:lnTo>
                <a:lnTo>
                  <a:pt x="271" y="45"/>
                </a:lnTo>
                <a:lnTo>
                  <a:pt x="271" y="43"/>
                </a:lnTo>
                <a:lnTo>
                  <a:pt x="271" y="41"/>
                </a:lnTo>
                <a:lnTo>
                  <a:pt x="271" y="40"/>
                </a:lnTo>
                <a:lnTo>
                  <a:pt x="272" y="40"/>
                </a:lnTo>
                <a:lnTo>
                  <a:pt x="272" y="38"/>
                </a:lnTo>
                <a:lnTo>
                  <a:pt x="272" y="37"/>
                </a:lnTo>
                <a:lnTo>
                  <a:pt x="274" y="37"/>
                </a:lnTo>
                <a:lnTo>
                  <a:pt x="275" y="37"/>
                </a:lnTo>
                <a:lnTo>
                  <a:pt x="274" y="37"/>
                </a:lnTo>
                <a:lnTo>
                  <a:pt x="275" y="37"/>
                </a:lnTo>
                <a:lnTo>
                  <a:pt x="275" y="35"/>
                </a:lnTo>
                <a:lnTo>
                  <a:pt x="275" y="33"/>
                </a:lnTo>
                <a:lnTo>
                  <a:pt x="275" y="35"/>
                </a:lnTo>
                <a:lnTo>
                  <a:pt x="275" y="33"/>
                </a:lnTo>
                <a:lnTo>
                  <a:pt x="277" y="33"/>
                </a:lnTo>
                <a:lnTo>
                  <a:pt x="279" y="33"/>
                </a:lnTo>
                <a:lnTo>
                  <a:pt x="280" y="33"/>
                </a:lnTo>
                <a:lnTo>
                  <a:pt x="282" y="33"/>
                </a:lnTo>
                <a:lnTo>
                  <a:pt x="282" y="32"/>
                </a:lnTo>
                <a:lnTo>
                  <a:pt x="283" y="32"/>
                </a:lnTo>
                <a:lnTo>
                  <a:pt x="285" y="32"/>
                </a:lnTo>
                <a:lnTo>
                  <a:pt x="285" y="33"/>
                </a:lnTo>
                <a:lnTo>
                  <a:pt x="285" y="32"/>
                </a:lnTo>
                <a:lnTo>
                  <a:pt x="287" y="32"/>
                </a:lnTo>
                <a:lnTo>
                  <a:pt x="287" y="30"/>
                </a:lnTo>
                <a:lnTo>
                  <a:pt x="288" y="30"/>
                </a:lnTo>
                <a:lnTo>
                  <a:pt x="290" y="30"/>
                </a:lnTo>
                <a:close/>
                <a:moveTo>
                  <a:pt x="303" y="40"/>
                </a:moveTo>
                <a:lnTo>
                  <a:pt x="303" y="38"/>
                </a:lnTo>
                <a:lnTo>
                  <a:pt x="301" y="38"/>
                </a:lnTo>
                <a:lnTo>
                  <a:pt x="303" y="38"/>
                </a:lnTo>
                <a:lnTo>
                  <a:pt x="303" y="40"/>
                </a:lnTo>
                <a:close/>
                <a:moveTo>
                  <a:pt x="346" y="25"/>
                </a:moveTo>
                <a:lnTo>
                  <a:pt x="347" y="25"/>
                </a:lnTo>
                <a:lnTo>
                  <a:pt x="347" y="27"/>
                </a:lnTo>
                <a:lnTo>
                  <a:pt x="346" y="27"/>
                </a:lnTo>
                <a:lnTo>
                  <a:pt x="346" y="25"/>
                </a:lnTo>
                <a:close/>
                <a:moveTo>
                  <a:pt x="375" y="14"/>
                </a:moveTo>
                <a:lnTo>
                  <a:pt x="376" y="14"/>
                </a:lnTo>
                <a:lnTo>
                  <a:pt x="376" y="16"/>
                </a:lnTo>
                <a:lnTo>
                  <a:pt x="375" y="16"/>
                </a:lnTo>
                <a:lnTo>
                  <a:pt x="375" y="14"/>
                </a:lnTo>
                <a:lnTo>
                  <a:pt x="373" y="14"/>
                </a:lnTo>
                <a:lnTo>
                  <a:pt x="375" y="14"/>
                </a:lnTo>
                <a:close/>
                <a:moveTo>
                  <a:pt x="376" y="13"/>
                </a:moveTo>
                <a:lnTo>
                  <a:pt x="378" y="13"/>
                </a:lnTo>
                <a:lnTo>
                  <a:pt x="378" y="14"/>
                </a:lnTo>
                <a:lnTo>
                  <a:pt x="379" y="14"/>
                </a:lnTo>
                <a:lnTo>
                  <a:pt x="379" y="13"/>
                </a:lnTo>
                <a:lnTo>
                  <a:pt x="381" y="13"/>
                </a:lnTo>
                <a:lnTo>
                  <a:pt x="381" y="14"/>
                </a:lnTo>
                <a:lnTo>
                  <a:pt x="383" y="14"/>
                </a:lnTo>
                <a:lnTo>
                  <a:pt x="383" y="16"/>
                </a:lnTo>
                <a:lnTo>
                  <a:pt x="384" y="16"/>
                </a:lnTo>
                <a:lnTo>
                  <a:pt x="384" y="17"/>
                </a:lnTo>
                <a:lnTo>
                  <a:pt x="386" y="17"/>
                </a:lnTo>
                <a:lnTo>
                  <a:pt x="387" y="17"/>
                </a:lnTo>
                <a:lnTo>
                  <a:pt x="387" y="19"/>
                </a:lnTo>
                <a:lnTo>
                  <a:pt x="389" y="19"/>
                </a:lnTo>
                <a:lnTo>
                  <a:pt x="389" y="21"/>
                </a:lnTo>
                <a:lnTo>
                  <a:pt x="391" y="21"/>
                </a:lnTo>
                <a:lnTo>
                  <a:pt x="389" y="22"/>
                </a:lnTo>
                <a:lnTo>
                  <a:pt x="391" y="22"/>
                </a:lnTo>
                <a:lnTo>
                  <a:pt x="391" y="21"/>
                </a:lnTo>
                <a:lnTo>
                  <a:pt x="391" y="22"/>
                </a:lnTo>
                <a:lnTo>
                  <a:pt x="391" y="24"/>
                </a:lnTo>
                <a:lnTo>
                  <a:pt x="392" y="24"/>
                </a:lnTo>
                <a:lnTo>
                  <a:pt x="392" y="22"/>
                </a:lnTo>
                <a:lnTo>
                  <a:pt x="392" y="24"/>
                </a:lnTo>
                <a:lnTo>
                  <a:pt x="392" y="25"/>
                </a:lnTo>
                <a:lnTo>
                  <a:pt x="392" y="24"/>
                </a:lnTo>
                <a:lnTo>
                  <a:pt x="392" y="25"/>
                </a:lnTo>
                <a:lnTo>
                  <a:pt x="394" y="25"/>
                </a:lnTo>
                <a:lnTo>
                  <a:pt x="394" y="27"/>
                </a:lnTo>
                <a:lnTo>
                  <a:pt x="394" y="29"/>
                </a:lnTo>
                <a:lnTo>
                  <a:pt x="394" y="30"/>
                </a:lnTo>
                <a:lnTo>
                  <a:pt x="394" y="32"/>
                </a:lnTo>
                <a:lnTo>
                  <a:pt x="395" y="32"/>
                </a:lnTo>
                <a:lnTo>
                  <a:pt x="394" y="32"/>
                </a:lnTo>
                <a:lnTo>
                  <a:pt x="394" y="33"/>
                </a:lnTo>
                <a:lnTo>
                  <a:pt x="394" y="32"/>
                </a:lnTo>
                <a:lnTo>
                  <a:pt x="394" y="33"/>
                </a:lnTo>
                <a:lnTo>
                  <a:pt x="394" y="32"/>
                </a:lnTo>
                <a:lnTo>
                  <a:pt x="392" y="32"/>
                </a:lnTo>
                <a:lnTo>
                  <a:pt x="392" y="33"/>
                </a:lnTo>
                <a:lnTo>
                  <a:pt x="394" y="33"/>
                </a:lnTo>
                <a:lnTo>
                  <a:pt x="394" y="35"/>
                </a:lnTo>
                <a:lnTo>
                  <a:pt x="395" y="35"/>
                </a:lnTo>
                <a:lnTo>
                  <a:pt x="395" y="33"/>
                </a:lnTo>
                <a:lnTo>
                  <a:pt x="395" y="32"/>
                </a:lnTo>
                <a:lnTo>
                  <a:pt x="397" y="33"/>
                </a:lnTo>
                <a:lnTo>
                  <a:pt x="397" y="32"/>
                </a:lnTo>
                <a:lnTo>
                  <a:pt x="395" y="32"/>
                </a:lnTo>
                <a:lnTo>
                  <a:pt x="395" y="30"/>
                </a:lnTo>
                <a:lnTo>
                  <a:pt x="397" y="30"/>
                </a:lnTo>
                <a:lnTo>
                  <a:pt x="397" y="32"/>
                </a:lnTo>
                <a:lnTo>
                  <a:pt x="397" y="33"/>
                </a:lnTo>
                <a:lnTo>
                  <a:pt x="397" y="32"/>
                </a:lnTo>
                <a:lnTo>
                  <a:pt x="397" y="33"/>
                </a:lnTo>
                <a:lnTo>
                  <a:pt x="397" y="32"/>
                </a:lnTo>
                <a:lnTo>
                  <a:pt x="399" y="32"/>
                </a:lnTo>
                <a:lnTo>
                  <a:pt x="399" y="33"/>
                </a:lnTo>
                <a:lnTo>
                  <a:pt x="399" y="35"/>
                </a:lnTo>
                <a:lnTo>
                  <a:pt x="399" y="37"/>
                </a:lnTo>
                <a:lnTo>
                  <a:pt x="400" y="37"/>
                </a:lnTo>
                <a:lnTo>
                  <a:pt x="400" y="38"/>
                </a:lnTo>
                <a:lnTo>
                  <a:pt x="399" y="38"/>
                </a:lnTo>
                <a:lnTo>
                  <a:pt x="399" y="40"/>
                </a:lnTo>
                <a:lnTo>
                  <a:pt x="400" y="40"/>
                </a:lnTo>
                <a:lnTo>
                  <a:pt x="400" y="41"/>
                </a:lnTo>
                <a:lnTo>
                  <a:pt x="402" y="41"/>
                </a:lnTo>
                <a:lnTo>
                  <a:pt x="402" y="43"/>
                </a:lnTo>
                <a:lnTo>
                  <a:pt x="402" y="45"/>
                </a:lnTo>
                <a:lnTo>
                  <a:pt x="403" y="45"/>
                </a:lnTo>
                <a:lnTo>
                  <a:pt x="402" y="45"/>
                </a:lnTo>
                <a:lnTo>
                  <a:pt x="400" y="45"/>
                </a:lnTo>
                <a:lnTo>
                  <a:pt x="400" y="43"/>
                </a:lnTo>
                <a:lnTo>
                  <a:pt x="400" y="45"/>
                </a:lnTo>
                <a:lnTo>
                  <a:pt x="400" y="43"/>
                </a:lnTo>
                <a:lnTo>
                  <a:pt x="399" y="41"/>
                </a:lnTo>
                <a:lnTo>
                  <a:pt x="399" y="40"/>
                </a:lnTo>
                <a:lnTo>
                  <a:pt x="397" y="40"/>
                </a:lnTo>
                <a:lnTo>
                  <a:pt x="397" y="38"/>
                </a:lnTo>
                <a:lnTo>
                  <a:pt x="397" y="37"/>
                </a:lnTo>
                <a:lnTo>
                  <a:pt x="397" y="38"/>
                </a:lnTo>
                <a:lnTo>
                  <a:pt x="395" y="38"/>
                </a:lnTo>
                <a:lnTo>
                  <a:pt x="395" y="40"/>
                </a:lnTo>
                <a:lnTo>
                  <a:pt x="395" y="41"/>
                </a:lnTo>
                <a:lnTo>
                  <a:pt x="397" y="41"/>
                </a:lnTo>
                <a:lnTo>
                  <a:pt x="397" y="43"/>
                </a:lnTo>
                <a:lnTo>
                  <a:pt x="397" y="45"/>
                </a:lnTo>
                <a:lnTo>
                  <a:pt x="399" y="45"/>
                </a:lnTo>
                <a:lnTo>
                  <a:pt x="399" y="46"/>
                </a:lnTo>
                <a:lnTo>
                  <a:pt x="399" y="48"/>
                </a:lnTo>
                <a:lnTo>
                  <a:pt x="400" y="48"/>
                </a:lnTo>
                <a:lnTo>
                  <a:pt x="400" y="49"/>
                </a:lnTo>
                <a:lnTo>
                  <a:pt x="399" y="49"/>
                </a:lnTo>
                <a:lnTo>
                  <a:pt x="397" y="49"/>
                </a:lnTo>
                <a:lnTo>
                  <a:pt x="397" y="48"/>
                </a:lnTo>
                <a:lnTo>
                  <a:pt x="395" y="48"/>
                </a:lnTo>
                <a:lnTo>
                  <a:pt x="394" y="46"/>
                </a:lnTo>
                <a:lnTo>
                  <a:pt x="392" y="46"/>
                </a:lnTo>
                <a:lnTo>
                  <a:pt x="392" y="45"/>
                </a:lnTo>
                <a:lnTo>
                  <a:pt x="391" y="46"/>
                </a:lnTo>
                <a:lnTo>
                  <a:pt x="391" y="45"/>
                </a:lnTo>
                <a:lnTo>
                  <a:pt x="389" y="45"/>
                </a:lnTo>
                <a:lnTo>
                  <a:pt x="389" y="43"/>
                </a:lnTo>
                <a:lnTo>
                  <a:pt x="387" y="43"/>
                </a:lnTo>
                <a:lnTo>
                  <a:pt x="386" y="43"/>
                </a:lnTo>
                <a:lnTo>
                  <a:pt x="384" y="41"/>
                </a:lnTo>
                <a:lnTo>
                  <a:pt x="383" y="41"/>
                </a:lnTo>
                <a:lnTo>
                  <a:pt x="381" y="41"/>
                </a:lnTo>
                <a:lnTo>
                  <a:pt x="381" y="40"/>
                </a:lnTo>
                <a:lnTo>
                  <a:pt x="381" y="41"/>
                </a:lnTo>
                <a:lnTo>
                  <a:pt x="379" y="41"/>
                </a:lnTo>
                <a:lnTo>
                  <a:pt x="379" y="40"/>
                </a:lnTo>
                <a:lnTo>
                  <a:pt x="378" y="40"/>
                </a:lnTo>
                <a:lnTo>
                  <a:pt x="376" y="40"/>
                </a:lnTo>
                <a:lnTo>
                  <a:pt x="376" y="38"/>
                </a:lnTo>
                <a:lnTo>
                  <a:pt x="375" y="38"/>
                </a:lnTo>
                <a:lnTo>
                  <a:pt x="375" y="37"/>
                </a:lnTo>
                <a:lnTo>
                  <a:pt x="373" y="37"/>
                </a:lnTo>
                <a:lnTo>
                  <a:pt x="371" y="37"/>
                </a:lnTo>
                <a:lnTo>
                  <a:pt x="370" y="37"/>
                </a:lnTo>
                <a:lnTo>
                  <a:pt x="371" y="37"/>
                </a:lnTo>
                <a:lnTo>
                  <a:pt x="371" y="38"/>
                </a:lnTo>
                <a:lnTo>
                  <a:pt x="370" y="38"/>
                </a:lnTo>
                <a:lnTo>
                  <a:pt x="368" y="38"/>
                </a:lnTo>
                <a:lnTo>
                  <a:pt x="367" y="38"/>
                </a:lnTo>
                <a:lnTo>
                  <a:pt x="367" y="37"/>
                </a:lnTo>
                <a:lnTo>
                  <a:pt x="365" y="37"/>
                </a:lnTo>
                <a:lnTo>
                  <a:pt x="365" y="35"/>
                </a:lnTo>
                <a:lnTo>
                  <a:pt x="363" y="35"/>
                </a:lnTo>
                <a:lnTo>
                  <a:pt x="362" y="35"/>
                </a:lnTo>
                <a:lnTo>
                  <a:pt x="360" y="35"/>
                </a:lnTo>
                <a:lnTo>
                  <a:pt x="359" y="35"/>
                </a:lnTo>
                <a:lnTo>
                  <a:pt x="357" y="35"/>
                </a:lnTo>
                <a:lnTo>
                  <a:pt x="357" y="33"/>
                </a:lnTo>
                <a:lnTo>
                  <a:pt x="355" y="33"/>
                </a:lnTo>
                <a:lnTo>
                  <a:pt x="355" y="32"/>
                </a:lnTo>
                <a:lnTo>
                  <a:pt x="354" y="32"/>
                </a:lnTo>
                <a:lnTo>
                  <a:pt x="352" y="32"/>
                </a:lnTo>
                <a:lnTo>
                  <a:pt x="351" y="30"/>
                </a:lnTo>
                <a:lnTo>
                  <a:pt x="349" y="29"/>
                </a:lnTo>
                <a:lnTo>
                  <a:pt x="349" y="30"/>
                </a:lnTo>
                <a:lnTo>
                  <a:pt x="351" y="30"/>
                </a:lnTo>
                <a:lnTo>
                  <a:pt x="349" y="30"/>
                </a:lnTo>
                <a:lnTo>
                  <a:pt x="349" y="29"/>
                </a:lnTo>
                <a:lnTo>
                  <a:pt x="347" y="29"/>
                </a:lnTo>
                <a:lnTo>
                  <a:pt x="347" y="27"/>
                </a:lnTo>
                <a:lnTo>
                  <a:pt x="347" y="25"/>
                </a:lnTo>
                <a:lnTo>
                  <a:pt x="349" y="25"/>
                </a:lnTo>
                <a:lnTo>
                  <a:pt x="349" y="27"/>
                </a:lnTo>
                <a:lnTo>
                  <a:pt x="349" y="25"/>
                </a:lnTo>
                <a:lnTo>
                  <a:pt x="349" y="24"/>
                </a:lnTo>
                <a:lnTo>
                  <a:pt x="351" y="24"/>
                </a:lnTo>
                <a:lnTo>
                  <a:pt x="352" y="24"/>
                </a:lnTo>
                <a:lnTo>
                  <a:pt x="352" y="22"/>
                </a:lnTo>
                <a:lnTo>
                  <a:pt x="354" y="22"/>
                </a:lnTo>
                <a:lnTo>
                  <a:pt x="354" y="21"/>
                </a:lnTo>
                <a:lnTo>
                  <a:pt x="355" y="21"/>
                </a:lnTo>
                <a:lnTo>
                  <a:pt x="357" y="21"/>
                </a:lnTo>
                <a:lnTo>
                  <a:pt x="359" y="21"/>
                </a:lnTo>
                <a:lnTo>
                  <a:pt x="359" y="19"/>
                </a:lnTo>
                <a:lnTo>
                  <a:pt x="359" y="21"/>
                </a:lnTo>
                <a:lnTo>
                  <a:pt x="359" y="19"/>
                </a:lnTo>
                <a:lnTo>
                  <a:pt x="360" y="19"/>
                </a:lnTo>
                <a:lnTo>
                  <a:pt x="362" y="19"/>
                </a:lnTo>
                <a:lnTo>
                  <a:pt x="362" y="17"/>
                </a:lnTo>
                <a:lnTo>
                  <a:pt x="363" y="17"/>
                </a:lnTo>
                <a:lnTo>
                  <a:pt x="362" y="17"/>
                </a:lnTo>
                <a:lnTo>
                  <a:pt x="363" y="19"/>
                </a:lnTo>
                <a:lnTo>
                  <a:pt x="363" y="17"/>
                </a:lnTo>
                <a:lnTo>
                  <a:pt x="365" y="17"/>
                </a:lnTo>
                <a:lnTo>
                  <a:pt x="363" y="17"/>
                </a:lnTo>
                <a:lnTo>
                  <a:pt x="365" y="17"/>
                </a:lnTo>
                <a:lnTo>
                  <a:pt x="367" y="17"/>
                </a:lnTo>
                <a:lnTo>
                  <a:pt x="367" y="16"/>
                </a:lnTo>
                <a:lnTo>
                  <a:pt x="368" y="16"/>
                </a:lnTo>
                <a:lnTo>
                  <a:pt x="367" y="16"/>
                </a:lnTo>
                <a:lnTo>
                  <a:pt x="368" y="16"/>
                </a:lnTo>
                <a:lnTo>
                  <a:pt x="370" y="16"/>
                </a:lnTo>
                <a:lnTo>
                  <a:pt x="371" y="14"/>
                </a:lnTo>
                <a:lnTo>
                  <a:pt x="371" y="16"/>
                </a:lnTo>
                <a:lnTo>
                  <a:pt x="373" y="16"/>
                </a:lnTo>
                <a:lnTo>
                  <a:pt x="375" y="16"/>
                </a:lnTo>
                <a:lnTo>
                  <a:pt x="376" y="16"/>
                </a:lnTo>
                <a:lnTo>
                  <a:pt x="376" y="17"/>
                </a:lnTo>
                <a:lnTo>
                  <a:pt x="376" y="16"/>
                </a:lnTo>
                <a:lnTo>
                  <a:pt x="378" y="16"/>
                </a:lnTo>
                <a:lnTo>
                  <a:pt x="378" y="17"/>
                </a:lnTo>
                <a:lnTo>
                  <a:pt x="378" y="16"/>
                </a:lnTo>
                <a:lnTo>
                  <a:pt x="378" y="14"/>
                </a:lnTo>
                <a:lnTo>
                  <a:pt x="376" y="14"/>
                </a:lnTo>
                <a:lnTo>
                  <a:pt x="378" y="14"/>
                </a:lnTo>
                <a:lnTo>
                  <a:pt x="376" y="13"/>
                </a:lnTo>
                <a:close/>
                <a:moveTo>
                  <a:pt x="359" y="9"/>
                </a:moveTo>
                <a:lnTo>
                  <a:pt x="360" y="9"/>
                </a:lnTo>
                <a:lnTo>
                  <a:pt x="360" y="11"/>
                </a:lnTo>
                <a:lnTo>
                  <a:pt x="362" y="11"/>
                </a:lnTo>
                <a:lnTo>
                  <a:pt x="360" y="11"/>
                </a:lnTo>
                <a:lnTo>
                  <a:pt x="360" y="13"/>
                </a:lnTo>
                <a:lnTo>
                  <a:pt x="360" y="14"/>
                </a:lnTo>
                <a:lnTo>
                  <a:pt x="359" y="14"/>
                </a:lnTo>
                <a:lnTo>
                  <a:pt x="360" y="14"/>
                </a:lnTo>
                <a:lnTo>
                  <a:pt x="359" y="16"/>
                </a:lnTo>
                <a:lnTo>
                  <a:pt x="359" y="14"/>
                </a:lnTo>
                <a:lnTo>
                  <a:pt x="359" y="16"/>
                </a:lnTo>
                <a:lnTo>
                  <a:pt x="359" y="14"/>
                </a:lnTo>
                <a:lnTo>
                  <a:pt x="359" y="16"/>
                </a:lnTo>
                <a:lnTo>
                  <a:pt x="357" y="16"/>
                </a:lnTo>
                <a:lnTo>
                  <a:pt x="357" y="14"/>
                </a:lnTo>
                <a:lnTo>
                  <a:pt x="357" y="16"/>
                </a:lnTo>
                <a:lnTo>
                  <a:pt x="357" y="14"/>
                </a:lnTo>
                <a:lnTo>
                  <a:pt x="357" y="16"/>
                </a:lnTo>
                <a:lnTo>
                  <a:pt x="355" y="14"/>
                </a:lnTo>
                <a:lnTo>
                  <a:pt x="357" y="14"/>
                </a:lnTo>
                <a:lnTo>
                  <a:pt x="357" y="13"/>
                </a:lnTo>
                <a:lnTo>
                  <a:pt x="355" y="13"/>
                </a:lnTo>
                <a:lnTo>
                  <a:pt x="357" y="13"/>
                </a:lnTo>
                <a:lnTo>
                  <a:pt x="357" y="11"/>
                </a:lnTo>
                <a:lnTo>
                  <a:pt x="357" y="9"/>
                </a:lnTo>
                <a:lnTo>
                  <a:pt x="359" y="9"/>
                </a:lnTo>
                <a:close/>
                <a:moveTo>
                  <a:pt x="331" y="1"/>
                </a:moveTo>
                <a:lnTo>
                  <a:pt x="333" y="1"/>
                </a:lnTo>
                <a:lnTo>
                  <a:pt x="335" y="3"/>
                </a:lnTo>
                <a:lnTo>
                  <a:pt x="336" y="3"/>
                </a:lnTo>
                <a:lnTo>
                  <a:pt x="338" y="3"/>
                </a:lnTo>
                <a:lnTo>
                  <a:pt x="338" y="5"/>
                </a:lnTo>
                <a:lnTo>
                  <a:pt x="339" y="5"/>
                </a:lnTo>
                <a:lnTo>
                  <a:pt x="341" y="5"/>
                </a:lnTo>
                <a:lnTo>
                  <a:pt x="343" y="5"/>
                </a:lnTo>
                <a:lnTo>
                  <a:pt x="344" y="5"/>
                </a:lnTo>
                <a:lnTo>
                  <a:pt x="346" y="5"/>
                </a:lnTo>
                <a:lnTo>
                  <a:pt x="347" y="5"/>
                </a:lnTo>
                <a:lnTo>
                  <a:pt x="349" y="5"/>
                </a:lnTo>
                <a:lnTo>
                  <a:pt x="347" y="5"/>
                </a:lnTo>
                <a:lnTo>
                  <a:pt x="347" y="6"/>
                </a:lnTo>
                <a:lnTo>
                  <a:pt x="347" y="8"/>
                </a:lnTo>
                <a:lnTo>
                  <a:pt x="346" y="9"/>
                </a:lnTo>
                <a:lnTo>
                  <a:pt x="347" y="9"/>
                </a:lnTo>
                <a:lnTo>
                  <a:pt x="346" y="11"/>
                </a:lnTo>
                <a:lnTo>
                  <a:pt x="346" y="13"/>
                </a:lnTo>
                <a:lnTo>
                  <a:pt x="346" y="14"/>
                </a:lnTo>
                <a:lnTo>
                  <a:pt x="347" y="14"/>
                </a:lnTo>
                <a:lnTo>
                  <a:pt x="349" y="14"/>
                </a:lnTo>
                <a:lnTo>
                  <a:pt x="347" y="16"/>
                </a:lnTo>
                <a:lnTo>
                  <a:pt x="349" y="16"/>
                </a:lnTo>
                <a:lnTo>
                  <a:pt x="349" y="17"/>
                </a:lnTo>
                <a:lnTo>
                  <a:pt x="351" y="17"/>
                </a:lnTo>
                <a:lnTo>
                  <a:pt x="349" y="17"/>
                </a:lnTo>
                <a:lnTo>
                  <a:pt x="349" y="19"/>
                </a:lnTo>
                <a:lnTo>
                  <a:pt x="347" y="19"/>
                </a:lnTo>
                <a:lnTo>
                  <a:pt x="347" y="21"/>
                </a:lnTo>
                <a:lnTo>
                  <a:pt x="347" y="19"/>
                </a:lnTo>
                <a:lnTo>
                  <a:pt x="346" y="21"/>
                </a:lnTo>
                <a:lnTo>
                  <a:pt x="346" y="19"/>
                </a:lnTo>
                <a:lnTo>
                  <a:pt x="344" y="19"/>
                </a:lnTo>
                <a:lnTo>
                  <a:pt x="344" y="21"/>
                </a:lnTo>
                <a:lnTo>
                  <a:pt x="343" y="22"/>
                </a:lnTo>
                <a:lnTo>
                  <a:pt x="341" y="22"/>
                </a:lnTo>
                <a:lnTo>
                  <a:pt x="339" y="22"/>
                </a:lnTo>
                <a:lnTo>
                  <a:pt x="339" y="24"/>
                </a:lnTo>
                <a:lnTo>
                  <a:pt x="341" y="24"/>
                </a:lnTo>
                <a:lnTo>
                  <a:pt x="339" y="24"/>
                </a:lnTo>
                <a:lnTo>
                  <a:pt x="338" y="24"/>
                </a:lnTo>
                <a:lnTo>
                  <a:pt x="336" y="24"/>
                </a:lnTo>
                <a:lnTo>
                  <a:pt x="336" y="22"/>
                </a:lnTo>
                <a:lnTo>
                  <a:pt x="335" y="22"/>
                </a:lnTo>
                <a:lnTo>
                  <a:pt x="336" y="22"/>
                </a:lnTo>
                <a:lnTo>
                  <a:pt x="335" y="22"/>
                </a:lnTo>
                <a:lnTo>
                  <a:pt x="335" y="21"/>
                </a:lnTo>
                <a:lnTo>
                  <a:pt x="333" y="21"/>
                </a:lnTo>
                <a:lnTo>
                  <a:pt x="333" y="19"/>
                </a:lnTo>
                <a:lnTo>
                  <a:pt x="331" y="17"/>
                </a:lnTo>
                <a:lnTo>
                  <a:pt x="331" y="19"/>
                </a:lnTo>
                <a:lnTo>
                  <a:pt x="330" y="19"/>
                </a:lnTo>
                <a:lnTo>
                  <a:pt x="330" y="21"/>
                </a:lnTo>
                <a:lnTo>
                  <a:pt x="328" y="21"/>
                </a:lnTo>
                <a:lnTo>
                  <a:pt x="327" y="21"/>
                </a:lnTo>
                <a:lnTo>
                  <a:pt x="325" y="21"/>
                </a:lnTo>
                <a:lnTo>
                  <a:pt x="323" y="21"/>
                </a:lnTo>
                <a:lnTo>
                  <a:pt x="323" y="19"/>
                </a:lnTo>
                <a:lnTo>
                  <a:pt x="323" y="17"/>
                </a:lnTo>
                <a:lnTo>
                  <a:pt x="322" y="17"/>
                </a:lnTo>
                <a:lnTo>
                  <a:pt x="322" y="16"/>
                </a:lnTo>
                <a:lnTo>
                  <a:pt x="323" y="16"/>
                </a:lnTo>
                <a:lnTo>
                  <a:pt x="323" y="14"/>
                </a:lnTo>
                <a:lnTo>
                  <a:pt x="322" y="14"/>
                </a:lnTo>
                <a:lnTo>
                  <a:pt x="322" y="13"/>
                </a:lnTo>
                <a:lnTo>
                  <a:pt x="322" y="11"/>
                </a:lnTo>
                <a:lnTo>
                  <a:pt x="322" y="9"/>
                </a:lnTo>
                <a:lnTo>
                  <a:pt x="320" y="9"/>
                </a:lnTo>
                <a:lnTo>
                  <a:pt x="320" y="11"/>
                </a:lnTo>
                <a:lnTo>
                  <a:pt x="320" y="13"/>
                </a:lnTo>
                <a:lnTo>
                  <a:pt x="322" y="13"/>
                </a:lnTo>
                <a:lnTo>
                  <a:pt x="322" y="14"/>
                </a:lnTo>
                <a:lnTo>
                  <a:pt x="322" y="16"/>
                </a:lnTo>
                <a:lnTo>
                  <a:pt x="320" y="16"/>
                </a:lnTo>
                <a:lnTo>
                  <a:pt x="320" y="17"/>
                </a:lnTo>
                <a:lnTo>
                  <a:pt x="320" y="19"/>
                </a:lnTo>
                <a:lnTo>
                  <a:pt x="319" y="19"/>
                </a:lnTo>
                <a:lnTo>
                  <a:pt x="319" y="21"/>
                </a:lnTo>
                <a:lnTo>
                  <a:pt x="319" y="19"/>
                </a:lnTo>
                <a:lnTo>
                  <a:pt x="317" y="19"/>
                </a:lnTo>
                <a:lnTo>
                  <a:pt x="315" y="19"/>
                </a:lnTo>
                <a:lnTo>
                  <a:pt x="314" y="19"/>
                </a:lnTo>
                <a:lnTo>
                  <a:pt x="312" y="19"/>
                </a:lnTo>
                <a:lnTo>
                  <a:pt x="312" y="17"/>
                </a:lnTo>
                <a:lnTo>
                  <a:pt x="312" y="19"/>
                </a:lnTo>
                <a:lnTo>
                  <a:pt x="312" y="17"/>
                </a:lnTo>
                <a:lnTo>
                  <a:pt x="311" y="17"/>
                </a:lnTo>
                <a:lnTo>
                  <a:pt x="309" y="17"/>
                </a:lnTo>
                <a:lnTo>
                  <a:pt x="307" y="17"/>
                </a:lnTo>
                <a:lnTo>
                  <a:pt x="307" y="16"/>
                </a:lnTo>
                <a:lnTo>
                  <a:pt x="306" y="16"/>
                </a:lnTo>
                <a:lnTo>
                  <a:pt x="306" y="14"/>
                </a:lnTo>
                <a:lnTo>
                  <a:pt x="304" y="14"/>
                </a:lnTo>
                <a:lnTo>
                  <a:pt x="304" y="13"/>
                </a:lnTo>
                <a:lnTo>
                  <a:pt x="306" y="13"/>
                </a:lnTo>
                <a:lnTo>
                  <a:pt x="307" y="13"/>
                </a:lnTo>
                <a:lnTo>
                  <a:pt x="307" y="11"/>
                </a:lnTo>
                <a:lnTo>
                  <a:pt x="309" y="11"/>
                </a:lnTo>
                <a:lnTo>
                  <a:pt x="309" y="13"/>
                </a:lnTo>
                <a:lnTo>
                  <a:pt x="309" y="14"/>
                </a:lnTo>
                <a:lnTo>
                  <a:pt x="311" y="14"/>
                </a:lnTo>
                <a:lnTo>
                  <a:pt x="311" y="13"/>
                </a:lnTo>
                <a:lnTo>
                  <a:pt x="312" y="13"/>
                </a:lnTo>
                <a:lnTo>
                  <a:pt x="311" y="13"/>
                </a:lnTo>
                <a:lnTo>
                  <a:pt x="309" y="13"/>
                </a:lnTo>
                <a:lnTo>
                  <a:pt x="311" y="11"/>
                </a:lnTo>
                <a:lnTo>
                  <a:pt x="312" y="11"/>
                </a:lnTo>
                <a:lnTo>
                  <a:pt x="314" y="11"/>
                </a:lnTo>
                <a:lnTo>
                  <a:pt x="315" y="11"/>
                </a:lnTo>
                <a:lnTo>
                  <a:pt x="315" y="9"/>
                </a:lnTo>
                <a:lnTo>
                  <a:pt x="317" y="9"/>
                </a:lnTo>
                <a:lnTo>
                  <a:pt x="319" y="9"/>
                </a:lnTo>
                <a:lnTo>
                  <a:pt x="320" y="9"/>
                </a:lnTo>
                <a:lnTo>
                  <a:pt x="322" y="9"/>
                </a:lnTo>
                <a:lnTo>
                  <a:pt x="322" y="8"/>
                </a:lnTo>
                <a:lnTo>
                  <a:pt x="323" y="8"/>
                </a:lnTo>
                <a:lnTo>
                  <a:pt x="325" y="6"/>
                </a:lnTo>
                <a:lnTo>
                  <a:pt x="327" y="5"/>
                </a:lnTo>
                <a:lnTo>
                  <a:pt x="325" y="5"/>
                </a:lnTo>
                <a:lnTo>
                  <a:pt x="325" y="3"/>
                </a:lnTo>
                <a:lnTo>
                  <a:pt x="325" y="1"/>
                </a:lnTo>
                <a:lnTo>
                  <a:pt x="327" y="1"/>
                </a:lnTo>
                <a:lnTo>
                  <a:pt x="328" y="3"/>
                </a:lnTo>
                <a:lnTo>
                  <a:pt x="330" y="3"/>
                </a:lnTo>
                <a:lnTo>
                  <a:pt x="331" y="3"/>
                </a:lnTo>
                <a:lnTo>
                  <a:pt x="331" y="1"/>
                </a:lnTo>
                <a:lnTo>
                  <a:pt x="330" y="1"/>
                </a:lnTo>
                <a:lnTo>
                  <a:pt x="331" y="1"/>
                </a:lnTo>
                <a:lnTo>
                  <a:pt x="331" y="0"/>
                </a:lnTo>
                <a:lnTo>
                  <a:pt x="331" y="1"/>
                </a:lnTo>
                <a:close/>
              </a:path>
            </a:pathLst>
          </a:custGeom>
          <a:solidFill>
            <a:srgbClr val="5CBDB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4"/>
          <p:cNvSpPr>
            <a:spLocks/>
          </p:cNvSpPr>
          <p:nvPr/>
        </p:nvSpPr>
        <p:spPr bwMode="auto">
          <a:xfrm>
            <a:off x="4797426" y="5994401"/>
            <a:ext cx="92075" cy="84138"/>
          </a:xfrm>
          <a:custGeom>
            <a:avLst/>
            <a:gdLst/>
            <a:ahLst/>
            <a:cxnLst>
              <a:cxn ang="0">
                <a:pos x="32" y="5"/>
              </a:cxn>
              <a:cxn ang="0">
                <a:pos x="31" y="8"/>
              </a:cxn>
              <a:cxn ang="0">
                <a:pos x="31" y="13"/>
              </a:cxn>
              <a:cxn ang="0">
                <a:pos x="31" y="17"/>
              </a:cxn>
              <a:cxn ang="0">
                <a:pos x="34" y="21"/>
              </a:cxn>
              <a:cxn ang="0">
                <a:pos x="37" y="22"/>
              </a:cxn>
              <a:cxn ang="0">
                <a:pos x="39" y="25"/>
              </a:cxn>
              <a:cxn ang="0">
                <a:pos x="44" y="27"/>
              </a:cxn>
              <a:cxn ang="0">
                <a:pos x="47" y="27"/>
              </a:cxn>
              <a:cxn ang="0">
                <a:pos x="48" y="27"/>
              </a:cxn>
              <a:cxn ang="0">
                <a:pos x="48" y="29"/>
              </a:cxn>
              <a:cxn ang="0">
                <a:pos x="48" y="33"/>
              </a:cxn>
              <a:cxn ang="0">
                <a:pos x="48" y="35"/>
              </a:cxn>
              <a:cxn ang="0">
                <a:pos x="52" y="37"/>
              </a:cxn>
              <a:cxn ang="0">
                <a:pos x="55" y="38"/>
              </a:cxn>
              <a:cxn ang="0">
                <a:pos x="56" y="40"/>
              </a:cxn>
              <a:cxn ang="0">
                <a:pos x="58" y="43"/>
              </a:cxn>
              <a:cxn ang="0">
                <a:pos x="55" y="45"/>
              </a:cxn>
              <a:cxn ang="0">
                <a:pos x="53" y="45"/>
              </a:cxn>
              <a:cxn ang="0">
                <a:pos x="52" y="41"/>
              </a:cxn>
              <a:cxn ang="0">
                <a:pos x="48" y="43"/>
              </a:cxn>
              <a:cxn ang="0">
                <a:pos x="45" y="40"/>
              </a:cxn>
              <a:cxn ang="0">
                <a:pos x="44" y="40"/>
              </a:cxn>
              <a:cxn ang="0">
                <a:pos x="44" y="45"/>
              </a:cxn>
              <a:cxn ang="0">
                <a:pos x="44" y="49"/>
              </a:cxn>
              <a:cxn ang="0">
                <a:pos x="42" y="53"/>
              </a:cxn>
              <a:cxn ang="0">
                <a:pos x="40" y="49"/>
              </a:cxn>
              <a:cxn ang="0">
                <a:pos x="39" y="46"/>
              </a:cxn>
              <a:cxn ang="0">
                <a:pos x="36" y="45"/>
              </a:cxn>
              <a:cxn ang="0">
                <a:pos x="31" y="46"/>
              </a:cxn>
              <a:cxn ang="0">
                <a:pos x="26" y="46"/>
              </a:cxn>
              <a:cxn ang="0">
                <a:pos x="24" y="48"/>
              </a:cxn>
              <a:cxn ang="0">
                <a:pos x="21" y="46"/>
              </a:cxn>
              <a:cxn ang="0">
                <a:pos x="18" y="45"/>
              </a:cxn>
              <a:cxn ang="0">
                <a:pos x="15" y="45"/>
              </a:cxn>
              <a:cxn ang="0">
                <a:pos x="16" y="41"/>
              </a:cxn>
              <a:cxn ang="0">
                <a:pos x="18" y="41"/>
              </a:cxn>
              <a:cxn ang="0">
                <a:pos x="15" y="40"/>
              </a:cxn>
              <a:cxn ang="0">
                <a:pos x="16" y="37"/>
              </a:cxn>
              <a:cxn ang="0">
                <a:pos x="15" y="37"/>
              </a:cxn>
              <a:cxn ang="0">
                <a:pos x="10" y="38"/>
              </a:cxn>
              <a:cxn ang="0">
                <a:pos x="8" y="37"/>
              </a:cxn>
              <a:cxn ang="0">
                <a:pos x="5" y="37"/>
              </a:cxn>
              <a:cxn ang="0">
                <a:pos x="5" y="29"/>
              </a:cxn>
              <a:cxn ang="0">
                <a:pos x="5" y="22"/>
              </a:cxn>
              <a:cxn ang="0">
                <a:pos x="4" y="17"/>
              </a:cxn>
              <a:cxn ang="0">
                <a:pos x="0" y="9"/>
              </a:cxn>
              <a:cxn ang="0">
                <a:pos x="2" y="5"/>
              </a:cxn>
              <a:cxn ang="0">
                <a:pos x="2" y="0"/>
              </a:cxn>
              <a:cxn ang="0">
                <a:pos x="4" y="3"/>
              </a:cxn>
              <a:cxn ang="0">
                <a:pos x="5" y="0"/>
              </a:cxn>
              <a:cxn ang="0">
                <a:pos x="8" y="1"/>
              </a:cxn>
              <a:cxn ang="0">
                <a:pos x="13" y="1"/>
              </a:cxn>
              <a:cxn ang="0">
                <a:pos x="18" y="3"/>
              </a:cxn>
              <a:cxn ang="0">
                <a:pos x="23" y="3"/>
              </a:cxn>
              <a:cxn ang="0">
                <a:pos x="28" y="3"/>
              </a:cxn>
            </a:cxnLst>
            <a:rect l="0" t="0" r="r" b="b"/>
            <a:pathLst>
              <a:path w="58" h="53">
                <a:moveTo>
                  <a:pt x="31" y="3"/>
                </a:moveTo>
                <a:lnTo>
                  <a:pt x="31" y="5"/>
                </a:lnTo>
                <a:lnTo>
                  <a:pt x="32" y="5"/>
                </a:lnTo>
                <a:lnTo>
                  <a:pt x="32" y="6"/>
                </a:lnTo>
                <a:lnTo>
                  <a:pt x="32" y="8"/>
                </a:lnTo>
                <a:lnTo>
                  <a:pt x="31" y="8"/>
                </a:lnTo>
                <a:lnTo>
                  <a:pt x="31" y="9"/>
                </a:lnTo>
                <a:lnTo>
                  <a:pt x="31" y="11"/>
                </a:lnTo>
                <a:lnTo>
                  <a:pt x="31" y="13"/>
                </a:lnTo>
                <a:lnTo>
                  <a:pt x="31" y="14"/>
                </a:lnTo>
                <a:lnTo>
                  <a:pt x="31" y="16"/>
                </a:lnTo>
                <a:lnTo>
                  <a:pt x="31" y="17"/>
                </a:lnTo>
                <a:lnTo>
                  <a:pt x="31" y="19"/>
                </a:lnTo>
                <a:lnTo>
                  <a:pt x="32" y="19"/>
                </a:lnTo>
                <a:lnTo>
                  <a:pt x="34" y="21"/>
                </a:lnTo>
                <a:lnTo>
                  <a:pt x="36" y="21"/>
                </a:lnTo>
                <a:lnTo>
                  <a:pt x="36" y="22"/>
                </a:lnTo>
                <a:lnTo>
                  <a:pt x="37" y="22"/>
                </a:lnTo>
                <a:lnTo>
                  <a:pt x="37" y="24"/>
                </a:lnTo>
                <a:lnTo>
                  <a:pt x="39" y="24"/>
                </a:lnTo>
                <a:lnTo>
                  <a:pt x="39" y="25"/>
                </a:lnTo>
                <a:lnTo>
                  <a:pt x="40" y="25"/>
                </a:lnTo>
                <a:lnTo>
                  <a:pt x="42" y="27"/>
                </a:lnTo>
                <a:lnTo>
                  <a:pt x="44" y="27"/>
                </a:lnTo>
                <a:lnTo>
                  <a:pt x="45" y="27"/>
                </a:lnTo>
                <a:lnTo>
                  <a:pt x="45" y="25"/>
                </a:lnTo>
                <a:lnTo>
                  <a:pt x="47" y="27"/>
                </a:lnTo>
                <a:lnTo>
                  <a:pt x="47" y="25"/>
                </a:lnTo>
                <a:lnTo>
                  <a:pt x="47" y="27"/>
                </a:lnTo>
                <a:lnTo>
                  <a:pt x="48" y="27"/>
                </a:lnTo>
                <a:lnTo>
                  <a:pt x="48" y="29"/>
                </a:lnTo>
                <a:lnTo>
                  <a:pt x="48" y="30"/>
                </a:lnTo>
                <a:lnTo>
                  <a:pt x="48" y="29"/>
                </a:lnTo>
                <a:lnTo>
                  <a:pt x="48" y="30"/>
                </a:lnTo>
                <a:lnTo>
                  <a:pt x="48" y="32"/>
                </a:lnTo>
                <a:lnTo>
                  <a:pt x="48" y="33"/>
                </a:lnTo>
                <a:lnTo>
                  <a:pt x="48" y="35"/>
                </a:lnTo>
                <a:lnTo>
                  <a:pt x="50" y="35"/>
                </a:lnTo>
                <a:lnTo>
                  <a:pt x="48" y="35"/>
                </a:lnTo>
                <a:lnTo>
                  <a:pt x="50" y="35"/>
                </a:lnTo>
                <a:lnTo>
                  <a:pt x="52" y="35"/>
                </a:lnTo>
                <a:lnTo>
                  <a:pt x="52" y="37"/>
                </a:lnTo>
                <a:lnTo>
                  <a:pt x="53" y="37"/>
                </a:lnTo>
                <a:lnTo>
                  <a:pt x="53" y="38"/>
                </a:lnTo>
                <a:lnTo>
                  <a:pt x="55" y="38"/>
                </a:lnTo>
                <a:lnTo>
                  <a:pt x="55" y="40"/>
                </a:lnTo>
                <a:lnTo>
                  <a:pt x="55" y="38"/>
                </a:lnTo>
                <a:lnTo>
                  <a:pt x="56" y="40"/>
                </a:lnTo>
                <a:lnTo>
                  <a:pt x="56" y="41"/>
                </a:lnTo>
                <a:lnTo>
                  <a:pt x="58" y="41"/>
                </a:lnTo>
                <a:lnTo>
                  <a:pt x="58" y="43"/>
                </a:lnTo>
                <a:lnTo>
                  <a:pt x="58" y="45"/>
                </a:lnTo>
                <a:lnTo>
                  <a:pt x="56" y="45"/>
                </a:lnTo>
                <a:lnTo>
                  <a:pt x="55" y="45"/>
                </a:lnTo>
                <a:lnTo>
                  <a:pt x="53" y="45"/>
                </a:lnTo>
                <a:lnTo>
                  <a:pt x="53" y="43"/>
                </a:lnTo>
                <a:lnTo>
                  <a:pt x="53" y="45"/>
                </a:lnTo>
                <a:lnTo>
                  <a:pt x="53" y="43"/>
                </a:lnTo>
                <a:lnTo>
                  <a:pt x="52" y="43"/>
                </a:lnTo>
                <a:lnTo>
                  <a:pt x="52" y="41"/>
                </a:lnTo>
                <a:lnTo>
                  <a:pt x="50" y="41"/>
                </a:lnTo>
                <a:lnTo>
                  <a:pt x="50" y="43"/>
                </a:lnTo>
                <a:lnTo>
                  <a:pt x="48" y="43"/>
                </a:lnTo>
                <a:lnTo>
                  <a:pt x="48" y="41"/>
                </a:lnTo>
                <a:lnTo>
                  <a:pt x="47" y="40"/>
                </a:lnTo>
                <a:lnTo>
                  <a:pt x="45" y="40"/>
                </a:lnTo>
                <a:lnTo>
                  <a:pt x="45" y="38"/>
                </a:lnTo>
                <a:lnTo>
                  <a:pt x="44" y="38"/>
                </a:lnTo>
                <a:lnTo>
                  <a:pt x="44" y="40"/>
                </a:lnTo>
                <a:lnTo>
                  <a:pt x="44" y="41"/>
                </a:lnTo>
                <a:lnTo>
                  <a:pt x="44" y="43"/>
                </a:lnTo>
                <a:lnTo>
                  <a:pt x="44" y="45"/>
                </a:lnTo>
                <a:lnTo>
                  <a:pt x="44" y="46"/>
                </a:lnTo>
                <a:lnTo>
                  <a:pt x="44" y="48"/>
                </a:lnTo>
                <a:lnTo>
                  <a:pt x="44" y="49"/>
                </a:lnTo>
                <a:lnTo>
                  <a:pt x="44" y="51"/>
                </a:lnTo>
                <a:lnTo>
                  <a:pt x="42" y="51"/>
                </a:lnTo>
                <a:lnTo>
                  <a:pt x="42" y="53"/>
                </a:lnTo>
                <a:lnTo>
                  <a:pt x="42" y="51"/>
                </a:lnTo>
                <a:lnTo>
                  <a:pt x="40" y="51"/>
                </a:lnTo>
                <a:lnTo>
                  <a:pt x="40" y="49"/>
                </a:lnTo>
                <a:lnTo>
                  <a:pt x="40" y="48"/>
                </a:lnTo>
                <a:lnTo>
                  <a:pt x="40" y="46"/>
                </a:lnTo>
                <a:lnTo>
                  <a:pt x="39" y="46"/>
                </a:lnTo>
                <a:lnTo>
                  <a:pt x="37" y="46"/>
                </a:lnTo>
                <a:lnTo>
                  <a:pt x="36" y="46"/>
                </a:lnTo>
                <a:lnTo>
                  <a:pt x="36" y="45"/>
                </a:lnTo>
                <a:lnTo>
                  <a:pt x="34" y="45"/>
                </a:lnTo>
                <a:lnTo>
                  <a:pt x="32" y="45"/>
                </a:lnTo>
                <a:lnTo>
                  <a:pt x="31" y="46"/>
                </a:lnTo>
                <a:lnTo>
                  <a:pt x="29" y="46"/>
                </a:lnTo>
                <a:lnTo>
                  <a:pt x="28" y="46"/>
                </a:lnTo>
                <a:lnTo>
                  <a:pt x="26" y="46"/>
                </a:lnTo>
                <a:lnTo>
                  <a:pt x="26" y="45"/>
                </a:lnTo>
                <a:lnTo>
                  <a:pt x="24" y="46"/>
                </a:lnTo>
                <a:lnTo>
                  <a:pt x="24" y="48"/>
                </a:lnTo>
                <a:lnTo>
                  <a:pt x="23" y="48"/>
                </a:lnTo>
                <a:lnTo>
                  <a:pt x="23" y="46"/>
                </a:lnTo>
                <a:lnTo>
                  <a:pt x="21" y="46"/>
                </a:lnTo>
                <a:lnTo>
                  <a:pt x="20" y="46"/>
                </a:lnTo>
                <a:lnTo>
                  <a:pt x="20" y="45"/>
                </a:lnTo>
                <a:lnTo>
                  <a:pt x="18" y="45"/>
                </a:lnTo>
                <a:lnTo>
                  <a:pt x="16" y="45"/>
                </a:lnTo>
                <a:lnTo>
                  <a:pt x="16" y="43"/>
                </a:lnTo>
                <a:lnTo>
                  <a:pt x="15" y="45"/>
                </a:lnTo>
                <a:lnTo>
                  <a:pt x="15" y="43"/>
                </a:lnTo>
                <a:lnTo>
                  <a:pt x="15" y="41"/>
                </a:lnTo>
                <a:lnTo>
                  <a:pt x="16" y="41"/>
                </a:lnTo>
                <a:lnTo>
                  <a:pt x="16" y="43"/>
                </a:lnTo>
                <a:lnTo>
                  <a:pt x="16" y="41"/>
                </a:lnTo>
                <a:lnTo>
                  <a:pt x="18" y="41"/>
                </a:lnTo>
                <a:lnTo>
                  <a:pt x="18" y="40"/>
                </a:lnTo>
                <a:lnTo>
                  <a:pt x="16" y="40"/>
                </a:lnTo>
                <a:lnTo>
                  <a:pt x="15" y="40"/>
                </a:lnTo>
                <a:lnTo>
                  <a:pt x="15" y="38"/>
                </a:lnTo>
                <a:lnTo>
                  <a:pt x="16" y="38"/>
                </a:lnTo>
                <a:lnTo>
                  <a:pt x="16" y="37"/>
                </a:lnTo>
                <a:lnTo>
                  <a:pt x="15" y="37"/>
                </a:lnTo>
                <a:lnTo>
                  <a:pt x="15" y="38"/>
                </a:lnTo>
                <a:lnTo>
                  <a:pt x="15" y="37"/>
                </a:lnTo>
                <a:lnTo>
                  <a:pt x="13" y="37"/>
                </a:lnTo>
                <a:lnTo>
                  <a:pt x="12" y="38"/>
                </a:lnTo>
                <a:lnTo>
                  <a:pt x="10" y="38"/>
                </a:lnTo>
                <a:lnTo>
                  <a:pt x="10" y="37"/>
                </a:lnTo>
                <a:lnTo>
                  <a:pt x="8" y="38"/>
                </a:lnTo>
                <a:lnTo>
                  <a:pt x="8" y="37"/>
                </a:lnTo>
                <a:lnTo>
                  <a:pt x="7" y="38"/>
                </a:lnTo>
                <a:lnTo>
                  <a:pt x="7" y="37"/>
                </a:lnTo>
                <a:lnTo>
                  <a:pt x="5" y="37"/>
                </a:lnTo>
                <a:lnTo>
                  <a:pt x="5" y="35"/>
                </a:lnTo>
                <a:lnTo>
                  <a:pt x="5" y="32"/>
                </a:lnTo>
                <a:lnTo>
                  <a:pt x="5" y="29"/>
                </a:lnTo>
                <a:lnTo>
                  <a:pt x="5" y="27"/>
                </a:lnTo>
                <a:lnTo>
                  <a:pt x="5" y="25"/>
                </a:lnTo>
                <a:lnTo>
                  <a:pt x="5" y="22"/>
                </a:lnTo>
                <a:lnTo>
                  <a:pt x="5" y="21"/>
                </a:lnTo>
                <a:lnTo>
                  <a:pt x="5" y="17"/>
                </a:lnTo>
                <a:lnTo>
                  <a:pt x="4" y="17"/>
                </a:lnTo>
                <a:lnTo>
                  <a:pt x="4" y="14"/>
                </a:lnTo>
                <a:lnTo>
                  <a:pt x="2" y="14"/>
                </a:lnTo>
                <a:lnTo>
                  <a:pt x="0" y="9"/>
                </a:lnTo>
                <a:lnTo>
                  <a:pt x="0" y="6"/>
                </a:lnTo>
                <a:lnTo>
                  <a:pt x="2" y="6"/>
                </a:lnTo>
                <a:lnTo>
                  <a:pt x="2" y="5"/>
                </a:lnTo>
                <a:lnTo>
                  <a:pt x="0" y="5"/>
                </a:lnTo>
                <a:lnTo>
                  <a:pt x="2" y="3"/>
                </a:lnTo>
                <a:lnTo>
                  <a:pt x="2" y="0"/>
                </a:lnTo>
                <a:lnTo>
                  <a:pt x="2" y="1"/>
                </a:lnTo>
                <a:lnTo>
                  <a:pt x="4" y="1"/>
                </a:lnTo>
                <a:lnTo>
                  <a:pt x="4" y="3"/>
                </a:lnTo>
                <a:lnTo>
                  <a:pt x="5" y="3"/>
                </a:ln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lnTo>
                  <a:pt x="8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3" y="3"/>
                </a:lnTo>
                <a:lnTo>
                  <a:pt x="16" y="3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6" y="3"/>
                </a:lnTo>
                <a:lnTo>
                  <a:pt x="28" y="3"/>
                </a:lnTo>
                <a:lnTo>
                  <a:pt x="31" y="3"/>
                </a:lnTo>
                <a:close/>
              </a:path>
            </a:pathLst>
          </a:custGeom>
          <a:solidFill>
            <a:srgbClr val="505ED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5"/>
          <p:cNvSpPr>
            <a:spLocks/>
          </p:cNvSpPr>
          <p:nvPr/>
        </p:nvSpPr>
        <p:spPr bwMode="auto">
          <a:xfrm>
            <a:off x="4884738" y="5529263"/>
            <a:ext cx="141288" cy="114300"/>
          </a:xfrm>
          <a:custGeom>
            <a:avLst/>
            <a:gdLst/>
            <a:ahLst/>
            <a:cxnLst>
              <a:cxn ang="0">
                <a:pos x="11" y="5"/>
              </a:cxn>
              <a:cxn ang="0">
                <a:pos x="16" y="8"/>
              </a:cxn>
              <a:cxn ang="0">
                <a:pos x="22" y="14"/>
              </a:cxn>
              <a:cxn ang="0">
                <a:pos x="30" y="18"/>
              </a:cxn>
              <a:cxn ang="0">
                <a:pos x="37" y="22"/>
              </a:cxn>
              <a:cxn ang="0">
                <a:pos x="43" y="22"/>
              </a:cxn>
              <a:cxn ang="0">
                <a:pos x="51" y="22"/>
              </a:cxn>
              <a:cxn ang="0">
                <a:pos x="56" y="21"/>
              </a:cxn>
              <a:cxn ang="0">
                <a:pos x="62" y="22"/>
              </a:cxn>
              <a:cxn ang="0">
                <a:pos x="70" y="24"/>
              </a:cxn>
              <a:cxn ang="0">
                <a:pos x="75" y="27"/>
              </a:cxn>
              <a:cxn ang="0">
                <a:pos x="81" y="32"/>
              </a:cxn>
              <a:cxn ang="0">
                <a:pos x="86" y="29"/>
              </a:cxn>
              <a:cxn ang="0">
                <a:pos x="89" y="30"/>
              </a:cxn>
              <a:cxn ang="0">
                <a:pos x="88" y="37"/>
              </a:cxn>
              <a:cxn ang="0">
                <a:pos x="83" y="38"/>
              </a:cxn>
              <a:cxn ang="0">
                <a:pos x="80" y="43"/>
              </a:cxn>
              <a:cxn ang="0">
                <a:pos x="72" y="45"/>
              </a:cxn>
              <a:cxn ang="0">
                <a:pos x="65" y="48"/>
              </a:cxn>
              <a:cxn ang="0">
                <a:pos x="62" y="53"/>
              </a:cxn>
              <a:cxn ang="0">
                <a:pos x="56" y="56"/>
              </a:cxn>
              <a:cxn ang="0">
                <a:pos x="53" y="59"/>
              </a:cxn>
              <a:cxn ang="0">
                <a:pos x="51" y="66"/>
              </a:cxn>
              <a:cxn ang="0">
                <a:pos x="49" y="70"/>
              </a:cxn>
              <a:cxn ang="0">
                <a:pos x="43" y="72"/>
              </a:cxn>
              <a:cxn ang="0">
                <a:pos x="37" y="62"/>
              </a:cxn>
              <a:cxn ang="0">
                <a:pos x="32" y="61"/>
              </a:cxn>
              <a:cxn ang="0">
                <a:pos x="27" y="59"/>
              </a:cxn>
              <a:cxn ang="0">
                <a:pos x="24" y="56"/>
              </a:cxn>
              <a:cxn ang="0">
                <a:pos x="22" y="54"/>
              </a:cxn>
              <a:cxn ang="0">
                <a:pos x="22" y="51"/>
              </a:cxn>
              <a:cxn ang="0">
                <a:pos x="24" y="46"/>
              </a:cxn>
              <a:cxn ang="0">
                <a:pos x="22" y="40"/>
              </a:cxn>
              <a:cxn ang="0">
                <a:pos x="22" y="34"/>
              </a:cxn>
              <a:cxn ang="0">
                <a:pos x="21" y="32"/>
              </a:cxn>
              <a:cxn ang="0">
                <a:pos x="22" y="30"/>
              </a:cxn>
              <a:cxn ang="0">
                <a:pos x="21" y="29"/>
              </a:cxn>
              <a:cxn ang="0">
                <a:pos x="16" y="27"/>
              </a:cxn>
              <a:cxn ang="0">
                <a:pos x="21" y="22"/>
              </a:cxn>
              <a:cxn ang="0">
                <a:pos x="21" y="16"/>
              </a:cxn>
              <a:cxn ang="0">
                <a:pos x="17" y="18"/>
              </a:cxn>
              <a:cxn ang="0">
                <a:pos x="9" y="19"/>
              </a:cxn>
              <a:cxn ang="0">
                <a:pos x="5" y="21"/>
              </a:cxn>
              <a:cxn ang="0">
                <a:pos x="14" y="18"/>
              </a:cxn>
              <a:cxn ang="0">
                <a:pos x="17" y="14"/>
              </a:cxn>
              <a:cxn ang="0">
                <a:pos x="13" y="13"/>
              </a:cxn>
              <a:cxn ang="0">
                <a:pos x="9" y="10"/>
              </a:cxn>
              <a:cxn ang="0">
                <a:pos x="6" y="6"/>
              </a:cxn>
              <a:cxn ang="0">
                <a:pos x="3" y="3"/>
              </a:cxn>
              <a:cxn ang="0">
                <a:pos x="0" y="0"/>
              </a:cxn>
              <a:cxn ang="0">
                <a:pos x="5" y="3"/>
              </a:cxn>
              <a:cxn ang="0">
                <a:pos x="8" y="6"/>
              </a:cxn>
              <a:cxn ang="0">
                <a:pos x="9" y="5"/>
              </a:cxn>
            </a:cxnLst>
            <a:rect l="0" t="0" r="r" b="b"/>
            <a:pathLst>
              <a:path w="89" h="72">
                <a:moveTo>
                  <a:pt x="8" y="3"/>
                </a:moveTo>
                <a:lnTo>
                  <a:pt x="9" y="3"/>
                </a:lnTo>
                <a:lnTo>
                  <a:pt x="9" y="5"/>
                </a:lnTo>
                <a:lnTo>
                  <a:pt x="11" y="5"/>
                </a:lnTo>
                <a:lnTo>
                  <a:pt x="13" y="6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4" y="11"/>
                </a:lnTo>
                <a:lnTo>
                  <a:pt x="19" y="14"/>
                </a:lnTo>
                <a:lnTo>
                  <a:pt x="21" y="14"/>
                </a:lnTo>
                <a:lnTo>
                  <a:pt x="22" y="14"/>
                </a:lnTo>
                <a:lnTo>
                  <a:pt x="24" y="16"/>
                </a:lnTo>
                <a:lnTo>
                  <a:pt x="27" y="18"/>
                </a:lnTo>
                <a:lnTo>
                  <a:pt x="29" y="18"/>
                </a:lnTo>
                <a:lnTo>
                  <a:pt x="30" y="18"/>
                </a:lnTo>
                <a:lnTo>
                  <a:pt x="32" y="18"/>
                </a:lnTo>
                <a:lnTo>
                  <a:pt x="33" y="19"/>
                </a:lnTo>
                <a:lnTo>
                  <a:pt x="35" y="21"/>
                </a:lnTo>
                <a:lnTo>
                  <a:pt x="37" y="22"/>
                </a:lnTo>
                <a:lnTo>
                  <a:pt x="38" y="22"/>
                </a:lnTo>
                <a:lnTo>
                  <a:pt x="40" y="24"/>
                </a:lnTo>
                <a:lnTo>
                  <a:pt x="41" y="24"/>
                </a:lnTo>
                <a:lnTo>
                  <a:pt x="43" y="22"/>
                </a:lnTo>
                <a:lnTo>
                  <a:pt x="45" y="22"/>
                </a:lnTo>
                <a:lnTo>
                  <a:pt x="46" y="22"/>
                </a:lnTo>
                <a:lnTo>
                  <a:pt x="49" y="22"/>
                </a:lnTo>
                <a:lnTo>
                  <a:pt x="51" y="22"/>
                </a:lnTo>
                <a:lnTo>
                  <a:pt x="51" y="21"/>
                </a:lnTo>
                <a:lnTo>
                  <a:pt x="53" y="21"/>
                </a:lnTo>
                <a:lnTo>
                  <a:pt x="54" y="21"/>
                </a:lnTo>
                <a:lnTo>
                  <a:pt x="56" y="21"/>
                </a:lnTo>
                <a:lnTo>
                  <a:pt x="57" y="21"/>
                </a:lnTo>
                <a:lnTo>
                  <a:pt x="59" y="21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9" y="22"/>
                </a:lnTo>
                <a:lnTo>
                  <a:pt x="70" y="24"/>
                </a:lnTo>
                <a:lnTo>
                  <a:pt x="72" y="24"/>
                </a:lnTo>
                <a:lnTo>
                  <a:pt x="73" y="26"/>
                </a:lnTo>
                <a:lnTo>
                  <a:pt x="75" y="26"/>
                </a:lnTo>
                <a:lnTo>
                  <a:pt x="75" y="27"/>
                </a:lnTo>
                <a:lnTo>
                  <a:pt x="77" y="27"/>
                </a:lnTo>
                <a:lnTo>
                  <a:pt x="78" y="29"/>
                </a:lnTo>
                <a:lnTo>
                  <a:pt x="80" y="30"/>
                </a:lnTo>
                <a:lnTo>
                  <a:pt x="81" y="32"/>
                </a:lnTo>
                <a:lnTo>
                  <a:pt x="83" y="32"/>
                </a:lnTo>
                <a:lnTo>
                  <a:pt x="85" y="32"/>
                </a:lnTo>
                <a:lnTo>
                  <a:pt x="86" y="30"/>
                </a:lnTo>
                <a:lnTo>
                  <a:pt x="86" y="29"/>
                </a:lnTo>
                <a:lnTo>
                  <a:pt x="88" y="29"/>
                </a:lnTo>
                <a:lnTo>
                  <a:pt x="89" y="27"/>
                </a:lnTo>
                <a:lnTo>
                  <a:pt x="89" y="29"/>
                </a:lnTo>
                <a:lnTo>
                  <a:pt x="89" y="30"/>
                </a:lnTo>
                <a:lnTo>
                  <a:pt x="89" y="32"/>
                </a:lnTo>
                <a:lnTo>
                  <a:pt x="89" y="34"/>
                </a:lnTo>
                <a:lnTo>
                  <a:pt x="88" y="35"/>
                </a:lnTo>
                <a:lnTo>
                  <a:pt x="88" y="37"/>
                </a:lnTo>
                <a:lnTo>
                  <a:pt x="86" y="37"/>
                </a:lnTo>
                <a:lnTo>
                  <a:pt x="86" y="38"/>
                </a:lnTo>
                <a:lnTo>
                  <a:pt x="85" y="38"/>
                </a:lnTo>
                <a:lnTo>
                  <a:pt x="83" y="38"/>
                </a:lnTo>
                <a:lnTo>
                  <a:pt x="81" y="38"/>
                </a:lnTo>
                <a:lnTo>
                  <a:pt x="81" y="40"/>
                </a:lnTo>
                <a:lnTo>
                  <a:pt x="80" y="42"/>
                </a:lnTo>
                <a:lnTo>
                  <a:pt x="80" y="43"/>
                </a:lnTo>
                <a:lnTo>
                  <a:pt x="78" y="43"/>
                </a:lnTo>
                <a:lnTo>
                  <a:pt x="77" y="43"/>
                </a:lnTo>
                <a:lnTo>
                  <a:pt x="73" y="45"/>
                </a:lnTo>
                <a:lnTo>
                  <a:pt x="72" y="45"/>
                </a:lnTo>
                <a:lnTo>
                  <a:pt x="70" y="45"/>
                </a:lnTo>
                <a:lnTo>
                  <a:pt x="69" y="46"/>
                </a:lnTo>
                <a:lnTo>
                  <a:pt x="67" y="46"/>
                </a:lnTo>
                <a:lnTo>
                  <a:pt x="65" y="48"/>
                </a:lnTo>
                <a:lnTo>
                  <a:pt x="64" y="48"/>
                </a:lnTo>
                <a:lnTo>
                  <a:pt x="64" y="50"/>
                </a:lnTo>
                <a:lnTo>
                  <a:pt x="62" y="51"/>
                </a:lnTo>
                <a:lnTo>
                  <a:pt x="62" y="53"/>
                </a:lnTo>
                <a:lnTo>
                  <a:pt x="61" y="53"/>
                </a:lnTo>
                <a:lnTo>
                  <a:pt x="59" y="54"/>
                </a:lnTo>
                <a:lnTo>
                  <a:pt x="57" y="56"/>
                </a:lnTo>
                <a:lnTo>
                  <a:pt x="56" y="56"/>
                </a:lnTo>
                <a:lnTo>
                  <a:pt x="56" y="58"/>
                </a:lnTo>
                <a:lnTo>
                  <a:pt x="54" y="58"/>
                </a:lnTo>
                <a:lnTo>
                  <a:pt x="53" y="58"/>
                </a:lnTo>
                <a:lnTo>
                  <a:pt x="53" y="59"/>
                </a:lnTo>
                <a:lnTo>
                  <a:pt x="53" y="61"/>
                </a:lnTo>
                <a:lnTo>
                  <a:pt x="53" y="62"/>
                </a:lnTo>
                <a:lnTo>
                  <a:pt x="53" y="64"/>
                </a:lnTo>
                <a:lnTo>
                  <a:pt x="51" y="66"/>
                </a:lnTo>
                <a:lnTo>
                  <a:pt x="51" y="67"/>
                </a:lnTo>
                <a:lnTo>
                  <a:pt x="51" y="69"/>
                </a:lnTo>
                <a:lnTo>
                  <a:pt x="51" y="70"/>
                </a:lnTo>
                <a:lnTo>
                  <a:pt x="49" y="70"/>
                </a:lnTo>
                <a:lnTo>
                  <a:pt x="48" y="72"/>
                </a:lnTo>
                <a:lnTo>
                  <a:pt x="46" y="72"/>
                </a:lnTo>
                <a:lnTo>
                  <a:pt x="45" y="72"/>
                </a:lnTo>
                <a:lnTo>
                  <a:pt x="43" y="72"/>
                </a:lnTo>
                <a:lnTo>
                  <a:pt x="43" y="70"/>
                </a:lnTo>
                <a:lnTo>
                  <a:pt x="41" y="70"/>
                </a:lnTo>
                <a:lnTo>
                  <a:pt x="38" y="64"/>
                </a:lnTo>
                <a:lnTo>
                  <a:pt x="37" y="62"/>
                </a:lnTo>
                <a:lnTo>
                  <a:pt x="35" y="62"/>
                </a:lnTo>
                <a:lnTo>
                  <a:pt x="35" y="61"/>
                </a:lnTo>
                <a:lnTo>
                  <a:pt x="33" y="61"/>
                </a:lnTo>
                <a:lnTo>
                  <a:pt x="32" y="61"/>
                </a:lnTo>
                <a:lnTo>
                  <a:pt x="30" y="61"/>
                </a:lnTo>
                <a:lnTo>
                  <a:pt x="30" y="59"/>
                </a:lnTo>
                <a:lnTo>
                  <a:pt x="29" y="59"/>
                </a:lnTo>
                <a:lnTo>
                  <a:pt x="27" y="59"/>
                </a:lnTo>
                <a:lnTo>
                  <a:pt x="25" y="59"/>
                </a:lnTo>
                <a:lnTo>
                  <a:pt x="25" y="58"/>
                </a:lnTo>
                <a:lnTo>
                  <a:pt x="24" y="58"/>
                </a:lnTo>
                <a:lnTo>
                  <a:pt x="24" y="56"/>
                </a:lnTo>
                <a:lnTo>
                  <a:pt x="22" y="56"/>
                </a:lnTo>
                <a:lnTo>
                  <a:pt x="22" y="54"/>
                </a:lnTo>
                <a:lnTo>
                  <a:pt x="21" y="54"/>
                </a:lnTo>
                <a:lnTo>
                  <a:pt x="22" y="54"/>
                </a:lnTo>
                <a:lnTo>
                  <a:pt x="22" y="53"/>
                </a:lnTo>
                <a:lnTo>
                  <a:pt x="24" y="53"/>
                </a:lnTo>
                <a:lnTo>
                  <a:pt x="24" y="51"/>
                </a:lnTo>
                <a:lnTo>
                  <a:pt x="22" y="51"/>
                </a:lnTo>
                <a:lnTo>
                  <a:pt x="22" y="50"/>
                </a:lnTo>
                <a:lnTo>
                  <a:pt x="24" y="50"/>
                </a:lnTo>
                <a:lnTo>
                  <a:pt x="24" y="48"/>
                </a:lnTo>
                <a:lnTo>
                  <a:pt x="24" y="46"/>
                </a:lnTo>
                <a:lnTo>
                  <a:pt x="22" y="45"/>
                </a:lnTo>
                <a:lnTo>
                  <a:pt x="22" y="43"/>
                </a:lnTo>
                <a:lnTo>
                  <a:pt x="22" y="42"/>
                </a:lnTo>
                <a:lnTo>
                  <a:pt x="22" y="40"/>
                </a:lnTo>
                <a:lnTo>
                  <a:pt x="22" y="38"/>
                </a:lnTo>
                <a:lnTo>
                  <a:pt x="22" y="37"/>
                </a:lnTo>
                <a:lnTo>
                  <a:pt x="22" y="35"/>
                </a:lnTo>
                <a:lnTo>
                  <a:pt x="22" y="34"/>
                </a:lnTo>
                <a:lnTo>
                  <a:pt x="24" y="34"/>
                </a:lnTo>
                <a:lnTo>
                  <a:pt x="24" y="32"/>
                </a:lnTo>
                <a:lnTo>
                  <a:pt x="22" y="32"/>
                </a:lnTo>
                <a:lnTo>
                  <a:pt x="21" y="32"/>
                </a:lnTo>
                <a:lnTo>
                  <a:pt x="17" y="30"/>
                </a:lnTo>
                <a:lnTo>
                  <a:pt x="19" y="30"/>
                </a:lnTo>
                <a:lnTo>
                  <a:pt x="21" y="30"/>
                </a:lnTo>
                <a:lnTo>
                  <a:pt x="22" y="30"/>
                </a:lnTo>
                <a:lnTo>
                  <a:pt x="24" y="32"/>
                </a:lnTo>
                <a:lnTo>
                  <a:pt x="24" y="30"/>
                </a:lnTo>
                <a:lnTo>
                  <a:pt x="22" y="30"/>
                </a:lnTo>
                <a:lnTo>
                  <a:pt x="21" y="29"/>
                </a:lnTo>
                <a:lnTo>
                  <a:pt x="19" y="29"/>
                </a:lnTo>
                <a:lnTo>
                  <a:pt x="19" y="27"/>
                </a:lnTo>
                <a:lnTo>
                  <a:pt x="17" y="27"/>
                </a:lnTo>
                <a:lnTo>
                  <a:pt x="16" y="27"/>
                </a:lnTo>
                <a:lnTo>
                  <a:pt x="17" y="27"/>
                </a:lnTo>
                <a:lnTo>
                  <a:pt x="19" y="27"/>
                </a:lnTo>
                <a:lnTo>
                  <a:pt x="19" y="24"/>
                </a:lnTo>
                <a:lnTo>
                  <a:pt x="21" y="22"/>
                </a:lnTo>
                <a:lnTo>
                  <a:pt x="21" y="21"/>
                </a:lnTo>
                <a:lnTo>
                  <a:pt x="21" y="19"/>
                </a:lnTo>
                <a:lnTo>
                  <a:pt x="21" y="18"/>
                </a:lnTo>
                <a:lnTo>
                  <a:pt x="21" y="16"/>
                </a:lnTo>
                <a:lnTo>
                  <a:pt x="21" y="18"/>
                </a:lnTo>
                <a:lnTo>
                  <a:pt x="21" y="16"/>
                </a:lnTo>
                <a:lnTo>
                  <a:pt x="19" y="16"/>
                </a:lnTo>
                <a:lnTo>
                  <a:pt x="17" y="18"/>
                </a:lnTo>
                <a:lnTo>
                  <a:pt x="16" y="18"/>
                </a:lnTo>
                <a:lnTo>
                  <a:pt x="13" y="19"/>
                </a:lnTo>
                <a:lnTo>
                  <a:pt x="11" y="19"/>
                </a:lnTo>
                <a:lnTo>
                  <a:pt x="9" y="19"/>
                </a:lnTo>
                <a:lnTo>
                  <a:pt x="8" y="21"/>
                </a:lnTo>
                <a:lnTo>
                  <a:pt x="5" y="21"/>
                </a:lnTo>
                <a:lnTo>
                  <a:pt x="5" y="22"/>
                </a:lnTo>
                <a:lnTo>
                  <a:pt x="5" y="21"/>
                </a:lnTo>
                <a:lnTo>
                  <a:pt x="8" y="19"/>
                </a:lnTo>
                <a:lnTo>
                  <a:pt x="9" y="19"/>
                </a:lnTo>
                <a:lnTo>
                  <a:pt x="13" y="18"/>
                </a:lnTo>
                <a:lnTo>
                  <a:pt x="14" y="18"/>
                </a:lnTo>
                <a:lnTo>
                  <a:pt x="16" y="18"/>
                </a:lnTo>
                <a:lnTo>
                  <a:pt x="17" y="18"/>
                </a:lnTo>
                <a:lnTo>
                  <a:pt x="17" y="16"/>
                </a:lnTo>
                <a:lnTo>
                  <a:pt x="17" y="14"/>
                </a:lnTo>
                <a:lnTo>
                  <a:pt x="16" y="14"/>
                </a:lnTo>
                <a:lnTo>
                  <a:pt x="14" y="14"/>
                </a:lnTo>
                <a:lnTo>
                  <a:pt x="14" y="13"/>
                </a:lnTo>
                <a:lnTo>
                  <a:pt x="13" y="13"/>
                </a:lnTo>
                <a:lnTo>
                  <a:pt x="13" y="11"/>
                </a:lnTo>
                <a:lnTo>
                  <a:pt x="11" y="11"/>
                </a:lnTo>
                <a:lnTo>
                  <a:pt x="11" y="10"/>
                </a:lnTo>
                <a:lnTo>
                  <a:pt x="9" y="10"/>
                </a:lnTo>
                <a:lnTo>
                  <a:pt x="9" y="8"/>
                </a:lnTo>
                <a:lnTo>
                  <a:pt x="8" y="8"/>
                </a:lnTo>
                <a:lnTo>
                  <a:pt x="8" y="6"/>
                </a:lnTo>
                <a:lnTo>
                  <a:pt x="6" y="6"/>
                </a:lnTo>
                <a:lnTo>
                  <a:pt x="6" y="5"/>
                </a:lnTo>
                <a:lnTo>
                  <a:pt x="5" y="5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3" y="2"/>
                </a:lnTo>
                <a:lnTo>
                  <a:pt x="5" y="3"/>
                </a:lnTo>
                <a:lnTo>
                  <a:pt x="5" y="5"/>
                </a:lnTo>
                <a:lnTo>
                  <a:pt x="6" y="5"/>
                </a:lnTo>
                <a:lnTo>
                  <a:pt x="6" y="6"/>
                </a:lnTo>
                <a:lnTo>
                  <a:pt x="8" y="6"/>
                </a:lnTo>
                <a:lnTo>
                  <a:pt x="8" y="8"/>
                </a:lnTo>
                <a:lnTo>
                  <a:pt x="9" y="8"/>
                </a:lnTo>
                <a:lnTo>
                  <a:pt x="9" y="6"/>
                </a:lnTo>
                <a:lnTo>
                  <a:pt x="9" y="5"/>
                </a:lnTo>
                <a:lnTo>
                  <a:pt x="8" y="3"/>
                </a:lnTo>
                <a:close/>
              </a:path>
            </a:pathLst>
          </a:custGeom>
          <a:solidFill>
            <a:srgbClr val="6960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3436938" y="5292726"/>
            <a:ext cx="644525" cy="508000"/>
          </a:xfrm>
          <a:custGeom>
            <a:avLst/>
            <a:gdLst/>
            <a:ahLst/>
            <a:cxnLst>
              <a:cxn ang="0">
                <a:pos x="339" y="311"/>
              </a:cxn>
              <a:cxn ang="0">
                <a:pos x="358" y="301"/>
              </a:cxn>
              <a:cxn ang="0">
                <a:pos x="363" y="296"/>
              </a:cxn>
              <a:cxn ang="0">
                <a:pos x="334" y="290"/>
              </a:cxn>
              <a:cxn ang="0">
                <a:pos x="365" y="287"/>
              </a:cxn>
              <a:cxn ang="0">
                <a:pos x="361" y="283"/>
              </a:cxn>
              <a:cxn ang="0">
                <a:pos x="358" y="274"/>
              </a:cxn>
              <a:cxn ang="0">
                <a:pos x="337" y="261"/>
              </a:cxn>
              <a:cxn ang="0">
                <a:pos x="403" y="266"/>
              </a:cxn>
              <a:cxn ang="0">
                <a:pos x="393" y="247"/>
              </a:cxn>
              <a:cxn ang="0">
                <a:pos x="176" y="203"/>
              </a:cxn>
              <a:cxn ang="0">
                <a:pos x="193" y="191"/>
              </a:cxn>
              <a:cxn ang="0">
                <a:pos x="144" y="181"/>
              </a:cxn>
              <a:cxn ang="0">
                <a:pos x="177" y="176"/>
              </a:cxn>
              <a:cxn ang="0">
                <a:pos x="157" y="179"/>
              </a:cxn>
              <a:cxn ang="0">
                <a:pos x="198" y="155"/>
              </a:cxn>
              <a:cxn ang="0">
                <a:pos x="216" y="176"/>
              </a:cxn>
              <a:cxn ang="0">
                <a:pos x="195" y="194"/>
              </a:cxn>
              <a:cxn ang="0">
                <a:pos x="190" y="167"/>
              </a:cxn>
              <a:cxn ang="0">
                <a:pos x="184" y="162"/>
              </a:cxn>
              <a:cxn ang="0">
                <a:pos x="168" y="130"/>
              </a:cxn>
              <a:cxn ang="0">
                <a:pos x="85" y="107"/>
              </a:cxn>
              <a:cxn ang="0">
                <a:pos x="139" y="130"/>
              </a:cxn>
              <a:cxn ang="0">
                <a:pos x="134" y="151"/>
              </a:cxn>
              <a:cxn ang="0">
                <a:pos x="99" y="128"/>
              </a:cxn>
              <a:cxn ang="0">
                <a:pos x="94" y="92"/>
              </a:cxn>
              <a:cxn ang="0">
                <a:pos x="133" y="92"/>
              </a:cxn>
              <a:cxn ang="0">
                <a:pos x="81" y="13"/>
              </a:cxn>
              <a:cxn ang="0">
                <a:pos x="173" y="12"/>
              </a:cxn>
              <a:cxn ang="0">
                <a:pos x="277" y="74"/>
              </a:cxn>
              <a:cxn ang="0">
                <a:pos x="358" y="163"/>
              </a:cxn>
              <a:cxn ang="0">
                <a:pos x="384" y="218"/>
              </a:cxn>
              <a:cxn ang="0">
                <a:pos x="382" y="259"/>
              </a:cxn>
              <a:cxn ang="0">
                <a:pos x="353" y="261"/>
              </a:cxn>
              <a:cxn ang="0">
                <a:pos x="374" y="242"/>
              </a:cxn>
              <a:cxn ang="0">
                <a:pos x="320" y="272"/>
              </a:cxn>
              <a:cxn ang="0">
                <a:pos x="277" y="266"/>
              </a:cxn>
              <a:cxn ang="0">
                <a:pos x="283" y="285"/>
              </a:cxn>
              <a:cxn ang="0">
                <a:pos x="251" y="258"/>
              </a:cxn>
              <a:cxn ang="0">
                <a:pos x="201" y="224"/>
              </a:cxn>
              <a:cxn ang="0">
                <a:pos x="190" y="202"/>
              </a:cxn>
              <a:cxn ang="0">
                <a:pos x="201" y="210"/>
              </a:cxn>
              <a:cxn ang="0">
                <a:pos x="225" y="219"/>
              </a:cxn>
              <a:cxn ang="0">
                <a:pos x="241" y="202"/>
              </a:cxn>
              <a:cxn ang="0">
                <a:pos x="270" y="163"/>
              </a:cxn>
              <a:cxn ang="0">
                <a:pos x="246" y="171"/>
              </a:cxn>
              <a:cxn ang="0">
                <a:pos x="224" y="195"/>
              </a:cxn>
              <a:cxn ang="0">
                <a:pos x="230" y="157"/>
              </a:cxn>
              <a:cxn ang="0">
                <a:pos x="216" y="112"/>
              </a:cxn>
              <a:cxn ang="0">
                <a:pos x="197" y="147"/>
              </a:cxn>
              <a:cxn ang="0">
                <a:pos x="177" y="154"/>
              </a:cxn>
              <a:cxn ang="0">
                <a:pos x="155" y="130"/>
              </a:cxn>
              <a:cxn ang="0">
                <a:pos x="187" y="84"/>
              </a:cxn>
              <a:cxn ang="0">
                <a:pos x="160" y="120"/>
              </a:cxn>
              <a:cxn ang="0">
                <a:pos x="150" y="74"/>
              </a:cxn>
              <a:cxn ang="0">
                <a:pos x="115" y="87"/>
              </a:cxn>
              <a:cxn ang="0">
                <a:pos x="94" y="66"/>
              </a:cxn>
              <a:cxn ang="0">
                <a:pos x="77" y="47"/>
              </a:cxn>
              <a:cxn ang="0">
                <a:pos x="89" y="76"/>
              </a:cxn>
              <a:cxn ang="0">
                <a:pos x="85" y="98"/>
              </a:cxn>
              <a:cxn ang="0">
                <a:pos x="43" y="71"/>
              </a:cxn>
              <a:cxn ang="0">
                <a:pos x="25" y="96"/>
              </a:cxn>
              <a:cxn ang="0">
                <a:pos x="5" y="50"/>
              </a:cxn>
            </a:cxnLst>
            <a:rect l="0" t="0" r="r" b="b"/>
            <a:pathLst>
              <a:path w="406" h="320">
                <a:moveTo>
                  <a:pt x="345" y="320"/>
                </a:moveTo>
                <a:lnTo>
                  <a:pt x="344" y="320"/>
                </a:lnTo>
                <a:lnTo>
                  <a:pt x="344" y="319"/>
                </a:lnTo>
                <a:lnTo>
                  <a:pt x="345" y="319"/>
                </a:lnTo>
                <a:lnTo>
                  <a:pt x="345" y="320"/>
                </a:lnTo>
                <a:close/>
                <a:moveTo>
                  <a:pt x="344" y="315"/>
                </a:moveTo>
                <a:lnTo>
                  <a:pt x="342" y="315"/>
                </a:lnTo>
                <a:lnTo>
                  <a:pt x="344" y="315"/>
                </a:lnTo>
                <a:close/>
                <a:moveTo>
                  <a:pt x="341" y="315"/>
                </a:moveTo>
                <a:lnTo>
                  <a:pt x="341" y="317"/>
                </a:lnTo>
                <a:lnTo>
                  <a:pt x="342" y="317"/>
                </a:lnTo>
                <a:lnTo>
                  <a:pt x="342" y="319"/>
                </a:lnTo>
                <a:lnTo>
                  <a:pt x="341" y="319"/>
                </a:lnTo>
                <a:lnTo>
                  <a:pt x="341" y="317"/>
                </a:lnTo>
                <a:lnTo>
                  <a:pt x="339" y="317"/>
                </a:lnTo>
                <a:lnTo>
                  <a:pt x="339" y="315"/>
                </a:lnTo>
                <a:lnTo>
                  <a:pt x="341" y="315"/>
                </a:lnTo>
                <a:close/>
                <a:moveTo>
                  <a:pt x="349" y="314"/>
                </a:moveTo>
                <a:lnTo>
                  <a:pt x="350" y="314"/>
                </a:lnTo>
                <a:lnTo>
                  <a:pt x="349" y="314"/>
                </a:lnTo>
                <a:lnTo>
                  <a:pt x="350" y="314"/>
                </a:lnTo>
                <a:lnTo>
                  <a:pt x="350" y="315"/>
                </a:lnTo>
                <a:lnTo>
                  <a:pt x="349" y="315"/>
                </a:lnTo>
                <a:lnTo>
                  <a:pt x="350" y="315"/>
                </a:lnTo>
                <a:lnTo>
                  <a:pt x="349" y="315"/>
                </a:lnTo>
                <a:lnTo>
                  <a:pt x="349" y="314"/>
                </a:lnTo>
                <a:lnTo>
                  <a:pt x="347" y="314"/>
                </a:lnTo>
                <a:lnTo>
                  <a:pt x="349" y="314"/>
                </a:lnTo>
                <a:close/>
                <a:moveTo>
                  <a:pt x="337" y="314"/>
                </a:moveTo>
                <a:lnTo>
                  <a:pt x="339" y="314"/>
                </a:lnTo>
                <a:lnTo>
                  <a:pt x="339" y="315"/>
                </a:lnTo>
                <a:lnTo>
                  <a:pt x="337" y="315"/>
                </a:lnTo>
                <a:lnTo>
                  <a:pt x="337" y="314"/>
                </a:lnTo>
                <a:lnTo>
                  <a:pt x="337" y="315"/>
                </a:lnTo>
                <a:lnTo>
                  <a:pt x="336" y="315"/>
                </a:lnTo>
                <a:lnTo>
                  <a:pt x="336" y="317"/>
                </a:lnTo>
                <a:lnTo>
                  <a:pt x="336" y="315"/>
                </a:lnTo>
                <a:lnTo>
                  <a:pt x="334" y="315"/>
                </a:lnTo>
                <a:lnTo>
                  <a:pt x="336" y="315"/>
                </a:lnTo>
                <a:lnTo>
                  <a:pt x="334" y="315"/>
                </a:lnTo>
                <a:lnTo>
                  <a:pt x="334" y="314"/>
                </a:lnTo>
                <a:lnTo>
                  <a:pt x="336" y="314"/>
                </a:lnTo>
                <a:lnTo>
                  <a:pt x="337" y="314"/>
                </a:lnTo>
                <a:close/>
                <a:moveTo>
                  <a:pt x="347" y="314"/>
                </a:moveTo>
                <a:lnTo>
                  <a:pt x="345" y="314"/>
                </a:lnTo>
                <a:lnTo>
                  <a:pt x="345" y="312"/>
                </a:lnTo>
                <a:lnTo>
                  <a:pt x="347" y="312"/>
                </a:lnTo>
                <a:lnTo>
                  <a:pt x="347" y="314"/>
                </a:lnTo>
                <a:close/>
                <a:moveTo>
                  <a:pt x="337" y="312"/>
                </a:moveTo>
                <a:lnTo>
                  <a:pt x="336" y="312"/>
                </a:lnTo>
                <a:lnTo>
                  <a:pt x="334" y="312"/>
                </a:lnTo>
                <a:lnTo>
                  <a:pt x="336" y="312"/>
                </a:lnTo>
                <a:lnTo>
                  <a:pt x="337" y="312"/>
                </a:lnTo>
                <a:close/>
                <a:moveTo>
                  <a:pt x="336" y="311"/>
                </a:moveTo>
                <a:lnTo>
                  <a:pt x="334" y="311"/>
                </a:lnTo>
                <a:lnTo>
                  <a:pt x="334" y="309"/>
                </a:lnTo>
                <a:lnTo>
                  <a:pt x="336" y="309"/>
                </a:lnTo>
                <a:lnTo>
                  <a:pt x="336" y="311"/>
                </a:lnTo>
                <a:close/>
                <a:moveTo>
                  <a:pt x="345" y="309"/>
                </a:moveTo>
                <a:lnTo>
                  <a:pt x="347" y="309"/>
                </a:lnTo>
                <a:lnTo>
                  <a:pt x="347" y="311"/>
                </a:lnTo>
                <a:lnTo>
                  <a:pt x="347" y="309"/>
                </a:lnTo>
                <a:lnTo>
                  <a:pt x="347" y="311"/>
                </a:lnTo>
                <a:lnTo>
                  <a:pt x="345" y="311"/>
                </a:lnTo>
                <a:lnTo>
                  <a:pt x="345" y="309"/>
                </a:lnTo>
                <a:lnTo>
                  <a:pt x="344" y="309"/>
                </a:lnTo>
                <a:lnTo>
                  <a:pt x="345" y="309"/>
                </a:lnTo>
                <a:close/>
                <a:moveTo>
                  <a:pt x="342" y="309"/>
                </a:moveTo>
                <a:lnTo>
                  <a:pt x="342" y="311"/>
                </a:lnTo>
                <a:lnTo>
                  <a:pt x="341" y="311"/>
                </a:lnTo>
                <a:lnTo>
                  <a:pt x="339" y="311"/>
                </a:lnTo>
                <a:lnTo>
                  <a:pt x="339" y="309"/>
                </a:lnTo>
                <a:lnTo>
                  <a:pt x="341" y="309"/>
                </a:lnTo>
                <a:lnTo>
                  <a:pt x="342" y="309"/>
                </a:lnTo>
                <a:close/>
                <a:moveTo>
                  <a:pt x="339" y="309"/>
                </a:moveTo>
                <a:lnTo>
                  <a:pt x="337" y="309"/>
                </a:lnTo>
                <a:lnTo>
                  <a:pt x="339" y="309"/>
                </a:lnTo>
                <a:close/>
                <a:moveTo>
                  <a:pt x="352" y="307"/>
                </a:moveTo>
                <a:lnTo>
                  <a:pt x="353" y="307"/>
                </a:lnTo>
                <a:lnTo>
                  <a:pt x="353" y="309"/>
                </a:lnTo>
                <a:lnTo>
                  <a:pt x="353" y="311"/>
                </a:lnTo>
                <a:lnTo>
                  <a:pt x="355" y="311"/>
                </a:lnTo>
                <a:lnTo>
                  <a:pt x="355" y="312"/>
                </a:lnTo>
                <a:lnTo>
                  <a:pt x="355" y="314"/>
                </a:lnTo>
                <a:lnTo>
                  <a:pt x="355" y="312"/>
                </a:lnTo>
                <a:lnTo>
                  <a:pt x="355" y="314"/>
                </a:lnTo>
                <a:lnTo>
                  <a:pt x="353" y="314"/>
                </a:lnTo>
                <a:lnTo>
                  <a:pt x="352" y="314"/>
                </a:lnTo>
                <a:lnTo>
                  <a:pt x="353" y="314"/>
                </a:lnTo>
                <a:lnTo>
                  <a:pt x="352" y="314"/>
                </a:lnTo>
                <a:lnTo>
                  <a:pt x="350" y="314"/>
                </a:lnTo>
                <a:lnTo>
                  <a:pt x="349" y="314"/>
                </a:lnTo>
                <a:lnTo>
                  <a:pt x="349" y="312"/>
                </a:lnTo>
                <a:lnTo>
                  <a:pt x="347" y="312"/>
                </a:lnTo>
                <a:lnTo>
                  <a:pt x="347" y="311"/>
                </a:lnTo>
                <a:lnTo>
                  <a:pt x="349" y="311"/>
                </a:lnTo>
                <a:lnTo>
                  <a:pt x="347" y="311"/>
                </a:lnTo>
                <a:lnTo>
                  <a:pt x="349" y="311"/>
                </a:lnTo>
                <a:lnTo>
                  <a:pt x="347" y="309"/>
                </a:lnTo>
                <a:lnTo>
                  <a:pt x="349" y="309"/>
                </a:lnTo>
                <a:lnTo>
                  <a:pt x="349" y="311"/>
                </a:lnTo>
                <a:lnTo>
                  <a:pt x="349" y="309"/>
                </a:lnTo>
                <a:lnTo>
                  <a:pt x="350" y="309"/>
                </a:lnTo>
                <a:lnTo>
                  <a:pt x="350" y="311"/>
                </a:lnTo>
                <a:lnTo>
                  <a:pt x="352" y="311"/>
                </a:lnTo>
                <a:lnTo>
                  <a:pt x="352" y="309"/>
                </a:lnTo>
                <a:lnTo>
                  <a:pt x="350" y="309"/>
                </a:lnTo>
                <a:lnTo>
                  <a:pt x="352" y="309"/>
                </a:lnTo>
                <a:lnTo>
                  <a:pt x="352" y="307"/>
                </a:lnTo>
                <a:lnTo>
                  <a:pt x="350" y="307"/>
                </a:lnTo>
                <a:lnTo>
                  <a:pt x="352" y="307"/>
                </a:lnTo>
                <a:close/>
                <a:moveTo>
                  <a:pt x="302" y="306"/>
                </a:moveTo>
                <a:lnTo>
                  <a:pt x="302" y="307"/>
                </a:lnTo>
                <a:lnTo>
                  <a:pt x="302" y="306"/>
                </a:lnTo>
                <a:lnTo>
                  <a:pt x="302" y="307"/>
                </a:lnTo>
                <a:lnTo>
                  <a:pt x="301" y="307"/>
                </a:lnTo>
                <a:lnTo>
                  <a:pt x="301" y="306"/>
                </a:lnTo>
                <a:lnTo>
                  <a:pt x="302" y="306"/>
                </a:lnTo>
                <a:close/>
                <a:moveTo>
                  <a:pt x="329" y="304"/>
                </a:moveTo>
                <a:lnTo>
                  <a:pt x="329" y="306"/>
                </a:lnTo>
                <a:lnTo>
                  <a:pt x="329" y="304"/>
                </a:lnTo>
                <a:lnTo>
                  <a:pt x="329" y="306"/>
                </a:lnTo>
                <a:lnTo>
                  <a:pt x="331" y="306"/>
                </a:lnTo>
                <a:lnTo>
                  <a:pt x="331" y="307"/>
                </a:lnTo>
                <a:lnTo>
                  <a:pt x="329" y="307"/>
                </a:lnTo>
                <a:lnTo>
                  <a:pt x="329" y="306"/>
                </a:lnTo>
                <a:lnTo>
                  <a:pt x="329" y="304"/>
                </a:lnTo>
                <a:close/>
                <a:moveTo>
                  <a:pt x="331" y="303"/>
                </a:moveTo>
                <a:lnTo>
                  <a:pt x="333" y="303"/>
                </a:lnTo>
                <a:lnTo>
                  <a:pt x="333" y="304"/>
                </a:lnTo>
                <a:lnTo>
                  <a:pt x="333" y="303"/>
                </a:lnTo>
                <a:lnTo>
                  <a:pt x="333" y="304"/>
                </a:lnTo>
                <a:lnTo>
                  <a:pt x="331" y="304"/>
                </a:lnTo>
                <a:lnTo>
                  <a:pt x="329" y="304"/>
                </a:lnTo>
                <a:lnTo>
                  <a:pt x="329" y="303"/>
                </a:lnTo>
                <a:lnTo>
                  <a:pt x="331" y="303"/>
                </a:lnTo>
                <a:close/>
                <a:moveTo>
                  <a:pt x="333" y="301"/>
                </a:moveTo>
                <a:lnTo>
                  <a:pt x="331" y="301"/>
                </a:lnTo>
                <a:lnTo>
                  <a:pt x="333" y="301"/>
                </a:lnTo>
                <a:lnTo>
                  <a:pt x="331" y="301"/>
                </a:lnTo>
                <a:lnTo>
                  <a:pt x="333" y="301"/>
                </a:lnTo>
                <a:close/>
                <a:moveTo>
                  <a:pt x="358" y="301"/>
                </a:moveTo>
                <a:lnTo>
                  <a:pt x="357" y="301"/>
                </a:lnTo>
                <a:lnTo>
                  <a:pt x="357" y="299"/>
                </a:lnTo>
                <a:lnTo>
                  <a:pt x="358" y="301"/>
                </a:lnTo>
                <a:close/>
                <a:moveTo>
                  <a:pt x="339" y="298"/>
                </a:moveTo>
                <a:lnTo>
                  <a:pt x="339" y="299"/>
                </a:lnTo>
                <a:lnTo>
                  <a:pt x="337" y="299"/>
                </a:lnTo>
                <a:lnTo>
                  <a:pt x="337" y="298"/>
                </a:lnTo>
                <a:lnTo>
                  <a:pt x="339" y="298"/>
                </a:lnTo>
                <a:close/>
                <a:moveTo>
                  <a:pt x="355" y="298"/>
                </a:moveTo>
                <a:lnTo>
                  <a:pt x="353" y="298"/>
                </a:lnTo>
                <a:lnTo>
                  <a:pt x="355" y="298"/>
                </a:lnTo>
                <a:close/>
                <a:moveTo>
                  <a:pt x="339" y="296"/>
                </a:moveTo>
                <a:lnTo>
                  <a:pt x="341" y="296"/>
                </a:lnTo>
                <a:lnTo>
                  <a:pt x="342" y="298"/>
                </a:lnTo>
                <a:lnTo>
                  <a:pt x="344" y="298"/>
                </a:lnTo>
                <a:lnTo>
                  <a:pt x="344" y="299"/>
                </a:lnTo>
                <a:lnTo>
                  <a:pt x="344" y="301"/>
                </a:lnTo>
                <a:lnTo>
                  <a:pt x="345" y="301"/>
                </a:lnTo>
                <a:lnTo>
                  <a:pt x="344" y="301"/>
                </a:lnTo>
                <a:lnTo>
                  <a:pt x="345" y="301"/>
                </a:lnTo>
                <a:lnTo>
                  <a:pt x="345" y="303"/>
                </a:lnTo>
                <a:lnTo>
                  <a:pt x="344" y="303"/>
                </a:lnTo>
                <a:lnTo>
                  <a:pt x="342" y="303"/>
                </a:lnTo>
                <a:lnTo>
                  <a:pt x="342" y="301"/>
                </a:lnTo>
                <a:lnTo>
                  <a:pt x="344" y="303"/>
                </a:lnTo>
                <a:lnTo>
                  <a:pt x="344" y="301"/>
                </a:lnTo>
                <a:lnTo>
                  <a:pt x="342" y="301"/>
                </a:lnTo>
                <a:lnTo>
                  <a:pt x="342" y="299"/>
                </a:lnTo>
                <a:lnTo>
                  <a:pt x="342" y="301"/>
                </a:lnTo>
                <a:lnTo>
                  <a:pt x="342" y="299"/>
                </a:lnTo>
                <a:lnTo>
                  <a:pt x="341" y="299"/>
                </a:lnTo>
                <a:lnTo>
                  <a:pt x="341" y="298"/>
                </a:lnTo>
                <a:lnTo>
                  <a:pt x="339" y="298"/>
                </a:lnTo>
                <a:lnTo>
                  <a:pt x="339" y="296"/>
                </a:lnTo>
                <a:lnTo>
                  <a:pt x="337" y="296"/>
                </a:lnTo>
                <a:lnTo>
                  <a:pt x="339" y="296"/>
                </a:lnTo>
                <a:lnTo>
                  <a:pt x="337" y="296"/>
                </a:lnTo>
                <a:lnTo>
                  <a:pt x="339" y="296"/>
                </a:lnTo>
                <a:close/>
                <a:moveTo>
                  <a:pt x="333" y="296"/>
                </a:moveTo>
                <a:lnTo>
                  <a:pt x="333" y="298"/>
                </a:lnTo>
                <a:lnTo>
                  <a:pt x="331" y="298"/>
                </a:lnTo>
                <a:lnTo>
                  <a:pt x="331" y="296"/>
                </a:lnTo>
                <a:lnTo>
                  <a:pt x="333" y="296"/>
                </a:lnTo>
                <a:close/>
                <a:moveTo>
                  <a:pt x="305" y="296"/>
                </a:moveTo>
                <a:lnTo>
                  <a:pt x="307" y="296"/>
                </a:lnTo>
                <a:lnTo>
                  <a:pt x="305" y="296"/>
                </a:lnTo>
                <a:close/>
                <a:moveTo>
                  <a:pt x="293" y="296"/>
                </a:moveTo>
                <a:lnTo>
                  <a:pt x="294" y="296"/>
                </a:lnTo>
                <a:lnTo>
                  <a:pt x="294" y="298"/>
                </a:lnTo>
                <a:lnTo>
                  <a:pt x="293" y="298"/>
                </a:lnTo>
                <a:lnTo>
                  <a:pt x="293" y="296"/>
                </a:lnTo>
                <a:close/>
                <a:moveTo>
                  <a:pt x="339" y="296"/>
                </a:moveTo>
                <a:lnTo>
                  <a:pt x="337" y="296"/>
                </a:lnTo>
                <a:lnTo>
                  <a:pt x="336" y="296"/>
                </a:lnTo>
                <a:lnTo>
                  <a:pt x="337" y="296"/>
                </a:lnTo>
                <a:lnTo>
                  <a:pt x="337" y="295"/>
                </a:lnTo>
                <a:lnTo>
                  <a:pt x="337" y="296"/>
                </a:lnTo>
                <a:lnTo>
                  <a:pt x="339" y="296"/>
                </a:lnTo>
                <a:close/>
                <a:moveTo>
                  <a:pt x="355" y="296"/>
                </a:moveTo>
                <a:lnTo>
                  <a:pt x="353" y="296"/>
                </a:lnTo>
                <a:lnTo>
                  <a:pt x="353" y="295"/>
                </a:lnTo>
                <a:lnTo>
                  <a:pt x="355" y="295"/>
                </a:lnTo>
                <a:lnTo>
                  <a:pt x="355" y="296"/>
                </a:lnTo>
                <a:close/>
                <a:moveTo>
                  <a:pt x="360" y="295"/>
                </a:moveTo>
                <a:lnTo>
                  <a:pt x="361" y="295"/>
                </a:lnTo>
                <a:lnTo>
                  <a:pt x="361" y="296"/>
                </a:lnTo>
                <a:lnTo>
                  <a:pt x="363" y="296"/>
                </a:lnTo>
                <a:lnTo>
                  <a:pt x="363" y="298"/>
                </a:lnTo>
                <a:lnTo>
                  <a:pt x="363" y="296"/>
                </a:lnTo>
                <a:lnTo>
                  <a:pt x="363" y="298"/>
                </a:lnTo>
                <a:lnTo>
                  <a:pt x="363" y="296"/>
                </a:lnTo>
                <a:lnTo>
                  <a:pt x="361" y="298"/>
                </a:lnTo>
                <a:lnTo>
                  <a:pt x="361" y="296"/>
                </a:lnTo>
                <a:lnTo>
                  <a:pt x="361" y="295"/>
                </a:lnTo>
                <a:lnTo>
                  <a:pt x="361" y="296"/>
                </a:lnTo>
                <a:lnTo>
                  <a:pt x="360" y="296"/>
                </a:lnTo>
                <a:lnTo>
                  <a:pt x="360" y="295"/>
                </a:lnTo>
                <a:close/>
                <a:moveTo>
                  <a:pt x="357" y="295"/>
                </a:moveTo>
                <a:lnTo>
                  <a:pt x="355" y="295"/>
                </a:lnTo>
                <a:lnTo>
                  <a:pt x="355" y="293"/>
                </a:lnTo>
                <a:lnTo>
                  <a:pt x="357" y="293"/>
                </a:lnTo>
                <a:lnTo>
                  <a:pt x="357" y="295"/>
                </a:lnTo>
                <a:close/>
                <a:moveTo>
                  <a:pt x="349" y="293"/>
                </a:moveTo>
                <a:lnTo>
                  <a:pt x="349" y="295"/>
                </a:lnTo>
                <a:lnTo>
                  <a:pt x="350" y="295"/>
                </a:lnTo>
                <a:lnTo>
                  <a:pt x="349" y="295"/>
                </a:lnTo>
                <a:lnTo>
                  <a:pt x="350" y="295"/>
                </a:lnTo>
                <a:lnTo>
                  <a:pt x="350" y="296"/>
                </a:lnTo>
                <a:lnTo>
                  <a:pt x="349" y="296"/>
                </a:lnTo>
                <a:lnTo>
                  <a:pt x="347" y="296"/>
                </a:lnTo>
                <a:lnTo>
                  <a:pt x="345" y="296"/>
                </a:lnTo>
                <a:lnTo>
                  <a:pt x="344" y="296"/>
                </a:lnTo>
                <a:lnTo>
                  <a:pt x="344" y="295"/>
                </a:lnTo>
                <a:lnTo>
                  <a:pt x="342" y="295"/>
                </a:lnTo>
                <a:lnTo>
                  <a:pt x="344" y="295"/>
                </a:lnTo>
                <a:lnTo>
                  <a:pt x="345" y="295"/>
                </a:lnTo>
                <a:lnTo>
                  <a:pt x="345" y="293"/>
                </a:lnTo>
                <a:lnTo>
                  <a:pt x="344" y="293"/>
                </a:lnTo>
                <a:lnTo>
                  <a:pt x="344" y="295"/>
                </a:lnTo>
                <a:lnTo>
                  <a:pt x="344" y="293"/>
                </a:lnTo>
                <a:lnTo>
                  <a:pt x="345" y="293"/>
                </a:lnTo>
                <a:lnTo>
                  <a:pt x="347" y="293"/>
                </a:lnTo>
                <a:lnTo>
                  <a:pt x="349" y="295"/>
                </a:lnTo>
                <a:lnTo>
                  <a:pt x="349" y="293"/>
                </a:lnTo>
                <a:lnTo>
                  <a:pt x="347" y="293"/>
                </a:lnTo>
                <a:lnTo>
                  <a:pt x="349" y="293"/>
                </a:lnTo>
                <a:lnTo>
                  <a:pt x="347" y="293"/>
                </a:lnTo>
                <a:lnTo>
                  <a:pt x="349" y="293"/>
                </a:lnTo>
                <a:close/>
                <a:moveTo>
                  <a:pt x="341" y="291"/>
                </a:moveTo>
                <a:lnTo>
                  <a:pt x="342" y="291"/>
                </a:lnTo>
                <a:lnTo>
                  <a:pt x="342" y="293"/>
                </a:lnTo>
                <a:lnTo>
                  <a:pt x="344" y="293"/>
                </a:lnTo>
                <a:lnTo>
                  <a:pt x="342" y="293"/>
                </a:lnTo>
                <a:lnTo>
                  <a:pt x="341" y="293"/>
                </a:lnTo>
                <a:lnTo>
                  <a:pt x="339" y="293"/>
                </a:lnTo>
                <a:lnTo>
                  <a:pt x="339" y="291"/>
                </a:lnTo>
                <a:lnTo>
                  <a:pt x="341" y="291"/>
                </a:lnTo>
                <a:close/>
                <a:moveTo>
                  <a:pt x="366" y="291"/>
                </a:moveTo>
                <a:lnTo>
                  <a:pt x="368" y="291"/>
                </a:lnTo>
                <a:lnTo>
                  <a:pt x="368" y="293"/>
                </a:lnTo>
                <a:lnTo>
                  <a:pt x="368" y="295"/>
                </a:lnTo>
                <a:lnTo>
                  <a:pt x="366" y="295"/>
                </a:lnTo>
                <a:lnTo>
                  <a:pt x="365" y="295"/>
                </a:lnTo>
                <a:lnTo>
                  <a:pt x="363" y="295"/>
                </a:lnTo>
                <a:lnTo>
                  <a:pt x="365" y="295"/>
                </a:lnTo>
                <a:lnTo>
                  <a:pt x="365" y="293"/>
                </a:lnTo>
                <a:lnTo>
                  <a:pt x="363" y="293"/>
                </a:lnTo>
                <a:lnTo>
                  <a:pt x="363" y="291"/>
                </a:lnTo>
                <a:lnTo>
                  <a:pt x="365" y="291"/>
                </a:lnTo>
                <a:lnTo>
                  <a:pt x="366" y="291"/>
                </a:lnTo>
                <a:close/>
                <a:moveTo>
                  <a:pt x="347" y="291"/>
                </a:moveTo>
                <a:lnTo>
                  <a:pt x="349" y="291"/>
                </a:lnTo>
                <a:lnTo>
                  <a:pt x="347" y="291"/>
                </a:lnTo>
                <a:lnTo>
                  <a:pt x="345" y="291"/>
                </a:lnTo>
                <a:lnTo>
                  <a:pt x="347" y="291"/>
                </a:lnTo>
                <a:close/>
                <a:moveTo>
                  <a:pt x="349" y="291"/>
                </a:moveTo>
                <a:lnTo>
                  <a:pt x="347" y="290"/>
                </a:lnTo>
                <a:lnTo>
                  <a:pt x="349" y="290"/>
                </a:lnTo>
                <a:lnTo>
                  <a:pt x="349" y="291"/>
                </a:lnTo>
                <a:close/>
                <a:moveTo>
                  <a:pt x="334" y="290"/>
                </a:moveTo>
                <a:lnTo>
                  <a:pt x="334" y="291"/>
                </a:lnTo>
                <a:lnTo>
                  <a:pt x="334" y="290"/>
                </a:lnTo>
                <a:lnTo>
                  <a:pt x="333" y="290"/>
                </a:lnTo>
                <a:lnTo>
                  <a:pt x="334" y="290"/>
                </a:lnTo>
                <a:close/>
                <a:moveTo>
                  <a:pt x="291" y="290"/>
                </a:moveTo>
                <a:lnTo>
                  <a:pt x="289" y="290"/>
                </a:lnTo>
                <a:lnTo>
                  <a:pt x="291" y="290"/>
                </a:lnTo>
                <a:lnTo>
                  <a:pt x="291" y="288"/>
                </a:lnTo>
                <a:lnTo>
                  <a:pt x="291" y="290"/>
                </a:lnTo>
                <a:close/>
                <a:moveTo>
                  <a:pt x="342" y="288"/>
                </a:moveTo>
                <a:lnTo>
                  <a:pt x="344" y="288"/>
                </a:lnTo>
                <a:lnTo>
                  <a:pt x="345" y="288"/>
                </a:lnTo>
                <a:lnTo>
                  <a:pt x="345" y="290"/>
                </a:lnTo>
                <a:lnTo>
                  <a:pt x="347" y="290"/>
                </a:lnTo>
                <a:lnTo>
                  <a:pt x="345" y="290"/>
                </a:lnTo>
                <a:lnTo>
                  <a:pt x="345" y="291"/>
                </a:lnTo>
                <a:lnTo>
                  <a:pt x="344" y="291"/>
                </a:lnTo>
                <a:lnTo>
                  <a:pt x="342" y="291"/>
                </a:lnTo>
                <a:lnTo>
                  <a:pt x="342" y="290"/>
                </a:lnTo>
                <a:lnTo>
                  <a:pt x="341" y="290"/>
                </a:lnTo>
                <a:lnTo>
                  <a:pt x="341" y="288"/>
                </a:lnTo>
                <a:lnTo>
                  <a:pt x="342" y="288"/>
                </a:lnTo>
                <a:close/>
                <a:moveTo>
                  <a:pt x="360" y="288"/>
                </a:moveTo>
                <a:lnTo>
                  <a:pt x="361" y="288"/>
                </a:lnTo>
                <a:lnTo>
                  <a:pt x="361" y="290"/>
                </a:lnTo>
                <a:lnTo>
                  <a:pt x="363" y="290"/>
                </a:lnTo>
                <a:lnTo>
                  <a:pt x="363" y="291"/>
                </a:lnTo>
                <a:lnTo>
                  <a:pt x="361" y="291"/>
                </a:lnTo>
                <a:lnTo>
                  <a:pt x="361" y="293"/>
                </a:lnTo>
                <a:lnTo>
                  <a:pt x="361" y="291"/>
                </a:lnTo>
                <a:lnTo>
                  <a:pt x="360" y="291"/>
                </a:lnTo>
                <a:lnTo>
                  <a:pt x="360" y="293"/>
                </a:lnTo>
                <a:lnTo>
                  <a:pt x="360" y="291"/>
                </a:lnTo>
                <a:lnTo>
                  <a:pt x="361" y="291"/>
                </a:lnTo>
                <a:lnTo>
                  <a:pt x="360" y="291"/>
                </a:lnTo>
                <a:lnTo>
                  <a:pt x="361" y="291"/>
                </a:lnTo>
                <a:lnTo>
                  <a:pt x="360" y="291"/>
                </a:lnTo>
                <a:lnTo>
                  <a:pt x="358" y="291"/>
                </a:lnTo>
                <a:lnTo>
                  <a:pt x="357" y="291"/>
                </a:lnTo>
                <a:lnTo>
                  <a:pt x="357" y="293"/>
                </a:lnTo>
                <a:lnTo>
                  <a:pt x="357" y="291"/>
                </a:lnTo>
                <a:lnTo>
                  <a:pt x="355" y="291"/>
                </a:lnTo>
                <a:lnTo>
                  <a:pt x="357" y="291"/>
                </a:lnTo>
                <a:lnTo>
                  <a:pt x="358" y="291"/>
                </a:lnTo>
                <a:lnTo>
                  <a:pt x="358" y="290"/>
                </a:lnTo>
                <a:lnTo>
                  <a:pt x="360" y="290"/>
                </a:lnTo>
                <a:lnTo>
                  <a:pt x="360" y="291"/>
                </a:lnTo>
                <a:lnTo>
                  <a:pt x="360" y="290"/>
                </a:lnTo>
                <a:lnTo>
                  <a:pt x="360" y="288"/>
                </a:lnTo>
                <a:close/>
                <a:moveTo>
                  <a:pt x="369" y="288"/>
                </a:moveTo>
                <a:lnTo>
                  <a:pt x="371" y="288"/>
                </a:lnTo>
                <a:lnTo>
                  <a:pt x="371" y="290"/>
                </a:lnTo>
                <a:lnTo>
                  <a:pt x="373" y="290"/>
                </a:lnTo>
                <a:lnTo>
                  <a:pt x="373" y="288"/>
                </a:lnTo>
                <a:lnTo>
                  <a:pt x="373" y="290"/>
                </a:lnTo>
                <a:lnTo>
                  <a:pt x="371" y="290"/>
                </a:lnTo>
                <a:lnTo>
                  <a:pt x="371" y="288"/>
                </a:lnTo>
                <a:lnTo>
                  <a:pt x="371" y="290"/>
                </a:lnTo>
                <a:lnTo>
                  <a:pt x="369" y="290"/>
                </a:lnTo>
                <a:lnTo>
                  <a:pt x="369" y="288"/>
                </a:lnTo>
                <a:lnTo>
                  <a:pt x="371" y="288"/>
                </a:lnTo>
                <a:lnTo>
                  <a:pt x="369" y="288"/>
                </a:lnTo>
                <a:close/>
                <a:moveTo>
                  <a:pt x="363" y="287"/>
                </a:moveTo>
                <a:lnTo>
                  <a:pt x="363" y="288"/>
                </a:lnTo>
                <a:lnTo>
                  <a:pt x="361" y="288"/>
                </a:lnTo>
                <a:lnTo>
                  <a:pt x="361" y="287"/>
                </a:lnTo>
                <a:lnTo>
                  <a:pt x="361" y="288"/>
                </a:lnTo>
                <a:lnTo>
                  <a:pt x="363" y="288"/>
                </a:lnTo>
                <a:lnTo>
                  <a:pt x="363" y="287"/>
                </a:lnTo>
                <a:lnTo>
                  <a:pt x="363" y="288"/>
                </a:lnTo>
                <a:lnTo>
                  <a:pt x="363" y="287"/>
                </a:lnTo>
                <a:close/>
                <a:moveTo>
                  <a:pt x="365" y="288"/>
                </a:moveTo>
                <a:lnTo>
                  <a:pt x="365" y="287"/>
                </a:lnTo>
                <a:lnTo>
                  <a:pt x="363" y="287"/>
                </a:lnTo>
                <a:lnTo>
                  <a:pt x="365" y="287"/>
                </a:lnTo>
                <a:lnTo>
                  <a:pt x="365" y="288"/>
                </a:lnTo>
                <a:close/>
                <a:moveTo>
                  <a:pt x="355" y="287"/>
                </a:moveTo>
                <a:lnTo>
                  <a:pt x="357" y="287"/>
                </a:lnTo>
                <a:lnTo>
                  <a:pt x="357" y="288"/>
                </a:lnTo>
                <a:lnTo>
                  <a:pt x="358" y="288"/>
                </a:lnTo>
                <a:lnTo>
                  <a:pt x="358" y="290"/>
                </a:lnTo>
                <a:lnTo>
                  <a:pt x="357" y="290"/>
                </a:lnTo>
                <a:lnTo>
                  <a:pt x="355" y="290"/>
                </a:lnTo>
                <a:lnTo>
                  <a:pt x="355" y="288"/>
                </a:lnTo>
                <a:lnTo>
                  <a:pt x="357" y="288"/>
                </a:lnTo>
                <a:lnTo>
                  <a:pt x="355" y="288"/>
                </a:lnTo>
                <a:lnTo>
                  <a:pt x="357" y="288"/>
                </a:lnTo>
                <a:lnTo>
                  <a:pt x="355" y="288"/>
                </a:lnTo>
                <a:lnTo>
                  <a:pt x="357" y="288"/>
                </a:lnTo>
                <a:lnTo>
                  <a:pt x="355" y="288"/>
                </a:lnTo>
                <a:lnTo>
                  <a:pt x="357" y="288"/>
                </a:lnTo>
                <a:lnTo>
                  <a:pt x="355" y="288"/>
                </a:lnTo>
                <a:lnTo>
                  <a:pt x="355" y="287"/>
                </a:lnTo>
                <a:close/>
                <a:moveTo>
                  <a:pt x="361" y="285"/>
                </a:moveTo>
                <a:lnTo>
                  <a:pt x="363" y="285"/>
                </a:lnTo>
                <a:lnTo>
                  <a:pt x="361" y="285"/>
                </a:lnTo>
                <a:lnTo>
                  <a:pt x="360" y="283"/>
                </a:lnTo>
                <a:lnTo>
                  <a:pt x="361" y="283"/>
                </a:lnTo>
                <a:lnTo>
                  <a:pt x="361" y="285"/>
                </a:lnTo>
                <a:close/>
                <a:moveTo>
                  <a:pt x="365" y="283"/>
                </a:moveTo>
                <a:lnTo>
                  <a:pt x="366" y="283"/>
                </a:lnTo>
                <a:lnTo>
                  <a:pt x="368" y="285"/>
                </a:lnTo>
                <a:lnTo>
                  <a:pt x="368" y="287"/>
                </a:lnTo>
                <a:lnTo>
                  <a:pt x="369" y="287"/>
                </a:lnTo>
                <a:lnTo>
                  <a:pt x="368" y="287"/>
                </a:lnTo>
                <a:lnTo>
                  <a:pt x="368" y="288"/>
                </a:lnTo>
                <a:lnTo>
                  <a:pt x="366" y="288"/>
                </a:lnTo>
                <a:lnTo>
                  <a:pt x="365" y="288"/>
                </a:lnTo>
                <a:lnTo>
                  <a:pt x="366" y="288"/>
                </a:lnTo>
                <a:lnTo>
                  <a:pt x="366" y="287"/>
                </a:lnTo>
                <a:lnTo>
                  <a:pt x="366" y="288"/>
                </a:lnTo>
                <a:lnTo>
                  <a:pt x="366" y="287"/>
                </a:lnTo>
                <a:lnTo>
                  <a:pt x="365" y="287"/>
                </a:lnTo>
                <a:lnTo>
                  <a:pt x="366" y="287"/>
                </a:lnTo>
                <a:lnTo>
                  <a:pt x="366" y="285"/>
                </a:lnTo>
                <a:lnTo>
                  <a:pt x="365" y="285"/>
                </a:lnTo>
                <a:lnTo>
                  <a:pt x="365" y="287"/>
                </a:lnTo>
                <a:lnTo>
                  <a:pt x="363" y="287"/>
                </a:lnTo>
                <a:lnTo>
                  <a:pt x="361" y="287"/>
                </a:lnTo>
                <a:lnTo>
                  <a:pt x="361" y="285"/>
                </a:lnTo>
                <a:lnTo>
                  <a:pt x="363" y="285"/>
                </a:lnTo>
                <a:lnTo>
                  <a:pt x="363" y="283"/>
                </a:lnTo>
                <a:lnTo>
                  <a:pt x="365" y="283"/>
                </a:lnTo>
                <a:close/>
                <a:moveTo>
                  <a:pt x="350" y="283"/>
                </a:moveTo>
                <a:lnTo>
                  <a:pt x="350" y="285"/>
                </a:lnTo>
                <a:lnTo>
                  <a:pt x="349" y="285"/>
                </a:lnTo>
                <a:lnTo>
                  <a:pt x="349" y="283"/>
                </a:lnTo>
                <a:lnTo>
                  <a:pt x="347" y="283"/>
                </a:lnTo>
                <a:lnTo>
                  <a:pt x="347" y="282"/>
                </a:lnTo>
                <a:lnTo>
                  <a:pt x="349" y="282"/>
                </a:lnTo>
                <a:lnTo>
                  <a:pt x="350" y="283"/>
                </a:lnTo>
                <a:close/>
                <a:moveTo>
                  <a:pt x="350" y="282"/>
                </a:moveTo>
                <a:lnTo>
                  <a:pt x="350" y="283"/>
                </a:lnTo>
                <a:lnTo>
                  <a:pt x="350" y="282"/>
                </a:lnTo>
                <a:lnTo>
                  <a:pt x="350" y="283"/>
                </a:lnTo>
                <a:lnTo>
                  <a:pt x="350" y="282"/>
                </a:lnTo>
                <a:lnTo>
                  <a:pt x="349" y="282"/>
                </a:lnTo>
                <a:lnTo>
                  <a:pt x="350" y="282"/>
                </a:lnTo>
                <a:close/>
                <a:moveTo>
                  <a:pt x="360" y="280"/>
                </a:moveTo>
                <a:lnTo>
                  <a:pt x="361" y="280"/>
                </a:lnTo>
                <a:lnTo>
                  <a:pt x="361" y="282"/>
                </a:lnTo>
                <a:lnTo>
                  <a:pt x="363" y="282"/>
                </a:lnTo>
                <a:lnTo>
                  <a:pt x="363" y="283"/>
                </a:lnTo>
                <a:lnTo>
                  <a:pt x="361" y="283"/>
                </a:lnTo>
                <a:lnTo>
                  <a:pt x="361" y="282"/>
                </a:lnTo>
                <a:lnTo>
                  <a:pt x="360" y="282"/>
                </a:lnTo>
                <a:lnTo>
                  <a:pt x="361" y="282"/>
                </a:lnTo>
                <a:lnTo>
                  <a:pt x="360" y="282"/>
                </a:lnTo>
                <a:lnTo>
                  <a:pt x="360" y="280"/>
                </a:lnTo>
                <a:close/>
                <a:moveTo>
                  <a:pt x="345" y="280"/>
                </a:moveTo>
                <a:lnTo>
                  <a:pt x="347" y="280"/>
                </a:lnTo>
                <a:lnTo>
                  <a:pt x="347" y="282"/>
                </a:lnTo>
                <a:lnTo>
                  <a:pt x="345" y="282"/>
                </a:lnTo>
                <a:lnTo>
                  <a:pt x="345" y="280"/>
                </a:lnTo>
                <a:close/>
                <a:moveTo>
                  <a:pt x="381" y="279"/>
                </a:moveTo>
                <a:lnTo>
                  <a:pt x="379" y="279"/>
                </a:lnTo>
                <a:lnTo>
                  <a:pt x="379" y="277"/>
                </a:lnTo>
                <a:lnTo>
                  <a:pt x="381" y="277"/>
                </a:lnTo>
                <a:lnTo>
                  <a:pt x="381" y="279"/>
                </a:lnTo>
                <a:close/>
                <a:moveTo>
                  <a:pt x="347" y="277"/>
                </a:moveTo>
                <a:lnTo>
                  <a:pt x="349" y="277"/>
                </a:lnTo>
                <a:lnTo>
                  <a:pt x="347" y="277"/>
                </a:lnTo>
                <a:lnTo>
                  <a:pt x="347" y="279"/>
                </a:lnTo>
                <a:lnTo>
                  <a:pt x="349" y="279"/>
                </a:lnTo>
                <a:lnTo>
                  <a:pt x="349" y="277"/>
                </a:lnTo>
                <a:lnTo>
                  <a:pt x="349" y="279"/>
                </a:lnTo>
                <a:lnTo>
                  <a:pt x="350" y="279"/>
                </a:lnTo>
                <a:lnTo>
                  <a:pt x="349" y="279"/>
                </a:lnTo>
                <a:lnTo>
                  <a:pt x="347" y="279"/>
                </a:lnTo>
                <a:lnTo>
                  <a:pt x="345" y="279"/>
                </a:lnTo>
                <a:lnTo>
                  <a:pt x="347" y="277"/>
                </a:lnTo>
                <a:close/>
                <a:moveTo>
                  <a:pt x="323" y="279"/>
                </a:moveTo>
                <a:lnTo>
                  <a:pt x="321" y="279"/>
                </a:lnTo>
                <a:lnTo>
                  <a:pt x="321" y="277"/>
                </a:lnTo>
                <a:lnTo>
                  <a:pt x="321" y="275"/>
                </a:lnTo>
                <a:lnTo>
                  <a:pt x="323" y="275"/>
                </a:lnTo>
                <a:lnTo>
                  <a:pt x="323" y="277"/>
                </a:lnTo>
                <a:lnTo>
                  <a:pt x="323" y="279"/>
                </a:lnTo>
                <a:close/>
                <a:moveTo>
                  <a:pt x="360" y="275"/>
                </a:moveTo>
                <a:lnTo>
                  <a:pt x="361" y="275"/>
                </a:lnTo>
                <a:lnTo>
                  <a:pt x="361" y="277"/>
                </a:lnTo>
                <a:lnTo>
                  <a:pt x="360" y="277"/>
                </a:lnTo>
                <a:lnTo>
                  <a:pt x="360" y="275"/>
                </a:lnTo>
                <a:lnTo>
                  <a:pt x="358" y="275"/>
                </a:lnTo>
                <a:lnTo>
                  <a:pt x="360" y="275"/>
                </a:lnTo>
                <a:close/>
                <a:moveTo>
                  <a:pt x="358" y="275"/>
                </a:moveTo>
                <a:lnTo>
                  <a:pt x="357" y="275"/>
                </a:lnTo>
                <a:lnTo>
                  <a:pt x="358" y="275"/>
                </a:lnTo>
                <a:close/>
                <a:moveTo>
                  <a:pt x="379" y="275"/>
                </a:moveTo>
                <a:lnTo>
                  <a:pt x="379" y="277"/>
                </a:lnTo>
                <a:lnTo>
                  <a:pt x="379" y="279"/>
                </a:lnTo>
                <a:lnTo>
                  <a:pt x="377" y="279"/>
                </a:lnTo>
                <a:lnTo>
                  <a:pt x="377" y="280"/>
                </a:lnTo>
                <a:lnTo>
                  <a:pt x="376" y="280"/>
                </a:lnTo>
                <a:lnTo>
                  <a:pt x="374" y="280"/>
                </a:lnTo>
                <a:lnTo>
                  <a:pt x="373" y="280"/>
                </a:lnTo>
                <a:lnTo>
                  <a:pt x="373" y="279"/>
                </a:lnTo>
                <a:lnTo>
                  <a:pt x="374" y="279"/>
                </a:lnTo>
                <a:lnTo>
                  <a:pt x="374" y="277"/>
                </a:lnTo>
                <a:lnTo>
                  <a:pt x="376" y="279"/>
                </a:lnTo>
                <a:lnTo>
                  <a:pt x="376" y="277"/>
                </a:lnTo>
                <a:lnTo>
                  <a:pt x="377" y="277"/>
                </a:lnTo>
                <a:lnTo>
                  <a:pt x="376" y="277"/>
                </a:lnTo>
                <a:lnTo>
                  <a:pt x="377" y="275"/>
                </a:lnTo>
                <a:lnTo>
                  <a:pt x="377" y="274"/>
                </a:lnTo>
                <a:lnTo>
                  <a:pt x="379" y="274"/>
                </a:lnTo>
                <a:lnTo>
                  <a:pt x="379" y="275"/>
                </a:lnTo>
                <a:close/>
                <a:moveTo>
                  <a:pt x="361" y="274"/>
                </a:moveTo>
                <a:lnTo>
                  <a:pt x="360" y="274"/>
                </a:lnTo>
                <a:lnTo>
                  <a:pt x="361" y="274"/>
                </a:lnTo>
                <a:close/>
                <a:moveTo>
                  <a:pt x="360" y="274"/>
                </a:moveTo>
                <a:lnTo>
                  <a:pt x="361" y="274"/>
                </a:lnTo>
                <a:lnTo>
                  <a:pt x="361" y="275"/>
                </a:lnTo>
                <a:lnTo>
                  <a:pt x="360" y="275"/>
                </a:lnTo>
                <a:lnTo>
                  <a:pt x="358" y="274"/>
                </a:lnTo>
                <a:lnTo>
                  <a:pt x="358" y="272"/>
                </a:lnTo>
                <a:lnTo>
                  <a:pt x="358" y="274"/>
                </a:lnTo>
                <a:lnTo>
                  <a:pt x="360" y="274"/>
                </a:lnTo>
                <a:close/>
                <a:moveTo>
                  <a:pt x="360" y="274"/>
                </a:moveTo>
                <a:lnTo>
                  <a:pt x="360" y="272"/>
                </a:lnTo>
                <a:lnTo>
                  <a:pt x="358" y="272"/>
                </a:lnTo>
                <a:lnTo>
                  <a:pt x="360" y="272"/>
                </a:lnTo>
                <a:lnTo>
                  <a:pt x="360" y="274"/>
                </a:lnTo>
                <a:close/>
                <a:moveTo>
                  <a:pt x="355" y="272"/>
                </a:moveTo>
                <a:lnTo>
                  <a:pt x="353" y="272"/>
                </a:lnTo>
                <a:lnTo>
                  <a:pt x="355" y="272"/>
                </a:lnTo>
                <a:close/>
                <a:moveTo>
                  <a:pt x="328" y="271"/>
                </a:moveTo>
                <a:lnTo>
                  <a:pt x="329" y="271"/>
                </a:lnTo>
                <a:lnTo>
                  <a:pt x="329" y="272"/>
                </a:lnTo>
                <a:lnTo>
                  <a:pt x="328" y="272"/>
                </a:lnTo>
                <a:lnTo>
                  <a:pt x="328" y="271"/>
                </a:lnTo>
                <a:close/>
                <a:moveTo>
                  <a:pt x="277" y="271"/>
                </a:moveTo>
                <a:lnTo>
                  <a:pt x="277" y="272"/>
                </a:lnTo>
                <a:lnTo>
                  <a:pt x="278" y="272"/>
                </a:lnTo>
                <a:lnTo>
                  <a:pt x="277" y="274"/>
                </a:lnTo>
                <a:lnTo>
                  <a:pt x="277" y="272"/>
                </a:lnTo>
                <a:lnTo>
                  <a:pt x="275" y="272"/>
                </a:lnTo>
                <a:lnTo>
                  <a:pt x="275" y="271"/>
                </a:lnTo>
                <a:lnTo>
                  <a:pt x="277" y="271"/>
                </a:lnTo>
                <a:close/>
                <a:moveTo>
                  <a:pt x="382" y="269"/>
                </a:moveTo>
                <a:lnTo>
                  <a:pt x="384" y="269"/>
                </a:lnTo>
                <a:lnTo>
                  <a:pt x="384" y="271"/>
                </a:lnTo>
                <a:lnTo>
                  <a:pt x="384" y="272"/>
                </a:lnTo>
                <a:lnTo>
                  <a:pt x="382" y="272"/>
                </a:lnTo>
                <a:lnTo>
                  <a:pt x="382" y="274"/>
                </a:lnTo>
                <a:lnTo>
                  <a:pt x="382" y="275"/>
                </a:lnTo>
                <a:lnTo>
                  <a:pt x="382" y="277"/>
                </a:lnTo>
                <a:lnTo>
                  <a:pt x="381" y="277"/>
                </a:lnTo>
                <a:lnTo>
                  <a:pt x="381" y="275"/>
                </a:lnTo>
                <a:lnTo>
                  <a:pt x="379" y="275"/>
                </a:lnTo>
                <a:lnTo>
                  <a:pt x="379" y="274"/>
                </a:lnTo>
                <a:lnTo>
                  <a:pt x="381" y="274"/>
                </a:lnTo>
                <a:lnTo>
                  <a:pt x="381" y="272"/>
                </a:lnTo>
                <a:lnTo>
                  <a:pt x="381" y="271"/>
                </a:lnTo>
                <a:lnTo>
                  <a:pt x="382" y="271"/>
                </a:lnTo>
                <a:lnTo>
                  <a:pt x="381" y="271"/>
                </a:lnTo>
                <a:lnTo>
                  <a:pt x="381" y="269"/>
                </a:lnTo>
                <a:lnTo>
                  <a:pt x="382" y="269"/>
                </a:lnTo>
                <a:lnTo>
                  <a:pt x="381" y="269"/>
                </a:lnTo>
                <a:lnTo>
                  <a:pt x="382" y="269"/>
                </a:lnTo>
                <a:lnTo>
                  <a:pt x="382" y="267"/>
                </a:lnTo>
                <a:lnTo>
                  <a:pt x="382" y="269"/>
                </a:lnTo>
                <a:close/>
                <a:moveTo>
                  <a:pt x="336" y="267"/>
                </a:moveTo>
                <a:lnTo>
                  <a:pt x="337" y="269"/>
                </a:lnTo>
                <a:lnTo>
                  <a:pt x="336" y="269"/>
                </a:lnTo>
                <a:lnTo>
                  <a:pt x="334" y="269"/>
                </a:lnTo>
                <a:lnTo>
                  <a:pt x="334" y="267"/>
                </a:lnTo>
                <a:lnTo>
                  <a:pt x="336" y="267"/>
                </a:lnTo>
                <a:close/>
                <a:moveTo>
                  <a:pt x="257" y="266"/>
                </a:moveTo>
                <a:lnTo>
                  <a:pt x="259" y="266"/>
                </a:lnTo>
                <a:lnTo>
                  <a:pt x="257" y="266"/>
                </a:lnTo>
                <a:close/>
                <a:moveTo>
                  <a:pt x="339" y="261"/>
                </a:moveTo>
                <a:lnTo>
                  <a:pt x="341" y="261"/>
                </a:lnTo>
                <a:lnTo>
                  <a:pt x="342" y="261"/>
                </a:lnTo>
                <a:lnTo>
                  <a:pt x="342" y="263"/>
                </a:lnTo>
                <a:lnTo>
                  <a:pt x="341" y="263"/>
                </a:lnTo>
                <a:lnTo>
                  <a:pt x="341" y="264"/>
                </a:lnTo>
                <a:lnTo>
                  <a:pt x="341" y="263"/>
                </a:lnTo>
                <a:lnTo>
                  <a:pt x="341" y="264"/>
                </a:lnTo>
                <a:lnTo>
                  <a:pt x="339" y="263"/>
                </a:lnTo>
                <a:lnTo>
                  <a:pt x="339" y="264"/>
                </a:lnTo>
                <a:lnTo>
                  <a:pt x="341" y="264"/>
                </a:lnTo>
                <a:lnTo>
                  <a:pt x="339" y="264"/>
                </a:lnTo>
                <a:lnTo>
                  <a:pt x="337" y="264"/>
                </a:lnTo>
                <a:lnTo>
                  <a:pt x="337" y="263"/>
                </a:lnTo>
                <a:lnTo>
                  <a:pt x="337" y="261"/>
                </a:lnTo>
                <a:lnTo>
                  <a:pt x="339" y="261"/>
                </a:lnTo>
                <a:lnTo>
                  <a:pt x="339" y="259"/>
                </a:lnTo>
                <a:lnTo>
                  <a:pt x="339" y="261"/>
                </a:lnTo>
                <a:close/>
                <a:moveTo>
                  <a:pt x="337" y="261"/>
                </a:moveTo>
                <a:lnTo>
                  <a:pt x="337" y="263"/>
                </a:lnTo>
                <a:lnTo>
                  <a:pt x="336" y="263"/>
                </a:lnTo>
                <a:lnTo>
                  <a:pt x="336" y="261"/>
                </a:lnTo>
                <a:lnTo>
                  <a:pt x="336" y="263"/>
                </a:lnTo>
                <a:lnTo>
                  <a:pt x="336" y="261"/>
                </a:lnTo>
                <a:lnTo>
                  <a:pt x="337" y="261"/>
                </a:lnTo>
                <a:lnTo>
                  <a:pt x="337" y="259"/>
                </a:lnTo>
                <a:lnTo>
                  <a:pt x="337" y="261"/>
                </a:lnTo>
                <a:close/>
                <a:moveTo>
                  <a:pt x="393" y="258"/>
                </a:moveTo>
                <a:lnTo>
                  <a:pt x="395" y="258"/>
                </a:lnTo>
                <a:lnTo>
                  <a:pt x="393" y="258"/>
                </a:lnTo>
                <a:close/>
                <a:moveTo>
                  <a:pt x="344" y="259"/>
                </a:moveTo>
                <a:lnTo>
                  <a:pt x="342" y="259"/>
                </a:lnTo>
                <a:lnTo>
                  <a:pt x="344" y="259"/>
                </a:lnTo>
                <a:lnTo>
                  <a:pt x="342" y="259"/>
                </a:lnTo>
                <a:lnTo>
                  <a:pt x="341" y="259"/>
                </a:lnTo>
                <a:lnTo>
                  <a:pt x="339" y="259"/>
                </a:lnTo>
                <a:lnTo>
                  <a:pt x="339" y="258"/>
                </a:lnTo>
                <a:lnTo>
                  <a:pt x="339" y="256"/>
                </a:lnTo>
                <a:lnTo>
                  <a:pt x="341" y="256"/>
                </a:lnTo>
                <a:lnTo>
                  <a:pt x="342" y="256"/>
                </a:lnTo>
                <a:lnTo>
                  <a:pt x="342" y="258"/>
                </a:lnTo>
                <a:lnTo>
                  <a:pt x="344" y="258"/>
                </a:lnTo>
                <a:lnTo>
                  <a:pt x="344" y="259"/>
                </a:lnTo>
                <a:close/>
                <a:moveTo>
                  <a:pt x="384" y="256"/>
                </a:moveTo>
                <a:lnTo>
                  <a:pt x="385" y="256"/>
                </a:lnTo>
                <a:lnTo>
                  <a:pt x="384" y="256"/>
                </a:lnTo>
                <a:close/>
                <a:moveTo>
                  <a:pt x="353" y="248"/>
                </a:moveTo>
                <a:lnTo>
                  <a:pt x="353" y="250"/>
                </a:lnTo>
                <a:lnTo>
                  <a:pt x="352" y="250"/>
                </a:lnTo>
                <a:lnTo>
                  <a:pt x="352" y="248"/>
                </a:lnTo>
                <a:lnTo>
                  <a:pt x="353" y="248"/>
                </a:lnTo>
                <a:close/>
                <a:moveTo>
                  <a:pt x="342" y="245"/>
                </a:moveTo>
                <a:lnTo>
                  <a:pt x="344" y="245"/>
                </a:lnTo>
                <a:lnTo>
                  <a:pt x="344" y="247"/>
                </a:lnTo>
                <a:lnTo>
                  <a:pt x="344" y="248"/>
                </a:lnTo>
                <a:lnTo>
                  <a:pt x="342" y="248"/>
                </a:lnTo>
                <a:lnTo>
                  <a:pt x="342" y="247"/>
                </a:lnTo>
                <a:lnTo>
                  <a:pt x="342" y="245"/>
                </a:lnTo>
                <a:close/>
                <a:moveTo>
                  <a:pt x="349" y="243"/>
                </a:moveTo>
                <a:lnTo>
                  <a:pt x="347" y="243"/>
                </a:lnTo>
                <a:lnTo>
                  <a:pt x="349" y="243"/>
                </a:lnTo>
                <a:lnTo>
                  <a:pt x="349" y="245"/>
                </a:lnTo>
                <a:lnTo>
                  <a:pt x="349" y="243"/>
                </a:lnTo>
                <a:lnTo>
                  <a:pt x="349" y="245"/>
                </a:lnTo>
                <a:lnTo>
                  <a:pt x="347" y="245"/>
                </a:lnTo>
                <a:lnTo>
                  <a:pt x="347" y="243"/>
                </a:lnTo>
                <a:lnTo>
                  <a:pt x="345" y="243"/>
                </a:lnTo>
                <a:lnTo>
                  <a:pt x="347" y="243"/>
                </a:lnTo>
                <a:lnTo>
                  <a:pt x="349" y="243"/>
                </a:lnTo>
                <a:close/>
                <a:moveTo>
                  <a:pt x="374" y="243"/>
                </a:moveTo>
                <a:lnTo>
                  <a:pt x="373" y="243"/>
                </a:lnTo>
                <a:lnTo>
                  <a:pt x="374" y="243"/>
                </a:lnTo>
                <a:close/>
                <a:moveTo>
                  <a:pt x="397" y="239"/>
                </a:moveTo>
                <a:lnTo>
                  <a:pt x="400" y="240"/>
                </a:lnTo>
                <a:lnTo>
                  <a:pt x="401" y="243"/>
                </a:lnTo>
                <a:lnTo>
                  <a:pt x="403" y="247"/>
                </a:lnTo>
                <a:lnTo>
                  <a:pt x="405" y="250"/>
                </a:lnTo>
                <a:lnTo>
                  <a:pt x="405" y="251"/>
                </a:lnTo>
                <a:lnTo>
                  <a:pt x="405" y="258"/>
                </a:lnTo>
                <a:lnTo>
                  <a:pt x="406" y="264"/>
                </a:lnTo>
                <a:lnTo>
                  <a:pt x="406" y="267"/>
                </a:lnTo>
                <a:lnTo>
                  <a:pt x="406" y="269"/>
                </a:lnTo>
                <a:lnTo>
                  <a:pt x="405" y="269"/>
                </a:lnTo>
                <a:lnTo>
                  <a:pt x="405" y="267"/>
                </a:lnTo>
                <a:lnTo>
                  <a:pt x="403" y="267"/>
                </a:lnTo>
                <a:lnTo>
                  <a:pt x="403" y="266"/>
                </a:lnTo>
                <a:lnTo>
                  <a:pt x="401" y="266"/>
                </a:lnTo>
                <a:lnTo>
                  <a:pt x="400" y="266"/>
                </a:lnTo>
                <a:lnTo>
                  <a:pt x="401" y="266"/>
                </a:lnTo>
                <a:lnTo>
                  <a:pt x="401" y="264"/>
                </a:lnTo>
                <a:lnTo>
                  <a:pt x="401" y="263"/>
                </a:lnTo>
                <a:lnTo>
                  <a:pt x="401" y="261"/>
                </a:lnTo>
                <a:lnTo>
                  <a:pt x="400" y="261"/>
                </a:lnTo>
                <a:lnTo>
                  <a:pt x="400" y="259"/>
                </a:lnTo>
                <a:lnTo>
                  <a:pt x="400" y="258"/>
                </a:lnTo>
                <a:lnTo>
                  <a:pt x="398" y="258"/>
                </a:lnTo>
                <a:lnTo>
                  <a:pt x="397" y="258"/>
                </a:lnTo>
                <a:lnTo>
                  <a:pt x="397" y="256"/>
                </a:lnTo>
                <a:lnTo>
                  <a:pt x="395" y="256"/>
                </a:lnTo>
                <a:lnTo>
                  <a:pt x="395" y="258"/>
                </a:lnTo>
                <a:lnTo>
                  <a:pt x="397" y="258"/>
                </a:lnTo>
                <a:lnTo>
                  <a:pt x="395" y="258"/>
                </a:lnTo>
                <a:lnTo>
                  <a:pt x="393" y="258"/>
                </a:lnTo>
                <a:lnTo>
                  <a:pt x="393" y="256"/>
                </a:lnTo>
                <a:lnTo>
                  <a:pt x="395" y="256"/>
                </a:lnTo>
                <a:lnTo>
                  <a:pt x="393" y="256"/>
                </a:lnTo>
                <a:lnTo>
                  <a:pt x="395" y="256"/>
                </a:lnTo>
                <a:lnTo>
                  <a:pt x="395" y="255"/>
                </a:lnTo>
                <a:lnTo>
                  <a:pt x="397" y="255"/>
                </a:lnTo>
                <a:lnTo>
                  <a:pt x="397" y="253"/>
                </a:lnTo>
                <a:lnTo>
                  <a:pt x="395" y="253"/>
                </a:lnTo>
                <a:lnTo>
                  <a:pt x="397" y="253"/>
                </a:lnTo>
                <a:lnTo>
                  <a:pt x="395" y="253"/>
                </a:lnTo>
                <a:lnTo>
                  <a:pt x="393" y="253"/>
                </a:lnTo>
                <a:lnTo>
                  <a:pt x="393" y="255"/>
                </a:lnTo>
                <a:lnTo>
                  <a:pt x="392" y="255"/>
                </a:lnTo>
                <a:lnTo>
                  <a:pt x="392" y="256"/>
                </a:lnTo>
                <a:lnTo>
                  <a:pt x="392" y="258"/>
                </a:lnTo>
                <a:lnTo>
                  <a:pt x="393" y="258"/>
                </a:lnTo>
                <a:lnTo>
                  <a:pt x="392" y="258"/>
                </a:lnTo>
                <a:lnTo>
                  <a:pt x="392" y="259"/>
                </a:lnTo>
                <a:lnTo>
                  <a:pt x="392" y="261"/>
                </a:lnTo>
                <a:lnTo>
                  <a:pt x="392" y="263"/>
                </a:lnTo>
                <a:lnTo>
                  <a:pt x="390" y="263"/>
                </a:lnTo>
                <a:lnTo>
                  <a:pt x="390" y="261"/>
                </a:lnTo>
                <a:lnTo>
                  <a:pt x="389" y="261"/>
                </a:lnTo>
                <a:lnTo>
                  <a:pt x="387" y="261"/>
                </a:lnTo>
                <a:lnTo>
                  <a:pt x="387" y="263"/>
                </a:lnTo>
                <a:lnTo>
                  <a:pt x="387" y="261"/>
                </a:lnTo>
                <a:lnTo>
                  <a:pt x="385" y="261"/>
                </a:lnTo>
                <a:lnTo>
                  <a:pt x="384" y="261"/>
                </a:lnTo>
                <a:lnTo>
                  <a:pt x="384" y="259"/>
                </a:lnTo>
                <a:lnTo>
                  <a:pt x="385" y="259"/>
                </a:lnTo>
                <a:lnTo>
                  <a:pt x="385" y="258"/>
                </a:lnTo>
                <a:lnTo>
                  <a:pt x="385" y="256"/>
                </a:lnTo>
                <a:lnTo>
                  <a:pt x="387" y="256"/>
                </a:lnTo>
                <a:lnTo>
                  <a:pt x="387" y="255"/>
                </a:lnTo>
                <a:lnTo>
                  <a:pt x="389" y="255"/>
                </a:lnTo>
                <a:lnTo>
                  <a:pt x="390" y="253"/>
                </a:lnTo>
                <a:lnTo>
                  <a:pt x="390" y="251"/>
                </a:lnTo>
                <a:lnTo>
                  <a:pt x="390" y="253"/>
                </a:lnTo>
                <a:lnTo>
                  <a:pt x="392" y="253"/>
                </a:lnTo>
                <a:lnTo>
                  <a:pt x="392" y="251"/>
                </a:lnTo>
                <a:lnTo>
                  <a:pt x="390" y="251"/>
                </a:lnTo>
                <a:lnTo>
                  <a:pt x="392" y="251"/>
                </a:lnTo>
                <a:lnTo>
                  <a:pt x="390" y="251"/>
                </a:lnTo>
                <a:lnTo>
                  <a:pt x="392" y="251"/>
                </a:lnTo>
                <a:lnTo>
                  <a:pt x="392" y="250"/>
                </a:lnTo>
                <a:lnTo>
                  <a:pt x="393" y="250"/>
                </a:lnTo>
                <a:lnTo>
                  <a:pt x="393" y="248"/>
                </a:lnTo>
                <a:lnTo>
                  <a:pt x="395" y="248"/>
                </a:lnTo>
                <a:lnTo>
                  <a:pt x="393" y="248"/>
                </a:lnTo>
                <a:lnTo>
                  <a:pt x="395" y="248"/>
                </a:lnTo>
                <a:lnTo>
                  <a:pt x="395" y="247"/>
                </a:lnTo>
                <a:lnTo>
                  <a:pt x="393" y="247"/>
                </a:lnTo>
                <a:lnTo>
                  <a:pt x="395" y="247"/>
                </a:lnTo>
                <a:lnTo>
                  <a:pt x="393" y="247"/>
                </a:lnTo>
                <a:lnTo>
                  <a:pt x="393" y="245"/>
                </a:lnTo>
                <a:lnTo>
                  <a:pt x="395" y="245"/>
                </a:lnTo>
                <a:lnTo>
                  <a:pt x="395" y="243"/>
                </a:lnTo>
                <a:lnTo>
                  <a:pt x="395" y="242"/>
                </a:lnTo>
                <a:lnTo>
                  <a:pt x="397" y="242"/>
                </a:lnTo>
                <a:lnTo>
                  <a:pt x="397" y="240"/>
                </a:lnTo>
                <a:lnTo>
                  <a:pt x="398" y="240"/>
                </a:lnTo>
                <a:lnTo>
                  <a:pt x="397" y="240"/>
                </a:lnTo>
                <a:lnTo>
                  <a:pt x="398" y="240"/>
                </a:lnTo>
                <a:lnTo>
                  <a:pt x="397" y="240"/>
                </a:lnTo>
                <a:lnTo>
                  <a:pt x="398" y="240"/>
                </a:lnTo>
                <a:lnTo>
                  <a:pt x="397" y="240"/>
                </a:lnTo>
                <a:lnTo>
                  <a:pt x="397" y="239"/>
                </a:lnTo>
                <a:close/>
                <a:moveTo>
                  <a:pt x="217" y="231"/>
                </a:moveTo>
                <a:lnTo>
                  <a:pt x="219" y="231"/>
                </a:lnTo>
                <a:lnTo>
                  <a:pt x="219" y="232"/>
                </a:lnTo>
                <a:lnTo>
                  <a:pt x="217" y="232"/>
                </a:lnTo>
                <a:lnTo>
                  <a:pt x="217" y="231"/>
                </a:lnTo>
                <a:close/>
                <a:moveTo>
                  <a:pt x="203" y="227"/>
                </a:moveTo>
                <a:lnTo>
                  <a:pt x="203" y="226"/>
                </a:lnTo>
                <a:lnTo>
                  <a:pt x="203" y="227"/>
                </a:lnTo>
                <a:close/>
                <a:moveTo>
                  <a:pt x="221" y="213"/>
                </a:moveTo>
                <a:lnTo>
                  <a:pt x="219" y="213"/>
                </a:lnTo>
                <a:lnTo>
                  <a:pt x="221" y="213"/>
                </a:lnTo>
                <a:lnTo>
                  <a:pt x="221" y="211"/>
                </a:lnTo>
                <a:lnTo>
                  <a:pt x="221" y="213"/>
                </a:lnTo>
                <a:close/>
                <a:moveTo>
                  <a:pt x="181" y="210"/>
                </a:moveTo>
                <a:lnTo>
                  <a:pt x="182" y="210"/>
                </a:lnTo>
                <a:lnTo>
                  <a:pt x="181" y="210"/>
                </a:lnTo>
                <a:lnTo>
                  <a:pt x="181" y="211"/>
                </a:lnTo>
                <a:lnTo>
                  <a:pt x="181" y="210"/>
                </a:lnTo>
                <a:lnTo>
                  <a:pt x="179" y="210"/>
                </a:lnTo>
                <a:lnTo>
                  <a:pt x="181" y="210"/>
                </a:lnTo>
                <a:close/>
                <a:moveTo>
                  <a:pt x="222" y="205"/>
                </a:moveTo>
                <a:lnTo>
                  <a:pt x="222" y="207"/>
                </a:lnTo>
                <a:lnTo>
                  <a:pt x="222" y="205"/>
                </a:lnTo>
                <a:lnTo>
                  <a:pt x="224" y="205"/>
                </a:lnTo>
                <a:lnTo>
                  <a:pt x="224" y="207"/>
                </a:lnTo>
                <a:lnTo>
                  <a:pt x="225" y="207"/>
                </a:lnTo>
                <a:lnTo>
                  <a:pt x="227" y="207"/>
                </a:lnTo>
                <a:lnTo>
                  <a:pt x="227" y="208"/>
                </a:lnTo>
                <a:lnTo>
                  <a:pt x="229" y="208"/>
                </a:lnTo>
                <a:lnTo>
                  <a:pt x="229" y="210"/>
                </a:lnTo>
                <a:lnTo>
                  <a:pt x="227" y="210"/>
                </a:lnTo>
                <a:lnTo>
                  <a:pt x="225" y="210"/>
                </a:lnTo>
                <a:lnTo>
                  <a:pt x="225" y="211"/>
                </a:lnTo>
                <a:lnTo>
                  <a:pt x="224" y="211"/>
                </a:lnTo>
                <a:lnTo>
                  <a:pt x="224" y="210"/>
                </a:lnTo>
                <a:lnTo>
                  <a:pt x="222" y="210"/>
                </a:lnTo>
                <a:lnTo>
                  <a:pt x="221" y="210"/>
                </a:lnTo>
                <a:lnTo>
                  <a:pt x="221" y="208"/>
                </a:lnTo>
                <a:lnTo>
                  <a:pt x="219" y="208"/>
                </a:lnTo>
                <a:lnTo>
                  <a:pt x="219" y="207"/>
                </a:lnTo>
                <a:lnTo>
                  <a:pt x="221" y="207"/>
                </a:lnTo>
                <a:lnTo>
                  <a:pt x="221" y="205"/>
                </a:lnTo>
                <a:lnTo>
                  <a:pt x="222" y="205"/>
                </a:lnTo>
                <a:close/>
                <a:moveTo>
                  <a:pt x="211" y="207"/>
                </a:moveTo>
                <a:lnTo>
                  <a:pt x="211" y="205"/>
                </a:lnTo>
                <a:lnTo>
                  <a:pt x="211" y="207"/>
                </a:lnTo>
                <a:close/>
                <a:moveTo>
                  <a:pt x="203" y="205"/>
                </a:moveTo>
                <a:lnTo>
                  <a:pt x="203" y="203"/>
                </a:lnTo>
                <a:lnTo>
                  <a:pt x="203" y="205"/>
                </a:lnTo>
                <a:close/>
                <a:moveTo>
                  <a:pt x="176" y="203"/>
                </a:moveTo>
                <a:lnTo>
                  <a:pt x="177" y="203"/>
                </a:lnTo>
                <a:lnTo>
                  <a:pt x="177" y="205"/>
                </a:lnTo>
                <a:lnTo>
                  <a:pt x="176" y="205"/>
                </a:lnTo>
                <a:lnTo>
                  <a:pt x="176" y="203"/>
                </a:lnTo>
                <a:lnTo>
                  <a:pt x="176" y="205"/>
                </a:lnTo>
                <a:lnTo>
                  <a:pt x="176" y="203"/>
                </a:lnTo>
                <a:lnTo>
                  <a:pt x="174" y="203"/>
                </a:lnTo>
                <a:lnTo>
                  <a:pt x="176" y="203"/>
                </a:lnTo>
                <a:lnTo>
                  <a:pt x="176" y="202"/>
                </a:lnTo>
                <a:lnTo>
                  <a:pt x="177" y="202"/>
                </a:lnTo>
                <a:lnTo>
                  <a:pt x="177" y="203"/>
                </a:lnTo>
                <a:lnTo>
                  <a:pt x="176" y="203"/>
                </a:lnTo>
                <a:close/>
                <a:moveTo>
                  <a:pt x="230" y="197"/>
                </a:moveTo>
                <a:lnTo>
                  <a:pt x="232" y="197"/>
                </a:lnTo>
                <a:lnTo>
                  <a:pt x="232" y="199"/>
                </a:lnTo>
                <a:lnTo>
                  <a:pt x="233" y="199"/>
                </a:lnTo>
                <a:lnTo>
                  <a:pt x="233" y="200"/>
                </a:lnTo>
                <a:lnTo>
                  <a:pt x="233" y="202"/>
                </a:lnTo>
                <a:lnTo>
                  <a:pt x="233" y="203"/>
                </a:lnTo>
                <a:lnTo>
                  <a:pt x="232" y="203"/>
                </a:lnTo>
                <a:lnTo>
                  <a:pt x="232" y="202"/>
                </a:lnTo>
                <a:lnTo>
                  <a:pt x="230" y="202"/>
                </a:lnTo>
                <a:lnTo>
                  <a:pt x="230" y="203"/>
                </a:lnTo>
                <a:lnTo>
                  <a:pt x="230" y="202"/>
                </a:lnTo>
                <a:lnTo>
                  <a:pt x="229" y="202"/>
                </a:lnTo>
                <a:lnTo>
                  <a:pt x="229" y="200"/>
                </a:lnTo>
                <a:lnTo>
                  <a:pt x="229" y="199"/>
                </a:lnTo>
                <a:lnTo>
                  <a:pt x="229" y="197"/>
                </a:lnTo>
                <a:lnTo>
                  <a:pt x="230" y="197"/>
                </a:lnTo>
                <a:lnTo>
                  <a:pt x="230" y="199"/>
                </a:lnTo>
                <a:lnTo>
                  <a:pt x="230" y="197"/>
                </a:lnTo>
                <a:close/>
                <a:moveTo>
                  <a:pt x="249" y="197"/>
                </a:moveTo>
                <a:lnTo>
                  <a:pt x="251" y="197"/>
                </a:lnTo>
                <a:lnTo>
                  <a:pt x="249" y="197"/>
                </a:lnTo>
                <a:lnTo>
                  <a:pt x="249" y="199"/>
                </a:lnTo>
                <a:lnTo>
                  <a:pt x="249" y="197"/>
                </a:lnTo>
                <a:close/>
                <a:moveTo>
                  <a:pt x="227" y="197"/>
                </a:moveTo>
                <a:lnTo>
                  <a:pt x="227" y="199"/>
                </a:lnTo>
                <a:lnTo>
                  <a:pt x="225" y="199"/>
                </a:lnTo>
                <a:lnTo>
                  <a:pt x="225" y="197"/>
                </a:lnTo>
                <a:lnTo>
                  <a:pt x="227" y="197"/>
                </a:lnTo>
                <a:close/>
                <a:moveTo>
                  <a:pt x="198" y="197"/>
                </a:moveTo>
                <a:lnTo>
                  <a:pt x="197" y="197"/>
                </a:lnTo>
                <a:lnTo>
                  <a:pt x="198" y="197"/>
                </a:lnTo>
                <a:close/>
                <a:moveTo>
                  <a:pt x="237" y="195"/>
                </a:moveTo>
                <a:lnTo>
                  <a:pt x="237" y="197"/>
                </a:lnTo>
                <a:lnTo>
                  <a:pt x="237" y="195"/>
                </a:lnTo>
                <a:lnTo>
                  <a:pt x="237" y="197"/>
                </a:lnTo>
                <a:lnTo>
                  <a:pt x="237" y="195"/>
                </a:lnTo>
                <a:close/>
                <a:moveTo>
                  <a:pt x="174" y="195"/>
                </a:moveTo>
                <a:lnTo>
                  <a:pt x="176" y="195"/>
                </a:lnTo>
                <a:lnTo>
                  <a:pt x="177" y="195"/>
                </a:lnTo>
                <a:lnTo>
                  <a:pt x="177" y="197"/>
                </a:lnTo>
                <a:lnTo>
                  <a:pt x="177" y="199"/>
                </a:lnTo>
                <a:lnTo>
                  <a:pt x="177" y="200"/>
                </a:lnTo>
                <a:lnTo>
                  <a:pt x="177" y="202"/>
                </a:lnTo>
                <a:lnTo>
                  <a:pt x="176" y="202"/>
                </a:lnTo>
                <a:lnTo>
                  <a:pt x="174" y="202"/>
                </a:lnTo>
                <a:lnTo>
                  <a:pt x="176" y="202"/>
                </a:lnTo>
                <a:lnTo>
                  <a:pt x="176" y="200"/>
                </a:lnTo>
                <a:lnTo>
                  <a:pt x="174" y="200"/>
                </a:lnTo>
                <a:lnTo>
                  <a:pt x="174" y="199"/>
                </a:lnTo>
                <a:lnTo>
                  <a:pt x="173" y="199"/>
                </a:lnTo>
                <a:lnTo>
                  <a:pt x="173" y="197"/>
                </a:lnTo>
                <a:lnTo>
                  <a:pt x="173" y="195"/>
                </a:lnTo>
                <a:lnTo>
                  <a:pt x="174" y="195"/>
                </a:lnTo>
                <a:close/>
                <a:moveTo>
                  <a:pt x="192" y="192"/>
                </a:moveTo>
                <a:lnTo>
                  <a:pt x="190" y="192"/>
                </a:lnTo>
                <a:lnTo>
                  <a:pt x="192" y="192"/>
                </a:lnTo>
                <a:close/>
                <a:moveTo>
                  <a:pt x="182" y="192"/>
                </a:moveTo>
                <a:lnTo>
                  <a:pt x="182" y="194"/>
                </a:lnTo>
                <a:lnTo>
                  <a:pt x="181" y="194"/>
                </a:lnTo>
                <a:lnTo>
                  <a:pt x="181" y="192"/>
                </a:lnTo>
                <a:lnTo>
                  <a:pt x="182" y="192"/>
                </a:lnTo>
                <a:close/>
                <a:moveTo>
                  <a:pt x="193" y="192"/>
                </a:moveTo>
                <a:lnTo>
                  <a:pt x="192" y="192"/>
                </a:lnTo>
                <a:lnTo>
                  <a:pt x="192" y="191"/>
                </a:lnTo>
                <a:lnTo>
                  <a:pt x="192" y="189"/>
                </a:lnTo>
                <a:lnTo>
                  <a:pt x="193" y="191"/>
                </a:lnTo>
                <a:lnTo>
                  <a:pt x="193" y="192"/>
                </a:lnTo>
                <a:close/>
                <a:moveTo>
                  <a:pt x="179" y="189"/>
                </a:moveTo>
                <a:lnTo>
                  <a:pt x="181" y="189"/>
                </a:lnTo>
                <a:lnTo>
                  <a:pt x="179" y="189"/>
                </a:lnTo>
                <a:lnTo>
                  <a:pt x="179" y="191"/>
                </a:lnTo>
                <a:lnTo>
                  <a:pt x="179" y="192"/>
                </a:lnTo>
                <a:lnTo>
                  <a:pt x="177" y="192"/>
                </a:lnTo>
                <a:lnTo>
                  <a:pt x="176" y="192"/>
                </a:lnTo>
                <a:lnTo>
                  <a:pt x="176" y="191"/>
                </a:lnTo>
                <a:lnTo>
                  <a:pt x="176" y="189"/>
                </a:lnTo>
                <a:lnTo>
                  <a:pt x="176" y="191"/>
                </a:lnTo>
                <a:lnTo>
                  <a:pt x="177" y="191"/>
                </a:lnTo>
                <a:lnTo>
                  <a:pt x="177" y="189"/>
                </a:lnTo>
                <a:lnTo>
                  <a:pt x="179" y="189"/>
                </a:lnTo>
                <a:close/>
                <a:moveTo>
                  <a:pt x="187" y="189"/>
                </a:moveTo>
                <a:lnTo>
                  <a:pt x="185" y="189"/>
                </a:lnTo>
                <a:lnTo>
                  <a:pt x="187" y="189"/>
                </a:lnTo>
                <a:lnTo>
                  <a:pt x="185" y="189"/>
                </a:lnTo>
                <a:lnTo>
                  <a:pt x="187" y="189"/>
                </a:lnTo>
                <a:close/>
                <a:moveTo>
                  <a:pt x="189" y="189"/>
                </a:moveTo>
                <a:lnTo>
                  <a:pt x="189" y="191"/>
                </a:lnTo>
                <a:lnTo>
                  <a:pt x="189" y="189"/>
                </a:lnTo>
                <a:lnTo>
                  <a:pt x="187" y="189"/>
                </a:lnTo>
                <a:lnTo>
                  <a:pt x="187" y="187"/>
                </a:lnTo>
                <a:lnTo>
                  <a:pt x="189" y="187"/>
                </a:lnTo>
                <a:lnTo>
                  <a:pt x="189" y="189"/>
                </a:lnTo>
                <a:close/>
                <a:moveTo>
                  <a:pt x="192" y="187"/>
                </a:moveTo>
                <a:lnTo>
                  <a:pt x="192" y="186"/>
                </a:lnTo>
                <a:lnTo>
                  <a:pt x="192" y="187"/>
                </a:lnTo>
                <a:close/>
                <a:moveTo>
                  <a:pt x="187" y="184"/>
                </a:moveTo>
                <a:lnTo>
                  <a:pt x="187" y="186"/>
                </a:lnTo>
                <a:lnTo>
                  <a:pt x="189" y="186"/>
                </a:lnTo>
                <a:lnTo>
                  <a:pt x="187" y="186"/>
                </a:lnTo>
                <a:lnTo>
                  <a:pt x="185" y="186"/>
                </a:lnTo>
                <a:lnTo>
                  <a:pt x="185" y="184"/>
                </a:lnTo>
                <a:lnTo>
                  <a:pt x="187" y="184"/>
                </a:lnTo>
                <a:close/>
                <a:moveTo>
                  <a:pt x="134" y="184"/>
                </a:moveTo>
                <a:lnTo>
                  <a:pt x="134" y="186"/>
                </a:lnTo>
                <a:lnTo>
                  <a:pt x="133" y="184"/>
                </a:lnTo>
                <a:lnTo>
                  <a:pt x="134" y="184"/>
                </a:lnTo>
                <a:lnTo>
                  <a:pt x="133" y="184"/>
                </a:lnTo>
                <a:lnTo>
                  <a:pt x="134" y="184"/>
                </a:lnTo>
                <a:close/>
                <a:moveTo>
                  <a:pt x="192" y="183"/>
                </a:moveTo>
                <a:lnTo>
                  <a:pt x="190" y="183"/>
                </a:lnTo>
                <a:lnTo>
                  <a:pt x="192" y="183"/>
                </a:lnTo>
                <a:close/>
                <a:moveTo>
                  <a:pt x="144" y="181"/>
                </a:moveTo>
                <a:lnTo>
                  <a:pt x="145" y="181"/>
                </a:lnTo>
                <a:lnTo>
                  <a:pt x="145" y="183"/>
                </a:lnTo>
                <a:lnTo>
                  <a:pt x="144" y="183"/>
                </a:lnTo>
                <a:lnTo>
                  <a:pt x="144" y="181"/>
                </a:lnTo>
                <a:close/>
                <a:moveTo>
                  <a:pt x="197" y="179"/>
                </a:moveTo>
                <a:lnTo>
                  <a:pt x="195" y="179"/>
                </a:lnTo>
                <a:lnTo>
                  <a:pt x="195" y="178"/>
                </a:lnTo>
                <a:lnTo>
                  <a:pt x="197" y="178"/>
                </a:lnTo>
                <a:lnTo>
                  <a:pt x="197" y="179"/>
                </a:lnTo>
                <a:close/>
                <a:moveTo>
                  <a:pt x="261" y="178"/>
                </a:moveTo>
                <a:lnTo>
                  <a:pt x="259" y="178"/>
                </a:lnTo>
                <a:lnTo>
                  <a:pt x="261" y="178"/>
                </a:lnTo>
                <a:close/>
                <a:moveTo>
                  <a:pt x="190" y="178"/>
                </a:moveTo>
                <a:lnTo>
                  <a:pt x="192" y="178"/>
                </a:lnTo>
                <a:lnTo>
                  <a:pt x="192" y="179"/>
                </a:lnTo>
                <a:lnTo>
                  <a:pt x="190" y="179"/>
                </a:lnTo>
                <a:lnTo>
                  <a:pt x="190" y="178"/>
                </a:lnTo>
                <a:close/>
                <a:moveTo>
                  <a:pt x="142" y="178"/>
                </a:moveTo>
                <a:lnTo>
                  <a:pt x="144" y="178"/>
                </a:lnTo>
                <a:lnTo>
                  <a:pt x="144" y="179"/>
                </a:lnTo>
                <a:lnTo>
                  <a:pt x="145" y="179"/>
                </a:lnTo>
                <a:lnTo>
                  <a:pt x="145" y="181"/>
                </a:lnTo>
                <a:lnTo>
                  <a:pt x="144" y="181"/>
                </a:lnTo>
                <a:lnTo>
                  <a:pt x="144" y="183"/>
                </a:lnTo>
                <a:lnTo>
                  <a:pt x="144" y="181"/>
                </a:lnTo>
                <a:lnTo>
                  <a:pt x="142" y="181"/>
                </a:lnTo>
                <a:lnTo>
                  <a:pt x="141" y="181"/>
                </a:lnTo>
                <a:lnTo>
                  <a:pt x="141" y="179"/>
                </a:lnTo>
                <a:lnTo>
                  <a:pt x="141" y="181"/>
                </a:lnTo>
                <a:lnTo>
                  <a:pt x="141" y="179"/>
                </a:lnTo>
                <a:lnTo>
                  <a:pt x="141" y="178"/>
                </a:lnTo>
                <a:lnTo>
                  <a:pt x="142" y="178"/>
                </a:lnTo>
                <a:close/>
                <a:moveTo>
                  <a:pt x="190" y="178"/>
                </a:moveTo>
                <a:lnTo>
                  <a:pt x="189" y="178"/>
                </a:lnTo>
                <a:lnTo>
                  <a:pt x="190" y="178"/>
                </a:lnTo>
                <a:close/>
                <a:moveTo>
                  <a:pt x="219" y="176"/>
                </a:moveTo>
                <a:lnTo>
                  <a:pt x="217" y="176"/>
                </a:lnTo>
                <a:lnTo>
                  <a:pt x="219" y="176"/>
                </a:lnTo>
                <a:close/>
                <a:moveTo>
                  <a:pt x="219" y="173"/>
                </a:moveTo>
                <a:lnTo>
                  <a:pt x="219" y="175"/>
                </a:lnTo>
                <a:lnTo>
                  <a:pt x="217" y="175"/>
                </a:lnTo>
                <a:lnTo>
                  <a:pt x="217" y="173"/>
                </a:lnTo>
                <a:lnTo>
                  <a:pt x="219" y="173"/>
                </a:lnTo>
                <a:close/>
                <a:moveTo>
                  <a:pt x="192" y="171"/>
                </a:moveTo>
                <a:lnTo>
                  <a:pt x="193" y="171"/>
                </a:lnTo>
                <a:lnTo>
                  <a:pt x="195" y="171"/>
                </a:lnTo>
                <a:lnTo>
                  <a:pt x="195" y="173"/>
                </a:lnTo>
                <a:lnTo>
                  <a:pt x="195" y="175"/>
                </a:lnTo>
                <a:lnTo>
                  <a:pt x="195" y="176"/>
                </a:lnTo>
                <a:lnTo>
                  <a:pt x="193" y="176"/>
                </a:lnTo>
                <a:lnTo>
                  <a:pt x="192" y="176"/>
                </a:lnTo>
                <a:lnTo>
                  <a:pt x="193" y="175"/>
                </a:lnTo>
                <a:lnTo>
                  <a:pt x="192" y="175"/>
                </a:lnTo>
                <a:lnTo>
                  <a:pt x="192" y="173"/>
                </a:lnTo>
                <a:lnTo>
                  <a:pt x="192" y="171"/>
                </a:lnTo>
                <a:lnTo>
                  <a:pt x="192" y="173"/>
                </a:lnTo>
                <a:lnTo>
                  <a:pt x="192" y="171"/>
                </a:lnTo>
                <a:close/>
                <a:moveTo>
                  <a:pt x="264" y="171"/>
                </a:moveTo>
                <a:lnTo>
                  <a:pt x="264" y="170"/>
                </a:lnTo>
                <a:lnTo>
                  <a:pt x="265" y="170"/>
                </a:lnTo>
                <a:lnTo>
                  <a:pt x="264" y="171"/>
                </a:lnTo>
                <a:close/>
                <a:moveTo>
                  <a:pt x="169" y="168"/>
                </a:moveTo>
                <a:lnTo>
                  <a:pt x="171" y="168"/>
                </a:lnTo>
                <a:lnTo>
                  <a:pt x="169" y="168"/>
                </a:lnTo>
                <a:close/>
                <a:moveTo>
                  <a:pt x="155" y="165"/>
                </a:moveTo>
                <a:lnTo>
                  <a:pt x="157" y="165"/>
                </a:lnTo>
                <a:lnTo>
                  <a:pt x="157" y="167"/>
                </a:lnTo>
                <a:lnTo>
                  <a:pt x="158" y="167"/>
                </a:lnTo>
                <a:lnTo>
                  <a:pt x="158" y="168"/>
                </a:lnTo>
                <a:lnTo>
                  <a:pt x="160" y="168"/>
                </a:lnTo>
                <a:lnTo>
                  <a:pt x="161" y="168"/>
                </a:lnTo>
                <a:lnTo>
                  <a:pt x="163" y="168"/>
                </a:lnTo>
                <a:lnTo>
                  <a:pt x="165" y="168"/>
                </a:lnTo>
                <a:lnTo>
                  <a:pt x="165" y="170"/>
                </a:lnTo>
                <a:lnTo>
                  <a:pt x="166" y="170"/>
                </a:lnTo>
                <a:lnTo>
                  <a:pt x="166" y="168"/>
                </a:lnTo>
                <a:lnTo>
                  <a:pt x="168" y="168"/>
                </a:lnTo>
                <a:lnTo>
                  <a:pt x="169" y="168"/>
                </a:lnTo>
                <a:lnTo>
                  <a:pt x="169" y="170"/>
                </a:lnTo>
                <a:lnTo>
                  <a:pt x="169" y="171"/>
                </a:lnTo>
                <a:lnTo>
                  <a:pt x="169" y="170"/>
                </a:lnTo>
                <a:lnTo>
                  <a:pt x="171" y="170"/>
                </a:lnTo>
                <a:lnTo>
                  <a:pt x="171" y="168"/>
                </a:lnTo>
                <a:lnTo>
                  <a:pt x="171" y="170"/>
                </a:lnTo>
                <a:lnTo>
                  <a:pt x="173" y="170"/>
                </a:lnTo>
                <a:lnTo>
                  <a:pt x="173" y="171"/>
                </a:lnTo>
                <a:lnTo>
                  <a:pt x="171" y="171"/>
                </a:lnTo>
                <a:lnTo>
                  <a:pt x="173" y="171"/>
                </a:lnTo>
                <a:lnTo>
                  <a:pt x="173" y="173"/>
                </a:lnTo>
                <a:lnTo>
                  <a:pt x="173" y="175"/>
                </a:lnTo>
                <a:lnTo>
                  <a:pt x="174" y="175"/>
                </a:lnTo>
                <a:lnTo>
                  <a:pt x="174" y="176"/>
                </a:lnTo>
                <a:lnTo>
                  <a:pt x="176" y="176"/>
                </a:lnTo>
                <a:lnTo>
                  <a:pt x="176" y="175"/>
                </a:lnTo>
                <a:lnTo>
                  <a:pt x="176" y="176"/>
                </a:lnTo>
                <a:lnTo>
                  <a:pt x="177" y="176"/>
                </a:lnTo>
                <a:lnTo>
                  <a:pt x="177" y="178"/>
                </a:lnTo>
                <a:lnTo>
                  <a:pt x="177" y="179"/>
                </a:lnTo>
                <a:lnTo>
                  <a:pt x="176" y="179"/>
                </a:lnTo>
                <a:lnTo>
                  <a:pt x="174" y="179"/>
                </a:lnTo>
                <a:lnTo>
                  <a:pt x="174" y="178"/>
                </a:lnTo>
                <a:lnTo>
                  <a:pt x="174" y="179"/>
                </a:lnTo>
                <a:lnTo>
                  <a:pt x="173" y="179"/>
                </a:lnTo>
                <a:lnTo>
                  <a:pt x="174" y="179"/>
                </a:lnTo>
                <a:lnTo>
                  <a:pt x="173" y="179"/>
                </a:lnTo>
                <a:lnTo>
                  <a:pt x="173" y="178"/>
                </a:lnTo>
                <a:lnTo>
                  <a:pt x="171" y="178"/>
                </a:lnTo>
                <a:lnTo>
                  <a:pt x="171" y="179"/>
                </a:lnTo>
                <a:lnTo>
                  <a:pt x="171" y="178"/>
                </a:lnTo>
                <a:lnTo>
                  <a:pt x="169" y="178"/>
                </a:lnTo>
                <a:lnTo>
                  <a:pt x="169" y="179"/>
                </a:lnTo>
                <a:lnTo>
                  <a:pt x="171" y="179"/>
                </a:lnTo>
                <a:lnTo>
                  <a:pt x="171" y="181"/>
                </a:lnTo>
                <a:lnTo>
                  <a:pt x="171" y="183"/>
                </a:lnTo>
                <a:lnTo>
                  <a:pt x="169" y="183"/>
                </a:lnTo>
                <a:lnTo>
                  <a:pt x="169" y="184"/>
                </a:lnTo>
                <a:lnTo>
                  <a:pt x="168" y="184"/>
                </a:lnTo>
                <a:lnTo>
                  <a:pt x="168" y="186"/>
                </a:lnTo>
                <a:lnTo>
                  <a:pt x="169" y="186"/>
                </a:lnTo>
                <a:lnTo>
                  <a:pt x="169" y="187"/>
                </a:lnTo>
                <a:lnTo>
                  <a:pt x="168" y="187"/>
                </a:lnTo>
                <a:lnTo>
                  <a:pt x="169" y="187"/>
                </a:lnTo>
                <a:lnTo>
                  <a:pt x="169" y="189"/>
                </a:lnTo>
                <a:lnTo>
                  <a:pt x="168" y="189"/>
                </a:lnTo>
                <a:lnTo>
                  <a:pt x="169" y="189"/>
                </a:lnTo>
                <a:lnTo>
                  <a:pt x="169" y="191"/>
                </a:lnTo>
                <a:lnTo>
                  <a:pt x="169" y="192"/>
                </a:lnTo>
                <a:lnTo>
                  <a:pt x="169" y="194"/>
                </a:lnTo>
                <a:lnTo>
                  <a:pt x="169" y="192"/>
                </a:lnTo>
                <a:lnTo>
                  <a:pt x="169" y="194"/>
                </a:lnTo>
                <a:lnTo>
                  <a:pt x="169" y="192"/>
                </a:lnTo>
                <a:lnTo>
                  <a:pt x="168" y="192"/>
                </a:lnTo>
                <a:lnTo>
                  <a:pt x="168" y="194"/>
                </a:lnTo>
                <a:lnTo>
                  <a:pt x="168" y="195"/>
                </a:lnTo>
                <a:lnTo>
                  <a:pt x="168" y="194"/>
                </a:lnTo>
                <a:lnTo>
                  <a:pt x="166" y="194"/>
                </a:lnTo>
                <a:lnTo>
                  <a:pt x="168" y="194"/>
                </a:lnTo>
                <a:lnTo>
                  <a:pt x="166" y="194"/>
                </a:lnTo>
                <a:lnTo>
                  <a:pt x="165" y="194"/>
                </a:lnTo>
                <a:lnTo>
                  <a:pt x="163" y="194"/>
                </a:lnTo>
                <a:lnTo>
                  <a:pt x="163" y="192"/>
                </a:lnTo>
                <a:lnTo>
                  <a:pt x="161" y="192"/>
                </a:lnTo>
                <a:lnTo>
                  <a:pt x="161" y="191"/>
                </a:lnTo>
                <a:lnTo>
                  <a:pt x="160" y="191"/>
                </a:lnTo>
                <a:lnTo>
                  <a:pt x="160" y="192"/>
                </a:lnTo>
                <a:lnTo>
                  <a:pt x="160" y="191"/>
                </a:lnTo>
                <a:lnTo>
                  <a:pt x="160" y="189"/>
                </a:lnTo>
                <a:lnTo>
                  <a:pt x="158" y="189"/>
                </a:lnTo>
                <a:lnTo>
                  <a:pt x="157" y="189"/>
                </a:lnTo>
                <a:lnTo>
                  <a:pt x="157" y="191"/>
                </a:lnTo>
                <a:lnTo>
                  <a:pt x="155" y="191"/>
                </a:lnTo>
                <a:lnTo>
                  <a:pt x="155" y="189"/>
                </a:lnTo>
                <a:lnTo>
                  <a:pt x="155" y="191"/>
                </a:lnTo>
                <a:lnTo>
                  <a:pt x="153" y="191"/>
                </a:lnTo>
                <a:lnTo>
                  <a:pt x="153" y="189"/>
                </a:lnTo>
                <a:lnTo>
                  <a:pt x="153" y="187"/>
                </a:lnTo>
                <a:lnTo>
                  <a:pt x="155" y="187"/>
                </a:lnTo>
                <a:lnTo>
                  <a:pt x="155" y="186"/>
                </a:lnTo>
                <a:lnTo>
                  <a:pt x="155" y="187"/>
                </a:lnTo>
                <a:lnTo>
                  <a:pt x="157" y="187"/>
                </a:lnTo>
                <a:lnTo>
                  <a:pt x="157" y="186"/>
                </a:lnTo>
                <a:lnTo>
                  <a:pt x="157" y="184"/>
                </a:lnTo>
                <a:lnTo>
                  <a:pt x="157" y="183"/>
                </a:lnTo>
                <a:lnTo>
                  <a:pt x="157" y="181"/>
                </a:lnTo>
                <a:lnTo>
                  <a:pt x="157" y="179"/>
                </a:lnTo>
                <a:lnTo>
                  <a:pt x="158" y="179"/>
                </a:lnTo>
                <a:lnTo>
                  <a:pt x="157" y="179"/>
                </a:lnTo>
                <a:lnTo>
                  <a:pt x="155" y="179"/>
                </a:lnTo>
                <a:lnTo>
                  <a:pt x="155" y="178"/>
                </a:lnTo>
                <a:lnTo>
                  <a:pt x="153" y="178"/>
                </a:lnTo>
                <a:lnTo>
                  <a:pt x="152" y="178"/>
                </a:lnTo>
                <a:lnTo>
                  <a:pt x="152" y="179"/>
                </a:lnTo>
                <a:lnTo>
                  <a:pt x="152" y="178"/>
                </a:lnTo>
                <a:lnTo>
                  <a:pt x="150" y="179"/>
                </a:lnTo>
                <a:lnTo>
                  <a:pt x="150" y="178"/>
                </a:lnTo>
                <a:lnTo>
                  <a:pt x="150" y="176"/>
                </a:lnTo>
                <a:lnTo>
                  <a:pt x="149" y="176"/>
                </a:lnTo>
                <a:lnTo>
                  <a:pt x="150" y="175"/>
                </a:lnTo>
                <a:lnTo>
                  <a:pt x="150" y="173"/>
                </a:lnTo>
                <a:lnTo>
                  <a:pt x="149" y="173"/>
                </a:lnTo>
                <a:lnTo>
                  <a:pt x="149" y="171"/>
                </a:lnTo>
                <a:lnTo>
                  <a:pt x="150" y="171"/>
                </a:lnTo>
                <a:lnTo>
                  <a:pt x="149" y="171"/>
                </a:lnTo>
                <a:lnTo>
                  <a:pt x="149" y="170"/>
                </a:lnTo>
                <a:lnTo>
                  <a:pt x="150" y="170"/>
                </a:lnTo>
                <a:lnTo>
                  <a:pt x="152" y="170"/>
                </a:lnTo>
                <a:lnTo>
                  <a:pt x="152" y="168"/>
                </a:lnTo>
                <a:lnTo>
                  <a:pt x="152" y="167"/>
                </a:lnTo>
                <a:lnTo>
                  <a:pt x="152" y="168"/>
                </a:lnTo>
                <a:lnTo>
                  <a:pt x="153" y="168"/>
                </a:lnTo>
                <a:lnTo>
                  <a:pt x="153" y="167"/>
                </a:lnTo>
                <a:lnTo>
                  <a:pt x="155" y="165"/>
                </a:lnTo>
                <a:close/>
                <a:moveTo>
                  <a:pt x="133" y="165"/>
                </a:moveTo>
                <a:lnTo>
                  <a:pt x="134" y="165"/>
                </a:lnTo>
                <a:lnTo>
                  <a:pt x="133" y="165"/>
                </a:lnTo>
                <a:lnTo>
                  <a:pt x="133" y="163"/>
                </a:lnTo>
                <a:lnTo>
                  <a:pt x="133" y="165"/>
                </a:lnTo>
                <a:close/>
                <a:moveTo>
                  <a:pt x="174" y="163"/>
                </a:moveTo>
                <a:lnTo>
                  <a:pt x="176" y="163"/>
                </a:lnTo>
                <a:lnTo>
                  <a:pt x="176" y="165"/>
                </a:lnTo>
                <a:lnTo>
                  <a:pt x="176" y="167"/>
                </a:lnTo>
                <a:lnTo>
                  <a:pt x="174" y="167"/>
                </a:lnTo>
                <a:lnTo>
                  <a:pt x="174" y="165"/>
                </a:lnTo>
                <a:lnTo>
                  <a:pt x="174" y="163"/>
                </a:lnTo>
                <a:close/>
                <a:moveTo>
                  <a:pt x="131" y="163"/>
                </a:moveTo>
                <a:lnTo>
                  <a:pt x="133" y="163"/>
                </a:lnTo>
                <a:lnTo>
                  <a:pt x="133" y="165"/>
                </a:lnTo>
                <a:lnTo>
                  <a:pt x="131" y="165"/>
                </a:lnTo>
                <a:lnTo>
                  <a:pt x="131" y="163"/>
                </a:lnTo>
                <a:close/>
                <a:moveTo>
                  <a:pt x="171" y="162"/>
                </a:moveTo>
                <a:lnTo>
                  <a:pt x="171" y="163"/>
                </a:lnTo>
                <a:lnTo>
                  <a:pt x="171" y="165"/>
                </a:lnTo>
                <a:lnTo>
                  <a:pt x="169" y="165"/>
                </a:lnTo>
                <a:lnTo>
                  <a:pt x="169" y="163"/>
                </a:lnTo>
                <a:lnTo>
                  <a:pt x="169" y="162"/>
                </a:lnTo>
                <a:lnTo>
                  <a:pt x="169" y="163"/>
                </a:lnTo>
                <a:lnTo>
                  <a:pt x="169" y="162"/>
                </a:lnTo>
                <a:lnTo>
                  <a:pt x="171" y="162"/>
                </a:lnTo>
                <a:close/>
                <a:moveTo>
                  <a:pt x="133" y="162"/>
                </a:moveTo>
                <a:lnTo>
                  <a:pt x="134" y="162"/>
                </a:lnTo>
                <a:lnTo>
                  <a:pt x="136" y="162"/>
                </a:lnTo>
                <a:lnTo>
                  <a:pt x="136" y="163"/>
                </a:lnTo>
                <a:lnTo>
                  <a:pt x="137" y="163"/>
                </a:lnTo>
                <a:lnTo>
                  <a:pt x="137" y="165"/>
                </a:lnTo>
                <a:lnTo>
                  <a:pt x="136" y="165"/>
                </a:lnTo>
                <a:lnTo>
                  <a:pt x="134" y="165"/>
                </a:lnTo>
                <a:lnTo>
                  <a:pt x="134" y="163"/>
                </a:lnTo>
                <a:lnTo>
                  <a:pt x="133" y="163"/>
                </a:lnTo>
                <a:lnTo>
                  <a:pt x="134" y="163"/>
                </a:lnTo>
                <a:lnTo>
                  <a:pt x="134" y="162"/>
                </a:lnTo>
                <a:lnTo>
                  <a:pt x="133" y="162"/>
                </a:lnTo>
                <a:close/>
                <a:moveTo>
                  <a:pt x="169" y="162"/>
                </a:moveTo>
                <a:lnTo>
                  <a:pt x="168" y="162"/>
                </a:lnTo>
                <a:lnTo>
                  <a:pt x="169" y="162"/>
                </a:lnTo>
                <a:lnTo>
                  <a:pt x="169" y="160"/>
                </a:lnTo>
                <a:lnTo>
                  <a:pt x="169" y="162"/>
                </a:lnTo>
                <a:close/>
                <a:moveTo>
                  <a:pt x="197" y="155"/>
                </a:moveTo>
                <a:lnTo>
                  <a:pt x="198" y="155"/>
                </a:lnTo>
                <a:lnTo>
                  <a:pt x="200" y="155"/>
                </a:lnTo>
                <a:lnTo>
                  <a:pt x="201" y="155"/>
                </a:lnTo>
                <a:lnTo>
                  <a:pt x="203" y="155"/>
                </a:lnTo>
                <a:lnTo>
                  <a:pt x="205" y="155"/>
                </a:lnTo>
                <a:lnTo>
                  <a:pt x="205" y="157"/>
                </a:lnTo>
                <a:lnTo>
                  <a:pt x="206" y="157"/>
                </a:lnTo>
                <a:lnTo>
                  <a:pt x="208" y="157"/>
                </a:lnTo>
                <a:lnTo>
                  <a:pt x="209" y="157"/>
                </a:lnTo>
                <a:lnTo>
                  <a:pt x="211" y="157"/>
                </a:lnTo>
                <a:lnTo>
                  <a:pt x="213" y="157"/>
                </a:lnTo>
                <a:lnTo>
                  <a:pt x="214" y="157"/>
                </a:lnTo>
                <a:lnTo>
                  <a:pt x="214" y="159"/>
                </a:lnTo>
                <a:lnTo>
                  <a:pt x="214" y="157"/>
                </a:lnTo>
                <a:lnTo>
                  <a:pt x="216" y="159"/>
                </a:lnTo>
                <a:lnTo>
                  <a:pt x="216" y="160"/>
                </a:lnTo>
                <a:lnTo>
                  <a:pt x="217" y="160"/>
                </a:lnTo>
                <a:lnTo>
                  <a:pt x="217" y="159"/>
                </a:lnTo>
                <a:lnTo>
                  <a:pt x="217" y="160"/>
                </a:lnTo>
                <a:lnTo>
                  <a:pt x="217" y="159"/>
                </a:lnTo>
                <a:lnTo>
                  <a:pt x="219" y="159"/>
                </a:lnTo>
                <a:lnTo>
                  <a:pt x="221" y="159"/>
                </a:lnTo>
                <a:lnTo>
                  <a:pt x="221" y="160"/>
                </a:lnTo>
                <a:lnTo>
                  <a:pt x="221" y="162"/>
                </a:lnTo>
                <a:lnTo>
                  <a:pt x="222" y="162"/>
                </a:lnTo>
                <a:lnTo>
                  <a:pt x="222" y="163"/>
                </a:lnTo>
                <a:lnTo>
                  <a:pt x="222" y="165"/>
                </a:lnTo>
                <a:lnTo>
                  <a:pt x="222" y="167"/>
                </a:lnTo>
                <a:lnTo>
                  <a:pt x="222" y="168"/>
                </a:lnTo>
                <a:lnTo>
                  <a:pt x="224" y="168"/>
                </a:lnTo>
                <a:lnTo>
                  <a:pt x="224" y="170"/>
                </a:lnTo>
                <a:lnTo>
                  <a:pt x="222" y="170"/>
                </a:lnTo>
                <a:lnTo>
                  <a:pt x="224" y="170"/>
                </a:lnTo>
                <a:lnTo>
                  <a:pt x="224" y="171"/>
                </a:lnTo>
                <a:lnTo>
                  <a:pt x="222" y="171"/>
                </a:lnTo>
                <a:lnTo>
                  <a:pt x="222" y="173"/>
                </a:lnTo>
                <a:lnTo>
                  <a:pt x="224" y="173"/>
                </a:lnTo>
                <a:lnTo>
                  <a:pt x="224" y="175"/>
                </a:lnTo>
                <a:lnTo>
                  <a:pt x="222" y="175"/>
                </a:lnTo>
                <a:lnTo>
                  <a:pt x="222" y="176"/>
                </a:lnTo>
                <a:lnTo>
                  <a:pt x="222" y="175"/>
                </a:lnTo>
                <a:lnTo>
                  <a:pt x="221" y="175"/>
                </a:lnTo>
                <a:lnTo>
                  <a:pt x="221" y="173"/>
                </a:lnTo>
                <a:lnTo>
                  <a:pt x="219" y="171"/>
                </a:lnTo>
                <a:lnTo>
                  <a:pt x="219" y="173"/>
                </a:lnTo>
                <a:lnTo>
                  <a:pt x="217" y="171"/>
                </a:lnTo>
                <a:lnTo>
                  <a:pt x="217" y="170"/>
                </a:lnTo>
                <a:lnTo>
                  <a:pt x="217" y="168"/>
                </a:lnTo>
                <a:lnTo>
                  <a:pt x="217" y="167"/>
                </a:lnTo>
                <a:lnTo>
                  <a:pt x="217" y="165"/>
                </a:lnTo>
                <a:lnTo>
                  <a:pt x="217" y="163"/>
                </a:lnTo>
                <a:lnTo>
                  <a:pt x="217" y="162"/>
                </a:lnTo>
                <a:lnTo>
                  <a:pt x="216" y="162"/>
                </a:lnTo>
                <a:lnTo>
                  <a:pt x="214" y="162"/>
                </a:lnTo>
                <a:lnTo>
                  <a:pt x="213" y="162"/>
                </a:lnTo>
                <a:lnTo>
                  <a:pt x="213" y="163"/>
                </a:lnTo>
                <a:lnTo>
                  <a:pt x="213" y="165"/>
                </a:lnTo>
                <a:lnTo>
                  <a:pt x="214" y="165"/>
                </a:lnTo>
                <a:lnTo>
                  <a:pt x="214" y="167"/>
                </a:lnTo>
                <a:lnTo>
                  <a:pt x="214" y="168"/>
                </a:lnTo>
                <a:lnTo>
                  <a:pt x="214" y="170"/>
                </a:lnTo>
                <a:lnTo>
                  <a:pt x="216" y="170"/>
                </a:lnTo>
                <a:lnTo>
                  <a:pt x="216" y="168"/>
                </a:lnTo>
                <a:lnTo>
                  <a:pt x="216" y="170"/>
                </a:lnTo>
                <a:lnTo>
                  <a:pt x="216" y="171"/>
                </a:lnTo>
                <a:lnTo>
                  <a:pt x="217" y="171"/>
                </a:lnTo>
                <a:lnTo>
                  <a:pt x="217" y="173"/>
                </a:lnTo>
                <a:lnTo>
                  <a:pt x="216" y="173"/>
                </a:lnTo>
                <a:lnTo>
                  <a:pt x="214" y="173"/>
                </a:lnTo>
                <a:lnTo>
                  <a:pt x="216" y="173"/>
                </a:lnTo>
                <a:lnTo>
                  <a:pt x="216" y="175"/>
                </a:lnTo>
                <a:lnTo>
                  <a:pt x="216" y="176"/>
                </a:lnTo>
                <a:lnTo>
                  <a:pt x="216" y="175"/>
                </a:lnTo>
                <a:lnTo>
                  <a:pt x="214" y="175"/>
                </a:lnTo>
                <a:lnTo>
                  <a:pt x="214" y="176"/>
                </a:lnTo>
                <a:lnTo>
                  <a:pt x="216" y="176"/>
                </a:lnTo>
                <a:lnTo>
                  <a:pt x="214" y="176"/>
                </a:lnTo>
                <a:lnTo>
                  <a:pt x="216" y="176"/>
                </a:lnTo>
                <a:lnTo>
                  <a:pt x="216" y="178"/>
                </a:lnTo>
                <a:lnTo>
                  <a:pt x="216" y="179"/>
                </a:lnTo>
                <a:lnTo>
                  <a:pt x="216" y="181"/>
                </a:lnTo>
                <a:lnTo>
                  <a:pt x="216" y="183"/>
                </a:lnTo>
                <a:lnTo>
                  <a:pt x="216" y="184"/>
                </a:lnTo>
                <a:lnTo>
                  <a:pt x="216" y="186"/>
                </a:lnTo>
                <a:lnTo>
                  <a:pt x="216" y="187"/>
                </a:lnTo>
                <a:lnTo>
                  <a:pt x="216" y="189"/>
                </a:lnTo>
                <a:lnTo>
                  <a:pt x="216" y="191"/>
                </a:lnTo>
                <a:lnTo>
                  <a:pt x="214" y="191"/>
                </a:lnTo>
                <a:lnTo>
                  <a:pt x="214" y="192"/>
                </a:lnTo>
                <a:lnTo>
                  <a:pt x="216" y="192"/>
                </a:lnTo>
                <a:lnTo>
                  <a:pt x="216" y="194"/>
                </a:lnTo>
                <a:lnTo>
                  <a:pt x="214" y="194"/>
                </a:lnTo>
                <a:lnTo>
                  <a:pt x="213" y="194"/>
                </a:lnTo>
                <a:lnTo>
                  <a:pt x="213" y="195"/>
                </a:lnTo>
                <a:lnTo>
                  <a:pt x="213" y="197"/>
                </a:lnTo>
                <a:lnTo>
                  <a:pt x="211" y="197"/>
                </a:lnTo>
                <a:lnTo>
                  <a:pt x="209" y="197"/>
                </a:lnTo>
                <a:lnTo>
                  <a:pt x="209" y="199"/>
                </a:lnTo>
                <a:lnTo>
                  <a:pt x="211" y="199"/>
                </a:lnTo>
                <a:lnTo>
                  <a:pt x="213" y="199"/>
                </a:lnTo>
                <a:lnTo>
                  <a:pt x="213" y="197"/>
                </a:lnTo>
                <a:lnTo>
                  <a:pt x="214" y="197"/>
                </a:lnTo>
                <a:lnTo>
                  <a:pt x="214" y="199"/>
                </a:lnTo>
                <a:lnTo>
                  <a:pt x="216" y="199"/>
                </a:lnTo>
                <a:lnTo>
                  <a:pt x="216" y="200"/>
                </a:lnTo>
                <a:lnTo>
                  <a:pt x="217" y="202"/>
                </a:lnTo>
                <a:lnTo>
                  <a:pt x="217" y="203"/>
                </a:lnTo>
                <a:lnTo>
                  <a:pt x="216" y="203"/>
                </a:lnTo>
                <a:lnTo>
                  <a:pt x="216" y="205"/>
                </a:lnTo>
                <a:lnTo>
                  <a:pt x="217" y="205"/>
                </a:lnTo>
                <a:lnTo>
                  <a:pt x="216" y="205"/>
                </a:lnTo>
                <a:lnTo>
                  <a:pt x="216" y="207"/>
                </a:lnTo>
                <a:lnTo>
                  <a:pt x="214" y="207"/>
                </a:lnTo>
                <a:lnTo>
                  <a:pt x="214" y="205"/>
                </a:lnTo>
                <a:lnTo>
                  <a:pt x="213" y="205"/>
                </a:lnTo>
                <a:lnTo>
                  <a:pt x="213" y="203"/>
                </a:lnTo>
                <a:lnTo>
                  <a:pt x="211" y="203"/>
                </a:lnTo>
                <a:lnTo>
                  <a:pt x="211" y="202"/>
                </a:lnTo>
                <a:lnTo>
                  <a:pt x="211" y="203"/>
                </a:lnTo>
                <a:lnTo>
                  <a:pt x="209" y="203"/>
                </a:lnTo>
                <a:lnTo>
                  <a:pt x="211" y="203"/>
                </a:lnTo>
                <a:lnTo>
                  <a:pt x="211" y="205"/>
                </a:lnTo>
                <a:lnTo>
                  <a:pt x="209" y="205"/>
                </a:lnTo>
                <a:lnTo>
                  <a:pt x="209" y="203"/>
                </a:lnTo>
                <a:lnTo>
                  <a:pt x="208" y="203"/>
                </a:lnTo>
                <a:lnTo>
                  <a:pt x="206" y="203"/>
                </a:lnTo>
                <a:lnTo>
                  <a:pt x="206" y="202"/>
                </a:lnTo>
                <a:lnTo>
                  <a:pt x="206" y="203"/>
                </a:lnTo>
                <a:lnTo>
                  <a:pt x="206" y="202"/>
                </a:lnTo>
                <a:lnTo>
                  <a:pt x="205" y="202"/>
                </a:lnTo>
                <a:lnTo>
                  <a:pt x="203" y="202"/>
                </a:lnTo>
                <a:lnTo>
                  <a:pt x="203" y="200"/>
                </a:lnTo>
                <a:lnTo>
                  <a:pt x="201" y="200"/>
                </a:lnTo>
                <a:lnTo>
                  <a:pt x="200" y="200"/>
                </a:lnTo>
                <a:lnTo>
                  <a:pt x="200" y="199"/>
                </a:lnTo>
                <a:lnTo>
                  <a:pt x="198" y="199"/>
                </a:lnTo>
                <a:lnTo>
                  <a:pt x="198" y="197"/>
                </a:lnTo>
                <a:lnTo>
                  <a:pt x="198" y="195"/>
                </a:lnTo>
                <a:lnTo>
                  <a:pt x="200" y="195"/>
                </a:lnTo>
                <a:lnTo>
                  <a:pt x="198" y="195"/>
                </a:lnTo>
                <a:lnTo>
                  <a:pt x="198" y="194"/>
                </a:lnTo>
                <a:lnTo>
                  <a:pt x="197" y="194"/>
                </a:lnTo>
                <a:lnTo>
                  <a:pt x="195" y="194"/>
                </a:lnTo>
                <a:lnTo>
                  <a:pt x="195" y="192"/>
                </a:lnTo>
                <a:lnTo>
                  <a:pt x="193" y="192"/>
                </a:lnTo>
                <a:lnTo>
                  <a:pt x="193" y="191"/>
                </a:lnTo>
                <a:lnTo>
                  <a:pt x="195" y="191"/>
                </a:lnTo>
                <a:lnTo>
                  <a:pt x="197" y="191"/>
                </a:lnTo>
                <a:lnTo>
                  <a:pt x="198" y="191"/>
                </a:lnTo>
                <a:lnTo>
                  <a:pt x="198" y="189"/>
                </a:lnTo>
                <a:lnTo>
                  <a:pt x="197" y="189"/>
                </a:lnTo>
                <a:lnTo>
                  <a:pt x="197" y="187"/>
                </a:lnTo>
                <a:lnTo>
                  <a:pt x="197" y="186"/>
                </a:lnTo>
                <a:lnTo>
                  <a:pt x="197" y="184"/>
                </a:lnTo>
                <a:lnTo>
                  <a:pt x="197" y="183"/>
                </a:lnTo>
                <a:lnTo>
                  <a:pt x="197" y="181"/>
                </a:lnTo>
                <a:lnTo>
                  <a:pt x="195" y="181"/>
                </a:lnTo>
                <a:lnTo>
                  <a:pt x="197" y="179"/>
                </a:lnTo>
                <a:lnTo>
                  <a:pt x="197" y="178"/>
                </a:lnTo>
                <a:lnTo>
                  <a:pt x="198" y="178"/>
                </a:lnTo>
                <a:lnTo>
                  <a:pt x="198" y="176"/>
                </a:lnTo>
                <a:lnTo>
                  <a:pt x="198" y="175"/>
                </a:lnTo>
                <a:lnTo>
                  <a:pt x="198" y="173"/>
                </a:lnTo>
                <a:lnTo>
                  <a:pt x="198" y="171"/>
                </a:lnTo>
                <a:lnTo>
                  <a:pt x="200" y="173"/>
                </a:lnTo>
                <a:lnTo>
                  <a:pt x="200" y="171"/>
                </a:lnTo>
                <a:lnTo>
                  <a:pt x="200" y="170"/>
                </a:lnTo>
                <a:lnTo>
                  <a:pt x="201" y="170"/>
                </a:lnTo>
                <a:lnTo>
                  <a:pt x="201" y="168"/>
                </a:lnTo>
                <a:lnTo>
                  <a:pt x="203" y="168"/>
                </a:lnTo>
                <a:lnTo>
                  <a:pt x="201" y="168"/>
                </a:lnTo>
                <a:lnTo>
                  <a:pt x="203" y="168"/>
                </a:lnTo>
                <a:lnTo>
                  <a:pt x="205" y="168"/>
                </a:lnTo>
                <a:lnTo>
                  <a:pt x="205" y="167"/>
                </a:lnTo>
                <a:lnTo>
                  <a:pt x="203" y="167"/>
                </a:lnTo>
                <a:lnTo>
                  <a:pt x="203" y="165"/>
                </a:lnTo>
                <a:lnTo>
                  <a:pt x="203" y="163"/>
                </a:lnTo>
                <a:lnTo>
                  <a:pt x="203" y="162"/>
                </a:lnTo>
                <a:lnTo>
                  <a:pt x="201" y="162"/>
                </a:lnTo>
                <a:lnTo>
                  <a:pt x="201" y="160"/>
                </a:lnTo>
                <a:lnTo>
                  <a:pt x="200" y="160"/>
                </a:lnTo>
                <a:lnTo>
                  <a:pt x="201" y="160"/>
                </a:lnTo>
                <a:lnTo>
                  <a:pt x="201" y="162"/>
                </a:lnTo>
                <a:lnTo>
                  <a:pt x="200" y="162"/>
                </a:lnTo>
                <a:lnTo>
                  <a:pt x="201" y="162"/>
                </a:lnTo>
                <a:lnTo>
                  <a:pt x="200" y="162"/>
                </a:lnTo>
                <a:lnTo>
                  <a:pt x="198" y="162"/>
                </a:lnTo>
                <a:lnTo>
                  <a:pt x="200" y="162"/>
                </a:lnTo>
                <a:lnTo>
                  <a:pt x="200" y="163"/>
                </a:lnTo>
                <a:lnTo>
                  <a:pt x="198" y="163"/>
                </a:lnTo>
                <a:lnTo>
                  <a:pt x="198" y="162"/>
                </a:lnTo>
                <a:lnTo>
                  <a:pt x="197" y="162"/>
                </a:lnTo>
                <a:lnTo>
                  <a:pt x="198" y="162"/>
                </a:lnTo>
                <a:lnTo>
                  <a:pt x="198" y="163"/>
                </a:lnTo>
                <a:lnTo>
                  <a:pt x="197" y="163"/>
                </a:lnTo>
                <a:lnTo>
                  <a:pt x="198" y="163"/>
                </a:lnTo>
                <a:lnTo>
                  <a:pt x="197" y="163"/>
                </a:lnTo>
                <a:lnTo>
                  <a:pt x="198" y="163"/>
                </a:lnTo>
                <a:lnTo>
                  <a:pt x="198" y="165"/>
                </a:lnTo>
                <a:lnTo>
                  <a:pt x="200" y="165"/>
                </a:lnTo>
                <a:lnTo>
                  <a:pt x="200" y="167"/>
                </a:lnTo>
                <a:lnTo>
                  <a:pt x="198" y="167"/>
                </a:lnTo>
                <a:lnTo>
                  <a:pt x="198" y="168"/>
                </a:lnTo>
                <a:lnTo>
                  <a:pt x="197" y="168"/>
                </a:lnTo>
                <a:lnTo>
                  <a:pt x="197" y="170"/>
                </a:lnTo>
                <a:lnTo>
                  <a:pt x="195" y="168"/>
                </a:lnTo>
                <a:lnTo>
                  <a:pt x="195" y="167"/>
                </a:lnTo>
                <a:lnTo>
                  <a:pt x="193" y="167"/>
                </a:lnTo>
                <a:lnTo>
                  <a:pt x="193" y="168"/>
                </a:lnTo>
                <a:lnTo>
                  <a:pt x="193" y="167"/>
                </a:lnTo>
                <a:lnTo>
                  <a:pt x="192" y="167"/>
                </a:lnTo>
                <a:lnTo>
                  <a:pt x="192" y="168"/>
                </a:lnTo>
                <a:lnTo>
                  <a:pt x="192" y="167"/>
                </a:lnTo>
                <a:lnTo>
                  <a:pt x="190" y="167"/>
                </a:lnTo>
                <a:lnTo>
                  <a:pt x="192" y="167"/>
                </a:lnTo>
                <a:lnTo>
                  <a:pt x="192" y="165"/>
                </a:lnTo>
                <a:lnTo>
                  <a:pt x="192" y="167"/>
                </a:lnTo>
                <a:lnTo>
                  <a:pt x="190" y="167"/>
                </a:lnTo>
                <a:lnTo>
                  <a:pt x="190" y="165"/>
                </a:lnTo>
                <a:lnTo>
                  <a:pt x="190" y="167"/>
                </a:lnTo>
                <a:lnTo>
                  <a:pt x="189" y="167"/>
                </a:lnTo>
                <a:lnTo>
                  <a:pt x="189" y="168"/>
                </a:lnTo>
                <a:lnTo>
                  <a:pt x="190" y="168"/>
                </a:lnTo>
                <a:lnTo>
                  <a:pt x="190" y="170"/>
                </a:lnTo>
                <a:lnTo>
                  <a:pt x="190" y="171"/>
                </a:lnTo>
                <a:lnTo>
                  <a:pt x="190" y="173"/>
                </a:lnTo>
                <a:lnTo>
                  <a:pt x="192" y="173"/>
                </a:lnTo>
                <a:lnTo>
                  <a:pt x="192" y="175"/>
                </a:lnTo>
                <a:lnTo>
                  <a:pt x="192" y="176"/>
                </a:lnTo>
                <a:lnTo>
                  <a:pt x="190" y="176"/>
                </a:lnTo>
                <a:lnTo>
                  <a:pt x="190" y="175"/>
                </a:lnTo>
                <a:lnTo>
                  <a:pt x="189" y="175"/>
                </a:lnTo>
                <a:lnTo>
                  <a:pt x="190" y="175"/>
                </a:lnTo>
                <a:lnTo>
                  <a:pt x="190" y="176"/>
                </a:lnTo>
                <a:lnTo>
                  <a:pt x="189" y="176"/>
                </a:lnTo>
                <a:lnTo>
                  <a:pt x="189" y="178"/>
                </a:lnTo>
                <a:lnTo>
                  <a:pt x="189" y="179"/>
                </a:lnTo>
                <a:lnTo>
                  <a:pt x="189" y="181"/>
                </a:lnTo>
                <a:lnTo>
                  <a:pt x="189" y="183"/>
                </a:lnTo>
                <a:lnTo>
                  <a:pt x="189" y="184"/>
                </a:lnTo>
                <a:lnTo>
                  <a:pt x="187" y="184"/>
                </a:lnTo>
                <a:lnTo>
                  <a:pt x="187" y="183"/>
                </a:lnTo>
                <a:lnTo>
                  <a:pt x="185" y="183"/>
                </a:lnTo>
                <a:lnTo>
                  <a:pt x="185" y="184"/>
                </a:lnTo>
                <a:lnTo>
                  <a:pt x="184" y="184"/>
                </a:lnTo>
                <a:lnTo>
                  <a:pt x="182" y="184"/>
                </a:lnTo>
                <a:lnTo>
                  <a:pt x="181" y="184"/>
                </a:lnTo>
                <a:lnTo>
                  <a:pt x="181" y="183"/>
                </a:lnTo>
                <a:lnTo>
                  <a:pt x="179" y="183"/>
                </a:lnTo>
                <a:lnTo>
                  <a:pt x="179" y="181"/>
                </a:lnTo>
                <a:lnTo>
                  <a:pt x="181" y="181"/>
                </a:lnTo>
                <a:lnTo>
                  <a:pt x="181" y="179"/>
                </a:lnTo>
                <a:lnTo>
                  <a:pt x="181" y="181"/>
                </a:lnTo>
                <a:lnTo>
                  <a:pt x="181" y="179"/>
                </a:lnTo>
                <a:lnTo>
                  <a:pt x="182" y="179"/>
                </a:lnTo>
                <a:lnTo>
                  <a:pt x="182" y="181"/>
                </a:lnTo>
                <a:lnTo>
                  <a:pt x="184" y="181"/>
                </a:lnTo>
                <a:lnTo>
                  <a:pt x="184" y="179"/>
                </a:lnTo>
                <a:lnTo>
                  <a:pt x="182" y="179"/>
                </a:lnTo>
                <a:lnTo>
                  <a:pt x="182" y="178"/>
                </a:lnTo>
                <a:lnTo>
                  <a:pt x="182" y="179"/>
                </a:lnTo>
                <a:lnTo>
                  <a:pt x="182" y="178"/>
                </a:lnTo>
                <a:lnTo>
                  <a:pt x="182" y="176"/>
                </a:lnTo>
                <a:lnTo>
                  <a:pt x="181" y="176"/>
                </a:lnTo>
                <a:lnTo>
                  <a:pt x="181" y="175"/>
                </a:lnTo>
                <a:lnTo>
                  <a:pt x="181" y="173"/>
                </a:lnTo>
                <a:lnTo>
                  <a:pt x="179" y="173"/>
                </a:lnTo>
                <a:lnTo>
                  <a:pt x="179" y="171"/>
                </a:lnTo>
                <a:lnTo>
                  <a:pt x="179" y="170"/>
                </a:lnTo>
                <a:lnTo>
                  <a:pt x="177" y="170"/>
                </a:lnTo>
                <a:lnTo>
                  <a:pt x="177" y="168"/>
                </a:lnTo>
                <a:lnTo>
                  <a:pt x="177" y="167"/>
                </a:lnTo>
                <a:lnTo>
                  <a:pt x="179" y="167"/>
                </a:lnTo>
                <a:lnTo>
                  <a:pt x="179" y="165"/>
                </a:lnTo>
                <a:lnTo>
                  <a:pt x="179" y="163"/>
                </a:lnTo>
                <a:lnTo>
                  <a:pt x="177" y="163"/>
                </a:lnTo>
                <a:lnTo>
                  <a:pt x="177" y="162"/>
                </a:lnTo>
                <a:lnTo>
                  <a:pt x="179" y="162"/>
                </a:lnTo>
                <a:lnTo>
                  <a:pt x="181" y="162"/>
                </a:lnTo>
                <a:lnTo>
                  <a:pt x="181" y="163"/>
                </a:lnTo>
                <a:lnTo>
                  <a:pt x="181" y="162"/>
                </a:lnTo>
                <a:lnTo>
                  <a:pt x="182" y="162"/>
                </a:lnTo>
                <a:lnTo>
                  <a:pt x="182" y="163"/>
                </a:lnTo>
                <a:lnTo>
                  <a:pt x="182" y="162"/>
                </a:lnTo>
                <a:lnTo>
                  <a:pt x="184" y="162"/>
                </a:lnTo>
                <a:lnTo>
                  <a:pt x="185" y="162"/>
                </a:lnTo>
                <a:lnTo>
                  <a:pt x="187" y="162"/>
                </a:lnTo>
                <a:lnTo>
                  <a:pt x="187" y="160"/>
                </a:lnTo>
                <a:lnTo>
                  <a:pt x="187" y="159"/>
                </a:lnTo>
                <a:lnTo>
                  <a:pt x="189" y="159"/>
                </a:lnTo>
                <a:lnTo>
                  <a:pt x="189" y="157"/>
                </a:lnTo>
                <a:lnTo>
                  <a:pt x="187" y="157"/>
                </a:lnTo>
                <a:lnTo>
                  <a:pt x="187" y="159"/>
                </a:lnTo>
                <a:lnTo>
                  <a:pt x="187" y="157"/>
                </a:lnTo>
                <a:lnTo>
                  <a:pt x="189" y="155"/>
                </a:lnTo>
                <a:lnTo>
                  <a:pt x="190" y="155"/>
                </a:lnTo>
                <a:lnTo>
                  <a:pt x="192" y="155"/>
                </a:lnTo>
                <a:lnTo>
                  <a:pt x="193" y="155"/>
                </a:lnTo>
                <a:lnTo>
                  <a:pt x="195" y="155"/>
                </a:lnTo>
                <a:lnTo>
                  <a:pt x="197" y="155"/>
                </a:lnTo>
                <a:close/>
                <a:moveTo>
                  <a:pt x="182" y="154"/>
                </a:moveTo>
                <a:lnTo>
                  <a:pt x="182" y="155"/>
                </a:lnTo>
                <a:lnTo>
                  <a:pt x="182" y="154"/>
                </a:lnTo>
                <a:close/>
                <a:moveTo>
                  <a:pt x="131" y="154"/>
                </a:moveTo>
                <a:lnTo>
                  <a:pt x="129" y="154"/>
                </a:lnTo>
                <a:lnTo>
                  <a:pt x="131" y="154"/>
                </a:lnTo>
                <a:lnTo>
                  <a:pt x="131" y="152"/>
                </a:lnTo>
                <a:lnTo>
                  <a:pt x="131" y="154"/>
                </a:lnTo>
                <a:close/>
                <a:moveTo>
                  <a:pt x="185" y="155"/>
                </a:moveTo>
                <a:lnTo>
                  <a:pt x="185" y="157"/>
                </a:lnTo>
                <a:lnTo>
                  <a:pt x="184" y="155"/>
                </a:lnTo>
                <a:lnTo>
                  <a:pt x="185" y="155"/>
                </a:lnTo>
                <a:lnTo>
                  <a:pt x="184" y="155"/>
                </a:lnTo>
                <a:lnTo>
                  <a:pt x="184" y="154"/>
                </a:lnTo>
                <a:lnTo>
                  <a:pt x="184" y="152"/>
                </a:lnTo>
                <a:lnTo>
                  <a:pt x="184" y="154"/>
                </a:lnTo>
                <a:lnTo>
                  <a:pt x="185" y="154"/>
                </a:lnTo>
                <a:lnTo>
                  <a:pt x="185" y="155"/>
                </a:lnTo>
                <a:close/>
                <a:moveTo>
                  <a:pt x="189" y="149"/>
                </a:moveTo>
                <a:lnTo>
                  <a:pt x="190" y="151"/>
                </a:lnTo>
                <a:lnTo>
                  <a:pt x="189" y="151"/>
                </a:lnTo>
                <a:lnTo>
                  <a:pt x="189" y="149"/>
                </a:lnTo>
                <a:close/>
                <a:moveTo>
                  <a:pt x="193" y="147"/>
                </a:moveTo>
                <a:lnTo>
                  <a:pt x="195" y="147"/>
                </a:lnTo>
                <a:lnTo>
                  <a:pt x="193" y="147"/>
                </a:lnTo>
                <a:close/>
                <a:moveTo>
                  <a:pt x="182" y="146"/>
                </a:moveTo>
                <a:lnTo>
                  <a:pt x="184" y="146"/>
                </a:lnTo>
                <a:lnTo>
                  <a:pt x="184" y="147"/>
                </a:lnTo>
                <a:lnTo>
                  <a:pt x="182" y="147"/>
                </a:lnTo>
                <a:lnTo>
                  <a:pt x="182" y="146"/>
                </a:lnTo>
                <a:lnTo>
                  <a:pt x="182" y="147"/>
                </a:lnTo>
                <a:lnTo>
                  <a:pt x="182" y="146"/>
                </a:lnTo>
                <a:close/>
                <a:moveTo>
                  <a:pt x="184" y="141"/>
                </a:moveTo>
                <a:lnTo>
                  <a:pt x="184" y="143"/>
                </a:lnTo>
                <a:lnTo>
                  <a:pt x="184" y="141"/>
                </a:lnTo>
                <a:lnTo>
                  <a:pt x="184" y="143"/>
                </a:lnTo>
                <a:lnTo>
                  <a:pt x="185" y="143"/>
                </a:lnTo>
                <a:lnTo>
                  <a:pt x="184" y="143"/>
                </a:lnTo>
                <a:lnTo>
                  <a:pt x="182" y="141"/>
                </a:lnTo>
                <a:lnTo>
                  <a:pt x="184" y="141"/>
                </a:lnTo>
                <a:close/>
                <a:moveTo>
                  <a:pt x="141" y="143"/>
                </a:moveTo>
                <a:lnTo>
                  <a:pt x="139" y="143"/>
                </a:lnTo>
                <a:lnTo>
                  <a:pt x="139" y="141"/>
                </a:lnTo>
                <a:lnTo>
                  <a:pt x="141" y="141"/>
                </a:lnTo>
                <a:lnTo>
                  <a:pt x="141" y="139"/>
                </a:lnTo>
                <a:lnTo>
                  <a:pt x="141" y="141"/>
                </a:lnTo>
                <a:lnTo>
                  <a:pt x="141" y="143"/>
                </a:lnTo>
                <a:close/>
                <a:moveTo>
                  <a:pt x="166" y="131"/>
                </a:moveTo>
                <a:lnTo>
                  <a:pt x="166" y="133"/>
                </a:lnTo>
                <a:lnTo>
                  <a:pt x="165" y="131"/>
                </a:lnTo>
                <a:lnTo>
                  <a:pt x="166" y="131"/>
                </a:lnTo>
                <a:close/>
                <a:moveTo>
                  <a:pt x="165" y="128"/>
                </a:moveTo>
                <a:lnTo>
                  <a:pt x="165" y="130"/>
                </a:lnTo>
                <a:lnTo>
                  <a:pt x="166" y="130"/>
                </a:lnTo>
                <a:lnTo>
                  <a:pt x="166" y="128"/>
                </a:lnTo>
                <a:lnTo>
                  <a:pt x="168" y="130"/>
                </a:lnTo>
                <a:lnTo>
                  <a:pt x="166" y="130"/>
                </a:lnTo>
                <a:lnTo>
                  <a:pt x="168" y="130"/>
                </a:lnTo>
                <a:lnTo>
                  <a:pt x="166" y="130"/>
                </a:lnTo>
                <a:lnTo>
                  <a:pt x="166" y="131"/>
                </a:lnTo>
                <a:lnTo>
                  <a:pt x="168" y="131"/>
                </a:lnTo>
                <a:lnTo>
                  <a:pt x="166" y="131"/>
                </a:lnTo>
                <a:lnTo>
                  <a:pt x="165" y="131"/>
                </a:lnTo>
                <a:lnTo>
                  <a:pt x="163" y="131"/>
                </a:lnTo>
                <a:lnTo>
                  <a:pt x="163" y="130"/>
                </a:lnTo>
                <a:lnTo>
                  <a:pt x="165" y="130"/>
                </a:lnTo>
                <a:lnTo>
                  <a:pt x="165" y="128"/>
                </a:lnTo>
                <a:close/>
                <a:moveTo>
                  <a:pt x="166" y="128"/>
                </a:moveTo>
                <a:lnTo>
                  <a:pt x="165" y="128"/>
                </a:lnTo>
                <a:lnTo>
                  <a:pt x="165" y="127"/>
                </a:lnTo>
                <a:lnTo>
                  <a:pt x="166" y="127"/>
                </a:lnTo>
                <a:lnTo>
                  <a:pt x="165" y="128"/>
                </a:lnTo>
                <a:lnTo>
                  <a:pt x="166" y="128"/>
                </a:lnTo>
                <a:close/>
                <a:moveTo>
                  <a:pt x="147" y="120"/>
                </a:moveTo>
                <a:lnTo>
                  <a:pt x="147" y="122"/>
                </a:lnTo>
                <a:lnTo>
                  <a:pt x="145" y="122"/>
                </a:lnTo>
                <a:lnTo>
                  <a:pt x="145" y="120"/>
                </a:lnTo>
                <a:lnTo>
                  <a:pt x="147" y="120"/>
                </a:lnTo>
                <a:close/>
                <a:moveTo>
                  <a:pt x="144" y="120"/>
                </a:moveTo>
                <a:lnTo>
                  <a:pt x="144" y="122"/>
                </a:lnTo>
                <a:lnTo>
                  <a:pt x="145" y="122"/>
                </a:lnTo>
                <a:lnTo>
                  <a:pt x="145" y="123"/>
                </a:lnTo>
                <a:lnTo>
                  <a:pt x="147" y="123"/>
                </a:lnTo>
                <a:lnTo>
                  <a:pt x="147" y="125"/>
                </a:lnTo>
                <a:lnTo>
                  <a:pt x="149" y="125"/>
                </a:lnTo>
                <a:lnTo>
                  <a:pt x="150" y="127"/>
                </a:lnTo>
                <a:lnTo>
                  <a:pt x="150" y="128"/>
                </a:lnTo>
                <a:lnTo>
                  <a:pt x="149" y="128"/>
                </a:lnTo>
                <a:lnTo>
                  <a:pt x="149" y="127"/>
                </a:lnTo>
                <a:lnTo>
                  <a:pt x="149" y="128"/>
                </a:lnTo>
                <a:lnTo>
                  <a:pt x="149" y="127"/>
                </a:lnTo>
                <a:lnTo>
                  <a:pt x="149" y="128"/>
                </a:lnTo>
                <a:lnTo>
                  <a:pt x="147" y="128"/>
                </a:lnTo>
                <a:lnTo>
                  <a:pt x="145" y="128"/>
                </a:lnTo>
                <a:lnTo>
                  <a:pt x="144" y="128"/>
                </a:lnTo>
                <a:lnTo>
                  <a:pt x="144" y="127"/>
                </a:lnTo>
                <a:lnTo>
                  <a:pt x="144" y="128"/>
                </a:lnTo>
                <a:lnTo>
                  <a:pt x="144" y="127"/>
                </a:lnTo>
                <a:lnTo>
                  <a:pt x="142" y="127"/>
                </a:lnTo>
                <a:lnTo>
                  <a:pt x="142" y="125"/>
                </a:lnTo>
                <a:lnTo>
                  <a:pt x="144" y="125"/>
                </a:lnTo>
                <a:lnTo>
                  <a:pt x="144" y="123"/>
                </a:lnTo>
                <a:lnTo>
                  <a:pt x="144" y="125"/>
                </a:lnTo>
                <a:lnTo>
                  <a:pt x="144" y="123"/>
                </a:lnTo>
                <a:lnTo>
                  <a:pt x="142" y="123"/>
                </a:lnTo>
                <a:lnTo>
                  <a:pt x="144" y="123"/>
                </a:lnTo>
                <a:lnTo>
                  <a:pt x="142" y="123"/>
                </a:lnTo>
                <a:lnTo>
                  <a:pt x="142" y="122"/>
                </a:lnTo>
                <a:lnTo>
                  <a:pt x="144" y="120"/>
                </a:lnTo>
                <a:lnTo>
                  <a:pt x="142" y="120"/>
                </a:lnTo>
                <a:lnTo>
                  <a:pt x="144" y="120"/>
                </a:lnTo>
                <a:close/>
                <a:moveTo>
                  <a:pt x="145" y="117"/>
                </a:moveTo>
                <a:lnTo>
                  <a:pt x="144" y="117"/>
                </a:lnTo>
                <a:lnTo>
                  <a:pt x="144" y="115"/>
                </a:lnTo>
                <a:lnTo>
                  <a:pt x="145" y="115"/>
                </a:lnTo>
                <a:lnTo>
                  <a:pt x="145" y="117"/>
                </a:lnTo>
                <a:close/>
                <a:moveTo>
                  <a:pt x="171" y="117"/>
                </a:moveTo>
                <a:lnTo>
                  <a:pt x="171" y="115"/>
                </a:lnTo>
                <a:lnTo>
                  <a:pt x="171" y="117"/>
                </a:lnTo>
                <a:close/>
                <a:moveTo>
                  <a:pt x="137" y="114"/>
                </a:moveTo>
                <a:lnTo>
                  <a:pt x="136" y="114"/>
                </a:lnTo>
                <a:lnTo>
                  <a:pt x="136" y="112"/>
                </a:lnTo>
                <a:lnTo>
                  <a:pt x="137" y="112"/>
                </a:lnTo>
                <a:lnTo>
                  <a:pt x="137" y="114"/>
                </a:lnTo>
                <a:close/>
                <a:moveTo>
                  <a:pt x="85" y="107"/>
                </a:moveTo>
                <a:lnTo>
                  <a:pt x="85" y="109"/>
                </a:lnTo>
                <a:lnTo>
                  <a:pt x="85" y="107"/>
                </a:lnTo>
                <a:lnTo>
                  <a:pt x="85" y="109"/>
                </a:lnTo>
                <a:lnTo>
                  <a:pt x="83" y="109"/>
                </a:lnTo>
                <a:lnTo>
                  <a:pt x="81" y="109"/>
                </a:lnTo>
                <a:lnTo>
                  <a:pt x="81" y="107"/>
                </a:lnTo>
                <a:lnTo>
                  <a:pt x="83" y="107"/>
                </a:lnTo>
                <a:lnTo>
                  <a:pt x="83" y="106"/>
                </a:lnTo>
                <a:lnTo>
                  <a:pt x="85" y="106"/>
                </a:lnTo>
                <a:lnTo>
                  <a:pt x="85" y="107"/>
                </a:lnTo>
                <a:close/>
                <a:moveTo>
                  <a:pt x="94" y="101"/>
                </a:moveTo>
                <a:lnTo>
                  <a:pt x="94" y="103"/>
                </a:lnTo>
                <a:lnTo>
                  <a:pt x="94" y="104"/>
                </a:lnTo>
                <a:lnTo>
                  <a:pt x="94" y="103"/>
                </a:lnTo>
                <a:lnTo>
                  <a:pt x="94" y="101"/>
                </a:lnTo>
                <a:close/>
                <a:moveTo>
                  <a:pt x="109" y="95"/>
                </a:moveTo>
                <a:lnTo>
                  <a:pt x="109" y="96"/>
                </a:lnTo>
                <a:lnTo>
                  <a:pt x="107" y="96"/>
                </a:lnTo>
                <a:lnTo>
                  <a:pt x="109" y="95"/>
                </a:lnTo>
                <a:close/>
                <a:moveTo>
                  <a:pt x="126" y="90"/>
                </a:moveTo>
                <a:lnTo>
                  <a:pt x="128" y="90"/>
                </a:lnTo>
                <a:lnTo>
                  <a:pt x="129" y="90"/>
                </a:lnTo>
                <a:lnTo>
                  <a:pt x="129" y="92"/>
                </a:lnTo>
                <a:lnTo>
                  <a:pt x="131" y="92"/>
                </a:lnTo>
                <a:lnTo>
                  <a:pt x="131" y="93"/>
                </a:lnTo>
                <a:lnTo>
                  <a:pt x="131" y="92"/>
                </a:lnTo>
                <a:lnTo>
                  <a:pt x="131" y="93"/>
                </a:lnTo>
                <a:lnTo>
                  <a:pt x="133" y="93"/>
                </a:lnTo>
                <a:lnTo>
                  <a:pt x="131" y="93"/>
                </a:lnTo>
                <a:lnTo>
                  <a:pt x="133" y="93"/>
                </a:lnTo>
                <a:lnTo>
                  <a:pt x="131" y="95"/>
                </a:lnTo>
                <a:lnTo>
                  <a:pt x="131" y="96"/>
                </a:lnTo>
                <a:lnTo>
                  <a:pt x="133" y="96"/>
                </a:lnTo>
                <a:lnTo>
                  <a:pt x="133" y="98"/>
                </a:lnTo>
                <a:lnTo>
                  <a:pt x="133" y="99"/>
                </a:lnTo>
                <a:lnTo>
                  <a:pt x="134" y="99"/>
                </a:lnTo>
                <a:lnTo>
                  <a:pt x="136" y="99"/>
                </a:lnTo>
                <a:lnTo>
                  <a:pt x="136" y="101"/>
                </a:lnTo>
                <a:lnTo>
                  <a:pt x="136" y="103"/>
                </a:lnTo>
                <a:lnTo>
                  <a:pt x="136" y="104"/>
                </a:lnTo>
                <a:lnTo>
                  <a:pt x="137" y="104"/>
                </a:lnTo>
                <a:lnTo>
                  <a:pt x="137" y="106"/>
                </a:lnTo>
                <a:lnTo>
                  <a:pt x="136" y="106"/>
                </a:lnTo>
                <a:lnTo>
                  <a:pt x="136" y="107"/>
                </a:lnTo>
                <a:lnTo>
                  <a:pt x="136" y="109"/>
                </a:lnTo>
                <a:lnTo>
                  <a:pt x="136" y="111"/>
                </a:lnTo>
                <a:lnTo>
                  <a:pt x="137" y="111"/>
                </a:lnTo>
                <a:lnTo>
                  <a:pt x="136" y="111"/>
                </a:lnTo>
                <a:lnTo>
                  <a:pt x="136" y="112"/>
                </a:lnTo>
                <a:lnTo>
                  <a:pt x="136" y="114"/>
                </a:lnTo>
                <a:lnTo>
                  <a:pt x="137" y="114"/>
                </a:lnTo>
                <a:lnTo>
                  <a:pt x="137" y="115"/>
                </a:lnTo>
                <a:lnTo>
                  <a:pt x="137" y="117"/>
                </a:lnTo>
                <a:lnTo>
                  <a:pt x="137" y="119"/>
                </a:lnTo>
                <a:lnTo>
                  <a:pt x="139" y="119"/>
                </a:lnTo>
                <a:lnTo>
                  <a:pt x="137" y="119"/>
                </a:lnTo>
                <a:lnTo>
                  <a:pt x="139" y="119"/>
                </a:lnTo>
                <a:lnTo>
                  <a:pt x="137" y="119"/>
                </a:lnTo>
                <a:lnTo>
                  <a:pt x="139" y="119"/>
                </a:lnTo>
                <a:lnTo>
                  <a:pt x="139" y="120"/>
                </a:lnTo>
                <a:lnTo>
                  <a:pt x="137" y="120"/>
                </a:lnTo>
                <a:lnTo>
                  <a:pt x="137" y="122"/>
                </a:lnTo>
                <a:lnTo>
                  <a:pt x="137" y="123"/>
                </a:lnTo>
                <a:lnTo>
                  <a:pt x="136" y="123"/>
                </a:lnTo>
                <a:lnTo>
                  <a:pt x="137" y="123"/>
                </a:lnTo>
                <a:lnTo>
                  <a:pt x="137" y="125"/>
                </a:lnTo>
                <a:lnTo>
                  <a:pt x="136" y="125"/>
                </a:lnTo>
                <a:lnTo>
                  <a:pt x="137" y="127"/>
                </a:lnTo>
                <a:lnTo>
                  <a:pt x="136" y="127"/>
                </a:lnTo>
                <a:lnTo>
                  <a:pt x="137" y="127"/>
                </a:lnTo>
                <a:lnTo>
                  <a:pt x="137" y="128"/>
                </a:lnTo>
                <a:lnTo>
                  <a:pt x="137" y="130"/>
                </a:lnTo>
                <a:lnTo>
                  <a:pt x="139" y="130"/>
                </a:lnTo>
                <a:lnTo>
                  <a:pt x="137" y="130"/>
                </a:lnTo>
                <a:lnTo>
                  <a:pt x="137" y="131"/>
                </a:lnTo>
                <a:lnTo>
                  <a:pt x="139" y="131"/>
                </a:lnTo>
                <a:lnTo>
                  <a:pt x="137" y="133"/>
                </a:lnTo>
                <a:lnTo>
                  <a:pt x="139" y="133"/>
                </a:lnTo>
                <a:lnTo>
                  <a:pt x="139" y="135"/>
                </a:lnTo>
                <a:lnTo>
                  <a:pt x="139" y="136"/>
                </a:lnTo>
                <a:lnTo>
                  <a:pt x="139" y="138"/>
                </a:lnTo>
                <a:lnTo>
                  <a:pt x="139" y="139"/>
                </a:lnTo>
                <a:lnTo>
                  <a:pt x="139" y="141"/>
                </a:lnTo>
                <a:lnTo>
                  <a:pt x="137" y="141"/>
                </a:lnTo>
                <a:lnTo>
                  <a:pt x="137" y="143"/>
                </a:lnTo>
                <a:lnTo>
                  <a:pt x="139" y="143"/>
                </a:lnTo>
                <a:lnTo>
                  <a:pt x="139" y="144"/>
                </a:lnTo>
                <a:lnTo>
                  <a:pt x="141" y="144"/>
                </a:lnTo>
                <a:lnTo>
                  <a:pt x="141" y="143"/>
                </a:lnTo>
                <a:lnTo>
                  <a:pt x="142" y="144"/>
                </a:lnTo>
                <a:lnTo>
                  <a:pt x="142" y="146"/>
                </a:lnTo>
                <a:lnTo>
                  <a:pt x="142" y="144"/>
                </a:lnTo>
                <a:lnTo>
                  <a:pt x="144" y="144"/>
                </a:lnTo>
                <a:lnTo>
                  <a:pt x="142" y="144"/>
                </a:lnTo>
                <a:lnTo>
                  <a:pt x="142" y="143"/>
                </a:lnTo>
                <a:lnTo>
                  <a:pt x="142" y="141"/>
                </a:lnTo>
                <a:lnTo>
                  <a:pt x="141" y="141"/>
                </a:lnTo>
                <a:lnTo>
                  <a:pt x="142" y="139"/>
                </a:lnTo>
                <a:lnTo>
                  <a:pt x="142" y="141"/>
                </a:lnTo>
                <a:lnTo>
                  <a:pt x="142" y="139"/>
                </a:lnTo>
                <a:lnTo>
                  <a:pt x="144" y="139"/>
                </a:lnTo>
                <a:lnTo>
                  <a:pt x="142" y="139"/>
                </a:lnTo>
                <a:lnTo>
                  <a:pt x="141" y="139"/>
                </a:lnTo>
                <a:lnTo>
                  <a:pt x="141" y="138"/>
                </a:lnTo>
                <a:lnTo>
                  <a:pt x="139" y="138"/>
                </a:lnTo>
                <a:lnTo>
                  <a:pt x="139" y="136"/>
                </a:lnTo>
                <a:lnTo>
                  <a:pt x="141" y="136"/>
                </a:lnTo>
                <a:lnTo>
                  <a:pt x="141" y="135"/>
                </a:lnTo>
                <a:lnTo>
                  <a:pt x="141" y="133"/>
                </a:lnTo>
                <a:lnTo>
                  <a:pt x="139" y="133"/>
                </a:lnTo>
                <a:lnTo>
                  <a:pt x="139" y="131"/>
                </a:lnTo>
                <a:lnTo>
                  <a:pt x="141" y="131"/>
                </a:lnTo>
                <a:lnTo>
                  <a:pt x="139" y="131"/>
                </a:lnTo>
                <a:lnTo>
                  <a:pt x="139" y="130"/>
                </a:lnTo>
                <a:lnTo>
                  <a:pt x="141" y="130"/>
                </a:lnTo>
                <a:lnTo>
                  <a:pt x="141" y="131"/>
                </a:lnTo>
                <a:lnTo>
                  <a:pt x="142" y="133"/>
                </a:lnTo>
                <a:lnTo>
                  <a:pt x="144" y="133"/>
                </a:lnTo>
                <a:lnTo>
                  <a:pt x="144" y="135"/>
                </a:lnTo>
                <a:lnTo>
                  <a:pt x="144" y="136"/>
                </a:lnTo>
                <a:lnTo>
                  <a:pt x="144" y="138"/>
                </a:lnTo>
                <a:lnTo>
                  <a:pt x="144" y="139"/>
                </a:lnTo>
                <a:lnTo>
                  <a:pt x="144" y="141"/>
                </a:lnTo>
                <a:lnTo>
                  <a:pt x="144" y="139"/>
                </a:lnTo>
                <a:lnTo>
                  <a:pt x="144" y="141"/>
                </a:lnTo>
                <a:lnTo>
                  <a:pt x="145" y="141"/>
                </a:lnTo>
                <a:lnTo>
                  <a:pt x="145" y="143"/>
                </a:lnTo>
                <a:lnTo>
                  <a:pt x="145" y="144"/>
                </a:lnTo>
                <a:lnTo>
                  <a:pt x="144" y="144"/>
                </a:lnTo>
                <a:lnTo>
                  <a:pt x="144" y="146"/>
                </a:lnTo>
                <a:lnTo>
                  <a:pt x="144" y="147"/>
                </a:lnTo>
                <a:lnTo>
                  <a:pt x="142" y="146"/>
                </a:lnTo>
                <a:lnTo>
                  <a:pt x="142" y="147"/>
                </a:lnTo>
                <a:lnTo>
                  <a:pt x="141" y="147"/>
                </a:lnTo>
                <a:lnTo>
                  <a:pt x="139" y="147"/>
                </a:lnTo>
                <a:lnTo>
                  <a:pt x="137" y="147"/>
                </a:lnTo>
                <a:lnTo>
                  <a:pt x="137" y="149"/>
                </a:lnTo>
                <a:lnTo>
                  <a:pt x="136" y="149"/>
                </a:lnTo>
                <a:lnTo>
                  <a:pt x="136" y="151"/>
                </a:lnTo>
                <a:lnTo>
                  <a:pt x="136" y="152"/>
                </a:lnTo>
                <a:lnTo>
                  <a:pt x="137" y="152"/>
                </a:lnTo>
                <a:lnTo>
                  <a:pt x="136" y="152"/>
                </a:lnTo>
                <a:lnTo>
                  <a:pt x="134" y="152"/>
                </a:lnTo>
                <a:lnTo>
                  <a:pt x="134" y="151"/>
                </a:lnTo>
                <a:lnTo>
                  <a:pt x="133" y="151"/>
                </a:lnTo>
                <a:lnTo>
                  <a:pt x="133" y="149"/>
                </a:lnTo>
                <a:lnTo>
                  <a:pt x="131" y="149"/>
                </a:lnTo>
                <a:lnTo>
                  <a:pt x="133" y="149"/>
                </a:lnTo>
                <a:lnTo>
                  <a:pt x="133" y="151"/>
                </a:lnTo>
                <a:lnTo>
                  <a:pt x="133" y="152"/>
                </a:lnTo>
                <a:lnTo>
                  <a:pt x="131" y="152"/>
                </a:lnTo>
                <a:lnTo>
                  <a:pt x="131" y="151"/>
                </a:lnTo>
                <a:lnTo>
                  <a:pt x="129" y="151"/>
                </a:lnTo>
                <a:lnTo>
                  <a:pt x="129" y="149"/>
                </a:lnTo>
                <a:lnTo>
                  <a:pt x="128" y="149"/>
                </a:lnTo>
                <a:lnTo>
                  <a:pt x="126" y="149"/>
                </a:lnTo>
                <a:lnTo>
                  <a:pt x="125" y="149"/>
                </a:lnTo>
                <a:lnTo>
                  <a:pt x="123" y="149"/>
                </a:lnTo>
                <a:lnTo>
                  <a:pt x="121" y="149"/>
                </a:lnTo>
                <a:lnTo>
                  <a:pt x="121" y="147"/>
                </a:lnTo>
                <a:lnTo>
                  <a:pt x="123" y="147"/>
                </a:lnTo>
                <a:lnTo>
                  <a:pt x="123" y="146"/>
                </a:lnTo>
                <a:lnTo>
                  <a:pt x="123" y="144"/>
                </a:lnTo>
                <a:lnTo>
                  <a:pt x="121" y="144"/>
                </a:lnTo>
                <a:lnTo>
                  <a:pt x="121" y="143"/>
                </a:lnTo>
                <a:lnTo>
                  <a:pt x="120" y="143"/>
                </a:lnTo>
                <a:lnTo>
                  <a:pt x="120" y="141"/>
                </a:lnTo>
                <a:lnTo>
                  <a:pt x="120" y="143"/>
                </a:lnTo>
                <a:lnTo>
                  <a:pt x="120" y="141"/>
                </a:lnTo>
                <a:lnTo>
                  <a:pt x="120" y="143"/>
                </a:lnTo>
                <a:lnTo>
                  <a:pt x="120" y="141"/>
                </a:lnTo>
                <a:lnTo>
                  <a:pt x="120" y="143"/>
                </a:lnTo>
                <a:lnTo>
                  <a:pt x="118" y="143"/>
                </a:lnTo>
                <a:lnTo>
                  <a:pt x="118" y="141"/>
                </a:lnTo>
                <a:lnTo>
                  <a:pt x="117" y="141"/>
                </a:lnTo>
                <a:lnTo>
                  <a:pt x="117" y="143"/>
                </a:lnTo>
                <a:lnTo>
                  <a:pt x="115" y="143"/>
                </a:lnTo>
                <a:lnTo>
                  <a:pt x="115" y="141"/>
                </a:lnTo>
                <a:lnTo>
                  <a:pt x="115" y="143"/>
                </a:lnTo>
                <a:lnTo>
                  <a:pt x="113" y="143"/>
                </a:lnTo>
                <a:lnTo>
                  <a:pt x="113" y="141"/>
                </a:lnTo>
                <a:lnTo>
                  <a:pt x="112" y="141"/>
                </a:lnTo>
                <a:lnTo>
                  <a:pt x="112" y="143"/>
                </a:lnTo>
                <a:lnTo>
                  <a:pt x="110" y="143"/>
                </a:lnTo>
                <a:lnTo>
                  <a:pt x="112" y="143"/>
                </a:lnTo>
                <a:lnTo>
                  <a:pt x="110" y="143"/>
                </a:lnTo>
                <a:lnTo>
                  <a:pt x="110" y="144"/>
                </a:lnTo>
                <a:lnTo>
                  <a:pt x="109" y="144"/>
                </a:lnTo>
                <a:lnTo>
                  <a:pt x="109" y="146"/>
                </a:lnTo>
                <a:lnTo>
                  <a:pt x="107" y="146"/>
                </a:lnTo>
                <a:lnTo>
                  <a:pt x="107" y="144"/>
                </a:lnTo>
                <a:lnTo>
                  <a:pt x="105" y="144"/>
                </a:lnTo>
                <a:lnTo>
                  <a:pt x="105" y="146"/>
                </a:lnTo>
                <a:lnTo>
                  <a:pt x="105" y="144"/>
                </a:lnTo>
                <a:lnTo>
                  <a:pt x="104" y="144"/>
                </a:lnTo>
                <a:lnTo>
                  <a:pt x="104" y="143"/>
                </a:lnTo>
                <a:lnTo>
                  <a:pt x="102" y="143"/>
                </a:lnTo>
                <a:lnTo>
                  <a:pt x="101" y="141"/>
                </a:lnTo>
                <a:lnTo>
                  <a:pt x="101" y="139"/>
                </a:lnTo>
                <a:lnTo>
                  <a:pt x="101" y="138"/>
                </a:lnTo>
                <a:lnTo>
                  <a:pt x="99" y="138"/>
                </a:lnTo>
                <a:lnTo>
                  <a:pt x="97" y="138"/>
                </a:lnTo>
                <a:lnTo>
                  <a:pt x="96" y="138"/>
                </a:lnTo>
                <a:lnTo>
                  <a:pt x="96" y="136"/>
                </a:lnTo>
                <a:lnTo>
                  <a:pt x="96" y="135"/>
                </a:lnTo>
                <a:lnTo>
                  <a:pt x="97" y="135"/>
                </a:lnTo>
                <a:lnTo>
                  <a:pt x="96" y="135"/>
                </a:lnTo>
                <a:lnTo>
                  <a:pt x="96" y="133"/>
                </a:lnTo>
                <a:lnTo>
                  <a:pt x="97" y="133"/>
                </a:lnTo>
                <a:lnTo>
                  <a:pt x="99" y="133"/>
                </a:lnTo>
                <a:lnTo>
                  <a:pt x="99" y="131"/>
                </a:lnTo>
                <a:lnTo>
                  <a:pt x="99" y="130"/>
                </a:lnTo>
                <a:lnTo>
                  <a:pt x="97" y="130"/>
                </a:lnTo>
                <a:lnTo>
                  <a:pt x="99" y="130"/>
                </a:lnTo>
                <a:lnTo>
                  <a:pt x="99" y="128"/>
                </a:lnTo>
                <a:lnTo>
                  <a:pt x="97" y="128"/>
                </a:lnTo>
                <a:lnTo>
                  <a:pt x="97" y="127"/>
                </a:lnTo>
                <a:lnTo>
                  <a:pt x="97" y="125"/>
                </a:lnTo>
                <a:lnTo>
                  <a:pt x="96" y="125"/>
                </a:lnTo>
                <a:lnTo>
                  <a:pt x="96" y="123"/>
                </a:lnTo>
                <a:lnTo>
                  <a:pt x="94" y="123"/>
                </a:lnTo>
                <a:lnTo>
                  <a:pt x="94" y="125"/>
                </a:lnTo>
                <a:lnTo>
                  <a:pt x="93" y="125"/>
                </a:lnTo>
                <a:lnTo>
                  <a:pt x="94" y="125"/>
                </a:lnTo>
                <a:lnTo>
                  <a:pt x="94" y="123"/>
                </a:lnTo>
                <a:lnTo>
                  <a:pt x="94" y="122"/>
                </a:lnTo>
                <a:lnTo>
                  <a:pt x="93" y="122"/>
                </a:lnTo>
                <a:lnTo>
                  <a:pt x="94" y="122"/>
                </a:lnTo>
                <a:lnTo>
                  <a:pt x="94" y="120"/>
                </a:lnTo>
                <a:lnTo>
                  <a:pt x="96" y="120"/>
                </a:lnTo>
                <a:lnTo>
                  <a:pt x="94" y="120"/>
                </a:lnTo>
                <a:lnTo>
                  <a:pt x="94" y="119"/>
                </a:lnTo>
                <a:lnTo>
                  <a:pt x="94" y="117"/>
                </a:lnTo>
                <a:lnTo>
                  <a:pt x="93" y="117"/>
                </a:lnTo>
                <a:lnTo>
                  <a:pt x="94" y="115"/>
                </a:lnTo>
                <a:lnTo>
                  <a:pt x="94" y="117"/>
                </a:lnTo>
                <a:lnTo>
                  <a:pt x="94" y="115"/>
                </a:lnTo>
                <a:lnTo>
                  <a:pt x="93" y="115"/>
                </a:lnTo>
                <a:lnTo>
                  <a:pt x="94" y="115"/>
                </a:lnTo>
                <a:lnTo>
                  <a:pt x="93" y="115"/>
                </a:lnTo>
                <a:lnTo>
                  <a:pt x="94" y="115"/>
                </a:lnTo>
                <a:lnTo>
                  <a:pt x="94" y="114"/>
                </a:lnTo>
                <a:lnTo>
                  <a:pt x="94" y="112"/>
                </a:lnTo>
                <a:lnTo>
                  <a:pt x="96" y="112"/>
                </a:lnTo>
                <a:lnTo>
                  <a:pt x="94" y="112"/>
                </a:lnTo>
                <a:lnTo>
                  <a:pt x="96" y="112"/>
                </a:lnTo>
                <a:lnTo>
                  <a:pt x="94" y="112"/>
                </a:lnTo>
                <a:lnTo>
                  <a:pt x="94" y="111"/>
                </a:lnTo>
                <a:lnTo>
                  <a:pt x="94" y="109"/>
                </a:lnTo>
                <a:lnTo>
                  <a:pt x="96" y="109"/>
                </a:lnTo>
                <a:lnTo>
                  <a:pt x="94" y="109"/>
                </a:lnTo>
                <a:lnTo>
                  <a:pt x="94" y="107"/>
                </a:lnTo>
                <a:lnTo>
                  <a:pt x="96" y="107"/>
                </a:lnTo>
                <a:lnTo>
                  <a:pt x="96" y="106"/>
                </a:lnTo>
                <a:lnTo>
                  <a:pt x="94" y="106"/>
                </a:lnTo>
                <a:lnTo>
                  <a:pt x="96" y="106"/>
                </a:lnTo>
                <a:lnTo>
                  <a:pt x="94" y="106"/>
                </a:lnTo>
                <a:lnTo>
                  <a:pt x="94" y="104"/>
                </a:lnTo>
                <a:lnTo>
                  <a:pt x="96" y="104"/>
                </a:lnTo>
                <a:lnTo>
                  <a:pt x="96" y="106"/>
                </a:lnTo>
                <a:lnTo>
                  <a:pt x="96" y="104"/>
                </a:lnTo>
                <a:lnTo>
                  <a:pt x="96" y="103"/>
                </a:lnTo>
                <a:lnTo>
                  <a:pt x="97" y="103"/>
                </a:lnTo>
                <a:lnTo>
                  <a:pt x="96" y="103"/>
                </a:lnTo>
                <a:lnTo>
                  <a:pt x="94" y="103"/>
                </a:lnTo>
                <a:lnTo>
                  <a:pt x="96" y="101"/>
                </a:lnTo>
                <a:lnTo>
                  <a:pt x="94" y="101"/>
                </a:lnTo>
                <a:lnTo>
                  <a:pt x="96" y="101"/>
                </a:lnTo>
                <a:lnTo>
                  <a:pt x="94" y="101"/>
                </a:lnTo>
                <a:lnTo>
                  <a:pt x="94" y="99"/>
                </a:lnTo>
                <a:lnTo>
                  <a:pt x="96" y="99"/>
                </a:lnTo>
                <a:lnTo>
                  <a:pt x="94" y="99"/>
                </a:lnTo>
                <a:lnTo>
                  <a:pt x="96" y="99"/>
                </a:lnTo>
                <a:lnTo>
                  <a:pt x="97" y="99"/>
                </a:lnTo>
                <a:lnTo>
                  <a:pt x="97" y="98"/>
                </a:lnTo>
                <a:lnTo>
                  <a:pt x="96" y="98"/>
                </a:lnTo>
                <a:lnTo>
                  <a:pt x="97" y="98"/>
                </a:lnTo>
                <a:lnTo>
                  <a:pt x="96" y="98"/>
                </a:lnTo>
                <a:lnTo>
                  <a:pt x="96" y="99"/>
                </a:lnTo>
                <a:lnTo>
                  <a:pt x="94" y="98"/>
                </a:lnTo>
                <a:lnTo>
                  <a:pt x="96" y="98"/>
                </a:lnTo>
                <a:lnTo>
                  <a:pt x="96" y="96"/>
                </a:lnTo>
                <a:lnTo>
                  <a:pt x="96" y="95"/>
                </a:lnTo>
                <a:lnTo>
                  <a:pt x="94" y="95"/>
                </a:lnTo>
                <a:lnTo>
                  <a:pt x="94" y="93"/>
                </a:lnTo>
                <a:lnTo>
                  <a:pt x="94" y="92"/>
                </a:lnTo>
                <a:lnTo>
                  <a:pt x="96" y="92"/>
                </a:lnTo>
                <a:lnTo>
                  <a:pt x="96" y="90"/>
                </a:lnTo>
                <a:lnTo>
                  <a:pt x="96" y="92"/>
                </a:lnTo>
                <a:lnTo>
                  <a:pt x="97" y="92"/>
                </a:lnTo>
                <a:lnTo>
                  <a:pt x="97" y="93"/>
                </a:lnTo>
                <a:lnTo>
                  <a:pt x="97" y="92"/>
                </a:lnTo>
                <a:lnTo>
                  <a:pt x="99" y="92"/>
                </a:lnTo>
                <a:lnTo>
                  <a:pt x="101" y="92"/>
                </a:lnTo>
                <a:lnTo>
                  <a:pt x="102" y="92"/>
                </a:lnTo>
                <a:lnTo>
                  <a:pt x="102" y="93"/>
                </a:lnTo>
                <a:lnTo>
                  <a:pt x="104" y="93"/>
                </a:lnTo>
                <a:lnTo>
                  <a:pt x="104" y="95"/>
                </a:lnTo>
                <a:lnTo>
                  <a:pt x="105" y="95"/>
                </a:lnTo>
                <a:lnTo>
                  <a:pt x="105" y="96"/>
                </a:lnTo>
                <a:lnTo>
                  <a:pt x="107" y="96"/>
                </a:lnTo>
                <a:lnTo>
                  <a:pt x="105" y="96"/>
                </a:lnTo>
                <a:lnTo>
                  <a:pt x="105" y="98"/>
                </a:lnTo>
                <a:lnTo>
                  <a:pt x="107" y="98"/>
                </a:lnTo>
                <a:lnTo>
                  <a:pt x="105" y="98"/>
                </a:lnTo>
                <a:lnTo>
                  <a:pt x="105" y="99"/>
                </a:lnTo>
                <a:lnTo>
                  <a:pt x="107" y="99"/>
                </a:lnTo>
                <a:lnTo>
                  <a:pt x="109" y="99"/>
                </a:lnTo>
                <a:lnTo>
                  <a:pt x="109" y="98"/>
                </a:lnTo>
                <a:lnTo>
                  <a:pt x="109" y="96"/>
                </a:lnTo>
                <a:lnTo>
                  <a:pt x="110" y="96"/>
                </a:lnTo>
                <a:lnTo>
                  <a:pt x="110" y="95"/>
                </a:lnTo>
                <a:lnTo>
                  <a:pt x="112" y="95"/>
                </a:lnTo>
                <a:lnTo>
                  <a:pt x="113" y="95"/>
                </a:lnTo>
                <a:lnTo>
                  <a:pt x="113" y="93"/>
                </a:lnTo>
                <a:lnTo>
                  <a:pt x="115" y="93"/>
                </a:lnTo>
                <a:lnTo>
                  <a:pt x="117" y="93"/>
                </a:lnTo>
                <a:lnTo>
                  <a:pt x="117" y="92"/>
                </a:lnTo>
                <a:lnTo>
                  <a:pt x="118" y="92"/>
                </a:lnTo>
                <a:lnTo>
                  <a:pt x="120" y="92"/>
                </a:lnTo>
                <a:lnTo>
                  <a:pt x="120" y="90"/>
                </a:lnTo>
                <a:lnTo>
                  <a:pt x="121" y="90"/>
                </a:lnTo>
                <a:lnTo>
                  <a:pt x="123" y="90"/>
                </a:lnTo>
                <a:lnTo>
                  <a:pt x="123" y="92"/>
                </a:lnTo>
                <a:lnTo>
                  <a:pt x="123" y="90"/>
                </a:lnTo>
                <a:lnTo>
                  <a:pt x="123" y="88"/>
                </a:lnTo>
                <a:lnTo>
                  <a:pt x="125" y="88"/>
                </a:lnTo>
                <a:lnTo>
                  <a:pt x="125" y="90"/>
                </a:lnTo>
                <a:lnTo>
                  <a:pt x="126" y="90"/>
                </a:lnTo>
                <a:close/>
                <a:moveTo>
                  <a:pt x="136" y="80"/>
                </a:moveTo>
                <a:lnTo>
                  <a:pt x="137" y="80"/>
                </a:lnTo>
                <a:lnTo>
                  <a:pt x="139" y="80"/>
                </a:lnTo>
                <a:lnTo>
                  <a:pt x="139" y="82"/>
                </a:lnTo>
                <a:lnTo>
                  <a:pt x="139" y="84"/>
                </a:lnTo>
                <a:lnTo>
                  <a:pt x="137" y="84"/>
                </a:lnTo>
                <a:lnTo>
                  <a:pt x="137" y="82"/>
                </a:lnTo>
                <a:lnTo>
                  <a:pt x="137" y="84"/>
                </a:lnTo>
                <a:lnTo>
                  <a:pt x="139" y="84"/>
                </a:lnTo>
                <a:lnTo>
                  <a:pt x="141" y="84"/>
                </a:lnTo>
                <a:lnTo>
                  <a:pt x="141" y="85"/>
                </a:lnTo>
                <a:lnTo>
                  <a:pt x="139" y="85"/>
                </a:lnTo>
                <a:lnTo>
                  <a:pt x="139" y="87"/>
                </a:lnTo>
                <a:lnTo>
                  <a:pt x="137" y="87"/>
                </a:lnTo>
                <a:lnTo>
                  <a:pt x="136" y="87"/>
                </a:lnTo>
                <a:lnTo>
                  <a:pt x="136" y="88"/>
                </a:lnTo>
                <a:lnTo>
                  <a:pt x="134" y="88"/>
                </a:lnTo>
                <a:lnTo>
                  <a:pt x="133" y="88"/>
                </a:lnTo>
                <a:lnTo>
                  <a:pt x="133" y="90"/>
                </a:lnTo>
                <a:lnTo>
                  <a:pt x="134" y="90"/>
                </a:lnTo>
                <a:lnTo>
                  <a:pt x="134" y="88"/>
                </a:lnTo>
                <a:lnTo>
                  <a:pt x="136" y="88"/>
                </a:lnTo>
                <a:lnTo>
                  <a:pt x="136" y="90"/>
                </a:lnTo>
                <a:lnTo>
                  <a:pt x="136" y="92"/>
                </a:lnTo>
                <a:lnTo>
                  <a:pt x="134" y="92"/>
                </a:lnTo>
                <a:lnTo>
                  <a:pt x="134" y="90"/>
                </a:lnTo>
                <a:lnTo>
                  <a:pt x="134" y="92"/>
                </a:lnTo>
                <a:lnTo>
                  <a:pt x="133" y="92"/>
                </a:lnTo>
                <a:lnTo>
                  <a:pt x="131" y="92"/>
                </a:lnTo>
                <a:lnTo>
                  <a:pt x="131" y="90"/>
                </a:lnTo>
                <a:lnTo>
                  <a:pt x="129" y="90"/>
                </a:lnTo>
                <a:lnTo>
                  <a:pt x="128" y="90"/>
                </a:lnTo>
                <a:lnTo>
                  <a:pt x="128" y="88"/>
                </a:lnTo>
                <a:lnTo>
                  <a:pt x="126" y="88"/>
                </a:lnTo>
                <a:lnTo>
                  <a:pt x="126" y="87"/>
                </a:lnTo>
                <a:lnTo>
                  <a:pt x="128" y="87"/>
                </a:lnTo>
                <a:lnTo>
                  <a:pt x="126" y="87"/>
                </a:lnTo>
                <a:lnTo>
                  <a:pt x="125" y="87"/>
                </a:lnTo>
                <a:lnTo>
                  <a:pt x="125" y="85"/>
                </a:lnTo>
                <a:lnTo>
                  <a:pt x="125" y="84"/>
                </a:lnTo>
                <a:lnTo>
                  <a:pt x="126" y="84"/>
                </a:lnTo>
                <a:lnTo>
                  <a:pt x="126" y="82"/>
                </a:lnTo>
                <a:lnTo>
                  <a:pt x="128" y="82"/>
                </a:lnTo>
                <a:lnTo>
                  <a:pt x="129" y="80"/>
                </a:lnTo>
                <a:lnTo>
                  <a:pt x="129" y="82"/>
                </a:lnTo>
                <a:lnTo>
                  <a:pt x="131" y="80"/>
                </a:lnTo>
                <a:lnTo>
                  <a:pt x="133" y="80"/>
                </a:lnTo>
                <a:lnTo>
                  <a:pt x="134" y="80"/>
                </a:lnTo>
                <a:lnTo>
                  <a:pt x="136" y="80"/>
                </a:lnTo>
                <a:lnTo>
                  <a:pt x="134" y="80"/>
                </a:lnTo>
                <a:lnTo>
                  <a:pt x="136" y="80"/>
                </a:lnTo>
                <a:close/>
                <a:moveTo>
                  <a:pt x="184" y="80"/>
                </a:moveTo>
                <a:lnTo>
                  <a:pt x="184" y="79"/>
                </a:lnTo>
                <a:lnTo>
                  <a:pt x="184" y="80"/>
                </a:lnTo>
                <a:close/>
                <a:moveTo>
                  <a:pt x="81" y="68"/>
                </a:moveTo>
                <a:lnTo>
                  <a:pt x="81" y="69"/>
                </a:lnTo>
                <a:lnTo>
                  <a:pt x="80" y="69"/>
                </a:lnTo>
                <a:lnTo>
                  <a:pt x="81" y="69"/>
                </a:lnTo>
                <a:lnTo>
                  <a:pt x="80" y="68"/>
                </a:lnTo>
                <a:lnTo>
                  <a:pt x="81" y="68"/>
                </a:lnTo>
                <a:close/>
                <a:moveTo>
                  <a:pt x="93" y="64"/>
                </a:moveTo>
                <a:lnTo>
                  <a:pt x="94" y="64"/>
                </a:lnTo>
                <a:lnTo>
                  <a:pt x="94" y="66"/>
                </a:lnTo>
                <a:lnTo>
                  <a:pt x="94" y="68"/>
                </a:lnTo>
                <a:lnTo>
                  <a:pt x="94" y="66"/>
                </a:lnTo>
                <a:lnTo>
                  <a:pt x="94" y="68"/>
                </a:lnTo>
                <a:lnTo>
                  <a:pt x="93" y="68"/>
                </a:lnTo>
                <a:lnTo>
                  <a:pt x="93" y="66"/>
                </a:lnTo>
                <a:lnTo>
                  <a:pt x="93" y="64"/>
                </a:lnTo>
                <a:lnTo>
                  <a:pt x="93" y="63"/>
                </a:lnTo>
                <a:lnTo>
                  <a:pt x="93" y="64"/>
                </a:lnTo>
                <a:close/>
                <a:moveTo>
                  <a:pt x="94" y="63"/>
                </a:moveTo>
                <a:lnTo>
                  <a:pt x="93" y="63"/>
                </a:lnTo>
                <a:lnTo>
                  <a:pt x="93" y="61"/>
                </a:lnTo>
                <a:lnTo>
                  <a:pt x="93" y="63"/>
                </a:lnTo>
                <a:lnTo>
                  <a:pt x="94" y="63"/>
                </a:lnTo>
                <a:close/>
                <a:moveTo>
                  <a:pt x="1" y="36"/>
                </a:moveTo>
                <a:lnTo>
                  <a:pt x="1" y="37"/>
                </a:lnTo>
                <a:lnTo>
                  <a:pt x="1" y="36"/>
                </a:lnTo>
                <a:lnTo>
                  <a:pt x="0" y="36"/>
                </a:lnTo>
                <a:lnTo>
                  <a:pt x="1" y="36"/>
                </a:lnTo>
                <a:close/>
                <a:moveTo>
                  <a:pt x="3" y="34"/>
                </a:moveTo>
                <a:lnTo>
                  <a:pt x="3" y="36"/>
                </a:lnTo>
                <a:lnTo>
                  <a:pt x="1" y="36"/>
                </a:lnTo>
                <a:lnTo>
                  <a:pt x="1" y="34"/>
                </a:lnTo>
                <a:lnTo>
                  <a:pt x="3" y="34"/>
                </a:lnTo>
                <a:close/>
                <a:moveTo>
                  <a:pt x="67" y="0"/>
                </a:moveTo>
                <a:lnTo>
                  <a:pt x="69" y="2"/>
                </a:lnTo>
                <a:lnTo>
                  <a:pt x="70" y="0"/>
                </a:lnTo>
                <a:lnTo>
                  <a:pt x="72" y="2"/>
                </a:lnTo>
                <a:lnTo>
                  <a:pt x="72" y="4"/>
                </a:lnTo>
                <a:lnTo>
                  <a:pt x="73" y="4"/>
                </a:lnTo>
                <a:lnTo>
                  <a:pt x="73" y="7"/>
                </a:lnTo>
                <a:lnTo>
                  <a:pt x="77" y="8"/>
                </a:lnTo>
                <a:lnTo>
                  <a:pt x="77" y="10"/>
                </a:lnTo>
                <a:lnTo>
                  <a:pt x="78" y="10"/>
                </a:lnTo>
                <a:lnTo>
                  <a:pt x="80" y="12"/>
                </a:lnTo>
                <a:lnTo>
                  <a:pt x="80" y="13"/>
                </a:lnTo>
                <a:lnTo>
                  <a:pt x="81" y="13"/>
                </a:lnTo>
                <a:lnTo>
                  <a:pt x="80" y="15"/>
                </a:lnTo>
                <a:lnTo>
                  <a:pt x="81" y="15"/>
                </a:lnTo>
                <a:lnTo>
                  <a:pt x="83" y="15"/>
                </a:lnTo>
                <a:lnTo>
                  <a:pt x="85" y="16"/>
                </a:lnTo>
                <a:lnTo>
                  <a:pt x="86" y="15"/>
                </a:lnTo>
                <a:lnTo>
                  <a:pt x="88" y="15"/>
                </a:lnTo>
                <a:lnTo>
                  <a:pt x="88" y="16"/>
                </a:lnTo>
                <a:lnTo>
                  <a:pt x="88" y="20"/>
                </a:lnTo>
                <a:lnTo>
                  <a:pt x="89" y="21"/>
                </a:lnTo>
                <a:lnTo>
                  <a:pt x="89" y="23"/>
                </a:lnTo>
                <a:lnTo>
                  <a:pt x="91" y="23"/>
                </a:lnTo>
                <a:lnTo>
                  <a:pt x="94" y="23"/>
                </a:lnTo>
                <a:lnTo>
                  <a:pt x="97" y="21"/>
                </a:lnTo>
                <a:lnTo>
                  <a:pt x="99" y="21"/>
                </a:lnTo>
                <a:lnTo>
                  <a:pt x="99" y="23"/>
                </a:lnTo>
                <a:lnTo>
                  <a:pt x="101" y="24"/>
                </a:lnTo>
                <a:lnTo>
                  <a:pt x="102" y="24"/>
                </a:lnTo>
                <a:lnTo>
                  <a:pt x="102" y="23"/>
                </a:lnTo>
                <a:lnTo>
                  <a:pt x="104" y="23"/>
                </a:lnTo>
                <a:lnTo>
                  <a:pt x="105" y="23"/>
                </a:lnTo>
                <a:lnTo>
                  <a:pt x="107" y="23"/>
                </a:lnTo>
                <a:lnTo>
                  <a:pt x="109" y="24"/>
                </a:lnTo>
                <a:lnTo>
                  <a:pt x="110" y="23"/>
                </a:lnTo>
                <a:lnTo>
                  <a:pt x="110" y="18"/>
                </a:lnTo>
                <a:lnTo>
                  <a:pt x="110" y="16"/>
                </a:lnTo>
                <a:lnTo>
                  <a:pt x="112" y="16"/>
                </a:lnTo>
                <a:lnTo>
                  <a:pt x="113" y="15"/>
                </a:lnTo>
                <a:lnTo>
                  <a:pt x="115" y="15"/>
                </a:lnTo>
                <a:lnTo>
                  <a:pt x="118" y="13"/>
                </a:lnTo>
                <a:lnTo>
                  <a:pt x="120" y="13"/>
                </a:lnTo>
                <a:lnTo>
                  <a:pt x="118" y="13"/>
                </a:lnTo>
                <a:lnTo>
                  <a:pt x="118" y="15"/>
                </a:lnTo>
                <a:lnTo>
                  <a:pt x="120" y="16"/>
                </a:lnTo>
                <a:lnTo>
                  <a:pt x="123" y="16"/>
                </a:lnTo>
                <a:lnTo>
                  <a:pt x="125" y="18"/>
                </a:lnTo>
                <a:lnTo>
                  <a:pt x="126" y="18"/>
                </a:lnTo>
                <a:lnTo>
                  <a:pt x="128" y="18"/>
                </a:lnTo>
                <a:lnTo>
                  <a:pt x="128" y="16"/>
                </a:lnTo>
                <a:lnTo>
                  <a:pt x="129" y="16"/>
                </a:lnTo>
                <a:lnTo>
                  <a:pt x="131" y="15"/>
                </a:lnTo>
                <a:lnTo>
                  <a:pt x="133" y="16"/>
                </a:lnTo>
                <a:lnTo>
                  <a:pt x="134" y="18"/>
                </a:lnTo>
                <a:lnTo>
                  <a:pt x="136" y="20"/>
                </a:lnTo>
                <a:lnTo>
                  <a:pt x="136" y="21"/>
                </a:lnTo>
                <a:lnTo>
                  <a:pt x="137" y="23"/>
                </a:lnTo>
                <a:lnTo>
                  <a:pt x="139" y="23"/>
                </a:lnTo>
                <a:lnTo>
                  <a:pt x="141" y="24"/>
                </a:lnTo>
                <a:lnTo>
                  <a:pt x="147" y="21"/>
                </a:lnTo>
                <a:lnTo>
                  <a:pt x="147" y="18"/>
                </a:lnTo>
                <a:lnTo>
                  <a:pt x="147" y="16"/>
                </a:lnTo>
                <a:lnTo>
                  <a:pt x="149" y="16"/>
                </a:lnTo>
                <a:lnTo>
                  <a:pt x="150" y="16"/>
                </a:lnTo>
                <a:lnTo>
                  <a:pt x="152" y="13"/>
                </a:lnTo>
                <a:lnTo>
                  <a:pt x="155" y="15"/>
                </a:lnTo>
                <a:lnTo>
                  <a:pt x="157" y="16"/>
                </a:lnTo>
                <a:lnTo>
                  <a:pt x="158" y="16"/>
                </a:lnTo>
                <a:lnTo>
                  <a:pt x="160" y="15"/>
                </a:lnTo>
                <a:lnTo>
                  <a:pt x="160" y="13"/>
                </a:lnTo>
                <a:lnTo>
                  <a:pt x="160" y="12"/>
                </a:lnTo>
                <a:lnTo>
                  <a:pt x="160" y="10"/>
                </a:lnTo>
                <a:lnTo>
                  <a:pt x="161" y="12"/>
                </a:lnTo>
                <a:lnTo>
                  <a:pt x="163" y="13"/>
                </a:lnTo>
                <a:lnTo>
                  <a:pt x="165" y="13"/>
                </a:lnTo>
                <a:lnTo>
                  <a:pt x="166" y="12"/>
                </a:lnTo>
                <a:lnTo>
                  <a:pt x="168" y="10"/>
                </a:lnTo>
                <a:lnTo>
                  <a:pt x="169" y="10"/>
                </a:lnTo>
                <a:lnTo>
                  <a:pt x="169" y="12"/>
                </a:lnTo>
                <a:lnTo>
                  <a:pt x="169" y="10"/>
                </a:lnTo>
                <a:lnTo>
                  <a:pt x="171" y="10"/>
                </a:lnTo>
                <a:lnTo>
                  <a:pt x="171" y="12"/>
                </a:lnTo>
                <a:lnTo>
                  <a:pt x="173" y="12"/>
                </a:lnTo>
                <a:lnTo>
                  <a:pt x="173" y="15"/>
                </a:lnTo>
                <a:lnTo>
                  <a:pt x="174" y="16"/>
                </a:lnTo>
                <a:lnTo>
                  <a:pt x="176" y="16"/>
                </a:lnTo>
                <a:lnTo>
                  <a:pt x="176" y="18"/>
                </a:lnTo>
                <a:lnTo>
                  <a:pt x="185" y="21"/>
                </a:lnTo>
                <a:lnTo>
                  <a:pt x="187" y="21"/>
                </a:lnTo>
                <a:lnTo>
                  <a:pt x="189" y="23"/>
                </a:lnTo>
                <a:lnTo>
                  <a:pt x="189" y="24"/>
                </a:lnTo>
                <a:lnTo>
                  <a:pt x="190" y="26"/>
                </a:lnTo>
                <a:lnTo>
                  <a:pt x="192" y="28"/>
                </a:lnTo>
                <a:lnTo>
                  <a:pt x="193" y="28"/>
                </a:lnTo>
                <a:lnTo>
                  <a:pt x="197" y="26"/>
                </a:lnTo>
                <a:lnTo>
                  <a:pt x="200" y="28"/>
                </a:lnTo>
                <a:lnTo>
                  <a:pt x="205" y="28"/>
                </a:lnTo>
                <a:lnTo>
                  <a:pt x="208" y="28"/>
                </a:lnTo>
                <a:lnTo>
                  <a:pt x="211" y="29"/>
                </a:lnTo>
                <a:lnTo>
                  <a:pt x="213" y="29"/>
                </a:lnTo>
                <a:lnTo>
                  <a:pt x="214" y="29"/>
                </a:lnTo>
                <a:lnTo>
                  <a:pt x="217" y="29"/>
                </a:lnTo>
                <a:lnTo>
                  <a:pt x="219" y="29"/>
                </a:lnTo>
                <a:lnTo>
                  <a:pt x="219" y="31"/>
                </a:lnTo>
                <a:lnTo>
                  <a:pt x="222" y="34"/>
                </a:lnTo>
                <a:lnTo>
                  <a:pt x="224" y="37"/>
                </a:lnTo>
                <a:lnTo>
                  <a:pt x="222" y="37"/>
                </a:lnTo>
                <a:lnTo>
                  <a:pt x="224" y="39"/>
                </a:lnTo>
                <a:lnTo>
                  <a:pt x="225" y="40"/>
                </a:lnTo>
                <a:lnTo>
                  <a:pt x="227" y="40"/>
                </a:lnTo>
                <a:lnTo>
                  <a:pt x="229" y="39"/>
                </a:lnTo>
                <a:lnTo>
                  <a:pt x="230" y="36"/>
                </a:lnTo>
                <a:lnTo>
                  <a:pt x="232" y="36"/>
                </a:lnTo>
                <a:lnTo>
                  <a:pt x="237" y="37"/>
                </a:lnTo>
                <a:lnTo>
                  <a:pt x="238" y="37"/>
                </a:lnTo>
                <a:lnTo>
                  <a:pt x="240" y="39"/>
                </a:lnTo>
                <a:lnTo>
                  <a:pt x="240" y="40"/>
                </a:lnTo>
                <a:lnTo>
                  <a:pt x="241" y="40"/>
                </a:lnTo>
                <a:lnTo>
                  <a:pt x="243" y="40"/>
                </a:lnTo>
                <a:lnTo>
                  <a:pt x="245" y="40"/>
                </a:lnTo>
                <a:lnTo>
                  <a:pt x="246" y="40"/>
                </a:lnTo>
                <a:lnTo>
                  <a:pt x="246" y="42"/>
                </a:lnTo>
                <a:lnTo>
                  <a:pt x="254" y="40"/>
                </a:lnTo>
                <a:lnTo>
                  <a:pt x="257" y="37"/>
                </a:lnTo>
                <a:lnTo>
                  <a:pt x="259" y="39"/>
                </a:lnTo>
                <a:lnTo>
                  <a:pt x="261" y="40"/>
                </a:lnTo>
                <a:lnTo>
                  <a:pt x="261" y="44"/>
                </a:lnTo>
                <a:lnTo>
                  <a:pt x="261" y="45"/>
                </a:lnTo>
                <a:lnTo>
                  <a:pt x="261" y="47"/>
                </a:lnTo>
                <a:lnTo>
                  <a:pt x="264" y="47"/>
                </a:lnTo>
                <a:lnTo>
                  <a:pt x="269" y="47"/>
                </a:lnTo>
                <a:lnTo>
                  <a:pt x="270" y="47"/>
                </a:lnTo>
                <a:lnTo>
                  <a:pt x="272" y="47"/>
                </a:lnTo>
                <a:lnTo>
                  <a:pt x="273" y="47"/>
                </a:lnTo>
                <a:lnTo>
                  <a:pt x="278" y="47"/>
                </a:lnTo>
                <a:lnTo>
                  <a:pt x="278" y="48"/>
                </a:lnTo>
                <a:lnTo>
                  <a:pt x="280" y="50"/>
                </a:lnTo>
                <a:lnTo>
                  <a:pt x="280" y="52"/>
                </a:lnTo>
                <a:lnTo>
                  <a:pt x="280" y="53"/>
                </a:lnTo>
                <a:lnTo>
                  <a:pt x="280" y="56"/>
                </a:lnTo>
                <a:lnTo>
                  <a:pt x="277" y="58"/>
                </a:lnTo>
                <a:lnTo>
                  <a:pt x="275" y="60"/>
                </a:lnTo>
                <a:lnTo>
                  <a:pt x="273" y="61"/>
                </a:lnTo>
                <a:lnTo>
                  <a:pt x="273" y="63"/>
                </a:lnTo>
                <a:lnTo>
                  <a:pt x="273" y="64"/>
                </a:lnTo>
                <a:lnTo>
                  <a:pt x="275" y="64"/>
                </a:lnTo>
                <a:lnTo>
                  <a:pt x="278" y="68"/>
                </a:lnTo>
                <a:lnTo>
                  <a:pt x="280" y="68"/>
                </a:lnTo>
                <a:lnTo>
                  <a:pt x="281" y="69"/>
                </a:lnTo>
                <a:lnTo>
                  <a:pt x="281" y="71"/>
                </a:lnTo>
                <a:lnTo>
                  <a:pt x="281" y="72"/>
                </a:lnTo>
                <a:lnTo>
                  <a:pt x="280" y="72"/>
                </a:lnTo>
                <a:lnTo>
                  <a:pt x="278" y="72"/>
                </a:lnTo>
                <a:lnTo>
                  <a:pt x="277" y="74"/>
                </a:lnTo>
                <a:lnTo>
                  <a:pt x="275" y="76"/>
                </a:lnTo>
                <a:lnTo>
                  <a:pt x="273" y="77"/>
                </a:lnTo>
                <a:lnTo>
                  <a:pt x="272" y="77"/>
                </a:lnTo>
                <a:lnTo>
                  <a:pt x="270" y="80"/>
                </a:lnTo>
                <a:lnTo>
                  <a:pt x="270" y="82"/>
                </a:lnTo>
                <a:lnTo>
                  <a:pt x="270" y="84"/>
                </a:lnTo>
                <a:lnTo>
                  <a:pt x="272" y="84"/>
                </a:lnTo>
                <a:lnTo>
                  <a:pt x="273" y="84"/>
                </a:lnTo>
                <a:lnTo>
                  <a:pt x="275" y="84"/>
                </a:lnTo>
                <a:lnTo>
                  <a:pt x="277" y="85"/>
                </a:lnTo>
                <a:lnTo>
                  <a:pt x="277" y="87"/>
                </a:lnTo>
                <a:lnTo>
                  <a:pt x="278" y="88"/>
                </a:lnTo>
                <a:lnTo>
                  <a:pt x="278" y="90"/>
                </a:lnTo>
                <a:lnTo>
                  <a:pt x="278" y="92"/>
                </a:lnTo>
                <a:lnTo>
                  <a:pt x="277" y="93"/>
                </a:lnTo>
                <a:lnTo>
                  <a:pt x="278" y="95"/>
                </a:lnTo>
                <a:lnTo>
                  <a:pt x="278" y="96"/>
                </a:lnTo>
                <a:lnTo>
                  <a:pt x="280" y="98"/>
                </a:lnTo>
                <a:lnTo>
                  <a:pt x="281" y="99"/>
                </a:lnTo>
                <a:lnTo>
                  <a:pt x="285" y="99"/>
                </a:lnTo>
                <a:lnTo>
                  <a:pt x="285" y="101"/>
                </a:lnTo>
                <a:lnTo>
                  <a:pt x="285" y="103"/>
                </a:lnTo>
                <a:lnTo>
                  <a:pt x="286" y="104"/>
                </a:lnTo>
                <a:lnTo>
                  <a:pt x="286" y="106"/>
                </a:lnTo>
                <a:lnTo>
                  <a:pt x="285" y="107"/>
                </a:lnTo>
                <a:lnTo>
                  <a:pt x="285" y="109"/>
                </a:lnTo>
                <a:lnTo>
                  <a:pt x="285" y="111"/>
                </a:lnTo>
                <a:lnTo>
                  <a:pt x="283" y="111"/>
                </a:lnTo>
                <a:lnTo>
                  <a:pt x="283" y="112"/>
                </a:lnTo>
                <a:lnTo>
                  <a:pt x="281" y="114"/>
                </a:lnTo>
                <a:lnTo>
                  <a:pt x="281" y="117"/>
                </a:lnTo>
                <a:lnTo>
                  <a:pt x="283" y="119"/>
                </a:lnTo>
                <a:lnTo>
                  <a:pt x="289" y="120"/>
                </a:lnTo>
                <a:lnTo>
                  <a:pt x="291" y="122"/>
                </a:lnTo>
                <a:lnTo>
                  <a:pt x="293" y="122"/>
                </a:lnTo>
                <a:lnTo>
                  <a:pt x="296" y="123"/>
                </a:lnTo>
                <a:lnTo>
                  <a:pt x="297" y="123"/>
                </a:lnTo>
                <a:lnTo>
                  <a:pt x="299" y="125"/>
                </a:lnTo>
                <a:lnTo>
                  <a:pt x="301" y="127"/>
                </a:lnTo>
                <a:lnTo>
                  <a:pt x="304" y="127"/>
                </a:lnTo>
                <a:lnTo>
                  <a:pt x="305" y="128"/>
                </a:lnTo>
                <a:lnTo>
                  <a:pt x="309" y="128"/>
                </a:lnTo>
                <a:lnTo>
                  <a:pt x="310" y="128"/>
                </a:lnTo>
                <a:lnTo>
                  <a:pt x="313" y="127"/>
                </a:lnTo>
                <a:lnTo>
                  <a:pt x="317" y="127"/>
                </a:lnTo>
                <a:lnTo>
                  <a:pt x="321" y="128"/>
                </a:lnTo>
                <a:lnTo>
                  <a:pt x="328" y="130"/>
                </a:lnTo>
                <a:lnTo>
                  <a:pt x="329" y="130"/>
                </a:lnTo>
                <a:lnTo>
                  <a:pt x="328" y="133"/>
                </a:lnTo>
                <a:lnTo>
                  <a:pt x="329" y="133"/>
                </a:lnTo>
                <a:lnTo>
                  <a:pt x="333" y="135"/>
                </a:lnTo>
                <a:lnTo>
                  <a:pt x="334" y="135"/>
                </a:lnTo>
                <a:lnTo>
                  <a:pt x="337" y="136"/>
                </a:lnTo>
                <a:lnTo>
                  <a:pt x="337" y="139"/>
                </a:lnTo>
                <a:lnTo>
                  <a:pt x="337" y="138"/>
                </a:lnTo>
                <a:lnTo>
                  <a:pt x="339" y="138"/>
                </a:lnTo>
                <a:lnTo>
                  <a:pt x="339" y="139"/>
                </a:lnTo>
                <a:lnTo>
                  <a:pt x="339" y="143"/>
                </a:lnTo>
                <a:lnTo>
                  <a:pt x="342" y="143"/>
                </a:lnTo>
                <a:lnTo>
                  <a:pt x="344" y="144"/>
                </a:lnTo>
                <a:lnTo>
                  <a:pt x="345" y="146"/>
                </a:lnTo>
                <a:lnTo>
                  <a:pt x="345" y="147"/>
                </a:lnTo>
                <a:lnTo>
                  <a:pt x="345" y="149"/>
                </a:lnTo>
                <a:lnTo>
                  <a:pt x="347" y="152"/>
                </a:lnTo>
                <a:lnTo>
                  <a:pt x="350" y="154"/>
                </a:lnTo>
                <a:lnTo>
                  <a:pt x="353" y="155"/>
                </a:lnTo>
                <a:lnTo>
                  <a:pt x="355" y="157"/>
                </a:lnTo>
                <a:lnTo>
                  <a:pt x="355" y="159"/>
                </a:lnTo>
                <a:lnTo>
                  <a:pt x="355" y="160"/>
                </a:lnTo>
                <a:lnTo>
                  <a:pt x="355" y="162"/>
                </a:lnTo>
                <a:lnTo>
                  <a:pt x="358" y="163"/>
                </a:lnTo>
                <a:lnTo>
                  <a:pt x="357" y="165"/>
                </a:lnTo>
                <a:lnTo>
                  <a:pt x="357" y="167"/>
                </a:lnTo>
                <a:lnTo>
                  <a:pt x="357" y="168"/>
                </a:lnTo>
                <a:lnTo>
                  <a:pt x="358" y="168"/>
                </a:lnTo>
                <a:lnTo>
                  <a:pt x="360" y="170"/>
                </a:lnTo>
                <a:lnTo>
                  <a:pt x="360" y="173"/>
                </a:lnTo>
                <a:lnTo>
                  <a:pt x="360" y="175"/>
                </a:lnTo>
                <a:lnTo>
                  <a:pt x="363" y="175"/>
                </a:lnTo>
                <a:lnTo>
                  <a:pt x="366" y="173"/>
                </a:lnTo>
                <a:lnTo>
                  <a:pt x="368" y="173"/>
                </a:lnTo>
                <a:lnTo>
                  <a:pt x="371" y="175"/>
                </a:lnTo>
                <a:lnTo>
                  <a:pt x="373" y="175"/>
                </a:lnTo>
                <a:lnTo>
                  <a:pt x="373" y="176"/>
                </a:lnTo>
                <a:lnTo>
                  <a:pt x="373" y="179"/>
                </a:lnTo>
                <a:lnTo>
                  <a:pt x="373" y="181"/>
                </a:lnTo>
                <a:lnTo>
                  <a:pt x="371" y="181"/>
                </a:lnTo>
                <a:lnTo>
                  <a:pt x="373" y="184"/>
                </a:lnTo>
                <a:lnTo>
                  <a:pt x="377" y="189"/>
                </a:lnTo>
                <a:lnTo>
                  <a:pt x="377" y="191"/>
                </a:lnTo>
                <a:lnTo>
                  <a:pt x="376" y="194"/>
                </a:lnTo>
                <a:lnTo>
                  <a:pt x="377" y="195"/>
                </a:lnTo>
                <a:lnTo>
                  <a:pt x="379" y="197"/>
                </a:lnTo>
                <a:lnTo>
                  <a:pt x="381" y="197"/>
                </a:lnTo>
                <a:lnTo>
                  <a:pt x="381" y="199"/>
                </a:lnTo>
                <a:lnTo>
                  <a:pt x="382" y="199"/>
                </a:lnTo>
                <a:lnTo>
                  <a:pt x="382" y="200"/>
                </a:lnTo>
                <a:lnTo>
                  <a:pt x="382" y="202"/>
                </a:lnTo>
                <a:lnTo>
                  <a:pt x="382" y="203"/>
                </a:lnTo>
                <a:lnTo>
                  <a:pt x="384" y="203"/>
                </a:lnTo>
                <a:lnTo>
                  <a:pt x="385" y="203"/>
                </a:lnTo>
                <a:lnTo>
                  <a:pt x="387" y="205"/>
                </a:lnTo>
                <a:lnTo>
                  <a:pt x="389" y="207"/>
                </a:lnTo>
                <a:lnTo>
                  <a:pt x="390" y="207"/>
                </a:lnTo>
                <a:lnTo>
                  <a:pt x="392" y="207"/>
                </a:lnTo>
                <a:lnTo>
                  <a:pt x="392" y="208"/>
                </a:lnTo>
                <a:lnTo>
                  <a:pt x="395" y="208"/>
                </a:lnTo>
                <a:lnTo>
                  <a:pt x="397" y="208"/>
                </a:lnTo>
                <a:lnTo>
                  <a:pt x="400" y="211"/>
                </a:lnTo>
                <a:lnTo>
                  <a:pt x="400" y="213"/>
                </a:lnTo>
                <a:lnTo>
                  <a:pt x="400" y="216"/>
                </a:lnTo>
                <a:lnTo>
                  <a:pt x="401" y="216"/>
                </a:lnTo>
                <a:lnTo>
                  <a:pt x="405" y="216"/>
                </a:lnTo>
                <a:lnTo>
                  <a:pt x="405" y="218"/>
                </a:lnTo>
                <a:lnTo>
                  <a:pt x="406" y="218"/>
                </a:lnTo>
                <a:lnTo>
                  <a:pt x="406" y="219"/>
                </a:lnTo>
                <a:lnTo>
                  <a:pt x="406" y="221"/>
                </a:lnTo>
                <a:lnTo>
                  <a:pt x="406" y="223"/>
                </a:lnTo>
                <a:lnTo>
                  <a:pt x="406" y="224"/>
                </a:lnTo>
                <a:lnTo>
                  <a:pt x="406" y="226"/>
                </a:lnTo>
                <a:lnTo>
                  <a:pt x="406" y="234"/>
                </a:lnTo>
                <a:lnTo>
                  <a:pt x="405" y="234"/>
                </a:lnTo>
                <a:lnTo>
                  <a:pt x="397" y="234"/>
                </a:lnTo>
                <a:lnTo>
                  <a:pt x="397" y="232"/>
                </a:lnTo>
                <a:lnTo>
                  <a:pt x="395" y="232"/>
                </a:lnTo>
                <a:lnTo>
                  <a:pt x="395" y="231"/>
                </a:lnTo>
                <a:lnTo>
                  <a:pt x="395" y="229"/>
                </a:lnTo>
                <a:lnTo>
                  <a:pt x="395" y="227"/>
                </a:lnTo>
                <a:lnTo>
                  <a:pt x="393" y="227"/>
                </a:lnTo>
                <a:lnTo>
                  <a:pt x="393" y="226"/>
                </a:lnTo>
                <a:lnTo>
                  <a:pt x="392" y="224"/>
                </a:lnTo>
                <a:lnTo>
                  <a:pt x="390" y="224"/>
                </a:lnTo>
                <a:lnTo>
                  <a:pt x="390" y="223"/>
                </a:lnTo>
                <a:lnTo>
                  <a:pt x="390" y="221"/>
                </a:lnTo>
                <a:lnTo>
                  <a:pt x="389" y="221"/>
                </a:lnTo>
                <a:lnTo>
                  <a:pt x="387" y="221"/>
                </a:lnTo>
                <a:lnTo>
                  <a:pt x="387" y="219"/>
                </a:lnTo>
                <a:lnTo>
                  <a:pt x="385" y="219"/>
                </a:lnTo>
                <a:lnTo>
                  <a:pt x="385" y="218"/>
                </a:lnTo>
                <a:lnTo>
                  <a:pt x="385" y="219"/>
                </a:lnTo>
                <a:lnTo>
                  <a:pt x="385" y="218"/>
                </a:lnTo>
                <a:lnTo>
                  <a:pt x="384" y="218"/>
                </a:lnTo>
                <a:lnTo>
                  <a:pt x="384" y="219"/>
                </a:lnTo>
                <a:lnTo>
                  <a:pt x="384" y="218"/>
                </a:lnTo>
                <a:lnTo>
                  <a:pt x="384" y="219"/>
                </a:lnTo>
                <a:lnTo>
                  <a:pt x="384" y="218"/>
                </a:lnTo>
                <a:lnTo>
                  <a:pt x="382" y="218"/>
                </a:lnTo>
                <a:lnTo>
                  <a:pt x="382" y="216"/>
                </a:lnTo>
                <a:lnTo>
                  <a:pt x="381" y="216"/>
                </a:lnTo>
                <a:lnTo>
                  <a:pt x="381" y="218"/>
                </a:lnTo>
                <a:lnTo>
                  <a:pt x="379" y="218"/>
                </a:lnTo>
                <a:lnTo>
                  <a:pt x="381" y="218"/>
                </a:lnTo>
                <a:lnTo>
                  <a:pt x="381" y="219"/>
                </a:lnTo>
                <a:lnTo>
                  <a:pt x="382" y="219"/>
                </a:lnTo>
                <a:lnTo>
                  <a:pt x="384" y="219"/>
                </a:lnTo>
                <a:lnTo>
                  <a:pt x="385" y="221"/>
                </a:lnTo>
                <a:lnTo>
                  <a:pt x="387" y="221"/>
                </a:lnTo>
                <a:lnTo>
                  <a:pt x="387" y="223"/>
                </a:lnTo>
                <a:lnTo>
                  <a:pt x="389" y="223"/>
                </a:lnTo>
                <a:lnTo>
                  <a:pt x="387" y="223"/>
                </a:lnTo>
                <a:lnTo>
                  <a:pt x="389" y="224"/>
                </a:lnTo>
                <a:lnTo>
                  <a:pt x="389" y="226"/>
                </a:lnTo>
                <a:lnTo>
                  <a:pt x="390" y="227"/>
                </a:lnTo>
                <a:lnTo>
                  <a:pt x="392" y="227"/>
                </a:lnTo>
                <a:lnTo>
                  <a:pt x="392" y="229"/>
                </a:lnTo>
                <a:lnTo>
                  <a:pt x="393" y="229"/>
                </a:lnTo>
                <a:lnTo>
                  <a:pt x="393" y="231"/>
                </a:lnTo>
                <a:lnTo>
                  <a:pt x="393" y="232"/>
                </a:lnTo>
                <a:lnTo>
                  <a:pt x="395" y="232"/>
                </a:lnTo>
                <a:lnTo>
                  <a:pt x="395" y="234"/>
                </a:lnTo>
                <a:lnTo>
                  <a:pt x="395" y="235"/>
                </a:lnTo>
                <a:lnTo>
                  <a:pt x="395" y="234"/>
                </a:lnTo>
                <a:lnTo>
                  <a:pt x="393" y="234"/>
                </a:lnTo>
                <a:lnTo>
                  <a:pt x="393" y="235"/>
                </a:lnTo>
                <a:lnTo>
                  <a:pt x="392" y="235"/>
                </a:lnTo>
                <a:lnTo>
                  <a:pt x="390" y="235"/>
                </a:lnTo>
                <a:lnTo>
                  <a:pt x="389" y="235"/>
                </a:lnTo>
                <a:lnTo>
                  <a:pt x="389" y="234"/>
                </a:lnTo>
                <a:lnTo>
                  <a:pt x="389" y="232"/>
                </a:lnTo>
                <a:lnTo>
                  <a:pt x="387" y="232"/>
                </a:lnTo>
                <a:lnTo>
                  <a:pt x="389" y="232"/>
                </a:lnTo>
                <a:lnTo>
                  <a:pt x="389" y="234"/>
                </a:lnTo>
                <a:lnTo>
                  <a:pt x="389" y="235"/>
                </a:lnTo>
                <a:lnTo>
                  <a:pt x="390" y="235"/>
                </a:lnTo>
                <a:lnTo>
                  <a:pt x="390" y="237"/>
                </a:lnTo>
                <a:lnTo>
                  <a:pt x="390" y="239"/>
                </a:lnTo>
                <a:lnTo>
                  <a:pt x="390" y="240"/>
                </a:lnTo>
                <a:lnTo>
                  <a:pt x="392" y="240"/>
                </a:lnTo>
                <a:lnTo>
                  <a:pt x="392" y="242"/>
                </a:lnTo>
                <a:lnTo>
                  <a:pt x="392" y="243"/>
                </a:lnTo>
                <a:lnTo>
                  <a:pt x="392" y="245"/>
                </a:lnTo>
                <a:lnTo>
                  <a:pt x="392" y="247"/>
                </a:lnTo>
                <a:lnTo>
                  <a:pt x="392" y="248"/>
                </a:lnTo>
                <a:lnTo>
                  <a:pt x="390" y="248"/>
                </a:lnTo>
                <a:lnTo>
                  <a:pt x="390" y="250"/>
                </a:lnTo>
                <a:lnTo>
                  <a:pt x="389" y="251"/>
                </a:lnTo>
                <a:lnTo>
                  <a:pt x="389" y="250"/>
                </a:lnTo>
                <a:lnTo>
                  <a:pt x="387" y="250"/>
                </a:lnTo>
                <a:lnTo>
                  <a:pt x="387" y="248"/>
                </a:lnTo>
                <a:lnTo>
                  <a:pt x="387" y="250"/>
                </a:lnTo>
                <a:lnTo>
                  <a:pt x="385" y="250"/>
                </a:lnTo>
                <a:lnTo>
                  <a:pt x="385" y="251"/>
                </a:lnTo>
                <a:lnTo>
                  <a:pt x="387" y="251"/>
                </a:lnTo>
                <a:lnTo>
                  <a:pt x="387" y="253"/>
                </a:lnTo>
                <a:lnTo>
                  <a:pt x="385" y="253"/>
                </a:lnTo>
                <a:lnTo>
                  <a:pt x="384" y="253"/>
                </a:lnTo>
                <a:lnTo>
                  <a:pt x="384" y="251"/>
                </a:lnTo>
                <a:lnTo>
                  <a:pt x="384" y="253"/>
                </a:lnTo>
                <a:lnTo>
                  <a:pt x="382" y="253"/>
                </a:lnTo>
                <a:lnTo>
                  <a:pt x="382" y="255"/>
                </a:lnTo>
                <a:lnTo>
                  <a:pt x="382" y="256"/>
                </a:lnTo>
                <a:lnTo>
                  <a:pt x="382" y="258"/>
                </a:lnTo>
                <a:lnTo>
                  <a:pt x="382" y="259"/>
                </a:lnTo>
                <a:lnTo>
                  <a:pt x="382" y="261"/>
                </a:lnTo>
                <a:lnTo>
                  <a:pt x="382" y="263"/>
                </a:lnTo>
                <a:lnTo>
                  <a:pt x="382" y="264"/>
                </a:lnTo>
                <a:lnTo>
                  <a:pt x="384" y="264"/>
                </a:lnTo>
                <a:lnTo>
                  <a:pt x="384" y="266"/>
                </a:lnTo>
                <a:lnTo>
                  <a:pt x="385" y="266"/>
                </a:lnTo>
                <a:lnTo>
                  <a:pt x="384" y="266"/>
                </a:lnTo>
                <a:lnTo>
                  <a:pt x="384" y="267"/>
                </a:lnTo>
                <a:lnTo>
                  <a:pt x="384" y="266"/>
                </a:lnTo>
                <a:lnTo>
                  <a:pt x="382" y="266"/>
                </a:lnTo>
                <a:lnTo>
                  <a:pt x="382" y="267"/>
                </a:lnTo>
                <a:lnTo>
                  <a:pt x="384" y="267"/>
                </a:lnTo>
                <a:lnTo>
                  <a:pt x="382" y="267"/>
                </a:lnTo>
                <a:lnTo>
                  <a:pt x="382" y="269"/>
                </a:lnTo>
                <a:lnTo>
                  <a:pt x="381" y="269"/>
                </a:lnTo>
                <a:lnTo>
                  <a:pt x="381" y="271"/>
                </a:lnTo>
                <a:lnTo>
                  <a:pt x="381" y="272"/>
                </a:lnTo>
                <a:lnTo>
                  <a:pt x="379" y="272"/>
                </a:lnTo>
                <a:lnTo>
                  <a:pt x="379" y="274"/>
                </a:lnTo>
                <a:lnTo>
                  <a:pt x="377" y="274"/>
                </a:lnTo>
                <a:lnTo>
                  <a:pt x="376" y="274"/>
                </a:lnTo>
                <a:lnTo>
                  <a:pt x="376" y="275"/>
                </a:lnTo>
                <a:lnTo>
                  <a:pt x="376" y="277"/>
                </a:lnTo>
                <a:lnTo>
                  <a:pt x="374" y="277"/>
                </a:lnTo>
                <a:lnTo>
                  <a:pt x="374" y="279"/>
                </a:lnTo>
                <a:lnTo>
                  <a:pt x="373" y="279"/>
                </a:lnTo>
                <a:lnTo>
                  <a:pt x="371" y="279"/>
                </a:lnTo>
                <a:lnTo>
                  <a:pt x="371" y="280"/>
                </a:lnTo>
                <a:lnTo>
                  <a:pt x="369" y="280"/>
                </a:lnTo>
                <a:lnTo>
                  <a:pt x="368" y="280"/>
                </a:lnTo>
                <a:lnTo>
                  <a:pt x="368" y="279"/>
                </a:lnTo>
                <a:lnTo>
                  <a:pt x="366" y="279"/>
                </a:lnTo>
                <a:lnTo>
                  <a:pt x="366" y="277"/>
                </a:lnTo>
                <a:lnTo>
                  <a:pt x="368" y="277"/>
                </a:lnTo>
                <a:lnTo>
                  <a:pt x="366" y="277"/>
                </a:lnTo>
                <a:lnTo>
                  <a:pt x="366" y="275"/>
                </a:lnTo>
                <a:lnTo>
                  <a:pt x="365" y="275"/>
                </a:lnTo>
                <a:lnTo>
                  <a:pt x="363" y="275"/>
                </a:lnTo>
                <a:lnTo>
                  <a:pt x="363" y="274"/>
                </a:lnTo>
                <a:lnTo>
                  <a:pt x="361" y="274"/>
                </a:lnTo>
                <a:lnTo>
                  <a:pt x="361" y="275"/>
                </a:lnTo>
                <a:lnTo>
                  <a:pt x="361" y="274"/>
                </a:lnTo>
                <a:lnTo>
                  <a:pt x="360" y="272"/>
                </a:lnTo>
                <a:lnTo>
                  <a:pt x="360" y="271"/>
                </a:lnTo>
                <a:lnTo>
                  <a:pt x="360" y="272"/>
                </a:lnTo>
                <a:lnTo>
                  <a:pt x="360" y="271"/>
                </a:lnTo>
                <a:lnTo>
                  <a:pt x="358" y="271"/>
                </a:lnTo>
                <a:lnTo>
                  <a:pt x="358" y="272"/>
                </a:lnTo>
                <a:lnTo>
                  <a:pt x="358" y="271"/>
                </a:lnTo>
                <a:lnTo>
                  <a:pt x="358" y="272"/>
                </a:lnTo>
                <a:lnTo>
                  <a:pt x="358" y="271"/>
                </a:lnTo>
                <a:lnTo>
                  <a:pt x="357" y="271"/>
                </a:lnTo>
                <a:lnTo>
                  <a:pt x="355" y="271"/>
                </a:lnTo>
                <a:lnTo>
                  <a:pt x="353" y="271"/>
                </a:lnTo>
                <a:lnTo>
                  <a:pt x="352" y="271"/>
                </a:lnTo>
                <a:lnTo>
                  <a:pt x="350" y="271"/>
                </a:lnTo>
                <a:lnTo>
                  <a:pt x="349" y="271"/>
                </a:lnTo>
                <a:lnTo>
                  <a:pt x="347" y="271"/>
                </a:lnTo>
                <a:lnTo>
                  <a:pt x="347" y="269"/>
                </a:lnTo>
                <a:lnTo>
                  <a:pt x="349" y="269"/>
                </a:lnTo>
                <a:lnTo>
                  <a:pt x="350" y="267"/>
                </a:lnTo>
                <a:lnTo>
                  <a:pt x="352" y="267"/>
                </a:lnTo>
                <a:lnTo>
                  <a:pt x="353" y="267"/>
                </a:lnTo>
                <a:lnTo>
                  <a:pt x="355" y="267"/>
                </a:lnTo>
                <a:lnTo>
                  <a:pt x="357" y="267"/>
                </a:lnTo>
                <a:lnTo>
                  <a:pt x="355" y="267"/>
                </a:lnTo>
                <a:lnTo>
                  <a:pt x="355" y="266"/>
                </a:lnTo>
                <a:lnTo>
                  <a:pt x="355" y="264"/>
                </a:lnTo>
                <a:lnTo>
                  <a:pt x="355" y="263"/>
                </a:lnTo>
                <a:lnTo>
                  <a:pt x="355" y="261"/>
                </a:lnTo>
                <a:lnTo>
                  <a:pt x="353" y="261"/>
                </a:lnTo>
                <a:lnTo>
                  <a:pt x="353" y="259"/>
                </a:lnTo>
                <a:lnTo>
                  <a:pt x="355" y="258"/>
                </a:lnTo>
                <a:lnTo>
                  <a:pt x="353" y="258"/>
                </a:lnTo>
                <a:lnTo>
                  <a:pt x="353" y="256"/>
                </a:lnTo>
                <a:lnTo>
                  <a:pt x="355" y="256"/>
                </a:lnTo>
                <a:lnTo>
                  <a:pt x="355" y="255"/>
                </a:lnTo>
                <a:lnTo>
                  <a:pt x="355" y="253"/>
                </a:lnTo>
                <a:lnTo>
                  <a:pt x="355" y="255"/>
                </a:lnTo>
                <a:lnTo>
                  <a:pt x="355" y="256"/>
                </a:lnTo>
                <a:lnTo>
                  <a:pt x="353" y="256"/>
                </a:lnTo>
                <a:lnTo>
                  <a:pt x="353" y="258"/>
                </a:lnTo>
                <a:lnTo>
                  <a:pt x="353" y="256"/>
                </a:lnTo>
                <a:lnTo>
                  <a:pt x="352" y="256"/>
                </a:lnTo>
                <a:lnTo>
                  <a:pt x="352" y="258"/>
                </a:lnTo>
                <a:lnTo>
                  <a:pt x="352" y="256"/>
                </a:lnTo>
                <a:lnTo>
                  <a:pt x="350" y="256"/>
                </a:lnTo>
                <a:lnTo>
                  <a:pt x="349" y="256"/>
                </a:lnTo>
                <a:lnTo>
                  <a:pt x="349" y="255"/>
                </a:lnTo>
                <a:lnTo>
                  <a:pt x="347" y="255"/>
                </a:lnTo>
                <a:lnTo>
                  <a:pt x="347" y="256"/>
                </a:lnTo>
                <a:lnTo>
                  <a:pt x="347" y="255"/>
                </a:lnTo>
                <a:lnTo>
                  <a:pt x="349" y="255"/>
                </a:lnTo>
                <a:lnTo>
                  <a:pt x="347" y="255"/>
                </a:lnTo>
                <a:lnTo>
                  <a:pt x="347" y="253"/>
                </a:lnTo>
                <a:lnTo>
                  <a:pt x="345" y="253"/>
                </a:lnTo>
                <a:lnTo>
                  <a:pt x="347" y="253"/>
                </a:lnTo>
                <a:lnTo>
                  <a:pt x="347" y="251"/>
                </a:lnTo>
                <a:lnTo>
                  <a:pt x="345" y="251"/>
                </a:lnTo>
                <a:lnTo>
                  <a:pt x="347" y="251"/>
                </a:lnTo>
                <a:lnTo>
                  <a:pt x="349" y="251"/>
                </a:lnTo>
                <a:lnTo>
                  <a:pt x="349" y="250"/>
                </a:lnTo>
                <a:lnTo>
                  <a:pt x="350" y="250"/>
                </a:lnTo>
                <a:lnTo>
                  <a:pt x="350" y="251"/>
                </a:lnTo>
                <a:lnTo>
                  <a:pt x="352" y="251"/>
                </a:lnTo>
                <a:lnTo>
                  <a:pt x="352" y="250"/>
                </a:lnTo>
                <a:lnTo>
                  <a:pt x="353" y="250"/>
                </a:lnTo>
                <a:lnTo>
                  <a:pt x="355" y="250"/>
                </a:lnTo>
                <a:lnTo>
                  <a:pt x="355" y="248"/>
                </a:lnTo>
                <a:lnTo>
                  <a:pt x="357" y="248"/>
                </a:lnTo>
                <a:lnTo>
                  <a:pt x="357" y="250"/>
                </a:lnTo>
                <a:lnTo>
                  <a:pt x="358" y="250"/>
                </a:lnTo>
                <a:lnTo>
                  <a:pt x="358" y="248"/>
                </a:lnTo>
                <a:lnTo>
                  <a:pt x="358" y="250"/>
                </a:lnTo>
                <a:lnTo>
                  <a:pt x="360" y="250"/>
                </a:lnTo>
                <a:lnTo>
                  <a:pt x="360" y="248"/>
                </a:lnTo>
                <a:lnTo>
                  <a:pt x="358" y="248"/>
                </a:lnTo>
                <a:lnTo>
                  <a:pt x="360" y="248"/>
                </a:lnTo>
                <a:lnTo>
                  <a:pt x="361" y="248"/>
                </a:lnTo>
                <a:lnTo>
                  <a:pt x="361" y="247"/>
                </a:lnTo>
                <a:lnTo>
                  <a:pt x="363" y="247"/>
                </a:lnTo>
                <a:lnTo>
                  <a:pt x="365" y="247"/>
                </a:lnTo>
                <a:lnTo>
                  <a:pt x="365" y="245"/>
                </a:lnTo>
                <a:lnTo>
                  <a:pt x="366" y="245"/>
                </a:lnTo>
                <a:lnTo>
                  <a:pt x="368" y="245"/>
                </a:lnTo>
                <a:lnTo>
                  <a:pt x="369" y="245"/>
                </a:lnTo>
                <a:lnTo>
                  <a:pt x="371" y="245"/>
                </a:lnTo>
                <a:lnTo>
                  <a:pt x="373" y="245"/>
                </a:lnTo>
                <a:lnTo>
                  <a:pt x="373" y="243"/>
                </a:lnTo>
                <a:lnTo>
                  <a:pt x="374" y="243"/>
                </a:lnTo>
                <a:lnTo>
                  <a:pt x="376" y="243"/>
                </a:lnTo>
                <a:lnTo>
                  <a:pt x="376" y="242"/>
                </a:lnTo>
                <a:lnTo>
                  <a:pt x="377" y="242"/>
                </a:lnTo>
                <a:lnTo>
                  <a:pt x="377" y="243"/>
                </a:lnTo>
                <a:lnTo>
                  <a:pt x="377" y="242"/>
                </a:lnTo>
                <a:lnTo>
                  <a:pt x="379" y="242"/>
                </a:lnTo>
                <a:lnTo>
                  <a:pt x="381" y="242"/>
                </a:lnTo>
                <a:lnTo>
                  <a:pt x="381" y="240"/>
                </a:lnTo>
                <a:lnTo>
                  <a:pt x="379" y="240"/>
                </a:lnTo>
                <a:lnTo>
                  <a:pt x="377" y="242"/>
                </a:lnTo>
                <a:lnTo>
                  <a:pt x="376" y="242"/>
                </a:lnTo>
                <a:lnTo>
                  <a:pt x="374" y="242"/>
                </a:lnTo>
                <a:lnTo>
                  <a:pt x="373" y="242"/>
                </a:lnTo>
                <a:lnTo>
                  <a:pt x="371" y="242"/>
                </a:lnTo>
                <a:lnTo>
                  <a:pt x="371" y="243"/>
                </a:lnTo>
                <a:lnTo>
                  <a:pt x="369" y="243"/>
                </a:lnTo>
                <a:lnTo>
                  <a:pt x="368" y="243"/>
                </a:lnTo>
                <a:lnTo>
                  <a:pt x="366" y="243"/>
                </a:lnTo>
                <a:lnTo>
                  <a:pt x="366" y="245"/>
                </a:lnTo>
                <a:lnTo>
                  <a:pt x="365" y="245"/>
                </a:lnTo>
                <a:lnTo>
                  <a:pt x="363" y="245"/>
                </a:lnTo>
                <a:lnTo>
                  <a:pt x="361" y="245"/>
                </a:lnTo>
                <a:lnTo>
                  <a:pt x="361" y="247"/>
                </a:lnTo>
                <a:lnTo>
                  <a:pt x="360" y="247"/>
                </a:lnTo>
                <a:lnTo>
                  <a:pt x="358" y="247"/>
                </a:lnTo>
                <a:lnTo>
                  <a:pt x="357" y="247"/>
                </a:lnTo>
                <a:lnTo>
                  <a:pt x="355" y="247"/>
                </a:lnTo>
                <a:lnTo>
                  <a:pt x="353" y="247"/>
                </a:lnTo>
                <a:lnTo>
                  <a:pt x="352" y="247"/>
                </a:lnTo>
                <a:lnTo>
                  <a:pt x="352" y="245"/>
                </a:lnTo>
                <a:lnTo>
                  <a:pt x="350" y="245"/>
                </a:lnTo>
                <a:lnTo>
                  <a:pt x="349" y="245"/>
                </a:lnTo>
                <a:lnTo>
                  <a:pt x="349" y="243"/>
                </a:lnTo>
                <a:lnTo>
                  <a:pt x="349" y="242"/>
                </a:lnTo>
                <a:lnTo>
                  <a:pt x="349" y="243"/>
                </a:lnTo>
                <a:lnTo>
                  <a:pt x="347" y="243"/>
                </a:lnTo>
                <a:lnTo>
                  <a:pt x="347" y="242"/>
                </a:lnTo>
                <a:lnTo>
                  <a:pt x="347" y="243"/>
                </a:lnTo>
                <a:lnTo>
                  <a:pt x="345" y="243"/>
                </a:lnTo>
                <a:lnTo>
                  <a:pt x="344" y="243"/>
                </a:lnTo>
                <a:lnTo>
                  <a:pt x="344" y="242"/>
                </a:lnTo>
                <a:lnTo>
                  <a:pt x="342" y="242"/>
                </a:lnTo>
                <a:lnTo>
                  <a:pt x="342" y="240"/>
                </a:lnTo>
                <a:lnTo>
                  <a:pt x="341" y="240"/>
                </a:lnTo>
                <a:lnTo>
                  <a:pt x="341" y="242"/>
                </a:lnTo>
                <a:lnTo>
                  <a:pt x="341" y="240"/>
                </a:lnTo>
                <a:lnTo>
                  <a:pt x="339" y="240"/>
                </a:lnTo>
                <a:lnTo>
                  <a:pt x="337" y="240"/>
                </a:lnTo>
                <a:lnTo>
                  <a:pt x="337" y="242"/>
                </a:lnTo>
                <a:lnTo>
                  <a:pt x="337" y="243"/>
                </a:lnTo>
                <a:lnTo>
                  <a:pt x="336" y="243"/>
                </a:lnTo>
                <a:lnTo>
                  <a:pt x="336" y="245"/>
                </a:lnTo>
                <a:lnTo>
                  <a:pt x="336" y="247"/>
                </a:lnTo>
                <a:lnTo>
                  <a:pt x="336" y="248"/>
                </a:lnTo>
                <a:lnTo>
                  <a:pt x="337" y="248"/>
                </a:lnTo>
                <a:lnTo>
                  <a:pt x="336" y="250"/>
                </a:lnTo>
                <a:lnTo>
                  <a:pt x="336" y="251"/>
                </a:lnTo>
                <a:lnTo>
                  <a:pt x="336" y="253"/>
                </a:lnTo>
                <a:lnTo>
                  <a:pt x="336" y="255"/>
                </a:lnTo>
                <a:lnTo>
                  <a:pt x="334" y="255"/>
                </a:lnTo>
                <a:lnTo>
                  <a:pt x="334" y="256"/>
                </a:lnTo>
                <a:lnTo>
                  <a:pt x="334" y="255"/>
                </a:lnTo>
                <a:lnTo>
                  <a:pt x="333" y="256"/>
                </a:lnTo>
                <a:lnTo>
                  <a:pt x="334" y="258"/>
                </a:lnTo>
                <a:lnTo>
                  <a:pt x="333" y="258"/>
                </a:lnTo>
                <a:lnTo>
                  <a:pt x="333" y="259"/>
                </a:lnTo>
                <a:lnTo>
                  <a:pt x="331" y="259"/>
                </a:lnTo>
                <a:lnTo>
                  <a:pt x="329" y="259"/>
                </a:lnTo>
                <a:lnTo>
                  <a:pt x="329" y="261"/>
                </a:lnTo>
                <a:lnTo>
                  <a:pt x="329" y="263"/>
                </a:lnTo>
                <a:lnTo>
                  <a:pt x="328" y="263"/>
                </a:lnTo>
                <a:lnTo>
                  <a:pt x="326" y="263"/>
                </a:lnTo>
                <a:lnTo>
                  <a:pt x="326" y="264"/>
                </a:lnTo>
                <a:lnTo>
                  <a:pt x="328" y="264"/>
                </a:lnTo>
                <a:lnTo>
                  <a:pt x="328" y="266"/>
                </a:lnTo>
                <a:lnTo>
                  <a:pt x="326" y="266"/>
                </a:lnTo>
                <a:lnTo>
                  <a:pt x="326" y="267"/>
                </a:lnTo>
                <a:lnTo>
                  <a:pt x="325" y="267"/>
                </a:lnTo>
                <a:lnTo>
                  <a:pt x="325" y="269"/>
                </a:lnTo>
                <a:lnTo>
                  <a:pt x="323" y="269"/>
                </a:lnTo>
                <a:lnTo>
                  <a:pt x="323" y="271"/>
                </a:lnTo>
                <a:lnTo>
                  <a:pt x="321" y="271"/>
                </a:lnTo>
                <a:lnTo>
                  <a:pt x="320" y="272"/>
                </a:lnTo>
                <a:lnTo>
                  <a:pt x="318" y="272"/>
                </a:lnTo>
                <a:lnTo>
                  <a:pt x="317" y="274"/>
                </a:lnTo>
                <a:lnTo>
                  <a:pt x="317" y="275"/>
                </a:lnTo>
                <a:lnTo>
                  <a:pt x="315" y="275"/>
                </a:lnTo>
                <a:lnTo>
                  <a:pt x="315" y="277"/>
                </a:lnTo>
                <a:lnTo>
                  <a:pt x="313" y="277"/>
                </a:lnTo>
                <a:lnTo>
                  <a:pt x="312" y="277"/>
                </a:lnTo>
                <a:lnTo>
                  <a:pt x="312" y="279"/>
                </a:lnTo>
                <a:lnTo>
                  <a:pt x="313" y="279"/>
                </a:lnTo>
                <a:lnTo>
                  <a:pt x="312" y="279"/>
                </a:lnTo>
                <a:lnTo>
                  <a:pt x="312" y="280"/>
                </a:lnTo>
                <a:lnTo>
                  <a:pt x="312" y="282"/>
                </a:lnTo>
                <a:lnTo>
                  <a:pt x="310" y="282"/>
                </a:lnTo>
                <a:lnTo>
                  <a:pt x="309" y="282"/>
                </a:lnTo>
                <a:lnTo>
                  <a:pt x="309" y="283"/>
                </a:lnTo>
                <a:lnTo>
                  <a:pt x="307" y="283"/>
                </a:lnTo>
                <a:lnTo>
                  <a:pt x="307" y="285"/>
                </a:lnTo>
                <a:lnTo>
                  <a:pt x="305" y="285"/>
                </a:lnTo>
                <a:lnTo>
                  <a:pt x="305" y="287"/>
                </a:lnTo>
                <a:lnTo>
                  <a:pt x="305" y="288"/>
                </a:lnTo>
                <a:lnTo>
                  <a:pt x="304" y="288"/>
                </a:lnTo>
                <a:lnTo>
                  <a:pt x="304" y="290"/>
                </a:lnTo>
                <a:lnTo>
                  <a:pt x="302" y="290"/>
                </a:lnTo>
                <a:lnTo>
                  <a:pt x="301" y="290"/>
                </a:lnTo>
                <a:lnTo>
                  <a:pt x="299" y="290"/>
                </a:lnTo>
                <a:lnTo>
                  <a:pt x="299" y="288"/>
                </a:lnTo>
                <a:lnTo>
                  <a:pt x="299" y="290"/>
                </a:lnTo>
                <a:lnTo>
                  <a:pt x="299" y="288"/>
                </a:lnTo>
                <a:lnTo>
                  <a:pt x="299" y="290"/>
                </a:lnTo>
                <a:lnTo>
                  <a:pt x="297" y="290"/>
                </a:lnTo>
                <a:lnTo>
                  <a:pt x="297" y="288"/>
                </a:lnTo>
                <a:lnTo>
                  <a:pt x="296" y="288"/>
                </a:lnTo>
                <a:lnTo>
                  <a:pt x="297" y="290"/>
                </a:lnTo>
                <a:lnTo>
                  <a:pt x="296" y="290"/>
                </a:lnTo>
                <a:lnTo>
                  <a:pt x="297" y="290"/>
                </a:lnTo>
                <a:lnTo>
                  <a:pt x="296" y="290"/>
                </a:lnTo>
                <a:lnTo>
                  <a:pt x="294" y="290"/>
                </a:lnTo>
                <a:lnTo>
                  <a:pt x="294" y="288"/>
                </a:lnTo>
                <a:lnTo>
                  <a:pt x="293" y="288"/>
                </a:lnTo>
                <a:lnTo>
                  <a:pt x="293" y="287"/>
                </a:lnTo>
                <a:lnTo>
                  <a:pt x="294" y="287"/>
                </a:lnTo>
                <a:lnTo>
                  <a:pt x="293" y="285"/>
                </a:lnTo>
                <a:lnTo>
                  <a:pt x="291" y="285"/>
                </a:lnTo>
                <a:lnTo>
                  <a:pt x="291" y="283"/>
                </a:lnTo>
                <a:lnTo>
                  <a:pt x="289" y="283"/>
                </a:lnTo>
                <a:lnTo>
                  <a:pt x="289" y="285"/>
                </a:lnTo>
                <a:lnTo>
                  <a:pt x="289" y="283"/>
                </a:lnTo>
                <a:lnTo>
                  <a:pt x="289" y="282"/>
                </a:lnTo>
                <a:lnTo>
                  <a:pt x="288" y="282"/>
                </a:lnTo>
                <a:lnTo>
                  <a:pt x="288" y="280"/>
                </a:lnTo>
                <a:lnTo>
                  <a:pt x="286" y="280"/>
                </a:lnTo>
                <a:lnTo>
                  <a:pt x="286" y="279"/>
                </a:lnTo>
                <a:lnTo>
                  <a:pt x="286" y="280"/>
                </a:lnTo>
                <a:lnTo>
                  <a:pt x="286" y="279"/>
                </a:lnTo>
                <a:lnTo>
                  <a:pt x="286" y="277"/>
                </a:lnTo>
                <a:lnTo>
                  <a:pt x="285" y="277"/>
                </a:lnTo>
                <a:lnTo>
                  <a:pt x="283" y="275"/>
                </a:lnTo>
                <a:lnTo>
                  <a:pt x="281" y="275"/>
                </a:lnTo>
                <a:lnTo>
                  <a:pt x="281" y="274"/>
                </a:lnTo>
                <a:lnTo>
                  <a:pt x="281" y="272"/>
                </a:lnTo>
                <a:lnTo>
                  <a:pt x="281" y="274"/>
                </a:lnTo>
                <a:lnTo>
                  <a:pt x="281" y="272"/>
                </a:lnTo>
                <a:lnTo>
                  <a:pt x="280" y="272"/>
                </a:lnTo>
                <a:lnTo>
                  <a:pt x="280" y="271"/>
                </a:lnTo>
                <a:lnTo>
                  <a:pt x="280" y="272"/>
                </a:lnTo>
                <a:lnTo>
                  <a:pt x="280" y="271"/>
                </a:lnTo>
                <a:lnTo>
                  <a:pt x="278" y="271"/>
                </a:lnTo>
                <a:lnTo>
                  <a:pt x="278" y="269"/>
                </a:lnTo>
                <a:lnTo>
                  <a:pt x="277" y="269"/>
                </a:lnTo>
                <a:lnTo>
                  <a:pt x="277" y="267"/>
                </a:lnTo>
                <a:lnTo>
                  <a:pt x="277" y="266"/>
                </a:lnTo>
                <a:lnTo>
                  <a:pt x="275" y="266"/>
                </a:lnTo>
                <a:lnTo>
                  <a:pt x="275" y="267"/>
                </a:lnTo>
                <a:lnTo>
                  <a:pt x="273" y="267"/>
                </a:lnTo>
                <a:lnTo>
                  <a:pt x="273" y="269"/>
                </a:lnTo>
                <a:lnTo>
                  <a:pt x="275" y="269"/>
                </a:lnTo>
                <a:lnTo>
                  <a:pt x="273" y="269"/>
                </a:lnTo>
                <a:lnTo>
                  <a:pt x="273" y="271"/>
                </a:lnTo>
                <a:lnTo>
                  <a:pt x="272" y="271"/>
                </a:lnTo>
                <a:lnTo>
                  <a:pt x="272" y="272"/>
                </a:lnTo>
                <a:lnTo>
                  <a:pt x="273" y="272"/>
                </a:lnTo>
                <a:lnTo>
                  <a:pt x="273" y="274"/>
                </a:lnTo>
                <a:lnTo>
                  <a:pt x="275" y="274"/>
                </a:lnTo>
                <a:lnTo>
                  <a:pt x="275" y="272"/>
                </a:lnTo>
                <a:lnTo>
                  <a:pt x="275" y="274"/>
                </a:lnTo>
                <a:lnTo>
                  <a:pt x="277" y="274"/>
                </a:lnTo>
                <a:lnTo>
                  <a:pt x="278" y="274"/>
                </a:lnTo>
                <a:lnTo>
                  <a:pt x="278" y="275"/>
                </a:lnTo>
                <a:lnTo>
                  <a:pt x="280" y="277"/>
                </a:lnTo>
                <a:lnTo>
                  <a:pt x="278" y="277"/>
                </a:lnTo>
                <a:lnTo>
                  <a:pt x="277" y="277"/>
                </a:lnTo>
                <a:lnTo>
                  <a:pt x="277" y="279"/>
                </a:lnTo>
                <a:lnTo>
                  <a:pt x="278" y="279"/>
                </a:lnTo>
                <a:lnTo>
                  <a:pt x="280" y="279"/>
                </a:lnTo>
                <a:lnTo>
                  <a:pt x="280" y="277"/>
                </a:lnTo>
                <a:lnTo>
                  <a:pt x="281" y="279"/>
                </a:lnTo>
                <a:lnTo>
                  <a:pt x="283" y="279"/>
                </a:lnTo>
                <a:lnTo>
                  <a:pt x="281" y="279"/>
                </a:lnTo>
                <a:lnTo>
                  <a:pt x="283" y="279"/>
                </a:lnTo>
                <a:lnTo>
                  <a:pt x="283" y="280"/>
                </a:lnTo>
                <a:lnTo>
                  <a:pt x="283" y="279"/>
                </a:lnTo>
                <a:lnTo>
                  <a:pt x="281" y="279"/>
                </a:lnTo>
                <a:lnTo>
                  <a:pt x="281" y="280"/>
                </a:lnTo>
                <a:lnTo>
                  <a:pt x="283" y="280"/>
                </a:lnTo>
                <a:lnTo>
                  <a:pt x="283" y="279"/>
                </a:lnTo>
                <a:lnTo>
                  <a:pt x="283" y="280"/>
                </a:lnTo>
                <a:lnTo>
                  <a:pt x="285" y="280"/>
                </a:lnTo>
                <a:lnTo>
                  <a:pt x="285" y="282"/>
                </a:lnTo>
                <a:lnTo>
                  <a:pt x="286" y="282"/>
                </a:lnTo>
                <a:lnTo>
                  <a:pt x="286" y="283"/>
                </a:lnTo>
                <a:lnTo>
                  <a:pt x="288" y="283"/>
                </a:lnTo>
                <a:lnTo>
                  <a:pt x="288" y="285"/>
                </a:lnTo>
                <a:lnTo>
                  <a:pt x="289" y="285"/>
                </a:lnTo>
                <a:lnTo>
                  <a:pt x="289" y="287"/>
                </a:lnTo>
                <a:lnTo>
                  <a:pt x="288" y="287"/>
                </a:lnTo>
                <a:lnTo>
                  <a:pt x="288" y="285"/>
                </a:lnTo>
                <a:lnTo>
                  <a:pt x="286" y="285"/>
                </a:lnTo>
                <a:lnTo>
                  <a:pt x="288" y="285"/>
                </a:lnTo>
                <a:lnTo>
                  <a:pt x="288" y="287"/>
                </a:lnTo>
                <a:lnTo>
                  <a:pt x="289" y="287"/>
                </a:lnTo>
                <a:lnTo>
                  <a:pt x="288" y="287"/>
                </a:lnTo>
                <a:lnTo>
                  <a:pt x="288" y="288"/>
                </a:lnTo>
                <a:lnTo>
                  <a:pt x="289" y="288"/>
                </a:lnTo>
                <a:lnTo>
                  <a:pt x="291" y="288"/>
                </a:lnTo>
                <a:lnTo>
                  <a:pt x="289" y="288"/>
                </a:lnTo>
                <a:lnTo>
                  <a:pt x="289" y="290"/>
                </a:lnTo>
                <a:lnTo>
                  <a:pt x="288" y="290"/>
                </a:lnTo>
                <a:lnTo>
                  <a:pt x="288" y="288"/>
                </a:lnTo>
                <a:lnTo>
                  <a:pt x="288" y="290"/>
                </a:lnTo>
                <a:lnTo>
                  <a:pt x="286" y="290"/>
                </a:lnTo>
                <a:lnTo>
                  <a:pt x="286" y="288"/>
                </a:lnTo>
                <a:lnTo>
                  <a:pt x="285" y="288"/>
                </a:lnTo>
                <a:lnTo>
                  <a:pt x="286" y="288"/>
                </a:lnTo>
                <a:lnTo>
                  <a:pt x="286" y="287"/>
                </a:lnTo>
                <a:lnTo>
                  <a:pt x="286" y="288"/>
                </a:lnTo>
                <a:lnTo>
                  <a:pt x="286" y="287"/>
                </a:lnTo>
                <a:lnTo>
                  <a:pt x="286" y="285"/>
                </a:lnTo>
                <a:lnTo>
                  <a:pt x="285" y="285"/>
                </a:lnTo>
                <a:lnTo>
                  <a:pt x="283" y="285"/>
                </a:lnTo>
                <a:lnTo>
                  <a:pt x="285" y="287"/>
                </a:lnTo>
                <a:lnTo>
                  <a:pt x="283" y="287"/>
                </a:lnTo>
                <a:lnTo>
                  <a:pt x="283" y="285"/>
                </a:lnTo>
                <a:lnTo>
                  <a:pt x="283" y="283"/>
                </a:lnTo>
                <a:lnTo>
                  <a:pt x="281" y="283"/>
                </a:lnTo>
                <a:lnTo>
                  <a:pt x="280" y="283"/>
                </a:lnTo>
                <a:lnTo>
                  <a:pt x="280" y="282"/>
                </a:lnTo>
                <a:lnTo>
                  <a:pt x="280" y="283"/>
                </a:lnTo>
                <a:lnTo>
                  <a:pt x="278" y="283"/>
                </a:lnTo>
                <a:lnTo>
                  <a:pt x="278" y="282"/>
                </a:lnTo>
                <a:lnTo>
                  <a:pt x="277" y="282"/>
                </a:lnTo>
                <a:lnTo>
                  <a:pt x="278" y="282"/>
                </a:lnTo>
                <a:lnTo>
                  <a:pt x="277" y="282"/>
                </a:lnTo>
                <a:lnTo>
                  <a:pt x="277" y="280"/>
                </a:lnTo>
                <a:lnTo>
                  <a:pt x="277" y="279"/>
                </a:lnTo>
                <a:lnTo>
                  <a:pt x="277" y="280"/>
                </a:lnTo>
                <a:lnTo>
                  <a:pt x="275" y="280"/>
                </a:lnTo>
                <a:lnTo>
                  <a:pt x="275" y="279"/>
                </a:lnTo>
                <a:lnTo>
                  <a:pt x="273" y="279"/>
                </a:lnTo>
                <a:lnTo>
                  <a:pt x="275" y="279"/>
                </a:lnTo>
                <a:lnTo>
                  <a:pt x="273" y="279"/>
                </a:lnTo>
                <a:lnTo>
                  <a:pt x="275" y="279"/>
                </a:lnTo>
                <a:lnTo>
                  <a:pt x="275" y="277"/>
                </a:lnTo>
                <a:lnTo>
                  <a:pt x="273" y="277"/>
                </a:lnTo>
                <a:lnTo>
                  <a:pt x="273" y="279"/>
                </a:lnTo>
                <a:lnTo>
                  <a:pt x="273" y="277"/>
                </a:lnTo>
                <a:lnTo>
                  <a:pt x="273" y="275"/>
                </a:lnTo>
                <a:lnTo>
                  <a:pt x="272" y="275"/>
                </a:lnTo>
                <a:lnTo>
                  <a:pt x="272" y="274"/>
                </a:lnTo>
                <a:lnTo>
                  <a:pt x="270" y="274"/>
                </a:lnTo>
                <a:lnTo>
                  <a:pt x="270" y="275"/>
                </a:lnTo>
                <a:lnTo>
                  <a:pt x="269" y="275"/>
                </a:lnTo>
                <a:lnTo>
                  <a:pt x="269" y="274"/>
                </a:lnTo>
                <a:lnTo>
                  <a:pt x="270" y="274"/>
                </a:lnTo>
                <a:lnTo>
                  <a:pt x="269" y="274"/>
                </a:lnTo>
                <a:lnTo>
                  <a:pt x="270" y="274"/>
                </a:lnTo>
                <a:lnTo>
                  <a:pt x="269" y="272"/>
                </a:lnTo>
                <a:lnTo>
                  <a:pt x="269" y="274"/>
                </a:lnTo>
                <a:lnTo>
                  <a:pt x="269" y="272"/>
                </a:lnTo>
                <a:lnTo>
                  <a:pt x="269" y="274"/>
                </a:lnTo>
                <a:lnTo>
                  <a:pt x="269" y="272"/>
                </a:lnTo>
                <a:lnTo>
                  <a:pt x="267" y="272"/>
                </a:lnTo>
                <a:lnTo>
                  <a:pt x="269" y="272"/>
                </a:lnTo>
                <a:lnTo>
                  <a:pt x="269" y="271"/>
                </a:lnTo>
                <a:lnTo>
                  <a:pt x="267" y="271"/>
                </a:lnTo>
                <a:lnTo>
                  <a:pt x="267" y="269"/>
                </a:lnTo>
                <a:lnTo>
                  <a:pt x="265" y="269"/>
                </a:lnTo>
                <a:lnTo>
                  <a:pt x="265" y="267"/>
                </a:lnTo>
                <a:lnTo>
                  <a:pt x="265" y="266"/>
                </a:lnTo>
                <a:lnTo>
                  <a:pt x="265" y="267"/>
                </a:lnTo>
                <a:lnTo>
                  <a:pt x="265" y="266"/>
                </a:lnTo>
                <a:lnTo>
                  <a:pt x="267" y="266"/>
                </a:lnTo>
                <a:lnTo>
                  <a:pt x="265" y="266"/>
                </a:lnTo>
                <a:lnTo>
                  <a:pt x="267" y="266"/>
                </a:lnTo>
                <a:lnTo>
                  <a:pt x="265" y="266"/>
                </a:lnTo>
                <a:lnTo>
                  <a:pt x="267" y="266"/>
                </a:lnTo>
                <a:lnTo>
                  <a:pt x="267" y="264"/>
                </a:lnTo>
                <a:lnTo>
                  <a:pt x="267" y="263"/>
                </a:lnTo>
                <a:lnTo>
                  <a:pt x="265" y="263"/>
                </a:lnTo>
                <a:lnTo>
                  <a:pt x="265" y="261"/>
                </a:lnTo>
                <a:lnTo>
                  <a:pt x="264" y="261"/>
                </a:lnTo>
                <a:lnTo>
                  <a:pt x="262" y="259"/>
                </a:lnTo>
                <a:lnTo>
                  <a:pt x="261" y="258"/>
                </a:lnTo>
                <a:lnTo>
                  <a:pt x="261" y="256"/>
                </a:lnTo>
                <a:lnTo>
                  <a:pt x="259" y="256"/>
                </a:lnTo>
                <a:lnTo>
                  <a:pt x="257" y="255"/>
                </a:lnTo>
                <a:lnTo>
                  <a:pt x="256" y="255"/>
                </a:lnTo>
                <a:lnTo>
                  <a:pt x="254" y="256"/>
                </a:lnTo>
                <a:lnTo>
                  <a:pt x="254" y="258"/>
                </a:lnTo>
                <a:lnTo>
                  <a:pt x="253" y="258"/>
                </a:lnTo>
                <a:lnTo>
                  <a:pt x="251" y="258"/>
                </a:lnTo>
                <a:lnTo>
                  <a:pt x="253" y="259"/>
                </a:lnTo>
                <a:lnTo>
                  <a:pt x="251" y="259"/>
                </a:lnTo>
                <a:lnTo>
                  <a:pt x="251" y="258"/>
                </a:lnTo>
                <a:lnTo>
                  <a:pt x="249" y="258"/>
                </a:lnTo>
                <a:lnTo>
                  <a:pt x="249" y="256"/>
                </a:lnTo>
                <a:lnTo>
                  <a:pt x="249" y="255"/>
                </a:lnTo>
                <a:lnTo>
                  <a:pt x="248" y="255"/>
                </a:lnTo>
                <a:lnTo>
                  <a:pt x="248" y="253"/>
                </a:lnTo>
                <a:lnTo>
                  <a:pt x="249" y="253"/>
                </a:lnTo>
                <a:lnTo>
                  <a:pt x="248" y="253"/>
                </a:lnTo>
                <a:lnTo>
                  <a:pt x="249" y="251"/>
                </a:lnTo>
                <a:lnTo>
                  <a:pt x="249" y="250"/>
                </a:lnTo>
                <a:lnTo>
                  <a:pt x="249" y="248"/>
                </a:lnTo>
                <a:lnTo>
                  <a:pt x="248" y="248"/>
                </a:lnTo>
                <a:lnTo>
                  <a:pt x="248" y="247"/>
                </a:lnTo>
                <a:lnTo>
                  <a:pt x="246" y="247"/>
                </a:lnTo>
                <a:lnTo>
                  <a:pt x="246" y="245"/>
                </a:lnTo>
                <a:lnTo>
                  <a:pt x="245" y="243"/>
                </a:lnTo>
                <a:lnTo>
                  <a:pt x="245" y="242"/>
                </a:lnTo>
                <a:lnTo>
                  <a:pt x="243" y="242"/>
                </a:lnTo>
                <a:lnTo>
                  <a:pt x="243" y="240"/>
                </a:lnTo>
                <a:lnTo>
                  <a:pt x="243" y="242"/>
                </a:lnTo>
                <a:lnTo>
                  <a:pt x="245" y="242"/>
                </a:lnTo>
                <a:lnTo>
                  <a:pt x="245" y="243"/>
                </a:lnTo>
                <a:lnTo>
                  <a:pt x="246" y="243"/>
                </a:lnTo>
                <a:lnTo>
                  <a:pt x="245" y="243"/>
                </a:lnTo>
                <a:lnTo>
                  <a:pt x="245" y="242"/>
                </a:lnTo>
                <a:lnTo>
                  <a:pt x="243" y="240"/>
                </a:lnTo>
                <a:lnTo>
                  <a:pt x="241" y="239"/>
                </a:lnTo>
                <a:lnTo>
                  <a:pt x="240" y="239"/>
                </a:lnTo>
                <a:lnTo>
                  <a:pt x="238" y="237"/>
                </a:lnTo>
                <a:lnTo>
                  <a:pt x="237" y="235"/>
                </a:lnTo>
                <a:lnTo>
                  <a:pt x="235" y="235"/>
                </a:lnTo>
                <a:lnTo>
                  <a:pt x="237" y="235"/>
                </a:lnTo>
                <a:lnTo>
                  <a:pt x="235" y="234"/>
                </a:lnTo>
                <a:lnTo>
                  <a:pt x="233" y="232"/>
                </a:lnTo>
                <a:lnTo>
                  <a:pt x="232" y="231"/>
                </a:lnTo>
                <a:lnTo>
                  <a:pt x="230" y="229"/>
                </a:lnTo>
                <a:lnTo>
                  <a:pt x="229" y="229"/>
                </a:lnTo>
                <a:lnTo>
                  <a:pt x="229" y="227"/>
                </a:lnTo>
                <a:lnTo>
                  <a:pt x="227" y="227"/>
                </a:lnTo>
                <a:lnTo>
                  <a:pt x="225" y="227"/>
                </a:lnTo>
                <a:lnTo>
                  <a:pt x="224" y="226"/>
                </a:lnTo>
                <a:lnTo>
                  <a:pt x="224" y="227"/>
                </a:lnTo>
                <a:lnTo>
                  <a:pt x="224" y="226"/>
                </a:lnTo>
                <a:lnTo>
                  <a:pt x="222" y="226"/>
                </a:lnTo>
                <a:lnTo>
                  <a:pt x="221" y="226"/>
                </a:lnTo>
                <a:lnTo>
                  <a:pt x="221" y="227"/>
                </a:lnTo>
                <a:lnTo>
                  <a:pt x="219" y="227"/>
                </a:lnTo>
                <a:lnTo>
                  <a:pt x="219" y="229"/>
                </a:lnTo>
                <a:lnTo>
                  <a:pt x="217" y="231"/>
                </a:lnTo>
                <a:lnTo>
                  <a:pt x="217" y="229"/>
                </a:lnTo>
                <a:lnTo>
                  <a:pt x="216" y="229"/>
                </a:lnTo>
                <a:lnTo>
                  <a:pt x="214" y="229"/>
                </a:lnTo>
                <a:lnTo>
                  <a:pt x="214" y="227"/>
                </a:lnTo>
                <a:lnTo>
                  <a:pt x="213" y="227"/>
                </a:lnTo>
                <a:lnTo>
                  <a:pt x="211" y="227"/>
                </a:lnTo>
                <a:lnTo>
                  <a:pt x="209" y="227"/>
                </a:lnTo>
                <a:lnTo>
                  <a:pt x="209" y="229"/>
                </a:lnTo>
                <a:lnTo>
                  <a:pt x="211" y="229"/>
                </a:lnTo>
                <a:lnTo>
                  <a:pt x="209" y="229"/>
                </a:lnTo>
                <a:lnTo>
                  <a:pt x="211" y="229"/>
                </a:lnTo>
                <a:lnTo>
                  <a:pt x="211" y="231"/>
                </a:lnTo>
                <a:lnTo>
                  <a:pt x="209" y="231"/>
                </a:lnTo>
                <a:lnTo>
                  <a:pt x="208" y="231"/>
                </a:lnTo>
                <a:lnTo>
                  <a:pt x="208" y="229"/>
                </a:lnTo>
                <a:lnTo>
                  <a:pt x="206" y="229"/>
                </a:lnTo>
                <a:lnTo>
                  <a:pt x="206" y="227"/>
                </a:lnTo>
                <a:lnTo>
                  <a:pt x="205" y="227"/>
                </a:lnTo>
                <a:lnTo>
                  <a:pt x="205" y="226"/>
                </a:lnTo>
                <a:lnTo>
                  <a:pt x="203" y="226"/>
                </a:lnTo>
                <a:lnTo>
                  <a:pt x="201" y="226"/>
                </a:lnTo>
                <a:lnTo>
                  <a:pt x="203" y="226"/>
                </a:lnTo>
                <a:lnTo>
                  <a:pt x="201" y="224"/>
                </a:lnTo>
                <a:lnTo>
                  <a:pt x="200" y="224"/>
                </a:lnTo>
                <a:lnTo>
                  <a:pt x="198" y="224"/>
                </a:lnTo>
                <a:lnTo>
                  <a:pt x="197" y="224"/>
                </a:lnTo>
                <a:lnTo>
                  <a:pt x="198" y="224"/>
                </a:lnTo>
                <a:lnTo>
                  <a:pt x="198" y="223"/>
                </a:lnTo>
                <a:lnTo>
                  <a:pt x="197" y="223"/>
                </a:lnTo>
                <a:lnTo>
                  <a:pt x="195" y="223"/>
                </a:lnTo>
                <a:lnTo>
                  <a:pt x="195" y="221"/>
                </a:lnTo>
                <a:lnTo>
                  <a:pt x="197" y="221"/>
                </a:lnTo>
                <a:lnTo>
                  <a:pt x="195" y="221"/>
                </a:lnTo>
                <a:lnTo>
                  <a:pt x="193" y="221"/>
                </a:lnTo>
                <a:lnTo>
                  <a:pt x="195" y="221"/>
                </a:lnTo>
                <a:lnTo>
                  <a:pt x="193" y="221"/>
                </a:lnTo>
                <a:lnTo>
                  <a:pt x="195" y="221"/>
                </a:lnTo>
                <a:lnTo>
                  <a:pt x="195" y="219"/>
                </a:lnTo>
                <a:lnTo>
                  <a:pt x="193" y="219"/>
                </a:lnTo>
                <a:lnTo>
                  <a:pt x="192" y="219"/>
                </a:lnTo>
                <a:lnTo>
                  <a:pt x="192" y="218"/>
                </a:lnTo>
                <a:lnTo>
                  <a:pt x="190" y="218"/>
                </a:lnTo>
                <a:lnTo>
                  <a:pt x="192" y="218"/>
                </a:lnTo>
                <a:lnTo>
                  <a:pt x="190" y="218"/>
                </a:lnTo>
                <a:lnTo>
                  <a:pt x="190" y="216"/>
                </a:lnTo>
                <a:lnTo>
                  <a:pt x="192" y="216"/>
                </a:lnTo>
                <a:lnTo>
                  <a:pt x="193" y="216"/>
                </a:lnTo>
                <a:lnTo>
                  <a:pt x="195" y="215"/>
                </a:lnTo>
                <a:lnTo>
                  <a:pt x="195" y="213"/>
                </a:lnTo>
                <a:lnTo>
                  <a:pt x="193" y="213"/>
                </a:lnTo>
                <a:lnTo>
                  <a:pt x="193" y="211"/>
                </a:lnTo>
                <a:lnTo>
                  <a:pt x="192" y="211"/>
                </a:lnTo>
                <a:lnTo>
                  <a:pt x="192" y="210"/>
                </a:lnTo>
                <a:lnTo>
                  <a:pt x="190" y="210"/>
                </a:lnTo>
                <a:lnTo>
                  <a:pt x="189" y="210"/>
                </a:lnTo>
                <a:lnTo>
                  <a:pt x="189" y="208"/>
                </a:lnTo>
                <a:lnTo>
                  <a:pt x="189" y="207"/>
                </a:lnTo>
                <a:lnTo>
                  <a:pt x="189" y="205"/>
                </a:lnTo>
                <a:lnTo>
                  <a:pt x="187" y="205"/>
                </a:lnTo>
                <a:lnTo>
                  <a:pt x="185" y="205"/>
                </a:lnTo>
                <a:lnTo>
                  <a:pt x="187" y="205"/>
                </a:lnTo>
                <a:lnTo>
                  <a:pt x="185" y="205"/>
                </a:lnTo>
                <a:lnTo>
                  <a:pt x="185" y="203"/>
                </a:lnTo>
                <a:lnTo>
                  <a:pt x="187" y="203"/>
                </a:lnTo>
                <a:lnTo>
                  <a:pt x="187" y="202"/>
                </a:lnTo>
                <a:lnTo>
                  <a:pt x="185" y="202"/>
                </a:lnTo>
                <a:lnTo>
                  <a:pt x="185" y="200"/>
                </a:lnTo>
                <a:lnTo>
                  <a:pt x="184" y="200"/>
                </a:lnTo>
                <a:lnTo>
                  <a:pt x="184" y="199"/>
                </a:lnTo>
                <a:lnTo>
                  <a:pt x="182" y="199"/>
                </a:lnTo>
                <a:lnTo>
                  <a:pt x="184" y="199"/>
                </a:lnTo>
                <a:lnTo>
                  <a:pt x="182" y="199"/>
                </a:lnTo>
                <a:lnTo>
                  <a:pt x="182" y="197"/>
                </a:lnTo>
                <a:lnTo>
                  <a:pt x="184" y="197"/>
                </a:lnTo>
                <a:lnTo>
                  <a:pt x="182" y="195"/>
                </a:lnTo>
                <a:lnTo>
                  <a:pt x="184" y="195"/>
                </a:lnTo>
                <a:lnTo>
                  <a:pt x="182" y="195"/>
                </a:lnTo>
                <a:lnTo>
                  <a:pt x="182" y="194"/>
                </a:lnTo>
                <a:lnTo>
                  <a:pt x="184" y="194"/>
                </a:lnTo>
                <a:lnTo>
                  <a:pt x="184" y="192"/>
                </a:lnTo>
                <a:lnTo>
                  <a:pt x="185" y="192"/>
                </a:lnTo>
                <a:lnTo>
                  <a:pt x="187" y="192"/>
                </a:lnTo>
                <a:lnTo>
                  <a:pt x="187" y="194"/>
                </a:lnTo>
                <a:lnTo>
                  <a:pt x="187" y="192"/>
                </a:lnTo>
                <a:lnTo>
                  <a:pt x="187" y="194"/>
                </a:lnTo>
                <a:lnTo>
                  <a:pt x="189" y="194"/>
                </a:lnTo>
                <a:lnTo>
                  <a:pt x="190" y="194"/>
                </a:lnTo>
                <a:lnTo>
                  <a:pt x="189" y="194"/>
                </a:lnTo>
                <a:lnTo>
                  <a:pt x="189" y="195"/>
                </a:lnTo>
                <a:lnTo>
                  <a:pt x="190" y="195"/>
                </a:lnTo>
                <a:lnTo>
                  <a:pt x="190" y="197"/>
                </a:lnTo>
                <a:lnTo>
                  <a:pt x="190" y="199"/>
                </a:lnTo>
                <a:lnTo>
                  <a:pt x="190" y="200"/>
                </a:lnTo>
                <a:lnTo>
                  <a:pt x="190" y="202"/>
                </a:lnTo>
                <a:lnTo>
                  <a:pt x="190" y="203"/>
                </a:lnTo>
                <a:lnTo>
                  <a:pt x="192" y="203"/>
                </a:lnTo>
                <a:lnTo>
                  <a:pt x="192" y="205"/>
                </a:lnTo>
                <a:lnTo>
                  <a:pt x="190" y="205"/>
                </a:lnTo>
                <a:lnTo>
                  <a:pt x="190" y="207"/>
                </a:lnTo>
                <a:lnTo>
                  <a:pt x="192" y="207"/>
                </a:lnTo>
                <a:lnTo>
                  <a:pt x="192" y="208"/>
                </a:lnTo>
                <a:lnTo>
                  <a:pt x="193" y="208"/>
                </a:lnTo>
                <a:lnTo>
                  <a:pt x="193" y="210"/>
                </a:lnTo>
                <a:lnTo>
                  <a:pt x="192" y="210"/>
                </a:lnTo>
                <a:lnTo>
                  <a:pt x="193" y="210"/>
                </a:lnTo>
                <a:lnTo>
                  <a:pt x="193" y="208"/>
                </a:lnTo>
                <a:lnTo>
                  <a:pt x="195" y="208"/>
                </a:lnTo>
                <a:lnTo>
                  <a:pt x="195" y="210"/>
                </a:lnTo>
                <a:lnTo>
                  <a:pt x="195" y="208"/>
                </a:lnTo>
                <a:lnTo>
                  <a:pt x="197" y="208"/>
                </a:lnTo>
                <a:lnTo>
                  <a:pt x="195" y="208"/>
                </a:lnTo>
                <a:lnTo>
                  <a:pt x="195" y="207"/>
                </a:lnTo>
                <a:lnTo>
                  <a:pt x="193" y="207"/>
                </a:lnTo>
                <a:lnTo>
                  <a:pt x="193" y="205"/>
                </a:lnTo>
                <a:lnTo>
                  <a:pt x="193" y="207"/>
                </a:lnTo>
                <a:lnTo>
                  <a:pt x="195" y="207"/>
                </a:lnTo>
                <a:lnTo>
                  <a:pt x="195" y="205"/>
                </a:lnTo>
                <a:lnTo>
                  <a:pt x="197" y="205"/>
                </a:lnTo>
                <a:lnTo>
                  <a:pt x="198" y="205"/>
                </a:lnTo>
                <a:lnTo>
                  <a:pt x="200" y="205"/>
                </a:lnTo>
                <a:lnTo>
                  <a:pt x="200" y="207"/>
                </a:lnTo>
                <a:lnTo>
                  <a:pt x="201" y="207"/>
                </a:lnTo>
                <a:lnTo>
                  <a:pt x="200" y="207"/>
                </a:lnTo>
                <a:lnTo>
                  <a:pt x="201" y="207"/>
                </a:lnTo>
                <a:lnTo>
                  <a:pt x="200" y="207"/>
                </a:lnTo>
                <a:lnTo>
                  <a:pt x="200" y="208"/>
                </a:lnTo>
                <a:lnTo>
                  <a:pt x="198" y="208"/>
                </a:lnTo>
                <a:lnTo>
                  <a:pt x="197" y="208"/>
                </a:lnTo>
                <a:lnTo>
                  <a:pt x="197" y="210"/>
                </a:lnTo>
                <a:lnTo>
                  <a:pt x="198" y="210"/>
                </a:lnTo>
                <a:lnTo>
                  <a:pt x="198" y="211"/>
                </a:lnTo>
                <a:lnTo>
                  <a:pt x="197" y="211"/>
                </a:lnTo>
                <a:lnTo>
                  <a:pt x="198" y="213"/>
                </a:lnTo>
                <a:lnTo>
                  <a:pt x="200" y="213"/>
                </a:lnTo>
                <a:lnTo>
                  <a:pt x="200" y="215"/>
                </a:lnTo>
                <a:lnTo>
                  <a:pt x="198" y="215"/>
                </a:lnTo>
                <a:lnTo>
                  <a:pt x="200" y="215"/>
                </a:lnTo>
                <a:lnTo>
                  <a:pt x="198" y="215"/>
                </a:lnTo>
                <a:lnTo>
                  <a:pt x="200" y="215"/>
                </a:lnTo>
                <a:lnTo>
                  <a:pt x="200" y="216"/>
                </a:lnTo>
                <a:lnTo>
                  <a:pt x="201" y="216"/>
                </a:lnTo>
                <a:lnTo>
                  <a:pt x="201" y="218"/>
                </a:lnTo>
                <a:lnTo>
                  <a:pt x="201" y="216"/>
                </a:lnTo>
                <a:lnTo>
                  <a:pt x="200" y="216"/>
                </a:lnTo>
                <a:lnTo>
                  <a:pt x="200" y="215"/>
                </a:lnTo>
                <a:lnTo>
                  <a:pt x="201" y="215"/>
                </a:lnTo>
                <a:lnTo>
                  <a:pt x="201" y="216"/>
                </a:lnTo>
                <a:lnTo>
                  <a:pt x="201" y="215"/>
                </a:lnTo>
                <a:lnTo>
                  <a:pt x="200" y="215"/>
                </a:lnTo>
                <a:lnTo>
                  <a:pt x="201" y="215"/>
                </a:lnTo>
                <a:lnTo>
                  <a:pt x="201" y="213"/>
                </a:lnTo>
                <a:lnTo>
                  <a:pt x="200" y="213"/>
                </a:lnTo>
                <a:lnTo>
                  <a:pt x="198" y="213"/>
                </a:lnTo>
                <a:lnTo>
                  <a:pt x="198" y="211"/>
                </a:lnTo>
                <a:lnTo>
                  <a:pt x="200" y="211"/>
                </a:lnTo>
                <a:lnTo>
                  <a:pt x="198" y="211"/>
                </a:lnTo>
                <a:lnTo>
                  <a:pt x="198" y="210"/>
                </a:lnTo>
                <a:lnTo>
                  <a:pt x="200" y="210"/>
                </a:lnTo>
                <a:lnTo>
                  <a:pt x="201" y="210"/>
                </a:lnTo>
                <a:lnTo>
                  <a:pt x="201" y="211"/>
                </a:lnTo>
                <a:lnTo>
                  <a:pt x="201" y="210"/>
                </a:lnTo>
                <a:lnTo>
                  <a:pt x="200" y="210"/>
                </a:lnTo>
                <a:lnTo>
                  <a:pt x="201" y="210"/>
                </a:lnTo>
                <a:lnTo>
                  <a:pt x="201" y="208"/>
                </a:lnTo>
                <a:lnTo>
                  <a:pt x="201" y="210"/>
                </a:lnTo>
                <a:lnTo>
                  <a:pt x="203" y="210"/>
                </a:lnTo>
                <a:lnTo>
                  <a:pt x="203" y="208"/>
                </a:lnTo>
                <a:lnTo>
                  <a:pt x="203" y="210"/>
                </a:lnTo>
                <a:lnTo>
                  <a:pt x="203" y="211"/>
                </a:lnTo>
                <a:lnTo>
                  <a:pt x="205" y="211"/>
                </a:lnTo>
                <a:lnTo>
                  <a:pt x="205" y="213"/>
                </a:lnTo>
                <a:lnTo>
                  <a:pt x="205" y="215"/>
                </a:lnTo>
                <a:lnTo>
                  <a:pt x="203" y="215"/>
                </a:lnTo>
                <a:lnTo>
                  <a:pt x="205" y="215"/>
                </a:lnTo>
                <a:lnTo>
                  <a:pt x="205" y="216"/>
                </a:lnTo>
                <a:lnTo>
                  <a:pt x="205" y="215"/>
                </a:lnTo>
                <a:lnTo>
                  <a:pt x="206" y="215"/>
                </a:lnTo>
                <a:lnTo>
                  <a:pt x="206" y="216"/>
                </a:lnTo>
                <a:lnTo>
                  <a:pt x="206" y="215"/>
                </a:lnTo>
                <a:lnTo>
                  <a:pt x="208" y="215"/>
                </a:lnTo>
                <a:lnTo>
                  <a:pt x="208" y="213"/>
                </a:lnTo>
                <a:lnTo>
                  <a:pt x="208" y="215"/>
                </a:lnTo>
                <a:lnTo>
                  <a:pt x="208" y="216"/>
                </a:lnTo>
                <a:lnTo>
                  <a:pt x="208" y="215"/>
                </a:lnTo>
                <a:lnTo>
                  <a:pt x="209" y="215"/>
                </a:lnTo>
                <a:lnTo>
                  <a:pt x="209" y="213"/>
                </a:lnTo>
                <a:lnTo>
                  <a:pt x="209" y="215"/>
                </a:lnTo>
                <a:lnTo>
                  <a:pt x="209" y="213"/>
                </a:lnTo>
                <a:lnTo>
                  <a:pt x="209" y="215"/>
                </a:lnTo>
                <a:lnTo>
                  <a:pt x="209" y="213"/>
                </a:lnTo>
                <a:lnTo>
                  <a:pt x="208" y="213"/>
                </a:lnTo>
                <a:lnTo>
                  <a:pt x="208" y="211"/>
                </a:lnTo>
                <a:lnTo>
                  <a:pt x="208" y="210"/>
                </a:lnTo>
                <a:lnTo>
                  <a:pt x="206" y="210"/>
                </a:lnTo>
                <a:lnTo>
                  <a:pt x="206" y="208"/>
                </a:lnTo>
                <a:lnTo>
                  <a:pt x="205" y="208"/>
                </a:lnTo>
                <a:lnTo>
                  <a:pt x="205" y="207"/>
                </a:lnTo>
                <a:lnTo>
                  <a:pt x="205" y="205"/>
                </a:lnTo>
                <a:lnTo>
                  <a:pt x="206" y="205"/>
                </a:lnTo>
                <a:lnTo>
                  <a:pt x="206" y="207"/>
                </a:lnTo>
                <a:lnTo>
                  <a:pt x="208" y="207"/>
                </a:lnTo>
                <a:lnTo>
                  <a:pt x="209" y="207"/>
                </a:lnTo>
                <a:lnTo>
                  <a:pt x="211" y="207"/>
                </a:lnTo>
                <a:lnTo>
                  <a:pt x="213" y="207"/>
                </a:lnTo>
                <a:lnTo>
                  <a:pt x="213" y="208"/>
                </a:lnTo>
                <a:lnTo>
                  <a:pt x="214" y="208"/>
                </a:lnTo>
                <a:lnTo>
                  <a:pt x="216" y="208"/>
                </a:lnTo>
                <a:lnTo>
                  <a:pt x="216" y="210"/>
                </a:lnTo>
                <a:lnTo>
                  <a:pt x="217" y="210"/>
                </a:lnTo>
                <a:lnTo>
                  <a:pt x="219" y="210"/>
                </a:lnTo>
                <a:lnTo>
                  <a:pt x="219" y="211"/>
                </a:lnTo>
                <a:lnTo>
                  <a:pt x="219" y="213"/>
                </a:lnTo>
                <a:lnTo>
                  <a:pt x="219" y="215"/>
                </a:lnTo>
                <a:lnTo>
                  <a:pt x="221" y="215"/>
                </a:lnTo>
                <a:lnTo>
                  <a:pt x="221" y="216"/>
                </a:lnTo>
                <a:lnTo>
                  <a:pt x="221" y="218"/>
                </a:lnTo>
                <a:lnTo>
                  <a:pt x="221" y="216"/>
                </a:lnTo>
                <a:lnTo>
                  <a:pt x="222" y="216"/>
                </a:lnTo>
                <a:lnTo>
                  <a:pt x="222" y="215"/>
                </a:lnTo>
                <a:lnTo>
                  <a:pt x="224" y="215"/>
                </a:lnTo>
                <a:lnTo>
                  <a:pt x="224" y="216"/>
                </a:lnTo>
                <a:lnTo>
                  <a:pt x="224" y="215"/>
                </a:lnTo>
                <a:lnTo>
                  <a:pt x="224" y="216"/>
                </a:lnTo>
                <a:lnTo>
                  <a:pt x="224" y="218"/>
                </a:lnTo>
                <a:lnTo>
                  <a:pt x="224" y="219"/>
                </a:lnTo>
                <a:lnTo>
                  <a:pt x="224" y="218"/>
                </a:lnTo>
                <a:lnTo>
                  <a:pt x="225" y="218"/>
                </a:lnTo>
                <a:lnTo>
                  <a:pt x="224" y="218"/>
                </a:lnTo>
                <a:lnTo>
                  <a:pt x="225" y="218"/>
                </a:lnTo>
                <a:lnTo>
                  <a:pt x="225" y="216"/>
                </a:lnTo>
                <a:lnTo>
                  <a:pt x="224" y="216"/>
                </a:lnTo>
                <a:lnTo>
                  <a:pt x="224" y="218"/>
                </a:lnTo>
                <a:lnTo>
                  <a:pt x="224" y="216"/>
                </a:lnTo>
                <a:lnTo>
                  <a:pt x="225" y="216"/>
                </a:lnTo>
                <a:lnTo>
                  <a:pt x="225" y="218"/>
                </a:lnTo>
                <a:lnTo>
                  <a:pt x="225" y="219"/>
                </a:lnTo>
                <a:lnTo>
                  <a:pt x="227" y="219"/>
                </a:lnTo>
                <a:lnTo>
                  <a:pt x="225" y="219"/>
                </a:lnTo>
                <a:lnTo>
                  <a:pt x="227" y="219"/>
                </a:lnTo>
                <a:lnTo>
                  <a:pt x="227" y="218"/>
                </a:lnTo>
                <a:lnTo>
                  <a:pt x="225" y="218"/>
                </a:lnTo>
                <a:lnTo>
                  <a:pt x="227" y="218"/>
                </a:lnTo>
                <a:lnTo>
                  <a:pt x="229" y="218"/>
                </a:lnTo>
                <a:lnTo>
                  <a:pt x="229" y="219"/>
                </a:lnTo>
                <a:lnTo>
                  <a:pt x="230" y="221"/>
                </a:lnTo>
                <a:lnTo>
                  <a:pt x="229" y="221"/>
                </a:lnTo>
                <a:lnTo>
                  <a:pt x="230" y="221"/>
                </a:lnTo>
                <a:lnTo>
                  <a:pt x="230" y="223"/>
                </a:lnTo>
                <a:lnTo>
                  <a:pt x="230" y="224"/>
                </a:lnTo>
                <a:lnTo>
                  <a:pt x="229" y="224"/>
                </a:lnTo>
                <a:lnTo>
                  <a:pt x="227" y="226"/>
                </a:lnTo>
                <a:lnTo>
                  <a:pt x="229" y="226"/>
                </a:lnTo>
                <a:lnTo>
                  <a:pt x="230" y="224"/>
                </a:lnTo>
                <a:lnTo>
                  <a:pt x="230" y="226"/>
                </a:lnTo>
                <a:lnTo>
                  <a:pt x="230" y="227"/>
                </a:lnTo>
                <a:lnTo>
                  <a:pt x="230" y="226"/>
                </a:lnTo>
                <a:lnTo>
                  <a:pt x="230" y="224"/>
                </a:lnTo>
                <a:lnTo>
                  <a:pt x="232" y="224"/>
                </a:lnTo>
                <a:lnTo>
                  <a:pt x="232" y="226"/>
                </a:lnTo>
                <a:lnTo>
                  <a:pt x="233" y="226"/>
                </a:lnTo>
                <a:lnTo>
                  <a:pt x="232" y="224"/>
                </a:lnTo>
                <a:lnTo>
                  <a:pt x="233" y="224"/>
                </a:lnTo>
                <a:lnTo>
                  <a:pt x="233" y="223"/>
                </a:lnTo>
                <a:lnTo>
                  <a:pt x="233" y="224"/>
                </a:lnTo>
                <a:lnTo>
                  <a:pt x="232" y="224"/>
                </a:lnTo>
                <a:lnTo>
                  <a:pt x="232" y="223"/>
                </a:lnTo>
                <a:lnTo>
                  <a:pt x="232" y="221"/>
                </a:lnTo>
                <a:lnTo>
                  <a:pt x="233" y="221"/>
                </a:lnTo>
                <a:lnTo>
                  <a:pt x="233" y="219"/>
                </a:lnTo>
                <a:lnTo>
                  <a:pt x="235" y="219"/>
                </a:lnTo>
                <a:lnTo>
                  <a:pt x="235" y="221"/>
                </a:lnTo>
                <a:lnTo>
                  <a:pt x="235" y="219"/>
                </a:lnTo>
                <a:lnTo>
                  <a:pt x="235" y="218"/>
                </a:lnTo>
                <a:lnTo>
                  <a:pt x="235" y="216"/>
                </a:lnTo>
                <a:lnTo>
                  <a:pt x="233" y="216"/>
                </a:lnTo>
                <a:lnTo>
                  <a:pt x="232" y="216"/>
                </a:lnTo>
                <a:lnTo>
                  <a:pt x="232" y="215"/>
                </a:lnTo>
                <a:lnTo>
                  <a:pt x="230" y="215"/>
                </a:lnTo>
                <a:lnTo>
                  <a:pt x="230" y="213"/>
                </a:lnTo>
                <a:lnTo>
                  <a:pt x="229" y="213"/>
                </a:lnTo>
                <a:lnTo>
                  <a:pt x="227" y="213"/>
                </a:lnTo>
                <a:lnTo>
                  <a:pt x="227" y="211"/>
                </a:lnTo>
                <a:lnTo>
                  <a:pt x="227" y="213"/>
                </a:lnTo>
                <a:lnTo>
                  <a:pt x="227" y="211"/>
                </a:lnTo>
                <a:lnTo>
                  <a:pt x="225" y="211"/>
                </a:lnTo>
                <a:lnTo>
                  <a:pt x="227" y="211"/>
                </a:lnTo>
                <a:lnTo>
                  <a:pt x="225" y="211"/>
                </a:lnTo>
                <a:lnTo>
                  <a:pt x="227" y="211"/>
                </a:lnTo>
                <a:lnTo>
                  <a:pt x="229" y="211"/>
                </a:lnTo>
                <a:lnTo>
                  <a:pt x="230" y="211"/>
                </a:lnTo>
                <a:lnTo>
                  <a:pt x="232" y="211"/>
                </a:lnTo>
                <a:lnTo>
                  <a:pt x="232" y="210"/>
                </a:lnTo>
                <a:lnTo>
                  <a:pt x="233" y="210"/>
                </a:lnTo>
                <a:lnTo>
                  <a:pt x="235" y="210"/>
                </a:lnTo>
                <a:lnTo>
                  <a:pt x="237" y="210"/>
                </a:lnTo>
                <a:lnTo>
                  <a:pt x="237" y="208"/>
                </a:lnTo>
                <a:lnTo>
                  <a:pt x="237" y="207"/>
                </a:lnTo>
                <a:lnTo>
                  <a:pt x="235" y="207"/>
                </a:lnTo>
                <a:lnTo>
                  <a:pt x="235" y="205"/>
                </a:lnTo>
                <a:lnTo>
                  <a:pt x="237" y="205"/>
                </a:lnTo>
                <a:lnTo>
                  <a:pt x="235" y="205"/>
                </a:lnTo>
                <a:lnTo>
                  <a:pt x="237" y="205"/>
                </a:lnTo>
                <a:lnTo>
                  <a:pt x="237" y="203"/>
                </a:lnTo>
                <a:lnTo>
                  <a:pt x="238" y="203"/>
                </a:lnTo>
                <a:lnTo>
                  <a:pt x="240" y="203"/>
                </a:lnTo>
                <a:lnTo>
                  <a:pt x="240" y="202"/>
                </a:lnTo>
                <a:lnTo>
                  <a:pt x="241" y="202"/>
                </a:lnTo>
                <a:lnTo>
                  <a:pt x="243" y="202"/>
                </a:lnTo>
                <a:lnTo>
                  <a:pt x="243" y="200"/>
                </a:lnTo>
                <a:lnTo>
                  <a:pt x="245" y="200"/>
                </a:lnTo>
                <a:lnTo>
                  <a:pt x="245" y="199"/>
                </a:lnTo>
                <a:lnTo>
                  <a:pt x="246" y="199"/>
                </a:lnTo>
                <a:lnTo>
                  <a:pt x="246" y="197"/>
                </a:lnTo>
                <a:lnTo>
                  <a:pt x="246" y="199"/>
                </a:lnTo>
                <a:lnTo>
                  <a:pt x="248" y="199"/>
                </a:lnTo>
                <a:lnTo>
                  <a:pt x="249" y="199"/>
                </a:lnTo>
                <a:lnTo>
                  <a:pt x="251" y="199"/>
                </a:lnTo>
                <a:lnTo>
                  <a:pt x="251" y="200"/>
                </a:lnTo>
                <a:lnTo>
                  <a:pt x="251" y="199"/>
                </a:lnTo>
                <a:lnTo>
                  <a:pt x="251" y="197"/>
                </a:lnTo>
                <a:lnTo>
                  <a:pt x="253" y="197"/>
                </a:lnTo>
                <a:lnTo>
                  <a:pt x="251" y="197"/>
                </a:lnTo>
                <a:lnTo>
                  <a:pt x="253" y="197"/>
                </a:lnTo>
                <a:lnTo>
                  <a:pt x="251" y="197"/>
                </a:lnTo>
                <a:lnTo>
                  <a:pt x="253" y="197"/>
                </a:lnTo>
                <a:lnTo>
                  <a:pt x="253" y="195"/>
                </a:lnTo>
                <a:lnTo>
                  <a:pt x="251" y="195"/>
                </a:lnTo>
                <a:lnTo>
                  <a:pt x="249" y="195"/>
                </a:lnTo>
                <a:lnTo>
                  <a:pt x="249" y="194"/>
                </a:lnTo>
                <a:lnTo>
                  <a:pt x="248" y="194"/>
                </a:lnTo>
                <a:lnTo>
                  <a:pt x="248" y="192"/>
                </a:lnTo>
                <a:lnTo>
                  <a:pt x="248" y="191"/>
                </a:lnTo>
                <a:lnTo>
                  <a:pt x="248" y="192"/>
                </a:lnTo>
                <a:lnTo>
                  <a:pt x="249" y="192"/>
                </a:lnTo>
                <a:lnTo>
                  <a:pt x="251" y="194"/>
                </a:lnTo>
                <a:lnTo>
                  <a:pt x="253" y="194"/>
                </a:lnTo>
                <a:lnTo>
                  <a:pt x="253" y="192"/>
                </a:lnTo>
                <a:lnTo>
                  <a:pt x="254" y="192"/>
                </a:lnTo>
                <a:lnTo>
                  <a:pt x="256" y="192"/>
                </a:lnTo>
                <a:lnTo>
                  <a:pt x="256" y="191"/>
                </a:lnTo>
                <a:lnTo>
                  <a:pt x="257" y="191"/>
                </a:lnTo>
                <a:lnTo>
                  <a:pt x="257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6"/>
                </a:lnTo>
                <a:lnTo>
                  <a:pt x="259" y="184"/>
                </a:lnTo>
                <a:lnTo>
                  <a:pt x="259" y="183"/>
                </a:lnTo>
                <a:lnTo>
                  <a:pt x="259" y="181"/>
                </a:lnTo>
                <a:lnTo>
                  <a:pt x="261" y="181"/>
                </a:lnTo>
                <a:lnTo>
                  <a:pt x="259" y="181"/>
                </a:lnTo>
                <a:lnTo>
                  <a:pt x="261" y="179"/>
                </a:lnTo>
                <a:lnTo>
                  <a:pt x="261" y="178"/>
                </a:lnTo>
                <a:lnTo>
                  <a:pt x="262" y="178"/>
                </a:lnTo>
                <a:lnTo>
                  <a:pt x="261" y="178"/>
                </a:lnTo>
                <a:lnTo>
                  <a:pt x="262" y="178"/>
                </a:lnTo>
                <a:lnTo>
                  <a:pt x="262" y="176"/>
                </a:lnTo>
                <a:lnTo>
                  <a:pt x="264" y="176"/>
                </a:lnTo>
                <a:lnTo>
                  <a:pt x="262" y="176"/>
                </a:lnTo>
                <a:lnTo>
                  <a:pt x="261" y="176"/>
                </a:lnTo>
                <a:lnTo>
                  <a:pt x="259" y="176"/>
                </a:lnTo>
                <a:lnTo>
                  <a:pt x="259" y="178"/>
                </a:lnTo>
                <a:lnTo>
                  <a:pt x="259" y="176"/>
                </a:lnTo>
                <a:lnTo>
                  <a:pt x="259" y="175"/>
                </a:lnTo>
                <a:lnTo>
                  <a:pt x="261" y="173"/>
                </a:lnTo>
                <a:lnTo>
                  <a:pt x="262" y="173"/>
                </a:lnTo>
                <a:lnTo>
                  <a:pt x="264" y="173"/>
                </a:lnTo>
                <a:lnTo>
                  <a:pt x="265" y="173"/>
                </a:lnTo>
                <a:lnTo>
                  <a:pt x="264" y="173"/>
                </a:lnTo>
                <a:lnTo>
                  <a:pt x="265" y="171"/>
                </a:lnTo>
                <a:lnTo>
                  <a:pt x="267" y="171"/>
                </a:lnTo>
                <a:lnTo>
                  <a:pt x="269" y="171"/>
                </a:lnTo>
                <a:lnTo>
                  <a:pt x="270" y="171"/>
                </a:lnTo>
                <a:lnTo>
                  <a:pt x="270" y="170"/>
                </a:lnTo>
                <a:lnTo>
                  <a:pt x="269" y="170"/>
                </a:lnTo>
                <a:lnTo>
                  <a:pt x="269" y="168"/>
                </a:lnTo>
                <a:lnTo>
                  <a:pt x="270" y="167"/>
                </a:lnTo>
                <a:lnTo>
                  <a:pt x="270" y="165"/>
                </a:lnTo>
                <a:lnTo>
                  <a:pt x="270" y="163"/>
                </a:lnTo>
                <a:lnTo>
                  <a:pt x="270" y="162"/>
                </a:lnTo>
                <a:lnTo>
                  <a:pt x="272" y="162"/>
                </a:lnTo>
                <a:lnTo>
                  <a:pt x="272" y="160"/>
                </a:lnTo>
                <a:lnTo>
                  <a:pt x="272" y="159"/>
                </a:lnTo>
                <a:lnTo>
                  <a:pt x="270" y="159"/>
                </a:lnTo>
                <a:lnTo>
                  <a:pt x="269" y="160"/>
                </a:lnTo>
                <a:lnTo>
                  <a:pt x="270" y="160"/>
                </a:lnTo>
                <a:lnTo>
                  <a:pt x="270" y="162"/>
                </a:lnTo>
                <a:lnTo>
                  <a:pt x="269" y="162"/>
                </a:lnTo>
                <a:lnTo>
                  <a:pt x="269" y="163"/>
                </a:lnTo>
                <a:lnTo>
                  <a:pt x="269" y="165"/>
                </a:lnTo>
                <a:lnTo>
                  <a:pt x="267" y="165"/>
                </a:lnTo>
                <a:lnTo>
                  <a:pt x="267" y="167"/>
                </a:lnTo>
                <a:lnTo>
                  <a:pt x="267" y="168"/>
                </a:lnTo>
                <a:lnTo>
                  <a:pt x="267" y="167"/>
                </a:lnTo>
                <a:lnTo>
                  <a:pt x="265" y="167"/>
                </a:lnTo>
                <a:lnTo>
                  <a:pt x="265" y="165"/>
                </a:lnTo>
                <a:lnTo>
                  <a:pt x="264" y="165"/>
                </a:lnTo>
                <a:lnTo>
                  <a:pt x="264" y="167"/>
                </a:lnTo>
                <a:lnTo>
                  <a:pt x="264" y="168"/>
                </a:lnTo>
                <a:lnTo>
                  <a:pt x="262" y="168"/>
                </a:lnTo>
                <a:lnTo>
                  <a:pt x="261" y="168"/>
                </a:lnTo>
                <a:lnTo>
                  <a:pt x="259" y="170"/>
                </a:lnTo>
                <a:lnTo>
                  <a:pt x="257" y="170"/>
                </a:lnTo>
                <a:lnTo>
                  <a:pt x="256" y="171"/>
                </a:lnTo>
                <a:lnTo>
                  <a:pt x="254" y="171"/>
                </a:lnTo>
                <a:lnTo>
                  <a:pt x="254" y="173"/>
                </a:lnTo>
                <a:lnTo>
                  <a:pt x="254" y="175"/>
                </a:lnTo>
                <a:lnTo>
                  <a:pt x="254" y="176"/>
                </a:lnTo>
                <a:lnTo>
                  <a:pt x="254" y="178"/>
                </a:lnTo>
                <a:lnTo>
                  <a:pt x="254" y="179"/>
                </a:lnTo>
                <a:lnTo>
                  <a:pt x="254" y="178"/>
                </a:lnTo>
                <a:lnTo>
                  <a:pt x="254" y="179"/>
                </a:lnTo>
                <a:lnTo>
                  <a:pt x="254" y="181"/>
                </a:lnTo>
                <a:lnTo>
                  <a:pt x="254" y="183"/>
                </a:lnTo>
                <a:lnTo>
                  <a:pt x="254" y="184"/>
                </a:lnTo>
                <a:lnTo>
                  <a:pt x="253" y="184"/>
                </a:lnTo>
                <a:lnTo>
                  <a:pt x="253" y="183"/>
                </a:lnTo>
                <a:lnTo>
                  <a:pt x="253" y="184"/>
                </a:lnTo>
                <a:lnTo>
                  <a:pt x="253" y="186"/>
                </a:lnTo>
                <a:lnTo>
                  <a:pt x="251" y="186"/>
                </a:lnTo>
                <a:lnTo>
                  <a:pt x="249" y="186"/>
                </a:lnTo>
                <a:lnTo>
                  <a:pt x="249" y="184"/>
                </a:lnTo>
                <a:lnTo>
                  <a:pt x="249" y="183"/>
                </a:lnTo>
                <a:lnTo>
                  <a:pt x="251" y="183"/>
                </a:lnTo>
                <a:lnTo>
                  <a:pt x="251" y="181"/>
                </a:lnTo>
                <a:lnTo>
                  <a:pt x="249" y="181"/>
                </a:lnTo>
                <a:lnTo>
                  <a:pt x="249" y="179"/>
                </a:lnTo>
                <a:lnTo>
                  <a:pt x="251" y="179"/>
                </a:lnTo>
                <a:lnTo>
                  <a:pt x="251" y="178"/>
                </a:lnTo>
                <a:lnTo>
                  <a:pt x="251" y="176"/>
                </a:lnTo>
                <a:lnTo>
                  <a:pt x="249" y="176"/>
                </a:lnTo>
                <a:lnTo>
                  <a:pt x="249" y="178"/>
                </a:lnTo>
                <a:lnTo>
                  <a:pt x="249" y="176"/>
                </a:lnTo>
                <a:lnTo>
                  <a:pt x="251" y="176"/>
                </a:lnTo>
                <a:lnTo>
                  <a:pt x="251" y="175"/>
                </a:lnTo>
                <a:lnTo>
                  <a:pt x="251" y="173"/>
                </a:lnTo>
                <a:lnTo>
                  <a:pt x="251" y="171"/>
                </a:lnTo>
                <a:lnTo>
                  <a:pt x="253" y="171"/>
                </a:lnTo>
                <a:lnTo>
                  <a:pt x="251" y="171"/>
                </a:lnTo>
                <a:lnTo>
                  <a:pt x="251" y="170"/>
                </a:lnTo>
                <a:lnTo>
                  <a:pt x="251" y="168"/>
                </a:lnTo>
                <a:lnTo>
                  <a:pt x="251" y="167"/>
                </a:lnTo>
                <a:lnTo>
                  <a:pt x="251" y="168"/>
                </a:lnTo>
                <a:lnTo>
                  <a:pt x="249" y="168"/>
                </a:lnTo>
                <a:lnTo>
                  <a:pt x="249" y="170"/>
                </a:lnTo>
                <a:lnTo>
                  <a:pt x="249" y="171"/>
                </a:lnTo>
                <a:lnTo>
                  <a:pt x="248" y="171"/>
                </a:lnTo>
                <a:lnTo>
                  <a:pt x="249" y="171"/>
                </a:lnTo>
                <a:lnTo>
                  <a:pt x="248" y="171"/>
                </a:lnTo>
                <a:lnTo>
                  <a:pt x="246" y="171"/>
                </a:lnTo>
                <a:lnTo>
                  <a:pt x="246" y="173"/>
                </a:lnTo>
                <a:lnTo>
                  <a:pt x="248" y="173"/>
                </a:lnTo>
                <a:lnTo>
                  <a:pt x="246" y="173"/>
                </a:lnTo>
                <a:lnTo>
                  <a:pt x="248" y="173"/>
                </a:lnTo>
                <a:lnTo>
                  <a:pt x="248" y="175"/>
                </a:lnTo>
                <a:lnTo>
                  <a:pt x="248" y="176"/>
                </a:lnTo>
                <a:lnTo>
                  <a:pt x="246" y="175"/>
                </a:lnTo>
                <a:lnTo>
                  <a:pt x="248" y="175"/>
                </a:lnTo>
                <a:lnTo>
                  <a:pt x="246" y="175"/>
                </a:lnTo>
                <a:lnTo>
                  <a:pt x="246" y="176"/>
                </a:lnTo>
                <a:lnTo>
                  <a:pt x="245" y="176"/>
                </a:lnTo>
                <a:lnTo>
                  <a:pt x="246" y="178"/>
                </a:lnTo>
                <a:lnTo>
                  <a:pt x="245" y="178"/>
                </a:lnTo>
                <a:lnTo>
                  <a:pt x="246" y="178"/>
                </a:lnTo>
                <a:lnTo>
                  <a:pt x="245" y="178"/>
                </a:lnTo>
                <a:lnTo>
                  <a:pt x="246" y="178"/>
                </a:lnTo>
                <a:lnTo>
                  <a:pt x="246" y="179"/>
                </a:lnTo>
                <a:lnTo>
                  <a:pt x="246" y="181"/>
                </a:lnTo>
                <a:lnTo>
                  <a:pt x="245" y="181"/>
                </a:lnTo>
                <a:lnTo>
                  <a:pt x="243" y="181"/>
                </a:lnTo>
                <a:lnTo>
                  <a:pt x="243" y="183"/>
                </a:lnTo>
                <a:lnTo>
                  <a:pt x="243" y="184"/>
                </a:lnTo>
                <a:lnTo>
                  <a:pt x="241" y="184"/>
                </a:lnTo>
                <a:lnTo>
                  <a:pt x="241" y="183"/>
                </a:lnTo>
                <a:lnTo>
                  <a:pt x="241" y="184"/>
                </a:lnTo>
                <a:lnTo>
                  <a:pt x="241" y="183"/>
                </a:lnTo>
                <a:lnTo>
                  <a:pt x="240" y="183"/>
                </a:lnTo>
                <a:lnTo>
                  <a:pt x="238" y="183"/>
                </a:lnTo>
                <a:lnTo>
                  <a:pt x="240" y="184"/>
                </a:lnTo>
                <a:lnTo>
                  <a:pt x="240" y="186"/>
                </a:lnTo>
                <a:lnTo>
                  <a:pt x="241" y="186"/>
                </a:lnTo>
                <a:lnTo>
                  <a:pt x="241" y="187"/>
                </a:lnTo>
                <a:lnTo>
                  <a:pt x="240" y="187"/>
                </a:lnTo>
                <a:lnTo>
                  <a:pt x="238" y="187"/>
                </a:lnTo>
                <a:lnTo>
                  <a:pt x="238" y="189"/>
                </a:lnTo>
                <a:lnTo>
                  <a:pt x="238" y="191"/>
                </a:lnTo>
                <a:lnTo>
                  <a:pt x="237" y="191"/>
                </a:lnTo>
                <a:lnTo>
                  <a:pt x="238" y="191"/>
                </a:lnTo>
                <a:lnTo>
                  <a:pt x="238" y="192"/>
                </a:lnTo>
                <a:lnTo>
                  <a:pt x="237" y="192"/>
                </a:lnTo>
                <a:lnTo>
                  <a:pt x="237" y="194"/>
                </a:lnTo>
                <a:lnTo>
                  <a:pt x="237" y="195"/>
                </a:lnTo>
                <a:lnTo>
                  <a:pt x="235" y="195"/>
                </a:lnTo>
                <a:lnTo>
                  <a:pt x="235" y="197"/>
                </a:lnTo>
                <a:lnTo>
                  <a:pt x="233" y="197"/>
                </a:lnTo>
                <a:lnTo>
                  <a:pt x="233" y="195"/>
                </a:lnTo>
                <a:lnTo>
                  <a:pt x="232" y="195"/>
                </a:lnTo>
                <a:lnTo>
                  <a:pt x="232" y="194"/>
                </a:lnTo>
                <a:lnTo>
                  <a:pt x="232" y="192"/>
                </a:lnTo>
                <a:lnTo>
                  <a:pt x="233" y="192"/>
                </a:lnTo>
                <a:lnTo>
                  <a:pt x="233" y="191"/>
                </a:lnTo>
                <a:lnTo>
                  <a:pt x="232" y="191"/>
                </a:lnTo>
                <a:lnTo>
                  <a:pt x="232" y="189"/>
                </a:lnTo>
                <a:lnTo>
                  <a:pt x="232" y="191"/>
                </a:lnTo>
                <a:lnTo>
                  <a:pt x="232" y="189"/>
                </a:lnTo>
                <a:lnTo>
                  <a:pt x="232" y="187"/>
                </a:lnTo>
                <a:lnTo>
                  <a:pt x="230" y="187"/>
                </a:lnTo>
                <a:lnTo>
                  <a:pt x="230" y="186"/>
                </a:lnTo>
                <a:lnTo>
                  <a:pt x="230" y="184"/>
                </a:lnTo>
                <a:lnTo>
                  <a:pt x="229" y="186"/>
                </a:lnTo>
                <a:lnTo>
                  <a:pt x="230" y="187"/>
                </a:lnTo>
                <a:lnTo>
                  <a:pt x="230" y="189"/>
                </a:lnTo>
                <a:lnTo>
                  <a:pt x="230" y="191"/>
                </a:lnTo>
                <a:lnTo>
                  <a:pt x="230" y="192"/>
                </a:lnTo>
                <a:lnTo>
                  <a:pt x="230" y="194"/>
                </a:lnTo>
                <a:lnTo>
                  <a:pt x="229" y="195"/>
                </a:lnTo>
                <a:lnTo>
                  <a:pt x="227" y="195"/>
                </a:lnTo>
                <a:lnTo>
                  <a:pt x="225" y="195"/>
                </a:lnTo>
                <a:lnTo>
                  <a:pt x="225" y="194"/>
                </a:lnTo>
                <a:lnTo>
                  <a:pt x="224" y="194"/>
                </a:lnTo>
                <a:lnTo>
                  <a:pt x="224" y="195"/>
                </a:lnTo>
                <a:lnTo>
                  <a:pt x="222" y="195"/>
                </a:lnTo>
                <a:lnTo>
                  <a:pt x="224" y="195"/>
                </a:lnTo>
                <a:lnTo>
                  <a:pt x="222" y="197"/>
                </a:lnTo>
                <a:lnTo>
                  <a:pt x="224" y="197"/>
                </a:lnTo>
                <a:lnTo>
                  <a:pt x="224" y="199"/>
                </a:lnTo>
                <a:lnTo>
                  <a:pt x="225" y="199"/>
                </a:lnTo>
                <a:lnTo>
                  <a:pt x="225" y="200"/>
                </a:lnTo>
                <a:lnTo>
                  <a:pt x="225" y="202"/>
                </a:lnTo>
                <a:lnTo>
                  <a:pt x="224" y="202"/>
                </a:lnTo>
                <a:lnTo>
                  <a:pt x="222" y="202"/>
                </a:lnTo>
                <a:lnTo>
                  <a:pt x="222" y="200"/>
                </a:lnTo>
                <a:lnTo>
                  <a:pt x="221" y="200"/>
                </a:lnTo>
                <a:lnTo>
                  <a:pt x="221" y="202"/>
                </a:lnTo>
                <a:lnTo>
                  <a:pt x="221" y="200"/>
                </a:lnTo>
                <a:lnTo>
                  <a:pt x="219" y="200"/>
                </a:lnTo>
                <a:lnTo>
                  <a:pt x="219" y="199"/>
                </a:lnTo>
                <a:lnTo>
                  <a:pt x="217" y="199"/>
                </a:lnTo>
                <a:lnTo>
                  <a:pt x="217" y="197"/>
                </a:lnTo>
                <a:lnTo>
                  <a:pt x="216" y="195"/>
                </a:lnTo>
                <a:lnTo>
                  <a:pt x="217" y="195"/>
                </a:lnTo>
                <a:lnTo>
                  <a:pt x="219" y="195"/>
                </a:lnTo>
                <a:lnTo>
                  <a:pt x="219" y="197"/>
                </a:lnTo>
                <a:lnTo>
                  <a:pt x="219" y="195"/>
                </a:lnTo>
                <a:lnTo>
                  <a:pt x="219" y="194"/>
                </a:lnTo>
                <a:lnTo>
                  <a:pt x="221" y="194"/>
                </a:lnTo>
                <a:lnTo>
                  <a:pt x="222" y="194"/>
                </a:lnTo>
                <a:lnTo>
                  <a:pt x="222" y="195"/>
                </a:lnTo>
                <a:lnTo>
                  <a:pt x="222" y="194"/>
                </a:lnTo>
                <a:lnTo>
                  <a:pt x="224" y="192"/>
                </a:lnTo>
                <a:lnTo>
                  <a:pt x="222" y="192"/>
                </a:lnTo>
                <a:lnTo>
                  <a:pt x="222" y="191"/>
                </a:lnTo>
                <a:lnTo>
                  <a:pt x="222" y="189"/>
                </a:lnTo>
                <a:lnTo>
                  <a:pt x="224" y="189"/>
                </a:lnTo>
                <a:lnTo>
                  <a:pt x="222" y="189"/>
                </a:lnTo>
                <a:lnTo>
                  <a:pt x="224" y="189"/>
                </a:lnTo>
                <a:lnTo>
                  <a:pt x="224" y="187"/>
                </a:lnTo>
                <a:lnTo>
                  <a:pt x="224" y="186"/>
                </a:lnTo>
                <a:lnTo>
                  <a:pt x="225" y="186"/>
                </a:lnTo>
                <a:lnTo>
                  <a:pt x="225" y="184"/>
                </a:lnTo>
                <a:lnTo>
                  <a:pt x="227" y="184"/>
                </a:lnTo>
                <a:lnTo>
                  <a:pt x="225" y="183"/>
                </a:lnTo>
                <a:lnTo>
                  <a:pt x="227" y="183"/>
                </a:lnTo>
                <a:lnTo>
                  <a:pt x="229" y="181"/>
                </a:lnTo>
                <a:lnTo>
                  <a:pt x="230" y="179"/>
                </a:lnTo>
                <a:lnTo>
                  <a:pt x="230" y="178"/>
                </a:lnTo>
                <a:lnTo>
                  <a:pt x="229" y="178"/>
                </a:lnTo>
                <a:lnTo>
                  <a:pt x="227" y="178"/>
                </a:lnTo>
                <a:lnTo>
                  <a:pt x="229" y="178"/>
                </a:lnTo>
                <a:lnTo>
                  <a:pt x="229" y="176"/>
                </a:lnTo>
                <a:lnTo>
                  <a:pt x="229" y="175"/>
                </a:lnTo>
                <a:lnTo>
                  <a:pt x="227" y="175"/>
                </a:lnTo>
                <a:lnTo>
                  <a:pt x="227" y="173"/>
                </a:lnTo>
                <a:lnTo>
                  <a:pt x="229" y="173"/>
                </a:lnTo>
                <a:lnTo>
                  <a:pt x="229" y="171"/>
                </a:lnTo>
                <a:lnTo>
                  <a:pt x="227" y="171"/>
                </a:lnTo>
                <a:lnTo>
                  <a:pt x="227" y="170"/>
                </a:lnTo>
                <a:lnTo>
                  <a:pt x="227" y="168"/>
                </a:lnTo>
                <a:lnTo>
                  <a:pt x="229" y="168"/>
                </a:lnTo>
                <a:lnTo>
                  <a:pt x="229" y="167"/>
                </a:lnTo>
                <a:lnTo>
                  <a:pt x="227" y="167"/>
                </a:lnTo>
                <a:lnTo>
                  <a:pt x="227" y="165"/>
                </a:lnTo>
                <a:lnTo>
                  <a:pt x="227" y="163"/>
                </a:lnTo>
                <a:lnTo>
                  <a:pt x="227" y="165"/>
                </a:lnTo>
                <a:lnTo>
                  <a:pt x="227" y="163"/>
                </a:lnTo>
                <a:lnTo>
                  <a:pt x="227" y="162"/>
                </a:lnTo>
                <a:lnTo>
                  <a:pt x="227" y="160"/>
                </a:lnTo>
                <a:lnTo>
                  <a:pt x="229" y="162"/>
                </a:lnTo>
                <a:lnTo>
                  <a:pt x="229" y="160"/>
                </a:lnTo>
                <a:lnTo>
                  <a:pt x="229" y="159"/>
                </a:lnTo>
                <a:lnTo>
                  <a:pt x="229" y="157"/>
                </a:lnTo>
                <a:lnTo>
                  <a:pt x="230" y="157"/>
                </a:lnTo>
                <a:lnTo>
                  <a:pt x="230" y="155"/>
                </a:lnTo>
                <a:lnTo>
                  <a:pt x="232" y="155"/>
                </a:lnTo>
                <a:lnTo>
                  <a:pt x="232" y="154"/>
                </a:lnTo>
                <a:lnTo>
                  <a:pt x="232" y="152"/>
                </a:lnTo>
                <a:lnTo>
                  <a:pt x="232" y="151"/>
                </a:lnTo>
                <a:lnTo>
                  <a:pt x="233" y="151"/>
                </a:lnTo>
                <a:lnTo>
                  <a:pt x="233" y="149"/>
                </a:lnTo>
                <a:lnTo>
                  <a:pt x="235" y="149"/>
                </a:lnTo>
                <a:lnTo>
                  <a:pt x="235" y="147"/>
                </a:lnTo>
                <a:lnTo>
                  <a:pt x="233" y="147"/>
                </a:lnTo>
                <a:lnTo>
                  <a:pt x="233" y="146"/>
                </a:lnTo>
                <a:lnTo>
                  <a:pt x="232" y="146"/>
                </a:lnTo>
                <a:lnTo>
                  <a:pt x="232" y="147"/>
                </a:lnTo>
                <a:lnTo>
                  <a:pt x="230" y="147"/>
                </a:lnTo>
                <a:lnTo>
                  <a:pt x="230" y="149"/>
                </a:lnTo>
                <a:lnTo>
                  <a:pt x="230" y="147"/>
                </a:lnTo>
                <a:lnTo>
                  <a:pt x="229" y="147"/>
                </a:lnTo>
                <a:lnTo>
                  <a:pt x="229" y="149"/>
                </a:lnTo>
                <a:lnTo>
                  <a:pt x="227" y="149"/>
                </a:lnTo>
                <a:lnTo>
                  <a:pt x="227" y="151"/>
                </a:lnTo>
                <a:lnTo>
                  <a:pt x="227" y="152"/>
                </a:lnTo>
                <a:lnTo>
                  <a:pt x="225" y="152"/>
                </a:lnTo>
                <a:lnTo>
                  <a:pt x="224" y="152"/>
                </a:lnTo>
                <a:lnTo>
                  <a:pt x="224" y="154"/>
                </a:lnTo>
                <a:lnTo>
                  <a:pt x="222" y="154"/>
                </a:lnTo>
                <a:lnTo>
                  <a:pt x="221" y="154"/>
                </a:lnTo>
                <a:lnTo>
                  <a:pt x="221" y="155"/>
                </a:lnTo>
                <a:lnTo>
                  <a:pt x="219" y="155"/>
                </a:lnTo>
                <a:lnTo>
                  <a:pt x="217" y="155"/>
                </a:lnTo>
                <a:lnTo>
                  <a:pt x="216" y="155"/>
                </a:lnTo>
                <a:lnTo>
                  <a:pt x="214" y="155"/>
                </a:lnTo>
                <a:lnTo>
                  <a:pt x="213" y="155"/>
                </a:lnTo>
                <a:lnTo>
                  <a:pt x="213" y="154"/>
                </a:lnTo>
                <a:lnTo>
                  <a:pt x="211" y="154"/>
                </a:lnTo>
                <a:lnTo>
                  <a:pt x="211" y="152"/>
                </a:lnTo>
                <a:lnTo>
                  <a:pt x="211" y="151"/>
                </a:lnTo>
                <a:lnTo>
                  <a:pt x="211" y="149"/>
                </a:lnTo>
                <a:lnTo>
                  <a:pt x="211" y="147"/>
                </a:lnTo>
                <a:lnTo>
                  <a:pt x="213" y="147"/>
                </a:lnTo>
                <a:lnTo>
                  <a:pt x="211" y="147"/>
                </a:lnTo>
                <a:lnTo>
                  <a:pt x="211" y="146"/>
                </a:lnTo>
                <a:lnTo>
                  <a:pt x="213" y="146"/>
                </a:lnTo>
                <a:lnTo>
                  <a:pt x="213" y="144"/>
                </a:lnTo>
                <a:lnTo>
                  <a:pt x="213" y="143"/>
                </a:lnTo>
                <a:lnTo>
                  <a:pt x="213" y="141"/>
                </a:lnTo>
                <a:lnTo>
                  <a:pt x="213" y="139"/>
                </a:lnTo>
                <a:lnTo>
                  <a:pt x="213" y="138"/>
                </a:lnTo>
                <a:lnTo>
                  <a:pt x="213" y="136"/>
                </a:lnTo>
                <a:lnTo>
                  <a:pt x="214" y="136"/>
                </a:lnTo>
                <a:lnTo>
                  <a:pt x="214" y="135"/>
                </a:lnTo>
                <a:lnTo>
                  <a:pt x="214" y="133"/>
                </a:lnTo>
                <a:lnTo>
                  <a:pt x="214" y="131"/>
                </a:lnTo>
                <a:lnTo>
                  <a:pt x="214" y="130"/>
                </a:lnTo>
                <a:lnTo>
                  <a:pt x="216" y="130"/>
                </a:lnTo>
                <a:lnTo>
                  <a:pt x="216" y="128"/>
                </a:lnTo>
                <a:lnTo>
                  <a:pt x="216" y="127"/>
                </a:lnTo>
                <a:lnTo>
                  <a:pt x="217" y="127"/>
                </a:lnTo>
                <a:lnTo>
                  <a:pt x="217" y="125"/>
                </a:lnTo>
                <a:lnTo>
                  <a:pt x="216" y="125"/>
                </a:lnTo>
                <a:lnTo>
                  <a:pt x="216" y="123"/>
                </a:lnTo>
                <a:lnTo>
                  <a:pt x="217" y="123"/>
                </a:lnTo>
                <a:lnTo>
                  <a:pt x="216" y="123"/>
                </a:lnTo>
                <a:lnTo>
                  <a:pt x="216" y="122"/>
                </a:lnTo>
                <a:lnTo>
                  <a:pt x="216" y="120"/>
                </a:lnTo>
                <a:lnTo>
                  <a:pt x="216" y="119"/>
                </a:lnTo>
                <a:lnTo>
                  <a:pt x="216" y="117"/>
                </a:lnTo>
                <a:lnTo>
                  <a:pt x="214" y="117"/>
                </a:lnTo>
                <a:lnTo>
                  <a:pt x="214" y="115"/>
                </a:lnTo>
                <a:lnTo>
                  <a:pt x="214" y="114"/>
                </a:lnTo>
                <a:lnTo>
                  <a:pt x="216" y="114"/>
                </a:lnTo>
                <a:lnTo>
                  <a:pt x="216" y="112"/>
                </a:lnTo>
                <a:lnTo>
                  <a:pt x="217" y="112"/>
                </a:lnTo>
                <a:lnTo>
                  <a:pt x="217" y="111"/>
                </a:lnTo>
                <a:lnTo>
                  <a:pt x="217" y="109"/>
                </a:lnTo>
                <a:lnTo>
                  <a:pt x="219" y="109"/>
                </a:lnTo>
                <a:lnTo>
                  <a:pt x="219" y="107"/>
                </a:lnTo>
                <a:lnTo>
                  <a:pt x="221" y="107"/>
                </a:lnTo>
                <a:lnTo>
                  <a:pt x="222" y="107"/>
                </a:lnTo>
                <a:lnTo>
                  <a:pt x="222" y="106"/>
                </a:lnTo>
                <a:lnTo>
                  <a:pt x="222" y="104"/>
                </a:lnTo>
                <a:lnTo>
                  <a:pt x="221" y="104"/>
                </a:lnTo>
                <a:lnTo>
                  <a:pt x="221" y="103"/>
                </a:lnTo>
                <a:lnTo>
                  <a:pt x="221" y="104"/>
                </a:lnTo>
                <a:lnTo>
                  <a:pt x="219" y="104"/>
                </a:lnTo>
                <a:lnTo>
                  <a:pt x="219" y="106"/>
                </a:lnTo>
                <a:lnTo>
                  <a:pt x="217" y="106"/>
                </a:lnTo>
                <a:lnTo>
                  <a:pt x="216" y="107"/>
                </a:lnTo>
                <a:lnTo>
                  <a:pt x="216" y="109"/>
                </a:lnTo>
                <a:lnTo>
                  <a:pt x="216" y="111"/>
                </a:lnTo>
                <a:lnTo>
                  <a:pt x="214" y="111"/>
                </a:lnTo>
                <a:lnTo>
                  <a:pt x="214" y="112"/>
                </a:lnTo>
                <a:lnTo>
                  <a:pt x="213" y="112"/>
                </a:lnTo>
                <a:lnTo>
                  <a:pt x="213" y="114"/>
                </a:lnTo>
                <a:lnTo>
                  <a:pt x="213" y="115"/>
                </a:lnTo>
                <a:lnTo>
                  <a:pt x="211" y="115"/>
                </a:lnTo>
                <a:lnTo>
                  <a:pt x="213" y="115"/>
                </a:lnTo>
                <a:lnTo>
                  <a:pt x="213" y="117"/>
                </a:lnTo>
                <a:lnTo>
                  <a:pt x="211" y="117"/>
                </a:lnTo>
                <a:lnTo>
                  <a:pt x="211" y="119"/>
                </a:lnTo>
                <a:lnTo>
                  <a:pt x="211" y="120"/>
                </a:lnTo>
                <a:lnTo>
                  <a:pt x="209" y="120"/>
                </a:lnTo>
                <a:lnTo>
                  <a:pt x="209" y="122"/>
                </a:lnTo>
                <a:lnTo>
                  <a:pt x="209" y="123"/>
                </a:lnTo>
                <a:lnTo>
                  <a:pt x="211" y="123"/>
                </a:lnTo>
                <a:lnTo>
                  <a:pt x="211" y="125"/>
                </a:lnTo>
                <a:lnTo>
                  <a:pt x="209" y="125"/>
                </a:lnTo>
                <a:lnTo>
                  <a:pt x="209" y="127"/>
                </a:lnTo>
                <a:lnTo>
                  <a:pt x="209" y="128"/>
                </a:lnTo>
                <a:lnTo>
                  <a:pt x="209" y="130"/>
                </a:lnTo>
                <a:lnTo>
                  <a:pt x="208" y="130"/>
                </a:lnTo>
                <a:lnTo>
                  <a:pt x="209" y="130"/>
                </a:lnTo>
                <a:lnTo>
                  <a:pt x="208" y="130"/>
                </a:lnTo>
                <a:lnTo>
                  <a:pt x="209" y="130"/>
                </a:lnTo>
                <a:lnTo>
                  <a:pt x="209" y="131"/>
                </a:lnTo>
                <a:lnTo>
                  <a:pt x="208" y="131"/>
                </a:lnTo>
                <a:lnTo>
                  <a:pt x="206" y="131"/>
                </a:lnTo>
                <a:lnTo>
                  <a:pt x="206" y="133"/>
                </a:lnTo>
                <a:lnTo>
                  <a:pt x="206" y="135"/>
                </a:lnTo>
                <a:lnTo>
                  <a:pt x="205" y="135"/>
                </a:lnTo>
                <a:lnTo>
                  <a:pt x="205" y="133"/>
                </a:lnTo>
                <a:lnTo>
                  <a:pt x="205" y="135"/>
                </a:lnTo>
                <a:lnTo>
                  <a:pt x="203" y="135"/>
                </a:lnTo>
                <a:lnTo>
                  <a:pt x="203" y="136"/>
                </a:lnTo>
                <a:lnTo>
                  <a:pt x="205" y="138"/>
                </a:lnTo>
                <a:lnTo>
                  <a:pt x="205" y="139"/>
                </a:lnTo>
                <a:lnTo>
                  <a:pt x="205" y="141"/>
                </a:lnTo>
                <a:lnTo>
                  <a:pt x="205" y="143"/>
                </a:lnTo>
                <a:lnTo>
                  <a:pt x="205" y="144"/>
                </a:lnTo>
                <a:lnTo>
                  <a:pt x="205" y="146"/>
                </a:lnTo>
                <a:lnTo>
                  <a:pt x="205" y="147"/>
                </a:lnTo>
                <a:lnTo>
                  <a:pt x="203" y="147"/>
                </a:lnTo>
                <a:lnTo>
                  <a:pt x="203" y="146"/>
                </a:lnTo>
                <a:lnTo>
                  <a:pt x="205" y="146"/>
                </a:lnTo>
                <a:lnTo>
                  <a:pt x="203" y="146"/>
                </a:lnTo>
                <a:lnTo>
                  <a:pt x="203" y="147"/>
                </a:lnTo>
                <a:lnTo>
                  <a:pt x="201" y="147"/>
                </a:lnTo>
                <a:lnTo>
                  <a:pt x="200" y="147"/>
                </a:lnTo>
                <a:lnTo>
                  <a:pt x="200" y="149"/>
                </a:lnTo>
                <a:lnTo>
                  <a:pt x="198" y="149"/>
                </a:lnTo>
                <a:lnTo>
                  <a:pt x="197" y="149"/>
                </a:lnTo>
                <a:lnTo>
                  <a:pt x="195" y="149"/>
                </a:lnTo>
                <a:lnTo>
                  <a:pt x="197" y="147"/>
                </a:lnTo>
                <a:lnTo>
                  <a:pt x="198" y="147"/>
                </a:lnTo>
                <a:lnTo>
                  <a:pt x="197" y="147"/>
                </a:lnTo>
                <a:lnTo>
                  <a:pt x="197" y="146"/>
                </a:lnTo>
                <a:lnTo>
                  <a:pt x="198" y="146"/>
                </a:lnTo>
                <a:lnTo>
                  <a:pt x="198" y="147"/>
                </a:lnTo>
                <a:lnTo>
                  <a:pt x="200" y="146"/>
                </a:lnTo>
                <a:lnTo>
                  <a:pt x="198" y="146"/>
                </a:lnTo>
                <a:lnTo>
                  <a:pt x="198" y="144"/>
                </a:lnTo>
                <a:lnTo>
                  <a:pt x="197" y="144"/>
                </a:lnTo>
                <a:lnTo>
                  <a:pt x="198" y="144"/>
                </a:lnTo>
                <a:lnTo>
                  <a:pt x="198" y="143"/>
                </a:lnTo>
                <a:lnTo>
                  <a:pt x="197" y="143"/>
                </a:lnTo>
                <a:lnTo>
                  <a:pt x="198" y="143"/>
                </a:lnTo>
                <a:lnTo>
                  <a:pt x="198" y="141"/>
                </a:lnTo>
                <a:lnTo>
                  <a:pt x="200" y="141"/>
                </a:lnTo>
                <a:lnTo>
                  <a:pt x="200" y="143"/>
                </a:lnTo>
                <a:lnTo>
                  <a:pt x="200" y="141"/>
                </a:lnTo>
                <a:lnTo>
                  <a:pt x="201" y="141"/>
                </a:lnTo>
                <a:lnTo>
                  <a:pt x="203" y="141"/>
                </a:lnTo>
                <a:lnTo>
                  <a:pt x="203" y="139"/>
                </a:lnTo>
                <a:lnTo>
                  <a:pt x="201" y="139"/>
                </a:lnTo>
                <a:lnTo>
                  <a:pt x="200" y="139"/>
                </a:lnTo>
                <a:lnTo>
                  <a:pt x="198" y="139"/>
                </a:lnTo>
                <a:lnTo>
                  <a:pt x="198" y="141"/>
                </a:lnTo>
                <a:lnTo>
                  <a:pt x="197" y="141"/>
                </a:lnTo>
                <a:lnTo>
                  <a:pt x="197" y="143"/>
                </a:lnTo>
                <a:lnTo>
                  <a:pt x="197" y="141"/>
                </a:lnTo>
                <a:lnTo>
                  <a:pt x="195" y="141"/>
                </a:lnTo>
                <a:lnTo>
                  <a:pt x="193" y="141"/>
                </a:lnTo>
                <a:lnTo>
                  <a:pt x="193" y="139"/>
                </a:lnTo>
                <a:lnTo>
                  <a:pt x="192" y="139"/>
                </a:lnTo>
                <a:lnTo>
                  <a:pt x="192" y="138"/>
                </a:lnTo>
                <a:lnTo>
                  <a:pt x="190" y="138"/>
                </a:lnTo>
                <a:lnTo>
                  <a:pt x="190" y="139"/>
                </a:lnTo>
                <a:lnTo>
                  <a:pt x="189" y="139"/>
                </a:lnTo>
                <a:lnTo>
                  <a:pt x="189" y="138"/>
                </a:lnTo>
                <a:lnTo>
                  <a:pt x="187" y="139"/>
                </a:lnTo>
                <a:lnTo>
                  <a:pt x="185" y="139"/>
                </a:lnTo>
                <a:lnTo>
                  <a:pt x="185" y="141"/>
                </a:lnTo>
                <a:lnTo>
                  <a:pt x="184" y="141"/>
                </a:lnTo>
                <a:lnTo>
                  <a:pt x="185" y="139"/>
                </a:lnTo>
                <a:lnTo>
                  <a:pt x="184" y="139"/>
                </a:lnTo>
                <a:lnTo>
                  <a:pt x="182" y="139"/>
                </a:lnTo>
                <a:lnTo>
                  <a:pt x="182" y="141"/>
                </a:lnTo>
                <a:lnTo>
                  <a:pt x="182" y="139"/>
                </a:lnTo>
                <a:lnTo>
                  <a:pt x="181" y="139"/>
                </a:lnTo>
                <a:lnTo>
                  <a:pt x="181" y="141"/>
                </a:lnTo>
                <a:lnTo>
                  <a:pt x="182" y="141"/>
                </a:lnTo>
                <a:lnTo>
                  <a:pt x="182" y="143"/>
                </a:lnTo>
                <a:lnTo>
                  <a:pt x="182" y="144"/>
                </a:lnTo>
                <a:lnTo>
                  <a:pt x="182" y="146"/>
                </a:lnTo>
                <a:lnTo>
                  <a:pt x="181" y="146"/>
                </a:lnTo>
                <a:lnTo>
                  <a:pt x="179" y="146"/>
                </a:lnTo>
                <a:lnTo>
                  <a:pt x="181" y="147"/>
                </a:lnTo>
                <a:lnTo>
                  <a:pt x="179" y="147"/>
                </a:lnTo>
                <a:lnTo>
                  <a:pt x="179" y="149"/>
                </a:lnTo>
                <a:lnTo>
                  <a:pt x="177" y="149"/>
                </a:lnTo>
                <a:lnTo>
                  <a:pt x="179" y="149"/>
                </a:lnTo>
                <a:lnTo>
                  <a:pt x="177" y="147"/>
                </a:lnTo>
                <a:lnTo>
                  <a:pt x="177" y="149"/>
                </a:lnTo>
                <a:lnTo>
                  <a:pt x="176" y="149"/>
                </a:lnTo>
                <a:lnTo>
                  <a:pt x="176" y="151"/>
                </a:lnTo>
                <a:lnTo>
                  <a:pt x="174" y="151"/>
                </a:lnTo>
                <a:lnTo>
                  <a:pt x="176" y="151"/>
                </a:lnTo>
                <a:lnTo>
                  <a:pt x="174" y="151"/>
                </a:lnTo>
                <a:lnTo>
                  <a:pt x="174" y="152"/>
                </a:lnTo>
                <a:lnTo>
                  <a:pt x="174" y="154"/>
                </a:lnTo>
                <a:lnTo>
                  <a:pt x="174" y="152"/>
                </a:lnTo>
                <a:lnTo>
                  <a:pt x="176" y="152"/>
                </a:lnTo>
                <a:lnTo>
                  <a:pt x="176" y="154"/>
                </a:lnTo>
                <a:lnTo>
                  <a:pt x="177" y="154"/>
                </a:lnTo>
                <a:lnTo>
                  <a:pt x="176" y="154"/>
                </a:lnTo>
                <a:lnTo>
                  <a:pt x="174" y="154"/>
                </a:lnTo>
                <a:lnTo>
                  <a:pt x="174" y="155"/>
                </a:lnTo>
                <a:lnTo>
                  <a:pt x="173" y="155"/>
                </a:lnTo>
                <a:lnTo>
                  <a:pt x="171" y="155"/>
                </a:lnTo>
                <a:lnTo>
                  <a:pt x="171" y="157"/>
                </a:lnTo>
                <a:lnTo>
                  <a:pt x="171" y="159"/>
                </a:lnTo>
                <a:lnTo>
                  <a:pt x="171" y="157"/>
                </a:lnTo>
                <a:lnTo>
                  <a:pt x="171" y="159"/>
                </a:lnTo>
                <a:lnTo>
                  <a:pt x="169" y="159"/>
                </a:lnTo>
                <a:lnTo>
                  <a:pt x="169" y="160"/>
                </a:lnTo>
                <a:lnTo>
                  <a:pt x="168" y="160"/>
                </a:lnTo>
                <a:lnTo>
                  <a:pt x="169" y="160"/>
                </a:lnTo>
                <a:lnTo>
                  <a:pt x="168" y="160"/>
                </a:lnTo>
                <a:lnTo>
                  <a:pt x="166" y="160"/>
                </a:lnTo>
                <a:lnTo>
                  <a:pt x="166" y="162"/>
                </a:lnTo>
                <a:lnTo>
                  <a:pt x="166" y="160"/>
                </a:lnTo>
                <a:lnTo>
                  <a:pt x="165" y="160"/>
                </a:lnTo>
                <a:lnTo>
                  <a:pt x="165" y="159"/>
                </a:lnTo>
                <a:lnTo>
                  <a:pt x="163" y="159"/>
                </a:lnTo>
                <a:lnTo>
                  <a:pt x="163" y="157"/>
                </a:lnTo>
                <a:lnTo>
                  <a:pt x="161" y="157"/>
                </a:lnTo>
                <a:lnTo>
                  <a:pt x="160" y="157"/>
                </a:lnTo>
                <a:lnTo>
                  <a:pt x="160" y="155"/>
                </a:lnTo>
                <a:lnTo>
                  <a:pt x="158" y="155"/>
                </a:lnTo>
                <a:lnTo>
                  <a:pt x="157" y="155"/>
                </a:lnTo>
                <a:lnTo>
                  <a:pt x="157" y="154"/>
                </a:lnTo>
                <a:lnTo>
                  <a:pt x="155" y="154"/>
                </a:lnTo>
                <a:lnTo>
                  <a:pt x="157" y="154"/>
                </a:lnTo>
                <a:lnTo>
                  <a:pt x="157" y="152"/>
                </a:lnTo>
                <a:lnTo>
                  <a:pt x="157" y="151"/>
                </a:lnTo>
                <a:lnTo>
                  <a:pt x="155" y="151"/>
                </a:lnTo>
                <a:lnTo>
                  <a:pt x="155" y="149"/>
                </a:lnTo>
                <a:lnTo>
                  <a:pt x="153" y="149"/>
                </a:lnTo>
                <a:lnTo>
                  <a:pt x="153" y="147"/>
                </a:lnTo>
                <a:lnTo>
                  <a:pt x="152" y="146"/>
                </a:lnTo>
                <a:lnTo>
                  <a:pt x="153" y="146"/>
                </a:lnTo>
                <a:lnTo>
                  <a:pt x="152" y="146"/>
                </a:lnTo>
                <a:lnTo>
                  <a:pt x="153" y="146"/>
                </a:lnTo>
                <a:lnTo>
                  <a:pt x="152" y="146"/>
                </a:lnTo>
                <a:lnTo>
                  <a:pt x="152" y="144"/>
                </a:lnTo>
                <a:lnTo>
                  <a:pt x="152" y="143"/>
                </a:lnTo>
                <a:lnTo>
                  <a:pt x="152" y="141"/>
                </a:lnTo>
                <a:lnTo>
                  <a:pt x="152" y="139"/>
                </a:lnTo>
                <a:lnTo>
                  <a:pt x="150" y="139"/>
                </a:lnTo>
                <a:lnTo>
                  <a:pt x="150" y="138"/>
                </a:lnTo>
                <a:lnTo>
                  <a:pt x="150" y="136"/>
                </a:lnTo>
                <a:lnTo>
                  <a:pt x="152" y="136"/>
                </a:lnTo>
                <a:lnTo>
                  <a:pt x="153" y="136"/>
                </a:lnTo>
                <a:lnTo>
                  <a:pt x="153" y="138"/>
                </a:lnTo>
                <a:lnTo>
                  <a:pt x="155" y="139"/>
                </a:lnTo>
                <a:lnTo>
                  <a:pt x="155" y="138"/>
                </a:lnTo>
                <a:lnTo>
                  <a:pt x="157" y="138"/>
                </a:lnTo>
                <a:lnTo>
                  <a:pt x="157" y="139"/>
                </a:lnTo>
                <a:lnTo>
                  <a:pt x="157" y="138"/>
                </a:lnTo>
                <a:lnTo>
                  <a:pt x="157" y="136"/>
                </a:lnTo>
                <a:lnTo>
                  <a:pt x="157" y="138"/>
                </a:lnTo>
                <a:lnTo>
                  <a:pt x="157" y="136"/>
                </a:lnTo>
                <a:lnTo>
                  <a:pt x="158" y="138"/>
                </a:lnTo>
                <a:lnTo>
                  <a:pt x="158" y="136"/>
                </a:lnTo>
                <a:lnTo>
                  <a:pt x="158" y="135"/>
                </a:lnTo>
                <a:lnTo>
                  <a:pt x="157" y="135"/>
                </a:lnTo>
                <a:lnTo>
                  <a:pt x="158" y="135"/>
                </a:lnTo>
                <a:lnTo>
                  <a:pt x="158" y="133"/>
                </a:lnTo>
                <a:lnTo>
                  <a:pt x="157" y="133"/>
                </a:lnTo>
                <a:lnTo>
                  <a:pt x="155" y="131"/>
                </a:lnTo>
                <a:lnTo>
                  <a:pt x="155" y="133"/>
                </a:lnTo>
                <a:lnTo>
                  <a:pt x="153" y="133"/>
                </a:lnTo>
                <a:lnTo>
                  <a:pt x="153" y="131"/>
                </a:lnTo>
                <a:lnTo>
                  <a:pt x="155" y="131"/>
                </a:lnTo>
                <a:lnTo>
                  <a:pt x="155" y="130"/>
                </a:lnTo>
                <a:lnTo>
                  <a:pt x="155" y="131"/>
                </a:lnTo>
                <a:lnTo>
                  <a:pt x="155" y="130"/>
                </a:lnTo>
                <a:lnTo>
                  <a:pt x="155" y="128"/>
                </a:lnTo>
                <a:lnTo>
                  <a:pt x="157" y="128"/>
                </a:lnTo>
                <a:lnTo>
                  <a:pt x="158" y="128"/>
                </a:lnTo>
                <a:lnTo>
                  <a:pt x="158" y="130"/>
                </a:lnTo>
                <a:lnTo>
                  <a:pt x="160" y="130"/>
                </a:lnTo>
                <a:lnTo>
                  <a:pt x="161" y="130"/>
                </a:lnTo>
                <a:lnTo>
                  <a:pt x="161" y="131"/>
                </a:lnTo>
                <a:lnTo>
                  <a:pt x="163" y="131"/>
                </a:lnTo>
                <a:lnTo>
                  <a:pt x="165" y="133"/>
                </a:lnTo>
                <a:lnTo>
                  <a:pt x="166" y="133"/>
                </a:lnTo>
                <a:lnTo>
                  <a:pt x="168" y="133"/>
                </a:lnTo>
                <a:lnTo>
                  <a:pt x="168" y="131"/>
                </a:lnTo>
                <a:lnTo>
                  <a:pt x="168" y="130"/>
                </a:lnTo>
                <a:lnTo>
                  <a:pt x="166" y="130"/>
                </a:lnTo>
                <a:lnTo>
                  <a:pt x="168" y="130"/>
                </a:lnTo>
                <a:lnTo>
                  <a:pt x="169" y="130"/>
                </a:lnTo>
                <a:lnTo>
                  <a:pt x="171" y="130"/>
                </a:lnTo>
                <a:lnTo>
                  <a:pt x="173" y="130"/>
                </a:lnTo>
                <a:lnTo>
                  <a:pt x="173" y="131"/>
                </a:lnTo>
                <a:lnTo>
                  <a:pt x="174" y="131"/>
                </a:lnTo>
                <a:lnTo>
                  <a:pt x="174" y="130"/>
                </a:lnTo>
                <a:lnTo>
                  <a:pt x="174" y="128"/>
                </a:lnTo>
                <a:lnTo>
                  <a:pt x="173" y="127"/>
                </a:lnTo>
                <a:lnTo>
                  <a:pt x="171" y="127"/>
                </a:lnTo>
                <a:lnTo>
                  <a:pt x="171" y="125"/>
                </a:lnTo>
                <a:lnTo>
                  <a:pt x="171" y="127"/>
                </a:lnTo>
                <a:lnTo>
                  <a:pt x="171" y="125"/>
                </a:lnTo>
                <a:lnTo>
                  <a:pt x="171" y="123"/>
                </a:lnTo>
                <a:lnTo>
                  <a:pt x="173" y="123"/>
                </a:lnTo>
                <a:lnTo>
                  <a:pt x="173" y="122"/>
                </a:lnTo>
                <a:lnTo>
                  <a:pt x="174" y="122"/>
                </a:lnTo>
                <a:lnTo>
                  <a:pt x="174" y="120"/>
                </a:lnTo>
                <a:lnTo>
                  <a:pt x="173" y="120"/>
                </a:lnTo>
                <a:lnTo>
                  <a:pt x="173" y="119"/>
                </a:lnTo>
                <a:lnTo>
                  <a:pt x="173" y="115"/>
                </a:lnTo>
                <a:lnTo>
                  <a:pt x="174" y="115"/>
                </a:lnTo>
                <a:lnTo>
                  <a:pt x="174" y="114"/>
                </a:lnTo>
                <a:lnTo>
                  <a:pt x="174" y="112"/>
                </a:lnTo>
                <a:lnTo>
                  <a:pt x="176" y="112"/>
                </a:lnTo>
                <a:lnTo>
                  <a:pt x="176" y="111"/>
                </a:lnTo>
                <a:lnTo>
                  <a:pt x="176" y="109"/>
                </a:lnTo>
                <a:lnTo>
                  <a:pt x="177" y="109"/>
                </a:lnTo>
                <a:lnTo>
                  <a:pt x="177" y="107"/>
                </a:lnTo>
                <a:lnTo>
                  <a:pt x="177" y="106"/>
                </a:lnTo>
                <a:lnTo>
                  <a:pt x="177" y="104"/>
                </a:lnTo>
                <a:lnTo>
                  <a:pt x="177" y="103"/>
                </a:lnTo>
                <a:lnTo>
                  <a:pt x="177" y="101"/>
                </a:lnTo>
                <a:lnTo>
                  <a:pt x="177" y="99"/>
                </a:lnTo>
                <a:lnTo>
                  <a:pt x="179" y="98"/>
                </a:lnTo>
                <a:lnTo>
                  <a:pt x="181" y="96"/>
                </a:lnTo>
                <a:lnTo>
                  <a:pt x="179" y="95"/>
                </a:lnTo>
                <a:lnTo>
                  <a:pt x="179" y="96"/>
                </a:lnTo>
                <a:lnTo>
                  <a:pt x="177" y="96"/>
                </a:lnTo>
                <a:lnTo>
                  <a:pt x="177" y="95"/>
                </a:lnTo>
                <a:lnTo>
                  <a:pt x="177" y="93"/>
                </a:lnTo>
                <a:lnTo>
                  <a:pt x="177" y="92"/>
                </a:lnTo>
                <a:lnTo>
                  <a:pt x="179" y="92"/>
                </a:lnTo>
                <a:lnTo>
                  <a:pt x="181" y="92"/>
                </a:lnTo>
                <a:lnTo>
                  <a:pt x="182" y="92"/>
                </a:lnTo>
                <a:lnTo>
                  <a:pt x="184" y="92"/>
                </a:lnTo>
                <a:lnTo>
                  <a:pt x="184" y="90"/>
                </a:lnTo>
                <a:lnTo>
                  <a:pt x="185" y="90"/>
                </a:lnTo>
                <a:lnTo>
                  <a:pt x="185" y="88"/>
                </a:lnTo>
                <a:lnTo>
                  <a:pt x="185" y="87"/>
                </a:lnTo>
                <a:lnTo>
                  <a:pt x="187" y="87"/>
                </a:lnTo>
                <a:lnTo>
                  <a:pt x="187" y="85"/>
                </a:lnTo>
                <a:lnTo>
                  <a:pt x="187" y="84"/>
                </a:lnTo>
                <a:lnTo>
                  <a:pt x="187" y="85"/>
                </a:lnTo>
                <a:lnTo>
                  <a:pt x="187" y="84"/>
                </a:lnTo>
                <a:lnTo>
                  <a:pt x="189" y="84"/>
                </a:lnTo>
                <a:lnTo>
                  <a:pt x="187" y="84"/>
                </a:lnTo>
                <a:lnTo>
                  <a:pt x="187" y="82"/>
                </a:lnTo>
                <a:lnTo>
                  <a:pt x="187" y="80"/>
                </a:lnTo>
                <a:lnTo>
                  <a:pt x="185" y="79"/>
                </a:lnTo>
                <a:lnTo>
                  <a:pt x="185" y="80"/>
                </a:lnTo>
                <a:lnTo>
                  <a:pt x="184" y="80"/>
                </a:lnTo>
                <a:lnTo>
                  <a:pt x="184" y="79"/>
                </a:lnTo>
                <a:lnTo>
                  <a:pt x="184" y="80"/>
                </a:lnTo>
                <a:lnTo>
                  <a:pt x="182" y="80"/>
                </a:lnTo>
                <a:lnTo>
                  <a:pt x="182" y="82"/>
                </a:lnTo>
                <a:lnTo>
                  <a:pt x="182" y="80"/>
                </a:lnTo>
                <a:lnTo>
                  <a:pt x="182" y="82"/>
                </a:lnTo>
                <a:lnTo>
                  <a:pt x="182" y="84"/>
                </a:lnTo>
                <a:lnTo>
                  <a:pt x="184" y="84"/>
                </a:lnTo>
                <a:lnTo>
                  <a:pt x="182" y="85"/>
                </a:lnTo>
                <a:lnTo>
                  <a:pt x="182" y="87"/>
                </a:lnTo>
                <a:lnTo>
                  <a:pt x="181" y="87"/>
                </a:lnTo>
                <a:lnTo>
                  <a:pt x="181" y="88"/>
                </a:lnTo>
                <a:lnTo>
                  <a:pt x="179" y="87"/>
                </a:lnTo>
                <a:lnTo>
                  <a:pt x="177" y="87"/>
                </a:lnTo>
                <a:lnTo>
                  <a:pt x="176" y="88"/>
                </a:lnTo>
                <a:lnTo>
                  <a:pt x="174" y="88"/>
                </a:lnTo>
                <a:lnTo>
                  <a:pt x="174" y="90"/>
                </a:lnTo>
                <a:lnTo>
                  <a:pt x="174" y="92"/>
                </a:lnTo>
                <a:lnTo>
                  <a:pt x="173" y="92"/>
                </a:lnTo>
                <a:lnTo>
                  <a:pt x="174" y="92"/>
                </a:lnTo>
                <a:lnTo>
                  <a:pt x="174" y="93"/>
                </a:lnTo>
                <a:lnTo>
                  <a:pt x="173" y="93"/>
                </a:lnTo>
                <a:lnTo>
                  <a:pt x="173" y="95"/>
                </a:lnTo>
                <a:lnTo>
                  <a:pt x="173" y="93"/>
                </a:lnTo>
                <a:lnTo>
                  <a:pt x="173" y="95"/>
                </a:lnTo>
                <a:lnTo>
                  <a:pt x="171" y="95"/>
                </a:lnTo>
                <a:lnTo>
                  <a:pt x="171" y="96"/>
                </a:lnTo>
                <a:lnTo>
                  <a:pt x="171" y="98"/>
                </a:lnTo>
                <a:lnTo>
                  <a:pt x="173" y="98"/>
                </a:lnTo>
                <a:lnTo>
                  <a:pt x="171" y="98"/>
                </a:lnTo>
                <a:lnTo>
                  <a:pt x="171" y="99"/>
                </a:lnTo>
                <a:lnTo>
                  <a:pt x="171" y="101"/>
                </a:lnTo>
                <a:lnTo>
                  <a:pt x="171" y="103"/>
                </a:lnTo>
                <a:lnTo>
                  <a:pt x="171" y="104"/>
                </a:lnTo>
                <a:lnTo>
                  <a:pt x="171" y="106"/>
                </a:lnTo>
                <a:lnTo>
                  <a:pt x="169" y="106"/>
                </a:lnTo>
                <a:lnTo>
                  <a:pt x="168" y="107"/>
                </a:lnTo>
                <a:lnTo>
                  <a:pt x="168" y="109"/>
                </a:lnTo>
                <a:lnTo>
                  <a:pt x="166" y="109"/>
                </a:lnTo>
                <a:lnTo>
                  <a:pt x="166" y="111"/>
                </a:lnTo>
                <a:lnTo>
                  <a:pt x="166" y="112"/>
                </a:lnTo>
                <a:lnTo>
                  <a:pt x="165" y="112"/>
                </a:lnTo>
                <a:lnTo>
                  <a:pt x="165" y="111"/>
                </a:lnTo>
                <a:lnTo>
                  <a:pt x="165" y="112"/>
                </a:lnTo>
                <a:lnTo>
                  <a:pt x="163" y="112"/>
                </a:lnTo>
                <a:lnTo>
                  <a:pt x="163" y="111"/>
                </a:lnTo>
                <a:lnTo>
                  <a:pt x="163" y="109"/>
                </a:lnTo>
                <a:lnTo>
                  <a:pt x="163" y="107"/>
                </a:lnTo>
                <a:lnTo>
                  <a:pt x="163" y="106"/>
                </a:lnTo>
                <a:lnTo>
                  <a:pt x="163" y="107"/>
                </a:lnTo>
                <a:lnTo>
                  <a:pt x="161" y="107"/>
                </a:lnTo>
                <a:lnTo>
                  <a:pt x="161" y="109"/>
                </a:lnTo>
                <a:lnTo>
                  <a:pt x="161" y="111"/>
                </a:lnTo>
                <a:lnTo>
                  <a:pt x="161" y="112"/>
                </a:lnTo>
                <a:lnTo>
                  <a:pt x="161" y="114"/>
                </a:lnTo>
                <a:lnTo>
                  <a:pt x="161" y="115"/>
                </a:lnTo>
                <a:lnTo>
                  <a:pt x="161" y="117"/>
                </a:lnTo>
                <a:lnTo>
                  <a:pt x="161" y="119"/>
                </a:lnTo>
                <a:lnTo>
                  <a:pt x="160" y="119"/>
                </a:lnTo>
                <a:lnTo>
                  <a:pt x="161" y="119"/>
                </a:lnTo>
                <a:lnTo>
                  <a:pt x="160" y="119"/>
                </a:lnTo>
                <a:lnTo>
                  <a:pt x="160" y="120"/>
                </a:lnTo>
                <a:lnTo>
                  <a:pt x="160" y="119"/>
                </a:lnTo>
                <a:lnTo>
                  <a:pt x="160" y="120"/>
                </a:lnTo>
                <a:lnTo>
                  <a:pt x="160" y="122"/>
                </a:lnTo>
                <a:lnTo>
                  <a:pt x="158" y="122"/>
                </a:lnTo>
                <a:lnTo>
                  <a:pt x="160" y="122"/>
                </a:lnTo>
                <a:lnTo>
                  <a:pt x="158" y="122"/>
                </a:lnTo>
                <a:lnTo>
                  <a:pt x="157" y="122"/>
                </a:lnTo>
                <a:lnTo>
                  <a:pt x="155" y="122"/>
                </a:lnTo>
                <a:lnTo>
                  <a:pt x="153" y="122"/>
                </a:lnTo>
                <a:lnTo>
                  <a:pt x="152" y="122"/>
                </a:lnTo>
                <a:lnTo>
                  <a:pt x="152" y="120"/>
                </a:lnTo>
                <a:lnTo>
                  <a:pt x="150" y="120"/>
                </a:lnTo>
                <a:lnTo>
                  <a:pt x="149" y="120"/>
                </a:lnTo>
                <a:lnTo>
                  <a:pt x="149" y="119"/>
                </a:lnTo>
                <a:lnTo>
                  <a:pt x="149" y="117"/>
                </a:lnTo>
                <a:lnTo>
                  <a:pt x="147" y="117"/>
                </a:lnTo>
                <a:lnTo>
                  <a:pt x="149" y="117"/>
                </a:lnTo>
                <a:lnTo>
                  <a:pt x="147" y="117"/>
                </a:lnTo>
                <a:lnTo>
                  <a:pt x="147" y="119"/>
                </a:lnTo>
                <a:lnTo>
                  <a:pt x="147" y="117"/>
                </a:lnTo>
                <a:lnTo>
                  <a:pt x="147" y="115"/>
                </a:lnTo>
                <a:lnTo>
                  <a:pt x="145" y="115"/>
                </a:lnTo>
                <a:lnTo>
                  <a:pt x="144" y="115"/>
                </a:lnTo>
                <a:lnTo>
                  <a:pt x="144" y="114"/>
                </a:lnTo>
                <a:lnTo>
                  <a:pt x="142" y="114"/>
                </a:lnTo>
                <a:lnTo>
                  <a:pt x="142" y="112"/>
                </a:lnTo>
                <a:lnTo>
                  <a:pt x="142" y="111"/>
                </a:lnTo>
                <a:lnTo>
                  <a:pt x="142" y="109"/>
                </a:lnTo>
                <a:lnTo>
                  <a:pt x="142" y="107"/>
                </a:lnTo>
                <a:lnTo>
                  <a:pt x="142" y="106"/>
                </a:lnTo>
                <a:lnTo>
                  <a:pt x="142" y="104"/>
                </a:lnTo>
                <a:lnTo>
                  <a:pt x="142" y="103"/>
                </a:lnTo>
                <a:lnTo>
                  <a:pt x="142" y="101"/>
                </a:lnTo>
                <a:lnTo>
                  <a:pt x="144" y="101"/>
                </a:lnTo>
                <a:lnTo>
                  <a:pt x="142" y="101"/>
                </a:lnTo>
                <a:lnTo>
                  <a:pt x="142" y="99"/>
                </a:lnTo>
                <a:lnTo>
                  <a:pt x="142" y="98"/>
                </a:lnTo>
                <a:lnTo>
                  <a:pt x="141" y="98"/>
                </a:lnTo>
                <a:lnTo>
                  <a:pt x="141" y="96"/>
                </a:lnTo>
                <a:lnTo>
                  <a:pt x="142" y="96"/>
                </a:lnTo>
                <a:lnTo>
                  <a:pt x="141" y="96"/>
                </a:lnTo>
                <a:lnTo>
                  <a:pt x="141" y="95"/>
                </a:lnTo>
                <a:lnTo>
                  <a:pt x="142" y="95"/>
                </a:lnTo>
                <a:lnTo>
                  <a:pt x="141" y="95"/>
                </a:lnTo>
                <a:lnTo>
                  <a:pt x="141" y="93"/>
                </a:lnTo>
                <a:lnTo>
                  <a:pt x="139" y="93"/>
                </a:lnTo>
                <a:lnTo>
                  <a:pt x="139" y="92"/>
                </a:lnTo>
                <a:lnTo>
                  <a:pt x="139" y="90"/>
                </a:lnTo>
                <a:lnTo>
                  <a:pt x="137" y="90"/>
                </a:lnTo>
                <a:lnTo>
                  <a:pt x="137" y="92"/>
                </a:lnTo>
                <a:lnTo>
                  <a:pt x="136" y="92"/>
                </a:lnTo>
                <a:lnTo>
                  <a:pt x="136" y="90"/>
                </a:lnTo>
                <a:lnTo>
                  <a:pt x="136" y="88"/>
                </a:lnTo>
                <a:lnTo>
                  <a:pt x="137" y="88"/>
                </a:lnTo>
                <a:lnTo>
                  <a:pt x="139" y="88"/>
                </a:lnTo>
                <a:lnTo>
                  <a:pt x="141" y="87"/>
                </a:lnTo>
                <a:lnTo>
                  <a:pt x="142" y="85"/>
                </a:lnTo>
                <a:lnTo>
                  <a:pt x="142" y="84"/>
                </a:lnTo>
                <a:lnTo>
                  <a:pt x="142" y="82"/>
                </a:lnTo>
                <a:lnTo>
                  <a:pt x="141" y="82"/>
                </a:lnTo>
                <a:lnTo>
                  <a:pt x="141" y="80"/>
                </a:lnTo>
                <a:lnTo>
                  <a:pt x="142" y="80"/>
                </a:lnTo>
                <a:lnTo>
                  <a:pt x="141" y="80"/>
                </a:lnTo>
                <a:lnTo>
                  <a:pt x="141" y="79"/>
                </a:lnTo>
                <a:lnTo>
                  <a:pt x="142" y="79"/>
                </a:lnTo>
                <a:lnTo>
                  <a:pt x="144" y="79"/>
                </a:lnTo>
                <a:lnTo>
                  <a:pt x="145" y="79"/>
                </a:lnTo>
                <a:lnTo>
                  <a:pt x="147" y="79"/>
                </a:lnTo>
                <a:lnTo>
                  <a:pt x="147" y="77"/>
                </a:lnTo>
                <a:lnTo>
                  <a:pt x="149" y="77"/>
                </a:lnTo>
                <a:lnTo>
                  <a:pt x="149" y="76"/>
                </a:lnTo>
                <a:lnTo>
                  <a:pt x="150" y="76"/>
                </a:lnTo>
                <a:lnTo>
                  <a:pt x="150" y="74"/>
                </a:lnTo>
                <a:lnTo>
                  <a:pt x="149" y="74"/>
                </a:lnTo>
                <a:lnTo>
                  <a:pt x="149" y="72"/>
                </a:lnTo>
                <a:lnTo>
                  <a:pt x="149" y="71"/>
                </a:lnTo>
                <a:lnTo>
                  <a:pt x="147" y="72"/>
                </a:lnTo>
                <a:lnTo>
                  <a:pt x="147" y="71"/>
                </a:lnTo>
                <a:lnTo>
                  <a:pt x="149" y="71"/>
                </a:lnTo>
                <a:lnTo>
                  <a:pt x="149" y="69"/>
                </a:lnTo>
                <a:lnTo>
                  <a:pt x="147" y="69"/>
                </a:lnTo>
                <a:lnTo>
                  <a:pt x="149" y="69"/>
                </a:lnTo>
                <a:lnTo>
                  <a:pt x="149" y="68"/>
                </a:lnTo>
                <a:lnTo>
                  <a:pt x="150" y="68"/>
                </a:lnTo>
                <a:lnTo>
                  <a:pt x="150" y="66"/>
                </a:lnTo>
                <a:lnTo>
                  <a:pt x="150" y="64"/>
                </a:lnTo>
                <a:lnTo>
                  <a:pt x="152" y="64"/>
                </a:lnTo>
                <a:lnTo>
                  <a:pt x="150" y="64"/>
                </a:lnTo>
                <a:lnTo>
                  <a:pt x="149" y="64"/>
                </a:lnTo>
                <a:lnTo>
                  <a:pt x="149" y="66"/>
                </a:lnTo>
                <a:lnTo>
                  <a:pt x="149" y="68"/>
                </a:lnTo>
                <a:lnTo>
                  <a:pt x="147" y="68"/>
                </a:lnTo>
                <a:lnTo>
                  <a:pt x="145" y="68"/>
                </a:lnTo>
                <a:lnTo>
                  <a:pt x="145" y="69"/>
                </a:lnTo>
                <a:lnTo>
                  <a:pt x="147" y="69"/>
                </a:lnTo>
                <a:lnTo>
                  <a:pt x="145" y="69"/>
                </a:lnTo>
                <a:lnTo>
                  <a:pt x="145" y="71"/>
                </a:lnTo>
                <a:lnTo>
                  <a:pt x="144" y="71"/>
                </a:lnTo>
                <a:lnTo>
                  <a:pt x="144" y="72"/>
                </a:lnTo>
                <a:lnTo>
                  <a:pt x="144" y="74"/>
                </a:lnTo>
                <a:lnTo>
                  <a:pt x="144" y="76"/>
                </a:lnTo>
                <a:lnTo>
                  <a:pt x="142" y="76"/>
                </a:lnTo>
                <a:lnTo>
                  <a:pt x="141" y="76"/>
                </a:lnTo>
                <a:lnTo>
                  <a:pt x="139" y="76"/>
                </a:lnTo>
                <a:lnTo>
                  <a:pt x="139" y="74"/>
                </a:lnTo>
                <a:lnTo>
                  <a:pt x="137" y="74"/>
                </a:lnTo>
                <a:lnTo>
                  <a:pt x="139" y="74"/>
                </a:lnTo>
                <a:lnTo>
                  <a:pt x="137" y="74"/>
                </a:lnTo>
                <a:lnTo>
                  <a:pt x="139" y="72"/>
                </a:lnTo>
                <a:lnTo>
                  <a:pt x="137" y="72"/>
                </a:lnTo>
                <a:lnTo>
                  <a:pt x="136" y="72"/>
                </a:lnTo>
                <a:lnTo>
                  <a:pt x="134" y="72"/>
                </a:lnTo>
                <a:lnTo>
                  <a:pt x="134" y="74"/>
                </a:lnTo>
                <a:lnTo>
                  <a:pt x="134" y="76"/>
                </a:lnTo>
                <a:lnTo>
                  <a:pt x="133" y="76"/>
                </a:lnTo>
                <a:lnTo>
                  <a:pt x="131" y="76"/>
                </a:lnTo>
                <a:lnTo>
                  <a:pt x="129" y="76"/>
                </a:lnTo>
                <a:lnTo>
                  <a:pt x="128" y="76"/>
                </a:lnTo>
                <a:lnTo>
                  <a:pt x="126" y="76"/>
                </a:lnTo>
                <a:lnTo>
                  <a:pt x="125" y="76"/>
                </a:lnTo>
                <a:lnTo>
                  <a:pt x="125" y="77"/>
                </a:lnTo>
                <a:lnTo>
                  <a:pt x="125" y="79"/>
                </a:lnTo>
                <a:lnTo>
                  <a:pt x="123" y="79"/>
                </a:lnTo>
                <a:lnTo>
                  <a:pt x="123" y="80"/>
                </a:lnTo>
                <a:lnTo>
                  <a:pt x="121" y="80"/>
                </a:lnTo>
                <a:lnTo>
                  <a:pt x="121" y="82"/>
                </a:lnTo>
                <a:lnTo>
                  <a:pt x="120" y="82"/>
                </a:lnTo>
                <a:lnTo>
                  <a:pt x="120" y="84"/>
                </a:lnTo>
                <a:lnTo>
                  <a:pt x="118" y="84"/>
                </a:lnTo>
                <a:lnTo>
                  <a:pt x="118" y="85"/>
                </a:lnTo>
                <a:lnTo>
                  <a:pt x="117" y="85"/>
                </a:lnTo>
                <a:lnTo>
                  <a:pt x="117" y="84"/>
                </a:lnTo>
                <a:lnTo>
                  <a:pt x="117" y="85"/>
                </a:lnTo>
                <a:lnTo>
                  <a:pt x="115" y="85"/>
                </a:lnTo>
                <a:lnTo>
                  <a:pt x="115" y="84"/>
                </a:lnTo>
                <a:lnTo>
                  <a:pt x="113" y="84"/>
                </a:lnTo>
                <a:lnTo>
                  <a:pt x="113" y="85"/>
                </a:lnTo>
                <a:lnTo>
                  <a:pt x="112" y="85"/>
                </a:lnTo>
                <a:lnTo>
                  <a:pt x="113" y="85"/>
                </a:lnTo>
                <a:lnTo>
                  <a:pt x="112" y="85"/>
                </a:lnTo>
                <a:lnTo>
                  <a:pt x="112" y="87"/>
                </a:lnTo>
                <a:lnTo>
                  <a:pt x="112" y="88"/>
                </a:lnTo>
                <a:lnTo>
                  <a:pt x="113" y="87"/>
                </a:lnTo>
                <a:lnTo>
                  <a:pt x="115" y="87"/>
                </a:lnTo>
                <a:lnTo>
                  <a:pt x="117" y="87"/>
                </a:lnTo>
                <a:lnTo>
                  <a:pt x="118" y="87"/>
                </a:lnTo>
                <a:lnTo>
                  <a:pt x="118" y="88"/>
                </a:lnTo>
                <a:lnTo>
                  <a:pt x="117" y="88"/>
                </a:lnTo>
                <a:lnTo>
                  <a:pt x="115" y="88"/>
                </a:lnTo>
                <a:lnTo>
                  <a:pt x="113" y="88"/>
                </a:lnTo>
                <a:lnTo>
                  <a:pt x="112" y="88"/>
                </a:lnTo>
                <a:lnTo>
                  <a:pt x="110" y="88"/>
                </a:lnTo>
                <a:lnTo>
                  <a:pt x="109" y="88"/>
                </a:lnTo>
                <a:lnTo>
                  <a:pt x="107" y="88"/>
                </a:lnTo>
                <a:lnTo>
                  <a:pt x="105" y="88"/>
                </a:lnTo>
                <a:lnTo>
                  <a:pt x="104" y="88"/>
                </a:lnTo>
                <a:lnTo>
                  <a:pt x="102" y="88"/>
                </a:lnTo>
                <a:lnTo>
                  <a:pt x="102" y="87"/>
                </a:lnTo>
                <a:lnTo>
                  <a:pt x="101" y="87"/>
                </a:lnTo>
                <a:lnTo>
                  <a:pt x="101" y="88"/>
                </a:lnTo>
                <a:lnTo>
                  <a:pt x="101" y="87"/>
                </a:lnTo>
                <a:lnTo>
                  <a:pt x="101" y="88"/>
                </a:lnTo>
                <a:lnTo>
                  <a:pt x="99" y="88"/>
                </a:lnTo>
                <a:lnTo>
                  <a:pt x="99" y="87"/>
                </a:lnTo>
                <a:lnTo>
                  <a:pt x="97" y="87"/>
                </a:lnTo>
                <a:lnTo>
                  <a:pt x="96" y="87"/>
                </a:lnTo>
                <a:lnTo>
                  <a:pt x="96" y="85"/>
                </a:lnTo>
                <a:lnTo>
                  <a:pt x="96" y="84"/>
                </a:lnTo>
                <a:lnTo>
                  <a:pt x="94" y="82"/>
                </a:lnTo>
                <a:lnTo>
                  <a:pt x="94" y="80"/>
                </a:lnTo>
                <a:lnTo>
                  <a:pt x="93" y="80"/>
                </a:lnTo>
                <a:lnTo>
                  <a:pt x="94" y="80"/>
                </a:lnTo>
                <a:lnTo>
                  <a:pt x="94" y="79"/>
                </a:lnTo>
                <a:lnTo>
                  <a:pt x="94" y="77"/>
                </a:lnTo>
                <a:lnTo>
                  <a:pt x="96" y="77"/>
                </a:lnTo>
                <a:lnTo>
                  <a:pt x="97" y="77"/>
                </a:lnTo>
                <a:lnTo>
                  <a:pt x="99" y="77"/>
                </a:lnTo>
                <a:lnTo>
                  <a:pt x="99" y="76"/>
                </a:lnTo>
                <a:lnTo>
                  <a:pt x="97" y="76"/>
                </a:lnTo>
                <a:lnTo>
                  <a:pt x="96" y="76"/>
                </a:lnTo>
                <a:lnTo>
                  <a:pt x="94" y="76"/>
                </a:lnTo>
                <a:lnTo>
                  <a:pt x="94" y="74"/>
                </a:lnTo>
                <a:lnTo>
                  <a:pt x="96" y="74"/>
                </a:lnTo>
                <a:lnTo>
                  <a:pt x="97" y="74"/>
                </a:lnTo>
                <a:lnTo>
                  <a:pt x="97" y="72"/>
                </a:lnTo>
                <a:lnTo>
                  <a:pt x="96" y="72"/>
                </a:lnTo>
                <a:lnTo>
                  <a:pt x="96" y="71"/>
                </a:lnTo>
                <a:lnTo>
                  <a:pt x="97" y="71"/>
                </a:lnTo>
                <a:lnTo>
                  <a:pt x="97" y="69"/>
                </a:lnTo>
                <a:lnTo>
                  <a:pt x="97" y="71"/>
                </a:lnTo>
                <a:lnTo>
                  <a:pt x="97" y="69"/>
                </a:lnTo>
                <a:lnTo>
                  <a:pt x="99" y="69"/>
                </a:lnTo>
                <a:lnTo>
                  <a:pt x="101" y="69"/>
                </a:lnTo>
                <a:lnTo>
                  <a:pt x="99" y="69"/>
                </a:lnTo>
                <a:lnTo>
                  <a:pt x="99" y="68"/>
                </a:lnTo>
                <a:lnTo>
                  <a:pt x="99" y="69"/>
                </a:lnTo>
                <a:lnTo>
                  <a:pt x="99" y="68"/>
                </a:lnTo>
                <a:lnTo>
                  <a:pt x="99" y="69"/>
                </a:lnTo>
                <a:lnTo>
                  <a:pt x="99" y="68"/>
                </a:lnTo>
                <a:lnTo>
                  <a:pt x="97" y="68"/>
                </a:lnTo>
                <a:lnTo>
                  <a:pt x="97" y="69"/>
                </a:lnTo>
                <a:lnTo>
                  <a:pt x="97" y="71"/>
                </a:lnTo>
                <a:lnTo>
                  <a:pt x="96" y="71"/>
                </a:lnTo>
                <a:lnTo>
                  <a:pt x="96" y="69"/>
                </a:lnTo>
                <a:lnTo>
                  <a:pt x="96" y="71"/>
                </a:lnTo>
                <a:lnTo>
                  <a:pt x="96" y="69"/>
                </a:lnTo>
                <a:lnTo>
                  <a:pt x="96" y="71"/>
                </a:lnTo>
                <a:lnTo>
                  <a:pt x="96" y="69"/>
                </a:lnTo>
                <a:lnTo>
                  <a:pt x="96" y="71"/>
                </a:lnTo>
                <a:lnTo>
                  <a:pt x="94" y="71"/>
                </a:lnTo>
                <a:lnTo>
                  <a:pt x="94" y="69"/>
                </a:lnTo>
                <a:lnTo>
                  <a:pt x="94" y="68"/>
                </a:lnTo>
                <a:lnTo>
                  <a:pt x="94" y="66"/>
                </a:lnTo>
                <a:lnTo>
                  <a:pt x="96" y="66"/>
                </a:lnTo>
                <a:lnTo>
                  <a:pt x="94" y="66"/>
                </a:lnTo>
                <a:lnTo>
                  <a:pt x="94" y="64"/>
                </a:lnTo>
                <a:lnTo>
                  <a:pt x="94" y="63"/>
                </a:lnTo>
                <a:lnTo>
                  <a:pt x="94" y="61"/>
                </a:lnTo>
                <a:lnTo>
                  <a:pt x="93" y="61"/>
                </a:lnTo>
                <a:lnTo>
                  <a:pt x="93" y="60"/>
                </a:lnTo>
                <a:lnTo>
                  <a:pt x="94" y="60"/>
                </a:lnTo>
                <a:lnTo>
                  <a:pt x="94" y="58"/>
                </a:lnTo>
                <a:lnTo>
                  <a:pt x="96" y="58"/>
                </a:lnTo>
                <a:lnTo>
                  <a:pt x="96" y="56"/>
                </a:lnTo>
                <a:lnTo>
                  <a:pt x="94" y="56"/>
                </a:lnTo>
                <a:lnTo>
                  <a:pt x="93" y="56"/>
                </a:lnTo>
                <a:lnTo>
                  <a:pt x="91" y="58"/>
                </a:lnTo>
                <a:lnTo>
                  <a:pt x="91" y="60"/>
                </a:lnTo>
                <a:lnTo>
                  <a:pt x="91" y="61"/>
                </a:lnTo>
                <a:lnTo>
                  <a:pt x="91" y="63"/>
                </a:lnTo>
                <a:lnTo>
                  <a:pt x="91" y="64"/>
                </a:lnTo>
                <a:lnTo>
                  <a:pt x="93" y="64"/>
                </a:lnTo>
                <a:lnTo>
                  <a:pt x="93" y="66"/>
                </a:lnTo>
                <a:lnTo>
                  <a:pt x="93" y="68"/>
                </a:lnTo>
                <a:lnTo>
                  <a:pt x="91" y="68"/>
                </a:lnTo>
                <a:lnTo>
                  <a:pt x="91" y="69"/>
                </a:lnTo>
                <a:lnTo>
                  <a:pt x="91" y="71"/>
                </a:lnTo>
                <a:lnTo>
                  <a:pt x="93" y="72"/>
                </a:lnTo>
                <a:lnTo>
                  <a:pt x="91" y="72"/>
                </a:lnTo>
                <a:lnTo>
                  <a:pt x="91" y="74"/>
                </a:lnTo>
                <a:lnTo>
                  <a:pt x="89" y="74"/>
                </a:lnTo>
                <a:lnTo>
                  <a:pt x="89" y="72"/>
                </a:lnTo>
                <a:lnTo>
                  <a:pt x="88" y="72"/>
                </a:lnTo>
                <a:lnTo>
                  <a:pt x="88" y="71"/>
                </a:lnTo>
                <a:lnTo>
                  <a:pt x="88" y="69"/>
                </a:lnTo>
                <a:lnTo>
                  <a:pt x="88" y="68"/>
                </a:lnTo>
                <a:lnTo>
                  <a:pt x="86" y="68"/>
                </a:lnTo>
                <a:lnTo>
                  <a:pt x="86" y="66"/>
                </a:lnTo>
                <a:lnTo>
                  <a:pt x="86" y="64"/>
                </a:lnTo>
                <a:lnTo>
                  <a:pt x="85" y="63"/>
                </a:lnTo>
                <a:lnTo>
                  <a:pt x="86" y="63"/>
                </a:lnTo>
                <a:lnTo>
                  <a:pt x="85" y="63"/>
                </a:lnTo>
                <a:lnTo>
                  <a:pt x="85" y="61"/>
                </a:lnTo>
                <a:lnTo>
                  <a:pt x="85" y="60"/>
                </a:lnTo>
                <a:lnTo>
                  <a:pt x="85" y="58"/>
                </a:lnTo>
                <a:lnTo>
                  <a:pt x="85" y="56"/>
                </a:lnTo>
                <a:lnTo>
                  <a:pt x="83" y="55"/>
                </a:lnTo>
                <a:lnTo>
                  <a:pt x="83" y="53"/>
                </a:lnTo>
                <a:lnTo>
                  <a:pt x="81" y="53"/>
                </a:lnTo>
                <a:lnTo>
                  <a:pt x="81" y="52"/>
                </a:lnTo>
                <a:lnTo>
                  <a:pt x="81" y="50"/>
                </a:lnTo>
                <a:lnTo>
                  <a:pt x="80" y="50"/>
                </a:lnTo>
                <a:lnTo>
                  <a:pt x="80" y="48"/>
                </a:lnTo>
                <a:lnTo>
                  <a:pt x="81" y="48"/>
                </a:lnTo>
                <a:lnTo>
                  <a:pt x="81" y="47"/>
                </a:lnTo>
                <a:lnTo>
                  <a:pt x="80" y="47"/>
                </a:lnTo>
                <a:lnTo>
                  <a:pt x="80" y="45"/>
                </a:lnTo>
                <a:lnTo>
                  <a:pt x="80" y="44"/>
                </a:lnTo>
                <a:lnTo>
                  <a:pt x="78" y="44"/>
                </a:lnTo>
                <a:lnTo>
                  <a:pt x="78" y="42"/>
                </a:lnTo>
                <a:lnTo>
                  <a:pt x="78" y="40"/>
                </a:lnTo>
                <a:lnTo>
                  <a:pt x="78" y="39"/>
                </a:lnTo>
                <a:lnTo>
                  <a:pt x="78" y="40"/>
                </a:lnTo>
                <a:lnTo>
                  <a:pt x="77" y="40"/>
                </a:lnTo>
                <a:lnTo>
                  <a:pt x="77" y="39"/>
                </a:lnTo>
                <a:lnTo>
                  <a:pt x="77" y="40"/>
                </a:lnTo>
                <a:lnTo>
                  <a:pt x="77" y="39"/>
                </a:lnTo>
                <a:lnTo>
                  <a:pt x="77" y="40"/>
                </a:lnTo>
                <a:lnTo>
                  <a:pt x="77" y="39"/>
                </a:lnTo>
                <a:lnTo>
                  <a:pt x="75" y="39"/>
                </a:lnTo>
                <a:lnTo>
                  <a:pt x="77" y="40"/>
                </a:lnTo>
                <a:lnTo>
                  <a:pt x="77" y="42"/>
                </a:lnTo>
                <a:lnTo>
                  <a:pt x="77" y="44"/>
                </a:lnTo>
                <a:lnTo>
                  <a:pt x="77" y="45"/>
                </a:lnTo>
                <a:lnTo>
                  <a:pt x="78" y="47"/>
                </a:lnTo>
                <a:lnTo>
                  <a:pt x="77" y="47"/>
                </a:lnTo>
                <a:lnTo>
                  <a:pt x="78" y="47"/>
                </a:lnTo>
                <a:lnTo>
                  <a:pt x="78" y="48"/>
                </a:lnTo>
                <a:lnTo>
                  <a:pt x="78" y="50"/>
                </a:lnTo>
                <a:lnTo>
                  <a:pt x="80" y="52"/>
                </a:lnTo>
                <a:lnTo>
                  <a:pt x="80" y="53"/>
                </a:lnTo>
                <a:lnTo>
                  <a:pt x="80" y="55"/>
                </a:lnTo>
                <a:lnTo>
                  <a:pt x="80" y="56"/>
                </a:lnTo>
                <a:lnTo>
                  <a:pt x="81" y="56"/>
                </a:lnTo>
                <a:lnTo>
                  <a:pt x="81" y="58"/>
                </a:lnTo>
                <a:lnTo>
                  <a:pt x="81" y="60"/>
                </a:lnTo>
                <a:lnTo>
                  <a:pt x="81" y="61"/>
                </a:lnTo>
                <a:lnTo>
                  <a:pt x="81" y="63"/>
                </a:lnTo>
                <a:lnTo>
                  <a:pt x="83" y="63"/>
                </a:lnTo>
                <a:lnTo>
                  <a:pt x="81" y="63"/>
                </a:lnTo>
                <a:lnTo>
                  <a:pt x="83" y="64"/>
                </a:lnTo>
                <a:lnTo>
                  <a:pt x="81" y="64"/>
                </a:lnTo>
                <a:lnTo>
                  <a:pt x="83" y="64"/>
                </a:lnTo>
                <a:lnTo>
                  <a:pt x="81" y="64"/>
                </a:lnTo>
                <a:lnTo>
                  <a:pt x="83" y="64"/>
                </a:lnTo>
                <a:lnTo>
                  <a:pt x="83" y="66"/>
                </a:lnTo>
                <a:lnTo>
                  <a:pt x="81" y="66"/>
                </a:lnTo>
                <a:lnTo>
                  <a:pt x="81" y="68"/>
                </a:lnTo>
                <a:lnTo>
                  <a:pt x="81" y="66"/>
                </a:lnTo>
                <a:lnTo>
                  <a:pt x="81" y="68"/>
                </a:lnTo>
                <a:lnTo>
                  <a:pt x="80" y="68"/>
                </a:lnTo>
                <a:lnTo>
                  <a:pt x="80" y="66"/>
                </a:lnTo>
                <a:lnTo>
                  <a:pt x="81" y="66"/>
                </a:lnTo>
                <a:lnTo>
                  <a:pt x="80" y="66"/>
                </a:lnTo>
                <a:lnTo>
                  <a:pt x="78" y="66"/>
                </a:lnTo>
                <a:lnTo>
                  <a:pt x="78" y="68"/>
                </a:lnTo>
                <a:lnTo>
                  <a:pt x="78" y="69"/>
                </a:lnTo>
                <a:lnTo>
                  <a:pt x="77" y="69"/>
                </a:lnTo>
                <a:lnTo>
                  <a:pt x="77" y="71"/>
                </a:lnTo>
                <a:lnTo>
                  <a:pt x="77" y="72"/>
                </a:lnTo>
                <a:lnTo>
                  <a:pt x="75" y="72"/>
                </a:lnTo>
                <a:lnTo>
                  <a:pt x="75" y="74"/>
                </a:lnTo>
                <a:lnTo>
                  <a:pt x="75" y="76"/>
                </a:lnTo>
                <a:lnTo>
                  <a:pt x="75" y="77"/>
                </a:lnTo>
                <a:lnTo>
                  <a:pt x="73" y="77"/>
                </a:lnTo>
                <a:lnTo>
                  <a:pt x="73" y="79"/>
                </a:lnTo>
                <a:lnTo>
                  <a:pt x="72" y="79"/>
                </a:lnTo>
                <a:lnTo>
                  <a:pt x="72" y="80"/>
                </a:lnTo>
                <a:lnTo>
                  <a:pt x="72" y="79"/>
                </a:lnTo>
                <a:lnTo>
                  <a:pt x="70" y="79"/>
                </a:lnTo>
                <a:lnTo>
                  <a:pt x="70" y="80"/>
                </a:lnTo>
                <a:lnTo>
                  <a:pt x="72" y="80"/>
                </a:lnTo>
                <a:lnTo>
                  <a:pt x="73" y="80"/>
                </a:lnTo>
                <a:lnTo>
                  <a:pt x="73" y="79"/>
                </a:lnTo>
                <a:lnTo>
                  <a:pt x="75" y="79"/>
                </a:lnTo>
                <a:lnTo>
                  <a:pt x="75" y="77"/>
                </a:lnTo>
                <a:lnTo>
                  <a:pt x="77" y="77"/>
                </a:lnTo>
                <a:lnTo>
                  <a:pt x="77" y="76"/>
                </a:lnTo>
                <a:lnTo>
                  <a:pt x="77" y="77"/>
                </a:lnTo>
                <a:lnTo>
                  <a:pt x="78" y="77"/>
                </a:lnTo>
                <a:lnTo>
                  <a:pt x="78" y="76"/>
                </a:lnTo>
                <a:lnTo>
                  <a:pt x="78" y="74"/>
                </a:lnTo>
                <a:lnTo>
                  <a:pt x="78" y="72"/>
                </a:lnTo>
                <a:lnTo>
                  <a:pt x="80" y="72"/>
                </a:lnTo>
                <a:lnTo>
                  <a:pt x="80" y="71"/>
                </a:lnTo>
                <a:lnTo>
                  <a:pt x="81" y="71"/>
                </a:lnTo>
                <a:lnTo>
                  <a:pt x="83" y="71"/>
                </a:lnTo>
                <a:lnTo>
                  <a:pt x="83" y="69"/>
                </a:lnTo>
                <a:lnTo>
                  <a:pt x="85" y="69"/>
                </a:lnTo>
                <a:lnTo>
                  <a:pt x="85" y="71"/>
                </a:lnTo>
                <a:lnTo>
                  <a:pt x="86" y="71"/>
                </a:lnTo>
                <a:lnTo>
                  <a:pt x="86" y="72"/>
                </a:lnTo>
                <a:lnTo>
                  <a:pt x="86" y="74"/>
                </a:lnTo>
                <a:lnTo>
                  <a:pt x="88" y="72"/>
                </a:lnTo>
                <a:lnTo>
                  <a:pt x="88" y="74"/>
                </a:lnTo>
                <a:lnTo>
                  <a:pt x="88" y="76"/>
                </a:lnTo>
                <a:lnTo>
                  <a:pt x="89" y="76"/>
                </a:lnTo>
                <a:lnTo>
                  <a:pt x="89" y="77"/>
                </a:lnTo>
                <a:lnTo>
                  <a:pt x="89" y="79"/>
                </a:lnTo>
                <a:lnTo>
                  <a:pt x="89" y="80"/>
                </a:lnTo>
                <a:lnTo>
                  <a:pt x="89" y="82"/>
                </a:lnTo>
                <a:lnTo>
                  <a:pt x="88" y="82"/>
                </a:lnTo>
                <a:lnTo>
                  <a:pt x="89" y="82"/>
                </a:lnTo>
                <a:lnTo>
                  <a:pt x="89" y="84"/>
                </a:lnTo>
                <a:lnTo>
                  <a:pt x="89" y="85"/>
                </a:lnTo>
                <a:lnTo>
                  <a:pt x="88" y="85"/>
                </a:lnTo>
                <a:lnTo>
                  <a:pt x="89" y="85"/>
                </a:lnTo>
                <a:lnTo>
                  <a:pt x="89" y="87"/>
                </a:lnTo>
                <a:lnTo>
                  <a:pt x="88" y="87"/>
                </a:lnTo>
                <a:lnTo>
                  <a:pt x="88" y="85"/>
                </a:lnTo>
                <a:lnTo>
                  <a:pt x="88" y="87"/>
                </a:lnTo>
                <a:lnTo>
                  <a:pt x="86" y="87"/>
                </a:lnTo>
                <a:lnTo>
                  <a:pt x="88" y="87"/>
                </a:lnTo>
                <a:lnTo>
                  <a:pt x="88" y="88"/>
                </a:lnTo>
                <a:lnTo>
                  <a:pt x="86" y="88"/>
                </a:lnTo>
                <a:lnTo>
                  <a:pt x="86" y="90"/>
                </a:lnTo>
                <a:lnTo>
                  <a:pt x="88" y="90"/>
                </a:lnTo>
                <a:lnTo>
                  <a:pt x="86" y="90"/>
                </a:lnTo>
                <a:lnTo>
                  <a:pt x="86" y="92"/>
                </a:lnTo>
                <a:lnTo>
                  <a:pt x="88" y="92"/>
                </a:lnTo>
                <a:lnTo>
                  <a:pt x="88" y="93"/>
                </a:lnTo>
                <a:lnTo>
                  <a:pt x="86" y="93"/>
                </a:lnTo>
                <a:lnTo>
                  <a:pt x="86" y="95"/>
                </a:lnTo>
                <a:lnTo>
                  <a:pt x="88" y="95"/>
                </a:lnTo>
                <a:lnTo>
                  <a:pt x="86" y="95"/>
                </a:lnTo>
                <a:lnTo>
                  <a:pt x="86" y="96"/>
                </a:lnTo>
                <a:lnTo>
                  <a:pt x="88" y="96"/>
                </a:lnTo>
                <a:lnTo>
                  <a:pt x="88" y="98"/>
                </a:lnTo>
                <a:lnTo>
                  <a:pt x="86" y="98"/>
                </a:lnTo>
                <a:lnTo>
                  <a:pt x="88" y="98"/>
                </a:lnTo>
                <a:lnTo>
                  <a:pt x="88" y="99"/>
                </a:lnTo>
                <a:lnTo>
                  <a:pt x="86" y="99"/>
                </a:lnTo>
                <a:lnTo>
                  <a:pt x="88" y="99"/>
                </a:lnTo>
                <a:lnTo>
                  <a:pt x="88" y="101"/>
                </a:lnTo>
                <a:lnTo>
                  <a:pt x="88" y="103"/>
                </a:lnTo>
                <a:lnTo>
                  <a:pt x="88" y="104"/>
                </a:lnTo>
                <a:lnTo>
                  <a:pt x="89" y="104"/>
                </a:lnTo>
                <a:lnTo>
                  <a:pt x="89" y="106"/>
                </a:lnTo>
                <a:lnTo>
                  <a:pt x="88" y="106"/>
                </a:lnTo>
                <a:lnTo>
                  <a:pt x="88" y="107"/>
                </a:lnTo>
                <a:lnTo>
                  <a:pt x="89" y="107"/>
                </a:lnTo>
                <a:lnTo>
                  <a:pt x="88" y="107"/>
                </a:lnTo>
                <a:lnTo>
                  <a:pt x="88" y="109"/>
                </a:lnTo>
                <a:lnTo>
                  <a:pt x="88" y="111"/>
                </a:lnTo>
                <a:lnTo>
                  <a:pt x="86" y="111"/>
                </a:lnTo>
                <a:lnTo>
                  <a:pt x="86" y="109"/>
                </a:lnTo>
                <a:lnTo>
                  <a:pt x="88" y="109"/>
                </a:lnTo>
                <a:lnTo>
                  <a:pt x="86" y="109"/>
                </a:lnTo>
                <a:lnTo>
                  <a:pt x="88" y="109"/>
                </a:lnTo>
                <a:lnTo>
                  <a:pt x="86" y="109"/>
                </a:lnTo>
                <a:lnTo>
                  <a:pt x="88" y="109"/>
                </a:lnTo>
                <a:lnTo>
                  <a:pt x="88" y="107"/>
                </a:lnTo>
                <a:lnTo>
                  <a:pt x="86" y="107"/>
                </a:lnTo>
                <a:lnTo>
                  <a:pt x="86" y="106"/>
                </a:lnTo>
                <a:lnTo>
                  <a:pt x="86" y="104"/>
                </a:lnTo>
                <a:lnTo>
                  <a:pt x="86" y="103"/>
                </a:lnTo>
                <a:lnTo>
                  <a:pt x="86" y="101"/>
                </a:lnTo>
                <a:lnTo>
                  <a:pt x="86" y="103"/>
                </a:lnTo>
                <a:lnTo>
                  <a:pt x="85" y="103"/>
                </a:lnTo>
                <a:lnTo>
                  <a:pt x="85" y="101"/>
                </a:lnTo>
                <a:lnTo>
                  <a:pt x="86" y="101"/>
                </a:lnTo>
                <a:lnTo>
                  <a:pt x="85" y="101"/>
                </a:lnTo>
                <a:lnTo>
                  <a:pt x="86" y="101"/>
                </a:lnTo>
                <a:lnTo>
                  <a:pt x="85" y="101"/>
                </a:lnTo>
                <a:lnTo>
                  <a:pt x="85" y="99"/>
                </a:lnTo>
                <a:lnTo>
                  <a:pt x="86" y="99"/>
                </a:lnTo>
                <a:lnTo>
                  <a:pt x="86" y="98"/>
                </a:lnTo>
                <a:lnTo>
                  <a:pt x="85" y="98"/>
                </a:lnTo>
                <a:lnTo>
                  <a:pt x="86" y="98"/>
                </a:lnTo>
                <a:lnTo>
                  <a:pt x="85" y="98"/>
                </a:lnTo>
                <a:lnTo>
                  <a:pt x="85" y="96"/>
                </a:lnTo>
                <a:lnTo>
                  <a:pt x="85" y="98"/>
                </a:lnTo>
                <a:lnTo>
                  <a:pt x="83" y="98"/>
                </a:lnTo>
                <a:lnTo>
                  <a:pt x="83" y="99"/>
                </a:lnTo>
                <a:lnTo>
                  <a:pt x="83" y="101"/>
                </a:lnTo>
                <a:lnTo>
                  <a:pt x="85" y="101"/>
                </a:lnTo>
                <a:lnTo>
                  <a:pt x="85" y="103"/>
                </a:lnTo>
                <a:lnTo>
                  <a:pt x="85" y="104"/>
                </a:lnTo>
                <a:lnTo>
                  <a:pt x="85" y="106"/>
                </a:lnTo>
                <a:lnTo>
                  <a:pt x="83" y="106"/>
                </a:lnTo>
                <a:lnTo>
                  <a:pt x="83" y="107"/>
                </a:lnTo>
                <a:lnTo>
                  <a:pt x="81" y="107"/>
                </a:lnTo>
                <a:lnTo>
                  <a:pt x="81" y="109"/>
                </a:lnTo>
                <a:lnTo>
                  <a:pt x="80" y="109"/>
                </a:lnTo>
                <a:lnTo>
                  <a:pt x="80" y="107"/>
                </a:lnTo>
                <a:lnTo>
                  <a:pt x="80" y="106"/>
                </a:lnTo>
                <a:lnTo>
                  <a:pt x="78" y="106"/>
                </a:lnTo>
                <a:lnTo>
                  <a:pt x="78" y="104"/>
                </a:lnTo>
                <a:lnTo>
                  <a:pt x="77" y="104"/>
                </a:lnTo>
                <a:lnTo>
                  <a:pt x="75" y="104"/>
                </a:lnTo>
                <a:lnTo>
                  <a:pt x="77" y="104"/>
                </a:lnTo>
                <a:lnTo>
                  <a:pt x="75" y="104"/>
                </a:lnTo>
                <a:lnTo>
                  <a:pt x="75" y="103"/>
                </a:lnTo>
                <a:lnTo>
                  <a:pt x="75" y="101"/>
                </a:lnTo>
                <a:lnTo>
                  <a:pt x="75" y="103"/>
                </a:lnTo>
                <a:lnTo>
                  <a:pt x="75" y="101"/>
                </a:lnTo>
                <a:lnTo>
                  <a:pt x="73" y="101"/>
                </a:lnTo>
                <a:lnTo>
                  <a:pt x="73" y="99"/>
                </a:lnTo>
                <a:lnTo>
                  <a:pt x="72" y="99"/>
                </a:lnTo>
                <a:lnTo>
                  <a:pt x="70" y="99"/>
                </a:lnTo>
                <a:lnTo>
                  <a:pt x="70" y="98"/>
                </a:lnTo>
                <a:lnTo>
                  <a:pt x="69" y="98"/>
                </a:lnTo>
                <a:lnTo>
                  <a:pt x="67" y="98"/>
                </a:lnTo>
                <a:lnTo>
                  <a:pt x="67" y="96"/>
                </a:lnTo>
                <a:lnTo>
                  <a:pt x="67" y="95"/>
                </a:lnTo>
                <a:lnTo>
                  <a:pt x="65" y="95"/>
                </a:lnTo>
                <a:lnTo>
                  <a:pt x="67" y="95"/>
                </a:lnTo>
                <a:lnTo>
                  <a:pt x="65" y="95"/>
                </a:lnTo>
                <a:lnTo>
                  <a:pt x="65" y="93"/>
                </a:lnTo>
                <a:lnTo>
                  <a:pt x="65" y="92"/>
                </a:lnTo>
                <a:lnTo>
                  <a:pt x="64" y="92"/>
                </a:lnTo>
                <a:lnTo>
                  <a:pt x="64" y="90"/>
                </a:lnTo>
                <a:lnTo>
                  <a:pt x="62" y="90"/>
                </a:lnTo>
                <a:lnTo>
                  <a:pt x="64" y="90"/>
                </a:lnTo>
                <a:lnTo>
                  <a:pt x="62" y="90"/>
                </a:lnTo>
                <a:lnTo>
                  <a:pt x="62" y="88"/>
                </a:lnTo>
                <a:lnTo>
                  <a:pt x="61" y="87"/>
                </a:lnTo>
                <a:lnTo>
                  <a:pt x="59" y="87"/>
                </a:lnTo>
                <a:lnTo>
                  <a:pt x="59" y="85"/>
                </a:lnTo>
                <a:lnTo>
                  <a:pt x="57" y="85"/>
                </a:lnTo>
                <a:lnTo>
                  <a:pt x="56" y="85"/>
                </a:lnTo>
                <a:lnTo>
                  <a:pt x="54" y="85"/>
                </a:lnTo>
                <a:lnTo>
                  <a:pt x="53" y="85"/>
                </a:lnTo>
                <a:lnTo>
                  <a:pt x="51" y="85"/>
                </a:lnTo>
                <a:lnTo>
                  <a:pt x="51" y="84"/>
                </a:lnTo>
                <a:lnTo>
                  <a:pt x="49" y="84"/>
                </a:lnTo>
                <a:lnTo>
                  <a:pt x="48" y="84"/>
                </a:lnTo>
                <a:lnTo>
                  <a:pt x="46" y="84"/>
                </a:lnTo>
                <a:lnTo>
                  <a:pt x="46" y="82"/>
                </a:lnTo>
                <a:lnTo>
                  <a:pt x="48" y="82"/>
                </a:lnTo>
                <a:lnTo>
                  <a:pt x="48" y="80"/>
                </a:lnTo>
                <a:lnTo>
                  <a:pt x="48" y="79"/>
                </a:lnTo>
                <a:lnTo>
                  <a:pt x="48" y="77"/>
                </a:lnTo>
                <a:lnTo>
                  <a:pt x="48" y="76"/>
                </a:lnTo>
                <a:lnTo>
                  <a:pt x="46" y="76"/>
                </a:lnTo>
                <a:lnTo>
                  <a:pt x="45" y="74"/>
                </a:lnTo>
                <a:lnTo>
                  <a:pt x="45" y="72"/>
                </a:lnTo>
                <a:lnTo>
                  <a:pt x="43" y="72"/>
                </a:lnTo>
                <a:lnTo>
                  <a:pt x="43" y="71"/>
                </a:lnTo>
                <a:lnTo>
                  <a:pt x="43" y="69"/>
                </a:lnTo>
                <a:lnTo>
                  <a:pt x="40" y="69"/>
                </a:lnTo>
                <a:lnTo>
                  <a:pt x="40" y="68"/>
                </a:lnTo>
                <a:lnTo>
                  <a:pt x="40" y="66"/>
                </a:lnTo>
                <a:lnTo>
                  <a:pt x="41" y="66"/>
                </a:lnTo>
                <a:lnTo>
                  <a:pt x="41" y="64"/>
                </a:lnTo>
                <a:lnTo>
                  <a:pt x="43" y="64"/>
                </a:lnTo>
                <a:lnTo>
                  <a:pt x="45" y="64"/>
                </a:lnTo>
                <a:lnTo>
                  <a:pt x="45" y="63"/>
                </a:lnTo>
                <a:lnTo>
                  <a:pt x="45" y="61"/>
                </a:lnTo>
                <a:lnTo>
                  <a:pt x="45" y="60"/>
                </a:lnTo>
                <a:lnTo>
                  <a:pt x="46" y="60"/>
                </a:lnTo>
                <a:lnTo>
                  <a:pt x="46" y="58"/>
                </a:lnTo>
                <a:lnTo>
                  <a:pt x="48" y="58"/>
                </a:lnTo>
                <a:lnTo>
                  <a:pt x="48" y="56"/>
                </a:lnTo>
                <a:lnTo>
                  <a:pt x="46" y="56"/>
                </a:lnTo>
                <a:lnTo>
                  <a:pt x="46" y="58"/>
                </a:lnTo>
                <a:lnTo>
                  <a:pt x="45" y="58"/>
                </a:lnTo>
                <a:lnTo>
                  <a:pt x="43" y="56"/>
                </a:lnTo>
                <a:lnTo>
                  <a:pt x="45" y="56"/>
                </a:lnTo>
                <a:lnTo>
                  <a:pt x="43" y="56"/>
                </a:lnTo>
                <a:lnTo>
                  <a:pt x="41" y="56"/>
                </a:lnTo>
                <a:lnTo>
                  <a:pt x="40" y="56"/>
                </a:lnTo>
                <a:lnTo>
                  <a:pt x="38" y="56"/>
                </a:lnTo>
                <a:lnTo>
                  <a:pt x="38" y="58"/>
                </a:lnTo>
                <a:lnTo>
                  <a:pt x="37" y="58"/>
                </a:lnTo>
                <a:lnTo>
                  <a:pt x="35" y="58"/>
                </a:lnTo>
                <a:lnTo>
                  <a:pt x="35" y="60"/>
                </a:lnTo>
                <a:lnTo>
                  <a:pt x="33" y="61"/>
                </a:lnTo>
                <a:lnTo>
                  <a:pt x="33" y="63"/>
                </a:lnTo>
                <a:lnTo>
                  <a:pt x="33" y="64"/>
                </a:lnTo>
                <a:lnTo>
                  <a:pt x="33" y="66"/>
                </a:lnTo>
                <a:lnTo>
                  <a:pt x="32" y="66"/>
                </a:lnTo>
                <a:lnTo>
                  <a:pt x="32" y="68"/>
                </a:lnTo>
                <a:lnTo>
                  <a:pt x="30" y="68"/>
                </a:lnTo>
                <a:lnTo>
                  <a:pt x="30" y="69"/>
                </a:lnTo>
                <a:lnTo>
                  <a:pt x="32" y="69"/>
                </a:lnTo>
                <a:lnTo>
                  <a:pt x="30" y="69"/>
                </a:lnTo>
                <a:lnTo>
                  <a:pt x="30" y="71"/>
                </a:lnTo>
                <a:lnTo>
                  <a:pt x="30" y="69"/>
                </a:lnTo>
                <a:lnTo>
                  <a:pt x="29" y="69"/>
                </a:lnTo>
                <a:lnTo>
                  <a:pt x="27" y="69"/>
                </a:lnTo>
                <a:lnTo>
                  <a:pt x="27" y="71"/>
                </a:lnTo>
                <a:lnTo>
                  <a:pt x="25" y="71"/>
                </a:lnTo>
                <a:lnTo>
                  <a:pt x="25" y="72"/>
                </a:lnTo>
                <a:lnTo>
                  <a:pt x="24" y="74"/>
                </a:lnTo>
                <a:lnTo>
                  <a:pt x="24" y="76"/>
                </a:lnTo>
                <a:lnTo>
                  <a:pt x="24" y="77"/>
                </a:lnTo>
                <a:lnTo>
                  <a:pt x="24" y="79"/>
                </a:lnTo>
                <a:lnTo>
                  <a:pt x="24" y="80"/>
                </a:lnTo>
                <a:lnTo>
                  <a:pt x="25" y="80"/>
                </a:lnTo>
                <a:lnTo>
                  <a:pt x="25" y="82"/>
                </a:lnTo>
                <a:lnTo>
                  <a:pt x="27" y="82"/>
                </a:lnTo>
                <a:lnTo>
                  <a:pt x="29" y="82"/>
                </a:lnTo>
                <a:lnTo>
                  <a:pt x="29" y="84"/>
                </a:lnTo>
                <a:lnTo>
                  <a:pt x="29" y="85"/>
                </a:lnTo>
                <a:lnTo>
                  <a:pt x="30" y="85"/>
                </a:lnTo>
                <a:lnTo>
                  <a:pt x="32" y="85"/>
                </a:lnTo>
                <a:lnTo>
                  <a:pt x="32" y="87"/>
                </a:lnTo>
                <a:lnTo>
                  <a:pt x="30" y="87"/>
                </a:lnTo>
                <a:lnTo>
                  <a:pt x="30" y="88"/>
                </a:lnTo>
                <a:lnTo>
                  <a:pt x="30" y="90"/>
                </a:lnTo>
                <a:lnTo>
                  <a:pt x="30" y="92"/>
                </a:lnTo>
                <a:lnTo>
                  <a:pt x="30" y="93"/>
                </a:lnTo>
                <a:lnTo>
                  <a:pt x="29" y="93"/>
                </a:lnTo>
                <a:lnTo>
                  <a:pt x="29" y="95"/>
                </a:lnTo>
                <a:lnTo>
                  <a:pt x="27" y="95"/>
                </a:lnTo>
                <a:lnTo>
                  <a:pt x="27" y="96"/>
                </a:lnTo>
                <a:lnTo>
                  <a:pt x="27" y="98"/>
                </a:lnTo>
                <a:lnTo>
                  <a:pt x="25" y="98"/>
                </a:lnTo>
                <a:lnTo>
                  <a:pt x="25" y="96"/>
                </a:lnTo>
                <a:lnTo>
                  <a:pt x="24" y="96"/>
                </a:lnTo>
                <a:lnTo>
                  <a:pt x="22" y="96"/>
                </a:lnTo>
                <a:lnTo>
                  <a:pt x="21" y="96"/>
                </a:lnTo>
                <a:lnTo>
                  <a:pt x="19" y="96"/>
                </a:lnTo>
                <a:lnTo>
                  <a:pt x="17" y="96"/>
                </a:lnTo>
                <a:lnTo>
                  <a:pt x="17" y="98"/>
                </a:lnTo>
                <a:lnTo>
                  <a:pt x="16" y="98"/>
                </a:lnTo>
                <a:lnTo>
                  <a:pt x="14" y="98"/>
                </a:lnTo>
                <a:lnTo>
                  <a:pt x="13" y="98"/>
                </a:lnTo>
                <a:lnTo>
                  <a:pt x="11" y="98"/>
                </a:lnTo>
                <a:lnTo>
                  <a:pt x="11" y="96"/>
                </a:lnTo>
                <a:lnTo>
                  <a:pt x="9" y="96"/>
                </a:lnTo>
                <a:lnTo>
                  <a:pt x="8" y="96"/>
                </a:lnTo>
                <a:lnTo>
                  <a:pt x="8" y="95"/>
                </a:lnTo>
                <a:lnTo>
                  <a:pt x="9" y="95"/>
                </a:lnTo>
                <a:lnTo>
                  <a:pt x="9" y="93"/>
                </a:lnTo>
                <a:lnTo>
                  <a:pt x="9" y="92"/>
                </a:lnTo>
                <a:lnTo>
                  <a:pt x="8" y="92"/>
                </a:lnTo>
                <a:lnTo>
                  <a:pt x="8" y="90"/>
                </a:lnTo>
                <a:lnTo>
                  <a:pt x="6" y="90"/>
                </a:lnTo>
                <a:lnTo>
                  <a:pt x="6" y="88"/>
                </a:lnTo>
                <a:lnTo>
                  <a:pt x="5" y="88"/>
                </a:lnTo>
                <a:lnTo>
                  <a:pt x="5" y="87"/>
                </a:lnTo>
                <a:lnTo>
                  <a:pt x="3" y="87"/>
                </a:lnTo>
                <a:lnTo>
                  <a:pt x="3" y="85"/>
                </a:lnTo>
                <a:lnTo>
                  <a:pt x="1" y="85"/>
                </a:lnTo>
                <a:lnTo>
                  <a:pt x="1" y="84"/>
                </a:lnTo>
                <a:lnTo>
                  <a:pt x="1" y="85"/>
                </a:lnTo>
                <a:lnTo>
                  <a:pt x="1" y="84"/>
                </a:lnTo>
                <a:lnTo>
                  <a:pt x="1" y="82"/>
                </a:lnTo>
                <a:lnTo>
                  <a:pt x="0" y="82"/>
                </a:lnTo>
                <a:lnTo>
                  <a:pt x="0" y="80"/>
                </a:lnTo>
                <a:lnTo>
                  <a:pt x="0" y="79"/>
                </a:lnTo>
                <a:lnTo>
                  <a:pt x="1" y="79"/>
                </a:lnTo>
                <a:lnTo>
                  <a:pt x="3" y="79"/>
                </a:lnTo>
                <a:lnTo>
                  <a:pt x="3" y="77"/>
                </a:lnTo>
                <a:lnTo>
                  <a:pt x="3" y="76"/>
                </a:lnTo>
                <a:lnTo>
                  <a:pt x="3" y="74"/>
                </a:lnTo>
                <a:lnTo>
                  <a:pt x="5" y="74"/>
                </a:lnTo>
                <a:lnTo>
                  <a:pt x="5" y="72"/>
                </a:lnTo>
                <a:lnTo>
                  <a:pt x="5" y="71"/>
                </a:lnTo>
                <a:lnTo>
                  <a:pt x="5" y="69"/>
                </a:lnTo>
                <a:lnTo>
                  <a:pt x="6" y="69"/>
                </a:lnTo>
                <a:lnTo>
                  <a:pt x="8" y="69"/>
                </a:lnTo>
                <a:lnTo>
                  <a:pt x="8" y="68"/>
                </a:lnTo>
                <a:lnTo>
                  <a:pt x="6" y="68"/>
                </a:lnTo>
                <a:lnTo>
                  <a:pt x="6" y="66"/>
                </a:lnTo>
                <a:lnTo>
                  <a:pt x="5" y="66"/>
                </a:lnTo>
                <a:lnTo>
                  <a:pt x="3" y="66"/>
                </a:lnTo>
                <a:lnTo>
                  <a:pt x="3" y="64"/>
                </a:lnTo>
                <a:lnTo>
                  <a:pt x="1" y="64"/>
                </a:lnTo>
                <a:lnTo>
                  <a:pt x="1" y="63"/>
                </a:lnTo>
                <a:lnTo>
                  <a:pt x="1" y="61"/>
                </a:lnTo>
                <a:lnTo>
                  <a:pt x="0" y="61"/>
                </a:lnTo>
                <a:lnTo>
                  <a:pt x="1" y="61"/>
                </a:lnTo>
                <a:lnTo>
                  <a:pt x="1" y="60"/>
                </a:lnTo>
                <a:lnTo>
                  <a:pt x="3" y="60"/>
                </a:lnTo>
                <a:lnTo>
                  <a:pt x="1" y="60"/>
                </a:lnTo>
                <a:lnTo>
                  <a:pt x="1" y="58"/>
                </a:lnTo>
                <a:lnTo>
                  <a:pt x="1" y="56"/>
                </a:lnTo>
                <a:lnTo>
                  <a:pt x="3" y="56"/>
                </a:lnTo>
                <a:lnTo>
                  <a:pt x="3" y="55"/>
                </a:lnTo>
                <a:lnTo>
                  <a:pt x="1" y="55"/>
                </a:lnTo>
                <a:lnTo>
                  <a:pt x="3" y="55"/>
                </a:lnTo>
                <a:lnTo>
                  <a:pt x="3" y="53"/>
                </a:lnTo>
                <a:lnTo>
                  <a:pt x="5" y="53"/>
                </a:lnTo>
                <a:lnTo>
                  <a:pt x="3" y="52"/>
                </a:lnTo>
                <a:lnTo>
                  <a:pt x="5" y="52"/>
                </a:lnTo>
                <a:lnTo>
                  <a:pt x="3" y="52"/>
                </a:lnTo>
                <a:lnTo>
                  <a:pt x="3" y="50"/>
                </a:lnTo>
                <a:lnTo>
                  <a:pt x="5" y="50"/>
                </a:lnTo>
                <a:lnTo>
                  <a:pt x="5" y="48"/>
                </a:lnTo>
                <a:lnTo>
                  <a:pt x="5" y="47"/>
                </a:lnTo>
                <a:lnTo>
                  <a:pt x="5" y="45"/>
                </a:lnTo>
                <a:lnTo>
                  <a:pt x="5" y="44"/>
                </a:lnTo>
                <a:lnTo>
                  <a:pt x="5" y="42"/>
                </a:lnTo>
                <a:lnTo>
                  <a:pt x="6" y="40"/>
                </a:lnTo>
                <a:lnTo>
                  <a:pt x="6" y="39"/>
                </a:lnTo>
                <a:lnTo>
                  <a:pt x="6" y="37"/>
                </a:lnTo>
                <a:lnTo>
                  <a:pt x="5" y="36"/>
                </a:lnTo>
                <a:lnTo>
                  <a:pt x="3" y="36"/>
                </a:lnTo>
                <a:lnTo>
                  <a:pt x="3" y="34"/>
                </a:lnTo>
                <a:lnTo>
                  <a:pt x="3" y="32"/>
                </a:lnTo>
                <a:lnTo>
                  <a:pt x="1" y="32"/>
                </a:lnTo>
                <a:lnTo>
                  <a:pt x="1" y="31"/>
                </a:lnTo>
                <a:lnTo>
                  <a:pt x="3" y="31"/>
                </a:lnTo>
                <a:lnTo>
                  <a:pt x="5" y="31"/>
                </a:lnTo>
                <a:lnTo>
                  <a:pt x="5" y="29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9" y="29"/>
                </a:lnTo>
                <a:lnTo>
                  <a:pt x="14" y="29"/>
                </a:lnTo>
                <a:lnTo>
                  <a:pt x="19" y="29"/>
                </a:lnTo>
                <a:lnTo>
                  <a:pt x="21" y="26"/>
                </a:lnTo>
                <a:lnTo>
                  <a:pt x="22" y="24"/>
                </a:lnTo>
                <a:lnTo>
                  <a:pt x="25" y="21"/>
                </a:lnTo>
                <a:lnTo>
                  <a:pt x="29" y="16"/>
                </a:lnTo>
                <a:lnTo>
                  <a:pt x="30" y="15"/>
                </a:lnTo>
                <a:lnTo>
                  <a:pt x="32" y="13"/>
                </a:lnTo>
                <a:lnTo>
                  <a:pt x="35" y="13"/>
                </a:lnTo>
                <a:lnTo>
                  <a:pt x="37" y="13"/>
                </a:lnTo>
                <a:lnTo>
                  <a:pt x="38" y="13"/>
                </a:lnTo>
                <a:lnTo>
                  <a:pt x="41" y="15"/>
                </a:lnTo>
                <a:lnTo>
                  <a:pt x="43" y="15"/>
                </a:lnTo>
                <a:lnTo>
                  <a:pt x="45" y="15"/>
                </a:lnTo>
                <a:lnTo>
                  <a:pt x="46" y="15"/>
                </a:lnTo>
                <a:lnTo>
                  <a:pt x="48" y="16"/>
                </a:lnTo>
                <a:lnTo>
                  <a:pt x="48" y="18"/>
                </a:lnTo>
                <a:lnTo>
                  <a:pt x="49" y="20"/>
                </a:lnTo>
                <a:lnTo>
                  <a:pt x="51" y="20"/>
                </a:lnTo>
                <a:lnTo>
                  <a:pt x="53" y="20"/>
                </a:lnTo>
                <a:lnTo>
                  <a:pt x="54" y="20"/>
                </a:lnTo>
                <a:lnTo>
                  <a:pt x="54" y="16"/>
                </a:lnTo>
                <a:lnTo>
                  <a:pt x="56" y="16"/>
                </a:lnTo>
                <a:lnTo>
                  <a:pt x="59" y="16"/>
                </a:lnTo>
                <a:lnTo>
                  <a:pt x="57" y="13"/>
                </a:lnTo>
                <a:lnTo>
                  <a:pt x="59" y="13"/>
                </a:lnTo>
                <a:lnTo>
                  <a:pt x="61" y="13"/>
                </a:lnTo>
                <a:lnTo>
                  <a:pt x="62" y="12"/>
                </a:lnTo>
                <a:lnTo>
                  <a:pt x="62" y="8"/>
                </a:lnTo>
                <a:lnTo>
                  <a:pt x="61" y="5"/>
                </a:lnTo>
                <a:lnTo>
                  <a:pt x="62" y="5"/>
                </a:lnTo>
                <a:lnTo>
                  <a:pt x="64" y="4"/>
                </a:lnTo>
                <a:lnTo>
                  <a:pt x="65" y="5"/>
                </a:lnTo>
                <a:lnTo>
                  <a:pt x="67" y="4"/>
                </a:lnTo>
                <a:lnTo>
                  <a:pt x="67" y="0"/>
                </a:lnTo>
                <a:close/>
              </a:path>
            </a:pathLst>
          </a:custGeom>
          <a:solidFill>
            <a:srgbClr val="853E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4056063" y="5253038"/>
            <a:ext cx="258763" cy="177800"/>
          </a:xfrm>
          <a:custGeom>
            <a:avLst/>
            <a:gdLst/>
            <a:ahLst/>
            <a:cxnLst>
              <a:cxn ang="0">
                <a:pos x="162" y="62"/>
              </a:cxn>
              <a:cxn ang="0">
                <a:pos x="143" y="54"/>
              </a:cxn>
              <a:cxn ang="0">
                <a:pos x="152" y="57"/>
              </a:cxn>
              <a:cxn ang="0">
                <a:pos x="155" y="59"/>
              </a:cxn>
              <a:cxn ang="0">
                <a:pos x="154" y="64"/>
              </a:cxn>
              <a:cxn ang="0">
                <a:pos x="146" y="62"/>
              </a:cxn>
              <a:cxn ang="0">
                <a:pos x="146" y="70"/>
              </a:cxn>
              <a:cxn ang="0">
                <a:pos x="139" y="73"/>
              </a:cxn>
              <a:cxn ang="0">
                <a:pos x="133" y="70"/>
              </a:cxn>
              <a:cxn ang="0">
                <a:pos x="127" y="65"/>
              </a:cxn>
              <a:cxn ang="0">
                <a:pos x="125" y="56"/>
              </a:cxn>
              <a:cxn ang="0">
                <a:pos x="91" y="25"/>
              </a:cxn>
              <a:cxn ang="0">
                <a:pos x="99" y="35"/>
              </a:cxn>
              <a:cxn ang="0">
                <a:pos x="109" y="46"/>
              </a:cxn>
              <a:cxn ang="0">
                <a:pos x="114" y="59"/>
              </a:cxn>
              <a:cxn ang="0">
                <a:pos x="120" y="69"/>
              </a:cxn>
              <a:cxn ang="0">
                <a:pos x="130" y="77"/>
              </a:cxn>
              <a:cxn ang="0">
                <a:pos x="125" y="78"/>
              </a:cxn>
              <a:cxn ang="0">
                <a:pos x="112" y="75"/>
              </a:cxn>
              <a:cxn ang="0">
                <a:pos x="104" y="65"/>
              </a:cxn>
              <a:cxn ang="0">
                <a:pos x="96" y="57"/>
              </a:cxn>
              <a:cxn ang="0">
                <a:pos x="90" y="49"/>
              </a:cxn>
              <a:cxn ang="0">
                <a:pos x="90" y="40"/>
              </a:cxn>
              <a:cxn ang="0">
                <a:pos x="91" y="32"/>
              </a:cxn>
              <a:cxn ang="0">
                <a:pos x="88" y="25"/>
              </a:cxn>
              <a:cxn ang="0">
                <a:pos x="87" y="21"/>
              </a:cxn>
              <a:cxn ang="0">
                <a:pos x="85" y="17"/>
              </a:cxn>
              <a:cxn ang="0">
                <a:pos x="51" y="8"/>
              </a:cxn>
              <a:cxn ang="0">
                <a:pos x="50" y="1"/>
              </a:cxn>
              <a:cxn ang="0">
                <a:pos x="58" y="6"/>
              </a:cxn>
              <a:cxn ang="0">
                <a:pos x="67" y="9"/>
              </a:cxn>
              <a:cxn ang="0">
                <a:pos x="71" y="16"/>
              </a:cxn>
              <a:cxn ang="0">
                <a:pos x="75" y="29"/>
              </a:cxn>
              <a:cxn ang="0">
                <a:pos x="77" y="33"/>
              </a:cxn>
              <a:cxn ang="0">
                <a:pos x="82" y="46"/>
              </a:cxn>
              <a:cxn ang="0">
                <a:pos x="85" y="57"/>
              </a:cxn>
              <a:cxn ang="0">
                <a:pos x="91" y="62"/>
              </a:cxn>
              <a:cxn ang="0">
                <a:pos x="96" y="70"/>
              </a:cxn>
              <a:cxn ang="0">
                <a:pos x="99" y="69"/>
              </a:cxn>
              <a:cxn ang="0">
                <a:pos x="101" y="73"/>
              </a:cxn>
              <a:cxn ang="0">
                <a:pos x="101" y="80"/>
              </a:cxn>
              <a:cxn ang="0">
                <a:pos x="104" y="83"/>
              </a:cxn>
              <a:cxn ang="0">
                <a:pos x="106" y="88"/>
              </a:cxn>
              <a:cxn ang="0">
                <a:pos x="112" y="86"/>
              </a:cxn>
              <a:cxn ang="0">
                <a:pos x="115" y="96"/>
              </a:cxn>
              <a:cxn ang="0">
                <a:pos x="104" y="112"/>
              </a:cxn>
              <a:cxn ang="0">
                <a:pos x="83" y="99"/>
              </a:cxn>
              <a:cxn ang="0">
                <a:pos x="59" y="99"/>
              </a:cxn>
              <a:cxn ang="0">
                <a:pos x="48" y="91"/>
              </a:cxn>
              <a:cxn ang="0">
                <a:pos x="42" y="83"/>
              </a:cxn>
              <a:cxn ang="0">
                <a:pos x="35" y="75"/>
              </a:cxn>
              <a:cxn ang="0">
                <a:pos x="24" y="78"/>
              </a:cxn>
              <a:cxn ang="0">
                <a:pos x="18" y="69"/>
              </a:cxn>
              <a:cxn ang="0">
                <a:pos x="13" y="57"/>
              </a:cxn>
              <a:cxn ang="0">
                <a:pos x="7" y="53"/>
              </a:cxn>
              <a:cxn ang="0">
                <a:pos x="3" y="43"/>
              </a:cxn>
              <a:cxn ang="0">
                <a:pos x="16" y="37"/>
              </a:cxn>
              <a:cxn ang="0">
                <a:pos x="15" y="27"/>
              </a:cxn>
              <a:cxn ang="0">
                <a:pos x="29" y="22"/>
              </a:cxn>
              <a:cxn ang="0">
                <a:pos x="24" y="8"/>
              </a:cxn>
              <a:cxn ang="0">
                <a:pos x="37" y="5"/>
              </a:cxn>
              <a:cxn ang="0">
                <a:pos x="47" y="1"/>
              </a:cxn>
            </a:cxnLst>
            <a:rect l="0" t="0" r="r" b="b"/>
            <a:pathLst>
              <a:path w="163" h="112">
                <a:moveTo>
                  <a:pt x="143" y="78"/>
                </a:moveTo>
                <a:lnTo>
                  <a:pt x="144" y="78"/>
                </a:lnTo>
                <a:lnTo>
                  <a:pt x="143" y="78"/>
                </a:lnTo>
                <a:close/>
                <a:moveTo>
                  <a:pt x="139" y="75"/>
                </a:moveTo>
                <a:lnTo>
                  <a:pt x="138" y="75"/>
                </a:lnTo>
                <a:lnTo>
                  <a:pt x="139" y="75"/>
                </a:lnTo>
                <a:close/>
                <a:moveTo>
                  <a:pt x="163" y="64"/>
                </a:moveTo>
                <a:lnTo>
                  <a:pt x="162" y="64"/>
                </a:lnTo>
                <a:lnTo>
                  <a:pt x="163" y="64"/>
                </a:lnTo>
                <a:close/>
                <a:moveTo>
                  <a:pt x="162" y="62"/>
                </a:moveTo>
                <a:lnTo>
                  <a:pt x="160" y="62"/>
                </a:lnTo>
                <a:lnTo>
                  <a:pt x="162" y="62"/>
                </a:lnTo>
                <a:close/>
                <a:moveTo>
                  <a:pt x="135" y="49"/>
                </a:moveTo>
                <a:lnTo>
                  <a:pt x="136" y="49"/>
                </a:lnTo>
                <a:lnTo>
                  <a:pt x="138" y="49"/>
                </a:lnTo>
                <a:lnTo>
                  <a:pt x="138" y="51"/>
                </a:lnTo>
                <a:lnTo>
                  <a:pt x="139" y="51"/>
                </a:lnTo>
                <a:lnTo>
                  <a:pt x="141" y="53"/>
                </a:lnTo>
                <a:lnTo>
                  <a:pt x="143" y="53"/>
                </a:lnTo>
                <a:lnTo>
                  <a:pt x="143" y="54"/>
                </a:lnTo>
                <a:lnTo>
                  <a:pt x="144" y="54"/>
                </a:lnTo>
                <a:lnTo>
                  <a:pt x="144" y="53"/>
                </a:lnTo>
                <a:lnTo>
                  <a:pt x="144" y="54"/>
                </a:lnTo>
                <a:lnTo>
                  <a:pt x="146" y="54"/>
                </a:lnTo>
                <a:lnTo>
                  <a:pt x="147" y="54"/>
                </a:lnTo>
                <a:lnTo>
                  <a:pt x="149" y="54"/>
                </a:lnTo>
                <a:lnTo>
                  <a:pt x="149" y="56"/>
                </a:lnTo>
                <a:lnTo>
                  <a:pt x="151" y="56"/>
                </a:lnTo>
                <a:lnTo>
                  <a:pt x="151" y="57"/>
                </a:lnTo>
                <a:lnTo>
                  <a:pt x="152" y="57"/>
                </a:lnTo>
                <a:lnTo>
                  <a:pt x="151" y="57"/>
                </a:lnTo>
                <a:lnTo>
                  <a:pt x="152" y="57"/>
                </a:lnTo>
                <a:lnTo>
                  <a:pt x="152" y="59"/>
                </a:lnTo>
                <a:lnTo>
                  <a:pt x="154" y="57"/>
                </a:lnTo>
                <a:lnTo>
                  <a:pt x="152" y="57"/>
                </a:lnTo>
                <a:lnTo>
                  <a:pt x="154" y="57"/>
                </a:lnTo>
                <a:lnTo>
                  <a:pt x="154" y="59"/>
                </a:lnTo>
                <a:lnTo>
                  <a:pt x="154" y="61"/>
                </a:lnTo>
                <a:lnTo>
                  <a:pt x="155" y="61"/>
                </a:lnTo>
                <a:lnTo>
                  <a:pt x="155" y="59"/>
                </a:lnTo>
                <a:lnTo>
                  <a:pt x="157" y="59"/>
                </a:lnTo>
                <a:lnTo>
                  <a:pt x="157" y="61"/>
                </a:lnTo>
                <a:lnTo>
                  <a:pt x="159" y="61"/>
                </a:lnTo>
                <a:lnTo>
                  <a:pt x="159" y="62"/>
                </a:lnTo>
                <a:lnTo>
                  <a:pt x="160" y="62"/>
                </a:lnTo>
                <a:lnTo>
                  <a:pt x="160" y="64"/>
                </a:lnTo>
                <a:lnTo>
                  <a:pt x="159" y="64"/>
                </a:lnTo>
                <a:lnTo>
                  <a:pt x="157" y="64"/>
                </a:lnTo>
                <a:lnTo>
                  <a:pt x="155" y="64"/>
                </a:lnTo>
                <a:lnTo>
                  <a:pt x="154" y="64"/>
                </a:lnTo>
                <a:lnTo>
                  <a:pt x="152" y="64"/>
                </a:lnTo>
                <a:lnTo>
                  <a:pt x="152" y="62"/>
                </a:lnTo>
                <a:lnTo>
                  <a:pt x="151" y="62"/>
                </a:lnTo>
                <a:lnTo>
                  <a:pt x="151" y="61"/>
                </a:lnTo>
                <a:lnTo>
                  <a:pt x="149" y="61"/>
                </a:lnTo>
                <a:lnTo>
                  <a:pt x="149" y="59"/>
                </a:lnTo>
                <a:lnTo>
                  <a:pt x="147" y="59"/>
                </a:lnTo>
                <a:lnTo>
                  <a:pt x="146" y="59"/>
                </a:lnTo>
                <a:lnTo>
                  <a:pt x="146" y="61"/>
                </a:lnTo>
                <a:lnTo>
                  <a:pt x="146" y="62"/>
                </a:lnTo>
                <a:lnTo>
                  <a:pt x="146" y="61"/>
                </a:lnTo>
                <a:lnTo>
                  <a:pt x="144" y="61"/>
                </a:lnTo>
                <a:lnTo>
                  <a:pt x="144" y="62"/>
                </a:lnTo>
                <a:lnTo>
                  <a:pt x="144" y="64"/>
                </a:lnTo>
                <a:lnTo>
                  <a:pt x="146" y="64"/>
                </a:lnTo>
                <a:lnTo>
                  <a:pt x="146" y="65"/>
                </a:lnTo>
                <a:lnTo>
                  <a:pt x="147" y="65"/>
                </a:lnTo>
                <a:lnTo>
                  <a:pt x="147" y="67"/>
                </a:lnTo>
                <a:lnTo>
                  <a:pt x="146" y="69"/>
                </a:lnTo>
                <a:lnTo>
                  <a:pt x="146" y="70"/>
                </a:lnTo>
                <a:lnTo>
                  <a:pt x="147" y="70"/>
                </a:lnTo>
                <a:lnTo>
                  <a:pt x="146" y="70"/>
                </a:lnTo>
                <a:lnTo>
                  <a:pt x="144" y="70"/>
                </a:lnTo>
                <a:lnTo>
                  <a:pt x="144" y="72"/>
                </a:lnTo>
                <a:lnTo>
                  <a:pt x="143" y="72"/>
                </a:lnTo>
                <a:lnTo>
                  <a:pt x="141" y="72"/>
                </a:lnTo>
                <a:lnTo>
                  <a:pt x="141" y="73"/>
                </a:lnTo>
                <a:lnTo>
                  <a:pt x="139" y="73"/>
                </a:lnTo>
                <a:lnTo>
                  <a:pt x="139" y="75"/>
                </a:lnTo>
                <a:lnTo>
                  <a:pt x="139" y="73"/>
                </a:lnTo>
                <a:lnTo>
                  <a:pt x="138" y="73"/>
                </a:lnTo>
                <a:lnTo>
                  <a:pt x="138" y="75"/>
                </a:lnTo>
                <a:lnTo>
                  <a:pt x="136" y="75"/>
                </a:lnTo>
                <a:lnTo>
                  <a:pt x="136" y="73"/>
                </a:lnTo>
                <a:lnTo>
                  <a:pt x="136" y="72"/>
                </a:lnTo>
                <a:lnTo>
                  <a:pt x="135" y="72"/>
                </a:lnTo>
                <a:lnTo>
                  <a:pt x="136" y="72"/>
                </a:lnTo>
                <a:lnTo>
                  <a:pt x="135" y="72"/>
                </a:lnTo>
                <a:lnTo>
                  <a:pt x="135" y="70"/>
                </a:lnTo>
                <a:lnTo>
                  <a:pt x="133" y="70"/>
                </a:lnTo>
                <a:lnTo>
                  <a:pt x="131" y="69"/>
                </a:lnTo>
                <a:lnTo>
                  <a:pt x="130" y="69"/>
                </a:lnTo>
                <a:lnTo>
                  <a:pt x="130" y="67"/>
                </a:lnTo>
                <a:lnTo>
                  <a:pt x="128" y="67"/>
                </a:lnTo>
                <a:lnTo>
                  <a:pt x="128" y="65"/>
                </a:lnTo>
                <a:lnTo>
                  <a:pt x="128" y="67"/>
                </a:lnTo>
                <a:lnTo>
                  <a:pt x="128" y="65"/>
                </a:lnTo>
                <a:lnTo>
                  <a:pt x="127" y="65"/>
                </a:lnTo>
                <a:lnTo>
                  <a:pt x="128" y="65"/>
                </a:lnTo>
                <a:lnTo>
                  <a:pt x="127" y="65"/>
                </a:lnTo>
                <a:lnTo>
                  <a:pt x="125" y="65"/>
                </a:lnTo>
                <a:lnTo>
                  <a:pt x="127" y="65"/>
                </a:lnTo>
                <a:lnTo>
                  <a:pt x="127" y="64"/>
                </a:lnTo>
                <a:lnTo>
                  <a:pt x="128" y="64"/>
                </a:lnTo>
                <a:lnTo>
                  <a:pt x="128" y="62"/>
                </a:lnTo>
                <a:lnTo>
                  <a:pt x="127" y="62"/>
                </a:lnTo>
                <a:lnTo>
                  <a:pt x="127" y="61"/>
                </a:lnTo>
                <a:lnTo>
                  <a:pt x="127" y="59"/>
                </a:lnTo>
                <a:lnTo>
                  <a:pt x="127" y="57"/>
                </a:lnTo>
                <a:lnTo>
                  <a:pt x="125" y="56"/>
                </a:lnTo>
                <a:lnTo>
                  <a:pt x="127" y="56"/>
                </a:lnTo>
                <a:lnTo>
                  <a:pt x="127" y="54"/>
                </a:lnTo>
                <a:lnTo>
                  <a:pt x="127" y="53"/>
                </a:lnTo>
                <a:lnTo>
                  <a:pt x="128" y="53"/>
                </a:lnTo>
                <a:lnTo>
                  <a:pt x="130" y="51"/>
                </a:lnTo>
                <a:lnTo>
                  <a:pt x="130" y="49"/>
                </a:lnTo>
                <a:lnTo>
                  <a:pt x="131" y="49"/>
                </a:lnTo>
                <a:lnTo>
                  <a:pt x="133" y="49"/>
                </a:lnTo>
                <a:lnTo>
                  <a:pt x="135" y="49"/>
                </a:lnTo>
                <a:close/>
                <a:moveTo>
                  <a:pt x="91" y="25"/>
                </a:moveTo>
                <a:lnTo>
                  <a:pt x="93" y="25"/>
                </a:lnTo>
                <a:lnTo>
                  <a:pt x="93" y="27"/>
                </a:lnTo>
                <a:lnTo>
                  <a:pt x="93" y="29"/>
                </a:lnTo>
                <a:lnTo>
                  <a:pt x="95" y="30"/>
                </a:lnTo>
                <a:lnTo>
                  <a:pt x="95" y="32"/>
                </a:lnTo>
                <a:lnTo>
                  <a:pt x="96" y="32"/>
                </a:lnTo>
                <a:lnTo>
                  <a:pt x="96" y="33"/>
                </a:lnTo>
                <a:lnTo>
                  <a:pt x="98" y="33"/>
                </a:lnTo>
                <a:lnTo>
                  <a:pt x="98" y="35"/>
                </a:lnTo>
                <a:lnTo>
                  <a:pt x="99" y="35"/>
                </a:lnTo>
                <a:lnTo>
                  <a:pt x="101" y="37"/>
                </a:lnTo>
                <a:lnTo>
                  <a:pt x="103" y="37"/>
                </a:lnTo>
                <a:lnTo>
                  <a:pt x="103" y="38"/>
                </a:lnTo>
                <a:lnTo>
                  <a:pt x="104" y="38"/>
                </a:lnTo>
                <a:lnTo>
                  <a:pt x="106" y="40"/>
                </a:lnTo>
                <a:lnTo>
                  <a:pt x="107" y="40"/>
                </a:lnTo>
                <a:lnTo>
                  <a:pt x="107" y="41"/>
                </a:lnTo>
                <a:lnTo>
                  <a:pt x="109" y="43"/>
                </a:lnTo>
                <a:lnTo>
                  <a:pt x="109" y="45"/>
                </a:lnTo>
                <a:lnTo>
                  <a:pt x="109" y="46"/>
                </a:lnTo>
                <a:lnTo>
                  <a:pt x="111" y="46"/>
                </a:lnTo>
                <a:lnTo>
                  <a:pt x="111" y="48"/>
                </a:lnTo>
                <a:lnTo>
                  <a:pt x="111" y="49"/>
                </a:lnTo>
                <a:lnTo>
                  <a:pt x="112" y="51"/>
                </a:lnTo>
                <a:lnTo>
                  <a:pt x="112" y="53"/>
                </a:lnTo>
                <a:lnTo>
                  <a:pt x="114" y="53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4" y="59"/>
                </a:lnTo>
                <a:lnTo>
                  <a:pt x="115" y="59"/>
                </a:lnTo>
                <a:lnTo>
                  <a:pt x="115" y="61"/>
                </a:lnTo>
                <a:lnTo>
                  <a:pt x="115" y="62"/>
                </a:lnTo>
                <a:lnTo>
                  <a:pt x="117" y="62"/>
                </a:lnTo>
                <a:lnTo>
                  <a:pt x="117" y="64"/>
                </a:lnTo>
                <a:lnTo>
                  <a:pt x="117" y="65"/>
                </a:lnTo>
                <a:lnTo>
                  <a:pt x="119" y="65"/>
                </a:lnTo>
                <a:lnTo>
                  <a:pt x="119" y="67"/>
                </a:lnTo>
                <a:lnTo>
                  <a:pt x="120" y="67"/>
                </a:lnTo>
                <a:lnTo>
                  <a:pt x="120" y="69"/>
                </a:lnTo>
                <a:lnTo>
                  <a:pt x="120" y="70"/>
                </a:lnTo>
                <a:lnTo>
                  <a:pt x="122" y="70"/>
                </a:lnTo>
                <a:lnTo>
                  <a:pt x="122" y="72"/>
                </a:lnTo>
                <a:lnTo>
                  <a:pt x="123" y="72"/>
                </a:lnTo>
                <a:lnTo>
                  <a:pt x="125" y="72"/>
                </a:lnTo>
                <a:lnTo>
                  <a:pt x="125" y="73"/>
                </a:lnTo>
                <a:lnTo>
                  <a:pt x="127" y="73"/>
                </a:lnTo>
                <a:lnTo>
                  <a:pt x="128" y="75"/>
                </a:lnTo>
                <a:lnTo>
                  <a:pt x="130" y="75"/>
                </a:lnTo>
                <a:lnTo>
                  <a:pt x="130" y="77"/>
                </a:lnTo>
                <a:lnTo>
                  <a:pt x="131" y="77"/>
                </a:lnTo>
                <a:lnTo>
                  <a:pt x="131" y="78"/>
                </a:lnTo>
                <a:lnTo>
                  <a:pt x="133" y="80"/>
                </a:lnTo>
                <a:lnTo>
                  <a:pt x="133" y="81"/>
                </a:lnTo>
                <a:lnTo>
                  <a:pt x="131" y="81"/>
                </a:lnTo>
                <a:lnTo>
                  <a:pt x="130" y="81"/>
                </a:lnTo>
                <a:lnTo>
                  <a:pt x="128" y="80"/>
                </a:lnTo>
                <a:lnTo>
                  <a:pt x="127" y="80"/>
                </a:lnTo>
                <a:lnTo>
                  <a:pt x="125" y="80"/>
                </a:lnTo>
                <a:lnTo>
                  <a:pt x="125" y="78"/>
                </a:lnTo>
                <a:lnTo>
                  <a:pt x="123" y="78"/>
                </a:lnTo>
                <a:lnTo>
                  <a:pt x="122" y="78"/>
                </a:lnTo>
                <a:lnTo>
                  <a:pt x="120" y="78"/>
                </a:lnTo>
                <a:lnTo>
                  <a:pt x="119" y="78"/>
                </a:lnTo>
                <a:lnTo>
                  <a:pt x="117" y="78"/>
                </a:lnTo>
                <a:lnTo>
                  <a:pt x="117" y="77"/>
                </a:lnTo>
                <a:lnTo>
                  <a:pt x="115" y="77"/>
                </a:lnTo>
                <a:lnTo>
                  <a:pt x="114" y="77"/>
                </a:lnTo>
                <a:lnTo>
                  <a:pt x="114" y="75"/>
                </a:lnTo>
                <a:lnTo>
                  <a:pt x="112" y="75"/>
                </a:lnTo>
                <a:lnTo>
                  <a:pt x="112" y="73"/>
                </a:lnTo>
                <a:lnTo>
                  <a:pt x="112" y="72"/>
                </a:lnTo>
                <a:lnTo>
                  <a:pt x="111" y="72"/>
                </a:lnTo>
                <a:lnTo>
                  <a:pt x="111" y="70"/>
                </a:lnTo>
                <a:lnTo>
                  <a:pt x="109" y="70"/>
                </a:lnTo>
                <a:lnTo>
                  <a:pt x="109" y="69"/>
                </a:lnTo>
                <a:lnTo>
                  <a:pt x="107" y="67"/>
                </a:lnTo>
                <a:lnTo>
                  <a:pt x="106" y="67"/>
                </a:lnTo>
                <a:lnTo>
                  <a:pt x="106" y="65"/>
                </a:lnTo>
                <a:lnTo>
                  <a:pt x="104" y="65"/>
                </a:lnTo>
                <a:lnTo>
                  <a:pt x="104" y="64"/>
                </a:lnTo>
                <a:lnTo>
                  <a:pt x="103" y="64"/>
                </a:lnTo>
                <a:lnTo>
                  <a:pt x="103" y="62"/>
                </a:lnTo>
                <a:lnTo>
                  <a:pt x="101" y="62"/>
                </a:lnTo>
                <a:lnTo>
                  <a:pt x="101" y="61"/>
                </a:lnTo>
                <a:lnTo>
                  <a:pt x="99" y="61"/>
                </a:lnTo>
                <a:lnTo>
                  <a:pt x="99" y="59"/>
                </a:lnTo>
                <a:lnTo>
                  <a:pt x="98" y="59"/>
                </a:lnTo>
                <a:lnTo>
                  <a:pt x="98" y="57"/>
                </a:lnTo>
                <a:lnTo>
                  <a:pt x="96" y="57"/>
                </a:lnTo>
                <a:lnTo>
                  <a:pt x="96" y="56"/>
                </a:lnTo>
                <a:lnTo>
                  <a:pt x="95" y="56"/>
                </a:lnTo>
                <a:lnTo>
                  <a:pt x="93" y="56"/>
                </a:lnTo>
                <a:lnTo>
                  <a:pt x="93" y="54"/>
                </a:lnTo>
                <a:lnTo>
                  <a:pt x="93" y="56"/>
                </a:lnTo>
                <a:lnTo>
                  <a:pt x="93" y="54"/>
                </a:lnTo>
                <a:lnTo>
                  <a:pt x="91" y="53"/>
                </a:lnTo>
                <a:lnTo>
                  <a:pt x="91" y="51"/>
                </a:lnTo>
                <a:lnTo>
                  <a:pt x="90" y="51"/>
                </a:lnTo>
                <a:lnTo>
                  <a:pt x="90" y="49"/>
                </a:lnTo>
                <a:lnTo>
                  <a:pt x="90" y="48"/>
                </a:lnTo>
                <a:lnTo>
                  <a:pt x="88" y="48"/>
                </a:lnTo>
                <a:lnTo>
                  <a:pt x="88" y="46"/>
                </a:lnTo>
                <a:lnTo>
                  <a:pt x="90" y="46"/>
                </a:lnTo>
                <a:lnTo>
                  <a:pt x="90" y="45"/>
                </a:lnTo>
                <a:lnTo>
                  <a:pt x="90" y="43"/>
                </a:lnTo>
                <a:lnTo>
                  <a:pt x="88" y="43"/>
                </a:lnTo>
                <a:lnTo>
                  <a:pt x="90" y="43"/>
                </a:lnTo>
                <a:lnTo>
                  <a:pt x="90" y="41"/>
                </a:lnTo>
                <a:lnTo>
                  <a:pt x="90" y="40"/>
                </a:lnTo>
                <a:lnTo>
                  <a:pt x="90" y="38"/>
                </a:lnTo>
                <a:lnTo>
                  <a:pt x="90" y="37"/>
                </a:lnTo>
                <a:lnTo>
                  <a:pt x="90" y="35"/>
                </a:lnTo>
                <a:lnTo>
                  <a:pt x="90" y="33"/>
                </a:lnTo>
                <a:lnTo>
                  <a:pt x="90" y="35"/>
                </a:lnTo>
                <a:lnTo>
                  <a:pt x="91" y="35"/>
                </a:lnTo>
                <a:lnTo>
                  <a:pt x="91" y="33"/>
                </a:lnTo>
                <a:lnTo>
                  <a:pt x="90" y="33"/>
                </a:lnTo>
                <a:lnTo>
                  <a:pt x="90" y="32"/>
                </a:lnTo>
                <a:lnTo>
                  <a:pt x="91" y="32"/>
                </a:lnTo>
                <a:lnTo>
                  <a:pt x="91" y="30"/>
                </a:lnTo>
                <a:lnTo>
                  <a:pt x="90" y="30"/>
                </a:lnTo>
                <a:lnTo>
                  <a:pt x="91" y="30"/>
                </a:lnTo>
                <a:lnTo>
                  <a:pt x="91" y="29"/>
                </a:lnTo>
                <a:lnTo>
                  <a:pt x="93" y="29"/>
                </a:lnTo>
                <a:lnTo>
                  <a:pt x="93" y="27"/>
                </a:lnTo>
                <a:lnTo>
                  <a:pt x="91" y="27"/>
                </a:lnTo>
                <a:lnTo>
                  <a:pt x="91" y="25"/>
                </a:lnTo>
                <a:lnTo>
                  <a:pt x="90" y="25"/>
                </a:lnTo>
                <a:lnTo>
                  <a:pt x="88" y="25"/>
                </a:lnTo>
                <a:lnTo>
                  <a:pt x="88" y="24"/>
                </a:lnTo>
                <a:lnTo>
                  <a:pt x="90" y="24"/>
                </a:lnTo>
                <a:lnTo>
                  <a:pt x="90" y="25"/>
                </a:lnTo>
                <a:lnTo>
                  <a:pt x="91" y="25"/>
                </a:lnTo>
                <a:close/>
                <a:moveTo>
                  <a:pt x="88" y="21"/>
                </a:moveTo>
                <a:lnTo>
                  <a:pt x="90" y="21"/>
                </a:lnTo>
                <a:lnTo>
                  <a:pt x="90" y="22"/>
                </a:lnTo>
                <a:lnTo>
                  <a:pt x="88" y="22"/>
                </a:lnTo>
                <a:lnTo>
                  <a:pt x="88" y="21"/>
                </a:lnTo>
                <a:lnTo>
                  <a:pt x="87" y="21"/>
                </a:lnTo>
                <a:lnTo>
                  <a:pt x="85" y="21"/>
                </a:lnTo>
                <a:lnTo>
                  <a:pt x="87" y="19"/>
                </a:lnTo>
                <a:lnTo>
                  <a:pt x="87" y="21"/>
                </a:lnTo>
                <a:lnTo>
                  <a:pt x="88" y="21"/>
                </a:lnTo>
                <a:close/>
                <a:moveTo>
                  <a:pt x="87" y="17"/>
                </a:moveTo>
                <a:lnTo>
                  <a:pt x="88" y="17"/>
                </a:lnTo>
                <a:lnTo>
                  <a:pt x="88" y="19"/>
                </a:lnTo>
                <a:lnTo>
                  <a:pt x="88" y="17"/>
                </a:lnTo>
                <a:lnTo>
                  <a:pt x="87" y="17"/>
                </a:lnTo>
                <a:close/>
                <a:moveTo>
                  <a:pt x="85" y="17"/>
                </a:moveTo>
                <a:lnTo>
                  <a:pt x="87" y="17"/>
                </a:lnTo>
                <a:lnTo>
                  <a:pt x="85" y="17"/>
                </a:lnTo>
                <a:lnTo>
                  <a:pt x="85" y="16"/>
                </a:lnTo>
                <a:lnTo>
                  <a:pt x="85" y="17"/>
                </a:lnTo>
                <a:lnTo>
                  <a:pt x="85" y="16"/>
                </a:lnTo>
                <a:lnTo>
                  <a:pt x="85" y="17"/>
                </a:lnTo>
                <a:close/>
                <a:moveTo>
                  <a:pt x="48" y="5"/>
                </a:moveTo>
                <a:lnTo>
                  <a:pt x="50" y="5"/>
                </a:lnTo>
                <a:lnTo>
                  <a:pt x="51" y="5"/>
                </a:lnTo>
                <a:lnTo>
                  <a:pt x="51" y="8"/>
                </a:lnTo>
                <a:lnTo>
                  <a:pt x="53" y="8"/>
                </a:lnTo>
                <a:lnTo>
                  <a:pt x="55" y="8"/>
                </a:lnTo>
                <a:lnTo>
                  <a:pt x="56" y="8"/>
                </a:lnTo>
                <a:lnTo>
                  <a:pt x="56" y="6"/>
                </a:lnTo>
                <a:lnTo>
                  <a:pt x="56" y="5"/>
                </a:lnTo>
                <a:lnTo>
                  <a:pt x="55" y="5"/>
                </a:lnTo>
                <a:lnTo>
                  <a:pt x="55" y="3"/>
                </a:lnTo>
                <a:lnTo>
                  <a:pt x="53" y="3"/>
                </a:lnTo>
                <a:lnTo>
                  <a:pt x="51" y="3"/>
                </a:lnTo>
                <a:lnTo>
                  <a:pt x="50" y="1"/>
                </a:lnTo>
                <a:lnTo>
                  <a:pt x="51" y="1"/>
                </a:lnTo>
                <a:lnTo>
                  <a:pt x="53" y="1"/>
                </a:lnTo>
                <a:lnTo>
                  <a:pt x="53" y="0"/>
                </a:lnTo>
                <a:lnTo>
                  <a:pt x="53" y="1"/>
                </a:lnTo>
                <a:lnTo>
                  <a:pt x="55" y="1"/>
                </a:lnTo>
                <a:lnTo>
                  <a:pt x="55" y="3"/>
                </a:lnTo>
                <a:lnTo>
                  <a:pt x="56" y="3"/>
                </a:lnTo>
                <a:lnTo>
                  <a:pt x="56" y="5"/>
                </a:lnTo>
                <a:lnTo>
                  <a:pt x="58" y="5"/>
                </a:lnTo>
                <a:lnTo>
                  <a:pt x="58" y="6"/>
                </a:lnTo>
                <a:lnTo>
                  <a:pt x="59" y="6"/>
                </a:lnTo>
                <a:lnTo>
                  <a:pt x="59" y="8"/>
                </a:lnTo>
                <a:lnTo>
                  <a:pt x="61" y="8"/>
                </a:lnTo>
                <a:lnTo>
                  <a:pt x="63" y="8"/>
                </a:lnTo>
                <a:lnTo>
                  <a:pt x="63" y="9"/>
                </a:lnTo>
                <a:lnTo>
                  <a:pt x="64" y="9"/>
                </a:lnTo>
                <a:lnTo>
                  <a:pt x="64" y="8"/>
                </a:lnTo>
                <a:lnTo>
                  <a:pt x="64" y="9"/>
                </a:lnTo>
                <a:lnTo>
                  <a:pt x="66" y="9"/>
                </a:lnTo>
                <a:lnTo>
                  <a:pt x="67" y="9"/>
                </a:lnTo>
                <a:lnTo>
                  <a:pt x="66" y="9"/>
                </a:lnTo>
                <a:lnTo>
                  <a:pt x="66" y="11"/>
                </a:lnTo>
                <a:lnTo>
                  <a:pt x="67" y="11"/>
                </a:lnTo>
                <a:lnTo>
                  <a:pt x="67" y="9"/>
                </a:lnTo>
                <a:lnTo>
                  <a:pt x="67" y="11"/>
                </a:lnTo>
                <a:lnTo>
                  <a:pt x="67" y="13"/>
                </a:lnTo>
                <a:lnTo>
                  <a:pt x="67" y="14"/>
                </a:lnTo>
                <a:lnTo>
                  <a:pt x="69" y="14"/>
                </a:lnTo>
                <a:lnTo>
                  <a:pt x="69" y="16"/>
                </a:lnTo>
                <a:lnTo>
                  <a:pt x="71" y="16"/>
                </a:lnTo>
                <a:lnTo>
                  <a:pt x="71" y="17"/>
                </a:lnTo>
                <a:lnTo>
                  <a:pt x="71" y="19"/>
                </a:lnTo>
                <a:lnTo>
                  <a:pt x="72" y="19"/>
                </a:lnTo>
                <a:lnTo>
                  <a:pt x="72" y="21"/>
                </a:lnTo>
                <a:lnTo>
                  <a:pt x="72" y="22"/>
                </a:lnTo>
                <a:lnTo>
                  <a:pt x="74" y="24"/>
                </a:lnTo>
                <a:lnTo>
                  <a:pt x="74" y="25"/>
                </a:lnTo>
                <a:lnTo>
                  <a:pt x="74" y="27"/>
                </a:lnTo>
                <a:lnTo>
                  <a:pt x="75" y="27"/>
                </a:lnTo>
                <a:lnTo>
                  <a:pt x="75" y="29"/>
                </a:lnTo>
                <a:lnTo>
                  <a:pt x="75" y="30"/>
                </a:lnTo>
                <a:lnTo>
                  <a:pt x="77" y="30"/>
                </a:lnTo>
                <a:lnTo>
                  <a:pt x="77" y="32"/>
                </a:lnTo>
                <a:lnTo>
                  <a:pt x="77" y="30"/>
                </a:lnTo>
                <a:lnTo>
                  <a:pt x="79" y="30"/>
                </a:lnTo>
                <a:lnTo>
                  <a:pt x="79" y="32"/>
                </a:lnTo>
                <a:lnTo>
                  <a:pt x="79" y="33"/>
                </a:lnTo>
                <a:lnTo>
                  <a:pt x="79" y="35"/>
                </a:lnTo>
                <a:lnTo>
                  <a:pt x="77" y="35"/>
                </a:lnTo>
                <a:lnTo>
                  <a:pt x="77" y="33"/>
                </a:lnTo>
                <a:lnTo>
                  <a:pt x="77" y="35"/>
                </a:lnTo>
                <a:lnTo>
                  <a:pt x="79" y="37"/>
                </a:lnTo>
                <a:lnTo>
                  <a:pt x="79" y="38"/>
                </a:lnTo>
                <a:lnTo>
                  <a:pt x="79" y="40"/>
                </a:lnTo>
                <a:lnTo>
                  <a:pt x="79" y="41"/>
                </a:lnTo>
                <a:lnTo>
                  <a:pt x="80" y="41"/>
                </a:lnTo>
                <a:lnTo>
                  <a:pt x="80" y="43"/>
                </a:lnTo>
                <a:lnTo>
                  <a:pt x="80" y="45"/>
                </a:lnTo>
                <a:lnTo>
                  <a:pt x="82" y="45"/>
                </a:lnTo>
                <a:lnTo>
                  <a:pt x="82" y="46"/>
                </a:lnTo>
                <a:lnTo>
                  <a:pt x="80" y="46"/>
                </a:lnTo>
                <a:lnTo>
                  <a:pt x="82" y="48"/>
                </a:lnTo>
                <a:lnTo>
                  <a:pt x="82" y="49"/>
                </a:lnTo>
                <a:lnTo>
                  <a:pt x="82" y="51"/>
                </a:lnTo>
                <a:lnTo>
                  <a:pt x="83" y="51"/>
                </a:lnTo>
                <a:lnTo>
                  <a:pt x="83" y="53"/>
                </a:lnTo>
                <a:lnTo>
                  <a:pt x="83" y="54"/>
                </a:lnTo>
                <a:lnTo>
                  <a:pt x="85" y="54"/>
                </a:lnTo>
                <a:lnTo>
                  <a:pt x="85" y="56"/>
                </a:lnTo>
                <a:lnTo>
                  <a:pt x="85" y="57"/>
                </a:lnTo>
                <a:lnTo>
                  <a:pt x="87" y="57"/>
                </a:lnTo>
                <a:lnTo>
                  <a:pt x="87" y="59"/>
                </a:lnTo>
                <a:lnTo>
                  <a:pt x="88" y="61"/>
                </a:lnTo>
                <a:lnTo>
                  <a:pt x="88" y="59"/>
                </a:lnTo>
                <a:lnTo>
                  <a:pt x="88" y="61"/>
                </a:lnTo>
                <a:lnTo>
                  <a:pt x="88" y="62"/>
                </a:lnTo>
                <a:lnTo>
                  <a:pt x="90" y="62"/>
                </a:lnTo>
                <a:lnTo>
                  <a:pt x="90" y="61"/>
                </a:lnTo>
                <a:lnTo>
                  <a:pt x="91" y="61"/>
                </a:lnTo>
                <a:lnTo>
                  <a:pt x="91" y="62"/>
                </a:lnTo>
                <a:lnTo>
                  <a:pt x="93" y="62"/>
                </a:lnTo>
                <a:lnTo>
                  <a:pt x="93" y="64"/>
                </a:lnTo>
                <a:lnTo>
                  <a:pt x="93" y="65"/>
                </a:lnTo>
                <a:lnTo>
                  <a:pt x="91" y="65"/>
                </a:lnTo>
                <a:lnTo>
                  <a:pt x="91" y="67"/>
                </a:lnTo>
                <a:lnTo>
                  <a:pt x="93" y="67"/>
                </a:lnTo>
                <a:lnTo>
                  <a:pt x="93" y="69"/>
                </a:lnTo>
                <a:lnTo>
                  <a:pt x="95" y="69"/>
                </a:lnTo>
                <a:lnTo>
                  <a:pt x="96" y="69"/>
                </a:lnTo>
                <a:lnTo>
                  <a:pt x="96" y="70"/>
                </a:lnTo>
                <a:lnTo>
                  <a:pt x="96" y="72"/>
                </a:lnTo>
                <a:lnTo>
                  <a:pt x="96" y="73"/>
                </a:lnTo>
                <a:lnTo>
                  <a:pt x="96" y="72"/>
                </a:lnTo>
                <a:lnTo>
                  <a:pt x="96" y="73"/>
                </a:lnTo>
                <a:lnTo>
                  <a:pt x="96" y="72"/>
                </a:lnTo>
                <a:lnTo>
                  <a:pt x="98" y="72"/>
                </a:lnTo>
                <a:lnTo>
                  <a:pt x="99" y="72"/>
                </a:lnTo>
                <a:lnTo>
                  <a:pt x="99" y="70"/>
                </a:lnTo>
                <a:lnTo>
                  <a:pt x="98" y="70"/>
                </a:lnTo>
                <a:lnTo>
                  <a:pt x="99" y="69"/>
                </a:lnTo>
                <a:lnTo>
                  <a:pt x="101" y="69"/>
                </a:lnTo>
                <a:lnTo>
                  <a:pt x="101" y="70"/>
                </a:lnTo>
                <a:lnTo>
                  <a:pt x="103" y="70"/>
                </a:lnTo>
                <a:lnTo>
                  <a:pt x="103" y="72"/>
                </a:lnTo>
                <a:lnTo>
                  <a:pt x="103" y="73"/>
                </a:lnTo>
                <a:lnTo>
                  <a:pt x="104" y="73"/>
                </a:lnTo>
                <a:lnTo>
                  <a:pt x="104" y="75"/>
                </a:lnTo>
                <a:lnTo>
                  <a:pt x="103" y="75"/>
                </a:lnTo>
                <a:lnTo>
                  <a:pt x="103" y="73"/>
                </a:lnTo>
                <a:lnTo>
                  <a:pt x="101" y="73"/>
                </a:lnTo>
                <a:lnTo>
                  <a:pt x="103" y="73"/>
                </a:lnTo>
                <a:lnTo>
                  <a:pt x="103" y="75"/>
                </a:lnTo>
                <a:lnTo>
                  <a:pt x="101" y="75"/>
                </a:lnTo>
                <a:lnTo>
                  <a:pt x="103" y="75"/>
                </a:lnTo>
                <a:lnTo>
                  <a:pt x="103" y="77"/>
                </a:lnTo>
                <a:lnTo>
                  <a:pt x="101" y="77"/>
                </a:lnTo>
                <a:lnTo>
                  <a:pt x="101" y="78"/>
                </a:lnTo>
                <a:lnTo>
                  <a:pt x="103" y="78"/>
                </a:lnTo>
                <a:lnTo>
                  <a:pt x="101" y="78"/>
                </a:lnTo>
                <a:lnTo>
                  <a:pt x="101" y="80"/>
                </a:lnTo>
                <a:lnTo>
                  <a:pt x="103" y="80"/>
                </a:lnTo>
                <a:lnTo>
                  <a:pt x="103" y="81"/>
                </a:lnTo>
                <a:lnTo>
                  <a:pt x="104" y="81"/>
                </a:lnTo>
                <a:lnTo>
                  <a:pt x="104" y="83"/>
                </a:lnTo>
                <a:lnTo>
                  <a:pt x="104" y="81"/>
                </a:lnTo>
                <a:lnTo>
                  <a:pt x="103" y="81"/>
                </a:lnTo>
                <a:lnTo>
                  <a:pt x="103" y="83"/>
                </a:lnTo>
                <a:lnTo>
                  <a:pt x="104" y="83"/>
                </a:lnTo>
                <a:lnTo>
                  <a:pt x="103" y="83"/>
                </a:lnTo>
                <a:lnTo>
                  <a:pt x="104" y="83"/>
                </a:lnTo>
                <a:lnTo>
                  <a:pt x="103" y="83"/>
                </a:lnTo>
                <a:lnTo>
                  <a:pt x="103" y="85"/>
                </a:lnTo>
                <a:lnTo>
                  <a:pt x="103" y="86"/>
                </a:lnTo>
                <a:lnTo>
                  <a:pt x="103" y="88"/>
                </a:lnTo>
                <a:lnTo>
                  <a:pt x="104" y="88"/>
                </a:lnTo>
                <a:lnTo>
                  <a:pt x="106" y="88"/>
                </a:lnTo>
                <a:lnTo>
                  <a:pt x="107" y="88"/>
                </a:lnTo>
                <a:lnTo>
                  <a:pt x="106" y="88"/>
                </a:lnTo>
                <a:lnTo>
                  <a:pt x="106" y="86"/>
                </a:lnTo>
                <a:lnTo>
                  <a:pt x="106" y="88"/>
                </a:lnTo>
                <a:lnTo>
                  <a:pt x="106" y="86"/>
                </a:lnTo>
                <a:lnTo>
                  <a:pt x="104" y="88"/>
                </a:lnTo>
                <a:lnTo>
                  <a:pt x="104" y="86"/>
                </a:lnTo>
                <a:lnTo>
                  <a:pt x="106" y="86"/>
                </a:lnTo>
                <a:lnTo>
                  <a:pt x="106" y="85"/>
                </a:lnTo>
                <a:lnTo>
                  <a:pt x="107" y="85"/>
                </a:lnTo>
                <a:lnTo>
                  <a:pt x="109" y="85"/>
                </a:lnTo>
                <a:lnTo>
                  <a:pt x="111" y="85"/>
                </a:lnTo>
                <a:lnTo>
                  <a:pt x="111" y="86"/>
                </a:lnTo>
                <a:lnTo>
                  <a:pt x="112" y="86"/>
                </a:lnTo>
                <a:lnTo>
                  <a:pt x="111" y="86"/>
                </a:lnTo>
                <a:lnTo>
                  <a:pt x="112" y="86"/>
                </a:lnTo>
                <a:lnTo>
                  <a:pt x="112" y="88"/>
                </a:lnTo>
                <a:lnTo>
                  <a:pt x="112" y="89"/>
                </a:lnTo>
                <a:lnTo>
                  <a:pt x="114" y="89"/>
                </a:lnTo>
                <a:lnTo>
                  <a:pt x="112" y="91"/>
                </a:lnTo>
                <a:lnTo>
                  <a:pt x="112" y="93"/>
                </a:lnTo>
                <a:lnTo>
                  <a:pt x="112" y="96"/>
                </a:lnTo>
                <a:lnTo>
                  <a:pt x="114" y="96"/>
                </a:lnTo>
                <a:lnTo>
                  <a:pt x="115" y="96"/>
                </a:lnTo>
                <a:lnTo>
                  <a:pt x="120" y="96"/>
                </a:lnTo>
                <a:lnTo>
                  <a:pt x="120" y="101"/>
                </a:lnTo>
                <a:lnTo>
                  <a:pt x="120" y="102"/>
                </a:lnTo>
                <a:lnTo>
                  <a:pt x="119" y="104"/>
                </a:lnTo>
                <a:lnTo>
                  <a:pt x="119" y="107"/>
                </a:lnTo>
                <a:lnTo>
                  <a:pt x="120" y="112"/>
                </a:lnTo>
                <a:lnTo>
                  <a:pt x="114" y="112"/>
                </a:lnTo>
                <a:lnTo>
                  <a:pt x="112" y="112"/>
                </a:lnTo>
                <a:lnTo>
                  <a:pt x="106" y="112"/>
                </a:lnTo>
                <a:lnTo>
                  <a:pt x="104" y="112"/>
                </a:lnTo>
                <a:lnTo>
                  <a:pt x="99" y="112"/>
                </a:lnTo>
                <a:lnTo>
                  <a:pt x="98" y="112"/>
                </a:lnTo>
                <a:lnTo>
                  <a:pt x="95" y="112"/>
                </a:lnTo>
                <a:lnTo>
                  <a:pt x="95" y="109"/>
                </a:lnTo>
                <a:lnTo>
                  <a:pt x="95" y="105"/>
                </a:lnTo>
                <a:lnTo>
                  <a:pt x="85" y="105"/>
                </a:lnTo>
                <a:lnTo>
                  <a:pt x="85" y="102"/>
                </a:lnTo>
                <a:lnTo>
                  <a:pt x="85" y="101"/>
                </a:lnTo>
                <a:lnTo>
                  <a:pt x="85" y="99"/>
                </a:lnTo>
                <a:lnTo>
                  <a:pt x="83" y="99"/>
                </a:lnTo>
                <a:lnTo>
                  <a:pt x="77" y="99"/>
                </a:lnTo>
                <a:lnTo>
                  <a:pt x="72" y="99"/>
                </a:lnTo>
                <a:lnTo>
                  <a:pt x="72" y="101"/>
                </a:lnTo>
                <a:lnTo>
                  <a:pt x="71" y="101"/>
                </a:lnTo>
                <a:lnTo>
                  <a:pt x="71" y="102"/>
                </a:lnTo>
                <a:lnTo>
                  <a:pt x="67" y="101"/>
                </a:lnTo>
                <a:lnTo>
                  <a:pt x="66" y="101"/>
                </a:lnTo>
                <a:lnTo>
                  <a:pt x="63" y="101"/>
                </a:lnTo>
                <a:lnTo>
                  <a:pt x="61" y="101"/>
                </a:lnTo>
                <a:lnTo>
                  <a:pt x="59" y="99"/>
                </a:lnTo>
                <a:lnTo>
                  <a:pt x="58" y="99"/>
                </a:lnTo>
                <a:lnTo>
                  <a:pt x="56" y="99"/>
                </a:lnTo>
                <a:lnTo>
                  <a:pt x="55" y="99"/>
                </a:lnTo>
                <a:lnTo>
                  <a:pt x="53" y="99"/>
                </a:lnTo>
                <a:lnTo>
                  <a:pt x="53" y="97"/>
                </a:lnTo>
                <a:lnTo>
                  <a:pt x="53" y="96"/>
                </a:lnTo>
                <a:lnTo>
                  <a:pt x="53" y="94"/>
                </a:lnTo>
                <a:lnTo>
                  <a:pt x="51" y="94"/>
                </a:lnTo>
                <a:lnTo>
                  <a:pt x="50" y="91"/>
                </a:lnTo>
                <a:lnTo>
                  <a:pt x="48" y="91"/>
                </a:lnTo>
                <a:lnTo>
                  <a:pt x="47" y="91"/>
                </a:lnTo>
                <a:lnTo>
                  <a:pt x="45" y="91"/>
                </a:lnTo>
                <a:lnTo>
                  <a:pt x="47" y="89"/>
                </a:lnTo>
                <a:lnTo>
                  <a:pt x="45" y="89"/>
                </a:lnTo>
                <a:lnTo>
                  <a:pt x="45" y="88"/>
                </a:lnTo>
                <a:lnTo>
                  <a:pt x="43" y="88"/>
                </a:lnTo>
                <a:lnTo>
                  <a:pt x="43" y="86"/>
                </a:lnTo>
                <a:lnTo>
                  <a:pt x="42" y="86"/>
                </a:lnTo>
                <a:lnTo>
                  <a:pt x="42" y="85"/>
                </a:lnTo>
                <a:lnTo>
                  <a:pt x="42" y="83"/>
                </a:lnTo>
                <a:lnTo>
                  <a:pt x="40" y="83"/>
                </a:lnTo>
                <a:lnTo>
                  <a:pt x="40" y="81"/>
                </a:lnTo>
                <a:lnTo>
                  <a:pt x="39" y="81"/>
                </a:lnTo>
                <a:lnTo>
                  <a:pt x="39" y="78"/>
                </a:lnTo>
                <a:lnTo>
                  <a:pt x="40" y="78"/>
                </a:lnTo>
                <a:lnTo>
                  <a:pt x="40" y="77"/>
                </a:lnTo>
                <a:lnTo>
                  <a:pt x="40" y="73"/>
                </a:lnTo>
                <a:lnTo>
                  <a:pt x="39" y="73"/>
                </a:lnTo>
                <a:lnTo>
                  <a:pt x="35" y="73"/>
                </a:lnTo>
                <a:lnTo>
                  <a:pt x="35" y="75"/>
                </a:lnTo>
                <a:lnTo>
                  <a:pt x="35" y="77"/>
                </a:lnTo>
                <a:lnTo>
                  <a:pt x="34" y="77"/>
                </a:lnTo>
                <a:lnTo>
                  <a:pt x="34" y="78"/>
                </a:lnTo>
                <a:lnTo>
                  <a:pt x="31" y="78"/>
                </a:lnTo>
                <a:lnTo>
                  <a:pt x="31" y="80"/>
                </a:lnTo>
                <a:lnTo>
                  <a:pt x="29" y="80"/>
                </a:lnTo>
                <a:lnTo>
                  <a:pt x="27" y="80"/>
                </a:lnTo>
                <a:lnTo>
                  <a:pt x="26" y="80"/>
                </a:lnTo>
                <a:lnTo>
                  <a:pt x="26" y="78"/>
                </a:lnTo>
                <a:lnTo>
                  <a:pt x="24" y="78"/>
                </a:lnTo>
                <a:lnTo>
                  <a:pt x="24" y="77"/>
                </a:lnTo>
                <a:lnTo>
                  <a:pt x="23" y="77"/>
                </a:lnTo>
                <a:lnTo>
                  <a:pt x="23" y="75"/>
                </a:lnTo>
                <a:lnTo>
                  <a:pt x="21" y="75"/>
                </a:lnTo>
                <a:lnTo>
                  <a:pt x="21" y="73"/>
                </a:lnTo>
                <a:lnTo>
                  <a:pt x="19" y="73"/>
                </a:lnTo>
                <a:lnTo>
                  <a:pt x="19" y="72"/>
                </a:lnTo>
                <a:lnTo>
                  <a:pt x="19" y="70"/>
                </a:lnTo>
                <a:lnTo>
                  <a:pt x="18" y="70"/>
                </a:lnTo>
                <a:lnTo>
                  <a:pt x="18" y="69"/>
                </a:lnTo>
                <a:lnTo>
                  <a:pt x="16" y="69"/>
                </a:lnTo>
                <a:lnTo>
                  <a:pt x="16" y="65"/>
                </a:lnTo>
                <a:lnTo>
                  <a:pt x="15" y="65"/>
                </a:lnTo>
                <a:lnTo>
                  <a:pt x="15" y="62"/>
                </a:lnTo>
                <a:lnTo>
                  <a:pt x="13" y="62"/>
                </a:lnTo>
                <a:lnTo>
                  <a:pt x="11" y="61"/>
                </a:lnTo>
                <a:lnTo>
                  <a:pt x="13" y="61"/>
                </a:lnTo>
                <a:lnTo>
                  <a:pt x="13" y="59"/>
                </a:lnTo>
                <a:lnTo>
                  <a:pt x="15" y="59"/>
                </a:lnTo>
                <a:lnTo>
                  <a:pt x="13" y="57"/>
                </a:lnTo>
                <a:lnTo>
                  <a:pt x="15" y="57"/>
                </a:lnTo>
                <a:lnTo>
                  <a:pt x="13" y="57"/>
                </a:lnTo>
                <a:lnTo>
                  <a:pt x="15" y="56"/>
                </a:lnTo>
                <a:lnTo>
                  <a:pt x="13" y="56"/>
                </a:lnTo>
                <a:lnTo>
                  <a:pt x="13" y="54"/>
                </a:lnTo>
                <a:lnTo>
                  <a:pt x="11" y="54"/>
                </a:lnTo>
                <a:lnTo>
                  <a:pt x="10" y="54"/>
                </a:lnTo>
                <a:lnTo>
                  <a:pt x="8" y="54"/>
                </a:lnTo>
                <a:lnTo>
                  <a:pt x="8" y="53"/>
                </a:lnTo>
                <a:lnTo>
                  <a:pt x="7" y="53"/>
                </a:lnTo>
                <a:lnTo>
                  <a:pt x="7" y="51"/>
                </a:lnTo>
                <a:lnTo>
                  <a:pt x="7" y="49"/>
                </a:lnTo>
                <a:lnTo>
                  <a:pt x="7" y="48"/>
                </a:lnTo>
                <a:lnTo>
                  <a:pt x="3" y="48"/>
                </a:lnTo>
                <a:lnTo>
                  <a:pt x="3" y="46"/>
                </a:lnTo>
                <a:lnTo>
                  <a:pt x="0" y="46"/>
                </a:lnTo>
                <a:lnTo>
                  <a:pt x="0" y="45"/>
                </a:lnTo>
                <a:lnTo>
                  <a:pt x="2" y="45"/>
                </a:lnTo>
                <a:lnTo>
                  <a:pt x="2" y="43"/>
                </a:lnTo>
                <a:lnTo>
                  <a:pt x="3" y="43"/>
                </a:lnTo>
                <a:lnTo>
                  <a:pt x="3" y="41"/>
                </a:lnTo>
                <a:lnTo>
                  <a:pt x="5" y="41"/>
                </a:lnTo>
                <a:lnTo>
                  <a:pt x="8" y="40"/>
                </a:lnTo>
                <a:lnTo>
                  <a:pt x="10" y="40"/>
                </a:lnTo>
                <a:lnTo>
                  <a:pt x="11" y="40"/>
                </a:lnTo>
                <a:lnTo>
                  <a:pt x="15" y="40"/>
                </a:lnTo>
                <a:lnTo>
                  <a:pt x="15" y="38"/>
                </a:lnTo>
                <a:lnTo>
                  <a:pt x="13" y="38"/>
                </a:lnTo>
                <a:lnTo>
                  <a:pt x="15" y="38"/>
                </a:lnTo>
                <a:lnTo>
                  <a:pt x="16" y="37"/>
                </a:lnTo>
                <a:lnTo>
                  <a:pt x="16" y="35"/>
                </a:lnTo>
                <a:lnTo>
                  <a:pt x="13" y="35"/>
                </a:lnTo>
                <a:lnTo>
                  <a:pt x="13" y="33"/>
                </a:lnTo>
                <a:lnTo>
                  <a:pt x="13" y="32"/>
                </a:lnTo>
                <a:lnTo>
                  <a:pt x="11" y="32"/>
                </a:lnTo>
                <a:lnTo>
                  <a:pt x="11" y="30"/>
                </a:lnTo>
                <a:lnTo>
                  <a:pt x="10" y="30"/>
                </a:lnTo>
                <a:lnTo>
                  <a:pt x="10" y="27"/>
                </a:lnTo>
                <a:lnTo>
                  <a:pt x="13" y="27"/>
                </a:lnTo>
                <a:lnTo>
                  <a:pt x="15" y="27"/>
                </a:lnTo>
                <a:lnTo>
                  <a:pt x="15" y="25"/>
                </a:lnTo>
                <a:lnTo>
                  <a:pt x="16" y="25"/>
                </a:lnTo>
                <a:lnTo>
                  <a:pt x="21" y="25"/>
                </a:lnTo>
                <a:lnTo>
                  <a:pt x="24" y="25"/>
                </a:lnTo>
                <a:lnTo>
                  <a:pt x="27" y="25"/>
                </a:lnTo>
                <a:lnTo>
                  <a:pt x="29" y="25"/>
                </a:lnTo>
                <a:lnTo>
                  <a:pt x="31" y="25"/>
                </a:lnTo>
                <a:lnTo>
                  <a:pt x="31" y="24"/>
                </a:lnTo>
                <a:lnTo>
                  <a:pt x="31" y="22"/>
                </a:lnTo>
                <a:lnTo>
                  <a:pt x="29" y="22"/>
                </a:lnTo>
                <a:lnTo>
                  <a:pt x="27" y="22"/>
                </a:lnTo>
                <a:lnTo>
                  <a:pt x="27" y="21"/>
                </a:lnTo>
                <a:lnTo>
                  <a:pt x="27" y="19"/>
                </a:lnTo>
                <a:lnTo>
                  <a:pt x="27" y="17"/>
                </a:lnTo>
                <a:lnTo>
                  <a:pt x="26" y="17"/>
                </a:lnTo>
                <a:lnTo>
                  <a:pt x="24" y="17"/>
                </a:lnTo>
                <a:lnTo>
                  <a:pt x="23" y="17"/>
                </a:lnTo>
                <a:lnTo>
                  <a:pt x="23" y="16"/>
                </a:lnTo>
                <a:lnTo>
                  <a:pt x="24" y="11"/>
                </a:lnTo>
                <a:lnTo>
                  <a:pt x="24" y="8"/>
                </a:lnTo>
                <a:lnTo>
                  <a:pt x="21" y="8"/>
                </a:lnTo>
                <a:lnTo>
                  <a:pt x="19" y="8"/>
                </a:lnTo>
                <a:lnTo>
                  <a:pt x="19" y="6"/>
                </a:lnTo>
                <a:lnTo>
                  <a:pt x="21" y="6"/>
                </a:lnTo>
                <a:lnTo>
                  <a:pt x="21" y="5"/>
                </a:lnTo>
                <a:lnTo>
                  <a:pt x="24" y="5"/>
                </a:lnTo>
                <a:lnTo>
                  <a:pt x="26" y="5"/>
                </a:lnTo>
                <a:lnTo>
                  <a:pt x="34" y="5"/>
                </a:lnTo>
                <a:lnTo>
                  <a:pt x="35" y="5"/>
                </a:lnTo>
                <a:lnTo>
                  <a:pt x="37" y="5"/>
                </a:lnTo>
                <a:lnTo>
                  <a:pt x="39" y="6"/>
                </a:lnTo>
                <a:lnTo>
                  <a:pt x="40" y="8"/>
                </a:lnTo>
                <a:lnTo>
                  <a:pt x="43" y="6"/>
                </a:lnTo>
                <a:lnTo>
                  <a:pt x="43" y="5"/>
                </a:lnTo>
                <a:lnTo>
                  <a:pt x="43" y="3"/>
                </a:lnTo>
                <a:lnTo>
                  <a:pt x="43" y="1"/>
                </a:lnTo>
                <a:lnTo>
                  <a:pt x="43" y="0"/>
                </a:lnTo>
                <a:lnTo>
                  <a:pt x="45" y="0"/>
                </a:lnTo>
                <a:lnTo>
                  <a:pt x="45" y="1"/>
                </a:lnTo>
                <a:lnTo>
                  <a:pt x="47" y="1"/>
                </a:lnTo>
                <a:lnTo>
                  <a:pt x="47" y="3"/>
                </a:lnTo>
                <a:lnTo>
                  <a:pt x="48" y="5"/>
                </a:lnTo>
                <a:close/>
              </a:path>
            </a:pathLst>
          </a:custGeom>
          <a:solidFill>
            <a:srgbClr val="5693F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4813301" y="6054726"/>
            <a:ext cx="66675" cy="49213"/>
          </a:xfrm>
          <a:custGeom>
            <a:avLst/>
            <a:gdLst/>
            <a:ahLst/>
            <a:cxnLst>
              <a:cxn ang="0">
                <a:pos x="37" y="31"/>
              </a:cxn>
              <a:cxn ang="0">
                <a:pos x="32" y="24"/>
              </a:cxn>
              <a:cxn ang="0">
                <a:pos x="2" y="16"/>
              </a:cxn>
              <a:cxn ang="0">
                <a:pos x="2" y="16"/>
              </a:cxn>
              <a:cxn ang="0">
                <a:pos x="8" y="8"/>
              </a:cxn>
              <a:cxn ang="0">
                <a:pos x="13" y="10"/>
              </a:cxn>
              <a:cxn ang="0">
                <a:pos x="16" y="13"/>
              </a:cxn>
              <a:cxn ang="0">
                <a:pos x="19" y="16"/>
              </a:cxn>
              <a:cxn ang="0">
                <a:pos x="16" y="16"/>
              </a:cxn>
              <a:cxn ang="0">
                <a:pos x="13" y="16"/>
              </a:cxn>
              <a:cxn ang="0">
                <a:pos x="11" y="18"/>
              </a:cxn>
              <a:cxn ang="0">
                <a:pos x="13" y="19"/>
              </a:cxn>
              <a:cxn ang="0">
                <a:pos x="10" y="19"/>
              </a:cxn>
              <a:cxn ang="0">
                <a:pos x="8" y="21"/>
              </a:cxn>
              <a:cxn ang="0">
                <a:pos x="6" y="19"/>
              </a:cxn>
              <a:cxn ang="0">
                <a:pos x="6" y="16"/>
              </a:cxn>
              <a:cxn ang="0">
                <a:pos x="5" y="18"/>
              </a:cxn>
              <a:cxn ang="0">
                <a:pos x="3" y="16"/>
              </a:cxn>
              <a:cxn ang="0">
                <a:pos x="2" y="15"/>
              </a:cxn>
              <a:cxn ang="0">
                <a:pos x="2" y="15"/>
              </a:cxn>
              <a:cxn ang="0">
                <a:pos x="3" y="13"/>
              </a:cxn>
              <a:cxn ang="0">
                <a:pos x="5" y="15"/>
              </a:cxn>
              <a:cxn ang="0">
                <a:pos x="3" y="13"/>
              </a:cxn>
              <a:cxn ang="0">
                <a:pos x="8" y="8"/>
              </a:cxn>
              <a:cxn ang="0">
                <a:pos x="40" y="7"/>
              </a:cxn>
              <a:cxn ang="0">
                <a:pos x="40" y="11"/>
              </a:cxn>
              <a:cxn ang="0">
                <a:pos x="40" y="11"/>
              </a:cxn>
              <a:cxn ang="0">
                <a:pos x="38" y="16"/>
              </a:cxn>
              <a:cxn ang="0">
                <a:pos x="38" y="19"/>
              </a:cxn>
              <a:cxn ang="0">
                <a:pos x="40" y="21"/>
              </a:cxn>
              <a:cxn ang="0">
                <a:pos x="37" y="23"/>
              </a:cxn>
              <a:cxn ang="0">
                <a:pos x="34" y="23"/>
              </a:cxn>
              <a:cxn ang="0">
                <a:pos x="34" y="26"/>
              </a:cxn>
              <a:cxn ang="0">
                <a:pos x="30" y="23"/>
              </a:cxn>
              <a:cxn ang="0">
                <a:pos x="26" y="24"/>
              </a:cxn>
              <a:cxn ang="0">
                <a:pos x="22" y="24"/>
              </a:cxn>
              <a:cxn ang="0">
                <a:pos x="19" y="24"/>
              </a:cxn>
              <a:cxn ang="0">
                <a:pos x="16" y="21"/>
              </a:cxn>
              <a:cxn ang="0">
                <a:pos x="16" y="18"/>
              </a:cxn>
              <a:cxn ang="0">
                <a:pos x="19" y="18"/>
              </a:cxn>
              <a:cxn ang="0">
                <a:pos x="18" y="13"/>
              </a:cxn>
              <a:cxn ang="0">
                <a:pos x="18" y="10"/>
              </a:cxn>
              <a:cxn ang="0">
                <a:pos x="16" y="11"/>
              </a:cxn>
              <a:cxn ang="0">
                <a:pos x="16" y="7"/>
              </a:cxn>
              <a:cxn ang="0">
                <a:pos x="21" y="8"/>
              </a:cxn>
              <a:cxn ang="0">
                <a:pos x="26" y="8"/>
              </a:cxn>
              <a:cxn ang="0">
                <a:pos x="30" y="10"/>
              </a:cxn>
              <a:cxn ang="0">
                <a:pos x="32" y="15"/>
              </a:cxn>
              <a:cxn ang="0">
                <a:pos x="34" y="10"/>
              </a:cxn>
              <a:cxn ang="0">
                <a:pos x="34" y="3"/>
              </a:cxn>
              <a:cxn ang="0">
                <a:pos x="35" y="2"/>
              </a:cxn>
              <a:cxn ang="0">
                <a:pos x="40" y="5"/>
              </a:cxn>
            </a:cxnLst>
            <a:rect l="0" t="0" r="r" b="b"/>
            <a:pathLst>
              <a:path w="42" h="31">
                <a:moveTo>
                  <a:pt x="38" y="27"/>
                </a:moveTo>
                <a:lnTo>
                  <a:pt x="38" y="29"/>
                </a:lnTo>
                <a:lnTo>
                  <a:pt x="38" y="31"/>
                </a:lnTo>
                <a:lnTo>
                  <a:pt x="37" y="31"/>
                </a:lnTo>
                <a:lnTo>
                  <a:pt x="37" y="29"/>
                </a:lnTo>
                <a:lnTo>
                  <a:pt x="37" y="27"/>
                </a:lnTo>
                <a:lnTo>
                  <a:pt x="38" y="27"/>
                </a:lnTo>
                <a:close/>
                <a:moveTo>
                  <a:pt x="32" y="24"/>
                </a:moveTo>
                <a:lnTo>
                  <a:pt x="32" y="23"/>
                </a:lnTo>
                <a:lnTo>
                  <a:pt x="32" y="24"/>
                </a:lnTo>
                <a:close/>
                <a:moveTo>
                  <a:pt x="2" y="18"/>
                </a:moveTo>
                <a:lnTo>
                  <a:pt x="2" y="16"/>
                </a:lnTo>
                <a:lnTo>
                  <a:pt x="2" y="18"/>
                </a:lnTo>
                <a:close/>
                <a:moveTo>
                  <a:pt x="2" y="16"/>
                </a:moveTo>
                <a:lnTo>
                  <a:pt x="2" y="18"/>
                </a:lnTo>
                <a:lnTo>
                  <a:pt x="2" y="16"/>
                </a:lnTo>
                <a:close/>
                <a:moveTo>
                  <a:pt x="5" y="7"/>
                </a:moveTo>
                <a:lnTo>
                  <a:pt x="6" y="7"/>
                </a:lnTo>
                <a:lnTo>
                  <a:pt x="8" y="7"/>
                </a:lnTo>
                <a:lnTo>
                  <a:pt x="8" y="8"/>
                </a:lnTo>
                <a:lnTo>
                  <a:pt x="10" y="8"/>
                </a:lnTo>
                <a:lnTo>
                  <a:pt x="11" y="8"/>
                </a:lnTo>
                <a:lnTo>
                  <a:pt x="11" y="10"/>
                </a:lnTo>
                <a:lnTo>
                  <a:pt x="13" y="10"/>
                </a:lnTo>
                <a:lnTo>
                  <a:pt x="14" y="10"/>
                </a:lnTo>
                <a:lnTo>
                  <a:pt x="14" y="11"/>
                </a:lnTo>
                <a:lnTo>
                  <a:pt x="16" y="11"/>
                </a:lnTo>
                <a:lnTo>
                  <a:pt x="16" y="13"/>
                </a:lnTo>
                <a:lnTo>
                  <a:pt x="18" y="13"/>
                </a:lnTo>
                <a:lnTo>
                  <a:pt x="18" y="15"/>
                </a:lnTo>
                <a:lnTo>
                  <a:pt x="19" y="15"/>
                </a:lnTo>
                <a:lnTo>
                  <a:pt x="19" y="16"/>
                </a:lnTo>
                <a:lnTo>
                  <a:pt x="18" y="16"/>
                </a:lnTo>
                <a:lnTo>
                  <a:pt x="18" y="18"/>
                </a:lnTo>
                <a:lnTo>
                  <a:pt x="18" y="16"/>
                </a:lnTo>
                <a:lnTo>
                  <a:pt x="16" y="16"/>
                </a:lnTo>
                <a:lnTo>
                  <a:pt x="14" y="16"/>
                </a:lnTo>
                <a:lnTo>
                  <a:pt x="14" y="15"/>
                </a:lnTo>
                <a:lnTo>
                  <a:pt x="13" y="15"/>
                </a:lnTo>
                <a:lnTo>
                  <a:pt x="13" y="16"/>
                </a:lnTo>
                <a:lnTo>
                  <a:pt x="11" y="16"/>
                </a:lnTo>
                <a:lnTo>
                  <a:pt x="13" y="16"/>
                </a:lnTo>
                <a:lnTo>
                  <a:pt x="13" y="18"/>
                </a:lnTo>
                <a:lnTo>
                  <a:pt x="11" y="18"/>
                </a:lnTo>
                <a:lnTo>
                  <a:pt x="13" y="18"/>
                </a:lnTo>
                <a:lnTo>
                  <a:pt x="11" y="18"/>
                </a:lnTo>
                <a:lnTo>
                  <a:pt x="13" y="18"/>
                </a:lnTo>
                <a:lnTo>
                  <a:pt x="13" y="19"/>
                </a:lnTo>
                <a:lnTo>
                  <a:pt x="11" y="19"/>
                </a:lnTo>
                <a:lnTo>
                  <a:pt x="10" y="19"/>
                </a:lnTo>
                <a:lnTo>
                  <a:pt x="10" y="21"/>
                </a:lnTo>
                <a:lnTo>
                  <a:pt x="10" y="19"/>
                </a:lnTo>
                <a:lnTo>
                  <a:pt x="10" y="21"/>
                </a:lnTo>
                <a:lnTo>
                  <a:pt x="10" y="19"/>
                </a:lnTo>
                <a:lnTo>
                  <a:pt x="10" y="21"/>
                </a:lnTo>
                <a:lnTo>
                  <a:pt x="8" y="21"/>
                </a:lnTo>
                <a:lnTo>
                  <a:pt x="8" y="19"/>
                </a:lnTo>
                <a:lnTo>
                  <a:pt x="6" y="19"/>
                </a:lnTo>
                <a:lnTo>
                  <a:pt x="8" y="19"/>
                </a:lnTo>
                <a:lnTo>
                  <a:pt x="6" y="19"/>
                </a:lnTo>
                <a:lnTo>
                  <a:pt x="6" y="18"/>
                </a:lnTo>
                <a:lnTo>
                  <a:pt x="6" y="19"/>
                </a:lnTo>
                <a:lnTo>
                  <a:pt x="6" y="18"/>
                </a:lnTo>
                <a:lnTo>
                  <a:pt x="6" y="16"/>
                </a:lnTo>
                <a:lnTo>
                  <a:pt x="6" y="18"/>
                </a:lnTo>
                <a:lnTo>
                  <a:pt x="6" y="16"/>
                </a:lnTo>
                <a:lnTo>
                  <a:pt x="5" y="16"/>
                </a:lnTo>
                <a:lnTo>
                  <a:pt x="5" y="18"/>
                </a:lnTo>
                <a:lnTo>
                  <a:pt x="5" y="16"/>
                </a:lnTo>
                <a:lnTo>
                  <a:pt x="5" y="18"/>
                </a:lnTo>
                <a:lnTo>
                  <a:pt x="5" y="16"/>
                </a:lnTo>
                <a:lnTo>
                  <a:pt x="3" y="16"/>
                </a:lnTo>
                <a:lnTo>
                  <a:pt x="2" y="16"/>
                </a:lnTo>
                <a:lnTo>
                  <a:pt x="2" y="15"/>
                </a:lnTo>
                <a:lnTo>
                  <a:pt x="0" y="15"/>
                </a:lnTo>
                <a:lnTo>
                  <a:pt x="2" y="15"/>
                </a:lnTo>
                <a:lnTo>
                  <a:pt x="2" y="13"/>
                </a:lnTo>
                <a:lnTo>
                  <a:pt x="2" y="15"/>
                </a:lnTo>
                <a:lnTo>
                  <a:pt x="3" y="15"/>
                </a:lnTo>
                <a:lnTo>
                  <a:pt x="2" y="15"/>
                </a:lnTo>
                <a:lnTo>
                  <a:pt x="3" y="15"/>
                </a:lnTo>
                <a:lnTo>
                  <a:pt x="5" y="15"/>
                </a:lnTo>
                <a:lnTo>
                  <a:pt x="5" y="13"/>
                </a:lnTo>
                <a:lnTo>
                  <a:pt x="3" y="13"/>
                </a:lnTo>
                <a:lnTo>
                  <a:pt x="5" y="13"/>
                </a:lnTo>
                <a:lnTo>
                  <a:pt x="5" y="15"/>
                </a:lnTo>
                <a:lnTo>
                  <a:pt x="5" y="13"/>
                </a:lnTo>
                <a:lnTo>
                  <a:pt x="5" y="15"/>
                </a:lnTo>
                <a:lnTo>
                  <a:pt x="6" y="15"/>
                </a:lnTo>
                <a:lnTo>
                  <a:pt x="6" y="13"/>
                </a:lnTo>
                <a:lnTo>
                  <a:pt x="5" y="13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6" y="8"/>
                </a:lnTo>
                <a:lnTo>
                  <a:pt x="8" y="8"/>
                </a:lnTo>
                <a:lnTo>
                  <a:pt x="6" y="8"/>
                </a:lnTo>
                <a:lnTo>
                  <a:pt x="6" y="7"/>
                </a:lnTo>
                <a:lnTo>
                  <a:pt x="5" y="7"/>
                </a:lnTo>
                <a:close/>
                <a:moveTo>
                  <a:pt x="40" y="7"/>
                </a:moveTo>
                <a:lnTo>
                  <a:pt x="42" y="7"/>
                </a:lnTo>
                <a:lnTo>
                  <a:pt x="42" y="8"/>
                </a:lnTo>
                <a:lnTo>
                  <a:pt x="42" y="10"/>
                </a:lnTo>
                <a:lnTo>
                  <a:pt x="40" y="11"/>
                </a:lnTo>
                <a:lnTo>
                  <a:pt x="42" y="11"/>
                </a:lnTo>
                <a:lnTo>
                  <a:pt x="40" y="11"/>
                </a:lnTo>
                <a:lnTo>
                  <a:pt x="40" y="13"/>
                </a:lnTo>
                <a:lnTo>
                  <a:pt x="40" y="11"/>
                </a:lnTo>
                <a:lnTo>
                  <a:pt x="38" y="11"/>
                </a:lnTo>
                <a:lnTo>
                  <a:pt x="38" y="13"/>
                </a:lnTo>
                <a:lnTo>
                  <a:pt x="38" y="15"/>
                </a:lnTo>
                <a:lnTo>
                  <a:pt x="38" y="16"/>
                </a:lnTo>
                <a:lnTo>
                  <a:pt x="37" y="16"/>
                </a:lnTo>
                <a:lnTo>
                  <a:pt x="37" y="18"/>
                </a:lnTo>
                <a:lnTo>
                  <a:pt x="38" y="18"/>
                </a:lnTo>
                <a:lnTo>
                  <a:pt x="38" y="19"/>
                </a:lnTo>
                <a:lnTo>
                  <a:pt x="38" y="18"/>
                </a:lnTo>
                <a:lnTo>
                  <a:pt x="38" y="19"/>
                </a:lnTo>
                <a:lnTo>
                  <a:pt x="40" y="19"/>
                </a:lnTo>
                <a:lnTo>
                  <a:pt x="40" y="21"/>
                </a:lnTo>
                <a:lnTo>
                  <a:pt x="40" y="23"/>
                </a:lnTo>
                <a:lnTo>
                  <a:pt x="38" y="23"/>
                </a:lnTo>
                <a:lnTo>
                  <a:pt x="38" y="24"/>
                </a:lnTo>
                <a:lnTo>
                  <a:pt x="37" y="23"/>
                </a:lnTo>
                <a:lnTo>
                  <a:pt x="37" y="24"/>
                </a:lnTo>
                <a:lnTo>
                  <a:pt x="37" y="23"/>
                </a:lnTo>
                <a:lnTo>
                  <a:pt x="35" y="23"/>
                </a:lnTo>
                <a:lnTo>
                  <a:pt x="34" y="23"/>
                </a:lnTo>
                <a:lnTo>
                  <a:pt x="34" y="24"/>
                </a:lnTo>
                <a:lnTo>
                  <a:pt x="35" y="24"/>
                </a:lnTo>
                <a:lnTo>
                  <a:pt x="34" y="24"/>
                </a:lnTo>
                <a:lnTo>
                  <a:pt x="34" y="26"/>
                </a:lnTo>
                <a:lnTo>
                  <a:pt x="32" y="26"/>
                </a:lnTo>
                <a:lnTo>
                  <a:pt x="32" y="24"/>
                </a:lnTo>
                <a:lnTo>
                  <a:pt x="32" y="23"/>
                </a:lnTo>
                <a:lnTo>
                  <a:pt x="30" y="23"/>
                </a:lnTo>
                <a:lnTo>
                  <a:pt x="30" y="24"/>
                </a:lnTo>
                <a:lnTo>
                  <a:pt x="29" y="24"/>
                </a:lnTo>
                <a:lnTo>
                  <a:pt x="27" y="24"/>
                </a:lnTo>
                <a:lnTo>
                  <a:pt x="26" y="24"/>
                </a:lnTo>
                <a:lnTo>
                  <a:pt x="26" y="26"/>
                </a:lnTo>
                <a:lnTo>
                  <a:pt x="24" y="26"/>
                </a:lnTo>
                <a:lnTo>
                  <a:pt x="24" y="24"/>
                </a:lnTo>
                <a:lnTo>
                  <a:pt x="22" y="24"/>
                </a:lnTo>
                <a:lnTo>
                  <a:pt x="21" y="24"/>
                </a:lnTo>
                <a:lnTo>
                  <a:pt x="21" y="26"/>
                </a:lnTo>
                <a:lnTo>
                  <a:pt x="21" y="24"/>
                </a:lnTo>
                <a:lnTo>
                  <a:pt x="19" y="24"/>
                </a:lnTo>
                <a:lnTo>
                  <a:pt x="18" y="24"/>
                </a:lnTo>
                <a:lnTo>
                  <a:pt x="18" y="23"/>
                </a:lnTo>
                <a:lnTo>
                  <a:pt x="16" y="23"/>
                </a:lnTo>
                <a:lnTo>
                  <a:pt x="16" y="21"/>
                </a:lnTo>
                <a:lnTo>
                  <a:pt x="14" y="21"/>
                </a:lnTo>
                <a:lnTo>
                  <a:pt x="14" y="19"/>
                </a:lnTo>
                <a:lnTo>
                  <a:pt x="14" y="18"/>
                </a:lnTo>
                <a:lnTo>
                  <a:pt x="16" y="18"/>
                </a:lnTo>
                <a:lnTo>
                  <a:pt x="18" y="18"/>
                </a:lnTo>
                <a:lnTo>
                  <a:pt x="19" y="18"/>
                </a:lnTo>
                <a:lnTo>
                  <a:pt x="19" y="19"/>
                </a:lnTo>
                <a:lnTo>
                  <a:pt x="19" y="18"/>
                </a:lnTo>
                <a:lnTo>
                  <a:pt x="19" y="16"/>
                </a:lnTo>
                <a:lnTo>
                  <a:pt x="19" y="15"/>
                </a:lnTo>
                <a:lnTo>
                  <a:pt x="19" y="13"/>
                </a:lnTo>
                <a:lnTo>
                  <a:pt x="18" y="13"/>
                </a:lnTo>
                <a:lnTo>
                  <a:pt x="18" y="11"/>
                </a:lnTo>
                <a:lnTo>
                  <a:pt x="16" y="11"/>
                </a:lnTo>
                <a:lnTo>
                  <a:pt x="16" y="10"/>
                </a:lnTo>
                <a:lnTo>
                  <a:pt x="18" y="10"/>
                </a:lnTo>
                <a:lnTo>
                  <a:pt x="16" y="10"/>
                </a:lnTo>
                <a:lnTo>
                  <a:pt x="16" y="11"/>
                </a:lnTo>
                <a:lnTo>
                  <a:pt x="16" y="10"/>
                </a:lnTo>
                <a:lnTo>
                  <a:pt x="16" y="11"/>
                </a:lnTo>
                <a:lnTo>
                  <a:pt x="14" y="11"/>
                </a:lnTo>
                <a:lnTo>
                  <a:pt x="14" y="10"/>
                </a:lnTo>
                <a:lnTo>
                  <a:pt x="14" y="8"/>
                </a:lnTo>
                <a:lnTo>
                  <a:pt x="16" y="7"/>
                </a:lnTo>
                <a:lnTo>
                  <a:pt x="16" y="8"/>
                </a:lnTo>
                <a:lnTo>
                  <a:pt x="18" y="8"/>
                </a:lnTo>
                <a:lnTo>
                  <a:pt x="19" y="8"/>
                </a:lnTo>
                <a:lnTo>
                  <a:pt x="21" y="8"/>
                </a:lnTo>
                <a:lnTo>
                  <a:pt x="22" y="7"/>
                </a:lnTo>
                <a:lnTo>
                  <a:pt x="24" y="7"/>
                </a:lnTo>
                <a:lnTo>
                  <a:pt x="26" y="7"/>
                </a:lnTo>
                <a:lnTo>
                  <a:pt x="26" y="8"/>
                </a:lnTo>
                <a:lnTo>
                  <a:pt x="27" y="8"/>
                </a:lnTo>
                <a:lnTo>
                  <a:pt x="29" y="8"/>
                </a:lnTo>
                <a:lnTo>
                  <a:pt x="30" y="8"/>
                </a:lnTo>
                <a:lnTo>
                  <a:pt x="30" y="10"/>
                </a:lnTo>
                <a:lnTo>
                  <a:pt x="30" y="11"/>
                </a:lnTo>
                <a:lnTo>
                  <a:pt x="30" y="13"/>
                </a:lnTo>
                <a:lnTo>
                  <a:pt x="32" y="13"/>
                </a:lnTo>
                <a:lnTo>
                  <a:pt x="32" y="15"/>
                </a:lnTo>
                <a:lnTo>
                  <a:pt x="32" y="13"/>
                </a:lnTo>
                <a:lnTo>
                  <a:pt x="34" y="13"/>
                </a:lnTo>
                <a:lnTo>
                  <a:pt x="34" y="11"/>
                </a:lnTo>
                <a:lnTo>
                  <a:pt x="34" y="10"/>
                </a:lnTo>
                <a:lnTo>
                  <a:pt x="34" y="8"/>
                </a:lnTo>
                <a:lnTo>
                  <a:pt x="34" y="7"/>
                </a:lnTo>
                <a:lnTo>
                  <a:pt x="34" y="5"/>
                </a:lnTo>
                <a:lnTo>
                  <a:pt x="34" y="3"/>
                </a:lnTo>
                <a:lnTo>
                  <a:pt x="34" y="2"/>
                </a:lnTo>
                <a:lnTo>
                  <a:pt x="34" y="0"/>
                </a:lnTo>
                <a:lnTo>
                  <a:pt x="35" y="0"/>
                </a:lnTo>
                <a:lnTo>
                  <a:pt x="35" y="2"/>
                </a:lnTo>
                <a:lnTo>
                  <a:pt x="37" y="2"/>
                </a:lnTo>
                <a:lnTo>
                  <a:pt x="38" y="3"/>
                </a:lnTo>
                <a:lnTo>
                  <a:pt x="38" y="5"/>
                </a:lnTo>
                <a:lnTo>
                  <a:pt x="40" y="5"/>
                </a:lnTo>
                <a:lnTo>
                  <a:pt x="38" y="5"/>
                </a:lnTo>
                <a:lnTo>
                  <a:pt x="40" y="5"/>
                </a:lnTo>
                <a:lnTo>
                  <a:pt x="40" y="7"/>
                </a:lnTo>
                <a:close/>
              </a:path>
            </a:pathLst>
          </a:custGeom>
          <a:solidFill>
            <a:srgbClr val="60996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4614863" y="5741988"/>
            <a:ext cx="147638" cy="147638"/>
          </a:xfrm>
          <a:custGeom>
            <a:avLst/>
            <a:gdLst/>
            <a:ahLst/>
            <a:cxnLst>
              <a:cxn ang="0">
                <a:pos x="72" y="24"/>
              </a:cxn>
              <a:cxn ang="0">
                <a:pos x="69" y="23"/>
              </a:cxn>
              <a:cxn ang="0">
                <a:pos x="64" y="18"/>
              </a:cxn>
              <a:cxn ang="0">
                <a:pos x="63" y="16"/>
              </a:cxn>
              <a:cxn ang="0">
                <a:pos x="61" y="13"/>
              </a:cxn>
              <a:cxn ang="0">
                <a:pos x="48" y="4"/>
              </a:cxn>
              <a:cxn ang="0">
                <a:pos x="51" y="7"/>
              </a:cxn>
              <a:cxn ang="0">
                <a:pos x="55" y="10"/>
              </a:cxn>
              <a:cxn ang="0">
                <a:pos x="56" y="15"/>
              </a:cxn>
              <a:cxn ang="0">
                <a:pos x="56" y="15"/>
              </a:cxn>
              <a:cxn ang="0">
                <a:pos x="58" y="15"/>
              </a:cxn>
              <a:cxn ang="0">
                <a:pos x="59" y="18"/>
              </a:cxn>
              <a:cxn ang="0">
                <a:pos x="63" y="21"/>
              </a:cxn>
              <a:cxn ang="0">
                <a:pos x="64" y="24"/>
              </a:cxn>
              <a:cxn ang="0">
                <a:pos x="63" y="24"/>
              </a:cxn>
              <a:cxn ang="0">
                <a:pos x="67" y="23"/>
              </a:cxn>
              <a:cxn ang="0">
                <a:pos x="71" y="32"/>
              </a:cxn>
              <a:cxn ang="0">
                <a:pos x="77" y="36"/>
              </a:cxn>
              <a:cxn ang="0">
                <a:pos x="83" y="40"/>
              </a:cxn>
              <a:cxn ang="0">
                <a:pos x="85" y="44"/>
              </a:cxn>
              <a:cxn ang="0">
                <a:pos x="80" y="50"/>
              </a:cxn>
              <a:cxn ang="0">
                <a:pos x="80" y="56"/>
              </a:cxn>
              <a:cxn ang="0">
                <a:pos x="82" y="60"/>
              </a:cxn>
              <a:cxn ang="0">
                <a:pos x="83" y="56"/>
              </a:cxn>
              <a:cxn ang="0">
                <a:pos x="90" y="58"/>
              </a:cxn>
              <a:cxn ang="0">
                <a:pos x="91" y="64"/>
              </a:cxn>
              <a:cxn ang="0">
                <a:pos x="90" y="68"/>
              </a:cxn>
              <a:cxn ang="0">
                <a:pos x="88" y="76"/>
              </a:cxn>
              <a:cxn ang="0">
                <a:pos x="87" y="80"/>
              </a:cxn>
              <a:cxn ang="0">
                <a:pos x="83" y="76"/>
              </a:cxn>
              <a:cxn ang="0">
                <a:pos x="80" y="74"/>
              </a:cxn>
              <a:cxn ang="0">
                <a:pos x="77" y="76"/>
              </a:cxn>
              <a:cxn ang="0">
                <a:pos x="71" y="74"/>
              </a:cxn>
              <a:cxn ang="0">
                <a:pos x="71" y="76"/>
              </a:cxn>
              <a:cxn ang="0">
                <a:pos x="71" y="77"/>
              </a:cxn>
              <a:cxn ang="0">
                <a:pos x="71" y="77"/>
              </a:cxn>
              <a:cxn ang="0">
                <a:pos x="71" y="80"/>
              </a:cxn>
              <a:cxn ang="0">
                <a:pos x="77" y="82"/>
              </a:cxn>
              <a:cxn ang="0">
                <a:pos x="85" y="85"/>
              </a:cxn>
              <a:cxn ang="0">
                <a:pos x="91" y="90"/>
              </a:cxn>
              <a:cxn ang="0">
                <a:pos x="80" y="92"/>
              </a:cxn>
              <a:cxn ang="0">
                <a:pos x="71" y="92"/>
              </a:cxn>
              <a:cxn ang="0">
                <a:pos x="63" y="92"/>
              </a:cxn>
              <a:cxn ang="0">
                <a:pos x="34" y="92"/>
              </a:cxn>
              <a:cxn ang="0">
                <a:pos x="15" y="92"/>
              </a:cxn>
              <a:cxn ang="0">
                <a:pos x="2" y="92"/>
              </a:cxn>
              <a:cxn ang="0">
                <a:pos x="0" y="71"/>
              </a:cxn>
              <a:cxn ang="0">
                <a:pos x="8" y="71"/>
              </a:cxn>
              <a:cxn ang="0">
                <a:pos x="13" y="74"/>
              </a:cxn>
              <a:cxn ang="0">
                <a:pos x="15" y="66"/>
              </a:cxn>
              <a:cxn ang="0">
                <a:pos x="19" y="53"/>
              </a:cxn>
              <a:cxn ang="0">
                <a:pos x="13" y="31"/>
              </a:cxn>
              <a:cxn ang="0">
                <a:pos x="19" y="24"/>
              </a:cxn>
              <a:cxn ang="0">
                <a:pos x="21" y="12"/>
              </a:cxn>
              <a:cxn ang="0">
                <a:pos x="27" y="18"/>
              </a:cxn>
              <a:cxn ang="0">
                <a:pos x="31" y="7"/>
              </a:cxn>
              <a:cxn ang="0">
                <a:pos x="43" y="0"/>
              </a:cxn>
            </a:cxnLst>
            <a:rect l="0" t="0" r="r" b="b"/>
            <a:pathLst>
              <a:path w="93" h="93">
                <a:moveTo>
                  <a:pt x="64" y="21"/>
                </a:moveTo>
                <a:lnTo>
                  <a:pt x="64" y="23"/>
                </a:lnTo>
                <a:lnTo>
                  <a:pt x="63" y="21"/>
                </a:lnTo>
                <a:lnTo>
                  <a:pt x="64" y="21"/>
                </a:lnTo>
                <a:close/>
                <a:moveTo>
                  <a:pt x="71" y="23"/>
                </a:moveTo>
                <a:lnTo>
                  <a:pt x="72" y="23"/>
                </a:lnTo>
                <a:lnTo>
                  <a:pt x="72" y="24"/>
                </a:lnTo>
                <a:lnTo>
                  <a:pt x="71" y="24"/>
                </a:lnTo>
                <a:lnTo>
                  <a:pt x="71" y="23"/>
                </a:lnTo>
                <a:lnTo>
                  <a:pt x="69" y="23"/>
                </a:lnTo>
                <a:lnTo>
                  <a:pt x="71" y="23"/>
                </a:lnTo>
                <a:lnTo>
                  <a:pt x="69" y="23"/>
                </a:lnTo>
                <a:lnTo>
                  <a:pt x="71" y="23"/>
                </a:lnTo>
                <a:lnTo>
                  <a:pt x="69" y="23"/>
                </a:lnTo>
                <a:lnTo>
                  <a:pt x="69" y="21"/>
                </a:lnTo>
                <a:lnTo>
                  <a:pt x="71" y="21"/>
                </a:lnTo>
                <a:lnTo>
                  <a:pt x="71" y="23"/>
                </a:lnTo>
                <a:close/>
                <a:moveTo>
                  <a:pt x="63" y="15"/>
                </a:moveTo>
                <a:lnTo>
                  <a:pt x="63" y="16"/>
                </a:lnTo>
                <a:lnTo>
                  <a:pt x="64" y="16"/>
                </a:lnTo>
                <a:lnTo>
                  <a:pt x="64" y="18"/>
                </a:lnTo>
                <a:lnTo>
                  <a:pt x="66" y="18"/>
                </a:lnTo>
                <a:lnTo>
                  <a:pt x="64" y="18"/>
                </a:lnTo>
                <a:lnTo>
                  <a:pt x="63" y="18"/>
                </a:lnTo>
                <a:lnTo>
                  <a:pt x="63" y="16"/>
                </a:lnTo>
                <a:lnTo>
                  <a:pt x="61" y="15"/>
                </a:lnTo>
                <a:lnTo>
                  <a:pt x="61" y="16"/>
                </a:lnTo>
                <a:lnTo>
                  <a:pt x="63" y="16"/>
                </a:lnTo>
                <a:lnTo>
                  <a:pt x="63" y="18"/>
                </a:lnTo>
                <a:lnTo>
                  <a:pt x="64" y="18"/>
                </a:lnTo>
                <a:lnTo>
                  <a:pt x="63" y="18"/>
                </a:lnTo>
                <a:lnTo>
                  <a:pt x="63" y="16"/>
                </a:lnTo>
                <a:lnTo>
                  <a:pt x="61" y="16"/>
                </a:lnTo>
                <a:lnTo>
                  <a:pt x="61" y="15"/>
                </a:lnTo>
                <a:lnTo>
                  <a:pt x="61" y="13"/>
                </a:lnTo>
                <a:lnTo>
                  <a:pt x="63" y="15"/>
                </a:lnTo>
                <a:close/>
                <a:moveTo>
                  <a:pt x="43" y="0"/>
                </a:moveTo>
                <a:lnTo>
                  <a:pt x="45" y="0"/>
                </a:lnTo>
                <a:lnTo>
                  <a:pt x="45" y="2"/>
                </a:lnTo>
                <a:lnTo>
                  <a:pt x="47" y="2"/>
                </a:lnTo>
                <a:lnTo>
                  <a:pt x="47" y="4"/>
                </a:lnTo>
                <a:lnTo>
                  <a:pt x="48" y="4"/>
                </a:lnTo>
                <a:lnTo>
                  <a:pt x="50" y="5"/>
                </a:lnTo>
                <a:lnTo>
                  <a:pt x="50" y="7"/>
                </a:lnTo>
                <a:lnTo>
                  <a:pt x="50" y="8"/>
                </a:lnTo>
                <a:lnTo>
                  <a:pt x="51" y="8"/>
                </a:lnTo>
                <a:lnTo>
                  <a:pt x="53" y="8"/>
                </a:lnTo>
                <a:lnTo>
                  <a:pt x="53" y="7"/>
                </a:lnTo>
                <a:lnTo>
                  <a:pt x="51" y="7"/>
                </a:lnTo>
                <a:lnTo>
                  <a:pt x="51" y="5"/>
                </a:lnTo>
                <a:lnTo>
                  <a:pt x="51" y="4"/>
                </a:lnTo>
                <a:lnTo>
                  <a:pt x="53" y="5"/>
                </a:lnTo>
                <a:lnTo>
                  <a:pt x="53" y="7"/>
                </a:lnTo>
                <a:lnTo>
                  <a:pt x="53" y="8"/>
                </a:lnTo>
                <a:lnTo>
                  <a:pt x="55" y="8"/>
                </a:lnTo>
                <a:lnTo>
                  <a:pt x="55" y="10"/>
                </a:lnTo>
                <a:lnTo>
                  <a:pt x="55" y="12"/>
                </a:lnTo>
                <a:lnTo>
                  <a:pt x="55" y="10"/>
                </a:lnTo>
                <a:lnTo>
                  <a:pt x="53" y="10"/>
                </a:lnTo>
                <a:lnTo>
                  <a:pt x="55" y="12"/>
                </a:lnTo>
                <a:lnTo>
                  <a:pt x="55" y="13"/>
                </a:lnTo>
                <a:lnTo>
                  <a:pt x="56" y="13"/>
                </a:lnTo>
                <a:lnTo>
                  <a:pt x="56" y="15"/>
                </a:lnTo>
                <a:lnTo>
                  <a:pt x="55" y="13"/>
                </a:lnTo>
                <a:lnTo>
                  <a:pt x="55" y="15"/>
                </a:lnTo>
                <a:lnTo>
                  <a:pt x="56" y="15"/>
                </a:lnTo>
                <a:lnTo>
                  <a:pt x="56" y="13"/>
                </a:lnTo>
                <a:lnTo>
                  <a:pt x="56" y="15"/>
                </a:lnTo>
                <a:lnTo>
                  <a:pt x="58" y="15"/>
                </a:lnTo>
                <a:lnTo>
                  <a:pt x="56" y="15"/>
                </a:lnTo>
                <a:lnTo>
                  <a:pt x="56" y="13"/>
                </a:lnTo>
                <a:lnTo>
                  <a:pt x="58" y="13"/>
                </a:lnTo>
                <a:lnTo>
                  <a:pt x="58" y="15"/>
                </a:lnTo>
                <a:lnTo>
                  <a:pt x="58" y="13"/>
                </a:lnTo>
                <a:lnTo>
                  <a:pt x="58" y="15"/>
                </a:lnTo>
                <a:lnTo>
                  <a:pt x="58" y="13"/>
                </a:lnTo>
                <a:lnTo>
                  <a:pt x="58" y="15"/>
                </a:lnTo>
                <a:lnTo>
                  <a:pt x="59" y="15"/>
                </a:lnTo>
                <a:lnTo>
                  <a:pt x="59" y="16"/>
                </a:lnTo>
                <a:lnTo>
                  <a:pt x="59" y="15"/>
                </a:lnTo>
                <a:lnTo>
                  <a:pt x="59" y="16"/>
                </a:lnTo>
                <a:lnTo>
                  <a:pt x="61" y="16"/>
                </a:lnTo>
                <a:lnTo>
                  <a:pt x="61" y="18"/>
                </a:lnTo>
                <a:lnTo>
                  <a:pt x="59" y="18"/>
                </a:lnTo>
                <a:lnTo>
                  <a:pt x="61" y="20"/>
                </a:lnTo>
                <a:lnTo>
                  <a:pt x="63" y="20"/>
                </a:lnTo>
                <a:lnTo>
                  <a:pt x="61" y="20"/>
                </a:lnTo>
                <a:lnTo>
                  <a:pt x="61" y="21"/>
                </a:lnTo>
                <a:lnTo>
                  <a:pt x="61" y="20"/>
                </a:lnTo>
                <a:lnTo>
                  <a:pt x="63" y="20"/>
                </a:lnTo>
                <a:lnTo>
                  <a:pt x="63" y="21"/>
                </a:lnTo>
                <a:lnTo>
                  <a:pt x="63" y="23"/>
                </a:lnTo>
                <a:lnTo>
                  <a:pt x="64" y="23"/>
                </a:lnTo>
                <a:lnTo>
                  <a:pt x="63" y="23"/>
                </a:lnTo>
                <a:lnTo>
                  <a:pt x="63" y="24"/>
                </a:lnTo>
                <a:lnTo>
                  <a:pt x="63" y="23"/>
                </a:lnTo>
                <a:lnTo>
                  <a:pt x="64" y="23"/>
                </a:lnTo>
                <a:lnTo>
                  <a:pt x="64" y="24"/>
                </a:lnTo>
                <a:lnTo>
                  <a:pt x="64" y="23"/>
                </a:lnTo>
                <a:lnTo>
                  <a:pt x="64" y="24"/>
                </a:lnTo>
                <a:lnTo>
                  <a:pt x="63" y="24"/>
                </a:lnTo>
                <a:lnTo>
                  <a:pt x="64" y="24"/>
                </a:lnTo>
                <a:lnTo>
                  <a:pt x="63" y="24"/>
                </a:lnTo>
                <a:lnTo>
                  <a:pt x="64" y="24"/>
                </a:lnTo>
                <a:lnTo>
                  <a:pt x="63" y="24"/>
                </a:lnTo>
                <a:lnTo>
                  <a:pt x="63" y="26"/>
                </a:lnTo>
                <a:lnTo>
                  <a:pt x="64" y="24"/>
                </a:lnTo>
                <a:lnTo>
                  <a:pt x="66" y="24"/>
                </a:lnTo>
                <a:lnTo>
                  <a:pt x="67" y="24"/>
                </a:lnTo>
                <a:lnTo>
                  <a:pt x="67" y="23"/>
                </a:lnTo>
                <a:lnTo>
                  <a:pt x="69" y="23"/>
                </a:lnTo>
                <a:lnTo>
                  <a:pt x="67" y="23"/>
                </a:lnTo>
                <a:lnTo>
                  <a:pt x="69" y="23"/>
                </a:lnTo>
                <a:lnTo>
                  <a:pt x="69" y="24"/>
                </a:lnTo>
                <a:lnTo>
                  <a:pt x="69" y="26"/>
                </a:lnTo>
                <a:lnTo>
                  <a:pt x="69" y="28"/>
                </a:lnTo>
                <a:lnTo>
                  <a:pt x="69" y="29"/>
                </a:lnTo>
                <a:lnTo>
                  <a:pt x="71" y="31"/>
                </a:lnTo>
                <a:lnTo>
                  <a:pt x="71" y="32"/>
                </a:lnTo>
                <a:lnTo>
                  <a:pt x="72" y="32"/>
                </a:lnTo>
                <a:lnTo>
                  <a:pt x="72" y="31"/>
                </a:lnTo>
                <a:lnTo>
                  <a:pt x="74" y="32"/>
                </a:lnTo>
                <a:lnTo>
                  <a:pt x="75" y="32"/>
                </a:lnTo>
                <a:lnTo>
                  <a:pt x="75" y="34"/>
                </a:lnTo>
                <a:lnTo>
                  <a:pt x="77" y="34"/>
                </a:lnTo>
                <a:lnTo>
                  <a:pt x="77" y="36"/>
                </a:lnTo>
                <a:lnTo>
                  <a:pt x="79" y="36"/>
                </a:lnTo>
                <a:lnTo>
                  <a:pt x="80" y="36"/>
                </a:lnTo>
                <a:lnTo>
                  <a:pt x="80" y="37"/>
                </a:lnTo>
                <a:lnTo>
                  <a:pt x="82" y="37"/>
                </a:lnTo>
                <a:lnTo>
                  <a:pt x="83" y="37"/>
                </a:lnTo>
                <a:lnTo>
                  <a:pt x="83" y="39"/>
                </a:lnTo>
                <a:lnTo>
                  <a:pt x="83" y="40"/>
                </a:lnTo>
                <a:lnTo>
                  <a:pt x="85" y="40"/>
                </a:lnTo>
                <a:lnTo>
                  <a:pt x="85" y="42"/>
                </a:lnTo>
                <a:lnTo>
                  <a:pt x="83" y="42"/>
                </a:lnTo>
                <a:lnTo>
                  <a:pt x="83" y="44"/>
                </a:lnTo>
                <a:lnTo>
                  <a:pt x="85" y="44"/>
                </a:lnTo>
                <a:lnTo>
                  <a:pt x="83" y="44"/>
                </a:lnTo>
                <a:lnTo>
                  <a:pt x="85" y="44"/>
                </a:lnTo>
                <a:lnTo>
                  <a:pt x="85" y="45"/>
                </a:lnTo>
                <a:lnTo>
                  <a:pt x="85" y="47"/>
                </a:lnTo>
                <a:lnTo>
                  <a:pt x="85" y="48"/>
                </a:lnTo>
                <a:lnTo>
                  <a:pt x="83" y="48"/>
                </a:lnTo>
                <a:lnTo>
                  <a:pt x="82" y="48"/>
                </a:lnTo>
                <a:lnTo>
                  <a:pt x="80" y="48"/>
                </a:lnTo>
                <a:lnTo>
                  <a:pt x="80" y="50"/>
                </a:lnTo>
                <a:lnTo>
                  <a:pt x="79" y="50"/>
                </a:lnTo>
                <a:lnTo>
                  <a:pt x="79" y="52"/>
                </a:lnTo>
                <a:lnTo>
                  <a:pt x="79" y="53"/>
                </a:lnTo>
                <a:lnTo>
                  <a:pt x="79" y="55"/>
                </a:lnTo>
                <a:lnTo>
                  <a:pt x="80" y="55"/>
                </a:lnTo>
                <a:lnTo>
                  <a:pt x="79" y="55"/>
                </a:lnTo>
                <a:lnTo>
                  <a:pt x="80" y="56"/>
                </a:lnTo>
                <a:lnTo>
                  <a:pt x="80" y="58"/>
                </a:lnTo>
                <a:lnTo>
                  <a:pt x="80" y="60"/>
                </a:lnTo>
                <a:lnTo>
                  <a:pt x="80" y="61"/>
                </a:lnTo>
                <a:lnTo>
                  <a:pt x="82" y="61"/>
                </a:lnTo>
                <a:lnTo>
                  <a:pt x="82" y="63"/>
                </a:lnTo>
                <a:lnTo>
                  <a:pt x="82" y="61"/>
                </a:lnTo>
                <a:lnTo>
                  <a:pt x="82" y="60"/>
                </a:lnTo>
                <a:lnTo>
                  <a:pt x="82" y="58"/>
                </a:lnTo>
                <a:lnTo>
                  <a:pt x="82" y="56"/>
                </a:lnTo>
                <a:lnTo>
                  <a:pt x="83" y="56"/>
                </a:lnTo>
                <a:lnTo>
                  <a:pt x="83" y="55"/>
                </a:lnTo>
                <a:lnTo>
                  <a:pt x="83" y="56"/>
                </a:lnTo>
                <a:lnTo>
                  <a:pt x="83" y="55"/>
                </a:lnTo>
                <a:lnTo>
                  <a:pt x="83" y="56"/>
                </a:lnTo>
                <a:lnTo>
                  <a:pt x="83" y="55"/>
                </a:lnTo>
                <a:lnTo>
                  <a:pt x="85" y="55"/>
                </a:lnTo>
                <a:lnTo>
                  <a:pt x="85" y="56"/>
                </a:lnTo>
                <a:lnTo>
                  <a:pt x="87" y="56"/>
                </a:lnTo>
                <a:lnTo>
                  <a:pt x="88" y="56"/>
                </a:lnTo>
                <a:lnTo>
                  <a:pt x="88" y="58"/>
                </a:lnTo>
                <a:lnTo>
                  <a:pt x="90" y="58"/>
                </a:lnTo>
                <a:lnTo>
                  <a:pt x="91" y="58"/>
                </a:lnTo>
                <a:lnTo>
                  <a:pt x="91" y="60"/>
                </a:lnTo>
                <a:lnTo>
                  <a:pt x="91" y="61"/>
                </a:lnTo>
                <a:lnTo>
                  <a:pt x="91" y="63"/>
                </a:lnTo>
                <a:lnTo>
                  <a:pt x="90" y="63"/>
                </a:lnTo>
                <a:lnTo>
                  <a:pt x="91" y="63"/>
                </a:lnTo>
                <a:lnTo>
                  <a:pt x="91" y="64"/>
                </a:lnTo>
                <a:lnTo>
                  <a:pt x="93" y="64"/>
                </a:lnTo>
                <a:lnTo>
                  <a:pt x="91" y="64"/>
                </a:lnTo>
                <a:lnTo>
                  <a:pt x="93" y="64"/>
                </a:lnTo>
                <a:lnTo>
                  <a:pt x="93" y="66"/>
                </a:lnTo>
                <a:lnTo>
                  <a:pt x="91" y="66"/>
                </a:lnTo>
                <a:lnTo>
                  <a:pt x="90" y="66"/>
                </a:lnTo>
                <a:lnTo>
                  <a:pt x="90" y="68"/>
                </a:lnTo>
                <a:lnTo>
                  <a:pt x="88" y="68"/>
                </a:lnTo>
                <a:lnTo>
                  <a:pt x="88" y="69"/>
                </a:lnTo>
                <a:lnTo>
                  <a:pt x="87" y="71"/>
                </a:lnTo>
                <a:lnTo>
                  <a:pt x="87" y="72"/>
                </a:lnTo>
                <a:lnTo>
                  <a:pt x="87" y="74"/>
                </a:lnTo>
                <a:lnTo>
                  <a:pt x="87" y="76"/>
                </a:lnTo>
                <a:lnTo>
                  <a:pt x="88" y="76"/>
                </a:lnTo>
                <a:lnTo>
                  <a:pt x="88" y="77"/>
                </a:lnTo>
                <a:lnTo>
                  <a:pt x="90" y="79"/>
                </a:lnTo>
                <a:lnTo>
                  <a:pt x="90" y="80"/>
                </a:lnTo>
                <a:lnTo>
                  <a:pt x="90" y="82"/>
                </a:lnTo>
                <a:lnTo>
                  <a:pt x="88" y="82"/>
                </a:lnTo>
                <a:lnTo>
                  <a:pt x="88" y="80"/>
                </a:lnTo>
                <a:lnTo>
                  <a:pt x="87" y="80"/>
                </a:lnTo>
                <a:lnTo>
                  <a:pt x="87" y="79"/>
                </a:lnTo>
                <a:lnTo>
                  <a:pt x="87" y="77"/>
                </a:lnTo>
                <a:lnTo>
                  <a:pt x="85" y="77"/>
                </a:lnTo>
                <a:lnTo>
                  <a:pt x="87" y="77"/>
                </a:lnTo>
                <a:lnTo>
                  <a:pt x="85" y="77"/>
                </a:lnTo>
                <a:lnTo>
                  <a:pt x="83" y="77"/>
                </a:lnTo>
                <a:lnTo>
                  <a:pt x="83" y="76"/>
                </a:lnTo>
                <a:lnTo>
                  <a:pt x="83" y="74"/>
                </a:lnTo>
                <a:lnTo>
                  <a:pt x="82" y="74"/>
                </a:lnTo>
                <a:lnTo>
                  <a:pt x="82" y="72"/>
                </a:lnTo>
                <a:lnTo>
                  <a:pt x="82" y="71"/>
                </a:lnTo>
                <a:lnTo>
                  <a:pt x="82" y="72"/>
                </a:lnTo>
                <a:lnTo>
                  <a:pt x="82" y="74"/>
                </a:lnTo>
                <a:lnTo>
                  <a:pt x="80" y="74"/>
                </a:lnTo>
                <a:lnTo>
                  <a:pt x="82" y="76"/>
                </a:lnTo>
                <a:lnTo>
                  <a:pt x="80" y="76"/>
                </a:lnTo>
                <a:lnTo>
                  <a:pt x="80" y="77"/>
                </a:lnTo>
                <a:lnTo>
                  <a:pt x="80" y="76"/>
                </a:lnTo>
                <a:lnTo>
                  <a:pt x="80" y="77"/>
                </a:lnTo>
                <a:lnTo>
                  <a:pt x="79" y="76"/>
                </a:lnTo>
                <a:lnTo>
                  <a:pt x="77" y="76"/>
                </a:lnTo>
                <a:lnTo>
                  <a:pt x="77" y="74"/>
                </a:lnTo>
                <a:lnTo>
                  <a:pt x="75" y="74"/>
                </a:lnTo>
                <a:lnTo>
                  <a:pt x="75" y="72"/>
                </a:lnTo>
                <a:lnTo>
                  <a:pt x="74" y="72"/>
                </a:lnTo>
                <a:lnTo>
                  <a:pt x="72" y="72"/>
                </a:lnTo>
                <a:lnTo>
                  <a:pt x="72" y="74"/>
                </a:lnTo>
                <a:lnTo>
                  <a:pt x="71" y="74"/>
                </a:lnTo>
                <a:lnTo>
                  <a:pt x="69" y="74"/>
                </a:lnTo>
                <a:lnTo>
                  <a:pt x="69" y="76"/>
                </a:lnTo>
                <a:lnTo>
                  <a:pt x="71" y="76"/>
                </a:lnTo>
                <a:lnTo>
                  <a:pt x="71" y="74"/>
                </a:lnTo>
                <a:lnTo>
                  <a:pt x="72" y="74"/>
                </a:lnTo>
                <a:lnTo>
                  <a:pt x="72" y="76"/>
                </a:lnTo>
                <a:lnTo>
                  <a:pt x="71" y="76"/>
                </a:lnTo>
                <a:lnTo>
                  <a:pt x="71" y="77"/>
                </a:lnTo>
                <a:lnTo>
                  <a:pt x="71" y="76"/>
                </a:lnTo>
                <a:lnTo>
                  <a:pt x="71" y="77"/>
                </a:lnTo>
                <a:lnTo>
                  <a:pt x="71" y="76"/>
                </a:lnTo>
                <a:lnTo>
                  <a:pt x="71" y="77"/>
                </a:lnTo>
                <a:lnTo>
                  <a:pt x="71" y="76"/>
                </a:lnTo>
                <a:lnTo>
                  <a:pt x="71" y="77"/>
                </a:lnTo>
                <a:lnTo>
                  <a:pt x="71" y="79"/>
                </a:lnTo>
                <a:lnTo>
                  <a:pt x="72" y="77"/>
                </a:lnTo>
                <a:lnTo>
                  <a:pt x="72" y="79"/>
                </a:lnTo>
                <a:lnTo>
                  <a:pt x="74" y="79"/>
                </a:lnTo>
                <a:lnTo>
                  <a:pt x="72" y="79"/>
                </a:lnTo>
                <a:lnTo>
                  <a:pt x="71" y="79"/>
                </a:lnTo>
                <a:lnTo>
                  <a:pt x="71" y="77"/>
                </a:lnTo>
                <a:lnTo>
                  <a:pt x="69" y="79"/>
                </a:lnTo>
                <a:lnTo>
                  <a:pt x="71" y="79"/>
                </a:lnTo>
                <a:lnTo>
                  <a:pt x="69" y="79"/>
                </a:lnTo>
                <a:lnTo>
                  <a:pt x="69" y="80"/>
                </a:lnTo>
                <a:lnTo>
                  <a:pt x="71" y="80"/>
                </a:lnTo>
                <a:lnTo>
                  <a:pt x="69" y="80"/>
                </a:lnTo>
                <a:lnTo>
                  <a:pt x="71" y="80"/>
                </a:lnTo>
                <a:lnTo>
                  <a:pt x="71" y="82"/>
                </a:lnTo>
                <a:lnTo>
                  <a:pt x="72" y="82"/>
                </a:lnTo>
                <a:lnTo>
                  <a:pt x="74" y="82"/>
                </a:lnTo>
                <a:lnTo>
                  <a:pt x="75" y="82"/>
                </a:lnTo>
                <a:lnTo>
                  <a:pt x="75" y="84"/>
                </a:lnTo>
                <a:lnTo>
                  <a:pt x="77" y="84"/>
                </a:lnTo>
                <a:lnTo>
                  <a:pt x="77" y="82"/>
                </a:lnTo>
                <a:lnTo>
                  <a:pt x="77" y="84"/>
                </a:lnTo>
                <a:lnTo>
                  <a:pt x="79" y="84"/>
                </a:lnTo>
                <a:lnTo>
                  <a:pt x="80" y="84"/>
                </a:lnTo>
                <a:lnTo>
                  <a:pt x="82" y="84"/>
                </a:lnTo>
                <a:lnTo>
                  <a:pt x="82" y="85"/>
                </a:lnTo>
                <a:lnTo>
                  <a:pt x="83" y="85"/>
                </a:lnTo>
                <a:lnTo>
                  <a:pt x="85" y="85"/>
                </a:lnTo>
                <a:lnTo>
                  <a:pt x="85" y="87"/>
                </a:lnTo>
                <a:lnTo>
                  <a:pt x="87" y="87"/>
                </a:lnTo>
                <a:lnTo>
                  <a:pt x="87" y="88"/>
                </a:lnTo>
                <a:lnTo>
                  <a:pt x="88" y="88"/>
                </a:lnTo>
                <a:lnTo>
                  <a:pt x="90" y="88"/>
                </a:lnTo>
                <a:lnTo>
                  <a:pt x="90" y="90"/>
                </a:lnTo>
                <a:lnTo>
                  <a:pt x="91" y="90"/>
                </a:lnTo>
                <a:lnTo>
                  <a:pt x="91" y="92"/>
                </a:lnTo>
                <a:lnTo>
                  <a:pt x="90" y="92"/>
                </a:lnTo>
                <a:lnTo>
                  <a:pt x="88" y="92"/>
                </a:lnTo>
                <a:lnTo>
                  <a:pt x="87" y="92"/>
                </a:lnTo>
                <a:lnTo>
                  <a:pt x="85" y="92"/>
                </a:lnTo>
                <a:lnTo>
                  <a:pt x="82" y="92"/>
                </a:lnTo>
                <a:lnTo>
                  <a:pt x="80" y="92"/>
                </a:lnTo>
                <a:lnTo>
                  <a:pt x="77" y="92"/>
                </a:lnTo>
                <a:lnTo>
                  <a:pt x="75" y="92"/>
                </a:lnTo>
                <a:lnTo>
                  <a:pt x="74" y="92"/>
                </a:lnTo>
                <a:lnTo>
                  <a:pt x="72" y="92"/>
                </a:lnTo>
                <a:lnTo>
                  <a:pt x="72" y="90"/>
                </a:lnTo>
                <a:lnTo>
                  <a:pt x="71" y="90"/>
                </a:lnTo>
                <a:lnTo>
                  <a:pt x="71" y="92"/>
                </a:lnTo>
                <a:lnTo>
                  <a:pt x="69" y="92"/>
                </a:lnTo>
                <a:lnTo>
                  <a:pt x="69" y="93"/>
                </a:lnTo>
                <a:lnTo>
                  <a:pt x="67" y="92"/>
                </a:lnTo>
                <a:lnTo>
                  <a:pt x="64" y="90"/>
                </a:lnTo>
                <a:lnTo>
                  <a:pt x="66" y="92"/>
                </a:lnTo>
                <a:lnTo>
                  <a:pt x="64" y="92"/>
                </a:lnTo>
                <a:lnTo>
                  <a:pt x="63" y="92"/>
                </a:lnTo>
                <a:lnTo>
                  <a:pt x="61" y="92"/>
                </a:lnTo>
                <a:lnTo>
                  <a:pt x="58" y="92"/>
                </a:lnTo>
                <a:lnTo>
                  <a:pt x="56" y="92"/>
                </a:lnTo>
                <a:lnTo>
                  <a:pt x="55" y="92"/>
                </a:lnTo>
                <a:lnTo>
                  <a:pt x="47" y="92"/>
                </a:lnTo>
                <a:lnTo>
                  <a:pt x="43" y="92"/>
                </a:lnTo>
                <a:lnTo>
                  <a:pt x="34" y="92"/>
                </a:lnTo>
                <a:lnTo>
                  <a:pt x="29" y="92"/>
                </a:lnTo>
                <a:lnTo>
                  <a:pt x="26" y="92"/>
                </a:lnTo>
                <a:lnTo>
                  <a:pt x="24" y="92"/>
                </a:lnTo>
                <a:lnTo>
                  <a:pt x="23" y="92"/>
                </a:lnTo>
                <a:lnTo>
                  <a:pt x="21" y="92"/>
                </a:lnTo>
                <a:lnTo>
                  <a:pt x="16" y="92"/>
                </a:lnTo>
                <a:lnTo>
                  <a:pt x="15" y="92"/>
                </a:lnTo>
                <a:lnTo>
                  <a:pt x="13" y="92"/>
                </a:lnTo>
                <a:lnTo>
                  <a:pt x="11" y="92"/>
                </a:lnTo>
                <a:lnTo>
                  <a:pt x="8" y="92"/>
                </a:lnTo>
                <a:lnTo>
                  <a:pt x="7" y="92"/>
                </a:lnTo>
                <a:lnTo>
                  <a:pt x="5" y="92"/>
                </a:lnTo>
                <a:lnTo>
                  <a:pt x="3" y="92"/>
                </a:lnTo>
                <a:lnTo>
                  <a:pt x="2" y="92"/>
                </a:lnTo>
                <a:lnTo>
                  <a:pt x="0" y="92"/>
                </a:lnTo>
                <a:lnTo>
                  <a:pt x="0" y="88"/>
                </a:lnTo>
                <a:lnTo>
                  <a:pt x="0" y="85"/>
                </a:lnTo>
                <a:lnTo>
                  <a:pt x="0" y="80"/>
                </a:lnTo>
                <a:lnTo>
                  <a:pt x="0" y="79"/>
                </a:lnTo>
                <a:lnTo>
                  <a:pt x="0" y="72"/>
                </a:lnTo>
                <a:lnTo>
                  <a:pt x="0" y="71"/>
                </a:lnTo>
                <a:lnTo>
                  <a:pt x="0" y="72"/>
                </a:lnTo>
                <a:lnTo>
                  <a:pt x="2" y="72"/>
                </a:lnTo>
                <a:lnTo>
                  <a:pt x="3" y="72"/>
                </a:lnTo>
                <a:lnTo>
                  <a:pt x="5" y="72"/>
                </a:lnTo>
                <a:lnTo>
                  <a:pt x="5" y="71"/>
                </a:lnTo>
                <a:lnTo>
                  <a:pt x="7" y="71"/>
                </a:lnTo>
                <a:lnTo>
                  <a:pt x="8" y="71"/>
                </a:lnTo>
                <a:lnTo>
                  <a:pt x="8" y="72"/>
                </a:lnTo>
                <a:lnTo>
                  <a:pt x="10" y="72"/>
                </a:lnTo>
                <a:lnTo>
                  <a:pt x="10" y="74"/>
                </a:lnTo>
                <a:lnTo>
                  <a:pt x="8" y="74"/>
                </a:lnTo>
                <a:lnTo>
                  <a:pt x="10" y="74"/>
                </a:lnTo>
                <a:lnTo>
                  <a:pt x="11" y="74"/>
                </a:lnTo>
                <a:lnTo>
                  <a:pt x="13" y="74"/>
                </a:lnTo>
                <a:lnTo>
                  <a:pt x="13" y="76"/>
                </a:lnTo>
                <a:lnTo>
                  <a:pt x="15" y="76"/>
                </a:lnTo>
                <a:lnTo>
                  <a:pt x="15" y="74"/>
                </a:lnTo>
                <a:lnTo>
                  <a:pt x="15" y="71"/>
                </a:lnTo>
                <a:lnTo>
                  <a:pt x="15" y="69"/>
                </a:lnTo>
                <a:lnTo>
                  <a:pt x="15" y="68"/>
                </a:lnTo>
                <a:lnTo>
                  <a:pt x="15" y="66"/>
                </a:lnTo>
                <a:lnTo>
                  <a:pt x="15" y="64"/>
                </a:lnTo>
                <a:lnTo>
                  <a:pt x="16" y="64"/>
                </a:lnTo>
                <a:lnTo>
                  <a:pt x="18" y="64"/>
                </a:lnTo>
                <a:lnTo>
                  <a:pt x="18" y="61"/>
                </a:lnTo>
                <a:lnTo>
                  <a:pt x="19" y="61"/>
                </a:lnTo>
                <a:lnTo>
                  <a:pt x="19" y="60"/>
                </a:lnTo>
                <a:lnTo>
                  <a:pt x="19" y="53"/>
                </a:lnTo>
                <a:lnTo>
                  <a:pt x="19" y="52"/>
                </a:lnTo>
                <a:lnTo>
                  <a:pt x="19" y="39"/>
                </a:lnTo>
                <a:lnTo>
                  <a:pt x="18" y="39"/>
                </a:lnTo>
                <a:lnTo>
                  <a:pt x="18" y="37"/>
                </a:lnTo>
                <a:lnTo>
                  <a:pt x="13" y="37"/>
                </a:lnTo>
                <a:lnTo>
                  <a:pt x="13" y="34"/>
                </a:lnTo>
                <a:lnTo>
                  <a:pt x="13" y="31"/>
                </a:lnTo>
                <a:lnTo>
                  <a:pt x="13" y="29"/>
                </a:lnTo>
                <a:lnTo>
                  <a:pt x="15" y="29"/>
                </a:lnTo>
                <a:lnTo>
                  <a:pt x="15" y="28"/>
                </a:lnTo>
                <a:lnTo>
                  <a:pt x="16" y="28"/>
                </a:lnTo>
                <a:lnTo>
                  <a:pt x="18" y="26"/>
                </a:lnTo>
                <a:lnTo>
                  <a:pt x="18" y="24"/>
                </a:lnTo>
                <a:lnTo>
                  <a:pt x="19" y="24"/>
                </a:lnTo>
                <a:lnTo>
                  <a:pt x="19" y="21"/>
                </a:lnTo>
                <a:lnTo>
                  <a:pt x="18" y="21"/>
                </a:lnTo>
                <a:lnTo>
                  <a:pt x="18" y="20"/>
                </a:lnTo>
                <a:lnTo>
                  <a:pt x="19" y="20"/>
                </a:lnTo>
                <a:lnTo>
                  <a:pt x="19" y="18"/>
                </a:lnTo>
                <a:lnTo>
                  <a:pt x="19" y="12"/>
                </a:lnTo>
                <a:lnTo>
                  <a:pt x="21" y="12"/>
                </a:lnTo>
                <a:lnTo>
                  <a:pt x="26" y="12"/>
                </a:lnTo>
                <a:lnTo>
                  <a:pt x="26" y="13"/>
                </a:lnTo>
                <a:lnTo>
                  <a:pt x="27" y="13"/>
                </a:lnTo>
                <a:lnTo>
                  <a:pt x="26" y="13"/>
                </a:lnTo>
                <a:lnTo>
                  <a:pt x="26" y="16"/>
                </a:lnTo>
                <a:lnTo>
                  <a:pt x="26" y="18"/>
                </a:lnTo>
                <a:lnTo>
                  <a:pt x="27" y="18"/>
                </a:lnTo>
                <a:lnTo>
                  <a:pt x="29" y="18"/>
                </a:lnTo>
                <a:lnTo>
                  <a:pt x="29" y="15"/>
                </a:lnTo>
                <a:lnTo>
                  <a:pt x="29" y="16"/>
                </a:lnTo>
                <a:lnTo>
                  <a:pt x="31" y="16"/>
                </a:lnTo>
                <a:lnTo>
                  <a:pt x="31" y="12"/>
                </a:lnTo>
                <a:lnTo>
                  <a:pt x="31" y="8"/>
                </a:lnTo>
                <a:lnTo>
                  <a:pt x="31" y="7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37" y="0"/>
                </a:lnTo>
                <a:lnTo>
                  <a:pt x="39" y="0"/>
                </a:lnTo>
                <a:lnTo>
                  <a:pt x="42" y="0"/>
                </a:lnTo>
                <a:lnTo>
                  <a:pt x="43" y="0"/>
                </a:lnTo>
                <a:close/>
              </a:path>
            </a:pathLst>
          </a:custGeom>
          <a:solidFill>
            <a:srgbClr val="7495E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4394201" y="5349876"/>
            <a:ext cx="101600" cy="68263"/>
          </a:xfrm>
          <a:custGeom>
            <a:avLst/>
            <a:gdLst/>
            <a:ahLst/>
            <a:cxnLst>
              <a:cxn ang="0">
                <a:pos x="53" y="40"/>
              </a:cxn>
              <a:cxn ang="0">
                <a:pos x="30" y="32"/>
              </a:cxn>
              <a:cxn ang="0">
                <a:pos x="26" y="28"/>
              </a:cxn>
              <a:cxn ang="0">
                <a:pos x="59" y="16"/>
              </a:cxn>
              <a:cxn ang="0">
                <a:pos x="56" y="16"/>
              </a:cxn>
              <a:cxn ang="0">
                <a:pos x="56" y="19"/>
              </a:cxn>
              <a:cxn ang="0">
                <a:pos x="6" y="12"/>
              </a:cxn>
              <a:cxn ang="0">
                <a:pos x="56" y="11"/>
              </a:cxn>
              <a:cxn ang="0">
                <a:pos x="45" y="11"/>
              </a:cxn>
              <a:cxn ang="0">
                <a:pos x="2" y="9"/>
              </a:cxn>
              <a:cxn ang="0">
                <a:pos x="53" y="6"/>
              </a:cxn>
              <a:cxn ang="0">
                <a:pos x="54" y="11"/>
              </a:cxn>
              <a:cxn ang="0">
                <a:pos x="58" y="16"/>
              </a:cxn>
              <a:cxn ang="0">
                <a:pos x="53" y="12"/>
              </a:cxn>
              <a:cxn ang="0">
                <a:pos x="51" y="9"/>
              </a:cxn>
              <a:cxn ang="0">
                <a:pos x="24" y="4"/>
              </a:cxn>
              <a:cxn ang="0">
                <a:pos x="14" y="3"/>
              </a:cxn>
              <a:cxn ang="0">
                <a:pos x="38" y="1"/>
              </a:cxn>
              <a:cxn ang="0">
                <a:pos x="45" y="4"/>
              </a:cxn>
              <a:cxn ang="0">
                <a:pos x="40" y="1"/>
              </a:cxn>
              <a:cxn ang="0">
                <a:pos x="3" y="0"/>
              </a:cxn>
              <a:cxn ang="0">
                <a:pos x="3" y="1"/>
              </a:cxn>
              <a:cxn ang="0">
                <a:pos x="13" y="3"/>
              </a:cxn>
              <a:cxn ang="0">
                <a:pos x="19" y="4"/>
              </a:cxn>
              <a:cxn ang="0">
                <a:pos x="27" y="4"/>
              </a:cxn>
              <a:cxn ang="0">
                <a:pos x="29" y="4"/>
              </a:cxn>
              <a:cxn ang="0">
                <a:pos x="32" y="9"/>
              </a:cxn>
              <a:cxn ang="0">
                <a:pos x="35" y="11"/>
              </a:cxn>
              <a:cxn ang="0">
                <a:pos x="38" y="11"/>
              </a:cxn>
              <a:cxn ang="0">
                <a:pos x="40" y="8"/>
              </a:cxn>
              <a:cxn ang="0">
                <a:pos x="43" y="9"/>
              </a:cxn>
              <a:cxn ang="0">
                <a:pos x="48" y="17"/>
              </a:cxn>
              <a:cxn ang="0">
                <a:pos x="54" y="19"/>
              </a:cxn>
              <a:cxn ang="0">
                <a:pos x="61" y="24"/>
              </a:cxn>
              <a:cxn ang="0">
                <a:pos x="62" y="25"/>
              </a:cxn>
              <a:cxn ang="0">
                <a:pos x="62" y="30"/>
              </a:cxn>
              <a:cxn ang="0">
                <a:pos x="62" y="32"/>
              </a:cxn>
              <a:cxn ang="0">
                <a:pos x="61" y="36"/>
              </a:cxn>
              <a:cxn ang="0">
                <a:pos x="56" y="32"/>
              </a:cxn>
              <a:cxn ang="0">
                <a:pos x="48" y="28"/>
              </a:cxn>
              <a:cxn ang="0">
                <a:pos x="42" y="24"/>
              </a:cxn>
              <a:cxn ang="0">
                <a:pos x="42" y="28"/>
              </a:cxn>
              <a:cxn ang="0">
                <a:pos x="38" y="28"/>
              </a:cxn>
              <a:cxn ang="0">
                <a:pos x="34" y="25"/>
              </a:cxn>
              <a:cxn ang="0">
                <a:pos x="30" y="28"/>
              </a:cxn>
              <a:cxn ang="0">
                <a:pos x="27" y="27"/>
              </a:cxn>
              <a:cxn ang="0">
                <a:pos x="22" y="27"/>
              </a:cxn>
              <a:cxn ang="0">
                <a:pos x="18" y="24"/>
              </a:cxn>
              <a:cxn ang="0">
                <a:pos x="14" y="22"/>
              </a:cxn>
              <a:cxn ang="0">
                <a:pos x="10" y="20"/>
              </a:cxn>
              <a:cxn ang="0">
                <a:pos x="6" y="19"/>
              </a:cxn>
              <a:cxn ang="0">
                <a:pos x="11" y="16"/>
              </a:cxn>
              <a:cxn ang="0">
                <a:pos x="13" y="16"/>
              </a:cxn>
              <a:cxn ang="0">
                <a:pos x="13" y="12"/>
              </a:cxn>
              <a:cxn ang="0">
                <a:pos x="8" y="11"/>
              </a:cxn>
              <a:cxn ang="0">
                <a:pos x="3" y="11"/>
              </a:cxn>
              <a:cxn ang="0">
                <a:pos x="3" y="6"/>
              </a:cxn>
              <a:cxn ang="0">
                <a:pos x="5" y="3"/>
              </a:cxn>
              <a:cxn ang="0">
                <a:pos x="10" y="0"/>
              </a:cxn>
            </a:cxnLst>
            <a:rect l="0" t="0" r="r" b="b"/>
            <a:pathLst>
              <a:path w="64" h="43">
                <a:moveTo>
                  <a:pt x="54" y="41"/>
                </a:moveTo>
                <a:lnTo>
                  <a:pt x="56" y="41"/>
                </a:lnTo>
                <a:lnTo>
                  <a:pt x="56" y="43"/>
                </a:lnTo>
                <a:lnTo>
                  <a:pt x="54" y="43"/>
                </a:lnTo>
                <a:lnTo>
                  <a:pt x="54" y="41"/>
                </a:lnTo>
                <a:lnTo>
                  <a:pt x="53" y="41"/>
                </a:lnTo>
                <a:lnTo>
                  <a:pt x="53" y="40"/>
                </a:lnTo>
                <a:lnTo>
                  <a:pt x="54" y="40"/>
                </a:lnTo>
                <a:lnTo>
                  <a:pt x="54" y="41"/>
                </a:lnTo>
                <a:close/>
                <a:moveTo>
                  <a:pt x="27" y="28"/>
                </a:moveTo>
                <a:lnTo>
                  <a:pt x="27" y="30"/>
                </a:lnTo>
                <a:lnTo>
                  <a:pt x="29" y="30"/>
                </a:lnTo>
                <a:lnTo>
                  <a:pt x="30" y="30"/>
                </a:lnTo>
                <a:lnTo>
                  <a:pt x="30" y="32"/>
                </a:lnTo>
                <a:lnTo>
                  <a:pt x="30" y="30"/>
                </a:lnTo>
                <a:lnTo>
                  <a:pt x="30" y="32"/>
                </a:lnTo>
                <a:lnTo>
                  <a:pt x="29" y="32"/>
                </a:lnTo>
                <a:lnTo>
                  <a:pt x="27" y="32"/>
                </a:lnTo>
                <a:lnTo>
                  <a:pt x="26" y="32"/>
                </a:lnTo>
                <a:lnTo>
                  <a:pt x="26" y="30"/>
                </a:lnTo>
                <a:lnTo>
                  <a:pt x="26" y="28"/>
                </a:lnTo>
                <a:lnTo>
                  <a:pt x="27" y="28"/>
                </a:lnTo>
                <a:close/>
                <a:moveTo>
                  <a:pt x="61" y="16"/>
                </a:moveTo>
                <a:lnTo>
                  <a:pt x="59" y="16"/>
                </a:lnTo>
                <a:lnTo>
                  <a:pt x="61" y="16"/>
                </a:lnTo>
                <a:lnTo>
                  <a:pt x="61" y="17"/>
                </a:lnTo>
                <a:lnTo>
                  <a:pt x="59" y="17"/>
                </a:lnTo>
                <a:lnTo>
                  <a:pt x="59" y="16"/>
                </a:lnTo>
                <a:lnTo>
                  <a:pt x="61" y="16"/>
                </a:lnTo>
                <a:close/>
                <a:moveTo>
                  <a:pt x="53" y="14"/>
                </a:moveTo>
                <a:lnTo>
                  <a:pt x="53" y="16"/>
                </a:lnTo>
                <a:lnTo>
                  <a:pt x="53" y="14"/>
                </a:lnTo>
                <a:lnTo>
                  <a:pt x="53" y="16"/>
                </a:lnTo>
                <a:lnTo>
                  <a:pt x="54" y="16"/>
                </a:lnTo>
                <a:lnTo>
                  <a:pt x="56" y="16"/>
                </a:lnTo>
                <a:lnTo>
                  <a:pt x="56" y="17"/>
                </a:lnTo>
                <a:lnTo>
                  <a:pt x="58" y="17"/>
                </a:lnTo>
                <a:lnTo>
                  <a:pt x="58" y="19"/>
                </a:lnTo>
                <a:lnTo>
                  <a:pt x="58" y="17"/>
                </a:lnTo>
                <a:lnTo>
                  <a:pt x="58" y="19"/>
                </a:lnTo>
                <a:lnTo>
                  <a:pt x="56" y="17"/>
                </a:lnTo>
                <a:lnTo>
                  <a:pt x="56" y="19"/>
                </a:lnTo>
                <a:lnTo>
                  <a:pt x="56" y="17"/>
                </a:lnTo>
                <a:lnTo>
                  <a:pt x="54" y="17"/>
                </a:lnTo>
                <a:lnTo>
                  <a:pt x="53" y="17"/>
                </a:lnTo>
                <a:lnTo>
                  <a:pt x="51" y="16"/>
                </a:lnTo>
                <a:lnTo>
                  <a:pt x="53" y="14"/>
                </a:lnTo>
                <a:close/>
                <a:moveTo>
                  <a:pt x="5" y="12"/>
                </a:moveTo>
                <a:lnTo>
                  <a:pt x="6" y="12"/>
                </a:lnTo>
                <a:lnTo>
                  <a:pt x="5" y="12"/>
                </a:lnTo>
                <a:close/>
                <a:moveTo>
                  <a:pt x="8" y="12"/>
                </a:moveTo>
                <a:lnTo>
                  <a:pt x="10" y="12"/>
                </a:lnTo>
                <a:lnTo>
                  <a:pt x="8" y="12"/>
                </a:lnTo>
                <a:close/>
                <a:moveTo>
                  <a:pt x="56" y="11"/>
                </a:moveTo>
                <a:lnTo>
                  <a:pt x="56" y="9"/>
                </a:lnTo>
                <a:lnTo>
                  <a:pt x="56" y="11"/>
                </a:lnTo>
                <a:close/>
                <a:moveTo>
                  <a:pt x="0" y="9"/>
                </a:moveTo>
                <a:lnTo>
                  <a:pt x="0" y="11"/>
                </a:lnTo>
                <a:lnTo>
                  <a:pt x="0" y="9"/>
                </a:lnTo>
                <a:close/>
                <a:moveTo>
                  <a:pt x="45" y="9"/>
                </a:moveTo>
                <a:lnTo>
                  <a:pt x="46" y="9"/>
                </a:lnTo>
                <a:lnTo>
                  <a:pt x="46" y="11"/>
                </a:lnTo>
                <a:lnTo>
                  <a:pt x="45" y="11"/>
                </a:lnTo>
                <a:lnTo>
                  <a:pt x="45" y="9"/>
                </a:lnTo>
                <a:close/>
                <a:moveTo>
                  <a:pt x="2" y="9"/>
                </a:moveTo>
                <a:lnTo>
                  <a:pt x="2" y="8"/>
                </a:lnTo>
                <a:lnTo>
                  <a:pt x="2" y="9"/>
                </a:lnTo>
                <a:lnTo>
                  <a:pt x="0" y="9"/>
                </a:lnTo>
                <a:lnTo>
                  <a:pt x="0" y="8"/>
                </a:lnTo>
                <a:lnTo>
                  <a:pt x="2" y="9"/>
                </a:lnTo>
                <a:close/>
                <a:moveTo>
                  <a:pt x="50" y="8"/>
                </a:moveTo>
                <a:lnTo>
                  <a:pt x="48" y="8"/>
                </a:lnTo>
                <a:lnTo>
                  <a:pt x="48" y="6"/>
                </a:lnTo>
                <a:lnTo>
                  <a:pt x="50" y="6"/>
                </a:lnTo>
                <a:lnTo>
                  <a:pt x="50" y="8"/>
                </a:lnTo>
                <a:close/>
                <a:moveTo>
                  <a:pt x="51" y="6"/>
                </a:moveTo>
                <a:lnTo>
                  <a:pt x="53" y="6"/>
                </a:lnTo>
                <a:lnTo>
                  <a:pt x="53" y="8"/>
                </a:lnTo>
                <a:lnTo>
                  <a:pt x="54" y="8"/>
                </a:lnTo>
                <a:lnTo>
                  <a:pt x="56" y="9"/>
                </a:lnTo>
                <a:lnTo>
                  <a:pt x="56" y="11"/>
                </a:lnTo>
                <a:lnTo>
                  <a:pt x="54" y="11"/>
                </a:lnTo>
                <a:lnTo>
                  <a:pt x="56" y="11"/>
                </a:lnTo>
                <a:lnTo>
                  <a:pt x="54" y="11"/>
                </a:lnTo>
                <a:lnTo>
                  <a:pt x="56" y="11"/>
                </a:lnTo>
                <a:lnTo>
                  <a:pt x="56" y="12"/>
                </a:lnTo>
                <a:lnTo>
                  <a:pt x="58" y="12"/>
                </a:lnTo>
                <a:lnTo>
                  <a:pt x="58" y="14"/>
                </a:lnTo>
                <a:lnTo>
                  <a:pt x="59" y="14"/>
                </a:lnTo>
                <a:lnTo>
                  <a:pt x="58" y="14"/>
                </a:lnTo>
                <a:lnTo>
                  <a:pt x="58" y="16"/>
                </a:lnTo>
                <a:lnTo>
                  <a:pt x="56" y="16"/>
                </a:lnTo>
                <a:lnTo>
                  <a:pt x="56" y="14"/>
                </a:lnTo>
                <a:lnTo>
                  <a:pt x="54" y="14"/>
                </a:lnTo>
                <a:lnTo>
                  <a:pt x="54" y="16"/>
                </a:lnTo>
                <a:lnTo>
                  <a:pt x="54" y="14"/>
                </a:lnTo>
                <a:lnTo>
                  <a:pt x="53" y="14"/>
                </a:lnTo>
                <a:lnTo>
                  <a:pt x="53" y="12"/>
                </a:lnTo>
                <a:lnTo>
                  <a:pt x="51" y="12"/>
                </a:lnTo>
                <a:lnTo>
                  <a:pt x="51" y="11"/>
                </a:lnTo>
                <a:lnTo>
                  <a:pt x="53" y="11"/>
                </a:lnTo>
                <a:lnTo>
                  <a:pt x="51" y="11"/>
                </a:lnTo>
                <a:lnTo>
                  <a:pt x="51" y="9"/>
                </a:lnTo>
                <a:lnTo>
                  <a:pt x="50" y="9"/>
                </a:lnTo>
                <a:lnTo>
                  <a:pt x="51" y="9"/>
                </a:lnTo>
                <a:lnTo>
                  <a:pt x="50" y="8"/>
                </a:lnTo>
                <a:lnTo>
                  <a:pt x="51" y="8"/>
                </a:lnTo>
                <a:lnTo>
                  <a:pt x="50" y="8"/>
                </a:lnTo>
                <a:lnTo>
                  <a:pt x="50" y="6"/>
                </a:lnTo>
                <a:lnTo>
                  <a:pt x="51" y="6"/>
                </a:lnTo>
                <a:close/>
                <a:moveTo>
                  <a:pt x="26" y="4"/>
                </a:moveTo>
                <a:lnTo>
                  <a:pt x="24" y="4"/>
                </a:lnTo>
                <a:lnTo>
                  <a:pt x="24" y="3"/>
                </a:lnTo>
                <a:lnTo>
                  <a:pt x="24" y="4"/>
                </a:lnTo>
                <a:lnTo>
                  <a:pt x="26" y="4"/>
                </a:lnTo>
                <a:close/>
                <a:moveTo>
                  <a:pt x="14" y="4"/>
                </a:moveTo>
                <a:lnTo>
                  <a:pt x="14" y="3"/>
                </a:lnTo>
                <a:lnTo>
                  <a:pt x="13" y="3"/>
                </a:lnTo>
                <a:lnTo>
                  <a:pt x="14" y="3"/>
                </a:lnTo>
                <a:lnTo>
                  <a:pt x="14" y="4"/>
                </a:lnTo>
                <a:close/>
                <a:moveTo>
                  <a:pt x="37" y="3"/>
                </a:moveTo>
                <a:lnTo>
                  <a:pt x="37" y="1"/>
                </a:lnTo>
                <a:lnTo>
                  <a:pt x="37" y="3"/>
                </a:lnTo>
                <a:close/>
                <a:moveTo>
                  <a:pt x="38" y="1"/>
                </a:moveTo>
                <a:lnTo>
                  <a:pt x="38" y="3"/>
                </a:lnTo>
                <a:lnTo>
                  <a:pt x="38" y="1"/>
                </a:lnTo>
                <a:close/>
                <a:moveTo>
                  <a:pt x="40" y="3"/>
                </a:moveTo>
                <a:lnTo>
                  <a:pt x="42" y="3"/>
                </a:lnTo>
                <a:lnTo>
                  <a:pt x="42" y="1"/>
                </a:lnTo>
                <a:lnTo>
                  <a:pt x="42" y="3"/>
                </a:lnTo>
                <a:lnTo>
                  <a:pt x="43" y="3"/>
                </a:lnTo>
                <a:lnTo>
                  <a:pt x="43" y="4"/>
                </a:lnTo>
                <a:lnTo>
                  <a:pt x="45" y="4"/>
                </a:lnTo>
                <a:lnTo>
                  <a:pt x="45" y="6"/>
                </a:lnTo>
                <a:lnTo>
                  <a:pt x="43" y="6"/>
                </a:lnTo>
                <a:lnTo>
                  <a:pt x="42" y="6"/>
                </a:lnTo>
                <a:lnTo>
                  <a:pt x="42" y="4"/>
                </a:lnTo>
                <a:lnTo>
                  <a:pt x="40" y="4"/>
                </a:lnTo>
                <a:lnTo>
                  <a:pt x="40" y="3"/>
                </a:lnTo>
                <a:lnTo>
                  <a:pt x="40" y="1"/>
                </a:lnTo>
                <a:lnTo>
                  <a:pt x="40" y="3"/>
                </a:lnTo>
                <a:close/>
                <a:moveTo>
                  <a:pt x="14" y="1"/>
                </a:moveTo>
                <a:lnTo>
                  <a:pt x="16" y="1"/>
                </a:lnTo>
                <a:lnTo>
                  <a:pt x="14" y="1"/>
                </a:lnTo>
                <a:close/>
                <a:moveTo>
                  <a:pt x="5" y="1"/>
                </a:moveTo>
                <a:lnTo>
                  <a:pt x="3" y="1"/>
                </a:lnTo>
                <a:lnTo>
                  <a:pt x="3" y="0"/>
                </a:lnTo>
                <a:lnTo>
                  <a:pt x="5" y="0"/>
                </a:lnTo>
                <a:lnTo>
                  <a:pt x="5" y="1"/>
                </a:lnTo>
                <a:close/>
                <a:moveTo>
                  <a:pt x="3" y="1"/>
                </a:move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close/>
                <a:moveTo>
                  <a:pt x="10" y="0"/>
                </a:moveTo>
                <a:lnTo>
                  <a:pt x="11" y="0"/>
                </a:lnTo>
                <a:lnTo>
                  <a:pt x="13" y="0"/>
                </a:lnTo>
                <a:lnTo>
                  <a:pt x="13" y="1"/>
                </a:lnTo>
                <a:lnTo>
                  <a:pt x="14" y="1"/>
                </a:lnTo>
                <a:lnTo>
                  <a:pt x="13" y="1"/>
                </a:lnTo>
                <a:lnTo>
                  <a:pt x="13" y="3"/>
                </a:lnTo>
                <a:lnTo>
                  <a:pt x="13" y="4"/>
                </a:lnTo>
                <a:lnTo>
                  <a:pt x="14" y="4"/>
                </a:lnTo>
                <a:lnTo>
                  <a:pt x="14" y="6"/>
                </a:lnTo>
                <a:lnTo>
                  <a:pt x="14" y="4"/>
                </a:lnTo>
                <a:lnTo>
                  <a:pt x="16" y="4"/>
                </a:lnTo>
                <a:lnTo>
                  <a:pt x="18" y="4"/>
                </a:lnTo>
                <a:lnTo>
                  <a:pt x="19" y="4"/>
                </a:lnTo>
                <a:lnTo>
                  <a:pt x="21" y="4"/>
                </a:lnTo>
                <a:lnTo>
                  <a:pt x="21" y="6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6" y="4"/>
                </a:lnTo>
                <a:lnTo>
                  <a:pt x="27" y="4"/>
                </a:lnTo>
                <a:lnTo>
                  <a:pt x="27" y="6"/>
                </a:lnTo>
                <a:lnTo>
                  <a:pt x="29" y="6"/>
                </a:lnTo>
                <a:lnTo>
                  <a:pt x="29" y="4"/>
                </a:lnTo>
                <a:lnTo>
                  <a:pt x="27" y="4"/>
                </a:lnTo>
                <a:lnTo>
                  <a:pt x="29" y="4"/>
                </a:lnTo>
                <a:lnTo>
                  <a:pt x="29" y="3"/>
                </a:lnTo>
                <a:lnTo>
                  <a:pt x="29" y="4"/>
                </a:lnTo>
                <a:lnTo>
                  <a:pt x="29" y="6"/>
                </a:lnTo>
                <a:lnTo>
                  <a:pt x="29" y="8"/>
                </a:lnTo>
                <a:lnTo>
                  <a:pt x="30" y="8"/>
                </a:lnTo>
                <a:lnTo>
                  <a:pt x="30" y="9"/>
                </a:lnTo>
                <a:lnTo>
                  <a:pt x="32" y="9"/>
                </a:lnTo>
                <a:lnTo>
                  <a:pt x="32" y="8"/>
                </a:lnTo>
                <a:lnTo>
                  <a:pt x="32" y="9"/>
                </a:lnTo>
                <a:lnTo>
                  <a:pt x="32" y="8"/>
                </a:lnTo>
                <a:lnTo>
                  <a:pt x="32" y="9"/>
                </a:lnTo>
                <a:lnTo>
                  <a:pt x="34" y="9"/>
                </a:lnTo>
                <a:lnTo>
                  <a:pt x="34" y="11"/>
                </a:lnTo>
                <a:lnTo>
                  <a:pt x="35" y="11"/>
                </a:lnTo>
                <a:lnTo>
                  <a:pt x="35" y="9"/>
                </a:lnTo>
                <a:lnTo>
                  <a:pt x="35" y="11"/>
                </a:lnTo>
                <a:lnTo>
                  <a:pt x="35" y="9"/>
                </a:lnTo>
                <a:lnTo>
                  <a:pt x="37" y="9"/>
                </a:lnTo>
                <a:lnTo>
                  <a:pt x="37" y="11"/>
                </a:lnTo>
                <a:lnTo>
                  <a:pt x="38" y="12"/>
                </a:lnTo>
                <a:lnTo>
                  <a:pt x="38" y="14"/>
                </a:lnTo>
                <a:lnTo>
                  <a:pt x="38" y="12"/>
                </a:lnTo>
                <a:lnTo>
                  <a:pt x="38" y="11"/>
                </a:lnTo>
                <a:lnTo>
                  <a:pt x="38" y="9"/>
                </a:lnTo>
                <a:lnTo>
                  <a:pt x="38" y="8"/>
                </a:lnTo>
                <a:lnTo>
                  <a:pt x="38" y="9"/>
                </a:lnTo>
                <a:lnTo>
                  <a:pt x="40" y="9"/>
                </a:lnTo>
                <a:lnTo>
                  <a:pt x="40" y="8"/>
                </a:lnTo>
                <a:lnTo>
                  <a:pt x="38" y="8"/>
                </a:lnTo>
                <a:lnTo>
                  <a:pt x="40" y="8"/>
                </a:lnTo>
                <a:lnTo>
                  <a:pt x="40" y="6"/>
                </a:lnTo>
                <a:lnTo>
                  <a:pt x="40" y="8"/>
                </a:lnTo>
                <a:lnTo>
                  <a:pt x="42" y="8"/>
                </a:lnTo>
                <a:lnTo>
                  <a:pt x="43" y="8"/>
                </a:lnTo>
                <a:lnTo>
                  <a:pt x="45" y="8"/>
                </a:lnTo>
                <a:lnTo>
                  <a:pt x="45" y="9"/>
                </a:lnTo>
                <a:lnTo>
                  <a:pt x="43" y="9"/>
                </a:lnTo>
                <a:lnTo>
                  <a:pt x="43" y="11"/>
                </a:lnTo>
                <a:lnTo>
                  <a:pt x="45" y="11"/>
                </a:lnTo>
                <a:lnTo>
                  <a:pt x="46" y="12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48" y="17"/>
                </a:lnTo>
                <a:lnTo>
                  <a:pt x="50" y="17"/>
                </a:lnTo>
                <a:lnTo>
                  <a:pt x="50" y="19"/>
                </a:lnTo>
                <a:lnTo>
                  <a:pt x="51" y="19"/>
                </a:lnTo>
                <a:lnTo>
                  <a:pt x="51" y="20"/>
                </a:lnTo>
                <a:lnTo>
                  <a:pt x="51" y="19"/>
                </a:lnTo>
                <a:lnTo>
                  <a:pt x="53" y="19"/>
                </a:lnTo>
                <a:lnTo>
                  <a:pt x="54" y="19"/>
                </a:lnTo>
                <a:lnTo>
                  <a:pt x="56" y="19"/>
                </a:lnTo>
                <a:lnTo>
                  <a:pt x="56" y="20"/>
                </a:lnTo>
                <a:lnTo>
                  <a:pt x="58" y="20"/>
                </a:lnTo>
                <a:lnTo>
                  <a:pt x="58" y="22"/>
                </a:lnTo>
                <a:lnTo>
                  <a:pt x="59" y="22"/>
                </a:lnTo>
                <a:lnTo>
                  <a:pt x="61" y="22"/>
                </a:lnTo>
                <a:lnTo>
                  <a:pt x="61" y="24"/>
                </a:lnTo>
                <a:lnTo>
                  <a:pt x="61" y="22"/>
                </a:lnTo>
                <a:lnTo>
                  <a:pt x="61" y="24"/>
                </a:lnTo>
                <a:lnTo>
                  <a:pt x="59" y="24"/>
                </a:lnTo>
                <a:lnTo>
                  <a:pt x="61" y="25"/>
                </a:lnTo>
                <a:lnTo>
                  <a:pt x="59" y="25"/>
                </a:lnTo>
                <a:lnTo>
                  <a:pt x="61" y="25"/>
                </a:lnTo>
                <a:lnTo>
                  <a:pt x="62" y="25"/>
                </a:lnTo>
                <a:lnTo>
                  <a:pt x="61" y="25"/>
                </a:lnTo>
                <a:lnTo>
                  <a:pt x="62" y="27"/>
                </a:lnTo>
                <a:lnTo>
                  <a:pt x="62" y="28"/>
                </a:lnTo>
                <a:lnTo>
                  <a:pt x="64" y="28"/>
                </a:lnTo>
                <a:lnTo>
                  <a:pt x="62" y="30"/>
                </a:lnTo>
                <a:lnTo>
                  <a:pt x="64" y="30"/>
                </a:lnTo>
                <a:lnTo>
                  <a:pt x="62" y="30"/>
                </a:lnTo>
                <a:lnTo>
                  <a:pt x="64" y="30"/>
                </a:lnTo>
                <a:lnTo>
                  <a:pt x="64" y="32"/>
                </a:lnTo>
                <a:lnTo>
                  <a:pt x="64" y="30"/>
                </a:lnTo>
                <a:lnTo>
                  <a:pt x="62" y="30"/>
                </a:lnTo>
                <a:lnTo>
                  <a:pt x="62" y="32"/>
                </a:lnTo>
                <a:lnTo>
                  <a:pt x="62" y="30"/>
                </a:lnTo>
                <a:lnTo>
                  <a:pt x="62" y="32"/>
                </a:lnTo>
                <a:lnTo>
                  <a:pt x="64" y="32"/>
                </a:lnTo>
                <a:lnTo>
                  <a:pt x="62" y="32"/>
                </a:lnTo>
                <a:lnTo>
                  <a:pt x="62" y="33"/>
                </a:lnTo>
                <a:lnTo>
                  <a:pt x="64" y="35"/>
                </a:lnTo>
                <a:lnTo>
                  <a:pt x="62" y="35"/>
                </a:lnTo>
                <a:lnTo>
                  <a:pt x="61" y="35"/>
                </a:lnTo>
                <a:lnTo>
                  <a:pt x="61" y="36"/>
                </a:lnTo>
                <a:lnTo>
                  <a:pt x="61" y="35"/>
                </a:lnTo>
                <a:lnTo>
                  <a:pt x="59" y="35"/>
                </a:lnTo>
                <a:lnTo>
                  <a:pt x="59" y="36"/>
                </a:lnTo>
                <a:lnTo>
                  <a:pt x="59" y="35"/>
                </a:lnTo>
                <a:lnTo>
                  <a:pt x="58" y="35"/>
                </a:lnTo>
                <a:lnTo>
                  <a:pt x="56" y="33"/>
                </a:lnTo>
                <a:lnTo>
                  <a:pt x="56" y="32"/>
                </a:lnTo>
                <a:lnTo>
                  <a:pt x="54" y="32"/>
                </a:lnTo>
                <a:lnTo>
                  <a:pt x="53" y="32"/>
                </a:lnTo>
                <a:lnTo>
                  <a:pt x="53" y="30"/>
                </a:lnTo>
                <a:lnTo>
                  <a:pt x="51" y="30"/>
                </a:lnTo>
                <a:lnTo>
                  <a:pt x="50" y="30"/>
                </a:lnTo>
                <a:lnTo>
                  <a:pt x="50" y="28"/>
                </a:lnTo>
                <a:lnTo>
                  <a:pt x="48" y="28"/>
                </a:lnTo>
                <a:lnTo>
                  <a:pt x="46" y="28"/>
                </a:lnTo>
                <a:lnTo>
                  <a:pt x="46" y="27"/>
                </a:lnTo>
                <a:lnTo>
                  <a:pt x="45" y="27"/>
                </a:lnTo>
                <a:lnTo>
                  <a:pt x="45" y="25"/>
                </a:lnTo>
                <a:lnTo>
                  <a:pt x="43" y="25"/>
                </a:lnTo>
                <a:lnTo>
                  <a:pt x="43" y="24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28"/>
                </a:lnTo>
                <a:lnTo>
                  <a:pt x="42" y="27"/>
                </a:lnTo>
                <a:lnTo>
                  <a:pt x="40" y="27"/>
                </a:lnTo>
                <a:lnTo>
                  <a:pt x="40" y="28"/>
                </a:lnTo>
                <a:lnTo>
                  <a:pt x="42" y="28"/>
                </a:lnTo>
                <a:lnTo>
                  <a:pt x="40" y="28"/>
                </a:lnTo>
                <a:lnTo>
                  <a:pt x="38" y="27"/>
                </a:lnTo>
                <a:lnTo>
                  <a:pt x="37" y="27"/>
                </a:lnTo>
                <a:lnTo>
                  <a:pt x="35" y="27"/>
                </a:lnTo>
                <a:lnTo>
                  <a:pt x="37" y="27"/>
                </a:lnTo>
                <a:lnTo>
                  <a:pt x="37" y="28"/>
                </a:lnTo>
                <a:lnTo>
                  <a:pt x="38" y="28"/>
                </a:lnTo>
                <a:lnTo>
                  <a:pt x="37" y="28"/>
                </a:lnTo>
                <a:lnTo>
                  <a:pt x="38" y="28"/>
                </a:lnTo>
                <a:lnTo>
                  <a:pt x="37" y="28"/>
                </a:lnTo>
                <a:lnTo>
                  <a:pt x="35" y="28"/>
                </a:lnTo>
                <a:lnTo>
                  <a:pt x="34" y="28"/>
                </a:lnTo>
                <a:lnTo>
                  <a:pt x="34" y="27"/>
                </a:lnTo>
                <a:lnTo>
                  <a:pt x="34" y="25"/>
                </a:lnTo>
                <a:lnTo>
                  <a:pt x="34" y="27"/>
                </a:lnTo>
                <a:lnTo>
                  <a:pt x="32" y="27"/>
                </a:lnTo>
                <a:lnTo>
                  <a:pt x="34" y="27"/>
                </a:lnTo>
                <a:lnTo>
                  <a:pt x="32" y="28"/>
                </a:lnTo>
                <a:lnTo>
                  <a:pt x="34" y="28"/>
                </a:lnTo>
                <a:lnTo>
                  <a:pt x="32" y="28"/>
                </a:lnTo>
                <a:lnTo>
                  <a:pt x="30" y="28"/>
                </a:lnTo>
                <a:lnTo>
                  <a:pt x="32" y="28"/>
                </a:lnTo>
                <a:lnTo>
                  <a:pt x="30" y="28"/>
                </a:lnTo>
                <a:lnTo>
                  <a:pt x="32" y="28"/>
                </a:lnTo>
                <a:lnTo>
                  <a:pt x="30" y="28"/>
                </a:lnTo>
                <a:lnTo>
                  <a:pt x="29" y="28"/>
                </a:lnTo>
                <a:lnTo>
                  <a:pt x="27" y="28"/>
                </a:lnTo>
                <a:lnTo>
                  <a:pt x="27" y="27"/>
                </a:lnTo>
                <a:lnTo>
                  <a:pt x="26" y="27"/>
                </a:lnTo>
                <a:lnTo>
                  <a:pt x="24" y="27"/>
                </a:lnTo>
                <a:lnTo>
                  <a:pt x="24" y="25"/>
                </a:lnTo>
                <a:lnTo>
                  <a:pt x="24" y="27"/>
                </a:lnTo>
                <a:lnTo>
                  <a:pt x="24" y="28"/>
                </a:lnTo>
                <a:lnTo>
                  <a:pt x="24" y="27"/>
                </a:lnTo>
                <a:lnTo>
                  <a:pt x="22" y="27"/>
                </a:lnTo>
                <a:lnTo>
                  <a:pt x="21" y="27"/>
                </a:lnTo>
                <a:lnTo>
                  <a:pt x="21" y="25"/>
                </a:lnTo>
                <a:lnTo>
                  <a:pt x="19" y="25"/>
                </a:lnTo>
                <a:lnTo>
                  <a:pt x="19" y="24"/>
                </a:lnTo>
                <a:lnTo>
                  <a:pt x="19" y="25"/>
                </a:lnTo>
                <a:lnTo>
                  <a:pt x="18" y="25"/>
                </a:lnTo>
                <a:lnTo>
                  <a:pt x="18" y="24"/>
                </a:lnTo>
                <a:lnTo>
                  <a:pt x="18" y="22"/>
                </a:lnTo>
                <a:lnTo>
                  <a:pt x="18" y="24"/>
                </a:lnTo>
                <a:lnTo>
                  <a:pt x="16" y="24"/>
                </a:lnTo>
                <a:lnTo>
                  <a:pt x="16" y="22"/>
                </a:lnTo>
                <a:lnTo>
                  <a:pt x="14" y="22"/>
                </a:lnTo>
                <a:lnTo>
                  <a:pt x="14" y="20"/>
                </a:lnTo>
                <a:lnTo>
                  <a:pt x="14" y="22"/>
                </a:lnTo>
                <a:lnTo>
                  <a:pt x="13" y="22"/>
                </a:lnTo>
                <a:lnTo>
                  <a:pt x="13" y="20"/>
                </a:lnTo>
                <a:lnTo>
                  <a:pt x="13" y="22"/>
                </a:lnTo>
                <a:lnTo>
                  <a:pt x="13" y="20"/>
                </a:lnTo>
                <a:lnTo>
                  <a:pt x="13" y="22"/>
                </a:lnTo>
                <a:lnTo>
                  <a:pt x="11" y="20"/>
                </a:lnTo>
                <a:lnTo>
                  <a:pt x="10" y="20"/>
                </a:lnTo>
                <a:lnTo>
                  <a:pt x="10" y="19"/>
                </a:lnTo>
                <a:lnTo>
                  <a:pt x="10" y="20"/>
                </a:lnTo>
                <a:lnTo>
                  <a:pt x="8" y="20"/>
                </a:lnTo>
                <a:lnTo>
                  <a:pt x="8" y="19"/>
                </a:lnTo>
                <a:lnTo>
                  <a:pt x="6" y="19"/>
                </a:lnTo>
                <a:lnTo>
                  <a:pt x="8" y="19"/>
                </a:lnTo>
                <a:lnTo>
                  <a:pt x="6" y="19"/>
                </a:lnTo>
                <a:lnTo>
                  <a:pt x="8" y="19"/>
                </a:lnTo>
                <a:lnTo>
                  <a:pt x="8" y="17"/>
                </a:lnTo>
                <a:lnTo>
                  <a:pt x="8" y="16"/>
                </a:lnTo>
                <a:lnTo>
                  <a:pt x="10" y="16"/>
                </a:lnTo>
                <a:lnTo>
                  <a:pt x="11" y="16"/>
                </a:lnTo>
                <a:lnTo>
                  <a:pt x="11" y="17"/>
                </a:lnTo>
                <a:lnTo>
                  <a:pt x="11" y="16"/>
                </a:lnTo>
                <a:lnTo>
                  <a:pt x="11" y="17"/>
                </a:lnTo>
                <a:lnTo>
                  <a:pt x="10" y="17"/>
                </a:lnTo>
                <a:lnTo>
                  <a:pt x="11" y="17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6"/>
                </a:lnTo>
                <a:lnTo>
                  <a:pt x="11" y="16"/>
                </a:lnTo>
                <a:lnTo>
                  <a:pt x="10" y="16"/>
                </a:lnTo>
                <a:lnTo>
                  <a:pt x="11" y="14"/>
                </a:lnTo>
                <a:lnTo>
                  <a:pt x="10" y="14"/>
                </a:lnTo>
                <a:lnTo>
                  <a:pt x="11" y="14"/>
                </a:lnTo>
                <a:lnTo>
                  <a:pt x="13" y="14"/>
                </a:lnTo>
                <a:lnTo>
                  <a:pt x="13" y="12"/>
                </a:lnTo>
                <a:lnTo>
                  <a:pt x="11" y="12"/>
                </a:lnTo>
                <a:lnTo>
                  <a:pt x="11" y="11"/>
                </a:lnTo>
                <a:lnTo>
                  <a:pt x="13" y="11"/>
                </a:lnTo>
                <a:lnTo>
                  <a:pt x="11" y="11"/>
                </a:lnTo>
                <a:lnTo>
                  <a:pt x="11" y="9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8" y="11"/>
                </a:lnTo>
                <a:lnTo>
                  <a:pt x="8" y="12"/>
                </a:lnTo>
                <a:lnTo>
                  <a:pt x="6" y="12"/>
                </a:lnTo>
                <a:lnTo>
                  <a:pt x="5" y="12"/>
                </a:lnTo>
                <a:lnTo>
                  <a:pt x="5" y="11"/>
                </a:lnTo>
                <a:lnTo>
                  <a:pt x="3" y="11"/>
                </a:lnTo>
                <a:lnTo>
                  <a:pt x="3" y="9"/>
                </a:lnTo>
                <a:lnTo>
                  <a:pt x="5" y="9"/>
                </a:lnTo>
                <a:lnTo>
                  <a:pt x="5" y="8"/>
                </a:lnTo>
                <a:lnTo>
                  <a:pt x="3" y="8"/>
                </a:lnTo>
                <a:lnTo>
                  <a:pt x="5" y="8"/>
                </a:lnTo>
                <a:lnTo>
                  <a:pt x="3" y="8"/>
                </a:lnTo>
                <a:lnTo>
                  <a:pt x="3" y="6"/>
                </a:lnTo>
                <a:lnTo>
                  <a:pt x="5" y="6"/>
                </a:lnTo>
                <a:lnTo>
                  <a:pt x="3" y="6"/>
                </a:lnTo>
                <a:lnTo>
                  <a:pt x="3" y="4"/>
                </a:lnTo>
                <a:lnTo>
                  <a:pt x="5" y="4"/>
                </a:lnTo>
                <a:lnTo>
                  <a:pt x="5" y="3"/>
                </a:lnTo>
                <a:lnTo>
                  <a:pt x="5" y="4"/>
                </a:lnTo>
                <a:lnTo>
                  <a:pt x="5" y="3"/>
                </a:lnTo>
                <a:lnTo>
                  <a:pt x="6" y="3"/>
                </a:lnTo>
                <a:lnTo>
                  <a:pt x="6" y="1"/>
                </a:lnTo>
                <a:lnTo>
                  <a:pt x="8" y="1"/>
                </a:lnTo>
                <a:lnTo>
                  <a:pt x="10" y="1"/>
                </a:lnTo>
                <a:lnTo>
                  <a:pt x="10" y="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7BA6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1"/>
          <p:cNvSpPr>
            <a:spLocks noEditPoints="1"/>
          </p:cNvSpPr>
          <p:nvPr/>
        </p:nvSpPr>
        <p:spPr bwMode="auto">
          <a:xfrm>
            <a:off x="4330701" y="5016501"/>
            <a:ext cx="58738" cy="165100"/>
          </a:xfrm>
          <a:custGeom>
            <a:avLst/>
            <a:gdLst/>
            <a:ahLst/>
            <a:cxnLst>
              <a:cxn ang="0">
                <a:pos x="18" y="96"/>
              </a:cxn>
              <a:cxn ang="0">
                <a:pos x="19" y="96"/>
              </a:cxn>
              <a:cxn ang="0">
                <a:pos x="18" y="96"/>
              </a:cxn>
              <a:cxn ang="0">
                <a:pos x="18" y="96"/>
              </a:cxn>
              <a:cxn ang="0">
                <a:pos x="18" y="96"/>
              </a:cxn>
              <a:cxn ang="0">
                <a:pos x="29" y="11"/>
              </a:cxn>
              <a:cxn ang="0">
                <a:pos x="29" y="26"/>
              </a:cxn>
              <a:cxn ang="0">
                <a:pos x="34" y="43"/>
              </a:cxn>
              <a:cxn ang="0">
                <a:pos x="30" y="56"/>
              </a:cxn>
              <a:cxn ang="0">
                <a:pos x="30" y="69"/>
              </a:cxn>
              <a:cxn ang="0">
                <a:pos x="37" y="78"/>
              </a:cxn>
              <a:cxn ang="0">
                <a:pos x="35" y="91"/>
              </a:cxn>
              <a:cxn ang="0">
                <a:pos x="29" y="101"/>
              </a:cxn>
              <a:cxn ang="0">
                <a:pos x="29" y="102"/>
              </a:cxn>
              <a:cxn ang="0">
                <a:pos x="29" y="104"/>
              </a:cxn>
              <a:cxn ang="0">
                <a:pos x="29" y="104"/>
              </a:cxn>
              <a:cxn ang="0">
                <a:pos x="24" y="101"/>
              </a:cxn>
              <a:cxn ang="0">
                <a:pos x="22" y="99"/>
              </a:cxn>
              <a:cxn ang="0">
                <a:pos x="21" y="96"/>
              </a:cxn>
              <a:cxn ang="0">
                <a:pos x="21" y="96"/>
              </a:cxn>
              <a:cxn ang="0">
                <a:pos x="19" y="94"/>
              </a:cxn>
              <a:cxn ang="0">
                <a:pos x="18" y="94"/>
              </a:cxn>
              <a:cxn ang="0">
                <a:pos x="18" y="94"/>
              </a:cxn>
              <a:cxn ang="0">
                <a:pos x="16" y="94"/>
              </a:cxn>
              <a:cxn ang="0">
                <a:pos x="16" y="94"/>
              </a:cxn>
              <a:cxn ang="0">
                <a:pos x="14" y="94"/>
              </a:cxn>
              <a:cxn ang="0">
                <a:pos x="14" y="94"/>
              </a:cxn>
              <a:cxn ang="0">
                <a:pos x="13" y="94"/>
              </a:cxn>
              <a:cxn ang="0">
                <a:pos x="13" y="94"/>
              </a:cxn>
              <a:cxn ang="0">
                <a:pos x="11" y="93"/>
              </a:cxn>
              <a:cxn ang="0">
                <a:pos x="10" y="93"/>
              </a:cxn>
              <a:cxn ang="0">
                <a:pos x="8" y="91"/>
              </a:cxn>
              <a:cxn ang="0">
                <a:pos x="8" y="85"/>
              </a:cxn>
              <a:cxn ang="0">
                <a:pos x="13" y="80"/>
              </a:cxn>
              <a:cxn ang="0">
                <a:pos x="14" y="78"/>
              </a:cxn>
              <a:cxn ang="0">
                <a:pos x="13" y="77"/>
              </a:cxn>
              <a:cxn ang="0">
                <a:pos x="10" y="74"/>
              </a:cxn>
              <a:cxn ang="0">
                <a:pos x="11" y="72"/>
              </a:cxn>
              <a:cxn ang="0">
                <a:pos x="11" y="67"/>
              </a:cxn>
              <a:cxn ang="0">
                <a:pos x="10" y="66"/>
              </a:cxn>
              <a:cxn ang="0">
                <a:pos x="10" y="66"/>
              </a:cxn>
              <a:cxn ang="0">
                <a:pos x="11" y="64"/>
              </a:cxn>
              <a:cxn ang="0">
                <a:pos x="5" y="61"/>
              </a:cxn>
              <a:cxn ang="0">
                <a:pos x="5" y="58"/>
              </a:cxn>
              <a:cxn ang="0">
                <a:pos x="5" y="56"/>
              </a:cxn>
              <a:cxn ang="0">
                <a:pos x="3" y="50"/>
              </a:cxn>
              <a:cxn ang="0">
                <a:pos x="2" y="43"/>
              </a:cxn>
              <a:cxn ang="0">
                <a:pos x="2" y="42"/>
              </a:cxn>
              <a:cxn ang="0">
                <a:pos x="2" y="37"/>
              </a:cxn>
              <a:cxn ang="0">
                <a:pos x="2" y="30"/>
              </a:cxn>
              <a:cxn ang="0">
                <a:pos x="0" y="22"/>
              </a:cxn>
              <a:cxn ang="0">
                <a:pos x="0" y="21"/>
              </a:cxn>
              <a:cxn ang="0">
                <a:pos x="0" y="14"/>
              </a:cxn>
              <a:cxn ang="0">
                <a:pos x="2" y="13"/>
              </a:cxn>
              <a:cxn ang="0">
                <a:pos x="2" y="13"/>
              </a:cxn>
              <a:cxn ang="0">
                <a:pos x="10" y="10"/>
              </a:cxn>
              <a:cxn ang="0">
                <a:pos x="19" y="5"/>
              </a:cxn>
            </a:cxnLst>
            <a:rect l="0" t="0" r="r" b="b"/>
            <a:pathLst>
              <a:path w="37" h="104">
                <a:moveTo>
                  <a:pt x="18" y="96"/>
                </a:move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close/>
                <a:moveTo>
                  <a:pt x="19" y="96"/>
                </a:moveTo>
                <a:lnTo>
                  <a:pt x="19" y="96"/>
                </a:lnTo>
                <a:lnTo>
                  <a:pt x="19" y="96"/>
                </a:lnTo>
                <a:lnTo>
                  <a:pt x="19" y="96"/>
                </a:lnTo>
                <a:lnTo>
                  <a:pt x="19" y="96"/>
                </a:lnTo>
                <a:close/>
                <a:moveTo>
                  <a:pt x="18" y="96"/>
                </a:move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9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close/>
                <a:moveTo>
                  <a:pt x="27" y="6"/>
                </a:moveTo>
                <a:lnTo>
                  <a:pt x="27" y="6"/>
                </a:lnTo>
                <a:lnTo>
                  <a:pt x="27" y="6"/>
                </a:lnTo>
                <a:lnTo>
                  <a:pt x="26" y="11"/>
                </a:lnTo>
                <a:lnTo>
                  <a:pt x="27" y="11"/>
                </a:lnTo>
                <a:lnTo>
                  <a:pt x="29" y="11"/>
                </a:lnTo>
                <a:lnTo>
                  <a:pt x="27" y="13"/>
                </a:lnTo>
                <a:lnTo>
                  <a:pt x="27" y="16"/>
                </a:lnTo>
                <a:lnTo>
                  <a:pt x="29" y="16"/>
                </a:lnTo>
                <a:lnTo>
                  <a:pt x="29" y="16"/>
                </a:lnTo>
                <a:lnTo>
                  <a:pt x="29" y="22"/>
                </a:lnTo>
                <a:lnTo>
                  <a:pt x="29" y="26"/>
                </a:lnTo>
                <a:lnTo>
                  <a:pt x="30" y="26"/>
                </a:lnTo>
                <a:lnTo>
                  <a:pt x="30" y="27"/>
                </a:lnTo>
                <a:lnTo>
                  <a:pt x="32" y="27"/>
                </a:lnTo>
                <a:lnTo>
                  <a:pt x="34" y="27"/>
                </a:lnTo>
                <a:lnTo>
                  <a:pt x="34" y="40"/>
                </a:lnTo>
                <a:lnTo>
                  <a:pt x="34" y="43"/>
                </a:lnTo>
                <a:lnTo>
                  <a:pt x="34" y="48"/>
                </a:lnTo>
                <a:lnTo>
                  <a:pt x="32" y="50"/>
                </a:lnTo>
                <a:lnTo>
                  <a:pt x="30" y="51"/>
                </a:lnTo>
                <a:lnTo>
                  <a:pt x="30" y="54"/>
                </a:lnTo>
                <a:lnTo>
                  <a:pt x="30" y="54"/>
                </a:lnTo>
                <a:lnTo>
                  <a:pt x="30" y="56"/>
                </a:lnTo>
                <a:lnTo>
                  <a:pt x="29" y="56"/>
                </a:lnTo>
                <a:lnTo>
                  <a:pt x="29" y="56"/>
                </a:lnTo>
                <a:lnTo>
                  <a:pt x="29" y="59"/>
                </a:lnTo>
                <a:lnTo>
                  <a:pt x="27" y="59"/>
                </a:lnTo>
                <a:lnTo>
                  <a:pt x="27" y="67"/>
                </a:lnTo>
                <a:lnTo>
                  <a:pt x="30" y="69"/>
                </a:lnTo>
                <a:lnTo>
                  <a:pt x="30" y="70"/>
                </a:lnTo>
                <a:lnTo>
                  <a:pt x="30" y="70"/>
                </a:lnTo>
                <a:lnTo>
                  <a:pt x="30" y="75"/>
                </a:lnTo>
                <a:lnTo>
                  <a:pt x="37" y="75"/>
                </a:lnTo>
                <a:lnTo>
                  <a:pt x="37" y="77"/>
                </a:lnTo>
                <a:lnTo>
                  <a:pt x="37" y="78"/>
                </a:lnTo>
                <a:lnTo>
                  <a:pt x="37" y="85"/>
                </a:lnTo>
                <a:lnTo>
                  <a:pt x="37" y="86"/>
                </a:lnTo>
                <a:lnTo>
                  <a:pt x="37" y="88"/>
                </a:lnTo>
                <a:lnTo>
                  <a:pt x="35" y="91"/>
                </a:lnTo>
                <a:lnTo>
                  <a:pt x="35" y="91"/>
                </a:lnTo>
                <a:lnTo>
                  <a:pt x="35" y="91"/>
                </a:lnTo>
                <a:lnTo>
                  <a:pt x="30" y="91"/>
                </a:lnTo>
                <a:lnTo>
                  <a:pt x="29" y="91"/>
                </a:lnTo>
                <a:lnTo>
                  <a:pt x="29" y="93"/>
                </a:lnTo>
                <a:lnTo>
                  <a:pt x="29" y="94"/>
                </a:lnTo>
                <a:lnTo>
                  <a:pt x="29" y="101"/>
                </a:lnTo>
                <a:lnTo>
                  <a:pt x="29" y="101"/>
                </a:lnTo>
                <a:lnTo>
                  <a:pt x="29" y="101"/>
                </a:lnTo>
                <a:lnTo>
                  <a:pt x="30" y="102"/>
                </a:lnTo>
                <a:lnTo>
                  <a:pt x="30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2"/>
                </a:lnTo>
                <a:lnTo>
                  <a:pt x="29" y="104"/>
                </a:lnTo>
                <a:lnTo>
                  <a:pt x="29" y="104"/>
                </a:lnTo>
                <a:lnTo>
                  <a:pt x="30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9" y="104"/>
                </a:lnTo>
                <a:lnTo>
                  <a:pt x="27" y="102"/>
                </a:lnTo>
                <a:lnTo>
                  <a:pt x="26" y="102"/>
                </a:lnTo>
                <a:lnTo>
                  <a:pt x="26" y="102"/>
                </a:lnTo>
                <a:lnTo>
                  <a:pt x="26" y="102"/>
                </a:lnTo>
                <a:lnTo>
                  <a:pt x="26" y="102"/>
                </a:lnTo>
                <a:lnTo>
                  <a:pt x="24" y="101"/>
                </a:lnTo>
                <a:lnTo>
                  <a:pt x="24" y="101"/>
                </a:lnTo>
                <a:lnTo>
                  <a:pt x="24" y="99"/>
                </a:lnTo>
                <a:lnTo>
                  <a:pt x="24" y="99"/>
                </a:lnTo>
                <a:lnTo>
                  <a:pt x="24" y="99"/>
                </a:lnTo>
                <a:lnTo>
                  <a:pt x="24" y="99"/>
                </a:lnTo>
                <a:lnTo>
                  <a:pt x="22" y="99"/>
                </a:lnTo>
                <a:lnTo>
                  <a:pt x="22" y="98"/>
                </a:lnTo>
                <a:lnTo>
                  <a:pt x="22" y="98"/>
                </a:lnTo>
                <a:lnTo>
                  <a:pt x="22" y="98"/>
                </a:lnTo>
                <a:lnTo>
                  <a:pt x="21" y="98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21" y="96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9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8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6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4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3" y="94"/>
                </a:lnTo>
                <a:lnTo>
                  <a:pt x="11" y="94"/>
                </a:lnTo>
                <a:lnTo>
                  <a:pt x="11" y="94"/>
                </a:lnTo>
                <a:lnTo>
                  <a:pt x="11" y="94"/>
                </a:lnTo>
                <a:lnTo>
                  <a:pt x="11" y="94"/>
                </a:lnTo>
                <a:lnTo>
                  <a:pt x="11" y="93"/>
                </a:lnTo>
                <a:lnTo>
                  <a:pt x="11" y="93"/>
                </a:lnTo>
                <a:lnTo>
                  <a:pt x="11" y="93"/>
                </a:lnTo>
                <a:lnTo>
                  <a:pt x="10" y="93"/>
                </a:lnTo>
                <a:lnTo>
                  <a:pt x="10" y="93"/>
                </a:lnTo>
                <a:lnTo>
                  <a:pt x="10" y="93"/>
                </a:lnTo>
                <a:lnTo>
                  <a:pt x="10" y="93"/>
                </a:lnTo>
                <a:lnTo>
                  <a:pt x="10" y="91"/>
                </a:lnTo>
                <a:lnTo>
                  <a:pt x="8" y="91"/>
                </a:lnTo>
                <a:lnTo>
                  <a:pt x="8" y="91"/>
                </a:lnTo>
                <a:lnTo>
                  <a:pt x="8" y="91"/>
                </a:lnTo>
                <a:lnTo>
                  <a:pt x="8" y="91"/>
                </a:lnTo>
                <a:lnTo>
                  <a:pt x="8" y="91"/>
                </a:lnTo>
                <a:lnTo>
                  <a:pt x="8" y="90"/>
                </a:lnTo>
                <a:lnTo>
                  <a:pt x="8" y="90"/>
                </a:lnTo>
                <a:lnTo>
                  <a:pt x="10" y="88"/>
                </a:lnTo>
                <a:lnTo>
                  <a:pt x="8" y="86"/>
                </a:lnTo>
                <a:lnTo>
                  <a:pt x="8" y="85"/>
                </a:lnTo>
                <a:lnTo>
                  <a:pt x="8" y="85"/>
                </a:lnTo>
                <a:lnTo>
                  <a:pt x="10" y="85"/>
                </a:lnTo>
                <a:lnTo>
                  <a:pt x="10" y="83"/>
                </a:lnTo>
                <a:lnTo>
                  <a:pt x="10" y="83"/>
                </a:lnTo>
                <a:lnTo>
                  <a:pt x="10" y="80"/>
                </a:lnTo>
                <a:lnTo>
                  <a:pt x="11" y="80"/>
                </a:lnTo>
                <a:lnTo>
                  <a:pt x="13" y="80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3" y="78"/>
                </a:lnTo>
                <a:lnTo>
                  <a:pt x="13" y="77"/>
                </a:lnTo>
                <a:lnTo>
                  <a:pt x="13" y="77"/>
                </a:lnTo>
                <a:lnTo>
                  <a:pt x="13" y="77"/>
                </a:lnTo>
                <a:lnTo>
                  <a:pt x="13" y="77"/>
                </a:lnTo>
                <a:lnTo>
                  <a:pt x="13" y="77"/>
                </a:lnTo>
                <a:lnTo>
                  <a:pt x="13" y="75"/>
                </a:lnTo>
                <a:lnTo>
                  <a:pt x="10" y="75"/>
                </a:lnTo>
                <a:lnTo>
                  <a:pt x="10" y="74"/>
                </a:lnTo>
                <a:lnTo>
                  <a:pt x="10" y="74"/>
                </a:lnTo>
                <a:lnTo>
                  <a:pt x="10" y="74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11" y="72"/>
                </a:lnTo>
                <a:lnTo>
                  <a:pt x="11" y="72"/>
                </a:lnTo>
                <a:lnTo>
                  <a:pt x="11" y="69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1" y="67"/>
                </a:lnTo>
                <a:lnTo>
                  <a:pt x="10" y="67"/>
                </a:lnTo>
                <a:lnTo>
                  <a:pt x="10" y="67"/>
                </a:lnTo>
                <a:lnTo>
                  <a:pt x="10" y="67"/>
                </a:lnTo>
                <a:lnTo>
                  <a:pt x="10" y="67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6"/>
                </a:lnTo>
                <a:lnTo>
                  <a:pt x="10" y="64"/>
                </a:lnTo>
                <a:lnTo>
                  <a:pt x="11" y="64"/>
                </a:lnTo>
                <a:lnTo>
                  <a:pt x="11" y="62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5" y="61"/>
                </a:lnTo>
                <a:lnTo>
                  <a:pt x="5" y="59"/>
                </a:lnTo>
                <a:lnTo>
                  <a:pt x="6" y="61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8"/>
                </a:lnTo>
                <a:lnTo>
                  <a:pt x="5" y="56"/>
                </a:lnTo>
                <a:lnTo>
                  <a:pt x="5" y="56"/>
                </a:lnTo>
                <a:lnTo>
                  <a:pt x="5" y="56"/>
                </a:lnTo>
                <a:lnTo>
                  <a:pt x="3" y="54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2" y="46"/>
                </a:lnTo>
                <a:lnTo>
                  <a:pt x="2" y="43"/>
                </a:lnTo>
                <a:lnTo>
                  <a:pt x="2" y="43"/>
                </a:lnTo>
                <a:lnTo>
                  <a:pt x="2" y="43"/>
                </a:lnTo>
                <a:lnTo>
                  <a:pt x="2" y="43"/>
                </a:lnTo>
                <a:lnTo>
                  <a:pt x="2" y="43"/>
                </a:lnTo>
                <a:lnTo>
                  <a:pt x="2" y="43"/>
                </a:lnTo>
                <a:lnTo>
                  <a:pt x="2" y="42"/>
                </a:lnTo>
                <a:lnTo>
                  <a:pt x="2" y="42"/>
                </a:lnTo>
                <a:lnTo>
                  <a:pt x="2" y="42"/>
                </a:lnTo>
                <a:lnTo>
                  <a:pt x="2" y="42"/>
                </a:lnTo>
                <a:lnTo>
                  <a:pt x="2" y="40"/>
                </a:lnTo>
                <a:lnTo>
                  <a:pt x="2" y="38"/>
                </a:lnTo>
                <a:lnTo>
                  <a:pt x="2" y="37"/>
                </a:lnTo>
                <a:lnTo>
                  <a:pt x="2" y="37"/>
                </a:lnTo>
                <a:lnTo>
                  <a:pt x="2" y="37"/>
                </a:lnTo>
                <a:lnTo>
                  <a:pt x="2" y="35"/>
                </a:lnTo>
                <a:lnTo>
                  <a:pt x="2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30"/>
                </a:lnTo>
                <a:lnTo>
                  <a:pt x="2" y="29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19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3" y="13"/>
                </a:lnTo>
                <a:lnTo>
                  <a:pt x="5" y="11"/>
                </a:lnTo>
                <a:lnTo>
                  <a:pt x="10" y="10"/>
                </a:lnTo>
                <a:lnTo>
                  <a:pt x="11" y="10"/>
                </a:lnTo>
                <a:lnTo>
                  <a:pt x="11" y="10"/>
                </a:lnTo>
                <a:lnTo>
                  <a:pt x="13" y="8"/>
                </a:lnTo>
                <a:lnTo>
                  <a:pt x="18" y="6"/>
                </a:lnTo>
                <a:lnTo>
                  <a:pt x="18" y="6"/>
                </a:lnTo>
                <a:lnTo>
                  <a:pt x="19" y="5"/>
                </a:lnTo>
                <a:lnTo>
                  <a:pt x="24" y="2"/>
                </a:lnTo>
                <a:lnTo>
                  <a:pt x="27" y="0"/>
                </a:lnTo>
                <a:lnTo>
                  <a:pt x="27" y="3"/>
                </a:lnTo>
                <a:lnTo>
                  <a:pt x="27" y="6"/>
                </a:lnTo>
                <a:close/>
              </a:path>
            </a:pathLst>
          </a:custGeom>
          <a:solidFill>
            <a:srgbClr val="A99EF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2"/>
          <p:cNvSpPr>
            <a:spLocks/>
          </p:cNvSpPr>
          <p:nvPr/>
        </p:nvSpPr>
        <p:spPr bwMode="auto">
          <a:xfrm>
            <a:off x="4792663" y="5900738"/>
            <a:ext cx="41275" cy="57150"/>
          </a:xfrm>
          <a:custGeom>
            <a:avLst/>
            <a:gdLst/>
            <a:ahLst/>
            <a:cxnLst>
              <a:cxn ang="0">
                <a:pos x="19" y="36"/>
              </a:cxn>
              <a:cxn ang="0">
                <a:pos x="11" y="36"/>
              </a:cxn>
              <a:cxn ang="0">
                <a:pos x="7" y="36"/>
              </a:cxn>
              <a:cxn ang="0">
                <a:pos x="5" y="35"/>
              </a:cxn>
              <a:cxn ang="0">
                <a:pos x="7" y="30"/>
              </a:cxn>
              <a:cxn ang="0">
                <a:pos x="5" y="30"/>
              </a:cxn>
              <a:cxn ang="0">
                <a:pos x="2" y="28"/>
              </a:cxn>
              <a:cxn ang="0">
                <a:pos x="3" y="25"/>
              </a:cxn>
              <a:cxn ang="0">
                <a:pos x="5" y="22"/>
              </a:cxn>
              <a:cxn ang="0">
                <a:pos x="8" y="20"/>
              </a:cxn>
              <a:cxn ang="0">
                <a:pos x="11" y="19"/>
              </a:cxn>
              <a:cxn ang="0">
                <a:pos x="10" y="14"/>
              </a:cxn>
              <a:cxn ang="0">
                <a:pos x="5" y="14"/>
              </a:cxn>
              <a:cxn ang="0">
                <a:pos x="5" y="12"/>
              </a:cxn>
              <a:cxn ang="0">
                <a:pos x="3" y="12"/>
              </a:cxn>
              <a:cxn ang="0">
                <a:pos x="2" y="9"/>
              </a:cxn>
              <a:cxn ang="0">
                <a:pos x="2" y="8"/>
              </a:cxn>
              <a:cxn ang="0">
                <a:pos x="3" y="4"/>
              </a:cxn>
              <a:cxn ang="0">
                <a:pos x="2" y="4"/>
              </a:cxn>
              <a:cxn ang="0">
                <a:pos x="5" y="1"/>
              </a:cxn>
              <a:cxn ang="0">
                <a:pos x="10" y="1"/>
              </a:cxn>
              <a:cxn ang="0">
                <a:pos x="15" y="0"/>
              </a:cxn>
              <a:cxn ang="0">
                <a:pos x="18" y="1"/>
              </a:cxn>
              <a:cxn ang="0">
                <a:pos x="19" y="4"/>
              </a:cxn>
              <a:cxn ang="0">
                <a:pos x="24" y="4"/>
              </a:cxn>
              <a:cxn ang="0">
                <a:pos x="23" y="8"/>
              </a:cxn>
              <a:cxn ang="0">
                <a:pos x="26" y="9"/>
              </a:cxn>
              <a:cxn ang="0">
                <a:pos x="23" y="11"/>
              </a:cxn>
              <a:cxn ang="0">
                <a:pos x="21" y="9"/>
              </a:cxn>
              <a:cxn ang="0">
                <a:pos x="18" y="9"/>
              </a:cxn>
              <a:cxn ang="0">
                <a:pos x="19" y="9"/>
              </a:cxn>
              <a:cxn ang="0">
                <a:pos x="19" y="11"/>
              </a:cxn>
              <a:cxn ang="0">
                <a:pos x="18" y="11"/>
              </a:cxn>
              <a:cxn ang="0">
                <a:pos x="19" y="12"/>
              </a:cxn>
              <a:cxn ang="0">
                <a:pos x="21" y="12"/>
              </a:cxn>
              <a:cxn ang="0">
                <a:pos x="21" y="14"/>
              </a:cxn>
              <a:cxn ang="0">
                <a:pos x="23" y="14"/>
              </a:cxn>
              <a:cxn ang="0">
                <a:pos x="24" y="14"/>
              </a:cxn>
              <a:cxn ang="0">
                <a:pos x="23" y="14"/>
              </a:cxn>
              <a:cxn ang="0">
                <a:pos x="26" y="16"/>
              </a:cxn>
              <a:cxn ang="0">
                <a:pos x="26" y="20"/>
              </a:cxn>
              <a:cxn ang="0">
                <a:pos x="24" y="25"/>
              </a:cxn>
              <a:cxn ang="0">
                <a:pos x="21" y="28"/>
              </a:cxn>
              <a:cxn ang="0">
                <a:pos x="23" y="32"/>
              </a:cxn>
              <a:cxn ang="0">
                <a:pos x="24" y="35"/>
              </a:cxn>
            </a:cxnLst>
            <a:rect l="0" t="0" r="r" b="b"/>
            <a:pathLst>
              <a:path w="26" h="36">
                <a:moveTo>
                  <a:pt x="24" y="36"/>
                </a:moveTo>
                <a:lnTo>
                  <a:pt x="23" y="36"/>
                </a:lnTo>
                <a:lnTo>
                  <a:pt x="19" y="36"/>
                </a:lnTo>
                <a:lnTo>
                  <a:pt x="18" y="36"/>
                </a:lnTo>
                <a:lnTo>
                  <a:pt x="16" y="36"/>
                </a:lnTo>
                <a:lnTo>
                  <a:pt x="11" y="36"/>
                </a:lnTo>
                <a:lnTo>
                  <a:pt x="10" y="36"/>
                </a:lnTo>
                <a:lnTo>
                  <a:pt x="8" y="36"/>
                </a:lnTo>
                <a:lnTo>
                  <a:pt x="7" y="36"/>
                </a:lnTo>
                <a:lnTo>
                  <a:pt x="3" y="36"/>
                </a:lnTo>
                <a:lnTo>
                  <a:pt x="3" y="35"/>
                </a:lnTo>
                <a:lnTo>
                  <a:pt x="5" y="35"/>
                </a:lnTo>
                <a:lnTo>
                  <a:pt x="5" y="33"/>
                </a:lnTo>
                <a:lnTo>
                  <a:pt x="5" y="32"/>
                </a:lnTo>
                <a:lnTo>
                  <a:pt x="7" y="30"/>
                </a:lnTo>
                <a:lnTo>
                  <a:pt x="7" y="28"/>
                </a:lnTo>
                <a:lnTo>
                  <a:pt x="5" y="28"/>
                </a:lnTo>
                <a:lnTo>
                  <a:pt x="5" y="30"/>
                </a:lnTo>
                <a:lnTo>
                  <a:pt x="3" y="30"/>
                </a:lnTo>
                <a:lnTo>
                  <a:pt x="2" y="30"/>
                </a:lnTo>
                <a:lnTo>
                  <a:pt x="2" y="28"/>
                </a:lnTo>
                <a:lnTo>
                  <a:pt x="2" y="27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5" y="24"/>
                </a:lnTo>
                <a:lnTo>
                  <a:pt x="5" y="22"/>
                </a:lnTo>
                <a:lnTo>
                  <a:pt x="7" y="22"/>
                </a:lnTo>
                <a:lnTo>
                  <a:pt x="8" y="22"/>
                </a:lnTo>
                <a:lnTo>
                  <a:pt x="8" y="20"/>
                </a:lnTo>
                <a:lnTo>
                  <a:pt x="10" y="20"/>
                </a:lnTo>
                <a:lnTo>
                  <a:pt x="11" y="20"/>
                </a:lnTo>
                <a:lnTo>
                  <a:pt x="11" y="19"/>
                </a:lnTo>
                <a:lnTo>
                  <a:pt x="11" y="17"/>
                </a:lnTo>
                <a:lnTo>
                  <a:pt x="10" y="16"/>
                </a:lnTo>
                <a:lnTo>
                  <a:pt x="10" y="14"/>
                </a:lnTo>
                <a:lnTo>
                  <a:pt x="8" y="14"/>
                </a:lnTo>
                <a:lnTo>
                  <a:pt x="7" y="14"/>
                </a:lnTo>
                <a:lnTo>
                  <a:pt x="5" y="14"/>
                </a:lnTo>
                <a:lnTo>
                  <a:pt x="3" y="14"/>
                </a:lnTo>
                <a:lnTo>
                  <a:pt x="5" y="14"/>
                </a:lnTo>
                <a:lnTo>
                  <a:pt x="5" y="12"/>
                </a:lnTo>
                <a:lnTo>
                  <a:pt x="3" y="12"/>
                </a:lnTo>
                <a:lnTo>
                  <a:pt x="2" y="12"/>
                </a:lnTo>
                <a:lnTo>
                  <a:pt x="3" y="12"/>
                </a:lnTo>
                <a:lnTo>
                  <a:pt x="2" y="12"/>
                </a:lnTo>
                <a:lnTo>
                  <a:pt x="2" y="11"/>
                </a:lnTo>
                <a:lnTo>
                  <a:pt x="2" y="9"/>
                </a:lnTo>
                <a:lnTo>
                  <a:pt x="0" y="9"/>
                </a:lnTo>
                <a:lnTo>
                  <a:pt x="2" y="9"/>
                </a:lnTo>
                <a:lnTo>
                  <a:pt x="2" y="8"/>
                </a:lnTo>
                <a:lnTo>
                  <a:pt x="3" y="8"/>
                </a:lnTo>
                <a:lnTo>
                  <a:pt x="3" y="6"/>
                </a:lnTo>
                <a:lnTo>
                  <a:pt x="3" y="4"/>
                </a:lnTo>
                <a:lnTo>
                  <a:pt x="2" y="4"/>
                </a:lnTo>
                <a:lnTo>
                  <a:pt x="0" y="4"/>
                </a:lnTo>
                <a:lnTo>
                  <a:pt x="2" y="4"/>
                </a:lnTo>
                <a:lnTo>
                  <a:pt x="2" y="3"/>
                </a:lnTo>
                <a:lnTo>
                  <a:pt x="3" y="1"/>
                </a:lnTo>
                <a:lnTo>
                  <a:pt x="5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8" y="3"/>
                </a:lnTo>
                <a:lnTo>
                  <a:pt x="19" y="3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4" y="4"/>
                </a:lnTo>
                <a:lnTo>
                  <a:pt x="24" y="6"/>
                </a:lnTo>
                <a:lnTo>
                  <a:pt x="23" y="6"/>
                </a:lnTo>
                <a:lnTo>
                  <a:pt x="23" y="8"/>
                </a:lnTo>
                <a:lnTo>
                  <a:pt x="24" y="8"/>
                </a:lnTo>
                <a:lnTo>
                  <a:pt x="24" y="9"/>
                </a:lnTo>
                <a:lnTo>
                  <a:pt x="26" y="9"/>
                </a:lnTo>
                <a:lnTo>
                  <a:pt x="26" y="11"/>
                </a:lnTo>
                <a:lnTo>
                  <a:pt x="24" y="11"/>
                </a:lnTo>
                <a:lnTo>
                  <a:pt x="23" y="11"/>
                </a:lnTo>
                <a:lnTo>
                  <a:pt x="23" y="9"/>
                </a:lnTo>
                <a:lnTo>
                  <a:pt x="21" y="11"/>
                </a:lnTo>
                <a:lnTo>
                  <a:pt x="21" y="9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8" y="11"/>
                </a:lnTo>
                <a:lnTo>
                  <a:pt x="18" y="9"/>
                </a:lnTo>
                <a:lnTo>
                  <a:pt x="19" y="9"/>
                </a:lnTo>
                <a:lnTo>
                  <a:pt x="21" y="11"/>
                </a:lnTo>
                <a:lnTo>
                  <a:pt x="19" y="9"/>
                </a:lnTo>
                <a:lnTo>
                  <a:pt x="19" y="11"/>
                </a:lnTo>
                <a:lnTo>
                  <a:pt x="19" y="9"/>
                </a:lnTo>
                <a:lnTo>
                  <a:pt x="19" y="11"/>
                </a:lnTo>
                <a:lnTo>
                  <a:pt x="18" y="11"/>
                </a:lnTo>
                <a:lnTo>
                  <a:pt x="19" y="11"/>
                </a:lnTo>
                <a:lnTo>
                  <a:pt x="18" y="11"/>
                </a:lnTo>
                <a:lnTo>
                  <a:pt x="19" y="12"/>
                </a:lnTo>
                <a:lnTo>
                  <a:pt x="19" y="11"/>
                </a:lnTo>
                <a:lnTo>
                  <a:pt x="19" y="12"/>
                </a:lnTo>
                <a:lnTo>
                  <a:pt x="21" y="12"/>
                </a:lnTo>
                <a:lnTo>
                  <a:pt x="23" y="12"/>
                </a:lnTo>
                <a:lnTo>
                  <a:pt x="21" y="12"/>
                </a:lnTo>
                <a:lnTo>
                  <a:pt x="21" y="14"/>
                </a:lnTo>
                <a:lnTo>
                  <a:pt x="23" y="14"/>
                </a:lnTo>
                <a:lnTo>
                  <a:pt x="21" y="14"/>
                </a:lnTo>
                <a:lnTo>
                  <a:pt x="23" y="14"/>
                </a:lnTo>
                <a:lnTo>
                  <a:pt x="23" y="12"/>
                </a:lnTo>
                <a:lnTo>
                  <a:pt x="24" y="12"/>
                </a:lnTo>
                <a:lnTo>
                  <a:pt x="24" y="14"/>
                </a:lnTo>
                <a:lnTo>
                  <a:pt x="26" y="14"/>
                </a:lnTo>
                <a:lnTo>
                  <a:pt x="24" y="14"/>
                </a:lnTo>
                <a:lnTo>
                  <a:pt x="23" y="14"/>
                </a:lnTo>
                <a:lnTo>
                  <a:pt x="23" y="16"/>
                </a:lnTo>
                <a:lnTo>
                  <a:pt x="24" y="16"/>
                </a:lnTo>
                <a:lnTo>
                  <a:pt x="26" y="16"/>
                </a:lnTo>
                <a:lnTo>
                  <a:pt x="26" y="17"/>
                </a:lnTo>
                <a:lnTo>
                  <a:pt x="26" y="19"/>
                </a:lnTo>
                <a:lnTo>
                  <a:pt x="26" y="20"/>
                </a:lnTo>
                <a:lnTo>
                  <a:pt x="26" y="22"/>
                </a:lnTo>
                <a:lnTo>
                  <a:pt x="24" y="24"/>
                </a:lnTo>
                <a:lnTo>
                  <a:pt x="24" y="25"/>
                </a:lnTo>
                <a:lnTo>
                  <a:pt x="23" y="27"/>
                </a:lnTo>
                <a:lnTo>
                  <a:pt x="23" y="28"/>
                </a:lnTo>
                <a:lnTo>
                  <a:pt x="21" y="28"/>
                </a:lnTo>
                <a:lnTo>
                  <a:pt x="21" y="30"/>
                </a:lnTo>
                <a:lnTo>
                  <a:pt x="21" y="32"/>
                </a:lnTo>
                <a:lnTo>
                  <a:pt x="23" y="32"/>
                </a:lnTo>
                <a:lnTo>
                  <a:pt x="23" y="33"/>
                </a:lnTo>
                <a:lnTo>
                  <a:pt x="24" y="33"/>
                </a:lnTo>
                <a:lnTo>
                  <a:pt x="24" y="35"/>
                </a:lnTo>
                <a:lnTo>
                  <a:pt x="24" y="36"/>
                </a:lnTo>
                <a:close/>
              </a:path>
            </a:pathLst>
          </a:custGeom>
          <a:solidFill>
            <a:srgbClr val="B957E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4818063" y="5316538"/>
            <a:ext cx="396875" cy="260350"/>
          </a:xfrm>
          <a:custGeom>
            <a:avLst/>
            <a:gdLst/>
            <a:ahLst/>
            <a:cxnLst>
              <a:cxn ang="0">
                <a:pos x="199" y="155"/>
              </a:cxn>
              <a:cxn ang="0">
                <a:pos x="208" y="163"/>
              </a:cxn>
              <a:cxn ang="0">
                <a:pos x="58" y="129"/>
              </a:cxn>
              <a:cxn ang="0">
                <a:pos x="64" y="142"/>
              </a:cxn>
              <a:cxn ang="0">
                <a:pos x="50" y="137"/>
              </a:cxn>
              <a:cxn ang="0">
                <a:pos x="51" y="124"/>
              </a:cxn>
              <a:cxn ang="0">
                <a:pos x="149" y="96"/>
              </a:cxn>
              <a:cxn ang="0">
                <a:pos x="32" y="65"/>
              </a:cxn>
              <a:cxn ang="0">
                <a:pos x="31" y="78"/>
              </a:cxn>
              <a:cxn ang="0">
                <a:pos x="31" y="81"/>
              </a:cxn>
              <a:cxn ang="0">
                <a:pos x="21" y="96"/>
              </a:cxn>
              <a:cxn ang="0">
                <a:pos x="13" y="100"/>
              </a:cxn>
              <a:cxn ang="0">
                <a:pos x="3" y="94"/>
              </a:cxn>
              <a:cxn ang="0">
                <a:pos x="5" y="80"/>
              </a:cxn>
              <a:cxn ang="0">
                <a:pos x="18" y="69"/>
              </a:cxn>
              <a:cxn ang="0">
                <a:pos x="47" y="65"/>
              </a:cxn>
              <a:cxn ang="0">
                <a:pos x="47" y="61"/>
              </a:cxn>
              <a:cxn ang="0">
                <a:pos x="155" y="56"/>
              </a:cxn>
              <a:cxn ang="0">
                <a:pos x="218" y="14"/>
              </a:cxn>
              <a:cxn ang="0">
                <a:pos x="231" y="25"/>
              </a:cxn>
              <a:cxn ang="0">
                <a:pos x="247" y="41"/>
              </a:cxn>
              <a:cxn ang="0">
                <a:pos x="243" y="65"/>
              </a:cxn>
              <a:cxn ang="0">
                <a:pos x="227" y="94"/>
              </a:cxn>
              <a:cxn ang="0">
                <a:pos x="211" y="107"/>
              </a:cxn>
              <a:cxn ang="0">
                <a:pos x="207" y="121"/>
              </a:cxn>
              <a:cxn ang="0">
                <a:pos x="194" y="137"/>
              </a:cxn>
              <a:cxn ang="0">
                <a:pos x="186" y="148"/>
              </a:cxn>
              <a:cxn ang="0">
                <a:pos x="167" y="150"/>
              </a:cxn>
              <a:cxn ang="0">
                <a:pos x="149" y="142"/>
              </a:cxn>
              <a:cxn ang="0">
                <a:pos x="147" y="121"/>
              </a:cxn>
              <a:cxn ang="0">
                <a:pos x="159" y="123"/>
              </a:cxn>
              <a:cxn ang="0">
                <a:pos x="163" y="121"/>
              </a:cxn>
              <a:cxn ang="0">
                <a:pos x="147" y="116"/>
              </a:cxn>
              <a:cxn ang="0">
                <a:pos x="139" y="110"/>
              </a:cxn>
              <a:cxn ang="0">
                <a:pos x="143" y="107"/>
              </a:cxn>
              <a:cxn ang="0">
                <a:pos x="149" y="100"/>
              </a:cxn>
              <a:cxn ang="0">
                <a:pos x="154" y="86"/>
              </a:cxn>
              <a:cxn ang="0">
                <a:pos x="155" y="72"/>
              </a:cxn>
              <a:cxn ang="0">
                <a:pos x="159" y="57"/>
              </a:cxn>
              <a:cxn ang="0">
                <a:pos x="151" y="43"/>
              </a:cxn>
              <a:cxn ang="0">
                <a:pos x="152" y="56"/>
              </a:cxn>
              <a:cxn ang="0">
                <a:pos x="151" y="75"/>
              </a:cxn>
              <a:cxn ang="0">
                <a:pos x="149" y="89"/>
              </a:cxn>
              <a:cxn ang="0">
                <a:pos x="138" y="102"/>
              </a:cxn>
              <a:cxn ang="0">
                <a:pos x="133" y="113"/>
              </a:cxn>
              <a:cxn ang="0">
                <a:pos x="119" y="115"/>
              </a:cxn>
              <a:cxn ang="0">
                <a:pos x="114" y="116"/>
              </a:cxn>
              <a:cxn ang="0">
                <a:pos x="106" y="113"/>
              </a:cxn>
              <a:cxn ang="0">
                <a:pos x="91" y="110"/>
              </a:cxn>
              <a:cxn ang="0">
                <a:pos x="82" y="108"/>
              </a:cxn>
              <a:cxn ang="0">
                <a:pos x="69" y="102"/>
              </a:cxn>
              <a:cxn ang="0">
                <a:pos x="50" y="99"/>
              </a:cxn>
              <a:cxn ang="0">
                <a:pos x="43" y="96"/>
              </a:cxn>
              <a:cxn ang="0">
                <a:pos x="40" y="86"/>
              </a:cxn>
              <a:cxn ang="0">
                <a:pos x="43" y="83"/>
              </a:cxn>
              <a:cxn ang="0">
                <a:pos x="53" y="69"/>
              </a:cxn>
              <a:cxn ang="0">
                <a:pos x="53" y="51"/>
              </a:cxn>
              <a:cxn ang="0">
                <a:pos x="56" y="38"/>
              </a:cxn>
              <a:cxn ang="0">
                <a:pos x="90" y="37"/>
              </a:cxn>
              <a:cxn ang="0">
                <a:pos x="115" y="11"/>
              </a:cxn>
              <a:cxn ang="0">
                <a:pos x="170" y="0"/>
              </a:cxn>
            </a:cxnLst>
            <a:rect l="0" t="0" r="r" b="b"/>
            <a:pathLst>
              <a:path w="250" h="164">
                <a:moveTo>
                  <a:pt x="200" y="164"/>
                </a:moveTo>
                <a:lnTo>
                  <a:pt x="199" y="164"/>
                </a:lnTo>
                <a:lnTo>
                  <a:pt x="197" y="164"/>
                </a:lnTo>
                <a:lnTo>
                  <a:pt x="197" y="163"/>
                </a:lnTo>
                <a:lnTo>
                  <a:pt x="195" y="163"/>
                </a:lnTo>
                <a:lnTo>
                  <a:pt x="195" y="161"/>
                </a:lnTo>
                <a:lnTo>
                  <a:pt x="195" y="160"/>
                </a:lnTo>
                <a:lnTo>
                  <a:pt x="195" y="158"/>
                </a:lnTo>
                <a:lnTo>
                  <a:pt x="194" y="156"/>
                </a:lnTo>
                <a:lnTo>
                  <a:pt x="194" y="155"/>
                </a:lnTo>
                <a:lnTo>
                  <a:pt x="194" y="153"/>
                </a:lnTo>
                <a:lnTo>
                  <a:pt x="197" y="153"/>
                </a:lnTo>
                <a:lnTo>
                  <a:pt x="199" y="153"/>
                </a:lnTo>
                <a:lnTo>
                  <a:pt x="199" y="155"/>
                </a:lnTo>
                <a:lnTo>
                  <a:pt x="200" y="155"/>
                </a:lnTo>
                <a:lnTo>
                  <a:pt x="202" y="155"/>
                </a:lnTo>
                <a:lnTo>
                  <a:pt x="202" y="156"/>
                </a:lnTo>
                <a:lnTo>
                  <a:pt x="203" y="156"/>
                </a:lnTo>
                <a:lnTo>
                  <a:pt x="205" y="158"/>
                </a:lnTo>
                <a:lnTo>
                  <a:pt x="207" y="158"/>
                </a:lnTo>
                <a:lnTo>
                  <a:pt x="208" y="158"/>
                </a:lnTo>
                <a:lnTo>
                  <a:pt x="208" y="160"/>
                </a:lnTo>
                <a:lnTo>
                  <a:pt x="210" y="160"/>
                </a:lnTo>
                <a:lnTo>
                  <a:pt x="211" y="160"/>
                </a:lnTo>
                <a:lnTo>
                  <a:pt x="211" y="161"/>
                </a:lnTo>
                <a:lnTo>
                  <a:pt x="210" y="161"/>
                </a:lnTo>
                <a:lnTo>
                  <a:pt x="210" y="163"/>
                </a:lnTo>
                <a:lnTo>
                  <a:pt x="208" y="163"/>
                </a:lnTo>
                <a:lnTo>
                  <a:pt x="207" y="163"/>
                </a:lnTo>
                <a:lnTo>
                  <a:pt x="207" y="164"/>
                </a:lnTo>
                <a:lnTo>
                  <a:pt x="205" y="164"/>
                </a:lnTo>
                <a:lnTo>
                  <a:pt x="203" y="164"/>
                </a:lnTo>
                <a:lnTo>
                  <a:pt x="202" y="164"/>
                </a:lnTo>
                <a:lnTo>
                  <a:pt x="200" y="164"/>
                </a:lnTo>
                <a:close/>
                <a:moveTo>
                  <a:pt x="53" y="124"/>
                </a:moveTo>
                <a:lnTo>
                  <a:pt x="55" y="124"/>
                </a:lnTo>
                <a:lnTo>
                  <a:pt x="56" y="124"/>
                </a:lnTo>
                <a:lnTo>
                  <a:pt x="58" y="124"/>
                </a:lnTo>
                <a:lnTo>
                  <a:pt x="56" y="126"/>
                </a:lnTo>
                <a:lnTo>
                  <a:pt x="58" y="126"/>
                </a:lnTo>
                <a:lnTo>
                  <a:pt x="58" y="128"/>
                </a:lnTo>
                <a:lnTo>
                  <a:pt x="58" y="129"/>
                </a:lnTo>
                <a:lnTo>
                  <a:pt x="59" y="129"/>
                </a:lnTo>
                <a:lnTo>
                  <a:pt x="59" y="131"/>
                </a:lnTo>
                <a:lnTo>
                  <a:pt x="59" y="132"/>
                </a:lnTo>
                <a:lnTo>
                  <a:pt x="61" y="132"/>
                </a:lnTo>
                <a:lnTo>
                  <a:pt x="63" y="132"/>
                </a:lnTo>
                <a:lnTo>
                  <a:pt x="63" y="134"/>
                </a:lnTo>
                <a:lnTo>
                  <a:pt x="64" y="134"/>
                </a:lnTo>
                <a:lnTo>
                  <a:pt x="64" y="136"/>
                </a:lnTo>
                <a:lnTo>
                  <a:pt x="64" y="137"/>
                </a:lnTo>
                <a:lnTo>
                  <a:pt x="63" y="137"/>
                </a:lnTo>
                <a:lnTo>
                  <a:pt x="64" y="137"/>
                </a:lnTo>
                <a:lnTo>
                  <a:pt x="64" y="139"/>
                </a:lnTo>
                <a:lnTo>
                  <a:pt x="64" y="140"/>
                </a:lnTo>
                <a:lnTo>
                  <a:pt x="64" y="142"/>
                </a:lnTo>
                <a:lnTo>
                  <a:pt x="64" y="144"/>
                </a:lnTo>
                <a:lnTo>
                  <a:pt x="64" y="142"/>
                </a:lnTo>
                <a:lnTo>
                  <a:pt x="63" y="142"/>
                </a:lnTo>
                <a:lnTo>
                  <a:pt x="61" y="142"/>
                </a:lnTo>
                <a:lnTo>
                  <a:pt x="61" y="144"/>
                </a:lnTo>
                <a:lnTo>
                  <a:pt x="61" y="142"/>
                </a:lnTo>
                <a:lnTo>
                  <a:pt x="58" y="142"/>
                </a:lnTo>
                <a:lnTo>
                  <a:pt x="56" y="142"/>
                </a:lnTo>
                <a:lnTo>
                  <a:pt x="56" y="140"/>
                </a:lnTo>
                <a:lnTo>
                  <a:pt x="55" y="140"/>
                </a:lnTo>
                <a:lnTo>
                  <a:pt x="53" y="139"/>
                </a:lnTo>
                <a:lnTo>
                  <a:pt x="51" y="139"/>
                </a:lnTo>
                <a:lnTo>
                  <a:pt x="51" y="137"/>
                </a:lnTo>
                <a:lnTo>
                  <a:pt x="50" y="137"/>
                </a:lnTo>
                <a:lnTo>
                  <a:pt x="50" y="136"/>
                </a:lnTo>
                <a:lnTo>
                  <a:pt x="48" y="136"/>
                </a:lnTo>
                <a:lnTo>
                  <a:pt x="48" y="134"/>
                </a:lnTo>
                <a:lnTo>
                  <a:pt x="48" y="132"/>
                </a:lnTo>
                <a:lnTo>
                  <a:pt x="47" y="132"/>
                </a:lnTo>
                <a:lnTo>
                  <a:pt x="47" y="131"/>
                </a:lnTo>
                <a:lnTo>
                  <a:pt x="45" y="131"/>
                </a:lnTo>
                <a:lnTo>
                  <a:pt x="45" y="129"/>
                </a:lnTo>
                <a:lnTo>
                  <a:pt x="47" y="129"/>
                </a:lnTo>
                <a:lnTo>
                  <a:pt x="47" y="128"/>
                </a:lnTo>
                <a:lnTo>
                  <a:pt x="48" y="128"/>
                </a:lnTo>
                <a:lnTo>
                  <a:pt x="48" y="126"/>
                </a:lnTo>
                <a:lnTo>
                  <a:pt x="50" y="124"/>
                </a:lnTo>
                <a:lnTo>
                  <a:pt x="51" y="124"/>
                </a:lnTo>
                <a:lnTo>
                  <a:pt x="53" y="124"/>
                </a:lnTo>
                <a:close/>
                <a:moveTo>
                  <a:pt x="43" y="99"/>
                </a:moveTo>
                <a:lnTo>
                  <a:pt x="42" y="99"/>
                </a:lnTo>
                <a:lnTo>
                  <a:pt x="43" y="99"/>
                </a:lnTo>
                <a:lnTo>
                  <a:pt x="43" y="97"/>
                </a:lnTo>
                <a:lnTo>
                  <a:pt x="43" y="99"/>
                </a:lnTo>
                <a:close/>
                <a:moveTo>
                  <a:pt x="35" y="97"/>
                </a:moveTo>
                <a:lnTo>
                  <a:pt x="34" y="97"/>
                </a:lnTo>
                <a:lnTo>
                  <a:pt x="34" y="99"/>
                </a:lnTo>
                <a:lnTo>
                  <a:pt x="34" y="97"/>
                </a:lnTo>
                <a:lnTo>
                  <a:pt x="34" y="96"/>
                </a:lnTo>
                <a:lnTo>
                  <a:pt x="35" y="96"/>
                </a:lnTo>
                <a:lnTo>
                  <a:pt x="35" y="97"/>
                </a:lnTo>
                <a:close/>
                <a:moveTo>
                  <a:pt x="149" y="96"/>
                </a:moveTo>
                <a:lnTo>
                  <a:pt x="149" y="94"/>
                </a:lnTo>
                <a:lnTo>
                  <a:pt x="149" y="96"/>
                </a:lnTo>
                <a:close/>
                <a:moveTo>
                  <a:pt x="43" y="92"/>
                </a:moveTo>
                <a:lnTo>
                  <a:pt x="43" y="94"/>
                </a:lnTo>
                <a:lnTo>
                  <a:pt x="43" y="92"/>
                </a:lnTo>
                <a:close/>
                <a:moveTo>
                  <a:pt x="13" y="69"/>
                </a:moveTo>
                <a:lnTo>
                  <a:pt x="15" y="69"/>
                </a:lnTo>
                <a:lnTo>
                  <a:pt x="15" y="70"/>
                </a:lnTo>
                <a:lnTo>
                  <a:pt x="13" y="70"/>
                </a:lnTo>
                <a:lnTo>
                  <a:pt x="11" y="70"/>
                </a:lnTo>
                <a:lnTo>
                  <a:pt x="13" y="70"/>
                </a:lnTo>
                <a:lnTo>
                  <a:pt x="11" y="69"/>
                </a:lnTo>
                <a:lnTo>
                  <a:pt x="13" y="69"/>
                </a:lnTo>
                <a:close/>
                <a:moveTo>
                  <a:pt x="32" y="65"/>
                </a:moveTo>
                <a:lnTo>
                  <a:pt x="34" y="65"/>
                </a:lnTo>
                <a:lnTo>
                  <a:pt x="32" y="65"/>
                </a:lnTo>
                <a:lnTo>
                  <a:pt x="32" y="67"/>
                </a:lnTo>
                <a:lnTo>
                  <a:pt x="32" y="69"/>
                </a:lnTo>
                <a:lnTo>
                  <a:pt x="34" y="69"/>
                </a:lnTo>
                <a:lnTo>
                  <a:pt x="34" y="70"/>
                </a:lnTo>
                <a:lnTo>
                  <a:pt x="32" y="72"/>
                </a:lnTo>
                <a:lnTo>
                  <a:pt x="32" y="73"/>
                </a:lnTo>
                <a:lnTo>
                  <a:pt x="31" y="73"/>
                </a:lnTo>
                <a:lnTo>
                  <a:pt x="31" y="75"/>
                </a:lnTo>
                <a:lnTo>
                  <a:pt x="29" y="75"/>
                </a:lnTo>
                <a:lnTo>
                  <a:pt x="29" y="77"/>
                </a:lnTo>
                <a:lnTo>
                  <a:pt x="31" y="77"/>
                </a:lnTo>
                <a:lnTo>
                  <a:pt x="31" y="78"/>
                </a:lnTo>
                <a:lnTo>
                  <a:pt x="31" y="80"/>
                </a:lnTo>
                <a:lnTo>
                  <a:pt x="29" y="80"/>
                </a:lnTo>
                <a:lnTo>
                  <a:pt x="29" y="78"/>
                </a:lnTo>
                <a:lnTo>
                  <a:pt x="27" y="78"/>
                </a:lnTo>
                <a:lnTo>
                  <a:pt x="27" y="80"/>
                </a:lnTo>
                <a:lnTo>
                  <a:pt x="26" y="81"/>
                </a:lnTo>
                <a:lnTo>
                  <a:pt x="27" y="81"/>
                </a:lnTo>
                <a:lnTo>
                  <a:pt x="29" y="81"/>
                </a:lnTo>
                <a:lnTo>
                  <a:pt x="27" y="81"/>
                </a:lnTo>
                <a:lnTo>
                  <a:pt x="26" y="83"/>
                </a:lnTo>
                <a:lnTo>
                  <a:pt x="27" y="83"/>
                </a:lnTo>
                <a:lnTo>
                  <a:pt x="29" y="83"/>
                </a:lnTo>
                <a:lnTo>
                  <a:pt x="29" y="81"/>
                </a:lnTo>
                <a:lnTo>
                  <a:pt x="31" y="81"/>
                </a:lnTo>
                <a:lnTo>
                  <a:pt x="31" y="83"/>
                </a:lnTo>
                <a:lnTo>
                  <a:pt x="29" y="83"/>
                </a:lnTo>
                <a:lnTo>
                  <a:pt x="29" y="84"/>
                </a:lnTo>
                <a:lnTo>
                  <a:pt x="27" y="84"/>
                </a:lnTo>
                <a:lnTo>
                  <a:pt x="27" y="86"/>
                </a:lnTo>
                <a:lnTo>
                  <a:pt x="27" y="88"/>
                </a:lnTo>
                <a:lnTo>
                  <a:pt x="27" y="89"/>
                </a:lnTo>
                <a:lnTo>
                  <a:pt x="26" y="91"/>
                </a:lnTo>
                <a:lnTo>
                  <a:pt x="26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3" y="96"/>
                </a:lnTo>
                <a:lnTo>
                  <a:pt x="21" y="96"/>
                </a:lnTo>
                <a:lnTo>
                  <a:pt x="21" y="97"/>
                </a:lnTo>
                <a:lnTo>
                  <a:pt x="19" y="97"/>
                </a:lnTo>
                <a:lnTo>
                  <a:pt x="21" y="97"/>
                </a:lnTo>
                <a:lnTo>
                  <a:pt x="21" y="99"/>
                </a:lnTo>
                <a:lnTo>
                  <a:pt x="19" y="99"/>
                </a:lnTo>
                <a:lnTo>
                  <a:pt x="19" y="100"/>
                </a:lnTo>
                <a:lnTo>
                  <a:pt x="18" y="100"/>
                </a:lnTo>
                <a:lnTo>
                  <a:pt x="16" y="100"/>
                </a:lnTo>
                <a:lnTo>
                  <a:pt x="15" y="100"/>
                </a:lnTo>
                <a:lnTo>
                  <a:pt x="15" y="102"/>
                </a:lnTo>
                <a:lnTo>
                  <a:pt x="15" y="100"/>
                </a:lnTo>
                <a:lnTo>
                  <a:pt x="13" y="100"/>
                </a:lnTo>
                <a:lnTo>
                  <a:pt x="15" y="100"/>
                </a:lnTo>
                <a:lnTo>
                  <a:pt x="13" y="100"/>
                </a:lnTo>
                <a:lnTo>
                  <a:pt x="11" y="100"/>
                </a:lnTo>
                <a:lnTo>
                  <a:pt x="10" y="100"/>
                </a:lnTo>
                <a:lnTo>
                  <a:pt x="8" y="100"/>
                </a:lnTo>
                <a:lnTo>
                  <a:pt x="7" y="100"/>
                </a:lnTo>
                <a:lnTo>
                  <a:pt x="5" y="100"/>
                </a:lnTo>
                <a:lnTo>
                  <a:pt x="3" y="100"/>
                </a:lnTo>
                <a:lnTo>
                  <a:pt x="2" y="100"/>
                </a:lnTo>
                <a:lnTo>
                  <a:pt x="0" y="100"/>
                </a:lnTo>
                <a:lnTo>
                  <a:pt x="0" y="99"/>
                </a:lnTo>
                <a:lnTo>
                  <a:pt x="0" y="97"/>
                </a:lnTo>
                <a:lnTo>
                  <a:pt x="0" y="96"/>
                </a:lnTo>
                <a:lnTo>
                  <a:pt x="0" y="94"/>
                </a:lnTo>
                <a:lnTo>
                  <a:pt x="2" y="94"/>
                </a:lnTo>
                <a:lnTo>
                  <a:pt x="3" y="94"/>
                </a:lnTo>
                <a:lnTo>
                  <a:pt x="3" y="92"/>
                </a:lnTo>
                <a:lnTo>
                  <a:pt x="2" y="92"/>
                </a:lnTo>
                <a:lnTo>
                  <a:pt x="2" y="91"/>
                </a:lnTo>
                <a:lnTo>
                  <a:pt x="2" y="89"/>
                </a:lnTo>
                <a:lnTo>
                  <a:pt x="2" y="88"/>
                </a:lnTo>
                <a:lnTo>
                  <a:pt x="0" y="88"/>
                </a:lnTo>
                <a:lnTo>
                  <a:pt x="0" y="86"/>
                </a:lnTo>
                <a:lnTo>
                  <a:pt x="0" y="84"/>
                </a:lnTo>
                <a:lnTo>
                  <a:pt x="2" y="84"/>
                </a:lnTo>
                <a:lnTo>
                  <a:pt x="3" y="84"/>
                </a:lnTo>
                <a:lnTo>
                  <a:pt x="3" y="83"/>
                </a:lnTo>
                <a:lnTo>
                  <a:pt x="3" y="81"/>
                </a:lnTo>
                <a:lnTo>
                  <a:pt x="5" y="81"/>
                </a:lnTo>
                <a:lnTo>
                  <a:pt x="5" y="80"/>
                </a:lnTo>
                <a:lnTo>
                  <a:pt x="7" y="80"/>
                </a:lnTo>
                <a:lnTo>
                  <a:pt x="8" y="78"/>
                </a:lnTo>
                <a:lnTo>
                  <a:pt x="10" y="77"/>
                </a:lnTo>
                <a:lnTo>
                  <a:pt x="10" y="75"/>
                </a:lnTo>
                <a:lnTo>
                  <a:pt x="11" y="75"/>
                </a:lnTo>
                <a:lnTo>
                  <a:pt x="11" y="73"/>
                </a:lnTo>
                <a:lnTo>
                  <a:pt x="13" y="73"/>
                </a:lnTo>
                <a:lnTo>
                  <a:pt x="13" y="72"/>
                </a:lnTo>
                <a:lnTo>
                  <a:pt x="13" y="73"/>
                </a:lnTo>
                <a:lnTo>
                  <a:pt x="15" y="72"/>
                </a:lnTo>
                <a:lnTo>
                  <a:pt x="16" y="72"/>
                </a:lnTo>
                <a:lnTo>
                  <a:pt x="16" y="70"/>
                </a:lnTo>
                <a:lnTo>
                  <a:pt x="18" y="70"/>
                </a:lnTo>
                <a:lnTo>
                  <a:pt x="18" y="69"/>
                </a:lnTo>
                <a:lnTo>
                  <a:pt x="19" y="69"/>
                </a:lnTo>
                <a:lnTo>
                  <a:pt x="19" y="67"/>
                </a:lnTo>
                <a:lnTo>
                  <a:pt x="21" y="67"/>
                </a:lnTo>
                <a:lnTo>
                  <a:pt x="23" y="67"/>
                </a:lnTo>
                <a:lnTo>
                  <a:pt x="24" y="67"/>
                </a:lnTo>
                <a:lnTo>
                  <a:pt x="26" y="67"/>
                </a:lnTo>
                <a:lnTo>
                  <a:pt x="27" y="67"/>
                </a:lnTo>
                <a:lnTo>
                  <a:pt x="29" y="67"/>
                </a:lnTo>
                <a:lnTo>
                  <a:pt x="31" y="67"/>
                </a:lnTo>
                <a:lnTo>
                  <a:pt x="31" y="65"/>
                </a:lnTo>
                <a:lnTo>
                  <a:pt x="32" y="65"/>
                </a:lnTo>
                <a:close/>
                <a:moveTo>
                  <a:pt x="47" y="62"/>
                </a:moveTo>
                <a:lnTo>
                  <a:pt x="47" y="64"/>
                </a:lnTo>
                <a:lnTo>
                  <a:pt x="47" y="65"/>
                </a:lnTo>
                <a:lnTo>
                  <a:pt x="45" y="65"/>
                </a:lnTo>
                <a:lnTo>
                  <a:pt x="45" y="64"/>
                </a:lnTo>
                <a:lnTo>
                  <a:pt x="45" y="65"/>
                </a:lnTo>
                <a:lnTo>
                  <a:pt x="43" y="65"/>
                </a:lnTo>
                <a:lnTo>
                  <a:pt x="43" y="64"/>
                </a:lnTo>
                <a:lnTo>
                  <a:pt x="42" y="64"/>
                </a:lnTo>
                <a:lnTo>
                  <a:pt x="43" y="64"/>
                </a:lnTo>
                <a:lnTo>
                  <a:pt x="43" y="62"/>
                </a:lnTo>
                <a:lnTo>
                  <a:pt x="42" y="62"/>
                </a:lnTo>
                <a:lnTo>
                  <a:pt x="43" y="61"/>
                </a:lnTo>
                <a:lnTo>
                  <a:pt x="43" y="59"/>
                </a:lnTo>
                <a:lnTo>
                  <a:pt x="45" y="59"/>
                </a:lnTo>
                <a:lnTo>
                  <a:pt x="45" y="61"/>
                </a:lnTo>
                <a:lnTo>
                  <a:pt x="47" y="61"/>
                </a:lnTo>
                <a:lnTo>
                  <a:pt x="47" y="62"/>
                </a:lnTo>
                <a:close/>
                <a:moveTo>
                  <a:pt x="157" y="59"/>
                </a:moveTo>
                <a:lnTo>
                  <a:pt x="157" y="61"/>
                </a:lnTo>
                <a:lnTo>
                  <a:pt x="157" y="59"/>
                </a:lnTo>
                <a:lnTo>
                  <a:pt x="155" y="59"/>
                </a:lnTo>
                <a:lnTo>
                  <a:pt x="155" y="61"/>
                </a:lnTo>
                <a:lnTo>
                  <a:pt x="155" y="59"/>
                </a:lnTo>
                <a:lnTo>
                  <a:pt x="155" y="57"/>
                </a:lnTo>
                <a:lnTo>
                  <a:pt x="154" y="57"/>
                </a:lnTo>
                <a:lnTo>
                  <a:pt x="154" y="56"/>
                </a:lnTo>
                <a:lnTo>
                  <a:pt x="154" y="54"/>
                </a:lnTo>
                <a:lnTo>
                  <a:pt x="154" y="53"/>
                </a:lnTo>
                <a:lnTo>
                  <a:pt x="155" y="54"/>
                </a:lnTo>
                <a:lnTo>
                  <a:pt x="155" y="56"/>
                </a:lnTo>
                <a:lnTo>
                  <a:pt x="155" y="57"/>
                </a:lnTo>
                <a:lnTo>
                  <a:pt x="157" y="57"/>
                </a:lnTo>
                <a:lnTo>
                  <a:pt x="157" y="59"/>
                </a:lnTo>
                <a:close/>
                <a:moveTo>
                  <a:pt x="187" y="0"/>
                </a:moveTo>
                <a:lnTo>
                  <a:pt x="189" y="0"/>
                </a:lnTo>
                <a:lnTo>
                  <a:pt x="202" y="0"/>
                </a:lnTo>
                <a:lnTo>
                  <a:pt x="203" y="1"/>
                </a:lnTo>
                <a:lnTo>
                  <a:pt x="205" y="5"/>
                </a:lnTo>
                <a:lnTo>
                  <a:pt x="207" y="8"/>
                </a:lnTo>
                <a:lnTo>
                  <a:pt x="208" y="9"/>
                </a:lnTo>
                <a:lnTo>
                  <a:pt x="213" y="14"/>
                </a:lnTo>
                <a:lnTo>
                  <a:pt x="215" y="14"/>
                </a:lnTo>
                <a:lnTo>
                  <a:pt x="216" y="14"/>
                </a:lnTo>
                <a:lnTo>
                  <a:pt x="218" y="14"/>
                </a:lnTo>
                <a:lnTo>
                  <a:pt x="219" y="14"/>
                </a:lnTo>
                <a:lnTo>
                  <a:pt x="221" y="14"/>
                </a:lnTo>
                <a:lnTo>
                  <a:pt x="223" y="14"/>
                </a:lnTo>
                <a:lnTo>
                  <a:pt x="226" y="14"/>
                </a:lnTo>
                <a:lnTo>
                  <a:pt x="227" y="13"/>
                </a:lnTo>
                <a:lnTo>
                  <a:pt x="227" y="14"/>
                </a:lnTo>
                <a:lnTo>
                  <a:pt x="229" y="14"/>
                </a:lnTo>
                <a:lnTo>
                  <a:pt x="229" y="16"/>
                </a:lnTo>
                <a:lnTo>
                  <a:pt x="229" y="17"/>
                </a:lnTo>
                <a:lnTo>
                  <a:pt x="229" y="19"/>
                </a:lnTo>
                <a:lnTo>
                  <a:pt x="229" y="21"/>
                </a:lnTo>
                <a:lnTo>
                  <a:pt x="229" y="22"/>
                </a:lnTo>
                <a:lnTo>
                  <a:pt x="231" y="24"/>
                </a:lnTo>
                <a:lnTo>
                  <a:pt x="231" y="25"/>
                </a:lnTo>
                <a:lnTo>
                  <a:pt x="232" y="27"/>
                </a:lnTo>
                <a:lnTo>
                  <a:pt x="232" y="29"/>
                </a:lnTo>
                <a:lnTo>
                  <a:pt x="232" y="30"/>
                </a:lnTo>
                <a:lnTo>
                  <a:pt x="234" y="32"/>
                </a:lnTo>
                <a:lnTo>
                  <a:pt x="234" y="33"/>
                </a:lnTo>
                <a:lnTo>
                  <a:pt x="234" y="35"/>
                </a:lnTo>
                <a:lnTo>
                  <a:pt x="235" y="35"/>
                </a:lnTo>
                <a:lnTo>
                  <a:pt x="235" y="37"/>
                </a:lnTo>
                <a:lnTo>
                  <a:pt x="237" y="37"/>
                </a:lnTo>
                <a:lnTo>
                  <a:pt x="239" y="37"/>
                </a:lnTo>
                <a:lnTo>
                  <a:pt x="240" y="38"/>
                </a:lnTo>
                <a:lnTo>
                  <a:pt x="242" y="38"/>
                </a:lnTo>
                <a:lnTo>
                  <a:pt x="243" y="40"/>
                </a:lnTo>
                <a:lnTo>
                  <a:pt x="247" y="41"/>
                </a:lnTo>
                <a:lnTo>
                  <a:pt x="248" y="43"/>
                </a:lnTo>
                <a:lnTo>
                  <a:pt x="248" y="45"/>
                </a:lnTo>
                <a:lnTo>
                  <a:pt x="250" y="45"/>
                </a:lnTo>
                <a:lnTo>
                  <a:pt x="250" y="46"/>
                </a:lnTo>
                <a:lnTo>
                  <a:pt x="250" y="48"/>
                </a:lnTo>
                <a:lnTo>
                  <a:pt x="250" y="49"/>
                </a:lnTo>
                <a:lnTo>
                  <a:pt x="248" y="51"/>
                </a:lnTo>
                <a:lnTo>
                  <a:pt x="248" y="53"/>
                </a:lnTo>
                <a:lnTo>
                  <a:pt x="248" y="54"/>
                </a:lnTo>
                <a:lnTo>
                  <a:pt x="245" y="59"/>
                </a:lnTo>
                <a:lnTo>
                  <a:pt x="245" y="61"/>
                </a:lnTo>
                <a:lnTo>
                  <a:pt x="243" y="62"/>
                </a:lnTo>
                <a:lnTo>
                  <a:pt x="243" y="64"/>
                </a:lnTo>
                <a:lnTo>
                  <a:pt x="243" y="65"/>
                </a:lnTo>
                <a:lnTo>
                  <a:pt x="242" y="65"/>
                </a:lnTo>
                <a:lnTo>
                  <a:pt x="242" y="67"/>
                </a:lnTo>
                <a:lnTo>
                  <a:pt x="242" y="69"/>
                </a:lnTo>
                <a:lnTo>
                  <a:pt x="242" y="70"/>
                </a:lnTo>
                <a:lnTo>
                  <a:pt x="240" y="72"/>
                </a:lnTo>
                <a:lnTo>
                  <a:pt x="240" y="73"/>
                </a:lnTo>
                <a:lnTo>
                  <a:pt x="240" y="75"/>
                </a:lnTo>
                <a:lnTo>
                  <a:pt x="240" y="77"/>
                </a:lnTo>
                <a:lnTo>
                  <a:pt x="234" y="88"/>
                </a:lnTo>
                <a:lnTo>
                  <a:pt x="232" y="91"/>
                </a:lnTo>
                <a:lnTo>
                  <a:pt x="231" y="91"/>
                </a:lnTo>
                <a:lnTo>
                  <a:pt x="231" y="92"/>
                </a:lnTo>
                <a:lnTo>
                  <a:pt x="229" y="92"/>
                </a:lnTo>
                <a:lnTo>
                  <a:pt x="227" y="94"/>
                </a:lnTo>
                <a:lnTo>
                  <a:pt x="226" y="94"/>
                </a:lnTo>
                <a:lnTo>
                  <a:pt x="224" y="94"/>
                </a:lnTo>
                <a:lnTo>
                  <a:pt x="223" y="96"/>
                </a:lnTo>
                <a:lnTo>
                  <a:pt x="221" y="96"/>
                </a:lnTo>
                <a:lnTo>
                  <a:pt x="219" y="97"/>
                </a:lnTo>
                <a:lnTo>
                  <a:pt x="219" y="99"/>
                </a:lnTo>
                <a:lnTo>
                  <a:pt x="218" y="99"/>
                </a:lnTo>
                <a:lnTo>
                  <a:pt x="215" y="100"/>
                </a:lnTo>
                <a:lnTo>
                  <a:pt x="215" y="102"/>
                </a:lnTo>
                <a:lnTo>
                  <a:pt x="213" y="102"/>
                </a:lnTo>
                <a:lnTo>
                  <a:pt x="213" y="104"/>
                </a:lnTo>
                <a:lnTo>
                  <a:pt x="211" y="104"/>
                </a:lnTo>
                <a:lnTo>
                  <a:pt x="211" y="105"/>
                </a:lnTo>
                <a:lnTo>
                  <a:pt x="211" y="107"/>
                </a:lnTo>
                <a:lnTo>
                  <a:pt x="210" y="108"/>
                </a:lnTo>
                <a:lnTo>
                  <a:pt x="208" y="108"/>
                </a:lnTo>
                <a:lnTo>
                  <a:pt x="208" y="110"/>
                </a:lnTo>
                <a:lnTo>
                  <a:pt x="208" y="112"/>
                </a:lnTo>
                <a:lnTo>
                  <a:pt x="208" y="113"/>
                </a:lnTo>
                <a:lnTo>
                  <a:pt x="210" y="115"/>
                </a:lnTo>
                <a:lnTo>
                  <a:pt x="211" y="115"/>
                </a:lnTo>
                <a:lnTo>
                  <a:pt x="211" y="116"/>
                </a:lnTo>
                <a:lnTo>
                  <a:pt x="213" y="116"/>
                </a:lnTo>
                <a:lnTo>
                  <a:pt x="213" y="118"/>
                </a:lnTo>
                <a:lnTo>
                  <a:pt x="213" y="120"/>
                </a:lnTo>
                <a:lnTo>
                  <a:pt x="211" y="120"/>
                </a:lnTo>
                <a:lnTo>
                  <a:pt x="210" y="120"/>
                </a:lnTo>
                <a:lnTo>
                  <a:pt x="207" y="121"/>
                </a:lnTo>
                <a:lnTo>
                  <a:pt x="205" y="121"/>
                </a:lnTo>
                <a:lnTo>
                  <a:pt x="203" y="123"/>
                </a:lnTo>
                <a:lnTo>
                  <a:pt x="202" y="123"/>
                </a:lnTo>
                <a:lnTo>
                  <a:pt x="202" y="124"/>
                </a:lnTo>
                <a:lnTo>
                  <a:pt x="200" y="124"/>
                </a:lnTo>
                <a:lnTo>
                  <a:pt x="200" y="126"/>
                </a:lnTo>
                <a:lnTo>
                  <a:pt x="200" y="128"/>
                </a:lnTo>
                <a:lnTo>
                  <a:pt x="199" y="129"/>
                </a:lnTo>
                <a:lnTo>
                  <a:pt x="199" y="131"/>
                </a:lnTo>
                <a:lnTo>
                  <a:pt x="197" y="132"/>
                </a:lnTo>
                <a:lnTo>
                  <a:pt x="197" y="134"/>
                </a:lnTo>
                <a:lnTo>
                  <a:pt x="195" y="136"/>
                </a:lnTo>
                <a:lnTo>
                  <a:pt x="195" y="137"/>
                </a:lnTo>
                <a:lnTo>
                  <a:pt x="194" y="137"/>
                </a:lnTo>
                <a:lnTo>
                  <a:pt x="194" y="139"/>
                </a:lnTo>
                <a:lnTo>
                  <a:pt x="192" y="139"/>
                </a:lnTo>
                <a:lnTo>
                  <a:pt x="191" y="140"/>
                </a:lnTo>
                <a:lnTo>
                  <a:pt x="189" y="140"/>
                </a:lnTo>
                <a:lnTo>
                  <a:pt x="187" y="140"/>
                </a:lnTo>
                <a:lnTo>
                  <a:pt x="187" y="142"/>
                </a:lnTo>
                <a:lnTo>
                  <a:pt x="186" y="142"/>
                </a:lnTo>
                <a:lnTo>
                  <a:pt x="186" y="144"/>
                </a:lnTo>
                <a:lnTo>
                  <a:pt x="184" y="144"/>
                </a:lnTo>
                <a:lnTo>
                  <a:pt x="184" y="145"/>
                </a:lnTo>
                <a:lnTo>
                  <a:pt x="183" y="145"/>
                </a:lnTo>
                <a:lnTo>
                  <a:pt x="183" y="147"/>
                </a:lnTo>
                <a:lnTo>
                  <a:pt x="184" y="147"/>
                </a:lnTo>
                <a:lnTo>
                  <a:pt x="186" y="148"/>
                </a:lnTo>
                <a:lnTo>
                  <a:pt x="186" y="150"/>
                </a:lnTo>
                <a:lnTo>
                  <a:pt x="187" y="150"/>
                </a:lnTo>
                <a:lnTo>
                  <a:pt x="187" y="152"/>
                </a:lnTo>
                <a:lnTo>
                  <a:pt x="186" y="152"/>
                </a:lnTo>
                <a:lnTo>
                  <a:pt x="183" y="152"/>
                </a:lnTo>
                <a:lnTo>
                  <a:pt x="179" y="152"/>
                </a:lnTo>
                <a:lnTo>
                  <a:pt x="178" y="152"/>
                </a:lnTo>
                <a:lnTo>
                  <a:pt x="176" y="150"/>
                </a:lnTo>
                <a:lnTo>
                  <a:pt x="175" y="150"/>
                </a:lnTo>
                <a:lnTo>
                  <a:pt x="173" y="150"/>
                </a:lnTo>
                <a:lnTo>
                  <a:pt x="171" y="150"/>
                </a:lnTo>
                <a:lnTo>
                  <a:pt x="170" y="150"/>
                </a:lnTo>
                <a:lnTo>
                  <a:pt x="168" y="150"/>
                </a:lnTo>
                <a:lnTo>
                  <a:pt x="167" y="150"/>
                </a:lnTo>
                <a:lnTo>
                  <a:pt x="165" y="150"/>
                </a:lnTo>
                <a:lnTo>
                  <a:pt x="163" y="150"/>
                </a:lnTo>
                <a:lnTo>
                  <a:pt x="159" y="148"/>
                </a:lnTo>
                <a:lnTo>
                  <a:pt x="155" y="148"/>
                </a:lnTo>
                <a:lnTo>
                  <a:pt x="154" y="148"/>
                </a:lnTo>
                <a:lnTo>
                  <a:pt x="154" y="147"/>
                </a:lnTo>
                <a:lnTo>
                  <a:pt x="154" y="145"/>
                </a:lnTo>
                <a:lnTo>
                  <a:pt x="152" y="145"/>
                </a:lnTo>
                <a:lnTo>
                  <a:pt x="154" y="145"/>
                </a:lnTo>
                <a:lnTo>
                  <a:pt x="154" y="144"/>
                </a:lnTo>
                <a:lnTo>
                  <a:pt x="152" y="144"/>
                </a:lnTo>
                <a:lnTo>
                  <a:pt x="151" y="144"/>
                </a:lnTo>
                <a:lnTo>
                  <a:pt x="151" y="142"/>
                </a:lnTo>
                <a:lnTo>
                  <a:pt x="149" y="142"/>
                </a:lnTo>
                <a:lnTo>
                  <a:pt x="149" y="140"/>
                </a:lnTo>
                <a:lnTo>
                  <a:pt x="149" y="139"/>
                </a:lnTo>
                <a:lnTo>
                  <a:pt x="149" y="137"/>
                </a:lnTo>
                <a:lnTo>
                  <a:pt x="149" y="136"/>
                </a:lnTo>
                <a:lnTo>
                  <a:pt x="149" y="134"/>
                </a:lnTo>
                <a:lnTo>
                  <a:pt x="149" y="132"/>
                </a:lnTo>
                <a:lnTo>
                  <a:pt x="149" y="131"/>
                </a:lnTo>
                <a:lnTo>
                  <a:pt x="149" y="129"/>
                </a:lnTo>
                <a:lnTo>
                  <a:pt x="149" y="128"/>
                </a:lnTo>
                <a:lnTo>
                  <a:pt x="149" y="126"/>
                </a:lnTo>
                <a:lnTo>
                  <a:pt x="149" y="124"/>
                </a:lnTo>
                <a:lnTo>
                  <a:pt x="149" y="123"/>
                </a:lnTo>
                <a:lnTo>
                  <a:pt x="149" y="121"/>
                </a:lnTo>
                <a:lnTo>
                  <a:pt x="147" y="121"/>
                </a:lnTo>
                <a:lnTo>
                  <a:pt x="147" y="120"/>
                </a:lnTo>
                <a:lnTo>
                  <a:pt x="149" y="120"/>
                </a:lnTo>
                <a:lnTo>
                  <a:pt x="151" y="120"/>
                </a:lnTo>
                <a:lnTo>
                  <a:pt x="152" y="120"/>
                </a:lnTo>
                <a:lnTo>
                  <a:pt x="154" y="118"/>
                </a:lnTo>
                <a:lnTo>
                  <a:pt x="154" y="120"/>
                </a:lnTo>
                <a:lnTo>
                  <a:pt x="155" y="120"/>
                </a:lnTo>
                <a:lnTo>
                  <a:pt x="155" y="121"/>
                </a:lnTo>
                <a:lnTo>
                  <a:pt x="157" y="121"/>
                </a:lnTo>
                <a:lnTo>
                  <a:pt x="159" y="123"/>
                </a:lnTo>
                <a:lnTo>
                  <a:pt x="157" y="123"/>
                </a:lnTo>
                <a:lnTo>
                  <a:pt x="157" y="124"/>
                </a:lnTo>
                <a:lnTo>
                  <a:pt x="159" y="124"/>
                </a:lnTo>
                <a:lnTo>
                  <a:pt x="159" y="123"/>
                </a:lnTo>
                <a:lnTo>
                  <a:pt x="159" y="124"/>
                </a:lnTo>
                <a:lnTo>
                  <a:pt x="160" y="124"/>
                </a:lnTo>
                <a:lnTo>
                  <a:pt x="160" y="123"/>
                </a:lnTo>
                <a:lnTo>
                  <a:pt x="160" y="124"/>
                </a:lnTo>
                <a:lnTo>
                  <a:pt x="160" y="123"/>
                </a:lnTo>
                <a:lnTo>
                  <a:pt x="160" y="124"/>
                </a:lnTo>
                <a:lnTo>
                  <a:pt x="162" y="124"/>
                </a:lnTo>
                <a:lnTo>
                  <a:pt x="162" y="123"/>
                </a:lnTo>
                <a:lnTo>
                  <a:pt x="163" y="123"/>
                </a:lnTo>
                <a:lnTo>
                  <a:pt x="165" y="123"/>
                </a:lnTo>
                <a:lnTo>
                  <a:pt x="165" y="121"/>
                </a:lnTo>
                <a:lnTo>
                  <a:pt x="163" y="121"/>
                </a:lnTo>
                <a:lnTo>
                  <a:pt x="162" y="121"/>
                </a:lnTo>
                <a:lnTo>
                  <a:pt x="163" y="121"/>
                </a:lnTo>
                <a:lnTo>
                  <a:pt x="162" y="121"/>
                </a:lnTo>
                <a:lnTo>
                  <a:pt x="162" y="120"/>
                </a:lnTo>
                <a:lnTo>
                  <a:pt x="160" y="120"/>
                </a:lnTo>
                <a:lnTo>
                  <a:pt x="159" y="118"/>
                </a:lnTo>
                <a:lnTo>
                  <a:pt x="157" y="118"/>
                </a:lnTo>
                <a:lnTo>
                  <a:pt x="157" y="116"/>
                </a:lnTo>
                <a:lnTo>
                  <a:pt x="155" y="116"/>
                </a:lnTo>
                <a:lnTo>
                  <a:pt x="155" y="115"/>
                </a:lnTo>
                <a:lnTo>
                  <a:pt x="154" y="115"/>
                </a:lnTo>
                <a:lnTo>
                  <a:pt x="152" y="115"/>
                </a:lnTo>
                <a:lnTo>
                  <a:pt x="151" y="115"/>
                </a:lnTo>
                <a:lnTo>
                  <a:pt x="151" y="116"/>
                </a:lnTo>
                <a:lnTo>
                  <a:pt x="149" y="116"/>
                </a:lnTo>
                <a:lnTo>
                  <a:pt x="147" y="116"/>
                </a:lnTo>
                <a:lnTo>
                  <a:pt x="146" y="118"/>
                </a:lnTo>
                <a:lnTo>
                  <a:pt x="146" y="116"/>
                </a:lnTo>
                <a:lnTo>
                  <a:pt x="146" y="118"/>
                </a:lnTo>
                <a:lnTo>
                  <a:pt x="144" y="118"/>
                </a:lnTo>
                <a:lnTo>
                  <a:pt x="143" y="118"/>
                </a:lnTo>
                <a:lnTo>
                  <a:pt x="141" y="118"/>
                </a:lnTo>
                <a:lnTo>
                  <a:pt x="141" y="116"/>
                </a:lnTo>
                <a:lnTo>
                  <a:pt x="139" y="116"/>
                </a:lnTo>
                <a:lnTo>
                  <a:pt x="139" y="115"/>
                </a:lnTo>
                <a:lnTo>
                  <a:pt x="139" y="113"/>
                </a:lnTo>
                <a:lnTo>
                  <a:pt x="138" y="113"/>
                </a:lnTo>
                <a:lnTo>
                  <a:pt x="139" y="113"/>
                </a:lnTo>
                <a:lnTo>
                  <a:pt x="139" y="112"/>
                </a:lnTo>
                <a:lnTo>
                  <a:pt x="139" y="110"/>
                </a:lnTo>
                <a:lnTo>
                  <a:pt x="139" y="108"/>
                </a:lnTo>
                <a:lnTo>
                  <a:pt x="138" y="108"/>
                </a:lnTo>
                <a:lnTo>
                  <a:pt x="138" y="107"/>
                </a:lnTo>
                <a:lnTo>
                  <a:pt x="139" y="107"/>
                </a:lnTo>
                <a:lnTo>
                  <a:pt x="139" y="105"/>
                </a:lnTo>
                <a:lnTo>
                  <a:pt x="141" y="105"/>
                </a:lnTo>
                <a:lnTo>
                  <a:pt x="141" y="104"/>
                </a:lnTo>
                <a:lnTo>
                  <a:pt x="143" y="104"/>
                </a:lnTo>
                <a:lnTo>
                  <a:pt x="143" y="102"/>
                </a:lnTo>
                <a:lnTo>
                  <a:pt x="144" y="102"/>
                </a:lnTo>
                <a:lnTo>
                  <a:pt x="144" y="104"/>
                </a:lnTo>
                <a:lnTo>
                  <a:pt x="143" y="104"/>
                </a:lnTo>
                <a:lnTo>
                  <a:pt x="143" y="105"/>
                </a:lnTo>
                <a:lnTo>
                  <a:pt x="143" y="107"/>
                </a:lnTo>
                <a:lnTo>
                  <a:pt x="141" y="108"/>
                </a:lnTo>
                <a:lnTo>
                  <a:pt x="141" y="110"/>
                </a:lnTo>
                <a:lnTo>
                  <a:pt x="143" y="108"/>
                </a:lnTo>
                <a:lnTo>
                  <a:pt x="144" y="108"/>
                </a:lnTo>
                <a:lnTo>
                  <a:pt x="144" y="107"/>
                </a:lnTo>
                <a:lnTo>
                  <a:pt x="144" y="105"/>
                </a:lnTo>
                <a:lnTo>
                  <a:pt x="146" y="105"/>
                </a:lnTo>
                <a:lnTo>
                  <a:pt x="146" y="104"/>
                </a:lnTo>
                <a:lnTo>
                  <a:pt x="147" y="104"/>
                </a:lnTo>
                <a:lnTo>
                  <a:pt x="147" y="102"/>
                </a:lnTo>
                <a:lnTo>
                  <a:pt x="149" y="102"/>
                </a:lnTo>
                <a:lnTo>
                  <a:pt x="149" y="100"/>
                </a:lnTo>
                <a:lnTo>
                  <a:pt x="151" y="100"/>
                </a:lnTo>
                <a:lnTo>
                  <a:pt x="149" y="100"/>
                </a:lnTo>
                <a:lnTo>
                  <a:pt x="149" y="99"/>
                </a:lnTo>
                <a:lnTo>
                  <a:pt x="149" y="97"/>
                </a:lnTo>
                <a:lnTo>
                  <a:pt x="149" y="96"/>
                </a:lnTo>
                <a:lnTo>
                  <a:pt x="151" y="96"/>
                </a:lnTo>
                <a:lnTo>
                  <a:pt x="149" y="96"/>
                </a:lnTo>
                <a:lnTo>
                  <a:pt x="149" y="94"/>
                </a:lnTo>
                <a:lnTo>
                  <a:pt x="151" y="94"/>
                </a:lnTo>
                <a:lnTo>
                  <a:pt x="151" y="92"/>
                </a:lnTo>
                <a:lnTo>
                  <a:pt x="152" y="92"/>
                </a:lnTo>
                <a:lnTo>
                  <a:pt x="152" y="91"/>
                </a:lnTo>
                <a:lnTo>
                  <a:pt x="152" y="89"/>
                </a:lnTo>
                <a:lnTo>
                  <a:pt x="154" y="89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5" y="84"/>
                </a:lnTo>
                <a:lnTo>
                  <a:pt x="155" y="83"/>
                </a:lnTo>
                <a:lnTo>
                  <a:pt x="157" y="83"/>
                </a:lnTo>
                <a:lnTo>
                  <a:pt x="157" y="81"/>
                </a:lnTo>
                <a:lnTo>
                  <a:pt x="157" y="80"/>
                </a:lnTo>
                <a:lnTo>
                  <a:pt x="155" y="80"/>
                </a:lnTo>
                <a:lnTo>
                  <a:pt x="155" y="78"/>
                </a:lnTo>
                <a:lnTo>
                  <a:pt x="155" y="77"/>
                </a:lnTo>
                <a:lnTo>
                  <a:pt x="154" y="77"/>
                </a:lnTo>
                <a:lnTo>
                  <a:pt x="154" y="75"/>
                </a:lnTo>
                <a:lnTo>
                  <a:pt x="155" y="75"/>
                </a:lnTo>
                <a:lnTo>
                  <a:pt x="155" y="73"/>
                </a:lnTo>
                <a:lnTo>
                  <a:pt x="155" y="72"/>
                </a:lnTo>
                <a:lnTo>
                  <a:pt x="157" y="72"/>
                </a:lnTo>
                <a:lnTo>
                  <a:pt x="157" y="70"/>
                </a:lnTo>
                <a:lnTo>
                  <a:pt x="159" y="70"/>
                </a:lnTo>
                <a:lnTo>
                  <a:pt x="159" y="69"/>
                </a:lnTo>
                <a:lnTo>
                  <a:pt x="159" y="67"/>
                </a:lnTo>
                <a:lnTo>
                  <a:pt x="159" y="65"/>
                </a:lnTo>
                <a:lnTo>
                  <a:pt x="159" y="64"/>
                </a:lnTo>
                <a:lnTo>
                  <a:pt x="159" y="62"/>
                </a:lnTo>
                <a:lnTo>
                  <a:pt x="160" y="62"/>
                </a:lnTo>
                <a:lnTo>
                  <a:pt x="159" y="62"/>
                </a:lnTo>
                <a:lnTo>
                  <a:pt x="159" y="61"/>
                </a:lnTo>
                <a:lnTo>
                  <a:pt x="160" y="61"/>
                </a:lnTo>
                <a:lnTo>
                  <a:pt x="159" y="59"/>
                </a:lnTo>
                <a:lnTo>
                  <a:pt x="159" y="57"/>
                </a:lnTo>
                <a:lnTo>
                  <a:pt x="159" y="56"/>
                </a:lnTo>
                <a:lnTo>
                  <a:pt x="159" y="54"/>
                </a:lnTo>
                <a:lnTo>
                  <a:pt x="157" y="54"/>
                </a:lnTo>
                <a:lnTo>
                  <a:pt x="157" y="53"/>
                </a:lnTo>
                <a:lnTo>
                  <a:pt x="157" y="51"/>
                </a:lnTo>
                <a:lnTo>
                  <a:pt x="157" y="49"/>
                </a:lnTo>
                <a:lnTo>
                  <a:pt x="155" y="49"/>
                </a:lnTo>
                <a:lnTo>
                  <a:pt x="154" y="49"/>
                </a:lnTo>
                <a:lnTo>
                  <a:pt x="154" y="48"/>
                </a:lnTo>
                <a:lnTo>
                  <a:pt x="154" y="46"/>
                </a:lnTo>
                <a:lnTo>
                  <a:pt x="152" y="46"/>
                </a:lnTo>
                <a:lnTo>
                  <a:pt x="152" y="45"/>
                </a:lnTo>
                <a:lnTo>
                  <a:pt x="152" y="43"/>
                </a:lnTo>
                <a:lnTo>
                  <a:pt x="151" y="43"/>
                </a:lnTo>
                <a:lnTo>
                  <a:pt x="151" y="45"/>
                </a:lnTo>
                <a:lnTo>
                  <a:pt x="151" y="43"/>
                </a:lnTo>
                <a:lnTo>
                  <a:pt x="151" y="45"/>
                </a:lnTo>
                <a:lnTo>
                  <a:pt x="149" y="45"/>
                </a:lnTo>
                <a:lnTo>
                  <a:pt x="149" y="46"/>
                </a:lnTo>
                <a:lnTo>
                  <a:pt x="151" y="46"/>
                </a:lnTo>
                <a:lnTo>
                  <a:pt x="151" y="48"/>
                </a:lnTo>
                <a:lnTo>
                  <a:pt x="151" y="49"/>
                </a:lnTo>
                <a:lnTo>
                  <a:pt x="152" y="51"/>
                </a:lnTo>
                <a:lnTo>
                  <a:pt x="152" y="53"/>
                </a:lnTo>
                <a:lnTo>
                  <a:pt x="154" y="53"/>
                </a:lnTo>
                <a:lnTo>
                  <a:pt x="154" y="54"/>
                </a:lnTo>
                <a:lnTo>
                  <a:pt x="152" y="54"/>
                </a:lnTo>
                <a:lnTo>
                  <a:pt x="152" y="56"/>
                </a:lnTo>
                <a:lnTo>
                  <a:pt x="154" y="57"/>
                </a:lnTo>
                <a:lnTo>
                  <a:pt x="154" y="59"/>
                </a:lnTo>
                <a:lnTo>
                  <a:pt x="154" y="61"/>
                </a:lnTo>
                <a:lnTo>
                  <a:pt x="154" y="62"/>
                </a:lnTo>
                <a:lnTo>
                  <a:pt x="154" y="64"/>
                </a:lnTo>
                <a:lnTo>
                  <a:pt x="152" y="64"/>
                </a:lnTo>
                <a:lnTo>
                  <a:pt x="152" y="65"/>
                </a:lnTo>
                <a:lnTo>
                  <a:pt x="152" y="67"/>
                </a:lnTo>
                <a:lnTo>
                  <a:pt x="152" y="69"/>
                </a:lnTo>
                <a:lnTo>
                  <a:pt x="151" y="69"/>
                </a:lnTo>
                <a:lnTo>
                  <a:pt x="151" y="70"/>
                </a:lnTo>
                <a:lnTo>
                  <a:pt x="151" y="72"/>
                </a:lnTo>
                <a:lnTo>
                  <a:pt x="151" y="73"/>
                </a:lnTo>
                <a:lnTo>
                  <a:pt x="151" y="75"/>
                </a:lnTo>
                <a:lnTo>
                  <a:pt x="151" y="77"/>
                </a:lnTo>
                <a:lnTo>
                  <a:pt x="152" y="78"/>
                </a:lnTo>
                <a:lnTo>
                  <a:pt x="151" y="78"/>
                </a:lnTo>
                <a:lnTo>
                  <a:pt x="152" y="78"/>
                </a:lnTo>
                <a:lnTo>
                  <a:pt x="151" y="78"/>
                </a:lnTo>
                <a:lnTo>
                  <a:pt x="152" y="80"/>
                </a:lnTo>
                <a:lnTo>
                  <a:pt x="152" y="81"/>
                </a:lnTo>
                <a:lnTo>
                  <a:pt x="151" y="81"/>
                </a:lnTo>
                <a:lnTo>
                  <a:pt x="151" y="83"/>
                </a:lnTo>
                <a:lnTo>
                  <a:pt x="149" y="83"/>
                </a:lnTo>
                <a:lnTo>
                  <a:pt x="149" y="84"/>
                </a:lnTo>
                <a:lnTo>
                  <a:pt x="149" y="86"/>
                </a:lnTo>
                <a:lnTo>
                  <a:pt x="149" y="88"/>
                </a:lnTo>
                <a:lnTo>
                  <a:pt x="149" y="89"/>
                </a:lnTo>
                <a:lnTo>
                  <a:pt x="149" y="91"/>
                </a:lnTo>
                <a:lnTo>
                  <a:pt x="147" y="91"/>
                </a:lnTo>
                <a:lnTo>
                  <a:pt x="146" y="91"/>
                </a:lnTo>
                <a:lnTo>
                  <a:pt x="144" y="91"/>
                </a:lnTo>
                <a:lnTo>
                  <a:pt x="144" y="92"/>
                </a:lnTo>
                <a:lnTo>
                  <a:pt x="144" y="94"/>
                </a:lnTo>
                <a:lnTo>
                  <a:pt x="144" y="96"/>
                </a:lnTo>
                <a:lnTo>
                  <a:pt x="143" y="96"/>
                </a:lnTo>
                <a:lnTo>
                  <a:pt x="143" y="97"/>
                </a:lnTo>
                <a:lnTo>
                  <a:pt x="141" y="97"/>
                </a:lnTo>
                <a:lnTo>
                  <a:pt x="141" y="99"/>
                </a:lnTo>
                <a:lnTo>
                  <a:pt x="139" y="99"/>
                </a:lnTo>
                <a:lnTo>
                  <a:pt x="138" y="100"/>
                </a:lnTo>
                <a:lnTo>
                  <a:pt x="138" y="102"/>
                </a:lnTo>
                <a:lnTo>
                  <a:pt x="136" y="102"/>
                </a:lnTo>
                <a:lnTo>
                  <a:pt x="135" y="102"/>
                </a:lnTo>
                <a:lnTo>
                  <a:pt x="133" y="102"/>
                </a:lnTo>
                <a:lnTo>
                  <a:pt x="133" y="104"/>
                </a:lnTo>
                <a:lnTo>
                  <a:pt x="133" y="105"/>
                </a:lnTo>
                <a:lnTo>
                  <a:pt x="135" y="105"/>
                </a:lnTo>
                <a:lnTo>
                  <a:pt x="135" y="104"/>
                </a:lnTo>
                <a:lnTo>
                  <a:pt x="136" y="105"/>
                </a:lnTo>
                <a:lnTo>
                  <a:pt x="136" y="107"/>
                </a:lnTo>
                <a:lnTo>
                  <a:pt x="135" y="108"/>
                </a:lnTo>
                <a:lnTo>
                  <a:pt x="133" y="108"/>
                </a:lnTo>
                <a:lnTo>
                  <a:pt x="133" y="110"/>
                </a:lnTo>
                <a:lnTo>
                  <a:pt x="133" y="112"/>
                </a:lnTo>
                <a:lnTo>
                  <a:pt x="133" y="113"/>
                </a:lnTo>
                <a:lnTo>
                  <a:pt x="131" y="113"/>
                </a:lnTo>
                <a:lnTo>
                  <a:pt x="131" y="115"/>
                </a:lnTo>
                <a:lnTo>
                  <a:pt x="130" y="115"/>
                </a:lnTo>
                <a:lnTo>
                  <a:pt x="128" y="115"/>
                </a:lnTo>
                <a:lnTo>
                  <a:pt x="127" y="115"/>
                </a:lnTo>
                <a:lnTo>
                  <a:pt x="127" y="113"/>
                </a:lnTo>
                <a:lnTo>
                  <a:pt x="125" y="113"/>
                </a:lnTo>
                <a:lnTo>
                  <a:pt x="125" y="112"/>
                </a:lnTo>
                <a:lnTo>
                  <a:pt x="123" y="112"/>
                </a:lnTo>
                <a:lnTo>
                  <a:pt x="122" y="112"/>
                </a:lnTo>
                <a:lnTo>
                  <a:pt x="120" y="112"/>
                </a:lnTo>
                <a:lnTo>
                  <a:pt x="119" y="112"/>
                </a:lnTo>
                <a:lnTo>
                  <a:pt x="119" y="113"/>
                </a:lnTo>
                <a:lnTo>
                  <a:pt x="119" y="115"/>
                </a:lnTo>
                <a:lnTo>
                  <a:pt x="117" y="115"/>
                </a:lnTo>
                <a:lnTo>
                  <a:pt x="117" y="116"/>
                </a:lnTo>
                <a:lnTo>
                  <a:pt x="119" y="116"/>
                </a:lnTo>
                <a:lnTo>
                  <a:pt x="117" y="116"/>
                </a:lnTo>
                <a:lnTo>
                  <a:pt x="117" y="115"/>
                </a:lnTo>
                <a:lnTo>
                  <a:pt x="117" y="116"/>
                </a:lnTo>
                <a:lnTo>
                  <a:pt x="115" y="116"/>
                </a:lnTo>
                <a:lnTo>
                  <a:pt x="115" y="115"/>
                </a:lnTo>
                <a:lnTo>
                  <a:pt x="115" y="116"/>
                </a:lnTo>
                <a:lnTo>
                  <a:pt x="114" y="116"/>
                </a:lnTo>
                <a:lnTo>
                  <a:pt x="114" y="115"/>
                </a:lnTo>
                <a:lnTo>
                  <a:pt x="114" y="116"/>
                </a:lnTo>
                <a:lnTo>
                  <a:pt x="112" y="116"/>
                </a:lnTo>
                <a:lnTo>
                  <a:pt x="114" y="116"/>
                </a:lnTo>
                <a:lnTo>
                  <a:pt x="114" y="115"/>
                </a:lnTo>
                <a:lnTo>
                  <a:pt x="112" y="115"/>
                </a:lnTo>
                <a:lnTo>
                  <a:pt x="112" y="116"/>
                </a:lnTo>
                <a:lnTo>
                  <a:pt x="112" y="115"/>
                </a:lnTo>
                <a:lnTo>
                  <a:pt x="111" y="115"/>
                </a:lnTo>
                <a:lnTo>
                  <a:pt x="111" y="116"/>
                </a:lnTo>
                <a:lnTo>
                  <a:pt x="109" y="116"/>
                </a:lnTo>
                <a:lnTo>
                  <a:pt x="107" y="116"/>
                </a:lnTo>
                <a:lnTo>
                  <a:pt x="109" y="115"/>
                </a:lnTo>
                <a:lnTo>
                  <a:pt x="107" y="115"/>
                </a:lnTo>
                <a:lnTo>
                  <a:pt x="107" y="116"/>
                </a:lnTo>
                <a:lnTo>
                  <a:pt x="107" y="115"/>
                </a:lnTo>
                <a:lnTo>
                  <a:pt x="106" y="115"/>
                </a:lnTo>
                <a:lnTo>
                  <a:pt x="106" y="113"/>
                </a:lnTo>
                <a:lnTo>
                  <a:pt x="106" y="115"/>
                </a:lnTo>
                <a:lnTo>
                  <a:pt x="104" y="113"/>
                </a:lnTo>
                <a:lnTo>
                  <a:pt x="103" y="113"/>
                </a:lnTo>
                <a:lnTo>
                  <a:pt x="101" y="113"/>
                </a:lnTo>
                <a:lnTo>
                  <a:pt x="99" y="113"/>
                </a:lnTo>
                <a:lnTo>
                  <a:pt x="98" y="112"/>
                </a:lnTo>
                <a:lnTo>
                  <a:pt x="96" y="112"/>
                </a:lnTo>
                <a:lnTo>
                  <a:pt x="96" y="110"/>
                </a:lnTo>
                <a:lnTo>
                  <a:pt x="95" y="110"/>
                </a:lnTo>
                <a:lnTo>
                  <a:pt x="93" y="110"/>
                </a:lnTo>
                <a:lnTo>
                  <a:pt x="91" y="110"/>
                </a:lnTo>
                <a:lnTo>
                  <a:pt x="91" y="108"/>
                </a:lnTo>
                <a:lnTo>
                  <a:pt x="90" y="110"/>
                </a:lnTo>
                <a:lnTo>
                  <a:pt x="91" y="110"/>
                </a:lnTo>
                <a:lnTo>
                  <a:pt x="90" y="110"/>
                </a:lnTo>
                <a:lnTo>
                  <a:pt x="90" y="112"/>
                </a:lnTo>
                <a:lnTo>
                  <a:pt x="90" y="110"/>
                </a:lnTo>
                <a:lnTo>
                  <a:pt x="90" y="112"/>
                </a:lnTo>
                <a:lnTo>
                  <a:pt x="88" y="112"/>
                </a:lnTo>
                <a:lnTo>
                  <a:pt x="88" y="110"/>
                </a:lnTo>
                <a:lnTo>
                  <a:pt x="87" y="110"/>
                </a:lnTo>
                <a:lnTo>
                  <a:pt x="87" y="112"/>
                </a:lnTo>
                <a:lnTo>
                  <a:pt x="85" y="110"/>
                </a:lnTo>
                <a:lnTo>
                  <a:pt x="85" y="112"/>
                </a:lnTo>
                <a:lnTo>
                  <a:pt x="85" y="110"/>
                </a:lnTo>
                <a:lnTo>
                  <a:pt x="83" y="110"/>
                </a:lnTo>
                <a:lnTo>
                  <a:pt x="83" y="108"/>
                </a:lnTo>
                <a:lnTo>
                  <a:pt x="82" y="108"/>
                </a:lnTo>
                <a:lnTo>
                  <a:pt x="82" y="107"/>
                </a:lnTo>
                <a:lnTo>
                  <a:pt x="82" y="108"/>
                </a:lnTo>
                <a:lnTo>
                  <a:pt x="80" y="108"/>
                </a:lnTo>
                <a:lnTo>
                  <a:pt x="80" y="107"/>
                </a:lnTo>
                <a:lnTo>
                  <a:pt x="79" y="107"/>
                </a:lnTo>
                <a:lnTo>
                  <a:pt x="79" y="105"/>
                </a:lnTo>
                <a:lnTo>
                  <a:pt x="79" y="107"/>
                </a:lnTo>
                <a:lnTo>
                  <a:pt x="77" y="105"/>
                </a:lnTo>
                <a:lnTo>
                  <a:pt x="77" y="104"/>
                </a:lnTo>
                <a:lnTo>
                  <a:pt x="75" y="104"/>
                </a:lnTo>
                <a:lnTo>
                  <a:pt x="74" y="104"/>
                </a:lnTo>
                <a:lnTo>
                  <a:pt x="72" y="104"/>
                </a:lnTo>
                <a:lnTo>
                  <a:pt x="71" y="102"/>
                </a:lnTo>
                <a:lnTo>
                  <a:pt x="69" y="102"/>
                </a:lnTo>
                <a:lnTo>
                  <a:pt x="67" y="102"/>
                </a:lnTo>
                <a:lnTo>
                  <a:pt x="67" y="100"/>
                </a:lnTo>
                <a:lnTo>
                  <a:pt x="66" y="100"/>
                </a:lnTo>
                <a:lnTo>
                  <a:pt x="64" y="100"/>
                </a:lnTo>
                <a:lnTo>
                  <a:pt x="64" y="99"/>
                </a:lnTo>
                <a:lnTo>
                  <a:pt x="63" y="99"/>
                </a:lnTo>
                <a:lnTo>
                  <a:pt x="61" y="99"/>
                </a:lnTo>
                <a:lnTo>
                  <a:pt x="59" y="99"/>
                </a:lnTo>
                <a:lnTo>
                  <a:pt x="58" y="99"/>
                </a:lnTo>
                <a:lnTo>
                  <a:pt x="56" y="99"/>
                </a:lnTo>
                <a:lnTo>
                  <a:pt x="55" y="99"/>
                </a:lnTo>
                <a:lnTo>
                  <a:pt x="53" y="99"/>
                </a:lnTo>
                <a:lnTo>
                  <a:pt x="51" y="99"/>
                </a:lnTo>
                <a:lnTo>
                  <a:pt x="50" y="99"/>
                </a:lnTo>
                <a:lnTo>
                  <a:pt x="50" y="100"/>
                </a:lnTo>
                <a:lnTo>
                  <a:pt x="48" y="100"/>
                </a:lnTo>
                <a:lnTo>
                  <a:pt x="48" y="99"/>
                </a:lnTo>
                <a:lnTo>
                  <a:pt x="48" y="100"/>
                </a:lnTo>
                <a:lnTo>
                  <a:pt x="48" y="102"/>
                </a:lnTo>
                <a:lnTo>
                  <a:pt x="47" y="102"/>
                </a:lnTo>
                <a:lnTo>
                  <a:pt x="47" y="104"/>
                </a:lnTo>
                <a:lnTo>
                  <a:pt x="45" y="104"/>
                </a:lnTo>
                <a:lnTo>
                  <a:pt x="45" y="102"/>
                </a:lnTo>
                <a:lnTo>
                  <a:pt x="45" y="100"/>
                </a:lnTo>
                <a:lnTo>
                  <a:pt x="45" y="99"/>
                </a:lnTo>
                <a:lnTo>
                  <a:pt x="45" y="97"/>
                </a:lnTo>
                <a:lnTo>
                  <a:pt x="45" y="96"/>
                </a:lnTo>
                <a:lnTo>
                  <a:pt x="43" y="96"/>
                </a:lnTo>
                <a:lnTo>
                  <a:pt x="45" y="96"/>
                </a:lnTo>
                <a:lnTo>
                  <a:pt x="45" y="94"/>
                </a:lnTo>
                <a:lnTo>
                  <a:pt x="45" y="92"/>
                </a:lnTo>
                <a:lnTo>
                  <a:pt x="43" y="92"/>
                </a:lnTo>
                <a:lnTo>
                  <a:pt x="45" y="92"/>
                </a:lnTo>
                <a:lnTo>
                  <a:pt x="45" y="91"/>
                </a:lnTo>
                <a:lnTo>
                  <a:pt x="43" y="91"/>
                </a:lnTo>
                <a:lnTo>
                  <a:pt x="43" y="92"/>
                </a:lnTo>
                <a:lnTo>
                  <a:pt x="42" y="92"/>
                </a:lnTo>
                <a:lnTo>
                  <a:pt x="42" y="91"/>
                </a:lnTo>
                <a:lnTo>
                  <a:pt x="40" y="91"/>
                </a:lnTo>
                <a:lnTo>
                  <a:pt x="40" y="89"/>
                </a:lnTo>
                <a:lnTo>
                  <a:pt x="40" y="88"/>
                </a:lnTo>
                <a:lnTo>
                  <a:pt x="40" y="86"/>
                </a:lnTo>
                <a:lnTo>
                  <a:pt x="40" y="84"/>
                </a:lnTo>
                <a:lnTo>
                  <a:pt x="40" y="86"/>
                </a:lnTo>
                <a:lnTo>
                  <a:pt x="39" y="86"/>
                </a:lnTo>
                <a:lnTo>
                  <a:pt x="39" y="84"/>
                </a:lnTo>
                <a:lnTo>
                  <a:pt x="37" y="84"/>
                </a:lnTo>
                <a:lnTo>
                  <a:pt x="39" y="84"/>
                </a:lnTo>
                <a:lnTo>
                  <a:pt x="39" y="83"/>
                </a:lnTo>
                <a:lnTo>
                  <a:pt x="39" y="84"/>
                </a:lnTo>
                <a:lnTo>
                  <a:pt x="39" y="83"/>
                </a:lnTo>
                <a:lnTo>
                  <a:pt x="40" y="83"/>
                </a:lnTo>
                <a:lnTo>
                  <a:pt x="42" y="83"/>
                </a:lnTo>
                <a:lnTo>
                  <a:pt x="42" y="81"/>
                </a:lnTo>
                <a:lnTo>
                  <a:pt x="43" y="81"/>
                </a:lnTo>
                <a:lnTo>
                  <a:pt x="43" y="83"/>
                </a:lnTo>
                <a:lnTo>
                  <a:pt x="43" y="84"/>
                </a:lnTo>
                <a:lnTo>
                  <a:pt x="43" y="83"/>
                </a:lnTo>
                <a:lnTo>
                  <a:pt x="45" y="83"/>
                </a:lnTo>
                <a:lnTo>
                  <a:pt x="45" y="81"/>
                </a:lnTo>
                <a:lnTo>
                  <a:pt x="47" y="80"/>
                </a:lnTo>
                <a:lnTo>
                  <a:pt x="47" y="78"/>
                </a:lnTo>
                <a:lnTo>
                  <a:pt x="48" y="78"/>
                </a:lnTo>
                <a:lnTo>
                  <a:pt x="48" y="77"/>
                </a:lnTo>
                <a:lnTo>
                  <a:pt x="50" y="75"/>
                </a:lnTo>
                <a:lnTo>
                  <a:pt x="50" y="73"/>
                </a:lnTo>
                <a:lnTo>
                  <a:pt x="51" y="72"/>
                </a:lnTo>
                <a:lnTo>
                  <a:pt x="51" y="70"/>
                </a:lnTo>
                <a:lnTo>
                  <a:pt x="51" y="69"/>
                </a:lnTo>
                <a:lnTo>
                  <a:pt x="53" y="69"/>
                </a:lnTo>
                <a:lnTo>
                  <a:pt x="53" y="67"/>
                </a:lnTo>
                <a:lnTo>
                  <a:pt x="55" y="65"/>
                </a:lnTo>
                <a:lnTo>
                  <a:pt x="55" y="64"/>
                </a:lnTo>
                <a:lnTo>
                  <a:pt x="55" y="62"/>
                </a:lnTo>
                <a:lnTo>
                  <a:pt x="55" y="61"/>
                </a:lnTo>
                <a:lnTo>
                  <a:pt x="53" y="61"/>
                </a:lnTo>
                <a:lnTo>
                  <a:pt x="53" y="59"/>
                </a:lnTo>
                <a:lnTo>
                  <a:pt x="55" y="59"/>
                </a:lnTo>
                <a:lnTo>
                  <a:pt x="53" y="59"/>
                </a:lnTo>
                <a:lnTo>
                  <a:pt x="53" y="57"/>
                </a:lnTo>
                <a:lnTo>
                  <a:pt x="53" y="56"/>
                </a:lnTo>
                <a:lnTo>
                  <a:pt x="53" y="54"/>
                </a:lnTo>
                <a:lnTo>
                  <a:pt x="53" y="53"/>
                </a:lnTo>
                <a:lnTo>
                  <a:pt x="53" y="51"/>
                </a:lnTo>
                <a:lnTo>
                  <a:pt x="53" y="49"/>
                </a:lnTo>
                <a:lnTo>
                  <a:pt x="53" y="48"/>
                </a:lnTo>
                <a:lnTo>
                  <a:pt x="53" y="46"/>
                </a:lnTo>
                <a:lnTo>
                  <a:pt x="53" y="45"/>
                </a:lnTo>
                <a:lnTo>
                  <a:pt x="51" y="45"/>
                </a:lnTo>
                <a:lnTo>
                  <a:pt x="53" y="45"/>
                </a:lnTo>
                <a:lnTo>
                  <a:pt x="53" y="43"/>
                </a:lnTo>
                <a:lnTo>
                  <a:pt x="51" y="43"/>
                </a:lnTo>
                <a:lnTo>
                  <a:pt x="51" y="41"/>
                </a:lnTo>
                <a:lnTo>
                  <a:pt x="51" y="40"/>
                </a:lnTo>
                <a:lnTo>
                  <a:pt x="51" y="38"/>
                </a:lnTo>
                <a:lnTo>
                  <a:pt x="53" y="38"/>
                </a:lnTo>
                <a:lnTo>
                  <a:pt x="55" y="38"/>
                </a:lnTo>
                <a:lnTo>
                  <a:pt x="56" y="38"/>
                </a:lnTo>
                <a:lnTo>
                  <a:pt x="58" y="38"/>
                </a:lnTo>
                <a:lnTo>
                  <a:pt x="59" y="38"/>
                </a:lnTo>
                <a:lnTo>
                  <a:pt x="61" y="38"/>
                </a:lnTo>
                <a:lnTo>
                  <a:pt x="66" y="38"/>
                </a:lnTo>
                <a:lnTo>
                  <a:pt x="72" y="38"/>
                </a:lnTo>
                <a:lnTo>
                  <a:pt x="74" y="38"/>
                </a:lnTo>
                <a:lnTo>
                  <a:pt x="75" y="38"/>
                </a:lnTo>
                <a:lnTo>
                  <a:pt x="77" y="38"/>
                </a:lnTo>
                <a:lnTo>
                  <a:pt x="79" y="38"/>
                </a:lnTo>
                <a:lnTo>
                  <a:pt x="82" y="38"/>
                </a:lnTo>
                <a:lnTo>
                  <a:pt x="83" y="38"/>
                </a:lnTo>
                <a:lnTo>
                  <a:pt x="85" y="38"/>
                </a:lnTo>
                <a:lnTo>
                  <a:pt x="90" y="38"/>
                </a:lnTo>
                <a:lnTo>
                  <a:pt x="90" y="37"/>
                </a:lnTo>
                <a:lnTo>
                  <a:pt x="91" y="33"/>
                </a:lnTo>
                <a:lnTo>
                  <a:pt x="91" y="32"/>
                </a:lnTo>
                <a:lnTo>
                  <a:pt x="91" y="30"/>
                </a:lnTo>
                <a:lnTo>
                  <a:pt x="91" y="22"/>
                </a:lnTo>
                <a:lnTo>
                  <a:pt x="91" y="17"/>
                </a:lnTo>
                <a:lnTo>
                  <a:pt x="91" y="14"/>
                </a:lnTo>
                <a:lnTo>
                  <a:pt x="91" y="11"/>
                </a:lnTo>
                <a:lnTo>
                  <a:pt x="93" y="11"/>
                </a:lnTo>
                <a:lnTo>
                  <a:pt x="98" y="11"/>
                </a:lnTo>
                <a:lnTo>
                  <a:pt x="99" y="11"/>
                </a:lnTo>
                <a:lnTo>
                  <a:pt x="103" y="11"/>
                </a:lnTo>
                <a:lnTo>
                  <a:pt x="106" y="11"/>
                </a:lnTo>
                <a:lnTo>
                  <a:pt x="112" y="11"/>
                </a:lnTo>
                <a:lnTo>
                  <a:pt x="115" y="11"/>
                </a:lnTo>
                <a:lnTo>
                  <a:pt x="119" y="11"/>
                </a:lnTo>
                <a:lnTo>
                  <a:pt x="125" y="11"/>
                </a:lnTo>
                <a:lnTo>
                  <a:pt x="127" y="11"/>
                </a:lnTo>
                <a:lnTo>
                  <a:pt x="130" y="11"/>
                </a:lnTo>
                <a:lnTo>
                  <a:pt x="139" y="11"/>
                </a:lnTo>
                <a:lnTo>
                  <a:pt x="139" y="9"/>
                </a:lnTo>
                <a:lnTo>
                  <a:pt x="139" y="8"/>
                </a:lnTo>
                <a:lnTo>
                  <a:pt x="139" y="6"/>
                </a:lnTo>
                <a:lnTo>
                  <a:pt x="138" y="5"/>
                </a:lnTo>
                <a:lnTo>
                  <a:pt x="135" y="1"/>
                </a:lnTo>
                <a:lnTo>
                  <a:pt x="136" y="1"/>
                </a:lnTo>
                <a:lnTo>
                  <a:pt x="138" y="0"/>
                </a:lnTo>
                <a:lnTo>
                  <a:pt x="152" y="0"/>
                </a:lnTo>
                <a:lnTo>
                  <a:pt x="170" y="0"/>
                </a:lnTo>
                <a:lnTo>
                  <a:pt x="171" y="0"/>
                </a:lnTo>
                <a:lnTo>
                  <a:pt x="175" y="0"/>
                </a:lnTo>
                <a:lnTo>
                  <a:pt x="176" y="0"/>
                </a:lnTo>
                <a:lnTo>
                  <a:pt x="179" y="0"/>
                </a:lnTo>
                <a:lnTo>
                  <a:pt x="186" y="0"/>
                </a:lnTo>
                <a:lnTo>
                  <a:pt x="187" y="0"/>
                </a:lnTo>
                <a:close/>
              </a:path>
            </a:pathLst>
          </a:custGeom>
          <a:solidFill>
            <a:srgbClr val="A143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4"/>
          <p:cNvSpPr>
            <a:spLocks/>
          </p:cNvSpPr>
          <p:nvPr/>
        </p:nvSpPr>
        <p:spPr bwMode="auto">
          <a:xfrm>
            <a:off x="5318126" y="4940301"/>
            <a:ext cx="528638" cy="288925"/>
          </a:xfrm>
          <a:custGeom>
            <a:avLst/>
            <a:gdLst/>
            <a:ahLst/>
            <a:cxnLst>
              <a:cxn ang="0">
                <a:pos x="269" y="42"/>
              </a:cxn>
              <a:cxn ang="0">
                <a:pos x="277" y="54"/>
              </a:cxn>
              <a:cxn ang="0">
                <a:pos x="282" y="66"/>
              </a:cxn>
              <a:cxn ang="0">
                <a:pos x="277" y="77"/>
              </a:cxn>
              <a:cxn ang="0">
                <a:pos x="274" y="93"/>
              </a:cxn>
              <a:cxn ang="0">
                <a:pos x="269" y="102"/>
              </a:cxn>
              <a:cxn ang="0">
                <a:pos x="277" y="109"/>
              </a:cxn>
              <a:cxn ang="0">
                <a:pos x="292" y="106"/>
              </a:cxn>
              <a:cxn ang="0">
                <a:pos x="300" y="101"/>
              </a:cxn>
              <a:cxn ang="0">
                <a:pos x="312" y="102"/>
              </a:cxn>
              <a:cxn ang="0">
                <a:pos x="309" y="112"/>
              </a:cxn>
              <a:cxn ang="0">
                <a:pos x="320" y="114"/>
              </a:cxn>
              <a:cxn ang="0">
                <a:pos x="332" y="114"/>
              </a:cxn>
              <a:cxn ang="0">
                <a:pos x="328" y="125"/>
              </a:cxn>
              <a:cxn ang="0">
                <a:pos x="312" y="130"/>
              </a:cxn>
              <a:cxn ang="0">
                <a:pos x="301" y="144"/>
              </a:cxn>
              <a:cxn ang="0">
                <a:pos x="301" y="155"/>
              </a:cxn>
              <a:cxn ang="0">
                <a:pos x="304" y="168"/>
              </a:cxn>
              <a:cxn ang="0">
                <a:pos x="314" y="174"/>
              </a:cxn>
              <a:cxn ang="0">
                <a:pos x="287" y="182"/>
              </a:cxn>
              <a:cxn ang="0">
                <a:pos x="247" y="182"/>
              </a:cxn>
              <a:cxn ang="0">
                <a:pos x="202" y="182"/>
              </a:cxn>
              <a:cxn ang="0">
                <a:pos x="165" y="182"/>
              </a:cxn>
              <a:cxn ang="0">
                <a:pos x="154" y="168"/>
              </a:cxn>
              <a:cxn ang="0">
                <a:pos x="159" y="155"/>
              </a:cxn>
              <a:cxn ang="0">
                <a:pos x="162" y="142"/>
              </a:cxn>
              <a:cxn ang="0">
                <a:pos x="156" y="133"/>
              </a:cxn>
              <a:cxn ang="0">
                <a:pos x="156" y="125"/>
              </a:cxn>
              <a:cxn ang="0">
                <a:pos x="148" y="118"/>
              </a:cxn>
              <a:cxn ang="0">
                <a:pos x="143" y="117"/>
              </a:cxn>
              <a:cxn ang="0">
                <a:pos x="133" y="118"/>
              </a:cxn>
              <a:cxn ang="0">
                <a:pos x="125" y="109"/>
              </a:cxn>
              <a:cxn ang="0">
                <a:pos x="109" y="109"/>
              </a:cxn>
              <a:cxn ang="0">
                <a:pos x="98" y="115"/>
              </a:cxn>
              <a:cxn ang="0">
                <a:pos x="90" y="123"/>
              </a:cxn>
              <a:cxn ang="0">
                <a:pos x="76" y="133"/>
              </a:cxn>
              <a:cxn ang="0">
                <a:pos x="63" y="125"/>
              </a:cxn>
              <a:cxn ang="0">
                <a:pos x="50" y="115"/>
              </a:cxn>
              <a:cxn ang="0">
                <a:pos x="36" y="93"/>
              </a:cxn>
              <a:cxn ang="0">
                <a:pos x="12" y="77"/>
              </a:cxn>
              <a:cxn ang="0">
                <a:pos x="12" y="61"/>
              </a:cxn>
              <a:cxn ang="0">
                <a:pos x="5" y="34"/>
              </a:cxn>
              <a:cxn ang="0">
                <a:pos x="10" y="14"/>
              </a:cxn>
              <a:cxn ang="0">
                <a:pos x="26" y="6"/>
              </a:cxn>
              <a:cxn ang="0">
                <a:pos x="39" y="6"/>
              </a:cxn>
              <a:cxn ang="0">
                <a:pos x="52" y="2"/>
              </a:cxn>
              <a:cxn ang="0">
                <a:pos x="63" y="5"/>
              </a:cxn>
              <a:cxn ang="0">
                <a:pos x="71" y="14"/>
              </a:cxn>
              <a:cxn ang="0">
                <a:pos x="84" y="19"/>
              </a:cxn>
              <a:cxn ang="0">
                <a:pos x="95" y="16"/>
              </a:cxn>
              <a:cxn ang="0">
                <a:pos x="104" y="26"/>
              </a:cxn>
              <a:cxn ang="0">
                <a:pos x="112" y="32"/>
              </a:cxn>
              <a:cxn ang="0">
                <a:pos x="120" y="32"/>
              </a:cxn>
              <a:cxn ang="0">
                <a:pos x="125" y="21"/>
              </a:cxn>
              <a:cxn ang="0">
                <a:pos x="143" y="16"/>
              </a:cxn>
              <a:cxn ang="0">
                <a:pos x="162" y="19"/>
              </a:cxn>
              <a:cxn ang="0">
                <a:pos x="175" y="19"/>
              </a:cxn>
              <a:cxn ang="0">
                <a:pos x="180" y="29"/>
              </a:cxn>
              <a:cxn ang="0">
                <a:pos x="194" y="34"/>
              </a:cxn>
              <a:cxn ang="0">
                <a:pos x="228" y="32"/>
              </a:cxn>
            </a:cxnLst>
            <a:rect l="0" t="0" r="r" b="b"/>
            <a:pathLst>
              <a:path w="333" h="182">
                <a:moveTo>
                  <a:pt x="269" y="32"/>
                </a:moveTo>
                <a:lnTo>
                  <a:pt x="269" y="34"/>
                </a:lnTo>
                <a:lnTo>
                  <a:pt x="268" y="34"/>
                </a:lnTo>
                <a:lnTo>
                  <a:pt x="268" y="35"/>
                </a:lnTo>
                <a:lnTo>
                  <a:pt x="268" y="37"/>
                </a:lnTo>
                <a:lnTo>
                  <a:pt x="266" y="37"/>
                </a:lnTo>
                <a:lnTo>
                  <a:pt x="266" y="38"/>
                </a:lnTo>
                <a:lnTo>
                  <a:pt x="268" y="40"/>
                </a:lnTo>
                <a:lnTo>
                  <a:pt x="269" y="42"/>
                </a:lnTo>
                <a:lnTo>
                  <a:pt x="271" y="43"/>
                </a:lnTo>
                <a:lnTo>
                  <a:pt x="274" y="45"/>
                </a:lnTo>
                <a:lnTo>
                  <a:pt x="274" y="46"/>
                </a:lnTo>
                <a:lnTo>
                  <a:pt x="277" y="50"/>
                </a:lnTo>
                <a:lnTo>
                  <a:pt x="277" y="51"/>
                </a:lnTo>
                <a:lnTo>
                  <a:pt x="277" y="53"/>
                </a:lnTo>
                <a:lnTo>
                  <a:pt x="276" y="53"/>
                </a:lnTo>
                <a:lnTo>
                  <a:pt x="276" y="54"/>
                </a:lnTo>
                <a:lnTo>
                  <a:pt x="277" y="54"/>
                </a:lnTo>
                <a:lnTo>
                  <a:pt x="279" y="56"/>
                </a:lnTo>
                <a:lnTo>
                  <a:pt x="279" y="58"/>
                </a:lnTo>
                <a:lnTo>
                  <a:pt x="280" y="58"/>
                </a:lnTo>
                <a:lnTo>
                  <a:pt x="282" y="59"/>
                </a:lnTo>
                <a:lnTo>
                  <a:pt x="282" y="61"/>
                </a:lnTo>
                <a:lnTo>
                  <a:pt x="280" y="61"/>
                </a:lnTo>
                <a:lnTo>
                  <a:pt x="280" y="62"/>
                </a:lnTo>
                <a:lnTo>
                  <a:pt x="284" y="66"/>
                </a:lnTo>
                <a:lnTo>
                  <a:pt x="282" y="66"/>
                </a:lnTo>
                <a:lnTo>
                  <a:pt x="282" y="67"/>
                </a:lnTo>
                <a:lnTo>
                  <a:pt x="284" y="70"/>
                </a:lnTo>
                <a:lnTo>
                  <a:pt x="282" y="70"/>
                </a:lnTo>
                <a:lnTo>
                  <a:pt x="279" y="70"/>
                </a:lnTo>
                <a:lnTo>
                  <a:pt x="279" y="72"/>
                </a:lnTo>
                <a:lnTo>
                  <a:pt x="279" y="74"/>
                </a:lnTo>
                <a:lnTo>
                  <a:pt x="279" y="75"/>
                </a:lnTo>
                <a:lnTo>
                  <a:pt x="279" y="77"/>
                </a:lnTo>
                <a:lnTo>
                  <a:pt x="277" y="77"/>
                </a:lnTo>
                <a:lnTo>
                  <a:pt x="277" y="78"/>
                </a:lnTo>
                <a:lnTo>
                  <a:pt x="277" y="80"/>
                </a:lnTo>
                <a:lnTo>
                  <a:pt x="277" y="82"/>
                </a:lnTo>
                <a:lnTo>
                  <a:pt x="277" y="83"/>
                </a:lnTo>
                <a:lnTo>
                  <a:pt x="277" y="86"/>
                </a:lnTo>
                <a:lnTo>
                  <a:pt x="277" y="90"/>
                </a:lnTo>
                <a:lnTo>
                  <a:pt x="276" y="90"/>
                </a:lnTo>
                <a:lnTo>
                  <a:pt x="276" y="91"/>
                </a:lnTo>
                <a:lnTo>
                  <a:pt x="274" y="93"/>
                </a:lnTo>
                <a:lnTo>
                  <a:pt x="271" y="91"/>
                </a:lnTo>
                <a:lnTo>
                  <a:pt x="269" y="93"/>
                </a:lnTo>
                <a:lnTo>
                  <a:pt x="269" y="94"/>
                </a:lnTo>
                <a:lnTo>
                  <a:pt x="269" y="96"/>
                </a:lnTo>
                <a:lnTo>
                  <a:pt x="268" y="98"/>
                </a:lnTo>
                <a:lnTo>
                  <a:pt x="269" y="98"/>
                </a:lnTo>
                <a:lnTo>
                  <a:pt x="269" y="99"/>
                </a:lnTo>
                <a:lnTo>
                  <a:pt x="269" y="101"/>
                </a:lnTo>
                <a:lnTo>
                  <a:pt x="269" y="102"/>
                </a:lnTo>
                <a:lnTo>
                  <a:pt x="268" y="102"/>
                </a:lnTo>
                <a:lnTo>
                  <a:pt x="269" y="104"/>
                </a:lnTo>
                <a:lnTo>
                  <a:pt x="271" y="104"/>
                </a:lnTo>
                <a:lnTo>
                  <a:pt x="272" y="104"/>
                </a:lnTo>
                <a:lnTo>
                  <a:pt x="274" y="104"/>
                </a:lnTo>
                <a:lnTo>
                  <a:pt x="276" y="106"/>
                </a:lnTo>
                <a:lnTo>
                  <a:pt x="276" y="107"/>
                </a:lnTo>
                <a:lnTo>
                  <a:pt x="277" y="107"/>
                </a:lnTo>
                <a:lnTo>
                  <a:pt x="277" y="109"/>
                </a:lnTo>
                <a:lnTo>
                  <a:pt x="279" y="109"/>
                </a:lnTo>
                <a:lnTo>
                  <a:pt x="280" y="109"/>
                </a:lnTo>
                <a:lnTo>
                  <a:pt x="282" y="110"/>
                </a:lnTo>
                <a:lnTo>
                  <a:pt x="284" y="110"/>
                </a:lnTo>
                <a:lnTo>
                  <a:pt x="285" y="109"/>
                </a:lnTo>
                <a:lnTo>
                  <a:pt x="285" y="107"/>
                </a:lnTo>
                <a:lnTo>
                  <a:pt x="288" y="107"/>
                </a:lnTo>
                <a:lnTo>
                  <a:pt x="290" y="106"/>
                </a:lnTo>
                <a:lnTo>
                  <a:pt x="292" y="106"/>
                </a:lnTo>
                <a:lnTo>
                  <a:pt x="292" y="104"/>
                </a:lnTo>
                <a:lnTo>
                  <a:pt x="293" y="106"/>
                </a:lnTo>
                <a:lnTo>
                  <a:pt x="293" y="104"/>
                </a:lnTo>
                <a:lnTo>
                  <a:pt x="295" y="102"/>
                </a:lnTo>
                <a:lnTo>
                  <a:pt x="295" y="101"/>
                </a:lnTo>
                <a:lnTo>
                  <a:pt x="296" y="99"/>
                </a:lnTo>
                <a:lnTo>
                  <a:pt x="298" y="99"/>
                </a:lnTo>
                <a:lnTo>
                  <a:pt x="300" y="99"/>
                </a:lnTo>
                <a:lnTo>
                  <a:pt x="300" y="101"/>
                </a:lnTo>
                <a:lnTo>
                  <a:pt x="301" y="101"/>
                </a:lnTo>
                <a:lnTo>
                  <a:pt x="301" y="102"/>
                </a:lnTo>
                <a:lnTo>
                  <a:pt x="303" y="102"/>
                </a:lnTo>
                <a:lnTo>
                  <a:pt x="306" y="104"/>
                </a:lnTo>
                <a:lnTo>
                  <a:pt x="308" y="104"/>
                </a:lnTo>
                <a:lnTo>
                  <a:pt x="309" y="104"/>
                </a:lnTo>
                <a:lnTo>
                  <a:pt x="311" y="104"/>
                </a:lnTo>
                <a:lnTo>
                  <a:pt x="312" y="104"/>
                </a:lnTo>
                <a:lnTo>
                  <a:pt x="312" y="102"/>
                </a:lnTo>
                <a:lnTo>
                  <a:pt x="314" y="102"/>
                </a:lnTo>
                <a:lnTo>
                  <a:pt x="314" y="104"/>
                </a:lnTo>
                <a:lnTo>
                  <a:pt x="312" y="104"/>
                </a:lnTo>
                <a:lnTo>
                  <a:pt x="312" y="106"/>
                </a:lnTo>
                <a:lnTo>
                  <a:pt x="311" y="107"/>
                </a:lnTo>
                <a:lnTo>
                  <a:pt x="311" y="109"/>
                </a:lnTo>
                <a:lnTo>
                  <a:pt x="309" y="109"/>
                </a:lnTo>
                <a:lnTo>
                  <a:pt x="309" y="110"/>
                </a:lnTo>
                <a:lnTo>
                  <a:pt x="309" y="112"/>
                </a:lnTo>
                <a:lnTo>
                  <a:pt x="309" y="114"/>
                </a:lnTo>
                <a:lnTo>
                  <a:pt x="311" y="114"/>
                </a:lnTo>
                <a:lnTo>
                  <a:pt x="312" y="115"/>
                </a:lnTo>
                <a:lnTo>
                  <a:pt x="314" y="115"/>
                </a:lnTo>
                <a:lnTo>
                  <a:pt x="316" y="114"/>
                </a:lnTo>
                <a:lnTo>
                  <a:pt x="317" y="115"/>
                </a:lnTo>
                <a:lnTo>
                  <a:pt x="317" y="114"/>
                </a:lnTo>
                <a:lnTo>
                  <a:pt x="319" y="114"/>
                </a:lnTo>
                <a:lnTo>
                  <a:pt x="320" y="114"/>
                </a:lnTo>
                <a:lnTo>
                  <a:pt x="322" y="114"/>
                </a:lnTo>
                <a:lnTo>
                  <a:pt x="322" y="112"/>
                </a:lnTo>
                <a:lnTo>
                  <a:pt x="324" y="112"/>
                </a:lnTo>
                <a:lnTo>
                  <a:pt x="327" y="112"/>
                </a:lnTo>
                <a:lnTo>
                  <a:pt x="328" y="110"/>
                </a:lnTo>
                <a:lnTo>
                  <a:pt x="330" y="109"/>
                </a:lnTo>
                <a:lnTo>
                  <a:pt x="330" y="110"/>
                </a:lnTo>
                <a:lnTo>
                  <a:pt x="332" y="112"/>
                </a:lnTo>
                <a:lnTo>
                  <a:pt x="332" y="114"/>
                </a:lnTo>
                <a:lnTo>
                  <a:pt x="333" y="115"/>
                </a:lnTo>
                <a:lnTo>
                  <a:pt x="333" y="117"/>
                </a:lnTo>
                <a:lnTo>
                  <a:pt x="332" y="115"/>
                </a:lnTo>
                <a:lnTo>
                  <a:pt x="330" y="117"/>
                </a:lnTo>
                <a:lnTo>
                  <a:pt x="328" y="118"/>
                </a:lnTo>
                <a:lnTo>
                  <a:pt x="325" y="120"/>
                </a:lnTo>
                <a:lnTo>
                  <a:pt x="325" y="122"/>
                </a:lnTo>
                <a:lnTo>
                  <a:pt x="327" y="123"/>
                </a:lnTo>
                <a:lnTo>
                  <a:pt x="328" y="125"/>
                </a:lnTo>
                <a:lnTo>
                  <a:pt x="328" y="126"/>
                </a:lnTo>
                <a:lnTo>
                  <a:pt x="327" y="128"/>
                </a:lnTo>
                <a:lnTo>
                  <a:pt x="324" y="130"/>
                </a:lnTo>
                <a:lnTo>
                  <a:pt x="319" y="130"/>
                </a:lnTo>
                <a:lnTo>
                  <a:pt x="317" y="130"/>
                </a:lnTo>
                <a:lnTo>
                  <a:pt x="316" y="130"/>
                </a:lnTo>
                <a:lnTo>
                  <a:pt x="316" y="131"/>
                </a:lnTo>
                <a:lnTo>
                  <a:pt x="314" y="131"/>
                </a:lnTo>
                <a:lnTo>
                  <a:pt x="312" y="130"/>
                </a:lnTo>
                <a:lnTo>
                  <a:pt x="311" y="130"/>
                </a:lnTo>
                <a:lnTo>
                  <a:pt x="308" y="131"/>
                </a:lnTo>
                <a:lnTo>
                  <a:pt x="306" y="131"/>
                </a:lnTo>
                <a:lnTo>
                  <a:pt x="304" y="134"/>
                </a:lnTo>
                <a:lnTo>
                  <a:pt x="306" y="136"/>
                </a:lnTo>
                <a:lnTo>
                  <a:pt x="306" y="138"/>
                </a:lnTo>
                <a:lnTo>
                  <a:pt x="306" y="141"/>
                </a:lnTo>
                <a:lnTo>
                  <a:pt x="304" y="141"/>
                </a:lnTo>
                <a:lnTo>
                  <a:pt x="301" y="144"/>
                </a:lnTo>
                <a:lnTo>
                  <a:pt x="301" y="146"/>
                </a:lnTo>
                <a:lnTo>
                  <a:pt x="300" y="147"/>
                </a:lnTo>
                <a:lnTo>
                  <a:pt x="300" y="149"/>
                </a:lnTo>
                <a:lnTo>
                  <a:pt x="298" y="149"/>
                </a:lnTo>
                <a:lnTo>
                  <a:pt x="298" y="150"/>
                </a:lnTo>
                <a:lnTo>
                  <a:pt x="300" y="150"/>
                </a:lnTo>
                <a:lnTo>
                  <a:pt x="298" y="152"/>
                </a:lnTo>
                <a:lnTo>
                  <a:pt x="300" y="154"/>
                </a:lnTo>
                <a:lnTo>
                  <a:pt x="301" y="155"/>
                </a:lnTo>
                <a:lnTo>
                  <a:pt x="301" y="158"/>
                </a:lnTo>
                <a:lnTo>
                  <a:pt x="303" y="158"/>
                </a:lnTo>
                <a:lnTo>
                  <a:pt x="303" y="160"/>
                </a:lnTo>
                <a:lnTo>
                  <a:pt x="303" y="162"/>
                </a:lnTo>
                <a:lnTo>
                  <a:pt x="303" y="163"/>
                </a:lnTo>
                <a:lnTo>
                  <a:pt x="303" y="165"/>
                </a:lnTo>
                <a:lnTo>
                  <a:pt x="304" y="165"/>
                </a:lnTo>
                <a:lnTo>
                  <a:pt x="304" y="166"/>
                </a:lnTo>
                <a:lnTo>
                  <a:pt x="304" y="168"/>
                </a:lnTo>
                <a:lnTo>
                  <a:pt x="304" y="170"/>
                </a:lnTo>
                <a:lnTo>
                  <a:pt x="306" y="171"/>
                </a:lnTo>
                <a:lnTo>
                  <a:pt x="308" y="171"/>
                </a:lnTo>
                <a:lnTo>
                  <a:pt x="308" y="173"/>
                </a:lnTo>
                <a:lnTo>
                  <a:pt x="309" y="173"/>
                </a:lnTo>
                <a:lnTo>
                  <a:pt x="311" y="173"/>
                </a:lnTo>
                <a:lnTo>
                  <a:pt x="311" y="174"/>
                </a:lnTo>
                <a:lnTo>
                  <a:pt x="312" y="176"/>
                </a:lnTo>
                <a:lnTo>
                  <a:pt x="314" y="174"/>
                </a:lnTo>
                <a:lnTo>
                  <a:pt x="314" y="176"/>
                </a:lnTo>
                <a:lnTo>
                  <a:pt x="314" y="178"/>
                </a:lnTo>
                <a:lnTo>
                  <a:pt x="314" y="179"/>
                </a:lnTo>
                <a:lnTo>
                  <a:pt x="316" y="179"/>
                </a:lnTo>
                <a:lnTo>
                  <a:pt x="316" y="181"/>
                </a:lnTo>
                <a:lnTo>
                  <a:pt x="317" y="182"/>
                </a:lnTo>
                <a:lnTo>
                  <a:pt x="306" y="182"/>
                </a:lnTo>
                <a:lnTo>
                  <a:pt x="290" y="182"/>
                </a:lnTo>
                <a:lnTo>
                  <a:pt x="287" y="182"/>
                </a:lnTo>
                <a:lnTo>
                  <a:pt x="276" y="182"/>
                </a:lnTo>
                <a:lnTo>
                  <a:pt x="261" y="182"/>
                </a:lnTo>
                <a:lnTo>
                  <a:pt x="260" y="182"/>
                </a:lnTo>
                <a:lnTo>
                  <a:pt x="256" y="182"/>
                </a:lnTo>
                <a:lnTo>
                  <a:pt x="255" y="182"/>
                </a:lnTo>
                <a:lnTo>
                  <a:pt x="253" y="182"/>
                </a:lnTo>
                <a:lnTo>
                  <a:pt x="252" y="182"/>
                </a:lnTo>
                <a:lnTo>
                  <a:pt x="250" y="182"/>
                </a:lnTo>
                <a:lnTo>
                  <a:pt x="247" y="182"/>
                </a:lnTo>
                <a:lnTo>
                  <a:pt x="245" y="181"/>
                </a:lnTo>
                <a:lnTo>
                  <a:pt x="244" y="181"/>
                </a:lnTo>
                <a:lnTo>
                  <a:pt x="244" y="182"/>
                </a:lnTo>
                <a:lnTo>
                  <a:pt x="242" y="182"/>
                </a:lnTo>
                <a:lnTo>
                  <a:pt x="239" y="182"/>
                </a:lnTo>
                <a:lnTo>
                  <a:pt x="231" y="181"/>
                </a:lnTo>
                <a:lnTo>
                  <a:pt x="220" y="181"/>
                </a:lnTo>
                <a:lnTo>
                  <a:pt x="216" y="181"/>
                </a:lnTo>
                <a:lnTo>
                  <a:pt x="202" y="182"/>
                </a:lnTo>
                <a:lnTo>
                  <a:pt x="200" y="182"/>
                </a:lnTo>
                <a:lnTo>
                  <a:pt x="184" y="182"/>
                </a:lnTo>
                <a:lnTo>
                  <a:pt x="183" y="182"/>
                </a:lnTo>
                <a:lnTo>
                  <a:pt x="181" y="182"/>
                </a:lnTo>
                <a:lnTo>
                  <a:pt x="180" y="182"/>
                </a:lnTo>
                <a:lnTo>
                  <a:pt x="178" y="182"/>
                </a:lnTo>
                <a:lnTo>
                  <a:pt x="173" y="182"/>
                </a:lnTo>
                <a:lnTo>
                  <a:pt x="168" y="182"/>
                </a:lnTo>
                <a:lnTo>
                  <a:pt x="165" y="182"/>
                </a:lnTo>
                <a:lnTo>
                  <a:pt x="164" y="182"/>
                </a:lnTo>
                <a:lnTo>
                  <a:pt x="164" y="181"/>
                </a:lnTo>
                <a:lnTo>
                  <a:pt x="164" y="179"/>
                </a:lnTo>
                <a:lnTo>
                  <a:pt x="164" y="176"/>
                </a:lnTo>
                <a:lnTo>
                  <a:pt x="162" y="174"/>
                </a:lnTo>
                <a:lnTo>
                  <a:pt x="160" y="174"/>
                </a:lnTo>
                <a:lnTo>
                  <a:pt x="159" y="171"/>
                </a:lnTo>
                <a:lnTo>
                  <a:pt x="156" y="168"/>
                </a:lnTo>
                <a:lnTo>
                  <a:pt x="154" y="168"/>
                </a:lnTo>
                <a:lnTo>
                  <a:pt x="154" y="166"/>
                </a:lnTo>
                <a:lnTo>
                  <a:pt x="156" y="166"/>
                </a:lnTo>
                <a:lnTo>
                  <a:pt x="157" y="166"/>
                </a:lnTo>
                <a:lnTo>
                  <a:pt x="159" y="165"/>
                </a:lnTo>
                <a:lnTo>
                  <a:pt x="160" y="163"/>
                </a:lnTo>
                <a:lnTo>
                  <a:pt x="160" y="162"/>
                </a:lnTo>
                <a:lnTo>
                  <a:pt x="160" y="160"/>
                </a:lnTo>
                <a:lnTo>
                  <a:pt x="160" y="157"/>
                </a:lnTo>
                <a:lnTo>
                  <a:pt x="159" y="155"/>
                </a:lnTo>
                <a:lnTo>
                  <a:pt x="160" y="154"/>
                </a:lnTo>
                <a:lnTo>
                  <a:pt x="160" y="152"/>
                </a:lnTo>
                <a:lnTo>
                  <a:pt x="162" y="152"/>
                </a:lnTo>
                <a:lnTo>
                  <a:pt x="162" y="150"/>
                </a:lnTo>
                <a:lnTo>
                  <a:pt x="162" y="149"/>
                </a:lnTo>
                <a:lnTo>
                  <a:pt x="162" y="147"/>
                </a:lnTo>
                <a:lnTo>
                  <a:pt x="162" y="146"/>
                </a:lnTo>
                <a:lnTo>
                  <a:pt x="162" y="144"/>
                </a:lnTo>
                <a:lnTo>
                  <a:pt x="162" y="142"/>
                </a:lnTo>
                <a:lnTo>
                  <a:pt x="160" y="142"/>
                </a:lnTo>
                <a:lnTo>
                  <a:pt x="157" y="144"/>
                </a:lnTo>
                <a:lnTo>
                  <a:pt x="157" y="142"/>
                </a:lnTo>
                <a:lnTo>
                  <a:pt x="156" y="141"/>
                </a:lnTo>
                <a:lnTo>
                  <a:pt x="156" y="139"/>
                </a:lnTo>
                <a:lnTo>
                  <a:pt x="154" y="139"/>
                </a:lnTo>
                <a:lnTo>
                  <a:pt x="156" y="138"/>
                </a:lnTo>
                <a:lnTo>
                  <a:pt x="156" y="134"/>
                </a:lnTo>
                <a:lnTo>
                  <a:pt x="156" y="133"/>
                </a:lnTo>
                <a:lnTo>
                  <a:pt x="157" y="131"/>
                </a:lnTo>
                <a:lnTo>
                  <a:pt x="159" y="131"/>
                </a:lnTo>
                <a:lnTo>
                  <a:pt x="160" y="131"/>
                </a:lnTo>
                <a:lnTo>
                  <a:pt x="160" y="130"/>
                </a:lnTo>
                <a:lnTo>
                  <a:pt x="159" y="130"/>
                </a:lnTo>
                <a:lnTo>
                  <a:pt x="159" y="128"/>
                </a:lnTo>
                <a:lnTo>
                  <a:pt x="157" y="128"/>
                </a:lnTo>
                <a:lnTo>
                  <a:pt x="157" y="126"/>
                </a:lnTo>
                <a:lnTo>
                  <a:pt x="156" y="125"/>
                </a:lnTo>
                <a:lnTo>
                  <a:pt x="156" y="123"/>
                </a:lnTo>
                <a:lnTo>
                  <a:pt x="157" y="123"/>
                </a:lnTo>
                <a:lnTo>
                  <a:pt x="157" y="122"/>
                </a:lnTo>
                <a:lnTo>
                  <a:pt x="156" y="120"/>
                </a:lnTo>
                <a:lnTo>
                  <a:pt x="156" y="118"/>
                </a:lnTo>
                <a:lnTo>
                  <a:pt x="154" y="118"/>
                </a:lnTo>
                <a:lnTo>
                  <a:pt x="152" y="118"/>
                </a:lnTo>
                <a:lnTo>
                  <a:pt x="149" y="118"/>
                </a:lnTo>
                <a:lnTo>
                  <a:pt x="148" y="118"/>
                </a:lnTo>
                <a:lnTo>
                  <a:pt x="148" y="112"/>
                </a:lnTo>
                <a:lnTo>
                  <a:pt x="148" y="110"/>
                </a:lnTo>
                <a:lnTo>
                  <a:pt x="146" y="109"/>
                </a:lnTo>
                <a:lnTo>
                  <a:pt x="144" y="109"/>
                </a:lnTo>
                <a:lnTo>
                  <a:pt x="143" y="110"/>
                </a:lnTo>
                <a:lnTo>
                  <a:pt x="143" y="112"/>
                </a:lnTo>
                <a:lnTo>
                  <a:pt x="141" y="114"/>
                </a:lnTo>
                <a:lnTo>
                  <a:pt x="143" y="115"/>
                </a:lnTo>
                <a:lnTo>
                  <a:pt x="143" y="117"/>
                </a:lnTo>
                <a:lnTo>
                  <a:pt x="141" y="117"/>
                </a:lnTo>
                <a:lnTo>
                  <a:pt x="141" y="118"/>
                </a:lnTo>
                <a:lnTo>
                  <a:pt x="140" y="118"/>
                </a:lnTo>
                <a:lnTo>
                  <a:pt x="140" y="122"/>
                </a:lnTo>
                <a:lnTo>
                  <a:pt x="138" y="122"/>
                </a:lnTo>
                <a:lnTo>
                  <a:pt x="138" y="123"/>
                </a:lnTo>
                <a:lnTo>
                  <a:pt x="136" y="122"/>
                </a:lnTo>
                <a:lnTo>
                  <a:pt x="135" y="122"/>
                </a:lnTo>
                <a:lnTo>
                  <a:pt x="133" y="118"/>
                </a:lnTo>
                <a:lnTo>
                  <a:pt x="132" y="117"/>
                </a:lnTo>
                <a:lnTo>
                  <a:pt x="130" y="117"/>
                </a:lnTo>
                <a:lnTo>
                  <a:pt x="128" y="117"/>
                </a:lnTo>
                <a:lnTo>
                  <a:pt x="125" y="117"/>
                </a:lnTo>
                <a:lnTo>
                  <a:pt x="124" y="115"/>
                </a:lnTo>
                <a:lnTo>
                  <a:pt x="124" y="114"/>
                </a:lnTo>
                <a:lnTo>
                  <a:pt x="125" y="110"/>
                </a:lnTo>
                <a:lnTo>
                  <a:pt x="127" y="110"/>
                </a:lnTo>
                <a:lnTo>
                  <a:pt x="125" y="109"/>
                </a:lnTo>
                <a:lnTo>
                  <a:pt x="120" y="106"/>
                </a:lnTo>
                <a:lnTo>
                  <a:pt x="119" y="106"/>
                </a:lnTo>
                <a:lnTo>
                  <a:pt x="117" y="106"/>
                </a:lnTo>
                <a:lnTo>
                  <a:pt x="117" y="107"/>
                </a:lnTo>
                <a:lnTo>
                  <a:pt x="116" y="107"/>
                </a:lnTo>
                <a:lnTo>
                  <a:pt x="116" y="109"/>
                </a:lnTo>
                <a:lnTo>
                  <a:pt x="116" y="110"/>
                </a:lnTo>
                <a:lnTo>
                  <a:pt x="111" y="109"/>
                </a:lnTo>
                <a:lnTo>
                  <a:pt x="109" y="109"/>
                </a:lnTo>
                <a:lnTo>
                  <a:pt x="109" y="110"/>
                </a:lnTo>
                <a:lnTo>
                  <a:pt x="106" y="109"/>
                </a:lnTo>
                <a:lnTo>
                  <a:pt x="104" y="109"/>
                </a:lnTo>
                <a:lnTo>
                  <a:pt x="104" y="110"/>
                </a:lnTo>
                <a:lnTo>
                  <a:pt x="103" y="110"/>
                </a:lnTo>
                <a:lnTo>
                  <a:pt x="101" y="110"/>
                </a:lnTo>
                <a:lnTo>
                  <a:pt x="100" y="112"/>
                </a:lnTo>
                <a:lnTo>
                  <a:pt x="100" y="114"/>
                </a:lnTo>
                <a:lnTo>
                  <a:pt x="98" y="115"/>
                </a:lnTo>
                <a:lnTo>
                  <a:pt x="96" y="115"/>
                </a:lnTo>
                <a:lnTo>
                  <a:pt x="95" y="117"/>
                </a:lnTo>
                <a:lnTo>
                  <a:pt x="93" y="115"/>
                </a:lnTo>
                <a:lnTo>
                  <a:pt x="92" y="114"/>
                </a:lnTo>
                <a:lnTo>
                  <a:pt x="90" y="115"/>
                </a:lnTo>
                <a:lnTo>
                  <a:pt x="88" y="118"/>
                </a:lnTo>
                <a:lnTo>
                  <a:pt x="88" y="120"/>
                </a:lnTo>
                <a:lnTo>
                  <a:pt x="90" y="122"/>
                </a:lnTo>
                <a:lnTo>
                  <a:pt x="90" y="123"/>
                </a:lnTo>
                <a:lnTo>
                  <a:pt x="90" y="125"/>
                </a:lnTo>
                <a:lnTo>
                  <a:pt x="87" y="125"/>
                </a:lnTo>
                <a:lnTo>
                  <a:pt x="85" y="125"/>
                </a:lnTo>
                <a:lnTo>
                  <a:pt x="84" y="126"/>
                </a:lnTo>
                <a:lnTo>
                  <a:pt x="84" y="128"/>
                </a:lnTo>
                <a:lnTo>
                  <a:pt x="84" y="131"/>
                </a:lnTo>
                <a:lnTo>
                  <a:pt x="80" y="131"/>
                </a:lnTo>
                <a:lnTo>
                  <a:pt x="77" y="131"/>
                </a:lnTo>
                <a:lnTo>
                  <a:pt x="76" y="133"/>
                </a:lnTo>
                <a:lnTo>
                  <a:pt x="71" y="133"/>
                </a:lnTo>
                <a:lnTo>
                  <a:pt x="69" y="133"/>
                </a:lnTo>
                <a:lnTo>
                  <a:pt x="68" y="131"/>
                </a:lnTo>
                <a:lnTo>
                  <a:pt x="68" y="130"/>
                </a:lnTo>
                <a:lnTo>
                  <a:pt x="68" y="128"/>
                </a:lnTo>
                <a:lnTo>
                  <a:pt x="68" y="126"/>
                </a:lnTo>
                <a:lnTo>
                  <a:pt x="69" y="125"/>
                </a:lnTo>
                <a:lnTo>
                  <a:pt x="66" y="125"/>
                </a:lnTo>
                <a:lnTo>
                  <a:pt x="63" y="125"/>
                </a:lnTo>
                <a:lnTo>
                  <a:pt x="61" y="126"/>
                </a:lnTo>
                <a:lnTo>
                  <a:pt x="60" y="125"/>
                </a:lnTo>
                <a:lnTo>
                  <a:pt x="60" y="123"/>
                </a:lnTo>
                <a:lnTo>
                  <a:pt x="56" y="123"/>
                </a:lnTo>
                <a:lnTo>
                  <a:pt x="55" y="123"/>
                </a:lnTo>
                <a:lnTo>
                  <a:pt x="55" y="122"/>
                </a:lnTo>
                <a:lnTo>
                  <a:pt x="53" y="120"/>
                </a:lnTo>
                <a:lnTo>
                  <a:pt x="52" y="120"/>
                </a:lnTo>
                <a:lnTo>
                  <a:pt x="50" y="115"/>
                </a:lnTo>
                <a:lnTo>
                  <a:pt x="47" y="112"/>
                </a:lnTo>
                <a:lnTo>
                  <a:pt x="45" y="109"/>
                </a:lnTo>
                <a:lnTo>
                  <a:pt x="44" y="107"/>
                </a:lnTo>
                <a:lnTo>
                  <a:pt x="44" y="104"/>
                </a:lnTo>
                <a:lnTo>
                  <a:pt x="42" y="104"/>
                </a:lnTo>
                <a:lnTo>
                  <a:pt x="40" y="101"/>
                </a:lnTo>
                <a:lnTo>
                  <a:pt x="37" y="96"/>
                </a:lnTo>
                <a:lnTo>
                  <a:pt x="37" y="94"/>
                </a:lnTo>
                <a:lnTo>
                  <a:pt x="36" y="93"/>
                </a:lnTo>
                <a:lnTo>
                  <a:pt x="34" y="93"/>
                </a:lnTo>
                <a:lnTo>
                  <a:pt x="31" y="94"/>
                </a:lnTo>
                <a:lnTo>
                  <a:pt x="28" y="93"/>
                </a:lnTo>
                <a:lnTo>
                  <a:pt x="23" y="93"/>
                </a:lnTo>
                <a:lnTo>
                  <a:pt x="18" y="88"/>
                </a:lnTo>
                <a:lnTo>
                  <a:pt x="15" y="86"/>
                </a:lnTo>
                <a:lnTo>
                  <a:pt x="15" y="82"/>
                </a:lnTo>
                <a:lnTo>
                  <a:pt x="15" y="80"/>
                </a:lnTo>
                <a:lnTo>
                  <a:pt x="12" y="77"/>
                </a:lnTo>
                <a:lnTo>
                  <a:pt x="8" y="74"/>
                </a:lnTo>
                <a:lnTo>
                  <a:pt x="7" y="70"/>
                </a:lnTo>
                <a:lnTo>
                  <a:pt x="5" y="70"/>
                </a:lnTo>
                <a:lnTo>
                  <a:pt x="7" y="67"/>
                </a:lnTo>
                <a:lnTo>
                  <a:pt x="7" y="66"/>
                </a:lnTo>
                <a:lnTo>
                  <a:pt x="8" y="66"/>
                </a:lnTo>
                <a:lnTo>
                  <a:pt x="10" y="64"/>
                </a:lnTo>
                <a:lnTo>
                  <a:pt x="12" y="62"/>
                </a:lnTo>
                <a:lnTo>
                  <a:pt x="12" y="61"/>
                </a:lnTo>
                <a:lnTo>
                  <a:pt x="10" y="58"/>
                </a:lnTo>
                <a:lnTo>
                  <a:pt x="10" y="54"/>
                </a:lnTo>
                <a:lnTo>
                  <a:pt x="8" y="53"/>
                </a:lnTo>
                <a:lnTo>
                  <a:pt x="10" y="50"/>
                </a:lnTo>
                <a:lnTo>
                  <a:pt x="8" y="46"/>
                </a:lnTo>
                <a:lnTo>
                  <a:pt x="10" y="45"/>
                </a:lnTo>
                <a:lnTo>
                  <a:pt x="10" y="40"/>
                </a:lnTo>
                <a:lnTo>
                  <a:pt x="8" y="35"/>
                </a:lnTo>
                <a:lnTo>
                  <a:pt x="5" y="34"/>
                </a:lnTo>
                <a:lnTo>
                  <a:pt x="0" y="32"/>
                </a:lnTo>
                <a:lnTo>
                  <a:pt x="0" y="29"/>
                </a:lnTo>
                <a:lnTo>
                  <a:pt x="0" y="27"/>
                </a:lnTo>
                <a:lnTo>
                  <a:pt x="2" y="27"/>
                </a:lnTo>
                <a:lnTo>
                  <a:pt x="2" y="26"/>
                </a:lnTo>
                <a:lnTo>
                  <a:pt x="4" y="24"/>
                </a:lnTo>
                <a:lnTo>
                  <a:pt x="4" y="21"/>
                </a:lnTo>
                <a:lnTo>
                  <a:pt x="5" y="18"/>
                </a:lnTo>
                <a:lnTo>
                  <a:pt x="10" y="14"/>
                </a:lnTo>
                <a:lnTo>
                  <a:pt x="13" y="14"/>
                </a:lnTo>
                <a:lnTo>
                  <a:pt x="13" y="13"/>
                </a:lnTo>
                <a:lnTo>
                  <a:pt x="15" y="11"/>
                </a:lnTo>
                <a:lnTo>
                  <a:pt x="16" y="8"/>
                </a:lnTo>
                <a:lnTo>
                  <a:pt x="16" y="6"/>
                </a:lnTo>
                <a:lnTo>
                  <a:pt x="20" y="6"/>
                </a:lnTo>
                <a:lnTo>
                  <a:pt x="23" y="8"/>
                </a:lnTo>
                <a:lnTo>
                  <a:pt x="24" y="6"/>
                </a:lnTo>
                <a:lnTo>
                  <a:pt x="26" y="6"/>
                </a:lnTo>
                <a:lnTo>
                  <a:pt x="28" y="8"/>
                </a:lnTo>
                <a:lnTo>
                  <a:pt x="31" y="6"/>
                </a:lnTo>
                <a:lnTo>
                  <a:pt x="31" y="8"/>
                </a:lnTo>
                <a:lnTo>
                  <a:pt x="32" y="8"/>
                </a:lnTo>
                <a:lnTo>
                  <a:pt x="34" y="6"/>
                </a:lnTo>
                <a:lnTo>
                  <a:pt x="36" y="6"/>
                </a:lnTo>
                <a:lnTo>
                  <a:pt x="37" y="5"/>
                </a:lnTo>
                <a:lnTo>
                  <a:pt x="39" y="5"/>
                </a:lnTo>
                <a:lnTo>
                  <a:pt x="39" y="6"/>
                </a:lnTo>
                <a:lnTo>
                  <a:pt x="40" y="8"/>
                </a:lnTo>
                <a:lnTo>
                  <a:pt x="42" y="6"/>
                </a:lnTo>
                <a:lnTo>
                  <a:pt x="44" y="6"/>
                </a:lnTo>
                <a:lnTo>
                  <a:pt x="45" y="6"/>
                </a:lnTo>
                <a:lnTo>
                  <a:pt x="48" y="8"/>
                </a:lnTo>
                <a:lnTo>
                  <a:pt x="48" y="6"/>
                </a:lnTo>
                <a:lnTo>
                  <a:pt x="52" y="5"/>
                </a:lnTo>
                <a:lnTo>
                  <a:pt x="52" y="3"/>
                </a:lnTo>
                <a:lnTo>
                  <a:pt x="52" y="2"/>
                </a:lnTo>
                <a:lnTo>
                  <a:pt x="53" y="2"/>
                </a:lnTo>
                <a:lnTo>
                  <a:pt x="55" y="2"/>
                </a:lnTo>
                <a:lnTo>
                  <a:pt x="56" y="2"/>
                </a:lnTo>
                <a:lnTo>
                  <a:pt x="58" y="3"/>
                </a:lnTo>
                <a:lnTo>
                  <a:pt x="58" y="2"/>
                </a:lnTo>
                <a:lnTo>
                  <a:pt x="61" y="0"/>
                </a:lnTo>
                <a:lnTo>
                  <a:pt x="63" y="2"/>
                </a:lnTo>
                <a:lnTo>
                  <a:pt x="61" y="2"/>
                </a:lnTo>
                <a:lnTo>
                  <a:pt x="63" y="5"/>
                </a:lnTo>
                <a:lnTo>
                  <a:pt x="64" y="5"/>
                </a:lnTo>
                <a:lnTo>
                  <a:pt x="64" y="6"/>
                </a:lnTo>
                <a:lnTo>
                  <a:pt x="64" y="8"/>
                </a:lnTo>
                <a:lnTo>
                  <a:pt x="66" y="8"/>
                </a:lnTo>
                <a:lnTo>
                  <a:pt x="66" y="10"/>
                </a:lnTo>
                <a:lnTo>
                  <a:pt x="68" y="11"/>
                </a:lnTo>
                <a:lnTo>
                  <a:pt x="69" y="11"/>
                </a:lnTo>
                <a:lnTo>
                  <a:pt x="69" y="13"/>
                </a:lnTo>
                <a:lnTo>
                  <a:pt x="71" y="14"/>
                </a:lnTo>
                <a:lnTo>
                  <a:pt x="72" y="14"/>
                </a:lnTo>
                <a:lnTo>
                  <a:pt x="74" y="16"/>
                </a:lnTo>
                <a:lnTo>
                  <a:pt x="74" y="18"/>
                </a:lnTo>
                <a:lnTo>
                  <a:pt x="76" y="18"/>
                </a:lnTo>
                <a:lnTo>
                  <a:pt x="77" y="18"/>
                </a:lnTo>
                <a:lnTo>
                  <a:pt x="79" y="18"/>
                </a:lnTo>
                <a:lnTo>
                  <a:pt x="80" y="18"/>
                </a:lnTo>
                <a:lnTo>
                  <a:pt x="82" y="18"/>
                </a:lnTo>
                <a:lnTo>
                  <a:pt x="84" y="19"/>
                </a:lnTo>
                <a:lnTo>
                  <a:pt x="85" y="19"/>
                </a:lnTo>
                <a:lnTo>
                  <a:pt x="85" y="21"/>
                </a:lnTo>
                <a:lnTo>
                  <a:pt x="87" y="19"/>
                </a:lnTo>
                <a:lnTo>
                  <a:pt x="88" y="19"/>
                </a:lnTo>
                <a:lnTo>
                  <a:pt x="90" y="19"/>
                </a:lnTo>
                <a:lnTo>
                  <a:pt x="92" y="18"/>
                </a:lnTo>
                <a:lnTo>
                  <a:pt x="92" y="16"/>
                </a:lnTo>
                <a:lnTo>
                  <a:pt x="93" y="16"/>
                </a:lnTo>
                <a:lnTo>
                  <a:pt x="95" y="16"/>
                </a:lnTo>
                <a:lnTo>
                  <a:pt x="93" y="19"/>
                </a:lnTo>
                <a:lnTo>
                  <a:pt x="95" y="21"/>
                </a:lnTo>
                <a:lnTo>
                  <a:pt x="96" y="21"/>
                </a:lnTo>
                <a:lnTo>
                  <a:pt x="98" y="21"/>
                </a:lnTo>
                <a:lnTo>
                  <a:pt x="98" y="22"/>
                </a:lnTo>
                <a:lnTo>
                  <a:pt x="101" y="22"/>
                </a:lnTo>
                <a:lnTo>
                  <a:pt x="101" y="24"/>
                </a:lnTo>
                <a:lnTo>
                  <a:pt x="103" y="24"/>
                </a:lnTo>
                <a:lnTo>
                  <a:pt x="104" y="26"/>
                </a:lnTo>
                <a:lnTo>
                  <a:pt x="104" y="27"/>
                </a:lnTo>
                <a:lnTo>
                  <a:pt x="104" y="29"/>
                </a:lnTo>
                <a:lnTo>
                  <a:pt x="106" y="29"/>
                </a:lnTo>
                <a:lnTo>
                  <a:pt x="106" y="30"/>
                </a:lnTo>
                <a:lnTo>
                  <a:pt x="106" y="32"/>
                </a:lnTo>
                <a:lnTo>
                  <a:pt x="108" y="32"/>
                </a:lnTo>
                <a:lnTo>
                  <a:pt x="109" y="34"/>
                </a:lnTo>
                <a:lnTo>
                  <a:pt x="111" y="34"/>
                </a:lnTo>
                <a:lnTo>
                  <a:pt x="112" y="32"/>
                </a:lnTo>
                <a:lnTo>
                  <a:pt x="114" y="32"/>
                </a:lnTo>
                <a:lnTo>
                  <a:pt x="114" y="34"/>
                </a:lnTo>
                <a:lnTo>
                  <a:pt x="116" y="32"/>
                </a:lnTo>
                <a:lnTo>
                  <a:pt x="117" y="32"/>
                </a:lnTo>
                <a:lnTo>
                  <a:pt x="117" y="34"/>
                </a:lnTo>
                <a:lnTo>
                  <a:pt x="119" y="34"/>
                </a:lnTo>
                <a:lnTo>
                  <a:pt x="120" y="35"/>
                </a:lnTo>
                <a:lnTo>
                  <a:pt x="120" y="34"/>
                </a:lnTo>
                <a:lnTo>
                  <a:pt x="120" y="32"/>
                </a:lnTo>
                <a:lnTo>
                  <a:pt x="122" y="32"/>
                </a:lnTo>
                <a:lnTo>
                  <a:pt x="120" y="30"/>
                </a:lnTo>
                <a:lnTo>
                  <a:pt x="120" y="29"/>
                </a:lnTo>
                <a:lnTo>
                  <a:pt x="122" y="29"/>
                </a:lnTo>
                <a:lnTo>
                  <a:pt x="122" y="27"/>
                </a:lnTo>
                <a:lnTo>
                  <a:pt x="122" y="26"/>
                </a:lnTo>
                <a:lnTo>
                  <a:pt x="122" y="22"/>
                </a:lnTo>
                <a:lnTo>
                  <a:pt x="124" y="21"/>
                </a:lnTo>
                <a:lnTo>
                  <a:pt x="125" y="21"/>
                </a:lnTo>
                <a:lnTo>
                  <a:pt x="128" y="21"/>
                </a:lnTo>
                <a:lnTo>
                  <a:pt x="130" y="19"/>
                </a:lnTo>
                <a:lnTo>
                  <a:pt x="132" y="19"/>
                </a:lnTo>
                <a:lnTo>
                  <a:pt x="133" y="19"/>
                </a:lnTo>
                <a:lnTo>
                  <a:pt x="135" y="18"/>
                </a:lnTo>
                <a:lnTo>
                  <a:pt x="138" y="16"/>
                </a:lnTo>
                <a:lnTo>
                  <a:pt x="140" y="16"/>
                </a:lnTo>
                <a:lnTo>
                  <a:pt x="141" y="16"/>
                </a:lnTo>
                <a:lnTo>
                  <a:pt x="143" y="16"/>
                </a:lnTo>
                <a:lnTo>
                  <a:pt x="144" y="16"/>
                </a:lnTo>
                <a:lnTo>
                  <a:pt x="148" y="14"/>
                </a:lnTo>
                <a:lnTo>
                  <a:pt x="149" y="14"/>
                </a:lnTo>
                <a:lnTo>
                  <a:pt x="151" y="16"/>
                </a:lnTo>
                <a:lnTo>
                  <a:pt x="154" y="16"/>
                </a:lnTo>
                <a:lnTo>
                  <a:pt x="156" y="16"/>
                </a:lnTo>
                <a:lnTo>
                  <a:pt x="156" y="18"/>
                </a:lnTo>
                <a:lnTo>
                  <a:pt x="159" y="18"/>
                </a:lnTo>
                <a:lnTo>
                  <a:pt x="162" y="19"/>
                </a:lnTo>
                <a:lnTo>
                  <a:pt x="162" y="22"/>
                </a:lnTo>
                <a:lnTo>
                  <a:pt x="164" y="22"/>
                </a:lnTo>
                <a:lnTo>
                  <a:pt x="165" y="22"/>
                </a:lnTo>
                <a:lnTo>
                  <a:pt x="167" y="22"/>
                </a:lnTo>
                <a:lnTo>
                  <a:pt x="168" y="21"/>
                </a:lnTo>
                <a:lnTo>
                  <a:pt x="170" y="21"/>
                </a:lnTo>
                <a:lnTo>
                  <a:pt x="172" y="21"/>
                </a:lnTo>
                <a:lnTo>
                  <a:pt x="173" y="19"/>
                </a:lnTo>
                <a:lnTo>
                  <a:pt x="175" y="19"/>
                </a:lnTo>
                <a:lnTo>
                  <a:pt x="175" y="21"/>
                </a:lnTo>
                <a:lnTo>
                  <a:pt x="175" y="22"/>
                </a:lnTo>
                <a:lnTo>
                  <a:pt x="176" y="24"/>
                </a:lnTo>
                <a:lnTo>
                  <a:pt x="175" y="26"/>
                </a:lnTo>
                <a:lnTo>
                  <a:pt x="175" y="27"/>
                </a:lnTo>
                <a:lnTo>
                  <a:pt x="176" y="27"/>
                </a:lnTo>
                <a:lnTo>
                  <a:pt x="176" y="29"/>
                </a:lnTo>
                <a:lnTo>
                  <a:pt x="178" y="29"/>
                </a:lnTo>
                <a:lnTo>
                  <a:pt x="180" y="29"/>
                </a:lnTo>
                <a:lnTo>
                  <a:pt x="181" y="29"/>
                </a:lnTo>
                <a:lnTo>
                  <a:pt x="181" y="30"/>
                </a:lnTo>
                <a:lnTo>
                  <a:pt x="181" y="32"/>
                </a:lnTo>
                <a:lnTo>
                  <a:pt x="183" y="32"/>
                </a:lnTo>
                <a:lnTo>
                  <a:pt x="184" y="32"/>
                </a:lnTo>
                <a:lnTo>
                  <a:pt x="186" y="35"/>
                </a:lnTo>
                <a:lnTo>
                  <a:pt x="189" y="37"/>
                </a:lnTo>
                <a:lnTo>
                  <a:pt x="192" y="35"/>
                </a:lnTo>
                <a:lnTo>
                  <a:pt x="194" y="34"/>
                </a:lnTo>
                <a:lnTo>
                  <a:pt x="197" y="32"/>
                </a:lnTo>
                <a:lnTo>
                  <a:pt x="200" y="32"/>
                </a:lnTo>
                <a:lnTo>
                  <a:pt x="202" y="32"/>
                </a:lnTo>
                <a:lnTo>
                  <a:pt x="205" y="32"/>
                </a:lnTo>
                <a:lnTo>
                  <a:pt x="207" y="32"/>
                </a:lnTo>
                <a:lnTo>
                  <a:pt x="208" y="32"/>
                </a:lnTo>
                <a:lnTo>
                  <a:pt x="212" y="32"/>
                </a:lnTo>
                <a:lnTo>
                  <a:pt x="220" y="32"/>
                </a:lnTo>
                <a:lnTo>
                  <a:pt x="228" y="32"/>
                </a:lnTo>
                <a:lnTo>
                  <a:pt x="234" y="32"/>
                </a:lnTo>
                <a:lnTo>
                  <a:pt x="236" y="32"/>
                </a:lnTo>
                <a:lnTo>
                  <a:pt x="253" y="32"/>
                </a:lnTo>
                <a:lnTo>
                  <a:pt x="256" y="32"/>
                </a:lnTo>
                <a:lnTo>
                  <a:pt x="263" y="32"/>
                </a:lnTo>
                <a:lnTo>
                  <a:pt x="264" y="32"/>
                </a:lnTo>
                <a:lnTo>
                  <a:pt x="269" y="32"/>
                </a:lnTo>
                <a:close/>
              </a:path>
            </a:pathLst>
          </a:custGeom>
          <a:solidFill>
            <a:srgbClr val="FA855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"/>
          <p:cNvSpPr>
            <a:spLocks noEditPoints="1"/>
          </p:cNvSpPr>
          <p:nvPr/>
        </p:nvSpPr>
        <p:spPr bwMode="auto">
          <a:xfrm>
            <a:off x="3865563" y="5270501"/>
            <a:ext cx="347663" cy="342900"/>
          </a:xfrm>
          <a:custGeom>
            <a:avLst/>
            <a:gdLst/>
            <a:ahLst/>
            <a:cxnLst>
              <a:cxn ang="0">
                <a:pos x="211" y="166"/>
              </a:cxn>
              <a:cxn ang="0">
                <a:pos x="64" y="21"/>
              </a:cxn>
              <a:cxn ang="0">
                <a:pos x="98" y="59"/>
              </a:cxn>
              <a:cxn ang="0">
                <a:pos x="111" y="62"/>
              </a:cxn>
              <a:cxn ang="0">
                <a:pos x="119" y="61"/>
              </a:cxn>
              <a:cxn ang="0">
                <a:pos x="123" y="58"/>
              </a:cxn>
              <a:cxn ang="0">
                <a:pos x="128" y="54"/>
              </a:cxn>
              <a:cxn ang="0">
                <a:pos x="128" y="51"/>
              </a:cxn>
              <a:cxn ang="0">
                <a:pos x="138" y="58"/>
              </a:cxn>
              <a:cxn ang="0">
                <a:pos x="143" y="66"/>
              </a:cxn>
              <a:cxn ang="0">
                <a:pos x="151" y="67"/>
              </a:cxn>
              <a:cxn ang="0">
                <a:pos x="160" y="66"/>
              </a:cxn>
              <a:cxn ang="0">
                <a:pos x="162" y="75"/>
              </a:cxn>
              <a:cxn ang="0">
                <a:pos x="168" y="80"/>
              </a:cxn>
              <a:cxn ang="0">
                <a:pos x="171" y="91"/>
              </a:cxn>
              <a:cxn ang="0">
                <a:pos x="165" y="106"/>
              </a:cxn>
              <a:cxn ang="0">
                <a:pos x="168" y="113"/>
              </a:cxn>
              <a:cxn ang="0">
                <a:pos x="175" y="117"/>
              </a:cxn>
              <a:cxn ang="0">
                <a:pos x="179" y="123"/>
              </a:cxn>
              <a:cxn ang="0">
                <a:pos x="184" y="129"/>
              </a:cxn>
              <a:cxn ang="0">
                <a:pos x="191" y="133"/>
              </a:cxn>
              <a:cxn ang="0">
                <a:pos x="195" y="141"/>
              </a:cxn>
              <a:cxn ang="0">
                <a:pos x="199" y="147"/>
              </a:cxn>
              <a:cxn ang="0">
                <a:pos x="205" y="153"/>
              </a:cxn>
              <a:cxn ang="0">
                <a:pos x="211" y="161"/>
              </a:cxn>
              <a:cxn ang="0">
                <a:pos x="210" y="168"/>
              </a:cxn>
              <a:cxn ang="0">
                <a:pos x="211" y="177"/>
              </a:cxn>
              <a:cxn ang="0">
                <a:pos x="213" y="185"/>
              </a:cxn>
              <a:cxn ang="0">
                <a:pos x="211" y="195"/>
              </a:cxn>
              <a:cxn ang="0">
                <a:pos x="215" y="201"/>
              </a:cxn>
              <a:cxn ang="0">
                <a:pos x="216" y="209"/>
              </a:cxn>
              <a:cxn ang="0">
                <a:pos x="189" y="206"/>
              </a:cxn>
              <a:cxn ang="0">
                <a:pos x="165" y="208"/>
              </a:cxn>
              <a:cxn ang="0">
                <a:pos x="154" y="198"/>
              </a:cxn>
              <a:cxn ang="0">
                <a:pos x="144" y="205"/>
              </a:cxn>
              <a:cxn ang="0">
                <a:pos x="130" y="192"/>
              </a:cxn>
              <a:cxn ang="0">
                <a:pos x="119" y="192"/>
              </a:cxn>
              <a:cxn ang="0">
                <a:pos x="106" y="190"/>
              </a:cxn>
              <a:cxn ang="0">
                <a:pos x="90" y="187"/>
              </a:cxn>
              <a:cxn ang="0">
                <a:pos x="85" y="174"/>
              </a:cxn>
              <a:cxn ang="0">
                <a:pos x="75" y="160"/>
              </a:cxn>
              <a:cxn ang="0">
                <a:pos x="67" y="150"/>
              </a:cxn>
              <a:cxn ang="0">
                <a:pos x="47" y="141"/>
              </a:cxn>
              <a:cxn ang="0">
                <a:pos x="27" y="137"/>
              </a:cxn>
              <a:cxn ang="0">
                <a:pos x="13" y="126"/>
              </a:cxn>
              <a:cxn ang="0">
                <a:pos x="15" y="115"/>
              </a:cxn>
              <a:cxn ang="0">
                <a:pos x="8" y="104"/>
              </a:cxn>
              <a:cxn ang="0">
                <a:pos x="0" y="96"/>
              </a:cxn>
              <a:cxn ang="0">
                <a:pos x="11" y="86"/>
              </a:cxn>
              <a:cxn ang="0">
                <a:pos x="3" y="75"/>
              </a:cxn>
              <a:cxn ang="0">
                <a:pos x="8" y="61"/>
              </a:cxn>
              <a:cxn ang="0">
                <a:pos x="27" y="69"/>
              </a:cxn>
              <a:cxn ang="0">
                <a:pos x="32" y="56"/>
              </a:cxn>
              <a:cxn ang="0">
                <a:pos x="42" y="45"/>
              </a:cxn>
              <a:cxn ang="0">
                <a:pos x="58" y="40"/>
              </a:cxn>
              <a:cxn ang="0">
                <a:pos x="58" y="24"/>
              </a:cxn>
              <a:cxn ang="0">
                <a:pos x="48" y="0"/>
              </a:cxn>
            </a:cxnLst>
            <a:rect l="0" t="0" r="r" b="b"/>
            <a:pathLst>
              <a:path w="219" h="216">
                <a:moveTo>
                  <a:pt x="213" y="165"/>
                </a:moveTo>
                <a:lnTo>
                  <a:pt x="215" y="166"/>
                </a:lnTo>
                <a:lnTo>
                  <a:pt x="216" y="166"/>
                </a:lnTo>
                <a:lnTo>
                  <a:pt x="215" y="166"/>
                </a:lnTo>
                <a:lnTo>
                  <a:pt x="215" y="168"/>
                </a:lnTo>
                <a:lnTo>
                  <a:pt x="213" y="168"/>
                </a:lnTo>
                <a:lnTo>
                  <a:pt x="213" y="166"/>
                </a:lnTo>
                <a:lnTo>
                  <a:pt x="211" y="166"/>
                </a:lnTo>
                <a:lnTo>
                  <a:pt x="211" y="168"/>
                </a:lnTo>
                <a:lnTo>
                  <a:pt x="211" y="166"/>
                </a:lnTo>
                <a:lnTo>
                  <a:pt x="210" y="166"/>
                </a:lnTo>
                <a:lnTo>
                  <a:pt x="211" y="166"/>
                </a:lnTo>
                <a:lnTo>
                  <a:pt x="211" y="165"/>
                </a:lnTo>
                <a:lnTo>
                  <a:pt x="213" y="165"/>
                </a:lnTo>
                <a:close/>
                <a:moveTo>
                  <a:pt x="56" y="10"/>
                </a:moveTo>
                <a:lnTo>
                  <a:pt x="64" y="21"/>
                </a:lnTo>
                <a:lnTo>
                  <a:pt x="66" y="21"/>
                </a:lnTo>
                <a:lnTo>
                  <a:pt x="74" y="32"/>
                </a:lnTo>
                <a:lnTo>
                  <a:pt x="79" y="37"/>
                </a:lnTo>
                <a:lnTo>
                  <a:pt x="80" y="38"/>
                </a:lnTo>
                <a:lnTo>
                  <a:pt x="87" y="45"/>
                </a:lnTo>
                <a:lnTo>
                  <a:pt x="91" y="51"/>
                </a:lnTo>
                <a:lnTo>
                  <a:pt x="96" y="58"/>
                </a:lnTo>
                <a:lnTo>
                  <a:pt x="98" y="59"/>
                </a:lnTo>
                <a:lnTo>
                  <a:pt x="101" y="64"/>
                </a:lnTo>
                <a:lnTo>
                  <a:pt x="103" y="64"/>
                </a:lnTo>
                <a:lnTo>
                  <a:pt x="104" y="64"/>
                </a:lnTo>
                <a:lnTo>
                  <a:pt x="106" y="64"/>
                </a:lnTo>
                <a:lnTo>
                  <a:pt x="106" y="62"/>
                </a:lnTo>
                <a:lnTo>
                  <a:pt x="107" y="62"/>
                </a:lnTo>
                <a:lnTo>
                  <a:pt x="109" y="62"/>
                </a:lnTo>
                <a:lnTo>
                  <a:pt x="111" y="62"/>
                </a:lnTo>
                <a:lnTo>
                  <a:pt x="112" y="62"/>
                </a:lnTo>
                <a:lnTo>
                  <a:pt x="114" y="64"/>
                </a:lnTo>
                <a:lnTo>
                  <a:pt x="115" y="64"/>
                </a:lnTo>
                <a:lnTo>
                  <a:pt x="117" y="64"/>
                </a:lnTo>
                <a:lnTo>
                  <a:pt x="119" y="64"/>
                </a:lnTo>
                <a:lnTo>
                  <a:pt x="120" y="64"/>
                </a:lnTo>
                <a:lnTo>
                  <a:pt x="120" y="61"/>
                </a:lnTo>
                <a:lnTo>
                  <a:pt x="119" y="61"/>
                </a:lnTo>
                <a:lnTo>
                  <a:pt x="119" y="59"/>
                </a:lnTo>
                <a:lnTo>
                  <a:pt x="117" y="59"/>
                </a:lnTo>
                <a:lnTo>
                  <a:pt x="117" y="58"/>
                </a:lnTo>
                <a:lnTo>
                  <a:pt x="117" y="56"/>
                </a:lnTo>
                <a:lnTo>
                  <a:pt x="119" y="56"/>
                </a:lnTo>
                <a:lnTo>
                  <a:pt x="120" y="56"/>
                </a:lnTo>
                <a:lnTo>
                  <a:pt x="123" y="56"/>
                </a:lnTo>
                <a:lnTo>
                  <a:pt x="123" y="58"/>
                </a:lnTo>
                <a:lnTo>
                  <a:pt x="125" y="58"/>
                </a:lnTo>
                <a:lnTo>
                  <a:pt x="127" y="58"/>
                </a:lnTo>
                <a:lnTo>
                  <a:pt x="127" y="59"/>
                </a:lnTo>
                <a:lnTo>
                  <a:pt x="128" y="59"/>
                </a:lnTo>
                <a:lnTo>
                  <a:pt x="128" y="56"/>
                </a:lnTo>
                <a:lnTo>
                  <a:pt x="130" y="56"/>
                </a:lnTo>
                <a:lnTo>
                  <a:pt x="130" y="54"/>
                </a:lnTo>
                <a:lnTo>
                  <a:pt x="128" y="54"/>
                </a:lnTo>
                <a:lnTo>
                  <a:pt x="127" y="54"/>
                </a:lnTo>
                <a:lnTo>
                  <a:pt x="127" y="51"/>
                </a:lnTo>
                <a:lnTo>
                  <a:pt x="125" y="51"/>
                </a:lnTo>
                <a:lnTo>
                  <a:pt x="125" y="48"/>
                </a:lnTo>
                <a:lnTo>
                  <a:pt x="127" y="48"/>
                </a:lnTo>
                <a:lnTo>
                  <a:pt x="127" y="50"/>
                </a:lnTo>
                <a:lnTo>
                  <a:pt x="128" y="50"/>
                </a:lnTo>
                <a:lnTo>
                  <a:pt x="128" y="51"/>
                </a:lnTo>
                <a:lnTo>
                  <a:pt x="130" y="51"/>
                </a:lnTo>
                <a:lnTo>
                  <a:pt x="130" y="53"/>
                </a:lnTo>
                <a:lnTo>
                  <a:pt x="131" y="53"/>
                </a:lnTo>
                <a:lnTo>
                  <a:pt x="133" y="53"/>
                </a:lnTo>
                <a:lnTo>
                  <a:pt x="135" y="54"/>
                </a:lnTo>
                <a:lnTo>
                  <a:pt x="136" y="54"/>
                </a:lnTo>
                <a:lnTo>
                  <a:pt x="136" y="58"/>
                </a:lnTo>
                <a:lnTo>
                  <a:pt x="138" y="58"/>
                </a:lnTo>
                <a:lnTo>
                  <a:pt x="138" y="59"/>
                </a:lnTo>
                <a:lnTo>
                  <a:pt x="139" y="59"/>
                </a:lnTo>
                <a:lnTo>
                  <a:pt x="139" y="61"/>
                </a:lnTo>
                <a:lnTo>
                  <a:pt x="139" y="62"/>
                </a:lnTo>
                <a:lnTo>
                  <a:pt x="141" y="62"/>
                </a:lnTo>
                <a:lnTo>
                  <a:pt x="141" y="64"/>
                </a:lnTo>
                <a:lnTo>
                  <a:pt x="143" y="64"/>
                </a:lnTo>
                <a:lnTo>
                  <a:pt x="143" y="66"/>
                </a:lnTo>
                <a:lnTo>
                  <a:pt x="144" y="66"/>
                </a:lnTo>
                <a:lnTo>
                  <a:pt x="144" y="67"/>
                </a:lnTo>
                <a:lnTo>
                  <a:pt x="146" y="67"/>
                </a:lnTo>
                <a:lnTo>
                  <a:pt x="146" y="69"/>
                </a:lnTo>
                <a:lnTo>
                  <a:pt x="147" y="69"/>
                </a:lnTo>
                <a:lnTo>
                  <a:pt x="149" y="69"/>
                </a:lnTo>
                <a:lnTo>
                  <a:pt x="151" y="69"/>
                </a:lnTo>
                <a:lnTo>
                  <a:pt x="151" y="67"/>
                </a:lnTo>
                <a:lnTo>
                  <a:pt x="154" y="67"/>
                </a:lnTo>
                <a:lnTo>
                  <a:pt x="154" y="66"/>
                </a:lnTo>
                <a:lnTo>
                  <a:pt x="155" y="66"/>
                </a:lnTo>
                <a:lnTo>
                  <a:pt x="155" y="64"/>
                </a:lnTo>
                <a:lnTo>
                  <a:pt x="155" y="62"/>
                </a:lnTo>
                <a:lnTo>
                  <a:pt x="159" y="62"/>
                </a:lnTo>
                <a:lnTo>
                  <a:pt x="160" y="62"/>
                </a:lnTo>
                <a:lnTo>
                  <a:pt x="160" y="66"/>
                </a:lnTo>
                <a:lnTo>
                  <a:pt x="160" y="67"/>
                </a:lnTo>
                <a:lnTo>
                  <a:pt x="159" y="67"/>
                </a:lnTo>
                <a:lnTo>
                  <a:pt x="159" y="70"/>
                </a:lnTo>
                <a:lnTo>
                  <a:pt x="160" y="70"/>
                </a:lnTo>
                <a:lnTo>
                  <a:pt x="160" y="72"/>
                </a:lnTo>
                <a:lnTo>
                  <a:pt x="162" y="72"/>
                </a:lnTo>
                <a:lnTo>
                  <a:pt x="162" y="74"/>
                </a:lnTo>
                <a:lnTo>
                  <a:pt x="162" y="75"/>
                </a:lnTo>
                <a:lnTo>
                  <a:pt x="163" y="75"/>
                </a:lnTo>
                <a:lnTo>
                  <a:pt x="163" y="77"/>
                </a:lnTo>
                <a:lnTo>
                  <a:pt x="165" y="77"/>
                </a:lnTo>
                <a:lnTo>
                  <a:pt x="165" y="78"/>
                </a:lnTo>
                <a:lnTo>
                  <a:pt x="167" y="78"/>
                </a:lnTo>
                <a:lnTo>
                  <a:pt x="165" y="80"/>
                </a:lnTo>
                <a:lnTo>
                  <a:pt x="167" y="80"/>
                </a:lnTo>
                <a:lnTo>
                  <a:pt x="168" y="80"/>
                </a:lnTo>
                <a:lnTo>
                  <a:pt x="170" y="80"/>
                </a:lnTo>
                <a:lnTo>
                  <a:pt x="171" y="83"/>
                </a:lnTo>
                <a:lnTo>
                  <a:pt x="173" y="83"/>
                </a:lnTo>
                <a:lnTo>
                  <a:pt x="173" y="85"/>
                </a:lnTo>
                <a:lnTo>
                  <a:pt x="173" y="86"/>
                </a:lnTo>
                <a:lnTo>
                  <a:pt x="173" y="88"/>
                </a:lnTo>
                <a:lnTo>
                  <a:pt x="171" y="88"/>
                </a:lnTo>
                <a:lnTo>
                  <a:pt x="171" y="91"/>
                </a:lnTo>
                <a:lnTo>
                  <a:pt x="170" y="91"/>
                </a:lnTo>
                <a:lnTo>
                  <a:pt x="167" y="91"/>
                </a:lnTo>
                <a:lnTo>
                  <a:pt x="165" y="93"/>
                </a:lnTo>
                <a:lnTo>
                  <a:pt x="165" y="94"/>
                </a:lnTo>
                <a:lnTo>
                  <a:pt x="165" y="99"/>
                </a:lnTo>
                <a:lnTo>
                  <a:pt x="165" y="101"/>
                </a:lnTo>
                <a:lnTo>
                  <a:pt x="165" y="104"/>
                </a:lnTo>
                <a:lnTo>
                  <a:pt x="165" y="106"/>
                </a:lnTo>
                <a:lnTo>
                  <a:pt x="165" y="109"/>
                </a:lnTo>
                <a:lnTo>
                  <a:pt x="167" y="109"/>
                </a:lnTo>
                <a:lnTo>
                  <a:pt x="168" y="109"/>
                </a:lnTo>
                <a:lnTo>
                  <a:pt x="170" y="109"/>
                </a:lnTo>
                <a:lnTo>
                  <a:pt x="170" y="110"/>
                </a:lnTo>
                <a:lnTo>
                  <a:pt x="168" y="110"/>
                </a:lnTo>
                <a:lnTo>
                  <a:pt x="168" y="112"/>
                </a:lnTo>
                <a:lnTo>
                  <a:pt x="168" y="113"/>
                </a:lnTo>
                <a:lnTo>
                  <a:pt x="168" y="115"/>
                </a:lnTo>
                <a:lnTo>
                  <a:pt x="170" y="115"/>
                </a:lnTo>
                <a:lnTo>
                  <a:pt x="171" y="115"/>
                </a:lnTo>
                <a:lnTo>
                  <a:pt x="171" y="117"/>
                </a:lnTo>
                <a:lnTo>
                  <a:pt x="171" y="118"/>
                </a:lnTo>
                <a:lnTo>
                  <a:pt x="173" y="118"/>
                </a:lnTo>
                <a:lnTo>
                  <a:pt x="173" y="117"/>
                </a:lnTo>
                <a:lnTo>
                  <a:pt x="175" y="117"/>
                </a:lnTo>
                <a:lnTo>
                  <a:pt x="175" y="118"/>
                </a:lnTo>
                <a:lnTo>
                  <a:pt x="176" y="118"/>
                </a:lnTo>
                <a:lnTo>
                  <a:pt x="178" y="118"/>
                </a:lnTo>
                <a:lnTo>
                  <a:pt x="179" y="118"/>
                </a:lnTo>
                <a:lnTo>
                  <a:pt x="179" y="120"/>
                </a:lnTo>
                <a:lnTo>
                  <a:pt x="179" y="121"/>
                </a:lnTo>
                <a:lnTo>
                  <a:pt x="178" y="123"/>
                </a:lnTo>
                <a:lnTo>
                  <a:pt x="179" y="123"/>
                </a:lnTo>
                <a:lnTo>
                  <a:pt x="179" y="125"/>
                </a:lnTo>
                <a:lnTo>
                  <a:pt x="181" y="123"/>
                </a:lnTo>
                <a:lnTo>
                  <a:pt x="181" y="125"/>
                </a:lnTo>
                <a:lnTo>
                  <a:pt x="183" y="125"/>
                </a:lnTo>
                <a:lnTo>
                  <a:pt x="183" y="126"/>
                </a:lnTo>
                <a:lnTo>
                  <a:pt x="184" y="126"/>
                </a:lnTo>
                <a:lnTo>
                  <a:pt x="184" y="128"/>
                </a:lnTo>
                <a:lnTo>
                  <a:pt x="184" y="129"/>
                </a:lnTo>
                <a:lnTo>
                  <a:pt x="184" y="128"/>
                </a:lnTo>
                <a:lnTo>
                  <a:pt x="186" y="128"/>
                </a:lnTo>
                <a:lnTo>
                  <a:pt x="186" y="129"/>
                </a:lnTo>
                <a:lnTo>
                  <a:pt x="187" y="129"/>
                </a:lnTo>
                <a:lnTo>
                  <a:pt x="187" y="131"/>
                </a:lnTo>
                <a:lnTo>
                  <a:pt x="189" y="131"/>
                </a:lnTo>
                <a:lnTo>
                  <a:pt x="189" y="133"/>
                </a:lnTo>
                <a:lnTo>
                  <a:pt x="191" y="133"/>
                </a:lnTo>
                <a:lnTo>
                  <a:pt x="191" y="134"/>
                </a:lnTo>
                <a:lnTo>
                  <a:pt x="192" y="134"/>
                </a:lnTo>
                <a:lnTo>
                  <a:pt x="192" y="136"/>
                </a:lnTo>
                <a:lnTo>
                  <a:pt x="192" y="137"/>
                </a:lnTo>
                <a:lnTo>
                  <a:pt x="194" y="137"/>
                </a:lnTo>
                <a:lnTo>
                  <a:pt x="194" y="139"/>
                </a:lnTo>
                <a:lnTo>
                  <a:pt x="195" y="139"/>
                </a:lnTo>
                <a:lnTo>
                  <a:pt x="195" y="141"/>
                </a:lnTo>
                <a:lnTo>
                  <a:pt x="194" y="141"/>
                </a:lnTo>
                <a:lnTo>
                  <a:pt x="194" y="142"/>
                </a:lnTo>
                <a:lnTo>
                  <a:pt x="195" y="142"/>
                </a:lnTo>
                <a:lnTo>
                  <a:pt x="195" y="144"/>
                </a:lnTo>
                <a:lnTo>
                  <a:pt x="195" y="145"/>
                </a:lnTo>
                <a:lnTo>
                  <a:pt x="197" y="145"/>
                </a:lnTo>
                <a:lnTo>
                  <a:pt x="199" y="145"/>
                </a:lnTo>
                <a:lnTo>
                  <a:pt x="199" y="147"/>
                </a:lnTo>
                <a:lnTo>
                  <a:pt x="200" y="147"/>
                </a:lnTo>
                <a:lnTo>
                  <a:pt x="200" y="145"/>
                </a:lnTo>
                <a:lnTo>
                  <a:pt x="202" y="147"/>
                </a:lnTo>
                <a:lnTo>
                  <a:pt x="202" y="149"/>
                </a:lnTo>
                <a:lnTo>
                  <a:pt x="202" y="150"/>
                </a:lnTo>
                <a:lnTo>
                  <a:pt x="203" y="152"/>
                </a:lnTo>
                <a:lnTo>
                  <a:pt x="205" y="152"/>
                </a:lnTo>
                <a:lnTo>
                  <a:pt x="205" y="153"/>
                </a:lnTo>
                <a:lnTo>
                  <a:pt x="205" y="155"/>
                </a:lnTo>
                <a:lnTo>
                  <a:pt x="205" y="157"/>
                </a:lnTo>
                <a:lnTo>
                  <a:pt x="207" y="157"/>
                </a:lnTo>
                <a:lnTo>
                  <a:pt x="207" y="158"/>
                </a:lnTo>
                <a:lnTo>
                  <a:pt x="208" y="158"/>
                </a:lnTo>
                <a:lnTo>
                  <a:pt x="210" y="160"/>
                </a:lnTo>
                <a:lnTo>
                  <a:pt x="211" y="160"/>
                </a:lnTo>
                <a:lnTo>
                  <a:pt x="211" y="161"/>
                </a:lnTo>
                <a:lnTo>
                  <a:pt x="213" y="161"/>
                </a:lnTo>
                <a:lnTo>
                  <a:pt x="211" y="163"/>
                </a:lnTo>
                <a:lnTo>
                  <a:pt x="213" y="163"/>
                </a:lnTo>
                <a:lnTo>
                  <a:pt x="213" y="165"/>
                </a:lnTo>
                <a:lnTo>
                  <a:pt x="211" y="165"/>
                </a:lnTo>
                <a:lnTo>
                  <a:pt x="210" y="165"/>
                </a:lnTo>
                <a:lnTo>
                  <a:pt x="210" y="166"/>
                </a:lnTo>
                <a:lnTo>
                  <a:pt x="210" y="168"/>
                </a:lnTo>
                <a:lnTo>
                  <a:pt x="210" y="169"/>
                </a:lnTo>
                <a:lnTo>
                  <a:pt x="211" y="169"/>
                </a:lnTo>
                <a:lnTo>
                  <a:pt x="211" y="171"/>
                </a:lnTo>
                <a:lnTo>
                  <a:pt x="210" y="171"/>
                </a:lnTo>
                <a:lnTo>
                  <a:pt x="210" y="173"/>
                </a:lnTo>
                <a:lnTo>
                  <a:pt x="210" y="174"/>
                </a:lnTo>
                <a:lnTo>
                  <a:pt x="211" y="176"/>
                </a:lnTo>
                <a:lnTo>
                  <a:pt x="211" y="177"/>
                </a:lnTo>
                <a:lnTo>
                  <a:pt x="213" y="177"/>
                </a:lnTo>
                <a:lnTo>
                  <a:pt x="211" y="177"/>
                </a:lnTo>
                <a:lnTo>
                  <a:pt x="211" y="179"/>
                </a:lnTo>
                <a:lnTo>
                  <a:pt x="213" y="179"/>
                </a:lnTo>
                <a:lnTo>
                  <a:pt x="213" y="181"/>
                </a:lnTo>
                <a:lnTo>
                  <a:pt x="213" y="182"/>
                </a:lnTo>
                <a:lnTo>
                  <a:pt x="213" y="184"/>
                </a:lnTo>
                <a:lnTo>
                  <a:pt x="213" y="185"/>
                </a:lnTo>
                <a:lnTo>
                  <a:pt x="213" y="187"/>
                </a:lnTo>
                <a:lnTo>
                  <a:pt x="215" y="189"/>
                </a:lnTo>
                <a:lnTo>
                  <a:pt x="215" y="190"/>
                </a:lnTo>
                <a:lnTo>
                  <a:pt x="215" y="192"/>
                </a:lnTo>
                <a:lnTo>
                  <a:pt x="215" y="193"/>
                </a:lnTo>
                <a:lnTo>
                  <a:pt x="213" y="193"/>
                </a:lnTo>
                <a:lnTo>
                  <a:pt x="213" y="195"/>
                </a:lnTo>
                <a:lnTo>
                  <a:pt x="211" y="195"/>
                </a:lnTo>
                <a:lnTo>
                  <a:pt x="213" y="195"/>
                </a:lnTo>
                <a:lnTo>
                  <a:pt x="211" y="195"/>
                </a:lnTo>
                <a:lnTo>
                  <a:pt x="213" y="197"/>
                </a:lnTo>
                <a:lnTo>
                  <a:pt x="211" y="197"/>
                </a:lnTo>
                <a:lnTo>
                  <a:pt x="213" y="197"/>
                </a:lnTo>
                <a:lnTo>
                  <a:pt x="213" y="198"/>
                </a:lnTo>
                <a:lnTo>
                  <a:pt x="213" y="200"/>
                </a:lnTo>
                <a:lnTo>
                  <a:pt x="215" y="201"/>
                </a:lnTo>
                <a:lnTo>
                  <a:pt x="216" y="203"/>
                </a:lnTo>
                <a:lnTo>
                  <a:pt x="218" y="203"/>
                </a:lnTo>
                <a:lnTo>
                  <a:pt x="218" y="205"/>
                </a:lnTo>
                <a:lnTo>
                  <a:pt x="219" y="206"/>
                </a:lnTo>
                <a:lnTo>
                  <a:pt x="218" y="206"/>
                </a:lnTo>
                <a:lnTo>
                  <a:pt x="218" y="208"/>
                </a:lnTo>
                <a:lnTo>
                  <a:pt x="218" y="209"/>
                </a:lnTo>
                <a:lnTo>
                  <a:pt x="216" y="209"/>
                </a:lnTo>
                <a:lnTo>
                  <a:pt x="215" y="206"/>
                </a:lnTo>
                <a:lnTo>
                  <a:pt x="210" y="206"/>
                </a:lnTo>
                <a:lnTo>
                  <a:pt x="210" y="209"/>
                </a:lnTo>
                <a:lnTo>
                  <a:pt x="195" y="209"/>
                </a:lnTo>
                <a:lnTo>
                  <a:pt x="195" y="216"/>
                </a:lnTo>
                <a:lnTo>
                  <a:pt x="194" y="216"/>
                </a:lnTo>
                <a:lnTo>
                  <a:pt x="192" y="206"/>
                </a:lnTo>
                <a:lnTo>
                  <a:pt x="189" y="206"/>
                </a:lnTo>
                <a:lnTo>
                  <a:pt x="189" y="208"/>
                </a:lnTo>
                <a:lnTo>
                  <a:pt x="187" y="208"/>
                </a:lnTo>
                <a:lnTo>
                  <a:pt x="186" y="208"/>
                </a:lnTo>
                <a:lnTo>
                  <a:pt x="184" y="208"/>
                </a:lnTo>
                <a:lnTo>
                  <a:pt x="183" y="208"/>
                </a:lnTo>
                <a:lnTo>
                  <a:pt x="167" y="208"/>
                </a:lnTo>
                <a:lnTo>
                  <a:pt x="165" y="206"/>
                </a:lnTo>
                <a:lnTo>
                  <a:pt x="165" y="208"/>
                </a:lnTo>
                <a:lnTo>
                  <a:pt x="165" y="209"/>
                </a:lnTo>
                <a:lnTo>
                  <a:pt x="165" y="208"/>
                </a:lnTo>
                <a:lnTo>
                  <a:pt x="162" y="206"/>
                </a:lnTo>
                <a:lnTo>
                  <a:pt x="160" y="205"/>
                </a:lnTo>
                <a:lnTo>
                  <a:pt x="157" y="201"/>
                </a:lnTo>
                <a:lnTo>
                  <a:pt x="155" y="200"/>
                </a:lnTo>
                <a:lnTo>
                  <a:pt x="154" y="200"/>
                </a:lnTo>
                <a:lnTo>
                  <a:pt x="154" y="198"/>
                </a:lnTo>
                <a:lnTo>
                  <a:pt x="154" y="201"/>
                </a:lnTo>
                <a:lnTo>
                  <a:pt x="154" y="211"/>
                </a:lnTo>
                <a:lnTo>
                  <a:pt x="149" y="209"/>
                </a:lnTo>
                <a:lnTo>
                  <a:pt x="146" y="211"/>
                </a:lnTo>
                <a:lnTo>
                  <a:pt x="146" y="209"/>
                </a:lnTo>
                <a:lnTo>
                  <a:pt x="146" y="208"/>
                </a:lnTo>
                <a:lnTo>
                  <a:pt x="146" y="206"/>
                </a:lnTo>
                <a:lnTo>
                  <a:pt x="144" y="205"/>
                </a:lnTo>
                <a:lnTo>
                  <a:pt x="144" y="203"/>
                </a:lnTo>
                <a:lnTo>
                  <a:pt x="141" y="201"/>
                </a:lnTo>
                <a:lnTo>
                  <a:pt x="138" y="200"/>
                </a:lnTo>
                <a:lnTo>
                  <a:pt x="136" y="200"/>
                </a:lnTo>
                <a:lnTo>
                  <a:pt x="136" y="198"/>
                </a:lnTo>
                <a:lnTo>
                  <a:pt x="135" y="197"/>
                </a:lnTo>
                <a:lnTo>
                  <a:pt x="131" y="193"/>
                </a:lnTo>
                <a:lnTo>
                  <a:pt x="130" y="192"/>
                </a:lnTo>
                <a:lnTo>
                  <a:pt x="128" y="192"/>
                </a:lnTo>
                <a:lnTo>
                  <a:pt x="125" y="190"/>
                </a:lnTo>
                <a:lnTo>
                  <a:pt x="125" y="189"/>
                </a:lnTo>
                <a:lnTo>
                  <a:pt x="123" y="189"/>
                </a:lnTo>
                <a:lnTo>
                  <a:pt x="122" y="189"/>
                </a:lnTo>
                <a:lnTo>
                  <a:pt x="120" y="189"/>
                </a:lnTo>
                <a:lnTo>
                  <a:pt x="120" y="190"/>
                </a:lnTo>
                <a:lnTo>
                  <a:pt x="119" y="192"/>
                </a:lnTo>
                <a:lnTo>
                  <a:pt x="119" y="193"/>
                </a:lnTo>
                <a:lnTo>
                  <a:pt x="114" y="192"/>
                </a:lnTo>
                <a:lnTo>
                  <a:pt x="112" y="192"/>
                </a:lnTo>
                <a:lnTo>
                  <a:pt x="111" y="193"/>
                </a:lnTo>
                <a:lnTo>
                  <a:pt x="109" y="193"/>
                </a:lnTo>
                <a:lnTo>
                  <a:pt x="109" y="192"/>
                </a:lnTo>
                <a:lnTo>
                  <a:pt x="107" y="190"/>
                </a:lnTo>
                <a:lnTo>
                  <a:pt x="106" y="190"/>
                </a:lnTo>
                <a:lnTo>
                  <a:pt x="103" y="190"/>
                </a:lnTo>
                <a:lnTo>
                  <a:pt x="103" y="189"/>
                </a:lnTo>
                <a:lnTo>
                  <a:pt x="101" y="189"/>
                </a:lnTo>
                <a:lnTo>
                  <a:pt x="98" y="187"/>
                </a:lnTo>
                <a:lnTo>
                  <a:pt x="96" y="187"/>
                </a:lnTo>
                <a:lnTo>
                  <a:pt x="93" y="189"/>
                </a:lnTo>
                <a:lnTo>
                  <a:pt x="90" y="189"/>
                </a:lnTo>
                <a:lnTo>
                  <a:pt x="90" y="187"/>
                </a:lnTo>
                <a:lnTo>
                  <a:pt x="90" y="184"/>
                </a:lnTo>
                <a:lnTo>
                  <a:pt x="88" y="182"/>
                </a:lnTo>
                <a:lnTo>
                  <a:pt x="87" y="182"/>
                </a:lnTo>
                <a:lnTo>
                  <a:pt x="87" y="181"/>
                </a:lnTo>
                <a:lnTo>
                  <a:pt x="87" y="179"/>
                </a:lnTo>
                <a:lnTo>
                  <a:pt x="88" y="177"/>
                </a:lnTo>
                <a:lnTo>
                  <a:pt x="85" y="176"/>
                </a:lnTo>
                <a:lnTo>
                  <a:pt x="85" y="174"/>
                </a:lnTo>
                <a:lnTo>
                  <a:pt x="85" y="173"/>
                </a:lnTo>
                <a:lnTo>
                  <a:pt x="85" y="171"/>
                </a:lnTo>
                <a:lnTo>
                  <a:pt x="83" y="169"/>
                </a:lnTo>
                <a:lnTo>
                  <a:pt x="80" y="168"/>
                </a:lnTo>
                <a:lnTo>
                  <a:pt x="77" y="166"/>
                </a:lnTo>
                <a:lnTo>
                  <a:pt x="75" y="163"/>
                </a:lnTo>
                <a:lnTo>
                  <a:pt x="75" y="161"/>
                </a:lnTo>
                <a:lnTo>
                  <a:pt x="75" y="160"/>
                </a:lnTo>
                <a:lnTo>
                  <a:pt x="74" y="158"/>
                </a:lnTo>
                <a:lnTo>
                  <a:pt x="72" y="157"/>
                </a:lnTo>
                <a:lnTo>
                  <a:pt x="69" y="157"/>
                </a:lnTo>
                <a:lnTo>
                  <a:pt x="69" y="153"/>
                </a:lnTo>
                <a:lnTo>
                  <a:pt x="69" y="152"/>
                </a:lnTo>
                <a:lnTo>
                  <a:pt x="67" y="152"/>
                </a:lnTo>
                <a:lnTo>
                  <a:pt x="67" y="153"/>
                </a:lnTo>
                <a:lnTo>
                  <a:pt x="67" y="150"/>
                </a:lnTo>
                <a:lnTo>
                  <a:pt x="64" y="149"/>
                </a:lnTo>
                <a:lnTo>
                  <a:pt x="63" y="149"/>
                </a:lnTo>
                <a:lnTo>
                  <a:pt x="59" y="147"/>
                </a:lnTo>
                <a:lnTo>
                  <a:pt x="58" y="147"/>
                </a:lnTo>
                <a:lnTo>
                  <a:pt x="59" y="144"/>
                </a:lnTo>
                <a:lnTo>
                  <a:pt x="58" y="144"/>
                </a:lnTo>
                <a:lnTo>
                  <a:pt x="51" y="142"/>
                </a:lnTo>
                <a:lnTo>
                  <a:pt x="47" y="141"/>
                </a:lnTo>
                <a:lnTo>
                  <a:pt x="43" y="141"/>
                </a:lnTo>
                <a:lnTo>
                  <a:pt x="40" y="142"/>
                </a:lnTo>
                <a:lnTo>
                  <a:pt x="39" y="142"/>
                </a:lnTo>
                <a:lnTo>
                  <a:pt x="35" y="142"/>
                </a:lnTo>
                <a:lnTo>
                  <a:pt x="34" y="141"/>
                </a:lnTo>
                <a:lnTo>
                  <a:pt x="31" y="141"/>
                </a:lnTo>
                <a:lnTo>
                  <a:pt x="29" y="139"/>
                </a:lnTo>
                <a:lnTo>
                  <a:pt x="27" y="137"/>
                </a:lnTo>
                <a:lnTo>
                  <a:pt x="26" y="137"/>
                </a:lnTo>
                <a:lnTo>
                  <a:pt x="23" y="136"/>
                </a:lnTo>
                <a:lnTo>
                  <a:pt x="21" y="136"/>
                </a:lnTo>
                <a:lnTo>
                  <a:pt x="19" y="134"/>
                </a:lnTo>
                <a:lnTo>
                  <a:pt x="13" y="133"/>
                </a:lnTo>
                <a:lnTo>
                  <a:pt x="11" y="131"/>
                </a:lnTo>
                <a:lnTo>
                  <a:pt x="11" y="128"/>
                </a:lnTo>
                <a:lnTo>
                  <a:pt x="13" y="126"/>
                </a:lnTo>
                <a:lnTo>
                  <a:pt x="13" y="125"/>
                </a:lnTo>
                <a:lnTo>
                  <a:pt x="15" y="125"/>
                </a:lnTo>
                <a:lnTo>
                  <a:pt x="15" y="123"/>
                </a:lnTo>
                <a:lnTo>
                  <a:pt x="15" y="121"/>
                </a:lnTo>
                <a:lnTo>
                  <a:pt x="16" y="120"/>
                </a:lnTo>
                <a:lnTo>
                  <a:pt x="16" y="118"/>
                </a:lnTo>
                <a:lnTo>
                  <a:pt x="15" y="117"/>
                </a:lnTo>
                <a:lnTo>
                  <a:pt x="15" y="115"/>
                </a:lnTo>
                <a:lnTo>
                  <a:pt x="15" y="113"/>
                </a:lnTo>
                <a:lnTo>
                  <a:pt x="11" y="113"/>
                </a:lnTo>
                <a:lnTo>
                  <a:pt x="10" y="112"/>
                </a:lnTo>
                <a:lnTo>
                  <a:pt x="8" y="110"/>
                </a:lnTo>
                <a:lnTo>
                  <a:pt x="8" y="109"/>
                </a:lnTo>
                <a:lnTo>
                  <a:pt x="7" y="107"/>
                </a:lnTo>
                <a:lnTo>
                  <a:pt x="8" y="106"/>
                </a:lnTo>
                <a:lnTo>
                  <a:pt x="8" y="104"/>
                </a:lnTo>
                <a:lnTo>
                  <a:pt x="8" y="102"/>
                </a:lnTo>
                <a:lnTo>
                  <a:pt x="7" y="101"/>
                </a:lnTo>
                <a:lnTo>
                  <a:pt x="7" y="99"/>
                </a:lnTo>
                <a:lnTo>
                  <a:pt x="5" y="98"/>
                </a:lnTo>
                <a:lnTo>
                  <a:pt x="3" y="98"/>
                </a:lnTo>
                <a:lnTo>
                  <a:pt x="2" y="98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2" y="91"/>
                </a:lnTo>
                <a:lnTo>
                  <a:pt x="3" y="91"/>
                </a:lnTo>
                <a:lnTo>
                  <a:pt x="5" y="90"/>
                </a:lnTo>
                <a:lnTo>
                  <a:pt x="7" y="88"/>
                </a:lnTo>
                <a:lnTo>
                  <a:pt x="8" y="86"/>
                </a:lnTo>
                <a:lnTo>
                  <a:pt x="10" y="86"/>
                </a:lnTo>
                <a:lnTo>
                  <a:pt x="11" y="86"/>
                </a:lnTo>
                <a:lnTo>
                  <a:pt x="11" y="85"/>
                </a:lnTo>
                <a:lnTo>
                  <a:pt x="11" y="83"/>
                </a:lnTo>
                <a:lnTo>
                  <a:pt x="10" y="82"/>
                </a:lnTo>
                <a:lnTo>
                  <a:pt x="8" y="82"/>
                </a:lnTo>
                <a:lnTo>
                  <a:pt x="5" y="78"/>
                </a:lnTo>
                <a:lnTo>
                  <a:pt x="3" y="78"/>
                </a:lnTo>
                <a:lnTo>
                  <a:pt x="3" y="77"/>
                </a:lnTo>
                <a:lnTo>
                  <a:pt x="3" y="75"/>
                </a:lnTo>
                <a:lnTo>
                  <a:pt x="5" y="74"/>
                </a:lnTo>
                <a:lnTo>
                  <a:pt x="7" y="72"/>
                </a:lnTo>
                <a:lnTo>
                  <a:pt x="10" y="70"/>
                </a:lnTo>
                <a:lnTo>
                  <a:pt x="10" y="67"/>
                </a:lnTo>
                <a:lnTo>
                  <a:pt x="10" y="66"/>
                </a:lnTo>
                <a:lnTo>
                  <a:pt x="10" y="64"/>
                </a:lnTo>
                <a:lnTo>
                  <a:pt x="8" y="62"/>
                </a:lnTo>
                <a:lnTo>
                  <a:pt x="8" y="61"/>
                </a:lnTo>
                <a:lnTo>
                  <a:pt x="11" y="61"/>
                </a:lnTo>
                <a:lnTo>
                  <a:pt x="13" y="61"/>
                </a:lnTo>
                <a:lnTo>
                  <a:pt x="13" y="64"/>
                </a:lnTo>
                <a:lnTo>
                  <a:pt x="18" y="66"/>
                </a:lnTo>
                <a:lnTo>
                  <a:pt x="21" y="67"/>
                </a:lnTo>
                <a:lnTo>
                  <a:pt x="23" y="69"/>
                </a:lnTo>
                <a:lnTo>
                  <a:pt x="26" y="69"/>
                </a:lnTo>
                <a:lnTo>
                  <a:pt x="27" y="69"/>
                </a:lnTo>
                <a:lnTo>
                  <a:pt x="29" y="67"/>
                </a:lnTo>
                <a:lnTo>
                  <a:pt x="29" y="64"/>
                </a:lnTo>
                <a:lnTo>
                  <a:pt x="31" y="62"/>
                </a:lnTo>
                <a:lnTo>
                  <a:pt x="29" y="61"/>
                </a:lnTo>
                <a:lnTo>
                  <a:pt x="29" y="59"/>
                </a:lnTo>
                <a:lnTo>
                  <a:pt x="29" y="58"/>
                </a:lnTo>
                <a:lnTo>
                  <a:pt x="31" y="56"/>
                </a:lnTo>
                <a:lnTo>
                  <a:pt x="32" y="56"/>
                </a:lnTo>
                <a:lnTo>
                  <a:pt x="32" y="54"/>
                </a:lnTo>
                <a:lnTo>
                  <a:pt x="32" y="53"/>
                </a:lnTo>
                <a:lnTo>
                  <a:pt x="34" y="53"/>
                </a:lnTo>
                <a:lnTo>
                  <a:pt x="34" y="51"/>
                </a:lnTo>
                <a:lnTo>
                  <a:pt x="35" y="50"/>
                </a:lnTo>
                <a:lnTo>
                  <a:pt x="35" y="48"/>
                </a:lnTo>
                <a:lnTo>
                  <a:pt x="40" y="46"/>
                </a:lnTo>
                <a:lnTo>
                  <a:pt x="42" y="45"/>
                </a:lnTo>
                <a:lnTo>
                  <a:pt x="43" y="43"/>
                </a:lnTo>
                <a:lnTo>
                  <a:pt x="43" y="42"/>
                </a:lnTo>
                <a:lnTo>
                  <a:pt x="45" y="37"/>
                </a:lnTo>
                <a:lnTo>
                  <a:pt x="47" y="37"/>
                </a:lnTo>
                <a:lnTo>
                  <a:pt x="51" y="40"/>
                </a:lnTo>
                <a:lnTo>
                  <a:pt x="55" y="42"/>
                </a:lnTo>
                <a:lnTo>
                  <a:pt x="56" y="40"/>
                </a:lnTo>
                <a:lnTo>
                  <a:pt x="58" y="40"/>
                </a:lnTo>
                <a:lnTo>
                  <a:pt x="58" y="42"/>
                </a:lnTo>
                <a:lnTo>
                  <a:pt x="59" y="43"/>
                </a:lnTo>
                <a:lnTo>
                  <a:pt x="61" y="40"/>
                </a:lnTo>
                <a:lnTo>
                  <a:pt x="59" y="38"/>
                </a:lnTo>
                <a:lnTo>
                  <a:pt x="59" y="35"/>
                </a:lnTo>
                <a:lnTo>
                  <a:pt x="59" y="34"/>
                </a:lnTo>
                <a:lnTo>
                  <a:pt x="58" y="27"/>
                </a:lnTo>
                <a:lnTo>
                  <a:pt x="58" y="24"/>
                </a:lnTo>
                <a:lnTo>
                  <a:pt x="56" y="19"/>
                </a:lnTo>
                <a:lnTo>
                  <a:pt x="55" y="16"/>
                </a:lnTo>
                <a:lnTo>
                  <a:pt x="53" y="14"/>
                </a:lnTo>
                <a:lnTo>
                  <a:pt x="51" y="11"/>
                </a:lnTo>
                <a:lnTo>
                  <a:pt x="48" y="6"/>
                </a:lnTo>
                <a:lnTo>
                  <a:pt x="48" y="3"/>
                </a:lnTo>
                <a:lnTo>
                  <a:pt x="48" y="2"/>
                </a:lnTo>
                <a:lnTo>
                  <a:pt x="48" y="0"/>
                </a:lnTo>
                <a:lnTo>
                  <a:pt x="56" y="10"/>
                </a:lnTo>
                <a:close/>
              </a:path>
            </a:pathLst>
          </a:custGeom>
          <a:solidFill>
            <a:srgbClr val="5195A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6"/>
          <p:cNvSpPr>
            <a:spLocks/>
          </p:cNvSpPr>
          <p:nvPr/>
        </p:nvSpPr>
        <p:spPr bwMode="auto">
          <a:xfrm>
            <a:off x="4194176" y="5494338"/>
            <a:ext cx="120650" cy="157163"/>
          </a:xfrm>
          <a:custGeom>
            <a:avLst/>
            <a:gdLst/>
            <a:ahLst/>
            <a:cxnLst>
              <a:cxn ang="0">
                <a:pos x="22" y="8"/>
              </a:cxn>
              <a:cxn ang="0">
                <a:pos x="25" y="4"/>
              </a:cxn>
              <a:cxn ang="0">
                <a:pos x="27" y="8"/>
              </a:cxn>
              <a:cxn ang="0">
                <a:pos x="30" y="14"/>
              </a:cxn>
              <a:cxn ang="0">
                <a:pos x="38" y="12"/>
              </a:cxn>
              <a:cxn ang="0">
                <a:pos x="43" y="14"/>
              </a:cxn>
              <a:cxn ang="0">
                <a:pos x="44" y="19"/>
              </a:cxn>
              <a:cxn ang="0">
                <a:pos x="48" y="25"/>
              </a:cxn>
              <a:cxn ang="0">
                <a:pos x="49" y="33"/>
              </a:cxn>
              <a:cxn ang="0">
                <a:pos x="49" y="35"/>
              </a:cxn>
              <a:cxn ang="0">
                <a:pos x="48" y="38"/>
              </a:cxn>
              <a:cxn ang="0">
                <a:pos x="44" y="43"/>
              </a:cxn>
              <a:cxn ang="0">
                <a:pos x="46" y="44"/>
              </a:cxn>
              <a:cxn ang="0">
                <a:pos x="43" y="49"/>
              </a:cxn>
              <a:cxn ang="0">
                <a:pos x="41" y="54"/>
              </a:cxn>
              <a:cxn ang="0">
                <a:pos x="49" y="57"/>
              </a:cxn>
              <a:cxn ang="0">
                <a:pos x="54" y="57"/>
              </a:cxn>
              <a:cxn ang="0">
                <a:pos x="60" y="60"/>
              </a:cxn>
              <a:cxn ang="0">
                <a:pos x="65" y="62"/>
              </a:cxn>
              <a:cxn ang="0">
                <a:pos x="72" y="65"/>
              </a:cxn>
              <a:cxn ang="0">
                <a:pos x="72" y="70"/>
              </a:cxn>
              <a:cxn ang="0">
                <a:pos x="75" y="73"/>
              </a:cxn>
              <a:cxn ang="0">
                <a:pos x="76" y="78"/>
              </a:cxn>
              <a:cxn ang="0">
                <a:pos x="75" y="84"/>
              </a:cxn>
              <a:cxn ang="0">
                <a:pos x="73" y="83"/>
              </a:cxn>
              <a:cxn ang="0">
                <a:pos x="70" y="88"/>
              </a:cxn>
              <a:cxn ang="0">
                <a:pos x="70" y="94"/>
              </a:cxn>
              <a:cxn ang="0">
                <a:pos x="68" y="99"/>
              </a:cxn>
              <a:cxn ang="0">
                <a:pos x="67" y="89"/>
              </a:cxn>
              <a:cxn ang="0">
                <a:pos x="64" y="89"/>
              </a:cxn>
              <a:cxn ang="0">
                <a:pos x="60" y="86"/>
              </a:cxn>
              <a:cxn ang="0">
                <a:pos x="57" y="81"/>
              </a:cxn>
              <a:cxn ang="0">
                <a:pos x="52" y="76"/>
              </a:cxn>
              <a:cxn ang="0">
                <a:pos x="46" y="73"/>
              </a:cxn>
              <a:cxn ang="0">
                <a:pos x="33" y="72"/>
              </a:cxn>
              <a:cxn ang="0">
                <a:pos x="32" y="80"/>
              </a:cxn>
              <a:cxn ang="0">
                <a:pos x="25" y="81"/>
              </a:cxn>
              <a:cxn ang="0">
                <a:pos x="16" y="70"/>
              </a:cxn>
              <a:cxn ang="0">
                <a:pos x="16" y="67"/>
              </a:cxn>
              <a:cxn ang="0">
                <a:pos x="17" y="65"/>
              </a:cxn>
              <a:cxn ang="0">
                <a:pos x="14" y="62"/>
              </a:cxn>
              <a:cxn ang="0">
                <a:pos x="11" y="59"/>
              </a:cxn>
              <a:cxn ang="0">
                <a:pos x="9" y="54"/>
              </a:cxn>
              <a:cxn ang="0">
                <a:pos x="11" y="48"/>
              </a:cxn>
              <a:cxn ang="0">
                <a:pos x="11" y="41"/>
              </a:cxn>
              <a:cxn ang="0">
                <a:pos x="11" y="36"/>
              </a:cxn>
              <a:cxn ang="0">
                <a:pos x="9" y="32"/>
              </a:cxn>
              <a:cxn ang="0">
                <a:pos x="11" y="30"/>
              </a:cxn>
              <a:cxn ang="0">
                <a:pos x="11" y="27"/>
              </a:cxn>
              <a:cxn ang="0">
                <a:pos x="9" y="25"/>
              </a:cxn>
              <a:cxn ang="0">
                <a:pos x="6" y="24"/>
              </a:cxn>
              <a:cxn ang="0">
                <a:pos x="4" y="20"/>
              </a:cxn>
              <a:cxn ang="0">
                <a:pos x="0" y="17"/>
              </a:cxn>
              <a:cxn ang="0">
                <a:pos x="3" y="14"/>
              </a:cxn>
              <a:cxn ang="0">
                <a:pos x="6" y="14"/>
              </a:cxn>
              <a:cxn ang="0">
                <a:pos x="9" y="14"/>
              </a:cxn>
              <a:cxn ang="0">
                <a:pos x="12" y="17"/>
              </a:cxn>
              <a:cxn ang="0">
                <a:pos x="14" y="11"/>
              </a:cxn>
              <a:cxn ang="0">
                <a:pos x="12" y="6"/>
              </a:cxn>
              <a:cxn ang="0">
                <a:pos x="12" y="3"/>
              </a:cxn>
              <a:cxn ang="0">
                <a:pos x="17" y="1"/>
              </a:cxn>
            </a:cxnLst>
            <a:rect l="0" t="0" r="r" b="b"/>
            <a:pathLst>
              <a:path w="76" h="99">
                <a:moveTo>
                  <a:pt x="20" y="4"/>
                </a:moveTo>
                <a:lnTo>
                  <a:pt x="22" y="4"/>
                </a:lnTo>
                <a:lnTo>
                  <a:pt x="22" y="6"/>
                </a:lnTo>
                <a:lnTo>
                  <a:pt x="22" y="8"/>
                </a:lnTo>
                <a:lnTo>
                  <a:pt x="24" y="8"/>
                </a:lnTo>
                <a:lnTo>
                  <a:pt x="24" y="6"/>
                </a:lnTo>
                <a:lnTo>
                  <a:pt x="25" y="6"/>
                </a:lnTo>
                <a:lnTo>
                  <a:pt x="25" y="4"/>
                </a:lnTo>
                <a:lnTo>
                  <a:pt x="25" y="3"/>
                </a:lnTo>
                <a:lnTo>
                  <a:pt x="27" y="3"/>
                </a:lnTo>
                <a:lnTo>
                  <a:pt x="27" y="4"/>
                </a:lnTo>
                <a:lnTo>
                  <a:pt x="27" y="8"/>
                </a:lnTo>
                <a:lnTo>
                  <a:pt x="28" y="8"/>
                </a:lnTo>
                <a:lnTo>
                  <a:pt x="28" y="12"/>
                </a:lnTo>
                <a:lnTo>
                  <a:pt x="28" y="14"/>
                </a:lnTo>
                <a:lnTo>
                  <a:pt x="30" y="14"/>
                </a:lnTo>
                <a:lnTo>
                  <a:pt x="33" y="14"/>
                </a:lnTo>
                <a:lnTo>
                  <a:pt x="35" y="14"/>
                </a:lnTo>
                <a:lnTo>
                  <a:pt x="38" y="14"/>
                </a:lnTo>
                <a:lnTo>
                  <a:pt x="38" y="12"/>
                </a:lnTo>
                <a:lnTo>
                  <a:pt x="40" y="12"/>
                </a:lnTo>
                <a:lnTo>
                  <a:pt x="40" y="11"/>
                </a:lnTo>
                <a:lnTo>
                  <a:pt x="43" y="11"/>
                </a:lnTo>
                <a:lnTo>
                  <a:pt x="43" y="14"/>
                </a:lnTo>
                <a:lnTo>
                  <a:pt x="44" y="14"/>
                </a:lnTo>
                <a:lnTo>
                  <a:pt x="44" y="16"/>
                </a:lnTo>
                <a:lnTo>
                  <a:pt x="44" y="17"/>
                </a:lnTo>
                <a:lnTo>
                  <a:pt x="44" y="19"/>
                </a:lnTo>
                <a:lnTo>
                  <a:pt x="44" y="22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9" y="25"/>
                </a:lnTo>
                <a:lnTo>
                  <a:pt x="49" y="28"/>
                </a:lnTo>
                <a:lnTo>
                  <a:pt x="49" y="32"/>
                </a:lnTo>
                <a:lnTo>
                  <a:pt x="49" y="33"/>
                </a:lnTo>
                <a:lnTo>
                  <a:pt x="51" y="33"/>
                </a:lnTo>
                <a:lnTo>
                  <a:pt x="51" y="35"/>
                </a:lnTo>
                <a:lnTo>
                  <a:pt x="52" y="35"/>
                </a:lnTo>
                <a:lnTo>
                  <a:pt x="49" y="35"/>
                </a:lnTo>
                <a:lnTo>
                  <a:pt x="48" y="35"/>
                </a:lnTo>
                <a:lnTo>
                  <a:pt x="48" y="36"/>
                </a:lnTo>
                <a:lnTo>
                  <a:pt x="49" y="36"/>
                </a:lnTo>
                <a:lnTo>
                  <a:pt x="48" y="38"/>
                </a:lnTo>
                <a:lnTo>
                  <a:pt x="48" y="40"/>
                </a:lnTo>
                <a:lnTo>
                  <a:pt x="46" y="40"/>
                </a:lnTo>
                <a:lnTo>
                  <a:pt x="44" y="41"/>
                </a:lnTo>
                <a:lnTo>
                  <a:pt x="44" y="43"/>
                </a:lnTo>
                <a:lnTo>
                  <a:pt x="44" y="46"/>
                </a:lnTo>
                <a:lnTo>
                  <a:pt x="46" y="44"/>
                </a:lnTo>
                <a:lnTo>
                  <a:pt x="48" y="43"/>
                </a:lnTo>
                <a:lnTo>
                  <a:pt x="46" y="44"/>
                </a:lnTo>
                <a:lnTo>
                  <a:pt x="46" y="46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3" y="51"/>
                </a:lnTo>
                <a:lnTo>
                  <a:pt x="43" y="52"/>
                </a:lnTo>
                <a:lnTo>
                  <a:pt x="43" y="54"/>
                </a:lnTo>
                <a:lnTo>
                  <a:pt x="41" y="54"/>
                </a:lnTo>
                <a:lnTo>
                  <a:pt x="43" y="56"/>
                </a:lnTo>
                <a:lnTo>
                  <a:pt x="44" y="56"/>
                </a:lnTo>
                <a:lnTo>
                  <a:pt x="44" y="57"/>
                </a:lnTo>
                <a:lnTo>
                  <a:pt x="49" y="57"/>
                </a:lnTo>
                <a:lnTo>
                  <a:pt x="51" y="54"/>
                </a:lnTo>
                <a:lnTo>
                  <a:pt x="52" y="54"/>
                </a:lnTo>
                <a:lnTo>
                  <a:pt x="54" y="54"/>
                </a:lnTo>
                <a:lnTo>
                  <a:pt x="54" y="57"/>
                </a:lnTo>
                <a:lnTo>
                  <a:pt x="56" y="57"/>
                </a:lnTo>
                <a:lnTo>
                  <a:pt x="59" y="57"/>
                </a:lnTo>
                <a:lnTo>
                  <a:pt x="59" y="60"/>
                </a:lnTo>
                <a:lnTo>
                  <a:pt x="60" y="60"/>
                </a:lnTo>
                <a:lnTo>
                  <a:pt x="60" y="62"/>
                </a:lnTo>
                <a:lnTo>
                  <a:pt x="62" y="64"/>
                </a:lnTo>
                <a:lnTo>
                  <a:pt x="65" y="64"/>
                </a:lnTo>
                <a:lnTo>
                  <a:pt x="65" y="62"/>
                </a:lnTo>
                <a:lnTo>
                  <a:pt x="68" y="62"/>
                </a:lnTo>
                <a:lnTo>
                  <a:pt x="72" y="62"/>
                </a:lnTo>
                <a:lnTo>
                  <a:pt x="72" y="64"/>
                </a:lnTo>
                <a:lnTo>
                  <a:pt x="72" y="65"/>
                </a:lnTo>
                <a:lnTo>
                  <a:pt x="70" y="65"/>
                </a:lnTo>
                <a:lnTo>
                  <a:pt x="70" y="68"/>
                </a:lnTo>
                <a:lnTo>
                  <a:pt x="72" y="68"/>
                </a:lnTo>
                <a:lnTo>
                  <a:pt x="72" y="70"/>
                </a:lnTo>
                <a:lnTo>
                  <a:pt x="73" y="70"/>
                </a:lnTo>
                <a:lnTo>
                  <a:pt x="73" y="72"/>
                </a:lnTo>
                <a:lnTo>
                  <a:pt x="75" y="72"/>
                </a:lnTo>
                <a:lnTo>
                  <a:pt x="75" y="73"/>
                </a:lnTo>
                <a:lnTo>
                  <a:pt x="75" y="75"/>
                </a:lnTo>
                <a:lnTo>
                  <a:pt x="75" y="76"/>
                </a:lnTo>
                <a:lnTo>
                  <a:pt x="75" y="78"/>
                </a:lnTo>
                <a:lnTo>
                  <a:pt x="76" y="78"/>
                </a:lnTo>
                <a:lnTo>
                  <a:pt x="75" y="80"/>
                </a:lnTo>
                <a:lnTo>
                  <a:pt x="75" y="81"/>
                </a:lnTo>
                <a:lnTo>
                  <a:pt x="76" y="84"/>
                </a:lnTo>
                <a:lnTo>
                  <a:pt x="75" y="84"/>
                </a:lnTo>
                <a:lnTo>
                  <a:pt x="75" y="86"/>
                </a:lnTo>
                <a:lnTo>
                  <a:pt x="73" y="86"/>
                </a:lnTo>
                <a:lnTo>
                  <a:pt x="72" y="84"/>
                </a:lnTo>
                <a:lnTo>
                  <a:pt x="73" y="83"/>
                </a:lnTo>
                <a:lnTo>
                  <a:pt x="73" y="81"/>
                </a:lnTo>
                <a:lnTo>
                  <a:pt x="70" y="84"/>
                </a:lnTo>
                <a:lnTo>
                  <a:pt x="70" y="86"/>
                </a:lnTo>
                <a:lnTo>
                  <a:pt x="70" y="88"/>
                </a:lnTo>
                <a:lnTo>
                  <a:pt x="70" y="89"/>
                </a:lnTo>
                <a:lnTo>
                  <a:pt x="70" y="91"/>
                </a:lnTo>
                <a:lnTo>
                  <a:pt x="70" y="92"/>
                </a:lnTo>
                <a:lnTo>
                  <a:pt x="70" y="94"/>
                </a:lnTo>
                <a:lnTo>
                  <a:pt x="70" y="96"/>
                </a:lnTo>
                <a:lnTo>
                  <a:pt x="70" y="97"/>
                </a:lnTo>
                <a:lnTo>
                  <a:pt x="70" y="99"/>
                </a:lnTo>
                <a:lnTo>
                  <a:pt x="68" y="99"/>
                </a:lnTo>
                <a:lnTo>
                  <a:pt x="68" y="97"/>
                </a:lnTo>
                <a:lnTo>
                  <a:pt x="67" y="96"/>
                </a:lnTo>
                <a:lnTo>
                  <a:pt x="67" y="92"/>
                </a:lnTo>
                <a:lnTo>
                  <a:pt x="67" y="89"/>
                </a:lnTo>
                <a:lnTo>
                  <a:pt x="67" y="86"/>
                </a:lnTo>
                <a:lnTo>
                  <a:pt x="65" y="86"/>
                </a:lnTo>
                <a:lnTo>
                  <a:pt x="64" y="88"/>
                </a:lnTo>
                <a:lnTo>
                  <a:pt x="64" y="89"/>
                </a:lnTo>
                <a:lnTo>
                  <a:pt x="62" y="89"/>
                </a:lnTo>
                <a:lnTo>
                  <a:pt x="60" y="89"/>
                </a:lnTo>
                <a:lnTo>
                  <a:pt x="60" y="88"/>
                </a:lnTo>
                <a:lnTo>
                  <a:pt x="60" y="86"/>
                </a:lnTo>
                <a:lnTo>
                  <a:pt x="60" y="84"/>
                </a:lnTo>
                <a:lnTo>
                  <a:pt x="62" y="84"/>
                </a:lnTo>
                <a:lnTo>
                  <a:pt x="60" y="81"/>
                </a:lnTo>
                <a:lnTo>
                  <a:pt x="57" y="81"/>
                </a:lnTo>
                <a:lnTo>
                  <a:pt x="57" y="80"/>
                </a:lnTo>
                <a:lnTo>
                  <a:pt x="56" y="80"/>
                </a:lnTo>
                <a:lnTo>
                  <a:pt x="54" y="80"/>
                </a:lnTo>
                <a:lnTo>
                  <a:pt x="52" y="76"/>
                </a:lnTo>
                <a:lnTo>
                  <a:pt x="51" y="78"/>
                </a:lnTo>
                <a:lnTo>
                  <a:pt x="49" y="76"/>
                </a:lnTo>
                <a:lnTo>
                  <a:pt x="48" y="76"/>
                </a:lnTo>
                <a:lnTo>
                  <a:pt x="46" y="73"/>
                </a:lnTo>
                <a:lnTo>
                  <a:pt x="38" y="75"/>
                </a:lnTo>
                <a:lnTo>
                  <a:pt x="38" y="76"/>
                </a:lnTo>
                <a:lnTo>
                  <a:pt x="35" y="76"/>
                </a:lnTo>
                <a:lnTo>
                  <a:pt x="33" y="72"/>
                </a:lnTo>
                <a:lnTo>
                  <a:pt x="30" y="72"/>
                </a:lnTo>
                <a:lnTo>
                  <a:pt x="30" y="73"/>
                </a:lnTo>
                <a:lnTo>
                  <a:pt x="30" y="78"/>
                </a:lnTo>
                <a:lnTo>
                  <a:pt x="32" y="80"/>
                </a:lnTo>
                <a:lnTo>
                  <a:pt x="30" y="80"/>
                </a:lnTo>
                <a:lnTo>
                  <a:pt x="28" y="80"/>
                </a:lnTo>
                <a:lnTo>
                  <a:pt x="28" y="81"/>
                </a:lnTo>
                <a:lnTo>
                  <a:pt x="25" y="81"/>
                </a:lnTo>
                <a:lnTo>
                  <a:pt x="20" y="76"/>
                </a:lnTo>
                <a:lnTo>
                  <a:pt x="19" y="75"/>
                </a:lnTo>
                <a:lnTo>
                  <a:pt x="16" y="72"/>
                </a:lnTo>
                <a:lnTo>
                  <a:pt x="16" y="70"/>
                </a:lnTo>
                <a:lnTo>
                  <a:pt x="17" y="70"/>
                </a:lnTo>
                <a:lnTo>
                  <a:pt x="17" y="68"/>
                </a:lnTo>
                <a:lnTo>
                  <a:pt x="17" y="67"/>
                </a:lnTo>
                <a:lnTo>
                  <a:pt x="16" y="67"/>
                </a:lnTo>
                <a:lnTo>
                  <a:pt x="16" y="65"/>
                </a:lnTo>
                <a:lnTo>
                  <a:pt x="14" y="65"/>
                </a:lnTo>
                <a:lnTo>
                  <a:pt x="16" y="65"/>
                </a:lnTo>
                <a:lnTo>
                  <a:pt x="17" y="65"/>
                </a:lnTo>
                <a:lnTo>
                  <a:pt x="16" y="65"/>
                </a:lnTo>
                <a:lnTo>
                  <a:pt x="16" y="64"/>
                </a:lnTo>
                <a:lnTo>
                  <a:pt x="16" y="62"/>
                </a:lnTo>
                <a:lnTo>
                  <a:pt x="14" y="62"/>
                </a:lnTo>
                <a:lnTo>
                  <a:pt x="14" y="60"/>
                </a:lnTo>
                <a:lnTo>
                  <a:pt x="12" y="60"/>
                </a:lnTo>
                <a:lnTo>
                  <a:pt x="12" y="59"/>
                </a:lnTo>
                <a:lnTo>
                  <a:pt x="11" y="59"/>
                </a:lnTo>
                <a:lnTo>
                  <a:pt x="11" y="57"/>
                </a:lnTo>
                <a:lnTo>
                  <a:pt x="11" y="56"/>
                </a:lnTo>
                <a:lnTo>
                  <a:pt x="11" y="54"/>
                </a:lnTo>
                <a:lnTo>
                  <a:pt x="9" y="54"/>
                </a:lnTo>
                <a:lnTo>
                  <a:pt x="9" y="52"/>
                </a:lnTo>
                <a:lnTo>
                  <a:pt x="11" y="51"/>
                </a:lnTo>
                <a:lnTo>
                  <a:pt x="11" y="49"/>
                </a:lnTo>
                <a:lnTo>
                  <a:pt x="11" y="48"/>
                </a:lnTo>
                <a:lnTo>
                  <a:pt x="11" y="46"/>
                </a:lnTo>
                <a:lnTo>
                  <a:pt x="11" y="44"/>
                </a:lnTo>
                <a:lnTo>
                  <a:pt x="11" y="43"/>
                </a:lnTo>
                <a:lnTo>
                  <a:pt x="11" y="41"/>
                </a:lnTo>
                <a:lnTo>
                  <a:pt x="9" y="40"/>
                </a:lnTo>
                <a:lnTo>
                  <a:pt x="9" y="38"/>
                </a:lnTo>
                <a:lnTo>
                  <a:pt x="9" y="36"/>
                </a:lnTo>
                <a:lnTo>
                  <a:pt x="11" y="36"/>
                </a:lnTo>
                <a:lnTo>
                  <a:pt x="11" y="35"/>
                </a:lnTo>
                <a:lnTo>
                  <a:pt x="11" y="33"/>
                </a:lnTo>
                <a:lnTo>
                  <a:pt x="11" y="32"/>
                </a:lnTo>
                <a:lnTo>
                  <a:pt x="9" y="32"/>
                </a:lnTo>
                <a:lnTo>
                  <a:pt x="9" y="30"/>
                </a:lnTo>
                <a:lnTo>
                  <a:pt x="9" y="32"/>
                </a:lnTo>
                <a:lnTo>
                  <a:pt x="11" y="32"/>
                </a:lnTo>
                <a:lnTo>
                  <a:pt x="11" y="30"/>
                </a:lnTo>
                <a:lnTo>
                  <a:pt x="9" y="30"/>
                </a:lnTo>
                <a:lnTo>
                  <a:pt x="9" y="28"/>
                </a:lnTo>
                <a:lnTo>
                  <a:pt x="11" y="28"/>
                </a:lnTo>
                <a:lnTo>
                  <a:pt x="11" y="27"/>
                </a:lnTo>
                <a:lnTo>
                  <a:pt x="9" y="27"/>
                </a:lnTo>
                <a:lnTo>
                  <a:pt x="8" y="27"/>
                </a:lnTo>
                <a:lnTo>
                  <a:pt x="8" y="25"/>
                </a:lnTo>
                <a:lnTo>
                  <a:pt x="9" y="25"/>
                </a:lnTo>
                <a:lnTo>
                  <a:pt x="8" y="25"/>
                </a:lnTo>
                <a:lnTo>
                  <a:pt x="6" y="24"/>
                </a:lnTo>
                <a:lnTo>
                  <a:pt x="8" y="24"/>
                </a:lnTo>
                <a:lnTo>
                  <a:pt x="6" y="24"/>
                </a:lnTo>
                <a:lnTo>
                  <a:pt x="6" y="22"/>
                </a:lnTo>
                <a:lnTo>
                  <a:pt x="4" y="22"/>
                </a:lnTo>
                <a:lnTo>
                  <a:pt x="6" y="20"/>
                </a:lnTo>
                <a:lnTo>
                  <a:pt x="4" y="20"/>
                </a:lnTo>
                <a:lnTo>
                  <a:pt x="4" y="19"/>
                </a:lnTo>
                <a:lnTo>
                  <a:pt x="3" y="19"/>
                </a:lnTo>
                <a:lnTo>
                  <a:pt x="1" y="17"/>
                </a:lnTo>
                <a:lnTo>
                  <a:pt x="0" y="17"/>
                </a:lnTo>
                <a:lnTo>
                  <a:pt x="0" y="16"/>
                </a:lnTo>
                <a:lnTo>
                  <a:pt x="0" y="14"/>
                </a:lnTo>
                <a:lnTo>
                  <a:pt x="1" y="14"/>
                </a:lnTo>
                <a:lnTo>
                  <a:pt x="3" y="14"/>
                </a:lnTo>
                <a:lnTo>
                  <a:pt x="4" y="14"/>
                </a:lnTo>
                <a:lnTo>
                  <a:pt x="6" y="14"/>
                </a:lnTo>
                <a:lnTo>
                  <a:pt x="6" y="16"/>
                </a:lnTo>
                <a:lnTo>
                  <a:pt x="6" y="14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9" y="14"/>
                </a:lnTo>
                <a:lnTo>
                  <a:pt x="9" y="16"/>
                </a:lnTo>
                <a:lnTo>
                  <a:pt x="9" y="17"/>
                </a:lnTo>
                <a:lnTo>
                  <a:pt x="11" y="17"/>
                </a:lnTo>
                <a:lnTo>
                  <a:pt x="12" y="17"/>
                </a:lnTo>
                <a:lnTo>
                  <a:pt x="12" y="16"/>
                </a:lnTo>
                <a:lnTo>
                  <a:pt x="14" y="16"/>
                </a:lnTo>
                <a:lnTo>
                  <a:pt x="14" y="14"/>
                </a:lnTo>
                <a:lnTo>
                  <a:pt x="14" y="11"/>
                </a:lnTo>
                <a:lnTo>
                  <a:pt x="14" y="9"/>
                </a:lnTo>
                <a:lnTo>
                  <a:pt x="14" y="8"/>
                </a:lnTo>
                <a:lnTo>
                  <a:pt x="14" y="6"/>
                </a:lnTo>
                <a:lnTo>
                  <a:pt x="12" y="6"/>
                </a:lnTo>
                <a:lnTo>
                  <a:pt x="11" y="6"/>
                </a:lnTo>
                <a:lnTo>
                  <a:pt x="11" y="4"/>
                </a:lnTo>
                <a:lnTo>
                  <a:pt x="12" y="4"/>
                </a:lnTo>
                <a:lnTo>
                  <a:pt x="12" y="3"/>
                </a:lnTo>
                <a:lnTo>
                  <a:pt x="14" y="3"/>
                </a:lnTo>
                <a:lnTo>
                  <a:pt x="14" y="0"/>
                </a:lnTo>
                <a:lnTo>
                  <a:pt x="16" y="1"/>
                </a:lnTo>
                <a:lnTo>
                  <a:pt x="17" y="1"/>
                </a:lnTo>
                <a:lnTo>
                  <a:pt x="20" y="3"/>
                </a:lnTo>
                <a:lnTo>
                  <a:pt x="20" y="4"/>
                </a:lnTo>
                <a:close/>
              </a:path>
            </a:pathLst>
          </a:custGeom>
          <a:solidFill>
            <a:srgbClr val="6FBD8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7"/>
          <p:cNvSpPr>
            <a:spLocks/>
          </p:cNvSpPr>
          <p:nvPr/>
        </p:nvSpPr>
        <p:spPr bwMode="auto">
          <a:xfrm>
            <a:off x="5092701" y="4922838"/>
            <a:ext cx="555625" cy="649288"/>
          </a:xfrm>
          <a:custGeom>
            <a:avLst/>
            <a:gdLst/>
            <a:ahLst/>
            <a:cxnLst>
              <a:cxn ang="0">
                <a:pos x="160" y="17"/>
              </a:cxn>
              <a:cxn ang="0">
                <a:pos x="142" y="40"/>
              </a:cxn>
              <a:cxn ang="0">
                <a:pos x="152" y="75"/>
              </a:cxn>
              <a:cxn ang="0">
                <a:pos x="170" y="104"/>
              </a:cxn>
              <a:cxn ang="0">
                <a:pos x="194" y="131"/>
              </a:cxn>
              <a:cxn ang="0">
                <a:pos x="210" y="141"/>
              </a:cxn>
              <a:cxn ang="0">
                <a:pos x="232" y="134"/>
              </a:cxn>
              <a:cxn ang="0">
                <a:pos x="245" y="121"/>
              </a:cxn>
              <a:cxn ang="0">
                <a:pos x="262" y="117"/>
              </a:cxn>
              <a:cxn ang="0">
                <a:pos x="280" y="134"/>
              </a:cxn>
              <a:cxn ang="0">
                <a:pos x="290" y="121"/>
              </a:cxn>
              <a:cxn ang="0">
                <a:pos x="299" y="139"/>
              </a:cxn>
              <a:cxn ang="0">
                <a:pos x="299" y="153"/>
              </a:cxn>
              <a:cxn ang="0">
                <a:pos x="302" y="168"/>
              </a:cxn>
              <a:cxn ang="0">
                <a:pos x="306" y="187"/>
              </a:cxn>
              <a:cxn ang="0">
                <a:pos x="306" y="209"/>
              </a:cxn>
              <a:cxn ang="0">
                <a:pos x="317" y="229"/>
              </a:cxn>
              <a:cxn ang="0">
                <a:pos x="334" y="230"/>
              </a:cxn>
              <a:cxn ang="0">
                <a:pos x="350" y="248"/>
              </a:cxn>
              <a:cxn ang="0">
                <a:pos x="346" y="267"/>
              </a:cxn>
              <a:cxn ang="0">
                <a:pos x="341" y="285"/>
              </a:cxn>
              <a:cxn ang="0">
                <a:pos x="320" y="297"/>
              </a:cxn>
              <a:cxn ang="0">
                <a:pos x="306" y="329"/>
              </a:cxn>
              <a:cxn ang="0">
                <a:pos x="288" y="339"/>
              </a:cxn>
              <a:cxn ang="0">
                <a:pos x="262" y="364"/>
              </a:cxn>
              <a:cxn ang="0">
                <a:pos x="246" y="374"/>
              </a:cxn>
              <a:cxn ang="0">
                <a:pos x="234" y="387"/>
              </a:cxn>
              <a:cxn ang="0">
                <a:pos x="235" y="400"/>
              </a:cxn>
              <a:cxn ang="0">
                <a:pos x="219" y="401"/>
              </a:cxn>
              <a:cxn ang="0">
                <a:pos x="208" y="408"/>
              </a:cxn>
              <a:cxn ang="0">
                <a:pos x="192" y="401"/>
              </a:cxn>
              <a:cxn ang="0">
                <a:pos x="205" y="384"/>
              </a:cxn>
              <a:cxn ang="0">
                <a:pos x="218" y="371"/>
              </a:cxn>
              <a:cxn ang="0">
                <a:pos x="205" y="358"/>
              </a:cxn>
              <a:cxn ang="0">
                <a:pos x="192" y="348"/>
              </a:cxn>
              <a:cxn ang="0">
                <a:pos x="178" y="355"/>
              </a:cxn>
              <a:cxn ang="0">
                <a:pos x="171" y="323"/>
              </a:cxn>
              <a:cxn ang="0">
                <a:pos x="182" y="294"/>
              </a:cxn>
              <a:cxn ang="0">
                <a:pos x="190" y="267"/>
              </a:cxn>
              <a:cxn ang="0">
                <a:pos x="203" y="245"/>
              </a:cxn>
              <a:cxn ang="0">
                <a:pos x="186" y="235"/>
              </a:cxn>
              <a:cxn ang="0">
                <a:pos x="162" y="241"/>
              </a:cxn>
              <a:cxn ang="0">
                <a:pos x="141" y="229"/>
              </a:cxn>
              <a:cxn ang="0">
                <a:pos x="128" y="209"/>
              </a:cxn>
              <a:cxn ang="0">
                <a:pos x="115" y="225"/>
              </a:cxn>
              <a:cxn ang="0">
                <a:pos x="94" y="209"/>
              </a:cxn>
              <a:cxn ang="0">
                <a:pos x="99" y="187"/>
              </a:cxn>
              <a:cxn ang="0">
                <a:pos x="107" y="173"/>
              </a:cxn>
              <a:cxn ang="0">
                <a:pos x="80" y="158"/>
              </a:cxn>
              <a:cxn ang="0">
                <a:pos x="46" y="161"/>
              </a:cxn>
              <a:cxn ang="0">
                <a:pos x="42" y="136"/>
              </a:cxn>
              <a:cxn ang="0">
                <a:pos x="56" y="125"/>
              </a:cxn>
              <a:cxn ang="0">
                <a:pos x="38" y="120"/>
              </a:cxn>
              <a:cxn ang="0">
                <a:pos x="16" y="107"/>
              </a:cxn>
              <a:cxn ang="0">
                <a:pos x="13" y="88"/>
              </a:cxn>
              <a:cxn ang="0">
                <a:pos x="34" y="72"/>
              </a:cxn>
              <a:cxn ang="0">
                <a:pos x="29" y="56"/>
              </a:cxn>
              <a:cxn ang="0">
                <a:pos x="6" y="49"/>
              </a:cxn>
              <a:cxn ang="0">
                <a:pos x="3" y="21"/>
              </a:cxn>
              <a:cxn ang="0">
                <a:pos x="18" y="6"/>
              </a:cxn>
              <a:cxn ang="0">
                <a:pos x="40" y="5"/>
              </a:cxn>
              <a:cxn ang="0">
                <a:pos x="80" y="13"/>
              </a:cxn>
            </a:cxnLst>
            <a:rect l="0" t="0" r="r" b="b"/>
            <a:pathLst>
              <a:path w="350" h="409">
                <a:moveTo>
                  <a:pt x="150" y="13"/>
                </a:moveTo>
                <a:lnTo>
                  <a:pt x="152" y="13"/>
                </a:lnTo>
                <a:lnTo>
                  <a:pt x="154" y="13"/>
                </a:lnTo>
                <a:lnTo>
                  <a:pt x="154" y="11"/>
                </a:lnTo>
                <a:lnTo>
                  <a:pt x="155" y="11"/>
                </a:lnTo>
                <a:lnTo>
                  <a:pt x="157" y="11"/>
                </a:lnTo>
                <a:lnTo>
                  <a:pt x="158" y="11"/>
                </a:lnTo>
                <a:lnTo>
                  <a:pt x="160" y="11"/>
                </a:lnTo>
                <a:lnTo>
                  <a:pt x="160" y="13"/>
                </a:lnTo>
                <a:lnTo>
                  <a:pt x="162" y="13"/>
                </a:lnTo>
                <a:lnTo>
                  <a:pt x="162" y="14"/>
                </a:lnTo>
                <a:lnTo>
                  <a:pt x="160" y="16"/>
                </a:lnTo>
                <a:lnTo>
                  <a:pt x="160" y="17"/>
                </a:lnTo>
                <a:lnTo>
                  <a:pt x="158" y="17"/>
                </a:lnTo>
                <a:lnTo>
                  <a:pt x="158" y="19"/>
                </a:lnTo>
                <a:lnTo>
                  <a:pt x="157" y="22"/>
                </a:lnTo>
                <a:lnTo>
                  <a:pt x="155" y="24"/>
                </a:lnTo>
                <a:lnTo>
                  <a:pt x="155" y="25"/>
                </a:lnTo>
                <a:lnTo>
                  <a:pt x="152" y="25"/>
                </a:lnTo>
                <a:lnTo>
                  <a:pt x="147" y="29"/>
                </a:lnTo>
                <a:lnTo>
                  <a:pt x="146" y="32"/>
                </a:lnTo>
                <a:lnTo>
                  <a:pt x="146" y="35"/>
                </a:lnTo>
                <a:lnTo>
                  <a:pt x="144" y="37"/>
                </a:lnTo>
                <a:lnTo>
                  <a:pt x="144" y="38"/>
                </a:lnTo>
                <a:lnTo>
                  <a:pt x="142" y="38"/>
                </a:lnTo>
                <a:lnTo>
                  <a:pt x="142" y="40"/>
                </a:lnTo>
                <a:lnTo>
                  <a:pt x="142" y="43"/>
                </a:lnTo>
                <a:lnTo>
                  <a:pt x="147" y="45"/>
                </a:lnTo>
                <a:lnTo>
                  <a:pt x="150" y="46"/>
                </a:lnTo>
                <a:lnTo>
                  <a:pt x="152" y="51"/>
                </a:lnTo>
                <a:lnTo>
                  <a:pt x="152" y="56"/>
                </a:lnTo>
                <a:lnTo>
                  <a:pt x="150" y="57"/>
                </a:lnTo>
                <a:lnTo>
                  <a:pt x="152" y="61"/>
                </a:lnTo>
                <a:lnTo>
                  <a:pt x="150" y="64"/>
                </a:lnTo>
                <a:lnTo>
                  <a:pt x="152" y="65"/>
                </a:lnTo>
                <a:lnTo>
                  <a:pt x="152" y="69"/>
                </a:lnTo>
                <a:lnTo>
                  <a:pt x="154" y="72"/>
                </a:lnTo>
                <a:lnTo>
                  <a:pt x="154" y="73"/>
                </a:lnTo>
                <a:lnTo>
                  <a:pt x="152" y="75"/>
                </a:lnTo>
                <a:lnTo>
                  <a:pt x="150" y="77"/>
                </a:lnTo>
                <a:lnTo>
                  <a:pt x="149" y="77"/>
                </a:lnTo>
                <a:lnTo>
                  <a:pt x="149" y="78"/>
                </a:lnTo>
                <a:lnTo>
                  <a:pt x="147" y="81"/>
                </a:lnTo>
                <a:lnTo>
                  <a:pt x="149" y="81"/>
                </a:lnTo>
                <a:lnTo>
                  <a:pt x="150" y="85"/>
                </a:lnTo>
                <a:lnTo>
                  <a:pt x="154" y="88"/>
                </a:lnTo>
                <a:lnTo>
                  <a:pt x="157" y="91"/>
                </a:lnTo>
                <a:lnTo>
                  <a:pt x="157" y="93"/>
                </a:lnTo>
                <a:lnTo>
                  <a:pt x="157" y="97"/>
                </a:lnTo>
                <a:lnTo>
                  <a:pt x="160" y="99"/>
                </a:lnTo>
                <a:lnTo>
                  <a:pt x="165" y="104"/>
                </a:lnTo>
                <a:lnTo>
                  <a:pt x="170" y="104"/>
                </a:lnTo>
                <a:lnTo>
                  <a:pt x="173" y="105"/>
                </a:lnTo>
                <a:lnTo>
                  <a:pt x="176" y="104"/>
                </a:lnTo>
                <a:lnTo>
                  <a:pt x="178" y="104"/>
                </a:lnTo>
                <a:lnTo>
                  <a:pt x="179" y="105"/>
                </a:lnTo>
                <a:lnTo>
                  <a:pt x="179" y="107"/>
                </a:lnTo>
                <a:lnTo>
                  <a:pt x="182" y="112"/>
                </a:lnTo>
                <a:lnTo>
                  <a:pt x="184" y="115"/>
                </a:lnTo>
                <a:lnTo>
                  <a:pt x="186" y="115"/>
                </a:lnTo>
                <a:lnTo>
                  <a:pt x="186" y="118"/>
                </a:lnTo>
                <a:lnTo>
                  <a:pt x="187" y="120"/>
                </a:lnTo>
                <a:lnTo>
                  <a:pt x="189" y="123"/>
                </a:lnTo>
                <a:lnTo>
                  <a:pt x="192" y="126"/>
                </a:lnTo>
                <a:lnTo>
                  <a:pt x="194" y="131"/>
                </a:lnTo>
                <a:lnTo>
                  <a:pt x="195" y="131"/>
                </a:lnTo>
                <a:lnTo>
                  <a:pt x="197" y="133"/>
                </a:lnTo>
                <a:lnTo>
                  <a:pt x="197" y="134"/>
                </a:lnTo>
                <a:lnTo>
                  <a:pt x="198" y="134"/>
                </a:lnTo>
                <a:lnTo>
                  <a:pt x="202" y="134"/>
                </a:lnTo>
                <a:lnTo>
                  <a:pt x="202" y="136"/>
                </a:lnTo>
                <a:lnTo>
                  <a:pt x="203" y="137"/>
                </a:lnTo>
                <a:lnTo>
                  <a:pt x="205" y="136"/>
                </a:lnTo>
                <a:lnTo>
                  <a:pt x="208" y="136"/>
                </a:lnTo>
                <a:lnTo>
                  <a:pt x="211" y="136"/>
                </a:lnTo>
                <a:lnTo>
                  <a:pt x="210" y="137"/>
                </a:lnTo>
                <a:lnTo>
                  <a:pt x="210" y="139"/>
                </a:lnTo>
                <a:lnTo>
                  <a:pt x="210" y="141"/>
                </a:lnTo>
                <a:lnTo>
                  <a:pt x="210" y="142"/>
                </a:lnTo>
                <a:lnTo>
                  <a:pt x="211" y="144"/>
                </a:lnTo>
                <a:lnTo>
                  <a:pt x="213" y="144"/>
                </a:lnTo>
                <a:lnTo>
                  <a:pt x="218" y="144"/>
                </a:lnTo>
                <a:lnTo>
                  <a:pt x="219" y="142"/>
                </a:lnTo>
                <a:lnTo>
                  <a:pt x="222" y="142"/>
                </a:lnTo>
                <a:lnTo>
                  <a:pt x="226" y="142"/>
                </a:lnTo>
                <a:lnTo>
                  <a:pt x="226" y="139"/>
                </a:lnTo>
                <a:lnTo>
                  <a:pt x="226" y="137"/>
                </a:lnTo>
                <a:lnTo>
                  <a:pt x="227" y="136"/>
                </a:lnTo>
                <a:lnTo>
                  <a:pt x="229" y="136"/>
                </a:lnTo>
                <a:lnTo>
                  <a:pt x="232" y="136"/>
                </a:lnTo>
                <a:lnTo>
                  <a:pt x="232" y="134"/>
                </a:lnTo>
                <a:lnTo>
                  <a:pt x="232" y="133"/>
                </a:lnTo>
                <a:lnTo>
                  <a:pt x="230" y="131"/>
                </a:lnTo>
                <a:lnTo>
                  <a:pt x="230" y="129"/>
                </a:lnTo>
                <a:lnTo>
                  <a:pt x="232" y="126"/>
                </a:lnTo>
                <a:lnTo>
                  <a:pt x="234" y="125"/>
                </a:lnTo>
                <a:lnTo>
                  <a:pt x="235" y="126"/>
                </a:lnTo>
                <a:lnTo>
                  <a:pt x="237" y="128"/>
                </a:lnTo>
                <a:lnTo>
                  <a:pt x="238" y="126"/>
                </a:lnTo>
                <a:lnTo>
                  <a:pt x="240" y="126"/>
                </a:lnTo>
                <a:lnTo>
                  <a:pt x="242" y="125"/>
                </a:lnTo>
                <a:lnTo>
                  <a:pt x="242" y="123"/>
                </a:lnTo>
                <a:lnTo>
                  <a:pt x="243" y="121"/>
                </a:lnTo>
                <a:lnTo>
                  <a:pt x="245" y="121"/>
                </a:lnTo>
                <a:lnTo>
                  <a:pt x="246" y="121"/>
                </a:lnTo>
                <a:lnTo>
                  <a:pt x="246" y="120"/>
                </a:lnTo>
                <a:lnTo>
                  <a:pt x="248" y="120"/>
                </a:lnTo>
                <a:lnTo>
                  <a:pt x="251" y="121"/>
                </a:lnTo>
                <a:lnTo>
                  <a:pt x="251" y="120"/>
                </a:lnTo>
                <a:lnTo>
                  <a:pt x="253" y="120"/>
                </a:lnTo>
                <a:lnTo>
                  <a:pt x="258" y="121"/>
                </a:lnTo>
                <a:lnTo>
                  <a:pt x="258" y="120"/>
                </a:lnTo>
                <a:lnTo>
                  <a:pt x="258" y="118"/>
                </a:lnTo>
                <a:lnTo>
                  <a:pt x="259" y="118"/>
                </a:lnTo>
                <a:lnTo>
                  <a:pt x="259" y="117"/>
                </a:lnTo>
                <a:lnTo>
                  <a:pt x="261" y="117"/>
                </a:lnTo>
                <a:lnTo>
                  <a:pt x="262" y="117"/>
                </a:lnTo>
                <a:lnTo>
                  <a:pt x="267" y="120"/>
                </a:lnTo>
                <a:lnTo>
                  <a:pt x="269" y="121"/>
                </a:lnTo>
                <a:lnTo>
                  <a:pt x="267" y="121"/>
                </a:lnTo>
                <a:lnTo>
                  <a:pt x="266" y="125"/>
                </a:lnTo>
                <a:lnTo>
                  <a:pt x="266" y="126"/>
                </a:lnTo>
                <a:lnTo>
                  <a:pt x="267" y="128"/>
                </a:lnTo>
                <a:lnTo>
                  <a:pt x="270" y="128"/>
                </a:lnTo>
                <a:lnTo>
                  <a:pt x="272" y="128"/>
                </a:lnTo>
                <a:lnTo>
                  <a:pt x="274" y="128"/>
                </a:lnTo>
                <a:lnTo>
                  <a:pt x="275" y="129"/>
                </a:lnTo>
                <a:lnTo>
                  <a:pt x="277" y="133"/>
                </a:lnTo>
                <a:lnTo>
                  <a:pt x="278" y="133"/>
                </a:lnTo>
                <a:lnTo>
                  <a:pt x="280" y="134"/>
                </a:lnTo>
                <a:lnTo>
                  <a:pt x="280" y="133"/>
                </a:lnTo>
                <a:lnTo>
                  <a:pt x="282" y="133"/>
                </a:lnTo>
                <a:lnTo>
                  <a:pt x="282" y="129"/>
                </a:lnTo>
                <a:lnTo>
                  <a:pt x="283" y="129"/>
                </a:lnTo>
                <a:lnTo>
                  <a:pt x="283" y="128"/>
                </a:lnTo>
                <a:lnTo>
                  <a:pt x="285" y="128"/>
                </a:lnTo>
                <a:lnTo>
                  <a:pt x="285" y="126"/>
                </a:lnTo>
                <a:lnTo>
                  <a:pt x="283" y="125"/>
                </a:lnTo>
                <a:lnTo>
                  <a:pt x="285" y="123"/>
                </a:lnTo>
                <a:lnTo>
                  <a:pt x="285" y="121"/>
                </a:lnTo>
                <a:lnTo>
                  <a:pt x="286" y="120"/>
                </a:lnTo>
                <a:lnTo>
                  <a:pt x="288" y="120"/>
                </a:lnTo>
                <a:lnTo>
                  <a:pt x="290" y="121"/>
                </a:lnTo>
                <a:lnTo>
                  <a:pt x="290" y="123"/>
                </a:lnTo>
                <a:lnTo>
                  <a:pt x="290" y="129"/>
                </a:lnTo>
                <a:lnTo>
                  <a:pt x="291" y="129"/>
                </a:lnTo>
                <a:lnTo>
                  <a:pt x="294" y="129"/>
                </a:lnTo>
                <a:lnTo>
                  <a:pt x="296" y="129"/>
                </a:lnTo>
                <a:lnTo>
                  <a:pt x="298" y="129"/>
                </a:lnTo>
                <a:lnTo>
                  <a:pt x="298" y="131"/>
                </a:lnTo>
                <a:lnTo>
                  <a:pt x="299" y="133"/>
                </a:lnTo>
                <a:lnTo>
                  <a:pt x="299" y="134"/>
                </a:lnTo>
                <a:lnTo>
                  <a:pt x="298" y="134"/>
                </a:lnTo>
                <a:lnTo>
                  <a:pt x="298" y="136"/>
                </a:lnTo>
                <a:lnTo>
                  <a:pt x="299" y="137"/>
                </a:lnTo>
                <a:lnTo>
                  <a:pt x="299" y="139"/>
                </a:lnTo>
                <a:lnTo>
                  <a:pt x="301" y="139"/>
                </a:lnTo>
                <a:lnTo>
                  <a:pt x="301" y="141"/>
                </a:lnTo>
                <a:lnTo>
                  <a:pt x="302" y="141"/>
                </a:lnTo>
                <a:lnTo>
                  <a:pt x="302" y="142"/>
                </a:lnTo>
                <a:lnTo>
                  <a:pt x="301" y="142"/>
                </a:lnTo>
                <a:lnTo>
                  <a:pt x="299" y="142"/>
                </a:lnTo>
                <a:lnTo>
                  <a:pt x="298" y="144"/>
                </a:lnTo>
                <a:lnTo>
                  <a:pt x="298" y="145"/>
                </a:lnTo>
                <a:lnTo>
                  <a:pt x="298" y="149"/>
                </a:lnTo>
                <a:lnTo>
                  <a:pt x="296" y="150"/>
                </a:lnTo>
                <a:lnTo>
                  <a:pt x="298" y="150"/>
                </a:lnTo>
                <a:lnTo>
                  <a:pt x="298" y="152"/>
                </a:lnTo>
                <a:lnTo>
                  <a:pt x="299" y="153"/>
                </a:lnTo>
                <a:lnTo>
                  <a:pt x="299" y="155"/>
                </a:lnTo>
                <a:lnTo>
                  <a:pt x="302" y="153"/>
                </a:lnTo>
                <a:lnTo>
                  <a:pt x="304" y="153"/>
                </a:lnTo>
                <a:lnTo>
                  <a:pt x="304" y="155"/>
                </a:lnTo>
                <a:lnTo>
                  <a:pt x="304" y="157"/>
                </a:lnTo>
                <a:lnTo>
                  <a:pt x="304" y="158"/>
                </a:lnTo>
                <a:lnTo>
                  <a:pt x="304" y="160"/>
                </a:lnTo>
                <a:lnTo>
                  <a:pt x="304" y="161"/>
                </a:lnTo>
                <a:lnTo>
                  <a:pt x="304" y="163"/>
                </a:lnTo>
                <a:lnTo>
                  <a:pt x="302" y="163"/>
                </a:lnTo>
                <a:lnTo>
                  <a:pt x="302" y="165"/>
                </a:lnTo>
                <a:lnTo>
                  <a:pt x="301" y="166"/>
                </a:lnTo>
                <a:lnTo>
                  <a:pt x="302" y="168"/>
                </a:lnTo>
                <a:lnTo>
                  <a:pt x="302" y="171"/>
                </a:lnTo>
                <a:lnTo>
                  <a:pt x="302" y="173"/>
                </a:lnTo>
                <a:lnTo>
                  <a:pt x="302" y="174"/>
                </a:lnTo>
                <a:lnTo>
                  <a:pt x="301" y="176"/>
                </a:lnTo>
                <a:lnTo>
                  <a:pt x="299" y="177"/>
                </a:lnTo>
                <a:lnTo>
                  <a:pt x="298" y="177"/>
                </a:lnTo>
                <a:lnTo>
                  <a:pt x="296" y="177"/>
                </a:lnTo>
                <a:lnTo>
                  <a:pt x="296" y="179"/>
                </a:lnTo>
                <a:lnTo>
                  <a:pt x="298" y="179"/>
                </a:lnTo>
                <a:lnTo>
                  <a:pt x="301" y="182"/>
                </a:lnTo>
                <a:lnTo>
                  <a:pt x="302" y="185"/>
                </a:lnTo>
                <a:lnTo>
                  <a:pt x="304" y="185"/>
                </a:lnTo>
                <a:lnTo>
                  <a:pt x="306" y="187"/>
                </a:lnTo>
                <a:lnTo>
                  <a:pt x="306" y="190"/>
                </a:lnTo>
                <a:lnTo>
                  <a:pt x="306" y="192"/>
                </a:lnTo>
                <a:lnTo>
                  <a:pt x="306" y="193"/>
                </a:lnTo>
                <a:lnTo>
                  <a:pt x="307" y="195"/>
                </a:lnTo>
                <a:lnTo>
                  <a:pt x="307" y="197"/>
                </a:lnTo>
                <a:lnTo>
                  <a:pt x="309" y="197"/>
                </a:lnTo>
                <a:lnTo>
                  <a:pt x="310" y="197"/>
                </a:lnTo>
                <a:lnTo>
                  <a:pt x="310" y="198"/>
                </a:lnTo>
                <a:lnTo>
                  <a:pt x="309" y="200"/>
                </a:lnTo>
                <a:lnTo>
                  <a:pt x="307" y="205"/>
                </a:lnTo>
                <a:lnTo>
                  <a:pt x="306" y="206"/>
                </a:lnTo>
                <a:lnTo>
                  <a:pt x="306" y="208"/>
                </a:lnTo>
                <a:lnTo>
                  <a:pt x="306" y="209"/>
                </a:lnTo>
                <a:lnTo>
                  <a:pt x="306" y="211"/>
                </a:lnTo>
                <a:lnTo>
                  <a:pt x="307" y="213"/>
                </a:lnTo>
                <a:lnTo>
                  <a:pt x="309" y="217"/>
                </a:lnTo>
                <a:lnTo>
                  <a:pt x="309" y="221"/>
                </a:lnTo>
                <a:lnTo>
                  <a:pt x="310" y="221"/>
                </a:lnTo>
                <a:lnTo>
                  <a:pt x="310" y="222"/>
                </a:lnTo>
                <a:lnTo>
                  <a:pt x="309" y="222"/>
                </a:lnTo>
                <a:lnTo>
                  <a:pt x="310" y="222"/>
                </a:lnTo>
                <a:lnTo>
                  <a:pt x="310" y="224"/>
                </a:lnTo>
                <a:lnTo>
                  <a:pt x="312" y="227"/>
                </a:lnTo>
                <a:lnTo>
                  <a:pt x="312" y="229"/>
                </a:lnTo>
                <a:lnTo>
                  <a:pt x="314" y="230"/>
                </a:lnTo>
                <a:lnTo>
                  <a:pt x="317" y="229"/>
                </a:lnTo>
                <a:lnTo>
                  <a:pt x="318" y="227"/>
                </a:lnTo>
                <a:lnTo>
                  <a:pt x="320" y="227"/>
                </a:lnTo>
                <a:lnTo>
                  <a:pt x="322" y="225"/>
                </a:lnTo>
                <a:lnTo>
                  <a:pt x="322" y="227"/>
                </a:lnTo>
                <a:lnTo>
                  <a:pt x="323" y="227"/>
                </a:lnTo>
                <a:lnTo>
                  <a:pt x="325" y="227"/>
                </a:lnTo>
                <a:lnTo>
                  <a:pt x="326" y="225"/>
                </a:lnTo>
                <a:lnTo>
                  <a:pt x="328" y="227"/>
                </a:lnTo>
                <a:lnTo>
                  <a:pt x="330" y="227"/>
                </a:lnTo>
                <a:lnTo>
                  <a:pt x="330" y="229"/>
                </a:lnTo>
                <a:lnTo>
                  <a:pt x="331" y="229"/>
                </a:lnTo>
                <a:lnTo>
                  <a:pt x="333" y="230"/>
                </a:lnTo>
                <a:lnTo>
                  <a:pt x="334" y="230"/>
                </a:lnTo>
                <a:lnTo>
                  <a:pt x="334" y="232"/>
                </a:lnTo>
                <a:lnTo>
                  <a:pt x="338" y="232"/>
                </a:lnTo>
                <a:lnTo>
                  <a:pt x="339" y="232"/>
                </a:lnTo>
                <a:lnTo>
                  <a:pt x="342" y="233"/>
                </a:lnTo>
                <a:lnTo>
                  <a:pt x="344" y="233"/>
                </a:lnTo>
                <a:lnTo>
                  <a:pt x="346" y="235"/>
                </a:lnTo>
                <a:lnTo>
                  <a:pt x="347" y="235"/>
                </a:lnTo>
                <a:lnTo>
                  <a:pt x="347" y="237"/>
                </a:lnTo>
                <a:lnTo>
                  <a:pt x="347" y="240"/>
                </a:lnTo>
                <a:lnTo>
                  <a:pt x="349" y="241"/>
                </a:lnTo>
                <a:lnTo>
                  <a:pt x="349" y="243"/>
                </a:lnTo>
                <a:lnTo>
                  <a:pt x="350" y="246"/>
                </a:lnTo>
                <a:lnTo>
                  <a:pt x="350" y="248"/>
                </a:lnTo>
                <a:lnTo>
                  <a:pt x="349" y="249"/>
                </a:lnTo>
                <a:lnTo>
                  <a:pt x="347" y="249"/>
                </a:lnTo>
                <a:lnTo>
                  <a:pt x="347" y="251"/>
                </a:lnTo>
                <a:lnTo>
                  <a:pt x="346" y="251"/>
                </a:lnTo>
                <a:lnTo>
                  <a:pt x="342" y="251"/>
                </a:lnTo>
                <a:lnTo>
                  <a:pt x="342" y="253"/>
                </a:lnTo>
                <a:lnTo>
                  <a:pt x="344" y="254"/>
                </a:lnTo>
                <a:lnTo>
                  <a:pt x="344" y="259"/>
                </a:lnTo>
                <a:lnTo>
                  <a:pt x="344" y="261"/>
                </a:lnTo>
                <a:lnTo>
                  <a:pt x="344" y="262"/>
                </a:lnTo>
                <a:lnTo>
                  <a:pt x="344" y="264"/>
                </a:lnTo>
                <a:lnTo>
                  <a:pt x="344" y="265"/>
                </a:lnTo>
                <a:lnTo>
                  <a:pt x="346" y="267"/>
                </a:lnTo>
                <a:lnTo>
                  <a:pt x="344" y="269"/>
                </a:lnTo>
                <a:lnTo>
                  <a:pt x="344" y="270"/>
                </a:lnTo>
                <a:lnTo>
                  <a:pt x="344" y="272"/>
                </a:lnTo>
                <a:lnTo>
                  <a:pt x="344" y="273"/>
                </a:lnTo>
                <a:lnTo>
                  <a:pt x="342" y="273"/>
                </a:lnTo>
                <a:lnTo>
                  <a:pt x="341" y="273"/>
                </a:lnTo>
                <a:lnTo>
                  <a:pt x="339" y="275"/>
                </a:lnTo>
                <a:lnTo>
                  <a:pt x="341" y="277"/>
                </a:lnTo>
                <a:lnTo>
                  <a:pt x="341" y="278"/>
                </a:lnTo>
                <a:lnTo>
                  <a:pt x="341" y="280"/>
                </a:lnTo>
                <a:lnTo>
                  <a:pt x="342" y="280"/>
                </a:lnTo>
                <a:lnTo>
                  <a:pt x="341" y="283"/>
                </a:lnTo>
                <a:lnTo>
                  <a:pt x="341" y="285"/>
                </a:lnTo>
                <a:lnTo>
                  <a:pt x="339" y="285"/>
                </a:lnTo>
                <a:lnTo>
                  <a:pt x="334" y="283"/>
                </a:lnTo>
                <a:lnTo>
                  <a:pt x="333" y="281"/>
                </a:lnTo>
                <a:lnTo>
                  <a:pt x="331" y="280"/>
                </a:lnTo>
                <a:lnTo>
                  <a:pt x="330" y="278"/>
                </a:lnTo>
                <a:lnTo>
                  <a:pt x="328" y="278"/>
                </a:lnTo>
                <a:lnTo>
                  <a:pt x="326" y="280"/>
                </a:lnTo>
                <a:lnTo>
                  <a:pt x="325" y="283"/>
                </a:lnTo>
                <a:lnTo>
                  <a:pt x="323" y="286"/>
                </a:lnTo>
                <a:lnTo>
                  <a:pt x="320" y="289"/>
                </a:lnTo>
                <a:lnTo>
                  <a:pt x="317" y="293"/>
                </a:lnTo>
                <a:lnTo>
                  <a:pt x="317" y="296"/>
                </a:lnTo>
                <a:lnTo>
                  <a:pt x="320" y="297"/>
                </a:lnTo>
                <a:lnTo>
                  <a:pt x="320" y="299"/>
                </a:lnTo>
                <a:lnTo>
                  <a:pt x="318" y="301"/>
                </a:lnTo>
                <a:lnTo>
                  <a:pt x="317" y="304"/>
                </a:lnTo>
                <a:lnTo>
                  <a:pt x="315" y="305"/>
                </a:lnTo>
                <a:lnTo>
                  <a:pt x="312" y="307"/>
                </a:lnTo>
                <a:lnTo>
                  <a:pt x="310" y="312"/>
                </a:lnTo>
                <a:lnTo>
                  <a:pt x="307" y="312"/>
                </a:lnTo>
                <a:lnTo>
                  <a:pt x="306" y="315"/>
                </a:lnTo>
                <a:lnTo>
                  <a:pt x="306" y="318"/>
                </a:lnTo>
                <a:lnTo>
                  <a:pt x="302" y="321"/>
                </a:lnTo>
                <a:lnTo>
                  <a:pt x="301" y="325"/>
                </a:lnTo>
                <a:lnTo>
                  <a:pt x="304" y="328"/>
                </a:lnTo>
                <a:lnTo>
                  <a:pt x="306" y="329"/>
                </a:lnTo>
                <a:lnTo>
                  <a:pt x="306" y="331"/>
                </a:lnTo>
                <a:lnTo>
                  <a:pt x="307" y="332"/>
                </a:lnTo>
                <a:lnTo>
                  <a:pt x="307" y="334"/>
                </a:lnTo>
                <a:lnTo>
                  <a:pt x="307" y="336"/>
                </a:lnTo>
                <a:lnTo>
                  <a:pt x="309" y="336"/>
                </a:lnTo>
                <a:lnTo>
                  <a:pt x="309" y="337"/>
                </a:lnTo>
                <a:lnTo>
                  <a:pt x="304" y="337"/>
                </a:lnTo>
                <a:lnTo>
                  <a:pt x="302" y="337"/>
                </a:lnTo>
                <a:lnTo>
                  <a:pt x="299" y="337"/>
                </a:lnTo>
                <a:lnTo>
                  <a:pt x="296" y="339"/>
                </a:lnTo>
                <a:lnTo>
                  <a:pt x="293" y="339"/>
                </a:lnTo>
                <a:lnTo>
                  <a:pt x="291" y="339"/>
                </a:lnTo>
                <a:lnTo>
                  <a:pt x="288" y="339"/>
                </a:lnTo>
                <a:lnTo>
                  <a:pt x="288" y="348"/>
                </a:lnTo>
                <a:lnTo>
                  <a:pt x="278" y="356"/>
                </a:lnTo>
                <a:lnTo>
                  <a:pt x="278" y="358"/>
                </a:lnTo>
                <a:lnTo>
                  <a:pt x="277" y="360"/>
                </a:lnTo>
                <a:lnTo>
                  <a:pt x="277" y="361"/>
                </a:lnTo>
                <a:lnTo>
                  <a:pt x="274" y="361"/>
                </a:lnTo>
                <a:lnTo>
                  <a:pt x="272" y="363"/>
                </a:lnTo>
                <a:lnTo>
                  <a:pt x="270" y="363"/>
                </a:lnTo>
                <a:lnTo>
                  <a:pt x="269" y="364"/>
                </a:lnTo>
                <a:lnTo>
                  <a:pt x="267" y="364"/>
                </a:lnTo>
                <a:lnTo>
                  <a:pt x="266" y="363"/>
                </a:lnTo>
                <a:lnTo>
                  <a:pt x="264" y="364"/>
                </a:lnTo>
                <a:lnTo>
                  <a:pt x="262" y="364"/>
                </a:lnTo>
                <a:lnTo>
                  <a:pt x="261" y="364"/>
                </a:lnTo>
                <a:lnTo>
                  <a:pt x="259" y="364"/>
                </a:lnTo>
                <a:lnTo>
                  <a:pt x="258" y="366"/>
                </a:lnTo>
                <a:lnTo>
                  <a:pt x="256" y="366"/>
                </a:lnTo>
                <a:lnTo>
                  <a:pt x="254" y="366"/>
                </a:lnTo>
                <a:lnTo>
                  <a:pt x="253" y="368"/>
                </a:lnTo>
                <a:lnTo>
                  <a:pt x="251" y="368"/>
                </a:lnTo>
                <a:lnTo>
                  <a:pt x="251" y="369"/>
                </a:lnTo>
                <a:lnTo>
                  <a:pt x="250" y="369"/>
                </a:lnTo>
                <a:lnTo>
                  <a:pt x="248" y="369"/>
                </a:lnTo>
                <a:lnTo>
                  <a:pt x="248" y="371"/>
                </a:lnTo>
                <a:lnTo>
                  <a:pt x="246" y="372"/>
                </a:lnTo>
                <a:lnTo>
                  <a:pt x="246" y="374"/>
                </a:lnTo>
                <a:lnTo>
                  <a:pt x="246" y="376"/>
                </a:lnTo>
                <a:lnTo>
                  <a:pt x="245" y="377"/>
                </a:lnTo>
                <a:lnTo>
                  <a:pt x="245" y="379"/>
                </a:lnTo>
                <a:lnTo>
                  <a:pt x="243" y="379"/>
                </a:lnTo>
                <a:lnTo>
                  <a:pt x="242" y="379"/>
                </a:lnTo>
                <a:lnTo>
                  <a:pt x="242" y="380"/>
                </a:lnTo>
                <a:lnTo>
                  <a:pt x="242" y="382"/>
                </a:lnTo>
                <a:lnTo>
                  <a:pt x="240" y="384"/>
                </a:lnTo>
                <a:lnTo>
                  <a:pt x="238" y="385"/>
                </a:lnTo>
                <a:lnTo>
                  <a:pt x="237" y="385"/>
                </a:lnTo>
                <a:lnTo>
                  <a:pt x="237" y="387"/>
                </a:lnTo>
                <a:lnTo>
                  <a:pt x="235" y="387"/>
                </a:lnTo>
                <a:lnTo>
                  <a:pt x="234" y="387"/>
                </a:lnTo>
                <a:lnTo>
                  <a:pt x="234" y="388"/>
                </a:lnTo>
                <a:lnTo>
                  <a:pt x="232" y="388"/>
                </a:lnTo>
                <a:lnTo>
                  <a:pt x="232" y="390"/>
                </a:lnTo>
                <a:lnTo>
                  <a:pt x="234" y="392"/>
                </a:lnTo>
                <a:lnTo>
                  <a:pt x="237" y="392"/>
                </a:lnTo>
                <a:lnTo>
                  <a:pt x="237" y="393"/>
                </a:lnTo>
                <a:lnTo>
                  <a:pt x="238" y="393"/>
                </a:lnTo>
                <a:lnTo>
                  <a:pt x="238" y="395"/>
                </a:lnTo>
                <a:lnTo>
                  <a:pt x="238" y="396"/>
                </a:lnTo>
                <a:lnTo>
                  <a:pt x="238" y="398"/>
                </a:lnTo>
                <a:lnTo>
                  <a:pt x="238" y="400"/>
                </a:lnTo>
                <a:lnTo>
                  <a:pt x="237" y="400"/>
                </a:lnTo>
                <a:lnTo>
                  <a:pt x="235" y="400"/>
                </a:lnTo>
                <a:lnTo>
                  <a:pt x="234" y="401"/>
                </a:lnTo>
                <a:lnTo>
                  <a:pt x="232" y="401"/>
                </a:lnTo>
                <a:lnTo>
                  <a:pt x="232" y="403"/>
                </a:lnTo>
                <a:lnTo>
                  <a:pt x="230" y="403"/>
                </a:lnTo>
                <a:lnTo>
                  <a:pt x="229" y="403"/>
                </a:lnTo>
                <a:lnTo>
                  <a:pt x="227" y="403"/>
                </a:lnTo>
                <a:lnTo>
                  <a:pt x="226" y="403"/>
                </a:lnTo>
                <a:lnTo>
                  <a:pt x="224" y="403"/>
                </a:lnTo>
                <a:lnTo>
                  <a:pt x="222" y="403"/>
                </a:lnTo>
                <a:lnTo>
                  <a:pt x="222" y="404"/>
                </a:lnTo>
                <a:lnTo>
                  <a:pt x="222" y="403"/>
                </a:lnTo>
                <a:lnTo>
                  <a:pt x="221" y="403"/>
                </a:lnTo>
                <a:lnTo>
                  <a:pt x="219" y="401"/>
                </a:lnTo>
                <a:lnTo>
                  <a:pt x="219" y="400"/>
                </a:lnTo>
                <a:lnTo>
                  <a:pt x="218" y="400"/>
                </a:lnTo>
                <a:lnTo>
                  <a:pt x="218" y="401"/>
                </a:lnTo>
                <a:lnTo>
                  <a:pt x="216" y="401"/>
                </a:lnTo>
                <a:lnTo>
                  <a:pt x="214" y="401"/>
                </a:lnTo>
                <a:lnTo>
                  <a:pt x="214" y="403"/>
                </a:lnTo>
                <a:lnTo>
                  <a:pt x="213" y="403"/>
                </a:lnTo>
                <a:lnTo>
                  <a:pt x="213" y="404"/>
                </a:lnTo>
                <a:lnTo>
                  <a:pt x="213" y="406"/>
                </a:lnTo>
                <a:lnTo>
                  <a:pt x="211" y="406"/>
                </a:lnTo>
                <a:lnTo>
                  <a:pt x="210" y="406"/>
                </a:lnTo>
                <a:lnTo>
                  <a:pt x="208" y="406"/>
                </a:lnTo>
                <a:lnTo>
                  <a:pt x="208" y="408"/>
                </a:lnTo>
                <a:lnTo>
                  <a:pt x="206" y="409"/>
                </a:lnTo>
                <a:lnTo>
                  <a:pt x="205" y="409"/>
                </a:lnTo>
                <a:lnTo>
                  <a:pt x="205" y="408"/>
                </a:lnTo>
                <a:lnTo>
                  <a:pt x="203" y="406"/>
                </a:lnTo>
                <a:lnTo>
                  <a:pt x="202" y="406"/>
                </a:lnTo>
                <a:lnTo>
                  <a:pt x="200" y="406"/>
                </a:lnTo>
                <a:lnTo>
                  <a:pt x="197" y="406"/>
                </a:lnTo>
                <a:lnTo>
                  <a:pt x="190" y="406"/>
                </a:lnTo>
                <a:lnTo>
                  <a:pt x="187" y="406"/>
                </a:lnTo>
                <a:lnTo>
                  <a:pt x="189" y="406"/>
                </a:lnTo>
                <a:lnTo>
                  <a:pt x="189" y="404"/>
                </a:lnTo>
                <a:lnTo>
                  <a:pt x="190" y="403"/>
                </a:lnTo>
                <a:lnTo>
                  <a:pt x="192" y="401"/>
                </a:lnTo>
                <a:lnTo>
                  <a:pt x="192" y="400"/>
                </a:lnTo>
                <a:lnTo>
                  <a:pt x="192" y="398"/>
                </a:lnTo>
                <a:lnTo>
                  <a:pt x="194" y="398"/>
                </a:lnTo>
                <a:lnTo>
                  <a:pt x="194" y="396"/>
                </a:lnTo>
                <a:lnTo>
                  <a:pt x="195" y="396"/>
                </a:lnTo>
                <a:lnTo>
                  <a:pt x="197" y="395"/>
                </a:lnTo>
                <a:lnTo>
                  <a:pt x="197" y="393"/>
                </a:lnTo>
                <a:lnTo>
                  <a:pt x="200" y="393"/>
                </a:lnTo>
                <a:lnTo>
                  <a:pt x="202" y="392"/>
                </a:lnTo>
                <a:lnTo>
                  <a:pt x="203" y="392"/>
                </a:lnTo>
                <a:lnTo>
                  <a:pt x="203" y="390"/>
                </a:lnTo>
                <a:lnTo>
                  <a:pt x="205" y="385"/>
                </a:lnTo>
                <a:lnTo>
                  <a:pt x="205" y="384"/>
                </a:lnTo>
                <a:lnTo>
                  <a:pt x="206" y="382"/>
                </a:lnTo>
                <a:lnTo>
                  <a:pt x="208" y="380"/>
                </a:lnTo>
                <a:lnTo>
                  <a:pt x="210" y="380"/>
                </a:lnTo>
                <a:lnTo>
                  <a:pt x="211" y="380"/>
                </a:lnTo>
                <a:lnTo>
                  <a:pt x="213" y="379"/>
                </a:lnTo>
                <a:lnTo>
                  <a:pt x="214" y="379"/>
                </a:lnTo>
                <a:lnTo>
                  <a:pt x="214" y="377"/>
                </a:lnTo>
                <a:lnTo>
                  <a:pt x="218" y="376"/>
                </a:lnTo>
                <a:lnTo>
                  <a:pt x="218" y="374"/>
                </a:lnTo>
                <a:lnTo>
                  <a:pt x="219" y="374"/>
                </a:lnTo>
                <a:lnTo>
                  <a:pt x="221" y="372"/>
                </a:lnTo>
                <a:lnTo>
                  <a:pt x="219" y="372"/>
                </a:lnTo>
                <a:lnTo>
                  <a:pt x="218" y="371"/>
                </a:lnTo>
                <a:lnTo>
                  <a:pt x="218" y="369"/>
                </a:lnTo>
                <a:lnTo>
                  <a:pt x="216" y="369"/>
                </a:lnTo>
                <a:lnTo>
                  <a:pt x="214" y="368"/>
                </a:lnTo>
                <a:lnTo>
                  <a:pt x="213" y="366"/>
                </a:lnTo>
                <a:lnTo>
                  <a:pt x="213" y="364"/>
                </a:lnTo>
                <a:lnTo>
                  <a:pt x="211" y="364"/>
                </a:lnTo>
                <a:lnTo>
                  <a:pt x="211" y="363"/>
                </a:lnTo>
                <a:lnTo>
                  <a:pt x="210" y="363"/>
                </a:lnTo>
                <a:lnTo>
                  <a:pt x="210" y="361"/>
                </a:lnTo>
                <a:lnTo>
                  <a:pt x="208" y="361"/>
                </a:lnTo>
                <a:lnTo>
                  <a:pt x="206" y="361"/>
                </a:lnTo>
                <a:lnTo>
                  <a:pt x="206" y="360"/>
                </a:lnTo>
                <a:lnTo>
                  <a:pt x="205" y="358"/>
                </a:lnTo>
                <a:lnTo>
                  <a:pt x="203" y="358"/>
                </a:lnTo>
                <a:lnTo>
                  <a:pt x="202" y="356"/>
                </a:lnTo>
                <a:lnTo>
                  <a:pt x="200" y="355"/>
                </a:lnTo>
                <a:lnTo>
                  <a:pt x="200" y="353"/>
                </a:lnTo>
                <a:lnTo>
                  <a:pt x="198" y="353"/>
                </a:lnTo>
                <a:lnTo>
                  <a:pt x="198" y="352"/>
                </a:lnTo>
                <a:lnTo>
                  <a:pt x="198" y="350"/>
                </a:lnTo>
                <a:lnTo>
                  <a:pt x="198" y="348"/>
                </a:lnTo>
                <a:lnTo>
                  <a:pt x="197" y="348"/>
                </a:lnTo>
                <a:lnTo>
                  <a:pt x="195" y="348"/>
                </a:lnTo>
                <a:lnTo>
                  <a:pt x="195" y="350"/>
                </a:lnTo>
                <a:lnTo>
                  <a:pt x="194" y="350"/>
                </a:lnTo>
                <a:lnTo>
                  <a:pt x="192" y="348"/>
                </a:lnTo>
                <a:lnTo>
                  <a:pt x="190" y="348"/>
                </a:lnTo>
                <a:lnTo>
                  <a:pt x="189" y="348"/>
                </a:lnTo>
                <a:lnTo>
                  <a:pt x="187" y="350"/>
                </a:lnTo>
                <a:lnTo>
                  <a:pt x="187" y="352"/>
                </a:lnTo>
                <a:lnTo>
                  <a:pt x="186" y="353"/>
                </a:lnTo>
                <a:lnTo>
                  <a:pt x="187" y="355"/>
                </a:lnTo>
                <a:lnTo>
                  <a:pt x="186" y="356"/>
                </a:lnTo>
                <a:lnTo>
                  <a:pt x="186" y="358"/>
                </a:lnTo>
                <a:lnTo>
                  <a:pt x="184" y="358"/>
                </a:lnTo>
                <a:lnTo>
                  <a:pt x="182" y="358"/>
                </a:lnTo>
                <a:lnTo>
                  <a:pt x="181" y="356"/>
                </a:lnTo>
                <a:lnTo>
                  <a:pt x="179" y="355"/>
                </a:lnTo>
                <a:lnTo>
                  <a:pt x="178" y="355"/>
                </a:lnTo>
                <a:lnTo>
                  <a:pt x="178" y="353"/>
                </a:lnTo>
                <a:lnTo>
                  <a:pt x="178" y="352"/>
                </a:lnTo>
                <a:lnTo>
                  <a:pt x="176" y="350"/>
                </a:lnTo>
                <a:lnTo>
                  <a:pt x="176" y="348"/>
                </a:lnTo>
                <a:lnTo>
                  <a:pt x="176" y="347"/>
                </a:lnTo>
                <a:lnTo>
                  <a:pt x="176" y="345"/>
                </a:lnTo>
                <a:lnTo>
                  <a:pt x="176" y="344"/>
                </a:lnTo>
                <a:lnTo>
                  <a:pt x="176" y="342"/>
                </a:lnTo>
                <a:lnTo>
                  <a:pt x="176" y="340"/>
                </a:lnTo>
                <a:lnTo>
                  <a:pt x="179" y="337"/>
                </a:lnTo>
                <a:lnTo>
                  <a:pt x="181" y="336"/>
                </a:lnTo>
                <a:lnTo>
                  <a:pt x="176" y="332"/>
                </a:lnTo>
                <a:lnTo>
                  <a:pt x="171" y="323"/>
                </a:lnTo>
                <a:lnTo>
                  <a:pt x="173" y="320"/>
                </a:lnTo>
                <a:lnTo>
                  <a:pt x="174" y="318"/>
                </a:lnTo>
                <a:lnTo>
                  <a:pt x="174" y="317"/>
                </a:lnTo>
                <a:lnTo>
                  <a:pt x="176" y="315"/>
                </a:lnTo>
                <a:lnTo>
                  <a:pt x="178" y="312"/>
                </a:lnTo>
                <a:lnTo>
                  <a:pt x="179" y="310"/>
                </a:lnTo>
                <a:lnTo>
                  <a:pt x="181" y="307"/>
                </a:lnTo>
                <a:lnTo>
                  <a:pt x="181" y="305"/>
                </a:lnTo>
                <a:lnTo>
                  <a:pt x="182" y="305"/>
                </a:lnTo>
                <a:lnTo>
                  <a:pt x="184" y="302"/>
                </a:lnTo>
                <a:lnTo>
                  <a:pt x="184" y="301"/>
                </a:lnTo>
                <a:lnTo>
                  <a:pt x="182" y="297"/>
                </a:lnTo>
                <a:lnTo>
                  <a:pt x="182" y="294"/>
                </a:lnTo>
                <a:lnTo>
                  <a:pt x="182" y="293"/>
                </a:lnTo>
                <a:lnTo>
                  <a:pt x="182" y="291"/>
                </a:lnTo>
                <a:lnTo>
                  <a:pt x="184" y="289"/>
                </a:lnTo>
                <a:lnTo>
                  <a:pt x="184" y="286"/>
                </a:lnTo>
                <a:lnTo>
                  <a:pt x="186" y="286"/>
                </a:lnTo>
                <a:lnTo>
                  <a:pt x="187" y="285"/>
                </a:lnTo>
                <a:lnTo>
                  <a:pt x="187" y="283"/>
                </a:lnTo>
                <a:lnTo>
                  <a:pt x="186" y="278"/>
                </a:lnTo>
                <a:lnTo>
                  <a:pt x="186" y="277"/>
                </a:lnTo>
                <a:lnTo>
                  <a:pt x="186" y="273"/>
                </a:lnTo>
                <a:lnTo>
                  <a:pt x="187" y="272"/>
                </a:lnTo>
                <a:lnTo>
                  <a:pt x="189" y="269"/>
                </a:lnTo>
                <a:lnTo>
                  <a:pt x="190" y="267"/>
                </a:lnTo>
                <a:lnTo>
                  <a:pt x="192" y="265"/>
                </a:lnTo>
                <a:lnTo>
                  <a:pt x="194" y="265"/>
                </a:lnTo>
                <a:lnTo>
                  <a:pt x="197" y="262"/>
                </a:lnTo>
                <a:lnTo>
                  <a:pt x="198" y="262"/>
                </a:lnTo>
                <a:lnTo>
                  <a:pt x="200" y="261"/>
                </a:lnTo>
                <a:lnTo>
                  <a:pt x="202" y="259"/>
                </a:lnTo>
                <a:lnTo>
                  <a:pt x="202" y="256"/>
                </a:lnTo>
                <a:lnTo>
                  <a:pt x="200" y="254"/>
                </a:lnTo>
                <a:lnTo>
                  <a:pt x="200" y="251"/>
                </a:lnTo>
                <a:lnTo>
                  <a:pt x="202" y="249"/>
                </a:lnTo>
                <a:lnTo>
                  <a:pt x="203" y="248"/>
                </a:lnTo>
                <a:lnTo>
                  <a:pt x="203" y="246"/>
                </a:lnTo>
                <a:lnTo>
                  <a:pt x="203" y="245"/>
                </a:lnTo>
                <a:lnTo>
                  <a:pt x="202" y="243"/>
                </a:lnTo>
                <a:lnTo>
                  <a:pt x="200" y="243"/>
                </a:lnTo>
                <a:lnTo>
                  <a:pt x="198" y="241"/>
                </a:lnTo>
                <a:lnTo>
                  <a:pt x="197" y="240"/>
                </a:lnTo>
                <a:lnTo>
                  <a:pt x="197" y="238"/>
                </a:lnTo>
                <a:lnTo>
                  <a:pt x="197" y="237"/>
                </a:lnTo>
                <a:lnTo>
                  <a:pt x="197" y="235"/>
                </a:lnTo>
                <a:lnTo>
                  <a:pt x="197" y="233"/>
                </a:lnTo>
                <a:lnTo>
                  <a:pt x="195" y="233"/>
                </a:lnTo>
                <a:lnTo>
                  <a:pt x="194" y="232"/>
                </a:lnTo>
                <a:lnTo>
                  <a:pt x="192" y="233"/>
                </a:lnTo>
                <a:lnTo>
                  <a:pt x="190" y="235"/>
                </a:lnTo>
                <a:lnTo>
                  <a:pt x="186" y="235"/>
                </a:lnTo>
                <a:lnTo>
                  <a:pt x="184" y="235"/>
                </a:lnTo>
                <a:lnTo>
                  <a:pt x="182" y="235"/>
                </a:lnTo>
                <a:lnTo>
                  <a:pt x="181" y="233"/>
                </a:lnTo>
                <a:lnTo>
                  <a:pt x="179" y="233"/>
                </a:lnTo>
                <a:lnTo>
                  <a:pt x="178" y="233"/>
                </a:lnTo>
                <a:lnTo>
                  <a:pt x="174" y="237"/>
                </a:lnTo>
                <a:lnTo>
                  <a:pt x="173" y="237"/>
                </a:lnTo>
                <a:lnTo>
                  <a:pt x="171" y="238"/>
                </a:lnTo>
                <a:lnTo>
                  <a:pt x="170" y="240"/>
                </a:lnTo>
                <a:lnTo>
                  <a:pt x="166" y="241"/>
                </a:lnTo>
                <a:lnTo>
                  <a:pt x="165" y="241"/>
                </a:lnTo>
                <a:lnTo>
                  <a:pt x="163" y="241"/>
                </a:lnTo>
                <a:lnTo>
                  <a:pt x="162" y="241"/>
                </a:lnTo>
                <a:lnTo>
                  <a:pt x="157" y="241"/>
                </a:lnTo>
                <a:lnTo>
                  <a:pt x="155" y="241"/>
                </a:lnTo>
                <a:lnTo>
                  <a:pt x="154" y="240"/>
                </a:lnTo>
                <a:lnTo>
                  <a:pt x="154" y="238"/>
                </a:lnTo>
                <a:lnTo>
                  <a:pt x="152" y="238"/>
                </a:lnTo>
                <a:lnTo>
                  <a:pt x="152" y="237"/>
                </a:lnTo>
                <a:lnTo>
                  <a:pt x="150" y="237"/>
                </a:lnTo>
                <a:lnTo>
                  <a:pt x="147" y="235"/>
                </a:lnTo>
                <a:lnTo>
                  <a:pt x="146" y="235"/>
                </a:lnTo>
                <a:lnTo>
                  <a:pt x="142" y="233"/>
                </a:lnTo>
                <a:lnTo>
                  <a:pt x="142" y="232"/>
                </a:lnTo>
                <a:lnTo>
                  <a:pt x="141" y="230"/>
                </a:lnTo>
                <a:lnTo>
                  <a:pt x="141" y="229"/>
                </a:lnTo>
                <a:lnTo>
                  <a:pt x="142" y="224"/>
                </a:lnTo>
                <a:lnTo>
                  <a:pt x="144" y="221"/>
                </a:lnTo>
                <a:lnTo>
                  <a:pt x="144" y="217"/>
                </a:lnTo>
                <a:lnTo>
                  <a:pt x="146" y="214"/>
                </a:lnTo>
                <a:lnTo>
                  <a:pt x="144" y="213"/>
                </a:lnTo>
                <a:lnTo>
                  <a:pt x="142" y="209"/>
                </a:lnTo>
                <a:lnTo>
                  <a:pt x="141" y="209"/>
                </a:lnTo>
                <a:lnTo>
                  <a:pt x="138" y="209"/>
                </a:lnTo>
                <a:lnTo>
                  <a:pt x="136" y="209"/>
                </a:lnTo>
                <a:lnTo>
                  <a:pt x="134" y="209"/>
                </a:lnTo>
                <a:lnTo>
                  <a:pt x="133" y="209"/>
                </a:lnTo>
                <a:lnTo>
                  <a:pt x="130" y="209"/>
                </a:lnTo>
                <a:lnTo>
                  <a:pt x="128" y="209"/>
                </a:lnTo>
                <a:lnTo>
                  <a:pt x="126" y="211"/>
                </a:lnTo>
                <a:lnTo>
                  <a:pt x="126" y="213"/>
                </a:lnTo>
                <a:lnTo>
                  <a:pt x="126" y="214"/>
                </a:lnTo>
                <a:lnTo>
                  <a:pt x="126" y="216"/>
                </a:lnTo>
                <a:lnTo>
                  <a:pt x="126" y="217"/>
                </a:lnTo>
                <a:lnTo>
                  <a:pt x="128" y="219"/>
                </a:lnTo>
                <a:lnTo>
                  <a:pt x="128" y="222"/>
                </a:lnTo>
                <a:lnTo>
                  <a:pt x="128" y="225"/>
                </a:lnTo>
                <a:lnTo>
                  <a:pt x="126" y="227"/>
                </a:lnTo>
                <a:lnTo>
                  <a:pt x="123" y="227"/>
                </a:lnTo>
                <a:lnTo>
                  <a:pt x="122" y="227"/>
                </a:lnTo>
                <a:lnTo>
                  <a:pt x="117" y="225"/>
                </a:lnTo>
                <a:lnTo>
                  <a:pt x="115" y="225"/>
                </a:lnTo>
                <a:lnTo>
                  <a:pt x="112" y="222"/>
                </a:lnTo>
                <a:lnTo>
                  <a:pt x="110" y="219"/>
                </a:lnTo>
                <a:lnTo>
                  <a:pt x="109" y="219"/>
                </a:lnTo>
                <a:lnTo>
                  <a:pt x="104" y="221"/>
                </a:lnTo>
                <a:lnTo>
                  <a:pt x="99" y="221"/>
                </a:lnTo>
                <a:lnTo>
                  <a:pt x="98" y="219"/>
                </a:lnTo>
                <a:lnTo>
                  <a:pt x="96" y="217"/>
                </a:lnTo>
                <a:lnTo>
                  <a:pt x="98" y="216"/>
                </a:lnTo>
                <a:lnTo>
                  <a:pt x="96" y="214"/>
                </a:lnTo>
                <a:lnTo>
                  <a:pt x="96" y="213"/>
                </a:lnTo>
                <a:lnTo>
                  <a:pt x="94" y="213"/>
                </a:lnTo>
                <a:lnTo>
                  <a:pt x="94" y="211"/>
                </a:lnTo>
                <a:lnTo>
                  <a:pt x="94" y="209"/>
                </a:lnTo>
                <a:lnTo>
                  <a:pt x="94" y="208"/>
                </a:lnTo>
                <a:lnTo>
                  <a:pt x="94" y="206"/>
                </a:lnTo>
                <a:lnTo>
                  <a:pt x="93" y="205"/>
                </a:lnTo>
                <a:lnTo>
                  <a:pt x="91" y="203"/>
                </a:lnTo>
                <a:lnTo>
                  <a:pt x="93" y="203"/>
                </a:lnTo>
                <a:lnTo>
                  <a:pt x="93" y="201"/>
                </a:lnTo>
                <a:lnTo>
                  <a:pt x="93" y="200"/>
                </a:lnTo>
                <a:lnTo>
                  <a:pt x="91" y="197"/>
                </a:lnTo>
                <a:lnTo>
                  <a:pt x="91" y="193"/>
                </a:lnTo>
                <a:lnTo>
                  <a:pt x="93" y="192"/>
                </a:lnTo>
                <a:lnTo>
                  <a:pt x="96" y="189"/>
                </a:lnTo>
                <a:lnTo>
                  <a:pt x="98" y="187"/>
                </a:lnTo>
                <a:lnTo>
                  <a:pt x="99" y="187"/>
                </a:lnTo>
                <a:lnTo>
                  <a:pt x="101" y="187"/>
                </a:lnTo>
                <a:lnTo>
                  <a:pt x="106" y="189"/>
                </a:lnTo>
                <a:lnTo>
                  <a:pt x="106" y="187"/>
                </a:lnTo>
                <a:lnTo>
                  <a:pt x="107" y="185"/>
                </a:lnTo>
                <a:lnTo>
                  <a:pt x="107" y="184"/>
                </a:lnTo>
                <a:lnTo>
                  <a:pt x="107" y="182"/>
                </a:lnTo>
                <a:lnTo>
                  <a:pt x="106" y="182"/>
                </a:lnTo>
                <a:lnTo>
                  <a:pt x="104" y="182"/>
                </a:lnTo>
                <a:lnTo>
                  <a:pt x="102" y="179"/>
                </a:lnTo>
                <a:lnTo>
                  <a:pt x="104" y="176"/>
                </a:lnTo>
                <a:lnTo>
                  <a:pt x="106" y="176"/>
                </a:lnTo>
                <a:lnTo>
                  <a:pt x="106" y="174"/>
                </a:lnTo>
                <a:lnTo>
                  <a:pt x="107" y="173"/>
                </a:lnTo>
                <a:lnTo>
                  <a:pt x="106" y="171"/>
                </a:lnTo>
                <a:lnTo>
                  <a:pt x="104" y="169"/>
                </a:lnTo>
                <a:lnTo>
                  <a:pt x="99" y="169"/>
                </a:lnTo>
                <a:lnTo>
                  <a:pt x="99" y="173"/>
                </a:lnTo>
                <a:lnTo>
                  <a:pt x="98" y="173"/>
                </a:lnTo>
                <a:lnTo>
                  <a:pt x="93" y="166"/>
                </a:lnTo>
                <a:lnTo>
                  <a:pt x="93" y="165"/>
                </a:lnTo>
                <a:lnTo>
                  <a:pt x="90" y="163"/>
                </a:lnTo>
                <a:lnTo>
                  <a:pt x="88" y="160"/>
                </a:lnTo>
                <a:lnTo>
                  <a:pt x="85" y="160"/>
                </a:lnTo>
                <a:lnTo>
                  <a:pt x="83" y="160"/>
                </a:lnTo>
                <a:lnTo>
                  <a:pt x="82" y="158"/>
                </a:lnTo>
                <a:lnTo>
                  <a:pt x="80" y="158"/>
                </a:lnTo>
                <a:lnTo>
                  <a:pt x="78" y="160"/>
                </a:lnTo>
                <a:lnTo>
                  <a:pt x="77" y="160"/>
                </a:lnTo>
                <a:lnTo>
                  <a:pt x="72" y="160"/>
                </a:lnTo>
                <a:lnTo>
                  <a:pt x="72" y="158"/>
                </a:lnTo>
                <a:lnTo>
                  <a:pt x="70" y="158"/>
                </a:lnTo>
                <a:lnTo>
                  <a:pt x="61" y="158"/>
                </a:lnTo>
                <a:lnTo>
                  <a:pt x="56" y="161"/>
                </a:lnTo>
                <a:lnTo>
                  <a:pt x="54" y="160"/>
                </a:lnTo>
                <a:lnTo>
                  <a:pt x="53" y="160"/>
                </a:lnTo>
                <a:lnTo>
                  <a:pt x="51" y="161"/>
                </a:lnTo>
                <a:lnTo>
                  <a:pt x="50" y="161"/>
                </a:lnTo>
                <a:lnTo>
                  <a:pt x="48" y="161"/>
                </a:lnTo>
                <a:lnTo>
                  <a:pt x="46" y="161"/>
                </a:lnTo>
                <a:lnTo>
                  <a:pt x="45" y="158"/>
                </a:lnTo>
                <a:lnTo>
                  <a:pt x="43" y="158"/>
                </a:lnTo>
                <a:lnTo>
                  <a:pt x="43" y="157"/>
                </a:lnTo>
                <a:lnTo>
                  <a:pt x="43" y="155"/>
                </a:lnTo>
                <a:lnTo>
                  <a:pt x="43" y="153"/>
                </a:lnTo>
                <a:lnTo>
                  <a:pt x="46" y="149"/>
                </a:lnTo>
                <a:lnTo>
                  <a:pt x="45" y="145"/>
                </a:lnTo>
                <a:lnTo>
                  <a:pt x="43" y="145"/>
                </a:lnTo>
                <a:lnTo>
                  <a:pt x="42" y="142"/>
                </a:lnTo>
                <a:lnTo>
                  <a:pt x="40" y="142"/>
                </a:lnTo>
                <a:lnTo>
                  <a:pt x="38" y="141"/>
                </a:lnTo>
                <a:lnTo>
                  <a:pt x="40" y="139"/>
                </a:lnTo>
                <a:lnTo>
                  <a:pt x="42" y="136"/>
                </a:lnTo>
                <a:lnTo>
                  <a:pt x="45" y="136"/>
                </a:lnTo>
                <a:lnTo>
                  <a:pt x="46" y="136"/>
                </a:lnTo>
                <a:lnTo>
                  <a:pt x="48" y="134"/>
                </a:lnTo>
                <a:lnTo>
                  <a:pt x="50" y="134"/>
                </a:lnTo>
                <a:lnTo>
                  <a:pt x="51" y="136"/>
                </a:lnTo>
                <a:lnTo>
                  <a:pt x="53" y="136"/>
                </a:lnTo>
                <a:lnTo>
                  <a:pt x="54" y="134"/>
                </a:lnTo>
                <a:lnTo>
                  <a:pt x="54" y="133"/>
                </a:lnTo>
                <a:lnTo>
                  <a:pt x="53" y="131"/>
                </a:lnTo>
                <a:lnTo>
                  <a:pt x="53" y="129"/>
                </a:lnTo>
                <a:lnTo>
                  <a:pt x="53" y="126"/>
                </a:lnTo>
                <a:lnTo>
                  <a:pt x="54" y="125"/>
                </a:lnTo>
                <a:lnTo>
                  <a:pt x="56" y="125"/>
                </a:lnTo>
                <a:lnTo>
                  <a:pt x="59" y="123"/>
                </a:lnTo>
                <a:lnTo>
                  <a:pt x="61" y="123"/>
                </a:lnTo>
                <a:lnTo>
                  <a:pt x="62" y="121"/>
                </a:lnTo>
                <a:lnTo>
                  <a:pt x="62" y="120"/>
                </a:lnTo>
                <a:lnTo>
                  <a:pt x="61" y="118"/>
                </a:lnTo>
                <a:lnTo>
                  <a:pt x="58" y="117"/>
                </a:lnTo>
                <a:lnTo>
                  <a:pt x="56" y="118"/>
                </a:lnTo>
                <a:lnTo>
                  <a:pt x="53" y="118"/>
                </a:lnTo>
                <a:lnTo>
                  <a:pt x="50" y="118"/>
                </a:lnTo>
                <a:lnTo>
                  <a:pt x="46" y="120"/>
                </a:lnTo>
                <a:lnTo>
                  <a:pt x="43" y="120"/>
                </a:lnTo>
                <a:lnTo>
                  <a:pt x="42" y="120"/>
                </a:lnTo>
                <a:lnTo>
                  <a:pt x="38" y="120"/>
                </a:lnTo>
                <a:lnTo>
                  <a:pt x="35" y="120"/>
                </a:lnTo>
                <a:lnTo>
                  <a:pt x="30" y="118"/>
                </a:lnTo>
                <a:lnTo>
                  <a:pt x="29" y="117"/>
                </a:lnTo>
                <a:lnTo>
                  <a:pt x="27" y="113"/>
                </a:lnTo>
                <a:lnTo>
                  <a:pt x="26" y="113"/>
                </a:lnTo>
                <a:lnTo>
                  <a:pt x="26" y="112"/>
                </a:lnTo>
                <a:lnTo>
                  <a:pt x="24" y="112"/>
                </a:lnTo>
                <a:lnTo>
                  <a:pt x="21" y="112"/>
                </a:lnTo>
                <a:lnTo>
                  <a:pt x="18" y="112"/>
                </a:lnTo>
                <a:lnTo>
                  <a:pt x="16" y="112"/>
                </a:lnTo>
                <a:lnTo>
                  <a:pt x="16" y="110"/>
                </a:lnTo>
                <a:lnTo>
                  <a:pt x="16" y="109"/>
                </a:lnTo>
                <a:lnTo>
                  <a:pt x="16" y="107"/>
                </a:lnTo>
                <a:lnTo>
                  <a:pt x="16" y="105"/>
                </a:lnTo>
                <a:lnTo>
                  <a:pt x="14" y="102"/>
                </a:lnTo>
                <a:lnTo>
                  <a:pt x="14" y="101"/>
                </a:lnTo>
                <a:lnTo>
                  <a:pt x="13" y="97"/>
                </a:lnTo>
                <a:lnTo>
                  <a:pt x="13" y="96"/>
                </a:lnTo>
                <a:lnTo>
                  <a:pt x="11" y="96"/>
                </a:lnTo>
                <a:lnTo>
                  <a:pt x="10" y="94"/>
                </a:lnTo>
                <a:lnTo>
                  <a:pt x="10" y="93"/>
                </a:lnTo>
                <a:lnTo>
                  <a:pt x="10" y="91"/>
                </a:lnTo>
                <a:lnTo>
                  <a:pt x="11" y="91"/>
                </a:lnTo>
                <a:lnTo>
                  <a:pt x="11" y="89"/>
                </a:lnTo>
                <a:lnTo>
                  <a:pt x="11" y="88"/>
                </a:lnTo>
                <a:lnTo>
                  <a:pt x="13" y="88"/>
                </a:lnTo>
                <a:lnTo>
                  <a:pt x="14" y="86"/>
                </a:lnTo>
                <a:lnTo>
                  <a:pt x="16" y="86"/>
                </a:lnTo>
                <a:lnTo>
                  <a:pt x="18" y="86"/>
                </a:lnTo>
                <a:lnTo>
                  <a:pt x="19" y="85"/>
                </a:lnTo>
                <a:lnTo>
                  <a:pt x="22" y="85"/>
                </a:lnTo>
                <a:lnTo>
                  <a:pt x="24" y="85"/>
                </a:lnTo>
                <a:lnTo>
                  <a:pt x="26" y="83"/>
                </a:lnTo>
                <a:lnTo>
                  <a:pt x="29" y="80"/>
                </a:lnTo>
                <a:lnTo>
                  <a:pt x="32" y="78"/>
                </a:lnTo>
                <a:lnTo>
                  <a:pt x="32" y="77"/>
                </a:lnTo>
                <a:lnTo>
                  <a:pt x="34" y="75"/>
                </a:lnTo>
                <a:lnTo>
                  <a:pt x="35" y="73"/>
                </a:lnTo>
                <a:lnTo>
                  <a:pt x="34" y="72"/>
                </a:lnTo>
                <a:lnTo>
                  <a:pt x="34" y="69"/>
                </a:lnTo>
                <a:lnTo>
                  <a:pt x="34" y="67"/>
                </a:lnTo>
                <a:lnTo>
                  <a:pt x="34" y="65"/>
                </a:lnTo>
                <a:lnTo>
                  <a:pt x="32" y="64"/>
                </a:lnTo>
                <a:lnTo>
                  <a:pt x="34" y="64"/>
                </a:lnTo>
                <a:lnTo>
                  <a:pt x="34" y="61"/>
                </a:lnTo>
                <a:lnTo>
                  <a:pt x="35" y="59"/>
                </a:lnTo>
                <a:lnTo>
                  <a:pt x="35" y="57"/>
                </a:lnTo>
                <a:lnTo>
                  <a:pt x="35" y="56"/>
                </a:lnTo>
                <a:lnTo>
                  <a:pt x="34" y="54"/>
                </a:lnTo>
                <a:lnTo>
                  <a:pt x="32" y="56"/>
                </a:lnTo>
                <a:lnTo>
                  <a:pt x="30" y="56"/>
                </a:lnTo>
                <a:lnTo>
                  <a:pt x="29" y="56"/>
                </a:lnTo>
                <a:lnTo>
                  <a:pt x="27" y="56"/>
                </a:lnTo>
                <a:lnTo>
                  <a:pt x="24" y="56"/>
                </a:lnTo>
                <a:lnTo>
                  <a:pt x="22" y="54"/>
                </a:lnTo>
                <a:lnTo>
                  <a:pt x="22" y="56"/>
                </a:lnTo>
                <a:lnTo>
                  <a:pt x="21" y="56"/>
                </a:lnTo>
                <a:lnTo>
                  <a:pt x="19" y="57"/>
                </a:lnTo>
                <a:lnTo>
                  <a:pt x="18" y="59"/>
                </a:lnTo>
                <a:lnTo>
                  <a:pt x="18" y="57"/>
                </a:lnTo>
                <a:lnTo>
                  <a:pt x="16" y="57"/>
                </a:lnTo>
                <a:lnTo>
                  <a:pt x="11" y="56"/>
                </a:lnTo>
                <a:lnTo>
                  <a:pt x="11" y="53"/>
                </a:lnTo>
                <a:lnTo>
                  <a:pt x="8" y="49"/>
                </a:lnTo>
                <a:lnTo>
                  <a:pt x="6" y="49"/>
                </a:lnTo>
                <a:lnTo>
                  <a:pt x="3" y="48"/>
                </a:lnTo>
                <a:lnTo>
                  <a:pt x="3" y="46"/>
                </a:lnTo>
                <a:lnTo>
                  <a:pt x="3" y="45"/>
                </a:lnTo>
                <a:lnTo>
                  <a:pt x="2" y="43"/>
                </a:lnTo>
                <a:lnTo>
                  <a:pt x="0" y="41"/>
                </a:lnTo>
                <a:lnTo>
                  <a:pt x="2" y="41"/>
                </a:lnTo>
                <a:lnTo>
                  <a:pt x="0" y="40"/>
                </a:lnTo>
                <a:lnTo>
                  <a:pt x="0" y="37"/>
                </a:lnTo>
                <a:lnTo>
                  <a:pt x="0" y="32"/>
                </a:lnTo>
                <a:lnTo>
                  <a:pt x="0" y="29"/>
                </a:lnTo>
                <a:lnTo>
                  <a:pt x="2" y="24"/>
                </a:lnTo>
                <a:lnTo>
                  <a:pt x="3" y="22"/>
                </a:lnTo>
                <a:lnTo>
                  <a:pt x="3" y="21"/>
                </a:lnTo>
                <a:lnTo>
                  <a:pt x="3" y="19"/>
                </a:lnTo>
                <a:lnTo>
                  <a:pt x="3" y="16"/>
                </a:lnTo>
                <a:lnTo>
                  <a:pt x="5" y="14"/>
                </a:lnTo>
                <a:lnTo>
                  <a:pt x="5" y="13"/>
                </a:lnTo>
                <a:lnTo>
                  <a:pt x="5" y="11"/>
                </a:lnTo>
                <a:lnTo>
                  <a:pt x="5" y="9"/>
                </a:lnTo>
                <a:lnTo>
                  <a:pt x="6" y="9"/>
                </a:lnTo>
                <a:lnTo>
                  <a:pt x="8" y="8"/>
                </a:lnTo>
                <a:lnTo>
                  <a:pt x="10" y="6"/>
                </a:lnTo>
                <a:lnTo>
                  <a:pt x="11" y="6"/>
                </a:lnTo>
                <a:lnTo>
                  <a:pt x="11" y="8"/>
                </a:lnTo>
                <a:lnTo>
                  <a:pt x="16" y="5"/>
                </a:lnTo>
                <a:lnTo>
                  <a:pt x="18" y="6"/>
                </a:lnTo>
                <a:lnTo>
                  <a:pt x="18" y="5"/>
                </a:lnTo>
                <a:lnTo>
                  <a:pt x="18" y="3"/>
                </a:lnTo>
                <a:lnTo>
                  <a:pt x="18" y="1"/>
                </a:lnTo>
                <a:lnTo>
                  <a:pt x="19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4" y="3"/>
                </a:lnTo>
                <a:lnTo>
                  <a:pt x="37" y="3"/>
                </a:lnTo>
                <a:lnTo>
                  <a:pt x="40" y="5"/>
                </a:lnTo>
                <a:lnTo>
                  <a:pt x="40" y="8"/>
                </a:lnTo>
                <a:lnTo>
                  <a:pt x="42" y="9"/>
                </a:lnTo>
                <a:lnTo>
                  <a:pt x="46" y="11"/>
                </a:lnTo>
                <a:lnTo>
                  <a:pt x="46" y="13"/>
                </a:lnTo>
                <a:lnTo>
                  <a:pt x="50" y="13"/>
                </a:lnTo>
                <a:lnTo>
                  <a:pt x="61" y="13"/>
                </a:lnTo>
                <a:lnTo>
                  <a:pt x="64" y="13"/>
                </a:lnTo>
                <a:lnTo>
                  <a:pt x="70" y="13"/>
                </a:lnTo>
                <a:lnTo>
                  <a:pt x="74" y="13"/>
                </a:lnTo>
                <a:lnTo>
                  <a:pt x="75" y="13"/>
                </a:lnTo>
                <a:lnTo>
                  <a:pt x="77" y="13"/>
                </a:lnTo>
                <a:lnTo>
                  <a:pt x="78" y="13"/>
                </a:lnTo>
                <a:lnTo>
                  <a:pt x="80" y="13"/>
                </a:lnTo>
                <a:lnTo>
                  <a:pt x="85" y="13"/>
                </a:lnTo>
                <a:lnTo>
                  <a:pt x="106" y="13"/>
                </a:lnTo>
                <a:lnTo>
                  <a:pt x="110" y="13"/>
                </a:lnTo>
                <a:lnTo>
                  <a:pt x="115" y="13"/>
                </a:lnTo>
                <a:lnTo>
                  <a:pt x="117" y="13"/>
                </a:lnTo>
                <a:lnTo>
                  <a:pt x="118" y="13"/>
                </a:lnTo>
                <a:lnTo>
                  <a:pt x="123" y="13"/>
                </a:lnTo>
                <a:lnTo>
                  <a:pt x="142" y="13"/>
                </a:lnTo>
                <a:lnTo>
                  <a:pt x="150" y="13"/>
                </a:lnTo>
                <a:close/>
              </a:path>
            </a:pathLst>
          </a:custGeom>
          <a:solidFill>
            <a:srgbClr val="D2A1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8"/>
          <p:cNvSpPr>
            <a:spLocks/>
          </p:cNvSpPr>
          <p:nvPr/>
        </p:nvSpPr>
        <p:spPr bwMode="auto">
          <a:xfrm>
            <a:off x="5461001" y="5457826"/>
            <a:ext cx="203200" cy="173038"/>
          </a:xfrm>
          <a:custGeom>
            <a:avLst/>
            <a:gdLst/>
            <a:ahLst/>
            <a:cxnLst>
              <a:cxn ang="0">
                <a:pos x="125" y="77"/>
              </a:cxn>
              <a:cxn ang="0">
                <a:pos x="125" y="66"/>
              </a:cxn>
              <a:cxn ang="0">
                <a:pos x="115" y="67"/>
              </a:cxn>
              <a:cxn ang="0">
                <a:pos x="112" y="77"/>
              </a:cxn>
              <a:cxn ang="0">
                <a:pos x="106" y="85"/>
              </a:cxn>
              <a:cxn ang="0">
                <a:pos x="101" y="85"/>
              </a:cxn>
              <a:cxn ang="0">
                <a:pos x="96" y="82"/>
              </a:cxn>
              <a:cxn ang="0">
                <a:pos x="88" y="83"/>
              </a:cxn>
              <a:cxn ang="0">
                <a:pos x="83" y="77"/>
              </a:cxn>
              <a:cxn ang="0">
                <a:pos x="78" y="74"/>
              </a:cxn>
              <a:cxn ang="0">
                <a:pos x="74" y="80"/>
              </a:cxn>
              <a:cxn ang="0">
                <a:pos x="70" y="87"/>
              </a:cxn>
              <a:cxn ang="0">
                <a:pos x="62" y="87"/>
              </a:cxn>
              <a:cxn ang="0">
                <a:pos x="61" y="95"/>
              </a:cxn>
              <a:cxn ang="0">
                <a:pos x="56" y="101"/>
              </a:cxn>
              <a:cxn ang="0">
                <a:pos x="54" y="107"/>
              </a:cxn>
              <a:cxn ang="0">
                <a:pos x="50" y="107"/>
              </a:cxn>
              <a:cxn ang="0">
                <a:pos x="48" y="90"/>
              </a:cxn>
              <a:cxn ang="0">
                <a:pos x="50" y="85"/>
              </a:cxn>
              <a:cxn ang="0">
                <a:pos x="51" y="79"/>
              </a:cxn>
              <a:cxn ang="0">
                <a:pos x="51" y="74"/>
              </a:cxn>
              <a:cxn ang="0">
                <a:pos x="50" y="67"/>
              </a:cxn>
              <a:cxn ang="0">
                <a:pos x="48" y="64"/>
              </a:cxn>
              <a:cxn ang="0">
                <a:pos x="42" y="63"/>
              </a:cxn>
              <a:cxn ang="0">
                <a:pos x="35" y="58"/>
              </a:cxn>
              <a:cxn ang="0">
                <a:pos x="32" y="59"/>
              </a:cxn>
              <a:cxn ang="0">
                <a:pos x="24" y="59"/>
              </a:cxn>
              <a:cxn ang="0">
                <a:pos x="16" y="59"/>
              </a:cxn>
              <a:cxn ang="0">
                <a:pos x="8" y="58"/>
              </a:cxn>
              <a:cxn ang="0">
                <a:pos x="6" y="61"/>
              </a:cxn>
              <a:cxn ang="0">
                <a:pos x="5" y="55"/>
              </a:cxn>
              <a:cxn ang="0">
                <a:pos x="2" y="50"/>
              </a:cxn>
              <a:cxn ang="0">
                <a:pos x="8" y="47"/>
              </a:cxn>
              <a:cxn ang="0">
                <a:pos x="13" y="42"/>
              </a:cxn>
              <a:cxn ang="0">
                <a:pos x="16" y="34"/>
              </a:cxn>
              <a:cxn ang="0">
                <a:pos x="21" y="31"/>
              </a:cxn>
              <a:cxn ang="0">
                <a:pos x="29" y="27"/>
              </a:cxn>
              <a:cxn ang="0">
                <a:pos x="37" y="27"/>
              </a:cxn>
              <a:cxn ang="0">
                <a:pos x="45" y="23"/>
              </a:cxn>
              <a:cxn ang="0">
                <a:pos x="59" y="2"/>
              </a:cxn>
              <a:cxn ang="0">
                <a:pos x="72" y="0"/>
              </a:cxn>
              <a:cxn ang="0">
                <a:pos x="91" y="0"/>
              </a:cxn>
              <a:cxn ang="0">
                <a:pos x="96" y="2"/>
              </a:cxn>
              <a:cxn ang="0">
                <a:pos x="101" y="5"/>
              </a:cxn>
              <a:cxn ang="0">
                <a:pos x="94" y="15"/>
              </a:cxn>
              <a:cxn ang="0">
                <a:pos x="91" y="19"/>
              </a:cxn>
              <a:cxn ang="0">
                <a:pos x="82" y="23"/>
              </a:cxn>
              <a:cxn ang="0">
                <a:pos x="85" y="27"/>
              </a:cxn>
              <a:cxn ang="0">
                <a:pos x="99" y="29"/>
              </a:cxn>
              <a:cxn ang="0">
                <a:pos x="128" y="39"/>
              </a:cxn>
              <a:cxn ang="0">
                <a:pos x="128" y="69"/>
              </a:cxn>
            </a:cxnLst>
            <a:rect l="0" t="0" r="r" b="b"/>
            <a:pathLst>
              <a:path w="128" h="109">
                <a:moveTo>
                  <a:pt x="128" y="80"/>
                </a:moveTo>
                <a:lnTo>
                  <a:pt x="128" y="79"/>
                </a:lnTo>
                <a:lnTo>
                  <a:pt x="126" y="79"/>
                </a:lnTo>
                <a:lnTo>
                  <a:pt x="125" y="79"/>
                </a:lnTo>
                <a:lnTo>
                  <a:pt x="125" y="77"/>
                </a:lnTo>
                <a:lnTo>
                  <a:pt x="123" y="74"/>
                </a:lnTo>
                <a:lnTo>
                  <a:pt x="123" y="72"/>
                </a:lnTo>
                <a:lnTo>
                  <a:pt x="125" y="71"/>
                </a:lnTo>
                <a:lnTo>
                  <a:pt x="126" y="69"/>
                </a:lnTo>
                <a:lnTo>
                  <a:pt x="125" y="66"/>
                </a:lnTo>
                <a:lnTo>
                  <a:pt x="123" y="66"/>
                </a:lnTo>
                <a:lnTo>
                  <a:pt x="120" y="66"/>
                </a:lnTo>
                <a:lnTo>
                  <a:pt x="118" y="67"/>
                </a:lnTo>
                <a:lnTo>
                  <a:pt x="117" y="67"/>
                </a:lnTo>
                <a:lnTo>
                  <a:pt x="115" y="67"/>
                </a:lnTo>
                <a:lnTo>
                  <a:pt x="114" y="71"/>
                </a:lnTo>
                <a:lnTo>
                  <a:pt x="114" y="72"/>
                </a:lnTo>
                <a:lnTo>
                  <a:pt x="114" y="74"/>
                </a:lnTo>
                <a:lnTo>
                  <a:pt x="114" y="75"/>
                </a:lnTo>
                <a:lnTo>
                  <a:pt x="112" y="77"/>
                </a:lnTo>
                <a:lnTo>
                  <a:pt x="112" y="79"/>
                </a:lnTo>
                <a:lnTo>
                  <a:pt x="110" y="79"/>
                </a:lnTo>
                <a:lnTo>
                  <a:pt x="109" y="80"/>
                </a:lnTo>
                <a:lnTo>
                  <a:pt x="107" y="83"/>
                </a:lnTo>
                <a:lnTo>
                  <a:pt x="106" y="85"/>
                </a:lnTo>
                <a:lnTo>
                  <a:pt x="106" y="87"/>
                </a:lnTo>
                <a:lnTo>
                  <a:pt x="104" y="87"/>
                </a:lnTo>
                <a:lnTo>
                  <a:pt x="102" y="87"/>
                </a:lnTo>
                <a:lnTo>
                  <a:pt x="102" y="85"/>
                </a:lnTo>
                <a:lnTo>
                  <a:pt x="101" y="85"/>
                </a:lnTo>
                <a:lnTo>
                  <a:pt x="99" y="85"/>
                </a:lnTo>
                <a:lnTo>
                  <a:pt x="98" y="85"/>
                </a:lnTo>
                <a:lnTo>
                  <a:pt x="98" y="83"/>
                </a:lnTo>
                <a:lnTo>
                  <a:pt x="96" y="83"/>
                </a:lnTo>
                <a:lnTo>
                  <a:pt x="96" y="82"/>
                </a:lnTo>
                <a:lnTo>
                  <a:pt x="94" y="82"/>
                </a:lnTo>
                <a:lnTo>
                  <a:pt x="93" y="82"/>
                </a:lnTo>
                <a:lnTo>
                  <a:pt x="91" y="82"/>
                </a:lnTo>
                <a:lnTo>
                  <a:pt x="90" y="82"/>
                </a:lnTo>
                <a:lnTo>
                  <a:pt x="88" y="83"/>
                </a:lnTo>
                <a:lnTo>
                  <a:pt x="86" y="82"/>
                </a:lnTo>
                <a:lnTo>
                  <a:pt x="85" y="80"/>
                </a:lnTo>
                <a:lnTo>
                  <a:pt x="83" y="80"/>
                </a:lnTo>
                <a:lnTo>
                  <a:pt x="83" y="79"/>
                </a:lnTo>
                <a:lnTo>
                  <a:pt x="83" y="77"/>
                </a:lnTo>
                <a:lnTo>
                  <a:pt x="82" y="77"/>
                </a:lnTo>
                <a:lnTo>
                  <a:pt x="80" y="77"/>
                </a:lnTo>
                <a:lnTo>
                  <a:pt x="80" y="75"/>
                </a:lnTo>
                <a:lnTo>
                  <a:pt x="78" y="75"/>
                </a:lnTo>
                <a:lnTo>
                  <a:pt x="78" y="74"/>
                </a:lnTo>
                <a:lnTo>
                  <a:pt x="78" y="75"/>
                </a:lnTo>
                <a:lnTo>
                  <a:pt x="77" y="75"/>
                </a:lnTo>
                <a:lnTo>
                  <a:pt x="75" y="77"/>
                </a:lnTo>
                <a:lnTo>
                  <a:pt x="75" y="79"/>
                </a:lnTo>
                <a:lnTo>
                  <a:pt x="74" y="80"/>
                </a:lnTo>
                <a:lnTo>
                  <a:pt x="72" y="82"/>
                </a:lnTo>
                <a:lnTo>
                  <a:pt x="72" y="83"/>
                </a:lnTo>
                <a:lnTo>
                  <a:pt x="72" y="85"/>
                </a:lnTo>
                <a:lnTo>
                  <a:pt x="70" y="85"/>
                </a:lnTo>
                <a:lnTo>
                  <a:pt x="70" y="87"/>
                </a:lnTo>
                <a:lnTo>
                  <a:pt x="69" y="87"/>
                </a:lnTo>
                <a:lnTo>
                  <a:pt x="67" y="87"/>
                </a:lnTo>
                <a:lnTo>
                  <a:pt x="66" y="85"/>
                </a:lnTo>
                <a:lnTo>
                  <a:pt x="64" y="85"/>
                </a:lnTo>
                <a:lnTo>
                  <a:pt x="62" y="87"/>
                </a:lnTo>
                <a:lnTo>
                  <a:pt x="61" y="88"/>
                </a:lnTo>
                <a:lnTo>
                  <a:pt x="61" y="90"/>
                </a:lnTo>
                <a:lnTo>
                  <a:pt x="61" y="91"/>
                </a:lnTo>
                <a:lnTo>
                  <a:pt x="61" y="93"/>
                </a:lnTo>
                <a:lnTo>
                  <a:pt x="61" y="95"/>
                </a:lnTo>
                <a:lnTo>
                  <a:pt x="59" y="95"/>
                </a:lnTo>
                <a:lnTo>
                  <a:pt x="58" y="96"/>
                </a:lnTo>
                <a:lnTo>
                  <a:pt x="56" y="98"/>
                </a:lnTo>
                <a:lnTo>
                  <a:pt x="56" y="99"/>
                </a:lnTo>
                <a:lnTo>
                  <a:pt x="56" y="101"/>
                </a:lnTo>
                <a:lnTo>
                  <a:pt x="56" y="103"/>
                </a:lnTo>
                <a:lnTo>
                  <a:pt x="56" y="104"/>
                </a:lnTo>
                <a:lnTo>
                  <a:pt x="56" y="106"/>
                </a:lnTo>
                <a:lnTo>
                  <a:pt x="56" y="107"/>
                </a:lnTo>
                <a:lnTo>
                  <a:pt x="54" y="107"/>
                </a:lnTo>
                <a:lnTo>
                  <a:pt x="54" y="109"/>
                </a:lnTo>
                <a:lnTo>
                  <a:pt x="53" y="109"/>
                </a:lnTo>
                <a:lnTo>
                  <a:pt x="51" y="109"/>
                </a:lnTo>
                <a:lnTo>
                  <a:pt x="50" y="109"/>
                </a:lnTo>
                <a:lnTo>
                  <a:pt x="50" y="107"/>
                </a:lnTo>
                <a:lnTo>
                  <a:pt x="48" y="106"/>
                </a:lnTo>
                <a:lnTo>
                  <a:pt x="50" y="104"/>
                </a:lnTo>
                <a:lnTo>
                  <a:pt x="50" y="101"/>
                </a:lnTo>
                <a:lnTo>
                  <a:pt x="50" y="95"/>
                </a:lnTo>
                <a:lnTo>
                  <a:pt x="48" y="90"/>
                </a:lnTo>
                <a:lnTo>
                  <a:pt x="50" y="90"/>
                </a:lnTo>
                <a:lnTo>
                  <a:pt x="50" y="87"/>
                </a:lnTo>
                <a:lnTo>
                  <a:pt x="48" y="87"/>
                </a:lnTo>
                <a:lnTo>
                  <a:pt x="48" y="85"/>
                </a:lnTo>
                <a:lnTo>
                  <a:pt x="50" y="85"/>
                </a:lnTo>
                <a:lnTo>
                  <a:pt x="50" y="83"/>
                </a:lnTo>
                <a:lnTo>
                  <a:pt x="50" y="82"/>
                </a:lnTo>
                <a:lnTo>
                  <a:pt x="50" y="80"/>
                </a:lnTo>
                <a:lnTo>
                  <a:pt x="50" y="79"/>
                </a:lnTo>
                <a:lnTo>
                  <a:pt x="51" y="79"/>
                </a:lnTo>
                <a:lnTo>
                  <a:pt x="51" y="77"/>
                </a:lnTo>
                <a:lnTo>
                  <a:pt x="53" y="77"/>
                </a:lnTo>
                <a:lnTo>
                  <a:pt x="51" y="77"/>
                </a:lnTo>
                <a:lnTo>
                  <a:pt x="51" y="75"/>
                </a:lnTo>
                <a:lnTo>
                  <a:pt x="51" y="74"/>
                </a:lnTo>
                <a:lnTo>
                  <a:pt x="50" y="74"/>
                </a:lnTo>
                <a:lnTo>
                  <a:pt x="50" y="72"/>
                </a:lnTo>
                <a:lnTo>
                  <a:pt x="50" y="71"/>
                </a:lnTo>
                <a:lnTo>
                  <a:pt x="50" y="69"/>
                </a:lnTo>
                <a:lnTo>
                  <a:pt x="50" y="67"/>
                </a:lnTo>
                <a:lnTo>
                  <a:pt x="48" y="67"/>
                </a:lnTo>
                <a:lnTo>
                  <a:pt x="48" y="66"/>
                </a:lnTo>
                <a:lnTo>
                  <a:pt x="50" y="66"/>
                </a:lnTo>
                <a:lnTo>
                  <a:pt x="48" y="66"/>
                </a:lnTo>
                <a:lnTo>
                  <a:pt x="48" y="64"/>
                </a:lnTo>
                <a:lnTo>
                  <a:pt x="46" y="64"/>
                </a:lnTo>
                <a:lnTo>
                  <a:pt x="46" y="63"/>
                </a:lnTo>
                <a:lnTo>
                  <a:pt x="45" y="63"/>
                </a:lnTo>
                <a:lnTo>
                  <a:pt x="43" y="63"/>
                </a:lnTo>
                <a:lnTo>
                  <a:pt x="42" y="63"/>
                </a:lnTo>
                <a:lnTo>
                  <a:pt x="40" y="63"/>
                </a:lnTo>
                <a:lnTo>
                  <a:pt x="38" y="61"/>
                </a:lnTo>
                <a:lnTo>
                  <a:pt x="37" y="61"/>
                </a:lnTo>
                <a:lnTo>
                  <a:pt x="37" y="59"/>
                </a:lnTo>
                <a:lnTo>
                  <a:pt x="35" y="58"/>
                </a:lnTo>
                <a:lnTo>
                  <a:pt x="35" y="56"/>
                </a:lnTo>
                <a:lnTo>
                  <a:pt x="34" y="56"/>
                </a:lnTo>
                <a:lnTo>
                  <a:pt x="34" y="58"/>
                </a:lnTo>
                <a:lnTo>
                  <a:pt x="32" y="58"/>
                </a:lnTo>
                <a:lnTo>
                  <a:pt x="32" y="59"/>
                </a:lnTo>
                <a:lnTo>
                  <a:pt x="30" y="59"/>
                </a:lnTo>
                <a:lnTo>
                  <a:pt x="29" y="59"/>
                </a:lnTo>
                <a:lnTo>
                  <a:pt x="27" y="59"/>
                </a:lnTo>
                <a:lnTo>
                  <a:pt x="26" y="59"/>
                </a:lnTo>
                <a:lnTo>
                  <a:pt x="24" y="59"/>
                </a:lnTo>
                <a:lnTo>
                  <a:pt x="22" y="59"/>
                </a:lnTo>
                <a:lnTo>
                  <a:pt x="21" y="59"/>
                </a:lnTo>
                <a:lnTo>
                  <a:pt x="19" y="59"/>
                </a:lnTo>
                <a:lnTo>
                  <a:pt x="18" y="59"/>
                </a:lnTo>
                <a:lnTo>
                  <a:pt x="16" y="59"/>
                </a:lnTo>
                <a:lnTo>
                  <a:pt x="14" y="59"/>
                </a:lnTo>
                <a:lnTo>
                  <a:pt x="13" y="58"/>
                </a:lnTo>
                <a:lnTo>
                  <a:pt x="11" y="58"/>
                </a:lnTo>
                <a:lnTo>
                  <a:pt x="10" y="58"/>
                </a:lnTo>
                <a:lnTo>
                  <a:pt x="8" y="58"/>
                </a:lnTo>
                <a:lnTo>
                  <a:pt x="8" y="59"/>
                </a:lnTo>
                <a:lnTo>
                  <a:pt x="8" y="61"/>
                </a:lnTo>
                <a:lnTo>
                  <a:pt x="6" y="61"/>
                </a:lnTo>
                <a:lnTo>
                  <a:pt x="6" y="63"/>
                </a:lnTo>
                <a:lnTo>
                  <a:pt x="6" y="61"/>
                </a:lnTo>
                <a:lnTo>
                  <a:pt x="6" y="59"/>
                </a:lnTo>
                <a:lnTo>
                  <a:pt x="6" y="58"/>
                </a:lnTo>
                <a:lnTo>
                  <a:pt x="6" y="56"/>
                </a:lnTo>
                <a:lnTo>
                  <a:pt x="5" y="56"/>
                </a:lnTo>
                <a:lnTo>
                  <a:pt x="5" y="55"/>
                </a:lnTo>
                <a:lnTo>
                  <a:pt x="2" y="55"/>
                </a:lnTo>
                <a:lnTo>
                  <a:pt x="0" y="53"/>
                </a:lnTo>
                <a:lnTo>
                  <a:pt x="0" y="51"/>
                </a:lnTo>
                <a:lnTo>
                  <a:pt x="2" y="51"/>
                </a:lnTo>
                <a:lnTo>
                  <a:pt x="2" y="50"/>
                </a:lnTo>
                <a:lnTo>
                  <a:pt x="3" y="50"/>
                </a:lnTo>
                <a:lnTo>
                  <a:pt x="5" y="50"/>
                </a:lnTo>
                <a:lnTo>
                  <a:pt x="5" y="48"/>
                </a:lnTo>
                <a:lnTo>
                  <a:pt x="6" y="48"/>
                </a:lnTo>
                <a:lnTo>
                  <a:pt x="8" y="47"/>
                </a:lnTo>
                <a:lnTo>
                  <a:pt x="10" y="45"/>
                </a:lnTo>
                <a:lnTo>
                  <a:pt x="10" y="43"/>
                </a:lnTo>
                <a:lnTo>
                  <a:pt x="10" y="42"/>
                </a:lnTo>
                <a:lnTo>
                  <a:pt x="11" y="42"/>
                </a:lnTo>
                <a:lnTo>
                  <a:pt x="13" y="42"/>
                </a:lnTo>
                <a:lnTo>
                  <a:pt x="13" y="40"/>
                </a:lnTo>
                <a:lnTo>
                  <a:pt x="14" y="39"/>
                </a:lnTo>
                <a:lnTo>
                  <a:pt x="14" y="37"/>
                </a:lnTo>
                <a:lnTo>
                  <a:pt x="14" y="35"/>
                </a:lnTo>
                <a:lnTo>
                  <a:pt x="16" y="34"/>
                </a:lnTo>
                <a:lnTo>
                  <a:pt x="16" y="32"/>
                </a:lnTo>
                <a:lnTo>
                  <a:pt x="18" y="32"/>
                </a:lnTo>
                <a:lnTo>
                  <a:pt x="19" y="32"/>
                </a:lnTo>
                <a:lnTo>
                  <a:pt x="19" y="31"/>
                </a:lnTo>
                <a:lnTo>
                  <a:pt x="21" y="31"/>
                </a:lnTo>
                <a:lnTo>
                  <a:pt x="22" y="29"/>
                </a:lnTo>
                <a:lnTo>
                  <a:pt x="24" y="29"/>
                </a:lnTo>
                <a:lnTo>
                  <a:pt x="26" y="29"/>
                </a:lnTo>
                <a:lnTo>
                  <a:pt x="27" y="27"/>
                </a:lnTo>
                <a:lnTo>
                  <a:pt x="29" y="27"/>
                </a:lnTo>
                <a:lnTo>
                  <a:pt x="30" y="27"/>
                </a:lnTo>
                <a:lnTo>
                  <a:pt x="32" y="27"/>
                </a:lnTo>
                <a:lnTo>
                  <a:pt x="34" y="26"/>
                </a:lnTo>
                <a:lnTo>
                  <a:pt x="35" y="27"/>
                </a:lnTo>
                <a:lnTo>
                  <a:pt x="37" y="27"/>
                </a:lnTo>
                <a:lnTo>
                  <a:pt x="38" y="26"/>
                </a:lnTo>
                <a:lnTo>
                  <a:pt x="40" y="26"/>
                </a:lnTo>
                <a:lnTo>
                  <a:pt x="42" y="24"/>
                </a:lnTo>
                <a:lnTo>
                  <a:pt x="45" y="24"/>
                </a:lnTo>
                <a:lnTo>
                  <a:pt x="45" y="23"/>
                </a:lnTo>
                <a:lnTo>
                  <a:pt x="46" y="21"/>
                </a:lnTo>
                <a:lnTo>
                  <a:pt x="46" y="19"/>
                </a:lnTo>
                <a:lnTo>
                  <a:pt x="56" y="11"/>
                </a:lnTo>
                <a:lnTo>
                  <a:pt x="56" y="2"/>
                </a:lnTo>
                <a:lnTo>
                  <a:pt x="59" y="2"/>
                </a:lnTo>
                <a:lnTo>
                  <a:pt x="61" y="2"/>
                </a:lnTo>
                <a:lnTo>
                  <a:pt x="64" y="2"/>
                </a:lnTo>
                <a:lnTo>
                  <a:pt x="67" y="0"/>
                </a:lnTo>
                <a:lnTo>
                  <a:pt x="70" y="0"/>
                </a:lnTo>
                <a:lnTo>
                  <a:pt x="72" y="0"/>
                </a:lnTo>
                <a:lnTo>
                  <a:pt x="77" y="0"/>
                </a:lnTo>
                <a:lnTo>
                  <a:pt x="80" y="0"/>
                </a:lnTo>
                <a:lnTo>
                  <a:pt x="86" y="0"/>
                </a:lnTo>
                <a:lnTo>
                  <a:pt x="88" y="0"/>
                </a:lnTo>
                <a:lnTo>
                  <a:pt x="91" y="0"/>
                </a:lnTo>
                <a:lnTo>
                  <a:pt x="94" y="0"/>
                </a:lnTo>
                <a:lnTo>
                  <a:pt x="96" y="0"/>
                </a:lnTo>
                <a:lnTo>
                  <a:pt x="96" y="2"/>
                </a:lnTo>
                <a:lnTo>
                  <a:pt x="98" y="2"/>
                </a:lnTo>
                <a:lnTo>
                  <a:pt x="96" y="2"/>
                </a:lnTo>
                <a:lnTo>
                  <a:pt x="98" y="2"/>
                </a:lnTo>
                <a:lnTo>
                  <a:pt x="98" y="3"/>
                </a:lnTo>
                <a:lnTo>
                  <a:pt x="99" y="3"/>
                </a:lnTo>
                <a:lnTo>
                  <a:pt x="99" y="5"/>
                </a:lnTo>
                <a:lnTo>
                  <a:pt x="101" y="5"/>
                </a:lnTo>
                <a:lnTo>
                  <a:pt x="99" y="7"/>
                </a:lnTo>
                <a:lnTo>
                  <a:pt x="98" y="8"/>
                </a:lnTo>
                <a:lnTo>
                  <a:pt x="96" y="10"/>
                </a:lnTo>
                <a:lnTo>
                  <a:pt x="94" y="13"/>
                </a:lnTo>
                <a:lnTo>
                  <a:pt x="94" y="15"/>
                </a:lnTo>
                <a:lnTo>
                  <a:pt x="94" y="16"/>
                </a:lnTo>
                <a:lnTo>
                  <a:pt x="94" y="18"/>
                </a:lnTo>
                <a:lnTo>
                  <a:pt x="93" y="18"/>
                </a:lnTo>
                <a:lnTo>
                  <a:pt x="93" y="19"/>
                </a:lnTo>
                <a:lnTo>
                  <a:pt x="91" y="19"/>
                </a:lnTo>
                <a:lnTo>
                  <a:pt x="88" y="19"/>
                </a:lnTo>
                <a:lnTo>
                  <a:pt x="86" y="19"/>
                </a:lnTo>
                <a:lnTo>
                  <a:pt x="85" y="19"/>
                </a:lnTo>
                <a:lnTo>
                  <a:pt x="83" y="21"/>
                </a:lnTo>
                <a:lnTo>
                  <a:pt x="82" y="23"/>
                </a:lnTo>
                <a:lnTo>
                  <a:pt x="82" y="24"/>
                </a:lnTo>
                <a:lnTo>
                  <a:pt x="82" y="26"/>
                </a:lnTo>
                <a:lnTo>
                  <a:pt x="82" y="27"/>
                </a:lnTo>
                <a:lnTo>
                  <a:pt x="83" y="27"/>
                </a:lnTo>
                <a:lnTo>
                  <a:pt x="85" y="27"/>
                </a:lnTo>
                <a:lnTo>
                  <a:pt x="85" y="29"/>
                </a:lnTo>
                <a:lnTo>
                  <a:pt x="86" y="27"/>
                </a:lnTo>
                <a:lnTo>
                  <a:pt x="88" y="29"/>
                </a:lnTo>
                <a:lnTo>
                  <a:pt x="96" y="29"/>
                </a:lnTo>
                <a:lnTo>
                  <a:pt x="99" y="29"/>
                </a:lnTo>
                <a:lnTo>
                  <a:pt x="107" y="29"/>
                </a:lnTo>
                <a:lnTo>
                  <a:pt x="110" y="29"/>
                </a:lnTo>
                <a:lnTo>
                  <a:pt x="122" y="27"/>
                </a:lnTo>
                <a:lnTo>
                  <a:pt x="128" y="27"/>
                </a:lnTo>
                <a:lnTo>
                  <a:pt x="128" y="39"/>
                </a:lnTo>
                <a:lnTo>
                  <a:pt x="128" y="40"/>
                </a:lnTo>
                <a:lnTo>
                  <a:pt x="128" y="47"/>
                </a:lnTo>
                <a:lnTo>
                  <a:pt x="128" y="55"/>
                </a:lnTo>
                <a:lnTo>
                  <a:pt x="128" y="63"/>
                </a:lnTo>
                <a:lnTo>
                  <a:pt x="128" y="69"/>
                </a:lnTo>
                <a:lnTo>
                  <a:pt x="128" y="74"/>
                </a:lnTo>
                <a:lnTo>
                  <a:pt x="128" y="75"/>
                </a:lnTo>
                <a:lnTo>
                  <a:pt x="128" y="80"/>
                </a:lnTo>
                <a:close/>
              </a:path>
            </a:pathLst>
          </a:custGeom>
          <a:solidFill>
            <a:srgbClr val="5264B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9"/>
          <p:cNvSpPr>
            <a:spLocks noEditPoints="1"/>
          </p:cNvSpPr>
          <p:nvPr/>
        </p:nvSpPr>
        <p:spPr bwMode="auto">
          <a:xfrm>
            <a:off x="4922838" y="5570538"/>
            <a:ext cx="131763" cy="128588"/>
          </a:xfrm>
          <a:custGeom>
            <a:avLst/>
            <a:gdLst/>
            <a:ahLst/>
            <a:cxnLst>
              <a:cxn ang="0">
                <a:pos x="83" y="46"/>
              </a:cxn>
              <a:cxn ang="0">
                <a:pos x="81" y="8"/>
              </a:cxn>
              <a:cxn ang="0">
                <a:pos x="83" y="14"/>
              </a:cxn>
              <a:cxn ang="0">
                <a:pos x="83" y="22"/>
              </a:cxn>
              <a:cxn ang="0">
                <a:pos x="83" y="30"/>
              </a:cxn>
              <a:cxn ang="0">
                <a:pos x="83" y="38"/>
              </a:cxn>
              <a:cxn ang="0">
                <a:pos x="81" y="46"/>
              </a:cxn>
              <a:cxn ang="0">
                <a:pos x="75" y="48"/>
              </a:cxn>
              <a:cxn ang="0">
                <a:pos x="70" y="51"/>
              </a:cxn>
              <a:cxn ang="0">
                <a:pos x="62" y="52"/>
              </a:cxn>
              <a:cxn ang="0">
                <a:pos x="54" y="54"/>
              </a:cxn>
              <a:cxn ang="0">
                <a:pos x="48" y="56"/>
              </a:cxn>
              <a:cxn ang="0">
                <a:pos x="46" y="59"/>
              </a:cxn>
              <a:cxn ang="0">
                <a:pos x="43" y="60"/>
              </a:cxn>
              <a:cxn ang="0">
                <a:pos x="38" y="65"/>
              </a:cxn>
              <a:cxn ang="0">
                <a:pos x="37" y="72"/>
              </a:cxn>
              <a:cxn ang="0">
                <a:pos x="40" y="73"/>
              </a:cxn>
              <a:cxn ang="0">
                <a:pos x="43" y="78"/>
              </a:cxn>
              <a:cxn ang="0">
                <a:pos x="37" y="81"/>
              </a:cxn>
              <a:cxn ang="0">
                <a:pos x="27" y="81"/>
              </a:cxn>
              <a:cxn ang="0">
                <a:pos x="25" y="75"/>
              </a:cxn>
              <a:cxn ang="0">
                <a:pos x="22" y="73"/>
              </a:cxn>
              <a:cxn ang="0">
                <a:pos x="19" y="78"/>
              </a:cxn>
              <a:cxn ang="0">
                <a:pos x="16" y="78"/>
              </a:cxn>
              <a:cxn ang="0">
                <a:pos x="22" y="73"/>
              </a:cxn>
              <a:cxn ang="0">
                <a:pos x="25" y="68"/>
              </a:cxn>
              <a:cxn ang="0">
                <a:pos x="24" y="65"/>
              </a:cxn>
              <a:cxn ang="0">
                <a:pos x="19" y="60"/>
              </a:cxn>
              <a:cxn ang="0">
                <a:pos x="16" y="65"/>
              </a:cxn>
              <a:cxn ang="0">
                <a:pos x="11" y="70"/>
              </a:cxn>
              <a:cxn ang="0">
                <a:pos x="9" y="76"/>
              </a:cxn>
              <a:cxn ang="0">
                <a:pos x="6" y="73"/>
              </a:cxn>
              <a:cxn ang="0">
                <a:pos x="11" y="68"/>
              </a:cxn>
              <a:cxn ang="0">
                <a:pos x="16" y="64"/>
              </a:cxn>
              <a:cxn ang="0">
                <a:pos x="16" y="59"/>
              </a:cxn>
              <a:cxn ang="0">
                <a:pos x="11" y="56"/>
              </a:cxn>
              <a:cxn ang="0">
                <a:pos x="8" y="51"/>
              </a:cxn>
              <a:cxn ang="0">
                <a:pos x="3" y="46"/>
              </a:cxn>
              <a:cxn ang="0">
                <a:pos x="1" y="38"/>
              </a:cxn>
              <a:cxn ang="0">
                <a:pos x="0" y="33"/>
              </a:cxn>
              <a:cxn ang="0">
                <a:pos x="5" y="33"/>
              </a:cxn>
              <a:cxn ang="0">
                <a:pos x="11" y="35"/>
              </a:cxn>
              <a:cxn ang="0">
                <a:pos x="19" y="44"/>
              </a:cxn>
              <a:cxn ang="0">
                <a:pos x="25" y="44"/>
              </a:cxn>
              <a:cxn ang="0">
                <a:pos x="29" y="38"/>
              </a:cxn>
              <a:cxn ang="0">
                <a:pos x="30" y="32"/>
              </a:cxn>
              <a:cxn ang="0">
                <a:pos x="37" y="27"/>
              </a:cxn>
              <a:cxn ang="0">
                <a:pos x="41" y="22"/>
              </a:cxn>
              <a:cxn ang="0">
                <a:pos x="49" y="19"/>
              </a:cxn>
              <a:cxn ang="0">
                <a:pos x="57" y="14"/>
              </a:cxn>
              <a:cxn ang="0">
                <a:pos x="62" y="11"/>
              </a:cxn>
              <a:cxn ang="0">
                <a:pos x="69" y="6"/>
              </a:cxn>
              <a:cxn ang="0">
                <a:pos x="73" y="3"/>
              </a:cxn>
              <a:cxn ang="0">
                <a:pos x="77" y="1"/>
              </a:cxn>
              <a:cxn ang="0">
                <a:pos x="75" y="8"/>
              </a:cxn>
            </a:cxnLst>
            <a:rect l="0" t="0" r="r" b="b"/>
            <a:pathLst>
              <a:path w="83" h="81">
                <a:moveTo>
                  <a:pt x="83" y="46"/>
                </a:moveTo>
                <a:lnTo>
                  <a:pt x="81" y="46"/>
                </a:lnTo>
                <a:lnTo>
                  <a:pt x="81" y="44"/>
                </a:lnTo>
                <a:lnTo>
                  <a:pt x="83" y="44"/>
                </a:lnTo>
                <a:lnTo>
                  <a:pt x="83" y="46"/>
                </a:lnTo>
                <a:close/>
                <a:moveTo>
                  <a:pt x="75" y="8"/>
                </a:moveTo>
                <a:lnTo>
                  <a:pt x="77" y="8"/>
                </a:lnTo>
                <a:lnTo>
                  <a:pt x="78" y="8"/>
                </a:lnTo>
                <a:lnTo>
                  <a:pt x="80" y="8"/>
                </a:lnTo>
                <a:lnTo>
                  <a:pt x="81" y="8"/>
                </a:lnTo>
                <a:lnTo>
                  <a:pt x="83" y="8"/>
                </a:lnTo>
                <a:lnTo>
                  <a:pt x="83" y="9"/>
                </a:lnTo>
                <a:lnTo>
                  <a:pt x="83" y="11"/>
                </a:lnTo>
                <a:lnTo>
                  <a:pt x="83" y="12"/>
                </a:lnTo>
                <a:lnTo>
                  <a:pt x="83" y="14"/>
                </a:lnTo>
                <a:lnTo>
                  <a:pt x="83" y="16"/>
                </a:lnTo>
                <a:lnTo>
                  <a:pt x="83" y="17"/>
                </a:lnTo>
                <a:lnTo>
                  <a:pt x="83" y="19"/>
                </a:lnTo>
                <a:lnTo>
                  <a:pt x="83" y="20"/>
                </a:lnTo>
                <a:lnTo>
                  <a:pt x="83" y="22"/>
                </a:lnTo>
                <a:lnTo>
                  <a:pt x="83" y="24"/>
                </a:lnTo>
                <a:lnTo>
                  <a:pt x="83" y="25"/>
                </a:lnTo>
                <a:lnTo>
                  <a:pt x="83" y="27"/>
                </a:lnTo>
                <a:lnTo>
                  <a:pt x="83" y="28"/>
                </a:lnTo>
                <a:lnTo>
                  <a:pt x="83" y="30"/>
                </a:lnTo>
                <a:lnTo>
                  <a:pt x="83" y="32"/>
                </a:lnTo>
                <a:lnTo>
                  <a:pt x="83" y="33"/>
                </a:lnTo>
                <a:lnTo>
                  <a:pt x="83" y="35"/>
                </a:lnTo>
                <a:lnTo>
                  <a:pt x="83" y="36"/>
                </a:lnTo>
                <a:lnTo>
                  <a:pt x="83" y="38"/>
                </a:lnTo>
                <a:lnTo>
                  <a:pt x="83" y="40"/>
                </a:lnTo>
                <a:lnTo>
                  <a:pt x="83" y="43"/>
                </a:lnTo>
                <a:lnTo>
                  <a:pt x="83" y="44"/>
                </a:lnTo>
                <a:lnTo>
                  <a:pt x="81" y="44"/>
                </a:lnTo>
                <a:lnTo>
                  <a:pt x="81" y="46"/>
                </a:lnTo>
                <a:lnTo>
                  <a:pt x="80" y="46"/>
                </a:lnTo>
                <a:lnTo>
                  <a:pt x="78" y="46"/>
                </a:lnTo>
                <a:lnTo>
                  <a:pt x="78" y="48"/>
                </a:lnTo>
                <a:lnTo>
                  <a:pt x="77" y="48"/>
                </a:lnTo>
                <a:lnTo>
                  <a:pt x="75" y="48"/>
                </a:lnTo>
                <a:lnTo>
                  <a:pt x="73" y="48"/>
                </a:lnTo>
                <a:lnTo>
                  <a:pt x="73" y="49"/>
                </a:lnTo>
                <a:lnTo>
                  <a:pt x="72" y="49"/>
                </a:lnTo>
                <a:lnTo>
                  <a:pt x="70" y="49"/>
                </a:lnTo>
                <a:lnTo>
                  <a:pt x="70" y="51"/>
                </a:lnTo>
                <a:lnTo>
                  <a:pt x="69" y="51"/>
                </a:lnTo>
                <a:lnTo>
                  <a:pt x="67" y="51"/>
                </a:lnTo>
                <a:lnTo>
                  <a:pt x="65" y="52"/>
                </a:lnTo>
                <a:lnTo>
                  <a:pt x="64" y="52"/>
                </a:lnTo>
                <a:lnTo>
                  <a:pt x="62" y="52"/>
                </a:lnTo>
                <a:lnTo>
                  <a:pt x="61" y="52"/>
                </a:lnTo>
                <a:lnTo>
                  <a:pt x="59" y="54"/>
                </a:lnTo>
                <a:lnTo>
                  <a:pt x="57" y="54"/>
                </a:lnTo>
                <a:lnTo>
                  <a:pt x="56" y="54"/>
                </a:lnTo>
                <a:lnTo>
                  <a:pt x="54" y="54"/>
                </a:lnTo>
                <a:lnTo>
                  <a:pt x="54" y="56"/>
                </a:lnTo>
                <a:lnTo>
                  <a:pt x="53" y="56"/>
                </a:lnTo>
                <a:lnTo>
                  <a:pt x="51" y="56"/>
                </a:lnTo>
                <a:lnTo>
                  <a:pt x="49" y="56"/>
                </a:lnTo>
                <a:lnTo>
                  <a:pt x="48" y="56"/>
                </a:lnTo>
                <a:lnTo>
                  <a:pt x="48" y="57"/>
                </a:lnTo>
                <a:lnTo>
                  <a:pt x="48" y="59"/>
                </a:lnTo>
                <a:lnTo>
                  <a:pt x="48" y="57"/>
                </a:lnTo>
                <a:lnTo>
                  <a:pt x="46" y="57"/>
                </a:lnTo>
                <a:lnTo>
                  <a:pt x="46" y="59"/>
                </a:lnTo>
                <a:lnTo>
                  <a:pt x="45" y="59"/>
                </a:lnTo>
                <a:lnTo>
                  <a:pt x="45" y="60"/>
                </a:lnTo>
                <a:lnTo>
                  <a:pt x="43" y="60"/>
                </a:lnTo>
                <a:lnTo>
                  <a:pt x="43" y="62"/>
                </a:lnTo>
                <a:lnTo>
                  <a:pt x="43" y="60"/>
                </a:lnTo>
                <a:lnTo>
                  <a:pt x="43" y="62"/>
                </a:lnTo>
                <a:lnTo>
                  <a:pt x="41" y="62"/>
                </a:lnTo>
                <a:lnTo>
                  <a:pt x="40" y="62"/>
                </a:lnTo>
                <a:lnTo>
                  <a:pt x="40" y="64"/>
                </a:lnTo>
                <a:lnTo>
                  <a:pt x="38" y="65"/>
                </a:lnTo>
                <a:lnTo>
                  <a:pt x="38" y="67"/>
                </a:lnTo>
                <a:lnTo>
                  <a:pt x="38" y="68"/>
                </a:lnTo>
                <a:lnTo>
                  <a:pt x="38" y="70"/>
                </a:lnTo>
                <a:lnTo>
                  <a:pt x="37" y="70"/>
                </a:lnTo>
                <a:lnTo>
                  <a:pt x="37" y="72"/>
                </a:lnTo>
                <a:lnTo>
                  <a:pt x="37" y="70"/>
                </a:lnTo>
                <a:lnTo>
                  <a:pt x="38" y="70"/>
                </a:lnTo>
                <a:lnTo>
                  <a:pt x="38" y="72"/>
                </a:lnTo>
                <a:lnTo>
                  <a:pt x="40" y="72"/>
                </a:lnTo>
                <a:lnTo>
                  <a:pt x="40" y="73"/>
                </a:lnTo>
                <a:lnTo>
                  <a:pt x="41" y="73"/>
                </a:lnTo>
                <a:lnTo>
                  <a:pt x="41" y="75"/>
                </a:lnTo>
                <a:lnTo>
                  <a:pt x="41" y="76"/>
                </a:lnTo>
                <a:lnTo>
                  <a:pt x="43" y="76"/>
                </a:lnTo>
                <a:lnTo>
                  <a:pt x="43" y="78"/>
                </a:lnTo>
                <a:lnTo>
                  <a:pt x="43" y="80"/>
                </a:lnTo>
                <a:lnTo>
                  <a:pt x="43" y="81"/>
                </a:lnTo>
                <a:lnTo>
                  <a:pt x="41" y="81"/>
                </a:lnTo>
                <a:lnTo>
                  <a:pt x="38" y="81"/>
                </a:lnTo>
                <a:lnTo>
                  <a:pt x="37" y="81"/>
                </a:lnTo>
                <a:lnTo>
                  <a:pt x="35" y="81"/>
                </a:lnTo>
                <a:lnTo>
                  <a:pt x="33" y="81"/>
                </a:lnTo>
                <a:lnTo>
                  <a:pt x="32" y="81"/>
                </a:lnTo>
                <a:lnTo>
                  <a:pt x="29" y="81"/>
                </a:lnTo>
                <a:lnTo>
                  <a:pt x="27" y="81"/>
                </a:lnTo>
                <a:lnTo>
                  <a:pt x="27" y="80"/>
                </a:lnTo>
                <a:lnTo>
                  <a:pt x="27" y="78"/>
                </a:lnTo>
                <a:lnTo>
                  <a:pt x="27" y="76"/>
                </a:lnTo>
                <a:lnTo>
                  <a:pt x="27" y="75"/>
                </a:lnTo>
                <a:lnTo>
                  <a:pt x="25" y="75"/>
                </a:lnTo>
                <a:lnTo>
                  <a:pt x="25" y="73"/>
                </a:lnTo>
                <a:lnTo>
                  <a:pt x="25" y="72"/>
                </a:lnTo>
                <a:lnTo>
                  <a:pt x="24" y="72"/>
                </a:lnTo>
                <a:lnTo>
                  <a:pt x="24" y="73"/>
                </a:lnTo>
                <a:lnTo>
                  <a:pt x="22" y="73"/>
                </a:lnTo>
                <a:lnTo>
                  <a:pt x="22" y="75"/>
                </a:lnTo>
                <a:lnTo>
                  <a:pt x="21" y="75"/>
                </a:lnTo>
                <a:lnTo>
                  <a:pt x="21" y="76"/>
                </a:lnTo>
                <a:lnTo>
                  <a:pt x="19" y="76"/>
                </a:lnTo>
                <a:lnTo>
                  <a:pt x="19" y="78"/>
                </a:lnTo>
                <a:lnTo>
                  <a:pt x="17" y="80"/>
                </a:lnTo>
                <a:lnTo>
                  <a:pt x="16" y="80"/>
                </a:lnTo>
                <a:lnTo>
                  <a:pt x="17" y="80"/>
                </a:lnTo>
                <a:lnTo>
                  <a:pt x="16" y="80"/>
                </a:lnTo>
                <a:lnTo>
                  <a:pt x="16" y="78"/>
                </a:lnTo>
                <a:lnTo>
                  <a:pt x="17" y="78"/>
                </a:lnTo>
                <a:lnTo>
                  <a:pt x="19" y="78"/>
                </a:lnTo>
                <a:lnTo>
                  <a:pt x="19" y="76"/>
                </a:lnTo>
                <a:lnTo>
                  <a:pt x="21" y="75"/>
                </a:lnTo>
                <a:lnTo>
                  <a:pt x="22" y="73"/>
                </a:lnTo>
                <a:lnTo>
                  <a:pt x="24" y="73"/>
                </a:lnTo>
                <a:lnTo>
                  <a:pt x="24" y="72"/>
                </a:lnTo>
                <a:lnTo>
                  <a:pt x="25" y="72"/>
                </a:lnTo>
                <a:lnTo>
                  <a:pt x="25" y="70"/>
                </a:lnTo>
                <a:lnTo>
                  <a:pt x="25" y="68"/>
                </a:lnTo>
                <a:lnTo>
                  <a:pt x="25" y="67"/>
                </a:lnTo>
                <a:lnTo>
                  <a:pt x="25" y="68"/>
                </a:lnTo>
                <a:lnTo>
                  <a:pt x="25" y="67"/>
                </a:lnTo>
                <a:lnTo>
                  <a:pt x="24" y="67"/>
                </a:lnTo>
                <a:lnTo>
                  <a:pt x="24" y="65"/>
                </a:lnTo>
                <a:lnTo>
                  <a:pt x="22" y="65"/>
                </a:lnTo>
                <a:lnTo>
                  <a:pt x="22" y="64"/>
                </a:lnTo>
                <a:lnTo>
                  <a:pt x="22" y="62"/>
                </a:lnTo>
                <a:lnTo>
                  <a:pt x="21" y="62"/>
                </a:lnTo>
                <a:lnTo>
                  <a:pt x="19" y="60"/>
                </a:lnTo>
                <a:lnTo>
                  <a:pt x="19" y="62"/>
                </a:lnTo>
                <a:lnTo>
                  <a:pt x="17" y="62"/>
                </a:lnTo>
                <a:lnTo>
                  <a:pt x="17" y="64"/>
                </a:lnTo>
                <a:lnTo>
                  <a:pt x="16" y="64"/>
                </a:lnTo>
                <a:lnTo>
                  <a:pt x="16" y="65"/>
                </a:lnTo>
                <a:lnTo>
                  <a:pt x="14" y="65"/>
                </a:lnTo>
                <a:lnTo>
                  <a:pt x="14" y="67"/>
                </a:lnTo>
                <a:lnTo>
                  <a:pt x="13" y="67"/>
                </a:lnTo>
                <a:lnTo>
                  <a:pt x="13" y="68"/>
                </a:lnTo>
                <a:lnTo>
                  <a:pt x="11" y="70"/>
                </a:lnTo>
                <a:lnTo>
                  <a:pt x="11" y="72"/>
                </a:lnTo>
                <a:lnTo>
                  <a:pt x="9" y="72"/>
                </a:lnTo>
                <a:lnTo>
                  <a:pt x="9" y="73"/>
                </a:lnTo>
                <a:lnTo>
                  <a:pt x="11" y="73"/>
                </a:lnTo>
                <a:lnTo>
                  <a:pt x="9" y="76"/>
                </a:lnTo>
                <a:lnTo>
                  <a:pt x="8" y="76"/>
                </a:lnTo>
                <a:lnTo>
                  <a:pt x="6" y="75"/>
                </a:lnTo>
                <a:lnTo>
                  <a:pt x="5" y="75"/>
                </a:lnTo>
                <a:lnTo>
                  <a:pt x="6" y="75"/>
                </a:lnTo>
                <a:lnTo>
                  <a:pt x="6" y="73"/>
                </a:lnTo>
                <a:lnTo>
                  <a:pt x="6" y="72"/>
                </a:lnTo>
                <a:lnTo>
                  <a:pt x="8" y="72"/>
                </a:lnTo>
                <a:lnTo>
                  <a:pt x="9" y="72"/>
                </a:lnTo>
                <a:lnTo>
                  <a:pt x="11" y="70"/>
                </a:lnTo>
                <a:lnTo>
                  <a:pt x="11" y="68"/>
                </a:lnTo>
                <a:lnTo>
                  <a:pt x="13" y="68"/>
                </a:lnTo>
                <a:lnTo>
                  <a:pt x="13" y="67"/>
                </a:lnTo>
                <a:lnTo>
                  <a:pt x="14" y="67"/>
                </a:lnTo>
                <a:lnTo>
                  <a:pt x="14" y="65"/>
                </a:lnTo>
                <a:lnTo>
                  <a:pt x="16" y="64"/>
                </a:lnTo>
                <a:lnTo>
                  <a:pt x="17" y="62"/>
                </a:lnTo>
                <a:lnTo>
                  <a:pt x="19" y="60"/>
                </a:lnTo>
                <a:lnTo>
                  <a:pt x="17" y="60"/>
                </a:lnTo>
                <a:lnTo>
                  <a:pt x="17" y="59"/>
                </a:lnTo>
                <a:lnTo>
                  <a:pt x="16" y="59"/>
                </a:lnTo>
                <a:lnTo>
                  <a:pt x="14" y="59"/>
                </a:lnTo>
                <a:lnTo>
                  <a:pt x="14" y="57"/>
                </a:lnTo>
                <a:lnTo>
                  <a:pt x="13" y="57"/>
                </a:lnTo>
                <a:lnTo>
                  <a:pt x="13" y="56"/>
                </a:lnTo>
                <a:lnTo>
                  <a:pt x="11" y="56"/>
                </a:lnTo>
                <a:lnTo>
                  <a:pt x="9" y="56"/>
                </a:lnTo>
                <a:lnTo>
                  <a:pt x="9" y="54"/>
                </a:lnTo>
                <a:lnTo>
                  <a:pt x="9" y="52"/>
                </a:lnTo>
                <a:lnTo>
                  <a:pt x="9" y="51"/>
                </a:lnTo>
                <a:lnTo>
                  <a:pt x="8" y="51"/>
                </a:lnTo>
                <a:lnTo>
                  <a:pt x="8" y="49"/>
                </a:lnTo>
                <a:lnTo>
                  <a:pt x="6" y="49"/>
                </a:lnTo>
                <a:lnTo>
                  <a:pt x="6" y="48"/>
                </a:lnTo>
                <a:lnTo>
                  <a:pt x="5" y="48"/>
                </a:lnTo>
                <a:lnTo>
                  <a:pt x="3" y="46"/>
                </a:lnTo>
                <a:lnTo>
                  <a:pt x="3" y="44"/>
                </a:lnTo>
                <a:lnTo>
                  <a:pt x="3" y="43"/>
                </a:lnTo>
                <a:lnTo>
                  <a:pt x="1" y="41"/>
                </a:lnTo>
                <a:lnTo>
                  <a:pt x="1" y="40"/>
                </a:lnTo>
                <a:lnTo>
                  <a:pt x="1" y="38"/>
                </a:lnTo>
                <a:lnTo>
                  <a:pt x="3" y="38"/>
                </a:lnTo>
                <a:lnTo>
                  <a:pt x="1" y="38"/>
                </a:lnTo>
                <a:lnTo>
                  <a:pt x="1" y="36"/>
                </a:lnTo>
                <a:lnTo>
                  <a:pt x="1" y="35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1" y="33"/>
                </a:lnTo>
                <a:lnTo>
                  <a:pt x="3" y="33"/>
                </a:lnTo>
                <a:lnTo>
                  <a:pt x="5" y="33"/>
                </a:lnTo>
                <a:lnTo>
                  <a:pt x="6" y="33"/>
                </a:lnTo>
                <a:lnTo>
                  <a:pt x="6" y="35"/>
                </a:lnTo>
                <a:lnTo>
                  <a:pt x="8" y="35"/>
                </a:lnTo>
                <a:lnTo>
                  <a:pt x="9" y="35"/>
                </a:lnTo>
                <a:lnTo>
                  <a:pt x="11" y="35"/>
                </a:lnTo>
                <a:lnTo>
                  <a:pt x="11" y="36"/>
                </a:lnTo>
                <a:lnTo>
                  <a:pt x="13" y="36"/>
                </a:lnTo>
                <a:lnTo>
                  <a:pt x="14" y="38"/>
                </a:lnTo>
                <a:lnTo>
                  <a:pt x="17" y="44"/>
                </a:lnTo>
                <a:lnTo>
                  <a:pt x="19" y="44"/>
                </a:lnTo>
                <a:lnTo>
                  <a:pt x="19" y="46"/>
                </a:lnTo>
                <a:lnTo>
                  <a:pt x="21" y="46"/>
                </a:lnTo>
                <a:lnTo>
                  <a:pt x="22" y="46"/>
                </a:lnTo>
                <a:lnTo>
                  <a:pt x="24" y="46"/>
                </a:lnTo>
                <a:lnTo>
                  <a:pt x="25" y="44"/>
                </a:lnTo>
                <a:lnTo>
                  <a:pt x="27" y="44"/>
                </a:lnTo>
                <a:lnTo>
                  <a:pt x="27" y="43"/>
                </a:lnTo>
                <a:lnTo>
                  <a:pt x="27" y="41"/>
                </a:lnTo>
                <a:lnTo>
                  <a:pt x="27" y="40"/>
                </a:lnTo>
                <a:lnTo>
                  <a:pt x="29" y="38"/>
                </a:lnTo>
                <a:lnTo>
                  <a:pt x="29" y="36"/>
                </a:lnTo>
                <a:lnTo>
                  <a:pt x="29" y="35"/>
                </a:lnTo>
                <a:lnTo>
                  <a:pt x="29" y="33"/>
                </a:lnTo>
                <a:lnTo>
                  <a:pt x="29" y="32"/>
                </a:lnTo>
                <a:lnTo>
                  <a:pt x="30" y="32"/>
                </a:lnTo>
                <a:lnTo>
                  <a:pt x="32" y="32"/>
                </a:lnTo>
                <a:lnTo>
                  <a:pt x="32" y="30"/>
                </a:lnTo>
                <a:lnTo>
                  <a:pt x="33" y="30"/>
                </a:lnTo>
                <a:lnTo>
                  <a:pt x="35" y="28"/>
                </a:lnTo>
                <a:lnTo>
                  <a:pt x="37" y="27"/>
                </a:lnTo>
                <a:lnTo>
                  <a:pt x="38" y="27"/>
                </a:lnTo>
                <a:lnTo>
                  <a:pt x="38" y="25"/>
                </a:lnTo>
                <a:lnTo>
                  <a:pt x="40" y="24"/>
                </a:lnTo>
                <a:lnTo>
                  <a:pt x="40" y="22"/>
                </a:lnTo>
                <a:lnTo>
                  <a:pt x="41" y="22"/>
                </a:lnTo>
                <a:lnTo>
                  <a:pt x="43" y="20"/>
                </a:lnTo>
                <a:lnTo>
                  <a:pt x="45" y="20"/>
                </a:lnTo>
                <a:lnTo>
                  <a:pt x="46" y="19"/>
                </a:lnTo>
                <a:lnTo>
                  <a:pt x="48" y="19"/>
                </a:lnTo>
                <a:lnTo>
                  <a:pt x="49" y="19"/>
                </a:lnTo>
                <a:lnTo>
                  <a:pt x="53" y="17"/>
                </a:lnTo>
                <a:lnTo>
                  <a:pt x="54" y="17"/>
                </a:lnTo>
                <a:lnTo>
                  <a:pt x="56" y="17"/>
                </a:lnTo>
                <a:lnTo>
                  <a:pt x="56" y="16"/>
                </a:lnTo>
                <a:lnTo>
                  <a:pt x="57" y="14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2" y="12"/>
                </a:lnTo>
                <a:lnTo>
                  <a:pt x="62" y="11"/>
                </a:lnTo>
                <a:lnTo>
                  <a:pt x="64" y="11"/>
                </a:lnTo>
                <a:lnTo>
                  <a:pt x="64" y="9"/>
                </a:lnTo>
                <a:lnTo>
                  <a:pt x="65" y="8"/>
                </a:lnTo>
                <a:lnTo>
                  <a:pt x="67" y="8"/>
                </a:lnTo>
                <a:lnTo>
                  <a:pt x="69" y="6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3"/>
                </a:lnTo>
                <a:lnTo>
                  <a:pt x="73" y="3"/>
                </a:lnTo>
                <a:lnTo>
                  <a:pt x="73" y="1"/>
                </a:lnTo>
                <a:lnTo>
                  <a:pt x="75" y="1"/>
                </a:lnTo>
                <a:lnTo>
                  <a:pt x="75" y="0"/>
                </a:lnTo>
                <a:lnTo>
                  <a:pt x="77" y="0"/>
                </a:lnTo>
                <a:lnTo>
                  <a:pt x="77" y="1"/>
                </a:lnTo>
                <a:lnTo>
                  <a:pt x="77" y="3"/>
                </a:lnTo>
                <a:lnTo>
                  <a:pt x="75" y="3"/>
                </a:lnTo>
                <a:lnTo>
                  <a:pt x="75" y="4"/>
                </a:lnTo>
                <a:lnTo>
                  <a:pt x="75" y="6"/>
                </a:lnTo>
                <a:lnTo>
                  <a:pt x="75" y="8"/>
                </a:lnTo>
                <a:lnTo>
                  <a:pt x="73" y="8"/>
                </a:lnTo>
                <a:lnTo>
                  <a:pt x="75" y="8"/>
                </a:lnTo>
                <a:close/>
              </a:path>
            </a:pathLst>
          </a:custGeom>
          <a:solidFill>
            <a:srgbClr val="4EB0C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40"/>
          <p:cNvSpPr>
            <a:spLocks noEditPoints="1"/>
          </p:cNvSpPr>
          <p:nvPr/>
        </p:nvSpPr>
        <p:spPr bwMode="auto">
          <a:xfrm>
            <a:off x="4259263" y="5508626"/>
            <a:ext cx="360363" cy="203200"/>
          </a:xfrm>
          <a:custGeom>
            <a:avLst/>
            <a:gdLst/>
            <a:ahLst/>
            <a:cxnLst>
              <a:cxn ang="0">
                <a:pos x="215" y="26"/>
              </a:cxn>
              <a:cxn ang="0">
                <a:pos x="23" y="7"/>
              </a:cxn>
              <a:cxn ang="0">
                <a:pos x="32" y="7"/>
              </a:cxn>
              <a:cxn ang="0">
                <a:pos x="43" y="13"/>
              </a:cxn>
              <a:cxn ang="0">
                <a:pos x="56" y="23"/>
              </a:cxn>
              <a:cxn ang="0">
                <a:pos x="71" y="26"/>
              </a:cxn>
              <a:cxn ang="0">
                <a:pos x="93" y="24"/>
              </a:cxn>
              <a:cxn ang="0">
                <a:pos x="109" y="31"/>
              </a:cxn>
              <a:cxn ang="0">
                <a:pos x="112" y="27"/>
              </a:cxn>
              <a:cxn ang="0">
                <a:pos x="128" y="19"/>
              </a:cxn>
              <a:cxn ang="0">
                <a:pos x="131" y="21"/>
              </a:cxn>
              <a:cxn ang="0">
                <a:pos x="138" y="26"/>
              </a:cxn>
              <a:cxn ang="0">
                <a:pos x="146" y="37"/>
              </a:cxn>
              <a:cxn ang="0">
                <a:pos x="171" y="37"/>
              </a:cxn>
              <a:cxn ang="0">
                <a:pos x="176" y="24"/>
              </a:cxn>
              <a:cxn ang="0">
                <a:pos x="184" y="37"/>
              </a:cxn>
              <a:cxn ang="0">
                <a:pos x="194" y="43"/>
              </a:cxn>
              <a:cxn ang="0">
                <a:pos x="189" y="48"/>
              </a:cxn>
              <a:cxn ang="0">
                <a:pos x="194" y="56"/>
              </a:cxn>
              <a:cxn ang="0">
                <a:pos x="202" y="64"/>
              </a:cxn>
              <a:cxn ang="0">
                <a:pos x="215" y="67"/>
              </a:cxn>
              <a:cxn ang="0">
                <a:pos x="213" y="79"/>
              </a:cxn>
              <a:cxn ang="0">
                <a:pos x="221" y="87"/>
              </a:cxn>
              <a:cxn ang="0">
                <a:pos x="226" y="103"/>
              </a:cxn>
              <a:cxn ang="0">
                <a:pos x="216" y="107"/>
              </a:cxn>
              <a:cxn ang="0">
                <a:pos x="207" y="112"/>
              </a:cxn>
              <a:cxn ang="0">
                <a:pos x="197" y="109"/>
              </a:cxn>
              <a:cxn ang="0">
                <a:pos x="186" y="111"/>
              </a:cxn>
              <a:cxn ang="0">
                <a:pos x="192" y="122"/>
              </a:cxn>
              <a:cxn ang="0">
                <a:pos x="183" y="119"/>
              </a:cxn>
              <a:cxn ang="0">
                <a:pos x="178" y="120"/>
              </a:cxn>
              <a:cxn ang="0">
                <a:pos x="171" y="125"/>
              </a:cxn>
              <a:cxn ang="0">
                <a:pos x="167" y="123"/>
              </a:cxn>
              <a:cxn ang="0">
                <a:pos x="146" y="119"/>
              </a:cxn>
              <a:cxn ang="0">
                <a:pos x="128" y="120"/>
              </a:cxn>
              <a:cxn ang="0">
                <a:pos x="117" y="122"/>
              </a:cxn>
              <a:cxn ang="0">
                <a:pos x="114" y="122"/>
              </a:cxn>
              <a:cxn ang="0">
                <a:pos x="103" y="123"/>
              </a:cxn>
              <a:cxn ang="0">
                <a:pos x="88" y="125"/>
              </a:cxn>
              <a:cxn ang="0">
                <a:pos x="85" y="125"/>
              </a:cxn>
              <a:cxn ang="0">
                <a:pos x="80" y="112"/>
              </a:cxn>
              <a:cxn ang="0">
                <a:pos x="67" y="109"/>
              </a:cxn>
              <a:cxn ang="0">
                <a:pos x="61" y="112"/>
              </a:cxn>
              <a:cxn ang="0">
                <a:pos x="58" y="107"/>
              </a:cxn>
              <a:cxn ang="0">
                <a:pos x="67" y="99"/>
              </a:cxn>
              <a:cxn ang="0">
                <a:pos x="59" y="98"/>
              </a:cxn>
              <a:cxn ang="0">
                <a:pos x="50" y="91"/>
              </a:cxn>
              <a:cxn ang="0">
                <a:pos x="48" y="77"/>
              </a:cxn>
              <a:cxn ang="0">
                <a:pos x="47" y="69"/>
              </a:cxn>
              <a:cxn ang="0">
                <a:pos x="39" y="59"/>
              </a:cxn>
              <a:cxn ang="0">
                <a:pos x="31" y="59"/>
              </a:cxn>
              <a:cxn ang="0">
                <a:pos x="19" y="53"/>
              </a:cxn>
              <a:cxn ang="0">
                <a:pos x="3" y="48"/>
              </a:cxn>
              <a:cxn ang="0">
                <a:pos x="5" y="37"/>
              </a:cxn>
              <a:cxn ang="0">
                <a:pos x="8" y="27"/>
              </a:cxn>
              <a:cxn ang="0">
                <a:pos x="11" y="23"/>
              </a:cxn>
              <a:cxn ang="0">
                <a:pos x="15" y="24"/>
              </a:cxn>
              <a:cxn ang="0">
                <a:pos x="18" y="21"/>
              </a:cxn>
              <a:cxn ang="0">
                <a:pos x="18" y="2"/>
              </a:cxn>
            </a:cxnLst>
            <a:rect l="0" t="0" r="r" b="b"/>
            <a:pathLst>
              <a:path w="227" h="128">
                <a:moveTo>
                  <a:pt x="224" y="31"/>
                </a:moveTo>
                <a:lnTo>
                  <a:pt x="224" y="29"/>
                </a:lnTo>
                <a:lnTo>
                  <a:pt x="224" y="31"/>
                </a:lnTo>
                <a:close/>
                <a:moveTo>
                  <a:pt x="215" y="26"/>
                </a:moveTo>
                <a:lnTo>
                  <a:pt x="215" y="27"/>
                </a:lnTo>
                <a:lnTo>
                  <a:pt x="215" y="26"/>
                </a:lnTo>
                <a:close/>
                <a:moveTo>
                  <a:pt x="216" y="26"/>
                </a:moveTo>
                <a:lnTo>
                  <a:pt x="216" y="27"/>
                </a:lnTo>
                <a:lnTo>
                  <a:pt x="215" y="27"/>
                </a:lnTo>
                <a:lnTo>
                  <a:pt x="215" y="26"/>
                </a:lnTo>
                <a:lnTo>
                  <a:pt x="216" y="26"/>
                </a:lnTo>
                <a:close/>
                <a:moveTo>
                  <a:pt x="218" y="23"/>
                </a:moveTo>
                <a:lnTo>
                  <a:pt x="218" y="24"/>
                </a:lnTo>
                <a:lnTo>
                  <a:pt x="218" y="23"/>
                </a:lnTo>
                <a:close/>
                <a:moveTo>
                  <a:pt x="18" y="7"/>
                </a:moveTo>
                <a:lnTo>
                  <a:pt x="19" y="7"/>
                </a:lnTo>
                <a:lnTo>
                  <a:pt x="19" y="5"/>
                </a:lnTo>
                <a:lnTo>
                  <a:pt x="21" y="5"/>
                </a:lnTo>
                <a:lnTo>
                  <a:pt x="23" y="5"/>
                </a:lnTo>
                <a:lnTo>
                  <a:pt x="23" y="7"/>
                </a:lnTo>
                <a:lnTo>
                  <a:pt x="24" y="7"/>
                </a:lnTo>
                <a:lnTo>
                  <a:pt x="24" y="8"/>
                </a:lnTo>
                <a:lnTo>
                  <a:pt x="26" y="8"/>
                </a:lnTo>
                <a:lnTo>
                  <a:pt x="27" y="8"/>
                </a:lnTo>
                <a:lnTo>
                  <a:pt x="27" y="5"/>
                </a:lnTo>
                <a:lnTo>
                  <a:pt x="27" y="3"/>
                </a:lnTo>
                <a:lnTo>
                  <a:pt x="27" y="2"/>
                </a:lnTo>
                <a:lnTo>
                  <a:pt x="29" y="2"/>
                </a:lnTo>
                <a:lnTo>
                  <a:pt x="32" y="2"/>
                </a:lnTo>
                <a:lnTo>
                  <a:pt x="32" y="7"/>
                </a:lnTo>
                <a:lnTo>
                  <a:pt x="34" y="7"/>
                </a:lnTo>
                <a:lnTo>
                  <a:pt x="35" y="7"/>
                </a:lnTo>
                <a:lnTo>
                  <a:pt x="37" y="7"/>
                </a:lnTo>
                <a:lnTo>
                  <a:pt x="37" y="10"/>
                </a:lnTo>
                <a:lnTo>
                  <a:pt x="39" y="10"/>
                </a:lnTo>
                <a:lnTo>
                  <a:pt x="40" y="10"/>
                </a:lnTo>
                <a:lnTo>
                  <a:pt x="40" y="11"/>
                </a:lnTo>
                <a:lnTo>
                  <a:pt x="40" y="13"/>
                </a:lnTo>
                <a:lnTo>
                  <a:pt x="42" y="13"/>
                </a:lnTo>
                <a:lnTo>
                  <a:pt x="43" y="13"/>
                </a:lnTo>
                <a:lnTo>
                  <a:pt x="50" y="13"/>
                </a:lnTo>
                <a:lnTo>
                  <a:pt x="50" y="15"/>
                </a:lnTo>
                <a:lnTo>
                  <a:pt x="48" y="15"/>
                </a:lnTo>
                <a:lnTo>
                  <a:pt x="48" y="16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50" y="19"/>
                </a:lnTo>
                <a:lnTo>
                  <a:pt x="55" y="23"/>
                </a:lnTo>
                <a:lnTo>
                  <a:pt x="56" y="23"/>
                </a:lnTo>
                <a:lnTo>
                  <a:pt x="58" y="23"/>
                </a:lnTo>
                <a:lnTo>
                  <a:pt x="58" y="24"/>
                </a:lnTo>
                <a:lnTo>
                  <a:pt x="61" y="24"/>
                </a:lnTo>
                <a:lnTo>
                  <a:pt x="63" y="24"/>
                </a:lnTo>
                <a:lnTo>
                  <a:pt x="64" y="26"/>
                </a:lnTo>
                <a:lnTo>
                  <a:pt x="66" y="26"/>
                </a:lnTo>
                <a:lnTo>
                  <a:pt x="67" y="26"/>
                </a:lnTo>
                <a:lnTo>
                  <a:pt x="67" y="27"/>
                </a:lnTo>
                <a:lnTo>
                  <a:pt x="71" y="27"/>
                </a:lnTo>
                <a:lnTo>
                  <a:pt x="71" y="26"/>
                </a:lnTo>
                <a:lnTo>
                  <a:pt x="71" y="23"/>
                </a:lnTo>
                <a:lnTo>
                  <a:pt x="71" y="21"/>
                </a:lnTo>
                <a:lnTo>
                  <a:pt x="75" y="21"/>
                </a:lnTo>
                <a:lnTo>
                  <a:pt x="79" y="21"/>
                </a:lnTo>
                <a:lnTo>
                  <a:pt x="79" y="23"/>
                </a:lnTo>
                <a:lnTo>
                  <a:pt x="87" y="23"/>
                </a:lnTo>
                <a:lnTo>
                  <a:pt x="87" y="24"/>
                </a:lnTo>
                <a:lnTo>
                  <a:pt x="90" y="24"/>
                </a:lnTo>
                <a:lnTo>
                  <a:pt x="91" y="24"/>
                </a:lnTo>
                <a:lnTo>
                  <a:pt x="93" y="24"/>
                </a:lnTo>
                <a:lnTo>
                  <a:pt x="95" y="24"/>
                </a:lnTo>
                <a:lnTo>
                  <a:pt x="99" y="24"/>
                </a:lnTo>
                <a:lnTo>
                  <a:pt x="103" y="24"/>
                </a:lnTo>
                <a:lnTo>
                  <a:pt x="104" y="24"/>
                </a:lnTo>
                <a:lnTo>
                  <a:pt x="104" y="26"/>
                </a:lnTo>
                <a:lnTo>
                  <a:pt x="106" y="26"/>
                </a:lnTo>
                <a:lnTo>
                  <a:pt x="106" y="29"/>
                </a:lnTo>
                <a:lnTo>
                  <a:pt x="107" y="29"/>
                </a:lnTo>
                <a:lnTo>
                  <a:pt x="107" y="31"/>
                </a:lnTo>
                <a:lnTo>
                  <a:pt x="109" y="31"/>
                </a:lnTo>
                <a:lnTo>
                  <a:pt x="109" y="32"/>
                </a:lnTo>
                <a:lnTo>
                  <a:pt x="109" y="34"/>
                </a:lnTo>
                <a:lnTo>
                  <a:pt x="111" y="34"/>
                </a:lnTo>
                <a:lnTo>
                  <a:pt x="114" y="34"/>
                </a:lnTo>
                <a:lnTo>
                  <a:pt x="115" y="34"/>
                </a:lnTo>
                <a:lnTo>
                  <a:pt x="115" y="32"/>
                </a:lnTo>
                <a:lnTo>
                  <a:pt x="114" y="32"/>
                </a:lnTo>
                <a:lnTo>
                  <a:pt x="114" y="29"/>
                </a:lnTo>
                <a:lnTo>
                  <a:pt x="112" y="29"/>
                </a:lnTo>
                <a:lnTo>
                  <a:pt x="112" y="27"/>
                </a:lnTo>
                <a:lnTo>
                  <a:pt x="109" y="27"/>
                </a:lnTo>
                <a:lnTo>
                  <a:pt x="109" y="26"/>
                </a:lnTo>
                <a:lnTo>
                  <a:pt x="111" y="26"/>
                </a:lnTo>
                <a:lnTo>
                  <a:pt x="114" y="26"/>
                </a:lnTo>
                <a:lnTo>
                  <a:pt x="119" y="26"/>
                </a:lnTo>
                <a:lnTo>
                  <a:pt x="127" y="26"/>
                </a:lnTo>
                <a:lnTo>
                  <a:pt x="127" y="24"/>
                </a:lnTo>
                <a:lnTo>
                  <a:pt x="128" y="24"/>
                </a:lnTo>
                <a:lnTo>
                  <a:pt x="128" y="21"/>
                </a:lnTo>
                <a:lnTo>
                  <a:pt x="128" y="19"/>
                </a:lnTo>
                <a:lnTo>
                  <a:pt x="125" y="19"/>
                </a:lnTo>
                <a:lnTo>
                  <a:pt x="125" y="18"/>
                </a:lnTo>
                <a:lnTo>
                  <a:pt x="125" y="16"/>
                </a:lnTo>
                <a:lnTo>
                  <a:pt x="127" y="16"/>
                </a:lnTo>
                <a:lnTo>
                  <a:pt x="127" y="15"/>
                </a:lnTo>
                <a:lnTo>
                  <a:pt x="128" y="15"/>
                </a:lnTo>
                <a:lnTo>
                  <a:pt x="130" y="15"/>
                </a:lnTo>
                <a:lnTo>
                  <a:pt x="130" y="16"/>
                </a:lnTo>
                <a:lnTo>
                  <a:pt x="131" y="16"/>
                </a:lnTo>
                <a:lnTo>
                  <a:pt x="131" y="21"/>
                </a:lnTo>
                <a:lnTo>
                  <a:pt x="133" y="21"/>
                </a:lnTo>
                <a:lnTo>
                  <a:pt x="133" y="23"/>
                </a:lnTo>
                <a:lnTo>
                  <a:pt x="133" y="24"/>
                </a:lnTo>
                <a:lnTo>
                  <a:pt x="131" y="24"/>
                </a:lnTo>
                <a:lnTo>
                  <a:pt x="131" y="26"/>
                </a:lnTo>
                <a:lnTo>
                  <a:pt x="133" y="27"/>
                </a:lnTo>
                <a:lnTo>
                  <a:pt x="135" y="27"/>
                </a:lnTo>
                <a:lnTo>
                  <a:pt x="136" y="23"/>
                </a:lnTo>
                <a:lnTo>
                  <a:pt x="138" y="23"/>
                </a:lnTo>
                <a:lnTo>
                  <a:pt x="138" y="26"/>
                </a:lnTo>
                <a:lnTo>
                  <a:pt x="139" y="26"/>
                </a:lnTo>
                <a:lnTo>
                  <a:pt x="139" y="27"/>
                </a:lnTo>
                <a:lnTo>
                  <a:pt x="139" y="29"/>
                </a:lnTo>
                <a:lnTo>
                  <a:pt x="141" y="29"/>
                </a:lnTo>
                <a:lnTo>
                  <a:pt x="141" y="31"/>
                </a:lnTo>
                <a:lnTo>
                  <a:pt x="143" y="31"/>
                </a:lnTo>
                <a:lnTo>
                  <a:pt x="143" y="34"/>
                </a:lnTo>
                <a:lnTo>
                  <a:pt x="144" y="34"/>
                </a:lnTo>
                <a:lnTo>
                  <a:pt x="144" y="35"/>
                </a:lnTo>
                <a:lnTo>
                  <a:pt x="146" y="37"/>
                </a:lnTo>
                <a:lnTo>
                  <a:pt x="149" y="37"/>
                </a:lnTo>
                <a:lnTo>
                  <a:pt x="151" y="37"/>
                </a:lnTo>
                <a:lnTo>
                  <a:pt x="151" y="35"/>
                </a:lnTo>
                <a:lnTo>
                  <a:pt x="152" y="35"/>
                </a:lnTo>
                <a:lnTo>
                  <a:pt x="155" y="35"/>
                </a:lnTo>
                <a:lnTo>
                  <a:pt x="157" y="35"/>
                </a:lnTo>
                <a:lnTo>
                  <a:pt x="157" y="37"/>
                </a:lnTo>
                <a:lnTo>
                  <a:pt x="165" y="37"/>
                </a:lnTo>
                <a:lnTo>
                  <a:pt x="168" y="37"/>
                </a:lnTo>
                <a:lnTo>
                  <a:pt x="171" y="37"/>
                </a:lnTo>
                <a:lnTo>
                  <a:pt x="171" y="35"/>
                </a:lnTo>
                <a:lnTo>
                  <a:pt x="171" y="32"/>
                </a:lnTo>
                <a:lnTo>
                  <a:pt x="175" y="32"/>
                </a:lnTo>
                <a:lnTo>
                  <a:pt x="173" y="31"/>
                </a:lnTo>
                <a:lnTo>
                  <a:pt x="175" y="31"/>
                </a:lnTo>
                <a:lnTo>
                  <a:pt x="175" y="29"/>
                </a:lnTo>
                <a:lnTo>
                  <a:pt x="175" y="27"/>
                </a:lnTo>
                <a:lnTo>
                  <a:pt x="175" y="26"/>
                </a:lnTo>
                <a:lnTo>
                  <a:pt x="175" y="24"/>
                </a:lnTo>
                <a:lnTo>
                  <a:pt x="176" y="24"/>
                </a:lnTo>
                <a:lnTo>
                  <a:pt x="178" y="24"/>
                </a:lnTo>
                <a:lnTo>
                  <a:pt x="178" y="26"/>
                </a:lnTo>
                <a:lnTo>
                  <a:pt x="178" y="27"/>
                </a:lnTo>
                <a:lnTo>
                  <a:pt x="179" y="27"/>
                </a:lnTo>
                <a:lnTo>
                  <a:pt x="179" y="29"/>
                </a:lnTo>
                <a:lnTo>
                  <a:pt x="179" y="35"/>
                </a:lnTo>
                <a:lnTo>
                  <a:pt x="181" y="35"/>
                </a:lnTo>
                <a:lnTo>
                  <a:pt x="183" y="35"/>
                </a:lnTo>
                <a:lnTo>
                  <a:pt x="183" y="37"/>
                </a:lnTo>
                <a:lnTo>
                  <a:pt x="184" y="37"/>
                </a:lnTo>
                <a:lnTo>
                  <a:pt x="186" y="37"/>
                </a:lnTo>
                <a:lnTo>
                  <a:pt x="187" y="37"/>
                </a:lnTo>
                <a:lnTo>
                  <a:pt x="187" y="39"/>
                </a:lnTo>
                <a:lnTo>
                  <a:pt x="189" y="40"/>
                </a:lnTo>
                <a:lnTo>
                  <a:pt x="191" y="40"/>
                </a:lnTo>
                <a:lnTo>
                  <a:pt x="191" y="42"/>
                </a:lnTo>
                <a:lnTo>
                  <a:pt x="192" y="42"/>
                </a:lnTo>
                <a:lnTo>
                  <a:pt x="192" y="40"/>
                </a:lnTo>
                <a:lnTo>
                  <a:pt x="194" y="42"/>
                </a:lnTo>
                <a:lnTo>
                  <a:pt x="194" y="43"/>
                </a:lnTo>
                <a:lnTo>
                  <a:pt x="195" y="43"/>
                </a:lnTo>
                <a:lnTo>
                  <a:pt x="195" y="45"/>
                </a:lnTo>
                <a:lnTo>
                  <a:pt x="194" y="45"/>
                </a:lnTo>
                <a:lnTo>
                  <a:pt x="192" y="45"/>
                </a:lnTo>
                <a:lnTo>
                  <a:pt x="192" y="47"/>
                </a:lnTo>
                <a:lnTo>
                  <a:pt x="191" y="47"/>
                </a:lnTo>
                <a:lnTo>
                  <a:pt x="189" y="47"/>
                </a:lnTo>
                <a:lnTo>
                  <a:pt x="189" y="48"/>
                </a:lnTo>
                <a:lnTo>
                  <a:pt x="189" y="47"/>
                </a:lnTo>
                <a:lnTo>
                  <a:pt x="189" y="48"/>
                </a:lnTo>
                <a:lnTo>
                  <a:pt x="187" y="48"/>
                </a:lnTo>
                <a:lnTo>
                  <a:pt x="189" y="48"/>
                </a:lnTo>
                <a:lnTo>
                  <a:pt x="187" y="50"/>
                </a:lnTo>
                <a:lnTo>
                  <a:pt x="189" y="50"/>
                </a:lnTo>
                <a:lnTo>
                  <a:pt x="187" y="53"/>
                </a:lnTo>
                <a:lnTo>
                  <a:pt x="189" y="53"/>
                </a:lnTo>
                <a:lnTo>
                  <a:pt x="191" y="53"/>
                </a:lnTo>
                <a:lnTo>
                  <a:pt x="191" y="55"/>
                </a:lnTo>
                <a:lnTo>
                  <a:pt x="194" y="55"/>
                </a:lnTo>
                <a:lnTo>
                  <a:pt x="194" y="56"/>
                </a:lnTo>
                <a:lnTo>
                  <a:pt x="195" y="56"/>
                </a:lnTo>
                <a:lnTo>
                  <a:pt x="197" y="58"/>
                </a:lnTo>
                <a:lnTo>
                  <a:pt x="199" y="58"/>
                </a:lnTo>
                <a:lnTo>
                  <a:pt x="200" y="58"/>
                </a:lnTo>
                <a:lnTo>
                  <a:pt x="200" y="61"/>
                </a:lnTo>
                <a:lnTo>
                  <a:pt x="200" y="63"/>
                </a:lnTo>
                <a:lnTo>
                  <a:pt x="202" y="63"/>
                </a:lnTo>
                <a:lnTo>
                  <a:pt x="202" y="64"/>
                </a:lnTo>
                <a:lnTo>
                  <a:pt x="200" y="64"/>
                </a:lnTo>
                <a:lnTo>
                  <a:pt x="202" y="64"/>
                </a:lnTo>
                <a:lnTo>
                  <a:pt x="202" y="66"/>
                </a:lnTo>
                <a:lnTo>
                  <a:pt x="202" y="64"/>
                </a:lnTo>
                <a:lnTo>
                  <a:pt x="203" y="64"/>
                </a:lnTo>
                <a:lnTo>
                  <a:pt x="205" y="64"/>
                </a:lnTo>
                <a:lnTo>
                  <a:pt x="207" y="66"/>
                </a:lnTo>
                <a:lnTo>
                  <a:pt x="208" y="64"/>
                </a:lnTo>
                <a:lnTo>
                  <a:pt x="213" y="64"/>
                </a:lnTo>
                <a:lnTo>
                  <a:pt x="213" y="66"/>
                </a:lnTo>
                <a:lnTo>
                  <a:pt x="215" y="66"/>
                </a:lnTo>
                <a:lnTo>
                  <a:pt x="215" y="67"/>
                </a:lnTo>
                <a:lnTo>
                  <a:pt x="215" y="69"/>
                </a:lnTo>
                <a:lnTo>
                  <a:pt x="216" y="69"/>
                </a:lnTo>
                <a:lnTo>
                  <a:pt x="215" y="69"/>
                </a:lnTo>
                <a:lnTo>
                  <a:pt x="213" y="69"/>
                </a:lnTo>
                <a:lnTo>
                  <a:pt x="213" y="74"/>
                </a:lnTo>
                <a:lnTo>
                  <a:pt x="213" y="75"/>
                </a:lnTo>
                <a:lnTo>
                  <a:pt x="213" y="77"/>
                </a:lnTo>
                <a:lnTo>
                  <a:pt x="211" y="77"/>
                </a:lnTo>
                <a:lnTo>
                  <a:pt x="211" y="79"/>
                </a:lnTo>
                <a:lnTo>
                  <a:pt x="213" y="79"/>
                </a:lnTo>
                <a:lnTo>
                  <a:pt x="213" y="80"/>
                </a:lnTo>
                <a:lnTo>
                  <a:pt x="215" y="80"/>
                </a:lnTo>
                <a:lnTo>
                  <a:pt x="215" y="79"/>
                </a:lnTo>
                <a:lnTo>
                  <a:pt x="216" y="79"/>
                </a:lnTo>
                <a:lnTo>
                  <a:pt x="216" y="80"/>
                </a:lnTo>
                <a:lnTo>
                  <a:pt x="218" y="80"/>
                </a:lnTo>
                <a:lnTo>
                  <a:pt x="218" y="82"/>
                </a:lnTo>
                <a:lnTo>
                  <a:pt x="219" y="82"/>
                </a:lnTo>
                <a:lnTo>
                  <a:pt x="219" y="87"/>
                </a:lnTo>
                <a:lnTo>
                  <a:pt x="221" y="87"/>
                </a:lnTo>
                <a:lnTo>
                  <a:pt x="223" y="87"/>
                </a:lnTo>
                <a:lnTo>
                  <a:pt x="224" y="87"/>
                </a:lnTo>
                <a:lnTo>
                  <a:pt x="224" y="90"/>
                </a:lnTo>
                <a:lnTo>
                  <a:pt x="224" y="91"/>
                </a:lnTo>
                <a:lnTo>
                  <a:pt x="224" y="93"/>
                </a:lnTo>
                <a:lnTo>
                  <a:pt x="224" y="96"/>
                </a:lnTo>
                <a:lnTo>
                  <a:pt x="224" y="99"/>
                </a:lnTo>
                <a:lnTo>
                  <a:pt x="224" y="101"/>
                </a:lnTo>
                <a:lnTo>
                  <a:pt x="226" y="101"/>
                </a:lnTo>
                <a:lnTo>
                  <a:pt x="226" y="103"/>
                </a:lnTo>
                <a:lnTo>
                  <a:pt x="227" y="103"/>
                </a:lnTo>
                <a:lnTo>
                  <a:pt x="227" y="104"/>
                </a:lnTo>
                <a:lnTo>
                  <a:pt x="227" y="106"/>
                </a:lnTo>
                <a:lnTo>
                  <a:pt x="226" y="106"/>
                </a:lnTo>
                <a:lnTo>
                  <a:pt x="226" y="111"/>
                </a:lnTo>
                <a:lnTo>
                  <a:pt x="224" y="111"/>
                </a:lnTo>
                <a:lnTo>
                  <a:pt x="221" y="109"/>
                </a:lnTo>
                <a:lnTo>
                  <a:pt x="219" y="109"/>
                </a:lnTo>
                <a:lnTo>
                  <a:pt x="218" y="107"/>
                </a:lnTo>
                <a:lnTo>
                  <a:pt x="216" y="107"/>
                </a:lnTo>
                <a:lnTo>
                  <a:pt x="215" y="109"/>
                </a:lnTo>
                <a:lnTo>
                  <a:pt x="213" y="107"/>
                </a:lnTo>
                <a:lnTo>
                  <a:pt x="213" y="109"/>
                </a:lnTo>
                <a:lnTo>
                  <a:pt x="210" y="109"/>
                </a:lnTo>
                <a:lnTo>
                  <a:pt x="210" y="107"/>
                </a:lnTo>
                <a:lnTo>
                  <a:pt x="207" y="107"/>
                </a:lnTo>
                <a:lnTo>
                  <a:pt x="207" y="111"/>
                </a:lnTo>
                <a:lnTo>
                  <a:pt x="207" y="112"/>
                </a:lnTo>
                <a:lnTo>
                  <a:pt x="208" y="112"/>
                </a:lnTo>
                <a:lnTo>
                  <a:pt x="207" y="112"/>
                </a:lnTo>
                <a:lnTo>
                  <a:pt x="205" y="112"/>
                </a:lnTo>
                <a:lnTo>
                  <a:pt x="203" y="112"/>
                </a:lnTo>
                <a:lnTo>
                  <a:pt x="203" y="111"/>
                </a:lnTo>
                <a:lnTo>
                  <a:pt x="202" y="111"/>
                </a:lnTo>
                <a:lnTo>
                  <a:pt x="200" y="111"/>
                </a:lnTo>
                <a:lnTo>
                  <a:pt x="200" y="109"/>
                </a:lnTo>
                <a:lnTo>
                  <a:pt x="200" y="111"/>
                </a:lnTo>
                <a:lnTo>
                  <a:pt x="199" y="111"/>
                </a:lnTo>
                <a:lnTo>
                  <a:pt x="199" y="109"/>
                </a:lnTo>
                <a:lnTo>
                  <a:pt x="197" y="109"/>
                </a:lnTo>
                <a:lnTo>
                  <a:pt x="197" y="107"/>
                </a:lnTo>
                <a:lnTo>
                  <a:pt x="195" y="107"/>
                </a:lnTo>
                <a:lnTo>
                  <a:pt x="194" y="107"/>
                </a:lnTo>
                <a:lnTo>
                  <a:pt x="192" y="107"/>
                </a:lnTo>
                <a:lnTo>
                  <a:pt x="191" y="107"/>
                </a:lnTo>
                <a:lnTo>
                  <a:pt x="191" y="109"/>
                </a:lnTo>
                <a:lnTo>
                  <a:pt x="189" y="109"/>
                </a:lnTo>
                <a:lnTo>
                  <a:pt x="189" y="111"/>
                </a:lnTo>
                <a:lnTo>
                  <a:pt x="187" y="111"/>
                </a:lnTo>
                <a:lnTo>
                  <a:pt x="186" y="111"/>
                </a:lnTo>
                <a:lnTo>
                  <a:pt x="184" y="111"/>
                </a:lnTo>
                <a:lnTo>
                  <a:pt x="184" y="114"/>
                </a:lnTo>
                <a:lnTo>
                  <a:pt x="186" y="114"/>
                </a:lnTo>
                <a:lnTo>
                  <a:pt x="186" y="115"/>
                </a:lnTo>
                <a:lnTo>
                  <a:pt x="189" y="115"/>
                </a:lnTo>
                <a:lnTo>
                  <a:pt x="189" y="117"/>
                </a:lnTo>
                <a:lnTo>
                  <a:pt x="189" y="119"/>
                </a:lnTo>
                <a:lnTo>
                  <a:pt x="191" y="119"/>
                </a:lnTo>
                <a:lnTo>
                  <a:pt x="191" y="122"/>
                </a:lnTo>
                <a:lnTo>
                  <a:pt x="192" y="122"/>
                </a:lnTo>
                <a:lnTo>
                  <a:pt x="191" y="122"/>
                </a:lnTo>
                <a:lnTo>
                  <a:pt x="191" y="123"/>
                </a:lnTo>
                <a:lnTo>
                  <a:pt x="189" y="123"/>
                </a:lnTo>
                <a:lnTo>
                  <a:pt x="189" y="122"/>
                </a:lnTo>
                <a:lnTo>
                  <a:pt x="187" y="122"/>
                </a:lnTo>
                <a:lnTo>
                  <a:pt x="186" y="122"/>
                </a:lnTo>
                <a:lnTo>
                  <a:pt x="184" y="122"/>
                </a:lnTo>
                <a:lnTo>
                  <a:pt x="184" y="120"/>
                </a:lnTo>
                <a:lnTo>
                  <a:pt x="184" y="119"/>
                </a:lnTo>
                <a:lnTo>
                  <a:pt x="183" y="119"/>
                </a:lnTo>
                <a:lnTo>
                  <a:pt x="181" y="119"/>
                </a:lnTo>
                <a:lnTo>
                  <a:pt x="179" y="119"/>
                </a:lnTo>
                <a:lnTo>
                  <a:pt x="179" y="117"/>
                </a:lnTo>
                <a:lnTo>
                  <a:pt x="178" y="117"/>
                </a:lnTo>
                <a:lnTo>
                  <a:pt x="176" y="117"/>
                </a:lnTo>
                <a:lnTo>
                  <a:pt x="176" y="119"/>
                </a:lnTo>
                <a:lnTo>
                  <a:pt x="178" y="119"/>
                </a:lnTo>
                <a:lnTo>
                  <a:pt x="179" y="119"/>
                </a:lnTo>
                <a:lnTo>
                  <a:pt x="179" y="122"/>
                </a:lnTo>
                <a:lnTo>
                  <a:pt x="178" y="120"/>
                </a:lnTo>
                <a:lnTo>
                  <a:pt x="176" y="120"/>
                </a:lnTo>
                <a:lnTo>
                  <a:pt x="176" y="119"/>
                </a:lnTo>
                <a:lnTo>
                  <a:pt x="176" y="120"/>
                </a:lnTo>
                <a:lnTo>
                  <a:pt x="175" y="120"/>
                </a:lnTo>
                <a:lnTo>
                  <a:pt x="171" y="120"/>
                </a:lnTo>
                <a:lnTo>
                  <a:pt x="171" y="119"/>
                </a:lnTo>
                <a:lnTo>
                  <a:pt x="171" y="120"/>
                </a:lnTo>
                <a:lnTo>
                  <a:pt x="171" y="122"/>
                </a:lnTo>
                <a:lnTo>
                  <a:pt x="171" y="123"/>
                </a:lnTo>
                <a:lnTo>
                  <a:pt x="171" y="125"/>
                </a:lnTo>
                <a:lnTo>
                  <a:pt x="171" y="127"/>
                </a:lnTo>
                <a:lnTo>
                  <a:pt x="171" y="128"/>
                </a:lnTo>
                <a:lnTo>
                  <a:pt x="170" y="128"/>
                </a:lnTo>
                <a:lnTo>
                  <a:pt x="168" y="128"/>
                </a:lnTo>
                <a:lnTo>
                  <a:pt x="167" y="128"/>
                </a:lnTo>
                <a:lnTo>
                  <a:pt x="167" y="127"/>
                </a:lnTo>
                <a:lnTo>
                  <a:pt x="167" y="125"/>
                </a:lnTo>
                <a:lnTo>
                  <a:pt x="165" y="125"/>
                </a:lnTo>
                <a:lnTo>
                  <a:pt x="165" y="123"/>
                </a:lnTo>
                <a:lnTo>
                  <a:pt x="167" y="123"/>
                </a:lnTo>
                <a:lnTo>
                  <a:pt x="167" y="122"/>
                </a:lnTo>
                <a:lnTo>
                  <a:pt x="162" y="122"/>
                </a:lnTo>
                <a:lnTo>
                  <a:pt x="157" y="122"/>
                </a:lnTo>
                <a:lnTo>
                  <a:pt x="157" y="120"/>
                </a:lnTo>
                <a:lnTo>
                  <a:pt x="154" y="120"/>
                </a:lnTo>
                <a:lnTo>
                  <a:pt x="151" y="120"/>
                </a:lnTo>
                <a:lnTo>
                  <a:pt x="149" y="120"/>
                </a:lnTo>
                <a:lnTo>
                  <a:pt x="147" y="120"/>
                </a:lnTo>
                <a:lnTo>
                  <a:pt x="146" y="120"/>
                </a:lnTo>
                <a:lnTo>
                  <a:pt x="146" y="119"/>
                </a:lnTo>
                <a:lnTo>
                  <a:pt x="146" y="117"/>
                </a:lnTo>
                <a:lnTo>
                  <a:pt x="144" y="117"/>
                </a:lnTo>
                <a:lnTo>
                  <a:pt x="141" y="117"/>
                </a:lnTo>
                <a:lnTo>
                  <a:pt x="138" y="117"/>
                </a:lnTo>
                <a:lnTo>
                  <a:pt x="138" y="119"/>
                </a:lnTo>
                <a:lnTo>
                  <a:pt x="135" y="119"/>
                </a:lnTo>
                <a:lnTo>
                  <a:pt x="131" y="119"/>
                </a:lnTo>
                <a:lnTo>
                  <a:pt x="130" y="119"/>
                </a:lnTo>
                <a:lnTo>
                  <a:pt x="128" y="119"/>
                </a:lnTo>
                <a:lnTo>
                  <a:pt x="128" y="120"/>
                </a:lnTo>
                <a:lnTo>
                  <a:pt x="128" y="122"/>
                </a:lnTo>
                <a:lnTo>
                  <a:pt x="130" y="122"/>
                </a:lnTo>
                <a:lnTo>
                  <a:pt x="130" y="123"/>
                </a:lnTo>
                <a:lnTo>
                  <a:pt x="128" y="123"/>
                </a:lnTo>
                <a:lnTo>
                  <a:pt x="127" y="123"/>
                </a:lnTo>
                <a:lnTo>
                  <a:pt x="127" y="125"/>
                </a:lnTo>
                <a:lnTo>
                  <a:pt x="125" y="125"/>
                </a:lnTo>
                <a:lnTo>
                  <a:pt x="125" y="122"/>
                </a:lnTo>
                <a:lnTo>
                  <a:pt x="119" y="122"/>
                </a:lnTo>
                <a:lnTo>
                  <a:pt x="117" y="122"/>
                </a:lnTo>
                <a:lnTo>
                  <a:pt x="115" y="122"/>
                </a:lnTo>
                <a:lnTo>
                  <a:pt x="115" y="120"/>
                </a:lnTo>
                <a:lnTo>
                  <a:pt x="117" y="120"/>
                </a:lnTo>
                <a:lnTo>
                  <a:pt x="117" y="119"/>
                </a:lnTo>
                <a:lnTo>
                  <a:pt x="117" y="115"/>
                </a:lnTo>
                <a:lnTo>
                  <a:pt x="112" y="115"/>
                </a:lnTo>
                <a:lnTo>
                  <a:pt x="112" y="117"/>
                </a:lnTo>
                <a:lnTo>
                  <a:pt x="112" y="119"/>
                </a:lnTo>
                <a:lnTo>
                  <a:pt x="114" y="119"/>
                </a:lnTo>
                <a:lnTo>
                  <a:pt x="114" y="122"/>
                </a:lnTo>
                <a:lnTo>
                  <a:pt x="111" y="122"/>
                </a:lnTo>
                <a:lnTo>
                  <a:pt x="107" y="122"/>
                </a:lnTo>
                <a:lnTo>
                  <a:pt x="107" y="120"/>
                </a:lnTo>
                <a:lnTo>
                  <a:pt x="107" y="119"/>
                </a:lnTo>
                <a:lnTo>
                  <a:pt x="106" y="119"/>
                </a:lnTo>
                <a:lnTo>
                  <a:pt x="104" y="119"/>
                </a:lnTo>
                <a:lnTo>
                  <a:pt x="104" y="120"/>
                </a:lnTo>
                <a:lnTo>
                  <a:pt x="103" y="120"/>
                </a:lnTo>
                <a:lnTo>
                  <a:pt x="103" y="122"/>
                </a:lnTo>
                <a:lnTo>
                  <a:pt x="103" y="123"/>
                </a:lnTo>
                <a:lnTo>
                  <a:pt x="101" y="122"/>
                </a:lnTo>
                <a:lnTo>
                  <a:pt x="99" y="122"/>
                </a:lnTo>
                <a:lnTo>
                  <a:pt x="95" y="122"/>
                </a:lnTo>
                <a:lnTo>
                  <a:pt x="93" y="122"/>
                </a:lnTo>
                <a:lnTo>
                  <a:pt x="90" y="122"/>
                </a:lnTo>
                <a:lnTo>
                  <a:pt x="90" y="123"/>
                </a:lnTo>
                <a:lnTo>
                  <a:pt x="88" y="123"/>
                </a:lnTo>
                <a:lnTo>
                  <a:pt x="87" y="123"/>
                </a:lnTo>
                <a:lnTo>
                  <a:pt x="87" y="125"/>
                </a:lnTo>
                <a:lnTo>
                  <a:pt x="88" y="125"/>
                </a:lnTo>
                <a:lnTo>
                  <a:pt x="88" y="127"/>
                </a:lnTo>
                <a:lnTo>
                  <a:pt x="90" y="127"/>
                </a:lnTo>
                <a:lnTo>
                  <a:pt x="90" y="125"/>
                </a:lnTo>
                <a:lnTo>
                  <a:pt x="91" y="125"/>
                </a:lnTo>
                <a:lnTo>
                  <a:pt x="91" y="127"/>
                </a:lnTo>
                <a:lnTo>
                  <a:pt x="93" y="127"/>
                </a:lnTo>
                <a:lnTo>
                  <a:pt x="93" y="128"/>
                </a:lnTo>
                <a:lnTo>
                  <a:pt x="91" y="128"/>
                </a:lnTo>
                <a:lnTo>
                  <a:pt x="88" y="128"/>
                </a:lnTo>
                <a:lnTo>
                  <a:pt x="85" y="125"/>
                </a:lnTo>
                <a:lnTo>
                  <a:pt x="85" y="123"/>
                </a:lnTo>
                <a:lnTo>
                  <a:pt x="85" y="122"/>
                </a:lnTo>
                <a:lnTo>
                  <a:pt x="85" y="120"/>
                </a:lnTo>
                <a:lnTo>
                  <a:pt x="83" y="120"/>
                </a:lnTo>
                <a:lnTo>
                  <a:pt x="83" y="119"/>
                </a:lnTo>
                <a:lnTo>
                  <a:pt x="83" y="117"/>
                </a:lnTo>
                <a:lnTo>
                  <a:pt x="83" y="115"/>
                </a:lnTo>
                <a:lnTo>
                  <a:pt x="82" y="114"/>
                </a:lnTo>
                <a:lnTo>
                  <a:pt x="80" y="114"/>
                </a:lnTo>
                <a:lnTo>
                  <a:pt x="80" y="112"/>
                </a:lnTo>
                <a:lnTo>
                  <a:pt x="80" y="111"/>
                </a:lnTo>
                <a:lnTo>
                  <a:pt x="79" y="111"/>
                </a:lnTo>
                <a:lnTo>
                  <a:pt x="77" y="111"/>
                </a:lnTo>
                <a:lnTo>
                  <a:pt x="75" y="111"/>
                </a:lnTo>
                <a:lnTo>
                  <a:pt x="74" y="111"/>
                </a:lnTo>
                <a:lnTo>
                  <a:pt x="72" y="111"/>
                </a:lnTo>
                <a:lnTo>
                  <a:pt x="71" y="111"/>
                </a:lnTo>
                <a:lnTo>
                  <a:pt x="69" y="111"/>
                </a:lnTo>
                <a:lnTo>
                  <a:pt x="69" y="109"/>
                </a:lnTo>
                <a:lnTo>
                  <a:pt x="67" y="109"/>
                </a:lnTo>
                <a:lnTo>
                  <a:pt x="67" y="107"/>
                </a:lnTo>
                <a:lnTo>
                  <a:pt x="66" y="107"/>
                </a:lnTo>
                <a:lnTo>
                  <a:pt x="64" y="107"/>
                </a:lnTo>
                <a:lnTo>
                  <a:pt x="64" y="109"/>
                </a:lnTo>
                <a:lnTo>
                  <a:pt x="66" y="109"/>
                </a:lnTo>
                <a:lnTo>
                  <a:pt x="66" y="111"/>
                </a:lnTo>
                <a:lnTo>
                  <a:pt x="66" y="112"/>
                </a:lnTo>
                <a:lnTo>
                  <a:pt x="64" y="112"/>
                </a:lnTo>
                <a:lnTo>
                  <a:pt x="63" y="112"/>
                </a:lnTo>
                <a:lnTo>
                  <a:pt x="61" y="112"/>
                </a:lnTo>
                <a:lnTo>
                  <a:pt x="61" y="111"/>
                </a:lnTo>
                <a:lnTo>
                  <a:pt x="58" y="111"/>
                </a:lnTo>
                <a:lnTo>
                  <a:pt x="58" y="109"/>
                </a:lnTo>
                <a:lnTo>
                  <a:pt x="56" y="109"/>
                </a:lnTo>
                <a:lnTo>
                  <a:pt x="55" y="109"/>
                </a:lnTo>
                <a:lnTo>
                  <a:pt x="56" y="109"/>
                </a:lnTo>
                <a:lnTo>
                  <a:pt x="56" y="107"/>
                </a:lnTo>
                <a:lnTo>
                  <a:pt x="56" y="106"/>
                </a:lnTo>
                <a:lnTo>
                  <a:pt x="58" y="106"/>
                </a:lnTo>
                <a:lnTo>
                  <a:pt x="58" y="107"/>
                </a:lnTo>
                <a:lnTo>
                  <a:pt x="59" y="107"/>
                </a:lnTo>
                <a:lnTo>
                  <a:pt x="59" y="106"/>
                </a:lnTo>
                <a:lnTo>
                  <a:pt x="59" y="104"/>
                </a:lnTo>
                <a:lnTo>
                  <a:pt x="59" y="103"/>
                </a:lnTo>
                <a:lnTo>
                  <a:pt x="63" y="103"/>
                </a:lnTo>
                <a:lnTo>
                  <a:pt x="64" y="103"/>
                </a:lnTo>
                <a:lnTo>
                  <a:pt x="66" y="103"/>
                </a:lnTo>
                <a:lnTo>
                  <a:pt x="67" y="103"/>
                </a:lnTo>
                <a:lnTo>
                  <a:pt x="67" y="101"/>
                </a:lnTo>
                <a:lnTo>
                  <a:pt x="67" y="99"/>
                </a:lnTo>
                <a:lnTo>
                  <a:pt x="66" y="99"/>
                </a:lnTo>
                <a:lnTo>
                  <a:pt x="66" y="98"/>
                </a:lnTo>
                <a:lnTo>
                  <a:pt x="67" y="98"/>
                </a:lnTo>
                <a:lnTo>
                  <a:pt x="67" y="96"/>
                </a:lnTo>
                <a:lnTo>
                  <a:pt x="66" y="96"/>
                </a:lnTo>
                <a:lnTo>
                  <a:pt x="64" y="96"/>
                </a:lnTo>
                <a:lnTo>
                  <a:pt x="63" y="96"/>
                </a:lnTo>
                <a:lnTo>
                  <a:pt x="63" y="98"/>
                </a:lnTo>
                <a:lnTo>
                  <a:pt x="61" y="98"/>
                </a:lnTo>
                <a:lnTo>
                  <a:pt x="59" y="98"/>
                </a:lnTo>
                <a:lnTo>
                  <a:pt x="58" y="98"/>
                </a:lnTo>
                <a:lnTo>
                  <a:pt x="56" y="98"/>
                </a:lnTo>
                <a:lnTo>
                  <a:pt x="55" y="98"/>
                </a:lnTo>
                <a:lnTo>
                  <a:pt x="55" y="99"/>
                </a:lnTo>
                <a:lnTo>
                  <a:pt x="55" y="101"/>
                </a:lnTo>
                <a:lnTo>
                  <a:pt x="53" y="99"/>
                </a:lnTo>
                <a:lnTo>
                  <a:pt x="51" y="99"/>
                </a:lnTo>
                <a:lnTo>
                  <a:pt x="51" y="96"/>
                </a:lnTo>
                <a:lnTo>
                  <a:pt x="51" y="91"/>
                </a:lnTo>
                <a:lnTo>
                  <a:pt x="50" y="91"/>
                </a:lnTo>
                <a:lnTo>
                  <a:pt x="50" y="90"/>
                </a:lnTo>
                <a:lnTo>
                  <a:pt x="50" y="87"/>
                </a:lnTo>
                <a:lnTo>
                  <a:pt x="48" y="87"/>
                </a:lnTo>
                <a:lnTo>
                  <a:pt x="48" y="83"/>
                </a:lnTo>
                <a:lnTo>
                  <a:pt x="47" y="83"/>
                </a:lnTo>
                <a:lnTo>
                  <a:pt x="47" y="82"/>
                </a:lnTo>
                <a:lnTo>
                  <a:pt x="47" y="80"/>
                </a:lnTo>
                <a:lnTo>
                  <a:pt x="48" y="80"/>
                </a:lnTo>
                <a:lnTo>
                  <a:pt x="48" y="79"/>
                </a:lnTo>
                <a:lnTo>
                  <a:pt x="48" y="77"/>
                </a:lnTo>
                <a:lnTo>
                  <a:pt x="47" y="77"/>
                </a:lnTo>
                <a:lnTo>
                  <a:pt x="47" y="75"/>
                </a:lnTo>
                <a:lnTo>
                  <a:pt x="45" y="75"/>
                </a:lnTo>
                <a:lnTo>
                  <a:pt x="45" y="74"/>
                </a:lnTo>
                <a:lnTo>
                  <a:pt x="47" y="74"/>
                </a:lnTo>
                <a:lnTo>
                  <a:pt x="47" y="72"/>
                </a:lnTo>
                <a:lnTo>
                  <a:pt x="47" y="71"/>
                </a:lnTo>
                <a:lnTo>
                  <a:pt x="48" y="71"/>
                </a:lnTo>
                <a:lnTo>
                  <a:pt x="48" y="69"/>
                </a:lnTo>
                <a:lnTo>
                  <a:pt x="47" y="69"/>
                </a:lnTo>
                <a:lnTo>
                  <a:pt x="47" y="67"/>
                </a:lnTo>
                <a:lnTo>
                  <a:pt x="45" y="67"/>
                </a:lnTo>
                <a:lnTo>
                  <a:pt x="43" y="67"/>
                </a:lnTo>
                <a:lnTo>
                  <a:pt x="42" y="66"/>
                </a:lnTo>
                <a:lnTo>
                  <a:pt x="42" y="64"/>
                </a:lnTo>
                <a:lnTo>
                  <a:pt x="42" y="63"/>
                </a:lnTo>
                <a:lnTo>
                  <a:pt x="42" y="61"/>
                </a:lnTo>
                <a:lnTo>
                  <a:pt x="40" y="61"/>
                </a:lnTo>
                <a:lnTo>
                  <a:pt x="39" y="61"/>
                </a:lnTo>
                <a:lnTo>
                  <a:pt x="39" y="59"/>
                </a:lnTo>
                <a:lnTo>
                  <a:pt x="37" y="59"/>
                </a:lnTo>
                <a:lnTo>
                  <a:pt x="37" y="58"/>
                </a:lnTo>
                <a:lnTo>
                  <a:pt x="35" y="58"/>
                </a:lnTo>
                <a:lnTo>
                  <a:pt x="34" y="58"/>
                </a:lnTo>
                <a:lnTo>
                  <a:pt x="34" y="59"/>
                </a:lnTo>
                <a:lnTo>
                  <a:pt x="34" y="63"/>
                </a:lnTo>
                <a:lnTo>
                  <a:pt x="32" y="63"/>
                </a:lnTo>
                <a:lnTo>
                  <a:pt x="32" y="61"/>
                </a:lnTo>
                <a:lnTo>
                  <a:pt x="31" y="61"/>
                </a:lnTo>
                <a:lnTo>
                  <a:pt x="31" y="59"/>
                </a:lnTo>
                <a:lnTo>
                  <a:pt x="29" y="59"/>
                </a:lnTo>
                <a:lnTo>
                  <a:pt x="29" y="56"/>
                </a:lnTo>
                <a:lnTo>
                  <a:pt x="31" y="56"/>
                </a:lnTo>
                <a:lnTo>
                  <a:pt x="31" y="55"/>
                </a:lnTo>
                <a:lnTo>
                  <a:pt x="31" y="53"/>
                </a:lnTo>
                <a:lnTo>
                  <a:pt x="27" y="53"/>
                </a:lnTo>
                <a:lnTo>
                  <a:pt x="24" y="53"/>
                </a:lnTo>
                <a:lnTo>
                  <a:pt x="24" y="55"/>
                </a:lnTo>
                <a:lnTo>
                  <a:pt x="21" y="55"/>
                </a:lnTo>
                <a:lnTo>
                  <a:pt x="19" y="53"/>
                </a:lnTo>
                <a:lnTo>
                  <a:pt x="19" y="51"/>
                </a:lnTo>
                <a:lnTo>
                  <a:pt x="18" y="51"/>
                </a:lnTo>
                <a:lnTo>
                  <a:pt x="18" y="48"/>
                </a:lnTo>
                <a:lnTo>
                  <a:pt x="15" y="48"/>
                </a:lnTo>
                <a:lnTo>
                  <a:pt x="13" y="48"/>
                </a:lnTo>
                <a:lnTo>
                  <a:pt x="13" y="45"/>
                </a:lnTo>
                <a:lnTo>
                  <a:pt x="11" y="45"/>
                </a:lnTo>
                <a:lnTo>
                  <a:pt x="10" y="45"/>
                </a:lnTo>
                <a:lnTo>
                  <a:pt x="8" y="48"/>
                </a:lnTo>
                <a:lnTo>
                  <a:pt x="3" y="48"/>
                </a:lnTo>
                <a:lnTo>
                  <a:pt x="3" y="47"/>
                </a:lnTo>
                <a:lnTo>
                  <a:pt x="2" y="47"/>
                </a:lnTo>
                <a:lnTo>
                  <a:pt x="0" y="45"/>
                </a:lnTo>
                <a:lnTo>
                  <a:pt x="2" y="45"/>
                </a:lnTo>
                <a:lnTo>
                  <a:pt x="2" y="43"/>
                </a:lnTo>
                <a:lnTo>
                  <a:pt x="2" y="42"/>
                </a:lnTo>
                <a:lnTo>
                  <a:pt x="2" y="40"/>
                </a:lnTo>
                <a:lnTo>
                  <a:pt x="2" y="39"/>
                </a:lnTo>
                <a:lnTo>
                  <a:pt x="3" y="39"/>
                </a:lnTo>
                <a:lnTo>
                  <a:pt x="5" y="37"/>
                </a:lnTo>
                <a:lnTo>
                  <a:pt x="5" y="35"/>
                </a:lnTo>
                <a:lnTo>
                  <a:pt x="7" y="34"/>
                </a:lnTo>
                <a:lnTo>
                  <a:pt x="5" y="35"/>
                </a:lnTo>
                <a:lnTo>
                  <a:pt x="3" y="37"/>
                </a:lnTo>
                <a:lnTo>
                  <a:pt x="3" y="34"/>
                </a:lnTo>
                <a:lnTo>
                  <a:pt x="3" y="32"/>
                </a:lnTo>
                <a:lnTo>
                  <a:pt x="5" y="31"/>
                </a:lnTo>
                <a:lnTo>
                  <a:pt x="7" y="31"/>
                </a:lnTo>
                <a:lnTo>
                  <a:pt x="7" y="29"/>
                </a:lnTo>
                <a:lnTo>
                  <a:pt x="8" y="27"/>
                </a:lnTo>
                <a:lnTo>
                  <a:pt x="7" y="27"/>
                </a:lnTo>
                <a:lnTo>
                  <a:pt x="7" y="26"/>
                </a:lnTo>
                <a:lnTo>
                  <a:pt x="8" y="26"/>
                </a:lnTo>
                <a:lnTo>
                  <a:pt x="11" y="26"/>
                </a:lnTo>
                <a:lnTo>
                  <a:pt x="10" y="26"/>
                </a:lnTo>
                <a:lnTo>
                  <a:pt x="10" y="24"/>
                </a:lnTo>
                <a:lnTo>
                  <a:pt x="8" y="24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3" y="23"/>
                </a:lnTo>
                <a:lnTo>
                  <a:pt x="13" y="21"/>
                </a:lnTo>
                <a:lnTo>
                  <a:pt x="13" y="18"/>
                </a:lnTo>
                <a:lnTo>
                  <a:pt x="13" y="16"/>
                </a:lnTo>
                <a:lnTo>
                  <a:pt x="13" y="18"/>
                </a:lnTo>
                <a:lnTo>
                  <a:pt x="13" y="19"/>
                </a:lnTo>
                <a:lnTo>
                  <a:pt x="13" y="21"/>
                </a:lnTo>
                <a:lnTo>
                  <a:pt x="13" y="23"/>
                </a:lnTo>
                <a:lnTo>
                  <a:pt x="13" y="24"/>
                </a:lnTo>
                <a:lnTo>
                  <a:pt x="15" y="24"/>
                </a:lnTo>
                <a:lnTo>
                  <a:pt x="15" y="26"/>
                </a:lnTo>
                <a:lnTo>
                  <a:pt x="16" y="26"/>
                </a:lnTo>
                <a:lnTo>
                  <a:pt x="18" y="29"/>
                </a:lnTo>
                <a:lnTo>
                  <a:pt x="19" y="29"/>
                </a:lnTo>
                <a:lnTo>
                  <a:pt x="19" y="27"/>
                </a:lnTo>
                <a:lnTo>
                  <a:pt x="19" y="26"/>
                </a:lnTo>
                <a:lnTo>
                  <a:pt x="19" y="24"/>
                </a:lnTo>
                <a:lnTo>
                  <a:pt x="19" y="23"/>
                </a:lnTo>
                <a:lnTo>
                  <a:pt x="19" y="21"/>
                </a:lnTo>
                <a:lnTo>
                  <a:pt x="18" y="21"/>
                </a:lnTo>
                <a:lnTo>
                  <a:pt x="16" y="19"/>
                </a:lnTo>
                <a:lnTo>
                  <a:pt x="16" y="18"/>
                </a:lnTo>
                <a:lnTo>
                  <a:pt x="15" y="16"/>
                </a:lnTo>
                <a:lnTo>
                  <a:pt x="16" y="16"/>
                </a:lnTo>
                <a:lnTo>
                  <a:pt x="15" y="13"/>
                </a:lnTo>
                <a:lnTo>
                  <a:pt x="13" y="7"/>
                </a:lnTo>
                <a:lnTo>
                  <a:pt x="11" y="2"/>
                </a:lnTo>
                <a:lnTo>
                  <a:pt x="13" y="0"/>
                </a:lnTo>
                <a:lnTo>
                  <a:pt x="18" y="0"/>
                </a:lnTo>
                <a:lnTo>
                  <a:pt x="18" y="2"/>
                </a:lnTo>
                <a:lnTo>
                  <a:pt x="16" y="2"/>
                </a:lnTo>
                <a:lnTo>
                  <a:pt x="16" y="3"/>
                </a:lnTo>
                <a:lnTo>
                  <a:pt x="16" y="7"/>
                </a:lnTo>
                <a:lnTo>
                  <a:pt x="18" y="7"/>
                </a:lnTo>
                <a:close/>
              </a:path>
            </a:pathLst>
          </a:custGeom>
          <a:solidFill>
            <a:srgbClr val="98FA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41"/>
          <p:cNvSpPr>
            <a:spLocks/>
          </p:cNvSpPr>
          <p:nvPr/>
        </p:nvSpPr>
        <p:spPr bwMode="auto">
          <a:xfrm>
            <a:off x="5173663" y="4191001"/>
            <a:ext cx="436563" cy="681038"/>
          </a:xfrm>
          <a:custGeom>
            <a:avLst/>
            <a:gdLst/>
            <a:ahLst/>
            <a:cxnLst>
              <a:cxn ang="0">
                <a:pos x="261" y="157"/>
              </a:cxn>
              <a:cxn ang="0">
                <a:pos x="242" y="202"/>
              </a:cxn>
              <a:cxn ang="0">
                <a:pos x="235" y="254"/>
              </a:cxn>
              <a:cxn ang="0">
                <a:pos x="235" y="293"/>
              </a:cxn>
              <a:cxn ang="0">
                <a:pos x="223" y="306"/>
              </a:cxn>
              <a:cxn ang="0">
                <a:pos x="216" y="317"/>
              </a:cxn>
              <a:cxn ang="0">
                <a:pos x="211" y="331"/>
              </a:cxn>
              <a:cxn ang="0">
                <a:pos x="205" y="346"/>
              </a:cxn>
              <a:cxn ang="0">
                <a:pos x="192" y="349"/>
              </a:cxn>
              <a:cxn ang="0">
                <a:pos x="181" y="352"/>
              </a:cxn>
              <a:cxn ang="0">
                <a:pos x="170" y="349"/>
              </a:cxn>
              <a:cxn ang="0">
                <a:pos x="159" y="342"/>
              </a:cxn>
              <a:cxn ang="0">
                <a:pos x="144" y="341"/>
              </a:cxn>
              <a:cxn ang="0">
                <a:pos x="136" y="344"/>
              </a:cxn>
              <a:cxn ang="0">
                <a:pos x="133" y="355"/>
              </a:cxn>
              <a:cxn ang="0">
                <a:pos x="128" y="368"/>
              </a:cxn>
              <a:cxn ang="0">
                <a:pos x="127" y="378"/>
              </a:cxn>
              <a:cxn ang="0">
                <a:pos x="115" y="381"/>
              </a:cxn>
              <a:cxn ang="0">
                <a:pos x="104" y="387"/>
              </a:cxn>
              <a:cxn ang="0">
                <a:pos x="103" y="398"/>
              </a:cxn>
              <a:cxn ang="0">
                <a:pos x="104" y="408"/>
              </a:cxn>
              <a:cxn ang="0">
                <a:pos x="96" y="416"/>
              </a:cxn>
              <a:cxn ang="0">
                <a:pos x="90" y="424"/>
              </a:cxn>
              <a:cxn ang="0">
                <a:pos x="71" y="414"/>
              </a:cxn>
              <a:cxn ang="0">
                <a:pos x="66" y="389"/>
              </a:cxn>
              <a:cxn ang="0">
                <a:pos x="35" y="358"/>
              </a:cxn>
              <a:cxn ang="0">
                <a:pos x="26" y="347"/>
              </a:cxn>
              <a:cxn ang="0">
                <a:pos x="37" y="336"/>
              </a:cxn>
              <a:cxn ang="0">
                <a:pos x="61" y="350"/>
              </a:cxn>
              <a:cxn ang="0">
                <a:pos x="88" y="336"/>
              </a:cxn>
              <a:cxn ang="0">
                <a:pos x="85" y="310"/>
              </a:cxn>
              <a:cxn ang="0">
                <a:pos x="63" y="293"/>
              </a:cxn>
              <a:cxn ang="0">
                <a:pos x="51" y="280"/>
              </a:cxn>
              <a:cxn ang="0">
                <a:pos x="56" y="270"/>
              </a:cxn>
              <a:cxn ang="0">
                <a:pos x="53" y="261"/>
              </a:cxn>
              <a:cxn ang="0">
                <a:pos x="48" y="261"/>
              </a:cxn>
              <a:cxn ang="0">
                <a:pos x="42" y="270"/>
              </a:cxn>
              <a:cxn ang="0">
                <a:pos x="19" y="277"/>
              </a:cxn>
              <a:cxn ang="0">
                <a:pos x="8" y="250"/>
              </a:cxn>
              <a:cxn ang="0">
                <a:pos x="37" y="206"/>
              </a:cxn>
              <a:cxn ang="0">
                <a:pos x="101" y="206"/>
              </a:cxn>
              <a:cxn ang="0">
                <a:pos x="123" y="197"/>
              </a:cxn>
              <a:cxn ang="0">
                <a:pos x="144" y="203"/>
              </a:cxn>
              <a:cxn ang="0">
                <a:pos x="135" y="181"/>
              </a:cxn>
              <a:cxn ang="0">
                <a:pos x="130" y="166"/>
              </a:cxn>
              <a:cxn ang="0">
                <a:pos x="120" y="154"/>
              </a:cxn>
              <a:cxn ang="0">
                <a:pos x="112" y="154"/>
              </a:cxn>
              <a:cxn ang="0">
                <a:pos x="90" y="168"/>
              </a:cxn>
              <a:cxn ang="0">
                <a:pos x="47" y="117"/>
              </a:cxn>
              <a:cxn ang="0">
                <a:pos x="7" y="83"/>
              </a:cxn>
              <a:cxn ang="0">
                <a:pos x="3" y="64"/>
              </a:cxn>
              <a:cxn ang="0">
                <a:pos x="10" y="43"/>
              </a:cxn>
              <a:cxn ang="0">
                <a:pos x="5" y="30"/>
              </a:cxn>
              <a:cxn ang="0">
                <a:pos x="24" y="0"/>
              </a:cxn>
              <a:cxn ang="0">
                <a:pos x="40" y="30"/>
              </a:cxn>
              <a:cxn ang="0">
                <a:pos x="69" y="48"/>
              </a:cxn>
              <a:cxn ang="0">
                <a:pos x="109" y="82"/>
              </a:cxn>
              <a:cxn ang="0">
                <a:pos x="128" y="98"/>
              </a:cxn>
              <a:cxn ang="0">
                <a:pos x="195" y="98"/>
              </a:cxn>
              <a:cxn ang="0">
                <a:pos x="256" y="94"/>
              </a:cxn>
            </a:cxnLst>
            <a:rect l="0" t="0" r="r" b="b"/>
            <a:pathLst>
              <a:path w="275" h="429">
                <a:moveTo>
                  <a:pt x="275" y="125"/>
                </a:moveTo>
                <a:lnTo>
                  <a:pt x="275" y="138"/>
                </a:lnTo>
                <a:lnTo>
                  <a:pt x="274" y="138"/>
                </a:lnTo>
                <a:lnTo>
                  <a:pt x="269" y="138"/>
                </a:lnTo>
                <a:lnTo>
                  <a:pt x="269" y="139"/>
                </a:lnTo>
                <a:lnTo>
                  <a:pt x="269" y="144"/>
                </a:lnTo>
                <a:lnTo>
                  <a:pt x="266" y="144"/>
                </a:lnTo>
                <a:lnTo>
                  <a:pt x="263" y="144"/>
                </a:lnTo>
                <a:lnTo>
                  <a:pt x="263" y="157"/>
                </a:lnTo>
                <a:lnTo>
                  <a:pt x="261" y="157"/>
                </a:lnTo>
                <a:lnTo>
                  <a:pt x="256" y="157"/>
                </a:lnTo>
                <a:lnTo>
                  <a:pt x="256" y="162"/>
                </a:lnTo>
                <a:lnTo>
                  <a:pt x="256" y="163"/>
                </a:lnTo>
                <a:lnTo>
                  <a:pt x="255" y="163"/>
                </a:lnTo>
                <a:lnTo>
                  <a:pt x="250" y="163"/>
                </a:lnTo>
                <a:lnTo>
                  <a:pt x="250" y="165"/>
                </a:lnTo>
                <a:lnTo>
                  <a:pt x="248" y="182"/>
                </a:lnTo>
                <a:lnTo>
                  <a:pt x="243" y="182"/>
                </a:lnTo>
                <a:lnTo>
                  <a:pt x="242" y="195"/>
                </a:lnTo>
                <a:lnTo>
                  <a:pt x="242" y="202"/>
                </a:lnTo>
                <a:lnTo>
                  <a:pt x="237" y="202"/>
                </a:lnTo>
                <a:lnTo>
                  <a:pt x="237" y="203"/>
                </a:lnTo>
                <a:lnTo>
                  <a:pt x="237" y="208"/>
                </a:lnTo>
                <a:lnTo>
                  <a:pt x="237" y="210"/>
                </a:lnTo>
                <a:lnTo>
                  <a:pt x="237" y="211"/>
                </a:lnTo>
                <a:lnTo>
                  <a:pt x="237" y="224"/>
                </a:lnTo>
                <a:lnTo>
                  <a:pt x="237" y="235"/>
                </a:lnTo>
                <a:lnTo>
                  <a:pt x="237" y="237"/>
                </a:lnTo>
                <a:lnTo>
                  <a:pt x="235" y="253"/>
                </a:lnTo>
                <a:lnTo>
                  <a:pt x="235" y="254"/>
                </a:lnTo>
                <a:lnTo>
                  <a:pt x="235" y="270"/>
                </a:lnTo>
                <a:lnTo>
                  <a:pt x="235" y="278"/>
                </a:lnTo>
                <a:lnTo>
                  <a:pt x="237" y="278"/>
                </a:lnTo>
                <a:lnTo>
                  <a:pt x="237" y="282"/>
                </a:lnTo>
                <a:lnTo>
                  <a:pt x="237" y="283"/>
                </a:lnTo>
                <a:lnTo>
                  <a:pt x="237" y="285"/>
                </a:lnTo>
                <a:lnTo>
                  <a:pt x="237" y="286"/>
                </a:lnTo>
                <a:lnTo>
                  <a:pt x="237" y="291"/>
                </a:lnTo>
                <a:lnTo>
                  <a:pt x="235" y="294"/>
                </a:lnTo>
                <a:lnTo>
                  <a:pt x="235" y="293"/>
                </a:lnTo>
                <a:lnTo>
                  <a:pt x="235" y="294"/>
                </a:lnTo>
                <a:lnTo>
                  <a:pt x="234" y="294"/>
                </a:lnTo>
                <a:lnTo>
                  <a:pt x="234" y="296"/>
                </a:lnTo>
                <a:lnTo>
                  <a:pt x="232" y="296"/>
                </a:lnTo>
                <a:lnTo>
                  <a:pt x="231" y="298"/>
                </a:lnTo>
                <a:lnTo>
                  <a:pt x="231" y="304"/>
                </a:lnTo>
                <a:lnTo>
                  <a:pt x="224" y="302"/>
                </a:lnTo>
                <a:lnTo>
                  <a:pt x="224" y="304"/>
                </a:lnTo>
                <a:lnTo>
                  <a:pt x="224" y="306"/>
                </a:lnTo>
                <a:lnTo>
                  <a:pt x="223" y="306"/>
                </a:lnTo>
                <a:lnTo>
                  <a:pt x="223" y="307"/>
                </a:lnTo>
                <a:lnTo>
                  <a:pt x="221" y="307"/>
                </a:lnTo>
                <a:lnTo>
                  <a:pt x="221" y="309"/>
                </a:lnTo>
                <a:lnTo>
                  <a:pt x="219" y="309"/>
                </a:lnTo>
                <a:lnTo>
                  <a:pt x="219" y="310"/>
                </a:lnTo>
                <a:lnTo>
                  <a:pt x="219" y="314"/>
                </a:lnTo>
                <a:lnTo>
                  <a:pt x="218" y="314"/>
                </a:lnTo>
                <a:lnTo>
                  <a:pt x="218" y="315"/>
                </a:lnTo>
                <a:lnTo>
                  <a:pt x="218" y="317"/>
                </a:lnTo>
                <a:lnTo>
                  <a:pt x="216" y="317"/>
                </a:lnTo>
                <a:lnTo>
                  <a:pt x="216" y="318"/>
                </a:lnTo>
                <a:lnTo>
                  <a:pt x="216" y="320"/>
                </a:lnTo>
                <a:lnTo>
                  <a:pt x="213" y="322"/>
                </a:lnTo>
                <a:lnTo>
                  <a:pt x="211" y="323"/>
                </a:lnTo>
                <a:lnTo>
                  <a:pt x="211" y="325"/>
                </a:lnTo>
                <a:lnTo>
                  <a:pt x="210" y="326"/>
                </a:lnTo>
                <a:lnTo>
                  <a:pt x="210" y="328"/>
                </a:lnTo>
                <a:lnTo>
                  <a:pt x="210" y="330"/>
                </a:lnTo>
                <a:lnTo>
                  <a:pt x="211" y="330"/>
                </a:lnTo>
                <a:lnTo>
                  <a:pt x="211" y="331"/>
                </a:lnTo>
                <a:lnTo>
                  <a:pt x="211" y="333"/>
                </a:lnTo>
                <a:lnTo>
                  <a:pt x="210" y="336"/>
                </a:lnTo>
                <a:lnTo>
                  <a:pt x="208" y="338"/>
                </a:lnTo>
                <a:lnTo>
                  <a:pt x="208" y="339"/>
                </a:lnTo>
                <a:lnTo>
                  <a:pt x="208" y="341"/>
                </a:lnTo>
                <a:lnTo>
                  <a:pt x="210" y="341"/>
                </a:lnTo>
                <a:lnTo>
                  <a:pt x="208" y="342"/>
                </a:lnTo>
                <a:lnTo>
                  <a:pt x="208" y="344"/>
                </a:lnTo>
                <a:lnTo>
                  <a:pt x="207" y="344"/>
                </a:lnTo>
                <a:lnTo>
                  <a:pt x="205" y="346"/>
                </a:lnTo>
                <a:lnTo>
                  <a:pt x="203" y="346"/>
                </a:lnTo>
                <a:lnTo>
                  <a:pt x="202" y="346"/>
                </a:lnTo>
                <a:lnTo>
                  <a:pt x="200" y="346"/>
                </a:lnTo>
                <a:lnTo>
                  <a:pt x="199" y="346"/>
                </a:lnTo>
                <a:lnTo>
                  <a:pt x="197" y="346"/>
                </a:lnTo>
                <a:lnTo>
                  <a:pt x="195" y="346"/>
                </a:lnTo>
                <a:lnTo>
                  <a:pt x="194" y="346"/>
                </a:lnTo>
                <a:lnTo>
                  <a:pt x="194" y="347"/>
                </a:lnTo>
                <a:lnTo>
                  <a:pt x="192" y="347"/>
                </a:lnTo>
                <a:lnTo>
                  <a:pt x="192" y="349"/>
                </a:lnTo>
                <a:lnTo>
                  <a:pt x="192" y="350"/>
                </a:lnTo>
                <a:lnTo>
                  <a:pt x="191" y="350"/>
                </a:lnTo>
                <a:lnTo>
                  <a:pt x="189" y="350"/>
                </a:lnTo>
                <a:lnTo>
                  <a:pt x="187" y="352"/>
                </a:lnTo>
                <a:lnTo>
                  <a:pt x="186" y="352"/>
                </a:lnTo>
                <a:lnTo>
                  <a:pt x="184" y="352"/>
                </a:lnTo>
                <a:lnTo>
                  <a:pt x="184" y="354"/>
                </a:lnTo>
                <a:lnTo>
                  <a:pt x="183" y="354"/>
                </a:lnTo>
                <a:lnTo>
                  <a:pt x="183" y="352"/>
                </a:lnTo>
                <a:lnTo>
                  <a:pt x="181" y="352"/>
                </a:lnTo>
                <a:lnTo>
                  <a:pt x="181" y="350"/>
                </a:lnTo>
                <a:lnTo>
                  <a:pt x="181" y="349"/>
                </a:lnTo>
                <a:lnTo>
                  <a:pt x="181" y="347"/>
                </a:lnTo>
                <a:lnTo>
                  <a:pt x="179" y="347"/>
                </a:lnTo>
                <a:lnTo>
                  <a:pt x="178" y="347"/>
                </a:lnTo>
                <a:lnTo>
                  <a:pt x="176" y="347"/>
                </a:lnTo>
                <a:lnTo>
                  <a:pt x="175" y="347"/>
                </a:lnTo>
                <a:lnTo>
                  <a:pt x="173" y="347"/>
                </a:lnTo>
                <a:lnTo>
                  <a:pt x="171" y="347"/>
                </a:lnTo>
                <a:lnTo>
                  <a:pt x="170" y="349"/>
                </a:lnTo>
                <a:lnTo>
                  <a:pt x="168" y="349"/>
                </a:lnTo>
                <a:lnTo>
                  <a:pt x="168" y="347"/>
                </a:lnTo>
                <a:lnTo>
                  <a:pt x="167" y="347"/>
                </a:lnTo>
                <a:lnTo>
                  <a:pt x="165" y="347"/>
                </a:lnTo>
                <a:lnTo>
                  <a:pt x="163" y="347"/>
                </a:lnTo>
                <a:lnTo>
                  <a:pt x="163" y="346"/>
                </a:lnTo>
                <a:lnTo>
                  <a:pt x="162" y="346"/>
                </a:lnTo>
                <a:lnTo>
                  <a:pt x="160" y="346"/>
                </a:lnTo>
                <a:lnTo>
                  <a:pt x="160" y="344"/>
                </a:lnTo>
                <a:lnTo>
                  <a:pt x="159" y="342"/>
                </a:lnTo>
                <a:lnTo>
                  <a:pt x="159" y="341"/>
                </a:lnTo>
                <a:lnTo>
                  <a:pt x="157" y="341"/>
                </a:lnTo>
                <a:lnTo>
                  <a:pt x="155" y="342"/>
                </a:lnTo>
                <a:lnTo>
                  <a:pt x="152" y="342"/>
                </a:lnTo>
                <a:lnTo>
                  <a:pt x="151" y="342"/>
                </a:lnTo>
                <a:lnTo>
                  <a:pt x="149" y="342"/>
                </a:lnTo>
                <a:lnTo>
                  <a:pt x="149" y="341"/>
                </a:lnTo>
                <a:lnTo>
                  <a:pt x="147" y="341"/>
                </a:lnTo>
                <a:lnTo>
                  <a:pt x="146" y="339"/>
                </a:lnTo>
                <a:lnTo>
                  <a:pt x="144" y="341"/>
                </a:lnTo>
                <a:lnTo>
                  <a:pt x="143" y="339"/>
                </a:lnTo>
                <a:lnTo>
                  <a:pt x="143" y="341"/>
                </a:lnTo>
                <a:lnTo>
                  <a:pt x="141" y="341"/>
                </a:lnTo>
                <a:lnTo>
                  <a:pt x="139" y="341"/>
                </a:lnTo>
                <a:lnTo>
                  <a:pt x="139" y="339"/>
                </a:lnTo>
                <a:lnTo>
                  <a:pt x="138" y="339"/>
                </a:lnTo>
                <a:lnTo>
                  <a:pt x="138" y="341"/>
                </a:lnTo>
                <a:lnTo>
                  <a:pt x="136" y="341"/>
                </a:lnTo>
                <a:lnTo>
                  <a:pt x="135" y="342"/>
                </a:lnTo>
                <a:lnTo>
                  <a:pt x="136" y="344"/>
                </a:lnTo>
                <a:lnTo>
                  <a:pt x="138" y="346"/>
                </a:lnTo>
                <a:lnTo>
                  <a:pt x="139" y="346"/>
                </a:lnTo>
                <a:lnTo>
                  <a:pt x="139" y="347"/>
                </a:lnTo>
                <a:lnTo>
                  <a:pt x="138" y="349"/>
                </a:lnTo>
                <a:lnTo>
                  <a:pt x="136" y="350"/>
                </a:lnTo>
                <a:lnTo>
                  <a:pt x="135" y="352"/>
                </a:lnTo>
                <a:lnTo>
                  <a:pt x="136" y="354"/>
                </a:lnTo>
                <a:lnTo>
                  <a:pt x="135" y="354"/>
                </a:lnTo>
                <a:lnTo>
                  <a:pt x="135" y="355"/>
                </a:lnTo>
                <a:lnTo>
                  <a:pt x="133" y="355"/>
                </a:lnTo>
                <a:lnTo>
                  <a:pt x="133" y="357"/>
                </a:lnTo>
                <a:lnTo>
                  <a:pt x="133" y="358"/>
                </a:lnTo>
                <a:lnTo>
                  <a:pt x="133" y="360"/>
                </a:lnTo>
                <a:lnTo>
                  <a:pt x="131" y="360"/>
                </a:lnTo>
                <a:lnTo>
                  <a:pt x="130" y="360"/>
                </a:lnTo>
                <a:lnTo>
                  <a:pt x="128" y="363"/>
                </a:lnTo>
                <a:lnTo>
                  <a:pt x="128" y="365"/>
                </a:lnTo>
                <a:lnTo>
                  <a:pt x="127" y="365"/>
                </a:lnTo>
                <a:lnTo>
                  <a:pt x="127" y="366"/>
                </a:lnTo>
                <a:lnTo>
                  <a:pt x="128" y="368"/>
                </a:lnTo>
                <a:lnTo>
                  <a:pt x="130" y="368"/>
                </a:lnTo>
                <a:lnTo>
                  <a:pt x="131" y="370"/>
                </a:lnTo>
                <a:lnTo>
                  <a:pt x="131" y="371"/>
                </a:lnTo>
                <a:lnTo>
                  <a:pt x="130" y="371"/>
                </a:lnTo>
                <a:lnTo>
                  <a:pt x="130" y="373"/>
                </a:lnTo>
                <a:lnTo>
                  <a:pt x="128" y="374"/>
                </a:lnTo>
                <a:lnTo>
                  <a:pt x="130" y="374"/>
                </a:lnTo>
                <a:lnTo>
                  <a:pt x="128" y="376"/>
                </a:lnTo>
                <a:lnTo>
                  <a:pt x="127" y="376"/>
                </a:lnTo>
                <a:lnTo>
                  <a:pt x="127" y="378"/>
                </a:lnTo>
                <a:lnTo>
                  <a:pt x="125" y="378"/>
                </a:lnTo>
                <a:lnTo>
                  <a:pt x="125" y="379"/>
                </a:lnTo>
                <a:lnTo>
                  <a:pt x="125" y="381"/>
                </a:lnTo>
                <a:lnTo>
                  <a:pt x="123" y="382"/>
                </a:lnTo>
                <a:lnTo>
                  <a:pt x="122" y="382"/>
                </a:lnTo>
                <a:lnTo>
                  <a:pt x="120" y="382"/>
                </a:lnTo>
                <a:lnTo>
                  <a:pt x="120" y="381"/>
                </a:lnTo>
                <a:lnTo>
                  <a:pt x="119" y="381"/>
                </a:lnTo>
                <a:lnTo>
                  <a:pt x="117" y="381"/>
                </a:lnTo>
                <a:lnTo>
                  <a:pt x="115" y="381"/>
                </a:lnTo>
                <a:lnTo>
                  <a:pt x="115" y="382"/>
                </a:lnTo>
                <a:lnTo>
                  <a:pt x="114" y="382"/>
                </a:lnTo>
                <a:lnTo>
                  <a:pt x="112" y="382"/>
                </a:lnTo>
                <a:lnTo>
                  <a:pt x="112" y="384"/>
                </a:lnTo>
                <a:lnTo>
                  <a:pt x="112" y="386"/>
                </a:lnTo>
                <a:lnTo>
                  <a:pt x="111" y="386"/>
                </a:lnTo>
                <a:lnTo>
                  <a:pt x="109" y="386"/>
                </a:lnTo>
                <a:lnTo>
                  <a:pt x="107" y="387"/>
                </a:lnTo>
                <a:lnTo>
                  <a:pt x="106" y="387"/>
                </a:lnTo>
                <a:lnTo>
                  <a:pt x="104" y="387"/>
                </a:lnTo>
                <a:lnTo>
                  <a:pt x="104" y="389"/>
                </a:lnTo>
                <a:lnTo>
                  <a:pt x="104" y="390"/>
                </a:lnTo>
                <a:lnTo>
                  <a:pt x="106" y="390"/>
                </a:lnTo>
                <a:lnTo>
                  <a:pt x="106" y="392"/>
                </a:lnTo>
                <a:lnTo>
                  <a:pt x="106" y="394"/>
                </a:lnTo>
                <a:lnTo>
                  <a:pt x="104" y="394"/>
                </a:lnTo>
                <a:lnTo>
                  <a:pt x="103" y="394"/>
                </a:lnTo>
                <a:lnTo>
                  <a:pt x="103" y="395"/>
                </a:lnTo>
                <a:lnTo>
                  <a:pt x="103" y="397"/>
                </a:lnTo>
                <a:lnTo>
                  <a:pt x="103" y="398"/>
                </a:lnTo>
                <a:lnTo>
                  <a:pt x="103" y="400"/>
                </a:lnTo>
                <a:lnTo>
                  <a:pt x="103" y="402"/>
                </a:lnTo>
                <a:lnTo>
                  <a:pt x="104" y="402"/>
                </a:lnTo>
                <a:lnTo>
                  <a:pt x="106" y="402"/>
                </a:lnTo>
                <a:lnTo>
                  <a:pt x="106" y="403"/>
                </a:lnTo>
                <a:lnTo>
                  <a:pt x="106" y="405"/>
                </a:lnTo>
                <a:lnTo>
                  <a:pt x="106" y="406"/>
                </a:lnTo>
                <a:lnTo>
                  <a:pt x="107" y="408"/>
                </a:lnTo>
                <a:lnTo>
                  <a:pt x="106" y="408"/>
                </a:lnTo>
                <a:lnTo>
                  <a:pt x="104" y="408"/>
                </a:lnTo>
                <a:lnTo>
                  <a:pt x="104" y="410"/>
                </a:lnTo>
                <a:lnTo>
                  <a:pt x="103" y="410"/>
                </a:lnTo>
                <a:lnTo>
                  <a:pt x="103" y="411"/>
                </a:lnTo>
                <a:lnTo>
                  <a:pt x="101" y="411"/>
                </a:lnTo>
                <a:lnTo>
                  <a:pt x="101" y="413"/>
                </a:lnTo>
                <a:lnTo>
                  <a:pt x="99" y="413"/>
                </a:lnTo>
                <a:lnTo>
                  <a:pt x="99" y="414"/>
                </a:lnTo>
                <a:lnTo>
                  <a:pt x="98" y="414"/>
                </a:lnTo>
                <a:lnTo>
                  <a:pt x="96" y="414"/>
                </a:lnTo>
                <a:lnTo>
                  <a:pt x="96" y="416"/>
                </a:lnTo>
                <a:lnTo>
                  <a:pt x="95" y="416"/>
                </a:lnTo>
                <a:lnTo>
                  <a:pt x="93" y="416"/>
                </a:lnTo>
                <a:lnTo>
                  <a:pt x="91" y="416"/>
                </a:lnTo>
                <a:lnTo>
                  <a:pt x="91" y="418"/>
                </a:lnTo>
                <a:lnTo>
                  <a:pt x="90" y="418"/>
                </a:lnTo>
                <a:lnTo>
                  <a:pt x="88" y="418"/>
                </a:lnTo>
                <a:lnTo>
                  <a:pt x="88" y="419"/>
                </a:lnTo>
                <a:lnTo>
                  <a:pt x="88" y="421"/>
                </a:lnTo>
                <a:lnTo>
                  <a:pt x="90" y="422"/>
                </a:lnTo>
                <a:lnTo>
                  <a:pt x="90" y="424"/>
                </a:lnTo>
                <a:lnTo>
                  <a:pt x="90" y="426"/>
                </a:lnTo>
                <a:lnTo>
                  <a:pt x="88" y="426"/>
                </a:lnTo>
                <a:lnTo>
                  <a:pt x="88" y="427"/>
                </a:lnTo>
                <a:lnTo>
                  <a:pt x="85" y="429"/>
                </a:lnTo>
                <a:lnTo>
                  <a:pt x="74" y="427"/>
                </a:lnTo>
                <a:lnTo>
                  <a:pt x="72" y="426"/>
                </a:lnTo>
                <a:lnTo>
                  <a:pt x="74" y="421"/>
                </a:lnTo>
                <a:lnTo>
                  <a:pt x="75" y="419"/>
                </a:lnTo>
                <a:lnTo>
                  <a:pt x="72" y="416"/>
                </a:lnTo>
                <a:lnTo>
                  <a:pt x="71" y="414"/>
                </a:lnTo>
                <a:lnTo>
                  <a:pt x="69" y="414"/>
                </a:lnTo>
                <a:lnTo>
                  <a:pt x="69" y="410"/>
                </a:lnTo>
                <a:lnTo>
                  <a:pt x="71" y="405"/>
                </a:lnTo>
                <a:lnTo>
                  <a:pt x="72" y="403"/>
                </a:lnTo>
                <a:lnTo>
                  <a:pt x="72" y="400"/>
                </a:lnTo>
                <a:lnTo>
                  <a:pt x="71" y="397"/>
                </a:lnTo>
                <a:lnTo>
                  <a:pt x="71" y="395"/>
                </a:lnTo>
                <a:lnTo>
                  <a:pt x="71" y="392"/>
                </a:lnTo>
                <a:lnTo>
                  <a:pt x="69" y="392"/>
                </a:lnTo>
                <a:lnTo>
                  <a:pt x="66" y="389"/>
                </a:lnTo>
                <a:lnTo>
                  <a:pt x="59" y="382"/>
                </a:lnTo>
                <a:lnTo>
                  <a:pt x="50" y="382"/>
                </a:lnTo>
                <a:lnTo>
                  <a:pt x="43" y="374"/>
                </a:lnTo>
                <a:lnTo>
                  <a:pt x="42" y="371"/>
                </a:lnTo>
                <a:lnTo>
                  <a:pt x="42" y="366"/>
                </a:lnTo>
                <a:lnTo>
                  <a:pt x="40" y="365"/>
                </a:lnTo>
                <a:lnTo>
                  <a:pt x="40" y="363"/>
                </a:lnTo>
                <a:lnTo>
                  <a:pt x="40" y="362"/>
                </a:lnTo>
                <a:lnTo>
                  <a:pt x="37" y="358"/>
                </a:lnTo>
                <a:lnTo>
                  <a:pt x="35" y="358"/>
                </a:lnTo>
                <a:lnTo>
                  <a:pt x="34" y="357"/>
                </a:lnTo>
                <a:lnTo>
                  <a:pt x="29" y="358"/>
                </a:lnTo>
                <a:lnTo>
                  <a:pt x="29" y="360"/>
                </a:lnTo>
                <a:lnTo>
                  <a:pt x="26" y="358"/>
                </a:lnTo>
                <a:lnTo>
                  <a:pt x="26" y="357"/>
                </a:lnTo>
                <a:lnTo>
                  <a:pt x="27" y="355"/>
                </a:lnTo>
                <a:lnTo>
                  <a:pt x="27" y="354"/>
                </a:lnTo>
                <a:lnTo>
                  <a:pt x="27" y="350"/>
                </a:lnTo>
                <a:lnTo>
                  <a:pt x="26" y="350"/>
                </a:lnTo>
                <a:lnTo>
                  <a:pt x="26" y="347"/>
                </a:lnTo>
                <a:lnTo>
                  <a:pt x="29" y="346"/>
                </a:lnTo>
                <a:lnTo>
                  <a:pt x="32" y="347"/>
                </a:lnTo>
                <a:lnTo>
                  <a:pt x="32" y="344"/>
                </a:lnTo>
                <a:lnTo>
                  <a:pt x="34" y="346"/>
                </a:lnTo>
                <a:lnTo>
                  <a:pt x="35" y="342"/>
                </a:lnTo>
                <a:lnTo>
                  <a:pt x="34" y="341"/>
                </a:lnTo>
                <a:lnTo>
                  <a:pt x="32" y="336"/>
                </a:lnTo>
                <a:lnTo>
                  <a:pt x="34" y="336"/>
                </a:lnTo>
                <a:lnTo>
                  <a:pt x="34" y="334"/>
                </a:lnTo>
                <a:lnTo>
                  <a:pt x="37" y="336"/>
                </a:lnTo>
                <a:lnTo>
                  <a:pt x="43" y="338"/>
                </a:lnTo>
                <a:lnTo>
                  <a:pt x="48" y="341"/>
                </a:lnTo>
                <a:lnTo>
                  <a:pt x="50" y="342"/>
                </a:lnTo>
                <a:lnTo>
                  <a:pt x="51" y="346"/>
                </a:lnTo>
                <a:lnTo>
                  <a:pt x="55" y="350"/>
                </a:lnTo>
                <a:lnTo>
                  <a:pt x="56" y="352"/>
                </a:lnTo>
                <a:lnTo>
                  <a:pt x="58" y="355"/>
                </a:lnTo>
                <a:lnTo>
                  <a:pt x="59" y="354"/>
                </a:lnTo>
                <a:lnTo>
                  <a:pt x="59" y="352"/>
                </a:lnTo>
                <a:lnTo>
                  <a:pt x="61" y="350"/>
                </a:lnTo>
                <a:lnTo>
                  <a:pt x="63" y="349"/>
                </a:lnTo>
                <a:lnTo>
                  <a:pt x="64" y="349"/>
                </a:lnTo>
                <a:lnTo>
                  <a:pt x="66" y="349"/>
                </a:lnTo>
                <a:lnTo>
                  <a:pt x="69" y="349"/>
                </a:lnTo>
                <a:lnTo>
                  <a:pt x="74" y="347"/>
                </a:lnTo>
                <a:lnTo>
                  <a:pt x="79" y="347"/>
                </a:lnTo>
                <a:lnTo>
                  <a:pt x="80" y="346"/>
                </a:lnTo>
                <a:lnTo>
                  <a:pt x="85" y="344"/>
                </a:lnTo>
                <a:lnTo>
                  <a:pt x="87" y="341"/>
                </a:lnTo>
                <a:lnTo>
                  <a:pt x="88" y="336"/>
                </a:lnTo>
                <a:lnTo>
                  <a:pt x="87" y="331"/>
                </a:lnTo>
                <a:lnTo>
                  <a:pt x="88" y="326"/>
                </a:lnTo>
                <a:lnTo>
                  <a:pt x="90" y="325"/>
                </a:lnTo>
                <a:lnTo>
                  <a:pt x="90" y="323"/>
                </a:lnTo>
                <a:lnTo>
                  <a:pt x="91" y="322"/>
                </a:lnTo>
                <a:lnTo>
                  <a:pt x="91" y="318"/>
                </a:lnTo>
                <a:lnTo>
                  <a:pt x="90" y="317"/>
                </a:lnTo>
                <a:lnTo>
                  <a:pt x="88" y="317"/>
                </a:lnTo>
                <a:lnTo>
                  <a:pt x="85" y="314"/>
                </a:lnTo>
                <a:lnTo>
                  <a:pt x="85" y="310"/>
                </a:lnTo>
                <a:lnTo>
                  <a:pt x="85" y="307"/>
                </a:lnTo>
                <a:lnTo>
                  <a:pt x="82" y="307"/>
                </a:lnTo>
                <a:lnTo>
                  <a:pt x="79" y="304"/>
                </a:lnTo>
                <a:lnTo>
                  <a:pt x="79" y="302"/>
                </a:lnTo>
                <a:lnTo>
                  <a:pt x="77" y="302"/>
                </a:lnTo>
                <a:lnTo>
                  <a:pt x="74" y="301"/>
                </a:lnTo>
                <a:lnTo>
                  <a:pt x="72" y="301"/>
                </a:lnTo>
                <a:lnTo>
                  <a:pt x="67" y="298"/>
                </a:lnTo>
                <a:lnTo>
                  <a:pt x="64" y="294"/>
                </a:lnTo>
                <a:lnTo>
                  <a:pt x="63" y="293"/>
                </a:lnTo>
                <a:lnTo>
                  <a:pt x="59" y="291"/>
                </a:lnTo>
                <a:lnTo>
                  <a:pt x="56" y="288"/>
                </a:lnTo>
                <a:lnTo>
                  <a:pt x="50" y="286"/>
                </a:lnTo>
                <a:lnTo>
                  <a:pt x="48" y="286"/>
                </a:lnTo>
                <a:lnTo>
                  <a:pt x="47" y="285"/>
                </a:lnTo>
                <a:lnTo>
                  <a:pt x="45" y="285"/>
                </a:lnTo>
                <a:lnTo>
                  <a:pt x="47" y="283"/>
                </a:lnTo>
                <a:lnTo>
                  <a:pt x="48" y="283"/>
                </a:lnTo>
                <a:lnTo>
                  <a:pt x="50" y="282"/>
                </a:lnTo>
                <a:lnTo>
                  <a:pt x="51" y="280"/>
                </a:lnTo>
                <a:lnTo>
                  <a:pt x="53" y="280"/>
                </a:lnTo>
                <a:lnTo>
                  <a:pt x="53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7"/>
                </a:lnTo>
                <a:lnTo>
                  <a:pt x="56" y="275"/>
                </a:lnTo>
                <a:lnTo>
                  <a:pt x="58" y="274"/>
                </a:lnTo>
                <a:lnTo>
                  <a:pt x="58" y="272"/>
                </a:lnTo>
                <a:lnTo>
                  <a:pt x="58" y="270"/>
                </a:lnTo>
                <a:lnTo>
                  <a:pt x="56" y="270"/>
                </a:lnTo>
                <a:lnTo>
                  <a:pt x="55" y="269"/>
                </a:lnTo>
                <a:lnTo>
                  <a:pt x="53" y="269"/>
                </a:lnTo>
                <a:lnTo>
                  <a:pt x="51" y="267"/>
                </a:lnTo>
                <a:lnTo>
                  <a:pt x="53" y="267"/>
                </a:lnTo>
                <a:lnTo>
                  <a:pt x="53" y="266"/>
                </a:lnTo>
                <a:lnTo>
                  <a:pt x="53" y="264"/>
                </a:lnTo>
                <a:lnTo>
                  <a:pt x="53" y="262"/>
                </a:lnTo>
                <a:lnTo>
                  <a:pt x="53" y="261"/>
                </a:lnTo>
                <a:lnTo>
                  <a:pt x="51" y="261"/>
                </a:lnTo>
                <a:lnTo>
                  <a:pt x="53" y="261"/>
                </a:lnTo>
                <a:lnTo>
                  <a:pt x="53" y="259"/>
                </a:lnTo>
                <a:lnTo>
                  <a:pt x="53" y="258"/>
                </a:lnTo>
                <a:lnTo>
                  <a:pt x="53" y="256"/>
                </a:lnTo>
                <a:lnTo>
                  <a:pt x="53" y="254"/>
                </a:lnTo>
                <a:lnTo>
                  <a:pt x="51" y="254"/>
                </a:lnTo>
                <a:lnTo>
                  <a:pt x="51" y="256"/>
                </a:lnTo>
                <a:lnTo>
                  <a:pt x="51" y="258"/>
                </a:lnTo>
                <a:lnTo>
                  <a:pt x="51" y="259"/>
                </a:lnTo>
                <a:lnTo>
                  <a:pt x="48" y="259"/>
                </a:lnTo>
                <a:lnTo>
                  <a:pt x="48" y="261"/>
                </a:lnTo>
                <a:lnTo>
                  <a:pt x="48" y="262"/>
                </a:lnTo>
                <a:lnTo>
                  <a:pt x="47" y="264"/>
                </a:lnTo>
                <a:lnTo>
                  <a:pt x="47" y="266"/>
                </a:lnTo>
                <a:lnTo>
                  <a:pt x="47" y="267"/>
                </a:lnTo>
                <a:lnTo>
                  <a:pt x="45" y="266"/>
                </a:lnTo>
                <a:lnTo>
                  <a:pt x="45" y="267"/>
                </a:lnTo>
                <a:lnTo>
                  <a:pt x="45" y="269"/>
                </a:lnTo>
                <a:lnTo>
                  <a:pt x="43" y="269"/>
                </a:lnTo>
                <a:lnTo>
                  <a:pt x="43" y="270"/>
                </a:lnTo>
                <a:lnTo>
                  <a:pt x="42" y="270"/>
                </a:lnTo>
                <a:lnTo>
                  <a:pt x="42" y="274"/>
                </a:lnTo>
                <a:lnTo>
                  <a:pt x="42" y="277"/>
                </a:lnTo>
                <a:lnTo>
                  <a:pt x="39" y="277"/>
                </a:lnTo>
                <a:lnTo>
                  <a:pt x="39" y="282"/>
                </a:lnTo>
                <a:lnTo>
                  <a:pt x="34" y="282"/>
                </a:lnTo>
                <a:lnTo>
                  <a:pt x="32" y="282"/>
                </a:lnTo>
                <a:lnTo>
                  <a:pt x="31" y="282"/>
                </a:lnTo>
                <a:lnTo>
                  <a:pt x="31" y="280"/>
                </a:lnTo>
                <a:lnTo>
                  <a:pt x="23" y="275"/>
                </a:lnTo>
                <a:lnTo>
                  <a:pt x="19" y="277"/>
                </a:lnTo>
                <a:lnTo>
                  <a:pt x="10" y="270"/>
                </a:lnTo>
                <a:lnTo>
                  <a:pt x="3" y="267"/>
                </a:lnTo>
                <a:lnTo>
                  <a:pt x="3" y="266"/>
                </a:lnTo>
                <a:lnTo>
                  <a:pt x="3" y="262"/>
                </a:lnTo>
                <a:lnTo>
                  <a:pt x="2" y="261"/>
                </a:lnTo>
                <a:lnTo>
                  <a:pt x="3" y="256"/>
                </a:lnTo>
                <a:lnTo>
                  <a:pt x="3" y="253"/>
                </a:lnTo>
                <a:lnTo>
                  <a:pt x="2" y="251"/>
                </a:lnTo>
                <a:lnTo>
                  <a:pt x="3" y="248"/>
                </a:lnTo>
                <a:lnTo>
                  <a:pt x="8" y="250"/>
                </a:lnTo>
                <a:lnTo>
                  <a:pt x="8" y="245"/>
                </a:lnTo>
                <a:lnTo>
                  <a:pt x="10" y="243"/>
                </a:lnTo>
                <a:lnTo>
                  <a:pt x="10" y="240"/>
                </a:lnTo>
                <a:lnTo>
                  <a:pt x="10" y="237"/>
                </a:lnTo>
                <a:lnTo>
                  <a:pt x="10" y="234"/>
                </a:lnTo>
                <a:lnTo>
                  <a:pt x="8" y="234"/>
                </a:lnTo>
                <a:lnTo>
                  <a:pt x="8" y="232"/>
                </a:lnTo>
                <a:lnTo>
                  <a:pt x="8" y="222"/>
                </a:lnTo>
                <a:lnTo>
                  <a:pt x="29" y="210"/>
                </a:lnTo>
                <a:lnTo>
                  <a:pt x="37" y="206"/>
                </a:lnTo>
                <a:lnTo>
                  <a:pt x="47" y="205"/>
                </a:lnTo>
                <a:lnTo>
                  <a:pt x="58" y="202"/>
                </a:lnTo>
                <a:lnTo>
                  <a:pt x="63" y="200"/>
                </a:lnTo>
                <a:lnTo>
                  <a:pt x="74" y="202"/>
                </a:lnTo>
                <a:lnTo>
                  <a:pt x="77" y="203"/>
                </a:lnTo>
                <a:lnTo>
                  <a:pt x="83" y="205"/>
                </a:lnTo>
                <a:lnTo>
                  <a:pt x="88" y="205"/>
                </a:lnTo>
                <a:lnTo>
                  <a:pt x="91" y="206"/>
                </a:lnTo>
                <a:lnTo>
                  <a:pt x="99" y="206"/>
                </a:lnTo>
                <a:lnTo>
                  <a:pt x="101" y="206"/>
                </a:lnTo>
                <a:lnTo>
                  <a:pt x="103" y="205"/>
                </a:lnTo>
                <a:lnTo>
                  <a:pt x="104" y="203"/>
                </a:lnTo>
                <a:lnTo>
                  <a:pt x="106" y="202"/>
                </a:lnTo>
                <a:lnTo>
                  <a:pt x="107" y="202"/>
                </a:lnTo>
                <a:lnTo>
                  <a:pt x="107" y="200"/>
                </a:lnTo>
                <a:lnTo>
                  <a:pt x="109" y="200"/>
                </a:lnTo>
                <a:lnTo>
                  <a:pt x="114" y="198"/>
                </a:lnTo>
                <a:lnTo>
                  <a:pt x="119" y="197"/>
                </a:lnTo>
                <a:lnTo>
                  <a:pt x="120" y="197"/>
                </a:lnTo>
                <a:lnTo>
                  <a:pt x="123" y="197"/>
                </a:lnTo>
                <a:lnTo>
                  <a:pt x="123" y="195"/>
                </a:lnTo>
                <a:lnTo>
                  <a:pt x="125" y="197"/>
                </a:lnTo>
                <a:lnTo>
                  <a:pt x="127" y="198"/>
                </a:lnTo>
                <a:lnTo>
                  <a:pt x="130" y="200"/>
                </a:lnTo>
                <a:lnTo>
                  <a:pt x="131" y="202"/>
                </a:lnTo>
                <a:lnTo>
                  <a:pt x="133" y="203"/>
                </a:lnTo>
                <a:lnTo>
                  <a:pt x="136" y="205"/>
                </a:lnTo>
                <a:lnTo>
                  <a:pt x="139" y="205"/>
                </a:lnTo>
                <a:lnTo>
                  <a:pt x="144" y="206"/>
                </a:lnTo>
                <a:lnTo>
                  <a:pt x="144" y="203"/>
                </a:lnTo>
                <a:lnTo>
                  <a:pt x="146" y="202"/>
                </a:lnTo>
                <a:lnTo>
                  <a:pt x="146" y="200"/>
                </a:lnTo>
                <a:lnTo>
                  <a:pt x="146" y="197"/>
                </a:lnTo>
                <a:lnTo>
                  <a:pt x="146" y="195"/>
                </a:lnTo>
                <a:lnTo>
                  <a:pt x="146" y="194"/>
                </a:lnTo>
                <a:lnTo>
                  <a:pt x="143" y="189"/>
                </a:lnTo>
                <a:lnTo>
                  <a:pt x="139" y="186"/>
                </a:lnTo>
                <a:lnTo>
                  <a:pt x="138" y="184"/>
                </a:lnTo>
                <a:lnTo>
                  <a:pt x="136" y="182"/>
                </a:lnTo>
                <a:lnTo>
                  <a:pt x="135" y="181"/>
                </a:lnTo>
                <a:lnTo>
                  <a:pt x="131" y="178"/>
                </a:lnTo>
                <a:lnTo>
                  <a:pt x="131" y="176"/>
                </a:lnTo>
                <a:lnTo>
                  <a:pt x="130" y="176"/>
                </a:lnTo>
                <a:lnTo>
                  <a:pt x="130" y="174"/>
                </a:lnTo>
                <a:lnTo>
                  <a:pt x="128" y="174"/>
                </a:lnTo>
                <a:lnTo>
                  <a:pt x="128" y="173"/>
                </a:lnTo>
                <a:lnTo>
                  <a:pt x="127" y="173"/>
                </a:lnTo>
                <a:lnTo>
                  <a:pt x="127" y="171"/>
                </a:lnTo>
                <a:lnTo>
                  <a:pt x="127" y="166"/>
                </a:lnTo>
                <a:lnTo>
                  <a:pt x="130" y="166"/>
                </a:lnTo>
                <a:lnTo>
                  <a:pt x="131" y="157"/>
                </a:lnTo>
                <a:lnTo>
                  <a:pt x="130" y="157"/>
                </a:lnTo>
                <a:lnTo>
                  <a:pt x="130" y="155"/>
                </a:lnTo>
                <a:lnTo>
                  <a:pt x="128" y="155"/>
                </a:lnTo>
                <a:lnTo>
                  <a:pt x="128" y="154"/>
                </a:lnTo>
                <a:lnTo>
                  <a:pt x="127" y="154"/>
                </a:lnTo>
                <a:lnTo>
                  <a:pt x="125" y="154"/>
                </a:lnTo>
                <a:lnTo>
                  <a:pt x="123" y="152"/>
                </a:lnTo>
                <a:lnTo>
                  <a:pt x="122" y="154"/>
                </a:lnTo>
                <a:lnTo>
                  <a:pt x="120" y="154"/>
                </a:lnTo>
                <a:lnTo>
                  <a:pt x="119" y="154"/>
                </a:lnTo>
                <a:lnTo>
                  <a:pt x="119" y="155"/>
                </a:lnTo>
                <a:lnTo>
                  <a:pt x="117" y="152"/>
                </a:lnTo>
                <a:lnTo>
                  <a:pt x="117" y="150"/>
                </a:lnTo>
                <a:lnTo>
                  <a:pt x="115" y="150"/>
                </a:lnTo>
                <a:lnTo>
                  <a:pt x="114" y="150"/>
                </a:lnTo>
                <a:lnTo>
                  <a:pt x="115" y="152"/>
                </a:lnTo>
                <a:lnTo>
                  <a:pt x="114" y="152"/>
                </a:lnTo>
                <a:lnTo>
                  <a:pt x="114" y="154"/>
                </a:lnTo>
                <a:lnTo>
                  <a:pt x="112" y="154"/>
                </a:lnTo>
                <a:lnTo>
                  <a:pt x="112" y="152"/>
                </a:lnTo>
                <a:lnTo>
                  <a:pt x="111" y="152"/>
                </a:lnTo>
                <a:lnTo>
                  <a:pt x="109" y="154"/>
                </a:lnTo>
                <a:lnTo>
                  <a:pt x="107" y="155"/>
                </a:lnTo>
                <a:lnTo>
                  <a:pt x="103" y="158"/>
                </a:lnTo>
                <a:lnTo>
                  <a:pt x="99" y="163"/>
                </a:lnTo>
                <a:lnTo>
                  <a:pt x="96" y="166"/>
                </a:lnTo>
                <a:lnTo>
                  <a:pt x="93" y="168"/>
                </a:lnTo>
                <a:lnTo>
                  <a:pt x="91" y="168"/>
                </a:lnTo>
                <a:lnTo>
                  <a:pt x="90" y="168"/>
                </a:lnTo>
                <a:lnTo>
                  <a:pt x="82" y="160"/>
                </a:lnTo>
                <a:lnTo>
                  <a:pt x="75" y="157"/>
                </a:lnTo>
                <a:lnTo>
                  <a:pt x="66" y="147"/>
                </a:lnTo>
                <a:lnTo>
                  <a:pt x="59" y="142"/>
                </a:lnTo>
                <a:lnTo>
                  <a:pt x="55" y="138"/>
                </a:lnTo>
                <a:lnTo>
                  <a:pt x="53" y="134"/>
                </a:lnTo>
                <a:lnTo>
                  <a:pt x="53" y="128"/>
                </a:lnTo>
                <a:lnTo>
                  <a:pt x="51" y="122"/>
                </a:lnTo>
                <a:lnTo>
                  <a:pt x="50" y="120"/>
                </a:lnTo>
                <a:lnTo>
                  <a:pt x="47" y="117"/>
                </a:lnTo>
                <a:lnTo>
                  <a:pt x="40" y="117"/>
                </a:lnTo>
                <a:lnTo>
                  <a:pt x="34" y="115"/>
                </a:lnTo>
                <a:lnTo>
                  <a:pt x="32" y="115"/>
                </a:lnTo>
                <a:lnTo>
                  <a:pt x="26" y="112"/>
                </a:lnTo>
                <a:lnTo>
                  <a:pt x="23" y="109"/>
                </a:lnTo>
                <a:lnTo>
                  <a:pt x="13" y="94"/>
                </a:lnTo>
                <a:lnTo>
                  <a:pt x="11" y="93"/>
                </a:lnTo>
                <a:lnTo>
                  <a:pt x="8" y="88"/>
                </a:lnTo>
                <a:lnTo>
                  <a:pt x="8" y="85"/>
                </a:lnTo>
                <a:lnTo>
                  <a:pt x="7" y="83"/>
                </a:lnTo>
                <a:lnTo>
                  <a:pt x="7" y="80"/>
                </a:lnTo>
                <a:lnTo>
                  <a:pt x="11" y="80"/>
                </a:lnTo>
                <a:lnTo>
                  <a:pt x="13" y="78"/>
                </a:lnTo>
                <a:lnTo>
                  <a:pt x="10" y="75"/>
                </a:lnTo>
                <a:lnTo>
                  <a:pt x="10" y="74"/>
                </a:lnTo>
                <a:lnTo>
                  <a:pt x="8" y="70"/>
                </a:lnTo>
                <a:lnTo>
                  <a:pt x="8" y="69"/>
                </a:lnTo>
                <a:lnTo>
                  <a:pt x="8" y="67"/>
                </a:lnTo>
                <a:lnTo>
                  <a:pt x="7" y="66"/>
                </a:lnTo>
                <a:lnTo>
                  <a:pt x="3" y="64"/>
                </a:lnTo>
                <a:lnTo>
                  <a:pt x="2" y="62"/>
                </a:lnTo>
                <a:lnTo>
                  <a:pt x="0" y="58"/>
                </a:lnTo>
                <a:lnTo>
                  <a:pt x="5" y="54"/>
                </a:lnTo>
                <a:lnTo>
                  <a:pt x="7" y="53"/>
                </a:lnTo>
                <a:lnTo>
                  <a:pt x="10" y="51"/>
                </a:lnTo>
                <a:lnTo>
                  <a:pt x="11" y="48"/>
                </a:lnTo>
                <a:lnTo>
                  <a:pt x="11" y="46"/>
                </a:lnTo>
                <a:lnTo>
                  <a:pt x="10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7" y="43"/>
                </a:lnTo>
                <a:lnTo>
                  <a:pt x="7" y="42"/>
                </a:lnTo>
                <a:lnTo>
                  <a:pt x="7" y="40"/>
                </a:lnTo>
                <a:lnTo>
                  <a:pt x="8" y="40"/>
                </a:lnTo>
                <a:lnTo>
                  <a:pt x="8" y="38"/>
                </a:lnTo>
                <a:lnTo>
                  <a:pt x="10" y="38"/>
                </a:lnTo>
                <a:lnTo>
                  <a:pt x="10" y="37"/>
                </a:lnTo>
                <a:lnTo>
                  <a:pt x="7" y="35"/>
                </a:lnTo>
                <a:lnTo>
                  <a:pt x="5" y="30"/>
                </a:lnTo>
                <a:lnTo>
                  <a:pt x="7" y="19"/>
                </a:lnTo>
                <a:lnTo>
                  <a:pt x="8" y="19"/>
                </a:lnTo>
                <a:lnTo>
                  <a:pt x="7" y="16"/>
                </a:lnTo>
                <a:lnTo>
                  <a:pt x="8" y="14"/>
                </a:lnTo>
                <a:lnTo>
                  <a:pt x="11" y="14"/>
                </a:lnTo>
                <a:lnTo>
                  <a:pt x="15" y="14"/>
                </a:lnTo>
                <a:lnTo>
                  <a:pt x="18" y="11"/>
                </a:lnTo>
                <a:lnTo>
                  <a:pt x="19" y="8"/>
                </a:lnTo>
                <a:lnTo>
                  <a:pt x="19" y="5"/>
                </a:lnTo>
                <a:lnTo>
                  <a:pt x="24" y="0"/>
                </a:lnTo>
                <a:lnTo>
                  <a:pt x="27" y="0"/>
                </a:lnTo>
                <a:lnTo>
                  <a:pt x="29" y="3"/>
                </a:lnTo>
                <a:lnTo>
                  <a:pt x="31" y="6"/>
                </a:lnTo>
                <a:lnTo>
                  <a:pt x="31" y="10"/>
                </a:lnTo>
                <a:lnTo>
                  <a:pt x="34" y="13"/>
                </a:lnTo>
                <a:lnTo>
                  <a:pt x="42" y="24"/>
                </a:lnTo>
                <a:lnTo>
                  <a:pt x="43" y="26"/>
                </a:lnTo>
                <a:lnTo>
                  <a:pt x="43" y="27"/>
                </a:lnTo>
                <a:lnTo>
                  <a:pt x="42" y="30"/>
                </a:lnTo>
                <a:lnTo>
                  <a:pt x="40" y="30"/>
                </a:lnTo>
                <a:lnTo>
                  <a:pt x="40" y="32"/>
                </a:lnTo>
                <a:lnTo>
                  <a:pt x="39" y="35"/>
                </a:lnTo>
                <a:lnTo>
                  <a:pt x="40" y="37"/>
                </a:lnTo>
                <a:lnTo>
                  <a:pt x="43" y="43"/>
                </a:lnTo>
                <a:lnTo>
                  <a:pt x="47" y="43"/>
                </a:lnTo>
                <a:lnTo>
                  <a:pt x="50" y="45"/>
                </a:lnTo>
                <a:lnTo>
                  <a:pt x="53" y="43"/>
                </a:lnTo>
                <a:lnTo>
                  <a:pt x="64" y="45"/>
                </a:lnTo>
                <a:lnTo>
                  <a:pt x="67" y="46"/>
                </a:lnTo>
                <a:lnTo>
                  <a:pt x="69" y="48"/>
                </a:lnTo>
                <a:lnTo>
                  <a:pt x="71" y="54"/>
                </a:lnTo>
                <a:lnTo>
                  <a:pt x="71" y="56"/>
                </a:lnTo>
                <a:lnTo>
                  <a:pt x="72" y="59"/>
                </a:lnTo>
                <a:lnTo>
                  <a:pt x="77" y="64"/>
                </a:lnTo>
                <a:lnTo>
                  <a:pt x="82" y="66"/>
                </a:lnTo>
                <a:lnTo>
                  <a:pt x="88" y="66"/>
                </a:lnTo>
                <a:lnTo>
                  <a:pt x="87" y="74"/>
                </a:lnTo>
                <a:lnTo>
                  <a:pt x="96" y="77"/>
                </a:lnTo>
                <a:lnTo>
                  <a:pt x="103" y="78"/>
                </a:lnTo>
                <a:lnTo>
                  <a:pt x="109" y="82"/>
                </a:lnTo>
                <a:lnTo>
                  <a:pt x="117" y="85"/>
                </a:lnTo>
                <a:lnTo>
                  <a:pt x="123" y="85"/>
                </a:lnTo>
                <a:lnTo>
                  <a:pt x="125" y="83"/>
                </a:lnTo>
                <a:lnTo>
                  <a:pt x="127" y="83"/>
                </a:lnTo>
                <a:lnTo>
                  <a:pt x="131" y="86"/>
                </a:lnTo>
                <a:lnTo>
                  <a:pt x="133" y="90"/>
                </a:lnTo>
                <a:lnTo>
                  <a:pt x="131" y="93"/>
                </a:lnTo>
                <a:lnTo>
                  <a:pt x="130" y="93"/>
                </a:lnTo>
                <a:lnTo>
                  <a:pt x="127" y="98"/>
                </a:lnTo>
                <a:lnTo>
                  <a:pt x="128" y="98"/>
                </a:lnTo>
                <a:lnTo>
                  <a:pt x="133" y="98"/>
                </a:lnTo>
                <a:lnTo>
                  <a:pt x="138" y="98"/>
                </a:lnTo>
                <a:lnTo>
                  <a:pt x="151" y="98"/>
                </a:lnTo>
                <a:lnTo>
                  <a:pt x="170" y="98"/>
                </a:lnTo>
                <a:lnTo>
                  <a:pt x="171" y="98"/>
                </a:lnTo>
                <a:lnTo>
                  <a:pt x="173" y="98"/>
                </a:lnTo>
                <a:lnTo>
                  <a:pt x="181" y="99"/>
                </a:lnTo>
                <a:lnTo>
                  <a:pt x="183" y="99"/>
                </a:lnTo>
                <a:lnTo>
                  <a:pt x="192" y="98"/>
                </a:lnTo>
                <a:lnTo>
                  <a:pt x="195" y="98"/>
                </a:lnTo>
                <a:lnTo>
                  <a:pt x="195" y="96"/>
                </a:lnTo>
                <a:lnTo>
                  <a:pt x="195" y="94"/>
                </a:lnTo>
                <a:lnTo>
                  <a:pt x="215" y="93"/>
                </a:lnTo>
                <a:lnTo>
                  <a:pt x="231" y="93"/>
                </a:lnTo>
                <a:lnTo>
                  <a:pt x="232" y="93"/>
                </a:lnTo>
                <a:lnTo>
                  <a:pt x="234" y="93"/>
                </a:lnTo>
                <a:lnTo>
                  <a:pt x="240" y="93"/>
                </a:lnTo>
                <a:lnTo>
                  <a:pt x="242" y="93"/>
                </a:lnTo>
                <a:lnTo>
                  <a:pt x="251" y="94"/>
                </a:lnTo>
                <a:lnTo>
                  <a:pt x="256" y="94"/>
                </a:lnTo>
                <a:lnTo>
                  <a:pt x="267" y="94"/>
                </a:lnTo>
                <a:lnTo>
                  <a:pt x="269" y="94"/>
                </a:lnTo>
                <a:lnTo>
                  <a:pt x="275" y="94"/>
                </a:lnTo>
                <a:lnTo>
                  <a:pt x="275" y="106"/>
                </a:lnTo>
                <a:lnTo>
                  <a:pt x="275" y="110"/>
                </a:lnTo>
                <a:lnTo>
                  <a:pt x="275" y="115"/>
                </a:lnTo>
                <a:lnTo>
                  <a:pt x="275" y="117"/>
                </a:lnTo>
                <a:lnTo>
                  <a:pt x="275" y="125"/>
                </a:lnTo>
                <a:close/>
              </a:path>
            </a:pathLst>
          </a:custGeom>
          <a:solidFill>
            <a:srgbClr val="835BD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2"/>
          <p:cNvSpPr>
            <a:spLocks/>
          </p:cNvSpPr>
          <p:nvPr/>
        </p:nvSpPr>
        <p:spPr bwMode="auto">
          <a:xfrm>
            <a:off x="3724276" y="4948238"/>
            <a:ext cx="355600" cy="431800"/>
          </a:xfrm>
          <a:custGeom>
            <a:avLst/>
            <a:gdLst/>
            <a:ahLst/>
            <a:cxnLst>
              <a:cxn ang="0">
                <a:pos x="168" y="9"/>
              </a:cxn>
              <a:cxn ang="0">
                <a:pos x="174" y="19"/>
              </a:cxn>
              <a:cxn ang="0">
                <a:pos x="180" y="24"/>
              </a:cxn>
              <a:cxn ang="0">
                <a:pos x="184" y="30"/>
              </a:cxn>
              <a:cxn ang="0">
                <a:pos x="188" y="37"/>
              </a:cxn>
              <a:cxn ang="0">
                <a:pos x="190" y="46"/>
              </a:cxn>
              <a:cxn ang="0">
                <a:pos x="193" y="59"/>
              </a:cxn>
              <a:cxn ang="0">
                <a:pos x="198" y="69"/>
              </a:cxn>
              <a:cxn ang="0">
                <a:pos x="204" y="81"/>
              </a:cxn>
              <a:cxn ang="0">
                <a:pos x="209" y="91"/>
              </a:cxn>
              <a:cxn ang="0">
                <a:pos x="217" y="96"/>
              </a:cxn>
              <a:cxn ang="0">
                <a:pos x="222" y="101"/>
              </a:cxn>
              <a:cxn ang="0">
                <a:pos x="214" y="107"/>
              </a:cxn>
              <a:cxn ang="0">
                <a:pos x="204" y="101"/>
              </a:cxn>
              <a:cxn ang="0">
                <a:pos x="196" y="99"/>
              </a:cxn>
              <a:cxn ang="0">
                <a:pos x="192" y="94"/>
              </a:cxn>
              <a:cxn ang="0">
                <a:pos x="182" y="94"/>
              </a:cxn>
              <a:cxn ang="0">
                <a:pos x="176" y="96"/>
              </a:cxn>
              <a:cxn ang="0">
                <a:pos x="166" y="85"/>
              </a:cxn>
              <a:cxn ang="0">
                <a:pos x="156" y="89"/>
              </a:cxn>
              <a:cxn ang="0">
                <a:pos x="155" y="104"/>
              </a:cxn>
              <a:cxn ang="0">
                <a:pos x="147" y="120"/>
              </a:cxn>
              <a:cxn ang="0">
                <a:pos x="118" y="120"/>
              </a:cxn>
              <a:cxn ang="0">
                <a:pos x="107" y="137"/>
              </a:cxn>
              <a:cxn ang="0">
                <a:pos x="116" y="158"/>
              </a:cxn>
              <a:cxn ang="0">
                <a:pos x="113" y="174"/>
              </a:cxn>
              <a:cxn ang="0">
                <a:pos x="137" y="209"/>
              </a:cxn>
              <a:cxn ang="0">
                <a:pos x="150" y="243"/>
              </a:cxn>
              <a:cxn ang="0">
                <a:pos x="132" y="246"/>
              </a:cxn>
              <a:cxn ang="0">
                <a:pos x="120" y="259"/>
              </a:cxn>
              <a:cxn ang="0">
                <a:pos x="110" y="270"/>
              </a:cxn>
              <a:cxn ang="0">
                <a:pos x="83" y="264"/>
              </a:cxn>
              <a:cxn ang="0">
                <a:pos x="64" y="257"/>
              </a:cxn>
              <a:cxn ang="0">
                <a:pos x="51" y="249"/>
              </a:cxn>
              <a:cxn ang="0">
                <a:pos x="49" y="237"/>
              </a:cxn>
              <a:cxn ang="0">
                <a:pos x="60" y="217"/>
              </a:cxn>
              <a:cxn ang="0">
                <a:pos x="54" y="208"/>
              </a:cxn>
              <a:cxn ang="0">
                <a:pos x="33" y="193"/>
              </a:cxn>
              <a:cxn ang="0">
                <a:pos x="25" y="176"/>
              </a:cxn>
              <a:cxn ang="0">
                <a:pos x="16" y="160"/>
              </a:cxn>
              <a:cxn ang="0">
                <a:pos x="3" y="149"/>
              </a:cxn>
              <a:cxn ang="0">
                <a:pos x="1" y="131"/>
              </a:cxn>
              <a:cxn ang="0">
                <a:pos x="4" y="117"/>
              </a:cxn>
              <a:cxn ang="0">
                <a:pos x="11" y="93"/>
              </a:cxn>
              <a:cxn ang="0">
                <a:pos x="1" y="77"/>
              </a:cxn>
              <a:cxn ang="0">
                <a:pos x="4" y="61"/>
              </a:cxn>
              <a:cxn ang="0">
                <a:pos x="8" y="49"/>
              </a:cxn>
              <a:cxn ang="0">
                <a:pos x="60" y="49"/>
              </a:cxn>
              <a:cxn ang="0">
                <a:pos x="84" y="54"/>
              </a:cxn>
              <a:cxn ang="0">
                <a:pos x="97" y="46"/>
              </a:cxn>
              <a:cxn ang="0">
                <a:pos x="108" y="43"/>
              </a:cxn>
              <a:cxn ang="0">
                <a:pos x="124" y="38"/>
              </a:cxn>
              <a:cxn ang="0">
                <a:pos x="140" y="46"/>
              </a:cxn>
              <a:cxn ang="0">
                <a:pos x="144" y="35"/>
              </a:cxn>
              <a:cxn ang="0">
                <a:pos x="155" y="30"/>
              </a:cxn>
              <a:cxn ang="0">
                <a:pos x="166" y="17"/>
              </a:cxn>
              <a:cxn ang="0">
                <a:pos x="152" y="11"/>
              </a:cxn>
              <a:cxn ang="0">
                <a:pos x="160" y="0"/>
              </a:cxn>
            </a:cxnLst>
            <a:rect l="0" t="0" r="r" b="b"/>
            <a:pathLst>
              <a:path w="224" h="272">
                <a:moveTo>
                  <a:pt x="160" y="0"/>
                </a:moveTo>
                <a:lnTo>
                  <a:pt x="160" y="1"/>
                </a:lnTo>
                <a:lnTo>
                  <a:pt x="161" y="1"/>
                </a:lnTo>
                <a:lnTo>
                  <a:pt x="164" y="1"/>
                </a:lnTo>
                <a:lnTo>
                  <a:pt x="164" y="3"/>
                </a:lnTo>
                <a:lnTo>
                  <a:pt x="164" y="5"/>
                </a:lnTo>
                <a:lnTo>
                  <a:pt x="164" y="6"/>
                </a:lnTo>
                <a:lnTo>
                  <a:pt x="166" y="6"/>
                </a:lnTo>
                <a:lnTo>
                  <a:pt x="166" y="8"/>
                </a:lnTo>
                <a:lnTo>
                  <a:pt x="168" y="9"/>
                </a:lnTo>
                <a:lnTo>
                  <a:pt x="168" y="11"/>
                </a:lnTo>
                <a:lnTo>
                  <a:pt x="169" y="11"/>
                </a:lnTo>
                <a:lnTo>
                  <a:pt x="169" y="13"/>
                </a:lnTo>
                <a:lnTo>
                  <a:pt x="171" y="13"/>
                </a:lnTo>
                <a:lnTo>
                  <a:pt x="171" y="14"/>
                </a:lnTo>
                <a:lnTo>
                  <a:pt x="171" y="16"/>
                </a:lnTo>
                <a:lnTo>
                  <a:pt x="171" y="17"/>
                </a:lnTo>
                <a:lnTo>
                  <a:pt x="172" y="17"/>
                </a:lnTo>
                <a:lnTo>
                  <a:pt x="174" y="17"/>
                </a:lnTo>
                <a:lnTo>
                  <a:pt x="174" y="19"/>
                </a:lnTo>
                <a:lnTo>
                  <a:pt x="176" y="17"/>
                </a:lnTo>
                <a:lnTo>
                  <a:pt x="176" y="16"/>
                </a:lnTo>
                <a:lnTo>
                  <a:pt x="176" y="17"/>
                </a:lnTo>
                <a:lnTo>
                  <a:pt x="177" y="17"/>
                </a:lnTo>
                <a:lnTo>
                  <a:pt x="179" y="17"/>
                </a:lnTo>
                <a:lnTo>
                  <a:pt x="179" y="19"/>
                </a:lnTo>
                <a:lnTo>
                  <a:pt x="180" y="19"/>
                </a:lnTo>
                <a:lnTo>
                  <a:pt x="180" y="21"/>
                </a:lnTo>
                <a:lnTo>
                  <a:pt x="180" y="22"/>
                </a:lnTo>
                <a:lnTo>
                  <a:pt x="180" y="24"/>
                </a:lnTo>
                <a:lnTo>
                  <a:pt x="182" y="24"/>
                </a:lnTo>
                <a:lnTo>
                  <a:pt x="182" y="25"/>
                </a:lnTo>
                <a:lnTo>
                  <a:pt x="182" y="27"/>
                </a:lnTo>
                <a:lnTo>
                  <a:pt x="182" y="29"/>
                </a:lnTo>
                <a:lnTo>
                  <a:pt x="182" y="30"/>
                </a:lnTo>
                <a:lnTo>
                  <a:pt x="182" y="29"/>
                </a:lnTo>
                <a:lnTo>
                  <a:pt x="184" y="29"/>
                </a:lnTo>
                <a:lnTo>
                  <a:pt x="184" y="30"/>
                </a:lnTo>
                <a:lnTo>
                  <a:pt x="184" y="29"/>
                </a:lnTo>
                <a:lnTo>
                  <a:pt x="184" y="30"/>
                </a:lnTo>
                <a:lnTo>
                  <a:pt x="184" y="29"/>
                </a:lnTo>
                <a:lnTo>
                  <a:pt x="185" y="29"/>
                </a:lnTo>
                <a:lnTo>
                  <a:pt x="185" y="30"/>
                </a:lnTo>
                <a:lnTo>
                  <a:pt x="185" y="32"/>
                </a:lnTo>
                <a:lnTo>
                  <a:pt x="187" y="32"/>
                </a:lnTo>
                <a:lnTo>
                  <a:pt x="187" y="33"/>
                </a:lnTo>
                <a:lnTo>
                  <a:pt x="187" y="37"/>
                </a:lnTo>
                <a:lnTo>
                  <a:pt x="188" y="37"/>
                </a:lnTo>
                <a:lnTo>
                  <a:pt x="188" y="38"/>
                </a:lnTo>
                <a:lnTo>
                  <a:pt x="188" y="37"/>
                </a:lnTo>
                <a:lnTo>
                  <a:pt x="188" y="38"/>
                </a:lnTo>
                <a:lnTo>
                  <a:pt x="188" y="40"/>
                </a:lnTo>
                <a:lnTo>
                  <a:pt x="190" y="40"/>
                </a:lnTo>
                <a:lnTo>
                  <a:pt x="188" y="40"/>
                </a:lnTo>
                <a:lnTo>
                  <a:pt x="188" y="38"/>
                </a:lnTo>
                <a:lnTo>
                  <a:pt x="188" y="40"/>
                </a:lnTo>
                <a:lnTo>
                  <a:pt x="190" y="41"/>
                </a:lnTo>
                <a:lnTo>
                  <a:pt x="190" y="43"/>
                </a:lnTo>
                <a:lnTo>
                  <a:pt x="190" y="45"/>
                </a:lnTo>
                <a:lnTo>
                  <a:pt x="190" y="46"/>
                </a:lnTo>
                <a:lnTo>
                  <a:pt x="190" y="48"/>
                </a:lnTo>
                <a:lnTo>
                  <a:pt x="192" y="48"/>
                </a:lnTo>
                <a:lnTo>
                  <a:pt x="192" y="49"/>
                </a:lnTo>
                <a:lnTo>
                  <a:pt x="192" y="51"/>
                </a:lnTo>
                <a:lnTo>
                  <a:pt x="192" y="53"/>
                </a:lnTo>
                <a:lnTo>
                  <a:pt x="192" y="54"/>
                </a:lnTo>
                <a:lnTo>
                  <a:pt x="193" y="54"/>
                </a:lnTo>
                <a:lnTo>
                  <a:pt x="193" y="56"/>
                </a:lnTo>
                <a:lnTo>
                  <a:pt x="193" y="57"/>
                </a:lnTo>
                <a:lnTo>
                  <a:pt x="193" y="59"/>
                </a:lnTo>
                <a:lnTo>
                  <a:pt x="193" y="61"/>
                </a:lnTo>
                <a:lnTo>
                  <a:pt x="195" y="61"/>
                </a:lnTo>
                <a:lnTo>
                  <a:pt x="195" y="62"/>
                </a:lnTo>
                <a:lnTo>
                  <a:pt x="195" y="61"/>
                </a:lnTo>
                <a:lnTo>
                  <a:pt x="195" y="62"/>
                </a:lnTo>
                <a:lnTo>
                  <a:pt x="196" y="62"/>
                </a:lnTo>
                <a:lnTo>
                  <a:pt x="196" y="64"/>
                </a:lnTo>
                <a:lnTo>
                  <a:pt x="196" y="65"/>
                </a:lnTo>
                <a:lnTo>
                  <a:pt x="198" y="67"/>
                </a:lnTo>
                <a:lnTo>
                  <a:pt x="198" y="69"/>
                </a:lnTo>
                <a:lnTo>
                  <a:pt x="198" y="70"/>
                </a:lnTo>
                <a:lnTo>
                  <a:pt x="200" y="70"/>
                </a:lnTo>
                <a:lnTo>
                  <a:pt x="201" y="72"/>
                </a:lnTo>
                <a:lnTo>
                  <a:pt x="201" y="73"/>
                </a:lnTo>
                <a:lnTo>
                  <a:pt x="203" y="73"/>
                </a:lnTo>
                <a:lnTo>
                  <a:pt x="203" y="75"/>
                </a:lnTo>
                <a:lnTo>
                  <a:pt x="203" y="77"/>
                </a:lnTo>
                <a:lnTo>
                  <a:pt x="203" y="78"/>
                </a:lnTo>
                <a:lnTo>
                  <a:pt x="204" y="80"/>
                </a:lnTo>
                <a:lnTo>
                  <a:pt x="204" y="81"/>
                </a:lnTo>
                <a:lnTo>
                  <a:pt x="203" y="83"/>
                </a:lnTo>
                <a:lnTo>
                  <a:pt x="203" y="85"/>
                </a:lnTo>
                <a:lnTo>
                  <a:pt x="204" y="85"/>
                </a:lnTo>
                <a:lnTo>
                  <a:pt x="204" y="86"/>
                </a:lnTo>
                <a:lnTo>
                  <a:pt x="204" y="88"/>
                </a:lnTo>
                <a:lnTo>
                  <a:pt x="206" y="88"/>
                </a:lnTo>
                <a:lnTo>
                  <a:pt x="206" y="89"/>
                </a:lnTo>
                <a:lnTo>
                  <a:pt x="208" y="89"/>
                </a:lnTo>
                <a:lnTo>
                  <a:pt x="208" y="91"/>
                </a:lnTo>
                <a:lnTo>
                  <a:pt x="209" y="91"/>
                </a:lnTo>
                <a:lnTo>
                  <a:pt x="209" y="93"/>
                </a:lnTo>
                <a:lnTo>
                  <a:pt x="211" y="93"/>
                </a:lnTo>
                <a:lnTo>
                  <a:pt x="211" y="94"/>
                </a:lnTo>
                <a:lnTo>
                  <a:pt x="212" y="94"/>
                </a:lnTo>
                <a:lnTo>
                  <a:pt x="214" y="94"/>
                </a:lnTo>
                <a:lnTo>
                  <a:pt x="214" y="93"/>
                </a:lnTo>
                <a:lnTo>
                  <a:pt x="214" y="94"/>
                </a:lnTo>
                <a:lnTo>
                  <a:pt x="216" y="94"/>
                </a:lnTo>
                <a:lnTo>
                  <a:pt x="217" y="94"/>
                </a:lnTo>
                <a:lnTo>
                  <a:pt x="217" y="96"/>
                </a:lnTo>
                <a:lnTo>
                  <a:pt x="219" y="96"/>
                </a:lnTo>
                <a:lnTo>
                  <a:pt x="220" y="96"/>
                </a:lnTo>
                <a:lnTo>
                  <a:pt x="219" y="96"/>
                </a:lnTo>
                <a:lnTo>
                  <a:pt x="219" y="97"/>
                </a:lnTo>
                <a:lnTo>
                  <a:pt x="220" y="97"/>
                </a:lnTo>
                <a:lnTo>
                  <a:pt x="220" y="96"/>
                </a:lnTo>
                <a:lnTo>
                  <a:pt x="220" y="97"/>
                </a:lnTo>
                <a:lnTo>
                  <a:pt x="222" y="97"/>
                </a:lnTo>
                <a:lnTo>
                  <a:pt x="222" y="99"/>
                </a:lnTo>
                <a:lnTo>
                  <a:pt x="222" y="101"/>
                </a:lnTo>
                <a:lnTo>
                  <a:pt x="224" y="101"/>
                </a:lnTo>
                <a:lnTo>
                  <a:pt x="224" y="102"/>
                </a:lnTo>
                <a:lnTo>
                  <a:pt x="222" y="102"/>
                </a:lnTo>
                <a:lnTo>
                  <a:pt x="222" y="104"/>
                </a:lnTo>
                <a:lnTo>
                  <a:pt x="220" y="105"/>
                </a:lnTo>
                <a:lnTo>
                  <a:pt x="219" y="105"/>
                </a:lnTo>
                <a:lnTo>
                  <a:pt x="217" y="105"/>
                </a:lnTo>
                <a:lnTo>
                  <a:pt x="216" y="105"/>
                </a:lnTo>
                <a:lnTo>
                  <a:pt x="214" y="105"/>
                </a:lnTo>
                <a:lnTo>
                  <a:pt x="214" y="107"/>
                </a:lnTo>
                <a:lnTo>
                  <a:pt x="212" y="107"/>
                </a:lnTo>
                <a:lnTo>
                  <a:pt x="211" y="107"/>
                </a:lnTo>
                <a:lnTo>
                  <a:pt x="209" y="107"/>
                </a:lnTo>
                <a:lnTo>
                  <a:pt x="209" y="105"/>
                </a:lnTo>
                <a:lnTo>
                  <a:pt x="208" y="105"/>
                </a:lnTo>
                <a:lnTo>
                  <a:pt x="208" y="104"/>
                </a:lnTo>
                <a:lnTo>
                  <a:pt x="206" y="104"/>
                </a:lnTo>
                <a:lnTo>
                  <a:pt x="206" y="102"/>
                </a:lnTo>
                <a:lnTo>
                  <a:pt x="204" y="102"/>
                </a:lnTo>
                <a:lnTo>
                  <a:pt x="204" y="101"/>
                </a:lnTo>
                <a:lnTo>
                  <a:pt x="204" y="102"/>
                </a:lnTo>
                <a:lnTo>
                  <a:pt x="203" y="101"/>
                </a:lnTo>
                <a:lnTo>
                  <a:pt x="203" y="99"/>
                </a:lnTo>
                <a:lnTo>
                  <a:pt x="201" y="99"/>
                </a:lnTo>
                <a:lnTo>
                  <a:pt x="200" y="99"/>
                </a:lnTo>
                <a:lnTo>
                  <a:pt x="201" y="99"/>
                </a:lnTo>
                <a:lnTo>
                  <a:pt x="200" y="97"/>
                </a:lnTo>
                <a:lnTo>
                  <a:pt x="198" y="97"/>
                </a:lnTo>
                <a:lnTo>
                  <a:pt x="196" y="97"/>
                </a:lnTo>
                <a:lnTo>
                  <a:pt x="196" y="99"/>
                </a:lnTo>
                <a:lnTo>
                  <a:pt x="195" y="99"/>
                </a:lnTo>
                <a:lnTo>
                  <a:pt x="195" y="97"/>
                </a:lnTo>
                <a:lnTo>
                  <a:pt x="193" y="97"/>
                </a:lnTo>
                <a:lnTo>
                  <a:pt x="192" y="97"/>
                </a:lnTo>
                <a:lnTo>
                  <a:pt x="193" y="97"/>
                </a:lnTo>
                <a:lnTo>
                  <a:pt x="193" y="96"/>
                </a:lnTo>
                <a:lnTo>
                  <a:pt x="192" y="96"/>
                </a:lnTo>
                <a:lnTo>
                  <a:pt x="192" y="94"/>
                </a:lnTo>
                <a:lnTo>
                  <a:pt x="193" y="94"/>
                </a:lnTo>
                <a:lnTo>
                  <a:pt x="192" y="94"/>
                </a:lnTo>
                <a:lnTo>
                  <a:pt x="190" y="94"/>
                </a:lnTo>
                <a:lnTo>
                  <a:pt x="188" y="94"/>
                </a:lnTo>
                <a:lnTo>
                  <a:pt x="190" y="94"/>
                </a:lnTo>
                <a:lnTo>
                  <a:pt x="190" y="96"/>
                </a:lnTo>
                <a:lnTo>
                  <a:pt x="188" y="96"/>
                </a:lnTo>
                <a:lnTo>
                  <a:pt x="188" y="94"/>
                </a:lnTo>
                <a:lnTo>
                  <a:pt x="187" y="94"/>
                </a:lnTo>
                <a:lnTo>
                  <a:pt x="185" y="94"/>
                </a:lnTo>
                <a:lnTo>
                  <a:pt x="184" y="94"/>
                </a:lnTo>
                <a:lnTo>
                  <a:pt x="182" y="94"/>
                </a:lnTo>
                <a:lnTo>
                  <a:pt x="180" y="94"/>
                </a:lnTo>
                <a:lnTo>
                  <a:pt x="180" y="96"/>
                </a:lnTo>
                <a:lnTo>
                  <a:pt x="180" y="97"/>
                </a:lnTo>
                <a:lnTo>
                  <a:pt x="182" y="97"/>
                </a:lnTo>
                <a:lnTo>
                  <a:pt x="180" y="99"/>
                </a:lnTo>
                <a:lnTo>
                  <a:pt x="179" y="99"/>
                </a:lnTo>
                <a:lnTo>
                  <a:pt x="177" y="99"/>
                </a:lnTo>
                <a:lnTo>
                  <a:pt x="177" y="97"/>
                </a:lnTo>
                <a:lnTo>
                  <a:pt x="176" y="97"/>
                </a:lnTo>
                <a:lnTo>
                  <a:pt x="176" y="96"/>
                </a:lnTo>
                <a:lnTo>
                  <a:pt x="174" y="96"/>
                </a:lnTo>
                <a:lnTo>
                  <a:pt x="172" y="94"/>
                </a:lnTo>
                <a:lnTo>
                  <a:pt x="171" y="93"/>
                </a:lnTo>
                <a:lnTo>
                  <a:pt x="171" y="91"/>
                </a:lnTo>
                <a:lnTo>
                  <a:pt x="169" y="91"/>
                </a:lnTo>
                <a:lnTo>
                  <a:pt x="169" y="89"/>
                </a:lnTo>
                <a:lnTo>
                  <a:pt x="169" y="88"/>
                </a:lnTo>
                <a:lnTo>
                  <a:pt x="169" y="86"/>
                </a:lnTo>
                <a:lnTo>
                  <a:pt x="168" y="86"/>
                </a:lnTo>
                <a:lnTo>
                  <a:pt x="166" y="85"/>
                </a:lnTo>
                <a:lnTo>
                  <a:pt x="164" y="85"/>
                </a:lnTo>
                <a:lnTo>
                  <a:pt x="164" y="83"/>
                </a:lnTo>
                <a:lnTo>
                  <a:pt x="164" y="85"/>
                </a:lnTo>
                <a:lnTo>
                  <a:pt x="163" y="85"/>
                </a:lnTo>
                <a:lnTo>
                  <a:pt x="161" y="85"/>
                </a:lnTo>
                <a:lnTo>
                  <a:pt x="161" y="86"/>
                </a:lnTo>
                <a:lnTo>
                  <a:pt x="160" y="86"/>
                </a:lnTo>
                <a:lnTo>
                  <a:pt x="158" y="88"/>
                </a:lnTo>
                <a:lnTo>
                  <a:pt x="156" y="88"/>
                </a:lnTo>
                <a:lnTo>
                  <a:pt x="156" y="89"/>
                </a:lnTo>
                <a:lnTo>
                  <a:pt x="156" y="91"/>
                </a:lnTo>
                <a:lnTo>
                  <a:pt x="156" y="93"/>
                </a:lnTo>
                <a:lnTo>
                  <a:pt x="156" y="94"/>
                </a:lnTo>
                <a:lnTo>
                  <a:pt x="155" y="96"/>
                </a:lnTo>
                <a:lnTo>
                  <a:pt x="156" y="97"/>
                </a:lnTo>
                <a:lnTo>
                  <a:pt x="156" y="99"/>
                </a:lnTo>
                <a:lnTo>
                  <a:pt x="156" y="101"/>
                </a:lnTo>
                <a:lnTo>
                  <a:pt x="156" y="102"/>
                </a:lnTo>
                <a:lnTo>
                  <a:pt x="156" y="104"/>
                </a:lnTo>
                <a:lnTo>
                  <a:pt x="155" y="104"/>
                </a:lnTo>
                <a:lnTo>
                  <a:pt x="147" y="104"/>
                </a:lnTo>
                <a:lnTo>
                  <a:pt x="144" y="104"/>
                </a:lnTo>
                <a:lnTo>
                  <a:pt x="144" y="105"/>
                </a:lnTo>
                <a:lnTo>
                  <a:pt x="144" y="110"/>
                </a:lnTo>
                <a:lnTo>
                  <a:pt x="144" y="115"/>
                </a:lnTo>
                <a:lnTo>
                  <a:pt x="148" y="115"/>
                </a:lnTo>
                <a:lnTo>
                  <a:pt x="148" y="117"/>
                </a:lnTo>
                <a:lnTo>
                  <a:pt x="148" y="118"/>
                </a:lnTo>
                <a:lnTo>
                  <a:pt x="147" y="118"/>
                </a:lnTo>
                <a:lnTo>
                  <a:pt x="147" y="120"/>
                </a:lnTo>
                <a:lnTo>
                  <a:pt x="145" y="120"/>
                </a:lnTo>
                <a:lnTo>
                  <a:pt x="142" y="120"/>
                </a:lnTo>
                <a:lnTo>
                  <a:pt x="137" y="120"/>
                </a:lnTo>
                <a:lnTo>
                  <a:pt x="137" y="123"/>
                </a:lnTo>
                <a:lnTo>
                  <a:pt x="128" y="123"/>
                </a:lnTo>
                <a:lnTo>
                  <a:pt x="124" y="123"/>
                </a:lnTo>
                <a:lnTo>
                  <a:pt x="123" y="123"/>
                </a:lnTo>
                <a:lnTo>
                  <a:pt x="120" y="123"/>
                </a:lnTo>
                <a:lnTo>
                  <a:pt x="120" y="120"/>
                </a:lnTo>
                <a:lnTo>
                  <a:pt x="118" y="120"/>
                </a:lnTo>
                <a:lnTo>
                  <a:pt x="118" y="123"/>
                </a:lnTo>
                <a:lnTo>
                  <a:pt x="116" y="123"/>
                </a:lnTo>
                <a:lnTo>
                  <a:pt x="115" y="125"/>
                </a:lnTo>
                <a:lnTo>
                  <a:pt x="115" y="128"/>
                </a:lnTo>
                <a:lnTo>
                  <a:pt x="113" y="128"/>
                </a:lnTo>
                <a:lnTo>
                  <a:pt x="113" y="134"/>
                </a:lnTo>
                <a:lnTo>
                  <a:pt x="110" y="134"/>
                </a:lnTo>
                <a:lnTo>
                  <a:pt x="108" y="136"/>
                </a:lnTo>
                <a:lnTo>
                  <a:pt x="107" y="136"/>
                </a:lnTo>
                <a:lnTo>
                  <a:pt x="107" y="137"/>
                </a:lnTo>
                <a:lnTo>
                  <a:pt x="102" y="142"/>
                </a:lnTo>
                <a:lnTo>
                  <a:pt x="104" y="147"/>
                </a:lnTo>
                <a:lnTo>
                  <a:pt x="104" y="149"/>
                </a:lnTo>
                <a:lnTo>
                  <a:pt x="104" y="152"/>
                </a:lnTo>
                <a:lnTo>
                  <a:pt x="104" y="153"/>
                </a:lnTo>
                <a:lnTo>
                  <a:pt x="105" y="153"/>
                </a:lnTo>
                <a:lnTo>
                  <a:pt x="108" y="153"/>
                </a:lnTo>
                <a:lnTo>
                  <a:pt x="110" y="155"/>
                </a:lnTo>
                <a:lnTo>
                  <a:pt x="113" y="157"/>
                </a:lnTo>
                <a:lnTo>
                  <a:pt x="116" y="158"/>
                </a:lnTo>
                <a:lnTo>
                  <a:pt x="116" y="160"/>
                </a:lnTo>
                <a:lnTo>
                  <a:pt x="120" y="160"/>
                </a:lnTo>
                <a:lnTo>
                  <a:pt x="118" y="161"/>
                </a:lnTo>
                <a:lnTo>
                  <a:pt x="118" y="163"/>
                </a:lnTo>
                <a:lnTo>
                  <a:pt x="118" y="165"/>
                </a:lnTo>
                <a:lnTo>
                  <a:pt x="118" y="168"/>
                </a:lnTo>
                <a:lnTo>
                  <a:pt x="116" y="168"/>
                </a:lnTo>
                <a:lnTo>
                  <a:pt x="112" y="171"/>
                </a:lnTo>
                <a:lnTo>
                  <a:pt x="113" y="173"/>
                </a:lnTo>
                <a:lnTo>
                  <a:pt x="113" y="174"/>
                </a:lnTo>
                <a:lnTo>
                  <a:pt x="116" y="177"/>
                </a:lnTo>
                <a:lnTo>
                  <a:pt x="121" y="184"/>
                </a:lnTo>
                <a:lnTo>
                  <a:pt x="129" y="193"/>
                </a:lnTo>
                <a:lnTo>
                  <a:pt x="131" y="195"/>
                </a:lnTo>
                <a:lnTo>
                  <a:pt x="132" y="197"/>
                </a:lnTo>
                <a:lnTo>
                  <a:pt x="134" y="200"/>
                </a:lnTo>
                <a:lnTo>
                  <a:pt x="137" y="203"/>
                </a:lnTo>
                <a:lnTo>
                  <a:pt x="137" y="205"/>
                </a:lnTo>
                <a:lnTo>
                  <a:pt x="137" y="206"/>
                </a:lnTo>
                <a:lnTo>
                  <a:pt x="137" y="209"/>
                </a:lnTo>
                <a:lnTo>
                  <a:pt x="140" y="214"/>
                </a:lnTo>
                <a:lnTo>
                  <a:pt x="142" y="217"/>
                </a:lnTo>
                <a:lnTo>
                  <a:pt x="144" y="219"/>
                </a:lnTo>
                <a:lnTo>
                  <a:pt x="145" y="222"/>
                </a:lnTo>
                <a:lnTo>
                  <a:pt x="147" y="227"/>
                </a:lnTo>
                <a:lnTo>
                  <a:pt x="147" y="230"/>
                </a:lnTo>
                <a:lnTo>
                  <a:pt x="148" y="237"/>
                </a:lnTo>
                <a:lnTo>
                  <a:pt x="148" y="238"/>
                </a:lnTo>
                <a:lnTo>
                  <a:pt x="148" y="241"/>
                </a:lnTo>
                <a:lnTo>
                  <a:pt x="150" y="243"/>
                </a:lnTo>
                <a:lnTo>
                  <a:pt x="148" y="246"/>
                </a:lnTo>
                <a:lnTo>
                  <a:pt x="147" y="245"/>
                </a:lnTo>
                <a:lnTo>
                  <a:pt x="147" y="243"/>
                </a:lnTo>
                <a:lnTo>
                  <a:pt x="145" y="243"/>
                </a:lnTo>
                <a:lnTo>
                  <a:pt x="144" y="245"/>
                </a:lnTo>
                <a:lnTo>
                  <a:pt x="140" y="243"/>
                </a:lnTo>
                <a:lnTo>
                  <a:pt x="136" y="240"/>
                </a:lnTo>
                <a:lnTo>
                  <a:pt x="134" y="240"/>
                </a:lnTo>
                <a:lnTo>
                  <a:pt x="132" y="245"/>
                </a:lnTo>
                <a:lnTo>
                  <a:pt x="132" y="246"/>
                </a:lnTo>
                <a:lnTo>
                  <a:pt x="131" y="248"/>
                </a:lnTo>
                <a:lnTo>
                  <a:pt x="129" y="249"/>
                </a:lnTo>
                <a:lnTo>
                  <a:pt x="124" y="251"/>
                </a:lnTo>
                <a:lnTo>
                  <a:pt x="124" y="253"/>
                </a:lnTo>
                <a:lnTo>
                  <a:pt x="123" y="254"/>
                </a:lnTo>
                <a:lnTo>
                  <a:pt x="123" y="256"/>
                </a:lnTo>
                <a:lnTo>
                  <a:pt x="121" y="256"/>
                </a:lnTo>
                <a:lnTo>
                  <a:pt x="121" y="257"/>
                </a:lnTo>
                <a:lnTo>
                  <a:pt x="121" y="259"/>
                </a:lnTo>
                <a:lnTo>
                  <a:pt x="120" y="259"/>
                </a:lnTo>
                <a:lnTo>
                  <a:pt x="118" y="261"/>
                </a:lnTo>
                <a:lnTo>
                  <a:pt x="118" y="262"/>
                </a:lnTo>
                <a:lnTo>
                  <a:pt x="118" y="264"/>
                </a:lnTo>
                <a:lnTo>
                  <a:pt x="120" y="265"/>
                </a:lnTo>
                <a:lnTo>
                  <a:pt x="118" y="267"/>
                </a:lnTo>
                <a:lnTo>
                  <a:pt x="118" y="270"/>
                </a:lnTo>
                <a:lnTo>
                  <a:pt x="116" y="272"/>
                </a:lnTo>
                <a:lnTo>
                  <a:pt x="115" y="272"/>
                </a:lnTo>
                <a:lnTo>
                  <a:pt x="112" y="272"/>
                </a:lnTo>
                <a:lnTo>
                  <a:pt x="110" y="270"/>
                </a:lnTo>
                <a:lnTo>
                  <a:pt x="107" y="269"/>
                </a:lnTo>
                <a:lnTo>
                  <a:pt x="102" y="267"/>
                </a:lnTo>
                <a:lnTo>
                  <a:pt x="102" y="264"/>
                </a:lnTo>
                <a:lnTo>
                  <a:pt x="100" y="264"/>
                </a:lnTo>
                <a:lnTo>
                  <a:pt x="97" y="264"/>
                </a:lnTo>
                <a:lnTo>
                  <a:pt x="92" y="264"/>
                </a:lnTo>
                <a:lnTo>
                  <a:pt x="91" y="264"/>
                </a:lnTo>
                <a:lnTo>
                  <a:pt x="89" y="264"/>
                </a:lnTo>
                <a:lnTo>
                  <a:pt x="88" y="264"/>
                </a:lnTo>
                <a:lnTo>
                  <a:pt x="83" y="264"/>
                </a:lnTo>
                <a:lnTo>
                  <a:pt x="80" y="264"/>
                </a:lnTo>
                <a:lnTo>
                  <a:pt x="80" y="262"/>
                </a:lnTo>
                <a:lnTo>
                  <a:pt x="80" y="261"/>
                </a:lnTo>
                <a:lnTo>
                  <a:pt x="80" y="257"/>
                </a:lnTo>
                <a:lnTo>
                  <a:pt x="78" y="256"/>
                </a:lnTo>
                <a:lnTo>
                  <a:pt x="76" y="254"/>
                </a:lnTo>
                <a:lnTo>
                  <a:pt x="73" y="257"/>
                </a:lnTo>
                <a:lnTo>
                  <a:pt x="65" y="259"/>
                </a:lnTo>
                <a:lnTo>
                  <a:pt x="65" y="257"/>
                </a:lnTo>
                <a:lnTo>
                  <a:pt x="64" y="257"/>
                </a:lnTo>
                <a:lnTo>
                  <a:pt x="62" y="257"/>
                </a:lnTo>
                <a:lnTo>
                  <a:pt x="60" y="257"/>
                </a:lnTo>
                <a:lnTo>
                  <a:pt x="59" y="257"/>
                </a:lnTo>
                <a:lnTo>
                  <a:pt x="59" y="256"/>
                </a:lnTo>
                <a:lnTo>
                  <a:pt x="57" y="254"/>
                </a:lnTo>
                <a:lnTo>
                  <a:pt x="56" y="254"/>
                </a:lnTo>
                <a:lnTo>
                  <a:pt x="51" y="253"/>
                </a:lnTo>
                <a:lnTo>
                  <a:pt x="49" y="253"/>
                </a:lnTo>
                <a:lnTo>
                  <a:pt x="49" y="251"/>
                </a:lnTo>
                <a:lnTo>
                  <a:pt x="51" y="249"/>
                </a:lnTo>
                <a:lnTo>
                  <a:pt x="51" y="248"/>
                </a:lnTo>
                <a:lnTo>
                  <a:pt x="52" y="248"/>
                </a:lnTo>
                <a:lnTo>
                  <a:pt x="52" y="245"/>
                </a:lnTo>
                <a:lnTo>
                  <a:pt x="54" y="245"/>
                </a:lnTo>
                <a:lnTo>
                  <a:pt x="52" y="243"/>
                </a:lnTo>
                <a:lnTo>
                  <a:pt x="52" y="240"/>
                </a:lnTo>
                <a:lnTo>
                  <a:pt x="51" y="238"/>
                </a:lnTo>
                <a:lnTo>
                  <a:pt x="51" y="237"/>
                </a:lnTo>
                <a:lnTo>
                  <a:pt x="52" y="237"/>
                </a:lnTo>
                <a:lnTo>
                  <a:pt x="49" y="237"/>
                </a:lnTo>
                <a:lnTo>
                  <a:pt x="48" y="232"/>
                </a:lnTo>
                <a:lnTo>
                  <a:pt x="49" y="230"/>
                </a:lnTo>
                <a:lnTo>
                  <a:pt x="51" y="229"/>
                </a:lnTo>
                <a:lnTo>
                  <a:pt x="54" y="229"/>
                </a:lnTo>
                <a:lnTo>
                  <a:pt x="54" y="225"/>
                </a:lnTo>
                <a:lnTo>
                  <a:pt x="54" y="224"/>
                </a:lnTo>
                <a:lnTo>
                  <a:pt x="56" y="221"/>
                </a:lnTo>
                <a:lnTo>
                  <a:pt x="56" y="219"/>
                </a:lnTo>
                <a:lnTo>
                  <a:pt x="57" y="219"/>
                </a:lnTo>
                <a:lnTo>
                  <a:pt x="60" y="217"/>
                </a:lnTo>
                <a:lnTo>
                  <a:pt x="62" y="219"/>
                </a:lnTo>
                <a:lnTo>
                  <a:pt x="64" y="219"/>
                </a:lnTo>
                <a:lnTo>
                  <a:pt x="65" y="217"/>
                </a:lnTo>
                <a:lnTo>
                  <a:pt x="62" y="213"/>
                </a:lnTo>
                <a:lnTo>
                  <a:pt x="62" y="209"/>
                </a:lnTo>
                <a:lnTo>
                  <a:pt x="60" y="208"/>
                </a:lnTo>
                <a:lnTo>
                  <a:pt x="57" y="208"/>
                </a:lnTo>
                <a:lnTo>
                  <a:pt x="56" y="208"/>
                </a:lnTo>
                <a:lnTo>
                  <a:pt x="56" y="209"/>
                </a:lnTo>
                <a:lnTo>
                  <a:pt x="54" y="208"/>
                </a:lnTo>
                <a:lnTo>
                  <a:pt x="52" y="205"/>
                </a:lnTo>
                <a:lnTo>
                  <a:pt x="52" y="201"/>
                </a:lnTo>
                <a:lnTo>
                  <a:pt x="52" y="200"/>
                </a:lnTo>
                <a:lnTo>
                  <a:pt x="51" y="200"/>
                </a:lnTo>
                <a:lnTo>
                  <a:pt x="46" y="197"/>
                </a:lnTo>
                <a:lnTo>
                  <a:pt x="43" y="198"/>
                </a:lnTo>
                <a:lnTo>
                  <a:pt x="41" y="198"/>
                </a:lnTo>
                <a:lnTo>
                  <a:pt x="38" y="197"/>
                </a:lnTo>
                <a:lnTo>
                  <a:pt x="35" y="195"/>
                </a:lnTo>
                <a:lnTo>
                  <a:pt x="33" y="193"/>
                </a:lnTo>
                <a:lnTo>
                  <a:pt x="32" y="190"/>
                </a:lnTo>
                <a:lnTo>
                  <a:pt x="33" y="189"/>
                </a:lnTo>
                <a:lnTo>
                  <a:pt x="33" y="187"/>
                </a:lnTo>
                <a:lnTo>
                  <a:pt x="33" y="185"/>
                </a:lnTo>
                <a:lnTo>
                  <a:pt x="33" y="182"/>
                </a:lnTo>
                <a:lnTo>
                  <a:pt x="32" y="181"/>
                </a:lnTo>
                <a:lnTo>
                  <a:pt x="30" y="181"/>
                </a:lnTo>
                <a:lnTo>
                  <a:pt x="28" y="177"/>
                </a:lnTo>
                <a:lnTo>
                  <a:pt x="27" y="177"/>
                </a:lnTo>
                <a:lnTo>
                  <a:pt x="25" y="176"/>
                </a:lnTo>
                <a:lnTo>
                  <a:pt x="24" y="171"/>
                </a:lnTo>
                <a:lnTo>
                  <a:pt x="24" y="169"/>
                </a:lnTo>
                <a:lnTo>
                  <a:pt x="24" y="168"/>
                </a:lnTo>
                <a:lnTo>
                  <a:pt x="24" y="166"/>
                </a:lnTo>
                <a:lnTo>
                  <a:pt x="20" y="166"/>
                </a:lnTo>
                <a:lnTo>
                  <a:pt x="20" y="163"/>
                </a:lnTo>
                <a:lnTo>
                  <a:pt x="19" y="163"/>
                </a:lnTo>
                <a:lnTo>
                  <a:pt x="19" y="161"/>
                </a:lnTo>
                <a:lnTo>
                  <a:pt x="16" y="158"/>
                </a:lnTo>
                <a:lnTo>
                  <a:pt x="16" y="160"/>
                </a:lnTo>
                <a:lnTo>
                  <a:pt x="12" y="160"/>
                </a:lnTo>
                <a:lnTo>
                  <a:pt x="11" y="160"/>
                </a:lnTo>
                <a:lnTo>
                  <a:pt x="11" y="158"/>
                </a:lnTo>
                <a:lnTo>
                  <a:pt x="9" y="158"/>
                </a:lnTo>
                <a:lnTo>
                  <a:pt x="8" y="157"/>
                </a:lnTo>
                <a:lnTo>
                  <a:pt x="8" y="155"/>
                </a:lnTo>
                <a:lnTo>
                  <a:pt x="6" y="152"/>
                </a:lnTo>
                <a:lnTo>
                  <a:pt x="4" y="150"/>
                </a:lnTo>
                <a:lnTo>
                  <a:pt x="4" y="149"/>
                </a:lnTo>
                <a:lnTo>
                  <a:pt x="3" y="149"/>
                </a:lnTo>
                <a:lnTo>
                  <a:pt x="3" y="147"/>
                </a:lnTo>
                <a:lnTo>
                  <a:pt x="1" y="145"/>
                </a:lnTo>
                <a:lnTo>
                  <a:pt x="1" y="144"/>
                </a:lnTo>
                <a:lnTo>
                  <a:pt x="1" y="141"/>
                </a:lnTo>
                <a:lnTo>
                  <a:pt x="1" y="139"/>
                </a:lnTo>
                <a:lnTo>
                  <a:pt x="1" y="137"/>
                </a:lnTo>
                <a:lnTo>
                  <a:pt x="1" y="136"/>
                </a:lnTo>
                <a:lnTo>
                  <a:pt x="0" y="134"/>
                </a:lnTo>
                <a:lnTo>
                  <a:pt x="1" y="133"/>
                </a:lnTo>
                <a:lnTo>
                  <a:pt x="1" y="131"/>
                </a:lnTo>
                <a:lnTo>
                  <a:pt x="1" y="129"/>
                </a:lnTo>
                <a:lnTo>
                  <a:pt x="0" y="128"/>
                </a:lnTo>
                <a:lnTo>
                  <a:pt x="0" y="126"/>
                </a:lnTo>
                <a:lnTo>
                  <a:pt x="1" y="126"/>
                </a:lnTo>
                <a:lnTo>
                  <a:pt x="1" y="120"/>
                </a:lnTo>
                <a:lnTo>
                  <a:pt x="3" y="118"/>
                </a:lnTo>
                <a:lnTo>
                  <a:pt x="3" y="117"/>
                </a:lnTo>
                <a:lnTo>
                  <a:pt x="3" y="118"/>
                </a:lnTo>
                <a:lnTo>
                  <a:pt x="4" y="118"/>
                </a:lnTo>
                <a:lnTo>
                  <a:pt x="4" y="117"/>
                </a:lnTo>
                <a:lnTo>
                  <a:pt x="4" y="115"/>
                </a:lnTo>
                <a:lnTo>
                  <a:pt x="6" y="113"/>
                </a:lnTo>
                <a:lnTo>
                  <a:pt x="8" y="110"/>
                </a:lnTo>
                <a:lnTo>
                  <a:pt x="9" y="109"/>
                </a:lnTo>
                <a:lnTo>
                  <a:pt x="9" y="107"/>
                </a:lnTo>
                <a:lnTo>
                  <a:pt x="11" y="104"/>
                </a:lnTo>
                <a:lnTo>
                  <a:pt x="11" y="102"/>
                </a:lnTo>
                <a:lnTo>
                  <a:pt x="9" y="99"/>
                </a:lnTo>
                <a:lnTo>
                  <a:pt x="11" y="96"/>
                </a:lnTo>
                <a:lnTo>
                  <a:pt x="11" y="93"/>
                </a:lnTo>
                <a:lnTo>
                  <a:pt x="8" y="91"/>
                </a:lnTo>
                <a:lnTo>
                  <a:pt x="6" y="89"/>
                </a:lnTo>
                <a:lnTo>
                  <a:pt x="4" y="91"/>
                </a:lnTo>
                <a:lnTo>
                  <a:pt x="3" y="91"/>
                </a:lnTo>
                <a:lnTo>
                  <a:pt x="1" y="91"/>
                </a:lnTo>
                <a:lnTo>
                  <a:pt x="3" y="85"/>
                </a:lnTo>
                <a:lnTo>
                  <a:pt x="1" y="81"/>
                </a:lnTo>
                <a:lnTo>
                  <a:pt x="0" y="81"/>
                </a:lnTo>
                <a:lnTo>
                  <a:pt x="1" y="80"/>
                </a:lnTo>
                <a:lnTo>
                  <a:pt x="1" y="77"/>
                </a:lnTo>
                <a:lnTo>
                  <a:pt x="0" y="75"/>
                </a:lnTo>
                <a:lnTo>
                  <a:pt x="0" y="73"/>
                </a:lnTo>
                <a:lnTo>
                  <a:pt x="0" y="72"/>
                </a:lnTo>
                <a:lnTo>
                  <a:pt x="1" y="70"/>
                </a:lnTo>
                <a:lnTo>
                  <a:pt x="3" y="69"/>
                </a:lnTo>
                <a:lnTo>
                  <a:pt x="4" y="67"/>
                </a:lnTo>
                <a:lnTo>
                  <a:pt x="4" y="65"/>
                </a:lnTo>
                <a:lnTo>
                  <a:pt x="4" y="64"/>
                </a:lnTo>
                <a:lnTo>
                  <a:pt x="4" y="62"/>
                </a:lnTo>
                <a:lnTo>
                  <a:pt x="4" y="61"/>
                </a:lnTo>
                <a:lnTo>
                  <a:pt x="6" y="61"/>
                </a:lnTo>
                <a:lnTo>
                  <a:pt x="8" y="61"/>
                </a:lnTo>
                <a:lnTo>
                  <a:pt x="8" y="59"/>
                </a:lnTo>
                <a:lnTo>
                  <a:pt x="6" y="57"/>
                </a:lnTo>
                <a:lnTo>
                  <a:pt x="6" y="56"/>
                </a:lnTo>
                <a:lnTo>
                  <a:pt x="6" y="54"/>
                </a:lnTo>
                <a:lnTo>
                  <a:pt x="6" y="53"/>
                </a:lnTo>
                <a:lnTo>
                  <a:pt x="4" y="51"/>
                </a:lnTo>
                <a:lnTo>
                  <a:pt x="3" y="49"/>
                </a:lnTo>
                <a:lnTo>
                  <a:pt x="8" y="49"/>
                </a:lnTo>
                <a:lnTo>
                  <a:pt x="16" y="49"/>
                </a:lnTo>
                <a:lnTo>
                  <a:pt x="17" y="49"/>
                </a:lnTo>
                <a:lnTo>
                  <a:pt x="32" y="51"/>
                </a:lnTo>
                <a:lnTo>
                  <a:pt x="40" y="51"/>
                </a:lnTo>
                <a:lnTo>
                  <a:pt x="46" y="51"/>
                </a:lnTo>
                <a:lnTo>
                  <a:pt x="48" y="51"/>
                </a:lnTo>
                <a:lnTo>
                  <a:pt x="49" y="49"/>
                </a:lnTo>
                <a:lnTo>
                  <a:pt x="52" y="49"/>
                </a:lnTo>
                <a:lnTo>
                  <a:pt x="59" y="49"/>
                </a:lnTo>
                <a:lnTo>
                  <a:pt x="60" y="49"/>
                </a:lnTo>
                <a:lnTo>
                  <a:pt x="65" y="49"/>
                </a:lnTo>
                <a:lnTo>
                  <a:pt x="80" y="49"/>
                </a:lnTo>
                <a:lnTo>
                  <a:pt x="80" y="54"/>
                </a:lnTo>
                <a:lnTo>
                  <a:pt x="78" y="54"/>
                </a:lnTo>
                <a:lnTo>
                  <a:pt x="80" y="56"/>
                </a:lnTo>
                <a:lnTo>
                  <a:pt x="80" y="57"/>
                </a:lnTo>
                <a:lnTo>
                  <a:pt x="81" y="57"/>
                </a:lnTo>
                <a:lnTo>
                  <a:pt x="81" y="56"/>
                </a:lnTo>
                <a:lnTo>
                  <a:pt x="81" y="54"/>
                </a:lnTo>
                <a:lnTo>
                  <a:pt x="84" y="54"/>
                </a:lnTo>
                <a:lnTo>
                  <a:pt x="86" y="54"/>
                </a:lnTo>
                <a:lnTo>
                  <a:pt x="86" y="53"/>
                </a:lnTo>
                <a:lnTo>
                  <a:pt x="89" y="53"/>
                </a:lnTo>
                <a:lnTo>
                  <a:pt x="89" y="51"/>
                </a:lnTo>
                <a:lnTo>
                  <a:pt x="91" y="49"/>
                </a:lnTo>
                <a:lnTo>
                  <a:pt x="94" y="49"/>
                </a:lnTo>
                <a:lnTo>
                  <a:pt x="96" y="49"/>
                </a:lnTo>
                <a:lnTo>
                  <a:pt x="96" y="48"/>
                </a:lnTo>
                <a:lnTo>
                  <a:pt x="97" y="48"/>
                </a:lnTo>
                <a:lnTo>
                  <a:pt x="97" y="46"/>
                </a:lnTo>
                <a:lnTo>
                  <a:pt x="97" y="45"/>
                </a:lnTo>
                <a:lnTo>
                  <a:pt x="99" y="45"/>
                </a:lnTo>
                <a:lnTo>
                  <a:pt x="99" y="43"/>
                </a:lnTo>
                <a:lnTo>
                  <a:pt x="100" y="43"/>
                </a:lnTo>
                <a:lnTo>
                  <a:pt x="100" y="41"/>
                </a:lnTo>
                <a:lnTo>
                  <a:pt x="102" y="41"/>
                </a:lnTo>
                <a:lnTo>
                  <a:pt x="104" y="43"/>
                </a:lnTo>
                <a:lnTo>
                  <a:pt x="105" y="43"/>
                </a:lnTo>
                <a:lnTo>
                  <a:pt x="107" y="43"/>
                </a:lnTo>
                <a:lnTo>
                  <a:pt x="108" y="43"/>
                </a:lnTo>
                <a:lnTo>
                  <a:pt x="110" y="43"/>
                </a:lnTo>
                <a:lnTo>
                  <a:pt x="112" y="41"/>
                </a:lnTo>
                <a:lnTo>
                  <a:pt x="113" y="41"/>
                </a:lnTo>
                <a:lnTo>
                  <a:pt x="115" y="40"/>
                </a:lnTo>
                <a:lnTo>
                  <a:pt x="116" y="40"/>
                </a:lnTo>
                <a:lnTo>
                  <a:pt x="118" y="40"/>
                </a:lnTo>
                <a:lnTo>
                  <a:pt x="118" y="38"/>
                </a:lnTo>
                <a:lnTo>
                  <a:pt x="120" y="38"/>
                </a:lnTo>
                <a:lnTo>
                  <a:pt x="121" y="38"/>
                </a:lnTo>
                <a:lnTo>
                  <a:pt x="124" y="38"/>
                </a:lnTo>
                <a:lnTo>
                  <a:pt x="126" y="38"/>
                </a:lnTo>
                <a:lnTo>
                  <a:pt x="126" y="40"/>
                </a:lnTo>
                <a:lnTo>
                  <a:pt x="128" y="40"/>
                </a:lnTo>
                <a:lnTo>
                  <a:pt x="129" y="40"/>
                </a:lnTo>
                <a:lnTo>
                  <a:pt x="129" y="41"/>
                </a:lnTo>
                <a:lnTo>
                  <a:pt x="131" y="41"/>
                </a:lnTo>
                <a:lnTo>
                  <a:pt x="131" y="43"/>
                </a:lnTo>
                <a:lnTo>
                  <a:pt x="137" y="46"/>
                </a:lnTo>
                <a:lnTo>
                  <a:pt x="139" y="45"/>
                </a:lnTo>
                <a:lnTo>
                  <a:pt x="140" y="46"/>
                </a:lnTo>
                <a:lnTo>
                  <a:pt x="142" y="45"/>
                </a:lnTo>
                <a:lnTo>
                  <a:pt x="140" y="40"/>
                </a:lnTo>
                <a:lnTo>
                  <a:pt x="142" y="40"/>
                </a:lnTo>
                <a:lnTo>
                  <a:pt x="144" y="40"/>
                </a:lnTo>
                <a:lnTo>
                  <a:pt x="145" y="40"/>
                </a:lnTo>
                <a:lnTo>
                  <a:pt x="145" y="38"/>
                </a:lnTo>
                <a:lnTo>
                  <a:pt x="147" y="38"/>
                </a:lnTo>
                <a:lnTo>
                  <a:pt x="145" y="38"/>
                </a:lnTo>
                <a:lnTo>
                  <a:pt x="144" y="37"/>
                </a:lnTo>
                <a:lnTo>
                  <a:pt x="144" y="35"/>
                </a:lnTo>
                <a:lnTo>
                  <a:pt x="142" y="33"/>
                </a:lnTo>
                <a:lnTo>
                  <a:pt x="144" y="33"/>
                </a:lnTo>
                <a:lnTo>
                  <a:pt x="145" y="33"/>
                </a:lnTo>
                <a:lnTo>
                  <a:pt x="147" y="33"/>
                </a:lnTo>
                <a:lnTo>
                  <a:pt x="147" y="32"/>
                </a:lnTo>
                <a:lnTo>
                  <a:pt x="148" y="30"/>
                </a:lnTo>
                <a:lnTo>
                  <a:pt x="150" y="30"/>
                </a:lnTo>
                <a:lnTo>
                  <a:pt x="152" y="30"/>
                </a:lnTo>
                <a:lnTo>
                  <a:pt x="153" y="30"/>
                </a:lnTo>
                <a:lnTo>
                  <a:pt x="155" y="30"/>
                </a:lnTo>
                <a:lnTo>
                  <a:pt x="155" y="27"/>
                </a:lnTo>
                <a:lnTo>
                  <a:pt x="158" y="27"/>
                </a:lnTo>
                <a:lnTo>
                  <a:pt x="160" y="27"/>
                </a:lnTo>
                <a:lnTo>
                  <a:pt x="163" y="27"/>
                </a:lnTo>
                <a:lnTo>
                  <a:pt x="168" y="27"/>
                </a:lnTo>
                <a:lnTo>
                  <a:pt x="168" y="25"/>
                </a:lnTo>
                <a:lnTo>
                  <a:pt x="168" y="24"/>
                </a:lnTo>
                <a:lnTo>
                  <a:pt x="166" y="24"/>
                </a:lnTo>
                <a:lnTo>
                  <a:pt x="166" y="21"/>
                </a:lnTo>
                <a:lnTo>
                  <a:pt x="166" y="17"/>
                </a:lnTo>
                <a:lnTo>
                  <a:pt x="168" y="17"/>
                </a:lnTo>
                <a:lnTo>
                  <a:pt x="168" y="16"/>
                </a:lnTo>
                <a:lnTo>
                  <a:pt x="166" y="16"/>
                </a:lnTo>
                <a:lnTo>
                  <a:pt x="168" y="16"/>
                </a:lnTo>
                <a:lnTo>
                  <a:pt x="168" y="14"/>
                </a:lnTo>
                <a:lnTo>
                  <a:pt x="168" y="13"/>
                </a:lnTo>
                <a:lnTo>
                  <a:pt x="168" y="11"/>
                </a:lnTo>
                <a:lnTo>
                  <a:pt x="160" y="11"/>
                </a:lnTo>
                <a:lnTo>
                  <a:pt x="155" y="11"/>
                </a:lnTo>
                <a:lnTo>
                  <a:pt x="152" y="11"/>
                </a:lnTo>
                <a:lnTo>
                  <a:pt x="148" y="11"/>
                </a:lnTo>
                <a:lnTo>
                  <a:pt x="148" y="8"/>
                </a:lnTo>
                <a:lnTo>
                  <a:pt x="150" y="8"/>
                </a:lnTo>
                <a:lnTo>
                  <a:pt x="152" y="8"/>
                </a:lnTo>
                <a:lnTo>
                  <a:pt x="155" y="8"/>
                </a:lnTo>
                <a:lnTo>
                  <a:pt x="155" y="1"/>
                </a:lnTo>
                <a:lnTo>
                  <a:pt x="156" y="1"/>
                </a:lnTo>
                <a:lnTo>
                  <a:pt x="156" y="0"/>
                </a:lnTo>
                <a:lnTo>
                  <a:pt x="158" y="0"/>
                </a:lnTo>
                <a:lnTo>
                  <a:pt x="160" y="0"/>
                </a:lnTo>
                <a:close/>
              </a:path>
            </a:pathLst>
          </a:custGeom>
          <a:solidFill>
            <a:srgbClr val="34853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3"/>
          <p:cNvSpPr>
            <a:spLocks noEditPoints="1"/>
          </p:cNvSpPr>
          <p:nvPr/>
        </p:nvSpPr>
        <p:spPr bwMode="auto">
          <a:xfrm>
            <a:off x="4732338" y="5691188"/>
            <a:ext cx="255588" cy="300038"/>
          </a:xfrm>
          <a:custGeom>
            <a:avLst/>
            <a:gdLst/>
            <a:ahLst/>
            <a:cxnLst>
              <a:cxn ang="0">
                <a:pos x="38" y="176"/>
              </a:cxn>
              <a:cxn ang="0">
                <a:pos x="80" y="175"/>
              </a:cxn>
              <a:cxn ang="0">
                <a:pos x="70" y="168"/>
              </a:cxn>
              <a:cxn ang="0">
                <a:pos x="99" y="173"/>
              </a:cxn>
              <a:cxn ang="0">
                <a:pos x="85" y="165"/>
              </a:cxn>
              <a:cxn ang="0">
                <a:pos x="80" y="162"/>
              </a:cxn>
              <a:cxn ang="0">
                <a:pos x="83" y="157"/>
              </a:cxn>
              <a:cxn ang="0">
                <a:pos x="80" y="146"/>
              </a:cxn>
              <a:cxn ang="0">
                <a:pos x="83" y="143"/>
              </a:cxn>
              <a:cxn ang="0">
                <a:pos x="65" y="141"/>
              </a:cxn>
              <a:cxn ang="0">
                <a:pos x="67" y="141"/>
              </a:cxn>
              <a:cxn ang="0">
                <a:pos x="59" y="128"/>
              </a:cxn>
              <a:cxn ang="0">
                <a:pos x="88" y="119"/>
              </a:cxn>
              <a:cxn ang="0">
                <a:pos x="88" y="132"/>
              </a:cxn>
              <a:cxn ang="0">
                <a:pos x="73" y="119"/>
              </a:cxn>
              <a:cxn ang="0">
                <a:pos x="69" y="119"/>
              </a:cxn>
              <a:cxn ang="0">
                <a:pos x="120" y="109"/>
              </a:cxn>
              <a:cxn ang="0">
                <a:pos x="117" y="117"/>
              </a:cxn>
              <a:cxn ang="0">
                <a:pos x="102" y="106"/>
              </a:cxn>
              <a:cxn ang="0">
                <a:pos x="158" y="93"/>
              </a:cxn>
              <a:cxn ang="0">
                <a:pos x="136" y="90"/>
              </a:cxn>
              <a:cxn ang="0">
                <a:pos x="158" y="98"/>
              </a:cxn>
              <a:cxn ang="0">
                <a:pos x="144" y="104"/>
              </a:cxn>
              <a:cxn ang="0">
                <a:pos x="118" y="101"/>
              </a:cxn>
              <a:cxn ang="0">
                <a:pos x="117" y="92"/>
              </a:cxn>
              <a:cxn ang="0">
                <a:pos x="120" y="87"/>
              </a:cxn>
              <a:cxn ang="0">
                <a:pos x="94" y="84"/>
              </a:cxn>
              <a:cxn ang="0">
                <a:pos x="107" y="101"/>
              </a:cxn>
              <a:cxn ang="0">
                <a:pos x="101" y="106"/>
              </a:cxn>
              <a:cxn ang="0">
                <a:pos x="109" y="117"/>
              </a:cxn>
              <a:cxn ang="0">
                <a:pos x="88" y="103"/>
              </a:cxn>
              <a:cxn ang="0">
                <a:pos x="88" y="93"/>
              </a:cxn>
              <a:cxn ang="0">
                <a:pos x="86" y="80"/>
              </a:cxn>
              <a:cxn ang="0">
                <a:pos x="112" y="77"/>
              </a:cxn>
              <a:cxn ang="0">
                <a:pos x="112" y="80"/>
              </a:cxn>
              <a:cxn ang="0">
                <a:pos x="105" y="71"/>
              </a:cxn>
              <a:cxn ang="0">
                <a:pos x="75" y="79"/>
              </a:cxn>
              <a:cxn ang="0">
                <a:pos x="72" y="85"/>
              </a:cxn>
              <a:cxn ang="0">
                <a:pos x="65" y="79"/>
              </a:cxn>
              <a:cxn ang="0">
                <a:pos x="62" y="74"/>
              </a:cxn>
              <a:cxn ang="0">
                <a:pos x="101" y="64"/>
              </a:cxn>
              <a:cxn ang="0">
                <a:pos x="105" y="76"/>
              </a:cxn>
              <a:cxn ang="0">
                <a:pos x="101" y="82"/>
              </a:cxn>
              <a:cxn ang="0">
                <a:pos x="81" y="72"/>
              </a:cxn>
              <a:cxn ang="0">
                <a:pos x="86" y="68"/>
              </a:cxn>
              <a:cxn ang="0">
                <a:pos x="86" y="53"/>
              </a:cxn>
              <a:cxn ang="0">
                <a:pos x="57" y="55"/>
              </a:cxn>
              <a:cxn ang="0">
                <a:pos x="11" y="26"/>
              </a:cxn>
              <a:cxn ang="0">
                <a:pos x="25" y="34"/>
              </a:cxn>
              <a:cxn ang="0">
                <a:pos x="11" y="23"/>
              </a:cxn>
              <a:cxn ang="0">
                <a:pos x="3" y="15"/>
              </a:cxn>
              <a:cxn ang="0">
                <a:pos x="21" y="10"/>
              </a:cxn>
              <a:cxn ang="0">
                <a:pos x="38" y="28"/>
              </a:cxn>
              <a:cxn ang="0">
                <a:pos x="62" y="40"/>
              </a:cxn>
              <a:cxn ang="0">
                <a:pos x="81" y="53"/>
              </a:cxn>
              <a:cxn ang="0">
                <a:pos x="85" y="64"/>
              </a:cxn>
              <a:cxn ang="0">
                <a:pos x="67" y="61"/>
              </a:cxn>
              <a:cxn ang="0">
                <a:pos x="59" y="50"/>
              </a:cxn>
              <a:cxn ang="0">
                <a:pos x="40" y="36"/>
              </a:cxn>
              <a:cxn ang="0">
                <a:pos x="22" y="23"/>
              </a:cxn>
              <a:cxn ang="0">
                <a:pos x="11" y="2"/>
              </a:cxn>
            </a:cxnLst>
            <a:rect l="0" t="0" r="r" b="b"/>
            <a:pathLst>
              <a:path w="161" h="189">
                <a:moveTo>
                  <a:pt x="96" y="186"/>
                </a:moveTo>
                <a:lnTo>
                  <a:pt x="97" y="186"/>
                </a:lnTo>
                <a:lnTo>
                  <a:pt x="97" y="188"/>
                </a:lnTo>
                <a:lnTo>
                  <a:pt x="97" y="189"/>
                </a:lnTo>
                <a:lnTo>
                  <a:pt x="96" y="189"/>
                </a:lnTo>
                <a:lnTo>
                  <a:pt x="94" y="189"/>
                </a:lnTo>
                <a:lnTo>
                  <a:pt x="96" y="189"/>
                </a:lnTo>
                <a:lnTo>
                  <a:pt x="96" y="188"/>
                </a:lnTo>
                <a:lnTo>
                  <a:pt x="94" y="188"/>
                </a:lnTo>
                <a:lnTo>
                  <a:pt x="94" y="186"/>
                </a:lnTo>
                <a:lnTo>
                  <a:pt x="96" y="186"/>
                </a:lnTo>
                <a:close/>
                <a:moveTo>
                  <a:pt x="99" y="184"/>
                </a:moveTo>
                <a:lnTo>
                  <a:pt x="99" y="186"/>
                </a:lnTo>
                <a:lnTo>
                  <a:pt x="101" y="186"/>
                </a:lnTo>
                <a:lnTo>
                  <a:pt x="99" y="186"/>
                </a:lnTo>
                <a:lnTo>
                  <a:pt x="101" y="186"/>
                </a:lnTo>
                <a:lnTo>
                  <a:pt x="99" y="186"/>
                </a:lnTo>
                <a:lnTo>
                  <a:pt x="99" y="188"/>
                </a:lnTo>
                <a:lnTo>
                  <a:pt x="99" y="186"/>
                </a:lnTo>
                <a:lnTo>
                  <a:pt x="99" y="184"/>
                </a:lnTo>
                <a:close/>
                <a:moveTo>
                  <a:pt x="38" y="176"/>
                </a:moveTo>
                <a:lnTo>
                  <a:pt x="38" y="178"/>
                </a:lnTo>
                <a:lnTo>
                  <a:pt x="38" y="176"/>
                </a:lnTo>
                <a:close/>
                <a:moveTo>
                  <a:pt x="70" y="167"/>
                </a:moveTo>
                <a:lnTo>
                  <a:pt x="72" y="167"/>
                </a:lnTo>
                <a:lnTo>
                  <a:pt x="73" y="167"/>
                </a:lnTo>
                <a:lnTo>
                  <a:pt x="75" y="167"/>
                </a:lnTo>
                <a:lnTo>
                  <a:pt x="75" y="168"/>
                </a:lnTo>
                <a:lnTo>
                  <a:pt x="75" y="170"/>
                </a:lnTo>
                <a:lnTo>
                  <a:pt x="77" y="170"/>
                </a:lnTo>
                <a:lnTo>
                  <a:pt x="77" y="172"/>
                </a:lnTo>
                <a:lnTo>
                  <a:pt x="78" y="172"/>
                </a:lnTo>
                <a:lnTo>
                  <a:pt x="77" y="172"/>
                </a:lnTo>
                <a:lnTo>
                  <a:pt x="78" y="172"/>
                </a:lnTo>
                <a:lnTo>
                  <a:pt x="78" y="170"/>
                </a:lnTo>
                <a:lnTo>
                  <a:pt x="80" y="172"/>
                </a:lnTo>
                <a:lnTo>
                  <a:pt x="80" y="173"/>
                </a:lnTo>
                <a:lnTo>
                  <a:pt x="81" y="173"/>
                </a:lnTo>
                <a:lnTo>
                  <a:pt x="80" y="173"/>
                </a:lnTo>
                <a:lnTo>
                  <a:pt x="80" y="175"/>
                </a:lnTo>
                <a:lnTo>
                  <a:pt x="81" y="175"/>
                </a:lnTo>
                <a:lnTo>
                  <a:pt x="80" y="175"/>
                </a:lnTo>
                <a:lnTo>
                  <a:pt x="80" y="176"/>
                </a:lnTo>
                <a:lnTo>
                  <a:pt x="78" y="176"/>
                </a:lnTo>
                <a:lnTo>
                  <a:pt x="78" y="178"/>
                </a:lnTo>
                <a:lnTo>
                  <a:pt x="77" y="178"/>
                </a:lnTo>
                <a:lnTo>
                  <a:pt x="77" y="176"/>
                </a:lnTo>
                <a:lnTo>
                  <a:pt x="75" y="176"/>
                </a:lnTo>
                <a:lnTo>
                  <a:pt x="75" y="178"/>
                </a:lnTo>
                <a:lnTo>
                  <a:pt x="75" y="176"/>
                </a:lnTo>
                <a:lnTo>
                  <a:pt x="75" y="175"/>
                </a:lnTo>
                <a:lnTo>
                  <a:pt x="73" y="175"/>
                </a:lnTo>
                <a:lnTo>
                  <a:pt x="75" y="175"/>
                </a:lnTo>
                <a:lnTo>
                  <a:pt x="75" y="176"/>
                </a:lnTo>
                <a:lnTo>
                  <a:pt x="77" y="176"/>
                </a:lnTo>
                <a:lnTo>
                  <a:pt x="75" y="176"/>
                </a:lnTo>
                <a:lnTo>
                  <a:pt x="75" y="175"/>
                </a:lnTo>
                <a:lnTo>
                  <a:pt x="75" y="173"/>
                </a:lnTo>
                <a:lnTo>
                  <a:pt x="75" y="172"/>
                </a:lnTo>
                <a:lnTo>
                  <a:pt x="73" y="172"/>
                </a:lnTo>
                <a:lnTo>
                  <a:pt x="73" y="170"/>
                </a:lnTo>
                <a:lnTo>
                  <a:pt x="72" y="168"/>
                </a:lnTo>
                <a:lnTo>
                  <a:pt x="70" y="168"/>
                </a:lnTo>
                <a:lnTo>
                  <a:pt x="70" y="167"/>
                </a:lnTo>
                <a:lnTo>
                  <a:pt x="69" y="167"/>
                </a:lnTo>
                <a:lnTo>
                  <a:pt x="70" y="167"/>
                </a:lnTo>
                <a:close/>
                <a:moveTo>
                  <a:pt x="94" y="160"/>
                </a:moveTo>
                <a:lnTo>
                  <a:pt x="93" y="159"/>
                </a:lnTo>
                <a:lnTo>
                  <a:pt x="94" y="159"/>
                </a:lnTo>
                <a:lnTo>
                  <a:pt x="94" y="160"/>
                </a:lnTo>
                <a:close/>
                <a:moveTo>
                  <a:pt x="86" y="164"/>
                </a:moveTo>
                <a:lnTo>
                  <a:pt x="86" y="165"/>
                </a:lnTo>
                <a:lnTo>
                  <a:pt x="88" y="165"/>
                </a:lnTo>
                <a:lnTo>
                  <a:pt x="88" y="167"/>
                </a:lnTo>
                <a:lnTo>
                  <a:pt x="89" y="167"/>
                </a:lnTo>
                <a:lnTo>
                  <a:pt x="91" y="167"/>
                </a:lnTo>
                <a:lnTo>
                  <a:pt x="93" y="167"/>
                </a:lnTo>
                <a:lnTo>
                  <a:pt x="93" y="168"/>
                </a:lnTo>
                <a:lnTo>
                  <a:pt x="94" y="168"/>
                </a:lnTo>
                <a:lnTo>
                  <a:pt x="96" y="168"/>
                </a:lnTo>
                <a:lnTo>
                  <a:pt x="96" y="170"/>
                </a:lnTo>
                <a:lnTo>
                  <a:pt x="97" y="170"/>
                </a:lnTo>
                <a:lnTo>
                  <a:pt x="97" y="172"/>
                </a:lnTo>
                <a:lnTo>
                  <a:pt x="99" y="173"/>
                </a:lnTo>
                <a:lnTo>
                  <a:pt x="97" y="173"/>
                </a:lnTo>
                <a:lnTo>
                  <a:pt x="97" y="175"/>
                </a:lnTo>
                <a:lnTo>
                  <a:pt x="97" y="176"/>
                </a:lnTo>
                <a:lnTo>
                  <a:pt x="99" y="176"/>
                </a:lnTo>
                <a:lnTo>
                  <a:pt x="99" y="178"/>
                </a:lnTo>
                <a:lnTo>
                  <a:pt x="97" y="178"/>
                </a:lnTo>
                <a:lnTo>
                  <a:pt x="97" y="176"/>
                </a:lnTo>
                <a:lnTo>
                  <a:pt x="96" y="176"/>
                </a:lnTo>
                <a:lnTo>
                  <a:pt x="94" y="176"/>
                </a:lnTo>
                <a:lnTo>
                  <a:pt x="93" y="178"/>
                </a:lnTo>
                <a:lnTo>
                  <a:pt x="91" y="178"/>
                </a:lnTo>
                <a:lnTo>
                  <a:pt x="91" y="176"/>
                </a:lnTo>
                <a:lnTo>
                  <a:pt x="91" y="175"/>
                </a:lnTo>
                <a:lnTo>
                  <a:pt x="89" y="175"/>
                </a:lnTo>
                <a:lnTo>
                  <a:pt x="88" y="173"/>
                </a:lnTo>
                <a:lnTo>
                  <a:pt x="88" y="172"/>
                </a:lnTo>
                <a:lnTo>
                  <a:pt x="86" y="170"/>
                </a:lnTo>
                <a:lnTo>
                  <a:pt x="86" y="168"/>
                </a:lnTo>
                <a:lnTo>
                  <a:pt x="86" y="167"/>
                </a:lnTo>
                <a:lnTo>
                  <a:pt x="85" y="167"/>
                </a:lnTo>
                <a:lnTo>
                  <a:pt x="85" y="165"/>
                </a:lnTo>
                <a:lnTo>
                  <a:pt x="83" y="165"/>
                </a:lnTo>
                <a:lnTo>
                  <a:pt x="83" y="164"/>
                </a:lnTo>
                <a:lnTo>
                  <a:pt x="81" y="164"/>
                </a:lnTo>
                <a:lnTo>
                  <a:pt x="80" y="164"/>
                </a:lnTo>
                <a:lnTo>
                  <a:pt x="80" y="162"/>
                </a:lnTo>
                <a:lnTo>
                  <a:pt x="78" y="160"/>
                </a:lnTo>
                <a:lnTo>
                  <a:pt x="78" y="159"/>
                </a:lnTo>
                <a:lnTo>
                  <a:pt x="78" y="157"/>
                </a:lnTo>
                <a:lnTo>
                  <a:pt x="80" y="157"/>
                </a:lnTo>
                <a:lnTo>
                  <a:pt x="80" y="159"/>
                </a:lnTo>
                <a:lnTo>
                  <a:pt x="78" y="159"/>
                </a:lnTo>
                <a:lnTo>
                  <a:pt x="78" y="157"/>
                </a:lnTo>
                <a:lnTo>
                  <a:pt x="78" y="159"/>
                </a:lnTo>
                <a:lnTo>
                  <a:pt x="80" y="159"/>
                </a:lnTo>
                <a:lnTo>
                  <a:pt x="80" y="160"/>
                </a:lnTo>
                <a:lnTo>
                  <a:pt x="80" y="159"/>
                </a:lnTo>
                <a:lnTo>
                  <a:pt x="80" y="160"/>
                </a:lnTo>
                <a:lnTo>
                  <a:pt x="80" y="159"/>
                </a:lnTo>
                <a:lnTo>
                  <a:pt x="78" y="159"/>
                </a:lnTo>
                <a:lnTo>
                  <a:pt x="80" y="160"/>
                </a:lnTo>
                <a:lnTo>
                  <a:pt x="80" y="162"/>
                </a:lnTo>
                <a:lnTo>
                  <a:pt x="81" y="164"/>
                </a:lnTo>
                <a:lnTo>
                  <a:pt x="83" y="164"/>
                </a:lnTo>
                <a:lnTo>
                  <a:pt x="83" y="162"/>
                </a:lnTo>
                <a:lnTo>
                  <a:pt x="83" y="160"/>
                </a:lnTo>
                <a:lnTo>
                  <a:pt x="83" y="159"/>
                </a:lnTo>
                <a:lnTo>
                  <a:pt x="81" y="159"/>
                </a:lnTo>
                <a:lnTo>
                  <a:pt x="81" y="157"/>
                </a:lnTo>
                <a:lnTo>
                  <a:pt x="81" y="156"/>
                </a:lnTo>
                <a:lnTo>
                  <a:pt x="80" y="156"/>
                </a:lnTo>
                <a:lnTo>
                  <a:pt x="80" y="154"/>
                </a:lnTo>
                <a:lnTo>
                  <a:pt x="80" y="152"/>
                </a:lnTo>
                <a:lnTo>
                  <a:pt x="78" y="152"/>
                </a:lnTo>
                <a:lnTo>
                  <a:pt x="78" y="151"/>
                </a:lnTo>
                <a:lnTo>
                  <a:pt x="77" y="151"/>
                </a:lnTo>
                <a:lnTo>
                  <a:pt x="78" y="151"/>
                </a:lnTo>
                <a:lnTo>
                  <a:pt x="78" y="152"/>
                </a:lnTo>
                <a:lnTo>
                  <a:pt x="80" y="152"/>
                </a:lnTo>
                <a:lnTo>
                  <a:pt x="80" y="154"/>
                </a:lnTo>
                <a:lnTo>
                  <a:pt x="80" y="156"/>
                </a:lnTo>
                <a:lnTo>
                  <a:pt x="81" y="156"/>
                </a:lnTo>
                <a:lnTo>
                  <a:pt x="83" y="157"/>
                </a:lnTo>
                <a:lnTo>
                  <a:pt x="83" y="159"/>
                </a:lnTo>
                <a:lnTo>
                  <a:pt x="85" y="159"/>
                </a:lnTo>
                <a:lnTo>
                  <a:pt x="86" y="160"/>
                </a:lnTo>
                <a:lnTo>
                  <a:pt x="86" y="162"/>
                </a:lnTo>
                <a:lnTo>
                  <a:pt x="86" y="164"/>
                </a:lnTo>
                <a:close/>
                <a:moveTo>
                  <a:pt x="96" y="148"/>
                </a:moveTo>
                <a:lnTo>
                  <a:pt x="97" y="148"/>
                </a:lnTo>
                <a:lnTo>
                  <a:pt x="96" y="148"/>
                </a:lnTo>
                <a:close/>
                <a:moveTo>
                  <a:pt x="93" y="146"/>
                </a:moveTo>
                <a:lnTo>
                  <a:pt x="94" y="146"/>
                </a:lnTo>
                <a:lnTo>
                  <a:pt x="94" y="148"/>
                </a:lnTo>
                <a:lnTo>
                  <a:pt x="96" y="148"/>
                </a:lnTo>
                <a:lnTo>
                  <a:pt x="94" y="148"/>
                </a:lnTo>
                <a:lnTo>
                  <a:pt x="93" y="148"/>
                </a:lnTo>
                <a:lnTo>
                  <a:pt x="91" y="148"/>
                </a:lnTo>
                <a:lnTo>
                  <a:pt x="89" y="148"/>
                </a:lnTo>
                <a:lnTo>
                  <a:pt x="89" y="146"/>
                </a:lnTo>
                <a:lnTo>
                  <a:pt x="91" y="146"/>
                </a:lnTo>
                <a:lnTo>
                  <a:pt x="93" y="146"/>
                </a:lnTo>
                <a:close/>
                <a:moveTo>
                  <a:pt x="78" y="146"/>
                </a:moveTo>
                <a:lnTo>
                  <a:pt x="80" y="146"/>
                </a:lnTo>
                <a:lnTo>
                  <a:pt x="80" y="148"/>
                </a:lnTo>
                <a:lnTo>
                  <a:pt x="80" y="146"/>
                </a:lnTo>
                <a:lnTo>
                  <a:pt x="80" y="148"/>
                </a:lnTo>
                <a:lnTo>
                  <a:pt x="81" y="148"/>
                </a:lnTo>
                <a:lnTo>
                  <a:pt x="81" y="149"/>
                </a:lnTo>
                <a:lnTo>
                  <a:pt x="80" y="148"/>
                </a:lnTo>
                <a:lnTo>
                  <a:pt x="78" y="148"/>
                </a:lnTo>
                <a:lnTo>
                  <a:pt x="78" y="146"/>
                </a:lnTo>
                <a:close/>
                <a:moveTo>
                  <a:pt x="91" y="144"/>
                </a:moveTo>
                <a:lnTo>
                  <a:pt x="89" y="144"/>
                </a:lnTo>
                <a:lnTo>
                  <a:pt x="91" y="144"/>
                </a:lnTo>
                <a:close/>
                <a:moveTo>
                  <a:pt x="70" y="144"/>
                </a:moveTo>
                <a:lnTo>
                  <a:pt x="69" y="144"/>
                </a:lnTo>
                <a:lnTo>
                  <a:pt x="70" y="144"/>
                </a:lnTo>
                <a:close/>
                <a:moveTo>
                  <a:pt x="85" y="144"/>
                </a:moveTo>
                <a:lnTo>
                  <a:pt x="86" y="144"/>
                </a:lnTo>
                <a:lnTo>
                  <a:pt x="86" y="146"/>
                </a:lnTo>
                <a:lnTo>
                  <a:pt x="85" y="146"/>
                </a:lnTo>
                <a:lnTo>
                  <a:pt x="85" y="144"/>
                </a:lnTo>
                <a:lnTo>
                  <a:pt x="83" y="144"/>
                </a:lnTo>
                <a:lnTo>
                  <a:pt x="83" y="143"/>
                </a:lnTo>
                <a:lnTo>
                  <a:pt x="85" y="143"/>
                </a:lnTo>
                <a:lnTo>
                  <a:pt x="85" y="144"/>
                </a:lnTo>
                <a:close/>
                <a:moveTo>
                  <a:pt x="83" y="143"/>
                </a:moveTo>
                <a:lnTo>
                  <a:pt x="81" y="143"/>
                </a:lnTo>
                <a:lnTo>
                  <a:pt x="81" y="141"/>
                </a:lnTo>
                <a:lnTo>
                  <a:pt x="83" y="141"/>
                </a:lnTo>
                <a:lnTo>
                  <a:pt x="83" y="143"/>
                </a:lnTo>
                <a:close/>
                <a:moveTo>
                  <a:pt x="85" y="140"/>
                </a:moveTo>
                <a:lnTo>
                  <a:pt x="86" y="141"/>
                </a:lnTo>
                <a:lnTo>
                  <a:pt x="85" y="141"/>
                </a:lnTo>
                <a:lnTo>
                  <a:pt x="85" y="143"/>
                </a:lnTo>
                <a:lnTo>
                  <a:pt x="85" y="141"/>
                </a:lnTo>
                <a:lnTo>
                  <a:pt x="83" y="141"/>
                </a:lnTo>
                <a:lnTo>
                  <a:pt x="83" y="140"/>
                </a:lnTo>
                <a:lnTo>
                  <a:pt x="83" y="141"/>
                </a:lnTo>
                <a:lnTo>
                  <a:pt x="85" y="141"/>
                </a:lnTo>
                <a:lnTo>
                  <a:pt x="85" y="140"/>
                </a:lnTo>
                <a:close/>
                <a:moveTo>
                  <a:pt x="65" y="141"/>
                </a:moveTo>
                <a:lnTo>
                  <a:pt x="64" y="141"/>
                </a:lnTo>
                <a:lnTo>
                  <a:pt x="64" y="140"/>
                </a:lnTo>
                <a:lnTo>
                  <a:pt x="65" y="141"/>
                </a:lnTo>
                <a:close/>
                <a:moveTo>
                  <a:pt x="64" y="136"/>
                </a:moveTo>
                <a:lnTo>
                  <a:pt x="64" y="138"/>
                </a:lnTo>
                <a:lnTo>
                  <a:pt x="65" y="138"/>
                </a:lnTo>
                <a:lnTo>
                  <a:pt x="65" y="140"/>
                </a:lnTo>
                <a:lnTo>
                  <a:pt x="64" y="140"/>
                </a:lnTo>
                <a:lnTo>
                  <a:pt x="64" y="138"/>
                </a:lnTo>
                <a:lnTo>
                  <a:pt x="64" y="136"/>
                </a:lnTo>
                <a:close/>
                <a:moveTo>
                  <a:pt x="69" y="136"/>
                </a:moveTo>
                <a:lnTo>
                  <a:pt x="70" y="136"/>
                </a:lnTo>
                <a:lnTo>
                  <a:pt x="72" y="136"/>
                </a:lnTo>
                <a:lnTo>
                  <a:pt x="72" y="138"/>
                </a:lnTo>
                <a:lnTo>
                  <a:pt x="72" y="140"/>
                </a:lnTo>
                <a:lnTo>
                  <a:pt x="70" y="140"/>
                </a:lnTo>
                <a:lnTo>
                  <a:pt x="70" y="141"/>
                </a:lnTo>
                <a:lnTo>
                  <a:pt x="69" y="140"/>
                </a:lnTo>
                <a:lnTo>
                  <a:pt x="69" y="141"/>
                </a:lnTo>
                <a:lnTo>
                  <a:pt x="69" y="140"/>
                </a:lnTo>
                <a:lnTo>
                  <a:pt x="67" y="140"/>
                </a:lnTo>
                <a:lnTo>
                  <a:pt x="67" y="141"/>
                </a:lnTo>
                <a:lnTo>
                  <a:pt x="65" y="141"/>
                </a:lnTo>
                <a:lnTo>
                  <a:pt x="67" y="141"/>
                </a:lnTo>
                <a:lnTo>
                  <a:pt x="67" y="140"/>
                </a:lnTo>
                <a:lnTo>
                  <a:pt x="65" y="140"/>
                </a:lnTo>
                <a:lnTo>
                  <a:pt x="67" y="140"/>
                </a:lnTo>
                <a:lnTo>
                  <a:pt x="65" y="140"/>
                </a:lnTo>
                <a:lnTo>
                  <a:pt x="65" y="138"/>
                </a:lnTo>
                <a:lnTo>
                  <a:pt x="67" y="138"/>
                </a:lnTo>
                <a:lnTo>
                  <a:pt x="67" y="136"/>
                </a:lnTo>
                <a:lnTo>
                  <a:pt x="65" y="136"/>
                </a:lnTo>
                <a:lnTo>
                  <a:pt x="65" y="135"/>
                </a:lnTo>
                <a:lnTo>
                  <a:pt x="67" y="136"/>
                </a:lnTo>
                <a:lnTo>
                  <a:pt x="69" y="136"/>
                </a:lnTo>
                <a:close/>
                <a:moveTo>
                  <a:pt x="64" y="132"/>
                </a:moveTo>
                <a:lnTo>
                  <a:pt x="62" y="132"/>
                </a:lnTo>
                <a:lnTo>
                  <a:pt x="62" y="133"/>
                </a:lnTo>
                <a:lnTo>
                  <a:pt x="64" y="133"/>
                </a:lnTo>
                <a:lnTo>
                  <a:pt x="62" y="133"/>
                </a:lnTo>
                <a:lnTo>
                  <a:pt x="62" y="132"/>
                </a:lnTo>
                <a:lnTo>
                  <a:pt x="64" y="132"/>
                </a:lnTo>
                <a:close/>
                <a:moveTo>
                  <a:pt x="57" y="128"/>
                </a:moveTo>
                <a:lnTo>
                  <a:pt x="59" y="127"/>
                </a:lnTo>
                <a:lnTo>
                  <a:pt x="59" y="128"/>
                </a:lnTo>
                <a:lnTo>
                  <a:pt x="59" y="130"/>
                </a:lnTo>
                <a:lnTo>
                  <a:pt x="61" y="130"/>
                </a:lnTo>
                <a:lnTo>
                  <a:pt x="61" y="132"/>
                </a:lnTo>
                <a:lnTo>
                  <a:pt x="59" y="132"/>
                </a:lnTo>
                <a:lnTo>
                  <a:pt x="57" y="132"/>
                </a:lnTo>
                <a:lnTo>
                  <a:pt x="56" y="132"/>
                </a:lnTo>
                <a:lnTo>
                  <a:pt x="56" y="130"/>
                </a:lnTo>
                <a:lnTo>
                  <a:pt x="56" y="128"/>
                </a:lnTo>
                <a:lnTo>
                  <a:pt x="57" y="128"/>
                </a:lnTo>
                <a:lnTo>
                  <a:pt x="57" y="127"/>
                </a:lnTo>
                <a:lnTo>
                  <a:pt x="57" y="128"/>
                </a:lnTo>
                <a:close/>
                <a:moveTo>
                  <a:pt x="67" y="125"/>
                </a:moveTo>
                <a:lnTo>
                  <a:pt x="65" y="125"/>
                </a:lnTo>
                <a:lnTo>
                  <a:pt x="65" y="124"/>
                </a:lnTo>
                <a:lnTo>
                  <a:pt x="67" y="124"/>
                </a:lnTo>
                <a:lnTo>
                  <a:pt x="67" y="125"/>
                </a:lnTo>
                <a:close/>
                <a:moveTo>
                  <a:pt x="85" y="119"/>
                </a:moveTo>
                <a:lnTo>
                  <a:pt x="86" y="119"/>
                </a:lnTo>
                <a:lnTo>
                  <a:pt x="88" y="119"/>
                </a:lnTo>
                <a:lnTo>
                  <a:pt x="86" y="119"/>
                </a:lnTo>
                <a:lnTo>
                  <a:pt x="88" y="119"/>
                </a:lnTo>
                <a:lnTo>
                  <a:pt x="88" y="120"/>
                </a:lnTo>
                <a:lnTo>
                  <a:pt x="89" y="122"/>
                </a:lnTo>
                <a:lnTo>
                  <a:pt x="88" y="122"/>
                </a:lnTo>
                <a:lnTo>
                  <a:pt x="89" y="122"/>
                </a:lnTo>
                <a:lnTo>
                  <a:pt x="89" y="124"/>
                </a:lnTo>
                <a:lnTo>
                  <a:pt x="91" y="124"/>
                </a:lnTo>
                <a:lnTo>
                  <a:pt x="91" y="125"/>
                </a:lnTo>
                <a:lnTo>
                  <a:pt x="93" y="125"/>
                </a:lnTo>
                <a:lnTo>
                  <a:pt x="91" y="125"/>
                </a:lnTo>
                <a:lnTo>
                  <a:pt x="93" y="125"/>
                </a:lnTo>
                <a:lnTo>
                  <a:pt x="93" y="127"/>
                </a:lnTo>
                <a:lnTo>
                  <a:pt x="93" y="128"/>
                </a:lnTo>
                <a:lnTo>
                  <a:pt x="91" y="128"/>
                </a:lnTo>
                <a:lnTo>
                  <a:pt x="91" y="127"/>
                </a:lnTo>
                <a:lnTo>
                  <a:pt x="91" y="128"/>
                </a:lnTo>
                <a:lnTo>
                  <a:pt x="91" y="130"/>
                </a:lnTo>
                <a:lnTo>
                  <a:pt x="89" y="130"/>
                </a:lnTo>
                <a:lnTo>
                  <a:pt x="89" y="132"/>
                </a:lnTo>
                <a:lnTo>
                  <a:pt x="91" y="132"/>
                </a:lnTo>
                <a:lnTo>
                  <a:pt x="89" y="132"/>
                </a:lnTo>
                <a:lnTo>
                  <a:pt x="88" y="132"/>
                </a:lnTo>
                <a:lnTo>
                  <a:pt x="88" y="130"/>
                </a:lnTo>
                <a:lnTo>
                  <a:pt x="88" y="132"/>
                </a:lnTo>
                <a:lnTo>
                  <a:pt x="88" y="130"/>
                </a:lnTo>
                <a:lnTo>
                  <a:pt x="86" y="130"/>
                </a:lnTo>
                <a:lnTo>
                  <a:pt x="86" y="128"/>
                </a:lnTo>
                <a:lnTo>
                  <a:pt x="85" y="128"/>
                </a:lnTo>
                <a:lnTo>
                  <a:pt x="85" y="127"/>
                </a:lnTo>
                <a:lnTo>
                  <a:pt x="83" y="127"/>
                </a:lnTo>
                <a:lnTo>
                  <a:pt x="83" y="125"/>
                </a:lnTo>
                <a:lnTo>
                  <a:pt x="81" y="125"/>
                </a:lnTo>
                <a:lnTo>
                  <a:pt x="81" y="124"/>
                </a:lnTo>
                <a:lnTo>
                  <a:pt x="81" y="122"/>
                </a:lnTo>
                <a:lnTo>
                  <a:pt x="83" y="120"/>
                </a:lnTo>
                <a:lnTo>
                  <a:pt x="83" y="119"/>
                </a:lnTo>
                <a:lnTo>
                  <a:pt x="81" y="119"/>
                </a:lnTo>
                <a:lnTo>
                  <a:pt x="83" y="119"/>
                </a:lnTo>
                <a:lnTo>
                  <a:pt x="85" y="119"/>
                </a:lnTo>
                <a:close/>
                <a:moveTo>
                  <a:pt x="70" y="117"/>
                </a:moveTo>
                <a:lnTo>
                  <a:pt x="72" y="117"/>
                </a:lnTo>
                <a:lnTo>
                  <a:pt x="72" y="119"/>
                </a:lnTo>
                <a:lnTo>
                  <a:pt x="73" y="119"/>
                </a:lnTo>
                <a:lnTo>
                  <a:pt x="72" y="119"/>
                </a:lnTo>
                <a:lnTo>
                  <a:pt x="72" y="120"/>
                </a:lnTo>
                <a:lnTo>
                  <a:pt x="73" y="120"/>
                </a:lnTo>
                <a:lnTo>
                  <a:pt x="73" y="122"/>
                </a:lnTo>
                <a:lnTo>
                  <a:pt x="72" y="122"/>
                </a:lnTo>
                <a:lnTo>
                  <a:pt x="72" y="124"/>
                </a:lnTo>
                <a:lnTo>
                  <a:pt x="70" y="124"/>
                </a:lnTo>
                <a:lnTo>
                  <a:pt x="70" y="125"/>
                </a:lnTo>
                <a:lnTo>
                  <a:pt x="70" y="124"/>
                </a:lnTo>
                <a:lnTo>
                  <a:pt x="69" y="125"/>
                </a:lnTo>
                <a:lnTo>
                  <a:pt x="69" y="124"/>
                </a:lnTo>
                <a:lnTo>
                  <a:pt x="67" y="124"/>
                </a:lnTo>
                <a:lnTo>
                  <a:pt x="67" y="122"/>
                </a:lnTo>
                <a:lnTo>
                  <a:pt x="65" y="122"/>
                </a:lnTo>
                <a:lnTo>
                  <a:pt x="65" y="120"/>
                </a:lnTo>
                <a:lnTo>
                  <a:pt x="67" y="120"/>
                </a:lnTo>
                <a:lnTo>
                  <a:pt x="69" y="119"/>
                </a:lnTo>
                <a:lnTo>
                  <a:pt x="67" y="119"/>
                </a:lnTo>
                <a:lnTo>
                  <a:pt x="69" y="119"/>
                </a:lnTo>
                <a:lnTo>
                  <a:pt x="70" y="119"/>
                </a:lnTo>
                <a:lnTo>
                  <a:pt x="69" y="119"/>
                </a:lnTo>
                <a:lnTo>
                  <a:pt x="70" y="117"/>
                </a:lnTo>
                <a:lnTo>
                  <a:pt x="69" y="117"/>
                </a:lnTo>
                <a:lnTo>
                  <a:pt x="70" y="117"/>
                </a:lnTo>
                <a:close/>
                <a:moveTo>
                  <a:pt x="69" y="117"/>
                </a:moveTo>
                <a:lnTo>
                  <a:pt x="70" y="117"/>
                </a:lnTo>
                <a:lnTo>
                  <a:pt x="69" y="117"/>
                </a:lnTo>
                <a:close/>
                <a:moveTo>
                  <a:pt x="102" y="103"/>
                </a:moveTo>
                <a:lnTo>
                  <a:pt x="104" y="104"/>
                </a:lnTo>
                <a:lnTo>
                  <a:pt x="105" y="104"/>
                </a:lnTo>
                <a:lnTo>
                  <a:pt x="107" y="104"/>
                </a:lnTo>
                <a:lnTo>
                  <a:pt x="107" y="106"/>
                </a:lnTo>
                <a:lnTo>
                  <a:pt x="109" y="106"/>
                </a:lnTo>
                <a:lnTo>
                  <a:pt x="110" y="106"/>
                </a:lnTo>
                <a:lnTo>
                  <a:pt x="112" y="106"/>
                </a:lnTo>
                <a:lnTo>
                  <a:pt x="112" y="108"/>
                </a:lnTo>
                <a:lnTo>
                  <a:pt x="113" y="108"/>
                </a:lnTo>
                <a:lnTo>
                  <a:pt x="115" y="108"/>
                </a:lnTo>
                <a:lnTo>
                  <a:pt x="117" y="108"/>
                </a:lnTo>
                <a:lnTo>
                  <a:pt x="117" y="109"/>
                </a:lnTo>
                <a:lnTo>
                  <a:pt x="118" y="109"/>
                </a:lnTo>
                <a:lnTo>
                  <a:pt x="120" y="109"/>
                </a:lnTo>
                <a:lnTo>
                  <a:pt x="120" y="111"/>
                </a:lnTo>
                <a:lnTo>
                  <a:pt x="121" y="111"/>
                </a:lnTo>
                <a:lnTo>
                  <a:pt x="123" y="111"/>
                </a:lnTo>
                <a:lnTo>
                  <a:pt x="123" y="112"/>
                </a:lnTo>
                <a:lnTo>
                  <a:pt x="125" y="112"/>
                </a:lnTo>
                <a:lnTo>
                  <a:pt x="125" y="114"/>
                </a:lnTo>
                <a:lnTo>
                  <a:pt x="125" y="112"/>
                </a:lnTo>
                <a:lnTo>
                  <a:pt x="123" y="112"/>
                </a:lnTo>
                <a:lnTo>
                  <a:pt x="121" y="112"/>
                </a:lnTo>
                <a:lnTo>
                  <a:pt x="121" y="114"/>
                </a:lnTo>
                <a:lnTo>
                  <a:pt x="123" y="114"/>
                </a:lnTo>
                <a:lnTo>
                  <a:pt x="123" y="116"/>
                </a:lnTo>
                <a:lnTo>
                  <a:pt x="121" y="116"/>
                </a:lnTo>
                <a:lnTo>
                  <a:pt x="123" y="116"/>
                </a:lnTo>
                <a:lnTo>
                  <a:pt x="121" y="116"/>
                </a:lnTo>
                <a:lnTo>
                  <a:pt x="121" y="117"/>
                </a:lnTo>
                <a:lnTo>
                  <a:pt x="123" y="117"/>
                </a:lnTo>
                <a:lnTo>
                  <a:pt x="121" y="117"/>
                </a:lnTo>
                <a:lnTo>
                  <a:pt x="120" y="117"/>
                </a:lnTo>
                <a:lnTo>
                  <a:pt x="118" y="117"/>
                </a:lnTo>
                <a:lnTo>
                  <a:pt x="117" y="117"/>
                </a:lnTo>
                <a:lnTo>
                  <a:pt x="117" y="119"/>
                </a:lnTo>
                <a:lnTo>
                  <a:pt x="115" y="119"/>
                </a:lnTo>
                <a:lnTo>
                  <a:pt x="115" y="117"/>
                </a:lnTo>
                <a:lnTo>
                  <a:pt x="115" y="116"/>
                </a:lnTo>
                <a:lnTo>
                  <a:pt x="113" y="116"/>
                </a:lnTo>
                <a:lnTo>
                  <a:pt x="112" y="116"/>
                </a:lnTo>
                <a:lnTo>
                  <a:pt x="112" y="114"/>
                </a:lnTo>
                <a:lnTo>
                  <a:pt x="110" y="114"/>
                </a:lnTo>
                <a:lnTo>
                  <a:pt x="110" y="112"/>
                </a:lnTo>
                <a:lnTo>
                  <a:pt x="109" y="112"/>
                </a:lnTo>
                <a:lnTo>
                  <a:pt x="110" y="112"/>
                </a:lnTo>
                <a:lnTo>
                  <a:pt x="110" y="111"/>
                </a:lnTo>
                <a:lnTo>
                  <a:pt x="109" y="111"/>
                </a:lnTo>
                <a:lnTo>
                  <a:pt x="109" y="109"/>
                </a:lnTo>
                <a:lnTo>
                  <a:pt x="110" y="109"/>
                </a:lnTo>
                <a:lnTo>
                  <a:pt x="109" y="109"/>
                </a:lnTo>
                <a:lnTo>
                  <a:pt x="107" y="109"/>
                </a:lnTo>
                <a:lnTo>
                  <a:pt x="105" y="109"/>
                </a:lnTo>
                <a:lnTo>
                  <a:pt x="104" y="108"/>
                </a:lnTo>
                <a:lnTo>
                  <a:pt x="104" y="106"/>
                </a:lnTo>
                <a:lnTo>
                  <a:pt x="102" y="106"/>
                </a:lnTo>
                <a:lnTo>
                  <a:pt x="102" y="104"/>
                </a:lnTo>
                <a:lnTo>
                  <a:pt x="102" y="103"/>
                </a:lnTo>
                <a:lnTo>
                  <a:pt x="102" y="104"/>
                </a:lnTo>
                <a:lnTo>
                  <a:pt x="102" y="103"/>
                </a:lnTo>
                <a:close/>
                <a:moveTo>
                  <a:pt x="145" y="92"/>
                </a:moveTo>
                <a:lnTo>
                  <a:pt x="147" y="92"/>
                </a:lnTo>
                <a:lnTo>
                  <a:pt x="149" y="92"/>
                </a:lnTo>
                <a:lnTo>
                  <a:pt x="150" y="92"/>
                </a:lnTo>
                <a:lnTo>
                  <a:pt x="152" y="92"/>
                </a:lnTo>
                <a:lnTo>
                  <a:pt x="152" y="93"/>
                </a:lnTo>
                <a:lnTo>
                  <a:pt x="153" y="93"/>
                </a:lnTo>
                <a:lnTo>
                  <a:pt x="153" y="92"/>
                </a:lnTo>
                <a:lnTo>
                  <a:pt x="152" y="92"/>
                </a:lnTo>
                <a:lnTo>
                  <a:pt x="153" y="92"/>
                </a:lnTo>
                <a:lnTo>
                  <a:pt x="153" y="90"/>
                </a:lnTo>
                <a:lnTo>
                  <a:pt x="153" y="92"/>
                </a:lnTo>
                <a:lnTo>
                  <a:pt x="155" y="92"/>
                </a:lnTo>
                <a:lnTo>
                  <a:pt x="157" y="92"/>
                </a:lnTo>
                <a:lnTo>
                  <a:pt x="155" y="92"/>
                </a:lnTo>
                <a:lnTo>
                  <a:pt x="157" y="93"/>
                </a:lnTo>
                <a:lnTo>
                  <a:pt x="158" y="93"/>
                </a:lnTo>
                <a:lnTo>
                  <a:pt x="157" y="93"/>
                </a:lnTo>
                <a:lnTo>
                  <a:pt x="155" y="95"/>
                </a:lnTo>
                <a:lnTo>
                  <a:pt x="155" y="93"/>
                </a:lnTo>
                <a:lnTo>
                  <a:pt x="153" y="93"/>
                </a:lnTo>
                <a:lnTo>
                  <a:pt x="152" y="93"/>
                </a:lnTo>
                <a:lnTo>
                  <a:pt x="150" y="93"/>
                </a:lnTo>
                <a:lnTo>
                  <a:pt x="149" y="93"/>
                </a:lnTo>
                <a:lnTo>
                  <a:pt x="149" y="92"/>
                </a:lnTo>
                <a:lnTo>
                  <a:pt x="147" y="92"/>
                </a:lnTo>
                <a:lnTo>
                  <a:pt x="145" y="92"/>
                </a:lnTo>
                <a:lnTo>
                  <a:pt x="145" y="90"/>
                </a:lnTo>
                <a:lnTo>
                  <a:pt x="145" y="92"/>
                </a:lnTo>
                <a:close/>
                <a:moveTo>
                  <a:pt x="149" y="92"/>
                </a:moveTo>
                <a:lnTo>
                  <a:pt x="149" y="90"/>
                </a:lnTo>
                <a:lnTo>
                  <a:pt x="149" y="92"/>
                </a:lnTo>
                <a:close/>
                <a:moveTo>
                  <a:pt x="126" y="87"/>
                </a:moveTo>
                <a:lnTo>
                  <a:pt x="128" y="87"/>
                </a:lnTo>
                <a:lnTo>
                  <a:pt x="129" y="88"/>
                </a:lnTo>
                <a:lnTo>
                  <a:pt x="133" y="88"/>
                </a:lnTo>
                <a:lnTo>
                  <a:pt x="134" y="90"/>
                </a:lnTo>
                <a:lnTo>
                  <a:pt x="136" y="90"/>
                </a:lnTo>
                <a:lnTo>
                  <a:pt x="137" y="92"/>
                </a:lnTo>
                <a:lnTo>
                  <a:pt x="139" y="92"/>
                </a:lnTo>
                <a:lnTo>
                  <a:pt x="141" y="92"/>
                </a:lnTo>
                <a:lnTo>
                  <a:pt x="141" y="93"/>
                </a:lnTo>
                <a:lnTo>
                  <a:pt x="141" y="92"/>
                </a:lnTo>
                <a:lnTo>
                  <a:pt x="142" y="93"/>
                </a:lnTo>
                <a:lnTo>
                  <a:pt x="144" y="93"/>
                </a:lnTo>
                <a:lnTo>
                  <a:pt x="145" y="95"/>
                </a:lnTo>
                <a:lnTo>
                  <a:pt x="147" y="95"/>
                </a:lnTo>
                <a:lnTo>
                  <a:pt x="149" y="95"/>
                </a:lnTo>
                <a:lnTo>
                  <a:pt x="150" y="96"/>
                </a:lnTo>
                <a:lnTo>
                  <a:pt x="152" y="96"/>
                </a:lnTo>
                <a:lnTo>
                  <a:pt x="153" y="96"/>
                </a:lnTo>
                <a:lnTo>
                  <a:pt x="155" y="96"/>
                </a:lnTo>
                <a:lnTo>
                  <a:pt x="157" y="96"/>
                </a:lnTo>
                <a:lnTo>
                  <a:pt x="158" y="96"/>
                </a:lnTo>
                <a:lnTo>
                  <a:pt x="160" y="96"/>
                </a:lnTo>
                <a:lnTo>
                  <a:pt x="161" y="96"/>
                </a:lnTo>
                <a:lnTo>
                  <a:pt x="160" y="96"/>
                </a:lnTo>
                <a:lnTo>
                  <a:pt x="160" y="98"/>
                </a:lnTo>
                <a:lnTo>
                  <a:pt x="158" y="98"/>
                </a:lnTo>
                <a:lnTo>
                  <a:pt x="157" y="98"/>
                </a:lnTo>
                <a:lnTo>
                  <a:pt x="155" y="98"/>
                </a:lnTo>
                <a:lnTo>
                  <a:pt x="153" y="98"/>
                </a:lnTo>
                <a:lnTo>
                  <a:pt x="152" y="98"/>
                </a:lnTo>
                <a:lnTo>
                  <a:pt x="150" y="98"/>
                </a:lnTo>
                <a:lnTo>
                  <a:pt x="149" y="100"/>
                </a:lnTo>
                <a:lnTo>
                  <a:pt x="147" y="100"/>
                </a:lnTo>
                <a:lnTo>
                  <a:pt x="145" y="100"/>
                </a:lnTo>
                <a:lnTo>
                  <a:pt x="144" y="98"/>
                </a:lnTo>
                <a:lnTo>
                  <a:pt x="142" y="98"/>
                </a:lnTo>
                <a:lnTo>
                  <a:pt x="142" y="100"/>
                </a:lnTo>
                <a:lnTo>
                  <a:pt x="144" y="100"/>
                </a:lnTo>
                <a:lnTo>
                  <a:pt x="144" y="101"/>
                </a:lnTo>
                <a:lnTo>
                  <a:pt x="145" y="101"/>
                </a:lnTo>
                <a:lnTo>
                  <a:pt x="147" y="101"/>
                </a:lnTo>
                <a:lnTo>
                  <a:pt x="149" y="101"/>
                </a:lnTo>
                <a:lnTo>
                  <a:pt x="147" y="101"/>
                </a:lnTo>
                <a:lnTo>
                  <a:pt x="149" y="103"/>
                </a:lnTo>
                <a:lnTo>
                  <a:pt x="147" y="104"/>
                </a:lnTo>
                <a:lnTo>
                  <a:pt x="145" y="104"/>
                </a:lnTo>
                <a:lnTo>
                  <a:pt x="144" y="104"/>
                </a:lnTo>
                <a:lnTo>
                  <a:pt x="142" y="104"/>
                </a:lnTo>
                <a:lnTo>
                  <a:pt x="141" y="104"/>
                </a:lnTo>
                <a:lnTo>
                  <a:pt x="139" y="104"/>
                </a:lnTo>
                <a:lnTo>
                  <a:pt x="137" y="104"/>
                </a:lnTo>
                <a:lnTo>
                  <a:pt x="136" y="104"/>
                </a:lnTo>
                <a:lnTo>
                  <a:pt x="137" y="104"/>
                </a:lnTo>
                <a:lnTo>
                  <a:pt x="136" y="106"/>
                </a:lnTo>
                <a:lnTo>
                  <a:pt x="134" y="106"/>
                </a:lnTo>
                <a:lnTo>
                  <a:pt x="133" y="104"/>
                </a:lnTo>
                <a:lnTo>
                  <a:pt x="131" y="104"/>
                </a:lnTo>
                <a:lnTo>
                  <a:pt x="131" y="106"/>
                </a:lnTo>
                <a:lnTo>
                  <a:pt x="129" y="104"/>
                </a:lnTo>
                <a:lnTo>
                  <a:pt x="128" y="104"/>
                </a:lnTo>
                <a:lnTo>
                  <a:pt x="126" y="104"/>
                </a:lnTo>
                <a:lnTo>
                  <a:pt x="125" y="104"/>
                </a:lnTo>
                <a:lnTo>
                  <a:pt x="125" y="103"/>
                </a:lnTo>
                <a:lnTo>
                  <a:pt x="123" y="103"/>
                </a:lnTo>
                <a:lnTo>
                  <a:pt x="121" y="103"/>
                </a:lnTo>
                <a:lnTo>
                  <a:pt x="121" y="101"/>
                </a:lnTo>
                <a:lnTo>
                  <a:pt x="120" y="101"/>
                </a:lnTo>
                <a:lnTo>
                  <a:pt x="118" y="101"/>
                </a:lnTo>
                <a:lnTo>
                  <a:pt x="117" y="101"/>
                </a:lnTo>
                <a:lnTo>
                  <a:pt x="117" y="100"/>
                </a:lnTo>
                <a:lnTo>
                  <a:pt x="118" y="100"/>
                </a:lnTo>
                <a:lnTo>
                  <a:pt x="117" y="100"/>
                </a:lnTo>
                <a:lnTo>
                  <a:pt x="117" y="98"/>
                </a:lnTo>
                <a:lnTo>
                  <a:pt x="117" y="96"/>
                </a:lnTo>
                <a:lnTo>
                  <a:pt x="115" y="96"/>
                </a:lnTo>
                <a:lnTo>
                  <a:pt x="115" y="95"/>
                </a:lnTo>
                <a:lnTo>
                  <a:pt x="113" y="95"/>
                </a:lnTo>
                <a:lnTo>
                  <a:pt x="113" y="93"/>
                </a:lnTo>
                <a:lnTo>
                  <a:pt x="113" y="92"/>
                </a:lnTo>
                <a:lnTo>
                  <a:pt x="115" y="92"/>
                </a:lnTo>
                <a:lnTo>
                  <a:pt x="117" y="92"/>
                </a:lnTo>
                <a:lnTo>
                  <a:pt x="117" y="93"/>
                </a:lnTo>
                <a:lnTo>
                  <a:pt x="118" y="93"/>
                </a:lnTo>
                <a:lnTo>
                  <a:pt x="118" y="95"/>
                </a:lnTo>
                <a:lnTo>
                  <a:pt x="117" y="95"/>
                </a:lnTo>
                <a:lnTo>
                  <a:pt x="118" y="95"/>
                </a:lnTo>
                <a:lnTo>
                  <a:pt x="118" y="93"/>
                </a:lnTo>
                <a:lnTo>
                  <a:pt x="118" y="92"/>
                </a:lnTo>
                <a:lnTo>
                  <a:pt x="117" y="92"/>
                </a:lnTo>
                <a:lnTo>
                  <a:pt x="117" y="90"/>
                </a:lnTo>
                <a:lnTo>
                  <a:pt x="117" y="92"/>
                </a:lnTo>
                <a:lnTo>
                  <a:pt x="117" y="90"/>
                </a:lnTo>
                <a:lnTo>
                  <a:pt x="118" y="90"/>
                </a:lnTo>
                <a:lnTo>
                  <a:pt x="118" y="92"/>
                </a:lnTo>
                <a:lnTo>
                  <a:pt x="120" y="92"/>
                </a:lnTo>
                <a:lnTo>
                  <a:pt x="121" y="92"/>
                </a:lnTo>
                <a:lnTo>
                  <a:pt x="123" y="92"/>
                </a:lnTo>
                <a:lnTo>
                  <a:pt x="125" y="92"/>
                </a:lnTo>
                <a:lnTo>
                  <a:pt x="125" y="93"/>
                </a:lnTo>
                <a:lnTo>
                  <a:pt x="125" y="92"/>
                </a:lnTo>
                <a:lnTo>
                  <a:pt x="123" y="92"/>
                </a:lnTo>
                <a:lnTo>
                  <a:pt x="123" y="90"/>
                </a:lnTo>
                <a:lnTo>
                  <a:pt x="121" y="90"/>
                </a:lnTo>
                <a:lnTo>
                  <a:pt x="120" y="88"/>
                </a:lnTo>
                <a:lnTo>
                  <a:pt x="118" y="88"/>
                </a:lnTo>
                <a:lnTo>
                  <a:pt x="117" y="88"/>
                </a:lnTo>
                <a:lnTo>
                  <a:pt x="117" y="87"/>
                </a:lnTo>
                <a:lnTo>
                  <a:pt x="117" y="85"/>
                </a:lnTo>
                <a:lnTo>
                  <a:pt x="118" y="87"/>
                </a:lnTo>
                <a:lnTo>
                  <a:pt x="120" y="87"/>
                </a:lnTo>
                <a:lnTo>
                  <a:pt x="120" y="85"/>
                </a:lnTo>
                <a:lnTo>
                  <a:pt x="121" y="85"/>
                </a:lnTo>
                <a:lnTo>
                  <a:pt x="121" y="84"/>
                </a:lnTo>
                <a:lnTo>
                  <a:pt x="121" y="85"/>
                </a:lnTo>
                <a:lnTo>
                  <a:pt x="123" y="85"/>
                </a:lnTo>
                <a:lnTo>
                  <a:pt x="125" y="85"/>
                </a:lnTo>
                <a:lnTo>
                  <a:pt x="125" y="87"/>
                </a:lnTo>
                <a:lnTo>
                  <a:pt x="126" y="87"/>
                </a:lnTo>
                <a:close/>
                <a:moveTo>
                  <a:pt x="67" y="84"/>
                </a:moveTo>
                <a:lnTo>
                  <a:pt x="69" y="84"/>
                </a:lnTo>
                <a:lnTo>
                  <a:pt x="69" y="85"/>
                </a:lnTo>
                <a:lnTo>
                  <a:pt x="67" y="85"/>
                </a:lnTo>
                <a:lnTo>
                  <a:pt x="67" y="84"/>
                </a:lnTo>
                <a:close/>
                <a:moveTo>
                  <a:pt x="88" y="80"/>
                </a:moveTo>
                <a:lnTo>
                  <a:pt x="88" y="82"/>
                </a:lnTo>
                <a:lnTo>
                  <a:pt x="89" y="82"/>
                </a:lnTo>
                <a:lnTo>
                  <a:pt x="89" y="84"/>
                </a:lnTo>
                <a:lnTo>
                  <a:pt x="91" y="82"/>
                </a:lnTo>
                <a:lnTo>
                  <a:pt x="93" y="82"/>
                </a:lnTo>
                <a:lnTo>
                  <a:pt x="93" y="84"/>
                </a:lnTo>
                <a:lnTo>
                  <a:pt x="94" y="84"/>
                </a:lnTo>
                <a:lnTo>
                  <a:pt x="94" y="85"/>
                </a:lnTo>
                <a:lnTo>
                  <a:pt x="96" y="85"/>
                </a:lnTo>
                <a:lnTo>
                  <a:pt x="96" y="87"/>
                </a:lnTo>
                <a:lnTo>
                  <a:pt x="96" y="88"/>
                </a:lnTo>
                <a:lnTo>
                  <a:pt x="97" y="88"/>
                </a:lnTo>
                <a:lnTo>
                  <a:pt x="96" y="88"/>
                </a:lnTo>
                <a:lnTo>
                  <a:pt x="96" y="90"/>
                </a:lnTo>
                <a:lnTo>
                  <a:pt x="96" y="88"/>
                </a:lnTo>
                <a:lnTo>
                  <a:pt x="97" y="88"/>
                </a:lnTo>
                <a:lnTo>
                  <a:pt x="99" y="90"/>
                </a:lnTo>
                <a:lnTo>
                  <a:pt x="101" y="90"/>
                </a:lnTo>
                <a:lnTo>
                  <a:pt x="101" y="92"/>
                </a:lnTo>
                <a:lnTo>
                  <a:pt x="102" y="93"/>
                </a:lnTo>
                <a:lnTo>
                  <a:pt x="102" y="95"/>
                </a:lnTo>
                <a:lnTo>
                  <a:pt x="104" y="95"/>
                </a:lnTo>
                <a:lnTo>
                  <a:pt x="104" y="96"/>
                </a:lnTo>
                <a:lnTo>
                  <a:pt x="104" y="98"/>
                </a:lnTo>
                <a:lnTo>
                  <a:pt x="104" y="100"/>
                </a:lnTo>
                <a:lnTo>
                  <a:pt x="105" y="100"/>
                </a:lnTo>
                <a:lnTo>
                  <a:pt x="105" y="101"/>
                </a:lnTo>
                <a:lnTo>
                  <a:pt x="107" y="101"/>
                </a:lnTo>
                <a:lnTo>
                  <a:pt x="107" y="103"/>
                </a:lnTo>
                <a:lnTo>
                  <a:pt x="105" y="103"/>
                </a:lnTo>
                <a:lnTo>
                  <a:pt x="104" y="103"/>
                </a:lnTo>
                <a:lnTo>
                  <a:pt x="104" y="101"/>
                </a:lnTo>
                <a:lnTo>
                  <a:pt x="102" y="101"/>
                </a:lnTo>
                <a:lnTo>
                  <a:pt x="101" y="101"/>
                </a:lnTo>
                <a:lnTo>
                  <a:pt x="101" y="100"/>
                </a:lnTo>
                <a:lnTo>
                  <a:pt x="99" y="100"/>
                </a:lnTo>
                <a:lnTo>
                  <a:pt x="97" y="100"/>
                </a:lnTo>
                <a:lnTo>
                  <a:pt x="97" y="98"/>
                </a:lnTo>
                <a:lnTo>
                  <a:pt x="97" y="100"/>
                </a:lnTo>
                <a:lnTo>
                  <a:pt x="96" y="100"/>
                </a:lnTo>
                <a:lnTo>
                  <a:pt x="97" y="100"/>
                </a:lnTo>
                <a:lnTo>
                  <a:pt x="97" y="101"/>
                </a:lnTo>
                <a:lnTo>
                  <a:pt x="97" y="103"/>
                </a:lnTo>
                <a:lnTo>
                  <a:pt x="99" y="103"/>
                </a:lnTo>
                <a:lnTo>
                  <a:pt x="101" y="103"/>
                </a:lnTo>
                <a:lnTo>
                  <a:pt x="101" y="104"/>
                </a:lnTo>
                <a:lnTo>
                  <a:pt x="102" y="104"/>
                </a:lnTo>
                <a:lnTo>
                  <a:pt x="102" y="106"/>
                </a:lnTo>
                <a:lnTo>
                  <a:pt x="101" y="106"/>
                </a:lnTo>
                <a:lnTo>
                  <a:pt x="99" y="106"/>
                </a:lnTo>
                <a:lnTo>
                  <a:pt x="99" y="108"/>
                </a:lnTo>
                <a:lnTo>
                  <a:pt x="101" y="109"/>
                </a:lnTo>
                <a:lnTo>
                  <a:pt x="102" y="109"/>
                </a:lnTo>
                <a:lnTo>
                  <a:pt x="102" y="111"/>
                </a:lnTo>
                <a:lnTo>
                  <a:pt x="104" y="111"/>
                </a:lnTo>
                <a:lnTo>
                  <a:pt x="105" y="111"/>
                </a:lnTo>
                <a:lnTo>
                  <a:pt x="105" y="112"/>
                </a:lnTo>
                <a:lnTo>
                  <a:pt x="107" y="112"/>
                </a:lnTo>
                <a:lnTo>
                  <a:pt x="105" y="112"/>
                </a:lnTo>
                <a:lnTo>
                  <a:pt x="105" y="114"/>
                </a:lnTo>
                <a:lnTo>
                  <a:pt x="107" y="114"/>
                </a:lnTo>
                <a:lnTo>
                  <a:pt x="109" y="116"/>
                </a:lnTo>
                <a:lnTo>
                  <a:pt x="109" y="114"/>
                </a:lnTo>
                <a:lnTo>
                  <a:pt x="109" y="116"/>
                </a:lnTo>
                <a:lnTo>
                  <a:pt x="107" y="116"/>
                </a:lnTo>
                <a:lnTo>
                  <a:pt x="109" y="116"/>
                </a:lnTo>
                <a:lnTo>
                  <a:pt x="109" y="117"/>
                </a:lnTo>
                <a:lnTo>
                  <a:pt x="109" y="116"/>
                </a:lnTo>
                <a:lnTo>
                  <a:pt x="107" y="116"/>
                </a:lnTo>
                <a:lnTo>
                  <a:pt x="109" y="117"/>
                </a:lnTo>
                <a:lnTo>
                  <a:pt x="107" y="117"/>
                </a:lnTo>
                <a:lnTo>
                  <a:pt x="107" y="116"/>
                </a:lnTo>
                <a:lnTo>
                  <a:pt x="105" y="116"/>
                </a:lnTo>
                <a:lnTo>
                  <a:pt x="104" y="116"/>
                </a:lnTo>
                <a:lnTo>
                  <a:pt x="104" y="114"/>
                </a:lnTo>
                <a:lnTo>
                  <a:pt x="102" y="114"/>
                </a:lnTo>
                <a:lnTo>
                  <a:pt x="101" y="112"/>
                </a:lnTo>
                <a:lnTo>
                  <a:pt x="99" y="112"/>
                </a:lnTo>
                <a:lnTo>
                  <a:pt x="99" y="111"/>
                </a:lnTo>
                <a:lnTo>
                  <a:pt x="97" y="111"/>
                </a:lnTo>
                <a:lnTo>
                  <a:pt x="97" y="109"/>
                </a:lnTo>
                <a:lnTo>
                  <a:pt x="96" y="109"/>
                </a:lnTo>
                <a:lnTo>
                  <a:pt x="96" y="108"/>
                </a:lnTo>
                <a:lnTo>
                  <a:pt x="94" y="108"/>
                </a:lnTo>
                <a:lnTo>
                  <a:pt x="93" y="108"/>
                </a:lnTo>
                <a:lnTo>
                  <a:pt x="93" y="106"/>
                </a:lnTo>
                <a:lnTo>
                  <a:pt x="91" y="106"/>
                </a:lnTo>
                <a:lnTo>
                  <a:pt x="89" y="106"/>
                </a:lnTo>
                <a:lnTo>
                  <a:pt x="89" y="104"/>
                </a:lnTo>
                <a:lnTo>
                  <a:pt x="88" y="104"/>
                </a:lnTo>
                <a:lnTo>
                  <a:pt x="88" y="103"/>
                </a:lnTo>
                <a:lnTo>
                  <a:pt x="86" y="103"/>
                </a:lnTo>
                <a:lnTo>
                  <a:pt x="86" y="101"/>
                </a:lnTo>
                <a:lnTo>
                  <a:pt x="86" y="103"/>
                </a:lnTo>
                <a:lnTo>
                  <a:pt x="86" y="101"/>
                </a:lnTo>
                <a:lnTo>
                  <a:pt x="85" y="101"/>
                </a:lnTo>
                <a:lnTo>
                  <a:pt x="85" y="100"/>
                </a:lnTo>
                <a:lnTo>
                  <a:pt x="85" y="98"/>
                </a:lnTo>
                <a:lnTo>
                  <a:pt x="85" y="100"/>
                </a:lnTo>
                <a:lnTo>
                  <a:pt x="85" y="98"/>
                </a:lnTo>
                <a:lnTo>
                  <a:pt x="86" y="100"/>
                </a:lnTo>
                <a:lnTo>
                  <a:pt x="86" y="98"/>
                </a:lnTo>
                <a:lnTo>
                  <a:pt x="88" y="98"/>
                </a:lnTo>
                <a:lnTo>
                  <a:pt x="88" y="100"/>
                </a:lnTo>
                <a:lnTo>
                  <a:pt x="88" y="98"/>
                </a:lnTo>
                <a:lnTo>
                  <a:pt x="86" y="96"/>
                </a:lnTo>
                <a:lnTo>
                  <a:pt x="86" y="95"/>
                </a:lnTo>
                <a:lnTo>
                  <a:pt x="85" y="95"/>
                </a:lnTo>
                <a:lnTo>
                  <a:pt x="86" y="95"/>
                </a:lnTo>
                <a:lnTo>
                  <a:pt x="85" y="93"/>
                </a:lnTo>
                <a:lnTo>
                  <a:pt x="86" y="93"/>
                </a:lnTo>
                <a:lnTo>
                  <a:pt x="88" y="93"/>
                </a:lnTo>
                <a:lnTo>
                  <a:pt x="88" y="92"/>
                </a:lnTo>
                <a:lnTo>
                  <a:pt x="86" y="92"/>
                </a:lnTo>
                <a:lnTo>
                  <a:pt x="88" y="92"/>
                </a:lnTo>
                <a:lnTo>
                  <a:pt x="89" y="92"/>
                </a:lnTo>
                <a:lnTo>
                  <a:pt x="88" y="92"/>
                </a:lnTo>
                <a:lnTo>
                  <a:pt x="88" y="90"/>
                </a:lnTo>
                <a:lnTo>
                  <a:pt x="86" y="90"/>
                </a:lnTo>
                <a:lnTo>
                  <a:pt x="88" y="90"/>
                </a:lnTo>
                <a:lnTo>
                  <a:pt x="86" y="90"/>
                </a:lnTo>
                <a:lnTo>
                  <a:pt x="85" y="90"/>
                </a:lnTo>
                <a:lnTo>
                  <a:pt x="85" y="88"/>
                </a:lnTo>
                <a:lnTo>
                  <a:pt x="83" y="88"/>
                </a:lnTo>
                <a:lnTo>
                  <a:pt x="83" y="87"/>
                </a:lnTo>
                <a:lnTo>
                  <a:pt x="85" y="87"/>
                </a:lnTo>
                <a:lnTo>
                  <a:pt x="85" y="85"/>
                </a:lnTo>
                <a:lnTo>
                  <a:pt x="85" y="84"/>
                </a:lnTo>
                <a:lnTo>
                  <a:pt x="83" y="84"/>
                </a:lnTo>
                <a:lnTo>
                  <a:pt x="83" y="82"/>
                </a:lnTo>
                <a:lnTo>
                  <a:pt x="83" y="80"/>
                </a:lnTo>
                <a:lnTo>
                  <a:pt x="85" y="80"/>
                </a:lnTo>
                <a:lnTo>
                  <a:pt x="86" y="80"/>
                </a:lnTo>
                <a:lnTo>
                  <a:pt x="88" y="80"/>
                </a:lnTo>
                <a:close/>
                <a:moveTo>
                  <a:pt x="112" y="82"/>
                </a:moveTo>
                <a:lnTo>
                  <a:pt x="110" y="82"/>
                </a:lnTo>
                <a:lnTo>
                  <a:pt x="110" y="80"/>
                </a:lnTo>
                <a:lnTo>
                  <a:pt x="112" y="82"/>
                </a:lnTo>
                <a:close/>
                <a:moveTo>
                  <a:pt x="64" y="79"/>
                </a:moveTo>
                <a:lnTo>
                  <a:pt x="64" y="80"/>
                </a:lnTo>
                <a:lnTo>
                  <a:pt x="65" y="80"/>
                </a:lnTo>
                <a:lnTo>
                  <a:pt x="64" y="80"/>
                </a:lnTo>
                <a:lnTo>
                  <a:pt x="64" y="79"/>
                </a:lnTo>
                <a:lnTo>
                  <a:pt x="64" y="80"/>
                </a:lnTo>
                <a:lnTo>
                  <a:pt x="64" y="79"/>
                </a:lnTo>
                <a:close/>
                <a:moveTo>
                  <a:pt x="123" y="80"/>
                </a:moveTo>
                <a:lnTo>
                  <a:pt x="121" y="79"/>
                </a:lnTo>
                <a:lnTo>
                  <a:pt x="121" y="80"/>
                </a:lnTo>
                <a:lnTo>
                  <a:pt x="123" y="80"/>
                </a:lnTo>
                <a:close/>
                <a:moveTo>
                  <a:pt x="115" y="79"/>
                </a:moveTo>
                <a:lnTo>
                  <a:pt x="113" y="77"/>
                </a:lnTo>
                <a:lnTo>
                  <a:pt x="115" y="77"/>
                </a:lnTo>
                <a:lnTo>
                  <a:pt x="115" y="79"/>
                </a:lnTo>
                <a:close/>
                <a:moveTo>
                  <a:pt x="112" y="77"/>
                </a:moveTo>
                <a:lnTo>
                  <a:pt x="113" y="77"/>
                </a:lnTo>
                <a:lnTo>
                  <a:pt x="113" y="79"/>
                </a:lnTo>
                <a:lnTo>
                  <a:pt x="115" y="79"/>
                </a:lnTo>
                <a:lnTo>
                  <a:pt x="115" y="80"/>
                </a:lnTo>
                <a:lnTo>
                  <a:pt x="117" y="80"/>
                </a:lnTo>
                <a:lnTo>
                  <a:pt x="118" y="82"/>
                </a:lnTo>
                <a:lnTo>
                  <a:pt x="120" y="82"/>
                </a:lnTo>
                <a:lnTo>
                  <a:pt x="120" y="84"/>
                </a:lnTo>
                <a:lnTo>
                  <a:pt x="121" y="84"/>
                </a:lnTo>
                <a:lnTo>
                  <a:pt x="120" y="84"/>
                </a:lnTo>
                <a:lnTo>
                  <a:pt x="118" y="84"/>
                </a:lnTo>
                <a:lnTo>
                  <a:pt x="118" y="85"/>
                </a:lnTo>
                <a:lnTo>
                  <a:pt x="117" y="84"/>
                </a:lnTo>
                <a:lnTo>
                  <a:pt x="115" y="84"/>
                </a:lnTo>
                <a:lnTo>
                  <a:pt x="117" y="84"/>
                </a:lnTo>
                <a:lnTo>
                  <a:pt x="117" y="82"/>
                </a:lnTo>
                <a:lnTo>
                  <a:pt x="115" y="80"/>
                </a:lnTo>
                <a:lnTo>
                  <a:pt x="113" y="80"/>
                </a:lnTo>
                <a:lnTo>
                  <a:pt x="113" y="82"/>
                </a:lnTo>
                <a:lnTo>
                  <a:pt x="113" y="80"/>
                </a:lnTo>
                <a:lnTo>
                  <a:pt x="112" y="80"/>
                </a:lnTo>
                <a:lnTo>
                  <a:pt x="110" y="80"/>
                </a:lnTo>
                <a:lnTo>
                  <a:pt x="110" y="79"/>
                </a:lnTo>
                <a:lnTo>
                  <a:pt x="109" y="79"/>
                </a:lnTo>
                <a:lnTo>
                  <a:pt x="109" y="77"/>
                </a:lnTo>
                <a:lnTo>
                  <a:pt x="109" y="76"/>
                </a:lnTo>
                <a:lnTo>
                  <a:pt x="110" y="76"/>
                </a:lnTo>
                <a:lnTo>
                  <a:pt x="110" y="77"/>
                </a:lnTo>
                <a:lnTo>
                  <a:pt x="112" y="77"/>
                </a:lnTo>
                <a:close/>
                <a:moveTo>
                  <a:pt x="107" y="79"/>
                </a:moveTo>
                <a:lnTo>
                  <a:pt x="105" y="79"/>
                </a:lnTo>
                <a:lnTo>
                  <a:pt x="105" y="77"/>
                </a:lnTo>
                <a:lnTo>
                  <a:pt x="105" y="76"/>
                </a:lnTo>
                <a:lnTo>
                  <a:pt x="107" y="76"/>
                </a:lnTo>
                <a:lnTo>
                  <a:pt x="107" y="77"/>
                </a:lnTo>
                <a:lnTo>
                  <a:pt x="109" y="79"/>
                </a:lnTo>
                <a:lnTo>
                  <a:pt x="107" y="79"/>
                </a:lnTo>
                <a:close/>
                <a:moveTo>
                  <a:pt x="107" y="71"/>
                </a:moveTo>
                <a:lnTo>
                  <a:pt x="109" y="72"/>
                </a:lnTo>
                <a:lnTo>
                  <a:pt x="107" y="72"/>
                </a:lnTo>
                <a:lnTo>
                  <a:pt x="107" y="71"/>
                </a:lnTo>
                <a:lnTo>
                  <a:pt x="105" y="71"/>
                </a:lnTo>
                <a:lnTo>
                  <a:pt x="107" y="71"/>
                </a:lnTo>
                <a:close/>
                <a:moveTo>
                  <a:pt x="61" y="69"/>
                </a:moveTo>
                <a:lnTo>
                  <a:pt x="62" y="69"/>
                </a:lnTo>
                <a:lnTo>
                  <a:pt x="62" y="71"/>
                </a:lnTo>
                <a:lnTo>
                  <a:pt x="64" y="71"/>
                </a:lnTo>
                <a:lnTo>
                  <a:pt x="65" y="71"/>
                </a:lnTo>
                <a:lnTo>
                  <a:pt x="65" y="72"/>
                </a:lnTo>
                <a:lnTo>
                  <a:pt x="67" y="72"/>
                </a:lnTo>
                <a:lnTo>
                  <a:pt x="69" y="72"/>
                </a:lnTo>
                <a:lnTo>
                  <a:pt x="69" y="74"/>
                </a:lnTo>
                <a:lnTo>
                  <a:pt x="70" y="74"/>
                </a:lnTo>
                <a:lnTo>
                  <a:pt x="72" y="74"/>
                </a:lnTo>
                <a:lnTo>
                  <a:pt x="72" y="76"/>
                </a:lnTo>
                <a:lnTo>
                  <a:pt x="73" y="77"/>
                </a:lnTo>
                <a:lnTo>
                  <a:pt x="73" y="76"/>
                </a:lnTo>
                <a:lnTo>
                  <a:pt x="75" y="77"/>
                </a:lnTo>
                <a:lnTo>
                  <a:pt x="75" y="79"/>
                </a:lnTo>
                <a:lnTo>
                  <a:pt x="77" y="79"/>
                </a:lnTo>
                <a:lnTo>
                  <a:pt x="75" y="79"/>
                </a:lnTo>
                <a:lnTo>
                  <a:pt x="75" y="77"/>
                </a:lnTo>
                <a:lnTo>
                  <a:pt x="75" y="79"/>
                </a:lnTo>
                <a:lnTo>
                  <a:pt x="75" y="80"/>
                </a:lnTo>
                <a:lnTo>
                  <a:pt x="75" y="79"/>
                </a:lnTo>
                <a:lnTo>
                  <a:pt x="75" y="80"/>
                </a:lnTo>
                <a:lnTo>
                  <a:pt x="73" y="80"/>
                </a:lnTo>
                <a:lnTo>
                  <a:pt x="72" y="79"/>
                </a:lnTo>
                <a:lnTo>
                  <a:pt x="72" y="80"/>
                </a:lnTo>
                <a:lnTo>
                  <a:pt x="73" y="80"/>
                </a:lnTo>
                <a:lnTo>
                  <a:pt x="73" y="82"/>
                </a:lnTo>
                <a:lnTo>
                  <a:pt x="73" y="84"/>
                </a:lnTo>
                <a:lnTo>
                  <a:pt x="73" y="82"/>
                </a:lnTo>
                <a:lnTo>
                  <a:pt x="72" y="82"/>
                </a:lnTo>
                <a:lnTo>
                  <a:pt x="70" y="82"/>
                </a:lnTo>
                <a:lnTo>
                  <a:pt x="70" y="80"/>
                </a:lnTo>
                <a:lnTo>
                  <a:pt x="69" y="80"/>
                </a:lnTo>
                <a:lnTo>
                  <a:pt x="69" y="82"/>
                </a:lnTo>
                <a:lnTo>
                  <a:pt x="69" y="80"/>
                </a:lnTo>
                <a:lnTo>
                  <a:pt x="69" y="82"/>
                </a:lnTo>
                <a:lnTo>
                  <a:pt x="70" y="82"/>
                </a:lnTo>
                <a:lnTo>
                  <a:pt x="70" y="84"/>
                </a:lnTo>
                <a:lnTo>
                  <a:pt x="70" y="85"/>
                </a:lnTo>
                <a:lnTo>
                  <a:pt x="72" y="85"/>
                </a:lnTo>
                <a:lnTo>
                  <a:pt x="72" y="87"/>
                </a:lnTo>
                <a:lnTo>
                  <a:pt x="72" y="85"/>
                </a:lnTo>
                <a:lnTo>
                  <a:pt x="70" y="85"/>
                </a:lnTo>
                <a:lnTo>
                  <a:pt x="69" y="85"/>
                </a:lnTo>
                <a:lnTo>
                  <a:pt x="69" y="84"/>
                </a:lnTo>
                <a:lnTo>
                  <a:pt x="67" y="84"/>
                </a:lnTo>
                <a:lnTo>
                  <a:pt x="67" y="82"/>
                </a:lnTo>
                <a:lnTo>
                  <a:pt x="65" y="82"/>
                </a:lnTo>
                <a:lnTo>
                  <a:pt x="65" y="80"/>
                </a:lnTo>
                <a:lnTo>
                  <a:pt x="67" y="82"/>
                </a:lnTo>
                <a:lnTo>
                  <a:pt x="67" y="80"/>
                </a:lnTo>
                <a:lnTo>
                  <a:pt x="67" y="82"/>
                </a:lnTo>
                <a:lnTo>
                  <a:pt x="67" y="80"/>
                </a:lnTo>
                <a:lnTo>
                  <a:pt x="65" y="80"/>
                </a:lnTo>
                <a:lnTo>
                  <a:pt x="65" y="79"/>
                </a:lnTo>
                <a:lnTo>
                  <a:pt x="64" y="79"/>
                </a:lnTo>
                <a:lnTo>
                  <a:pt x="62" y="79"/>
                </a:lnTo>
                <a:lnTo>
                  <a:pt x="62" y="77"/>
                </a:lnTo>
                <a:lnTo>
                  <a:pt x="62" y="79"/>
                </a:lnTo>
                <a:lnTo>
                  <a:pt x="64" y="79"/>
                </a:lnTo>
                <a:lnTo>
                  <a:pt x="65" y="79"/>
                </a:lnTo>
                <a:lnTo>
                  <a:pt x="64" y="79"/>
                </a:lnTo>
                <a:lnTo>
                  <a:pt x="65" y="79"/>
                </a:lnTo>
                <a:lnTo>
                  <a:pt x="65" y="80"/>
                </a:lnTo>
                <a:lnTo>
                  <a:pt x="67" y="80"/>
                </a:lnTo>
                <a:lnTo>
                  <a:pt x="69" y="80"/>
                </a:lnTo>
                <a:lnTo>
                  <a:pt x="67" y="79"/>
                </a:lnTo>
                <a:lnTo>
                  <a:pt x="67" y="80"/>
                </a:lnTo>
                <a:lnTo>
                  <a:pt x="67" y="79"/>
                </a:lnTo>
                <a:lnTo>
                  <a:pt x="65" y="79"/>
                </a:lnTo>
                <a:lnTo>
                  <a:pt x="65" y="77"/>
                </a:lnTo>
                <a:lnTo>
                  <a:pt x="64" y="77"/>
                </a:lnTo>
                <a:lnTo>
                  <a:pt x="62" y="77"/>
                </a:lnTo>
                <a:lnTo>
                  <a:pt x="62" y="76"/>
                </a:lnTo>
                <a:lnTo>
                  <a:pt x="61" y="76"/>
                </a:lnTo>
                <a:lnTo>
                  <a:pt x="62" y="76"/>
                </a:lnTo>
                <a:lnTo>
                  <a:pt x="61" y="76"/>
                </a:lnTo>
                <a:lnTo>
                  <a:pt x="62" y="76"/>
                </a:lnTo>
                <a:lnTo>
                  <a:pt x="64" y="77"/>
                </a:lnTo>
                <a:lnTo>
                  <a:pt x="64" y="76"/>
                </a:lnTo>
                <a:lnTo>
                  <a:pt x="62" y="76"/>
                </a:lnTo>
                <a:lnTo>
                  <a:pt x="62" y="74"/>
                </a:lnTo>
                <a:lnTo>
                  <a:pt x="61" y="74"/>
                </a:lnTo>
                <a:lnTo>
                  <a:pt x="61" y="72"/>
                </a:lnTo>
                <a:lnTo>
                  <a:pt x="62" y="72"/>
                </a:lnTo>
                <a:lnTo>
                  <a:pt x="64" y="74"/>
                </a:lnTo>
                <a:lnTo>
                  <a:pt x="64" y="72"/>
                </a:lnTo>
                <a:lnTo>
                  <a:pt x="62" y="72"/>
                </a:lnTo>
                <a:lnTo>
                  <a:pt x="62" y="71"/>
                </a:lnTo>
                <a:lnTo>
                  <a:pt x="62" y="69"/>
                </a:lnTo>
                <a:lnTo>
                  <a:pt x="61" y="69"/>
                </a:lnTo>
                <a:close/>
                <a:moveTo>
                  <a:pt x="93" y="60"/>
                </a:moveTo>
                <a:lnTo>
                  <a:pt x="94" y="60"/>
                </a:lnTo>
                <a:lnTo>
                  <a:pt x="96" y="61"/>
                </a:lnTo>
                <a:lnTo>
                  <a:pt x="96" y="63"/>
                </a:lnTo>
                <a:lnTo>
                  <a:pt x="97" y="63"/>
                </a:lnTo>
                <a:lnTo>
                  <a:pt x="99" y="63"/>
                </a:lnTo>
                <a:lnTo>
                  <a:pt x="99" y="64"/>
                </a:lnTo>
                <a:lnTo>
                  <a:pt x="101" y="64"/>
                </a:lnTo>
                <a:lnTo>
                  <a:pt x="101" y="63"/>
                </a:lnTo>
                <a:lnTo>
                  <a:pt x="99" y="63"/>
                </a:lnTo>
                <a:lnTo>
                  <a:pt x="101" y="63"/>
                </a:lnTo>
                <a:lnTo>
                  <a:pt x="101" y="64"/>
                </a:lnTo>
                <a:lnTo>
                  <a:pt x="102" y="64"/>
                </a:lnTo>
                <a:lnTo>
                  <a:pt x="104" y="66"/>
                </a:lnTo>
                <a:lnTo>
                  <a:pt x="105" y="66"/>
                </a:lnTo>
                <a:lnTo>
                  <a:pt x="105" y="68"/>
                </a:lnTo>
                <a:lnTo>
                  <a:pt x="104" y="66"/>
                </a:lnTo>
                <a:lnTo>
                  <a:pt x="102" y="66"/>
                </a:lnTo>
                <a:lnTo>
                  <a:pt x="101" y="66"/>
                </a:lnTo>
                <a:lnTo>
                  <a:pt x="101" y="64"/>
                </a:lnTo>
                <a:lnTo>
                  <a:pt x="99" y="64"/>
                </a:lnTo>
                <a:lnTo>
                  <a:pt x="97" y="64"/>
                </a:lnTo>
                <a:lnTo>
                  <a:pt x="97" y="66"/>
                </a:lnTo>
                <a:lnTo>
                  <a:pt x="99" y="66"/>
                </a:lnTo>
                <a:lnTo>
                  <a:pt x="101" y="68"/>
                </a:lnTo>
                <a:lnTo>
                  <a:pt x="102" y="68"/>
                </a:lnTo>
                <a:lnTo>
                  <a:pt x="104" y="69"/>
                </a:lnTo>
                <a:lnTo>
                  <a:pt x="105" y="71"/>
                </a:lnTo>
                <a:lnTo>
                  <a:pt x="104" y="71"/>
                </a:lnTo>
                <a:lnTo>
                  <a:pt x="104" y="72"/>
                </a:lnTo>
                <a:lnTo>
                  <a:pt x="104" y="74"/>
                </a:lnTo>
                <a:lnTo>
                  <a:pt x="105" y="74"/>
                </a:lnTo>
                <a:lnTo>
                  <a:pt x="105" y="76"/>
                </a:lnTo>
                <a:lnTo>
                  <a:pt x="105" y="77"/>
                </a:lnTo>
                <a:lnTo>
                  <a:pt x="104" y="77"/>
                </a:lnTo>
                <a:lnTo>
                  <a:pt x="102" y="77"/>
                </a:lnTo>
                <a:lnTo>
                  <a:pt x="102" y="79"/>
                </a:lnTo>
                <a:lnTo>
                  <a:pt x="104" y="79"/>
                </a:lnTo>
                <a:lnTo>
                  <a:pt x="105" y="79"/>
                </a:lnTo>
                <a:lnTo>
                  <a:pt x="105" y="80"/>
                </a:lnTo>
                <a:lnTo>
                  <a:pt x="105" y="79"/>
                </a:lnTo>
                <a:lnTo>
                  <a:pt x="107" y="79"/>
                </a:lnTo>
                <a:lnTo>
                  <a:pt x="107" y="80"/>
                </a:lnTo>
                <a:lnTo>
                  <a:pt x="109" y="80"/>
                </a:lnTo>
                <a:lnTo>
                  <a:pt x="109" y="82"/>
                </a:lnTo>
                <a:lnTo>
                  <a:pt x="109" y="84"/>
                </a:lnTo>
                <a:lnTo>
                  <a:pt x="110" y="84"/>
                </a:lnTo>
                <a:lnTo>
                  <a:pt x="109" y="84"/>
                </a:lnTo>
                <a:lnTo>
                  <a:pt x="107" y="84"/>
                </a:lnTo>
                <a:lnTo>
                  <a:pt x="107" y="82"/>
                </a:lnTo>
                <a:lnTo>
                  <a:pt x="105" y="82"/>
                </a:lnTo>
                <a:lnTo>
                  <a:pt x="104" y="82"/>
                </a:lnTo>
                <a:lnTo>
                  <a:pt x="102" y="82"/>
                </a:lnTo>
                <a:lnTo>
                  <a:pt x="101" y="82"/>
                </a:lnTo>
                <a:lnTo>
                  <a:pt x="101" y="80"/>
                </a:lnTo>
                <a:lnTo>
                  <a:pt x="99" y="80"/>
                </a:lnTo>
                <a:lnTo>
                  <a:pt x="97" y="80"/>
                </a:lnTo>
                <a:lnTo>
                  <a:pt x="97" y="79"/>
                </a:lnTo>
                <a:lnTo>
                  <a:pt x="96" y="79"/>
                </a:lnTo>
                <a:lnTo>
                  <a:pt x="96" y="80"/>
                </a:lnTo>
                <a:lnTo>
                  <a:pt x="94" y="80"/>
                </a:lnTo>
                <a:lnTo>
                  <a:pt x="94" y="79"/>
                </a:lnTo>
                <a:lnTo>
                  <a:pt x="93" y="79"/>
                </a:lnTo>
                <a:lnTo>
                  <a:pt x="91" y="79"/>
                </a:lnTo>
                <a:lnTo>
                  <a:pt x="89" y="79"/>
                </a:lnTo>
                <a:lnTo>
                  <a:pt x="88" y="77"/>
                </a:lnTo>
                <a:lnTo>
                  <a:pt x="86" y="77"/>
                </a:lnTo>
                <a:lnTo>
                  <a:pt x="85" y="77"/>
                </a:lnTo>
                <a:lnTo>
                  <a:pt x="83" y="77"/>
                </a:lnTo>
                <a:lnTo>
                  <a:pt x="83" y="76"/>
                </a:lnTo>
                <a:lnTo>
                  <a:pt x="85" y="76"/>
                </a:lnTo>
                <a:lnTo>
                  <a:pt x="85" y="74"/>
                </a:lnTo>
                <a:lnTo>
                  <a:pt x="83" y="74"/>
                </a:lnTo>
                <a:lnTo>
                  <a:pt x="81" y="74"/>
                </a:lnTo>
                <a:lnTo>
                  <a:pt x="81" y="72"/>
                </a:lnTo>
                <a:lnTo>
                  <a:pt x="80" y="72"/>
                </a:lnTo>
                <a:lnTo>
                  <a:pt x="81" y="72"/>
                </a:lnTo>
                <a:lnTo>
                  <a:pt x="83" y="72"/>
                </a:lnTo>
                <a:lnTo>
                  <a:pt x="85" y="72"/>
                </a:lnTo>
                <a:lnTo>
                  <a:pt x="83" y="71"/>
                </a:lnTo>
                <a:lnTo>
                  <a:pt x="83" y="69"/>
                </a:lnTo>
                <a:lnTo>
                  <a:pt x="81" y="69"/>
                </a:lnTo>
                <a:lnTo>
                  <a:pt x="80" y="68"/>
                </a:lnTo>
                <a:lnTo>
                  <a:pt x="78" y="68"/>
                </a:lnTo>
                <a:lnTo>
                  <a:pt x="78" y="66"/>
                </a:lnTo>
                <a:lnTo>
                  <a:pt x="77" y="66"/>
                </a:lnTo>
                <a:lnTo>
                  <a:pt x="78" y="66"/>
                </a:lnTo>
                <a:lnTo>
                  <a:pt x="80" y="66"/>
                </a:lnTo>
                <a:lnTo>
                  <a:pt x="81" y="66"/>
                </a:lnTo>
                <a:lnTo>
                  <a:pt x="83" y="66"/>
                </a:lnTo>
                <a:lnTo>
                  <a:pt x="83" y="68"/>
                </a:lnTo>
                <a:lnTo>
                  <a:pt x="85" y="68"/>
                </a:lnTo>
                <a:lnTo>
                  <a:pt x="86" y="68"/>
                </a:lnTo>
                <a:lnTo>
                  <a:pt x="86" y="69"/>
                </a:lnTo>
                <a:lnTo>
                  <a:pt x="88" y="69"/>
                </a:lnTo>
                <a:lnTo>
                  <a:pt x="86" y="68"/>
                </a:lnTo>
                <a:lnTo>
                  <a:pt x="88" y="68"/>
                </a:lnTo>
                <a:lnTo>
                  <a:pt x="86" y="68"/>
                </a:lnTo>
                <a:lnTo>
                  <a:pt x="88" y="68"/>
                </a:lnTo>
                <a:lnTo>
                  <a:pt x="88" y="69"/>
                </a:lnTo>
                <a:lnTo>
                  <a:pt x="89" y="69"/>
                </a:lnTo>
                <a:lnTo>
                  <a:pt x="89" y="68"/>
                </a:lnTo>
                <a:lnTo>
                  <a:pt x="91" y="68"/>
                </a:lnTo>
                <a:lnTo>
                  <a:pt x="91" y="66"/>
                </a:lnTo>
                <a:lnTo>
                  <a:pt x="91" y="64"/>
                </a:lnTo>
                <a:lnTo>
                  <a:pt x="89" y="64"/>
                </a:lnTo>
                <a:lnTo>
                  <a:pt x="89" y="63"/>
                </a:lnTo>
                <a:lnTo>
                  <a:pt x="88" y="63"/>
                </a:lnTo>
                <a:lnTo>
                  <a:pt x="89" y="63"/>
                </a:lnTo>
                <a:lnTo>
                  <a:pt x="89" y="61"/>
                </a:lnTo>
                <a:lnTo>
                  <a:pt x="91" y="61"/>
                </a:lnTo>
                <a:lnTo>
                  <a:pt x="91" y="60"/>
                </a:lnTo>
                <a:lnTo>
                  <a:pt x="93" y="60"/>
                </a:lnTo>
                <a:close/>
                <a:moveTo>
                  <a:pt x="83" y="50"/>
                </a:moveTo>
                <a:lnTo>
                  <a:pt x="85" y="50"/>
                </a:lnTo>
                <a:lnTo>
                  <a:pt x="85" y="52"/>
                </a:lnTo>
                <a:lnTo>
                  <a:pt x="86" y="53"/>
                </a:lnTo>
                <a:lnTo>
                  <a:pt x="85" y="53"/>
                </a:lnTo>
                <a:lnTo>
                  <a:pt x="83" y="53"/>
                </a:lnTo>
                <a:lnTo>
                  <a:pt x="83" y="52"/>
                </a:lnTo>
                <a:lnTo>
                  <a:pt x="83" y="50"/>
                </a:lnTo>
                <a:close/>
                <a:moveTo>
                  <a:pt x="59" y="52"/>
                </a:moveTo>
                <a:lnTo>
                  <a:pt x="59" y="53"/>
                </a:lnTo>
                <a:lnTo>
                  <a:pt x="61" y="53"/>
                </a:lnTo>
                <a:lnTo>
                  <a:pt x="61" y="55"/>
                </a:lnTo>
                <a:lnTo>
                  <a:pt x="62" y="55"/>
                </a:lnTo>
                <a:lnTo>
                  <a:pt x="62" y="56"/>
                </a:lnTo>
                <a:lnTo>
                  <a:pt x="64" y="56"/>
                </a:lnTo>
                <a:lnTo>
                  <a:pt x="64" y="58"/>
                </a:lnTo>
                <a:lnTo>
                  <a:pt x="62" y="58"/>
                </a:lnTo>
                <a:lnTo>
                  <a:pt x="61" y="56"/>
                </a:lnTo>
                <a:lnTo>
                  <a:pt x="62" y="56"/>
                </a:lnTo>
                <a:lnTo>
                  <a:pt x="61" y="56"/>
                </a:lnTo>
                <a:lnTo>
                  <a:pt x="61" y="58"/>
                </a:lnTo>
                <a:lnTo>
                  <a:pt x="61" y="56"/>
                </a:lnTo>
                <a:lnTo>
                  <a:pt x="59" y="56"/>
                </a:lnTo>
                <a:lnTo>
                  <a:pt x="59" y="55"/>
                </a:lnTo>
                <a:lnTo>
                  <a:pt x="57" y="55"/>
                </a:lnTo>
                <a:lnTo>
                  <a:pt x="57" y="53"/>
                </a:lnTo>
                <a:lnTo>
                  <a:pt x="56" y="53"/>
                </a:lnTo>
                <a:lnTo>
                  <a:pt x="56" y="52"/>
                </a:lnTo>
                <a:lnTo>
                  <a:pt x="54" y="52"/>
                </a:lnTo>
                <a:lnTo>
                  <a:pt x="54" y="50"/>
                </a:lnTo>
                <a:lnTo>
                  <a:pt x="56" y="50"/>
                </a:lnTo>
                <a:lnTo>
                  <a:pt x="57" y="52"/>
                </a:lnTo>
                <a:lnTo>
                  <a:pt x="57" y="50"/>
                </a:lnTo>
                <a:lnTo>
                  <a:pt x="59" y="50"/>
                </a:lnTo>
                <a:lnTo>
                  <a:pt x="59" y="52"/>
                </a:lnTo>
                <a:close/>
                <a:moveTo>
                  <a:pt x="53" y="48"/>
                </a:moveTo>
                <a:lnTo>
                  <a:pt x="53" y="47"/>
                </a:lnTo>
                <a:lnTo>
                  <a:pt x="53" y="48"/>
                </a:lnTo>
                <a:close/>
                <a:moveTo>
                  <a:pt x="49" y="47"/>
                </a:moveTo>
                <a:lnTo>
                  <a:pt x="51" y="47"/>
                </a:lnTo>
                <a:lnTo>
                  <a:pt x="51" y="48"/>
                </a:lnTo>
                <a:lnTo>
                  <a:pt x="49" y="48"/>
                </a:lnTo>
                <a:lnTo>
                  <a:pt x="49" y="47"/>
                </a:lnTo>
                <a:lnTo>
                  <a:pt x="48" y="47"/>
                </a:lnTo>
                <a:lnTo>
                  <a:pt x="49" y="47"/>
                </a:lnTo>
                <a:close/>
                <a:moveTo>
                  <a:pt x="11" y="26"/>
                </a:moveTo>
                <a:lnTo>
                  <a:pt x="9" y="26"/>
                </a:lnTo>
                <a:lnTo>
                  <a:pt x="11" y="26"/>
                </a:lnTo>
                <a:lnTo>
                  <a:pt x="9" y="26"/>
                </a:lnTo>
                <a:lnTo>
                  <a:pt x="9" y="24"/>
                </a:lnTo>
                <a:lnTo>
                  <a:pt x="11" y="24"/>
                </a:lnTo>
                <a:lnTo>
                  <a:pt x="11" y="26"/>
                </a:lnTo>
                <a:close/>
                <a:moveTo>
                  <a:pt x="14" y="24"/>
                </a:moveTo>
                <a:lnTo>
                  <a:pt x="16" y="24"/>
                </a:lnTo>
                <a:lnTo>
                  <a:pt x="16" y="26"/>
                </a:lnTo>
                <a:lnTo>
                  <a:pt x="17" y="26"/>
                </a:lnTo>
                <a:lnTo>
                  <a:pt x="17" y="28"/>
                </a:lnTo>
                <a:lnTo>
                  <a:pt x="19" y="28"/>
                </a:lnTo>
                <a:lnTo>
                  <a:pt x="21" y="29"/>
                </a:lnTo>
                <a:lnTo>
                  <a:pt x="22" y="31"/>
                </a:lnTo>
                <a:lnTo>
                  <a:pt x="22" y="32"/>
                </a:lnTo>
                <a:lnTo>
                  <a:pt x="22" y="31"/>
                </a:lnTo>
                <a:lnTo>
                  <a:pt x="22" y="32"/>
                </a:lnTo>
                <a:lnTo>
                  <a:pt x="24" y="32"/>
                </a:lnTo>
                <a:lnTo>
                  <a:pt x="25" y="34"/>
                </a:lnTo>
                <a:lnTo>
                  <a:pt x="24" y="34"/>
                </a:lnTo>
                <a:lnTo>
                  <a:pt x="25" y="34"/>
                </a:lnTo>
                <a:lnTo>
                  <a:pt x="24" y="34"/>
                </a:lnTo>
                <a:lnTo>
                  <a:pt x="22" y="34"/>
                </a:lnTo>
                <a:lnTo>
                  <a:pt x="22" y="32"/>
                </a:lnTo>
                <a:lnTo>
                  <a:pt x="24" y="34"/>
                </a:lnTo>
                <a:lnTo>
                  <a:pt x="22" y="32"/>
                </a:lnTo>
                <a:lnTo>
                  <a:pt x="21" y="32"/>
                </a:lnTo>
                <a:lnTo>
                  <a:pt x="19" y="31"/>
                </a:lnTo>
                <a:lnTo>
                  <a:pt x="19" y="29"/>
                </a:lnTo>
                <a:lnTo>
                  <a:pt x="19" y="31"/>
                </a:lnTo>
                <a:lnTo>
                  <a:pt x="21" y="31"/>
                </a:lnTo>
                <a:lnTo>
                  <a:pt x="19" y="31"/>
                </a:lnTo>
                <a:lnTo>
                  <a:pt x="19" y="29"/>
                </a:lnTo>
                <a:lnTo>
                  <a:pt x="17" y="28"/>
                </a:lnTo>
                <a:lnTo>
                  <a:pt x="16" y="26"/>
                </a:lnTo>
                <a:lnTo>
                  <a:pt x="14" y="26"/>
                </a:lnTo>
                <a:lnTo>
                  <a:pt x="14" y="24"/>
                </a:lnTo>
                <a:close/>
                <a:moveTo>
                  <a:pt x="11" y="23"/>
                </a:moveTo>
                <a:lnTo>
                  <a:pt x="13" y="23"/>
                </a:lnTo>
                <a:lnTo>
                  <a:pt x="13" y="24"/>
                </a:lnTo>
                <a:lnTo>
                  <a:pt x="11" y="24"/>
                </a:lnTo>
                <a:lnTo>
                  <a:pt x="11" y="23"/>
                </a:lnTo>
                <a:lnTo>
                  <a:pt x="9" y="23"/>
                </a:lnTo>
                <a:lnTo>
                  <a:pt x="11" y="23"/>
                </a:lnTo>
                <a:close/>
                <a:moveTo>
                  <a:pt x="6" y="18"/>
                </a:move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9" y="21"/>
                </a:lnTo>
                <a:lnTo>
                  <a:pt x="9" y="23"/>
                </a:lnTo>
                <a:lnTo>
                  <a:pt x="8" y="23"/>
                </a:lnTo>
                <a:lnTo>
                  <a:pt x="8" y="21"/>
                </a:lnTo>
                <a:lnTo>
                  <a:pt x="6" y="21"/>
                </a:lnTo>
                <a:lnTo>
                  <a:pt x="6" y="20"/>
                </a:lnTo>
                <a:lnTo>
                  <a:pt x="5" y="18"/>
                </a:lnTo>
                <a:lnTo>
                  <a:pt x="6" y="18"/>
                </a:lnTo>
                <a:close/>
                <a:moveTo>
                  <a:pt x="5" y="18"/>
                </a:moveTo>
                <a:lnTo>
                  <a:pt x="5" y="16"/>
                </a:lnTo>
                <a:lnTo>
                  <a:pt x="5" y="18"/>
                </a:lnTo>
                <a:close/>
                <a:moveTo>
                  <a:pt x="0" y="13"/>
                </a:moveTo>
                <a:lnTo>
                  <a:pt x="0" y="15"/>
                </a:lnTo>
                <a:lnTo>
                  <a:pt x="1" y="15"/>
                </a:lnTo>
                <a:lnTo>
                  <a:pt x="3" y="15"/>
                </a:lnTo>
                <a:lnTo>
                  <a:pt x="3" y="16"/>
                </a:lnTo>
                <a:lnTo>
                  <a:pt x="1" y="16"/>
                </a:lnTo>
                <a:lnTo>
                  <a:pt x="1" y="15"/>
                </a:lnTo>
                <a:lnTo>
                  <a:pt x="0" y="15"/>
                </a:lnTo>
                <a:lnTo>
                  <a:pt x="0" y="13"/>
                </a:lnTo>
                <a:close/>
                <a:moveTo>
                  <a:pt x="5" y="12"/>
                </a:moveTo>
                <a:lnTo>
                  <a:pt x="6" y="12"/>
                </a:lnTo>
                <a:lnTo>
                  <a:pt x="6" y="13"/>
                </a:lnTo>
                <a:lnTo>
                  <a:pt x="6" y="15"/>
                </a:lnTo>
                <a:lnTo>
                  <a:pt x="6" y="13"/>
                </a:lnTo>
                <a:lnTo>
                  <a:pt x="5" y="13"/>
                </a:lnTo>
                <a:lnTo>
                  <a:pt x="5" y="12"/>
                </a:lnTo>
                <a:close/>
                <a:moveTo>
                  <a:pt x="14" y="2"/>
                </a:moveTo>
                <a:lnTo>
                  <a:pt x="16" y="2"/>
                </a:lnTo>
                <a:lnTo>
                  <a:pt x="16" y="4"/>
                </a:lnTo>
                <a:lnTo>
                  <a:pt x="17" y="5"/>
                </a:lnTo>
                <a:lnTo>
                  <a:pt x="17" y="7"/>
                </a:lnTo>
                <a:lnTo>
                  <a:pt x="19" y="7"/>
                </a:lnTo>
                <a:lnTo>
                  <a:pt x="19" y="8"/>
                </a:lnTo>
                <a:lnTo>
                  <a:pt x="21" y="8"/>
                </a:lnTo>
                <a:lnTo>
                  <a:pt x="21" y="10"/>
                </a:lnTo>
                <a:lnTo>
                  <a:pt x="21" y="12"/>
                </a:lnTo>
                <a:lnTo>
                  <a:pt x="22" y="12"/>
                </a:lnTo>
                <a:lnTo>
                  <a:pt x="22" y="13"/>
                </a:lnTo>
                <a:lnTo>
                  <a:pt x="24" y="13"/>
                </a:lnTo>
                <a:lnTo>
                  <a:pt x="24" y="15"/>
                </a:lnTo>
                <a:lnTo>
                  <a:pt x="25" y="15"/>
                </a:lnTo>
                <a:lnTo>
                  <a:pt x="25" y="16"/>
                </a:lnTo>
                <a:lnTo>
                  <a:pt x="27" y="16"/>
                </a:lnTo>
                <a:lnTo>
                  <a:pt x="27" y="18"/>
                </a:lnTo>
                <a:lnTo>
                  <a:pt x="29" y="18"/>
                </a:lnTo>
                <a:lnTo>
                  <a:pt x="29" y="20"/>
                </a:lnTo>
                <a:lnTo>
                  <a:pt x="30" y="21"/>
                </a:lnTo>
                <a:lnTo>
                  <a:pt x="32" y="21"/>
                </a:lnTo>
                <a:lnTo>
                  <a:pt x="32" y="23"/>
                </a:lnTo>
                <a:lnTo>
                  <a:pt x="33" y="23"/>
                </a:lnTo>
                <a:lnTo>
                  <a:pt x="33" y="24"/>
                </a:lnTo>
                <a:lnTo>
                  <a:pt x="35" y="24"/>
                </a:lnTo>
                <a:lnTo>
                  <a:pt x="37" y="24"/>
                </a:lnTo>
                <a:lnTo>
                  <a:pt x="37" y="26"/>
                </a:lnTo>
                <a:lnTo>
                  <a:pt x="38" y="26"/>
                </a:lnTo>
                <a:lnTo>
                  <a:pt x="38" y="28"/>
                </a:lnTo>
                <a:lnTo>
                  <a:pt x="40" y="28"/>
                </a:lnTo>
                <a:lnTo>
                  <a:pt x="41" y="28"/>
                </a:lnTo>
                <a:lnTo>
                  <a:pt x="43" y="28"/>
                </a:lnTo>
                <a:lnTo>
                  <a:pt x="43" y="29"/>
                </a:lnTo>
                <a:lnTo>
                  <a:pt x="45" y="29"/>
                </a:lnTo>
                <a:lnTo>
                  <a:pt x="46" y="29"/>
                </a:lnTo>
                <a:lnTo>
                  <a:pt x="46" y="31"/>
                </a:lnTo>
                <a:lnTo>
                  <a:pt x="48" y="31"/>
                </a:lnTo>
                <a:lnTo>
                  <a:pt x="49" y="31"/>
                </a:lnTo>
                <a:lnTo>
                  <a:pt x="49" y="32"/>
                </a:lnTo>
                <a:lnTo>
                  <a:pt x="51" y="32"/>
                </a:lnTo>
                <a:lnTo>
                  <a:pt x="53" y="34"/>
                </a:lnTo>
                <a:lnTo>
                  <a:pt x="54" y="34"/>
                </a:lnTo>
                <a:lnTo>
                  <a:pt x="54" y="36"/>
                </a:lnTo>
                <a:lnTo>
                  <a:pt x="56" y="36"/>
                </a:lnTo>
                <a:lnTo>
                  <a:pt x="57" y="37"/>
                </a:lnTo>
                <a:lnTo>
                  <a:pt x="59" y="37"/>
                </a:lnTo>
                <a:lnTo>
                  <a:pt x="59" y="39"/>
                </a:lnTo>
                <a:lnTo>
                  <a:pt x="61" y="39"/>
                </a:lnTo>
                <a:lnTo>
                  <a:pt x="61" y="40"/>
                </a:lnTo>
                <a:lnTo>
                  <a:pt x="62" y="40"/>
                </a:lnTo>
                <a:lnTo>
                  <a:pt x="64" y="40"/>
                </a:lnTo>
                <a:lnTo>
                  <a:pt x="65" y="42"/>
                </a:lnTo>
                <a:lnTo>
                  <a:pt x="67" y="42"/>
                </a:lnTo>
                <a:lnTo>
                  <a:pt x="67" y="44"/>
                </a:lnTo>
                <a:lnTo>
                  <a:pt x="69" y="44"/>
                </a:lnTo>
                <a:lnTo>
                  <a:pt x="70" y="44"/>
                </a:lnTo>
                <a:lnTo>
                  <a:pt x="72" y="44"/>
                </a:lnTo>
                <a:lnTo>
                  <a:pt x="72" y="45"/>
                </a:lnTo>
                <a:lnTo>
                  <a:pt x="73" y="45"/>
                </a:lnTo>
                <a:lnTo>
                  <a:pt x="75" y="45"/>
                </a:lnTo>
                <a:lnTo>
                  <a:pt x="77" y="45"/>
                </a:lnTo>
                <a:lnTo>
                  <a:pt x="78" y="45"/>
                </a:lnTo>
                <a:lnTo>
                  <a:pt x="78" y="47"/>
                </a:lnTo>
                <a:lnTo>
                  <a:pt x="78" y="48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78" y="52"/>
                </a:lnTo>
                <a:lnTo>
                  <a:pt x="80" y="52"/>
                </a:lnTo>
                <a:lnTo>
                  <a:pt x="80" y="53"/>
                </a:lnTo>
                <a:lnTo>
                  <a:pt x="81" y="53"/>
                </a:lnTo>
                <a:lnTo>
                  <a:pt x="81" y="55"/>
                </a:lnTo>
                <a:lnTo>
                  <a:pt x="83" y="55"/>
                </a:lnTo>
                <a:lnTo>
                  <a:pt x="83" y="56"/>
                </a:lnTo>
                <a:lnTo>
                  <a:pt x="83" y="55"/>
                </a:lnTo>
                <a:lnTo>
                  <a:pt x="83" y="53"/>
                </a:lnTo>
                <a:lnTo>
                  <a:pt x="85" y="53"/>
                </a:lnTo>
                <a:lnTo>
                  <a:pt x="85" y="55"/>
                </a:lnTo>
                <a:lnTo>
                  <a:pt x="86" y="55"/>
                </a:lnTo>
                <a:lnTo>
                  <a:pt x="86" y="56"/>
                </a:lnTo>
                <a:lnTo>
                  <a:pt x="86" y="58"/>
                </a:lnTo>
                <a:lnTo>
                  <a:pt x="86" y="56"/>
                </a:lnTo>
                <a:lnTo>
                  <a:pt x="86" y="58"/>
                </a:lnTo>
                <a:lnTo>
                  <a:pt x="85" y="58"/>
                </a:lnTo>
                <a:lnTo>
                  <a:pt x="86" y="58"/>
                </a:lnTo>
                <a:lnTo>
                  <a:pt x="86" y="60"/>
                </a:lnTo>
                <a:lnTo>
                  <a:pt x="88" y="60"/>
                </a:lnTo>
                <a:lnTo>
                  <a:pt x="86" y="60"/>
                </a:lnTo>
                <a:lnTo>
                  <a:pt x="86" y="61"/>
                </a:lnTo>
                <a:lnTo>
                  <a:pt x="86" y="63"/>
                </a:lnTo>
                <a:lnTo>
                  <a:pt x="86" y="64"/>
                </a:lnTo>
                <a:lnTo>
                  <a:pt x="85" y="64"/>
                </a:lnTo>
                <a:lnTo>
                  <a:pt x="83" y="64"/>
                </a:lnTo>
                <a:lnTo>
                  <a:pt x="81" y="64"/>
                </a:lnTo>
                <a:lnTo>
                  <a:pt x="81" y="63"/>
                </a:lnTo>
                <a:lnTo>
                  <a:pt x="80" y="63"/>
                </a:lnTo>
                <a:lnTo>
                  <a:pt x="78" y="63"/>
                </a:lnTo>
                <a:lnTo>
                  <a:pt x="78" y="61"/>
                </a:lnTo>
                <a:lnTo>
                  <a:pt x="78" y="63"/>
                </a:lnTo>
                <a:lnTo>
                  <a:pt x="78" y="61"/>
                </a:lnTo>
                <a:lnTo>
                  <a:pt x="77" y="61"/>
                </a:lnTo>
                <a:lnTo>
                  <a:pt x="77" y="63"/>
                </a:lnTo>
                <a:lnTo>
                  <a:pt x="77" y="61"/>
                </a:lnTo>
                <a:lnTo>
                  <a:pt x="77" y="63"/>
                </a:lnTo>
                <a:lnTo>
                  <a:pt x="77" y="64"/>
                </a:lnTo>
                <a:lnTo>
                  <a:pt x="75" y="64"/>
                </a:lnTo>
                <a:lnTo>
                  <a:pt x="73" y="64"/>
                </a:lnTo>
                <a:lnTo>
                  <a:pt x="72" y="64"/>
                </a:lnTo>
                <a:lnTo>
                  <a:pt x="70" y="64"/>
                </a:lnTo>
                <a:lnTo>
                  <a:pt x="69" y="64"/>
                </a:lnTo>
                <a:lnTo>
                  <a:pt x="69" y="63"/>
                </a:lnTo>
                <a:lnTo>
                  <a:pt x="67" y="63"/>
                </a:lnTo>
                <a:lnTo>
                  <a:pt x="67" y="61"/>
                </a:lnTo>
                <a:lnTo>
                  <a:pt x="65" y="61"/>
                </a:lnTo>
                <a:lnTo>
                  <a:pt x="64" y="60"/>
                </a:lnTo>
                <a:lnTo>
                  <a:pt x="65" y="60"/>
                </a:lnTo>
                <a:lnTo>
                  <a:pt x="65" y="58"/>
                </a:lnTo>
                <a:lnTo>
                  <a:pt x="65" y="56"/>
                </a:lnTo>
                <a:lnTo>
                  <a:pt x="64" y="56"/>
                </a:lnTo>
                <a:lnTo>
                  <a:pt x="64" y="55"/>
                </a:lnTo>
                <a:lnTo>
                  <a:pt x="62" y="53"/>
                </a:lnTo>
                <a:lnTo>
                  <a:pt x="64" y="53"/>
                </a:lnTo>
                <a:lnTo>
                  <a:pt x="64" y="55"/>
                </a:lnTo>
                <a:lnTo>
                  <a:pt x="65" y="55"/>
                </a:lnTo>
                <a:lnTo>
                  <a:pt x="65" y="53"/>
                </a:lnTo>
                <a:lnTo>
                  <a:pt x="65" y="52"/>
                </a:lnTo>
                <a:lnTo>
                  <a:pt x="64" y="52"/>
                </a:lnTo>
                <a:lnTo>
                  <a:pt x="64" y="50"/>
                </a:lnTo>
                <a:lnTo>
                  <a:pt x="62" y="48"/>
                </a:lnTo>
                <a:lnTo>
                  <a:pt x="61" y="48"/>
                </a:lnTo>
                <a:lnTo>
                  <a:pt x="61" y="50"/>
                </a:lnTo>
                <a:lnTo>
                  <a:pt x="61" y="48"/>
                </a:lnTo>
                <a:lnTo>
                  <a:pt x="61" y="50"/>
                </a:lnTo>
                <a:lnTo>
                  <a:pt x="59" y="50"/>
                </a:lnTo>
                <a:lnTo>
                  <a:pt x="61" y="48"/>
                </a:lnTo>
                <a:lnTo>
                  <a:pt x="61" y="47"/>
                </a:lnTo>
                <a:lnTo>
                  <a:pt x="59" y="47"/>
                </a:lnTo>
                <a:lnTo>
                  <a:pt x="59" y="45"/>
                </a:lnTo>
                <a:lnTo>
                  <a:pt x="57" y="45"/>
                </a:lnTo>
                <a:lnTo>
                  <a:pt x="56" y="45"/>
                </a:lnTo>
                <a:lnTo>
                  <a:pt x="56" y="44"/>
                </a:lnTo>
                <a:lnTo>
                  <a:pt x="54" y="44"/>
                </a:lnTo>
                <a:lnTo>
                  <a:pt x="53" y="42"/>
                </a:lnTo>
                <a:lnTo>
                  <a:pt x="51" y="42"/>
                </a:lnTo>
                <a:lnTo>
                  <a:pt x="51" y="40"/>
                </a:lnTo>
                <a:lnTo>
                  <a:pt x="49" y="40"/>
                </a:lnTo>
                <a:lnTo>
                  <a:pt x="48" y="40"/>
                </a:lnTo>
                <a:lnTo>
                  <a:pt x="48" y="39"/>
                </a:lnTo>
                <a:lnTo>
                  <a:pt x="46" y="39"/>
                </a:lnTo>
                <a:lnTo>
                  <a:pt x="46" y="37"/>
                </a:lnTo>
                <a:lnTo>
                  <a:pt x="45" y="37"/>
                </a:lnTo>
                <a:lnTo>
                  <a:pt x="43" y="37"/>
                </a:lnTo>
                <a:lnTo>
                  <a:pt x="43" y="36"/>
                </a:lnTo>
                <a:lnTo>
                  <a:pt x="41" y="36"/>
                </a:lnTo>
                <a:lnTo>
                  <a:pt x="40" y="36"/>
                </a:lnTo>
                <a:lnTo>
                  <a:pt x="40" y="34"/>
                </a:lnTo>
                <a:lnTo>
                  <a:pt x="38" y="34"/>
                </a:lnTo>
                <a:lnTo>
                  <a:pt x="37" y="34"/>
                </a:lnTo>
                <a:lnTo>
                  <a:pt x="37" y="32"/>
                </a:lnTo>
                <a:lnTo>
                  <a:pt x="37" y="34"/>
                </a:lnTo>
                <a:lnTo>
                  <a:pt x="37" y="32"/>
                </a:lnTo>
                <a:lnTo>
                  <a:pt x="35" y="32"/>
                </a:lnTo>
                <a:lnTo>
                  <a:pt x="35" y="31"/>
                </a:lnTo>
                <a:lnTo>
                  <a:pt x="33" y="31"/>
                </a:lnTo>
                <a:lnTo>
                  <a:pt x="32" y="29"/>
                </a:lnTo>
                <a:lnTo>
                  <a:pt x="32" y="31"/>
                </a:lnTo>
                <a:lnTo>
                  <a:pt x="30" y="31"/>
                </a:lnTo>
                <a:lnTo>
                  <a:pt x="30" y="29"/>
                </a:lnTo>
                <a:lnTo>
                  <a:pt x="29" y="29"/>
                </a:lnTo>
                <a:lnTo>
                  <a:pt x="29" y="28"/>
                </a:lnTo>
                <a:lnTo>
                  <a:pt x="27" y="28"/>
                </a:lnTo>
                <a:lnTo>
                  <a:pt x="25" y="26"/>
                </a:lnTo>
                <a:lnTo>
                  <a:pt x="24" y="26"/>
                </a:lnTo>
                <a:lnTo>
                  <a:pt x="24" y="24"/>
                </a:lnTo>
                <a:lnTo>
                  <a:pt x="22" y="24"/>
                </a:lnTo>
                <a:lnTo>
                  <a:pt x="22" y="23"/>
                </a:lnTo>
                <a:lnTo>
                  <a:pt x="21" y="21"/>
                </a:lnTo>
                <a:lnTo>
                  <a:pt x="19" y="21"/>
                </a:lnTo>
                <a:lnTo>
                  <a:pt x="19" y="20"/>
                </a:lnTo>
                <a:lnTo>
                  <a:pt x="17" y="18"/>
                </a:lnTo>
                <a:lnTo>
                  <a:pt x="17" y="16"/>
                </a:lnTo>
                <a:lnTo>
                  <a:pt x="16" y="16"/>
                </a:lnTo>
                <a:lnTo>
                  <a:pt x="16" y="15"/>
                </a:lnTo>
                <a:lnTo>
                  <a:pt x="14" y="15"/>
                </a:lnTo>
                <a:lnTo>
                  <a:pt x="14" y="13"/>
                </a:lnTo>
                <a:lnTo>
                  <a:pt x="14" y="12"/>
                </a:lnTo>
                <a:lnTo>
                  <a:pt x="14" y="13"/>
                </a:lnTo>
                <a:lnTo>
                  <a:pt x="14" y="12"/>
                </a:lnTo>
                <a:lnTo>
                  <a:pt x="13" y="10"/>
                </a:lnTo>
                <a:lnTo>
                  <a:pt x="11" y="10"/>
                </a:lnTo>
                <a:lnTo>
                  <a:pt x="11" y="8"/>
                </a:lnTo>
                <a:lnTo>
                  <a:pt x="11" y="7"/>
                </a:lnTo>
                <a:lnTo>
                  <a:pt x="9" y="7"/>
                </a:lnTo>
                <a:lnTo>
                  <a:pt x="9" y="5"/>
                </a:ln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1" y="0"/>
                </a:lnTo>
                <a:lnTo>
                  <a:pt x="11" y="2"/>
                </a:lnTo>
                <a:lnTo>
                  <a:pt x="11" y="0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3" y="2"/>
                </a:lnTo>
                <a:lnTo>
                  <a:pt x="14" y="0"/>
                </a:lnTo>
                <a:lnTo>
                  <a:pt x="14" y="2"/>
                </a:lnTo>
                <a:close/>
              </a:path>
            </a:pathLst>
          </a:custGeom>
          <a:solidFill>
            <a:srgbClr val="B750B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5337176" y="5557838"/>
            <a:ext cx="120650" cy="77788"/>
          </a:xfrm>
          <a:custGeom>
            <a:avLst/>
            <a:gdLst/>
            <a:ahLst/>
            <a:cxnLst>
              <a:cxn ang="0">
                <a:pos x="73" y="4"/>
              </a:cxn>
              <a:cxn ang="0">
                <a:pos x="72" y="9"/>
              </a:cxn>
              <a:cxn ang="0">
                <a:pos x="68" y="12"/>
              </a:cxn>
              <a:cxn ang="0">
                <a:pos x="65" y="12"/>
              </a:cxn>
              <a:cxn ang="0">
                <a:pos x="60" y="17"/>
              </a:cxn>
              <a:cxn ang="0">
                <a:pos x="57" y="20"/>
              </a:cxn>
              <a:cxn ang="0">
                <a:pos x="57" y="22"/>
              </a:cxn>
              <a:cxn ang="0">
                <a:pos x="54" y="25"/>
              </a:cxn>
              <a:cxn ang="0">
                <a:pos x="52" y="27"/>
              </a:cxn>
              <a:cxn ang="0">
                <a:pos x="44" y="27"/>
              </a:cxn>
              <a:cxn ang="0">
                <a:pos x="35" y="28"/>
              </a:cxn>
              <a:cxn ang="0">
                <a:pos x="35" y="30"/>
              </a:cxn>
              <a:cxn ang="0">
                <a:pos x="38" y="32"/>
              </a:cxn>
              <a:cxn ang="0">
                <a:pos x="43" y="33"/>
              </a:cxn>
              <a:cxn ang="0">
                <a:pos x="40" y="35"/>
              </a:cxn>
              <a:cxn ang="0">
                <a:pos x="36" y="43"/>
              </a:cxn>
              <a:cxn ang="0">
                <a:pos x="35" y="44"/>
              </a:cxn>
              <a:cxn ang="0">
                <a:pos x="33" y="48"/>
              </a:cxn>
              <a:cxn ang="0">
                <a:pos x="33" y="49"/>
              </a:cxn>
              <a:cxn ang="0">
                <a:pos x="32" y="49"/>
              </a:cxn>
              <a:cxn ang="0">
                <a:pos x="27" y="49"/>
              </a:cxn>
              <a:cxn ang="0">
                <a:pos x="17" y="46"/>
              </a:cxn>
              <a:cxn ang="0">
                <a:pos x="20" y="43"/>
              </a:cxn>
              <a:cxn ang="0">
                <a:pos x="24" y="33"/>
              </a:cxn>
              <a:cxn ang="0">
                <a:pos x="27" y="32"/>
              </a:cxn>
              <a:cxn ang="0">
                <a:pos x="27" y="30"/>
              </a:cxn>
              <a:cxn ang="0">
                <a:pos x="19" y="32"/>
              </a:cxn>
              <a:cxn ang="0">
                <a:pos x="17" y="33"/>
              </a:cxn>
              <a:cxn ang="0">
                <a:pos x="9" y="35"/>
              </a:cxn>
              <a:cxn ang="0">
                <a:pos x="1" y="32"/>
              </a:cxn>
              <a:cxn ang="0">
                <a:pos x="1" y="28"/>
              </a:cxn>
              <a:cxn ang="0">
                <a:pos x="3" y="30"/>
              </a:cxn>
              <a:cxn ang="0">
                <a:pos x="4" y="30"/>
              </a:cxn>
              <a:cxn ang="0">
                <a:pos x="6" y="27"/>
              </a:cxn>
              <a:cxn ang="0">
                <a:pos x="6" y="27"/>
              </a:cxn>
              <a:cxn ang="0">
                <a:pos x="4" y="27"/>
              </a:cxn>
              <a:cxn ang="0">
                <a:pos x="4" y="27"/>
              </a:cxn>
              <a:cxn ang="0">
                <a:pos x="4" y="25"/>
              </a:cxn>
              <a:cxn ang="0">
                <a:pos x="3" y="24"/>
              </a:cxn>
              <a:cxn ang="0">
                <a:pos x="0" y="19"/>
              </a:cxn>
              <a:cxn ang="0">
                <a:pos x="1" y="16"/>
              </a:cxn>
              <a:cxn ang="0">
                <a:pos x="4" y="16"/>
              </a:cxn>
              <a:cxn ang="0">
                <a:pos x="6" y="16"/>
              </a:cxn>
              <a:cxn ang="0">
                <a:pos x="12" y="8"/>
              </a:cxn>
              <a:cxn ang="0">
                <a:pos x="43" y="6"/>
              </a:cxn>
              <a:cxn ang="0">
                <a:pos x="51" y="8"/>
              </a:cxn>
              <a:cxn ang="0">
                <a:pos x="52" y="9"/>
              </a:cxn>
              <a:cxn ang="0">
                <a:pos x="54" y="8"/>
              </a:cxn>
              <a:cxn ang="0">
                <a:pos x="54" y="8"/>
              </a:cxn>
              <a:cxn ang="0">
                <a:pos x="56" y="6"/>
              </a:cxn>
              <a:cxn ang="0">
                <a:pos x="57" y="6"/>
              </a:cxn>
              <a:cxn ang="0">
                <a:pos x="59" y="6"/>
              </a:cxn>
              <a:cxn ang="0">
                <a:pos x="62" y="1"/>
              </a:cxn>
              <a:cxn ang="0">
                <a:pos x="65" y="1"/>
              </a:cxn>
              <a:cxn ang="0">
                <a:pos x="67" y="3"/>
              </a:cxn>
              <a:cxn ang="0">
                <a:pos x="67" y="3"/>
              </a:cxn>
              <a:cxn ang="0">
                <a:pos x="68" y="4"/>
              </a:cxn>
              <a:cxn ang="0">
                <a:pos x="70" y="3"/>
              </a:cxn>
              <a:cxn ang="0">
                <a:pos x="72" y="3"/>
              </a:cxn>
              <a:cxn ang="0">
                <a:pos x="76" y="3"/>
              </a:cxn>
            </a:cxnLst>
            <a:rect l="0" t="0" r="r" b="b"/>
            <a:pathLst>
              <a:path w="76" h="49">
                <a:moveTo>
                  <a:pt x="76" y="3"/>
                </a:move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5" y="3"/>
                </a:lnTo>
                <a:lnTo>
                  <a:pt x="75" y="3"/>
                </a:lnTo>
                <a:lnTo>
                  <a:pt x="75" y="4"/>
                </a:lnTo>
                <a:lnTo>
                  <a:pt x="73" y="4"/>
                </a:lnTo>
                <a:lnTo>
                  <a:pt x="73" y="6"/>
                </a:lnTo>
                <a:lnTo>
                  <a:pt x="73" y="6"/>
                </a:lnTo>
                <a:lnTo>
                  <a:pt x="73" y="8"/>
                </a:lnTo>
                <a:lnTo>
                  <a:pt x="73" y="8"/>
                </a:lnTo>
                <a:lnTo>
                  <a:pt x="72" y="8"/>
                </a:lnTo>
                <a:lnTo>
                  <a:pt x="72" y="9"/>
                </a:lnTo>
                <a:lnTo>
                  <a:pt x="72" y="9"/>
                </a:lnTo>
                <a:lnTo>
                  <a:pt x="72" y="9"/>
                </a:lnTo>
                <a:lnTo>
                  <a:pt x="70" y="11"/>
                </a:lnTo>
                <a:lnTo>
                  <a:pt x="70" y="12"/>
                </a:lnTo>
                <a:lnTo>
                  <a:pt x="70" y="12"/>
                </a:lnTo>
                <a:lnTo>
                  <a:pt x="70" y="12"/>
                </a:lnTo>
                <a:lnTo>
                  <a:pt x="68" y="12"/>
                </a:lnTo>
                <a:lnTo>
                  <a:pt x="68" y="12"/>
                </a:lnTo>
                <a:lnTo>
                  <a:pt x="68" y="12"/>
                </a:lnTo>
                <a:lnTo>
                  <a:pt x="68" y="12"/>
                </a:lnTo>
                <a:lnTo>
                  <a:pt x="68" y="12"/>
                </a:lnTo>
                <a:lnTo>
                  <a:pt x="68" y="12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5" y="12"/>
                </a:lnTo>
                <a:lnTo>
                  <a:pt x="65" y="12"/>
                </a:lnTo>
                <a:lnTo>
                  <a:pt x="64" y="14"/>
                </a:lnTo>
                <a:lnTo>
                  <a:pt x="62" y="14"/>
                </a:lnTo>
                <a:lnTo>
                  <a:pt x="62" y="14"/>
                </a:lnTo>
                <a:lnTo>
                  <a:pt x="62" y="16"/>
                </a:lnTo>
                <a:lnTo>
                  <a:pt x="62" y="16"/>
                </a:lnTo>
                <a:lnTo>
                  <a:pt x="60" y="16"/>
                </a:lnTo>
                <a:lnTo>
                  <a:pt x="60" y="16"/>
                </a:lnTo>
                <a:lnTo>
                  <a:pt x="60" y="17"/>
                </a:lnTo>
                <a:lnTo>
                  <a:pt x="60" y="17"/>
                </a:lnTo>
                <a:lnTo>
                  <a:pt x="59" y="19"/>
                </a:lnTo>
                <a:lnTo>
                  <a:pt x="59" y="19"/>
                </a:lnTo>
                <a:lnTo>
                  <a:pt x="59" y="19"/>
                </a:lnTo>
                <a:lnTo>
                  <a:pt x="59" y="19"/>
                </a:lnTo>
                <a:lnTo>
                  <a:pt x="59" y="20"/>
                </a:ln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6" y="22"/>
                </a:lnTo>
                <a:lnTo>
                  <a:pt x="56" y="22"/>
                </a:lnTo>
                <a:lnTo>
                  <a:pt x="56" y="24"/>
                </a:lnTo>
                <a:lnTo>
                  <a:pt x="56" y="24"/>
                </a:lnTo>
                <a:lnTo>
                  <a:pt x="56" y="24"/>
                </a:lnTo>
                <a:lnTo>
                  <a:pt x="54" y="24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2" y="25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49" y="27"/>
                </a:lnTo>
                <a:lnTo>
                  <a:pt x="48" y="27"/>
                </a:lnTo>
                <a:lnTo>
                  <a:pt x="46" y="27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1" y="27"/>
                </a:lnTo>
                <a:lnTo>
                  <a:pt x="41" y="27"/>
                </a:lnTo>
                <a:lnTo>
                  <a:pt x="38" y="27"/>
                </a:lnTo>
                <a:lnTo>
                  <a:pt x="36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6" y="30"/>
                </a:lnTo>
                <a:lnTo>
                  <a:pt x="36" y="32"/>
                </a:lnTo>
                <a:lnTo>
                  <a:pt x="36" y="32"/>
                </a:lnTo>
                <a:lnTo>
                  <a:pt x="38" y="32"/>
                </a:lnTo>
                <a:lnTo>
                  <a:pt x="38" y="32"/>
                </a:lnTo>
                <a:lnTo>
                  <a:pt x="38" y="32"/>
                </a:lnTo>
                <a:lnTo>
                  <a:pt x="38" y="32"/>
                </a:lnTo>
                <a:lnTo>
                  <a:pt x="40" y="32"/>
                </a:lnTo>
                <a:lnTo>
                  <a:pt x="41" y="32"/>
                </a:lnTo>
                <a:lnTo>
                  <a:pt x="41" y="32"/>
                </a:lnTo>
                <a:lnTo>
                  <a:pt x="41" y="32"/>
                </a:lnTo>
                <a:lnTo>
                  <a:pt x="43" y="32"/>
                </a:lnTo>
                <a:lnTo>
                  <a:pt x="43" y="33"/>
                </a:lnTo>
                <a:lnTo>
                  <a:pt x="43" y="33"/>
                </a:lnTo>
                <a:lnTo>
                  <a:pt x="43" y="33"/>
                </a:lnTo>
                <a:lnTo>
                  <a:pt x="43" y="35"/>
                </a:lnTo>
                <a:lnTo>
                  <a:pt x="41" y="35"/>
                </a:lnTo>
                <a:lnTo>
                  <a:pt x="41" y="35"/>
                </a:lnTo>
                <a:lnTo>
                  <a:pt x="41" y="35"/>
                </a:lnTo>
                <a:lnTo>
                  <a:pt x="41" y="35"/>
                </a:lnTo>
                <a:lnTo>
                  <a:pt x="40" y="35"/>
                </a:lnTo>
                <a:lnTo>
                  <a:pt x="40" y="35"/>
                </a:lnTo>
                <a:lnTo>
                  <a:pt x="40" y="35"/>
                </a:lnTo>
                <a:lnTo>
                  <a:pt x="40" y="38"/>
                </a:lnTo>
                <a:lnTo>
                  <a:pt x="38" y="38"/>
                </a:lnTo>
                <a:lnTo>
                  <a:pt x="38" y="38"/>
                </a:lnTo>
                <a:lnTo>
                  <a:pt x="38" y="38"/>
                </a:lnTo>
                <a:lnTo>
                  <a:pt x="38" y="40"/>
                </a:lnTo>
                <a:lnTo>
                  <a:pt x="36" y="40"/>
                </a:lnTo>
                <a:lnTo>
                  <a:pt x="36" y="43"/>
                </a:lnTo>
                <a:lnTo>
                  <a:pt x="36" y="44"/>
                </a:lnTo>
                <a:lnTo>
                  <a:pt x="36" y="44"/>
                </a:lnTo>
                <a:lnTo>
                  <a:pt x="36" y="44"/>
                </a:lnTo>
                <a:lnTo>
                  <a:pt x="36" y="44"/>
                </a:lnTo>
                <a:lnTo>
                  <a:pt x="36" y="44"/>
                </a:lnTo>
                <a:lnTo>
                  <a:pt x="36" y="44"/>
                </a:lnTo>
                <a:lnTo>
                  <a:pt x="35" y="44"/>
                </a:lnTo>
                <a:lnTo>
                  <a:pt x="35" y="44"/>
                </a:lnTo>
                <a:lnTo>
                  <a:pt x="35" y="44"/>
                </a:lnTo>
                <a:lnTo>
                  <a:pt x="35" y="44"/>
                </a:lnTo>
                <a:lnTo>
                  <a:pt x="35" y="46"/>
                </a:lnTo>
                <a:lnTo>
                  <a:pt x="35" y="46"/>
                </a:lnTo>
                <a:lnTo>
                  <a:pt x="35" y="46"/>
                </a:lnTo>
                <a:lnTo>
                  <a:pt x="35" y="46"/>
                </a:lnTo>
                <a:lnTo>
                  <a:pt x="35" y="46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3" y="49"/>
                </a:lnTo>
                <a:lnTo>
                  <a:pt x="32" y="49"/>
                </a:lnTo>
                <a:lnTo>
                  <a:pt x="32" y="49"/>
                </a:lnTo>
                <a:lnTo>
                  <a:pt x="32" y="49"/>
                </a:lnTo>
                <a:lnTo>
                  <a:pt x="32" y="49"/>
                </a:lnTo>
                <a:lnTo>
                  <a:pt x="32" y="49"/>
                </a:lnTo>
                <a:lnTo>
                  <a:pt x="32" y="49"/>
                </a:lnTo>
                <a:lnTo>
                  <a:pt x="30" y="49"/>
                </a:lnTo>
                <a:lnTo>
                  <a:pt x="30" y="49"/>
                </a:lnTo>
                <a:lnTo>
                  <a:pt x="30" y="49"/>
                </a:lnTo>
                <a:lnTo>
                  <a:pt x="28" y="49"/>
                </a:lnTo>
                <a:lnTo>
                  <a:pt x="28" y="49"/>
                </a:lnTo>
                <a:lnTo>
                  <a:pt x="27" y="49"/>
                </a:lnTo>
                <a:lnTo>
                  <a:pt x="27" y="49"/>
                </a:lnTo>
                <a:lnTo>
                  <a:pt x="24" y="49"/>
                </a:lnTo>
                <a:lnTo>
                  <a:pt x="24" y="49"/>
                </a:lnTo>
                <a:lnTo>
                  <a:pt x="24" y="49"/>
                </a:lnTo>
                <a:lnTo>
                  <a:pt x="24" y="49"/>
                </a:lnTo>
                <a:lnTo>
                  <a:pt x="17" y="49"/>
                </a:lnTo>
                <a:lnTo>
                  <a:pt x="17" y="48"/>
                </a:lnTo>
                <a:lnTo>
                  <a:pt x="17" y="46"/>
                </a:lnTo>
                <a:lnTo>
                  <a:pt x="20" y="46"/>
                </a:lnTo>
                <a:lnTo>
                  <a:pt x="22" y="46"/>
                </a:lnTo>
                <a:lnTo>
                  <a:pt x="24" y="46"/>
                </a:lnTo>
                <a:lnTo>
                  <a:pt x="24" y="43"/>
                </a:lnTo>
                <a:lnTo>
                  <a:pt x="24" y="43"/>
                </a:lnTo>
                <a:lnTo>
                  <a:pt x="24" y="43"/>
                </a:lnTo>
                <a:lnTo>
                  <a:pt x="24" y="43"/>
                </a:lnTo>
                <a:lnTo>
                  <a:pt x="20" y="43"/>
                </a:lnTo>
                <a:lnTo>
                  <a:pt x="20" y="40"/>
                </a:lnTo>
                <a:lnTo>
                  <a:pt x="17" y="40"/>
                </a:lnTo>
                <a:lnTo>
                  <a:pt x="17" y="38"/>
                </a:lnTo>
                <a:lnTo>
                  <a:pt x="20" y="38"/>
                </a:lnTo>
                <a:lnTo>
                  <a:pt x="20" y="35"/>
                </a:lnTo>
                <a:lnTo>
                  <a:pt x="22" y="35"/>
                </a:lnTo>
                <a:lnTo>
                  <a:pt x="22" y="33"/>
                </a:lnTo>
                <a:lnTo>
                  <a:pt x="24" y="33"/>
                </a:lnTo>
                <a:lnTo>
                  <a:pt x="24" y="33"/>
                </a:lnTo>
                <a:lnTo>
                  <a:pt x="25" y="33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19" y="32"/>
                </a:lnTo>
                <a:lnTo>
                  <a:pt x="19" y="32"/>
                </a:lnTo>
                <a:lnTo>
                  <a:pt x="19" y="32"/>
                </a:lnTo>
                <a:lnTo>
                  <a:pt x="19" y="32"/>
                </a:lnTo>
                <a:lnTo>
                  <a:pt x="19" y="32"/>
                </a:lnTo>
                <a:lnTo>
                  <a:pt x="17" y="32"/>
                </a:lnTo>
                <a:lnTo>
                  <a:pt x="17" y="32"/>
                </a:lnTo>
                <a:lnTo>
                  <a:pt x="17" y="33"/>
                </a:lnTo>
                <a:lnTo>
                  <a:pt x="17" y="33"/>
                </a:lnTo>
                <a:lnTo>
                  <a:pt x="17" y="33"/>
                </a:lnTo>
                <a:lnTo>
                  <a:pt x="17" y="33"/>
                </a:lnTo>
                <a:lnTo>
                  <a:pt x="14" y="35"/>
                </a:lnTo>
                <a:lnTo>
                  <a:pt x="14" y="35"/>
                </a:lnTo>
                <a:lnTo>
                  <a:pt x="12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8" y="35"/>
                </a:lnTo>
                <a:lnTo>
                  <a:pt x="8" y="35"/>
                </a:lnTo>
                <a:lnTo>
                  <a:pt x="6" y="35"/>
                </a:lnTo>
                <a:lnTo>
                  <a:pt x="6" y="33"/>
                </a:lnTo>
                <a:lnTo>
                  <a:pt x="4" y="33"/>
                </a:lnTo>
                <a:lnTo>
                  <a:pt x="4" y="33"/>
                </a:lnTo>
                <a:lnTo>
                  <a:pt x="1" y="32"/>
                </a:lnTo>
                <a:lnTo>
                  <a:pt x="1" y="30"/>
                </a:lnTo>
                <a:lnTo>
                  <a:pt x="1" y="30"/>
                </a:lnTo>
                <a:lnTo>
                  <a:pt x="0" y="30"/>
                </a:lnTo>
                <a:lnTo>
                  <a:pt x="0" y="30"/>
                </a:lnTo>
                <a:lnTo>
                  <a:pt x="0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6" y="30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lnTo>
                  <a:pt x="6" y="28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3" y="25"/>
                </a:lnTo>
                <a:lnTo>
                  <a:pt x="3" y="25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2"/>
                </a:lnTo>
                <a:lnTo>
                  <a:pt x="3" y="22"/>
                </a:lnTo>
                <a:lnTo>
                  <a:pt x="1" y="22"/>
                </a:lnTo>
                <a:lnTo>
                  <a:pt x="1" y="22"/>
                </a:lnTo>
                <a:lnTo>
                  <a:pt x="1" y="20"/>
                </a:lnTo>
                <a:lnTo>
                  <a:pt x="1" y="20"/>
                </a:lnTo>
                <a:lnTo>
                  <a:pt x="0" y="19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3" y="16"/>
                </a:lnTo>
                <a:lnTo>
                  <a:pt x="3" y="16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6" y="16"/>
                </a:lnTo>
                <a:lnTo>
                  <a:pt x="6" y="17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8" y="16"/>
                </a:lnTo>
                <a:lnTo>
                  <a:pt x="9" y="16"/>
                </a:lnTo>
                <a:lnTo>
                  <a:pt x="9" y="16"/>
                </a:lnTo>
                <a:lnTo>
                  <a:pt x="12" y="16"/>
                </a:lnTo>
                <a:lnTo>
                  <a:pt x="12" y="11"/>
                </a:lnTo>
                <a:lnTo>
                  <a:pt x="12" y="8"/>
                </a:lnTo>
                <a:lnTo>
                  <a:pt x="12" y="8"/>
                </a:lnTo>
                <a:lnTo>
                  <a:pt x="12" y="6"/>
                </a:lnTo>
                <a:lnTo>
                  <a:pt x="14" y="6"/>
                </a:lnTo>
                <a:lnTo>
                  <a:pt x="27" y="6"/>
                </a:lnTo>
                <a:lnTo>
                  <a:pt x="28" y="6"/>
                </a:lnTo>
                <a:lnTo>
                  <a:pt x="33" y="6"/>
                </a:lnTo>
                <a:lnTo>
                  <a:pt x="36" y="6"/>
                </a:lnTo>
                <a:lnTo>
                  <a:pt x="43" y="6"/>
                </a:lnTo>
                <a:lnTo>
                  <a:pt x="46" y="6"/>
                </a:lnTo>
                <a:lnTo>
                  <a:pt x="46" y="6"/>
                </a:lnTo>
                <a:lnTo>
                  <a:pt x="48" y="6"/>
                </a:lnTo>
                <a:lnTo>
                  <a:pt x="49" y="6"/>
                </a:lnTo>
                <a:lnTo>
                  <a:pt x="51" y="8"/>
                </a:lnTo>
                <a:lnTo>
                  <a:pt x="51" y="8"/>
                </a:lnTo>
                <a:lnTo>
                  <a:pt x="51" y="8"/>
                </a:lnTo>
                <a:lnTo>
                  <a:pt x="51" y="8"/>
                </a:lnTo>
                <a:lnTo>
                  <a:pt x="51" y="8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9" y="6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3"/>
                </a:lnTo>
                <a:lnTo>
                  <a:pt x="60" y="3"/>
                </a:lnTo>
                <a:lnTo>
                  <a:pt x="60" y="1"/>
                </a:lnTo>
                <a:lnTo>
                  <a:pt x="60" y="1"/>
                </a:lnTo>
                <a:lnTo>
                  <a:pt x="62" y="1"/>
                </a:lnTo>
                <a:lnTo>
                  <a:pt x="62" y="1"/>
                </a:lnTo>
                <a:lnTo>
                  <a:pt x="64" y="1"/>
                </a:lnTo>
                <a:lnTo>
                  <a:pt x="64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1"/>
                </a:lnTo>
                <a:lnTo>
                  <a:pt x="65" y="1"/>
                </a:lnTo>
                <a:lnTo>
                  <a:pt x="65" y="1"/>
                </a:lnTo>
                <a:lnTo>
                  <a:pt x="65" y="1"/>
                </a:lnTo>
                <a:lnTo>
                  <a:pt x="65" y="1"/>
                </a:lnTo>
                <a:lnTo>
                  <a:pt x="65" y="1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7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4"/>
                </a:lnTo>
                <a:lnTo>
                  <a:pt x="68" y="4"/>
                </a:lnTo>
                <a:lnTo>
                  <a:pt x="68" y="3"/>
                </a:lnTo>
                <a:lnTo>
                  <a:pt x="68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3" y="3"/>
                </a:lnTo>
                <a:lnTo>
                  <a:pt x="73" y="3"/>
                </a:lnTo>
                <a:lnTo>
                  <a:pt x="75" y="3"/>
                </a:lnTo>
                <a:lnTo>
                  <a:pt x="75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close/>
              </a:path>
            </a:pathLst>
          </a:custGeom>
          <a:solidFill>
            <a:srgbClr val="F5706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5"/>
          <p:cNvSpPr>
            <a:spLocks/>
          </p:cNvSpPr>
          <p:nvPr/>
        </p:nvSpPr>
        <p:spPr bwMode="auto">
          <a:xfrm>
            <a:off x="5038726" y="5551488"/>
            <a:ext cx="109538" cy="147638"/>
          </a:xfrm>
          <a:custGeom>
            <a:avLst/>
            <a:gdLst/>
            <a:ahLst/>
            <a:cxnLst>
              <a:cxn ang="0">
                <a:pos x="53" y="4"/>
              </a:cxn>
              <a:cxn ang="0">
                <a:pos x="55" y="8"/>
              </a:cxn>
              <a:cxn ang="0">
                <a:pos x="56" y="15"/>
              </a:cxn>
              <a:cxn ang="0">
                <a:pos x="61" y="16"/>
              </a:cxn>
              <a:cxn ang="0">
                <a:pos x="68" y="16"/>
              </a:cxn>
              <a:cxn ang="0">
                <a:pos x="69" y="18"/>
              </a:cxn>
              <a:cxn ang="0">
                <a:pos x="69" y="24"/>
              </a:cxn>
              <a:cxn ang="0">
                <a:pos x="69" y="31"/>
              </a:cxn>
              <a:cxn ang="0">
                <a:pos x="69" y="37"/>
              </a:cxn>
              <a:cxn ang="0">
                <a:pos x="69" y="44"/>
              </a:cxn>
              <a:cxn ang="0">
                <a:pos x="69" y="50"/>
              </a:cxn>
              <a:cxn ang="0">
                <a:pos x="69" y="56"/>
              </a:cxn>
              <a:cxn ang="0">
                <a:pos x="68" y="63"/>
              </a:cxn>
              <a:cxn ang="0">
                <a:pos x="68" y="69"/>
              </a:cxn>
              <a:cxn ang="0">
                <a:pos x="68" y="76"/>
              </a:cxn>
              <a:cxn ang="0">
                <a:pos x="69" y="84"/>
              </a:cxn>
              <a:cxn ang="0">
                <a:pos x="68" y="90"/>
              </a:cxn>
              <a:cxn ang="0">
                <a:pos x="66" y="93"/>
              </a:cxn>
              <a:cxn ang="0">
                <a:pos x="60" y="93"/>
              </a:cxn>
              <a:cxn ang="0">
                <a:pos x="53" y="93"/>
              </a:cxn>
              <a:cxn ang="0">
                <a:pos x="47" y="93"/>
              </a:cxn>
              <a:cxn ang="0">
                <a:pos x="42" y="90"/>
              </a:cxn>
              <a:cxn ang="0">
                <a:pos x="39" y="87"/>
              </a:cxn>
              <a:cxn ang="0">
                <a:pos x="34" y="85"/>
              </a:cxn>
              <a:cxn ang="0">
                <a:pos x="29" y="84"/>
              </a:cxn>
              <a:cxn ang="0">
                <a:pos x="23" y="84"/>
              </a:cxn>
              <a:cxn ang="0">
                <a:pos x="16" y="84"/>
              </a:cxn>
              <a:cxn ang="0">
                <a:pos x="13" y="77"/>
              </a:cxn>
              <a:cxn ang="0">
                <a:pos x="12" y="71"/>
              </a:cxn>
              <a:cxn ang="0">
                <a:pos x="15" y="68"/>
              </a:cxn>
              <a:cxn ang="0">
                <a:pos x="13" y="69"/>
              </a:cxn>
              <a:cxn ang="0">
                <a:pos x="15" y="71"/>
              </a:cxn>
              <a:cxn ang="0">
                <a:pos x="18" y="68"/>
              </a:cxn>
              <a:cxn ang="0">
                <a:pos x="20" y="61"/>
              </a:cxn>
              <a:cxn ang="0">
                <a:pos x="20" y="61"/>
              </a:cxn>
              <a:cxn ang="0">
                <a:pos x="18" y="56"/>
              </a:cxn>
              <a:cxn ang="0">
                <a:pos x="15" y="56"/>
              </a:cxn>
              <a:cxn ang="0">
                <a:pos x="10" y="55"/>
              </a:cxn>
              <a:cxn ang="0">
                <a:pos x="10" y="47"/>
              </a:cxn>
              <a:cxn ang="0">
                <a:pos x="10" y="40"/>
              </a:cxn>
              <a:cxn ang="0">
                <a:pos x="10" y="34"/>
              </a:cxn>
              <a:cxn ang="0">
                <a:pos x="10" y="28"/>
              </a:cxn>
              <a:cxn ang="0">
                <a:pos x="10" y="21"/>
              </a:cxn>
              <a:cxn ang="0">
                <a:pos x="5" y="20"/>
              </a:cxn>
              <a:cxn ang="0">
                <a:pos x="2" y="20"/>
              </a:cxn>
              <a:cxn ang="0">
                <a:pos x="4" y="15"/>
              </a:cxn>
              <a:cxn ang="0">
                <a:pos x="5" y="10"/>
              </a:cxn>
              <a:cxn ang="0">
                <a:pos x="8" y="7"/>
              </a:cxn>
              <a:cxn ang="0">
                <a:pos x="12" y="2"/>
              </a:cxn>
              <a:cxn ang="0">
                <a:pos x="20" y="0"/>
              </a:cxn>
              <a:cxn ang="0">
                <a:pos x="29" y="2"/>
              </a:cxn>
              <a:cxn ang="0">
                <a:pos x="36" y="2"/>
              </a:cxn>
              <a:cxn ang="0">
                <a:pos x="44" y="4"/>
              </a:cxn>
            </a:cxnLst>
            <a:rect l="0" t="0" r="r" b="b"/>
            <a:pathLst>
              <a:path w="69" h="93">
                <a:moveTo>
                  <a:pt x="48" y="4"/>
                </a:moveTo>
                <a:lnTo>
                  <a:pt x="50" y="4"/>
                </a:lnTo>
                <a:lnTo>
                  <a:pt x="52" y="4"/>
                </a:lnTo>
                <a:lnTo>
                  <a:pt x="53" y="4"/>
                </a:lnTo>
                <a:lnTo>
                  <a:pt x="53" y="5"/>
                </a:lnTo>
                <a:lnTo>
                  <a:pt x="55" y="5"/>
                </a:lnTo>
                <a:lnTo>
                  <a:pt x="55" y="7"/>
                </a:lnTo>
                <a:lnTo>
                  <a:pt x="55" y="8"/>
                </a:lnTo>
                <a:lnTo>
                  <a:pt x="56" y="10"/>
                </a:lnTo>
                <a:lnTo>
                  <a:pt x="56" y="12"/>
                </a:lnTo>
                <a:lnTo>
                  <a:pt x="56" y="13"/>
                </a:lnTo>
                <a:lnTo>
                  <a:pt x="56" y="15"/>
                </a:lnTo>
                <a:lnTo>
                  <a:pt x="58" y="15"/>
                </a:lnTo>
                <a:lnTo>
                  <a:pt x="58" y="16"/>
                </a:lnTo>
                <a:lnTo>
                  <a:pt x="60" y="16"/>
                </a:lnTo>
                <a:lnTo>
                  <a:pt x="61" y="16"/>
                </a:lnTo>
                <a:lnTo>
                  <a:pt x="63" y="16"/>
                </a:lnTo>
                <a:lnTo>
                  <a:pt x="64" y="16"/>
                </a:lnTo>
                <a:lnTo>
                  <a:pt x="66" y="16"/>
                </a:lnTo>
                <a:lnTo>
                  <a:pt x="68" y="16"/>
                </a:lnTo>
                <a:lnTo>
                  <a:pt x="68" y="15"/>
                </a:lnTo>
                <a:lnTo>
                  <a:pt x="69" y="15"/>
                </a:lnTo>
                <a:lnTo>
                  <a:pt x="69" y="16"/>
                </a:lnTo>
                <a:lnTo>
                  <a:pt x="69" y="18"/>
                </a:lnTo>
                <a:lnTo>
                  <a:pt x="69" y="20"/>
                </a:lnTo>
                <a:lnTo>
                  <a:pt x="69" y="21"/>
                </a:lnTo>
                <a:lnTo>
                  <a:pt x="69" y="23"/>
                </a:lnTo>
                <a:lnTo>
                  <a:pt x="69" y="24"/>
                </a:lnTo>
                <a:lnTo>
                  <a:pt x="69" y="26"/>
                </a:lnTo>
                <a:lnTo>
                  <a:pt x="69" y="28"/>
                </a:lnTo>
                <a:lnTo>
                  <a:pt x="69" y="29"/>
                </a:lnTo>
                <a:lnTo>
                  <a:pt x="69" y="31"/>
                </a:lnTo>
                <a:lnTo>
                  <a:pt x="69" y="32"/>
                </a:lnTo>
                <a:lnTo>
                  <a:pt x="69" y="34"/>
                </a:lnTo>
                <a:lnTo>
                  <a:pt x="69" y="36"/>
                </a:lnTo>
                <a:lnTo>
                  <a:pt x="69" y="37"/>
                </a:lnTo>
                <a:lnTo>
                  <a:pt x="69" y="39"/>
                </a:lnTo>
                <a:lnTo>
                  <a:pt x="69" y="40"/>
                </a:lnTo>
                <a:lnTo>
                  <a:pt x="69" y="42"/>
                </a:lnTo>
                <a:lnTo>
                  <a:pt x="69" y="44"/>
                </a:lnTo>
                <a:lnTo>
                  <a:pt x="69" y="45"/>
                </a:lnTo>
                <a:lnTo>
                  <a:pt x="69" y="47"/>
                </a:lnTo>
                <a:lnTo>
                  <a:pt x="69" y="48"/>
                </a:lnTo>
                <a:lnTo>
                  <a:pt x="69" y="50"/>
                </a:lnTo>
                <a:lnTo>
                  <a:pt x="69" y="52"/>
                </a:lnTo>
                <a:lnTo>
                  <a:pt x="69" y="53"/>
                </a:lnTo>
                <a:lnTo>
                  <a:pt x="69" y="55"/>
                </a:lnTo>
                <a:lnTo>
                  <a:pt x="69" y="56"/>
                </a:lnTo>
                <a:lnTo>
                  <a:pt x="69" y="58"/>
                </a:lnTo>
                <a:lnTo>
                  <a:pt x="69" y="60"/>
                </a:lnTo>
                <a:lnTo>
                  <a:pt x="69" y="61"/>
                </a:lnTo>
                <a:lnTo>
                  <a:pt x="68" y="63"/>
                </a:lnTo>
                <a:lnTo>
                  <a:pt x="68" y="64"/>
                </a:lnTo>
                <a:lnTo>
                  <a:pt x="68" y="66"/>
                </a:lnTo>
                <a:lnTo>
                  <a:pt x="68" y="68"/>
                </a:lnTo>
                <a:lnTo>
                  <a:pt x="68" y="69"/>
                </a:lnTo>
                <a:lnTo>
                  <a:pt x="68" y="71"/>
                </a:lnTo>
                <a:lnTo>
                  <a:pt x="68" y="72"/>
                </a:lnTo>
                <a:lnTo>
                  <a:pt x="68" y="74"/>
                </a:lnTo>
                <a:lnTo>
                  <a:pt x="68" y="76"/>
                </a:lnTo>
                <a:lnTo>
                  <a:pt x="68" y="77"/>
                </a:lnTo>
                <a:lnTo>
                  <a:pt x="68" y="79"/>
                </a:lnTo>
                <a:lnTo>
                  <a:pt x="69" y="80"/>
                </a:lnTo>
                <a:lnTo>
                  <a:pt x="69" y="84"/>
                </a:lnTo>
                <a:lnTo>
                  <a:pt x="69" y="87"/>
                </a:lnTo>
                <a:lnTo>
                  <a:pt x="68" y="87"/>
                </a:lnTo>
                <a:lnTo>
                  <a:pt x="68" y="88"/>
                </a:lnTo>
                <a:lnTo>
                  <a:pt x="68" y="90"/>
                </a:lnTo>
                <a:lnTo>
                  <a:pt x="69" y="92"/>
                </a:lnTo>
                <a:lnTo>
                  <a:pt x="68" y="92"/>
                </a:lnTo>
                <a:lnTo>
                  <a:pt x="68" y="93"/>
                </a:lnTo>
                <a:lnTo>
                  <a:pt x="66" y="93"/>
                </a:lnTo>
                <a:lnTo>
                  <a:pt x="64" y="93"/>
                </a:lnTo>
                <a:lnTo>
                  <a:pt x="63" y="93"/>
                </a:lnTo>
                <a:lnTo>
                  <a:pt x="61" y="93"/>
                </a:lnTo>
                <a:lnTo>
                  <a:pt x="60" y="93"/>
                </a:lnTo>
                <a:lnTo>
                  <a:pt x="58" y="93"/>
                </a:lnTo>
                <a:lnTo>
                  <a:pt x="56" y="93"/>
                </a:lnTo>
                <a:lnTo>
                  <a:pt x="55" y="93"/>
                </a:lnTo>
                <a:lnTo>
                  <a:pt x="53" y="93"/>
                </a:lnTo>
                <a:lnTo>
                  <a:pt x="52" y="93"/>
                </a:lnTo>
                <a:lnTo>
                  <a:pt x="50" y="93"/>
                </a:lnTo>
                <a:lnTo>
                  <a:pt x="48" y="93"/>
                </a:lnTo>
                <a:lnTo>
                  <a:pt x="47" y="93"/>
                </a:lnTo>
                <a:lnTo>
                  <a:pt x="47" y="92"/>
                </a:lnTo>
                <a:lnTo>
                  <a:pt x="45" y="92"/>
                </a:lnTo>
                <a:lnTo>
                  <a:pt x="44" y="90"/>
                </a:lnTo>
                <a:lnTo>
                  <a:pt x="42" y="90"/>
                </a:lnTo>
                <a:lnTo>
                  <a:pt x="42" y="88"/>
                </a:lnTo>
                <a:lnTo>
                  <a:pt x="40" y="88"/>
                </a:lnTo>
                <a:lnTo>
                  <a:pt x="39" y="88"/>
                </a:lnTo>
                <a:lnTo>
                  <a:pt x="39" y="87"/>
                </a:lnTo>
                <a:lnTo>
                  <a:pt x="37" y="87"/>
                </a:lnTo>
                <a:lnTo>
                  <a:pt x="36" y="87"/>
                </a:lnTo>
                <a:lnTo>
                  <a:pt x="36" y="85"/>
                </a:lnTo>
                <a:lnTo>
                  <a:pt x="34" y="85"/>
                </a:lnTo>
                <a:lnTo>
                  <a:pt x="32" y="85"/>
                </a:lnTo>
                <a:lnTo>
                  <a:pt x="32" y="84"/>
                </a:lnTo>
                <a:lnTo>
                  <a:pt x="31" y="84"/>
                </a:lnTo>
                <a:lnTo>
                  <a:pt x="29" y="84"/>
                </a:lnTo>
                <a:lnTo>
                  <a:pt x="28" y="84"/>
                </a:lnTo>
                <a:lnTo>
                  <a:pt x="26" y="84"/>
                </a:lnTo>
                <a:lnTo>
                  <a:pt x="24" y="84"/>
                </a:lnTo>
                <a:lnTo>
                  <a:pt x="23" y="84"/>
                </a:lnTo>
                <a:lnTo>
                  <a:pt x="21" y="84"/>
                </a:lnTo>
                <a:lnTo>
                  <a:pt x="20" y="84"/>
                </a:lnTo>
                <a:lnTo>
                  <a:pt x="18" y="84"/>
                </a:lnTo>
                <a:lnTo>
                  <a:pt x="16" y="84"/>
                </a:lnTo>
                <a:lnTo>
                  <a:pt x="15" y="82"/>
                </a:lnTo>
                <a:lnTo>
                  <a:pt x="15" y="80"/>
                </a:lnTo>
                <a:lnTo>
                  <a:pt x="13" y="79"/>
                </a:lnTo>
                <a:lnTo>
                  <a:pt x="13" y="77"/>
                </a:lnTo>
                <a:lnTo>
                  <a:pt x="12" y="76"/>
                </a:lnTo>
                <a:lnTo>
                  <a:pt x="12" y="74"/>
                </a:lnTo>
                <a:lnTo>
                  <a:pt x="12" y="72"/>
                </a:lnTo>
                <a:lnTo>
                  <a:pt x="12" y="71"/>
                </a:lnTo>
                <a:lnTo>
                  <a:pt x="12" y="69"/>
                </a:lnTo>
                <a:lnTo>
                  <a:pt x="13" y="69"/>
                </a:lnTo>
                <a:lnTo>
                  <a:pt x="13" y="68"/>
                </a:lnTo>
                <a:lnTo>
                  <a:pt x="15" y="68"/>
                </a:lnTo>
                <a:lnTo>
                  <a:pt x="13" y="68"/>
                </a:lnTo>
                <a:lnTo>
                  <a:pt x="13" y="69"/>
                </a:lnTo>
                <a:lnTo>
                  <a:pt x="15" y="69"/>
                </a:lnTo>
                <a:lnTo>
                  <a:pt x="13" y="69"/>
                </a:lnTo>
                <a:lnTo>
                  <a:pt x="13" y="71"/>
                </a:lnTo>
                <a:lnTo>
                  <a:pt x="15" y="71"/>
                </a:lnTo>
                <a:lnTo>
                  <a:pt x="15" y="69"/>
                </a:lnTo>
                <a:lnTo>
                  <a:pt x="15" y="71"/>
                </a:lnTo>
                <a:lnTo>
                  <a:pt x="15" y="69"/>
                </a:lnTo>
                <a:lnTo>
                  <a:pt x="16" y="69"/>
                </a:lnTo>
                <a:lnTo>
                  <a:pt x="16" y="68"/>
                </a:lnTo>
                <a:lnTo>
                  <a:pt x="18" y="68"/>
                </a:lnTo>
                <a:lnTo>
                  <a:pt x="18" y="66"/>
                </a:lnTo>
                <a:lnTo>
                  <a:pt x="20" y="64"/>
                </a:lnTo>
                <a:lnTo>
                  <a:pt x="20" y="63"/>
                </a:lnTo>
                <a:lnTo>
                  <a:pt x="20" y="61"/>
                </a:lnTo>
                <a:lnTo>
                  <a:pt x="18" y="61"/>
                </a:lnTo>
                <a:lnTo>
                  <a:pt x="20" y="61"/>
                </a:lnTo>
                <a:lnTo>
                  <a:pt x="20" y="60"/>
                </a:lnTo>
                <a:lnTo>
                  <a:pt x="20" y="61"/>
                </a:lnTo>
                <a:lnTo>
                  <a:pt x="21" y="60"/>
                </a:lnTo>
                <a:lnTo>
                  <a:pt x="20" y="58"/>
                </a:lnTo>
                <a:lnTo>
                  <a:pt x="18" y="58"/>
                </a:lnTo>
                <a:lnTo>
                  <a:pt x="18" y="56"/>
                </a:lnTo>
                <a:lnTo>
                  <a:pt x="18" y="58"/>
                </a:lnTo>
                <a:lnTo>
                  <a:pt x="18" y="56"/>
                </a:lnTo>
                <a:lnTo>
                  <a:pt x="16" y="56"/>
                </a:lnTo>
                <a:lnTo>
                  <a:pt x="15" y="56"/>
                </a:lnTo>
                <a:lnTo>
                  <a:pt x="13" y="56"/>
                </a:lnTo>
                <a:lnTo>
                  <a:pt x="12" y="56"/>
                </a:lnTo>
                <a:lnTo>
                  <a:pt x="12" y="55"/>
                </a:lnTo>
                <a:lnTo>
                  <a:pt x="10" y="55"/>
                </a:lnTo>
                <a:lnTo>
                  <a:pt x="10" y="52"/>
                </a:lnTo>
                <a:lnTo>
                  <a:pt x="10" y="50"/>
                </a:lnTo>
                <a:lnTo>
                  <a:pt x="10" y="48"/>
                </a:lnTo>
                <a:lnTo>
                  <a:pt x="10" y="47"/>
                </a:lnTo>
                <a:lnTo>
                  <a:pt x="10" y="45"/>
                </a:lnTo>
                <a:lnTo>
                  <a:pt x="10" y="44"/>
                </a:lnTo>
                <a:lnTo>
                  <a:pt x="10" y="42"/>
                </a:lnTo>
                <a:lnTo>
                  <a:pt x="10" y="40"/>
                </a:lnTo>
                <a:lnTo>
                  <a:pt x="10" y="39"/>
                </a:lnTo>
                <a:lnTo>
                  <a:pt x="10" y="37"/>
                </a:lnTo>
                <a:lnTo>
                  <a:pt x="10" y="36"/>
                </a:lnTo>
                <a:lnTo>
                  <a:pt x="10" y="34"/>
                </a:lnTo>
                <a:lnTo>
                  <a:pt x="10" y="32"/>
                </a:lnTo>
                <a:lnTo>
                  <a:pt x="10" y="31"/>
                </a:lnTo>
                <a:lnTo>
                  <a:pt x="10" y="29"/>
                </a:lnTo>
                <a:lnTo>
                  <a:pt x="10" y="28"/>
                </a:lnTo>
                <a:lnTo>
                  <a:pt x="10" y="26"/>
                </a:lnTo>
                <a:lnTo>
                  <a:pt x="10" y="24"/>
                </a:lnTo>
                <a:lnTo>
                  <a:pt x="10" y="23"/>
                </a:lnTo>
                <a:lnTo>
                  <a:pt x="10" y="21"/>
                </a:lnTo>
                <a:lnTo>
                  <a:pt x="10" y="20"/>
                </a:lnTo>
                <a:lnTo>
                  <a:pt x="8" y="20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2" y="15"/>
                </a:lnTo>
                <a:lnTo>
                  <a:pt x="4" y="15"/>
                </a:lnTo>
                <a:lnTo>
                  <a:pt x="4" y="13"/>
                </a:lnTo>
                <a:lnTo>
                  <a:pt x="4" y="12"/>
                </a:lnTo>
                <a:lnTo>
                  <a:pt x="5" y="12"/>
                </a:lnTo>
                <a:lnTo>
                  <a:pt x="5" y="10"/>
                </a:lnTo>
                <a:lnTo>
                  <a:pt x="7" y="10"/>
                </a:lnTo>
                <a:lnTo>
                  <a:pt x="7" y="8"/>
                </a:lnTo>
                <a:lnTo>
                  <a:pt x="8" y="8"/>
                </a:lnTo>
                <a:lnTo>
                  <a:pt x="8" y="7"/>
                </a:lnTo>
                <a:lnTo>
                  <a:pt x="10" y="7"/>
                </a:lnTo>
                <a:lnTo>
                  <a:pt x="10" y="5"/>
                </a:lnTo>
                <a:lnTo>
                  <a:pt x="10" y="4"/>
                </a:lnTo>
                <a:lnTo>
                  <a:pt x="12" y="2"/>
                </a:lnTo>
                <a:lnTo>
                  <a:pt x="13" y="2"/>
                </a:lnTo>
                <a:lnTo>
                  <a:pt x="15" y="0"/>
                </a:lnTo>
                <a:lnTo>
                  <a:pt x="16" y="0"/>
                </a:lnTo>
                <a:lnTo>
                  <a:pt x="20" y="0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6" y="2"/>
                </a:lnTo>
                <a:lnTo>
                  <a:pt x="37" y="2"/>
                </a:lnTo>
                <a:lnTo>
                  <a:pt x="39" y="4"/>
                </a:lnTo>
                <a:lnTo>
                  <a:pt x="40" y="4"/>
                </a:lnTo>
                <a:lnTo>
                  <a:pt x="44" y="4"/>
                </a:lnTo>
                <a:lnTo>
                  <a:pt x="47" y="4"/>
                </a:lnTo>
                <a:lnTo>
                  <a:pt x="48" y="4"/>
                </a:lnTo>
                <a:close/>
              </a:path>
            </a:pathLst>
          </a:custGeom>
          <a:solidFill>
            <a:srgbClr val="57C2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6"/>
          <p:cNvSpPr>
            <a:spLocks noEditPoints="1"/>
          </p:cNvSpPr>
          <p:nvPr/>
        </p:nvSpPr>
        <p:spPr bwMode="auto">
          <a:xfrm>
            <a:off x="4287838" y="5160963"/>
            <a:ext cx="225425" cy="214313"/>
          </a:xfrm>
          <a:custGeom>
            <a:avLst/>
            <a:gdLst/>
            <a:ahLst/>
            <a:cxnLst>
              <a:cxn ang="0">
                <a:pos x="73" y="90"/>
              </a:cxn>
              <a:cxn ang="0">
                <a:pos x="46" y="66"/>
              </a:cxn>
              <a:cxn ang="0">
                <a:pos x="11" y="5"/>
              </a:cxn>
              <a:cxn ang="0">
                <a:pos x="16" y="11"/>
              </a:cxn>
              <a:cxn ang="0">
                <a:pos x="17" y="16"/>
              </a:cxn>
              <a:cxn ang="0">
                <a:pos x="21" y="19"/>
              </a:cxn>
              <a:cxn ang="0">
                <a:pos x="25" y="19"/>
              </a:cxn>
              <a:cxn ang="0">
                <a:pos x="35" y="23"/>
              </a:cxn>
              <a:cxn ang="0">
                <a:pos x="40" y="29"/>
              </a:cxn>
              <a:cxn ang="0">
                <a:pos x="49" y="31"/>
              </a:cxn>
              <a:cxn ang="0">
                <a:pos x="57" y="34"/>
              </a:cxn>
              <a:cxn ang="0">
                <a:pos x="62" y="34"/>
              </a:cxn>
              <a:cxn ang="0">
                <a:pos x="70" y="37"/>
              </a:cxn>
              <a:cxn ang="0">
                <a:pos x="78" y="40"/>
              </a:cxn>
              <a:cxn ang="0">
                <a:pos x="81" y="48"/>
              </a:cxn>
              <a:cxn ang="0">
                <a:pos x="86" y="58"/>
              </a:cxn>
              <a:cxn ang="0">
                <a:pos x="91" y="64"/>
              </a:cxn>
              <a:cxn ang="0">
                <a:pos x="96" y="71"/>
              </a:cxn>
              <a:cxn ang="0">
                <a:pos x="101" y="77"/>
              </a:cxn>
              <a:cxn ang="0">
                <a:pos x="107" y="83"/>
              </a:cxn>
              <a:cxn ang="0">
                <a:pos x="113" y="88"/>
              </a:cxn>
              <a:cxn ang="0">
                <a:pos x="118" y="96"/>
              </a:cxn>
              <a:cxn ang="0">
                <a:pos x="125" y="103"/>
              </a:cxn>
              <a:cxn ang="0">
                <a:pos x="131" y="109"/>
              </a:cxn>
              <a:cxn ang="0">
                <a:pos x="136" y="115"/>
              </a:cxn>
              <a:cxn ang="0">
                <a:pos x="137" y="120"/>
              </a:cxn>
              <a:cxn ang="0">
                <a:pos x="141" y="128"/>
              </a:cxn>
              <a:cxn ang="0">
                <a:pos x="141" y="131"/>
              </a:cxn>
              <a:cxn ang="0">
                <a:pos x="141" y="133"/>
              </a:cxn>
              <a:cxn ang="0">
                <a:pos x="139" y="135"/>
              </a:cxn>
              <a:cxn ang="0">
                <a:pos x="133" y="130"/>
              </a:cxn>
              <a:cxn ang="0">
                <a:pos x="129" y="127"/>
              </a:cxn>
              <a:cxn ang="0">
                <a:pos x="123" y="122"/>
              </a:cxn>
              <a:cxn ang="0">
                <a:pos x="115" y="117"/>
              </a:cxn>
              <a:cxn ang="0">
                <a:pos x="112" y="112"/>
              </a:cxn>
              <a:cxn ang="0">
                <a:pos x="107" y="111"/>
              </a:cxn>
              <a:cxn ang="0">
                <a:pos x="102" y="109"/>
              </a:cxn>
              <a:cxn ang="0">
                <a:pos x="97" y="106"/>
              </a:cxn>
              <a:cxn ang="0">
                <a:pos x="91" y="99"/>
              </a:cxn>
              <a:cxn ang="0">
                <a:pos x="85" y="96"/>
              </a:cxn>
              <a:cxn ang="0">
                <a:pos x="78" y="91"/>
              </a:cxn>
              <a:cxn ang="0">
                <a:pos x="72" y="87"/>
              </a:cxn>
              <a:cxn ang="0">
                <a:pos x="67" y="85"/>
              </a:cxn>
              <a:cxn ang="0">
                <a:pos x="62" y="80"/>
              </a:cxn>
              <a:cxn ang="0">
                <a:pos x="56" y="77"/>
              </a:cxn>
              <a:cxn ang="0">
                <a:pos x="53" y="67"/>
              </a:cxn>
              <a:cxn ang="0">
                <a:pos x="46" y="64"/>
              </a:cxn>
              <a:cxn ang="0">
                <a:pos x="45" y="53"/>
              </a:cxn>
              <a:cxn ang="0">
                <a:pos x="37" y="55"/>
              </a:cxn>
              <a:cxn ang="0">
                <a:pos x="32" y="48"/>
              </a:cxn>
              <a:cxn ang="0">
                <a:pos x="25" y="43"/>
              </a:cxn>
              <a:cxn ang="0">
                <a:pos x="17" y="40"/>
              </a:cxn>
              <a:cxn ang="0">
                <a:pos x="9" y="37"/>
              </a:cxn>
              <a:cxn ang="0">
                <a:pos x="3" y="32"/>
              </a:cxn>
              <a:cxn ang="0">
                <a:pos x="0" y="27"/>
              </a:cxn>
              <a:cxn ang="0">
                <a:pos x="0" y="23"/>
              </a:cxn>
              <a:cxn ang="0">
                <a:pos x="3" y="18"/>
              </a:cxn>
              <a:cxn ang="0">
                <a:pos x="1" y="10"/>
              </a:cxn>
              <a:cxn ang="0">
                <a:pos x="1" y="8"/>
              </a:cxn>
              <a:cxn ang="0">
                <a:pos x="0" y="2"/>
              </a:cxn>
              <a:cxn ang="0">
                <a:pos x="6" y="5"/>
              </a:cxn>
              <a:cxn ang="0">
                <a:pos x="8" y="2"/>
              </a:cxn>
            </a:cxnLst>
            <a:rect l="0" t="0" r="r" b="b"/>
            <a:pathLst>
              <a:path w="142" h="135">
                <a:moveTo>
                  <a:pt x="141" y="123"/>
                </a:moveTo>
                <a:lnTo>
                  <a:pt x="139" y="123"/>
                </a:lnTo>
                <a:lnTo>
                  <a:pt x="139" y="122"/>
                </a:lnTo>
                <a:lnTo>
                  <a:pt x="141" y="122"/>
                </a:lnTo>
                <a:lnTo>
                  <a:pt x="141" y="123"/>
                </a:lnTo>
                <a:close/>
                <a:moveTo>
                  <a:pt x="72" y="90"/>
                </a:moveTo>
                <a:lnTo>
                  <a:pt x="73" y="90"/>
                </a:lnTo>
                <a:lnTo>
                  <a:pt x="72" y="90"/>
                </a:lnTo>
                <a:close/>
                <a:moveTo>
                  <a:pt x="67" y="85"/>
                </a:moveTo>
                <a:lnTo>
                  <a:pt x="67" y="87"/>
                </a:lnTo>
                <a:lnTo>
                  <a:pt x="65" y="87"/>
                </a:lnTo>
                <a:lnTo>
                  <a:pt x="65" y="85"/>
                </a:lnTo>
                <a:lnTo>
                  <a:pt x="67" y="85"/>
                </a:lnTo>
                <a:close/>
                <a:moveTo>
                  <a:pt x="46" y="66"/>
                </a:moveTo>
                <a:lnTo>
                  <a:pt x="46" y="64"/>
                </a:lnTo>
                <a:lnTo>
                  <a:pt x="46" y="66"/>
                </a:lnTo>
                <a:close/>
                <a:moveTo>
                  <a:pt x="9" y="0"/>
                </a:moveTo>
                <a:lnTo>
                  <a:pt x="11" y="0"/>
                </a:ln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3" y="5"/>
                </a:lnTo>
                <a:lnTo>
                  <a:pt x="13" y="7"/>
                </a:lnTo>
                <a:lnTo>
                  <a:pt x="13" y="8"/>
                </a:lnTo>
                <a:lnTo>
                  <a:pt x="13" y="10"/>
                </a:lnTo>
                <a:lnTo>
                  <a:pt x="14" y="10"/>
                </a:lnTo>
                <a:lnTo>
                  <a:pt x="14" y="11"/>
                </a:lnTo>
                <a:lnTo>
                  <a:pt x="16" y="11"/>
                </a:lnTo>
                <a:lnTo>
                  <a:pt x="16" y="13"/>
                </a:lnTo>
                <a:lnTo>
                  <a:pt x="17" y="13"/>
                </a:lnTo>
                <a:lnTo>
                  <a:pt x="19" y="15"/>
                </a:lnTo>
                <a:lnTo>
                  <a:pt x="21" y="16"/>
                </a:lnTo>
                <a:lnTo>
                  <a:pt x="19" y="18"/>
                </a:lnTo>
                <a:lnTo>
                  <a:pt x="19" y="16"/>
                </a:lnTo>
                <a:lnTo>
                  <a:pt x="17" y="16"/>
                </a:lnTo>
                <a:lnTo>
                  <a:pt x="16" y="16"/>
                </a:lnTo>
                <a:lnTo>
                  <a:pt x="17" y="18"/>
                </a:lnTo>
                <a:lnTo>
                  <a:pt x="17" y="16"/>
                </a:lnTo>
                <a:lnTo>
                  <a:pt x="17" y="18"/>
                </a:lnTo>
                <a:lnTo>
                  <a:pt x="19" y="18"/>
                </a:lnTo>
                <a:lnTo>
                  <a:pt x="21" y="18"/>
                </a:lnTo>
                <a:lnTo>
                  <a:pt x="21" y="19"/>
                </a:lnTo>
                <a:lnTo>
                  <a:pt x="21" y="18"/>
                </a:lnTo>
                <a:lnTo>
                  <a:pt x="22" y="18"/>
                </a:lnTo>
                <a:lnTo>
                  <a:pt x="22" y="19"/>
                </a:lnTo>
                <a:lnTo>
                  <a:pt x="24" y="19"/>
                </a:lnTo>
                <a:lnTo>
                  <a:pt x="24" y="18"/>
                </a:lnTo>
                <a:lnTo>
                  <a:pt x="25" y="18"/>
                </a:lnTo>
                <a:lnTo>
                  <a:pt x="25" y="19"/>
                </a:lnTo>
                <a:lnTo>
                  <a:pt x="27" y="19"/>
                </a:lnTo>
                <a:lnTo>
                  <a:pt x="29" y="19"/>
                </a:lnTo>
                <a:lnTo>
                  <a:pt x="30" y="21"/>
                </a:lnTo>
                <a:lnTo>
                  <a:pt x="32" y="21"/>
                </a:lnTo>
                <a:lnTo>
                  <a:pt x="32" y="23"/>
                </a:lnTo>
                <a:lnTo>
                  <a:pt x="33" y="23"/>
                </a:lnTo>
                <a:lnTo>
                  <a:pt x="35" y="23"/>
                </a:lnTo>
                <a:lnTo>
                  <a:pt x="35" y="24"/>
                </a:lnTo>
                <a:lnTo>
                  <a:pt x="35" y="26"/>
                </a:lnTo>
                <a:lnTo>
                  <a:pt x="37" y="26"/>
                </a:lnTo>
                <a:lnTo>
                  <a:pt x="37" y="27"/>
                </a:lnTo>
                <a:lnTo>
                  <a:pt x="38" y="27"/>
                </a:lnTo>
                <a:lnTo>
                  <a:pt x="38" y="29"/>
                </a:lnTo>
                <a:lnTo>
                  <a:pt x="40" y="29"/>
                </a:lnTo>
                <a:lnTo>
                  <a:pt x="41" y="29"/>
                </a:lnTo>
                <a:lnTo>
                  <a:pt x="43" y="29"/>
                </a:lnTo>
                <a:lnTo>
                  <a:pt x="45" y="29"/>
                </a:lnTo>
                <a:lnTo>
                  <a:pt x="46" y="29"/>
                </a:lnTo>
                <a:lnTo>
                  <a:pt x="48" y="29"/>
                </a:lnTo>
                <a:lnTo>
                  <a:pt x="49" y="29"/>
                </a:lnTo>
                <a:lnTo>
                  <a:pt x="49" y="31"/>
                </a:lnTo>
                <a:lnTo>
                  <a:pt x="51" y="31"/>
                </a:lnTo>
                <a:lnTo>
                  <a:pt x="53" y="31"/>
                </a:lnTo>
                <a:lnTo>
                  <a:pt x="53" y="32"/>
                </a:lnTo>
                <a:lnTo>
                  <a:pt x="54" y="32"/>
                </a:lnTo>
                <a:lnTo>
                  <a:pt x="56" y="32"/>
                </a:lnTo>
                <a:lnTo>
                  <a:pt x="57" y="32"/>
                </a:lnTo>
                <a:lnTo>
                  <a:pt x="57" y="34"/>
                </a:lnTo>
                <a:lnTo>
                  <a:pt x="57" y="32"/>
                </a:lnTo>
                <a:lnTo>
                  <a:pt x="59" y="32"/>
                </a:lnTo>
                <a:lnTo>
                  <a:pt x="61" y="32"/>
                </a:lnTo>
                <a:lnTo>
                  <a:pt x="59" y="32"/>
                </a:lnTo>
                <a:lnTo>
                  <a:pt x="61" y="32"/>
                </a:lnTo>
                <a:lnTo>
                  <a:pt x="62" y="32"/>
                </a:lnTo>
                <a:lnTo>
                  <a:pt x="62" y="34"/>
                </a:lnTo>
                <a:lnTo>
                  <a:pt x="64" y="34"/>
                </a:lnTo>
                <a:lnTo>
                  <a:pt x="65" y="34"/>
                </a:lnTo>
                <a:lnTo>
                  <a:pt x="67" y="34"/>
                </a:lnTo>
                <a:lnTo>
                  <a:pt x="67" y="35"/>
                </a:lnTo>
                <a:lnTo>
                  <a:pt x="69" y="35"/>
                </a:lnTo>
                <a:lnTo>
                  <a:pt x="69" y="37"/>
                </a:lnTo>
                <a:lnTo>
                  <a:pt x="70" y="37"/>
                </a:lnTo>
                <a:lnTo>
                  <a:pt x="70" y="39"/>
                </a:lnTo>
                <a:lnTo>
                  <a:pt x="72" y="39"/>
                </a:lnTo>
                <a:lnTo>
                  <a:pt x="73" y="39"/>
                </a:lnTo>
                <a:lnTo>
                  <a:pt x="75" y="39"/>
                </a:lnTo>
                <a:lnTo>
                  <a:pt x="77" y="39"/>
                </a:lnTo>
                <a:lnTo>
                  <a:pt x="77" y="40"/>
                </a:lnTo>
                <a:lnTo>
                  <a:pt x="78" y="40"/>
                </a:lnTo>
                <a:lnTo>
                  <a:pt x="78" y="42"/>
                </a:lnTo>
                <a:lnTo>
                  <a:pt x="78" y="43"/>
                </a:lnTo>
                <a:lnTo>
                  <a:pt x="80" y="43"/>
                </a:lnTo>
                <a:lnTo>
                  <a:pt x="80" y="45"/>
                </a:lnTo>
                <a:lnTo>
                  <a:pt x="80" y="47"/>
                </a:lnTo>
                <a:lnTo>
                  <a:pt x="81" y="47"/>
                </a:lnTo>
                <a:lnTo>
                  <a:pt x="81" y="48"/>
                </a:lnTo>
                <a:lnTo>
                  <a:pt x="81" y="50"/>
                </a:lnTo>
                <a:lnTo>
                  <a:pt x="83" y="50"/>
                </a:lnTo>
                <a:lnTo>
                  <a:pt x="83" y="51"/>
                </a:lnTo>
                <a:lnTo>
                  <a:pt x="85" y="53"/>
                </a:lnTo>
                <a:lnTo>
                  <a:pt x="85" y="55"/>
                </a:lnTo>
                <a:lnTo>
                  <a:pt x="86" y="56"/>
                </a:lnTo>
                <a:lnTo>
                  <a:pt x="86" y="58"/>
                </a:lnTo>
                <a:lnTo>
                  <a:pt x="88" y="58"/>
                </a:lnTo>
                <a:lnTo>
                  <a:pt x="88" y="59"/>
                </a:lnTo>
                <a:lnTo>
                  <a:pt x="88" y="61"/>
                </a:lnTo>
                <a:lnTo>
                  <a:pt x="89" y="61"/>
                </a:lnTo>
                <a:lnTo>
                  <a:pt x="89" y="63"/>
                </a:lnTo>
                <a:lnTo>
                  <a:pt x="91" y="63"/>
                </a:lnTo>
                <a:lnTo>
                  <a:pt x="91" y="64"/>
                </a:lnTo>
                <a:lnTo>
                  <a:pt x="91" y="66"/>
                </a:lnTo>
                <a:lnTo>
                  <a:pt x="93" y="66"/>
                </a:lnTo>
                <a:lnTo>
                  <a:pt x="93" y="67"/>
                </a:lnTo>
                <a:lnTo>
                  <a:pt x="94" y="67"/>
                </a:lnTo>
                <a:lnTo>
                  <a:pt x="94" y="69"/>
                </a:lnTo>
                <a:lnTo>
                  <a:pt x="96" y="69"/>
                </a:lnTo>
                <a:lnTo>
                  <a:pt x="96" y="71"/>
                </a:lnTo>
                <a:lnTo>
                  <a:pt x="97" y="71"/>
                </a:lnTo>
                <a:lnTo>
                  <a:pt x="97" y="72"/>
                </a:lnTo>
                <a:lnTo>
                  <a:pt x="97" y="74"/>
                </a:lnTo>
                <a:lnTo>
                  <a:pt x="99" y="74"/>
                </a:lnTo>
                <a:lnTo>
                  <a:pt x="99" y="75"/>
                </a:lnTo>
                <a:lnTo>
                  <a:pt x="101" y="75"/>
                </a:lnTo>
                <a:lnTo>
                  <a:pt x="101" y="77"/>
                </a:lnTo>
                <a:lnTo>
                  <a:pt x="102" y="77"/>
                </a:lnTo>
                <a:lnTo>
                  <a:pt x="102" y="79"/>
                </a:lnTo>
                <a:lnTo>
                  <a:pt x="104" y="80"/>
                </a:lnTo>
                <a:lnTo>
                  <a:pt x="104" y="82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7" y="85"/>
                </a:lnTo>
                <a:lnTo>
                  <a:pt x="109" y="85"/>
                </a:lnTo>
                <a:lnTo>
                  <a:pt x="109" y="87"/>
                </a:lnTo>
                <a:lnTo>
                  <a:pt x="110" y="87"/>
                </a:lnTo>
                <a:lnTo>
                  <a:pt x="110" y="88"/>
                </a:lnTo>
                <a:lnTo>
                  <a:pt x="112" y="88"/>
                </a:lnTo>
                <a:lnTo>
                  <a:pt x="113" y="88"/>
                </a:lnTo>
                <a:lnTo>
                  <a:pt x="113" y="90"/>
                </a:lnTo>
                <a:lnTo>
                  <a:pt x="115" y="90"/>
                </a:lnTo>
                <a:lnTo>
                  <a:pt x="115" y="91"/>
                </a:lnTo>
                <a:lnTo>
                  <a:pt x="117" y="91"/>
                </a:lnTo>
                <a:lnTo>
                  <a:pt x="117" y="93"/>
                </a:lnTo>
                <a:lnTo>
                  <a:pt x="118" y="95"/>
                </a:lnTo>
                <a:lnTo>
                  <a:pt x="118" y="96"/>
                </a:lnTo>
                <a:lnTo>
                  <a:pt x="120" y="96"/>
                </a:lnTo>
                <a:lnTo>
                  <a:pt x="120" y="98"/>
                </a:lnTo>
                <a:lnTo>
                  <a:pt x="121" y="98"/>
                </a:lnTo>
                <a:lnTo>
                  <a:pt x="123" y="99"/>
                </a:lnTo>
                <a:lnTo>
                  <a:pt x="123" y="101"/>
                </a:lnTo>
                <a:lnTo>
                  <a:pt x="125" y="101"/>
                </a:lnTo>
                <a:lnTo>
                  <a:pt x="125" y="103"/>
                </a:lnTo>
                <a:lnTo>
                  <a:pt x="126" y="103"/>
                </a:lnTo>
                <a:lnTo>
                  <a:pt x="126" y="104"/>
                </a:lnTo>
                <a:lnTo>
                  <a:pt x="128" y="104"/>
                </a:lnTo>
                <a:lnTo>
                  <a:pt x="129" y="104"/>
                </a:lnTo>
                <a:lnTo>
                  <a:pt x="129" y="106"/>
                </a:lnTo>
                <a:lnTo>
                  <a:pt x="131" y="107"/>
                </a:lnTo>
                <a:lnTo>
                  <a:pt x="131" y="109"/>
                </a:lnTo>
                <a:lnTo>
                  <a:pt x="133" y="109"/>
                </a:lnTo>
                <a:lnTo>
                  <a:pt x="133" y="111"/>
                </a:lnTo>
                <a:lnTo>
                  <a:pt x="134" y="111"/>
                </a:lnTo>
                <a:lnTo>
                  <a:pt x="134" y="112"/>
                </a:lnTo>
                <a:lnTo>
                  <a:pt x="136" y="112"/>
                </a:lnTo>
                <a:lnTo>
                  <a:pt x="136" y="114"/>
                </a:lnTo>
                <a:lnTo>
                  <a:pt x="136" y="115"/>
                </a:lnTo>
                <a:lnTo>
                  <a:pt x="137" y="115"/>
                </a:lnTo>
                <a:lnTo>
                  <a:pt x="137" y="117"/>
                </a:lnTo>
                <a:lnTo>
                  <a:pt x="137" y="119"/>
                </a:lnTo>
                <a:lnTo>
                  <a:pt x="139" y="120"/>
                </a:lnTo>
                <a:lnTo>
                  <a:pt x="139" y="122"/>
                </a:lnTo>
                <a:lnTo>
                  <a:pt x="139" y="120"/>
                </a:lnTo>
                <a:lnTo>
                  <a:pt x="137" y="120"/>
                </a:lnTo>
                <a:lnTo>
                  <a:pt x="137" y="122"/>
                </a:lnTo>
                <a:lnTo>
                  <a:pt x="139" y="122"/>
                </a:lnTo>
                <a:lnTo>
                  <a:pt x="139" y="123"/>
                </a:lnTo>
                <a:lnTo>
                  <a:pt x="139" y="125"/>
                </a:lnTo>
                <a:lnTo>
                  <a:pt x="141" y="125"/>
                </a:lnTo>
                <a:lnTo>
                  <a:pt x="141" y="127"/>
                </a:lnTo>
                <a:lnTo>
                  <a:pt x="141" y="128"/>
                </a:lnTo>
                <a:lnTo>
                  <a:pt x="141" y="130"/>
                </a:lnTo>
                <a:lnTo>
                  <a:pt x="142" y="130"/>
                </a:lnTo>
                <a:lnTo>
                  <a:pt x="141" y="130"/>
                </a:lnTo>
                <a:lnTo>
                  <a:pt x="142" y="130"/>
                </a:lnTo>
                <a:lnTo>
                  <a:pt x="141" y="130"/>
                </a:lnTo>
                <a:lnTo>
                  <a:pt x="142" y="131"/>
                </a:lnTo>
                <a:lnTo>
                  <a:pt x="141" y="131"/>
                </a:lnTo>
                <a:lnTo>
                  <a:pt x="142" y="131"/>
                </a:lnTo>
                <a:lnTo>
                  <a:pt x="141" y="131"/>
                </a:lnTo>
                <a:lnTo>
                  <a:pt x="142" y="131"/>
                </a:lnTo>
                <a:lnTo>
                  <a:pt x="142" y="133"/>
                </a:lnTo>
                <a:lnTo>
                  <a:pt x="141" y="133"/>
                </a:lnTo>
                <a:lnTo>
                  <a:pt x="141" y="131"/>
                </a:lnTo>
                <a:lnTo>
                  <a:pt x="141" y="133"/>
                </a:lnTo>
                <a:lnTo>
                  <a:pt x="141" y="131"/>
                </a:lnTo>
                <a:lnTo>
                  <a:pt x="141" y="133"/>
                </a:lnTo>
                <a:lnTo>
                  <a:pt x="139" y="133"/>
                </a:lnTo>
                <a:lnTo>
                  <a:pt x="141" y="133"/>
                </a:lnTo>
                <a:lnTo>
                  <a:pt x="139" y="133"/>
                </a:lnTo>
                <a:lnTo>
                  <a:pt x="137" y="133"/>
                </a:lnTo>
                <a:lnTo>
                  <a:pt x="139" y="135"/>
                </a:lnTo>
                <a:lnTo>
                  <a:pt x="137" y="135"/>
                </a:lnTo>
                <a:lnTo>
                  <a:pt x="137" y="133"/>
                </a:lnTo>
                <a:lnTo>
                  <a:pt x="136" y="133"/>
                </a:lnTo>
                <a:lnTo>
                  <a:pt x="136" y="131"/>
                </a:lnTo>
                <a:lnTo>
                  <a:pt x="134" y="131"/>
                </a:lnTo>
                <a:lnTo>
                  <a:pt x="134" y="130"/>
                </a:lnTo>
                <a:lnTo>
                  <a:pt x="133" y="130"/>
                </a:lnTo>
                <a:lnTo>
                  <a:pt x="133" y="128"/>
                </a:lnTo>
                <a:lnTo>
                  <a:pt x="131" y="128"/>
                </a:lnTo>
                <a:lnTo>
                  <a:pt x="131" y="130"/>
                </a:lnTo>
                <a:lnTo>
                  <a:pt x="131" y="128"/>
                </a:lnTo>
                <a:lnTo>
                  <a:pt x="129" y="128"/>
                </a:lnTo>
                <a:lnTo>
                  <a:pt x="128" y="127"/>
                </a:lnTo>
                <a:lnTo>
                  <a:pt x="129" y="127"/>
                </a:lnTo>
                <a:lnTo>
                  <a:pt x="128" y="127"/>
                </a:lnTo>
                <a:lnTo>
                  <a:pt x="128" y="125"/>
                </a:lnTo>
                <a:lnTo>
                  <a:pt x="126" y="125"/>
                </a:lnTo>
                <a:lnTo>
                  <a:pt x="126" y="123"/>
                </a:lnTo>
                <a:lnTo>
                  <a:pt x="125" y="123"/>
                </a:lnTo>
                <a:lnTo>
                  <a:pt x="125" y="122"/>
                </a:lnTo>
                <a:lnTo>
                  <a:pt x="123" y="122"/>
                </a:lnTo>
                <a:lnTo>
                  <a:pt x="123" y="120"/>
                </a:lnTo>
                <a:lnTo>
                  <a:pt x="121" y="119"/>
                </a:lnTo>
                <a:lnTo>
                  <a:pt x="120" y="119"/>
                </a:lnTo>
                <a:lnTo>
                  <a:pt x="120" y="117"/>
                </a:lnTo>
                <a:lnTo>
                  <a:pt x="118" y="117"/>
                </a:lnTo>
                <a:lnTo>
                  <a:pt x="117" y="117"/>
                </a:lnTo>
                <a:lnTo>
                  <a:pt x="115" y="117"/>
                </a:lnTo>
                <a:lnTo>
                  <a:pt x="113" y="117"/>
                </a:lnTo>
                <a:lnTo>
                  <a:pt x="113" y="115"/>
                </a:lnTo>
                <a:lnTo>
                  <a:pt x="112" y="115"/>
                </a:lnTo>
                <a:lnTo>
                  <a:pt x="113" y="115"/>
                </a:lnTo>
                <a:lnTo>
                  <a:pt x="112" y="115"/>
                </a:lnTo>
                <a:lnTo>
                  <a:pt x="112" y="114"/>
                </a:lnTo>
                <a:lnTo>
                  <a:pt x="112" y="112"/>
                </a:lnTo>
                <a:lnTo>
                  <a:pt x="110" y="114"/>
                </a:lnTo>
                <a:lnTo>
                  <a:pt x="110" y="112"/>
                </a:lnTo>
                <a:lnTo>
                  <a:pt x="109" y="112"/>
                </a:lnTo>
                <a:lnTo>
                  <a:pt x="110" y="112"/>
                </a:lnTo>
                <a:lnTo>
                  <a:pt x="109" y="112"/>
                </a:lnTo>
                <a:lnTo>
                  <a:pt x="109" y="111"/>
                </a:lnTo>
                <a:lnTo>
                  <a:pt x="107" y="111"/>
                </a:lnTo>
                <a:lnTo>
                  <a:pt x="105" y="111"/>
                </a:lnTo>
                <a:lnTo>
                  <a:pt x="107" y="111"/>
                </a:lnTo>
                <a:lnTo>
                  <a:pt x="105" y="111"/>
                </a:lnTo>
                <a:lnTo>
                  <a:pt x="105" y="109"/>
                </a:lnTo>
                <a:lnTo>
                  <a:pt x="104" y="107"/>
                </a:lnTo>
                <a:lnTo>
                  <a:pt x="104" y="109"/>
                </a:lnTo>
                <a:lnTo>
                  <a:pt x="102" y="109"/>
                </a:lnTo>
                <a:lnTo>
                  <a:pt x="101" y="109"/>
                </a:lnTo>
                <a:lnTo>
                  <a:pt x="101" y="107"/>
                </a:lnTo>
                <a:lnTo>
                  <a:pt x="99" y="107"/>
                </a:lnTo>
                <a:lnTo>
                  <a:pt x="99" y="109"/>
                </a:lnTo>
                <a:lnTo>
                  <a:pt x="99" y="107"/>
                </a:lnTo>
                <a:lnTo>
                  <a:pt x="97" y="107"/>
                </a:lnTo>
                <a:lnTo>
                  <a:pt x="97" y="106"/>
                </a:lnTo>
                <a:lnTo>
                  <a:pt x="97" y="104"/>
                </a:lnTo>
                <a:lnTo>
                  <a:pt x="96" y="104"/>
                </a:lnTo>
                <a:lnTo>
                  <a:pt x="96" y="103"/>
                </a:lnTo>
                <a:lnTo>
                  <a:pt x="94" y="101"/>
                </a:lnTo>
                <a:lnTo>
                  <a:pt x="93" y="101"/>
                </a:lnTo>
                <a:lnTo>
                  <a:pt x="93" y="99"/>
                </a:lnTo>
                <a:lnTo>
                  <a:pt x="91" y="99"/>
                </a:lnTo>
                <a:lnTo>
                  <a:pt x="89" y="99"/>
                </a:lnTo>
                <a:lnTo>
                  <a:pt x="88" y="98"/>
                </a:lnTo>
                <a:lnTo>
                  <a:pt x="86" y="98"/>
                </a:lnTo>
                <a:lnTo>
                  <a:pt x="86" y="96"/>
                </a:lnTo>
                <a:lnTo>
                  <a:pt x="85" y="96"/>
                </a:lnTo>
                <a:lnTo>
                  <a:pt x="85" y="98"/>
                </a:lnTo>
                <a:lnTo>
                  <a:pt x="85" y="96"/>
                </a:lnTo>
                <a:lnTo>
                  <a:pt x="83" y="96"/>
                </a:lnTo>
                <a:lnTo>
                  <a:pt x="83" y="95"/>
                </a:lnTo>
                <a:lnTo>
                  <a:pt x="81" y="95"/>
                </a:lnTo>
                <a:lnTo>
                  <a:pt x="81" y="93"/>
                </a:lnTo>
                <a:lnTo>
                  <a:pt x="80" y="93"/>
                </a:lnTo>
                <a:lnTo>
                  <a:pt x="80" y="91"/>
                </a:lnTo>
                <a:lnTo>
                  <a:pt x="78" y="91"/>
                </a:lnTo>
                <a:lnTo>
                  <a:pt x="77" y="91"/>
                </a:lnTo>
                <a:lnTo>
                  <a:pt x="77" y="90"/>
                </a:lnTo>
                <a:lnTo>
                  <a:pt x="75" y="90"/>
                </a:lnTo>
                <a:lnTo>
                  <a:pt x="73" y="90"/>
                </a:lnTo>
                <a:lnTo>
                  <a:pt x="73" y="88"/>
                </a:lnTo>
                <a:lnTo>
                  <a:pt x="72" y="88"/>
                </a:lnTo>
                <a:lnTo>
                  <a:pt x="72" y="87"/>
                </a:lnTo>
                <a:lnTo>
                  <a:pt x="70" y="88"/>
                </a:lnTo>
                <a:lnTo>
                  <a:pt x="72" y="88"/>
                </a:lnTo>
                <a:lnTo>
                  <a:pt x="70" y="88"/>
                </a:lnTo>
                <a:lnTo>
                  <a:pt x="70" y="87"/>
                </a:lnTo>
                <a:lnTo>
                  <a:pt x="69" y="87"/>
                </a:lnTo>
                <a:lnTo>
                  <a:pt x="69" y="85"/>
                </a:lnTo>
                <a:lnTo>
                  <a:pt x="67" y="85"/>
                </a:lnTo>
                <a:lnTo>
                  <a:pt x="65" y="85"/>
                </a:lnTo>
                <a:lnTo>
                  <a:pt x="67" y="85"/>
                </a:lnTo>
                <a:lnTo>
                  <a:pt x="65" y="85"/>
                </a:lnTo>
                <a:lnTo>
                  <a:pt x="65" y="83"/>
                </a:lnTo>
                <a:lnTo>
                  <a:pt x="64" y="82"/>
                </a:lnTo>
                <a:lnTo>
                  <a:pt x="64" y="80"/>
                </a:lnTo>
                <a:lnTo>
                  <a:pt x="62" y="80"/>
                </a:lnTo>
                <a:lnTo>
                  <a:pt x="61" y="80"/>
                </a:lnTo>
                <a:lnTo>
                  <a:pt x="61" y="79"/>
                </a:lnTo>
                <a:lnTo>
                  <a:pt x="61" y="80"/>
                </a:lnTo>
                <a:lnTo>
                  <a:pt x="59" y="79"/>
                </a:lnTo>
                <a:lnTo>
                  <a:pt x="57" y="79"/>
                </a:lnTo>
                <a:lnTo>
                  <a:pt x="56" y="79"/>
                </a:lnTo>
                <a:lnTo>
                  <a:pt x="56" y="77"/>
                </a:lnTo>
                <a:lnTo>
                  <a:pt x="56" y="75"/>
                </a:lnTo>
                <a:lnTo>
                  <a:pt x="56" y="74"/>
                </a:lnTo>
                <a:lnTo>
                  <a:pt x="56" y="72"/>
                </a:lnTo>
                <a:lnTo>
                  <a:pt x="56" y="71"/>
                </a:lnTo>
                <a:lnTo>
                  <a:pt x="54" y="69"/>
                </a:lnTo>
                <a:lnTo>
                  <a:pt x="53" y="69"/>
                </a:lnTo>
                <a:lnTo>
                  <a:pt x="53" y="67"/>
                </a:lnTo>
                <a:lnTo>
                  <a:pt x="53" y="66"/>
                </a:lnTo>
                <a:lnTo>
                  <a:pt x="51" y="66"/>
                </a:lnTo>
                <a:lnTo>
                  <a:pt x="49" y="66"/>
                </a:lnTo>
                <a:lnTo>
                  <a:pt x="49" y="64"/>
                </a:lnTo>
                <a:lnTo>
                  <a:pt x="48" y="64"/>
                </a:lnTo>
                <a:lnTo>
                  <a:pt x="48" y="63"/>
                </a:lnTo>
                <a:lnTo>
                  <a:pt x="46" y="64"/>
                </a:lnTo>
                <a:lnTo>
                  <a:pt x="48" y="63"/>
                </a:lnTo>
                <a:lnTo>
                  <a:pt x="48" y="61"/>
                </a:lnTo>
                <a:lnTo>
                  <a:pt x="46" y="59"/>
                </a:lnTo>
                <a:lnTo>
                  <a:pt x="46" y="58"/>
                </a:lnTo>
                <a:lnTo>
                  <a:pt x="46" y="56"/>
                </a:lnTo>
                <a:lnTo>
                  <a:pt x="45" y="55"/>
                </a:lnTo>
                <a:lnTo>
                  <a:pt x="45" y="53"/>
                </a:lnTo>
                <a:lnTo>
                  <a:pt x="43" y="53"/>
                </a:lnTo>
                <a:lnTo>
                  <a:pt x="43" y="55"/>
                </a:lnTo>
                <a:lnTo>
                  <a:pt x="41" y="55"/>
                </a:lnTo>
                <a:lnTo>
                  <a:pt x="40" y="56"/>
                </a:lnTo>
                <a:lnTo>
                  <a:pt x="38" y="56"/>
                </a:lnTo>
                <a:lnTo>
                  <a:pt x="38" y="55"/>
                </a:lnTo>
                <a:lnTo>
                  <a:pt x="37" y="55"/>
                </a:lnTo>
                <a:lnTo>
                  <a:pt x="37" y="53"/>
                </a:lnTo>
                <a:lnTo>
                  <a:pt x="35" y="53"/>
                </a:lnTo>
                <a:lnTo>
                  <a:pt x="35" y="51"/>
                </a:lnTo>
                <a:lnTo>
                  <a:pt x="33" y="51"/>
                </a:lnTo>
                <a:lnTo>
                  <a:pt x="33" y="50"/>
                </a:lnTo>
                <a:lnTo>
                  <a:pt x="33" y="48"/>
                </a:lnTo>
                <a:lnTo>
                  <a:pt x="32" y="48"/>
                </a:lnTo>
                <a:lnTo>
                  <a:pt x="32" y="47"/>
                </a:lnTo>
                <a:lnTo>
                  <a:pt x="30" y="47"/>
                </a:lnTo>
                <a:lnTo>
                  <a:pt x="29" y="47"/>
                </a:lnTo>
                <a:lnTo>
                  <a:pt x="27" y="45"/>
                </a:lnTo>
                <a:lnTo>
                  <a:pt x="25" y="45"/>
                </a:lnTo>
                <a:lnTo>
                  <a:pt x="24" y="45"/>
                </a:lnTo>
                <a:lnTo>
                  <a:pt x="25" y="43"/>
                </a:lnTo>
                <a:lnTo>
                  <a:pt x="24" y="43"/>
                </a:lnTo>
                <a:lnTo>
                  <a:pt x="22" y="43"/>
                </a:lnTo>
                <a:lnTo>
                  <a:pt x="22" y="42"/>
                </a:lnTo>
                <a:lnTo>
                  <a:pt x="21" y="42"/>
                </a:lnTo>
                <a:lnTo>
                  <a:pt x="19" y="42"/>
                </a:lnTo>
                <a:lnTo>
                  <a:pt x="19" y="40"/>
                </a:lnTo>
                <a:lnTo>
                  <a:pt x="17" y="40"/>
                </a:lnTo>
                <a:lnTo>
                  <a:pt x="16" y="40"/>
                </a:lnTo>
                <a:lnTo>
                  <a:pt x="16" y="39"/>
                </a:lnTo>
                <a:lnTo>
                  <a:pt x="14" y="39"/>
                </a:lnTo>
                <a:lnTo>
                  <a:pt x="13" y="39"/>
                </a:lnTo>
                <a:lnTo>
                  <a:pt x="11" y="39"/>
                </a:lnTo>
                <a:lnTo>
                  <a:pt x="11" y="37"/>
                </a:lnTo>
                <a:lnTo>
                  <a:pt x="9" y="37"/>
                </a:lnTo>
                <a:lnTo>
                  <a:pt x="9" y="35"/>
                </a:lnTo>
                <a:lnTo>
                  <a:pt x="8" y="35"/>
                </a:lnTo>
                <a:lnTo>
                  <a:pt x="6" y="35"/>
                </a:lnTo>
                <a:lnTo>
                  <a:pt x="5" y="35"/>
                </a:lnTo>
                <a:lnTo>
                  <a:pt x="5" y="34"/>
                </a:lnTo>
                <a:lnTo>
                  <a:pt x="5" y="32"/>
                </a:lnTo>
                <a:lnTo>
                  <a:pt x="3" y="32"/>
                </a:lnTo>
                <a:lnTo>
                  <a:pt x="5" y="32"/>
                </a:lnTo>
                <a:lnTo>
                  <a:pt x="5" y="31"/>
                </a:lnTo>
                <a:lnTo>
                  <a:pt x="3" y="31"/>
                </a:lnTo>
                <a:lnTo>
                  <a:pt x="1" y="31"/>
                </a:lnTo>
                <a:lnTo>
                  <a:pt x="1" y="29"/>
                </a:lnTo>
                <a:lnTo>
                  <a:pt x="0" y="29"/>
                </a:lnTo>
                <a:lnTo>
                  <a:pt x="0" y="27"/>
                </a:lnTo>
                <a:lnTo>
                  <a:pt x="1" y="27"/>
                </a:lnTo>
                <a:lnTo>
                  <a:pt x="1" y="26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1" y="23"/>
                </a:lnTo>
                <a:lnTo>
                  <a:pt x="0" y="23"/>
                </a:lnTo>
                <a:lnTo>
                  <a:pt x="1" y="23"/>
                </a:lnTo>
                <a:lnTo>
                  <a:pt x="0" y="23"/>
                </a:lnTo>
                <a:lnTo>
                  <a:pt x="0" y="21"/>
                </a:lnTo>
                <a:lnTo>
                  <a:pt x="1" y="21"/>
                </a:lnTo>
                <a:lnTo>
                  <a:pt x="1" y="19"/>
                </a:lnTo>
                <a:lnTo>
                  <a:pt x="3" y="19"/>
                </a:lnTo>
                <a:lnTo>
                  <a:pt x="3" y="18"/>
                </a:lnTo>
                <a:lnTo>
                  <a:pt x="3" y="16"/>
                </a:lnTo>
                <a:lnTo>
                  <a:pt x="5" y="15"/>
                </a:lnTo>
                <a:lnTo>
                  <a:pt x="3" y="13"/>
                </a:lnTo>
                <a:lnTo>
                  <a:pt x="3" y="11"/>
                </a:lnTo>
                <a:lnTo>
                  <a:pt x="1" y="10"/>
                </a:lnTo>
                <a:lnTo>
                  <a:pt x="1" y="11"/>
                </a:lnTo>
                <a:lnTo>
                  <a:pt x="1" y="10"/>
                </a:lnTo>
                <a:lnTo>
                  <a:pt x="0" y="10"/>
                </a:lnTo>
                <a:lnTo>
                  <a:pt x="0" y="8"/>
                </a:lnTo>
                <a:lnTo>
                  <a:pt x="0" y="10"/>
                </a:lnTo>
                <a:lnTo>
                  <a:pt x="0" y="8"/>
                </a:lnTo>
                <a:lnTo>
                  <a:pt x="1" y="8"/>
                </a:lnTo>
                <a:lnTo>
                  <a:pt x="0" y="8"/>
                </a:lnTo>
                <a:lnTo>
                  <a:pt x="1" y="8"/>
                </a:lnTo>
                <a:lnTo>
                  <a:pt x="1" y="7"/>
                </a:lnTo>
                <a:lnTo>
                  <a:pt x="3" y="7"/>
                </a:lnTo>
                <a:lnTo>
                  <a:pt x="1" y="5"/>
                </a:lnTo>
                <a:lnTo>
                  <a:pt x="3" y="5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5" y="2"/>
                </a:lnTo>
                <a:lnTo>
                  <a:pt x="5" y="3"/>
                </a:lnTo>
                <a:lnTo>
                  <a:pt x="6" y="5"/>
                </a:lnTo>
                <a:lnTo>
                  <a:pt x="6" y="3"/>
                </a:lnTo>
                <a:lnTo>
                  <a:pt x="6" y="5"/>
                </a:lnTo>
                <a:lnTo>
                  <a:pt x="6" y="3"/>
                </a:lnTo>
                <a:lnTo>
                  <a:pt x="8" y="3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9" y="0"/>
                </a:lnTo>
                <a:close/>
              </a:path>
            </a:pathLst>
          </a:custGeom>
          <a:solidFill>
            <a:srgbClr val="93F5A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7"/>
          <p:cNvSpPr>
            <a:spLocks/>
          </p:cNvSpPr>
          <p:nvPr/>
        </p:nvSpPr>
        <p:spPr bwMode="auto">
          <a:xfrm>
            <a:off x="5305426" y="4381501"/>
            <a:ext cx="676275" cy="617538"/>
          </a:xfrm>
          <a:custGeom>
            <a:avLst/>
            <a:gdLst/>
            <a:ahLst/>
            <a:cxnLst>
              <a:cxn ang="0">
                <a:pos x="357" y="43"/>
              </a:cxn>
              <a:cxn ang="0">
                <a:pos x="373" y="66"/>
              </a:cxn>
              <a:cxn ang="0">
                <a:pos x="378" y="77"/>
              </a:cxn>
              <a:cxn ang="0">
                <a:pos x="383" y="78"/>
              </a:cxn>
              <a:cxn ang="0">
                <a:pos x="391" y="96"/>
              </a:cxn>
              <a:cxn ang="0">
                <a:pos x="380" y="117"/>
              </a:cxn>
              <a:cxn ang="0">
                <a:pos x="354" y="118"/>
              </a:cxn>
              <a:cxn ang="0">
                <a:pos x="349" y="149"/>
              </a:cxn>
              <a:cxn ang="0">
                <a:pos x="365" y="170"/>
              </a:cxn>
              <a:cxn ang="0">
                <a:pos x="378" y="189"/>
              </a:cxn>
              <a:cxn ang="0">
                <a:pos x="394" y="189"/>
              </a:cxn>
              <a:cxn ang="0">
                <a:pos x="423" y="189"/>
              </a:cxn>
              <a:cxn ang="0">
                <a:pos x="421" y="200"/>
              </a:cxn>
              <a:cxn ang="0">
                <a:pos x="400" y="208"/>
              </a:cxn>
              <a:cxn ang="0">
                <a:pos x="389" y="227"/>
              </a:cxn>
              <a:cxn ang="0">
                <a:pos x="394" y="243"/>
              </a:cxn>
              <a:cxn ang="0">
                <a:pos x="391" y="264"/>
              </a:cxn>
              <a:cxn ang="0">
                <a:pos x="378" y="283"/>
              </a:cxn>
              <a:cxn ang="0">
                <a:pos x="378" y="302"/>
              </a:cxn>
              <a:cxn ang="0">
                <a:pos x="340" y="309"/>
              </a:cxn>
              <a:cxn ang="0">
                <a:pos x="327" y="317"/>
              </a:cxn>
              <a:cxn ang="0">
                <a:pos x="304" y="330"/>
              </a:cxn>
              <a:cxn ang="0">
                <a:pos x="285" y="344"/>
              </a:cxn>
              <a:cxn ang="0">
                <a:pos x="280" y="362"/>
              </a:cxn>
              <a:cxn ang="0">
                <a:pos x="280" y="378"/>
              </a:cxn>
              <a:cxn ang="0">
                <a:pos x="236" y="384"/>
              </a:cxn>
              <a:cxn ang="0">
                <a:pos x="194" y="387"/>
              </a:cxn>
              <a:cxn ang="0">
                <a:pos x="184" y="376"/>
              </a:cxn>
              <a:cxn ang="0">
                <a:pos x="170" y="371"/>
              </a:cxn>
              <a:cxn ang="0">
                <a:pos x="146" y="368"/>
              </a:cxn>
              <a:cxn ang="0">
                <a:pos x="128" y="381"/>
              </a:cxn>
              <a:cxn ang="0">
                <a:pos x="120" y="384"/>
              </a:cxn>
              <a:cxn ang="0">
                <a:pos x="109" y="374"/>
              </a:cxn>
              <a:cxn ang="0">
                <a:pos x="95" y="371"/>
              </a:cxn>
              <a:cxn ang="0">
                <a:pos x="79" y="366"/>
              </a:cxn>
              <a:cxn ang="0">
                <a:pos x="69" y="352"/>
              </a:cxn>
              <a:cxn ang="0">
                <a:pos x="52" y="358"/>
              </a:cxn>
              <a:cxn ang="0">
                <a:pos x="34" y="358"/>
              </a:cxn>
              <a:cxn ang="0">
                <a:pos x="23" y="352"/>
              </a:cxn>
              <a:cxn ang="0">
                <a:pos x="2" y="333"/>
              </a:cxn>
              <a:cxn ang="0">
                <a:pos x="5" y="307"/>
              </a:cxn>
              <a:cxn ang="0">
                <a:pos x="12" y="296"/>
              </a:cxn>
              <a:cxn ang="0">
                <a:pos x="23" y="288"/>
              </a:cxn>
              <a:cxn ang="0">
                <a:pos x="20" y="274"/>
              </a:cxn>
              <a:cxn ang="0">
                <a:pos x="29" y="266"/>
              </a:cxn>
              <a:cxn ang="0">
                <a:pos x="42" y="261"/>
              </a:cxn>
              <a:cxn ang="0">
                <a:pos x="47" y="248"/>
              </a:cxn>
              <a:cxn ang="0">
                <a:pos x="52" y="235"/>
              </a:cxn>
              <a:cxn ang="0">
                <a:pos x="55" y="221"/>
              </a:cxn>
              <a:cxn ang="0">
                <a:pos x="68" y="222"/>
              </a:cxn>
              <a:cxn ang="0">
                <a:pos x="84" y="227"/>
              </a:cxn>
              <a:cxn ang="0">
                <a:pos x="98" y="230"/>
              </a:cxn>
              <a:cxn ang="0">
                <a:pos x="109" y="227"/>
              </a:cxn>
              <a:cxn ang="0">
                <a:pos x="125" y="222"/>
              </a:cxn>
              <a:cxn ang="0">
                <a:pos x="128" y="205"/>
              </a:cxn>
              <a:cxn ang="0">
                <a:pos x="138" y="189"/>
              </a:cxn>
              <a:cxn ang="0">
                <a:pos x="152" y="174"/>
              </a:cxn>
              <a:cxn ang="0">
                <a:pos x="152" y="133"/>
              </a:cxn>
              <a:cxn ang="0">
                <a:pos x="165" y="62"/>
              </a:cxn>
              <a:cxn ang="0">
                <a:pos x="186" y="19"/>
              </a:cxn>
              <a:cxn ang="0">
                <a:pos x="247" y="0"/>
              </a:cxn>
              <a:cxn ang="0">
                <a:pos x="284" y="5"/>
              </a:cxn>
            </a:cxnLst>
            <a:rect l="0" t="0" r="r" b="b"/>
            <a:pathLst>
              <a:path w="426" h="389">
                <a:moveTo>
                  <a:pt x="346" y="6"/>
                </a:moveTo>
                <a:lnTo>
                  <a:pt x="352" y="5"/>
                </a:lnTo>
                <a:lnTo>
                  <a:pt x="352" y="13"/>
                </a:lnTo>
                <a:lnTo>
                  <a:pt x="351" y="27"/>
                </a:lnTo>
                <a:lnTo>
                  <a:pt x="351" y="30"/>
                </a:lnTo>
                <a:lnTo>
                  <a:pt x="351" y="32"/>
                </a:lnTo>
                <a:lnTo>
                  <a:pt x="351" y="34"/>
                </a:lnTo>
                <a:lnTo>
                  <a:pt x="351" y="35"/>
                </a:lnTo>
                <a:lnTo>
                  <a:pt x="351" y="40"/>
                </a:lnTo>
                <a:lnTo>
                  <a:pt x="351" y="43"/>
                </a:lnTo>
                <a:lnTo>
                  <a:pt x="356" y="43"/>
                </a:lnTo>
                <a:lnTo>
                  <a:pt x="357" y="43"/>
                </a:lnTo>
                <a:lnTo>
                  <a:pt x="359" y="43"/>
                </a:lnTo>
                <a:lnTo>
                  <a:pt x="362" y="43"/>
                </a:lnTo>
                <a:lnTo>
                  <a:pt x="367" y="58"/>
                </a:lnTo>
                <a:lnTo>
                  <a:pt x="368" y="58"/>
                </a:lnTo>
                <a:lnTo>
                  <a:pt x="368" y="59"/>
                </a:lnTo>
                <a:lnTo>
                  <a:pt x="370" y="59"/>
                </a:lnTo>
                <a:lnTo>
                  <a:pt x="370" y="61"/>
                </a:lnTo>
                <a:lnTo>
                  <a:pt x="372" y="61"/>
                </a:lnTo>
                <a:lnTo>
                  <a:pt x="372" y="62"/>
                </a:lnTo>
                <a:lnTo>
                  <a:pt x="372" y="64"/>
                </a:lnTo>
                <a:lnTo>
                  <a:pt x="373" y="64"/>
                </a:lnTo>
                <a:lnTo>
                  <a:pt x="373" y="66"/>
                </a:lnTo>
                <a:lnTo>
                  <a:pt x="375" y="66"/>
                </a:lnTo>
                <a:lnTo>
                  <a:pt x="375" y="67"/>
                </a:lnTo>
                <a:lnTo>
                  <a:pt x="376" y="67"/>
                </a:lnTo>
                <a:lnTo>
                  <a:pt x="376" y="69"/>
                </a:lnTo>
                <a:lnTo>
                  <a:pt x="378" y="69"/>
                </a:lnTo>
                <a:lnTo>
                  <a:pt x="378" y="70"/>
                </a:lnTo>
                <a:lnTo>
                  <a:pt x="378" y="72"/>
                </a:lnTo>
                <a:lnTo>
                  <a:pt x="378" y="74"/>
                </a:lnTo>
                <a:lnTo>
                  <a:pt x="376" y="74"/>
                </a:lnTo>
                <a:lnTo>
                  <a:pt x="376" y="75"/>
                </a:lnTo>
                <a:lnTo>
                  <a:pt x="376" y="77"/>
                </a:lnTo>
                <a:lnTo>
                  <a:pt x="378" y="77"/>
                </a:lnTo>
                <a:lnTo>
                  <a:pt x="378" y="75"/>
                </a:lnTo>
                <a:lnTo>
                  <a:pt x="380" y="75"/>
                </a:lnTo>
                <a:lnTo>
                  <a:pt x="380" y="77"/>
                </a:lnTo>
                <a:lnTo>
                  <a:pt x="381" y="77"/>
                </a:lnTo>
                <a:lnTo>
                  <a:pt x="381" y="78"/>
                </a:lnTo>
                <a:lnTo>
                  <a:pt x="381" y="80"/>
                </a:lnTo>
                <a:lnTo>
                  <a:pt x="380" y="82"/>
                </a:lnTo>
                <a:lnTo>
                  <a:pt x="381" y="83"/>
                </a:lnTo>
                <a:lnTo>
                  <a:pt x="383" y="83"/>
                </a:lnTo>
                <a:lnTo>
                  <a:pt x="383" y="82"/>
                </a:lnTo>
                <a:lnTo>
                  <a:pt x="383" y="80"/>
                </a:lnTo>
                <a:lnTo>
                  <a:pt x="383" y="78"/>
                </a:lnTo>
                <a:lnTo>
                  <a:pt x="384" y="78"/>
                </a:lnTo>
                <a:lnTo>
                  <a:pt x="384" y="80"/>
                </a:lnTo>
                <a:lnTo>
                  <a:pt x="386" y="80"/>
                </a:lnTo>
                <a:lnTo>
                  <a:pt x="386" y="82"/>
                </a:lnTo>
                <a:lnTo>
                  <a:pt x="386" y="83"/>
                </a:lnTo>
                <a:lnTo>
                  <a:pt x="388" y="85"/>
                </a:lnTo>
                <a:lnTo>
                  <a:pt x="389" y="85"/>
                </a:lnTo>
                <a:lnTo>
                  <a:pt x="389" y="88"/>
                </a:lnTo>
                <a:lnTo>
                  <a:pt x="389" y="90"/>
                </a:lnTo>
                <a:lnTo>
                  <a:pt x="389" y="91"/>
                </a:lnTo>
                <a:lnTo>
                  <a:pt x="389" y="96"/>
                </a:lnTo>
                <a:lnTo>
                  <a:pt x="391" y="96"/>
                </a:lnTo>
                <a:lnTo>
                  <a:pt x="389" y="96"/>
                </a:lnTo>
                <a:lnTo>
                  <a:pt x="391" y="102"/>
                </a:lnTo>
                <a:lnTo>
                  <a:pt x="391" y="104"/>
                </a:lnTo>
                <a:lnTo>
                  <a:pt x="391" y="106"/>
                </a:lnTo>
                <a:lnTo>
                  <a:pt x="391" y="117"/>
                </a:lnTo>
                <a:lnTo>
                  <a:pt x="391" y="120"/>
                </a:lnTo>
                <a:lnTo>
                  <a:pt x="389" y="122"/>
                </a:lnTo>
                <a:lnTo>
                  <a:pt x="388" y="120"/>
                </a:lnTo>
                <a:lnTo>
                  <a:pt x="386" y="117"/>
                </a:lnTo>
                <a:lnTo>
                  <a:pt x="384" y="117"/>
                </a:lnTo>
                <a:lnTo>
                  <a:pt x="383" y="118"/>
                </a:lnTo>
                <a:lnTo>
                  <a:pt x="380" y="117"/>
                </a:lnTo>
                <a:lnTo>
                  <a:pt x="376" y="117"/>
                </a:lnTo>
                <a:lnTo>
                  <a:pt x="373" y="117"/>
                </a:lnTo>
                <a:lnTo>
                  <a:pt x="372" y="117"/>
                </a:lnTo>
                <a:lnTo>
                  <a:pt x="370" y="115"/>
                </a:lnTo>
                <a:lnTo>
                  <a:pt x="365" y="115"/>
                </a:lnTo>
                <a:lnTo>
                  <a:pt x="364" y="114"/>
                </a:lnTo>
                <a:lnTo>
                  <a:pt x="362" y="114"/>
                </a:lnTo>
                <a:lnTo>
                  <a:pt x="360" y="114"/>
                </a:lnTo>
                <a:lnTo>
                  <a:pt x="360" y="115"/>
                </a:lnTo>
                <a:lnTo>
                  <a:pt x="359" y="115"/>
                </a:lnTo>
                <a:lnTo>
                  <a:pt x="359" y="117"/>
                </a:lnTo>
                <a:lnTo>
                  <a:pt x="354" y="118"/>
                </a:lnTo>
                <a:lnTo>
                  <a:pt x="354" y="120"/>
                </a:lnTo>
                <a:lnTo>
                  <a:pt x="352" y="122"/>
                </a:lnTo>
                <a:lnTo>
                  <a:pt x="352" y="125"/>
                </a:lnTo>
                <a:lnTo>
                  <a:pt x="354" y="131"/>
                </a:lnTo>
                <a:lnTo>
                  <a:pt x="352" y="133"/>
                </a:lnTo>
                <a:lnTo>
                  <a:pt x="352" y="134"/>
                </a:lnTo>
                <a:lnTo>
                  <a:pt x="352" y="136"/>
                </a:lnTo>
                <a:lnTo>
                  <a:pt x="352" y="141"/>
                </a:lnTo>
                <a:lnTo>
                  <a:pt x="351" y="141"/>
                </a:lnTo>
                <a:lnTo>
                  <a:pt x="349" y="144"/>
                </a:lnTo>
                <a:lnTo>
                  <a:pt x="348" y="147"/>
                </a:lnTo>
                <a:lnTo>
                  <a:pt x="349" y="149"/>
                </a:lnTo>
                <a:lnTo>
                  <a:pt x="351" y="152"/>
                </a:lnTo>
                <a:lnTo>
                  <a:pt x="356" y="154"/>
                </a:lnTo>
                <a:lnTo>
                  <a:pt x="357" y="154"/>
                </a:lnTo>
                <a:lnTo>
                  <a:pt x="359" y="155"/>
                </a:lnTo>
                <a:lnTo>
                  <a:pt x="362" y="158"/>
                </a:lnTo>
                <a:lnTo>
                  <a:pt x="362" y="162"/>
                </a:lnTo>
                <a:lnTo>
                  <a:pt x="362" y="163"/>
                </a:lnTo>
                <a:lnTo>
                  <a:pt x="362" y="165"/>
                </a:lnTo>
                <a:lnTo>
                  <a:pt x="360" y="165"/>
                </a:lnTo>
                <a:lnTo>
                  <a:pt x="360" y="170"/>
                </a:lnTo>
                <a:lnTo>
                  <a:pt x="364" y="170"/>
                </a:lnTo>
                <a:lnTo>
                  <a:pt x="365" y="170"/>
                </a:lnTo>
                <a:lnTo>
                  <a:pt x="367" y="170"/>
                </a:lnTo>
                <a:lnTo>
                  <a:pt x="368" y="170"/>
                </a:lnTo>
                <a:lnTo>
                  <a:pt x="370" y="170"/>
                </a:lnTo>
                <a:lnTo>
                  <a:pt x="373" y="170"/>
                </a:lnTo>
                <a:lnTo>
                  <a:pt x="376" y="170"/>
                </a:lnTo>
                <a:lnTo>
                  <a:pt x="376" y="171"/>
                </a:lnTo>
                <a:lnTo>
                  <a:pt x="376" y="173"/>
                </a:lnTo>
                <a:lnTo>
                  <a:pt x="376" y="179"/>
                </a:lnTo>
                <a:lnTo>
                  <a:pt x="376" y="182"/>
                </a:lnTo>
                <a:lnTo>
                  <a:pt x="376" y="187"/>
                </a:lnTo>
                <a:lnTo>
                  <a:pt x="376" y="189"/>
                </a:lnTo>
                <a:lnTo>
                  <a:pt x="378" y="189"/>
                </a:lnTo>
                <a:lnTo>
                  <a:pt x="380" y="189"/>
                </a:lnTo>
                <a:lnTo>
                  <a:pt x="383" y="189"/>
                </a:lnTo>
                <a:lnTo>
                  <a:pt x="383" y="187"/>
                </a:lnTo>
                <a:lnTo>
                  <a:pt x="383" y="186"/>
                </a:lnTo>
                <a:lnTo>
                  <a:pt x="383" y="182"/>
                </a:lnTo>
                <a:lnTo>
                  <a:pt x="386" y="182"/>
                </a:lnTo>
                <a:lnTo>
                  <a:pt x="388" y="182"/>
                </a:lnTo>
                <a:lnTo>
                  <a:pt x="389" y="182"/>
                </a:lnTo>
                <a:lnTo>
                  <a:pt x="389" y="187"/>
                </a:lnTo>
                <a:lnTo>
                  <a:pt x="389" y="189"/>
                </a:lnTo>
                <a:lnTo>
                  <a:pt x="392" y="189"/>
                </a:lnTo>
                <a:lnTo>
                  <a:pt x="394" y="189"/>
                </a:lnTo>
                <a:lnTo>
                  <a:pt x="396" y="189"/>
                </a:lnTo>
                <a:lnTo>
                  <a:pt x="397" y="189"/>
                </a:lnTo>
                <a:lnTo>
                  <a:pt x="404" y="189"/>
                </a:lnTo>
                <a:lnTo>
                  <a:pt x="408" y="189"/>
                </a:lnTo>
                <a:lnTo>
                  <a:pt x="408" y="186"/>
                </a:lnTo>
                <a:lnTo>
                  <a:pt x="410" y="186"/>
                </a:lnTo>
                <a:lnTo>
                  <a:pt x="410" y="187"/>
                </a:lnTo>
                <a:lnTo>
                  <a:pt x="410" y="189"/>
                </a:lnTo>
                <a:lnTo>
                  <a:pt x="415" y="189"/>
                </a:lnTo>
                <a:lnTo>
                  <a:pt x="418" y="189"/>
                </a:lnTo>
                <a:lnTo>
                  <a:pt x="420" y="189"/>
                </a:lnTo>
                <a:lnTo>
                  <a:pt x="423" y="189"/>
                </a:lnTo>
                <a:lnTo>
                  <a:pt x="424" y="189"/>
                </a:lnTo>
                <a:lnTo>
                  <a:pt x="424" y="190"/>
                </a:lnTo>
                <a:lnTo>
                  <a:pt x="424" y="192"/>
                </a:lnTo>
                <a:lnTo>
                  <a:pt x="426" y="195"/>
                </a:lnTo>
                <a:lnTo>
                  <a:pt x="426" y="197"/>
                </a:lnTo>
                <a:lnTo>
                  <a:pt x="426" y="198"/>
                </a:lnTo>
                <a:lnTo>
                  <a:pt x="424" y="198"/>
                </a:lnTo>
                <a:lnTo>
                  <a:pt x="423" y="198"/>
                </a:lnTo>
                <a:lnTo>
                  <a:pt x="423" y="197"/>
                </a:lnTo>
                <a:lnTo>
                  <a:pt x="423" y="198"/>
                </a:lnTo>
                <a:lnTo>
                  <a:pt x="423" y="200"/>
                </a:lnTo>
                <a:lnTo>
                  <a:pt x="421" y="200"/>
                </a:lnTo>
                <a:lnTo>
                  <a:pt x="421" y="202"/>
                </a:lnTo>
                <a:lnTo>
                  <a:pt x="420" y="202"/>
                </a:lnTo>
                <a:lnTo>
                  <a:pt x="418" y="202"/>
                </a:lnTo>
                <a:lnTo>
                  <a:pt x="418" y="203"/>
                </a:lnTo>
                <a:lnTo>
                  <a:pt x="416" y="203"/>
                </a:lnTo>
                <a:lnTo>
                  <a:pt x="415" y="202"/>
                </a:lnTo>
                <a:lnTo>
                  <a:pt x="413" y="202"/>
                </a:lnTo>
                <a:lnTo>
                  <a:pt x="404" y="202"/>
                </a:lnTo>
                <a:lnTo>
                  <a:pt x="404" y="205"/>
                </a:lnTo>
                <a:lnTo>
                  <a:pt x="404" y="208"/>
                </a:lnTo>
                <a:lnTo>
                  <a:pt x="402" y="208"/>
                </a:lnTo>
                <a:lnTo>
                  <a:pt x="400" y="208"/>
                </a:lnTo>
                <a:lnTo>
                  <a:pt x="396" y="208"/>
                </a:lnTo>
                <a:lnTo>
                  <a:pt x="396" y="210"/>
                </a:lnTo>
                <a:lnTo>
                  <a:pt x="396" y="214"/>
                </a:lnTo>
                <a:lnTo>
                  <a:pt x="396" y="216"/>
                </a:lnTo>
                <a:lnTo>
                  <a:pt x="396" y="218"/>
                </a:lnTo>
                <a:lnTo>
                  <a:pt x="396" y="221"/>
                </a:lnTo>
                <a:lnTo>
                  <a:pt x="396" y="222"/>
                </a:lnTo>
                <a:lnTo>
                  <a:pt x="396" y="226"/>
                </a:lnTo>
                <a:lnTo>
                  <a:pt x="396" y="227"/>
                </a:lnTo>
                <a:lnTo>
                  <a:pt x="392" y="227"/>
                </a:lnTo>
                <a:lnTo>
                  <a:pt x="391" y="227"/>
                </a:lnTo>
                <a:lnTo>
                  <a:pt x="389" y="227"/>
                </a:lnTo>
                <a:lnTo>
                  <a:pt x="388" y="227"/>
                </a:lnTo>
                <a:lnTo>
                  <a:pt x="383" y="227"/>
                </a:lnTo>
                <a:lnTo>
                  <a:pt x="384" y="227"/>
                </a:lnTo>
                <a:lnTo>
                  <a:pt x="384" y="229"/>
                </a:lnTo>
                <a:lnTo>
                  <a:pt x="386" y="230"/>
                </a:lnTo>
                <a:lnTo>
                  <a:pt x="389" y="235"/>
                </a:lnTo>
                <a:lnTo>
                  <a:pt x="391" y="235"/>
                </a:lnTo>
                <a:lnTo>
                  <a:pt x="391" y="237"/>
                </a:lnTo>
                <a:lnTo>
                  <a:pt x="392" y="238"/>
                </a:lnTo>
                <a:lnTo>
                  <a:pt x="394" y="240"/>
                </a:lnTo>
                <a:lnTo>
                  <a:pt x="394" y="242"/>
                </a:lnTo>
                <a:lnTo>
                  <a:pt x="394" y="243"/>
                </a:lnTo>
                <a:lnTo>
                  <a:pt x="396" y="245"/>
                </a:lnTo>
                <a:lnTo>
                  <a:pt x="396" y="248"/>
                </a:lnTo>
                <a:lnTo>
                  <a:pt x="396" y="250"/>
                </a:lnTo>
                <a:lnTo>
                  <a:pt x="396" y="251"/>
                </a:lnTo>
                <a:lnTo>
                  <a:pt x="396" y="253"/>
                </a:lnTo>
                <a:lnTo>
                  <a:pt x="396" y="254"/>
                </a:lnTo>
                <a:lnTo>
                  <a:pt x="394" y="256"/>
                </a:lnTo>
                <a:lnTo>
                  <a:pt x="394" y="258"/>
                </a:lnTo>
                <a:lnTo>
                  <a:pt x="392" y="259"/>
                </a:lnTo>
                <a:lnTo>
                  <a:pt x="392" y="261"/>
                </a:lnTo>
                <a:lnTo>
                  <a:pt x="391" y="262"/>
                </a:lnTo>
                <a:lnTo>
                  <a:pt x="391" y="264"/>
                </a:lnTo>
                <a:lnTo>
                  <a:pt x="389" y="266"/>
                </a:lnTo>
                <a:lnTo>
                  <a:pt x="389" y="269"/>
                </a:lnTo>
                <a:lnTo>
                  <a:pt x="389" y="272"/>
                </a:lnTo>
                <a:lnTo>
                  <a:pt x="386" y="272"/>
                </a:lnTo>
                <a:lnTo>
                  <a:pt x="384" y="272"/>
                </a:lnTo>
                <a:lnTo>
                  <a:pt x="381" y="272"/>
                </a:lnTo>
                <a:lnTo>
                  <a:pt x="381" y="275"/>
                </a:lnTo>
                <a:lnTo>
                  <a:pt x="381" y="277"/>
                </a:lnTo>
                <a:lnTo>
                  <a:pt x="381" y="280"/>
                </a:lnTo>
                <a:lnTo>
                  <a:pt x="381" y="282"/>
                </a:lnTo>
                <a:lnTo>
                  <a:pt x="380" y="282"/>
                </a:lnTo>
                <a:lnTo>
                  <a:pt x="378" y="283"/>
                </a:lnTo>
                <a:lnTo>
                  <a:pt x="376" y="286"/>
                </a:lnTo>
                <a:lnTo>
                  <a:pt x="376" y="288"/>
                </a:lnTo>
                <a:lnTo>
                  <a:pt x="375" y="290"/>
                </a:lnTo>
                <a:lnTo>
                  <a:pt x="375" y="293"/>
                </a:lnTo>
                <a:lnTo>
                  <a:pt x="376" y="293"/>
                </a:lnTo>
                <a:lnTo>
                  <a:pt x="378" y="291"/>
                </a:lnTo>
                <a:lnTo>
                  <a:pt x="380" y="293"/>
                </a:lnTo>
                <a:lnTo>
                  <a:pt x="380" y="294"/>
                </a:lnTo>
                <a:lnTo>
                  <a:pt x="380" y="296"/>
                </a:lnTo>
                <a:lnTo>
                  <a:pt x="381" y="298"/>
                </a:lnTo>
                <a:lnTo>
                  <a:pt x="380" y="299"/>
                </a:lnTo>
                <a:lnTo>
                  <a:pt x="378" y="302"/>
                </a:lnTo>
                <a:lnTo>
                  <a:pt x="376" y="306"/>
                </a:lnTo>
                <a:lnTo>
                  <a:pt x="373" y="309"/>
                </a:lnTo>
                <a:lnTo>
                  <a:pt x="372" y="309"/>
                </a:lnTo>
                <a:lnTo>
                  <a:pt x="370" y="309"/>
                </a:lnTo>
                <a:lnTo>
                  <a:pt x="368" y="309"/>
                </a:lnTo>
                <a:lnTo>
                  <a:pt x="365" y="309"/>
                </a:lnTo>
                <a:lnTo>
                  <a:pt x="360" y="309"/>
                </a:lnTo>
                <a:lnTo>
                  <a:pt x="352" y="309"/>
                </a:lnTo>
                <a:lnTo>
                  <a:pt x="351" y="309"/>
                </a:lnTo>
                <a:lnTo>
                  <a:pt x="344" y="309"/>
                </a:lnTo>
                <a:lnTo>
                  <a:pt x="343" y="309"/>
                </a:lnTo>
                <a:lnTo>
                  <a:pt x="340" y="309"/>
                </a:lnTo>
                <a:lnTo>
                  <a:pt x="340" y="307"/>
                </a:lnTo>
                <a:lnTo>
                  <a:pt x="338" y="306"/>
                </a:lnTo>
                <a:lnTo>
                  <a:pt x="336" y="306"/>
                </a:lnTo>
                <a:lnTo>
                  <a:pt x="336" y="304"/>
                </a:lnTo>
                <a:lnTo>
                  <a:pt x="336" y="307"/>
                </a:lnTo>
                <a:lnTo>
                  <a:pt x="338" y="307"/>
                </a:lnTo>
                <a:lnTo>
                  <a:pt x="338" y="309"/>
                </a:lnTo>
                <a:lnTo>
                  <a:pt x="336" y="309"/>
                </a:lnTo>
                <a:lnTo>
                  <a:pt x="330" y="309"/>
                </a:lnTo>
                <a:lnTo>
                  <a:pt x="327" y="309"/>
                </a:lnTo>
                <a:lnTo>
                  <a:pt x="327" y="314"/>
                </a:lnTo>
                <a:lnTo>
                  <a:pt x="327" y="317"/>
                </a:lnTo>
                <a:lnTo>
                  <a:pt x="327" y="322"/>
                </a:lnTo>
                <a:lnTo>
                  <a:pt x="325" y="320"/>
                </a:lnTo>
                <a:lnTo>
                  <a:pt x="322" y="322"/>
                </a:lnTo>
                <a:lnTo>
                  <a:pt x="319" y="323"/>
                </a:lnTo>
                <a:lnTo>
                  <a:pt x="317" y="323"/>
                </a:lnTo>
                <a:lnTo>
                  <a:pt x="316" y="323"/>
                </a:lnTo>
                <a:lnTo>
                  <a:pt x="314" y="325"/>
                </a:lnTo>
                <a:lnTo>
                  <a:pt x="312" y="325"/>
                </a:lnTo>
                <a:lnTo>
                  <a:pt x="309" y="325"/>
                </a:lnTo>
                <a:lnTo>
                  <a:pt x="308" y="325"/>
                </a:lnTo>
                <a:lnTo>
                  <a:pt x="304" y="325"/>
                </a:lnTo>
                <a:lnTo>
                  <a:pt x="304" y="330"/>
                </a:lnTo>
                <a:lnTo>
                  <a:pt x="303" y="331"/>
                </a:lnTo>
                <a:lnTo>
                  <a:pt x="301" y="333"/>
                </a:lnTo>
                <a:lnTo>
                  <a:pt x="300" y="336"/>
                </a:lnTo>
                <a:lnTo>
                  <a:pt x="300" y="338"/>
                </a:lnTo>
                <a:lnTo>
                  <a:pt x="300" y="342"/>
                </a:lnTo>
                <a:lnTo>
                  <a:pt x="296" y="344"/>
                </a:lnTo>
                <a:lnTo>
                  <a:pt x="292" y="342"/>
                </a:lnTo>
                <a:lnTo>
                  <a:pt x="288" y="339"/>
                </a:lnTo>
                <a:lnTo>
                  <a:pt x="287" y="339"/>
                </a:lnTo>
                <a:lnTo>
                  <a:pt x="284" y="341"/>
                </a:lnTo>
                <a:lnTo>
                  <a:pt x="284" y="342"/>
                </a:lnTo>
                <a:lnTo>
                  <a:pt x="285" y="344"/>
                </a:lnTo>
                <a:lnTo>
                  <a:pt x="284" y="346"/>
                </a:lnTo>
                <a:lnTo>
                  <a:pt x="284" y="347"/>
                </a:lnTo>
                <a:lnTo>
                  <a:pt x="282" y="349"/>
                </a:lnTo>
                <a:lnTo>
                  <a:pt x="279" y="350"/>
                </a:lnTo>
                <a:lnTo>
                  <a:pt x="277" y="352"/>
                </a:lnTo>
                <a:lnTo>
                  <a:pt x="276" y="352"/>
                </a:lnTo>
                <a:lnTo>
                  <a:pt x="277" y="354"/>
                </a:lnTo>
                <a:lnTo>
                  <a:pt x="277" y="355"/>
                </a:lnTo>
                <a:lnTo>
                  <a:pt x="277" y="357"/>
                </a:lnTo>
                <a:lnTo>
                  <a:pt x="277" y="358"/>
                </a:lnTo>
                <a:lnTo>
                  <a:pt x="279" y="360"/>
                </a:lnTo>
                <a:lnTo>
                  <a:pt x="280" y="362"/>
                </a:lnTo>
                <a:lnTo>
                  <a:pt x="279" y="363"/>
                </a:lnTo>
                <a:lnTo>
                  <a:pt x="279" y="365"/>
                </a:lnTo>
                <a:lnTo>
                  <a:pt x="277" y="366"/>
                </a:lnTo>
                <a:lnTo>
                  <a:pt x="279" y="368"/>
                </a:lnTo>
                <a:lnTo>
                  <a:pt x="277" y="370"/>
                </a:lnTo>
                <a:lnTo>
                  <a:pt x="277" y="371"/>
                </a:lnTo>
                <a:lnTo>
                  <a:pt x="277" y="373"/>
                </a:lnTo>
                <a:lnTo>
                  <a:pt x="279" y="373"/>
                </a:lnTo>
                <a:lnTo>
                  <a:pt x="279" y="374"/>
                </a:lnTo>
                <a:lnTo>
                  <a:pt x="279" y="376"/>
                </a:lnTo>
                <a:lnTo>
                  <a:pt x="280" y="376"/>
                </a:lnTo>
                <a:lnTo>
                  <a:pt x="280" y="378"/>
                </a:lnTo>
                <a:lnTo>
                  <a:pt x="279" y="378"/>
                </a:lnTo>
                <a:lnTo>
                  <a:pt x="279" y="379"/>
                </a:lnTo>
                <a:lnTo>
                  <a:pt x="277" y="381"/>
                </a:lnTo>
                <a:lnTo>
                  <a:pt x="277" y="382"/>
                </a:lnTo>
                <a:lnTo>
                  <a:pt x="277" y="384"/>
                </a:lnTo>
                <a:lnTo>
                  <a:pt x="272" y="384"/>
                </a:lnTo>
                <a:lnTo>
                  <a:pt x="271" y="384"/>
                </a:lnTo>
                <a:lnTo>
                  <a:pt x="264" y="384"/>
                </a:lnTo>
                <a:lnTo>
                  <a:pt x="261" y="384"/>
                </a:lnTo>
                <a:lnTo>
                  <a:pt x="244" y="384"/>
                </a:lnTo>
                <a:lnTo>
                  <a:pt x="242" y="384"/>
                </a:lnTo>
                <a:lnTo>
                  <a:pt x="236" y="384"/>
                </a:lnTo>
                <a:lnTo>
                  <a:pt x="228" y="384"/>
                </a:lnTo>
                <a:lnTo>
                  <a:pt x="220" y="384"/>
                </a:lnTo>
                <a:lnTo>
                  <a:pt x="216" y="384"/>
                </a:lnTo>
                <a:lnTo>
                  <a:pt x="215" y="384"/>
                </a:lnTo>
                <a:lnTo>
                  <a:pt x="213" y="384"/>
                </a:lnTo>
                <a:lnTo>
                  <a:pt x="210" y="384"/>
                </a:lnTo>
                <a:lnTo>
                  <a:pt x="208" y="384"/>
                </a:lnTo>
                <a:lnTo>
                  <a:pt x="205" y="384"/>
                </a:lnTo>
                <a:lnTo>
                  <a:pt x="202" y="386"/>
                </a:lnTo>
                <a:lnTo>
                  <a:pt x="200" y="387"/>
                </a:lnTo>
                <a:lnTo>
                  <a:pt x="197" y="389"/>
                </a:lnTo>
                <a:lnTo>
                  <a:pt x="194" y="387"/>
                </a:lnTo>
                <a:lnTo>
                  <a:pt x="192" y="384"/>
                </a:lnTo>
                <a:lnTo>
                  <a:pt x="191" y="384"/>
                </a:lnTo>
                <a:lnTo>
                  <a:pt x="189" y="384"/>
                </a:lnTo>
                <a:lnTo>
                  <a:pt x="189" y="382"/>
                </a:lnTo>
                <a:lnTo>
                  <a:pt x="189" y="381"/>
                </a:lnTo>
                <a:lnTo>
                  <a:pt x="188" y="381"/>
                </a:lnTo>
                <a:lnTo>
                  <a:pt x="186" y="381"/>
                </a:lnTo>
                <a:lnTo>
                  <a:pt x="184" y="381"/>
                </a:lnTo>
                <a:lnTo>
                  <a:pt x="184" y="379"/>
                </a:lnTo>
                <a:lnTo>
                  <a:pt x="183" y="379"/>
                </a:lnTo>
                <a:lnTo>
                  <a:pt x="183" y="378"/>
                </a:lnTo>
                <a:lnTo>
                  <a:pt x="184" y="376"/>
                </a:lnTo>
                <a:lnTo>
                  <a:pt x="183" y="374"/>
                </a:lnTo>
                <a:lnTo>
                  <a:pt x="183" y="373"/>
                </a:lnTo>
                <a:lnTo>
                  <a:pt x="183" y="371"/>
                </a:lnTo>
                <a:lnTo>
                  <a:pt x="181" y="371"/>
                </a:lnTo>
                <a:lnTo>
                  <a:pt x="180" y="373"/>
                </a:lnTo>
                <a:lnTo>
                  <a:pt x="178" y="373"/>
                </a:lnTo>
                <a:lnTo>
                  <a:pt x="176" y="373"/>
                </a:lnTo>
                <a:lnTo>
                  <a:pt x="175" y="374"/>
                </a:lnTo>
                <a:lnTo>
                  <a:pt x="173" y="374"/>
                </a:lnTo>
                <a:lnTo>
                  <a:pt x="172" y="374"/>
                </a:lnTo>
                <a:lnTo>
                  <a:pt x="170" y="374"/>
                </a:lnTo>
                <a:lnTo>
                  <a:pt x="170" y="371"/>
                </a:lnTo>
                <a:lnTo>
                  <a:pt x="167" y="370"/>
                </a:lnTo>
                <a:lnTo>
                  <a:pt x="164" y="370"/>
                </a:lnTo>
                <a:lnTo>
                  <a:pt x="164" y="368"/>
                </a:lnTo>
                <a:lnTo>
                  <a:pt x="162" y="368"/>
                </a:lnTo>
                <a:lnTo>
                  <a:pt x="159" y="368"/>
                </a:lnTo>
                <a:lnTo>
                  <a:pt x="157" y="366"/>
                </a:lnTo>
                <a:lnTo>
                  <a:pt x="156" y="366"/>
                </a:lnTo>
                <a:lnTo>
                  <a:pt x="152" y="368"/>
                </a:lnTo>
                <a:lnTo>
                  <a:pt x="151" y="368"/>
                </a:lnTo>
                <a:lnTo>
                  <a:pt x="149" y="368"/>
                </a:lnTo>
                <a:lnTo>
                  <a:pt x="148" y="368"/>
                </a:lnTo>
                <a:lnTo>
                  <a:pt x="146" y="368"/>
                </a:lnTo>
                <a:lnTo>
                  <a:pt x="143" y="370"/>
                </a:lnTo>
                <a:lnTo>
                  <a:pt x="141" y="371"/>
                </a:lnTo>
                <a:lnTo>
                  <a:pt x="140" y="371"/>
                </a:lnTo>
                <a:lnTo>
                  <a:pt x="138" y="371"/>
                </a:lnTo>
                <a:lnTo>
                  <a:pt x="136" y="373"/>
                </a:lnTo>
                <a:lnTo>
                  <a:pt x="133" y="373"/>
                </a:lnTo>
                <a:lnTo>
                  <a:pt x="132" y="373"/>
                </a:lnTo>
                <a:lnTo>
                  <a:pt x="130" y="374"/>
                </a:lnTo>
                <a:lnTo>
                  <a:pt x="130" y="378"/>
                </a:lnTo>
                <a:lnTo>
                  <a:pt x="130" y="379"/>
                </a:lnTo>
                <a:lnTo>
                  <a:pt x="130" y="381"/>
                </a:lnTo>
                <a:lnTo>
                  <a:pt x="128" y="381"/>
                </a:lnTo>
                <a:lnTo>
                  <a:pt x="128" y="382"/>
                </a:lnTo>
                <a:lnTo>
                  <a:pt x="130" y="384"/>
                </a:lnTo>
                <a:lnTo>
                  <a:pt x="128" y="384"/>
                </a:lnTo>
                <a:lnTo>
                  <a:pt x="128" y="386"/>
                </a:lnTo>
                <a:lnTo>
                  <a:pt x="128" y="387"/>
                </a:lnTo>
                <a:lnTo>
                  <a:pt x="127" y="386"/>
                </a:lnTo>
                <a:lnTo>
                  <a:pt x="125" y="386"/>
                </a:lnTo>
                <a:lnTo>
                  <a:pt x="125" y="384"/>
                </a:lnTo>
                <a:lnTo>
                  <a:pt x="124" y="384"/>
                </a:lnTo>
                <a:lnTo>
                  <a:pt x="122" y="386"/>
                </a:lnTo>
                <a:lnTo>
                  <a:pt x="122" y="384"/>
                </a:lnTo>
                <a:lnTo>
                  <a:pt x="120" y="384"/>
                </a:lnTo>
                <a:lnTo>
                  <a:pt x="119" y="386"/>
                </a:lnTo>
                <a:lnTo>
                  <a:pt x="117" y="386"/>
                </a:lnTo>
                <a:lnTo>
                  <a:pt x="116" y="384"/>
                </a:lnTo>
                <a:lnTo>
                  <a:pt x="114" y="384"/>
                </a:lnTo>
                <a:lnTo>
                  <a:pt x="114" y="382"/>
                </a:lnTo>
                <a:lnTo>
                  <a:pt x="114" y="381"/>
                </a:lnTo>
                <a:lnTo>
                  <a:pt x="112" y="381"/>
                </a:lnTo>
                <a:lnTo>
                  <a:pt x="112" y="379"/>
                </a:lnTo>
                <a:lnTo>
                  <a:pt x="112" y="378"/>
                </a:lnTo>
                <a:lnTo>
                  <a:pt x="111" y="376"/>
                </a:lnTo>
                <a:lnTo>
                  <a:pt x="109" y="376"/>
                </a:lnTo>
                <a:lnTo>
                  <a:pt x="109" y="374"/>
                </a:lnTo>
                <a:lnTo>
                  <a:pt x="106" y="374"/>
                </a:lnTo>
                <a:lnTo>
                  <a:pt x="106" y="373"/>
                </a:lnTo>
                <a:lnTo>
                  <a:pt x="104" y="373"/>
                </a:lnTo>
                <a:lnTo>
                  <a:pt x="103" y="373"/>
                </a:lnTo>
                <a:lnTo>
                  <a:pt x="101" y="371"/>
                </a:lnTo>
                <a:lnTo>
                  <a:pt x="103" y="368"/>
                </a:lnTo>
                <a:lnTo>
                  <a:pt x="101" y="368"/>
                </a:lnTo>
                <a:lnTo>
                  <a:pt x="100" y="368"/>
                </a:lnTo>
                <a:lnTo>
                  <a:pt x="100" y="370"/>
                </a:lnTo>
                <a:lnTo>
                  <a:pt x="98" y="371"/>
                </a:lnTo>
                <a:lnTo>
                  <a:pt x="96" y="371"/>
                </a:lnTo>
                <a:lnTo>
                  <a:pt x="95" y="371"/>
                </a:lnTo>
                <a:lnTo>
                  <a:pt x="93" y="373"/>
                </a:lnTo>
                <a:lnTo>
                  <a:pt x="93" y="371"/>
                </a:lnTo>
                <a:lnTo>
                  <a:pt x="92" y="371"/>
                </a:lnTo>
                <a:lnTo>
                  <a:pt x="90" y="370"/>
                </a:lnTo>
                <a:lnTo>
                  <a:pt x="88" y="370"/>
                </a:lnTo>
                <a:lnTo>
                  <a:pt x="87" y="370"/>
                </a:lnTo>
                <a:lnTo>
                  <a:pt x="85" y="370"/>
                </a:lnTo>
                <a:lnTo>
                  <a:pt x="84" y="370"/>
                </a:lnTo>
                <a:lnTo>
                  <a:pt x="82" y="370"/>
                </a:lnTo>
                <a:lnTo>
                  <a:pt x="82" y="368"/>
                </a:lnTo>
                <a:lnTo>
                  <a:pt x="80" y="366"/>
                </a:lnTo>
                <a:lnTo>
                  <a:pt x="79" y="366"/>
                </a:lnTo>
                <a:lnTo>
                  <a:pt x="77" y="365"/>
                </a:lnTo>
                <a:lnTo>
                  <a:pt x="77" y="363"/>
                </a:lnTo>
                <a:lnTo>
                  <a:pt x="76" y="363"/>
                </a:lnTo>
                <a:lnTo>
                  <a:pt x="74" y="362"/>
                </a:lnTo>
                <a:lnTo>
                  <a:pt x="74" y="360"/>
                </a:lnTo>
                <a:lnTo>
                  <a:pt x="72" y="360"/>
                </a:lnTo>
                <a:lnTo>
                  <a:pt x="72" y="358"/>
                </a:lnTo>
                <a:lnTo>
                  <a:pt x="72" y="357"/>
                </a:lnTo>
                <a:lnTo>
                  <a:pt x="71" y="357"/>
                </a:lnTo>
                <a:lnTo>
                  <a:pt x="69" y="354"/>
                </a:lnTo>
                <a:lnTo>
                  <a:pt x="71" y="354"/>
                </a:lnTo>
                <a:lnTo>
                  <a:pt x="69" y="352"/>
                </a:lnTo>
                <a:lnTo>
                  <a:pt x="66" y="354"/>
                </a:lnTo>
                <a:lnTo>
                  <a:pt x="66" y="355"/>
                </a:lnTo>
                <a:lnTo>
                  <a:pt x="64" y="354"/>
                </a:lnTo>
                <a:lnTo>
                  <a:pt x="63" y="354"/>
                </a:lnTo>
                <a:lnTo>
                  <a:pt x="61" y="354"/>
                </a:lnTo>
                <a:lnTo>
                  <a:pt x="60" y="354"/>
                </a:lnTo>
                <a:lnTo>
                  <a:pt x="60" y="355"/>
                </a:lnTo>
                <a:lnTo>
                  <a:pt x="60" y="357"/>
                </a:lnTo>
                <a:lnTo>
                  <a:pt x="56" y="358"/>
                </a:lnTo>
                <a:lnTo>
                  <a:pt x="56" y="360"/>
                </a:lnTo>
                <a:lnTo>
                  <a:pt x="53" y="358"/>
                </a:lnTo>
                <a:lnTo>
                  <a:pt x="52" y="358"/>
                </a:lnTo>
                <a:lnTo>
                  <a:pt x="50" y="358"/>
                </a:lnTo>
                <a:lnTo>
                  <a:pt x="48" y="360"/>
                </a:lnTo>
                <a:lnTo>
                  <a:pt x="47" y="358"/>
                </a:lnTo>
                <a:lnTo>
                  <a:pt x="47" y="357"/>
                </a:lnTo>
                <a:lnTo>
                  <a:pt x="45" y="357"/>
                </a:lnTo>
                <a:lnTo>
                  <a:pt x="44" y="358"/>
                </a:lnTo>
                <a:lnTo>
                  <a:pt x="42" y="358"/>
                </a:lnTo>
                <a:lnTo>
                  <a:pt x="40" y="360"/>
                </a:lnTo>
                <a:lnTo>
                  <a:pt x="39" y="360"/>
                </a:lnTo>
                <a:lnTo>
                  <a:pt x="39" y="358"/>
                </a:lnTo>
                <a:lnTo>
                  <a:pt x="36" y="360"/>
                </a:lnTo>
                <a:lnTo>
                  <a:pt x="34" y="358"/>
                </a:lnTo>
                <a:lnTo>
                  <a:pt x="32" y="358"/>
                </a:lnTo>
                <a:lnTo>
                  <a:pt x="31" y="360"/>
                </a:lnTo>
                <a:lnTo>
                  <a:pt x="28" y="358"/>
                </a:lnTo>
                <a:lnTo>
                  <a:pt x="24" y="358"/>
                </a:lnTo>
                <a:lnTo>
                  <a:pt x="26" y="358"/>
                </a:lnTo>
                <a:lnTo>
                  <a:pt x="26" y="357"/>
                </a:lnTo>
                <a:lnTo>
                  <a:pt x="28" y="355"/>
                </a:lnTo>
                <a:lnTo>
                  <a:pt x="28" y="354"/>
                </a:lnTo>
                <a:lnTo>
                  <a:pt x="26" y="354"/>
                </a:lnTo>
                <a:lnTo>
                  <a:pt x="26" y="352"/>
                </a:lnTo>
                <a:lnTo>
                  <a:pt x="24" y="352"/>
                </a:lnTo>
                <a:lnTo>
                  <a:pt x="23" y="352"/>
                </a:lnTo>
                <a:lnTo>
                  <a:pt x="21" y="352"/>
                </a:lnTo>
                <a:lnTo>
                  <a:pt x="20" y="352"/>
                </a:lnTo>
                <a:lnTo>
                  <a:pt x="20" y="354"/>
                </a:lnTo>
                <a:lnTo>
                  <a:pt x="18" y="354"/>
                </a:lnTo>
                <a:lnTo>
                  <a:pt x="16" y="354"/>
                </a:lnTo>
                <a:lnTo>
                  <a:pt x="15" y="349"/>
                </a:lnTo>
                <a:lnTo>
                  <a:pt x="12" y="346"/>
                </a:lnTo>
                <a:lnTo>
                  <a:pt x="13" y="344"/>
                </a:lnTo>
                <a:lnTo>
                  <a:pt x="10" y="341"/>
                </a:lnTo>
                <a:lnTo>
                  <a:pt x="8" y="339"/>
                </a:lnTo>
                <a:lnTo>
                  <a:pt x="7" y="331"/>
                </a:lnTo>
                <a:lnTo>
                  <a:pt x="2" y="333"/>
                </a:lnTo>
                <a:lnTo>
                  <a:pt x="0" y="326"/>
                </a:lnTo>
                <a:lnTo>
                  <a:pt x="5" y="323"/>
                </a:lnTo>
                <a:lnTo>
                  <a:pt x="5" y="322"/>
                </a:lnTo>
                <a:lnTo>
                  <a:pt x="7" y="320"/>
                </a:lnTo>
                <a:lnTo>
                  <a:pt x="10" y="320"/>
                </a:lnTo>
                <a:lnTo>
                  <a:pt x="12" y="318"/>
                </a:lnTo>
                <a:lnTo>
                  <a:pt x="12" y="314"/>
                </a:lnTo>
                <a:lnTo>
                  <a:pt x="15" y="312"/>
                </a:lnTo>
                <a:lnTo>
                  <a:pt x="15" y="310"/>
                </a:lnTo>
                <a:lnTo>
                  <a:pt x="13" y="310"/>
                </a:lnTo>
                <a:lnTo>
                  <a:pt x="10" y="310"/>
                </a:lnTo>
                <a:lnTo>
                  <a:pt x="5" y="307"/>
                </a:lnTo>
                <a:lnTo>
                  <a:pt x="5" y="306"/>
                </a:lnTo>
                <a:lnTo>
                  <a:pt x="7" y="306"/>
                </a:lnTo>
                <a:lnTo>
                  <a:pt x="7" y="304"/>
                </a:lnTo>
                <a:lnTo>
                  <a:pt x="7" y="302"/>
                </a:lnTo>
                <a:lnTo>
                  <a:pt x="5" y="301"/>
                </a:lnTo>
                <a:lnTo>
                  <a:pt x="5" y="299"/>
                </a:lnTo>
                <a:lnTo>
                  <a:pt x="5" y="298"/>
                </a:lnTo>
                <a:lnTo>
                  <a:pt x="7" y="298"/>
                </a:lnTo>
                <a:lnTo>
                  <a:pt x="8" y="298"/>
                </a:lnTo>
                <a:lnTo>
                  <a:pt x="8" y="296"/>
                </a:lnTo>
                <a:lnTo>
                  <a:pt x="10" y="296"/>
                </a:lnTo>
                <a:lnTo>
                  <a:pt x="12" y="296"/>
                </a:lnTo>
                <a:lnTo>
                  <a:pt x="13" y="296"/>
                </a:lnTo>
                <a:lnTo>
                  <a:pt x="13" y="294"/>
                </a:lnTo>
                <a:lnTo>
                  <a:pt x="15" y="294"/>
                </a:lnTo>
                <a:lnTo>
                  <a:pt x="16" y="294"/>
                </a:lnTo>
                <a:lnTo>
                  <a:pt x="16" y="293"/>
                </a:lnTo>
                <a:lnTo>
                  <a:pt x="18" y="293"/>
                </a:lnTo>
                <a:lnTo>
                  <a:pt x="18" y="291"/>
                </a:lnTo>
                <a:lnTo>
                  <a:pt x="20" y="291"/>
                </a:lnTo>
                <a:lnTo>
                  <a:pt x="20" y="290"/>
                </a:lnTo>
                <a:lnTo>
                  <a:pt x="21" y="290"/>
                </a:lnTo>
                <a:lnTo>
                  <a:pt x="21" y="288"/>
                </a:lnTo>
                <a:lnTo>
                  <a:pt x="23" y="288"/>
                </a:lnTo>
                <a:lnTo>
                  <a:pt x="24" y="288"/>
                </a:lnTo>
                <a:lnTo>
                  <a:pt x="23" y="286"/>
                </a:lnTo>
                <a:lnTo>
                  <a:pt x="23" y="285"/>
                </a:lnTo>
                <a:lnTo>
                  <a:pt x="23" y="283"/>
                </a:lnTo>
                <a:lnTo>
                  <a:pt x="23" y="282"/>
                </a:lnTo>
                <a:lnTo>
                  <a:pt x="21" y="282"/>
                </a:lnTo>
                <a:lnTo>
                  <a:pt x="20" y="282"/>
                </a:lnTo>
                <a:lnTo>
                  <a:pt x="20" y="280"/>
                </a:lnTo>
                <a:lnTo>
                  <a:pt x="20" y="278"/>
                </a:lnTo>
                <a:lnTo>
                  <a:pt x="20" y="277"/>
                </a:lnTo>
                <a:lnTo>
                  <a:pt x="20" y="275"/>
                </a:lnTo>
                <a:lnTo>
                  <a:pt x="20" y="274"/>
                </a:lnTo>
                <a:lnTo>
                  <a:pt x="21" y="274"/>
                </a:lnTo>
                <a:lnTo>
                  <a:pt x="23" y="274"/>
                </a:lnTo>
                <a:lnTo>
                  <a:pt x="23" y="272"/>
                </a:lnTo>
                <a:lnTo>
                  <a:pt x="23" y="270"/>
                </a:lnTo>
                <a:lnTo>
                  <a:pt x="21" y="270"/>
                </a:lnTo>
                <a:lnTo>
                  <a:pt x="21" y="269"/>
                </a:lnTo>
                <a:lnTo>
                  <a:pt x="21" y="267"/>
                </a:lnTo>
                <a:lnTo>
                  <a:pt x="23" y="267"/>
                </a:lnTo>
                <a:lnTo>
                  <a:pt x="24" y="267"/>
                </a:lnTo>
                <a:lnTo>
                  <a:pt x="26" y="266"/>
                </a:lnTo>
                <a:lnTo>
                  <a:pt x="28" y="266"/>
                </a:lnTo>
                <a:lnTo>
                  <a:pt x="29" y="266"/>
                </a:lnTo>
                <a:lnTo>
                  <a:pt x="29" y="264"/>
                </a:lnTo>
                <a:lnTo>
                  <a:pt x="29" y="262"/>
                </a:lnTo>
                <a:lnTo>
                  <a:pt x="31" y="262"/>
                </a:lnTo>
                <a:lnTo>
                  <a:pt x="32" y="262"/>
                </a:lnTo>
                <a:lnTo>
                  <a:pt x="32" y="261"/>
                </a:lnTo>
                <a:lnTo>
                  <a:pt x="34" y="261"/>
                </a:lnTo>
                <a:lnTo>
                  <a:pt x="36" y="261"/>
                </a:lnTo>
                <a:lnTo>
                  <a:pt x="37" y="261"/>
                </a:lnTo>
                <a:lnTo>
                  <a:pt x="37" y="262"/>
                </a:lnTo>
                <a:lnTo>
                  <a:pt x="39" y="262"/>
                </a:lnTo>
                <a:lnTo>
                  <a:pt x="40" y="262"/>
                </a:lnTo>
                <a:lnTo>
                  <a:pt x="42" y="261"/>
                </a:lnTo>
                <a:lnTo>
                  <a:pt x="42" y="259"/>
                </a:lnTo>
                <a:lnTo>
                  <a:pt x="42" y="258"/>
                </a:lnTo>
                <a:lnTo>
                  <a:pt x="44" y="258"/>
                </a:lnTo>
                <a:lnTo>
                  <a:pt x="44" y="256"/>
                </a:lnTo>
                <a:lnTo>
                  <a:pt x="45" y="256"/>
                </a:lnTo>
                <a:lnTo>
                  <a:pt x="47" y="254"/>
                </a:lnTo>
                <a:lnTo>
                  <a:pt x="45" y="254"/>
                </a:lnTo>
                <a:lnTo>
                  <a:pt x="47" y="253"/>
                </a:lnTo>
                <a:lnTo>
                  <a:pt x="47" y="251"/>
                </a:lnTo>
                <a:lnTo>
                  <a:pt x="48" y="251"/>
                </a:lnTo>
                <a:lnTo>
                  <a:pt x="48" y="250"/>
                </a:lnTo>
                <a:lnTo>
                  <a:pt x="47" y="248"/>
                </a:lnTo>
                <a:lnTo>
                  <a:pt x="45" y="248"/>
                </a:lnTo>
                <a:lnTo>
                  <a:pt x="44" y="246"/>
                </a:lnTo>
                <a:lnTo>
                  <a:pt x="44" y="245"/>
                </a:lnTo>
                <a:lnTo>
                  <a:pt x="45" y="245"/>
                </a:lnTo>
                <a:lnTo>
                  <a:pt x="45" y="243"/>
                </a:lnTo>
                <a:lnTo>
                  <a:pt x="47" y="240"/>
                </a:lnTo>
                <a:lnTo>
                  <a:pt x="48" y="240"/>
                </a:lnTo>
                <a:lnTo>
                  <a:pt x="50" y="240"/>
                </a:lnTo>
                <a:lnTo>
                  <a:pt x="50" y="238"/>
                </a:lnTo>
                <a:lnTo>
                  <a:pt x="50" y="237"/>
                </a:lnTo>
                <a:lnTo>
                  <a:pt x="50" y="235"/>
                </a:lnTo>
                <a:lnTo>
                  <a:pt x="52" y="235"/>
                </a:lnTo>
                <a:lnTo>
                  <a:pt x="52" y="234"/>
                </a:lnTo>
                <a:lnTo>
                  <a:pt x="53" y="234"/>
                </a:lnTo>
                <a:lnTo>
                  <a:pt x="52" y="232"/>
                </a:lnTo>
                <a:lnTo>
                  <a:pt x="53" y="230"/>
                </a:lnTo>
                <a:lnTo>
                  <a:pt x="55" y="229"/>
                </a:lnTo>
                <a:lnTo>
                  <a:pt x="56" y="227"/>
                </a:lnTo>
                <a:lnTo>
                  <a:pt x="56" y="226"/>
                </a:lnTo>
                <a:lnTo>
                  <a:pt x="55" y="226"/>
                </a:lnTo>
                <a:lnTo>
                  <a:pt x="53" y="224"/>
                </a:lnTo>
                <a:lnTo>
                  <a:pt x="52" y="222"/>
                </a:lnTo>
                <a:lnTo>
                  <a:pt x="53" y="221"/>
                </a:lnTo>
                <a:lnTo>
                  <a:pt x="55" y="221"/>
                </a:lnTo>
                <a:lnTo>
                  <a:pt x="55" y="219"/>
                </a:ln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60" y="221"/>
                </a:lnTo>
                <a:lnTo>
                  <a:pt x="60" y="219"/>
                </a:lnTo>
                <a:lnTo>
                  <a:pt x="61" y="221"/>
                </a:lnTo>
                <a:lnTo>
                  <a:pt x="63" y="219"/>
                </a:lnTo>
                <a:lnTo>
                  <a:pt x="64" y="221"/>
                </a:lnTo>
                <a:lnTo>
                  <a:pt x="66" y="221"/>
                </a:lnTo>
                <a:lnTo>
                  <a:pt x="66" y="222"/>
                </a:lnTo>
                <a:lnTo>
                  <a:pt x="68" y="222"/>
                </a:lnTo>
                <a:lnTo>
                  <a:pt x="69" y="222"/>
                </a:lnTo>
                <a:lnTo>
                  <a:pt x="72" y="222"/>
                </a:lnTo>
                <a:lnTo>
                  <a:pt x="74" y="221"/>
                </a:lnTo>
                <a:lnTo>
                  <a:pt x="76" y="221"/>
                </a:lnTo>
                <a:lnTo>
                  <a:pt x="76" y="222"/>
                </a:lnTo>
                <a:lnTo>
                  <a:pt x="77" y="224"/>
                </a:lnTo>
                <a:lnTo>
                  <a:pt x="77" y="226"/>
                </a:lnTo>
                <a:lnTo>
                  <a:pt x="79" y="226"/>
                </a:lnTo>
                <a:lnTo>
                  <a:pt x="80" y="226"/>
                </a:lnTo>
                <a:lnTo>
                  <a:pt x="80" y="227"/>
                </a:lnTo>
                <a:lnTo>
                  <a:pt x="82" y="227"/>
                </a:lnTo>
                <a:lnTo>
                  <a:pt x="84" y="227"/>
                </a:lnTo>
                <a:lnTo>
                  <a:pt x="85" y="227"/>
                </a:lnTo>
                <a:lnTo>
                  <a:pt x="85" y="229"/>
                </a:lnTo>
                <a:lnTo>
                  <a:pt x="87" y="229"/>
                </a:lnTo>
                <a:lnTo>
                  <a:pt x="88" y="227"/>
                </a:lnTo>
                <a:lnTo>
                  <a:pt x="90" y="227"/>
                </a:lnTo>
                <a:lnTo>
                  <a:pt x="92" y="227"/>
                </a:lnTo>
                <a:lnTo>
                  <a:pt x="93" y="227"/>
                </a:lnTo>
                <a:lnTo>
                  <a:pt x="95" y="227"/>
                </a:lnTo>
                <a:lnTo>
                  <a:pt x="96" y="227"/>
                </a:lnTo>
                <a:lnTo>
                  <a:pt x="98" y="227"/>
                </a:lnTo>
                <a:lnTo>
                  <a:pt x="98" y="229"/>
                </a:lnTo>
                <a:lnTo>
                  <a:pt x="98" y="230"/>
                </a:lnTo>
                <a:lnTo>
                  <a:pt x="98" y="232"/>
                </a:lnTo>
                <a:lnTo>
                  <a:pt x="100" y="232"/>
                </a:lnTo>
                <a:lnTo>
                  <a:pt x="100" y="234"/>
                </a:lnTo>
                <a:lnTo>
                  <a:pt x="101" y="234"/>
                </a:lnTo>
                <a:lnTo>
                  <a:pt x="101" y="232"/>
                </a:lnTo>
                <a:lnTo>
                  <a:pt x="103" y="232"/>
                </a:lnTo>
                <a:lnTo>
                  <a:pt x="104" y="232"/>
                </a:lnTo>
                <a:lnTo>
                  <a:pt x="106" y="230"/>
                </a:lnTo>
                <a:lnTo>
                  <a:pt x="108" y="230"/>
                </a:lnTo>
                <a:lnTo>
                  <a:pt x="109" y="230"/>
                </a:lnTo>
                <a:lnTo>
                  <a:pt x="109" y="229"/>
                </a:lnTo>
                <a:lnTo>
                  <a:pt x="109" y="227"/>
                </a:lnTo>
                <a:lnTo>
                  <a:pt x="111" y="227"/>
                </a:lnTo>
                <a:lnTo>
                  <a:pt x="111" y="226"/>
                </a:lnTo>
                <a:lnTo>
                  <a:pt x="112" y="226"/>
                </a:lnTo>
                <a:lnTo>
                  <a:pt x="114" y="226"/>
                </a:lnTo>
                <a:lnTo>
                  <a:pt x="116" y="226"/>
                </a:lnTo>
                <a:lnTo>
                  <a:pt x="117" y="226"/>
                </a:lnTo>
                <a:lnTo>
                  <a:pt x="119" y="226"/>
                </a:lnTo>
                <a:lnTo>
                  <a:pt x="120" y="226"/>
                </a:lnTo>
                <a:lnTo>
                  <a:pt x="122" y="226"/>
                </a:lnTo>
                <a:lnTo>
                  <a:pt x="124" y="224"/>
                </a:lnTo>
                <a:lnTo>
                  <a:pt x="125" y="224"/>
                </a:lnTo>
                <a:lnTo>
                  <a:pt x="125" y="222"/>
                </a:lnTo>
                <a:lnTo>
                  <a:pt x="127" y="221"/>
                </a:lnTo>
                <a:lnTo>
                  <a:pt x="125" y="221"/>
                </a:lnTo>
                <a:lnTo>
                  <a:pt x="125" y="219"/>
                </a:lnTo>
                <a:lnTo>
                  <a:pt x="125" y="218"/>
                </a:lnTo>
                <a:lnTo>
                  <a:pt x="127" y="216"/>
                </a:lnTo>
                <a:lnTo>
                  <a:pt x="128" y="213"/>
                </a:lnTo>
                <a:lnTo>
                  <a:pt x="128" y="211"/>
                </a:lnTo>
                <a:lnTo>
                  <a:pt x="128" y="210"/>
                </a:lnTo>
                <a:lnTo>
                  <a:pt x="127" y="210"/>
                </a:lnTo>
                <a:lnTo>
                  <a:pt x="127" y="208"/>
                </a:lnTo>
                <a:lnTo>
                  <a:pt x="127" y="206"/>
                </a:lnTo>
                <a:lnTo>
                  <a:pt x="128" y="205"/>
                </a:lnTo>
                <a:lnTo>
                  <a:pt x="128" y="203"/>
                </a:lnTo>
                <a:lnTo>
                  <a:pt x="130" y="202"/>
                </a:lnTo>
                <a:lnTo>
                  <a:pt x="133" y="200"/>
                </a:lnTo>
                <a:lnTo>
                  <a:pt x="133" y="198"/>
                </a:lnTo>
                <a:lnTo>
                  <a:pt x="133" y="197"/>
                </a:lnTo>
                <a:lnTo>
                  <a:pt x="135" y="197"/>
                </a:lnTo>
                <a:lnTo>
                  <a:pt x="135" y="195"/>
                </a:lnTo>
                <a:lnTo>
                  <a:pt x="135" y="194"/>
                </a:lnTo>
                <a:lnTo>
                  <a:pt x="136" y="194"/>
                </a:lnTo>
                <a:lnTo>
                  <a:pt x="136" y="190"/>
                </a:lnTo>
                <a:lnTo>
                  <a:pt x="136" y="189"/>
                </a:lnTo>
                <a:lnTo>
                  <a:pt x="138" y="189"/>
                </a:lnTo>
                <a:lnTo>
                  <a:pt x="138" y="187"/>
                </a:lnTo>
                <a:lnTo>
                  <a:pt x="140" y="187"/>
                </a:lnTo>
                <a:lnTo>
                  <a:pt x="140" y="186"/>
                </a:lnTo>
                <a:lnTo>
                  <a:pt x="141" y="186"/>
                </a:lnTo>
                <a:lnTo>
                  <a:pt x="141" y="184"/>
                </a:lnTo>
                <a:lnTo>
                  <a:pt x="141" y="182"/>
                </a:lnTo>
                <a:lnTo>
                  <a:pt x="148" y="184"/>
                </a:lnTo>
                <a:lnTo>
                  <a:pt x="148" y="178"/>
                </a:lnTo>
                <a:lnTo>
                  <a:pt x="149" y="176"/>
                </a:lnTo>
                <a:lnTo>
                  <a:pt x="151" y="176"/>
                </a:lnTo>
                <a:lnTo>
                  <a:pt x="151" y="174"/>
                </a:lnTo>
                <a:lnTo>
                  <a:pt x="152" y="174"/>
                </a:lnTo>
                <a:lnTo>
                  <a:pt x="152" y="173"/>
                </a:lnTo>
                <a:lnTo>
                  <a:pt x="152" y="174"/>
                </a:lnTo>
                <a:lnTo>
                  <a:pt x="154" y="171"/>
                </a:lnTo>
                <a:lnTo>
                  <a:pt x="154" y="166"/>
                </a:lnTo>
                <a:lnTo>
                  <a:pt x="154" y="165"/>
                </a:lnTo>
                <a:lnTo>
                  <a:pt x="154" y="163"/>
                </a:lnTo>
                <a:lnTo>
                  <a:pt x="154" y="162"/>
                </a:lnTo>
                <a:lnTo>
                  <a:pt x="154" y="158"/>
                </a:lnTo>
                <a:lnTo>
                  <a:pt x="152" y="158"/>
                </a:lnTo>
                <a:lnTo>
                  <a:pt x="152" y="150"/>
                </a:lnTo>
                <a:lnTo>
                  <a:pt x="152" y="134"/>
                </a:lnTo>
                <a:lnTo>
                  <a:pt x="152" y="133"/>
                </a:lnTo>
                <a:lnTo>
                  <a:pt x="154" y="117"/>
                </a:lnTo>
                <a:lnTo>
                  <a:pt x="154" y="115"/>
                </a:lnTo>
                <a:lnTo>
                  <a:pt x="154" y="104"/>
                </a:lnTo>
                <a:lnTo>
                  <a:pt x="154" y="91"/>
                </a:lnTo>
                <a:lnTo>
                  <a:pt x="154" y="90"/>
                </a:lnTo>
                <a:lnTo>
                  <a:pt x="154" y="88"/>
                </a:lnTo>
                <a:lnTo>
                  <a:pt x="154" y="83"/>
                </a:lnTo>
                <a:lnTo>
                  <a:pt x="154" y="82"/>
                </a:lnTo>
                <a:lnTo>
                  <a:pt x="159" y="82"/>
                </a:lnTo>
                <a:lnTo>
                  <a:pt x="159" y="75"/>
                </a:lnTo>
                <a:lnTo>
                  <a:pt x="160" y="62"/>
                </a:lnTo>
                <a:lnTo>
                  <a:pt x="165" y="62"/>
                </a:lnTo>
                <a:lnTo>
                  <a:pt x="167" y="45"/>
                </a:lnTo>
                <a:lnTo>
                  <a:pt x="167" y="43"/>
                </a:lnTo>
                <a:lnTo>
                  <a:pt x="172" y="43"/>
                </a:lnTo>
                <a:lnTo>
                  <a:pt x="173" y="43"/>
                </a:lnTo>
                <a:lnTo>
                  <a:pt x="173" y="42"/>
                </a:lnTo>
                <a:lnTo>
                  <a:pt x="173" y="37"/>
                </a:lnTo>
                <a:lnTo>
                  <a:pt x="178" y="37"/>
                </a:lnTo>
                <a:lnTo>
                  <a:pt x="180" y="37"/>
                </a:lnTo>
                <a:lnTo>
                  <a:pt x="180" y="24"/>
                </a:lnTo>
                <a:lnTo>
                  <a:pt x="183" y="24"/>
                </a:lnTo>
                <a:lnTo>
                  <a:pt x="186" y="24"/>
                </a:lnTo>
                <a:lnTo>
                  <a:pt x="186" y="19"/>
                </a:lnTo>
                <a:lnTo>
                  <a:pt x="186" y="18"/>
                </a:lnTo>
                <a:lnTo>
                  <a:pt x="191" y="18"/>
                </a:lnTo>
                <a:lnTo>
                  <a:pt x="192" y="18"/>
                </a:lnTo>
                <a:lnTo>
                  <a:pt x="192" y="5"/>
                </a:lnTo>
                <a:lnTo>
                  <a:pt x="197" y="5"/>
                </a:lnTo>
                <a:lnTo>
                  <a:pt x="212" y="5"/>
                </a:lnTo>
                <a:lnTo>
                  <a:pt x="215" y="5"/>
                </a:lnTo>
                <a:lnTo>
                  <a:pt x="228" y="5"/>
                </a:lnTo>
                <a:lnTo>
                  <a:pt x="232" y="5"/>
                </a:lnTo>
                <a:lnTo>
                  <a:pt x="242" y="5"/>
                </a:lnTo>
                <a:lnTo>
                  <a:pt x="242" y="0"/>
                </a:lnTo>
                <a:lnTo>
                  <a:pt x="247" y="0"/>
                </a:lnTo>
                <a:lnTo>
                  <a:pt x="248" y="0"/>
                </a:lnTo>
                <a:lnTo>
                  <a:pt x="253" y="0"/>
                </a:lnTo>
                <a:lnTo>
                  <a:pt x="255" y="0"/>
                </a:lnTo>
                <a:lnTo>
                  <a:pt x="255" y="5"/>
                </a:lnTo>
                <a:lnTo>
                  <a:pt x="263" y="5"/>
                </a:lnTo>
                <a:lnTo>
                  <a:pt x="264" y="5"/>
                </a:lnTo>
                <a:lnTo>
                  <a:pt x="266" y="5"/>
                </a:lnTo>
                <a:lnTo>
                  <a:pt x="268" y="5"/>
                </a:lnTo>
                <a:lnTo>
                  <a:pt x="271" y="5"/>
                </a:lnTo>
                <a:lnTo>
                  <a:pt x="272" y="5"/>
                </a:lnTo>
                <a:lnTo>
                  <a:pt x="280" y="5"/>
                </a:lnTo>
                <a:lnTo>
                  <a:pt x="284" y="5"/>
                </a:lnTo>
                <a:lnTo>
                  <a:pt x="298" y="5"/>
                </a:lnTo>
                <a:lnTo>
                  <a:pt x="300" y="5"/>
                </a:lnTo>
                <a:lnTo>
                  <a:pt x="306" y="5"/>
                </a:lnTo>
                <a:lnTo>
                  <a:pt x="308" y="5"/>
                </a:lnTo>
                <a:lnTo>
                  <a:pt x="328" y="5"/>
                </a:lnTo>
                <a:lnTo>
                  <a:pt x="346" y="6"/>
                </a:lnTo>
                <a:close/>
              </a:path>
            </a:pathLst>
          </a:custGeom>
          <a:solidFill>
            <a:srgbClr val="67889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8"/>
          <p:cNvSpPr>
            <a:spLocks/>
          </p:cNvSpPr>
          <p:nvPr/>
        </p:nvSpPr>
        <p:spPr bwMode="auto">
          <a:xfrm>
            <a:off x="5241926" y="5584826"/>
            <a:ext cx="173038" cy="114300"/>
          </a:xfrm>
          <a:custGeom>
            <a:avLst/>
            <a:gdLst/>
            <a:ahLst/>
            <a:cxnLst>
              <a:cxn ang="0">
                <a:pos x="13" y="3"/>
              </a:cxn>
              <a:cxn ang="0">
                <a:pos x="15" y="7"/>
              </a:cxn>
              <a:cxn ang="0">
                <a:pos x="18" y="8"/>
              </a:cxn>
              <a:cxn ang="0">
                <a:pos x="20" y="13"/>
              </a:cxn>
              <a:cxn ang="0">
                <a:pos x="32" y="26"/>
              </a:cxn>
              <a:cxn ang="0">
                <a:pos x="39" y="26"/>
              </a:cxn>
              <a:cxn ang="0">
                <a:pos x="42" y="23"/>
              </a:cxn>
              <a:cxn ang="0">
                <a:pos x="45" y="19"/>
              </a:cxn>
              <a:cxn ang="0">
                <a:pos x="48" y="18"/>
              </a:cxn>
              <a:cxn ang="0">
                <a:pos x="52" y="16"/>
              </a:cxn>
              <a:cxn ang="0">
                <a:pos x="53" y="15"/>
              </a:cxn>
              <a:cxn ang="0">
                <a:pos x="55" y="13"/>
              </a:cxn>
              <a:cxn ang="0">
                <a:pos x="56" y="11"/>
              </a:cxn>
              <a:cxn ang="0">
                <a:pos x="60" y="13"/>
              </a:cxn>
              <a:cxn ang="0">
                <a:pos x="68" y="18"/>
              </a:cxn>
              <a:cxn ang="0">
                <a:pos x="72" y="18"/>
              </a:cxn>
              <a:cxn ang="0">
                <a:pos x="77" y="15"/>
              </a:cxn>
              <a:cxn ang="0">
                <a:pos x="85" y="13"/>
              </a:cxn>
              <a:cxn ang="0">
                <a:pos x="87" y="13"/>
              </a:cxn>
              <a:cxn ang="0">
                <a:pos x="85" y="15"/>
              </a:cxn>
              <a:cxn ang="0">
                <a:pos x="77" y="21"/>
              </a:cxn>
              <a:cxn ang="0">
                <a:pos x="84" y="29"/>
              </a:cxn>
              <a:cxn ang="0">
                <a:pos x="84" y="32"/>
              </a:cxn>
              <a:cxn ang="0">
                <a:pos x="90" y="32"/>
              </a:cxn>
              <a:cxn ang="0">
                <a:pos x="93" y="32"/>
              </a:cxn>
              <a:cxn ang="0">
                <a:pos x="93" y="31"/>
              </a:cxn>
              <a:cxn ang="0">
                <a:pos x="95" y="29"/>
              </a:cxn>
              <a:cxn ang="0">
                <a:pos x="96" y="27"/>
              </a:cxn>
              <a:cxn ang="0">
                <a:pos x="98" y="21"/>
              </a:cxn>
              <a:cxn ang="0">
                <a:pos x="101" y="18"/>
              </a:cxn>
              <a:cxn ang="0">
                <a:pos x="101" y="19"/>
              </a:cxn>
              <a:cxn ang="0">
                <a:pos x="101" y="21"/>
              </a:cxn>
              <a:cxn ang="0">
                <a:pos x="106" y="29"/>
              </a:cxn>
              <a:cxn ang="0">
                <a:pos x="106" y="34"/>
              </a:cxn>
              <a:cxn ang="0">
                <a:pos x="106" y="42"/>
              </a:cxn>
              <a:cxn ang="0">
                <a:pos x="108" y="48"/>
              </a:cxn>
              <a:cxn ang="0">
                <a:pos x="106" y="56"/>
              </a:cxn>
              <a:cxn ang="0">
                <a:pos x="101" y="66"/>
              </a:cxn>
              <a:cxn ang="0">
                <a:pos x="95" y="72"/>
              </a:cxn>
              <a:cxn ang="0">
                <a:pos x="71" y="72"/>
              </a:cxn>
              <a:cxn ang="0">
                <a:pos x="64" y="72"/>
              </a:cxn>
              <a:cxn ang="0">
                <a:pos x="55" y="72"/>
              </a:cxn>
              <a:cxn ang="0">
                <a:pos x="40" y="72"/>
              </a:cxn>
              <a:cxn ang="0">
                <a:pos x="16" y="72"/>
              </a:cxn>
              <a:cxn ang="0">
                <a:pos x="2" y="63"/>
              </a:cxn>
              <a:cxn ang="0">
                <a:pos x="2" y="61"/>
              </a:cxn>
              <a:cxn ang="0">
                <a:pos x="2" y="50"/>
              </a:cxn>
              <a:cxn ang="0">
                <a:pos x="2" y="48"/>
              </a:cxn>
              <a:cxn ang="0">
                <a:pos x="2" y="42"/>
              </a:cxn>
              <a:cxn ang="0">
                <a:pos x="2" y="34"/>
              </a:cxn>
              <a:cxn ang="0">
                <a:pos x="2" y="19"/>
              </a:cxn>
              <a:cxn ang="0">
                <a:pos x="0" y="13"/>
              </a:cxn>
              <a:cxn ang="0">
                <a:pos x="0" y="11"/>
              </a:cxn>
              <a:cxn ang="0">
                <a:pos x="0" y="10"/>
              </a:cxn>
              <a:cxn ang="0">
                <a:pos x="0" y="3"/>
              </a:cxn>
              <a:cxn ang="0">
                <a:pos x="2" y="0"/>
              </a:cxn>
              <a:cxn ang="0">
                <a:pos x="5" y="0"/>
              </a:cxn>
            </a:cxnLst>
            <a:rect l="0" t="0" r="r" b="b"/>
            <a:pathLst>
              <a:path w="109" h="72">
                <a:moveTo>
                  <a:pt x="12" y="2"/>
                </a:move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6" y="7"/>
                </a:lnTo>
                <a:lnTo>
                  <a:pt x="16" y="8"/>
                </a:lnTo>
                <a:lnTo>
                  <a:pt x="18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20" y="10"/>
                </a:lnTo>
                <a:lnTo>
                  <a:pt x="20" y="10"/>
                </a:lnTo>
                <a:lnTo>
                  <a:pt x="20" y="11"/>
                </a:lnTo>
                <a:lnTo>
                  <a:pt x="20" y="11"/>
                </a:lnTo>
                <a:lnTo>
                  <a:pt x="20" y="13"/>
                </a:lnTo>
                <a:lnTo>
                  <a:pt x="21" y="13"/>
                </a:lnTo>
                <a:lnTo>
                  <a:pt x="21" y="15"/>
                </a:lnTo>
                <a:lnTo>
                  <a:pt x="21" y="15"/>
                </a:lnTo>
                <a:lnTo>
                  <a:pt x="26" y="19"/>
                </a:lnTo>
                <a:lnTo>
                  <a:pt x="29" y="23"/>
                </a:lnTo>
                <a:lnTo>
                  <a:pt x="31" y="24"/>
                </a:lnTo>
                <a:lnTo>
                  <a:pt x="32" y="26"/>
                </a:lnTo>
                <a:lnTo>
                  <a:pt x="32" y="26"/>
                </a:lnTo>
                <a:lnTo>
                  <a:pt x="34" y="27"/>
                </a:lnTo>
                <a:lnTo>
                  <a:pt x="34" y="27"/>
                </a:lnTo>
                <a:lnTo>
                  <a:pt x="34" y="27"/>
                </a:lnTo>
                <a:lnTo>
                  <a:pt x="36" y="27"/>
                </a:lnTo>
                <a:lnTo>
                  <a:pt x="36" y="27"/>
                </a:lnTo>
                <a:lnTo>
                  <a:pt x="37" y="27"/>
                </a:lnTo>
                <a:lnTo>
                  <a:pt x="37" y="26"/>
                </a:lnTo>
                <a:lnTo>
                  <a:pt x="39" y="26"/>
                </a:lnTo>
                <a:lnTo>
                  <a:pt x="39" y="26"/>
                </a:lnTo>
                <a:lnTo>
                  <a:pt x="39" y="26"/>
                </a:lnTo>
                <a:lnTo>
                  <a:pt x="40" y="24"/>
                </a:lnTo>
                <a:lnTo>
                  <a:pt x="40" y="23"/>
                </a:lnTo>
                <a:lnTo>
                  <a:pt x="42" y="23"/>
                </a:lnTo>
                <a:lnTo>
                  <a:pt x="42" y="23"/>
                </a:lnTo>
                <a:lnTo>
                  <a:pt x="42" y="23"/>
                </a:lnTo>
                <a:lnTo>
                  <a:pt x="42" y="23"/>
                </a:lnTo>
                <a:lnTo>
                  <a:pt x="42" y="23"/>
                </a:lnTo>
                <a:lnTo>
                  <a:pt x="42" y="23"/>
                </a:lnTo>
                <a:lnTo>
                  <a:pt x="44" y="21"/>
                </a:lnTo>
                <a:lnTo>
                  <a:pt x="44" y="21"/>
                </a:lnTo>
                <a:lnTo>
                  <a:pt x="44" y="21"/>
                </a:lnTo>
                <a:lnTo>
                  <a:pt x="44" y="21"/>
                </a:lnTo>
                <a:lnTo>
                  <a:pt x="45" y="21"/>
                </a:lnTo>
                <a:lnTo>
                  <a:pt x="45" y="19"/>
                </a:lnTo>
                <a:lnTo>
                  <a:pt x="45" y="19"/>
                </a:lnTo>
                <a:lnTo>
                  <a:pt x="45" y="19"/>
                </a:lnTo>
                <a:lnTo>
                  <a:pt x="47" y="19"/>
                </a:lnTo>
                <a:lnTo>
                  <a:pt x="47" y="19"/>
                </a:lnTo>
                <a:lnTo>
                  <a:pt x="47" y="19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0" y="18"/>
                </a:lnTo>
                <a:lnTo>
                  <a:pt x="50" y="16"/>
                </a:lnTo>
                <a:lnTo>
                  <a:pt x="50" y="16"/>
                </a:lnTo>
                <a:lnTo>
                  <a:pt x="50" y="16"/>
                </a:lnTo>
                <a:lnTo>
                  <a:pt x="52" y="16"/>
                </a:lnTo>
                <a:lnTo>
                  <a:pt x="52" y="16"/>
                </a:lnTo>
                <a:lnTo>
                  <a:pt x="52" y="16"/>
                </a:lnTo>
                <a:lnTo>
                  <a:pt x="52" y="16"/>
                </a:lnTo>
                <a:lnTo>
                  <a:pt x="52" y="16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3" y="15"/>
                </a:lnTo>
                <a:lnTo>
                  <a:pt x="53" y="15"/>
                </a:lnTo>
                <a:lnTo>
                  <a:pt x="53" y="15"/>
                </a:lnTo>
                <a:lnTo>
                  <a:pt x="53" y="15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6" y="13"/>
                </a:lnTo>
                <a:lnTo>
                  <a:pt x="56" y="13"/>
                </a:lnTo>
                <a:lnTo>
                  <a:pt x="56" y="13"/>
                </a:lnTo>
                <a:lnTo>
                  <a:pt x="56" y="11"/>
                </a:lnTo>
                <a:lnTo>
                  <a:pt x="56" y="11"/>
                </a:lnTo>
                <a:lnTo>
                  <a:pt x="56" y="11"/>
                </a:lnTo>
                <a:lnTo>
                  <a:pt x="56" y="11"/>
                </a:lnTo>
                <a:lnTo>
                  <a:pt x="56" y="11"/>
                </a:lnTo>
                <a:lnTo>
                  <a:pt x="58" y="11"/>
                </a:lnTo>
                <a:lnTo>
                  <a:pt x="58" y="11"/>
                </a:lnTo>
                <a:lnTo>
                  <a:pt x="58" y="11"/>
                </a:lnTo>
                <a:lnTo>
                  <a:pt x="58" y="11"/>
                </a:lnTo>
                <a:lnTo>
                  <a:pt x="58" y="11"/>
                </a:lnTo>
                <a:lnTo>
                  <a:pt x="58" y="13"/>
                </a:lnTo>
                <a:lnTo>
                  <a:pt x="58" y="13"/>
                </a:lnTo>
                <a:lnTo>
                  <a:pt x="60" y="13"/>
                </a:lnTo>
                <a:lnTo>
                  <a:pt x="61" y="13"/>
                </a:lnTo>
                <a:lnTo>
                  <a:pt x="61" y="13"/>
                </a:lnTo>
                <a:lnTo>
                  <a:pt x="61" y="15"/>
                </a:lnTo>
                <a:lnTo>
                  <a:pt x="64" y="16"/>
                </a:lnTo>
                <a:lnTo>
                  <a:pt x="64" y="16"/>
                </a:lnTo>
                <a:lnTo>
                  <a:pt x="66" y="16"/>
                </a:lnTo>
                <a:lnTo>
                  <a:pt x="66" y="18"/>
                </a:lnTo>
                <a:lnTo>
                  <a:pt x="68" y="18"/>
                </a:lnTo>
                <a:lnTo>
                  <a:pt x="68" y="18"/>
                </a:lnTo>
                <a:lnTo>
                  <a:pt x="68" y="18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72" y="18"/>
                </a:lnTo>
                <a:lnTo>
                  <a:pt x="74" y="18"/>
                </a:lnTo>
                <a:lnTo>
                  <a:pt x="74" y="18"/>
                </a:lnTo>
                <a:lnTo>
                  <a:pt x="77" y="16"/>
                </a:lnTo>
                <a:lnTo>
                  <a:pt x="77" y="16"/>
                </a:lnTo>
                <a:lnTo>
                  <a:pt x="77" y="16"/>
                </a:lnTo>
                <a:lnTo>
                  <a:pt x="77" y="16"/>
                </a:lnTo>
                <a:lnTo>
                  <a:pt x="77" y="15"/>
                </a:lnTo>
                <a:lnTo>
                  <a:pt x="77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80" y="15"/>
                </a:lnTo>
                <a:lnTo>
                  <a:pt x="82" y="15"/>
                </a:lnTo>
                <a:lnTo>
                  <a:pt x="85" y="13"/>
                </a:lnTo>
                <a:lnTo>
                  <a:pt x="85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5"/>
                </a:lnTo>
                <a:lnTo>
                  <a:pt x="87" y="15"/>
                </a:lnTo>
                <a:lnTo>
                  <a:pt x="85" y="15"/>
                </a:lnTo>
                <a:lnTo>
                  <a:pt x="85" y="15"/>
                </a:lnTo>
                <a:lnTo>
                  <a:pt x="85" y="15"/>
                </a:lnTo>
                <a:lnTo>
                  <a:pt x="85" y="15"/>
                </a:lnTo>
                <a:lnTo>
                  <a:pt x="85" y="16"/>
                </a:lnTo>
                <a:lnTo>
                  <a:pt x="84" y="16"/>
                </a:lnTo>
                <a:lnTo>
                  <a:pt x="84" y="16"/>
                </a:lnTo>
                <a:lnTo>
                  <a:pt x="82" y="16"/>
                </a:lnTo>
                <a:lnTo>
                  <a:pt x="82" y="18"/>
                </a:lnTo>
                <a:lnTo>
                  <a:pt x="80" y="18"/>
                </a:lnTo>
                <a:lnTo>
                  <a:pt x="80" y="21"/>
                </a:lnTo>
                <a:lnTo>
                  <a:pt x="77" y="21"/>
                </a:lnTo>
                <a:lnTo>
                  <a:pt x="77" y="23"/>
                </a:lnTo>
                <a:lnTo>
                  <a:pt x="80" y="23"/>
                </a:lnTo>
                <a:lnTo>
                  <a:pt x="80" y="26"/>
                </a:lnTo>
                <a:lnTo>
                  <a:pt x="84" y="26"/>
                </a:lnTo>
                <a:lnTo>
                  <a:pt x="84" y="26"/>
                </a:lnTo>
                <a:lnTo>
                  <a:pt x="84" y="26"/>
                </a:lnTo>
                <a:lnTo>
                  <a:pt x="84" y="26"/>
                </a:lnTo>
                <a:lnTo>
                  <a:pt x="84" y="29"/>
                </a:lnTo>
                <a:lnTo>
                  <a:pt x="82" y="29"/>
                </a:lnTo>
                <a:lnTo>
                  <a:pt x="80" y="29"/>
                </a:lnTo>
                <a:lnTo>
                  <a:pt x="77" y="29"/>
                </a:lnTo>
                <a:lnTo>
                  <a:pt x="77" y="31"/>
                </a:lnTo>
                <a:lnTo>
                  <a:pt x="77" y="32"/>
                </a:lnTo>
                <a:lnTo>
                  <a:pt x="84" y="32"/>
                </a:lnTo>
                <a:lnTo>
                  <a:pt x="84" y="32"/>
                </a:lnTo>
                <a:lnTo>
                  <a:pt x="84" y="32"/>
                </a:lnTo>
                <a:lnTo>
                  <a:pt x="84" y="32"/>
                </a:lnTo>
                <a:lnTo>
                  <a:pt x="87" y="32"/>
                </a:lnTo>
                <a:lnTo>
                  <a:pt x="87" y="32"/>
                </a:lnTo>
                <a:lnTo>
                  <a:pt x="88" y="32"/>
                </a:lnTo>
                <a:lnTo>
                  <a:pt x="88" y="32"/>
                </a:lnTo>
                <a:lnTo>
                  <a:pt x="90" y="32"/>
                </a:lnTo>
                <a:lnTo>
                  <a:pt x="90" y="32"/>
                </a:lnTo>
                <a:lnTo>
                  <a:pt x="90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7"/>
                </a:lnTo>
                <a:lnTo>
                  <a:pt x="95" y="27"/>
                </a:lnTo>
                <a:lnTo>
                  <a:pt x="95" y="27"/>
                </a:lnTo>
                <a:lnTo>
                  <a:pt x="95" y="27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6" y="27"/>
                </a:lnTo>
                <a:lnTo>
                  <a:pt x="96" y="26"/>
                </a:lnTo>
                <a:lnTo>
                  <a:pt x="96" y="23"/>
                </a:lnTo>
                <a:lnTo>
                  <a:pt x="98" y="23"/>
                </a:lnTo>
                <a:lnTo>
                  <a:pt x="98" y="21"/>
                </a:lnTo>
                <a:lnTo>
                  <a:pt x="98" y="21"/>
                </a:lnTo>
                <a:lnTo>
                  <a:pt x="98" y="21"/>
                </a:lnTo>
                <a:lnTo>
                  <a:pt x="100" y="21"/>
                </a:lnTo>
                <a:lnTo>
                  <a:pt x="100" y="18"/>
                </a:lnTo>
                <a:lnTo>
                  <a:pt x="100" y="18"/>
                </a:lnTo>
                <a:lnTo>
                  <a:pt x="100" y="18"/>
                </a:lnTo>
                <a:lnTo>
                  <a:pt x="101" y="18"/>
                </a:lnTo>
                <a:lnTo>
                  <a:pt x="101" y="18"/>
                </a:lnTo>
                <a:lnTo>
                  <a:pt x="101" y="18"/>
                </a:lnTo>
                <a:lnTo>
                  <a:pt x="101" y="18"/>
                </a:lnTo>
                <a:lnTo>
                  <a:pt x="103" y="18"/>
                </a:lnTo>
                <a:lnTo>
                  <a:pt x="101" y="18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19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3" y="21"/>
                </a:lnTo>
                <a:lnTo>
                  <a:pt x="103" y="21"/>
                </a:lnTo>
                <a:lnTo>
                  <a:pt x="103" y="21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31"/>
                </a:lnTo>
                <a:lnTo>
                  <a:pt x="106" y="31"/>
                </a:lnTo>
                <a:lnTo>
                  <a:pt x="106" y="31"/>
                </a:lnTo>
                <a:lnTo>
                  <a:pt x="106" y="31"/>
                </a:lnTo>
                <a:lnTo>
                  <a:pt x="106" y="31"/>
                </a:lnTo>
                <a:lnTo>
                  <a:pt x="106" y="31"/>
                </a:lnTo>
                <a:lnTo>
                  <a:pt x="106" y="32"/>
                </a:lnTo>
                <a:lnTo>
                  <a:pt x="106" y="34"/>
                </a:lnTo>
                <a:lnTo>
                  <a:pt x="106" y="34"/>
                </a:lnTo>
                <a:lnTo>
                  <a:pt x="106" y="35"/>
                </a:lnTo>
                <a:lnTo>
                  <a:pt x="106" y="35"/>
                </a:lnTo>
                <a:lnTo>
                  <a:pt x="106" y="35"/>
                </a:lnTo>
                <a:lnTo>
                  <a:pt x="106" y="35"/>
                </a:lnTo>
                <a:lnTo>
                  <a:pt x="106" y="35"/>
                </a:lnTo>
                <a:lnTo>
                  <a:pt x="106" y="39"/>
                </a:lnTo>
                <a:lnTo>
                  <a:pt x="106" y="42"/>
                </a:lnTo>
                <a:lnTo>
                  <a:pt x="106" y="45"/>
                </a:lnTo>
                <a:lnTo>
                  <a:pt x="106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9" y="48"/>
                </a:lnTo>
                <a:lnTo>
                  <a:pt x="109" y="50"/>
                </a:lnTo>
                <a:lnTo>
                  <a:pt x="109" y="51"/>
                </a:lnTo>
                <a:lnTo>
                  <a:pt x="109" y="55"/>
                </a:lnTo>
                <a:lnTo>
                  <a:pt x="109" y="55"/>
                </a:lnTo>
                <a:lnTo>
                  <a:pt x="106" y="53"/>
                </a:lnTo>
                <a:lnTo>
                  <a:pt x="106" y="56"/>
                </a:lnTo>
                <a:lnTo>
                  <a:pt x="103" y="56"/>
                </a:lnTo>
                <a:lnTo>
                  <a:pt x="103" y="56"/>
                </a:lnTo>
                <a:lnTo>
                  <a:pt x="103" y="58"/>
                </a:lnTo>
                <a:lnTo>
                  <a:pt x="103" y="58"/>
                </a:lnTo>
                <a:lnTo>
                  <a:pt x="103" y="59"/>
                </a:lnTo>
                <a:lnTo>
                  <a:pt x="103" y="63"/>
                </a:lnTo>
                <a:lnTo>
                  <a:pt x="103" y="66"/>
                </a:lnTo>
                <a:lnTo>
                  <a:pt x="101" y="66"/>
                </a:lnTo>
                <a:lnTo>
                  <a:pt x="96" y="66"/>
                </a:lnTo>
                <a:lnTo>
                  <a:pt x="96" y="66"/>
                </a:lnTo>
                <a:lnTo>
                  <a:pt x="96" y="67"/>
                </a:lnTo>
                <a:lnTo>
                  <a:pt x="96" y="71"/>
                </a:lnTo>
                <a:lnTo>
                  <a:pt x="96" y="71"/>
                </a:lnTo>
                <a:lnTo>
                  <a:pt x="96" y="72"/>
                </a:lnTo>
                <a:lnTo>
                  <a:pt x="96" y="72"/>
                </a:lnTo>
                <a:lnTo>
                  <a:pt x="95" y="72"/>
                </a:lnTo>
                <a:lnTo>
                  <a:pt x="93" y="72"/>
                </a:lnTo>
                <a:lnTo>
                  <a:pt x="90" y="72"/>
                </a:lnTo>
                <a:lnTo>
                  <a:pt x="88" y="72"/>
                </a:lnTo>
                <a:lnTo>
                  <a:pt x="85" y="72"/>
                </a:lnTo>
                <a:lnTo>
                  <a:pt x="85" y="72"/>
                </a:lnTo>
                <a:lnTo>
                  <a:pt x="85" y="72"/>
                </a:lnTo>
                <a:lnTo>
                  <a:pt x="85" y="72"/>
                </a:lnTo>
                <a:lnTo>
                  <a:pt x="71" y="72"/>
                </a:lnTo>
                <a:lnTo>
                  <a:pt x="71" y="72"/>
                </a:lnTo>
                <a:lnTo>
                  <a:pt x="69" y="72"/>
                </a:lnTo>
                <a:lnTo>
                  <a:pt x="68" y="72"/>
                </a:lnTo>
                <a:lnTo>
                  <a:pt x="68" y="72"/>
                </a:lnTo>
                <a:lnTo>
                  <a:pt x="66" y="72"/>
                </a:lnTo>
                <a:lnTo>
                  <a:pt x="66" y="72"/>
                </a:lnTo>
                <a:lnTo>
                  <a:pt x="64" y="72"/>
                </a:lnTo>
                <a:lnTo>
                  <a:pt x="64" y="72"/>
                </a:lnTo>
                <a:lnTo>
                  <a:pt x="60" y="72"/>
                </a:lnTo>
                <a:lnTo>
                  <a:pt x="58" y="72"/>
                </a:lnTo>
                <a:lnTo>
                  <a:pt x="56" y="72"/>
                </a:lnTo>
                <a:lnTo>
                  <a:pt x="55" y="72"/>
                </a:lnTo>
                <a:lnTo>
                  <a:pt x="55" y="72"/>
                </a:lnTo>
                <a:lnTo>
                  <a:pt x="55" y="72"/>
                </a:lnTo>
                <a:lnTo>
                  <a:pt x="55" y="72"/>
                </a:lnTo>
                <a:lnTo>
                  <a:pt x="55" y="72"/>
                </a:lnTo>
                <a:lnTo>
                  <a:pt x="55" y="72"/>
                </a:lnTo>
                <a:lnTo>
                  <a:pt x="55" y="72"/>
                </a:lnTo>
                <a:lnTo>
                  <a:pt x="53" y="72"/>
                </a:lnTo>
                <a:lnTo>
                  <a:pt x="50" y="72"/>
                </a:lnTo>
                <a:lnTo>
                  <a:pt x="47" y="72"/>
                </a:lnTo>
                <a:lnTo>
                  <a:pt x="42" y="72"/>
                </a:lnTo>
                <a:lnTo>
                  <a:pt x="40" y="72"/>
                </a:lnTo>
                <a:lnTo>
                  <a:pt x="40" y="72"/>
                </a:lnTo>
                <a:lnTo>
                  <a:pt x="40" y="72"/>
                </a:lnTo>
                <a:lnTo>
                  <a:pt x="39" y="72"/>
                </a:lnTo>
                <a:lnTo>
                  <a:pt x="34" y="72"/>
                </a:lnTo>
                <a:lnTo>
                  <a:pt x="34" y="72"/>
                </a:lnTo>
                <a:lnTo>
                  <a:pt x="29" y="72"/>
                </a:lnTo>
                <a:lnTo>
                  <a:pt x="29" y="72"/>
                </a:lnTo>
                <a:lnTo>
                  <a:pt x="23" y="72"/>
                </a:lnTo>
                <a:lnTo>
                  <a:pt x="16" y="72"/>
                </a:lnTo>
                <a:lnTo>
                  <a:pt x="10" y="72"/>
                </a:lnTo>
                <a:lnTo>
                  <a:pt x="4" y="72"/>
                </a:lnTo>
                <a:lnTo>
                  <a:pt x="2" y="72"/>
                </a:lnTo>
                <a:lnTo>
                  <a:pt x="2" y="72"/>
                </a:lnTo>
                <a:lnTo>
                  <a:pt x="2" y="72"/>
                </a:lnTo>
                <a:lnTo>
                  <a:pt x="2" y="66"/>
                </a:lnTo>
                <a:lnTo>
                  <a:pt x="2" y="66"/>
                </a:lnTo>
                <a:lnTo>
                  <a:pt x="2" y="63"/>
                </a:lnTo>
                <a:lnTo>
                  <a:pt x="2" y="63"/>
                </a:lnTo>
                <a:lnTo>
                  <a:pt x="2" y="63"/>
                </a:lnTo>
                <a:lnTo>
                  <a:pt x="2" y="63"/>
                </a:lnTo>
                <a:lnTo>
                  <a:pt x="2" y="61"/>
                </a:lnTo>
                <a:lnTo>
                  <a:pt x="2" y="61"/>
                </a:lnTo>
                <a:lnTo>
                  <a:pt x="2" y="61"/>
                </a:lnTo>
                <a:lnTo>
                  <a:pt x="2" y="61"/>
                </a:lnTo>
                <a:lnTo>
                  <a:pt x="2" y="61"/>
                </a:lnTo>
                <a:lnTo>
                  <a:pt x="2" y="61"/>
                </a:lnTo>
                <a:lnTo>
                  <a:pt x="2" y="59"/>
                </a:lnTo>
                <a:lnTo>
                  <a:pt x="2" y="59"/>
                </a:lnTo>
                <a:lnTo>
                  <a:pt x="2" y="59"/>
                </a:lnTo>
                <a:lnTo>
                  <a:pt x="2" y="53"/>
                </a:lnTo>
                <a:lnTo>
                  <a:pt x="2" y="51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48"/>
                </a:lnTo>
                <a:lnTo>
                  <a:pt x="2" y="48"/>
                </a:lnTo>
                <a:lnTo>
                  <a:pt x="2" y="48"/>
                </a:lnTo>
                <a:lnTo>
                  <a:pt x="2" y="48"/>
                </a:lnTo>
                <a:lnTo>
                  <a:pt x="2" y="48"/>
                </a:lnTo>
                <a:lnTo>
                  <a:pt x="2" y="48"/>
                </a:lnTo>
                <a:lnTo>
                  <a:pt x="2" y="47"/>
                </a:lnTo>
                <a:lnTo>
                  <a:pt x="2" y="47"/>
                </a:lnTo>
                <a:lnTo>
                  <a:pt x="2" y="47"/>
                </a:lnTo>
                <a:lnTo>
                  <a:pt x="2" y="45"/>
                </a:lnTo>
                <a:lnTo>
                  <a:pt x="2" y="43"/>
                </a:lnTo>
                <a:lnTo>
                  <a:pt x="2" y="42"/>
                </a:lnTo>
                <a:lnTo>
                  <a:pt x="2" y="40"/>
                </a:lnTo>
                <a:lnTo>
                  <a:pt x="2" y="40"/>
                </a:lnTo>
                <a:lnTo>
                  <a:pt x="2" y="39"/>
                </a:lnTo>
                <a:lnTo>
                  <a:pt x="2" y="35"/>
                </a:lnTo>
                <a:lnTo>
                  <a:pt x="2" y="35"/>
                </a:lnTo>
                <a:lnTo>
                  <a:pt x="2" y="35"/>
                </a:lnTo>
                <a:lnTo>
                  <a:pt x="2" y="35"/>
                </a:lnTo>
                <a:lnTo>
                  <a:pt x="2" y="34"/>
                </a:lnTo>
                <a:lnTo>
                  <a:pt x="2" y="32"/>
                </a:lnTo>
                <a:lnTo>
                  <a:pt x="2" y="29"/>
                </a:lnTo>
                <a:lnTo>
                  <a:pt x="0" y="29"/>
                </a:lnTo>
                <a:lnTo>
                  <a:pt x="0" y="29"/>
                </a:lnTo>
                <a:lnTo>
                  <a:pt x="2" y="26"/>
                </a:lnTo>
                <a:lnTo>
                  <a:pt x="0" y="23"/>
                </a:lnTo>
                <a:lnTo>
                  <a:pt x="2" y="19"/>
                </a:lnTo>
                <a:lnTo>
                  <a:pt x="2" y="19"/>
                </a:lnTo>
                <a:lnTo>
                  <a:pt x="2" y="19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8" y="2"/>
                </a:lnTo>
                <a:lnTo>
                  <a:pt x="8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2" y="2"/>
                </a:lnTo>
                <a:close/>
              </a:path>
            </a:pathLst>
          </a:custGeom>
          <a:solidFill>
            <a:srgbClr val="9CBF7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9"/>
          <p:cNvSpPr>
            <a:spLocks/>
          </p:cNvSpPr>
          <p:nvPr/>
        </p:nvSpPr>
        <p:spPr bwMode="auto">
          <a:xfrm>
            <a:off x="4567238" y="4448176"/>
            <a:ext cx="763588" cy="571500"/>
          </a:xfrm>
          <a:custGeom>
            <a:avLst/>
            <a:gdLst/>
            <a:ahLst/>
            <a:cxnLst>
              <a:cxn ang="0">
                <a:pos x="97" y="19"/>
              </a:cxn>
              <a:cxn ang="0">
                <a:pos x="118" y="22"/>
              </a:cxn>
              <a:cxn ang="0">
                <a:pos x="147" y="20"/>
              </a:cxn>
              <a:cxn ang="0">
                <a:pos x="177" y="35"/>
              </a:cxn>
              <a:cxn ang="0">
                <a:pos x="225" y="76"/>
              </a:cxn>
              <a:cxn ang="0">
                <a:pos x="245" y="94"/>
              </a:cxn>
              <a:cxn ang="0">
                <a:pos x="265" y="107"/>
              </a:cxn>
              <a:cxn ang="0">
                <a:pos x="283" y="120"/>
              </a:cxn>
              <a:cxn ang="0">
                <a:pos x="296" y="113"/>
              </a:cxn>
              <a:cxn ang="0">
                <a:pos x="315" y="97"/>
              </a:cxn>
              <a:cxn ang="0">
                <a:pos x="337" y="78"/>
              </a:cxn>
              <a:cxn ang="0">
                <a:pos x="361" y="84"/>
              </a:cxn>
              <a:cxn ang="0">
                <a:pos x="384" y="99"/>
              </a:cxn>
              <a:cxn ang="0">
                <a:pos x="424" y="115"/>
              </a:cxn>
              <a:cxn ang="0">
                <a:pos x="430" y="97"/>
              </a:cxn>
              <a:cxn ang="0">
                <a:pos x="435" y="102"/>
              </a:cxn>
              <a:cxn ang="0">
                <a:pos x="437" y="116"/>
              </a:cxn>
              <a:cxn ang="0">
                <a:pos x="445" y="131"/>
              </a:cxn>
              <a:cxn ang="0">
                <a:pos x="472" y="155"/>
              </a:cxn>
              <a:cxn ang="0">
                <a:pos x="451" y="187"/>
              </a:cxn>
              <a:cxn ang="0">
                <a:pos x="425" y="176"/>
              </a:cxn>
              <a:cxn ang="0">
                <a:pos x="409" y="188"/>
              </a:cxn>
              <a:cxn ang="0">
                <a:pos x="424" y="204"/>
              </a:cxn>
              <a:cxn ang="0">
                <a:pos x="451" y="248"/>
              </a:cxn>
              <a:cxn ang="0">
                <a:pos x="480" y="270"/>
              </a:cxn>
              <a:cxn ang="0">
                <a:pos x="477" y="304"/>
              </a:cxn>
              <a:cxn ang="0">
                <a:pos x="408" y="312"/>
              </a:cxn>
              <a:cxn ang="0">
                <a:pos x="365" y="302"/>
              </a:cxn>
              <a:cxn ang="0">
                <a:pos x="342" y="307"/>
              </a:cxn>
              <a:cxn ang="0">
                <a:pos x="333" y="323"/>
              </a:cxn>
              <a:cxn ang="0">
                <a:pos x="334" y="352"/>
              </a:cxn>
              <a:cxn ang="0">
                <a:pos x="323" y="360"/>
              </a:cxn>
              <a:cxn ang="0">
                <a:pos x="309" y="350"/>
              </a:cxn>
              <a:cxn ang="0">
                <a:pos x="251" y="350"/>
              </a:cxn>
              <a:cxn ang="0">
                <a:pos x="245" y="321"/>
              </a:cxn>
              <a:cxn ang="0">
                <a:pos x="256" y="294"/>
              </a:cxn>
              <a:cxn ang="0">
                <a:pos x="256" y="283"/>
              </a:cxn>
              <a:cxn ang="0">
                <a:pos x="241" y="280"/>
              </a:cxn>
              <a:cxn ang="0">
                <a:pos x="233" y="278"/>
              </a:cxn>
              <a:cxn ang="0">
                <a:pos x="219" y="264"/>
              </a:cxn>
              <a:cxn ang="0">
                <a:pos x="211" y="265"/>
              </a:cxn>
              <a:cxn ang="0">
                <a:pos x="201" y="259"/>
              </a:cxn>
              <a:cxn ang="0">
                <a:pos x="192" y="246"/>
              </a:cxn>
              <a:cxn ang="0">
                <a:pos x="193" y="232"/>
              </a:cxn>
              <a:cxn ang="0">
                <a:pos x="174" y="195"/>
              </a:cxn>
              <a:cxn ang="0">
                <a:pos x="160" y="196"/>
              </a:cxn>
              <a:cxn ang="0">
                <a:pos x="157" y="209"/>
              </a:cxn>
              <a:cxn ang="0">
                <a:pos x="150" y="224"/>
              </a:cxn>
              <a:cxn ang="0">
                <a:pos x="141" y="241"/>
              </a:cxn>
              <a:cxn ang="0">
                <a:pos x="123" y="249"/>
              </a:cxn>
              <a:cxn ang="0">
                <a:pos x="105" y="260"/>
              </a:cxn>
              <a:cxn ang="0">
                <a:pos x="83" y="265"/>
              </a:cxn>
              <a:cxn ang="0">
                <a:pos x="37" y="235"/>
              </a:cxn>
              <a:cxn ang="0">
                <a:pos x="17" y="169"/>
              </a:cxn>
              <a:cxn ang="0">
                <a:pos x="1" y="147"/>
              </a:cxn>
              <a:cxn ang="0">
                <a:pos x="51" y="134"/>
              </a:cxn>
              <a:cxn ang="0">
                <a:pos x="72" y="123"/>
              </a:cxn>
              <a:cxn ang="0">
                <a:pos x="65" y="104"/>
              </a:cxn>
              <a:cxn ang="0">
                <a:pos x="70" y="78"/>
              </a:cxn>
              <a:cxn ang="0">
                <a:pos x="69" y="54"/>
              </a:cxn>
              <a:cxn ang="0">
                <a:pos x="48" y="57"/>
              </a:cxn>
              <a:cxn ang="0">
                <a:pos x="49" y="24"/>
              </a:cxn>
              <a:cxn ang="0">
                <a:pos x="64" y="0"/>
              </a:cxn>
            </a:cxnLst>
            <a:rect l="0" t="0" r="r" b="b"/>
            <a:pathLst>
              <a:path w="481" h="360">
                <a:moveTo>
                  <a:pt x="75" y="0"/>
                </a:moveTo>
                <a:lnTo>
                  <a:pt x="77" y="1"/>
                </a:lnTo>
                <a:lnTo>
                  <a:pt x="77" y="3"/>
                </a:lnTo>
                <a:lnTo>
                  <a:pt x="77" y="6"/>
                </a:lnTo>
                <a:lnTo>
                  <a:pt x="77" y="12"/>
                </a:lnTo>
                <a:lnTo>
                  <a:pt x="78" y="17"/>
                </a:lnTo>
                <a:lnTo>
                  <a:pt x="81" y="22"/>
                </a:lnTo>
                <a:lnTo>
                  <a:pt x="85" y="22"/>
                </a:lnTo>
                <a:lnTo>
                  <a:pt x="86" y="19"/>
                </a:lnTo>
                <a:lnTo>
                  <a:pt x="88" y="17"/>
                </a:lnTo>
                <a:lnTo>
                  <a:pt x="89" y="17"/>
                </a:lnTo>
                <a:lnTo>
                  <a:pt x="91" y="19"/>
                </a:lnTo>
                <a:lnTo>
                  <a:pt x="97" y="19"/>
                </a:lnTo>
                <a:lnTo>
                  <a:pt x="101" y="20"/>
                </a:lnTo>
                <a:lnTo>
                  <a:pt x="102" y="22"/>
                </a:lnTo>
                <a:lnTo>
                  <a:pt x="104" y="22"/>
                </a:lnTo>
                <a:lnTo>
                  <a:pt x="105" y="25"/>
                </a:lnTo>
                <a:lnTo>
                  <a:pt x="105" y="27"/>
                </a:lnTo>
                <a:lnTo>
                  <a:pt x="107" y="27"/>
                </a:lnTo>
                <a:lnTo>
                  <a:pt x="107" y="28"/>
                </a:lnTo>
                <a:lnTo>
                  <a:pt x="109" y="28"/>
                </a:lnTo>
                <a:lnTo>
                  <a:pt x="110" y="28"/>
                </a:lnTo>
                <a:lnTo>
                  <a:pt x="112" y="27"/>
                </a:lnTo>
                <a:lnTo>
                  <a:pt x="115" y="24"/>
                </a:lnTo>
                <a:lnTo>
                  <a:pt x="117" y="22"/>
                </a:lnTo>
                <a:lnTo>
                  <a:pt x="118" y="22"/>
                </a:lnTo>
                <a:lnTo>
                  <a:pt x="121" y="19"/>
                </a:lnTo>
                <a:lnTo>
                  <a:pt x="125" y="17"/>
                </a:lnTo>
                <a:lnTo>
                  <a:pt x="126" y="17"/>
                </a:lnTo>
                <a:lnTo>
                  <a:pt x="128" y="17"/>
                </a:lnTo>
                <a:lnTo>
                  <a:pt x="129" y="17"/>
                </a:lnTo>
                <a:lnTo>
                  <a:pt x="131" y="19"/>
                </a:lnTo>
                <a:lnTo>
                  <a:pt x="133" y="20"/>
                </a:lnTo>
                <a:lnTo>
                  <a:pt x="136" y="24"/>
                </a:lnTo>
                <a:lnTo>
                  <a:pt x="137" y="27"/>
                </a:lnTo>
                <a:lnTo>
                  <a:pt x="139" y="27"/>
                </a:lnTo>
                <a:lnTo>
                  <a:pt x="141" y="27"/>
                </a:lnTo>
                <a:lnTo>
                  <a:pt x="142" y="25"/>
                </a:lnTo>
                <a:lnTo>
                  <a:pt x="147" y="20"/>
                </a:lnTo>
                <a:lnTo>
                  <a:pt x="152" y="19"/>
                </a:lnTo>
                <a:lnTo>
                  <a:pt x="155" y="20"/>
                </a:lnTo>
                <a:lnTo>
                  <a:pt x="160" y="22"/>
                </a:lnTo>
                <a:lnTo>
                  <a:pt x="161" y="24"/>
                </a:lnTo>
                <a:lnTo>
                  <a:pt x="165" y="27"/>
                </a:lnTo>
                <a:lnTo>
                  <a:pt x="168" y="24"/>
                </a:lnTo>
                <a:lnTo>
                  <a:pt x="171" y="22"/>
                </a:lnTo>
                <a:lnTo>
                  <a:pt x="173" y="22"/>
                </a:lnTo>
                <a:lnTo>
                  <a:pt x="174" y="20"/>
                </a:lnTo>
                <a:lnTo>
                  <a:pt x="176" y="17"/>
                </a:lnTo>
                <a:lnTo>
                  <a:pt x="177" y="22"/>
                </a:lnTo>
                <a:lnTo>
                  <a:pt x="177" y="28"/>
                </a:lnTo>
                <a:lnTo>
                  <a:pt x="177" y="35"/>
                </a:lnTo>
                <a:lnTo>
                  <a:pt x="184" y="40"/>
                </a:lnTo>
                <a:lnTo>
                  <a:pt x="189" y="48"/>
                </a:lnTo>
                <a:lnTo>
                  <a:pt x="192" y="49"/>
                </a:lnTo>
                <a:lnTo>
                  <a:pt x="197" y="48"/>
                </a:lnTo>
                <a:lnTo>
                  <a:pt x="201" y="48"/>
                </a:lnTo>
                <a:lnTo>
                  <a:pt x="203" y="48"/>
                </a:lnTo>
                <a:lnTo>
                  <a:pt x="211" y="52"/>
                </a:lnTo>
                <a:lnTo>
                  <a:pt x="216" y="57"/>
                </a:lnTo>
                <a:lnTo>
                  <a:pt x="217" y="59"/>
                </a:lnTo>
                <a:lnTo>
                  <a:pt x="222" y="67"/>
                </a:lnTo>
                <a:lnTo>
                  <a:pt x="222" y="70"/>
                </a:lnTo>
                <a:lnTo>
                  <a:pt x="222" y="73"/>
                </a:lnTo>
                <a:lnTo>
                  <a:pt x="225" y="76"/>
                </a:lnTo>
                <a:lnTo>
                  <a:pt x="227" y="81"/>
                </a:lnTo>
                <a:lnTo>
                  <a:pt x="230" y="81"/>
                </a:lnTo>
                <a:lnTo>
                  <a:pt x="233" y="83"/>
                </a:lnTo>
                <a:lnTo>
                  <a:pt x="230" y="86"/>
                </a:lnTo>
                <a:lnTo>
                  <a:pt x="230" y="88"/>
                </a:lnTo>
                <a:lnTo>
                  <a:pt x="230" y="89"/>
                </a:lnTo>
                <a:lnTo>
                  <a:pt x="232" y="91"/>
                </a:lnTo>
                <a:lnTo>
                  <a:pt x="233" y="91"/>
                </a:lnTo>
                <a:lnTo>
                  <a:pt x="235" y="91"/>
                </a:lnTo>
                <a:lnTo>
                  <a:pt x="238" y="91"/>
                </a:lnTo>
                <a:lnTo>
                  <a:pt x="240" y="91"/>
                </a:lnTo>
                <a:lnTo>
                  <a:pt x="243" y="92"/>
                </a:lnTo>
                <a:lnTo>
                  <a:pt x="245" y="94"/>
                </a:lnTo>
                <a:lnTo>
                  <a:pt x="246" y="96"/>
                </a:lnTo>
                <a:lnTo>
                  <a:pt x="248" y="97"/>
                </a:lnTo>
                <a:lnTo>
                  <a:pt x="251" y="102"/>
                </a:lnTo>
                <a:lnTo>
                  <a:pt x="251" y="104"/>
                </a:lnTo>
                <a:lnTo>
                  <a:pt x="254" y="108"/>
                </a:lnTo>
                <a:lnTo>
                  <a:pt x="261" y="113"/>
                </a:lnTo>
                <a:lnTo>
                  <a:pt x="265" y="115"/>
                </a:lnTo>
                <a:lnTo>
                  <a:pt x="267" y="115"/>
                </a:lnTo>
                <a:lnTo>
                  <a:pt x="269" y="112"/>
                </a:lnTo>
                <a:lnTo>
                  <a:pt x="269" y="110"/>
                </a:lnTo>
                <a:lnTo>
                  <a:pt x="267" y="110"/>
                </a:lnTo>
                <a:lnTo>
                  <a:pt x="267" y="108"/>
                </a:lnTo>
                <a:lnTo>
                  <a:pt x="265" y="107"/>
                </a:lnTo>
                <a:lnTo>
                  <a:pt x="265" y="105"/>
                </a:lnTo>
                <a:lnTo>
                  <a:pt x="267" y="105"/>
                </a:lnTo>
                <a:lnTo>
                  <a:pt x="269" y="104"/>
                </a:lnTo>
                <a:lnTo>
                  <a:pt x="270" y="105"/>
                </a:lnTo>
                <a:lnTo>
                  <a:pt x="272" y="105"/>
                </a:lnTo>
                <a:lnTo>
                  <a:pt x="277" y="108"/>
                </a:lnTo>
                <a:lnTo>
                  <a:pt x="277" y="112"/>
                </a:lnTo>
                <a:lnTo>
                  <a:pt x="280" y="116"/>
                </a:lnTo>
                <a:lnTo>
                  <a:pt x="280" y="118"/>
                </a:lnTo>
                <a:lnTo>
                  <a:pt x="280" y="120"/>
                </a:lnTo>
                <a:lnTo>
                  <a:pt x="281" y="120"/>
                </a:lnTo>
                <a:lnTo>
                  <a:pt x="281" y="118"/>
                </a:lnTo>
                <a:lnTo>
                  <a:pt x="283" y="120"/>
                </a:lnTo>
                <a:lnTo>
                  <a:pt x="285" y="121"/>
                </a:lnTo>
                <a:lnTo>
                  <a:pt x="286" y="123"/>
                </a:lnTo>
                <a:lnTo>
                  <a:pt x="288" y="126"/>
                </a:lnTo>
                <a:lnTo>
                  <a:pt x="289" y="128"/>
                </a:lnTo>
                <a:lnTo>
                  <a:pt x="291" y="128"/>
                </a:lnTo>
                <a:lnTo>
                  <a:pt x="293" y="128"/>
                </a:lnTo>
                <a:lnTo>
                  <a:pt x="293" y="126"/>
                </a:lnTo>
                <a:lnTo>
                  <a:pt x="293" y="124"/>
                </a:lnTo>
                <a:lnTo>
                  <a:pt x="293" y="123"/>
                </a:lnTo>
                <a:lnTo>
                  <a:pt x="293" y="121"/>
                </a:lnTo>
                <a:lnTo>
                  <a:pt x="294" y="118"/>
                </a:lnTo>
                <a:lnTo>
                  <a:pt x="294" y="115"/>
                </a:lnTo>
                <a:lnTo>
                  <a:pt x="296" y="113"/>
                </a:lnTo>
                <a:lnTo>
                  <a:pt x="296" y="112"/>
                </a:lnTo>
                <a:lnTo>
                  <a:pt x="296" y="108"/>
                </a:lnTo>
                <a:lnTo>
                  <a:pt x="296" y="107"/>
                </a:lnTo>
                <a:lnTo>
                  <a:pt x="297" y="105"/>
                </a:lnTo>
                <a:lnTo>
                  <a:pt x="299" y="105"/>
                </a:lnTo>
                <a:lnTo>
                  <a:pt x="301" y="105"/>
                </a:lnTo>
                <a:lnTo>
                  <a:pt x="302" y="104"/>
                </a:lnTo>
                <a:lnTo>
                  <a:pt x="305" y="102"/>
                </a:lnTo>
                <a:lnTo>
                  <a:pt x="307" y="100"/>
                </a:lnTo>
                <a:lnTo>
                  <a:pt x="307" y="99"/>
                </a:lnTo>
                <a:lnTo>
                  <a:pt x="310" y="99"/>
                </a:lnTo>
                <a:lnTo>
                  <a:pt x="312" y="99"/>
                </a:lnTo>
                <a:lnTo>
                  <a:pt x="315" y="97"/>
                </a:lnTo>
                <a:lnTo>
                  <a:pt x="317" y="96"/>
                </a:lnTo>
                <a:lnTo>
                  <a:pt x="317" y="94"/>
                </a:lnTo>
                <a:lnTo>
                  <a:pt x="318" y="92"/>
                </a:lnTo>
                <a:lnTo>
                  <a:pt x="323" y="84"/>
                </a:lnTo>
                <a:lnTo>
                  <a:pt x="328" y="84"/>
                </a:lnTo>
                <a:lnTo>
                  <a:pt x="333" y="86"/>
                </a:lnTo>
                <a:lnTo>
                  <a:pt x="334" y="84"/>
                </a:lnTo>
                <a:lnTo>
                  <a:pt x="336" y="83"/>
                </a:lnTo>
                <a:lnTo>
                  <a:pt x="337" y="83"/>
                </a:lnTo>
                <a:lnTo>
                  <a:pt x="339" y="81"/>
                </a:lnTo>
                <a:lnTo>
                  <a:pt x="337" y="80"/>
                </a:lnTo>
                <a:lnTo>
                  <a:pt x="336" y="78"/>
                </a:lnTo>
                <a:lnTo>
                  <a:pt x="337" y="78"/>
                </a:lnTo>
                <a:lnTo>
                  <a:pt x="337" y="76"/>
                </a:lnTo>
                <a:lnTo>
                  <a:pt x="339" y="78"/>
                </a:lnTo>
                <a:lnTo>
                  <a:pt x="341" y="80"/>
                </a:lnTo>
                <a:lnTo>
                  <a:pt x="342" y="78"/>
                </a:lnTo>
                <a:lnTo>
                  <a:pt x="342" y="80"/>
                </a:lnTo>
                <a:lnTo>
                  <a:pt x="344" y="80"/>
                </a:lnTo>
                <a:lnTo>
                  <a:pt x="345" y="80"/>
                </a:lnTo>
                <a:lnTo>
                  <a:pt x="345" y="81"/>
                </a:lnTo>
                <a:lnTo>
                  <a:pt x="352" y="81"/>
                </a:lnTo>
                <a:lnTo>
                  <a:pt x="355" y="83"/>
                </a:lnTo>
                <a:lnTo>
                  <a:pt x="358" y="86"/>
                </a:lnTo>
                <a:lnTo>
                  <a:pt x="360" y="86"/>
                </a:lnTo>
                <a:lnTo>
                  <a:pt x="361" y="84"/>
                </a:lnTo>
                <a:lnTo>
                  <a:pt x="363" y="83"/>
                </a:lnTo>
                <a:lnTo>
                  <a:pt x="366" y="83"/>
                </a:lnTo>
                <a:lnTo>
                  <a:pt x="368" y="83"/>
                </a:lnTo>
                <a:lnTo>
                  <a:pt x="369" y="83"/>
                </a:lnTo>
                <a:lnTo>
                  <a:pt x="371" y="83"/>
                </a:lnTo>
                <a:lnTo>
                  <a:pt x="377" y="83"/>
                </a:lnTo>
                <a:lnTo>
                  <a:pt x="379" y="83"/>
                </a:lnTo>
                <a:lnTo>
                  <a:pt x="381" y="84"/>
                </a:lnTo>
                <a:lnTo>
                  <a:pt x="382" y="88"/>
                </a:lnTo>
                <a:lnTo>
                  <a:pt x="384" y="89"/>
                </a:lnTo>
                <a:lnTo>
                  <a:pt x="385" y="91"/>
                </a:lnTo>
                <a:lnTo>
                  <a:pt x="385" y="94"/>
                </a:lnTo>
                <a:lnTo>
                  <a:pt x="384" y="99"/>
                </a:lnTo>
                <a:lnTo>
                  <a:pt x="385" y="100"/>
                </a:lnTo>
                <a:lnTo>
                  <a:pt x="385" y="104"/>
                </a:lnTo>
                <a:lnTo>
                  <a:pt x="385" y="105"/>
                </a:lnTo>
                <a:lnTo>
                  <a:pt x="392" y="108"/>
                </a:lnTo>
                <a:lnTo>
                  <a:pt x="401" y="115"/>
                </a:lnTo>
                <a:lnTo>
                  <a:pt x="405" y="113"/>
                </a:lnTo>
                <a:lnTo>
                  <a:pt x="413" y="118"/>
                </a:lnTo>
                <a:lnTo>
                  <a:pt x="413" y="120"/>
                </a:lnTo>
                <a:lnTo>
                  <a:pt x="414" y="120"/>
                </a:lnTo>
                <a:lnTo>
                  <a:pt x="416" y="120"/>
                </a:lnTo>
                <a:lnTo>
                  <a:pt x="421" y="120"/>
                </a:lnTo>
                <a:lnTo>
                  <a:pt x="421" y="115"/>
                </a:lnTo>
                <a:lnTo>
                  <a:pt x="424" y="115"/>
                </a:lnTo>
                <a:lnTo>
                  <a:pt x="424" y="112"/>
                </a:lnTo>
                <a:lnTo>
                  <a:pt x="424" y="108"/>
                </a:lnTo>
                <a:lnTo>
                  <a:pt x="425" y="108"/>
                </a:lnTo>
                <a:lnTo>
                  <a:pt x="425" y="107"/>
                </a:lnTo>
                <a:lnTo>
                  <a:pt x="427" y="107"/>
                </a:lnTo>
                <a:lnTo>
                  <a:pt x="427" y="105"/>
                </a:lnTo>
                <a:lnTo>
                  <a:pt x="427" y="104"/>
                </a:lnTo>
                <a:lnTo>
                  <a:pt x="429" y="105"/>
                </a:lnTo>
                <a:lnTo>
                  <a:pt x="429" y="104"/>
                </a:lnTo>
                <a:lnTo>
                  <a:pt x="429" y="102"/>
                </a:lnTo>
                <a:lnTo>
                  <a:pt x="430" y="100"/>
                </a:lnTo>
                <a:lnTo>
                  <a:pt x="430" y="99"/>
                </a:lnTo>
                <a:lnTo>
                  <a:pt x="430" y="97"/>
                </a:lnTo>
                <a:lnTo>
                  <a:pt x="433" y="97"/>
                </a:lnTo>
                <a:lnTo>
                  <a:pt x="433" y="96"/>
                </a:lnTo>
                <a:lnTo>
                  <a:pt x="433" y="94"/>
                </a:lnTo>
                <a:lnTo>
                  <a:pt x="433" y="92"/>
                </a:lnTo>
                <a:lnTo>
                  <a:pt x="435" y="92"/>
                </a:lnTo>
                <a:lnTo>
                  <a:pt x="435" y="94"/>
                </a:lnTo>
                <a:lnTo>
                  <a:pt x="435" y="96"/>
                </a:lnTo>
                <a:lnTo>
                  <a:pt x="435" y="97"/>
                </a:lnTo>
                <a:lnTo>
                  <a:pt x="435" y="99"/>
                </a:lnTo>
                <a:lnTo>
                  <a:pt x="433" y="99"/>
                </a:lnTo>
                <a:lnTo>
                  <a:pt x="435" y="99"/>
                </a:lnTo>
                <a:lnTo>
                  <a:pt x="435" y="100"/>
                </a:lnTo>
                <a:lnTo>
                  <a:pt x="435" y="102"/>
                </a:lnTo>
                <a:lnTo>
                  <a:pt x="435" y="104"/>
                </a:lnTo>
                <a:lnTo>
                  <a:pt x="435" y="105"/>
                </a:lnTo>
                <a:lnTo>
                  <a:pt x="433" y="105"/>
                </a:lnTo>
                <a:lnTo>
                  <a:pt x="435" y="107"/>
                </a:lnTo>
                <a:lnTo>
                  <a:pt x="437" y="107"/>
                </a:lnTo>
                <a:lnTo>
                  <a:pt x="438" y="108"/>
                </a:lnTo>
                <a:lnTo>
                  <a:pt x="440" y="108"/>
                </a:lnTo>
                <a:lnTo>
                  <a:pt x="440" y="110"/>
                </a:lnTo>
                <a:lnTo>
                  <a:pt x="440" y="112"/>
                </a:lnTo>
                <a:lnTo>
                  <a:pt x="438" y="113"/>
                </a:lnTo>
                <a:lnTo>
                  <a:pt x="438" y="115"/>
                </a:lnTo>
                <a:lnTo>
                  <a:pt x="437" y="115"/>
                </a:lnTo>
                <a:lnTo>
                  <a:pt x="437" y="116"/>
                </a:lnTo>
                <a:lnTo>
                  <a:pt x="435" y="116"/>
                </a:lnTo>
                <a:lnTo>
                  <a:pt x="435" y="118"/>
                </a:lnTo>
                <a:lnTo>
                  <a:pt x="433" y="118"/>
                </a:lnTo>
                <a:lnTo>
                  <a:pt x="432" y="120"/>
                </a:lnTo>
                <a:lnTo>
                  <a:pt x="430" y="121"/>
                </a:lnTo>
                <a:lnTo>
                  <a:pt x="429" y="121"/>
                </a:lnTo>
                <a:lnTo>
                  <a:pt x="427" y="123"/>
                </a:lnTo>
                <a:lnTo>
                  <a:pt x="429" y="123"/>
                </a:lnTo>
                <a:lnTo>
                  <a:pt x="430" y="124"/>
                </a:lnTo>
                <a:lnTo>
                  <a:pt x="432" y="124"/>
                </a:lnTo>
                <a:lnTo>
                  <a:pt x="438" y="126"/>
                </a:lnTo>
                <a:lnTo>
                  <a:pt x="441" y="129"/>
                </a:lnTo>
                <a:lnTo>
                  <a:pt x="445" y="131"/>
                </a:lnTo>
                <a:lnTo>
                  <a:pt x="446" y="132"/>
                </a:lnTo>
                <a:lnTo>
                  <a:pt x="449" y="136"/>
                </a:lnTo>
                <a:lnTo>
                  <a:pt x="454" y="139"/>
                </a:lnTo>
                <a:lnTo>
                  <a:pt x="456" y="139"/>
                </a:lnTo>
                <a:lnTo>
                  <a:pt x="459" y="140"/>
                </a:lnTo>
                <a:lnTo>
                  <a:pt x="461" y="140"/>
                </a:lnTo>
                <a:lnTo>
                  <a:pt x="461" y="142"/>
                </a:lnTo>
                <a:lnTo>
                  <a:pt x="464" y="145"/>
                </a:lnTo>
                <a:lnTo>
                  <a:pt x="467" y="145"/>
                </a:lnTo>
                <a:lnTo>
                  <a:pt x="467" y="148"/>
                </a:lnTo>
                <a:lnTo>
                  <a:pt x="467" y="152"/>
                </a:lnTo>
                <a:lnTo>
                  <a:pt x="470" y="155"/>
                </a:lnTo>
                <a:lnTo>
                  <a:pt x="472" y="155"/>
                </a:lnTo>
                <a:lnTo>
                  <a:pt x="473" y="156"/>
                </a:lnTo>
                <a:lnTo>
                  <a:pt x="473" y="160"/>
                </a:lnTo>
                <a:lnTo>
                  <a:pt x="472" y="161"/>
                </a:lnTo>
                <a:lnTo>
                  <a:pt x="472" y="163"/>
                </a:lnTo>
                <a:lnTo>
                  <a:pt x="470" y="164"/>
                </a:lnTo>
                <a:lnTo>
                  <a:pt x="469" y="169"/>
                </a:lnTo>
                <a:lnTo>
                  <a:pt x="470" y="174"/>
                </a:lnTo>
                <a:lnTo>
                  <a:pt x="469" y="179"/>
                </a:lnTo>
                <a:lnTo>
                  <a:pt x="467" y="182"/>
                </a:lnTo>
                <a:lnTo>
                  <a:pt x="462" y="184"/>
                </a:lnTo>
                <a:lnTo>
                  <a:pt x="461" y="185"/>
                </a:lnTo>
                <a:lnTo>
                  <a:pt x="456" y="185"/>
                </a:lnTo>
                <a:lnTo>
                  <a:pt x="451" y="187"/>
                </a:lnTo>
                <a:lnTo>
                  <a:pt x="448" y="187"/>
                </a:lnTo>
                <a:lnTo>
                  <a:pt x="446" y="187"/>
                </a:lnTo>
                <a:lnTo>
                  <a:pt x="445" y="187"/>
                </a:lnTo>
                <a:lnTo>
                  <a:pt x="443" y="188"/>
                </a:lnTo>
                <a:lnTo>
                  <a:pt x="441" y="190"/>
                </a:lnTo>
                <a:lnTo>
                  <a:pt x="441" y="192"/>
                </a:lnTo>
                <a:lnTo>
                  <a:pt x="440" y="193"/>
                </a:lnTo>
                <a:lnTo>
                  <a:pt x="438" y="190"/>
                </a:lnTo>
                <a:lnTo>
                  <a:pt x="437" y="188"/>
                </a:lnTo>
                <a:lnTo>
                  <a:pt x="433" y="184"/>
                </a:lnTo>
                <a:lnTo>
                  <a:pt x="432" y="180"/>
                </a:lnTo>
                <a:lnTo>
                  <a:pt x="430" y="179"/>
                </a:lnTo>
                <a:lnTo>
                  <a:pt x="425" y="176"/>
                </a:lnTo>
                <a:lnTo>
                  <a:pt x="419" y="174"/>
                </a:lnTo>
                <a:lnTo>
                  <a:pt x="416" y="172"/>
                </a:lnTo>
                <a:lnTo>
                  <a:pt x="416" y="174"/>
                </a:lnTo>
                <a:lnTo>
                  <a:pt x="414" y="174"/>
                </a:lnTo>
                <a:lnTo>
                  <a:pt x="416" y="179"/>
                </a:lnTo>
                <a:lnTo>
                  <a:pt x="417" y="180"/>
                </a:lnTo>
                <a:lnTo>
                  <a:pt x="416" y="184"/>
                </a:lnTo>
                <a:lnTo>
                  <a:pt x="414" y="182"/>
                </a:lnTo>
                <a:lnTo>
                  <a:pt x="414" y="185"/>
                </a:lnTo>
                <a:lnTo>
                  <a:pt x="411" y="184"/>
                </a:lnTo>
                <a:lnTo>
                  <a:pt x="408" y="185"/>
                </a:lnTo>
                <a:lnTo>
                  <a:pt x="408" y="188"/>
                </a:lnTo>
                <a:lnTo>
                  <a:pt x="409" y="188"/>
                </a:lnTo>
                <a:lnTo>
                  <a:pt x="409" y="192"/>
                </a:lnTo>
                <a:lnTo>
                  <a:pt x="409" y="193"/>
                </a:lnTo>
                <a:lnTo>
                  <a:pt x="408" y="195"/>
                </a:lnTo>
                <a:lnTo>
                  <a:pt x="408" y="196"/>
                </a:lnTo>
                <a:lnTo>
                  <a:pt x="411" y="198"/>
                </a:lnTo>
                <a:lnTo>
                  <a:pt x="411" y="196"/>
                </a:lnTo>
                <a:lnTo>
                  <a:pt x="416" y="195"/>
                </a:lnTo>
                <a:lnTo>
                  <a:pt x="417" y="196"/>
                </a:lnTo>
                <a:lnTo>
                  <a:pt x="419" y="196"/>
                </a:lnTo>
                <a:lnTo>
                  <a:pt x="422" y="200"/>
                </a:lnTo>
                <a:lnTo>
                  <a:pt x="422" y="201"/>
                </a:lnTo>
                <a:lnTo>
                  <a:pt x="422" y="203"/>
                </a:lnTo>
                <a:lnTo>
                  <a:pt x="424" y="204"/>
                </a:lnTo>
                <a:lnTo>
                  <a:pt x="424" y="209"/>
                </a:lnTo>
                <a:lnTo>
                  <a:pt x="425" y="212"/>
                </a:lnTo>
                <a:lnTo>
                  <a:pt x="432" y="220"/>
                </a:lnTo>
                <a:lnTo>
                  <a:pt x="441" y="220"/>
                </a:lnTo>
                <a:lnTo>
                  <a:pt x="448" y="227"/>
                </a:lnTo>
                <a:lnTo>
                  <a:pt x="451" y="230"/>
                </a:lnTo>
                <a:lnTo>
                  <a:pt x="453" y="230"/>
                </a:lnTo>
                <a:lnTo>
                  <a:pt x="453" y="233"/>
                </a:lnTo>
                <a:lnTo>
                  <a:pt x="453" y="235"/>
                </a:lnTo>
                <a:lnTo>
                  <a:pt x="454" y="238"/>
                </a:lnTo>
                <a:lnTo>
                  <a:pt x="454" y="241"/>
                </a:lnTo>
                <a:lnTo>
                  <a:pt x="453" y="243"/>
                </a:lnTo>
                <a:lnTo>
                  <a:pt x="451" y="248"/>
                </a:lnTo>
                <a:lnTo>
                  <a:pt x="451" y="252"/>
                </a:lnTo>
                <a:lnTo>
                  <a:pt x="453" y="252"/>
                </a:lnTo>
                <a:lnTo>
                  <a:pt x="454" y="254"/>
                </a:lnTo>
                <a:lnTo>
                  <a:pt x="457" y="257"/>
                </a:lnTo>
                <a:lnTo>
                  <a:pt x="456" y="259"/>
                </a:lnTo>
                <a:lnTo>
                  <a:pt x="454" y="264"/>
                </a:lnTo>
                <a:lnTo>
                  <a:pt x="456" y="265"/>
                </a:lnTo>
                <a:lnTo>
                  <a:pt x="467" y="267"/>
                </a:lnTo>
                <a:lnTo>
                  <a:pt x="470" y="265"/>
                </a:lnTo>
                <a:lnTo>
                  <a:pt x="475" y="268"/>
                </a:lnTo>
                <a:lnTo>
                  <a:pt x="478" y="268"/>
                </a:lnTo>
                <a:lnTo>
                  <a:pt x="480" y="268"/>
                </a:lnTo>
                <a:lnTo>
                  <a:pt x="480" y="270"/>
                </a:lnTo>
                <a:lnTo>
                  <a:pt x="477" y="272"/>
                </a:lnTo>
                <a:lnTo>
                  <a:pt x="477" y="276"/>
                </a:lnTo>
                <a:lnTo>
                  <a:pt x="475" y="278"/>
                </a:lnTo>
                <a:lnTo>
                  <a:pt x="472" y="278"/>
                </a:lnTo>
                <a:lnTo>
                  <a:pt x="470" y="280"/>
                </a:lnTo>
                <a:lnTo>
                  <a:pt x="470" y="281"/>
                </a:lnTo>
                <a:lnTo>
                  <a:pt x="465" y="284"/>
                </a:lnTo>
                <a:lnTo>
                  <a:pt x="467" y="291"/>
                </a:lnTo>
                <a:lnTo>
                  <a:pt x="472" y="289"/>
                </a:lnTo>
                <a:lnTo>
                  <a:pt x="473" y="297"/>
                </a:lnTo>
                <a:lnTo>
                  <a:pt x="475" y="299"/>
                </a:lnTo>
                <a:lnTo>
                  <a:pt x="478" y="302"/>
                </a:lnTo>
                <a:lnTo>
                  <a:pt x="477" y="304"/>
                </a:lnTo>
                <a:lnTo>
                  <a:pt x="480" y="307"/>
                </a:lnTo>
                <a:lnTo>
                  <a:pt x="481" y="312"/>
                </a:lnTo>
                <a:lnTo>
                  <a:pt x="473" y="312"/>
                </a:lnTo>
                <a:lnTo>
                  <a:pt x="454" y="312"/>
                </a:lnTo>
                <a:lnTo>
                  <a:pt x="449" y="312"/>
                </a:lnTo>
                <a:lnTo>
                  <a:pt x="448" y="312"/>
                </a:lnTo>
                <a:lnTo>
                  <a:pt x="446" y="312"/>
                </a:lnTo>
                <a:lnTo>
                  <a:pt x="441" y="312"/>
                </a:lnTo>
                <a:lnTo>
                  <a:pt x="437" y="312"/>
                </a:lnTo>
                <a:lnTo>
                  <a:pt x="416" y="312"/>
                </a:lnTo>
                <a:lnTo>
                  <a:pt x="411" y="312"/>
                </a:lnTo>
                <a:lnTo>
                  <a:pt x="409" y="312"/>
                </a:lnTo>
                <a:lnTo>
                  <a:pt x="408" y="312"/>
                </a:lnTo>
                <a:lnTo>
                  <a:pt x="406" y="312"/>
                </a:lnTo>
                <a:lnTo>
                  <a:pt x="405" y="312"/>
                </a:lnTo>
                <a:lnTo>
                  <a:pt x="401" y="312"/>
                </a:lnTo>
                <a:lnTo>
                  <a:pt x="395" y="312"/>
                </a:lnTo>
                <a:lnTo>
                  <a:pt x="392" y="312"/>
                </a:lnTo>
                <a:lnTo>
                  <a:pt x="381" y="312"/>
                </a:lnTo>
                <a:lnTo>
                  <a:pt x="377" y="312"/>
                </a:lnTo>
                <a:lnTo>
                  <a:pt x="377" y="310"/>
                </a:lnTo>
                <a:lnTo>
                  <a:pt x="373" y="308"/>
                </a:lnTo>
                <a:lnTo>
                  <a:pt x="371" y="307"/>
                </a:lnTo>
                <a:lnTo>
                  <a:pt x="371" y="304"/>
                </a:lnTo>
                <a:lnTo>
                  <a:pt x="368" y="302"/>
                </a:lnTo>
                <a:lnTo>
                  <a:pt x="365" y="302"/>
                </a:lnTo>
                <a:lnTo>
                  <a:pt x="361" y="302"/>
                </a:lnTo>
                <a:lnTo>
                  <a:pt x="360" y="302"/>
                </a:lnTo>
                <a:lnTo>
                  <a:pt x="358" y="302"/>
                </a:lnTo>
                <a:lnTo>
                  <a:pt x="357" y="300"/>
                </a:lnTo>
                <a:lnTo>
                  <a:pt x="355" y="299"/>
                </a:lnTo>
                <a:lnTo>
                  <a:pt x="353" y="299"/>
                </a:lnTo>
                <a:lnTo>
                  <a:pt x="350" y="299"/>
                </a:lnTo>
                <a:lnTo>
                  <a:pt x="349" y="300"/>
                </a:lnTo>
                <a:lnTo>
                  <a:pt x="349" y="302"/>
                </a:lnTo>
                <a:lnTo>
                  <a:pt x="349" y="304"/>
                </a:lnTo>
                <a:lnTo>
                  <a:pt x="349" y="305"/>
                </a:lnTo>
                <a:lnTo>
                  <a:pt x="347" y="304"/>
                </a:lnTo>
                <a:lnTo>
                  <a:pt x="342" y="307"/>
                </a:lnTo>
                <a:lnTo>
                  <a:pt x="342" y="305"/>
                </a:lnTo>
                <a:lnTo>
                  <a:pt x="341" y="305"/>
                </a:lnTo>
                <a:lnTo>
                  <a:pt x="339" y="307"/>
                </a:lnTo>
                <a:lnTo>
                  <a:pt x="337" y="308"/>
                </a:lnTo>
                <a:lnTo>
                  <a:pt x="336" y="308"/>
                </a:lnTo>
                <a:lnTo>
                  <a:pt x="336" y="310"/>
                </a:lnTo>
                <a:lnTo>
                  <a:pt x="336" y="312"/>
                </a:lnTo>
                <a:lnTo>
                  <a:pt x="336" y="313"/>
                </a:lnTo>
                <a:lnTo>
                  <a:pt x="334" y="315"/>
                </a:lnTo>
                <a:lnTo>
                  <a:pt x="334" y="318"/>
                </a:lnTo>
                <a:lnTo>
                  <a:pt x="334" y="320"/>
                </a:lnTo>
                <a:lnTo>
                  <a:pt x="334" y="321"/>
                </a:lnTo>
                <a:lnTo>
                  <a:pt x="333" y="323"/>
                </a:lnTo>
                <a:lnTo>
                  <a:pt x="331" y="328"/>
                </a:lnTo>
                <a:lnTo>
                  <a:pt x="331" y="331"/>
                </a:lnTo>
                <a:lnTo>
                  <a:pt x="331" y="336"/>
                </a:lnTo>
                <a:lnTo>
                  <a:pt x="331" y="339"/>
                </a:lnTo>
                <a:lnTo>
                  <a:pt x="333" y="340"/>
                </a:lnTo>
                <a:lnTo>
                  <a:pt x="331" y="340"/>
                </a:lnTo>
                <a:lnTo>
                  <a:pt x="333" y="342"/>
                </a:lnTo>
                <a:lnTo>
                  <a:pt x="334" y="344"/>
                </a:lnTo>
                <a:lnTo>
                  <a:pt x="334" y="345"/>
                </a:lnTo>
                <a:lnTo>
                  <a:pt x="334" y="347"/>
                </a:lnTo>
                <a:lnTo>
                  <a:pt x="334" y="348"/>
                </a:lnTo>
                <a:lnTo>
                  <a:pt x="334" y="350"/>
                </a:lnTo>
                <a:lnTo>
                  <a:pt x="334" y="352"/>
                </a:lnTo>
                <a:lnTo>
                  <a:pt x="333" y="352"/>
                </a:lnTo>
                <a:lnTo>
                  <a:pt x="333" y="353"/>
                </a:lnTo>
                <a:lnTo>
                  <a:pt x="333" y="355"/>
                </a:lnTo>
                <a:lnTo>
                  <a:pt x="333" y="356"/>
                </a:lnTo>
                <a:lnTo>
                  <a:pt x="331" y="356"/>
                </a:lnTo>
                <a:lnTo>
                  <a:pt x="331" y="358"/>
                </a:lnTo>
                <a:lnTo>
                  <a:pt x="329" y="358"/>
                </a:lnTo>
                <a:lnTo>
                  <a:pt x="328" y="360"/>
                </a:lnTo>
                <a:lnTo>
                  <a:pt x="326" y="360"/>
                </a:lnTo>
                <a:lnTo>
                  <a:pt x="326" y="358"/>
                </a:lnTo>
                <a:lnTo>
                  <a:pt x="325" y="358"/>
                </a:lnTo>
                <a:lnTo>
                  <a:pt x="323" y="358"/>
                </a:lnTo>
                <a:lnTo>
                  <a:pt x="323" y="360"/>
                </a:lnTo>
                <a:lnTo>
                  <a:pt x="321" y="360"/>
                </a:lnTo>
                <a:lnTo>
                  <a:pt x="320" y="360"/>
                </a:lnTo>
                <a:lnTo>
                  <a:pt x="320" y="358"/>
                </a:lnTo>
                <a:lnTo>
                  <a:pt x="318" y="358"/>
                </a:lnTo>
                <a:lnTo>
                  <a:pt x="317" y="358"/>
                </a:lnTo>
                <a:lnTo>
                  <a:pt x="315" y="358"/>
                </a:lnTo>
                <a:lnTo>
                  <a:pt x="315" y="356"/>
                </a:lnTo>
                <a:lnTo>
                  <a:pt x="313" y="356"/>
                </a:lnTo>
                <a:lnTo>
                  <a:pt x="313" y="355"/>
                </a:lnTo>
                <a:lnTo>
                  <a:pt x="313" y="353"/>
                </a:lnTo>
                <a:lnTo>
                  <a:pt x="312" y="353"/>
                </a:lnTo>
                <a:lnTo>
                  <a:pt x="310" y="352"/>
                </a:lnTo>
                <a:lnTo>
                  <a:pt x="309" y="350"/>
                </a:lnTo>
                <a:lnTo>
                  <a:pt x="309" y="352"/>
                </a:lnTo>
                <a:lnTo>
                  <a:pt x="307" y="352"/>
                </a:lnTo>
                <a:lnTo>
                  <a:pt x="305" y="350"/>
                </a:lnTo>
                <a:lnTo>
                  <a:pt x="304" y="348"/>
                </a:lnTo>
                <a:lnTo>
                  <a:pt x="302" y="348"/>
                </a:lnTo>
                <a:lnTo>
                  <a:pt x="301" y="348"/>
                </a:lnTo>
                <a:lnTo>
                  <a:pt x="301" y="347"/>
                </a:lnTo>
                <a:lnTo>
                  <a:pt x="288" y="347"/>
                </a:lnTo>
                <a:lnTo>
                  <a:pt x="283" y="347"/>
                </a:lnTo>
                <a:lnTo>
                  <a:pt x="283" y="353"/>
                </a:lnTo>
                <a:lnTo>
                  <a:pt x="262" y="353"/>
                </a:lnTo>
                <a:lnTo>
                  <a:pt x="261" y="353"/>
                </a:lnTo>
                <a:lnTo>
                  <a:pt x="251" y="350"/>
                </a:lnTo>
                <a:lnTo>
                  <a:pt x="249" y="350"/>
                </a:lnTo>
                <a:lnTo>
                  <a:pt x="248" y="350"/>
                </a:lnTo>
                <a:lnTo>
                  <a:pt x="246" y="350"/>
                </a:lnTo>
                <a:lnTo>
                  <a:pt x="246" y="348"/>
                </a:lnTo>
                <a:lnTo>
                  <a:pt x="246" y="347"/>
                </a:lnTo>
                <a:lnTo>
                  <a:pt x="245" y="347"/>
                </a:lnTo>
                <a:lnTo>
                  <a:pt x="243" y="347"/>
                </a:lnTo>
                <a:lnTo>
                  <a:pt x="235" y="347"/>
                </a:lnTo>
                <a:lnTo>
                  <a:pt x="235" y="336"/>
                </a:lnTo>
                <a:lnTo>
                  <a:pt x="233" y="321"/>
                </a:lnTo>
                <a:lnTo>
                  <a:pt x="241" y="321"/>
                </a:lnTo>
                <a:lnTo>
                  <a:pt x="243" y="321"/>
                </a:lnTo>
                <a:lnTo>
                  <a:pt x="245" y="321"/>
                </a:lnTo>
                <a:lnTo>
                  <a:pt x="246" y="321"/>
                </a:lnTo>
                <a:lnTo>
                  <a:pt x="248" y="321"/>
                </a:lnTo>
                <a:lnTo>
                  <a:pt x="249" y="321"/>
                </a:lnTo>
                <a:lnTo>
                  <a:pt x="257" y="310"/>
                </a:lnTo>
                <a:lnTo>
                  <a:pt x="257" y="308"/>
                </a:lnTo>
                <a:lnTo>
                  <a:pt x="256" y="308"/>
                </a:lnTo>
                <a:lnTo>
                  <a:pt x="256" y="307"/>
                </a:lnTo>
                <a:lnTo>
                  <a:pt x="256" y="304"/>
                </a:lnTo>
                <a:lnTo>
                  <a:pt x="256" y="300"/>
                </a:lnTo>
                <a:lnTo>
                  <a:pt x="256" y="299"/>
                </a:lnTo>
                <a:lnTo>
                  <a:pt x="256" y="297"/>
                </a:lnTo>
                <a:lnTo>
                  <a:pt x="256" y="296"/>
                </a:lnTo>
                <a:lnTo>
                  <a:pt x="256" y="294"/>
                </a:lnTo>
                <a:lnTo>
                  <a:pt x="257" y="292"/>
                </a:lnTo>
                <a:lnTo>
                  <a:pt x="259" y="291"/>
                </a:lnTo>
                <a:lnTo>
                  <a:pt x="261" y="291"/>
                </a:lnTo>
                <a:lnTo>
                  <a:pt x="262" y="289"/>
                </a:lnTo>
                <a:lnTo>
                  <a:pt x="262" y="288"/>
                </a:lnTo>
                <a:lnTo>
                  <a:pt x="262" y="286"/>
                </a:lnTo>
                <a:lnTo>
                  <a:pt x="262" y="284"/>
                </a:lnTo>
                <a:lnTo>
                  <a:pt x="261" y="283"/>
                </a:lnTo>
                <a:lnTo>
                  <a:pt x="261" y="281"/>
                </a:lnTo>
                <a:lnTo>
                  <a:pt x="259" y="281"/>
                </a:lnTo>
                <a:lnTo>
                  <a:pt x="257" y="281"/>
                </a:lnTo>
                <a:lnTo>
                  <a:pt x="257" y="283"/>
                </a:lnTo>
                <a:lnTo>
                  <a:pt x="256" y="283"/>
                </a:lnTo>
                <a:lnTo>
                  <a:pt x="254" y="284"/>
                </a:lnTo>
                <a:lnTo>
                  <a:pt x="253" y="284"/>
                </a:lnTo>
                <a:lnTo>
                  <a:pt x="251" y="283"/>
                </a:lnTo>
                <a:lnTo>
                  <a:pt x="249" y="284"/>
                </a:lnTo>
                <a:lnTo>
                  <a:pt x="248" y="284"/>
                </a:lnTo>
                <a:lnTo>
                  <a:pt x="246" y="284"/>
                </a:lnTo>
                <a:lnTo>
                  <a:pt x="246" y="280"/>
                </a:lnTo>
                <a:lnTo>
                  <a:pt x="246" y="278"/>
                </a:lnTo>
                <a:lnTo>
                  <a:pt x="245" y="278"/>
                </a:lnTo>
                <a:lnTo>
                  <a:pt x="245" y="276"/>
                </a:lnTo>
                <a:lnTo>
                  <a:pt x="243" y="278"/>
                </a:lnTo>
                <a:lnTo>
                  <a:pt x="243" y="280"/>
                </a:lnTo>
                <a:lnTo>
                  <a:pt x="241" y="280"/>
                </a:lnTo>
                <a:lnTo>
                  <a:pt x="243" y="276"/>
                </a:lnTo>
                <a:lnTo>
                  <a:pt x="243" y="275"/>
                </a:lnTo>
                <a:lnTo>
                  <a:pt x="241" y="275"/>
                </a:lnTo>
                <a:lnTo>
                  <a:pt x="241" y="273"/>
                </a:lnTo>
                <a:lnTo>
                  <a:pt x="240" y="273"/>
                </a:lnTo>
                <a:lnTo>
                  <a:pt x="240" y="272"/>
                </a:lnTo>
                <a:lnTo>
                  <a:pt x="238" y="272"/>
                </a:lnTo>
                <a:lnTo>
                  <a:pt x="238" y="273"/>
                </a:lnTo>
                <a:lnTo>
                  <a:pt x="238" y="275"/>
                </a:lnTo>
                <a:lnTo>
                  <a:pt x="237" y="275"/>
                </a:lnTo>
                <a:lnTo>
                  <a:pt x="235" y="275"/>
                </a:lnTo>
                <a:lnTo>
                  <a:pt x="235" y="276"/>
                </a:lnTo>
                <a:lnTo>
                  <a:pt x="233" y="278"/>
                </a:lnTo>
                <a:lnTo>
                  <a:pt x="232" y="278"/>
                </a:lnTo>
                <a:lnTo>
                  <a:pt x="230" y="276"/>
                </a:lnTo>
                <a:lnTo>
                  <a:pt x="229" y="273"/>
                </a:lnTo>
                <a:lnTo>
                  <a:pt x="229" y="272"/>
                </a:lnTo>
                <a:lnTo>
                  <a:pt x="229" y="270"/>
                </a:lnTo>
                <a:lnTo>
                  <a:pt x="229" y="268"/>
                </a:lnTo>
                <a:lnTo>
                  <a:pt x="227" y="267"/>
                </a:lnTo>
                <a:lnTo>
                  <a:pt x="225" y="267"/>
                </a:lnTo>
                <a:lnTo>
                  <a:pt x="224" y="267"/>
                </a:lnTo>
                <a:lnTo>
                  <a:pt x="222" y="267"/>
                </a:lnTo>
                <a:lnTo>
                  <a:pt x="221" y="267"/>
                </a:lnTo>
                <a:lnTo>
                  <a:pt x="221" y="265"/>
                </a:lnTo>
                <a:lnTo>
                  <a:pt x="219" y="264"/>
                </a:lnTo>
                <a:lnTo>
                  <a:pt x="217" y="264"/>
                </a:lnTo>
                <a:lnTo>
                  <a:pt x="216" y="264"/>
                </a:lnTo>
                <a:lnTo>
                  <a:pt x="214" y="264"/>
                </a:lnTo>
                <a:lnTo>
                  <a:pt x="214" y="265"/>
                </a:lnTo>
                <a:lnTo>
                  <a:pt x="214" y="267"/>
                </a:lnTo>
                <a:lnTo>
                  <a:pt x="213" y="267"/>
                </a:lnTo>
                <a:lnTo>
                  <a:pt x="213" y="268"/>
                </a:lnTo>
                <a:lnTo>
                  <a:pt x="213" y="270"/>
                </a:lnTo>
                <a:lnTo>
                  <a:pt x="213" y="272"/>
                </a:lnTo>
                <a:lnTo>
                  <a:pt x="211" y="270"/>
                </a:lnTo>
                <a:lnTo>
                  <a:pt x="211" y="268"/>
                </a:lnTo>
                <a:lnTo>
                  <a:pt x="211" y="267"/>
                </a:lnTo>
                <a:lnTo>
                  <a:pt x="211" y="265"/>
                </a:lnTo>
                <a:lnTo>
                  <a:pt x="209" y="265"/>
                </a:lnTo>
                <a:lnTo>
                  <a:pt x="208" y="265"/>
                </a:lnTo>
                <a:lnTo>
                  <a:pt x="206" y="265"/>
                </a:lnTo>
                <a:lnTo>
                  <a:pt x="206" y="267"/>
                </a:lnTo>
                <a:lnTo>
                  <a:pt x="205" y="267"/>
                </a:lnTo>
                <a:lnTo>
                  <a:pt x="203" y="267"/>
                </a:lnTo>
                <a:lnTo>
                  <a:pt x="203" y="265"/>
                </a:lnTo>
                <a:lnTo>
                  <a:pt x="201" y="265"/>
                </a:lnTo>
                <a:lnTo>
                  <a:pt x="203" y="265"/>
                </a:lnTo>
                <a:lnTo>
                  <a:pt x="203" y="264"/>
                </a:lnTo>
                <a:lnTo>
                  <a:pt x="203" y="262"/>
                </a:lnTo>
                <a:lnTo>
                  <a:pt x="203" y="260"/>
                </a:lnTo>
                <a:lnTo>
                  <a:pt x="201" y="259"/>
                </a:lnTo>
                <a:lnTo>
                  <a:pt x="200" y="259"/>
                </a:lnTo>
                <a:lnTo>
                  <a:pt x="200" y="257"/>
                </a:lnTo>
                <a:lnTo>
                  <a:pt x="200" y="256"/>
                </a:lnTo>
                <a:lnTo>
                  <a:pt x="198" y="256"/>
                </a:lnTo>
                <a:lnTo>
                  <a:pt x="198" y="254"/>
                </a:lnTo>
                <a:lnTo>
                  <a:pt x="197" y="254"/>
                </a:lnTo>
                <a:lnTo>
                  <a:pt x="197" y="252"/>
                </a:lnTo>
                <a:lnTo>
                  <a:pt x="197" y="251"/>
                </a:lnTo>
                <a:lnTo>
                  <a:pt x="197" y="249"/>
                </a:lnTo>
                <a:lnTo>
                  <a:pt x="195" y="249"/>
                </a:lnTo>
                <a:lnTo>
                  <a:pt x="195" y="248"/>
                </a:lnTo>
                <a:lnTo>
                  <a:pt x="193" y="246"/>
                </a:lnTo>
                <a:lnTo>
                  <a:pt x="192" y="246"/>
                </a:lnTo>
                <a:lnTo>
                  <a:pt x="192" y="244"/>
                </a:lnTo>
                <a:lnTo>
                  <a:pt x="190" y="244"/>
                </a:lnTo>
                <a:lnTo>
                  <a:pt x="192" y="244"/>
                </a:lnTo>
                <a:lnTo>
                  <a:pt x="192" y="243"/>
                </a:lnTo>
                <a:lnTo>
                  <a:pt x="192" y="241"/>
                </a:lnTo>
                <a:lnTo>
                  <a:pt x="193" y="241"/>
                </a:lnTo>
                <a:lnTo>
                  <a:pt x="193" y="240"/>
                </a:lnTo>
                <a:lnTo>
                  <a:pt x="195" y="240"/>
                </a:lnTo>
                <a:lnTo>
                  <a:pt x="195" y="238"/>
                </a:lnTo>
                <a:lnTo>
                  <a:pt x="195" y="236"/>
                </a:lnTo>
                <a:lnTo>
                  <a:pt x="195" y="235"/>
                </a:lnTo>
                <a:lnTo>
                  <a:pt x="195" y="233"/>
                </a:lnTo>
                <a:lnTo>
                  <a:pt x="193" y="232"/>
                </a:lnTo>
                <a:lnTo>
                  <a:pt x="193" y="230"/>
                </a:lnTo>
                <a:lnTo>
                  <a:pt x="193" y="228"/>
                </a:lnTo>
                <a:lnTo>
                  <a:pt x="193" y="227"/>
                </a:lnTo>
                <a:lnTo>
                  <a:pt x="197" y="224"/>
                </a:lnTo>
                <a:lnTo>
                  <a:pt x="197" y="222"/>
                </a:lnTo>
                <a:lnTo>
                  <a:pt x="195" y="220"/>
                </a:lnTo>
                <a:lnTo>
                  <a:pt x="193" y="219"/>
                </a:lnTo>
                <a:lnTo>
                  <a:pt x="193" y="216"/>
                </a:lnTo>
                <a:lnTo>
                  <a:pt x="195" y="216"/>
                </a:lnTo>
                <a:lnTo>
                  <a:pt x="198" y="214"/>
                </a:lnTo>
                <a:lnTo>
                  <a:pt x="197" y="214"/>
                </a:lnTo>
                <a:lnTo>
                  <a:pt x="182" y="203"/>
                </a:lnTo>
                <a:lnTo>
                  <a:pt x="174" y="195"/>
                </a:lnTo>
                <a:lnTo>
                  <a:pt x="171" y="192"/>
                </a:lnTo>
                <a:lnTo>
                  <a:pt x="165" y="184"/>
                </a:lnTo>
                <a:lnTo>
                  <a:pt x="165" y="185"/>
                </a:lnTo>
                <a:lnTo>
                  <a:pt x="165" y="187"/>
                </a:lnTo>
                <a:lnTo>
                  <a:pt x="163" y="187"/>
                </a:lnTo>
                <a:lnTo>
                  <a:pt x="163" y="188"/>
                </a:lnTo>
                <a:lnTo>
                  <a:pt x="161" y="188"/>
                </a:lnTo>
                <a:lnTo>
                  <a:pt x="163" y="188"/>
                </a:lnTo>
                <a:lnTo>
                  <a:pt x="163" y="190"/>
                </a:lnTo>
                <a:lnTo>
                  <a:pt x="163" y="192"/>
                </a:lnTo>
                <a:lnTo>
                  <a:pt x="161" y="192"/>
                </a:lnTo>
                <a:lnTo>
                  <a:pt x="161" y="193"/>
                </a:lnTo>
                <a:lnTo>
                  <a:pt x="160" y="196"/>
                </a:lnTo>
                <a:lnTo>
                  <a:pt x="160" y="198"/>
                </a:lnTo>
                <a:lnTo>
                  <a:pt x="160" y="200"/>
                </a:lnTo>
                <a:lnTo>
                  <a:pt x="160" y="201"/>
                </a:lnTo>
                <a:lnTo>
                  <a:pt x="158" y="201"/>
                </a:lnTo>
                <a:lnTo>
                  <a:pt x="157" y="201"/>
                </a:lnTo>
                <a:lnTo>
                  <a:pt x="157" y="203"/>
                </a:lnTo>
                <a:lnTo>
                  <a:pt x="157" y="204"/>
                </a:lnTo>
                <a:lnTo>
                  <a:pt x="155" y="204"/>
                </a:lnTo>
                <a:lnTo>
                  <a:pt x="153" y="206"/>
                </a:lnTo>
                <a:lnTo>
                  <a:pt x="153" y="208"/>
                </a:lnTo>
                <a:lnTo>
                  <a:pt x="155" y="208"/>
                </a:lnTo>
                <a:lnTo>
                  <a:pt x="155" y="209"/>
                </a:lnTo>
                <a:lnTo>
                  <a:pt x="157" y="209"/>
                </a:lnTo>
                <a:lnTo>
                  <a:pt x="157" y="211"/>
                </a:lnTo>
                <a:lnTo>
                  <a:pt x="158" y="211"/>
                </a:lnTo>
                <a:lnTo>
                  <a:pt x="158" y="212"/>
                </a:lnTo>
                <a:lnTo>
                  <a:pt x="158" y="214"/>
                </a:lnTo>
                <a:lnTo>
                  <a:pt x="158" y="216"/>
                </a:lnTo>
                <a:lnTo>
                  <a:pt x="157" y="217"/>
                </a:lnTo>
                <a:lnTo>
                  <a:pt x="155" y="217"/>
                </a:lnTo>
                <a:lnTo>
                  <a:pt x="153" y="217"/>
                </a:lnTo>
                <a:lnTo>
                  <a:pt x="152" y="217"/>
                </a:lnTo>
                <a:lnTo>
                  <a:pt x="152" y="219"/>
                </a:lnTo>
                <a:lnTo>
                  <a:pt x="150" y="220"/>
                </a:lnTo>
                <a:lnTo>
                  <a:pt x="150" y="222"/>
                </a:lnTo>
                <a:lnTo>
                  <a:pt x="150" y="224"/>
                </a:lnTo>
                <a:lnTo>
                  <a:pt x="150" y="225"/>
                </a:lnTo>
                <a:lnTo>
                  <a:pt x="149" y="227"/>
                </a:lnTo>
                <a:lnTo>
                  <a:pt x="149" y="228"/>
                </a:lnTo>
                <a:lnTo>
                  <a:pt x="147" y="228"/>
                </a:lnTo>
                <a:lnTo>
                  <a:pt x="147" y="230"/>
                </a:lnTo>
                <a:lnTo>
                  <a:pt x="149" y="232"/>
                </a:lnTo>
                <a:lnTo>
                  <a:pt x="149" y="233"/>
                </a:lnTo>
                <a:lnTo>
                  <a:pt x="149" y="235"/>
                </a:lnTo>
                <a:lnTo>
                  <a:pt x="147" y="236"/>
                </a:lnTo>
                <a:lnTo>
                  <a:pt x="145" y="238"/>
                </a:lnTo>
                <a:lnTo>
                  <a:pt x="144" y="240"/>
                </a:lnTo>
                <a:lnTo>
                  <a:pt x="142" y="240"/>
                </a:lnTo>
                <a:lnTo>
                  <a:pt x="141" y="241"/>
                </a:lnTo>
                <a:lnTo>
                  <a:pt x="139" y="243"/>
                </a:lnTo>
                <a:lnTo>
                  <a:pt x="137" y="243"/>
                </a:lnTo>
                <a:lnTo>
                  <a:pt x="137" y="244"/>
                </a:lnTo>
                <a:lnTo>
                  <a:pt x="137" y="246"/>
                </a:lnTo>
                <a:lnTo>
                  <a:pt x="136" y="248"/>
                </a:lnTo>
                <a:lnTo>
                  <a:pt x="134" y="248"/>
                </a:lnTo>
                <a:lnTo>
                  <a:pt x="133" y="248"/>
                </a:lnTo>
                <a:lnTo>
                  <a:pt x="131" y="248"/>
                </a:lnTo>
                <a:lnTo>
                  <a:pt x="129" y="246"/>
                </a:lnTo>
                <a:lnTo>
                  <a:pt x="129" y="248"/>
                </a:lnTo>
                <a:lnTo>
                  <a:pt x="128" y="248"/>
                </a:lnTo>
                <a:lnTo>
                  <a:pt x="126" y="248"/>
                </a:lnTo>
                <a:lnTo>
                  <a:pt x="123" y="249"/>
                </a:lnTo>
                <a:lnTo>
                  <a:pt x="121" y="251"/>
                </a:lnTo>
                <a:lnTo>
                  <a:pt x="120" y="251"/>
                </a:lnTo>
                <a:lnTo>
                  <a:pt x="120" y="252"/>
                </a:lnTo>
                <a:lnTo>
                  <a:pt x="118" y="252"/>
                </a:lnTo>
                <a:lnTo>
                  <a:pt x="117" y="252"/>
                </a:lnTo>
                <a:lnTo>
                  <a:pt x="117" y="254"/>
                </a:lnTo>
                <a:lnTo>
                  <a:pt x="115" y="254"/>
                </a:lnTo>
                <a:lnTo>
                  <a:pt x="115" y="256"/>
                </a:lnTo>
                <a:lnTo>
                  <a:pt x="115" y="257"/>
                </a:lnTo>
                <a:lnTo>
                  <a:pt x="112" y="257"/>
                </a:lnTo>
                <a:lnTo>
                  <a:pt x="112" y="259"/>
                </a:lnTo>
                <a:lnTo>
                  <a:pt x="107" y="259"/>
                </a:lnTo>
                <a:lnTo>
                  <a:pt x="105" y="260"/>
                </a:lnTo>
                <a:lnTo>
                  <a:pt x="105" y="264"/>
                </a:lnTo>
                <a:lnTo>
                  <a:pt x="102" y="265"/>
                </a:lnTo>
                <a:lnTo>
                  <a:pt x="102" y="268"/>
                </a:lnTo>
                <a:lnTo>
                  <a:pt x="101" y="273"/>
                </a:lnTo>
                <a:lnTo>
                  <a:pt x="94" y="275"/>
                </a:lnTo>
                <a:lnTo>
                  <a:pt x="88" y="278"/>
                </a:lnTo>
                <a:lnTo>
                  <a:pt x="83" y="283"/>
                </a:lnTo>
                <a:lnTo>
                  <a:pt x="80" y="283"/>
                </a:lnTo>
                <a:lnTo>
                  <a:pt x="77" y="280"/>
                </a:lnTo>
                <a:lnTo>
                  <a:pt x="77" y="276"/>
                </a:lnTo>
                <a:lnTo>
                  <a:pt x="78" y="275"/>
                </a:lnTo>
                <a:lnTo>
                  <a:pt x="83" y="270"/>
                </a:lnTo>
                <a:lnTo>
                  <a:pt x="83" y="265"/>
                </a:lnTo>
                <a:lnTo>
                  <a:pt x="81" y="264"/>
                </a:lnTo>
                <a:lnTo>
                  <a:pt x="80" y="264"/>
                </a:lnTo>
                <a:lnTo>
                  <a:pt x="77" y="264"/>
                </a:lnTo>
                <a:lnTo>
                  <a:pt x="75" y="262"/>
                </a:lnTo>
                <a:lnTo>
                  <a:pt x="72" y="262"/>
                </a:lnTo>
                <a:lnTo>
                  <a:pt x="69" y="259"/>
                </a:lnTo>
                <a:lnTo>
                  <a:pt x="67" y="257"/>
                </a:lnTo>
                <a:lnTo>
                  <a:pt x="64" y="252"/>
                </a:lnTo>
                <a:lnTo>
                  <a:pt x="59" y="248"/>
                </a:lnTo>
                <a:lnTo>
                  <a:pt x="53" y="243"/>
                </a:lnTo>
                <a:lnTo>
                  <a:pt x="46" y="243"/>
                </a:lnTo>
                <a:lnTo>
                  <a:pt x="43" y="235"/>
                </a:lnTo>
                <a:lnTo>
                  <a:pt x="37" y="235"/>
                </a:lnTo>
                <a:lnTo>
                  <a:pt x="32" y="225"/>
                </a:lnTo>
                <a:lnTo>
                  <a:pt x="33" y="225"/>
                </a:lnTo>
                <a:lnTo>
                  <a:pt x="33" y="222"/>
                </a:lnTo>
                <a:lnTo>
                  <a:pt x="29" y="217"/>
                </a:lnTo>
                <a:lnTo>
                  <a:pt x="25" y="209"/>
                </a:lnTo>
                <a:lnTo>
                  <a:pt x="21" y="200"/>
                </a:lnTo>
                <a:lnTo>
                  <a:pt x="22" y="195"/>
                </a:lnTo>
                <a:lnTo>
                  <a:pt x="22" y="193"/>
                </a:lnTo>
                <a:lnTo>
                  <a:pt x="16" y="188"/>
                </a:lnTo>
                <a:lnTo>
                  <a:pt x="14" y="182"/>
                </a:lnTo>
                <a:lnTo>
                  <a:pt x="17" y="177"/>
                </a:lnTo>
                <a:lnTo>
                  <a:pt x="19" y="172"/>
                </a:lnTo>
                <a:lnTo>
                  <a:pt x="17" y="169"/>
                </a:lnTo>
                <a:lnTo>
                  <a:pt x="14" y="168"/>
                </a:lnTo>
                <a:lnTo>
                  <a:pt x="11" y="160"/>
                </a:lnTo>
                <a:lnTo>
                  <a:pt x="9" y="156"/>
                </a:lnTo>
                <a:lnTo>
                  <a:pt x="11" y="153"/>
                </a:lnTo>
                <a:lnTo>
                  <a:pt x="9" y="153"/>
                </a:lnTo>
                <a:lnTo>
                  <a:pt x="8" y="155"/>
                </a:lnTo>
                <a:lnTo>
                  <a:pt x="6" y="158"/>
                </a:lnTo>
                <a:lnTo>
                  <a:pt x="5" y="160"/>
                </a:lnTo>
                <a:lnTo>
                  <a:pt x="1" y="160"/>
                </a:lnTo>
                <a:lnTo>
                  <a:pt x="0" y="153"/>
                </a:lnTo>
                <a:lnTo>
                  <a:pt x="0" y="150"/>
                </a:lnTo>
                <a:lnTo>
                  <a:pt x="0" y="148"/>
                </a:lnTo>
                <a:lnTo>
                  <a:pt x="1" y="147"/>
                </a:lnTo>
                <a:lnTo>
                  <a:pt x="5" y="144"/>
                </a:lnTo>
                <a:lnTo>
                  <a:pt x="5" y="142"/>
                </a:lnTo>
                <a:lnTo>
                  <a:pt x="13" y="140"/>
                </a:lnTo>
                <a:lnTo>
                  <a:pt x="17" y="137"/>
                </a:lnTo>
                <a:lnTo>
                  <a:pt x="21" y="136"/>
                </a:lnTo>
                <a:lnTo>
                  <a:pt x="24" y="139"/>
                </a:lnTo>
                <a:lnTo>
                  <a:pt x="27" y="139"/>
                </a:lnTo>
                <a:lnTo>
                  <a:pt x="29" y="136"/>
                </a:lnTo>
                <a:lnTo>
                  <a:pt x="32" y="136"/>
                </a:lnTo>
                <a:lnTo>
                  <a:pt x="40" y="136"/>
                </a:lnTo>
                <a:lnTo>
                  <a:pt x="45" y="136"/>
                </a:lnTo>
                <a:lnTo>
                  <a:pt x="46" y="134"/>
                </a:lnTo>
                <a:lnTo>
                  <a:pt x="51" y="134"/>
                </a:lnTo>
                <a:lnTo>
                  <a:pt x="54" y="132"/>
                </a:lnTo>
                <a:lnTo>
                  <a:pt x="56" y="131"/>
                </a:lnTo>
                <a:lnTo>
                  <a:pt x="57" y="134"/>
                </a:lnTo>
                <a:lnTo>
                  <a:pt x="59" y="136"/>
                </a:lnTo>
                <a:lnTo>
                  <a:pt x="62" y="137"/>
                </a:lnTo>
                <a:lnTo>
                  <a:pt x="65" y="136"/>
                </a:lnTo>
                <a:lnTo>
                  <a:pt x="69" y="134"/>
                </a:lnTo>
                <a:lnTo>
                  <a:pt x="72" y="132"/>
                </a:lnTo>
                <a:lnTo>
                  <a:pt x="72" y="129"/>
                </a:lnTo>
                <a:lnTo>
                  <a:pt x="70" y="129"/>
                </a:lnTo>
                <a:lnTo>
                  <a:pt x="70" y="128"/>
                </a:lnTo>
                <a:lnTo>
                  <a:pt x="70" y="124"/>
                </a:lnTo>
                <a:lnTo>
                  <a:pt x="72" y="123"/>
                </a:lnTo>
                <a:lnTo>
                  <a:pt x="72" y="120"/>
                </a:lnTo>
                <a:lnTo>
                  <a:pt x="70" y="118"/>
                </a:lnTo>
                <a:lnTo>
                  <a:pt x="72" y="116"/>
                </a:lnTo>
                <a:lnTo>
                  <a:pt x="72" y="115"/>
                </a:lnTo>
                <a:lnTo>
                  <a:pt x="70" y="115"/>
                </a:lnTo>
                <a:lnTo>
                  <a:pt x="70" y="113"/>
                </a:lnTo>
                <a:lnTo>
                  <a:pt x="69" y="112"/>
                </a:lnTo>
                <a:lnTo>
                  <a:pt x="69" y="110"/>
                </a:lnTo>
                <a:lnTo>
                  <a:pt x="67" y="108"/>
                </a:lnTo>
                <a:lnTo>
                  <a:pt x="69" y="107"/>
                </a:lnTo>
                <a:lnTo>
                  <a:pt x="67" y="107"/>
                </a:lnTo>
                <a:lnTo>
                  <a:pt x="65" y="105"/>
                </a:lnTo>
                <a:lnTo>
                  <a:pt x="65" y="104"/>
                </a:lnTo>
                <a:lnTo>
                  <a:pt x="65" y="102"/>
                </a:lnTo>
                <a:lnTo>
                  <a:pt x="65" y="100"/>
                </a:lnTo>
                <a:lnTo>
                  <a:pt x="67" y="100"/>
                </a:lnTo>
                <a:lnTo>
                  <a:pt x="69" y="99"/>
                </a:lnTo>
                <a:lnTo>
                  <a:pt x="67" y="96"/>
                </a:lnTo>
                <a:lnTo>
                  <a:pt x="67" y="94"/>
                </a:lnTo>
                <a:lnTo>
                  <a:pt x="67" y="91"/>
                </a:lnTo>
                <a:lnTo>
                  <a:pt x="67" y="88"/>
                </a:lnTo>
                <a:lnTo>
                  <a:pt x="67" y="86"/>
                </a:lnTo>
                <a:lnTo>
                  <a:pt x="69" y="84"/>
                </a:lnTo>
                <a:lnTo>
                  <a:pt x="69" y="81"/>
                </a:lnTo>
                <a:lnTo>
                  <a:pt x="70" y="80"/>
                </a:lnTo>
                <a:lnTo>
                  <a:pt x="70" y="78"/>
                </a:lnTo>
                <a:lnTo>
                  <a:pt x="72" y="75"/>
                </a:lnTo>
                <a:lnTo>
                  <a:pt x="73" y="72"/>
                </a:lnTo>
                <a:lnTo>
                  <a:pt x="73" y="70"/>
                </a:lnTo>
                <a:lnTo>
                  <a:pt x="73" y="68"/>
                </a:lnTo>
                <a:lnTo>
                  <a:pt x="75" y="65"/>
                </a:lnTo>
                <a:lnTo>
                  <a:pt x="75" y="64"/>
                </a:lnTo>
                <a:lnTo>
                  <a:pt x="75" y="60"/>
                </a:lnTo>
                <a:lnTo>
                  <a:pt x="73" y="59"/>
                </a:lnTo>
                <a:lnTo>
                  <a:pt x="73" y="57"/>
                </a:lnTo>
                <a:lnTo>
                  <a:pt x="72" y="57"/>
                </a:lnTo>
                <a:lnTo>
                  <a:pt x="70" y="56"/>
                </a:lnTo>
                <a:lnTo>
                  <a:pt x="69" y="56"/>
                </a:lnTo>
                <a:lnTo>
                  <a:pt x="69" y="54"/>
                </a:lnTo>
                <a:lnTo>
                  <a:pt x="67" y="54"/>
                </a:lnTo>
                <a:lnTo>
                  <a:pt x="65" y="52"/>
                </a:lnTo>
                <a:lnTo>
                  <a:pt x="64" y="52"/>
                </a:lnTo>
                <a:lnTo>
                  <a:pt x="62" y="52"/>
                </a:lnTo>
                <a:lnTo>
                  <a:pt x="62" y="51"/>
                </a:lnTo>
                <a:lnTo>
                  <a:pt x="59" y="52"/>
                </a:lnTo>
                <a:lnTo>
                  <a:pt x="59" y="54"/>
                </a:lnTo>
                <a:lnTo>
                  <a:pt x="57" y="54"/>
                </a:lnTo>
                <a:lnTo>
                  <a:pt x="56" y="54"/>
                </a:lnTo>
                <a:lnTo>
                  <a:pt x="54" y="56"/>
                </a:lnTo>
                <a:lnTo>
                  <a:pt x="51" y="57"/>
                </a:lnTo>
                <a:lnTo>
                  <a:pt x="49" y="60"/>
                </a:lnTo>
                <a:lnTo>
                  <a:pt x="48" y="57"/>
                </a:lnTo>
                <a:lnTo>
                  <a:pt x="46" y="56"/>
                </a:lnTo>
                <a:lnTo>
                  <a:pt x="48" y="54"/>
                </a:lnTo>
                <a:lnTo>
                  <a:pt x="48" y="52"/>
                </a:lnTo>
                <a:lnTo>
                  <a:pt x="46" y="48"/>
                </a:lnTo>
                <a:lnTo>
                  <a:pt x="41" y="44"/>
                </a:lnTo>
                <a:lnTo>
                  <a:pt x="38" y="43"/>
                </a:lnTo>
                <a:lnTo>
                  <a:pt x="37" y="41"/>
                </a:lnTo>
                <a:lnTo>
                  <a:pt x="38" y="40"/>
                </a:lnTo>
                <a:lnTo>
                  <a:pt x="40" y="38"/>
                </a:lnTo>
                <a:lnTo>
                  <a:pt x="43" y="35"/>
                </a:lnTo>
                <a:lnTo>
                  <a:pt x="45" y="32"/>
                </a:lnTo>
                <a:lnTo>
                  <a:pt x="45" y="28"/>
                </a:lnTo>
                <a:lnTo>
                  <a:pt x="49" y="24"/>
                </a:lnTo>
                <a:lnTo>
                  <a:pt x="53" y="20"/>
                </a:lnTo>
                <a:lnTo>
                  <a:pt x="56" y="19"/>
                </a:lnTo>
                <a:lnTo>
                  <a:pt x="54" y="14"/>
                </a:lnTo>
                <a:lnTo>
                  <a:pt x="53" y="9"/>
                </a:lnTo>
                <a:lnTo>
                  <a:pt x="51" y="9"/>
                </a:lnTo>
                <a:lnTo>
                  <a:pt x="49" y="8"/>
                </a:lnTo>
                <a:lnTo>
                  <a:pt x="48" y="6"/>
                </a:lnTo>
                <a:lnTo>
                  <a:pt x="48" y="1"/>
                </a:lnTo>
                <a:lnTo>
                  <a:pt x="49" y="1"/>
                </a:lnTo>
                <a:lnTo>
                  <a:pt x="53" y="1"/>
                </a:lnTo>
                <a:lnTo>
                  <a:pt x="57" y="3"/>
                </a:lnTo>
                <a:lnTo>
                  <a:pt x="61" y="3"/>
                </a:lnTo>
                <a:lnTo>
                  <a:pt x="64" y="0"/>
                </a:lnTo>
                <a:lnTo>
                  <a:pt x="72" y="0"/>
                </a:lnTo>
                <a:lnTo>
                  <a:pt x="75" y="0"/>
                </a:lnTo>
                <a:close/>
              </a:path>
            </a:pathLst>
          </a:custGeom>
          <a:solidFill>
            <a:srgbClr val="3DAD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50"/>
          <p:cNvSpPr>
            <a:spLocks noEditPoints="1"/>
          </p:cNvSpPr>
          <p:nvPr/>
        </p:nvSpPr>
        <p:spPr bwMode="auto">
          <a:xfrm>
            <a:off x="4371976" y="5008563"/>
            <a:ext cx="179388" cy="193675"/>
          </a:xfrm>
          <a:custGeom>
            <a:avLst/>
            <a:gdLst/>
            <a:ahLst/>
            <a:cxnLst>
              <a:cxn ang="0">
                <a:pos x="100" y="91"/>
              </a:cxn>
              <a:cxn ang="0">
                <a:pos x="100" y="93"/>
              </a:cxn>
              <a:cxn ang="0">
                <a:pos x="108" y="85"/>
              </a:cxn>
              <a:cxn ang="0">
                <a:pos x="44" y="0"/>
              </a:cxn>
              <a:cxn ang="0">
                <a:pos x="68" y="8"/>
              </a:cxn>
              <a:cxn ang="0">
                <a:pos x="88" y="0"/>
              </a:cxn>
              <a:cxn ang="0">
                <a:pos x="97" y="5"/>
              </a:cxn>
              <a:cxn ang="0">
                <a:pos x="104" y="18"/>
              </a:cxn>
              <a:cxn ang="0">
                <a:pos x="113" y="43"/>
              </a:cxn>
              <a:cxn ang="0">
                <a:pos x="110" y="51"/>
              </a:cxn>
              <a:cxn ang="0">
                <a:pos x="107" y="56"/>
              </a:cxn>
              <a:cxn ang="0">
                <a:pos x="105" y="64"/>
              </a:cxn>
              <a:cxn ang="0">
                <a:pos x="102" y="69"/>
              </a:cxn>
              <a:cxn ang="0">
                <a:pos x="107" y="71"/>
              </a:cxn>
              <a:cxn ang="0">
                <a:pos x="108" y="75"/>
              </a:cxn>
              <a:cxn ang="0">
                <a:pos x="110" y="79"/>
              </a:cxn>
              <a:cxn ang="0">
                <a:pos x="110" y="82"/>
              </a:cxn>
              <a:cxn ang="0">
                <a:pos x="105" y="82"/>
              </a:cxn>
              <a:cxn ang="0">
                <a:pos x="102" y="80"/>
              </a:cxn>
              <a:cxn ang="0">
                <a:pos x="99" y="80"/>
              </a:cxn>
              <a:cxn ang="0">
                <a:pos x="97" y="87"/>
              </a:cxn>
              <a:cxn ang="0">
                <a:pos x="97" y="91"/>
              </a:cxn>
              <a:cxn ang="0">
                <a:pos x="100" y="96"/>
              </a:cxn>
              <a:cxn ang="0">
                <a:pos x="97" y="98"/>
              </a:cxn>
              <a:cxn ang="0">
                <a:pos x="94" y="99"/>
              </a:cxn>
              <a:cxn ang="0">
                <a:pos x="91" y="101"/>
              </a:cxn>
              <a:cxn ang="0">
                <a:pos x="89" y="104"/>
              </a:cxn>
              <a:cxn ang="0">
                <a:pos x="84" y="106"/>
              </a:cxn>
              <a:cxn ang="0">
                <a:pos x="76" y="106"/>
              </a:cxn>
              <a:cxn ang="0">
                <a:pos x="72" y="106"/>
              </a:cxn>
              <a:cxn ang="0">
                <a:pos x="68" y="107"/>
              </a:cxn>
              <a:cxn ang="0">
                <a:pos x="64" y="104"/>
              </a:cxn>
              <a:cxn ang="0">
                <a:pos x="57" y="106"/>
              </a:cxn>
              <a:cxn ang="0">
                <a:pos x="49" y="107"/>
              </a:cxn>
              <a:cxn ang="0">
                <a:pos x="48" y="111"/>
              </a:cxn>
              <a:cxn ang="0">
                <a:pos x="51" y="112"/>
              </a:cxn>
              <a:cxn ang="0">
                <a:pos x="51" y="117"/>
              </a:cxn>
              <a:cxn ang="0">
                <a:pos x="48" y="122"/>
              </a:cxn>
              <a:cxn ang="0">
                <a:pos x="46" y="119"/>
              </a:cxn>
              <a:cxn ang="0">
                <a:pos x="44" y="119"/>
              </a:cxn>
              <a:cxn ang="0">
                <a:pos x="43" y="115"/>
              </a:cxn>
              <a:cxn ang="0">
                <a:pos x="40" y="115"/>
              </a:cxn>
              <a:cxn ang="0">
                <a:pos x="36" y="112"/>
              </a:cxn>
              <a:cxn ang="0">
                <a:pos x="33" y="111"/>
              </a:cxn>
              <a:cxn ang="0">
                <a:pos x="28" y="111"/>
              </a:cxn>
              <a:cxn ang="0">
                <a:pos x="27" y="107"/>
              </a:cxn>
              <a:cxn ang="0">
                <a:pos x="20" y="107"/>
              </a:cxn>
              <a:cxn ang="0">
                <a:pos x="20" y="109"/>
              </a:cxn>
              <a:cxn ang="0">
                <a:pos x="19" y="109"/>
              </a:cxn>
              <a:cxn ang="0">
                <a:pos x="14" y="112"/>
              </a:cxn>
              <a:cxn ang="0">
                <a:pos x="8" y="111"/>
              </a:cxn>
              <a:cxn ang="0">
                <a:pos x="4" y="107"/>
              </a:cxn>
              <a:cxn ang="0">
                <a:pos x="4" y="96"/>
              </a:cxn>
              <a:cxn ang="0">
                <a:pos x="11" y="83"/>
              </a:cxn>
              <a:cxn ang="0">
                <a:pos x="4" y="74"/>
              </a:cxn>
              <a:cxn ang="0">
                <a:pos x="4" y="61"/>
              </a:cxn>
              <a:cxn ang="0">
                <a:pos x="8" y="48"/>
              </a:cxn>
              <a:cxn ang="0">
                <a:pos x="4" y="31"/>
              </a:cxn>
              <a:cxn ang="0">
                <a:pos x="1" y="18"/>
              </a:cxn>
              <a:cxn ang="0">
                <a:pos x="1" y="8"/>
              </a:cxn>
              <a:cxn ang="0">
                <a:pos x="17" y="2"/>
              </a:cxn>
            </a:cxnLst>
            <a:rect l="0" t="0" r="r" b="b"/>
            <a:pathLst>
              <a:path w="113" h="122">
                <a:moveTo>
                  <a:pt x="46" y="122"/>
                </a:moveTo>
                <a:lnTo>
                  <a:pt x="46" y="120"/>
                </a:lnTo>
                <a:lnTo>
                  <a:pt x="46" y="122"/>
                </a:lnTo>
                <a:close/>
                <a:moveTo>
                  <a:pt x="100" y="90"/>
                </a:moveTo>
                <a:lnTo>
                  <a:pt x="100" y="91"/>
                </a:lnTo>
                <a:lnTo>
                  <a:pt x="102" y="91"/>
                </a:lnTo>
                <a:lnTo>
                  <a:pt x="102" y="93"/>
                </a:lnTo>
                <a:lnTo>
                  <a:pt x="100" y="93"/>
                </a:lnTo>
                <a:lnTo>
                  <a:pt x="100" y="91"/>
                </a:lnTo>
                <a:lnTo>
                  <a:pt x="100" y="93"/>
                </a:lnTo>
                <a:lnTo>
                  <a:pt x="100" y="91"/>
                </a:lnTo>
                <a:lnTo>
                  <a:pt x="100" y="90"/>
                </a:lnTo>
                <a:close/>
                <a:moveTo>
                  <a:pt x="110" y="83"/>
                </a:moveTo>
                <a:lnTo>
                  <a:pt x="110" y="85"/>
                </a:lnTo>
                <a:lnTo>
                  <a:pt x="108" y="85"/>
                </a:lnTo>
                <a:lnTo>
                  <a:pt x="108" y="83"/>
                </a:lnTo>
                <a:lnTo>
                  <a:pt x="110" y="83"/>
                </a:lnTo>
                <a:close/>
                <a:moveTo>
                  <a:pt x="30" y="0"/>
                </a:moveTo>
                <a:lnTo>
                  <a:pt x="38" y="0"/>
                </a:lnTo>
                <a:lnTo>
                  <a:pt x="44" y="0"/>
                </a:lnTo>
                <a:lnTo>
                  <a:pt x="49" y="0"/>
                </a:lnTo>
                <a:lnTo>
                  <a:pt x="54" y="0"/>
                </a:lnTo>
                <a:lnTo>
                  <a:pt x="57" y="2"/>
                </a:lnTo>
                <a:lnTo>
                  <a:pt x="65" y="8"/>
                </a:lnTo>
                <a:lnTo>
                  <a:pt x="68" y="8"/>
                </a:lnTo>
                <a:lnTo>
                  <a:pt x="75" y="3"/>
                </a:lnTo>
                <a:lnTo>
                  <a:pt x="78" y="2"/>
                </a:lnTo>
                <a:lnTo>
                  <a:pt x="81" y="2"/>
                </a:lnTo>
                <a:lnTo>
                  <a:pt x="84" y="2"/>
                </a:lnTo>
                <a:lnTo>
                  <a:pt x="88" y="0"/>
                </a:lnTo>
                <a:lnTo>
                  <a:pt x="92" y="0"/>
                </a:lnTo>
                <a:lnTo>
                  <a:pt x="91" y="2"/>
                </a:lnTo>
                <a:lnTo>
                  <a:pt x="92" y="3"/>
                </a:lnTo>
                <a:lnTo>
                  <a:pt x="94" y="5"/>
                </a:lnTo>
                <a:lnTo>
                  <a:pt x="97" y="5"/>
                </a:lnTo>
                <a:lnTo>
                  <a:pt x="97" y="7"/>
                </a:lnTo>
                <a:lnTo>
                  <a:pt x="99" y="8"/>
                </a:lnTo>
                <a:lnTo>
                  <a:pt x="102" y="11"/>
                </a:lnTo>
                <a:lnTo>
                  <a:pt x="105" y="11"/>
                </a:lnTo>
                <a:lnTo>
                  <a:pt x="104" y="18"/>
                </a:lnTo>
                <a:lnTo>
                  <a:pt x="104" y="26"/>
                </a:lnTo>
                <a:lnTo>
                  <a:pt x="107" y="27"/>
                </a:lnTo>
                <a:lnTo>
                  <a:pt x="105" y="40"/>
                </a:lnTo>
                <a:lnTo>
                  <a:pt x="112" y="42"/>
                </a:lnTo>
                <a:lnTo>
                  <a:pt x="113" y="43"/>
                </a:lnTo>
                <a:lnTo>
                  <a:pt x="112" y="45"/>
                </a:lnTo>
                <a:lnTo>
                  <a:pt x="112" y="47"/>
                </a:lnTo>
                <a:lnTo>
                  <a:pt x="110" y="48"/>
                </a:lnTo>
                <a:lnTo>
                  <a:pt x="110" y="50"/>
                </a:lnTo>
                <a:lnTo>
                  <a:pt x="110" y="51"/>
                </a:lnTo>
                <a:lnTo>
                  <a:pt x="110" y="53"/>
                </a:lnTo>
                <a:lnTo>
                  <a:pt x="108" y="53"/>
                </a:lnTo>
                <a:lnTo>
                  <a:pt x="108" y="55"/>
                </a:lnTo>
                <a:lnTo>
                  <a:pt x="108" y="56"/>
                </a:lnTo>
                <a:lnTo>
                  <a:pt x="107" y="56"/>
                </a:lnTo>
                <a:lnTo>
                  <a:pt x="107" y="58"/>
                </a:lnTo>
                <a:lnTo>
                  <a:pt x="107" y="59"/>
                </a:lnTo>
                <a:lnTo>
                  <a:pt x="105" y="61"/>
                </a:lnTo>
                <a:lnTo>
                  <a:pt x="105" y="63"/>
                </a:lnTo>
                <a:lnTo>
                  <a:pt x="105" y="64"/>
                </a:lnTo>
                <a:lnTo>
                  <a:pt x="105" y="66"/>
                </a:lnTo>
                <a:lnTo>
                  <a:pt x="104" y="66"/>
                </a:lnTo>
                <a:lnTo>
                  <a:pt x="102" y="66"/>
                </a:lnTo>
                <a:lnTo>
                  <a:pt x="102" y="67"/>
                </a:lnTo>
                <a:lnTo>
                  <a:pt x="102" y="69"/>
                </a:lnTo>
                <a:lnTo>
                  <a:pt x="104" y="69"/>
                </a:lnTo>
                <a:lnTo>
                  <a:pt x="104" y="71"/>
                </a:lnTo>
                <a:lnTo>
                  <a:pt x="105" y="71"/>
                </a:lnTo>
                <a:lnTo>
                  <a:pt x="107" y="72"/>
                </a:lnTo>
                <a:lnTo>
                  <a:pt x="107" y="71"/>
                </a:lnTo>
                <a:lnTo>
                  <a:pt x="108" y="72"/>
                </a:lnTo>
                <a:lnTo>
                  <a:pt x="108" y="74"/>
                </a:lnTo>
                <a:lnTo>
                  <a:pt x="107" y="74"/>
                </a:lnTo>
                <a:lnTo>
                  <a:pt x="108" y="74"/>
                </a:lnTo>
                <a:lnTo>
                  <a:pt x="108" y="75"/>
                </a:lnTo>
                <a:lnTo>
                  <a:pt x="108" y="77"/>
                </a:lnTo>
                <a:lnTo>
                  <a:pt x="110" y="77"/>
                </a:lnTo>
                <a:lnTo>
                  <a:pt x="110" y="79"/>
                </a:lnTo>
                <a:lnTo>
                  <a:pt x="110" y="80"/>
                </a:lnTo>
                <a:lnTo>
                  <a:pt x="110" y="79"/>
                </a:lnTo>
                <a:lnTo>
                  <a:pt x="110" y="80"/>
                </a:lnTo>
                <a:lnTo>
                  <a:pt x="112" y="80"/>
                </a:lnTo>
                <a:lnTo>
                  <a:pt x="113" y="82"/>
                </a:lnTo>
                <a:lnTo>
                  <a:pt x="112" y="82"/>
                </a:lnTo>
                <a:lnTo>
                  <a:pt x="110" y="82"/>
                </a:lnTo>
                <a:lnTo>
                  <a:pt x="108" y="82"/>
                </a:lnTo>
                <a:lnTo>
                  <a:pt x="108" y="80"/>
                </a:lnTo>
                <a:lnTo>
                  <a:pt x="108" y="82"/>
                </a:lnTo>
                <a:lnTo>
                  <a:pt x="107" y="82"/>
                </a:lnTo>
                <a:lnTo>
                  <a:pt x="105" y="82"/>
                </a:lnTo>
                <a:lnTo>
                  <a:pt x="104" y="82"/>
                </a:lnTo>
                <a:lnTo>
                  <a:pt x="104" y="80"/>
                </a:lnTo>
                <a:lnTo>
                  <a:pt x="102" y="80"/>
                </a:lnTo>
                <a:lnTo>
                  <a:pt x="102" y="82"/>
                </a:lnTo>
                <a:lnTo>
                  <a:pt x="102" y="80"/>
                </a:lnTo>
                <a:lnTo>
                  <a:pt x="100" y="80"/>
                </a:lnTo>
                <a:lnTo>
                  <a:pt x="102" y="79"/>
                </a:lnTo>
                <a:lnTo>
                  <a:pt x="100" y="79"/>
                </a:lnTo>
                <a:lnTo>
                  <a:pt x="99" y="79"/>
                </a:lnTo>
                <a:lnTo>
                  <a:pt x="99" y="80"/>
                </a:lnTo>
                <a:lnTo>
                  <a:pt x="99" y="82"/>
                </a:lnTo>
                <a:lnTo>
                  <a:pt x="97" y="82"/>
                </a:lnTo>
                <a:lnTo>
                  <a:pt x="97" y="83"/>
                </a:lnTo>
                <a:lnTo>
                  <a:pt x="97" y="85"/>
                </a:lnTo>
                <a:lnTo>
                  <a:pt x="97" y="87"/>
                </a:lnTo>
                <a:lnTo>
                  <a:pt x="97" y="88"/>
                </a:lnTo>
                <a:lnTo>
                  <a:pt x="96" y="88"/>
                </a:lnTo>
                <a:lnTo>
                  <a:pt x="96" y="90"/>
                </a:lnTo>
                <a:lnTo>
                  <a:pt x="96" y="91"/>
                </a:lnTo>
                <a:lnTo>
                  <a:pt x="97" y="91"/>
                </a:lnTo>
                <a:lnTo>
                  <a:pt x="97" y="93"/>
                </a:lnTo>
                <a:lnTo>
                  <a:pt x="99" y="93"/>
                </a:lnTo>
                <a:lnTo>
                  <a:pt x="99" y="95"/>
                </a:lnTo>
                <a:lnTo>
                  <a:pt x="100" y="95"/>
                </a:lnTo>
                <a:lnTo>
                  <a:pt x="100" y="96"/>
                </a:lnTo>
                <a:lnTo>
                  <a:pt x="102" y="96"/>
                </a:lnTo>
                <a:lnTo>
                  <a:pt x="102" y="98"/>
                </a:lnTo>
                <a:lnTo>
                  <a:pt x="100" y="98"/>
                </a:lnTo>
                <a:lnTo>
                  <a:pt x="99" y="98"/>
                </a:lnTo>
                <a:lnTo>
                  <a:pt x="97" y="98"/>
                </a:lnTo>
                <a:lnTo>
                  <a:pt x="99" y="98"/>
                </a:lnTo>
                <a:lnTo>
                  <a:pt x="97" y="98"/>
                </a:lnTo>
                <a:lnTo>
                  <a:pt x="96" y="98"/>
                </a:lnTo>
                <a:lnTo>
                  <a:pt x="94" y="98"/>
                </a:lnTo>
                <a:lnTo>
                  <a:pt x="94" y="99"/>
                </a:lnTo>
                <a:lnTo>
                  <a:pt x="92" y="99"/>
                </a:lnTo>
                <a:lnTo>
                  <a:pt x="92" y="101"/>
                </a:lnTo>
                <a:lnTo>
                  <a:pt x="91" y="101"/>
                </a:lnTo>
                <a:lnTo>
                  <a:pt x="91" y="99"/>
                </a:lnTo>
                <a:lnTo>
                  <a:pt x="91" y="101"/>
                </a:lnTo>
                <a:lnTo>
                  <a:pt x="89" y="101"/>
                </a:lnTo>
                <a:lnTo>
                  <a:pt x="89" y="103"/>
                </a:lnTo>
                <a:lnTo>
                  <a:pt x="91" y="103"/>
                </a:lnTo>
                <a:lnTo>
                  <a:pt x="89" y="103"/>
                </a:lnTo>
                <a:lnTo>
                  <a:pt x="89" y="104"/>
                </a:lnTo>
                <a:lnTo>
                  <a:pt x="88" y="104"/>
                </a:lnTo>
                <a:lnTo>
                  <a:pt x="86" y="104"/>
                </a:lnTo>
                <a:lnTo>
                  <a:pt x="86" y="106"/>
                </a:lnTo>
                <a:lnTo>
                  <a:pt x="86" y="104"/>
                </a:lnTo>
                <a:lnTo>
                  <a:pt x="84" y="106"/>
                </a:lnTo>
                <a:lnTo>
                  <a:pt x="83" y="106"/>
                </a:lnTo>
                <a:lnTo>
                  <a:pt x="81" y="106"/>
                </a:lnTo>
                <a:lnTo>
                  <a:pt x="80" y="106"/>
                </a:lnTo>
                <a:lnTo>
                  <a:pt x="78" y="106"/>
                </a:lnTo>
                <a:lnTo>
                  <a:pt x="76" y="106"/>
                </a:lnTo>
                <a:lnTo>
                  <a:pt x="76" y="104"/>
                </a:lnTo>
                <a:lnTo>
                  <a:pt x="75" y="104"/>
                </a:lnTo>
                <a:lnTo>
                  <a:pt x="73" y="104"/>
                </a:lnTo>
                <a:lnTo>
                  <a:pt x="73" y="106"/>
                </a:lnTo>
                <a:lnTo>
                  <a:pt x="72" y="106"/>
                </a:lnTo>
                <a:lnTo>
                  <a:pt x="73" y="106"/>
                </a:lnTo>
                <a:lnTo>
                  <a:pt x="72" y="106"/>
                </a:lnTo>
                <a:lnTo>
                  <a:pt x="70" y="106"/>
                </a:lnTo>
                <a:lnTo>
                  <a:pt x="68" y="106"/>
                </a:lnTo>
                <a:lnTo>
                  <a:pt x="68" y="107"/>
                </a:lnTo>
                <a:lnTo>
                  <a:pt x="67" y="107"/>
                </a:lnTo>
                <a:lnTo>
                  <a:pt x="65" y="107"/>
                </a:lnTo>
                <a:lnTo>
                  <a:pt x="65" y="106"/>
                </a:lnTo>
                <a:lnTo>
                  <a:pt x="64" y="106"/>
                </a:lnTo>
                <a:lnTo>
                  <a:pt x="64" y="104"/>
                </a:lnTo>
                <a:lnTo>
                  <a:pt x="62" y="104"/>
                </a:lnTo>
                <a:lnTo>
                  <a:pt x="62" y="106"/>
                </a:lnTo>
                <a:lnTo>
                  <a:pt x="60" y="106"/>
                </a:lnTo>
                <a:lnTo>
                  <a:pt x="59" y="106"/>
                </a:lnTo>
                <a:lnTo>
                  <a:pt x="57" y="106"/>
                </a:lnTo>
                <a:lnTo>
                  <a:pt x="56" y="106"/>
                </a:lnTo>
                <a:lnTo>
                  <a:pt x="54" y="107"/>
                </a:lnTo>
                <a:lnTo>
                  <a:pt x="52" y="107"/>
                </a:lnTo>
                <a:lnTo>
                  <a:pt x="51" y="107"/>
                </a:lnTo>
                <a:lnTo>
                  <a:pt x="49" y="107"/>
                </a:lnTo>
                <a:lnTo>
                  <a:pt x="48" y="107"/>
                </a:lnTo>
                <a:lnTo>
                  <a:pt x="46" y="107"/>
                </a:lnTo>
                <a:lnTo>
                  <a:pt x="46" y="109"/>
                </a:lnTo>
                <a:lnTo>
                  <a:pt x="46" y="111"/>
                </a:lnTo>
                <a:lnTo>
                  <a:pt x="48" y="111"/>
                </a:lnTo>
                <a:lnTo>
                  <a:pt x="48" y="112"/>
                </a:lnTo>
                <a:lnTo>
                  <a:pt x="48" y="114"/>
                </a:lnTo>
                <a:lnTo>
                  <a:pt x="49" y="114"/>
                </a:lnTo>
                <a:lnTo>
                  <a:pt x="49" y="112"/>
                </a:lnTo>
                <a:lnTo>
                  <a:pt x="51" y="112"/>
                </a:lnTo>
                <a:lnTo>
                  <a:pt x="49" y="112"/>
                </a:lnTo>
                <a:lnTo>
                  <a:pt x="49" y="114"/>
                </a:lnTo>
                <a:lnTo>
                  <a:pt x="51" y="114"/>
                </a:lnTo>
                <a:lnTo>
                  <a:pt x="51" y="115"/>
                </a:lnTo>
                <a:lnTo>
                  <a:pt x="51" y="117"/>
                </a:lnTo>
                <a:lnTo>
                  <a:pt x="51" y="119"/>
                </a:lnTo>
                <a:lnTo>
                  <a:pt x="51" y="120"/>
                </a:lnTo>
                <a:lnTo>
                  <a:pt x="49" y="120"/>
                </a:lnTo>
                <a:lnTo>
                  <a:pt x="49" y="122"/>
                </a:lnTo>
                <a:lnTo>
                  <a:pt x="48" y="122"/>
                </a:lnTo>
                <a:lnTo>
                  <a:pt x="48" y="120"/>
                </a:lnTo>
                <a:lnTo>
                  <a:pt x="46" y="120"/>
                </a:lnTo>
                <a:lnTo>
                  <a:pt x="48" y="120"/>
                </a:lnTo>
                <a:lnTo>
                  <a:pt x="48" y="119"/>
                </a:lnTo>
                <a:lnTo>
                  <a:pt x="46" y="119"/>
                </a:lnTo>
                <a:lnTo>
                  <a:pt x="46" y="117"/>
                </a:lnTo>
                <a:lnTo>
                  <a:pt x="46" y="119"/>
                </a:lnTo>
                <a:lnTo>
                  <a:pt x="46" y="120"/>
                </a:lnTo>
                <a:lnTo>
                  <a:pt x="46" y="119"/>
                </a:lnTo>
                <a:lnTo>
                  <a:pt x="44" y="119"/>
                </a:lnTo>
                <a:lnTo>
                  <a:pt x="43" y="119"/>
                </a:lnTo>
                <a:lnTo>
                  <a:pt x="44" y="119"/>
                </a:lnTo>
                <a:lnTo>
                  <a:pt x="44" y="117"/>
                </a:lnTo>
                <a:lnTo>
                  <a:pt x="44" y="115"/>
                </a:lnTo>
                <a:lnTo>
                  <a:pt x="43" y="115"/>
                </a:lnTo>
                <a:lnTo>
                  <a:pt x="43" y="114"/>
                </a:lnTo>
                <a:lnTo>
                  <a:pt x="41" y="114"/>
                </a:lnTo>
                <a:lnTo>
                  <a:pt x="41" y="112"/>
                </a:lnTo>
                <a:lnTo>
                  <a:pt x="40" y="114"/>
                </a:lnTo>
                <a:lnTo>
                  <a:pt x="40" y="115"/>
                </a:lnTo>
                <a:lnTo>
                  <a:pt x="38" y="115"/>
                </a:lnTo>
                <a:lnTo>
                  <a:pt x="36" y="115"/>
                </a:lnTo>
                <a:lnTo>
                  <a:pt x="36" y="114"/>
                </a:lnTo>
                <a:lnTo>
                  <a:pt x="35" y="112"/>
                </a:lnTo>
                <a:lnTo>
                  <a:pt x="36" y="112"/>
                </a:lnTo>
                <a:lnTo>
                  <a:pt x="38" y="112"/>
                </a:lnTo>
                <a:lnTo>
                  <a:pt x="38" y="111"/>
                </a:lnTo>
                <a:lnTo>
                  <a:pt x="36" y="111"/>
                </a:lnTo>
                <a:lnTo>
                  <a:pt x="35" y="111"/>
                </a:lnTo>
                <a:lnTo>
                  <a:pt x="33" y="111"/>
                </a:lnTo>
                <a:lnTo>
                  <a:pt x="33" y="109"/>
                </a:lnTo>
                <a:lnTo>
                  <a:pt x="32" y="109"/>
                </a:lnTo>
                <a:lnTo>
                  <a:pt x="30" y="109"/>
                </a:lnTo>
                <a:lnTo>
                  <a:pt x="28" y="109"/>
                </a:lnTo>
                <a:lnTo>
                  <a:pt x="28" y="111"/>
                </a:lnTo>
                <a:lnTo>
                  <a:pt x="27" y="111"/>
                </a:lnTo>
                <a:lnTo>
                  <a:pt x="27" y="109"/>
                </a:lnTo>
                <a:lnTo>
                  <a:pt x="28" y="109"/>
                </a:lnTo>
                <a:lnTo>
                  <a:pt x="27" y="109"/>
                </a:lnTo>
                <a:lnTo>
                  <a:pt x="27" y="107"/>
                </a:lnTo>
                <a:lnTo>
                  <a:pt x="25" y="107"/>
                </a:lnTo>
                <a:lnTo>
                  <a:pt x="24" y="107"/>
                </a:lnTo>
                <a:lnTo>
                  <a:pt x="22" y="109"/>
                </a:lnTo>
                <a:lnTo>
                  <a:pt x="22" y="107"/>
                </a:lnTo>
                <a:lnTo>
                  <a:pt x="20" y="107"/>
                </a:lnTo>
                <a:lnTo>
                  <a:pt x="20" y="109"/>
                </a:lnTo>
                <a:lnTo>
                  <a:pt x="20" y="107"/>
                </a:lnTo>
                <a:lnTo>
                  <a:pt x="20" y="109"/>
                </a:lnTo>
                <a:lnTo>
                  <a:pt x="22" y="109"/>
                </a:lnTo>
                <a:lnTo>
                  <a:pt x="20" y="109"/>
                </a:lnTo>
                <a:lnTo>
                  <a:pt x="20" y="111"/>
                </a:lnTo>
                <a:lnTo>
                  <a:pt x="20" y="109"/>
                </a:lnTo>
                <a:lnTo>
                  <a:pt x="19" y="109"/>
                </a:lnTo>
                <a:lnTo>
                  <a:pt x="19" y="107"/>
                </a:lnTo>
                <a:lnTo>
                  <a:pt x="19" y="109"/>
                </a:lnTo>
                <a:lnTo>
                  <a:pt x="17" y="109"/>
                </a:lnTo>
                <a:lnTo>
                  <a:pt x="16" y="109"/>
                </a:lnTo>
                <a:lnTo>
                  <a:pt x="16" y="111"/>
                </a:lnTo>
                <a:lnTo>
                  <a:pt x="14" y="111"/>
                </a:lnTo>
                <a:lnTo>
                  <a:pt x="14" y="112"/>
                </a:lnTo>
                <a:lnTo>
                  <a:pt x="14" y="111"/>
                </a:lnTo>
                <a:lnTo>
                  <a:pt x="12" y="111"/>
                </a:lnTo>
                <a:lnTo>
                  <a:pt x="11" y="111"/>
                </a:lnTo>
                <a:lnTo>
                  <a:pt x="9" y="111"/>
                </a:lnTo>
                <a:lnTo>
                  <a:pt x="8" y="111"/>
                </a:lnTo>
                <a:lnTo>
                  <a:pt x="6" y="109"/>
                </a:lnTo>
                <a:lnTo>
                  <a:pt x="4" y="109"/>
                </a:lnTo>
                <a:lnTo>
                  <a:pt x="3" y="109"/>
                </a:lnTo>
                <a:lnTo>
                  <a:pt x="3" y="107"/>
                </a:lnTo>
                <a:lnTo>
                  <a:pt x="4" y="107"/>
                </a:lnTo>
                <a:lnTo>
                  <a:pt x="3" y="106"/>
                </a:lnTo>
                <a:lnTo>
                  <a:pt x="3" y="99"/>
                </a:lnTo>
                <a:lnTo>
                  <a:pt x="3" y="98"/>
                </a:lnTo>
                <a:lnTo>
                  <a:pt x="3" y="96"/>
                </a:lnTo>
                <a:lnTo>
                  <a:pt x="4" y="96"/>
                </a:lnTo>
                <a:lnTo>
                  <a:pt x="9" y="96"/>
                </a:lnTo>
                <a:lnTo>
                  <a:pt x="11" y="93"/>
                </a:lnTo>
                <a:lnTo>
                  <a:pt x="11" y="91"/>
                </a:lnTo>
                <a:lnTo>
                  <a:pt x="11" y="90"/>
                </a:lnTo>
                <a:lnTo>
                  <a:pt x="11" y="83"/>
                </a:lnTo>
                <a:lnTo>
                  <a:pt x="11" y="82"/>
                </a:lnTo>
                <a:lnTo>
                  <a:pt x="11" y="80"/>
                </a:lnTo>
                <a:lnTo>
                  <a:pt x="4" y="80"/>
                </a:lnTo>
                <a:lnTo>
                  <a:pt x="4" y="75"/>
                </a:lnTo>
                <a:lnTo>
                  <a:pt x="4" y="74"/>
                </a:lnTo>
                <a:lnTo>
                  <a:pt x="1" y="72"/>
                </a:lnTo>
                <a:lnTo>
                  <a:pt x="1" y="64"/>
                </a:lnTo>
                <a:lnTo>
                  <a:pt x="3" y="64"/>
                </a:lnTo>
                <a:lnTo>
                  <a:pt x="3" y="61"/>
                </a:lnTo>
                <a:lnTo>
                  <a:pt x="4" y="61"/>
                </a:lnTo>
                <a:lnTo>
                  <a:pt x="4" y="59"/>
                </a:lnTo>
                <a:lnTo>
                  <a:pt x="4" y="56"/>
                </a:lnTo>
                <a:lnTo>
                  <a:pt x="6" y="55"/>
                </a:lnTo>
                <a:lnTo>
                  <a:pt x="8" y="53"/>
                </a:lnTo>
                <a:lnTo>
                  <a:pt x="8" y="48"/>
                </a:lnTo>
                <a:lnTo>
                  <a:pt x="8" y="45"/>
                </a:lnTo>
                <a:lnTo>
                  <a:pt x="8" y="32"/>
                </a:lnTo>
                <a:lnTo>
                  <a:pt x="6" y="32"/>
                </a:lnTo>
                <a:lnTo>
                  <a:pt x="4" y="32"/>
                </a:lnTo>
                <a:lnTo>
                  <a:pt x="4" y="31"/>
                </a:lnTo>
                <a:lnTo>
                  <a:pt x="3" y="31"/>
                </a:lnTo>
                <a:lnTo>
                  <a:pt x="3" y="27"/>
                </a:lnTo>
                <a:lnTo>
                  <a:pt x="3" y="21"/>
                </a:lnTo>
                <a:lnTo>
                  <a:pt x="1" y="21"/>
                </a:lnTo>
                <a:lnTo>
                  <a:pt x="1" y="18"/>
                </a:lnTo>
                <a:lnTo>
                  <a:pt x="3" y="16"/>
                </a:lnTo>
                <a:lnTo>
                  <a:pt x="1" y="16"/>
                </a:lnTo>
                <a:lnTo>
                  <a:pt x="0" y="16"/>
                </a:lnTo>
                <a:lnTo>
                  <a:pt x="1" y="11"/>
                </a:lnTo>
                <a:lnTo>
                  <a:pt x="1" y="8"/>
                </a:lnTo>
                <a:lnTo>
                  <a:pt x="1" y="5"/>
                </a:lnTo>
                <a:lnTo>
                  <a:pt x="3" y="5"/>
                </a:lnTo>
                <a:lnTo>
                  <a:pt x="8" y="3"/>
                </a:lnTo>
                <a:lnTo>
                  <a:pt x="11" y="2"/>
                </a:lnTo>
                <a:lnTo>
                  <a:pt x="17" y="2"/>
                </a:lnTo>
                <a:lnTo>
                  <a:pt x="25" y="0"/>
                </a:lnTo>
                <a:lnTo>
                  <a:pt x="27" y="0"/>
                </a:lnTo>
                <a:lnTo>
                  <a:pt x="30" y="0"/>
                </a:lnTo>
                <a:close/>
              </a:path>
            </a:pathLst>
          </a:custGeom>
          <a:solidFill>
            <a:srgbClr val="4B82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51"/>
          <p:cNvSpPr>
            <a:spLocks noEditPoints="1"/>
          </p:cNvSpPr>
          <p:nvPr/>
        </p:nvSpPr>
        <p:spPr bwMode="auto">
          <a:xfrm>
            <a:off x="3886201" y="5080001"/>
            <a:ext cx="244475" cy="292100"/>
          </a:xfrm>
          <a:custGeom>
            <a:avLst/>
            <a:gdLst/>
            <a:ahLst/>
            <a:cxnLst>
              <a:cxn ang="0">
                <a:pos x="122" y="22"/>
              </a:cxn>
              <a:cxn ang="0">
                <a:pos x="126" y="29"/>
              </a:cxn>
              <a:cxn ang="0">
                <a:pos x="133" y="34"/>
              </a:cxn>
              <a:cxn ang="0">
                <a:pos x="138" y="40"/>
              </a:cxn>
              <a:cxn ang="0">
                <a:pos x="146" y="45"/>
              </a:cxn>
              <a:cxn ang="0">
                <a:pos x="149" y="53"/>
              </a:cxn>
              <a:cxn ang="0">
                <a:pos x="147" y="59"/>
              </a:cxn>
              <a:cxn ang="0">
                <a:pos x="141" y="61"/>
              </a:cxn>
              <a:cxn ang="0">
                <a:pos x="141" y="66"/>
              </a:cxn>
              <a:cxn ang="0">
                <a:pos x="146" y="72"/>
              </a:cxn>
              <a:cxn ang="0">
                <a:pos x="149" y="80"/>
              </a:cxn>
              <a:cxn ang="0">
                <a:pos x="147" y="85"/>
              </a:cxn>
              <a:cxn ang="0">
                <a:pos x="149" y="91"/>
              </a:cxn>
              <a:cxn ang="0">
                <a:pos x="149" y="96"/>
              </a:cxn>
              <a:cxn ang="0">
                <a:pos x="144" y="101"/>
              </a:cxn>
              <a:cxn ang="0">
                <a:pos x="149" y="106"/>
              </a:cxn>
              <a:cxn ang="0">
                <a:pos x="150" y="110"/>
              </a:cxn>
              <a:cxn ang="0">
                <a:pos x="142" y="114"/>
              </a:cxn>
              <a:cxn ang="0">
                <a:pos x="126" y="117"/>
              </a:cxn>
              <a:cxn ang="0">
                <a:pos x="133" y="126"/>
              </a:cxn>
              <a:cxn ang="0">
                <a:pos x="138" y="133"/>
              </a:cxn>
              <a:cxn ang="0">
                <a:pos x="122" y="134"/>
              </a:cxn>
              <a:cxn ang="0">
                <a:pos x="120" y="141"/>
              </a:cxn>
              <a:cxn ang="0">
                <a:pos x="122" y="147"/>
              </a:cxn>
              <a:cxn ang="0">
                <a:pos x="110" y="152"/>
              </a:cxn>
              <a:cxn ang="0">
                <a:pos x="114" y="157"/>
              </a:cxn>
              <a:cxn ang="0">
                <a:pos x="118" y="163"/>
              </a:cxn>
              <a:cxn ang="0">
                <a:pos x="122" y="168"/>
              </a:cxn>
              <a:cxn ang="0">
                <a:pos x="120" y="173"/>
              </a:cxn>
              <a:cxn ang="0">
                <a:pos x="114" y="168"/>
              </a:cxn>
              <a:cxn ang="0">
                <a:pos x="117" y="176"/>
              </a:cxn>
              <a:cxn ang="0">
                <a:pos x="110" y="176"/>
              </a:cxn>
              <a:cxn ang="0">
                <a:pos x="106" y="181"/>
              </a:cxn>
              <a:cxn ang="0">
                <a:pos x="99" y="182"/>
              </a:cxn>
              <a:cxn ang="0">
                <a:pos x="90" y="184"/>
              </a:cxn>
              <a:cxn ang="0">
                <a:pos x="66" y="157"/>
              </a:cxn>
              <a:cxn ang="0">
                <a:pos x="30" y="114"/>
              </a:cxn>
              <a:cxn ang="0">
                <a:pos x="10" y="88"/>
              </a:cxn>
              <a:cxn ang="0">
                <a:pos x="14" y="77"/>
              </a:cxn>
              <a:cxn ang="0">
                <a:pos x="2" y="69"/>
              </a:cxn>
              <a:cxn ang="0">
                <a:pos x="8" y="51"/>
              </a:cxn>
              <a:cxn ang="0">
                <a:pos x="16" y="37"/>
              </a:cxn>
              <a:cxn ang="0">
                <a:pos x="35" y="37"/>
              </a:cxn>
              <a:cxn ang="0">
                <a:pos x="46" y="32"/>
              </a:cxn>
              <a:cxn ang="0">
                <a:pos x="54" y="21"/>
              </a:cxn>
              <a:cxn ang="0">
                <a:pos x="54" y="10"/>
              </a:cxn>
              <a:cxn ang="0">
                <a:pos x="59" y="2"/>
              </a:cxn>
              <a:cxn ang="0">
                <a:pos x="67" y="3"/>
              </a:cxn>
              <a:cxn ang="0">
                <a:pos x="72" y="13"/>
              </a:cxn>
              <a:cxn ang="0">
                <a:pos x="80" y="14"/>
              </a:cxn>
              <a:cxn ang="0">
                <a:pos x="85" y="11"/>
              </a:cxn>
              <a:cxn ang="0">
                <a:pos x="90" y="11"/>
              </a:cxn>
              <a:cxn ang="0">
                <a:pos x="91" y="14"/>
              </a:cxn>
              <a:cxn ang="0">
                <a:pos x="99" y="16"/>
              </a:cxn>
              <a:cxn ang="0">
                <a:pos x="102" y="19"/>
              </a:cxn>
              <a:cxn ang="0">
                <a:pos x="109" y="24"/>
              </a:cxn>
              <a:cxn ang="0">
                <a:pos x="118" y="22"/>
              </a:cxn>
              <a:cxn ang="0">
                <a:pos x="146" y="106"/>
              </a:cxn>
            </a:cxnLst>
            <a:rect l="0" t="0" r="r" b="b"/>
            <a:pathLst>
              <a:path w="154" h="184">
                <a:moveTo>
                  <a:pt x="120" y="21"/>
                </a:moveTo>
                <a:lnTo>
                  <a:pt x="122" y="21"/>
                </a:lnTo>
                <a:lnTo>
                  <a:pt x="120" y="21"/>
                </a:lnTo>
                <a:lnTo>
                  <a:pt x="120" y="22"/>
                </a:lnTo>
                <a:lnTo>
                  <a:pt x="120" y="21"/>
                </a:lnTo>
                <a:lnTo>
                  <a:pt x="120" y="22"/>
                </a:lnTo>
                <a:lnTo>
                  <a:pt x="122" y="22"/>
                </a:lnTo>
                <a:lnTo>
                  <a:pt x="122" y="24"/>
                </a:lnTo>
                <a:lnTo>
                  <a:pt x="122" y="26"/>
                </a:lnTo>
                <a:lnTo>
                  <a:pt x="122" y="27"/>
                </a:lnTo>
                <a:lnTo>
                  <a:pt x="123" y="27"/>
                </a:lnTo>
                <a:lnTo>
                  <a:pt x="125" y="27"/>
                </a:lnTo>
                <a:lnTo>
                  <a:pt x="125" y="29"/>
                </a:lnTo>
                <a:lnTo>
                  <a:pt x="126" y="29"/>
                </a:lnTo>
                <a:lnTo>
                  <a:pt x="126" y="30"/>
                </a:lnTo>
                <a:lnTo>
                  <a:pt x="128" y="30"/>
                </a:lnTo>
                <a:lnTo>
                  <a:pt x="128" y="32"/>
                </a:lnTo>
                <a:lnTo>
                  <a:pt x="130" y="32"/>
                </a:lnTo>
                <a:lnTo>
                  <a:pt x="131" y="32"/>
                </a:lnTo>
                <a:lnTo>
                  <a:pt x="133" y="32"/>
                </a:lnTo>
                <a:lnTo>
                  <a:pt x="133" y="34"/>
                </a:lnTo>
                <a:lnTo>
                  <a:pt x="134" y="34"/>
                </a:lnTo>
                <a:lnTo>
                  <a:pt x="134" y="35"/>
                </a:lnTo>
                <a:lnTo>
                  <a:pt x="136" y="35"/>
                </a:lnTo>
                <a:lnTo>
                  <a:pt x="136" y="37"/>
                </a:lnTo>
                <a:lnTo>
                  <a:pt x="136" y="38"/>
                </a:lnTo>
                <a:lnTo>
                  <a:pt x="138" y="38"/>
                </a:lnTo>
                <a:lnTo>
                  <a:pt x="138" y="40"/>
                </a:lnTo>
                <a:lnTo>
                  <a:pt x="139" y="40"/>
                </a:lnTo>
                <a:lnTo>
                  <a:pt x="139" y="42"/>
                </a:lnTo>
                <a:lnTo>
                  <a:pt x="141" y="43"/>
                </a:lnTo>
                <a:lnTo>
                  <a:pt x="142" y="43"/>
                </a:lnTo>
                <a:lnTo>
                  <a:pt x="144" y="43"/>
                </a:lnTo>
                <a:lnTo>
                  <a:pt x="144" y="45"/>
                </a:lnTo>
                <a:lnTo>
                  <a:pt x="146" y="45"/>
                </a:lnTo>
                <a:lnTo>
                  <a:pt x="146" y="46"/>
                </a:lnTo>
                <a:lnTo>
                  <a:pt x="146" y="48"/>
                </a:lnTo>
                <a:lnTo>
                  <a:pt x="147" y="48"/>
                </a:lnTo>
                <a:lnTo>
                  <a:pt x="147" y="50"/>
                </a:lnTo>
                <a:lnTo>
                  <a:pt x="149" y="50"/>
                </a:lnTo>
                <a:lnTo>
                  <a:pt x="149" y="51"/>
                </a:lnTo>
                <a:lnTo>
                  <a:pt x="149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6"/>
                </a:lnTo>
                <a:lnTo>
                  <a:pt x="149" y="56"/>
                </a:lnTo>
                <a:lnTo>
                  <a:pt x="149" y="58"/>
                </a:lnTo>
                <a:lnTo>
                  <a:pt x="147" y="58"/>
                </a:lnTo>
                <a:lnTo>
                  <a:pt x="147" y="59"/>
                </a:lnTo>
                <a:lnTo>
                  <a:pt x="146" y="59"/>
                </a:lnTo>
                <a:lnTo>
                  <a:pt x="146" y="61"/>
                </a:lnTo>
                <a:lnTo>
                  <a:pt x="144" y="61"/>
                </a:lnTo>
                <a:lnTo>
                  <a:pt x="142" y="61"/>
                </a:lnTo>
                <a:lnTo>
                  <a:pt x="142" y="59"/>
                </a:lnTo>
                <a:lnTo>
                  <a:pt x="141" y="59"/>
                </a:lnTo>
                <a:lnTo>
                  <a:pt x="141" y="61"/>
                </a:lnTo>
                <a:lnTo>
                  <a:pt x="139" y="61"/>
                </a:lnTo>
                <a:lnTo>
                  <a:pt x="139" y="62"/>
                </a:lnTo>
                <a:lnTo>
                  <a:pt x="139" y="64"/>
                </a:lnTo>
                <a:lnTo>
                  <a:pt x="141" y="64"/>
                </a:lnTo>
                <a:lnTo>
                  <a:pt x="141" y="66"/>
                </a:lnTo>
                <a:lnTo>
                  <a:pt x="141" y="64"/>
                </a:lnTo>
                <a:lnTo>
                  <a:pt x="141" y="66"/>
                </a:lnTo>
                <a:lnTo>
                  <a:pt x="142" y="66"/>
                </a:lnTo>
                <a:lnTo>
                  <a:pt x="142" y="67"/>
                </a:lnTo>
                <a:lnTo>
                  <a:pt x="144" y="67"/>
                </a:lnTo>
                <a:lnTo>
                  <a:pt x="144" y="69"/>
                </a:lnTo>
                <a:lnTo>
                  <a:pt x="146" y="69"/>
                </a:lnTo>
                <a:lnTo>
                  <a:pt x="146" y="70"/>
                </a:lnTo>
                <a:lnTo>
                  <a:pt x="146" y="72"/>
                </a:lnTo>
                <a:lnTo>
                  <a:pt x="147" y="72"/>
                </a:lnTo>
                <a:lnTo>
                  <a:pt x="147" y="74"/>
                </a:lnTo>
                <a:lnTo>
                  <a:pt x="147" y="75"/>
                </a:lnTo>
                <a:lnTo>
                  <a:pt x="147" y="77"/>
                </a:lnTo>
                <a:lnTo>
                  <a:pt x="149" y="77"/>
                </a:lnTo>
                <a:lnTo>
                  <a:pt x="149" y="78"/>
                </a:lnTo>
                <a:lnTo>
                  <a:pt x="149" y="80"/>
                </a:lnTo>
                <a:lnTo>
                  <a:pt x="149" y="82"/>
                </a:lnTo>
                <a:lnTo>
                  <a:pt x="150" y="82"/>
                </a:lnTo>
                <a:lnTo>
                  <a:pt x="149" y="82"/>
                </a:lnTo>
                <a:lnTo>
                  <a:pt x="149" y="83"/>
                </a:lnTo>
                <a:lnTo>
                  <a:pt x="147" y="83"/>
                </a:lnTo>
                <a:lnTo>
                  <a:pt x="146" y="85"/>
                </a:lnTo>
                <a:lnTo>
                  <a:pt x="147" y="85"/>
                </a:lnTo>
                <a:lnTo>
                  <a:pt x="147" y="86"/>
                </a:lnTo>
                <a:lnTo>
                  <a:pt x="146" y="86"/>
                </a:lnTo>
                <a:lnTo>
                  <a:pt x="147" y="86"/>
                </a:lnTo>
                <a:lnTo>
                  <a:pt x="147" y="88"/>
                </a:lnTo>
                <a:lnTo>
                  <a:pt x="149" y="88"/>
                </a:lnTo>
                <a:lnTo>
                  <a:pt x="149" y="90"/>
                </a:lnTo>
                <a:lnTo>
                  <a:pt x="149" y="91"/>
                </a:lnTo>
                <a:lnTo>
                  <a:pt x="149" y="93"/>
                </a:lnTo>
                <a:lnTo>
                  <a:pt x="150" y="93"/>
                </a:lnTo>
                <a:lnTo>
                  <a:pt x="152" y="93"/>
                </a:lnTo>
                <a:lnTo>
                  <a:pt x="152" y="94"/>
                </a:lnTo>
                <a:lnTo>
                  <a:pt x="154" y="94"/>
                </a:lnTo>
                <a:lnTo>
                  <a:pt x="152" y="94"/>
                </a:lnTo>
                <a:lnTo>
                  <a:pt x="149" y="96"/>
                </a:lnTo>
                <a:lnTo>
                  <a:pt x="149" y="98"/>
                </a:lnTo>
                <a:lnTo>
                  <a:pt x="150" y="99"/>
                </a:lnTo>
                <a:lnTo>
                  <a:pt x="149" y="99"/>
                </a:lnTo>
                <a:lnTo>
                  <a:pt x="147" y="99"/>
                </a:lnTo>
                <a:lnTo>
                  <a:pt x="147" y="101"/>
                </a:lnTo>
                <a:lnTo>
                  <a:pt x="146" y="101"/>
                </a:lnTo>
                <a:lnTo>
                  <a:pt x="144" y="101"/>
                </a:lnTo>
                <a:lnTo>
                  <a:pt x="146" y="102"/>
                </a:lnTo>
                <a:lnTo>
                  <a:pt x="144" y="102"/>
                </a:lnTo>
                <a:lnTo>
                  <a:pt x="144" y="104"/>
                </a:lnTo>
                <a:lnTo>
                  <a:pt x="146" y="104"/>
                </a:lnTo>
                <a:lnTo>
                  <a:pt x="147" y="104"/>
                </a:lnTo>
                <a:lnTo>
                  <a:pt x="147" y="106"/>
                </a:lnTo>
                <a:lnTo>
                  <a:pt x="149" y="106"/>
                </a:lnTo>
                <a:lnTo>
                  <a:pt x="149" y="107"/>
                </a:lnTo>
                <a:lnTo>
                  <a:pt x="147" y="109"/>
                </a:lnTo>
                <a:lnTo>
                  <a:pt x="149" y="110"/>
                </a:lnTo>
                <a:lnTo>
                  <a:pt x="149" y="112"/>
                </a:lnTo>
                <a:lnTo>
                  <a:pt x="150" y="110"/>
                </a:lnTo>
                <a:lnTo>
                  <a:pt x="149" y="110"/>
                </a:lnTo>
                <a:lnTo>
                  <a:pt x="150" y="110"/>
                </a:lnTo>
                <a:lnTo>
                  <a:pt x="150" y="112"/>
                </a:lnTo>
                <a:lnTo>
                  <a:pt x="150" y="114"/>
                </a:lnTo>
                <a:lnTo>
                  <a:pt x="150" y="115"/>
                </a:lnTo>
                <a:lnTo>
                  <a:pt x="147" y="117"/>
                </a:lnTo>
                <a:lnTo>
                  <a:pt x="146" y="115"/>
                </a:lnTo>
                <a:lnTo>
                  <a:pt x="144" y="114"/>
                </a:lnTo>
                <a:lnTo>
                  <a:pt x="142" y="114"/>
                </a:lnTo>
                <a:lnTo>
                  <a:pt x="141" y="114"/>
                </a:lnTo>
                <a:lnTo>
                  <a:pt x="133" y="114"/>
                </a:lnTo>
                <a:lnTo>
                  <a:pt x="131" y="114"/>
                </a:lnTo>
                <a:lnTo>
                  <a:pt x="128" y="114"/>
                </a:lnTo>
                <a:lnTo>
                  <a:pt x="128" y="115"/>
                </a:lnTo>
                <a:lnTo>
                  <a:pt x="126" y="115"/>
                </a:lnTo>
                <a:lnTo>
                  <a:pt x="126" y="117"/>
                </a:lnTo>
                <a:lnTo>
                  <a:pt x="128" y="117"/>
                </a:lnTo>
                <a:lnTo>
                  <a:pt x="131" y="117"/>
                </a:lnTo>
                <a:lnTo>
                  <a:pt x="131" y="120"/>
                </a:lnTo>
                <a:lnTo>
                  <a:pt x="130" y="125"/>
                </a:lnTo>
                <a:lnTo>
                  <a:pt x="130" y="126"/>
                </a:lnTo>
                <a:lnTo>
                  <a:pt x="131" y="126"/>
                </a:lnTo>
                <a:lnTo>
                  <a:pt x="133" y="126"/>
                </a:lnTo>
                <a:lnTo>
                  <a:pt x="134" y="126"/>
                </a:lnTo>
                <a:lnTo>
                  <a:pt x="134" y="128"/>
                </a:lnTo>
                <a:lnTo>
                  <a:pt x="134" y="130"/>
                </a:lnTo>
                <a:lnTo>
                  <a:pt x="134" y="131"/>
                </a:lnTo>
                <a:lnTo>
                  <a:pt x="136" y="131"/>
                </a:lnTo>
                <a:lnTo>
                  <a:pt x="138" y="131"/>
                </a:lnTo>
                <a:lnTo>
                  <a:pt x="138" y="133"/>
                </a:lnTo>
                <a:lnTo>
                  <a:pt x="138" y="134"/>
                </a:lnTo>
                <a:lnTo>
                  <a:pt x="136" y="134"/>
                </a:lnTo>
                <a:lnTo>
                  <a:pt x="134" y="134"/>
                </a:lnTo>
                <a:lnTo>
                  <a:pt x="131" y="134"/>
                </a:lnTo>
                <a:lnTo>
                  <a:pt x="128" y="134"/>
                </a:lnTo>
                <a:lnTo>
                  <a:pt x="123" y="134"/>
                </a:lnTo>
                <a:lnTo>
                  <a:pt x="122" y="134"/>
                </a:lnTo>
                <a:lnTo>
                  <a:pt x="122" y="136"/>
                </a:lnTo>
                <a:lnTo>
                  <a:pt x="120" y="136"/>
                </a:lnTo>
                <a:lnTo>
                  <a:pt x="117" y="136"/>
                </a:lnTo>
                <a:lnTo>
                  <a:pt x="117" y="139"/>
                </a:lnTo>
                <a:lnTo>
                  <a:pt x="118" y="139"/>
                </a:lnTo>
                <a:lnTo>
                  <a:pt x="118" y="141"/>
                </a:lnTo>
                <a:lnTo>
                  <a:pt x="120" y="141"/>
                </a:lnTo>
                <a:lnTo>
                  <a:pt x="120" y="142"/>
                </a:lnTo>
                <a:lnTo>
                  <a:pt x="120" y="144"/>
                </a:lnTo>
                <a:lnTo>
                  <a:pt x="123" y="144"/>
                </a:lnTo>
                <a:lnTo>
                  <a:pt x="123" y="146"/>
                </a:lnTo>
                <a:lnTo>
                  <a:pt x="122" y="147"/>
                </a:lnTo>
                <a:lnTo>
                  <a:pt x="120" y="147"/>
                </a:lnTo>
                <a:lnTo>
                  <a:pt x="122" y="147"/>
                </a:lnTo>
                <a:lnTo>
                  <a:pt x="122" y="149"/>
                </a:lnTo>
                <a:lnTo>
                  <a:pt x="118" y="149"/>
                </a:lnTo>
                <a:lnTo>
                  <a:pt x="117" y="149"/>
                </a:lnTo>
                <a:lnTo>
                  <a:pt x="115" y="149"/>
                </a:lnTo>
                <a:lnTo>
                  <a:pt x="112" y="150"/>
                </a:lnTo>
                <a:lnTo>
                  <a:pt x="110" y="150"/>
                </a:lnTo>
                <a:lnTo>
                  <a:pt x="110" y="152"/>
                </a:lnTo>
                <a:lnTo>
                  <a:pt x="109" y="152"/>
                </a:lnTo>
                <a:lnTo>
                  <a:pt x="109" y="154"/>
                </a:lnTo>
                <a:lnTo>
                  <a:pt x="107" y="154"/>
                </a:lnTo>
                <a:lnTo>
                  <a:pt x="107" y="155"/>
                </a:lnTo>
                <a:lnTo>
                  <a:pt x="110" y="155"/>
                </a:lnTo>
                <a:lnTo>
                  <a:pt x="110" y="157"/>
                </a:lnTo>
                <a:lnTo>
                  <a:pt x="114" y="157"/>
                </a:lnTo>
                <a:lnTo>
                  <a:pt x="114" y="158"/>
                </a:lnTo>
                <a:lnTo>
                  <a:pt x="114" y="160"/>
                </a:lnTo>
                <a:lnTo>
                  <a:pt x="114" y="162"/>
                </a:lnTo>
                <a:lnTo>
                  <a:pt x="115" y="162"/>
                </a:lnTo>
                <a:lnTo>
                  <a:pt x="115" y="163"/>
                </a:lnTo>
                <a:lnTo>
                  <a:pt x="117" y="163"/>
                </a:lnTo>
                <a:lnTo>
                  <a:pt x="118" y="163"/>
                </a:lnTo>
                <a:lnTo>
                  <a:pt x="120" y="163"/>
                </a:lnTo>
                <a:lnTo>
                  <a:pt x="120" y="165"/>
                </a:lnTo>
                <a:lnTo>
                  <a:pt x="122" y="165"/>
                </a:lnTo>
                <a:lnTo>
                  <a:pt x="120" y="166"/>
                </a:lnTo>
                <a:lnTo>
                  <a:pt x="122" y="166"/>
                </a:lnTo>
                <a:lnTo>
                  <a:pt x="120" y="166"/>
                </a:lnTo>
                <a:lnTo>
                  <a:pt x="122" y="168"/>
                </a:lnTo>
                <a:lnTo>
                  <a:pt x="120" y="168"/>
                </a:lnTo>
                <a:lnTo>
                  <a:pt x="120" y="170"/>
                </a:lnTo>
                <a:lnTo>
                  <a:pt x="118" y="170"/>
                </a:lnTo>
                <a:lnTo>
                  <a:pt x="120" y="171"/>
                </a:lnTo>
                <a:lnTo>
                  <a:pt x="122" y="171"/>
                </a:lnTo>
                <a:lnTo>
                  <a:pt x="122" y="174"/>
                </a:lnTo>
                <a:lnTo>
                  <a:pt x="120" y="173"/>
                </a:lnTo>
                <a:lnTo>
                  <a:pt x="118" y="173"/>
                </a:lnTo>
                <a:lnTo>
                  <a:pt x="117" y="173"/>
                </a:lnTo>
                <a:lnTo>
                  <a:pt x="117" y="171"/>
                </a:lnTo>
                <a:lnTo>
                  <a:pt x="115" y="171"/>
                </a:lnTo>
                <a:lnTo>
                  <a:pt x="115" y="170"/>
                </a:lnTo>
                <a:lnTo>
                  <a:pt x="114" y="170"/>
                </a:lnTo>
                <a:lnTo>
                  <a:pt x="114" y="168"/>
                </a:lnTo>
                <a:lnTo>
                  <a:pt x="112" y="168"/>
                </a:lnTo>
                <a:lnTo>
                  <a:pt x="112" y="171"/>
                </a:lnTo>
                <a:lnTo>
                  <a:pt x="114" y="171"/>
                </a:lnTo>
                <a:lnTo>
                  <a:pt x="114" y="174"/>
                </a:lnTo>
                <a:lnTo>
                  <a:pt x="115" y="174"/>
                </a:lnTo>
                <a:lnTo>
                  <a:pt x="117" y="174"/>
                </a:lnTo>
                <a:lnTo>
                  <a:pt x="117" y="176"/>
                </a:lnTo>
                <a:lnTo>
                  <a:pt x="115" y="176"/>
                </a:lnTo>
                <a:lnTo>
                  <a:pt x="115" y="179"/>
                </a:lnTo>
                <a:lnTo>
                  <a:pt x="114" y="179"/>
                </a:lnTo>
                <a:lnTo>
                  <a:pt x="114" y="178"/>
                </a:lnTo>
                <a:lnTo>
                  <a:pt x="112" y="178"/>
                </a:lnTo>
                <a:lnTo>
                  <a:pt x="110" y="178"/>
                </a:lnTo>
                <a:lnTo>
                  <a:pt x="110" y="176"/>
                </a:lnTo>
                <a:lnTo>
                  <a:pt x="107" y="176"/>
                </a:lnTo>
                <a:lnTo>
                  <a:pt x="106" y="176"/>
                </a:lnTo>
                <a:lnTo>
                  <a:pt x="104" y="176"/>
                </a:lnTo>
                <a:lnTo>
                  <a:pt x="104" y="178"/>
                </a:lnTo>
                <a:lnTo>
                  <a:pt x="104" y="179"/>
                </a:lnTo>
                <a:lnTo>
                  <a:pt x="106" y="179"/>
                </a:lnTo>
                <a:lnTo>
                  <a:pt x="106" y="181"/>
                </a:lnTo>
                <a:lnTo>
                  <a:pt x="107" y="181"/>
                </a:lnTo>
                <a:lnTo>
                  <a:pt x="107" y="184"/>
                </a:lnTo>
                <a:lnTo>
                  <a:pt x="106" y="184"/>
                </a:lnTo>
                <a:lnTo>
                  <a:pt x="104" y="184"/>
                </a:lnTo>
                <a:lnTo>
                  <a:pt x="102" y="184"/>
                </a:lnTo>
                <a:lnTo>
                  <a:pt x="101" y="184"/>
                </a:lnTo>
                <a:lnTo>
                  <a:pt x="99" y="182"/>
                </a:lnTo>
                <a:lnTo>
                  <a:pt x="98" y="182"/>
                </a:lnTo>
                <a:lnTo>
                  <a:pt x="96" y="182"/>
                </a:lnTo>
                <a:lnTo>
                  <a:pt x="94" y="182"/>
                </a:lnTo>
                <a:lnTo>
                  <a:pt x="93" y="182"/>
                </a:lnTo>
                <a:lnTo>
                  <a:pt x="93" y="184"/>
                </a:lnTo>
                <a:lnTo>
                  <a:pt x="91" y="184"/>
                </a:lnTo>
                <a:lnTo>
                  <a:pt x="90" y="184"/>
                </a:lnTo>
                <a:lnTo>
                  <a:pt x="88" y="184"/>
                </a:lnTo>
                <a:lnTo>
                  <a:pt x="85" y="179"/>
                </a:lnTo>
                <a:lnTo>
                  <a:pt x="83" y="178"/>
                </a:lnTo>
                <a:lnTo>
                  <a:pt x="78" y="171"/>
                </a:lnTo>
                <a:lnTo>
                  <a:pt x="74" y="165"/>
                </a:lnTo>
                <a:lnTo>
                  <a:pt x="67" y="158"/>
                </a:lnTo>
                <a:lnTo>
                  <a:pt x="66" y="157"/>
                </a:lnTo>
                <a:lnTo>
                  <a:pt x="61" y="152"/>
                </a:lnTo>
                <a:lnTo>
                  <a:pt x="53" y="141"/>
                </a:lnTo>
                <a:lnTo>
                  <a:pt x="51" y="141"/>
                </a:lnTo>
                <a:lnTo>
                  <a:pt x="43" y="130"/>
                </a:lnTo>
                <a:lnTo>
                  <a:pt x="35" y="120"/>
                </a:lnTo>
                <a:lnTo>
                  <a:pt x="32" y="117"/>
                </a:lnTo>
                <a:lnTo>
                  <a:pt x="30" y="114"/>
                </a:lnTo>
                <a:lnTo>
                  <a:pt x="29" y="112"/>
                </a:lnTo>
                <a:lnTo>
                  <a:pt x="27" y="110"/>
                </a:lnTo>
                <a:lnTo>
                  <a:pt x="19" y="101"/>
                </a:lnTo>
                <a:lnTo>
                  <a:pt x="14" y="94"/>
                </a:lnTo>
                <a:lnTo>
                  <a:pt x="11" y="91"/>
                </a:lnTo>
                <a:lnTo>
                  <a:pt x="11" y="90"/>
                </a:lnTo>
                <a:lnTo>
                  <a:pt x="10" y="88"/>
                </a:lnTo>
                <a:lnTo>
                  <a:pt x="14" y="85"/>
                </a:lnTo>
                <a:lnTo>
                  <a:pt x="16" y="85"/>
                </a:lnTo>
                <a:lnTo>
                  <a:pt x="16" y="82"/>
                </a:lnTo>
                <a:lnTo>
                  <a:pt x="16" y="80"/>
                </a:lnTo>
                <a:lnTo>
                  <a:pt x="16" y="78"/>
                </a:lnTo>
                <a:lnTo>
                  <a:pt x="18" y="77"/>
                </a:lnTo>
                <a:lnTo>
                  <a:pt x="14" y="77"/>
                </a:lnTo>
                <a:lnTo>
                  <a:pt x="14" y="75"/>
                </a:lnTo>
                <a:lnTo>
                  <a:pt x="11" y="74"/>
                </a:lnTo>
                <a:lnTo>
                  <a:pt x="8" y="72"/>
                </a:lnTo>
                <a:lnTo>
                  <a:pt x="6" y="70"/>
                </a:lnTo>
                <a:lnTo>
                  <a:pt x="3" y="70"/>
                </a:lnTo>
                <a:lnTo>
                  <a:pt x="2" y="70"/>
                </a:lnTo>
                <a:lnTo>
                  <a:pt x="2" y="69"/>
                </a:lnTo>
                <a:lnTo>
                  <a:pt x="2" y="66"/>
                </a:lnTo>
                <a:lnTo>
                  <a:pt x="2" y="64"/>
                </a:lnTo>
                <a:lnTo>
                  <a:pt x="0" y="59"/>
                </a:lnTo>
                <a:lnTo>
                  <a:pt x="5" y="54"/>
                </a:lnTo>
                <a:lnTo>
                  <a:pt x="5" y="53"/>
                </a:lnTo>
                <a:lnTo>
                  <a:pt x="6" y="53"/>
                </a:lnTo>
                <a:lnTo>
                  <a:pt x="8" y="51"/>
                </a:lnTo>
                <a:lnTo>
                  <a:pt x="11" y="51"/>
                </a:lnTo>
                <a:lnTo>
                  <a:pt x="11" y="45"/>
                </a:lnTo>
                <a:lnTo>
                  <a:pt x="13" y="45"/>
                </a:lnTo>
                <a:lnTo>
                  <a:pt x="13" y="42"/>
                </a:lnTo>
                <a:lnTo>
                  <a:pt x="14" y="40"/>
                </a:lnTo>
                <a:lnTo>
                  <a:pt x="16" y="40"/>
                </a:lnTo>
                <a:lnTo>
                  <a:pt x="16" y="37"/>
                </a:lnTo>
                <a:lnTo>
                  <a:pt x="18" y="37"/>
                </a:lnTo>
                <a:lnTo>
                  <a:pt x="18" y="40"/>
                </a:lnTo>
                <a:lnTo>
                  <a:pt x="21" y="40"/>
                </a:lnTo>
                <a:lnTo>
                  <a:pt x="22" y="40"/>
                </a:lnTo>
                <a:lnTo>
                  <a:pt x="26" y="40"/>
                </a:lnTo>
                <a:lnTo>
                  <a:pt x="35" y="40"/>
                </a:lnTo>
                <a:lnTo>
                  <a:pt x="35" y="37"/>
                </a:lnTo>
                <a:lnTo>
                  <a:pt x="40" y="37"/>
                </a:lnTo>
                <a:lnTo>
                  <a:pt x="43" y="37"/>
                </a:lnTo>
                <a:lnTo>
                  <a:pt x="45" y="37"/>
                </a:lnTo>
                <a:lnTo>
                  <a:pt x="45" y="35"/>
                </a:lnTo>
                <a:lnTo>
                  <a:pt x="46" y="35"/>
                </a:lnTo>
                <a:lnTo>
                  <a:pt x="46" y="34"/>
                </a:lnTo>
                <a:lnTo>
                  <a:pt x="46" y="32"/>
                </a:lnTo>
                <a:lnTo>
                  <a:pt x="42" y="32"/>
                </a:lnTo>
                <a:lnTo>
                  <a:pt x="42" y="27"/>
                </a:lnTo>
                <a:lnTo>
                  <a:pt x="42" y="22"/>
                </a:lnTo>
                <a:lnTo>
                  <a:pt x="42" y="21"/>
                </a:lnTo>
                <a:lnTo>
                  <a:pt x="45" y="21"/>
                </a:lnTo>
                <a:lnTo>
                  <a:pt x="53" y="21"/>
                </a:lnTo>
                <a:lnTo>
                  <a:pt x="54" y="21"/>
                </a:lnTo>
                <a:lnTo>
                  <a:pt x="54" y="19"/>
                </a:lnTo>
                <a:lnTo>
                  <a:pt x="54" y="18"/>
                </a:lnTo>
                <a:lnTo>
                  <a:pt x="54" y="16"/>
                </a:lnTo>
                <a:lnTo>
                  <a:pt x="54" y="14"/>
                </a:lnTo>
                <a:lnTo>
                  <a:pt x="53" y="13"/>
                </a:lnTo>
                <a:lnTo>
                  <a:pt x="54" y="11"/>
                </a:lnTo>
                <a:lnTo>
                  <a:pt x="54" y="10"/>
                </a:lnTo>
                <a:lnTo>
                  <a:pt x="54" y="8"/>
                </a:lnTo>
                <a:lnTo>
                  <a:pt x="54" y="6"/>
                </a:lnTo>
                <a:lnTo>
                  <a:pt x="54" y="5"/>
                </a:lnTo>
                <a:lnTo>
                  <a:pt x="56" y="5"/>
                </a:lnTo>
                <a:lnTo>
                  <a:pt x="58" y="3"/>
                </a:lnTo>
                <a:lnTo>
                  <a:pt x="59" y="3"/>
                </a:lnTo>
                <a:lnTo>
                  <a:pt x="59" y="2"/>
                </a:lnTo>
                <a:lnTo>
                  <a:pt x="61" y="2"/>
                </a:lnTo>
                <a:lnTo>
                  <a:pt x="62" y="2"/>
                </a:lnTo>
                <a:lnTo>
                  <a:pt x="62" y="0"/>
                </a:lnTo>
                <a:lnTo>
                  <a:pt x="62" y="2"/>
                </a:lnTo>
                <a:lnTo>
                  <a:pt x="64" y="2"/>
                </a:lnTo>
                <a:lnTo>
                  <a:pt x="66" y="3"/>
                </a:lnTo>
                <a:lnTo>
                  <a:pt x="67" y="3"/>
                </a:lnTo>
                <a:lnTo>
                  <a:pt x="67" y="5"/>
                </a:lnTo>
                <a:lnTo>
                  <a:pt x="67" y="6"/>
                </a:lnTo>
                <a:lnTo>
                  <a:pt x="67" y="8"/>
                </a:lnTo>
                <a:lnTo>
                  <a:pt x="69" y="8"/>
                </a:lnTo>
                <a:lnTo>
                  <a:pt x="69" y="10"/>
                </a:lnTo>
                <a:lnTo>
                  <a:pt x="70" y="11"/>
                </a:lnTo>
                <a:lnTo>
                  <a:pt x="72" y="13"/>
                </a:lnTo>
                <a:lnTo>
                  <a:pt x="74" y="13"/>
                </a:lnTo>
                <a:lnTo>
                  <a:pt x="74" y="14"/>
                </a:lnTo>
                <a:lnTo>
                  <a:pt x="75" y="14"/>
                </a:lnTo>
                <a:lnTo>
                  <a:pt x="75" y="16"/>
                </a:lnTo>
                <a:lnTo>
                  <a:pt x="77" y="16"/>
                </a:lnTo>
                <a:lnTo>
                  <a:pt x="78" y="16"/>
                </a:lnTo>
                <a:lnTo>
                  <a:pt x="80" y="14"/>
                </a:lnTo>
                <a:lnTo>
                  <a:pt x="78" y="14"/>
                </a:lnTo>
                <a:lnTo>
                  <a:pt x="78" y="13"/>
                </a:lnTo>
                <a:lnTo>
                  <a:pt x="78" y="11"/>
                </a:lnTo>
                <a:lnTo>
                  <a:pt x="80" y="11"/>
                </a:lnTo>
                <a:lnTo>
                  <a:pt x="82" y="11"/>
                </a:lnTo>
                <a:lnTo>
                  <a:pt x="83" y="11"/>
                </a:lnTo>
                <a:lnTo>
                  <a:pt x="85" y="11"/>
                </a:lnTo>
                <a:lnTo>
                  <a:pt x="86" y="11"/>
                </a:lnTo>
                <a:lnTo>
                  <a:pt x="86" y="13"/>
                </a:lnTo>
                <a:lnTo>
                  <a:pt x="88" y="13"/>
                </a:lnTo>
                <a:lnTo>
                  <a:pt x="88" y="11"/>
                </a:lnTo>
                <a:lnTo>
                  <a:pt x="86" y="11"/>
                </a:lnTo>
                <a:lnTo>
                  <a:pt x="88" y="11"/>
                </a:lnTo>
                <a:lnTo>
                  <a:pt x="90" y="11"/>
                </a:lnTo>
                <a:lnTo>
                  <a:pt x="91" y="11"/>
                </a:lnTo>
                <a:lnTo>
                  <a:pt x="90" y="11"/>
                </a:lnTo>
                <a:lnTo>
                  <a:pt x="90" y="13"/>
                </a:lnTo>
                <a:lnTo>
                  <a:pt x="91" y="13"/>
                </a:lnTo>
                <a:lnTo>
                  <a:pt x="91" y="14"/>
                </a:lnTo>
                <a:lnTo>
                  <a:pt x="90" y="14"/>
                </a:lnTo>
                <a:lnTo>
                  <a:pt x="91" y="14"/>
                </a:lnTo>
                <a:lnTo>
                  <a:pt x="93" y="14"/>
                </a:lnTo>
                <a:lnTo>
                  <a:pt x="93" y="16"/>
                </a:lnTo>
                <a:lnTo>
                  <a:pt x="94" y="16"/>
                </a:lnTo>
                <a:lnTo>
                  <a:pt x="94" y="14"/>
                </a:lnTo>
                <a:lnTo>
                  <a:pt x="96" y="14"/>
                </a:lnTo>
                <a:lnTo>
                  <a:pt x="98" y="14"/>
                </a:lnTo>
                <a:lnTo>
                  <a:pt x="99" y="16"/>
                </a:lnTo>
                <a:lnTo>
                  <a:pt x="98" y="16"/>
                </a:lnTo>
                <a:lnTo>
                  <a:pt x="99" y="16"/>
                </a:lnTo>
                <a:lnTo>
                  <a:pt x="101" y="16"/>
                </a:lnTo>
                <a:lnTo>
                  <a:pt x="101" y="18"/>
                </a:lnTo>
                <a:lnTo>
                  <a:pt x="102" y="19"/>
                </a:lnTo>
                <a:lnTo>
                  <a:pt x="102" y="18"/>
                </a:lnTo>
                <a:lnTo>
                  <a:pt x="102" y="19"/>
                </a:lnTo>
                <a:lnTo>
                  <a:pt x="104" y="19"/>
                </a:lnTo>
                <a:lnTo>
                  <a:pt x="104" y="21"/>
                </a:lnTo>
                <a:lnTo>
                  <a:pt x="106" y="21"/>
                </a:lnTo>
                <a:lnTo>
                  <a:pt x="106" y="22"/>
                </a:lnTo>
                <a:lnTo>
                  <a:pt x="107" y="22"/>
                </a:lnTo>
                <a:lnTo>
                  <a:pt x="107" y="24"/>
                </a:lnTo>
                <a:lnTo>
                  <a:pt x="109" y="24"/>
                </a:lnTo>
                <a:lnTo>
                  <a:pt x="110" y="24"/>
                </a:lnTo>
                <a:lnTo>
                  <a:pt x="112" y="24"/>
                </a:lnTo>
                <a:lnTo>
                  <a:pt x="112" y="22"/>
                </a:lnTo>
                <a:lnTo>
                  <a:pt x="114" y="22"/>
                </a:lnTo>
                <a:lnTo>
                  <a:pt x="115" y="22"/>
                </a:lnTo>
                <a:lnTo>
                  <a:pt x="117" y="22"/>
                </a:lnTo>
                <a:lnTo>
                  <a:pt x="118" y="22"/>
                </a:lnTo>
                <a:lnTo>
                  <a:pt x="120" y="21"/>
                </a:lnTo>
                <a:close/>
                <a:moveTo>
                  <a:pt x="146" y="106"/>
                </a:moveTo>
                <a:lnTo>
                  <a:pt x="144" y="106"/>
                </a:lnTo>
                <a:lnTo>
                  <a:pt x="146" y="106"/>
                </a:lnTo>
                <a:lnTo>
                  <a:pt x="146" y="107"/>
                </a:lnTo>
                <a:lnTo>
                  <a:pt x="147" y="107"/>
                </a:lnTo>
                <a:lnTo>
                  <a:pt x="146" y="106"/>
                </a:lnTo>
                <a:close/>
              </a:path>
            </a:pathLst>
          </a:custGeom>
          <a:solidFill>
            <a:srgbClr val="F7DC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2"/>
          <p:cNvSpPr>
            <a:spLocks noEditPoints="1"/>
          </p:cNvSpPr>
          <p:nvPr/>
        </p:nvSpPr>
        <p:spPr bwMode="auto">
          <a:xfrm>
            <a:off x="4467226" y="4775201"/>
            <a:ext cx="422275" cy="693738"/>
          </a:xfrm>
          <a:custGeom>
            <a:avLst/>
            <a:gdLst/>
            <a:ahLst/>
            <a:cxnLst>
              <a:cxn ang="0">
                <a:pos x="215" y="411"/>
              </a:cxn>
              <a:cxn ang="0">
                <a:pos x="120" y="390"/>
              </a:cxn>
              <a:cxn ang="0">
                <a:pos x="69" y="370"/>
              </a:cxn>
              <a:cxn ang="0">
                <a:pos x="69" y="382"/>
              </a:cxn>
              <a:cxn ang="0">
                <a:pos x="240" y="358"/>
              </a:cxn>
              <a:cxn ang="0">
                <a:pos x="248" y="392"/>
              </a:cxn>
              <a:cxn ang="0">
                <a:pos x="236" y="390"/>
              </a:cxn>
              <a:cxn ang="0">
                <a:pos x="224" y="389"/>
              </a:cxn>
              <a:cxn ang="0">
                <a:pos x="221" y="360"/>
              </a:cxn>
              <a:cxn ang="0">
                <a:pos x="258" y="363"/>
              </a:cxn>
              <a:cxn ang="0">
                <a:pos x="53" y="328"/>
              </a:cxn>
              <a:cxn ang="0">
                <a:pos x="47" y="328"/>
              </a:cxn>
              <a:cxn ang="0">
                <a:pos x="10" y="278"/>
              </a:cxn>
              <a:cxn ang="0">
                <a:pos x="8" y="270"/>
              </a:cxn>
              <a:cxn ang="0">
                <a:pos x="16" y="264"/>
              </a:cxn>
              <a:cxn ang="0">
                <a:pos x="47" y="269"/>
              </a:cxn>
              <a:cxn ang="0">
                <a:pos x="39" y="304"/>
              </a:cxn>
              <a:cxn ang="0">
                <a:pos x="20" y="304"/>
              </a:cxn>
              <a:cxn ang="0">
                <a:pos x="16" y="280"/>
              </a:cxn>
              <a:cxn ang="0">
                <a:pos x="21" y="264"/>
              </a:cxn>
              <a:cxn ang="0">
                <a:pos x="48" y="253"/>
              </a:cxn>
              <a:cxn ang="0">
                <a:pos x="60" y="3"/>
              </a:cxn>
              <a:cxn ang="0">
                <a:pos x="165" y="72"/>
              </a:cxn>
              <a:cxn ang="0">
                <a:pos x="168" y="117"/>
              </a:cxn>
              <a:cxn ang="0">
                <a:pos x="173" y="163"/>
              </a:cxn>
              <a:cxn ang="0">
                <a:pos x="178" y="218"/>
              </a:cxn>
              <a:cxn ang="0">
                <a:pos x="255" y="243"/>
              </a:cxn>
              <a:cxn ang="0">
                <a:pos x="260" y="326"/>
              </a:cxn>
              <a:cxn ang="0">
                <a:pos x="228" y="350"/>
              </a:cxn>
              <a:cxn ang="0">
                <a:pos x="205" y="386"/>
              </a:cxn>
              <a:cxn ang="0">
                <a:pos x="196" y="421"/>
              </a:cxn>
              <a:cxn ang="0">
                <a:pos x="141" y="398"/>
              </a:cxn>
              <a:cxn ang="0">
                <a:pos x="98" y="384"/>
              </a:cxn>
              <a:cxn ang="0">
                <a:pos x="72" y="366"/>
              </a:cxn>
              <a:cxn ang="0">
                <a:pos x="61" y="341"/>
              </a:cxn>
              <a:cxn ang="0">
                <a:pos x="64" y="318"/>
              </a:cxn>
              <a:cxn ang="0">
                <a:pos x="47" y="315"/>
              </a:cxn>
              <a:cxn ang="0">
                <a:pos x="53" y="272"/>
              </a:cxn>
              <a:cxn ang="0">
                <a:pos x="88" y="269"/>
              </a:cxn>
              <a:cxn ang="0">
                <a:pos x="108" y="320"/>
              </a:cxn>
              <a:cxn ang="0">
                <a:pos x="119" y="362"/>
              </a:cxn>
              <a:cxn ang="0">
                <a:pos x="128" y="358"/>
              </a:cxn>
              <a:cxn ang="0">
                <a:pos x="141" y="315"/>
              </a:cxn>
              <a:cxn ang="0">
                <a:pos x="191" y="291"/>
              </a:cxn>
              <a:cxn ang="0">
                <a:pos x="164" y="302"/>
              </a:cxn>
              <a:cxn ang="0">
                <a:pos x="119" y="317"/>
              </a:cxn>
              <a:cxn ang="0">
                <a:pos x="120" y="293"/>
              </a:cxn>
              <a:cxn ang="0">
                <a:pos x="138" y="258"/>
              </a:cxn>
              <a:cxn ang="0">
                <a:pos x="103" y="285"/>
              </a:cxn>
              <a:cxn ang="0">
                <a:pos x="85" y="251"/>
              </a:cxn>
              <a:cxn ang="0">
                <a:pos x="96" y="203"/>
              </a:cxn>
              <a:cxn ang="0">
                <a:pos x="69" y="174"/>
              </a:cxn>
              <a:cxn ang="0">
                <a:pos x="116" y="142"/>
              </a:cxn>
              <a:cxn ang="0">
                <a:pos x="120" y="106"/>
              </a:cxn>
              <a:cxn ang="0">
                <a:pos x="128" y="72"/>
              </a:cxn>
              <a:cxn ang="0">
                <a:pos x="87" y="80"/>
              </a:cxn>
              <a:cxn ang="0">
                <a:pos x="80" y="85"/>
              </a:cxn>
              <a:cxn ang="0">
                <a:pos x="112" y="123"/>
              </a:cxn>
              <a:cxn ang="0">
                <a:pos x="69" y="152"/>
              </a:cxn>
              <a:cxn ang="0">
                <a:pos x="79" y="202"/>
              </a:cxn>
              <a:cxn ang="0">
                <a:pos x="74" y="235"/>
              </a:cxn>
              <a:cxn ang="0">
                <a:pos x="56" y="200"/>
              </a:cxn>
              <a:cxn ang="0">
                <a:pos x="42" y="96"/>
              </a:cxn>
            </a:cxnLst>
            <a:rect l="0" t="0" r="r" b="b"/>
            <a:pathLst>
              <a:path w="266" h="437">
                <a:moveTo>
                  <a:pt x="213" y="435"/>
                </a:moveTo>
                <a:lnTo>
                  <a:pt x="213" y="437"/>
                </a:lnTo>
                <a:lnTo>
                  <a:pt x="215" y="437"/>
                </a:lnTo>
                <a:lnTo>
                  <a:pt x="213" y="437"/>
                </a:lnTo>
                <a:lnTo>
                  <a:pt x="212" y="437"/>
                </a:lnTo>
                <a:lnTo>
                  <a:pt x="212" y="435"/>
                </a:lnTo>
                <a:lnTo>
                  <a:pt x="213" y="435"/>
                </a:lnTo>
                <a:close/>
                <a:moveTo>
                  <a:pt x="205" y="430"/>
                </a:moveTo>
                <a:lnTo>
                  <a:pt x="205" y="432"/>
                </a:lnTo>
                <a:lnTo>
                  <a:pt x="204" y="430"/>
                </a:lnTo>
                <a:lnTo>
                  <a:pt x="205" y="430"/>
                </a:lnTo>
                <a:lnTo>
                  <a:pt x="205" y="429"/>
                </a:lnTo>
                <a:lnTo>
                  <a:pt x="205" y="430"/>
                </a:lnTo>
                <a:close/>
                <a:moveTo>
                  <a:pt x="207" y="429"/>
                </a:moveTo>
                <a:lnTo>
                  <a:pt x="205" y="429"/>
                </a:lnTo>
                <a:lnTo>
                  <a:pt x="207" y="429"/>
                </a:lnTo>
                <a:close/>
                <a:moveTo>
                  <a:pt x="215" y="429"/>
                </a:moveTo>
                <a:lnTo>
                  <a:pt x="213" y="429"/>
                </a:lnTo>
                <a:lnTo>
                  <a:pt x="213" y="430"/>
                </a:lnTo>
                <a:lnTo>
                  <a:pt x="213" y="432"/>
                </a:lnTo>
                <a:lnTo>
                  <a:pt x="212" y="432"/>
                </a:lnTo>
                <a:lnTo>
                  <a:pt x="213" y="432"/>
                </a:lnTo>
                <a:lnTo>
                  <a:pt x="212" y="432"/>
                </a:lnTo>
                <a:lnTo>
                  <a:pt x="210" y="432"/>
                </a:lnTo>
                <a:lnTo>
                  <a:pt x="210" y="430"/>
                </a:lnTo>
                <a:lnTo>
                  <a:pt x="210" y="429"/>
                </a:lnTo>
                <a:lnTo>
                  <a:pt x="212" y="427"/>
                </a:lnTo>
                <a:lnTo>
                  <a:pt x="213" y="427"/>
                </a:lnTo>
                <a:lnTo>
                  <a:pt x="213" y="429"/>
                </a:lnTo>
                <a:lnTo>
                  <a:pt x="215" y="429"/>
                </a:lnTo>
                <a:close/>
                <a:moveTo>
                  <a:pt x="208" y="427"/>
                </a:moveTo>
                <a:lnTo>
                  <a:pt x="210" y="427"/>
                </a:lnTo>
                <a:lnTo>
                  <a:pt x="208" y="427"/>
                </a:lnTo>
                <a:lnTo>
                  <a:pt x="207" y="427"/>
                </a:lnTo>
                <a:lnTo>
                  <a:pt x="208" y="427"/>
                </a:lnTo>
                <a:lnTo>
                  <a:pt x="208" y="425"/>
                </a:lnTo>
                <a:lnTo>
                  <a:pt x="208" y="427"/>
                </a:lnTo>
                <a:close/>
                <a:moveTo>
                  <a:pt x="215" y="424"/>
                </a:moveTo>
                <a:lnTo>
                  <a:pt x="216" y="424"/>
                </a:lnTo>
                <a:lnTo>
                  <a:pt x="215" y="424"/>
                </a:lnTo>
                <a:close/>
                <a:moveTo>
                  <a:pt x="208" y="414"/>
                </a:moveTo>
                <a:lnTo>
                  <a:pt x="207" y="414"/>
                </a:lnTo>
                <a:lnTo>
                  <a:pt x="208" y="413"/>
                </a:lnTo>
                <a:lnTo>
                  <a:pt x="208" y="414"/>
                </a:lnTo>
                <a:close/>
                <a:moveTo>
                  <a:pt x="213" y="410"/>
                </a:moveTo>
                <a:lnTo>
                  <a:pt x="215" y="410"/>
                </a:lnTo>
                <a:lnTo>
                  <a:pt x="215" y="411"/>
                </a:lnTo>
                <a:lnTo>
                  <a:pt x="216" y="411"/>
                </a:lnTo>
                <a:lnTo>
                  <a:pt x="218" y="411"/>
                </a:lnTo>
                <a:lnTo>
                  <a:pt x="220" y="411"/>
                </a:lnTo>
                <a:lnTo>
                  <a:pt x="220" y="413"/>
                </a:lnTo>
                <a:lnTo>
                  <a:pt x="221" y="413"/>
                </a:lnTo>
                <a:lnTo>
                  <a:pt x="221" y="414"/>
                </a:lnTo>
                <a:lnTo>
                  <a:pt x="220" y="414"/>
                </a:lnTo>
                <a:lnTo>
                  <a:pt x="220" y="416"/>
                </a:lnTo>
                <a:lnTo>
                  <a:pt x="220" y="418"/>
                </a:lnTo>
                <a:lnTo>
                  <a:pt x="218" y="418"/>
                </a:lnTo>
                <a:lnTo>
                  <a:pt x="216" y="418"/>
                </a:lnTo>
                <a:lnTo>
                  <a:pt x="215" y="418"/>
                </a:lnTo>
                <a:lnTo>
                  <a:pt x="213" y="418"/>
                </a:lnTo>
                <a:lnTo>
                  <a:pt x="212" y="418"/>
                </a:lnTo>
                <a:lnTo>
                  <a:pt x="210" y="418"/>
                </a:lnTo>
                <a:lnTo>
                  <a:pt x="208" y="418"/>
                </a:lnTo>
                <a:lnTo>
                  <a:pt x="207" y="418"/>
                </a:lnTo>
                <a:lnTo>
                  <a:pt x="207" y="419"/>
                </a:lnTo>
                <a:lnTo>
                  <a:pt x="205" y="419"/>
                </a:lnTo>
                <a:lnTo>
                  <a:pt x="205" y="421"/>
                </a:lnTo>
                <a:lnTo>
                  <a:pt x="204" y="421"/>
                </a:lnTo>
                <a:lnTo>
                  <a:pt x="204" y="419"/>
                </a:lnTo>
                <a:lnTo>
                  <a:pt x="205" y="418"/>
                </a:lnTo>
                <a:lnTo>
                  <a:pt x="205" y="416"/>
                </a:lnTo>
                <a:lnTo>
                  <a:pt x="207" y="418"/>
                </a:lnTo>
                <a:lnTo>
                  <a:pt x="207" y="416"/>
                </a:lnTo>
                <a:lnTo>
                  <a:pt x="207" y="414"/>
                </a:lnTo>
                <a:lnTo>
                  <a:pt x="208" y="414"/>
                </a:lnTo>
                <a:lnTo>
                  <a:pt x="210" y="414"/>
                </a:lnTo>
                <a:lnTo>
                  <a:pt x="210" y="413"/>
                </a:lnTo>
                <a:lnTo>
                  <a:pt x="210" y="411"/>
                </a:lnTo>
                <a:lnTo>
                  <a:pt x="212" y="411"/>
                </a:lnTo>
                <a:lnTo>
                  <a:pt x="212" y="410"/>
                </a:lnTo>
                <a:lnTo>
                  <a:pt x="213" y="410"/>
                </a:lnTo>
                <a:close/>
                <a:moveTo>
                  <a:pt x="117" y="394"/>
                </a:moveTo>
                <a:lnTo>
                  <a:pt x="117" y="392"/>
                </a:lnTo>
                <a:lnTo>
                  <a:pt x="119" y="392"/>
                </a:lnTo>
                <a:lnTo>
                  <a:pt x="117" y="392"/>
                </a:lnTo>
                <a:lnTo>
                  <a:pt x="117" y="394"/>
                </a:lnTo>
                <a:close/>
                <a:moveTo>
                  <a:pt x="114" y="390"/>
                </a:moveTo>
                <a:lnTo>
                  <a:pt x="116" y="390"/>
                </a:lnTo>
                <a:lnTo>
                  <a:pt x="116" y="392"/>
                </a:lnTo>
                <a:lnTo>
                  <a:pt x="114" y="392"/>
                </a:lnTo>
                <a:lnTo>
                  <a:pt x="114" y="390"/>
                </a:lnTo>
                <a:close/>
                <a:moveTo>
                  <a:pt x="122" y="392"/>
                </a:moveTo>
                <a:lnTo>
                  <a:pt x="120" y="392"/>
                </a:lnTo>
                <a:lnTo>
                  <a:pt x="120" y="390"/>
                </a:lnTo>
                <a:lnTo>
                  <a:pt x="122" y="390"/>
                </a:lnTo>
                <a:lnTo>
                  <a:pt x="124" y="390"/>
                </a:lnTo>
                <a:lnTo>
                  <a:pt x="124" y="392"/>
                </a:lnTo>
                <a:lnTo>
                  <a:pt x="122" y="392"/>
                </a:lnTo>
                <a:close/>
                <a:moveTo>
                  <a:pt x="116" y="390"/>
                </a:moveTo>
                <a:lnTo>
                  <a:pt x="117" y="390"/>
                </a:lnTo>
                <a:lnTo>
                  <a:pt x="116" y="392"/>
                </a:lnTo>
                <a:lnTo>
                  <a:pt x="116" y="390"/>
                </a:lnTo>
                <a:lnTo>
                  <a:pt x="116" y="389"/>
                </a:lnTo>
                <a:lnTo>
                  <a:pt x="116" y="390"/>
                </a:lnTo>
                <a:close/>
                <a:moveTo>
                  <a:pt x="74" y="387"/>
                </a:moveTo>
                <a:lnTo>
                  <a:pt x="74" y="386"/>
                </a:lnTo>
                <a:lnTo>
                  <a:pt x="74" y="387"/>
                </a:lnTo>
                <a:lnTo>
                  <a:pt x="74" y="386"/>
                </a:lnTo>
                <a:lnTo>
                  <a:pt x="74" y="387"/>
                </a:lnTo>
                <a:close/>
                <a:moveTo>
                  <a:pt x="87" y="386"/>
                </a:moveTo>
                <a:lnTo>
                  <a:pt x="88" y="386"/>
                </a:lnTo>
                <a:lnTo>
                  <a:pt x="87" y="386"/>
                </a:lnTo>
                <a:lnTo>
                  <a:pt x="85" y="386"/>
                </a:lnTo>
                <a:lnTo>
                  <a:pt x="85" y="384"/>
                </a:lnTo>
                <a:lnTo>
                  <a:pt x="87" y="384"/>
                </a:lnTo>
                <a:lnTo>
                  <a:pt x="87" y="386"/>
                </a:lnTo>
                <a:close/>
                <a:moveTo>
                  <a:pt x="130" y="373"/>
                </a:moveTo>
                <a:lnTo>
                  <a:pt x="128" y="373"/>
                </a:lnTo>
                <a:lnTo>
                  <a:pt x="130" y="373"/>
                </a:lnTo>
                <a:close/>
                <a:moveTo>
                  <a:pt x="63" y="368"/>
                </a:moveTo>
                <a:lnTo>
                  <a:pt x="64" y="368"/>
                </a:lnTo>
                <a:lnTo>
                  <a:pt x="64" y="370"/>
                </a:lnTo>
                <a:lnTo>
                  <a:pt x="64" y="371"/>
                </a:lnTo>
                <a:lnTo>
                  <a:pt x="66" y="373"/>
                </a:lnTo>
                <a:lnTo>
                  <a:pt x="66" y="374"/>
                </a:lnTo>
                <a:lnTo>
                  <a:pt x="64" y="374"/>
                </a:lnTo>
                <a:lnTo>
                  <a:pt x="63" y="374"/>
                </a:lnTo>
                <a:lnTo>
                  <a:pt x="63" y="373"/>
                </a:lnTo>
                <a:lnTo>
                  <a:pt x="61" y="373"/>
                </a:lnTo>
                <a:lnTo>
                  <a:pt x="61" y="371"/>
                </a:lnTo>
                <a:lnTo>
                  <a:pt x="60" y="371"/>
                </a:lnTo>
                <a:lnTo>
                  <a:pt x="60" y="370"/>
                </a:lnTo>
                <a:lnTo>
                  <a:pt x="58" y="370"/>
                </a:lnTo>
                <a:lnTo>
                  <a:pt x="60" y="370"/>
                </a:lnTo>
                <a:lnTo>
                  <a:pt x="60" y="368"/>
                </a:lnTo>
                <a:lnTo>
                  <a:pt x="61" y="368"/>
                </a:lnTo>
                <a:lnTo>
                  <a:pt x="63" y="368"/>
                </a:lnTo>
                <a:close/>
                <a:moveTo>
                  <a:pt x="69" y="368"/>
                </a:moveTo>
                <a:lnTo>
                  <a:pt x="69" y="370"/>
                </a:lnTo>
                <a:lnTo>
                  <a:pt x="69" y="368"/>
                </a:lnTo>
                <a:lnTo>
                  <a:pt x="69" y="370"/>
                </a:lnTo>
                <a:lnTo>
                  <a:pt x="71" y="370"/>
                </a:lnTo>
                <a:lnTo>
                  <a:pt x="71" y="368"/>
                </a:lnTo>
                <a:lnTo>
                  <a:pt x="71" y="370"/>
                </a:lnTo>
                <a:lnTo>
                  <a:pt x="72" y="370"/>
                </a:lnTo>
                <a:lnTo>
                  <a:pt x="72" y="371"/>
                </a:lnTo>
                <a:lnTo>
                  <a:pt x="71" y="371"/>
                </a:lnTo>
                <a:lnTo>
                  <a:pt x="72" y="371"/>
                </a:lnTo>
                <a:lnTo>
                  <a:pt x="72" y="373"/>
                </a:lnTo>
                <a:lnTo>
                  <a:pt x="74" y="373"/>
                </a:lnTo>
                <a:lnTo>
                  <a:pt x="74" y="374"/>
                </a:lnTo>
                <a:lnTo>
                  <a:pt x="76" y="374"/>
                </a:lnTo>
                <a:lnTo>
                  <a:pt x="76" y="376"/>
                </a:lnTo>
                <a:lnTo>
                  <a:pt x="76" y="374"/>
                </a:lnTo>
                <a:lnTo>
                  <a:pt x="76" y="376"/>
                </a:lnTo>
                <a:lnTo>
                  <a:pt x="76" y="378"/>
                </a:lnTo>
                <a:lnTo>
                  <a:pt x="76" y="376"/>
                </a:lnTo>
                <a:lnTo>
                  <a:pt x="76" y="378"/>
                </a:lnTo>
                <a:lnTo>
                  <a:pt x="74" y="378"/>
                </a:lnTo>
                <a:lnTo>
                  <a:pt x="76" y="378"/>
                </a:lnTo>
                <a:lnTo>
                  <a:pt x="76" y="379"/>
                </a:lnTo>
                <a:lnTo>
                  <a:pt x="74" y="379"/>
                </a:lnTo>
                <a:lnTo>
                  <a:pt x="74" y="378"/>
                </a:lnTo>
                <a:lnTo>
                  <a:pt x="74" y="379"/>
                </a:lnTo>
                <a:lnTo>
                  <a:pt x="76" y="379"/>
                </a:lnTo>
                <a:lnTo>
                  <a:pt x="77" y="379"/>
                </a:lnTo>
                <a:lnTo>
                  <a:pt x="77" y="381"/>
                </a:lnTo>
                <a:lnTo>
                  <a:pt x="76" y="381"/>
                </a:lnTo>
                <a:lnTo>
                  <a:pt x="76" y="382"/>
                </a:lnTo>
                <a:lnTo>
                  <a:pt x="74" y="382"/>
                </a:lnTo>
                <a:lnTo>
                  <a:pt x="76" y="382"/>
                </a:lnTo>
                <a:lnTo>
                  <a:pt x="74" y="382"/>
                </a:lnTo>
                <a:lnTo>
                  <a:pt x="76" y="382"/>
                </a:lnTo>
                <a:lnTo>
                  <a:pt x="77" y="382"/>
                </a:lnTo>
                <a:lnTo>
                  <a:pt x="77" y="384"/>
                </a:lnTo>
                <a:lnTo>
                  <a:pt x="76" y="384"/>
                </a:lnTo>
                <a:lnTo>
                  <a:pt x="77" y="384"/>
                </a:lnTo>
                <a:lnTo>
                  <a:pt x="77" y="386"/>
                </a:lnTo>
                <a:lnTo>
                  <a:pt x="76" y="386"/>
                </a:lnTo>
                <a:lnTo>
                  <a:pt x="74" y="386"/>
                </a:lnTo>
                <a:lnTo>
                  <a:pt x="72" y="386"/>
                </a:lnTo>
                <a:lnTo>
                  <a:pt x="71" y="386"/>
                </a:lnTo>
                <a:lnTo>
                  <a:pt x="72" y="386"/>
                </a:lnTo>
                <a:lnTo>
                  <a:pt x="71" y="386"/>
                </a:lnTo>
                <a:lnTo>
                  <a:pt x="71" y="384"/>
                </a:lnTo>
                <a:lnTo>
                  <a:pt x="69" y="384"/>
                </a:lnTo>
                <a:lnTo>
                  <a:pt x="71" y="384"/>
                </a:lnTo>
                <a:lnTo>
                  <a:pt x="69" y="382"/>
                </a:lnTo>
                <a:lnTo>
                  <a:pt x="69" y="381"/>
                </a:lnTo>
                <a:lnTo>
                  <a:pt x="69" y="379"/>
                </a:lnTo>
                <a:lnTo>
                  <a:pt x="69" y="378"/>
                </a:lnTo>
                <a:lnTo>
                  <a:pt x="68" y="378"/>
                </a:lnTo>
                <a:lnTo>
                  <a:pt x="68" y="376"/>
                </a:lnTo>
                <a:lnTo>
                  <a:pt x="66" y="376"/>
                </a:lnTo>
                <a:lnTo>
                  <a:pt x="66" y="374"/>
                </a:lnTo>
                <a:lnTo>
                  <a:pt x="66" y="376"/>
                </a:lnTo>
                <a:lnTo>
                  <a:pt x="68" y="376"/>
                </a:lnTo>
                <a:lnTo>
                  <a:pt x="69" y="376"/>
                </a:lnTo>
                <a:lnTo>
                  <a:pt x="68" y="376"/>
                </a:lnTo>
                <a:lnTo>
                  <a:pt x="69" y="374"/>
                </a:lnTo>
                <a:lnTo>
                  <a:pt x="69" y="376"/>
                </a:lnTo>
                <a:lnTo>
                  <a:pt x="69" y="374"/>
                </a:lnTo>
                <a:lnTo>
                  <a:pt x="68" y="374"/>
                </a:lnTo>
                <a:lnTo>
                  <a:pt x="68" y="373"/>
                </a:lnTo>
                <a:lnTo>
                  <a:pt x="68" y="371"/>
                </a:lnTo>
                <a:lnTo>
                  <a:pt x="69" y="371"/>
                </a:lnTo>
                <a:lnTo>
                  <a:pt x="69" y="370"/>
                </a:lnTo>
                <a:lnTo>
                  <a:pt x="68" y="370"/>
                </a:lnTo>
                <a:lnTo>
                  <a:pt x="68" y="368"/>
                </a:lnTo>
                <a:lnTo>
                  <a:pt x="69" y="368"/>
                </a:lnTo>
                <a:lnTo>
                  <a:pt x="68" y="368"/>
                </a:lnTo>
                <a:lnTo>
                  <a:pt x="69" y="368"/>
                </a:lnTo>
                <a:close/>
                <a:moveTo>
                  <a:pt x="72" y="366"/>
                </a:moveTo>
                <a:lnTo>
                  <a:pt x="72" y="368"/>
                </a:lnTo>
                <a:lnTo>
                  <a:pt x="71" y="366"/>
                </a:lnTo>
                <a:lnTo>
                  <a:pt x="72" y="366"/>
                </a:lnTo>
                <a:close/>
                <a:moveTo>
                  <a:pt x="215" y="365"/>
                </a:moveTo>
                <a:lnTo>
                  <a:pt x="215" y="366"/>
                </a:lnTo>
                <a:lnTo>
                  <a:pt x="215" y="368"/>
                </a:lnTo>
                <a:lnTo>
                  <a:pt x="215" y="370"/>
                </a:lnTo>
                <a:lnTo>
                  <a:pt x="213" y="370"/>
                </a:lnTo>
                <a:lnTo>
                  <a:pt x="213" y="368"/>
                </a:lnTo>
                <a:lnTo>
                  <a:pt x="212" y="368"/>
                </a:lnTo>
                <a:lnTo>
                  <a:pt x="210" y="368"/>
                </a:lnTo>
                <a:lnTo>
                  <a:pt x="212" y="366"/>
                </a:lnTo>
                <a:lnTo>
                  <a:pt x="213" y="366"/>
                </a:lnTo>
                <a:lnTo>
                  <a:pt x="213" y="365"/>
                </a:lnTo>
                <a:lnTo>
                  <a:pt x="215" y="363"/>
                </a:lnTo>
                <a:lnTo>
                  <a:pt x="215" y="365"/>
                </a:lnTo>
                <a:close/>
                <a:moveTo>
                  <a:pt x="236" y="358"/>
                </a:moveTo>
                <a:lnTo>
                  <a:pt x="237" y="358"/>
                </a:lnTo>
                <a:lnTo>
                  <a:pt x="237" y="360"/>
                </a:lnTo>
                <a:lnTo>
                  <a:pt x="239" y="360"/>
                </a:lnTo>
                <a:lnTo>
                  <a:pt x="239" y="358"/>
                </a:lnTo>
                <a:lnTo>
                  <a:pt x="240" y="358"/>
                </a:lnTo>
                <a:lnTo>
                  <a:pt x="240" y="360"/>
                </a:lnTo>
                <a:lnTo>
                  <a:pt x="242" y="360"/>
                </a:lnTo>
                <a:lnTo>
                  <a:pt x="242" y="362"/>
                </a:lnTo>
                <a:lnTo>
                  <a:pt x="240" y="362"/>
                </a:lnTo>
                <a:lnTo>
                  <a:pt x="242" y="362"/>
                </a:lnTo>
                <a:lnTo>
                  <a:pt x="240" y="362"/>
                </a:lnTo>
                <a:lnTo>
                  <a:pt x="240" y="363"/>
                </a:lnTo>
                <a:lnTo>
                  <a:pt x="240" y="365"/>
                </a:lnTo>
                <a:lnTo>
                  <a:pt x="242" y="365"/>
                </a:lnTo>
                <a:lnTo>
                  <a:pt x="242" y="366"/>
                </a:lnTo>
                <a:lnTo>
                  <a:pt x="244" y="366"/>
                </a:lnTo>
                <a:lnTo>
                  <a:pt x="244" y="368"/>
                </a:lnTo>
                <a:lnTo>
                  <a:pt x="244" y="370"/>
                </a:lnTo>
                <a:lnTo>
                  <a:pt x="245" y="370"/>
                </a:lnTo>
                <a:lnTo>
                  <a:pt x="245" y="371"/>
                </a:lnTo>
                <a:lnTo>
                  <a:pt x="247" y="371"/>
                </a:lnTo>
                <a:lnTo>
                  <a:pt x="247" y="373"/>
                </a:lnTo>
                <a:lnTo>
                  <a:pt x="248" y="373"/>
                </a:lnTo>
                <a:lnTo>
                  <a:pt x="248" y="374"/>
                </a:lnTo>
                <a:lnTo>
                  <a:pt x="248" y="376"/>
                </a:lnTo>
                <a:lnTo>
                  <a:pt x="247" y="376"/>
                </a:lnTo>
                <a:lnTo>
                  <a:pt x="247" y="378"/>
                </a:lnTo>
                <a:lnTo>
                  <a:pt x="248" y="378"/>
                </a:lnTo>
                <a:lnTo>
                  <a:pt x="248" y="379"/>
                </a:lnTo>
                <a:lnTo>
                  <a:pt x="250" y="379"/>
                </a:lnTo>
                <a:lnTo>
                  <a:pt x="250" y="381"/>
                </a:lnTo>
                <a:lnTo>
                  <a:pt x="252" y="381"/>
                </a:lnTo>
                <a:lnTo>
                  <a:pt x="252" y="382"/>
                </a:lnTo>
                <a:lnTo>
                  <a:pt x="252" y="384"/>
                </a:lnTo>
                <a:lnTo>
                  <a:pt x="253" y="384"/>
                </a:lnTo>
                <a:lnTo>
                  <a:pt x="252" y="386"/>
                </a:lnTo>
                <a:lnTo>
                  <a:pt x="253" y="386"/>
                </a:lnTo>
                <a:lnTo>
                  <a:pt x="253" y="387"/>
                </a:lnTo>
                <a:lnTo>
                  <a:pt x="253" y="389"/>
                </a:lnTo>
                <a:lnTo>
                  <a:pt x="253" y="390"/>
                </a:lnTo>
                <a:lnTo>
                  <a:pt x="253" y="392"/>
                </a:lnTo>
                <a:lnTo>
                  <a:pt x="253" y="394"/>
                </a:lnTo>
                <a:lnTo>
                  <a:pt x="252" y="394"/>
                </a:lnTo>
                <a:lnTo>
                  <a:pt x="252" y="395"/>
                </a:lnTo>
                <a:lnTo>
                  <a:pt x="250" y="395"/>
                </a:lnTo>
                <a:lnTo>
                  <a:pt x="252" y="395"/>
                </a:lnTo>
                <a:lnTo>
                  <a:pt x="250" y="395"/>
                </a:lnTo>
                <a:lnTo>
                  <a:pt x="250" y="394"/>
                </a:lnTo>
                <a:lnTo>
                  <a:pt x="250" y="392"/>
                </a:lnTo>
                <a:lnTo>
                  <a:pt x="250" y="390"/>
                </a:lnTo>
                <a:lnTo>
                  <a:pt x="250" y="392"/>
                </a:lnTo>
                <a:lnTo>
                  <a:pt x="248" y="392"/>
                </a:lnTo>
                <a:lnTo>
                  <a:pt x="248" y="394"/>
                </a:lnTo>
                <a:lnTo>
                  <a:pt x="248" y="395"/>
                </a:lnTo>
                <a:lnTo>
                  <a:pt x="247" y="395"/>
                </a:lnTo>
                <a:lnTo>
                  <a:pt x="247" y="397"/>
                </a:lnTo>
                <a:lnTo>
                  <a:pt x="247" y="395"/>
                </a:lnTo>
                <a:lnTo>
                  <a:pt x="247" y="397"/>
                </a:lnTo>
                <a:lnTo>
                  <a:pt x="245" y="397"/>
                </a:lnTo>
                <a:lnTo>
                  <a:pt x="244" y="397"/>
                </a:lnTo>
                <a:lnTo>
                  <a:pt x="244" y="398"/>
                </a:lnTo>
                <a:lnTo>
                  <a:pt x="242" y="398"/>
                </a:lnTo>
                <a:lnTo>
                  <a:pt x="242" y="400"/>
                </a:lnTo>
                <a:lnTo>
                  <a:pt x="240" y="400"/>
                </a:lnTo>
                <a:lnTo>
                  <a:pt x="240" y="402"/>
                </a:lnTo>
                <a:lnTo>
                  <a:pt x="239" y="402"/>
                </a:lnTo>
                <a:lnTo>
                  <a:pt x="239" y="400"/>
                </a:lnTo>
                <a:lnTo>
                  <a:pt x="237" y="400"/>
                </a:lnTo>
                <a:lnTo>
                  <a:pt x="237" y="402"/>
                </a:lnTo>
                <a:lnTo>
                  <a:pt x="237" y="400"/>
                </a:lnTo>
                <a:lnTo>
                  <a:pt x="237" y="398"/>
                </a:lnTo>
                <a:lnTo>
                  <a:pt x="236" y="398"/>
                </a:lnTo>
                <a:lnTo>
                  <a:pt x="236" y="397"/>
                </a:lnTo>
                <a:lnTo>
                  <a:pt x="237" y="397"/>
                </a:lnTo>
                <a:lnTo>
                  <a:pt x="237" y="395"/>
                </a:lnTo>
                <a:lnTo>
                  <a:pt x="239" y="394"/>
                </a:lnTo>
                <a:lnTo>
                  <a:pt x="239" y="392"/>
                </a:lnTo>
                <a:lnTo>
                  <a:pt x="240" y="392"/>
                </a:lnTo>
                <a:lnTo>
                  <a:pt x="240" y="390"/>
                </a:lnTo>
                <a:lnTo>
                  <a:pt x="240" y="389"/>
                </a:lnTo>
                <a:lnTo>
                  <a:pt x="240" y="387"/>
                </a:lnTo>
                <a:lnTo>
                  <a:pt x="242" y="387"/>
                </a:lnTo>
                <a:lnTo>
                  <a:pt x="242" y="386"/>
                </a:lnTo>
                <a:lnTo>
                  <a:pt x="244" y="384"/>
                </a:lnTo>
                <a:lnTo>
                  <a:pt x="244" y="382"/>
                </a:lnTo>
                <a:lnTo>
                  <a:pt x="245" y="382"/>
                </a:lnTo>
                <a:lnTo>
                  <a:pt x="245" y="381"/>
                </a:lnTo>
                <a:lnTo>
                  <a:pt x="244" y="381"/>
                </a:lnTo>
                <a:lnTo>
                  <a:pt x="244" y="382"/>
                </a:lnTo>
                <a:lnTo>
                  <a:pt x="242" y="382"/>
                </a:lnTo>
                <a:lnTo>
                  <a:pt x="240" y="382"/>
                </a:lnTo>
                <a:lnTo>
                  <a:pt x="240" y="384"/>
                </a:lnTo>
                <a:lnTo>
                  <a:pt x="240" y="386"/>
                </a:lnTo>
                <a:lnTo>
                  <a:pt x="239" y="386"/>
                </a:lnTo>
                <a:lnTo>
                  <a:pt x="239" y="387"/>
                </a:lnTo>
                <a:lnTo>
                  <a:pt x="239" y="389"/>
                </a:lnTo>
                <a:lnTo>
                  <a:pt x="237" y="389"/>
                </a:lnTo>
                <a:lnTo>
                  <a:pt x="237" y="390"/>
                </a:lnTo>
                <a:lnTo>
                  <a:pt x="236" y="390"/>
                </a:lnTo>
                <a:lnTo>
                  <a:pt x="236" y="392"/>
                </a:lnTo>
                <a:lnTo>
                  <a:pt x="236" y="390"/>
                </a:lnTo>
                <a:lnTo>
                  <a:pt x="236" y="392"/>
                </a:lnTo>
                <a:lnTo>
                  <a:pt x="236" y="390"/>
                </a:lnTo>
                <a:lnTo>
                  <a:pt x="234" y="390"/>
                </a:lnTo>
                <a:lnTo>
                  <a:pt x="234" y="389"/>
                </a:lnTo>
                <a:lnTo>
                  <a:pt x="234" y="387"/>
                </a:lnTo>
                <a:lnTo>
                  <a:pt x="236" y="387"/>
                </a:lnTo>
                <a:lnTo>
                  <a:pt x="236" y="386"/>
                </a:lnTo>
                <a:lnTo>
                  <a:pt x="237" y="386"/>
                </a:lnTo>
                <a:lnTo>
                  <a:pt x="236" y="386"/>
                </a:lnTo>
                <a:lnTo>
                  <a:pt x="236" y="384"/>
                </a:lnTo>
                <a:lnTo>
                  <a:pt x="237" y="382"/>
                </a:lnTo>
                <a:lnTo>
                  <a:pt x="237" y="381"/>
                </a:lnTo>
                <a:lnTo>
                  <a:pt x="236" y="381"/>
                </a:lnTo>
                <a:lnTo>
                  <a:pt x="236" y="379"/>
                </a:lnTo>
                <a:lnTo>
                  <a:pt x="236" y="381"/>
                </a:lnTo>
                <a:lnTo>
                  <a:pt x="234" y="381"/>
                </a:lnTo>
                <a:lnTo>
                  <a:pt x="234" y="382"/>
                </a:lnTo>
                <a:lnTo>
                  <a:pt x="232" y="382"/>
                </a:lnTo>
                <a:lnTo>
                  <a:pt x="232" y="384"/>
                </a:lnTo>
                <a:lnTo>
                  <a:pt x="232" y="386"/>
                </a:lnTo>
                <a:lnTo>
                  <a:pt x="232" y="387"/>
                </a:lnTo>
                <a:lnTo>
                  <a:pt x="232" y="389"/>
                </a:lnTo>
                <a:lnTo>
                  <a:pt x="232" y="390"/>
                </a:lnTo>
                <a:lnTo>
                  <a:pt x="231" y="390"/>
                </a:lnTo>
                <a:lnTo>
                  <a:pt x="231" y="392"/>
                </a:lnTo>
                <a:lnTo>
                  <a:pt x="231" y="390"/>
                </a:lnTo>
                <a:lnTo>
                  <a:pt x="231" y="392"/>
                </a:lnTo>
                <a:lnTo>
                  <a:pt x="229" y="392"/>
                </a:lnTo>
                <a:lnTo>
                  <a:pt x="229" y="390"/>
                </a:lnTo>
                <a:lnTo>
                  <a:pt x="229" y="392"/>
                </a:lnTo>
                <a:lnTo>
                  <a:pt x="229" y="390"/>
                </a:lnTo>
                <a:lnTo>
                  <a:pt x="228" y="390"/>
                </a:lnTo>
                <a:lnTo>
                  <a:pt x="228" y="389"/>
                </a:lnTo>
                <a:lnTo>
                  <a:pt x="228" y="387"/>
                </a:lnTo>
                <a:lnTo>
                  <a:pt x="229" y="387"/>
                </a:lnTo>
                <a:lnTo>
                  <a:pt x="229" y="386"/>
                </a:lnTo>
                <a:lnTo>
                  <a:pt x="229" y="384"/>
                </a:lnTo>
                <a:lnTo>
                  <a:pt x="228" y="384"/>
                </a:lnTo>
                <a:lnTo>
                  <a:pt x="228" y="386"/>
                </a:lnTo>
                <a:lnTo>
                  <a:pt x="226" y="386"/>
                </a:lnTo>
                <a:lnTo>
                  <a:pt x="226" y="387"/>
                </a:lnTo>
                <a:lnTo>
                  <a:pt x="224" y="387"/>
                </a:lnTo>
                <a:lnTo>
                  <a:pt x="224" y="389"/>
                </a:lnTo>
                <a:lnTo>
                  <a:pt x="223" y="389"/>
                </a:lnTo>
                <a:lnTo>
                  <a:pt x="224" y="389"/>
                </a:lnTo>
                <a:lnTo>
                  <a:pt x="223" y="390"/>
                </a:lnTo>
                <a:lnTo>
                  <a:pt x="223" y="392"/>
                </a:lnTo>
                <a:lnTo>
                  <a:pt x="223" y="394"/>
                </a:lnTo>
                <a:lnTo>
                  <a:pt x="223" y="395"/>
                </a:lnTo>
                <a:lnTo>
                  <a:pt x="221" y="397"/>
                </a:lnTo>
                <a:lnTo>
                  <a:pt x="220" y="397"/>
                </a:lnTo>
                <a:lnTo>
                  <a:pt x="220" y="398"/>
                </a:lnTo>
                <a:lnTo>
                  <a:pt x="220" y="400"/>
                </a:lnTo>
                <a:lnTo>
                  <a:pt x="218" y="400"/>
                </a:lnTo>
                <a:lnTo>
                  <a:pt x="216" y="400"/>
                </a:lnTo>
                <a:lnTo>
                  <a:pt x="216" y="398"/>
                </a:lnTo>
                <a:lnTo>
                  <a:pt x="216" y="397"/>
                </a:lnTo>
                <a:lnTo>
                  <a:pt x="216" y="395"/>
                </a:lnTo>
                <a:lnTo>
                  <a:pt x="218" y="395"/>
                </a:lnTo>
                <a:lnTo>
                  <a:pt x="218" y="394"/>
                </a:lnTo>
                <a:lnTo>
                  <a:pt x="218" y="392"/>
                </a:lnTo>
                <a:lnTo>
                  <a:pt x="216" y="392"/>
                </a:lnTo>
                <a:lnTo>
                  <a:pt x="216" y="390"/>
                </a:lnTo>
                <a:lnTo>
                  <a:pt x="216" y="389"/>
                </a:lnTo>
                <a:lnTo>
                  <a:pt x="216" y="387"/>
                </a:lnTo>
                <a:lnTo>
                  <a:pt x="215" y="387"/>
                </a:lnTo>
                <a:lnTo>
                  <a:pt x="213" y="387"/>
                </a:lnTo>
                <a:lnTo>
                  <a:pt x="213" y="386"/>
                </a:lnTo>
                <a:lnTo>
                  <a:pt x="213" y="384"/>
                </a:lnTo>
                <a:lnTo>
                  <a:pt x="215" y="382"/>
                </a:lnTo>
                <a:lnTo>
                  <a:pt x="215" y="381"/>
                </a:lnTo>
                <a:lnTo>
                  <a:pt x="216" y="381"/>
                </a:lnTo>
                <a:lnTo>
                  <a:pt x="216" y="379"/>
                </a:lnTo>
                <a:lnTo>
                  <a:pt x="216" y="378"/>
                </a:lnTo>
                <a:lnTo>
                  <a:pt x="218" y="378"/>
                </a:lnTo>
                <a:lnTo>
                  <a:pt x="218" y="376"/>
                </a:lnTo>
                <a:lnTo>
                  <a:pt x="218" y="374"/>
                </a:lnTo>
                <a:lnTo>
                  <a:pt x="216" y="374"/>
                </a:lnTo>
                <a:lnTo>
                  <a:pt x="216" y="373"/>
                </a:lnTo>
                <a:lnTo>
                  <a:pt x="216" y="371"/>
                </a:lnTo>
                <a:lnTo>
                  <a:pt x="215" y="371"/>
                </a:lnTo>
                <a:lnTo>
                  <a:pt x="215" y="370"/>
                </a:lnTo>
                <a:lnTo>
                  <a:pt x="216" y="370"/>
                </a:lnTo>
                <a:lnTo>
                  <a:pt x="216" y="368"/>
                </a:lnTo>
                <a:lnTo>
                  <a:pt x="218" y="368"/>
                </a:lnTo>
                <a:lnTo>
                  <a:pt x="218" y="366"/>
                </a:lnTo>
                <a:lnTo>
                  <a:pt x="218" y="365"/>
                </a:lnTo>
                <a:lnTo>
                  <a:pt x="220" y="365"/>
                </a:lnTo>
                <a:lnTo>
                  <a:pt x="220" y="363"/>
                </a:lnTo>
                <a:lnTo>
                  <a:pt x="220" y="362"/>
                </a:lnTo>
                <a:lnTo>
                  <a:pt x="221" y="362"/>
                </a:lnTo>
                <a:lnTo>
                  <a:pt x="221" y="360"/>
                </a:lnTo>
                <a:lnTo>
                  <a:pt x="223" y="360"/>
                </a:lnTo>
                <a:lnTo>
                  <a:pt x="224" y="360"/>
                </a:lnTo>
                <a:lnTo>
                  <a:pt x="226" y="360"/>
                </a:lnTo>
                <a:lnTo>
                  <a:pt x="226" y="362"/>
                </a:lnTo>
                <a:lnTo>
                  <a:pt x="228" y="362"/>
                </a:lnTo>
                <a:lnTo>
                  <a:pt x="228" y="360"/>
                </a:lnTo>
                <a:lnTo>
                  <a:pt x="229" y="360"/>
                </a:lnTo>
                <a:lnTo>
                  <a:pt x="231" y="360"/>
                </a:lnTo>
                <a:lnTo>
                  <a:pt x="232" y="360"/>
                </a:lnTo>
                <a:lnTo>
                  <a:pt x="232" y="358"/>
                </a:lnTo>
                <a:lnTo>
                  <a:pt x="234" y="358"/>
                </a:lnTo>
                <a:lnTo>
                  <a:pt x="232" y="358"/>
                </a:lnTo>
                <a:lnTo>
                  <a:pt x="232" y="357"/>
                </a:lnTo>
                <a:lnTo>
                  <a:pt x="234" y="357"/>
                </a:lnTo>
                <a:lnTo>
                  <a:pt x="234" y="358"/>
                </a:lnTo>
                <a:lnTo>
                  <a:pt x="234" y="357"/>
                </a:lnTo>
                <a:lnTo>
                  <a:pt x="236" y="357"/>
                </a:lnTo>
                <a:lnTo>
                  <a:pt x="236" y="358"/>
                </a:lnTo>
                <a:close/>
                <a:moveTo>
                  <a:pt x="71" y="355"/>
                </a:moveTo>
                <a:lnTo>
                  <a:pt x="71" y="357"/>
                </a:lnTo>
                <a:lnTo>
                  <a:pt x="72" y="357"/>
                </a:lnTo>
                <a:lnTo>
                  <a:pt x="72" y="358"/>
                </a:lnTo>
                <a:lnTo>
                  <a:pt x="72" y="360"/>
                </a:lnTo>
                <a:lnTo>
                  <a:pt x="71" y="358"/>
                </a:lnTo>
                <a:lnTo>
                  <a:pt x="71" y="357"/>
                </a:lnTo>
                <a:lnTo>
                  <a:pt x="71" y="355"/>
                </a:lnTo>
                <a:close/>
                <a:moveTo>
                  <a:pt x="255" y="350"/>
                </a:moveTo>
                <a:lnTo>
                  <a:pt x="256" y="350"/>
                </a:lnTo>
                <a:lnTo>
                  <a:pt x="256" y="352"/>
                </a:lnTo>
                <a:lnTo>
                  <a:pt x="258" y="352"/>
                </a:lnTo>
                <a:lnTo>
                  <a:pt x="260" y="352"/>
                </a:lnTo>
                <a:lnTo>
                  <a:pt x="260" y="354"/>
                </a:lnTo>
                <a:lnTo>
                  <a:pt x="260" y="355"/>
                </a:lnTo>
                <a:lnTo>
                  <a:pt x="260" y="357"/>
                </a:lnTo>
                <a:lnTo>
                  <a:pt x="260" y="358"/>
                </a:lnTo>
                <a:lnTo>
                  <a:pt x="258" y="358"/>
                </a:lnTo>
                <a:lnTo>
                  <a:pt x="260" y="358"/>
                </a:lnTo>
                <a:lnTo>
                  <a:pt x="258" y="358"/>
                </a:lnTo>
                <a:lnTo>
                  <a:pt x="258" y="360"/>
                </a:lnTo>
                <a:lnTo>
                  <a:pt x="260" y="360"/>
                </a:lnTo>
                <a:lnTo>
                  <a:pt x="260" y="362"/>
                </a:lnTo>
                <a:lnTo>
                  <a:pt x="260" y="360"/>
                </a:lnTo>
                <a:lnTo>
                  <a:pt x="260" y="362"/>
                </a:lnTo>
                <a:lnTo>
                  <a:pt x="261" y="362"/>
                </a:lnTo>
                <a:lnTo>
                  <a:pt x="261" y="363"/>
                </a:lnTo>
                <a:lnTo>
                  <a:pt x="260" y="363"/>
                </a:lnTo>
                <a:lnTo>
                  <a:pt x="258" y="363"/>
                </a:lnTo>
                <a:lnTo>
                  <a:pt x="258" y="365"/>
                </a:lnTo>
                <a:lnTo>
                  <a:pt x="258" y="363"/>
                </a:lnTo>
                <a:lnTo>
                  <a:pt x="258" y="365"/>
                </a:lnTo>
                <a:lnTo>
                  <a:pt x="256" y="365"/>
                </a:lnTo>
                <a:lnTo>
                  <a:pt x="256" y="366"/>
                </a:lnTo>
                <a:lnTo>
                  <a:pt x="256" y="368"/>
                </a:lnTo>
                <a:lnTo>
                  <a:pt x="256" y="366"/>
                </a:lnTo>
                <a:lnTo>
                  <a:pt x="255" y="366"/>
                </a:lnTo>
                <a:lnTo>
                  <a:pt x="256" y="366"/>
                </a:lnTo>
                <a:lnTo>
                  <a:pt x="255" y="366"/>
                </a:lnTo>
                <a:lnTo>
                  <a:pt x="253" y="366"/>
                </a:lnTo>
                <a:lnTo>
                  <a:pt x="253" y="365"/>
                </a:lnTo>
                <a:lnTo>
                  <a:pt x="252" y="365"/>
                </a:lnTo>
                <a:lnTo>
                  <a:pt x="252" y="363"/>
                </a:lnTo>
                <a:lnTo>
                  <a:pt x="252" y="362"/>
                </a:lnTo>
                <a:lnTo>
                  <a:pt x="250" y="362"/>
                </a:lnTo>
                <a:lnTo>
                  <a:pt x="250" y="360"/>
                </a:lnTo>
                <a:lnTo>
                  <a:pt x="250" y="358"/>
                </a:lnTo>
                <a:lnTo>
                  <a:pt x="250" y="357"/>
                </a:lnTo>
                <a:lnTo>
                  <a:pt x="250" y="355"/>
                </a:lnTo>
                <a:lnTo>
                  <a:pt x="250" y="354"/>
                </a:lnTo>
                <a:lnTo>
                  <a:pt x="252" y="354"/>
                </a:lnTo>
                <a:lnTo>
                  <a:pt x="252" y="352"/>
                </a:lnTo>
                <a:lnTo>
                  <a:pt x="252" y="350"/>
                </a:lnTo>
                <a:lnTo>
                  <a:pt x="250" y="350"/>
                </a:lnTo>
                <a:lnTo>
                  <a:pt x="250" y="349"/>
                </a:lnTo>
                <a:lnTo>
                  <a:pt x="250" y="347"/>
                </a:lnTo>
                <a:lnTo>
                  <a:pt x="252" y="347"/>
                </a:lnTo>
                <a:lnTo>
                  <a:pt x="253" y="347"/>
                </a:lnTo>
                <a:lnTo>
                  <a:pt x="253" y="349"/>
                </a:lnTo>
                <a:lnTo>
                  <a:pt x="255" y="349"/>
                </a:lnTo>
                <a:lnTo>
                  <a:pt x="255" y="350"/>
                </a:lnTo>
                <a:close/>
                <a:moveTo>
                  <a:pt x="261" y="338"/>
                </a:moveTo>
                <a:lnTo>
                  <a:pt x="263" y="338"/>
                </a:lnTo>
                <a:lnTo>
                  <a:pt x="263" y="339"/>
                </a:lnTo>
                <a:lnTo>
                  <a:pt x="261" y="339"/>
                </a:lnTo>
                <a:lnTo>
                  <a:pt x="260" y="339"/>
                </a:lnTo>
                <a:lnTo>
                  <a:pt x="261" y="339"/>
                </a:lnTo>
                <a:lnTo>
                  <a:pt x="261" y="338"/>
                </a:lnTo>
                <a:close/>
                <a:moveTo>
                  <a:pt x="58" y="333"/>
                </a:moveTo>
                <a:lnTo>
                  <a:pt x="56" y="333"/>
                </a:lnTo>
                <a:lnTo>
                  <a:pt x="58" y="333"/>
                </a:lnTo>
                <a:close/>
                <a:moveTo>
                  <a:pt x="48" y="328"/>
                </a:moveTo>
                <a:lnTo>
                  <a:pt x="50" y="328"/>
                </a:lnTo>
                <a:lnTo>
                  <a:pt x="48" y="328"/>
                </a:lnTo>
                <a:close/>
                <a:moveTo>
                  <a:pt x="55" y="328"/>
                </a:moveTo>
                <a:lnTo>
                  <a:pt x="53" y="328"/>
                </a:lnTo>
                <a:lnTo>
                  <a:pt x="55" y="328"/>
                </a:lnTo>
                <a:lnTo>
                  <a:pt x="55" y="326"/>
                </a:lnTo>
                <a:lnTo>
                  <a:pt x="55" y="328"/>
                </a:lnTo>
                <a:close/>
                <a:moveTo>
                  <a:pt x="53" y="320"/>
                </a:moveTo>
                <a:lnTo>
                  <a:pt x="52" y="320"/>
                </a:lnTo>
                <a:lnTo>
                  <a:pt x="53" y="320"/>
                </a:lnTo>
                <a:close/>
                <a:moveTo>
                  <a:pt x="44" y="318"/>
                </a:moveTo>
                <a:lnTo>
                  <a:pt x="44" y="320"/>
                </a:lnTo>
                <a:lnTo>
                  <a:pt x="44" y="318"/>
                </a:lnTo>
                <a:close/>
                <a:moveTo>
                  <a:pt x="53" y="318"/>
                </a:moveTo>
                <a:lnTo>
                  <a:pt x="53" y="320"/>
                </a:lnTo>
                <a:lnTo>
                  <a:pt x="53" y="318"/>
                </a:lnTo>
                <a:close/>
                <a:moveTo>
                  <a:pt x="50" y="318"/>
                </a:moveTo>
                <a:lnTo>
                  <a:pt x="52" y="318"/>
                </a:lnTo>
                <a:lnTo>
                  <a:pt x="53" y="318"/>
                </a:lnTo>
                <a:lnTo>
                  <a:pt x="52" y="318"/>
                </a:lnTo>
                <a:lnTo>
                  <a:pt x="52" y="320"/>
                </a:lnTo>
                <a:lnTo>
                  <a:pt x="52" y="322"/>
                </a:lnTo>
                <a:lnTo>
                  <a:pt x="50" y="322"/>
                </a:lnTo>
                <a:lnTo>
                  <a:pt x="50" y="323"/>
                </a:lnTo>
                <a:lnTo>
                  <a:pt x="52" y="323"/>
                </a:lnTo>
                <a:lnTo>
                  <a:pt x="52" y="322"/>
                </a:lnTo>
                <a:lnTo>
                  <a:pt x="53" y="322"/>
                </a:lnTo>
                <a:lnTo>
                  <a:pt x="55" y="322"/>
                </a:lnTo>
                <a:lnTo>
                  <a:pt x="53" y="322"/>
                </a:lnTo>
                <a:lnTo>
                  <a:pt x="55" y="322"/>
                </a:lnTo>
                <a:lnTo>
                  <a:pt x="53" y="322"/>
                </a:lnTo>
                <a:lnTo>
                  <a:pt x="53" y="323"/>
                </a:lnTo>
                <a:lnTo>
                  <a:pt x="53" y="322"/>
                </a:lnTo>
                <a:lnTo>
                  <a:pt x="53" y="323"/>
                </a:lnTo>
                <a:lnTo>
                  <a:pt x="52" y="323"/>
                </a:lnTo>
                <a:lnTo>
                  <a:pt x="52" y="325"/>
                </a:lnTo>
                <a:lnTo>
                  <a:pt x="53" y="325"/>
                </a:lnTo>
                <a:lnTo>
                  <a:pt x="53" y="326"/>
                </a:lnTo>
                <a:lnTo>
                  <a:pt x="53" y="328"/>
                </a:lnTo>
                <a:lnTo>
                  <a:pt x="53" y="326"/>
                </a:lnTo>
                <a:lnTo>
                  <a:pt x="52" y="326"/>
                </a:lnTo>
                <a:lnTo>
                  <a:pt x="52" y="328"/>
                </a:lnTo>
                <a:lnTo>
                  <a:pt x="52" y="326"/>
                </a:lnTo>
                <a:lnTo>
                  <a:pt x="52" y="328"/>
                </a:lnTo>
                <a:lnTo>
                  <a:pt x="50" y="328"/>
                </a:lnTo>
                <a:lnTo>
                  <a:pt x="50" y="326"/>
                </a:lnTo>
                <a:lnTo>
                  <a:pt x="48" y="326"/>
                </a:lnTo>
                <a:lnTo>
                  <a:pt x="48" y="328"/>
                </a:lnTo>
                <a:lnTo>
                  <a:pt x="48" y="326"/>
                </a:lnTo>
                <a:lnTo>
                  <a:pt x="48" y="328"/>
                </a:lnTo>
                <a:lnTo>
                  <a:pt x="47" y="328"/>
                </a:lnTo>
                <a:lnTo>
                  <a:pt x="47" y="326"/>
                </a:lnTo>
                <a:lnTo>
                  <a:pt x="47" y="325"/>
                </a:lnTo>
                <a:lnTo>
                  <a:pt x="47" y="323"/>
                </a:lnTo>
                <a:lnTo>
                  <a:pt x="47" y="325"/>
                </a:lnTo>
                <a:lnTo>
                  <a:pt x="47" y="323"/>
                </a:lnTo>
                <a:lnTo>
                  <a:pt x="45" y="325"/>
                </a:lnTo>
                <a:lnTo>
                  <a:pt x="45" y="323"/>
                </a:lnTo>
                <a:lnTo>
                  <a:pt x="45" y="322"/>
                </a:lnTo>
                <a:lnTo>
                  <a:pt x="45" y="323"/>
                </a:lnTo>
                <a:lnTo>
                  <a:pt x="47" y="323"/>
                </a:lnTo>
                <a:lnTo>
                  <a:pt x="45" y="323"/>
                </a:lnTo>
                <a:lnTo>
                  <a:pt x="45" y="322"/>
                </a:lnTo>
                <a:lnTo>
                  <a:pt x="47" y="320"/>
                </a:lnTo>
                <a:lnTo>
                  <a:pt x="47" y="318"/>
                </a:lnTo>
                <a:lnTo>
                  <a:pt x="48" y="318"/>
                </a:lnTo>
                <a:lnTo>
                  <a:pt x="50" y="318"/>
                </a:lnTo>
                <a:close/>
                <a:moveTo>
                  <a:pt x="55" y="318"/>
                </a:moveTo>
                <a:lnTo>
                  <a:pt x="53" y="318"/>
                </a:lnTo>
                <a:lnTo>
                  <a:pt x="55" y="318"/>
                </a:lnTo>
                <a:close/>
                <a:moveTo>
                  <a:pt x="50" y="317"/>
                </a:moveTo>
                <a:lnTo>
                  <a:pt x="48" y="317"/>
                </a:lnTo>
                <a:lnTo>
                  <a:pt x="50" y="317"/>
                </a:lnTo>
                <a:close/>
                <a:moveTo>
                  <a:pt x="42" y="317"/>
                </a:moveTo>
                <a:lnTo>
                  <a:pt x="40" y="317"/>
                </a:lnTo>
                <a:lnTo>
                  <a:pt x="40" y="315"/>
                </a:lnTo>
                <a:lnTo>
                  <a:pt x="42" y="315"/>
                </a:lnTo>
                <a:lnTo>
                  <a:pt x="42" y="317"/>
                </a:lnTo>
                <a:close/>
                <a:moveTo>
                  <a:pt x="47" y="315"/>
                </a:moveTo>
                <a:lnTo>
                  <a:pt x="47" y="314"/>
                </a:lnTo>
                <a:lnTo>
                  <a:pt x="47" y="315"/>
                </a:lnTo>
                <a:close/>
                <a:moveTo>
                  <a:pt x="7" y="283"/>
                </a:moveTo>
                <a:lnTo>
                  <a:pt x="7" y="285"/>
                </a:lnTo>
                <a:lnTo>
                  <a:pt x="7" y="283"/>
                </a:lnTo>
                <a:close/>
                <a:moveTo>
                  <a:pt x="7" y="282"/>
                </a:moveTo>
                <a:lnTo>
                  <a:pt x="7" y="283"/>
                </a:lnTo>
                <a:lnTo>
                  <a:pt x="5" y="283"/>
                </a:lnTo>
                <a:lnTo>
                  <a:pt x="4" y="285"/>
                </a:lnTo>
                <a:lnTo>
                  <a:pt x="4" y="283"/>
                </a:lnTo>
                <a:lnTo>
                  <a:pt x="5" y="283"/>
                </a:lnTo>
                <a:lnTo>
                  <a:pt x="5" y="282"/>
                </a:lnTo>
                <a:lnTo>
                  <a:pt x="7" y="282"/>
                </a:lnTo>
                <a:close/>
                <a:moveTo>
                  <a:pt x="12" y="278"/>
                </a:moveTo>
                <a:lnTo>
                  <a:pt x="13" y="278"/>
                </a:lnTo>
                <a:lnTo>
                  <a:pt x="12" y="278"/>
                </a:lnTo>
                <a:lnTo>
                  <a:pt x="12" y="280"/>
                </a:lnTo>
                <a:lnTo>
                  <a:pt x="10" y="280"/>
                </a:lnTo>
                <a:lnTo>
                  <a:pt x="10" y="278"/>
                </a:lnTo>
                <a:lnTo>
                  <a:pt x="12" y="278"/>
                </a:lnTo>
                <a:close/>
                <a:moveTo>
                  <a:pt x="13" y="277"/>
                </a:moveTo>
                <a:lnTo>
                  <a:pt x="13" y="278"/>
                </a:lnTo>
                <a:lnTo>
                  <a:pt x="13" y="277"/>
                </a:lnTo>
                <a:close/>
                <a:moveTo>
                  <a:pt x="4" y="277"/>
                </a:moveTo>
                <a:lnTo>
                  <a:pt x="2" y="277"/>
                </a:lnTo>
                <a:lnTo>
                  <a:pt x="4" y="277"/>
                </a:lnTo>
                <a:lnTo>
                  <a:pt x="2" y="277"/>
                </a:lnTo>
                <a:lnTo>
                  <a:pt x="4" y="277"/>
                </a:lnTo>
                <a:close/>
                <a:moveTo>
                  <a:pt x="98" y="277"/>
                </a:moveTo>
                <a:lnTo>
                  <a:pt x="96" y="277"/>
                </a:lnTo>
                <a:lnTo>
                  <a:pt x="96" y="275"/>
                </a:lnTo>
                <a:lnTo>
                  <a:pt x="98" y="275"/>
                </a:lnTo>
                <a:lnTo>
                  <a:pt x="98" y="277"/>
                </a:lnTo>
                <a:close/>
                <a:moveTo>
                  <a:pt x="7" y="275"/>
                </a:moveTo>
                <a:lnTo>
                  <a:pt x="7" y="277"/>
                </a:lnTo>
                <a:lnTo>
                  <a:pt x="7" y="275"/>
                </a:lnTo>
                <a:lnTo>
                  <a:pt x="7" y="277"/>
                </a:lnTo>
                <a:lnTo>
                  <a:pt x="5" y="277"/>
                </a:lnTo>
                <a:lnTo>
                  <a:pt x="5" y="275"/>
                </a:lnTo>
                <a:lnTo>
                  <a:pt x="7" y="275"/>
                </a:lnTo>
                <a:close/>
                <a:moveTo>
                  <a:pt x="10" y="266"/>
                </a:moveTo>
                <a:lnTo>
                  <a:pt x="8" y="266"/>
                </a:lnTo>
                <a:lnTo>
                  <a:pt x="10" y="266"/>
                </a:lnTo>
                <a:lnTo>
                  <a:pt x="8" y="266"/>
                </a:lnTo>
                <a:lnTo>
                  <a:pt x="10" y="266"/>
                </a:lnTo>
                <a:close/>
                <a:moveTo>
                  <a:pt x="16" y="264"/>
                </a:moveTo>
                <a:lnTo>
                  <a:pt x="18" y="264"/>
                </a:lnTo>
                <a:lnTo>
                  <a:pt x="20" y="264"/>
                </a:lnTo>
                <a:lnTo>
                  <a:pt x="20" y="266"/>
                </a:lnTo>
                <a:lnTo>
                  <a:pt x="20" y="267"/>
                </a:lnTo>
                <a:lnTo>
                  <a:pt x="18" y="267"/>
                </a:lnTo>
                <a:lnTo>
                  <a:pt x="18" y="269"/>
                </a:lnTo>
                <a:lnTo>
                  <a:pt x="16" y="269"/>
                </a:lnTo>
                <a:lnTo>
                  <a:pt x="15" y="269"/>
                </a:lnTo>
                <a:lnTo>
                  <a:pt x="15" y="270"/>
                </a:lnTo>
                <a:lnTo>
                  <a:pt x="13" y="270"/>
                </a:lnTo>
                <a:lnTo>
                  <a:pt x="13" y="269"/>
                </a:lnTo>
                <a:lnTo>
                  <a:pt x="13" y="270"/>
                </a:lnTo>
                <a:lnTo>
                  <a:pt x="12" y="270"/>
                </a:lnTo>
                <a:lnTo>
                  <a:pt x="12" y="269"/>
                </a:lnTo>
                <a:lnTo>
                  <a:pt x="12" y="270"/>
                </a:lnTo>
                <a:lnTo>
                  <a:pt x="12" y="269"/>
                </a:lnTo>
                <a:lnTo>
                  <a:pt x="10" y="269"/>
                </a:lnTo>
                <a:lnTo>
                  <a:pt x="12" y="270"/>
                </a:lnTo>
                <a:lnTo>
                  <a:pt x="10" y="270"/>
                </a:lnTo>
                <a:lnTo>
                  <a:pt x="8" y="270"/>
                </a:lnTo>
                <a:lnTo>
                  <a:pt x="8" y="272"/>
                </a:lnTo>
                <a:lnTo>
                  <a:pt x="8" y="274"/>
                </a:lnTo>
                <a:lnTo>
                  <a:pt x="7" y="274"/>
                </a:lnTo>
                <a:lnTo>
                  <a:pt x="7" y="272"/>
                </a:lnTo>
                <a:lnTo>
                  <a:pt x="5" y="272"/>
                </a:lnTo>
                <a:lnTo>
                  <a:pt x="5" y="274"/>
                </a:lnTo>
                <a:lnTo>
                  <a:pt x="4" y="274"/>
                </a:lnTo>
                <a:lnTo>
                  <a:pt x="5" y="274"/>
                </a:lnTo>
                <a:lnTo>
                  <a:pt x="4" y="275"/>
                </a:lnTo>
                <a:lnTo>
                  <a:pt x="5" y="275"/>
                </a:lnTo>
                <a:lnTo>
                  <a:pt x="4" y="275"/>
                </a:lnTo>
                <a:lnTo>
                  <a:pt x="2" y="275"/>
                </a:lnTo>
                <a:lnTo>
                  <a:pt x="2" y="277"/>
                </a:lnTo>
                <a:lnTo>
                  <a:pt x="2" y="275"/>
                </a:lnTo>
                <a:lnTo>
                  <a:pt x="2" y="277"/>
                </a:lnTo>
                <a:lnTo>
                  <a:pt x="2" y="275"/>
                </a:lnTo>
                <a:lnTo>
                  <a:pt x="0" y="275"/>
                </a:lnTo>
                <a:lnTo>
                  <a:pt x="2" y="275"/>
                </a:lnTo>
                <a:lnTo>
                  <a:pt x="2" y="274"/>
                </a:lnTo>
                <a:lnTo>
                  <a:pt x="0" y="274"/>
                </a:lnTo>
                <a:lnTo>
                  <a:pt x="0" y="272"/>
                </a:lnTo>
                <a:lnTo>
                  <a:pt x="2" y="272"/>
                </a:lnTo>
                <a:lnTo>
                  <a:pt x="4" y="272"/>
                </a:lnTo>
                <a:lnTo>
                  <a:pt x="2" y="272"/>
                </a:lnTo>
                <a:lnTo>
                  <a:pt x="2" y="270"/>
                </a:lnTo>
                <a:lnTo>
                  <a:pt x="2" y="269"/>
                </a:lnTo>
                <a:lnTo>
                  <a:pt x="2" y="267"/>
                </a:lnTo>
                <a:lnTo>
                  <a:pt x="0" y="267"/>
                </a:lnTo>
                <a:lnTo>
                  <a:pt x="0" y="266"/>
                </a:lnTo>
                <a:lnTo>
                  <a:pt x="2" y="266"/>
                </a:lnTo>
                <a:lnTo>
                  <a:pt x="2" y="264"/>
                </a:lnTo>
                <a:lnTo>
                  <a:pt x="2" y="266"/>
                </a:lnTo>
                <a:lnTo>
                  <a:pt x="2" y="264"/>
                </a:lnTo>
                <a:lnTo>
                  <a:pt x="2" y="266"/>
                </a:lnTo>
                <a:lnTo>
                  <a:pt x="4" y="266"/>
                </a:lnTo>
                <a:lnTo>
                  <a:pt x="5" y="266"/>
                </a:lnTo>
                <a:lnTo>
                  <a:pt x="7" y="267"/>
                </a:lnTo>
                <a:lnTo>
                  <a:pt x="8" y="267"/>
                </a:lnTo>
                <a:lnTo>
                  <a:pt x="10" y="267"/>
                </a:lnTo>
                <a:lnTo>
                  <a:pt x="8" y="267"/>
                </a:lnTo>
                <a:lnTo>
                  <a:pt x="10" y="267"/>
                </a:lnTo>
                <a:lnTo>
                  <a:pt x="12" y="267"/>
                </a:lnTo>
                <a:lnTo>
                  <a:pt x="12" y="266"/>
                </a:lnTo>
                <a:lnTo>
                  <a:pt x="13" y="266"/>
                </a:lnTo>
                <a:lnTo>
                  <a:pt x="15" y="266"/>
                </a:lnTo>
                <a:lnTo>
                  <a:pt x="15" y="264"/>
                </a:lnTo>
                <a:lnTo>
                  <a:pt x="16" y="264"/>
                </a:lnTo>
                <a:close/>
                <a:moveTo>
                  <a:pt x="20" y="262"/>
                </a:moveTo>
                <a:lnTo>
                  <a:pt x="20" y="264"/>
                </a:lnTo>
                <a:lnTo>
                  <a:pt x="18" y="264"/>
                </a:lnTo>
                <a:lnTo>
                  <a:pt x="18" y="262"/>
                </a:lnTo>
                <a:lnTo>
                  <a:pt x="20" y="262"/>
                </a:lnTo>
                <a:close/>
                <a:moveTo>
                  <a:pt x="23" y="262"/>
                </a:moveTo>
                <a:lnTo>
                  <a:pt x="21" y="262"/>
                </a:lnTo>
                <a:lnTo>
                  <a:pt x="21" y="264"/>
                </a:lnTo>
                <a:lnTo>
                  <a:pt x="21" y="262"/>
                </a:lnTo>
                <a:lnTo>
                  <a:pt x="21" y="264"/>
                </a:lnTo>
                <a:lnTo>
                  <a:pt x="21" y="262"/>
                </a:lnTo>
                <a:lnTo>
                  <a:pt x="20" y="262"/>
                </a:lnTo>
                <a:lnTo>
                  <a:pt x="21" y="262"/>
                </a:lnTo>
                <a:lnTo>
                  <a:pt x="23" y="262"/>
                </a:lnTo>
                <a:close/>
                <a:moveTo>
                  <a:pt x="60" y="251"/>
                </a:moveTo>
                <a:lnTo>
                  <a:pt x="61" y="253"/>
                </a:lnTo>
                <a:lnTo>
                  <a:pt x="63" y="253"/>
                </a:lnTo>
                <a:lnTo>
                  <a:pt x="64" y="253"/>
                </a:lnTo>
                <a:lnTo>
                  <a:pt x="64" y="254"/>
                </a:lnTo>
                <a:lnTo>
                  <a:pt x="66" y="254"/>
                </a:lnTo>
                <a:lnTo>
                  <a:pt x="66" y="256"/>
                </a:lnTo>
                <a:lnTo>
                  <a:pt x="66" y="258"/>
                </a:lnTo>
                <a:lnTo>
                  <a:pt x="66" y="259"/>
                </a:lnTo>
                <a:lnTo>
                  <a:pt x="64" y="259"/>
                </a:lnTo>
                <a:lnTo>
                  <a:pt x="64" y="258"/>
                </a:lnTo>
                <a:lnTo>
                  <a:pt x="63" y="258"/>
                </a:lnTo>
                <a:lnTo>
                  <a:pt x="63" y="259"/>
                </a:lnTo>
                <a:lnTo>
                  <a:pt x="61" y="259"/>
                </a:lnTo>
                <a:lnTo>
                  <a:pt x="60" y="258"/>
                </a:lnTo>
                <a:lnTo>
                  <a:pt x="60" y="259"/>
                </a:lnTo>
                <a:lnTo>
                  <a:pt x="58" y="259"/>
                </a:lnTo>
                <a:lnTo>
                  <a:pt x="56" y="261"/>
                </a:lnTo>
                <a:lnTo>
                  <a:pt x="56" y="262"/>
                </a:lnTo>
                <a:lnTo>
                  <a:pt x="55" y="262"/>
                </a:lnTo>
                <a:lnTo>
                  <a:pt x="55" y="264"/>
                </a:lnTo>
                <a:lnTo>
                  <a:pt x="53" y="264"/>
                </a:lnTo>
                <a:lnTo>
                  <a:pt x="53" y="266"/>
                </a:lnTo>
                <a:lnTo>
                  <a:pt x="53" y="264"/>
                </a:lnTo>
                <a:lnTo>
                  <a:pt x="53" y="266"/>
                </a:lnTo>
                <a:lnTo>
                  <a:pt x="52" y="266"/>
                </a:lnTo>
                <a:lnTo>
                  <a:pt x="53" y="266"/>
                </a:lnTo>
                <a:lnTo>
                  <a:pt x="52" y="266"/>
                </a:lnTo>
                <a:lnTo>
                  <a:pt x="52" y="267"/>
                </a:lnTo>
                <a:lnTo>
                  <a:pt x="50" y="267"/>
                </a:lnTo>
                <a:lnTo>
                  <a:pt x="48" y="267"/>
                </a:lnTo>
                <a:lnTo>
                  <a:pt x="48" y="269"/>
                </a:lnTo>
                <a:lnTo>
                  <a:pt x="47" y="269"/>
                </a:lnTo>
                <a:lnTo>
                  <a:pt x="47" y="270"/>
                </a:lnTo>
                <a:lnTo>
                  <a:pt x="47" y="272"/>
                </a:lnTo>
                <a:lnTo>
                  <a:pt x="48" y="272"/>
                </a:lnTo>
                <a:lnTo>
                  <a:pt x="48" y="274"/>
                </a:lnTo>
                <a:lnTo>
                  <a:pt x="48" y="275"/>
                </a:lnTo>
                <a:lnTo>
                  <a:pt x="48" y="277"/>
                </a:lnTo>
                <a:lnTo>
                  <a:pt x="50" y="277"/>
                </a:lnTo>
                <a:lnTo>
                  <a:pt x="48" y="277"/>
                </a:lnTo>
                <a:lnTo>
                  <a:pt x="48" y="278"/>
                </a:lnTo>
                <a:lnTo>
                  <a:pt x="47" y="278"/>
                </a:lnTo>
                <a:lnTo>
                  <a:pt x="47" y="280"/>
                </a:lnTo>
                <a:lnTo>
                  <a:pt x="47" y="282"/>
                </a:lnTo>
                <a:lnTo>
                  <a:pt x="45" y="282"/>
                </a:lnTo>
                <a:lnTo>
                  <a:pt x="45" y="283"/>
                </a:lnTo>
                <a:lnTo>
                  <a:pt x="45" y="285"/>
                </a:lnTo>
                <a:lnTo>
                  <a:pt x="44" y="285"/>
                </a:lnTo>
                <a:lnTo>
                  <a:pt x="44" y="286"/>
                </a:lnTo>
                <a:lnTo>
                  <a:pt x="44" y="285"/>
                </a:lnTo>
                <a:lnTo>
                  <a:pt x="42" y="285"/>
                </a:lnTo>
                <a:lnTo>
                  <a:pt x="42" y="283"/>
                </a:lnTo>
                <a:lnTo>
                  <a:pt x="42" y="282"/>
                </a:lnTo>
                <a:lnTo>
                  <a:pt x="42" y="283"/>
                </a:lnTo>
                <a:lnTo>
                  <a:pt x="42" y="282"/>
                </a:lnTo>
                <a:lnTo>
                  <a:pt x="40" y="282"/>
                </a:lnTo>
                <a:lnTo>
                  <a:pt x="40" y="283"/>
                </a:lnTo>
                <a:lnTo>
                  <a:pt x="42" y="283"/>
                </a:lnTo>
                <a:lnTo>
                  <a:pt x="42" y="285"/>
                </a:lnTo>
                <a:lnTo>
                  <a:pt x="42" y="286"/>
                </a:lnTo>
                <a:lnTo>
                  <a:pt x="40" y="286"/>
                </a:lnTo>
                <a:lnTo>
                  <a:pt x="40" y="285"/>
                </a:lnTo>
                <a:lnTo>
                  <a:pt x="40" y="286"/>
                </a:lnTo>
                <a:lnTo>
                  <a:pt x="40" y="288"/>
                </a:lnTo>
                <a:lnTo>
                  <a:pt x="40" y="290"/>
                </a:lnTo>
                <a:lnTo>
                  <a:pt x="40" y="291"/>
                </a:lnTo>
                <a:lnTo>
                  <a:pt x="40" y="293"/>
                </a:lnTo>
                <a:lnTo>
                  <a:pt x="40" y="294"/>
                </a:lnTo>
                <a:lnTo>
                  <a:pt x="40" y="296"/>
                </a:lnTo>
                <a:lnTo>
                  <a:pt x="40" y="298"/>
                </a:lnTo>
                <a:lnTo>
                  <a:pt x="39" y="298"/>
                </a:lnTo>
                <a:lnTo>
                  <a:pt x="39" y="299"/>
                </a:lnTo>
                <a:lnTo>
                  <a:pt x="40" y="299"/>
                </a:lnTo>
                <a:lnTo>
                  <a:pt x="40" y="301"/>
                </a:lnTo>
                <a:lnTo>
                  <a:pt x="40" y="302"/>
                </a:lnTo>
                <a:lnTo>
                  <a:pt x="39" y="302"/>
                </a:lnTo>
                <a:lnTo>
                  <a:pt x="39" y="304"/>
                </a:lnTo>
                <a:lnTo>
                  <a:pt x="40" y="304"/>
                </a:lnTo>
                <a:lnTo>
                  <a:pt x="39" y="304"/>
                </a:lnTo>
                <a:lnTo>
                  <a:pt x="40" y="304"/>
                </a:lnTo>
                <a:lnTo>
                  <a:pt x="39" y="306"/>
                </a:lnTo>
                <a:lnTo>
                  <a:pt x="39" y="307"/>
                </a:lnTo>
                <a:lnTo>
                  <a:pt x="39" y="309"/>
                </a:lnTo>
                <a:lnTo>
                  <a:pt x="39" y="310"/>
                </a:lnTo>
                <a:lnTo>
                  <a:pt x="37" y="310"/>
                </a:lnTo>
                <a:lnTo>
                  <a:pt x="37" y="309"/>
                </a:lnTo>
                <a:lnTo>
                  <a:pt x="36" y="309"/>
                </a:lnTo>
                <a:lnTo>
                  <a:pt x="36" y="307"/>
                </a:lnTo>
                <a:lnTo>
                  <a:pt x="34" y="307"/>
                </a:lnTo>
                <a:lnTo>
                  <a:pt x="34" y="306"/>
                </a:lnTo>
                <a:lnTo>
                  <a:pt x="32" y="306"/>
                </a:lnTo>
                <a:lnTo>
                  <a:pt x="32" y="307"/>
                </a:lnTo>
                <a:lnTo>
                  <a:pt x="31" y="307"/>
                </a:lnTo>
                <a:lnTo>
                  <a:pt x="31" y="306"/>
                </a:lnTo>
                <a:lnTo>
                  <a:pt x="29" y="306"/>
                </a:lnTo>
                <a:lnTo>
                  <a:pt x="29" y="307"/>
                </a:lnTo>
                <a:lnTo>
                  <a:pt x="28" y="307"/>
                </a:lnTo>
                <a:lnTo>
                  <a:pt x="28" y="306"/>
                </a:lnTo>
                <a:lnTo>
                  <a:pt x="28" y="307"/>
                </a:lnTo>
                <a:lnTo>
                  <a:pt x="28" y="306"/>
                </a:lnTo>
                <a:lnTo>
                  <a:pt x="28" y="304"/>
                </a:lnTo>
                <a:lnTo>
                  <a:pt x="28" y="306"/>
                </a:lnTo>
                <a:lnTo>
                  <a:pt x="29" y="306"/>
                </a:lnTo>
                <a:lnTo>
                  <a:pt x="29" y="304"/>
                </a:lnTo>
                <a:lnTo>
                  <a:pt x="28" y="304"/>
                </a:lnTo>
                <a:lnTo>
                  <a:pt x="29" y="304"/>
                </a:lnTo>
                <a:lnTo>
                  <a:pt x="31" y="304"/>
                </a:lnTo>
                <a:lnTo>
                  <a:pt x="31" y="302"/>
                </a:lnTo>
                <a:lnTo>
                  <a:pt x="29" y="302"/>
                </a:lnTo>
                <a:lnTo>
                  <a:pt x="28" y="302"/>
                </a:lnTo>
                <a:lnTo>
                  <a:pt x="29" y="301"/>
                </a:lnTo>
                <a:lnTo>
                  <a:pt x="28" y="301"/>
                </a:lnTo>
                <a:lnTo>
                  <a:pt x="26" y="301"/>
                </a:lnTo>
                <a:lnTo>
                  <a:pt x="26" y="302"/>
                </a:lnTo>
                <a:lnTo>
                  <a:pt x="26" y="304"/>
                </a:lnTo>
                <a:lnTo>
                  <a:pt x="24" y="304"/>
                </a:lnTo>
                <a:lnTo>
                  <a:pt x="23" y="304"/>
                </a:lnTo>
                <a:lnTo>
                  <a:pt x="24" y="304"/>
                </a:lnTo>
                <a:lnTo>
                  <a:pt x="24" y="302"/>
                </a:lnTo>
                <a:lnTo>
                  <a:pt x="23" y="302"/>
                </a:lnTo>
                <a:lnTo>
                  <a:pt x="21" y="302"/>
                </a:lnTo>
                <a:lnTo>
                  <a:pt x="21" y="304"/>
                </a:lnTo>
                <a:lnTo>
                  <a:pt x="21" y="302"/>
                </a:lnTo>
                <a:lnTo>
                  <a:pt x="21" y="304"/>
                </a:lnTo>
                <a:lnTo>
                  <a:pt x="20" y="302"/>
                </a:lnTo>
                <a:lnTo>
                  <a:pt x="20" y="304"/>
                </a:lnTo>
                <a:lnTo>
                  <a:pt x="20" y="302"/>
                </a:lnTo>
                <a:lnTo>
                  <a:pt x="18" y="304"/>
                </a:lnTo>
                <a:lnTo>
                  <a:pt x="18" y="302"/>
                </a:lnTo>
                <a:lnTo>
                  <a:pt x="18" y="301"/>
                </a:lnTo>
                <a:lnTo>
                  <a:pt x="16" y="301"/>
                </a:lnTo>
                <a:lnTo>
                  <a:pt x="16" y="299"/>
                </a:lnTo>
                <a:lnTo>
                  <a:pt x="15" y="299"/>
                </a:lnTo>
                <a:lnTo>
                  <a:pt x="15" y="298"/>
                </a:lnTo>
                <a:lnTo>
                  <a:pt x="13" y="298"/>
                </a:lnTo>
                <a:lnTo>
                  <a:pt x="12" y="299"/>
                </a:lnTo>
                <a:lnTo>
                  <a:pt x="12" y="298"/>
                </a:lnTo>
                <a:lnTo>
                  <a:pt x="10" y="298"/>
                </a:lnTo>
                <a:lnTo>
                  <a:pt x="10" y="299"/>
                </a:lnTo>
                <a:lnTo>
                  <a:pt x="8" y="299"/>
                </a:lnTo>
                <a:lnTo>
                  <a:pt x="7" y="299"/>
                </a:lnTo>
                <a:lnTo>
                  <a:pt x="7" y="298"/>
                </a:lnTo>
                <a:lnTo>
                  <a:pt x="7" y="296"/>
                </a:lnTo>
                <a:lnTo>
                  <a:pt x="8" y="296"/>
                </a:lnTo>
                <a:lnTo>
                  <a:pt x="7" y="296"/>
                </a:lnTo>
                <a:lnTo>
                  <a:pt x="8" y="296"/>
                </a:lnTo>
                <a:lnTo>
                  <a:pt x="8" y="294"/>
                </a:lnTo>
                <a:lnTo>
                  <a:pt x="10" y="294"/>
                </a:lnTo>
                <a:lnTo>
                  <a:pt x="12" y="294"/>
                </a:lnTo>
                <a:lnTo>
                  <a:pt x="12" y="293"/>
                </a:lnTo>
                <a:lnTo>
                  <a:pt x="10" y="293"/>
                </a:lnTo>
                <a:lnTo>
                  <a:pt x="12" y="293"/>
                </a:lnTo>
                <a:lnTo>
                  <a:pt x="10" y="293"/>
                </a:lnTo>
                <a:lnTo>
                  <a:pt x="10" y="294"/>
                </a:lnTo>
                <a:lnTo>
                  <a:pt x="8" y="294"/>
                </a:lnTo>
                <a:lnTo>
                  <a:pt x="7" y="294"/>
                </a:lnTo>
                <a:lnTo>
                  <a:pt x="8" y="294"/>
                </a:lnTo>
                <a:lnTo>
                  <a:pt x="8" y="293"/>
                </a:lnTo>
                <a:lnTo>
                  <a:pt x="8" y="291"/>
                </a:lnTo>
                <a:lnTo>
                  <a:pt x="8" y="290"/>
                </a:lnTo>
                <a:lnTo>
                  <a:pt x="8" y="288"/>
                </a:lnTo>
                <a:lnTo>
                  <a:pt x="10" y="288"/>
                </a:lnTo>
                <a:lnTo>
                  <a:pt x="10" y="286"/>
                </a:lnTo>
                <a:lnTo>
                  <a:pt x="12" y="286"/>
                </a:lnTo>
                <a:lnTo>
                  <a:pt x="13" y="286"/>
                </a:lnTo>
                <a:lnTo>
                  <a:pt x="13" y="285"/>
                </a:lnTo>
                <a:lnTo>
                  <a:pt x="15" y="285"/>
                </a:lnTo>
                <a:lnTo>
                  <a:pt x="16" y="285"/>
                </a:lnTo>
                <a:lnTo>
                  <a:pt x="16" y="283"/>
                </a:lnTo>
                <a:lnTo>
                  <a:pt x="18" y="283"/>
                </a:lnTo>
                <a:lnTo>
                  <a:pt x="18" y="282"/>
                </a:lnTo>
                <a:lnTo>
                  <a:pt x="16" y="282"/>
                </a:lnTo>
                <a:lnTo>
                  <a:pt x="16" y="280"/>
                </a:lnTo>
                <a:lnTo>
                  <a:pt x="16" y="282"/>
                </a:lnTo>
                <a:lnTo>
                  <a:pt x="16" y="280"/>
                </a:lnTo>
                <a:lnTo>
                  <a:pt x="15" y="280"/>
                </a:lnTo>
                <a:lnTo>
                  <a:pt x="16" y="282"/>
                </a:lnTo>
                <a:lnTo>
                  <a:pt x="15" y="282"/>
                </a:lnTo>
                <a:lnTo>
                  <a:pt x="16" y="282"/>
                </a:lnTo>
                <a:lnTo>
                  <a:pt x="15" y="283"/>
                </a:lnTo>
                <a:lnTo>
                  <a:pt x="15" y="282"/>
                </a:lnTo>
                <a:lnTo>
                  <a:pt x="15" y="283"/>
                </a:lnTo>
                <a:lnTo>
                  <a:pt x="13" y="283"/>
                </a:lnTo>
                <a:lnTo>
                  <a:pt x="13" y="285"/>
                </a:lnTo>
                <a:lnTo>
                  <a:pt x="12" y="285"/>
                </a:lnTo>
                <a:lnTo>
                  <a:pt x="12" y="286"/>
                </a:lnTo>
                <a:lnTo>
                  <a:pt x="10" y="286"/>
                </a:lnTo>
                <a:lnTo>
                  <a:pt x="8" y="286"/>
                </a:lnTo>
                <a:lnTo>
                  <a:pt x="8" y="285"/>
                </a:lnTo>
                <a:lnTo>
                  <a:pt x="8" y="286"/>
                </a:lnTo>
                <a:lnTo>
                  <a:pt x="7" y="286"/>
                </a:lnTo>
                <a:lnTo>
                  <a:pt x="7" y="285"/>
                </a:lnTo>
                <a:lnTo>
                  <a:pt x="8" y="285"/>
                </a:lnTo>
                <a:lnTo>
                  <a:pt x="8" y="283"/>
                </a:lnTo>
                <a:lnTo>
                  <a:pt x="7" y="283"/>
                </a:lnTo>
                <a:lnTo>
                  <a:pt x="7" y="282"/>
                </a:lnTo>
                <a:lnTo>
                  <a:pt x="8" y="282"/>
                </a:lnTo>
                <a:lnTo>
                  <a:pt x="8" y="280"/>
                </a:lnTo>
                <a:lnTo>
                  <a:pt x="10" y="282"/>
                </a:lnTo>
                <a:lnTo>
                  <a:pt x="10" y="280"/>
                </a:lnTo>
                <a:lnTo>
                  <a:pt x="12" y="280"/>
                </a:lnTo>
                <a:lnTo>
                  <a:pt x="13" y="280"/>
                </a:lnTo>
                <a:lnTo>
                  <a:pt x="15" y="280"/>
                </a:lnTo>
                <a:lnTo>
                  <a:pt x="15" y="278"/>
                </a:lnTo>
                <a:lnTo>
                  <a:pt x="16" y="278"/>
                </a:lnTo>
                <a:lnTo>
                  <a:pt x="16" y="277"/>
                </a:lnTo>
                <a:lnTo>
                  <a:pt x="18" y="277"/>
                </a:lnTo>
                <a:lnTo>
                  <a:pt x="16" y="275"/>
                </a:lnTo>
                <a:lnTo>
                  <a:pt x="18" y="275"/>
                </a:lnTo>
                <a:lnTo>
                  <a:pt x="18" y="274"/>
                </a:lnTo>
                <a:lnTo>
                  <a:pt x="20" y="274"/>
                </a:lnTo>
                <a:lnTo>
                  <a:pt x="20" y="272"/>
                </a:lnTo>
                <a:lnTo>
                  <a:pt x="18" y="272"/>
                </a:lnTo>
                <a:lnTo>
                  <a:pt x="20" y="272"/>
                </a:lnTo>
                <a:lnTo>
                  <a:pt x="20" y="270"/>
                </a:lnTo>
                <a:lnTo>
                  <a:pt x="21" y="270"/>
                </a:lnTo>
                <a:lnTo>
                  <a:pt x="21" y="269"/>
                </a:lnTo>
                <a:lnTo>
                  <a:pt x="21" y="267"/>
                </a:lnTo>
                <a:lnTo>
                  <a:pt x="21" y="266"/>
                </a:lnTo>
                <a:lnTo>
                  <a:pt x="21" y="264"/>
                </a:lnTo>
                <a:lnTo>
                  <a:pt x="23" y="262"/>
                </a:lnTo>
                <a:lnTo>
                  <a:pt x="24" y="262"/>
                </a:lnTo>
                <a:lnTo>
                  <a:pt x="24" y="261"/>
                </a:lnTo>
                <a:lnTo>
                  <a:pt x="26" y="261"/>
                </a:lnTo>
                <a:lnTo>
                  <a:pt x="28" y="261"/>
                </a:lnTo>
                <a:lnTo>
                  <a:pt x="29" y="261"/>
                </a:lnTo>
                <a:lnTo>
                  <a:pt x="31" y="261"/>
                </a:lnTo>
                <a:lnTo>
                  <a:pt x="31" y="262"/>
                </a:lnTo>
                <a:lnTo>
                  <a:pt x="31" y="264"/>
                </a:lnTo>
                <a:lnTo>
                  <a:pt x="32" y="264"/>
                </a:lnTo>
                <a:lnTo>
                  <a:pt x="32" y="266"/>
                </a:lnTo>
                <a:lnTo>
                  <a:pt x="32" y="264"/>
                </a:lnTo>
                <a:lnTo>
                  <a:pt x="34" y="264"/>
                </a:lnTo>
                <a:lnTo>
                  <a:pt x="34" y="266"/>
                </a:lnTo>
                <a:lnTo>
                  <a:pt x="34" y="264"/>
                </a:lnTo>
                <a:lnTo>
                  <a:pt x="34" y="266"/>
                </a:lnTo>
                <a:lnTo>
                  <a:pt x="36" y="266"/>
                </a:lnTo>
                <a:lnTo>
                  <a:pt x="37" y="266"/>
                </a:lnTo>
                <a:lnTo>
                  <a:pt x="37" y="267"/>
                </a:lnTo>
                <a:lnTo>
                  <a:pt x="37" y="266"/>
                </a:lnTo>
                <a:lnTo>
                  <a:pt x="39" y="266"/>
                </a:lnTo>
                <a:lnTo>
                  <a:pt x="39" y="264"/>
                </a:lnTo>
                <a:lnTo>
                  <a:pt x="40" y="264"/>
                </a:lnTo>
                <a:lnTo>
                  <a:pt x="39" y="264"/>
                </a:lnTo>
                <a:lnTo>
                  <a:pt x="39" y="262"/>
                </a:lnTo>
                <a:lnTo>
                  <a:pt x="39" y="261"/>
                </a:lnTo>
                <a:lnTo>
                  <a:pt x="39" y="259"/>
                </a:lnTo>
                <a:lnTo>
                  <a:pt x="37" y="259"/>
                </a:lnTo>
                <a:lnTo>
                  <a:pt x="37" y="258"/>
                </a:lnTo>
                <a:lnTo>
                  <a:pt x="37" y="256"/>
                </a:lnTo>
                <a:lnTo>
                  <a:pt x="39" y="256"/>
                </a:lnTo>
                <a:lnTo>
                  <a:pt x="39" y="254"/>
                </a:lnTo>
                <a:lnTo>
                  <a:pt x="39" y="256"/>
                </a:lnTo>
                <a:lnTo>
                  <a:pt x="40" y="254"/>
                </a:lnTo>
                <a:lnTo>
                  <a:pt x="42" y="254"/>
                </a:lnTo>
                <a:lnTo>
                  <a:pt x="44" y="256"/>
                </a:lnTo>
                <a:lnTo>
                  <a:pt x="44" y="254"/>
                </a:lnTo>
                <a:lnTo>
                  <a:pt x="44" y="256"/>
                </a:lnTo>
                <a:lnTo>
                  <a:pt x="45" y="256"/>
                </a:lnTo>
                <a:lnTo>
                  <a:pt x="45" y="254"/>
                </a:lnTo>
                <a:lnTo>
                  <a:pt x="47" y="254"/>
                </a:lnTo>
                <a:lnTo>
                  <a:pt x="45" y="254"/>
                </a:lnTo>
                <a:lnTo>
                  <a:pt x="47" y="254"/>
                </a:lnTo>
                <a:lnTo>
                  <a:pt x="48" y="254"/>
                </a:lnTo>
                <a:lnTo>
                  <a:pt x="48" y="253"/>
                </a:lnTo>
                <a:lnTo>
                  <a:pt x="48" y="254"/>
                </a:lnTo>
                <a:lnTo>
                  <a:pt x="48" y="253"/>
                </a:lnTo>
                <a:lnTo>
                  <a:pt x="50" y="253"/>
                </a:lnTo>
                <a:lnTo>
                  <a:pt x="52" y="253"/>
                </a:lnTo>
                <a:lnTo>
                  <a:pt x="53" y="253"/>
                </a:lnTo>
                <a:lnTo>
                  <a:pt x="55" y="253"/>
                </a:lnTo>
                <a:lnTo>
                  <a:pt x="55" y="251"/>
                </a:lnTo>
                <a:lnTo>
                  <a:pt x="56" y="251"/>
                </a:lnTo>
                <a:lnTo>
                  <a:pt x="58" y="251"/>
                </a:lnTo>
                <a:lnTo>
                  <a:pt x="60" y="251"/>
                </a:lnTo>
                <a:close/>
                <a:moveTo>
                  <a:pt x="68" y="248"/>
                </a:moveTo>
                <a:lnTo>
                  <a:pt x="68" y="250"/>
                </a:lnTo>
                <a:lnTo>
                  <a:pt x="69" y="250"/>
                </a:lnTo>
                <a:lnTo>
                  <a:pt x="69" y="251"/>
                </a:lnTo>
                <a:lnTo>
                  <a:pt x="71" y="251"/>
                </a:lnTo>
                <a:lnTo>
                  <a:pt x="71" y="253"/>
                </a:lnTo>
                <a:lnTo>
                  <a:pt x="69" y="253"/>
                </a:lnTo>
                <a:lnTo>
                  <a:pt x="68" y="253"/>
                </a:lnTo>
                <a:lnTo>
                  <a:pt x="66" y="253"/>
                </a:lnTo>
                <a:lnTo>
                  <a:pt x="64" y="253"/>
                </a:lnTo>
                <a:lnTo>
                  <a:pt x="64" y="251"/>
                </a:lnTo>
                <a:lnTo>
                  <a:pt x="64" y="250"/>
                </a:lnTo>
                <a:lnTo>
                  <a:pt x="64" y="248"/>
                </a:lnTo>
                <a:lnTo>
                  <a:pt x="66" y="248"/>
                </a:lnTo>
                <a:lnTo>
                  <a:pt x="68" y="248"/>
                </a:lnTo>
                <a:close/>
                <a:moveTo>
                  <a:pt x="76" y="238"/>
                </a:moveTo>
                <a:lnTo>
                  <a:pt x="74" y="238"/>
                </a:lnTo>
                <a:lnTo>
                  <a:pt x="76" y="237"/>
                </a:lnTo>
                <a:lnTo>
                  <a:pt x="76" y="238"/>
                </a:lnTo>
                <a:close/>
                <a:moveTo>
                  <a:pt x="60" y="218"/>
                </a:moveTo>
                <a:lnTo>
                  <a:pt x="60" y="219"/>
                </a:lnTo>
                <a:lnTo>
                  <a:pt x="60" y="218"/>
                </a:lnTo>
                <a:lnTo>
                  <a:pt x="58" y="218"/>
                </a:lnTo>
                <a:lnTo>
                  <a:pt x="60" y="218"/>
                </a:lnTo>
                <a:close/>
                <a:moveTo>
                  <a:pt x="58" y="214"/>
                </a:moveTo>
                <a:lnTo>
                  <a:pt x="58" y="216"/>
                </a:lnTo>
                <a:lnTo>
                  <a:pt x="60" y="216"/>
                </a:lnTo>
                <a:lnTo>
                  <a:pt x="60" y="218"/>
                </a:lnTo>
                <a:lnTo>
                  <a:pt x="60" y="216"/>
                </a:lnTo>
                <a:lnTo>
                  <a:pt x="58" y="216"/>
                </a:lnTo>
                <a:lnTo>
                  <a:pt x="58" y="214"/>
                </a:lnTo>
                <a:close/>
                <a:moveTo>
                  <a:pt x="117" y="78"/>
                </a:moveTo>
                <a:lnTo>
                  <a:pt x="116" y="78"/>
                </a:lnTo>
                <a:lnTo>
                  <a:pt x="117" y="78"/>
                </a:lnTo>
                <a:close/>
                <a:moveTo>
                  <a:pt x="48" y="5"/>
                </a:moveTo>
                <a:lnTo>
                  <a:pt x="50" y="8"/>
                </a:lnTo>
                <a:lnTo>
                  <a:pt x="52" y="10"/>
                </a:lnTo>
                <a:lnTo>
                  <a:pt x="55" y="8"/>
                </a:lnTo>
                <a:lnTo>
                  <a:pt x="60" y="3"/>
                </a:lnTo>
                <a:lnTo>
                  <a:pt x="63" y="10"/>
                </a:lnTo>
                <a:lnTo>
                  <a:pt x="64" y="10"/>
                </a:lnTo>
                <a:lnTo>
                  <a:pt x="66" y="10"/>
                </a:lnTo>
                <a:lnTo>
                  <a:pt x="69" y="8"/>
                </a:lnTo>
                <a:lnTo>
                  <a:pt x="71" y="10"/>
                </a:lnTo>
                <a:lnTo>
                  <a:pt x="72" y="11"/>
                </a:lnTo>
                <a:lnTo>
                  <a:pt x="72" y="13"/>
                </a:lnTo>
                <a:lnTo>
                  <a:pt x="74" y="13"/>
                </a:lnTo>
                <a:lnTo>
                  <a:pt x="76" y="11"/>
                </a:lnTo>
                <a:lnTo>
                  <a:pt x="77" y="11"/>
                </a:lnTo>
                <a:lnTo>
                  <a:pt x="77" y="10"/>
                </a:lnTo>
                <a:lnTo>
                  <a:pt x="79" y="10"/>
                </a:lnTo>
                <a:lnTo>
                  <a:pt x="80" y="8"/>
                </a:lnTo>
                <a:lnTo>
                  <a:pt x="82" y="6"/>
                </a:lnTo>
                <a:lnTo>
                  <a:pt x="84" y="6"/>
                </a:lnTo>
                <a:lnTo>
                  <a:pt x="85" y="5"/>
                </a:lnTo>
                <a:lnTo>
                  <a:pt x="88" y="3"/>
                </a:lnTo>
                <a:lnTo>
                  <a:pt x="92" y="11"/>
                </a:lnTo>
                <a:lnTo>
                  <a:pt x="96" y="16"/>
                </a:lnTo>
                <a:lnTo>
                  <a:pt x="96" y="19"/>
                </a:lnTo>
                <a:lnTo>
                  <a:pt x="95" y="19"/>
                </a:lnTo>
                <a:lnTo>
                  <a:pt x="100" y="29"/>
                </a:lnTo>
                <a:lnTo>
                  <a:pt x="106" y="29"/>
                </a:lnTo>
                <a:lnTo>
                  <a:pt x="109" y="37"/>
                </a:lnTo>
                <a:lnTo>
                  <a:pt x="116" y="37"/>
                </a:lnTo>
                <a:lnTo>
                  <a:pt x="122" y="42"/>
                </a:lnTo>
                <a:lnTo>
                  <a:pt x="127" y="46"/>
                </a:lnTo>
                <a:lnTo>
                  <a:pt x="130" y="51"/>
                </a:lnTo>
                <a:lnTo>
                  <a:pt x="132" y="53"/>
                </a:lnTo>
                <a:lnTo>
                  <a:pt x="135" y="56"/>
                </a:lnTo>
                <a:lnTo>
                  <a:pt x="138" y="56"/>
                </a:lnTo>
                <a:lnTo>
                  <a:pt x="140" y="58"/>
                </a:lnTo>
                <a:lnTo>
                  <a:pt x="143" y="58"/>
                </a:lnTo>
                <a:lnTo>
                  <a:pt x="144" y="58"/>
                </a:lnTo>
                <a:lnTo>
                  <a:pt x="146" y="59"/>
                </a:lnTo>
                <a:lnTo>
                  <a:pt x="146" y="64"/>
                </a:lnTo>
                <a:lnTo>
                  <a:pt x="141" y="69"/>
                </a:lnTo>
                <a:lnTo>
                  <a:pt x="140" y="70"/>
                </a:lnTo>
                <a:lnTo>
                  <a:pt x="140" y="74"/>
                </a:lnTo>
                <a:lnTo>
                  <a:pt x="143" y="77"/>
                </a:lnTo>
                <a:lnTo>
                  <a:pt x="146" y="77"/>
                </a:lnTo>
                <a:lnTo>
                  <a:pt x="151" y="72"/>
                </a:lnTo>
                <a:lnTo>
                  <a:pt x="157" y="69"/>
                </a:lnTo>
                <a:lnTo>
                  <a:pt x="164" y="67"/>
                </a:lnTo>
                <a:lnTo>
                  <a:pt x="164" y="69"/>
                </a:lnTo>
                <a:lnTo>
                  <a:pt x="165" y="70"/>
                </a:lnTo>
                <a:lnTo>
                  <a:pt x="165" y="72"/>
                </a:lnTo>
                <a:lnTo>
                  <a:pt x="164" y="72"/>
                </a:lnTo>
                <a:lnTo>
                  <a:pt x="162" y="74"/>
                </a:lnTo>
                <a:lnTo>
                  <a:pt x="160" y="74"/>
                </a:lnTo>
                <a:lnTo>
                  <a:pt x="160" y="75"/>
                </a:lnTo>
                <a:lnTo>
                  <a:pt x="160" y="77"/>
                </a:lnTo>
                <a:lnTo>
                  <a:pt x="160" y="78"/>
                </a:lnTo>
                <a:lnTo>
                  <a:pt x="162" y="80"/>
                </a:lnTo>
                <a:lnTo>
                  <a:pt x="162" y="82"/>
                </a:lnTo>
                <a:lnTo>
                  <a:pt x="162" y="83"/>
                </a:lnTo>
                <a:lnTo>
                  <a:pt x="162" y="85"/>
                </a:lnTo>
                <a:lnTo>
                  <a:pt x="164" y="83"/>
                </a:lnTo>
                <a:lnTo>
                  <a:pt x="165" y="83"/>
                </a:lnTo>
                <a:lnTo>
                  <a:pt x="167" y="83"/>
                </a:lnTo>
                <a:lnTo>
                  <a:pt x="168" y="83"/>
                </a:lnTo>
                <a:lnTo>
                  <a:pt x="170" y="83"/>
                </a:lnTo>
                <a:lnTo>
                  <a:pt x="172" y="83"/>
                </a:lnTo>
                <a:lnTo>
                  <a:pt x="173" y="83"/>
                </a:lnTo>
                <a:lnTo>
                  <a:pt x="173" y="82"/>
                </a:lnTo>
                <a:lnTo>
                  <a:pt x="176" y="82"/>
                </a:lnTo>
                <a:lnTo>
                  <a:pt x="178" y="83"/>
                </a:lnTo>
                <a:lnTo>
                  <a:pt x="180" y="83"/>
                </a:lnTo>
                <a:lnTo>
                  <a:pt x="178" y="86"/>
                </a:lnTo>
                <a:lnTo>
                  <a:pt x="178" y="88"/>
                </a:lnTo>
                <a:lnTo>
                  <a:pt x="178" y="90"/>
                </a:lnTo>
                <a:lnTo>
                  <a:pt x="180" y="91"/>
                </a:lnTo>
                <a:lnTo>
                  <a:pt x="180" y="93"/>
                </a:lnTo>
                <a:lnTo>
                  <a:pt x="178" y="93"/>
                </a:lnTo>
                <a:lnTo>
                  <a:pt x="178" y="94"/>
                </a:lnTo>
                <a:lnTo>
                  <a:pt x="178" y="96"/>
                </a:lnTo>
                <a:lnTo>
                  <a:pt x="176" y="96"/>
                </a:lnTo>
                <a:lnTo>
                  <a:pt x="176" y="98"/>
                </a:lnTo>
                <a:lnTo>
                  <a:pt x="175" y="98"/>
                </a:lnTo>
                <a:lnTo>
                  <a:pt x="175" y="99"/>
                </a:lnTo>
                <a:lnTo>
                  <a:pt x="175" y="101"/>
                </a:lnTo>
                <a:lnTo>
                  <a:pt x="175" y="102"/>
                </a:lnTo>
                <a:lnTo>
                  <a:pt x="176" y="104"/>
                </a:lnTo>
                <a:lnTo>
                  <a:pt x="176" y="106"/>
                </a:lnTo>
                <a:lnTo>
                  <a:pt x="176" y="107"/>
                </a:lnTo>
                <a:lnTo>
                  <a:pt x="175" y="109"/>
                </a:lnTo>
                <a:lnTo>
                  <a:pt x="175" y="110"/>
                </a:lnTo>
                <a:lnTo>
                  <a:pt x="173" y="112"/>
                </a:lnTo>
                <a:lnTo>
                  <a:pt x="173" y="114"/>
                </a:lnTo>
                <a:lnTo>
                  <a:pt x="175" y="115"/>
                </a:lnTo>
                <a:lnTo>
                  <a:pt x="173" y="117"/>
                </a:lnTo>
                <a:lnTo>
                  <a:pt x="172" y="117"/>
                </a:lnTo>
                <a:lnTo>
                  <a:pt x="170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8"/>
                </a:lnTo>
                <a:lnTo>
                  <a:pt x="164" y="120"/>
                </a:lnTo>
                <a:lnTo>
                  <a:pt x="162" y="122"/>
                </a:lnTo>
                <a:lnTo>
                  <a:pt x="160" y="122"/>
                </a:lnTo>
                <a:lnTo>
                  <a:pt x="162" y="123"/>
                </a:lnTo>
                <a:lnTo>
                  <a:pt x="162" y="125"/>
                </a:lnTo>
                <a:lnTo>
                  <a:pt x="164" y="125"/>
                </a:lnTo>
                <a:lnTo>
                  <a:pt x="164" y="126"/>
                </a:lnTo>
                <a:lnTo>
                  <a:pt x="165" y="128"/>
                </a:lnTo>
                <a:lnTo>
                  <a:pt x="167" y="128"/>
                </a:lnTo>
                <a:lnTo>
                  <a:pt x="167" y="130"/>
                </a:lnTo>
                <a:lnTo>
                  <a:pt x="168" y="131"/>
                </a:lnTo>
                <a:lnTo>
                  <a:pt x="170" y="133"/>
                </a:lnTo>
                <a:lnTo>
                  <a:pt x="170" y="134"/>
                </a:lnTo>
                <a:lnTo>
                  <a:pt x="167" y="136"/>
                </a:lnTo>
                <a:lnTo>
                  <a:pt x="165" y="136"/>
                </a:lnTo>
                <a:lnTo>
                  <a:pt x="164" y="136"/>
                </a:lnTo>
                <a:lnTo>
                  <a:pt x="164" y="138"/>
                </a:lnTo>
                <a:lnTo>
                  <a:pt x="164" y="139"/>
                </a:lnTo>
                <a:lnTo>
                  <a:pt x="165" y="139"/>
                </a:lnTo>
                <a:lnTo>
                  <a:pt x="165" y="141"/>
                </a:lnTo>
                <a:lnTo>
                  <a:pt x="165" y="142"/>
                </a:lnTo>
                <a:lnTo>
                  <a:pt x="164" y="142"/>
                </a:lnTo>
                <a:lnTo>
                  <a:pt x="162" y="144"/>
                </a:lnTo>
                <a:lnTo>
                  <a:pt x="162" y="146"/>
                </a:lnTo>
                <a:lnTo>
                  <a:pt x="162" y="147"/>
                </a:lnTo>
                <a:lnTo>
                  <a:pt x="164" y="150"/>
                </a:lnTo>
                <a:lnTo>
                  <a:pt x="165" y="150"/>
                </a:lnTo>
                <a:lnTo>
                  <a:pt x="165" y="152"/>
                </a:lnTo>
                <a:lnTo>
                  <a:pt x="165" y="154"/>
                </a:lnTo>
                <a:lnTo>
                  <a:pt x="165" y="155"/>
                </a:lnTo>
                <a:lnTo>
                  <a:pt x="165" y="157"/>
                </a:lnTo>
                <a:lnTo>
                  <a:pt x="165" y="158"/>
                </a:lnTo>
                <a:lnTo>
                  <a:pt x="168" y="157"/>
                </a:lnTo>
                <a:lnTo>
                  <a:pt x="170" y="155"/>
                </a:lnTo>
                <a:lnTo>
                  <a:pt x="170" y="154"/>
                </a:lnTo>
                <a:lnTo>
                  <a:pt x="172" y="154"/>
                </a:lnTo>
                <a:lnTo>
                  <a:pt x="173" y="154"/>
                </a:lnTo>
                <a:lnTo>
                  <a:pt x="173" y="155"/>
                </a:lnTo>
                <a:lnTo>
                  <a:pt x="173" y="157"/>
                </a:lnTo>
                <a:lnTo>
                  <a:pt x="173" y="158"/>
                </a:lnTo>
                <a:lnTo>
                  <a:pt x="175" y="158"/>
                </a:lnTo>
                <a:lnTo>
                  <a:pt x="173" y="158"/>
                </a:lnTo>
                <a:lnTo>
                  <a:pt x="173" y="160"/>
                </a:lnTo>
                <a:lnTo>
                  <a:pt x="173" y="162"/>
                </a:lnTo>
                <a:lnTo>
                  <a:pt x="173" y="163"/>
                </a:lnTo>
                <a:lnTo>
                  <a:pt x="173" y="165"/>
                </a:lnTo>
                <a:lnTo>
                  <a:pt x="173" y="166"/>
                </a:lnTo>
                <a:lnTo>
                  <a:pt x="173" y="168"/>
                </a:lnTo>
                <a:lnTo>
                  <a:pt x="175" y="170"/>
                </a:lnTo>
                <a:lnTo>
                  <a:pt x="176" y="170"/>
                </a:lnTo>
                <a:lnTo>
                  <a:pt x="178" y="171"/>
                </a:lnTo>
                <a:lnTo>
                  <a:pt x="175" y="174"/>
                </a:lnTo>
                <a:lnTo>
                  <a:pt x="175" y="176"/>
                </a:lnTo>
                <a:lnTo>
                  <a:pt x="175" y="178"/>
                </a:lnTo>
                <a:lnTo>
                  <a:pt x="173" y="178"/>
                </a:lnTo>
                <a:lnTo>
                  <a:pt x="172" y="178"/>
                </a:lnTo>
                <a:lnTo>
                  <a:pt x="172" y="179"/>
                </a:lnTo>
                <a:lnTo>
                  <a:pt x="173" y="181"/>
                </a:lnTo>
                <a:lnTo>
                  <a:pt x="173" y="182"/>
                </a:lnTo>
                <a:lnTo>
                  <a:pt x="172" y="182"/>
                </a:lnTo>
                <a:lnTo>
                  <a:pt x="172" y="184"/>
                </a:lnTo>
                <a:lnTo>
                  <a:pt x="172" y="186"/>
                </a:lnTo>
                <a:lnTo>
                  <a:pt x="170" y="186"/>
                </a:lnTo>
                <a:lnTo>
                  <a:pt x="170" y="187"/>
                </a:lnTo>
                <a:lnTo>
                  <a:pt x="168" y="189"/>
                </a:lnTo>
                <a:lnTo>
                  <a:pt x="170" y="189"/>
                </a:lnTo>
                <a:lnTo>
                  <a:pt x="172" y="190"/>
                </a:lnTo>
                <a:lnTo>
                  <a:pt x="173" y="190"/>
                </a:lnTo>
                <a:lnTo>
                  <a:pt x="173" y="192"/>
                </a:lnTo>
                <a:lnTo>
                  <a:pt x="175" y="192"/>
                </a:lnTo>
                <a:lnTo>
                  <a:pt x="176" y="192"/>
                </a:lnTo>
                <a:lnTo>
                  <a:pt x="178" y="192"/>
                </a:lnTo>
                <a:lnTo>
                  <a:pt x="178" y="190"/>
                </a:lnTo>
                <a:lnTo>
                  <a:pt x="180" y="190"/>
                </a:lnTo>
                <a:lnTo>
                  <a:pt x="181" y="192"/>
                </a:lnTo>
                <a:lnTo>
                  <a:pt x="183" y="192"/>
                </a:lnTo>
                <a:lnTo>
                  <a:pt x="183" y="194"/>
                </a:lnTo>
                <a:lnTo>
                  <a:pt x="186" y="192"/>
                </a:lnTo>
                <a:lnTo>
                  <a:pt x="188" y="192"/>
                </a:lnTo>
                <a:lnTo>
                  <a:pt x="188" y="194"/>
                </a:lnTo>
                <a:lnTo>
                  <a:pt x="186" y="195"/>
                </a:lnTo>
                <a:lnTo>
                  <a:pt x="184" y="198"/>
                </a:lnTo>
                <a:lnTo>
                  <a:pt x="183" y="202"/>
                </a:lnTo>
                <a:lnTo>
                  <a:pt x="183" y="205"/>
                </a:lnTo>
                <a:lnTo>
                  <a:pt x="183" y="206"/>
                </a:lnTo>
                <a:lnTo>
                  <a:pt x="181" y="208"/>
                </a:lnTo>
                <a:lnTo>
                  <a:pt x="183" y="210"/>
                </a:lnTo>
                <a:lnTo>
                  <a:pt x="183" y="211"/>
                </a:lnTo>
                <a:lnTo>
                  <a:pt x="181" y="211"/>
                </a:lnTo>
                <a:lnTo>
                  <a:pt x="181" y="213"/>
                </a:lnTo>
                <a:lnTo>
                  <a:pt x="180" y="216"/>
                </a:lnTo>
                <a:lnTo>
                  <a:pt x="178" y="218"/>
                </a:lnTo>
                <a:lnTo>
                  <a:pt x="178" y="219"/>
                </a:lnTo>
                <a:lnTo>
                  <a:pt x="180" y="221"/>
                </a:lnTo>
                <a:lnTo>
                  <a:pt x="180" y="222"/>
                </a:lnTo>
                <a:lnTo>
                  <a:pt x="180" y="224"/>
                </a:lnTo>
                <a:lnTo>
                  <a:pt x="181" y="224"/>
                </a:lnTo>
                <a:lnTo>
                  <a:pt x="183" y="224"/>
                </a:lnTo>
                <a:lnTo>
                  <a:pt x="184" y="224"/>
                </a:lnTo>
                <a:lnTo>
                  <a:pt x="184" y="226"/>
                </a:lnTo>
                <a:lnTo>
                  <a:pt x="186" y="227"/>
                </a:lnTo>
                <a:lnTo>
                  <a:pt x="188" y="227"/>
                </a:lnTo>
                <a:lnTo>
                  <a:pt x="188" y="226"/>
                </a:lnTo>
                <a:lnTo>
                  <a:pt x="188" y="224"/>
                </a:lnTo>
                <a:lnTo>
                  <a:pt x="188" y="222"/>
                </a:lnTo>
                <a:lnTo>
                  <a:pt x="188" y="221"/>
                </a:lnTo>
                <a:lnTo>
                  <a:pt x="188" y="218"/>
                </a:lnTo>
                <a:lnTo>
                  <a:pt x="188" y="214"/>
                </a:lnTo>
                <a:lnTo>
                  <a:pt x="188" y="211"/>
                </a:lnTo>
                <a:lnTo>
                  <a:pt x="189" y="211"/>
                </a:lnTo>
                <a:lnTo>
                  <a:pt x="191" y="211"/>
                </a:lnTo>
                <a:lnTo>
                  <a:pt x="192" y="211"/>
                </a:lnTo>
                <a:lnTo>
                  <a:pt x="194" y="211"/>
                </a:lnTo>
                <a:lnTo>
                  <a:pt x="194" y="210"/>
                </a:lnTo>
                <a:lnTo>
                  <a:pt x="194" y="208"/>
                </a:lnTo>
                <a:lnTo>
                  <a:pt x="194" y="206"/>
                </a:lnTo>
                <a:lnTo>
                  <a:pt x="197" y="205"/>
                </a:lnTo>
                <a:lnTo>
                  <a:pt x="200" y="203"/>
                </a:lnTo>
                <a:lnTo>
                  <a:pt x="202" y="200"/>
                </a:lnTo>
                <a:lnTo>
                  <a:pt x="205" y="197"/>
                </a:lnTo>
                <a:lnTo>
                  <a:pt x="208" y="197"/>
                </a:lnTo>
                <a:lnTo>
                  <a:pt x="213" y="197"/>
                </a:lnTo>
                <a:lnTo>
                  <a:pt x="216" y="200"/>
                </a:lnTo>
                <a:lnTo>
                  <a:pt x="221" y="202"/>
                </a:lnTo>
                <a:lnTo>
                  <a:pt x="223" y="202"/>
                </a:lnTo>
                <a:lnTo>
                  <a:pt x="223" y="203"/>
                </a:lnTo>
                <a:lnTo>
                  <a:pt x="224" y="210"/>
                </a:lnTo>
                <a:lnTo>
                  <a:pt x="229" y="210"/>
                </a:lnTo>
                <a:lnTo>
                  <a:pt x="237" y="216"/>
                </a:lnTo>
                <a:lnTo>
                  <a:pt x="240" y="216"/>
                </a:lnTo>
                <a:lnTo>
                  <a:pt x="242" y="218"/>
                </a:lnTo>
                <a:lnTo>
                  <a:pt x="250" y="222"/>
                </a:lnTo>
                <a:lnTo>
                  <a:pt x="250" y="224"/>
                </a:lnTo>
                <a:lnTo>
                  <a:pt x="248" y="229"/>
                </a:lnTo>
                <a:lnTo>
                  <a:pt x="248" y="232"/>
                </a:lnTo>
                <a:lnTo>
                  <a:pt x="248" y="234"/>
                </a:lnTo>
                <a:lnTo>
                  <a:pt x="250" y="235"/>
                </a:lnTo>
                <a:lnTo>
                  <a:pt x="252" y="237"/>
                </a:lnTo>
                <a:lnTo>
                  <a:pt x="255" y="243"/>
                </a:lnTo>
                <a:lnTo>
                  <a:pt x="256" y="245"/>
                </a:lnTo>
                <a:lnTo>
                  <a:pt x="256" y="248"/>
                </a:lnTo>
                <a:lnTo>
                  <a:pt x="258" y="253"/>
                </a:lnTo>
                <a:lnTo>
                  <a:pt x="260" y="254"/>
                </a:lnTo>
                <a:lnTo>
                  <a:pt x="263" y="256"/>
                </a:lnTo>
                <a:lnTo>
                  <a:pt x="266" y="256"/>
                </a:lnTo>
                <a:lnTo>
                  <a:pt x="266" y="259"/>
                </a:lnTo>
                <a:lnTo>
                  <a:pt x="264" y="261"/>
                </a:lnTo>
                <a:lnTo>
                  <a:pt x="264" y="262"/>
                </a:lnTo>
                <a:lnTo>
                  <a:pt x="266" y="266"/>
                </a:lnTo>
                <a:lnTo>
                  <a:pt x="264" y="267"/>
                </a:lnTo>
                <a:lnTo>
                  <a:pt x="258" y="266"/>
                </a:lnTo>
                <a:lnTo>
                  <a:pt x="248" y="266"/>
                </a:lnTo>
                <a:lnTo>
                  <a:pt x="247" y="267"/>
                </a:lnTo>
                <a:lnTo>
                  <a:pt x="247" y="272"/>
                </a:lnTo>
                <a:lnTo>
                  <a:pt x="250" y="275"/>
                </a:lnTo>
                <a:lnTo>
                  <a:pt x="252" y="277"/>
                </a:lnTo>
                <a:lnTo>
                  <a:pt x="250" y="280"/>
                </a:lnTo>
                <a:lnTo>
                  <a:pt x="248" y="282"/>
                </a:lnTo>
                <a:lnTo>
                  <a:pt x="247" y="285"/>
                </a:lnTo>
                <a:lnTo>
                  <a:pt x="244" y="288"/>
                </a:lnTo>
                <a:lnTo>
                  <a:pt x="244" y="291"/>
                </a:lnTo>
                <a:lnTo>
                  <a:pt x="244" y="293"/>
                </a:lnTo>
                <a:lnTo>
                  <a:pt x="242" y="294"/>
                </a:lnTo>
                <a:lnTo>
                  <a:pt x="240" y="296"/>
                </a:lnTo>
                <a:lnTo>
                  <a:pt x="239" y="298"/>
                </a:lnTo>
                <a:lnTo>
                  <a:pt x="240" y="298"/>
                </a:lnTo>
                <a:lnTo>
                  <a:pt x="242" y="299"/>
                </a:lnTo>
                <a:lnTo>
                  <a:pt x="242" y="301"/>
                </a:lnTo>
                <a:lnTo>
                  <a:pt x="244" y="302"/>
                </a:lnTo>
                <a:lnTo>
                  <a:pt x="245" y="304"/>
                </a:lnTo>
                <a:lnTo>
                  <a:pt x="247" y="306"/>
                </a:lnTo>
                <a:lnTo>
                  <a:pt x="247" y="307"/>
                </a:lnTo>
                <a:lnTo>
                  <a:pt x="248" y="307"/>
                </a:lnTo>
                <a:lnTo>
                  <a:pt x="248" y="309"/>
                </a:lnTo>
                <a:lnTo>
                  <a:pt x="248" y="310"/>
                </a:lnTo>
                <a:lnTo>
                  <a:pt x="248" y="312"/>
                </a:lnTo>
                <a:lnTo>
                  <a:pt x="250" y="314"/>
                </a:lnTo>
                <a:lnTo>
                  <a:pt x="252" y="315"/>
                </a:lnTo>
                <a:lnTo>
                  <a:pt x="253" y="317"/>
                </a:lnTo>
                <a:lnTo>
                  <a:pt x="253" y="318"/>
                </a:lnTo>
                <a:lnTo>
                  <a:pt x="255" y="318"/>
                </a:lnTo>
                <a:lnTo>
                  <a:pt x="256" y="320"/>
                </a:lnTo>
                <a:lnTo>
                  <a:pt x="256" y="322"/>
                </a:lnTo>
                <a:lnTo>
                  <a:pt x="258" y="323"/>
                </a:lnTo>
                <a:lnTo>
                  <a:pt x="258" y="325"/>
                </a:lnTo>
                <a:lnTo>
                  <a:pt x="260" y="326"/>
                </a:lnTo>
                <a:lnTo>
                  <a:pt x="260" y="328"/>
                </a:lnTo>
                <a:lnTo>
                  <a:pt x="260" y="331"/>
                </a:lnTo>
                <a:lnTo>
                  <a:pt x="261" y="331"/>
                </a:lnTo>
                <a:lnTo>
                  <a:pt x="261" y="333"/>
                </a:lnTo>
                <a:lnTo>
                  <a:pt x="263" y="333"/>
                </a:lnTo>
                <a:lnTo>
                  <a:pt x="263" y="336"/>
                </a:lnTo>
                <a:lnTo>
                  <a:pt x="263" y="338"/>
                </a:lnTo>
                <a:lnTo>
                  <a:pt x="261" y="338"/>
                </a:lnTo>
                <a:lnTo>
                  <a:pt x="260" y="336"/>
                </a:lnTo>
                <a:lnTo>
                  <a:pt x="260" y="338"/>
                </a:lnTo>
                <a:lnTo>
                  <a:pt x="260" y="336"/>
                </a:lnTo>
                <a:lnTo>
                  <a:pt x="260" y="338"/>
                </a:lnTo>
                <a:lnTo>
                  <a:pt x="258" y="338"/>
                </a:lnTo>
                <a:lnTo>
                  <a:pt x="258" y="336"/>
                </a:lnTo>
                <a:lnTo>
                  <a:pt x="258" y="338"/>
                </a:lnTo>
                <a:lnTo>
                  <a:pt x="258" y="336"/>
                </a:lnTo>
                <a:lnTo>
                  <a:pt x="256" y="336"/>
                </a:lnTo>
                <a:lnTo>
                  <a:pt x="255" y="336"/>
                </a:lnTo>
                <a:lnTo>
                  <a:pt x="253" y="338"/>
                </a:lnTo>
                <a:lnTo>
                  <a:pt x="252" y="338"/>
                </a:lnTo>
                <a:lnTo>
                  <a:pt x="250" y="338"/>
                </a:lnTo>
                <a:lnTo>
                  <a:pt x="250" y="339"/>
                </a:lnTo>
                <a:lnTo>
                  <a:pt x="248" y="339"/>
                </a:lnTo>
                <a:lnTo>
                  <a:pt x="248" y="341"/>
                </a:lnTo>
                <a:lnTo>
                  <a:pt x="248" y="342"/>
                </a:lnTo>
                <a:lnTo>
                  <a:pt x="247" y="342"/>
                </a:lnTo>
                <a:lnTo>
                  <a:pt x="245" y="342"/>
                </a:lnTo>
                <a:lnTo>
                  <a:pt x="244" y="342"/>
                </a:lnTo>
                <a:lnTo>
                  <a:pt x="244" y="344"/>
                </a:lnTo>
                <a:lnTo>
                  <a:pt x="244" y="346"/>
                </a:lnTo>
                <a:lnTo>
                  <a:pt x="244" y="347"/>
                </a:lnTo>
                <a:lnTo>
                  <a:pt x="244" y="349"/>
                </a:lnTo>
                <a:lnTo>
                  <a:pt x="242" y="349"/>
                </a:lnTo>
                <a:lnTo>
                  <a:pt x="240" y="349"/>
                </a:lnTo>
                <a:lnTo>
                  <a:pt x="239" y="349"/>
                </a:lnTo>
                <a:lnTo>
                  <a:pt x="239" y="347"/>
                </a:lnTo>
                <a:lnTo>
                  <a:pt x="237" y="347"/>
                </a:lnTo>
                <a:lnTo>
                  <a:pt x="236" y="347"/>
                </a:lnTo>
                <a:lnTo>
                  <a:pt x="236" y="346"/>
                </a:lnTo>
                <a:lnTo>
                  <a:pt x="234" y="346"/>
                </a:lnTo>
                <a:lnTo>
                  <a:pt x="232" y="346"/>
                </a:lnTo>
                <a:lnTo>
                  <a:pt x="231" y="346"/>
                </a:lnTo>
                <a:lnTo>
                  <a:pt x="231" y="347"/>
                </a:lnTo>
                <a:lnTo>
                  <a:pt x="231" y="349"/>
                </a:lnTo>
                <a:lnTo>
                  <a:pt x="229" y="349"/>
                </a:lnTo>
                <a:lnTo>
                  <a:pt x="228" y="349"/>
                </a:lnTo>
                <a:lnTo>
                  <a:pt x="228" y="350"/>
                </a:lnTo>
                <a:lnTo>
                  <a:pt x="226" y="350"/>
                </a:lnTo>
                <a:lnTo>
                  <a:pt x="224" y="350"/>
                </a:lnTo>
                <a:lnTo>
                  <a:pt x="224" y="352"/>
                </a:lnTo>
                <a:lnTo>
                  <a:pt x="223" y="352"/>
                </a:lnTo>
                <a:lnTo>
                  <a:pt x="223" y="354"/>
                </a:lnTo>
                <a:lnTo>
                  <a:pt x="221" y="354"/>
                </a:lnTo>
                <a:lnTo>
                  <a:pt x="220" y="354"/>
                </a:lnTo>
                <a:lnTo>
                  <a:pt x="220" y="355"/>
                </a:lnTo>
                <a:lnTo>
                  <a:pt x="218" y="355"/>
                </a:lnTo>
                <a:lnTo>
                  <a:pt x="216" y="355"/>
                </a:lnTo>
                <a:lnTo>
                  <a:pt x="215" y="355"/>
                </a:lnTo>
                <a:lnTo>
                  <a:pt x="215" y="357"/>
                </a:lnTo>
                <a:lnTo>
                  <a:pt x="213" y="357"/>
                </a:lnTo>
                <a:lnTo>
                  <a:pt x="215" y="357"/>
                </a:lnTo>
                <a:lnTo>
                  <a:pt x="213" y="357"/>
                </a:lnTo>
                <a:lnTo>
                  <a:pt x="213" y="358"/>
                </a:lnTo>
                <a:lnTo>
                  <a:pt x="212" y="358"/>
                </a:lnTo>
                <a:lnTo>
                  <a:pt x="210" y="358"/>
                </a:lnTo>
                <a:lnTo>
                  <a:pt x="210" y="360"/>
                </a:lnTo>
                <a:lnTo>
                  <a:pt x="208" y="360"/>
                </a:lnTo>
                <a:lnTo>
                  <a:pt x="207" y="360"/>
                </a:lnTo>
                <a:lnTo>
                  <a:pt x="207" y="362"/>
                </a:lnTo>
                <a:lnTo>
                  <a:pt x="207" y="363"/>
                </a:lnTo>
                <a:lnTo>
                  <a:pt x="205" y="363"/>
                </a:lnTo>
                <a:lnTo>
                  <a:pt x="204" y="363"/>
                </a:lnTo>
                <a:lnTo>
                  <a:pt x="204" y="365"/>
                </a:lnTo>
                <a:lnTo>
                  <a:pt x="204" y="366"/>
                </a:lnTo>
                <a:lnTo>
                  <a:pt x="204" y="368"/>
                </a:lnTo>
                <a:lnTo>
                  <a:pt x="204" y="370"/>
                </a:lnTo>
                <a:lnTo>
                  <a:pt x="204" y="371"/>
                </a:lnTo>
                <a:lnTo>
                  <a:pt x="202" y="371"/>
                </a:lnTo>
                <a:lnTo>
                  <a:pt x="204" y="371"/>
                </a:lnTo>
                <a:lnTo>
                  <a:pt x="204" y="373"/>
                </a:lnTo>
                <a:lnTo>
                  <a:pt x="205" y="373"/>
                </a:lnTo>
                <a:lnTo>
                  <a:pt x="205" y="374"/>
                </a:lnTo>
                <a:lnTo>
                  <a:pt x="207" y="376"/>
                </a:lnTo>
                <a:lnTo>
                  <a:pt x="208" y="376"/>
                </a:lnTo>
                <a:lnTo>
                  <a:pt x="208" y="378"/>
                </a:lnTo>
                <a:lnTo>
                  <a:pt x="210" y="378"/>
                </a:lnTo>
                <a:lnTo>
                  <a:pt x="210" y="379"/>
                </a:lnTo>
                <a:lnTo>
                  <a:pt x="208" y="379"/>
                </a:lnTo>
                <a:lnTo>
                  <a:pt x="207" y="379"/>
                </a:lnTo>
                <a:lnTo>
                  <a:pt x="207" y="381"/>
                </a:lnTo>
                <a:lnTo>
                  <a:pt x="205" y="381"/>
                </a:lnTo>
                <a:lnTo>
                  <a:pt x="205" y="382"/>
                </a:lnTo>
                <a:lnTo>
                  <a:pt x="205" y="384"/>
                </a:lnTo>
                <a:lnTo>
                  <a:pt x="205" y="386"/>
                </a:lnTo>
                <a:lnTo>
                  <a:pt x="207" y="386"/>
                </a:lnTo>
                <a:lnTo>
                  <a:pt x="207" y="387"/>
                </a:lnTo>
                <a:lnTo>
                  <a:pt x="208" y="387"/>
                </a:lnTo>
                <a:lnTo>
                  <a:pt x="207" y="387"/>
                </a:lnTo>
                <a:lnTo>
                  <a:pt x="208" y="389"/>
                </a:lnTo>
                <a:lnTo>
                  <a:pt x="208" y="390"/>
                </a:lnTo>
                <a:lnTo>
                  <a:pt x="210" y="392"/>
                </a:lnTo>
                <a:lnTo>
                  <a:pt x="208" y="392"/>
                </a:lnTo>
                <a:lnTo>
                  <a:pt x="210" y="392"/>
                </a:lnTo>
                <a:lnTo>
                  <a:pt x="210" y="394"/>
                </a:lnTo>
                <a:lnTo>
                  <a:pt x="210" y="395"/>
                </a:lnTo>
                <a:lnTo>
                  <a:pt x="212" y="397"/>
                </a:lnTo>
                <a:lnTo>
                  <a:pt x="210" y="397"/>
                </a:lnTo>
                <a:lnTo>
                  <a:pt x="208" y="398"/>
                </a:lnTo>
                <a:lnTo>
                  <a:pt x="210" y="398"/>
                </a:lnTo>
                <a:lnTo>
                  <a:pt x="208" y="398"/>
                </a:lnTo>
                <a:lnTo>
                  <a:pt x="208" y="400"/>
                </a:lnTo>
                <a:lnTo>
                  <a:pt x="210" y="400"/>
                </a:lnTo>
                <a:lnTo>
                  <a:pt x="208" y="400"/>
                </a:lnTo>
                <a:lnTo>
                  <a:pt x="208" y="402"/>
                </a:lnTo>
                <a:lnTo>
                  <a:pt x="207" y="402"/>
                </a:lnTo>
                <a:lnTo>
                  <a:pt x="207" y="403"/>
                </a:lnTo>
                <a:lnTo>
                  <a:pt x="207" y="405"/>
                </a:lnTo>
                <a:lnTo>
                  <a:pt x="207" y="406"/>
                </a:lnTo>
                <a:lnTo>
                  <a:pt x="207" y="408"/>
                </a:lnTo>
                <a:lnTo>
                  <a:pt x="205" y="408"/>
                </a:lnTo>
                <a:lnTo>
                  <a:pt x="204" y="408"/>
                </a:lnTo>
                <a:lnTo>
                  <a:pt x="204" y="410"/>
                </a:lnTo>
                <a:lnTo>
                  <a:pt x="202" y="410"/>
                </a:lnTo>
                <a:lnTo>
                  <a:pt x="202" y="411"/>
                </a:lnTo>
                <a:lnTo>
                  <a:pt x="202" y="413"/>
                </a:lnTo>
                <a:lnTo>
                  <a:pt x="200" y="413"/>
                </a:lnTo>
                <a:lnTo>
                  <a:pt x="202" y="413"/>
                </a:lnTo>
                <a:lnTo>
                  <a:pt x="200" y="413"/>
                </a:lnTo>
                <a:lnTo>
                  <a:pt x="200" y="414"/>
                </a:lnTo>
                <a:lnTo>
                  <a:pt x="199" y="414"/>
                </a:lnTo>
                <a:lnTo>
                  <a:pt x="200" y="414"/>
                </a:lnTo>
                <a:lnTo>
                  <a:pt x="200" y="416"/>
                </a:lnTo>
                <a:lnTo>
                  <a:pt x="202" y="416"/>
                </a:lnTo>
                <a:lnTo>
                  <a:pt x="202" y="418"/>
                </a:lnTo>
                <a:lnTo>
                  <a:pt x="200" y="418"/>
                </a:lnTo>
                <a:lnTo>
                  <a:pt x="199" y="418"/>
                </a:lnTo>
                <a:lnTo>
                  <a:pt x="199" y="419"/>
                </a:lnTo>
                <a:lnTo>
                  <a:pt x="197" y="419"/>
                </a:lnTo>
                <a:lnTo>
                  <a:pt x="197" y="421"/>
                </a:lnTo>
                <a:lnTo>
                  <a:pt x="196" y="419"/>
                </a:lnTo>
                <a:lnTo>
                  <a:pt x="196" y="421"/>
                </a:lnTo>
                <a:lnTo>
                  <a:pt x="194" y="421"/>
                </a:lnTo>
                <a:lnTo>
                  <a:pt x="192" y="421"/>
                </a:lnTo>
                <a:lnTo>
                  <a:pt x="191" y="421"/>
                </a:lnTo>
                <a:lnTo>
                  <a:pt x="189" y="421"/>
                </a:lnTo>
                <a:lnTo>
                  <a:pt x="189" y="419"/>
                </a:lnTo>
                <a:lnTo>
                  <a:pt x="188" y="419"/>
                </a:lnTo>
                <a:lnTo>
                  <a:pt x="186" y="419"/>
                </a:lnTo>
                <a:lnTo>
                  <a:pt x="186" y="418"/>
                </a:lnTo>
                <a:lnTo>
                  <a:pt x="186" y="416"/>
                </a:lnTo>
                <a:lnTo>
                  <a:pt x="184" y="416"/>
                </a:lnTo>
                <a:lnTo>
                  <a:pt x="184" y="414"/>
                </a:lnTo>
                <a:lnTo>
                  <a:pt x="183" y="414"/>
                </a:lnTo>
                <a:lnTo>
                  <a:pt x="183" y="413"/>
                </a:lnTo>
                <a:lnTo>
                  <a:pt x="181" y="413"/>
                </a:lnTo>
                <a:lnTo>
                  <a:pt x="180" y="413"/>
                </a:lnTo>
                <a:lnTo>
                  <a:pt x="178" y="413"/>
                </a:lnTo>
                <a:lnTo>
                  <a:pt x="176" y="413"/>
                </a:lnTo>
                <a:lnTo>
                  <a:pt x="176" y="411"/>
                </a:lnTo>
                <a:lnTo>
                  <a:pt x="175" y="411"/>
                </a:lnTo>
                <a:lnTo>
                  <a:pt x="173" y="411"/>
                </a:lnTo>
                <a:lnTo>
                  <a:pt x="173" y="410"/>
                </a:lnTo>
                <a:lnTo>
                  <a:pt x="172" y="410"/>
                </a:lnTo>
                <a:lnTo>
                  <a:pt x="170" y="410"/>
                </a:lnTo>
                <a:lnTo>
                  <a:pt x="170" y="408"/>
                </a:lnTo>
                <a:lnTo>
                  <a:pt x="168" y="408"/>
                </a:lnTo>
                <a:lnTo>
                  <a:pt x="167" y="408"/>
                </a:lnTo>
                <a:lnTo>
                  <a:pt x="167" y="406"/>
                </a:lnTo>
                <a:lnTo>
                  <a:pt x="165" y="406"/>
                </a:lnTo>
                <a:lnTo>
                  <a:pt x="164" y="406"/>
                </a:lnTo>
                <a:lnTo>
                  <a:pt x="162" y="406"/>
                </a:lnTo>
                <a:lnTo>
                  <a:pt x="160" y="406"/>
                </a:lnTo>
                <a:lnTo>
                  <a:pt x="160" y="405"/>
                </a:lnTo>
                <a:lnTo>
                  <a:pt x="159" y="405"/>
                </a:lnTo>
                <a:lnTo>
                  <a:pt x="157" y="403"/>
                </a:lnTo>
                <a:lnTo>
                  <a:pt x="157" y="402"/>
                </a:lnTo>
                <a:lnTo>
                  <a:pt x="156" y="402"/>
                </a:lnTo>
                <a:lnTo>
                  <a:pt x="154" y="402"/>
                </a:lnTo>
                <a:lnTo>
                  <a:pt x="152" y="402"/>
                </a:lnTo>
                <a:lnTo>
                  <a:pt x="152" y="400"/>
                </a:lnTo>
                <a:lnTo>
                  <a:pt x="151" y="400"/>
                </a:lnTo>
                <a:lnTo>
                  <a:pt x="151" y="398"/>
                </a:lnTo>
                <a:lnTo>
                  <a:pt x="149" y="398"/>
                </a:lnTo>
                <a:lnTo>
                  <a:pt x="148" y="398"/>
                </a:lnTo>
                <a:lnTo>
                  <a:pt x="146" y="398"/>
                </a:lnTo>
                <a:lnTo>
                  <a:pt x="144" y="398"/>
                </a:lnTo>
                <a:lnTo>
                  <a:pt x="143" y="398"/>
                </a:lnTo>
                <a:lnTo>
                  <a:pt x="141" y="398"/>
                </a:lnTo>
                <a:lnTo>
                  <a:pt x="140" y="398"/>
                </a:lnTo>
                <a:lnTo>
                  <a:pt x="140" y="397"/>
                </a:lnTo>
                <a:lnTo>
                  <a:pt x="138" y="397"/>
                </a:lnTo>
                <a:lnTo>
                  <a:pt x="138" y="395"/>
                </a:lnTo>
                <a:lnTo>
                  <a:pt x="138" y="394"/>
                </a:lnTo>
                <a:lnTo>
                  <a:pt x="138" y="392"/>
                </a:lnTo>
                <a:lnTo>
                  <a:pt x="136" y="392"/>
                </a:lnTo>
                <a:lnTo>
                  <a:pt x="136" y="390"/>
                </a:lnTo>
                <a:lnTo>
                  <a:pt x="136" y="389"/>
                </a:lnTo>
                <a:lnTo>
                  <a:pt x="135" y="389"/>
                </a:lnTo>
                <a:lnTo>
                  <a:pt x="135" y="387"/>
                </a:lnTo>
                <a:lnTo>
                  <a:pt x="135" y="386"/>
                </a:lnTo>
                <a:lnTo>
                  <a:pt x="135" y="384"/>
                </a:lnTo>
                <a:lnTo>
                  <a:pt x="133" y="384"/>
                </a:lnTo>
                <a:lnTo>
                  <a:pt x="132" y="384"/>
                </a:lnTo>
                <a:lnTo>
                  <a:pt x="130" y="384"/>
                </a:lnTo>
                <a:lnTo>
                  <a:pt x="128" y="386"/>
                </a:lnTo>
                <a:lnTo>
                  <a:pt x="127" y="386"/>
                </a:lnTo>
                <a:lnTo>
                  <a:pt x="127" y="384"/>
                </a:lnTo>
                <a:lnTo>
                  <a:pt x="125" y="384"/>
                </a:lnTo>
                <a:lnTo>
                  <a:pt x="125" y="386"/>
                </a:lnTo>
                <a:lnTo>
                  <a:pt x="124" y="386"/>
                </a:lnTo>
                <a:lnTo>
                  <a:pt x="122" y="386"/>
                </a:lnTo>
                <a:lnTo>
                  <a:pt x="122" y="387"/>
                </a:lnTo>
                <a:lnTo>
                  <a:pt x="120" y="387"/>
                </a:lnTo>
                <a:lnTo>
                  <a:pt x="120" y="386"/>
                </a:lnTo>
                <a:lnTo>
                  <a:pt x="119" y="386"/>
                </a:lnTo>
                <a:lnTo>
                  <a:pt x="117" y="386"/>
                </a:lnTo>
                <a:lnTo>
                  <a:pt x="116" y="386"/>
                </a:lnTo>
                <a:lnTo>
                  <a:pt x="114" y="386"/>
                </a:lnTo>
                <a:lnTo>
                  <a:pt x="112" y="384"/>
                </a:lnTo>
                <a:lnTo>
                  <a:pt x="111" y="384"/>
                </a:lnTo>
                <a:lnTo>
                  <a:pt x="109" y="384"/>
                </a:lnTo>
                <a:lnTo>
                  <a:pt x="108" y="384"/>
                </a:lnTo>
                <a:lnTo>
                  <a:pt x="106" y="384"/>
                </a:lnTo>
                <a:lnTo>
                  <a:pt x="106" y="382"/>
                </a:lnTo>
                <a:lnTo>
                  <a:pt x="104" y="382"/>
                </a:lnTo>
                <a:lnTo>
                  <a:pt x="104" y="381"/>
                </a:lnTo>
                <a:lnTo>
                  <a:pt x="103" y="381"/>
                </a:lnTo>
                <a:lnTo>
                  <a:pt x="101" y="381"/>
                </a:lnTo>
                <a:lnTo>
                  <a:pt x="101" y="382"/>
                </a:lnTo>
                <a:lnTo>
                  <a:pt x="103" y="384"/>
                </a:lnTo>
                <a:lnTo>
                  <a:pt x="103" y="386"/>
                </a:lnTo>
                <a:lnTo>
                  <a:pt x="101" y="386"/>
                </a:lnTo>
                <a:lnTo>
                  <a:pt x="100" y="386"/>
                </a:lnTo>
                <a:lnTo>
                  <a:pt x="98" y="386"/>
                </a:lnTo>
                <a:lnTo>
                  <a:pt x="98" y="384"/>
                </a:lnTo>
                <a:lnTo>
                  <a:pt x="96" y="384"/>
                </a:lnTo>
                <a:lnTo>
                  <a:pt x="95" y="382"/>
                </a:lnTo>
                <a:lnTo>
                  <a:pt x="93" y="382"/>
                </a:lnTo>
                <a:lnTo>
                  <a:pt x="93" y="381"/>
                </a:lnTo>
                <a:lnTo>
                  <a:pt x="92" y="381"/>
                </a:lnTo>
                <a:lnTo>
                  <a:pt x="90" y="381"/>
                </a:lnTo>
                <a:lnTo>
                  <a:pt x="90" y="379"/>
                </a:lnTo>
                <a:lnTo>
                  <a:pt x="88" y="379"/>
                </a:lnTo>
                <a:lnTo>
                  <a:pt x="88" y="378"/>
                </a:lnTo>
                <a:lnTo>
                  <a:pt x="90" y="378"/>
                </a:lnTo>
                <a:lnTo>
                  <a:pt x="88" y="376"/>
                </a:lnTo>
                <a:lnTo>
                  <a:pt x="88" y="374"/>
                </a:lnTo>
                <a:lnTo>
                  <a:pt x="88" y="373"/>
                </a:lnTo>
                <a:lnTo>
                  <a:pt x="87" y="373"/>
                </a:lnTo>
                <a:lnTo>
                  <a:pt x="88" y="373"/>
                </a:lnTo>
                <a:lnTo>
                  <a:pt x="88" y="371"/>
                </a:lnTo>
                <a:lnTo>
                  <a:pt x="88" y="370"/>
                </a:lnTo>
                <a:lnTo>
                  <a:pt x="88" y="368"/>
                </a:lnTo>
                <a:lnTo>
                  <a:pt x="88" y="366"/>
                </a:lnTo>
                <a:lnTo>
                  <a:pt x="88" y="368"/>
                </a:lnTo>
                <a:lnTo>
                  <a:pt x="88" y="366"/>
                </a:lnTo>
                <a:lnTo>
                  <a:pt x="87" y="366"/>
                </a:lnTo>
                <a:lnTo>
                  <a:pt x="88" y="366"/>
                </a:lnTo>
                <a:lnTo>
                  <a:pt x="87" y="366"/>
                </a:lnTo>
                <a:lnTo>
                  <a:pt x="85" y="366"/>
                </a:lnTo>
                <a:lnTo>
                  <a:pt x="84" y="366"/>
                </a:lnTo>
                <a:lnTo>
                  <a:pt x="82" y="368"/>
                </a:lnTo>
                <a:lnTo>
                  <a:pt x="80" y="368"/>
                </a:lnTo>
                <a:lnTo>
                  <a:pt x="80" y="366"/>
                </a:lnTo>
                <a:lnTo>
                  <a:pt x="80" y="368"/>
                </a:lnTo>
                <a:lnTo>
                  <a:pt x="79" y="368"/>
                </a:lnTo>
                <a:lnTo>
                  <a:pt x="77" y="368"/>
                </a:lnTo>
                <a:lnTo>
                  <a:pt x="79" y="368"/>
                </a:lnTo>
                <a:lnTo>
                  <a:pt x="79" y="370"/>
                </a:lnTo>
                <a:lnTo>
                  <a:pt x="77" y="368"/>
                </a:lnTo>
                <a:lnTo>
                  <a:pt x="76" y="368"/>
                </a:lnTo>
                <a:lnTo>
                  <a:pt x="77" y="368"/>
                </a:lnTo>
                <a:lnTo>
                  <a:pt x="77" y="370"/>
                </a:lnTo>
                <a:lnTo>
                  <a:pt x="79" y="370"/>
                </a:lnTo>
                <a:lnTo>
                  <a:pt x="79" y="371"/>
                </a:lnTo>
                <a:lnTo>
                  <a:pt x="79" y="370"/>
                </a:lnTo>
                <a:lnTo>
                  <a:pt x="77" y="370"/>
                </a:lnTo>
                <a:lnTo>
                  <a:pt x="76" y="370"/>
                </a:lnTo>
                <a:lnTo>
                  <a:pt x="74" y="370"/>
                </a:lnTo>
                <a:lnTo>
                  <a:pt x="74" y="368"/>
                </a:lnTo>
                <a:lnTo>
                  <a:pt x="72" y="368"/>
                </a:lnTo>
                <a:lnTo>
                  <a:pt x="72" y="366"/>
                </a:lnTo>
                <a:lnTo>
                  <a:pt x="74" y="366"/>
                </a:lnTo>
                <a:lnTo>
                  <a:pt x="74" y="365"/>
                </a:lnTo>
                <a:lnTo>
                  <a:pt x="74" y="366"/>
                </a:lnTo>
                <a:lnTo>
                  <a:pt x="74" y="365"/>
                </a:lnTo>
                <a:lnTo>
                  <a:pt x="72" y="365"/>
                </a:lnTo>
                <a:lnTo>
                  <a:pt x="74" y="365"/>
                </a:lnTo>
                <a:lnTo>
                  <a:pt x="74" y="363"/>
                </a:lnTo>
                <a:lnTo>
                  <a:pt x="74" y="362"/>
                </a:lnTo>
                <a:lnTo>
                  <a:pt x="74" y="360"/>
                </a:lnTo>
                <a:lnTo>
                  <a:pt x="74" y="358"/>
                </a:lnTo>
                <a:lnTo>
                  <a:pt x="76" y="358"/>
                </a:lnTo>
                <a:lnTo>
                  <a:pt x="76" y="360"/>
                </a:lnTo>
                <a:lnTo>
                  <a:pt x="77" y="360"/>
                </a:lnTo>
                <a:lnTo>
                  <a:pt x="77" y="362"/>
                </a:lnTo>
                <a:lnTo>
                  <a:pt x="79" y="362"/>
                </a:lnTo>
                <a:lnTo>
                  <a:pt x="80" y="362"/>
                </a:lnTo>
                <a:lnTo>
                  <a:pt x="79" y="362"/>
                </a:lnTo>
                <a:lnTo>
                  <a:pt x="77" y="362"/>
                </a:lnTo>
                <a:lnTo>
                  <a:pt x="77" y="360"/>
                </a:lnTo>
                <a:lnTo>
                  <a:pt x="76" y="360"/>
                </a:lnTo>
                <a:lnTo>
                  <a:pt x="76" y="358"/>
                </a:lnTo>
                <a:lnTo>
                  <a:pt x="74" y="358"/>
                </a:lnTo>
                <a:lnTo>
                  <a:pt x="76" y="358"/>
                </a:lnTo>
                <a:lnTo>
                  <a:pt x="74" y="358"/>
                </a:lnTo>
                <a:lnTo>
                  <a:pt x="74" y="357"/>
                </a:lnTo>
                <a:lnTo>
                  <a:pt x="72" y="357"/>
                </a:lnTo>
                <a:lnTo>
                  <a:pt x="72" y="355"/>
                </a:lnTo>
                <a:lnTo>
                  <a:pt x="72" y="357"/>
                </a:lnTo>
                <a:lnTo>
                  <a:pt x="71" y="355"/>
                </a:lnTo>
                <a:lnTo>
                  <a:pt x="71" y="357"/>
                </a:lnTo>
                <a:lnTo>
                  <a:pt x="69" y="357"/>
                </a:lnTo>
                <a:lnTo>
                  <a:pt x="69" y="355"/>
                </a:lnTo>
                <a:lnTo>
                  <a:pt x="68" y="355"/>
                </a:lnTo>
                <a:lnTo>
                  <a:pt x="68" y="354"/>
                </a:lnTo>
                <a:lnTo>
                  <a:pt x="68" y="352"/>
                </a:lnTo>
                <a:lnTo>
                  <a:pt x="66" y="352"/>
                </a:lnTo>
                <a:lnTo>
                  <a:pt x="66" y="350"/>
                </a:lnTo>
                <a:lnTo>
                  <a:pt x="64" y="350"/>
                </a:lnTo>
                <a:lnTo>
                  <a:pt x="64" y="349"/>
                </a:lnTo>
                <a:lnTo>
                  <a:pt x="63" y="349"/>
                </a:lnTo>
                <a:lnTo>
                  <a:pt x="63" y="347"/>
                </a:lnTo>
                <a:lnTo>
                  <a:pt x="63" y="346"/>
                </a:lnTo>
                <a:lnTo>
                  <a:pt x="63" y="344"/>
                </a:lnTo>
                <a:lnTo>
                  <a:pt x="63" y="342"/>
                </a:lnTo>
                <a:lnTo>
                  <a:pt x="63" y="341"/>
                </a:lnTo>
                <a:lnTo>
                  <a:pt x="61" y="342"/>
                </a:lnTo>
                <a:lnTo>
                  <a:pt x="61" y="341"/>
                </a:lnTo>
                <a:lnTo>
                  <a:pt x="61" y="342"/>
                </a:lnTo>
                <a:lnTo>
                  <a:pt x="61" y="341"/>
                </a:lnTo>
                <a:lnTo>
                  <a:pt x="61" y="339"/>
                </a:lnTo>
                <a:lnTo>
                  <a:pt x="60" y="339"/>
                </a:lnTo>
                <a:lnTo>
                  <a:pt x="61" y="338"/>
                </a:lnTo>
                <a:lnTo>
                  <a:pt x="60" y="338"/>
                </a:lnTo>
                <a:lnTo>
                  <a:pt x="61" y="338"/>
                </a:lnTo>
                <a:lnTo>
                  <a:pt x="60" y="338"/>
                </a:lnTo>
                <a:lnTo>
                  <a:pt x="61" y="338"/>
                </a:lnTo>
                <a:lnTo>
                  <a:pt x="60" y="338"/>
                </a:lnTo>
                <a:lnTo>
                  <a:pt x="60" y="336"/>
                </a:lnTo>
                <a:lnTo>
                  <a:pt x="60" y="334"/>
                </a:lnTo>
                <a:lnTo>
                  <a:pt x="60" y="333"/>
                </a:lnTo>
                <a:lnTo>
                  <a:pt x="60" y="331"/>
                </a:lnTo>
                <a:lnTo>
                  <a:pt x="58" y="331"/>
                </a:lnTo>
                <a:lnTo>
                  <a:pt x="58" y="330"/>
                </a:lnTo>
                <a:lnTo>
                  <a:pt x="56" y="330"/>
                </a:lnTo>
                <a:lnTo>
                  <a:pt x="56" y="328"/>
                </a:lnTo>
                <a:lnTo>
                  <a:pt x="56" y="326"/>
                </a:lnTo>
                <a:lnTo>
                  <a:pt x="55" y="325"/>
                </a:lnTo>
                <a:lnTo>
                  <a:pt x="53" y="325"/>
                </a:lnTo>
                <a:lnTo>
                  <a:pt x="55" y="325"/>
                </a:lnTo>
                <a:lnTo>
                  <a:pt x="53" y="326"/>
                </a:lnTo>
                <a:lnTo>
                  <a:pt x="53" y="325"/>
                </a:lnTo>
                <a:lnTo>
                  <a:pt x="53" y="323"/>
                </a:lnTo>
                <a:lnTo>
                  <a:pt x="55" y="325"/>
                </a:lnTo>
                <a:lnTo>
                  <a:pt x="55" y="323"/>
                </a:lnTo>
                <a:lnTo>
                  <a:pt x="53" y="323"/>
                </a:lnTo>
                <a:lnTo>
                  <a:pt x="55" y="323"/>
                </a:lnTo>
                <a:lnTo>
                  <a:pt x="55" y="322"/>
                </a:lnTo>
                <a:lnTo>
                  <a:pt x="55" y="323"/>
                </a:lnTo>
                <a:lnTo>
                  <a:pt x="55" y="322"/>
                </a:lnTo>
                <a:lnTo>
                  <a:pt x="56" y="322"/>
                </a:lnTo>
                <a:lnTo>
                  <a:pt x="55" y="322"/>
                </a:lnTo>
                <a:lnTo>
                  <a:pt x="55" y="320"/>
                </a:lnTo>
                <a:lnTo>
                  <a:pt x="55" y="322"/>
                </a:lnTo>
                <a:lnTo>
                  <a:pt x="55" y="320"/>
                </a:lnTo>
                <a:lnTo>
                  <a:pt x="55" y="318"/>
                </a:lnTo>
                <a:lnTo>
                  <a:pt x="56" y="320"/>
                </a:lnTo>
                <a:lnTo>
                  <a:pt x="55" y="320"/>
                </a:lnTo>
                <a:lnTo>
                  <a:pt x="56" y="320"/>
                </a:lnTo>
                <a:lnTo>
                  <a:pt x="56" y="318"/>
                </a:lnTo>
                <a:lnTo>
                  <a:pt x="58" y="318"/>
                </a:lnTo>
                <a:lnTo>
                  <a:pt x="60" y="318"/>
                </a:lnTo>
                <a:lnTo>
                  <a:pt x="61" y="318"/>
                </a:lnTo>
                <a:lnTo>
                  <a:pt x="63" y="318"/>
                </a:lnTo>
                <a:lnTo>
                  <a:pt x="64" y="318"/>
                </a:lnTo>
                <a:lnTo>
                  <a:pt x="66" y="318"/>
                </a:lnTo>
                <a:lnTo>
                  <a:pt x="68" y="318"/>
                </a:lnTo>
                <a:lnTo>
                  <a:pt x="66" y="318"/>
                </a:lnTo>
                <a:lnTo>
                  <a:pt x="64" y="318"/>
                </a:lnTo>
                <a:lnTo>
                  <a:pt x="64" y="317"/>
                </a:lnTo>
                <a:lnTo>
                  <a:pt x="66" y="315"/>
                </a:lnTo>
                <a:lnTo>
                  <a:pt x="64" y="315"/>
                </a:lnTo>
                <a:lnTo>
                  <a:pt x="66" y="315"/>
                </a:lnTo>
                <a:lnTo>
                  <a:pt x="66" y="314"/>
                </a:lnTo>
                <a:lnTo>
                  <a:pt x="68" y="314"/>
                </a:lnTo>
                <a:lnTo>
                  <a:pt x="68" y="312"/>
                </a:lnTo>
                <a:lnTo>
                  <a:pt x="66" y="312"/>
                </a:lnTo>
                <a:lnTo>
                  <a:pt x="66" y="314"/>
                </a:lnTo>
                <a:lnTo>
                  <a:pt x="64" y="314"/>
                </a:lnTo>
                <a:lnTo>
                  <a:pt x="64" y="315"/>
                </a:lnTo>
                <a:lnTo>
                  <a:pt x="63" y="315"/>
                </a:lnTo>
                <a:lnTo>
                  <a:pt x="63" y="317"/>
                </a:lnTo>
                <a:lnTo>
                  <a:pt x="61" y="317"/>
                </a:lnTo>
                <a:lnTo>
                  <a:pt x="60" y="317"/>
                </a:lnTo>
                <a:lnTo>
                  <a:pt x="60" y="318"/>
                </a:lnTo>
                <a:lnTo>
                  <a:pt x="58" y="318"/>
                </a:lnTo>
                <a:lnTo>
                  <a:pt x="58" y="317"/>
                </a:lnTo>
                <a:lnTo>
                  <a:pt x="56" y="317"/>
                </a:lnTo>
                <a:lnTo>
                  <a:pt x="56" y="315"/>
                </a:lnTo>
                <a:lnTo>
                  <a:pt x="55" y="315"/>
                </a:lnTo>
                <a:lnTo>
                  <a:pt x="56" y="315"/>
                </a:lnTo>
                <a:lnTo>
                  <a:pt x="56" y="317"/>
                </a:lnTo>
                <a:lnTo>
                  <a:pt x="55" y="317"/>
                </a:lnTo>
                <a:lnTo>
                  <a:pt x="55" y="318"/>
                </a:lnTo>
                <a:lnTo>
                  <a:pt x="55" y="317"/>
                </a:lnTo>
                <a:lnTo>
                  <a:pt x="53" y="317"/>
                </a:lnTo>
                <a:lnTo>
                  <a:pt x="55" y="317"/>
                </a:lnTo>
                <a:lnTo>
                  <a:pt x="55" y="315"/>
                </a:lnTo>
                <a:lnTo>
                  <a:pt x="55" y="317"/>
                </a:lnTo>
                <a:lnTo>
                  <a:pt x="55" y="315"/>
                </a:lnTo>
                <a:lnTo>
                  <a:pt x="53" y="315"/>
                </a:lnTo>
                <a:lnTo>
                  <a:pt x="53" y="314"/>
                </a:lnTo>
                <a:lnTo>
                  <a:pt x="53" y="315"/>
                </a:lnTo>
                <a:lnTo>
                  <a:pt x="52" y="314"/>
                </a:lnTo>
                <a:lnTo>
                  <a:pt x="52" y="315"/>
                </a:lnTo>
                <a:lnTo>
                  <a:pt x="53" y="315"/>
                </a:lnTo>
                <a:lnTo>
                  <a:pt x="52" y="315"/>
                </a:lnTo>
                <a:lnTo>
                  <a:pt x="50" y="315"/>
                </a:lnTo>
                <a:lnTo>
                  <a:pt x="48" y="315"/>
                </a:lnTo>
                <a:lnTo>
                  <a:pt x="47" y="315"/>
                </a:lnTo>
                <a:lnTo>
                  <a:pt x="47" y="317"/>
                </a:lnTo>
                <a:lnTo>
                  <a:pt x="47" y="315"/>
                </a:lnTo>
                <a:lnTo>
                  <a:pt x="47" y="314"/>
                </a:lnTo>
                <a:lnTo>
                  <a:pt x="45" y="314"/>
                </a:lnTo>
                <a:lnTo>
                  <a:pt x="45" y="312"/>
                </a:lnTo>
                <a:lnTo>
                  <a:pt x="45" y="314"/>
                </a:lnTo>
                <a:lnTo>
                  <a:pt x="45" y="312"/>
                </a:lnTo>
                <a:lnTo>
                  <a:pt x="44" y="312"/>
                </a:lnTo>
                <a:lnTo>
                  <a:pt x="44" y="314"/>
                </a:lnTo>
                <a:lnTo>
                  <a:pt x="44" y="312"/>
                </a:lnTo>
                <a:lnTo>
                  <a:pt x="42" y="312"/>
                </a:lnTo>
                <a:lnTo>
                  <a:pt x="42" y="310"/>
                </a:lnTo>
                <a:lnTo>
                  <a:pt x="44" y="310"/>
                </a:lnTo>
                <a:lnTo>
                  <a:pt x="42" y="310"/>
                </a:lnTo>
                <a:lnTo>
                  <a:pt x="44" y="310"/>
                </a:lnTo>
                <a:lnTo>
                  <a:pt x="44" y="309"/>
                </a:lnTo>
                <a:lnTo>
                  <a:pt x="44" y="307"/>
                </a:lnTo>
                <a:lnTo>
                  <a:pt x="45" y="307"/>
                </a:lnTo>
                <a:lnTo>
                  <a:pt x="44" y="307"/>
                </a:lnTo>
                <a:lnTo>
                  <a:pt x="44" y="306"/>
                </a:lnTo>
                <a:lnTo>
                  <a:pt x="42" y="306"/>
                </a:lnTo>
                <a:lnTo>
                  <a:pt x="44" y="306"/>
                </a:lnTo>
                <a:lnTo>
                  <a:pt x="44" y="304"/>
                </a:lnTo>
                <a:lnTo>
                  <a:pt x="44" y="302"/>
                </a:lnTo>
                <a:lnTo>
                  <a:pt x="44" y="301"/>
                </a:lnTo>
                <a:lnTo>
                  <a:pt x="45" y="301"/>
                </a:lnTo>
                <a:lnTo>
                  <a:pt x="45" y="299"/>
                </a:lnTo>
                <a:lnTo>
                  <a:pt x="45" y="298"/>
                </a:lnTo>
                <a:lnTo>
                  <a:pt x="45" y="296"/>
                </a:lnTo>
                <a:lnTo>
                  <a:pt x="45" y="294"/>
                </a:lnTo>
                <a:lnTo>
                  <a:pt x="45" y="293"/>
                </a:lnTo>
                <a:lnTo>
                  <a:pt x="45" y="291"/>
                </a:lnTo>
                <a:lnTo>
                  <a:pt x="45" y="290"/>
                </a:lnTo>
                <a:lnTo>
                  <a:pt x="45" y="288"/>
                </a:lnTo>
                <a:lnTo>
                  <a:pt x="47" y="288"/>
                </a:lnTo>
                <a:lnTo>
                  <a:pt x="47" y="286"/>
                </a:lnTo>
                <a:lnTo>
                  <a:pt x="48" y="286"/>
                </a:lnTo>
                <a:lnTo>
                  <a:pt x="48" y="285"/>
                </a:lnTo>
                <a:lnTo>
                  <a:pt x="48" y="283"/>
                </a:lnTo>
                <a:lnTo>
                  <a:pt x="50" y="283"/>
                </a:lnTo>
                <a:lnTo>
                  <a:pt x="50" y="282"/>
                </a:lnTo>
                <a:lnTo>
                  <a:pt x="52" y="282"/>
                </a:lnTo>
                <a:lnTo>
                  <a:pt x="52" y="280"/>
                </a:lnTo>
                <a:lnTo>
                  <a:pt x="52" y="278"/>
                </a:lnTo>
                <a:lnTo>
                  <a:pt x="53" y="278"/>
                </a:lnTo>
                <a:lnTo>
                  <a:pt x="53" y="277"/>
                </a:lnTo>
                <a:lnTo>
                  <a:pt x="53" y="275"/>
                </a:lnTo>
                <a:lnTo>
                  <a:pt x="53" y="274"/>
                </a:lnTo>
                <a:lnTo>
                  <a:pt x="53" y="272"/>
                </a:lnTo>
                <a:lnTo>
                  <a:pt x="53" y="270"/>
                </a:lnTo>
                <a:lnTo>
                  <a:pt x="53" y="269"/>
                </a:lnTo>
                <a:lnTo>
                  <a:pt x="55" y="269"/>
                </a:lnTo>
                <a:lnTo>
                  <a:pt x="56" y="267"/>
                </a:lnTo>
                <a:lnTo>
                  <a:pt x="58" y="267"/>
                </a:lnTo>
                <a:lnTo>
                  <a:pt x="58" y="266"/>
                </a:lnTo>
                <a:lnTo>
                  <a:pt x="58" y="264"/>
                </a:lnTo>
                <a:lnTo>
                  <a:pt x="60" y="264"/>
                </a:lnTo>
                <a:lnTo>
                  <a:pt x="58" y="264"/>
                </a:lnTo>
                <a:lnTo>
                  <a:pt x="60" y="264"/>
                </a:lnTo>
                <a:lnTo>
                  <a:pt x="61" y="264"/>
                </a:lnTo>
                <a:lnTo>
                  <a:pt x="63" y="264"/>
                </a:lnTo>
                <a:lnTo>
                  <a:pt x="63" y="266"/>
                </a:lnTo>
                <a:lnTo>
                  <a:pt x="64" y="266"/>
                </a:lnTo>
                <a:lnTo>
                  <a:pt x="64" y="264"/>
                </a:lnTo>
                <a:lnTo>
                  <a:pt x="66" y="264"/>
                </a:lnTo>
                <a:lnTo>
                  <a:pt x="66" y="262"/>
                </a:lnTo>
                <a:lnTo>
                  <a:pt x="66" y="261"/>
                </a:lnTo>
                <a:lnTo>
                  <a:pt x="68" y="261"/>
                </a:lnTo>
                <a:lnTo>
                  <a:pt x="68" y="259"/>
                </a:lnTo>
                <a:lnTo>
                  <a:pt x="69" y="259"/>
                </a:lnTo>
                <a:lnTo>
                  <a:pt x="71" y="259"/>
                </a:lnTo>
                <a:lnTo>
                  <a:pt x="71" y="258"/>
                </a:lnTo>
                <a:lnTo>
                  <a:pt x="72" y="258"/>
                </a:lnTo>
                <a:lnTo>
                  <a:pt x="72" y="259"/>
                </a:lnTo>
                <a:lnTo>
                  <a:pt x="74" y="259"/>
                </a:lnTo>
                <a:lnTo>
                  <a:pt x="76" y="259"/>
                </a:lnTo>
                <a:lnTo>
                  <a:pt x="76" y="261"/>
                </a:lnTo>
                <a:lnTo>
                  <a:pt x="77" y="261"/>
                </a:lnTo>
                <a:lnTo>
                  <a:pt x="79" y="261"/>
                </a:lnTo>
                <a:lnTo>
                  <a:pt x="79" y="262"/>
                </a:lnTo>
                <a:lnTo>
                  <a:pt x="80" y="262"/>
                </a:lnTo>
                <a:lnTo>
                  <a:pt x="82" y="262"/>
                </a:lnTo>
                <a:lnTo>
                  <a:pt x="82" y="264"/>
                </a:lnTo>
                <a:lnTo>
                  <a:pt x="84" y="264"/>
                </a:lnTo>
                <a:lnTo>
                  <a:pt x="82" y="264"/>
                </a:lnTo>
                <a:lnTo>
                  <a:pt x="84" y="264"/>
                </a:lnTo>
                <a:lnTo>
                  <a:pt x="82" y="264"/>
                </a:lnTo>
                <a:lnTo>
                  <a:pt x="82" y="266"/>
                </a:lnTo>
                <a:lnTo>
                  <a:pt x="84" y="266"/>
                </a:lnTo>
                <a:lnTo>
                  <a:pt x="85" y="266"/>
                </a:lnTo>
                <a:lnTo>
                  <a:pt x="85" y="267"/>
                </a:lnTo>
                <a:lnTo>
                  <a:pt x="87" y="267"/>
                </a:lnTo>
                <a:lnTo>
                  <a:pt x="88" y="267"/>
                </a:lnTo>
                <a:lnTo>
                  <a:pt x="88" y="266"/>
                </a:lnTo>
                <a:lnTo>
                  <a:pt x="88" y="267"/>
                </a:lnTo>
                <a:lnTo>
                  <a:pt x="88" y="269"/>
                </a:lnTo>
                <a:lnTo>
                  <a:pt x="90" y="269"/>
                </a:lnTo>
                <a:lnTo>
                  <a:pt x="90" y="270"/>
                </a:lnTo>
                <a:lnTo>
                  <a:pt x="92" y="270"/>
                </a:lnTo>
                <a:lnTo>
                  <a:pt x="92" y="272"/>
                </a:lnTo>
                <a:lnTo>
                  <a:pt x="93" y="272"/>
                </a:lnTo>
                <a:lnTo>
                  <a:pt x="93" y="274"/>
                </a:lnTo>
                <a:lnTo>
                  <a:pt x="95" y="274"/>
                </a:lnTo>
                <a:lnTo>
                  <a:pt x="93" y="274"/>
                </a:lnTo>
                <a:lnTo>
                  <a:pt x="93" y="275"/>
                </a:lnTo>
                <a:lnTo>
                  <a:pt x="95" y="275"/>
                </a:lnTo>
                <a:lnTo>
                  <a:pt x="95" y="277"/>
                </a:lnTo>
                <a:lnTo>
                  <a:pt x="93" y="277"/>
                </a:lnTo>
                <a:lnTo>
                  <a:pt x="93" y="278"/>
                </a:lnTo>
                <a:lnTo>
                  <a:pt x="93" y="280"/>
                </a:lnTo>
                <a:lnTo>
                  <a:pt x="93" y="282"/>
                </a:lnTo>
                <a:lnTo>
                  <a:pt x="95" y="282"/>
                </a:lnTo>
                <a:lnTo>
                  <a:pt x="93" y="283"/>
                </a:lnTo>
                <a:lnTo>
                  <a:pt x="93" y="285"/>
                </a:lnTo>
                <a:lnTo>
                  <a:pt x="93" y="286"/>
                </a:lnTo>
                <a:lnTo>
                  <a:pt x="95" y="288"/>
                </a:lnTo>
                <a:lnTo>
                  <a:pt x="95" y="290"/>
                </a:lnTo>
                <a:lnTo>
                  <a:pt x="96" y="291"/>
                </a:lnTo>
                <a:lnTo>
                  <a:pt x="98" y="291"/>
                </a:lnTo>
                <a:lnTo>
                  <a:pt x="98" y="293"/>
                </a:lnTo>
                <a:lnTo>
                  <a:pt x="98" y="294"/>
                </a:lnTo>
                <a:lnTo>
                  <a:pt x="100" y="294"/>
                </a:lnTo>
                <a:lnTo>
                  <a:pt x="100" y="296"/>
                </a:lnTo>
                <a:lnTo>
                  <a:pt x="101" y="296"/>
                </a:lnTo>
                <a:lnTo>
                  <a:pt x="101" y="298"/>
                </a:lnTo>
                <a:lnTo>
                  <a:pt x="101" y="299"/>
                </a:lnTo>
                <a:lnTo>
                  <a:pt x="101" y="301"/>
                </a:lnTo>
                <a:lnTo>
                  <a:pt x="101" y="302"/>
                </a:lnTo>
                <a:lnTo>
                  <a:pt x="101" y="304"/>
                </a:lnTo>
                <a:lnTo>
                  <a:pt x="101" y="306"/>
                </a:lnTo>
                <a:lnTo>
                  <a:pt x="103" y="306"/>
                </a:lnTo>
                <a:lnTo>
                  <a:pt x="103" y="307"/>
                </a:lnTo>
                <a:lnTo>
                  <a:pt x="103" y="309"/>
                </a:lnTo>
                <a:lnTo>
                  <a:pt x="103" y="310"/>
                </a:lnTo>
                <a:lnTo>
                  <a:pt x="104" y="310"/>
                </a:lnTo>
                <a:lnTo>
                  <a:pt x="104" y="312"/>
                </a:lnTo>
                <a:lnTo>
                  <a:pt x="106" y="312"/>
                </a:lnTo>
                <a:lnTo>
                  <a:pt x="106" y="314"/>
                </a:lnTo>
                <a:lnTo>
                  <a:pt x="106" y="315"/>
                </a:lnTo>
                <a:lnTo>
                  <a:pt x="106" y="317"/>
                </a:lnTo>
                <a:lnTo>
                  <a:pt x="106" y="318"/>
                </a:lnTo>
                <a:lnTo>
                  <a:pt x="108" y="318"/>
                </a:lnTo>
                <a:lnTo>
                  <a:pt x="108" y="320"/>
                </a:lnTo>
                <a:lnTo>
                  <a:pt x="108" y="322"/>
                </a:lnTo>
                <a:lnTo>
                  <a:pt x="109" y="322"/>
                </a:lnTo>
                <a:lnTo>
                  <a:pt x="109" y="323"/>
                </a:lnTo>
                <a:lnTo>
                  <a:pt x="109" y="325"/>
                </a:lnTo>
                <a:lnTo>
                  <a:pt x="111" y="325"/>
                </a:lnTo>
                <a:lnTo>
                  <a:pt x="109" y="325"/>
                </a:lnTo>
                <a:lnTo>
                  <a:pt x="111" y="325"/>
                </a:lnTo>
                <a:lnTo>
                  <a:pt x="111" y="326"/>
                </a:lnTo>
                <a:lnTo>
                  <a:pt x="111" y="328"/>
                </a:lnTo>
                <a:lnTo>
                  <a:pt x="112" y="328"/>
                </a:lnTo>
                <a:lnTo>
                  <a:pt x="112" y="330"/>
                </a:lnTo>
                <a:lnTo>
                  <a:pt x="114" y="331"/>
                </a:lnTo>
                <a:lnTo>
                  <a:pt x="114" y="333"/>
                </a:lnTo>
                <a:lnTo>
                  <a:pt x="114" y="334"/>
                </a:lnTo>
                <a:lnTo>
                  <a:pt x="114" y="336"/>
                </a:lnTo>
                <a:lnTo>
                  <a:pt x="114" y="338"/>
                </a:lnTo>
                <a:lnTo>
                  <a:pt x="116" y="338"/>
                </a:lnTo>
                <a:lnTo>
                  <a:pt x="116" y="339"/>
                </a:lnTo>
                <a:lnTo>
                  <a:pt x="116" y="341"/>
                </a:lnTo>
                <a:lnTo>
                  <a:pt x="114" y="341"/>
                </a:lnTo>
                <a:lnTo>
                  <a:pt x="116" y="342"/>
                </a:lnTo>
                <a:lnTo>
                  <a:pt x="117" y="342"/>
                </a:lnTo>
                <a:lnTo>
                  <a:pt x="117" y="344"/>
                </a:lnTo>
                <a:lnTo>
                  <a:pt x="116" y="344"/>
                </a:lnTo>
                <a:lnTo>
                  <a:pt x="117" y="344"/>
                </a:lnTo>
                <a:lnTo>
                  <a:pt x="117" y="346"/>
                </a:lnTo>
                <a:lnTo>
                  <a:pt x="117" y="347"/>
                </a:lnTo>
                <a:lnTo>
                  <a:pt x="119" y="347"/>
                </a:lnTo>
                <a:lnTo>
                  <a:pt x="117" y="347"/>
                </a:lnTo>
                <a:lnTo>
                  <a:pt x="117" y="349"/>
                </a:lnTo>
                <a:lnTo>
                  <a:pt x="119" y="349"/>
                </a:lnTo>
                <a:lnTo>
                  <a:pt x="119" y="350"/>
                </a:lnTo>
                <a:lnTo>
                  <a:pt x="119" y="352"/>
                </a:lnTo>
                <a:lnTo>
                  <a:pt x="120" y="352"/>
                </a:lnTo>
                <a:lnTo>
                  <a:pt x="120" y="354"/>
                </a:lnTo>
                <a:lnTo>
                  <a:pt x="119" y="354"/>
                </a:lnTo>
                <a:lnTo>
                  <a:pt x="119" y="355"/>
                </a:lnTo>
                <a:lnTo>
                  <a:pt x="120" y="355"/>
                </a:lnTo>
                <a:lnTo>
                  <a:pt x="120" y="357"/>
                </a:lnTo>
                <a:lnTo>
                  <a:pt x="119" y="357"/>
                </a:lnTo>
                <a:lnTo>
                  <a:pt x="120" y="357"/>
                </a:lnTo>
                <a:lnTo>
                  <a:pt x="120" y="358"/>
                </a:lnTo>
                <a:lnTo>
                  <a:pt x="122" y="358"/>
                </a:lnTo>
                <a:lnTo>
                  <a:pt x="120" y="358"/>
                </a:lnTo>
                <a:lnTo>
                  <a:pt x="120" y="360"/>
                </a:lnTo>
                <a:lnTo>
                  <a:pt x="120" y="362"/>
                </a:lnTo>
                <a:lnTo>
                  <a:pt x="119" y="362"/>
                </a:lnTo>
                <a:lnTo>
                  <a:pt x="119" y="363"/>
                </a:lnTo>
                <a:lnTo>
                  <a:pt x="120" y="365"/>
                </a:lnTo>
                <a:lnTo>
                  <a:pt x="120" y="366"/>
                </a:lnTo>
                <a:lnTo>
                  <a:pt x="119" y="366"/>
                </a:lnTo>
                <a:lnTo>
                  <a:pt x="120" y="368"/>
                </a:lnTo>
                <a:lnTo>
                  <a:pt x="119" y="368"/>
                </a:lnTo>
                <a:lnTo>
                  <a:pt x="120" y="368"/>
                </a:lnTo>
                <a:lnTo>
                  <a:pt x="122" y="368"/>
                </a:lnTo>
                <a:lnTo>
                  <a:pt x="124" y="368"/>
                </a:lnTo>
                <a:lnTo>
                  <a:pt x="124" y="370"/>
                </a:lnTo>
                <a:lnTo>
                  <a:pt x="125" y="371"/>
                </a:lnTo>
                <a:lnTo>
                  <a:pt x="125" y="373"/>
                </a:lnTo>
                <a:lnTo>
                  <a:pt x="127" y="373"/>
                </a:lnTo>
                <a:lnTo>
                  <a:pt x="128" y="374"/>
                </a:lnTo>
                <a:lnTo>
                  <a:pt x="128" y="376"/>
                </a:lnTo>
                <a:lnTo>
                  <a:pt x="128" y="378"/>
                </a:lnTo>
                <a:lnTo>
                  <a:pt x="127" y="378"/>
                </a:lnTo>
                <a:lnTo>
                  <a:pt x="128" y="378"/>
                </a:lnTo>
                <a:lnTo>
                  <a:pt x="128" y="379"/>
                </a:lnTo>
                <a:lnTo>
                  <a:pt x="130" y="379"/>
                </a:lnTo>
                <a:lnTo>
                  <a:pt x="130" y="381"/>
                </a:lnTo>
                <a:lnTo>
                  <a:pt x="132" y="381"/>
                </a:lnTo>
                <a:lnTo>
                  <a:pt x="132" y="379"/>
                </a:lnTo>
                <a:lnTo>
                  <a:pt x="132" y="378"/>
                </a:lnTo>
                <a:lnTo>
                  <a:pt x="132" y="376"/>
                </a:lnTo>
                <a:lnTo>
                  <a:pt x="133" y="376"/>
                </a:lnTo>
                <a:lnTo>
                  <a:pt x="133" y="374"/>
                </a:lnTo>
                <a:lnTo>
                  <a:pt x="133" y="373"/>
                </a:lnTo>
                <a:lnTo>
                  <a:pt x="133" y="371"/>
                </a:lnTo>
                <a:lnTo>
                  <a:pt x="132" y="370"/>
                </a:lnTo>
                <a:lnTo>
                  <a:pt x="130" y="370"/>
                </a:lnTo>
                <a:lnTo>
                  <a:pt x="130" y="368"/>
                </a:lnTo>
                <a:lnTo>
                  <a:pt x="132" y="368"/>
                </a:lnTo>
                <a:lnTo>
                  <a:pt x="132" y="366"/>
                </a:lnTo>
                <a:lnTo>
                  <a:pt x="130" y="366"/>
                </a:lnTo>
                <a:lnTo>
                  <a:pt x="128" y="366"/>
                </a:lnTo>
                <a:lnTo>
                  <a:pt x="127" y="366"/>
                </a:lnTo>
                <a:lnTo>
                  <a:pt x="127" y="365"/>
                </a:lnTo>
                <a:lnTo>
                  <a:pt x="125" y="365"/>
                </a:lnTo>
                <a:lnTo>
                  <a:pt x="125" y="363"/>
                </a:lnTo>
                <a:lnTo>
                  <a:pt x="124" y="363"/>
                </a:lnTo>
                <a:lnTo>
                  <a:pt x="124" y="362"/>
                </a:lnTo>
                <a:lnTo>
                  <a:pt x="125" y="362"/>
                </a:lnTo>
                <a:lnTo>
                  <a:pt x="127" y="362"/>
                </a:lnTo>
                <a:lnTo>
                  <a:pt x="127" y="360"/>
                </a:lnTo>
                <a:lnTo>
                  <a:pt x="128" y="360"/>
                </a:lnTo>
                <a:lnTo>
                  <a:pt x="128" y="358"/>
                </a:lnTo>
                <a:lnTo>
                  <a:pt x="128" y="357"/>
                </a:lnTo>
                <a:lnTo>
                  <a:pt x="128" y="355"/>
                </a:lnTo>
                <a:lnTo>
                  <a:pt x="128" y="354"/>
                </a:lnTo>
                <a:lnTo>
                  <a:pt x="130" y="354"/>
                </a:lnTo>
                <a:lnTo>
                  <a:pt x="128" y="354"/>
                </a:lnTo>
                <a:lnTo>
                  <a:pt x="128" y="352"/>
                </a:lnTo>
                <a:lnTo>
                  <a:pt x="128" y="350"/>
                </a:lnTo>
                <a:lnTo>
                  <a:pt x="128" y="349"/>
                </a:lnTo>
                <a:lnTo>
                  <a:pt x="127" y="347"/>
                </a:lnTo>
                <a:lnTo>
                  <a:pt x="125" y="347"/>
                </a:lnTo>
                <a:lnTo>
                  <a:pt x="125" y="346"/>
                </a:lnTo>
                <a:lnTo>
                  <a:pt x="124" y="346"/>
                </a:lnTo>
                <a:lnTo>
                  <a:pt x="124" y="344"/>
                </a:lnTo>
                <a:lnTo>
                  <a:pt x="124" y="342"/>
                </a:lnTo>
                <a:lnTo>
                  <a:pt x="124" y="341"/>
                </a:lnTo>
                <a:lnTo>
                  <a:pt x="124" y="339"/>
                </a:lnTo>
                <a:lnTo>
                  <a:pt x="122" y="339"/>
                </a:lnTo>
                <a:lnTo>
                  <a:pt x="124" y="339"/>
                </a:lnTo>
                <a:lnTo>
                  <a:pt x="124" y="338"/>
                </a:lnTo>
                <a:lnTo>
                  <a:pt x="124" y="336"/>
                </a:lnTo>
                <a:lnTo>
                  <a:pt x="122" y="336"/>
                </a:lnTo>
                <a:lnTo>
                  <a:pt x="124" y="336"/>
                </a:lnTo>
                <a:lnTo>
                  <a:pt x="122" y="336"/>
                </a:lnTo>
                <a:lnTo>
                  <a:pt x="124" y="336"/>
                </a:lnTo>
                <a:lnTo>
                  <a:pt x="124" y="334"/>
                </a:lnTo>
                <a:lnTo>
                  <a:pt x="124" y="333"/>
                </a:lnTo>
                <a:lnTo>
                  <a:pt x="122" y="333"/>
                </a:lnTo>
                <a:lnTo>
                  <a:pt x="122" y="331"/>
                </a:lnTo>
                <a:lnTo>
                  <a:pt x="122" y="330"/>
                </a:lnTo>
                <a:lnTo>
                  <a:pt x="122" y="328"/>
                </a:lnTo>
                <a:lnTo>
                  <a:pt x="124" y="328"/>
                </a:lnTo>
                <a:lnTo>
                  <a:pt x="124" y="326"/>
                </a:lnTo>
                <a:lnTo>
                  <a:pt x="125" y="326"/>
                </a:lnTo>
                <a:lnTo>
                  <a:pt x="127" y="326"/>
                </a:lnTo>
                <a:lnTo>
                  <a:pt x="127" y="325"/>
                </a:lnTo>
                <a:lnTo>
                  <a:pt x="128" y="325"/>
                </a:lnTo>
                <a:lnTo>
                  <a:pt x="128" y="323"/>
                </a:lnTo>
                <a:lnTo>
                  <a:pt x="130" y="322"/>
                </a:lnTo>
                <a:lnTo>
                  <a:pt x="132" y="322"/>
                </a:lnTo>
                <a:lnTo>
                  <a:pt x="133" y="320"/>
                </a:lnTo>
                <a:lnTo>
                  <a:pt x="135" y="320"/>
                </a:lnTo>
                <a:lnTo>
                  <a:pt x="136" y="320"/>
                </a:lnTo>
                <a:lnTo>
                  <a:pt x="136" y="318"/>
                </a:lnTo>
                <a:lnTo>
                  <a:pt x="138" y="318"/>
                </a:lnTo>
                <a:lnTo>
                  <a:pt x="140" y="318"/>
                </a:lnTo>
                <a:lnTo>
                  <a:pt x="140" y="317"/>
                </a:lnTo>
                <a:lnTo>
                  <a:pt x="141" y="315"/>
                </a:lnTo>
                <a:lnTo>
                  <a:pt x="141" y="314"/>
                </a:lnTo>
                <a:lnTo>
                  <a:pt x="143" y="314"/>
                </a:lnTo>
                <a:lnTo>
                  <a:pt x="144" y="314"/>
                </a:lnTo>
                <a:lnTo>
                  <a:pt x="146" y="314"/>
                </a:lnTo>
                <a:lnTo>
                  <a:pt x="146" y="312"/>
                </a:lnTo>
                <a:lnTo>
                  <a:pt x="148" y="312"/>
                </a:lnTo>
                <a:lnTo>
                  <a:pt x="149" y="312"/>
                </a:lnTo>
                <a:lnTo>
                  <a:pt x="151" y="312"/>
                </a:lnTo>
                <a:lnTo>
                  <a:pt x="151" y="314"/>
                </a:lnTo>
                <a:lnTo>
                  <a:pt x="152" y="314"/>
                </a:lnTo>
                <a:lnTo>
                  <a:pt x="154" y="314"/>
                </a:lnTo>
                <a:lnTo>
                  <a:pt x="156" y="314"/>
                </a:lnTo>
                <a:lnTo>
                  <a:pt x="157" y="314"/>
                </a:lnTo>
                <a:lnTo>
                  <a:pt x="157" y="312"/>
                </a:lnTo>
                <a:lnTo>
                  <a:pt x="159" y="312"/>
                </a:lnTo>
                <a:lnTo>
                  <a:pt x="160" y="312"/>
                </a:lnTo>
                <a:lnTo>
                  <a:pt x="162" y="310"/>
                </a:lnTo>
                <a:lnTo>
                  <a:pt x="162" y="309"/>
                </a:lnTo>
                <a:lnTo>
                  <a:pt x="164" y="309"/>
                </a:lnTo>
                <a:lnTo>
                  <a:pt x="165" y="309"/>
                </a:lnTo>
                <a:lnTo>
                  <a:pt x="165" y="307"/>
                </a:lnTo>
                <a:lnTo>
                  <a:pt x="167" y="307"/>
                </a:lnTo>
                <a:lnTo>
                  <a:pt x="168" y="307"/>
                </a:lnTo>
                <a:lnTo>
                  <a:pt x="170" y="307"/>
                </a:lnTo>
                <a:lnTo>
                  <a:pt x="170" y="306"/>
                </a:lnTo>
                <a:lnTo>
                  <a:pt x="172" y="306"/>
                </a:lnTo>
                <a:lnTo>
                  <a:pt x="173" y="306"/>
                </a:lnTo>
                <a:lnTo>
                  <a:pt x="173" y="304"/>
                </a:lnTo>
                <a:lnTo>
                  <a:pt x="175" y="304"/>
                </a:lnTo>
                <a:lnTo>
                  <a:pt x="176" y="304"/>
                </a:lnTo>
                <a:lnTo>
                  <a:pt x="176" y="302"/>
                </a:lnTo>
                <a:lnTo>
                  <a:pt x="178" y="302"/>
                </a:lnTo>
                <a:lnTo>
                  <a:pt x="178" y="301"/>
                </a:lnTo>
                <a:lnTo>
                  <a:pt x="180" y="301"/>
                </a:lnTo>
                <a:lnTo>
                  <a:pt x="180" y="299"/>
                </a:lnTo>
                <a:lnTo>
                  <a:pt x="181" y="299"/>
                </a:lnTo>
                <a:lnTo>
                  <a:pt x="183" y="299"/>
                </a:lnTo>
                <a:lnTo>
                  <a:pt x="184" y="299"/>
                </a:lnTo>
                <a:lnTo>
                  <a:pt x="184" y="298"/>
                </a:lnTo>
                <a:lnTo>
                  <a:pt x="186" y="298"/>
                </a:lnTo>
                <a:lnTo>
                  <a:pt x="186" y="296"/>
                </a:lnTo>
                <a:lnTo>
                  <a:pt x="186" y="294"/>
                </a:lnTo>
                <a:lnTo>
                  <a:pt x="188" y="294"/>
                </a:lnTo>
                <a:lnTo>
                  <a:pt x="189" y="294"/>
                </a:lnTo>
                <a:lnTo>
                  <a:pt x="189" y="293"/>
                </a:lnTo>
                <a:lnTo>
                  <a:pt x="189" y="291"/>
                </a:lnTo>
                <a:lnTo>
                  <a:pt x="191" y="291"/>
                </a:lnTo>
                <a:lnTo>
                  <a:pt x="191" y="290"/>
                </a:lnTo>
                <a:lnTo>
                  <a:pt x="192" y="290"/>
                </a:lnTo>
                <a:lnTo>
                  <a:pt x="192" y="288"/>
                </a:lnTo>
                <a:lnTo>
                  <a:pt x="194" y="288"/>
                </a:lnTo>
                <a:lnTo>
                  <a:pt x="194" y="286"/>
                </a:lnTo>
                <a:lnTo>
                  <a:pt x="194" y="285"/>
                </a:lnTo>
                <a:lnTo>
                  <a:pt x="194" y="283"/>
                </a:lnTo>
                <a:lnTo>
                  <a:pt x="194" y="282"/>
                </a:lnTo>
                <a:lnTo>
                  <a:pt x="192" y="282"/>
                </a:lnTo>
                <a:lnTo>
                  <a:pt x="192" y="283"/>
                </a:lnTo>
                <a:lnTo>
                  <a:pt x="192" y="282"/>
                </a:lnTo>
                <a:lnTo>
                  <a:pt x="192" y="283"/>
                </a:lnTo>
                <a:lnTo>
                  <a:pt x="192" y="285"/>
                </a:lnTo>
                <a:lnTo>
                  <a:pt x="192" y="286"/>
                </a:lnTo>
                <a:lnTo>
                  <a:pt x="192" y="288"/>
                </a:lnTo>
                <a:lnTo>
                  <a:pt x="191" y="288"/>
                </a:lnTo>
                <a:lnTo>
                  <a:pt x="189" y="288"/>
                </a:lnTo>
                <a:lnTo>
                  <a:pt x="188" y="288"/>
                </a:lnTo>
                <a:lnTo>
                  <a:pt x="188" y="290"/>
                </a:lnTo>
                <a:lnTo>
                  <a:pt x="188" y="291"/>
                </a:lnTo>
                <a:lnTo>
                  <a:pt x="186" y="291"/>
                </a:lnTo>
                <a:lnTo>
                  <a:pt x="186" y="293"/>
                </a:lnTo>
                <a:lnTo>
                  <a:pt x="186" y="294"/>
                </a:lnTo>
                <a:lnTo>
                  <a:pt x="184" y="294"/>
                </a:lnTo>
                <a:lnTo>
                  <a:pt x="183" y="294"/>
                </a:lnTo>
                <a:lnTo>
                  <a:pt x="181" y="294"/>
                </a:lnTo>
                <a:lnTo>
                  <a:pt x="180" y="294"/>
                </a:lnTo>
                <a:lnTo>
                  <a:pt x="180" y="296"/>
                </a:lnTo>
                <a:lnTo>
                  <a:pt x="181" y="296"/>
                </a:lnTo>
                <a:lnTo>
                  <a:pt x="180" y="296"/>
                </a:lnTo>
                <a:lnTo>
                  <a:pt x="178" y="296"/>
                </a:lnTo>
                <a:lnTo>
                  <a:pt x="176" y="296"/>
                </a:lnTo>
                <a:lnTo>
                  <a:pt x="176" y="298"/>
                </a:lnTo>
                <a:lnTo>
                  <a:pt x="175" y="298"/>
                </a:lnTo>
                <a:lnTo>
                  <a:pt x="173" y="299"/>
                </a:lnTo>
                <a:lnTo>
                  <a:pt x="172" y="299"/>
                </a:lnTo>
                <a:lnTo>
                  <a:pt x="170" y="299"/>
                </a:lnTo>
                <a:lnTo>
                  <a:pt x="170" y="301"/>
                </a:lnTo>
                <a:lnTo>
                  <a:pt x="168" y="301"/>
                </a:lnTo>
                <a:lnTo>
                  <a:pt x="167" y="301"/>
                </a:lnTo>
                <a:lnTo>
                  <a:pt x="167" y="302"/>
                </a:lnTo>
                <a:lnTo>
                  <a:pt x="165" y="302"/>
                </a:lnTo>
                <a:lnTo>
                  <a:pt x="165" y="301"/>
                </a:lnTo>
                <a:lnTo>
                  <a:pt x="164" y="301"/>
                </a:lnTo>
                <a:lnTo>
                  <a:pt x="164" y="302"/>
                </a:lnTo>
                <a:lnTo>
                  <a:pt x="164" y="301"/>
                </a:lnTo>
                <a:lnTo>
                  <a:pt x="164" y="302"/>
                </a:lnTo>
                <a:lnTo>
                  <a:pt x="162" y="302"/>
                </a:lnTo>
                <a:lnTo>
                  <a:pt x="160" y="302"/>
                </a:lnTo>
                <a:lnTo>
                  <a:pt x="159" y="302"/>
                </a:lnTo>
                <a:lnTo>
                  <a:pt x="159" y="304"/>
                </a:lnTo>
                <a:lnTo>
                  <a:pt x="157" y="304"/>
                </a:lnTo>
                <a:lnTo>
                  <a:pt x="157" y="306"/>
                </a:lnTo>
                <a:lnTo>
                  <a:pt x="157" y="307"/>
                </a:lnTo>
                <a:lnTo>
                  <a:pt x="157" y="309"/>
                </a:lnTo>
                <a:lnTo>
                  <a:pt x="156" y="309"/>
                </a:lnTo>
                <a:lnTo>
                  <a:pt x="154" y="309"/>
                </a:lnTo>
                <a:lnTo>
                  <a:pt x="156" y="309"/>
                </a:lnTo>
                <a:lnTo>
                  <a:pt x="154" y="307"/>
                </a:lnTo>
                <a:lnTo>
                  <a:pt x="152" y="307"/>
                </a:lnTo>
                <a:lnTo>
                  <a:pt x="151" y="307"/>
                </a:lnTo>
                <a:lnTo>
                  <a:pt x="149" y="307"/>
                </a:lnTo>
                <a:lnTo>
                  <a:pt x="148" y="307"/>
                </a:lnTo>
                <a:lnTo>
                  <a:pt x="146" y="307"/>
                </a:lnTo>
                <a:lnTo>
                  <a:pt x="144" y="307"/>
                </a:lnTo>
                <a:lnTo>
                  <a:pt x="143" y="309"/>
                </a:lnTo>
                <a:lnTo>
                  <a:pt x="141" y="309"/>
                </a:lnTo>
                <a:lnTo>
                  <a:pt x="140" y="309"/>
                </a:lnTo>
                <a:lnTo>
                  <a:pt x="138" y="309"/>
                </a:lnTo>
                <a:lnTo>
                  <a:pt x="136" y="309"/>
                </a:lnTo>
                <a:lnTo>
                  <a:pt x="136" y="310"/>
                </a:lnTo>
                <a:lnTo>
                  <a:pt x="136" y="309"/>
                </a:lnTo>
                <a:lnTo>
                  <a:pt x="136" y="310"/>
                </a:lnTo>
                <a:lnTo>
                  <a:pt x="135" y="310"/>
                </a:lnTo>
                <a:lnTo>
                  <a:pt x="133" y="310"/>
                </a:lnTo>
                <a:lnTo>
                  <a:pt x="133" y="312"/>
                </a:lnTo>
                <a:lnTo>
                  <a:pt x="132" y="312"/>
                </a:lnTo>
                <a:lnTo>
                  <a:pt x="130" y="312"/>
                </a:lnTo>
                <a:lnTo>
                  <a:pt x="128" y="312"/>
                </a:lnTo>
                <a:lnTo>
                  <a:pt x="127" y="312"/>
                </a:lnTo>
                <a:lnTo>
                  <a:pt x="125" y="312"/>
                </a:lnTo>
                <a:lnTo>
                  <a:pt x="125" y="314"/>
                </a:lnTo>
                <a:lnTo>
                  <a:pt x="124" y="314"/>
                </a:lnTo>
                <a:lnTo>
                  <a:pt x="122" y="314"/>
                </a:lnTo>
                <a:lnTo>
                  <a:pt x="122" y="315"/>
                </a:lnTo>
                <a:lnTo>
                  <a:pt x="122" y="314"/>
                </a:lnTo>
                <a:lnTo>
                  <a:pt x="120" y="314"/>
                </a:lnTo>
                <a:lnTo>
                  <a:pt x="120" y="315"/>
                </a:lnTo>
                <a:lnTo>
                  <a:pt x="119" y="315"/>
                </a:lnTo>
                <a:lnTo>
                  <a:pt x="117" y="315"/>
                </a:lnTo>
                <a:lnTo>
                  <a:pt x="117" y="317"/>
                </a:lnTo>
                <a:lnTo>
                  <a:pt x="117" y="315"/>
                </a:lnTo>
                <a:lnTo>
                  <a:pt x="119" y="315"/>
                </a:lnTo>
                <a:lnTo>
                  <a:pt x="119" y="317"/>
                </a:lnTo>
                <a:lnTo>
                  <a:pt x="117" y="317"/>
                </a:lnTo>
                <a:lnTo>
                  <a:pt x="117" y="318"/>
                </a:lnTo>
                <a:lnTo>
                  <a:pt x="116" y="318"/>
                </a:lnTo>
                <a:lnTo>
                  <a:pt x="117" y="318"/>
                </a:lnTo>
                <a:lnTo>
                  <a:pt x="117" y="317"/>
                </a:lnTo>
                <a:lnTo>
                  <a:pt x="116" y="317"/>
                </a:lnTo>
                <a:lnTo>
                  <a:pt x="117" y="317"/>
                </a:lnTo>
                <a:lnTo>
                  <a:pt x="116" y="317"/>
                </a:lnTo>
                <a:lnTo>
                  <a:pt x="114" y="317"/>
                </a:lnTo>
                <a:lnTo>
                  <a:pt x="114" y="315"/>
                </a:lnTo>
                <a:lnTo>
                  <a:pt x="112" y="315"/>
                </a:lnTo>
                <a:lnTo>
                  <a:pt x="112" y="314"/>
                </a:lnTo>
                <a:lnTo>
                  <a:pt x="111" y="314"/>
                </a:lnTo>
                <a:lnTo>
                  <a:pt x="111" y="312"/>
                </a:lnTo>
                <a:lnTo>
                  <a:pt x="111" y="310"/>
                </a:lnTo>
                <a:lnTo>
                  <a:pt x="109" y="310"/>
                </a:lnTo>
                <a:lnTo>
                  <a:pt x="109" y="309"/>
                </a:lnTo>
                <a:lnTo>
                  <a:pt x="108" y="309"/>
                </a:lnTo>
                <a:lnTo>
                  <a:pt x="108" y="307"/>
                </a:lnTo>
                <a:lnTo>
                  <a:pt x="108" y="306"/>
                </a:lnTo>
                <a:lnTo>
                  <a:pt x="108" y="304"/>
                </a:lnTo>
                <a:lnTo>
                  <a:pt x="108" y="302"/>
                </a:lnTo>
                <a:lnTo>
                  <a:pt x="109" y="302"/>
                </a:lnTo>
                <a:lnTo>
                  <a:pt x="109" y="301"/>
                </a:lnTo>
                <a:lnTo>
                  <a:pt x="111" y="302"/>
                </a:lnTo>
                <a:lnTo>
                  <a:pt x="109" y="302"/>
                </a:lnTo>
                <a:lnTo>
                  <a:pt x="111" y="302"/>
                </a:lnTo>
                <a:lnTo>
                  <a:pt x="112" y="304"/>
                </a:lnTo>
                <a:lnTo>
                  <a:pt x="111" y="304"/>
                </a:lnTo>
                <a:lnTo>
                  <a:pt x="112" y="304"/>
                </a:lnTo>
                <a:lnTo>
                  <a:pt x="112" y="306"/>
                </a:lnTo>
                <a:lnTo>
                  <a:pt x="114" y="306"/>
                </a:lnTo>
                <a:lnTo>
                  <a:pt x="114" y="304"/>
                </a:lnTo>
                <a:lnTo>
                  <a:pt x="114" y="302"/>
                </a:lnTo>
                <a:lnTo>
                  <a:pt x="112" y="302"/>
                </a:lnTo>
                <a:lnTo>
                  <a:pt x="112" y="301"/>
                </a:lnTo>
                <a:lnTo>
                  <a:pt x="112" y="299"/>
                </a:lnTo>
                <a:lnTo>
                  <a:pt x="111" y="299"/>
                </a:lnTo>
                <a:lnTo>
                  <a:pt x="111" y="298"/>
                </a:lnTo>
                <a:lnTo>
                  <a:pt x="112" y="298"/>
                </a:lnTo>
                <a:lnTo>
                  <a:pt x="112" y="296"/>
                </a:lnTo>
                <a:lnTo>
                  <a:pt x="114" y="296"/>
                </a:lnTo>
                <a:lnTo>
                  <a:pt x="116" y="296"/>
                </a:lnTo>
                <a:lnTo>
                  <a:pt x="116" y="294"/>
                </a:lnTo>
                <a:lnTo>
                  <a:pt x="117" y="294"/>
                </a:lnTo>
                <a:lnTo>
                  <a:pt x="119" y="294"/>
                </a:lnTo>
                <a:lnTo>
                  <a:pt x="120" y="293"/>
                </a:lnTo>
                <a:lnTo>
                  <a:pt x="120" y="291"/>
                </a:lnTo>
                <a:lnTo>
                  <a:pt x="122" y="291"/>
                </a:lnTo>
                <a:lnTo>
                  <a:pt x="122" y="290"/>
                </a:lnTo>
                <a:lnTo>
                  <a:pt x="122" y="288"/>
                </a:lnTo>
                <a:lnTo>
                  <a:pt x="122" y="286"/>
                </a:lnTo>
                <a:lnTo>
                  <a:pt x="124" y="286"/>
                </a:lnTo>
                <a:lnTo>
                  <a:pt x="124" y="285"/>
                </a:lnTo>
                <a:lnTo>
                  <a:pt x="125" y="285"/>
                </a:lnTo>
                <a:lnTo>
                  <a:pt x="125" y="283"/>
                </a:lnTo>
                <a:lnTo>
                  <a:pt x="125" y="282"/>
                </a:lnTo>
                <a:lnTo>
                  <a:pt x="127" y="282"/>
                </a:lnTo>
                <a:lnTo>
                  <a:pt x="128" y="282"/>
                </a:lnTo>
                <a:lnTo>
                  <a:pt x="130" y="282"/>
                </a:lnTo>
                <a:lnTo>
                  <a:pt x="130" y="280"/>
                </a:lnTo>
                <a:lnTo>
                  <a:pt x="132" y="280"/>
                </a:lnTo>
                <a:lnTo>
                  <a:pt x="133" y="278"/>
                </a:lnTo>
                <a:lnTo>
                  <a:pt x="135" y="278"/>
                </a:lnTo>
                <a:lnTo>
                  <a:pt x="135" y="277"/>
                </a:lnTo>
                <a:lnTo>
                  <a:pt x="136" y="277"/>
                </a:lnTo>
                <a:lnTo>
                  <a:pt x="136" y="275"/>
                </a:lnTo>
                <a:lnTo>
                  <a:pt x="136" y="274"/>
                </a:lnTo>
                <a:lnTo>
                  <a:pt x="138" y="274"/>
                </a:lnTo>
                <a:lnTo>
                  <a:pt x="138" y="272"/>
                </a:lnTo>
                <a:lnTo>
                  <a:pt x="138" y="270"/>
                </a:lnTo>
                <a:lnTo>
                  <a:pt x="140" y="270"/>
                </a:lnTo>
                <a:lnTo>
                  <a:pt x="140" y="269"/>
                </a:lnTo>
                <a:lnTo>
                  <a:pt x="140" y="267"/>
                </a:lnTo>
                <a:lnTo>
                  <a:pt x="140" y="266"/>
                </a:lnTo>
                <a:lnTo>
                  <a:pt x="140" y="264"/>
                </a:lnTo>
                <a:lnTo>
                  <a:pt x="141" y="264"/>
                </a:lnTo>
                <a:lnTo>
                  <a:pt x="141" y="262"/>
                </a:lnTo>
                <a:lnTo>
                  <a:pt x="141" y="261"/>
                </a:lnTo>
                <a:lnTo>
                  <a:pt x="141" y="259"/>
                </a:lnTo>
                <a:lnTo>
                  <a:pt x="141" y="258"/>
                </a:lnTo>
                <a:lnTo>
                  <a:pt x="141" y="256"/>
                </a:lnTo>
                <a:lnTo>
                  <a:pt x="141" y="254"/>
                </a:lnTo>
                <a:lnTo>
                  <a:pt x="141" y="253"/>
                </a:lnTo>
                <a:lnTo>
                  <a:pt x="141" y="251"/>
                </a:lnTo>
                <a:lnTo>
                  <a:pt x="143" y="251"/>
                </a:lnTo>
                <a:lnTo>
                  <a:pt x="141" y="250"/>
                </a:lnTo>
                <a:lnTo>
                  <a:pt x="140" y="250"/>
                </a:lnTo>
                <a:lnTo>
                  <a:pt x="140" y="251"/>
                </a:lnTo>
                <a:lnTo>
                  <a:pt x="140" y="253"/>
                </a:lnTo>
                <a:lnTo>
                  <a:pt x="140" y="254"/>
                </a:lnTo>
                <a:lnTo>
                  <a:pt x="140" y="256"/>
                </a:lnTo>
                <a:lnTo>
                  <a:pt x="138" y="256"/>
                </a:lnTo>
                <a:lnTo>
                  <a:pt x="138" y="258"/>
                </a:lnTo>
                <a:lnTo>
                  <a:pt x="138" y="259"/>
                </a:lnTo>
                <a:lnTo>
                  <a:pt x="138" y="261"/>
                </a:lnTo>
                <a:lnTo>
                  <a:pt x="138" y="262"/>
                </a:lnTo>
                <a:lnTo>
                  <a:pt x="138" y="264"/>
                </a:lnTo>
                <a:lnTo>
                  <a:pt x="136" y="264"/>
                </a:lnTo>
                <a:lnTo>
                  <a:pt x="136" y="266"/>
                </a:lnTo>
                <a:lnTo>
                  <a:pt x="136" y="267"/>
                </a:lnTo>
                <a:lnTo>
                  <a:pt x="136" y="269"/>
                </a:lnTo>
                <a:lnTo>
                  <a:pt x="136" y="270"/>
                </a:lnTo>
                <a:lnTo>
                  <a:pt x="135" y="270"/>
                </a:lnTo>
                <a:lnTo>
                  <a:pt x="135" y="272"/>
                </a:lnTo>
                <a:lnTo>
                  <a:pt x="135" y="274"/>
                </a:lnTo>
                <a:lnTo>
                  <a:pt x="133" y="274"/>
                </a:lnTo>
                <a:lnTo>
                  <a:pt x="133" y="275"/>
                </a:lnTo>
                <a:lnTo>
                  <a:pt x="132" y="275"/>
                </a:lnTo>
                <a:lnTo>
                  <a:pt x="132" y="277"/>
                </a:lnTo>
                <a:lnTo>
                  <a:pt x="130" y="277"/>
                </a:lnTo>
                <a:lnTo>
                  <a:pt x="130" y="278"/>
                </a:lnTo>
                <a:lnTo>
                  <a:pt x="128" y="278"/>
                </a:lnTo>
                <a:lnTo>
                  <a:pt x="128" y="280"/>
                </a:lnTo>
                <a:lnTo>
                  <a:pt x="127" y="280"/>
                </a:lnTo>
                <a:lnTo>
                  <a:pt x="125" y="280"/>
                </a:lnTo>
                <a:lnTo>
                  <a:pt x="125" y="282"/>
                </a:lnTo>
                <a:lnTo>
                  <a:pt x="124" y="282"/>
                </a:lnTo>
                <a:lnTo>
                  <a:pt x="122" y="282"/>
                </a:lnTo>
                <a:lnTo>
                  <a:pt x="122" y="283"/>
                </a:lnTo>
                <a:lnTo>
                  <a:pt x="122" y="285"/>
                </a:lnTo>
                <a:lnTo>
                  <a:pt x="120" y="285"/>
                </a:lnTo>
                <a:lnTo>
                  <a:pt x="119" y="286"/>
                </a:lnTo>
                <a:lnTo>
                  <a:pt x="119" y="288"/>
                </a:lnTo>
                <a:lnTo>
                  <a:pt x="117" y="288"/>
                </a:lnTo>
                <a:lnTo>
                  <a:pt x="117" y="290"/>
                </a:lnTo>
                <a:lnTo>
                  <a:pt x="116" y="291"/>
                </a:lnTo>
                <a:lnTo>
                  <a:pt x="114" y="291"/>
                </a:lnTo>
                <a:lnTo>
                  <a:pt x="112" y="291"/>
                </a:lnTo>
                <a:lnTo>
                  <a:pt x="111" y="291"/>
                </a:lnTo>
                <a:lnTo>
                  <a:pt x="109" y="291"/>
                </a:lnTo>
                <a:lnTo>
                  <a:pt x="109" y="293"/>
                </a:lnTo>
                <a:lnTo>
                  <a:pt x="108" y="293"/>
                </a:lnTo>
                <a:lnTo>
                  <a:pt x="106" y="293"/>
                </a:lnTo>
                <a:lnTo>
                  <a:pt x="106" y="291"/>
                </a:lnTo>
                <a:lnTo>
                  <a:pt x="106" y="290"/>
                </a:lnTo>
                <a:lnTo>
                  <a:pt x="106" y="288"/>
                </a:lnTo>
                <a:lnTo>
                  <a:pt x="104" y="288"/>
                </a:lnTo>
                <a:lnTo>
                  <a:pt x="104" y="286"/>
                </a:lnTo>
                <a:lnTo>
                  <a:pt x="104" y="285"/>
                </a:lnTo>
                <a:lnTo>
                  <a:pt x="103" y="285"/>
                </a:lnTo>
                <a:lnTo>
                  <a:pt x="103" y="283"/>
                </a:lnTo>
                <a:lnTo>
                  <a:pt x="101" y="283"/>
                </a:lnTo>
                <a:lnTo>
                  <a:pt x="101" y="282"/>
                </a:lnTo>
                <a:lnTo>
                  <a:pt x="101" y="280"/>
                </a:lnTo>
                <a:lnTo>
                  <a:pt x="100" y="280"/>
                </a:lnTo>
                <a:lnTo>
                  <a:pt x="100" y="278"/>
                </a:lnTo>
                <a:lnTo>
                  <a:pt x="101" y="278"/>
                </a:lnTo>
                <a:lnTo>
                  <a:pt x="100" y="278"/>
                </a:lnTo>
                <a:lnTo>
                  <a:pt x="100" y="277"/>
                </a:lnTo>
                <a:lnTo>
                  <a:pt x="101" y="277"/>
                </a:lnTo>
                <a:lnTo>
                  <a:pt x="100" y="277"/>
                </a:lnTo>
                <a:lnTo>
                  <a:pt x="100" y="275"/>
                </a:lnTo>
                <a:lnTo>
                  <a:pt x="98" y="274"/>
                </a:lnTo>
                <a:lnTo>
                  <a:pt x="96" y="274"/>
                </a:lnTo>
                <a:lnTo>
                  <a:pt x="96" y="272"/>
                </a:lnTo>
                <a:lnTo>
                  <a:pt x="95" y="272"/>
                </a:lnTo>
                <a:lnTo>
                  <a:pt x="93" y="272"/>
                </a:lnTo>
                <a:lnTo>
                  <a:pt x="93" y="270"/>
                </a:lnTo>
                <a:lnTo>
                  <a:pt x="93" y="269"/>
                </a:lnTo>
                <a:lnTo>
                  <a:pt x="93" y="267"/>
                </a:lnTo>
                <a:lnTo>
                  <a:pt x="93" y="266"/>
                </a:lnTo>
                <a:lnTo>
                  <a:pt x="92" y="266"/>
                </a:lnTo>
                <a:lnTo>
                  <a:pt x="92" y="264"/>
                </a:lnTo>
                <a:lnTo>
                  <a:pt x="90" y="264"/>
                </a:lnTo>
                <a:lnTo>
                  <a:pt x="88" y="264"/>
                </a:lnTo>
                <a:lnTo>
                  <a:pt x="88" y="262"/>
                </a:lnTo>
                <a:lnTo>
                  <a:pt x="87" y="262"/>
                </a:lnTo>
                <a:lnTo>
                  <a:pt x="85" y="262"/>
                </a:lnTo>
                <a:lnTo>
                  <a:pt x="85" y="261"/>
                </a:lnTo>
                <a:lnTo>
                  <a:pt x="84" y="261"/>
                </a:lnTo>
                <a:lnTo>
                  <a:pt x="84" y="259"/>
                </a:lnTo>
                <a:lnTo>
                  <a:pt x="82" y="259"/>
                </a:lnTo>
                <a:lnTo>
                  <a:pt x="80" y="259"/>
                </a:lnTo>
                <a:lnTo>
                  <a:pt x="80" y="258"/>
                </a:lnTo>
                <a:lnTo>
                  <a:pt x="82" y="258"/>
                </a:lnTo>
                <a:lnTo>
                  <a:pt x="80" y="258"/>
                </a:lnTo>
                <a:lnTo>
                  <a:pt x="80" y="256"/>
                </a:lnTo>
                <a:lnTo>
                  <a:pt x="79" y="256"/>
                </a:lnTo>
                <a:lnTo>
                  <a:pt x="79" y="254"/>
                </a:lnTo>
                <a:lnTo>
                  <a:pt x="77" y="254"/>
                </a:lnTo>
                <a:lnTo>
                  <a:pt x="79" y="254"/>
                </a:lnTo>
                <a:lnTo>
                  <a:pt x="79" y="253"/>
                </a:lnTo>
                <a:lnTo>
                  <a:pt x="80" y="253"/>
                </a:lnTo>
                <a:lnTo>
                  <a:pt x="80" y="251"/>
                </a:lnTo>
                <a:lnTo>
                  <a:pt x="82" y="251"/>
                </a:lnTo>
                <a:lnTo>
                  <a:pt x="84" y="251"/>
                </a:lnTo>
                <a:lnTo>
                  <a:pt x="85" y="251"/>
                </a:lnTo>
                <a:lnTo>
                  <a:pt x="85" y="250"/>
                </a:lnTo>
                <a:lnTo>
                  <a:pt x="85" y="248"/>
                </a:lnTo>
                <a:lnTo>
                  <a:pt x="85" y="246"/>
                </a:lnTo>
                <a:lnTo>
                  <a:pt x="85" y="245"/>
                </a:lnTo>
                <a:lnTo>
                  <a:pt x="84" y="245"/>
                </a:lnTo>
                <a:lnTo>
                  <a:pt x="85" y="245"/>
                </a:lnTo>
                <a:lnTo>
                  <a:pt x="87" y="245"/>
                </a:lnTo>
                <a:lnTo>
                  <a:pt x="87" y="243"/>
                </a:lnTo>
                <a:lnTo>
                  <a:pt x="88" y="243"/>
                </a:lnTo>
                <a:lnTo>
                  <a:pt x="88" y="242"/>
                </a:lnTo>
                <a:lnTo>
                  <a:pt x="90" y="240"/>
                </a:lnTo>
                <a:lnTo>
                  <a:pt x="92" y="238"/>
                </a:lnTo>
                <a:lnTo>
                  <a:pt x="93" y="238"/>
                </a:lnTo>
                <a:lnTo>
                  <a:pt x="93" y="237"/>
                </a:lnTo>
                <a:lnTo>
                  <a:pt x="93" y="235"/>
                </a:lnTo>
                <a:lnTo>
                  <a:pt x="93" y="234"/>
                </a:lnTo>
                <a:lnTo>
                  <a:pt x="95" y="234"/>
                </a:lnTo>
                <a:lnTo>
                  <a:pt x="93" y="234"/>
                </a:lnTo>
                <a:lnTo>
                  <a:pt x="95" y="232"/>
                </a:lnTo>
                <a:lnTo>
                  <a:pt x="95" y="230"/>
                </a:lnTo>
                <a:lnTo>
                  <a:pt x="95" y="229"/>
                </a:lnTo>
                <a:lnTo>
                  <a:pt x="96" y="229"/>
                </a:lnTo>
                <a:lnTo>
                  <a:pt x="96" y="227"/>
                </a:lnTo>
                <a:lnTo>
                  <a:pt x="98" y="226"/>
                </a:lnTo>
                <a:lnTo>
                  <a:pt x="98" y="224"/>
                </a:lnTo>
                <a:lnTo>
                  <a:pt x="98" y="222"/>
                </a:lnTo>
                <a:lnTo>
                  <a:pt x="98" y="221"/>
                </a:lnTo>
                <a:lnTo>
                  <a:pt x="96" y="221"/>
                </a:lnTo>
                <a:lnTo>
                  <a:pt x="98" y="221"/>
                </a:lnTo>
                <a:lnTo>
                  <a:pt x="96" y="221"/>
                </a:lnTo>
                <a:lnTo>
                  <a:pt x="96" y="219"/>
                </a:lnTo>
                <a:lnTo>
                  <a:pt x="98" y="219"/>
                </a:lnTo>
                <a:lnTo>
                  <a:pt x="98" y="218"/>
                </a:lnTo>
                <a:lnTo>
                  <a:pt x="96" y="218"/>
                </a:lnTo>
                <a:lnTo>
                  <a:pt x="98" y="218"/>
                </a:lnTo>
                <a:lnTo>
                  <a:pt x="98" y="216"/>
                </a:lnTo>
                <a:lnTo>
                  <a:pt x="98" y="214"/>
                </a:lnTo>
                <a:lnTo>
                  <a:pt x="100" y="214"/>
                </a:lnTo>
                <a:lnTo>
                  <a:pt x="100" y="213"/>
                </a:lnTo>
                <a:lnTo>
                  <a:pt x="100" y="211"/>
                </a:lnTo>
                <a:lnTo>
                  <a:pt x="100" y="210"/>
                </a:lnTo>
                <a:lnTo>
                  <a:pt x="100" y="208"/>
                </a:lnTo>
                <a:lnTo>
                  <a:pt x="98" y="208"/>
                </a:lnTo>
                <a:lnTo>
                  <a:pt x="98" y="206"/>
                </a:lnTo>
                <a:lnTo>
                  <a:pt x="98" y="205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5" y="200"/>
                </a:lnTo>
                <a:lnTo>
                  <a:pt x="95" y="198"/>
                </a:lnTo>
                <a:lnTo>
                  <a:pt x="96" y="197"/>
                </a:lnTo>
                <a:lnTo>
                  <a:pt x="98" y="197"/>
                </a:lnTo>
                <a:lnTo>
                  <a:pt x="98" y="195"/>
                </a:lnTo>
                <a:lnTo>
                  <a:pt x="100" y="195"/>
                </a:lnTo>
                <a:lnTo>
                  <a:pt x="100" y="194"/>
                </a:lnTo>
                <a:lnTo>
                  <a:pt x="101" y="194"/>
                </a:lnTo>
                <a:lnTo>
                  <a:pt x="100" y="194"/>
                </a:lnTo>
                <a:lnTo>
                  <a:pt x="100" y="192"/>
                </a:lnTo>
                <a:lnTo>
                  <a:pt x="100" y="190"/>
                </a:lnTo>
                <a:lnTo>
                  <a:pt x="98" y="190"/>
                </a:lnTo>
                <a:lnTo>
                  <a:pt x="96" y="190"/>
                </a:lnTo>
                <a:lnTo>
                  <a:pt x="96" y="192"/>
                </a:lnTo>
                <a:lnTo>
                  <a:pt x="95" y="192"/>
                </a:lnTo>
                <a:lnTo>
                  <a:pt x="95" y="194"/>
                </a:lnTo>
                <a:lnTo>
                  <a:pt x="93" y="194"/>
                </a:lnTo>
                <a:lnTo>
                  <a:pt x="93" y="195"/>
                </a:lnTo>
                <a:lnTo>
                  <a:pt x="92" y="195"/>
                </a:lnTo>
                <a:lnTo>
                  <a:pt x="90" y="195"/>
                </a:lnTo>
                <a:lnTo>
                  <a:pt x="88" y="195"/>
                </a:lnTo>
                <a:lnTo>
                  <a:pt x="88" y="194"/>
                </a:lnTo>
                <a:lnTo>
                  <a:pt x="87" y="194"/>
                </a:lnTo>
                <a:lnTo>
                  <a:pt x="85" y="194"/>
                </a:lnTo>
                <a:lnTo>
                  <a:pt x="84" y="194"/>
                </a:lnTo>
                <a:lnTo>
                  <a:pt x="82" y="194"/>
                </a:lnTo>
                <a:lnTo>
                  <a:pt x="80" y="194"/>
                </a:lnTo>
                <a:lnTo>
                  <a:pt x="80" y="192"/>
                </a:lnTo>
                <a:lnTo>
                  <a:pt x="79" y="190"/>
                </a:lnTo>
                <a:lnTo>
                  <a:pt x="79" y="189"/>
                </a:lnTo>
                <a:lnTo>
                  <a:pt x="77" y="189"/>
                </a:lnTo>
                <a:lnTo>
                  <a:pt x="77" y="187"/>
                </a:lnTo>
                <a:lnTo>
                  <a:pt x="76" y="187"/>
                </a:lnTo>
                <a:lnTo>
                  <a:pt x="76" y="186"/>
                </a:lnTo>
                <a:lnTo>
                  <a:pt x="74" y="186"/>
                </a:lnTo>
                <a:lnTo>
                  <a:pt x="74" y="184"/>
                </a:lnTo>
                <a:lnTo>
                  <a:pt x="72" y="182"/>
                </a:lnTo>
                <a:lnTo>
                  <a:pt x="74" y="182"/>
                </a:lnTo>
                <a:lnTo>
                  <a:pt x="72" y="182"/>
                </a:lnTo>
                <a:lnTo>
                  <a:pt x="72" y="181"/>
                </a:lnTo>
                <a:lnTo>
                  <a:pt x="72" y="179"/>
                </a:lnTo>
                <a:lnTo>
                  <a:pt x="71" y="179"/>
                </a:lnTo>
                <a:lnTo>
                  <a:pt x="71" y="178"/>
                </a:lnTo>
                <a:lnTo>
                  <a:pt x="71" y="176"/>
                </a:lnTo>
                <a:lnTo>
                  <a:pt x="69" y="174"/>
                </a:lnTo>
                <a:lnTo>
                  <a:pt x="71" y="173"/>
                </a:lnTo>
                <a:lnTo>
                  <a:pt x="69" y="173"/>
                </a:lnTo>
                <a:lnTo>
                  <a:pt x="69" y="171"/>
                </a:lnTo>
                <a:lnTo>
                  <a:pt x="71" y="170"/>
                </a:lnTo>
                <a:lnTo>
                  <a:pt x="71" y="168"/>
                </a:lnTo>
                <a:lnTo>
                  <a:pt x="71" y="166"/>
                </a:lnTo>
                <a:lnTo>
                  <a:pt x="71" y="165"/>
                </a:lnTo>
                <a:lnTo>
                  <a:pt x="72" y="165"/>
                </a:lnTo>
                <a:lnTo>
                  <a:pt x="72" y="163"/>
                </a:lnTo>
                <a:lnTo>
                  <a:pt x="72" y="162"/>
                </a:lnTo>
                <a:lnTo>
                  <a:pt x="74" y="162"/>
                </a:lnTo>
                <a:lnTo>
                  <a:pt x="74" y="160"/>
                </a:lnTo>
                <a:lnTo>
                  <a:pt x="76" y="160"/>
                </a:lnTo>
                <a:lnTo>
                  <a:pt x="76" y="158"/>
                </a:lnTo>
                <a:lnTo>
                  <a:pt x="77" y="158"/>
                </a:lnTo>
                <a:lnTo>
                  <a:pt x="79" y="158"/>
                </a:lnTo>
                <a:lnTo>
                  <a:pt x="80" y="158"/>
                </a:lnTo>
                <a:lnTo>
                  <a:pt x="82" y="158"/>
                </a:lnTo>
                <a:lnTo>
                  <a:pt x="84" y="157"/>
                </a:lnTo>
                <a:lnTo>
                  <a:pt x="84" y="158"/>
                </a:lnTo>
                <a:lnTo>
                  <a:pt x="85" y="158"/>
                </a:lnTo>
                <a:lnTo>
                  <a:pt x="85" y="157"/>
                </a:lnTo>
                <a:lnTo>
                  <a:pt x="87" y="157"/>
                </a:lnTo>
                <a:lnTo>
                  <a:pt x="88" y="157"/>
                </a:lnTo>
                <a:lnTo>
                  <a:pt x="90" y="157"/>
                </a:lnTo>
                <a:lnTo>
                  <a:pt x="90" y="155"/>
                </a:lnTo>
                <a:lnTo>
                  <a:pt x="90" y="154"/>
                </a:lnTo>
                <a:lnTo>
                  <a:pt x="92" y="154"/>
                </a:lnTo>
                <a:lnTo>
                  <a:pt x="92" y="152"/>
                </a:lnTo>
                <a:lnTo>
                  <a:pt x="93" y="152"/>
                </a:lnTo>
                <a:lnTo>
                  <a:pt x="93" y="150"/>
                </a:lnTo>
                <a:lnTo>
                  <a:pt x="95" y="150"/>
                </a:lnTo>
                <a:lnTo>
                  <a:pt x="96" y="149"/>
                </a:lnTo>
                <a:lnTo>
                  <a:pt x="98" y="149"/>
                </a:lnTo>
                <a:lnTo>
                  <a:pt x="98" y="147"/>
                </a:lnTo>
                <a:lnTo>
                  <a:pt x="100" y="147"/>
                </a:lnTo>
                <a:lnTo>
                  <a:pt x="100" y="146"/>
                </a:lnTo>
                <a:lnTo>
                  <a:pt x="101" y="146"/>
                </a:lnTo>
                <a:lnTo>
                  <a:pt x="103" y="146"/>
                </a:lnTo>
                <a:lnTo>
                  <a:pt x="104" y="146"/>
                </a:lnTo>
                <a:lnTo>
                  <a:pt x="106" y="144"/>
                </a:lnTo>
                <a:lnTo>
                  <a:pt x="108" y="144"/>
                </a:lnTo>
                <a:lnTo>
                  <a:pt x="109" y="144"/>
                </a:lnTo>
                <a:lnTo>
                  <a:pt x="111" y="144"/>
                </a:lnTo>
                <a:lnTo>
                  <a:pt x="112" y="144"/>
                </a:lnTo>
                <a:lnTo>
                  <a:pt x="114" y="142"/>
                </a:lnTo>
                <a:lnTo>
                  <a:pt x="116" y="142"/>
                </a:lnTo>
                <a:lnTo>
                  <a:pt x="117" y="141"/>
                </a:lnTo>
                <a:lnTo>
                  <a:pt x="119" y="141"/>
                </a:lnTo>
                <a:lnTo>
                  <a:pt x="119" y="139"/>
                </a:lnTo>
                <a:lnTo>
                  <a:pt x="120" y="139"/>
                </a:lnTo>
                <a:lnTo>
                  <a:pt x="122" y="139"/>
                </a:lnTo>
                <a:lnTo>
                  <a:pt x="122" y="138"/>
                </a:lnTo>
                <a:lnTo>
                  <a:pt x="122" y="136"/>
                </a:lnTo>
                <a:lnTo>
                  <a:pt x="124" y="136"/>
                </a:lnTo>
                <a:lnTo>
                  <a:pt x="122" y="134"/>
                </a:lnTo>
                <a:lnTo>
                  <a:pt x="120" y="134"/>
                </a:lnTo>
                <a:lnTo>
                  <a:pt x="120" y="133"/>
                </a:lnTo>
                <a:lnTo>
                  <a:pt x="122" y="133"/>
                </a:lnTo>
                <a:lnTo>
                  <a:pt x="122" y="131"/>
                </a:lnTo>
                <a:lnTo>
                  <a:pt x="122" y="130"/>
                </a:lnTo>
                <a:lnTo>
                  <a:pt x="122" y="128"/>
                </a:lnTo>
                <a:lnTo>
                  <a:pt x="124" y="128"/>
                </a:lnTo>
                <a:lnTo>
                  <a:pt x="124" y="126"/>
                </a:lnTo>
                <a:lnTo>
                  <a:pt x="125" y="126"/>
                </a:lnTo>
                <a:lnTo>
                  <a:pt x="127" y="126"/>
                </a:lnTo>
                <a:lnTo>
                  <a:pt x="128" y="125"/>
                </a:lnTo>
                <a:lnTo>
                  <a:pt x="130" y="123"/>
                </a:lnTo>
                <a:lnTo>
                  <a:pt x="132" y="122"/>
                </a:lnTo>
                <a:lnTo>
                  <a:pt x="133" y="122"/>
                </a:lnTo>
                <a:lnTo>
                  <a:pt x="135" y="122"/>
                </a:lnTo>
                <a:lnTo>
                  <a:pt x="135" y="120"/>
                </a:lnTo>
                <a:lnTo>
                  <a:pt x="135" y="118"/>
                </a:lnTo>
                <a:lnTo>
                  <a:pt x="133" y="118"/>
                </a:lnTo>
                <a:lnTo>
                  <a:pt x="133" y="117"/>
                </a:lnTo>
                <a:lnTo>
                  <a:pt x="132" y="115"/>
                </a:lnTo>
                <a:lnTo>
                  <a:pt x="130" y="117"/>
                </a:lnTo>
                <a:lnTo>
                  <a:pt x="130" y="115"/>
                </a:lnTo>
                <a:lnTo>
                  <a:pt x="128" y="115"/>
                </a:lnTo>
                <a:lnTo>
                  <a:pt x="128" y="114"/>
                </a:lnTo>
                <a:lnTo>
                  <a:pt x="128" y="112"/>
                </a:lnTo>
                <a:lnTo>
                  <a:pt x="127" y="112"/>
                </a:lnTo>
                <a:lnTo>
                  <a:pt x="125" y="112"/>
                </a:lnTo>
                <a:lnTo>
                  <a:pt x="125" y="110"/>
                </a:lnTo>
                <a:lnTo>
                  <a:pt x="124" y="110"/>
                </a:lnTo>
                <a:lnTo>
                  <a:pt x="124" y="109"/>
                </a:lnTo>
                <a:lnTo>
                  <a:pt x="124" y="110"/>
                </a:lnTo>
                <a:lnTo>
                  <a:pt x="124" y="109"/>
                </a:lnTo>
                <a:lnTo>
                  <a:pt x="124" y="110"/>
                </a:lnTo>
                <a:lnTo>
                  <a:pt x="122" y="110"/>
                </a:lnTo>
                <a:lnTo>
                  <a:pt x="122" y="109"/>
                </a:lnTo>
                <a:lnTo>
                  <a:pt x="120" y="109"/>
                </a:lnTo>
                <a:lnTo>
                  <a:pt x="120" y="107"/>
                </a:lnTo>
                <a:lnTo>
                  <a:pt x="120" y="106"/>
                </a:lnTo>
                <a:lnTo>
                  <a:pt x="119" y="106"/>
                </a:lnTo>
                <a:lnTo>
                  <a:pt x="119" y="104"/>
                </a:lnTo>
                <a:lnTo>
                  <a:pt x="119" y="102"/>
                </a:lnTo>
                <a:lnTo>
                  <a:pt x="119" y="101"/>
                </a:lnTo>
                <a:lnTo>
                  <a:pt x="117" y="101"/>
                </a:lnTo>
                <a:lnTo>
                  <a:pt x="117" y="99"/>
                </a:lnTo>
                <a:lnTo>
                  <a:pt x="116" y="99"/>
                </a:lnTo>
                <a:lnTo>
                  <a:pt x="116" y="98"/>
                </a:lnTo>
                <a:lnTo>
                  <a:pt x="114" y="98"/>
                </a:lnTo>
                <a:lnTo>
                  <a:pt x="114" y="96"/>
                </a:lnTo>
                <a:lnTo>
                  <a:pt x="112" y="96"/>
                </a:lnTo>
                <a:lnTo>
                  <a:pt x="112" y="94"/>
                </a:lnTo>
                <a:lnTo>
                  <a:pt x="111" y="94"/>
                </a:lnTo>
                <a:lnTo>
                  <a:pt x="111" y="93"/>
                </a:lnTo>
                <a:lnTo>
                  <a:pt x="109" y="93"/>
                </a:lnTo>
                <a:lnTo>
                  <a:pt x="109" y="91"/>
                </a:lnTo>
                <a:lnTo>
                  <a:pt x="108" y="91"/>
                </a:lnTo>
                <a:lnTo>
                  <a:pt x="106" y="91"/>
                </a:lnTo>
                <a:lnTo>
                  <a:pt x="106" y="90"/>
                </a:lnTo>
                <a:lnTo>
                  <a:pt x="104" y="90"/>
                </a:lnTo>
                <a:lnTo>
                  <a:pt x="104" y="88"/>
                </a:lnTo>
                <a:lnTo>
                  <a:pt x="106" y="88"/>
                </a:lnTo>
                <a:lnTo>
                  <a:pt x="106" y="86"/>
                </a:lnTo>
                <a:lnTo>
                  <a:pt x="108" y="86"/>
                </a:lnTo>
                <a:lnTo>
                  <a:pt x="108" y="85"/>
                </a:lnTo>
                <a:lnTo>
                  <a:pt x="109" y="85"/>
                </a:lnTo>
                <a:lnTo>
                  <a:pt x="109" y="83"/>
                </a:lnTo>
                <a:lnTo>
                  <a:pt x="109" y="85"/>
                </a:lnTo>
                <a:lnTo>
                  <a:pt x="111" y="85"/>
                </a:lnTo>
                <a:lnTo>
                  <a:pt x="111" y="83"/>
                </a:lnTo>
                <a:lnTo>
                  <a:pt x="112" y="83"/>
                </a:lnTo>
                <a:lnTo>
                  <a:pt x="114" y="83"/>
                </a:lnTo>
                <a:lnTo>
                  <a:pt x="116" y="83"/>
                </a:lnTo>
                <a:lnTo>
                  <a:pt x="117" y="82"/>
                </a:lnTo>
                <a:lnTo>
                  <a:pt x="119" y="82"/>
                </a:lnTo>
                <a:lnTo>
                  <a:pt x="120" y="82"/>
                </a:lnTo>
                <a:lnTo>
                  <a:pt x="120" y="80"/>
                </a:lnTo>
                <a:lnTo>
                  <a:pt x="122" y="80"/>
                </a:lnTo>
                <a:lnTo>
                  <a:pt x="122" y="78"/>
                </a:lnTo>
                <a:lnTo>
                  <a:pt x="124" y="78"/>
                </a:lnTo>
                <a:lnTo>
                  <a:pt x="125" y="78"/>
                </a:lnTo>
                <a:lnTo>
                  <a:pt x="125" y="77"/>
                </a:lnTo>
                <a:lnTo>
                  <a:pt x="127" y="77"/>
                </a:lnTo>
                <a:lnTo>
                  <a:pt x="127" y="75"/>
                </a:lnTo>
                <a:lnTo>
                  <a:pt x="128" y="75"/>
                </a:lnTo>
                <a:lnTo>
                  <a:pt x="128" y="74"/>
                </a:lnTo>
                <a:lnTo>
                  <a:pt x="128" y="72"/>
                </a:lnTo>
                <a:lnTo>
                  <a:pt x="127" y="72"/>
                </a:lnTo>
                <a:lnTo>
                  <a:pt x="127" y="70"/>
                </a:lnTo>
                <a:lnTo>
                  <a:pt x="125" y="70"/>
                </a:lnTo>
                <a:lnTo>
                  <a:pt x="125" y="72"/>
                </a:lnTo>
                <a:lnTo>
                  <a:pt x="125" y="74"/>
                </a:lnTo>
                <a:lnTo>
                  <a:pt x="124" y="74"/>
                </a:lnTo>
                <a:lnTo>
                  <a:pt x="124" y="75"/>
                </a:lnTo>
                <a:lnTo>
                  <a:pt x="122" y="75"/>
                </a:lnTo>
                <a:lnTo>
                  <a:pt x="120" y="75"/>
                </a:lnTo>
                <a:lnTo>
                  <a:pt x="120" y="77"/>
                </a:lnTo>
                <a:lnTo>
                  <a:pt x="119" y="77"/>
                </a:lnTo>
                <a:lnTo>
                  <a:pt x="119" y="78"/>
                </a:lnTo>
                <a:lnTo>
                  <a:pt x="117" y="78"/>
                </a:lnTo>
                <a:lnTo>
                  <a:pt x="117" y="77"/>
                </a:lnTo>
                <a:lnTo>
                  <a:pt x="116" y="77"/>
                </a:lnTo>
                <a:lnTo>
                  <a:pt x="114" y="77"/>
                </a:lnTo>
                <a:lnTo>
                  <a:pt x="114" y="78"/>
                </a:lnTo>
                <a:lnTo>
                  <a:pt x="112" y="78"/>
                </a:lnTo>
                <a:lnTo>
                  <a:pt x="112" y="80"/>
                </a:lnTo>
                <a:lnTo>
                  <a:pt x="112" y="82"/>
                </a:lnTo>
                <a:lnTo>
                  <a:pt x="111" y="82"/>
                </a:lnTo>
                <a:lnTo>
                  <a:pt x="109" y="82"/>
                </a:lnTo>
                <a:lnTo>
                  <a:pt x="108" y="82"/>
                </a:lnTo>
                <a:lnTo>
                  <a:pt x="108" y="83"/>
                </a:lnTo>
                <a:lnTo>
                  <a:pt x="108" y="85"/>
                </a:lnTo>
                <a:lnTo>
                  <a:pt x="106" y="85"/>
                </a:lnTo>
                <a:lnTo>
                  <a:pt x="106" y="86"/>
                </a:lnTo>
                <a:lnTo>
                  <a:pt x="104" y="86"/>
                </a:lnTo>
                <a:lnTo>
                  <a:pt x="104" y="88"/>
                </a:lnTo>
                <a:lnTo>
                  <a:pt x="104" y="86"/>
                </a:lnTo>
                <a:lnTo>
                  <a:pt x="104" y="88"/>
                </a:lnTo>
                <a:lnTo>
                  <a:pt x="103" y="88"/>
                </a:lnTo>
                <a:lnTo>
                  <a:pt x="101" y="88"/>
                </a:lnTo>
                <a:lnTo>
                  <a:pt x="100" y="88"/>
                </a:lnTo>
                <a:lnTo>
                  <a:pt x="100" y="86"/>
                </a:lnTo>
                <a:lnTo>
                  <a:pt x="98" y="86"/>
                </a:lnTo>
                <a:lnTo>
                  <a:pt x="98" y="85"/>
                </a:lnTo>
                <a:lnTo>
                  <a:pt x="96" y="85"/>
                </a:lnTo>
                <a:lnTo>
                  <a:pt x="95" y="85"/>
                </a:lnTo>
                <a:lnTo>
                  <a:pt x="95" y="83"/>
                </a:lnTo>
                <a:lnTo>
                  <a:pt x="93" y="83"/>
                </a:lnTo>
                <a:lnTo>
                  <a:pt x="92" y="83"/>
                </a:lnTo>
                <a:lnTo>
                  <a:pt x="92" y="82"/>
                </a:lnTo>
                <a:lnTo>
                  <a:pt x="90" y="82"/>
                </a:lnTo>
                <a:lnTo>
                  <a:pt x="88" y="82"/>
                </a:lnTo>
                <a:lnTo>
                  <a:pt x="88" y="80"/>
                </a:lnTo>
                <a:lnTo>
                  <a:pt x="87" y="80"/>
                </a:lnTo>
                <a:lnTo>
                  <a:pt x="85" y="80"/>
                </a:lnTo>
                <a:lnTo>
                  <a:pt x="85" y="78"/>
                </a:lnTo>
                <a:lnTo>
                  <a:pt x="84" y="78"/>
                </a:lnTo>
                <a:lnTo>
                  <a:pt x="82" y="77"/>
                </a:lnTo>
                <a:lnTo>
                  <a:pt x="80" y="77"/>
                </a:lnTo>
                <a:lnTo>
                  <a:pt x="79" y="77"/>
                </a:lnTo>
                <a:lnTo>
                  <a:pt x="79" y="75"/>
                </a:lnTo>
                <a:lnTo>
                  <a:pt x="77" y="75"/>
                </a:lnTo>
                <a:lnTo>
                  <a:pt x="76" y="74"/>
                </a:lnTo>
                <a:lnTo>
                  <a:pt x="74" y="72"/>
                </a:lnTo>
                <a:lnTo>
                  <a:pt x="74" y="70"/>
                </a:lnTo>
                <a:lnTo>
                  <a:pt x="72" y="70"/>
                </a:lnTo>
                <a:lnTo>
                  <a:pt x="72" y="69"/>
                </a:lnTo>
                <a:lnTo>
                  <a:pt x="71" y="69"/>
                </a:lnTo>
                <a:lnTo>
                  <a:pt x="71" y="67"/>
                </a:lnTo>
                <a:lnTo>
                  <a:pt x="69" y="67"/>
                </a:lnTo>
                <a:lnTo>
                  <a:pt x="68" y="67"/>
                </a:lnTo>
                <a:lnTo>
                  <a:pt x="66" y="67"/>
                </a:lnTo>
                <a:lnTo>
                  <a:pt x="68" y="67"/>
                </a:lnTo>
                <a:lnTo>
                  <a:pt x="68" y="69"/>
                </a:lnTo>
                <a:lnTo>
                  <a:pt x="66" y="69"/>
                </a:lnTo>
                <a:lnTo>
                  <a:pt x="66" y="67"/>
                </a:lnTo>
                <a:lnTo>
                  <a:pt x="66" y="69"/>
                </a:lnTo>
                <a:lnTo>
                  <a:pt x="66" y="67"/>
                </a:lnTo>
                <a:lnTo>
                  <a:pt x="66" y="69"/>
                </a:lnTo>
                <a:lnTo>
                  <a:pt x="68" y="69"/>
                </a:lnTo>
                <a:lnTo>
                  <a:pt x="66" y="69"/>
                </a:lnTo>
                <a:lnTo>
                  <a:pt x="68" y="70"/>
                </a:lnTo>
                <a:lnTo>
                  <a:pt x="68" y="72"/>
                </a:lnTo>
                <a:lnTo>
                  <a:pt x="69" y="72"/>
                </a:lnTo>
                <a:lnTo>
                  <a:pt x="69" y="74"/>
                </a:lnTo>
                <a:lnTo>
                  <a:pt x="69" y="75"/>
                </a:lnTo>
                <a:lnTo>
                  <a:pt x="69" y="77"/>
                </a:lnTo>
                <a:lnTo>
                  <a:pt x="71" y="77"/>
                </a:lnTo>
                <a:lnTo>
                  <a:pt x="71" y="78"/>
                </a:lnTo>
                <a:lnTo>
                  <a:pt x="72" y="78"/>
                </a:lnTo>
                <a:lnTo>
                  <a:pt x="72" y="80"/>
                </a:lnTo>
                <a:lnTo>
                  <a:pt x="74" y="80"/>
                </a:lnTo>
                <a:lnTo>
                  <a:pt x="74" y="82"/>
                </a:lnTo>
                <a:lnTo>
                  <a:pt x="76" y="82"/>
                </a:lnTo>
                <a:lnTo>
                  <a:pt x="77" y="82"/>
                </a:lnTo>
                <a:lnTo>
                  <a:pt x="77" y="83"/>
                </a:lnTo>
                <a:lnTo>
                  <a:pt x="79" y="83"/>
                </a:lnTo>
                <a:lnTo>
                  <a:pt x="77" y="83"/>
                </a:lnTo>
                <a:lnTo>
                  <a:pt x="77" y="85"/>
                </a:lnTo>
                <a:lnTo>
                  <a:pt x="79" y="85"/>
                </a:lnTo>
                <a:lnTo>
                  <a:pt x="80" y="85"/>
                </a:lnTo>
                <a:lnTo>
                  <a:pt x="80" y="86"/>
                </a:lnTo>
                <a:lnTo>
                  <a:pt x="80" y="88"/>
                </a:lnTo>
                <a:lnTo>
                  <a:pt x="82" y="88"/>
                </a:lnTo>
                <a:lnTo>
                  <a:pt x="84" y="88"/>
                </a:lnTo>
                <a:lnTo>
                  <a:pt x="84" y="90"/>
                </a:lnTo>
                <a:lnTo>
                  <a:pt x="85" y="90"/>
                </a:lnTo>
                <a:lnTo>
                  <a:pt x="85" y="91"/>
                </a:lnTo>
                <a:lnTo>
                  <a:pt x="87" y="91"/>
                </a:lnTo>
                <a:lnTo>
                  <a:pt x="88" y="91"/>
                </a:lnTo>
                <a:lnTo>
                  <a:pt x="90" y="91"/>
                </a:lnTo>
                <a:lnTo>
                  <a:pt x="92" y="93"/>
                </a:lnTo>
                <a:lnTo>
                  <a:pt x="93" y="94"/>
                </a:lnTo>
                <a:lnTo>
                  <a:pt x="95" y="94"/>
                </a:lnTo>
                <a:lnTo>
                  <a:pt x="96" y="96"/>
                </a:lnTo>
                <a:lnTo>
                  <a:pt x="98" y="96"/>
                </a:lnTo>
                <a:lnTo>
                  <a:pt x="98" y="98"/>
                </a:lnTo>
                <a:lnTo>
                  <a:pt x="100" y="98"/>
                </a:lnTo>
                <a:lnTo>
                  <a:pt x="101" y="98"/>
                </a:lnTo>
                <a:lnTo>
                  <a:pt x="101" y="99"/>
                </a:lnTo>
                <a:lnTo>
                  <a:pt x="103" y="99"/>
                </a:lnTo>
                <a:lnTo>
                  <a:pt x="104" y="101"/>
                </a:lnTo>
                <a:lnTo>
                  <a:pt x="104" y="102"/>
                </a:lnTo>
                <a:lnTo>
                  <a:pt x="104" y="104"/>
                </a:lnTo>
                <a:lnTo>
                  <a:pt x="104" y="106"/>
                </a:lnTo>
                <a:lnTo>
                  <a:pt x="106" y="106"/>
                </a:lnTo>
                <a:lnTo>
                  <a:pt x="106" y="107"/>
                </a:lnTo>
                <a:lnTo>
                  <a:pt x="106" y="109"/>
                </a:lnTo>
                <a:lnTo>
                  <a:pt x="108" y="109"/>
                </a:lnTo>
                <a:lnTo>
                  <a:pt x="108" y="110"/>
                </a:lnTo>
                <a:lnTo>
                  <a:pt x="108" y="112"/>
                </a:lnTo>
                <a:lnTo>
                  <a:pt x="109" y="112"/>
                </a:lnTo>
                <a:lnTo>
                  <a:pt x="109" y="114"/>
                </a:lnTo>
                <a:lnTo>
                  <a:pt x="111" y="114"/>
                </a:lnTo>
                <a:lnTo>
                  <a:pt x="112" y="115"/>
                </a:lnTo>
                <a:lnTo>
                  <a:pt x="114" y="115"/>
                </a:lnTo>
                <a:lnTo>
                  <a:pt x="116" y="115"/>
                </a:lnTo>
                <a:lnTo>
                  <a:pt x="116" y="117"/>
                </a:lnTo>
                <a:lnTo>
                  <a:pt x="117" y="117"/>
                </a:lnTo>
                <a:lnTo>
                  <a:pt x="117" y="118"/>
                </a:lnTo>
                <a:lnTo>
                  <a:pt x="119" y="118"/>
                </a:lnTo>
                <a:lnTo>
                  <a:pt x="117" y="118"/>
                </a:lnTo>
                <a:lnTo>
                  <a:pt x="117" y="120"/>
                </a:lnTo>
                <a:lnTo>
                  <a:pt x="116" y="120"/>
                </a:lnTo>
                <a:lnTo>
                  <a:pt x="116" y="122"/>
                </a:lnTo>
                <a:lnTo>
                  <a:pt x="114" y="122"/>
                </a:lnTo>
                <a:lnTo>
                  <a:pt x="114" y="123"/>
                </a:lnTo>
                <a:lnTo>
                  <a:pt x="112" y="123"/>
                </a:lnTo>
                <a:lnTo>
                  <a:pt x="112" y="125"/>
                </a:lnTo>
                <a:lnTo>
                  <a:pt x="111" y="126"/>
                </a:lnTo>
                <a:lnTo>
                  <a:pt x="111" y="128"/>
                </a:lnTo>
                <a:lnTo>
                  <a:pt x="109" y="128"/>
                </a:lnTo>
                <a:lnTo>
                  <a:pt x="109" y="130"/>
                </a:lnTo>
                <a:lnTo>
                  <a:pt x="108" y="130"/>
                </a:lnTo>
                <a:lnTo>
                  <a:pt x="108" y="131"/>
                </a:lnTo>
                <a:lnTo>
                  <a:pt x="108" y="133"/>
                </a:lnTo>
                <a:lnTo>
                  <a:pt x="108" y="134"/>
                </a:lnTo>
                <a:lnTo>
                  <a:pt x="106" y="134"/>
                </a:lnTo>
                <a:lnTo>
                  <a:pt x="104" y="134"/>
                </a:lnTo>
                <a:lnTo>
                  <a:pt x="104" y="136"/>
                </a:lnTo>
                <a:lnTo>
                  <a:pt x="103" y="136"/>
                </a:lnTo>
                <a:lnTo>
                  <a:pt x="101" y="136"/>
                </a:lnTo>
                <a:lnTo>
                  <a:pt x="101" y="138"/>
                </a:lnTo>
                <a:lnTo>
                  <a:pt x="100" y="138"/>
                </a:lnTo>
                <a:lnTo>
                  <a:pt x="100" y="139"/>
                </a:lnTo>
                <a:lnTo>
                  <a:pt x="98" y="139"/>
                </a:lnTo>
                <a:lnTo>
                  <a:pt x="96" y="139"/>
                </a:lnTo>
                <a:lnTo>
                  <a:pt x="96" y="141"/>
                </a:lnTo>
                <a:lnTo>
                  <a:pt x="95" y="141"/>
                </a:lnTo>
                <a:lnTo>
                  <a:pt x="93" y="142"/>
                </a:lnTo>
                <a:lnTo>
                  <a:pt x="92" y="142"/>
                </a:lnTo>
                <a:lnTo>
                  <a:pt x="90" y="144"/>
                </a:lnTo>
                <a:lnTo>
                  <a:pt x="90" y="146"/>
                </a:lnTo>
                <a:lnTo>
                  <a:pt x="88" y="146"/>
                </a:lnTo>
                <a:lnTo>
                  <a:pt x="87" y="146"/>
                </a:lnTo>
                <a:lnTo>
                  <a:pt x="85" y="146"/>
                </a:lnTo>
                <a:lnTo>
                  <a:pt x="85" y="147"/>
                </a:lnTo>
                <a:lnTo>
                  <a:pt x="84" y="147"/>
                </a:lnTo>
                <a:lnTo>
                  <a:pt x="84" y="149"/>
                </a:lnTo>
                <a:lnTo>
                  <a:pt x="82" y="149"/>
                </a:lnTo>
                <a:lnTo>
                  <a:pt x="82" y="150"/>
                </a:lnTo>
                <a:lnTo>
                  <a:pt x="80" y="150"/>
                </a:lnTo>
                <a:lnTo>
                  <a:pt x="79" y="150"/>
                </a:lnTo>
                <a:lnTo>
                  <a:pt x="77" y="150"/>
                </a:lnTo>
                <a:lnTo>
                  <a:pt x="77" y="149"/>
                </a:lnTo>
                <a:lnTo>
                  <a:pt x="77" y="150"/>
                </a:lnTo>
                <a:lnTo>
                  <a:pt x="77" y="149"/>
                </a:lnTo>
                <a:lnTo>
                  <a:pt x="77" y="150"/>
                </a:lnTo>
                <a:lnTo>
                  <a:pt x="76" y="150"/>
                </a:lnTo>
                <a:lnTo>
                  <a:pt x="74" y="150"/>
                </a:lnTo>
                <a:lnTo>
                  <a:pt x="74" y="149"/>
                </a:lnTo>
                <a:lnTo>
                  <a:pt x="72" y="150"/>
                </a:lnTo>
                <a:lnTo>
                  <a:pt x="71" y="150"/>
                </a:lnTo>
                <a:lnTo>
                  <a:pt x="71" y="152"/>
                </a:lnTo>
                <a:lnTo>
                  <a:pt x="69" y="152"/>
                </a:lnTo>
                <a:lnTo>
                  <a:pt x="69" y="154"/>
                </a:lnTo>
                <a:lnTo>
                  <a:pt x="69" y="155"/>
                </a:lnTo>
                <a:lnTo>
                  <a:pt x="68" y="155"/>
                </a:lnTo>
                <a:lnTo>
                  <a:pt x="68" y="157"/>
                </a:lnTo>
                <a:lnTo>
                  <a:pt x="66" y="157"/>
                </a:lnTo>
                <a:lnTo>
                  <a:pt x="66" y="158"/>
                </a:lnTo>
                <a:lnTo>
                  <a:pt x="64" y="158"/>
                </a:lnTo>
                <a:lnTo>
                  <a:pt x="63" y="158"/>
                </a:lnTo>
                <a:lnTo>
                  <a:pt x="63" y="160"/>
                </a:lnTo>
                <a:lnTo>
                  <a:pt x="61" y="160"/>
                </a:lnTo>
                <a:lnTo>
                  <a:pt x="60" y="160"/>
                </a:lnTo>
                <a:lnTo>
                  <a:pt x="60" y="162"/>
                </a:lnTo>
                <a:lnTo>
                  <a:pt x="60" y="163"/>
                </a:lnTo>
                <a:lnTo>
                  <a:pt x="61" y="163"/>
                </a:lnTo>
                <a:lnTo>
                  <a:pt x="61" y="165"/>
                </a:lnTo>
                <a:lnTo>
                  <a:pt x="61" y="166"/>
                </a:lnTo>
                <a:lnTo>
                  <a:pt x="61" y="168"/>
                </a:lnTo>
                <a:lnTo>
                  <a:pt x="61" y="170"/>
                </a:lnTo>
                <a:lnTo>
                  <a:pt x="61" y="171"/>
                </a:lnTo>
                <a:lnTo>
                  <a:pt x="61" y="173"/>
                </a:lnTo>
                <a:lnTo>
                  <a:pt x="61" y="174"/>
                </a:lnTo>
                <a:lnTo>
                  <a:pt x="63" y="174"/>
                </a:lnTo>
                <a:lnTo>
                  <a:pt x="63" y="176"/>
                </a:lnTo>
                <a:lnTo>
                  <a:pt x="64" y="178"/>
                </a:lnTo>
                <a:lnTo>
                  <a:pt x="64" y="179"/>
                </a:lnTo>
                <a:lnTo>
                  <a:pt x="64" y="181"/>
                </a:lnTo>
                <a:lnTo>
                  <a:pt x="66" y="181"/>
                </a:lnTo>
                <a:lnTo>
                  <a:pt x="66" y="182"/>
                </a:lnTo>
                <a:lnTo>
                  <a:pt x="68" y="182"/>
                </a:lnTo>
                <a:lnTo>
                  <a:pt x="68" y="184"/>
                </a:lnTo>
                <a:lnTo>
                  <a:pt x="68" y="186"/>
                </a:lnTo>
                <a:lnTo>
                  <a:pt x="68" y="187"/>
                </a:lnTo>
                <a:lnTo>
                  <a:pt x="69" y="187"/>
                </a:lnTo>
                <a:lnTo>
                  <a:pt x="69" y="189"/>
                </a:lnTo>
                <a:lnTo>
                  <a:pt x="69" y="190"/>
                </a:lnTo>
                <a:lnTo>
                  <a:pt x="69" y="192"/>
                </a:lnTo>
                <a:lnTo>
                  <a:pt x="69" y="194"/>
                </a:lnTo>
                <a:lnTo>
                  <a:pt x="71" y="194"/>
                </a:lnTo>
                <a:lnTo>
                  <a:pt x="71" y="195"/>
                </a:lnTo>
                <a:lnTo>
                  <a:pt x="72" y="195"/>
                </a:lnTo>
                <a:lnTo>
                  <a:pt x="72" y="197"/>
                </a:lnTo>
                <a:lnTo>
                  <a:pt x="74" y="197"/>
                </a:lnTo>
                <a:lnTo>
                  <a:pt x="74" y="198"/>
                </a:lnTo>
                <a:lnTo>
                  <a:pt x="76" y="200"/>
                </a:lnTo>
                <a:lnTo>
                  <a:pt x="77" y="200"/>
                </a:lnTo>
                <a:lnTo>
                  <a:pt x="77" y="202"/>
                </a:lnTo>
                <a:lnTo>
                  <a:pt x="79" y="202"/>
                </a:lnTo>
                <a:lnTo>
                  <a:pt x="80" y="202"/>
                </a:lnTo>
                <a:lnTo>
                  <a:pt x="80" y="203"/>
                </a:lnTo>
                <a:lnTo>
                  <a:pt x="82" y="203"/>
                </a:lnTo>
                <a:lnTo>
                  <a:pt x="84" y="205"/>
                </a:lnTo>
                <a:lnTo>
                  <a:pt x="85" y="205"/>
                </a:lnTo>
                <a:lnTo>
                  <a:pt x="87" y="206"/>
                </a:lnTo>
                <a:lnTo>
                  <a:pt x="88" y="206"/>
                </a:lnTo>
                <a:lnTo>
                  <a:pt x="88" y="208"/>
                </a:lnTo>
                <a:lnTo>
                  <a:pt x="90" y="210"/>
                </a:lnTo>
                <a:lnTo>
                  <a:pt x="90" y="211"/>
                </a:lnTo>
                <a:lnTo>
                  <a:pt x="90" y="213"/>
                </a:lnTo>
                <a:lnTo>
                  <a:pt x="88" y="213"/>
                </a:lnTo>
                <a:lnTo>
                  <a:pt x="88" y="214"/>
                </a:lnTo>
                <a:lnTo>
                  <a:pt x="88" y="216"/>
                </a:lnTo>
                <a:lnTo>
                  <a:pt x="87" y="218"/>
                </a:lnTo>
                <a:lnTo>
                  <a:pt x="87" y="219"/>
                </a:lnTo>
                <a:lnTo>
                  <a:pt x="87" y="221"/>
                </a:lnTo>
                <a:lnTo>
                  <a:pt x="87" y="222"/>
                </a:lnTo>
                <a:lnTo>
                  <a:pt x="85" y="222"/>
                </a:lnTo>
                <a:lnTo>
                  <a:pt x="85" y="224"/>
                </a:lnTo>
                <a:lnTo>
                  <a:pt x="85" y="226"/>
                </a:lnTo>
                <a:lnTo>
                  <a:pt x="85" y="227"/>
                </a:lnTo>
                <a:lnTo>
                  <a:pt x="85" y="229"/>
                </a:lnTo>
                <a:lnTo>
                  <a:pt x="85" y="230"/>
                </a:lnTo>
                <a:lnTo>
                  <a:pt x="85" y="232"/>
                </a:lnTo>
                <a:lnTo>
                  <a:pt x="84" y="232"/>
                </a:lnTo>
                <a:lnTo>
                  <a:pt x="84" y="234"/>
                </a:lnTo>
                <a:lnTo>
                  <a:pt x="82" y="234"/>
                </a:lnTo>
                <a:lnTo>
                  <a:pt x="82" y="232"/>
                </a:lnTo>
                <a:lnTo>
                  <a:pt x="84" y="232"/>
                </a:lnTo>
                <a:lnTo>
                  <a:pt x="84" y="230"/>
                </a:lnTo>
                <a:lnTo>
                  <a:pt x="84" y="229"/>
                </a:lnTo>
                <a:lnTo>
                  <a:pt x="84" y="230"/>
                </a:lnTo>
                <a:lnTo>
                  <a:pt x="82" y="230"/>
                </a:lnTo>
                <a:lnTo>
                  <a:pt x="82" y="229"/>
                </a:lnTo>
                <a:lnTo>
                  <a:pt x="82" y="227"/>
                </a:lnTo>
                <a:lnTo>
                  <a:pt x="80" y="227"/>
                </a:lnTo>
                <a:lnTo>
                  <a:pt x="79" y="227"/>
                </a:lnTo>
                <a:lnTo>
                  <a:pt x="77" y="229"/>
                </a:lnTo>
                <a:lnTo>
                  <a:pt x="77" y="230"/>
                </a:lnTo>
                <a:lnTo>
                  <a:pt x="76" y="230"/>
                </a:lnTo>
                <a:lnTo>
                  <a:pt x="76" y="232"/>
                </a:lnTo>
                <a:lnTo>
                  <a:pt x="74" y="232"/>
                </a:lnTo>
                <a:lnTo>
                  <a:pt x="74" y="234"/>
                </a:lnTo>
                <a:lnTo>
                  <a:pt x="76" y="234"/>
                </a:lnTo>
                <a:lnTo>
                  <a:pt x="76" y="235"/>
                </a:lnTo>
                <a:lnTo>
                  <a:pt x="74" y="235"/>
                </a:lnTo>
                <a:lnTo>
                  <a:pt x="74" y="237"/>
                </a:lnTo>
                <a:lnTo>
                  <a:pt x="72" y="237"/>
                </a:lnTo>
                <a:lnTo>
                  <a:pt x="72" y="238"/>
                </a:lnTo>
                <a:lnTo>
                  <a:pt x="74" y="238"/>
                </a:lnTo>
                <a:lnTo>
                  <a:pt x="74" y="240"/>
                </a:lnTo>
                <a:lnTo>
                  <a:pt x="74" y="242"/>
                </a:lnTo>
                <a:lnTo>
                  <a:pt x="72" y="242"/>
                </a:lnTo>
                <a:lnTo>
                  <a:pt x="71" y="242"/>
                </a:lnTo>
                <a:lnTo>
                  <a:pt x="69" y="242"/>
                </a:lnTo>
                <a:lnTo>
                  <a:pt x="68" y="242"/>
                </a:lnTo>
                <a:lnTo>
                  <a:pt x="68" y="240"/>
                </a:lnTo>
                <a:lnTo>
                  <a:pt x="66" y="240"/>
                </a:lnTo>
                <a:lnTo>
                  <a:pt x="64" y="240"/>
                </a:lnTo>
                <a:lnTo>
                  <a:pt x="63" y="238"/>
                </a:lnTo>
                <a:lnTo>
                  <a:pt x="63" y="237"/>
                </a:lnTo>
                <a:lnTo>
                  <a:pt x="61" y="237"/>
                </a:lnTo>
                <a:lnTo>
                  <a:pt x="61" y="235"/>
                </a:lnTo>
                <a:lnTo>
                  <a:pt x="63" y="235"/>
                </a:lnTo>
                <a:lnTo>
                  <a:pt x="63" y="234"/>
                </a:lnTo>
                <a:lnTo>
                  <a:pt x="63" y="232"/>
                </a:lnTo>
                <a:lnTo>
                  <a:pt x="63" y="230"/>
                </a:lnTo>
                <a:lnTo>
                  <a:pt x="64" y="229"/>
                </a:lnTo>
                <a:lnTo>
                  <a:pt x="64" y="227"/>
                </a:lnTo>
                <a:lnTo>
                  <a:pt x="64" y="226"/>
                </a:lnTo>
                <a:lnTo>
                  <a:pt x="63" y="224"/>
                </a:lnTo>
                <a:lnTo>
                  <a:pt x="63" y="222"/>
                </a:lnTo>
                <a:lnTo>
                  <a:pt x="63" y="221"/>
                </a:lnTo>
                <a:lnTo>
                  <a:pt x="61" y="219"/>
                </a:lnTo>
                <a:lnTo>
                  <a:pt x="61" y="218"/>
                </a:lnTo>
                <a:lnTo>
                  <a:pt x="60" y="218"/>
                </a:lnTo>
                <a:lnTo>
                  <a:pt x="60" y="216"/>
                </a:lnTo>
                <a:lnTo>
                  <a:pt x="60" y="214"/>
                </a:lnTo>
                <a:lnTo>
                  <a:pt x="58" y="214"/>
                </a:lnTo>
                <a:lnTo>
                  <a:pt x="58" y="213"/>
                </a:lnTo>
                <a:lnTo>
                  <a:pt x="56" y="213"/>
                </a:lnTo>
                <a:lnTo>
                  <a:pt x="55" y="213"/>
                </a:lnTo>
                <a:lnTo>
                  <a:pt x="55" y="211"/>
                </a:lnTo>
                <a:lnTo>
                  <a:pt x="55" y="213"/>
                </a:lnTo>
                <a:lnTo>
                  <a:pt x="55" y="211"/>
                </a:lnTo>
                <a:lnTo>
                  <a:pt x="55" y="210"/>
                </a:lnTo>
                <a:lnTo>
                  <a:pt x="55" y="208"/>
                </a:lnTo>
                <a:lnTo>
                  <a:pt x="55" y="206"/>
                </a:lnTo>
                <a:lnTo>
                  <a:pt x="55" y="205"/>
                </a:lnTo>
                <a:lnTo>
                  <a:pt x="55" y="203"/>
                </a:lnTo>
                <a:lnTo>
                  <a:pt x="55" y="202"/>
                </a:lnTo>
                <a:lnTo>
                  <a:pt x="56" y="202"/>
                </a:lnTo>
                <a:lnTo>
                  <a:pt x="56" y="200"/>
                </a:lnTo>
                <a:lnTo>
                  <a:pt x="58" y="200"/>
                </a:lnTo>
                <a:lnTo>
                  <a:pt x="58" y="198"/>
                </a:lnTo>
                <a:lnTo>
                  <a:pt x="58" y="197"/>
                </a:lnTo>
                <a:lnTo>
                  <a:pt x="58" y="195"/>
                </a:lnTo>
                <a:lnTo>
                  <a:pt x="58" y="194"/>
                </a:lnTo>
                <a:lnTo>
                  <a:pt x="56" y="194"/>
                </a:lnTo>
                <a:lnTo>
                  <a:pt x="56" y="192"/>
                </a:lnTo>
                <a:lnTo>
                  <a:pt x="56" y="194"/>
                </a:lnTo>
                <a:lnTo>
                  <a:pt x="55" y="195"/>
                </a:lnTo>
                <a:lnTo>
                  <a:pt x="55" y="194"/>
                </a:lnTo>
                <a:lnTo>
                  <a:pt x="55" y="192"/>
                </a:lnTo>
                <a:lnTo>
                  <a:pt x="55" y="190"/>
                </a:lnTo>
                <a:lnTo>
                  <a:pt x="55" y="189"/>
                </a:lnTo>
                <a:lnTo>
                  <a:pt x="55" y="187"/>
                </a:lnTo>
                <a:lnTo>
                  <a:pt x="53" y="187"/>
                </a:lnTo>
                <a:lnTo>
                  <a:pt x="53" y="189"/>
                </a:lnTo>
                <a:lnTo>
                  <a:pt x="52" y="189"/>
                </a:lnTo>
                <a:lnTo>
                  <a:pt x="45" y="187"/>
                </a:lnTo>
                <a:lnTo>
                  <a:pt x="47" y="174"/>
                </a:lnTo>
                <a:lnTo>
                  <a:pt x="44" y="173"/>
                </a:lnTo>
                <a:lnTo>
                  <a:pt x="44" y="165"/>
                </a:lnTo>
                <a:lnTo>
                  <a:pt x="45" y="158"/>
                </a:lnTo>
                <a:lnTo>
                  <a:pt x="42" y="158"/>
                </a:lnTo>
                <a:lnTo>
                  <a:pt x="39" y="155"/>
                </a:lnTo>
                <a:lnTo>
                  <a:pt x="37" y="154"/>
                </a:lnTo>
                <a:lnTo>
                  <a:pt x="37" y="152"/>
                </a:lnTo>
                <a:lnTo>
                  <a:pt x="34" y="152"/>
                </a:lnTo>
                <a:lnTo>
                  <a:pt x="32" y="150"/>
                </a:lnTo>
                <a:lnTo>
                  <a:pt x="31" y="149"/>
                </a:lnTo>
                <a:lnTo>
                  <a:pt x="32" y="147"/>
                </a:lnTo>
                <a:lnTo>
                  <a:pt x="32" y="144"/>
                </a:lnTo>
                <a:lnTo>
                  <a:pt x="32" y="141"/>
                </a:lnTo>
                <a:lnTo>
                  <a:pt x="28" y="138"/>
                </a:lnTo>
                <a:lnTo>
                  <a:pt x="26" y="136"/>
                </a:lnTo>
                <a:lnTo>
                  <a:pt x="23" y="133"/>
                </a:lnTo>
                <a:lnTo>
                  <a:pt x="21" y="133"/>
                </a:lnTo>
                <a:lnTo>
                  <a:pt x="26" y="125"/>
                </a:lnTo>
                <a:lnTo>
                  <a:pt x="23" y="118"/>
                </a:lnTo>
                <a:lnTo>
                  <a:pt x="21" y="118"/>
                </a:lnTo>
                <a:lnTo>
                  <a:pt x="23" y="109"/>
                </a:lnTo>
                <a:lnTo>
                  <a:pt x="26" y="107"/>
                </a:lnTo>
                <a:lnTo>
                  <a:pt x="26" y="101"/>
                </a:lnTo>
                <a:lnTo>
                  <a:pt x="31" y="99"/>
                </a:lnTo>
                <a:lnTo>
                  <a:pt x="34" y="98"/>
                </a:lnTo>
                <a:lnTo>
                  <a:pt x="37" y="99"/>
                </a:lnTo>
                <a:lnTo>
                  <a:pt x="40" y="99"/>
                </a:lnTo>
                <a:lnTo>
                  <a:pt x="42" y="96"/>
                </a:lnTo>
                <a:lnTo>
                  <a:pt x="44" y="94"/>
                </a:lnTo>
                <a:lnTo>
                  <a:pt x="40" y="88"/>
                </a:lnTo>
                <a:lnTo>
                  <a:pt x="40" y="86"/>
                </a:lnTo>
                <a:lnTo>
                  <a:pt x="39" y="83"/>
                </a:lnTo>
                <a:lnTo>
                  <a:pt x="37" y="83"/>
                </a:lnTo>
                <a:lnTo>
                  <a:pt x="37" y="82"/>
                </a:lnTo>
                <a:lnTo>
                  <a:pt x="37" y="78"/>
                </a:lnTo>
                <a:lnTo>
                  <a:pt x="37" y="75"/>
                </a:lnTo>
                <a:lnTo>
                  <a:pt x="44" y="74"/>
                </a:lnTo>
                <a:lnTo>
                  <a:pt x="44" y="72"/>
                </a:lnTo>
                <a:lnTo>
                  <a:pt x="42" y="69"/>
                </a:lnTo>
                <a:lnTo>
                  <a:pt x="40" y="69"/>
                </a:lnTo>
                <a:lnTo>
                  <a:pt x="39" y="67"/>
                </a:lnTo>
                <a:lnTo>
                  <a:pt x="36" y="67"/>
                </a:lnTo>
                <a:lnTo>
                  <a:pt x="34" y="69"/>
                </a:lnTo>
                <a:lnTo>
                  <a:pt x="31" y="69"/>
                </a:lnTo>
                <a:lnTo>
                  <a:pt x="26" y="67"/>
                </a:lnTo>
                <a:lnTo>
                  <a:pt x="21" y="64"/>
                </a:lnTo>
                <a:lnTo>
                  <a:pt x="18" y="64"/>
                </a:lnTo>
                <a:lnTo>
                  <a:pt x="15" y="64"/>
                </a:lnTo>
                <a:lnTo>
                  <a:pt x="15" y="62"/>
                </a:lnTo>
                <a:lnTo>
                  <a:pt x="16" y="61"/>
                </a:lnTo>
                <a:lnTo>
                  <a:pt x="18" y="58"/>
                </a:lnTo>
                <a:lnTo>
                  <a:pt x="20" y="54"/>
                </a:lnTo>
                <a:lnTo>
                  <a:pt x="21" y="51"/>
                </a:lnTo>
                <a:lnTo>
                  <a:pt x="23" y="48"/>
                </a:lnTo>
                <a:lnTo>
                  <a:pt x="21" y="45"/>
                </a:lnTo>
                <a:lnTo>
                  <a:pt x="16" y="42"/>
                </a:lnTo>
                <a:lnTo>
                  <a:pt x="16" y="38"/>
                </a:lnTo>
                <a:lnTo>
                  <a:pt x="16" y="37"/>
                </a:lnTo>
                <a:lnTo>
                  <a:pt x="18" y="35"/>
                </a:lnTo>
                <a:lnTo>
                  <a:pt x="20" y="32"/>
                </a:lnTo>
                <a:lnTo>
                  <a:pt x="21" y="30"/>
                </a:lnTo>
                <a:lnTo>
                  <a:pt x="21" y="27"/>
                </a:lnTo>
                <a:lnTo>
                  <a:pt x="20" y="21"/>
                </a:lnTo>
                <a:lnTo>
                  <a:pt x="20" y="19"/>
                </a:lnTo>
                <a:lnTo>
                  <a:pt x="21" y="18"/>
                </a:lnTo>
                <a:lnTo>
                  <a:pt x="20" y="14"/>
                </a:lnTo>
                <a:lnTo>
                  <a:pt x="21" y="13"/>
                </a:lnTo>
                <a:lnTo>
                  <a:pt x="26" y="6"/>
                </a:lnTo>
                <a:lnTo>
                  <a:pt x="32" y="8"/>
                </a:lnTo>
                <a:lnTo>
                  <a:pt x="36" y="3"/>
                </a:lnTo>
                <a:lnTo>
                  <a:pt x="42" y="0"/>
                </a:lnTo>
                <a:lnTo>
                  <a:pt x="45" y="2"/>
                </a:lnTo>
                <a:lnTo>
                  <a:pt x="48" y="5"/>
                </a:lnTo>
                <a:close/>
              </a:path>
            </a:pathLst>
          </a:custGeom>
          <a:solidFill>
            <a:srgbClr val="82B34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3"/>
          <p:cNvSpPr>
            <a:spLocks/>
          </p:cNvSpPr>
          <p:nvPr/>
        </p:nvSpPr>
        <p:spPr bwMode="auto">
          <a:xfrm>
            <a:off x="4127501" y="5410201"/>
            <a:ext cx="101600" cy="111125"/>
          </a:xfrm>
          <a:custGeom>
            <a:avLst/>
            <a:gdLst/>
            <a:ahLst/>
            <a:cxnLst>
              <a:cxn ang="0">
                <a:pos x="10" y="2"/>
              </a:cxn>
              <a:cxn ang="0">
                <a:pos x="13" y="3"/>
              </a:cxn>
              <a:cxn ang="0">
                <a:pos x="18" y="8"/>
              </a:cxn>
              <a:cxn ang="0">
                <a:pos x="21" y="14"/>
              </a:cxn>
              <a:cxn ang="0">
                <a:pos x="24" y="18"/>
              </a:cxn>
              <a:cxn ang="0">
                <a:pos x="29" y="19"/>
              </a:cxn>
              <a:cxn ang="0">
                <a:pos x="34" y="24"/>
              </a:cxn>
              <a:cxn ang="0">
                <a:pos x="37" y="27"/>
              </a:cxn>
              <a:cxn ang="0">
                <a:pos x="40" y="32"/>
              </a:cxn>
              <a:cxn ang="0">
                <a:pos x="45" y="35"/>
              </a:cxn>
              <a:cxn ang="0">
                <a:pos x="48" y="37"/>
              </a:cxn>
              <a:cxn ang="0">
                <a:pos x="50" y="41"/>
              </a:cxn>
              <a:cxn ang="0">
                <a:pos x="53" y="43"/>
              </a:cxn>
              <a:cxn ang="0">
                <a:pos x="56" y="45"/>
              </a:cxn>
              <a:cxn ang="0">
                <a:pos x="58" y="46"/>
              </a:cxn>
              <a:cxn ang="0">
                <a:pos x="64" y="49"/>
              </a:cxn>
              <a:cxn ang="0">
                <a:pos x="62" y="57"/>
              </a:cxn>
              <a:cxn ang="0">
                <a:pos x="58" y="54"/>
              </a:cxn>
              <a:cxn ang="0">
                <a:pos x="54" y="56"/>
              </a:cxn>
              <a:cxn ang="0">
                <a:pos x="53" y="59"/>
              </a:cxn>
              <a:cxn ang="0">
                <a:pos x="56" y="61"/>
              </a:cxn>
              <a:cxn ang="0">
                <a:pos x="56" y="67"/>
              </a:cxn>
              <a:cxn ang="0">
                <a:pos x="54" y="70"/>
              </a:cxn>
              <a:cxn ang="0">
                <a:pos x="51" y="69"/>
              </a:cxn>
              <a:cxn ang="0">
                <a:pos x="50" y="69"/>
              </a:cxn>
              <a:cxn ang="0">
                <a:pos x="48" y="69"/>
              </a:cxn>
              <a:cxn ang="0">
                <a:pos x="45" y="67"/>
              </a:cxn>
              <a:cxn ang="0">
                <a:pos x="42" y="69"/>
              </a:cxn>
              <a:cxn ang="0">
                <a:pos x="40" y="69"/>
              </a:cxn>
              <a:cxn ang="0">
                <a:pos x="40" y="64"/>
              </a:cxn>
              <a:cxn ang="0">
                <a:pos x="37" y="61"/>
              </a:cxn>
              <a:cxn ang="0">
                <a:pos x="35" y="59"/>
              </a:cxn>
              <a:cxn ang="0">
                <a:pos x="32" y="57"/>
              </a:cxn>
              <a:cxn ang="0">
                <a:pos x="30" y="54"/>
              </a:cxn>
              <a:cxn ang="0">
                <a:pos x="30" y="53"/>
              </a:cxn>
              <a:cxn ang="0">
                <a:pos x="29" y="49"/>
              </a:cxn>
              <a:cxn ang="0">
                <a:pos x="27" y="46"/>
              </a:cxn>
              <a:cxn ang="0">
                <a:pos x="24" y="45"/>
              </a:cxn>
              <a:cxn ang="0">
                <a:pos x="22" y="41"/>
              </a:cxn>
              <a:cxn ang="0">
                <a:pos x="19" y="40"/>
              </a:cxn>
              <a:cxn ang="0">
                <a:pos x="19" y="38"/>
              </a:cxn>
              <a:cxn ang="0">
                <a:pos x="16" y="37"/>
              </a:cxn>
              <a:cxn ang="0">
                <a:pos x="14" y="35"/>
              </a:cxn>
              <a:cxn ang="0">
                <a:pos x="14" y="32"/>
              </a:cxn>
              <a:cxn ang="0">
                <a:pos x="11" y="30"/>
              </a:cxn>
              <a:cxn ang="0">
                <a:pos x="8" y="29"/>
              </a:cxn>
              <a:cxn ang="0">
                <a:pos x="6" y="29"/>
              </a:cxn>
              <a:cxn ang="0">
                <a:pos x="3" y="27"/>
              </a:cxn>
              <a:cxn ang="0">
                <a:pos x="3" y="22"/>
              </a:cxn>
              <a:cxn ang="0">
                <a:pos x="3" y="21"/>
              </a:cxn>
              <a:cxn ang="0">
                <a:pos x="0" y="18"/>
              </a:cxn>
              <a:cxn ang="0">
                <a:pos x="0" y="11"/>
              </a:cxn>
              <a:cxn ang="0">
                <a:pos x="2" y="3"/>
              </a:cxn>
              <a:cxn ang="0">
                <a:pos x="6" y="0"/>
              </a:cxn>
            </a:cxnLst>
            <a:rect l="0" t="0" r="r" b="b"/>
            <a:pathLst>
              <a:path w="64" h="70">
                <a:moveTo>
                  <a:pt x="8" y="0"/>
                </a:moveTo>
                <a:lnTo>
                  <a:pt x="10" y="0"/>
                </a:lnTo>
                <a:lnTo>
                  <a:pt x="10" y="2"/>
                </a:lnTo>
                <a:lnTo>
                  <a:pt x="10" y="3"/>
                </a:lnTo>
                <a:lnTo>
                  <a:pt x="11" y="3"/>
                </a:lnTo>
                <a:lnTo>
                  <a:pt x="13" y="3"/>
                </a:lnTo>
                <a:lnTo>
                  <a:pt x="16" y="5"/>
                </a:lnTo>
                <a:lnTo>
                  <a:pt x="16" y="6"/>
                </a:lnTo>
                <a:lnTo>
                  <a:pt x="18" y="8"/>
                </a:lnTo>
                <a:lnTo>
                  <a:pt x="21" y="10"/>
                </a:lnTo>
                <a:lnTo>
                  <a:pt x="21" y="13"/>
                </a:lnTo>
                <a:lnTo>
                  <a:pt x="21" y="14"/>
                </a:lnTo>
                <a:lnTo>
                  <a:pt x="22" y="14"/>
                </a:lnTo>
                <a:lnTo>
                  <a:pt x="22" y="16"/>
                </a:lnTo>
                <a:lnTo>
                  <a:pt x="24" y="18"/>
                </a:lnTo>
                <a:lnTo>
                  <a:pt x="26" y="19"/>
                </a:lnTo>
                <a:lnTo>
                  <a:pt x="27" y="19"/>
                </a:lnTo>
                <a:lnTo>
                  <a:pt x="29" y="19"/>
                </a:lnTo>
                <a:lnTo>
                  <a:pt x="29" y="21"/>
                </a:lnTo>
                <a:lnTo>
                  <a:pt x="29" y="22"/>
                </a:lnTo>
                <a:lnTo>
                  <a:pt x="34" y="24"/>
                </a:lnTo>
                <a:lnTo>
                  <a:pt x="35" y="24"/>
                </a:lnTo>
                <a:lnTo>
                  <a:pt x="37" y="25"/>
                </a:lnTo>
                <a:lnTo>
                  <a:pt x="37" y="27"/>
                </a:lnTo>
                <a:lnTo>
                  <a:pt x="37" y="29"/>
                </a:lnTo>
                <a:lnTo>
                  <a:pt x="38" y="32"/>
                </a:lnTo>
                <a:lnTo>
                  <a:pt x="40" y="32"/>
                </a:lnTo>
                <a:lnTo>
                  <a:pt x="42" y="32"/>
                </a:lnTo>
                <a:lnTo>
                  <a:pt x="43" y="35"/>
                </a:lnTo>
                <a:lnTo>
                  <a:pt x="45" y="35"/>
                </a:lnTo>
                <a:lnTo>
                  <a:pt x="46" y="35"/>
                </a:lnTo>
                <a:lnTo>
                  <a:pt x="46" y="37"/>
                </a:lnTo>
                <a:lnTo>
                  <a:pt x="48" y="37"/>
                </a:lnTo>
                <a:lnTo>
                  <a:pt x="48" y="38"/>
                </a:lnTo>
                <a:lnTo>
                  <a:pt x="50" y="40"/>
                </a:lnTo>
                <a:lnTo>
                  <a:pt x="50" y="41"/>
                </a:lnTo>
                <a:lnTo>
                  <a:pt x="51" y="41"/>
                </a:lnTo>
                <a:lnTo>
                  <a:pt x="51" y="43"/>
                </a:lnTo>
                <a:lnTo>
                  <a:pt x="53" y="43"/>
                </a:lnTo>
                <a:lnTo>
                  <a:pt x="53" y="45"/>
                </a:lnTo>
                <a:lnTo>
                  <a:pt x="54" y="45"/>
                </a:lnTo>
                <a:lnTo>
                  <a:pt x="56" y="45"/>
                </a:lnTo>
                <a:lnTo>
                  <a:pt x="56" y="48"/>
                </a:lnTo>
                <a:lnTo>
                  <a:pt x="58" y="48"/>
                </a:lnTo>
                <a:lnTo>
                  <a:pt x="58" y="46"/>
                </a:lnTo>
                <a:lnTo>
                  <a:pt x="61" y="46"/>
                </a:lnTo>
                <a:lnTo>
                  <a:pt x="61" y="49"/>
                </a:lnTo>
                <a:lnTo>
                  <a:pt x="64" y="49"/>
                </a:lnTo>
                <a:lnTo>
                  <a:pt x="62" y="53"/>
                </a:lnTo>
                <a:lnTo>
                  <a:pt x="62" y="54"/>
                </a:lnTo>
                <a:lnTo>
                  <a:pt x="62" y="57"/>
                </a:lnTo>
                <a:lnTo>
                  <a:pt x="62" y="56"/>
                </a:lnTo>
                <a:lnTo>
                  <a:pt x="59" y="54"/>
                </a:lnTo>
                <a:lnTo>
                  <a:pt x="58" y="54"/>
                </a:lnTo>
                <a:lnTo>
                  <a:pt x="56" y="53"/>
                </a:lnTo>
                <a:lnTo>
                  <a:pt x="56" y="56"/>
                </a:lnTo>
                <a:lnTo>
                  <a:pt x="54" y="56"/>
                </a:lnTo>
                <a:lnTo>
                  <a:pt x="54" y="57"/>
                </a:lnTo>
                <a:lnTo>
                  <a:pt x="53" y="57"/>
                </a:lnTo>
                <a:lnTo>
                  <a:pt x="53" y="59"/>
                </a:lnTo>
                <a:lnTo>
                  <a:pt x="54" y="59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6" y="64"/>
                </a:lnTo>
                <a:lnTo>
                  <a:pt x="56" y="67"/>
                </a:lnTo>
                <a:lnTo>
                  <a:pt x="56" y="69"/>
                </a:lnTo>
                <a:lnTo>
                  <a:pt x="54" y="69"/>
                </a:lnTo>
                <a:lnTo>
                  <a:pt x="54" y="70"/>
                </a:lnTo>
                <a:lnTo>
                  <a:pt x="53" y="70"/>
                </a:lnTo>
                <a:lnTo>
                  <a:pt x="51" y="70"/>
                </a:lnTo>
                <a:lnTo>
                  <a:pt x="51" y="69"/>
                </a:lnTo>
                <a:lnTo>
                  <a:pt x="51" y="67"/>
                </a:lnTo>
                <a:lnTo>
                  <a:pt x="50" y="67"/>
                </a:lnTo>
                <a:lnTo>
                  <a:pt x="50" y="69"/>
                </a:lnTo>
                <a:lnTo>
                  <a:pt x="48" y="69"/>
                </a:lnTo>
                <a:lnTo>
                  <a:pt x="48" y="67"/>
                </a:lnTo>
                <a:lnTo>
                  <a:pt x="48" y="69"/>
                </a:lnTo>
                <a:lnTo>
                  <a:pt x="48" y="67"/>
                </a:lnTo>
                <a:lnTo>
                  <a:pt x="46" y="67"/>
                </a:lnTo>
                <a:lnTo>
                  <a:pt x="45" y="67"/>
                </a:lnTo>
                <a:lnTo>
                  <a:pt x="43" y="67"/>
                </a:lnTo>
                <a:lnTo>
                  <a:pt x="42" y="67"/>
                </a:lnTo>
                <a:lnTo>
                  <a:pt x="42" y="69"/>
                </a:lnTo>
                <a:lnTo>
                  <a:pt x="42" y="70"/>
                </a:lnTo>
                <a:lnTo>
                  <a:pt x="42" y="69"/>
                </a:lnTo>
                <a:lnTo>
                  <a:pt x="40" y="69"/>
                </a:lnTo>
                <a:lnTo>
                  <a:pt x="40" y="67"/>
                </a:lnTo>
                <a:lnTo>
                  <a:pt x="40" y="65"/>
                </a:lnTo>
                <a:lnTo>
                  <a:pt x="40" y="64"/>
                </a:lnTo>
                <a:lnTo>
                  <a:pt x="38" y="64"/>
                </a:lnTo>
                <a:lnTo>
                  <a:pt x="37" y="62"/>
                </a:lnTo>
                <a:lnTo>
                  <a:pt x="37" y="61"/>
                </a:lnTo>
                <a:lnTo>
                  <a:pt x="37" y="59"/>
                </a:lnTo>
                <a:lnTo>
                  <a:pt x="35" y="57"/>
                </a:lnTo>
                <a:lnTo>
                  <a:pt x="35" y="59"/>
                </a:lnTo>
                <a:lnTo>
                  <a:pt x="34" y="59"/>
                </a:lnTo>
                <a:lnTo>
                  <a:pt x="34" y="57"/>
                </a:lnTo>
                <a:lnTo>
                  <a:pt x="32" y="57"/>
                </a:lnTo>
                <a:lnTo>
                  <a:pt x="30" y="57"/>
                </a:lnTo>
                <a:lnTo>
                  <a:pt x="30" y="56"/>
                </a:lnTo>
                <a:lnTo>
                  <a:pt x="30" y="54"/>
                </a:lnTo>
                <a:lnTo>
                  <a:pt x="29" y="54"/>
                </a:lnTo>
                <a:lnTo>
                  <a:pt x="29" y="53"/>
                </a:lnTo>
                <a:lnTo>
                  <a:pt x="30" y="53"/>
                </a:lnTo>
                <a:lnTo>
                  <a:pt x="30" y="51"/>
                </a:lnTo>
                <a:lnTo>
                  <a:pt x="29" y="51"/>
                </a:lnTo>
                <a:lnTo>
                  <a:pt x="29" y="49"/>
                </a:lnTo>
                <a:lnTo>
                  <a:pt x="27" y="49"/>
                </a:lnTo>
                <a:lnTo>
                  <a:pt x="27" y="48"/>
                </a:lnTo>
                <a:lnTo>
                  <a:pt x="27" y="46"/>
                </a:lnTo>
                <a:lnTo>
                  <a:pt x="26" y="46"/>
                </a:lnTo>
                <a:lnTo>
                  <a:pt x="26" y="45"/>
                </a:lnTo>
                <a:lnTo>
                  <a:pt x="24" y="45"/>
                </a:lnTo>
                <a:lnTo>
                  <a:pt x="24" y="43"/>
                </a:lnTo>
                <a:lnTo>
                  <a:pt x="22" y="43"/>
                </a:lnTo>
                <a:lnTo>
                  <a:pt x="22" y="41"/>
                </a:lnTo>
                <a:lnTo>
                  <a:pt x="21" y="41"/>
                </a:lnTo>
                <a:lnTo>
                  <a:pt x="21" y="40"/>
                </a:lnTo>
                <a:lnTo>
                  <a:pt x="19" y="40"/>
                </a:lnTo>
                <a:lnTo>
                  <a:pt x="19" y="41"/>
                </a:lnTo>
                <a:lnTo>
                  <a:pt x="19" y="40"/>
                </a:lnTo>
                <a:lnTo>
                  <a:pt x="19" y="38"/>
                </a:lnTo>
                <a:lnTo>
                  <a:pt x="18" y="38"/>
                </a:lnTo>
                <a:lnTo>
                  <a:pt x="18" y="37"/>
                </a:lnTo>
                <a:lnTo>
                  <a:pt x="16" y="37"/>
                </a:lnTo>
                <a:lnTo>
                  <a:pt x="16" y="35"/>
                </a:lnTo>
                <a:lnTo>
                  <a:pt x="14" y="37"/>
                </a:lnTo>
                <a:lnTo>
                  <a:pt x="14" y="35"/>
                </a:lnTo>
                <a:lnTo>
                  <a:pt x="13" y="35"/>
                </a:lnTo>
                <a:lnTo>
                  <a:pt x="14" y="33"/>
                </a:lnTo>
                <a:lnTo>
                  <a:pt x="14" y="32"/>
                </a:lnTo>
                <a:lnTo>
                  <a:pt x="14" y="30"/>
                </a:lnTo>
                <a:lnTo>
                  <a:pt x="13" y="30"/>
                </a:lnTo>
                <a:lnTo>
                  <a:pt x="11" y="30"/>
                </a:lnTo>
                <a:lnTo>
                  <a:pt x="10" y="30"/>
                </a:lnTo>
                <a:lnTo>
                  <a:pt x="10" y="29"/>
                </a:lnTo>
                <a:lnTo>
                  <a:pt x="8" y="29"/>
                </a:lnTo>
                <a:lnTo>
                  <a:pt x="8" y="30"/>
                </a:lnTo>
                <a:lnTo>
                  <a:pt x="6" y="30"/>
                </a:lnTo>
                <a:lnTo>
                  <a:pt x="6" y="29"/>
                </a:lnTo>
                <a:lnTo>
                  <a:pt x="6" y="27"/>
                </a:lnTo>
                <a:lnTo>
                  <a:pt x="5" y="27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5" y="22"/>
                </a:lnTo>
                <a:lnTo>
                  <a:pt x="5" y="21"/>
                </a:lnTo>
                <a:lnTo>
                  <a:pt x="3" y="21"/>
                </a:lnTo>
                <a:lnTo>
                  <a:pt x="2" y="21"/>
                </a:lnTo>
                <a:lnTo>
                  <a:pt x="0" y="21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6"/>
                </a:lnTo>
                <a:lnTo>
                  <a:pt x="0" y="5"/>
                </a:lnTo>
                <a:lnTo>
                  <a:pt x="2" y="3"/>
                </a:lnTo>
                <a:lnTo>
                  <a:pt x="5" y="3"/>
                </a:lnTo>
                <a:lnTo>
                  <a:pt x="6" y="3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AB9A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4"/>
          <p:cNvSpPr>
            <a:spLocks/>
          </p:cNvSpPr>
          <p:nvPr/>
        </p:nvSpPr>
        <p:spPr bwMode="auto">
          <a:xfrm>
            <a:off x="4721226" y="4740276"/>
            <a:ext cx="427038" cy="636588"/>
          </a:xfrm>
          <a:custGeom>
            <a:avLst/>
            <a:gdLst/>
            <a:ahLst/>
            <a:cxnLst>
              <a:cxn ang="0">
                <a:pos x="263" y="171"/>
              </a:cxn>
              <a:cxn ang="0">
                <a:pos x="268" y="190"/>
              </a:cxn>
              <a:cxn ang="0">
                <a:pos x="244" y="206"/>
              </a:cxn>
              <a:cxn ang="0">
                <a:pos x="220" y="216"/>
              </a:cxn>
              <a:cxn ang="0">
                <a:pos x="191" y="222"/>
              </a:cxn>
              <a:cxn ang="0">
                <a:pos x="186" y="248"/>
              </a:cxn>
              <a:cxn ang="0">
                <a:pos x="213" y="254"/>
              </a:cxn>
              <a:cxn ang="0">
                <a:pos x="218" y="283"/>
              </a:cxn>
              <a:cxn ang="0">
                <a:pos x="231" y="304"/>
              </a:cxn>
              <a:cxn ang="0">
                <a:pos x="228" y="329"/>
              </a:cxn>
              <a:cxn ang="0">
                <a:pos x="224" y="350"/>
              </a:cxn>
              <a:cxn ang="0">
                <a:pos x="200" y="374"/>
              </a:cxn>
              <a:cxn ang="0">
                <a:pos x="152" y="385"/>
              </a:cxn>
              <a:cxn ang="0">
                <a:pos x="122" y="401"/>
              </a:cxn>
              <a:cxn ang="0">
                <a:pos x="111" y="392"/>
              </a:cxn>
              <a:cxn ang="0">
                <a:pos x="111" y="377"/>
              </a:cxn>
              <a:cxn ang="0">
                <a:pos x="116" y="366"/>
              </a:cxn>
              <a:cxn ang="0">
                <a:pos x="120" y="348"/>
              </a:cxn>
              <a:cxn ang="0">
                <a:pos x="120" y="334"/>
              </a:cxn>
              <a:cxn ang="0">
                <a:pos x="128" y="326"/>
              </a:cxn>
              <a:cxn ang="0">
                <a:pos x="140" y="308"/>
              </a:cxn>
              <a:cxn ang="0">
                <a:pos x="135" y="315"/>
              </a:cxn>
              <a:cxn ang="0">
                <a:pos x="124" y="316"/>
              </a:cxn>
              <a:cxn ang="0">
                <a:pos x="111" y="324"/>
              </a:cxn>
              <a:cxn ang="0">
                <a:pos x="111" y="340"/>
              </a:cxn>
              <a:cxn ang="0">
                <a:pos x="108" y="355"/>
              </a:cxn>
              <a:cxn ang="0">
                <a:pos x="95" y="340"/>
              </a:cxn>
              <a:cxn ang="0">
                <a:pos x="80" y="320"/>
              </a:cxn>
              <a:cxn ang="0">
                <a:pos x="98" y="288"/>
              </a:cxn>
              <a:cxn ang="0">
                <a:pos x="88" y="256"/>
              </a:cxn>
              <a:cxn ang="0">
                <a:pos x="48" y="219"/>
              </a:cxn>
              <a:cxn ang="0">
                <a:pos x="28" y="243"/>
              </a:cxn>
              <a:cxn ang="0">
                <a:pos x="20" y="238"/>
              </a:cxn>
              <a:cxn ang="0">
                <a:pos x="23" y="214"/>
              </a:cxn>
              <a:cxn ang="0">
                <a:pos x="12" y="206"/>
              </a:cxn>
              <a:cxn ang="0">
                <a:pos x="13" y="187"/>
              </a:cxn>
              <a:cxn ang="0">
                <a:pos x="5" y="179"/>
              </a:cxn>
              <a:cxn ang="0">
                <a:pos x="4" y="158"/>
              </a:cxn>
              <a:cxn ang="0">
                <a:pos x="4" y="142"/>
              </a:cxn>
              <a:cxn ang="0">
                <a:pos x="15" y="124"/>
              </a:cxn>
              <a:cxn ang="0">
                <a:pos x="18" y="105"/>
              </a:cxn>
              <a:cxn ang="0">
                <a:pos x="0" y="99"/>
              </a:cxn>
              <a:cxn ang="0">
                <a:pos x="15" y="73"/>
              </a:cxn>
              <a:cxn ang="0">
                <a:pos x="34" y="64"/>
              </a:cxn>
              <a:cxn ang="0">
                <a:pos x="52" y="48"/>
              </a:cxn>
              <a:cxn ang="0">
                <a:pos x="61" y="30"/>
              </a:cxn>
              <a:cxn ang="0">
                <a:pos x="63" y="16"/>
              </a:cxn>
              <a:cxn ang="0">
                <a:pos x="77" y="11"/>
              </a:cxn>
              <a:cxn ang="0">
                <a:pos x="98" y="51"/>
              </a:cxn>
              <a:cxn ang="0">
                <a:pos x="100" y="65"/>
              </a:cxn>
              <a:cxn ang="0">
                <a:pos x="106" y="81"/>
              </a:cxn>
              <a:cxn ang="0">
                <a:pos x="117" y="83"/>
              </a:cxn>
              <a:cxn ang="0">
                <a:pos x="132" y="89"/>
              </a:cxn>
              <a:cxn ang="0">
                <a:pos x="146" y="92"/>
              </a:cxn>
              <a:cxn ang="0">
                <a:pos x="160" y="99"/>
              </a:cxn>
              <a:cxn ang="0">
                <a:pos x="159" y="115"/>
              </a:cxn>
              <a:cxn ang="0">
                <a:pos x="138" y="163"/>
              </a:cxn>
              <a:cxn ang="0">
                <a:pos x="204" y="164"/>
              </a:cxn>
              <a:cxn ang="0">
                <a:pos x="221" y="174"/>
              </a:cxn>
              <a:cxn ang="0">
                <a:pos x="236" y="169"/>
              </a:cxn>
            </a:cxnLst>
            <a:rect l="0" t="0" r="r" b="b"/>
            <a:pathLst>
              <a:path w="269" h="401">
                <a:moveTo>
                  <a:pt x="237" y="163"/>
                </a:moveTo>
                <a:lnTo>
                  <a:pt x="240" y="164"/>
                </a:lnTo>
                <a:lnTo>
                  <a:pt x="242" y="164"/>
                </a:lnTo>
                <a:lnTo>
                  <a:pt x="245" y="168"/>
                </a:lnTo>
                <a:lnTo>
                  <a:pt x="245" y="171"/>
                </a:lnTo>
                <a:lnTo>
                  <a:pt x="250" y="172"/>
                </a:lnTo>
                <a:lnTo>
                  <a:pt x="252" y="172"/>
                </a:lnTo>
                <a:lnTo>
                  <a:pt x="252" y="174"/>
                </a:lnTo>
                <a:lnTo>
                  <a:pt x="253" y="172"/>
                </a:lnTo>
                <a:lnTo>
                  <a:pt x="255" y="171"/>
                </a:lnTo>
                <a:lnTo>
                  <a:pt x="256" y="171"/>
                </a:lnTo>
                <a:lnTo>
                  <a:pt x="256" y="169"/>
                </a:lnTo>
                <a:lnTo>
                  <a:pt x="258" y="171"/>
                </a:lnTo>
                <a:lnTo>
                  <a:pt x="261" y="171"/>
                </a:lnTo>
                <a:lnTo>
                  <a:pt x="263" y="171"/>
                </a:lnTo>
                <a:lnTo>
                  <a:pt x="264" y="171"/>
                </a:lnTo>
                <a:lnTo>
                  <a:pt x="266" y="171"/>
                </a:lnTo>
                <a:lnTo>
                  <a:pt x="268" y="169"/>
                </a:lnTo>
                <a:lnTo>
                  <a:pt x="269" y="171"/>
                </a:lnTo>
                <a:lnTo>
                  <a:pt x="269" y="172"/>
                </a:lnTo>
                <a:lnTo>
                  <a:pt x="269" y="174"/>
                </a:lnTo>
                <a:lnTo>
                  <a:pt x="268" y="176"/>
                </a:lnTo>
                <a:lnTo>
                  <a:pt x="268" y="179"/>
                </a:lnTo>
                <a:lnTo>
                  <a:pt x="266" y="179"/>
                </a:lnTo>
                <a:lnTo>
                  <a:pt x="268" y="180"/>
                </a:lnTo>
                <a:lnTo>
                  <a:pt x="268" y="182"/>
                </a:lnTo>
                <a:lnTo>
                  <a:pt x="268" y="184"/>
                </a:lnTo>
                <a:lnTo>
                  <a:pt x="268" y="187"/>
                </a:lnTo>
                <a:lnTo>
                  <a:pt x="269" y="188"/>
                </a:lnTo>
                <a:lnTo>
                  <a:pt x="268" y="190"/>
                </a:lnTo>
                <a:lnTo>
                  <a:pt x="266" y="192"/>
                </a:lnTo>
                <a:lnTo>
                  <a:pt x="266" y="193"/>
                </a:lnTo>
                <a:lnTo>
                  <a:pt x="263" y="195"/>
                </a:lnTo>
                <a:lnTo>
                  <a:pt x="260" y="198"/>
                </a:lnTo>
                <a:lnTo>
                  <a:pt x="258" y="200"/>
                </a:lnTo>
                <a:lnTo>
                  <a:pt x="256" y="200"/>
                </a:lnTo>
                <a:lnTo>
                  <a:pt x="253" y="200"/>
                </a:lnTo>
                <a:lnTo>
                  <a:pt x="252" y="201"/>
                </a:lnTo>
                <a:lnTo>
                  <a:pt x="250" y="201"/>
                </a:lnTo>
                <a:lnTo>
                  <a:pt x="248" y="201"/>
                </a:lnTo>
                <a:lnTo>
                  <a:pt x="247" y="203"/>
                </a:lnTo>
                <a:lnTo>
                  <a:pt x="245" y="203"/>
                </a:lnTo>
                <a:lnTo>
                  <a:pt x="245" y="204"/>
                </a:lnTo>
                <a:lnTo>
                  <a:pt x="245" y="206"/>
                </a:lnTo>
                <a:lnTo>
                  <a:pt x="244" y="206"/>
                </a:lnTo>
                <a:lnTo>
                  <a:pt x="244" y="208"/>
                </a:lnTo>
                <a:lnTo>
                  <a:pt x="244" y="209"/>
                </a:lnTo>
                <a:lnTo>
                  <a:pt x="242" y="209"/>
                </a:lnTo>
                <a:lnTo>
                  <a:pt x="240" y="209"/>
                </a:lnTo>
                <a:lnTo>
                  <a:pt x="239" y="208"/>
                </a:lnTo>
                <a:lnTo>
                  <a:pt x="237" y="208"/>
                </a:lnTo>
                <a:lnTo>
                  <a:pt x="237" y="211"/>
                </a:lnTo>
                <a:lnTo>
                  <a:pt x="236" y="211"/>
                </a:lnTo>
                <a:lnTo>
                  <a:pt x="236" y="214"/>
                </a:lnTo>
                <a:lnTo>
                  <a:pt x="232" y="216"/>
                </a:lnTo>
                <a:lnTo>
                  <a:pt x="229" y="216"/>
                </a:lnTo>
                <a:lnTo>
                  <a:pt x="228" y="216"/>
                </a:lnTo>
                <a:lnTo>
                  <a:pt x="224" y="216"/>
                </a:lnTo>
                <a:lnTo>
                  <a:pt x="221" y="216"/>
                </a:lnTo>
                <a:lnTo>
                  <a:pt x="220" y="216"/>
                </a:lnTo>
                <a:lnTo>
                  <a:pt x="218" y="217"/>
                </a:lnTo>
                <a:lnTo>
                  <a:pt x="216" y="222"/>
                </a:lnTo>
                <a:lnTo>
                  <a:pt x="212" y="225"/>
                </a:lnTo>
                <a:lnTo>
                  <a:pt x="210" y="225"/>
                </a:lnTo>
                <a:lnTo>
                  <a:pt x="208" y="225"/>
                </a:lnTo>
                <a:lnTo>
                  <a:pt x="207" y="224"/>
                </a:lnTo>
                <a:lnTo>
                  <a:pt x="205" y="222"/>
                </a:lnTo>
                <a:lnTo>
                  <a:pt x="204" y="219"/>
                </a:lnTo>
                <a:lnTo>
                  <a:pt x="204" y="217"/>
                </a:lnTo>
                <a:lnTo>
                  <a:pt x="199" y="216"/>
                </a:lnTo>
                <a:lnTo>
                  <a:pt x="197" y="216"/>
                </a:lnTo>
                <a:lnTo>
                  <a:pt x="196" y="217"/>
                </a:lnTo>
                <a:lnTo>
                  <a:pt x="194" y="219"/>
                </a:lnTo>
                <a:lnTo>
                  <a:pt x="192" y="222"/>
                </a:lnTo>
                <a:lnTo>
                  <a:pt x="191" y="222"/>
                </a:lnTo>
                <a:lnTo>
                  <a:pt x="189" y="224"/>
                </a:lnTo>
                <a:lnTo>
                  <a:pt x="189" y="225"/>
                </a:lnTo>
                <a:lnTo>
                  <a:pt x="189" y="228"/>
                </a:lnTo>
                <a:lnTo>
                  <a:pt x="188" y="230"/>
                </a:lnTo>
                <a:lnTo>
                  <a:pt x="186" y="232"/>
                </a:lnTo>
                <a:lnTo>
                  <a:pt x="184" y="233"/>
                </a:lnTo>
                <a:lnTo>
                  <a:pt x="184" y="235"/>
                </a:lnTo>
                <a:lnTo>
                  <a:pt x="183" y="235"/>
                </a:lnTo>
                <a:lnTo>
                  <a:pt x="180" y="241"/>
                </a:lnTo>
                <a:lnTo>
                  <a:pt x="180" y="243"/>
                </a:lnTo>
                <a:lnTo>
                  <a:pt x="181" y="243"/>
                </a:lnTo>
                <a:lnTo>
                  <a:pt x="183" y="241"/>
                </a:lnTo>
                <a:lnTo>
                  <a:pt x="184" y="241"/>
                </a:lnTo>
                <a:lnTo>
                  <a:pt x="186" y="246"/>
                </a:lnTo>
                <a:lnTo>
                  <a:pt x="186" y="248"/>
                </a:lnTo>
                <a:lnTo>
                  <a:pt x="188" y="249"/>
                </a:lnTo>
                <a:lnTo>
                  <a:pt x="189" y="251"/>
                </a:lnTo>
                <a:lnTo>
                  <a:pt x="191" y="251"/>
                </a:lnTo>
                <a:lnTo>
                  <a:pt x="192" y="252"/>
                </a:lnTo>
                <a:lnTo>
                  <a:pt x="194" y="252"/>
                </a:lnTo>
                <a:lnTo>
                  <a:pt x="196" y="252"/>
                </a:lnTo>
                <a:lnTo>
                  <a:pt x="197" y="252"/>
                </a:lnTo>
                <a:lnTo>
                  <a:pt x="200" y="252"/>
                </a:lnTo>
                <a:lnTo>
                  <a:pt x="204" y="252"/>
                </a:lnTo>
                <a:lnTo>
                  <a:pt x="205" y="254"/>
                </a:lnTo>
                <a:lnTo>
                  <a:pt x="207" y="256"/>
                </a:lnTo>
                <a:lnTo>
                  <a:pt x="208" y="256"/>
                </a:lnTo>
                <a:lnTo>
                  <a:pt x="210" y="256"/>
                </a:lnTo>
                <a:lnTo>
                  <a:pt x="212" y="254"/>
                </a:lnTo>
                <a:lnTo>
                  <a:pt x="213" y="254"/>
                </a:lnTo>
                <a:lnTo>
                  <a:pt x="213" y="256"/>
                </a:lnTo>
                <a:lnTo>
                  <a:pt x="215" y="256"/>
                </a:lnTo>
                <a:lnTo>
                  <a:pt x="215" y="257"/>
                </a:lnTo>
                <a:lnTo>
                  <a:pt x="215" y="259"/>
                </a:lnTo>
                <a:lnTo>
                  <a:pt x="213" y="262"/>
                </a:lnTo>
                <a:lnTo>
                  <a:pt x="212" y="264"/>
                </a:lnTo>
                <a:lnTo>
                  <a:pt x="210" y="265"/>
                </a:lnTo>
                <a:lnTo>
                  <a:pt x="210" y="267"/>
                </a:lnTo>
                <a:lnTo>
                  <a:pt x="212" y="268"/>
                </a:lnTo>
                <a:lnTo>
                  <a:pt x="213" y="270"/>
                </a:lnTo>
                <a:lnTo>
                  <a:pt x="215" y="273"/>
                </a:lnTo>
                <a:lnTo>
                  <a:pt x="216" y="276"/>
                </a:lnTo>
                <a:lnTo>
                  <a:pt x="215" y="278"/>
                </a:lnTo>
                <a:lnTo>
                  <a:pt x="218" y="281"/>
                </a:lnTo>
                <a:lnTo>
                  <a:pt x="218" y="283"/>
                </a:lnTo>
                <a:lnTo>
                  <a:pt x="220" y="284"/>
                </a:lnTo>
                <a:lnTo>
                  <a:pt x="220" y="286"/>
                </a:lnTo>
                <a:lnTo>
                  <a:pt x="220" y="288"/>
                </a:lnTo>
                <a:lnTo>
                  <a:pt x="220" y="291"/>
                </a:lnTo>
                <a:lnTo>
                  <a:pt x="221" y="291"/>
                </a:lnTo>
                <a:lnTo>
                  <a:pt x="221" y="292"/>
                </a:lnTo>
                <a:lnTo>
                  <a:pt x="223" y="292"/>
                </a:lnTo>
                <a:lnTo>
                  <a:pt x="224" y="294"/>
                </a:lnTo>
                <a:lnTo>
                  <a:pt x="226" y="296"/>
                </a:lnTo>
                <a:lnTo>
                  <a:pt x="226" y="297"/>
                </a:lnTo>
                <a:lnTo>
                  <a:pt x="226" y="299"/>
                </a:lnTo>
                <a:lnTo>
                  <a:pt x="228" y="300"/>
                </a:lnTo>
                <a:lnTo>
                  <a:pt x="228" y="302"/>
                </a:lnTo>
                <a:lnTo>
                  <a:pt x="231" y="302"/>
                </a:lnTo>
                <a:lnTo>
                  <a:pt x="231" y="304"/>
                </a:lnTo>
                <a:lnTo>
                  <a:pt x="231" y="308"/>
                </a:lnTo>
                <a:lnTo>
                  <a:pt x="231" y="310"/>
                </a:lnTo>
                <a:lnTo>
                  <a:pt x="231" y="312"/>
                </a:lnTo>
                <a:lnTo>
                  <a:pt x="229" y="312"/>
                </a:lnTo>
                <a:lnTo>
                  <a:pt x="229" y="313"/>
                </a:lnTo>
                <a:lnTo>
                  <a:pt x="228" y="315"/>
                </a:lnTo>
                <a:lnTo>
                  <a:pt x="224" y="316"/>
                </a:lnTo>
                <a:lnTo>
                  <a:pt x="224" y="318"/>
                </a:lnTo>
                <a:lnTo>
                  <a:pt x="223" y="318"/>
                </a:lnTo>
                <a:lnTo>
                  <a:pt x="221" y="321"/>
                </a:lnTo>
                <a:lnTo>
                  <a:pt x="221" y="323"/>
                </a:lnTo>
                <a:lnTo>
                  <a:pt x="223" y="324"/>
                </a:lnTo>
                <a:lnTo>
                  <a:pt x="224" y="326"/>
                </a:lnTo>
                <a:lnTo>
                  <a:pt x="226" y="326"/>
                </a:lnTo>
                <a:lnTo>
                  <a:pt x="228" y="329"/>
                </a:lnTo>
                <a:lnTo>
                  <a:pt x="228" y="331"/>
                </a:lnTo>
                <a:lnTo>
                  <a:pt x="228" y="332"/>
                </a:lnTo>
                <a:lnTo>
                  <a:pt x="228" y="334"/>
                </a:lnTo>
                <a:lnTo>
                  <a:pt x="229" y="336"/>
                </a:lnTo>
                <a:lnTo>
                  <a:pt x="229" y="337"/>
                </a:lnTo>
                <a:lnTo>
                  <a:pt x="231" y="339"/>
                </a:lnTo>
                <a:lnTo>
                  <a:pt x="232" y="340"/>
                </a:lnTo>
                <a:lnTo>
                  <a:pt x="232" y="342"/>
                </a:lnTo>
                <a:lnTo>
                  <a:pt x="232" y="344"/>
                </a:lnTo>
                <a:lnTo>
                  <a:pt x="228" y="345"/>
                </a:lnTo>
                <a:lnTo>
                  <a:pt x="223" y="345"/>
                </a:lnTo>
                <a:lnTo>
                  <a:pt x="221" y="345"/>
                </a:lnTo>
                <a:lnTo>
                  <a:pt x="221" y="348"/>
                </a:lnTo>
                <a:lnTo>
                  <a:pt x="223" y="348"/>
                </a:lnTo>
                <a:lnTo>
                  <a:pt x="224" y="350"/>
                </a:lnTo>
                <a:lnTo>
                  <a:pt x="226" y="352"/>
                </a:lnTo>
                <a:lnTo>
                  <a:pt x="226" y="353"/>
                </a:lnTo>
                <a:lnTo>
                  <a:pt x="226" y="355"/>
                </a:lnTo>
                <a:lnTo>
                  <a:pt x="228" y="356"/>
                </a:lnTo>
                <a:lnTo>
                  <a:pt x="229" y="361"/>
                </a:lnTo>
                <a:lnTo>
                  <a:pt x="231" y="363"/>
                </a:lnTo>
                <a:lnTo>
                  <a:pt x="213" y="363"/>
                </a:lnTo>
                <a:lnTo>
                  <a:pt x="199" y="363"/>
                </a:lnTo>
                <a:lnTo>
                  <a:pt x="197" y="364"/>
                </a:lnTo>
                <a:lnTo>
                  <a:pt x="196" y="364"/>
                </a:lnTo>
                <a:lnTo>
                  <a:pt x="199" y="368"/>
                </a:lnTo>
                <a:lnTo>
                  <a:pt x="200" y="369"/>
                </a:lnTo>
                <a:lnTo>
                  <a:pt x="200" y="371"/>
                </a:lnTo>
                <a:lnTo>
                  <a:pt x="200" y="372"/>
                </a:lnTo>
                <a:lnTo>
                  <a:pt x="200" y="374"/>
                </a:lnTo>
                <a:lnTo>
                  <a:pt x="191" y="374"/>
                </a:lnTo>
                <a:lnTo>
                  <a:pt x="188" y="374"/>
                </a:lnTo>
                <a:lnTo>
                  <a:pt x="186" y="374"/>
                </a:lnTo>
                <a:lnTo>
                  <a:pt x="180" y="374"/>
                </a:lnTo>
                <a:lnTo>
                  <a:pt x="176" y="374"/>
                </a:lnTo>
                <a:lnTo>
                  <a:pt x="173" y="374"/>
                </a:lnTo>
                <a:lnTo>
                  <a:pt x="167" y="374"/>
                </a:lnTo>
                <a:lnTo>
                  <a:pt x="164" y="374"/>
                </a:lnTo>
                <a:lnTo>
                  <a:pt x="160" y="374"/>
                </a:lnTo>
                <a:lnTo>
                  <a:pt x="159" y="374"/>
                </a:lnTo>
                <a:lnTo>
                  <a:pt x="154" y="374"/>
                </a:lnTo>
                <a:lnTo>
                  <a:pt x="152" y="374"/>
                </a:lnTo>
                <a:lnTo>
                  <a:pt x="152" y="377"/>
                </a:lnTo>
                <a:lnTo>
                  <a:pt x="152" y="380"/>
                </a:lnTo>
                <a:lnTo>
                  <a:pt x="152" y="385"/>
                </a:lnTo>
                <a:lnTo>
                  <a:pt x="152" y="393"/>
                </a:lnTo>
                <a:lnTo>
                  <a:pt x="152" y="395"/>
                </a:lnTo>
                <a:lnTo>
                  <a:pt x="152" y="396"/>
                </a:lnTo>
                <a:lnTo>
                  <a:pt x="151" y="400"/>
                </a:lnTo>
                <a:lnTo>
                  <a:pt x="151" y="401"/>
                </a:lnTo>
                <a:lnTo>
                  <a:pt x="146" y="401"/>
                </a:lnTo>
                <a:lnTo>
                  <a:pt x="144" y="401"/>
                </a:lnTo>
                <a:lnTo>
                  <a:pt x="143" y="401"/>
                </a:lnTo>
                <a:lnTo>
                  <a:pt x="140" y="401"/>
                </a:lnTo>
                <a:lnTo>
                  <a:pt x="138" y="401"/>
                </a:lnTo>
                <a:lnTo>
                  <a:pt x="136" y="401"/>
                </a:lnTo>
                <a:lnTo>
                  <a:pt x="135" y="401"/>
                </a:lnTo>
                <a:lnTo>
                  <a:pt x="133" y="401"/>
                </a:lnTo>
                <a:lnTo>
                  <a:pt x="127" y="401"/>
                </a:lnTo>
                <a:lnTo>
                  <a:pt x="122" y="401"/>
                </a:lnTo>
                <a:lnTo>
                  <a:pt x="120" y="401"/>
                </a:lnTo>
                <a:lnTo>
                  <a:pt x="119" y="401"/>
                </a:lnTo>
                <a:lnTo>
                  <a:pt x="117" y="401"/>
                </a:lnTo>
                <a:lnTo>
                  <a:pt x="116" y="401"/>
                </a:lnTo>
                <a:lnTo>
                  <a:pt x="114" y="401"/>
                </a:lnTo>
                <a:lnTo>
                  <a:pt x="112" y="401"/>
                </a:lnTo>
                <a:lnTo>
                  <a:pt x="111" y="401"/>
                </a:lnTo>
                <a:lnTo>
                  <a:pt x="111" y="400"/>
                </a:lnTo>
                <a:lnTo>
                  <a:pt x="111" y="398"/>
                </a:lnTo>
                <a:lnTo>
                  <a:pt x="111" y="396"/>
                </a:lnTo>
                <a:lnTo>
                  <a:pt x="112" y="396"/>
                </a:lnTo>
                <a:lnTo>
                  <a:pt x="111" y="396"/>
                </a:lnTo>
                <a:lnTo>
                  <a:pt x="111" y="395"/>
                </a:lnTo>
                <a:lnTo>
                  <a:pt x="111" y="393"/>
                </a:lnTo>
                <a:lnTo>
                  <a:pt x="111" y="392"/>
                </a:lnTo>
                <a:lnTo>
                  <a:pt x="109" y="392"/>
                </a:lnTo>
                <a:lnTo>
                  <a:pt x="108" y="392"/>
                </a:lnTo>
                <a:lnTo>
                  <a:pt x="108" y="390"/>
                </a:lnTo>
                <a:lnTo>
                  <a:pt x="108" y="392"/>
                </a:lnTo>
                <a:lnTo>
                  <a:pt x="108" y="390"/>
                </a:lnTo>
                <a:lnTo>
                  <a:pt x="108" y="388"/>
                </a:lnTo>
                <a:lnTo>
                  <a:pt x="108" y="387"/>
                </a:lnTo>
                <a:lnTo>
                  <a:pt x="108" y="385"/>
                </a:lnTo>
                <a:lnTo>
                  <a:pt x="108" y="384"/>
                </a:lnTo>
                <a:lnTo>
                  <a:pt x="108" y="382"/>
                </a:lnTo>
                <a:lnTo>
                  <a:pt x="109" y="382"/>
                </a:lnTo>
                <a:lnTo>
                  <a:pt x="109" y="380"/>
                </a:lnTo>
                <a:lnTo>
                  <a:pt x="109" y="379"/>
                </a:lnTo>
                <a:lnTo>
                  <a:pt x="109" y="377"/>
                </a:lnTo>
                <a:lnTo>
                  <a:pt x="111" y="377"/>
                </a:lnTo>
                <a:lnTo>
                  <a:pt x="111" y="376"/>
                </a:lnTo>
                <a:lnTo>
                  <a:pt x="112" y="376"/>
                </a:lnTo>
                <a:lnTo>
                  <a:pt x="111" y="376"/>
                </a:lnTo>
                <a:lnTo>
                  <a:pt x="112" y="376"/>
                </a:lnTo>
                <a:lnTo>
                  <a:pt x="112" y="374"/>
                </a:lnTo>
                <a:lnTo>
                  <a:pt x="112" y="372"/>
                </a:lnTo>
                <a:lnTo>
                  <a:pt x="114" y="372"/>
                </a:lnTo>
                <a:lnTo>
                  <a:pt x="114" y="371"/>
                </a:lnTo>
                <a:lnTo>
                  <a:pt x="114" y="369"/>
                </a:lnTo>
                <a:lnTo>
                  <a:pt x="116" y="369"/>
                </a:lnTo>
                <a:lnTo>
                  <a:pt x="114" y="369"/>
                </a:lnTo>
                <a:lnTo>
                  <a:pt x="114" y="368"/>
                </a:lnTo>
                <a:lnTo>
                  <a:pt x="116" y="369"/>
                </a:lnTo>
                <a:lnTo>
                  <a:pt x="116" y="368"/>
                </a:lnTo>
                <a:lnTo>
                  <a:pt x="116" y="366"/>
                </a:lnTo>
                <a:lnTo>
                  <a:pt x="116" y="364"/>
                </a:lnTo>
                <a:lnTo>
                  <a:pt x="116" y="363"/>
                </a:lnTo>
                <a:lnTo>
                  <a:pt x="117" y="363"/>
                </a:lnTo>
                <a:lnTo>
                  <a:pt x="117" y="361"/>
                </a:lnTo>
                <a:lnTo>
                  <a:pt x="117" y="360"/>
                </a:lnTo>
                <a:lnTo>
                  <a:pt x="117" y="358"/>
                </a:lnTo>
                <a:lnTo>
                  <a:pt x="117" y="356"/>
                </a:lnTo>
                <a:lnTo>
                  <a:pt x="119" y="356"/>
                </a:lnTo>
                <a:lnTo>
                  <a:pt x="119" y="355"/>
                </a:lnTo>
                <a:lnTo>
                  <a:pt x="117" y="355"/>
                </a:lnTo>
                <a:lnTo>
                  <a:pt x="119" y="353"/>
                </a:lnTo>
                <a:lnTo>
                  <a:pt x="119" y="352"/>
                </a:lnTo>
                <a:lnTo>
                  <a:pt x="119" y="350"/>
                </a:lnTo>
                <a:lnTo>
                  <a:pt x="119" y="348"/>
                </a:lnTo>
                <a:lnTo>
                  <a:pt x="120" y="348"/>
                </a:lnTo>
                <a:lnTo>
                  <a:pt x="120" y="347"/>
                </a:lnTo>
                <a:lnTo>
                  <a:pt x="120" y="345"/>
                </a:lnTo>
                <a:lnTo>
                  <a:pt x="122" y="345"/>
                </a:lnTo>
                <a:lnTo>
                  <a:pt x="122" y="344"/>
                </a:lnTo>
                <a:lnTo>
                  <a:pt x="124" y="344"/>
                </a:lnTo>
                <a:lnTo>
                  <a:pt x="124" y="342"/>
                </a:lnTo>
                <a:lnTo>
                  <a:pt x="122" y="342"/>
                </a:lnTo>
                <a:lnTo>
                  <a:pt x="124" y="342"/>
                </a:lnTo>
                <a:lnTo>
                  <a:pt x="122" y="342"/>
                </a:lnTo>
                <a:lnTo>
                  <a:pt x="122" y="340"/>
                </a:lnTo>
                <a:lnTo>
                  <a:pt x="122" y="339"/>
                </a:lnTo>
                <a:lnTo>
                  <a:pt x="122" y="337"/>
                </a:lnTo>
                <a:lnTo>
                  <a:pt x="120" y="337"/>
                </a:lnTo>
                <a:lnTo>
                  <a:pt x="120" y="336"/>
                </a:lnTo>
                <a:lnTo>
                  <a:pt x="120" y="334"/>
                </a:lnTo>
                <a:lnTo>
                  <a:pt x="119" y="334"/>
                </a:lnTo>
                <a:lnTo>
                  <a:pt x="119" y="332"/>
                </a:lnTo>
                <a:lnTo>
                  <a:pt x="117" y="332"/>
                </a:lnTo>
                <a:lnTo>
                  <a:pt x="117" y="331"/>
                </a:lnTo>
                <a:lnTo>
                  <a:pt x="119" y="331"/>
                </a:lnTo>
                <a:lnTo>
                  <a:pt x="119" y="329"/>
                </a:lnTo>
                <a:lnTo>
                  <a:pt x="119" y="328"/>
                </a:lnTo>
                <a:lnTo>
                  <a:pt x="120" y="328"/>
                </a:lnTo>
                <a:lnTo>
                  <a:pt x="122" y="328"/>
                </a:lnTo>
                <a:lnTo>
                  <a:pt x="124" y="326"/>
                </a:lnTo>
                <a:lnTo>
                  <a:pt x="124" y="328"/>
                </a:lnTo>
                <a:lnTo>
                  <a:pt x="125" y="328"/>
                </a:lnTo>
                <a:lnTo>
                  <a:pt x="127" y="328"/>
                </a:lnTo>
                <a:lnTo>
                  <a:pt x="128" y="328"/>
                </a:lnTo>
                <a:lnTo>
                  <a:pt x="128" y="326"/>
                </a:lnTo>
                <a:lnTo>
                  <a:pt x="130" y="326"/>
                </a:lnTo>
                <a:lnTo>
                  <a:pt x="132" y="324"/>
                </a:lnTo>
                <a:lnTo>
                  <a:pt x="133" y="324"/>
                </a:lnTo>
                <a:lnTo>
                  <a:pt x="133" y="323"/>
                </a:lnTo>
                <a:lnTo>
                  <a:pt x="133" y="321"/>
                </a:lnTo>
                <a:lnTo>
                  <a:pt x="135" y="320"/>
                </a:lnTo>
                <a:lnTo>
                  <a:pt x="136" y="320"/>
                </a:lnTo>
                <a:lnTo>
                  <a:pt x="136" y="318"/>
                </a:lnTo>
                <a:lnTo>
                  <a:pt x="136" y="316"/>
                </a:lnTo>
                <a:lnTo>
                  <a:pt x="136" y="315"/>
                </a:lnTo>
                <a:lnTo>
                  <a:pt x="136" y="313"/>
                </a:lnTo>
                <a:lnTo>
                  <a:pt x="138" y="313"/>
                </a:lnTo>
                <a:lnTo>
                  <a:pt x="138" y="312"/>
                </a:lnTo>
                <a:lnTo>
                  <a:pt x="138" y="310"/>
                </a:lnTo>
                <a:lnTo>
                  <a:pt x="140" y="308"/>
                </a:lnTo>
                <a:lnTo>
                  <a:pt x="141" y="308"/>
                </a:lnTo>
                <a:lnTo>
                  <a:pt x="141" y="307"/>
                </a:lnTo>
                <a:lnTo>
                  <a:pt x="140" y="307"/>
                </a:lnTo>
                <a:lnTo>
                  <a:pt x="140" y="305"/>
                </a:lnTo>
                <a:lnTo>
                  <a:pt x="140" y="307"/>
                </a:lnTo>
                <a:lnTo>
                  <a:pt x="140" y="308"/>
                </a:lnTo>
                <a:lnTo>
                  <a:pt x="138" y="308"/>
                </a:lnTo>
                <a:lnTo>
                  <a:pt x="138" y="310"/>
                </a:lnTo>
                <a:lnTo>
                  <a:pt x="136" y="312"/>
                </a:lnTo>
                <a:lnTo>
                  <a:pt x="136" y="313"/>
                </a:lnTo>
                <a:lnTo>
                  <a:pt x="135" y="315"/>
                </a:lnTo>
                <a:lnTo>
                  <a:pt x="135" y="316"/>
                </a:lnTo>
                <a:lnTo>
                  <a:pt x="135" y="315"/>
                </a:lnTo>
                <a:lnTo>
                  <a:pt x="133" y="315"/>
                </a:lnTo>
                <a:lnTo>
                  <a:pt x="135" y="315"/>
                </a:lnTo>
                <a:lnTo>
                  <a:pt x="135" y="313"/>
                </a:lnTo>
                <a:lnTo>
                  <a:pt x="135" y="312"/>
                </a:lnTo>
                <a:lnTo>
                  <a:pt x="136" y="312"/>
                </a:lnTo>
                <a:lnTo>
                  <a:pt x="135" y="312"/>
                </a:lnTo>
                <a:lnTo>
                  <a:pt x="135" y="313"/>
                </a:lnTo>
                <a:lnTo>
                  <a:pt x="133" y="315"/>
                </a:lnTo>
                <a:lnTo>
                  <a:pt x="133" y="316"/>
                </a:lnTo>
                <a:lnTo>
                  <a:pt x="132" y="316"/>
                </a:lnTo>
                <a:lnTo>
                  <a:pt x="132" y="315"/>
                </a:lnTo>
                <a:lnTo>
                  <a:pt x="130" y="315"/>
                </a:lnTo>
                <a:lnTo>
                  <a:pt x="128" y="315"/>
                </a:lnTo>
                <a:lnTo>
                  <a:pt x="128" y="316"/>
                </a:lnTo>
                <a:lnTo>
                  <a:pt x="127" y="316"/>
                </a:lnTo>
                <a:lnTo>
                  <a:pt x="125" y="316"/>
                </a:lnTo>
                <a:lnTo>
                  <a:pt x="124" y="316"/>
                </a:lnTo>
                <a:lnTo>
                  <a:pt x="122" y="316"/>
                </a:lnTo>
                <a:lnTo>
                  <a:pt x="122" y="318"/>
                </a:lnTo>
                <a:lnTo>
                  <a:pt x="120" y="318"/>
                </a:lnTo>
                <a:lnTo>
                  <a:pt x="119" y="318"/>
                </a:lnTo>
                <a:lnTo>
                  <a:pt x="119" y="320"/>
                </a:lnTo>
                <a:lnTo>
                  <a:pt x="117" y="320"/>
                </a:lnTo>
                <a:lnTo>
                  <a:pt x="117" y="321"/>
                </a:lnTo>
                <a:lnTo>
                  <a:pt x="116" y="321"/>
                </a:lnTo>
                <a:lnTo>
                  <a:pt x="114" y="321"/>
                </a:lnTo>
                <a:lnTo>
                  <a:pt x="114" y="323"/>
                </a:lnTo>
                <a:lnTo>
                  <a:pt x="114" y="321"/>
                </a:lnTo>
                <a:lnTo>
                  <a:pt x="112" y="321"/>
                </a:lnTo>
                <a:lnTo>
                  <a:pt x="112" y="323"/>
                </a:lnTo>
                <a:lnTo>
                  <a:pt x="111" y="323"/>
                </a:lnTo>
                <a:lnTo>
                  <a:pt x="111" y="324"/>
                </a:lnTo>
                <a:lnTo>
                  <a:pt x="109" y="324"/>
                </a:lnTo>
                <a:lnTo>
                  <a:pt x="109" y="326"/>
                </a:lnTo>
                <a:lnTo>
                  <a:pt x="108" y="326"/>
                </a:lnTo>
                <a:lnTo>
                  <a:pt x="109" y="328"/>
                </a:lnTo>
                <a:lnTo>
                  <a:pt x="109" y="329"/>
                </a:lnTo>
                <a:lnTo>
                  <a:pt x="108" y="329"/>
                </a:lnTo>
                <a:lnTo>
                  <a:pt x="108" y="331"/>
                </a:lnTo>
                <a:lnTo>
                  <a:pt x="108" y="332"/>
                </a:lnTo>
                <a:lnTo>
                  <a:pt x="109" y="334"/>
                </a:lnTo>
                <a:lnTo>
                  <a:pt x="108" y="336"/>
                </a:lnTo>
                <a:lnTo>
                  <a:pt x="109" y="336"/>
                </a:lnTo>
                <a:lnTo>
                  <a:pt x="109" y="337"/>
                </a:lnTo>
                <a:lnTo>
                  <a:pt x="109" y="339"/>
                </a:lnTo>
                <a:lnTo>
                  <a:pt x="111" y="339"/>
                </a:lnTo>
                <a:lnTo>
                  <a:pt x="111" y="340"/>
                </a:lnTo>
                <a:lnTo>
                  <a:pt x="111" y="342"/>
                </a:lnTo>
                <a:lnTo>
                  <a:pt x="111" y="344"/>
                </a:lnTo>
                <a:lnTo>
                  <a:pt x="111" y="345"/>
                </a:lnTo>
                <a:lnTo>
                  <a:pt x="111" y="347"/>
                </a:lnTo>
                <a:lnTo>
                  <a:pt x="109" y="347"/>
                </a:lnTo>
                <a:lnTo>
                  <a:pt x="109" y="348"/>
                </a:lnTo>
                <a:lnTo>
                  <a:pt x="109" y="350"/>
                </a:lnTo>
                <a:lnTo>
                  <a:pt x="109" y="352"/>
                </a:lnTo>
                <a:lnTo>
                  <a:pt x="108" y="352"/>
                </a:lnTo>
                <a:lnTo>
                  <a:pt x="108" y="353"/>
                </a:lnTo>
                <a:lnTo>
                  <a:pt x="108" y="355"/>
                </a:lnTo>
                <a:lnTo>
                  <a:pt x="106" y="355"/>
                </a:lnTo>
                <a:lnTo>
                  <a:pt x="108" y="355"/>
                </a:lnTo>
                <a:lnTo>
                  <a:pt x="106" y="355"/>
                </a:lnTo>
                <a:lnTo>
                  <a:pt x="108" y="355"/>
                </a:lnTo>
                <a:lnTo>
                  <a:pt x="106" y="356"/>
                </a:lnTo>
                <a:lnTo>
                  <a:pt x="106" y="358"/>
                </a:lnTo>
                <a:lnTo>
                  <a:pt x="104" y="358"/>
                </a:lnTo>
                <a:lnTo>
                  <a:pt x="103" y="358"/>
                </a:lnTo>
                <a:lnTo>
                  <a:pt x="103" y="355"/>
                </a:lnTo>
                <a:lnTo>
                  <a:pt x="101" y="355"/>
                </a:lnTo>
                <a:lnTo>
                  <a:pt x="101" y="353"/>
                </a:lnTo>
                <a:lnTo>
                  <a:pt x="100" y="353"/>
                </a:lnTo>
                <a:lnTo>
                  <a:pt x="100" y="350"/>
                </a:lnTo>
                <a:lnTo>
                  <a:pt x="100" y="348"/>
                </a:lnTo>
                <a:lnTo>
                  <a:pt x="98" y="347"/>
                </a:lnTo>
                <a:lnTo>
                  <a:pt x="98" y="345"/>
                </a:lnTo>
                <a:lnTo>
                  <a:pt x="96" y="344"/>
                </a:lnTo>
                <a:lnTo>
                  <a:pt x="96" y="342"/>
                </a:lnTo>
                <a:lnTo>
                  <a:pt x="95" y="340"/>
                </a:lnTo>
                <a:lnTo>
                  <a:pt x="93" y="340"/>
                </a:lnTo>
                <a:lnTo>
                  <a:pt x="93" y="339"/>
                </a:lnTo>
                <a:lnTo>
                  <a:pt x="92" y="337"/>
                </a:lnTo>
                <a:lnTo>
                  <a:pt x="90" y="336"/>
                </a:lnTo>
                <a:lnTo>
                  <a:pt x="88" y="334"/>
                </a:lnTo>
                <a:lnTo>
                  <a:pt x="88" y="332"/>
                </a:lnTo>
                <a:lnTo>
                  <a:pt x="88" y="331"/>
                </a:lnTo>
                <a:lnTo>
                  <a:pt x="88" y="329"/>
                </a:lnTo>
                <a:lnTo>
                  <a:pt x="87" y="329"/>
                </a:lnTo>
                <a:lnTo>
                  <a:pt x="87" y="328"/>
                </a:lnTo>
                <a:lnTo>
                  <a:pt x="85" y="326"/>
                </a:lnTo>
                <a:lnTo>
                  <a:pt x="84" y="324"/>
                </a:lnTo>
                <a:lnTo>
                  <a:pt x="82" y="323"/>
                </a:lnTo>
                <a:lnTo>
                  <a:pt x="82" y="321"/>
                </a:lnTo>
                <a:lnTo>
                  <a:pt x="80" y="320"/>
                </a:lnTo>
                <a:lnTo>
                  <a:pt x="79" y="320"/>
                </a:lnTo>
                <a:lnTo>
                  <a:pt x="80" y="318"/>
                </a:lnTo>
                <a:lnTo>
                  <a:pt x="82" y="316"/>
                </a:lnTo>
                <a:lnTo>
                  <a:pt x="84" y="315"/>
                </a:lnTo>
                <a:lnTo>
                  <a:pt x="84" y="313"/>
                </a:lnTo>
                <a:lnTo>
                  <a:pt x="84" y="310"/>
                </a:lnTo>
                <a:lnTo>
                  <a:pt x="87" y="307"/>
                </a:lnTo>
                <a:lnTo>
                  <a:pt x="88" y="304"/>
                </a:lnTo>
                <a:lnTo>
                  <a:pt x="90" y="302"/>
                </a:lnTo>
                <a:lnTo>
                  <a:pt x="92" y="299"/>
                </a:lnTo>
                <a:lnTo>
                  <a:pt x="90" y="297"/>
                </a:lnTo>
                <a:lnTo>
                  <a:pt x="87" y="294"/>
                </a:lnTo>
                <a:lnTo>
                  <a:pt x="87" y="289"/>
                </a:lnTo>
                <a:lnTo>
                  <a:pt x="88" y="288"/>
                </a:lnTo>
                <a:lnTo>
                  <a:pt x="98" y="288"/>
                </a:lnTo>
                <a:lnTo>
                  <a:pt x="104" y="289"/>
                </a:lnTo>
                <a:lnTo>
                  <a:pt x="106" y="288"/>
                </a:lnTo>
                <a:lnTo>
                  <a:pt x="104" y="284"/>
                </a:lnTo>
                <a:lnTo>
                  <a:pt x="104" y="283"/>
                </a:lnTo>
                <a:lnTo>
                  <a:pt x="106" y="281"/>
                </a:lnTo>
                <a:lnTo>
                  <a:pt x="106" y="278"/>
                </a:lnTo>
                <a:lnTo>
                  <a:pt x="103" y="278"/>
                </a:lnTo>
                <a:lnTo>
                  <a:pt x="100" y="276"/>
                </a:lnTo>
                <a:lnTo>
                  <a:pt x="98" y="275"/>
                </a:lnTo>
                <a:lnTo>
                  <a:pt x="96" y="270"/>
                </a:lnTo>
                <a:lnTo>
                  <a:pt x="96" y="267"/>
                </a:lnTo>
                <a:lnTo>
                  <a:pt x="95" y="265"/>
                </a:lnTo>
                <a:lnTo>
                  <a:pt x="92" y="259"/>
                </a:lnTo>
                <a:lnTo>
                  <a:pt x="90" y="257"/>
                </a:lnTo>
                <a:lnTo>
                  <a:pt x="88" y="256"/>
                </a:lnTo>
                <a:lnTo>
                  <a:pt x="88" y="254"/>
                </a:lnTo>
                <a:lnTo>
                  <a:pt x="88" y="251"/>
                </a:lnTo>
                <a:lnTo>
                  <a:pt x="90" y="246"/>
                </a:lnTo>
                <a:lnTo>
                  <a:pt x="90" y="244"/>
                </a:lnTo>
                <a:lnTo>
                  <a:pt x="82" y="240"/>
                </a:lnTo>
                <a:lnTo>
                  <a:pt x="80" y="238"/>
                </a:lnTo>
                <a:lnTo>
                  <a:pt x="77" y="238"/>
                </a:lnTo>
                <a:lnTo>
                  <a:pt x="69" y="232"/>
                </a:lnTo>
                <a:lnTo>
                  <a:pt x="64" y="232"/>
                </a:lnTo>
                <a:lnTo>
                  <a:pt x="63" y="225"/>
                </a:lnTo>
                <a:lnTo>
                  <a:pt x="63" y="224"/>
                </a:lnTo>
                <a:lnTo>
                  <a:pt x="61" y="224"/>
                </a:lnTo>
                <a:lnTo>
                  <a:pt x="56" y="222"/>
                </a:lnTo>
                <a:lnTo>
                  <a:pt x="53" y="219"/>
                </a:lnTo>
                <a:lnTo>
                  <a:pt x="48" y="219"/>
                </a:lnTo>
                <a:lnTo>
                  <a:pt x="45" y="219"/>
                </a:lnTo>
                <a:lnTo>
                  <a:pt x="42" y="222"/>
                </a:lnTo>
                <a:lnTo>
                  <a:pt x="40" y="225"/>
                </a:lnTo>
                <a:lnTo>
                  <a:pt x="37" y="227"/>
                </a:lnTo>
                <a:lnTo>
                  <a:pt x="34" y="228"/>
                </a:lnTo>
                <a:lnTo>
                  <a:pt x="34" y="230"/>
                </a:lnTo>
                <a:lnTo>
                  <a:pt x="34" y="232"/>
                </a:lnTo>
                <a:lnTo>
                  <a:pt x="34" y="233"/>
                </a:lnTo>
                <a:lnTo>
                  <a:pt x="32" y="233"/>
                </a:lnTo>
                <a:lnTo>
                  <a:pt x="31" y="233"/>
                </a:lnTo>
                <a:lnTo>
                  <a:pt x="29" y="233"/>
                </a:lnTo>
                <a:lnTo>
                  <a:pt x="28" y="233"/>
                </a:lnTo>
                <a:lnTo>
                  <a:pt x="28" y="236"/>
                </a:lnTo>
                <a:lnTo>
                  <a:pt x="28" y="240"/>
                </a:lnTo>
                <a:lnTo>
                  <a:pt x="28" y="243"/>
                </a:lnTo>
                <a:lnTo>
                  <a:pt x="28" y="244"/>
                </a:lnTo>
                <a:lnTo>
                  <a:pt x="28" y="246"/>
                </a:lnTo>
                <a:lnTo>
                  <a:pt x="28" y="248"/>
                </a:lnTo>
                <a:lnTo>
                  <a:pt x="28" y="249"/>
                </a:lnTo>
                <a:lnTo>
                  <a:pt x="26" y="249"/>
                </a:lnTo>
                <a:lnTo>
                  <a:pt x="24" y="248"/>
                </a:lnTo>
                <a:lnTo>
                  <a:pt x="24" y="246"/>
                </a:lnTo>
                <a:lnTo>
                  <a:pt x="23" y="246"/>
                </a:lnTo>
                <a:lnTo>
                  <a:pt x="21" y="246"/>
                </a:lnTo>
                <a:lnTo>
                  <a:pt x="20" y="246"/>
                </a:lnTo>
                <a:lnTo>
                  <a:pt x="20" y="244"/>
                </a:lnTo>
                <a:lnTo>
                  <a:pt x="20" y="243"/>
                </a:lnTo>
                <a:lnTo>
                  <a:pt x="18" y="241"/>
                </a:lnTo>
                <a:lnTo>
                  <a:pt x="18" y="240"/>
                </a:lnTo>
                <a:lnTo>
                  <a:pt x="20" y="238"/>
                </a:lnTo>
                <a:lnTo>
                  <a:pt x="21" y="235"/>
                </a:lnTo>
                <a:lnTo>
                  <a:pt x="21" y="233"/>
                </a:lnTo>
                <a:lnTo>
                  <a:pt x="23" y="233"/>
                </a:lnTo>
                <a:lnTo>
                  <a:pt x="23" y="232"/>
                </a:lnTo>
                <a:lnTo>
                  <a:pt x="21" y="230"/>
                </a:lnTo>
                <a:lnTo>
                  <a:pt x="23" y="228"/>
                </a:lnTo>
                <a:lnTo>
                  <a:pt x="23" y="227"/>
                </a:lnTo>
                <a:lnTo>
                  <a:pt x="23" y="224"/>
                </a:lnTo>
                <a:lnTo>
                  <a:pt x="24" y="220"/>
                </a:lnTo>
                <a:lnTo>
                  <a:pt x="26" y="217"/>
                </a:lnTo>
                <a:lnTo>
                  <a:pt x="28" y="216"/>
                </a:lnTo>
                <a:lnTo>
                  <a:pt x="28" y="214"/>
                </a:lnTo>
                <a:lnTo>
                  <a:pt x="26" y="214"/>
                </a:lnTo>
                <a:lnTo>
                  <a:pt x="23" y="216"/>
                </a:lnTo>
                <a:lnTo>
                  <a:pt x="23" y="214"/>
                </a:lnTo>
                <a:lnTo>
                  <a:pt x="21" y="214"/>
                </a:lnTo>
                <a:lnTo>
                  <a:pt x="20" y="212"/>
                </a:lnTo>
                <a:lnTo>
                  <a:pt x="18" y="212"/>
                </a:lnTo>
                <a:lnTo>
                  <a:pt x="18" y="214"/>
                </a:lnTo>
                <a:lnTo>
                  <a:pt x="16" y="214"/>
                </a:lnTo>
                <a:lnTo>
                  <a:pt x="15" y="214"/>
                </a:lnTo>
                <a:lnTo>
                  <a:pt x="13" y="214"/>
                </a:lnTo>
                <a:lnTo>
                  <a:pt x="13" y="212"/>
                </a:lnTo>
                <a:lnTo>
                  <a:pt x="12" y="212"/>
                </a:lnTo>
                <a:lnTo>
                  <a:pt x="10" y="211"/>
                </a:lnTo>
                <a:lnTo>
                  <a:pt x="8" y="211"/>
                </a:lnTo>
                <a:lnTo>
                  <a:pt x="10" y="209"/>
                </a:lnTo>
                <a:lnTo>
                  <a:pt x="10" y="208"/>
                </a:lnTo>
                <a:lnTo>
                  <a:pt x="12" y="208"/>
                </a:lnTo>
                <a:lnTo>
                  <a:pt x="12" y="206"/>
                </a:lnTo>
                <a:lnTo>
                  <a:pt x="12" y="204"/>
                </a:lnTo>
                <a:lnTo>
                  <a:pt x="13" y="204"/>
                </a:lnTo>
                <a:lnTo>
                  <a:pt x="13" y="203"/>
                </a:lnTo>
                <a:lnTo>
                  <a:pt x="12" y="201"/>
                </a:lnTo>
                <a:lnTo>
                  <a:pt x="12" y="200"/>
                </a:lnTo>
                <a:lnTo>
                  <a:pt x="13" y="200"/>
                </a:lnTo>
                <a:lnTo>
                  <a:pt x="15" y="200"/>
                </a:lnTo>
                <a:lnTo>
                  <a:pt x="15" y="198"/>
                </a:lnTo>
                <a:lnTo>
                  <a:pt x="15" y="196"/>
                </a:lnTo>
                <a:lnTo>
                  <a:pt x="18" y="193"/>
                </a:lnTo>
                <a:lnTo>
                  <a:pt x="16" y="192"/>
                </a:lnTo>
                <a:lnTo>
                  <a:pt x="15" y="192"/>
                </a:lnTo>
                <a:lnTo>
                  <a:pt x="13" y="190"/>
                </a:lnTo>
                <a:lnTo>
                  <a:pt x="13" y="188"/>
                </a:lnTo>
                <a:lnTo>
                  <a:pt x="13" y="187"/>
                </a:lnTo>
                <a:lnTo>
                  <a:pt x="13" y="185"/>
                </a:lnTo>
                <a:lnTo>
                  <a:pt x="13" y="184"/>
                </a:lnTo>
                <a:lnTo>
                  <a:pt x="13" y="182"/>
                </a:lnTo>
                <a:lnTo>
                  <a:pt x="13" y="180"/>
                </a:lnTo>
                <a:lnTo>
                  <a:pt x="15" y="180"/>
                </a:lnTo>
                <a:lnTo>
                  <a:pt x="13" y="180"/>
                </a:lnTo>
                <a:lnTo>
                  <a:pt x="13" y="179"/>
                </a:lnTo>
                <a:lnTo>
                  <a:pt x="13" y="177"/>
                </a:lnTo>
                <a:lnTo>
                  <a:pt x="13" y="176"/>
                </a:lnTo>
                <a:lnTo>
                  <a:pt x="12" y="176"/>
                </a:lnTo>
                <a:lnTo>
                  <a:pt x="10" y="176"/>
                </a:lnTo>
                <a:lnTo>
                  <a:pt x="10" y="177"/>
                </a:lnTo>
                <a:lnTo>
                  <a:pt x="8" y="179"/>
                </a:lnTo>
                <a:lnTo>
                  <a:pt x="5" y="180"/>
                </a:lnTo>
                <a:lnTo>
                  <a:pt x="5" y="179"/>
                </a:lnTo>
                <a:lnTo>
                  <a:pt x="5" y="177"/>
                </a:lnTo>
                <a:lnTo>
                  <a:pt x="5" y="176"/>
                </a:lnTo>
                <a:lnTo>
                  <a:pt x="5" y="174"/>
                </a:lnTo>
                <a:lnTo>
                  <a:pt x="5" y="172"/>
                </a:lnTo>
                <a:lnTo>
                  <a:pt x="4" y="172"/>
                </a:lnTo>
                <a:lnTo>
                  <a:pt x="2" y="169"/>
                </a:lnTo>
                <a:lnTo>
                  <a:pt x="2" y="168"/>
                </a:lnTo>
                <a:lnTo>
                  <a:pt x="2" y="166"/>
                </a:lnTo>
                <a:lnTo>
                  <a:pt x="4" y="164"/>
                </a:lnTo>
                <a:lnTo>
                  <a:pt x="5" y="164"/>
                </a:lnTo>
                <a:lnTo>
                  <a:pt x="5" y="163"/>
                </a:lnTo>
                <a:lnTo>
                  <a:pt x="5" y="161"/>
                </a:lnTo>
                <a:lnTo>
                  <a:pt x="4" y="161"/>
                </a:lnTo>
                <a:lnTo>
                  <a:pt x="4" y="160"/>
                </a:lnTo>
                <a:lnTo>
                  <a:pt x="4" y="158"/>
                </a:lnTo>
                <a:lnTo>
                  <a:pt x="5" y="158"/>
                </a:lnTo>
                <a:lnTo>
                  <a:pt x="7" y="158"/>
                </a:lnTo>
                <a:lnTo>
                  <a:pt x="10" y="156"/>
                </a:lnTo>
                <a:lnTo>
                  <a:pt x="10" y="155"/>
                </a:lnTo>
                <a:lnTo>
                  <a:pt x="8" y="153"/>
                </a:lnTo>
                <a:lnTo>
                  <a:pt x="7" y="152"/>
                </a:lnTo>
                <a:lnTo>
                  <a:pt x="7" y="150"/>
                </a:lnTo>
                <a:lnTo>
                  <a:pt x="5" y="150"/>
                </a:lnTo>
                <a:lnTo>
                  <a:pt x="4" y="148"/>
                </a:lnTo>
                <a:lnTo>
                  <a:pt x="4" y="147"/>
                </a:lnTo>
                <a:lnTo>
                  <a:pt x="2" y="147"/>
                </a:lnTo>
                <a:lnTo>
                  <a:pt x="2" y="145"/>
                </a:lnTo>
                <a:lnTo>
                  <a:pt x="0" y="144"/>
                </a:lnTo>
                <a:lnTo>
                  <a:pt x="2" y="144"/>
                </a:lnTo>
                <a:lnTo>
                  <a:pt x="4" y="142"/>
                </a:lnTo>
                <a:lnTo>
                  <a:pt x="5" y="140"/>
                </a:lnTo>
                <a:lnTo>
                  <a:pt x="7" y="139"/>
                </a:lnTo>
                <a:lnTo>
                  <a:pt x="8" y="139"/>
                </a:lnTo>
                <a:lnTo>
                  <a:pt x="10" y="139"/>
                </a:lnTo>
                <a:lnTo>
                  <a:pt x="12" y="139"/>
                </a:lnTo>
                <a:lnTo>
                  <a:pt x="13" y="139"/>
                </a:lnTo>
                <a:lnTo>
                  <a:pt x="15" y="137"/>
                </a:lnTo>
                <a:lnTo>
                  <a:pt x="13" y="136"/>
                </a:lnTo>
                <a:lnTo>
                  <a:pt x="13" y="134"/>
                </a:lnTo>
                <a:lnTo>
                  <a:pt x="15" y="132"/>
                </a:lnTo>
                <a:lnTo>
                  <a:pt x="15" y="131"/>
                </a:lnTo>
                <a:lnTo>
                  <a:pt x="16" y="129"/>
                </a:lnTo>
                <a:lnTo>
                  <a:pt x="16" y="128"/>
                </a:lnTo>
                <a:lnTo>
                  <a:pt x="16" y="126"/>
                </a:lnTo>
                <a:lnTo>
                  <a:pt x="15" y="124"/>
                </a:lnTo>
                <a:lnTo>
                  <a:pt x="15" y="123"/>
                </a:lnTo>
                <a:lnTo>
                  <a:pt x="15" y="121"/>
                </a:lnTo>
                <a:lnTo>
                  <a:pt x="15" y="120"/>
                </a:lnTo>
                <a:lnTo>
                  <a:pt x="16" y="120"/>
                </a:lnTo>
                <a:lnTo>
                  <a:pt x="16" y="118"/>
                </a:lnTo>
                <a:lnTo>
                  <a:pt x="18" y="118"/>
                </a:lnTo>
                <a:lnTo>
                  <a:pt x="18" y="116"/>
                </a:lnTo>
                <a:lnTo>
                  <a:pt x="18" y="115"/>
                </a:lnTo>
                <a:lnTo>
                  <a:pt x="20" y="115"/>
                </a:lnTo>
                <a:lnTo>
                  <a:pt x="20" y="113"/>
                </a:lnTo>
                <a:lnTo>
                  <a:pt x="18" y="112"/>
                </a:lnTo>
                <a:lnTo>
                  <a:pt x="18" y="110"/>
                </a:lnTo>
                <a:lnTo>
                  <a:pt x="18" y="108"/>
                </a:lnTo>
                <a:lnTo>
                  <a:pt x="20" y="105"/>
                </a:lnTo>
                <a:lnTo>
                  <a:pt x="18" y="105"/>
                </a:lnTo>
                <a:lnTo>
                  <a:pt x="16" y="104"/>
                </a:lnTo>
                <a:lnTo>
                  <a:pt x="13" y="104"/>
                </a:lnTo>
                <a:lnTo>
                  <a:pt x="13" y="105"/>
                </a:lnTo>
                <a:lnTo>
                  <a:pt x="12" y="105"/>
                </a:lnTo>
                <a:lnTo>
                  <a:pt x="10" y="105"/>
                </a:lnTo>
                <a:lnTo>
                  <a:pt x="8" y="105"/>
                </a:lnTo>
                <a:lnTo>
                  <a:pt x="7" y="105"/>
                </a:lnTo>
                <a:lnTo>
                  <a:pt x="5" y="105"/>
                </a:lnTo>
                <a:lnTo>
                  <a:pt x="4" y="105"/>
                </a:lnTo>
                <a:lnTo>
                  <a:pt x="2" y="107"/>
                </a:lnTo>
                <a:lnTo>
                  <a:pt x="2" y="105"/>
                </a:lnTo>
                <a:lnTo>
                  <a:pt x="2" y="104"/>
                </a:lnTo>
                <a:lnTo>
                  <a:pt x="2" y="102"/>
                </a:lnTo>
                <a:lnTo>
                  <a:pt x="0" y="100"/>
                </a:lnTo>
                <a:lnTo>
                  <a:pt x="0" y="99"/>
                </a:lnTo>
                <a:lnTo>
                  <a:pt x="0" y="97"/>
                </a:lnTo>
                <a:lnTo>
                  <a:pt x="0" y="96"/>
                </a:lnTo>
                <a:lnTo>
                  <a:pt x="2" y="96"/>
                </a:lnTo>
                <a:lnTo>
                  <a:pt x="4" y="94"/>
                </a:lnTo>
                <a:lnTo>
                  <a:pt x="5" y="94"/>
                </a:lnTo>
                <a:lnTo>
                  <a:pt x="5" y="92"/>
                </a:lnTo>
                <a:lnTo>
                  <a:pt x="4" y="91"/>
                </a:lnTo>
                <a:lnTo>
                  <a:pt x="4" y="89"/>
                </a:lnTo>
                <a:lnTo>
                  <a:pt x="5" y="84"/>
                </a:lnTo>
                <a:lnTo>
                  <a:pt x="5" y="81"/>
                </a:lnTo>
                <a:lnTo>
                  <a:pt x="8" y="80"/>
                </a:lnTo>
                <a:lnTo>
                  <a:pt x="8" y="76"/>
                </a:lnTo>
                <a:lnTo>
                  <a:pt x="10" y="75"/>
                </a:lnTo>
                <a:lnTo>
                  <a:pt x="15" y="75"/>
                </a:lnTo>
                <a:lnTo>
                  <a:pt x="15" y="73"/>
                </a:lnTo>
                <a:lnTo>
                  <a:pt x="18" y="73"/>
                </a:lnTo>
                <a:lnTo>
                  <a:pt x="18" y="72"/>
                </a:lnTo>
                <a:lnTo>
                  <a:pt x="18" y="70"/>
                </a:lnTo>
                <a:lnTo>
                  <a:pt x="20" y="70"/>
                </a:lnTo>
                <a:lnTo>
                  <a:pt x="20" y="68"/>
                </a:lnTo>
                <a:lnTo>
                  <a:pt x="21" y="68"/>
                </a:lnTo>
                <a:lnTo>
                  <a:pt x="23" y="68"/>
                </a:lnTo>
                <a:lnTo>
                  <a:pt x="23" y="67"/>
                </a:lnTo>
                <a:lnTo>
                  <a:pt x="24" y="67"/>
                </a:lnTo>
                <a:lnTo>
                  <a:pt x="26" y="65"/>
                </a:lnTo>
                <a:lnTo>
                  <a:pt x="29" y="64"/>
                </a:lnTo>
                <a:lnTo>
                  <a:pt x="31" y="64"/>
                </a:lnTo>
                <a:lnTo>
                  <a:pt x="32" y="64"/>
                </a:lnTo>
                <a:lnTo>
                  <a:pt x="32" y="62"/>
                </a:lnTo>
                <a:lnTo>
                  <a:pt x="34" y="64"/>
                </a:lnTo>
                <a:lnTo>
                  <a:pt x="36" y="64"/>
                </a:lnTo>
                <a:lnTo>
                  <a:pt x="37" y="64"/>
                </a:lnTo>
                <a:lnTo>
                  <a:pt x="39" y="64"/>
                </a:lnTo>
                <a:lnTo>
                  <a:pt x="40" y="62"/>
                </a:lnTo>
                <a:lnTo>
                  <a:pt x="40" y="60"/>
                </a:lnTo>
                <a:lnTo>
                  <a:pt x="40" y="59"/>
                </a:lnTo>
                <a:lnTo>
                  <a:pt x="42" y="59"/>
                </a:lnTo>
                <a:lnTo>
                  <a:pt x="44" y="57"/>
                </a:lnTo>
                <a:lnTo>
                  <a:pt x="45" y="56"/>
                </a:lnTo>
                <a:lnTo>
                  <a:pt x="47" y="56"/>
                </a:lnTo>
                <a:lnTo>
                  <a:pt x="48" y="54"/>
                </a:lnTo>
                <a:lnTo>
                  <a:pt x="50" y="52"/>
                </a:lnTo>
                <a:lnTo>
                  <a:pt x="52" y="51"/>
                </a:lnTo>
                <a:lnTo>
                  <a:pt x="52" y="49"/>
                </a:lnTo>
                <a:lnTo>
                  <a:pt x="52" y="48"/>
                </a:lnTo>
                <a:lnTo>
                  <a:pt x="50" y="46"/>
                </a:lnTo>
                <a:lnTo>
                  <a:pt x="50" y="44"/>
                </a:lnTo>
                <a:lnTo>
                  <a:pt x="52" y="44"/>
                </a:lnTo>
                <a:lnTo>
                  <a:pt x="52" y="43"/>
                </a:lnTo>
                <a:lnTo>
                  <a:pt x="53" y="41"/>
                </a:lnTo>
                <a:lnTo>
                  <a:pt x="53" y="40"/>
                </a:lnTo>
                <a:lnTo>
                  <a:pt x="53" y="38"/>
                </a:lnTo>
                <a:lnTo>
                  <a:pt x="53" y="36"/>
                </a:lnTo>
                <a:lnTo>
                  <a:pt x="55" y="35"/>
                </a:lnTo>
                <a:lnTo>
                  <a:pt x="55" y="33"/>
                </a:lnTo>
                <a:lnTo>
                  <a:pt x="56" y="33"/>
                </a:lnTo>
                <a:lnTo>
                  <a:pt x="58" y="33"/>
                </a:lnTo>
                <a:lnTo>
                  <a:pt x="60" y="33"/>
                </a:lnTo>
                <a:lnTo>
                  <a:pt x="61" y="32"/>
                </a:lnTo>
                <a:lnTo>
                  <a:pt x="61" y="30"/>
                </a:lnTo>
                <a:lnTo>
                  <a:pt x="61" y="28"/>
                </a:lnTo>
                <a:lnTo>
                  <a:pt x="61" y="27"/>
                </a:lnTo>
                <a:lnTo>
                  <a:pt x="60" y="27"/>
                </a:lnTo>
                <a:lnTo>
                  <a:pt x="60" y="25"/>
                </a:lnTo>
                <a:lnTo>
                  <a:pt x="58" y="25"/>
                </a:lnTo>
                <a:lnTo>
                  <a:pt x="58" y="24"/>
                </a:lnTo>
                <a:lnTo>
                  <a:pt x="56" y="24"/>
                </a:lnTo>
                <a:lnTo>
                  <a:pt x="56" y="22"/>
                </a:lnTo>
                <a:lnTo>
                  <a:pt x="58" y="20"/>
                </a:lnTo>
                <a:lnTo>
                  <a:pt x="60" y="20"/>
                </a:lnTo>
                <a:lnTo>
                  <a:pt x="60" y="19"/>
                </a:lnTo>
                <a:lnTo>
                  <a:pt x="60" y="17"/>
                </a:lnTo>
                <a:lnTo>
                  <a:pt x="61" y="17"/>
                </a:lnTo>
                <a:lnTo>
                  <a:pt x="63" y="17"/>
                </a:lnTo>
                <a:lnTo>
                  <a:pt x="63" y="16"/>
                </a:lnTo>
                <a:lnTo>
                  <a:pt x="63" y="14"/>
                </a:lnTo>
                <a:lnTo>
                  <a:pt x="63" y="12"/>
                </a:lnTo>
                <a:lnTo>
                  <a:pt x="64" y="9"/>
                </a:lnTo>
                <a:lnTo>
                  <a:pt x="64" y="8"/>
                </a:lnTo>
                <a:lnTo>
                  <a:pt x="66" y="8"/>
                </a:lnTo>
                <a:lnTo>
                  <a:pt x="66" y="6"/>
                </a:lnTo>
                <a:lnTo>
                  <a:pt x="66" y="4"/>
                </a:lnTo>
                <a:lnTo>
                  <a:pt x="64" y="4"/>
                </a:lnTo>
                <a:lnTo>
                  <a:pt x="66" y="4"/>
                </a:lnTo>
                <a:lnTo>
                  <a:pt x="66" y="3"/>
                </a:lnTo>
                <a:lnTo>
                  <a:pt x="68" y="3"/>
                </a:lnTo>
                <a:lnTo>
                  <a:pt x="68" y="1"/>
                </a:lnTo>
                <a:lnTo>
                  <a:pt x="68" y="0"/>
                </a:lnTo>
                <a:lnTo>
                  <a:pt x="74" y="8"/>
                </a:lnTo>
                <a:lnTo>
                  <a:pt x="77" y="11"/>
                </a:lnTo>
                <a:lnTo>
                  <a:pt x="85" y="19"/>
                </a:lnTo>
                <a:lnTo>
                  <a:pt x="100" y="30"/>
                </a:lnTo>
                <a:lnTo>
                  <a:pt x="101" y="30"/>
                </a:lnTo>
                <a:lnTo>
                  <a:pt x="98" y="32"/>
                </a:lnTo>
                <a:lnTo>
                  <a:pt x="96" y="32"/>
                </a:lnTo>
                <a:lnTo>
                  <a:pt x="96" y="35"/>
                </a:lnTo>
                <a:lnTo>
                  <a:pt x="98" y="36"/>
                </a:lnTo>
                <a:lnTo>
                  <a:pt x="100" y="38"/>
                </a:lnTo>
                <a:lnTo>
                  <a:pt x="100" y="40"/>
                </a:lnTo>
                <a:lnTo>
                  <a:pt x="96" y="43"/>
                </a:lnTo>
                <a:lnTo>
                  <a:pt x="96" y="44"/>
                </a:lnTo>
                <a:lnTo>
                  <a:pt x="96" y="46"/>
                </a:lnTo>
                <a:lnTo>
                  <a:pt x="96" y="48"/>
                </a:lnTo>
                <a:lnTo>
                  <a:pt x="98" y="49"/>
                </a:lnTo>
                <a:lnTo>
                  <a:pt x="98" y="51"/>
                </a:lnTo>
                <a:lnTo>
                  <a:pt x="98" y="52"/>
                </a:lnTo>
                <a:lnTo>
                  <a:pt x="98" y="54"/>
                </a:lnTo>
                <a:lnTo>
                  <a:pt x="98" y="56"/>
                </a:lnTo>
                <a:lnTo>
                  <a:pt x="96" y="56"/>
                </a:lnTo>
                <a:lnTo>
                  <a:pt x="96" y="57"/>
                </a:lnTo>
                <a:lnTo>
                  <a:pt x="95" y="57"/>
                </a:lnTo>
                <a:lnTo>
                  <a:pt x="95" y="59"/>
                </a:lnTo>
                <a:lnTo>
                  <a:pt x="95" y="60"/>
                </a:lnTo>
                <a:lnTo>
                  <a:pt x="93" y="60"/>
                </a:lnTo>
                <a:lnTo>
                  <a:pt x="95" y="60"/>
                </a:lnTo>
                <a:lnTo>
                  <a:pt x="95" y="62"/>
                </a:lnTo>
                <a:lnTo>
                  <a:pt x="96" y="62"/>
                </a:lnTo>
                <a:lnTo>
                  <a:pt x="98" y="64"/>
                </a:lnTo>
                <a:lnTo>
                  <a:pt x="98" y="65"/>
                </a:lnTo>
                <a:lnTo>
                  <a:pt x="100" y="65"/>
                </a:lnTo>
                <a:lnTo>
                  <a:pt x="100" y="67"/>
                </a:lnTo>
                <a:lnTo>
                  <a:pt x="100" y="68"/>
                </a:lnTo>
                <a:lnTo>
                  <a:pt x="100" y="70"/>
                </a:lnTo>
                <a:lnTo>
                  <a:pt x="101" y="70"/>
                </a:lnTo>
                <a:lnTo>
                  <a:pt x="101" y="72"/>
                </a:lnTo>
                <a:lnTo>
                  <a:pt x="103" y="72"/>
                </a:lnTo>
                <a:lnTo>
                  <a:pt x="103" y="73"/>
                </a:lnTo>
                <a:lnTo>
                  <a:pt x="103" y="75"/>
                </a:lnTo>
                <a:lnTo>
                  <a:pt x="104" y="75"/>
                </a:lnTo>
                <a:lnTo>
                  <a:pt x="106" y="76"/>
                </a:lnTo>
                <a:lnTo>
                  <a:pt x="106" y="78"/>
                </a:lnTo>
                <a:lnTo>
                  <a:pt x="106" y="80"/>
                </a:lnTo>
                <a:lnTo>
                  <a:pt x="106" y="81"/>
                </a:lnTo>
                <a:lnTo>
                  <a:pt x="104" y="81"/>
                </a:lnTo>
                <a:lnTo>
                  <a:pt x="106" y="81"/>
                </a:lnTo>
                <a:lnTo>
                  <a:pt x="106" y="83"/>
                </a:lnTo>
                <a:lnTo>
                  <a:pt x="108" y="83"/>
                </a:lnTo>
                <a:lnTo>
                  <a:pt x="109" y="83"/>
                </a:lnTo>
                <a:lnTo>
                  <a:pt x="109" y="81"/>
                </a:lnTo>
                <a:lnTo>
                  <a:pt x="111" y="81"/>
                </a:lnTo>
                <a:lnTo>
                  <a:pt x="112" y="81"/>
                </a:lnTo>
                <a:lnTo>
                  <a:pt x="114" y="81"/>
                </a:lnTo>
                <a:lnTo>
                  <a:pt x="114" y="83"/>
                </a:lnTo>
                <a:lnTo>
                  <a:pt x="114" y="84"/>
                </a:lnTo>
                <a:lnTo>
                  <a:pt x="114" y="86"/>
                </a:lnTo>
                <a:lnTo>
                  <a:pt x="116" y="88"/>
                </a:lnTo>
                <a:lnTo>
                  <a:pt x="116" y="86"/>
                </a:lnTo>
                <a:lnTo>
                  <a:pt x="116" y="84"/>
                </a:lnTo>
                <a:lnTo>
                  <a:pt x="116" y="83"/>
                </a:lnTo>
                <a:lnTo>
                  <a:pt x="117" y="83"/>
                </a:lnTo>
                <a:lnTo>
                  <a:pt x="117" y="81"/>
                </a:lnTo>
                <a:lnTo>
                  <a:pt x="117" y="80"/>
                </a:lnTo>
                <a:lnTo>
                  <a:pt x="119" y="80"/>
                </a:lnTo>
                <a:lnTo>
                  <a:pt x="120" y="80"/>
                </a:lnTo>
                <a:lnTo>
                  <a:pt x="122" y="80"/>
                </a:lnTo>
                <a:lnTo>
                  <a:pt x="124" y="81"/>
                </a:lnTo>
                <a:lnTo>
                  <a:pt x="124" y="83"/>
                </a:lnTo>
                <a:lnTo>
                  <a:pt x="125" y="83"/>
                </a:lnTo>
                <a:lnTo>
                  <a:pt x="127" y="83"/>
                </a:lnTo>
                <a:lnTo>
                  <a:pt x="128" y="83"/>
                </a:lnTo>
                <a:lnTo>
                  <a:pt x="130" y="83"/>
                </a:lnTo>
                <a:lnTo>
                  <a:pt x="132" y="84"/>
                </a:lnTo>
                <a:lnTo>
                  <a:pt x="132" y="86"/>
                </a:lnTo>
                <a:lnTo>
                  <a:pt x="132" y="88"/>
                </a:lnTo>
                <a:lnTo>
                  <a:pt x="132" y="89"/>
                </a:lnTo>
                <a:lnTo>
                  <a:pt x="133" y="92"/>
                </a:lnTo>
                <a:lnTo>
                  <a:pt x="135" y="94"/>
                </a:lnTo>
                <a:lnTo>
                  <a:pt x="136" y="94"/>
                </a:lnTo>
                <a:lnTo>
                  <a:pt x="138" y="92"/>
                </a:lnTo>
                <a:lnTo>
                  <a:pt x="138" y="91"/>
                </a:lnTo>
                <a:lnTo>
                  <a:pt x="140" y="91"/>
                </a:lnTo>
                <a:lnTo>
                  <a:pt x="141" y="91"/>
                </a:lnTo>
                <a:lnTo>
                  <a:pt x="141" y="89"/>
                </a:lnTo>
                <a:lnTo>
                  <a:pt x="141" y="88"/>
                </a:lnTo>
                <a:lnTo>
                  <a:pt x="143" y="88"/>
                </a:lnTo>
                <a:lnTo>
                  <a:pt x="143" y="89"/>
                </a:lnTo>
                <a:lnTo>
                  <a:pt x="144" y="89"/>
                </a:lnTo>
                <a:lnTo>
                  <a:pt x="144" y="91"/>
                </a:lnTo>
                <a:lnTo>
                  <a:pt x="146" y="91"/>
                </a:lnTo>
                <a:lnTo>
                  <a:pt x="146" y="92"/>
                </a:lnTo>
                <a:lnTo>
                  <a:pt x="144" y="96"/>
                </a:lnTo>
                <a:lnTo>
                  <a:pt x="146" y="96"/>
                </a:lnTo>
                <a:lnTo>
                  <a:pt x="146" y="94"/>
                </a:lnTo>
                <a:lnTo>
                  <a:pt x="148" y="92"/>
                </a:lnTo>
                <a:lnTo>
                  <a:pt x="148" y="94"/>
                </a:lnTo>
                <a:lnTo>
                  <a:pt x="149" y="94"/>
                </a:lnTo>
                <a:lnTo>
                  <a:pt x="149" y="96"/>
                </a:lnTo>
                <a:lnTo>
                  <a:pt x="149" y="100"/>
                </a:lnTo>
                <a:lnTo>
                  <a:pt x="151" y="100"/>
                </a:lnTo>
                <a:lnTo>
                  <a:pt x="152" y="100"/>
                </a:lnTo>
                <a:lnTo>
                  <a:pt x="154" y="99"/>
                </a:lnTo>
                <a:lnTo>
                  <a:pt x="156" y="100"/>
                </a:lnTo>
                <a:lnTo>
                  <a:pt x="157" y="100"/>
                </a:lnTo>
                <a:lnTo>
                  <a:pt x="159" y="99"/>
                </a:lnTo>
                <a:lnTo>
                  <a:pt x="160" y="99"/>
                </a:lnTo>
                <a:lnTo>
                  <a:pt x="160" y="97"/>
                </a:lnTo>
                <a:lnTo>
                  <a:pt x="162" y="97"/>
                </a:lnTo>
                <a:lnTo>
                  <a:pt x="164" y="97"/>
                </a:lnTo>
                <a:lnTo>
                  <a:pt x="164" y="99"/>
                </a:lnTo>
                <a:lnTo>
                  <a:pt x="165" y="100"/>
                </a:lnTo>
                <a:lnTo>
                  <a:pt x="165" y="102"/>
                </a:lnTo>
                <a:lnTo>
                  <a:pt x="165" y="104"/>
                </a:lnTo>
                <a:lnTo>
                  <a:pt x="165" y="105"/>
                </a:lnTo>
                <a:lnTo>
                  <a:pt x="164" y="107"/>
                </a:lnTo>
                <a:lnTo>
                  <a:pt x="162" y="107"/>
                </a:lnTo>
                <a:lnTo>
                  <a:pt x="160" y="108"/>
                </a:lnTo>
                <a:lnTo>
                  <a:pt x="159" y="110"/>
                </a:lnTo>
                <a:lnTo>
                  <a:pt x="159" y="112"/>
                </a:lnTo>
                <a:lnTo>
                  <a:pt x="159" y="113"/>
                </a:lnTo>
                <a:lnTo>
                  <a:pt x="159" y="115"/>
                </a:lnTo>
                <a:lnTo>
                  <a:pt x="159" y="116"/>
                </a:lnTo>
                <a:lnTo>
                  <a:pt x="159" y="120"/>
                </a:lnTo>
                <a:lnTo>
                  <a:pt x="159" y="123"/>
                </a:lnTo>
                <a:lnTo>
                  <a:pt x="159" y="124"/>
                </a:lnTo>
                <a:lnTo>
                  <a:pt x="160" y="124"/>
                </a:lnTo>
                <a:lnTo>
                  <a:pt x="160" y="126"/>
                </a:lnTo>
                <a:lnTo>
                  <a:pt x="152" y="137"/>
                </a:lnTo>
                <a:lnTo>
                  <a:pt x="151" y="137"/>
                </a:lnTo>
                <a:lnTo>
                  <a:pt x="149" y="137"/>
                </a:lnTo>
                <a:lnTo>
                  <a:pt x="148" y="137"/>
                </a:lnTo>
                <a:lnTo>
                  <a:pt x="146" y="137"/>
                </a:lnTo>
                <a:lnTo>
                  <a:pt x="144" y="137"/>
                </a:lnTo>
                <a:lnTo>
                  <a:pt x="136" y="137"/>
                </a:lnTo>
                <a:lnTo>
                  <a:pt x="138" y="152"/>
                </a:lnTo>
                <a:lnTo>
                  <a:pt x="138" y="163"/>
                </a:lnTo>
                <a:lnTo>
                  <a:pt x="146" y="163"/>
                </a:lnTo>
                <a:lnTo>
                  <a:pt x="148" y="163"/>
                </a:lnTo>
                <a:lnTo>
                  <a:pt x="149" y="163"/>
                </a:lnTo>
                <a:lnTo>
                  <a:pt x="149" y="164"/>
                </a:lnTo>
                <a:lnTo>
                  <a:pt x="149" y="166"/>
                </a:lnTo>
                <a:lnTo>
                  <a:pt x="151" y="166"/>
                </a:lnTo>
                <a:lnTo>
                  <a:pt x="152" y="166"/>
                </a:lnTo>
                <a:lnTo>
                  <a:pt x="154" y="166"/>
                </a:lnTo>
                <a:lnTo>
                  <a:pt x="164" y="169"/>
                </a:lnTo>
                <a:lnTo>
                  <a:pt x="165" y="169"/>
                </a:lnTo>
                <a:lnTo>
                  <a:pt x="186" y="169"/>
                </a:lnTo>
                <a:lnTo>
                  <a:pt x="186" y="163"/>
                </a:lnTo>
                <a:lnTo>
                  <a:pt x="191" y="163"/>
                </a:lnTo>
                <a:lnTo>
                  <a:pt x="204" y="163"/>
                </a:lnTo>
                <a:lnTo>
                  <a:pt x="204" y="164"/>
                </a:lnTo>
                <a:lnTo>
                  <a:pt x="205" y="164"/>
                </a:lnTo>
                <a:lnTo>
                  <a:pt x="207" y="164"/>
                </a:lnTo>
                <a:lnTo>
                  <a:pt x="208" y="166"/>
                </a:lnTo>
                <a:lnTo>
                  <a:pt x="210" y="168"/>
                </a:lnTo>
                <a:lnTo>
                  <a:pt x="212" y="168"/>
                </a:lnTo>
                <a:lnTo>
                  <a:pt x="212" y="166"/>
                </a:lnTo>
                <a:lnTo>
                  <a:pt x="213" y="168"/>
                </a:lnTo>
                <a:lnTo>
                  <a:pt x="215" y="169"/>
                </a:lnTo>
                <a:lnTo>
                  <a:pt x="216" y="169"/>
                </a:lnTo>
                <a:lnTo>
                  <a:pt x="216" y="171"/>
                </a:lnTo>
                <a:lnTo>
                  <a:pt x="216" y="172"/>
                </a:lnTo>
                <a:lnTo>
                  <a:pt x="218" y="172"/>
                </a:lnTo>
                <a:lnTo>
                  <a:pt x="218" y="174"/>
                </a:lnTo>
                <a:lnTo>
                  <a:pt x="220" y="174"/>
                </a:lnTo>
                <a:lnTo>
                  <a:pt x="221" y="174"/>
                </a:lnTo>
                <a:lnTo>
                  <a:pt x="223" y="174"/>
                </a:lnTo>
                <a:lnTo>
                  <a:pt x="223" y="176"/>
                </a:lnTo>
                <a:lnTo>
                  <a:pt x="224" y="176"/>
                </a:lnTo>
                <a:lnTo>
                  <a:pt x="226" y="176"/>
                </a:lnTo>
                <a:lnTo>
                  <a:pt x="226" y="174"/>
                </a:lnTo>
                <a:lnTo>
                  <a:pt x="228" y="174"/>
                </a:lnTo>
                <a:lnTo>
                  <a:pt x="229" y="174"/>
                </a:lnTo>
                <a:lnTo>
                  <a:pt x="229" y="176"/>
                </a:lnTo>
                <a:lnTo>
                  <a:pt x="231" y="176"/>
                </a:lnTo>
                <a:lnTo>
                  <a:pt x="232" y="174"/>
                </a:lnTo>
                <a:lnTo>
                  <a:pt x="234" y="174"/>
                </a:lnTo>
                <a:lnTo>
                  <a:pt x="234" y="172"/>
                </a:lnTo>
                <a:lnTo>
                  <a:pt x="236" y="172"/>
                </a:lnTo>
                <a:lnTo>
                  <a:pt x="236" y="171"/>
                </a:lnTo>
                <a:lnTo>
                  <a:pt x="236" y="169"/>
                </a:lnTo>
                <a:lnTo>
                  <a:pt x="236" y="168"/>
                </a:lnTo>
                <a:lnTo>
                  <a:pt x="237" y="168"/>
                </a:lnTo>
                <a:lnTo>
                  <a:pt x="237" y="166"/>
                </a:lnTo>
                <a:lnTo>
                  <a:pt x="237" y="164"/>
                </a:lnTo>
                <a:lnTo>
                  <a:pt x="237" y="163"/>
                </a:lnTo>
                <a:close/>
              </a:path>
            </a:pathLst>
          </a:custGeom>
          <a:solidFill>
            <a:srgbClr val="ADD4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5"/>
          <p:cNvSpPr>
            <a:spLocks/>
          </p:cNvSpPr>
          <p:nvPr/>
        </p:nvSpPr>
        <p:spPr bwMode="auto">
          <a:xfrm>
            <a:off x="5851526" y="4162426"/>
            <a:ext cx="336550" cy="600075"/>
          </a:xfrm>
          <a:custGeom>
            <a:avLst/>
            <a:gdLst/>
            <a:ahLst/>
            <a:cxnLst>
              <a:cxn ang="0">
                <a:pos x="144" y="72"/>
              </a:cxn>
              <a:cxn ang="0">
                <a:pos x="144" y="98"/>
              </a:cxn>
              <a:cxn ang="0">
                <a:pos x="168" y="112"/>
              </a:cxn>
              <a:cxn ang="0">
                <a:pos x="157" y="125"/>
              </a:cxn>
              <a:cxn ang="0">
                <a:pos x="173" y="127"/>
              </a:cxn>
              <a:cxn ang="0">
                <a:pos x="181" y="140"/>
              </a:cxn>
              <a:cxn ang="0">
                <a:pos x="189" y="148"/>
              </a:cxn>
              <a:cxn ang="0">
                <a:pos x="205" y="157"/>
              </a:cxn>
              <a:cxn ang="0">
                <a:pos x="210" y="178"/>
              </a:cxn>
              <a:cxn ang="0">
                <a:pos x="199" y="188"/>
              </a:cxn>
              <a:cxn ang="0">
                <a:pos x="192" y="213"/>
              </a:cxn>
              <a:cxn ang="0">
                <a:pos x="188" y="223"/>
              </a:cxn>
              <a:cxn ang="0">
                <a:pos x="170" y="223"/>
              </a:cxn>
              <a:cxn ang="0">
                <a:pos x="152" y="228"/>
              </a:cxn>
              <a:cxn ang="0">
                <a:pos x="152" y="236"/>
              </a:cxn>
              <a:cxn ang="0">
                <a:pos x="160" y="245"/>
              </a:cxn>
              <a:cxn ang="0">
                <a:pos x="167" y="256"/>
              </a:cxn>
              <a:cxn ang="0">
                <a:pos x="167" y="276"/>
              </a:cxn>
              <a:cxn ang="0">
                <a:pos x="189" y="277"/>
              </a:cxn>
              <a:cxn ang="0">
                <a:pos x="199" y="288"/>
              </a:cxn>
              <a:cxn ang="0">
                <a:pos x="204" y="301"/>
              </a:cxn>
              <a:cxn ang="0">
                <a:pos x="204" y="341"/>
              </a:cxn>
              <a:cxn ang="0">
                <a:pos x="204" y="359"/>
              </a:cxn>
              <a:cxn ang="0">
                <a:pos x="186" y="378"/>
              </a:cxn>
              <a:cxn ang="0">
                <a:pos x="160" y="372"/>
              </a:cxn>
              <a:cxn ang="0">
                <a:pos x="141" y="372"/>
              </a:cxn>
              <a:cxn ang="0">
                <a:pos x="124" y="364"/>
              </a:cxn>
              <a:cxn ang="0">
                <a:pos x="103" y="359"/>
              </a:cxn>
              <a:cxn ang="0">
                <a:pos x="85" y="352"/>
              </a:cxn>
              <a:cxn ang="0">
                <a:pos x="74" y="346"/>
              </a:cxn>
              <a:cxn ang="0">
                <a:pos x="74" y="340"/>
              </a:cxn>
              <a:cxn ang="0">
                <a:pos x="80" y="336"/>
              </a:cxn>
              <a:cxn ang="0">
                <a:pos x="76" y="327"/>
              </a:cxn>
              <a:cxn ang="0">
                <a:pos x="60" y="327"/>
              </a:cxn>
              <a:cxn ang="0">
                <a:pos x="44" y="320"/>
              </a:cxn>
              <a:cxn ang="0">
                <a:pos x="32" y="327"/>
              </a:cxn>
              <a:cxn ang="0">
                <a:pos x="26" y="308"/>
              </a:cxn>
              <a:cxn ang="0">
                <a:pos x="18" y="301"/>
              </a:cxn>
              <a:cxn ang="0">
                <a:pos x="4" y="285"/>
              </a:cxn>
              <a:cxn ang="0">
                <a:pos x="8" y="263"/>
              </a:cxn>
              <a:cxn ang="0">
                <a:pos x="18" y="252"/>
              </a:cxn>
              <a:cxn ang="0">
                <a:pos x="39" y="256"/>
              </a:cxn>
              <a:cxn ang="0">
                <a:pos x="47" y="242"/>
              </a:cxn>
              <a:cxn ang="0">
                <a:pos x="45" y="223"/>
              </a:cxn>
              <a:cxn ang="0">
                <a:pos x="39" y="218"/>
              </a:cxn>
              <a:cxn ang="0">
                <a:pos x="36" y="215"/>
              </a:cxn>
              <a:cxn ang="0">
                <a:pos x="34" y="210"/>
              </a:cxn>
              <a:cxn ang="0">
                <a:pos x="29" y="202"/>
              </a:cxn>
              <a:cxn ang="0">
                <a:pos x="23" y="196"/>
              </a:cxn>
              <a:cxn ang="0">
                <a:pos x="7" y="172"/>
              </a:cxn>
              <a:cxn ang="0">
                <a:pos x="2" y="135"/>
              </a:cxn>
              <a:cxn ang="0">
                <a:pos x="0" y="79"/>
              </a:cxn>
              <a:cxn ang="0">
                <a:pos x="32" y="88"/>
              </a:cxn>
              <a:cxn ang="0">
                <a:pos x="23" y="55"/>
              </a:cxn>
              <a:cxn ang="0">
                <a:pos x="29" y="32"/>
              </a:cxn>
              <a:cxn ang="0">
                <a:pos x="50" y="5"/>
              </a:cxn>
              <a:cxn ang="0">
                <a:pos x="77" y="2"/>
              </a:cxn>
              <a:cxn ang="0">
                <a:pos x="100" y="10"/>
              </a:cxn>
              <a:cxn ang="0">
                <a:pos x="117" y="15"/>
              </a:cxn>
            </a:cxnLst>
            <a:rect l="0" t="0" r="r" b="b"/>
            <a:pathLst>
              <a:path w="212" h="378">
                <a:moveTo>
                  <a:pt x="143" y="26"/>
                </a:moveTo>
                <a:lnTo>
                  <a:pt x="144" y="29"/>
                </a:lnTo>
                <a:lnTo>
                  <a:pt x="144" y="31"/>
                </a:lnTo>
                <a:lnTo>
                  <a:pt x="144" y="37"/>
                </a:lnTo>
                <a:lnTo>
                  <a:pt x="144" y="48"/>
                </a:lnTo>
                <a:lnTo>
                  <a:pt x="144" y="61"/>
                </a:lnTo>
                <a:lnTo>
                  <a:pt x="144" y="69"/>
                </a:lnTo>
                <a:lnTo>
                  <a:pt x="144" y="72"/>
                </a:lnTo>
                <a:lnTo>
                  <a:pt x="144" y="76"/>
                </a:lnTo>
                <a:lnTo>
                  <a:pt x="144" y="80"/>
                </a:lnTo>
                <a:lnTo>
                  <a:pt x="144" y="88"/>
                </a:lnTo>
                <a:lnTo>
                  <a:pt x="144" y="92"/>
                </a:lnTo>
                <a:lnTo>
                  <a:pt x="144" y="93"/>
                </a:lnTo>
                <a:lnTo>
                  <a:pt x="143" y="93"/>
                </a:lnTo>
                <a:lnTo>
                  <a:pt x="143" y="98"/>
                </a:lnTo>
                <a:lnTo>
                  <a:pt x="144" y="98"/>
                </a:lnTo>
                <a:lnTo>
                  <a:pt x="154" y="98"/>
                </a:lnTo>
                <a:lnTo>
                  <a:pt x="156" y="98"/>
                </a:lnTo>
                <a:lnTo>
                  <a:pt x="156" y="101"/>
                </a:lnTo>
                <a:lnTo>
                  <a:pt x="156" y="104"/>
                </a:lnTo>
                <a:lnTo>
                  <a:pt x="159" y="104"/>
                </a:lnTo>
                <a:lnTo>
                  <a:pt x="168" y="104"/>
                </a:lnTo>
                <a:lnTo>
                  <a:pt x="168" y="111"/>
                </a:lnTo>
                <a:lnTo>
                  <a:pt x="168" y="112"/>
                </a:lnTo>
                <a:lnTo>
                  <a:pt x="160" y="112"/>
                </a:lnTo>
                <a:lnTo>
                  <a:pt x="159" y="112"/>
                </a:lnTo>
                <a:lnTo>
                  <a:pt x="157" y="112"/>
                </a:lnTo>
                <a:lnTo>
                  <a:pt x="156" y="114"/>
                </a:lnTo>
                <a:lnTo>
                  <a:pt x="156" y="117"/>
                </a:lnTo>
                <a:lnTo>
                  <a:pt x="157" y="119"/>
                </a:lnTo>
                <a:lnTo>
                  <a:pt x="157" y="120"/>
                </a:lnTo>
                <a:lnTo>
                  <a:pt x="157" y="125"/>
                </a:lnTo>
                <a:lnTo>
                  <a:pt x="159" y="125"/>
                </a:lnTo>
                <a:lnTo>
                  <a:pt x="160" y="127"/>
                </a:lnTo>
                <a:lnTo>
                  <a:pt x="162" y="127"/>
                </a:lnTo>
                <a:lnTo>
                  <a:pt x="167" y="130"/>
                </a:lnTo>
                <a:lnTo>
                  <a:pt x="170" y="132"/>
                </a:lnTo>
                <a:lnTo>
                  <a:pt x="170" y="130"/>
                </a:lnTo>
                <a:lnTo>
                  <a:pt x="172" y="128"/>
                </a:lnTo>
                <a:lnTo>
                  <a:pt x="173" y="127"/>
                </a:lnTo>
                <a:lnTo>
                  <a:pt x="175" y="130"/>
                </a:lnTo>
                <a:lnTo>
                  <a:pt x="176" y="130"/>
                </a:lnTo>
                <a:lnTo>
                  <a:pt x="176" y="133"/>
                </a:lnTo>
                <a:lnTo>
                  <a:pt x="178" y="133"/>
                </a:lnTo>
                <a:lnTo>
                  <a:pt x="181" y="135"/>
                </a:lnTo>
                <a:lnTo>
                  <a:pt x="181" y="136"/>
                </a:lnTo>
                <a:lnTo>
                  <a:pt x="183" y="138"/>
                </a:lnTo>
                <a:lnTo>
                  <a:pt x="181" y="140"/>
                </a:lnTo>
                <a:lnTo>
                  <a:pt x="180" y="141"/>
                </a:lnTo>
                <a:lnTo>
                  <a:pt x="180" y="143"/>
                </a:lnTo>
                <a:lnTo>
                  <a:pt x="183" y="144"/>
                </a:lnTo>
                <a:lnTo>
                  <a:pt x="184" y="144"/>
                </a:lnTo>
                <a:lnTo>
                  <a:pt x="186" y="146"/>
                </a:lnTo>
                <a:lnTo>
                  <a:pt x="188" y="146"/>
                </a:lnTo>
                <a:lnTo>
                  <a:pt x="189" y="146"/>
                </a:lnTo>
                <a:lnTo>
                  <a:pt x="189" y="148"/>
                </a:lnTo>
                <a:lnTo>
                  <a:pt x="191" y="151"/>
                </a:lnTo>
                <a:lnTo>
                  <a:pt x="192" y="151"/>
                </a:lnTo>
                <a:lnTo>
                  <a:pt x="196" y="152"/>
                </a:lnTo>
                <a:lnTo>
                  <a:pt x="196" y="154"/>
                </a:lnTo>
                <a:lnTo>
                  <a:pt x="199" y="154"/>
                </a:lnTo>
                <a:lnTo>
                  <a:pt x="199" y="157"/>
                </a:lnTo>
                <a:lnTo>
                  <a:pt x="200" y="157"/>
                </a:lnTo>
                <a:lnTo>
                  <a:pt x="205" y="157"/>
                </a:lnTo>
                <a:lnTo>
                  <a:pt x="205" y="164"/>
                </a:lnTo>
                <a:lnTo>
                  <a:pt x="210" y="162"/>
                </a:lnTo>
                <a:lnTo>
                  <a:pt x="212" y="162"/>
                </a:lnTo>
                <a:lnTo>
                  <a:pt x="212" y="165"/>
                </a:lnTo>
                <a:lnTo>
                  <a:pt x="212" y="170"/>
                </a:lnTo>
                <a:lnTo>
                  <a:pt x="212" y="173"/>
                </a:lnTo>
                <a:lnTo>
                  <a:pt x="212" y="178"/>
                </a:lnTo>
                <a:lnTo>
                  <a:pt x="210" y="178"/>
                </a:lnTo>
                <a:lnTo>
                  <a:pt x="208" y="178"/>
                </a:lnTo>
                <a:lnTo>
                  <a:pt x="208" y="181"/>
                </a:lnTo>
                <a:lnTo>
                  <a:pt x="208" y="183"/>
                </a:lnTo>
                <a:lnTo>
                  <a:pt x="207" y="183"/>
                </a:lnTo>
                <a:lnTo>
                  <a:pt x="205" y="183"/>
                </a:lnTo>
                <a:lnTo>
                  <a:pt x="205" y="188"/>
                </a:lnTo>
                <a:lnTo>
                  <a:pt x="200" y="188"/>
                </a:lnTo>
                <a:lnTo>
                  <a:pt x="199" y="188"/>
                </a:lnTo>
                <a:lnTo>
                  <a:pt x="194" y="188"/>
                </a:lnTo>
                <a:lnTo>
                  <a:pt x="192" y="188"/>
                </a:lnTo>
                <a:lnTo>
                  <a:pt x="192" y="189"/>
                </a:lnTo>
                <a:lnTo>
                  <a:pt x="192" y="192"/>
                </a:lnTo>
                <a:lnTo>
                  <a:pt x="192" y="202"/>
                </a:lnTo>
                <a:lnTo>
                  <a:pt x="192" y="208"/>
                </a:lnTo>
                <a:lnTo>
                  <a:pt x="192" y="210"/>
                </a:lnTo>
                <a:lnTo>
                  <a:pt x="192" y="213"/>
                </a:lnTo>
                <a:lnTo>
                  <a:pt x="192" y="215"/>
                </a:lnTo>
                <a:lnTo>
                  <a:pt x="192" y="216"/>
                </a:lnTo>
                <a:lnTo>
                  <a:pt x="192" y="218"/>
                </a:lnTo>
                <a:lnTo>
                  <a:pt x="192" y="220"/>
                </a:lnTo>
                <a:lnTo>
                  <a:pt x="192" y="221"/>
                </a:lnTo>
                <a:lnTo>
                  <a:pt x="192" y="223"/>
                </a:lnTo>
                <a:lnTo>
                  <a:pt x="189" y="223"/>
                </a:lnTo>
                <a:lnTo>
                  <a:pt x="188" y="223"/>
                </a:lnTo>
                <a:lnTo>
                  <a:pt x="186" y="223"/>
                </a:lnTo>
                <a:lnTo>
                  <a:pt x="184" y="223"/>
                </a:lnTo>
                <a:lnTo>
                  <a:pt x="183" y="223"/>
                </a:lnTo>
                <a:lnTo>
                  <a:pt x="181" y="223"/>
                </a:lnTo>
                <a:lnTo>
                  <a:pt x="178" y="223"/>
                </a:lnTo>
                <a:lnTo>
                  <a:pt x="176" y="223"/>
                </a:lnTo>
                <a:lnTo>
                  <a:pt x="173" y="223"/>
                </a:lnTo>
                <a:lnTo>
                  <a:pt x="170" y="223"/>
                </a:lnTo>
                <a:lnTo>
                  <a:pt x="167" y="223"/>
                </a:lnTo>
                <a:lnTo>
                  <a:pt x="167" y="229"/>
                </a:lnTo>
                <a:lnTo>
                  <a:pt x="160" y="229"/>
                </a:lnTo>
                <a:lnTo>
                  <a:pt x="159" y="229"/>
                </a:lnTo>
                <a:lnTo>
                  <a:pt x="157" y="229"/>
                </a:lnTo>
                <a:lnTo>
                  <a:pt x="156" y="229"/>
                </a:lnTo>
                <a:lnTo>
                  <a:pt x="154" y="228"/>
                </a:lnTo>
                <a:lnTo>
                  <a:pt x="152" y="228"/>
                </a:lnTo>
                <a:lnTo>
                  <a:pt x="152" y="229"/>
                </a:lnTo>
                <a:lnTo>
                  <a:pt x="149" y="229"/>
                </a:lnTo>
                <a:lnTo>
                  <a:pt x="149" y="231"/>
                </a:lnTo>
                <a:lnTo>
                  <a:pt x="148" y="231"/>
                </a:lnTo>
                <a:lnTo>
                  <a:pt x="149" y="231"/>
                </a:lnTo>
                <a:lnTo>
                  <a:pt x="149" y="236"/>
                </a:lnTo>
                <a:lnTo>
                  <a:pt x="151" y="236"/>
                </a:lnTo>
                <a:lnTo>
                  <a:pt x="152" y="236"/>
                </a:lnTo>
                <a:lnTo>
                  <a:pt x="152" y="237"/>
                </a:lnTo>
                <a:lnTo>
                  <a:pt x="154" y="237"/>
                </a:lnTo>
                <a:lnTo>
                  <a:pt x="154" y="239"/>
                </a:lnTo>
                <a:lnTo>
                  <a:pt x="154" y="240"/>
                </a:lnTo>
                <a:lnTo>
                  <a:pt x="154" y="242"/>
                </a:lnTo>
                <a:lnTo>
                  <a:pt x="154" y="245"/>
                </a:lnTo>
                <a:lnTo>
                  <a:pt x="159" y="245"/>
                </a:lnTo>
                <a:lnTo>
                  <a:pt x="160" y="245"/>
                </a:lnTo>
                <a:lnTo>
                  <a:pt x="164" y="245"/>
                </a:lnTo>
                <a:lnTo>
                  <a:pt x="164" y="247"/>
                </a:lnTo>
                <a:lnTo>
                  <a:pt x="167" y="247"/>
                </a:lnTo>
                <a:lnTo>
                  <a:pt x="167" y="248"/>
                </a:lnTo>
                <a:lnTo>
                  <a:pt x="167" y="252"/>
                </a:lnTo>
                <a:lnTo>
                  <a:pt x="167" y="253"/>
                </a:lnTo>
                <a:lnTo>
                  <a:pt x="167" y="255"/>
                </a:lnTo>
                <a:lnTo>
                  <a:pt x="167" y="256"/>
                </a:lnTo>
                <a:lnTo>
                  <a:pt x="165" y="261"/>
                </a:lnTo>
                <a:lnTo>
                  <a:pt x="167" y="261"/>
                </a:lnTo>
                <a:lnTo>
                  <a:pt x="167" y="263"/>
                </a:lnTo>
                <a:lnTo>
                  <a:pt x="167" y="264"/>
                </a:lnTo>
                <a:lnTo>
                  <a:pt x="167" y="268"/>
                </a:lnTo>
                <a:lnTo>
                  <a:pt x="167" y="271"/>
                </a:lnTo>
                <a:lnTo>
                  <a:pt x="167" y="274"/>
                </a:lnTo>
                <a:lnTo>
                  <a:pt x="167" y="276"/>
                </a:lnTo>
                <a:lnTo>
                  <a:pt x="167" y="277"/>
                </a:lnTo>
                <a:lnTo>
                  <a:pt x="168" y="277"/>
                </a:lnTo>
                <a:lnTo>
                  <a:pt x="173" y="277"/>
                </a:lnTo>
                <a:lnTo>
                  <a:pt x="175" y="277"/>
                </a:lnTo>
                <a:lnTo>
                  <a:pt x="181" y="277"/>
                </a:lnTo>
                <a:lnTo>
                  <a:pt x="183" y="277"/>
                </a:lnTo>
                <a:lnTo>
                  <a:pt x="188" y="277"/>
                </a:lnTo>
                <a:lnTo>
                  <a:pt x="189" y="277"/>
                </a:lnTo>
                <a:lnTo>
                  <a:pt x="191" y="277"/>
                </a:lnTo>
                <a:lnTo>
                  <a:pt x="192" y="277"/>
                </a:lnTo>
                <a:lnTo>
                  <a:pt x="199" y="277"/>
                </a:lnTo>
                <a:lnTo>
                  <a:pt x="199" y="282"/>
                </a:lnTo>
                <a:lnTo>
                  <a:pt x="199" y="284"/>
                </a:lnTo>
                <a:lnTo>
                  <a:pt x="199" y="285"/>
                </a:lnTo>
                <a:lnTo>
                  <a:pt x="199" y="287"/>
                </a:lnTo>
                <a:lnTo>
                  <a:pt x="199" y="288"/>
                </a:lnTo>
                <a:lnTo>
                  <a:pt x="199" y="292"/>
                </a:lnTo>
                <a:lnTo>
                  <a:pt x="199" y="293"/>
                </a:lnTo>
                <a:lnTo>
                  <a:pt x="199" y="296"/>
                </a:lnTo>
                <a:lnTo>
                  <a:pt x="200" y="296"/>
                </a:lnTo>
                <a:lnTo>
                  <a:pt x="204" y="296"/>
                </a:lnTo>
                <a:lnTo>
                  <a:pt x="204" y="298"/>
                </a:lnTo>
                <a:lnTo>
                  <a:pt x="204" y="300"/>
                </a:lnTo>
                <a:lnTo>
                  <a:pt x="204" y="301"/>
                </a:lnTo>
                <a:lnTo>
                  <a:pt x="204" y="311"/>
                </a:lnTo>
                <a:lnTo>
                  <a:pt x="204" y="312"/>
                </a:lnTo>
                <a:lnTo>
                  <a:pt x="204" y="317"/>
                </a:lnTo>
                <a:lnTo>
                  <a:pt x="204" y="322"/>
                </a:lnTo>
                <a:lnTo>
                  <a:pt x="204" y="327"/>
                </a:lnTo>
                <a:lnTo>
                  <a:pt x="204" y="328"/>
                </a:lnTo>
                <a:lnTo>
                  <a:pt x="204" y="340"/>
                </a:lnTo>
                <a:lnTo>
                  <a:pt x="204" y="341"/>
                </a:lnTo>
                <a:lnTo>
                  <a:pt x="204" y="346"/>
                </a:lnTo>
                <a:lnTo>
                  <a:pt x="204" y="348"/>
                </a:lnTo>
                <a:lnTo>
                  <a:pt x="204" y="349"/>
                </a:lnTo>
                <a:lnTo>
                  <a:pt x="204" y="351"/>
                </a:lnTo>
                <a:lnTo>
                  <a:pt x="204" y="354"/>
                </a:lnTo>
                <a:lnTo>
                  <a:pt x="204" y="356"/>
                </a:lnTo>
                <a:lnTo>
                  <a:pt x="204" y="357"/>
                </a:lnTo>
                <a:lnTo>
                  <a:pt x="204" y="359"/>
                </a:lnTo>
                <a:lnTo>
                  <a:pt x="204" y="360"/>
                </a:lnTo>
                <a:lnTo>
                  <a:pt x="204" y="368"/>
                </a:lnTo>
                <a:lnTo>
                  <a:pt x="204" y="370"/>
                </a:lnTo>
                <a:lnTo>
                  <a:pt x="204" y="372"/>
                </a:lnTo>
                <a:lnTo>
                  <a:pt x="204" y="378"/>
                </a:lnTo>
                <a:lnTo>
                  <a:pt x="199" y="378"/>
                </a:lnTo>
                <a:lnTo>
                  <a:pt x="192" y="378"/>
                </a:lnTo>
                <a:lnTo>
                  <a:pt x="186" y="378"/>
                </a:lnTo>
                <a:lnTo>
                  <a:pt x="183" y="378"/>
                </a:lnTo>
                <a:lnTo>
                  <a:pt x="181" y="378"/>
                </a:lnTo>
                <a:lnTo>
                  <a:pt x="180" y="378"/>
                </a:lnTo>
                <a:lnTo>
                  <a:pt x="178" y="378"/>
                </a:lnTo>
                <a:lnTo>
                  <a:pt x="178" y="372"/>
                </a:lnTo>
                <a:lnTo>
                  <a:pt x="172" y="372"/>
                </a:lnTo>
                <a:lnTo>
                  <a:pt x="162" y="372"/>
                </a:lnTo>
                <a:lnTo>
                  <a:pt x="160" y="372"/>
                </a:lnTo>
                <a:lnTo>
                  <a:pt x="159" y="372"/>
                </a:lnTo>
                <a:lnTo>
                  <a:pt x="156" y="372"/>
                </a:lnTo>
                <a:lnTo>
                  <a:pt x="152" y="372"/>
                </a:lnTo>
                <a:lnTo>
                  <a:pt x="151" y="372"/>
                </a:lnTo>
                <a:lnTo>
                  <a:pt x="149" y="372"/>
                </a:lnTo>
                <a:lnTo>
                  <a:pt x="148" y="372"/>
                </a:lnTo>
                <a:lnTo>
                  <a:pt x="143" y="372"/>
                </a:lnTo>
                <a:lnTo>
                  <a:pt x="141" y="372"/>
                </a:lnTo>
                <a:lnTo>
                  <a:pt x="141" y="367"/>
                </a:lnTo>
                <a:lnTo>
                  <a:pt x="141" y="365"/>
                </a:lnTo>
                <a:lnTo>
                  <a:pt x="140" y="365"/>
                </a:lnTo>
                <a:lnTo>
                  <a:pt x="136" y="365"/>
                </a:lnTo>
                <a:lnTo>
                  <a:pt x="127" y="365"/>
                </a:lnTo>
                <a:lnTo>
                  <a:pt x="125" y="365"/>
                </a:lnTo>
                <a:lnTo>
                  <a:pt x="124" y="365"/>
                </a:lnTo>
                <a:lnTo>
                  <a:pt x="124" y="364"/>
                </a:lnTo>
                <a:lnTo>
                  <a:pt x="122" y="362"/>
                </a:lnTo>
                <a:lnTo>
                  <a:pt x="122" y="359"/>
                </a:lnTo>
                <a:lnTo>
                  <a:pt x="120" y="359"/>
                </a:lnTo>
                <a:lnTo>
                  <a:pt x="119" y="359"/>
                </a:lnTo>
                <a:lnTo>
                  <a:pt x="111" y="359"/>
                </a:lnTo>
                <a:lnTo>
                  <a:pt x="106" y="359"/>
                </a:lnTo>
                <a:lnTo>
                  <a:pt x="104" y="359"/>
                </a:lnTo>
                <a:lnTo>
                  <a:pt x="103" y="359"/>
                </a:lnTo>
                <a:lnTo>
                  <a:pt x="101" y="359"/>
                </a:lnTo>
                <a:lnTo>
                  <a:pt x="100" y="359"/>
                </a:lnTo>
                <a:lnTo>
                  <a:pt x="98" y="359"/>
                </a:lnTo>
                <a:lnTo>
                  <a:pt x="96" y="359"/>
                </a:lnTo>
                <a:lnTo>
                  <a:pt x="96" y="352"/>
                </a:lnTo>
                <a:lnTo>
                  <a:pt x="93" y="352"/>
                </a:lnTo>
                <a:lnTo>
                  <a:pt x="90" y="352"/>
                </a:lnTo>
                <a:lnTo>
                  <a:pt x="85" y="352"/>
                </a:lnTo>
                <a:lnTo>
                  <a:pt x="84" y="352"/>
                </a:lnTo>
                <a:lnTo>
                  <a:pt x="84" y="351"/>
                </a:lnTo>
                <a:lnTo>
                  <a:pt x="82" y="351"/>
                </a:lnTo>
                <a:lnTo>
                  <a:pt x="79" y="351"/>
                </a:lnTo>
                <a:lnTo>
                  <a:pt x="77" y="351"/>
                </a:lnTo>
                <a:lnTo>
                  <a:pt x="77" y="346"/>
                </a:lnTo>
                <a:lnTo>
                  <a:pt x="76" y="346"/>
                </a:lnTo>
                <a:lnTo>
                  <a:pt x="74" y="346"/>
                </a:lnTo>
                <a:lnTo>
                  <a:pt x="60" y="346"/>
                </a:lnTo>
                <a:lnTo>
                  <a:pt x="60" y="343"/>
                </a:lnTo>
                <a:lnTo>
                  <a:pt x="60" y="340"/>
                </a:lnTo>
                <a:lnTo>
                  <a:pt x="69" y="340"/>
                </a:lnTo>
                <a:lnTo>
                  <a:pt x="71" y="340"/>
                </a:lnTo>
                <a:lnTo>
                  <a:pt x="72" y="341"/>
                </a:lnTo>
                <a:lnTo>
                  <a:pt x="74" y="341"/>
                </a:lnTo>
                <a:lnTo>
                  <a:pt x="74" y="340"/>
                </a:lnTo>
                <a:lnTo>
                  <a:pt x="76" y="340"/>
                </a:lnTo>
                <a:lnTo>
                  <a:pt x="77" y="340"/>
                </a:lnTo>
                <a:lnTo>
                  <a:pt x="77" y="338"/>
                </a:lnTo>
                <a:lnTo>
                  <a:pt x="79" y="338"/>
                </a:lnTo>
                <a:lnTo>
                  <a:pt x="79" y="336"/>
                </a:lnTo>
                <a:lnTo>
                  <a:pt x="79" y="335"/>
                </a:lnTo>
                <a:lnTo>
                  <a:pt x="79" y="336"/>
                </a:lnTo>
                <a:lnTo>
                  <a:pt x="80" y="336"/>
                </a:lnTo>
                <a:lnTo>
                  <a:pt x="82" y="336"/>
                </a:lnTo>
                <a:lnTo>
                  <a:pt x="82" y="335"/>
                </a:lnTo>
                <a:lnTo>
                  <a:pt x="82" y="333"/>
                </a:lnTo>
                <a:lnTo>
                  <a:pt x="80" y="330"/>
                </a:lnTo>
                <a:lnTo>
                  <a:pt x="80" y="328"/>
                </a:lnTo>
                <a:lnTo>
                  <a:pt x="80" y="327"/>
                </a:lnTo>
                <a:lnTo>
                  <a:pt x="79" y="327"/>
                </a:lnTo>
                <a:lnTo>
                  <a:pt x="76" y="327"/>
                </a:lnTo>
                <a:lnTo>
                  <a:pt x="74" y="327"/>
                </a:lnTo>
                <a:lnTo>
                  <a:pt x="71" y="327"/>
                </a:lnTo>
                <a:lnTo>
                  <a:pt x="66" y="327"/>
                </a:lnTo>
                <a:lnTo>
                  <a:pt x="66" y="325"/>
                </a:lnTo>
                <a:lnTo>
                  <a:pt x="66" y="324"/>
                </a:lnTo>
                <a:lnTo>
                  <a:pt x="64" y="324"/>
                </a:lnTo>
                <a:lnTo>
                  <a:pt x="64" y="327"/>
                </a:lnTo>
                <a:lnTo>
                  <a:pt x="60" y="327"/>
                </a:lnTo>
                <a:lnTo>
                  <a:pt x="53" y="327"/>
                </a:lnTo>
                <a:lnTo>
                  <a:pt x="52" y="327"/>
                </a:lnTo>
                <a:lnTo>
                  <a:pt x="50" y="327"/>
                </a:lnTo>
                <a:lnTo>
                  <a:pt x="48" y="327"/>
                </a:lnTo>
                <a:lnTo>
                  <a:pt x="45" y="327"/>
                </a:lnTo>
                <a:lnTo>
                  <a:pt x="45" y="325"/>
                </a:lnTo>
                <a:lnTo>
                  <a:pt x="45" y="320"/>
                </a:lnTo>
                <a:lnTo>
                  <a:pt x="44" y="320"/>
                </a:lnTo>
                <a:lnTo>
                  <a:pt x="42" y="320"/>
                </a:lnTo>
                <a:lnTo>
                  <a:pt x="39" y="320"/>
                </a:lnTo>
                <a:lnTo>
                  <a:pt x="39" y="324"/>
                </a:lnTo>
                <a:lnTo>
                  <a:pt x="39" y="325"/>
                </a:lnTo>
                <a:lnTo>
                  <a:pt x="39" y="327"/>
                </a:lnTo>
                <a:lnTo>
                  <a:pt x="36" y="327"/>
                </a:lnTo>
                <a:lnTo>
                  <a:pt x="34" y="327"/>
                </a:lnTo>
                <a:lnTo>
                  <a:pt x="32" y="327"/>
                </a:lnTo>
                <a:lnTo>
                  <a:pt x="32" y="325"/>
                </a:lnTo>
                <a:lnTo>
                  <a:pt x="32" y="320"/>
                </a:lnTo>
                <a:lnTo>
                  <a:pt x="32" y="317"/>
                </a:lnTo>
                <a:lnTo>
                  <a:pt x="32" y="311"/>
                </a:lnTo>
                <a:lnTo>
                  <a:pt x="32" y="309"/>
                </a:lnTo>
                <a:lnTo>
                  <a:pt x="32" y="308"/>
                </a:lnTo>
                <a:lnTo>
                  <a:pt x="29" y="308"/>
                </a:lnTo>
                <a:lnTo>
                  <a:pt x="26" y="308"/>
                </a:lnTo>
                <a:lnTo>
                  <a:pt x="24" y="308"/>
                </a:lnTo>
                <a:lnTo>
                  <a:pt x="23" y="308"/>
                </a:lnTo>
                <a:lnTo>
                  <a:pt x="21" y="308"/>
                </a:lnTo>
                <a:lnTo>
                  <a:pt x="20" y="308"/>
                </a:lnTo>
                <a:lnTo>
                  <a:pt x="16" y="308"/>
                </a:lnTo>
                <a:lnTo>
                  <a:pt x="16" y="303"/>
                </a:lnTo>
                <a:lnTo>
                  <a:pt x="18" y="303"/>
                </a:lnTo>
                <a:lnTo>
                  <a:pt x="18" y="301"/>
                </a:lnTo>
                <a:lnTo>
                  <a:pt x="18" y="300"/>
                </a:lnTo>
                <a:lnTo>
                  <a:pt x="18" y="296"/>
                </a:lnTo>
                <a:lnTo>
                  <a:pt x="15" y="293"/>
                </a:lnTo>
                <a:lnTo>
                  <a:pt x="13" y="292"/>
                </a:lnTo>
                <a:lnTo>
                  <a:pt x="12" y="292"/>
                </a:lnTo>
                <a:lnTo>
                  <a:pt x="7" y="290"/>
                </a:lnTo>
                <a:lnTo>
                  <a:pt x="5" y="287"/>
                </a:lnTo>
                <a:lnTo>
                  <a:pt x="4" y="285"/>
                </a:lnTo>
                <a:lnTo>
                  <a:pt x="5" y="282"/>
                </a:lnTo>
                <a:lnTo>
                  <a:pt x="7" y="279"/>
                </a:lnTo>
                <a:lnTo>
                  <a:pt x="8" y="279"/>
                </a:lnTo>
                <a:lnTo>
                  <a:pt x="8" y="274"/>
                </a:lnTo>
                <a:lnTo>
                  <a:pt x="8" y="272"/>
                </a:lnTo>
                <a:lnTo>
                  <a:pt x="8" y="271"/>
                </a:lnTo>
                <a:lnTo>
                  <a:pt x="10" y="269"/>
                </a:lnTo>
                <a:lnTo>
                  <a:pt x="8" y="263"/>
                </a:lnTo>
                <a:lnTo>
                  <a:pt x="8" y="260"/>
                </a:lnTo>
                <a:lnTo>
                  <a:pt x="10" y="258"/>
                </a:lnTo>
                <a:lnTo>
                  <a:pt x="10" y="256"/>
                </a:lnTo>
                <a:lnTo>
                  <a:pt x="15" y="255"/>
                </a:lnTo>
                <a:lnTo>
                  <a:pt x="15" y="253"/>
                </a:lnTo>
                <a:lnTo>
                  <a:pt x="16" y="253"/>
                </a:lnTo>
                <a:lnTo>
                  <a:pt x="16" y="252"/>
                </a:lnTo>
                <a:lnTo>
                  <a:pt x="18" y="252"/>
                </a:lnTo>
                <a:lnTo>
                  <a:pt x="20" y="252"/>
                </a:lnTo>
                <a:lnTo>
                  <a:pt x="21" y="253"/>
                </a:lnTo>
                <a:lnTo>
                  <a:pt x="26" y="253"/>
                </a:lnTo>
                <a:lnTo>
                  <a:pt x="28" y="255"/>
                </a:lnTo>
                <a:lnTo>
                  <a:pt x="29" y="255"/>
                </a:lnTo>
                <a:lnTo>
                  <a:pt x="32" y="255"/>
                </a:lnTo>
                <a:lnTo>
                  <a:pt x="36" y="255"/>
                </a:lnTo>
                <a:lnTo>
                  <a:pt x="39" y="256"/>
                </a:lnTo>
                <a:lnTo>
                  <a:pt x="40" y="255"/>
                </a:lnTo>
                <a:lnTo>
                  <a:pt x="42" y="255"/>
                </a:lnTo>
                <a:lnTo>
                  <a:pt x="44" y="258"/>
                </a:lnTo>
                <a:lnTo>
                  <a:pt x="45" y="260"/>
                </a:lnTo>
                <a:lnTo>
                  <a:pt x="47" y="258"/>
                </a:lnTo>
                <a:lnTo>
                  <a:pt x="47" y="255"/>
                </a:lnTo>
                <a:lnTo>
                  <a:pt x="47" y="244"/>
                </a:lnTo>
                <a:lnTo>
                  <a:pt x="47" y="242"/>
                </a:lnTo>
                <a:lnTo>
                  <a:pt x="47" y="240"/>
                </a:lnTo>
                <a:lnTo>
                  <a:pt x="45" y="234"/>
                </a:lnTo>
                <a:lnTo>
                  <a:pt x="47" y="234"/>
                </a:lnTo>
                <a:lnTo>
                  <a:pt x="45" y="234"/>
                </a:lnTo>
                <a:lnTo>
                  <a:pt x="45" y="229"/>
                </a:lnTo>
                <a:lnTo>
                  <a:pt x="45" y="228"/>
                </a:lnTo>
                <a:lnTo>
                  <a:pt x="45" y="226"/>
                </a:lnTo>
                <a:lnTo>
                  <a:pt x="45" y="223"/>
                </a:lnTo>
                <a:lnTo>
                  <a:pt x="44" y="223"/>
                </a:lnTo>
                <a:lnTo>
                  <a:pt x="42" y="221"/>
                </a:lnTo>
                <a:lnTo>
                  <a:pt x="42" y="220"/>
                </a:lnTo>
                <a:lnTo>
                  <a:pt x="42" y="218"/>
                </a:lnTo>
                <a:lnTo>
                  <a:pt x="40" y="218"/>
                </a:lnTo>
                <a:lnTo>
                  <a:pt x="40" y="216"/>
                </a:lnTo>
                <a:lnTo>
                  <a:pt x="39" y="216"/>
                </a:lnTo>
                <a:lnTo>
                  <a:pt x="39" y="218"/>
                </a:lnTo>
                <a:lnTo>
                  <a:pt x="39" y="220"/>
                </a:lnTo>
                <a:lnTo>
                  <a:pt x="39" y="221"/>
                </a:lnTo>
                <a:lnTo>
                  <a:pt x="37" y="221"/>
                </a:lnTo>
                <a:lnTo>
                  <a:pt x="36" y="220"/>
                </a:lnTo>
                <a:lnTo>
                  <a:pt x="37" y="218"/>
                </a:lnTo>
                <a:lnTo>
                  <a:pt x="37" y="216"/>
                </a:lnTo>
                <a:lnTo>
                  <a:pt x="37" y="215"/>
                </a:lnTo>
                <a:lnTo>
                  <a:pt x="36" y="215"/>
                </a:lnTo>
                <a:lnTo>
                  <a:pt x="36" y="213"/>
                </a:lnTo>
                <a:lnTo>
                  <a:pt x="34" y="213"/>
                </a:lnTo>
                <a:lnTo>
                  <a:pt x="34" y="215"/>
                </a:lnTo>
                <a:lnTo>
                  <a:pt x="32" y="215"/>
                </a:lnTo>
                <a:lnTo>
                  <a:pt x="32" y="213"/>
                </a:lnTo>
                <a:lnTo>
                  <a:pt x="32" y="212"/>
                </a:lnTo>
                <a:lnTo>
                  <a:pt x="34" y="212"/>
                </a:lnTo>
                <a:lnTo>
                  <a:pt x="34" y="210"/>
                </a:lnTo>
                <a:lnTo>
                  <a:pt x="34" y="208"/>
                </a:lnTo>
                <a:lnTo>
                  <a:pt x="34" y="207"/>
                </a:lnTo>
                <a:lnTo>
                  <a:pt x="32" y="207"/>
                </a:lnTo>
                <a:lnTo>
                  <a:pt x="32" y="205"/>
                </a:lnTo>
                <a:lnTo>
                  <a:pt x="31" y="205"/>
                </a:lnTo>
                <a:lnTo>
                  <a:pt x="31" y="204"/>
                </a:lnTo>
                <a:lnTo>
                  <a:pt x="29" y="204"/>
                </a:lnTo>
                <a:lnTo>
                  <a:pt x="29" y="202"/>
                </a:lnTo>
                <a:lnTo>
                  <a:pt x="28" y="202"/>
                </a:lnTo>
                <a:lnTo>
                  <a:pt x="28" y="200"/>
                </a:lnTo>
                <a:lnTo>
                  <a:pt x="28" y="199"/>
                </a:lnTo>
                <a:lnTo>
                  <a:pt x="26" y="199"/>
                </a:lnTo>
                <a:lnTo>
                  <a:pt x="26" y="197"/>
                </a:lnTo>
                <a:lnTo>
                  <a:pt x="24" y="197"/>
                </a:lnTo>
                <a:lnTo>
                  <a:pt x="24" y="196"/>
                </a:lnTo>
                <a:lnTo>
                  <a:pt x="23" y="196"/>
                </a:lnTo>
                <a:lnTo>
                  <a:pt x="18" y="181"/>
                </a:lnTo>
                <a:lnTo>
                  <a:pt x="15" y="181"/>
                </a:lnTo>
                <a:lnTo>
                  <a:pt x="13" y="181"/>
                </a:lnTo>
                <a:lnTo>
                  <a:pt x="12" y="181"/>
                </a:lnTo>
                <a:lnTo>
                  <a:pt x="7" y="181"/>
                </a:lnTo>
                <a:lnTo>
                  <a:pt x="7" y="178"/>
                </a:lnTo>
                <a:lnTo>
                  <a:pt x="7" y="173"/>
                </a:lnTo>
                <a:lnTo>
                  <a:pt x="7" y="172"/>
                </a:lnTo>
                <a:lnTo>
                  <a:pt x="7" y="170"/>
                </a:lnTo>
                <a:lnTo>
                  <a:pt x="7" y="168"/>
                </a:lnTo>
                <a:lnTo>
                  <a:pt x="7" y="165"/>
                </a:lnTo>
                <a:lnTo>
                  <a:pt x="8" y="151"/>
                </a:lnTo>
                <a:lnTo>
                  <a:pt x="8" y="143"/>
                </a:lnTo>
                <a:lnTo>
                  <a:pt x="2" y="144"/>
                </a:lnTo>
                <a:lnTo>
                  <a:pt x="2" y="143"/>
                </a:lnTo>
                <a:lnTo>
                  <a:pt x="2" y="135"/>
                </a:lnTo>
                <a:lnTo>
                  <a:pt x="2" y="130"/>
                </a:lnTo>
                <a:lnTo>
                  <a:pt x="2" y="128"/>
                </a:lnTo>
                <a:lnTo>
                  <a:pt x="2" y="111"/>
                </a:lnTo>
                <a:lnTo>
                  <a:pt x="2" y="106"/>
                </a:lnTo>
                <a:lnTo>
                  <a:pt x="2" y="103"/>
                </a:lnTo>
                <a:lnTo>
                  <a:pt x="2" y="98"/>
                </a:lnTo>
                <a:lnTo>
                  <a:pt x="2" y="90"/>
                </a:lnTo>
                <a:lnTo>
                  <a:pt x="0" y="79"/>
                </a:lnTo>
                <a:lnTo>
                  <a:pt x="5" y="82"/>
                </a:lnTo>
                <a:lnTo>
                  <a:pt x="16" y="88"/>
                </a:lnTo>
                <a:lnTo>
                  <a:pt x="13" y="79"/>
                </a:lnTo>
                <a:lnTo>
                  <a:pt x="21" y="76"/>
                </a:lnTo>
                <a:lnTo>
                  <a:pt x="23" y="74"/>
                </a:lnTo>
                <a:lnTo>
                  <a:pt x="24" y="76"/>
                </a:lnTo>
                <a:lnTo>
                  <a:pt x="29" y="85"/>
                </a:lnTo>
                <a:lnTo>
                  <a:pt x="32" y="88"/>
                </a:lnTo>
                <a:lnTo>
                  <a:pt x="36" y="88"/>
                </a:lnTo>
                <a:lnTo>
                  <a:pt x="39" y="85"/>
                </a:lnTo>
                <a:lnTo>
                  <a:pt x="40" y="80"/>
                </a:lnTo>
                <a:lnTo>
                  <a:pt x="40" y="76"/>
                </a:lnTo>
                <a:lnTo>
                  <a:pt x="39" y="71"/>
                </a:lnTo>
                <a:lnTo>
                  <a:pt x="34" y="68"/>
                </a:lnTo>
                <a:lnTo>
                  <a:pt x="29" y="63"/>
                </a:lnTo>
                <a:lnTo>
                  <a:pt x="23" y="55"/>
                </a:lnTo>
                <a:lnTo>
                  <a:pt x="21" y="52"/>
                </a:lnTo>
                <a:lnTo>
                  <a:pt x="28" y="39"/>
                </a:lnTo>
                <a:lnTo>
                  <a:pt x="28" y="37"/>
                </a:lnTo>
                <a:lnTo>
                  <a:pt x="28" y="36"/>
                </a:lnTo>
                <a:lnTo>
                  <a:pt x="29" y="34"/>
                </a:lnTo>
                <a:lnTo>
                  <a:pt x="28" y="34"/>
                </a:lnTo>
                <a:lnTo>
                  <a:pt x="28" y="32"/>
                </a:lnTo>
                <a:lnTo>
                  <a:pt x="29" y="32"/>
                </a:lnTo>
                <a:lnTo>
                  <a:pt x="29" y="29"/>
                </a:lnTo>
                <a:lnTo>
                  <a:pt x="32" y="21"/>
                </a:lnTo>
                <a:lnTo>
                  <a:pt x="34" y="20"/>
                </a:lnTo>
                <a:lnTo>
                  <a:pt x="36" y="20"/>
                </a:lnTo>
                <a:lnTo>
                  <a:pt x="44" y="16"/>
                </a:lnTo>
                <a:lnTo>
                  <a:pt x="45" y="12"/>
                </a:lnTo>
                <a:lnTo>
                  <a:pt x="47" y="8"/>
                </a:lnTo>
                <a:lnTo>
                  <a:pt x="50" y="5"/>
                </a:lnTo>
                <a:lnTo>
                  <a:pt x="53" y="4"/>
                </a:lnTo>
                <a:lnTo>
                  <a:pt x="55" y="4"/>
                </a:lnTo>
                <a:lnTo>
                  <a:pt x="60" y="4"/>
                </a:lnTo>
                <a:lnTo>
                  <a:pt x="64" y="4"/>
                </a:lnTo>
                <a:lnTo>
                  <a:pt x="72" y="2"/>
                </a:lnTo>
                <a:lnTo>
                  <a:pt x="76" y="0"/>
                </a:lnTo>
                <a:lnTo>
                  <a:pt x="76" y="2"/>
                </a:lnTo>
                <a:lnTo>
                  <a:pt x="77" y="2"/>
                </a:lnTo>
                <a:lnTo>
                  <a:pt x="80" y="7"/>
                </a:lnTo>
                <a:lnTo>
                  <a:pt x="84" y="8"/>
                </a:lnTo>
                <a:lnTo>
                  <a:pt x="85" y="8"/>
                </a:lnTo>
                <a:lnTo>
                  <a:pt x="88" y="8"/>
                </a:lnTo>
                <a:lnTo>
                  <a:pt x="92" y="7"/>
                </a:lnTo>
                <a:lnTo>
                  <a:pt x="95" y="5"/>
                </a:lnTo>
                <a:lnTo>
                  <a:pt x="98" y="7"/>
                </a:lnTo>
                <a:lnTo>
                  <a:pt x="100" y="10"/>
                </a:lnTo>
                <a:lnTo>
                  <a:pt x="98" y="10"/>
                </a:lnTo>
                <a:lnTo>
                  <a:pt x="98" y="13"/>
                </a:lnTo>
                <a:lnTo>
                  <a:pt x="103" y="12"/>
                </a:lnTo>
                <a:lnTo>
                  <a:pt x="106" y="10"/>
                </a:lnTo>
                <a:lnTo>
                  <a:pt x="109" y="16"/>
                </a:lnTo>
                <a:lnTo>
                  <a:pt x="111" y="15"/>
                </a:lnTo>
                <a:lnTo>
                  <a:pt x="116" y="15"/>
                </a:lnTo>
                <a:lnTo>
                  <a:pt x="117" y="15"/>
                </a:lnTo>
                <a:lnTo>
                  <a:pt x="124" y="15"/>
                </a:lnTo>
                <a:lnTo>
                  <a:pt x="127" y="15"/>
                </a:lnTo>
                <a:lnTo>
                  <a:pt x="130" y="20"/>
                </a:lnTo>
                <a:lnTo>
                  <a:pt x="133" y="24"/>
                </a:lnTo>
                <a:lnTo>
                  <a:pt x="143" y="26"/>
                </a:lnTo>
                <a:close/>
              </a:path>
            </a:pathLst>
          </a:custGeom>
          <a:solidFill>
            <a:srgbClr val="B485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6"/>
          <p:cNvSpPr>
            <a:spLocks/>
          </p:cNvSpPr>
          <p:nvPr/>
        </p:nvSpPr>
        <p:spPr bwMode="auto">
          <a:xfrm>
            <a:off x="5392738" y="5546726"/>
            <a:ext cx="376238" cy="152400"/>
          </a:xfrm>
          <a:custGeom>
            <a:avLst/>
            <a:gdLst/>
            <a:ahLst/>
            <a:cxnLst>
              <a:cxn ang="0">
                <a:pos x="177" y="29"/>
              </a:cxn>
              <a:cxn ang="0">
                <a:pos x="174" y="35"/>
              </a:cxn>
              <a:cxn ang="0">
                <a:pos x="182" y="35"/>
              </a:cxn>
              <a:cxn ang="0">
                <a:pos x="192" y="31"/>
              </a:cxn>
              <a:cxn ang="0">
                <a:pos x="197" y="40"/>
              </a:cxn>
              <a:cxn ang="0">
                <a:pos x="198" y="50"/>
              </a:cxn>
              <a:cxn ang="0">
                <a:pos x="200" y="58"/>
              </a:cxn>
              <a:cxn ang="0">
                <a:pos x="203" y="66"/>
              </a:cxn>
              <a:cxn ang="0">
                <a:pos x="211" y="63"/>
              </a:cxn>
              <a:cxn ang="0">
                <a:pos x="216" y="56"/>
              </a:cxn>
              <a:cxn ang="0">
                <a:pos x="217" y="61"/>
              </a:cxn>
              <a:cxn ang="0">
                <a:pos x="222" y="69"/>
              </a:cxn>
              <a:cxn ang="0">
                <a:pos x="227" y="79"/>
              </a:cxn>
              <a:cxn ang="0">
                <a:pos x="232" y="83"/>
              </a:cxn>
              <a:cxn ang="0">
                <a:pos x="230" y="90"/>
              </a:cxn>
              <a:cxn ang="0">
                <a:pos x="235" y="96"/>
              </a:cxn>
              <a:cxn ang="0">
                <a:pos x="75" y="96"/>
              </a:cxn>
              <a:cxn ang="0">
                <a:pos x="33" y="96"/>
              </a:cxn>
              <a:cxn ang="0">
                <a:pos x="8" y="90"/>
              </a:cxn>
              <a:cxn ang="0">
                <a:pos x="11" y="77"/>
              </a:cxn>
              <a:cxn ang="0">
                <a:pos x="11" y="72"/>
              </a:cxn>
              <a:cxn ang="0">
                <a:pos x="11" y="56"/>
              </a:cxn>
              <a:cxn ang="0">
                <a:pos x="6" y="42"/>
              </a:cxn>
              <a:cxn ang="0">
                <a:pos x="3" y="39"/>
              </a:cxn>
              <a:cxn ang="0">
                <a:pos x="3" y="34"/>
              </a:cxn>
              <a:cxn ang="0">
                <a:pos x="16" y="34"/>
              </a:cxn>
              <a:cxn ang="0">
                <a:pos x="21" y="29"/>
              </a:cxn>
              <a:cxn ang="0">
                <a:pos x="25" y="23"/>
              </a:cxn>
              <a:cxn ang="0">
                <a:pos x="33" y="19"/>
              </a:cxn>
              <a:cxn ang="0">
                <a:pos x="38" y="13"/>
              </a:cxn>
              <a:cxn ang="0">
                <a:pos x="43" y="8"/>
              </a:cxn>
              <a:cxn ang="0">
                <a:pos x="51" y="5"/>
              </a:cxn>
              <a:cxn ang="0">
                <a:pos x="57" y="3"/>
              </a:cxn>
              <a:cxn ang="0">
                <a:pos x="67" y="3"/>
              </a:cxn>
              <a:cxn ang="0">
                <a:pos x="75" y="2"/>
              </a:cxn>
              <a:cxn ang="0">
                <a:pos x="80" y="5"/>
              </a:cxn>
              <a:cxn ang="0">
                <a:pos x="89" y="7"/>
              </a:cxn>
              <a:cxn ang="0">
                <a:pos x="91" y="11"/>
              </a:cxn>
              <a:cxn ang="0">
                <a:pos x="94" y="18"/>
              </a:cxn>
              <a:cxn ang="0">
                <a:pos x="93" y="23"/>
              </a:cxn>
              <a:cxn ang="0">
                <a:pos x="91" y="31"/>
              </a:cxn>
              <a:cxn ang="0">
                <a:pos x="93" y="48"/>
              </a:cxn>
              <a:cxn ang="0">
                <a:pos x="97" y="53"/>
              </a:cxn>
              <a:cxn ang="0">
                <a:pos x="99" y="45"/>
              </a:cxn>
              <a:cxn ang="0">
                <a:pos x="104" y="37"/>
              </a:cxn>
              <a:cxn ang="0">
                <a:pos x="109" y="29"/>
              </a:cxn>
              <a:cxn ang="0">
                <a:pos x="115" y="27"/>
              </a:cxn>
              <a:cxn ang="0">
                <a:pos x="121" y="19"/>
              </a:cxn>
              <a:cxn ang="0">
                <a:pos x="126" y="21"/>
              </a:cxn>
              <a:cxn ang="0">
                <a:pos x="133" y="26"/>
              </a:cxn>
              <a:cxn ang="0">
                <a:pos x="141" y="27"/>
              </a:cxn>
              <a:cxn ang="0">
                <a:pos x="147" y="31"/>
              </a:cxn>
              <a:cxn ang="0">
                <a:pos x="155" y="23"/>
              </a:cxn>
              <a:cxn ang="0">
                <a:pos x="158" y="11"/>
              </a:cxn>
              <a:cxn ang="0">
                <a:pos x="169" y="13"/>
              </a:cxn>
              <a:cxn ang="0">
                <a:pos x="169" y="23"/>
              </a:cxn>
            </a:cxnLst>
            <a:rect l="0" t="0" r="r" b="b"/>
            <a:pathLst>
              <a:path w="237" h="96">
                <a:moveTo>
                  <a:pt x="171" y="24"/>
                </a:moveTo>
                <a:lnTo>
                  <a:pt x="173" y="24"/>
                </a:lnTo>
                <a:lnTo>
                  <a:pt x="174" y="26"/>
                </a:lnTo>
                <a:lnTo>
                  <a:pt x="174" y="27"/>
                </a:lnTo>
                <a:lnTo>
                  <a:pt x="176" y="29"/>
                </a:lnTo>
                <a:lnTo>
                  <a:pt x="177" y="29"/>
                </a:lnTo>
                <a:lnTo>
                  <a:pt x="176" y="31"/>
                </a:lnTo>
                <a:lnTo>
                  <a:pt x="176" y="32"/>
                </a:lnTo>
                <a:lnTo>
                  <a:pt x="174" y="32"/>
                </a:lnTo>
                <a:lnTo>
                  <a:pt x="173" y="34"/>
                </a:lnTo>
                <a:lnTo>
                  <a:pt x="173" y="35"/>
                </a:lnTo>
                <a:lnTo>
                  <a:pt x="174" y="35"/>
                </a:lnTo>
                <a:lnTo>
                  <a:pt x="176" y="37"/>
                </a:lnTo>
                <a:lnTo>
                  <a:pt x="177" y="39"/>
                </a:lnTo>
                <a:lnTo>
                  <a:pt x="179" y="39"/>
                </a:lnTo>
                <a:lnTo>
                  <a:pt x="179" y="37"/>
                </a:lnTo>
                <a:lnTo>
                  <a:pt x="181" y="37"/>
                </a:lnTo>
                <a:lnTo>
                  <a:pt x="182" y="35"/>
                </a:lnTo>
                <a:lnTo>
                  <a:pt x="184" y="34"/>
                </a:lnTo>
                <a:lnTo>
                  <a:pt x="184" y="32"/>
                </a:lnTo>
                <a:lnTo>
                  <a:pt x="185" y="32"/>
                </a:lnTo>
                <a:lnTo>
                  <a:pt x="189" y="32"/>
                </a:lnTo>
                <a:lnTo>
                  <a:pt x="190" y="31"/>
                </a:lnTo>
                <a:lnTo>
                  <a:pt x="192" y="31"/>
                </a:lnTo>
                <a:lnTo>
                  <a:pt x="193" y="34"/>
                </a:lnTo>
                <a:lnTo>
                  <a:pt x="193" y="35"/>
                </a:lnTo>
                <a:lnTo>
                  <a:pt x="195" y="35"/>
                </a:lnTo>
                <a:lnTo>
                  <a:pt x="197" y="35"/>
                </a:lnTo>
                <a:lnTo>
                  <a:pt x="197" y="39"/>
                </a:lnTo>
                <a:lnTo>
                  <a:pt x="197" y="40"/>
                </a:lnTo>
                <a:lnTo>
                  <a:pt x="197" y="42"/>
                </a:lnTo>
                <a:lnTo>
                  <a:pt x="198" y="43"/>
                </a:lnTo>
                <a:lnTo>
                  <a:pt x="198" y="45"/>
                </a:lnTo>
                <a:lnTo>
                  <a:pt x="198" y="47"/>
                </a:lnTo>
                <a:lnTo>
                  <a:pt x="198" y="48"/>
                </a:lnTo>
                <a:lnTo>
                  <a:pt x="198" y="50"/>
                </a:lnTo>
                <a:lnTo>
                  <a:pt x="198" y="51"/>
                </a:lnTo>
                <a:lnTo>
                  <a:pt x="197" y="55"/>
                </a:lnTo>
                <a:lnTo>
                  <a:pt x="197" y="56"/>
                </a:lnTo>
                <a:lnTo>
                  <a:pt x="198" y="56"/>
                </a:lnTo>
                <a:lnTo>
                  <a:pt x="198" y="58"/>
                </a:lnTo>
                <a:lnTo>
                  <a:pt x="200" y="58"/>
                </a:lnTo>
                <a:lnTo>
                  <a:pt x="201" y="58"/>
                </a:lnTo>
                <a:lnTo>
                  <a:pt x="201" y="59"/>
                </a:lnTo>
                <a:lnTo>
                  <a:pt x="201" y="61"/>
                </a:lnTo>
                <a:lnTo>
                  <a:pt x="201" y="63"/>
                </a:lnTo>
                <a:lnTo>
                  <a:pt x="201" y="64"/>
                </a:lnTo>
                <a:lnTo>
                  <a:pt x="203" y="66"/>
                </a:lnTo>
                <a:lnTo>
                  <a:pt x="203" y="64"/>
                </a:lnTo>
                <a:lnTo>
                  <a:pt x="205" y="64"/>
                </a:lnTo>
                <a:lnTo>
                  <a:pt x="206" y="64"/>
                </a:lnTo>
                <a:lnTo>
                  <a:pt x="208" y="64"/>
                </a:lnTo>
                <a:lnTo>
                  <a:pt x="209" y="64"/>
                </a:lnTo>
                <a:lnTo>
                  <a:pt x="211" y="63"/>
                </a:lnTo>
                <a:lnTo>
                  <a:pt x="213" y="63"/>
                </a:lnTo>
                <a:lnTo>
                  <a:pt x="213" y="61"/>
                </a:lnTo>
                <a:lnTo>
                  <a:pt x="213" y="59"/>
                </a:lnTo>
                <a:lnTo>
                  <a:pt x="213" y="58"/>
                </a:lnTo>
                <a:lnTo>
                  <a:pt x="214" y="56"/>
                </a:lnTo>
                <a:lnTo>
                  <a:pt x="216" y="56"/>
                </a:lnTo>
                <a:lnTo>
                  <a:pt x="216" y="58"/>
                </a:lnTo>
                <a:lnTo>
                  <a:pt x="217" y="58"/>
                </a:lnTo>
                <a:lnTo>
                  <a:pt x="219" y="58"/>
                </a:lnTo>
                <a:lnTo>
                  <a:pt x="219" y="59"/>
                </a:lnTo>
                <a:lnTo>
                  <a:pt x="217" y="59"/>
                </a:lnTo>
                <a:lnTo>
                  <a:pt x="217" y="61"/>
                </a:lnTo>
                <a:lnTo>
                  <a:pt x="219" y="63"/>
                </a:lnTo>
                <a:lnTo>
                  <a:pt x="221" y="64"/>
                </a:lnTo>
                <a:lnTo>
                  <a:pt x="221" y="66"/>
                </a:lnTo>
                <a:lnTo>
                  <a:pt x="222" y="66"/>
                </a:lnTo>
                <a:lnTo>
                  <a:pt x="222" y="67"/>
                </a:lnTo>
                <a:lnTo>
                  <a:pt x="222" y="69"/>
                </a:lnTo>
                <a:lnTo>
                  <a:pt x="224" y="69"/>
                </a:lnTo>
                <a:lnTo>
                  <a:pt x="224" y="71"/>
                </a:lnTo>
                <a:lnTo>
                  <a:pt x="225" y="72"/>
                </a:lnTo>
                <a:lnTo>
                  <a:pt x="227" y="75"/>
                </a:lnTo>
                <a:lnTo>
                  <a:pt x="227" y="77"/>
                </a:lnTo>
                <a:lnTo>
                  <a:pt x="227" y="79"/>
                </a:lnTo>
                <a:lnTo>
                  <a:pt x="225" y="80"/>
                </a:lnTo>
                <a:lnTo>
                  <a:pt x="227" y="80"/>
                </a:lnTo>
                <a:lnTo>
                  <a:pt x="227" y="82"/>
                </a:lnTo>
                <a:lnTo>
                  <a:pt x="229" y="82"/>
                </a:lnTo>
                <a:lnTo>
                  <a:pt x="230" y="83"/>
                </a:lnTo>
                <a:lnTo>
                  <a:pt x="232" y="83"/>
                </a:lnTo>
                <a:lnTo>
                  <a:pt x="230" y="85"/>
                </a:lnTo>
                <a:lnTo>
                  <a:pt x="229" y="85"/>
                </a:lnTo>
                <a:lnTo>
                  <a:pt x="229" y="87"/>
                </a:lnTo>
                <a:lnTo>
                  <a:pt x="227" y="88"/>
                </a:lnTo>
                <a:lnTo>
                  <a:pt x="229" y="90"/>
                </a:lnTo>
                <a:lnTo>
                  <a:pt x="230" y="90"/>
                </a:lnTo>
                <a:lnTo>
                  <a:pt x="232" y="90"/>
                </a:lnTo>
                <a:lnTo>
                  <a:pt x="233" y="90"/>
                </a:lnTo>
                <a:lnTo>
                  <a:pt x="235" y="90"/>
                </a:lnTo>
                <a:lnTo>
                  <a:pt x="237" y="91"/>
                </a:lnTo>
                <a:lnTo>
                  <a:pt x="235" y="95"/>
                </a:lnTo>
                <a:lnTo>
                  <a:pt x="235" y="96"/>
                </a:lnTo>
                <a:lnTo>
                  <a:pt x="187" y="96"/>
                </a:lnTo>
                <a:lnTo>
                  <a:pt x="184" y="96"/>
                </a:lnTo>
                <a:lnTo>
                  <a:pt x="173" y="96"/>
                </a:lnTo>
                <a:lnTo>
                  <a:pt x="141" y="96"/>
                </a:lnTo>
                <a:lnTo>
                  <a:pt x="102" y="96"/>
                </a:lnTo>
                <a:lnTo>
                  <a:pt x="75" y="96"/>
                </a:lnTo>
                <a:lnTo>
                  <a:pt x="67" y="96"/>
                </a:lnTo>
                <a:lnTo>
                  <a:pt x="49" y="96"/>
                </a:lnTo>
                <a:lnTo>
                  <a:pt x="41" y="96"/>
                </a:lnTo>
                <a:lnTo>
                  <a:pt x="40" y="96"/>
                </a:lnTo>
                <a:lnTo>
                  <a:pt x="35" y="96"/>
                </a:lnTo>
                <a:lnTo>
                  <a:pt x="33" y="96"/>
                </a:lnTo>
                <a:lnTo>
                  <a:pt x="1" y="96"/>
                </a:lnTo>
                <a:lnTo>
                  <a:pt x="1" y="95"/>
                </a:lnTo>
                <a:lnTo>
                  <a:pt x="1" y="91"/>
                </a:lnTo>
                <a:lnTo>
                  <a:pt x="1" y="90"/>
                </a:lnTo>
                <a:lnTo>
                  <a:pt x="6" y="90"/>
                </a:lnTo>
                <a:lnTo>
                  <a:pt x="8" y="90"/>
                </a:lnTo>
                <a:lnTo>
                  <a:pt x="8" y="87"/>
                </a:lnTo>
                <a:lnTo>
                  <a:pt x="8" y="83"/>
                </a:lnTo>
                <a:lnTo>
                  <a:pt x="8" y="82"/>
                </a:lnTo>
                <a:lnTo>
                  <a:pt x="8" y="80"/>
                </a:lnTo>
                <a:lnTo>
                  <a:pt x="11" y="80"/>
                </a:lnTo>
                <a:lnTo>
                  <a:pt x="11" y="77"/>
                </a:lnTo>
                <a:lnTo>
                  <a:pt x="14" y="79"/>
                </a:lnTo>
                <a:lnTo>
                  <a:pt x="14" y="75"/>
                </a:lnTo>
                <a:lnTo>
                  <a:pt x="14" y="74"/>
                </a:lnTo>
                <a:lnTo>
                  <a:pt x="14" y="72"/>
                </a:lnTo>
                <a:lnTo>
                  <a:pt x="13" y="72"/>
                </a:lnTo>
                <a:lnTo>
                  <a:pt x="11" y="72"/>
                </a:lnTo>
                <a:lnTo>
                  <a:pt x="11" y="69"/>
                </a:lnTo>
                <a:lnTo>
                  <a:pt x="11" y="66"/>
                </a:lnTo>
                <a:lnTo>
                  <a:pt x="11" y="63"/>
                </a:lnTo>
                <a:lnTo>
                  <a:pt x="11" y="59"/>
                </a:lnTo>
                <a:lnTo>
                  <a:pt x="11" y="58"/>
                </a:lnTo>
                <a:lnTo>
                  <a:pt x="11" y="56"/>
                </a:lnTo>
                <a:lnTo>
                  <a:pt x="11" y="55"/>
                </a:lnTo>
                <a:lnTo>
                  <a:pt x="11" y="53"/>
                </a:lnTo>
                <a:lnTo>
                  <a:pt x="8" y="45"/>
                </a:lnTo>
                <a:lnTo>
                  <a:pt x="6" y="45"/>
                </a:lnTo>
                <a:lnTo>
                  <a:pt x="6" y="43"/>
                </a:lnTo>
                <a:lnTo>
                  <a:pt x="6" y="42"/>
                </a:lnTo>
                <a:lnTo>
                  <a:pt x="8" y="42"/>
                </a:lnTo>
                <a:lnTo>
                  <a:pt x="8" y="40"/>
                </a:lnTo>
                <a:lnTo>
                  <a:pt x="8" y="39"/>
                </a:lnTo>
                <a:lnTo>
                  <a:pt x="6" y="39"/>
                </a:lnTo>
                <a:lnTo>
                  <a:pt x="5" y="39"/>
                </a:lnTo>
                <a:lnTo>
                  <a:pt x="3" y="39"/>
                </a:lnTo>
                <a:lnTo>
                  <a:pt x="1" y="39"/>
                </a:lnTo>
                <a:lnTo>
                  <a:pt x="1" y="37"/>
                </a:lnTo>
                <a:lnTo>
                  <a:pt x="0" y="37"/>
                </a:lnTo>
                <a:lnTo>
                  <a:pt x="0" y="35"/>
                </a:lnTo>
                <a:lnTo>
                  <a:pt x="1" y="35"/>
                </a:lnTo>
                <a:lnTo>
                  <a:pt x="3" y="34"/>
                </a:lnTo>
                <a:lnTo>
                  <a:pt x="6" y="34"/>
                </a:lnTo>
                <a:lnTo>
                  <a:pt x="9" y="34"/>
                </a:lnTo>
                <a:lnTo>
                  <a:pt x="11" y="34"/>
                </a:lnTo>
                <a:lnTo>
                  <a:pt x="13" y="34"/>
                </a:lnTo>
                <a:lnTo>
                  <a:pt x="14" y="34"/>
                </a:lnTo>
                <a:lnTo>
                  <a:pt x="16" y="34"/>
                </a:lnTo>
                <a:lnTo>
                  <a:pt x="17" y="34"/>
                </a:lnTo>
                <a:lnTo>
                  <a:pt x="17" y="32"/>
                </a:lnTo>
                <a:lnTo>
                  <a:pt x="19" y="32"/>
                </a:lnTo>
                <a:lnTo>
                  <a:pt x="19" y="31"/>
                </a:lnTo>
                <a:lnTo>
                  <a:pt x="21" y="31"/>
                </a:lnTo>
                <a:lnTo>
                  <a:pt x="21" y="29"/>
                </a:lnTo>
                <a:lnTo>
                  <a:pt x="22" y="29"/>
                </a:lnTo>
                <a:lnTo>
                  <a:pt x="22" y="27"/>
                </a:lnTo>
                <a:lnTo>
                  <a:pt x="24" y="27"/>
                </a:lnTo>
                <a:lnTo>
                  <a:pt x="24" y="26"/>
                </a:lnTo>
                <a:lnTo>
                  <a:pt x="25" y="24"/>
                </a:lnTo>
                <a:lnTo>
                  <a:pt x="25" y="23"/>
                </a:lnTo>
                <a:lnTo>
                  <a:pt x="27" y="23"/>
                </a:lnTo>
                <a:lnTo>
                  <a:pt x="27" y="21"/>
                </a:lnTo>
                <a:lnTo>
                  <a:pt x="29" y="21"/>
                </a:lnTo>
                <a:lnTo>
                  <a:pt x="30" y="19"/>
                </a:lnTo>
                <a:lnTo>
                  <a:pt x="32" y="19"/>
                </a:lnTo>
                <a:lnTo>
                  <a:pt x="33" y="19"/>
                </a:lnTo>
                <a:lnTo>
                  <a:pt x="35" y="19"/>
                </a:lnTo>
                <a:lnTo>
                  <a:pt x="35" y="18"/>
                </a:lnTo>
                <a:lnTo>
                  <a:pt x="37" y="16"/>
                </a:lnTo>
                <a:lnTo>
                  <a:pt x="37" y="15"/>
                </a:lnTo>
                <a:lnTo>
                  <a:pt x="38" y="15"/>
                </a:lnTo>
                <a:lnTo>
                  <a:pt x="38" y="13"/>
                </a:lnTo>
                <a:lnTo>
                  <a:pt x="38" y="11"/>
                </a:lnTo>
                <a:lnTo>
                  <a:pt x="40" y="11"/>
                </a:lnTo>
                <a:lnTo>
                  <a:pt x="40" y="10"/>
                </a:lnTo>
                <a:lnTo>
                  <a:pt x="41" y="10"/>
                </a:lnTo>
                <a:lnTo>
                  <a:pt x="43" y="10"/>
                </a:lnTo>
                <a:lnTo>
                  <a:pt x="43" y="8"/>
                </a:lnTo>
                <a:lnTo>
                  <a:pt x="45" y="8"/>
                </a:lnTo>
                <a:lnTo>
                  <a:pt x="46" y="7"/>
                </a:lnTo>
                <a:lnTo>
                  <a:pt x="48" y="7"/>
                </a:lnTo>
                <a:lnTo>
                  <a:pt x="49" y="7"/>
                </a:lnTo>
                <a:lnTo>
                  <a:pt x="49" y="5"/>
                </a:lnTo>
                <a:lnTo>
                  <a:pt x="51" y="5"/>
                </a:lnTo>
                <a:lnTo>
                  <a:pt x="51" y="3"/>
                </a:lnTo>
                <a:lnTo>
                  <a:pt x="51" y="2"/>
                </a:lnTo>
                <a:lnTo>
                  <a:pt x="53" y="2"/>
                </a:lnTo>
                <a:lnTo>
                  <a:pt x="54" y="2"/>
                </a:lnTo>
                <a:lnTo>
                  <a:pt x="56" y="2"/>
                </a:lnTo>
                <a:lnTo>
                  <a:pt x="57" y="3"/>
                </a:lnTo>
                <a:lnTo>
                  <a:pt x="59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9" y="3"/>
                </a:lnTo>
                <a:lnTo>
                  <a:pt x="70" y="3"/>
                </a:lnTo>
                <a:lnTo>
                  <a:pt x="72" y="3"/>
                </a:lnTo>
                <a:lnTo>
                  <a:pt x="73" y="3"/>
                </a:lnTo>
                <a:lnTo>
                  <a:pt x="75" y="3"/>
                </a:lnTo>
                <a:lnTo>
                  <a:pt x="75" y="2"/>
                </a:lnTo>
                <a:lnTo>
                  <a:pt x="77" y="2"/>
                </a:lnTo>
                <a:lnTo>
                  <a:pt x="77" y="0"/>
                </a:lnTo>
                <a:lnTo>
                  <a:pt x="78" y="0"/>
                </a:lnTo>
                <a:lnTo>
                  <a:pt x="78" y="2"/>
                </a:lnTo>
                <a:lnTo>
                  <a:pt x="80" y="3"/>
                </a:lnTo>
                <a:lnTo>
                  <a:pt x="80" y="5"/>
                </a:lnTo>
                <a:lnTo>
                  <a:pt x="81" y="5"/>
                </a:lnTo>
                <a:lnTo>
                  <a:pt x="83" y="7"/>
                </a:lnTo>
                <a:lnTo>
                  <a:pt x="85" y="7"/>
                </a:lnTo>
                <a:lnTo>
                  <a:pt x="86" y="7"/>
                </a:lnTo>
                <a:lnTo>
                  <a:pt x="88" y="7"/>
                </a:lnTo>
                <a:lnTo>
                  <a:pt x="89" y="7"/>
                </a:lnTo>
                <a:lnTo>
                  <a:pt x="89" y="8"/>
                </a:lnTo>
                <a:lnTo>
                  <a:pt x="91" y="8"/>
                </a:lnTo>
                <a:lnTo>
                  <a:pt x="91" y="10"/>
                </a:lnTo>
                <a:lnTo>
                  <a:pt x="93" y="10"/>
                </a:lnTo>
                <a:lnTo>
                  <a:pt x="91" y="10"/>
                </a:lnTo>
                <a:lnTo>
                  <a:pt x="91" y="11"/>
                </a:lnTo>
                <a:lnTo>
                  <a:pt x="93" y="11"/>
                </a:lnTo>
                <a:lnTo>
                  <a:pt x="93" y="13"/>
                </a:lnTo>
                <a:lnTo>
                  <a:pt x="93" y="15"/>
                </a:lnTo>
                <a:lnTo>
                  <a:pt x="93" y="16"/>
                </a:lnTo>
                <a:lnTo>
                  <a:pt x="93" y="18"/>
                </a:lnTo>
                <a:lnTo>
                  <a:pt x="94" y="18"/>
                </a:lnTo>
                <a:lnTo>
                  <a:pt x="94" y="19"/>
                </a:lnTo>
                <a:lnTo>
                  <a:pt x="94" y="21"/>
                </a:lnTo>
                <a:lnTo>
                  <a:pt x="96" y="21"/>
                </a:lnTo>
                <a:lnTo>
                  <a:pt x="94" y="21"/>
                </a:lnTo>
                <a:lnTo>
                  <a:pt x="94" y="23"/>
                </a:lnTo>
                <a:lnTo>
                  <a:pt x="93" y="23"/>
                </a:lnTo>
                <a:lnTo>
                  <a:pt x="93" y="24"/>
                </a:lnTo>
                <a:lnTo>
                  <a:pt x="93" y="26"/>
                </a:lnTo>
                <a:lnTo>
                  <a:pt x="93" y="27"/>
                </a:lnTo>
                <a:lnTo>
                  <a:pt x="93" y="29"/>
                </a:lnTo>
                <a:lnTo>
                  <a:pt x="91" y="29"/>
                </a:lnTo>
                <a:lnTo>
                  <a:pt x="91" y="31"/>
                </a:lnTo>
                <a:lnTo>
                  <a:pt x="93" y="31"/>
                </a:lnTo>
                <a:lnTo>
                  <a:pt x="93" y="34"/>
                </a:lnTo>
                <a:lnTo>
                  <a:pt x="91" y="34"/>
                </a:lnTo>
                <a:lnTo>
                  <a:pt x="93" y="39"/>
                </a:lnTo>
                <a:lnTo>
                  <a:pt x="93" y="45"/>
                </a:lnTo>
                <a:lnTo>
                  <a:pt x="93" y="48"/>
                </a:lnTo>
                <a:lnTo>
                  <a:pt x="91" y="50"/>
                </a:lnTo>
                <a:lnTo>
                  <a:pt x="93" y="51"/>
                </a:lnTo>
                <a:lnTo>
                  <a:pt x="93" y="53"/>
                </a:lnTo>
                <a:lnTo>
                  <a:pt x="94" y="53"/>
                </a:lnTo>
                <a:lnTo>
                  <a:pt x="96" y="53"/>
                </a:lnTo>
                <a:lnTo>
                  <a:pt x="97" y="53"/>
                </a:lnTo>
                <a:lnTo>
                  <a:pt x="97" y="51"/>
                </a:lnTo>
                <a:lnTo>
                  <a:pt x="99" y="51"/>
                </a:lnTo>
                <a:lnTo>
                  <a:pt x="99" y="50"/>
                </a:lnTo>
                <a:lnTo>
                  <a:pt x="99" y="48"/>
                </a:lnTo>
                <a:lnTo>
                  <a:pt x="99" y="47"/>
                </a:lnTo>
                <a:lnTo>
                  <a:pt x="99" y="45"/>
                </a:lnTo>
                <a:lnTo>
                  <a:pt x="99" y="43"/>
                </a:lnTo>
                <a:lnTo>
                  <a:pt x="99" y="42"/>
                </a:lnTo>
                <a:lnTo>
                  <a:pt x="101" y="40"/>
                </a:lnTo>
                <a:lnTo>
                  <a:pt x="102" y="39"/>
                </a:lnTo>
                <a:lnTo>
                  <a:pt x="104" y="39"/>
                </a:lnTo>
                <a:lnTo>
                  <a:pt x="104" y="37"/>
                </a:lnTo>
                <a:lnTo>
                  <a:pt x="104" y="35"/>
                </a:lnTo>
                <a:lnTo>
                  <a:pt x="104" y="34"/>
                </a:lnTo>
                <a:lnTo>
                  <a:pt x="104" y="32"/>
                </a:lnTo>
                <a:lnTo>
                  <a:pt x="105" y="31"/>
                </a:lnTo>
                <a:lnTo>
                  <a:pt x="107" y="29"/>
                </a:lnTo>
                <a:lnTo>
                  <a:pt x="109" y="29"/>
                </a:lnTo>
                <a:lnTo>
                  <a:pt x="110" y="31"/>
                </a:lnTo>
                <a:lnTo>
                  <a:pt x="112" y="31"/>
                </a:lnTo>
                <a:lnTo>
                  <a:pt x="113" y="31"/>
                </a:lnTo>
                <a:lnTo>
                  <a:pt x="113" y="29"/>
                </a:lnTo>
                <a:lnTo>
                  <a:pt x="115" y="29"/>
                </a:lnTo>
                <a:lnTo>
                  <a:pt x="115" y="27"/>
                </a:lnTo>
                <a:lnTo>
                  <a:pt x="115" y="26"/>
                </a:lnTo>
                <a:lnTo>
                  <a:pt x="117" y="24"/>
                </a:lnTo>
                <a:lnTo>
                  <a:pt x="118" y="23"/>
                </a:lnTo>
                <a:lnTo>
                  <a:pt x="118" y="21"/>
                </a:lnTo>
                <a:lnTo>
                  <a:pt x="120" y="19"/>
                </a:lnTo>
                <a:lnTo>
                  <a:pt x="121" y="19"/>
                </a:lnTo>
                <a:lnTo>
                  <a:pt x="121" y="18"/>
                </a:lnTo>
                <a:lnTo>
                  <a:pt x="121" y="19"/>
                </a:lnTo>
                <a:lnTo>
                  <a:pt x="123" y="19"/>
                </a:lnTo>
                <a:lnTo>
                  <a:pt x="123" y="21"/>
                </a:lnTo>
                <a:lnTo>
                  <a:pt x="125" y="21"/>
                </a:lnTo>
                <a:lnTo>
                  <a:pt x="126" y="21"/>
                </a:lnTo>
                <a:lnTo>
                  <a:pt x="126" y="23"/>
                </a:lnTo>
                <a:lnTo>
                  <a:pt x="126" y="24"/>
                </a:lnTo>
                <a:lnTo>
                  <a:pt x="128" y="24"/>
                </a:lnTo>
                <a:lnTo>
                  <a:pt x="129" y="26"/>
                </a:lnTo>
                <a:lnTo>
                  <a:pt x="131" y="27"/>
                </a:lnTo>
                <a:lnTo>
                  <a:pt x="133" y="26"/>
                </a:lnTo>
                <a:lnTo>
                  <a:pt x="134" y="26"/>
                </a:lnTo>
                <a:lnTo>
                  <a:pt x="136" y="26"/>
                </a:lnTo>
                <a:lnTo>
                  <a:pt x="137" y="26"/>
                </a:lnTo>
                <a:lnTo>
                  <a:pt x="139" y="26"/>
                </a:lnTo>
                <a:lnTo>
                  <a:pt x="139" y="27"/>
                </a:lnTo>
                <a:lnTo>
                  <a:pt x="141" y="27"/>
                </a:lnTo>
                <a:lnTo>
                  <a:pt x="141" y="29"/>
                </a:lnTo>
                <a:lnTo>
                  <a:pt x="142" y="29"/>
                </a:lnTo>
                <a:lnTo>
                  <a:pt x="144" y="29"/>
                </a:lnTo>
                <a:lnTo>
                  <a:pt x="145" y="29"/>
                </a:lnTo>
                <a:lnTo>
                  <a:pt x="145" y="31"/>
                </a:lnTo>
                <a:lnTo>
                  <a:pt x="147" y="31"/>
                </a:lnTo>
                <a:lnTo>
                  <a:pt x="149" y="31"/>
                </a:lnTo>
                <a:lnTo>
                  <a:pt x="149" y="29"/>
                </a:lnTo>
                <a:lnTo>
                  <a:pt x="150" y="27"/>
                </a:lnTo>
                <a:lnTo>
                  <a:pt x="152" y="24"/>
                </a:lnTo>
                <a:lnTo>
                  <a:pt x="153" y="23"/>
                </a:lnTo>
                <a:lnTo>
                  <a:pt x="155" y="23"/>
                </a:lnTo>
                <a:lnTo>
                  <a:pt x="155" y="21"/>
                </a:lnTo>
                <a:lnTo>
                  <a:pt x="157" y="19"/>
                </a:lnTo>
                <a:lnTo>
                  <a:pt x="157" y="18"/>
                </a:lnTo>
                <a:lnTo>
                  <a:pt x="157" y="16"/>
                </a:lnTo>
                <a:lnTo>
                  <a:pt x="157" y="15"/>
                </a:lnTo>
                <a:lnTo>
                  <a:pt x="158" y="11"/>
                </a:lnTo>
                <a:lnTo>
                  <a:pt x="160" y="11"/>
                </a:lnTo>
                <a:lnTo>
                  <a:pt x="161" y="11"/>
                </a:lnTo>
                <a:lnTo>
                  <a:pt x="163" y="10"/>
                </a:lnTo>
                <a:lnTo>
                  <a:pt x="166" y="10"/>
                </a:lnTo>
                <a:lnTo>
                  <a:pt x="168" y="10"/>
                </a:lnTo>
                <a:lnTo>
                  <a:pt x="169" y="13"/>
                </a:lnTo>
                <a:lnTo>
                  <a:pt x="168" y="15"/>
                </a:lnTo>
                <a:lnTo>
                  <a:pt x="166" y="16"/>
                </a:lnTo>
                <a:lnTo>
                  <a:pt x="166" y="18"/>
                </a:lnTo>
                <a:lnTo>
                  <a:pt x="168" y="21"/>
                </a:lnTo>
                <a:lnTo>
                  <a:pt x="168" y="23"/>
                </a:lnTo>
                <a:lnTo>
                  <a:pt x="169" y="23"/>
                </a:lnTo>
                <a:lnTo>
                  <a:pt x="171" y="23"/>
                </a:lnTo>
                <a:lnTo>
                  <a:pt x="171" y="24"/>
                </a:lnTo>
                <a:close/>
              </a:path>
            </a:pathLst>
          </a:custGeom>
          <a:solidFill>
            <a:srgbClr val="E05E8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7"/>
          <p:cNvSpPr>
            <a:spLocks noEditPoints="1"/>
          </p:cNvSpPr>
          <p:nvPr/>
        </p:nvSpPr>
        <p:spPr bwMode="auto">
          <a:xfrm>
            <a:off x="4017963" y="5570538"/>
            <a:ext cx="312738" cy="349250"/>
          </a:xfrm>
          <a:custGeom>
            <a:avLst/>
            <a:gdLst/>
            <a:ahLst/>
            <a:cxnLst>
              <a:cxn ang="0">
                <a:pos x="29" y="156"/>
              </a:cxn>
              <a:cxn ang="0">
                <a:pos x="11" y="152"/>
              </a:cxn>
              <a:cxn ang="0">
                <a:pos x="13" y="150"/>
              </a:cxn>
              <a:cxn ang="0">
                <a:pos x="13" y="148"/>
              </a:cxn>
              <a:cxn ang="0">
                <a:pos x="19" y="144"/>
              </a:cxn>
              <a:cxn ang="0">
                <a:pos x="26" y="136"/>
              </a:cxn>
              <a:cxn ang="0">
                <a:pos x="35" y="131"/>
              </a:cxn>
              <a:cxn ang="0">
                <a:pos x="29" y="132"/>
              </a:cxn>
              <a:cxn ang="0">
                <a:pos x="34" y="116"/>
              </a:cxn>
              <a:cxn ang="0">
                <a:pos x="39" y="110"/>
              </a:cxn>
              <a:cxn ang="0">
                <a:pos x="58" y="107"/>
              </a:cxn>
              <a:cxn ang="0">
                <a:pos x="47" y="124"/>
              </a:cxn>
              <a:cxn ang="0">
                <a:pos x="42" y="116"/>
              </a:cxn>
              <a:cxn ang="0">
                <a:pos x="50" y="104"/>
              </a:cxn>
              <a:cxn ang="0">
                <a:pos x="63" y="91"/>
              </a:cxn>
              <a:cxn ang="0">
                <a:pos x="50" y="97"/>
              </a:cxn>
              <a:cxn ang="0">
                <a:pos x="55" y="88"/>
              </a:cxn>
              <a:cxn ang="0">
                <a:pos x="144" y="24"/>
              </a:cxn>
              <a:cxn ang="0">
                <a:pos x="170" y="49"/>
              </a:cxn>
              <a:cxn ang="0">
                <a:pos x="179" y="75"/>
              </a:cxn>
              <a:cxn ang="0">
                <a:pos x="195" y="113"/>
              </a:cxn>
              <a:cxn ang="0">
                <a:pos x="186" y="129"/>
              </a:cxn>
              <a:cxn ang="0">
                <a:pos x="168" y="137"/>
              </a:cxn>
              <a:cxn ang="0">
                <a:pos x="157" y="156"/>
              </a:cxn>
              <a:cxn ang="0">
                <a:pos x="143" y="180"/>
              </a:cxn>
              <a:cxn ang="0">
                <a:pos x="125" y="209"/>
              </a:cxn>
              <a:cxn ang="0">
                <a:pos x="101" y="217"/>
              </a:cxn>
              <a:cxn ang="0">
                <a:pos x="72" y="206"/>
              </a:cxn>
              <a:cxn ang="0">
                <a:pos x="53" y="200"/>
              </a:cxn>
              <a:cxn ang="0">
                <a:pos x="37" y="195"/>
              </a:cxn>
              <a:cxn ang="0">
                <a:pos x="35" y="174"/>
              </a:cxn>
              <a:cxn ang="0">
                <a:pos x="32" y="169"/>
              </a:cxn>
              <a:cxn ang="0">
                <a:pos x="23" y="171"/>
              </a:cxn>
              <a:cxn ang="0">
                <a:pos x="13" y="169"/>
              </a:cxn>
              <a:cxn ang="0">
                <a:pos x="19" y="160"/>
              </a:cxn>
              <a:cxn ang="0">
                <a:pos x="31" y="156"/>
              </a:cxn>
              <a:cxn ang="0">
                <a:pos x="35" y="153"/>
              </a:cxn>
              <a:cxn ang="0">
                <a:pos x="32" y="148"/>
              </a:cxn>
              <a:cxn ang="0">
                <a:pos x="42" y="137"/>
              </a:cxn>
              <a:cxn ang="0">
                <a:pos x="58" y="131"/>
              </a:cxn>
              <a:cxn ang="0">
                <a:pos x="66" y="116"/>
              </a:cxn>
              <a:cxn ang="0">
                <a:pos x="69" y="107"/>
              </a:cxn>
              <a:cxn ang="0">
                <a:pos x="75" y="99"/>
              </a:cxn>
              <a:cxn ang="0">
                <a:pos x="98" y="91"/>
              </a:cxn>
              <a:cxn ang="0">
                <a:pos x="111" y="70"/>
              </a:cxn>
              <a:cxn ang="0">
                <a:pos x="119" y="46"/>
              </a:cxn>
              <a:cxn ang="0">
                <a:pos x="123" y="32"/>
              </a:cxn>
              <a:cxn ang="0">
                <a:pos x="50" y="19"/>
              </a:cxn>
              <a:cxn ang="0">
                <a:pos x="93" y="17"/>
              </a:cxn>
              <a:cxn ang="0">
                <a:pos x="117" y="35"/>
              </a:cxn>
              <a:cxn ang="0">
                <a:pos x="109" y="49"/>
              </a:cxn>
              <a:cxn ang="0">
                <a:pos x="107" y="60"/>
              </a:cxn>
              <a:cxn ang="0">
                <a:pos x="98" y="86"/>
              </a:cxn>
              <a:cxn ang="0">
                <a:pos x="74" y="91"/>
              </a:cxn>
              <a:cxn ang="0">
                <a:pos x="61" y="76"/>
              </a:cxn>
              <a:cxn ang="0">
                <a:pos x="59" y="78"/>
              </a:cxn>
              <a:cxn ang="0">
                <a:pos x="64" y="97"/>
              </a:cxn>
              <a:cxn ang="0">
                <a:pos x="64" y="88"/>
              </a:cxn>
              <a:cxn ang="0">
                <a:pos x="56" y="83"/>
              </a:cxn>
              <a:cxn ang="0">
                <a:pos x="37" y="72"/>
              </a:cxn>
              <a:cxn ang="0">
                <a:pos x="39" y="41"/>
              </a:cxn>
              <a:cxn ang="0">
                <a:pos x="10" y="19"/>
              </a:cxn>
              <a:cxn ang="0">
                <a:pos x="29" y="1"/>
              </a:cxn>
            </a:cxnLst>
            <a:rect l="0" t="0" r="r" b="b"/>
            <a:pathLst>
              <a:path w="197" h="220">
                <a:moveTo>
                  <a:pt x="27" y="187"/>
                </a:moveTo>
                <a:lnTo>
                  <a:pt x="27" y="188"/>
                </a:lnTo>
                <a:lnTo>
                  <a:pt x="26" y="188"/>
                </a:lnTo>
                <a:lnTo>
                  <a:pt x="26" y="187"/>
                </a:lnTo>
                <a:lnTo>
                  <a:pt x="27" y="187"/>
                </a:lnTo>
                <a:lnTo>
                  <a:pt x="26" y="187"/>
                </a:lnTo>
                <a:lnTo>
                  <a:pt x="27" y="187"/>
                </a:lnTo>
                <a:close/>
                <a:moveTo>
                  <a:pt x="10" y="171"/>
                </a:moveTo>
                <a:lnTo>
                  <a:pt x="11" y="171"/>
                </a:lnTo>
                <a:lnTo>
                  <a:pt x="11" y="172"/>
                </a:lnTo>
                <a:lnTo>
                  <a:pt x="10" y="172"/>
                </a:lnTo>
                <a:lnTo>
                  <a:pt x="10" y="171"/>
                </a:lnTo>
                <a:close/>
                <a:moveTo>
                  <a:pt x="7" y="158"/>
                </a:moveTo>
                <a:lnTo>
                  <a:pt x="7" y="160"/>
                </a:lnTo>
                <a:lnTo>
                  <a:pt x="5" y="158"/>
                </a:lnTo>
                <a:lnTo>
                  <a:pt x="5" y="160"/>
                </a:lnTo>
                <a:lnTo>
                  <a:pt x="5" y="158"/>
                </a:lnTo>
                <a:lnTo>
                  <a:pt x="7" y="158"/>
                </a:lnTo>
                <a:close/>
                <a:moveTo>
                  <a:pt x="31" y="156"/>
                </a:moveTo>
                <a:lnTo>
                  <a:pt x="31" y="158"/>
                </a:lnTo>
                <a:lnTo>
                  <a:pt x="29" y="158"/>
                </a:lnTo>
                <a:lnTo>
                  <a:pt x="29" y="156"/>
                </a:lnTo>
                <a:lnTo>
                  <a:pt x="31" y="156"/>
                </a:lnTo>
                <a:lnTo>
                  <a:pt x="31" y="155"/>
                </a:lnTo>
                <a:lnTo>
                  <a:pt x="31" y="156"/>
                </a:lnTo>
                <a:close/>
                <a:moveTo>
                  <a:pt x="0" y="153"/>
                </a:moveTo>
                <a:lnTo>
                  <a:pt x="2" y="153"/>
                </a:lnTo>
                <a:lnTo>
                  <a:pt x="2" y="155"/>
                </a:lnTo>
                <a:lnTo>
                  <a:pt x="0" y="155"/>
                </a:lnTo>
                <a:lnTo>
                  <a:pt x="0" y="153"/>
                </a:lnTo>
                <a:close/>
                <a:moveTo>
                  <a:pt x="16" y="153"/>
                </a:moveTo>
                <a:lnTo>
                  <a:pt x="15" y="153"/>
                </a:lnTo>
                <a:lnTo>
                  <a:pt x="15" y="152"/>
                </a:lnTo>
                <a:lnTo>
                  <a:pt x="15" y="153"/>
                </a:lnTo>
                <a:lnTo>
                  <a:pt x="16" y="153"/>
                </a:lnTo>
                <a:close/>
                <a:moveTo>
                  <a:pt x="39" y="152"/>
                </a:moveTo>
                <a:lnTo>
                  <a:pt x="37" y="152"/>
                </a:lnTo>
                <a:lnTo>
                  <a:pt x="39" y="152"/>
                </a:lnTo>
                <a:close/>
                <a:moveTo>
                  <a:pt x="15" y="152"/>
                </a:moveTo>
                <a:lnTo>
                  <a:pt x="15" y="153"/>
                </a:lnTo>
                <a:lnTo>
                  <a:pt x="13" y="153"/>
                </a:lnTo>
                <a:lnTo>
                  <a:pt x="13" y="152"/>
                </a:lnTo>
                <a:lnTo>
                  <a:pt x="15" y="152"/>
                </a:lnTo>
                <a:close/>
                <a:moveTo>
                  <a:pt x="11" y="152"/>
                </a:moveTo>
                <a:lnTo>
                  <a:pt x="13" y="152"/>
                </a:lnTo>
                <a:lnTo>
                  <a:pt x="13" y="153"/>
                </a:lnTo>
                <a:lnTo>
                  <a:pt x="13" y="155"/>
                </a:lnTo>
                <a:lnTo>
                  <a:pt x="11" y="153"/>
                </a:lnTo>
                <a:lnTo>
                  <a:pt x="13" y="155"/>
                </a:lnTo>
                <a:lnTo>
                  <a:pt x="11" y="155"/>
                </a:lnTo>
                <a:lnTo>
                  <a:pt x="10" y="155"/>
                </a:lnTo>
                <a:lnTo>
                  <a:pt x="10" y="156"/>
                </a:lnTo>
                <a:lnTo>
                  <a:pt x="8" y="156"/>
                </a:lnTo>
                <a:lnTo>
                  <a:pt x="10" y="156"/>
                </a:lnTo>
                <a:lnTo>
                  <a:pt x="8" y="158"/>
                </a:lnTo>
                <a:lnTo>
                  <a:pt x="8" y="156"/>
                </a:lnTo>
                <a:lnTo>
                  <a:pt x="7" y="155"/>
                </a:lnTo>
                <a:lnTo>
                  <a:pt x="8" y="155"/>
                </a:lnTo>
                <a:lnTo>
                  <a:pt x="10" y="155"/>
                </a:lnTo>
                <a:lnTo>
                  <a:pt x="10" y="153"/>
                </a:lnTo>
                <a:lnTo>
                  <a:pt x="10" y="152"/>
                </a:lnTo>
                <a:lnTo>
                  <a:pt x="11" y="152"/>
                </a:lnTo>
                <a:lnTo>
                  <a:pt x="10" y="152"/>
                </a:lnTo>
                <a:lnTo>
                  <a:pt x="10" y="150"/>
                </a:lnTo>
                <a:lnTo>
                  <a:pt x="11" y="152"/>
                </a:lnTo>
                <a:close/>
                <a:moveTo>
                  <a:pt x="13" y="150"/>
                </a:moveTo>
                <a:lnTo>
                  <a:pt x="11" y="150"/>
                </a:lnTo>
                <a:lnTo>
                  <a:pt x="11" y="148"/>
                </a:lnTo>
                <a:lnTo>
                  <a:pt x="13" y="148"/>
                </a:lnTo>
                <a:lnTo>
                  <a:pt x="13" y="150"/>
                </a:lnTo>
                <a:close/>
                <a:moveTo>
                  <a:pt x="15" y="145"/>
                </a:moveTo>
                <a:lnTo>
                  <a:pt x="16" y="145"/>
                </a:lnTo>
                <a:lnTo>
                  <a:pt x="18" y="145"/>
                </a:lnTo>
                <a:lnTo>
                  <a:pt x="19" y="145"/>
                </a:lnTo>
                <a:lnTo>
                  <a:pt x="19" y="147"/>
                </a:lnTo>
                <a:lnTo>
                  <a:pt x="18" y="147"/>
                </a:lnTo>
                <a:lnTo>
                  <a:pt x="18" y="148"/>
                </a:lnTo>
                <a:lnTo>
                  <a:pt x="19" y="148"/>
                </a:lnTo>
                <a:lnTo>
                  <a:pt x="18" y="148"/>
                </a:lnTo>
                <a:lnTo>
                  <a:pt x="18" y="150"/>
                </a:lnTo>
                <a:lnTo>
                  <a:pt x="18" y="152"/>
                </a:lnTo>
                <a:lnTo>
                  <a:pt x="18" y="153"/>
                </a:lnTo>
                <a:lnTo>
                  <a:pt x="16" y="153"/>
                </a:lnTo>
                <a:lnTo>
                  <a:pt x="16" y="152"/>
                </a:lnTo>
                <a:lnTo>
                  <a:pt x="16" y="150"/>
                </a:lnTo>
                <a:lnTo>
                  <a:pt x="15" y="150"/>
                </a:lnTo>
                <a:lnTo>
                  <a:pt x="15" y="148"/>
                </a:lnTo>
                <a:lnTo>
                  <a:pt x="13" y="148"/>
                </a:lnTo>
                <a:lnTo>
                  <a:pt x="13" y="147"/>
                </a:lnTo>
                <a:lnTo>
                  <a:pt x="15" y="147"/>
                </a:lnTo>
                <a:lnTo>
                  <a:pt x="13" y="147"/>
                </a:lnTo>
                <a:lnTo>
                  <a:pt x="11" y="147"/>
                </a:lnTo>
                <a:lnTo>
                  <a:pt x="13" y="145"/>
                </a:lnTo>
                <a:lnTo>
                  <a:pt x="15" y="145"/>
                </a:lnTo>
                <a:close/>
                <a:moveTo>
                  <a:pt x="37" y="144"/>
                </a:moveTo>
                <a:lnTo>
                  <a:pt x="37" y="145"/>
                </a:lnTo>
                <a:lnTo>
                  <a:pt x="35" y="145"/>
                </a:lnTo>
                <a:lnTo>
                  <a:pt x="35" y="144"/>
                </a:lnTo>
                <a:lnTo>
                  <a:pt x="37" y="144"/>
                </a:lnTo>
                <a:close/>
                <a:moveTo>
                  <a:pt x="23" y="144"/>
                </a:moveTo>
                <a:lnTo>
                  <a:pt x="24" y="144"/>
                </a:lnTo>
                <a:lnTo>
                  <a:pt x="24" y="145"/>
                </a:lnTo>
                <a:lnTo>
                  <a:pt x="24" y="147"/>
                </a:lnTo>
                <a:lnTo>
                  <a:pt x="23" y="147"/>
                </a:lnTo>
                <a:lnTo>
                  <a:pt x="23" y="145"/>
                </a:lnTo>
                <a:lnTo>
                  <a:pt x="23" y="147"/>
                </a:lnTo>
                <a:lnTo>
                  <a:pt x="21" y="147"/>
                </a:lnTo>
                <a:lnTo>
                  <a:pt x="21" y="145"/>
                </a:lnTo>
                <a:lnTo>
                  <a:pt x="19" y="145"/>
                </a:lnTo>
                <a:lnTo>
                  <a:pt x="19" y="144"/>
                </a:lnTo>
                <a:lnTo>
                  <a:pt x="21" y="144"/>
                </a:lnTo>
                <a:lnTo>
                  <a:pt x="19" y="144"/>
                </a:lnTo>
                <a:lnTo>
                  <a:pt x="21" y="144"/>
                </a:lnTo>
                <a:lnTo>
                  <a:pt x="23" y="144"/>
                </a:lnTo>
                <a:lnTo>
                  <a:pt x="23" y="142"/>
                </a:lnTo>
                <a:lnTo>
                  <a:pt x="23" y="144"/>
                </a:lnTo>
                <a:close/>
                <a:moveTo>
                  <a:pt x="24" y="136"/>
                </a:moveTo>
                <a:lnTo>
                  <a:pt x="24" y="137"/>
                </a:lnTo>
                <a:lnTo>
                  <a:pt x="24" y="139"/>
                </a:lnTo>
                <a:lnTo>
                  <a:pt x="23" y="139"/>
                </a:lnTo>
                <a:lnTo>
                  <a:pt x="21" y="139"/>
                </a:lnTo>
                <a:lnTo>
                  <a:pt x="21" y="137"/>
                </a:lnTo>
                <a:lnTo>
                  <a:pt x="23" y="137"/>
                </a:lnTo>
                <a:lnTo>
                  <a:pt x="23" y="136"/>
                </a:lnTo>
                <a:lnTo>
                  <a:pt x="24" y="136"/>
                </a:lnTo>
                <a:lnTo>
                  <a:pt x="23" y="136"/>
                </a:lnTo>
                <a:lnTo>
                  <a:pt x="24" y="136"/>
                </a:lnTo>
                <a:close/>
                <a:moveTo>
                  <a:pt x="24" y="134"/>
                </a:moveTo>
                <a:lnTo>
                  <a:pt x="26" y="134"/>
                </a:lnTo>
                <a:lnTo>
                  <a:pt x="26" y="136"/>
                </a:lnTo>
                <a:lnTo>
                  <a:pt x="26" y="134"/>
                </a:lnTo>
                <a:lnTo>
                  <a:pt x="26" y="136"/>
                </a:lnTo>
                <a:lnTo>
                  <a:pt x="24" y="136"/>
                </a:lnTo>
                <a:lnTo>
                  <a:pt x="24" y="134"/>
                </a:lnTo>
                <a:close/>
                <a:moveTo>
                  <a:pt x="64" y="126"/>
                </a:moveTo>
                <a:lnTo>
                  <a:pt x="64" y="128"/>
                </a:lnTo>
                <a:lnTo>
                  <a:pt x="63" y="128"/>
                </a:lnTo>
                <a:lnTo>
                  <a:pt x="61" y="128"/>
                </a:lnTo>
                <a:lnTo>
                  <a:pt x="63" y="128"/>
                </a:lnTo>
                <a:lnTo>
                  <a:pt x="63" y="126"/>
                </a:lnTo>
                <a:lnTo>
                  <a:pt x="64" y="126"/>
                </a:lnTo>
                <a:close/>
                <a:moveTo>
                  <a:pt x="34" y="126"/>
                </a:moveTo>
                <a:lnTo>
                  <a:pt x="35" y="126"/>
                </a:lnTo>
                <a:lnTo>
                  <a:pt x="35" y="124"/>
                </a:lnTo>
                <a:lnTo>
                  <a:pt x="35" y="126"/>
                </a:lnTo>
                <a:lnTo>
                  <a:pt x="37" y="126"/>
                </a:lnTo>
                <a:lnTo>
                  <a:pt x="37" y="128"/>
                </a:lnTo>
                <a:lnTo>
                  <a:pt x="39" y="128"/>
                </a:lnTo>
                <a:lnTo>
                  <a:pt x="37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9"/>
                </a:lnTo>
                <a:lnTo>
                  <a:pt x="35" y="129"/>
                </a:lnTo>
                <a:lnTo>
                  <a:pt x="35" y="131"/>
                </a:lnTo>
                <a:lnTo>
                  <a:pt x="35" y="129"/>
                </a:lnTo>
                <a:lnTo>
                  <a:pt x="35" y="131"/>
                </a:lnTo>
                <a:lnTo>
                  <a:pt x="34" y="131"/>
                </a:lnTo>
                <a:lnTo>
                  <a:pt x="34" y="132"/>
                </a:lnTo>
                <a:lnTo>
                  <a:pt x="32" y="132"/>
                </a:lnTo>
                <a:lnTo>
                  <a:pt x="31" y="131"/>
                </a:lnTo>
                <a:lnTo>
                  <a:pt x="31" y="132"/>
                </a:lnTo>
                <a:lnTo>
                  <a:pt x="29" y="132"/>
                </a:lnTo>
                <a:lnTo>
                  <a:pt x="29" y="134"/>
                </a:lnTo>
                <a:lnTo>
                  <a:pt x="27" y="134"/>
                </a:lnTo>
                <a:lnTo>
                  <a:pt x="26" y="134"/>
                </a:lnTo>
                <a:lnTo>
                  <a:pt x="24" y="134"/>
                </a:lnTo>
                <a:lnTo>
                  <a:pt x="26" y="134"/>
                </a:lnTo>
                <a:lnTo>
                  <a:pt x="24" y="134"/>
                </a:lnTo>
                <a:lnTo>
                  <a:pt x="24" y="132"/>
                </a:lnTo>
                <a:lnTo>
                  <a:pt x="26" y="134"/>
                </a:lnTo>
                <a:lnTo>
                  <a:pt x="26" y="132"/>
                </a:lnTo>
                <a:lnTo>
                  <a:pt x="27" y="131"/>
                </a:lnTo>
                <a:lnTo>
                  <a:pt x="29" y="131"/>
                </a:lnTo>
                <a:lnTo>
                  <a:pt x="27" y="131"/>
                </a:lnTo>
                <a:lnTo>
                  <a:pt x="29" y="131"/>
                </a:lnTo>
                <a:lnTo>
                  <a:pt x="29" y="132"/>
                </a:lnTo>
                <a:lnTo>
                  <a:pt x="29" y="131"/>
                </a:lnTo>
                <a:lnTo>
                  <a:pt x="31" y="131"/>
                </a:lnTo>
                <a:lnTo>
                  <a:pt x="31" y="129"/>
                </a:lnTo>
                <a:lnTo>
                  <a:pt x="31" y="128"/>
                </a:lnTo>
                <a:lnTo>
                  <a:pt x="31" y="129"/>
                </a:lnTo>
                <a:lnTo>
                  <a:pt x="31" y="128"/>
                </a:lnTo>
                <a:lnTo>
                  <a:pt x="32" y="128"/>
                </a:lnTo>
                <a:lnTo>
                  <a:pt x="32" y="126"/>
                </a:lnTo>
                <a:lnTo>
                  <a:pt x="34" y="126"/>
                </a:lnTo>
                <a:lnTo>
                  <a:pt x="32" y="126"/>
                </a:lnTo>
                <a:lnTo>
                  <a:pt x="32" y="124"/>
                </a:lnTo>
                <a:lnTo>
                  <a:pt x="34" y="124"/>
                </a:lnTo>
                <a:lnTo>
                  <a:pt x="34" y="126"/>
                </a:lnTo>
                <a:close/>
                <a:moveTo>
                  <a:pt x="59" y="120"/>
                </a:moveTo>
                <a:lnTo>
                  <a:pt x="59" y="121"/>
                </a:lnTo>
                <a:lnTo>
                  <a:pt x="59" y="120"/>
                </a:lnTo>
                <a:close/>
                <a:moveTo>
                  <a:pt x="39" y="118"/>
                </a:moveTo>
                <a:lnTo>
                  <a:pt x="39" y="120"/>
                </a:lnTo>
                <a:lnTo>
                  <a:pt x="39" y="118"/>
                </a:lnTo>
                <a:lnTo>
                  <a:pt x="37" y="118"/>
                </a:lnTo>
                <a:lnTo>
                  <a:pt x="39" y="118"/>
                </a:lnTo>
                <a:close/>
                <a:moveTo>
                  <a:pt x="34" y="116"/>
                </a:moveTo>
                <a:lnTo>
                  <a:pt x="34" y="118"/>
                </a:lnTo>
                <a:lnTo>
                  <a:pt x="32" y="118"/>
                </a:lnTo>
                <a:lnTo>
                  <a:pt x="34" y="118"/>
                </a:lnTo>
                <a:lnTo>
                  <a:pt x="32" y="118"/>
                </a:lnTo>
                <a:lnTo>
                  <a:pt x="32" y="116"/>
                </a:lnTo>
                <a:lnTo>
                  <a:pt x="34" y="116"/>
                </a:lnTo>
                <a:close/>
                <a:moveTo>
                  <a:pt x="61" y="112"/>
                </a:moveTo>
                <a:lnTo>
                  <a:pt x="63" y="112"/>
                </a:lnTo>
                <a:lnTo>
                  <a:pt x="63" y="113"/>
                </a:lnTo>
                <a:lnTo>
                  <a:pt x="61" y="113"/>
                </a:lnTo>
                <a:lnTo>
                  <a:pt x="63" y="113"/>
                </a:lnTo>
                <a:lnTo>
                  <a:pt x="63" y="115"/>
                </a:lnTo>
                <a:lnTo>
                  <a:pt x="63" y="116"/>
                </a:lnTo>
                <a:lnTo>
                  <a:pt x="61" y="116"/>
                </a:lnTo>
                <a:lnTo>
                  <a:pt x="61" y="115"/>
                </a:lnTo>
                <a:lnTo>
                  <a:pt x="61" y="113"/>
                </a:lnTo>
                <a:lnTo>
                  <a:pt x="59" y="113"/>
                </a:lnTo>
                <a:lnTo>
                  <a:pt x="59" y="112"/>
                </a:lnTo>
                <a:lnTo>
                  <a:pt x="61" y="112"/>
                </a:lnTo>
                <a:close/>
                <a:moveTo>
                  <a:pt x="40" y="108"/>
                </a:moveTo>
                <a:lnTo>
                  <a:pt x="40" y="110"/>
                </a:lnTo>
                <a:lnTo>
                  <a:pt x="39" y="110"/>
                </a:lnTo>
                <a:lnTo>
                  <a:pt x="39" y="112"/>
                </a:lnTo>
                <a:lnTo>
                  <a:pt x="37" y="112"/>
                </a:lnTo>
                <a:lnTo>
                  <a:pt x="37" y="110"/>
                </a:lnTo>
                <a:lnTo>
                  <a:pt x="39" y="110"/>
                </a:lnTo>
                <a:lnTo>
                  <a:pt x="39" y="108"/>
                </a:lnTo>
                <a:lnTo>
                  <a:pt x="40" y="108"/>
                </a:lnTo>
                <a:close/>
                <a:moveTo>
                  <a:pt x="45" y="104"/>
                </a:moveTo>
                <a:lnTo>
                  <a:pt x="45" y="105"/>
                </a:lnTo>
                <a:lnTo>
                  <a:pt x="45" y="104"/>
                </a:lnTo>
                <a:lnTo>
                  <a:pt x="45" y="105"/>
                </a:lnTo>
                <a:lnTo>
                  <a:pt x="45" y="104"/>
                </a:lnTo>
                <a:lnTo>
                  <a:pt x="43" y="104"/>
                </a:lnTo>
                <a:lnTo>
                  <a:pt x="43" y="102"/>
                </a:lnTo>
                <a:lnTo>
                  <a:pt x="45" y="102"/>
                </a:lnTo>
                <a:lnTo>
                  <a:pt x="45" y="104"/>
                </a:lnTo>
                <a:close/>
                <a:moveTo>
                  <a:pt x="53" y="102"/>
                </a:moveTo>
                <a:lnTo>
                  <a:pt x="55" y="102"/>
                </a:lnTo>
                <a:lnTo>
                  <a:pt x="56" y="102"/>
                </a:lnTo>
                <a:lnTo>
                  <a:pt x="56" y="104"/>
                </a:lnTo>
                <a:lnTo>
                  <a:pt x="56" y="105"/>
                </a:lnTo>
                <a:lnTo>
                  <a:pt x="58" y="105"/>
                </a:lnTo>
                <a:lnTo>
                  <a:pt x="58" y="107"/>
                </a:lnTo>
                <a:lnTo>
                  <a:pt x="56" y="107"/>
                </a:lnTo>
                <a:lnTo>
                  <a:pt x="56" y="108"/>
                </a:lnTo>
                <a:lnTo>
                  <a:pt x="55" y="108"/>
                </a:lnTo>
                <a:lnTo>
                  <a:pt x="55" y="110"/>
                </a:lnTo>
                <a:lnTo>
                  <a:pt x="55" y="112"/>
                </a:lnTo>
                <a:lnTo>
                  <a:pt x="53" y="112"/>
                </a:lnTo>
                <a:lnTo>
                  <a:pt x="53" y="113"/>
                </a:lnTo>
                <a:lnTo>
                  <a:pt x="53" y="115"/>
                </a:lnTo>
                <a:lnTo>
                  <a:pt x="55" y="115"/>
                </a:lnTo>
                <a:lnTo>
                  <a:pt x="53" y="115"/>
                </a:lnTo>
                <a:lnTo>
                  <a:pt x="53" y="116"/>
                </a:lnTo>
                <a:lnTo>
                  <a:pt x="53" y="118"/>
                </a:lnTo>
                <a:lnTo>
                  <a:pt x="51" y="118"/>
                </a:lnTo>
                <a:lnTo>
                  <a:pt x="51" y="120"/>
                </a:lnTo>
                <a:lnTo>
                  <a:pt x="50" y="120"/>
                </a:lnTo>
                <a:lnTo>
                  <a:pt x="50" y="121"/>
                </a:lnTo>
                <a:lnTo>
                  <a:pt x="48" y="121"/>
                </a:lnTo>
                <a:lnTo>
                  <a:pt x="48" y="120"/>
                </a:lnTo>
                <a:lnTo>
                  <a:pt x="48" y="121"/>
                </a:lnTo>
                <a:lnTo>
                  <a:pt x="47" y="121"/>
                </a:lnTo>
                <a:lnTo>
                  <a:pt x="47" y="123"/>
                </a:lnTo>
                <a:lnTo>
                  <a:pt x="47" y="124"/>
                </a:lnTo>
                <a:lnTo>
                  <a:pt x="45" y="124"/>
                </a:lnTo>
                <a:lnTo>
                  <a:pt x="45" y="126"/>
                </a:lnTo>
                <a:lnTo>
                  <a:pt x="43" y="126"/>
                </a:lnTo>
                <a:lnTo>
                  <a:pt x="43" y="124"/>
                </a:lnTo>
                <a:lnTo>
                  <a:pt x="42" y="124"/>
                </a:lnTo>
                <a:lnTo>
                  <a:pt x="42" y="126"/>
                </a:lnTo>
                <a:lnTo>
                  <a:pt x="40" y="126"/>
                </a:lnTo>
                <a:lnTo>
                  <a:pt x="39" y="126"/>
                </a:lnTo>
                <a:lnTo>
                  <a:pt x="37" y="126"/>
                </a:lnTo>
                <a:lnTo>
                  <a:pt x="37" y="124"/>
                </a:lnTo>
                <a:lnTo>
                  <a:pt x="39" y="124"/>
                </a:lnTo>
                <a:lnTo>
                  <a:pt x="37" y="124"/>
                </a:lnTo>
                <a:lnTo>
                  <a:pt x="37" y="123"/>
                </a:lnTo>
                <a:lnTo>
                  <a:pt x="37" y="121"/>
                </a:lnTo>
                <a:lnTo>
                  <a:pt x="39" y="121"/>
                </a:lnTo>
                <a:lnTo>
                  <a:pt x="40" y="121"/>
                </a:lnTo>
                <a:lnTo>
                  <a:pt x="40" y="120"/>
                </a:lnTo>
                <a:lnTo>
                  <a:pt x="40" y="118"/>
                </a:lnTo>
                <a:lnTo>
                  <a:pt x="39" y="118"/>
                </a:lnTo>
                <a:lnTo>
                  <a:pt x="39" y="116"/>
                </a:lnTo>
                <a:lnTo>
                  <a:pt x="40" y="116"/>
                </a:lnTo>
                <a:lnTo>
                  <a:pt x="42" y="116"/>
                </a:lnTo>
                <a:lnTo>
                  <a:pt x="42" y="115"/>
                </a:lnTo>
                <a:lnTo>
                  <a:pt x="40" y="115"/>
                </a:lnTo>
                <a:lnTo>
                  <a:pt x="42" y="115"/>
                </a:lnTo>
                <a:lnTo>
                  <a:pt x="40" y="115"/>
                </a:lnTo>
                <a:lnTo>
                  <a:pt x="40" y="113"/>
                </a:lnTo>
                <a:lnTo>
                  <a:pt x="42" y="112"/>
                </a:lnTo>
                <a:lnTo>
                  <a:pt x="43" y="112"/>
                </a:lnTo>
                <a:lnTo>
                  <a:pt x="43" y="110"/>
                </a:lnTo>
                <a:lnTo>
                  <a:pt x="42" y="110"/>
                </a:lnTo>
                <a:lnTo>
                  <a:pt x="43" y="110"/>
                </a:lnTo>
                <a:lnTo>
                  <a:pt x="43" y="108"/>
                </a:lnTo>
                <a:lnTo>
                  <a:pt x="45" y="108"/>
                </a:lnTo>
                <a:lnTo>
                  <a:pt x="47" y="108"/>
                </a:lnTo>
                <a:lnTo>
                  <a:pt x="45" y="108"/>
                </a:lnTo>
                <a:lnTo>
                  <a:pt x="45" y="107"/>
                </a:lnTo>
                <a:lnTo>
                  <a:pt x="47" y="107"/>
                </a:lnTo>
                <a:lnTo>
                  <a:pt x="47" y="105"/>
                </a:lnTo>
                <a:lnTo>
                  <a:pt x="48" y="105"/>
                </a:lnTo>
                <a:lnTo>
                  <a:pt x="48" y="104"/>
                </a:lnTo>
                <a:lnTo>
                  <a:pt x="50" y="104"/>
                </a:lnTo>
                <a:lnTo>
                  <a:pt x="51" y="104"/>
                </a:lnTo>
                <a:lnTo>
                  <a:pt x="50" y="104"/>
                </a:lnTo>
                <a:lnTo>
                  <a:pt x="51" y="104"/>
                </a:lnTo>
                <a:lnTo>
                  <a:pt x="51" y="102"/>
                </a:lnTo>
                <a:lnTo>
                  <a:pt x="51" y="100"/>
                </a:lnTo>
                <a:lnTo>
                  <a:pt x="53" y="100"/>
                </a:lnTo>
                <a:lnTo>
                  <a:pt x="53" y="102"/>
                </a:lnTo>
                <a:close/>
                <a:moveTo>
                  <a:pt x="47" y="99"/>
                </a:moveTo>
                <a:lnTo>
                  <a:pt x="48" y="99"/>
                </a:lnTo>
                <a:lnTo>
                  <a:pt x="48" y="100"/>
                </a:lnTo>
                <a:lnTo>
                  <a:pt x="47" y="100"/>
                </a:lnTo>
                <a:lnTo>
                  <a:pt x="47" y="102"/>
                </a:lnTo>
                <a:lnTo>
                  <a:pt x="47" y="100"/>
                </a:lnTo>
                <a:lnTo>
                  <a:pt x="45" y="100"/>
                </a:lnTo>
                <a:lnTo>
                  <a:pt x="47" y="100"/>
                </a:lnTo>
                <a:lnTo>
                  <a:pt x="47" y="99"/>
                </a:lnTo>
                <a:lnTo>
                  <a:pt x="48" y="99"/>
                </a:lnTo>
                <a:lnTo>
                  <a:pt x="47" y="99"/>
                </a:lnTo>
                <a:close/>
                <a:moveTo>
                  <a:pt x="59" y="88"/>
                </a:moveTo>
                <a:lnTo>
                  <a:pt x="61" y="88"/>
                </a:lnTo>
                <a:lnTo>
                  <a:pt x="63" y="88"/>
                </a:lnTo>
                <a:lnTo>
                  <a:pt x="63" y="89"/>
                </a:lnTo>
                <a:lnTo>
                  <a:pt x="64" y="89"/>
                </a:lnTo>
                <a:lnTo>
                  <a:pt x="63" y="91"/>
                </a:lnTo>
                <a:lnTo>
                  <a:pt x="61" y="91"/>
                </a:lnTo>
                <a:lnTo>
                  <a:pt x="61" y="92"/>
                </a:lnTo>
                <a:lnTo>
                  <a:pt x="61" y="91"/>
                </a:lnTo>
                <a:lnTo>
                  <a:pt x="61" y="92"/>
                </a:lnTo>
                <a:lnTo>
                  <a:pt x="59" y="92"/>
                </a:lnTo>
                <a:lnTo>
                  <a:pt x="59" y="91"/>
                </a:lnTo>
                <a:lnTo>
                  <a:pt x="61" y="91"/>
                </a:lnTo>
                <a:lnTo>
                  <a:pt x="61" y="89"/>
                </a:lnTo>
                <a:lnTo>
                  <a:pt x="59" y="89"/>
                </a:lnTo>
                <a:lnTo>
                  <a:pt x="59" y="91"/>
                </a:lnTo>
                <a:lnTo>
                  <a:pt x="58" y="91"/>
                </a:lnTo>
                <a:lnTo>
                  <a:pt x="58" y="92"/>
                </a:lnTo>
                <a:lnTo>
                  <a:pt x="56" y="92"/>
                </a:lnTo>
                <a:lnTo>
                  <a:pt x="58" y="92"/>
                </a:lnTo>
                <a:lnTo>
                  <a:pt x="56" y="92"/>
                </a:lnTo>
                <a:lnTo>
                  <a:pt x="56" y="94"/>
                </a:lnTo>
                <a:lnTo>
                  <a:pt x="56" y="96"/>
                </a:lnTo>
                <a:lnTo>
                  <a:pt x="55" y="96"/>
                </a:lnTo>
                <a:lnTo>
                  <a:pt x="53" y="96"/>
                </a:lnTo>
                <a:lnTo>
                  <a:pt x="53" y="97"/>
                </a:lnTo>
                <a:lnTo>
                  <a:pt x="51" y="97"/>
                </a:lnTo>
                <a:lnTo>
                  <a:pt x="50" y="97"/>
                </a:lnTo>
                <a:lnTo>
                  <a:pt x="48" y="97"/>
                </a:lnTo>
                <a:lnTo>
                  <a:pt x="48" y="96"/>
                </a:lnTo>
                <a:lnTo>
                  <a:pt x="47" y="97"/>
                </a:lnTo>
                <a:lnTo>
                  <a:pt x="47" y="96"/>
                </a:lnTo>
                <a:lnTo>
                  <a:pt x="47" y="97"/>
                </a:lnTo>
                <a:lnTo>
                  <a:pt x="47" y="96"/>
                </a:lnTo>
                <a:lnTo>
                  <a:pt x="48" y="96"/>
                </a:lnTo>
                <a:lnTo>
                  <a:pt x="47" y="96"/>
                </a:lnTo>
                <a:lnTo>
                  <a:pt x="47" y="94"/>
                </a:lnTo>
                <a:lnTo>
                  <a:pt x="48" y="94"/>
                </a:lnTo>
                <a:lnTo>
                  <a:pt x="47" y="94"/>
                </a:lnTo>
                <a:lnTo>
                  <a:pt x="47" y="92"/>
                </a:lnTo>
                <a:lnTo>
                  <a:pt x="48" y="92"/>
                </a:lnTo>
                <a:lnTo>
                  <a:pt x="48" y="91"/>
                </a:lnTo>
                <a:lnTo>
                  <a:pt x="50" y="91"/>
                </a:lnTo>
                <a:lnTo>
                  <a:pt x="48" y="91"/>
                </a:lnTo>
                <a:lnTo>
                  <a:pt x="50" y="91"/>
                </a:lnTo>
                <a:lnTo>
                  <a:pt x="50" y="89"/>
                </a:lnTo>
                <a:lnTo>
                  <a:pt x="51" y="89"/>
                </a:lnTo>
                <a:lnTo>
                  <a:pt x="51" y="88"/>
                </a:lnTo>
                <a:lnTo>
                  <a:pt x="53" y="88"/>
                </a:lnTo>
                <a:lnTo>
                  <a:pt x="55" y="88"/>
                </a:lnTo>
                <a:lnTo>
                  <a:pt x="56" y="88"/>
                </a:lnTo>
                <a:lnTo>
                  <a:pt x="58" y="88"/>
                </a:lnTo>
                <a:lnTo>
                  <a:pt x="59" y="88"/>
                </a:lnTo>
                <a:lnTo>
                  <a:pt x="59" y="86"/>
                </a:lnTo>
                <a:lnTo>
                  <a:pt x="59" y="88"/>
                </a:lnTo>
                <a:close/>
                <a:moveTo>
                  <a:pt x="71" y="86"/>
                </a:moveTo>
                <a:lnTo>
                  <a:pt x="72" y="86"/>
                </a:lnTo>
                <a:lnTo>
                  <a:pt x="74" y="86"/>
                </a:lnTo>
                <a:lnTo>
                  <a:pt x="74" y="88"/>
                </a:lnTo>
                <a:lnTo>
                  <a:pt x="72" y="88"/>
                </a:lnTo>
                <a:lnTo>
                  <a:pt x="72" y="86"/>
                </a:lnTo>
                <a:lnTo>
                  <a:pt x="71" y="86"/>
                </a:lnTo>
                <a:close/>
                <a:moveTo>
                  <a:pt x="131" y="28"/>
                </a:moveTo>
                <a:lnTo>
                  <a:pt x="136" y="33"/>
                </a:lnTo>
                <a:lnTo>
                  <a:pt x="139" y="33"/>
                </a:lnTo>
                <a:lnTo>
                  <a:pt x="139" y="32"/>
                </a:lnTo>
                <a:lnTo>
                  <a:pt x="141" y="32"/>
                </a:lnTo>
                <a:lnTo>
                  <a:pt x="143" y="32"/>
                </a:lnTo>
                <a:lnTo>
                  <a:pt x="141" y="30"/>
                </a:lnTo>
                <a:lnTo>
                  <a:pt x="141" y="25"/>
                </a:lnTo>
                <a:lnTo>
                  <a:pt x="141" y="24"/>
                </a:lnTo>
                <a:lnTo>
                  <a:pt x="144" y="24"/>
                </a:lnTo>
                <a:lnTo>
                  <a:pt x="146" y="28"/>
                </a:lnTo>
                <a:lnTo>
                  <a:pt x="149" y="28"/>
                </a:lnTo>
                <a:lnTo>
                  <a:pt x="149" y="27"/>
                </a:lnTo>
                <a:lnTo>
                  <a:pt x="157" y="25"/>
                </a:lnTo>
                <a:lnTo>
                  <a:pt x="159" y="28"/>
                </a:lnTo>
                <a:lnTo>
                  <a:pt x="160" y="28"/>
                </a:lnTo>
                <a:lnTo>
                  <a:pt x="162" y="30"/>
                </a:lnTo>
                <a:lnTo>
                  <a:pt x="163" y="28"/>
                </a:lnTo>
                <a:lnTo>
                  <a:pt x="165" y="32"/>
                </a:lnTo>
                <a:lnTo>
                  <a:pt x="167" y="32"/>
                </a:lnTo>
                <a:lnTo>
                  <a:pt x="168" y="32"/>
                </a:lnTo>
                <a:lnTo>
                  <a:pt x="168" y="33"/>
                </a:lnTo>
                <a:lnTo>
                  <a:pt x="171" y="33"/>
                </a:lnTo>
                <a:lnTo>
                  <a:pt x="173" y="36"/>
                </a:lnTo>
                <a:lnTo>
                  <a:pt x="171" y="36"/>
                </a:lnTo>
                <a:lnTo>
                  <a:pt x="171" y="38"/>
                </a:lnTo>
                <a:lnTo>
                  <a:pt x="171" y="40"/>
                </a:lnTo>
                <a:lnTo>
                  <a:pt x="171" y="41"/>
                </a:lnTo>
                <a:lnTo>
                  <a:pt x="173" y="41"/>
                </a:lnTo>
                <a:lnTo>
                  <a:pt x="171" y="46"/>
                </a:lnTo>
                <a:lnTo>
                  <a:pt x="170" y="46"/>
                </a:lnTo>
                <a:lnTo>
                  <a:pt x="170" y="49"/>
                </a:lnTo>
                <a:lnTo>
                  <a:pt x="170" y="51"/>
                </a:lnTo>
                <a:lnTo>
                  <a:pt x="170" y="52"/>
                </a:lnTo>
                <a:lnTo>
                  <a:pt x="171" y="52"/>
                </a:lnTo>
                <a:lnTo>
                  <a:pt x="171" y="54"/>
                </a:lnTo>
                <a:lnTo>
                  <a:pt x="171" y="56"/>
                </a:lnTo>
                <a:lnTo>
                  <a:pt x="173" y="56"/>
                </a:lnTo>
                <a:lnTo>
                  <a:pt x="173" y="57"/>
                </a:lnTo>
                <a:lnTo>
                  <a:pt x="171" y="57"/>
                </a:lnTo>
                <a:lnTo>
                  <a:pt x="171" y="59"/>
                </a:lnTo>
                <a:lnTo>
                  <a:pt x="171" y="60"/>
                </a:lnTo>
                <a:lnTo>
                  <a:pt x="173" y="60"/>
                </a:lnTo>
                <a:lnTo>
                  <a:pt x="173" y="62"/>
                </a:lnTo>
                <a:lnTo>
                  <a:pt x="175" y="62"/>
                </a:lnTo>
                <a:lnTo>
                  <a:pt x="176" y="62"/>
                </a:lnTo>
                <a:lnTo>
                  <a:pt x="176" y="65"/>
                </a:lnTo>
                <a:lnTo>
                  <a:pt x="176" y="67"/>
                </a:lnTo>
                <a:lnTo>
                  <a:pt x="178" y="67"/>
                </a:lnTo>
                <a:lnTo>
                  <a:pt x="179" y="67"/>
                </a:lnTo>
                <a:lnTo>
                  <a:pt x="179" y="68"/>
                </a:lnTo>
                <a:lnTo>
                  <a:pt x="179" y="72"/>
                </a:lnTo>
                <a:lnTo>
                  <a:pt x="179" y="73"/>
                </a:lnTo>
                <a:lnTo>
                  <a:pt x="179" y="75"/>
                </a:lnTo>
                <a:lnTo>
                  <a:pt x="179" y="76"/>
                </a:lnTo>
                <a:lnTo>
                  <a:pt x="178" y="76"/>
                </a:lnTo>
                <a:lnTo>
                  <a:pt x="179" y="76"/>
                </a:lnTo>
                <a:lnTo>
                  <a:pt x="179" y="78"/>
                </a:lnTo>
                <a:lnTo>
                  <a:pt x="178" y="78"/>
                </a:lnTo>
                <a:lnTo>
                  <a:pt x="176" y="78"/>
                </a:lnTo>
                <a:lnTo>
                  <a:pt x="176" y="76"/>
                </a:lnTo>
                <a:lnTo>
                  <a:pt x="175" y="76"/>
                </a:lnTo>
                <a:lnTo>
                  <a:pt x="173" y="76"/>
                </a:lnTo>
                <a:lnTo>
                  <a:pt x="173" y="75"/>
                </a:lnTo>
                <a:lnTo>
                  <a:pt x="173" y="76"/>
                </a:lnTo>
                <a:lnTo>
                  <a:pt x="171" y="76"/>
                </a:lnTo>
                <a:lnTo>
                  <a:pt x="170" y="76"/>
                </a:lnTo>
                <a:lnTo>
                  <a:pt x="173" y="81"/>
                </a:lnTo>
                <a:lnTo>
                  <a:pt x="175" y="81"/>
                </a:lnTo>
                <a:lnTo>
                  <a:pt x="179" y="88"/>
                </a:lnTo>
                <a:lnTo>
                  <a:pt x="197" y="110"/>
                </a:lnTo>
                <a:lnTo>
                  <a:pt x="195" y="110"/>
                </a:lnTo>
                <a:lnTo>
                  <a:pt x="194" y="110"/>
                </a:lnTo>
                <a:lnTo>
                  <a:pt x="194" y="112"/>
                </a:lnTo>
                <a:lnTo>
                  <a:pt x="195" y="112"/>
                </a:lnTo>
                <a:lnTo>
                  <a:pt x="195" y="113"/>
                </a:lnTo>
                <a:lnTo>
                  <a:pt x="194" y="113"/>
                </a:lnTo>
                <a:lnTo>
                  <a:pt x="195" y="113"/>
                </a:lnTo>
                <a:lnTo>
                  <a:pt x="195" y="115"/>
                </a:lnTo>
                <a:lnTo>
                  <a:pt x="195" y="116"/>
                </a:lnTo>
                <a:lnTo>
                  <a:pt x="195" y="118"/>
                </a:lnTo>
                <a:lnTo>
                  <a:pt x="195" y="120"/>
                </a:lnTo>
                <a:lnTo>
                  <a:pt x="194" y="120"/>
                </a:lnTo>
                <a:lnTo>
                  <a:pt x="194" y="121"/>
                </a:lnTo>
                <a:lnTo>
                  <a:pt x="194" y="123"/>
                </a:lnTo>
                <a:lnTo>
                  <a:pt x="194" y="124"/>
                </a:lnTo>
                <a:lnTo>
                  <a:pt x="192" y="124"/>
                </a:lnTo>
                <a:lnTo>
                  <a:pt x="192" y="126"/>
                </a:lnTo>
                <a:lnTo>
                  <a:pt x="191" y="126"/>
                </a:lnTo>
                <a:lnTo>
                  <a:pt x="191" y="124"/>
                </a:lnTo>
                <a:lnTo>
                  <a:pt x="189" y="124"/>
                </a:lnTo>
                <a:lnTo>
                  <a:pt x="189" y="126"/>
                </a:lnTo>
                <a:lnTo>
                  <a:pt x="187" y="126"/>
                </a:lnTo>
                <a:lnTo>
                  <a:pt x="187" y="128"/>
                </a:lnTo>
                <a:lnTo>
                  <a:pt x="187" y="129"/>
                </a:lnTo>
                <a:lnTo>
                  <a:pt x="187" y="128"/>
                </a:lnTo>
                <a:lnTo>
                  <a:pt x="186" y="128"/>
                </a:lnTo>
                <a:lnTo>
                  <a:pt x="186" y="129"/>
                </a:lnTo>
                <a:lnTo>
                  <a:pt x="184" y="129"/>
                </a:lnTo>
                <a:lnTo>
                  <a:pt x="184" y="131"/>
                </a:lnTo>
                <a:lnTo>
                  <a:pt x="183" y="131"/>
                </a:lnTo>
                <a:lnTo>
                  <a:pt x="183" y="132"/>
                </a:lnTo>
                <a:lnTo>
                  <a:pt x="184" y="132"/>
                </a:lnTo>
                <a:lnTo>
                  <a:pt x="183" y="132"/>
                </a:lnTo>
                <a:lnTo>
                  <a:pt x="181" y="132"/>
                </a:lnTo>
                <a:lnTo>
                  <a:pt x="179" y="132"/>
                </a:lnTo>
                <a:lnTo>
                  <a:pt x="178" y="132"/>
                </a:lnTo>
                <a:lnTo>
                  <a:pt x="178" y="134"/>
                </a:lnTo>
                <a:lnTo>
                  <a:pt x="176" y="134"/>
                </a:lnTo>
                <a:lnTo>
                  <a:pt x="175" y="134"/>
                </a:lnTo>
                <a:lnTo>
                  <a:pt x="175" y="136"/>
                </a:lnTo>
                <a:lnTo>
                  <a:pt x="173" y="136"/>
                </a:lnTo>
                <a:lnTo>
                  <a:pt x="173" y="137"/>
                </a:lnTo>
                <a:lnTo>
                  <a:pt x="171" y="137"/>
                </a:lnTo>
                <a:lnTo>
                  <a:pt x="171" y="139"/>
                </a:lnTo>
                <a:lnTo>
                  <a:pt x="170" y="139"/>
                </a:lnTo>
                <a:lnTo>
                  <a:pt x="170" y="140"/>
                </a:lnTo>
                <a:lnTo>
                  <a:pt x="170" y="139"/>
                </a:lnTo>
                <a:lnTo>
                  <a:pt x="168" y="139"/>
                </a:lnTo>
                <a:lnTo>
                  <a:pt x="168" y="137"/>
                </a:lnTo>
                <a:lnTo>
                  <a:pt x="167" y="137"/>
                </a:lnTo>
                <a:lnTo>
                  <a:pt x="165" y="137"/>
                </a:lnTo>
                <a:lnTo>
                  <a:pt x="165" y="139"/>
                </a:lnTo>
                <a:lnTo>
                  <a:pt x="165" y="140"/>
                </a:lnTo>
                <a:lnTo>
                  <a:pt x="167" y="140"/>
                </a:lnTo>
                <a:lnTo>
                  <a:pt x="167" y="142"/>
                </a:lnTo>
                <a:lnTo>
                  <a:pt x="165" y="142"/>
                </a:lnTo>
                <a:lnTo>
                  <a:pt x="165" y="144"/>
                </a:lnTo>
                <a:lnTo>
                  <a:pt x="167" y="145"/>
                </a:lnTo>
                <a:lnTo>
                  <a:pt x="167" y="147"/>
                </a:lnTo>
                <a:lnTo>
                  <a:pt x="167" y="148"/>
                </a:lnTo>
                <a:lnTo>
                  <a:pt x="165" y="150"/>
                </a:lnTo>
                <a:lnTo>
                  <a:pt x="163" y="150"/>
                </a:lnTo>
                <a:lnTo>
                  <a:pt x="162" y="148"/>
                </a:lnTo>
                <a:lnTo>
                  <a:pt x="160" y="150"/>
                </a:lnTo>
                <a:lnTo>
                  <a:pt x="160" y="152"/>
                </a:lnTo>
                <a:lnTo>
                  <a:pt x="160" y="153"/>
                </a:lnTo>
                <a:lnTo>
                  <a:pt x="162" y="153"/>
                </a:lnTo>
                <a:lnTo>
                  <a:pt x="160" y="155"/>
                </a:lnTo>
                <a:lnTo>
                  <a:pt x="159" y="155"/>
                </a:lnTo>
                <a:lnTo>
                  <a:pt x="159" y="156"/>
                </a:lnTo>
                <a:lnTo>
                  <a:pt x="157" y="156"/>
                </a:lnTo>
                <a:lnTo>
                  <a:pt x="157" y="158"/>
                </a:lnTo>
                <a:lnTo>
                  <a:pt x="159" y="158"/>
                </a:lnTo>
                <a:lnTo>
                  <a:pt x="159" y="160"/>
                </a:lnTo>
                <a:lnTo>
                  <a:pt x="159" y="161"/>
                </a:lnTo>
                <a:lnTo>
                  <a:pt x="157" y="161"/>
                </a:lnTo>
                <a:lnTo>
                  <a:pt x="157" y="163"/>
                </a:lnTo>
                <a:lnTo>
                  <a:pt x="155" y="164"/>
                </a:lnTo>
                <a:lnTo>
                  <a:pt x="155" y="166"/>
                </a:lnTo>
                <a:lnTo>
                  <a:pt x="155" y="168"/>
                </a:lnTo>
                <a:lnTo>
                  <a:pt x="154" y="168"/>
                </a:lnTo>
                <a:lnTo>
                  <a:pt x="154" y="169"/>
                </a:lnTo>
                <a:lnTo>
                  <a:pt x="152" y="169"/>
                </a:lnTo>
                <a:lnTo>
                  <a:pt x="152" y="171"/>
                </a:lnTo>
                <a:lnTo>
                  <a:pt x="151" y="171"/>
                </a:lnTo>
                <a:lnTo>
                  <a:pt x="151" y="172"/>
                </a:lnTo>
                <a:lnTo>
                  <a:pt x="149" y="172"/>
                </a:lnTo>
                <a:lnTo>
                  <a:pt x="147" y="174"/>
                </a:lnTo>
                <a:lnTo>
                  <a:pt x="146" y="176"/>
                </a:lnTo>
                <a:lnTo>
                  <a:pt x="146" y="177"/>
                </a:lnTo>
                <a:lnTo>
                  <a:pt x="144" y="177"/>
                </a:lnTo>
                <a:lnTo>
                  <a:pt x="144" y="179"/>
                </a:lnTo>
                <a:lnTo>
                  <a:pt x="143" y="180"/>
                </a:lnTo>
                <a:lnTo>
                  <a:pt x="143" y="184"/>
                </a:lnTo>
                <a:lnTo>
                  <a:pt x="143" y="185"/>
                </a:lnTo>
                <a:lnTo>
                  <a:pt x="143" y="187"/>
                </a:lnTo>
                <a:lnTo>
                  <a:pt x="143" y="188"/>
                </a:lnTo>
                <a:lnTo>
                  <a:pt x="141" y="188"/>
                </a:lnTo>
                <a:lnTo>
                  <a:pt x="139" y="190"/>
                </a:lnTo>
                <a:lnTo>
                  <a:pt x="138" y="190"/>
                </a:lnTo>
                <a:lnTo>
                  <a:pt x="136" y="190"/>
                </a:lnTo>
                <a:lnTo>
                  <a:pt x="136" y="192"/>
                </a:lnTo>
                <a:lnTo>
                  <a:pt x="135" y="193"/>
                </a:lnTo>
                <a:lnTo>
                  <a:pt x="133" y="195"/>
                </a:lnTo>
                <a:lnTo>
                  <a:pt x="131" y="195"/>
                </a:lnTo>
                <a:lnTo>
                  <a:pt x="131" y="196"/>
                </a:lnTo>
                <a:lnTo>
                  <a:pt x="130" y="198"/>
                </a:lnTo>
                <a:lnTo>
                  <a:pt x="130" y="200"/>
                </a:lnTo>
                <a:lnTo>
                  <a:pt x="128" y="200"/>
                </a:lnTo>
                <a:lnTo>
                  <a:pt x="128" y="201"/>
                </a:lnTo>
                <a:lnTo>
                  <a:pt x="128" y="203"/>
                </a:lnTo>
                <a:lnTo>
                  <a:pt x="127" y="204"/>
                </a:lnTo>
                <a:lnTo>
                  <a:pt x="127" y="206"/>
                </a:lnTo>
                <a:lnTo>
                  <a:pt x="125" y="208"/>
                </a:lnTo>
                <a:lnTo>
                  <a:pt x="125" y="209"/>
                </a:lnTo>
                <a:lnTo>
                  <a:pt x="123" y="209"/>
                </a:lnTo>
                <a:lnTo>
                  <a:pt x="122" y="211"/>
                </a:lnTo>
                <a:lnTo>
                  <a:pt x="120" y="212"/>
                </a:lnTo>
                <a:lnTo>
                  <a:pt x="117" y="212"/>
                </a:lnTo>
                <a:lnTo>
                  <a:pt x="114" y="214"/>
                </a:lnTo>
                <a:lnTo>
                  <a:pt x="112" y="212"/>
                </a:lnTo>
                <a:lnTo>
                  <a:pt x="111" y="212"/>
                </a:lnTo>
                <a:lnTo>
                  <a:pt x="111" y="214"/>
                </a:lnTo>
                <a:lnTo>
                  <a:pt x="111" y="216"/>
                </a:lnTo>
                <a:lnTo>
                  <a:pt x="111" y="217"/>
                </a:lnTo>
                <a:lnTo>
                  <a:pt x="111" y="219"/>
                </a:lnTo>
                <a:lnTo>
                  <a:pt x="111" y="220"/>
                </a:lnTo>
                <a:lnTo>
                  <a:pt x="109" y="220"/>
                </a:lnTo>
                <a:lnTo>
                  <a:pt x="107" y="220"/>
                </a:lnTo>
                <a:lnTo>
                  <a:pt x="107" y="219"/>
                </a:lnTo>
                <a:lnTo>
                  <a:pt x="106" y="219"/>
                </a:lnTo>
                <a:lnTo>
                  <a:pt x="106" y="217"/>
                </a:lnTo>
                <a:lnTo>
                  <a:pt x="104" y="217"/>
                </a:lnTo>
                <a:lnTo>
                  <a:pt x="103" y="217"/>
                </a:lnTo>
                <a:lnTo>
                  <a:pt x="103" y="219"/>
                </a:lnTo>
                <a:lnTo>
                  <a:pt x="103" y="217"/>
                </a:lnTo>
                <a:lnTo>
                  <a:pt x="101" y="217"/>
                </a:lnTo>
                <a:lnTo>
                  <a:pt x="99" y="217"/>
                </a:lnTo>
                <a:lnTo>
                  <a:pt x="98" y="217"/>
                </a:lnTo>
                <a:lnTo>
                  <a:pt x="98" y="216"/>
                </a:lnTo>
                <a:lnTo>
                  <a:pt x="96" y="216"/>
                </a:lnTo>
                <a:lnTo>
                  <a:pt x="95" y="216"/>
                </a:lnTo>
                <a:lnTo>
                  <a:pt x="95" y="214"/>
                </a:lnTo>
                <a:lnTo>
                  <a:pt x="93" y="214"/>
                </a:lnTo>
                <a:lnTo>
                  <a:pt x="91" y="212"/>
                </a:lnTo>
                <a:lnTo>
                  <a:pt x="90" y="211"/>
                </a:lnTo>
                <a:lnTo>
                  <a:pt x="88" y="211"/>
                </a:lnTo>
                <a:lnTo>
                  <a:pt x="87" y="211"/>
                </a:lnTo>
                <a:lnTo>
                  <a:pt x="85" y="209"/>
                </a:lnTo>
                <a:lnTo>
                  <a:pt x="83" y="208"/>
                </a:lnTo>
                <a:lnTo>
                  <a:pt x="82" y="208"/>
                </a:lnTo>
                <a:lnTo>
                  <a:pt x="80" y="208"/>
                </a:lnTo>
                <a:lnTo>
                  <a:pt x="79" y="208"/>
                </a:lnTo>
                <a:lnTo>
                  <a:pt x="77" y="208"/>
                </a:lnTo>
                <a:lnTo>
                  <a:pt x="75" y="206"/>
                </a:lnTo>
                <a:lnTo>
                  <a:pt x="74" y="206"/>
                </a:lnTo>
                <a:lnTo>
                  <a:pt x="72" y="206"/>
                </a:lnTo>
                <a:lnTo>
                  <a:pt x="72" y="204"/>
                </a:lnTo>
                <a:lnTo>
                  <a:pt x="72" y="206"/>
                </a:lnTo>
                <a:lnTo>
                  <a:pt x="72" y="204"/>
                </a:lnTo>
                <a:lnTo>
                  <a:pt x="72" y="206"/>
                </a:lnTo>
                <a:lnTo>
                  <a:pt x="71" y="206"/>
                </a:lnTo>
                <a:lnTo>
                  <a:pt x="71" y="204"/>
                </a:lnTo>
                <a:lnTo>
                  <a:pt x="71" y="206"/>
                </a:lnTo>
                <a:lnTo>
                  <a:pt x="71" y="204"/>
                </a:lnTo>
                <a:lnTo>
                  <a:pt x="69" y="204"/>
                </a:lnTo>
                <a:lnTo>
                  <a:pt x="67" y="204"/>
                </a:lnTo>
                <a:lnTo>
                  <a:pt x="67" y="203"/>
                </a:lnTo>
                <a:lnTo>
                  <a:pt x="67" y="204"/>
                </a:lnTo>
                <a:lnTo>
                  <a:pt x="66" y="204"/>
                </a:lnTo>
                <a:lnTo>
                  <a:pt x="66" y="203"/>
                </a:lnTo>
                <a:lnTo>
                  <a:pt x="64" y="203"/>
                </a:lnTo>
                <a:lnTo>
                  <a:pt x="64" y="201"/>
                </a:lnTo>
                <a:lnTo>
                  <a:pt x="63" y="201"/>
                </a:lnTo>
                <a:lnTo>
                  <a:pt x="61" y="201"/>
                </a:lnTo>
                <a:lnTo>
                  <a:pt x="59" y="201"/>
                </a:lnTo>
                <a:lnTo>
                  <a:pt x="59" y="200"/>
                </a:lnTo>
                <a:lnTo>
                  <a:pt x="58" y="200"/>
                </a:lnTo>
                <a:lnTo>
                  <a:pt x="56" y="200"/>
                </a:lnTo>
                <a:lnTo>
                  <a:pt x="55" y="200"/>
                </a:lnTo>
                <a:lnTo>
                  <a:pt x="53" y="200"/>
                </a:lnTo>
                <a:lnTo>
                  <a:pt x="53" y="198"/>
                </a:lnTo>
                <a:lnTo>
                  <a:pt x="51" y="198"/>
                </a:lnTo>
                <a:lnTo>
                  <a:pt x="50" y="198"/>
                </a:lnTo>
                <a:lnTo>
                  <a:pt x="48" y="198"/>
                </a:lnTo>
                <a:lnTo>
                  <a:pt x="47" y="198"/>
                </a:lnTo>
                <a:lnTo>
                  <a:pt x="47" y="200"/>
                </a:lnTo>
                <a:lnTo>
                  <a:pt x="45" y="200"/>
                </a:lnTo>
                <a:lnTo>
                  <a:pt x="43" y="200"/>
                </a:lnTo>
                <a:lnTo>
                  <a:pt x="43" y="198"/>
                </a:lnTo>
                <a:lnTo>
                  <a:pt x="43" y="200"/>
                </a:lnTo>
                <a:lnTo>
                  <a:pt x="43" y="198"/>
                </a:lnTo>
                <a:lnTo>
                  <a:pt x="43" y="200"/>
                </a:lnTo>
                <a:lnTo>
                  <a:pt x="42" y="198"/>
                </a:lnTo>
                <a:lnTo>
                  <a:pt x="42" y="200"/>
                </a:lnTo>
                <a:lnTo>
                  <a:pt x="42" y="198"/>
                </a:lnTo>
                <a:lnTo>
                  <a:pt x="40" y="198"/>
                </a:lnTo>
                <a:lnTo>
                  <a:pt x="40" y="196"/>
                </a:lnTo>
                <a:lnTo>
                  <a:pt x="42" y="196"/>
                </a:lnTo>
                <a:lnTo>
                  <a:pt x="40" y="196"/>
                </a:lnTo>
                <a:lnTo>
                  <a:pt x="39" y="196"/>
                </a:lnTo>
                <a:lnTo>
                  <a:pt x="39" y="195"/>
                </a:lnTo>
                <a:lnTo>
                  <a:pt x="37" y="195"/>
                </a:lnTo>
                <a:lnTo>
                  <a:pt x="37" y="193"/>
                </a:lnTo>
                <a:lnTo>
                  <a:pt x="37" y="192"/>
                </a:lnTo>
                <a:lnTo>
                  <a:pt x="35" y="192"/>
                </a:lnTo>
                <a:lnTo>
                  <a:pt x="35" y="190"/>
                </a:lnTo>
                <a:lnTo>
                  <a:pt x="35" y="188"/>
                </a:lnTo>
                <a:lnTo>
                  <a:pt x="34" y="188"/>
                </a:lnTo>
                <a:lnTo>
                  <a:pt x="34" y="187"/>
                </a:lnTo>
                <a:lnTo>
                  <a:pt x="34" y="185"/>
                </a:lnTo>
                <a:lnTo>
                  <a:pt x="34" y="184"/>
                </a:lnTo>
                <a:lnTo>
                  <a:pt x="35" y="184"/>
                </a:lnTo>
                <a:lnTo>
                  <a:pt x="35" y="182"/>
                </a:lnTo>
                <a:lnTo>
                  <a:pt x="34" y="182"/>
                </a:lnTo>
                <a:lnTo>
                  <a:pt x="34" y="180"/>
                </a:lnTo>
                <a:lnTo>
                  <a:pt x="32" y="180"/>
                </a:lnTo>
                <a:lnTo>
                  <a:pt x="34" y="180"/>
                </a:lnTo>
                <a:lnTo>
                  <a:pt x="34" y="179"/>
                </a:lnTo>
                <a:lnTo>
                  <a:pt x="34" y="177"/>
                </a:lnTo>
                <a:lnTo>
                  <a:pt x="32" y="177"/>
                </a:lnTo>
                <a:lnTo>
                  <a:pt x="34" y="177"/>
                </a:lnTo>
                <a:lnTo>
                  <a:pt x="34" y="176"/>
                </a:lnTo>
                <a:lnTo>
                  <a:pt x="35" y="176"/>
                </a:lnTo>
                <a:lnTo>
                  <a:pt x="35" y="174"/>
                </a:lnTo>
                <a:lnTo>
                  <a:pt x="37" y="172"/>
                </a:lnTo>
                <a:lnTo>
                  <a:pt x="37" y="171"/>
                </a:lnTo>
                <a:lnTo>
                  <a:pt x="39" y="169"/>
                </a:lnTo>
                <a:lnTo>
                  <a:pt x="37" y="169"/>
                </a:lnTo>
                <a:lnTo>
                  <a:pt x="37" y="168"/>
                </a:lnTo>
                <a:lnTo>
                  <a:pt x="35" y="168"/>
                </a:lnTo>
                <a:lnTo>
                  <a:pt x="35" y="166"/>
                </a:lnTo>
                <a:lnTo>
                  <a:pt x="37" y="164"/>
                </a:lnTo>
                <a:lnTo>
                  <a:pt x="37" y="163"/>
                </a:lnTo>
                <a:lnTo>
                  <a:pt x="39" y="163"/>
                </a:lnTo>
                <a:lnTo>
                  <a:pt x="40" y="163"/>
                </a:lnTo>
                <a:lnTo>
                  <a:pt x="40" y="161"/>
                </a:lnTo>
                <a:lnTo>
                  <a:pt x="40" y="163"/>
                </a:lnTo>
                <a:lnTo>
                  <a:pt x="39" y="163"/>
                </a:lnTo>
                <a:lnTo>
                  <a:pt x="37" y="163"/>
                </a:lnTo>
                <a:lnTo>
                  <a:pt x="37" y="164"/>
                </a:lnTo>
                <a:lnTo>
                  <a:pt x="35" y="164"/>
                </a:lnTo>
                <a:lnTo>
                  <a:pt x="35" y="166"/>
                </a:lnTo>
                <a:lnTo>
                  <a:pt x="34" y="166"/>
                </a:lnTo>
                <a:lnTo>
                  <a:pt x="34" y="168"/>
                </a:lnTo>
                <a:lnTo>
                  <a:pt x="32" y="168"/>
                </a:lnTo>
                <a:lnTo>
                  <a:pt x="32" y="169"/>
                </a:lnTo>
                <a:lnTo>
                  <a:pt x="32" y="171"/>
                </a:lnTo>
                <a:lnTo>
                  <a:pt x="31" y="171"/>
                </a:lnTo>
                <a:lnTo>
                  <a:pt x="31" y="172"/>
                </a:lnTo>
                <a:lnTo>
                  <a:pt x="31" y="174"/>
                </a:lnTo>
                <a:lnTo>
                  <a:pt x="29" y="174"/>
                </a:lnTo>
                <a:lnTo>
                  <a:pt x="29" y="176"/>
                </a:lnTo>
                <a:lnTo>
                  <a:pt x="27" y="176"/>
                </a:lnTo>
                <a:lnTo>
                  <a:pt x="26" y="176"/>
                </a:lnTo>
                <a:lnTo>
                  <a:pt x="26" y="177"/>
                </a:lnTo>
                <a:lnTo>
                  <a:pt x="27" y="177"/>
                </a:lnTo>
                <a:lnTo>
                  <a:pt x="27" y="179"/>
                </a:lnTo>
                <a:lnTo>
                  <a:pt x="26" y="177"/>
                </a:lnTo>
                <a:lnTo>
                  <a:pt x="26" y="179"/>
                </a:lnTo>
                <a:lnTo>
                  <a:pt x="26" y="177"/>
                </a:lnTo>
                <a:lnTo>
                  <a:pt x="26" y="179"/>
                </a:lnTo>
                <a:lnTo>
                  <a:pt x="26" y="177"/>
                </a:lnTo>
                <a:lnTo>
                  <a:pt x="26" y="176"/>
                </a:lnTo>
                <a:lnTo>
                  <a:pt x="24" y="176"/>
                </a:lnTo>
                <a:lnTo>
                  <a:pt x="24" y="174"/>
                </a:lnTo>
                <a:lnTo>
                  <a:pt x="24" y="172"/>
                </a:lnTo>
                <a:lnTo>
                  <a:pt x="23" y="172"/>
                </a:lnTo>
                <a:lnTo>
                  <a:pt x="23" y="171"/>
                </a:lnTo>
                <a:lnTo>
                  <a:pt x="21" y="171"/>
                </a:lnTo>
                <a:lnTo>
                  <a:pt x="19" y="171"/>
                </a:lnTo>
                <a:lnTo>
                  <a:pt x="19" y="172"/>
                </a:lnTo>
                <a:lnTo>
                  <a:pt x="18" y="172"/>
                </a:lnTo>
                <a:lnTo>
                  <a:pt x="16" y="172"/>
                </a:lnTo>
                <a:lnTo>
                  <a:pt x="15" y="172"/>
                </a:lnTo>
                <a:lnTo>
                  <a:pt x="16" y="174"/>
                </a:lnTo>
                <a:lnTo>
                  <a:pt x="15" y="174"/>
                </a:lnTo>
                <a:lnTo>
                  <a:pt x="15" y="172"/>
                </a:lnTo>
                <a:lnTo>
                  <a:pt x="13" y="172"/>
                </a:lnTo>
                <a:lnTo>
                  <a:pt x="13" y="174"/>
                </a:lnTo>
                <a:lnTo>
                  <a:pt x="13" y="172"/>
                </a:lnTo>
                <a:lnTo>
                  <a:pt x="13" y="174"/>
                </a:lnTo>
                <a:lnTo>
                  <a:pt x="11" y="174"/>
                </a:lnTo>
                <a:lnTo>
                  <a:pt x="11" y="172"/>
                </a:lnTo>
                <a:lnTo>
                  <a:pt x="11" y="174"/>
                </a:lnTo>
                <a:lnTo>
                  <a:pt x="11" y="172"/>
                </a:lnTo>
                <a:lnTo>
                  <a:pt x="11" y="171"/>
                </a:lnTo>
                <a:lnTo>
                  <a:pt x="10" y="171"/>
                </a:lnTo>
                <a:lnTo>
                  <a:pt x="10" y="169"/>
                </a:lnTo>
                <a:lnTo>
                  <a:pt x="11" y="169"/>
                </a:lnTo>
                <a:lnTo>
                  <a:pt x="13" y="169"/>
                </a:lnTo>
                <a:lnTo>
                  <a:pt x="13" y="171"/>
                </a:lnTo>
                <a:lnTo>
                  <a:pt x="13" y="169"/>
                </a:lnTo>
                <a:lnTo>
                  <a:pt x="11" y="169"/>
                </a:lnTo>
                <a:lnTo>
                  <a:pt x="11" y="168"/>
                </a:lnTo>
                <a:lnTo>
                  <a:pt x="11" y="169"/>
                </a:lnTo>
                <a:lnTo>
                  <a:pt x="11" y="168"/>
                </a:lnTo>
                <a:lnTo>
                  <a:pt x="13" y="168"/>
                </a:lnTo>
                <a:lnTo>
                  <a:pt x="13" y="166"/>
                </a:lnTo>
                <a:lnTo>
                  <a:pt x="15" y="166"/>
                </a:lnTo>
                <a:lnTo>
                  <a:pt x="15" y="168"/>
                </a:lnTo>
                <a:lnTo>
                  <a:pt x="16" y="168"/>
                </a:lnTo>
                <a:lnTo>
                  <a:pt x="16" y="166"/>
                </a:lnTo>
                <a:lnTo>
                  <a:pt x="18" y="166"/>
                </a:lnTo>
                <a:lnTo>
                  <a:pt x="19" y="166"/>
                </a:lnTo>
                <a:lnTo>
                  <a:pt x="19" y="164"/>
                </a:lnTo>
                <a:lnTo>
                  <a:pt x="19" y="163"/>
                </a:lnTo>
                <a:lnTo>
                  <a:pt x="18" y="163"/>
                </a:lnTo>
                <a:lnTo>
                  <a:pt x="19" y="163"/>
                </a:lnTo>
                <a:lnTo>
                  <a:pt x="19" y="161"/>
                </a:lnTo>
                <a:lnTo>
                  <a:pt x="19" y="163"/>
                </a:lnTo>
                <a:lnTo>
                  <a:pt x="19" y="161"/>
                </a:lnTo>
                <a:lnTo>
                  <a:pt x="19" y="160"/>
                </a:lnTo>
                <a:lnTo>
                  <a:pt x="21" y="160"/>
                </a:lnTo>
                <a:lnTo>
                  <a:pt x="21" y="161"/>
                </a:lnTo>
                <a:lnTo>
                  <a:pt x="21" y="160"/>
                </a:lnTo>
                <a:lnTo>
                  <a:pt x="23" y="160"/>
                </a:lnTo>
                <a:lnTo>
                  <a:pt x="23" y="158"/>
                </a:lnTo>
                <a:lnTo>
                  <a:pt x="24" y="158"/>
                </a:lnTo>
                <a:lnTo>
                  <a:pt x="24" y="156"/>
                </a:lnTo>
                <a:lnTo>
                  <a:pt x="26" y="156"/>
                </a:lnTo>
                <a:lnTo>
                  <a:pt x="24" y="156"/>
                </a:lnTo>
                <a:lnTo>
                  <a:pt x="26" y="156"/>
                </a:lnTo>
                <a:lnTo>
                  <a:pt x="26" y="155"/>
                </a:lnTo>
                <a:lnTo>
                  <a:pt x="26" y="156"/>
                </a:lnTo>
                <a:lnTo>
                  <a:pt x="27" y="155"/>
                </a:lnTo>
                <a:lnTo>
                  <a:pt x="27" y="153"/>
                </a:lnTo>
                <a:lnTo>
                  <a:pt x="29" y="153"/>
                </a:lnTo>
                <a:lnTo>
                  <a:pt x="29" y="152"/>
                </a:lnTo>
                <a:lnTo>
                  <a:pt x="31" y="152"/>
                </a:lnTo>
                <a:lnTo>
                  <a:pt x="31" y="150"/>
                </a:lnTo>
                <a:lnTo>
                  <a:pt x="31" y="152"/>
                </a:lnTo>
                <a:lnTo>
                  <a:pt x="31" y="153"/>
                </a:lnTo>
                <a:lnTo>
                  <a:pt x="31" y="155"/>
                </a:lnTo>
                <a:lnTo>
                  <a:pt x="31" y="156"/>
                </a:lnTo>
                <a:lnTo>
                  <a:pt x="29" y="156"/>
                </a:lnTo>
                <a:lnTo>
                  <a:pt x="27" y="158"/>
                </a:lnTo>
                <a:lnTo>
                  <a:pt x="27" y="160"/>
                </a:lnTo>
                <a:lnTo>
                  <a:pt x="26" y="160"/>
                </a:lnTo>
                <a:lnTo>
                  <a:pt x="24" y="160"/>
                </a:lnTo>
                <a:lnTo>
                  <a:pt x="26" y="160"/>
                </a:lnTo>
                <a:lnTo>
                  <a:pt x="26" y="161"/>
                </a:lnTo>
                <a:lnTo>
                  <a:pt x="26" y="160"/>
                </a:lnTo>
                <a:lnTo>
                  <a:pt x="27" y="160"/>
                </a:lnTo>
                <a:lnTo>
                  <a:pt x="29" y="160"/>
                </a:lnTo>
                <a:lnTo>
                  <a:pt x="31" y="160"/>
                </a:lnTo>
                <a:lnTo>
                  <a:pt x="31" y="158"/>
                </a:lnTo>
                <a:lnTo>
                  <a:pt x="31" y="156"/>
                </a:lnTo>
                <a:lnTo>
                  <a:pt x="32" y="156"/>
                </a:lnTo>
                <a:lnTo>
                  <a:pt x="32" y="155"/>
                </a:lnTo>
                <a:lnTo>
                  <a:pt x="32" y="153"/>
                </a:lnTo>
                <a:lnTo>
                  <a:pt x="32" y="152"/>
                </a:lnTo>
                <a:lnTo>
                  <a:pt x="32" y="150"/>
                </a:lnTo>
                <a:lnTo>
                  <a:pt x="32" y="152"/>
                </a:lnTo>
                <a:lnTo>
                  <a:pt x="34" y="152"/>
                </a:lnTo>
                <a:lnTo>
                  <a:pt x="34" y="153"/>
                </a:lnTo>
                <a:lnTo>
                  <a:pt x="35" y="153"/>
                </a:lnTo>
                <a:lnTo>
                  <a:pt x="37" y="153"/>
                </a:lnTo>
                <a:lnTo>
                  <a:pt x="37" y="155"/>
                </a:lnTo>
                <a:lnTo>
                  <a:pt x="37" y="153"/>
                </a:lnTo>
                <a:lnTo>
                  <a:pt x="37" y="155"/>
                </a:lnTo>
                <a:lnTo>
                  <a:pt x="39" y="155"/>
                </a:lnTo>
                <a:lnTo>
                  <a:pt x="39" y="153"/>
                </a:lnTo>
                <a:lnTo>
                  <a:pt x="37" y="153"/>
                </a:lnTo>
                <a:lnTo>
                  <a:pt x="39" y="153"/>
                </a:lnTo>
                <a:lnTo>
                  <a:pt x="39" y="152"/>
                </a:lnTo>
                <a:lnTo>
                  <a:pt x="40" y="152"/>
                </a:lnTo>
                <a:lnTo>
                  <a:pt x="40" y="150"/>
                </a:lnTo>
                <a:lnTo>
                  <a:pt x="39" y="150"/>
                </a:lnTo>
                <a:lnTo>
                  <a:pt x="37" y="152"/>
                </a:lnTo>
                <a:lnTo>
                  <a:pt x="37" y="153"/>
                </a:lnTo>
                <a:lnTo>
                  <a:pt x="35" y="153"/>
                </a:lnTo>
                <a:lnTo>
                  <a:pt x="35" y="152"/>
                </a:lnTo>
                <a:lnTo>
                  <a:pt x="35" y="153"/>
                </a:lnTo>
                <a:lnTo>
                  <a:pt x="34" y="153"/>
                </a:lnTo>
                <a:lnTo>
                  <a:pt x="34" y="152"/>
                </a:lnTo>
                <a:lnTo>
                  <a:pt x="34" y="150"/>
                </a:lnTo>
                <a:lnTo>
                  <a:pt x="32" y="150"/>
                </a:lnTo>
                <a:lnTo>
                  <a:pt x="32" y="148"/>
                </a:lnTo>
                <a:lnTo>
                  <a:pt x="34" y="148"/>
                </a:lnTo>
                <a:lnTo>
                  <a:pt x="34" y="147"/>
                </a:lnTo>
                <a:lnTo>
                  <a:pt x="34" y="145"/>
                </a:lnTo>
                <a:lnTo>
                  <a:pt x="35" y="145"/>
                </a:lnTo>
                <a:lnTo>
                  <a:pt x="37" y="145"/>
                </a:lnTo>
                <a:lnTo>
                  <a:pt x="39" y="144"/>
                </a:lnTo>
                <a:lnTo>
                  <a:pt x="39" y="145"/>
                </a:lnTo>
                <a:lnTo>
                  <a:pt x="39" y="144"/>
                </a:lnTo>
                <a:lnTo>
                  <a:pt x="40" y="144"/>
                </a:lnTo>
                <a:lnTo>
                  <a:pt x="39" y="144"/>
                </a:lnTo>
                <a:lnTo>
                  <a:pt x="40" y="142"/>
                </a:lnTo>
                <a:lnTo>
                  <a:pt x="42" y="140"/>
                </a:lnTo>
                <a:lnTo>
                  <a:pt x="43" y="140"/>
                </a:lnTo>
                <a:lnTo>
                  <a:pt x="42" y="140"/>
                </a:lnTo>
                <a:lnTo>
                  <a:pt x="40" y="140"/>
                </a:lnTo>
                <a:lnTo>
                  <a:pt x="42" y="140"/>
                </a:lnTo>
                <a:lnTo>
                  <a:pt x="40" y="140"/>
                </a:lnTo>
                <a:lnTo>
                  <a:pt x="40" y="142"/>
                </a:lnTo>
                <a:lnTo>
                  <a:pt x="40" y="140"/>
                </a:lnTo>
                <a:lnTo>
                  <a:pt x="40" y="139"/>
                </a:lnTo>
                <a:lnTo>
                  <a:pt x="42" y="139"/>
                </a:lnTo>
                <a:lnTo>
                  <a:pt x="42" y="137"/>
                </a:lnTo>
                <a:lnTo>
                  <a:pt x="43" y="137"/>
                </a:lnTo>
                <a:lnTo>
                  <a:pt x="43" y="136"/>
                </a:lnTo>
                <a:lnTo>
                  <a:pt x="45" y="136"/>
                </a:lnTo>
                <a:lnTo>
                  <a:pt x="45" y="134"/>
                </a:lnTo>
                <a:lnTo>
                  <a:pt x="47" y="134"/>
                </a:lnTo>
                <a:lnTo>
                  <a:pt x="47" y="132"/>
                </a:lnTo>
                <a:lnTo>
                  <a:pt x="48" y="132"/>
                </a:lnTo>
                <a:lnTo>
                  <a:pt x="50" y="132"/>
                </a:lnTo>
                <a:lnTo>
                  <a:pt x="50" y="131"/>
                </a:lnTo>
                <a:lnTo>
                  <a:pt x="51" y="131"/>
                </a:lnTo>
                <a:lnTo>
                  <a:pt x="53" y="131"/>
                </a:lnTo>
                <a:lnTo>
                  <a:pt x="55" y="131"/>
                </a:lnTo>
                <a:lnTo>
                  <a:pt x="56" y="131"/>
                </a:lnTo>
                <a:lnTo>
                  <a:pt x="56" y="132"/>
                </a:lnTo>
                <a:lnTo>
                  <a:pt x="55" y="132"/>
                </a:lnTo>
                <a:lnTo>
                  <a:pt x="55" y="134"/>
                </a:lnTo>
                <a:lnTo>
                  <a:pt x="56" y="134"/>
                </a:lnTo>
                <a:lnTo>
                  <a:pt x="56" y="132"/>
                </a:lnTo>
                <a:lnTo>
                  <a:pt x="58" y="132"/>
                </a:lnTo>
                <a:lnTo>
                  <a:pt x="56" y="132"/>
                </a:lnTo>
                <a:lnTo>
                  <a:pt x="56" y="131"/>
                </a:lnTo>
                <a:lnTo>
                  <a:pt x="58" y="131"/>
                </a:lnTo>
                <a:lnTo>
                  <a:pt x="59" y="131"/>
                </a:lnTo>
                <a:lnTo>
                  <a:pt x="61" y="131"/>
                </a:lnTo>
                <a:lnTo>
                  <a:pt x="61" y="129"/>
                </a:lnTo>
                <a:lnTo>
                  <a:pt x="63" y="128"/>
                </a:lnTo>
                <a:lnTo>
                  <a:pt x="64" y="128"/>
                </a:lnTo>
                <a:lnTo>
                  <a:pt x="64" y="126"/>
                </a:lnTo>
                <a:lnTo>
                  <a:pt x="66" y="126"/>
                </a:lnTo>
                <a:lnTo>
                  <a:pt x="66" y="124"/>
                </a:lnTo>
                <a:lnTo>
                  <a:pt x="67" y="124"/>
                </a:lnTo>
                <a:lnTo>
                  <a:pt x="66" y="124"/>
                </a:lnTo>
                <a:lnTo>
                  <a:pt x="66" y="123"/>
                </a:lnTo>
                <a:lnTo>
                  <a:pt x="67" y="123"/>
                </a:lnTo>
                <a:lnTo>
                  <a:pt x="67" y="121"/>
                </a:lnTo>
                <a:lnTo>
                  <a:pt x="67" y="120"/>
                </a:lnTo>
                <a:lnTo>
                  <a:pt x="67" y="118"/>
                </a:lnTo>
                <a:lnTo>
                  <a:pt x="69" y="120"/>
                </a:lnTo>
                <a:lnTo>
                  <a:pt x="69" y="118"/>
                </a:lnTo>
                <a:lnTo>
                  <a:pt x="67" y="118"/>
                </a:lnTo>
                <a:lnTo>
                  <a:pt x="67" y="116"/>
                </a:lnTo>
                <a:lnTo>
                  <a:pt x="67" y="115"/>
                </a:lnTo>
                <a:lnTo>
                  <a:pt x="67" y="116"/>
                </a:lnTo>
                <a:lnTo>
                  <a:pt x="66" y="116"/>
                </a:lnTo>
                <a:lnTo>
                  <a:pt x="66" y="115"/>
                </a:lnTo>
                <a:lnTo>
                  <a:pt x="64" y="115"/>
                </a:lnTo>
                <a:lnTo>
                  <a:pt x="64" y="113"/>
                </a:lnTo>
                <a:lnTo>
                  <a:pt x="63" y="113"/>
                </a:lnTo>
                <a:lnTo>
                  <a:pt x="63" y="112"/>
                </a:lnTo>
                <a:lnTo>
                  <a:pt x="64" y="112"/>
                </a:lnTo>
                <a:lnTo>
                  <a:pt x="63" y="112"/>
                </a:lnTo>
                <a:lnTo>
                  <a:pt x="61" y="112"/>
                </a:lnTo>
                <a:lnTo>
                  <a:pt x="61" y="110"/>
                </a:lnTo>
                <a:lnTo>
                  <a:pt x="63" y="110"/>
                </a:lnTo>
                <a:lnTo>
                  <a:pt x="63" y="108"/>
                </a:lnTo>
                <a:lnTo>
                  <a:pt x="64" y="108"/>
                </a:lnTo>
                <a:lnTo>
                  <a:pt x="64" y="107"/>
                </a:lnTo>
                <a:lnTo>
                  <a:pt x="64" y="105"/>
                </a:lnTo>
                <a:lnTo>
                  <a:pt x="66" y="105"/>
                </a:lnTo>
                <a:lnTo>
                  <a:pt x="67" y="105"/>
                </a:lnTo>
                <a:lnTo>
                  <a:pt x="67" y="104"/>
                </a:lnTo>
                <a:lnTo>
                  <a:pt x="69" y="104"/>
                </a:lnTo>
                <a:lnTo>
                  <a:pt x="69" y="105"/>
                </a:lnTo>
                <a:lnTo>
                  <a:pt x="67" y="105"/>
                </a:lnTo>
                <a:lnTo>
                  <a:pt x="69" y="105"/>
                </a:lnTo>
                <a:lnTo>
                  <a:pt x="69" y="107"/>
                </a:lnTo>
                <a:lnTo>
                  <a:pt x="71" y="107"/>
                </a:lnTo>
                <a:lnTo>
                  <a:pt x="72" y="108"/>
                </a:lnTo>
                <a:lnTo>
                  <a:pt x="74" y="108"/>
                </a:lnTo>
                <a:lnTo>
                  <a:pt x="75" y="108"/>
                </a:lnTo>
                <a:lnTo>
                  <a:pt x="74" y="108"/>
                </a:lnTo>
                <a:lnTo>
                  <a:pt x="74" y="107"/>
                </a:lnTo>
                <a:lnTo>
                  <a:pt x="74" y="105"/>
                </a:lnTo>
                <a:lnTo>
                  <a:pt x="74" y="104"/>
                </a:lnTo>
                <a:lnTo>
                  <a:pt x="74" y="102"/>
                </a:lnTo>
                <a:lnTo>
                  <a:pt x="75" y="102"/>
                </a:lnTo>
                <a:lnTo>
                  <a:pt x="77" y="102"/>
                </a:lnTo>
                <a:lnTo>
                  <a:pt x="75" y="102"/>
                </a:lnTo>
                <a:lnTo>
                  <a:pt x="75" y="100"/>
                </a:lnTo>
                <a:lnTo>
                  <a:pt x="74" y="100"/>
                </a:lnTo>
                <a:lnTo>
                  <a:pt x="75" y="100"/>
                </a:lnTo>
                <a:lnTo>
                  <a:pt x="74" y="100"/>
                </a:lnTo>
                <a:lnTo>
                  <a:pt x="72" y="100"/>
                </a:lnTo>
                <a:lnTo>
                  <a:pt x="74" y="100"/>
                </a:lnTo>
                <a:lnTo>
                  <a:pt x="74" y="99"/>
                </a:lnTo>
                <a:lnTo>
                  <a:pt x="74" y="100"/>
                </a:lnTo>
                <a:lnTo>
                  <a:pt x="74" y="99"/>
                </a:lnTo>
                <a:lnTo>
                  <a:pt x="75" y="99"/>
                </a:lnTo>
                <a:lnTo>
                  <a:pt x="74" y="97"/>
                </a:lnTo>
                <a:lnTo>
                  <a:pt x="75" y="97"/>
                </a:lnTo>
                <a:lnTo>
                  <a:pt x="75" y="96"/>
                </a:lnTo>
                <a:lnTo>
                  <a:pt x="77" y="96"/>
                </a:lnTo>
                <a:lnTo>
                  <a:pt x="77" y="94"/>
                </a:lnTo>
                <a:lnTo>
                  <a:pt x="79" y="94"/>
                </a:lnTo>
                <a:lnTo>
                  <a:pt x="80" y="94"/>
                </a:lnTo>
                <a:lnTo>
                  <a:pt x="80" y="92"/>
                </a:lnTo>
                <a:lnTo>
                  <a:pt x="82" y="92"/>
                </a:lnTo>
                <a:lnTo>
                  <a:pt x="83" y="92"/>
                </a:lnTo>
                <a:lnTo>
                  <a:pt x="85" y="92"/>
                </a:lnTo>
                <a:lnTo>
                  <a:pt x="87" y="92"/>
                </a:lnTo>
                <a:lnTo>
                  <a:pt x="88" y="92"/>
                </a:lnTo>
                <a:lnTo>
                  <a:pt x="90" y="92"/>
                </a:lnTo>
                <a:lnTo>
                  <a:pt x="91" y="92"/>
                </a:lnTo>
                <a:lnTo>
                  <a:pt x="93" y="92"/>
                </a:lnTo>
                <a:lnTo>
                  <a:pt x="95" y="92"/>
                </a:lnTo>
                <a:lnTo>
                  <a:pt x="95" y="94"/>
                </a:lnTo>
                <a:lnTo>
                  <a:pt x="96" y="94"/>
                </a:lnTo>
                <a:lnTo>
                  <a:pt x="96" y="92"/>
                </a:lnTo>
                <a:lnTo>
                  <a:pt x="98" y="92"/>
                </a:lnTo>
                <a:lnTo>
                  <a:pt x="98" y="91"/>
                </a:lnTo>
                <a:lnTo>
                  <a:pt x="99" y="91"/>
                </a:lnTo>
                <a:lnTo>
                  <a:pt x="99" y="89"/>
                </a:lnTo>
                <a:lnTo>
                  <a:pt x="99" y="88"/>
                </a:lnTo>
                <a:lnTo>
                  <a:pt x="99" y="86"/>
                </a:lnTo>
                <a:lnTo>
                  <a:pt x="101" y="86"/>
                </a:lnTo>
                <a:lnTo>
                  <a:pt x="103" y="86"/>
                </a:lnTo>
                <a:lnTo>
                  <a:pt x="103" y="84"/>
                </a:lnTo>
                <a:lnTo>
                  <a:pt x="104" y="84"/>
                </a:lnTo>
                <a:lnTo>
                  <a:pt x="104" y="83"/>
                </a:lnTo>
                <a:lnTo>
                  <a:pt x="106" y="83"/>
                </a:lnTo>
                <a:lnTo>
                  <a:pt x="106" y="81"/>
                </a:lnTo>
                <a:lnTo>
                  <a:pt x="107" y="81"/>
                </a:lnTo>
                <a:lnTo>
                  <a:pt x="109" y="80"/>
                </a:lnTo>
                <a:lnTo>
                  <a:pt x="109" y="81"/>
                </a:lnTo>
                <a:lnTo>
                  <a:pt x="109" y="80"/>
                </a:lnTo>
                <a:lnTo>
                  <a:pt x="109" y="78"/>
                </a:lnTo>
                <a:lnTo>
                  <a:pt x="109" y="76"/>
                </a:lnTo>
                <a:lnTo>
                  <a:pt x="109" y="75"/>
                </a:lnTo>
                <a:lnTo>
                  <a:pt x="109" y="73"/>
                </a:lnTo>
                <a:lnTo>
                  <a:pt x="111" y="73"/>
                </a:lnTo>
                <a:lnTo>
                  <a:pt x="111" y="72"/>
                </a:lnTo>
                <a:lnTo>
                  <a:pt x="111" y="70"/>
                </a:lnTo>
                <a:lnTo>
                  <a:pt x="112" y="70"/>
                </a:lnTo>
                <a:lnTo>
                  <a:pt x="112" y="68"/>
                </a:lnTo>
                <a:lnTo>
                  <a:pt x="112" y="67"/>
                </a:lnTo>
                <a:lnTo>
                  <a:pt x="112" y="65"/>
                </a:lnTo>
                <a:lnTo>
                  <a:pt x="114" y="65"/>
                </a:lnTo>
                <a:lnTo>
                  <a:pt x="114" y="64"/>
                </a:lnTo>
                <a:lnTo>
                  <a:pt x="114" y="65"/>
                </a:lnTo>
                <a:lnTo>
                  <a:pt x="114" y="64"/>
                </a:lnTo>
                <a:lnTo>
                  <a:pt x="115" y="64"/>
                </a:lnTo>
                <a:lnTo>
                  <a:pt x="114" y="64"/>
                </a:lnTo>
                <a:lnTo>
                  <a:pt x="114" y="62"/>
                </a:lnTo>
                <a:lnTo>
                  <a:pt x="114" y="60"/>
                </a:lnTo>
                <a:lnTo>
                  <a:pt x="114" y="59"/>
                </a:lnTo>
                <a:lnTo>
                  <a:pt x="114" y="57"/>
                </a:lnTo>
                <a:lnTo>
                  <a:pt x="115" y="56"/>
                </a:lnTo>
                <a:lnTo>
                  <a:pt x="115" y="54"/>
                </a:lnTo>
                <a:lnTo>
                  <a:pt x="115" y="52"/>
                </a:lnTo>
                <a:lnTo>
                  <a:pt x="115" y="51"/>
                </a:lnTo>
                <a:lnTo>
                  <a:pt x="117" y="51"/>
                </a:lnTo>
                <a:lnTo>
                  <a:pt x="117" y="49"/>
                </a:lnTo>
                <a:lnTo>
                  <a:pt x="119" y="48"/>
                </a:lnTo>
                <a:lnTo>
                  <a:pt x="119" y="46"/>
                </a:lnTo>
                <a:lnTo>
                  <a:pt x="120" y="46"/>
                </a:lnTo>
                <a:lnTo>
                  <a:pt x="120" y="44"/>
                </a:lnTo>
                <a:lnTo>
                  <a:pt x="119" y="44"/>
                </a:lnTo>
                <a:lnTo>
                  <a:pt x="120" y="43"/>
                </a:lnTo>
                <a:lnTo>
                  <a:pt x="122" y="43"/>
                </a:lnTo>
                <a:lnTo>
                  <a:pt x="122" y="41"/>
                </a:lnTo>
                <a:lnTo>
                  <a:pt x="120" y="41"/>
                </a:lnTo>
                <a:lnTo>
                  <a:pt x="120" y="40"/>
                </a:lnTo>
                <a:lnTo>
                  <a:pt x="120" y="38"/>
                </a:lnTo>
                <a:lnTo>
                  <a:pt x="120" y="40"/>
                </a:lnTo>
                <a:lnTo>
                  <a:pt x="122" y="40"/>
                </a:lnTo>
                <a:lnTo>
                  <a:pt x="120" y="38"/>
                </a:lnTo>
                <a:lnTo>
                  <a:pt x="122" y="38"/>
                </a:lnTo>
                <a:lnTo>
                  <a:pt x="120" y="38"/>
                </a:lnTo>
                <a:lnTo>
                  <a:pt x="122" y="38"/>
                </a:lnTo>
                <a:lnTo>
                  <a:pt x="122" y="36"/>
                </a:lnTo>
                <a:lnTo>
                  <a:pt x="122" y="35"/>
                </a:lnTo>
                <a:lnTo>
                  <a:pt x="120" y="35"/>
                </a:lnTo>
                <a:lnTo>
                  <a:pt x="122" y="35"/>
                </a:lnTo>
                <a:lnTo>
                  <a:pt x="122" y="33"/>
                </a:lnTo>
                <a:lnTo>
                  <a:pt x="122" y="32"/>
                </a:lnTo>
                <a:lnTo>
                  <a:pt x="123" y="32"/>
                </a:lnTo>
                <a:lnTo>
                  <a:pt x="123" y="30"/>
                </a:lnTo>
                <a:lnTo>
                  <a:pt x="125" y="30"/>
                </a:lnTo>
                <a:lnTo>
                  <a:pt x="125" y="28"/>
                </a:lnTo>
                <a:lnTo>
                  <a:pt x="125" y="27"/>
                </a:lnTo>
                <a:lnTo>
                  <a:pt x="127" y="27"/>
                </a:lnTo>
                <a:lnTo>
                  <a:pt x="127" y="25"/>
                </a:lnTo>
                <a:lnTo>
                  <a:pt x="127" y="24"/>
                </a:lnTo>
                <a:lnTo>
                  <a:pt x="127" y="22"/>
                </a:lnTo>
                <a:lnTo>
                  <a:pt x="127" y="24"/>
                </a:lnTo>
                <a:lnTo>
                  <a:pt x="130" y="27"/>
                </a:lnTo>
                <a:lnTo>
                  <a:pt x="131" y="28"/>
                </a:lnTo>
                <a:close/>
                <a:moveTo>
                  <a:pt x="34" y="3"/>
                </a:moveTo>
                <a:lnTo>
                  <a:pt x="35" y="4"/>
                </a:lnTo>
                <a:lnTo>
                  <a:pt x="39" y="8"/>
                </a:lnTo>
                <a:lnTo>
                  <a:pt x="40" y="9"/>
                </a:lnTo>
                <a:lnTo>
                  <a:pt x="40" y="11"/>
                </a:lnTo>
                <a:lnTo>
                  <a:pt x="42" y="11"/>
                </a:lnTo>
                <a:lnTo>
                  <a:pt x="45" y="12"/>
                </a:lnTo>
                <a:lnTo>
                  <a:pt x="48" y="14"/>
                </a:lnTo>
                <a:lnTo>
                  <a:pt x="48" y="16"/>
                </a:lnTo>
                <a:lnTo>
                  <a:pt x="50" y="17"/>
                </a:lnTo>
                <a:lnTo>
                  <a:pt x="50" y="19"/>
                </a:lnTo>
                <a:lnTo>
                  <a:pt x="50" y="20"/>
                </a:lnTo>
                <a:lnTo>
                  <a:pt x="50" y="22"/>
                </a:lnTo>
                <a:lnTo>
                  <a:pt x="53" y="20"/>
                </a:lnTo>
                <a:lnTo>
                  <a:pt x="58" y="22"/>
                </a:lnTo>
                <a:lnTo>
                  <a:pt x="58" y="12"/>
                </a:lnTo>
                <a:lnTo>
                  <a:pt x="58" y="9"/>
                </a:lnTo>
                <a:lnTo>
                  <a:pt x="58" y="11"/>
                </a:lnTo>
                <a:lnTo>
                  <a:pt x="59" y="11"/>
                </a:lnTo>
                <a:lnTo>
                  <a:pt x="61" y="12"/>
                </a:lnTo>
                <a:lnTo>
                  <a:pt x="64" y="16"/>
                </a:lnTo>
                <a:lnTo>
                  <a:pt x="66" y="17"/>
                </a:lnTo>
                <a:lnTo>
                  <a:pt x="69" y="19"/>
                </a:lnTo>
                <a:lnTo>
                  <a:pt x="69" y="20"/>
                </a:lnTo>
                <a:lnTo>
                  <a:pt x="69" y="19"/>
                </a:lnTo>
                <a:lnTo>
                  <a:pt x="69" y="17"/>
                </a:lnTo>
                <a:lnTo>
                  <a:pt x="71" y="19"/>
                </a:lnTo>
                <a:lnTo>
                  <a:pt x="87" y="19"/>
                </a:lnTo>
                <a:lnTo>
                  <a:pt x="88" y="19"/>
                </a:lnTo>
                <a:lnTo>
                  <a:pt x="90" y="19"/>
                </a:lnTo>
                <a:lnTo>
                  <a:pt x="91" y="19"/>
                </a:lnTo>
                <a:lnTo>
                  <a:pt x="93" y="19"/>
                </a:lnTo>
                <a:lnTo>
                  <a:pt x="93" y="17"/>
                </a:lnTo>
                <a:lnTo>
                  <a:pt x="96" y="17"/>
                </a:lnTo>
                <a:lnTo>
                  <a:pt x="98" y="27"/>
                </a:lnTo>
                <a:lnTo>
                  <a:pt x="99" y="27"/>
                </a:lnTo>
                <a:lnTo>
                  <a:pt x="99" y="20"/>
                </a:lnTo>
                <a:lnTo>
                  <a:pt x="114" y="20"/>
                </a:lnTo>
                <a:lnTo>
                  <a:pt x="114" y="17"/>
                </a:lnTo>
                <a:lnTo>
                  <a:pt x="119" y="17"/>
                </a:lnTo>
                <a:lnTo>
                  <a:pt x="120" y="20"/>
                </a:lnTo>
                <a:lnTo>
                  <a:pt x="122" y="20"/>
                </a:lnTo>
                <a:lnTo>
                  <a:pt x="122" y="22"/>
                </a:lnTo>
                <a:lnTo>
                  <a:pt x="122" y="24"/>
                </a:lnTo>
                <a:lnTo>
                  <a:pt x="122" y="25"/>
                </a:lnTo>
                <a:lnTo>
                  <a:pt x="120" y="25"/>
                </a:lnTo>
                <a:lnTo>
                  <a:pt x="122" y="27"/>
                </a:lnTo>
                <a:lnTo>
                  <a:pt x="120" y="27"/>
                </a:lnTo>
                <a:lnTo>
                  <a:pt x="120" y="28"/>
                </a:lnTo>
                <a:lnTo>
                  <a:pt x="120" y="30"/>
                </a:lnTo>
                <a:lnTo>
                  <a:pt x="120" y="32"/>
                </a:lnTo>
                <a:lnTo>
                  <a:pt x="119" y="32"/>
                </a:lnTo>
                <a:lnTo>
                  <a:pt x="119" y="33"/>
                </a:lnTo>
                <a:lnTo>
                  <a:pt x="117" y="33"/>
                </a:lnTo>
                <a:lnTo>
                  <a:pt x="117" y="35"/>
                </a:lnTo>
                <a:lnTo>
                  <a:pt x="119" y="35"/>
                </a:lnTo>
                <a:lnTo>
                  <a:pt x="117" y="35"/>
                </a:lnTo>
                <a:lnTo>
                  <a:pt x="119" y="35"/>
                </a:lnTo>
                <a:lnTo>
                  <a:pt x="119" y="36"/>
                </a:lnTo>
                <a:lnTo>
                  <a:pt x="119" y="38"/>
                </a:lnTo>
                <a:lnTo>
                  <a:pt x="117" y="38"/>
                </a:lnTo>
                <a:lnTo>
                  <a:pt x="115" y="38"/>
                </a:lnTo>
                <a:lnTo>
                  <a:pt x="117" y="38"/>
                </a:lnTo>
                <a:lnTo>
                  <a:pt x="115" y="38"/>
                </a:lnTo>
                <a:lnTo>
                  <a:pt x="115" y="40"/>
                </a:lnTo>
                <a:lnTo>
                  <a:pt x="115" y="41"/>
                </a:lnTo>
                <a:lnTo>
                  <a:pt x="115" y="43"/>
                </a:lnTo>
                <a:lnTo>
                  <a:pt x="115" y="44"/>
                </a:lnTo>
                <a:lnTo>
                  <a:pt x="117" y="44"/>
                </a:lnTo>
                <a:lnTo>
                  <a:pt x="115" y="44"/>
                </a:lnTo>
                <a:lnTo>
                  <a:pt x="115" y="46"/>
                </a:lnTo>
                <a:lnTo>
                  <a:pt x="114" y="46"/>
                </a:lnTo>
                <a:lnTo>
                  <a:pt x="114" y="48"/>
                </a:lnTo>
                <a:lnTo>
                  <a:pt x="112" y="48"/>
                </a:lnTo>
                <a:lnTo>
                  <a:pt x="112" y="49"/>
                </a:lnTo>
                <a:lnTo>
                  <a:pt x="111" y="49"/>
                </a:lnTo>
                <a:lnTo>
                  <a:pt x="109" y="49"/>
                </a:lnTo>
                <a:lnTo>
                  <a:pt x="109" y="51"/>
                </a:lnTo>
                <a:lnTo>
                  <a:pt x="109" y="52"/>
                </a:lnTo>
                <a:lnTo>
                  <a:pt x="111" y="52"/>
                </a:lnTo>
                <a:lnTo>
                  <a:pt x="109" y="52"/>
                </a:lnTo>
                <a:lnTo>
                  <a:pt x="107" y="52"/>
                </a:lnTo>
                <a:lnTo>
                  <a:pt x="107" y="54"/>
                </a:lnTo>
                <a:lnTo>
                  <a:pt x="106" y="54"/>
                </a:lnTo>
                <a:lnTo>
                  <a:pt x="104" y="54"/>
                </a:lnTo>
                <a:lnTo>
                  <a:pt x="104" y="56"/>
                </a:lnTo>
                <a:lnTo>
                  <a:pt x="104" y="54"/>
                </a:lnTo>
                <a:lnTo>
                  <a:pt x="104" y="56"/>
                </a:lnTo>
                <a:lnTo>
                  <a:pt x="104" y="54"/>
                </a:lnTo>
                <a:lnTo>
                  <a:pt x="103" y="54"/>
                </a:lnTo>
                <a:lnTo>
                  <a:pt x="101" y="54"/>
                </a:lnTo>
                <a:lnTo>
                  <a:pt x="101" y="56"/>
                </a:lnTo>
                <a:lnTo>
                  <a:pt x="103" y="56"/>
                </a:lnTo>
                <a:lnTo>
                  <a:pt x="101" y="56"/>
                </a:lnTo>
                <a:lnTo>
                  <a:pt x="103" y="57"/>
                </a:lnTo>
                <a:lnTo>
                  <a:pt x="104" y="57"/>
                </a:lnTo>
                <a:lnTo>
                  <a:pt x="106" y="57"/>
                </a:lnTo>
                <a:lnTo>
                  <a:pt x="107" y="59"/>
                </a:lnTo>
                <a:lnTo>
                  <a:pt x="107" y="60"/>
                </a:lnTo>
                <a:lnTo>
                  <a:pt x="107" y="62"/>
                </a:lnTo>
                <a:lnTo>
                  <a:pt x="107" y="64"/>
                </a:lnTo>
                <a:lnTo>
                  <a:pt x="107" y="65"/>
                </a:lnTo>
                <a:lnTo>
                  <a:pt x="107" y="67"/>
                </a:lnTo>
                <a:lnTo>
                  <a:pt x="107" y="68"/>
                </a:lnTo>
                <a:lnTo>
                  <a:pt x="107" y="70"/>
                </a:lnTo>
                <a:lnTo>
                  <a:pt x="107" y="72"/>
                </a:lnTo>
                <a:lnTo>
                  <a:pt x="106" y="72"/>
                </a:lnTo>
                <a:lnTo>
                  <a:pt x="106" y="73"/>
                </a:lnTo>
                <a:lnTo>
                  <a:pt x="106" y="75"/>
                </a:lnTo>
                <a:lnTo>
                  <a:pt x="106" y="76"/>
                </a:lnTo>
                <a:lnTo>
                  <a:pt x="104" y="76"/>
                </a:lnTo>
                <a:lnTo>
                  <a:pt x="104" y="78"/>
                </a:lnTo>
                <a:lnTo>
                  <a:pt x="103" y="78"/>
                </a:lnTo>
                <a:lnTo>
                  <a:pt x="101" y="80"/>
                </a:lnTo>
                <a:lnTo>
                  <a:pt x="99" y="81"/>
                </a:lnTo>
                <a:lnTo>
                  <a:pt x="99" y="83"/>
                </a:lnTo>
                <a:lnTo>
                  <a:pt x="98" y="83"/>
                </a:lnTo>
                <a:lnTo>
                  <a:pt x="98" y="84"/>
                </a:lnTo>
                <a:lnTo>
                  <a:pt x="99" y="84"/>
                </a:lnTo>
                <a:lnTo>
                  <a:pt x="98" y="84"/>
                </a:lnTo>
                <a:lnTo>
                  <a:pt x="98" y="86"/>
                </a:lnTo>
                <a:lnTo>
                  <a:pt x="96" y="86"/>
                </a:lnTo>
                <a:lnTo>
                  <a:pt x="96" y="88"/>
                </a:lnTo>
                <a:lnTo>
                  <a:pt x="95" y="88"/>
                </a:lnTo>
                <a:lnTo>
                  <a:pt x="95" y="89"/>
                </a:lnTo>
                <a:lnTo>
                  <a:pt x="93" y="89"/>
                </a:lnTo>
                <a:lnTo>
                  <a:pt x="91" y="89"/>
                </a:lnTo>
                <a:lnTo>
                  <a:pt x="90" y="89"/>
                </a:lnTo>
                <a:lnTo>
                  <a:pt x="88" y="89"/>
                </a:lnTo>
                <a:lnTo>
                  <a:pt x="87" y="89"/>
                </a:lnTo>
                <a:lnTo>
                  <a:pt x="87" y="88"/>
                </a:lnTo>
                <a:lnTo>
                  <a:pt x="85" y="88"/>
                </a:lnTo>
                <a:lnTo>
                  <a:pt x="83" y="88"/>
                </a:lnTo>
                <a:lnTo>
                  <a:pt x="82" y="88"/>
                </a:lnTo>
                <a:lnTo>
                  <a:pt x="80" y="88"/>
                </a:lnTo>
                <a:lnTo>
                  <a:pt x="80" y="89"/>
                </a:lnTo>
                <a:lnTo>
                  <a:pt x="79" y="89"/>
                </a:lnTo>
                <a:lnTo>
                  <a:pt x="77" y="89"/>
                </a:lnTo>
                <a:lnTo>
                  <a:pt x="77" y="88"/>
                </a:lnTo>
                <a:lnTo>
                  <a:pt x="77" y="89"/>
                </a:lnTo>
                <a:lnTo>
                  <a:pt x="75" y="89"/>
                </a:lnTo>
                <a:lnTo>
                  <a:pt x="74" y="89"/>
                </a:lnTo>
                <a:lnTo>
                  <a:pt x="74" y="91"/>
                </a:lnTo>
                <a:lnTo>
                  <a:pt x="74" y="89"/>
                </a:lnTo>
                <a:lnTo>
                  <a:pt x="74" y="88"/>
                </a:lnTo>
                <a:lnTo>
                  <a:pt x="75" y="88"/>
                </a:lnTo>
                <a:lnTo>
                  <a:pt x="77" y="88"/>
                </a:lnTo>
                <a:lnTo>
                  <a:pt x="75" y="86"/>
                </a:lnTo>
                <a:lnTo>
                  <a:pt x="74" y="86"/>
                </a:lnTo>
                <a:lnTo>
                  <a:pt x="74" y="84"/>
                </a:lnTo>
                <a:lnTo>
                  <a:pt x="72" y="83"/>
                </a:lnTo>
                <a:lnTo>
                  <a:pt x="71" y="81"/>
                </a:lnTo>
                <a:lnTo>
                  <a:pt x="69" y="81"/>
                </a:lnTo>
                <a:lnTo>
                  <a:pt x="69" y="80"/>
                </a:lnTo>
                <a:lnTo>
                  <a:pt x="67" y="80"/>
                </a:lnTo>
                <a:lnTo>
                  <a:pt x="66" y="80"/>
                </a:lnTo>
                <a:lnTo>
                  <a:pt x="66" y="78"/>
                </a:lnTo>
                <a:lnTo>
                  <a:pt x="64" y="78"/>
                </a:lnTo>
                <a:lnTo>
                  <a:pt x="66" y="78"/>
                </a:lnTo>
                <a:lnTo>
                  <a:pt x="66" y="76"/>
                </a:lnTo>
                <a:lnTo>
                  <a:pt x="64" y="76"/>
                </a:lnTo>
                <a:lnTo>
                  <a:pt x="63" y="76"/>
                </a:lnTo>
                <a:lnTo>
                  <a:pt x="63" y="75"/>
                </a:lnTo>
                <a:lnTo>
                  <a:pt x="61" y="75"/>
                </a:lnTo>
                <a:lnTo>
                  <a:pt x="61" y="76"/>
                </a:lnTo>
                <a:lnTo>
                  <a:pt x="61" y="75"/>
                </a:lnTo>
                <a:lnTo>
                  <a:pt x="61" y="73"/>
                </a:lnTo>
                <a:lnTo>
                  <a:pt x="61" y="75"/>
                </a:lnTo>
                <a:lnTo>
                  <a:pt x="61" y="73"/>
                </a:lnTo>
                <a:lnTo>
                  <a:pt x="63" y="73"/>
                </a:lnTo>
                <a:lnTo>
                  <a:pt x="63" y="72"/>
                </a:lnTo>
                <a:lnTo>
                  <a:pt x="63" y="70"/>
                </a:lnTo>
                <a:lnTo>
                  <a:pt x="61" y="70"/>
                </a:lnTo>
                <a:lnTo>
                  <a:pt x="61" y="72"/>
                </a:lnTo>
                <a:lnTo>
                  <a:pt x="61" y="73"/>
                </a:lnTo>
                <a:lnTo>
                  <a:pt x="59" y="73"/>
                </a:lnTo>
                <a:lnTo>
                  <a:pt x="59" y="75"/>
                </a:lnTo>
                <a:lnTo>
                  <a:pt x="59" y="73"/>
                </a:lnTo>
                <a:lnTo>
                  <a:pt x="58" y="73"/>
                </a:lnTo>
                <a:lnTo>
                  <a:pt x="58" y="75"/>
                </a:lnTo>
                <a:lnTo>
                  <a:pt x="56" y="75"/>
                </a:lnTo>
                <a:lnTo>
                  <a:pt x="56" y="76"/>
                </a:lnTo>
                <a:lnTo>
                  <a:pt x="58" y="76"/>
                </a:lnTo>
                <a:lnTo>
                  <a:pt x="58" y="78"/>
                </a:lnTo>
                <a:lnTo>
                  <a:pt x="59" y="78"/>
                </a:lnTo>
                <a:lnTo>
                  <a:pt x="58" y="78"/>
                </a:lnTo>
                <a:lnTo>
                  <a:pt x="59" y="78"/>
                </a:lnTo>
                <a:lnTo>
                  <a:pt x="59" y="80"/>
                </a:lnTo>
                <a:lnTo>
                  <a:pt x="61" y="80"/>
                </a:lnTo>
                <a:lnTo>
                  <a:pt x="63" y="80"/>
                </a:lnTo>
                <a:lnTo>
                  <a:pt x="63" y="81"/>
                </a:lnTo>
                <a:lnTo>
                  <a:pt x="64" y="81"/>
                </a:lnTo>
                <a:lnTo>
                  <a:pt x="66" y="81"/>
                </a:lnTo>
                <a:lnTo>
                  <a:pt x="66" y="83"/>
                </a:lnTo>
                <a:lnTo>
                  <a:pt x="67" y="83"/>
                </a:lnTo>
                <a:lnTo>
                  <a:pt x="67" y="84"/>
                </a:lnTo>
                <a:lnTo>
                  <a:pt x="69" y="86"/>
                </a:lnTo>
                <a:lnTo>
                  <a:pt x="69" y="88"/>
                </a:lnTo>
                <a:lnTo>
                  <a:pt x="69" y="89"/>
                </a:lnTo>
                <a:lnTo>
                  <a:pt x="71" y="89"/>
                </a:lnTo>
                <a:lnTo>
                  <a:pt x="71" y="91"/>
                </a:lnTo>
                <a:lnTo>
                  <a:pt x="72" y="91"/>
                </a:lnTo>
                <a:lnTo>
                  <a:pt x="71" y="92"/>
                </a:lnTo>
                <a:lnTo>
                  <a:pt x="71" y="94"/>
                </a:lnTo>
                <a:lnTo>
                  <a:pt x="69" y="96"/>
                </a:lnTo>
                <a:lnTo>
                  <a:pt x="69" y="97"/>
                </a:lnTo>
                <a:lnTo>
                  <a:pt x="67" y="97"/>
                </a:lnTo>
                <a:lnTo>
                  <a:pt x="66" y="97"/>
                </a:lnTo>
                <a:lnTo>
                  <a:pt x="64" y="97"/>
                </a:lnTo>
                <a:lnTo>
                  <a:pt x="63" y="97"/>
                </a:lnTo>
                <a:lnTo>
                  <a:pt x="63" y="99"/>
                </a:lnTo>
                <a:lnTo>
                  <a:pt x="63" y="100"/>
                </a:lnTo>
                <a:lnTo>
                  <a:pt x="61" y="100"/>
                </a:lnTo>
                <a:lnTo>
                  <a:pt x="61" y="99"/>
                </a:lnTo>
                <a:lnTo>
                  <a:pt x="63" y="97"/>
                </a:lnTo>
                <a:lnTo>
                  <a:pt x="63" y="96"/>
                </a:lnTo>
                <a:lnTo>
                  <a:pt x="64" y="96"/>
                </a:lnTo>
                <a:lnTo>
                  <a:pt x="64" y="94"/>
                </a:lnTo>
                <a:lnTo>
                  <a:pt x="64" y="92"/>
                </a:lnTo>
                <a:lnTo>
                  <a:pt x="64" y="91"/>
                </a:lnTo>
                <a:lnTo>
                  <a:pt x="63" y="91"/>
                </a:lnTo>
                <a:lnTo>
                  <a:pt x="64" y="91"/>
                </a:lnTo>
                <a:lnTo>
                  <a:pt x="64" y="89"/>
                </a:lnTo>
                <a:lnTo>
                  <a:pt x="64" y="91"/>
                </a:lnTo>
                <a:lnTo>
                  <a:pt x="66" y="91"/>
                </a:lnTo>
                <a:lnTo>
                  <a:pt x="67" y="91"/>
                </a:lnTo>
                <a:lnTo>
                  <a:pt x="66" y="91"/>
                </a:lnTo>
                <a:lnTo>
                  <a:pt x="67" y="89"/>
                </a:lnTo>
                <a:lnTo>
                  <a:pt x="66" y="89"/>
                </a:lnTo>
                <a:lnTo>
                  <a:pt x="66" y="88"/>
                </a:lnTo>
                <a:lnTo>
                  <a:pt x="64" y="88"/>
                </a:lnTo>
                <a:lnTo>
                  <a:pt x="63" y="88"/>
                </a:lnTo>
                <a:lnTo>
                  <a:pt x="61" y="88"/>
                </a:lnTo>
                <a:lnTo>
                  <a:pt x="59" y="88"/>
                </a:lnTo>
                <a:lnTo>
                  <a:pt x="59" y="86"/>
                </a:lnTo>
                <a:lnTo>
                  <a:pt x="61" y="86"/>
                </a:lnTo>
                <a:lnTo>
                  <a:pt x="63" y="86"/>
                </a:lnTo>
                <a:lnTo>
                  <a:pt x="63" y="84"/>
                </a:lnTo>
                <a:lnTo>
                  <a:pt x="63" y="86"/>
                </a:lnTo>
                <a:lnTo>
                  <a:pt x="63" y="84"/>
                </a:lnTo>
                <a:lnTo>
                  <a:pt x="61" y="84"/>
                </a:lnTo>
                <a:lnTo>
                  <a:pt x="61" y="86"/>
                </a:lnTo>
                <a:lnTo>
                  <a:pt x="59" y="86"/>
                </a:lnTo>
                <a:lnTo>
                  <a:pt x="59" y="84"/>
                </a:lnTo>
                <a:lnTo>
                  <a:pt x="59" y="86"/>
                </a:lnTo>
                <a:lnTo>
                  <a:pt x="59" y="84"/>
                </a:lnTo>
                <a:lnTo>
                  <a:pt x="59" y="86"/>
                </a:lnTo>
                <a:lnTo>
                  <a:pt x="58" y="86"/>
                </a:lnTo>
                <a:lnTo>
                  <a:pt x="56" y="86"/>
                </a:lnTo>
                <a:lnTo>
                  <a:pt x="58" y="86"/>
                </a:lnTo>
                <a:lnTo>
                  <a:pt x="58" y="84"/>
                </a:lnTo>
                <a:lnTo>
                  <a:pt x="56" y="84"/>
                </a:lnTo>
                <a:lnTo>
                  <a:pt x="56" y="83"/>
                </a:lnTo>
                <a:lnTo>
                  <a:pt x="55" y="83"/>
                </a:lnTo>
                <a:lnTo>
                  <a:pt x="55" y="84"/>
                </a:lnTo>
                <a:lnTo>
                  <a:pt x="53" y="84"/>
                </a:lnTo>
                <a:lnTo>
                  <a:pt x="53" y="86"/>
                </a:lnTo>
                <a:lnTo>
                  <a:pt x="51" y="86"/>
                </a:lnTo>
                <a:lnTo>
                  <a:pt x="50" y="88"/>
                </a:lnTo>
                <a:lnTo>
                  <a:pt x="50" y="89"/>
                </a:lnTo>
                <a:lnTo>
                  <a:pt x="48" y="89"/>
                </a:lnTo>
                <a:lnTo>
                  <a:pt x="48" y="91"/>
                </a:lnTo>
                <a:lnTo>
                  <a:pt x="47" y="91"/>
                </a:lnTo>
                <a:lnTo>
                  <a:pt x="47" y="92"/>
                </a:lnTo>
                <a:lnTo>
                  <a:pt x="45" y="92"/>
                </a:lnTo>
                <a:lnTo>
                  <a:pt x="43" y="92"/>
                </a:lnTo>
                <a:lnTo>
                  <a:pt x="43" y="94"/>
                </a:lnTo>
                <a:lnTo>
                  <a:pt x="43" y="92"/>
                </a:lnTo>
                <a:lnTo>
                  <a:pt x="42" y="92"/>
                </a:lnTo>
                <a:lnTo>
                  <a:pt x="40" y="92"/>
                </a:lnTo>
                <a:lnTo>
                  <a:pt x="40" y="89"/>
                </a:lnTo>
                <a:lnTo>
                  <a:pt x="39" y="83"/>
                </a:lnTo>
                <a:lnTo>
                  <a:pt x="39" y="76"/>
                </a:lnTo>
                <a:lnTo>
                  <a:pt x="39" y="75"/>
                </a:lnTo>
                <a:lnTo>
                  <a:pt x="37" y="72"/>
                </a:lnTo>
                <a:lnTo>
                  <a:pt x="35" y="68"/>
                </a:lnTo>
                <a:lnTo>
                  <a:pt x="34" y="65"/>
                </a:lnTo>
                <a:lnTo>
                  <a:pt x="31" y="64"/>
                </a:lnTo>
                <a:lnTo>
                  <a:pt x="31" y="62"/>
                </a:lnTo>
                <a:lnTo>
                  <a:pt x="31" y="64"/>
                </a:lnTo>
                <a:lnTo>
                  <a:pt x="32" y="64"/>
                </a:lnTo>
                <a:lnTo>
                  <a:pt x="32" y="62"/>
                </a:lnTo>
                <a:lnTo>
                  <a:pt x="31" y="62"/>
                </a:lnTo>
                <a:lnTo>
                  <a:pt x="32" y="62"/>
                </a:lnTo>
                <a:lnTo>
                  <a:pt x="31" y="62"/>
                </a:lnTo>
                <a:lnTo>
                  <a:pt x="31" y="60"/>
                </a:lnTo>
                <a:lnTo>
                  <a:pt x="31" y="59"/>
                </a:lnTo>
                <a:lnTo>
                  <a:pt x="39" y="59"/>
                </a:lnTo>
                <a:lnTo>
                  <a:pt x="40" y="59"/>
                </a:lnTo>
                <a:lnTo>
                  <a:pt x="40" y="51"/>
                </a:lnTo>
                <a:lnTo>
                  <a:pt x="40" y="49"/>
                </a:lnTo>
                <a:lnTo>
                  <a:pt x="40" y="48"/>
                </a:lnTo>
                <a:lnTo>
                  <a:pt x="40" y="46"/>
                </a:lnTo>
                <a:lnTo>
                  <a:pt x="40" y="44"/>
                </a:lnTo>
                <a:lnTo>
                  <a:pt x="40" y="43"/>
                </a:lnTo>
                <a:lnTo>
                  <a:pt x="39" y="43"/>
                </a:lnTo>
                <a:lnTo>
                  <a:pt x="39" y="41"/>
                </a:lnTo>
                <a:lnTo>
                  <a:pt x="35" y="41"/>
                </a:lnTo>
                <a:lnTo>
                  <a:pt x="34" y="41"/>
                </a:lnTo>
                <a:lnTo>
                  <a:pt x="34" y="38"/>
                </a:lnTo>
                <a:lnTo>
                  <a:pt x="34" y="36"/>
                </a:lnTo>
                <a:lnTo>
                  <a:pt x="31" y="33"/>
                </a:lnTo>
                <a:lnTo>
                  <a:pt x="29" y="33"/>
                </a:lnTo>
                <a:lnTo>
                  <a:pt x="26" y="33"/>
                </a:lnTo>
                <a:lnTo>
                  <a:pt x="26" y="32"/>
                </a:lnTo>
                <a:lnTo>
                  <a:pt x="24" y="32"/>
                </a:lnTo>
                <a:lnTo>
                  <a:pt x="23" y="32"/>
                </a:lnTo>
                <a:lnTo>
                  <a:pt x="21" y="30"/>
                </a:lnTo>
                <a:lnTo>
                  <a:pt x="19" y="28"/>
                </a:lnTo>
                <a:lnTo>
                  <a:pt x="18" y="28"/>
                </a:lnTo>
                <a:lnTo>
                  <a:pt x="16" y="28"/>
                </a:lnTo>
                <a:lnTo>
                  <a:pt x="16" y="27"/>
                </a:lnTo>
                <a:lnTo>
                  <a:pt x="16" y="25"/>
                </a:lnTo>
                <a:lnTo>
                  <a:pt x="16" y="24"/>
                </a:lnTo>
                <a:lnTo>
                  <a:pt x="15" y="24"/>
                </a:lnTo>
                <a:lnTo>
                  <a:pt x="15" y="22"/>
                </a:lnTo>
                <a:lnTo>
                  <a:pt x="13" y="22"/>
                </a:lnTo>
                <a:lnTo>
                  <a:pt x="11" y="20"/>
                </a:lnTo>
                <a:lnTo>
                  <a:pt x="10" y="19"/>
                </a:lnTo>
                <a:lnTo>
                  <a:pt x="11" y="16"/>
                </a:lnTo>
                <a:lnTo>
                  <a:pt x="11" y="14"/>
                </a:lnTo>
                <a:lnTo>
                  <a:pt x="7" y="9"/>
                </a:lnTo>
                <a:lnTo>
                  <a:pt x="5" y="6"/>
                </a:lnTo>
                <a:lnTo>
                  <a:pt x="7" y="6"/>
                </a:lnTo>
                <a:lnTo>
                  <a:pt x="7" y="4"/>
                </a:lnTo>
                <a:lnTo>
                  <a:pt x="7" y="1"/>
                </a:lnTo>
                <a:lnTo>
                  <a:pt x="10" y="1"/>
                </a:lnTo>
                <a:lnTo>
                  <a:pt x="11" y="1"/>
                </a:lnTo>
                <a:lnTo>
                  <a:pt x="13" y="3"/>
                </a:lnTo>
                <a:lnTo>
                  <a:pt x="13" y="4"/>
                </a:lnTo>
                <a:lnTo>
                  <a:pt x="15" y="4"/>
                </a:lnTo>
                <a:lnTo>
                  <a:pt x="16" y="3"/>
                </a:lnTo>
                <a:lnTo>
                  <a:pt x="18" y="3"/>
                </a:lnTo>
                <a:lnTo>
                  <a:pt x="23" y="4"/>
                </a:lnTo>
                <a:lnTo>
                  <a:pt x="23" y="3"/>
                </a:lnTo>
                <a:lnTo>
                  <a:pt x="24" y="1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29" y="1"/>
                </a:lnTo>
                <a:lnTo>
                  <a:pt x="32" y="3"/>
                </a:lnTo>
                <a:lnTo>
                  <a:pt x="34" y="3"/>
                </a:lnTo>
                <a:close/>
              </a:path>
            </a:pathLst>
          </a:custGeom>
          <a:solidFill>
            <a:srgbClr val="8282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8"/>
          <p:cNvSpPr>
            <a:spLocks/>
          </p:cNvSpPr>
          <p:nvPr/>
        </p:nvSpPr>
        <p:spPr bwMode="auto">
          <a:xfrm>
            <a:off x="4143376" y="5387976"/>
            <a:ext cx="192088" cy="133350"/>
          </a:xfrm>
          <a:custGeom>
            <a:avLst/>
            <a:gdLst/>
            <a:ahLst/>
            <a:cxnLst>
              <a:cxn ang="0">
                <a:pos x="120" y="44"/>
              </a:cxn>
              <a:cxn ang="0">
                <a:pos x="120" y="51"/>
              </a:cxn>
              <a:cxn ang="0">
                <a:pos x="112" y="51"/>
              </a:cxn>
              <a:cxn ang="0">
                <a:pos x="108" y="51"/>
              </a:cxn>
              <a:cxn ang="0">
                <a:pos x="112" y="57"/>
              </a:cxn>
              <a:cxn ang="0">
                <a:pos x="108" y="62"/>
              </a:cxn>
              <a:cxn ang="0">
                <a:pos x="99" y="63"/>
              </a:cxn>
              <a:cxn ang="0">
                <a:pos x="96" y="59"/>
              </a:cxn>
              <a:cxn ang="0">
                <a:pos x="91" y="55"/>
              </a:cxn>
              <a:cxn ang="0">
                <a:pos x="86" y="60"/>
              </a:cxn>
              <a:cxn ang="0">
                <a:pos x="86" y="70"/>
              </a:cxn>
              <a:cxn ang="0">
                <a:pos x="78" y="65"/>
              </a:cxn>
              <a:cxn ang="0">
                <a:pos x="75" y="67"/>
              </a:cxn>
              <a:cxn ang="0">
                <a:pos x="78" y="78"/>
              </a:cxn>
              <a:cxn ang="0">
                <a:pos x="76" y="81"/>
              </a:cxn>
              <a:cxn ang="0">
                <a:pos x="70" y="79"/>
              </a:cxn>
              <a:cxn ang="0">
                <a:pos x="60" y="81"/>
              </a:cxn>
              <a:cxn ang="0">
                <a:pos x="59" y="70"/>
              </a:cxn>
              <a:cxn ang="0">
                <a:pos x="56" y="75"/>
              </a:cxn>
              <a:cxn ang="0">
                <a:pos x="52" y="68"/>
              </a:cxn>
              <a:cxn ang="0">
                <a:pos x="48" y="60"/>
              </a:cxn>
              <a:cxn ang="0">
                <a:pos x="43" y="59"/>
              </a:cxn>
              <a:cxn ang="0">
                <a:pos x="40" y="54"/>
              </a:cxn>
              <a:cxn ang="0">
                <a:pos x="35" y="49"/>
              </a:cxn>
              <a:cxn ang="0">
                <a:pos x="27" y="43"/>
              </a:cxn>
              <a:cxn ang="0">
                <a:pos x="19" y="36"/>
              </a:cxn>
              <a:cxn ang="0">
                <a:pos x="14" y="32"/>
              </a:cxn>
              <a:cxn ang="0">
                <a:pos x="11" y="24"/>
              </a:cxn>
              <a:cxn ang="0">
                <a:pos x="1" y="17"/>
              </a:cxn>
              <a:cxn ang="0">
                <a:pos x="3" y="14"/>
              </a:cxn>
              <a:cxn ang="0">
                <a:pos x="12" y="16"/>
              </a:cxn>
              <a:cxn ang="0">
                <a:pos x="22" y="14"/>
              </a:cxn>
              <a:cxn ang="0">
                <a:pos x="30" y="20"/>
              </a:cxn>
              <a:cxn ang="0">
                <a:pos x="44" y="27"/>
              </a:cxn>
              <a:cxn ang="0">
                <a:pos x="65" y="27"/>
              </a:cxn>
              <a:cxn ang="0">
                <a:pos x="65" y="11"/>
              </a:cxn>
              <a:cxn ang="0">
                <a:pos x="57" y="6"/>
              </a:cxn>
              <a:cxn ang="0">
                <a:pos x="62" y="4"/>
              </a:cxn>
              <a:cxn ang="0">
                <a:pos x="67" y="1"/>
              </a:cxn>
              <a:cxn ang="0">
                <a:pos x="64" y="0"/>
              </a:cxn>
              <a:cxn ang="0">
                <a:pos x="68" y="3"/>
              </a:cxn>
              <a:cxn ang="0">
                <a:pos x="73" y="6"/>
              </a:cxn>
              <a:cxn ang="0">
                <a:pos x="78" y="9"/>
              </a:cxn>
              <a:cxn ang="0">
                <a:pos x="83" y="12"/>
              </a:cxn>
              <a:cxn ang="0">
                <a:pos x="88" y="17"/>
              </a:cxn>
              <a:cxn ang="0">
                <a:pos x="91" y="24"/>
              </a:cxn>
              <a:cxn ang="0">
                <a:pos x="97" y="27"/>
              </a:cxn>
              <a:cxn ang="0">
                <a:pos x="100" y="30"/>
              </a:cxn>
              <a:cxn ang="0">
                <a:pos x="105" y="33"/>
              </a:cxn>
              <a:cxn ang="0">
                <a:pos x="110" y="36"/>
              </a:cxn>
              <a:cxn ang="0">
                <a:pos x="118" y="38"/>
              </a:cxn>
            </a:cxnLst>
            <a:rect l="0" t="0" r="r" b="b"/>
            <a:pathLst>
              <a:path w="121" h="84">
                <a:moveTo>
                  <a:pt x="120" y="38"/>
                </a:moveTo>
                <a:lnTo>
                  <a:pt x="120" y="39"/>
                </a:lnTo>
                <a:lnTo>
                  <a:pt x="120" y="41"/>
                </a:lnTo>
                <a:lnTo>
                  <a:pt x="120" y="43"/>
                </a:lnTo>
                <a:lnTo>
                  <a:pt x="120" y="44"/>
                </a:lnTo>
                <a:lnTo>
                  <a:pt x="120" y="46"/>
                </a:lnTo>
                <a:lnTo>
                  <a:pt x="121" y="46"/>
                </a:lnTo>
                <a:lnTo>
                  <a:pt x="121" y="47"/>
                </a:lnTo>
                <a:lnTo>
                  <a:pt x="120" y="49"/>
                </a:lnTo>
                <a:lnTo>
                  <a:pt x="120" y="51"/>
                </a:lnTo>
                <a:lnTo>
                  <a:pt x="120" y="52"/>
                </a:lnTo>
                <a:lnTo>
                  <a:pt x="118" y="52"/>
                </a:lnTo>
                <a:lnTo>
                  <a:pt x="116" y="52"/>
                </a:lnTo>
                <a:lnTo>
                  <a:pt x="115" y="51"/>
                </a:lnTo>
                <a:lnTo>
                  <a:pt x="112" y="51"/>
                </a:lnTo>
                <a:lnTo>
                  <a:pt x="110" y="51"/>
                </a:lnTo>
                <a:lnTo>
                  <a:pt x="110" y="49"/>
                </a:lnTo>
                <a:lnTo>
                  <a:pt x="108" y="47"/>
                </a:lnTo>
                <a:lnTo>
                  <a:pt x="108" y="49"/>
                </a:lnTo>
                <a:lnTo>
                  <a:pt x="108" y="51"/>
                </a:lnTo>
                <a:lnTo>
                  <a:pt x="108" y="54"/>
                </a:lnTo>
                <a:lnTo>
                  <a:pt x="108" y="55"/>
                </a:lnTo>
                <a:lnTo>
                  <a:pt x="110" y="55"/>
                </a:lnTo>
                <a:lnTo>
                  <a:pt x="110" y="57"/>
                </a:lnTo>
                <a:lnTo>
                  <a:pt x="112" y="57"/>
                </a:lnTo>
                <a:lnTo>
                  <a:pt x="110" y="57"/>
                </a:lnTo>
                <a:lnTo>
                  <a:pt x="110" y="59"/>
                </a:lnTo>
                <a:lnTo>
                  <a:pt x="108" y="59"/>
                </a:lnTo>
                <a:lnTo>
                  <a:pt x="108" y="60"/>
                </a:lnTo>
                <a:lnTo>
                  <a:pt x="108" y="62"/>
                </a:lnTo>
                <a:lnTo>
                  <a:pt x="108" y="63"/>
                </a:lnTo>
                <a:lnTo>
                  <a:pt x="107" y="63"/>
                </a:lnTo>
                <a:lnTo>
                  <a:pt x="105" y="65"/>
                </a:lnTo>
                <a:lnTo>
                  <a:pt x="99" y="65"/>
                </a:lnTo>
                <a:lnTo>
                  <a:pt x="99" y="63"/>
                </a:lnTo>
                <a:lnTo>
                  <a:pt x="99" y="62"/>
                </a:lnTo>
                <a:lnTo>
                  <a:pt x="97" y="62"/>
                </a:lnTo>
                <a:lnTo>
                  <a:pt x="97" y="60"/>
                </a:lnTo>
                <a:lnTo>
                  <a:pt x="97" y="59"/>
                </a:lnTo>
                <a:lnTo>
                  <a:pt x="96" y="59"/>
                </a:lnTo>
                <a:lnTo>
                  <a:pt x="96" y="55"/>
                </a:lnTo>
                <a:lnTo>
                  <a:pt x="96" y="54"/>
                </a:lnTo>
                <a:lnTo>
                  <a:pt x="92" y="54"/>
                </a:lnTo>
                <a:lnTo>
                  <a:pt x="91" y="54"/>
                </a:lnTo>
                <a:lnTo>
                  <a:pt x="91" y="55"/>
                </a:lnTo>
                <a:lnTo>
                  <a:pt x="91" y="57"/>
                </a:lnTo>
                <a:lnTo>
                  <a:pt x="88" y="57"/>
                </a:lnTo>
                <a:lnTo>
                  <a:pt x="88" y="59"/>
                </a:lnTo>
                <a:lnTo>
                  <a:pt x="88" y="60"/>
                </a:lnTo>
                <a:lnTo>
                  <a:pt x="86" y="60"/>
                </a:lnTo>
                <a:lnTo>
                  <a:pt x="86" y="62"/>
                </a:lnTo>
                <a:lnTo>
                  <a:pt x="84" y="62"/>
                </a:lnTo>
                <a:lnTo>
                  <a:pt x="84" y="63"/>
                </a:lnTo>
                <a:lnTo>
                  <a:pt x="86" y="63"/>
                </a:lnTo>
                <a:lnTo>
                  <a:pt x="86" y="70"/>
                </a:lnTo>
                <a:lnTo>
                  <a:pt x="84" y="70"/>
                </a:lnTo>
                <a:lnTo>
                  <a:pt x="83" y="70"/>
                </a:lnTo>
                <a:lnTo>
                  <a:pt x="81" y="70"/>
                </a:lnTo>
                <a:lnTo>
                  <a:pt x="81" y="65"/>
                </a:lnTo>
                <a:lnTo>
                  <a:pt x="78" y="65"/>
                </a:lnTo>
                <a:lnTo>
                  <a:pt x="78" y="63"/>
                </a:lnTo>
                <a:lnTo>
                  <a:pt x="76" y="63"/>
                </a:lnTo>
                <a:lnTo>
                  <a:pt x="76" y="62"/>
                </a:lnTo>
                <a:lnTo>
                  <a:pt x="75" y="62"/>
                </a:lnTo>
                <a:lnTo>
                  <a:pt x="75" y="67"/>
                </a:lnTo>
                <a:lnTo>
                  <a:pt x="76" y="68"/>
                </a:lnTo>
                <a:lnTo>
                  <a:pt x="76" y="70"/>
                </a:lnTo>
                <a:lnTo>
                  <a:pt x="78" y="70"/>
                </a:lnTo>
                <a:lnTo>
                  <a:pt x="78" y="76"/>
                </a:lnTo>
                <a:lnTo>
                  <a:pt x="78" y="78"/>
                </a:lnTo>
                <a:lnTo>
                  <a:pt x="76" y="78"/>
                </a:lnTo>
                <a:lnTo>
                  <a:pt x="76" y="83"/>
                </a:lnTo>
                <a:lnTo>
                  <a:pt x="76" y="84"/>
                </a:lnTo>
                <a:lnTo>
                  <a:pt x="76" y="83"/>
                </a:lnTo>
                <a:lnTo>
                  <a:pt x="76" y="81"/>
                </a:lnTo>
                <a:lnTo>
                  <a:pt x="75" y="81"/>
                </a:lnTo>
                <a:lnTo>
                  <a:pt x="75" y="78"/>
                </a:lnTo>
                <a:lnTo>
                  <a:pt x="72" y="78"/>
                </a:lnTo>
                <a:lnTo>
                  <a:pt x="72" y="79"/>
                </a:lnTo>
                <a:lnTo>
                  <a:pt x="70" y="79"/>
                </a:lnTo>
                <a:lnTo>
                  <a:pt x="70" y="81"/>
                </a:lnTo>
                <a:lnTo>
                  <a:pt x="67" y="81"/>
                </a:lnTo>
                <a:lnTo>
                  <a:pt x="65" y="81"/>
                </a:lnTo>
                <a:lnTo>
                  <a:pt x="62" y="81"/>
                </a:lnTo>
                <a:lnTo>
                  <a:pt x="60" y="81"/>
                </a:lnTo>
                <a:lnTo>
                  <a:pt x="60" y="79"/>
                </a:lnTo>
                <a:lnTo>
                  <a:pt x="60" y="75"/>
                </a:lnTo>
                <a:lnTo>
                  <a:pt x="59" y="75"/>
                </a:lnTo>
                <a:lnTo>
                  <a:pt x="59" y="71"/>
                </a:lnTo>
                <a:lnTo>
                  <a:pt x="59" y="70"/>
                </a:lnTo>
                <a:lnTo>
                  <a:pt x="57" y="70"/>
                </a:lnTo>
                <a:lnTo>
                  <a:pt x="57" y="71"/>
                </a:lnTo>
                <a:lnTo>
                  <a:pt x="57" y="73"/>
                </a:lnTo>
                <a:lnTo>
                  <a:pt x="56" y="73"/>
                </a:lnTo>
                <a:lnTo>
                  <a:pt x="56" y="75"/>
                </a:lnTo>
                <a:lnTo>
                  <a:pt x="54" y="75"/>
                </a:lnTo>
                <a:lnTo>
                  <a:pt x="54" y="73"/>
                </a:lnTo>
                <a:lnTo>
                  <a:pt x="54" y="71"/>
                </a:lnTo>
                <a:lnTo>
                  <a:pt x="52" y="71"/>
                </a:lnTo>
                <a:lnTo>
                  <a:pt x="52" y="68"/>
                </a:lnTo>
                <a:lnTo>
                  <a:pt x="52" y="67"/>
                </a:lnTo>
                <a:lnTo>
                  <a:pt x="54" y="63"/>
                </a:lnTo>
                <a:lnTo>
                  <a:pt x="51" y="63"/>
                </a:lnTo>
                <a:lnTo>
                  <a:pt x="51" y="60"/>
                </a:lnTo>
                <a:lnTo>
                  <a:pt x="48" y="60"/>
                </a:lnTo>
                <a:lnTo>
                  <a:pt x="48" y="62"/>
                </a:lnTo>
                <a:lnTo>
                  <a:pt x="46" y="62"/>
                </a:lnTo>
                <a:lnTo>
                  <a:pt x="46" y="59"/>
                </a:lnTo>
                <a:lnTo>
                  <a:pt x="44" y="59"/>
                </a:lnTo>
                <a:lnTo>
                  <a:pt x="43" y="59"/>
                </a:lnTo>
                <a:lnTo>
                  <a:pt x="43" y="57"/>
                </a:lnTo>
                <a:lnTo>
                  <a:pt x="41" y="57"/>
                </a:lnTo>
                <a:lnTo>
                  <a:pt x="41" y="55"/>
                </a:lnTo>
                <a:lnTo>
                  <a:pt x="40" y="55"/>
                </a:lnTo>
                <a:lnTo>
                  <a:pt x="40" y="54"/>
                </a:lnTo>
                <a:lnTo>
                  <a:pt x="38" y="52"/>
                </a:lnTo>
                <a:lnTo>
                  <a:pt x="38" y="51"/>
                </a:lnTo>
                <a:lnTo>
                  <a:pt x="36" y="51"/>
                </a:lnTo>
                <a:lnTo>
                  <a:pt x="36" y="49"/>
                </a:lnTo>
                <a:lnTo>
                  <a:pt x="35" y="49"/>
                </a:lnTo>
                <a:lnTo>
                  <a:pt x="33" y="49"/>
                </a:lnTo>
                <a:lnTo>
                  <a:pt x="32" y="46"/>
                </a:lnTo>
                <a:lnTo>
                  <a:pt x="30" y="46"/>
                </a:lnTo>
                <a:lnTo>
                  <a:pt x="28" y="46"/>
                </a:lnTo>
                <a:lnTo>
                  <a:pt x="27" y="43"/>
                </a:lnTo>
                <a:lnTo>
                  <a:pt x="27" y="41"/>
                </a:lnTo>
                <a:lnTo>
                  <a:pt x="27" y="39"/>
                </a:lnTo>
                <a:lnTo>
                  <a:pt x="25" y="38"/>
                </a:lnTo>
                <a:lnTo>
                  <a:pt x="24" y="38"/>
                </a:lnTo>
                <a:lnTo>
                  <a:pt x="19" y="36"/>
                </a:lnTo>
                <a:lnTo>
                  <a:pt x="19" y="35"/>
                </a:lnTo>
                <a:lnTo>
                  <a:pt x="19" y="33"/>
                </a:lnTo>
                <a:lnTo>
                  <a:pt x="17" y="33"/>
                </a:lnTo>
                <a:lnTo>
                  <a:pt x="16" y="33"/>
                </a:lnTo>
                <a:lnTo>
                  <a:pt x="14" y="32"/>
                </a:lnTo>
                <a:lnTo>
                  <a:pt x="12" y="30"/>
                </a:lnTo>
                <a:lnTo>
                  <a:pt x="12" y="28"/>
                </a:lnTo>
                <a:lnTo>
                  <a:pt x="11" y="28"/>
                </a:lnTo>
                <a:lnTo>
                  <a:pt x="11" y="27"/>
                </a:lnTo>
                <a:lnTo>
                  <a:pt x="11" y="24"/>
                </a:lnTo>
                <a:lnTo>
                  <a:pt x="8" y="22"/>
                </a:lnTo>
                <a:lnTo>
                  <a:pt x="6" y="20"/>
                </a:lnTo>
                <a:lnTo>
                  <a:pt x="6" y="19"/>
                </a:lnTo>
                <a:lnTo>
                  <a:pt x="3" y="17"/>
                </a:lnTo>
                <a:lnTo>
                  <a:pt x="1" y="17"/>
                </a:lnTo>
                <a:lnTo>
                  <a:pt x="0" y="17"/>
                </a:lnTo>
                <a:lnTo>
                  <a:pt x="0" y="16"/>
                </a:lnTo>
                <a:lnTo>
                  <a:pt x="0" y="14"/>
                </a:lnTo>
                <a:lnTo>
                  <a:pt x="1" y="14"/>
                </a:lnTo>
                <a:lnTo>
                  <a:pt x="3" y="14"/>
                </a:lnTo>
                <a:lnTo>
                  <a:pt x="4" y="14"/>
                </a:lnTo>
                <a:lnTo>
                  <a:pt x="6" y="16"/>
                </a:lnTo>
                <a:lnTo>
                  <a:pt x="8" y="16"/>
                </a:lnTo>
                <a:lnTo>
                  <a:pt x="11" y="16"/>
                </a:lnTo>
                <a:lnTo>
                  <a:pt x="12" y="16"/>
                </a:lnTo>
                <a:lnTo>
                  <a:pt x="16" y="17"/>
                </a:lnTo>
                <a:lnTo>
                  <a:pt x="16" y="16"/>
                </a:lnTo>
                <a:lnTo>
                  <a:pt x="17" y="16"/>
                </a:lnTo>
                <a:lnTo>
                  <a:pt x="17" y="14"/>
                </a:lnTo>
                <a:lnTo>
                  <a:pt x="22" y="14"/>
                </a:lnTo>
                <a:lnTo>
                  <a:pt x="28" y="14"/>
                </a:lnTo>
                <a:lnTo>
                  <a:pt x="30" y="14"/>
                </a:lnTo>
                <a:lnTo>
                  <a:pt x="30" y="16"/>
                </a:lnTo>
                <a:lnTo>
                  <a:pt x="30" y="17"/>
                </a:lnTo>
                <a:lnTo>
                  <a:pt x="30" y="20"/>
                </a:lnTo>
                <a:lnTo>
                  <a:pt x="40" y="20"/>
                </a:lnTo>
                <a:lnTo>
                  <a:pt x="40" y="24"/>
                </a:lnTo>
                <a:lnTo>
                  <a:pt x="40" y="27"/>
                </a:lnTo>
                <a:lnTo>
                  <a:pt x="43" y="27"/>
                </a:lnTo>
                <a:lnTo>
                  <a:pt x="44" y="27"/>
                </a:lnTo>
                <a:lnTo>
                  <a:pt x="49" y="27"/>
                </a:lnTo>
                <a:lnTo>
                  <a:pt x="51" y="27"/>
                </a:lnTo>
                <a:lnTo>
                  <a:pt x="57" y="27"/>
                </a:lnTo>
                <a:lnTo>
                  <a:pt x="59" y="27"/>
                </a:lnTo>
                <a:lnTo>
                  <a:pt x="65" y="27"/>
                </a:lnTo>
                <a:lnTo>
                  <a:pt x="64" y="22"/>
                </a:lnTo>
                <a:lnTo>
                  <a:pt x="64" y="19"/>
                </a:lnTo>
                <a:lnTo>
                  <a:pt x="65" y="17"/>
                </a:lnTo>
                <a:lnTo>
                  <a:pt x="65" y="16"/>
                </a:lnTo>
                <a:lnTo>
                  <a:pt x="65" y="11"/>
                </a:lnTo>
                <a:lnTo>
                  <a:pt x="60" y="11"/>
                </a:lnTo>
                <a:lnTo>
                  <a:pt x="59" y="11"/>
                </a:lnTo>
                <a:lnTo>
                  <a:pt x="57" y="11"/>
                </a:lnTo>
                <a:lnTo>
                  <a:pt x="57" y="8"/>
                </a:lnTo>
                <a:lnTo>
                  <a:pt x="57" y="6"/>
                </a:lnTo>
                <a:lnTo>
                  <a:pt x="59" y="4"/>
                </a:lnTo>
                <a:lnTo>
                  <a:pt x="60" y="4"/>
                </a:lnTo>
                <a:lnTo>
                  <a:pt x="60" y="6"/>
                </a:lnTo>
                <a:lnTo>
                  <a:pt x="60" y="4"/>
                </a:lnTo>
                <a:lnTo>
                  <a:pt x="62" y="4"/>
                </a:lnTo>
                <a:lnTo>
                  <a:pt x="64" y="4"/>
                </a:lnTo>
                <a:lnTo>
                  <a:pt x="65" y="4"/>
                </a:lnTo>
                <a:lnTo>
                  <a:pt x="65" y="3"/>
                </a:lnTo>
                <a:lnTo>
                  <a:pt x="65" y="1"/>
                </a:lnTo>
                <a:lnTo>
                  <a:pt x="67" y="1"/>
                </a:lnTo>
                <a:lnTo>
                  <a:pt x="67" y="0"/>
                </a:lnTo>
                <a:lnTo>
                  <a:pt x="65" y="0"/>
                </a:lnTo>
                <a:lnTo>
                  <a:pt x="65" y="1"/>
                </a:lnTo>
                <a:lnTo>
                  <a:pt x="64" y="1"/>
                </a:lnTo>
                <a:lnTo>
                  <a:pt x="64" y="0"/>
                </a:lnTo>
                <a:lnTo>
                  <a:pt x="65" y="0"/>
                </a:lnTo>
                <a:lnTo>
                  <a:pt x="67" y="0"/>
                </a:lnTo>
                <a:lnTo>
                  <a:pt x="67" y="1"/>
                </a:lnTo>
                <a:lnTo>
                  <a:pt x="68" y="1"/>
                </a:lnTo>
                <a:lnTo>
                  <a:pt x="68" y="3"/>
                </a:lnTo>
                <a:lnTo>
                  <a:pt x="68" y="4"/>
                </a:lnTo>
                <a:lnTo>
                  <a:pt x="70" y="4"/>
                </a:lnTo>
                <a:lnTo>
                  <a:pt x="72" y="4"/>
                </a:lnTo>
                <a:lnTo>
                  <a:pt x="72" y="6"/>
                </a:lnTo>
                <a:lnTo>
                  <a:pt x="73" y="6"/>
                </a:lnTo>
                <a:lnTo>
                  <a:pt x="75" y="6"/>
                </a:lnTo>
                <a:lnTo>
                  <a:pt x="75" y="8"/>
                </a:lnTo>
                <a:lnTo>
                  <a:pt x="76" y="8"/>
                </a:lnTo>
                <a:lnTo>
                  <a:pt x="78" y="8"/>
                </a:lnTo>
                <a:lnTo>
                  <a:pt x="78" y="9"/>
                </a:lnTo>
                <a:lnTo>
                  <a:pt x="80" y="9"/>
                </a:lnTo>
                <a:lnTo>
                  <a:pt x="80" y="11"/>
                </a:lnTo>
                <a:lnTo>
                  <a:pt x="81" y="11"/>
                </a:lnTo>
                <a:lnTo>
                  <a:pt x="81" y="12"/>
                </a:lnTo>
                <a:lnTo>
                  <a:pt x="83" y="12"/>
                </a:lnTo>
                <a:lnTo>
                  <a:pt x="83" y="14"/>
                </a:lnTo>
                <a:lnTo>
                  <a:pt x="84" y="14"/>
                </a:lnTo>
                <a:lnTo>
                  <a:pt x="84" y="16"/>
                </a:lnTo>
                <a:lnTo>
                  <a:pt x="86" y="17"/>
                </a:lnTo>
                <a:lnTo>
                  <a:pt x="88" y="17"/>
                </a:lnTo>
                <a:lnTo>
                  <a:pt x="89" y="19"/>
                </a:lnTo>
                <a:lnTo>
                  <a:pt x="91" y="19"/>
                </a:lnTo>
                <a:lnTo>
                  <a:pt x="91" y="20"/>
                </a:lnTo>
                <a:lnTo>
                  <a:pt x="91" y="22"/>
                </a:lnTo>
                <a:lnTo>
                  <a:pt x="91" y="24"/>
                </a:lnTo>
                <a:lnTo>
                  <a:pt x="92" y="25"/>
                </a:lnTo>
                <a:lnTo>
                  <a:pt x="92" y="27"/>
                </a:lnTo>
                <a:lnTo>
                  <a:pt x="94" y="27"/>
                </a:lnTo>
                <a:lnTo>
                  <a:pt x="96" y="27"/>
                </a:lnTo>
                <a:lnTo>
                  <a:pt x="97" y="27"/>
                </a:lnTo>
                <a:lnTo>
                  <a:pt x="99" y="28"/>
                </a:lnTo>
                <a:lnTo>
                  <a:pt x="99" y="30"/>
                </a:lnTo>
                <a:lnTo>
                  <a:pt x="99" y="28"/>
                </a:lnTo>
                <a:lnTo>
                  <a:pt x="100" y="28"/>
                </a:lnTo>
                <a:lnTo>
                  <a:pt x="100" y="30"/>
                </a:lnTo>
                <a:lnTo>
                  <a:pt x="100" y="32"/>
                </a:lnTo>
                <a:lnTo>
                  <a:pt x="102" y="32"/>
                </a:lnTo>
                <a:lnTo>
                  <a:pt x="102" y="33"/>
                </a:lnTo>
                <a:lnTo>
                  <a:pt x="104" y="33"/>
                </a:lnTo>
                <a:lnTo>
                  <a:pt x="105" y="33"/>
                </a:lnTo>
                <a:lnTo>
                  <a:pt x="105" y="35"/>
                </a:lnTo>
                <a:lnTo>
                  <a:pt x="107" y="35"/>
                </a:lnTo>
                <a:lnTo>
                  <a:pt x="107" y="36"/>
                </a:lnTo>
                <a:lnTo>
                  <a:pt x="108" y="36"/>
                </a:lnTo>
                <a:lnTo>
                  <a:pt x="110" y="36"/>
                </a:lnTo>
                <a:lnTo>
                  <a:pt x="113" y="36"/>
                </a:lnTo>
                <a:lnTo>
                  <a:pt x="113" y="38"/>
                </a:lnTo>
                <a:lnTo>
                  <a:pt x="115" y="38"/>
                </a:lnTo>
                <a:lnTo>
                  <a:pt x="116" y="38"/>
                </a:lnTo>
                <a:lnTo>
                  <a:pt x="118" y="38"/>
                </a:lnTo>
                <a:lnTo>
                  <a:pt x="120" y="38"/>
                </a:lnTo>
                <a:close/>
              </a:path>
            </a:pathLst>
          </a:custGeom>
          <a:solidFill>
            <a:srgbClr val="51BA4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9"/>
          <p:cNvSpPr>
            <a:spLocks noEditPoints="1"/>
          </p:cNvSpPr>
          <p:nvPr/>
        </p:nvSpPr>
        <p:spPr bwMode="auto">
          <a:xfrm>
            <a:off x="3559176" y="4059238"/>
            <a:ext cx="1135063" cy="1003300"/>
          </a:xfrm>
          <a:custGeom>
            <a:avLst/>
            <a:gdLst/>
            <a:ahLst/>
            <a:cxnLst>
              <a:cxn ang="0">
                <a:pos x="291" y="574"/>
              </a:cxn>
              <a:cxn ang="0">
                <a:pos x="382" y="553"/>
              </a:cxn>
              <a:cxn ang="0">
                <a:pos x="353" y="531"/>
              </a:cxn>
              <a:cxn ang="0">
                <a:pos x="385" y="545"/>
              </a:cxn>
              <a:cxn ang="0">
                <a:pos x="380" y="582"/>
              </a:cxn>
              <a:cxn ang="0">
                <a:pos x="356" y="574"/>
              </a:cxn>
              <a:cxn ang="0">
                <a:pos x="350" y="547"/>
              </a:cxn>
              <a:cxn ang="0">
                <a:pos x="372" y="544"/>
              </a:cxn>
              <a:cxn ang="0">
                <a:pos x="344" y="497"/>
              </a:cxn>
              <a:cxn ang="0">
                <a:pos x="334" y="531"/>
              </a:cxn>
              <a:cxn ang="0">
                <a:pos x="324" y="528"/>
              </a:cxn>
              <a:cxn ang="0">
                <a:pos x="340" y="489"/>
              </a:cxn>
              <a:cxn ang="0">
                <a:pos x="419" y="526"/>
              </a:cxn>
              <a:cxn ang="0">
                <a:pos x="385" y="536"/>
              </a:cxn>
              <a:cxn ang="0">
                <a:pos x="371" y="493"/>
              </a:cxn>
              <a:cxn ang="0">
                <a:pos x="320" y="520"/>
              </a:cxn>
              <a:cxn ang="0">
                <a:pos x="297" y="563"/>
              </a:cxn>
              <a:cxn ang="0">
                <a:pos x="294" y="584"/>
              </a:cxn>
              <a:cxn ang="0">
                <a:pos x="262" y="541"/>
              </a:cxn>
              <a:cxn ang="0">
                <a:pos x="275" y="499"/>
              </a:cxn>
              <a:cxn ang="0">
                <a:pos x="435" y="478"/>
              </a:cxn>
              <a:cxn ang="0">
                <a:pos x="433" y="509"/>
              </a:cxn>
              <a:cxn ang="0">
                <a:pos x="414" y="512"/>
              </a:cxn>
              <a:cxn ang="0">
                <a:pos x="368" y="475"/>
              </a:cxn>
              <a:cxn ang="0">
                <a:pos x="324" y="507"/>
              </a:cxn>
              <a:cxn ang="0">
                <a:pos x="264" y="456"/>
              </a:cxn>
              <a:cxn ang="0">
                <a:pos x="302" y="433"/>
              </a:cxn>
              <a:cxn ang="0">
                <a:pos x="220" y="419"/>
              </a:cxn>
              <a:cxn ang="0">
                <a:pos x="299" y="472"/>
              </a:cxn>
              <a:cxn ang="0">
                <a:pos x="256" y="457"/>
              </a:cxn>
              <a:cxn ang="0">
                <a:pos x="281" y="417"/>
              </a:cxn>
              <a:cxn ang="0">
                <a:pos x="144" y="440"/>
              </a:cxn>
              <a:cxn ang="0">
                <a:pos x="270" y="414"/>
              </a:cxn>
              <a:cxn ang="0">
                <a:pos x="232" y="459"/>
              </a:cxn>
              <a:cxn ang="0">
                <a:pos x="139" y="405"/>
              </a:cxn>
              <a:cxn ang="0">
                <a:pos x="100" y="419"/>
              </a:cxn>
              <a:cxn ang="0">
                <a:pos x="364" y="25"/>
              </a:cxn>
              <a:cxn ang="0">
                <a:pos x="592" y="142"/>
              </a:cxn>
              <a:cxn ang="0">
                <a:pos x="676" y="289"/>
              </a:cxn>
              <a:cxn ang="0">
                <a:pos x="486" y="376"/>
              </a:cxn>
              <a:cxn ang="0">
                <a:pos x="416" y="469"/>
              </a:cxn>
              <a:cxn ang="0">
                <a:pos x="358" y="422"/>
              </a:cxn>
              <a:cxn ang="0">
                <a:pos x="342" y="446"/>
              </a:cxn>
              <a:cxn ang="0">
                <a:pos x="390" y="366"/>
              </a:cxn>
              <a:cxn ang="0">
                <a:pos x="396" y="278"/>
              </a:cxn>
              <a:cxn ang="0">
                <a:pos x="404" y="206"/>
              </a:cxn>
              <a:cxn ang="0">
                <a:pos x="372" y="281"/>
              </a:cxn>
              <a:cxn ang="0">
                <a:pos x="361" y="365"/>
              </a:cxn>
              <a:cxn ang="0">
                <a:pos x="310" y="433"/>
              </a:cxn>
              <a:cxn ang="0">
                <a:pos x="262" y="403"/>
              </a:cxn>
              <a:cxn ang="0">
                <a:pos x="243" y="413"/>
              </a:cxn>
              <a:cxn ang="0">
                <a:pos x="211" y="368"/>
              </a:cxn>
              <a:cxn ang="0">
                <a:pos x="236" y="299"/>
              </a:cxn>
              <a:cxn ang="0">
                <a:pos x="201" y="379"/>
              </a:cxn>
              <a:cxn ang="0">
                <a:pos x="163" y="427"/>
              </a:cxn>
              <a:cxn ang="0">
                <a:pos x="132" y="395"/>
              </a:cxn>
              <a:cxn ang="0">
                <a:pos x="86" y="406"/>
              </a:cxn>
              <a:cxn ang="0">
                <a:pos x="83" y="381"/>
              </a:cxn>
              <a:cxn ang="0">
                <a:pos x="54" y="400"/>
              </a:cxn>
              <a:cxn ang="0">
                <a:pos x="33" y="377"/>
              </a:cxn>
              <a:cxn ang="0">
                <a:pos x="97" y="336"/>
              </a:cxn>
              <a:cxn ang="0">
                <a:pos x="219" y="245"/>
              </a:cxn>
              <a:cxn ang="0">
                <a:pos x="284" y="102"/>
              </a:cxn>
            </a:cxnLst>
            <a:rect l="0" t="0" r="r" b="b"/>
            <a:pathLst>
              <a:path w="715" h="632">
                <a:moveTo>
                  <a:pt x="358" y="629"/>
                </a:moveTo>
                <a:lnTo>
                  <a:pt x="358" y="630"/>
                </a:lnTo>
                <a:lnTo>
                  <a:pt x="360" y="630"/>
                </a:lnTo>
                <a:lnTo>
                  <a:pt x="360" y="632"/>
                </a:lnTo>
                <a:lnTo>
                  <a:pt x="360" y="630"/>
                </a:lnTo>
                <a:lnTo>
                  <a:pt x="360" y="632"/>
                </a:lnTo>
                <a:lnTo>
                  <a:pt x="358" y="632"/>
                </a:lnTo>
                <a:lnTo>
                  <a:pt x="356" y="632"/>
                </a:lnTo>
                <a:lnTo>
                  <a:pt x="355" y="632"/>
                </a:lnTo>
                <a:lnTo>
                  <a:pt x="355" y="630"/>
                </a:lnTo>
                <a:lnTo>
                  <a:pt x="356" y="630"/>
                </a:lnTo>
                <a:lnTo>
                  <a:pt x="358" y="630"/>
                </a:lnTo>
                <a:lnTo>
                  <a:pt x="358" y="629"/>
                </a:lnTo>
                <a:close/>
                <a:moveTo>
                  <a:pt x="403" y="598"/>
                </a:moveTo>
                <a:lnTo>
                  <a:pt x="403" y="600"/>
                </a:lnTo>
                <a:lnTo>
                  <a:pt x="403" y="598"/>
                </a:lnTo>
                <a:close/>
                <a:moveTo>
                  <a:pt x="400" y="593"/>
                </a:moveTo>
                <a:lnTo>
                  <a:pt x="398" y="593"/>
                </a:lnTo>
                <a:lnTo>
                  <a:pt x="398" y="592"/>
                </a:lnTo>
                <a:lnTo>
                  <a:pt x="400" y="592"/>
                </a:lnTo>
                <a:lnTo>
                  <a:pt x="400" y="593"/>
                </a:lnTo>
                <a:close/>
                <a:moveTo>
                  <a:pt x="396" y="592"/>
                </a:moveTo>
                <a:lnTo>
                  <a:pt x="396" y="593"/>
                </a:lnTo>
                <a:lnTo>
                  <a:pt x="395" y="593"/>
                </a:lnTo>
                <a:lnTo>
                  <a:pt x="395" y="592"/>
                </a:lnTo>
                <a:lnTo>
                  <a:pt x="396" y="592"/>
                </a:lnTo>
                <a:close/>
                <a:moveTo>
                  <a:pt x="376" y="592"/>
                </a:moveTo>
                <a:lnTo>
                  <a:pt x="377" y="592"/>
                </a:lnTo>
                <a:lnTo>
                  <a:pt x="377" y="593"/>
                </a:lnTo>
                <a:lnTo>
                  <a:pt x="377" y="595"/>
                </a:lnTo>
                <a:lnTo>
                  <a:pt x="379" y="595"/>
                </a:lnTo>
                <a:lnTo>
                  <a:pt x="379" y="597"/>
                </a:lnTo>
                <a:lnTo>
                  <a:pt x="380" y="597"/>
                </a:lnTo>
                <a:lnTo>
                  <a:pt x="382" y="598"/>
                </a:lnTo>
                <a:lnTo>
                  <a:pt x="382" y="600"/>
                </a:lnTo>
                <a:lnTo>
                  <a:pt x="380" y="600"/>
                </a:lnTo>
                <a:lnTo>
                  <a:pt x="380" y="601"/>
                </a:lnTo>
                <a:lnTo>
                  <a:pt x="380" y="600"/>
                </a:lnTo>
                <a:lnTo>
                  <a:pt x="379" y="600"/>
                </a:lnTo>
                <a:lnTo>
                  <a:pt x="379" y="601"/>
                </a:lnTo>
                <a:lnTo>
                  <a:pt x="379" y="603"/>
                </a:lnTo>
                <a:lnTo>
                  <a:pt x="377" y="603"/>
                </a:lnTo>
                <a:lnTo>
                  <a:pt x="377" y="601"/>
                </a:lnTo>
                <a:lnTo>
                  <a:pt x="376" y="601"/>
                </a:lnTo>
                <a:lnTo>
                  <a:pt x="376" y="600"/>
                </a:lnTo>
                <a:lnTo>
                  <a:pt x="377" y="600"/>
                </a:lnTo>
                <a:lnTo>
                  <a:pt x="376" y="600"/>
                </a:lnTo>
                <a:lnTo>
                  <a:pt x="376" y="598"/>
                </a:lnTo>
                <a:lnTo>
                  <a:pt x="376" y="597"/>
                </a:lnTo>
                <a:lnTo>
                  <a:pt x="377" y="597"/>
                </a:lnTo>
                <a:lnTo>
                  <a:pt x="376" y="597"/>
                </a:lnTo>
                <a:lnTo>
                  <a:pt x="376" y="595"/>
                </a:lnTo>
                <a:lnTo>
                  <a:pt x="377" y="595"/>
                </a:lnTo>
                <a:lnTo>
                  <a:pt x="376" y="595"/>
                </a:lnTo>
                <a:lnTo>
                  <a:pt x="374" y="595"/>
                </a:lnTo>
                <a:lnTo>
                  <a:pt x="374" y="593"/>
                </a:lnTo>
                <a:lnTo>
                  <a:pt x="372" y="593"/>
                </a:lnTo>
                <a:lnTo>
                  <a:pt x="372" y="592"/>
                </a:lnTo>
                <a:lnTo>
                  <a:pt x="374" y="592"/>
                </a:lnTo>
                <a:lnTo>
                  <a:pt x="376" y="592"/>
                </a:lnTo>
                <a:close/>
                <a:moveTo>
                  <a:pt x="372" y="590"/>
                </a:moveTo>
                <a:lnTo>
                  <a:pt x="374" y="590"/>
                </a:lnTo>
                <a:lnTo>
                  <a:pt x="374" y="592"/>
                </a:lnTo>
                <a:lnTo>
                  <a:pt x="372" y="592"/>
                </a:lnTo>
                <a:lnTo>
                  <a:pt x="372" y="590"/>
                </a:lnTo>
                <a:close/>
                <a:moveTo>
                  <a:pt x="297" y="589"/>
                </a:moveTo>
                <a:lnTo>
                  <a:pt x="297" y="590"/>
                </a:lnTo>
                <a:lnTo>
                  <a:pt x="296" y="590"/>
                </a:lnTo>
                <a:lnTo>
                  <a:pt x="296" y="589"/>
                </a:lnTo>
                <a:lnTo>
                  <a:pt x="297" y="589"/>
                </a:lnTo>
                <a:close/>
                <a:moveTo>
                  <a:pt x="392" y="582"/>
                </a:moveTo>
                <a:lnTo>
                  <a:pt x="393" y="582"/>
                </a:lnTo>
                <a:lnTo>
                  <a:pt x="392" y="582"/>
                </a:lnTo>
                <a:close/>
                <a:moveTo>
                  <a:pt x="358" y="577"/>
                </a:moveTo>
                <a:lnTo>
                  <a:pt x="358" y="576"/>
                </a:lnTo>
                <a:lnTo>
                  <a:pt x="358" y="577"/>
                </a:lnTo>
                <a:close/>
                <a:moveTo>
                  <a:pt x="299" y="577"/>
                </a:moveTo>
                <a:lnTo>
                  <a:pt x="299" y="576"/>
                </a:lnTo>
                <a:lnTo>
                  <a:pt x="297" y="576"/>
                </a:lnTo>
                <a:lnTo>
                  <a:pt x="299" y="576"/>
                </a:lnTo>
                <a:lnTo>
                  <a:pt x="299" y="577"/>
                </a:lnTo>
                <a:close/>
                <a:moveTo>
                  <a:pt x="292" y="576"/>
                </a:moveTo>
                <a:lnTo>
                  <a:pt x="294" y="576"/>
                </a:lnTo>
                <a:lnTo>
                  <a:pt x="294" y="577"/>
                </a:lnTo>
                <a:lnTo>
                  <a:pt x="296" y="577"/>
                </a:lnTo>
                <a:lnTo>
                  <a:pt x="296" y="579"/>
                </a:lnTo>
                <a:lnTo>
                  <a:pt x="296" y="581"/>
                </a:lnTo>
                <a:lnTo>
                  <a:pt x="294" y="581"/>
                </a:lnTo>
                <a:lnTo>
                  <a:pt x="294" y="579"/>
                </a:lnTo>
                <a:lnTo>
                  <a:pt x="292" y="579"/>
                </a:lnTo>
                <a:lnTo>
                  <a:pt x="292" y="577"/>
                </a:lnTo>
                <a:lnTo>
                  <a:pt x="291" y="577"/>
                </a:lnTo>
                <a:lnTo>
                  <a:pt x="291" y="576"/>
                </a:lnTo>
                <a:lnTo>
                  <a:pt x="291" y="574"/>
                </a:lnTo>
                <a:lnTo>
                  <a:pt x="292" y="574"/>
                </a:lnTo>
                <a:lnTo>
                  <a:pt x="292" y="576"/>
                </a:lnTo>
                <a:close/>
                <a:moveTo>
                  <a:pt x="289" y="576"/>
                </a:moveTo>
                <a:lnTo>
                  <a:pt x="288" y="574"/>
                </a:lnTo>
                <a:lnTo>
                  <a:pt x="289" y="574"/>
                </a:lnTo>
                <a:lnTo>
                  <a:pt x="289" y="576"/>
                </a:lnTo>
                <a:close/>
                <a:moveTo>
                  <a:pt x="347" y="571"/>
                </a:moveTo>
                <a:lnTo>
                  <a:pt x="347" y="573"/>
                </a:lnTo>
                <a:lnTo>
                  <a:pt x="347" y="574"/>
                </a:lnTo>
                <a:lnTo>
                  <a:pt x="348" y="574"/>
                </a:lnTo>
                <a:lnTo>
                  <a:pt x="348" y="576"/>
                </a:lnTo>
                <a:lnTo>
                  <a:pt x="348" y="577"/>
                </a:lnTo>
                <a:lnTo>
                  <a:pt x="348" y="579"/>
                </a:lnTo>
                <a:lnTo>
                  <a:pt x="350" y="579"/>
                </a:lnTo>
                <a:lnTo>
                  <a:pt x="350" y="581"/>
                </a:lnTo>
                <a:lnTo>
                  <a:pt x="352" y="581"/>
                </a:lnTo>
                <a:lnTo>
                  <a:pt x="352" y="582"/>
                </a:lnTo>
                <a:lnTo>
                  <a:pt x="350" y="582"/>
                </a:lnTo>
                <a:lnTo>
                  <a:pt x="350" y="584"/>
                </a:lnTo>
                <a:lnTo>
                  <a:pt x="350" y="585"/>
                </a:lnTo>
                <a:lnTo>
                  <a:pt x="348" y="585"/>
                </a:lnTo>
                <a:lnTo>
                  <a:pt x="347" y="585"/>
                </a:lnTo>
                <a:lnTo>
                  <a:pt x="347" y="587"/>
                </a:lnTo>
                <a:lnTo>
                  <a:pt x="345" y="587"/>
                </a:lnTo>
                <a:lnTo>
                  <a:pt x="344" y="589"/>
                </a:lnTo>
                <a:lnTo>
                  <a:pt x="344" y="587"/>
                </a:lnTo>
                <a:lnTo>
                  <a:pt x="344" y="585"/>
                </a:lnTo>
                <a:lnTo>
                  <a:pt x="342" y="585"/>
                </a:lnTo>
                <a:lnTo>
                  <a:pt x="340" y="585"/>
                </a:lnTo>
                <a:lnTo>
                  <a:pt x="340" y="584"/>
                </a:lnTo>
                <a:lnTo>
                  <a:pt x="339" y="584"/>
                </a:lnTo>
                <a:lnTo>
                  <a:pt x="339" y="582"/>
                </a:lnTo>
                <a:lnTo>
                  <a:pt x="339" y="581"/>
                </a:lnTo>
                <a:lnTo>
                  <a:pt x="337" y="579"/>
                </a:lnTo>
                <a:lnTo>
                  <a:pt x="339" y="579"/>
                </a:lnTo>
                <a:lnTo>
                  <a:pt x="339" y="577"/>
                </a:lnTo>
                <a:lnTo>
                  <a:pt x="339" y="576"/>
                </a:lnTo>
                <a:lnTo>
                  <a:pt x="340" y="576"/>
                </a:lnTo>
                <a:lnTo>
                  <a:pt x="340" y="574"/>
                </a:lnTo>
                <a:lnTo>
                  <a:pt x="342" y="574"/>
                </a:lnTo>
                <a:lnTo>
                  <a:pt x="344" y="574"/>
                </a:lnTo>
                <a:lnTo>
                  <a:pt x="344" y="573"/>
                </a:lnTo>
                <a:lnTo>
                  <a:pt x="345" y="573"/>
                </a:lnTo>
                <a:lnTo>
                  <a:pt x="347" y="573"/>
                </a:lnTo>
                <a:lnTo>
                  <a:pt x="347" y="571"/>
                </a:lnTo>
                <a:close/>
                <a:moveTo>
                  <a:pt x="360" y="568"/>
                </a:moveTo>
                <a:lnTo>
                  <a:pt x="360" y="569"/>
                </a:lnTo>
                <a:lnTo>
                  <a:pt x="360" y="568"/>
                </a:lnTo>
                <a:lnTo>
                  <a:pt x="360" y="569"/>
                </a:lnTo>
                <a:lnTo>
                  <a:pt x="360" y="568"/>
                </a:lnTo>
                <a:close/>
                <a:moveTo>
                  <a:pt x="358" y="568"/>
                </a:moveTo>
                <a:lnTo>
                  <a:pt x="358" y="569"/>
                </a:lnTo>
                <a:lnTo>
                  <a:pt x="356" y="569"/>
                </a:lnTo>
                <a:lnTo>
                  <a:pt x="356" y="568"/>
                </a:lnTo>
                <a:lnTo>
                  <a:pt x="358" y="568"/>
                </a:lnTo>
                <a:close/>
                <a:moveTo>
                  <a:pt x="408" y="561"/>
                </a:moveTo>
                <a:lnTo>
                  <a:pt x="409" y="561"/>
                </a:lnTo>
                <a:lnTo>
                  <a:pt x="411" y="563"/>
                </a:lnTo>
                <a:lnTo>
                  <a:pt x="409" y="563"/>
                </a:lnTo>
                <a:lnTo>
                  <a:pt x="408" y="563"/>
                </a:lnTo>
                <a:lnTo>
                  <a:pt x="408" y="561"/>
                </a:lnTo>
                <a:lnTo>
                  <a:pt x="408" y="563"/>
                </a:lnTo>
                <a:lnTo>
                  <a:pt x="408" y="565"/>
                </a:lnTo>
                <a:lnTo>
                  <a:pt x="406" y="565"/>
                </a:lnTo>
                <a:lnTo>
                  <a:pt x="404" y="563"/>
                </a:lnTo>
                <a:lnTo>
                  <a:pt x="406" y="563"/>
                </a:lnTo>
                <a:lnTo>
                  <a:pt x="406" y="561"/>
                </a:lnTo>
                <a:lnTo>
                  <a:pt x="408" y="561"/>
                </a:lnTo>
                <a:close/>
                <a:moveTo>
                  <a:pt x="299" y="561"/>
                </a:moveTo>
                <a:lnTo>
                  <a:pt x="299" y="563"/>
                </a:lnTo>
                <a:lnTo>
                  <a:pt x="299" y="561"/>
                </a:lnTo>
                <a:close/>
                <a:moveTo>
                  <a:pt x="337" y="557"/>
                </a:moveTo>
                <a:lnTo>
                  <a:pt x="337" y="558"/>
                </a:lnTo>
                <a:lnTo>
                  <a:pt x="337" y="560"/>
                </a:lnTo>
                <a:lnTo>
                  <a:pt x="336" y="560"/>
                </a:lnTo>
                <a:lnTo>
                  <a:pt x="336" y="558"/>
                </a:lnTo>
                <a:lnTo>
                  <a:pt x="334" y="557"/>
                </a:lnTo>
                <a:lnTo>
                  <a:pt x="336" y="557"/>
                </a:lnTo>
                <a:lnTo>
                  <a:pt x="336" y="558"/>
                </a:lnTo>
                <a:lnTo>
                  <a:pt x="336" y="557"/>
                </a:lnTo>
                <a:lnTo>
                  <a:pt x="337" y="557"/>
                </a:lnTo>
                <a:close/>
                <a:moveTo>
                  <a:pt x="401" y="557"/>
                </a:moveTo>
                <a:lnTo>
                  <a:pt x="401" y="558"/>
                </a:lnTo>
                <a:lnTo>
                  <a:pt x="401" y="557"/>
                </a:lnTo>
                <a:lnTo>
                  <a:pt x="400" y="557"/>
                </a:lnTo>
                <a:lnTo>
                  <a:pt x="401" y="557"/>
                </a:lnTo>
                <a:close/>
                <a:moveTo>
                  <a:pt x="308" y="555"/>
                </a:moveTo>
                <a:lnTo>
                  <a:pt x="310" y="555"/>
                </a:lnTo>
                <a:lnTo>
                  <a:pt x="310" y="557"/>
                </a:lnTo>
                <a:lnTo>
                  <a:pt x="308" y="557"/>
                </a:lnTo>
                <a:lnTo>
                  <a:pt x="308" y="555"/>
                </a:lnTo>
                <a:close/>
                <a:moveTo>
                  <a:pt x="380" y="552"/>
                </a:moveTo>
                <a:lnTo>
                  <a:pt x="382" y="552"/>
                </a:lnTo>
                <a:lnTo>
                  <a:pt x="382" y="553"/>
                </a:lnTo>
                <a:lnTo>
                  <a:pt x="380" y="553"/>
                </a:lnTo>
                <a:lnTo>
                  <a:pt x="380" y="552"/>
                </a:lnTo>
                <a:close/>
                <a:moveTo>
                  <a:pt x="347" y="550"/>
                </a:moveTo>
                <a:lnTo>
                  <a:pt x="347" y="552"/>
                </a:lnTo>
                <a:lnTo>
                  <a:pt x="347" y="553"/>
                </a:lnTo>
                <a:lnTo>
                  <a:pt x="347" y="552"/>
                </a:lnTo>
                <a:lnTo>
                  <a:pt x="345" y="552"/>
                </a:lnTo>
                <a:lnTo>
                  <a:pt x="345" y="550"/>
                </a:lnTo>
                <a:lnTo>
                  <a:pt x="347" y="550"/>
                </a:lnTo>
                <a:close/>
                <a:moveTo>
                  <a:pt x="307" y="550"/>
                </a:moveTo>
                <a:lnTo>
                  <a:pt x="308" y="550"/>
                </a:lnTo>
                <a:lnTo>
                  <a:pt x="308" y="552"/>
                </a:lnTo>
                <a:lnTo>
                  <a:pt x="307" y="552"/>
                </a:lnTo>
                <a:lnTo>
                  <a:pt x="308" y="552"/>
                </a:lnTo>
                <a:lnTo>
                  <a:pt x="307" y="552"/>
                </a:lnTo>
                <a:lnTo>
                  <a:pt x="307" y="550"/>
                </a:lnTo>
                <a:lnTo>
                  <a:pt x="307" y="549"/>
                </a:lnTo>
                <a:lnTo>
                  <a:pt x="307" y="550"/>
                </a:lnTo>
                <a:close/>
                <a:moveTo>
                  <a:pt x="308" y="549"/>
                </a:moveTo>
                <a:lnTo>
                  <a:pt x="307" y="549"/>
                </a:lnTo>
                <a:lnTo>
                  <a:pt x="308" y="549"/>
                </a:lnTo>
                <a:lnTo>
                  <a:pt x="308" y="547"/>
                </a:lnTo>
                <a:lnTo>
                  <a:pt x="308" y="549"/>
                </a:lnTo>
                <a:close/>
                <a:moveTo>
                  <a:pt x="315" y="547"/>
                </a:moveTo>
                <a:lnTo>
                  <a:pt x="313" y="547"/>
                </a:lnTo>
                <a:lnTo>
                  <a:pt x="315" y="547"/>
                </a:lnTo>
                <a:close/>
                <a:moveTo>
                  <a:pt x="356" y="545"/>
                </a:moveTo>
                <a:lnTo>
                  <a:pt x="355" y="547"/>
                </a:lnTo>
                <a:lnTo>
                  <a:pt x="355" y="545"/>
                </a:lnTo>
                <a:lnTo>
                  <a:pt x="356" y="545"/>
                </a:lnTo>
                <a:close/>
                <a:moveTo>
                  <a:pt x="358" y="541"/>
                </a:moveTo>
                <a:lnTo>
                  <a:pt x="358" y="542"/>
                </a:lnTo>
                <a:lnTo>
                  <a:pt x="358" y="541"/>
                </a:lnTo>
                <a:lnTo>
                  <a:pt x="358" y="542"/>
                </a:lnTo>
                <a:lnTo>
                  <a:pt x="356" y="542"/>
                </a:lnTo>
                <a:lnTo>
                  <a:pt x="356" y="541"/>
                </a:lnTo>
                <a:lnTo>
                  <a:pt x="358" y="541"/>
                </a:lnTo>
                <a:close/>
                <a:moveTo>
                  <a:pt x="376" y="541"/>
                </a:moveTo>
                <a:lnTo>
                  <a:pt x="374" y="541"/>
                </a:lnTo>
                <a:lnTo>
                  <a:pt x="374" y="539"/>
                </a:lnTo>
                <a:lnTo>
                  <a:pt x="376" y="539"/>
                </a:lnTo>
                <a:lnTo>
                  <a:pt x="376" y="541"/>
                </a:lnTo>
                <a:close/>
                <a:moveTo>
                  <a:pt x="320" y="539"/>
                </a:moveTo>
                <a:lnTo>
                  <a:pt x="320" y="537"/>
                </a:lnTo>
                <a:lnTo>
                  <a:pt x="320" y="539"/>
                </a:lnTo>
                <a:close/>
                <a:moveTo>
                  <a:pt x="340" y="537"/>
                </a:moveTo>
                <a:lnTo>
                  <a:pt x="342" y="537"/>
                </a:lnTo>
                <a:lnTo>
                  <a:pt x="342" y="539"/>
                </a:lnTo>
                <a:lnTo>
                  <a:pt x="344" y="539"/>
                </a:lnTo>
                <a:lnTo>
                  <a:pt x="342" y="539"/>
                </a:lnTo>
                <a:lnTo>
                  <a:pt x="344" y="541"/>
                </a:lnTo>
                <a:lnTo>
                  <a:pt x="342" y="541"/>
                </a:lnTo>
                <a:lnTo>
                  <a:pt x="340" y="539"/>
                </a:lnTo>
                <a:lnTo>
                  <a:pt x="339" y="537"/>
                </a:lnTo>
                <a:lnTo>
                  <a:pt x="340" y="537"/>
                </a:lnTo>
                <a:lnTo>
                  <a:pt x="340" y="536"/>
                </a:lnTo>
                <a:lnTo>
                  <a:pt x="340" y="537"/>
                </a:lnTo>
                <a:close/>
                <a:moveTo>
                  <a:pt x="312" y="536"/>
                </a:moveTo>
                <a:lnTo>
                  <a:pt x="313" y="536"/>
                </a:lnTo>
                <a:lnTo>
                  <a:pt x="313" y="537"/>
                </a:lnTo>
                <a:lnTo>
                  <a:pt x="313" y="539"/>
                </a:lnTo>
                <a:lnTo>
                  <a:pt x="313" y="541"/>
                </a:lnTo>
                <a:lnTo>
                  <a:pt x="312" y="541"/>
                </a:lnTo>
                <a:lnTo>
                  <a:pt x="312" y="539"/>
                </a:lnTo>
                <a:lnTo>
                  <a:pt x="312" y="537"/>
                </a:lnTo>
                <a:lnTo>
                  <a:pt x="312" y="536"/>
                </a:lnTo>
                <a:close/>
                <a:moveTo>
                  <a:pt x="337" y="536"/>
                </a:moveTo>
                <a:lnTo>
                  <a:pt x="337" y="534"/>
                </a:lnTo>
                <a:lnTo>
                  <a:pt x="337" y="536"/>
                </a:lnTo>
                <a:close/>
                <a:moveTo>
                  <a:pt x="350" y="531"/>
                </a:moveTo>
                <a:lnTo>
                  <a:pt x="350" y="533"/>
                </a:lnTo>
                <a:lnTo>
                  <a:pt x="348" y="533"/>
                </a:lnTo>
                <a:lnTo>
                  <a:pt x="348" y="531"/>
                </a:lnTo>
                <a:lnTo>
                  <a:pt x="350" y="531"/>
                </a:lnTo>
                <a:lnTo>
                  <a:pt x="350" y="529"/>
                </a:lnTo>
                <a:lnTo>
                  <a:pt x="350" y="531"/>
                </a:lnTo>
                <a:close/>
                <a:moveTo>
                  <a:pt x="353" y="531"/>
                </a:moveTo>
                <a:lnTo>
                  <a:pt x="352" y="531"/>
                </a:lnTo>
                <a:lnTo>
                  <a:pt x="352" y="529"/>
                </a:lnTo>
                <a:lnTo>
                  <a:pt x="352" y="528"/>
                </a:lnTo>
                <a:lnTo>
                  <a:pt x="353" y="528"/>
                </a:lnTo>
                <a:lnTo>
                  <a:pt x="353" y="529"/>
                </a:lnTo>
                <a:lnTo>
                  <a:pt x="353" y="531"/>
                </a:lnTo>
                <a:close/>
                <a:moveTo>
                  <a:pt x="355" y="526"/>
                </a:moveTo>
                <a:lnTo>
                  <a:pt x="355" y="528"/>
                </a:lnTo>
                <a:lnTo>
                  <a:pt x="355" y="529"/>
                </a:lnTo>
                <a:lnTo>
                  <a:pt x="356" y="529"/>
                </a:lnTo>
                <a:lnTo>
                  <a:pt x="356" y="531"/>
                </a:lnTo>
                <a:lnTo>
                  <a:pt x="356" y="533"/>
                </a:lnTo>
                <a:lnTo>
                  <a:pt x="355" y="533"/>
                </a:lnTo>
                <a:lnTo>
                  <a:pt x="355" y="531"/>
                </a:lnTo>
                <a:lnTo>
                  <a:pt x="353" y="531"/>
                </a:lnTo>
                <a:lnTo>
                  <a:pt x="355" y="531"/>
                </a:lnTo>
                <a:lnTo>
                  <a:pt x="353" y="531"/>
                </a:lnTo>
                <a:lnTo>
                  <a:pt x="355" y="529"/>
                </a:lnTo>
                <a:lnTo>
                  <a:pt x="353" y="528"/>
                </a:lnTo>
                <a:lnTo>
                  <a:pt x="355" y="526"/>
                </a:lnTo>
                <a:lnTo>
                  <a:pt x="353" y="526"/>
                </a:lnTo>
                <a:lnTo>
                  <a:pt x="353" y="525"/>
                </a:lnTo>
                <a:lnTo>
                  <a:pt x="355" y="525"/>
                </a:lnTo>
                <a:lnTo>
                  <a:pt x="355" y="526"/>
                </a:lnTo>
                <a:close/>
                <a:moveTo>
                  <a:pt x="419" y="525"/>
                </a:moveTo>
                <a:lnTo>
                  <a:pt x="419" y="523"/>
                </a:lnTo>
                <a:lnTo>
                  <a:pt x="419" y="525"/>
                </a:lnTo>
                <a:lnTo>
                  <a:pt x="417" y="525"/>
                </a:lnTo>
                <a:lnTo>
                  <a:pt x="417" y="523"/>
                </a:lnTo>
                <a:lnTo>
                  <a:pt x="419" y="525"/>
                </a:lnTo>
                <a:close/>
                <a:moveTo>
                  <a:pt x="352" y="523"/>
                </a:moveTo>
                <a:lnTo>
                  <a:pt x="352" y="525"/>
                </a:lnTo>
                <a:lnTo>
                  <a:pt x="352" y="526"/>
                </a:lnTo>
                <a:lnTo>
                  <a:pt x="350" y="526"/>
                </a:lnTo>
                <a:lnTo>
                  <a:pt x="350" y="525"/>
                </a:lnTo>
                <a:lnTo>
                  <a:pt x="350" y="523"/>
                </a:lnTo>
                <a:lnTo>
                  <a:pt x="352" y="523"/>
                </a:lnTo>
                <a:close/>
                <a:moveTo>
                  <a:pt x="412" y="520"/>
                </a:moveTo>
                <a:lnTo>
                  <a:pt x="411" y="520"/>
                </a:lnTo>
                <a:lnTo>
                  <a:pt x="411" y="518"/>
                </a:lnTo>
                <a:lnTo>
                  <a:pt x="411" y="517"/>
                </a:lnTo>
                <a:lnTo>
                  <a:pt x="412" y="517"/>
                </a:lnTo>
                <a:lnTo>
                  <a:pt x="412" y="518"/>
                </a:lnTo>
                <a:lnTo>
                  <a:pt x="412" y="520"/>
                </a:lnTo>
                <a:close/>
                <a:moveTo>
                  <a:pt x="318" y="512"/>
                </a:moveTo>
                <a:lnTo>
                  <a:pt x="320" y="512"/>
                </a:lnTo>
                <a:lnTo>
                  <a:pt x="320" y="513"/>
                </a:lnTo>
                <a:lnTo>
                  <a:pt x="318" y="513"/>
                </a:lnTo>
                <a:lnTo>
                  <a:pt x="316" y="513"/>
                </a:lnTo>
                <a:lnTo>
                  <a:pt x="316" y="512"/>
                </a:lnTo>
                <a:lnTo>
                  <a:pt x="318" y="512"/>
                </a:lnTo>
                <a:close/>
                <a:moveTo>
                  <a:pt x="321" y="510"/>
                </a:moveTo>
                <a:lnTo>
                  <a:pt x="323" y="510"/>
                </a:lnTo>
                <a:lnTo>
                  <a:pt x="321" y="510"/>
                </a:lnTo>
                <a:lnTo>
                  <a:pt x="321" y="512"/>
                </a:lnTo>
                <a:lnTo>
                  <a:pt x="320" y="512"/>
                </a:lnTo>
                <a:lnTo>
                  <a:pt x="318" y="512"/>
                </a:lnTo>
                <a:lnTo>
                  <a:pt x="318" y="510"/>
                </a:lnTo>
                <a:lnTo>
                  <a:pt x="320" y="510"/>
                </a:lnTo>
                <a:lnTo>
                  <a:pt x="318" y="510"/>
                </a:lnTo>
                <a:lnTo>
                  <a:pt x="320" y="510"/>
                </a:lnTo>
                <a:lnTo>
                  <a:pt x="320" y="512"/>
                </a:lnTo>
                <a:lnTo>
                  <a:pt x="320" y="510"/>
                </a:lnTo>
                <a:lnTo>
                  <a:pt x="321" y="510"/>
                </a:lnTo>
                <a:close/>
                <a:moveTo>
                  <a:pt x="323" y="509"/>
                </a:moveTo>
                <a:lnTo>
                  <a:pt x="324" y="510"/>
                </a:lnTo>
                <a:lnTo>
                  <a:pt x="323" y="510"/>
                </a:lnTo>
                <a:lnTo>
                  <a:pt x="323" y="509"/>
                </a:lnTo>
                <a:lnTo>
                  <a:pt x="321" y="509"/>
                </a:lnTo>
                <a:lnTo>
                  <a:pt x="323" y="509"/>
                </a:lnTo>
                <a:lnTo>
                  <a:pt x="323" y="507"/>
                </a:lnTo>
                <a:lnTo>
                  <a:pt x="323" y="509"/>
                </a:lnTo>
                <a:close/>
                <a:moveTo>
                  <a:pt x="358" y="507"/>
                </a:moveTo>
                <a:lnTo>
                  <a:pt x="360" y="507"/>
                </a:lnTo>
                <a:lnTo>
                  <a:pt x="361" y="507"/>
                </a:lnTo>
                <a:lnTo>
                  <a:pt x="361" y="509"/>
                </a:lnTo>
                <a:lnTo>
                  <a:pt x="363" y="509"/>
                </a:lnTo>
                <a:lnTo>
                  <a:pt x="363" y="510"/>
                </a:lnTo>
                <a:lnTo>
                  <a:pt x="364" y="510"/>
                </a:lnTo>
                <a:lnTo>
                  <a:pt x="364" y="512"/>
                </a:lnTo>
                <a:lnTo>
                  <a:pt x="366" y="513"/>
                </a:lnTo>
                <a:lnTo>
                  <a:pt x="366" y="515"/>
                </a:lnTo>
                <a:lnTo>
                  <a:pt x="368" y="515"/>
                </a:lnTo>
                <a:lnTo>
                  <a:pt x="368" y="517"/>
                </a:lnTo>
                <a:lnTo>
                  <a:pt x="368" y="518"/>
                </a:lnTo>
                <a:lnTo>
                  <a:pt x="369" y="518"/>
                </a:lnTo>
                <a:lnTo>
                  <a:pt x="369" y="520"/>
                </a:lnTo>
                <a:lnTo>
                  <a:pt x="369" y="521"/>
                </a:lnTo>
                <a:lnTo>
                  <a:pt x="371" y="521"/>
                </a:lnTo>
                <a:lnTo>
                  <a:pt x="371" y="523"/>
                </a:lnTo>
                <a:lnTo>
                  <a:pt x="372" y="523"/>
                </a:lnTo>
                <a:lnTo>
                  <a:pt x="372" y="525"/>
                </a:lnTo>
                <a:lnTo>
                  <a:pt x="372" y="526"/>
                </a:lnTo>
                <a:lnTo>
                  <a:pt x="374" y="526"/>
                </a:lnTo>
                <a:lnTo>
                  <a:pt x="376" y="528"/>
                </a:lnTo>
                <a:lnTo>
                  <a:pt x="376" y="529"/>
                </a:lnTo>
                <a:lnTo>
                  <a:pt x="377" y="529"/>
                </a:lnTo>
                <a:lnTo>
                  <a:pt x="379" y="531"/>
                </a:lnTo>
                <a:lnTo>
                  <a:pt x="379" y="533"/>
                </a:lnTo>
                <a:lnTo>
                  <a:pt x="379" y="534"/>
                </a:lnTo>
                <a:lnTo>
                  <a:pt x="379" y="536"/>
                </a:lnTo>
                <a:lnTo>
                  <a:pt x="380" y="536"/>
                </a:lnTo>
                <a:lnTo>
                  <a:pt x="380" y="537"/>
                </a:lnTo>
                <a:lnTo>
                  <a:pt x="380" y="539"/>
                </a:lnTo>
                <a:lnTo>
                  <a:pt x="382" y="539"/>
                </a:lnTo>
                <a:lnTo>
                  <a:pt x="382" y="541"/>
                </a:lnTo>
                <a:lnTo>
                  <a:pt x="384" y="541"/>
                </a:lnTo>
                <a:lnTo>
                  <a:pt x="384" y="542"/>
                </a:lnTo>
                <a:lnTo>
                  <a:pt x="384" y="544"/>
                </a:lnTo>
                <a:lnTo>
                  <a:pt x="384" y="545"/>
                </a:lnTo>
                <a:lnTo>
                  <a:pt x="385" y="545"/>
                </a:lnTo>
                <a:lnTo>
                  <a:pt x="385" y="547"/>
                </a:lnTo>
                <a:lnTo>
                  <a:pt x="387" y="547"/>
                </a:lnTo>
                <a:lnTo>
                  <a:pt x="387" y="549"/>
                </a:lnTo>
                <a:lnTo>
                  <a:pt x="388" y="549"/>
                </a:lnTo>
                <a:lnTo>
                  <a:pt x="388" y="550"/>
                </a:lnTo>
                <a:lnTo>
                  <a:pt x="387" y="550"/>
                </a:lnTo>
                <a:lnTo>
                  <a:pt x="387" y="552"/>
                </a:lnTo>
                <a:lnTo>
                  <a:pt x="385" y="552"/>
                </a:lnTo>
                <a:lnTo>
                  <a:pt x="385" y="553"/>
                </a:lnTo>
                <a:lnTo>
                  <a:pt x="384" y="553"/>
                </a:lnTo>
                <a:lnTo>
                  <a:pt x="385" y="553"/>
                </a:lnTo>
                <a:lnTo>
                  <a:pt x="385" y="555"/>
                </a:lnTo>
                <a:lnTo>
                  <a:pt x="384" y="555"/>
                </a:lnTo>
                <a:lnTo>
                  <a:pt x="384" y="553"/>
                </a:lnTo>
                <a:lnTo>
                  <a:pt x="382" y="553"/>
                </a:lnTo>
                <a:lnTo>
                  <a:pt x="382" y="552"/>
                </a:lnTo>
                <a:lnTo>
                  <a:pt x="382" y="553"/>
                </a:lnTo>
                <a:lnTo>
                  <a:pt x="382" y="552"/>
                </a:lnTo>
                <a:lnTo>
                  <a:pt x="380" y="550"/>
                </a:lnTo>
                <a:lnTo>
                  <a:pt x="382" y="550"/>
                </a:lnTo>
                <a:lnTo>
                  <a:pt x="382" y="549"/>
                </a:lnTo>
                <a:lnTo>
                  <a:pt x="384" y="549"/>
                </a:lnTo>
                <a:lnTo>
                  <a:pt x="384" y="547"/>
                </a:lnTo>
                <a:lnTo>
                  <a:pt x="382" y="547"/>
                </a:lnTo>
                <a:lnTo>
                  <a:pt x="382" y="545"/>
                </a:lnTo>
                <a:lnTo>
                  <a:pt x="380" y="545"/>
                </a:lnTo>
                <a:lnTo>
                  <a:pt x="382" y="545"/>
                </a:lnTo>
                <a:lnTo>
                  <a:pt x="380" y="545"/>
                </a:lnTo>
                <a:lnTo>
                  <a:pt x="380" y="547"/>
                </a:lnTo>
                <a:lnTo>
                  <a:pt x="382" y="547"/>
                </a:lnTo>
                <a:lnTo>
                  <a:pt x="382" y="549"/>
                </a:lnTo>
                <a:lnTo>
                  <a:pt x="380" y="549"/>
                </a:lnTo>
                <a:lnTo>
                  <a:pt x="380" y="547"/>
                </a:lnTo>
                <a:lnTo>
                  <a:pt x="380" y="549"/>
                </a:lnTo>
                <a:lnTo>
                  <a:pt x="379" y="549"/>
                </a:lnTo>
                <a:lnTo>
                  <a:pt x="380" y="549"/>
                </a:lnTo>
                <a:lnTo>
                  <a:pt x="380" y="550"/>
                </a:lnTo>
                <a:lnTo>
                  <a:pt x="379" y="550"/>
                </a:lnTo>
                <a:lnTo>
                  <a:pt x="379" y="552"/>
                </a:lnTo>
                <a:lnTo>
                  <a:pt x="377" y="552"/>
                </a:lnTo>
                <a:lnTo>
                  <a:pt x="377" y="550"/>
                </a:lnTo>
                <a:lnTo>
                  <a:pt x="377" y="552"/>
                </a:lnTo>
                <a:lnTo>
                  <a:pt x="379" y="552"/>
                </a:lnTo>
                <a:lnTo>
                  <a:pt x="379" y="553"/>
                </a:lnTo>
                <a:lnTo>
                  <a:pt x="380" y="553"/>
                </a:lnTo>
                <a:lnTo>
                  <a:pt x="380" y="555"/>
                </a:lnTo>
                <a:lnTo>
                  <a:pt x="380" y="557"/>
                </a:lnTo>
                <a:lnTo>
                  <a:pt x="380" y="558"/>
                </a:lnTo>
                <a:lnTo>
                  <a:pt x="382" y="558"/>
                </a:lnTo>
                <a:lnTo>
                  <a:pt x="384" y="558"/>
                </a:lnTo>
                <a:lnTo>
                  <a:pt x="385" y="558"/>
                </a:lnTo>
                <a:lnTo>
                  <a:pt x="385" y="560"/>
                </a:lnTo>
                <a:lnTo>
                  <a:pt x="385" y="561"/>
                </a:lnTo>
                <a:lnTo>
                  <a:pt x="385" y="563"/>
                </a:lnTo>
                <a:lnTo>
                  <a:pt x="385" y="565"/>
                </a:lnTo>
                <a:lnTo>
                  <a:pt x="385" y="566"/>
                </a:lnTo>
                <a:lnTo>
                  <a:pt x="385" y="568"/>
                </a:lnTo>
                <a:lnTo>
                  <a:pt x="385" y="569"/>
                </a:lnTo>
                <a:lnTo>
                  <a:pt x="387" y="569"/>
                </a:lnTo>
                <a:lnTo>
                  <a:pt x="387" y="571"/>
                </a:lnTo>
                <a:lnTo>
                  <a:pt x="387" y="573"/>
                </a:lnTo>
                <a:lnTo>
                  <a:pt x="388" y="573"/>
                </a:lnTo>
                <a:lnTo>
                  <a:pt x="388" y="574"/>
                </a:lnTo>
                <a:lnTo>
                  <a:pt x="390" y="574"/>
                </a:lnTo>
                <a:lnTo>
                  <a:pt x="390" y="576"/>
                </a:lnTo>
                <a:lnTo>
                  <a:pt x="390" y="577"/>
                </a:lnTo>
                <a:lnTo>
                  <a:pt x="390" y="579"/>
                </a:lnTo>
                <a:lnTo>
                  <a:pt x="390" y="581"/>
                </a:lnTo>
                <a:lnTo>
                  <a:pt x="392" y="581"/>
                </a:lnTo>
                <a:lnTo>
                  <a:pt x="392" y="582"/>
                </a:lnTo>
                <a:lnTo>
                  <a:pt x="392" y="584"/>
                </a:lnTo>
                <a:lnTo>
                  <a:pt x="390" y="584"/>
                </a:lnTo>
                <a:lnTo>
                  <a:pt x="390" y="585"/>
                </a:lnTo>
                <a:lnTo>
                  <a:pt x="390" y="584"/>
                </a:lnTo>
                <a:lnTo>
                  <a:pt x="390" y="582"/>
                </a:lnTo>
                <a:lnTo>
                  <a:pt x="390" y="584"/>
                </a:lnTo>
                <a:lnTo>
                  <a:pt x="388" y="584"/>
                </a:lnTo>
                <a:lnTo>
                  <a:pt x="388" y="582"/>
                </a:lnTo>
                <a:lnTo>
                  <a:pt x="387" y="582"/>
                </a:lnTo>
                <a:lnTo>
                  <a:pt x="387" y="584"/>
                </a:lnTo>
                <a:lnTo>
                  <a:pt x="387" y="582"/>
                </a:lnTo>
                <a:lnTo>
                  <a:pt x="385" y="584"/>
                </a:lnTo>
                <a:lnTo>
                  <a:pt x="384" y="584"/>
                </a:lnTo>
                <a:lnTo>
                  <a:pt x="384" y="582"/>
                </a:lnTo>
                <a:lnTo>
                  <a:pt x="385" y="582"/>
                </a:lnTo>
                <a:lnTo>
                  <a:pt x="385" y="581"/>
                </a:lnTo>
                <a:lnTo>
                  <a:pt x="385" y="582"/>
                </a:lnTo>
                <a:lnTo>
                  <a:pt x="384" y="582"/>
                </a:lnTo>
                <a:lnTo>
                  <a:pt x="384" y="581"/>
                </a:lnTo>
                <a:lnTo>
                  <a:pt x="384" y="582"/>
                </a:lnTo>
                <a:lnTo>
                  <a:pt x="382" y="582"/>
                </a:lnTo>
                <a:lnTo>
                  <a:pt x="380" y="582"/>
                </a:lnTo>
                <a:lnTo>
                  <a:pt x="380" y="581"/>
                </a:lnTo>
                <a:lnTo>
                  <a:pt x="380" y="582"/>
                </a:lnTo>
                <a:lnTo>
                  <a:pt x="379" y="582"/>
                </a:lnTo>
                <a:lnTo>
                  <a:pt x="377" y="581"/>
                </a:lnTo>
                <a:lnTo>
                  <a:pt x="376" y="582"/>
                </a:lnTo>
                <a:lnTo>
                  <a:pt x="376" y="581"/>
                </a:lnTo>
                <a:lnTo>
                  <a:pt x="376" y="582"/>
                </a:lnTo>
                <a:lnTo>
                  <a:pt x="377" y="582"/>
                </a:lnTo>
                <a:lnTo>
                  <a:pt x="377" y="584"/>
                </a:lnTo>
                <a:lnTo>
                  <a:pt x="379" y="584"/>
                </a:lnTo>
                <a:lnTo>
                  <a:pt x="379" y="582"/>
                </a:lnTo>
                <a:lnTo>
                  <a:pt x="380" y="582"/>
                </a:lnTo>
                <a:lnTo>
                  <a:pt x="380" y="584"/>
                </a:lnTo>
                <a:lnTo>
                  <a:pt x="379" y="584"/>
                </a:lnTo>
                <a:lnTo>
                  <a:pt x="379" y="585"/>
                </a:lnTo>
                <a:lnTo>
                  <a:pt x="377" y="585"/>
                </a:lnTo>
                <a:lnTo>
                  <a:pt x="379" y="585"/>
                </a:lnTo>
                <a:lnTo>
                  <a:pt x="377" y="585"/>
                </a:lnTo>
                <a:lnTo>
                  <a:pt x="377" y="587"/>
                </a:lnTo>
                <a:lnTo>
                  <a:pt x="377" y="589"/>
                </a:lnTo>
                <a:lnTo>
                  <a:pt x="376" y="589"/>
                </a:lnTo>
                <a:lnTo>
                  <a:pt x="374" y="589"/>
                </a:lnTo>
                <a:lnTo>
                  <a:pt x="374" y="587"/>
                </a:lnTo>
                <a:lnTo>
                  <a:pt x="374" y="589"/>
                </a:lnTo>
                <a:lnTo>
                  <a:pt x="372" y="589"/>
                </a:lnTo>
                <a:lnTo>
                  <a:pt x="371" y="589"/>
                </a:lnTo>
                <a:lnTo>
                  <a:pt x="371" y="590"/>
                </a:lnTo>
                <a:lnTo>
                  <a:pt x="369" y="590"/>
                </a:lnTo>
                <a:lnTo>
                  <a:pt x="369" y="592"/>
                </a:lnTo>
                <a:lnTo>
                  <a:pt x="368" y="592"/>
                </a:lnTo>
                <a:lnTo>
                  <a:pt x="368" y="593"/>
                </a:lnTo>
                <a:lnTo>
                  <a:pt x="366" y="593"/>
                </a:lnTo>
                <a:lnTo>
                  <a:pt x="366" y="595"/>
                </a:lnTo>
                <a:lnTo>
                  <a:pt x="364" y="595"/>
                </a:lnTo>
                <a:lnTo>
                  <a:pt x="364" y="597"/>
                </a:lnTo>
                <a:lnTo>
                  <a:pt x="364" y="598"/>
                </a:lnTo>
                <a:lnTo>
                  <a:pt x="364" y="600"/>
                </a:lnTo>
                <a:lnTo>
                  <a:pt x="364" y="601"/>
                </a:lnTo>
                <a:lnTo>
                  <a:pt x="364" y="603"/>
                </a:lnTo>
                <a:lnTo>
                  <a:pt x="363" y="603"/>
                </a:lnTo>
                <a:lnTo>
                  <a:pt x="363" y="605"/>
                </a:lnTo>
                <a:lnTo>
                  <a:pt x="361" y="605"/>
                </a:lnTo>
                <a:lnTo>
                  <a:pt x="361" y="603"/>
                </a:lnTo>
                <a:lnTo>
                  <a:pt x="360" y="603"/>
                </a:lnTo>
                <a:lnTo>
                  <a:pt x="360" y="601"/>
                </a:lnTo>
                <a:lnTo>
                  <a:pt x="360" y="600"/>
                </a:lnTo>
                <a:lnTo>
                  <a:pt x="360" y="598"/>
                </a:lnTo>
                <a:lnTo>
                  <a:pt x="360" y="600"/>
                </a:lnTo>
                <a:lnTo>
                  <a:pt x="358" y="600"/>
                </a:lnTo>
                <a:lnTo>
                  <a:pt x="360" y="600"/>
                </a:lnTo>
                <a:lnTo>
                  <a:pt x="360" y="598"/>
                </a:lnTo>
                <a:lnTo>
                  <a:pt x="360" y="597"/>
                </a:lnTo>
                <a:lnTo>
                  <a:pt x="360" y="595"/>
                </a:lnTo>
                <a:lnTo>
                  <a:pt x="361" y="595"/>
                </a:lnTo>
                <a:lnTo>
                  <a:pt x="361" y="593"/>
                </a:lnTo>
                <a:lnTo>
                  <a:pt x="361" y="592"/>
                </a:lnTo>
                <a:lnTo>
                  <a:pt x="360" y="592"/>
                </a:lnTo>
                <a:lnTo>
                  <a:pt x="360" y="590"/>
                </a:lnTo>
                <a:lnTo>
                  <a:pt x="360" y="589"/>
                </a:lnTo>
                <a:lnTo>
                  <a:pt x="360" y="587"/>
                </a:lnTo>
                <a:lnTo>
                  <a:pt x="360" y="585"/>
                </a:lnTo>
                <a:lnTo>
                  <a:pt x="361" y="585"/>
                </a:lnTo>
                <a:lnTo>
                  <a:pt x="361" y="584"/>
                </a:lnTo>
                <a:lnTo>
                  <a:pt x="361" y="582"/>
                </a:lnTo>
                <a:lnTo>
                  <a:pt x="363" y="582"/>
                </a:lnTo>
                <a:lnTo>
                  <a:pt x="363" y="581"/>
                </a:lnTo>
                <a:lnTo>
                  <a:pt x="363" y="579"/>
                </a:lnTo>
                <a:lnTo>
                  <a:pt x="364" y="579"/>
                </a:lnTo>
                <a:lnTo>
                  <a:pt x="364" y="577"/>
                </a:lnTo>
                <a:lnTo>
                  <a:pt x="364" y="579"/>
                </a:lnTo>
                <a:lnTo>
                  <a:pt x="364" y="581"/>
                </a:lnTo>
                <a:lnTo>
                  <a:pt x="364" y="582"/>
                </a:lnTo>
                <a:lnTo>
                  <a:pt x="364" y="581"/>
                </a:lnTo>
                <a:lnTo>
                  <a:pt x="366" y="581"/>
                </a:lnTo>
                <a:lnTo>
                  <a:pt x="366" y="579"/>
                </a:lnTo>
                <a:lnTo>
                  <a:pt x="364" y="579"/>
                </a:lnTo>
                <a:lnTo>
                  <a:pt x="364" y="577"/>
                </a:lnTo>
                <a:lnTo>
                  <a:pt x="364" y="579"/>
                </a:lnTo>
                <a:lnTo>
                  <a:pt x="364" y="577"/>
                </a:lnTo>
                <a:lnTo>
                  <a:pt x="364" y="576"/>
                </a:lnTo>
                <a:lnTo>
                  <a:pt x="363" y="576"/>
                </a:lnTo>
                <a:lnTo>
                  <a:pt x="364" y="576"/>
                </a:lnTo>
                <a:lnTo>
                  <a:pt x="363" y="576"/>
                </a:lnTo>
                <a:lnTo>
                  <a:pt x="363" y="577"/>
                </a:lnTo>
                <a:lnTo>
                  <a:pt x="361" y="577"/>
                </a:lnTo>
                <a:lnTo>
                  <a:pt x="361" y="576"/>
                </a:lnTo>
                <a:lnTo>
                  <a:pt x="363" y="576"/>
                </a:lnTo>
                <a:lnTo>
                  <a:pt x="363" y="574"/>
                </a:lnTo>
                <a:lnTo>
                  <a:pt x="363" y="576"/>
                </a:lnTo>
                <a:lnTo>
                  <a:pt x="361" y="576"/>
                </a:lnTo>
                <a:lnTo>
                  <a:pt x="361" y="574"/>
                </a:lnTo>
                <a:lnTo>
                  <a:pt x="361" y="576"/>
                </a:lnTo>
                <a:lnTo>
                  <a:pt x="360" y="576"/>
                </a:lnTo>
                <a:lnTo>
                  <a:pt x="358" y="576"/>
                </a:lnTo>
                <a:lnTo>
                  <a:pt x="358" y="574"/>
                </a:lnTo>
                <a:lnTo>
                  <a:pt x="356" y="574"/>
                </a:lnTo>
                <a:lnTo>
                  <a:pt x="355" y="574"/>
                </a:lnTo>
                <a:lnTo>
                  <a:pt x="355" y="573"/>
                </a:lnTo>
                <a:lnTo>
                  <a:pt x="355" y="571"/>
                </a:lnTo>
                <a:lnTo>
                  <a:pt x="356" y="571"/>
                </a:lnTo>
                <a:lnTo>
                  <a:pt x="356" y="573"/>
                </a:lnTo>
                <a:lnTo>
                  <a:pt x="358" y="571"/>
                </a:lnTo>
                <a:lnTo>
                  <a:pt x="360" y="571"/>
                </a:lnTo>
                <a:lnTo>
                  <a:pt x="360" y="569"/>
                </a:lnTo>
                <a:lnTo>
                  <a:pt x="361" y="569"/>
                </a:lnTo>
                <a:lnTo>
                  <a:pt x="361" y="571"/>
                </a:lnTo>
                <a:lnTo>
                  <a:pt x="363" y="571"/>
                </a:lnTo>
                <a:lnTo>
                  <a:pt x="363" y="569"/>
                </a:lnTo>
                <a:lnTo>
                  <a:pt x="363" y="568"/>
                </a:lnTo>
                <a:lnTo>
                  <a:pt x="363" y="569"/>
                </a:lnTo>
                <a:lnTo>
                  <a:pt x="363" y="568"/>
                </a:lnTo>
                <a:lnTo>
                  <a:pt x="364" y="568"/>
                </a:lnTo>
                <a:lnTo>
                  <a:pt x="364" y="566"/>
                </a:lnTo>
                <a:lnTo>
                  <a:pt x="363" y="566"/>
                </a:lnTo>
                <a:lnTo>
                  <a:pt x="361" y="566"/>
                </a:lnTo>
                <a:lnTo>
                  <a:pt x="360" y="566"/>
                </a:lnTo>
                <a:lnTo>
                  <a:pt x="358" y="565"/>
                </a:lnTo>
                <a:lnTo>
                  <a:pt x="356" y="566"/>
                </a:lnTo>
                <a:lnTo>
                  <a:pt x="355" y="566"/>
                </a:lnTo>
                <a:lnTo>
                  <a:pt x="353" y="566"/>
                </a:lnTo>
                <a:lnTo>
                  <a:pt x="352" y="566"/>
                </a:lnTo>
                <a:lnTo>
                  <a:pt x="350" y="566"/>
                </a:lnTo>
                <a:lnTo>
                  <a:pt x="348" y="566"/>
                </a:lnTo>
                <a:lnTo>
                  <a:pt x="350" y="566"/>
                </a:lnTo>
                <a:lnTo>
                  <a:pt x="350" y="568"/>
                </a:lnTo>
                <a:lnTo>
                  <a:pt x="352" y="568"/>
                </a:lnTo>
                <a:lnTo>
                  <a:pt x="352" y="569"/>
                </a:lnTo>
                <a:lnTo>
                  <a:pt x="353" y="569"/>
                </a:lnTo>
                <a:lnTo>
                  <a:pt x="355" y="569"/>
                </a:lnTo>
                <a:lnTo>
                  <a:pt x="355" y="571"/>
                </a:lnTo>
                <a:lnTo>
                  <a:pt x="355" y="573"/>
                </a:lnTo>
                <a:lnTo>
                  <a:pt x="353" y="573"/>
                </a:lnTo>
                <a:lnTo>
                  <a:pt x="352" y="573"/>
                </a:lnTo>
                <a:lnTo>
                  <a:pt x="353" y="573"/>
                </a:lnTo>
                <a:lnTo>
                  <a:pt x="353" y="571"/>
                </a:lnTo>
                <a:lnTo>
                  <a:pt x="352" y="571"/>
                </a:lnTo>
                <a:lnTo>
                  <a:pt x="352" y="573"/>
                </a:lnTo>
                <a:lnTo>
                  <a:pt x="350" y="573"/>
                </a:lnTo>
                <a:lnTo>
                  <a:pt x="350" y="571"/>
                </a:lnTo>
                <a:lnTo>
                  <a:pt x="350" y="573"/>
                </a:lnTo>
                <a:lnTo>
                  <a:pt x="350" y="571"/>
                </a:lnTo>
                <a:lnTo>
                  <a:pt x="350" y="569"/>
                </a:lnTo>
                <a:lnTo>
                  <a:pt x="348" y="569"/>
                </a:lnTo>
                <a:lnTo>
                  <a:pt x="350" y="569"/>
                </a:lnTo>
                <a:lnTo>
                  <a:pt x="348" y="569"/>
                </a:lnTo>
                <a:lnTo>
                  <a:pt x="348" y="568"/>
                </a:lnTo>
                <a:lnTo>
                  <a:pt x="347" y="568"/>
                </a:lnTo>
                <a:lnTo>
                  <a:pt x="348" y="568"/>
                </a:lnTo>
                <a:lnTo>
                  <a:pt x="347" y="568"/>
                </a:lnTo>
                <a:lnTo>
                  <a:pt x="345" y="566"/>
                </a:lnTo>
                <a:lnTo>
                  <a:pt x="345" y="568"/>
                </a:lnTo>
                <a:lnTo>
                  <a:pt x="345" y="566"/>
                </a:lnTo>
                <a:lnTo>
                  <a:pt x="345" y="568"/>
                </a:lnTo>
                <a:lnTo>
                  <a:pt x="345" y="566"/>
                </a:lnTo>
                <a:lnTo>
                  <a:pt x="345" y="565"/>
                </a:lnTo>
                <a:lnTo>
                  <a:pt x="344" y="565"/>
                </a:lnTo>
                <a:lnTo>
                  <a:pt x="344" y="563"/>
                </a:lnTo>
                <a:lnTo>
                  <a:pt x="345" y="563"/>
                </a:lnTo>
                <a:lnTo>
                  <a:pt x="347" y="563"/>
                </a:lnTo>
                <a:lnTo>
                  <a:pt x="347" y="561"/>
                </a:lnTo>
                <a:lnTo>
                  <a:pt x="345" y="561"/>
                </a:lnTo>
                <a:lnTo>
                  <a:pt x="344" y="561"/>
                </a:lnTo>
                <a:lnTo>
                  <a:pt x="344" y="563"/>
                </a:lnTo>
                <a:lnTo>
                  <a:pt x="342" y="563"/>
                </a:lnTo>
                <a:lnTo>
                  <a:pt x="340" y="563"/>
                </a:lnTo>
                <a:lnTo>
                  <a:pt x="342" y="563"/>
                </a:lnTo>
                <a:lnTo>
                  <a:pt x="340" y="563"/>
                </a:lnTo>
                <a:lnTo>
                  <a:pt x="340" y="561"/>
                </a:lnTo>
                <a:lnTo>
                  <a:pt x="339" y="561"/>
                </a:lnTo>
                <a:lnTo>
                  <a:pt x="339" y="560"/>
                </a:lnTo>
                <a:lnTo>
                  <a:pt x="340" y="560"/>
                </a:lnTo>
                <a:lnTo>
                  <a:pt x="340" y="558"/>
                </a:lnTo>
                <a:lnTo>
                  <a:pt x="342" y="558"/>
                </a:lnTo>
                <a:lnTo>
                  <a:pt x="344" y="557"/>
                </a:lnTo>
                <a:lnTo>
                  <a:pt x="342" y="557"/>
                </a:lnTo>
                <a:lnTo>
                  <a:pt x="344" y="555"/>
                </a:lnTo>
                <a:lnTo>
                  <a:pt x="344" y="553"/>
                </a:lnTo>
                <a:lnTo>
                  <a:pt x="345" y="553"/>
                </a:lnTo>
                <a:lnTo>
                  <a:pt x="347" y="553"/>
                </a:lnTo>
                <a:lnTo>
                  <a:pt x="345" y="553"/>
                </a:lnTo>
                <a:lnTo>
                  <a:pt x="347" y="555"/>
                </a:lnTo>
                <a:lnTo>
                  <a:pt x="348" y="555"/>
                </a:lnTo>
                <a:lnTo>
                  <a:pt x="348" y="553"/>
                </a:lnTo>
                <a:lnTo>
                  <a:pt x="347" y="553"/>
                </a:lnTo>
                <a:lnTo>
                  <a:pt x="347" y="552"/>
                </a:lnTo>
                <a:lnTo>
                  <a:pt x="348" y="552"/>
                </a:lnTo>
                <a:lnTo>
                  <a:pt x="348" y="550"/>
                </a:lnTo>
                <a:lnTo>
                  <a:pt x="350" y="550"/>
                </a:lnTo>
                <a:lnTo>
                  <a:pt x="350" y="549"/>
                </a:lnTo>
                <a:lnTo>
                  <a:pt x="350" y="547"/>
                </a:lnTo>
                <a:lnTo>
                  <a:pt x="352" y="547"/>
                </a:lnTo>
                <a:lnTo>
                  <a:pt x="353" y="547"/>
                </a:lnTo>
                <a:lnTo>
                  <a:pt x="355" y="547"/>
                </a:lnTo>
                <a:lnTo>
                  <a:pt x="355" y="549"/>
                </a:lnTo>
                <a:lnTo>
                  <a:pt x="356" y="549"/>
                </a:lnTo>
                <a:lnTo>
                  <a:pt x="356" y="550"/>
                </a:lnTo>
                <a:lnTo>
                  <a:pt x="358" y="550"/>
                </a:lnTo>
                <a:lnTo>
                  <a:pt x="358" y="552"/>
                </a:lnTo>
                <a:lnTo>
                  <a:pt x="358" y="553"/>
                </a:lnTo>
                <a:lnTo>
                  <a:pt x="360" y="553"/>
                </a:lnTo>
                <a:lnTo>
                  <a:pt x="361" y="553"/>
                </a:lnTo>
                <a:lnTo>
                  <a:pt x="361" y="555"/>
                </a:lnTo>
                <a:lnTo>
                  <a:pt x="363" y="555"/>
                </a:lnTo>
                <a:lnTo>
                  <a:pt x="361" y="555"/>
                </a:lnTo>
                <a:lnTo>
                  <a:pt x="361" y="553"/>
                </a:lnTo>
                <a:lnTo>
                  <a:pt x="361" y="552"/>
                </a:lnTo>
                <a:lnTo>
                  <a:pt x="360" y="552"/>
                </a:lnTo>
                <a:lnTo>
                  <a:pt x="358" y="552"/>
                </a:lnTo>
                <a:lnTo>
                  <a:pt x="358" y="550"/>
                </a:lnTo>
                <a:lnTo>
                  <a:pt x="360" y="550"/>
                </a:lnTo>
                <a:lnTo>
                  <a:pt x="358" y="550"/>
                </a:lnTo>
                <a:lnTo>
                  <a:pt x="358" y="549"/>
                </a:lnTo>
                <a:lnTo>
                  <a:pt x="360" y="549"/>
                </a:lnTo>
                <a:lnTo>
                  <a:pt x="358" y="549"/>
                </a:lnTo>
                <a:lnTo>
                  <a:pt x="358" y="547"/>
                </a:lnTo>
                <a:lnTo>
                  <a:pt x="358" y="545"/>
                </a:lnTo>
                <a:lnTo>
                  <a:pt x="356" y="545"/>
                </a:lnTo>
                <a:lnTo>
                  <a:pt x="356" y="544"/>
                </a:lnTo>
                <a:lnTo>
                  <a:pt x="355" y="544"/>
                </a:lnTo>
                <a:lnTo>
                  <a:pt x="355" y="542"/>
                </a:lnTo>
                <a:lnTo>
                  <a:pt x="355" y="541"/>
                </a:lnTo>
                <a:lnTo>
                  <a:pt x="355" y="542"/>
                </a:lnTo>
                <a:lnTo>
                  <a:pt x="355" y="541"/>
                </a:lnTo>
                <a:lnTo>
                  <a:pt x="356" y="541"/>
                </a:lnTo>
                <a:lnTo>
                  <a:pt x="356" y="542"/>
                </a:lnTo>
                <a:lnTo>
                  <a:pt x="358" y="542"/>
                </a:lnTo>
                <a:lnTo>
                  <a:pt x="358" y="544"/>
                </a:lnTo>
                <a:lnTo>
                  <a:pt x="358" y="542"/>
                </a:lnTo>
                <a:lnTo>
                  <a:pt x="360" y="542"/>
                </a:lnTo>
                <a:lnTo>
                  <a:pt x="360" y="541"/>
                </a:lnTo>
                <a:lnTo>
                  <a:pt x="358" y="541"/>
                </a:lnTo>
                <a:lnTo>
                  <a:pt x="358" y="539"/>
                </a:lnTo>
                <a:lnTo>
                  <a:pt x="360" y="539"/>
                </a:lnTo>
                <a:lnTo>
                  <a:pt x="360" y="537"/>
                </a:lnTo>
                <a:lnTo>
                  <a:pt x="361" y="537"/>
                </a:lnTo>
                <a:lnTo>
                  <a:pt x="361" y="536"/>
                </a:lnTo>
                <a:lnTo>
                  <a:pt x="363" y="536"/>
                </a:lnTo>
                <a:lnTo>
                  <a:pt x="363" y="534"/>
                </a:lnTo>
                <a:lnTo>
                  <a:pt x="363" y="533"/>
                </a:lnTo>
                <a:lnTo>
                  <a:pt x="363" y="531"/>
                </a:lnTo>
                <a:lnTo>
                  <a:pt x="364" y="531"/>
                </a:lnTo>
                <a:lnTo>
                  <a:pt x="364" y="533"/>
                </a:lnTo>
                <a:lnTo>
                  <a:pt x="366" y="533"/>
                </a:lnTo>
                <a:lnTo>
                  <a:pt x="366" y="534"/>
                </a:lnTo>
                <a:lnTo>
                  <a:pt x="366" y="533"/>
                </a:lnTo>
                <a:lnTo>
                  <a:pt x="366" y="534"/>
                </a:lnTo>
                <a:lnTo>
                  <a:pt x="368" y="534"/>
                </a:lnTo>
                <a:lnTo>
                  <a:pt x="368" y="536"/>
                </a:lnTo>
                <a:lnTo>
                  <a:pt x="369" y="536"/>
                </a:lnTo>
                <a:lnTo>
                  <a:pt x="369" y="537"/>
                </a:lnTo>
                <a:lnTo>
                  <a:pt x="369" y="539"/>
                </a:lnTo>
                <a:lnTo>
                  <a:pt x="371" y="539"/>
                </a:lnTo>
                <a:lnTo>
                  <a:pt x="371" y="541"/>
                </a:lnTo>
                <a:lnTo>
                  <a:pt x="369" y="541"/>
                </a:lnTo>
                <a:lnTo>
                  <a:pt x="369" y="542"/>
                </a:lnTo>
                <a:lnTo>
                  <a:pt x="371" y="542"/>
                </a:lnTo>
                <a:lnTo>
                  <a:pt x="369" y="542"/>
                </a:lnTo>
                <a:lnTo>
                  <a:pt x="369" y="541"/>
                </a:lnTo>
                <a:lnTo>
                  <a:pt x="368" y="541"/>
                </a:lnTo>
                <a:lnTo>
                  <a:pt x="369" y="541"/>
                </a:lnTo>
                <a:lnTo>
                  <a:pt x="368" y="541"/>
                </a:lnTo>
                <a:lnTo>
                  <a:pt x="368" y="539"/>
                </a:lnTo>
                <a:lnTo>
                  <a:pt x="368" y="541"/>
                </a:lnTo>
                <a:lnTo>
                  <a:pt x="368" y="542"/>
                </a:lnTo>
                <a:lnTo>
                  <a:pt x="369" y="542"/>
                </a:lnTo>
                <a:lnTo>
                  <a:pt x="369" y="544"/>
                </a:lnTo>
                <a:lnTo>
                  <a:pt x="371" y="544"/>
                </a:lnTo>
                <a:lnTo>
                  <a:pt x="371" y="545"/>
                </a:lnTo>
                <a:lnTo>
                  <a:pt x="371" y="547"/>
                </a:lnTo>
                <a:lnTo>
                  <a:pt x="372" y="547"/>
                </a:lnTo>
                <a:lnTo>
                  <a:pt x="372" y="549"/>
                </a:lnTo>
                <a:lnTo>
                  <a:pt x="371" y="549"/>
                </a:lnTo>
                <a:lnTo>
                  <a:pt x="372" y="549"/>
                </a:lnTo>
                <a:lnTo>
                  <a:pt x="374" y="549"/>
                </a:lnTo>
                <a:lnTo>
                  <a:pt x="374" y="550"/>
                </a:lnTo>
                <a:lnTo>
                  <a:pt x="374" y="549"/>
                </a:lnTo>
                <a:lnTo>
                  <a:pt x="374" y="547"/>
                </a:lnTo>
                <a:lnTo>
                  <a:pt x="374" y="545"/>
                </a:lnTo>
                <a:lnTo>
                  <a:pt x="374" y="547"/>
                </a:lnTo>
                <a:lnTo>
                  <a:pt x="372" y="547"/>
                </a:lnTo>
                <a:lnTo>
                  <a:pt x="372" y="545"/>
                </a:lnTo>
                <a:lnTo>
                  <a:pt x="372" y="544"/>
                </a:lnTo>
                <a:lnTo>
                  <a:pt x="371" y="544"/>
                </a:lnTo>
                <a:lnTo>
                  <a:pt x="372" y="544"/>
                </a:lnTo>
                <a:lnTo>
                  <a:pt x="372" y="542"/>
                </a:lnTo>
                <a:lnTo>
                  <a:pt x="372" y="544"/>
                </a:lnTo>
                <a:lnTo>
                  <a:pt x="372" y="542"/>
                </a:lnTo>
                <a:lnTo>
                  <a:pt x="371" y="542"/>
                </a:lnTo>
                <a:lnTo>
                  <a:pt x="371" y="541"/>
                </a:lnTo>
                <a:lnTo>
                  <a:pt x="371" y="539"/>
                </a:lnTo>
                <a:lnTo>
                  <a:pt x="371" y="537"/>
                </a:lnTo>
                <a:lnTo>
                  <a:pt x="372" y="537"/>
                </a:lnTo>
                <a:lnTo>
                  <a:pt x="372" y="539"/>
                </a:lnTo>
                <a:lnTo>
                  <a:pt x="374" y="539"/>
                </a:lnTo>
                <a:lnTo>
                  <a:pt x="374" y="541"/>
                </a:lnTo>
                <a:lnTo>
                  <a:pt x="376" y="541"/>
                </a:lnTo>
                <a:lnTo>
                  <a:pt x="376" y="542"/>
                </a:lnTo>
                <a:lnTo>
                  <a:pt x="377" y="542"/>
                </a:lnTo>
                <a:lnTo>
                  <a:pt x="377" y="541"/>
                </a:lnTo>
                <a:lnTo>
                  <a:pt x="377" y="539"/>
                </a:lnTo>
                <a:lnTo>
                  <a:pt x="376" y="539"/>
                </a:lnTo>
                <a:lnTo>
                  <a:pt x="374" y="539"/>
                </a:lnTo>
                <a:lnTo>
                  <a:pt x="372" y="539"/>
                </a:lnTo>
                <a:lnTo>
                  <a:pt x="372" y="537"/>
                </a:lnTo>
                <a:lnTo>
                  <a:pt x="371" y="537"/>
                </a:lnTo>
                <a:lnTo>
                  <a:pt x="369" y="536"/>
                </a:lnTo>
                <a:lnTo>
                  <a:pt x="368" y="534"/>
                </a:lnTo>
                <a:lnTo>
                  <a:pt x="368" y="533"/>
                </a:lnTo>
                <a:lnTo>
                  <a:pt x="366" y="533"/>
                </a:lnTo>
                <a:lnTo>
                  <a:pt x="366" y="531"/>
                </a:lnTo>
                <a:lnTo>
                  <a:pt x="364" y="531"/>
                </a:lnTo>
                <a:lnTo>
                  <a:pt x="364" y="529"/>
                </a:lnTo>
                <a:lnTo>
                  <a:pt x="364" y="528"/>
                </a:lnTo>
                <a:lnTo>
                  <a:pt x="364" y="526"/>
                </a:lnTo>
                <a:lnTo>
                  <a:pt x="366" y="526"/>
                </a:lnTo>
                <a:lnTo>
                  <a:pt x="366" y="525"/>
                </a:lnTo>
                <a:lnTo>
                  <a:pt x="364" y="525"/>
                </a:lnTo>
                <a:lnTo>
                  <a:pt x="364" y="523"/>
                </a:lnTo>
                <a:lnTo>
                  <a:pt x="364" y="521"/>
                </a:lnTo>
                <a:lnTo>
                  <a:pt x="363" y="521"/>
                </a:lnTo>
                <a:lnTo>
                  <a:pt x="361" y="521"/>
                </a:lnTo>
                <a:lnTo>
                  <a:pt x="361" y="520"/>
                </a:lnTo>
                <a:lnTo>
                  <a:pt x="360" y="520"/>
                </a:lnTo>
                <a:lnTo>
                  <a:pt x="360" y="518"/>
                </a:lnTo>
                <a:lnTo>
                  <a:pt x="361" y="518"/>
                </a:lnTo>
                <a:lnTo>
                  <a:pt x="360" y="518"/>
                </a:lnTo>
                <a:lnTo>
                  <a:pt x="360" y="517"/>
                </a:lnTo>
                <a:lnTo>
                  <a:pt x="360" y="515"/>
                </a:lnTo>
                <a:lnTo>
                  <a:pt x="358" y="517"/>
                </a:lnTo>
                <a:lnTo>
                  <a:pt x="358" y="515"/>
                </a:lnTo>
                <a:lnTo>
                  <a:pt x="358" y="513"/>
                </a:lnTo>
                <a:lnTo>
                  <a:pt x="358" y="512"/>
                </a:lnTo>
                <a:lnTo>
                  <a:pt x="356" y="512"/>
                </a:lnTo>
                <a:lnTo>
                  <a:pt x="356" y="510"/>
                </a:lnTo>
                <a:lnTo>
                  <a:pt x="356" y="509"/>
                </a:lnTo>
                <a:lnTo>
                  <a:pt x="358" y="509"/>
                </a:lnTo>
                <a:lnTo>
                  <a:pt x="358" y="507"/>
                </a:lnTo>
                <a:close/>
                <a:moveTo>
                  <a:pt x="270" y="502"/>
                </a:moveTo>
                <a:lnTo>
                  <a:pt x="272" y="502"/>
                </a:lnTo>
                <a:lnTo>
                  <a:pt x="273" y="502"/>
                </a:lnTo>
                <a:lnTo>
                  <a:pt x="272" y="502"/>
                </a:lnTo>
                <a:lnTo>
                  <a:pt x="270" y="502"/>
                </a:lnTo>
                <a:close/>
                <a:moveTo>
                  <a:pt x="260" y="501"/>
                </a:moveTo>
                <a:lnTo>
                  <a:pt x="260" y="502"/>
                </a:lnTo>
                <a:lnTo>
                  <a:pt x="260" y="501"/>
                </a:lnTo>
                <a:close/>
                <a:moveTo>
                  <a:pt x="265" y="501"/>
                </a:moveTo>
                <a:lnTo>
                  <a:pt x="265" y="502"/>
                </a:lnTo>
                <a:lnTo>
                  <a:pt x="264" y="502"/>
                </a:lnTo>
                <a:lnTo>
                  <a:pt x="264" y="501"/>
                </a:lnTo>
                <a:lnTo>
                  <a:pt x="265" y="501"/>
                </a:lnTo>
                <a:close/>
                <a:moveTo>
                  <a:pt x="259" y="502"/>
                </a:moveTo>
                <a:lnTo>
                  <a:pt x="257" y="502"/>
                </a:lnTo>
                <a:lnTo>
                  <a:pt x="257" y="501"/>
                </a:lnTo>
                <a:lnTo>
                  <a:pt x="259" y="501"/>
                </a:lnTo>
                <a:lnTo>
                  <a:pt x="259" y="502"/>
                </a:lnTo>
                <a:close/>
                <a:moveTo>
                  <a:pt x="348" y="494"/>
                </a:moveTo>
                <a:lnTo>
                  <a:pt x="350" y="494"/>
                </a:lnTo>
                <a:lnTo>
                  <a:pt x="350" y="496"/>
                </a:lnTo>
                <a:lnTo>
                  <a:pt x="352" y="496"/>
                </a:lnTo>
                <a:lnTo>
                  <a:pt x="352" y="497"/>
                </a:lnTo>
                <a:lnTo>
                  <a:pt x="352" y="499"/>
                </a:lnTo>
                <a:lnTo>
                  <a:pt x="352" y="501"/>
                </a:lnTo>
                <a:lnTo>
                  <a:pt x="350" y="501"/>
                </a:lnTo>
                <a:lnTo>
                  <a:pt x="350" y="499"/>
                </a:lnTo>
                <a:lnTo>
                  <a:pt x="348" y="499"/>
                </a:lnTo>
                <a:lnTo>
                  <a:pt x="348" y="497"/>
                </a:lnTo>
                <a:lnTo>
                  <a:pt x="347" y="497"/>
                </a:lnTo>
                <a:lnTo>
                  <a:pt x="347" y="496"/>
                </a:lnTo>
                <a:lnTo>
                  <a:pt x="347" y="494"/>
                </a:lnTo>
                <a:lnTo>
                  <a:pt x="348" y="494"/>
                </a:lnTo>
                <a:close/>
                <a:moveTo>
                  <a:pt x="296" y="494"/>
                </a:moveTo>
                <a:lnTo>
                  <a:pt x="297" y="494"/>
                </a:lnTo>
                <a:lnTo>
                  <a:pt x="296" y="494"/>
                </a:lnTo>
                <a:close/>
                <a:moveTo>
                  <a:pt x="340" y="493"/>
                </a:moveTo>
                <a:lnTo>
                  <a:pt x="340" y="494"/>
                </a:lnTo>
                <a:lnTo>
                  <a:pt x="342" y="494"/>
                </a:lnTo>
                <a:lnTo>
                  <a:pt x="342" y="496"/>
                </a:lnTo>
                <a:lnTo>
                  <a:pt x="344" y="497"/>
                </a:lnTo>
                <a:lnTo>
                  <a:pt x="344" y="499"/>
                </a:lnTo>
                <a:lnTo>
                  <a:pt x="344" y="501"/>
                </a:lnTo>
                <a:lnTo>
                  <a:pt x="344" y="502"/>
                </a:lnTo>
                <a:lnTo>
                  <a:pt x="345" y="502"/>
                </a:lnTo>
                <a:lnTo>
                  <a:pt x="345" y="504"/>
                </a:lnTo>
                <a:lnTo>
                  <a:pt x="347" y="505"/>
                </a:lnTo>
                <a:lnTo>
                  <a:pt x="347" y="507"/>
                </a:lnTo>
                <a:lnTo>
                  <a:pt x="347" y="509"/>
                </a:lnTo>
                <a:lnTo>
                  <a:pt x="347" y="510"/>
                </a:lnTo>
                <a:lnTo>
                  <a:pt x="347" y="512"/>
                </a:lnTo>
                <a:lnTo>
                  <a:pt x="348" y="513"/>
                </a:lnTo>
                <a:lnTo>
                  <a:pt x="348" y="515"/>
                </a:lnTo>
                <a:lnTo>
                  <a:pt x="348" y="517"/>
                </a:lnTo>
                <a:lnTo>
                  <a:pt x="348" y="518"/>
                </a:lnTo>
                <a:lnTo>
                  <a:pt x="350" y="518"/>
                </a:lnTo>
                <a:lnTo>
                  <a:pt x="350" y="520"/>
                </a:lnTo>
                <a:lnTo>
                  <a:pt x="348" y="521"/>
                </a:lnTo>
                <a:lnTo>
                  <a:pt x="348" y="523"/>
                </a:lnTo>
                <a:lnTo>
                  <a:pt x="348" y="525"/>
                </a:lnTo>
                <a:lnTo>
                  <a:pt x="348" y="526"/>
                </a:lnTo>
                <a:lnTo>
                  <a:pt x="347" y="526"/>
                </a:lnTo>
                <a:lnTo>
                  <a:pt x="347" y="528"/>
                </a:lnTo>
                <a:lnTo>
                  <a:pt x="347" y="529"/>
                </a:lnTo>
                <a:lnTo>
                  <a:pt x="345" y="529"/>
                </a:lnTo>
                <a:lnTo>
                  <a:pt x="345" y="531"/>
                </a:lnTo>
                <a:lnTo>
                  <a:pt x="345" y="529"/>
                </a:lnTo>
                <a:lnTo>
                  <a:pt x="345" y="531"/>
                </a:lnTo>
                <a:lnTo>
                  <a:pt x="345" y="529"/>
                </a:lnTo>
                <a:lnTo>
                  <a:pt x="345" y="528"/>
                </a:lnTo>
                <a:lnTo>
                  <a:pt x="345" y="526"/>
                </a:lnTo>
                <a:lnTo>
                  <a:pt x="345" y="528"/>
                </a:lnTo>
                <a:lnTo>
                  <a:pt x="344" y="528"/>
                </a:lnTo>
                <a:lnTo>
                  <a:pt x="342" y="528"/>
                </a:lnTo>
                <a:lnTo>
                  <a:pt x="342" y="526"/>
                </a:lnTo>
                <a:lnTo>
                  <a:pt x="342" y="525"/>
                </a:lnTo>
                <a:lnTo>
                  <a:pt x="342" y="523"/>
                </a:lnTo>
                <a:lnTo>
                  <a:pt x="340" y="523"/>
                </a:lnTo>
                <a:lnTo>
                  <a:pt x="340" y="525"/>
                </a:lnTo>
                <a:lnTo>
                  <a:pt x="340" y="526"/>
                </a:lnTo>
                <a:lnTo>
                  <a:pt x="339" y="526"/>
                </a:lnTo>
                <a:lnTo>
                  <a:pt x="339" y="525"/>
                </a:lnTo>
                <a:lnTo>
                  <a:pt x="337" y="525"/>
                </a:lnTo>
                <a:lnTo>
                  <a:pt x="339" y="525"/>
                </a:lnTo>
                <a:lnTo>
                  <a:pt x="337" y="525"/>
                </a:lnTo>
                <a:lnTo>
                  <a:pt x="339" y="523"/>
                </a:lnTo>
                <a:lnTo>
                  <a:pt x="337" y="523"/>
                </a:lnTo>
                <a:lnTo>
                  <a:pt x="337" y="521"/>
                </a:lnTo>
                <a:lnTo>
                  <a:pt x="339" y="521"/>
                </a:lnTo>
                <a:lnTo>
                  <a:pt x="339" y="520"/>
                </a:lnTo>
                <a:lnTo>
                  <a:pt x="337" y="520"/>
                </a:lnTo>
                <a:lnTo>
                  <a:pt x="339" y="518"/>
                </a:lnTo>
                <a:lnTo>
                  <a:pt x="339" y="517"/>
                </a:lnTo>
                <a:lnTo>
                  <a:pt x="340" y="517"/>
                </a:lnTo>
                <a:lnTo>
                  <a:pt x="340" y="515"/>
                </a:lnTo>
                <a:lnTo>
                  <a:pt x="340" y="513"/>
                </a:lnTo>
                <a:lnTo>
                  <a:pt x="339" y="513"/>
                </a:lnTo>
                <a:lnTo>
                  <a:pt x="339" y="515"/>
                </a:lnTo>
                <a:lnTo>
                  <a:pt x="339" y="517"/>
                </a:lnTo>
                <a:lnTo>
                  <a:pt x="337" y="517"/>
                </a:lnTo>
                <a:lnTo>
                  <a:pt x="337" y="518"/>
                </a:lnTo>
                <a:lnTo>
                  <a:pt x="337" y="517"/>
                </a:lnTo>
                <a:lnTo>
                  <a:pt x="337" y="515"/>
                </a:lnTo>
                <a:lnTo>
                  <a:pt x="336" y="515"/>
                </a:lnTo>
                <a:lnTo>
                  <a:pt x="336" y="517"/>
                </a:lnTo>
                <a:lnTo>
                  <a:pt x="336" y="518"/>
                </a:lnTo>
                <a:lnTo>
                  <a:pt x="337" y="518"/>
                </a:lnTo>
                <a:lnTo>
                  <a:pt x="336" y="518"/>
                </a:lnTo>
                <a:lnTo>
                  <a:pt x="336" y="520"/>
                </a:lnTo>
                <a:lnTo>
                  <a:pt x="336" y="518"/>
                </a:lnTo>
                <a:lnTo>
                  <a:pt x="334" y="520"/>
                </a:lnTo>
                <a:lnTo>
                  <a:pt x="336" y="521"/>
                </a:lnTo>
                <a:lnTo>
                  <a:pt x="334" y="521"/>
                </a:lnTo>
                <a:lnTo>
                  <a:pt x="336" y="521"/>
                </a:lnTo>
                <a:lnTo>
                  <a:pt x="334" y="521"/>
                </a:lnTo>
                <a:lnTo>
                  <a:pt x="336" y="521"/>
                </a:lnTo>
                <a:lnTo>
                  <a:pt x="336" y="523"/>
                </a:lnTo>
                <a:lnTo>
                  <a:pt x="334" y="523"/>
                </a:lnTo>
                <a:lnTo>
                  <a:pt x="334" y="521"/>
                </a:lnTo>
                <a:lnTo>
                  <a:pt x="332" y="521"/>
                </a:lnTo>
                <a:lnTo>
                  <a:pt x="334" y="521"/>
                </a:lnTo>
                <a:lnTo>
                  <a:pt x="332" y="521"/>
                </a:lnTo>
                <a:lnTo>
                  <a:pt x="331" y="521"/>
                </a:lnTo>
                <a:lnTo>
                  <a:pt x="332" y="521"/>
                </a:lnTo>
                <a:lnTo>
                  <a:pt x="332" y="523"/>
                </a:lnTo>
                <a:lnTo>
                  <a:pt x="332" y="525"/>
                </a:lnTo>
                <a:lnTo>
                  <a:pt x="332" y="523"/>
                </a:lnTo>
                <a:lnTo>
                  <a:pt x="334" y="523"/>
                </a:lnTo>
                <a:lnTo>
                  <a:pt x="334" y="525"/>
                </a:lnTo>
                <a:lnTo>
                  <a:pt x="334" y="526"/>
                </a:lnTo>
                <a:lnTo>
                  <a:pt x="332" y="526"/>
                </a:lnTo>
                <a:lnTo>
                  <a:pt x="332" y="528"/>
                </a:lnTo>
                <a:lnTo>
                  <a:pt x="334" y="528"/>
                </a:lnTo>
                <a:lnTo>
                  <a:pt x="334" y="529"/>
                </a:lnTo>
                <a:lnTo>
                  <a:pt x="334" y="531"/>
                </a:lnTo>
                <a:lnTo>
                  <a:pt x="336" y="531"/>
                </a:lnTo>
                <a:lnTo>
                  <a:pt x="336" y="533"/>
                </a:lnTo>
                <a:lnTo>
                  <a:pt x="337" y="533"/>
                </a:lnTo>
                <a:lnTo>
                  <a:pt x="336" y="534"/>
                </a:lnTo>
                <a:lnTo>
                  <a:pt x="336" y="536"/>
                </a:lnTo>
                <a:lnTo>
                  <a:pt x="336" y="534"/>
                </a:lnTo>
                <a:lnTo>
                  <a:pt x="336" y="536"/>
                </a:lnTo>
                <a:lnTo>
                  <a:pt x="334" y="536"/>
                </a:lnTo>
                <a:lnTo>
                  <a:pt x="334" y="534"/>
                </a:lnTo>
                <a:lnTo>
                  <a:pt x="332" y="534"/>
                </a:lnTo>
                <a:lnTo>
                  <a:pt x="334" y="534"/>
                </a:lnTo>
                <a:lnTo>
                  <a:pt x="332" y="534"/>
                </a:lnTo>
                <a:lnTo>
                  <a:pt x="332" y="536"/>
                </a:lnTo>
                <a:lnTo>
                  <a:pt x="334" y="536"/>
                </a:lnTo>
                <a:lnTo>
                  <a:pt x="332" y="536"/>
                </a:lnTo>
                <a:lnTo>
                  <a:pt x="332" y="537"/>
                </a:lnTo>
                <a:lnTo>
                  <a:pt x="331" y="537"/>
                </a:lnTo>
                <a:lnTo>
                  <a:pt x="331" y="539"/>
                </a:lnTo>
                <a:lnTo>
                  <a:pt x="332" y="539"/>
                </a:lnTo>
                <a:lnTo>
                  <a:pt x="331" y="539"/>
                </a:lnTo>
                <a:lnTo>
                  <a:pt x="332" y="539"/>
                </a:lnTo>
                <a:lnTo>
                  <a:pt x="331" y="539"/>
                </a:lnTo>
                <a:lnTo>
                  <a:pt x="331" y="541"/>
                </a:lnTo>
                <a:lnTo>
                  <a:pt x="331" y="542"/>
                </a:lnTo>
                <a:lnTo>
                  <a:pt x="332" y="542"/>
                </a:lnTo>
                <a:lnTo>
                  <a:pt x="332" y="544"/>
                </a:lnTo>
                <a:lnTo>
                  <a:pt x="331" y="544"/>
                </a:lnTo>
                <a:lnTo>
                  <a:pt x="331" y="545"/>
                </a:lnTo>
                <a:lnTo>
                  <a:pt x="329" y="545"/>
                </a:lnTo>
                <a:lnTo>
                  <a:pt x="329" y="547"/>
                </a:lnTo>
                <a:lnTo>
                  <a:pt x="329" y="545"/>
                </a:lnTo>
                <a:lnTo>
                  <a:pt x="328" y="545"/>
                </a:lnTo>
                <a:lnTo>
                  <a:pt x="328" y="547"/>
                </a:lnTo>
                <a:lnTo>
                  <a:pt x="328" y="549"/>
                </a:lnTo>
                <a:lnTo>
                  <a:pt x="328" y="547"/>
                </a:lnTo>
                <a:lnTo>
                  <a:pt x="328" y="549"/>
                </a:lnTo>
                <a:lnTo>
                  <a:pt x="326" y="549"/>
                </a:lnTo>
                <a:lnTo>
                  <a:pt x="326" y="547"/>
                </a:lnTo>
                <a:lnTo>
                  <a:pt x="326" y="549"/>
                </a:lnTo>
                <a:lnTo>
                  <a:pt x="326" y="550"/>
                </a:lnTo>
                <a:lnTo>
                  <a:pt x="326" y="552"/>
                </a:lnTo>
                <a:lnTo>
                  <a:pt x="324" y="552"/>
                </a:lnTo>
                <a:lnTo>
                  <a:pt x="324" y="553"/>
                </a:lnTo>
                <a:lnTo>
                  <a:pt x="323" y="553"/>
                </a:lnTo>
                <a:lnTo>
                  <a:pt x="323" y="555"/>
                </a:lnTo>
                <a:lnTo>
                  <a:pt x="323" y="553"/>
                </a:lnTo>
                <a:lnTo>
                  <a:pt x="323" y="552"/>
                </a:lnTo>
                <a:lnTo>
                  <a:pt x="321" y="552"/>
                </a:lnTo>
                <a:lnTo>
                  <a:pt x="321" y="553"/>
                </a:lnTo>
                <a:lnTo>
                  <a:pt x="321" y="552"/>
                </a:lnTo>
                <a:lnTo>
                  <a:pt x="320" y="553"/>
                </a:lnTo>
                <a:lnTo>
                  <a:pt x="320" y="552"/>
                </a:lnTo>
                <a:lnTo>
                  <a:pt x="320" y="553"/>
                </a:lnTo>
                <a:lnTo>
                  <a:pt x="318" y="553"/>
                </a:lnTo>
                <a:lnTo>
                  <a:pt x="318" y="552"/>
                </a:lnTo>
                <a:lnTo>
                  <a:pt x="318" y="550"/>
                </a:lnTo>
                <a:lnTo>
                  <a:pt x="318" y="549"/>
                </a:lnTo>
                <a:lnTo>
                  <a:pt x="316" y="549"/>
                </a:lnTo>
                <a:lnTo>
                  <a:pt x="316" y="547"/>
                </a:lnTo>
                <a:lnTo>
                  <a:pt x="316" y="549"/>
                </a:lnTo>
                <a:lnTo>
                  <a:pt x="318" y="549"/>
                </a:lnTo>
                <a:lnTo>
                  <a:pt x="318" y="547"/>
                </a:lnTo>
                <a:lnTo>
                  <a:pt x="318" y="545"/>
                </a:lnTo>
                <a:lnTo>
                  <a:pt x="316" y="545"/>
                </a:lnTo>
                <a:lnTo>
                  <a:pt x="318" y="545"/>
                </a:lnTo>
                <a:lnTo>
                  <a:pt x="318" y="544"/>
                </a:lnTo>
                <a:lnTo>
                  <a:pt x="320" y="544"/>
                </a:lnTo>
                <a:lnTo>
                  <a:pt x="320" y="542"/>
                </a:lnTo>
                <a:lnTo>
                  <a:pt x="318" y="542"/>
                </a:lnTo>
                <a:lnTo>
                  <a:pt x="320" y="542"/>
                </a:lnTo>
                <a:lnTo>
                  <a:pt x="320" y="541"/>
                </a:lnTo>
                <a:lnTo>
                  <a:pt x="320" y="539"/>
                </a:lnTo>
                <a:lnTo>
                  <a:pt x="321" y="539"/>
                </a:lnTo>
                <a:lnTo>
                  <a:pt x="321" y="537"/>
                </a:lnTo>
                <a:lnTo>
                  <a:pt x="321" y="536"/>
                </a:lnTo>
                <a:lnTo>
                  <a:pt x="323" y="536"/>
                </a:lnTo>
                <a:lnTo>
                  <a:pt x="323" y="534"/>
                </a:lnTo>
                <a:lnTo>
                  <a:pt x="323" y="533"/>
                </a:lnTo>
                <a:lnTo>
                  <a:pt x="323" y="534"/>
                </a:lnTo>
                <a:lnTo>
                  <a:pt x="324" y="533"/>
                </a:lnTo>
                <a:lnTo>
                  <a:pt x="324" y="534"/>
                </a:lnTo>
                <a:lnTo>
                  <a:pt x="326" y="534"/>
                </a:lnTo>
                <a:lnTo>
                  <a:pt x="326" y="533"/>
                </a:lnTo>
                <a:lnTo>
                  <a:pt x="324" y="533"/>
                </a:lnTo>
                <a:lnTo>
                  <a:pt x="326" y="533"/>
                </a:lnTo>
                <a:lnTo>
                  <a:pt x="324" y="533"/>
                </a:lnTo>
                <a:lnTo>
                  <a:pt x="326" y="531"/>
                </a:lnTo>
                <a:lnTo>
                  <a:pt x="324" y="531"/>
                </a:lnTo>
                <a:lnTo>
                  <a:pt x="324" y="533"/>
                </a:lnTo>
                <a:lnTo>
                  <a:pt x="324" y="531"/>
                </a:lnTo>
                <a:lnTo>
                  <a:pt x="323" y="531"/>
                </a:lnTo>
                <a:lnTo>
                  <a:pt x="323" y="529"/>
                </a:lnTo>
                <a:lnTo>
                  <a:pt x="324" y="529"/>
                </a:lnTo>
                <a:lnTo>
                  <a:pt x="324" y="528"/>
                </a:lnTo>
                <a:lnTo>
                  <a:pt x="324" y="526"/>
                </a:lnTo>
                <a:lnTo>
                  <a:pt x="324" y="525"/>
                </a:lnTo>
                <a:lnTo>
                  <a:pt x="324" y="523"/>
                </a:lnTo>
                <a:lnTo>
                  <a:pt x="323" y="525"/>
                </a:lnTo>
                <a:lnTo>
                  <a:pt x="323" y="523"/>
                </a:lnTo>
                <a:lnTo>
                  <a:pt x="323" y="525"/>
                </a:lnTo>
                <a:lnTo>
                  <a:pt x="323" y="523"/>
                </a:lnTo>
                <a:lnTo>
                  <a:pt x="323" y="521"/>
                </a:lnTo>
                <a:lnTo>
                  <a:pt x="323" y="523"/>
                </a:lnTo>
                <a:lnTo>
                  <a:pt x="323" y="521"/>
                </a:lnTo>
                <a:lnTo>
                  <a:pt x="323" y="520"/>
                </a:lnTo>
                <a:lnTo>
                  <a:pt x="323" y="518"/>
                </a:lnTo>
                <a:lnTo>
                  <a:pt x="324" y="518"/>
                </a:lnTo>
                <a:lnTo>
                  <a:pt x="324" y="517"/>
                </a:lnTo>
                <a:lnTo>
                  <a:pt x="324" y="515"/>
                </a:lnTo>
                <a:lnTo>
                  <a:pt x="324" y="513"/>
                </a:lnTo>
                <a:lnTo>
                  <a:pt x="326" y="513"/>
                </a:lnTo>
                <a:lnTo>
                  <a:pt x="328" y="513"/>
                </a:lnTo>
                <a:lnTo>
                  <a:pt x="328" y="512"/>
                </a:lnTo>
                <a:lnTo>
                  <a:pt x="328" y="510"/>
                </a:lnTo>
                <a:lnTo>
                  <a:pt x="328" y="509"/>
                </a:lnTo>
                <a:lnTo>
                  <a:pt x="329" y="509"/>
                </a:lnTo>
                <a:lnTo>
                  <a:pt x="328" y="509"/>
                </a:lnTo>
                <a:lnTo>
                  <a:pt x="329" y="509"/>
                </a:lnTo>
                <a:lnTo>
                  <a:pt x="329" y="507"/>
                </a:lnTo>
                <a:lnTo>
                  <a:pt x="328" y="507"/>
                </a:lnTo>
                <a:lnTo>
                  <a:pt x="329" y="505"/>
                </a:lnTo>
                <a:lnTo>
                  <a:pt x="328" y="505"/>
                </a:lnTo>
                <a:lnTo>
                  <a:pt x="329" y="505"/>
                </a:lnTo>
                <a:lnTo>
                  <a:pt x="328" y="505"/>
                </a:lnTo>
                <a:lnTo>
                  <a:pt x="329" y="504"/>
                </a:lnTo>
                <a:lnTo>
                  <a:pt x="331" y="504"/>
                </a:lnTo>
                <a:lnTo>
                  <a:pt x="329" y="504"/>
                </a:lnTo>
                <a:lnTo>
                  <a:pt x="329" y="502"/>
                </a:lnTo>
                <a:lnTo>
                  <a:pt x="331" y="502"/>
                </a:lnTo>
                <a:lnTo>
                  <a:pt x="332" y="502"/>
                </a:lnTo>
                <a:lnTo>
                  <a:pt x="332" y="501"/>
                </a:lnTo>
                <a:lnTo>
                  <a:pt x="334" y="501"/>
                </a:lnTo>
                <a:lnTo>
                  <a:pt x="332" y="501"/>
                </a:lnTo>
                <a:lnTo>
                  <a:pt x="332" y="499"/>
                </a:lnTo>
                <a:lnTo>
                  <a:pt x="334" y="499"/>
                </a:lnTo>
                <a:lnTo>
                  <a:pt x="334" y="497"/>
                </a:lnTo>
                <a:lnTo>
                  <a:pt x="334" y="496"/>
                </a:lnTo>
                <a:lnTo>
                  <a:pt x="336" y="496"/>
                </a:lnTo>
                <a:lnTo>
                  <a:pt x="336" y="494"/>
                </a:lnTo>
                <a:lnTo>
                  <a:pt x="336" y="493"/>
                </a:lnTo>
                <a:lnTo>
                  <a:pt x="337" y="493"/>
                </a:lnTo>
                <a:lnTo>
                  <a:pt x="337" y="491"/>
                </a:lnTo>
                <a:lnTo>
                  <a:pt x="339" y="491"/>
                </a:lnTo>
                <a:lnTo>
                  <a:pt x="339" y="493"/>
                </a:lnTo>
                <a:lnTo>
                  <a:pt x="340" y="493"/>
                </a:lnTo>
                <a:close/>
                <a:moveTo>
                  <a:pt x="347" y="493"/>
                </a:moveTo>
                <a:lnTo>
                  <a:pt x="345" y="493"/>
                </a:lnTo>
                <a:lnTo>
                  <a:pt x="347" y="493"/>
                </a:lnTo>
                <a:lnTo>
                  <a:pt x="347" y="494"/>
                </a:lnTo>
                <a:lnTo>
                  <a:pt x="347" y="493"/>
                </a:lnTo>
                <a:lnTo>
                  <a:pt x="345" y="494"/>
                </a:lnTo>
                <a:lnTo>
                  <a:pt x="345" y="493"/>
                </a:lnTo>
                <a:lnTo>
                  <a:pt x="345" y="491"/>
                </a:lnTo>
                <a:lnTo>
                  <a:pt x="344" y="491"/>
                </a:lnTo>
                <a:lnTo>
                  <a:pt x="344" y="489"/>
                </a:lnTo>
                <a:lnTo>
                  <a:pt x="345" y="489"/>
                </a:lnTo>
                <a:lnTo>
                  <a:pt x="345" y="491"/>
                </a:lnTo>
                <a:lnTo>
                  <a:pt x="347" y="493"/>
                </a:lnTo>
                <a:close/>
                <a:moveTo>
                  <a:pt x="297" y="491"/>
                </a:moveTo>
                <a:lnTo>
                  <a:pt x="299" y="491"/>
                </a:lnTo>
                <a:lnTo>
                  <a:pt x="297" y="491"/>
                </a:lnTo>
                <a:lnTo>
                  <a:pt x="297" y="493"/>
                </a:lnTo>
                <a:lnTo>
                  <a:pt x="296" y="493"/>
                </a:lnTo>
                <a:lnTo>
                  <a:pt x="296" y="491"/>
                </a:lnTo>
                <a:lnTo>
                  <a:pt x="297" y="491"/>
                </a:lnTo>
                <a:lnTo>
                  <a:pt x="296" y="491"/>
                </a:lnTo>
                <a:lnTo>
                  <a:pt x="296" y="489"/>
                </a:lnTo>
                <a:lnTo>
                  <a:pt x="297" y="489"/>
                </a:lnTo>
                <a:lnTo>
                  <a:pt x="297" y="491"/>
                </a:lnTo>
                <a:close/>
                <a:moveTo>
                  <a:pt x="299" y="489"/>
                </a:moveTo>
                <a:lnTo>
                  <a:pt x="299" y="488"/>
                </a:lnTo>
                <a:lnTo>
                  <a:pt x="299" y="489"/>
                </a:lnTo>
                <a:close/>
                <a:moveTo>
                  <a:pt x="299" y="488"/>
                </a:moveTo>
                <a:lnTo>
                  <a:pt x="299" y="489"/>
                </a:lnTo>
                <a:lnTo>
                  <a:pt x="297" y="489"/>
                </a:lnTo>
                <a:lnTo>
                  <a:pt x="297" y="488"/>
                </a:lnTo>
                <a:lnTo>
                  <a:pt x="299" y="488"/>
                </a:lnTo>
                <a:close/>
                <a:moveTo>
                  <a:pt x="302" y="485"/>
                </a:moveTo>
                <a:lnTo>
                  <a:pt x="302" y="486"/>
                </a:lnTo>
                <a:lnTo>
                  <a:pt x="300" y="486"/>
                </a:lnTo>
                <a:lnTo>
                  <a:pt x="300" y="485"/>
                </a:lnTo>
                <a:lnTo>
                  <a:pt x="300" y="486"/>
                </a:lnTo>
                <a:lnTo>
                  <a:pt x="300" y="485"/>
                </a:lnTo>
                <a:lnTo>
                  <a:pt x="302" y="485"/>
                </a:lnTo>
                <a:close/>
                <a:moveTo>
                  <a:pt x="342" y="486"/>
                </a:moveTo>
                <a:lnTo>
                  <a:pt x="342" y="488"/>
                </a:lnTo>
                <a:lnTo>
                  <a:pt x="342" y="489"/>
                </a:lnTo>
                <a:lnTo>
                  <a:pt x="340" y="489"/>
                </a:lnTo>
                <a:lnTo>
                  <a:pt x="339" y="489"/>
                </a:lnTo>
                <a:lnTo>
                  <a:pt x="340" y="488"/>
                </a:lnTo>
                <a:lnTo>
                  <a:pt x="339" y="488"/>
                </a:lnTo>
                <a:lnTo>
                  <a:pt x="339" y="486"/>
                </a:lnTo>
                <a:lnTo>
                  <a:pt x="339" y="485"/>
                </a:lnTo>
                <a:lnTo>
                  <a:pt x="337" y="485"/>
                </a:lnTo>
                <a:lnTo>
                  <a:pt x="337" y="483"/>
                </a:lnTo>
                <a:lnTo>
                  <a:pt x="337" y="481"/>
                </a:lnTo>
                <a:lnTo>
                  <a:pt x="339" y="481"/>
                </a:lnTo>
                <a:lnTo>
                  <a:pt x="339" y="483"/>
                </a:lnTo>
                <a:lnTo>
                  <a:pt x="340" y="483"/>
                </a:lnTo>
                <a:lnTo>
                  <a:pt x="340" y="485"/>
                </a:lnTo>
                <a:lnTo>
                  <a:pt x="342" y="485"/>
                </a:lnTo>
                <a:lnTo>
                  <a:pt x="342" y="486"/>
                </a:lnTo>
                <a:close/>
                <a:moveTo>
                  <a:pt x="384" y="478"/>
                </a:moveTo>
                <a:lnTo>
                  <a:pt x="385" y="478"/>
                </a:lnTo>
                <a:lnTo>
                  <a:pt x="385" y="480"/>
                </a:lnTo>
                <a:lnTo>
                  <a:pt x="387" y="480"/>
                </a:lnTo>
                <a:lnTo>
                  <a:pt x="388" y="480"/>
                </a:lnTo>
                <a:lnTo>
                  <a:pt x="390" y="480"/>
                </a:lnTo>
                <a:lnTo>
                  <a:pt x="392" y="480"/>
                </a:lnTo>
                <a:lnTo>
                  <a:pt x="392" y="481"/>
                </a:lnTo>
                <a:lnTo>
                  <a:pt x="393" y="481"/>
                </a:lnTo>
                <a:lnTo>
                  <a:pt x="393" y="483"/>
                </a:lnTo>
                <a:lnTo>
                  <a:pt x="395" y="483"/>
                </a:lnTo>
                <a:lnTo>
                  <a:pt x="396" y="485"/>
                </a:lnTo>
                <a:lnTo>
                  <a:pt x="396" y="486"/>
                </a:lnTo>
                <a:lnTo>
                  <a:pt x="398" y="486"/>
                </a:lnTo>
                <a:lnTo>
                  <a:pt x="400" y="486"/>
                </a:lnTo>
                <a:lnTo>
                  <a:pt x="401" y="486"/>
                </a:lnTo>
                <a:lnTo>
                  <a:pt x="403" y="486"/>
                </a:lnTo>
                <a:lnTo>
                  <a:pt x="404" y="486"/>
                </a:lnTo>
                <a:lnTo>
                  <a:pt x="406" y="486"/>
                </a:lnTo>
                <a:lnTo>
                  <a:pt x="408" y="486"/>
                </a:lnTo>
                <a:lnTo>
                  <a:pt x="406" y="486"/>
                </a:lnTo>
                <a:lnTo>
                  <a:pt x="406" y="488"/>
                </a:lnTo>
                <a:lnTo>
                  <a:pt x="408" y="488"/>
                </a:lnTo>
                <a:lnTo>
                  <a:pt x="409" y="488"/>
                </a:lnTo>
                <a:lnTo>
                  <a:pt x="409" y="486"/>
                </a:lnTo>
                <a:lnTo>
                  <a:pt x="411" y="486"/>
                </a:lnTo>
                <a:lnTo>
                  <a:pt x="411" y="488"/>
                </a:lnTo>
                <a:lnTo>
                  <a:pt x="411" y="486"/>
                </a:lnTo>
                <a:lnTo>
                  <a:pt x="412" y="486"/>
                </a:lnTo>
                <a:lnTo>
                  <a:pt x="414" y="486"/>
                </a:lnTo>
                <a:lnTo>
                  <a:pt x="414" y="488"/>
                </a:lnTo>
                <a:lnTo>
                  <a:pt x="414" y="486"/>
                </a:lnTo>
                <a:lnTo>
                  <a:pt x="416" y="486"/>
                </a:lnTo>
                <a:lnTo>
                  <a:pt x="417" y="486"/>
                </a:lnTo>
                <a:lnTo>
                  <a:pt x="417" y="488"/>
                </a:lnTo>
                <a:lnTo>
                  <a:pt x="417" y="489"/>
                </a:lnTo>
                <a:lnTo>
                  <a:pt x="417" y="491"/>
                </a:lnTo>
                <a:lnTo>
                  <a:pt x="416" y="491"/>
                </a:lnTo>
                <a:lnTo>
                  <a:pt x="416" y="493"/>
                </a:lnTo>
                <a:lnTo>
                  <a:pt x="414" y="493"/>
                </a:lnTo>
                <a:lnTo>
                  <a:pt x="414" y="494"/>
                </a:lnTo>
                <a:lnTo>
                  <a:pt x="414" y="493"/>
                </a:lnTo>
                <a:lnTo>
                  <a:pt x="414" y="494"/>
                </a:lnTo>
                <a:lnTo>
                  <a:pt x="412" y="494"/>
                </a:lnTo>
                <a:lnTo>
                  <a:pt x="412" y="496"/>
                </a:lnTo>
                <a:lnTo>
                  <a:pt x="412" y="497"/>
                </a:lnTo>
                <a:lnTo>
                  <a:pt x="411" y="497"/>
                </a:lnTo>
                <a:lnTo>
                  <a:pt x="411" y="499"/>
                </a:lnTo>
                <a:lnTo>
                  <a:pt x="411" y="501"/>
                </a:lnTo>
                <a:lnTo>
                  <a:pt x="411" y="502"/>
                </a:lnTo>
                <a:lnTo>
                  <a:pt x="409" y="502"/>
                </a:lnTo>
                <a:lnTo>
                  <a:pt x="409" y="501"/>
                </a:lnTo>
                <a:lnTo>
                  <a:pt x="408" y="501"/>
                </a:lnTo>
                <a:lnTo>
                  <a:pt x="408" y="502"/>
                </a:lnTo>
                <a:lnTo>
                  <a:pt x="408" y="504"/>
                </a:lnTo>
                <a:lnTo>
                  <a:pt x="408" y="505"/>
                </a:lnTo>
                <a:lnTo>
                  <a:pt x="408" y="507"/>
                </a:lnTo>
                <a:lnTo>
                  <a:pt x="408" y="509"/>
                </a:lnTo>
                <a:lnTo>
                  <a:pt x="408" y="510"/>
                </a:lnTo>
                <a:lnTo>
                  <a:pt x="408" y="512"/>
                </a:lnTo>
                <a:lnTo>
                  <a:pt x="409" y="513"/>
                </a:lnTo>
                <a:lnTo>
                  <a:pt x="408" y="513"/>
                </a:lnTo>
                <a:lnTo>
                  <a:pt x="408" y="515"/>
                </a:lnTo>
                <a:lnTo>
                  <a:pt x="408" y="517"/>
                </a:lnTo>
                <a:lnTo>
                  <a:pt x="409" y="517"/>
                </a:lnTo>
                <a:lnTo>
                  <a:pt x="409" y="515"/>
                </a:lnTo>
                <a:lnTo>
                  <a:pt x="409" y="517"/>
                </a:lnTo>
                <a:lnTo>
                  <a:pt x="409" y="518"/>
                </a:lnTo>
                <a:lnTo>
                  <a:pt x="411" y="518"/>
                </a:lnTo>
                <a:lnTo>
                  <a:pt x="412" y="520"/>
                </a:lnTo>
                <a:lnTo>
                  <a:pt x="412" y="521"/>
                </a:lnTo>
                <a:lnTo>
                  <a:pt x="414" y="521"/>
                </a:lnTo>
                <a:lnTo>
                  <a:pt x="414" y="523"/>
                </a:lnTo>
                <a:lnTo>
                  <a:pt x="416" y="523"/>
                </a:lnTo>
                <a:lnTo>
                  <a:pt x="416" y="521"/>
                </a:lnTo>
                <a:lnTo>
                  <a:pt x="416" y="523"/>
                </a:lnTo>
                <a:lnTo>
                  <a:pt x="416" y="525"/>
                </a:lnTo>
                <a:lnTo>
                  <a:pt x="417" y="525"/>
                </a:lnTo>
                <a:lnTo>
                  <a:pt x="419" y="525"/>
                </a:lnTo>
                <a:lnTo>
                  <a:pt x="419" y="526"/>
                </a:lnTo>
                <a:lnTo>
                  <a:pt x="420" y="526"/>
                </a:lnTo>
                <a:lnTo>
                  <a:pt x="420" y="528"/>
                </a:lnTo>
                <a:lnTo>
                  <a:pt x="422" y="528"/>
                </a:lnTo>
                <a:lnTo>
                  <a:pt x="424" y="528"/>
                </a:lnTo>
                <a:lnTo>
                  <a:pt x="425" y="528"/>
                </a:lnTo>
                <a:lnTo>
                  <a:pt x="425" y="529"/>
                </a:lnTo>
                <a:lnTo>
                  <a:pt x="427" y="531"/>
                </a:lnTo>
                <a:lnTo>
                  <a:pt x="427" y="533"/>
                </a:lnTo>
                <a:lnTo>
                  <a:pt x="427" y="534"/>
                </a:lnTo>
                <a:lnTo>
                  <a:pt x="427" y="536"/>
                </a:lnTo>
                <a:lnTo>
                  <a:pt x="427" y="537"/>
                </a:lnTo>
                <a:lnTo>
                  <a:pt x="427" y="539"/>
                </a:lnTo>
                <a:lnTo>
                  <a:pt x="425" y="539"/>
                </a:lnTo>
                <a:lnTo>
                  <a:pt x="425" y="541"/>
                </a:lnTo>
                <a:lnTo>
                  <a:pt x="424" y="541"/>
                </a:lnTo>
                <a:lnTo>
                  <a:pt x="424" y="539"/>
                </a:lnTo>
                <a:lnTo>
                  <a:pt x="424" y="541"/>
                </a:lnTo>
                <a:lnTo>
                  <a:pt x="422" y="541"/>
                </a:lnTo>
                <a:lnTo>
                  <a:pt x="420" y="541"/>
                </a:lnTo>
                <a:lnTo>
                  <a:pt x="422" y="541"/>
                </a:lnTo>
                <a:lnTo>
                  <a:pt x="424" y="541"/>
                </a:lnTo>
                <a:lnTo>
                  <a:pt x="425" y="541"/>
                </a:lnTo>
                <a:lnTo>
                  <a:pt x="427" y="541"/>
                </a:lnTo>
                <a:lnTo>
                  <a:pt x="428" y="541"/>
                </a:lnTo>
                <a:lnTo>
                  <a:pt x="427" y="541"/>
                </a:lnTo>
                <a:lnTo>
                  <a:pt x="427" y="542"/>
                </a:lnTo>
                <a:lnTo>
                  <a:pt x="425" y="542"/>
                </a:lnTo>
                <a:lnTo>
                  <a:pt x="424" y="542"/>
                </a:lnTo>
                <a:lnTo>
                  <a:pt x="424" y="544"/>
                </a:lnTo>
                <a:lnTo>
                  <a:pt x="422" y="544"/>
                </a:lnTo>
                <a:lnTo>
                  <a:pt x="422" y="545"/>
                </a:lnTo>
                <a:lnTo>
                  <a:pt x="420" y="545"/>
                </a:lnTo>
                <a:lnTo>
                  <a:pt x="420" y="547"/>
                </a:lnTo>
                <a:lnTo>
                  <a:pt x="419" y="547"/>
                </a:lnTo>
                <a:lnTo>
                  <a:pt x="419" y="549"/>
                </a:lnTo>
                <a:lnTo>
                  <a:pt x="419" y="550"/>
                </a:lnTo>
                <a:lnTo>
                  <a:pt x="417" y="550"/>
                </a:lnTo>
                <a:lnTo>
                  <a:pt x="416" y="550"/>
                </a:lnTo>
                <a:lnTo>
                  <a:pt x="416" y="552"/>
                </a:lnTo>
                <a:lnTo>
                  <a:pt x="414" y="552"/>
                </a:lnTo>
                <a:lnTo>
                  <a:pt x="414" y="553"/>
                </a:lnTo>
                <a:lnTo>
                  <a:pt x="412" y="553"/>
                </a:lnTo>
                <a:lnTo>
                  <a:pt x="412" y="555"/>
                </a:lnTo>
                <a:lnTo>
                  <a:pt x="412" y="557"/>
                </a:lnTo>
                <a:lnTo>
                  <a:pt x="412" y="555"/>
                </a:lnTo>
                <a:lnTo>
                  <a:pt x="412" y="557"/>
                </a:lnTo>
                <a:lnTo>
                  <a:pt x="412" y="558"/>
                </a:lnTo>
                <a:lnTo>
                  <a:pt x="411" y="560"/>
                </a:lnTo>
                <a:lnTo>
                  <a:pt x="411" y="561"/>
                </a:lnTo>
                <a:lnTo>
                  <a:pt x="409" y="561"/>
                </a:lnTo>
                <a:lnTo>
                  <a:pt x="408" y="561"/>
                </a:lnTo>
                <a:lnTo>
                  <a:pt x="406" y="561"/>
                </a:lnTo>
                <a:lnTo>
                  <a:pt x="406" y="560"/>
                </a:lnTo>
                <a:lnTo>
                  <a:pt x="404" y="561"/>
                </a:lnTo>
                <a:lnTo>
                  <a:pt x="403" y="561"/>
                </a:lnTo>
                <a:lnTo>
                  <a:pt x="403" y="560"/>
                </a:lnTo>
                <a:lnTo>
                  <a:pt x="401" y="560"/>
                </a:lnTo>
                <a:lnTo>
                  <a:pt x="400" y="560"/>
                </a:lnTo>
                <a:lnTo>
                  <a:pt x="401" y="560"/>
                </a:lnTo>
                <a:lnTo>
                  <a:pt x="401" y="558"/>
                </a:lnTo>
                <a:lnTo>
                  <a:pt x="403" y="558"/>
                </a:lnTo>
                <a:lnTo>
                  <a:pt x="403" y="557"/>
                </a:lnTo>
                <a:lnTo>
                  <a:pt x="403" y="555"/>
                </a:lnTo>
                <a:lnTo>
                  <a:pt x="403" y="557"/>
                </a:lnTo>
                <a:lnTo>
                  <a:pt x="403" y="555"/>
                </a:lnTo>
                <a:lnTo>
                  <a:pt x="403" y="553"/>
                </a:lnTo>
                <a:lnTo>
                  <a:pt x="403" y="555"/>
                </a:lnTo>
                <a:lnTo>
                  <a:pt x="401" y="555"/>
                </a:lnTo>
                <a:lnTo>
                  <a:pt x="400" y="555"/>
                </a:lnTo>
                <a:lnTo>
                  <a:pt x="400" y="557"/>
                </a:lnTo>
                <a:lnTo>
                  <a:pt x="398" y="557"/>
                </a:lnTo>
                <a:lnTo>
                  <a:pt x="396" y="557"/>
                </a:lnTo>
                <a:lnTo>
                  <a:pt x="396" y="555"/>
                </a:lnTo>
                <a:lnTo>
                  <a:pt x="396" y="553"/>
                </a:lnTo>
                <a:lnTo>
                  <a:pt x="396" y="552"/>
                </a:lnTo>
                <a:lnTo>
                  <a:pt x="398" y="552"/>
                </a:lnTo>
                <a:lnTo>
                  <a:pt x="396" y="552"/>
                </a:lnTo>
                <a:lnTo>
                  <a:pt x="396" y="550"/>
                </a:lnTo>
                <a:lnTo>
                  <a:pt x="395" y="550"/>
                </a:lnTo>
                <a:lnTo>
                  <a:pt x="395" y="549"/>
                </a:lnTo>
                <a:lnTo>
                  <a:pt x="395" y="547"/>
                </a:lnTo>
                <a:lnTo>
                  <a:pt x="395" y="545"/>
                </a:lnTo>
                <a:lnTo>
                  <a:pt x="395" y="544"/>
                </a:lnTo>
                <a:lnTo>
                  <a:pt x="393" y="544"/>
                </a:lnTo>
                <a:lnTo>
                  <a:pt x="393" y="542"/>
                </a:lnTo>
                <a:lnTo>
                  <a:pt x="393" y="541"/>
                </a:lnTo>
                <a:lnTo>
                  <a:pt x="393" y="539"/>
                </a:lnTo>
                <a:lnTo>
                  <a:pt x="392" y="539"/>
                </a:lnTo>
                <a:lnTo>
                  <a:pt x="392" y="537"/>
                </a:lnTo>
                <a:lnTo>
                  <a:pt x="390" y="537"/>
                </a:lnTo>
                <a:lnTo>
                  <a:pt x="388" y="537"/>
                </a:lnTo>
                <a:lnTo>
                  <a:pt x="387" y="537"/>
                </a:lnTo>
                <a:lnTo>
                  <a:pt x="385" y="537"/>
                </a:lnTo>
                <a:lnTo>
                  <a:pt x="385" y="536"/>
                </a:lnTo>
                <a:lnTo>
                  <a:pt x="387" y="536"/>
                </a:lnTo>
                <a:lnTo>
                  <a:pt x="387" y="534"/>
                </a:lnTo>
                <a:lnTo>
                  <a:pt x="388" y="534"/>
                </a:lnTo>
                <a:lnTo>
                  <a:pt x="388" y="536"/>
                </a:lnTo>
                <a:lnTo>
                  <a:pt x="390" y="536"/>
                </a:lnTo>
                <a:lnTo>
                  <a:pt x="392" y="536"/>
                </a:lnTo>
                <a:lnTo>
                  <a:pt x="392" y="537"/>
                </a:lnTo>
                <a:lnTo>
                  <a:pt x="393" y="537"/>
                </a:lnTo>
                <a:lnTo>
                  <a:pt x="393" y="536"/>
                </a:lnTo>
                <a:lnTo>
                  <a:pt x="393" y="534"/>
                </a:lnTo>
                <a:lnTo>
                  <a:pt x="395" y="534"/>
                </a:lnTo>
                <a:lnTo>
                  <a:pt x="395" y="533"/>
                </a:lnTo>
                <a:lnTo>
                  <a:pt x="396" y="533"/>
                </a:lnTo>
                <a:lnTo>
                  <a:pt x="398" y="533"/>
                </a:lnTo>
                <a:lnTo>
                  <a:pt x="400" y="533"/>
                </a:lnTo>
                <a:lnTo>
                  <a:pt x="401" y="533"/>
                </a:lnTo>
                <a:lnTo>
                  <a:pt x="403" y="533"/>
                </a:lnTo>
                <a:lnTo>
                  <a:pt x="404" y="533"/>
                </a:lnTo>
                <a:lnTo>
                  <a:pt x="406" y="533"/>
                </a:lnTo>
                <a:lnTo>
                  <a:pt x="408" y="533"/>
                </a:lnTo>
                <a:lnTo>
                  <a:pt x="408" y="531"/>
                </a:lnTo>
                <a:lnTo>
                  <a:pt x="409" y="531"/>
                </a:lnTo>
                <a:lnTo>
                  <a:pt x="409" y="529"/>
                </a:lnTo>
                <a:lnTo>
                  <a:pt x="408" y="529"/>
                </a:lnTo>
                <a:lnTo>
                  <a:pt x="406" y="529"/>
                </a:lnTo>
                <a:lnTo>
                  <a:pt x="404" y="529"/>
                </a:lnTo>
                <a:lnTo>
                  <a:pt x="403" y="529"/>
                </a:lnTo>
                <a:lnTo>
                  <a:pt x="403" y="528"/>
                </a:lnTo>
                <a:lnTo>
                  <a:pt x="403" y="526"/>
                </a:lnTo>
                <a:lnTo>
                  <a:pt x="403" y="525"/>
                </a:lnTo>
                <a:lnTo>
                  <a:pt x="403" y="523"/>
                </a:lnTo>
                <a:lnTo>
                  <a:pt x="401" y="523"/>
                </a:lnTo>
                <a:lnTo>
                  <a:pt x="401" y="525"/>
                </a:lnTo>
                <a:lnTo>
                  <a:pt x="401" y="523"/>
                </a:lnTo>
                <a:lnTo>
                  <a:pt x="401" y="525"/>
                </a:lnTo>
                <a:lnTo>
                  <a:pt x="401" y="523"/>
                </a:lnTo>
                <a:lnTo>
                  <a:pt x="400" y="525"/>
                </a:lnTo>
                <a:lnTo>
                  <a:pt x="398" y="525"/>
                </a:lnTo>
                <a:lnTo>
                  <a:pt x="398" y="526"/>
                </a:lnTo>
                <a:lnTo>
                  <a:pt x="396" y="528"/>
                </a:lnTo>
                <a:lnTo>
                  <a:pt x="395" y="528"/>
                </a:lnTo>
                <a:lnTo>
                  <a:pt x="395" y="529"/>
                </a:lnTo>
                <a:lnTo>
                  <a:pt x="393" y="529"/>
                </a:lnTo>
                <a:lnTo>
                  <a:pt x="392" y="529"/>
                </a:lnTo>
                <a:lnTo>
                  <a:pt x="390" y="529"/>
                </a:lnTo>
                <a:lnTo>
                  <a:pt x="388" y="529"/>
                </a:lnTo>
                <a:lnTo>
                  <a:pt x="387" y="529"/>
                </a:lnTo>
                <a:lnTo>
                  <a:pt x="385" y="529"/>
                </a:lnTo>
                <a:lnTo>
                  <a:pt x="384" y="529"/>
                </a:lnTo>
                <a:lnTo>
                  <a:pt x="382" y="529"/>
                </a:lnTo>
                <a:lnTo>
                  <a:pt x="382" y="528"/>
                </a:lnTo>
                <a:lnTo>
                  <a:pt x="380" y="528"/>
                </a:lnTo>
                <a:lnTo>
                  <a:pt x="379" y="526"/>
                </a:lnTo>
                <a:lnTo>
                  <a:pt x="377" y="525"/>
                </a:lnTo>
                <a:lnTo>
                  <a:pt x="376" y="523"/>
                </a:lnTo>
                <a:lnTo>
                  <a:pt x="376" y="521"/>
                </a:lnTo>
                <a:lnTo>
                  <a:pt x="374" y="521"/>
                </a:lnTo>
                <a:lnTo>
                  <a:pt x="374" y="520"/>
                </a:lnTo>
                <a:lnTo>
                  <a:pt x="372" y="520"/>
                </a:lnTo>
                <a:lnTo>
                  <a:pt x="372" y="518"/>
                </a:lnTo>
                <a:lnTo>
                  <a:pt x="372" y="517"/>
                </a:lnTo>
                <a:lnTo>
                  <a:pt x="371" y="517"/>
                </a:lnTo>
                <a:lnTo>
                  <a:pt x="371" y="515"/>
                </a:lnTo>
                <a:lnTo>
                  <a:pt x="369" y="513"/>
                </a:lnTo>
                <a:lnTo>
                  <a:pt x="369" y="512"/>
                </a:lnTo>
                <a:lnTo>
                  <a:pt x="368" y="512"/>
                </a:lnTo>
                <a:lnTo>
                  <a:pt x="368" y="510"/>
                </a:lnTo>
                <a:lnTo>
                  <a:pt x="368" y="509"/>
                </a:lnTo>
                <a:lnTo>
                  <a:pt x="368" y="507"/>
                </a:lnTo>
                <a:lnTo>
                  <a:pt x="366" y="507"/>
                </a:lnTo>
                <a:lnTo>
                  <a:pt x="366" y="505"/>
                </a:lnTo>
                <a:lnTo>
                  <a:pt x="364" y="505"/>
                </a:lnTo>
                <a:lnTo>
                  <a:pt x="364" y="504"/>
                </a:lnTo>
                <a:lnTo>
                  <a:pt x="364" y="502"/>
                </a:lnTo>
                <a:lnTo>
                  <a:pt x="364" y="501"/>
                </a:lnTo>
                <a:lnTo>
                  <a:pt x="364" y="499"/>
                </a:lnTo>
                <a:lnTo>
                  <a:pt x="364" y="497"/>
                </a:lnTo>
                <a:lnTo>
                  <a:pt x="366" y="497"/>
                </a:lnTo>
                <a:lnTo>
                  <a:pt x="368" y="497"/>
                </a:lnTo>
                <a:lnTo>
                  <a:pt x="368" y="499"/>
                </a:lnTo>
                <a:lnTo>
                  <a:pt x="368" y="497"/>
                </a:lnTo>
                <a:lnTo>
                  <a:pt x="368" y="499"/>
                </a:lnTo>
                <a:lnTo>
                  <a:pt x="368" y="497"/>
                </a:lnTo>
                <a:lnTo>
                  <a:pt x="368" y="499"/>
                </a:lnTo>
                <a:lnTo>
                  <a:pt x="368" y="497"/>
                </a:lnTo>
                <a:lnTo>
                  <a:pt x="369" y="497"/>
                </a:lnTo>
                <a:lnTo>
                  <a:pt x="371" y="497"/>
                </a:lnTo>
                <a:lnTo>
                  <a:pt x="371" y="496"/>
                </a:lnTo>
                <a:lnTo>
                  <a:pt x="371" y="494"/>
                </a:lnTo>
                <a:lnTo>
                  <a:pt x="369" y="494"/>
                </a:lnTo>
                <a:lnTo>
                  <a:pt x="369" y="493"/>
                </a:lnTo>
                <a:lnTo>
                  <a:pt x="371" y="493"/>
                </a:lnTo>
                <a:lnTo>
                  <a:pt x="369" y="493"/>
                </a:lnTo>
                <a:lnTo>
                  <a:pt x="371" y="493"/>
                </a:lnTo>
                <a:lnTo>
                  <a:pt x="371" y="491"/>
                </a:lnTo>
                <a:lnTo>
                  <a:pt x="372" y="489"/>
                </a:lnTo>
                <a:lnTo>
                  <a:pt x="374" y="489"/>
                </a:lnTo>
                <a:lnTo>
                  <a:pt x="374" y="488"/>
                </a:lnTo>
                <a:lnTo>
                  <a:pt x="376" y="486"/>
                </a:lnTo>
                <a:lnTo>
                  <a:pt x="377" y="486"/>
                </a:lnTo>
                <a:lnTo>
                  <a:pt x="377" y="485"/>
                </a:lnTo>
                <a:lnTo>
                  <a:pt x="376" y="485"/>
                </a:lnTo>
                <a:lnTo>
                  <a:pt x="377" y="485"/>
                </a:lnTo>
                <a:lnTo>
                  <a:pt x="377" y="483"/>
                </a:lnTo>
                <a:lnTo>
                  <a:pt x="379" y="483"/>
                </a:lnTo>
                <a:lnTo>
                  <a:pt x="379" y="481"/>
                </a:lnTo>
                <a:lnTo>
                  <a:pt x="379" y="480"/>
                </a:lnTo>
                <a:lnTo>
                  <a:pt x="380" y="480"/>
                </a:lnTo>
                <a:lnTo>
                  <a:pt x="380" y="478"/>
                </a:lnTo>
                <a:lnTo>
                  <a:pt x="382" y="478"/>
                </a:lnTo>
                <a:lnTo>
                  <a:pt x="384" y="478"/>
                </a:lnTo>
                <a:close/>
                <a:moveTo>
                  <a:pt x="289" y="477"/>
                </a:moveTo>
                <a:lnTo>
                  <a:pt x="291" y="477"/>
                </a:lnTo>
                <a:lnTo>
                  <a:pt x="291" y="478"/>
                </a:lnTo>
                <a:lnTo>
                  <a:pt x="292" y="478"/>
                </a:lnTo>
                <a:lnTo>
                  <a:pt x="294" y="478"/>
                </a:lnTo>
                <a:lnTo>
                  <a:pt x="294" y="480"/>
                </a:lnTo>
                <a:lnTo>
                  <a:pt x="294" y="481"/>
                </a:lnTo>
                <a:lnTo>
                  <a:pt x="296" y="481"/>
                </a:lnTo>
                <a:lnTo>
                  <a:pt x="296" y="483"/>
                </a:lnTo>
                <a:lnTo>
                  <a:pt x="297" y="483"/>
                </a:lnTo>
                <a:lnTo>
                  <a:pt x="297" y="485"/>
                </a:lnTo>
                <a:lnTo>
                  <a:pt x="296" y="485"/>
                </a:lnTo>
                <a:lnTo>
                  <a:pt x="296" y="486"/>
                </a:lnTo>
                <a:lnTo>
                  <a:pt x="297" y="486"/>
                </a:lnTo>
                <a:lnTo>
                  <a:pt x="297" y="488"/>
                </a:lnTo>
                <a:lnTo>
                  <a:pt x="297" y="489"/>
                </a:lnTo>
                <a:lnTo>
                  <a:pt x="296" y="489"/>
                </a:lnTo>
                <a:lnTo>
                  <a:pt x="296" y="488"/>
                </a:lnTo>
                <a:lnTo>
                  <a:pt x="294" y="488"/>
                </a:lnTo>
                <a:lnTo>
                  <a:pt x="294" y="489"/>
                </a:lnTo>
                <a:lnTo>
                  <a:pt x="294" y="491"/>
                </a:lnTo>
                <a:lnTo>
                  <a:pt x="294" y="493"/>
                </a:lnTo>
                <a:lnTo>
                  <a:pt x="292" y="493"/>
                </a:lnTo>
                <a:lnTo>
                  <a:pt x="292" y="491"/>
                </a:lnTo>
                <a:lnTo>
                  <a:pt x="292" y="493"/>
                </a:lnTo>
                <a:lnTo>
                  <a:pt x="291" y="493"/>
                </a:lnTo>
                <a:lnTo>
                  <a:pt x="291" y="494"/>
                </a:lnTo>
                <a:lnTo>
                  <a:pt x="291" y="493"/>
                </a:lnTo>
                <a:lnTo>
                  <a:pt x="289" y="493"/>
                </a:lnTo>
                <a:lnTo>
                  <a:pt x="289" y="494"/>
                </a:lnTo>
                <a:lnTo>
                  <a:pt x="289" y="496"/>
                </a:lnTo>
                <a:lnTo>
                  <a:pt x="288" y="496"/>
                </a:lnTo>
                <a:lnTo>
                  <a:pt x="288" y="497"/>
                </a:lnTo>
                <a:lnTo>
                  <a:pt x="288" y="496"/>
                </a:lnTo>
                <a:lnTo>
                  <a:pt x="289" y="496"/>
                </a:lnTo>
                <a:lnTo>
                  <a:pt x="291" y="496"/>
                </a:lnTo>
                <a:lnTo>
                  <a:pt x="291" y="497"/>
                </a:lnTo>
                <a:lnTo>
                  <a:pt x="292" y="496"/>
                </a:lnTo>
                <a:lnTo>
                  <a:pt x="292" y="497"/>
                </a:lnTo>
                <a:lnTo>
                  <a:pt x="292" y="496"/>
                </a:lnTo>
                <a:lnTo>
                  <a:pt x="294" y="496"/>
                </a:lnTo>
                <a:lnTo>
                  <a:pt x="296" y="496"/>
                </a:lnTo>
                <a:lnTo>
                  <a:pt x="297" y="496"/>
                </a:lnTo>
                <a:lnTo>
                  <a:pt x="297" y="497"/>
                </a:lnTo>
                <a:lnTo>
                  <a:pt x="299" y="497"/>
                </a:lnTo>
                <a:lnTo>
                  <a:pt x="299" y="499"/>
                </a:lnTo>
                <a:lnTo>
                  <a:pt x="299" y="501"/>
                </a:lnTo>
                <a:lnTo>
                  <a:pt x="300" y="501"/>
                </a:lnTo>
                <a:lnTo>
                  <a:pt x="300" y="502"/>
                </a:lnTo>
                <a:lnTo>
                  <a:pt x="302" y="502"/>
                </a:lnTo>
                <a:lnTo>
                  <a:pt x="304" y="502"/>
                </a:lnTo>
                <a:lnTo>
                  <a:pt x="305" y="502"/>
                </a:lnTo>
                <a:lnTo>
                  <a:pt x="305" y="504"/>
                </a:lnTo>
                <a:lnTo>
                  <a:pt x="307" y="504"/>
                </a:lnTo>
                <a:lnTo>
                  <a:pt x="307" y="505"/>
                </a:lnTo>
                <a:lnTo>
                  <a:pt x="307" y="507"/>
                </a:lnTo>
                <a:lnTo>
                  <a:pt x="307" y="509"/>
                </a:lnTo>
                <a:lnTo>
                  <a:pt x="308" y="509"/>
                </a:lnTo>
                <a:lnTo>
                  <a:pt x="308" y="510"/>
                </a:lnTo>
                <a:lnTo>
                  <a:pt x="308" y="509"/>
                </a:lnTo>
                <a:lnTo>
                  <a:pt x="310" y="509"/>
                </a:lnTo>
                <a:lnTo>
                  <a:pt x="312" y="509"/>
                </a:lnTo>
                <a:lnTo>
                  <a:pt x="313" y="510"/>
                </a:lnTo>
                <a:lnTo>
                  <a:pt x="315" y="510"/>
                </a:lnTo>
                <a:lnTo>
                  <a:pt x="315" y="512"/>
                </a:lnTo>
                <a:lnTo>
                  <a:pt x="315" y="513"/>
                </a:lnTo>
                <a:lnTo>
                  <a:pt x="316" y="513"/>
                </a:lnTo>
                <a:lnTo>
                  <a:pt x="316" y="515"/>
                </a:lnTo>
                <a:lnTo>
                  <a:pt x="318" y="515"/>
                </a:lnTo>
                <a:lnTo>
                  <a:pt x="316" y="515"/>
                </a:lnTo>
                <a:lnTo>
                  <a:pt x="316" y="517"/>
                </a:lnTo>
                <a:lnTo>
                  <a:pt x="318" y="517"/>
                </a:lnTo>
                <a:lnTo>
                  <a:pt x="316" y="517"/>
                </a:lnTo>
                <a:lnTo>
                  <a:pt x="318" y="517"/>
                </a:lnTo>
                <a:lnTo>
                  <a:pt x="318" y="518"/>
                </a:lnTo>
                <a:lnTo>
                  <a:pt x="318" y="520"/>
                </a:lnTo>
                <a:lnTo>
                  <a:pt x="320" y="520"/>
                </a:lnTo>
                <a:lnTo>
                  <a:pt x="320" y="521"/>
                </a:lnTo>
                <a:lnTo>
                  <a:pt x="320" y="523"/>
                </a:lnTo>
                <a:lnTo>
                  <a:pt x="320" y="525"/>
                </a:lnTo>
                <a:lnTo>
                  <a:pt x="320" y="526"/>
                </a:lnTo>
                <a:lnTo>
                  <a:pt x="321" y="526"/>
                </a:lnTo>
                <a:lnTo>
                  <a:pt x="320" y="528"/>
                </a:lnTo>
                <a:lnTo>
                  <a:pt x="320" y="526"/>
                </a:lnTo>
                <a:lnTo>
                  <a:pt x="318" y="526"/>
                </a:lnTo>
                <a:lnTo>
                  <a:pt x="318" y="528"/>
                </a:lnTo>
                <a:lnTo>
                  <a:pt x="318" y="529"/>
                </a:lnTo>
                <a:lnTo>
                  <a:pt x="318" y="531"/>
                </a:lnTo>
                <a:lnTo>
                  <a:pt x="316" y="531"/>
                </a:lnTo>
                <a:lnTo>
                  <a:pt x="316" y="533"/>
                </a:lnTo>
                <a:lnTo>
                  <a:pt x="316" y="534"/>
                </a:lnTo>
                <a:lnTo>
                  <a:pt x="316" y="536"/>
                </a:lnTo>
                <a:lnTo>
                  <a:pt x="315" y="536"/>
                </a:lnTo>
                <a:lnTo>
                  <a:pt x="315" y="537"/>
                </a:lnTo>
                <a:lnTo>
                  <a:pt x="315" y="539"/>
                </a:lnTo>
                <a:lnTo>
                  <a:pt x="313" y="539"/>
                </a:lnTo>
                <a:lnTo>
                  <a:pt x="313" y="537"/>
                </a:lnTo>
                <a:lnTo>
                  <a:pt x="313" y="536"/>
                </a:lnTo>
                <a:lnTo>
                  <a:pt x="312" y="536"/>
                </a:lnTo>
                <a:lnTo>
                  <a:pt x="310" y="536"/>
                </a:lnTo>
                <a:lnTo>
                  <a:pt x="310" y="537"/>
                </a:lnTo>
                <a:lnTo>
                  <a:pt x="310" y="539"/>
                </a:lnTo>
                <a:lnTo>
                  <a:pt x="310" y="541"/>
                </a:lnTo>
                <a:lnTo>
                  <a:pt x="308" y="541"/>
                </a:lnTo>
                <a:lnTo>
                  <a:pt x="308" y="542"/>
                </a:lnTo>
                <a:lnTo>
                  <a:pt x="308" y="541"/>
                </a:lnTo>
                <a:lnTo>
                  <a:pt x="307" y="541"/>
                </a:lnTo>
                <a:lnTo>
                  <a:pt x="308" y="541"/>
                </a:lnTo>
                <a:lnTo>
                  <a:pt x="307" y="541"/>
                </a:lnTo>
                <a:lnTo>
                  <a:pt x="307" y="539"/>
                </a:lnTo>
                <a:lnTo>
                  <a:pt x="305" y="539"/>
                </a:lnTo>
                <a:lnTo>
                  <a:pt x="305" y="541"/>
                </a:lnTo>
                <a:lnTo>
                  <a:pt x="305" y="542"/>
                </a:lnTo>
                <a:lnTo>
                  <a:pt x="307" y="544"/>
                </a:lnTo>
                <a:lnTo>
                  <a:pt x="308" y="544"/>
                </a:lnTo>
                <a:lnTo>
                  <a:pt x="308" y="545"/>
                </a:lnTo>
                <a:lnTo>
                  <a:pt x="307" y="545"/>
                </a:lnTo>
                <a:lnTo>
                  <a:pt x="308" y="545"/>
                </a:lnTo>
                <a:lnTo>
                  <a:pt x="307" y="547"/>
                </a:lnTo>
                <a:lnTo>
                  <a:pt x="308" y="547"/>
                </a:lnTo>
                <a:lnTo>
                  <a:pt x="307" y="547"/>
                </a:lnTo>
                <a:lnTo>
                  <a:pt x="307" y="549"/>
                </a:lnTo>
                <a:lnTo>
                  <a:pt x="305" y="549"/>
                </a:lnTo>
                <a:lnTo>
                  <a:pt x="305" y="550"/>
                </a:lnTo>
                <a:lnTo>
                  <a:pt x="305" y="552"/>
                </a:lnTo>
                <a:lnTo>
                  <a:pt x="304" y="552"/>
                </a:lnTo>
                <a:lnTo>
                  <a:pt x="305" y="552"/>
                </a:lnTo>
                <a:lnTo>
                  <a:pt x="304" y="552"/>
                </a:lnTo>
                <a:lnTo>
                  <a:pt x="304" y="550"/>
                </a:lnTo>
                <a:lnTo>
                  <a:pt x="304" y="552"/>
                </a:lnTo>
                <a:lnTo>
                  <a:pt x="302" y="550"/>
                </a:lnTo>
                <a:lnTo>
                  <a:pt x="302" y="552"/>
                </a:lnTo>
                <a:lnTo>
                  <a:pt x="302" y="550"/>
                </a:lnTo>
                <a:lnTo>
                  <a:pt x="302" y="552"/>
                </a:lnTo>
                <a:lnTo>
                  <a:pt x="302" y="550"/>
                </a:lnTo>
                <a:lnTo>
                  <a:pt x="302" y="549"/>
                </a:lnTo>
                <a:lnTo>
                  <a:pt x="300" y="549"/>
                </a:lnTo>
                <a:lnTo>
                  <a:pt x="300" y="550"/>
                </a:lnTo>
                <a:lnTo>
                  <a:pt x="300" y="549"/>
                </a:lnTo>
                <a:lnTo>
                  <a:pt x="300" y="550"/>
                </a:lnTo>
                <a:lnTo>
                  <a:pt x="299" y="550"/>
                </a:lnTo>
                <a:lnTo>
                  <a:pt x="297" y="550"/>
                </a:lnTo>
                <a:lnTo>
                  <a:pt x="299" y="550"/>
                </a:lnTo>
                <a:lnTo>
                  <a:pt x="299" y="552"/>
                </a:lnTo>
                <a:lnTo>
                  <a:pt x="299" y="553"/>
                </a:lnTo>
                <a:lnTo>
                  <a:pt x="300" y="553"/>
                </a:lnTo>
                <a:lnTo>
                  <a:pt x="300" y="555"/>
                </a:lnTo>
                <a:lnTo>
                  <a:pt x="299" y="555"/>
                </a:lnTo>
                <a:lnTo>
                  <a:pt x="299" y="557"/>
                </a:lnTo>
                <a:lnTo>
                  <a:pt x="297" y="557"/>
                </a:lnTo>
                <a:lnTo>
                  <a:pt x="297" y="555"/>
                </a:lnTo>
                <a:lnTo>
                  <a:pt x="297" y="557"/>
                </a:lnTo>
                <a:lnTo>
                  <a:pt x="297" y="555"/>
                </a:lnTo>
                <a:lnTo>
                  <a:pt x="296" y="555"/>
                </a:lnTo>
                <a:lnTo>
                  <a:pt x="294" y="555"/>
                </a:lnTo>
                <a:lnTo>
                  <a:pt x="294" y="553"/>
                </a:lnTo>
                <a:lnTo>
                  <a:pt x="292" y="553"/>
                </a:lnTo>
                <a:lnTo>
                  <a:pt x="294" y="555"/>
                </a:lnTo>
                <a:lnTo>
                  <a:pt x="294" y="557"/>
                </a:lnTo>
                <a:lnTo>
                  <a:pt x="294" y="558"/>
                </a:lnTo>
                <a:lnTo>
                  <a:pt x="294" y="557"/>
                </a:lnTo>
                <a:lnTo>
                  <a:pt x="294" y="558"/>
                </a:lnTo>
                <a:lnTo>
                  <a:pt x="296" y="558"/>
                </a:lnTo>
                <a:lnTo>
                  <a:pt x="296" y="560"/>
                </a:lnTo>
                <a:lnTo>
                  <a:pt x="296" y="558"/>
                </a:lnTo>
                <a:lnTo>
                  <a:pt x="297" y="558"/>
                </a:lnTo>
                <a:lnTo>
                  <a:pt x="297" y="560"/>
                </a:lnTo>
                <a:lnTo>
                  <a:pt x="297" y="561"/>
                </a:lnTo>
                <a:lnTo>
                  <a:pt x="299" y="561"/>
                </a:lnTo>
                <a:lnTo>
                  <a:pt x="299" y="563"/>
                </a:lnTo>
                <a:lnTo>
                  <a:pt x="297" y="563"/>
                </a:lnTo>
                <a:lnTo>
                  <a:pt x="299" y="563"/>
                </a:lnTo>
                <a:lnTo>
                  <a:pt x="297" y="563"/>
                </a:lnTo>
                <a:lnTo>
                  <a:pt x="299" y="563"/>
                </a:lnTo>
                <a:lnTo>
                  <a:pt x="299" y="565"/>
                </a:lnTo>
                <a:lnTo>
                  <a:pt x="300" y="566"/>
                </a:lnTo>
                <a:lnTo>
                  <a:pt x="300" y="565"/>
                </a:lnTo>
                <a:lnTo>
                  <a:pt x="302" y="565"/>
                </a:lnTo>
                <a:lnTo>
                  <a:pt x="302" y="566"/>
                </a:lnTo>
                <a:lnTo>
                  <a:pt x="304" y="569"/>
                </a:lnTo>
                <a:lnTo>
                  <a:pt x="305" y="569"/>
                </a:lnTo>
                <a:lnTo>
                  <a:pt x="305" y="571"/>
                </a:lnTo>
                <a:lnTo>
                  <a:pt x="307" y="571"/>
                </a:lnTo>
                <a:lnTo>
                  <a:pt x="307" y="569"/>
                </a:lnTo>
                <a:lnTo>
                  <a:pt x="308" y="569"/>
                </a:lnTo>
                <a:lnTo>
                  <a:pt x="307" y="568"/>
                </a:lnTo>
                <a:lnTo>
                  <a:pt x="307" y="566"/>
                </a:lnTo>
                <a:lnTo>
                  <a:pt x="307" y="565"/>
                </a:lnTo>
                <a:lnTo>
                  <a:pt x="305" y="565"/>
                </a:lnTo>
                <a:lnTo>
                  <a:pt x="305" y="563"/>
                </a:lnTo>
                <a:lnTo>
                  <a:pt x="304" y="565"/>
                </a:lnTo>
                <a:lnTo>
                  <a:pt x="304" y="563"/>
                </a:lnTo>
                <a:lnTo>
                  <a:pt x="305" y="563"/>
                </a:lnTo>
                <a:lnTo>
                  <a:pt x="305" y="565"/>
                </a:lnTo>
                <a:lnTo>
                  <a:pt x="307" y="565"/>
                </a:lnTo>
                <a:lnTo>
                  <a:pt x="307" y="566"/>
                </a:lnTo>
                <a:lnTo>
                  <a:pt x="308" y="568"/>
                </a:lnTo>
                <a:lnTo>
                  <a:pt x="308" y="569"/>
                </a:lnTo>
                <a:lnTo>
                  <a:pt x="308" y="571"/>
                </a:lnTo>
                <a:lnTo>
                  <a:pt x="308" y="573"/>
                </a:lnTo>
                <a:lnTo>
                  <a:pt x="310" y="573"/>
                </a:lnTo>
                <a:lnTo>
                  <a:pt x="310" y="574"/>
                </a:lnTo>
                <a:lnTo>
                  <a:pt x="310" y="576"/>
                </a:lnTo>
                <a:lnTo>
                  <a:pt x="310" y="577"/>
                </a:lnTo>
                <a:lnTo>
                  <a:pt x="310" y="579"/>
                </a:lnTo>
                <a:lnTo>
                  <a:pt x="310" y="581"/>
                </a:lnTo>
                <a:lnTo>
                  <a:pt x="310" y="582"/>
                </a:lnTo>
                <a:lnTo>
                  <a:pt x="310" y="584"/>
                </a:lnTo>
                <a:lnTo>
                  <a:pt x="310" y="585"/>
                </a:lnTo>
                <a:lnTo>
                  <a:pt x="312" y="585"/>
                </a:lnTo>
                <a:lnTo>
                  <a:pt x="312" y="587"/>
                </a:lnTo>
                <a:lnTo>
                  <a:pt x="312" y="589"/>
                </a:lnTo>
                <a:lnTo>
                  <a:pt x="312" y="590"/>
                </a:lnTo>
                <a:lnTo>
                  <a:pt x="312" y="592"/>
                </a:lnTo>
                <a:lnTo>
                  <a:pt x="313" y="592"/>
                </a:lnTo>
                <a:lnTo>
                  <a:pt x="313" y="593"/>
                </a:lnTo>
                <a:lnTo>
                  <a:pt x="313" y="595"/>
                </a:lnTo>
                <a:lnTo>
                  <a:pt x="313" y="597"/>
                </a:lnTo>
                <a:lnTo>
                  <a:pt x="315" y="598"/>
                </a:lnTo>
                <a:lnTo>
                  <a:pt x="315" y="600"/>
                </a:lnTo>
                <a:lnTo>
                  <a:pt x="315" y="601"/>
                </a:lnTo>
                <a:lnTo>
                  <a:pt x="316" y="601"/>
                </a:lnTo>
                <a:lnTo>
                  <a:pt x="318" y="603"/>
                </a:lnTo>
                <a:lnTo>
                  <a:pt x="318" y="605"/>
                </a:lnTo>
                <a:lnTo>
                  <a:pt x="318" y="606"/>
                </a:lnTo>
                <a:lnTo>
                  <a:pt x="316" y="606"/>
                </a:lnTo>
                <a:lnTo>
                  <a:pt x="316" y="608"/>
                </a:lnTo>
                <a:lnTo>
                  <a:pt x="315" y="608"/>
                </a:lnTo>
                <a:lnTo>
                  <a:pt x="315" y="609"/>
                </a:lnTo>
                <a:lnTo>
                  <a:pt x="313" y="609"/>
                </a:lnTo>
                <a:lnTo>
                  <a:pt x="312" y="611"/>
                </a:lnTo>
                <a:lnTo>
                  <a:pt x="310" y="611"/>
                </a:lnTo>
                <a:lnTo>
                  <a:pt x="308" y="611"/>
                </a:lnTo>
                <a:lnTo>
                  <a:pt x="307" y="611"/>
                </a:lnTo>
                <a:lnTo>
                  <a:pt x="305" y="611"/>
                </a:lnTo>
                <a:lnTo>
                  <a:pt x="304" y="609"/>
                </a:lnTo>
                <a:lnTo>
                  <a:pt x="304" y="608"/>
                </a:lnTo>
                <a:lnTo>
                  <a:pt x="305" y="606"/>
                </a:lnTo>
                <a:lnTo>
                  <a:pt x="304" y="605"/>
                </a:lnTo>
                <a:lnTo>
                  <a:pt x="305" y="605"/>
                </a:lnTo>
                <a:lnTo>
                  <a:pt x="305" y="603"/>
                </a:lnTo>
                <a:lnTo>
                  <a:pt x="304" y="601"/>
                </a:lnTo>
                <a:lnTo>
                  <a:pt x="304" y="600"/>
                </a:lnTo>
                <a:lnTo>
                  <a:pt x="304" y="598"/>
                </a:lnTo>
                <a:lnTo>
                  <a:pt x="304" y="597"/>
                </a:lnTo>
                <a:lnTo>
                  <a:pt x="302" y="597"/>
                </a:lnTo>
                <a:lnTo>
                  <a:pt x="300" y="597"/>
                </a:lnTo>
                <a:lnTo>
                  <a:pt x="300" y="595"/>
                </a:lnTo>
                <a:lnTo>
                  <a:pt x="299" y="595"/>
                </a:lnTo>
                <a:lnTo>
                  <a:pt x="299" y="593"/>
                </a:lnTo>
                <a:lnTo>
                  <a:pt x="297" y="593"/>
                </a:lnTo>
                <a:lnTo>
                  <a:pt x="297" y="592"/>
                </a:lnTo>
                <a:lnTo>
                  <a:pt x="299" y="592"/>
                </a:lnTo>
                <a:lnTo>
                  <a:pt x="299" y="590"/>
                </a:lnTo>
                <a:lnTo>
                  <a:pt x="299" y="589"/>
                </a:lnTo>
                <a:lnTo>
                  <a:pt x="297" y="589"/>
                </a:lnTo>
                <a:lnTo>
                  <a:pt x="297" y="587"/>
                </a:lnTo>
                <a:lnTo>
                  <a:pt x="296" y="585"/>
                </a:lnTo>
                <a:lnTo>
                  <a:pt x="294" y="584"/>
                </a:lnTo>
                <a:lnTo>
                  <a:pt x="294" y="585"/>
                </a:lnTo>
                <a:lnTo>
                  <a:pt x="296" y="585"/>
                </a:lnTo>
                <a:lnTo>
                  <a:pt x="296" y="587"/>
                </a:lnTo>
                <a:lnTo>
                  <a:pt x="294" y="587"/>
                </a:lnTo>
                <a:lnTo>
                  <a:pt x="294" y="585"/>
                </a:lnTo>
                <a:lnTo>
                  <a:pt x="294" y="584"/>
                </a:lnTo>
                <a:lnTo>
                  <a:pt x="294" y="582"/>
                </a:lnTo>
                <a:lnTo>
                  <a:pt x="292" y="582"/>
                </a:lnTo>
                <a:lnTo>
                  <a:pt x="294" y="582"/>
                </a:lnTo>
                <a:lnTo>
                  <a:pt x="296" y="582"/>
                </a:lnTo>
                <a:lnTo>
                  <a:pt x="296" y="584"/>
                </a:lnTo>
                <a:lnTo>
                  <a:pt x="297" y="584"/>
                </a:lnTo>
                <a:lnTo>
                  <a:pt x="297" y="585"/>
                </a:lnTo>
                <a:lnTo>
                  <a:pt x="297" y="584"/>
                </a:lnTo>
                <a:lnTo>
                  <a:pt x="297" y="582"/>
                </a:lnTo>
                <a:lnTo>
                  <a:pt x="296" y="582"/>
                </a:lnTo>
                <a:lnTo>
                  <a:pt x="296" y="581"/>
                </a:lnTo>
                <a:lnTo>
                  <a:pt x="297" y="581"/>
                </a:lnTo>
                <a:lnTo>
                  <a:pt x="299" y="582"/>
                </a:lnTo>
                <a:lnTo>
                  <a:pt x="299" y="581"/>
                </a:lnTo>
                <a:lnTo>
                  <a:pt x="300" y="581"/>
                </a:lnTo>
                <a:lnTo>
                  <a:pt x="300" y="579"/>
                </a:lnTo>
                <a:lnTo>
                  <a:pt x="300" y="577"/>
                </a:lnTo>
                <a:lnTo>
                  <a:pt x="300" y="576"/>
                </a:lnTo>
                <a:lnTo>
                  <a:pt x="299" y="576"/>
                </a:lnTo>
                <a:lnTo>
                  <a:pt x="299" y="574"/>
                </a:lnTo>
                <a:lnTo>
                  <a:pt x="297" y="574"/>
                </a:lnTo>
                <a:lnTo>
                  <a:pt x="296" y="574"/>
                </a:lnTo>
                <a:lnTo>
                  <a:pt x="296" y="573"/>
                </a:lnTo>
                <a:lnTo>
                  <a:pt x="296" y="574"/>
                </a:lnTo>
                <a:lnTo>
                  <a:pt x="296" y="573"/>
                </a:lnTo>
                <a:lnTo>
                  <a:pt x="296" y="574"/>
                </a:lnTo>
                <a:lnTo>
                  <a:pt x="294" y="574"/>
                </a:lnTo>
                <a:lnTo>
                  <a:pt x="292" y="573"/>
                </a:lnTo>
                <a:lnTo>
                  <a:pt x="292" y="571"/>
                </a:lnTo>
                <a:lnTo>
                  <a:pt x="291" y="571"/>
                </a:lnTo>
                <a:lnTo>
                  <a:pt x="292" y="571"/>
                </a:lnTo>
                <a:lnTo>
                  <a:pt x="291" y="571"/>
                </a:lnTo>
                <a:lnTo>
                  <a:pt x="291" y="569"/>
                </a:lnTo>
                <a:lnTo>
                  <a:pt x="289" y="568"/>
                </a:lnTo>
                <a:lnTo>
                  <a:pt x="288" y="566"/>
                </a:lnTo>
                <a:lnTo>
                  <a:pt x="288" y="565"/>
                </a:lnTo>
                <a:lnTo>
                  <a:pt x="288" y="566"/>
                </a:lnTo>
                <a:lnTo>
                  <a:pt x="288" y="568"/>
                </a:lnTo>
                <a:lnTo>
                  <a:pt x="288" y="569"/>
                </a:lnTo>
                <a:lnTo>
                  <a:pt x="286" y="569"/>
                </a:lnTo>
                <a:lnTo>
                  <a:pt x="284" y="569"/>
                </a:lnTo>
                <a:lnTo>
                  <a:pt x="284" y="568"/>
                </a:lnTo>
                <a:lnTo>
                  <a:pt x="283" y="566"/>
                </a:lnTo>
                <a:lnTo>
                  <a:pt x="283" y="565"/>
                </a:lnTo>
                <a:lnTo>
                  <a:pt x="283" y="566"/>
                </a:lnTo>
                <a:lnTo>
                  <a:pt x="283" y="565"/>
                </a:lnTo>
                <a:lnTo>
                  <a:pt x="281" y="565"/>
                </a:lnTo>
                <a:lnTo>
                  <a:pt x="280" y="565"/>
                </a:lnTo>
                <a:lnTo>
                  <a:pt x="280" y="563"/>
                </a:lnTo>
                <a:lnTo>
                  <a:pt x="278" y="561"/>
                </a:lnTo>
                <a:lnTo>
                  <a:pt x="276" y="560"/>
                </a:lnTo>
                <a:lnTo>
                  <a:pt x="275" y="558"/>
                </a:lnTo>
                <a:lnTo>
                  <a:pt x="275" y="557"/>
                </a:lnTo>
                <a:lnTo>
                  <a:pt x="275" y="555"/>
                </a:lnTo>
                <a:lnTo>
                  <a:pt x="273" y="555"/>
                </a:lnTo>
                <a:lnTo>
                  <a:pt x="272" y="553"/>
                </a:lnTo>
                <a:lnTo>
                  <a:pt x="272" y="552"/>
                </a:lnTo>
                <a:lnTo>
                  <a:pt x="270" y="552"/>
                </a:lnTo>
                <a:lnTo>
                  <a:pt x="268" y="552"/>
                </a:lnTo>
                <a:lnTo>
                  <a:pt x="267" y="552"/>
                </a:lnTo>
                <a:lnTo>
                  <a:pt x="267" y="553"/>
                </a:lnTo>
                <a:lnTo>
                  <a:pt x="267" y="552"/>
                </a:lnTo>
                <a:lnTo>
                  <a:pt x="267" y="550"/>
                </a:lnTo>
                <a:lnTo>
                  <a:pt x="265" y="550"/>
                </a:lnTo>
                <a:lnTo>
                  <a:pt x="265" y="549"/>
                </a:lnTo>
                <a:lnTo>
                  <a:pt x="267" y="549"/>
                </a:lnTo>
                <a:lnTo>
                  <a:pt x="267" y="547"/>
                </a:lnTo>
                <a:lnTo>
                  <a:pt x="265" y="547"/>
                </a:lnTo>
                <a:lnTo>
                  <a:pt x="265" y="549"/>
                </a:lnTo>
                <a:lnTo>
                  <a:pt x="265" y="550"/>
                </a:lnTo>
                <a:lnTo>
                  <a:pt x="264" y="550"/>
                </a:lnTo>
                <a:lnTo>
                  <a:pt x="264" y="552"/>
                </a:lnTo>
                <a:lnTo>
                  <a:pt x="265" y="552"/>
                </a:lnTo>
                <a:lnTo>
                  <a:pt x="265" y="553"/>
                </a:lnTo>
                <a:lnTo>
                  <a:pt x="265" y="555"/>
                </a:lnTo>
                <a:lnTo>
                  <a:pt x="264" y="555"/>
                </a:lnTo>
                <a:lnTo>
                  <a:pt x="264" y="553"/>
                </a:lnTo>
                <a:lnTo>
                  <a:pt x="262" y="553"/>
                </a:lnTo>
                <a:lnTo>
                  <a:pt x="262" y="552"/>
                </a:lnTo>
                <a:lnTo>
                  <a:pt x="264" y="552"/>
                </a:lnTo>
                <a:lnTo>
                  <a:pt x="262" y="552"/>
                </a:lnTo>
                <a:lnTo>
                  <a:pt x="262" y="550"/>
                </a:lnTo>
                <a:lnTo>
                  <a:pt x="264" y="550"/>
                </a:lnTo>
                <a:lnTo>
                  <a:pt x="264" y="549"/>
                </a:lnTo>
                <a:lnTo>
                  <a:pt x="262" y="549"/>
                </a:lnTo>
                <a:lnTo>
                  <a:pt x="262" y="550"/>
                </a:lnTo>
                <a:lnTo>
                  <a:pt x="262" y="549"/>
                </a:lnTo>
                <a:lnTo>
                  <a:pt x="262" y="550"/>
                </a:lnTo>
                <a:lnTo>
                  <a:pt x="262" y="549"/>
                </a:lnTo>
                <a:lnTo>
                  <a:pt x="262" y="547"/>
                </a:lnTo>
                <a:lnTo>
                  <a:pt x="262" y="545"/>
                </a:lnTo>
                <a:lnTo>
                  <a:pt x="262" y="544"/>
                </a:lnTo>
                <a:lnTo>
                  <a:pt x="262" y="542"/>
                </a:lnTo>
                <a:lnTo>
                  <a:pt x="262" y="541"/>
                </a:lnTo>
                <a:lnTo>
                  <a:pt x="264" y="541"/>
                </a:lnTo>
                <a:lnTo>
                  <a:pt x="264" y="542"/>
                </a:lnTo>
                <a:lnTo>
                  <a:pt x="265" y="542"/>
                </a:lnTo>
                <a:lnTo>
                  <a:pt x="265" y="544"/>
                </a:lnTo>
                <a:lnTo>
                  <a:pt x="265" y="542"/>
                </a:lnTo>
                <a:lnTo>
                  <a:pt x="267" y="542"/>
                </a:lnTo>
                <a:lnTo>
                  <a:pt x="267" y="541"/>
                </a:lnTo>
                <a:lnTo>
                  <a:pt x="267" y="539"/>
                </a:lnTo>
                <a:lnTo>
                  <a:pt x="267" y="537"/>
                </a:lnTo>
                <a:lnTo>
                  <a:pt x="265" y="537"/>
                </a:lnTo>
                <a:lnTo>
                  <a:pt x="264" y="537"/>
                </a:lnTo>
                <a:lnTo>
                  <a:pt x="264" y="536"/>
                </a:lnTo>
                <a:lnTo>
                  <a:pt x="262" y="536"/>
                </a:lnTo>
                <a:lnTo>
                  <a:pt x="262" y="534"/>
                </a:lnTo>
                <a:lnTo>
                  <a:pt x="260" y="534"/>
                </a:lnTo>
                <a:lnTo>
                  <a:pt x="260" y="533"/>
                </a:lnTo>
                <a:lnTo>
                  <a:pt x="262" y="531"/>
                </a:lnTo>
                <a:lnTo>
                  <a:pt x="262" y="533"/>
                </a:lnTo>
                <a:lnTo>
                  <a:pt x="262" y="531"/>
                </a:lnTo>
                <a:lnTo>
                  <a:pt x="264" y="533"/>
                </a:lnTo>
                <a:lnTo>
                  <a:pt x="264" y="534"/>
                </a:lnTo>
                <a:lnTo>
                  <a:pt x="265" y="534"/>
                </a:lnTo>
                <a:lnTo>
                  <a:pt x="265" y="536"/>
                </a:lnTo>
                <a:lnTo>
                  <a:pt x="265" y="534"/>
                </a:lnTo>
                <a:lnTo>
                  <a:pt x="265" y="536"/>
                </a:lnTo>
                <a:lnTo>
                  <a:pt x="267" y="536"/>
                </a:lnTo>
                <a:lnTo>
                  <a:pt x="267" y="534"/>
                </a:lnTo>
                <a:lnTo>
                  <a:pt x="267" y="533"/>
                </a:lnTo>
                <a:lnTo>
                  <a:pt x="268" y="534"/>
                </a:lnTo>
                <a:lnTo>
                  <a:pt x="268" y="533"/>
                </a:lnTo>
                <a:lnTo>
                  <a:pt x="268" y="531"/>
                </a:lnTo>
                <a:lnTo>
                  <a:pt x="267" y="531"/>
                </a:lnTo>
                <a:lnTo>
                  <a:pt x="267" y="529"/>
                </a:lnTo>
                <a:lnTo>
                  <a:pt x="267" y="528"/>
                </a:lnTo>
                <a:lnTo>
                  <a:pt x="265" y="528"/>
                </a:lnTo>
                <a:lnTo>
                  <a:pt x="265" y="526"/>
                </a:lnTo>
                <a:lnTo>
                  <a:pt x="264" y="526"/>
                </a:lnTo>
                <a:lnTo>
                  <a:pt x="264" y="525"/>
                </a:lnTo>
                <a:lnTo>
                  <a:pt x="262" y="525"/>
                </a:lnTo>
                <a:lnTo>
                  <a:pt x="262" y="523"/>
                </a:lnTo>
                <a:lnTo>
                  <a:pt x="262" y="521"/>
                </a:lnTo>
                <a:lnTo>
                  <a:pt x="260" y="521"/>
                </a:lnTo>
                <a:lnTo>
                  <a:pt x="260" y="520"/>
                </a:lnTo>
                <a:lnTo>
                  <a:pt x="260" y="518"/>
                </a:lnTo>
                <a:lnTo>
                  <a:pt x="260" y="517"/>
                </a:lnTo>
                <a:lnTo>
                  <a:pt x="259" y="517"/>
                </a:lnTo>
                <a:lnTo>
                  <a:pt x="259" y="515"/>
                </a:lnTo>
                <a:lnTo>
                  <a:pt x="257" y="513"/>
                </a:lnTo>
                <a:lnTo>
                  <a:pt x="259" y="513"/>
                </a:lnTo>
                <a:lnTo>
                  <a:pt x="257" y="513"/>
                </a:lnTo>
                <a:lnTo>
                  <a:pt x="257" y="512"/>
                </a:lnTo>
                <a:lnTo>
                  <a:pt x="257" y="510"/>
                </a:lnTo>
                <a:lnTo>
                  <a:pt x="257" y="509"/>
                </a:lnTo>
                <a:lnTo>
                  <a:pt x="257" y="507"/>
                </a:lnTo>
                <a:lnTo>
                  <a:pt x="257" y="505"/>
                </a:lnTo>
                <a:lnTo>
                  <a:pt x="256" y="505"/>
                </a:lnTo>
                <a:lnTo>
                  <a:pt x="257" y="505"/>
                </a:lnTo>
                <a:lnTo>
                  <a:pt x="256" y="504"/>
                </a:lnTo>
                <a:lnTo>
                  <a:pt x="257" y="504"/>
                </a:lnTo>
                <a:lnTo>
                  <a:pt x="257" y="502"/>
                </a:lnTo>
                <a:lnTo>
                  <a:pt x="259" y="502"/>
                </a:lnTo>
                <a:lnTo>
                  <a:pt x="259" y="504"/>
                </a:lnTo>
                <a:lnTo>
                  <a:pt x="260" y="504"/>
                </a:lnTo>
                <a:lnTo>
                  <a:pt x="259" y="504"/>
                </a:lnTo>
                <a:lnTo>
                  <a:pt x="260" y="504"/>
                </a:lnTo>
                <a:lnTo>
                  <a:pt x="262" y="505"/>
                </a:lnTo>
                <a:lnTo>
                  <a:pt x="262" y="504"/>
                </a:lnTo>
                <a:lnTo>
                  <a:pt x="264" y="504"/>
                </a:lnTo>
                <a:lnTo>
                  <a:pt x="265" y="504"/>
                </a:lnTo>
                <a:lnTo>
                  <a:pt x="267" y="504"/>
                </a:lnTo>
                <a:lnTo>
                  <a:pt x="268" y="504"/>
                </a:lnTo>
                <a:lnTo>
                  <a:pt x="268" y="505"/>
                </a:lnTo>
                <a:lnTo>
                  <a:pt x="270" y="505"/>
                </a:lnTo>
                <a:lnTo>
                  <a:pt x="272" y="505"/>
                </a:lnTo>
                <a:lnTo>
                  <a:pt x="272" y="507"/>
                </a:lnTo>
                <a:lnTo>
                  <a:pt x="272" y="505"/>
                </a:lnTo>
                <a:lnTo>
                  <a:pt x="273" y="505"/>
                </a:lnTo>
                <a:lnTo>
                  <a:pt x="273" y="507"/>
                </a:lnTo>
                <a:lnTo>
                  <a:pt x="275" y="507"/>
                </a:lnTo>
                <a:lnTo>
                  <a:pt x="275" y="505"/>
                </a:lnTo>
                <a:lnTo>
                  <a:pt x="275" y="507"/>
                </a:lnTo>
                <a:lnTo>
                  <a:pt x="273" y="507"/>
                </a:lnTo>
                <a:lnTo>
                  <a:pt x="273" y="505"/>
                </a:lnTo>
                <a:lnTo>
                  <a:pt x="272" y="505"/>
                </a:lnTo>
                <a:lnTo>
                  <a:pt x="272" y="504"/>
                </a:lnTo>
                <a:lnTo>
                  <a:pt x="272" y="502"/>
                </a:lnTo>
                <a:lnTo>
                  <a:pt x="273" y="502"/>
                </a:lnTo>
                <a:lnTo>
                  <a:pt x="275" y="502"/>
                </a:lnTo>
                <a:lnTo>
                  <a:pt x="273" y="502"/>
                </a:lnTo>
                <a:lnTo>
                  <a:pt x="272" y="502"/>
                </a:lnTo>
                <a:lnTo>
                  <a:pt x="272" y="501"/>
                </a:lnTo>
                <a:lnTo>
                  <a:pt x="273" y="501"/>
                </a:lnTo>
                <a:lnTo>
                  <a:pt x="275" y="501"/>
                </a:lnTo>
                <a:lnTo>
                  <a:pt x="275" y="499"/>
                </a:lnTo>
                <a:lnTo>
                  <a:pt x="276" y="499"/>
                </a:lnTo>
                <a:lnTo>
                  <a:pt x="278" y="499"/>
                </a:lnTo>
                <a:lnTo>
                  <a:pt x="280" y="499"/>
                </a:lnTo>
                <a:lnTo>
                  <a:pt x="281" y="499"/>
                </a:lnTo>
                <a:lnTo>
                  <a:pt x="281" y="497"/>
                </a:lnTo>
                <a:lnTo>
                  <a:pt x="283" y="497"/>
                </a:lnTo>
                <a:lnTo>
                  <a:pt x="284" y="497"/>
                </a:lnTo>
                <a:lnTo>
                  <a:pt x="284" y="496"/>
                </a:lnTo>
                <a:lnTo>
                  <a:pt x="283" y="496"/>
                </a:lnTo>
                <a:lnTo>
                  <a:pt x="281" y="496"/>
                </a:lnTo>
                <a:lnTo>
                  <a:pt x="281" y="497"/>
                </a:lnTo>
                <a:lnTo>
                  <a:pt x="280" y="497"/>
                </a:lnTo>
                <a:lnTo>
                  <a:pt x="280" y="496"/>
                </a:lnTo>
                <a:lnTo>
                  <a:pt x="278" y="496"/>
                </a:lnTo>
                <a:lnTo>
                  <a:pt x="278" y="497"/>
                </a:lnTo>
                <a:lnTo>
                  <a:pt x="276" y="497"/>
                </a:lnTo>
                <a:lnTo>
                  <a:pt x="276" y="499"/>
                </a:lnTo>
                <a:lnTo>
                  <a:pt x="275" y="499"/>
                </a:lnTo>
                <a:lnTo>
                  <a:pt x="273" y="499"/>
                </a:lnTo>
                <a:lnTo>
                  <a:pt x="272" y="499"/>
                </a:lnTo>
                <a:lnTo>
                  <a:pt x="270" y="499"/>
                </a:lnTo>
                <a:lnTo>
                  <a:pt x="272" y="499"/>
                </a:lnTo>
                <a:lnTo>
                  <a:pt x="272" y="497"/>
                </a:lnTo>
                <a:lnTo>
                  <a:pt x="270" y="497"/>
                </a:lnTo>
                <a:lnTo>
                  <a:pt x="268" y="497"/>
                </a:lnTo>
                <a:lnTo>
                  <a:pt x="267" y="497"/>
                </a:lnTo>
                <a:lnTo>
                  <a:pt x="265" y="497"/>
                </a:lnTo>
                <a:lnTo>
                  <a:pt x="264" y="497"/>
                </a:lnTo>
                <a:lnTo>
                  <a:pt x="262" y="497"/>
                </a:lnTo>
                <a:lnTo>
                  <a:pt x="262" y="496"/>
                </a:lnTo>
                <a:lnTo>
                  <a:pt x="260" y="496"/>
                </a:lnTo>
                <a:lnTo>
                  <a:pt x="260" y="494"/>
                </a:lnTo>
                <a:lnTo>
                  <a:pt x="259" y="494"/>
                </a:lnTo>
                <a:lnTo>
                  <a:pt x="259" y="493"/>
                </a:lnTo>
                <a:lnTo>
                  <a:pt x="257" y="493"/>
                </a:lnTo>
                <a:lnTo>
                  <a:pt x="256" y="493"/>
                </a:lnTo>
                <a:lnTo>
                  <a:pt x="254" y="493"/>
                </a:lnTo>
                <a:lnTo>
                  <a:pt x="254" y="491"/>
                </a:lnTo>
                <a:lnTo>
                  <a:pt x="252" y="491"/>
                </a:lnTo>
                <a:lnTo>
                  <a:pt x="252" y="489"/>
                </a:lnTo>
                <a:lnTo>
                  <a:pt x="254" y="489"/>
                </a:lnTo>
                <a:lnTo>
                  <a:pt x="256" y="489"/>
                </a:lnTo>
                <a:lnTo>
                  <a:pt x="256" y="488"/>
                </a:lnTo>
                <a:lnTo>
                  <a:pt x="257" y="488"/>
                </a:lnTo>
                <a:lnTo>
                  <a:pt x="259" y="488"/>
                </a:lnTo>
                <a:lnTo>
                  <a:pt x="257" y="488"/>
                </a:lnTo>
                <a:lnTo>
                  <a:pt x="259" y="488"/>
                </a:lnTo>
                <a:lnTo>
                  <a:pt x="259" y="486"/>
                </a:lnTo>
                <a:lnTo>
                  <a:pt x="260" y="486"/>
                </a:lnTo>
                <a:lnTo>
                  <a:pt x="260" y="488"/>
                </a:lnTo>
                <a:lnTo>
                  <a:pt x="262" y="488"/>
                </a:lnTo>
                <a:lnTo>
                  <a:pt x="264" y="488"/>
                </a:lnTo>
                <a:lnTo>
                  <a:pt x="264" y="486"/>
                </a:lnTo>
                <a:lnTo>
                  <a:pt x="265" y="486"/>
                </a:lnTo>
                <a:lnTo>
                  <a:pt x="267" y="486"/>
                </a:lnTo>
                <a:lnTo>
                  <a:pt x="268" y="486"/>
                </a:lnTo>
                <a:lnTo>
                  <a:pt x="268" y="485"/>
                </a:lnTo>
                <a:lnTo>
                  <a:pt x="270" y="485"/>
                </a:lnTo>
                <a:lnTo>
                  <a:pt x="272" y="485"/>
                </a:lnTo>
                <a:lnTo>
                  <a:pt x="273" y="485"/>
                </a:lnTo>
                <a:lnTo>
                  <a:pt x="275" y="485"/>
                </a:lnTo>
                <a:lnTo>
                  <a:pt x="275" y="483"/>
                </a:lnTo>
                <a:lnTo>
                  <a:pt x="276" y="483"/>
                </a:lnTo>
                <a:lnTo>
                  <a:pt x="276" y="481"/>
                </a:lnTo>
                <a:lnTo>
                  <a:pt x="275" y="481"/>
                </a:lnTo>
                <a:lnTo>
                  <a:pt x="275" y="483"/>
                </a:lnTo>
                <a:lnTo>
                  <a:pt x="273" y="483"/>
                </a:lnTo>
                <a:lnTo>
                  <a:pt x="272" y="483"/>
                </a:lnTo>
                <a:lnTo>
                  <a:pt x="272" y="481"/>
                </a:lnTo>
                <a:lnTo>
                  <a:pt x="273" y="481"/>
                </a:lnTo>
                <a:lnTo>
                  <a:pt x="275" y="481"/>
                </a:lnTo>
                <a:lnTo>
                  <a:pt x="273" y="481"/>
                </a:lnTo>
                <a:lnTo>
                  <a:pt x="275" y="481"/>
                </a:lnTo>
                <a:lnTo>
                  <a:pt x="273" y="480"/>
                </a:lnTo>
                <a:lnTo>
                  <a:pt x="275" y="480"/>
                </a:lnTo>
                <a:lnTo>
                  <a:pt x="276" y="480"/>
                </a:lnTo>
                <a:lnTo>
                  <a:pt x="276" y="478"/>
                </a:lnTo>
                <a:lnTo>
                  <a:pt x="278" y="480"/>
                </a:lnTo>
                <a:lnTo>
                  <a:pt x="278" y="478"/>
                </a:lnTo>
                <a:lnTo>
                  <a:pt x="280" y="478"/>
                </a:lnTo>
                <a:lnTo>
                  <a:pt x="280" y="480"/>
                </a:lnTo>
                <a:lnTo>
                  <a:pt x="281" y="478"/>
                </a:lnTo>
                <a:lnTo>
                  <a:pt x="281" y="480"/>
                </a:lnTo>
                <a:lnTo>
                  <a:pt x="281" y="478"/>
                </a:lnTo>
                <a:lnTo>
                  <a:pt x="283" y="478"/>
                </a:lnTo>
                <a:lnTo>
                  <a:pt x="283" y="480"/>
                </a:lnTo>
                <a:lnTo>
                  <a:pt x="283" y="478"/>
                </a:lnTo>
                <a:lnTo>
                  <a:pt x="284" y="478"/>
                </a:lnTo>
                <a:lnTo>
                  <a:pt x="284" y="477"/>
                </a:lnTo>
                <a:lnTo>
                  <a:pt x="286" y="477"/>
                </a:lnTo>
                <a:lnTo>
                  <a:pt x="288" y="477"/>
                </a:lnTo>
                <a:lnTo>
                  <a:pt x="289" y="477"/>
                </a:lnTo>
                <a:close/>
                <a:moveTo>
                  <a:pt x="433" y="478"/>
                </a:moveTo>
                <a:lnTo>
                  <a:pt x="435" y="478"/>
                </a:lnTo>
                <a:lnTo>
                  <a:pt x="436" y="478"/>
                </a:lnTo>
                <a:lnTo>
                  <a:pt x="436" y="480"/>
                </a:lnTo>
                <a:lnTo>
                  <a:pt x="438" y="480"/>
                </a:lnTo>
                <a:lnTo>
                  <a:pt x="440" y="480"/>
                </a:lnTo>
                <a:lnTo>
                  <a:pt x="440" y="481"/>
                </a:lnTo>
                <a:lnTo>
                  <a:pt x="441" y="481"/>
                </a:lnTo>
                <a:lnTo>
                  <a:pt x="443" y="483"/>
                </a:lnTo>
                <a:lnTo>
                  <a:pt x="444" y="483"/>
                </a:lnTo>
                <a:lnTo>
                  <a:pt x="444" y="485"/>
                </a:lnTo>
                <a:lnTo>
                  <a:pt x="446" y="486"/>
                </a:lnTo>
                <a:lnTo>
                  <a:pt x="448" y="488"/>
                </a:lnTo>
                <a:lnTo>
                  <a:pt x="448" y="489"/>
                </a:lnTo>
                <a:lnTo>
                  <a:pt x="449" y="489"/>
                </a:lnTo>
                <a:lnTo>
                  <a:pt x="451" y="489"/>
                </a:lnTo>
                <a:lnTo>
                  <a:pt x="451" y="491"/>
                </a:lnTo>
                <a:lnTo>
                  <a:pt x="452" y="491"/>
                </a:lnTo>
                <a:lnTo>
                  <a:pt x="452" y="493"/>
                </a:lnTo>
                <a:lnTo>
                  <a:pt x="452" y="494"/>
                </a:lnTo>
                <a:lnTo>
                  <a:pt x="452" y="496"/>
                </a:lnTo>
                <a:lnTo>
                  <a:pt x="454" y="496"/>
                </a:lnTo>
                <a:lnTo>
                  <a:pt x="454" y="497"/>
                </a:lnTo>
                <a:lnTo>
                  <a:pt x="454" y="499"/>
                </a:lnTo>
                <a:lnTo>
                  <a:pt x="454" y="501"/>
                </a:lnTo>
                <a:lnTo>
                  <a:pt x="454" y="502"/>
                </a:lnTo>
                <a:lnTo>
                  <a:pt x="454" y="504"/>
                </a:lnTo>
                <a:lnTo>
                  <a:pt x="456" y="504"/>
                </a:lnTo>
                <a:lnTo>
                  <a:pt x="456" y="505"/>
                </a:lnTo>
                <a:lnTo>
                  <a:pt x="456" y="507"/>
                </a:lnTo>
                <a:lnTo>
                  <a:pt x="457" y="507"/>
                </a:lnTo>
                <a:lnTo>
                  <a:pt x="457" y="509"/>
                </a:lnTo>
                <a:lnTo>
                  <a:pt x="457" y="510"/>
                </a:lnTo>
                <a:lnTo>
                  <a:pt x="457" y="512"/>
                </a:lnTo>
                <a:lnTo>
                  <a:pt x="456" y="512"/>
                </a:lnTo>
                <a:lnTo>
                  <a:pt x="456" y="513"/>
                </a:lnTo>
                <a:lnTo>
                  <a:pt x="456" y="515"/>
                </a:lnTo>
                <a:lnTo>
                  <a:pt x="456" y="517"/>
                </a:lnTo>
                <a:lnTo>
                  <a:pt x="456" y="518"/>
                </a:lnTo>
                <a:lnTo>
                  <a:pt x="456" y="520"/>
                </a:lnTo>
                <a:lnTo>
                  <a:pt x="456" y="521"/>
                </a:lnTo>
                <a:lnTo>
                  <a:pt x="454" y="521"/>
                </a:lnTo>
                <a:lnTo>
                  <a:pt x="454" y="523"/>
                </a:lnTo>
                <a:lnTo>
                  <a:pt x="456" y="523"/>
                </a:lnTo>
                <a:lnTo>
                  <a:pt x="454" y="523"/>
                </a:lnTo>
                <a:lnTo>
                  <a:pt x="454" y="525"/>
                </a:lnTo>
                <a:lnTo>
                  <a:pt x="454" y="526"/>
                </a:lnTo>
                <a:lnTo>
                  <a:pt x="452" y="526"/>
                </a:lnTo>
                <a:lnTo>
                  <a:pt x="452" y="528"/>
                </a:lnTo>
                <a:lnTo>
                  <a:pt x="451" y="528"/>
                </a:lnTo>
                <a:lnTo>
                  <a:pt x="451" y="529"/>
                </a:lnTo>
                <a:lnTo>
                  <a:pt x="451" y="531"/>
                </a:lnTo>
                <a:lnTo>
                  <a:pt x="449" y="531"/>
                </a:lnTo>
                <a:lnTo>
                  <a:pt x="448" y="531"/>
                </a:lnTo>
                <a:lnTo>
                  <a:pt x="448" y="533"/>
                </a:lnTo>
                <a:lnTo>
                  <a:pt x="446" y="533"/>
                </a:lnTo>
                <a:lnTo>
                  <a:pt x="446" y="534"/>
                </a:lnTo>
                <a:lnTo>
                  <a:pt x="444" y="534"/>
                </a:lnTo>
                <a:lnTo>
                  <a:pt x="443" y="534"/>
                </a:lnTo>
                <a:lnTo>
                  <a:pt x="443" y="536"/>
                </a:lnTo>
                <a:lnTo>
                  <a:pt x="443" y="537"/>
                </a:lnTo>
                <a:lnTo>
                  <a:pt x="443" y="539"/>
                </a:lnTo>
                <a:lnTo>
                  <a:pt x="441" y="539"/>
                </a:lnTo>
                <a:lnTo>
                  <a:pt x="440" y="539"/>
                </a:lnTo>
                <a:lnTo>
                  <a:pt x="438" y="541"/>
                </a:lnTo>
                <a:lnTo>
                  <a:pt x="436" y="541"/>
                </a:lnTo>
                <a:lnTo>
                  <a:pt x="435" y="541"/>
                </a:lnTo>
                <a:lnTo>
                  <a:pt x="435" y="539"/>
                </a:lnTo>
                <a:lnTo>
                  <a:pt x="433" y="539"/>
                </a:lnTo>
                <a:lnTo>
                  <a:pt x="433" y="537"/>
                </a:lnTo>
                <a:lnTo>
                  <a:pt x="435" y="537"/>
                </a:lnTo>
                <a:lnTo>
                  <a:pt x="435" y="536"/>
                </a:lnTo>
                <a:lnTo>
                  <a:pt x="435" y="534"/>
                </a:lnTo>
                <a:lnTo>
                  <a:pt x="435" y="533"/>
                </a:lnTo>
                <a:lnTo>
                  <a:pt x="435" y="531"/>
                </a:lnTo>
                <a:lnTo>
                  <a:pt x="435" y="529"/>
                </a:lnTo>
                <a:lnTo>
                  <a:pt x="433" y="529"/>
                </a:lnTo>
                <a:lnTo>
                  <a:pt x="433" y="528"/>
                </a:lnTo>
                <a:lnTo>
                  <a:pt x="432" y="528"/>
                </a:lnTo>
                <a:lnTo>
                  <a:pt x="432" y="526"/>
                </a:lnTo>
                <a:lnTo>
                  <a:pt x="430" y="526"/>
                </a:lnTo>
                <a:lnTo>
                  <a:pt x="430" y="525"/>
                </a:lnTo>
                <a:lnTo>
                  <a:pt x="430" y="523"/>
                </a:lnTo>
                <a:lnTo>
                  <a:pt x="428" y="523"/>
                </a:lnTo>
                <a:lnTo>
                  <a:pt x="428" y="521"/>
                </a:lnTo>
                <a:lnTo>
                  <a:pt x="430" y="520"/>
                </a:lnTo>
                <a:lnTo>
                  <a:pt x="430" y="518"/>
                </a:lnTo>
                <a:lnTo>
                  <a:pt x="432" y="518"/>
                </a:lnTo>
                <a:lnTo>
                  <a:pt x="432" y="517"/>
                </a:lnTo>
                <a:lnTo>
                  <a:pt x="432" y="515"/>
                </a:lnTo>
                <a:lnTo>
                  <a:pt x="432" y="513"/>
                </a:lnTo>
                <a:lnTo>
                  <a:pt x="433" y="513"/>
                </a:lnTo>
                <a:lnTo>
                  <a:pt x="433" y="512"/>
                </a:lnTo>
                <a:lnTo>
                  <a:pt x="433" y="510"/>
                </a:lnTo>
                <a:lnTo>
                  <a:pt x="435" y="510"/>
                </a:lnTo>
                <a:lnTo>
                  <a:pt x="433" y="509"/>
                </a:lnTo>
                <a:lnTo>
                  <a:pt x="435" y="509"/>
                </a:lnTo>
                <a:lnTo>
                  <a:pt x="435" y="507"/>
                </a:lnTo>
                <a:lnTo>
                  <a:pt x="433" y="507"/>
                </a:lnTo>
                <a:lnTo>
                  <a:pt x="435" y="507"/>
                </a:lnTo>
                <a:lnTo>
                  <a:pt x="433" y="505"/>
                </a:lnTo>
                <a:lnTo>
                  <a:pt x="435" y="505"/>
                </a:lnTo>
                <a:lnTo>
                  <a:pt x="433" y="505"/>
                </a:lnTo>
                <a:lnTo>
                  <a:pt x="433" y="504"/>
                </a:lnTo>
                <a:lnTo>
                  <a:pt x="435" y="504"/>
                </a:lnTo>
                <a:lnTo>
                  <a:pt x="436" y="504"/>
                </a:lnTo>
                <a:lnTo>
                  <a:pt x="438" y="504"/>
                </a:lnTo>
                <a:lnTo>
                  <a:pt x="438" y="502"/>
                </a:lnTo>
                <a:lnTo>
                  <a:pt x="438" y="501"/>
                </a:lnTo>
                <a:lnTo>
                  <a:pt x="440" y="501"/>
                </a:lnTo>
                <a:lnTo>
                  <a:pt x="440" y="499"/>
                </a:lnTo>
                <a:lnTo>
                  <a:pt x="440" y="497"/>
                </a:lnTo>
                <a:lnTo>
                  <a:pt x="441" y="497"/>
                </a:lnTo>
                <a:lnTo>
                  <a:pt x="441" y="496"/>
                </a:lnTo>
                <a:lnTo>
                  <a:pt x="443" y="496"/>
                </a:lnTo>
                <a:lnTo>
                  <a:pt x="441" y="496"/>
                </a:lnTo>
                <a:lnTo>
                  <a:pt x="443" y="494"/>
                </a:lnTo>
                <a:lnTo>
                  <a:pt x="441" y="494"/>
                </a:lnTo>
                <a:lnTo>
                  <a:pt x="443" y="494"/>
                </a:lnTo>
                <a:lnTo>
                  <a:pt x="443" y="493"/>
                </a:lnTo>
                <a:lnTo>
                  <a:pt x="441" y="493"/>
                </a:lnTo>
                <a:lnTo>
                  <a:pt x="441" y="491"/>
                </a:lnTo>
                <a:lnTo>
                  <a:pt x="441" y="489"/>
                </a:lnTo>
                <a:lnTo>
                  <a:pt x="441" y="488"/>
                </a:lnTo>
                <a:lnTo>
                  <a:pt x="441" y="486"/>
                </a:lnTo>
                <a:lnTo>
                  <a:pt x="440" y="486"/>
                </a:lnTo>
                <a:lnTo>
                  <a:pt x="440" y="485"/>
                </a:lnTo>
                <a:lnTo>
                  <a:pt x="438" y="485"/>
                </a:lnTo>
                <a:lnTo>
                  <a:pt x="436" y="485"/>
                </a:lnTo>
                <a:lnTo>
                  <a:pt x="436" y="483"/>
                </a:lnTo>
                <a:lnTo>
                  <a:pt x="435" y="483"/>
                </a:lnTo>
                <a:lnTo>
                  <a:pt x="435" y="481"/>
                </a:lnTo>
                <a:lnTo>
                  <a:pt x="435" y="480"/>
                </a:lnTo>
                <a:lnTo>
                  <a:pt x="433" y="480"/>
                </a:lnTo>
                <a:lnTo>
                  <a:pt x="432" y="480"/>
                </a:lnTo>
                <a:lnTo>
                  <a:pt x="432" y="481"/>
                </a:lnTo>
                <a:lnTo>
                  <a:pt x="433" y="481"/>
                </a:lnTo>
                <a:lnTo>
                  <a:pt x="433" y="483"/>
                </a:lnTo>
                <a:lnTo>
                  <a:pt x="433" y="485"/>
                </a:lnTo>
                <a:lnTo>
                  <a:pt x="433" y="486"/>
                </a:lnTo>
                <a:lnTo>
                  <a:pt x="435" y="486"/>
                </a:lnTo>
                <a:lnTo>
                  <a:pt x="433" y="488"/>
                </a:lnTo>
                <a:lnTo>
                  <a:pt x="435" y="488"/>
                </a:lnTo>
                <a:lnTo>
                  <a:pt x="433" y="488"/>
                </a:lnTo>
                <a:lnTo>
                  <a:pt x="435" y="488"/>
                </a:lnTo>
                <a:lnTo>
                  <a:pt x="435" y="489"/>
                </a:lnTo>
                <a:lnTo>
                  <a:pt x="435" y="491"/>
                </a:lnTo>
                <a:lnTo>
                  <a:pt x="435" y="493"/>
                </a:lnTo>
                <a:lnTo>
                  <a:pt x="435" y="491"/>
                </a:lnTo>
                <a:lnTo>
                  <a:pt x="433" y="491"/>
                </a:lnTo>
                <a:lnTo>
                  <a:pt x="433" y="493"/>
                </a:lnTo>
                <a:lnTo>
                  <a:pt x="433" y="494"/>
                </a:lnTo>
                <a:lnTo>
                  <a:pt x="433" y="496"/>
                </a:lnTo>
                <a:lnTo>
                  <a:pt x="435" y="496"/>
                </a:lnTo>
                <a:lnTo>
                  <a:pt x="435" y="497"/>
                </a:lnTo>
                <a:lnTo>
                  <a:pt x="435" y="499"/>
                </a:lnTo>
                <a:lnTo>
                  <a:pt x="433" y="499"/>
                </a:lnTo>
                <a:lnTo>
                  <a:pt x="433" y="501"/>
                </a:lnTo>
                <a:lnTo>
                  <a:pt x="432" y="501"/>
                </a:lnTo>
                <a:lnTo>
                  <a:pt x="432" y="502"/>
                </a:lnTo>
                <a:lnTo>
                  <a:pt x="430" y="502"/>
                </a:lnTo>
                <a:lnTo>
                  <a:pt x="430" y="504"/>
                </a:lnTo>
                <a:lnTo>
                  <a:pt x="428" y="504"/>
                </a:lnTo>
                <a:lnTo>
                  <a:pt x="428" y="505"/>
                </a:lnTo>
                <a:lnTo>
                  <a:pt x="428" y="507"/>
                </a:lnTo>
                <a:lnTo>
                  <a:pt x="428" y="509"/>
                </a:lnTo>
                <a:lnTo>
                  <a:pt x="428" y="510"/>
                </a:lnTo>
                <a:lnTo>
                  <a:pt x="427" y="510"/>
                </a:lnTo>
                <a:lnTo>
                  <a:pt x="427" y="512"/>
                </a:lnTo>
                <a:lnTo>
                  <a:pt x="427" y="513"/>
                </a:lnTo>
                <a:lnTo>
                  <a:pt x="427" y="515"/>
                </a:lnTo>
                <a:lnTo>
                  <a:pt x="427" y="517"/>
                </a:lnTo>
                <a:lnTo>
                  <a:pt x="427" y="515"/>
                </a:lnTo>
                <a:lnTo>
                  <a:pt x="427" y="517"/>
                </a:lnTo>
                <a:lnTo>
                  <a:pt x="427" y="518"/>
                </a:lnTo>
                <a:lnTo>
                  <a:pt x="427" y="520"/>
                </a:lnTo>
                <a:lnTo>
                  <a:pt x="425" y="520"/>
                </a:lnTo>
                <a:lnTo>
                  <a:pt x="425" y="518"/>
                </a:lnTo>
                <a:lnTo>
                  <a:pt x="425" y="517"/>
                </a:lnTo>
                <a:lnTo>
                  <a:pt x="425" y="518"/>
                </a:lnTo>
                <a:lnTo>
                  <a:pt x="424" y="518"/>
                </a:lnTo>
                <a:lnTo>
                  <a:pt x="424" y="517"/>
                </a:lnTo>
                <a:lnTo>
                  <a:pt x="422" y="517"/>
                </a:lnTo>
                <a:lnTo>
                  <a:pt x="420" y="517"/>
                </a:lnTo>
                <a:lnTo>
                  <a:pt x="420" y="515"/>
                </a:lnTo>
                <a:lnTo>
                  <a:pt x="419" y="515"/>
                </a:lnTo>
                <a:lnTo>
                  <a:pt x="417" y="513"/>
                </a:lnTo>
                <a:lnTo>
                  <a:pt x="416" y="513"/>
                </a:lnTo>
                <a:lnTo>
                  <a:pt x="416" y="512"/>
                </a:lnTo>
                <a:lnTo>
                  <a:pt x="414" y="512"/>
                </a:lnTo>
                <a:lnTo>
                  <a:pt x="414" y="510"/>
                </a:lnTo>
                <a:lnTo>
                  <a:pt x="412" y="510"/>
                </a:lnTo>
                <a:lnTo>
                  <a:pt x="412" y="509"/>
                </a:lnTo>
                <a:lnTo>
                  <a:pt x="411" y="510"/>
                </a:lnTo>
                <a:lnTo>
                  <a:pt x="411" y="509"/>
                </a:lnTo>
                <a:lnTo>
                  <a:pt x="411" y="507"/>
                </a:lnTo>
                <a:lnTo>
                  <a:pt x="411" y="505"/>
                </a:lnTo>
                <a:lnTo>
                  <a:pt x="411" y="504"/>
                </a:lnTo>
                <a:lnTo>
                  <a:pt x="412" y="504"/>
                </a:lnTo>
                <a:lnTo>
                  <a:pt x="414" y="504"/>
                </a:lnTo>
                <a:lnTo>
                  <a:pt x="414" y="502"/>
                </a:lnTo>
                <a:lnTo>
                  <a:pt x="414" y="501"/>
                </a:lnTo>
                <a:lnTo>
                  <a:pt x="414" y="499"/>
                </a:lnTo>
                <a:lnTo>
                  <a:pt x="416" y="499"/>
                </a:lnTo>
                <a:lnTo>
                  <a:pt x="416" y="497"/>
                </a:lnTo>
                <a:lnTo>
                  <a:pt x="417" y="497"/>
                </a:lnTo>
                <a:lnTo>
                  <a:pt x="417" y="496"/>
                </a:lnTo>
                <a:lnTo>
                  <a:pt x="417" y="494"/>
                </a:lnTo>
                <a:lnTo>
                  <a:pt x="417" y="493"/>
                </a:lnTo>
                <a:lnTo>
                  <a:pt x="417" y="491"/>
                </a:lnTo>
                <a:lnTo>
                  <a:pt x="417" y="489"/>
                </a:lnTo>
                <a:lnTo>
                  <a:pt x="419" y="489"/>
                </a:lnTo>
                <a:lnTo>
                  <a:pt x="419" y="488"/>
                </a:lnTo>
                <a:lnTo>
                  <a:pt x="419" y="486"/>
                </a:lnTo>
                <a:lnTo>
                  <a:pt x="420" y="485"/>
                </a:lnTo>
                <a:lnTo>
                  <a:pt x="420" y="486"/>
                </a:lnTo>
                <a:lnTo>
                  <a:pt x="420" y="485"/>
                </a:lnTo>
                <a:lnTo>
                  <a:pt x="422" y="485"/>
                </a:lnTo>
                <a:lnTo>
                  <a:pt x="422" y="483"/>
                </a:lnTo>
                <a:lnTo>
                  <a:pt x="422" y="485"/>
                </a:lnTo>
                <a:lnTo>
                  <a:pt x="424" y="485"/>
                </a:lnTo>
                <a:lnTo>
                  <a:pt x="425" y="485"/>
                </a:lnTo>
                <a:lnTo>
                  <a:pt x="425" y="483"/>
                </a:lnTo>
                <a:lnTo>
                  <a:pt x="427" y="483"/>
                </a:lnTo>
                <a:lnTo>
                  <a:pt x="427" y="481"/>
                </a:lnTo>
                <a:lnTo>
                  <a:pt x="427" y="480"/>
                </a:lnTo>
                <a:lnTo>
                  <a:pt x="428" y="480"/>
                </a:lnTo>
                <a:lnTo>
                  <a:pt x="428" y="478"/>
                </a:lnTo>
                <a:lnTo>
                  <a:pt x="430" y="477"/>
                </a:lnTo>
                <a:lnTo>
                  <a:pt x="432" y="477"/>
                </a:lnTo>
                <a:lnTo>
                  <a:pt x="433" y="477"/>
                </a:lnTo>
                <a:lnTo>
                  <a:pt x="433" y="478"/>
                </a:lnTo>
                <a:close/>
                <a:moveTo>
                  <a:pt x="297" y="477"/>
                </a:moveTo>
                <a:lnTo>
                  <a:pt x="297" y="478"/>
                </a:lnTo>
                <a:lnTo>
                  <a:pt x="297" y="480"/>
                </a:lnTo>
                <a:lnTo>
                  <a:pt x="296" y="480"/>
                </a:lnTo>
                <a:lnTo>
                  <a:pt x="296" y="478"/>
                </a:lnTo>
                <a:lnTo>
                  <a:pt x="296" y="477"/>
                </a:lnTo>
                <a:lnTo>
                  <a:pt x="296" y="478"/>
                </a:lnTo>
                <a:lnTo>
                  <a:pt x="296" y="477"/>
                </a:lnTo>
                <a:lnTo>
                  <a:pt x="297" y="477"/>
                </a:lnTo>
                <a:close/>
                <a:moveTo>
                  <a:pt x="296" y="478"/>
                </a:moveTo>
                <a:lnTo>
                  <a:pt x="294" y="478"/>
                </a:lnTo>
                <a:lnTo>
                  <a:pt x="294" y="477"/>
                </a:lnTo>
                <a:lnTo>
                  <a:pt x="296" y="477"/>
                </a:lnTo>
                <a:lnTo>
                  <a:pt x="296" y="475"/>
                </a:lnTo>
                <a:lnTo>
                  <a:pt x="296" y="477"/>
                </a:lnTo>
                <a:lnTo>
                  <a:pt x="296" y="478"/>
                </a:lnTo>
                <a:close/>
                <a:moveTo>
                  <a:pt x="401" y="477"/>
                </a:moveTo>
                <a:lnTo>
                  <a:pt x="400" y="477"/>
                </a:lnTo>
                <a:lnTo>
                  <a:pt x="398" y="477"/>
                </a:lnTo>
                <a:lnTo>
                  <a:pt x="398" y="475"/>
                </a:lnTo>
                <a:lnTo>
                  <a:pt x="400" y="475"/>
                </a:lnTo>
                <a:lnTo>
                  <a:pt x="401" y="475"/>
                </a:lnTo>
                <a:lnTo>
                  <a:pt x="401" y="477"/>
                </a:lnTo>
                <a:close/>
                <a:moveTo>
                  <a:pt x="296" y="475"/>
                </a:moveTo>
                <a:lnTo>
                  <a:pt x="294" y="475"/>
                </a:lnTo>
                <a:lnTo>
                  <a:pt x="294" y="473"/>
                </a:lnTo>
                <a:lnTo>
                  <a:pt x="296" y="473"/>
                </a:lnTo>
                <a:lnTo>
                  <a:pt x="296" y="475"/>
                </a:lnTo>
                <a:close/>
                <a:moveTo>
                  <a:pt x="286" y="473"/>
                </a:moveTo>
                <a:lnTo>
                  <a:pt x="288" y="473"/>
                </a:lnTo>
                <a:lnTo>
                  <a:pt x="286" y="473"/>
                </a:lnTo>
                <a:lnTo>
                  <a:pt x="286" y="475"/>
                </a:lnTo>
                <a:lnTo>
                  <a:pt x="284" y="473"/>
                </a:lnTo>
                <a:lnTo>
                  <a:pt x="286" y="473"/>
                </a:lnTo>
                <a:lnTo>
                  <a:pt x="286" y="472"/>
                </a:lnTo>
                <a:lnTo>
                  <a:pt x="286" y="473"/>
                </a:lnTo>
                <a:lnTo>
                  <a:pt x="286" y="472"/>
                </a:lnTo>
                <a:lnTo>
                  <a:pt x="286" y="473"/>
                </a:lnTo>
                <a:close/>
                <a:moveTo>
                  <a:pt x="417" y="473"/>
                </a:moveTo>
                <a:lnTo>
                  <a:pt x="416" y="473"/>
                </a:lnTo>
                <a:lnTo>
                  <a:pt x="416" y="472"/>
                </a:lnTo>
                <a:lnTo>
                  <a:pt x="417" y="472"/>
                </a:lnTo>
                <a:lnTo>
                  <a:pt x="417" y="473"/>
                </a:lnTo>
                <a:close/>
                <a:moveTo>
                  <a:pt x="360" y="469"/>
                </a:moveTo>
                <a:lnTo>
                  <a:pt x="361" y="469"/>
                </a:lnTo>
                <a:lnTo>
                  <a:pt x="363" y="469"/>
                </a:lnTo>
                <a:lnTo>
                  <a:pt x="363" y="470"/>
                </a:lnTo>
                <a:lnTo>
                  <a:pt x="363" y="472"/>
                </a:lnTo>
                <a:lnTo>
                  <a:pt x="364" y="472"/>
                </a:lnTo>
                <a:lnTo>
                  <a:pt x="364" y="473"/>
                </a:lnTo>
                <a:lnTo>
                  <a:pt x="366" y="473"/>
                </a:lnTo>
                <a:lnTo>
                  <a:pt x="368" y="475"/>
                </a:lnTo>
                <a:lnTo>
                  <a:pt x="368" y="477"/>
                </a:lnTo>
                <a:lnTo>
                  <a:pt x="368" y="478"/>
                </a:lnTo>
                <a:lnTo>
                  <a:pt x="368" y="480"/>
                </a:lnTo>
                <a:lnTo>
                  <a:pt x="368" y="481"/>
                </a:lnTo>
                <a:lnTo>
                  <a:pt x="366" y="481"/>
                </a:lnTo>
                <a:lnTo>
                  <a:pt x="366" y="483"/>
                </a:lnTo>
                <a:lnTo>
                  <a:pt x="364" y="483"/>
                </a:lnTo>
                <a:lnTo>
                  <a:pt x="364" y="485"/>
                </a:lnTo>
                <a:lnTo>
                  <a:pt x="364" y="486"/>
                </a:lnTo>
                <a:lnTo>
                  <a:pt x="363" y="486"/>
                </a:lnTo>
                <a:lnTo>
                  <a:pt x="363" y="488"/>
                </a:lnTo>
                <a:lnTo>
                  <a:pt x="361" y="488"/>
                </a:lnTo>
                <a:lnTo>
                  <a:pt x="361" y="489"/>
                </a:lnTo>
                <a:lnTo>
                  <a:pt x="360" y="489"/>
                </a:lnTo>
                <a:lnTo>
                  <a:pt x="360" y="491"/>
                </a:lnTo>
                <a:lnTo>
                  <a:pt x="358" y="491"/>
                </a:lnTo>
                <a:lnTo>
                  <a:pt x="356" y="491"/>
                </a:lnTo>
                <a:lnTo>
                  <a:pt x="356" y="489"/>
                </a:lnTo>
                <a:lnTo>
                  <a:pt x="355" y="489"/>
                </a:lnTo>
                <a:lnTo>
                  <a:pt x="355" y="488"/>
                </a:lnTo>
                <a:lnTo>
                  <a:pt x="353" y="488"/>
                </a:lnTo>
                <a:lnTo>
                  <a:pt x="352" y="488"/>
                </a:lnTo>
                <a:lnTo>
                  <a:pt x="352" y="486"/>
                </a:lnTo>
                <a:lnTo>
                  <a:pt x="352" y="485"/>
                </a:lnTo>
                <a:lnTo>
                  <a:pt x="350" y="485"/>
                </a:lnTo>
                <a:lnTo>
                  <a:pt x="350" y="483"/>
                </a:lnTo>
                <a:lnTo>
                  <a:pt x="350" y="485"/>
                </a:lnTo>
                <a:lnTo>
                  <a:pt x="350" y="483"/>
                </a:lnTo>
                <a:lnTo>
                  <a:pt x="348" y="483"/>
                </a:lnTo>
                <a:lnTo>
                  <a:pt x="350" y="483"/>
                </a:lnTo>
                <a:lnTo>
                  <a:pt x="350" y="481"/>
                </a:lnTo>
                <a:lnTo>
                  <a:pt x="348" y="481"/>
                </a:lnTo>
                <a:lnTo>
                  <a:pt x="348" y="480"/>
                </a:lnTo>
                <a:lnTo>
                  <a:pt x="350" y="480"/>
                </a:lnTo>
                <a:lnTo>
                  <a:pt x="352" y="480"/>
                </a:lnTo>
                <a:lnTo>
                  <a:pt x="352" y="478"/>
                </a:lnTo>
                <a:lnTo>
                  <a:pt x="353" y="478"/>
                </a:lnTo>
                <a:lnTo>
                  <a:pt x="353" y="477"/>
                </a:lnTo>
                <a:lnTo>
                  <a:pt x="355" y="477"/>
                </a:lnTo>
                <a:lnTo>
                  <a:pt x="355" y="475"/>
                </a:lnTo>
                <a:lnTo>
                  <a:pt x="356" y="475"/>
                </a:lnTo>
                <a:lnTo>
                  <a:pt x="356" y="473"/>
                </a:lnTo>
                <a:lnTo>
                  <a:pt x="356" y="472"/>
                </a:lnTo>
                <a:lnTo>
                  <a:pt x="358" y="472"/>
                </a:lnTo>
                <a:lnTo>
                  <a:pt x="358" y="470"/>
                </a:lnTo>
                <a:lnTo>
                  <a:pt x="356" y="470"/>
                </a:lnTo>
                <a:lnTo>
                  <a:pt x="356" y="469"/>
                </a:lnTo>
                <a:lnTo>
                  <a:pt x="358" y="469"/>
                </a:lnTo>
                <a:lnTo>
                  <a:pt x="360" y="469"/>
                </a:lnTo>
                <a:close/>
                <a:moveTo>
                  <a:pt x="324" y="469"/>
                </a:moveTo>
                <a:lnTo>
                  <a:pt x="324" y="470"/>
                </a:lnTo>
                <a:lnTo>
                  <a:pt x="326" y="470"/>
                </a:lnTo>
                <a:lnTo>
                  <a:pt x="328" y="470"/>
                </a:lnTo>
                <a:lnTo>
                  <a:pt x="328" y="472"/>
                </a:lnTo>
                <a:lnTo>
                  <a:pt x="328" y="473"/>
                </a:lnTo>
                <a:lnTo>
                  <a:pt x="329" y="473"/>
                </a:lnTo>
                <a:lnTo>
                  <a:pt x="329" y="475"/>
                </a:lnTo>
                <a:lnTo>
                  <a:pt x="329" y="477"/>
                </a:lnTo>
                <a:lnTo>
                  <a:pt x="328" y="478"/>
                </a:lnTo>
                <a:lnTo>
                  <a:pt x="329" y="478"/>
                </a:lnTo>
                <a:lnTo>
                  <a:pt x="329" y="480"/>
                </a:lnTo>
                <a:lnTo>
                  <a:pt x="331" y="480"/>
                </a:lnTo>
                <a:lnTo>
                  <a:pt x="331" y="481"/>
                </a:lnTo>
                <a:lnTo>
                  <a:pt x="332" y="481"/>
                </a:lnTo>
                <a:lnTo>
                  <a:pt x="332" y="483"/>
                </a:lnTo>
                <a:lnTo>
                  <a:pt x="334" y="483"/>
                </a:lnTo>
                <a:lnTo>
                  <a:pt x="334" y="485"/>
                </a:lnTo>
                <a:lnTo>
                  <a:pt x="332" y="485"/>
                </a:lnTo>
                <a:lnTo>
                  <a:pt x="332" y="486"/>
                </a:lnTo>
                <a:lnTo>
                  <a:pt x="334" y="486"/>
                </a:lnTo>
                <a:lnTo>
                  <a:pt x="334" y="488"/>
                </a:lnTo>
                <a:lnTo>
                  <a:pt x="334" y="489"/>
                </a:lnTo>
                <a:lnTo>
                  <a:pt x="334" y="491"/>
                </a:lnTo>
                <a:lnTo>
                  <a:pt x="334" y="493"/>
                </a:lnTo>
                <a:lnTo>
                  <a:pt x="334" y="494"/>
                </a:lnTo>
                <a:lnTo>
                  <a:pt x="332" y="494"/>
                </a:lnTo>
                <a:lnTo>
                  <a:pt x="332" y="496"/>
                </a:lnTo>
                <a:lnTo>
                  <a:pt x="332" y="497"/>
                </a:lnTo>
                <a:lnTo>
                  <a:pt x="331" y="497"/>
                </a:lnTo>
                <a:lnTo>
                  <a:pt x="331" y="499"/>
                </a:lnTo>
                <a:lnTo>
                  <a:pt x="331" y="501"/>
                </a:lnTo>
                <a:lnTo>
                  <a:pt x="331" y="502"/>
                </a:lnTo>
                <a:lnTo>
                  <a:pt x="331" y="501"/>
                </a:lnTo>
                <a:lnTo>
                  <a:pt x="331" y="502"/>
                </a:lnTo>
                <a:lnTo>
                  <a:pt x="329" y="502"/>
                </a:lnTo>
                <a:lnTo>
                  <a:pt x="329" y="504"/>
                </a:lnTo>
                <a:lnTo>
                  <a:pt x="328" y="504"/>
                </a:lnTo>
                <a:lnTo>
                  <a:pt x="326" y="505"/>
                </a:lnTo>
                <a:lnTo>
                  <a:pt x="326" y="504"/>
                </a:lnTo>
                <a:lnTo>
                  <a:pt x="324" y="504"/>
                </a:lnTo>
                <a:lnTo>
                  <a:pt x="324" y="505"/>
                </a:lnTo>
                <a:lnTo>
                  <a:pt x="326" y="505"/>
                </a:lnTo>
                <a:lnTo>
                  <a:pt x="324" y="505"/>
                </a:lnTo>
                <a:lnTo>
                  <a:pt x="324" y="507"/>
                </a:lnTo>
                <a:lnTo>
                  <a:pt x="324" y="505"/>
                </a:lnTo>
                <a:lnTo>
                  <a:pt x="323" y="505"/>
                </a:lnTo>
                <a:lnTo>
                  <a:pt x="321" y="505"/>
                </a:lnTo>
                <a:lnTo>
                  <a:pt x="321" y="507"/>
                </a:lnTo>
                <a:lnTo>
                  <a:pt x="320" y="507"/>
                </a:lnTo>
                <a:lnTo>
                  <a:pt x="320" y="509"/>
                </a:lnTo>
                <a:lnTo>
                  <a:pt x="318" y="509"/>
                </a:lnTo>
                <a:lnTo>
                  <a:pt x="318" y="510"/>
                </a:lnTo>
                <a:lnTo>
                  <a:pt x="316" y="510"/>
                </a:lnTo>
                <a:lnTo>
                  <a:pt x="315" y="510"/>
                </a:lnTo>
                <a:lnTo>
                  <a:pt x="316" y="509"/>
                </a:lnTo>
                <a:lnTo>
                  <a:pt x="316" y="507"/>
                </a:lnTo>
                <a:lnTo>
                  <a:pt x="315" y="507"/>
                </a:lnTo>
                <a:lnTo>
                  <a:pt x="316" y="507"/>
                </a:lnTo>
                <a:lnTo>
                  <a:pt x="315" y="507"/>
                </a:lnTo>
                <a:lnTo>
                  <a:pt x="315" y="505"/>
                </a:lnTo>
                <a:lnTo>
                  <a:pt x="315" y="504"/>
                </a:lnTo>
                <a:lnTo>
                  <a:pt x="313" y="504"/>
                </a:lnTo>
                <a:lnTo>
                  <a:pt x="315" y="504"/>
                </a:lnTo>
                <a:lnTo>
                  <a:pt x="313" y="505"/>
                </a:lnTo>
                <a:lnTo>
                  <a:pt x="313" y="504"/>
                </a:lnTo>
                <a:lnTo>
                  <a:pt x="313" y="502"/>
                </a:lnTo>
                <a:lnTo>
                  <a:pt x="313" y="504"/>
                </a:lnTo>
                <a:lnTo>
                  <a:pt x="313" y="502"/>
                </a:lnTo>
                <a:lnTo>
                  <a:pt x="312" y="504"/>
                </a:lnTo>
                <a:lnTo>
                  <a:pt x="312" y="502"/>
                </a:lnTo>
                <a:lnTo>
                  <a:pt x="310" y="502"/>
                </a:lnTo>
                <a:lnTo>
                  <a:pt x="310" y="501"/>
                </a:lnTo>
                <a:lnTo>
                  <a:pt x="308" y="501"/>
                </a:lnTo>
                <a:lnTo>
                  <a:pt x="308" y="499"/>
                </a:lnTo>
                <a:lnTo>
                  <a:pt x="308" y="497"/>
                </a:lnTo>
                <a:lnTo>
                  <a:pt x="307" y="497"/>
                </a:lnTo>
                <a:lnTo>
                  <a:pt x="307" y="496"/>
                </a:lnTo>
                <a:lnTo>
                  <a:pt x="307" y="494"/>
                </a:lnTo>
                <a:lnTo>
                  <a:pt x="305" y="494"/>
                </a:lnTo>
                <a:lnTo>
                  <a:pt x="305" y="493"/>
                </a:lnTo>
                <a:lnTo>
                  <a:pt x="305" y="491"/>
                </a:lnTo>
                <a:lnTo>
                  <a:pt x="305" y="493"/>
                </a:lnTo>
                <a:lnTo>
                  <a:pt x="305" y="491"/>
                </a:lnTo>
                <a:lnTo>
                  <a:pt x="305" y="489"/>
                </a:lnTo>
                <a:lnTo>
                  <a:pt x="304" y="489"/>
                </a:lnTo>
                <a:lnTo>
                  <a:pt x="305" y="489"/>
                </a:lnTo>
                <a:lnTo>
                  <a:pt x="305" y="488"/>
                </a:lnTo>
                <a:lnTo>
                  <a:pt x="304" y="488"/>
                </a:lnTo>
                <a:lnTo>
                  <a:pt x="304" y="486"/>
                </a:lnTo>
                <a:lnTo>
                  <a:pt x="302" y="486"/>
                </a:lnTo>
                <a:lnTo>
                  <a:pt x="302" y="485"/>
                </a:lnTo>
                <a:lnTo>
                  <a:pt x="300" y="485"/>
                </a:lnTo>
                <a:lnTo>
                  <a:pt x="300" y="483"/>
                </a:lnTo>
                <a:lnTo>
                  <a:pt x="300" y="481"/>
                </a:lnTo>
                <a:lnTo>
                  <a:pt x="300" y="480"/>
                </a:lnTo>
                <a:lnTo>
                  <a:pt x="302" y="480"/>
                </a:lnTo>
                <a:lnTo>
                  <a:pt x="304" y="480"/>
                </a:lnTo>
                <a:lnTo>
                  <a:pt x="305" y="480"/>
                </a:lnTo>
                <a:lnTo>
                  <a:pt x="305" y="478"/>
                </a:lnTo>
                <a:lnTo>
                  <a:pt x="307" y="478"/>
                </a:lnTo>
                <a:lnTo>
                  <a:pt x="308" y="478"/>
                </a:lnTo>
                <a:lnTo>
                  <a:pt x="310" y="477"/>
                </a:lnTo>
                <a:lnTo>
                  <a:pt x="310" y="475"/>
                </a:lnTo>
                <a:lnTo>
                  <a:pt x="312" y="475"/>
                </a:lnTo>
                <a:lnTo>
                  <a:pt x="312" y="477"/>
                </a:lnTo>
                <a:lnTo>
                  <a:pt x="313" y="477"/>
                </a:lnTo>
                <a:lnTo>
                  <a:pt x="313" y="475"/>
                </a:lnTo>
                <a:lnTo>
                  <a:pt x="313" y="473"/>
                </a:lnTo>
                <a:lnTo>
                  <a:pt x="315" y="473"/>
                </a:lnTo>
                <a:lnTo>
                  <a:pt x="315" y="472"/>
                </a:lnTo>
                <a:lnTo>
                  <a:pt x="315" y="470"/>
                </a:lnTo>
                <a:lnTo>
                  <a:pt x="316" y="470"/>
                </a:lnTo>
                <a:lnTo>
                  <a:pt x="318" y="470"/>
                </a:lnTo>
                <a:lnTo>
                  <a:pt x="318" y="469"/>
                </a:lnTo>
                <a:lnTo>
                  <a:pt x="320" y="469"/>
                </a:lnTo>
                <a:lnTo>
                  <a:pt x="321" y="469"/>
                </a:lnTo>
                <a:lnTo>
                  <a:pt x="323" y="469"/>
                </a:lnTo>
                <a:lnTo>
                  <a:pt x="324" y="469"/>
                </a:lnTo>
                <a:close/>
                <a:moveTo>
                  <a:pt x="248" y="462"/>
                </a:moveTo>
                <a:lnTo>
                  <a:pt x="248" y="464"/>
                </a:lnTo>
                <a:lnTo>
                  <a:pt x="248" y="462"/>
                </a:lnTo>
                <a:lnTo>
                  <a:pt x="246" y="462"/>
                </a:lnTo>
                <a:lnTo>
                  <a:pt x="246" y="464"/>
                </a:lnTo>
                <a:lnTo>
                  <a:pt x="246" y="462"/>
                </a:lnTo>
                <a:lnTo>
                  <a:pt x="248" y="462"/>
                </a:lnTo>
                <a:close/>
                <a:moveTo>
                  <a:pt x="228" y="459"/>
                </a:moveTo>
                <a:lnTo>
                  <a:pt x="230" y="459"/>
                </a:lnTo>
                <a:lnTo>
                  <a:pt x="232" y="459"/>
                </a:lnTo>
                <a:lnTo>
                  <a:pt x="232" y="461"/>
                </a:lnTo>
                <a:lnTo>
                  <a:pt x="230" y="461"/>
                </a:lnTo>
                <a:lnTo>
                  <a:pt x="228" y="461"/>
                </a:lnTo>
                <a:lnTo>
                  <a:pt x="228" y="459"/>
                </a:lnTo>
                <a:lnTo>
                  <a:pt x="227" y="459"/>
                </a:lnTo>
                <a:lnTo>
                  <a:pt x="227" y="457"/>
                </a:lnTo>
                <a:lnTo>
                  <a:pt x="228" y="459"/>
                </a:lnTo>
                <a:close/>
                <a:moveTo>
                  <a:pt x="262" y="454"/>
                </a:moveTo>
                <a:lnTo>
                  <a:pt x="262" y="456"/>
                </a:lnTo>
                <a:lnTo>
                  <a:pt x="264" y="456"/>
                </a:lnTo>
                <a:lnTo>
                  <a:pt x="262" y="456"/>
                </a:lnTo>
                <a:lnTo>
                  <a:pt x="260" y="456"/>
                </a:lnTo>
                <a:lnTo>
                  <a:pt x="260" y="457"/>
                </a:lnTo>
                <a:lnTo>
                  <a:pt x="259" y="456"/>
                </a:lnTo>
                <a:lnTo>
                  <a:pt x="259" y="454"/>
                </a:lnTo>
                <a:lnTo>
                  <a:pt x="260" y="454"/>
                </a:lnTo>
                <a:lnTo>
                  <a:pt x="262" y="454"/>
                </a:lnTo>
                <a:close/>
                <a:moveTo>
                  <a:pt x="216" y="454"/>
                </a:moveTo>
                <a:lnTo>
                  <a:pt x="214" y="454"/>
                </a:lnTo>
                <a:lnTo>
                  <a:pt x="214" y="456"/>
                </a:lnTo>
                <a:lnTo>
                  <a:pt x="214" y="454"/>
                </a:lnTo>
                <a:lnTo>
                  <a:pt x="216" y="454"/>
                </a:lnTo>
                <a:close/>
                <a:moveTo>
                  <a:pt x="214" y="451"/>
                </a:moveTo>
                <a:lnTo>
                  <a:pt x="216" y="451"/>
                </a:lnTo>
                <a:lnTo>
                  <a:pt x="216" y="453"/>
                </a:lnTo>
                <a:lnTo>
                  <a:pt x="217" y="453"/>
                </a:lnTo>
                <a:lnTo>
                  <a:pt x="216" y="454"/>
                </a:lnTo>
                <a:lnTo>
                  <a:pt x="216" y="453"/>
                </a:lnTo>
                <a:lnTo>
                  <a:pt x="216" y="454"/>
                </a:lnTo>
                <a:lnTo>
                  <a:pt x="214" y="454"/>
                </a:lnTo>
                <a:lnTo>
                  <a:pt x="214" y="453"/>
                </a:lnTo>
                <a:lnTo>
                  <a:pt x="212" y="454"/>
                </a:lnTo>
                <a:lnTo>
                  <a:pt x="212" y="453"/>
                </a:lnTo>
                <a:lnTo>
                  <a:pt x="214" y="453"/>
                </a:lnTo>
                <a:lnTo>
                  <a:pt x="212" y="453"/>
                </a:lnTo>
                <a:lnTo>
                  <a:pt x="212" y="451"/>
                </a:lnTo>
                <a:lnTo>
                  <a:pt x="214" y="451"/>
                </a:lnTo>
                <a:close/>
                <a:moveTo>
                  <a:pt x="268" y="448"/>
                </a:moveTo>
                <a:lnTo>
                  <a:pt x="270" y="448"/>
                </a:lnTo>
                <a:lnTo>
                  <a:pt x="270" y="449"/>
                </a:lnTo>
                <a:lnTo>
                  <a:pt x="268" y="449"/>
                </a:lnTo>
                <a:lnTo>
                  <a:pt x="267" y="449"/>
                </a:lnTo>
                <a:lnTo>
                  <a:pt x="268" y="449"/>
                </a:lnTo>
                <a:lnTo>
                  <a:pt x="267" y="449"/>
                </a:lnTo>
                <a:lnTo>
                  <a:pt x="268" y="449"/>
                </a:lnTo>
                <a:lnTo>
                  <a:pt x="267" y="449"/>
                </a:lnTo>
                <a:lnTo>
                  <a:pt x="268" y="449"/>
                </a:lnTo>
                <a:lnTo>
                  <a:pt x="268" y="448"/>
                </a:lnTo>
                <a:close/>
                <a:moveTo>
                  <a:pt x="316" y="441"/>
                </a:moveTo>
                <a:lnTo>
                  <a:pt x="315" y="441"/>
                </a:lnTo>
                <a:lnTo>
                  <a:pt x="313" y="441"/>
                </a:lnTo>
                <a:lnTo>
                  <a:pt x="312" y="441"/>
                </a:lnTo>
                <a:lnTo>
                  <a:pt x="312" y="440"/>
                </a:lnTo>
                <a:lnTo>
                  <a:pt x="313" y="440"/>
                </a:lnTo>
                <a:lnTo>
                  <a:pt x="315" y="440"/>
                </a:lnTo>
                <a:lnTo>
                  <a:pt x="315" y="441"/>
                </a:lnTo>
                <a:lnTo>
                  <a:pt x="316" y="441"/>
                </a:lnTo>
                <a:close/>
                <a:moveTo>
                  <a:pt x="316" y="438"/>
                </a:moveTo>
                <a:lnTo>
                  <a:pt x="316" y="440"/>
                </a:lnTo>
                <a:lnTo>
                  <a:pt x="315" y="440"/>
                </a:lnTo>
                <a:lnTo>
                  <a:pt x="315" y="438"/>
                </a:lnTo>
                <a:lnTo>
                  <a:pt x="316" y="438"/>
                </a:lnTo>
                <a:close/>
                <a:moveTo>
                  <a:pt x="120" y="437"/>
                </a:moveTo>
                <a:lnTo>
                  <a:pt x="121" y="437"/>
                </a:lnTo>
                <a:lnTo>
                  <a:pt x="120" y="437"/>
                </a:lnTo>
                <a:close/>
                <a:moveTo>
                  <a:pt x="116" y="435"/>
                </a:moveTo>
                <a:lnTo>
                  <a:pt x="116" y="437"/>
                </a:lnTo>
                <a:lnTo>
                  <a:pt x="118" y="437"/>
                </a:lnTo>
                <a:lnTo>
                  <a:pt x="120" y="437"/>
                </a:lnTo>
                <a:lnTo>
                  <a:pt x="118" y="437"/>
                </a:lnTo>
                <a:lnTo>
                  <a:pt x="118" y="438"/>
                </a:lnTo>
                <a:lnTo>
                  <a:pt x="120" y="438"/>
                </a:lnTo>
                <a:lnTo>
                  <a:pt x="121" y="438"/>
                </a:lnTo>
                <a:lnTo>
                  <a:pt x="121" y="440"/>
                </a:lnTo>
                <a:lnTo>
                  <a:pt x="120" y="440"/>
                </a:lnTo>
                <a:lnTo>
                  <a:pt x="120" y="438"/>
                </a:lnTo>
                <a:lnTo>
                  <a:pt x="118" y="438"/>
                </a:lnTo>
                <a:lnTo>
                  <a:pt x="118" y="440"/>
                </a:lnTo>
                <a:lnTo>
                  <a:pt x="118" y="438"/>
                </a:lnTo>
                <a:lnTo>
                  <a:pt x="116" y="438"/>
                </a:lnTo>
                <a:lnTo>
                  <a:pt x="115" y="438"/>
                </a:lnTo>
                <a:lnTo>
                  <a:pt x="115" y="437"/>
                </a:lnTo>
                <a:lnTo>
                  <a:pt x="113" y="437"/>
                </a:lnTo>
                <a:lnTo>
                  <a:pt x="112" y="437"/>
                </a:lnTo>
                <a:lnTo>
                  <a:pt x="112" y="435"/>
                </a:lnTo>
                <a:lnTo>
                  <a:pt x="113" y="435"/>
                </a:lnTo>
                <a:lnTo>
                  <a:pt x="115" y="435"/>
                </a:lnTo>
                <a:lnTo>
                  <a:pt x="116" y="435"/>
                </a:lnTo>
                <a:lnTo>
                  <a:pt x="115" y="435"/>
                </a:lnTo>
                <a:lnTo>
                  <a:pt x="116" y="435"/>
                </a:lnTo>
                <a:close/>
                <a:moveTo>
                  <a:pt x="307" y="433"/>
                </a:moveTo>
                <a:lnTo>
                  <a:pt x="308" y="435"/>
                </a:lnTo>
                <a:lnTo>
                  <a:pt x="307" y="437"/>
                </a:lnTo>
                <a:lnTo>
                  <a:pt x="308" y="435"/>
                </a:lnTo>
                <a:lnTo>
                  <a:pt x="307" y="435"/>
                </a:lnTo>
                <a:lnTo>
                  <a:pt x="305" y="435"/>
                </a:lnTo>
                <a:lnTo>
                  <a:pt x="305" y="437"/>
                </a:lnTo>
                <a:lnTo>
                  <a:pt x="304" y="437"/>
                </a:lnTo>
                <a:lnTo>
                  <a:pt x="304" y="435"/>
                </a:lnTo>
                <a:lnTo>
                  <a:pt x="305" y="435"/>
                </a:lnTo>
                <a:lnTo>
                  <a:pt x="305" y="433"/>
                </a:lnTo>
                <a:lnTo>
                  <a:pt x="307" y="433"/>
                </a:lnTo>
                <a:close/>
                <a:moveTo>
                  <a:pt x="304" y="433"/>
                </a:moveTo>
                <a:lnTo>
                  <a:pt x="302" y="433"/>
                </a:lnTo>
                <a:lnTo>
                  <a:pt x="302" y="435"/>
                </a:lnTo>
                <a:lnTo>
                  <a:pt x="302" y="433"/>
                </a:lnTo>
                <a:lnTo>
                  <a:pt x="300" y="433"/>
                </a:lnTo>
                <a:lnTo>
                  <a:pt x="302" y="433"/>
                </a:lnTo>
                <a:lnTo>
                  <a:pt x="304" y="433"/>
                </a:lnTo>
                <a:close/>
                <a:moveTo>
                  <a:pt x="324" y="429"/>
                </a:moveTo>
                <a:lnTo>
                  <a:pt x="326" y="429"/>
                </a:lnTo>
                <a:lnTo>
                  <a:pt x="326" y="430"/>
                </a:lnTo>
                <a:lnTo>
                  <a:pt x="326" y="432"/>
                </a:lnTo>
                <a:lnTo>
                  <a:pt x="326" y="433"/>
                </a:lnTo>
                <a:lnTo>
                  <a:pt x="328" y="433"/>
                </a:lnTo>
                <a:lnTo>
                  <a:pt x="328" y="435"/>
                </a:lnTo>
                <a:lnTo>
                  <a:pt x="326" y="435"/>
                </a:lnTo>
                <a:lnTo>
                  <a:pt x="328" y="435"/>
                </a:lnTo>
                <a:lnTo>
                  <a:pt x="326" y="435"/>
                </a:lnTo>
                <a:lnTo>
                  <a:pt x="328" y="435"/>
                </a:lnTo>
                <a:lnTo>
                  <a:pt x="326" y="435"/>
                </a:lnTo>
                <a:lnTo>
                  <a:pt x="328" y="435"/>
                </a:lnTo>
                <a:lnTo>
                  <a:pt x="326" y="435"/>
                </a:lnTo>
                <a:lnTo>
                  <a:pt x="326" y="437"/>
                </a:lnTo>
                <a:lnTo>
                  <a:pt x="328" y="437"/>
                </a:lnTo>
                <a:lnTo>
                  <a:pt x="328" y="438"/>
                </a:lnTo>
                <a:lnTo>
                  <a:pt x="329" y="438"/>
                </a:lnTo>
                <a:lnTo>
                  <a:pt x="329" y="440"/>
                </a:lnTo>
                <a:lnTo>
                  <a:pt x="331" y="440"/>
                </a:lnTo>
                <a:lnTo>
                  <a:pt x="331" y="441"/>
                </a:lnTo>
                <a:lnTo>
                  <a:pt x="332" y="441"/>
                </a:lnTo>
                <a:lnTo>
                  <a:pt x="334" y="441"/>
                </a:lnTo>
                <a:lnTo>
                  <a:pt x="334" y="443"/>
                </a:lnTo>
                <a:lnTo>
                  <a:pt x="336" y="443"/>
                </a:lnTo>
                <a:lnTo>
                  <a:pt x="336" y="445"/>
                </a:lnTo>
                <a:lnTo>
                  <a:pt x="336" y="446"/>
                </a:lnTo>
                <a:lnTo>
                  <a:pt x="334" y="446"/>
                </a:lnTo>
                <a:lnTo>
                  <a:pt x="332" y="446"/>
                </a:lnTo>
                <a:lnTo>
                  <a:pt x="332" y="448"/>
                </a:lnTo>
                <a:lnTo>
                  <a:pt x="331" y="448"/>
                </a:lnTo>
                <a:lnTo>
                  <a:pt x="329" y="449"/>
                </a:lnTo>
                <a:lnTo>
                  <a:pt x="329" y="451"/>
                </a:lnTo>
                <a:lnTo>
                  <a:pt x="328" y="451"/>
                </a:lnTo>
                <a:lnTo>
                  <a:pt x="328" y="453"/>
                </a:lnTo>
                <a:lnTo>
                  <a:pt x="326" y="453"/>
                </a:lnTo>
                <a:lnTo>
                  <a:pt x="324" y="453"/>
                </a:lnTo>
                <a:lnTo>
                  <a:pt x="324" y="454"/>
                </a:lnTo>
                <a:lnTo>
                  <a:pt x="323" y="454"/>
                </a:lnTo>
                <a:lnTo>
                  <a:pt x="323" y="453"/>
                </a:lnTo>
                <a:lnTo>
                  <a:pt x="323" y="454"/>
                </a:lnTo>
                <a:lnTo>
                  <a:pt x="321" y="454"/>
                </a:lnTo>
                <a:lnTo>
                  <a:pt x="321" y="453"/>
                </a:lnTo>
                <a:lnTo>
                  <a:pt x="320" y="453"/>
                </a:lnTo>
                <a:lnTo>
                  <a:pt x="320" y="451"/>
                </a:lnTo>
                <a:lnTo>
                  <a:pt x="318" y="451"/>
                </a:lnTo>
                <a:lnTo>
                  <a:pt x="318" y="449"/>
                </a:lnTo>
                <a:lnTo>
                  <a:pt x="320" y="449"/>
                </a:lnTo>
                <a:lnTo>
                  <a:pt x="320" y="448"/>
                </a:lnTo>
                <a:lnTo>
                  <a:pt x="318" y="448"/>
                </a:lnTo>
                <a:lnTo>
                  <a:pt x="318" y="446"/>
                </a:lnTo>
                <a:lnTo>
                  <a:pt x="318" y="445"/>
                </a:lnTo>
                <a:lnTo>
                  <a:pt x="318" y="443"/>
                </a:lnTo>
                <a:lnTo>
                  <a:pt x="320" y="443"/>
                </a:lnTo>
                <a:lnTo>
                  <a:pt x="320" y="441"/>
                </a:lnTo>
                <a:lnTo>
                  <a:pt x="321" y="441"/>
                </a:lnTo>
                <a:lnTo>
                  <a:pt x="321" y="440"/>
                </a:lnTo>
                <a:lnTo>
                  <a:pt x="321" y="438"/>
                </a:lnTo>
                <a:lnTo>
                  <a:pt x="321" y="440"/>
                </a:lnTo>
                <a:lnTo>
                  <a:pt x="321" y="438"/>
                </a:lnTo>
                <a:lnTo>
                  <a:pt x="320" y="438"/>
                </a:lnTo>
                <a:lnTo>
                  <a:pt x="318" y="440"/>
                </a:lnTo>
                <a:lnTo>
                  <a:pt x="318" y="438"/>
                </a:lnTo>
                <a:lnTo>
                  <a:pt x="318" y="437"/>
                </a:lnTo>
                <a:lnTo>
                  <a:pt x="316" y="437"/>
                </a:lnTo>
                <a:lnTo>
                  <a:pt x="318" y="437"/>
                </a:lnTo>
                <a:lnTo>
                  <a:pt x="318" y="435"/>
                </a:lnTo>
                <a:lnTo>
                  <a:pt x="320" y="435"/>
                </a:lnTo>
                <a:lnTo>
                  <a:pt x="320" y="433"/>
                </a:lnTo>
                <a:lnTo>
                  <a:pt x="320" y="432"/>
                </a:lnTo>
                <a:lnTo>
                  <a:pt x="320" y="430"/>
                </a:lnTo>
                <a:lnTo>
                  <a:pt x="320" y="429"/>
                </a:lnTo>
                <a:lnTo>
                  <a:pt x="321" y="429"/>
                </a:lnTo>
                <a:lnTo>
                  <a:pt x="321" y="427"/>
                </a:lnTo>
                <a:lnTo>
                  <a:pt x="323" y="427"/>
                </a:lnTo>
                <a:lnTo>
                  <a:pt x="323" y="429"/>
                </a:lnTo>
                <a:lnTo>
                  <a:pt x="324" y="429"/>
                </a:lnTo>
                <a:close/>
                <a:moveTo>
                  <a:pt x="158" y="425"/>
                </a:moveTo>
                <a:lnTo>
                  <a:pt x="156" y="425"/>
                </a:lnTo>
                <a:lnTo>
                  <a:pt x="158" y="424"/>
                </a:lnTo>
                <a:lnTo>
                  <a:pt x="158" y="425"/>
                </a:lnTo>
                <a:close/>
                <a:moveTo>
                  <a:pt x="230" y="421"/>
                </a:moveTo>
                <a:lnTo>
                  <a:pt x="230" y="422"/>
                </a:lnTo>
                <a:lnTo>
                  <a:pt x="228" y="422"/>
                </a:lnTo>
                <a:lnTo>
                  <a:pt x="228" y="421"/>
                </a:lnTo>
                <a:lnTo>
                  <a:pt x="230" y="421"/>
                </a:lnTo>
                <a:lnTo>
                  <a:pt x="232" y="421"/>
                </a:lnTo>
                <a:lnTo>
                  <a:pt x="230" y="421"/>
                </a:lnTo>
                <a:close/>
                <a:moveTo>
                  <a:pt x="220" y="419"/>
                </a:moveTo>
                <a:lnTo>
                  <a:pt x="222" y="419"/>
                </a:lnTo>
                <a:lnTo>
                  <a:pt x="220" y="419"/>
                </a:lnTo>
                <a:close/>
                <a:moveTo>
                  <a:pt x="281" y="417"/>
                </a:moveTo>
                <a:lnTo>
                  <a:pt x="281" y="419"/>
                </a:lnTo>
                <a:lnTo>
                  <a:pt x="283" y="419"/>
                </a:lnTo>
                <a:lnTo>
                  <a:pt x="284" y="419"/>
                </a:lnTo>
                <a:lnTo>
                  <a:pt x="284" y="421"/>
                </a:lnTo>
                <a:lnTo>
                  <a:pt x="286" y="421"/>
                </a:lnTo>
                <a:lnTo>
                  <a:pt x="286" y="422"/>
                </a:lnTo>
                <a:lnTo>
                  <a:pt x="286" y="424"/>
                </a:lnTo>
                <a:lnTo>
                  <a:pt x="288" y="424"/>
                </a:lnTo>
                <a:lnTo>
                  <a:pt x="289" y="425"/>
                </a:lnTo>
                <a:lnTo>
                  <a:pt x="291" y="425"/>
                </a:lnTo>
                <a:lnTo>
                  <a:pt x="291" y="427"/>
                </a:lnTo>
                <a:lnTo>
                  <a:pt x="292" y="427"/>
                </a:lnTo>
                <a:lnTo>
                  <a:pt x="292" y="429"/>
                </a:lnTo>
                <a:lnTo>
                  <a:pt x="294" y="429"/>
                </a:lnTo>
                <a:lnTo>
                  <a:pt x="294" y="430"/>
                </a:lnTo>
                <a:lnTo>
                  <a:pt x="296" y="430"/>
                </a:lnTo>
                <a:lnTo>
                  <a:pt x="297" y="432"/>
                </a:lnTo>
                <a:lnTo>
                  <a:pt x="299" y="432"/>
                </a:lnTo>
                <a:lnTo>
                  <a:pt x="299" y="433"/>
                </a:lnTo>
                <a:lnTo>
                  <a:pt x="300" y="435"/>
                </a:lnTo>
                <a:lnTo>
                  <a:pt x="300" y="437"/>
                </a:lnTo>
                <a:lnTo>
                  <a:pt x="302" y="437"/>
                </a:lnTo>
                <a:lnTo>
                  <a:pt x="302" y="438"/>
                </a:lnTo>
                <a:lnTo>
                  <a:pt x="304" y="438"/>
                </a:lnTo>
                <a:lnTo>
                  <a:pt x="305" y="438"/>
                </a:lnTo>
                <a:lnTo>
                  <a:pt x="305" y="440"/>
                </a:lnTo>
                <a:lnTo>
                  <a:pt x="307" y="440"/>
                </a:lnTo>
                <a:lnTo>
                  <a:pt x="307" y="441"/>
                </a:lnTo>
                <a:lnTo>
                  <a:pt x="308" y="441"/>
                </a:lnTo>
                <a:lnTo>
                  <a:pt x="310" y="441"/>
                </a:lnTo>
                <a:lnTo>
                  <a:pt x="310" y="443"/>
                </a:lnTo>
                <a:lnTo>
                  <a:pt x="312" y="443"/>
                </a:lnTo>
                <a:lnTo>
                  <a:pt x="313" y="443"/>
                </a:lnTo>
                <a:lnTo>
                  <a:pt x="315" y="443"/>
                </a:lnTo>
                <a:lnTo>
                  <a:pt x="315" y="445"/>
                </a:lnTo>
                <a:lnTo>
                  <a:pt x="316" y="445"/>
                </a:lnTo>
                <a:lnTo>
                  <a:pt x="315" y="445"/>
                </a:lnTo>
                <a:lnTo>
                  <a:pt x="316" y="445"/>
                </a:lnTo>
                <a:lnTo>
                  <a:pt x="316" y="446"/>
                </a:lnTo>
                <a:lnTo>
                  <a:pt x="315" y="448"/>
                </a:lnTo>
                <a:lnTo>
                  <a:pt x="315" y="449"/>
                </a:lnTo>
                <a:lnTo>
                  <a:pt x="315" y="451"/>
                </a:lnTo>
                <a:lnTo>
                  <a:pt x="315" y="453"/>
                </a:lnTo>
                <a:lnTo>
                  <a:pt x="316" y="454"/>
                </a:lnTo>
                <a:lnTo>
                  <a:pt x="316" y="456"/>
                </a:lnTo>
                <a:lnTo>
                  <a:pt x="318" y="456"/>
                </a:lnTo>
                <a:lnTo>
                  <a:pt x="318" y="457"/>
                </a:lnTo>
                <a:lnTo>
                  <a:pt x="318" y="459"/>
                </a:lnTo>
                <a:lnTo>
                  <a:pt x="318" y="461"/>
                </a:lnTo>
                <a:lnTo>
                  <a:pt x="320" y="461"/>
                </a:lnTo>
                <a:lnTo>
                  <a:pt x="320" y="462"/>
                </a:lnTo>
                <a:lnTo>
                  <a:pt x="321" y="462"/>
                </a:lnTo>
                <a:lnTo>
                  <a:pt x="321" y="464"/>
                </a:lnTo>
                <a:lnTo>
                  <a:pt x="321" y="465"/>
                </a:lnTo>
                <a:lnTo>
                  <a:pt x="323" y="465"/>
                </a:lnTo>
                <a:lnTo>
                  <a:pt x="323" y="467"/>
                </a:lnTo>
                <a:lnTo>
                  <a:pt x="321" y="467"/>
                </a:lnTo>
                <a:lnTo>
                  <a:pt x="320" y="467"/>
                </a:lnTo>
                <a:lnTo>
                  <a:pt x="318" y="467"/>
                </a:lnTo>
                <a:lnTo>
                  <a:pt x="318" y="469"/>
                </a:lnTo>
                <a:lnTo>
                  <a:pt x="316" y="469"/>
                </a:lnTo>
                <a:lnTo>
                  <a:pt x="315" y="469"/>
                </a:lnTo>
                <a:lnTo>
                  <a:pt x="313" y="469"/>
                </a:lnTo>
                <a:lnTo>
                  <a:pt x="312" y="469"/>
                </a:lnTo>
                <a:lnTo>
                  <a:pt x="312" y="470"/>
                </a:lnTo>
                <a:lnTo>
                  <a:pt x="310" y="470"/>
                </a:lnTo>
                <a:lnTo>
                  <a:pt x="310" y="472"/>
                </a:lnTo>
                <a:lnTo>
                  <a:pt x="308" y="472"/>
                </a:lnTo>
                <a:lnTo>
                  <a:pt x="308" y="473"/>
                </a:lnTo>
                <a:lnTo>
                  <a:pt x="307" y="475"/>
                </a:lnTo>
                <a:lnTo>
                  <a:pt x="307" y="477"/>
                </a:lnTo>
                <a:lnTo>
                  <a:pt x="305" y="477"/>
                </a:lnTo>
                <a:lnTo>
                  <a:pt x="305" y="475"/>
                </a:lnTo>
                <a:lnTo>
                  <a:pt x="305" y="477"/>
                </a:lnTo>
                <a:lnTo>
                  <a:pt x="304" y="477"/>
                </a:lnTo>
                <a:lnTo>
                  <a:pt x="304" y="478"/>
                </a:lnTo>
                <a:lnTo>
                  <a:pt x="302" y="478"/>
                </a:lnTo>
                <a:lnTo>
                  <a:pt x="302" y="480"/>
                </a:lnTo>
                <a:lnTo>
                  <a:pt x="300" y="480"/>
                </a:lnTo>
                <a:lnTo>
                  <a:pt x="300" y="481"/>
                </a:lnTo>
                <a:lnTo>
                  <a:pt x="299" y="481"/>
                </a:lnTo>
                <a:lnTo>
                  <a:pt x="299" y="480"/>
                </a:lnTo>
                <a:lnTo>
                  <a:pt x="299" y="481"/>
                </a:lnTo>
                <a:lnTo>
                  <a:pt x="297" y="481"/>
                </a:lnTo>
                <a:lnTo>
                  <a:pt x="297" y="480"/>
                </a:lnTo>
                <a:lnTo>
                  <a:pt x="297" y="478"/>
                </a:lnTo>
                <a:lnTo>
                  <a:pt x="297" y="477"/>
                </a:lnTo>
                <a:lnTo>
                  <a:pt x="297" y="475"/>
                </a:lnTo>
                <a:lnTo>
                  <a:pt x="297" y="473"/>
                </a:lnTo>
                <a:lnTo>
                  <a:pt x="297" y="472"/>
                </a:lnTo>
                <a:lnTo>
                  <a:pt x="299" y="472"/>
                </a:lnTo>
                <a:lnTo>
                  <a:pt x="299" y="470"/>
                </a:lnTo>
                <a:lnTo>
                  <a:pt x="299" y="469"/>
                </a:lnTo>
                <a:lnTo>
                  <a:pt x="297" y="469"/>
                </a:lnTo>
                <a:lnTo>
                  <a:pt x="297" y="467"/>
                </a:lnTo>
                <a:lnTo>
                  <a:pt x="297" y="469"/>
                </a:lnTo>
                <a:lnTo>
                  <a:pt x="297" y="470"/>
                </a:lnTo>
                <a:lnTo>
                  <a:pt x="296" y="470"/>
                </a:lnTo>
                <a:lnTo>
                  <a:pt x="294" y="470"/>
                </a:lnTo>
                <a:lnTo>
                  <a:pt x="294" y="472"/>
                </a:lnTo>
                <a:lnTo>
                  <a:pt x="294" y="473"/>
                </a:lnTo>
                <a:lnTo>
                  <a:pt x="292" y="473"/>
                </a:lnTo>
                <a:lnTo>
                  <a:pt x="291" y="473"/>
                </a:lnTo>
                <a:lnTo>
                  <a:pt x="292" y="473"/>
                </a:lnTo>
                <a:lnTo>
                  <a:pt x="292" y="472"/>
                </a:lnTo>
                <a:lnTo>
                  <a:pt x="291" y="472"/>
                </a:lnTo>
                <a:lnTo>
                  <a:pt x="289" y="472"/>
                </a:lnTo>
                <a:lnTo>
                  <a:pt x="288" y="472"/>
                </a:lnTo>
                <a:lnTo>
                  <a:pt x="288" y="470"/>
                </a:lnTo>
                <a:lnTo>
                  <a:pt x="286" y="470"/>
                </a:lnTo>
                <a:lnTo>
                  <a:pt x="288" y="470"/>
                </a:lnTo>
                <a:lnTo>
                  <a:pt x="288" y="469"/>
                </a:lnTo>
                <a:lnTo>
                  <a:pt x="286" y="469"/>
                </a:lnTo>
                <a:lnTo>
                  <a:pt x="284" y="469"/>
                </a:lnTo>
                <a:lnTo>
                  <a:pt x="284" y="470"/>
                </a:lnTo>
                <a:lnTo>
                  <a:pt x="283" y="470"/>
                </a:lnTo>
                <a:lnTo>
                  <a:pt x="283" y="472"/>
                </a:lnTo>
                <a:lnTo>
                  <a:pt x="281" y="472"/>
                </a:lnTo>
                <a:lnTo>
                  <a:pt x="281" y="473"/>
                </a:lnTo>
                <a:lnTo>
                  <a:pt x="281" y="472"/>
                </a:lnTo>
                <a:lnTo>
                  <a:pt x="280" y="472"/>
                </a:lnTo>
                <a:lnTo>
                  <a:pt x="280" y="473"/>
                </a:lnTo>
                <a:lnTo>
                  <a:pt x="281" y="473"/>
                </a:lnTo>
                <a:lnTo>
                  <a:pt x="280" y="473"/>
                </a:lnTo>
                <a:lnTo>
                  <a:pt x="281" y="473"/>
                </a:lnTo>
                <a:lnTo>
                  <a:pt x="280" y="473"/>
                </a:lnTo>
                <a:lnTo>
                  <a:pt x="278" y="473"/>
                </a:lnTo>
                <a:lnTo>
                  <a:pt x="276" y="473"/>
                </a:lnTo>
                <a:lnTo>
                  <a:pt x="276" y="475"/>
                </a:lnTo>
                <a:lnTo>
                  <a:pt x="275" y="475"/>
                </a:lnTo>
                <a:lnTo>
                  <a:pt x="273" y="475"/>
                </a:lnTo>
                <a:lnTo>
                  <a:pt x="272" y="475"/>
                </a:lnTo>
                <a:lnTo>
                  <a:pt x="270" y="475"/>
                </a:lnTo>
                <a:lnTo>
                  <a:pt x="270" y="477"/>
                </a:lnTo>
                <a:lnTo>
                  <a:pt x="268" y="477"/>
                </a:lnTo>
                <a:lnTo>
                  <a:pt x="267" y="477"/>
                </a:lnTo>
                <a:lnTo>
                  <a:pt x="265" y="477"/>
                </a:lnTo>
                <a:lnTo>
                  <a:pt x="265" y="478"/>
                </a:lnTo>
                <a:lnTo>
                  <a:pt x="265" y="480"/>
                </a:lnTo>
                <a:lnTo>
                  <a:pt x="264" y="480"/>
                </a:lnTo>
                <a:lnTo>
                  <a:pt x="264" y="481"/>
                </a:lnTo>
                <a:lnTo>
                  <a:pt x="265" y="481"/>
                </a:lnTo>
                <a:lnTo>
                  <a:pt x="265" y="483"/>
                </a:lnTo>
                <a:lnTo>
                  <a:pt x="264" y="483"/>
                </a:lnTo>
                <a:lnTo>
                  <a:pt x="262" y="483"/>
                </a:lnTo>
                <a:lnTo>
                  <a:pt x="262" y="485"/>
                </a:lnTo>
                <a:lnTo>
                  <a:pt x="260" y="485"/>
                </a:lnTo>
                <a:lnTo>
                  <a:pt x="259" y="485"/>
                </a:lnTo>
                <a:lnTo>
                  <a:pt x="257" y="485"/>
                </a:lnTo>
                <a:lnTo>
                  <a:pt x="256" y="485"/>
                </a:lnTo>
                <a:lnTo>
                  <a:pt x="254" y="485"/>
                </a:lnTo>
                <a:lnTo>
                  <a:pt x="254" y="483"/>
                </a:lnTo>
                <a:lnTo>
                  <a:pt x="254" y="485"/>
                </a:lnTo>
                <a:lnTo>
                  <a:pt x="252" y="485"/>
                </a:lnTo>
                <a:lnTo>
                  <a:pt x="252" y="483"/>
                </a:lnTo>
                <a:lnTo>
                  <a:pt x="251" y="483"/>
                </a:lnTo>
                <a:lnTo>
                  <a:pt x="249" y="483"/>
                </a:lnTo>
                <a:lnTo>
                  <a:pt x="249" y="481"/>
                </a:lnTo>
                <a:lnTo>
                  <a:pt x="248" y="481"/>
                </a:lnTo>
                <a:lnTo>
                  <a:pt x="248" y="480"/>
                </a:lnTo>
                <a:lnTo>
                  <a:pt x="248" y="478"/>
                </a:lnTo>
                <a:lnTo>
                  <a:pt x="246" y="477"/>
                </a:lnTo>
                <a:lnTo>
                  <a:pt x="246" y="475"/>
                </a:lnTo>
                <a:lnTo>
                  <a:pt x="248" y="475"/>
                </a:lnTo>
                <a:lnTo>
                  <a:pt x="248" y="473"/>
                </a:lnTo>
                <a:lnTo>
                  <a:pt x="248" y="472"/>
                </a:lnTo>
                <a:lnTo>
                  <a:pt x="246" y="472"/>
                </a:lnTo>
                <a:lnTo>
                  <a:pt x="248" y="472"/>
                </a:lnTo>
                <a:lnTo>
                  <a:pt x="248" y="470"/>
                </a:lnTo>
                <a:lnTo>
                  <a:pt x="246" y="470"/>
                </a:lnTo>
                <a:lnTo>
                  <a:pt x="246" y="469"/>
                </a:lnTo>
                <a:lnTo>
                  <a:pt x="246" y="467"/>
                </a:lnTo>
                <a:lnTo>
                  <a:pt x="246" y="465"/>
                </a:lnTo>
                <a:lnTo>
                  <a:pt x="246" y="464"/>
                </a:lnTo>
                <a:lnTo>
                  <a:pt x="248" y="464"/>
                </a:lnTo>
                <a:lnTo>
                  <a:pt x="248" y="462"/>
                </a:lnTo>
                <a:lnTo>
                  <a:pt x="249" y="462"/>
                </a:lnTo>
                <a:lnTo>
                  <a:pt x="249" y="461"/>
                </a:lnTo>
                <a:lnTo>
                  <a:pt x="249" y="459"/>
                </a:lnTo>
                <a:lnTo>
                  <a:pt x="251" y="459"/>
                </a:lnTo>
                <a:lnTo>
                  <a:pt x="252" y="457"/>
                </a:lnTo>
                <a:lnTo>
                  <a:pt x="254" y="457"/>
                </a:lnTo>
                <a:lnTo>
                  <a:pt x="256" y="457"/>
                </a:lnTo>
                <a:lnTo>
                  <a:pt x="256" y="456"/>
                </a:lnTo>
                <a:lnTo>
                  <a:pt x="256" y="457"/>
                </a:lnTo>
                <a:lnTo>
                  <a:pt x="257" y="457"/>
                </a:lnTo>
                <a:lnTo>
                  <a:pt x="259" y="457"/>
                </a:lnTo>
                <a:lnTo>
                  <a:pt x="259" y="459"/>
                </a:lnTo>
                <a:lnTo>
                  <a:pt x="260" y="457"/>
                </a:lnTo>
                <a:lnTo>
                  <a:pt x="260" y="459"/>
                </a:lnTo>
                <a:lnTo>
                  <a:pt x="262" y="459"/>
                </a:lnTo>
                <a:lnTo>
                  <a:pt x="264" y="459"/>
                </a:lnTo>
                <a:lnTo>
                  <a:pt x="264" y="461"/>
                </a:lnTo>
                <a:lnTo>
                  <a:pt x="265" y="461"/>
                </a:lnTo>
                <a:lnTo>
                  <a:pt x="267" y="461"/>
                </a:lnTo>
                <a:lnTo>
                  <a:pt x="268" y="461"/>
                </a:lnTo>
                <a:lnTo>
                  <a:pt x="268" y="462"/>
                </a:lnTo>
                <a:lnTo>
                  <a:pt x="270" y="462"/>
                </a:lnTo>
                <a:lnTo>
                  <a:pt x="272" y="462"/>
                </a:lnTo>
                <a:lnTo>
                  <a:pt x="273" y="462"/>
                </a:lnTo>
                <a:lnTo>
                  <a:pt x="273" y="464"/>
                </a:lnTo>
                <a:lnTo>
                  <a:pt x="275" y="465"/>
                </a:lnTo>
                <a:lnTo>
                  <a:pt x="276" y="465"/>
                </a:lnTo>
                <a:lnTo>
                  <a:pt x="276" y="464"/>
                </a:lnTo>
                <a:lnTo>
                  <a:pt x="275" y="462"/>
                </a:lnTo>
                <a:lnTo>
                  <a:pt x="275" y="461"/>
                </a:lnTo>
                <a:lnTo>
                  <a:pt x="273" y="461"/>
                </a:lnTo>
                <a:lnTo>
                  <a:pt x="272" y="461"/>
                </a:lnTo>
                <a:lnTo>
                  <a:pt x="272" y="459"/>
                </a:lnTo>
                <a:lnTo>
                  <a:pt x="272" y="457"/>
                </a:lnTo>
                <a:lnTo>
                  <a:pt x="270" y="457"/>
                </a:lnTo>
                <a:lnTo>
                  <a:pt x="270" y="459"/>
                </a:lnTo>
                <a:lnTo>
                  <a:pt x="270" y="461"/>
                </a:lnTo>
                <a:lnTo>
                  <a:pt x="270" y="459"/>
                </a:lnTo>
                <a:lnTo>
                  <a:pt x="268" y="459"/>
                </a:lnTo>
                <a:lnTo>
                  <a:pt x="268" y="457"/>
                </a:lnTo>
                <a:lnTo>
                  <a:pt x="268" y="456"/>
                </a:lnTo>
                <a:lnTo>
                  <a:pt x="267" y="456"/>
                </a:lnTo>
                <a:lnTo>
                  <a:pt x="267" y="454"/>
                </a:lnTo>
                <a:lnTo>
                  <a:pt x="268" y="454"/>
                </a:lnTo>
                <a:lnTo>
                  <a:pt x="268" y="453"/>
                </a:lnTo>
                <a:lnTo>
                  <a:pt x="270" y="453"/>
                </a:lnTo>
                <a:lnTo>
                  <a:pt x="270" y="454"/>
                </a:lnTo>
                <a:lnTo>
                  <a:pt x="268" y="454"/>
                </a:lnTo>
                <a:lnTo>
                  <a:pt x="270" y="454"/>
                </a:lnTo>
                <a:lnTo>
                  <a:pt x="268" y="454"/>
                </a:lnTo>
                <a:lnTo>
                  <a:pt x="270" y="454"/>
                </a:lnTo>
                <a:lnTo>
                  <a:pt x="270" y="456"/>
                </a:lnTo>
                <a:lnTo>
                  <a:pt x="270" y="457"/>
                </a:lnTo>
                <a:lnTo>
                  <a:pt x="270" y="456"/>
                </a:lnTo>
                <a:lnTo>
                  <a:pt x="272" y="456"/>
                </a:lnTo>
                <a:lnTo>
                  <a:pt x="272" y="454"/>
                </a:lnTo>
                <a:lnTo>
                  <a:pt x="270" y="454"/>
                </a:lnTo>
                <a:lnTo>
                  <a:pt x="270" y="453"/>
                </a:lnTo>
                <a:lnTo>
                  <a:pt x="272" y="453"/>
                </a:lnTo>
                <a:lnTo>
                  <a:pt x="272" y="454"/>
                </a:lnTo>
                <a:lnTo>
                  <a:pt x="272" y="453"/>
                </a:lnTo>
                <a:lnTo>
                  <a:pt x="272" y="451"/>
                </a:lnTo>
                <a:lnTo>
                  <a:pt x="272" y="449"/>
                </a:lnTo>
                <a:lnTo>
                  <a:pt x="272" y="448"/>
                </a:lnTo>
                <a:lnTo>
                  <a:pt x="272" y="446"/>
                </a:lnTo>
                <a:lnTo>
                  <a:pt x="270" y="446"/>
                </a:lnTo>
                <a:lnTo>
                  <a:pt x="268" y="446"/>
                </a:lnTo>
                <a:lnTo>
                  <a:pt x="268" y="448"/>
                </a:lnTo>
                <a:lnTo>
                  <a:pt x="267" y="448"/>
                </a:lnTo>
                <a:lnTo>
                  <a:pt x="267" y="446"/>
                </a:lnTo>
                <a:lnTo>
                  <a:pt x="265" y="446"/>
                </a:lnTo>
                <a:lnTo>
                  <a:pt x="267" y="445"/>
                </a:lnTo>
                <a:lnTo>
                  <a:pt x="267" y="443"/>
                </a:lnTo>
                <a:lnTo>
                  <a:pt x="265" y="443"/>
                </a:lnTo>
                <a:lnTo>
                  <a:pt x="267" y="443"/>
                </a:lnTo>
                <a:lnTo>
                  <a:pt x="267" y="441"/>
                </a:lnTo>
                <a:lnTo>
                  <a:pt x="268" y="441"/>
                </a:lnTo>
                <a:lnTo>
                  <a:pt x="268" y="440"/>
                </a:lnTo>
                <a:lnTo>
                  <a:pt x="270" y="440"/>
                </a:lnTo>
                <a:lnTo>
                  <a:pt x="270" y="438"/>
                </a:lnTo>
                <a:lnTo>
                  <a:pt x="272" y="437"/>
                </a:lnTo>
                <a:lnTo>
                  <a:pt x="272" y="435"/>
                </a:lnTo>
                <a:lnTo>
                  <a:pt x="272" y="433"/>
                </a:lnTo>
                <a:lnTo>
                  <a:pt x="272" y="432"/>
                </a:lnTo>
                <a:lnTo>
                  <a:pt x="273" y="432"/>
                </a:lnTo>
                <a:lnTo>
                  <a:pt x="273" y="430"/>
                </a:lnTo>
                <a:lnTo>
                  <a:pt x="275" y="430"/>
                </a:lnTo>
                <a:lnTo>
                  <a:pt x="275" y="429"/>
                </a:lnTo>
                <a:lnTo>
                  <a:pt x="275" y="427"/>
                </a:lnTo>
                <a:lnTo>
                  <a:pt x="275" y="425"/>
                </a:lnTo>
                <a:lnTo>
                  <a:pt x="275" y="424"/>
                </a:lnTo>
                <a:lnTo>
                  <a:pt x="273" y="424"/>
                </a:lnTo>
                <a:lnTo>
                  <a:pt x="275" y="424"/>
                </a:lnTo>
                <a:lnTo>
                  <a:pt x="275" y="422"/>
                </a:lnTo>
                <a:lnTo>
                  <a:pt x="276" y="422"/>
                </a:lnTo>
                <a:lnTo>
                  <a:pt x="276" y="421"/>
                </a:lnTo>
                <a:lnTo>
                  <a:pt x="278" y="421"/>
                </a:lnTo>
                <a:lnTo>
                  <a:pt x="278" y="419"/>
                </a:lnTo>
                <a:lnTo>
                  <a:pt x="280" y="419"/>
                </a:lnTo>
                <a:lnTo>
                  <a:pt x="280" y="417"/>
                </a:lnTo>
                <a:lnTo>
                  <a:pt x="280" y="419"/>
                </a:lnTo>
                <a:lnTo>
                  <a:pt x="280" y="417"/>
                </a:lnTo>
                <a:lnTo>
                  <a:pt x="281" y="417"/>
                </a:lnTo>
                <a:close/>
                <a:moveTo>
                  <a:pt x="216" y="419"/>
                </a:moveTo>
                <a:lnTo>
                  <a:pt x="217" y="419"/>
                </a:lnTo>
                <a:lnTo>
                  <a:pt x="217" y="421"/>
                </a:lnTo>
                <a:lnTo>
                  <a:pt x="219" y="421"/>
                </a:lnTo>
                <a:lnTo>
                  <a:pt x="219" y="422"/>
                </a:lnTo>
                <a:lnTo>
                  <a:pt x="219" y="424"/>
                </a:lnTo>
                <a:lnTo>
                  <a:pt x="219" y="425"/>
                </a:lnTo>
                <a:lnTo>
                  <a:pt x="219" y="427"/>
                </a:lnTo>
                <a:lnTo>
                  <a:pt x="220" y="427"/>
                </a:lnTo>
                <a:lnTo>
                  <a:pt x="220" y="429"/>
                </a:lnTo>
                <a:lnTo>
                  <a:pt x="220" y="430"/>
                </a:lnTo>
                <a:lnTo>
                  <a:pt x="219" y="430"/>
                </a:lnTo>
                <a:lnTo>
                  <a:pt x="220" y="430"/>
                </a:lnTo>
                <a:lnTo>
                  <a:pt x="220" y="432"/>
                </a:lnTo>
                <a:lnTo>
                  <a:pt x="220" y="433"/>
                </a:lnTo>
                <a:lnTo>
                  <a:pt x="220" y="435"/>
                </a:lnTo>
                <a:lnTo>
                  <a:pt x="219" y="435"/>
                </a:lnTo>
                <a:lnTo>
                  <a:pt x="217" y="437"/>
                </a:lnTo>
                <a:lnTo>
                  <a:pt x="216" y="437"/>
                </a:lnTo>
                <a:lnTo>
                  <a:pt x="214" y="437"/>
                </a:lnTo>
                <a:lnTo>
                  <a:pt x="212" y="437"/>
                </a:lnTo>
                <a:lnTo>
                  <a:pt x="212" y="438"/>
                </a:lnTo>
                <a:lnTo>
                  <a:pt x="211" y="438"/>
                </a:lnTo>
                <a:lnTo>
                  <a:pt x="209" y="438"/>
                </a:lnTo>
                <a:lnTo>
                  <a:pt x="208" y="438"/>
                </a:lnTo>
                <a:lnTo>
                  <a:pt x="208" y="437"/>
                </a:lnTo>
                <a:lnTo>
                  <a:pt x="206" y="437"/>
                </a:lnTo>
                <a:lnTo>
                  <a:pt x="206" y="438"/>
                </a:lnTo>
                <a:lnTo>
                  <a:pt x="204" y="438"/>
                </a:lnTo>
                <a:lnTo>
                  <a:pt x="203" y="438"/>
                </a:lnTo>
                <a:lnTo>
                  <a:pt x="203" y="440"/>
                </a:lnTo>
                <a:lnTo>
                  <a:pt x="201" y="440"/>
                </a:lnTo>
                <a:lnTo>
                  <a:pt x="201" y="441"/>
                </a:lnTo>
                <a:lnTo>
                  <a:pt x="200" y="441"/>
                </a:lnTo>
                <a:lnTo>
                  <a:pt x="198" y="441"/>
                </a:lnTo>
                <a:lnTo>
                  <a:pt x="196" y="443"/>
                </a:lnTo>
                <a:lnTo>
                  <a:pt x="195" y="443"/>
                </a:lnTo>
                <a:lnTo>
                  <a:pt x="193" y="443"/>
                </a:lnTo>
                <a:lnTo>
                  <a:pt x="193" y="441"/>
                </a:lnTo>
                <a:lnTo>
                  <a:pt x="192" y="441"/>
                </a:lnTo>
                <a:lnTo>
                  <a:pt x="193" y="441"/>
                </a:lnTo>
                <a:lnTo>
                  <a:pt x="192" y="441"/>
                </a:lnTo>
                <a:lnTo>
                  <a:pt x="192" y="440"/>
                </a:lnTo>
                <a:lnTo>
                  <a:pt x="190" y="440"/>
                </a:lnTo>
                <a:lnTo>
                  <a:pt x="188" y="438"/>
                </a:lnTo>
                <a:lnTo>
                  <a:pt x="187" y="440"/>
                </a:lnTo>
                <a:lnTo>
                  <a:pt x="187" y="441"/>
                </a:lnTo>
                <a:lnTo>
                  <a:pt x="187" y="443"/>
                </a:lnTo>
                <a:lnTo>
                  <a:pt x="187" y="445"/>
                </a:lnTo>
                <a:lnTo>
                  <a:pt x="185" y="445"/>
                </a:lnTo>
                <a:lnTo>
                  <a:pt x="184" y="445"/>
                </a:lnTo>
                <a:lnTo>
                  <a:pt x="184" y="446"/>
                </a:lnTo>
                <a:lnTo>
                  <a:pt x="184" y="445"/>
                </a:lnTo>
                <a:lnTo>
                  <a:pt x="182" y="445"/>
                </a:lnTo>
                <a:lnTo>
                  <a:pt x="180" y="445"/>
                </a:lnTo>
                <a:lnTo>
                  <a:pt x="179" y="445"/>
                </a:lnTo>
                <a:lnTo>
                  <a:pt x="177" y="445"/>
                </a:lnTo>
                <a:lnTo>
                  <a:pt x="176" y="445"/>
                </a:lnTo>
                <a:lnTo>
                  <a:pt x="174" y="445"/>
                </a:lnTo>
                <a:lnTo>
                  <a:pt x="172" y="445"/>
                </a:lnTo>
                <a:lnTo>
                  <a:pt x="171" y="445"/>
                </a:lnTo>
                <a:lnTo>
                  <a:pt x="169" y="445"/>
                </a:lnTo>
                <a:lnTo>
                  <a:pt x="169" y="443"/>
                </a:lnTo>
                <a:lnTo>
                  <a:pt x="168" y="443"/>
                </a:lnTo>
                <a:lnTo>
                  <a:pt x="168" y="445"/>
                </a:lnTo>
                <a:lnTo>
                  <a:pt x="166" y="445"/>
                </a:lnTo>
                <a:lnTo>
                  <a:pt x="166" y="446"/>
                </a:lnTo>
                <a:lnTo>
                  <a:pt x="164" y="446"/>
                </a:lnTo>
                <a:lnTo>
                  <a:pt x="163" y="446"/>
                </a:lnTo>
                <a:lnTo>
                  <a:pt x="161" y="446"/>
                </a:lnTo>
                <a:lnTo>
                  <a:pt x="160" y="446"/>
                </a:lnTo>
                <a:lnTo>
                  <a:pt x="158" y="446"/>
                </a:lnTo>
                <a:lnTo>
                  <a:pt x="156" y="446"/>
                </a:lnTo>
                <a:lnTo>
                  <a:pt x="156" y="448"/>
                </a:lnTo>
                <a:lnTo>
                  <a:pt x="155" y="446"/>
                </a:lnTo>
                <a:lnTo>
                  <a:pt x="153" y="446"/>
                </a:lnTo>
                <a:lnTo>
                  <a:pt x="153" y="448"/>
                </a:lnTo>
                <a:lnTo>
                  <a:pt x="153" y="446"/>
                </a:lnTo>
                <a:lnTo>
                  <a:pt x="152" y="446"/>
                </a:lnTo>
                <a:lnTo>
                  <a:pt x="150" y="446"/>
                </a:lnTo>
                <a:lnTo>
                  <a:pt x="150" y="445"/>
                </a:lnTo>
                <a:lnTo>
                  <a:pt x="150" y="446"/>
                </a:lnTo>
                <a:lnTo>
                  <a:pt x="148" y="446"/>
                </a:lnTo>
                <a:lnTo>
                  <a:pt x="147" y="446"/>
                </a:lnTo>
                <a:lnTo>
                  <a:pt x="145" y="446"/>
                </a:lnTo>
                <a:lnTo>
                  <a:pt x="145" y="445"/>
                </a:lnTo>
                <a:lnTo>
                  <a:pt x="144" y="445"/>
                </a:lnTo>
                <a:lnTo>
                  <a:pt x="142" y="445"/>
                </a:lnTo>
                <a:lnTo>
                  <a:pt x="142" y="443"/>
                </a:lnTo>
                <a:lnTo>
                  <a:pt x="142" y="441"/>
                </a:lnTo>
                <a:lnTo>
                  <a:pt x="144" y="441"/>
                </a:lnTo>
                <a:lnTo>
                  <a:pt x="145" y="441"/>
                </a:lnTo>
                <a:lnTo>
                  <a:pt x="144" y="441"/>
                </a:lnTo>
                <a:lnTo>
                  <a:pt x="144" y="440"/>
                </a:lnTo>
                <a:lnTo>
                  <a:pt x="142" y="440"/>
                </a:lnTo>
                <a:lnTo>
                  <a:pt x="142" y="438"/>
                </a:lnTo>
                <a:lnTo>
                  <a:pt x="140" y="438"/>
                </a:lnTo>
                <a:lnTo>
                  <a:pt x="140" y="437"/>
                </a:lnTo>
                <a:lnTo>
                  <a:pt x="142" y="437"/>
                </a:lnTo>
                <a:lnTo>
                  <a:pt x="144" y="437"/>
                </a:lnTo>
                <a:lnTo>
                  <a:pt x="144" y="435"/>
                </a:lnTo>
                <a:lnTo>
                  <a:pt x="145" y="435"/>
                </a:lnTo>
                <a:lnTo>
                  <a:pt x="147" y="435"/>
                </a:lnTo>
                <a:lnTo>
                  <a:pt x="148" y="435"/>
                </a:lnTo>
                <a:lnTo>
                  <a:pt x="150" y="435"/>
                </a:lnTo>
                <a:lnTo>
                  <a:pt x="148" y="435"/>
                </a:lnTo>
                <a:lnTo>
                  <a:pt x="150" y="435"/>
                </a:lnTo>
                <a:lnTo>
                  <a:pt x="150" y="433"/>
                </a:lnTo>
                <a:lnTo>
                  <a:pt x="150" y="432"/>
                </a:lnTo>
                <a:lnTo>
                  <a:pt x="152" y="432"/>
                </a:lnTo>
                <a:lnTo>
                  <a:pt x="152" y="433"/>
                </a:lnTo>
                <a:lnTo>
                  <a:pt x="153" y="433"/>
                </a:lnTo>
                <a:lnTo>
                  <a:pt x="155" y="433"/>
                </a:lnTo>
                <a:lnTo>
                  <a:pt x="156" y="433"/>
                </a:lnTo>
                <a:lnTo>
                  <a:pt x="158" y="433"/>
                </a:lnTo>
                <a:lnTo>
                  <a:pt x="158" y="432"/>
                </a:lnTo>
                <a:lnTo>
                  <a:pt x="158" y="430"/>
                </a:lnTo>
                <a:lnTo>
                  <a:pt x="160" y="430"/>
                </a:lnTo>
                <a:lnTo>
                  <a:pt x="160" y="432"/>
                </a:lnTo>
                <a:lnTo>
                  <a:pt x="161" y="432"/>
                </a:lnTo>
                <a:lnTo>
                  <a:pt x="161" y="433"/>
                </a:lnTo>
                <a:lnTo>
                  <a:pt x="163" y="433"/>
                </a:lnTo>
                <a:lnTo>
                  <a:pt x="164" y="433"/>
                </a:lnTo>
                <a:lnTo>
                  <a:pt x="166" y="433"/>
                </a:lnTo>
                <a:lnTo>
                  <a:pt x="168" y="433"/>
                </a:lnTo>
                <a:lnTo>
                  <a:pt x="169" y="433"/>
                </a:lnTo>
                <a:lnTo>
                  <a:pt x="169" y="432"/>
                </a:lnTo>
                <a:lnTo>
                  <a:pt x="171" y="432"/>
                </a:lnTo>
                <a:lnTo>
                  <a:pt x="172" y="432"/>
                </a:lnTo>
                <a:lnTo>
                  <a:pt x="174" y="432"/>
                </a:lnTo>
                <a:lnTo>
                  <a:pt x="176" y="432"/>
                </a:lnTo>
                <a:lnTo>
                  <a:pt x="177" y="432"/>
                </a:lnTo>
                <a:lnTo>
                  <a:pt x="177" y="430"/>
                </a:lnTo>
                <a:lnTo>
                  <a:pt x="179" y="430"/>
                </a:lnTo>
                <a:lnTo>
                  <a:pt x="179" y="429"/>
                </a:lnTo>
                <a:lnTo>
                  <a:pt x="180" y="429"/>
                </a:lnTo>
                <a:lnTo>
                  <a:pt x="182" y="429"/>
                </a:lnTo>
                <a:lnTo>
                  <a:pt x="182" y="427"/>
                </a:lnTo>
                <a:lnTo>
                  <a:pt x="182" y="425"/>
                </a:lnTo>
                <a:lnTo>
                  <a:pt x="184" y="425"/>
                </a:lnTo>
                <a:lnTo>
                  <a:pt x="185" y="425"/>
                </a:lnTo>
                <a:lnTo>
                  <a:pt x="187" y="425"/>
                </a:lnTo>
                <a:lnTo>
                  <a:pt x="188" y="425"/>
                </a:lnTo>
                <a:lnTo>
                  <a:pt x="190" y="425"/>
                </a:lnTo>
                <a:lnTo>
                  <a:pt x="190" y="424"/>
                </a:lnTo>
                <a:lnTo>
                  <a:pt x="192" y="422"/>
                </a:lnTo>
                <a:lnTo>
                  <a:pt x="190" y="422"/>
                </a:lnTo>
                <a:lnTo>
                  <a:pt x="192" y="422"/>
                </a:lnTo>
                <a:lnTo>
                  <a:pt x="193" y="421"/>
                </a:lnTo>
                <a:lnTo>
                  <a:pt x="195" y="421"/>
                </a:lnTo>
                <a:lnTo>
                  <a:pt x="196" y="421"/>
                </a:lnTo>
                <a:lnTo>
                  <a:pt x="198" y="421"/>
                </a:lnTo>
                <a:lnTo>
                  <a:pt x="198" y="419"/>
                </a:lnTo>
                <a:lnTo>
                  <a:pt x="200" y="419"/>
                </a:lnTo>
                <a:lnTo>
                  <a:pt x="201" y="419"/>
                </a:lnTo>
                <a:lnTo>
                  <a:pt x="203" y="419"/>
                </a:lnTo>
                <a:lnTo>
                  <a:pt x="204" y="419"/>
                </a:lnTo>
                <a:lnTo>
                  <a:pt x="204" y="417"/>
                </a:lnTo>
                <a:lnTo>
                  <a:pt x="206" y="419"/>
                </a:lnTo>
                <a:lnTo>
                  <a:pt x="206" y="417"/>
                </a:lnTo>
                <a:lnTo>
                  <a:pt x="206" y="419"/>
                </a:lnTo>
                <a:lnTo>
                  <a:pt x="208" y="419"/>
                </a:lnTo>
                <a:lnTo>
                  <a:pt x="209" y="419"/>
                </a:lnTo>
                <a:lnTo>
                  <a:pt x="211" y="417"/>
                </a:lnTo>
                <a:lnTo>
                  <a:pt x="212" y="417"/>
                </a:lnTo>
                <a:lnTo>
                  <a:pt x="214" y="417"/>
                </a:lnTo>
                <a:lnTo>
                  <a:pt x="216" y="417"/>
                </a:lnTo>
                <a:lnTo>
                  <a:pt x="216" y="419"/>
                </a:lnTo>
                <a:close/>
                <a:moveTo>
                  <a:pt x="220" y="419"/>
                </a:moveTo>
                <a:lnTo>
                  <a:pt x="220" y="417"/>
                </a:lnTo>
                <a:lnTo>
                  <a:pt x="219" y="417"/>
                </a:lnTo>
                <a:lnTo>
                  <a:pt x="220" y="417"/>
                </a:lnTo>
                <a:lnTo>
                  <a:pt x="220" y="419"/>
                </a:lnTo>
                <a:close/>
                <a:moveTo>
                  <a:pt x="88" y="416"/>
                </a:moveTo>
                <a:lnTo>
                  <a:pt x="89" y="416"/>
                </a:lnTo>
                <a:lnTo>
                  <a:pt x="89" y="417"/>
                </a:lnTo>
                <a:lnTo>
                  <a:pt x="88" y="417"/>
                </a:lnTo>
                <a:lnTo>
                  <a:pt x="88" y="419"/>
                </a:lnTo>
                <a:lnTo>
                  <a:pt x="88" y="417"/>
                </a:lnTo>
                <a:lnTo>
                  <a:pt x="88" y="416"/>
                </a:lnTo>
                <a:close/>
                <a:moveTo>
                  <a:pt x="86" y="414"/>
                </a:moveTo>
                <a:lnTo>
                  <a:pt x="84" y="414"/>
                </a:lnTo>
                <a:lnTo>
                  <a:pt x="86" y="416"/>
                </a:lnTo>
                <a:lnTo>
                  <a:pt x="84" y="416"/>
                </a:lnTo>
                <a:lnTo>
                  <a:pt x="84" y="414"/>
                </a:lnTo>
                <a:lnTo>
                  <a:pt x="86" y="414"/>
                </a:lnTo>
                <a:close/>
                <a:moveTo>
                  <a:pt x="268" y="414"/>
                </a:moveTo>
                <a:lnTo>
                  <a:pt x="270" y="414"/>
                </a:lnTo>
                <a:lnTo>
                  <a:pt x="270" y="416"/>
                </a:lnTo>
                <a:lnTo>
                  <a:pt x="268" y="416"/>
                </a:lnTo>
                <a:lnTo>
                  <a:pt x="268" y="414"/>
                </a:lnTo>
                <a:lnTo>
                  <a:pt x="267" y="414"/>
                </a:lnTo>
                <a:lnTo>
                  <a:pt x="265" y="414"/>
                </a:lnTo>
                <a:lnTo>
                  <a:pt x="267" y="413"/>
                </a:lnTo>
                <a:lnTo>
                  <a:pt x="265" y="413"/>
                </a:lnTo>
                <a:lnTo>
                  <a:pt x="267" y="413"/>
                </a:lnTo>
                <a:lnTo>
                  <a:pt x="268" y="414"/>
                </a:lnTo>
                <a:close/>
                <a:moveTo>
                  <a:pt x="256" y="409"/>
                </a:moveTo>
                <a:lnTo>
                  <a:pt x="257" y="409"/>
                </a:lnTo>
                <a:lnTo>
                  <a:pt x="257" y="411"/>
                </a:lnTo>
                <a:lnTo>
                  <a:pt x="257" y="413"/>
                </a:lnTo>
                <a:lnTo>
                  <a:pt x="259" y="413"/>
                </a:lnTo>
                <a:lnTo>
                  <a:pt x="259" y="411"/>
                </a:lnTo>
                <a:lnTo>
                  <a:pt x="260" y="411"/>
                </a:lnTo>
                <a:lnTo>
                  <a:pt x="262" y="411"/>
                </a:lnTo>
                <a:lnTo>
                  <a:pt x="262" y="413"/>
                </a:lnTo>
                <a:lnTo>
                  <a:pt x="264" y="413"/>
                </a:lnTo>
                <a:lnTo>
                  <a:pt x="264" y="414"/>
                </a:lnTo>
                <a:lnTo>
                  <a:pt x="265" y="414"/>
                </a:lnTo>
                <a:lnTo>
                  <a:pt x="265" y="416"/>
                </a:lnTo>
                <a:lnTo>
                  <a:pt x="267" y="416"/>
                </a:lnTo>
                <a:lnTo>
                  <a:pt x="268" y="417"/>
                </a:lnTo>
                <a:lnTo>
                  <a:pt x="270" y="417"/>
                </a:lnTo>
                <a:lnTo>
                  <a:pt x="268" y="417"/>
                </a:lnTo>
                <a:lnTo>
                  <a:pt x="270" y="417"/>
                </a:lnTo>
                <a:lnTo>
                  <a:pt x="270" y="419"/>
                </a:lnTo>
                <a:lnTo>
                  <a:pt x="268" y="419"/>
                </a:lnTo>
                <a:lnTo>
                  <a:pt x="268" y="421"/>
                </a:lnTo>
                <a:lnTo>
                  <a:pt x="268" y="422"/>
                </a:lnTo>
                <a:lnTo>
                  <a:pt x="268" y="424"/>
                </a:lnTo>
                <a:lnTo>
                  <a:pt x="268" y="425"/>
                </a:lnTo>
                <a:lnTo>
                  <a:pt x="268" y="427"/>
                </a:lnTo>
                <a:lnTo>
                  <a:pt x="268" y="429"/>
                </a:lnTo>
                <a:lnTo>
                  <a:pt x="267" y="429"/>
                </a:lnTo>
                <a:lnTo>
                  <a:pt x="267" y="430"/>
                </a:lnTo>
                <a:lnTo>
                  <a:pt x="267" y="432"/>
                </a:lnTo>
                <a:lnTo>
                  <a:pt x="265" y="432"/>
                </a:lnTo>
                <a:lnTo>
                  <a:pt x="265" y="433"/>
                </a:lnTo>
                <a:lnTo>
                  <a:pt x="264" y="433"/>
                </a:lnTo>
                <a:lnTo>
                  <a:pt x="264" y="435"/>
                </a:lnTo>
                <a:lnTo>
                  <a:pt x="264" y="437"/>
                </a:lnTo>
                <a:lnTo>
                  <a:pt x="262" y="437"/>
                </a:lnTo>
                <a:lnTo>
                  <a:pt x="262" y="438"/>
                </a:lnTo>
                <a:lnTo>
                  <a:pt x="262" y="440"/>
                </a:lnTo>
                <a:lnTo>
                  <a:pt x="260" y="440"/>
                </a:lnTo>
                <a:lnTo>
                  <a:pt x="262" y="440"/>
                </a:lnTo>
                <a:lnTo>
                  <a:pt x="260" y="440"/>
                </a:lnTo>
                <a:lnTo>
                  <a:pt x="260" y="441"/>
                </a:lnTo>
                <a:lnTo>
                  <a:pt x="259" y="441"/>
                </a:lnTo>
                <a:lnTo>
                  <a:pt x="259" y="440"/>
                </a:lnTo>
                <a:lnTo>
                  <a:pt x="257" y="440"/>
                </a:lnTo>
                <a:lnTo>
                  <a:pt x="256" y="440"/>
                </a:lnTo>
                <a:lnTo>
                  <a:pt x="256" y="438"/>
                </a:lnTo>
                <a:lnTo>
                  <a:pt x="256" y="440"/>
                </a:lnTo>
                <a:lnTo>
                  <a:pt x="254" y="440"/>
                </a:lnTo>
                <a:lnTo>
                  <a:pt x="254" y="438"/>
                </a:lnTo>
                <a:lnTo>
                  <a:pt x="254" y="437"/>
                </a:lnTo>
                <a:lnTo>
                  <a:pt x="252" y="437"/>
                </a:lnTo>
                <a:lnTo>
                  <a:pt x="252" y="438"/>
                </a:lnTo>
                <a:lnTo>
                  <a:pt x="252" y="437"/>
                </a:lnTo>
                <a:lnTo>
                  <a:pt x="251" y="437"/>
                </a:lnTo>
                <a:lnTo>
                  <a:pt x="252" y="438"/>
                </a:lnTo>
                <a:lnTo>
                  <a:pt x="252" y="440"/>
                </a:lnTo>
                <a:lnTo>
                  <a:pt x="254" y="440"/>
                </a:lnTo>
                <a:lnTo>
                  <a:pt x="254" y="441"/>
                </a:lnTo>
                <a:lnTo>
                  <a:pt x="254" y="443"/>
                </a:lnTo>
                <a:lnTo>
                  <a:pt x="256" y="443"/>
                </a:lnTo>
                <a:lnTo>
                  <a:pt x="256" y="445"/>
                </a:lnTo>
                <a:lnTo>
                  <a:pt x="256" y="446"/>
                </a:lnTo>
                <a:lnTo>
                  <a:pt x="254" y="448"/>
                </a:lnTo>
                <a:lnTo>
                  <a:pt x="252" y="448"/>
                </a:lnTo>
                <a:lnTo>
                  <a:pt x="252" y="449"/>
                </a:lnTo>
                <a:lnTo>
                  <a:pt x="252" y="451"/>
                </a:lnTo>
                <a:lnTo>
                  <a:pt x="252" y="453"/>
                </a:lnTo>
                <a:lnTo>
                  <a:pt x="251" y="453"/>
                </a:lnTo>
                <a:lnTo>
                  <a:pt x="249" y="453"/>
                </a:lnTo>
                <a:lnTo>
                  <a:pt x="248" y="453"/>
                </a:lnTo>
                <a:lnTo>
                  <a:pt x="248" y="454"/>
                </a:lnTo>
                <a:lnTo>
                  <a:pt x="246" y="454"/>
                </a:lnTo>
                <a:lnTo>
                  <a:pt x="244" y="454"/>
                </a:lnTo>
                <a:lnTo>
                  <a:pt x="243" y="454"/>
                </a:lnTo>
                <a:lnTo>
                  <a:pt x="241" y="454"/>
                </a:lnTo>
                <a:lnTo>
                  <a:pt x="240" y="456"/>
                </a:lnTo>
                <a:lnTo>
                  <a:pt x="240" y="457"/>
                </a:lnTo>
                <a:lnTo>
                  <a:pt x="238" y="457"/>
                </a:lnTo>
                <a:lnTo>
                  <a:pt x="238" y="456"/>
                </a:lnTo>
                <a:lnTo>
                  <a:pt x="236" y="456"/>
                </a:lnTo>
                <a:lnTo>
                  <a:pt x="236" y="457"/>
                </a:lnTo>
                <a:lnTo>
                  <a:pt x="236" y="459"/>
                </a:lnTo>
                <a:lnTo>
                  <a:pt x="235" y="459"/>
                </a:lnTo>
                <a:lnTo>
                  <a:pt x="233" y="459"/>
                </a:lnTo>
                <a:lnTo>
                  <a:pt x="232" y="459"/>
                </a:lnTo>
                <a:lnTo>
                  <a:pt x="232" y="457"/>
                </a:lnTo>
                <a:lnTo>
                  <a:pt x="233" y="457"/>
                </a:lnTo>
                <a:lnTo>
                  <a:pt x="232" y="457"/>
                </a:lnTo>
                <a:lnTo>
                  <a:pt x="230" y="457"/>
                </a:lnTo>
                <a:lnTo>
                  <a:pt x="228" y="457"/>
                </a:lnTo>
                <a:lnTo>
                  <a:pt x="227" y="457"/>
                </a:lnTo>
                <a:lnTo>
                  <a:pt x="225" y="457"/>
                </a:lnTo>
                <a:lnTo>
                  <a:pt x="224" y="457"/>
                </a:lnTo>
                <a:lnTo>
                  <a:pt x="224" y="456"/>
                </a:lnTo>
                <a:lnTo>
                  <a:pt x="222" y="456"/>
                </a:lnTo>
                <a:lnTo>
                  <a:pt x="220" y="456"/>
                </a:lnTo>
                <a:lnTo>
                  <a:pt x="220" y="454"/>
                </a:lnTo>
                <a:lnTo>
                  <a:pt x="220" y="453"/>
                </a:lnTo>
                <a:lnTo>
                  <a:pt x="219" y="451"/>
                </a:lnTo>
                <a:lnTo>
                  <a:pt x="219" y="449"/>
                </a:lnTo>
                <a:lnTo>
                  <a:pt x="217" y="449"/>
                </a:lnTo>
                <a:lnTo>
                  <a:pt x="216" y="449"/>
                </a:lnTo>
                <a:lnTo>
                  <a:pt x="214" y="449"/>
                </a:lnTo>
                <a:lnTo>
                  <a:pt x="214" y="448"/>
                </a:lnTo>
                <a:lnTo>
                  <a:pt x="212" y="448"/>
                </a:lnTo>
                <a:lnTo>
                  <a:pt x="212" y="449"/>
                </a:lnTo>
                <a:lnTo>
                  <a:pt x="211" y="449"/>
                </a:lnTo>
                <a:lnTo>
                  <a:pt x="211" y="448"/>
                </a:lnTo>
                <a:lnTo>
                  <a:pt x="209" y="448"/>
                </a:lnTo>
                <a:lnTo>
                  <a:pt x="208" y="448"/>
                </a:lnTo>
                <a:lnTo>
                  <a:pt x="206" y="448"/>
                </a:lnTo>
                <a:lnTo>
                  <a:pt x="206" y="446"/>
                </a:lnTo>
                <a:lnTo>
                  <a:pt x="208" y="446"/>
                </a:lnTo>
                <a:lnTo>
                  <a:pt x="208" y="445"/>
                </a:lnTo>
                <a:lnTo>
                  <a:pt x="208" y="443"/>
                </a:lnTo>
                <a:lnTo>
                  <a:pt x="209" y="443"/>
                </a:lnTo>
                <a:lnTo>
                  <a:pt x="211" y="443"/>
                </a:lnTo>
                <a:lnTo>
                  <a:pt x="212" y="443"/>
                </a:lnTo>
                <a:lnTo>
                  <a:pt x="214" y="443"/>
                </a:lnTo>
                <a:lnTo>
                  <a:pt x="214" y="441"/>
                </a:lnTo>
                <a:lnTo>
                  <a:pt x="216" y="441"/>
                </a:lnTo>
                <a:lnTo>
                  <a:pt x="217" y="440"/>
                </a:lnTo>
                <a:lnTo>
                  <a:pt x="219" y="440"/>
                </a:lnTo>
                <a:lnTo>
                  <a:pt x="220" y="438"/>
                </a:lnTo>
                <a:lnTo>
                  <a:pt x="222" y="438"/>
                </a:lnTo>
                <a:lnTo>
                  <a:pt x="224" y="438"/>
                </a:lnTo>
                <a:lnTo>
                  <a:pt x="224" y="437"/>
                </a:lnTo>
                <a:lnTo>
                  <a:pt x="225" y="437"/>
                </a:lnTo>
                <a:lnTo>
                  <a:pt x="225" y="435"/>
                </a:lnTo>
                <a:lnTo>
                  <a:pt x="224" y="435"/>
                </a:lnTo>
                <a:lnTo>
                  <a:pt x="224" y="433"/>
                </a:lnTo>
                <a:lnTo>
                  <a:pt x="222" y="433"/>
                </a:lnTo>
                <a:lnTo>
                  <a:pt x="224" y="433"/>
                </a:lnTo>
                <a:lnTo>
                  <a:pt x="224" y="432"/>
                </a:lnTo>
                <a:lnTo>
                  <a:pt x="222" y="432"/>
                </a:lnTo>
                <a:lnTo>
                  <a:pt x="224" y="432"/>
                </a:lnTo>
                <a:lnTo>
                  <a:pt x="222" y="430"/>
                </a:lnTo>
                <a:lnTo>
                  <a:pt x="224" y="430"/>
                </a:lnTo>
                <a:lnTo>
                  <a:pt x="225" y="429"/>
                </a:lnTo>
                <a:lnTo>
                  <a:pt x="225" y="427"/>
                </a:lnTo>
                <a:lnTo>
                  <a:pt x="224" y="427"/>
                </a:lnTo>
                <a:lnTo>
                  <a:pt x="222" y="427"/>
                </a:lnTo>
                <a:lnTo>
                  <a:pt x="220" y="427"/>
                </a:lnTo>
                <a:lnTo>
                  <a:pt x="222" y="427"/>
                </a:lnTo>
                <a:lnTo>
                  <a:pt x="222" y="425"/>
                </a:lnTo>
                <a:lnTo>
                  <a:pt x="224" y="425"/>
                </a:lnTo>
                <a:lnTo>
                  <a:pt x="224" y="424"/>
                </a:lnTo>
                <a:lnTo>
                  <a:pt x="225" y="424"/>
                </a:lnTo>
                <a:lnTo>
                  <a:pt x="227" y="424"/>
                </a:lnTo>
                <a:lnTo>
                  <a:pt x="228" y="425"/>
                </a:lnTo>
                <a:lnTo>
                  <a:pt x="228" y="424"/>
                </a:lnTo>
                <a:lnTo>
                  <a:pt x="230" y="424"/>
                </a:lnTo>
                <a:lnTo>
                  <a:pt x="230" y="422"/>
                </a:lnTo>
                <a:lnTo>
                  <a:pt x="232" y="422"/>
                </a:lnTo>
                <a:lnTo>
                  <a:pt x="233" y="422"/>
                </a:lnTo>
                <a:lnTo>
                  <a:pt x="233" y="421"/>
                </a:lnTo>
                <a:lnTo>
                  <a:pt x="235" y="421"/>
                </a:lnTo>
                <a:lnTo>
                  <a:pt x="236" y="421"/>
                </a:lnTo>
                <a:lnTo>
                  <a:pt x="238" y="421"/>
                </a:lnTo>
                <a:lnTo>
                  <a:pt x="240" y="419"/>
                </a:lnTo>
                <a:lnTo>
                  <a:pt x="241" y="419"/>
                </a:lnTo>
                <a:lnTo>
                  <a:pt x="243" y="419"/>
                </a:lnTo>
                <a:lnTo>
                  <a:pt x="243" y="417"/>
                </a:lnTo>
                <a:lnTo>
                  <a:pt x="244" y="416"/>
                </a:lnTo>
                <a:lnTo>
                  <a:pt x="246" y="416"/>
                </a:lnTo>
                <a:lnTo>
                  <a:pt x="248" y="416"/>
                </a:lnTo>
                <a:lnTo>
                  <a:pt x="248" y="417"/>
                </a:lnTo>
                <a:lnTo>
                  <a:pt x="249" y="417"/>
                </a:lnTo>
                <a:lnTo>
                  <a:pt x="251" y="417"/>
                </a:lnTo>
                <a:lnTo>
                  <a:pt x="249" y="416"/>
                </a:lnTo>
                <a:lnTo>
                  <a:pt x="249" y="414"/>
                </a:lnTo>
                <a:lnTo>
                  <a:pt x="249" y="413"/>
                </a:lnTo>
                <a:lnTo>
                  <a:pt x="249" y="411"/>
                </a:lnTo>
                <a:lnTo>
                  <a:pt x="251" y="411"/>
                </a:lnTo>
                <a:lnTo>
                  <a:pt x="252" y="411"/>
                </a:lnTo>
                <a:lnTo>
                  <a:pt x="252" y="409"/>
                </a:lnTo>
                <a:lnTo>
                  <a:pt x="254" y="409"/>
                </a:lnTo>
                <a:lnTo>
                  <a:pt x="256" y="409"/>
                </a:lnTo>
                <a:close/>
                <a:moveTo>
                  <a:pt x="139" y="405"/>
                </a:moveTo>
                <a:lnTo>
                  <a:pt x="139" y="406"/>
                </a:lnTo>
                <a:lnTo>
                  <a:pt x="140" y="406"/>
                </a:lnTo>
                <a:lnTo>
                  <a:pt x="140" y="408"/>
                </a:lnTo>
                <a:lnTo>
                  <a:pt x="142" y="409"/>
                </a:lnTo>
                <a:lnTo>
                  <a:pt x="144" y="409"/>
                </a:lnTo>
                <a:lnTo>
                  <a:pt x="145" y="411"/>
                </a:lnTo>
                <a:lnTo>
                  <a:pt x="147" y="411"/>
                </a:lnTo>
                <a:lnTo>
                  <a:pt x="147" y="413"/>
                </a:lnTo>
                <a:lnTo>
                  <a:pt x="147" y="414"/>
                </a:lnTo>
                <a:lnTo>
                  <a:pt x="145" y="414"/>
                </a:lnTo>
                <a:lnTo>
                  <a:pt x="147" y="414"/>
                </a:lnTo>
                <a:lnTo>
                  <a:pt x="147" y="416"/>
                </a:lnTo>
                <a:lnTo>
                  <a:pt x="148" y="416"/>
                </a:lnTo>
                <a:lnTo>
                  <a:pt x="148" y="417"/>
                </a:lnTo>
                <a:lnTo>
                  <a:pt x="148" y="419"/>
                </a:lnTo>
                <a:lnTo>
                  <a:pt x="150" y="419"/>
                </a:lnTo>
                <a:lnTo>
                  <a:pt x="152" y="419"/>
                </a:lnTo>
                <a:lnTo>
                  <a:pt x="152" y="421"/>
                </a:lnTo>
                <a:lnTo>
                  <a:pt x="153" y="421"/>
                </a:lnTo>
                <a:lnTo>
                  <a:pt x="153" y="422"/>
                </a:lnTo>
                <a:lnTo>
                  <a:pt x="155" y="422"/>
                </a:lnTo>
                <a:lnTo>
                  <a:pt x="155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5" y="427"/>
                </a:lnTo>
                <a:lnTo>
                  <a:pt x="153" y="427"/>
                </a:lnTo>
                <a:lnTo>
                  <a:pt x="153" y="429"/>
                </a:lnTo>
                <a:lnTo>
                  <a:pt x="152" y="429"/>
                </a:lnTo>
                <a:lnTo>
                  <a:pt x="152" y="427"/>
                </a:lnTo>
                <a:lnTo>
                  <a:pt x="150" y="427"/>
                </a:lnTo>
                <a:lnTo>
                  <a:pt x="148" y="427"/>
                </a:lnTo>
                <a:lnTo>
                  <a:pt x="148" y="429"/>
                </a:lnTo>
                <a:lnTo>
                  <a:pt x="147" y="429"/>
                </a:lnTo>
                <a:lnTo>
                  <a:pt x="147" y="430"/>
                </a:lnTo>
                <a:lnTo>
                  <a:pt x="145" y="430"/>
                </a:lnTo>
                <a:lnTo>
                  <a:pt x="145" y="432"/>
                </a:lnTo>
                <a:lnTo>
                  <a:pt x="144" y="432"/>
                </a:lnTo>
                <a:lnTo>
                  <a:pt x="142" y="432"/>
                </a:lnTo>
                <a:lnTo>
                  <a:pt x="140" y="432"/>
                </a:lnTo>
                <a:lnTo>
                  <a:pt x="140" y="433"/>
                </a:lnTo>
                <a:lnTo>
                  <a:pt x="139" y="433"/>
                </a:lnTo>
                <a:lnTo>
                  <a:pt x="137" y="433"/>
                </a:lnTo>
                <a:lnTo>
                  <a:pt x="136" y="433"/>
                </a:lnTo>
                <a:lnTo>
                  <a:pt x="134" y="433"/>
                </a:lnTo>
                <a:lnTo>
                  <a:pt x="132" y="433"/>
                </a:lnTo>
                <a:lnTo>
                  <a:pt x="131" y="433"/>
                </a:lnTo>
                <a:lnTo>
                  <a:pt x="129" y="433"/>
                </a:lnTo>
                <a:lnTo>
                  <a:pt x="129" y="432"/>
                </a:lnTo>
                <a:lnTo>
                  <a:pt x="128" y="432"/>
                </a:lnTo>
                <a:lnTo>
                  <a:pt x="126" y="432"/>
                </a:lnTo>
                <a:lnTo>
                  <a:pt x="124" y="432"/>
                </a:lnTo>
                <a:lnTo>
                  <a:pt x="123" y="432"/>
                </a:lnTo>
                <a:lnTo>
                  <a:pt x="123" y="430"/>
                </a:lnTo>
                <a:lnTo>
                  <a:pt x="121" y="430"/>
                </a:lnTo>
                <a:lnTo>
                  <a:pt x="120" y="430"/>
                </a:lnTo>
                <a:lnTo>
                  <a:pt x="120" y="429"/>
                </a:lnTo>
                <a:lnTo>
                  <a:pt x="118" y="429"/>
                </a:lnTo>
                <a:lnTo>
                  <a:pt x="116" y="429"/>
                </a:lnTo>
                <a:lnTo>
                  <a:pt x="115" y="429"/>
                </a:lnTo>
                <a:lnTo>
                  <a:pt x="113" y="429"/>
                </a:lnTo>
                <a:lnTo>
                  <a:pt x="112" y="429"/>
                </a:lnTo>
                <a:lnTo>
                  <a:pt x="110" y="430"/>
                </a:lnTo>
                <a:lnTo>
                  <a:pt x="108" y="430"/>
                </a:lnTo>
                <a:lnTo>
                  <a:pt x="107" y="430"/>
                </a:lnTo>
                <a:lnTo>
                  <a:pt x="105" y="430"/>
                </a:lnTo>
                <a:lnTo>
                  <a:pt x="104" y="430"/>
                </a:lnTo>
                <a:lnTo>
                  <a:pt x="104" y="432"/>
                </a:lnTo>
                <a:lnTo>
                  <a:pt x="104" y="430"/>
                </a:lnTo>
                <a:lnTo>
                  <a:pt x="102" y="430"/>
                </a:lnTo>
                <a:lnTo>
                  <a:pt x="100" y="430"/>
                </a:lnTo>
                <a:lnTo>
                  <a:pt x="100" y="429"/>
                </a:lnTo>
                <a:lnTo>
                  <a:pt x="99" y="429"/>
                </a:lnTo>
                <a:lnTo>
                  <a:pt x="97" y="427"/>
                </a:lnTo>
                <a:lnTo>
                  <a:pt x="96" y="427"/>
                </a:lnTo>
                <a:lnTo>
                  <a:pt x="96" y="425"/>
                </a:lnTo>
                <a:lnTo>
                  <a:pt x="94" y="425"/>
                </a:lnTo>
                <a:lnTo>
                  <a:pt x="94" y="424"/>
                </a:lnTo>
                <a:lnTo>
                  <a:pt x="92" y="424"/>
                </a:lnTo>
                <a:lnTo>
                  <a:pt x="92" y="422"/>
                </a:lnTo>
                <a:lnTo>
                  <a:pt x="92" y="421"/>
                </a:lnTo>
                <a:lnTo>
                  <a:pt x="91" y="421"/>
                </a:lnTo>
                <a:lnTo>
                  <a:pt x="91" y="422"/>
                </a:lnTo>
                <a:lnTo>
                  <a:pt x="89" y="421"/>
                </a:lnTo>
                <a:lnTo>
                  <a:pt x="91" y="419"/>
                </a:lnTo>
                <a:lnTo>
                  <a:pt x="92" y="419"/>
                </a:lnTo>
                <a:lnTo>
                  <a:pt x="92" y="417"/>
                </a:lnTo>
                <a:lnTo>
                  <a:pt x="94" y="417"/>
                </a:lnTo>
                <a:lnTo>
                  <a:pt x="96" y="417"/>
                </a:lnTo>
                <a:lnTo>
                  <a:pt x="96" y="419"/>
                </a:lnTo>
                <a:lnTo>
                  <a:pt x="97" y="417"/>
                </a:lnTo>
                <a:lnTo>
                  <a:pt x="97" y="419"/>
                </a:lnTo>
                <a:lnTo>
                  <a:pt x="99" y="419"/>
                </a:lnTo>
                <a:lnTo>
                  <a:pt x="100" y="419"/>
                </a:lnTo>
                <a:lnTo>
                  <a:pt x="102" y="419"/>
                </a:lnTo>
                <a:lnTo>
                  <a:pt x="100" y="419"/>
                </a:lnTo>
                <a:lnTo>
                  <a:pt x="100" y="417"/>
                </a:lnTo>
                <a:lnTo>
                  <a:pt x="102" y="417"/>
                </a:lnTo>
                <a:lnTo>
                  <a:pt x="104" y="417"/>
                </a:lnTo>
                <a:lnTo>
                  <a:pt x="102" y="416"/>
                </a:lnTo>
                <a:lnTo>
                  <a:pt x="104" y="416"/>
                </a:lnTo>
                <a:lnTo>
                  <a:pt x="105" y="416"/>
                </a:lnTo>
                <a:lnTo>
                  <a:pt x="105" y="417"/>
                </a:lnTo>
                <a:lnTo>
                  <a:pt x="105" y="416"/>
                </a:lnTo>
                <a:lnTo>
                  <a:pt x="107" y="416"/>
                </a:lnTo>
                <a:lnTo>
                  <a:pt x="107" y="414"/>
                </a:lnTo>
                <a:lnTo>
                  <a:pt x="105" y="414"/>
                </a:lnTo>
                <a:lnTo>
                  <a:pt x="105" y="413"/>
                </a:lnTo>
                <a:lnTo>
                  <a:pt x="107" y="413"/>
                </a:lnTo>
                <a:lnTo>
                  <a:pt x="107" y="411"/>
                </a:lnTo>
                <a:lnTo>
                  <a:pt x="108" y="411"/>
                </a:lnTo>
                <a:lnTo>
                  <a:pt x="110" y="411"/>
                </a:lnTo>
                <a:lnTo>
                  <a:pt x="112" y="409"/>
                </a:lnTo>
                <a:lnTo>
                  <a:pt x="112" y="411"/>
                </a:lnTo>
                <a:lnTo>
                  <a:pt x="113" y="411"/>
                </a:lnTo>
                <a:lnTo>
                  <a:pt x="113" y="409"/>
                </a:lnTo>
                <a:lnTo>
                  <a:pt x="115" y="409"/>
                </a:lnTo>
                <a:lnTo>
                  <a:pt x="116" y="409"/>
                </a:lnTo>
                <a:lnTo>
                  <a:pt x="118" y="409"/>
                </a:lnTo>
                <a:lnTo>
                  <a:pt x="116" y="409"/>
                </a:lnTo>
                <a:lnTo>
                  <a:pt x="118" y="409"/>
                </a:lnTo>
                <a:lnTo>
                  <a:pt x="118" y="408"/>
                </a:lnTo>
                <a:lnTo>
                  <a:pt x="120" y="408"/>
                </a:lnTo>
                <a:lnTo>
                  <a:pt x="120" y="409"/>
                </a:lnTo>
                <a:lnTo>
                  <a:pt x="120" y="408"/>
                </a:lnTo>
                <a:lnTo>
                  <a:pt x="120" y="409"/>
                </a:lnTo>
                <a:lnTo>
                  <a:pt x="120" y="408"/>
                </a:lnTo>
                <a:lnTo>
                  <a:pt x="121" y="408"/>
                </a:lnTo>
                <a:lnTo>
                  <a:pt x="123" y="408"/>
                </a:lnTo>
                <a:lnTo>
                  <a:pt x="123" y="406"/>
                </a:lnTo>
                <a:lnTo>
                  <a:pt x="124" y="406"/>
                </a:lnTo>
                <a:lnTo>
                  <a:pt x="126" y="406"/>
                </a:lnTo>
                <a:lnTo>
                  <a:pt x="128" y="406"/>
                </a:lnTo>
                <a:lnTo>
                  <a:pt x="129" y="406"/>
                </a:lnTo>
                <a:lnTo>
                  <a:pt x="131" y="406"/>
                </a:lnTo>
                <a:lnTo>
                  <a:pt x="131" y="405"/>
                </a:lnTo>
                <a:lnTo>
                  <a:pt x="131" y="406"/>
                </a:lnTo>
                <a:lnTo>
                  <a:pt x="131" y="405"/>
                </a:lnTo>
                <a:lnTo>
                  <a:pt x="132" y="405"/>
                </a:lnTo>
                <a:lnTo>
                  <a:pt x="134" y="406"/>
                </a:lnTo>
                <a:lnTo>
                  <a:pt x="136" y="406"/>
                </a:lnTo>
                <a:lnTo>
                  <a:pt x="137" y="406"/>
                </a:lnTo>
                <a:lnTo>
                  <a:pt x="137" y="405"/>
                </a:lnTo>
                <a:lnTo>
                  <a:pt x="139" y="405"/>
                </a:lnTo>
                <a:close/>
                <a:moveTo>
                  <a:pt x="56" y="401"/>
                </a:moveTo>
                <a:lnTo>
                  <a:pt x="54" y="401"/>
                </a:lnTo>
                <a:lnTo>
                  <a:pt x="56" y="401"/>
                </a:lnTo>
                <a:close/>
                <a:moveTo>
                  <a:pt x="126" y="401"/>
                </a:moveTo>
                <a:lnTo>
                  <a:pt x="124" y="401"/>
                </a:lnTo>
                <a:lnTo>
                  <a:pt x="126" y="401"/>
                </a:lnTo>
                <a:close/>
                <a:moveTo>
                  <a:pt x="1" y="389"/>
                </a:moveTo>
                <a:lnTo>
                  <a:pt x="0" y="389"/>
                </a:lnTo>
                <a:lnTo>
                  <a:pt x="0" y="387"/>
                </a:lnTo>
                <a:lnTo>
                  <a:pt x="1" y="387"/>
                </a:lnTo>
                <a:lnTo>
                  <a:pt x="1" y="389"/>
                </a:lnTo>
                <a:close/>
                <a:moveTo>
                  <a:pt x="19" y="377"/>
                </a:moveTo>
                <a:lnTo>
                  <a:pt x="17" y="377"/>
                </a:lnTo>
                <a:lnTo>
                  <a:pt x="19" y="377"/>
                </a:lnTo>
                <a:close/>
                <a:moveTo>
                  <a:pt x="30" y="368"/>
                </a:moveTo>
                <a:lnTo>
                  <a:pt x="30" y="369"/>
                </a:lnTo>
                <a:lnTo>
                  <a:pt x="28" y="369"/>
                </a:lnTo>
                <a:lnTo>
                  <a:pt x="28" y="368"/>
                </a:lnTo>
                <a:lnTo>
                  <a:pt x="30" y="369"/>
                </a:lnTo>
                <a:lnTo>
                  <a:pt x="30" y="368"/>
                </a:lnTo>
                <a:close/>
                <a:moveTo>
                  <a:pt x="310" y="0"/>
                </a:moveTo>
                <a:lnTo>
                  <a:pt x="312" y="3"/>
                </a:lnTo>
                <a:lnTo>
                  <a:pt x="313" y="8"/>
                </a:lnTo>
                <a:lnTo>
                  <a:pt x="312" y="9"/>
                </a:lnTo>
                <a:lnTo>
                  <a:pt x="313" y="11"/>
                </a:lnTo>
                <a:lnTo>
                  <a:pt x="315" y="11"/>
                </a:lnTo>
                <a:lnTo>
                  <a:pt x="316" y="11"/>
                </a:lnTo>
                <a:lnTo>
                  <a:pt x="318" y="13"/>
                </a:lnTo>
                <a:lnTo>
                  <a:pt x="323" y="16"/>
                </a:lnTo>
                <a:lnTo>
                  <a:pt x="328" y="17"/>
                </a:lnTo>
                <a:lnTo>
                  <a:pt x="332" y="17"/>
                </a:lnTo>
                <a:lnTo>
                  <a:pt x="336" y="19"/>
                </a:lnTo>
                <a:lnTo>
                  <a:pt x="337" y="21"/>
                </a:lnTo>
                <a:lnTo>
                  <a:pt x="340" y="21"/>
                </a:lnTo>
                <a:lnTo>
                  <a:pt x="342" y="19"/>
                </a:lnTo>
                <a:lnTo>
                  <a:pt x="344" y="19"/>
                </a:lnTo>
                <a:lnTo>
                  <a:pt x="345" y="19"/>
                </a:lnTo>
                <a:lnTo>
                  <a:pt x="347" y="21"/>
                </a:lnTo>
                <a:lnTo>
                  <a:pt x="353" y="21"/>
                </a:lnTo>
                <a:lnTo>
                  <a:pt x="356" y="22"/>
                </a:lnTo>
                <a:lnTo>
                  <a:pt x="358" y="24"/>
                </a:lnTo>
                <a:lnTo>
                  <a:pt x="360" y="25"/>
                </a:lnTo>
                <a:lnTo>
                  <a:pt x="363" y="25"/>
                </a:lnTo>
                <a:lnTo>
                  <a:pt x="364" y="25"/>
                </a:lnTo>
                <a:lnTo>
                  <a:pt x="366" y="25"/>
                </a:lnTo>
                <a:lnTo>
                  <a:pt x="368" y="27"/>
                </a:lnTo>
                <a:lnTo>
                  <a:pt x="368" y="29"/>
                </a:lnTo>
                <a:lnTo>
                  <a:pt x="368" y="32"/>
                </a:lnTo>
                <a:lnTo>
                  <a:pt x="374" y="32"/>
                </a:lnTo>
                <a:lnTo>
                  <a:pt x="376" y="30"/>
                </a:lnTo>
                <a:lnTo>
                  <a:pt x="377" y="32"/>
                </a:lnTo>
                <a:lnTo>
                  <a:pt x="380" y="30"/>
                </a:lnTo>
                <a:lnTo>
                  <a:pt x="384" y="29"/>
                </a:lnTo>
                <a:lnTo>
                  <a:pt x="385" y="30"/>
                </a:lnTo>
                <a:lnTo>
                  <a:pt x="387" y="29"/>
                </a:lnTo>
                <a:lnTo>
                  <a:pt x="390" y="30"/>
                </a:lnTo>
                <a:lnTo>
                  <a:pt x="392" y="33"/>
                </a:lnTo>
                <a:lnTo>
                  <a:pt x="392" y="35"/>
                </a:lnTo>
                <a:lnTo>
                  <a:pt x="393" y="35"/>
                </a:lnTo>
                <a:lnTo>
                  <a:pt x="395" y="33"/>
                </a:lnTo>
                <a:lnTo>
                  <a:pt x="396" y="35"/>
                </a:lnTo>
                <a:lnTo>
                  <a:pt x="400" y="37"/>
                </a:lnTo>
                <a:lnTo>
                  <a:pt x="401" y="37"/>
                </a:lnTo>
                <a:lnTo>
                  <a:pt x="403" y="38"/>
                </a:lnTo>
                <a:lnTo>
                  <a:pt x="403" y="40"/>
                </a:lnTo>
                <a:lnTo>
                  <a:pt x="406" y="40"/>
                </a:lnTo>
                <a:lnTo>
                  <a:pt x="408" y="40"/>
                </a:lnTo>
                <a:lnTo>
                  <a:pt x="411" y="40"/>
                </a:lnTo>
                <a:lnTo>
                  <a:pt x="412" y="41"/>
                </a:lnTo>
                <a:lnTo>
                  <a:pt x="414" y="41"/>
                </a:lnTo>
                <a:lnTo>
                  <a:pt x="416" y="45"/>
                </a:lnTo>
                <a:lnTo>
                  <a:pt x="419" y="48"/>
                </a:lnTo>
                <a:lnTo>
                  <a:pt x="422" y="61"/>
                </a:lnTo>
                <a:lnTo>
                  <a:pt x="422" y="65"/>
                </a:lnTo>
                <a:lnTo>
                  <a:pt x="424" y="69"/>
                </a:lnTo>
                <a:lnTo>
                  <a:pt x="425" y="70"/>
                </a:lnTo>
                <a:lnTo>
                  <a:pt x="428" y="72"/>
                </a:lnTo>
                <a:lnTo>
                  <a:pt x="432" y="73"/>
                </a:lnTo>
                <a:lnTo>
                  <a:pt x="438" y="77"/>
                </a:lnTo>
                <a:lnTo>
                  <a:pt x="446" y="86"/>
                </a:lnTo>
                <a:lnTo>
                  <a:pt x="448" y="85"/>
                </a:lnTo>
                <a:lnTo>
                  <a:pt x="448" y="80"/>
                </a:lnTo>
                <a:lnTo>
                  <a:pt x="454" y="85"/>
                </a:lnTo>
                <a:lnTo>
                  <a:pt x="456" y="86"/>
                </a:lnTo>
                <a:lnTo>
                  <a:pt x="460" y="88"/>
                </a:lnTo>
                <a:lnTo>
                  <a:pt x="462" y="89"/>
                </a:lnTo>
                <a:lnTo>
                  <a:pt x="464" y="89"/>
                </a:lnTo>
                <a:lnTo>
                  <a:pt x="465" y="89"/>
                </a:lnTo>
                <a:lnTo>
                  <a:pt x="467" y="91"/>
                </a:lnTo>
                <a:lnTo>
                  <a:pt x="468" y="93"/>
                </a:lnTo>
                <a:lnTo>
                  <a:pt x="472" y="93"/>
                </a:lnTo>
                <a:lnTo>
                  <a:pt x="475" y="96"/>
                </a:lnTo>
                <a:lnTo>
                  <a:pt x="478" y="97"/>
                </a:lnTo>
                <a:lnTo>
                  <a:pt x="480" y="96"/>
                </a:lnTo>
                <a:lnTo>
                  <a:pt x="484" y="97"/>
                </a:lnTo>
                <a:lnTo>
                  <a:pt x="486" y="99"/>
                </a:lnTo>
                <a:lnTo>
                  <a:pt x="491" y="101"/>
                </a:lnTo>
                <a:lnTo>
                  <a:pt x="492" y="101"/>
                </a:lnTo>
                <a:lnTo>
                  <a:pt x="497" y="102"/>
                </a:lnTo>
                <a:lnTo>
                  <a:pt x="515" y="110"/>
                </a:lnTo>
                <a:lnTo>
                  <a:pt x="518" y="109"/>
                </a:lnTo>
                <a:lnTo>
                  <a:pt x="520" y="107"/>
                </a:lnTo>
                <a:lnTo>
                  <a:pt x="518" y="104"/>
                </a:lnTo>
                <a:lnTo>
                  <a:pt x="516" y="102"/>
                </a:lnTo>
                <a:lnTo>
                  <a:pt x="518" y="101"/>
                </a:lnTo>
                <a:lnTo>
                  <a:pt x="520" y="99"/>
                </a:lnTo>
                <a:lnTo>
                  <a:pt x="523" y="96"/>
                </a:lnTo>
                <a:lnTo>
                  <a:pt x="524" y="93"/>
                </a:lnTo>
                <a:lnTo>
                  <a:pt x="526" y="93"/>
                </a:lnTo>
                <a:lnTo>
                  <a:pt x="528" y="93"/>
                </a:lnTo>
                <a:lnTo>
                  <a:pt x="531" y="91"/>
                </a:lnTo>
                <a:lnTo>
                  <a:pt x="531" y="89"/>
                </a:lnTo>
                <a:lnTo>
                  <a:pt x="534" y="88"/>
                </a:lnTo>
                <a:lnTo>
                  <a:pt x="534" y="89"/>
                </a:lnTo>
                <a:lnTo>
                  <a:pt x="531" y="99"/>
                </a:lnTo>
                <a:lnTo>
                  <a:pt x="531" y="105"/>
                </a:lnTo>
                <a:lnTo>
                  <a:pt x="531" y="113"/>
                </a:lnTo>
                <a:lnTo>
                  <a:pt x="536" y="112"/>
                </a:lnTo>
                <a:lnTo>
                  <a:pt x="539" y="112"/>
                </a:lnTo>
                <a:lnTo>
                  <a:pt x="542" y="112"/>
                </a:lnTo>
                <a:lnTo>
                  <a:pt x="547" y="113"/>
                </a:lnTo>
                <a:lnTo>
                  <a:pt x="553" y="115"/>
                </a:lnTo>
                <a:lnTo>
                  <a:pt x="558" y="115"/>
                </a:lnTo>
                <a:lnTo>
                  <a:pt x="561" y="115"/>
                </a:lnTo>
                <a:lnTo>
                  <a:pt x="561" y="113"/>
                </a:lnTo>
                <a:lnTo>
                  <a:pt x="564" y="113"/>
                </a:lnTo>
                <a:lnTo>
                  <a:pt x="568" y="110"/>
                </a:lnTo>
                <a:lnTo>
                  <a:pt x="584" y="117"/>
                </a:lnTo>
                <a:lnTo>
                  <a:pt x="584" y="118"/>
                </a:lnTo>
                <a:lnTo>
                  <a:pt x="585" y="118"/>
                </a:lnTo>
                <a:lnTo>
                  <a:pt x="587" y="118"/>
                </a:lnTo>
                <a:lnTo>
                  <a:pt x="588" y="120"/>
                </a:lnTo>
                <a:lnTo>
                  <a:pt x="587" y="123"/>
                </a:lnTo>
                <a:lnTo>
                  <a:pt x="587" y="128"/>
                </a:lnTo>
                <a:lnTo>
                  <a:pt x="588" y="131"/>
                </a:lnTo>
                <a:lnTo>
                  <a:pt x="588" y="137"/>
                </a:lnTo>
                <a:lnTo>
                  <a:pt x="590" y="141"/>
                </a:lnTo>
                <a:lnTo>
                  <a:pt x="592" y="142"/>
                </a:lnTo>
                <a:lnTo>
                  <a:pt x="590" y="145"/>
                </a:lnTo>
                <a:lnTo>
                  <a:pt x="587" y="149"/>
                </a:lnTo>
                <a:lnTo>
                  <a:pt x="588" y="152"/>
                </a:lnTo>
                <a:lnTo>
                  <a:pt x="590" y="152"/>
                </a:lnTo>
                <a:lnTo>
                  <a:pt x="590" y="155"/>
                </a:lnTo>
                <a:lnTo>
                  <a:pt x="592" y="157"/>
                </a:lnTo>
                <a:lnTo>
                  <a:pt x="593" y="160"/>
                </a:lnTo>
                <a:lnTo>
                  <a:pt x="595" y="161"/>
                </a:lnTo>
                <a:lnTo>
                  <a:pt x="598" y="163"/>
                </a:lnTo>
                <a:lnTo>
                  <a:pt x="600" y="165"/>
                </a:lnTo>
                <a:lnTo>
                  <a:pt x="603" y="168"/>
                </a:lnTo>
                <a:lnTo>
                  <a:pt x="604" y="169"/>
                </a:lnTo>
                <a:lnTo>
                  <a:pt x="608" y="169"/>
                </a:lnTo>
                <a:lnTo>
                  <a:pt x="611" y="171"/>
                </a:lnTo>
                <a:lnTo>
                  <a:pt x="611" y="173"/>
                </a:lnTo>
                <a:lnTo>
                  <a:pt x="612" y="174"/>
                </a:lnTo>
                <a:lnTo>
                  <a:pt x="612" y="176"/>
                </a:lnTo>
                <a:lnTo>
                  <a:pt x="611" y="177"/>
                </a:lnTo>
                <a:lnTo>
                  <a:pt x="611" y="179"/>
                </a:lnTo>
                <a:lnTo>
                  <a:pt x="612" y="181"/>
                </a:lnTo>
                <a:lnTo>
                  <a:pt x="612" y="182"/>
                </a:lnTo>
                <a:lnTo>
                  <a:pt x="616" y="182"/>
                </a:lnTo>
                <a:lnTo>
                  <a:pt x="617" y="185"/>
                </a:lnTo>
                <a:lnTo>
                  <a:pt x="619" y="193"/>
                </a:lnTo>
                <a:lnTo>
                  <a:pt x="622" y="195"/>
                </a:lnTo>
                <a:lnTo>
                  <a:pt x="622" y="197"/>
                </a:lnTo>
                <a:lnTo>
                  <a:pt x="622" y="200"/>
                </a:lnTo>
                <a:lnTo>
                  <a:pt x="624" y="201"/>
                </a:lnTo>
                <a:lnTo>
                  <a:pt x="627" y="200"/>
                </a:lnTo>
                <a:lnTo>
                  <a:pt x="628" y="200"/>
                </a:lnTo>
                <a:lnTo>
                  <a:pt x="635" y="193"/>
                </a:lnTo>
                <a:lnTo>
                  <a:pt x="635" y="192"/>
                </a:lnTo>
                <a:lnTo>
                  <a:pt x="636" y="192"/>
                </a:lnTo>
                <a:lnTo>
                  <a:pt x="640" y="192"/>
                </a:lnTo>
                <a:lnTo>
                  <a:pt x="643" y="193"/>
                </a:lnTo>
                <a:lnTo>
                  <a:pt x="646" y="197"/>
                </a:lnTo>
                <a:lnTo>
                  <a:pt x="649" y="198"/>
                </a:lnTo>
                <a:lnTo>
                  <a:pt x="651" y="200"/>
                </a:lnTo>
                <a:lnTo>
                  <a:pt x="652" y="203"/>
                </a:lnTo>
                <a:lnTo>
                  <a:pt x="659" y="203"/>
                </a:lnTo>
                <a:lnTo>
                  <a:pt x="657" y="201"/>
                </a:lnTo>
                <a:lnTo>
                  <a:pt x="660" y="200"/>
                </a:lnTo>
                <a:lnTo>
                  <a:pt x="665" y="201"/>
                </a:lnTo>
                <a:lnTo>
                  <a:pt x="667" y="200"/>
                </a:lnTo>
                <a:lnTo>
                  <a:pt x="668" y="198"/>
                </a:lnTo>
                <a:lnTo>
                  <a:pt x="670" y="197"/>
                </a:lnTo>
                <a:lnTo>
                  <a:pt x="670" y="200"/>
                </a:lnTo>
                <a:lnTo>
                  <a:pt x="673" y="201"/>
                </a:lnTo>
                <a:lnTo>
                  <a:pt x="676" y="203"/>
                </a:lnTo>
                <a:lnTo>
                  <a:pt x="680" y="205"/>
                </a:lnTo>
                <a:lnTo>
                  <a:pt x="681" y="208"/>
                </a:lnTo>
                <a:lnTo>
                  <a:pt x="683" y="209"/>
                </a:lnTo>
                <a:lnTo>
                  <a:pt x="681" y="214"/>
                </a:lnTo>
                <a:lnTo>
                  <a:pt x="681" y="217"/>
                </a:lnTo>
                <a:lnTo>
                  <a:pt x="684" y="217"/>
                </a:lnTo>
                <a:lnTo>
                  <a:pt x="689" y="214"/>
                </a:lnTo>
                <a:lnTo>
                  <a:pt x="694" y="214"/>
                </a:lnTo>
                <a:lnTo>
                  <a:pt x="696" y="216"/>
                </a:lnTo>
                <a:lnTo>
                  <a:pt x="700" y="214"/>
                </a:lnTo>
                <a:lnTo>
                  <a:pt x="702" y="217"/>
                </a:lnTo>
                <a:lnTo>
                  <a:pt x="702" y="224"/>
                </a:lnTo>
                <a:lnTo>
                  <a:pt x="702" y="227"/>
                </a:lnTo>
                <a:lnTo>
                  <a:pt x="705" y="232"/>
                </a:lnTo>
                <a:lnTo>
                  <a:pt x="708" y="230"/>
                </a:lnTo>
                <a:lnTo>
                  <a:pt x="710" y="230"/>
                </a:lnTo>
                <a:lnTo>
                  <a:pt x="713" y="232"/>
                </a:lnTo>
                <a:lnTo>
                  <a:pt x="713" y="241"/>
                </a:lnTo>
                <a:lnTo>
                  <a:pt x="715" y="241"/>
                </a:lnTo>
                <a:lnTo>
                  <a:pt x="713" y="241"/>
                </a:lnTo>
                <a:lnTo>
                  <a:pt x="712" y="243"/>
                </a:lnTo>
                <a:lnTo>
                  <a:pt x="710" y="245"/>
                </a:lnTo>
                <a:lnTo>
                  <a:pt x="707" y="245"/>
                </a:lnTo>
                <a:lnTo>
                  <a:pt x="699" y="245"/>
                </a:lnTo>
                <a:lnTo>
                  <a:pt x="696" y="248"/>
                </a:lnTo>
                <a:lnTo>
                  <a:pt x="692" y="248"/>
                </a:lnTo>
                <a:lnTo>
                  <a:pt x="688" y="246"/>
                </a:lnTo>
                <a:lnTo>
                  <a:pt x="684" y="246"/>
                </a:lnTo>
                <a:lnTo>
                  <a:pt x="683" y="246"/>
                </a:lnTo>
                <a:lnTo>
                  <a:pt x="683" y="251"/>
                </a:lnTo>
                <a:lnTo>
                  <a:pt x="684" y="253"/>
                </a:lnTo>
                <a:lnTo>
                  <a:pt x="686" y="254"/>
                </a:lnTo>
                <a:lnTo>
                  <a:pt x="688" y="254"/>
                </a:lnTo>
                <a:lnTo>
                  <a:pt x="689" y="259"/>
                </a:lnTo>
                <a:lnTo>
                  <a:pt x="691" y="264"/>
                </a:lnTo>
                <a:lnTo>
                  <a:pt x="688" y="265"/>
                </a:lnTo>
                <a:lnTo>
                  <a:pt x="684" y="269"/>
                </a:lnTo>
                <a:lnTo>
                  <a:pt x="680" y="273"/>
                </a:lnTo>
                <a:lnTo>
                  <a:pt x="680" y="277"/>
                </a:lnTo>
                <a:lnTo>
                  <a:pt x="678" y="280"/>
                </a:lnTo>
                <a:lnTo>
                  <a:pt x="675" y="283"/>
                </a:lnTo>
                <a:lnTo>
                  <a:pt x="673" y="285"/>
                </a:lnTo>
                <a:lnTo>
                  <a:pt x="672" y="286"/>
                </a:lnTo>
                <a:lnTo>
                  <a:pt x="673" y="288"/>
                </a:lnTo>
                <a:lnTo>
                  <a:pt x="676" y="289"/>
                </a:lnTo>
                <a:lnTo>
                  <a:pt x="681" y="293"/>
                </a:lnTo>
                <a:lnTo>
                  <a:pt x="683" y="297"/>
                </a:lnTo>
                <a:lnTo>
                  <a:pt x="683" y="299"/>
                </a:lnTo>
                <a:lnTo>
                  <a:pt x="681" y="301"/>
                </a:lnTo>
                <a:lnTo>
                  <a:pt x="678" y="302"/>
                </a:lnTo>
                <a:lnTo>
                  <a:pt x="673" y="302"/>
                </a:lnTo>
                <a:lnTo>
                  <a:pt x="670" y="301"/>
                </a:lnTo>
                <a:lnTo>
                  <a:pt x="665" y="296"/>
                </a:lnTo>
                <a:lnTo>
                  <a:pt x="657" y="288"/>
                </a:lnTo>
                <a:lnTo>
                  <a:pt x="657" y="285"/>
                </a:lnTo>
                <a:lnTo>
                  <a:pt x="654" y="278"/>
                </a:lnTo>
                <a:lnTo>
                  <a:pt x="649" y="273"/>
                </a:lnTo>
                <a:lnTo>
                  <a:pt x="651" y="272"/>
                </a:lnTo>
                <a:lnTo>
                  <a:pt x="646" y="269"/>
                </a:lnTo>
                <a:lnTo>
                  <a:pt x="644" y="265"/>
                </a:lnTo>
                <a:lnTo>
                  <a:pt x="643" y="262"/>
                </a:lnTo>
                <a:lnTo>
                  <a:pt x="640" y="259"/>
                </a:lnTo>
                <a:lnTo>
                  <a:pt x="635" y="261"/>
                </a:lnTo>
                <a:lnTo>
                  <a:pt x="627" y="257"/>
                </a:lnTo>
                <a:lnTo>
                  <a:pt x="625" y="249"/>
                </a:lnTo>
                <a:lnTo>
                  <a:pt x="622" y="246"/>
                </a:lnTo>
                <a:lnTo>
                  <a:pt x="616" y="246"/>
                </a:lnTo>
                <a:lnTo>
                  <a:pt x="612" y="251"/>
                </a:lnTo>
                <a:lnTo>
                  <a:pt x="609" y="259"/>
                </a:lnTo>
                <a:lnTo>
                  <a:pt x="608" y="269"/>
                </a:lnTo>
                <a:lnTo>
                  <a:pt x="604" y="269"/>
                </a:lnTo>
                <a:lnTo>
                  <a:pt x="593" y="265"/>
                </a:lnTo>
                <a:lnTo>
                  <a:pt x="588" y="265"/>
                </a:lnTo>
                <a:lnTo>
                  <a:pt x="585" y="264"/>
                </a:lnTo>
                <a:lnTo>
                  <a:pt x="582" y="262"/>
                </a:lnTo>
                <a:lnTo>
                  <a:pt x="580" y="259"/>
                </a:lnTo>
                <a:lnTo>
                  <a:pt x="579" y="256"/>
                </a:lnTo>
                <a:lnTo>
                  <a:pt x="576" y="254"/>
                </a:lnTo>
                <a:lnTo>
                  <a:pt x="572" y="253"/>
                </a:lnTo>
                <a:lnTo>
                  <a:pt x="568" y="256"/>
                </a:lnTo>
                <a:lnTo>
                  <a:pt x="563" y="253"/>
                </a:lnTo>
                <a:lnTo>
                  <a:pt x="564" y="249"/>
                </a:lnTo>
                <a:lnTo>
                  <a:pt x="566" y="243"/>
                </a:lnTo>
                <a:lnTo>
                  <a:pt x="563" y="238"/>
                </a:lnTo>
                <a:lnTo>
                  <a:pt x="560" y="237"/>
                </a:lnTo>
                <a:lnTo>
                  <a:pt x="553" y="235"/>
                </a:lnTo>
                <a:lnTo>
                  <a:pt x="550" y="237"/>
                </a:lnTo>
                <a:lnTo>
                  <a:pt x="545" y="240"/>
                </a:lnTo>
                <a:lnTo>
                  <a:pt x="544" y="249"/>
                </a:lnTo>
                <a:lnTo>
                  <a:pt x="545" y="256"/>
                </a:lnTo>
                <a:lnTo>
                  <a:pt x="542" y="259"/>
                </a:lnTo>
                <a:lnTo>
                  <a:pt x="536" y="264"/>
                </a:lnTo>
                <a:lnTo>
                  <a:pt x="539" y="267"/>
                </a:lnTo>
                <a:lnTo>
                  <a:pt x="537" y="269"/>
                </a:lnTo>
                <a:lnTo>
                  <a:pt x="534" y="270"/>
                </a:lnTo>
                <a:lnTo>
                  <a:pt x="531" y="272"/>
                </a:lnTo>
                <a:lnTo>
                  <a:pt x="529" y="275"/>
                </a:lnTo>
                <a:lnTo>
                  <a:pt x="537" y="281"/>
                </a:lnTo>
                <a:lnTo>
                  <a:pt x="539" y="285"/>
                </a:lnTo>
                <a:lnTo>
                  <a:pt x="539" y="286"/>
                </a:lnTo>
                <a:lnTo>
                  <a:pt x="534" y="291"/>
                </a:lnTo>
                <a:lnTo>
                  <a:pt x="531" y="294"/>
                </a:lnTo>
                <a:lnTo>
                  <a:pt x="529" y="296"/>
                </a:lnTo>
                <a:lnTo>
                  <a:pt x="528" y="297"/>
                </a:lnTo>
                <a:lnTo>
                  <a:pt x="523" y="297"/>
                </a:lnTo>
                <a:lnTo>
                  <a:pt x="518" y="297"/>
                </a:lnTo>
                <a:lnTo>
                  <a:pt x="516" y="297"/>
                </a:lnTo>
                <a:lnTo>
                  <a:pt x="515" y="299"/>
                </a:lnTo>
                <a:lnTo>
                  <a:pt x="515" y="301"/>
                </a:lnTo>
                <a:lnTo>
                  <a:pt x="513" y="302"/>
                </a:lnTo>
                <a:lnTo>
                  <a:pt x="508" y="305"/>
                </a:lnTo>
                <a:lnTo>
                  <a:pt x="505" y="305"/>
                </a:lnTo>
                <a:lnTo>
                  <a:pt x="504" y="307"/>
                </a:lnTo>
                <a:lnTo>
                  <a:pt x="500" y="307"/>
                </a:lnTo>
                <a:lnTo>
                  <a:pt x="497" y="307"/>
                </a:lnTo>
                <a:lnTo>
                  <a:pt x="494" y="309"/>
                </a:lnTo>
                <a:lnTo>
                  <a:pt x="491" y="310"/>
                </a:lnTo>
                <a:lnTo>
                  <a:pt x="489" y="315"/>
                </a:lnTo>
                <a:lnTo>
                  <a:pt x="488" y="315"/>
                </a:lnTo>
                <a:lnTo>
                  <a:pt x="472" y="323"/>
                </a:lnTo>
                <a:lnTo>
                  <a:pt x="470" y="323"/>
                </a:lnTo>
                <a:lnTo>
                  <a:pt x="468" y="333"/>
                </a:lnTo>
                <a:lnTo>
                  <a:pt x="472" y="336"/>
                </a:lnTo>
                <a:lnTo>
                  <a:pt x="475" y="339"/>
                </a:lnTo>
                <a:lnTo>
                  <a:pt x="478" y="349"/>
                </a:lnTo>
                <a:lnTo>
                  <a:pt x="476" y="352"/>
                </a:lnTo>
                <a:lnTo>
                  <a:pt x="473" y="353"/>
                </a:lnTo>
                <a:lnTo>
                  <a:pt x="475" y="357"/>
                </a:lnTo>
                <a:lnTo>
                  <a:pt x="475" y="360"/>
                </a:lnTo>
                <a:lnTo>
                  <a:pt x="475" y="361"/>
                </a:lnTo>
                <a:lnTo>
                  <a:pt x="475" y="365"/>
                </a:lnTo>
                <a:lnTo>
                  <a:pt x="478" y="365"/>
                </a:lnTo>
                <a:lnTo>
                  <a:pt x="478" y="366"/>
                </a:lnTo>
                <a:lnTo>
                  <a:pt x="480" y="368"/>
                </a:lnTo>
                <a:lnTo>
                  <a:pt x="480" y="369"/>
                </a:lnTo>
                <a:lnTo>
                  <a:pt x="481" y="371"/>
                </a:lnTo>
                <a:lnTo>
                  <a:pt x="481" y="373"/>
                </a:lnTo>
                <a:lnTo>
                  <a:pt x="483" y="376"/>
                </a:lnTo>
                <a:lnTo>
                  <a:pt x="486" y="376"/>
                </a:lnTo>
                <a:lnTo>
                  <a:pt x="488" y="376"/>
                </a:lnTo>
                <a:lnTo>
                  <a:pt x="488" y="377"/>
                </a:lnTo>
                <a:lnTo>
                  <a:pt x="488" y="379"/>
                </a:lnTo>
                <a:lnTo>
                  <a:pt x="489" y="381"/>
                </a:lnTo>
                <a:lnTo>
                  <a:pt x="491" y="382"/>
                </a:lnTo>
                <a:lnTo>
                  <a:pt x="492" y="382"/>
                </a:lnTo>
                <a:lnTo>
                  <a:pt x="494" y="384"/>
                </a:lnTo>
                <a:lnTo>
                  <a:pt x="492" y="385"/>
                </a:lnTo>
                <a:lnTo>
                  <a:pt x="494" y="393"/>
                </a:lnTo>
                <a:lnTo>
                  <a:pt x="494" y="395"/>
                </a:lnTo>
                <a:lnTo>
                  <a:pt x="491" y="398"/>
                </a:lnTo>
                <a:lnTo>
                  <a:pt x="483" y="401"/>
                </a:lnTo>
                <a:lnTo>
                  <a:pt x="476" y="409"/>
                </a:lnTo>
                <a:lnTo>
                  <a:pt x="476" y="429"/>
                </a:lnTo>
                <a:lnTo>
                  <a:pt x="475" y="429"/>
                </a:lnTo>
                <a:lnTo>
                  <a:pt x="473" y="429"/>
                </a:lnTo>
                <a:lnTo>
                  <a:pt x="472" y="429"/>
                </a:lnTo>
                <a:lnTo>
                  <a:pt x="470" y="429"/>
                </a:lnTo>
                <a:lnTo>
                  <a:pt x="468" y="429"/>
                </a:lnTo>
                <a:lnTo>
                  <a:pt x="467" y="429"/>
                </a:lnTo>
                <a:lnTo>
                  <a:pt x="465" y="429"/>
                </a:lnTo>
                <a:lnTo>
                  <a:pt x="464" y="429"/>
                </a:lnTo>
                <a:lnTo>
                  <a:pt x="464" y="427"/>
                </a:lnTo>
                <a:lnTo>
                  <a:pt x="462" y="427"/>
                </a:lnTo>
                <a:lnTo>
                  <a:pt x="460" y="427"/>
                </a:lnTo>
                <a:lnTo>
                  <a:pt x="459" y="427"/>
                </a:lnTo>
                <a:lnTo>
                  <a:pt x="457" y="427"/>
                </a:lnTo>
                <a:lnTo>
                  <a:pt x="457" y="425"/>
                </a:lnTo>
                <a:lnTo>
                  <a:pt x="456" y="425"/>
                </a:lnTo>
                <a:lnTo>
                  <a:pt x="456" y="424"/>
                </a:lnTo>
                <a:lnTo>
                  <a:pt x="454" y="424"/>
                </a:lnTo>
                <a:lnTo>
                  <a:pt x="454" y="422"/>
                </a:lnTo>
                <a:lnTo>
                  <a:pt x="452" y="422"/>
                </a:lnTo>
                <a:lnTo>
                  <a:pt x="452" y="421"/>
                </a:lnTo>
                <a:lnTo>
                  <a:pt x="452" y="422"/>
                </a:lnTo>
                <a:lnTo>
                  <a:pt x="452" y="421"/>
                </a:lnTo>
                <a:lnTo>
                  <a:pt x="451" y="421"/>
                </a:lnTo>
                <a:lnTo>
                  <a:pt x="451" y="422"/>
                </a:lnTo>
                <a:lnTo>
                  <a:pt x="451" y="421"/>
                </a:lnTo>
                <a:lnTo>
                  <a:pt x="451" y="422"/>
                </a:lnTo>
                <a:lnTo>
                  <a:pt x="449" y="422"/>
                </a:lnTo>
                <a:lnTo>
                  <a:pt x="451" y="422"/>
                </a:lnTo>
                <a:lnTo>
                  <a:pt x="449" y="422"/>
                </a:lnTo>
                <a:lnTo>
                  <a:pt x="449" y="424"/>
                </a:lnTo>
                <a:lnTo>
                  <a:pt x="449" y="425"/>
                </a:lnTo>
                <a:lnTo>
                  <a:pt x="449" y="427"/>
                </a:lnTo>
                <a:lnTo>
                  <a:pt x="448" y="429"/>
                </a:lnTo>
                <a:lnTo>
                  <a:pt x="448" y="430"/>
                </a:lnTo>
                <a:lnTo>
                  <a:pt x="446" y="430"/>
                </a:lnTo>
                <a:lnTo>
                  <a:pt x="446" y="432"/>
                </a:lnTo>
                <a:lnTo>
                  <a:pt x="446" y="433"/>
                </a:lnTo>
                <a:lnTo>
                  <a:pt x="444" y="433"/>
                </a:lnTo>
                <a:lnTo>
                  <a:pt x="446" y="433"/>
                </a:lnTo>
                <a:lnTo>
                  <a:pt x="444" y="433"/>
                </a:lnTo>
                <a:lnTo>
                  <a:pt x="444" y="435"/>
                </a:lnTo>
                <a:lnTo>
                  <a:pt x="444" y="437"/>
                </a:lnTo>
                <a:lnTo>
                  <a:pt x="443" y="437"/>
                </a:lnTo>
                <a:lnTo>
                  <a:pt x="443" y="438"/>
                </a:lnTo>
                <a:lnTo>
                  <a:pt x="441" y="438"/>
                </a:lnTo>
                <a:lnTo>
                  <a:pt x="441" y="440"/>
                </a:lnTo>
                <a:lnTo>
                  <a:pt x="441" y="441"/>
                </a:lnTo>
                <a:lnTo>
                  <a:pt x="441" y="443"/>
                </a:lnTo>
                <a:lnTo>
                  <a:pt x="441" y="445"/>
                </a:lnTo>
                <a:lnTo>
                  <a:pt x="440" y="445"/>
                </a:lnTo>
                <a:lnTo>
                  <a:pt x="440" y="446"/>
                </a:lnTo>
                <a:lnTo>
                  <a:pt x="438" y="448"/>
                </a:lnTo>
                <a:lnTo>
                  <a:pt x="438" y="449"/>
                </a:lnTo>
                <a:lnTo>
                  <a:pt x="436" y="449"/>
                </a:lnTo>
                <a:lnTo>
                  <a:pt x="436" y="451"/>
                </a:lnTo>
                <a:lnTo>
                  <a:pt x="435" y="451"/>
                </a:lnTo>
                <a:lnTo>
                  <a:pt x="435" y="453"/>
                </a:lnTo>
                <a:lnTo>
                  <a:pt x="433" y="453"/>
                </a:lnTo>
                <a:lnTo>
                  <a:pt x="433" y="454"/>
                </a:lnTo>
                <a:lnTo>
                  <a:pt x="433" y="456"/>
                </a:lnTo>
                <a:lnTo>
                  <a:pt x="432" y="456"/>
                </a:lnTo>
                <a:lnTo>
                  <a:pt x="430" y="456"/>
                </a:lnTo>
                <a:lnTo>
                  <a:pt x="430" y="457"/>
                </a:lnTo>
                <a:lnTo>
                  <a:pt x="428" y="457"/>
                </a:lnTo>
                <a:lnTo>
                  <a:pt x="428" y="459"/>
                </a:lnTo>
                <a:lnTo>
                  <a:pt x="428" y="461"/>
                </a:lnTo>
                <a:lnTo>
                  <a:pt x="427" y="461"/>
                </a:lnTo>
                <a:lnTo>
                  <a:pt x="425" y="461"/>
                </a:lnTo>
                <a:lnTo>
                  <a:pt x="424" y="461"/>
                </a:lnTo>
                <a:lnTo>
                  <a:pt x="424" y="462"/>
                </a:lnTo>
                <a:lnTo>
                  <a:pt x="422" y="462"/>
                </a:lnTo>
                <a:lnTo>
                  <a:pt x="420" y="464"/>
                </a:lnTo>
                <a:lnTo>
                  <a:pt x="420" y="465"/>
                </a:lnTo>
                <a:lnTo>
                  <a:pt x="419" y="465"/>
                </a:lnTo>
                <a:lnTo>
                  <a:pt x="419" y="467"/>
                </a:lnTo>
                <a:lnTo>
                  <a:pt x="417" y="467"/>
                </a:lnTo>
                <a:lnTo>
                  <a:pt x="417" y="469"/>
                </a:lnTo>
                <a:lnTo>
                  <a:pt x="419" y="469"/>
                </a:lnTo>
                <a:lnTo>
                  <a:pt x="417" y="469"/>
                </a:lnTo>
                <a:lnTo>
                  <a:pt x="416" y="469"/>
                </a:lnTo>
                <a:lnTo>
                  <a:pt x="416" y="470"/>
                </a:lnTo>
                <a:lnTo>
                  <a:pt x="416" y="469"/>
                </a:lnTo>
                <a:lnTo>
                  <a:pt x="414" y="470"/>
                </a:lnTo>
                <a:lnTo>
                  <a:pt x="414" y="472"/>
                </a:lnTo>
                <a:lnTo>
                  <a:pt x="414" y="473"/>
                </a:lnTo>
                <a:lnTo>
                  <a:pt x="412" y="473"/>
                </a:lnTo>
                <a:lnTo>
                  <a:pt x="411" y="473"/>
                </a:lnTo>
                <a:lnTo>
                  <a:pt x="411" y="475"/>
                </a:lnTo>
                <a:lnTo>
                  <a:pt x="409" y="475"/>
                </a:lnTo>
                <a:lnTo>
                  <a:pt x="408" y="475"/>
                </a:lnTo>
                <a:lnTo>
                  <a:pt x="408" y="477"/>
                </a:lnTo>
                <a:lnTo>
                  <a:pt x="406" y="477"/>
                </a:lnTo>
                <a:lnTo>
                  <a:pt x="404" y="477"/>
                </a:lnTo>
                <a:lnTo>
                  <a:pt x="403" y="475"/>
                </a:lnTo>
                <a:lnTo>
                  <a:pt x="401" y="475"/>
                </a:lnTo>
                <a:lnTo>
                  <a:pt x="400" y="475"/>
                </a:lnTo>
                <a:lnTo>
                  <a:pt x="398" y="475"/>
                </a:lnTo>
                <a:lnTo>
                  <a:pt x="398" y="473"/>
                </a:lnTo>
                <a:lnTo>
                  <a:pt x="396" y="473"/>
                </a:lnTo>
                <a:lnTo>
                  <a:pt x="395" y="473"/>
                </a:lnTo>
                <a:lnTo>
                  <a:pt x="393" y="473"/>
                </a:lnTo>
                <a:lnTo>
                  <a:pt x="393" y="472"/>
                </a:lnTo>
                <a:lnTo>
                  <a:pt x="392" y="472"/>
                </a:lnTo>
                <a:lnTo>
                  <a:pt x="390" y="472"/>
                </a:lnTo>
                <a:lnTo>
                  <a:pt x="390" y="470"/>
                </a:lnTo>
                <a:lnTo>
                  <a:pt x="388" y="470"/>
                </a:lnTo>
                <a:lnTo>
                  <a:pt x="387" y="470"/>
                </a:lnTo>
                <a:lnTo>
                  <a:pt x="387" y="469"/>
                </a:lnTo>
                <a:lnTo>
                  <a:pt x="385" y="469"/>
                </a:lnTo>
                <a:lnTo>
                  <a:pt x="384" y="469"/>
                </a:lnTo>
                <a:lnTo>
                  <a:pt x="382" y="469"/>
                </a:lnTo>
                <a:lnTo>
                  <a:pt x="380" y="469"/>
                </a:lnTo>
                <a:lnTo>
                  <a:pt x="379" y="469"/>
                </a:lnTo>
                <a:lnTo>
                  <a:pt x="377" y="469"/>
                </a:lnTo>
                <a:lnTo>
                  <a:pt x="376" y="469"/>
                </a:lnTo>
                <a:lnTo>
                  <a:pt x="374" y="469"/>
                </a:lnTo>
                <a:lnTo>
                  <a:pt x="372" y="467"/>
                </a:lnTo>
                <a:lnTo>
                  <a:pt x="371" y="465"/>
                </a:lnTo>
                <a:lnTo>
                  <a:pt x="369" y="465"/>
                </a:lnTo>
                <a:lnTo>
                  <a:pt x="369" y="464"/>
                </a:lnTo>
                <a:lnTo>
                  <a:pt x="369" y="462"/>
                </a:lnTo>
                <a:lnTo>
                  <a:pt x="368" y="461"/>
                </a:lnTo>
                <a:lnTo>
                  <a:pt x="369" y="461"/>
                </a:lnTo>
                <a:lnTo>
                  <a:pt x="369" y="459"/>
                </a:lnTo>
                <a:lnTo>
                  <a:pt x="369" y="457"/>
                </a:lnTo>
                <a:lnTo>
                  <a:pt x="371" y="456"/>
                </a:lnTo>
                <a:lnTo>
                  <a:pt x="372" y="456"/>
                </a:lnTo>
                <a:lnTo>
                  <a:pt x="372" y="454"/>
                </a:lnTo>
                <a:lnTo>
                  <a:pt x="374" y="453"/>
                </a:lnTo>
                <a:lnTo>
                  <a:pt x="374" y="451"/>
                </a:lnTo>
                <a:lnTo>
                  <a:pt x="374" y="449"/>
                </a:lnTo>
                <a:lnTo>
                  <a:pt x="376" y="449"/>
                </a:lnTo>
                <a:lnTo>
                  <a:pt x="374" y="449"/>
                </a:lnTo>
                <a:lnTo>
                  <a:pt x="374" y="448"/>
                </a:lnTo>
                <a:lnTo>
                  <a:pt x="376" y="448"/>
                </a:lnTo>
                <a:lnTo>
                  <a:pt x="376" y="446"/>
                </a:lnTo>
                <a:lnTo>
                  <a:pt x="376" y="445"/>
                </a:lnTo>
                <a:lnTo>
                  <a:pt x="374" y="445"/>
                </a:lnTo>
                <a:lnTo>
                  <a:pt x="374" y="443"/>
                </a:lnTo>
                <a:lnTo>
                  <a:pt x="376" y="443"/>
                </a:lnTo>
                <a:lnTo>
                  <a:pt x="374" y="443"/>
                </a:lnTo>
                <a:lnTo>
                  <a:pt x="374" y="441"/>
                </a:lnTo>
                <a:lnTo>
                  <a:pt x="372" y="441"/>
                </a:lnTo>
                <a:lnTo>
                  <a:pt x="372" y="440"/>
                </a:lnTo>
                <a:lnTo>
                  <a:pt x="372" y="438"/>
                </a:lnTo>
                <a:lnTo>
                  <a:pt x="372" y="437"/>
                </a:lnTo>
                <a:lnTo>
                  <a:pt x="371" y="437"/>
                </a:lnTo>
                <a:lnTo>
                  <a:pt x="371" y="435"/>
                </a:lnTo>
                <a:lnTo>
                  <a:pt x="371" y="433"/>
                </a:lnTo>
                <a:lnTo>
                  <a:pt x="371" y="432"/>
                </a:lnTo>
                <a:lnTo>
                  <a:pt x="371" y="430"/>
                </a:lnTo>
                <a:lnTo>
                  <a:pt x="369" y="429"/>
                </a:lnTo>
                <a:lnTo>
                  <a:pt x="371" y="429"/>
                </a:lnTo>
                <a:lnTo>
                  <a:pt x="369" y="429"/>
                </a:lnTo>
                <a:lnTo>
                  <a:pt x="369" y="427"/>
                </a:lnTo>
                <a:lnTo>
                  <a:pt x="369" y="425"/>
                </a:lnTo>
                <a:lnTo>
                  <a:pt x="369" y="424"/>
                </a:lnTo>
                <a:lnTo>
                  <a:pt x="368" y="424"/>
                </a:lnTo>
                <a:lnTo>
                  <a:pt x="366" y="422"/>
                </a:lnTo>
                <a:lnTo>
                  <a:pt x="366" y="421"/>
                </a:lnTo>
                <a:lnTo>
                  <a:pt x="364" y="421"/>
                </a:lnTo>
                <a:lnTo>
                  <a:pt x="364" y="419"/>
                </a:lnTo>
                <a:lnTo>
                  <a:pt x="363" y="419"/>
                </a:lnTo>
                <a:lnTo>
                  <a:pt x="361" y="419"/>
                </a:lnTo>
                <a:lnTo>
                  <a:pt x="361" y="417"/>
                </a:lnTo>
                <a:lnTo>
                  <a:pt x="360" y="417"/>
                </a:lnTo>
                <a:lnTo>
                  <a:pt x="358" y="417"/>
                </a:lnTo>
                <a:lnTo>
                  <a:pt x="356" y="417"/>
                </a:lnTo>
                <a:lnTo>
                  <a:pt x="355" y="417"/>
                </a:lnTo>
                <a:lnTo>
                  <a:pt x="355" y="419"/>
                </a:lnTo>
                <a:lnTo>
                  <a:pt x="355" y="421"/>
                </a:lnTo>
                <a:lnTo>
                  <a:pt x="356" y="421"/>
                </a:lnTo>
                <a:lnTo>
                  <a:pt x="356" y="422"/>
                </a:lnTo>
                <a:lnTo>
                  <a:pt x="358" y="422"/>
                </a:lnTo>
                <a:lnTo>
                  <a:pt x="358" y="424"/>
                </a:lnTo>
                <a:lnTo>
                  <a:pt x="360" y="424"/>
                </a:lnTo>
                <a:lnTo>
                  <a:pt x="360" y="425"/>
                </a:lnTo>
                <a:lnTo>
                  <a:pt x="361" y="425"/>
                </a:lnTo>
                <a:lnTo>
                  <a:pt x="361" y="427"/>
                </a:lnTo>
                <a:lnTo>
                  <a:pt x="361" y="429"/>
                </a:lnTo>
                <a:lnTo>
                  <a:pt x="363" y="429"/>
                </a:lnTo>
                <a:lnTo>
                  <a:pt x="363" y="430"/>
                </a:lnTo>
                <a:lnTo>
                  <a:pt x="363" y="432"/>
                </a:lnTo>
                <a:lnTo>
                  <a:pt x="364" y="433"/>
                </a:lnTo>
                <a:lnTo>
                  <a:pt x="364" y="435"/>
                </a:lnTo>
                <a:lnTo>
                  <a:pt x="364" y="437"/>
                </a:lnTo>
                <a:lnTo>
                  <a:pt x="364" y="438"/>
                </a:lnTo>
                <a:lnTo>
                  <a:pt x="364" y="440"/>
                </a:lnTo>
                <a:lnTo>
                  <a:pt x="364" y="441"/>
                </a:lnTo>
                <a:lnTo>
                  <a:pt x="366" y="441"/>
                </a:lnTo>
                <a:lnTo>
                  <a:pt x="366" y="443"/>
                </a:lnTo>
                <a:lnTo>
                  <a:pt x="366" y="445"/>
                </a:lnTo>
                <a:lnTo>
                  <a:pt x="368" y="446"/>
                </a:lnTo>
                <a:lnTo>
                  <a:pt x="368" y="448"/>
                </a:lnTo>
                <a:lnTo>
                  <a:pt x="366" y="448"/>
                </a:lnTo>
                <a:lnTo>
                  <a:pt x="366" y="449"/>
                </a:lnTo>
                <a:lnTo>
                  <a:pt x="366" y="451"/>
                </a:lnTo>
                <a:lnTo>
                  <a:pt x="364" y="451"/>
                </a:lnTo>
                <a:lnTo>
                  <a:pt x="364" y="453"/>
                </a:lnTo>
                <a:lnTo>
                  <a:pt x="364" y="454"/>
                </a:lnTo>
                <a:lnTo>
                  <a:pt x="363" y="454"/>
                </a:lnTo>
                <a:lnTo>
                  <a:pt x="363" y="456"/>
                </a:lnTo>
                <a:lnTo>
                  <a:pt x="361" y="457"/>
                </a:lnTo>
                <a:lnTo>
                  <a:pt x="360" y="459"/>
                </a:lnTo>
                <a:lnTo>
                  <a:pt x="360" y="461"/>
                </a:lnTo>
                <a:lnTo>
                  <a:pt x="358" y="461"/>
                </a:lnTo>
                <a:lnTo>
                  <a:pt x="358" y="462"/>
                </a:lnTo>
                <a:lnTo>
                  <a:pt x="356" y="462"/>
                </a:lnTo>
                <a:lnTo>
                  <a:pt x="355" y="462"/>
                </a:lnTo>
                <a:lnTo>
                  <a:pt x="353" y="462"/>
                </a:lnTo>
                <a:lnTo>
                  <a:pt x="353" y="461"/>
                </a:lnTo>
                <a:lnTo>
                  <a:pt x="352" y="461"/>
                </a:lnTo>
                <a:lnTo>
                  <a:pt x="352" y="459"/>
                </a:lnTo>
                <a:lnTo>
                  <a:pt x="350" y="459"/>
                </a:lnTo>
                <a:lnTo>
                  <a:pt x="348" y="459"/>
                </a:lnTo>
                <a:lnTo>
                  <a:pt x="347" y="459"/>
                </a:lnTo>
                <a:lnTo>
                  <a:pt x="347" y="457"/>
                </a:lnTo>
                <a:lnTo>
                  <a:pt x="347" y="459"/>
                </a:lnTo>
                <a:lnTo>
                  <a:pt x="347" y="461"/>
                </a:lnTo>
                <a:lnTo>
                  <a:pt x="348" y="462"/>
                </a:lnTo>
                <a:lnTo>
                  <a:pt x="348" y="464"/>
                </a:lnTo>
                <a:lnTo>
                  <a:pt x="348" y="465"/>
                </a:lnTo>
                <a:lnTo>
                  <a:pt x="350" y="465"/>
                </a:lnTo>
                <a:lnTo>
                  <a:pt x="350" y="467"/>
                </a:lnTo>
                <a:lnTo>
                  <a:pt x="350" y="469"/>
                </a:lnTo>
                <a:lnTo>
                  <a:pt x="348" y="469"/>
                </a:lnTo>
                <a:lnTo>
                  <a:pt x="348" y="470"/>
                </a:lnTo>
                <a:lnTo>
                  <a:pt x="347" y="470"/>
                </a:lnTo>
                <a:lnTo>
                  <a:pt x="347" y="472"/>
                </a:lnTo>
                <a:lnTo>
                  <a:pt x="345" y="472"/>
                </a:lnTo>
                <a:lnTo>
                  <a:pt x="344" y="473"/>
                </a:lnTo>
                <a:lnTo>
                  <a:pt x="342" y="473"/>
                </a:lnTo>
                <a:lnTo>
                  <a:pt x="342" y="472"/>
                </a:lnTo>
                <a:lnTo>
                  <a:pt x="340" y="472"/>
                </a:lnTo>
                <a:lnTo>
                  <a:pt x="339" y="472"/>
                </a:lnTo>
                <a:lnTo>
                  <a:pt x="340" y="472"/>
                </a:lnTo>
                <a:lnTo>
                  <a:pt x="339" y="472"/>
                </a:lnTo>
                <a:lnTo>
                  <a:pt x="339" y="470"/>
                </a:lnTo>
                <a:lnTo>
                  <a:pt x="337" y="470"/>
                </a:lnTo>
                <a:lnTo>
                  <a:pt x="337" y="469"/>
                </a:lnTo>
                <a:lnTo>
                  <a:pt x="336" y="469"/>
                </a:lnTo>
                <a:lnTo>
                  <a:pt x="337" y="469"/>
                </a:lnTo>
                <a:lnTo>
                  <a:pt x="336" y="469"/>
                </a:lnTo>
                <a:lnTo>
                  <a:pt x="337" y="469"/>
                </a:lnTo>
                <a:lnTo>
                  <a:pt x="337" y="467"/>
                </a:lnTo>
                <a:lnTo>
                  <a:pt x="337" y="465"/>
                </a:lnTo>
                <a:lnTo>
                  <a:pt x="337" y="464"/>
                </a:lnTo>
                <a:lnTo>
                  <a:pt x="337" y="462"/>
                </a:lnTo>
                <a:lnTo>
                  <a:pt x="336" y="462"/>
                </a:lnTo>
                <a:lnTo>
                  <a:pt x="334" y="461"/>
                </a:lnTo>
                <a:lnTo>
                  <a:pt x="332" y="461"/>
                </a:lnTo>
                <a:lnTo>
                  <a:pt x="332" y="459"/>
                </a:lnTo>
                <a:lnTo>
                  <a:pt x="334" y="459"/>
                </a:lnTo>
                <a:lnTo>
                  <a:pt x="334" y="457"/>
                </a:lnTo>
                <a:lnTo>
                  <a:pt x="334" y="456"/>
                </a:lnTo>
                <a:lnTo>
                  <a:pt x="336" y="456"/>
                </a:lnTo>
                <a:lnTo>
                  <a:pt x="336" y="454"/>
                </a:lnTo>
                <a:lnTo>
                  <a:pt x="337" y="454"/>
                </a:lnTo>
                <a:lnTo>
                  <a:pt x="339" y="454"/>
                </a:lnTo>
                <a:lnTo>
                  <a:pt x="340" y="454"/>
                </a:lnTo>
                <a:lnTo>
                  <a:pt x="340" y="453"/>
                </a:lnTo>
                <a:lnTo>
                  <a:pt x="342" y="453"/>
                </a:lnTo>
                <a:lnTo>
                  <a:pt x="342" y="451"/>
                </a:lnTo>
                <a:lnTo>
                  <a:pt x="344" y="451"/>
                </a:lnTo>
                <a:lnTo>
                  <a:pt x="344" y="449"/>
                </a:lnTo>
                <a:lnTo>
                  <a:pt x="344" y="448"/>
                </a:lnTo>
                <a:lnTo>
                  <a:pt x="342" y="448"/>
                </a:lnTo>
                <a:lnTo>
                  <a:pt x="342" y="446"/>
                </a:lnTo>
                <a:lnTo>
                  <a:pt x="344" y="446"/>
                </a:lnTo>
                <a:lnTo>
                  <a:pt x="344" y="445"/>
                </a:lnTo>
                <a:lnTo>
                  <a:pt x="344" y="443"/>
                </a:lnTo>
                <a:lnTo>
                  <a:pt x="344" y="441"/>
                </a:lnTo>
                <a:lnTo>
                  <a:pt x="344" y="440"/>
                </a:lnTo>
                <a:lnTo>
                  <a:pt x="344" y="438"/>
                </a:lnTo>
                <a:lnTo>
                  <a:pt x="344" y="437"/>
                </a:lnTo>
                <a:lnTo>
                  <a:pt x="342" y="437"/>
                </a:lnTo>
                <a:lnTo>
                  <a:pt x="342" y="435"/>
                </a:lnTo>
                <a:lnTo>
                  <a:pt x="340" y="435"/>
                </a:lnTo>
                <a:lnTo>
                  <a:pt x="340" y="433"/>
                </a:lnTo>
                <a:lnTo>
                  <a:pt x="340" y="432"/>
                </a:lnTo>
                <a:lnTo>
                  <a:pt x="340" y="430"/>
                </a:lnTo>
                <a:lnTo>
                  <a:pt x="342" y="430"/>
                </a:lnTo>
                <a:lnTo>
                  <a:pt x="342" y="429"/>
                </a:lnTo>
                <a:lnTo>
                  <a:pt x="344" y="429"/>
                </a:lnTo>
                <a:lnTo>
                  <a:pt x="344" y="427"/>
                </a:lnTo>
                <a:lnTo>
                  <a:pt x="342" y="425"/>
                </a:lnTo>
                <a:lnTo>
                  <a:pt x="344" y="425"/>
                </a:lnTo>
                <a:lnTo>
                  <a:pt x="344" y="424"/>
                </a:lnTo>
                <a:lnTo>
                  <a:pt x="344" y="422"/>
                </a:lnTo>
                <a:lnTo>
                  <a:pt x="344" y="421"/>
                </a:lnTo>
                <a:lnTo>
                  <a:pt x="344" y="419"/>
                </a:lnTo>
                <a:lnTo>
                  <a:pt x="344" y="417"/>
                </a:lnTo>
                <a:lnTo>
                  <a:pt x="345" y="416"/>
                </a:lnTo>
                <a:lnTo>
                  <a:pt x="347" y="414"/>
                </a:lnTo>
                <a:lnTo>
                  <a:pt x="347" y="413"/>
                </a:lnTo>
                <a:lnTo>
                  <a:pt x="345" y="413"/>
                </a:lnTo>
                <a:lnTo>
                  <a:pt x="345" y="411"/>
                </a:lnTo>
                <a:lnTo>
                  <a:pt x="345" y="409"/>
                </a:lnTo>
                <a:lnTo>
                  <a:pt x="345" y="408"/>
                </a:lnTo>
                <a:lnTo>
                  <a:pt x="347" y="408"/>
                </a:lnTo>
                <a:lnTo>
                  <a:pt x="347" y="406"/>
                </a:lnTo>
                <a:lnTo>
                  <a:pt x="345" y="406"/>
                </a:lnTo>
                <a:lnTo>
                  <a:pt x="345" y="405"/>
                </a:lnTo>
                <a:lnTo>
                  <a:pt x="344" y="405"/>
                </a:lnTo>
                <a:lnTo>
                  <a:pt x="344" y="403"/>
                </a:lnTo>
                <a:lnTo>
                  <a:pt x="345" y="401"/>
                </a:lnTo>
                <a:lnTo>
                  <a:pt x="347" y="401"/>
                </a:lnTo>
                <a:lnTo>
                  <a:pt x="348" y="401"/>
                </a:lnTo>
                <a:lnTo>
                  <a:pt x="348" y="400"/>
                </a:lnTo>
                <a:lnTo>
                  <a:pt x="350" y="400"/>
                </a:lnTo>
                <a:lnTo>
                  <a:pt x="352" y="400"/>
                </a:lnTo>
                <a:lnTo>
                  <a:pt x="353" y="400"/>
                </a:lnTo>
                <a:lnTo>
                  <a:pt x="355" y="400"/>
                </a:lnTo>
                <a:lnTo>
                  <a:pt x="355" y="398"/>
                </a:lnTo>
                <a:lnTo>
                  <a:pt x="355" y="397"/>
                </a:lnTo>
                <a:lnTo>
                  <a:pt x="356" y="397"/>
                </a:lnTo>
                <a:lnTo>
                  <a:pt x="358" y="397"/>
                </a:lnTo>
                <a:lnTo>
                  <a:pt x="358" y="395"/>
                </a:lnTo>
                <a:lnTo>
                  <a:pt x="358" y="397"/>
                </a:lnTo>
                <a:lnTo>
                  <a:pt x="358" y="395"/>
                </a:lnTo>
                <a:lnTo>
                  <a:pt x="360" y="395"/>
                </a:lnTo>
                <a:lnTo>
                  <a:pt x="361" y="395"/>
                </a:lnTo>
                <a:lnTo>
                  <a:pt x="363" y="395"/>
                </a:lnTo>
                <a:lnTo>
                  <a:pt x="364" y="395"/>
                </a:lnTo>
                <a:lnTo>
                  <a:pt x="364" y="393"/>
                </a:lnTo>
                <a:lnTo>
                  <a:pt x="366" y="393"/>
                </a:lnTo>
                <a:lnTo>
                  <a:pt x="368" y="393"/>
                </a:lnTo>
                <a:lnTo>
                  <a:pt x="368" y="392"/>
                </a:lnTo>
                <a:lnTo>
                  <a:pt x="368" y="390"/>
                </a:lnTo>
                <a:lnTo>
                  <a:pt x="369" y="390"/>
                </a:lnTo>
                <a:lnTo>
                  <a:pt x="369" y="389"/>
                </a:lnTo>
                <a:lnTo>
                  <a:pt x="371" y="389"/>
                </a:lnTo>
                <a:lnTo>
                  <a:pt x="371" y="387"/>
                </a:lnTo>
                <a:lnTo>
                  <a:pt x="372" y="387"/>
                </a:lnTo>
                <a:lnTo>
                  <a:pt x="372" y="385"/>
                </a:lnTo>
                <a:lnTo>
                  <a:pt x="372" y="384"/>
                </a:lnTo>
                <a:lnTo>
                  <a:pt x="374" y="384"/>
                </a:lnTo>
                <a:lnTo>
                  <a:pt x="374" y="382"/>
                </a:lnTo>
                <a:lnTo>
                  <a:pt x="376" y="382"/>
                </a:lnTo>
                <a:lnTo>
                  <a:pt x="376" y="381"/>
                </a:lnTo>
                <a:lnTo>
                  <a:pt x="376" y="379"/>
                </a:lnTo>
                <a:lnTo>
                  <a:pt x="377" y="379"/>
                </a:lnTo>
                <a:lnTo>
                  <a:pt x="377" y="377"/>
                </a:lnTo>
                <a:lnTo>
                  <a:pt x="376" y="377"/>
                </a:lnTo>
                <a:lnTo>
                  <a:pt x="376" y="376"/>
                </a:lnTo>
                <a:lnTo>
                  <a:pt x="376" y="374"/>
                </a:lnTo>
                <a:lnTo>
                  <a:pt x="374" y="374"/>
                </a:lnTo>
                <a:lnTo>
                  <a:pt x="374" y="373"/>
                </a:lnTo>
                <a:lnTo>
                  <a:pt x="374" y="371"/>
                </a:lnTo>
                <a:lnTo>
                  <a:pt x="376" y="371"/>
                </a:lnTo>
                <a:lnTo>
                  <a:pt x="377" y="369"/>
                </a:lnTo>
                <a:lnTo>
                  <a:pt x="377" y="371"/>
                </a:lnTo>
                <a:lnTo>
                  <a:pt x="379" y="371"/>
                </a:lnTo>
                <a:lnTo>
                  <a:pt x="380" y="371"/>
                </a:lnTo>
                <a:lnTo>
                  <a:pt x="382" y="371"/>
                </a:lnTo>
                <a:lnTo>
                  <a:pt x="384" y="369"/>
                </a:lnTo>
                <a:lnTo>
                  <a:pt x="385" y="369"/>
                </a:lnTo>
                <a:lnTo>
                  <a:pt x="387" y="369"/>
                </a:lnTo>
                <a:lnTo>
                  <a:pt x="387" y="368"/>
                </a:lnTo>
                <a:lnTo>
                  <a:pt x="388" y="368"/>
                </a:lnTo>
                <a:lnTo>
                  <a:pt x="390" y="368"/>
                </a:lnTo>
                <a:lnTo>
                  <a:pt x="390" y="366"/>
                </a:lnTo>
                <a:lnTo>
                  <a:pt x="392" y="366"/>
                </a:lnTo>
                <a:lnTo>
                  <a:pt x="392" y="365"/>
                </a:lnTo>
                <a:lnTo>
                  <a:pt x="393" y="365"/>
                </a:lnTo>
                <a:lnTo>
                  <a:pt x="393" y="363"/>
                </a:lnTo>
                <a:lnTo>
                  <a:pt x="393" y="361"/>
                </a:lnTo>
                <a:lnTo>
                  <a:pt x="393" y="363"/>
                </a:lnTo>
                <a:lnTo>
                  <a:pt x="393" y="361"/>
                </a:lnTo>
                <a:lnTo>
                  <a:pt x="393" y="360"/>
                </a:lnTo>
                <a:lnTo>
                  <a:pt x="393" y="358"/>
                </a:lnTo>
                <a:lnTo>
                  <a:pt x="395" y="358"/>
                </a:lnTo>
                <a:lnTo>
                  <a:pt x="395" y="357"/>
                </a:lnTo>
                <a:lnTo>
                  <a:pt x="395" y="355"/>
                </a:lnTo>
                <a:lnTo>
                  <a:pt x="395" y="353"/>
                </a:lnTo>
                <a:lnTo>
                  <a:pt x="396" y="353"/>
                </a:lnTo>
                <a:lnTo>
                  <a:pt x="398" y="353"/>
                </a:lnTo>
                <a:lnTo>
                  <a:pt x="398" y="352"/>
                </a:lnTo>
                <a:lnTo>
                  <a:pt x="398" y="350"/>
                </a:lnTo>
                <a:lnTo>
                  <a:pt x="396" y="350"/>
                </a:lnTo>
                <a:lnTo>
                  <a:pt x="396" y="352"/>
                </a:lnTo>
                <a:lnTo>
                  <a:pt x="395" y="352"/>
                </a:lnTo>
                <a:lnTo>
                  <a:pt x="395" y="350"/>
                </a:lnTo>
                <a:lnTo>
                  <a:pt x="393" y="350"/>
                </a:lnTo>
                <a:lnTo>
                  <a:pt x="393" y="349"/>
                </a:lnTo>
                <a:lnTo>
                  <a:pt x="395" y="349"/>
                </a:lnTo>
                <a:lnTo>
                  <a:pt x="395" y="347"/>
                </a:lnTo>
                <a:lnTo>
                  <a:pt x="395" y="345"/>
                </a:lnTo>
                <a:lnTo>
                  <a:pt x="395" y="344"/>
                </a:lnTo>
                <a:lnTo>
                  <a:pt x="395" y="342"/>
                </a:lnTo>
                <a:lnTo>
                  <a:pt x="395" y="341"/>
                </a:lnTo>
                <a:lnTo>
                  <a:pt x="393" y="341"/>
                </a:lnTo>
                <a:lnTo>
                  <a:pt x="393" y="339"/>
                </a:lnTo>
                <a:lnTo>
                  <a:pt x="393" y="337"/>
                </a:lnTo>
                <a:lnTo>
                  <a:pt x="395" y="337"/>
                </a:lnTo>
                <a:lnTo>
                  <a:pt x="395" y="336"/>
                </a:lnTo>
                <a:lnTo>
                  <a:pt x="396" y="336"/>
                </a:lnTo>
                <a:lnTo>
                  <a:pt x="396" y="334"/>
                </a:lnTo>
                <a:lnTo>
                  <a:pt x="396" y="333"/>
                </a:lnTo>
                <a:lnTo>
                  <a:pt x="398" y="333"/>
                </a:lnTo>
                <a:lnTo>
                  <a:pt x="398" y="331"/>
                </a:lnTo>
                <a:lnTo>
                  <a:pt x="396" y="331"/>
                </a:lnTo>
                <a:lnTo>
                  <a:pt x="398" y="331"/>
                </a:lnTo>
                <a:lnTo>
                  <a:pt x="396" y="329"/>
                </a:lnTo>
                <a:lnTo>
                  <a:pt x="398" y="329"/>
                </a:lnTo>
                <a:lnTo>
                  <a:pt x="396" y="328"/>
                </a:lnTo>
                <a:lnTo>
                  <a:pt x="396" y="326"/>
                </a:lnTo>
                <a:lnTo>
                  <a:pt x="396" y="325"/>
                </a:lnTo>
                <a:lnTo>
                  <a:pt x="398" y="325"/>
                </a:lnTo>
                <a:lnTo>
                  <a:pt x="398" y="323"/>
                </a:lnTo>
                <a:lnTo>
                  <a:pt x="400" y="323"/>
                </a:lnTo>
                <a:lnTo>
                  <a:pt x="400" y="321"/>
                </a:lnTo>
                <a:lnTo>
                  <a:pt x="400" y="320"/>
                </a:lnTo>
                <a:lnTo>
                  <a:pt x="398" y="320"/>
                </a:lnTo>
                <a:lnTo>
                  <a:pt x="398" y="318"/>
                </a:lnTo>
                <a:lnTo>
                  <a:pt x="398" y="317"/>
                </a:lnTo>
                <a:lnTo>
                  <a:pt x="398" y="315"/>
                </a:lnTo>
                <a:lnTo>
                  <a:pt x="396" y="315"/>
                </a:lnTo>
                <a:lnTo>
                  <a:pt x="396" y="313"/>
                </a:lnTo>
                <a:lnTo>
                  <a:pt x="396" y="312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0" y="309"/>
                </a:lnTo>
                <a:lnTo>
                  <a:pt x="401" y="309"/>
                </a:lnTo>
                <a:lnTo>
                  <a:pt x="401" y="307"/>
                </a:lnTo>
                <a:lnTo>
                  <a:pt x="403" y="307"/>
                </a:lnTo>
                <a:lnTo>
                  <a:pt x="403" y="305"/>
                </a:lnTo>
                <a:lnTo>
                  <a:pt x="403" y="304"/>
                </a:lnTo>
                <a:lnTo>
                  <a:pt x="403" y="302"/>
                </a:lnTo>
                <a:lnTo>
                  <a:pt x="404" y="302"/>
                </a:lnTo>
                <a:lnTo>
                  <a:pt x="404" y="301"/>
                </a:lnTo>
                <a:lnTo>
                  <a:pt x="404" y="299"/>
                </a:lnTo>
                <a:lnTo>
                  <a:pt x="404" y="297"/>
                </a:lnTo>
                <a:lnTo>
                  <a:pt x="404" y="296"/>
                </a:lnTo>
                <a:lnTo>
                  <a:pt x="404" y="294"/>
                </a:lnTo>
                <a:lnTo>
                  <a:pt x="404" y="293"/>
                </a:lnTo>
                <a:lnTo>
                  <a:pt x="404" y="291"/>
                </a:lnTo>
                <a:lnTo>
                  <a:pt x="404" y="289"/>
                </a:lnTo>
                <a:lnTo>
                  <a:pt x="403" y="289"/>
                </a:lnTo>
                <a:lnTo>
                  <a:pt x="403" y="288"/>
                </a:lnTo>
                <a:lnTo>
                  <a:pt x="403" y="289"/>
                </a:lnTo>
                <a:lnTo>
                  <a:pt x="403" y="288"/>
                </a:lnTo>
                <a:lnTo>
                  <a:pt x="401" y="288"/>
                </a:lnTo>
                <a:lnTo>
                  <a:pt x="401" y="286"/>
                </a:lnTo>
                <a:lnTo>
                  <a:pt x="400" y="286"/>
                </a:lnTo>
                <a:lnTo>
                  <a:pt x="398" y="286"/>
                </a:lnTo>
                <a:lnTo>
                  <a:pt x="398" y="285"/>
                </a:lnTo>
                <a:lnTo>
                  <a:pt x="398" y="283"/>
                </a:lnTo>
                <a:lnTo>
                  <a:pt x="396" y="283"/>
                </a:lnTo>
                <a:lnTo>
                  <a:pt x="398" y="283"/>
                </a:lnTo>
                <a:lnTo>
                  <a:pt x="396" y="283"/>
                </a:lnTo>
                <a:lnTo>
                  <a:pt x="398" y="283"/>
                </a:lnTo>
                <a:lnTo>
                  <a:pt x="396" y="281"/>
                </a:lnTo>
                <a:lnTo>
                  <a:pt x="396" y="280"/>
                </a:lnTo>
                <a:lnTo>
                  <a:pt x="396" y="278"/>
                </a:lnTo>
                <a:lnTo>
                  <a:pt x="395" y="278"/>
                </a:lnTo>
                <a:lnTo>
                  <a:pt x="393" y="278"/>
                </a:lnTo>
                <a:lnTo>
                  <a:pt x="393" y="277"/>
                </a:lnTo>
                <a:lnTo>
                  <a:pt x="392" y="277"/>
                </a:lnTo>
                <a:lnTo>
                  <a:pt x="392" y="278"/>
                </a:lnTo>
                <a:lnTo>
                  <a:pt x="392" y="277"/>
                </a:lnTo>
                <a:lnTo>
                  <a:pt x="390" y="277"/>
                </a:lnTo>
                <a:lnTo>
                  <a:pt x="388" y="277"/>
                </a:lnTo>
                <a:lnTo>
                  <a:pt x="387" y="277"/>
                </a:lnTo>
                <a:lnTo>
                  <a:pt x="387" y="275"/>
                </a:lnTo>
                <a:lnTo>
                  <a:pt x="385" y="275"/>
                </a:lnTo>
                <a:lnTo>
                  <a:pt x="385" y="273"/>
                </a:lnTo>
                <a:lnTo>
                  <a:pt x="385" y="272"/>
                </a:lnTo>
                <a:lnTo>
                  <a:pt x="384" y="272"/>
                </a:lnTo>
                <a:lnTo>
                  <a:pt x="384" y="270"/>
                </a:lnTo>
                <a:lnTo>
                  <a:pt x="384" y="269"/>
                </a:lnTo>
                <a:lnTo>
                  <a:pt x="384" y="267"/>
                </a:lnTo>
                <a:lnTo>
                  <a:pt x="384" y="265"/>
                </a:lnTo>
                <a:lnTo>
                  <a:pt x="382" y="265"/>
                </a:lnTo>
                <a:lnTo>
                  <a:pt x="382" y="264"/>
                </a:lnTo>
                <a:lnTo>
                  <a:pt x="382" y="262"/>
                </a:lnTo>
                <a:lnTo>
                  <a:pt x="384" y="262"/>
                </a:lnTo>
                <a:lnTo>
                  <a:pt x="384" y="261"/>
                </a:lnTo>
                <a:lnTo>
                  <a:pt x="385" y="261"/>
                </a:lnTo>
                <a:lnTo>
                  <a:pt x="385" y="259"/>
                </a:lnTo>
                <a:lnTo>
                  <a:pt x="387" y="259"/>
                </a:lnTo>
                <a:lnTo>
                  <a:pt x="388" y="259"/>
                </a:lnTo>
                <a:lnTo>
                  <a:pt x="388" y="257"/>
                </a:lnTo>
                <a:lnTo>
                  <a:pt x="390" y="257"/>
                </a:lnTo>
                <a:lnTo>
                  <a:pt x="392" y="257"/>
                </a:lnTo>
                <a:lnTo>
                  <a:pt x="392" y="256"/>
                </a:lnTo>
                <a:lnTo>
                  <a:pt x="393" y="256"/>
                </a:lnTo>
                <a:lnTo>
                  <a:pt x="393" y="254"/>
                </a:lnTo>
                <a:lnTo>
                  <a:pt x="395" y="254"/>
                </a:lnTo>
                <a:lnTo>
                  <a:pt x="396" y="254"/>
                </a:lnTo>
                <a:lnTo>
                  <a:pt x="396" y="253"/>
                </a:lnTo>
                <a:lnTo>
                  <a:pt x="396" y="251"/>
                </a:lnTo>
                <a:lnTo>
                  <a:pt x="398" y="249"/>
                </a:lnTo>
                <a:lnTo>
                  <a:pt x="396" y="249"/>
                </a:lnTo>
                <a:lnTo>
                  <a:pt x="398" y="249"/>
                </a:lnTo>
                <a:lnTo>
                  <a:pt x="398" y="248"/>
                </a:lnTo>
                <a:lnTo>
                  <a:pt x="400" y="248"/>
                </a:lnTo>
                <a:lnTo>
                  <a:pt x="400" y="246"/>
                </a:lnTo>
                <a:lnTo>
                  <a:pt x="400" y="245"/>
                </a:lnTo>
                <a:lnTo>
                  <a:pt x="401" y="245"/>
                </a:lnTo>
                <a:lnTo>
                  <a:pt x="401" y="243"/>
                </a:lnTo>
                <a:lnTo>
                  <a:pt x="401" y="241"/>
                </a:lnTo>
                <a:lnTo>
                  <a:pt x="403" y="241"/>
                </a:lnTo>
                <a:lnTo>
                  <a:pt x="403" y="240"/>
                </a:lnTo>
                <a:lnTo>
                  <a:pt x="403" y="238"/>
                </a:lnTo>
                <a:lnTo>
                  <a:pt x="401" y="238"/>
                </a:lnTo>
                <a:lnTo>
                  <a:pt x="401" y="237"/>
                </a:lnTo>
                <a:lnTo>
                  <a:pt x="403" y="237"/>
                </a:lnTo>
                <a:lnTo>
                  <a:pt x="403" y="235"/>
                </a:lnTo>
                <a:lnTo>
                  <a:pt x="401" y="235"/>
                </a:lnTo>
                <a:lnTo>
                  <a:pt x="403" y="235"/>
                </a:lnTo>
                <a:lnTo>
                  <a:pt x="403" y="233"/>
                </a:lnTo>
                <a:lnTo>
                  <a:pt x="403" y="232"/>
                </a:lnTo>
                <a:lnTo>
                  <a:pt x="404" y="232"/>
                </a:lnTo>
                <a:lnTo>
                  <a:pt x="406" y="232"/>
                </a:lnTo>
                <a:lnTo>
                  <a:pt x="406" y="230"/>
                </a:lnTo>
                <a:lnTo>
                  <a:pt x="408" y="230"/>
                </a:lnTo>
                <a:lnTo>
                  <a:pt x="408" y="229"/>
                </a:lnTo>
                <a:lnTo>
                  <a:pt x="409" y="229"/>
                </a:lnTo>
                <a:lnTo>
                  <a:pt x="409" y="227"/>
                </a:lnTo>
                <a:lnTo>
                  <a:pt x="411" y="227"/>
                </a:lnTo>
                <a:lnTo>
                  <a:pt x="412" y="227"/>
                </a:lnTo>
                <a:lnTo>
                  <a:pt x="412" y="225"/>
                </a:lnTo>
                <a:lnTo>
                  <a:pt x="414" y="225"/>
                </a:lnTo>
                <a:lnTo>
                  <a:pt x="416" y="225"/>
                </a:lnTo>
                <a:lnTo>
                  <a:pt x="417" y="225"/>
                </a:lnTo>
                <a:lnTo>
                  <a:pt x="416" y="225"/>
                </a:lnTo>
                <a:lnTo>
                  <a:pt x="416" y="224"/>
                </a:lnTo>
                <a:lnTo>
                  <a:pt x="417" y="222"/>
                </a:lnTo>
                <a:lnTo>
                  <a:pt x="416" y="222"/>
                </a:lnTo>
                <a:lnTo>
                  <a:pt x="417" y="222"/>
                </a:lnTo>
                <a:lnTo>
                  <a:pt x="417" y="221"/>
                </a:lnTo>
                <a:lnTo>
                  <a:pt x="417" y="219"/>
                </a:lnTo>
                <a:lnTo>
                  <a:pt x="416" y="219"/>
                </a:lnTo>
                <a:lnTo>
                  <a:pt x="416" y="217"/>
                </a:lnTo>
                <a:lnTo>
                  <a:pt x="416" y="216"/>
                </a:lnTo>
                <a:lnTo>
                  <a:pt x="414" y="216"/>
                </a:lnTo>
                <a:lnTo>
                  <a:pt x="414" y="214"/>
                </a:lnTo>
                <a:lnTo>
                  <a:pt x="414" y="213"/>
                </a:lnTo>
                <a:lnTo>
                  <a:pt x="412" y="213"/>
                </a:lnTo>
                <a:lnTo>
                  <a:pt x="412" y="211"/>
                </a:lnTo>
                <a:lnTo>
                  <a:pt x="411" y="211"/>
                </a:lnTo>
                <a:lnTo>
                  <a:pt x="411" y="209"/>
                </a:lnTo>
                <a:lnTo>
                  <a:pt x="409" y="209"/>
                </a:lnTo>
                <a:lnTo>
                  <a:pt x="409" y="208"/>
                </a:lnTo>
                <a:lnTo>
                  <a:pt x="409" y="206"/>
                </a:lnTo>
                <a:lnTo>
                  <a:pt x="408" y="206"/>
                </a:lnTo>
                <a:lnTo>
                  <a:pt x="406" y="206"/>
                </a:lnTo>
                <a:lnTo>
                  <a:pt x="404" y="206"/>
                </a:lnTo>
                <a:lnTo>
                  <a:pt x="404" y="205"/>
                </a:lnTo>
                <a:lnTo>
                  <a:pt x="404" y="206"/>
                </a:lnTo>
                <a:lnTo>
                  <a:pt x="403" y="206"/>
                </a:lnTo>
                <a:lnTo>
                  <a:pt x="401" y="206"/>
                </a:lnTo>
                <a:lnTo>
                  <a:pt x="401" y="205"/>
                </a:lnTo>
                <a:lnTo>
                  <a:pt x="400" y="206"/>
                </a:lnTo>
                <a:lnTo>
                  <a:pt x="398" y="206"/>
                </a:lnTo>
                <a:lnTo>
                  <a:pt x="398" y="208"/>
                </a:lnTo>
                <a:lnTo>
                  <a:pt x="398" y="209"/>
                </a:lnTo>
                <a:lnTo>
                  <a:pt x="400" y="209"/>
                </a:lnTo>
                <a:lnTo>
                  <a:pt x="398" y="209"/>
                </a:lnTo>
                <a:lnTo>
                  <a:pt x="400" y="209"/>
                </a:lnTo>
                <a:lnTo>
                  <a:pt x="400" y="211"/>
                </a:lnTo>
                <a:lnTo>
                  <a:pt x="400" y="213"/>
                </a:lnTo>
                <a:lnTo>
                  <a:pt x="400" y="214"/>
                </a:lnTo>
                <a:lnTo>
                  <a:pt x="400" y="216"/>
                </a:lnTo>
                <a:lnTo>
                  <a:pt x="400" y="217"/>
                </a:lnTo>
                <a:lnTo>
                  <a:pt x="400" y="219"/>
                </a:lnTo>
                <a:lnTo>
                  <a:pt x="398" y="219"/>
                </a:lnTo>
                <a:lnTo>
                  <a:pt x="398" y="221"/>
                </a:lnTo>
                <a:lnTo>
                  <a:pt x="396" y="222"/>
                </a:lnTo>
                <a:lnTo>
                  <a:pt x="396" y="221"/>
                </a:lnTo>
                <a:lnTo>
                  <a:pt x="396" y="222"/>
                </a:lnTo>
                <a:lnTo>
                  <a:pt x="395" y="222"/>
                </a:lnTo>
                <a:lnTo>
                  <a:pt x="395" y="224"/>
                </a:lnTo>
                <a:lnTo>
                  <a:pt x="395" y="225"/>
                </a:lnTo>
                <a:lnTo>
                  <a:pt x="393" y="225"/>
                </a:lnTo>
                <a:lnTo>
                  <a:pt x="392" y="225"/>
                </a:lnTo>
                <a:lnTo>
                  <a:pt x="392" y="227"/>
                </a:lnTo>
                <a:lnTo>
                  <a:pt x="390" y="227"/>
                </a:lnTo>
                <a:lnTo>
                  <a:pt x="390" y="229"/>
                </a:lnTo>
                <a:lnTo>
                  <a:pt x="390" y="230"/>
                </a:lnTo>
                <a:lnTo>
                  <a:pt x="388" y="230"/>
                </a:lnTo>
                <a:lnTo>
                  <a:pt x="388" y="232"/>
                </a:lnTo>
                <a:lnTo>
                  <a:pt x="388" y="233"/>
                </a:lnTo>
                <a:lnTo>
                  <a:pt x="387" y="233"/>
                </a:lnTo>
                <a:lnTo>
                  <a:pt x="387" y="235"/>
                </a:lnTo>
                <a:lnTo>
                  <a:pt x="387" y="237"/>
                </a:lnTo>
                <a:lnTo>
                  <a:pt x="387" y="238"/>
                </a:lnTo>
                <a:lnTo>
                  <a:pt x="387" y="240"/>
                </a:lnTo>
                <a:lnTo>
                  <a:pt x="387" y="241"/>
                </a:lnTo>
                <a:lnTo>
                  <a:pt x="385" y="241"/>
                </a:lnTo>
                <a:lnTo>
                  <a:pt x="385" y="243"/>
                </a:lnTo>
                <a:lnTo>
                  <a:pt x="384" y="243"/>
                </a:lnTo>
                <a:lnTo>
                  <a:pt x="384" y="245"/>
                </a:lnTo>
                <a:lnTo>
                  <a:pt x="384" y="246"/>
                </a:lnTo>
                <a:lnTo>
                  <a:pt x="384" y="248"/>
                </a:lnTo>
                <a:lnTo>
                  <a:pt x="382" y="248"/>
                </a:lnTo>
                <a:lnTo>
                  <a:pt x="380" y="248"/>
                </a:lnTo>
                <a:lnTo>
                  <a:pt x="379" y="248"/>
                </a:lnTo>
                <a:lnTo>
                  <a:pt x="377" y="248"/>
                </a:lnTo>
                <a:lnTo>
                  <a:pt x="376" y="248"/>
                </a:lnTo>
                <a:lnTo>
                  <a:pt x="374" y="248"/>
                </a:lnTo>
                <a:lnTo>
                  <a:pt x="372" y="248"/>
                </a:lnTo>
                <a:lnTo>
                  <a:pt x="372" y="249"/>
                </a:lnTo>
                <a:lnTo>
                  <a:pt x="372" y="248"/>
                </a:lnTo>
                <a:lnTo>
                  <a:pt x="372" y="249"/>
                </a:lnTo>
                <a:lnTo>
                  <a:pt x="372" y="248"/>
                </a:lnTo>
                <a:lnTo>
                  <a:pt x="372" y="249"/>
                </a:lnTo>
                <a:lnTo>
                  <a:pt x="372" y="248"/>
                </a:lnTo>
                <a:lnTo>
                  <a:pt x="371" y="248"/>
                </a:lnTo>
                <a:lnTo>
                  <a:pt x="372" y="249"/>
                </a:lnTo>
                <a:lnTo>
                  <a:pt x="371" y="249"/>
                </a:lnTo>
                <a:lnTo>
                  <a:pt x="371" y="251"/>
                </a:lnTo>
                <a:lnTo>
                  <a:pt x="369" y="251"/>
                </a:lnTo>
                <a:lnTo>
                  <a:pt x="369" y="253"/>
                </a:lnTo>
                <a:lnTo>
                  <a:pt x="368" y="253"/>
                </a:lnTo>
                <a:lnTo>
                  <a:pt x="366" y="254"/>
                </a:lnTo>
                <a:lnTo>
                  <a:pt x="366" y="256"/>
                </a:lnTo>
                <a:lnTo>
                  <a:pt x="364" y="256"/>
                </a:lnTo>
                <a:lnTo>
                  <a:pt x="364" y="257"/>
                </a:lnTo>
                <a:lnTo>
                  <a:pt x="364" y="259"/>
                </a:lnTo>
                <a:lnTo>
                  <a:pt x="363" y="259"/>
                </a:lnTo>
                <a:lnTo>
                  <a:pt x="364" y="261"/>
                </a:lnTo>
                <a:lnTo>
                  <a:pt x="364" y="262"/>
                </a:lnTo>
                <a:lnTo>
                  <a:pt x="364" y="264"/>
                </a:lnTo>
                <a:lnTo>
                  <a:pt x="364" y="265"/>
                </a:lnTo>
                <a:lnTo>
                  <a:pt x="366" y="265"/>
                </a:lnTo>
                <a:lnTo>
                  <a:pt x="366" y="267"/>
                </a:lnTo>
                <a:lnTo>
                  <a:pt x="368" y="267"/>
                </a:lnTo>
                <a:lnTo>
                  <a:pt x="368" y="269"/>
                </a:lnTo>
                <a:lnTo>
                  <a:pt x="369" y="269"/>
                </a:lnTo>
                <a:lnTo>
                  <a:pt x="371" y="269"/>
                </a:lnTo>
                <a:lnTo>
                  <a:pt x="371" y="270"/>
                </a:lnTo>
                <a:lnTo>
                  <a:pt x="372" y="270"/>
                </a:lnTo>
                <a:lnTo>
                  <a:pt x="374" y="270"/>
                </a:lnTo>
                <a:lnTo>
                  <a:pt x="374" y="272"/>
                </a:lnTo>
                <a:lnTo>
                  <a:pt x="372" y="272"/>
                </a:lnTo>
                <a:lnTo>
                  <a:pt x="372" y="273"/>
                </a:lnTo>
                <a:lnTo>
                  <a:pt x="372" y="275"/>
                </a:lnTo>
                <a:lnTo>
                  <a:pt x="372" y="277"/>
                </a:lnTo>
                <a:lnTo>
                  <a:pt x="372" y="278"/>
                </a:lnTo>
                <a:lnTo>
                  <a:pt x="372" y="280"/>
                </a:lnTo>
                <a:lnTo>
                  <a:pt x="372" y="281"/>
                </a:lnTo>
                <a:lnTo>
                  <a:pt x="372" y="283"/>
                </a:lnTo>
                <a:lnTo>
                  <a:pt x="374" y="283"/>
                </a:lnTo>
                <a:lnTo>
                  <a:pt x="376" y="283"/>
                </a:lnTo>
                <a:lnTo>
                  <a:pt x="376" y="285"/>
                </a:lnTo>
                <a:lnTo>
                  <a:pt x="377" y="285"/>
                </a:lnTo>
                <a:lnTo>
                  <a:pt x="379" y="285"/>
                </a:lnTo>
                <a:lnTo>
                  <a:pt x="379" y="286"/>
                </a:lnTo>
                <a:lnTo>
                  <a:pt x="380" y="286"/>
                </a:lnTo>
                <a:lnTo>
                  <a:pt x="382" y="286"/>
                </a:lnTo>
                <a:lnTo>
                  <a:pt x="382" y="288"/>
                </a:lnTo>
                <a:lnTo>
                  <a:pt x="384" y="288"/>
                </a:lnTo>
                <a:lnTo>
                  <a:pt x="384" y="289"/>
                </a:lnTo>
                <a:lnTo>
                  <a:pt x="385" y="289"/>
                </a:lnTo>
                <a:lnTo>
                  <a:pt x="385" y="291"/>
                </a:lnTo>
                <a:lnTo>
                  <a:pt x="387" y="291"/>
                </a:lnTo>
                <a:lnTo>
                  <a:pt x="388" y="293"/>
                </a:lnTo>
                <a:lnTo>
                  <a:pt x="390" y="293"/>
                </a:lnTo>
                <a:lnTo>
                  <a:pt x="390" y="294"/>
                </a:lnTo>
                <a:lnTo>
                  <a:pt x="390" y="296"/>
                </a:lnTo>
                <a:lnTo>
                  <a:pt x="388" y="296"/>
                </a:lnTo>
                <a:lnTo>
                  <a:pt x="387" y="296"/>
                </a:lnTo>
                <a:lnTo>
                  <a:pt x="387" y="297"/>
                </a:lnTo>
                <a:lnTo>
                  <a:pt x="387" y="299"/>
                </a:lnTo>
                <a:lnTo>
                  <a:pt x="385" y="299"/>
                </a:lnTo>
                <a:lnTo>
                  <a:pt x="385" y="301"/>
                </a:lnTo>
                <a:lnTo>
                  <a:pt x="384" y="301"/>
                </a:lnTo>
                <a:lnTo>
                  <a:pt x="384" y="302"/>
                </a:lnTo>
                <a:lnTo>
                  <a:pt x="384" y="304"/>
                </a:lnTo>
                <a:lnTo>
                  <a:pt x="382" y="304"/>
                </a:lnTo>
                <a:lnTo>
                  <a:pt x="384" y="304"/>
                </a:lnTo>
                <a:lnTo>
                  <a:pt x="382" y="304"/>
                </a:lnTo>
                <a:lnTo>
                  <a:pt x="382" y="305"/>
                </a:lnTo>
                <a:lnTo>
                  <a:pt x="382" y="307"/>
                </a:lnTo>
                <a:lnTo>
                  <a:pt x="382" y="309"/>
                </a:lnTo>
                <a:lnTo>
                  <a:pt x="382" y="310"/>
                </a:lnTo>
                <a:lnTo>
                  <a:pt x="384" y="312"/>
                </a:lnTo>
                <a:lnTo>
                  <a:pt x="384" y="310"/>
                </a:lnTo>
                <a:lnTo>
                  <a:pt x="384" y="312"/>
                </a:lnTo>
                <a:lnTo>
                  <a:pt x="384" y="313"/>
                </a:lnTo>
                <a:lnTo>
                  <a:pt x="382" y="315"/>
                </a:lnTo>
                <a:lnTo>
                  <a:pt x="382" y="317"/>
                </a:lnTo>
                <a:lnTo>
                  <a:pt x="380" y="317"/>
                </a:lnTo>
                <a:lnTo>
                  <a:pt x="380" y="318"/>
                </a:lnTo>
                <a:lnTo>
                  <a:pt x="379" y="318"/>
                </a:lnTo>
                <a:lnTo>
                  <a:pt x="379" y="320"/>
                </a:lnTo>
                <a:lnTo>
                  <a:pt x="379" y="321"/>
                </a:lnTo>
                <a:lnTo>
                  <a:pt x="380" y="321"/>
                </a:lnTo>
                <a:lnTo>
                  <a:pt x="380" y="323"/>
                </a:lnTo>
                <a:lnTo>
                  <a:pt x="380" y="325"/>
                </a:lnTo>
                <a:lnTo>
                  <a:pt x="380" y="326"/>
                </a:lnTo>
                <a:lnTo>
                  <a:pt x="382" y="326"/>
                </a:lnTo>
                <a:lnTo>
                  <a:pt x="382" y="328"/>
                </a:lnTo>
                <a:lnTo>
                  <a:pt x="382" y="329"/>
                </a:lnTo>
                <a:lnTo>
                  <a:pt x="382" y="331"/>
                </a:lnTo>
                <a:lnTo>
                  <a:pt x="384" y="331"/>
                </a:lnTo>
                <a:lnTo>
                  <a:pt x="385" y="331"/>
                </a:lnTo>
                <a:lnTo>
                  <a:pt x="385" y="333"/>
                </a:lnTo>
                <a:lnTo>
                  <a:pt x="387" y="333"/>
                </a:lnTo>
                <a:lnTo>
                  <a:pt x="387" y="334"/>
                </a:lnTo>
                <a:lnTo>
                  <a:pt x="387" y="336"/>
                </a:lnTo>
                <a:lnTo>
                  <a:pt x="385" y="337"/>
                </a:lnTo>
                <a:lnTo>
                  <a:pt x="385" y="339"/>
                </a:lnTo>
                <a:lnTo>
                  <a:pt x="384" y="339"/>
                </a:lnTo>
                <a:lnTo>
                  <a:pt x="384" y="341"/>
                </a:lnTo>
                <a:lnTo>
                  <a:pt x="384" y="342"/>
                </a:lnTo>
                <a:lnTo>
                  <a:pt x="385" y="344"/>
                </a:lnTo>
                <a:lnTo>
                  <a:pt x="385" y="345"/>
                </a:lnTo>
                <a:lnTo>
                  <a:pt x="384" y="345"/>
                </a:lnTo>
                <a:lnTo>
                  <a:pt x="384" y="347"/>
                </a:lnTo>
                <a:lnTo>
                  <a:pt x="382" y="347"/>
                </a:lnTo>
                <a:lnTo>
                  <a:pt x="382" y="349"/>
                </a:lnTo>
                <a:lnTo>
                  <a:pt x="382" y="350"/>
                </a:lnTo>
                <a:lnTo>
                  <a:pt x="380" y="350"/>
                </a:lnTo>
                <a:lnTo>
                  <a:pt x="380" y="352"/>
                </a:lnTo>
                <a:lnTo>
                  <a:pt x="379" y="352"/>
                </a:lnTo>
                <a:lnTo>
                  <a:pt x="379" y="353"/>
                </a:lnTo>
                <a:lnTo>
                  <a:pt x="379" y="355"/>
                </a:lnTo>
                <a:lnTo>
                  <a:pt x="377" y="355"/>
                </a:lnTo>
                <a:lnTo>
                  <a:pt x="376" y="355"/>
                </a:lnTo>
                <a:lnTo>
                  <a:pt x="374" y="355"/>
                </a:lnTo>
                <a:lnTo>
                  <a:pt x="372" y="355"/>
                </a:lnTo>
                <a:lnTo>
                  <a:pt x="371" y="355"/>
                </a:lnTo>
                <a:lnTo>
                  <a:pt x="371" y="357"/>
                </a:lnTo>
                <a:lnTo>
                  <a:pt x="369" y="357"/>
                </a:lnTo>
                <a:lnTo>
                  <a:pt x="369" y="358"/>
                </a:lnTo>
                <a:lnTo>
                  <a:pt x="368" y="358"/>
                </a:lnTo>
                <a:lnTo>
                  <a:pt x="368" y="360"/>
                </a:lnTo>
                <a:lnTo>
                  <a:pt x="366" y="360"/>
                </a:lnTo>
                <a:lnTo>
                  <a:pt x="366" y="361"/>
                </a:lnTo>
                <a:lnTo>
                  <a:pt x="364" y="361"/>
                </a:lnTo>
                <a:lnTo>
                  <a:pt x="364" y="363"/>
                </a:lnTo>
                <a:lnTo>
                  <a:pt x="363" y="363"/>
                </a:lnTo>
                <a:lnTo>
                  <a:pt x="361" y="363"/>
                </a:lnTo>
                <a:lnTo>
                  <a:pt x="361" y="365"/>
                </a:lnTo>
                <a:lnTo>
                  <a:pt x="361" y="366"/>
                </a:lnTo>
                <a:lnTo>
                  <a:pt x="361" y="368"/>
                </a:lnTo>
                <a:lnTo>
                  <a:pt x="360" y="368"/>
                </a:lnTo>
                <a:lnTo>
                  <a:pt x="360" y="369"/>
                </a:lnTo>
                <a:lnTo>
                  <a:pt x="360" y="371"/>
                </a:lnTo>
                <a:lnTo>
                  <a:pt x="360" y="373"/>
                </a:lnTo>
                <a:lnTo>
                  <a:pt x="361" y="373"/>
                </a:lnTo>
                <a:lnTo>
                  <a:pt x="361" y="374"/>
                </a:lnTo>
                <a:lnTo>
                  <a:pt x="360" y="374"/>
                </a:lnTo>
                <a:lnTo>
                  <a:pt x="361" y="374"/>
                </a:lnTo>
                <a:lnTo>
                  <a:pt x="361" y="376"/>
                </a:lnTo>
                <a:lnTo>
                  <a:pt x="361" y="377"/>
                </a:lnTo>
                <a:lnTo>
                  <a:pt x="360" y="377"/>
                </a:lnTo>
                <a:lnTo>
                  <a:pt x="360" y="379"/>
                </a:lnTo>
                <a:lnTo>
                  <a:pt x="358" y="379"/>
                </a:lnTo>
                <a:lnTo>
                  <a:pt x="358" y="381"/>
                </a:lnTo>
                <a:lnTo>
                  <a:pt x="356" y="381"/>
                </a:lnTo>
                <a:lnTo>
                  <a:pt x="355" y="381"/>
                </a:lnTo>
                <a:lnTo>
                  <a:pt x="355" y="382"/>
                </a:lnTo>
                <a:lnTo>
                  <a:pt x="353" y="382"/>
                </a:lnTo>
                <a:lnTo>
                  <a:pt x="353" y="384"/>
                </a:lnTo>
                <a:lnTo>
                  <a:pt x="352" y="384"/>
                </a:lnTo>
                <a:lnTo>
                  <a:pt x="350" y="384"/>
                </a:lnTo>
                <a:lnTo>
                  <a:pt x="350" y="385"/>
                </a:lnTo>
                <a:lnTo>
                  <a:pt x="348" y="385"/>
                </a:lnTo>
                <a:lnTo>
                  <a:pt x="348" y="387"/>
                </a:lnTo>
                <a:lnTo>
                  <a:pt x="347" y="387"/>
                </a:lnTo>
                <a:lnTo>
                  <a:pt x="345" y="387"/>
                </a:lnTo>
                <a:lnTo>
                  <a:pt x="347" y="389"/>
                </a:lnTo>
                <a:lnTo>
                  <a:pt x="345" y="389"/>
                </a:lnTo>
                <a:lnTo>
                  <a:pt x="344" y="389"/>
                </a:lnTo>
                <a:lnTo>
                  <a:pt x="344" y="387"/>
                </a:lnTo>
                <a:lnTo>
                  <a:pt x="342" y="387"/>
                </a:lnTo>
                <a:lnTo>
                  <a:pt x="342" y="389"/>
                </a:lnTo>
                <a:lnTo>
                  <a:pt x="340" y="389"/>
                </a:lnTo>
                <a:lnTo>
                  <a:pt x="340" y="390"/>
                </a:lnTo>
                <a:lnTo>
                  <a:pt x="339" y="390"/>
                </a:lnTo>
                <a:lnTo>
                  <a:pt x="337" y="390"/>
                </a:lnTo>
                <a:lnTo>
                  <a:pt x="336" y="390"/>
                </a:lnTo>
                <a:lnTo>
                  <a:pt x="336" y="392"/>
                </a:lnTo>
                <a:lnTo>
                  <a:pt x="334" y="390"/>
                </a:lnTo>
                <a:lnTo>
                  <a:pt x="334" y="392"/>
                </a:lnTo>
                <a:lnTo>
                  <a:pt x="332" y="392"/>
                </a:lnTo>
                <a:lnTo>
                  <a:pt x="332" y="393"/>
                </a:lnTo>
                <a:lnTo>
                  <a:pt x="331" y="393"/>
                </a:lnTo>
                <a:lnTo>
                  <a:pt x="329" y="392"/>
                </a:lnTo>
                <a:lnTo>
                  <a:pt x="328" y="393"/>
                </a:lnTo>
                <a:lnTo>
                  <a:pt x="329" y="393"/>
                </a:lnTo>
                <a:lnTo>
                  <a:pt x="329" y="395"/>
                </a:lnTo>
                <a:lnTo>
                  <a:pt x="329" y="397"/>
                </a:lnTo>
                <a:lnTo>
                  <a:pt x="329" y="398"/>
                </a:lnTo>
                <a:lnTo>
                  <a:pt x="329" y="400"/>
                </a:lnTo>
                <a:lnTo>
                  <a:pt x="328" y="400"/>
                </a:lnTo>
                <a:lnTo>
                  <a:pt x="328" y="401"/>
                </a:lnTo>
                <a:lnTo>
                  <a:pt x="329" y="403"/>
                </a:lnTo>
                <a:lnTo>
                  <a:pt x="329" y="405"/>
                </a:lnTo>
                <a:lnTo>
                  <a:pt x="329" y="406"/>
                </a:lnTo>
                <a:lnTo>
                  <a:pt x="329" y="408"/>
                </a:lnTo>
                <a:lnTo>
                  <a:pt x="329" y="409"/>
                </a:lnTo>
                <a:lnTo>
                  <a:pt x="328" y="409"/>
                </a:lnTo>
                <a:lnTo>
                  <a:pt x="328" y="411"/>
                </a:lnTo>
                <a:lnTo>
                  <a:pt x="329" y="411"/>
                </a:lnTo>
                <a:lnTo>
                  <a:pt x="329" y="413"/>
                </a:lnTo>
                <a:lnTo>
                  <a:pt x="331" y="413"/>
                </a:lnTo>
                <a:lnTo>
                  <a:pt x="331" y="414"/>
                </a:lnTo>
                <a:lnTo>
                  <a:pt x="331" y="416"/>
                </a:lnTo>
                <a:lnTo>
                  <a:pt x="332" y="416"/>
                </a:lnTo>
                <a:lnTo>
                  <a:pt x="332" y="417"/>
                </a:lnTo>
                <a:lnTo>
                  <a:pt x="331" y="417"/>
                </a:lnTo>
                <a:lnTo>
                  <a:pt x="331" y="419"/>
                </a:lnTo>
                <a:lnTo>
                  <a:pt x="329" y="421"/>
                </a:lnTo>
                <a:lnTo>
                  <a:pt x="329" y="422"/>
                </a:lnTo>
                <a:lnTo>
                  <a:pt x="328" y="422"/>
                </a:lnTo>
                <a:lnTo>
                  <a:pt x="328" y="424"/>
                </a:lnTo>
                <a:lnTo>
                  <a:pt x="326" y="424"/>
                </a:lnTo>
                <a:lnTo>
                  <a:pt x="326" y="425"/>
                </a:lnTo>
                <a:lnTo>
                  <a:pt x="326" y="424"/>
                </a:lnTo>
                <a:lnTo>
                  <a:pt x="324" y="425"/>
                </a:lnTo>
                <a:lnTo>
                  <a:pt x="323" y="425"/>
                </a:lnTo>
                <a:lnTo>
                  <a:pt x="323" y="427"/>
                </a:lnTo>
                <a:lnTo>
                  <a:pt x="321" y="427"/>
                </a:lnTo>
                <a:lnTo>
                  <a:pt x="320" y="427"/>
                </a:lnTo>
                <a:lnTo>
                  <a:pt x="320" y="429"/>
                </a:lnTo>
                <a:lnTo>
                  <a:pt x="318" y="429"/>
                </a:lnTo>
                <a:lnTo>
                  <a:pt x="316" y="427"/>
                </a:lnTo>
                <a:lnTo>
                  <a:pt x="316" y="429"/>
                </a:lnTo>
                <a:lnTo>
                  <a:pt x="316" y="427"/>
                </a:lnTo>
                <a:lnTo>
                  <a:pt x="315" y="427"/>
                </a:lnTo>
                <a:lnTo>
                  <a:pt x="315" y="429"/>
                </a:lnTo>
                <a:lnTo>
                  <a:pt x="315" y="430"/>
                </a:lnTo>
                <a:lnTo>
                  <a:pt x="313" y="430"/>
                </a:lnTo>
                <a:lnTo>
                  <a:pt x="313" y="432"/>
                </a:lnTo>
                <a:lnTo>
                  <a:pt x="312" y="433"/>
                </a:lnTo>
                <a:lnTo>
                  <a:pt x="310" y="433"/>
                </a:lnTo>
                <a:lnTo>
                  <a:pt x="308" y="433"/>
                </a:lnTo>
                <a:lnTo>
                  <a:pt x="307" y="433"/>
                </a:lnTo>
                <a:lnTo>
                  <a:pt x="307" y="432"/>
                </a:lnTo>
                <a:lnTo>
                  <a:pt x="305" y="432"/>
                </a:lnTo>
                <a:lnTo>
                  <a:pt x="307" y="432"/>
                </a:lnTo>
                <a:lnTo>
                  <a:pt x="305" y="432"/>
                </a:lnTo>
                <a:lnTo>
                  <a:pt x="305" y="430"/>
                </a:lnTo>
                <a:lnTo>
                  <a:pt x="305" y="429"/>
                </a:lnTo>
                <a:lnTo>
                  <a:pt x="304" y="429"/>
                </a:lnTo>
                <a:lnTo>
                  <a:pt x="302" y="429"/>
                </a:lnTo>
                <a:lnTo>
                  <a:pt x="302" y="427"/>
                </a:lnTo>
                <a:lnTo>
                  <a:pt x="300" y="427"/>
                </a:lnTo>
                <a:lnTo>
                  <a:pt x="299" y="427"/>
                </a:lnTo>
                <a:lnTo>
                  <a:pt x="297" y="427"/>
                </a:lnTo>
                <a:lnTo>
                  <a:pt x="296" y="427"/>
                </a:lnTo>
                <a:lnTo>
                  <a:pt x="296" y="425"/>
                </a:lnTo>
                <a:lnTo>
                  <a:pt x="297" y="425"/>
                </a:lnTo>
                <a:lnTo>
                  <a:pt x="297" y="424"/>
                </a:lnTo>
                <a:lnTo>
                  <a:pt x="297" y="422"/>
                </a:lnTo>
                <a:lnTo>
                  <a:pt x="296" y="422"/>
                </a:lnTo>
                <a:lnTo>
                  <a:pt x="296" y="421"/>
                </a:lnTo>
                <a:lnTo>
                  <a:pt x="297" y="421"/>
                </a:lnTo>
                <a:lnTo>
                  <a:pt x="296" y="421"/>
                </a:lnTo>
                <a:lnTo>
                  <a:pt x="297" y="421"/>
                </a:lnTo>
                <a:lnTo>
                  <a:pt x="297" y="419"/>
                </a:lnTo>
                <a:lnTo>
                  <a:pt x="296" y="419"/>
                </a:lnTo>
                <a:lnTo>
                  <a:pt x="296" y="417"/>
                </a:lnTo>
                <a:lnTo>
                  <a:pt x="294" y="417"/>
                </a:lnTo>
                <a:lnTo>
                  <a:pt x="294" y="416"/>
                </a:lnTo>
                <a:lnTo>
                  <a:pt x="292" y="416"/>
                </a:lnTo>
                <a:lnTo>
                  <a:pt x="291" y="414"/>
                </a:lnTo>
                <a:lnTo>
                  <a:pt x="289" y="414"/>
                </a:lnTo>
                <a:lnTo>
                  <a:pt x="289" y="413"/>
                </a:lnTo>
                <a:lnTo>
                  <a:pt x="288" y="413"/>
                </a:lnTo>
                <a:lnTo>
                  <a:pt x="286" y="413"/>
                </a:lnTo>
                <a:lnTo>
                  <a:pt x="284" y="413"/>
                </a:lnTo>
                <a:lnTo>
                  <a:pt x="284" y="411"/>
                </a:lnTo>
                <a:lnTo>
                  <a:pt x="284" y="409"/>
                </a:lnTo>
                <a:lnTo>
                  <a:pt x="286" y="409"/>
                </a:lnTo>
                <a:lnTo>
                  <a:pt x="286" y="408"/>
                </a:lnTo>
                <a:lnTo>
                  <a:pt x="288" y="408"/>
                </a:lnTo>
                <a:lnTo>
                  <a:pt x="288" y="406"/>
                </a:lnTo>
                <a:lnTo>
                  <a:pt x="288" y="405"/>
                </a:lnTo>
                <a:lnTo>
                  <a:pt x="288" y="403"/>
                </a:lnTo>
                <a:lnTo>
                  <a:pt x="289" y="403"/>
                </a:lnTo>
                <a:lnTo>
                  <a:pt x="289" y="401"/>
                </a:lnTo>
                <a:lnTo>
                  <a:pt x="289" y="400"/>
                </a:lnTo>
                <a:lnTo>
                  <a:pt x="291" y="400"/>
                </a:lnTo>
                <a:lnTo>
                  <a:pt x="291" y="398"/>
                </a:lnTo>
                <a:lnTo>
                  <a:pt x="291" y="397"/>
                </a:lnTo>
                <a:lnTo>
                  <a:pt x="291" y="395"/>
                </a:lnTo>
                <a:lnTo>
                  <a:pt x="291" y="397"/>
                </a:lnTo>
                <a:lnTo>
                  <a:pt x="289" y="397"/>
                </a:lnTo>
                <a:lnTo>
                  <a:pt x="289" y="395"/>
                </a:lnTo>
                <a:lnTo>
                  <a:pt x="291" y="395"/>
                </a:lnTo>
                <a:lnTo>
                  <a:pt x="291" y="393"/>
                </a:lnTo>
                <a:lnTo>
                  <a:pt x="289" y="393"/>
                </a:lnTo>
                <a:lnTo>
                  <a:pt x="289" y="392"/>
                </a:lnTo>
                <a:lnTo>
                  <a:pt x="291" y="392"/>
                </a:lnTo>
                <a:lnTo>
                  <a:pt x="289" y="392"/>
                </a:lnTo>
                <a:lnTo>
                  <a:pt x="288" y="392"/>
                </a:lnTo>
                <a:lnTo>
                  <a:pt x="286" y="393"/>
                </a:lnTo>
                <a:lnTo>
                  <a:pt x="286" y="395"/>
                </a:lnTo>
                <a:lnTo>
                  <a:pt x="286" y="397"/>
                </a:lnTo>
                <a:lnTo>
                  <a:pt x="284" y="397"/>
                </a:lnTo>
                <a:lnTo>
                  <a:pt x="284" y="398"/>
                </a:lnTo>
                <a:lnTo>
                  <a:pt x="283" y="398"/>
                </a:lnTo>
                <a:lnTo>
                  <a:pt x="283" y="400"/>
                </a:lnTo>
                <a:lnTo>
                  <a:pt x="281" y="400"/>
                </a:lnTo>
                <a:lnTo>
                  <a:pt x="281" y="401"/>
                </a:lnTo>
                <a:lnTo>
                  <a:pt x="280" y="401"/>
                </a:lnTo>
                <a:lnTo>
                  <a:pt x="280" y="403"/>
                </a:lnTo>
                <a:lnTo>
                  <a:pt x="280" y="405"/>
                </a:lnTo>
                <a:lnTo>
                  <a:pt x="278" y="405"/>
                </a:lnTo>
                <a:lnTo>
                  <a:pt x="278" y="406"/>
                </a:lnTo>
                <a:lnTo>
                  <a:pt x="278" y="408"/>
                </a:lnTo>
                <a:lnTo>
                  <a:pt x="276" y="408"/>
                </a:lnTo>
                <a:lnTo>
                  <a:pt x="276" y="409"/>
                </a:lnTo>
                <a:lnTo>
                  <a:pt x="276" y="411"/>
                </a:lnTo>
                <a:lnTo>
                  <a:pt x="276" y="413"/>
                </a:lnTo>
                <a:lnTo>
                  <a:pt x="275" y="413"/>
                </a:lnTo>
                <a:lnTo>
                  <a:pt x="273" y="413"/>
                </a:lnTo>
                <a:lnTo>
                  <a:pt x="272" y="413"/>
                </a:lnTo>
                <a:lnTo>
                  <a:pt x="272" y="411"/>
                </a:lnTo>
                <a:lnTo>
                  <a:pt x="272" y="409"/>
                </a:lnTo>
                <a:lnTo>
                  <a:pt x="270" y="409"/>
                </a:lnTo>
                <a:lnTo>
                  <a:pt x="268" y="409"/>
                </a:lnTo>
                <a:lnTo>
                  <a:pt x="268" y="408"/>
                </a:lnTo>
                <a:lnTo>
                  <a:pt x="267" y="408"/>
                </a:lnTo>
                <a:lnTo>
                  <a:pt x="267" y="406"/>
                </a:lnTo>
                <a:lnTo>
                  <a:pt x="265" y="406"/>
                </a:lnTo>
                <a:lnTo>
                  <a:pt x="264" y="405"/>
                </a:lnTo>
                <a:lnTo>
                  <a:pt x="264" y="403"/>
                </a:lnTo>
                <a:lnTo>
                  <a:pt x="262" y="403"/>
                </a:lnTo>
                <a:lnTo>
                  <a:pt x="262" y="401"/>
                </a:lnTo>
                <a:lnTo>
                  <a:pt x="262" y="400"/>
                </a:lnTo>
                <a:lnTo>
                  <a:pt x="260" y="400"/>
                </a:lnTo>
                <a:lnTo>
                  <a:pt x="262" y="400"/>
                </a:lnTo>
                <a:lnTo>
                  <a:pt x="262" y="398"/>
                </a:lnTo>
                <a:lnTo>
                  <a:pt x="260" y="398"/>
                </a:lnTo>
                <a:lnTo>
                  <a:pt x="260" y="397"/>
                </a:lnTo>
                <a:lnTo>
                  <a:pt x="260" y="395"/>
                </a:lnTo>
                <a:lnTo>
                  <a:pt x="260" y="393"/>
                </a:lnTo>
                <a:lnTo>
                  <a:pt x="260" y="392"/>
                </a:lnTo>
                <a:lnTo>
                  <a:pt x="262" y="392"/>
                </a:lnTo>
                <a:lnTo>
                  <a:pt x="260" y="392"/>
                </a:lnTo>
                <a:lnTo>
                  <a:pt x="262" y="392"/>
                </a:lnTo>
                <a:lnTo>
                  <a:pt x="262" y="390"/>
                </a:lnTo>
                <a:lnTo>
                  <a:pt x="260" y="390"/>
                </a:lnTo>
                <a:lnTo>
                  <a:pt x="260" y="389"/>
                </a:lnTo>
                <a:lnTo>
                  <a:pt x="260" y="387"/>
                </a:lnTo>
                <a:lnTo>
                  <a:pt x="260" y="385"/>
                </a:lnTo>
                <a:lnTo>
                  <a:pt x="260" y="384"/>
                </a:lnTo>
                <a:lnTo>
                  <a:pt x="260" y="382"/>
                </a:lnTo>
                <a:lnTo>
                  <a:pt x="260" y="381"/>
                </a:lnTo>
                <a:lnTo>
                  <a:pt x="260" y="379"/>
                </a:lnTo>
                <a:lnTo>
                  <a:pt x="260" y="377"/>
                </a:lnTo>
                <a:lnTo>
                  <a:pt x="262" y="377"/>
                </a:lnTo>
                <a:lnTo>
                  <a:pt x="260" y="377"/>
                </a:lnTo>
                <a:lnTo>
                  <a:pt x="260" y="376"/>
                </a:lnTo>
                <a:lnTo>
                  <a:pt x="260" y="374"/>
                </a:lnTo>
                <a:lnTo>
                  <a:pt x="259" y="374"/>
                </a:lnTo>
                <a:lnTo>
                  <a:pt x="259" y="373"/>
                </a:lnTo>
                <a:lnTo>
                  <a:pt x="259" y="371"/>
                </a:lnTo>
                <a:lnTo>
                  <a:pt x="259" y="369"/>
                </a:lnTo>
                <a:lnTo>
                  <a:pt x="259" y="368"/>
                </a:lnTo>
                <a:lnTo>
                  <a:pt x="259" y="366"/>
                </a:lnTo>
                <a:lnTo>
                  <a:pt x="259" y="368"/>
                </a:lnTo>
                <a:lnTo>
                  <a:pt x="259" y="366"/>
                </a:lnTo>
                <a:lnTo>
                  <a:pt x="259" y="365"/>
                </a:lnTo>
                <a:lnTo>
                  <a:pt x="257" y="365"/>
                </a:lnTo>
                <a:lnTo>
                  <a:pt x="257" y="366"/>
                </a:lnTo>
                <a:lnTo>
                  <a:pt x="257" y="368"/>
                </a:lnTo>
                <a:lnTo>
                  <a:pt x="257" y="369"/>
                </a:lnTo>
                <a:lnTo>
                  <a:pt x="257" y="368"/>
                </a:lnTo>
                <a:lnTo>
                  <a:pt x="257" y="369"/>
                </a:lnTo>
                <a:lnTo>
                  <a:pt x="257" y="368"/>
                </a:lnTo>
                <a:lnTo>
                  <a:pt x="257" y="369"/>
                </a:lnTo>
                <a:lnTo>
                  <a:pt x="256" y="369"/>
                </a:lnTo>
                <a:lnTo>
                  <a:pt x="257" y="369"/>
                </a:lnTo>
                <a:lnTo>
                  <a:pt x="256" y="369"/>
                </a:lnTo>
                <a:lnTo>
                  <a:pt x="256" y="371"/>
                </a:lnTo>
                <a:lnTo>
                  <a:pt x="254" y="371"/>
                </a:lnTo>
                <a:lnTo>
                  <a:pt x="256" y="371"/>
                </a:lnTo>
                <a:lnTo>
                  <a:pt x="256" y="373"/>
                </a:lnTo>
                <a:lnTo>
                  <a:pt x="256" y="374"/>
                </a:lnTo>
                <a:lnTo>
                  <a:pt x="256" y="376"/>
                </a:lnTo>
                <a:lnTo>
                  <a:pt x="256" y="377"/>
                </a:lnTo>
                <a:lnTo>
                  <a:pt x="256" y="379"/>
                </a:lnTo>
                <a:lnTo>
                  <a:pt x="254" y="381"/>
                </a:lnTo>
                <a:lnTo>
                  <a:pt x="254" y="382"/>
                </a:lnTo>
                <a:lnTo>
                  <a:pt x="252" y="382"/>
                </a:lnTo>
                <a:lnTo>
                  <a:pt x="251" y="382"/>
                </a:lnTo>
                <a:lnTo>
                  <a:pt x="251" y="381"/>
                </a:lnTo>
                <a:lnTo>
                  <a:pt x="249" y="381"/>
                </a:lnTo>
                <a:lnTo>
                  <a:pt x="248" y="381"/>
                </a:lnTo>
                <a:lnTo>
                  <a:pt x="248" y="382"/>
                </a:lnTo>
                <a:lnTo>
                  <a:pt x="249" y="382"/>
                </a:lnTo>
                <a:lnTo>
                  <a:pt x="249" y="384"/>
                </a:lnTo>
                <a:lnTo>
                  <a:pt x="251" y="384"/>
                </a:lnTo>
                <a:lnTo>
                  <a:pt x="252" y="385"/>
                </a:lnTo>
                <a:lnTo>
                  <a:pt x="251" y="385"/>
                </a:lnTo>
                <a:lnTo>
                  <a:pt x="252" y="385"/>
                </a:lnTo>
                <a:lnTo>
                  <a:pt x="252" y="387"/>
                </a:lnTo>
                <a:lnTo>
                  <a:pt x="254" y="389"/>
                </a:lnTo>
                <a:lnTo>
                  <a:pt x="254" y="390"/>
                </a:lnTo>
                <a:lnTo>
                  <a:pt x="256" y="390"/>
                </a:lnTo>
                <a:lnTo>
                  <a:pt x="256" y="392"/>
                </a:lnTo>
                <a:lnTo>
                  <a:pt x="256" y="393"/>
                </a:lnTo>
                <a:lnTo>
                  <a:pt x="254" y="393"/>
                </a:lnTo>
                <a:lnTo>
                  <a:pt x="254" y="395"/>
                </a:lnTo>
                <a:lnTo>
                  <a:pt x="254" y="397"/>
                </a:lnTo>
                <a:lnTo>
                  <a:pt x="254" y="398"/>
                </a:lnTo>
                <a:lnTo>
                  <a:pt x="254" y="400"/>
                </a:lnTo>
                <a:lnTo>
                  <a:pt x="252" y="400"/>
                </a:lnTo>
                <a:lnTo>
                  <a:pt x="252" y="401"/>
                </a:lnTo>
                <a:lnTo>
                  <a:pt x="252" y="403"/>
                </a:lnTo>
                <a:lnTo>
                  <a:pt x="251" y="403"/>
                </a:lnTo>
                <a:lnTo>
                  <a:pt x="251" y="405"/>
                </a:lnTo>
                <a:lnTo>
                  <a:pt x="249" y="405"/>
                </a:lnTo>
                <a:lnTo>
                  <a:pt x="249" y="406"/>
                </a:lnTo>
                <a:lnTo>
                  <a:pt x="249" y="408"/>
                </a:lnTo>
                <a:lnTo>
                  <a:pt x="248" y="408"/>
                </a:lnTo>
                <a:lnTo>
                  <a:pt x="246" y="409"/>
                </a:lnTo>
                <a:lnTo>
                  <a:pt x="246" y="411"/>
                </a:lnTo>
                <a:lnTo>
                  <a:pt x="244" y="411"/>
                </a:lnTo>
                <a:lnTo>
                  <a:pt x="243" y="411"/>
                </a:lnTo>
                <a:lnTo>
                  <a:pt x="243" y="413"/>
                </a:lnTo>
                <a:lnTo>
                  <a:pt x="241" y="413"/>
                </a:lnTo>
                <a:lnTo>
                  <a:pt x="240" y="413"/>
                </a:lnTo>
                <a:lnTo>
                  <a:pt x="240" y="414"/>
                </a:lnTo>
                <a:lnTo>
                  <a:pt x="238" y="416"/>
                </a:lnTo>
                <a:lnTo>
                  <a:pt x="236" y="416"/>
                </a:lnTo>
                <a:lnTo>
                  <a:pt x="235" y="416"/>
                </a:lnTo>
                <a:lnTo>
                  <a:pt x="235" y="417"/>
                </a:lnTo>
                <a:lnTo>
                  <a:pt x="233" y="417"/>
                </a:lnTo>
                <a:lnTo>
                  <a:pt x="233" y="416"/>
                </a:lnTo>
                <a:lnTo>
                  <a:pt x="233" y="417"/>
                </a:lnTo>
                <a:lnTo>
                  <a:pt x="232" y="417"/>
                </a:lnTo>
                <a:lnTo>
                  <a:pt x="230" y="417"/>
                </a:lnTo>
                <a:lnTo>
                  <a:pt x="228" y="417"/>
                </a:lnTo>
                <a:lnTo>
                  <a:pt x="227" y="417"/>
                </a:lnTo>
                <a:lnTo>
                  <a:pt x="227" y="419"/>
                </a:lnTo>
                <a:lnTo>
                  <a:pt x="225" y="419"/>
                </a:lnTo>
                <a:lnTo>
                  <a:pt x="225" y="417"/>
                </a:lnTo>
                <a:lnTo>
                  <a:pt x="224" y="417"/>
                </a:lnTo>
                <a:lnTo>
                  <a:pt x="222" y="417"/>
                </a:lnTo>
                <a:lnTo>
                  <a:pt x="220" y="417"/>
                </a:lnTo>
                <a:lnTo>
                  <a:pt x="220" y="416"/>
                </a:lnTo>
                <a:lnTo>
                  <a:pt x="222" y="416"/>
                </a:lnTo>
                <a:lnTo>
                  <a:pt x="220" y="416"/>
                </a:lnTo>
                <a:lnTo>
                  <a:pt x="222" y="416"/>
                </a:lnTo>
                <a:lnTo>
                  <a:pt x="220" y="414"/>
                </a:lnTo>
                <a:lnTo>
                  <a:pt x="219" y="416"/>
                </a:lnTo>
                <a:lnTo>
                  <a:pt x="217" y="416"/>
                </a:lnTo>
                <a:lnTo>
                  <a:pt x="217" y="414"/>
                </a:lnTo>
                <a:lnTo>
                  <a:pt x="216" y="414"/>
                </a:lnTo>
                <a:lnTo>
                  <a:pt x="217" y="414"/>
                </a:lnTo>
                <a:lnTo>
                  <a:pt x="216" y="414"/>
                </a:lnTo>
                <a:lnTo>
                  <a:pt x="214" y="414"/>
                </a:lnTo>
                <a:lnTo>
                  <a:pt x="212" y="414"/>
                </a:lnTo>
                <a:lnTo>
                  <a:pt x="212" y="416"/>
                </a:lnTo>
                <a:lnTo>
                  <a:pt x="211" y="416"/>
                </a:lnTo>
                <a:lnTo>
                  <a:pt x="209" y="416"/>
                </a:lnTo>
                <a:lnTo>
                  <a:pt x="208" y="416"/>
                </a:lnTo>
                <a:lnTo>
                  <a:pt x="206" y="416"/>
                </a:lnTo>
                <a:lnTo>
                  <a:pt x="204" y="416"/>
                </a:lnTo>
                <a:lnTo>
                  <a:pt x="203" y="416"/>
                </a:lnTo>
                <a:lnTo>
                  <a:pt x="201" y="416"/>
                </a:lnTo>
                <a:lnTo>
                  <a:pt x="200" y="416"/>
                </a:lnTo>
                <a:lnTo>
                  <a:pt x="198" y="416"/>
                </a:lnTo>
                <a:lnTo>
                  <a:pt x="198" y="417"/>
                </a:lnTo>
                <a:lnTo>
                  <a:pt x="196" y="417"/>
                </a:lnTo>
                <a:lnTo>
                  <a:pt x="196" y="416"/>
                </a:lnTo>
                <a:lnTo>
                  <a:pt x="195" y="416"/>
                </a:lnTo>
                <a:lnTo>
                  <a:pt x="195" y="414"/>
                </a:lnTo>
                <a:lnTo>
                  <a:pt x="195" y="413"/>
                </a:lnTo>
                <a:lnTo>
                  <a:pt x="195" y="411"/>
                </a:lnTo>
                <a:lnTo>
                  <a:pt x="196" y="411"/>
                </a:lnTo>
                <a:lnTo>
                  <a:pt x="196" y="409"/>
                </a:lnTo>
                <a:lnTo>
                  <a:pt x="198" y="409"/>
                </a:lnTo>
                <a:lnTo>
                  <a:pt x="198" y="408"/>
                </a:lnTo>
                <a:lnTo>
                  <a:pt x="200" y="408"/>
                </a:lnTo>
                <a:lnTo>
                  <a:pt x="198" y="406"/>
                </a:lnTo>
                <a:lnTo>
                  <a:pt x="200" y="406"/>
                </a:lnTo>
                <a:lnTo>
                  <a:pt x="200" y="405"/>
                </a:lnTo>
                <a:lnTo>
                  <a:pt x="200" y="403"/>
                </a:lnTo>
                <a:lnTo>
                  <a:pt x="200" y="401"/>
                </a:lnTo>
                <a:lnTo>
                  <a:pt x="201" y="401"/>
                </a:lnTo>
                <a:lnTo>
                  <a:pt x="201" y="400"/>
                </a:lnTo>
                <a:lnTo>
                  <a:pt x="201" y="398"/>
                </a:lnTo>
                <a:lnTo>
                  <a:pt x="203" y="397"/>
                </a:lnTo>
                <a:lnTo>
                  <a:pt x="204" y="397"/>
                </a:lnTo>
                <a:lnTo>
                  <a:pt x="204" y="395"/>
                </a:lnTo>
                <a:lnTo>
                  <a:pt x="206" y="395"/>
                </a:lnTo>
                <a:lnTo>
                  <a:pt x="206" y="393"/>
                </a:lnTo>
                <a:lnTo>
                  <a:pt x="208" y="393"/>
                </a:lnTo>
                <a:lnTo>
                  <a:pt x="206" y="392"/>
                </a:lnTo>
                <a:lnTo>
                  <a:pt x="208" y="392"/>
                </a:lnTo>
                <a:lnTo>
                  <a:pt x="206" y="392"/>
                </a:lnTo>
                <a:lnTo>
                  <a:pt x="206" y="390"/>
                </a:lnTo>
                <a:lnTo>
                  <a:pt x="208" y="390"/>
                </a:lnTo>
                <a:lnTo>
                  <a:pt x="208" y="389"/>
                </a:lnTo>
                <a:lnTo>
                  <a:pt x="208" y="387"/>
                </a:lnTo>
                <a:lnTo>
                  <a:pt x="208" y="385"/>
                </a:lnTo>
                <a:lnTo>
                  <a:pt x="208" y="384"/>
                </a:lnTo>
                <a:lnTo>
                  <a:pt x="209" y="382"/>
                </a:lnTo>
                <a:lnTo>
                  <a:pt x="209" y="381"/>
                </a:lnTo>
                <a:lnTo>
                  <a:pt x="211" y="381"/>
                </a:lnTo>
                <a:lnTo>
                  <a:pt x="211" y="379"/>
                </a:lnTo>
                <a:lnTo>
                  <a:pt x="212" y="379"/>
                </a:lnTo>
                <a:lnTo>
                  <a:pt x="212" y="377"/>
                </a:lnTo>
                <a:lnTo>
                  <a:pt x="212" y="376"/>
                </a:lnTo>
                <a:lnTo>
                  <a:pt x="212" y="374"/>
                </a:lnTo>
                <a:lnTo>
                  <a:pt x="214" y="374"/>
                </a:lnTo>
                <a:lnTo>
                  <a:pt x="214" y="373"/>
                </a:lnTo>
                <a:lnTo>
                  <a:pt x="214" y="371"/>
                </a:lnTo>
                <a:lnTo>
                  <a:pt x="214" y="369"/>
                </a:lnTo>
                <a:lnTo>
                  <a:pt x="212" y="369"/>
                </a:lnTo>
                <a:lnTo>
                  <a:pt x="214" y="369"/>
                </a:lnTo>
                <a:lnTo>
                  <a:pt x="212" y="368"/>
                </a:lnTo>
                <a:lnTo>
                  <a:pt x="211" y="368"/>
                </a:lnTo>
                <a:lnTo>
                  <a:pt x="211" y="366"/>
                </a:lnTo>
                <a:lnTo>
                  <a:pt x="209" y="366"/>
                </a:lnTo>
                <a:lnTo>
                  <a:pt x="209" y="365"/>
                </a:lnTo>
                <a:lnTo>
                  <a:pt x="209" y="363"/>
                </a:lnTo>
                <a:lnTo>
                  <a:pt x="209" y="361"/>
                </a:lnTo>
                <a:lnTo>
                  <a:pt x="211" y="360"/>
                </a:lnTo>
                <a:lnTo>
                  <a:pt x="209" y="360"/>
                </a:lnTo>
                <a:lnTo>
                  <a:pt x="211" y="360"/>
                </a:lnTo>
                <a:lnTo>
                  <a:pt x="209" y="360"/>
                </a:lnTo>
                <a:lnTo>
                  <a:pt x="209" y="358"/>
                </a:lnTo>
                <a:lnTo>
                  <a:pt x="211" y="358"/>
                </a:lnTo>
                <a:lnTo>
                  <a:pt x="211" y="357"/>
                </a:lnTo>
                <a:lnTo>
                  <a:pt x="211" y="358"/>
                </a:lnTo>
                <a:lnTo>
                  <a:pt x="211" y="357"/>
                </a:lnTo>
                <a:lnTo>
                  <a:pt x="212" y="357"/>
                </a:lnTo>
                <a:lnTo>
                  <a:pt x="212" y="355"/>
                </a:lnTo>
                <a:lnTo>
                  <a:pt x="212" y="353"/>
                </a:lnTo>
                <a:lnTo>
                  <a:pt x="212" y="352"/>
                </a:lnTo>
                <a:lnTo>
                  <a:pt x="212" y="350"/>
                </a:lnTo>
                <a:lnTo>
                  <a:pt x="212" y="349"/>
                </a:lnTo>
                <a:lnTo>
                  <a:pt x="212" y="347"/>
                </a:lnTo>
                <a:lnTo>
                  <a:pt x="211" y="347"/>
                </a:lnTo>
                <a:lnTo>
                  <a:pt x="211" y="345"/>
                </a:lnTo>
                <a:lnTo>
                  <a:pt x="211" y="344"/>
                </a:lnTo>
                <a:lnTo>
                  <a:pt x="211" y="342"/>
                </a:lnTo>
                <a:lnTo>
                  <a:pt x="211" y="341"/>
                </a:lnTo>
                <a:lnTo>
                  <a:pt x="212" y="341"/>
                </a:lnTo>
                <a:lnTo>
                  <a:pt x="212" y="339"/>
                </a:lnTo>
                <a:lnTo>
                  <a:pt x="212" y="337"/>
                </a:lnTo>
                <a:lnTo>
                  <a:pt x="212" y="336"/>
                </a:lnTo>
                <a:lnTo>
                  <a:pt x="212" y="334"/>
                </a:lnTo>
                <a:lnTo>
                  <a:pt x="214" y="334"/>
                </a:lnTo>
                <a:lnTo>
                  <a:pt x="214" y="333"/>
                </a:lnTo>
                <a:lnTo>
                  <a:pt x="214" y="331"/>
                </a:lnTo>
                <a:lnTo>
                  <a:pt x="216" y="331"/>
                </a:lnTo>
                <a:lnTo>
                  <a:pt x="216" y="329"/>
                </a:lnTo>
                <a:lnTo>
                  <a:pt x="216" y="328"/>
                </a:lnTo>
                <a:lnTo>
                  <a:pt x="216" y="326"/>
                </a:lnTo>
                <a:lnTo>
                  <a:pt x="217" y="326"/>
                </a:lnTo>
                <a:lnTo>
                  <a:pt x="217" y="325"/>
                </a:lnTo>
                <a:lnTo>
                  <a:pt x="217" y="323"/>
                </a:lnTo>
                <a:lnTo>
                  <a:pt x="216" y="323"/>
                </a:lnTo>
                <a:lnTo>
                  <a:pt x="216" y="321"/>
                </a:lnTo>
                <a:lnTo>
                  <a:pt x="217" y="321"/>
                </a:lnTo>
                <a:lnTo>
                  <a:pt x="219" y="321"/>
                </a:lnTo>
                <a:lnTo>
                  <a:pt x="219" y="320"/>
                </a:lnTo>
                <a:lnTo>
                  <a:pt x="220" y="320"/>
                </a:lnTo>
                <a:lnTo>
                  <a:pt x="222" y="320"/>
                </a:lnTo>
                <a:lnTo>
                  <a:pt x="222" y="321"/>
                </a:lnTo>
                <a:lnTo>
                  <a:pt x="222" y="320"/>
                </a:lnTo>
                <a:lnTo>
                  <a:pt x="222" y="321"/>
                </a:lnTo>
                <a:lnTo>
                  <a:pt x="224" y="321"/>
                </a:lnTo>
                <a:lnTo>
                  <a:pt x="225" y="321"/>
                </a:lnTo>
                <a:lnTo>
                  <a:pt x="225" y="320"/>
                </a:lnTo>
                <a:lnTo>
                  <a:pt x="227" y="320"/>
                </a:lnTo>
                <a:lnTo>
                  <a:pt x="228" y="320"/>
                </a:lnTo>
                <a:lnTo>
                  <a:pt x="228" y="318"/>
                </a:lnTo>
                <a:lnTo>
                  <a:pt x="230" y="318"/>
                </a:lnTo>
                <a:lnTo>
                  <a:pt x="232" y="318"/>
                </a:lnTo>
                <a:lnTo>
                  <a:pt x="233" y="317"/>
                </a:lnTo>
                <a:lnTo>
                  <a:pt x="233" y="315"/>
                </a:lnTo>
                <a:lnTo>
                  <a:pt x="233" y="313"/>
                </a:lnTo>
                <a:lnTo>
                  <a:pt x="235" y="313"/>
                </a:lnTo>
                <a:lnTo>
                  <a:pt x="233" y="313"/>
                </a:lnTo>
                <a:lnTo>
                  <a:pt x="233" y="312"/>
                </a:lnTo>
                <a:lnTo>
                  <a:pt x="233" y="310"/>
                </a:lnTo>
                <a:lnTo>
                  <a:pt x="235" y="310"/>
                </a:lnTo>
                <a:lnTo>
                  <a:pt x="235" y="309"/>
                </a:lnTo>
                <a:lnTo>
                  <a:pt x="236" y="309"/>
                </a:lnTo>
                <a:lnTo>
                  <a:pt x="236" y="307"/>
                </a:lnTo>
                <a:lnTo>
                  <a:pt x="236" y="305"/>
                </a:lnTo>
                <a:lnTo>
                  <a:pt x="238" y="305"/>
                </a:lnTo>
                <a:lnTo>
                  <a:pt x="238" y="304"/>
                </a:lnTo>
                <a:lnTo>
                  <a:pt x="240" y="304"/>
                </a:lnTo>
                <a:lnTo>
                  <a:pt x="240" y="302"/>
                </a:lnTo>
                <a:lnTo>
                  <a:pt x="240" y="304"/>
                </a:lnTo>
                <a:lnTo>
                  <a:pt x="240" y="302"/>
                </a:lnTo>
                <a:lnTo>
                  <a:pt x="241" y="302"/>
                </a:lnTo>
                <a:lnTo>
                  <a:pt x="241" y="301"/>
                </a:lnTo>
                <a:lnTo>
                  <a:pt x="240" y="301"/>
                </a:lnTo>
                <a:lnTo>
                  <a:pt x="241" y="301"/>
                </a:lnTo>
                <a:lnTo>
                  <a:pt x="243" y="301"/>
                </a:lnTo>
                <a:lnTo>
                  <a:pt x="244" y="301"/>
                </a:lnTo>
                <a:lnTo>
                  <a:pt x="246" y="301"/>
                </a:lnTo>
                <a:lnTo>
                  <a:pt x="248" y="301"/>
                </a:lnTo>
                <a:lnTo>
                  <a:pt x="246" y="301"/>
                </a:lnTo>
                <a:lnTo>
                  <a:pt x="244" y="299"/>
                </a:lnTo>
                <a:lnTo>
                  <a:pt x="243" y="299"/>
                </a:lnTo>
                <a:lnTo>
                  <a:pt x="243" y="297"/>
                </a:lnTo>
                <a:lnTo>
                  <a:pt x="241" y="297"/>
                </a:lnTo>
                <a:lnTo>
                  <a:pt x="241" y="299"/>
                </a:lnTo>
                <a:lnTo>
                  <a:pt x="240" y="299"/>
                </a:lnTo>
                <a:lnTo>
                  <a:pt x="238" y="299"/>
                </a:lnTo>
                <a:lnTo>
                  <a:pt x="236" y="299"/>
                </a:lnTo>
                <a:lnTo>
                  <a:pt x="236" y="301"/>
                </a:lnTo>
                <a:lnTo>
                  <a:pt x="235" y="301"/>
                </a:lnTo>
                <a:lnTo>
                  <a:pt x="233" y="301"/>
                </a:lnTo>
                <a:lnTo>
                  <a:pt x="232" y="301"/>
                </a:lnTo>
                <a:lnTo>
                  <a:pt x="232" y="299"/>
                </a:lnTo>
                <a:lnTo>
                  <a:pt x="232" y="297"/>
                </a:lnTo>
                <a:lnTo>
                  <a:pt x="230" y="297"/>
                </a:lnTo>
                <a:lnTo>
                  <a:pt x="228" y="297"/>
                </a:lnTo>
                <a:lnTo>
                  <a:pt x="227" y="297"/>
                </a:lnTo>
                <a:lnTo>
                  <a:pt x="227" y="299"/>
                </a:lnTo>
                <a:lnTo>
                  <a:pt x="228" y="299"/>
                </a:lnTo>
                <a:lnTo>
                  <a:pt x="228" y="301"/>
                </a:lnTo>
                <a:lnTo>
                  <a:pt x="227" y="301"/>
                </a:lnTo>
                <a:lnTo>
                  <a:pt x="227" y="302"/>
                </a:lnTo>
                <a:lnTo>
                  <a:pt x="228" y="302"/>
                </a:lnTo>
                <a:lnTo>
                  <a:pt x="228" y="304"/>
                </a:lnTo>
                <a:lnTo>
                  <a:pt x="228" y="305"/>
                </a:lnTo>
                <a:lnTo>
                  <a:pt x="230" y="305"/>
                </a:lnTo>
                <a:lnTo>
                  <a:pt x="230" y="307"/>
                </a:lnTo>
                <a:lnTo>
                  <a:pt x="230" y="309"/>
                </a:lnTo>
                <a:lnTo>
                  <a:pt x="230" y="310"/>
                </a:lnTo>
                <a:lnTo>
                  <a:pt x="230" y="312"/>
                </a:lnTo>
                <a:lnTo>
                  <a:pt x="228" y="312"/>
                </a:lnTo>
                <a:lnTo>
                  <a:pt x="228" y="313"/>
                </a:lnTo>
                <a:lnTo>
                  <a:pt x="227" y="313"/>
                </a:lnTo>
                <a:lnTo>
                  <a:pt x="225" y="313"/>
                </a:lnTo>
                <a:lnTo>
                  <a:pt x="225" y="315"/>
                </a:lnTo>
                <a:lnTo>
                  <a:pt x="225" y="313"/>
                </a:lnTo>
                <a:lnTo>
                  <a:pt x="225" y="315"/>
                </a:lnTo>
                <a:lnTo>
                  <a:pt x="224" y="315"/>
                </a:lnTo>
                <a:lnTo>
                  <a:pt x="222" y="315"/>
                </a:lnTo>
                <a:lnTo>
                  <a:pt x="222" y="317"/>
                </a:lnTo>
                <a:lnTo>
                  <a:pt x="220" y="317"/>
                </a:lnTo>
                <a:lnTo>
                  <a:pt x="219" y="317"/>
                </a:lnTo>
                <a:lnTo>
                  <a:pt x="217" y="317"/>
                </a:lnTo>
                <a:lnTo>
                  <a:pt x="216" y="317"/>
                </a:lnTo>
                <a:lnTo>
                  <a:pt x="214" y="317"/>
                </a:lnTo>
                <a:lnTo>
                  <a:pt x="212" y="318"/>
                </a:lnTo>
                <a:lnTo>
                  <a:pt x="212" y="320"/>
                </a:lnTo>
                <a:lnTo>
                  <a:pt x="211" y="320"/>
                </a:lnTo>
                <a:lnTo>
                  <a:pt x="211" y="321"/>
                </a:lnTo>
                <a:lnTo>
                  <a:pt x="211" y="323"/>
                </a:lnTo>
                <a:lnTo>
                  <a:pt x="211" y="325"/>
                </a:lnTo>
                <a:lnTo>
                  <a:pt x="211" y="326"/>
                </a:lnTo>
                <a:lnTo>
                  <a:pt x="209" y="326"/>
                </a:lnTo>
                <a:lnTo>
                  <a:pt x="209" y="328"/>
                </a:lnTo>
                <a:lnTo>
                  <a:pt x="209" y="329"/>
                </a:lnTo>
                <a:lnTo>
                  <a:pt x="209" y="331"/>
                </a:lnTo>
                <a:lnTo>
                  <a:pt x="208" y="331"/>
                </a:lnTo>
                <a:lnTo>
                  <a:pt x="208" y="333"/>
                </a:lnTo>
                <a:lnTo>
                  <a:pt x="206" y="333"/>
                </a:lnTo>
                <a:lnTo>
                  <a:pt x="206" y="334"/>
                </a:lnTo>
                <a:lnTo>
                  <a:pt x="206" y="336"/>
                </a:lnTo>
                <a:lnTo>
                  <a:pt x="204" y="336"/>
                </a:lnTo>
                <a:lnTo>
                  <a:pt x="204" y="337"/>
                </a:lnTo>
                <a:lnTo>
                  <a:pt x="204" y="339"/>
                </a:lnTo>
                <a:lnTo>
                  <a:pt x="204" y="341"/>
                </a:lnTo>
                <a:lnTo>
                  <a:pt x="206" y="341"/>
                </a:lnTo>
                <a:lnTo>
                  <a:pt x="204" y="341"/>
                </a:lnTo>
                <a:lnTo>
                  <a:pt x="204" y="342"/>
                </a:lnTo>
                <a:lnTo>
                  <a:pt x="204" y="344"/>
                </a:lnTo>
                <a:lnTo>
                  <a:pt x="204" y="345"/>
                </a:lnTo>
                <a:lnTo>
                  <a:pt x="204" y="347"/>
                </a:lnTo>
                <a:lnTo>
                  <a:pt x="204" y="349"/>
                </a:lnTo>
                <a:lnTo>
                  <a:pt x="204" y="350"/>
                </a:lnTo>
                <a:lnTo>
                  <a:pt x="206" y="350"/>
                </a:lnTo>
                <a:lnTo>
                  <a:pt x="206" y="352"/>
                </a:lnTo>
                <a:lnTo>
                  <a:pt x="206" y="353"/>
                </a:lnTo>
                <a:lnTo>
                  <a:pt x="204" y="353"/>
                </a:lnTo>
                <a:lnTo>
                  <a:pt x="204" y="355"/>
                </a:lnTo>
                <a:lnTo>
                  <a:pt x="203" y="357"/>
                </a:lnTo>
                <a:lnTo>
                  <a:pt x="201" y="357"/>
                </a:lnTo>
                <a:lnTo>
                  <a:pt x="201" y="358"/>
                </a:lnTo>
                <a:lnTo>
                  <a:pt x="200" y="358"/>
                </a:lnTo>
                <a:lnTo>
                  <a:pt x="200" y="360"/>
                </a:lnTo>
                <a:lnTo>
                  <a:pt x="201" y="360"/>
                </a:lnTo>
                <a:lnTo>
                  <a:pt x="203" y="360"/>
                </a:lnTo>
                <a:lnTo>
                  <a:pt x="204" y="360"/>
                </a:lnTo>
                <a:lnTo>
                  <a:pt x="203" y="360"/>
                </a:lnTo>
                <a:lnTo>
                  <a:pt x="204" y="361"/>
                </a:lnTo>
                <a:lnTo>
                  <a:pt x="204" y="363"/>
                </a:lnTo>
                <a:lnTo>
                  <a:pt x="204" y="365"/>
                </a:lnTo>
                <a:lnTo>
                  <a:pt x="204" y="366"/>
                </a:lnTo>
                <a:lnTo>
                  <a:pt x="204" y="368"/>
                </a:lnTo>
                <a:lnTo>
                  <a:pt x="204" y="369"/>
                </a:lnTo>
                <a:lnTo>
                  <a:pt x="206" y="369"/>
                </a:lnTo>
                <a:lnTo>
                  <a:pt x="206" y="371"/>
                </a:lnTo>
                <a:lnTo>
                  <a:pt x="206" y="373"/>
                </a:lnTo>
                <a:lnTo>
                  <a:pt x="204" y="373"/>
                </a:lnTo>
                <a:lnTo>
                  <a:pt x="204" y="374"/>
                </a:lnTo>
                <a:lnTo>
                  <a:pt x="203" y="374"/>
                </a:lnTo>
                <a:lnTo>
                  <a:pt x="203" y="376"/>
                </a:lnTo>
                <a:lnTo>
                  <a:pt x="201" y="377"/>
                </a:lnTo>
                <a:lnTo>
                  <a:pt x="201" y="379"/>
                </a:lnTo>
                <a:lnTo>
                  <a:pt x="200" y="379"/>
                </a:lnTo>
                <a:lnTo>
                  <a:pt x="200" y="381"/>
                </a:lnTo>
                <a:lnTo>
                  <a:pt x="200" y="382"/>
                </a:lnTo>
                <a:lnTo>
                  <a:pt x="198" y="382"/>
                </a:lnTo>
                <a:lnTo>
                  <a:pt x="196" y="384"/>
                </a:lnTo>
                <a:lnTo>
                  <a:pt x="195" y="384"/>
                </a:lnTo>
                <a:lnTo>
                  <a:pt x="195" y="385"/>
                </a:lnTo>
                <a:lnTo>
                  <a:pt x="193" y="385"/>
                </a:lnTo>
                <a:lnTo>
                  <a:pt x="192" y="385"/>
                </a:lnTo>
                <a:lnTo>
                  <a:pt x="190" y="387"/>
                </a:lnTo>
                <a:lnTo>
                  <a:pt x="192" y="387"/>
                </a:lnTo>
                <a:lnTo>
                  <a:pt x="193" y="387"/>
                </a:lnTo>
                <a:lnTo>
                  <a:pt x="195" y="387"/>
                </a:lnTo>
                <a:lnTo>
                  <a:pt x="195" y="389"/>
                </a:lnTo>
                <a:lnTo>
                  <a:pt x="195" y="390"/>
                </a:lnTo>
                <a:lnTo>
                  <a:pt x="193" y="390"/>
                </a:lnTo>
                <a:lnTo>
                  <a:pt x="192" y="390"/>
                </a:lnTo>
                <a:lnTo>
                  <a:pt x="190" y="390"/>
                </a:lnTo>
                <a:lnTo>
                  <a:pt x="192" y="390"/>
                </a:lnTo>
                <a:lnTo>
                  <a:pt x="190" y="390"/>
                </a:lnTo>
                <a:lnTo>
                  <a:pt x="190" y="392"/>
                </a:lnTo>
                <a:lnTo>
                  <a:pt x="188" y="392"/>
                </a:lnTo>
                <a:lnTo>
                  <a:pt x="187" y="392"/>
                </a:lnTo>
                <a:lnTo>
                  <a:pt x="187" y="393"/>
                </a:lnTo>
                <a:lnTo>
                  <a:pt x="185" y="393"/>
                </a:lnTo>
                <a:lnTo>
                  <a:pt x="184" y="393"/>
                </a:lnTo>
                <a:lnTo>
                  <a:pt x="184" y="395"/>
                </a:lnTo>
                <a:lnTo>
                  <a:pt x="182" y="395"/>
                </a:lnTo>
                <a:lnTo>
                  <a:pt x="182" y="397"/>
                </a:lnTo>
                <a:lnTo>
                  <a:pt x="184" y="397"/>
                </a:lnTo>
                <a:lnTo>
                  <a:pt x="184" y="395"/>
                </a:lnTo>
                <a:lnTo>
                  <a:pt x="185" y="395"/>
                </a:lnTo>
                <a:lnTo>
                  <a:pt x="187" y="395"/>
                </a:lnTo>
                <a:lnTo>
                  <a:pt x="187" y="393"/>
                </a:lnTo>
                <a:lnTo>
                  <a:pt x="188" y="393"/>
                </a:lnTo>
                <a:lnTo>
                  <a:pt x="190" y="393"/>
                </a:lnTo>
                <a:lnTo>
                  <a:pt x="190" y="392"/>
                </a:lnTo>
                <a:lnTo>
                  <a:pt x="192" y="392"/>
                </a:lnTo>
                <a:lnTo>
                  <a:pt x="193" y="392"/>
                </a:lnTo>
                <a:lnTo>
                  <a:pt x="195" y="392"/>
                </a:lnTo>
                <a:lnTo>
                  <a:pt x="195" y="390"/>
                </a:lnTo>
                <a:lnTo>
                  <a:pt x="196" y="390"/>
                </a:lnTo>
                <a:lnTo>
                  <a:pt x="196" y="392"/>
                </a:lnTo>
                <a:lnTo>
                  <a:pt x="198" y="392"/>
                </a:lnTo>
                <a:lnTo>
                  <a:pt x="198" y="393"/>
                </a:lnTo>
                <a:lnTo>
                  <a:pt x="198" y="395"/>
                </a:lnTo>
                <a:lnTo>
                  <a:pt x="196" y="395"/>
                </a:lnTo>
                <a:lnTo>
                  <a:pt x="196" y="397"/>
                </a:lnTo>
                <a:lnTo>
                  <a:pt x="196" y="398"/>
                </a:lnTo>
                <a:lnTo>
                  <a:pt x="195" y="398"/>
                </a:lnTo>
                <a:lnTo>
                  <a:pt x="196" y="398"/>
                </a:lnTo>
                <a:lnTo>
                  <a:pt x="195" y="398"/>
                </a:lnTo>
                <a:lnTo>
                  <a:pt x="195" y="400"/>
                </a:lnTo>
                <a:lnTo>
                  <a:pt x="195" y="401"/>
                </a:lnTo>
                <a:lnTo>
                  <a:pt x="193" y="401"/>
                </a:lnTo>
                <a:lnTo>
                  <a:pt x="193" y="403"/>
                </a:lnTo>
                <a:lnTo>
                  <a:pt x="193" y="405"/>
                </a:lnTo>
                <a:lnTo>
                  <a:pt x="192" y="405"/>
                </a:lnTo>
                <a:lnTo>
                  <a:pt x="192" y="406"/>
                </a:lnTo>
                <a:lnTo>
                  <a:pt x="192" y="408"/>
                </a:lnTo>
                <a:lnTo>
                  <a:pt x="190" y="409"/>
                </a:lnTo>
                <a:lnTo>
                  <a:pt x="190" y="411"/>
                </a:lnTo>
                <a:lnTo>
                  <a:pt x="188" y="411"/>
                </a:lnTo>
                <a:lnTo>
                  <a:pt x="188" y="413"/>
                </a:lnTo>
                <a:lnTo>
                  <a:pt x="188" y="414"/>
                </a:lnTo>
                <a:lnTo>
                  <a:pt x="188" y="416"/>
                </a:lnTo>
                <a:lnTo>
                  <a:pt x="187" y="416"/>
                </a:lnTo>
                <a:lnTo>
                  <a:pt x="187" y="417"/>
                </a:lnTo>
                <a:lnTo>
                  <a:pt x="185" y="417"/>
                </a:lnTo>
                <a:lnTo>
                  <a:pt x="185" y="419"/>
                </a:lnTo>
                <a:lnTo>
                  <a:pt x="184" y="419"/>
                </a:lnTo>
                <a:lnTo>
                  <a:pt x="184" y="421"/>
                </a:lnTo>
                <a:lnTo>
                  <a:pt x="182" y="421"/>
                </a:lnTo>
                <a:lnTo>
                  <a:pt x="180" y="422"/>
                </a:lnTo>
                <a:lnTo>
                  <a:pt x="180" y="421"/>
                </a:lnTo>
                <a:lnTo>
                  <a:pt x="180" y="422"/>
                </a:lnTo>
                <a:lnTo>
                  <a:pt x="179" y="422"/>
                </a:lnTo>
                <a:lnTo>
                  <a:pt x="179" y="424"/>
                </a:lnTo>
                <a:lnTo>
                  <a:pt x="177" y="424"/>
                </a:lnTo>
                <a:lnTo>
                  <a:pt x="177" y="425"/>
                </a:lnTo>
                <a:lnTo>
                  <a:pt x="177" y="424"/>
                </a:lnTo>
                <a:lnTo>
                  <a:pt x="176" y="424"/>
                </a:lnTo>
                <a:lnTo>
                  <a:pt x="176" y="425"/>
                </a:lnTo>
                <a:lnTo>
                  <a:pt x="174" y="425"/>
                </a:lnTo>
                <a:lnTo>
                  <a:pt x="172" y="425"/>
                </a:lnTo>
                <a:lnTo>
                  <a:pt x="171" y="425"/>
                </a:lnTo>
                <a:lnTo>
                  <a:pt x="169" y="425"/>
                </a:lnTo>
                <a:lnTo>
                  <a:pt x="169" y="427"/>
                </a:lnTo>
                <a:lnTo>
                  <a:pt x="168" y="427"/>
                </a:lnTo>
                <a:lnTo>
                  <a:pt x="168" y="425"/>
                </a:lnTo>
                <a:lnTo>
                  <a:pt x="168" y="427"/>
                </a:lnTo>
                <a:lnTo>
                  <a:pt x="166" y="427"/>
                </a:lnTo>
                <a:lnTo>
                  <a:pt x="164" y="427"/>
                </a:lnTo>
                <a:lnTo>
                  <a:pt x="163" y="427"/>
                </a:lnTo>
                <a:lnTo>
                  <a:pt x="161" y="427"/>
                </a:lnTo>
                <a:lnTo>
                  <a:pt x="161" y="425"/>
                </a:lnTo>
                <a:lnTo>
                  <a:pt x="161" y="427"/>
                </a:lnTo>
                <a:lnTo>
                  <a:pt x="161" y="425"/>
                </a:lnTo>
                <a:lnTo>
                  <a:pt x="160" y="425"/>
                </a:lnTo>
                <a:lnTo>
                  <a:pt x="161" y="425"/>
                </a:lnTo>
                <a:lnTo>
                  <a:pt x="160" y="425"/>
                </a:lnTo>
                <a:lnTo>
                  <a:pt x="160" y="424"/>
                </a:lnTo>
                <a:lnTo>
                  <a:pt x="160" y="422"/>
                </a:lnTo>
                <a:lnTo>
                  <a:pt x="158" y="422"/>
                </a:lnTo>
                <a:lnTo>
                  <a:pt x="158" y="421"/>
                </a:lnTo>
                <a:lnTo>
                  <a:pt x="156" y="421"/>
                </a:lnTo>
                <a:lnTo>
                  <a:pt x="155" y="419"/>
                </a:lnTo>
                <a:lnTo>
                  <a:pt x="155" y="417"/>
                </a:lnTo>
                <a:lnTo>
                  <a:pt x="153" y="417"/>
                </a:lnTo>
                <a:lnTo>
                  <a:pt x="153" y="416"/>
                </a:lnTo>
                <a:lnTo>
                  <a:pt x="152" y="416"/>
                </a:lnTo>
                <a:lnTo>
                  <a:pt x="152" y="414"/>
                </a:lnTo>
                <a:lnTo>
                  <a:pt x="150" y="414"/>
                </a:lnTo>
                <a:lnTo>
                  <a:pt x="150" y="413"/>
                </a:lnTo>
                <a:lnTo>
                  <a:pt x="150" y="411"/>
                </a:lnTo>
                <a:lnTo>
                  <a:pt x="148" y="411"/>
                </a:lnTo>
                <a:lnTo>
                  <a:pt x="148" y="409"/>
                </a:lnTo>
                <a:lnTo>
                  <a:pt x="147" y="409"/>
                </a:lnTo>
                <a:lnTo>
                  <a:pt x="147" y="408"/>
                </a:lnTo>
                <a:lnTo>
                  <a:pt x="147" y="409"/>
                </a:lnTo>
                <a:lnTo>
                  <a:pt x="147" y="408"/>
                </a:lnTo>
                <a:lnTo>
                  <a:pt x="145" y="408"/>
                </a:lnTo>
                <a:lnTo>
                  <a:pt x="147" y="406"/>
                </a:lnTo>
                <a:lnTo>
                  <a:pt x="147" y="405"/>
                </a:lnTo>
                <a:lnTo>
                  <a:pt x="148" y="405"/>
                </a:lnTo>
                <a:lnTo>
                  <a:pt x="150" y="405"/>
                </a:lnTo>
                <a:lnTo>
                  <a:pt x="150" y="403"/>
                </a:lnTo>
                <a:lnTo>
                  <a:pt x="152" y="403"/>
                </a:lnTo>
                <a:lnTo>
                  <a:pt x="153" y="403"/>
                </a:lnTo>
                <a:lnTo>
                  <a:pt x="155" y="401"/>
                </a:lnTo>
                <a:lnTo>
                  <a:pt x="155" y="403"/>
                </a:lnTo>
                <a:lnTo>
                  <a:pt x="155" y="401"/>
                </a:lnTo>
                <a:lnTo>
                  <a:pt x="156" y="401"/>
                </a:lnTo>
                <a:lnTo>
                  <a:pt x="158" y="401"/>
                </a:lnTo>
                <a:lnTo>
                  <a:pt x="160" y="401"/>
                </a:lnTo>
                <a:lnTo>
                  <a:pt x="161" y="401"/>
                </a:lnTo>
                <a:lnTo>
                  <a:pt x="163" y="401"/>
                </a:lnTo>
                <a:lnTo>
                  <a:pt x="163" y="400"/>
                </a:lnTo>
                <a:lnTo>
                  <a:pt x="164" y="400"/>
                </a:lnTo>
                <a:lnTo>
                  <a:pt x="166" y="400"/>
                </a:lnTo>
                <a:lnTo>
                  <a:pt x="166" y="398"/>
                </a:lnTo>
                <a:lnTo>
                  <a:pt x="164" y="398"/>
                </a:lnTo>
                <a:lnTo>
                  <a:pt x="163" y="398"/>
                </a:lnTo>
                <a:lnTo>
                  <a:pt x="161" y="398"/>
                </a:lnTo>
                <a:lnTo>
                  <a:pt x="160" y="398"/>
                </a:lnTo>
                <a:lnTo>
                  <a:pt x="158" y="398"/>
                </a:lnTo>
                <a:lnTo>
                  <a:pt x="158" y="400"/>
                </a:lnTo>
                <a:lnTo>
                  <a:pt x="156" y="400"/>
                </a:lnTo>
                <a:lnTo>
                  <a:pt x="155" y="400"/>
                </a:lnTo>
                <a:lnTo>
                  <a:pt x="153" y="400"/>
                </a:lnTo>
                <a:lnTo>
                  <a:pt x="152" y="400"/>
                </a:lnTo>
                <a:lnTo>
                  <a:pt x="152" y="401"/>
                </a:lnTo>
                <a:lnTo>
                  <a:pt x="150" y="401"/>
                </a:lnTo>
                <a:lnTo>
                  <a:pt x="150" y="403"/>
                </a:lnTo>
                <a:lnTo>
                  <a:pt x="148" y="403"/>
                </a:lnTo>
                <a:lnTo>
                  <a:pt x="147" y="403"/>
                </a:lnTo>
                <a:lnTo>
                  <a:pt x="147" y="405"/>
                </a:lnTo>
                <a:lnTo>
                  <a:pt x="145" y="405"/>
                </a:lnTo>
                <a:lnTo>
                  <a:pt x="144" y="405"/>
                </a:lnTo>
                <a:lnTo>
                  <a:pt x="144" y="403"/>
                </a:lnTo>
                <a:lnTo>
                  <a:pt x="142" y="403"/>
                </a:lnTo>
                <a:lnTo>
                  <a:pt x="142" y="401"/>
                </a:lnTo>
                <a:lnTo>
                  <a:pt x="144" y="401"/>
                </a:lnTo>
                <a:lnTo>
                  <a:pt x="145" y="401"/>
                </a:lnTo>
                <a:lnTo>
                  <a:pt x="147" y="401"/>
                </a:lnTo>
                <a:lnTo>
                  <a:pt x="148" y="401"/>
                </a:lnTo>
                <a:lnTo>
                  <a:pt x="147" y="400"/>
                </a:lnTo>
                <a:lnTo>
                  <a:pt x="147" y="398"/>
                </a:lnTo>
                <a:lnTo>
                  <a:pt x="145" y="400"/>
                </a:lnTo>
                <a:lnTo>
                  <a:pt x="145" y="398"/>
                </a:lnTo>
                <a:lnTo>
                  <a:pt x="147" y="397"/>
                </a:lnTo>
                <a:lnTo>
                  <a:pt x="145" y="397"/>
                </a:lnTo>
                <a:lnTo>
                  <a:pt x="144" y="398"/>
                </a:lnTo>
                <a:lnTo>
                  <a:pt x="142" y="398"/>
                </a:lnTo>
                <a:lnTo>
                  <a:pt x="140" y="398"/>
                </a:lnTo>
                <a:lnTo>
                  <a:pt x="140" y="397"/>
                </a:lnTo>
                <a:lnTo>
                  <a:pt x="139" y="397"/>
                </a:lnTo>
                <a:lnTo>
                  <a:pt x="139" y="398"/>
                </a:lnTo>
                <a:lnTo>
                  <a:pt x="139" y="397"/>
                </a:lnTo>
                <a:lnTo>
                  <a:pt x="139" y="398"/>
                </a:lnTo>
                <a:lnTo>
                  <a:pt x="137" y="398"/>
                </a:lnTo>
                <a:lnTo>
                  <a:pt x="136" y="398"/>
                </a:lnTo>
                <a:lnTo>
                  <a:pt x="136" y="400"/>
                </a:lnTo>
                <a:lnTo>
                  <a:pt x="134" y="400"/>
                </a:lnTo>
                <a:lnTo>
                  <a:pt x="134" y="398"/>
                </a:lnTo>
                <a:lnTo>
                  <a:pt x="132" y="398"/>
                </a:lnTo>
                <a:lnTo>
                  <a:pt x="132" y="397"/>
                </a:lnTo>
                <a:lnTo>
                  <a:pt x="132" y="395"/>
                </a:lnTo>
                <a:lnTo>
                  <a:pt x="132" y="393"/>
                </a:lnTo>
                <a:lnTo>
                  <a:pt x="134" y="393"/>
                </a:lnTo>
                <a:lnTo>
                  <a:pt x="136" y="392"/>
                </a:lnTo>
                <a:lnTo>
                  <a:pt x="137" y="392"/>
                </a:lnTo>
                <a:lnTo>
                  <a:pt x="137" y="390"/>
                </a:lnTo>
                <a:lnTo>
                  <a:pt x="139" y="390"/>
                </a:lnTo>
                <a:lnTo>
                  <a:pt x="140" y="390"/>
                </a:lnTo>
                <a:lnTo>
                  <a:pt x="140" y="389"/>
                </a:lnTo>
                <a:lnTo>
                  <a:pt x="142" y="389"/>
                </a:lnTo>
                <a:lnTo>
                  <a:pt x="144" y="389"/>
                </a:lnTo>
                <a:lnTo>
                  <a:pt x="144" y="387"/>
                </a:lnTo>
                <a:lnTo>
                  <a:pt x="145" y="387"/>
                </a:lnTo>
                <a:lnTo>
                  <a:pt x="147" y="387"/>
                </a:lnTo>
                <a:lnTo>
                  <a:pt x="148" y="387"/>
                </a:lnTo>
                <a:lnTo>
                  <a:pt x="150" y="387"/>
                </a:lnTo>
                <a:lnTo>
                  <a:pt x="148" y="387"/>
                </a:lnTo>
                <a:lnTo>
                  <a:pt x="150" y="387"/>
                </a:lnTo>
                <a:lnTo>
                  <a:pt x="150" y="385"/>
                </a:lnTo>
                <a:lnTo>
                  <a:pt x="152" y="385"/>
                </a:lnTo>
                <a:lnTo>
                  <a:pt x="153" y="385"/>
                </a:lnTo>
                <a:lnTo>
                  <a:pt x="155" y="385"/>
                </a:lnTo>
                <a:lnTo>
                  <a:pt x="156" y="385"/>
                </a:lnTo>
                <a:lnTo>
                  <a:pt x="158" y="385"/>
                </a:lnTo>
                <a:lnTo>
                  <a:pt x="158" y="384"/>
                </a:lnTo>
                <a:lnTo>
                  <a:pt x="160" y="384"/>
                </a:lnTo>
                <a:lnTo>
                  <a:pt x="160" y="382"/>
                </a:lnTo>
                <a:lnTo>
                  <a:pt x="158" y="382"/>
                </a:lnTo>
                <a:lnTo>
                  <a:pt x="156" y="382"/>
                </a:lnTo>
                <a:lnTo>
                  <a:pt x="155" y="382"/>
                </a:lnTo>
                <a:lnTo>
                  <a:pt x="153" y="382"/>
                </a:lnTo>
                <a:lnTo>
                  <a:pt x="152" y="382"/>
                </a:lnTo>
                <a:lnTo>
                  <a:pt x="150" y="382"/>
                </a:lnTo>
                <a:lnTo>
                  <a:pt x="148" y="382"/>
                </a:lnTo>
                <a:lnTo>
                  <a:pt x="148" y="381"/>
                </a:lnTo>
                <a:lnTo>
                  <a:pt x="147" y="381"/>
                </a:lnTo>
                <a:lnTo>
                  <a:pt x="147" y="379"/>
                </a:lnTo>
                <a:lnTo>
                  <a:pt x="145" y="381"/>
                </a:lnTo>
                <a:lnTo>
                  <a:pt x="145" y="379"/>
                </a:lnTo>
                <a:lnTo>
                  <a:pt x="144" y="379"/>
                </a:lnTo>
                <a:lnTo>
                  <a:pt x="144" y="377"/>
                </a:lnTo>
                <a:lnTo>
                  <a:pt x="144" y="379"/>
                </a:lnTo>
                <a:lnTo>
                  <a:pt x="144" y="381"/>
                </a:lnTo>
                <a:lnTo>
                  <a:pt x="142" y="381"/>
                </a:lnTo>
                <a:lnTo>
                  <a:pt x="142" y="382"/>
                </a:lnTo>
                <a:lnTo>
                  <a:pt x="140" y="382"/>
                </a:lnTo>
                <a:lnTo>
                  <a:pt x="139" y="382"/>
                </a:lnTo>
                <a:lnTo>
                  <a:pt x="139" y="384"/>
                </a:lnTo>
                <a:lnTo>
                  <a:pt x="137" y="384"/>
                </a:lnTo>
                <a:lnTo>
                  <a:pt x="136" y="384"/>
                </a:lnTo>
                <a:lnTo>
                  <a:pt x="134" y="384"/>
                </a:lnTo>
                <a:lnTo>
                  <a:pt x="131" y="385"/>
                </a:lnTo>
                <a:lnTo>
                  <a:pt x="129" y="385"/>
                </a:lnTo>
                <a:lnTo>
                  <a:pt x="129" y="387"/>
                </a:lnTo>
                <a:lnTo>
                  <a:pt x="129" y="389"/>
                </a:lnTo>
                <a:lnTo>
                  <a:pt x="128" y="389"/>
                </a:lnTo>
                <a:lnTo>
                  <a:pt x="126" y="390"/>
                </a:lnTo>
                <a:lnTo>
                  <a:pt x="126" y="392"/>
                </a:lnTo>
                <a:lnTo>
                  <a:pt x="126" y="393"/>
                </a:lnTo>
                <a:lnTo>
                  <a:pt x="124" y="393"/>
                </a:lnTo>
                <a:lnTo>
                  <a:pt x="124" y="395"/>
                </a:lnTo>
                <a:lnTo>
                  <a:pt x="123" y="395"/>
                </a:lnTo>
                <a:lnTo>
                  <a:pt x="121" y="395"/>
                </a:lnTo>
                <a:lnTo>
                  <a:pt x="120" y="395"/>
                </a:lnTo>
                <a:lnTo>
                  <a:pt x="120" y="397"/>
                </a:lnTo>
                <a:lnTo>
                  <a:pt x="118" y="397"/>
                </a:lnTo>
                <a:lnTo>
                  <a:pt x="116" y="397"/>
                </a:lnTo>
                <a:lnTo>
                  <a:pt x="116" y="398"/>
                </a:lnTo>
                <a:lnTo>
                  <a:pt x="115" y="398"/>
                </a:lnTo>
                <a:lnTo>
                  <a:pt x="113" y="398"/>
                </a:lnTo>
                <a:lnTo>
                  <a:pt x="112" y="398"/>
                </a:lnTo>
                <a:lnTo>
                  <a:pt x="112" y="400"/>
                </a:lnTo>
                <a:lnTo>
                  <a:pt x="110" y="400"/>
                </a:lnTo>
                <a:lnTo>
                  <a:pt x="110" y="401"/>
                </a:lnTo>
                <a:lnTo>
                  <a:pt x="108" y="401"/>
                </a:lnTo>
                <a:lnTo>
                  <a:pt x="108" y="403"/>
                </a:lnTo>
                <a:lnTo>
                  <a:pt x="107" y="403"/>
                </a:lnTo>
                <a:lnTo>
                  <a:pt x="107" y="405"/>
                </a:lnTo>
                <a:lnTo>
                  <a:pt x="105" y="405"/>
                </a:lnTo>
                <a:lnTo>
                  <a:pt x="104" y="405"/>
                </a:lnTo>
                <a:lnTo>
                  <a:pt x="102" y="406"/>
                </a:lnTo>
                <a:lnTo>
                  <a:pt x="100" y="406"/>
                </a:lnTo>
                <a:lnTo>
                  <a:pt x="99" y="406"/>
                </a:lnTo>
                <a:lnTo>
                  <a:pt x="97" y="406"/>
                </a:lnTo>
                <a:lnTo>
                  <a:pt x="96" y="406"/>
                </a:lnTo>
                <a:lnTo>
                  <a:pt x="94" y="406"/>
                </a:lnTo>
                <a:lnTo>
                  <a:pt x="94" y="408"/>
                </a:lnTo>
                <a:lnTo>
                  <a:pt x="92" y="408"/>
                </a:lnTo>
                <a:lnTo>
                  <a:pt x="91" y="408"/>
                </a:lnTo>
                <a:lnTo>
                  <a:pt x="91" y="406"/>
                </a:lnTo>
                <a:lnTo>
                  <a:pt x="89" y="406"/>
                </a:lnTo>
                <a:lnTo>
                  <a:pt x="88" y="406"/>
                </a:lnTo>
                <a:lnTo>
                  <a:pt x="88" y="405"/>
                </a:lnTo>
                <a:lnTo>
                  <a:pt x="88" y="406"/>
                </a:lnTo>
                <a:lnTo>
                  <a:pt x="86" y="406"/>
                </a:lnTo>
                <a:lnTo>
                  <a:pt x="88" y="406"/>
                </a:lnTo>
                <a:lnTo>
                  <a:pt x="86" y="406"/>
                </a:lnTo>
                <a:lnTo>
                  <a:pt x="86" y="405"/>
                </a:lnTo>
                <a:lnTo>
                  <a:pt x="84" y="405"/>
                </a:lnTo>
                <a:lnTo>
                  <a:pt x="83" y="405"/>
                </a:lnTo>
                <a:lnTo>
                  <a:pt x="83" y="403"/>
                </a:lnTo>
                <a:lnTo>
                  <a:pt x="83" y="405"/>
                </a:lnTo>
                <a:lnTo>
                  <a:pt x="81" y="405"/>
                </a:lnTo>
                <a:lnTo>
                  <a:pt x="81" y="403"/>
                </a:lnTo>
                <a:lnTo>
                  <a:pt x="83" y="403"/>
                </a:lnTo>
                <a:lnTo>
                  <a:pt x="81" y="403"/>
                </a:lnTo>
                <a:lnTo>
                  <a:pt x="83" y="403"/>
                </a:lnTo>
                <a:lnTo>
                  <a:pt x="84" y="401"/>
                </a:lnTo>
                <a:lnTo>
                  <a:pt x="84" y="403"/>
                </a:lnTo>
                <a:lnTo>
                  <a:pt x="84" y="401"/>
                </a:lnTo>
                <a:lnTo>
                  <a:pt x="84" y="400"/>
                </a:lnTo>
                <a:lnTo>
                  <a:pt x="84" y="401"/>
                </a:lnTo>
                <a:lnTo>
                  <a:pt x="84" y="400"/>
                </a:lnTo>
                <a:lnTo>
                  <a:pt x="86" y="400"/>
                </a:lnTo>
                <a:lnTo>
                  <a:pt x="86" y="398"/>
                </a:lnTo>
                <a:lnTo>
                  <a:pt x="88" y="398"/>
                </a:lnTo>
                <a:lnTo>
                  <a:pt x="88" y="397"/>
                </a:lnTo>
                <a:lnTo>
                  <a:pt x="88" y="398"/>
                </a:lnTo>
                <a:lnTo>
                  <a:pt x="88" y="397"/>
                </a:lnTo>
                <a:lnTo>
                  <a:pt x="89" y="397"/>
                </a:lnTo>
                <a:lnTo>
                  <a:pt x="88" y="397"/>
                </a:lnTo>
                <a:lnTo>
                  <a:pt x="86" y="397"/>
                </a:lnTo>
                <a:lnTo>
                  <a:pt x="84" y="397"/>
                </a:lnTo>
                <a:lnTo>
                  <a:pt x="83" y="397"/>
                </a:lnTo>
                <a:lnTo>
                  <a:pt x="81" y="397"/>
                </a:lnTo>
                <a:lnTo>
                  <a:pt x="80" y="397"/>
                </a:lnTo>
                <a:lnTo>
                  <a:pt x="80" y="398"/>
                </a:lnTo>
                <a:lnTo>
                  <a:pt x="80" y="400"/>
                </a:lnTo>
                <a:lnTo>
                  <a:pt x="78" y="400"/>
                </a:lnTo>
                <a:lnTo>
                  <a:pt x="78" y="401"/>
                </a:lnTo>
                <a:lnTo>
                  <a:pt x="78" y="403"/>
                </a:lnTo>
                <a:lnTo>
                  <a:pt x="76" y="403"/>
                </a:lnTo>
                <a:lnTo>
                  <a:pt x="76" y="401"/>
                </a:lnTo>
                <a:lnTo>
                  <a:pt x="75" y="401"/>
                </a:lnTo>
                <a:lnTo>
                  <a:pt x="75" y="403"/>
                </a:lnTo>
                <a:lnTo>
                  <a:pt x="73" y="403"/>
                </a:lnTo>
                <a:lnTo>
                  <a:pt x="73" y="405"/>
                </a:lnTo>
                <a:lnTo>
                  <a:pt x="72" y="405"/>
                </a:lnTo>
                <a:lnTo>
                  <a:pt x="73" y="405"/>
                </a:lnTo>
                <a:lnTo>
                  <a:pt x="72" y="405"/>
                </a:lnTo>
                <a:lnTo>
                  <a:pt x="70" y="405"/>
                </a:lnTo>
                <a:lnTo>
                  <a:pt x="68" y="405"/>
                </a:lnTo>
                <a:lnTo>
                  <a:pt x="67" y="405"/>
                </a:lnTo>
                <a:lnTo>
                  <a:pt x="67" y="403"/>
                </a:lnTo>
                <a:lnTo>
                  <a:pt x="65" y="403"/>
                </a:lnTo>
                <a:lnTo>
                  <a:pt x="64" y="403"/>
                </a:lnTo>
                <a:lnTo>
                  <a:pt x="64" y="401"/>
                </a:lnTo>
                <a:lnTo>
                  <a:pt x="62" y="401"/>
                </a:lnTo>
                <a:lnTo>
                  <a:pt x="60" y="401"/>
                </a:lnTo>
                <a:lnTo>
                  <a:pt x="59" y="401"/>
                </a:lnTo>
                <a:lnTo>
                  <a:pt x="59" y="400"/>
                </a:lnTo>
                <a:lnTo>
                  <a:pt x="59" y="398"/>
                </a:lnTo>
                <a:lnTo>
                  <a:pt x="59" y="397"/>
                </a:lnTo>
                <a:lnTo>
                  <a:pt x="59" y="395"/>
                </a:lnTo>
                <a:lnTo>
                  <a:pt x="57" y="395"/>
                </a:lnTo>
                <a:lnTo>
                  <a:pt x="59" y="395"/>
                </a:lnTo>
                <a:lnTo>
                  <a:pt x="59" y="393"/>
                </a:lnTo>
                <a:lnTo>
                  <a:pt x="60" y="393"/>
                </a:lnTo>
                <a:lnTo>
                  <a:pt x="60" y="392"/>
                </a:lnTo>
                <a:lnTo>
                  <a:pt x="62" y="392"/>
                </a:lnTo>
                <a:lnTo>
                  <a:pt x="64" y="392"/>
                </a:lnTo>
                <a:lnTo>
                  <a:pt x="64" y="393"/>
                </a:lnTo>
                <a:lnTo>
                  <a:pt x="64" y="392"/>
                </a:lnTo>
                <a:lnTo>
                  <a:pt x="65" y="392"/>
                </a:lnTo>
                <a:lnTo>
                  <a:pt x="67" y="392"/>
                </a:lnTo>
                <a:lnTo>
                  <a:pt x="67" y="390"/>
                </a:lnTo>
                <a:lnTo>
                  <a:pt x="68" y="390"/>
                </a:lnTo>
                <a:lnTo>
                  <a:pt x="70" y="390"/>
                </a:lnTo>
                <a:lnTo>
                  <a:pt x="72" y="389"/>
                </a:lnTo>
                <a:lnTo>
                  <a:pt x="72" y="387"/>
                </a:lnTo>
                <a:lnTo>
                  <a:pt x="73" y="387"/>
                </a:lnTo>
                <a:lnTo>
                  <a:pt x="73" y="385"/>
                </a:lnTo>
                <a:lnTo>
                  <a:pt x="75" y="385"/>
                </a:lnTo>
                <a:lnTo>
                  <a:pt x="76" y="385"/>
                </a:lnTo>
                <a:lnTo>
                  <a:pt x="78" y="385"/>
                </a:lnTo>
                <a:lnTo>
                  <a:pt x="80" y="385"/>
                </a:lnTo>
                <a:lnTo>
                  <a:pt x="81" y="385"/>
                </a:lnTo>
                <a:lnTo>
                  <a:pt x="83" y="385"/>
                </a:lnTo>
                <a:lnTo>
                  <a:pt x="84" y="385"/>
                </a:lnTo>
                <a:lnTo>
                  <a:pt x="86" y="385"/>
                </a:lnTo>
                <a:lnTo>
                  <a:pt x="88" y="385"/>
                </a:lnTo>
                <a:lnTo>
                  <a:pt x="88" y="384"/>
                </a:lnTo>
                <a:lnTo>
                  <a:pt x="86" y="384"/>
                </a:lnTo>
                <a:lnTo>
                  <a:pt x="86" y="382"/>
                </a:lnTo>
                <a:lnTo>
                  <a:pt x="84" y="382"/>
                </a:lnTo>
                <a:lnTo>
                  <a:pt x="86" y="382"/>
                </a:lnTo>
                <a:lnTo>
                  <a:pt x="84" y="382"/>
                </a:lnTo>
                <a:lnTo>
                  <a:pt x="84" y="381"/>
                </a:lnTo>
                <a:lnTo>
                  <a:pt x="83" y="381"/>
                </a:lnTo>
                <a:lnTo>
                  <a:pt x="84" y="379"/>
                </a:lnTo>
                <a:lnTo>
                  <a:pt x="86" y="379"/>
                </a:lnTo>
                <a:lnTo>
                  <a:pt x="86" y="381"/>
                </a:lnTo>
                <a:lnTo>
                  <a:pt x="86" y="379"/>
                </a:lnTo>
                <a:lnTo>
                  <a:pt x="88" y="379"/>
                </a:lnTo>
                <a:lnTo>
                  <a:pt x="89" y="379"/>
                </a:lnTo>
                <a:lnTo>
                  <a:pt x="89" y="377"/>
                </a:lnTo>
                <a:lnTo>
                  <a:pt x="91" y="377"/>
                </a:lnTo>
                <a:lnTo>
                  <a:pt x="91" y="376"/>
                </a:lnTo>
                <a:lnTo>
                  <a:pt x="92" y="376"/>
                </a:lnTo>
                <a:lnTo>
                  <a:pt x="94" y="376"/>
                </a:lnTo>
                <a:lnTo>
                  <a:pt x="96" y="374"/>
                </a:lnTo>
                <a:lnTo>
                  <a:pt x="97" y="374"/>
                </a:lnTo>
                <a:lnTo>
                  <a:pt x="99" y="374"/>
                </a:lnTo>
                <a:lnTo>
                  <a:pt x="99" y="376"/>
                </a:lnTo>
                <a:lnTo>
                  <a:pt x="99" y="374"/>
                </a:lnTo>
                <a:lnTo>
                  <a:pt x="100" y="374"/>
                </a:lnTo>
                <a:lnTo>
                  <a:pt x="102" y="374"/>
                </a:lnTo>
                <a:lnTo>
                  <a:pt x="104" y="374"/>
                </a:lnTo>
                <a:lnTo>
                  <a:pt x="105" y="374"/>
                </a:lnTo>
                <a:lnTo>
                  <a:pt x="105" y="373"/>
                </a:lnTo>
                <a:lnTo>
                  <a:pt x="107" y="373"/>
                </a:lnTo>
                <a:lnTo>
                  <a:pt x="105" y="373"/>
                </a:lnTo>
                <a:lnTo>
                  <a:pt x="105" y="371"/>
                </a:lnTo>
                <a:lnTo>
                  <a:pt x="105" y="373"/>
                </a:lnTo>
                <a:lnTo>
                  <a:pt x="104" y="373"/>
                </a:lnTo>
                <a:lnTo>
                  <a:pt x="104" y="374"/>
                </a:lnTo>
                <a:lnTo>
                  <a:pt x="102" y="373"/>
                </a:lnTo>
                <a:lnTo>
                  <a:pt x="104" y="373"/>
                </a:lnTo>
                <a:lnTo>
                  <a:pt x="102" y="373"/>
                </a:lnTo>
                <a:lnTo>
                  <a:pt x="100" y="373"/>
                </a:lnTo>
                <a:lnTo>
                  <a:pt x="99" y="373"/>
                </a:lnTo>
                <a:lnTo>
                  <a:pt x="97" y="371"/>
                </a:lnTo>
                <a:lnTo>
                  <a:pt x="97" y="369"/>
                </a:lnTo>
                <a:lnTo>
                  <a:pt x="99" y="369"/>
                </a:lnTo>
                <a:lnTo>
                  <a:pt x="97" y="369"/>
                </a:lnTo>
                <a:lnTo>
                  <a:pt x="99" y="368"/>
                </a:lnTo>
                <a:lnTo>
                  <a:pt x="100" y="368"/>
                </a:lnTo>
                <a:lnTo>
                  <a:pt x="99" y="368"/>
                </a:lnTo>
                <a:lnTo>
                  <a:pt x="99" y="366"/>
                </a:lnTo>
                <a:lnTo>
                  <a:pt x="99" y="368"/>
                </a:lnTo>
                <a:lnTo>
                  <a:pt x="97" y="368"/>
                </a:lnTo>
                <a:lnTo>
                  <a:pt x="97" y="369"/>
                </a:lnTo>
                <a:lnTo>
                  <a:pt x="96" y="369"/>
                </a:lnTo>
                <a:lnTo>
                  <a:pt x="94" y="371"/>
                </a:lnTo>
                <a:lnTo>
                  <a:pt x="92" y="371"/>
                </a:lnTo>
                <a:lnTo>
                  <a:pt x="92" y="373"/>
                </a:lnTo>
                <a:lnTo>
                  <a:pt x="91" y="373"/>
                </a:lnTo>
                <a:lnTo>
                  <a:pt x="89" y="373"/>
                </a:lnTo>
                <a:lnTo>
                  <a:pt x="91" y="373"/>
                </a:lnTo>
                <a:lnTo>
                  <a:pt x="89" y="374"/>
                </a:lnTo>
                <a:lnTo>
                  <a:pt x="89" y="376"/>
                </a:lnTo>
                <a:lnTo>
                  <a:pt x="88" y="376"/>
                </a:lnTo>
                <a:lnTo>
                  <a:pt x="88" y="377"/>
                </a:lnTo>
                <a:lnTo>
                  <a:pt x="86" y="377"/>
                </a:lnTo>
                <a:lnTo>
                  <a:pt x="86" y="376"/>
                </a:lnTo>
                <a:lnTo>
                  <a:pt x="84" y="377"/>
                </a:lnTo>
                <a:lnTo>
                  <a:pt x="83" y="379"/>
                </a:lnTo>
                <a:lnTo>
                  <a:pt x="81" y="379"/>
                </a:lnTo>
                <a:lnTo>
                  <a:pt x="80" y="379"/>
                </a:lnTo>
                <a:lnTo>
                  <a:pt x="78" y="379"/>
                </a:lnTo>
                <a:lnTo>
                  <a:pt x="76" y="379"/>
                </a:lnTo>
                <a:lnTo>
                  <a:pt x="76" y="381"/>
                </a:lnTo>
                <a:lnTo>
                  <a:pt x="75" y="381"/>
                </a:lnTo>
                <a:lnTo>
                  <a:pt x="73" y="381"/>
                </a:lnTo>
                <a:lnTo>
                  <a:pt x="73" y="382"/>
                </a:lnTo>
                <a:lnTo>
                  <a:pt x="73" y="381"/>
                </a:lnTo>
                <a:lnTo>
                  <a:pt x="73" y="382"/>
                </a:lnTo>
                <a:lnTo>
                  <a:pt x="72" y="382"/>
                </a:lnTo>
                <a:lnTo>
                  <a:pt x="72" y="384"/>
                </a:lnTo>
                <a:lnTo>
                  <a:pt x="70" y="384"/>
                </a:lnTo>
                <a:lnTo>
                  <a:pt x="68" y="384"/>
                </a:lnTo>
                <a:lnTo>
                  <a:pt x="68" y="385"/>
                </a:lnTo>
                <a:lnTo>
                  <a:pt x="67" y="385"/>
                </a:lnTo>
                <a:lnTo>
                  <a:pt x="67" y="384"/>
                </a:lnTo>
                <a:lnTo>
                  <a:pt x="67" y="385"/>
                </a:lnTo>
                <a:lnTo>
                  <a:pt x="65" y="385"/>
                </a:lnTo>
                <a:lnTo>
                  <a:pt x="65" y="384"/>
                </a:lnTo>
                <a:lnTo>
                  <a:pt x="64" y="384"/>
                </a:lnTo>
                <a:lnTo>
                  <a:pt x="64" y="385"/>
                </a:lnTo>
                <a:lnTo>
                  <a:pt x="62" y="385"/>
                </a:lnTo>
                <a:lnTo>
                  <a:pt x="62" y="387"/>
                </a:lnTo>
                <a:lnTo>
                  <a:pt x="60" y="389"/>
                </a:lnTo>
                <a:lnTo>
                  <a:pt x="60" y="390"/>
                </a:lnTo>
                <a:lnTo>
                  <a:pt x="59" y="390"/>
                </a:lnTo>
                <a:lnTo>
                  <a:pt x="57" y="390"/>
                </a:lnTo>
                <a:lnTo>
                  <a:pt x="57" y="392"/>
                </a:lnTo>
                <a:lnTo>
                  <a:pt x="57" y="393"/>
                </a:lnTo>
                <a:lnTo>
                  <a:pt x="56" y="393"/>
                </a:lnTo>
                <a:lnTo>
                  <a:pt x="56" y="395"/>
                </a:lnTo>
                <a:lnTo>
                  <a:pt x="56" y="397"/>
                </a:lnTo>
                <a:lnTo>
                  <a:pt x="56" y="398"/>
                </a:lnTo>
                <a:lnTo>
                  <a:pt x="56" y="400"/>
                </a:lnTo>
                <a:lnTo>
                  <a:pt x="54" y="400"/>
                </a:lnTo>
                <a:lnTo>
                  <a:pt x="54" y="398"/>
                </a:lnTo>
                <a:lnTo>
                  <a:pt x="52" y="398"/>
                </a:lnTo>
                <a:lnTo>
                  <a:pt x="51" y="398"/>
                </a:lnTo>
                <a:lnTo>
                  <a:pt x="51" y="400"/>
                </a:lnTo>
                <a:lnTo>
                  <a:pt x="51" y="398"/>
                </a:lnTo>
                <a:lnTo>
                  <a:pt x="51" y="400"/>
                </a:lnTo>
                <a:lnTo>
                  <a:pt x="51" y="398"/>
                </a:lnTo>
                <a:lnTo>
                  <a:pt x="51" y="400"/>
                </a:lnTo>
                <a:lnTo>
                  <a:pt x="49" y="398"/>
                </a:lnTo>
                <a:lnTo>
                  <a:pt x="49" y="400"/>
                </a:lnTo>
                <a:lnTo>
                  <a:pt x="48" y="400"/>
                </a:lnTo>
                <a:lnTo>
                  <a:pt x="46" y="400"/>
                </a:lnTo>
                <a:lnTo>
                  <a:pt x="46" y="401"/>
                </a:lnTo>
                <a:lnTo>
                  <a:pt x="44" y="401"/>
                </a:lnTo>
                <a:lnTo>
                  <a:pt x="44" y="400"/>
                </a:lnTo>
                <a:lnTo>
                  <a:pt x="43" y="400"/>
                </a:lnTo>
                <a:lnTo>
                  <a:pt x="41" y="400"/>
                </a:lnTo>
                <a:lnTo>
                  <a:pt x="40" y="400"/>
                </a:lnTo>
                <a:lnTo>
                  <a:pt x="38" y="400"/>
                </a:lnTo>
                <a:lnTo>
                  <a:pt x="38" y="398"/>
                </a:lnTo>
                <a:lnTo>
                  <a:pt x="36" y="398"/>
                </a:lnTo>
                <a:lnTo>
                  <a:pt x="36" y="397"/>
                </a:lnTo>
                <a:lnTo>
                  <a:pt x="35" y="397"/>
                </a:lnTo>
                <a:lnTo>
                  <a:pt x="33" y="398"/>
                </a:lnTo>
                <a:lnTo>
                  <a:pt x="33" y="397"/>
                </a:lnTo>
                <a:lnTo>
                  <a:pt x="33" y="398"/>
                </a:lnTo>
                <a:lnTo>
                  <a:pt x="33" y="397"/>
                </a:lnTo>
                <a:lnTo>
                  <a:pt x="32" y="397"/>
                </a:lnTo>
                <a:lnTo>
                  <a:pt x="32" y="395"/>
                </a:lnTo>
                <a:lnTo>
                  <a:pt x="30" y="395"/>
                </a:lnTo>
                <a:lnTo>
                  <a:pt x="28" y="395"/>
                </a:lnTo>
                <a:lnTo>
                  <a:pt x="27" y="395"/>
                </a:lnTo>
                <a:lnTo>
                  <a:pt x="27" y="393"/>
                </a:lnTo>
                <a:lnTo>
                  <a:pt x="25" y="393"/>
                </a:lnTo>
                <a:lnTo>
                  <a:pt x="24" y="393"/>
                </a:lnTo>
                <a:lnTo>
                  <a:pt x="22" y="395"/>
                </a:lnTo>
                <a:lnTo>
                  <a:pt x="22" y="393"/>
                </a:lnTo>
                <a:lnTo>
                  <a:pt x="20" y="393"/>
                </a:lnTo>
                <a:lnTo>
                  <a:pt x="19" y="393"/>
                </a:lnTo>
                <a:lnTo>
                  <a:pt x="17" y="393"/>
                </a:lnTo>
                <a:lnTo>
                  <a:pt x="16" y="393"/>
                </a:lnTo>
                <a:lnTo>
                  <a:pt x="16" y="392"/>
                </a:lnTo>
                <a:lnTo>
                  <a:pt x="16" y="390"/>
                </a:lnTo>
                <a:lnTo>
                  <a:pt x="14" y="390"/>
                </a:lnTo>
                <a:lnTo>
                  <a:pt x="12" y="390"/>
                </a:lnTo>
                <a:lnTo>
                  <a:pt x="11" y="390"/>
                </a:lnTo>
                <a:lnTo>
                  <a:pt x="9" y="390"/>
                </a:lnTo>
                <a:lnTo>
                  <a:pt x="8" y="390"/>
                </a:lnTo>
                <a:lnTo>
                  <a:pt x="6" y="390"/>
                </a:lnTo>
                <a:lnTo>
                  <a:pt x="6" y="389"/>
                </a:lnTo>
                <a:lnTo>
                  <a:pt x="6" y="387"/>
                </a:lnTo>
                <a:lnTo>
                  <a:pt x="4" y="387"/>
                </a:lnTo>
                <a:lnTo>
                  <a:pt x="3" y="387"/>
                </a:lnTo>
                <a:lnTo>
                  <a:pt x="3" y="385"/>
                </a:lnTo>
                <a:lnTo>
                  <a:pt x="3" y="384"/>
                </a:lnTo>
                <a:lnTo>
                  <a:pt x="3" y="382"/>
                </a:lnTo>
                <a:lnTo>
                  <a:pt x="4" y="382"/>
                </a:lnTo>
                <a:lnTo>
                  <a:pt x="6" y="382"/>
                </a:lnTo>
                <a:lnTo>
                  <a:pt x="8" y="382"/>
                </a:lnTo>
                <a:lnTo>
                  <a:pt x="9" y="382"/>
                </a:lnTo>
                <a:lnTo>
                  <a:pt x="11" y="382"/>
                </a:lnTo>
                <a:lnTo>
                  <a:pt x="12" y="382"/>
                </a:lnTo>
                <a:lnTo>
                  <a:pt x="12" y="381"/>
                </a:lnTo>
                <a:lnTo>
                  <a:pt x="14" y="381"/>
                </a:lnTo>
                <a:lnTo>
                  <a:pt x="16" y="381"/>
                </a:lnTo>
                <a:lnTo>
                  <a:pt x="17" y="381"/>
                </a:lnTo>
                <a:lnTo>
                  <a:pt x="17" y="379"/>
                </a:lnTo>
                <a:lnTo>
                  <a:pt x="19" y="381"/>
                </a:lnTo>
                <a:lnTo>
                  <a:pt x="19" y="379"/>
                </a:lnTo>
                <a:lnTo>
                  <a:pt x="20" y="379"/>
                </a:lnTo>
                <a:lnTo>
                  <a:pt x="20" y="381"/>
                </a:lnTo>
                <a:lnTo>
                  <a:pt x="19" y="381"/>
                </a:lnTo>
                <a:lnTo>
                  <a:pt x="20" y="381"/>
                </a:lnTo>
                <a:lnTo>
                  <a:pt x="20" y="379"/>
                </a:lnTo>
                <a:lnTo>
                  <a:pt x="22" y="379"/>
                </a:lnTo>
                <a:lnTo>
                  <a:pt x="22" y="377"/>
                </a:lnTo>
                <a:lnTo>
                  <a:pt x="24" y="377"/>
                </a:lnTo>
                <a:lnTo>
                  <a:pt x="25" y="377"/>
                </a:lnTo>
                <a:lnTo>
                  <a:pt x="27" y="379"/>
                </a:lnTo>
                <a:lnTo>
                  <a:pt x="28" y="379"/>
                </a:lnTo>
                <a:lnTo>
                  <a:pt x="30" y="381"/>
                </a:lnTo>
                <a:lnTo>
                  <a:pt x="30" y="382"/>
                </a:lnTo>
                <a:lnTo>
                  <a:pt x="30" y="384"/>
                </a:lnTo>
                <a:lnTo>
                  <a:pt x="30" y="385"/>
                </a:lnTo>
                <a:lnTo>
                  <a:pt x="30" y="387"/>
                </a:lnTo>
                <a:lnTo>
                  <a:pt x="32" y="387"/>
                </a:lnTo>
                <a:lnTo>
                  <a:pt x="32" y="385"/>
                </a:lnTo>
                <a:lnTo>
                  <a:pt x="33" y="384"/>
                </a:lnTo>
                <a:lnTo>
                  <a:pt x="35" y="384"/>
                </a:lnTo>
                <a:lnTo>
                  <a:pt x="33" y="384"/>
                </a:lnTo>
                <a:lnTo>
                  <a:pt x="33" y="382"/>
                </a:lnTo>
                <a:lnTo>
                  <a:pt x="33" y="381"/>
                </a:lnTo>
                <a:lnTo>
                  <a:pt x="33" y="379"/>
                </a:lnTo>
                <a:lnTo>
                  <a:pt x="33" y="377"/>
                </a:lnTo>
                <a:lnTo>
                  <a:pt x="32" y="377"/>
                </a:lnTo>
                <a:lnTo>
                  <a:pt x="30" y="377"/>
                </a:lnTo>
                <a:lnTo>
                  <a:pt x="30" y="376"/>
                </a:lnTo>
                <a:lnTo>
                  <a:pt x="30" y="374"/>
                </a:lnTo>
                <a:lnTo>
                  <a:pt x="30" y="373"/>
                </a:lnTo>
                <a:lnTo>
                  <a:pt x="30" y="371"/>
                </a:lnTo>
                <a:lnTo>
                  <a:pt x="30" y="369"/>
                </a:lnTo>
                <a:lnTo>
                  <a:pt x="30" y="368"/>
                </a:lnTo>
                <a:lnTo>
                  <a:pt x="30" y="366"/>
                </a:lnTo>
                <a:lnTo>
                  <a:pt x="30" y="365"/>
                </a:lnTo>
                <a:lnTo>
                  <a:pt x="30" y="363"/>
                </a:lnTo>
                <a:lnTo>
                  <a:pt x="32" y="363"/>
                </a:lnTo>
                <a:lnTo>
                  <a:pt x="32" y="361"/>
                </a:lnTo>
                <a:lnTo>
                  <a:pt x="33" y="361"/>
                </a:lnTo>
                <a:lnTo>
                  <a:pt x="35" y="361"/>
                </a:lnTo>
                <a:lnTo>
                  <a:pt x="35" y="360"/>
                </a:lnTo>
                <a:lnTo>
                  <a:pt x="36" y="360"/>
                </a:lnTo>
                <a:lnTo>
                  <a:pt x="38" y="360"/>
                </a:lnTo>
                <a:lnTo>
                  <a:pt x="40" y="360"/>
                </a:lnTo>
                <a:lnTo>
                  <a:pt x="41" y="360"/>
                </a:lnTo>
                <a:lnTo>
                  <a:pt x="41" y="358"/>
                </a:lnTo>
                <a:lnTo>
                  <a:pt x="40" y="358"/>
                </a:lnTo>
                <a:lnTo>
                  <a:pt x="41" y="358"/>
                </a:lnTo>
                <a:lnTo>
                  <a:pt x="40" y="358"/>
                </a:lnTo>
                <a:lnTo>
                  <a:pt x="41" y="358"/>
                </a:lnTo>
                <a:lnTo>
                  <a:pt x="41" y="357"/>
                </a:lnTo>
                <a:lnTo>
                  <a:pt x="40" y="357"/>
                </a:lnTo>
                <a:lnTo>
                  <a:pt x="40" y="355"/>
                </a:lnTo>
                <a:lnTo>
                  <a:pt x="41" y="355"/>
                </a:lnTo>
                <a:lnTo>
                  <a:pt x="41" y="357"/>
                </a:lnTo>
                <a:lnTo>
                  <a:pt x="41" y="355"/>
                </a:lnTo>
                <a:lnTo>
                  <a:pt x="41" y="357"/>
                </a:lnTo>
                <a:lnTo>
                  <a:pt x="41" y="355"/>
                </a:lnTo>
                <a:lnTo>
                  <a:pt x="43" y="355"/>
                </a:lnTo>
                <a:lnTo>
                  <a:pt x="43" y="357"/>
                </a:lnTo>
                <a:lnTo>
                  <a:pt x="43" y="355"/>
                </a:lnTo>
                <a:lnTo>
                  <a:pt x="44" y="355"/>
                </a:lnTo>
                <a:lnTo>
                  <a:pt x="46" y="355"/>
                </a:lnTo>
                <a:lnTo>
                  <a:pt x="46" y="353"/>
                </a:lnTo>
                <a:lnTo>
                  <a:pt x="48" y="353"/>
                </a:lnTo>
                <a:lnTo>
                  <a:pt x="49" y="353"/>
                </a:lnTo>
                <a:lnTo>
                  <a:pt x="51" y="353"/>
                </a:lnTo>
                <a:lnTo>
                  <a:pt x="51" y="355"/>
                </a:lnTo>
                <a:lnTo>
                  <a:pt x="51" y="353"/>
                </a:lnTo>
                <a:lnTo>
                  <a:pt x="52" y="353"/>
                </a:lnTo>
                <a:lnTo>
                  <a:pt x="54" y="353"/>
                </a:lnTo>
                <a:lnTo>
                  <a:pt x="54" y="352"/>
                </a:lnTo>
                <a:lnTo>
                  <a:pt x="54" y="350"/>
                </a:lnTo>
                <a:lnTo>
                  <a:pt x="56" y="350"/>
                </a:lnTo>
                <a:lnTo>
                  <a:pt x="57" y="350"/>
                </a:lnTo>
                <a:lnTo>
                  <a:pt x="59" y="350"/>
                </a:lnTo>
                <a:lnTo>
                  <a:pt x="60" y="350"/>
                </a:lnTo>
                <a:lnTo>
                  <a:pt x="62" y="350"/>
                </a:lnTo>
                <a:lnTo>
                  <a:pt x="64" y="350"/>
                </a:lnTo>
                <a:lnTo>
                  <a:pt x="64" y="349"/>
                </a:lnTo>
                <a:lnTo>
                  <a:pt x="65" y="349"/>
                </a:lnTo>
                <a:lnTo>
                  <a:pt x="65" y="347"/>
                </a:lnTo>
                <a:lnTo>
                  <a:pt x="67" y="347"/>
                </a:lnTo>
                <a:lnTo>
                  <a:pt x="67" y="345"/>
                </a:lnTo>
                <a:lnTo>
                  <a:pt x="67" y="347"/>
                </a:lnTo>
                <a:lnTo>
                  <a:pt x="67" y="345"/>
                </a:lnTo>
                <a:lnTo>
                  <a:pt x="68" y="345"/>
                </a:lnTo>
                <a:lnTo>
                  <a:pt x="70" y="345"/>
                </a:lnTo>
                <a:lnTo>
                  <a:pt x="70" y="347"/>
                </a:lnTo>
                <a:lnTo>
                  <a:pt x="72" y="347"/>
                </a:lnTo>
                <a:lnTo>
                  <a:pt x="72" y="345"/>
                </a:lnTo>
                <a:lnTo>
                  <a:pt x="73" y="345"/>
                </a:lnTo>
                <a:lnTo>
                  <a:pt x="75" y="345"/>
                </a:lnTo>
                <a:lnTo>
                  <a:pt x="76" y="345"/>
                </a:lnTo>
                <a:lnTo>
                  <a:pt x="78" y="345"/>
                </a:lnTo>
                <a:lnTo>
                  <a:pt x="80" y="345"/>
                </a:lnTo>
                <a:lnTo>
                  <a:pt x="81" y="345"/>
                </a:lnTo>
                <a:lnTo>
                  <a:pt x="83" y="345"/>
                </a:lnTo>
                <a:lnTo>
                  <a:pt x="83" y="344"/>
                </a:lnTo>
                <a:lnTo>
                  <a:pt x="81" y="344"/>
                </a:lnTo>
                <a:lnTo>
                  <a:pt x="81" y="342"/>
                </a:lnTo>
                <a:lnTo>
                  <a:pt x="83" y="342"/>
                </a:lnTo>
                <a:lnTo>
                  <a:pt x="84" y="342"/>
                </a:lnTo>
                <a:lnTo>
                  <a:pt x="86" y="342"/>
                </a:lnTo>
                <a:lnTo>
                  <a:pt x="86" y="341"/>
                </a:lnTo>
                <a:lnTo>
                  <a:pt x="88" y="341"/>
                </a:lnTo>
                <a:lnTo>
                  <a:pt x="88" y="342"/>
                </a:lnTo>
                <a:lnTo>
                  <a:pt x="89" y="342"/>
                </a:lnTo>
                <a:lnTo>
                  <a:pt x="89" y="341"/>
                </a:lnTo>
                <a:lnTo>
                  <a:pt x="91" y="341"/>
                </a:lnTo>
                <a:lnTo>
                  <a:pt x="92" y="341"/>
                </a:lnTo>
                <a:lnTo>
                  <a:pt x="94" y="341"/>
                </a:lnTo>
                <a:lnTo>
                  <a:pt x="94" y="339"/>
                </a:lnTo>
                <a:lnTo>
                  <a:pt x="96" y="339"/>
                </a:lnTo>
                <a:lnTo>
                  <a:pt x="96" y="337"/>
                </a:lnTo>
                <a:lnTo>
                  <a:pt x="97" y="337"/>
                </a:lnTo>
                <a:lnTo>
                  <a:pt x="97" y="339"/>
                </a:lnTo>
                <a:lnTo>
                  <a:pt x="97" y="337"/>
                </a:lnTo>
                <a:lnTo>
                  <a:pt x="97" y="336"/>
                </a:lnTo>
                <a:lnTo>
                  <a:pt x="99" y="336"/>
                </a:lnTo>
                <a:lnTo>
                  <a:pt x="102" y="336"/>
                </a:lnTo>
                <a:lnTo>
                  <a:pt x="108" y="336"/>
                </a:lnTo>
                <a:lnTo>
                  <a:pt x="113" y="336"/>
                </a:lnTo>
                <a:lnTo>
                  <a:pt x="115" y="336"/>
                </a:lnTo>
                <a:lnTo>
                  <a:pt x="116" y="336"/>
                </a:lnTo>
                <a:lnTo>
                  <a:pt x="120" y="333"/>
                </a:lnTo>
                <a:lnTo>
                  <a:pt x="121" y="333"/>
                </a:lnTo>
                <a:lnTo>
                  <a:pt x="123" y="336"/>
                </a:lnTo>
                <a:lnTo>
                  <a:pt x="123" y="337"/>
                </a:lnTo>
                <a:lnTo>
                  <a:pt x="123" y="339"/>
                </a:lnTo>
                <a:lnTo>
                  <a:pt x="124" y="339"/>
                </a:lnTo>
                <a:lnTo>
                  <a:pt x="124" y="341"/>
                </a:lnTo>
                <a:lnTo>
                  <a:pt x="123" y="344"/>
                </a:lnTo>
                <a:lnTo>
                  <a:pt x="124" y="345"/>
                </a:lnTo>
                <a:lnTo>
                  <a:pt x="124" y="347"/>
                </a:lnTo>
                <a:lnTo>
                  <a:pt x="124" y="349"/>
                </a:lnTo>
                <a:lnTo>
                  <a:pt x="124" y="350"/>
                </a:lnTo>
                <a:lnTo>
                  <a:pt x="124" y="352"/>
                </a:lnTo>
                <a:lnTo>
                  <a:pt x="126" y="353"/>
                </a:lnTo>
                <a:lnTo>
                  <a:pt x="128" y="358"/>
                </a:lnTo>
                <a:lnTo>
                  <a:pt x="129" y="360"/>
                </a:lnTo>
                <a:lnTo>
                  <a:pt x="129" y="361"/>
                </a:lnTo>
                <a:lnTo>
                  <a:pt x="132" y="361"/>
                </a:lnTo>
                <a:lnTo>
                  <a:pt x="134" y="361"/>
                </a:lnTo>
                <a:lnTo>
                  <a:pt x="136" y="360"/>
                </a:lnTo>
                <a:lnTo>
                  <a:pt x="136" y="358"/>
                </a:lnTo>
                <a:lnTo>
                  <a:pt x="137" y="355"/>
                </a:lnTo>
                <a:lnTo>
                  <a:pt x="139" y="355"/>
                </a:lnTo>
                <a:lnTo>
                  <a:pt x="140" y="353"/>
                </a:lnTo>
                <a:lnTo>
                  <a:pt x="144" y="353"/>
                </a:lnTo>
                <a:lnTo>
                  <a:pt x="153" y="349"/>
                </a:lnTo>
                <a:lnTo>
                  <a:pt x="160" y="349"/>
                </a:lnTo>
                <a:lnTo>
                  <a:pt x="168" y="349"/>
                </a:lnTo>
                <a:lnTo>
                  <a:pt x="171" y="350"/>
                </a:lnTo>
                <a:lnTo>
                  <a:pt x="174" y="350"/>
                </a:lnTo>
                <a:lnTo>
                  <a:pt x="174" y="352"/>
                </a:lnTo>
                <a:lnTo>
                  <a:pt x="176" y="352"/>
                </a:lnTo>
                <a:lnTo>
                  <a:pt x="179" y="352"/>
                </a:lnTo>
                <a:lnTo>
                  <a:pt x="180" y="352"/>
                </a:lnTo>
                <a:lnTo>
                  <a:pt x="187" y="349"/>
                </a:lnTo>
                <a:lnTo>
                  <a:pt x="190" y="347"/>
                </a:lnTo>
                <a:lnTo>
                  <a:pt x="192" y="347"/>
                </a:lnTo>
                <a:lnTo>
                  <a:pt x="192" y="344"/>
                </a:lnTo>
                <a:lnTo>
                  <a:pt x="193" y="342"/>
                </a:lnTo>
                <a:lnTo>
                  <a:pt x="193" y="339"/>
                </a:lnTo>
                <a:lnTo>
                  <a:pt x="193" y="336"/>
                </a:lnTo>
                <a:lnTo>
                  <a:pt x="195" y="333"/>
                </a:lnTo>
                <a:lnTo>
                  <a:pt x="196" y="333"/>
                </a:lnTo>
                <a:lnTo>
                  <a:pt x="195" y="331"/>
                </a:lnTo>
                <a:lnTo>
                  <a:pt x="198" y="326"/>
                </a:lnTo>
                <a:lnTo>
                  <a:pt x="196" y="323"/>
                </a:lnTo>
                <a:lnTo>
                  <a:pt x="196" y="321"/>
                </a:lnTo>
                <a:lnTo>
                  <a:pt x="198" y="320"/>
                </a:lnTo>
                <a:lnTo>
                  <a:pt x="200" y="318"/>
                </a:lnTo>
                <a:lnTo>
                  <a:pt x="201" y="317"/>
                </a:lnTo>
                <a:lnTo>
                  <a:pt x="201" y="315"/>
                </a:lnTo>
                <a:lnTo>
                  <a:pt x="203" y="313"/>
                </a:lnTo>
                <a:lnTo>
                  <a:pt x="203" y="312"/>
                </a:lnTo>
                <a:lnTo>
                  <a:pt x="203" y="310"/>
                </a:lnTo>
                <a:lnTo>
                  <a:pt x="203" y="309"/>
                </a:lnTo>
                <a:lnTo>
                  <a:pt x="201" y="309"/>
                </a:lnTo>
                <a:lnTo>
                  <a:pt x="201" y="305"/>
                </a:lnTo>
                <a:lnTo>
                  <a:pt x="200" y="302"/>
                </a:lnTo>
                <a:lnTo>
                  <a:pt x="200" y="301"/>
                </a:lnTo>
                <a:lnTo>
                  <a:pt x="201" y="301"/>
                </a:lnTo>
                <a:lnTo>
                  <a:pt x="203" y="299"/>
                </a:lnTo>
                <a:lnTo>
                  <a:pt x="206" y="296"/>
                </a:lnTo>
                <a:lnTo>
                  <a:pt x="208" y="294"/>
                </a:lnTo>
                <a:lnTo>
                  <a:pt x="211" y="293"/>
                </a:lnTo>
                <a:lnTo>
                  <a:pt x="209" y="291"/>
                </a:lnTo>
                <a:lnTo>
                  <a:pt x="209" y="289"/>
                </a:lnTo>
                <a:lnTo>
                  <a:pt x="208" y="288"/>
                </a:lnTo>
                <a:lnTo>
                  <a:pt x="208" y="286"/>
                </a:lnTo>
                <a:lnTo>
                  <a:pt x="208" y="285"/>
                </a:lnTo>
                <a:lnTo>
                  <a:pt x="208" y="283"/>
                </a:lnTo>
                <a:lnTo>
                  <a:pt x="206" y="278"/>
                </a:lnTo>
                <a:lnTo>
                  <a:pt x="206" y="275"/>
                </a:lnTo>
                <a:lnTo>
                  <a:pt x="209" y="272"/>
                </a:lnTo>
                <a:lnTo>
                  <a:pt x="214" y="272"/>
                </a:lnTo>
                <a:lnTo>
                  <a:pt x="217" y="269"/>
                </a:lnTo>
                <a:lnTo>
                  <a:pt x="217" y="267"/>
                </a:lnTo>
                <a:lnTo>
                  <a:pt x="219" y="265"/>
                </a:lnTo>
                <a:lnTo>
                  <a:pt x="217" y="262"/>
                </a:lnTo>
                <a:lnTo>
                  <a:pt x="216" y="261"/>
                </a:lnTo>
                <a:lnTo>
                  <a:pt x="212" y="259"/>
                </a:lnTo>
                <a:lnTo>
                  <a:pt x="211" y="254"/>
                </a:lnTo>
                <a:lnTo>
                  <a:pt x="209" y="253"/>
                </a:lnTo>
                <a:lnTo>
                  <a:pt x="208" y="249"/>
                </a:lnTo>
                <a:lnTo>
                  <a:pt x="212" y="248"/>
                </a:lnTo>
                <a:lnTo>
                  <a:pt x="214" y="246"/>
                </a:lnTo>
                <a:lnTo>
                  <a:pt x="217" y="248"/>
                </a:lnTo>
                <a:lnTo>
                  <a:pt x="217" y="246"/>
                </a:lnTo>
                <a:lnTo>
                  <a:pt x="219" y="245"/>
                </a:lnTo>
                <a:lnTo>
                  <a:pt x="219" y="243"/>
                </a:lnTo>
                <a:lnTo>
                  <a:pt x="219" y="241"/>
                </a:lnTo>
                <a:lnTo>
                  <a:pt x="219" y="240"/>
                </a:lnTo>
                <a:lnTo>
                  <a:pt x="219" y="238"/>
                </a:lnTo>
                <a:lnTo>
                  <a:pt x="219" y="237"/>
                </a:lnTo>
                <a:lnTo>
                  <a:pt x="220" y="233"/>
                </a:lnTo>
                <a:lnTo>
                  <a:pt x="220" y="232"/>
                </a:lnTo>
                <a:lnTo>
                  <a:pt x="219" y="230"/>
                </a:lnTo>
                <a:lnTo>
                  <a:pt x="219" y="229"/>
                </a:lnTo>
                <a:lnTo>
                  <a:pt x="220" y="225"/>
                </a:lnTo>
                <a:lnTo>
                  <a:pt x="220" y="221"/>
                </a:lnTo>
                <a:lnTo>
                  <a:pt x="222" y="219"/>
                </a:lnTo>
                <a:lnTo>
                  <a:pt x="224" y="217"/>
                </a:lnTo>
                <a:lnTo>
                  <a:pt x="224" y="216"/>
                </a:lnTo>
                <a:lnTo>
                  <a:pt x="225" y="216"/>
                </a:lnTo>
                <a:lnTo>
                  <a:pt x="227" y="216"/>
                </a:lnTo>
                <a:lnTo>
                  <a:pt x="228" y="216"/>
                </a:lnTo>
                <a:lnTo>
                  <a:pt x="228" y="214"/>
                </a:lnTo>
                <a:lnTo>
                  <a:pt x="230" y="213"/>
                </a:lnTo>
                <a:lnTo>
                  <a:pt x="230" y="211"/>
                </a:lnTo>
                <a:lnTo>
                  <a:pt x="233" y="209"/>
                </a:lnTo>
                <a:lnTo>
                  <a:pt x="235" y="208"/>
                </a:lnTo>
                <a:lnTo>
                  <a:pt x="236" y="206"/>
                </a:lnTo>
                <a:lnTo>
                  <a:pt x="240" y="205"/>
                </a:lnTo>
                <a:lnTo>
                  <a:pt x="243" y="201"/>
                </a:lnTo>
                <a:lnTo>
                  <a:pt x="244" y="201"/>
                </a:lnTo>
                <a:lnTo>
                  <a:pt x="244" y="200"/>
                </a:lnTo>
                <a:lnTo>
                  <a:pt x="246" y="200"/>
                </a:lnTo>
                <a:lnTo>
                  <a:pt x="251" y="201"/>
                </a:lnTo>
                <a:lnTo>
                  <a:pt x="256" y="201"/>
                </a:lnTo>
                <a:lnTo>
                  <a:pt x="257" y="201"/>
                </a:lnTo>
                <a:lnTo>
                  <a:pt x="265" y="197"/>
                </a:lnTo>
                <a:lnTo>
                  <a:pt x="268" y="195"/>
                </a:lnTo>
                <a:lnTo>
                  <a:pt x="270" y="195"/>
                </a:lnTo>
                <a:lnTo>
                  <a:pt x="273" y="195"/>
                </a:lnTo>
                <a:lnTo>
                  <a:pt x="275" y="195"/>
                </a:lnTo>
                <a:lnTo>
                  <a:pt x="276" y="193"/>
                </a:lnTo>
                <a:lnTo>
                  <a:pt x="280" y="193"/>
                </a:lnTo>
                <a:lnTo>
                  <a:pt x="281" y="193"/>
                </a:lnTo>
                <a:lnTo>
                  <a:pt x="283" y="195"/>
                </a:lnTo>
                <a:lnTo>
                  <a:pt x="288" y="193"/>
                </a:lnTo>
                <a:lnTo>
                  <a:pt x="289" y="192"/>
                </a:lnTo>
                <a:lnTo>
                  <a:pt x="289" y="189"/>
                </a:lnTo>
                <a:lnTo>
                  <a:pt x="288" y="187"/>
                </a:lnTo>
                <a:lnTo>
                  <a:pt x="288" y="184"/>
                </a:lnTo>
                <a:lnTo>
                  <a:pt x="289" y="182"/>
                </a:lnTo>
                <a:lnTo>
                  <a:pt x="288" y="181"/>
                </a:lnTo>
                <a:lnTo>
                  <a:pt x="286" y="179"/>
                </a:lnTo>
                <a:lnTo>
                  <a:pt x="283" y="177"/>
                </a:lnTo>
                <a:lnTo>
                  <a:pt x="283" y="176"/>
                </a:lnTo>
                <a:lnTo>
                  <a:pt x="283" y="174"/>
                </a:lnTo>
                <a:lnTo>
                  <a:pt x="281" y="173"/>
                </a:lnTo>
                <a:lnTo>
                  <a:pt x="281" y="171"/>
                </a:lnTo>
                <a:lnTo>
                  <a:pt x="280" y="171"/>
                </a:lnTo>
                <a:lnTo>
                  <a:pt x="276" y="173"/>
                </a:lnTo>
                <a:lnTo>
                  <a:pt x="273" y="173"/>
                </a:lnTo>
                <a:lnTo>
                  <a:pt x="273" y="171"/>
                </a:lnTo>
                <a:lnTo>
                  <a:pt x="272" y="171"/>
                </a:lnTo>
                <a:lnTo>
                  <a:pt x="272" y="168"/>
                </a:lnTo>
                <a:lnTo>
                  <a:pt x="272" y="165"/>
                </a:lnTo>
                <a:lnTo>
                  <a:pt x="270" y="165"/>
                </a:lnTo>
                <a:lnTo>
                  <a:pt x="268" y="161"/>
                </a:lnTo>
                <a:lnTo>
                  <a:pt x="268" y="157"/>
                </a:lnTo>
                <a:lnTo>
                  <a:pt x="268" y="155"/>
                </a:lnTo>
                <a:lnTo>
                  <a:pt x="272" y="155"/>
                </a:lnTo>
                <a:lnTo>
                  <a:pt x="273" y="155"/>
                </a:lnTo>
                <a:lnTo>
                  <a:pt x="275" y="155"/>
                </a:lnTo>
                <a:lnTo>
                  <a:pt x="278" y="153"/>
                </a:lnTo>
                <a:lnTo>
                  <a:pt x="280" y="155"/>
                </a:lnTo>
                <a:lnTo>
                  <a:pt x="281" y="153"/>
                </a:lnTo>
                <a:lnTo>
                  <a:pt x="283" y="153"/>
                </a:lnTo>
                <a:lnTo>
                  <a:pt x="284" y="152"/>
                </a:lnTo>
                <a:lnTo>
                  <a:pt x="286" y="152"/>
                </a:lnTo>
                <a:lnTo>
                  <a:pt x="288" y="150"/>
                </a:lnTo>
                <a:lnTo>
                  <a:pt x="291" y="152"/>
                </a:lnTo>
                <a:lnTo>
                  <a:pt x="291" y="147"/>
                </a:lnTo>
                <a:lnTo>
                  <a:pt x="289" y="139"/>
                </a:lnTo>
                <a:lnTo>
                  <a:pt x="281" y="134"/>
                </a:lnTo>
                <a:lnTo>
                  <a:pt x="276" y="131"/>
                </a:lnTo>
                <a:lnTo>
                  <a:pt x="276" y="128"/>
                </a:lnTo>
                <a:lnTo>
                  <a:pt x="278" y="126"/>
                </a:lnTo>
                <a:lnTo>
                  <a:pt x="278" y="125"/>
                </a:lnTo>
                <a:lnTo>
                  <a:pt x="280" y="123"/>
                </a:lnTo>
                <a:lnTo>
                  <a:pt x="280" y="121"/>
                </a:lnTo>
                <a:lnTo>
                  <a:pt x="280" y="118"/>
                </a:lnTo>
                <a:lnTo>
                  <a:pt x="278" y="113"/>
                </a:lnTo>
                <a:lnTo>
                  <a:pt x="276" y="112"/>
                </a:lnTo>
                <a:lnTo>
                  <a:pt x="276" y="110"/>
                </a:lnTo>
                <a:lnTo>
                  <a:pt x="280" y="109"/>
                </a:lnTo>
                <a:lnTo>
                  <a:pt x="283" y="105"/>
                </a:lnTo>
                <a:lnTo>
                  <a:pt x="286" y="107"/>
                </a:lnTo>
                <a:lnTo>
                  <a:pt x="286" y="105"/>
                </a:lnTo>
                <a:lnTo>
                  <a:pt x="286" y="104"/>
                </a:lnTo>
                <a:lnTo>
                  <a:pt x="284" y="102"/>
                </a:lnTo>
                <a:lnTo>
                  <a:pt x="281" y="102"/>
                </a:lnTo>
                <a:lnTo>
                  <a:pt x="280" y="99"/>
                </a:lnTo>
                <a:lnTo>
                  <a:pt x="278" y="97"/>
                </a:lnTo>
                <a:lnTo>
                  <a:pt x="276" y="96"/>
                </a:lnTo>
                <a:lnTo>
                  <a:pt x="276" y="93"/>
                </a:lnTo>
                <a:lnTo>
                  <a:pt x="275" y="89"/>
                </a:lnTo>
                <a:lnTo>
                  <a:pt x="267" y="88"/>
                </a:lnTo>
                <a:lnTo>
                  <a:pt x="267" y="81"/>
                </a:lnTo>
                <a:lnTo>
                  <a:pt x="268" y="80"/>
                </a:lnTo>
                <a:lnTo>
                  <a:pt x="270" y="78"/>
                </a:lnTo>
                <a:lnTo>
                  <a:pt x="270" y="77"/>
                </a:lnTo>
                <a:lnTo>
                  <a:pt x="268" y="65"/>
                </a:lnTo>
                <a:lnTo>
                  <a:pt x="273" y="61"/>
                </a:lnTo>
                <a:lnTo>
                  <a:pt x="276" y="57"/>
                </a:lnTo>
                <a:lnTo>
                  <a:pt x="280" y="53"/>
                </a:lnTo>
                <a:lnTo>
                  <a:pt x="280" y="51"/>
                </a:lnTo>
                <a:lnTo>
                  <a:pt x="281" y="51"/>
                </a:lnTo>
                <a:lnTo>
                  <a:pt x="286" y="48"/>
                </a:lnTo>
                <a:lnTo>
                  <a:pt x="288" y="48"/>
                </a:lnTo>
                <a:lnTo>
                  <a:pt x="291" y="48"/>
                </a:lnTo>
                <a:lnTo>
                  <a:pt x="291" y="45"/>
                </a:lnTo>
                <a:lnTo>
                  <a:pt x="294" y="43"/>
                </a:lnTo>
                <a:lnTo>
                  <a:pt x="297" y="43"/>
                </a:lnTo>
                <a:lnTo>
                  <a:pt x="297" y="41"/>
                </a:lnTo>
                <a:lnTo>
                  <a:pt x="297" y="38"/>
                </a:lnTo>
                <a:lnTo>
                  <a:pt x="302" y="33"/>
                </a:lnTo>
                <a:lnTo>
                  <a:pt x="302" y="30"/>
                </a:lnTo>
                <a:lnTo>
                  <a:pt x="299" y="29"/>
                </a:lnTo>
                <a:lnTo>
                  <a:pt x="294" y="21"/>
                </a:lnTo>
                <a:lnTo>
                  <a:pt x="291" y="16"/>
                </a:lnTo>
                <a:lnTo>
                  <a:pt x="286" y="13"/>
                </a:lnTo>
                <a:lnTo>
                  <a:pt x="286" y="11"/>
                </a:lnTo>
                <a:lnTo>
                  <a:pt x="284" y="9"/>
                </a:lnTo>
                <a:lnTo>
                  <a:pt x="288" y="8"/>
                </a:lnTo>
                <a:lnTo>
                  <a:pt x="288" y="5"/>
                </a:lnTo>
                <a:lnTo>
                  <a:pt x="289" y="3"/>
                </a:lnTo>
                <a:lnTo>
                  <a:pt x="291" y="1"/>
                </a:lnTo>
                <a:lnTo>
                  <a:pt x="294" y="1"/>
                </a:lnTo>
                <a:lnTo>
                  <a:pt x="296" y="1"/>
                </a:lnTo>
                <a:lnTo>
                  <a:pt x="297" y="3"/>
                </a:lnTo>
                <a:lnTo>
                  <a:pt x="299" y="3"/>
                </a:lnTo>
                <a:lnTo>
                  <a:pt x="302" y="1"/>
                </a:lnTo>
                <a:lnTo>
                  <a:pt x="304" y="0"/>
                </a:lnTo>
                <a:lnTo>
                  <a:pt x="307" y="0"/>
                </a:lnTo>
                <a:lnTo>
                  <a:pt x="310" y="0"/>
                </a:lnTo>
                <a:close/>
              </a:path>
            </a:pathLst>
          </a:custGeom>
          <a:solidFill>
            <a:srgbClr val="FABC9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60"/>
          <p:cNvSpPr>
            <a:spLocks noEditPoints="1"/>
          </p:cNvSpPr>
          <p:nvPr/>
        </p:nvSpPr>
        <p:spPr bwMode="auto">
          <a:xfrm>
            <a:off x="4745038" y="5737226"/>
            <a:ext cx="101600" cy="155575"/>
          </a:xfrm>
          <a:custGeom>
            <a:avLst/>
            <a:gdLst/>
            <a:ahLst/>
            <a:cxnLst>
              <a:cxn ang="0">
                <a:pos x="53" y="82"/>
              </a:cxn>
              <a:cxn ang="0">
                <a:pos x="32" y="40"/>
              </a:cxn>
              <a:cxn ang="0">
                <a:pos x="1" y="0"/>
              </a:cxn>
              <a:cxn ang="0">
                <a:pos x="8" y="7"/>
              </a:cxn>
              <a:cxn ang="0">
                <a:pos x="13" y="11"/>
              </a:cxn>
              <a:cxn ang="0">
                <a:pos x="21" y="15"/>
              </a:cxn>
              <a:cxn ang="0">
                <a:pos x="25" y="23"/>
              </a:cxn>
              <a:cxn ang="0">
                <a:pos x="29" y="21"/>
              </a:cxn>
              <a:cxn ang="0">
                <a:pos x="33" y="29"/>
              </a:cxn>
              <a:cxn ang="0">
                <a:pos x="40" y="34"/>
              </a:cxn>
              <a:cxn ang="0">
                <a:pos x="48" y="40"/>
              </a:cxn>
              <a:cxn ang="0">
                <a:pos x="46" y="42"/>
              </a:cxn>
              <a:cxn ang="0">
                <a:pos x="40" y="35"/>
              </a:cxn>
              <a:cxn ang="0">
                <a:pos x="33" y="34"/>
              </a:cxn>
              <a:cxn ang="0">
                <a:pos x="38" y="37"/>
              </a:cxn>
              <a:cxn ang="0">
                <a:pos x="45" y="42"/>
              </a:cxn>
              <a:cxn ang="0">
                <a:pos x="43" y="42"/>
              </a:cxn>
              <a:cxn ang="0">
                <a:pos x="40" y="42"/>
              </a:cxn>
              <a:cxn ang="0">
                <a:pos x="32" y="39"/>
              </a:cxn>
              <a:cxn ang="0">
                <a:pos x="30" y="39"/>
              </a:cxn>
              <a:cxn ang="0">
                <a:pos x="25" y="37"/>
              </a:cxn>
              <a:cxn ang="0">
                <a:pos x="27" y="40"/>
              </a:cxn>
              <a:cxn ang="0">
                <a:pos x="32" y="43"/>
              </a:cxn>
              <a:cxn ang="0">
                <a:pos x="35" y="47"/>
              </a:cxn>
              <a:cxn ang="0">
                <a:pos x="41" y="53"/>
              </a:cxn>
              <a:cxn ang="0">
                <a:pos x="46" y="56"/>
              </a:cxn>
              <a:cxn ang="0">
                <a:pos x="53" y="61"/>
              </a:cxn>
              <a:cxn ang="0">
                <a:pos x="56" y="61"/>
              </a:cxn>
              <a:cxn ang="0">
                <a:pos x="57" y="64"/>
              </a:cxn>
              <a:cxn ang="0">
                <a:pos x="61" y="67"/>
              </a:cxn>
              <a:cxn ang="0">
                <a:pos x="64" y="71"/>
              </a:cxn>
              <a:cxn ang="0">
                <a:pos x="59" y="75"/>
              </a:cxn>
              <a:cxn ang="0">
                <a:pos x="57" y="80"/>
              </a:cxn>
              <a:cxn ang="0">
                <a:pos x="53" y="80"/>
              </a:cxn>
              <a:cxn ang="0">
                <a:pos x="48" y="80"/>
              </a:cxn>
              <a:cxn ang="0">
                <a:pos x="43" y="74"/>
              </a:cxn>
              <a:cxn ang="0">
                <a:pos x="40" y="75"/>
              </a:cxn>
              <a:cxn ang="0">
                <a:pos x="45" y="82"/>
              </a:cxn>
              <a:cxn ang="0">
                <a:pos x="48" y="90"/>
              </a:cxn>
              <a:cxn ang="0">
                <a:pos x="40" y="93"/>
              </a:cxn>
              <a:cxn ang="0">
                <a:pos x="32" y="96"/>
              </a:cxn>
              <a:cxn ang="0">
                <a:pos x="24" y="95"/>
              </a:cxn>
              <a:cxn ang="0">
                <a:pos x="17" y="87"/>
              </a:cxn>
              <a:cxn ang="0">
                <a:pos x="13" y="82"/>
              </a:cxn>
              <a:cxn ang="0">
                <a:pos x="9" y="74"/>
              </a:cxn>
              <a:cxn ang="0">
                <a:pos x="14" y="67"/>
              </a:cxn>
              <a:cxn ang="0">
                <a:pos x="13" y="64"/>
              </a:cxn>
              <a:cxn ang="0">
                <a:pos x="22" y="64"/>
              </a:cxn>
              <a:cxn ang="0">
                <a:pos x="16" y="59"/>
              </a:cxn>
              <a:cxn ang="0">
                <a:pos x="9" y="55"/>
              </a:cxn>
              <a:cxn ang="0">
                <a:pos x="8" y="47"/>
              </a:cxn>
              <a:cxn ang="0">
                <a:pos x="6" y="40"/>
              </a:cxn>
              <a:cxn ang="0">
                <a:pos x="11" y="34"/>
              </a:cxn>
              <a:cxn ang="0">
                <a:pos x="17" y="35"/>
              </a:cxn>
              <a:cxn ang="0">
                <a:pos x="11" y="31"/>
              </a:cxn>
              <a:cxn ang="0">
                <a:pos x="8" y="29"/>
              </a:cxn>
              <a:cxn ang="0">
                <a:pos x="5" y="24"/>
              </a:cxn>
              <a:cxn ang="0">
                <a:pos x="1" y="18"/>
              </a:cxn>
              <a:cxn ang="0">
                <a:pos x="1" y="10"/>
              </a:cxn>
              <a:cxn ang="0">
                <a:pos x="0" y="3"/>
              </a:cxn>
            </a:cxnLst>
            <a:rect l="0" t="0" r="r" b="b"/>
            <a:pathLst>
              <a:path w="64" h="98">
                <a:moveTo>
                  <a:pt x="53" y="82"/>
                </a:moveTo>
                <a:lnTo>
                  <a:pt x="54" y="82"/>
                </a:lnTo>
                <a:lnTo>
                  <a:pt x="53" y="82"/>
                </a:lnTo>
                <a:lnTo>
                  <a:pt x="53" y="83"/>
                </a:lnTo>
                <a:lnTo>
                  <a:pt x="51" y="83"/>
                </a:lnTo>
                <a:lnTo>
                  <a:pt x="51" y="82"/>
                </a:lnTo>
                <a:lnTo>
                  <a:pt x="53" y="82"/>
                </a:lnTo>
                <a:close/>
                <a:moveTo>
                  <a:pt x="40" y="45"/>
                </a:moveTo>
                <a:lnTo>
                  <a:pt x="40" y="43"/>
                </a:lnTo>
                <a:lnTo>
                  <a:pt x="38" y="43"/>
                </a:lnTo>
                <a:lnTo>
                  <a:pt x="40" y="43"/>
                </a:lnTo>
                <a:lnTo>
                  <a:pt x="40" y="45"/>
                </a:lnTo>
                <a:close/>
                <a:moveTo>
                  <a:pt x="32" y="39"/>
                </a:moveTo>
                <a:lnTo>
                  <a:pt x="32" y="40"/>
                </a:lnTo>
                <a:lnTo>
                  <a:pt x="33" y="40"/>
                </a:lnTo>
                <a:lnTo>
                  <a:pt x="32" y="40"/>
                </a:lnTo>
                <a:lnTo>
                  <a:pt x="32" y="39"/>
                </a:lnTo>
                <a:lnTo>
                  <a:pt x="30" y="39"/>
                </a:lnTo>
                <a:lnTo>
                  <a:pt x="32" y="39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2"/>
                </a:lnTo>
                <a:lnTo>
                  <a:pt x="3" y="2"/>
                </a:lnTo>
                <a:lnTo>
                  <a:pt x="5" y="3"/>
                </a:lnTo>
                <a:lnTo>
                  <a:pt x="6" y="3"/>
                </a:lnTo>
                <a:lnTo>
                  <a:pt x="6" y="5"/>
                </a:lnTo>
                <a:lnTo>
                  <a:pt x="8" y="5"/>
                </a:lnTo>
                <a:lnTo>
                  <a:pt x="8" y="7"/>
                </a:lnTo>
                <a:lnTo>
                  <a:pt x="9" y="7"/>
                </a:lnTo>
                <a:lnTo>
                  <a:pt x="9" y="8"/>
                </a:lnTo>
                <a:lnTo>
                  <a:pt x="9" y="7"/>
                </a:lnTo>
                <a:lnTo>
                  <a:pt x="11" y="8"/>
                </a:lnTo>
                <a:lnTo>
                  <a:pt x="11" y="10"/>
                </a:lnTo>
                <a:lnTo>
                  <a:pt x="13" y="10"/>
                </a:lnTo>
                <a:lnTo>
                  <a:pt x="13" y="11"/>
                </a:lnTo>
                <a:lnTo>
                  <a:pt x="14" y="11"/>
                </a:lnTo>
                <a:lnTo>
                  <a:pt x="16" y="11"/>
                </a:lnTo>
                <a:lnTo>
                  <a:pt x="16" y="13"/>
                </a:lnTo>
                <a:lnTo>
                  <a:pt x="17" y="13"/>
                </a:lnTo>
                <a:lnTo>
                  <a:pt x="19" y="13"/>
                </a:lnTo>
                <a:lnTo>
                  <a:pt x="19" y="15"/>
                </a:lnTo>
                <a:lnTo>
                  <a:pt x="21" y="15"/>
                </a:lnTo>
                <a:lnTo>
                  <a:pt x="21" y="16"/>
                </a:lnTo>
                <a:lnTo>
                  <a:pt x="22" y="16"/>
                </a:lnTo>
                <a:lnTo>
                  <a:pt x="22" y="18"/>
                </a:lnTo>
                <a:lnTo>
                  <a:pt x="24" y="18"/>
                </a:lnTo>
                <a:lnTo>
                  <a:pt x="24" y="19"/>
                </a:lnTo>
                <a:lnTo>
                  <a:pt x="25" y="21"/>
                </a:lnTo>
                <a:lnTo>
                  <a:pt x="25" y="23"/>
                </a:lnTo>
                <a:lnTo>
                  <a:pt x="27" y="23"/>
                </a:lnTo>
                <a:lnTo>
                  <a:pt x="29" y="23"/>
                </a:lnTo>
                <a:lnTo>
                  <a:pt x="27" y="23"/>
                </a:lnTo>
                <a:lnTo>
                  <a:pt x="27" y="21"/>
                </a:lnTo>
                <a:lnTo>
                  <a:pt x="25" y="21"/>
                </a:lnTo>
                <a:lnTo>
                  <a:pt x="27" y="21"/>
                </a:lnTo>
                <a:lnTo>
                  <a:pt x="29" y="21"/>
                </a:lnTo>
                <a:lnTo>
                  <a:pt x="29" y="23"/>
                </a:lnTo>
                <a:lnTo>
                  <a:pt x="29" y="24"/>
                </a:lnTo>
                <a:lnTo>
                  <a:pt x="30" y="26"/>
                </a:lnTo>
                <a:lnTo>
                  <a:pt x="32" y="26"/>
                </a:lnTo>
                <a:lnTo>
                  <a:pt x="32" y="27"/>
                </a:lnTo>
                <a:lnTo>
                  <a:pt x="33" y="27"/>
                </a:lnTo>
                <a:lnTo>
                  <a:pt x="33" y="29"/>
                </a:lnTo>
                <a:lnTo>
                  <a:pt x="35" y="29"/>
                </a:lnTo>
                <a:lnTo>
                  <a:pt x="35" y="31"/>
                </a:lnTo>
                <a:lnTo>
                  <a:pt x="37" y="31"/>
                </a:lnTo>
                <a:lnTo>
                  <a:pt x="37" y="32"/>
                </a:lnTo>
                <a:lnTo>
                  <a:pt x="38" y="32"/>
                </a:lnTo>
                <a:lnTo>
                  <a:pt x="38" y="34"/>
                </a:lnTo>
                <a:lnTo>
                  <a:pt x="40" y="34"/>
                </a:lnTo>
                <a:lnTo>
                  <a:pt x="41" y="35"/>
                </a:lnTo>
                <a:lnTo>
                  <a:pt x="43" y="35"/>
                </a:lnTo>
                <a:lnTo>
                  <a:pt x="43" y="37"/>
                </a:lnTo>
                <a:lnTo>
                  <a:pt x="45" y="37"/>
                </a:lnTo>
                <a:lnTo>
                  <a:pt x="45" y="39"/>
                </a:lnTo>
                <a:lnTo>
                  <a:pt x="46" y="39"/>
                </a:lnTo>
                <a:lnTo>
                  <a:pt x="48" y="40"/>
                </a:lnTo>
                <a:lnTo>
                  <a:pt x="49" y="42"/>
                </a:lnTo>
                <a:lnTo>
                  <a:pt x="49" y="43"/>
                </a:lnTo>
                <a:lnTo>
                  <a:pt x="48" y="43"/>
                </a:lnTo>
                <a:lnTo>
                  <a:pt x="48" y="42"/>
                </a:lnTo>
                <a:lnTo>
                  <a:pt x="48" y="40"/>
                </a:lnTo>
                <a:lnTo>
                  <a:pt x="46" y="40"/>
                </a:lnTo>
                <a:lnTo>
                  <a:pt x="46" y="42"/>
                </a:lnTo>
                <a:lnTo>
                  <a:pt x="46" y="40"/>
                </a:lnTo>
                <a:lnTo>
                  <a:pt x="45" y="40"/>
                </a:lnTo>
                <a:lnTo>
                  <a:pt x="45" y="39"/>
                </a:lnTo>
                <a:lnTo>
                  <a:pt x="43" y="39"/>
                </a:lnTo>
                <a:lnTo>
                  <a:pt x="43" y="37"/>
                </a:lnTo>
                <a:lnTo>
                  <a:pt x="41" y="37"/>
                </a:lnTo>
                <a:lnTo>
                  <a:pt x="40" y="35"/>
                </a:lnTo>
                <a:lnTo>
                  <a:pt x="38" y="35"/>
                </a:lnTo>
                <a:lnTo>
                  <a:pt x="37" y="35"/>
                </a:lnTo>
                <a:lnTo>
                  <a:pt x="37" y="34"/>
                </a:lnTo>
                <a:lnTo>
                  <a:pt x="35" y="34"/>
                </a:lnTo>
                <a:lnTo>
                  <a:pt x="33" y="34"/>
                </a:lnTo>
                <a:lnTo>
                  <a:pt x="33" y="32"/>
                </a:lnTo>
                <a:lnTo>
                  <a:pt x="33" y="34"/>
                </a:lnTo>
                <a:lnTo>
                  <a:pt x="32" y="32"/>
                </a:lnTo>
                <a:lnTo>
                  <a:pt x="32" y="34"/>
                </a:lnTo>
                <a:lnTo>
                  <a:pt x="33" y="34"/>
                </a:lnTo>
                <a:lnTo>
                  <a:pt x="35" y="34"/>
                </a:lnTo>
                <a:lnTo>
                  <a:pt x="35" y="35"/>
                </a:lnTo>
                <a:lnTo>
                  <a:pt x="37" y="35"/>
                </a:lnTo>
                <a:lnTo>
                  <a:pt x="38" y="37"/>
                </a:lnTo>
                <a:lnTo>
                  <a:pt x="40" y="37"/>
                </a:lnTo>
                <a:lnTo>
                  <a:pt x="40" y="39"/>
                </a:lnTo>
                <a:lnTo>
                  <a:pt x="41" y="39"/>
                </a:lnTo>
                <a:lnTo>
                  <a:pt x="41" y="40"/>
                </a:lnTo>
                <a:lnTo>
                  <a:pt x="43" y="40"/>
                </a:lnTo>
                <a:lnTo>
                  <a:pt x="45" y="40"/>
                </a:lnTo>
                <a:lnTo>
                  <a:pt x="45" y="42"/>
                </a:lnTo>
                <a:lnTo>
                  <a:pt x="46" y="42"/>
                </a:lnTo>
                <a:lnTo>
                  <a:pt x="46" y="43"/>
                </a:lnTo>
                <a:lnTo>
                  <a:pt x="48" y="43"/>
                </a:lnTo>
                <a:lnTo>
                  <a:pt x="46" y="43"/>
                </a:lnTo>
                <a:lnTo>
                  <a:pt x="45" y="43"/>
                </a:lnTo>
                <a:lnTo>
                  <a:pt x="45" y="42"/>
                </a:lnTo>
                <a:lnTo>
                  <a:pt x="43" y="42"/>
                </a:lnTo>
                <a:lnTo>
                  <a:pt x="43" y="40"/>
                </a:lnTo>
                <a:lnTo>
                  <a:pt x="41" y="40"/>
                </a:lnTo>
                <a:lnTo>
                  <a:pt x="41" y="42"/>
                </a:lnTo>
                <a:lnTo>
                  <a:pt x="43" y="42"/>
                </a:lnTo>
                <a:lnTo>
                  <a:pt x="43" y="43"/>
                </a:lnTo>
                <a:lnTo>
                  <a:pt x="41" y="42"/>
                </a:lnTo>
                <a:lnTo>
                  <a:pt x="40" y="42"/>
                </a:lnTo>
                <a:lnTo>
                  <a:pt x="38" y="42"/>
                </a:lnTo>
                <a:lnTo>
                  <a:pt x="38" y="40"/>
                </a:lnTo>
                <a:lnTo>
                  <a:pt x="37" y="40"/>
                </a:lnTo>
                <a:lnTo>
                  <a:pt x="35" y="40"/>
                </a:lnTo>
                <a:lnTo>
                  <a:pt x="35" y="39"/>
                </a:lnTo>
                <a:lnTo>
                  <a:pt x="33" y="39"/>
                </a:lnTo>
                <a:lnTo>
                  <a:pt x="32" y="39"/>
                </a:lnTo>
                <a:lnTo>
                  <a:pt x="32" y="37"/>
                </a:lnTo>
                <a:lnTo>
                  <a:pt x="33" y="37"/>
                </a:lnTo>
                <a:lnTo>
                  <a:pt x="32" y="37"/>
                </a:lnTo>
                <a:lnTo>
                  <a:pt x="30" y="37"/>
                </a:lnTo>
                <a:lnTo>
                  <a:pt x="30" y="35"/>
                </a:lnTo>
                <a:lnTo>
                  <a:pt x="30" y="37"/>
                </a:lnTo>
                <a:lnTo>
                  <a:pt x="30" y="39"/>
                </a:lnTo>
                <a:lnTo>
                  <a:pt x="29" y="37"/>
                </a:lnTo>
                <a:lnTo>
                  <a:pt x="27" y="37"/>
                </a:lnTo>
                <a:lnTo>
                  <a:pt x="27" y="35"/>
                </a:lnTo>
                <a:lnTo>
                  <a:pt x="27" y="37"/>
                </a:lnTo>
                <a:lnTo>
                  <a:pt x="27" y="35"/>
                </a:lnTo>
                <a:lnTo>
                  <a:pt x="27" y="37"/>
                </a:lnTo>
                <a:lnTo>
                  <a:pt x="25" y="37"/>
                </a:lnTo>
                <a:lnTo>
                  <a:pt x="27" y="37"/>
                </a:lnTo>
                <a:lnTo>
                  <a:pt x="27" y="39"/>
                </a:lnTo>
                <a:lnTo>
                  <a:pt x="29" y="39"/>
                </a:lnTo>
                <a:lnTo>
                  <a:pt x="27" y="39"/>
                </a:lnTo>
                <a:lnTo>
                  <a:pt x="27" y="40"/>
                </a:lnTo>
                <a:lnTo>
                  <a:pt x="27" y="39"/>
                </a:lnTo>
                <a:lnTo>
                  <a:pt x="27" y="40"/>
                </a:lnTo>
                <a:lnTo>
                  <a:pt x="27" y="39"/>
                </a:lnTo>
                <a:lnTo>
                  <a:pt x="27" y="40"/>
                </a:lnTo>
                <a:lnTo>
                  <a:pt x="27" y="42"/>
                </a:lnTo>
                <a:lnTo>
                  <a:pt x="29" y="42"/>
                </a:lnTo>
                <a:lnTo>
                  <a:pt x="30" y="42"/>
                </a:lnTo>
                <a:lnTo>
                  <a:pt x="30" y="43"/>
                </a:lnTo>
                <a:lnTo>
                  <a:pt x="32" y="43"/>
                </a:lnTo>
                <a:lnTo>
                  <a:pt x="32" y="42"/>
                </a:lnTo>
                <a:lnTo>
                  <a:pt x="30" y="42"/>
                </a:lnTo>
                <a:lnTo>
                  <a:pt x="32" y="42"/>
                </a:lnTo>
                <a:lnTo>
                  <a:pt x="32" y="43"/>
                </a:lnTo>
                <a:lnTo>
                  <a:pt x="33" y="43"/>
                </a:lnTo>
                <a:lnTo>
                  <a:pt x="35" y="45"/>
                </a:lnTo>
                <a:lnTo>
                  <a:pt x="35" y="47"/>
                </a:lnTo>
                <a:lnTo>
                  <a:pt x="37" y="48"/>
                </a:lnTo>
                <a:lnTo>
                  <a:pt x="38" y="48"/>
                </a:lnTo>
                <a:lnTo>
                  <a:pt x="38" y="50"/>
                </a:lnTo>
                <a:lnTo>
                  <a:pt x="40" y="50"/>
                </a:lnTo>
                <a:lnTo>
                  <a:pt x="40" y="51"/>
                </a:lnTo>
                <a:lnTo>
                  <a:pt x="41" y="51"/>
                </a:lnTo>
                <a:lnTo>
                  <a:pt x="41" y="53"/>
                </a:lnTo>
                <a:lnTo>
                  <a:pt x="43" y="53"/>
                </a:lnTo>
                <a:lnTo>
                  <a:pt x="41" y="53"/>
                </a:lnTo>
                <a:lnTo>
                  <a:pt x="43" y="53"/>
                </a:lnTo>
                <a:lnTo>
                  <a:pt x="43" y="55"/>
                </a:lnTo>
                <a:lnTo>
                  <a:pt x="45" y="55"/>
                </a:lnTo>
                <a:lnTo>
                  <a:pt x="45" y="56"/>
                </a:lnTo>
                <a:lnTo>
                  <a:pt x="46" y="56"/>
                </a:lnTo>
                <a:lnTo>
                  <a:pt x="48" y="56"/>
                </a:lnTo>
                <a:lnTo>
                  <a:pt x="48" y="58"/>
                </a:lnTo>
                <a:lnTo>
                  <a:pt x="48" y="59"/>
                </a:lnTo>
                <a:lnTo>
                  <a:pt x="49" y="59"/>
                </a:lnTo>
                <a:lnTo>
                  <a:pt x="49" y="61"/>
                </a:lnTo>
                <a:lnTo>
                  <a:pt x="51" y="61"/>
                </a:lnTo>
                <a:lnTo>
                  <a:pt x="53" y="61"/>
                </a:lnTo>
                <a:lnTo>
                  <a:pt x="53" y="63"/>
                </a:lnTo>
                <a:lnTo>
                  <a:pt x="53" y="61"/>
                </a:lnTo>
                <a:lnTo>
                  <a:pt x="54" y="61"/>
                </a:lnTo>
                <a:lnTo>
                  <a:pt x="54" y="63"/>
                </a:lnTo>
                <a:lnTo>
                  <a:pt x="54" y="61"/>
                </a:lnTo>
                <a:lnTo>
                  <a:pt x="56" y="63"/>
                </a:lnTo>
                <a:lnTo>
                  <a:pt x="56" y="61"/>
                </a:lnTo>
                <a:lnTo>
                  <a:pt x="56" y="63"/>
                </a:lnTo>
                <a:lnTo>
                  <a:pt x="57" y="63"/>
                </a:lnTo>
                <a:lnTo>
                  <a:pt x="56" y="63"/>
                </a:lnTo>
                <a:lnTo>
                  <a:pt x="57" y="63"/>
                </a:lnTo>
                <a:lnTo>
                  <a:pt x="57" y="64"/>
                </a:lnTo>
                <a:lnTo>
                  <a:pt x="57" y="66"/>
                </a:lnTo>
                <a:lnTo>
                  <a:pt x="57" y="64"/>
                </a:lnTo>
                <a:lnTo>
                  <a:pt x="57" y="66"/>
                </a:lnTo>
                <a:lnTo>
                  <a:pt x="59" y="66"/>
                </a:lnTo>
                <a:lnTo>
                  <a:pt x="59" y="67"/>
                </a:lnTo>
                <a:lnTo>
                  <a:pt x="59" y="66"/>
                </a:lnTo>
                <a:lnTo>
                  <a:pt x="61" y="67"/>
                </a:lnTo>
                <a:lnTo>
                  <a:pt x="61" y="66"/>
                </a:lnTo>
                <a:lnTo>
                  <a:pt x="61" y="67"/>
                </a:lnTo>
                <a:lnTo>
                  <a:pt x="61" y="69"/>
                </a:lnTo>
                <a:lnTo>
                  <a:pt x="62" y="69"/>
                </a:lnTo>
                <a:lnTo>
                  <a:pt x="61" y="71"/>
                </a:lnTo>
                <a:lnTo>
                  <a:pt x="62" y="71"/>
                </a:lnTo>
                <a:lnTo>
                  <a:pt x="62" y="72"/>
                </a:lnTo>
                <a:lnTo>
                  <a:pt x="62" y="71"/>
                </a:lnTo>
                <a:lnTo>
                  <a:pt x="64" y="71"/>
                </a:lnTo>
                <a:lnTo>
                  <a:pt x="64" y="72"/>
                </a:lnTo>
                <a:lnTo>
                  <a:pt x="64" y="74"/>
                </a:lnTo>
                <a:lnTo>
                  <a:pt x="62" y="74"/>
                </a:lnTo>
                <a:lnTo>
                  <a:pt x="62" y="75"/>
                </a:lnTo>
                <a:lnTo>
                  <a:pt x="61" y="74"/>
                </a:lnTo>
                <a:lnTo>
                  <a:pt x="61" y="75"/>
                </a:lnTo>
                <a:lnTo>
                  <a:pt x="59" y="75"/>
                </a:lnTo>
                <a:lnTo>
                  <a:pt x="59" y="74"/>
                </a:lnTo>
                <a:lnTo>
                  <a:pt x="59" y="75"/>
                </a:lnTo>
                <a:lnTo>
                  <a:pt x="61" y="77"/>
                </a:lnTo>
                <a:lnTo>
                  <a:pt x="59" y="77"/>
                </a:lnTo>
                <a:lnTo>
                  <a:pt x="59" y="79"/>
                </a:lnTo>
                <a:lnTo>
                  <a:pt x="59" y="80"/>
                </a:lnTo>
                <a:lnTo>
                  <a:pt x="57" y="80"/>
                </a:lnTo>
                <a:lnTo>
                  <a:pt x="56" y="80"/>
                </a:lnTo>
                <a:lnTo>
                  <a:pt x="56" y="79"/>
                </a:lnTo>
                <a:lnTo>
                  <a:pt x="56" y="80"/>
                </a:lnTo>
                <a:lnTo>
                  <a:pt x="56" y="79"/>
                </a:lnTo>
                <a:lnTo>
                  <a:pt x="54" y="79"/>
                </a:lnTo>
                <a:lnTo>
                  <a:pt x="54" y="80"/>
                </a:lnTo>
                <a:lnTo>
                  <a:pt x="53" y="80"/>
                </a:lnTo>
                <a:lnTo>
                  <a:pt x="53" y="79"/>
                </a:lnTo>
                <a:lnTo>
                  <a:pt x="51" y="79"/>
                </a:lnTo>
                <a:lnTo>
                  <a:pt x="51" y="77"/>
                </a:lnTo>
                <a:lnTo>
                  <a:pt x="51" y="79"/>
                </a:lnTo>
                <a:lnTo>
                  <a:pt x="49" y="79"/>
                </a:lnTo>
                <a:lnTo>
                  <a:pt x="48" y="79"/>
                </a:lnTo>
                <a:lnTo>
                  <a:pt x="48" y="80"/>
                </a:lnTo>
                <a:lnTo>
                  <a:pt x="46" y="80"/>
                </a:lnTo>
                <a:lnTo>
                  <a:pt x="46" y="79"/>
                </a:lnTo>
                <a:lnTo>
                  <a:pt x="45" y="79"/>
                </a:lnTo>
                <a:lnTo>
                  <a:pt x="45" y="77"/>
                </a:lnTo>
                <a:lnTo>
                  <a:pt x="43" y="77"/>
                </a:lnTo>
                <a:lnTo>
                  <a:pt x="43" y="75"/>
                </a:lnTo>
                <a:lnTo>
                  <a:pt x="43" y="74"/>
                </a:lnTo>
                <a:lnTo>
                  <a:pt x="41" y="74"/>
                </a:lnTo>
                <a:lnTo>
                  <a:pt x="40" y="74"/>
                </a:lnTo>
                <a:lnTo>
                  <a:pt x="38" y="72"/>
                </a:lnTo>
                <a:lnTo>
                  <a:pt x="37" y="72"/>
                </a:lnTo>
                <a:lnTo>
                  <a:pt x="38" y="74"/>
                </a:lnTo>
                <a:lnTo>
                  <a:pt x="38" y="75"/>
                </a:lnTo>
                <a:lnTo>
                  <a:pt x="40" y="75"/>
                </a:lnTo>
                <a:lnTo>
                  <a:pt x="40" y="77"/>
                </a:lnTo>
                <a:lnTo>
                  <a:pt x="40" y="79"/>
                </a:lnTo>
                <a:lnTo>
                  <a:pt x="41" y="79"/>
                </a:lnTo>
                <a:lnTo>
                  <a:pt x="41" y="80"/>
                </a:lnTo>
                <a:lnTo>
                  <a:pt x="43" y="80"/>
                </a:lnTo>
                <a:lnTo>
                  <a:pt x="43" y="82"/>
                </a:lnTo>
                <a:lnTo>
                  <a:pt x="45" y="82"/>
                </a:lnTo>
                <a:lnTo>
                  <a:pt x="45" y="83"/>
                </a:lnTo>
                <a:lnTo>
                  <a:pt x="45" y="85"/>
                </a:lnTo>
                <a:lnTo>
                  <a:pt x="46" y="85"/>
                </a:lnTo>
                <a:lnTo>
                  <a:pt x="46" y="87"/>
                </a:lnTo>
                <a:lnTo>
                  <a:pt x="46" y="88"/>
                </a:lnTo>
                <a:lnTo>
                  <a:pt x="48" y="88"/>
                </a:lnTo>
                <a:lnTo>
                  <a:pt x="48" y="90"/>
                </a:lnTo>
                <a:lnTo>
                  <a:pt x="46" y="90"/>
                </a:lnTo>
                <a:lnTo>
                  <a:pt x="45" y="90"/>
                </a:lnTo>
                <a:lnTo>
                  <a:pt x="45" y="91"/>
                </a:lnTo>
                <a:lnTo>
                  <a:pt x="43" y="91"/>
                </a:lnTo>
                <a:lnTo>
                  <a:pt x="41" y="91"/>
                </a:lnTo>
                <a:lnTo>
                  <a:pt x="40" y="91"/>
                </a:lnTo>
                <a:lnTo>
                  <a:pt x="40" y="93"/>
                </a:lnTo>
                <a:lnTo>
                  <a:pt x="38" y="93"/>
                </a:lnTo>
                <a:lnTo>
                  <a:pt x="38" y="95"/>
                </a:lnTo>
                <a:lnTo>
                  <a:pt x="37" y="95"/>
                </a:lnTo>
                <a:lnTo>
                  <a:pt x="35" y="95"/>
                </a:lnTo>
                <a:lnTo>
                  <a:pt x="35" y="96"/>
                </a:lnTo>
                <a:lnTo>
                  <a:pt x="33" y="96"/>
                </a:lnTo>
                <a:lnTo>
                  <a:pt x="32" y="96"/>
                </a:lnTo>
                <a:lnTo>
                  <a:pt x="30" y="98"/>
                </a:lnTo>
                <a:lnTo>
                  <a:pt x="29" y="98"/>
                </a:lnTo>
                <a:lnTo>
                  <a:pt x="29" y="96"/>
                </a:lnTo>
                <a:lnTo>
                  <a:pt x="27" y="96"/>
                </a:lnTo>
                <a:lnTo>
                  <a:pt x="25" y="96"/>
                </a:lnTo>
                <a:lnTo>
                  <a:pt x="25" y="95"/>
                </a:lnTo>
                <a:lnTo>
                  <a:pt x="24" y="95"/>
                </a:lnTo>
                <a:lnTo>
                  <a:pt x="24" y="93"/>
                </a:lnTo>
                <a:lnTo>
                  <a:pt x="24" y="91"/>
                </a:lnTo>
                <a:lnTo>
                  <a:pt x="22" y="91"/>
                </a:lnTo>
                <a:lnTo>
                  <a:pt x="21" y="90"/>
                </a:lnTo>
                <a:lnTo>
                  <a:pt x="21" y="88"/>
                </a:lnTo>
                <a:lnTo>
                  <a:pt x="19" y="88"/>
                </a:lnTo>
                <a:lnTo>
                  <a:pt x="17" y="87"/>
                </a:lnTo>
                <a:lnTo>
                  <a:pt x="16" y="85"/>
                </a:lnTo>
                <a:lnTo>
                  <a:pt x="14" y="85"/>
                </a:lnTo>
                <a:lnTo>
                  <a:pt x="14" y="83"/>
                </a:lnTo>
                <a:lnTo>
                  <a:pt x="13" y="83"/>
                </a:lnTo>
                <a:lnTo>
                  <a:pt x="13" y="82"/>
                </a:lnTo>
                <a:lnTo>
                  <a:pt x="14" y="82"/>
                </a:lnTo>
                <a:lnTo>
                  <a:pt x="13" y="82"/>
                </a:lnTo>
                <a:lnTo>
                  <a:pt x="13" y="80"/>
                </a:lnTo>
                <a:lnTo>
                  <a:pt x="11" y="80"/>
                </a:lnTo>
                <a:lnTo>
                  <a:pt x="11" y="79"/>
                </a:lnTo>
                <a:lnTo>
                  <a:pt x="9" y="79"/>
                </a:lnTo>
                <a:lnTo>
                  <a:pt x="9" y="77"/>
                </a:lnTo>
                <a:lnTo>
                  <a:pt x="9" y="75"/>
                </a:lnTo>
                <a:lnTo>
                  <a:pt x="9" y="74"/>
                </a:lnTo>
                <a:lnTo>
                  <a:pt x="11" y="74"/>
                </a:lnTo>
                <a:lnTo>
                  <a:pt x="11" y="72"/>
                </a:lnTo>
                <a:lnTo>
                  <a:pt x="13" y="72"/>
                </a:lnTo>
                <a:lnTo>
                  <a:pt x="14" y="72"/>
                </a:lnTo>
                <a:lnTo>
                  <a:pt x="14" y="71"/>
                </a:lnTo>
                <a:lnTo>
                  <a:pt x="14" y="69"/>
                </a:lnTo>
                <a:lnTo>
                  <a:pt x="14" y="67"/>
                </a:lnTo>
                <a:lnTo>
                  <a:pt x="13" y="67"/>
                </a:lnTo>
                <a:lnTo>
                  <a:pt x="14" y="67"/>
                </a:lnTo>
                <a:lnTo>
                  <a:pt x="13" y="67"/>
                </a:lnTo>
                <a:lnTo>
                  <a:pt x="13" y="66"/>
                </a:lnTo>
                <a:lnTo>
                  <a:pt x="11" y="66"/>
                </a:lnTo>
                <a:lnTo>
                  <a:pt x="13" y="66"/>
                </a:lnTo>
                <a:lnTo>
                  <a:pt x="13" y="64"/>
                </a:lnTo>
                <a:lnTo>
                  <a:pt x="14" y="64"/>
                </a:lnTo>
                <a:lnTo>
                  <a:pt x="16" y="64"/>
                </a:lnTo>
                <a:lnTo>
                  <a:pt x="17" y="64"/>
                </a:lnTo>
                <a:lnTo>
                  <a:pt x="19" y="66"/>
                </a:lnTo>
                <a:lnTo>
                  <a:pt x="21" y="66"/>
                </a:lnTo>
                <a:lnTo>
                  <a:pt x="22" y="66"/>
                </a:lnTo>
                <a:lnTo>
                  <a:pt x="22" y="64"/>
                </a:lnTo>
                <a:lnTo>
                  <a:pt x="21" y="64"/>
                </a:lnTo>
                <a:lnTo>
                  <a:pt x="21" y="63"/>
                </a:lnTo>
                <a:lnTo>
                  <a:pt x="19" y="63"/>
                </a:lnTo>
                <a:lnTo>
                  <a:pt x="17" y="63"/>
                </a:lnTo>
                <a:lnTo>
                  <a:pt x="17" y="61"/>
                </a:lnTo>
                <a:lnTo>
                  <a:pt x="16" y="61"/>
                </a:lnTo>
                <a:lnTo>
                  <a:pt x="16" y="59"/>
                </a:lnTo>
                <a:lnTo>
                  <a:pt x="14" y="59"/>
                </a:lnTo>
                <a:lnTo>
                  <a:pt x="14" y="58"/>
                </a:lnTo>
                <a:lnTo>
                  <a:pt x="13" y="56"/>
                </a:lnTo>
                <a:lnTo>
                  <a:pt x="11" y="56"/>
                </a:lnTo>
                <a:lnTo>
                  <a:pt x="13" y="55"/>
                </a:lnTo>
                <a:lnTo>
                  <a:pt x="11" y="55"/>
                </a:lnTo>
                <a:lnTo>
                  <a:pt x="9" y="55"/>
                </a:lnTo>
                <a:lnTo>
                  <a:pt x="9" y="53"/>
                </a:lnTo>
                <a:lnTo>
                  <a:pt x="8" y="53"/>
                </a:lnTo>
                <a:lnTo>
                  <a:pt x="6" y="51"/>
                </a:lnTo>
                <a:lnTo>
                  <a:pt x="6" y="50"/>
                </a:lnTo>
                <a:lnTo>
                  <a:pt x="6" y="48"/>
                </a:lnTo>
                <a:lnTo>
                  <a:pt x="8" y="48"/>
                </a:lnTo>
                <a:lnTo>
                  <a:pt x="8" y="47"/>
                </a:lnTo>
                <a:lnTo>
                  <a:pt x="8" y="45"/>
                </a:lnTo>
                <a:lnTo>
                  <a:pt x="8" y="43"/>
                </a:lnTo>
                <a:lnTo>
                  <a:pt x="8" y="42"/>
                </a:lnTo>
                <a:lnTo>
                  <a:pt x="6" y="42"/>
                </a:lnTo>
                <a:lnTo>
                  <a:pt x="8" y="42"/>
                </a:lnTo>
                <a:lnTo>
                  <a:pt x="6" y="42"/>
                </a:lnTo>
                <a:lnTo>
                  <a:pt x="6" y="40"/>
                </a:lnTo>
                <a:lnTo>
                  <a:pt x="8" y="40"/>
                </a:lnTo>
                <a:lnTo>
                  <a:pt x="8" y="39"/>
                </a:lnTo>
                <a:lnTo>
                  <a:pt x="9" y="40"/>
                </a:lnTo>
                <a:lnTo>
                  <a:pt x="9" y="39"/>
                </a:lnTo>
                <a:lnTo>
                  <a:pt x="9" y="37"/>
                </a:lnTo>
                <a:lnTo>
                  <a:pt x="11" y="35"/>
                </a:lnTo>
                <a:lnTo>
                  <a:pt x="11" y="34"/>
                </a:lnTo>
                <a:lnTo>
                  <a:pt x="13" y="34"/>
                </a:lnTo>
                <a:lnTo>
                  <a:pt x="14" y="34"/>
                </a:lnTo>
                <a:lnTo>
                  <a:pt x="16" y="34"/>
                </a:lnTo>
                <a:lnTo>
                  <a:pt x="16" y="35"/>
                </a:lnTo>
                <a:lnTo>
                  <a:pt x="17" y="35"/>
                </a:lnTo>
                <a:lnTo>
                  <a:pt x="19" y="35"/>
                </a:lnTo>
                <a:lnTo>
                  <a:pt x="17" y="35"/>
                </a:lnTo>
                <a:lnTo>
                  <a:pt x="17" y="34"/>
                </a:lnTo>
                <a:lnTo>
                  <a:pt x="16" y="34"/>
                </a:lnTo>
                <a:lnTo>
                  <a:pt x="14" y="34"/>
                </a:lnTo>
                <a:lnTo>
                  <a:pt x="14" y="32"/>
                </a:lnTo>
                <a:lnTo>
                  <a:pt x="13" y="32"/>
                </a:lnTo>
                <a:lnTo>
                  <a:pt x="11" y="32"/>
                </a:lnTo>
                <a:lnTo>
                  <a:pt x="11" y="31"/>
                </a:lnTo>
                <a:lnTo>
                  <a:pt x="9" y="31"/>
                </a:lnTo>
                <a:lnTo>
                  <a:pt x="9" y="29"/>
                </a:lnTo>
                <a:lnTo>
                  <a:pt x="8" y="29"/>
                </a:lnTo>
                <a:lnTo>
                  <a:pt x="6" y="29"/>
                </a:lnTo>
                <a:lnTo>
                  <a:pt x="6" y="27"/>
                </a:lnTo>
                <a:lnTo>
                  <a:pt x="6" y="29"/>
                </a:lnTo>
                <a:lnTo>
                  <a:pt x="8" y="29"/>
                </a:lnTo>
                <a:lnTo>
                  <a:pt x="8" y="27"/>
                </a:lnTo>
                <a:lnTo>
                  <a:pt x="6" y="27"/>
                </a:lnTo>
                <a:lnTo>
                  <a:pt x="6" y="26"/>
                </a:lnTo>
                <a:lnTo>
                  <a:pt x="5" y="26"/>
                </a:lnTo>
                <a:lnTo>
                  <a:pt x="5" y="24"/>
                </a:lnTo>
                <a:lnTo>
                  <a:pt x="6" y="24"/>
                </a:lnTo>
                <a:lnTo>
                  <a:pt x="5" y="24"/>
                </a:lnTo>
                <a:lnTo>
                  <a:pt x="5" y="23"/>
                </a:lnTo>
                <a:lnTo>
                  <a:pt x="3" y="23"/>
                </a:lnTo>
                <a:lnTo>
                  <a:pt x="3" y="21"/>
                </a:lnTo>
                <a:lnTo>
                  <a:pt x="1" y="21"/>
                </a:lnTo>
                <a:lnTo>
                  <a:pt x="1" y="19"/>
                </a:lnTo>
                <a:lnTo>
                  <a:pt x="3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1"/>
                </a:lnTo>
                <a:lnTo>
                  <a:pt x="3" y="10"/>
                </a:lnTo>
                <a:lnTo>
                  <a:pt x="1" y="10"/>
                </a:lnTo>
                <a:lnTo>
                  <a:pt x="1" y="8"/>
                </a:lnTo>
                <a:lnTo>
                  <a:pt x="0" y="8"/>
                </a:lnTo>
                <a:lnTo>
                  <a:pt x="1" y="8"/>
                </a:lnTo>
                <a:lnTo>
                  <a:pt x="1" y="7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48BD6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61"/>
          <p:cNvSpPr>
            <a:spLocks noEditPoints="1"/>
          </p:cNvSpPr>
          <p:nvPr/>
        </p:nvSpPr>
        <p:spPr bwMode="auto">
          <a:xfrm>
            <a:off x="4152901" y="4432301"/>
            <a:ext cx="533400" cy="728663"/>
          </a:xfrm>
          <a:custGeom>
            <a:avLst/>
            <a:gdLst/>
            <a:ahLst/>
            <a:cxnLst>
              <a:cxn ang="0">
                <a:pos x="77" y="432"/>
              </a:cxn>
              <a:cxn ang="0">
                <a:pos x="45" y="400"/>
              </a:cxn>
              <a:cxn ang="0">
                <a:pos x="24" y="398"/>
              </a:cxn>
              <a:cxn ang="0">
                <a:pos x="50" y="397"/>
              </a:cxn>
              <a:cxn ang="0">
                <a:pos x="5" y="376"/>
              </a:cxn>
              <a:cxn ang="0">
                <a:pos x="10" y="390"/>
              </a:cxn>
              <a:cxn ang="0">
                <a:pos x="38" y="373"/>
              </a:cxn>
              <a:cxn ang="0">
                <a:pos x="37" y="370"/>
              </a:cxn>
              <a:cxn ang="0">
                <a:pos x="56" y="363"/>
              </a:cxn>
              <a:cxn ang="0">
                <a:pos x="26" y="338"/>
              </a:cxn>
              <a:cxn ang="0">
                <a:pos x="46" y="331"/>
              </a:cxn>
              <a:cxn ang="0">
                <a:pos x="66" y="322"/>
              </a:cxn>
              <a:cxn ang="0">
                <a:pos x="70" y="312"/>
              </a:cxn>
              <a:cxn ang="0">
                <a:pos x="67" y="312"/>
              </a:cxn>
              <a:cxn ang="0">
                <a:pos x="205" y="21"/>
              </a:cxn>
              <a:cxn ang="0">
                <a:pos x="291" y="61"/>
              </a:cxn>
              <a:cxn ang="0">
                <a:pos x="336" y="70"/>
              </a:cxn>
              <a:cxn ang="0">
                <a:pos x="328" y="118"/>
              </a:cxn>
              <a:cxn ang="0">
                <a:pos x="306" y="146"/>
              </a:cxn>
              <a:cxn ang="0">
                <a:pos x="278" y="179"/>
              </a:cxn>
              <a:cxn ang="0">
                <a:pos x="261" y="226"/>
              </a:cxn>
              <a:cxn ang="0">
                <a:pos x="221" y="264"/>
              </a:cxn>
              <a:cxn ang="0">
                <a:pos x="238" y="304"/>
              </a:cxn>
              <a:cxn ang="0">
                <a:pos x="213" y="366"/>
              </a:cxn>
              <a:cxn ang="0">
                <a:pos x="114" y="381"/>
              </a:cxn>
              <a:cxn ang="0">
                <a:pos x="117" y="427"/>
              </a:cxn>
              <a:cxn ang="0">
                <a:pos x="120" y="454"/>
              </a:cxn>
              <a:cxn ang="0">
                <a:pos x="109" y="434"/>
              </a:cxn>
              <a:cxn ang="0">
                <a:pos x="88" y="416"/>
              </a:cxn>
              <a:cxn ang="0">
                <a:pos x="70" y="402"/>
              </a:cxn>
              <a:cxn ang="0">
                <a:pos x="51" y="386"/>
              </a:cxn>
              <a:cxn ang="0">
                <a:pos x="38" y="370"/>
              </a:cxn>
              <a:cxn ang="0">
                <a:pos x="30" y="350"/>
              </a:cxn>
              <a:cxn ang="0">
                <a:pos x="42" y="352"/>
              </a:cxn>
              <a:cxn ang="0">
                <a:pos x="58" y="368"/>
              </a:cxn>
              <a:cxn ang="0">
                <a:pos x="66" y="379"/>
              </a:cxn>
              <a:cxn ang="0">
                <a:pos x="70" y="378"/>
              </a:cxn>
              <a:cxn ang="0">
                <a:pos x="66" y="352"/>
              </a:cxn>
              <a:cxn ang="0">
                <a:pos x="78" y="342"/>
              </a:cxn>
              <a:cxn ang="0">
                <a:pos x="66" y="342"/>
              </a:cxn>
              <a:cxn ang="0">
                <a:pos x="61" y="355"/>
              </a:cxn>
              <a:cxn ang="0">
                <a:pos x="51" y="354"/>
              </a:cxn>
              <a:cxn ang="0">
                <a:pos x="38" y="341"/>
              </a:cxn>
              <a:cxn ang="0">
                <a:pos x="58" y="338"/>
              </a:cxn>
              <a:cxn ang="0">
                <a:pos x="67" y="320"/>
              </a:cxn>
              <a:cxn ang="0">
                <a:pos x="64" y="318"/>
              </a:cxn>
              <a:cxn ang="0">
                <a:pos x="78" y="310"/>
              </a:cxn>
              <a:cxn ang="0">
                <a:pos x="91" y="294"/>
              </a:cxn>
              <a:cxn ang="0">
                <a:pos x="94" y="274"/>
              </a:cxn>
              <a:cxn ang="0">
                <a:pos x="86" y="253"/>
              </a:cxn>
              <a:cxn ang="0">
                <a:pos x="70" y="238"/>
              </a:cxn>
              <a:cxn ang="0">
                <a:pos x="66" y="229"/>
              </a:cxn>
              <a:cxn ang="0">
                <a:pos x="80" y="203"/>
              </a:cxn>
              <a:cxn ang="0">
                <a:pos x="110" y="203"/>
              </a:cxn>
              <a:cxn ang="0">
                <a:pos x="134" y="190"/>
              </a:cxn>
              <a:cxn ang="0">
                <a:pos x="155" y="176"/>
              </a:cxn>
              <a:cxn ang="0">
                <a:pos x="154" y="163"/>
              </a:cxn>
              <a:cxn ang="0">
                <a:pos x="136" y="179"/>
              </a:cxn>
              <a:cxn ang="0">
                <a:pos x="112" y="190"/>
              </a:cxn>
              <a:cxn ang="0">
                <a:pos x="107" y="136"/>
              </a:cxn>
              <a:cxn ang="0">
                <a:pos x="131" y="70"/>
              </a:cxn>
              <a:cxn ang="0">
                <a:pos x="171" y="5"/>
              </a:cxn>
            </a:cxnLst>
            <a:rect l="0" t="0" r="r" b="b"/>
            <a:pathLst>
              <a:path w="336" h="459">
                <a:moveTo>
                  <a:pt x="67" y="443"/>
                </a:moveTo>
                <a:lnTo>
                  <a:pt x="67" y="442"/>
                </a:lnTo>
                <a:lnTo>
                  <a:pt x="67" y="443"/>
                </a:lnTo>
                <a:close/>
                <a:moveTo>
                  <a:pt x="80" y="442"/>
                </a:moveTo>
                <a:lnTo>
                  <a:pt x="80" y="443"/>
                </a:lnTo>
                <a:lnTo>
                  <a:pt x="80" y="442"/>
                </a:lnTo>
                <a:lnTo>
                  <a:pt x="78" y="442"/>
                </a:lnTo>
                <a:lnTo>
                  <a:pt x="78" y="443"/>
                </a:lnTo>
                <a:lnTo>
                  <a:pt x="78" y="442"/>
                </a:lnTo>
                <a:lnTo>
                  <a:pt x="78" y="443"/>
                </a:lnTo>
                <a:lnTo>
                  <a:pt x="77" y="443"/>
                </a:lnTo>
                <a:lnTo>
                  <a:pt x="77" y="445"/>
                </a:lnTo>
                <a:lnTo>
                  <a:pt x="75" y="445"/>
                </a:lnTo>
                <a:lnTo>
                  <a:pt x="75" y="443"/>
                </a:lnTo>
                <a:lnTo>
                  <a:pt x="77" y="443"/>
                </a:lnTo>
                <a:lnTo>
                  <a:pt x="77" y="442"/>
                </a:lnTo>
                <a:lnTo>
                  <a:pt x="75" y="442"/>
                </a:lnTo>
                <a:lnTo>
                  <a:pt x="75" y="440"/>
                </a:lnTo>
                <a:lnTo>
                  <a:pt x="75" y="438"/>
                </a:lnTo>
                <a:lnTo>
                  <a:pt x="75" y="437"/>
                </a:lnTo>
                <a:lnTo>
                  <a:pt x="75" y="435"/>
                </a:lnTo>
                <a:lnTo>
                  <a:pt x="75" y="434"/>
                </a:lnTo>
                <a:lnTo>
                  <a:pt x="77" y="434"/>
                </a:lnTo>
                <a:lnTo>
                  <a:pt x="77" y="432"/>
                </a:lnTo>
                <a:lnTo>
                  <a:pt x="78" y="430"/>
                </a:lnTo>
                <a:lnTo>
                  <a:pt x="78" y="429"/>
                </a:lnTo>
                <a:lnTo>
                  <a:pt x="78" y="427"/>
                </a:lnTo>
                <a:lnTo>
                  <a:pt x="80" y="427"/>
                </a:lnTo>
                <a:lnTo>
                  <a:pt x="80" y="426"/>
                </a:lnTo>
                <a:lnTo>
                  <a:pt x="82" y="426"/>
                </a:lnTo>
                <a:lnTo>
                  <a:pt x="82" y="427"/>
                </a:lnTo>
                <a:lnTo>
                  <a:pt x="83" y="427"/>
                </a:lnTo>
                <a:lnTo>
                  <a:pt x="85" y="427"/>
                </a:lnTo>
                <a:lnTo>
                  <a:pt x="85" y="429"/>
                </a:lnTo>
                <a:lnTo>
                  <a:pt x="85" y="430"/>
                </a:lnTo>
                <a:lnTo>
                  <a:pt x="86" y="432"/>
                </a:lnTo>
                <a:lnTo>
                  <a:pt x="86" y="434"/>
                </a:lnTo>
                <a:lnTo>
                  <a:pt x="86" y="435"/>
                </a:lnTo>
                <a:lnTo>
                  <a:pt x="85" y="437"/>
                </a:lnTo>
                <a:lnTo>
                  <a:pt x="85" y="438"/>
                </a:lnTo>
                <a:lnTo>
                  <a:pt x="83" y="438"/>
                </a:lnTo>
                <a:lnTo>
                  <a:pt x="83" y="440"/>
                </a:lnTo>
                <a:lnTo>
                  <a:pt x="82" y="440"/>
                </a:lnTo>
                <a:lnTo>
                  <a:pt x="80" y="442"/>
                </a:lnTo>
                <a:close/>
                <a:moveTo>
                  <a:pt x="48" y="398"/>
                </a:moveTo>
                <a:lnTo>
                  <a:pt x="46" y="400"/>
                </a:lnTo>
                <a:lnTo>
                  <a:pt x="46" y="402"/>
                </a:lnTo>
                <a:lnTo>
                  <a:pt x="45" y="400"/>
                </a:lnTo>
                <a:lnTo>
                  <a:pt x="45" y="402"/>
                </a:lnTo>
                <a:lnTo>
                  <a:pt x="43" y="402"/>
                </a:lnTo>
                <a:lnTo>
                  <a:pt x="42" y="402"/>
                </a:lnTo>
                <a:lnTo>
                  <a:pt x="40" y="402"/>
                </a:lnTo>
                <a:lnTo>
                  <a:pt x="38" y="402"/>
                </a:lnTo>
                <a:lnTo>
                  <a:pt x="37" y="402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2" y="402"/>
                </a:lnTo>
                <a:lnTo>
                  <a:pt x="30" y="402"/>
                </a:lnTo>
                <a:lnTo>
                  <a:pt x="30" y="403"/>
                </a:lnTo>
                <a:lnTo>
                  <a:pt x="29" y="403"/>
                </a:lnTo>
                <a:lnTo>
                  <a:pt x="29" y="402"/>
                </a:lnTo>
                <a:lnTo>
                  <a:pt x="27" y="403"/>
                </a:lnTo>
                <a:lnTo>
                  <a:pt x="26" y="402"/>
                </a:lnTo>
                <a:lnTo>
                  <a:pt x="24" y="402"/>
                </a:lnTo>
                <a:lnTo>
                  <a:pt x="22" y="402"/>
                </a:lnTo>
                <a:lnTo>
                  <a:pt x="22" y="400"/>
                </a:lnTo>
                <a:lnTo>
                  <a:pt x="21" y="398"/>
                </a:lnTo>
                <a:lnTo>
                  <a:pt x="22" y="398"/>
                </a:lnTo>
                <a:lnTo>
                  <a:pt x="22" y="397"/>
                </a:lnTo>
                <a:lnTo>
                  <a:pt x="24" y="397"/>
                </a:lnTo>
                <a:lnTo>
                  <a:pt x="24" y="398"/>
                </a:lnTo>
                <a:lnTo>
                  <a:pt x="26" y="400"/>
                </a:lnTo>
                <a:lnTo>
                  <a:pt x="27" y="400"/>
                </a:lnTo>
                <a:lnTo>
                  <a:pt x="29" y="400"/>
                </a:lnTo>
                <a:lnTo>
                  <a:pt x="30" y="400"/>
                </a:lnTo>
                <a:lnTo>
                  <a:pt x="32" y="400"/>
                </a:lnTo>
                <a:lnTo>
                  <a:pt x="34" y="400"/>
                </a:lnTo>
                <a:lnTo>
                  <a:pt x="34" y="398"/>
                </a:lnTo>
                <a:lnTo>
                  <a:pt x="35" y="398"/>
                </a:lnTo>
                <a:lnTo>
                  <a:pt x="37" y="398"/>
                </a:lnTo>
                <a:lnTo>
                  <a:pt x="38" y="398"/>
                </a:lnTo>
                <a:lnTo>
                  <a:pt x="40" y="398"/>
                </a:lnTo>
                <a:lnTo>
                  <a:pt x="42" y="398"/>
                </a:lnTo>
                <a:lnTo>
                  <a:pt x="42" y="400"/>
                </a:lnTo>
                <a:lnTo>
                  <a:pt x="43" y="400"/>
                </a:lnTo>
                <a:lnTo>
                  <a:pt x="43" y="398"/>
                </a:lnTo>
                <a:lnTo>
                  <a:pt x="45" y="398"/>
                </a:lnTo>
                <a:lnTo>
                  <a:pt x="46" y="398"/>
                </a:lnTo>
                <a:lnTo>
                  <a:pt x="46" y="397"/>
                </a:lnTo>
                <a:lnTo>
                  <a:pt x="48" y="397"/>
                </a:lnTo>
                <a:lnTo>
                  <a:pt x="48" y="395"/>
                </a:lnTo>
                <a:lnTo>
                  <a:pt x="50" y="395"/>
                </a:lnTo>
                <a:lnTo>
                  <a:pt x="51" y="395"/>
                </a:lnTo>
                <a:lnTo>
                  <a:pt x="51" y="397"/>
                </a:lnTo>
                <a:lnTo>
                  <a:pt x="50" y="397"/>
                </a:lnTo>
                <a:lnTo>
                  <a:pt x="50" y="398"/>
                </a:lnTo>
                <a:lnTo>
                  <a:pt x="48" y="398"/>
                </a:lnTo>
                <a:close/>
                <a:moveTo>
                  <a:pt x="35" y="378"/>
                </a:moveTo>
                <a:lnTo>
                  <a:pt x="35" y="379"/>
                </a:lnTo>
                <a:lnTo>
                  <a:pt x="35" y="378"/>
                </a:lnTo>
                <a:close/>
                <a:moveTo>
                  <a:pt x="38" y="374"/>
                </a:moveTo>
                <a:lnTo>
                  <a:pt x="40" y="376"/>
                </a:lnTo>
                <a:lnTo>
                  <a:pt x="40" y="374"/>
                </a:lnTo>
                <a:lnTo>
                  <a:pt x="40" y="376"/>
                </a:lnTo>
                <a:lnTo>
                  <a:pt x="42" y="376"/>
                </a:lnTo>
                <a:lnTo>
                  <a:pt x="40" y="378"/>
                </a:lnTo>
                <a:lnTo>
                  <a:pt x="42" y="378"/>
                </a:lnTo>
                <a:lnTo>
                  <a:pt x="40" y="378"/>
                </a:lnTo>
                <a:lnTo>
                  <a:pt x="40" y="376"/>
                </a:lnTo>
                <a:lnTo>
                  <a:pt x="40" y="378"/>
                </a:lnTo>
                <a:lnTo>
                  <a:pt x="40" y="376"/>
                </a:lnTo>
                <a:lnTo>
                  <a:pt x="38" y="376"/>
                </a:lnTo>
                <a:lnTo>
                  <a:pt x="37" y="376"/>
                </a:lnTo>
                <a:lnTo>
                  <a:pt x="37" y="374"/>
                </a:lnTo>
                <a:lnTo>
                  <a:pt x="38" y="374"/>
                </a:lnTo>
                <a:close/>
                <a:moveTo>
                  <a:pt x="2" y="374"/>
                </a:moveTo>
                <a:lnTo>
                  <a:pt x="3" y="374"/>
                </a:lnTo>
                <a:lnTo>
                  <a:pt x="3" y="376"/>
                </a:lnTo>
                <a:lnTo>
                  <a:pt x="5" y="376"/>
                </a:lnTo>
                <a:lnTo>
                  <a:pt x="6" y="376"/>
                </a:lnTo>
                <a:lnTo>
                  <a:pt x="8" y="376"/>
                </a:lnTo>
                <a:lnTo>
                  <a:pt x="8" y="378"/>
                </a:lnTo>
                <a:lnTo>
                  <a:pt x="10" y="378"/>
                </a:lnTo>
                <a:lnTo>
                  <a:pt x="10" y="376"/>
                </a:lnTo>
                <a:lnTo>
                  <a:pt x="11" y="376"/>
                </a:lnTo>
                <a:lnTo>
                  <a:pt x="11" y="374"/>
                </a:lnTo>
                <a:lnTo>
                  <a:pt x="11" y="376"/>
                </a:lnTo>
                <a:lnTo>
                  <a:pt x="11" y="378"/>
                </a:lnTo>
                <a:lnTo>
                  <a:pt x="13" y="378"/>
                </a:lnTo>
                <a:lnTo>
                  <a:pt x="13" y="379"/>
                </a:lnTo>
                <a:lnTo>
                  <a:pt x="14" y="379"/>
                </a:lnTo>
                <a:lnTo>
                  <a:pt x="16" y="379"/>
                </a:lnTo>
                <a:lnTo>
                  <a:pt x="16" y="381"/>
                </a:lnTo>
                <a:lnTo>
                  <a:pt x="14" y="381"/>
                </a:lnTo>
                <a:lnTo>
                  <a:pt x="14" y="382"/>
                </a:lnTo>
                <a:lnTo>
                  <a:pt x="13" y="382"/>
                </a:lnTo>
                <a:lnTo>
                  <a:pt x="13" y="384"/>
                </a:lnTo>
                <a:lnTo>
                  <a:pt x="13" y="386"/>
                </a:lnTo>
                <a:lnTo>
                  <a:pt x="11" y="386"/>
                </a:lnTo>
                <a:lnTo>
                  <a:pt x="11" y="387"/>
                </a:lnTo>
                <a:lnTo>
                  <a:pt x="11" y="389"/>
                </a:lnTo>
                <a:lnTo>
                  <a:pt x="11" y="390"/>
                </a:lnTo>
                <a:lnTo>
                  <a:pt x="10" y="390"/>
                </a:lnTo>
                <a:lnTo>
                  <a:pt x="8" y="390"/>
                </a:lnTo>
                <a:lnTo>
                  <a:pt x="8" y="389"/>
                </a:lnTo>
                <a:lnTo>
                  <a:pt x="6" y="389"/>
                </a:lnTo>
                <a:lnTo>
                  <a:pt x="6" y="387"/>
                </a:lnTo>
                <a:lnTo>
                  <a:pt x="5" y="387"/>
                </a:lnTo>
                <a:lnTo>
                  <a:pt x="3" y="387"/>
                </a:lnTo>
                <a:lnTo>
                  <a:pt x="5" y="386"/>
                </a:lnTo>
                <a:lnTo>
                  <a:pt x="3" y="386"/>
                </a:lnTo>
                <a:lnTo>
                  <a:pt x="3" y="384"/>
                </a:lnTo>
                <a:lnTo>
                  <a:pt x="2" y="384"/>
                </a:lnTo>
                <a:lnTo>
                  <a:pt x="2" y="382"/>
                </a:lnTo>
                <a:lnTo>
                  <a:pt x="0" y="382"/>
                </a:lnTo>
                <a:lnTo>
                  <a:pt x="0" y="381"/>
                </a:lnTo>
                <a:lnTo>
                  <a:pt x="0" y="379"/>
                </a:lnTo>
                <a:lnTo>
                  <a:pt x="0" y="378"/>
                </a:lnTo>
                <a:lnTo>
                  <a:pt x="0" y="376"/>
                </a:lnTo>
                <a:lnTo>
                  <a:pt x="0" y="374"/>
                </a:lnTo>
                <a:lnTo>
                  <a:pt x="0" y="373"/>
                </a:lnTo>
                <a:lnTo>
                  <a:pt x="0" y="374"/>
                </a:lnTo>
                <a:lnTo>
                  <a:pt x="2" y="374"/>
                </a:lnTo>
                <a:close/>
                <a:moveTo>
                  <a:pt x="38" y="371"/>
                </a:moveTo>
                <a:lnTo>
                  <a:pt x="38" y="373"/>
                </a:lnTo>
                <a:lnTo>
                  <a:pt x="38" y="374"/>
                </a:lnTo>
                <a:lnTo>
                  <a:pt x="38" y="373"/>
                </a:lnTo>
                <a:lnTo>
                  <a:pt x="38" y="374"/>
                </a:lnTo>
                <a:lnTo>
                  <a:pt x="38" y="373"/>
                </a:lnTo>
                <a:lnTo>
                  <a:pt x="37" y="373"/>
                </a:lnTo>
                <a:lnTo>
                  <a:pt x="37" y="374"/>
                </a:lnTo>
                <a:lnTo>
                  <a:pt x="35" y="373"/>
                </a:lnTo>
                <a:lnTo>
                  <a:pt x="37" y="373"/>
                </a:lnTo>
                <a:lnTo>
                  <a:pt x="35" y="373"/>
                </a:lnTo>
                <a:lnTo>
                  <a:pt x="35" y="371"/>
                </a:lnTo>
                <a:lnTo>
                  <a:pt x="37" y="371"/>
                </a:lnTo>
                <a:lnTo>
                  <a:pt x="38" y="371"/>
                </a:lnTo>
                <a:close/>
                <a:moveTo>
                  <a:pt x="34" y="370"/>
                </a:moveTo>
                <a:lnTo>
                  <a:pt x="35" y="370"/>
                </a:lnTo>
                <a:lnTo>
                  <a:pt x="35" y="371"/>
                </a:lnTo>
                <a:lnTo>
                  <a:pt x="34" y="371"/>
                </a:lnTo>
                <a:lnTo>
                  <a:pt x="34" y="370"/>
                </a:lnTo>
                <a:close/>
                <a:moveTo>
                  <a:pt x="35" y="366"/>
                </a:moveTo>
                <a:lnTo>
                  <a:pt x="35" y="368"/>
                </a:lnTo>
                <a:lnTo>
                  <a:pt x="37" y="368"/>
                </a:lnTo>
                <a:lnTo>
                  <a:pt x="37" y="370"/>
                </a:lnTo>
                <a:lnTo>
                  <a:pt x="37" y="371"/>
                </a:lnTo>
                <a:lnTo>
                  <a:pt x="35" y="371"/>
                </a:lnTo>
                <a:lnTo>
                  <a:pt x="37" y="370"/>
                </a:lnTo>
                <a:lnTo>
                  <a:pt x="35" y="370"/>
                </a:lnTo>
                <a:lnTo>
                  <a:pt x="37" y="370"/>
                </a:lnTo>
                <a:lnTo>
                  <a:pt x="35" y="370"/>
                </a:lnTo>
                <a:lnTo>
                  <a:pt x="37" y="370"/>
                </a:lnTo>
                <a:lnTo>
                  <a:pt x="35" y="370"/>
                </a:lnTo>
                <a:lnTo>
                  <a:pt x="35" y="368"/>
                </a:lnTo>
                <a:lnTo>
                  <a:pt x="35" y="366"/>
                </a:lnTo>
                <a:close/>
                <a:moveTo>
                  <a:pt x="29" y="363"/>
                </a:moveTo>
                <a:lnTo>
                  <a:pt x="29" y="365"/>
                </a:lnTo>
                <a:lnTo>
                  <a:pt x="29" y="363"/>
                </a:lnTo>
                <a:lnTo>
                  <a:pt x="29" y="365"/>
                </a:lnTo>
                <a:lnTo>
                  <a:pt x="29" y="363"/>
                </a:lnTo>
                <a:close/>
                <a:moveTo>
                  <a:pt x="34" y="363"/>
                </a:moveTo>
                <a:lnTo>
                  <a:pt x="32" y="363"/>
                </a:lnTo>
                <a:lnTo>
                  <a:pt x="34" y="363"/>
                </a:lnTo>
                <a:close/>
                <a:moveTo>
                  <a:pt x="32" y="362"/>
                </a:moveTo>
                <a:lnTo>
                  <a:pt x="34" y="362"/>
                </a:lnTo>
                <a:lnTo>
                  <a:pt x="34" y="363"/>
                </a:lnTo>
                <a:lnTo>
                  <a:pt x="32" y="363"/>
                </a:lnTo>
                <a:lnTo>
                  <a:pt x="32" y="362"/>
                </a:lnTo>
                <a:close/>
                <a:moveTo>
                  <a:pt x="54" y="360"/>
                </a:moveTo>
                <a:lnTo>
                  <a:pt x="56" y="360"/>
                </a:lnTo>
                <a:lnTo>
                  <a:pt x="56" y="362"/>
                </a:lnTo>
                <a:lnTo>
                  <a:pt x="56" y="363"/>
                </a:lnTo>
                <a:lnTo>
                  <a:pt x="56" y="362"/>
                </a:lnTo>
                <a:lnTo>
                  <a:pt x="56" y="363"/>
                </a:lnTo>
                <a:lnTo>
                  <a:pt x="54" y="363"/>
                </a:lnTo>
                <a:lnTo>
                  <a:pt x="54" y="362"/>
                </a:lnTo>
                <a:lnTo>
                  <a:pt x="54" y="360"/>
                </a:lnTo>
                <a:lnTo>
                  <a:pt x="53" y="360"/>
                </a:lnTo>
                <a:lnTo>
                  <a:pt x="54" y="360"/>
                </a:lnTo>
                <a:close/>
                <a:moveTo>
                  <a:pt x="58" y="358"/>
                </a:moveTo>
                <a:lnTo>
                  <a:pt x="58" y="357"/>
                </a:lnTo>
                <a:lnTo>
                  <a:pt x="58" y="358"/>
                </a:lnTo>
                <a:close/>
                <a:moveTo>
                  <a:pt x="45" y="344"/>
                </a:moveTo>
                <a:lnTo>
                  <a:pt x="45" y="342"/>
                </a:lnTo>
                <a:lnTo>
                  <a:pt x="45" y="344"/>
                </a:lnTo>
                <a:close/>
                <a:moveTo>
                  <a:pt x="27" y="336"/>
                </a:moveTo>
                <a:lnTo>
                  <a:pt x="27" y="338"/>
                </a:lnTo>
                <a:lnTo>
                  <a:pt x="29" y="338"/>
                </a:lnTo>
                <a:lnTo>
                  <a:pt x="29" y="339"/>
                </a:lnTo>
                <a:lnTo>
                  <a:pt x="29" y="341"/>
                </a:lnTo>
                <a:lnTo>
                  <a:pt x="27" y="341"/>
                </a:lnTo>
                <a:lnTo>
                  <a:pt x="26" y="341"/>
                </a:lnTo>
                <a:lnTo>
                  <a:pt x="26" y="339"/>
                </a:lnTo>
                <a:lnTo>
                  <a:pt x="26" y="338"/>
                </a:lnTo>
                <a:lnTo>
                  <a:pt x="24" y="338"/>
                </a:lnTo>
                <a:lnTo>
                  <a:pt x="24" y="339"/>
                </a:lnTo>
                <a:lnTo>
                  <a:pt x="24" y="338"/>
                </a:lnTo>
                <a:lnTo>
                  <a:pt x="26" y="338"/>
                </a:lnTo>
                <a:lnTo>
                  <a:pt x="26" y="336"/>
                </a:lnTo>
                <a:lnTo>
                  <a:pt x="27" y="336"/>
                </a:lnTo>
                <a:close/>
                <a:moveTo>
                  <a:pt x="29" y="336"/>
                </a:moveTo>
                <a:lnTo>
                  <a:pt x="27" y="336"/>
                </a:lnTo>
                <a:lnTo>
                  <a:pt x="27" y="334"/>
                </a:lnTo>
                <a:lnTo>
                  <a:pt x="29" y="334"/>
                </a:lnTo>
                <a:lnTo>
                  <a:pt x="29" y="336"/>
                </a:lnTo>
                <a:close/>
                <a:moveTo>
                  <a:pt x="53" y="323"/>
                </a:moveTo>
                <a:lnTo>
                  <a:pt x="54" y="323"/>
                </a:lnTo>
                <a:lnTo>
                  <a:pt x="54" y="325"/>
                </a:lnTo>
                <a:lnTo>
                  <a:pt x="54" y="326"/>
                </a:lnTo>
                <a:lnTo>
                  <a:pt x="54" y="328"/>
                </a:lnTo>
                <a:lnTo>
                  <a:pt x="53" y="328"/>
                </a:lnTo>
                <a:lnTo>
                  <a:pt x="51" y="328"/>
                </a:lnTo>
                <a:lnTo>
                  <a:pt x="51" y="330"/>
                </a:lnTo>
                <a:lnTo>
                  <a:pt x="53" y="330"/>
                </a:lnTo>
                <a:lnTo>
                  <a:pt x="53" y="331"/>
                </a:lnTo>
                <a:lnTo>
                  <a:pt x="53" y="330"/>
                </a:lnTo>
                <a:lnTo>
                  <a:pt x="51" y="330"/>
                </a:lnTo>
                <a:lnTo>
                  <a:pt x="50" y="330"/>
                </a:lnTo>
                <a:lnTo>
                  <a:pt x="48" y="331"/>
                </a:lnTo>
                <a:lnTo>
                  <a:pt x="46" y="331"/>
                </a:lnTo>
                <a:lnTo>
                  <a:pt x="46" y="333"/>
                </a:lnTo>
                <a:lnTo>
                  <a:pt x="46" y="331"/>
                </a:lnTo>
                <a:lnTo>
                  <a:pt x="46" y="333"/>
                </a:lnTo>
                <a:lnTo>
                  <a:pt x="45" y="333"/>
                </a:lnTo>
                <a:lnTo>
                  <a:pt x="45" y="331"/>
                </a:lnTo>
                <a:lnTo>
                  <a:pt x="43" y="331"/>
                </a:lnTo>
                <a:lnTo>
                  <a:pt x="45" y="331"/>
                </a:lnTo>
                <a:lnTo>
                  <a:pt x="45" y="330"/>
                </a:lnTo>
                <a:lnTo>
                  <a:pt x="45" y="328"/>
                </a:lnTo>
                <a:lnTo>
                  <a:pt x="46" y="328"/>
                </a:lnTo>
                <a:lnTo>
                  <a:pt x="46" y="326"/>
                </a:lnTo>
                <a:lnTo>
                  <a:pt x="48" y="326"/>
                </a:lnTo>
                <a:lnTo>
                  <a:pt x="48" y="325"/>
                </a:lnTo>
                <a:lnTo>
                  <a:pt x="50" y="325"/>
                </a:lnTo>
                <a:lnTo>
                  <a:pt x="51" y="323"/>
                </a:lnTo>
                <a:lnTo>
                  <a:pt x="53" y="323"/>
                </a:lnTo>
                <a:close/>
                <a:moveTo>
                  <a:pt x="66" y="320"/>
                </a:moveTo>
                <a:lnTo>
                  <a:pt x="67" y="320"/>
                </a:lnTo>
                <a:lnTo>
                  <a:pt x="66" y="320"/>
                </a:lnTo>
                <a:lnTo>
                  <a:pt x="67" y="320"/>
                </a:lnTo>
                <a:lnTo>
                  <a:pt x="67" y="322"/>
                </a:lnTo>
                <a:lnTo>
                  <a:pt x="66" y="322"/>
                </a:lnTo>
                <a:lnTo>
                  <a:pt x="66" y="323"/>
                </a:lnTo>
                <a:lnTo>
                  <a:pt x="66" y="322"/>
                </a:lnTo>
                <a:lnTo>
                  <a:pt x="64" y="322"/>
                </a:lnTo>
                <a:lnTo>
                  <a:pt x="66" y="322"/>
                </a:lnTo>
                <a:lnTo>
                  <a:pt x="66" y="320"/>
                </a:lnTo>
                <a:close/>
                <a:moveTo>
                  <a:pt x="61" y="320"/>
                </a:moveTo>
                <a:lnTo>
                  <a:pt x="61" y="322"/>
                </a:lnTo>
                <a:lnTo>
                  <a:pt x="59" y="322"/>
                </a:lnTo>
                <a:lnTo>
                  <a:pt x="58" y="322"/>
                </a:lnTo>
                <a:lnTo>
                  <a:pt x="58" y="323"/>
                </a:lnTo>
                <a:lnTo>
                  <a:pt x="58" y="322"/>
                </a:lnTo>
                <a:lnTo>
                  <a:pt x="58" y="320"/>
                </a:lnTo>
                <a:lnTo>
                  <a:pt x="59" y="320"/>
                </a:lnTo>
                <a:lnTo>
                  <a:pt x="61" y="320"/>
                </a:lnTo>
                <a:close/>
                <a:moveTo>
                  <a:pt x="64" y="315"/>
                </a:moveTo>
                <a:lnTo>
                  <a:pt x="62" y="317"/>
                </a:lnTo>
                <a:lnTo>
                  <a:pt x="62" y="315"/>
                </a:lnTo>
                <a:lnTo>
                  <a:pt x="64" y="315"/>
                </a:lnTo>
                <a:close/>
                <a:moveTo>
                  <a:pt x="72" y="312"/>
                </a:moveTo>
                <a:lnTo>
                  <a:pt x="72" y="314"/>
                </a:lnTo>
                <a:lnTo>
                  <a:pt x="70" y="314"/>
                </a:lnTo>
                <a:lnTo>
                  <a:pt x="69" y="314"/>
                </a:lnTo>
                <a:lnTo>
                  <a:pt x="67" y="315"/>
                </a:lnTo>
                <a:lnTo>
                  <a:pt x="67" y="314"/>
                </a:lnTo>
                <a:lnTo>
                  <a:pt x="67" y="315"/>
                </a:lnTo>
                <a:lnTo>
                  <a:pt x="67" y="314"/>
                </a:lnTo>
                <a:lnTo>
                  <a:pt x="69" y="312"/>
                </a:lnTo>
                <a:lnTo>
                  <a:pt x="70" y="312"/>
                </a:lnTo>
                <a:lnTo>
                  <a:pt x="72" y="312"/>
                </a:lnTo>
                <a:close/>
                <a:moveTo>
                  <a:pt x="66" y="312"/>
                </a:moveTo>
                <a:lnTo>
                  <a:pt x="66" y="314"/>
                </a:lnTo>
                <a:lnTo>
                  <a:pt x="64" y="314"/>
                </a:lnTo>
                <a:lnTo>
                  <a:pt x="64" y="312"/>
                </a:lnTo>
                <a:lnTo>
                  <a:pt x="64" y="314"/>
                </a:lnTo>
                <a:lnTo>
                  <a:pt x="62" y="314"/>
                </a:lnTo>
                <a:lnTo>
                  <a:pt x="61" y="314"/>
                </a:lnTo>
                <a:lnTo>
                  <a:pt x="61" y="312"/>
                </a:lnTo>
                <a:lnTo>
                  <a:pt x="62" y="312"/>
                </a:lnTo>
                <a:lnTo>
                  <a:pt x="64" y="312"/>
                </a:lnTo>
                <a:lnTo>
                  <a:pt x="66" y="312"/>
                </a:lnTo>
                <a:close/>
                <a:moveTo>
                  <a:pt x="75" y="312"/>
                </a:moveTo>
                <a:lnTo>
                  <a:pt x="74" y="312"/>
                </a:lnTo>
                <a:lnTo>
                  <a:pt x="75" y="312"/>
                </a:lnTo>
                <a:lnTo>
                  <a:pt x="74" y="312"/>
                </a:lnTo>
                <a:lnTo>
                  <a:pt x="75" y="312"/>
                </a:lnTo>
                <a:lnTo>
                  <a:pt x="75" y="310"/>
                </a:lnTo>
                <a:lnTo>
                  <a:pt x="75" y="312"/>
                </a:lnTo>
                <a:close/>
                <a:moveTo>
                  <a:pt x="67" y="312"/>
                </a:moveTo>
                <a:lnTo>
                  <a:pt x="67" y="310"/>
                </a:lnTo>
                <a:lnTo>
                  <a:pt x="69" y="310"/>
                </a:lnTo>
                <a:lnTo>
                  <a:pt x="69" y="312"/>
                </a:lnTo>
                <a:lnTo>
                  <a:pt x="67" y="312"/>
                </a:lnTo>
                <a:close/>
                <a:moveTo>
                  <a:pt x="74" y="310"/>
                </a:moveTo>
                <a:lnTo>
                  <a:pt x="72" y="310"/>
                </a:lnTo>
                <a:lnTo>
                  <a:pt x="72" y="312"/>
                </a:lnTo>
                <a:lnTo>
                  <a:pt x="72" y="310"/>
                </a:lnTo>
                <a:lnTo>
                  <a:pt x="74" y="310"/>
                </a:lnTo>
                <a:close/>
                <a:moveTo>
                  <a:pt x="77" y="309"/>
                </a:moveTo>
                <a:lnTo>
                  <a:pt x="78" y="309"/>
                </a:lnTo>
                <a:lnTo>
                  <a:pt x="78" y="310"/>
                </a:lnTo>
                <a:lnTo>
                  <a:pt x="77" y="310"/>
                </a:lnTo>
                <a:lnTo>
                  <a:pt x="77" y="309"/>
                </a:lnTo>
                <a:close/>
                <a:moveTo>
                  <a:pt x="54" y="235"/>
                </a:moveTo>
                <a:lnTo>
                  <a:pt x="56" y="235"/>
                </a:lnTo>
                <a:lnTo>
                  <a:pt x="56" y="237"/>
                </a:lnTo>
                <a:lnTo>
                  <a:pt x="54" y="237"/>
                </a:lnTo>
                <a:lnTo>
                  <a:pt x="53" y="237"/>
                </a:lnTo>
                <a:lnTo>
                  <a:pt x="51" y="237"/>
                </a:lnTo>
                <a:lnTo>
                  <a:pt x="51" y="235"/>
                </a:lnTo>
                <a:lnTo>
                  <a:pt x="53" y="235"/>
                </a:lnTo>
                <a:lnTo>
                  <a:pt x="54" y="235"/>
                </a:lnTo>
                <a:close/>
                <a:moveTo>
                  <a:pt x="189" y="18"/>
                </a:moveTo>
                <a:lnTo>
                  <a:pt x="194" y="21"/>
                </a:lnTo>
                <a:lnTo>
                  <a:pt x="198" y="18"/>
                </a:lnTo>
                <a:lnTo>
                  <a:pt x="202" y="19"/>
                </a:lnTo>
                <a:lnTo>
                  <a:pt x="205" y="21"/>
                </a:lnTo>
                <a:lnTo>
                  <a:pt x="206" y="24"/>
                </a:lnTo>
                <a:lnTo>
                  <a:pt x="208" y="27"/>
                </a:lnTo>
                <a:lnTo>
                  <a:pt x="211" y="29"/>
                </a:lnTo>
                <a:lnTo>
                  <a:pt x="214" y="30"/>
                </a:lnTo>
                <a:lnTo>
                  <a:pt x="219" y="30"/>
                </a:lnTo>
                <a:lnTo>
                  <a:pt x="230" y="34"/>
                </a:lnTo>
                <a:lnTo>
                  <a:pt x="234" y="34"/>
                </a:lnTo>
                <a:lnTo>
                  <a:pt x="235" y="24"/>
                </a:lnTo>
                <a:lnTo>
                  <a:pt x="238" y="16"/>
                </a:lnTo>
                <a:lnTo>
                  <a:pt x="242" y="11"/>
                </a:lnTo>
                <a:lnTo>
                  <a:pt x="248" y="11"/>
                </a:lnTo>
                <a:lnTo>
                  <a:pt x="251" y="14"/>
                </a:lnTo>
                <a:lnTo>
                  <a:pt x="253" y="22"/>
                </a:lnTo>
                <a:lnTo>
                  <a:pt x="261" y="26"/>
                </a:lnTo>
                <a:lnTo>
                  <a:pt x="266" y="24"/>
                </a:lnTo>
                <a:lnTo>
                  <a:pt x="269" y="27"/>
                </a:lnTo>
                <a:lnTo>
                  <a:pt x="270" y="30"/>
                </a:lnTo>
                <a:lnTo>
                  <a:pt x="272" y="34"/>
                </a:lnTo>
                <a:lnTo>
                  <a:pt x="277" y="37"/>
                </a:lnTo>
                <a:lnTo>
                  <a:pt x="275" y="38"/>
                </a:lnTo>
                <a:lnTo>
                  <a:pt x="280" y="43"/>
                </a:lnTo>
                <a:lnTo>
                  <a:pt x="283" y="50"/>
                </a:lnTo>
                <a:lnTo>
                  <a:pt x="283" y="53"/>
                </a:lnTo>
                <a:lnTo>
                  <a:pt x="291" y="61"/>
                </a:lnTo>
                <a:lnTo>
                  <a:pt x="296" y="66"/>
                </a:lnTo>
                <a:lnTo>
                  <a:pt x="299" y="67"/>
                </a:lnTo>
                <a:lnTo>
                  <a:pt x="304" y="67"/>
                </a:lnTo>
                <a:lnTo>
                  <a:pt x="307" y="66"/>
                </a:lnTo>
                <a:lnTo>
                  <a:pt x="309" y="67"/>
                </a:lnTo>
                <a:lnTo>
                  <a:pt x="310" y="70"/>
                </a:lnTo>
                <a:lnTo>
                  <a:pt x="312" y="67"/>
                </a:lnTo>
                <a:lnTo>
                  <a:pt x="315" y="66"/>
                </a:lnTo>
                <a:lnTo>
                  <a:pt x="317" y="64"/>
                </a:lnTo>
                <a:lnTo>
                  <a:pt x="318" y="64"/>
                </a:lnTo>
                <a:lnTo>
                  <a:pt x="320" y="64"/>
                </a:lnTo>
                <a:lnTo>
                  <a:pt x="320" y="62"/>
                </a:lnTo>
                <a:lnTo>
                  <a:pt x="323" y="61"/>
                </a:lnTo>
                <a:lnTo>
                  <a:pt x="323" y="62"/>
                </a:lnTo>
                <a:lnTo>
                  <a:pt x="325" y="62"/>
                </a:lnTo>
                <a:lnTo>
                  <a:pt x="326" y="62"/>
                </a:lnTo>
                <a:lnTo>
                  <a:pt x="328" y="64"/>
                </a:lnTo>
                <a:lnTo>
                  <a:pt x="330" y="64"/>
                </a:lnTo>
                <a:lnTo>
                  <a:pt x="330" y="66"/>
                </a:lnTo>
                <a:lnTo>
                  <a:pt x="331" y="66"/>
                </a:lnTo>
                <a:lnTo>
                  <a:pt x="333" y="67"/>
                </a:lnTo>
                <a:lnTo>
                  <a:pt x="334" y="67"/>
                </a:lnTo>
                <a:lnTo>
                  <a:pt x="334" y="69"/>
                </a:lnTo>
                <a:lnTo>
                  <a:pt x="336" y="70"/>
                </a:lnTo>
                <a:lnTo>
                  <a:pt x="336" y="74"/>
                </a:lnTo>
                <a:lnTo>
                  <a:pt x="336" y="75"/>
                </a:lnTo>
                <a:lnTo>
                  <a:pt x="334" y="78"/>
                </a:lnTo>
                <a:lnTo>
                  <a:pt x="334" y="80"/>
                </a:lnTo>
                <a:lnTo>
                  <a:pt x="334" y="82"/>
                </a:lnTo>
                <a:lnTo>
                  <a:pt x="333" y="85"/>
                </a:lnTo>
                <a:lnTo>
                  <a:pt x="331" y="88"/>
                </a:lnTo>
                <a:lnTo>
                  <a:pt x="331" y="90"/>
                </a:lnTo>
                <a:lnTo>
                  <a:pt x="330" y="91"/>
                </a:lnTo>
                <a:lnTo>
                  <a:pt x="330" y="94"/>
                </a:lnTo>
                <a:lnTo>
                  <a:pt x="328" y="96"/>
                </a:lnTo>
                <a:lnTo>
                  <a:pt x="328" y="98"/>
                </a:lnTo>
                <a:lnTo>
                  <a:pt x="328" y="101"/>
                </a:lnTo>
                <a:lnTo>
                  <a:pt x="328" y="104"/>
                </a:lnTo>
                <a:lnTo>
                  <a:pt x="328" y="106"/>
                </a:lnTo>
                <a:lnTo>
                  <a:pt x="330" y="109"/>
                </a:lnTo>
                <a:lnTo>
                  <a:pt x="328" y="110"/>
                </a:lnTo>
                <a:lnTo>
                  <a:pt x="326" y="110"/>
                </a:lnTo>
                <a:lnTo>
                  <a:pt x="326" y="112"/>
                </a:lnTo>
                <a:lnTo>
                  <a:pt x="326" y="114"/>
                </a:lnTo>
                <a:lnTo>
                  <a:pt x="326" y="115"/>
                </a:lnTo>
                <a:lnTo>
                  <a:pt x="328" y="117"/>
                </a:lnTo>
                <a:lnTo>
                  <a:pt x="330" y="117"/>
                </a:lnTo>
                <a:lnTo>
                  <a:pt x="328" y="118"/>
                </a:lnTo>
                <a:lnTo>
                  <a:pt x="330" y="120"/>
                </a:lnTo>
                <a:lnTo>
                  <a:pt x="330" y="122"/>
                </a:lnTo>
                <a:lnTo>
                  <a:pt x="331" y="123"/>
                </a:lnTo>
                <a:lnTo>
                  <a:pt x="331" y="125"/>
                </a:lnTo>
                <a:lnTo>
                  <a:pt x="333" y="125"/>
                </a:lnTo>
                <a:lnTo>
                  <a:pt x="333" y="126"/>
                </a:lnTo>
                <a:lnTo>
                  <a:pt x="331" y="128"/>
                </a:lnTo>
                <a:lnTo>
                  <a:pt x="333" y="130"/>
                </a:lnTo>
                <a:lnTo>
                  <a:pt x="333" y="133"/>
                </a:lnTo>
                <a:lnTo>
                  <a:pt x="331" y="134"/>
                </a:lnTo>
                <a:lnTo>
                  <a:pt x="331" y="138"/>
                </a:lnTo>
                <a:lnTo>
                  <a:pt x="331" y="139"/>
                </a:lnTo>
                <a:lnTo>
                  <a:pt x="333" y="139"/>
                </a:lnTo>
                <a:lnTo>
                  <a:pt x="333" y="142"/>
                </a:lnTo>
                <a:lnTo>
                  <a:pt x="330" y="144"/>
                </a:lnTo>
                <a:lnTo>
                  <a:pt x="326" y="146"/>
                </a:lnTo>
                <a:lnTo>
                  <a:pt x="323" y="147"/>
                </a:lnTo>
                <a:lnTo>
                  <a:pt x="320" y="146"/>
                </a:lnTo>
                <a:lnTo>
                  <a:pt x="318" y="144"/>
                </a:lnTo>
                <a:lnTo>
                  <a:pt x="317" y="141"/>
                </a:lnTo>
                <a:lnTo>
                  <a:pt x="315" y="142"/>
                </a:lnTo>
                <a:lnTo>
                  <a:pt x="312" y="144"/>
                </a:lnTo>
                <a:lnTo>
                  <a:pt x="307" y="144"/>
                </a:lnTo>
                <a:lnTo>
                  <a:pt x="306" y="146"/>
                </a:lnTo>
                <a:lnTo>
                  <a:pt x="301" y="146"/>
                </a:lnTo>
                <a:lnTo>
                  <a:pt x="293" y="146"/>
                </a:lnTo>
                <a:lnTo>
                  <a:pt x="290" y="146"/>
                </a:lnTo>
                <a:lnTo>
                  <a:pt x="288" y="149"/>
                </a:lnTo>
                <a:lnTo>
                  <a:pt x="285" y="149"/>
                </a:lnTo>
                <a:lnTo>
                  <a:pt x="282" y="146"/>
                </a:lnTo>
                <a:lnTo>
                  <a:pt x="278" y="147"/>
                </a:lnTo>
                <a:lnTo>
                  <a:pt x="274" y="150"/>
                </a:lnTo>
                <a:lnTo>
                  <a:pt x="266" y="152"/>
                </a:lnTo>
                <a:lnTo>
                  <a:pt x="266" y="154"/>
                </a:lnTo>
                <a:lnTo>
                  <a:pt x="262" y="157"/>
                </a:lnTo>
                <a:lnTo>
                  <a:pt x="261" y="158"/>
                </a:lnTo>
                <a:lnTo>
                  <a:pt x="261" y="160"/>
                </a:lnTo>
                <a:lnTo>
                  <a:pt x="261" y="163"/>
                </a:lnTo>
                <a:lnTo>
                  <a:pt x="262" y="170"/>
                </a:lnTo>
                <a:lnTo>
                  <a:pt x="266" y="170"/>
                </a:lnTo>
                <a:lnTo>
                  <a:pt x="267" y="168"/>
                </a:lnTo>
                <a:lnTo>
                  <a:pt x="269" y="165"/>
                </a:lnTo>
                <a:lnTo>
                  <a:pt x="270" y="163"/>
                </a:lnTo>
                <a:lnTo>
                  <a:pt x="272" y="163"/>
                </a:lnTo>
                <a:lnTo>
                  <a:pt x="270" y="166"/>
                </a:lnTo>
                <a:lnTo>
                  <a:pt x="272" y="170"/>
                </a:lnTo>
                <a:lnTo>
                  <a:pt x="275" y="178"/>
                </a:lnTo>
                <a:lnTo>
                  <a:pt x="278" y="179"/>
                </a:lnTo>
                <a:lnTo>
                  <a:pt x="280" y="182"/>
                </a:lnTo>
                <a:lnTo>
                  <a:pt x="278" y="187"/>
                </a:lnTo>
                <a:lnTo>
                  <a:pt x="275" y="192"/>
                </a:lnTo>
                <a:lnTo>
                  <a:pt x="277" y="198"/>
                </a:lnTo>
                <a:lnTo>
                  <a:pt x="283" y="203"/>
                </a:lnTo>
                <a:lnTo>
                  <a:pt x="283" y="205"/>
                </a:lnTo>
                <a:lnTo>
                  <a:pt x="282" y="210"/>
                </a:lnTo>
                <a:lnTo>
                  <a:pt x="286" y="219"/>
                </a:lnTo>
                <a:lnTo>
                  <a:pt x="283" y="221"/>
                </a:lnTo>
                <a:lnTo>
                  <a:pt x="282" y="222"/>
                </a:lnTo>
                <a:lnTo>
                  <a:pt x="280" y="222"/>
                </a:lnTo>
                <a:lnTo>
                  <a:pt x="278" y="224"/>
                </a:lnTo>
                <a:lnTo>
                  <a:pt x="277" y="226"/>
                </a:lnTo>
                <a:lnTo>
                  <a:pt x="275" y="226"/>
                </a:lnTo>
                <a:lnTo>
                  <a:pt x="275" y="227"/>
                </a:lnTo>
                <a:lnTo>
                  <a:pt x="274" y="227"/>
                </a:lnTo>
                <a:lnTo>
                  <a:pt x="272" y="229"/>
                </a:lnTo>
                <a:lnTo>
                  <a:pt x="270" y="229"/>
                </a:lnTo>
                <a:lnTo>
                  <a:pt x="270" y="227"/>
                </a:lnTo>
                <a:lnTo>
                  <a:pt x="269" y="226"/>
                </a:lnTo>
                <a:lnTo>
                  <a:pt x="267" y="224"/>
                </a:lnTo>
                <a:lnTo>
                  <a:pt x="264" y="226"/>
                </a:lnTo>
                <a:lnTo>
                  <a:pt x="262" y="226"/>
                </a:lnTo>
                <a:lnTo>
                  <a:pt x="261" y="226"/>
                </a:lnTo>
                <a:lnTo>
                  <a:pt x="258" y="219"/>
                </a:lnTo>
                <a:lnTo>
                  <a:pt x="253" y="224"/>
                </a:lnTo>
                <a:lnTo>
                  <a:pt x="250" y="226"/>
                </a:lnTo>
                <a:lnTo>
                  <a:pt x="248" y="224"/>
                </a:lnTo>
                <a:lnTo>
                  <a:pt x="246" y="221"/>
                </a:lnTo>
                <a:lnTo>
                  <a:pt x="243" y="218"/>
                </a:lnTo>
                <a:lnTo>
                  <a:pt x="240" y="216"/>
                </a:lnTo>
                <a:lnTo>
                  <a:pt x="234" y="219"/>
                </a:lnTo>
                <a:lnTo>
                  <a:pt x="230" y="224"/>
                </a:lnTo>
                <a:lnTo>
                  <a:pt x="224" y="222"/>
                </a:lnTo>
                <a:lnTo>
                  <a:pt x="219" y="229"/>
                </a:lnTo>
                <a:lnTo>
                  <a:pt x="218" y="230"/>
                </a:lnTo>
                <a:lnTo>
                  <a:pt x="219" y="234"/>
                </a:lnTo>
                <a:lnTo>
                  <a:pt x="218" y="235"/>
                </a:lnTo>
                <a:lnTo>
                  <a:pt x="218" y="237"/>
                </a:lnTo>
                <a:lnTo>
                  <a:pt x="219" y="243"/>
                </a:lnTo>
                <a:lnTo>
                  <a:pt x="219" y="246"/>
                </a:lnTo>
                <a:lnTo>
                  <a:pt x="218" y="248"/>
                </a:lnTo>
                <a:lnTo>
                  <a:pt x="216" y="251"/>
                </a:lnTo>
                <a:lnTo>
                  <a:pt x="214" y="253"/>
                </a:lnTo>
                <a:lnTo>
                  <a:pt x="214" y="254"/>
                </a:lnTo>
                <a:lnTo>
                  <a:pt x="214" y="258"/>
                </a:lnTo>
                <a:lnTo>
                  <a:pt x="219" y="261"/>
                </a:lnTo>
                <a:lnTo>
                  <a:pt x="221" y="264"/>
                </a:lnTo>
                <a:lnTo>
                  <a:pt x="219" y="267"/>
                </a:lnTo>
                <a:lnTo>
                  <a:pt x="218" y="270"/>
                </a:lnTo>
                <a:lnTo>
                  <a:pt x="216" y="274"/>
                </a:lnTo>
                <a:lnTo>
                  <a:pt x="214" y="277"/>
                </a:lnTo>
                <a:lnTo>
                  <a:pt x="213" y="278"/>
                </a:lnTo>
                <a:lnTo>
                  <a:pt x="213" y="280"/>
                </a:lnTo>
                <a:lnTo>
                  <a:pt x="216" y="280"/>
                </a:lnTo>
                <a:lnTo>
                  <a:pt x="219" y="280"/>
                </a:lnTo>
                <a:lnTo>
                  <a:pt x="224" y="283"/>
                </a:lnTo>
                <a:lnTo>
                  <a:pt x="229" y="285"/>
                </a:lnTo>
                <a:lnTo>
                  <a:pt x="232" y="285"/>
                </a:lnTo>
                <a:lnTo>
                  <a:pt x="234" y="283"/>
                </a:lnTo>
                <a:lnTo>
                  <a:pt x="237" y="283"/>
                </a:lnTo>
                <a:lnTo>
                  <a:pt x="238" y="285"/>
                </a:lnTo>
                <a:lnTo>
                  <a:pt x="240" y="285"/>
                </a:lnTo>
                <a:lnTo>
                  <a:pt x="242" y="288"/>
                </a:lnTo>
                <a:lnTo>
                  <a:pt x="242" y="290"/>
                </a:lnTo>
                <a:lnTo>
                  <a:pt x="235" y="291"/>
                </a:lnTo>
                <a:lnTo>
                  <a:pt x="235" y="294"/>
                </a:lnTo>
                <a:lnTo>
                  <a:pt x="235" y="298"/>
                </a:lnTo>
                <a:lnTo>
                  <a:pt x="235" y="299"/>
                </a:lnTo>
                <a:lnTo>
                  <a:pt x="237" y="299"/>
                </a:lnTo>
                <a:lnTo>
                  <a:pt x="238" y="302"/>
                </a:lnTo>
                <a:lnTo>
                  <a:pt x="238" y="304"/>
                </a:lnTo>
                <a:lnTo>
                  <a:pt x="242" y="310"/>
                </a:lnTo>
                <a:lnTo>
                  <a:pt x="240" y="312"/>
                </a:lnTo>
                <a:lnTo>
                  <a:pt x="238" y="315"/>
                </a:lnTo>
                <a:lnTo>
                  <a:pt x="235" y="315"/>
                </a:lnTo>
                <a:lnTo>
                  <a:pt x="232" y="314"/>
                </a:lnTo>
                <a:lnTo>
                  <a:pt x="229" y="315"/>
                </a:lnTo>
                <a:lnTo>
                  <a:pt x="224" y="317"/>
                </a:lnTo>
                <a:lnTo>
                  <a:pt x="224" y="323"/>
                </a:lnTo>
                <a:lnTo>
                  <a:pt x="221" y="325"/>
                </a:lnTo>
                <a:lnTo>
                  <a:pt x="219" y="334"/>
                </a:lnTo>
                <a:lnTo>
                  <a:pt x="221" y="334"/>
                </a:lnTo>
                <a:lnTo>
                  <a:pt x="224" y="341"/>
                </a:lnTo>
                <a:lnTo>
                  <a:pt x="219" y="349"/>
                </a:lnTo>
                <a:lnTo>
                  <a:pt x="221" y="349"/>
                </a:lnTo>
                <a:lnTo>
                  <a:pt x="224" y="352"/>
                </a:lnTo>
                <a:lnTo>
                  <a:pt x="226" y="354"/>
                </a:lnTo>
                <a:lnTo>
                  <a:pt x="230" y="357"/>
                </a:lnTo>
                <a:lnTo>
                  <a:pt x="230" y="360"/>
                </a:lnTo>
                <a:lnTo>
                  <a:pt x="230" y="363"/>
                </a:lnTo>
                <a:lnTo>
                  <a:pt x="226" y="363"/>
                </a:lnTo>
                <a:lnTo>
                  <a:pt x="222" y="365"/>
                </a:lnTo>
                <a:lnTo>
                  <a:pt x="219" y="365"/>
                </a:lnTo>
                <a:lnTo>
                  <a:pt x="216" y="365"/>
                </a:lnTo>
                <a:lnTo>
                  <a:pt x="213" y="366"/>
                </a:lnTo>
                <a:lnTo>
                  <a:pt x="206" y="371"/>
                </a:lnTo>
                <a:lnTo>
                  <a:pt x="203" y="371"/>
                </a:lnTo>
                <a:lnTo>
                  <a:pt x="195" y="365"/>
                </a:lnTo>
                <a:lnTo>
                  <a:pt x="192" y="363"/>
                </a:lnTo>
                <a:lnTo>
                  <a:pt x="187" y="363"/>
                </a:lnTo>
                <a:lnTo>
                  <a:pt x="182" y="363"/>
                </a:lnTo>
                <a:lnTo>
                  <a:pt x="176" y="363"/>
                </a:lnTo>
                <a:lnTo>
                  <a:pt x="168" y="363"/>
                </a:lnTo>
                <a:lnTo>
                  <a:pt x="165" y="363"/>
                </a:lnTo>
                <a:lnTo>
                  <a:pt x="163" y="363"/>
                </a:lnTo>
                <a:lnTo>
                  <a:pt x="155" y="365"/>
                </a:lnTo>
                <a:lnTo>
                  <a:pt x="149" y="365"/>
                </a:lnTo>
                <a:lnTo>
                  <a:pt x="146" y="366"/>
                </a:lnTo>
                <a:lnTo>
                  <a:pt x="141" y="368"/>
                </a:lnTo>
                <a:lnTo>
                  <a:pt x="139" y="368"/>
                </a:lnTo>
                <a:lnTo>
                  <a:pt x="136" y="370"/>
                </a:lnTo>
                <a:lnTo>
                  <a:pt x="131" y="373"/>
                </a:lnTo>
                <a:lnTo>
                  <a:pt x="130" y="374"/>
                </a:lnTo>
                <a:lnTo>
                  <a:pt x="125" y="376"/>
                </a:lnTo>
                <a:lnTo>
                  <a:pt x="123" y="378"/>
                </a:lnTo>
                <a:lnTo>
                  <a:pt x="122" y="378"/>
                </a:lnTo>
                <a:lnTo>
                  <a:pt x="117" y="379"/>
                </a:lnTo>
                <a:lnTo>
                  <a:pt x="115" y="381"/>
                </a:lnTo>
                <a:lnTo>
                  <a:pt x="114" y="381"/>
                </a:lnTo>
                <a:lnTo>
                  <a:pt x="112" y="382"/>
                </a:lnTo>
                <a:lnTo>
                  <a:pt x="112" y="384"/>
                </a:lnTo>
                <a:lnTo>
                  <a:pt x="112" y="387"/>
                </a:lnTo>
                <a:lnTo>
                  <a:pt x="112" y="389"/>
                </a:lnTo>
                <a:lnTo>
                  <a:pt x="112" y="390"/>
                </a:lnTo>
                <a:lnTo>
                  <a:pt x="112" y="392"/>
                </a:lnTo>
                <a:lnTo>
                  <a:pt x="112" y="394"/>
                </a:lnTo>
                <a:lnTo>
                  <a:pt x="114" y="397"/>
                </a:lnTo>
                <a:lnTo>
                  <a:pt x="114" y="398"/>
                </a:lnTo>
                <a:lnTo>
                  <a:pt x="114" y="400"/>
                </a:lnTo>
                <a:lnTo>
                  <a:pt x="114" y="402"/>
                </a:lnTo>
                <a:lnTo>
                  <a:pt x="114" y="403"/>
                </a:lnTo>
                <a:lnTo>
                  <a:pt x="114" y="405"/>
                </a:lnTo>
                <a:lnTo>
                  <a:pt x="114" y="406"/>
                </a:lnTo>
                <a:lnTo>
                  <a:pt x="114" y="408"/>
                </a:lnTo>
                <a:lnTo>
                  <a:pt x="114" y="410"/>
                </a:lnTo>
                <a:lnTo>
                  <a:pt x="114" y="411"/>
                </a:lnTo>
                <a:lnTo>
                  <a:pt x="114" y="414"/>
                </a:lnTo>
                <a:lnTo>
                  <a:pt x="115" y="418"/>
                </a:lnTo>
                <a:lnTo>
                  <a:pt x="115" y="422"/>
                </a:lnTo>
                <a:lnTo>
                  <a:pt x="117" y="424"/>
                </a:lnTo>
                <a:lnTo>
                  <a:pt x="117" y="426"/>
                </a:lnTo>
                <a:lnTo>
                  <a:pt x="118" y="429"/>
                </a:lnTo>
                <a:lnTo>
                  <a:pt x="117" y="427"/>
                </a:lnTo>
                <a:lnTo>
                  <a:pt x="117" y="429"/>
                </a:lnTo>
                <a:lnTo>
                  <a:pt x="123" y="429"/>
                </a:lnTo>
                <a:lnTo>
                  <a:pt x="123" y="430"/>
                </a:lnTo>
                <a:lnTo>
                  <a:pt x="123" y="432"/>
                </a:lnTo>
                <a:lnTo>
                  <a:pt x="122" y="432"/>
                </a:lnTo>
                <a:lnTo>
                  <a:pt x="122" y="434"/>
                </a:lnTo>
                <a:lnTo>
                  <a:pt x="122" y="435"/>
                </a:lnTo>
                <a:lnTo>
                  <a:pt x="123" y="435"/>
                </a:lnTo>
                <a:lnTo>
                  <a:pt x="123" y="437"/>
                </a:lnTo>
                <a:lnTo>
                  <a:pt x="123" y="440"/>
                </a:lnTo>
                <a:lnTo>
                  <a:pt x="122" y="440"/>
                </a:lnTo>
                <a:lnTo>
                  <a:pt x="122" y="442"/>
                </a:lnTo>
                <a:lnTo>
                  <a:pt x="122" y="443"/>
                </a:lnTo>
                <a:lnTo>
                  <a:pt x="125" y="443"/>
                </a:lnTo>
                <a:lnTo>
                  <a:pt x="125" y="445"/>
                </a:lnTo>
                <a:lnTo>
                  <a:pt x="125" y="446"/>
                </a:lnTo>
                <a:lnTo>
                  <a:pt x="126" y="446"/>
                </a:lnTo>
                <a:lnTo>
                  <a:pt x="125" y="448"/>
                </a:lnTo>
                <a:lnTo>
                  <a:pt x="123" y="448"/>
                </a:lnTo>
                <a:lnTo>
                  <a:pt x="122" y="448"/>
                </a:lnTo>
                <a:lnTo>
                  <a:pt x="122" y="451"/>
                </a:lnTo>
                <a:lnTo>
                  <a:pt x="122" y="453"/>
                </a:lnTo>
                <a:lnTo>
                  <a:pt x="120" y="453"/>
                </a:lnTo>
                <a:lnTo>
                  <a:pt x="120" y="454"/>
                </a:lnTo>
                <a:lnTo>
                  <a:pt x="122" y="456"/>
                </a:lnTo>
                <a:lnTo>
                  <a:pt x="120" y="458"/>
                </a:lnTo>
                <a:lnTo>
                  <a:pt x="120" y="459"/>
                </a:lnTo>
                <a:lnTo>
                  <a:pt x="118" y="459"/>
                </a:lnTo>
                <a:lnTo>
                  <a:pt x="117" y="459"/>
                </a:lnTo>
                <a:lnTo>
                  <a:pt x="117" y="458"/>
                </a:lnTo>
                <a:lnTo>
                  <a:pt x="115" y="458"/>
                </a:lnTo>
                <a:lnTo>
                  <a:pt x="115" y="456"/>
                </a:lnTo>
                <a:lnTo>
                  <a:pt x="115" y="454"/>
                </a:lnTo>
                <a:lnTo>
                  <a:pt x="115" y="453"/>
                </a:lnTo>
                <a:lnTo>
                  <a:pt x="115" y="451"/>
                </a:lnTo>
                <a:lnTo>
                  <a:pt x="115" y="450"/>
                </a:lnTo>
                <a:lnTo>
                  <a:pt x="115" y="448"/>
                </a:lnTo>
                <a:lnTo>
                  <a:pt x="115" y="446"/>
                </a:lnTo>
                <a:lnTo>
                  <a:pt x="115" y="445"/>
                </a:lnTo>
                <a:lnTo>
                  <a:pt x="115" y="443"/>
                </a:lnTo>
                <a:lnTo>
                  <a:pt x="115" y="442"/>
                </a:lnTo>
                <a:lnTo>
                  <a:pt x="115" y="440"/>
                </a:lnTo>
                <a:lnTo>
                  <a:pt x="114" y="440"/>
                </a:lnTo>
                <a:lnTo>
                  <a:pt x="114" y="438"/>
                </a:lnTo>
                <a:lnTo>
                  <a:pt x="112" y="437"/>
                </a:lnTo>
                <a:lnTo>
                  <a:pt x="110" y="435"/>
                </a:lnTo>
                <a:lnTo>
                  <a:pt x="110" y="434"/>
                </a:lnTo>
                <a:lnTo>
                  <a:pt x="109" y="434"/>
                </a:lnTo>
                <a:lnTo>
                  <a:pt x="109" y="432"/>
                </a:lnTo>
                <a:lnTo>
                  <a:pt x="109" y="430"/>
                </a:lnTo>
                <a:lnTo>
                  <a:pt x="107" y="430"/>
                </a:lnTo>
                <a:lnTo>
                  <a:pt x="107" y="429"/>
                </a:lnTo>
                <a:lnTo>
                  <a:pt x="106" y="429"/>
                </a:lnTo>
                <a:lnTo>
                  <a:pt x="104" y="429"/>
                </a:lnTo>
                <a:lnTo>
                  <a:pt x="106" y="429"/>
                </a:lnTo>
                <a:lnTo>
                  <a:pt x="104" y="427"/>
                </a:lnTo>
                <a:lnTo>
                  <a:pt x="102" y="427"/>
                </a:lnTo>
                <a:lnTo>
                  <a:pt x="101" y="426"/>
                </a:lnTo>
                <a:lnTo>
                  <a:pt x="99" y="424"/>
                </a:lnTo>
                <a:lnTo>
                  <a:pt x="99" y="422"/>
                </a:lnTo>
                <a:lnTo>
                  <a:pt x="98" y="422"/>
                </a:lnTo>
                <a:lnTo>
                  <a:pt x="96" y="421"/>
                </a:lnTo>
                <a:lnTo>
                  <a:pt x="94" y="421"/>
                </a:lnTo>
                <a:lnTo>
                  <a:pt x="94" y="419"/>
                </a:lnTo>
                <a:lnTo>
                  <a:pt x="93" y="419"/>
                </a:lnTo>
                <a:lnTo>
                  <a:pt x="94" y="419"/>
                </a:lnTo>
                <a:lnTo>
                  <a:pt x="93" y="419"/>
                </a:lnTo>
                <a:lnTo>
                  <a:pt x="91" y="419"/>
                </a:lnTo>
                <a:lnTo>
                  <a:pt x="90" y="419"/>
                </a:lnTo>
                <a:lnTo>
                  <a:pt x="90" y="418"/>
                </a:lnTo>
                <a:lnTo>
                  <a:pt x="90" y="416"/>
                </a:lnTo>
                <a:lnTo>
                  <a:pt x="88" y="416"/>
                </a:lnTo>
                <a:lnTo>
                  <a:pt x="86" y="416"/>
                </a:lnTo>
                <a:lnTo>
                  <a:pt x="86" y="414"/>
                </a:lnTo>
                <a:lnTo>
                  <a:pt x="88" y="414"/>
                </a:lnTo>
                <a:lnTo>
                  <a:pt x="90" y="414"/>
                </a:lnTo>
                <a:lnTo>
                  <a:pt x="88" y="414"/>
                </a:lnTo>
                <a:lnTo>
                  <a:pt x="88" y="413"/>
                </a:lnTo>
                <a:lnTo>
                  <a:pt x="88" y="414"/>
                </a:lnTo>
                <a:lnTo>
                  <a:pt x="88" y="413"/>
                </a:lnTo>
                <a:lnTo>
                  <a:pt x="86" y="413"/>
                </a:lnTo>
                <a:lnTo>
                  <a:pt x="85" y="413"/>
                </a:lnTo>
                <a:lnTo>
                  <a:pt x="85" y="411"/>
                </a:lnTo>
                <a:lnTo>
                  <a:pt x="83" y="411"/>
                </a:lnTo>
                <a:lnTo>
                  <a:pt x="82" y="411"/>
                </a:lnTo>
                <a:lnTo>
                  <a:pt x="82" y="410"/>
                </a:lnTo>
                <a:lnTo>
                  <a:pt x="80" y="410"/>
                </a:lnTo>
                <a:lnTo>
                  <a:pt x="78" y="408"/>
                </a:lnTo>
                <a:lnTo>
                  <a:pt x="77" y="408"/>
                </a:lnTo>
                <a:lnTo>
                  <a:pt x="77" y="406"/>
                </a:lnTo>
                <a:lnTo>
                  <a:pt x="75" y="406"/>
                </a:lnTo>
                <a:lnTo>
                  <a:pt x="75" y="405"/>
                </a:lnTo>
                <a:lnTo>
                  <a:pt x="74" y="405"/>
                </a:lnTo>
                <a:lnTo>
                  <a:pt x="72" y="403"/>
                </a:lnTo>
                <a:lnTo>
                  <a:pt x="70" y="403"/>
                </a:lnTo>
                <a:lnTo>
                  <a:pt x="70" y="402"/>
                </a:lnTo>
                <a:lnTo>
                  <a:pt x="69" y="402"/>
                </a:lnTo>
                <a:lnTo>
                  <a:pt x="67" y="402"/>
                </a:lnTo>
                <a:lnTo>
                  <a:pt x="69" y="402"/>
                </a:lnTo>
                <a:lnTo>
                  <a:pt x="67" y="402"/>
                </a:lnTo>
                <a:lnTo>
                  <a:pt x="67" y="400"/>
                </a:lnTo>
                <a:lnTo>
                  <a:pt x="67" y="402"/>
                </a:lnTo>
                <a:lnTo>
                  <a:pt x="67" y="400"/>
                </a:lnTo>
                <a:lnTo>
                  <a:pt x="66" y="400"/>
                </a:lnTo>
                <a:lnTo>
                  <a:pt x="66" y="398"/>
                </a:lnTo>
                <a:lnTo>
                  <a:pt x="64" y="398"/>
                </a:lnTo>
                <a:lnTo>
                  <a:pt x="64" y="397"/>
                </a:lnTo>
                <a:lnTo>
                  <a:pt x="62" y="397"/>
                </a:lnTo>
                <a:lnTo>
                  <a:pt x="61" y="395"/>
                </a:lnTo>
                <a:lnTo>
                  <a:pt x="61" y="394"/>
                </a:lnTo>
                <a:lnTo>
                  <a:pt x="59" y="394"/>
                </a:lnTo>
                <a:lnTo>
                  <a:pt x="59" y="392"/>
                </a:lnTo>
                <a:lnTo>
                  <a:pt x="58" y="392"/>
                </a:lnTo>
                <a:lnTo>
                  <a:pt x="56" y="390"/>
                </a:lnTo>
                <a:lnTo>
                  <a:pt x="54" y="390"/>
                </a:lnTo>
                <a:lnTo>
                  <a:pt x="53" y="390"/>
                </a:lnTo>
                <a:lnTo>
                  <a:pt x="53" y="389"/>
                </a:lnTo>
                <a:lnTo>
                  <a:pt x="53" y="387"/>
                </a:lnTo>
                <a:lnTo>
                  <a:pt x="51" y="387"/>
                </a:lnTo>
                <a:lnTo>
                  <a:pt x="51" y="386"/>
                </a:lnTo>
                <a:lnTo>
                  <a:pt x="51" y="384"/>
                </a:lnTo>
                <a:lnTo>
                  <a:pt x="50" y="384"/>
                </a:lnTo>
                <a:lnTo>
                  <a:pt x="50" y="382"/>
                </a:lnTo>
                <a:lnTo>
                  <a:pt x="51" y="382"/>
                </a:lnTo>
                <a:lnTo>
                  <a:pt x="50" y="382"/>
                </a:lnTo>
                <a:lnTo>
                  <a:pt x="50" y="381"/>
                </a:lnTo>
                <a:lnTo>
                  <a:pt x="48" y="381"/>
                </a:lnTo>
                <a:lnTo>
                  <a:pt x="48" y="379"/>
                </a:lnTo>
                <a:lnTo>
                  <a:pt x="48" y="381"/>
                </a:lnTo>
                <a:lnTo>
                  <a:pt x="46" y="381"/>
                </a:lnTo>
                <a:lnTo>
                  <a:pt x="46" y="379"/>
                </a:lnTo>
                <a:lnTo>
                  <a:pt x="46" y="378"/>
                </a:lnTo>
                <a:lnTo>
                  <a:pt x="45" y="378"/>
                </a:lnTo>
                <a:lnTo>
                  <a:pt x="45" y="376"/>
                </a:lnTo>
                <a:lnTo>
                  <a:pt x="46" y="376"/>
                </a:lnTo>
                <a:lnTo>
                  <a:pt x="45" y="376"/>
                </a:lnTo>
                <a:lnTo>
                  <a:pt x="43" y="376"/>
                </a:lnTo>
                <a:lnTo>
                  <a:pt x="43" y="374"/>
                </a:lnTo>
                <a:lnTo>
                  <a:pt x="43" y="373"/>
                </a:lnTo>
                <a:lnTo>
                  <a:pt x="42" y="373"/>
                </a:lnTo>
                <a:lnTo>
                  <a:pt x="42" y="371"/>
                </a:lnTo>
                <a:lnTo>
                  <a:pt x="40" y="371"/>
                </a:lnTo>
                <a:lnTo>
                  <a:pt x="38" y="371"/>
                </a:lnTo>
                <a:lnTo>
                  <a:pt x="38" y="370"/>
                </a:lnTo>
                <a:lnTo>
                  <a:pt x="38" y="368"/>
                </a:lnTo>
                <a:lnTo>
                  <a:pt x="37" y="366"/>
                </a:lnTo>
                <a:lnTo>
                  <a:pt x="37" y="365"/>
                </a:lnTo>
                <a:lnTo>
                  <a:pt x="37" y="363"/>
                </a:lnTo>
                <a:lnTo>
                  <a:pt x="35" y="363"/>
                </a:lnTo>
                <a:lnTo>
                  <a:pt x="34" y="362"/>
                </a:lnTo>
                <a:lnTo>
                  <a:pt x="34" y="360"/>
                </a:lnTo>
                <a:lnTo>
                  <a:pt x="35" y="360"/>
                </a:lnTo>
                <a:lnTo>
                  <a:pt x="34" y="360"/>
                </a:lnTo>
                <a:lnTo>
                  <a:pt x="35" y="360"/>
                </a:lnTo>
                <a:lnTo>
                  <a:pt x="35" y="358"/>
                </a:lnTo>
                <a:lnTo>
                  <a:pt x="34" y="358"/>
                </a:lnTo>
                <a:lnTo>
                  <a:pt x="34" y="357"/>
                </a:lnTo>
                <a:lnTo>
                  <a:pt x="34" y="358"/>
                </a:lnTo>
                <a:lnTo>
                  <a:pt x="34" y="357"/>
                </a:lnTo>
                <a:lnTo>
                  <a:pt x="32" y="357"/>
                </a:lnTo>
                <a:lnTo>
                  <a:pt x="32" y="355"/>
                </a:lnTo>
                <a:lnTo>
                  <a:pt x="30" y="354"/>
                </a:lnTo>
                <a:lnTo>
                  <a:pt x="30" y="352"/>
                </a:lnTo>
                <a:lnTo>
                  <a:pt x="29" y="352"/>
                </a:lnTo>
                <a:lnTo>
                  <a:pt x="30" y="352"/>
                </a:lnTo>
                <a:lnTo>
                  <a:pt x="30" y="350"/>
                </a:lnTo>
                <a:lnTo>
                  <a:pt x="29" y="350"/>
                </a:lnTo>
                <a:lnTo>
                  <a:pt x="30" y="350"/>
                </a:lnTo>
                <a:lnTo>
                  <a:pt x="29" y="350"/>
                </a:lnTo>
                <a:lnTo>
                  <a:pt x="30" y="350"/>
                </a:lnTo>
                <a:lnTo>
                  <a:pt x="29" y="349"/>
                </a:lnTo>
                <a:lnTo>
                  <a:pt x="30" y="349"/>
                </a:lnTo>
                <a:lnTo>
                  <a:pt x="29" y="349"/>
                </a:lnTo>
                <a:lnTo>
                  <a:pt x="27" y="347"/>
                </a:lnTo>
                <a:lnTo>
                  <a:pt x="29" y="347"/>
                </a:lnTo>
                <a:lnTo>
                  <a:pt x="30" y="347"/>
                </a:lnTo>
                <a:lnTo>
                  <a:pt x="32" y="347"/>
                </a:lnTo>
                <a:lnTo>
                  <a:pt x="34" y="347"/>
                </a:lnTo>
                <a:lnTo>
                  <a:pt x="35" y="347"/>
                </a:lnTo>
                <a:lnTo>
                  <a:pt x="37" y="347"/>
                </a:lnTo>
                <a:lnTo>
                  <a:pt x="38" y="347"/>
                </a:lnTo>
                <a:lnTo>
                  <a:pt x="38" y="349"/>
                </a:lnTo>
                <a:lnTo>
                  <a:pt x="40" y="349"/>
                </a:lnTo>
                <a:lnTo>
                  <a:pt x="40" y="350"/>
                </a:lnTo>
                <a:lnTo>
                  <a:pt x="40" y="349"/>
                </a:lnTo>
                <a:lnTo>
                  <a:pt x="40" y="350"/>
                </a:lnTo>
                <a:lnTo>
                  <a:pt x="42" y="350"/>
                </a:lnTo>
                <a:lnTo>
                  <a:pt x="43" y="350"/>
                </a:lnTo>
                <a:lnTo>
                  <a:pt x="42" y="350"/>
                </a:lnTo>
                <a:lnTo>
                  <a:pt x="43" y="350"/>
                </a:lnTo>
                <a:lnTo>
                  <a:pt x="43" y="352"/>
                </a:lnTo>
                <a:lnTo>
                  <a:pt x="42" y="352"/>
                </a:lnTo>
                <a:lnTo>
                  <a:pt x="42" y="350"/>
                </a:lnTo>
                <a:lnTo>
                  <a:pt x="42" y="352"/>
                </a:lnTo>
                <a:lnTo>
                  <a:pt x="43" y="352"/>
                </a:lnTo>
                <a:lnTo>
                  <a:pt x="43" y="354"/>
                </a:lnTo>
                <a:lnTo>
                  <a:pt x="45" y="354"/>
                </a:lnTo>
                <a:lnTo>
                  <a:pt x="45" y="355"/>
                </a:lnTo>
                <a:lnTo>
                  <a:pt x="46" y="357"/>
                </a:lnTo>
                <a:lnTo>
                  <a:pt x="48" y="357"/>
                </a:lnTo>
                <a:lnTo>
                  <a:pt x="48" y="358"/>
                </a:lnTo>
                <a:lnTo>
                  <a:pt x="50" y="358"/>
                </a:lnTo>
                <a:lnTo>
                  <a:pt x="50" y="360"/>
                </a:lnTo>
                <a:lnTo>
                  <a:pt x="51" y="360"/>
                </a:lnTo>
                <a:lnTo>
                  <a:pt x="51" y="362"/>
                </a:lnTo>
                <a:lnTo>
                  <a:pt x="53" y="362"/>
                </a:lnTo>
                <a:lnTo>
                  <a:pt x="53" y="363"/>
                </a:lnTo>
                <a:lnTo>
                  <a:pt x="54" y="363"/>
                </a:lnTo>
                <a:lnTo>
                  <a:pt x="56" y="365"/>
                </a:lnTo>
                <a:lnTo>
                  <a:pt x="56" y="366"/>
                </a:lnTo>
                <a:lnTo>
                  <a:pt x="58" y="366"/>
                </a:lnTo>
                <a:lnTo>
                  <a:pt x="58" y="368"/>
                </a:lnTo>
                <a:lnTo>
                  <a:pt x="58" y="370"/>
                </a:lnTo>
                <a:lnTo>
                  <a:pt x="59" y="370"/>
                </a:lnTo>
                <a:lnTo>
                  <a:pt x="59" y="368"/>
                </a:lnTo>
                <a:lnTo>
                  <a:pt x="58" y="368"/>
                </a:lnTo>
                <a:lnTo>
                  <a:pt x="58" y="366"/>
                </a:lnTo>
                <a:lnTo>
                  <a:pt x="58" y="365"/>
                </a:lnTo>
                <a:lnTo>
                  <a:pt x="56" y="365"/>
                </a:lnTo>
                <a:lnTo>
                  <a:pt x="56" y="363"/>
                </a:lnTo>
                <a:lnTo>
                  <a:pt x="58" y="363"/>
                </a:lnTo>
                <a:lnTo>
                  <a:pt x="58" y="365"/>
                </a:lnTo>
                <a:lnTo>
                  <a:pt x="59" y="365"/>
                </a:lnTo>
                <a:lnTo>
                  <a:pt x="59" y="366"/>
                </a:lnTo>
                <a:lnTo>
                  <a:pt x="61" y="366"/>
                </a:lnTo>
                <a:lnTo>
                  <a:pt x="61" y="368"/>
                </a:lnTo>
                <a:lnTo>
                  <a:pt x="61" y="370"/>
                </a:lnTo>
                <a:lnTo>
                  <a:pt x="62" y="370"/>
                </a:lnTo>
                <a:lnTo>
                  <a:pt x="62" y="371"/>
                </a:lnTo>
                <a:lnTo>
                  <a:pt x="61" y="371"/>
                </a:lnTo>
                <a:lnTo>
                  <a:pt x="59" y="370"/>
                </a:lnTo>
                <a:lnTo>
                  <a:pt x="59" y="371"/>
                </a:lnTo>
                <a:lnTo>
                  <a:pt x="61" y="371"/>
                </a:lnTo>
                <a:lnTo>
                  <a:pt x="61" y="373"/>
                </a:lnTo>
                <a:lnTo>
                  <a:pt x="61" y="374"/>
                </a:lnTo>
                <a:lnTo>
                  <a:pt x="62" y="374"/>
                </a:lnTo>
                <a:lnTo>
                  <a:pt x="62" y="376"/>
                </a:lnTo>
                <a:lnTo>
                  <a:pt x="62" y="378"/>
                </a:lnTo>
                <a:lnTo>
                  <a:pt x="64" y="378"/>
                </a:lnTo>
                <a:lnTo>
                  <a:pt x="66" y="379"/>
                </a:lnTo>
                <a:lnTo>
                  <a:pt x="67" y="381"/>
                </a:lnTo>
                <a:lnTo>
                  <a:pt x="67" y="382"/>
                </a:lnTo>
                <a:lnTo>
                  <a:pt x="69" y="382"/>
                </a:lnTo>
                <a:lnTo>
                  <a:pt x="69" y="384"/>
                </a:lnTo>
                <a:lnTo>
                  <a:pt x="70" y="384"/>
                </a:lnTo>
                <a:lnTo>
                  <a:pt x="70" y="386"/>
                </a:lnTo>
                <a:lnTo>
                  <a:pt x="70" y="387"/>
                </a:lnTo>
                <a:lnTo>
                  <a:pt x="72" y="387"/>
                </a:lnTo>
                <a:lnTo>
                  <a:pt x="72" y="389"/>
                </a:lnTo>
                <a:lnTo>
                  <a:pt x="74" y="389"/>
                </a:lnTo>
                <a:lnTo>
                  <a:pt x="74" y="390"/>
                </a:lnTo>
                <a:lnTo>
                  <a:pt x="74" y="389"/>
                </a:lnTo>
                <a:lnTo>
                  <a:pt x="74" y="390"/>
                </a:lnTo>
                <a:lnTo>
                  <a:pt x="75" y="390"/>
                </a:lnTo>
                <a:lnTo>
                  <a:pt x="75" y="389"/>
                </a:lnTo>
                <a:lnTo>
                  <a:pt x="74" y="389"/>
                </a:lnTo>
                <a:lnTo>
                  <a:pt x="74" y="387"/>
                </a:lnTo>
                <a:lnTo>
                  <a:pt x="74" y="386"/>
                </a:lnTo>
                <a:lnTo>
                  <a:pt x="74" y="384"/>
                </a:lnTo>
                <a:lnTo>
                  <a:pt x="72" y="384"/>
                </a:lnTo>
                <a:lnTo>
                  <a:pt x="72" y="382"/>
                </a:lnTo>
                <a:lnTo>
                  <a:pt x="70" y="381"/>
                </a:lnTo>
                <a:lnTo>
                  <a:pt x="70" y="379"/>
                </a:lnTo>
                <a:lnTo>
                  <a:pt x="70" y="378"/>
                </a:lnTo>
                <a:lnTo>
                  <a:pt x="69" y="378"/>
                </a:lnTo>
                <a:lnTo>
                  <a:pt x="67" y="378"/>
                </a:lnTo>
                <a:lnTo>
                  <a:pt x="67" y="376"/>
                </a:lnTo>
                <a:lnTo>
                  <a:pt x="66" y="376"/>
                </a:lnTo>
                <a:lnTo>
                  <a:pt x="66" y="374"/>
                </a:lnTo>
                <a:lnTo>
                  <a:pt x="66" y="373"/>
                </a:lnTo>
                <a:lnTo>
                  <a:pt x="67" y="373"/>
                </a:lnTo>
                <a:lnTo>
                  <a:pt x="67" y="371"/>
                </a:lnTo>
                <a:lnTo>
                  <a:pt x="66" y="371"/>
                </a:lnTo>
                <a:lnTo>
                  <a:pt x="66" y="370"/>
                </a:lnTo>
                <a:lnTo>
                  <a:pt x="66" y="368"/>
                </a:lnTo>
                <a:lnTo>
                  <a:pt x="66" y="366"/>
                </a:lnTo>
                <a:lnTo>
                  <a:pt x="64" y="366"/>
                </a:lnTo>
                <a:lnTo>
                  <a:pt x="64" y="365"/>
                </a:lnTo>
                <a:lnTo>
                  <a:pt x="64" y="363"/>
                </a:lnTo>
                <a:lnTo>
                  <a:pt x="64" y="362"/>
                </a:lnTo>
                <a:lnTo>
                  <a:pt x="62" y="362"/>
                </a:lnTo>
                <a:lnTo>
                  <a:pt x="62" y="360"/>
                </a:lnTo>
                <a:lnTo>
                  <a:pt x="62" y="358"/>
                </a:lnTo>
                <a:lnTo>
                  <a:pt x="64" y="357"/>
                </a:lnTo>
                <a:lnTo>
                  <a:pt x="66" y="357"/>
                </a:lnTo>
                <a:lnTo>
                  <a:pt x="66" y="355"/>
                </a:lnTo>
                <a:lnTo>
                  <a:pt x="66" y="354"/>
                </a:lnTo>
                <a:lnTo>
                  <a:pt x="66" y="352"/>
                </a:lnTo>
                <a:lnTo>
                  <a:pt x="64" y="352"/>
                </a:lnTo>
                <a:lnTo>
                  <a:pt x="66" y="350"/>
                </a:lnTo>
                <a:lnTo>
                  <a:pt x="64" y="350"/>
                </a:lnTo>
                <a:lnTo>
                  <a:pt x="66" y="350"/>
                </a:lnTo>
                <a:lnTo>
                  <a:pt x="67" y="350"/>
                </a:lnTo>
                <a:lnTo>
                  <a:pt x="67" y="349"/>
                </a:lnTo>
                <a:lnTo>
                  <a:pt x="66" y="349"/>
                </a:lnTo>
                <a:lnTo>
                  <a:pt x="66" y="347"/>
                </a:lnTo>
                <a:lnTo>
                  <a:pt x="66" y="346"/>
                </a:lnTo>
                <a:lnTo>
                  <a:pt x="67" y="346"/>
                </a:lnTo>
                <a:lnTo>
                  <a:pt x="69" y="346"/>
                </a:lnTo>
                <a:lnTo>
                  <a:pt x="67" y="346"/>
                </a:lnTo>
                <a:lnTo>
                  <a:pt x="69" y="347"/>
                </a:lnTo>
                <a:lnTo>
                  <a:pt x="70" y="347"/>
                </a:lnTo>
                <a:lnTo>
                  <a:pt x="70" y="346"/>
                </a:lnTo>
                <a:lnTo>
                  <a:pt x="72" y="346"/>
                </a:lnTo>
                <a:lnTo>
                  <a:pt x="74" y="346"/>
                </a:lnTo>
                <a:lnTo>
                  <a:pt x="75" y="346"/>
                </a:lnTo>
                <a:lnTo>
                  <a:pt x="74" y="346"/>
                </a:lnTo>
                <a:lnTo>
                  <a:pt x="74" y="344"/>
                </a:lnTo>
                <a:lnTo>
                  <a:pt x="75" y="344"/>
                </a:lnTo>
                <a:lnTo>
                  <a:pt x="75" y="342"/>
                </a:lnTo>
                <a:lnTo>
                  <a:pt x="77" y="342"/>
                </a:lnTo>
                <a:lnTo>
                  <a:pt x="78" y="342"/>
                </a:lnTo>
                <a:lnTo>
                  <a:pt x="80" y="342"/>
                </a:lnTo>
                <a:lnTo>
                  <a:pt x="80" y="341"/>
                </a:lnTo>
                <a:lnTo>
                  <a:pt x="82" y="341"/>
                </a:lnTo>
                <a:lnTo>
                  <a:pt x="80" y="341"/>
                </a:lnTo>
                <a:lnTo>
                  <a:pt x="80" y="339"/>
                </a:lnTo>
                <a:lnTo>
                  <a:pt x="78" y="339"/>
                </a:lnTo>
                <a:lnTo>
                  <a:pt x="77" y="339"/>
                </a:lnTo>
                <a:lnTo>
                  <a:pt x="77" y="341"/>
                </a:lnTo>
                <a:lnTo>
                  <a:pt x="75" y="341"/>
                </a:lnTo>
                <a:lnTo>
                  <a:pt x="75" y="342"/>
                </a:lnTo>
                <a:lnTo>
                  <a:pt x="74" y="342"/>
                </a:lnTo>
                <a:lnTo>
                  <a:pt x="75" y="342"/>
                </a:lnTo>
                <a:lnTo>
                  <a:pt x="74" y="342"/>
                </a:lnTo>
                <a:lnTo>
                  <a:pt x="72" y="342"/>
                </a:lnTo>
                <a:lnTo>
                  <a:pt x="70" y="342"/>
                </a:lnTo>
                <a:lnTo>
                  <a:pt x="70" y="344"/>
                </a:lnTo>
                <a:lnTo>
                  <a:pt x="70" y="346"/>
                </a:lnTo>
                <a:lnTo>
                  <a:pt x="69" y="346"/>
                </a:lnTo>
                <a:lnTo>
                  <a:pt x="70" y="346"/>
                </a:lnTo>
                <a:lnTo>
                  <a:pt x="69" y="346"/>
                </a:lnTo>
                <a:lnTo>
                  <a:pt x="67" y="344"/>
                </a:lnTo>
                <a:lnTo>
                  <a:pt x="67" y="342"/>
                </a:lnTo>
                <a:lnTo>
                  <a:pt x="66" y="344"/>
                </a:lnTo>
                <a:lnTo>
                  <a:pt x="66" y="342"/>
                </a:lnTo>
                <a:lnTo>
                  <a:pt x="66" y="341"/>
                </a:lnTo>
                <a:lnTo>
                  <a:pt x="66" y="339"/>
                </a:lnTo>
                <a:lnTo>
                  <a:pt x="64" y="339"/>
                </a:lnTo>
                <a:lnTo>
                  <a:pt x="62" y="339"/>
                </a:lnTo>
                <a:lnTo>
                  <a:pt x="62" y="338"/>
                </a:lnTo>
                <a:lnTo>
                  <a:pt x="62" y="339"/>
                </a:lnTo>
                <a:lnTo>
                  <a:pt x="61" y="339"/>
                </a:lnTo>
                <a:lnTo>
                  <a:pt x="62" y="339"/>
                </a:lnTo>
                <a:lnTo>
                  <a:pt x="62" y="341"/>
                </a:lnTo>
                <a:lnTo>
                  <a:pt x="62" y="342"/>
                </a:lnTo>
                <a:lnTo>
                  <a:pt x="62" y="344"/>
                </a:lnTo>
                <a:lnTo>
                  <a:pt x="62" y="346"/>
                </a:lnTo>
                <a:lnTo>
                  <a:pt x="61" y="346"/>
                </a:lnTo>
                <a:lnTo>
                  <a:pt x="62" y="346"/>
                </a:lnTo>
                <a:lnTo>
                  <a:pt x="61" y="346"/>
                </a:lnTo>
                <a:lnTo>
                  <a:pt x="61" y="347"/>
                </a:lnTo>
                <a:lnTo>
                  <a:pt x="61" y="349"/>
                </a:lnTo>
                <a:lnTo>
                  <a:pt x="61" y="350"/>
                </a:lnTo>
                <a:lnTo>
                  <a:pt x="59" y="350"/>
                </a:lnTo>
                <a:lnTo>
                  <a:pt x="59" y="352"/>
                </a:lnTo>
                <a:lnTo>
                  <a:pt x="59" y="354"/>
                </a:lnTo>
                <a:lnTo>
                  <a:pt x="61" y="352"/>
                </a:lnTo>
                <a:lnTo>
                  <a:pt x="61" y="354"/>
                </a:lnTo>
                <a:lnTo>
                  <a:pt x="61" y="355"/>
                </a:lnTo>
                <a:lnTo>
                  <a:pt x="61" y="357"/>
                </a:lnTo>
                <a:lnTo>
                  <a:pt x="59" y="357"/>
                </a:lnTo>
                <a:lnTo>
                  <a:pt x="59" y="355"/>
                </a:lnTo>
                <a:lnTo>
                  <a:pt x="59" y="357"/>
                </a:lnTo>
                <a:lnTo>
                  <a:pt x="58" y="357"/>
                </a:lnTo>
                <a:lnTo>
                  <a:pt x="56" y="357"/>
                </a:lnTo>
                <a:lnTo>
                  <a:pt x="56" y="358"/>
                </a:lnTo>
                <a:lnTo>
                  <a:pt x="54" y="357"/>
                </a:lnTo>
                <a:lnTo>
                  <a:pt x="54" y="355"/>
                </a:lnTo>
                <a:lnTo>
                  <a:pt x="54" y="357"/>
                </a:lnTo>
                <a:lnTo>
                  <a:pt x="53" y="357"/>
                </a:lnTo>
                <a:lnTo>
                  <a:pt x="53" y="355"/>
                </a:lnTo>
                <a:lnTo>
                  <a:pt x="54" y="355"/>
                </a:lnTo>
                <a:lnTo>
                  <a:pt x="54" y="354"/>
                </a:lnTo>
                <a:lnTo>
                  <a:pt x="56" y="354"/>
                </a:lnTo>
                <a:lnTo>
                  <a:pt x="56" y="352"/>
                </a:lnTo>
                <a:lnTo>
                  <a:pt x="56" y="350"/>
                </a:lnTo>
                <a:lnTo>
                  <a:pt x="54" y="350"/>
                </a:lnTo>
                <a:lnTo>
                  <a:pt x="54" y="352"/>
                </a:lnTo>
                <a:lnTo>
                  <a:pt x="54" y="354"/>
                </a:lnTo>
                <a:lnTo>
                  <a:pt x="53" y="354"/>
                </a:lnTo>
                <a:lnTo>
                  <a:pt x="53" y="355"/>
                </a:lnTo>
                <a:lnTo>
                  <a:pt x="51" y="355"/>
                </a:lnTo>
                <a:lnTo>
                  <a:pt x="51" y="354"/>
                </a:lnTo>
                <a:lnTo>
                  <a:pt x="51" y="355"/>
                </a:lnTo>
                <a:lnTo>
                  <a:pt x="51" y="357"/>
                </a:lnTo>
                <a:lnTo>
                  <a:pt x="50" y="357"/>
                </a:lnTo>
                <a:lnTo>
                  <a:pt x="50" y="355"/>
                </a:lnTo>
                <a:lnTo>
                  <a:pt x="50" y="357"/>
                </a:lnTo>
                <a:lnTo>
                  <a:pt x="50" y="355"/>
                </a:lnTo>
                <a:lnTo>
                  <a:pt x="50" y="354"/>
                </a:lnTo>
                <a:lnTo>
                  <a:pt x="48" y="354"/>
                </a:lnTo>
                <a:lnTo>
                  <a:pt x="48" y="352"/>
                </a:lnTo>
                <a:lnTo>
                  <a:pt x="46" y="352"/>
                </a:lnTo>
                <a:lnTo>
                  <a:pt x="46" y="350"/>
                </a:lnTo>
                <a:lnTo>
                  <a:pt x="46" y="349"/>
                </a:lnTo>
                <a:lnTo>
                  <a:pt x="45" y="349"/>
                </a:lnTo>
                <a:lnTo>
                  <a:pt x="43" y="349"/>
                </a:lnTo>
                <a:lnTo>
                  <a:pt x="43" y="347"/>
                </a:lnTo>
                <a:lnTo>
                  <a:pt x="43" y="349"/>
                </a:lnTo>
                <a:lnTo>
                  <a:pt x="42" y="349"/>
                </a:lnTo>
                <a:lnTo>
                  <a:pt x="42" y="347"/>
                </a:lnTo>
                <a:lnTo>
                  <a:pt x="42" y="346"/>
                </a:lnTo>
                <a:lnTo>
                  <a:pt x="40" y="346"/>
                </a:lnTo>
                <a:lnTo>
                  <a:pt x="40" y="344"/>
                </a:lnTo>
                <a:lnTo>
                  <a:pt x="38" y="344"/>
                </a:lnTo>
                <a:lnTo>
                  <a:pt x="38" y="342"/>
                </a:lnTo>
                <a:lnTo>
                  <a:pt x="38" y="341"/>
                </a:lnTo>
                <a:lnTo>
                  <a:pt x="38" y="342"/>
                </a:lnTo>
                <a:lnTo>
                  <a:pt x="40" y="341"/>
                </a:lnTo>
                <a:lnTo>
                  <a:pt x="40" y="342"/>
                </a:lnTo>
                <a:lnTo>
                  <a:pt x="42" y="342"/>
                </a:lnTo>
                <a:lnTo>
                  <a:pt x="42" y="344"/>
                </a:lnTo>
                <a:lnTo>
                  <a:pt x="42" y="346"/>
                </a:lnTo>
                <a:lnTo>
                  <a:pt x="42" y="344"/>
                </a:lnTo>
                <a:lnTo>
                  <a:pt x="42" y="346"/>
                </a:lnTo>
                <a:lnTo>
                  <a:pt x="43" y="346"/>
                </a:lnTo>
                <a:lnTo>
                  <a:pt x="45" y="346"/>
                </a:lnTo>
                <a:lnTo>
                  <a:pt x="45" y="344"/>
                </a:lnTo>
                <a:lnTo>
                  <a:pt x="46" y="344"/>
                </a:lnTo>
                <a:lnTo>
                  <a:pt x="46" y="342"/>
                </a:lnTo>
                <a:lnTo>
                  <a:pt x="46" y="341"/>
                </a:lnTo>
                <a:lnTo>
                  <a:pt x="46" y="342"/>
                </a:lnTo>
                <a:lnTo>
                  <a:pt x="48" y="342"/>
                </a:lnTo>
                <a:lnTo>
                  <a:pt x="50" y="341"/>
                </a:lnTo>
                <a:lnTo>
                  <a:pt x="51" y="341"/>
                </a:lnTo>
                <a:lnTo>
                  <a:pt x="51" y="339"/>
                </a:lnTo>
                <a:lnTo>
                  <a:pt x="53" y="339"/>
                </a:lnTo>
                <a:lnTo>
                  <a:pt x="54" y="339"/>
                </a:lnTo>
                <a:lnTo>
                  <a:pt x="54" y="338"/>
                </a:lnTo>
                <a:lnTo>
                  <a:pt x="56" y="338"/>
                </a:lnTo>
                <a:lnTo>
                  <a:pt x="58" y="338"/>
                </a:lnTo>
                <a:lnTo>
                  <a:pt x="59" y="338"/>
                </a:lnTo>
                <a:lnTo>
                  <a:pt x="61" y="338"/>
                </a:lnTo>
                <a:lnTo>
                  <a:pt x="61" y="336"/>
                </a:lnTo>
                <a:lnTo>
                  <a:pt x="61" y="334"/>
                </a:lnTo>
                <a:lnTo>
                  <a:pt x="62" y="334"/>
                </a:lnTo>
                <a:lnTo>
                  <a:pt x="64" y="334"/>
                </a:lnTo>
                <a:lnTo>
                  <a:pt x="66" y="334"/>
                </a:lnTo>
                <a:lnTo>
                  <a:pt x="66" y="333"/>
                </a:lnTo>
                <a:lnTo>
                  <a:pt x="67" y="333"/>
                </a:lnTo>
                <a:lnTo>
                  <a:pt x="67" y="331"/>
                </a:lnTo>
                <a:lnTo>
                  <a:pt x="67" y="330"/>
                </a:lnTo>
                <a:lnTo>
                  <a:pt x="66" y="330"/>
                </a:lnTo>
                <a:lnTo>
                  <a:pt x="66" y="328"/>
                </a:lnTo>
                <a:lnTo>
                  <a:pt x="67" y="328"/>
                </a:lnTo>
                <a:lnTo>
                  <a:pt x="67" y="326"/>
                </a:lnTo>
                <a:lnTo>
                  <a:pt x="69" y="325"/>
                </a:lnTo>
                <a:lnTo>
                  <a:pt x="67" y="325"/>
                </a:lnTo>
                <a:lnTo>
                  <a:pt x="69" y="325"/>
                </a:lnTo>
                <a:lnTo>
                  <a:pt x="69" y="323"/>
                </a:lnTo>
                <a:lnTo>
                  <a:pt x="69" y="322"/>
                </a:lnTo>
                <a:lnTo>
                  <a:pt x="70" y="322"/>
                </a:lnTo>
                <a:lnTo>
                  <a:pt x="69" y="322"/>
                </a:lnTo>
                <a:lnTo>
                  <a:pt x="69" y="320"/>
                </a:lnTo>
                <a:lnTo>
                  <a:pt x="67" y="320"/>
                </a:lnTo>
                <a:lnTo>
                  <a:pt x="67" y="318"/>
                </a:lnTo>
                <a:lnTo>
                  <a:pt x="67" y="320"/>
                </a:lnTo>
                <a:lnTo>
                  <a:pt x="66" y="320"/>
                </a:lnTo>
                <a:lnTo>
                  <a:pt x="66" y="322"/>
                </a:lnTo>
                <a:lnTo>
                  <a:pt x="64" y="322"/>
                </a:lnTo>
                <a:lnTo>
                  <a:pt x="64" y="323"/>
                </a:lnTo>
                <a:lnTo>
                  <a:pt x="64" y="325"/>
                </a:lnTo>
                <a:lnTo>
                  <a:pt x="66" y="325"/>
                </a:lnTo>
                <a:lnTo>
                  <a:pt x="66" y="323"/>
                </a:lnTo>
                <a:lnTo>
                  <a:pt x="66" y="325"/>
                </a:lnTo>
                <a:lnTo>
                  <a:pt x="64" y="325"/>
                </a:lnTo>
                <a:lnTo>
                  <a:pt x="62" y="325"/>
                </a:lnTo>
                <a:lnTo>
                  <a:pt x="61" y="325"/>
                </a:lnTo>
                <a:lnTo>
                  <a:pt x="61" y="323"/>
                </a:lnTo>
                <a:lnTo>
                  <a:pt x="62" y="323"/>
                </a:lnTo>
                <a:lnTo>
                  <a:pt x="61" y="323"/>
                </a:lnTo>
                <a:lnTo>
                  <a:pt x="59" y="323"/>
                </a:lnTo>
                <a:lnTo>
                  <a:pt x="61" y="322"/>
                </a:lnTo>
                <a:lnTo>
                  <a:pt x="59" y="322"/>
                </a:lnTo>
                <a:lnTo>
                  <a:pt x="61" y="322"/>
                </a:lnTo>
                <a:lnTo>
                  <a:pt x="61" y="320"/>
                </a:lnTo>
                <a:lnTo>
                  <a:pt x="61" y="318"/>
                </a:lnTo>
                <a:lnTo>
                  <a:pt x="62" y="318"/>
                </a:lnTo>
                <a:lnTo>
                  <a:pt x="64" y="318"/>
                </a:lnTo>
                <a:lnTo>
                  <a:pt x="64" y="317"/>
                </a:lnTo>
                <a:lnTo>
                  <a:pt x="66" y="317"/>
                </a:lnTo>
                <a:lnTo>
                  <a:pt x="67" y="317"/>
                </a:lnTo>
                <a:lnTo>
                  <a:pt x="67" y="315"/>
                </a:lnTo>
                <a:lnTo>
                  <a:pt x="69" y="315"/>
                </a:lnTo>
                <a:lnTo>
                  <a:pt x="70" y="314"/>
                </a:lnTo>
                <a:lnTo>
                  <a:pt x="72" y="314"/>
                </a:lnTo>
                <a:lnTo>
                  <a:pt x="74" y="314"/>
                </a:lnTo>
                <a:lnTo>
                  <a:pt x="75" y="314"/>
                </a:lnTo>
                <a:lnTo>
                  <a:pt x="77" y="314"/>
                </a:lnTo>
                <a:lnTo>
                  <a:pt x="75" y="314"/>
                </a:lnTo>
                <a:lnTo>
                  <a:pt x="74" y="314"/>
                </a:lnTo>
                <a:lnTo>
                  <a:pt x="72" y="314"/>
                </a:lnTo>
                <a:lnTo>
                  <a:pt x="74" y="314"/>
                </a:lnTo>
                <a:lnTo>
                  <a:pt x="75" y="314"/>
                </a:lnTo>
                <a:lnTo>
                  <a:pt x="75" y="312"/>
                </a:lnTo>
                <a:lnTo>
                  <a:pt x="77" y="312"/>
                </a:lnTo>
                <a:lnTo>
                  <a:pt x="78" y="312"/>
                </a:lnTo>
                <a:lnTo>
                  <a:pt x="77" y="310"/>
                </a:lnTo>
                <a:lnTo>
                  <a:pt x="77" y="312"/>
                </a:lnTo>
                <a:lnTo>
                  <a:pt x="77" y="310"/>
                </a:lnTo>
                <a:lnTo>
                  <a:pt x="77" y="312"/>
                </a:lnTo>
                <a:lnTo>
                  <a:pt x="77" y="310"/>
                </a:lnTo>
                <a:lnTo>
                  <a:pt x="78" y="310"/>
                </a:lnTo>
                <a:lnTo>
                  <a:pt x="78" y="309"/>
                </a:lnTo>
                <a:lnTo>
                  <a:pt x="80" y="309"/>
                </a:lnTo>
                <a:lnTo>
                  <a:pt x="78" y="309"/>
                </a:lnTo>
                <a:lnTo>
                  <a:pt x="78" y="307"/>
                </a:lnTo>
                <a:lnTo>
                  <a:pt x="80" y="307"/>
                </a:lnTo>
                <a:lnTo>
                  <a:pt x="82" y="307"/>
                </a:lnTo>
                <a:lnTo>
                  <a:pt x="83" y="307"/>
                </a:lnTo>
                <a:lnTo>
                  <a:pt x="85" y="307"/>
                </a:lnTo>
                <a:lnTo>
                  <a:pt x="85" y="306"/>
                </a:lnTo>
                <a:lnTo>
                  <a:pt x="86" y="306"/>
                </a:lnTo>
                <a:lnTo>
                  <a:pt x="86" y="304"/>
                </a:lnTo>
                <a:lnTo>
                  <a:pt x="88" y="304"/>
                </a:lnTo>
                <a:lnTo>
                  <a:pt x="88" y="302"/>
                </a:lnTo>
                <a:lnTo>
                  <a:pt x="86" y="302"/>
                </a:lnTo>
                <a:lnTo>
                  <a:pt x="88" y="302"/>
                </a:lnTo>
                <a:lnTo>
                  <a:pt x="88" y="301"/>
                </a:lnTo>
                <a:lnTo>
                  <a:pt x="88" y="299"/>
                </a:lnTo>
                <a:lnTo>
                  <a:pt x="90" y="299"/>
                </a:lnTo>
                <a:lnTo>
                  <a:pt x="90" y="298"/>
                </a:lnTo>
                <a:lnTo>
                  <a:pt x="90" y="296"/>
                </a:lnTo>
                <a:lnTo>
                  <a:pt x="91" y="296"/>
                </a:lnTo>
                <a:lnTo>
                  <a:pt x="91" y="294"/>
                </a:lnTo>
                <a:lnTo>
                  <a:pt x="93" y="294"/>
                </a:lnTo>
                <a:lnTo>
                  <a:pt x="91" y="294"/>
                </a:lnTo>
                <a:lnTo>
                  <a:pt x="91" y="293"/>
                </a:lnTo>
                <a:lnTo>
                  <a:pt x="93" y="291"/>
                </a:lnTo>
                <a:lnTo>
                  <a:pt x="93" y="290"/>
                </a:lnTo>
                <a:lnTo>
                  <a:pt x="93" y="288"/>
                </a:lnTo>
                <a:lnTo>
                  <a:pt x="94" y="288"/>
                </a:lnTo>
                <a:lnTo>
                  <a:pt x="93" y="288"/>
                </a:lnTo>
                <a:lnTo>
                  <a:pt x="93" y="286"/>
                </a:lnTo>
                <a:lnTo>
                  <a:pt x="93" y="288"/>
                </a:lnTo>
                <a:lnTo>
                  <a:pt x="93" y="286"/>
                </a:lnTo>
                <a:lnTo>
                  <a:pt x="91" y="286"/>
                </a:lnTo>
                <a:lnTo>
                  <a:pt x="91" y="288"/>
                </a:lnTo>
                <a:lnTo>
                  <a:pt x="91" y="286"/>
                </a:lnTo>
                <a:lnTo>
                  <a:pt x="91" y="285"/>
                </a:lnTo>
                <a:lnTo>
                  <a:pt x="91" y="283"/>
                </a:lnTo>
                <a:lnTo>
                  <a:pt x="91" y="282"/>
                </a:lnTo>
                <a:lnTo>
                  <a:pt x="91" y="280"/>
                </a:lnTo>
                <a:lnTo>
                  <a:pt x="91" y="278"/>
                </a:lnTo>
                <a:lnTo>
                  <a:pt x="91" y="277"/>
                </a:lnTo>
                <a:lnTo>
                  <a:pt x="91" y="275"/>
                </a:lnTo>
                <a:lnTo>
                  <a:pt x="91" y="274"/>
                </a:lnTo>
                <a:lnTo>
                  <a:pt x="93" y="274"/>
                </a:lnTo>
                <a:lnTo>
                  <a:pt x="93" y="272"/>
                </a:lnTo>
                <a:lnTo>
                  <a:pt x="93" y="274"/>
                </a:lnTo>
                <a:lnTo>
                  <a:pt x="94" y="274"/>
                </a:lnTo>
                <a:lnTo>
                  <a:pt x="96" y="274"/>
                </a:lnTo>
                <a:lnTo>
                  <a:pt x="96" y="272"/>
                </a:lnTo>
                <a:lnTo>
                  <a:pt x="98" y="272"/>
                </a:lnTo>
                <a:lnTo>
                  <a:pt x="98" y="270"/>
                </a:lnTo>
                <a:lnTo>
                  <a:pt x="98" y="269"/>
                </a:lnTo>
                <a:lnTo>
                  <a:pt x="98" y="267"/>
                </a:lnTo>
                <a:lnTo>
                  <a:pt x="96" y="267"/>
                </a:lnTo>
                <a:lnTo>
                  <a:pt x="96" y="266"/>
                </a:lnTo>
                <a:lnTo>
                  <a:pt x="94" y="266"/>
                </a:lnTo>
                <a:lnTo>
                  <a:pt x="93" y="266"/>
                </a:lnTo>
                <a:lnTo>
                  <a:pt x="93" y="264"/>
                </a:lnTo>
                <a:lnTo>
                  <a:pt x="91" y="264"/>
                </a:lnTo>
                <a:lnTo>
                  <a:pt x="91" y="262"/>
                </a:lnTo>
                <a:lnTo>
                  <a:pt x="90" y="262"/>
                </a:lnTo>
                <a:lnTo>
                  <a:pt x="90" y="261"/>
                </a:lnTo>
                <a:lnTo>
                  <a:pt x="90" y="259"/>
                </a:lnTo>
                <a:lnTo>
                  <a:pt x="88" y="259"/>
                </a:lnTo>
                <a:lnTo>
                  <a:pt x="88" y="258"/>
                </a:lnTo>
                <a:lnTo>
                  <a:pt x="90" y="258"/>
                </a:lnTo>
                <a:lnTo>
                  <a:pt x="90" y="256"/>
                </a:lnTo>
                <a:lnTo>
                  <a:pt x="90" y="254"/>
                </a:lnTo>
                <a:lnTo>
                  <a:pt x="88" y="254"/>
                </a:lnTo>
                <a:lnTo>
                  <a:pt x="88" y="253"/>
                </a:lnTo>
                <a:lnTo>
                  <a:pt x="86" y="253"/>
                </a:lnTo>
                <a:lnTo>
                  <a:pt x="86" y="251"/>
                </a:lnTo>
                <a:lnTo>
                  <a:pt x="86" y="250"/>
                </a:lnTo>
                <a:lnTo>
                  <a:pt x="86" y="248"/>
                </a:lnTo>
                <a:lnTo>
                  <a:pt x="85" y="246"/>
                </a:lnTo>
                <a:lnTo>
                  <a:pt x="83" y="246"/>
                </a:lnTo>
                <a:lnTo>
                  <a:pt x="82" y="246"/>
                </a:lnTo>
                <a:lnTo>
                  <a:pt x="82" y="245"/>
                </a:lnTo>
                <a:lnTo>
                  <a:pt x="80" y="245"/>
                </a:lnTo>
                <a:lnTo>
                  <a:pt x="80" y="243"/>
                </a:lnTo>
                <a:lnTo>
                  <a:pt x="78" y="243"/>
                </a:lnTo>
                <a:lnTo>
                  <a:pt x="78" y="242"/>
                </a:lnTo>
                <a:lnTo>
                  <a:pt x="77" y="242"/>
                </a:lnTo>
                <a:lnTo>
                  <a:pt x="78" y="242"/>
                </a:lnTo>
                <a:lnTo>
                  <a:pt x="78" y="240"/>
                </a:lnTo>
                <a:lnTo>
                  <a:pt x="78" y="238"/>
                </a:lnTo>
                <a:lnTo>
                  <a:pt x="77" y="238"/>
                </a:lnTo>
                <a:lnTo>
                  <a:pt x="75" y="238"/>
                </a:lnTo>
                <a:lnTo>
                  <a:pt x="74" y="238"/>
                </a:lnTo>
                <a:lnTo>
                  <a:pt x="74" y="240"/>
                </a:lnTo>
                <a:lnTo>
                  <a:pt x="75" y="240"/>
                </a:lnTo>
                <a:lnTo>
                  <a:pt x="74" y="240"/>
                </a:lnTo>
                <a:lnTo>
                  <a:pt x="72" y="240"/>
                </a:lnTo>
                <a:lnTo>
                  <a:pt x="70" y="240"/>
                </a:lnTo>
                <a:lnTo>
                  <a:pt x="70" y="238"/>
                </a:lnTo>
                <a:lnTo>
                  <a:pt x="69" y="238"/>
                </a:lnTo>
                <a:lnTo>
                  <a:pt x="67" y="238"/>
                </a:lnTo>
                <a:lnTo>
                  <a:pt x="67" y="237"/>
                </a:lnTo>
                <a:lnTo>
                  <a:pt x="66" y="237"/>
                </a:lnTo>
                <a:lnTo>
                  <a:pt x="66" y="235"/>
                </a:lnTo>
                <a:lnTo>
                  <a:pt x="64" y="235"/>
                </a:lnTo>
                <a:lnTo>
                  <a:pt x="62" y="235"/>
                </a:lnTo>
                <a:lnTo>
                  <a:pt x="62" y="237"/>
                </a:lnTo>
                <a:lnTo>
                  <a:pt x="61" y="237"/>
                </a:lnTo>
                <a:lnTo>
                  <a:pt x="61" y="235"/>
                </a:lnTo>
                <a:lnTo>
                  <a:pt x="61" y="237"/>
                </a:lnTo>
                <a:lnTo>
                  <a:pt x="61" y="235"/>
                </a:lnTo>
                <a:lnTo>
                  <a:pt x="61" y="237"/>
                </a:lnTo>
                <a:lnTo>
                  <a:pt x="59" y="235"/>
                </a:lnTo>
                <a:lnTo>
                  <a:pt x="59" y="237"/>
                </a:lnTo>
                <a:lnTo>
                  <a:pt x="59" y="235"/>
                </a:lnTo>
                <a:lnTo>
                  <a:pt x="58" y="235"/>
                </a:lnTo>
                <a:lnTo>
                  <a:pt x="58" y="234"/>
                </a:lnTo>
                <a:lnTo>
                  <a:pt x="59" y="234"/>
                </a:lnTo>
                <a:lnTo>
                  <a:pt x="61" y="232"/>
                </a:lnTo>
                <a:lnTo>
                  <a:pt x="62" y="232"/>
                </a:lnTo>
                <a:lnTo>
                  <a:pt x="62" y="230"/>
                </a:lnTo>
                <a:lnTo>
                  <a:pt x="64" y="230"/>
                </a:lnTo>
                <a:lnTo>
                  <a:pt x="66" y="229"/>
                </a:lnTo>
                <a:lnTo>
                  <a:pt x="66" y="230"/>
                </a:lnTo>
                <a:lnTo>
                  <a:pt x="66" y="229"/>
                </a:lnTo>
                <a:lnTo>
                  <a:pt x="67" y="229"/>
                </a:lnTo>
                <a:lnTo>
                  <a:pt x="69" y="229"/>
                </a:lnTo>
                <a:lnTo>
                  <a:pt x="69" y="227"/>
                </a:lnTo>
                <a:lnTo>
                  <a:pt x="69" y="226"/>
                </a:lnTo>
                <a:lnTo>
                  <a:pt x="70" y="224"/>
                </a:lnTo>
                <a:lnTo>
                  <a:pt x="70" y="222"/>
                </a:lnTo>
                <a:lnTo>
                  <a:pt x="72" y="222"/>
                </a:lnTo>
                <a:lnTo>
                  <a:pt x="72" y="221"/>
                </a:lnTo>
                <a:lnTo>
                  <a:pt x="72" y="219"/>
                </a:lnTo>
                <a:lnTo>
                  <a:pt x="74" y="218"/>
                </a:lnTo>
                <a:lnTo>
                  <a:pt x="74" y="216"/>
                </a:lnTo>
                <a:lnTo>
                  <a:pt x="75" y="216"/>
                </a:lnTo>
                <a:lnTo>
                  <a:pt x="75" y="214"/>
                </a:lnTo>
                <a:lnTo>
                  <a:pt x="75" y="213"/>
                </a:lnTo>
                <a:lnTo>
                  <a:pt x="75" y="211"/>
                </a:lnTo>
                <a:lnTo>
                  <a:pt x="75" y="210"/>
                </a:lnTo>
                <a:lnTo>
                  <a:pt x="77" y="210"/>
                </a:lnTo>
                <a:lnTo>
                  <a:pt x="77" y="208"/>
                </a:lnTo>
                <a:lnTo>
                  <a:pt x="77" y="206"/>
                </a:lnTo>
                <a:lnTo>
                  <a:pt x="78" y="206"/>
                </a:lnTo>
                <a:lnTo>
                  <a:pt x="78" y="205"/>
                </a:lnTo>
                <a:lnTo>
                  <a:pt x="80" y="203"/>
                </a:lnTo>
                <a:lnTo>
                  <a:pt x="82" y="203"/>
                </a:lnTo>
                <a:lnTo>
                  <a:pt x="82" y="202"/>
                </a:lnTo>
                <a:lnTo>
                  <a:pt x="83" y="200"/>
                </a:lnTo>
                <a:lnTo>
                  <a:pt x="83" y="202"/>
                </a:lnTo>
                <a:lnTo>
                  <a:pt x="85" y="202"/>
                </a:lnTo>
                <a:lnTo>
                  <a:pt x="86" y="202"/>
                </a:lnTo>
                <a:lnTo>
                  <a:pt x="88" y="202"/>
                </a:lnTo>
                <a:lnTo>
                  <a:pt x="90" y="202"/>
                </a:lnTo>
                <a:lnTo>
                  <a:pt x="91" y="202"/>
                </a:lnTo>
                <a:lnTo>
                  <a:pt x="93" y="203"/>
                </a:lnTo>
                <a:lnTo>
                  <a:pt x="94" y="203"/>
                </a:lnTo>
                <a:lnTo>
                  <a:pt x="96" y="203"/>
                </a:lnTo>
                <a:lnTo>
                  <a:pt x="96" y="202"/>
                </a:lnTo>
                <a:lnTo>
                  <a:pt x="98" y="202"/>
                </a:lnTo>
                <a:lnTo>
                  <a:pt x="98" y="203"/>
                </a:lnTo>
                <a:lnTo>
                  <a:pt x="99" y="203"/>
                </a:lnTo>
                <a:lnTo>
                  <a:pt x="101" y="203"/>
                </a:lnTo>
                <a:lnTo>
                  <a:pt x="102" y="203"/>
                </a:lnTo>
                <a:lnTo>
                  <a:pt x="104" y="202"/>
                </a:lnTo>
                <a:lnTo>
                  <a:pt x="106" y="202"/>
                </a:lnTo>
                <a:lnTo>
                  <a:pt x="107" y="202"/>
                </a:lnTo>
                <a:lnTo>
                  <a:pt x="107" y="203"/>
                </a:lnTo>
                <a:lnTo>
                  <a:pt x="109" y="203"/>
                </a:lnTo>
                <a:lnTo>
                  <a:pt x="110" y="203"/>
                </a:lnTo>
                <a:lnTo>
                  <a:pt x="112" y="203"/>
                </a:lnTo>
                <a:lnTo>
                  <a:pt x="114" y="203"/>
                </a:lnTo>
                <a:lnTo>
                  <a:pt x="115" y="203"/>
                </a:lnTo>
                <a:lnTo>
                  <a:pt x="117" y="203"/>
                </a:lnTo>
                <a:lnTo>
                  <a:pt x="117" y="202"/>
                </a:lnTo>
                <a:lnTo>
                  <a:pt x="118" y="202"/>
                </a:lnTo>
                <a:lnTo>
                  <a:pt x="118" y="200"/>
                </a:lnTo>
                <a:lnTo>
                  <a:pt x="118" y="198"/>
                </a:lnTo>
                <a:lnTo>
                  <a:pt x="120" y="198"/>
                </a:lnTo>
                <a:lnTo>
                  <a:pt x="122" y="197"/>
                </a:lnTo>
                <a:lnTo>
                  <a:pt x="122" y="195"/>
                </a:lnTo>
                <a:lnTo>
                  <a:pt x="122" y="194"/>
                </a:lnTo>
                <a:lnTo>
                  <a:pt x="123" y="194"/>
                </a:lnTo>
                <a:lnTo>
                  <a:pt x="123" y="192"/>
                </a:lnTo>
                <a:lnTo>
                  <a:pt x="125" y="192"/>
                </a:lnTo>
                <a:lnTo>
                  <a:pt x="126" y="192"/>
                </a:lnTo>
                <a:lnTo>
                  <a:pt x="126" y="190"/>
                </a:lnTo>
                <a:lnTo>
                  <a:pt x="128" y="190"/>
                </a:lnTo>
                <a:lnTo>
                  <a:pt x="128" y="192"/>
                </a:lnTo>
                <a:lnTo>
                  <a:pt x="130" y="192"/>
                </a:lnTo>
                <a:lnTo>
                  <a:pt x="131" y="192"/>
                </a:lnTo>
                <a:lnTo>
                  <a:pt x="131" y="190"/>
                </a:lnTo>
                <a:lnTo>
                  <a:pt x="133" y="190"/>
                </a:lnTo>
                <a:lnTo>
                  <a:pt x="134" y="190"/>
                </a:lnTo>
                <a:lnTo>
                  <a:pt x="134" y="189"/>
                </a:lnTo>
                <a:lnTo>
                  <a:pt x="136" y="189"/>
                </a:lnTo>
                <a:lnTo>
                  <a:pt x="138" y="189"/>
                </a:lnTo>
                <a:lnTo>
                  <a:pt x="138" y="187"/>
                </a:lnTo>
                <a:lnTo>
                  <a:pt x="139" y="187"/>
                </a:lnTo>
                <a:lnTo>
                  <a:pt x="139" y="186"/>
                </a:lnTo>
                <a:lnTo>
                  <a:pt x="141" y="186"/>
                </a:lnTo>
                <a:lnTo>
                  <a:pt x="141" y="184"/>
                </a:lnTo>
                <a:lnTo>
                  <a:pt x="142" y="184"/>
                </a:lnTo>
                <a:lnTo>
                  <a:pt x="144" y="184"/>
                </a:lnTo>
                <a:lnTo>
                  <a:pt x="144" y="186"/>
                </a:lnTo>
                <a:lnTo>
                  <a:pt x="146" y="186"/>
                </a:lnTo>
                <a:lnTo>
                  <a:pt x="147" y="186"/>
                </a:lnTo>
                <a:lnTo>
                  <a:pt x="147" y="184"/>
                </a:lnTo>
                <a:lnTo>
                  <a:pt x="149" y="184"/>
                </a:lnTo>
                <a:lnTo>
                  <a:pt x="149" y="182"/>
                </a:lnTo>
                <a:lnTo>
                  <a:pt x="150" y="182"/>
                </a:lnTo>
                <a:lnTo>
                  <a:pt x="150" y="181"/>
                </a:lnTo>
                <a:lnTo>
                  <a:pt x="152" y="181"/>
                </a:lnTo>
                <a:lnTo>
                  <a:pt x="152" y="179"/>
                </a:lnTo>
                <a:lnTo>
                  <a:pt x="154" y="179"/>
                </a:lnTo>
                <a:lnTo>
                  <a:pt x="154" y="178"/>
                </a:lnTo>
                <a:lnTo>
                  <a:pt x="155" y="178"/>
                </a:lnTo>
                <a:lnTo>
                  <a:pt x="155" y="176"/>
                </a:lnTo>
                <a:lnTo>
                  <a:pt x="157" y="176"/>
                </a:lnTo>
                <a:lnTo>
                  <a:pt x="157" y="174"/>
                </a:lnTo>
                <a:lnTo>
                  <a:pt x="155" y="174"/>
                </a:lnTo>
                <a:lnTo>
                  <a:pt x="155" y="173"/>
                </a:lnTo>
                <a:lnTo>
                  <a:pt x="155" y="171"/>
                </a:lnTo>
                <a:lnTo>
                  <a:pt x="157" y="171"/>
                </a:lnTo>
                <a:lnTo>
                  <a:pt x="157" y="170"/>
                </a:lnTo>
                <a:lnTo>
                  <a:pt x="157" y="168"/>
                </a:lnTo>
                <a:lnTo>
                  <a:pt x="157" y="166"/>
                </a:lnTo>
                <a:lnTo>
                  <a:pt x="158" y="166"/>
                </a:lnTo>
                <a:lnTo>
                  <a:pt x="160" y="166"/>
                </a:lnTo>
                <a:lnTo>
                  <a:pt x="160" y="165"/>
                </a:lnTo>
                <a:lnTo>
                  <a:pt x="160" y="163"/>
                </a:lnTo>
                <a:lnTo>
                  <a:pt x="158" y="162"/>
                </a:lnTo>
                <a:lnTo>
                  <a:pt x="158" y="160"/>
                </a:lnTo>
                <a:lnTo>
                  <a:pt x="160" y="160"/>
                </a:lnTo>
                <a:lnTo>
                  <a:pt x="158" y="160"/>
                </a:lnTo>
                <a:lnTo>
                  <a:pt x="160" y="160"/>
                </a:lnTo>
                <a:lnTo>
                  <a:pt x="158" y="160"/>
                </a:lnTo>
                <a:lnTo>
                  <a:pt x="157" y="160"/>
                </a:lnTo>
                <a:lnTo>
                  <a:pt x="155" y="160"/>
                </a:lnTo>
                <a:lnTo>
                  <a:pt x="155" y="162"/>
                </a:lnTo>
                <a:lnTo>
                  <a:pt x="154" y="162"/>
                </a:lnTo>
                <a:lnTo>
                  <a:pt x="154" y="163"/>
                </a:lnTo>
                <a:lnTo>
                  <a:pt x="152" y="163"/>
                </a:lnTo>
                <a:lnTo>
                  <a:pt x="152" y="165"/>
                </a:lnTo>
                <a:lnTo>
                  <a:pt x="152" y="166"/>
                </a:lnTo>
                <a:lnTo>
                  <a:pt x="150" y="166"/>
                </a:lnTo>
                <a:lnTo>
                  <a:pt x="150" y="168"/>
                </a:lnTo>
                <a:lnTo>
                  <a:pt x="149" y="170"/>
                </a:lnTo>
                <a:lnTo>
                  <a:pt x="150" y="170"/>
                </a:lnTo>
                <a:lnTo>
                  <a:pt x="150" y="171"/>
                </a:lnTo>
                <a:lnTo>
                  <a:pt x="149" y="171"/>
                </a:lnTo>
                <a:lnTo>
                  <a:pt x="149" y="173"/>
                </a:lnTo>
                <a:lnTo>
                  <a:pt x="147" y="173"/>
                </a:lnTo>
                <a:lnTo>
                  <a:pt x="146" y="173"/>
                </a:lnTo>
                <a:lnTo>
                  <a:pt x="146" y="174"/>
                </a:lnTo>
                <a:lnTo>
                  <a:pt x="144" y="174"/>
                </a:lnTo>
                <a:lnTo>
                  <a:pt x="142" y="174"/>
                </a:lnTo>
                <a:lnTo>
                  <a:pt x="144" y="174"/>
                </a:lnTo>
                <a:lnTo>
                  <a:pt x="144" y="176"/>
                </a:lnTo>
                <a:lnTo>
                  <a:pt x="142" y="176"/>
                </a:lnTo>
                <a:lnTo>
                  <a:pt x="141" y="176"/>
                </a:lnTo>
                <a:lnTo>
                  <a:pt x="139" y="176"/>
                </a:lnTo>
                <a:lnTo>
                  <a:pt x="139" y="178"/>
                </a:lnTo>
                <a:lnTo>
                  <a:pt x="138" y="178"/>
                </a:lnTo>
                <a:lnTo>
                  <a:pt x="136" y="178"/>
                </a:lnTo>
                <a:lnTo>
                  <a:pt x="136" y="179"/>
                </a:lnTo>
                <a:lnTo>
                  <a:pt x="134" y="179"/>
                </a:lnTo>
                <a:lnTo>
                  <a:pt x="133" y="179"/>
                </a:lnTo>
                <a:lnTo>
                  <a:pt x="131" y="179"/>
                </a:lnTo>
                <a:lnTo>
                  <a:pt x="131" y="181"/>
                </a:lnTo>
                <a:lnTo>
                  <a:pt x="130" y="181"/>
                </a:lnTo>
                <a:lnTo>
                  <a:pt x="128" y="181"/>
                </a:lnTo>
                <a:lnTo>
                  <a:pt x="128" y="182"/>
                </a:lnTo>
                <a:lnTo>
                  <a:pt x="126" y="182"/>
                </a:lnTo>
                <a:lnTo>
                  <a:pt x="126" y="184"/>
                </a:lnTo>
                <a:lnTo>
                  <a:pt x="125" y="184"/>
                </a:lnTo>
                <a:lnTo>
                  <a:pt x="123" y="184"/>
                </a:lnTo>
                <a:lnTo>
                  <a:pt x="122" y="184"/>
                </a:lnTo>
                <a:lnTo>
                  <a:pt x="120" y="186"/>
                </a:lnTo>
                <a:lnTo>
                  <a:pt x="118" y="184"/>
                </a:lnTo>
                <a:lnTo>
                  <a:pt x="118" y="186"/>
                </a:lnTo>
                <a:lnTo>
                  <a:pt x="120" y="186"/>
                </a:lnTo>
                <a:lnTo>
                  <a:pt x="118" y="186"/>
                </a:lnTo>
                <a:lnTo>
                  <a:pt x="117" y="186"/>
                </a:lnTo>
                <a:lnTo>
                  <a:pt x="115" y="186"/>
                </a:lnTo>
                <a:lnTo>
                  <a:pt x="115" y="187"/>
                </a:lnTo>
                <a:lnTo>
                  <a:pt x="114" y="187"/>
                </a:lnTo>
                <a:lnTo>
                  <a:pt x="114" y="189"/>
                </a:lnTo>
                <a:lnTo>
                  <a:pt x="114" y="190"/>
                </a:lnTo>
                <a:lnTo>
                  <a:pt x="112" y="190"/>
                </a:lnTo>
                <a:lnTo>
                  <a:pt x="112" y="192"/>
                </a:lnTo>
                <a:lnTo>
                  <a:pt x="110" y="194"/>
                </a:lnTo>
                <a:lnTo>
                  <a:pt x="109" y="194"/>
                </a:lnTo>
                <a:lnTo>
                  <a:pt x="107" y="194"/>
                </a:lnTo>
                <a:lnTo>
                  <a:pt x="106" y="194"/>
                </a:lnTo>
                <a:lnTo>
                  <a:pt x="104" y="194"/>
                </a:lnTo>
                <a:lnTo>
                  <a:pt x="102" y="194"/>
                </a:lnTo>
                <a:lnTo>
                  <a:pt x="102" y="174"/>
                </a:lnTo>
                <a:lnTo>
                  <a:pt x="109" y="166"/>
                </a:lnTo>
                <a:lnTo>
                  <a:pt x="117" y="163"/>
                </a:lnTo>
                <a:lnTo>
                  <a:pt x="120" y="160"/>
                </a:lnTo>
                <a:lnTo>
                  <a:pt x="120" y="158"/>
                </a:lnTo>
                <a:lnTo>
                  <a:pt x="118" y="150"/>
                </a:lnTo>
                <a:lnTo>
                  <a:pt x="120" y="149"/>
                </a:lnTo>
                <a:lnTo>
                  <a:pt x="118" y="147"/>
                </a:lnTo>
                <a:lnTo>
                  <a:pt x="117" y="147"/>
                </a:lnTo>
                <a:lnTo>
                  <a:pt x="115" y="146"/>
                </a:lnTo>
                <a:lnTo>
                  <a:pt x="114" y="144"/>
                </a:lnTo>
                <a:lnTo>
                  <a:pt x="114" y="142"/>
                </a:lnTo>
                <a:lnTo>
                  <a:pt x="114" y="141"/>
                </a:lnTo>
                <a:lnTo>
                  <a:pt x="112" y="141"/>
                </a:lnTo>
                <a:lnTo>
                  <a:pt x="109" y="141"/>
                </a:lnTo>
                <a:lnTo>
                  <a:pt x="107" y="138"/>
                </a:lnTo>
                <a:lnTo>
                  <a:pt x="107" y="136"/>
                </a:lnTo>
                <a:lnTo>
                  <a:pt x="106" y="134"/>
                </a:lnTo>
                <a:lnTo>
                  <a:pt x="106" y="133"/>
                </a:lnTo>
                <a:lnTo>
                  <a:pt x="104" y="131"/>
                </a:lnTo>
                <a:lnTo>
                  <a:pt x="104" y="130"/>
                </a:lnTo>
                <a:lnTo>
                  <a:pt x="101" y="130"/>
                </a:lnTo>
                <a:lnTo>
                  <a:pt x="101" y="126"/>
                </a:lnTo>
                <a:lnTo>
                  <a:pt x="101" y="125"/>
                </a:lnTo>
                <a:lnTo>
                  <a:pt x="101" y="122"/>
                </a:lnTo>
                <a:lnTo>
                  <a:pt x="99" y="118"/>
                </a:lnTo>
                <a:lnTo>
                  <a:pt x="102" y="117"/>
                </a:lnTo>
                <a:lnTo>
                  <a:pt x="104" y="114"/>
                </a:lnTo>
                <a:lnTo>
                  <a:pt x="101" y="104"/>
                </a:lnTo>
                <a:lnTo>
                  <a:pt x="98" y="101"/>
                </a:lnTo>
                <a:lnTo>
                  <a:pt x="94" y="98"/>
                </a:lnTo>
                <a:lnTo>
                  <a:pt x="96" y="88"/>
                </a:lnTo>
                <a:lnTo>
                  <a:pt x="98" y="88"/>
                </a:lnTo>
                <a:lnTo>
                  <a:pt x="114" y="80"/>
                </a:lnTo>
                <a:lnTo>
                  <a:pt x="115" y="80"/>
                </a:lnTo>
                <a:lnTo>
                  <a:pt x="117" y="75"/>
                </a:lnTo>
                <a:lnTo>
                  <a:pt x="120" y="74"/>
                </a:lnTo>
                <a:lnTo>
                  <a:pt x="123" y="72"/>
                </a:lnTo>
                <a:lnTo>
                  <a:pt x="126" y="72"/>
                </a:lnTo>
                <a:lnTo>
                  <a:pt x="130" y="72"/>
                </a:lnTo>
                <a:lnTo>
                  <a:pt x="131" y="70"/>
                </a:lnTo>
                <a:lnTo>
                  <a:pt x="134" y="70"/>
                </a:lnTo>
                <a:lnTo>
                  <a:pt x="139" y="67"/>
                </a:lnTo>
                <a:lnTo>
                  <a:pt x="141" y="66"/>
                </a:lnTo>
                <a:lnTo>
                  <a:pt x="141" y="64"/>
                </a:lnTo>
                <a:lnTo>
                  <a:pt x="142" y="62"/>
                </a:lnTo>
                <a:lnTo>
                  <a:pt x="144" y="62"/>
                </a:lnTo>
                <a:lnTo>
                  <a:pt x="149" y="62"/>
                </a:lnTo>
                <a:lnTo>
                  <a:pt x="154" y="62"/>
                </a:lnTo>
                <a:lnTo>
                  <a:pt x="155" y="61"/>
                </a:lnTo>
                <a:lnTo>
                  <a:pt x="157" y="59"/>
                </a:lnTo>
                <a:lnTo>
                  <a:pt x="160" y="56"/>
                </a:lnTo>
                <a:lnTo>
                  <a:pt x="165" y="51"/>
                </a:lnTo>
                <a:lnTo>
                  <a:pt x="165" y="50"/>
                </a:lnTo>
                <a:lnTo>
                  <a:pt x="163" y="46"/>
                </a:lnTo>
                <a:lnTo>
                  <a:pt x="155" y="40"/>
                </a:lnTo>
                <a:lnTo>
                  <a:pt x="157" y="37"/>
                </a:lnTo>
                <a:lnTo>
                  <a:pt x="160" y="35"/>
                </a:lnTo>
                <a:lnTo>
                  <a:pt x="163" y="34"/>
                </a:lnTo>
                <a:lnTo>
                  <a:pt x="165" y="32"/>
                </a:lnTo>
                <a:lnTo>
                  <a:pt x="162" y="29"/>
                </a:lnTo>
                <a:lnTo>
                  <a:pt x="168" y="24"/>
                </a:lnTo>
                <a:lnTo>
                  <a:pt x="171" y="21"/>
                </a:lnTo>
                <a:lnTo>
                  <a:pt x="170" y="14"/>
                </a:lnTo>
                <a:lnTo>
                  <a:pt x="171" y="5"/>
                </a:lnTo>
                <a:lnTo>
                  <a:pt x="176" y="2"/>
                </a:lnTo>
                <a:lnTo>
                  <a:pt x="179" y="0"/>
                </a:lnTo>
                <a:lnTo>
                  <a:pt x="186" y="2"/>
                </a:lnTo>
                <a:lnTo>
                  <a:pt x="189" y="3"/>
                </a:lnTo>
                <a:lnTo>
                  <a:pt x="192" y="8"/>
                </a:lnTo>
                <a:lnTo>
                  <a:pt x="190" y="14"/>
                </a:lnTo>
                <a:lnTo>
                  <a:pt x="189" y="18"/>
                </a:lnTo>
                <a:close/>
              </a:path>
            </a:pathLst>
          </a:custGeom>
          <a:solidFill>
            <a:srgbClr val="BFBB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2"/>
          <p:cNvSpPr>
            <a:spLocks/>
          </p:cNvSpPr>
          <p:nvPr/>
        </p:nvSpPr>
        <p:spPr bwMode="auto">
          <a:xfrm>
            <a:off x="4194176" y="5741988"/>
            <a:ext cx="450850" cy="261938"/>
          </a:xfrm>
          <a:custGeom>
            <a:avLst/>
            <a:gdLst/>
            <a:ahLst/>
            <a:cxnLst>
              <a:cxn ang="0">
                <a:pos x="283" y="26"/>
              </a:cxn>
              <a:cxn ang="0">
                <a:pos x="283" y="39"/>
              </a:cxn>
              <a:cxn ang="0">
                <a:pos x="280" y="64"/>
              </a:cxn>
              <a:cxn ang="0">
                <a:pos x="276" y="74"/>
              </a:cxn>
              <a:cxn ang="0">
                <a:pos x="270" y="72"/>
              </a:cxn>
              <a:cxn ang="0">
                <a:pos x="265" y="88"/>
              </a:cxn>
              <a:cxn ang="0">
                <a:pos x="264" y="111"/>
              </a:cxn>
              <a:cxn ang="0">
                <a:pos x="270" y="120"/>
              </a:cxn>
              <a:cxn ang="0">
                <a:pos x="262" y="124"/>
              </a:cxn>
              <a:cxn ang="0">
                <a:pos x="251" y="124"/>
              </a:cxn>
              <a:cxn ang="0">
                <a:pos x="228" y="122"/>
              </a:cxn>
              <a:cxn ang="0">
                <a:pos x="204" y="127"/>
              </a:cxn>
              <a:cxn ang="0">
                <a:pos x="187" y="119"/>
              </a:cxn>
              <a:cxn ang="0">
                <a:pos x="158" y="92"/>
              </a:cxn>
              <a:cxn ang="0">
                <a:pos x="131" y="101"/>
              </a:cxn>
              <a:cxn ang="0">
                <a:pos x="121" y="119"/>
              </a:cxn>
              <a:cxn ang="0">
                <a:pos x="115" y="130"/>
              </a:cxn>
              <a:cxn ang="0">
                <a:pos x="97" y="160"/>
              </a:cxn>
              <a:cxn ang="0">
                <a:pos x="89" y="162"/>
              </a:cxn>
              <a:cxn ang="0">
                <a:pos x="81" y="159"/>
              </a:cxn>
              <a:cxn ang="0">
                <a:pos x="70" y="157"/>
              </a:cxn>
              <a:cxn ang="0">
                <a:pos x="62" y="154"/>
              </a:cxn>
              <a:cxn ang="0">
                <a:pos x="56" y="149"/>
              </a:cxn>
              <a:cxn ang="0">
                <a:pos x="54" y="149"/>
              </a:cxn>
              <a:cxn ang="0">
                <a:pos x="44" y="146"/>
              </a:cxn>
              <a:cxn ang="0">
                <a:pos x="35" y="141"/>
              </a:cxn>
              <a:cxn ang="0">
                <a:pos x="25" y="136"/>
              </a:cxn>
              <a:cxn ang="0">
                <a:pos x="20" y="127"/>
              </a:cxn>
              <a:cxn ang="0">
                <a:pos x="12" y="120"/>
              </a:cxn>
              <a:cxn ang="0">
                <a:pos x="6" y="117"/>
              </a:cxn>
              <a:cxn ang="0">
                <a:pos x="0" y="108"/>
              </a:cxn>
              <a:cxn ang="0">
                <a:pos x="14" y="101"/>
              </a:cxn>
              <a:cxn ang="0">
                <a:pos x="20" y="88"/>
              </a:cxn>
              <a:cxn ang="0">
                <a:pos x="32" y="80"/>
              </a:cxn>
              <a:cxn ang="0">
                <a:pos x="36" y="66"/>
              </a:cxn>
              <a:cxn ang="0">
                <a:pos x="44" y="58"/>
              </a:cxn>
              <a:cxn ang="0">
                <a:pos x="48" y="48"/>
              </a:cxn>
              <a:cxn ang="0">
                <a:pos x="54" y="42"/>
              </a:cxn>
              <a:cxn ang="0">
                <a:pos x="54" y="31"/>
              </a:cxn>
              <a:cxn ang="0">
                <a:pos x="60" y="29"/>
              </a:cxn>
              <a:cxn ang="0">
                <a:pos x="70" y="24"/>
              </a:cxn>
              <a:cxn ang="0">
                <a:pos x="76" y="20"/>
              </a:cxn>
              <a:cxn ang="0">
                <a:pos x="81" y="16"/>
              </a:cxn>
              <a:cxn ang="0">
                <a:pos x="84" y="5"/>
              </a:cxn>
              <a:cxn ang="0">
                <a:pos x="91" y="8"/>
              </a:cxn>
              <a:cxn ang="0">
                <a:pos x="113" y="12"/>
              </a:cxn>
              <a:cxn ang="0">
                <a:pos x="144" y="16"/>
              </a:cxn>
              <a:cxn ang="0">
                <a:pos x="169" y="29"/>
              </a:cxn>
              <a:cxn ang="0">
                <a:pos x="187" y="45"/>
              </a:cxn>
              <a:cxn ang="0">
                <a:pos x="209" y="45"/>
              </a:cxn>
              <a:cxn ang="0">
                <a:pos x="214" y="45"/>
              </a:cxn>
              <a:cxn ang="0">
                <a:pos x="220" y="39"/>
              </a:cxn>
              <a:cxn ang="0">
                <a:pos x="224" y="26"/>
              </a:cxn>
              <a:cxn ang="0">
                <a:pos x="232" y="20"/>
              </a:cxn>
              <a:cxn ang="0">
                <a:pos x="224" y="13"/>
              </a:cxn>
              <a:cxn ang="0">
                <a:pos x="222" y="4"/>
              </a:cxn>
              <a:cxn ang="0">
                <a:pos x="236" y="0"/>
              </a:cxn>
              <a:cxn ang="0">
                <a:pos x="251" y="7"/>
              </a:cxn>
              <a:cxn ang="0">
                <a:pos x="270" y="10"/>
              </a:cxn>
            </a:cxnLst>
            <a:rect l="0" t="0" r="r" b="b"/>
            <a:pathLst>
              <a:path w="284" h="165">
                <a:moveTo>
                  <a:pt x="284" y="12"/>
                </a:moveTo>
                <a:lnTo>
                  <a:pt x="284" y="18"/>
                </a:lnTo>
                <a:lnTo>
                  <a:pt x="284" y="20"/>
                </a:lnTo>
                <a:lnTo>
                  <a:pt x="283" y="20"/>
                </a:lnTo>
                <a:lnTo>
                  <a:pt x="283" y="21"/>
                </a:lnTo>
                <a:lnTo>
                  <a:pt x="284" y="21"/>
                </a:lnTo>
                <a:lnTo>
                  <a:pt x="284" y="24"/>
                </a:lnTo>
                <a:lnTo>
                  <a:pt x="283" y="24"/>
                </a:lnTo>
                <a:lnTo>
                  <a:pt x="283" y="26"/>
                </a:lnTo>
                <a:lnTo>
                  <a:pt x="281" y="28"/>
                </a:lnTo>
                <a:lnTo>
                  <a:pt x="280" y="28"/>
                </a:lnTo>
                <a:lnTo>
                  <a:pt x="280" y="29"/>
                </a:lnTo>
                <a:lnTo>
                  <a:pt x="278" y="29"/>
                </a:lnTo>
                <a:lnTo>
                  <a:pt x="278" y="31"/>
                </a:lnTo>
                <a:lnTo>
                  <a:pt x="278" y="34"/>
                </a:lnTo>
                <a:lnTo>
                  <a:pt x="278" y="37"/>
                </a:lnTo>
                <a:lnTo>
                  <a:pt x="283" y="37"/>
                </a:lnTo>
                <a:lnTo>
                  <a:pt x="283" y="39"/>
                </a:lnTo>
                <a:lnTo>
                  <a:pt x="284" y="39"/>
                </a:lnTo>
                <a:lnTo>
                  <a:pt x="284" y="52"/>
                </a:lnTo>
                <a:lnTo>
                  <a:pt x="284" y="53"/>
                </a:lnTo>
                <a:lnTo>
                  <a:pt x="284" y="60"/>
                </a:lnTo>
                <a:lnTo>
                  <a:pt x="284" y="61"/>
                </a:lnTo>
                <a:lnTo>
                  <a:pt x="283" y="61"/>
                </a:lnTo>
                <a:lnTo>
                  <a:pt x="283" y="64"/>
                </a:lnTo>
                <a:lnTo>
                  <a:pt x="281" y="64"/>
                </a:lnTo>
                <a:lnTo>
                  <a:pt x="280" y="64"/>
                </a:lnTo>
                <a:lnTo>
                  <a:pt x="280" y="66"/>
                </a:lnTo>
                <a:lnTo>
                  <a:pt x="280" y="68"/>
                </a:lnTo>
                <a:lnTo>
                  <a:pt x="280" y="69"/>
                </a:lnTo>
                <a:lnTo>
                  <a:pt x="280" y="71"/>
                </a:lnTo>
                <a:lnTo>
                  <a:pt x="280" y="74"/>
                </a:lnTo>
                <a:lnTo>
                  <a:pt x="280" y="76"/>
                </a:lnTo>
                <a:lnTo>
                  <a:pt x="278" y="76"/>
                </a:lnTo>
                <a:lnTo>
                  <a:pt x="278" y="74"/>
                </a:lnTo>
                <a:lnTo>
                  <a:pt x="276" y="74"/>
                </a:lnTo>
                <a:lnTo>
                  <a:pt x="275" y="74"/>
                </a:lnTo>
                <a:lnTo>
                  <a:pt x="273" y="74"/>
                </a:lnTo>
                <a:lnTo>
                  <a:pt x="275" y="74"/>
                </a:lnTo>
                <a:lnTo>
                  <a:pt x="275" y="72"/>
                </a:lnTo>
                <a:lnTo>
                  <a:pt x="273" y="72"/>
                </a:lnTo>
                <a:lnTo>
                  <a:pt x="273" y="71"/>
                </a:lnTo>
                <a:lnTo>
                  <a:pt x="272" y="71"/>
                </a:lnTo>
                <a:lnTo>
                  <a:pt x="270" y="71"/>
                </a:lnTo>
                <a:lnTo>
                  <a:pt x="270" y="72"/>
                </a:lnTo>
                <a:lnTo>
                  <a:pt x="268" y="72"/>
                </a:lnTo>
                <a:lnTo>
                  <a:pt x="267" y="72"/>
                </a:lnTo>
                <a:lnTo>
                  <a:pt x="265" y="72"/>
                </a:lnTo>
                <a:lnTo>
                  <a:pt x="265" y="71"/>
                </a:lnTo>
                <a:lnTo>
                  <a:pt x="265" y="72"/>
                </a:lnTo>
                <a:lnTo>
                  <a:pt x="265" y="79"/>
                </a:lnTo>
                <a:lnTo>
                  <a:pt x="265" y="80"/>
                </a:lnTo>
                <a:lnTo>
                  <a:pt x="265" y="85"/>
                </a:lnTo>
                <a:lnTo>
                  <a:pt x="265" y="88"/>
                </a:lnTo>
                <a:lnTo>
                  <a:pt x="265" y="92"/>
                </a:lnTo>
                <a:lnTo>
                  <a:pt x="265" y="93"/>
                </a:lnTo>
                <a:lnTo>
                  <a:pt x="265" y="95"/>
                </a:lnTo>
                <a:lnTo>
                  <a:pt x="265" y="96"/>
                </a:lnTo>
                <a:lnTo>
                  <a:pt x="265" y="104"/>
                </a:lnTo>
                <a:lnTo>
                  <a:pt x="264" y="104"/>
                </a:lnTo>
                <a:lnTo>
                  <a:pt x="264" y="106"/>
                </a:lnTo>
                <a:lnTo>
                  <a:pt x="264" y="108"/>
                </a:lnTo>
                <a:lnTo>
                  <a:pt x="264" y="111"/>
                </a:lnTo>
                <a:lnTo>
                  <a:pt x="264" y="112"/>
                </a:lnTo>
                <a:lnTo>
                  <a:pt x="264" y="114"/>
                </a:lnTo>
                <a:lnTo>
                  <a:pt x="265" y="114"/>
                </a:lnTo>
                <a:lnTo>
                  <a:pt x="268" y="114"/>
                </a:lnTo>
                <a:lnTo>
                  <a:pt x="270" y="114"/>
                </a:lnTo>
                <a:lnTo>
                  <a:pt x="270" y="116"/>
                </a:lnTo>
                <a:lnTo>
                  <a:pt x="270" y="117"/>
                </a:lnTo>
                <a:lnTo>
                  <a:pt x="270" y="119"/>
                </a:lnTo>
                <a:lnTo>
                  <a:pt x="270" y="120"/>
                </a:lnTo>
                <a:lnTo>
                  <a:pt x="270" y="124"/>
                </a:lnTo>
                <a:lnTo>
                  <a:pt x="270" y="125"/>
                </a:lnTo>
                <a:lnTo>
                  <a:pt x="268" y="125"/>
                </a:lnTo>
                <a:lnTo>
                  <a:pt x="267" y="125"/>
                </a:lnTo>
                <a:lnTo>
                  <a:pt x="265" y="125"/>
                </a:lnTo>
                <a:lnTo>
                  <a:pt x="264" y="127"/>
                </a:lnTo>
                <a:lnTo>
                  <a:pt x="264" y="125"/>
                </a:lnTo>
                <a:lnTo>
                  <a:pt x="262" y="125"/>
                </a:lnTo>
                <a:lnTo>
                  <a:pt x="262" y="124"/>
                </a:lnTo>
                <a:lnTo>
                  <a:pt x="262" y="122"/>
                </a:lnTo>
                <a:lnTo>
                  <a:pt x="262" y="120"/>
                </a:lnTo>
                <a:lnTo>
                  <a:pt x="260" y="120"/>
                </a:lnTo>
                <a:lnTo>
                  <a:pt x="259" y="120"/>
                </a:lnTo>
                <a:lnTo>
                  <a:pt x="259" y="124"/>
                </a:lnTo>
                <a:lnTo>
                  <a:pt x="256" y="125"/>
                </a:lnTo>
                <a:lnTo>
                  <a:pt x="254" y="125"/>
                </a:lnTo>
                <a:lnTo>
                  <a:pt x="251" y="125"/>
                </a:lnTo>
                <a:lnTo>
                  <a:pt x="251" y="124"/>
                </a:lnTo>
                <a:lnTo>
                  <a:pt x="249" y="124"/>
                </a:lnTo>
                <a:lnTo>
                  <a:pt x="246" y="124"/>
                </a:lnTo>
                <a:lnTo>
                  <a:pt x="244" y="124"/>
                </a:lnTo>
                <a:lnTo>
                  <a:pt x="243" y="124"/>
                </a:lnTo>
                <a:lnTo>
                  <a:pt x="236" y="124"/>
                </a:lnTo>
                <a:lnTo>
                  <a:pt x="235" y="124"/>
                </a:lnTo>
                <a:lnTo>
                  <a:pt x="230" y="124"/>
                </a:lnTo>
                <a:lnTo>
                  <a:pt x="228" y="124"/>
                </a:lnTo>
                <a:lnTo>
                  <a:pt x="228" y="122"/>
                </a:lnTo>
                <a:lnTo>
                  <a:pt x="228" y="120"/>
                </a:lnTo>
                <a:lnTo>
                  <a:pt x="227" y="120"/>
                </a:lnTo>
                <a:lnTo>
                  <a:pt x="220" y="120"/>
                </a:lnTo>
                <a:lnTo>
                  <a:pt x="219" y="120"/>
                </a:lnTo>
                <a:lnTo>
                  <a:pt x="217" y="120"/>
                </a:lnTo>
                <a:lnTo>
                  <a:pt x="216" y="120"/>
                </a:lnTo>
                <a:lnTo>
                  <a:pt x="211" y="120"/>
                </a:lnTo>
                <a:lnTo>
                  <a:pt x="204" y="120"/>
                </a:lnTo>
                <a:lnTo>
                  <a:pt x="204" y="127"/>
                </a:lnTo>
                <a:lnTo>
                  <a:pt x="198" y="127"/>
                </a:lnTo>
                <a:lnTo>
                  <a:pt x="196" y="127"/>
                </a:lnTo>
                <a:lnTo>
                  <a:pt x="196" y="125"/>
                </a:lnTo>
                <a:lnTo>
                  <a:pt x="193" y="125"/>
                </a:lnTo>
                <a:lnTo>
                  <a:pt x="193" y="122"/>
                </a:lnTo>
                <a:lnTo>
                  <a:pt x="190" y="122"/>
                </a:lnTo>
                <a:lnTo>
                  <a:pt x="190" y="120"/>
                </a:lnTo>
                <a:lnTo>
                  <a:pt x="187" y="120"/>
                </a:lnTo>
                <a:lnTo>
                  <a:pt x="187" y="119"/>
                </a:lnTo>
                <a:lnTo>
                  <a:pt x="185" y="119"/>
                </a:lnTo>
                <a:lnTo>
                  <a:pt x="184" y="119"/>
                </a:lnTo>
                <a:lnTo>
                  <a:pt x="180" y="119"/>
                </a:lnTo>
                <a:lnTo>
                  <a:pt x="176" y="112"/>
                </a:lnTo>
                <a:lnTo>
                  <a:pt x="174" y="111"/>
                </a:lnTo>
                <a:lnTo>
                  <a:pt x="169" y="106"/>
                </a:lnTo>
                <a:lnTo>
                  <a:pt x="168" y="104"/>
                </a:lnTo>
                <a:lnTo>
                  <a:pt x="160" y="93"/>
                </a:lnTo>
                <a:lnTo>
                  <a:pt x="158" y="92"/>
                </a:lnTo>
                <a:lnTo>
                  <a:pt x="158" y="93"/>
                </a:lnTo>
                <a:lnTo>
                  <a:pt x="158" y="106"/>
                </a:lnTo>
                <a:lnTo>
                  <a:pt x="158" y="108"/>
                </a:lnTo>
                <a:lnTo>
                  <a:pt x="150" y="108"/>
                </a:lnTo>
                <a:lnTo>
                  <a:pt x="148" y="108"/>
                </a:lnTo>
                <a:lnTo>
                  <a:pt x="137" y="108"/>
                </a:lnTo>
                <a:lnTo>
                  <a:pt x="137" y="101"/>
                </a:lnTo>
                <a:lnTo>
                  <a:pt x="136" y="101"/>
                </a:lnTo>
                <a:lnTo>
                  <a:pt x="131" y="101"/>
                </a:lnTo>
                <a:lnTo>
                  <a:pt x="131" y="108"/>
                </a:lnTo>
                <a:lnTo>
                  <a:pt x="131" y="109"/>
                </a:lnTo>
                <a:lnTo>
                  <a:pt x="131" y="111"/>
                </a:lnTo>
                <a:lnTo>
                  <a:pt x="131" y="112"/>
                </a:lnTo>
                <a:lnTo>
                  <a:pt x="129" y="112"/>
                </a:lnTo>
                <a:lnTo>
                  <a:pt x="129" y="114"/>
                </a:lnTo>
                <a:lnTo>
                  <a:pt x="123" y="114"/>
                </a:lnTo>
                <a:lnTo>
                  <a:pt x="121" y="114"/>
                </a:lnTo>
                <a:lnTo>
                  <a:pt x="121" y="119"/>
                </a:lnTo>
                <a:lnTo>
                  <a:pt x="121" y="127"/>
                </a:lnTo>
                <a:lnTo>
                  <a:pt x="120" y="127"/>
                </a:lnTo>
                <a:lnTo>
                  <a:pt x="120" y="128"/>
                </a:lnTo>
                <a:lnTo>
                  <a:pt x="118" y="128"/>
                </a:lnTo>
                <a:lnTo>
                  <a:pt x="120" y="130"/>
                </a:lnTo>
                <a:lnTo>
                  <a:pt x="118" y="130"/>
                </a:lnTo>
                <a:lnTo>
                  <a:pt x="118" y="132"/>
                </a:lnTo>
                <a:lnTo>
                  <a:pt x="116" y="130"/>
                </a:lnTo>
                <a:lnTo>
                  <a:pt x="115" y="130"/>
                </a:lnTo>
                <a:lnTo>
                  <a:pt x="112" y="130"/>
                </a:lnTo>
                <a:lnTo>
                  <a:pt x="112" y="127"/>
                </a:lnTo>
                <a:lnTo>
                  <a:pt x="100" y="127"/>
                </a:lnTo>
                <a:lnTo>
                  <a:pt x="100" y="140"/>
                </a:lnTo>
                <a:lnTo>
                  <a:pt x="100" y="144"/>
                </a:lnTo>
                <a:lnTo>
                  <a:pt x="97" y="144"/>
                </a:lnTo>
                <a:lnTo>
                  <a:pt x="97" y="154"/>
                </a:lnTo>
                <a:lnTo>
                  <a:pt x="97" y="159"/>
                </a:lnTo>
                <a:lnTo>
                  <a:pt x="97" y="160"/>
                </a:lnTo>
                <a:lnTo>
                  <a:pt x="97" y="164"/>
                </a:lnTo>
                <a:lnTo>
                  <a:pt x="97" y="165"/>
                </a:lnTo>
                <a:lnTo>
                  <a:pt x="96" y="165"/>
                </a:lnTo>
                <a:lnTo>
                  <a:pt x="94" y="165"/>
                </a:lnTo>
                <a:lnTo>
                  <a:pt x="94" y="164"/>
                </a:lnTo>
                <a:lnTo>
                  <a:pt x="92" y="164"/>
                </a:lnTo>
                <a:lnTo>
                  <a:pt x="91" y="164"/>
                </a:lnTo>
                <a:lnTo>
                  <a:pt x="91" y="162"/>
                </a:lnTo>
                <a:lnTo>
                  <a:pt x="89" y="162"/>
                </a:lnTo>
                <a:lnTo>
                  <a:pt x="88" y="162"/>
                </a:lnTo>
                <a:lnTo>
                  <a:pt x="86" y="162"/>
                </a:lnTo>
                <a:lnTo>
                  <a:pt x="86" y="160"/>
                </a:lnTo>
                <a:lnTo>
                  <a:pt x="84" y="160"/>
                </a:lnTo>
                <a:lnTo>
                  <a:pt x="83" y="160"/>
                </a:lnTo>
                <a:lnTo>
                  <a:pt x="83" y="159"/>
                </a:lnTo>
                <a:lnTo>
                  <a:pt x="83" y="160"/>
                </a:lnTo>
                <a:lnTo>
                  <a:pt x="81" y="160"/>
                </a:lnTo>
                <a:lnTo>
                  <a:pt x="81" y="159"/>
                </a:lnTo>
                <a:lnTo>
                  <a:pt x="80" y="159"/>
                </a:lnTo>
                <a:lnTo>
                  <a:pt x="78" y="159"/>
                </a:lnTo>
                <a:lnTo>
                  <a:pt x="76" y="159"/>
                </a:lnTo>
                <a:lnTo>
                  <a:pt x="76" y="157"/>
                </a:lnTo>
                <a:lnTo>
                  <a:pt x="76" y="159"/>
                </a:lnTo>
                <a:lnTo>
                  <a:pt x="75" y="157"/>
                </a:lnTo>
                <a:lnTo>
                  <a:pt x="73" y="157"/>
                </a:lnTo>
                <a:lnTo>
                  <a:pt x="72" y="157"/>
                </a:lnTo>
                <a:lnTo>
                  <a:pt x="70" y="157"/>
                </a:lnTo>
                <a:lnTo>
                  <a:pt x="70" y="156"/>
                </a:lnTo>
                <a:lnTo>
                  <a:pt x="70" y="157"/>
                </a:lnTo>
                <a:lnTo>
                  <a:pt x="68" y="157"/>
                </a:lnTo>
                <a:lnTo>
                  <a:pt x="68" y="156"/>
                </a:lnTo>
                <a:lnTo>
                  <a:pt x="67" y="156"/>
                </a:lnTo>
                <a:lnTo>
                  <a:pt x="65" y="156"/>
                </a:lnTo>
                <a:lnTo>
                  <a:pt x="65" y="154"/>
                </a:lnTo>
                <a:lnTo>
                  <a:pt x="64" y="154"/>
                </a:lnTo>
                <a:lnTo>
                  <a:pt x="62" y="154"/>
                </a:lnTo>
                <a:lnTo>
                  <a:pt x="60" y="154"/>
                </a:lnTo>
                <a:lnTo>
                  <a:pt x="59" y="154"/>
                </a:lnTo>
                <a:lnTo>
                  <a:pt x="59" y="152"/>
                </a:lnTo>
                <a:lnTo>
                  <a:pt x="57" y="152"/>
                </a:lnTo>
                <a:lnTo>
                  <a:pt x="56" y="152"/>
                </a:lnTo>
                <a:lnTo>
                  <a:pt x="56" y="151"/>
                </a:lnTo>
                <a:lnTo>
                  <a:pt x="54" y="151"/>
                </a:lnTo>
                <a:lnTo>
                  <a:pt x="54" y="149"/>
                </a:lnTo>
                <a:lnTo>
                  <a:pt x="56" y="149"/>
                </a:lnTo>
                <a:lnTo>
                  <a:pt x="54" y="149"/>
                </a:lnTo>
                <a:lnTo>
                  <a:pt x="54" y="148"/>
                </a:lnTo>
                <a:lnTo>
                  <a:pt x="54" y="146"/>
                </a:lnTo>
                <a:lnTo>
                  <a:pt x="54" y="144"/>
                </a:lnTo>
                <a:lnTo>
                  <a:pt x="52" y="144"/>
                </a:lnTo>
                <a:lnTo>
                  <a:pt x="54" y="144"/>
                </a:lnTo>
                <a:lnTo>
                  <a:pt x="54" y="146"/>
                </a:lnTo>
                <a:lnTo>
                  <a:pt x="54" y="148"/>
                </a:lnTo>
                <a:lnTo>
                  <a:pt x="54" y="149"/>
                </a:lnTo>
                <a:lnTo>
                  <a:pt x="52" y="151"/>
                </a:lnTo>
                <a:lnTo>
                  <a:pt x="52" y="149"/>
                </a:lnTo>
                <a:lnTo>
                  <a:pt x="51" y="149"/>
                </a:lnTo>
                <a:lnTo>
                  <a:pt x="49" y="149"/>
                </a:lnTo>
                <a:lnTo>
                  <a:pt x="49" y="148"/>
                </a:lnTo>
                <a:lnTo>
                  <a:pt x="48" y="148"/>
                </a:lnTo>
                <a:lnTo>
                  <a:pt x="46" y="148"/>
                </a:lnTo>
                <a:lnTo>
                  <a:pt x="46" y="146"/>
                </a:lnTo>
                <a:lnTo>
                  <a:pt x="44" y="146"/>
                </a:lnTo>
                <a:lnTo>
                  <a:pt x="43" y="146"/>
                </a:lnTo>
                <a:lnTo>
                  <a:pt x="41" y="146"/>
                </a:lnTo>
                <a:lnTo>
                  <a:pt x="41" y="144"/>
                </a:lnTo>
                <a:lnTo>
                  <a:pt x="40" y="144"/>
                </a:lnTo>
                <a:lnTo>
                  <a:pt x="38" y="144"/>
                </a:lnTo>
                <a:lnTo>
                  <a:pt x="36" y="144"/>
                </a:lnTo>
                <a:lnTo>
                  <a:pt x="36" y="143"/>
                </a:lnTo>
                <a:lnTo>
                  <a:pt x="35" y="143"/>
                </a:lnTo>
                <a:lnTo>
                  <a:pt x="35" y="141"/>
                </a:lnTo>
                <a:lnTo>
                  <a:pt x="35" y="140"/>
                </a:lnTo>
                <a:lnTo>
                  <a:pt x="33" y="140"/>
                </a:lnTo>
                <a:lnTo>
                  <a:pt x="33" y="138"/>
                </a:lnTo>
                <a:lnTo>
                  <a:pt x="32" y="138"/>
                </a:lnTo>
                <a:lnTo>
                  <a:pt x="32" y="136"/>
                </a:lnTo>
                <a:lnTo>
                  <a:pt x="30" y="136"/>
                </a:lnTo>
                <a:lnTo>
                  <a:pt x="28" y="136"/>
                </a:lnTo>
                <a:lnTo>
                  <a:pt x="27" y="136"/>
                </a:lnTo>
                <a:lnTo>
                  <a:pt x="25" y="136"/>
                </a:lnTo>
                <a:lnTo>
                  <a:pt x="25" y="135"/>
                </a:lnTo>
                <a:lnTo>
                  <a:pt x="24" y="135"/>
                </a:lnTo>
                <a:lnTo>
                  <a:pt x="24" y="133"/>
                </a:lnTo>
                <a:lnTo>
                  <a:pt x="24" y="132"/>
                </a:lnTo>
                <a:lnTo>
                  <a:pt x="24" y="130"/>
                </a:lnTo>
                <a:lnTo>
                  <a:pt x="22" y="130"/>
                </a:lnTo>
                <a:lnTo>
                  <a:pt x="22" y="128"/>
                </a:lnTo>
                <a:lnTo>
                  <a:pt x="20" y="128"/>
                </a:lnTo>
                <a:lnTo>
                  <a:pt x="20" y="127"/>
                </a:lnTo>
                <a:lnTo>
                  <a:pt x="19" y="127"/>
                </a:lnTo>
                <a:lnTo>
                  <a:pt x="19" y="125"/>
                </a:lnTo>
                <a:lnTo>
                  <a:pt x="17" y="125"/>
                </a:lnTo>
                <a:lnTo>
                  <a:pt x="16" y="125"/>
                </a:lnTo>
                <a:lnTo>
                  <a:pt x="16" y="124"/>
                </a:lnTo>
                <a:lnTo>
                  <a:pt x="14" y="124"/>
                </a:lnTo>
                <a:lnTo>
                  <a:pt x="14" y="122"/>
                </a:lnTo>
                <a:lnTo>
                  <a:pt x="12" y="122"/>
                </a:lnTo>
                <a:lnTo>
                  <a:pt x="12" y="120"/>
                </a:lnTo>
                <a:lnTo>
                  <a:pt x="12" y="119"/>
                </a:lnTo>
                <a:lnTo>
                  <a:pt x="11" y="117"/>
                </a:lnTo>
                <a:lnTo>
                  <a:pt x="11" y="116"/>
                </a:lnTo>
                <a:lnTo>
                  <a:pt x="9" y="116"/>
                </a:lnTo>
                <a:lnTo>
                  <a:pt x="11" y="116"/>
                </a:lnTo>
                <a:lnTo>
                  <a:pt x="9" y="116"/>
                </a:lnTo>
                <a:lnTo>
                  <a:pt x="8" y="116"/>
                </a:lnTo>
                <a:lnTo>
                  <a:pt x="8" y="117"/>
                </a:lnTo>
                <a:lnTo>
                  <a:pt x="6" y="117"/>
                </a:lnTo>
                <a:lnTo>
                  <a:pt x="4" y="116"/>
                </a:lnTo>
                <a:lnTo>
                  <a:pt x="3" y="116"/>
                </a:lnTo>
                <a:lnTo>
                  <a:pt x="3" y="114"/>
                </a:lnTo>
                <a:lnTo>
                  <a:pt x="1" y="114"/>
                </a:lnTo>
                <a:lnTo>
                  <a:pt x="0" y="114"/>
                </a:lnTo>
                <a:lnTo>
                  <a:pt x="0" y="112"/>
                </a:lnTo>
                <a:lnTo>
                  <a:pt x="0" y="111"/>
                </a:lnTo>
                <a:lnTo>
                  <a:pt x="0" y="109"/>
                </a:lnTo>
                <a:lnTo>
                  <a:pt x="0" y="108"/>
                </a:lnTo>
                <a:lnTo>
                  <a:pt x="0" y="106"/>
                </a:lnTo>
                <a:lnTo>
                  <a:pt x="0" y="104"/>
                </a:lnTo>
                <a:lnTo>
                  <a:pt x="1" y="104"/>
                </a:lnTo>
                <a:lnTo>
                  <a:pt x="3" y="106"/>
                </a:lnTo>
                <a:lnTo>
                  <a:pt x="6" y="104"/>
                </a:lnTo>
                <a:lnTo>
                  <a:pt x="9" y="104"/>
                </a:lnTo>
                <a:lnTo>
                  <a:pt x="11" y="103"/>
                </a:lnTo>
                <a:lnTo>
                  <a:pt x="12" y="101"/>
                </a:lnTo>
                <a:lnTo>
                  <a:pt x="14" y="101"/>
                </a:lnTo>
                <a:lnTo>
                  <a:pt x="14" y="100"/>
                </a:lnTo>
                <a:lnTo>
                  <a:pt x="16" y="98"/>
                </a:lnTo>
                <a:lnTo>
                  <a:pt x="16" y="96"/>
                </a:lnTo>
                <a:lnTo>
                  <a:pt x="17" y="95"/>
                </a:lnTo>
                <a:lnTo>
                  <a:pt x="17" y="93"/>
                </a:lnTo>
                <a:lnTo>
                  <a:pt x="17" y="92"/>
                </a:lnTo>
                <a:lnTo>
                  <a:pt x="19" y="92"/>
                </a:lnTo>
                <a:lnTo>
                  <a:pt x="19" y="90"/>
                </a:lnTo>
                <a:lnTo>
                  <a:pt x="20" y="88"/>
                </a:lnTo>
                <a:lnTo>
                  <a:pt x="20" y="87"/>
                </a:lnTo>
                <a:lnTo>
                  <a:pt x="22" y="87"/>
                </a:lnTo>
                <a:lnTo>
                  <a:pt x="24" y="85"/>
                </a:lnTo>
                <a:lnTo>
                  <a:pt x="25" y="84"/>
                </a:lnTo>
                <a:lnTo>
                  <a:pt x="25" y="82"/>
                </a:lnTo>
                <a:lnTo>
                  <a:pt x="27" y="82"/>
                </a:lnTo>
                <a:lnTo>
                  <a:pt x="28" y="82"/>
                </a:lnTo>
                <a:lnTo>
                  <a:pt x="30" y="80"/>
                </a:lnTo>
                <a:lnTo>
                  <a:pt x="32" y="80"/>
                </a:lnTo>
                <a:lnTo>
                  <a:pt x="32" y="79"/>
                </a:lnTo>
                <a:lnTo>
                  <a:pt x="32" y="77"/>
                </a:lnTo>
                <a:lnTo>
                  <a:pt x="32" y="76"/>
                </a:lnTo>
                <a:lnTo>
                  <a:pt x="32" y="72"/>
                </a:lnTo>
                <a:lnTo>
                  <a:pt x="33" y="71"/>
                </a:lnTo>
                <a:lnTo>
                  <a:pt x="33" y="69"/>
                </a:lnTo>
                <a:lnTo>
                  <a:pt x="35" y="69"/>
                </a:lnTo>
                <a:lnTo>
                  <a:pt x="35" y="68"/>
                </a:lnTo>
                <a:lnTo>
                  <a:pt x="36" y="66"/>
                </a:lnTo>
                <a:lnTo>
                  <a:pt x="38" y="64"/>
                </a:lnTo>
                <a:lnTo>
                  <a:pt x="40" y="64"/>
                </a:lnTo>
                <a:lnTo>
                  <a:pt x="40" y="63"/>
                </a:lnTo>
                <a:lnTo>
                  <a:pt x="41" y="63"/>
                </a:lnTo>
                <a:lnTo>
                  <a:pt x="41" y="61"/>
                </a:lnTo>
                <a:lnTo>
                  <a:pt x="43" y="61"/>
                </a:lnTo>
                <a:lnTo>
                  <a:pt x="43" y="60"/>
                </a:lnTo>
                <a:lnTo>
                  <a:pt x="44" y="60"/>
                </a:lnTo>
                <a:lnTo>
                  <a:pt x="44" y="58"/>
                </a:lnTo>
                <a:lnTo>
                  <a:pt x="44" y="56"/>
                </a:lnTo>
                <a:lnTo>
                  <a:pt x="46" y="55"/>
                </a:lnTo>
                <a:lnTo>
                  <a:pt x="46" y="53"/>
                </a:lnTo>
                <a:lnTo>
                  <a:pt x="48" y="53"/>
                </a:lnTo>
                <a:lnTo>
                  <a:pt x="48" y="52"/>
                </a:lnTo>
                <a:lnTo>
                  <a:pt x="48" y="50"/>
                </a:lnTo>
                <a:lnTo>
                  <a:pt x="46" y="50"/>
                </a:lnTo>
                <a:lnTo>
                  <a:pt x="46" y="48"/>
                </a:lnTo>
                <a:lnTo>
                  <a:pt x="48" y="48"/>
                </a:lnTo>
                <a:lnTo>
                  <a:pt x="48" y="47"/>
                </a:lnTo>
                <a:lnTo>
                  <a:pt x="49" y="47"/>
                </a:lnTo>
                <a:lnTo>
                  <a:pt x="51" y="45"/>
                </a:lnTo>
                <a:lnTo>
                  <a:pt x="49" y="45"/>
                </a:lnTo>
                <a:lnTo>
                  <a:pt x="49" y="44"/>
                </a:lnTo>
                <a:lnTo>
                  <a:pt x="49" y="42"/>
                </a:lnTo>
                <a:lnTo>
                  <a:pt x="51" y="40"/>
                </a:lnTo>
                <a:lnTo>
                  <a:pt x="52" y="42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4" y="36"/>
                </a:lnTo>
                <a:lnTo>
                  <a:pt x="54" y="34"/>
                </a:lnTo>
                <a:lnTo>
                  <a:pt x="56" y="34"/>
                </a:lnTo>
                <a:lnTo>
                  <a:pt x="56" y="32"/>
                </a:lnTo>
                <a:lnTo>
                  <a:pt x="54" y="32"/>
                </a:lnTo>
                <a:lnTo>
                  <a:pt x="54" y="31"/>
                </a:lnTo>
                <a:lnTo>
                  <a:pt x="54" y="29"/>
                </a:lnTo>
                <a:lnTo>
                  <a:pt x="56" y="29"/>
                </a:lnTo>
                <a:lnTo>
                  <a:pt x="57" y="29"/>
                </a:lnTo>
                <a:lnTo>
                  <a:pt x="57" y="31"/>
                </a:lnTo>
                <a:lnTo>
                  <a:pt x="59" y="31"/>
                </a:lnTo>
                <a:lnTo>
                  <a:pt x="59" y="32"/>
                </a:lnTo>
                <a:lnTo>
                  <a:pt x="59" y="31"/>
                </a:lnTo>
                <a:lnTo>
                  <a:pt x="60" y="31"/>
                </a:lnTo>
                <a:lnTo>
                  <a:pt x="60" y="29"/>
                </a:lnTo>
                <a:lnTo>
                  <a:pt x="62" y="29"/>
                </a:lnTo>
                <a:lnTo>
                  <a:pt x="62" y="28"/>
                </a:lnTo>
                <a:lnTo>
                  <a:pt x="64" y="28"/>
                </a:lnTo>
                <a:lnTo>
                  <a:pt x="64" y="26"/>
                </a:lnTo>
                <a:lnTo>
                  <a:pt x="65" y="26"/>
                </a:lnTo>
                <a:lnTo>
                  <a:pt x="67" y="26"/>
                </a:lnTo>
                <a:lnTo>
                  <a:pt x="67" y="24"/>
                </a:lnTo>
                <a:lnTo>
                  <a:pt x="68" y="24"/>
                </a:lnTo>
                <a:lnTo>
                  <a:pt x="70" y="24"/>
                </a:lnTo>
                <a:lnTo>
                  <a:pt x="72" y="24"/>
                </a:lnTo>
                <a:lnTo>
                  <a:pt x="73" y="24"/>
                </a:lnTo>
                <a:lnTo>
                  <a:pt x="72" y="24"/>
                </a:lnTo>
                <a:lnTo>
                  <a:pt x="72" y="23"/>
                </a:lnTo>
                <a:lnTo>
                  <a:pt x="73" y="23"/>
                </a:lnTo>
                <a:lnTo>
                  <a:pt x="73" y="21"/>
                </a:lnTo>
                <a:lnTo>
                  <a:pt x="75" y="21"/>
                </a:lnTo>
                <a:lnTo>
                  <a:pt x="75" y="20"/>
                </a:lnTo>
                <a:lnTo>
                  <a:pt x="76" y="20"/>
                </a:lnTo>
                <a:lnTo>
                  <a:pt x="76" y="21"/>
                </a:lnTo>
                <a:lnTo>
                  <a:pt x="76" y="20"/>
                </a:lnTo>
                <a:lnTo>
                  <a:pt x="76" y="18"/>
                </a:lnTo>
                <a:lnTo>
                  <a:pt x="78" y="18"/>
                </a:lnTo>
                <a:lnTo>
                  <a:pt x="78" y="16"/>
                </a:lnTo>
                <a:lnTo>
                  <a:pt x="80" y="16"/>
                </a:lnTo>
                <a:lnTo>
                  <a:pt x="80" y="18"/>
                </a:lnTo>
                <a:lnTo>
                  <a:pt x="81" y="18"/>
                </a:lnTo>
                <a:lnTo>
                  <a:pt x="81" y="16"/>
                </a:lnTo>
                <a:lnTo>
                  <a:pt x="83" y="16"/>
                </a:lnTo>
                <a:lnTo>
                  <a:pt x="83" y="15"/>
                </a:lnTo>
                <a:lnTo>
                  <a:pt x="83" y="13"/>
                </a:lnTo>
                <a:lnTo>
                  <a:pt x="83" y="12"/>
                </a:lnTo>
                <a:lnTo>
                  <a:pt x="84" y="12"/>
                </a:lnTo>
                <a:lnTo>
                  <a:pt x="84" y="10"/>
                </a:lnTo>
                <a:lnTo>
                  <a:pt x="84" y="8"/>
                </a:lnTo>
                <a:lnTo>
                  <a:pt x="84" y="7"/>
                </a:lnTo>
                <a:lnTo>
                  <a:pt x="84" y="5"/>
                </a:lnTo>
                <a:lnTo>
                  <a:pt x="83" y="5"/>
                </a:lnTo>
                <a:lnTo>
                  <a:pt x="84" y="5"/>
                </a:lnTo>
                <a:lnTo>
                  <a:pt x="84" y="4"/>
                </a:lnTo>
                <a:lnTo>
                  <a:pt x="83" y="4"/>
                </a:lnTo>
                <a:lnTo>
                  <a:pt x="83" y="2"/>
                </a:lnTo>
                <a:lnTo>
                  <a:pt x="84" y="2"/>
                </a:lnTo>
                <a:lnTo>
                  <a:pt x="86" y="2"/>
                </a:lnTo>
                <a:lnTo>
                  <a:pt x="89" y="5"/>
                </a:lnTo>
                <a:lnTo>
                  <a:pt x="91" y="8"/>
                </a:lnTo>
                <a:lnTo>
                  <a:pt x="92" y="10"/>
                </a:lnTo>
                <a:lnTo>
                  <a:pt x="94" y="10"/>
                </a:lnTo>
                <a:lnTo>
                  <a:pt x="96" y="10"/>
                </a:lnTo>
                <a:lnTo>
                  <a:pt x="97" y="10"/>
                </a:lnTo>
                <a:lnTo>
                  <a:pt x="97" y="12"/>
                </a:lnTo>
                <a:lnTo>
                  <a:pt x="107" y="12"/>
                </a:lnTo>
                <a:lnTo>
                  <a:pt x="108" y="12"/>
                </a:lnTo>
                <a:lnTo>
                  <a:pt x="110" y="12"/>
                </a:lnTo>
                <a:lnTo>
                  <a:pt x="113" y="12"/>
                </a:lnTo>
                <a:lnTo>
                  <a:pt x="113" y="13"/>
                </a:lnTo>
                <a:lnTo>
                  <a:pt x="116" y="13"/>
                </a:lnTo>
                <a:lnTo>
                  <a:pt x="120" y="13"/>
                </a:lnTo>
                <a:lnTo>
                  <a:pt x="120" y="8"/>
                </a:lnTo>
                <a:lnTo>
                  <a:pt x="124" y="10"/>
                </a:lnTo>
                <a:lnTo>
                  <a:pt x="129" y="12"/>
                </a:lnTo>
                <a:lnTo>
                  <a:pt x="132" y="13"/>
                </a:lnTo>
                <a:lnTo>
                  <a:pt x="132" y="15"/>
                </a:lnTo>
                <a:lnTo>
                  <a:pt x="144" y="16"/>
                </a:lnTo>
                <a:lnTo>
                  <a:pt x="142" y="18"/>
                </a:lnTo>
                <a:lnTo>
                  <a:pt x="147" y="18"/>
                </a:lnTo>
                <a:lnTo>
                  <a:pt x="147" y="20"/>
                </a:lnTo>
                <a:lnTo>
                  <a:pt x="148" y="21"/>
                </a:lnTo>
                <a:lnTo>
                  <a:pt x="153" y="23"/>
                </a:lnTo>
                <a:lnTo>
                  <a:pt x="156" y="24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71" y="29"/>
                </a:lnTo>
                <a:lnTo>
                  <a:pt x="172" y="29"/>
                </a:lnTo>
                <a:lnTo>
                  <a:pt x="172" y="31"/>
                </a:lnTo>
                <a:lnTo>
                  <a:pt x="176" y="31"/>
                </a:lnTo>
                <a:lnTo>
                  <a:pt x="174" y="31"/>
                </a:lnTo>
                <a:lnTo>
                  <a:pt x="179" y="34"/>
                </a:lnTo>
                <a:lnTo>
                  <a:pt x="185" y="44"/>
                </a:lnTo>
                <a:lnTo>
                  <a:pt x="185" y="45"/>
                </a:lnTo>
                <a:lnTo>
                  <a:pt x="187" y="45"/>
                </a:lnTo>
                <a:lnTo>
                  <a:pt x="187" y="47"/>
                </a:lnTo>
                <a:lnTo>
                  <a:pt x="188" y="47"/>
                </a:lnTo>
                <a:lnTo>
                  <a:pt x="190" y="47"/>
                </a:lnTo>
                <a:lnTo>
                  <a:pt x="192" y="47"/>
                </a:lnTo>
                <a:lnTo>
                  <a:pt x="195" y="47"/>
                </a:lnTo>
                <a:lnTo>
                  <a:pt x="206" y="47"/>
                </a:lnTo>
                <a:lnTo>
                  <a:pt x="206" y="45"/>
                </a:lnTo>
                <a:lnTo>
                  <a:pt x="208" y="45"/>
                </a:lnTo>
                <a:lnTo>
                  <a:pt x="209" y="45"/>
                </a:lnTo>
                <a:lnTo>
                  <a:pt x="209" y="47"/>
                </a:lnTo>
                <a:lnTo>
                  <a:pt x="211" y="47"/>
                </a:lnTo>
                <a:lnTo>
                  <a:pt x="212" y="47"/>
                </a:lnTo>
                <a:lnTo>
                  <a:pt x="212" y="48"/>
                </a:lnTo>
                <a:lnTo>
                  <a:pt x="214" y="48"/>
                </a:lnTo>
                <a:lnTo>
                  <a:pt x="216" y="48"/>
                </a:lnTo>
                <a:lnTo>
                  <a:pt x="214" y="48"/>
                </a:lnTo>
                <a:lnTo>
                  <a:pt x="214" y="47"/>
                </a:lnTo>
                <a:lnTo>
                  <a:pt x="214" y="45"/>
                </a:lnTo>
                <a:lnTo>
                  <a:pt x="216" y="45"/>
                </a:lnTo>
                <a:lnTo>
                  <a:pt x="216" y="47"/>
                </a:lnTo>
                <a:lnTo>
                  <a:pt x="217" y="47"/>
                </a:lnTo>
                <a:lnTo>
                  <a:pt x="217" y="45"/>
                </a:lnTo>
                <a:lnTo>
                  <a:pt x="219" y="45"/>
                </a:lnTo>
                <a:lnTo>
                  <a:pt x="220" y="45"/>
                </a:lnTo>
                <a:lnTo>
                  <a:pt x="220" y="44"/>
                </a:lnTo>
                <a:lnTo>
                  <a:pt x="220" y="40"/>
                </a:lnTo>
                <a:lnTo>
                  <a:pt x="220" y="39"/>
                </a:lnTo>
                <a:lnTo>
                  <a:pt x="219" y="39"/>
                </a:lnTo>
                <a:lnTo>
                  <a:pt x="219" y="40"/>
                </a:lnTo>
                <a:lnTo>
                  <a:pt x="217" y="40"/>
                </a:lnTo>
                <a:lnTo>
                  <a:pt x="217" y="39"/>
                </a:lnTo>
                <a:lnTo>
                  <a:pt x="216" y="39"/>
                </a:lnTo>
                <a:lnTo>
                  <a:pt x="216" y="32"/>
                </a:lnTo>
                <a:lnTo>
                  <a:pt x="220" y="32"/>
                </a:lnTo>
                <a:lnTo>
                  <a:pt x="220" y="26"/>
                </a:lnTo>
                <a:lnTo>
                  <a:pt x="224" y="26"/>
                </a:lnTo>
                <a:lnTo>
                  <a:pt x="225" y="26"/>
                </a:lnTo>
                <a:lnTo>
                  <a:pt x="225" y="28"/>
                </a:lnTo>
                <a:lnTo>
                  <a:pt x="228" y="28"/>
                </a:lnTo>
                <a:lnTo>
                  <a:pt x="228" y="24"/>
                </a:lnTo>
                <a:lnTo>
                  <a:pt x="228" y="23"/>
                </a:lnTo>
                <a:lnTo>
                  <a:pt x="230" y="23"/>
                </a:lnTo>
                <a:lnTo>
                  <a:pt x="230" y="21"/>
                </a:lnTo>
                <a:lnTo>
                  <a:pt x="232" y="21"/>
                </a:lnTo>
                <a:lnTo>
                  <a:pt x="232" y="20"/>
                </a:lnTo>
                <a:lnTo>
                  <a:pt x="230" y="20"/>
                </a:lnTo>
                <a:lnTo>
                  <a:pt x="230" y="18"/>
                </a:lnTo>
                <a:lnTo>
                  <a:pt x="228" y="18"/>
                </a:lnTo>
                <a:lnTo>
                  <a:pt x="228" y="16"/>
                </a:lnTo>
                <a:lnTo>
                  <a:pt x="227" y="16"/>
                </a:lnTo>
                <a:lnTo>
                  <a:pt x="225" y="16"/>
                </a:lnTo>
                <a:lnTo>
                  <a:pt x="225" y="15"/>
                </a:lnTo>
                <a:lnTo>
                  <a:pt x="224" y="15"/>
                </a:lnTo>
                <a:lnTo>
                  <a:pt x="224" y="13"/>
                </a:lnTo>
                <a:lnTo>
                  <a:pt x="222" y="13"/>
                </a:lnTo>
                <a:lnTo>
                  <a:pt x="220" y="12"/>
                </a:lnTo>
                <a:lnTo>
                  <a:pt x="219" y="12"/>
                </a:lnTo>
                <a:lnTo>
                  <a:pt x="219" y="10"/>
                </a:lnTo>
                <a:lnTo>
                  <a:pt x="219" y="7"/>
                </a:lnTo>
                <a:lnTo>
                  <a:pt x="219" y="5"/>
                </a:lnTo>
                <a:lnTo>
                  <a:pt x="219" y="2"/>
                </a:lnTo>
                <a:lnTo>
                  <a:pt x="220" y="4"/>
                </a:lnTo>
                <a:lnTo>
                  <a:pt x="222" y="4"/>
                </a:lnTo>
                <a:lnTo>
                  <a:pt x="224" y="4"/>
                </a:lnTo>
                <a:lnTo>
                  <a:pt x="225" y="5"/>
                </a:lnTo>
                <a:lnTo>
                  <a:pt x="225" y="4"/>
                </a:lnTo>
                <a:lnTo>
                  <a:pt x="227" y="4"/>
                </a:lnTo>
                <a:lnTo>
                  <a:pt x="228" y="2"/>
                </a:lnTo>
                <a:lnTo>
                  <a:pt x="230" y="2"/>
                </a:lnTo>
                <a:lnTo>
                  <a:pt x="230" y="0"/>
                </a:lnTo>
                <a:lnTo>
                  <a:pt x="235" y="0"/>
                </a:lnTo>
                <a:lnTo>
                  <a:pt x="236" y="0"/>
                </a:lnTo>
                <a:lnTo>
                  <a:pt x="238" y="0"/>
                </a:lnTo>
                <a:lnTo>
                  <a:pt x="240" y="0"/>
                </a:lnTo>
                <a:lnTo>
                  <a:pt x="243" y="0"/>
                </a:lnTo>
                <a:lnTo>
                  <a:pt x="243" y="4"/>
                </a:lnTo>
                <a:lnTo>
                  <a:pt x="244" y="4"/>
                </a:lnTo>
                <a:lnTo>
                  <a:pt x="244" y="7"/>
                </a:lnTo>
                <a:lnTo>
                  <a:pt x="248" y="7"/>
                </a:lnTo>
                <a:lnTo>
                  <a:pt x="249" y="7"/>
                </a:lnTo>
                <a:lnTo>
                  <a:pt x="251" y="7"/>
                </a:lnTo>
                <a:lnTo>
                  <a:pt x="251" y="8"/>
                </a:lnTo>
                <a:lnTo>
                  <a:pt x="252" y="8"/>
                </a:lnTo>
                <a:lnTo>
                  <a:pt x="262" y="8"/>
                </a:lnTo>
                <a:lnTo>
                  <a:pt x="264" y="8"/>
                </a:lnTo>
                <a:lnTo>
                  <a:pt x="264" y="10"/>
                </a:lnTo>
                <a:lnTo>
                  <a:pt x="265" y="10"/>
                </a:lnTo>
                <a:lnTo>
                  <a:pt x="265" y="12"/>
                </a:lnTo>
                <a:lnTo>
                  <a:pt x="267" y="12"/>
                </a:lnTo>
                <a:lnTo>
                  <a:pt x="270" y="10"/>
                </a:lnTo>
                <a:lnTo>
                  <a:pt x="273" y="10"/>
                </a:lnTo>
                <a:lnTo>
                  <a:pt x="275" y="10"/>
                </a:lnTo>
                <a:lnTo>
                  <a:pt x="276" y="8"/>
                </a:lnTo>
                <a:lnTo>
                  <a:pt x="276" y="10"/>
                </a:lnTo>
                <a:lnTo>
                  <a:pt x="276" y="12"/>
                </a:lnTo>
                <a:lnTo>
                  <a:pt x="278" y="12"/>
                </a:lnTo>
                <a:lnTo>
                  <a:pt x="284" y="12"/>
                </a:lnTo>
                <a:close/>
              </a:path>
            </a:pathLst>
          </a:custGeom>
          <a:solidFill>
            <a:srgbClr val="97EF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3"/>
          <p:cNvSpPr>
            <a:spLocks noEditPoints="1"/>
          </p:cNvSpPr>
          <p:nvPr/>
        </p:nvSpPr>
        <p:spPr bwMode="auto">
          <a:xfrm>
            <a:off x="2913063" y="4479926"/>
            <a:ext cx="347663" cy="388938"/>
          </a:xfrm>
          <a:custGeom>
            <a:avLst/>
            <a:gdLst/>
            <a:ahLst/>
            <a:cxnLst>
              <a:cxn ang="0">
                <a:pos x="205" y="84"/>
              </a:cxn>
              <a:cxn ang="0">
                <a:pos x="101" y="34"/>
              </a:cxn>
              <a:cxn ang="0">
                <a:pos x="111" y="31"/>
              </a:cxn>
              <a:cxn ang="0">
                <a:pos x="101" y="29"/>
              </a:cxn>
              <a:cxn ang="0">
                <a:pos x="77" y="12"/>
              </a:cxn>
              <a:cxn ang="0">
                <a:pos x="53" y="5"/>
              </a:cxn>
              <a:cxn ang="0">
                <a:pos x="64" y="7"/>
              </a:cxn>
              <a:cxn ang="0">
                <a:pos x="74" y="12"/>
              </a:cxn>
              <a:cxn ang="0">
                <a:pos x="75" y="24"/>
              </a:cxn>
              <a:cxn ang="0">
                <a:pos x="77" y="36"/>
              </a:cxn>
              <a:cxn ang="0">
                <a:pos x="82" y="34"/>
              </a:cxn>
              <a:cxn ang="0">
                <a:pos x="88" y="28"/>
              </a:cxn>
              <a:cxn ang="0">
                <a:pos x="93" y="21"/>
              </a:cxn>
              <a:cxn ang="0">
                <a:pos x="99" y="26"/>
              </a:cxn>
              <a:cxn ang="0">
                <a:pos x="95" y="39"/>
              </a:cxn>
              <a:cxn ang="0">
                <a:pos x="107" y="44"/>
              </a:cxn>
              <a:cxn ang="0">
                <a:pos x="122" y="55"/>
              </a:cxn>
              <a:cxn ang="0">
                <a:pos x="138" y="64"/>
              </a:cxn>
              <a:cxn ang="0">
                <a:pos x="154" y="72"/>
              </a:cxn>
              <a:cxn ang="0">
                <a:pos x="162" y="80"/>
              </a:cxn>
              <a:cxn ang="0">
                <a:pos x="176" y="79"/>
              </a:cxn>
              <a:cxn ang="0">
                <a:pos x="186" y="84"/>
              </a:cxn>
              <a:cxn ang="0">
                <a:pos x="179" y="90"/>
              </a:cxn>
              <a:cxn ang="0">
                <a:pos x="195" y="92"/>
              </a:cxn>
              <a:cxn ang="0">
                <a:pos x="211" y="92"/>
              </a:cxn>
              <a:cxn ang="0">
                <a:pos x="213" y="101"/>
              </a:cxn>
              <a:cxn ang="0">
                <a:pos x="210" y="112"/>
              </a:cxn>
              <a:cxn ang="0">
                <a:pos x="192" y="125"/>
              </a:cxn>
              <a:cxn ang="0">
                <a:pos x="187" y="138"/>
              </a:cxn>
              <a:cxn ang="0">
                <a:pos x="179" y="154"/>
              </a:cxn>
              <a:cxn ang="0">
                <a:pos x="167" y="168"/>
              </a:cxn>
              <a:cxn ang="0">
                <a:pos x="173" y="184"/>
              </a:cxn>
              <a:cxn ang="0">
                <a:pos x="189" y="188"/>
              </a:cxn>
              <a:cxn ang="0">
                <a:pos x="184" y="207"/>
              </a:cxn>
              <a:cxn ang="0">
                <a:pos x="167" y="226"/>
              </a:cxn>
              <a:cxn ang="0">
                <a:pos x="147" y="229"/>
              </a:cxn>
              <a:cxn ang="0">
                <a:pos x="131" y="237"/>
              </a:cxn>
              <a:cxn ang="0">
                <a:pos x="106" y="229"/>
              </a:cxn>
              <a:cxn ang="0">
                <a:pos x="111" y="213"/>
              </a:cxn>
              <a:cxn ang="0">
                <a:pos x="91" y="186"/>
              </a:cxn>
              <a:cxn ang="0">
                <a:pos x="82" y="173"/>
              </a:cxn>
              <a:cxn ang="0">
                <a:pos x="75" y="157"/>
              </a:cxn>
              <a:cxn ang="0">
                <a:pos x="69" y="144"/>
              </a:cxn>
              <a:cxn ang="0">
                <a:pos x="58" y="132"/>
              </a:cxn>
              <a:cxn ang="0">
                <a:pos x="51" y="124"/>
              </a:cxn>
              <a:cxn ang="0">
                <a:pos x="45" y="117"/>
              </a:cxn>
              <a:cxn ang="0">
                <a:pos x="39" y="112"/>
              </a:cxn>
              <a:cxn ang="0">
                <a:pos x="29" y="111"/>
              </a:cxn>
              <a:cxn ang="0">
                <a:pos x="47" y="96"/>
              </a:cxn>
              <a:cxn ang="0">
                <a:pos x="53" y="93"/>
              </a:cxn>
              <a:cxn ang="0">
                <a:pos x="50" y="88"/>
              </a:cxn>
              <a:cxn ang="0">
                <a:pos x="34" y="85"/>
              </a:cxn>
              <a:cxn ang="0">
                <a:pos x="19" y="82"/>
              </a:cxn>
              <a:cxn ang="0">
                <a:pos x="5" y="84"/>
              </a:cxn>
              <a:cxn ang="0">
                <a:pos x="2" y="29"/>
              </a:cxn>
              <a:cxn ang="0">
                <a:pos x="32" y="10"/>
              </a:cxn>
              <a:cxn ang="0">
                <a:pos x="90" y="88"/>
              </a:cxn>
              <a:cxn ang="0">
                <a:pos x="75" y="88"/>
              </a:cxn>
              <a:cxn ang="0">
                <a:pos x="63" y="96"/>
              </a:cxn>
              <a:cxn ang="0">
                <a:pos x="75" y="96"/>
              </a:cxn>
              <a:cxn ang="0">
                <a:pos x="90" y="95"/>
              </a:cxn>
              <a:cxn ang="0">
                <a:pos x="95" y="84"/>
              </a:cxn>
            </a:cxnLst>
            <a:rect l="0" t="0" r="r" b="b"/>
            <a:pathLst>
              <a:path w="219" h="245">
                <a:moveTo>
                  <a:pt x="19" y="87"/>
                </a:moveTo>
                <a:lnTo>
                  <a:pt x="19" y="88"/>
                </a:lnTo>
                <a:lnTo>
                  <a:pt x="19" y="87"/>
                </a:lnTo>
                <a:lnTo>
                  <a:pt x="19" y="88"/>
                </a:lnTo>
                <a:lnTo>
                  <a:pt x="18" y="88"/>
                </a:lnTo>
                <a:lnTo>
                  <a:pt x="18" y="87"/>
                </a:lnTo>
                <a:lnTo>
                  <a:pt x="19" y="87"/>
                </a:lnTo>
                <a:close/>
                <a:moveTo>
                  <a:pt x="207" y="84"/>
                </a:moveTo>
                <a:lnTo>
                  <a:pt x="208" y="84"/>
                </a:lnTo>
                <a:lnTo>
                  <a:pt x="208" y="85"/>
                </a:lnTo>
                <a:lnTo>
                  <a:pt x="207" y="85"/>
                </a:lnTo>
                <a:lnTo>
                  <a:pt x="207" y="87"/>
                </a:lnTo>
                <a:lnTo>
                  <a:pt x="205" y="85"/>
                </a:lnTo>
                <a:lnTo>
                  <a:pt x="205" y="84"/>
                </a:lnTo>
                <a:lnTo>
                  <a:pt x="207" y="84"/>
                </a:lnTo>
                <a:close/>
                <a:moveTo>
                  <a:pt x="109" y="37"/>
                </a:moveTo>
                <a:lnTo>
                  <a:pt x="109" y="39"/>
                </a:lnTo>
                <a:lnTo>
                  <a:pt x="107" y="39"/>
                </a:lnTo>
                <a:lnTo>
                  <a:pt x="107" y="37"/>
                </a:lnTo>
                <a:lnTo>
                  <a:pt x="109" y="37"/>
                </a:lnTo>
                <a:close/>
                <a:moveTo>
                  <a:pt x="101" y="37"/>
                </a:moveTo>
                <a:lnTo>
                  <a:pt x="101" y="36"/>
                </a:lnTo>
                <a:lnTo>
                  <a:pt x="99" y="36"/>
                </a:lnTo>
                <a:lnTo>
                  <a:pt x="101" y="36"/>
                </a:lnTo>
                <a:lnTo>
                  <a:pt x="101" y="37"/>
                </a:lnTo>
                <a:close/>
                <a:moveTo>
                  <a:pt x="101" y="36"/>
                </a:moveTo>
                <a:lnTo>
                  <a:pt x="99" y="36"/>
                </a:lnTo>
                <a:lnTo>
                  <a:pt x="101" y="34"/>
                </a:lnTo>
                <a:lnTo>
                  <a:pt x="101" y="36"/>
                </a:lnTo>
                <a:close/>
                <a:moveTo>
                  <a:pt x="109" y="34"/>
                </a:moveTo>
                <a:lnTo>
                  <a:pt x="109" y="36"/>
                </a:lnTo>
                <a:lnTo>
                  <a:pt x="109" y="37"/>
                </a:lnTo>
                <a:lnTo>
                  <a:pt x="107" y="37"/>
                </a:lnTo>
                <a:lnTo>
                  <a:pt x="106" y="37"/>
                </a:lnTo>
                <a:lnTo>
                  <a:pt x="106" y="36"/>
                </a:lnTo>
                <a:lnTo>
                  <a:pt x="106" y="34"/>
                </a:lnTo>
                <a:lnTo>
                  <a:pt x="107" y="34"/>
                </a:lnTo>
                <a:lnTo>
                  <a:pt x="109" y="34"/>
                </a:lnTo>
                <a:close/>
                <a:moveTo>
                  <a:pt x="112" y="31"/>
                </a:moveTo>
                <a:lnTo>
                  <a:pt x="112" y="32"/>
                </a:lnTo>
                <a:lnTo>
                  <a:pt x="111" y="32"/>
                </a:lnTo>
                <a:lnTo>
                  <a:pt x="111" y="31"/>
                </a:lnTo>
                <a:lnTo>
                  <a:pt x="112" y="31"/>
                </a:lnTo>
                <a:lnTo>
                  <a:pt x="111" y="31"/>
                </a:lnTo>
                <a:lnTo>
                  <a:pt x="112" y="31"/>
                </a:lnTo>
                <a:close/>
                <a:moveTo>
                  <a:pt x="104" y="28"/>
                </a:moveTo>
                <a:lnTo>
                  <a:pt x="106" y="28"/>
                </a:lnTo>
                <a:lnTo>
                  <a:pt x="106" y="29"/>
                </a:lnTo>
                <a:lnTo>
                  <a:pt x="104" y="29"/>
                </a:lnTo>
                <a:lnTo>
                  <a:pt x="104" y="31"/>
                </a:lnTo>
                <a:lnTo>
                  <a:pt x="103" y="31"/>
                </a:lnTo>
                <a:lnTo>
                  <a:pt x="101" y="31"/>
                </a:lnTo>
                <a:lnTo>
                  <a:pt x="99" y="31"/>
                </a:lnTo>
                <a:lnTo>
                  <a:pt x="101" y="29"/>
                </a:lnTo>
                <a:lnTo>
                  <a:pt x="101" y="31"/>
                </a:lnTo>
                <a:lnTo>
                  <a:pt x="101" y="29"/>
                </a:lnTo>
                <a:lnTo>
                  <a:pt x="103" y="29"/>
                </a:lnTo>
                <a:lnTo>
                  <a:pt x="103" y="28"/>
                </a:lnTo>
                <a:lnTo>
                  <a:pt x="103" y="29"/>
                </a:lnTo>
                <a:lnTo>
                  <a:pt x="103" y="28"/>
                </a:lnTo>
                <a:lnTo>
                  <a:pt x="104" y="28"/>
                </a:lnTo>
                <a:close/>
                <a:moveTo>
                  <a:pt x="95" y="16"/>
                </a:moveTo>
                <a:lnTo>
                  <a:pt x="96" y="16"/>
                </a:lnTo>
                <a:lnTo>
                  <a:pt x="95" y="16"/>
                </a:lnTo>
                <a:close/>
                <a:moveTo>
                  <a:pt x="77" y="10"/>
                </a:moveTo>
                <a:lnTo>
                  <a:pt x="75" y="10"/>
                </a:lnTo>
                <a:lnTo>
                  <a:pt x="77" y="10"/>
                </a:lnTo>
                <a:lnTo>
                  <a:pt x="77" y="12"/>
                </a:lnTo>
                <a:lnTo>
                  <a:pt x="79" y="12"/>
                </a:lnTo>
                <a:lnTo>
                  <a:pt x="77" y="12"/>
                </a:lnTo>
                <a:lnTo>
                  <a:pt x="75" y="12"/>
                </a:lnTo>
                <a:lnTo>
                  <a:pt x="74" y="12"/>
                </a:lnTo>
                <a:lnTo>
                  <a:pt x="72" y="12"/>
                </a:lnTo>
                <a:lnTo>
                  <a:pt x="74" y="10"/>
                </a:lnTo>
                <a:lnTo>
                  <a:pt x="75" y="10"/>
                </a:lnTo>
                <a:lnTo>
                  <a:pt x="77" y="10"/>
                </a:lnTo>
                <a:close/>
                <a:moveTo>
                  <a:pt x="47" y="0"/>
                </a:moveTo>
                <a:lnTo>
                  <a:pt x="47" y="2"/>
                </a:lnTo>
                <a:lnTo>
                  <a:pt x="48" y="2"/>
                </a:lnTo>
                <a:lnTo>
                  <a:pt x="50" y="2"/>
                </a:lnTo>
                <a:lnTo>
                  <a:pt x="51" y="2"/>
                </a:lnTo>
                <a:lnTo>
                  <a:pt x="51" y="4"/>
                </a:lnTo>
                <a:lnTo>
                  <a:pt x="53" y="4"/>
                </a:lnTo>
                <a:lnTo>
                  <a:pt x="53" y="5"/>
                </a:lnTo>
                <a:lnTo>
                  <a:pt x="55" y="5"/>
                </a:lnTo>
                <a:lnTo>
                  <a:pt x="56" y="5"/>
                </a:lnTo>
                <a:lnTo>
                  <a:pt x="58" y="5"/>
                </a:lnTo>
                <a:lnTo>
                  <a:pt x="59" y="5"/>
                </a:lnTo>
                <a:lnTo>
                  <a:pt x="61" y="5"/>
                </a:lnTo>
                <a:lnTo>
                  <a:pt x="61" y="7"/>
                </a:lnTo>
                <a:lnTo>
                  <a:pt x="61" y="8"/>
                </a:lnTo>
                <a:lnTo>
                  <a:pt x="61" y="7"/>
                </a:lnTo>
                <a:lnTo>
                  <a:pt x="61" y="8"/>
                </a:lnTo>
                <a:lnTo>
                  <a:pt x="63" y="8"/>
                </a:lnTo>
                <a:lnTo>
                  <a:pt x="63" y="7"/>
                </a:lnTo>
                <a:lnTo>
                  <a:pt x="64" y="7"/>
                </a:lnTo>
                <a:lnTo>
                  <a:pt x="64" y="8"/>
                </a:lnTo>
                <a:lnTo>
                  <a:pt x="64" y="7"/>
                </a:lnTo>
                <a:lnTo>
                  <a:pt x="64" y="8"/>
                </a:lnTo>
                <a:lnTo>
                  <a:pt x="64" y="7"/>
                </a:lnTo>
                <a:lnTo>
                  <a:pt x="64" y="8"/>
                </a:lnTo>
                <a:lnTo>
                  <a:pt x="66" y="7"/>
                </a:lnTo>
                <a:lnTo>
                  <a:pt x="66" y="8"/>
                </a:lnTo>
                <a:lnTo>
                  <a:pt x="64" y="8"/>
                </a:lnTo>
                <a:lnTo>
                  <a:pt x="66" y="8"/>
                </a:lnTo>
                <a:lnTo>
                  <a:pt x="67" y="8"/>
                </a:lnTo>
                <a:lnTo>
                  <a:pt x="67" y="10"/>
                </a:lnTo>
                <a:lnTo>
                  <a:pt x="69" y="10"/>
                </a:lnTo>
                <a:lnTo>
                  <a:pt x="71" y="10"/>
                </a:lnTo>
                <a:lnTo>
                  <a:pt x="71" y="12"/>
                </a:lnTo>
                <a:lnTo>
                  <a:pt x="72" y="12"/>
                </a:lnTo>
                <a:lnTo>
                  <a:pt x="74" y="12"/>
                </a:lnTo>
                <a:lnTo>
                  <a:pt x="75" y="13"/>
                </a:lnTo>
                <a:lnTo>
                  <a:pt x="77" y="13"/>
                </a:lnTo>
                <a:lnTo>
                  <a:pt x="79" y="13"/>
                </a:lnTo>
                <a:lnTo>
                  <a:pt x="77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6"/>
                </a:lnTo>
                <a:lnTo>
                  <a:pt x="75" y="16"/>
                </a:lnTo>
                <a:lnTo>
                  <a:pt x="75" y="18"/>
                </a:lnTo>
                <a:lnTo>
                  <a:pt x="75" y="20"/>
                </a:lnTo>
                <a:lnTo>
                  <a:pt x="75" y="21"/>
                </a:lnTo>
                <a:lnTo>
                  <a:pt x="75" y="23"/>
                </a:lnTo>
                <a:lnTo>
                  <a:pt x="75" y="24"/>
                </a:lnTo>
                <a:lnTo>
                  <a:pt x="75" y="26"/>
                </a:lnTo>
                <a:lnTo>
                  <a:pt x="75" y="28"/>
                </a:lnTo>
                <a:lnTo>
                  <a:pt x="75" y="29"/>
                </a:lnTo>
                <a:lnTo>
                  <a:pt x="75" y="28"/>
                </a:lnTo>
                <a:lnTo>
                  <a:pt x="77" y="28"/>
                </a:lnTo>
                <a:lnTo>
                  <a:pt x="77" y="29"/>
                </a:lnTo>
                <a:lnTo>
                  <a:pt x="75" y="29"/>
                </a:lnTo>
                <a:lnTo>
                  <a:pt x="77" y="29"/>
                </a:lnTo>
                <a:lnTo>
                  <a:pt x="77" y="31"/>
                </a:lnTo>
                <a:lnTo>
                  <a:pt x="77" y="32"/>
                </a:lnTo>
                <a:lnTo>
                  <a:pt x="77" y="34"/>
                </a:lnTo>
                <a:lnTo>
                  <a:pt x="77" y="36"/>
                </a:lnTo>
                <a:lnTo>
                  <a:pt x="75" y="36"/>
                </a:lnTo>
                <a:lnTo>
                  <a:pt x="77" y="36"/>
                </a:lnTo>
                <a:lnTo>
                  <a:pt x="77" y="37"/>
                </a:lnTo>
                <a:lnTo>
                  <a:pt x="79" y="37"/>
                </a:lnTo>
                <a:lnTo>
                  <a:pt x="79" y="39"/>
                </a:lnTo>
                <a:lnTo>
                  <a:pt x="79" y="40"/>
                </a:lnTo>
                <a:lnTo>
                  <a:pt x="80" y="40"/>
                </a:lnTo>
                <a:lnTo>
                  <a:pt x="80" y="42"/>
                </a:lnTo>
                <a:lnTo>
                  <a:pt x="82" y="42"/>
                </a:lnTo>
                <a:lnTo>
                  <a:pt x="82" y="40"/>
                </a:lnTo>
                <a:lnTo>
                  <a:pt x="82" y="39"/>
                </a:lnTo>
                <a:lnTo>
                  <a:pt x="80" y="37"/>
                </a:lnTo>
                <a:lnTo>
                  <a:pt x="79" y="36"/>
                </a:lnTo>
                <a:lnTo>
                  <a:pt x="79" y="34"/>
                </a:lnTo>
                <a:lnTo>
                  <a:pt x="80" y="34"/>
                </a:lnTo>
                <a:lnTo>
                  <a:pt x="82" y="34"/>
                </a:lnTo>
                <a:lnTo>
                  <a:pt x="80" y="34"/>
                </a:lnTo>
                <a:lnTo>
                  <a:pt x="82" y="34"/>
                </a:lnTo>
                <a:lnTo>
                  <a:pt x="82" y="32"/>
                </a:lnTo>
                <a:lnTo>
                  <a:pt x="83" y="32"/>
                </a:lnTo>
                <a:lnTo>
                  <a:pt x="85" y="32"/>
                </a:lnTo>
                <a:lnTo>
                  <a:pt x="87" y="32"/>
                </a:lnTo>
                <a:lnTo>
                  <a:pt x="87" y="31"/>
                </a:lnTo>
                <a:lnTo>
                  <a:pt x="85" y="31"/>
                </a:lnTo>
                <a:lnTo>
                  <a:pt x="85" y="29"/>
                </a:lnTo>
                <a:lnTo>
                  <a:pt x="87" y="29"/>
                </a:lnTo>
                <a:lnTo>
                  <a:pt x="85" y="29"/>
                </a:lnTo>
                <a:lnTo>
                  <a:pt x="87" y="29"/>
                </a:lnTo>
                <a:lnTo>
                  <a:pt x="87" y="28"/>
                </a:lnTo>
                <a:lnTo>
                  <a:pt x="88" y="28"/>
                </a:lnTo>
                <a:lnTo>
                  <a:pt x="90" y="28"/>
                </a:lnTo>
                <a:lnTo>
                  <a:pt x="90" y="26"/>
                </a:lnTo>
                <a:lnTo>
                  <a:pt x="88" y="26"/>
                </a:lnTo>
                <a:lnTo>
                  <a:pt x="88" y="24"/>
                </a:lnTo>
                <a:lnTo>
                  <a:pt x="90" y="24"/>
                </a:lnTo>
                <a:lnTo>
                  <a:pt x="88" y="24"/>
                </a:lnTo>
                <a:lnTo>
                  <a:pt x="90" y="24"/>
                </a:lnTo>
                <a:lnTo>
                  <a:pt x="90" y="23"/>
                </a:lnTo>
                <a:lnTo>
                  <a:pt x="88" y="23"/>
                </a:lnTo>
                <a:lnTo>
                  <a:pt x="88" y="21"/>
                </a:lnTo>
                <a:lnTo>
                  <a:pt x="90" y="23"/>
                </a:lnTo>
                <a:lnTo>
                  <a:pt x="90" y="21"/>
                </a:lnTo>
                <a:lnTo>
                  <a:pt x="91" y="21"/>
                </a:lnTo>
                <a:lnTo>
                  <a:pt x="93" y="21"/>
                </a:lnTo>
                <a:lnTo>
                  <a:pt x="95" y="21"/>
                </a:lnTo>
                <a:lnTo>
                  <a:pt x="96" y="21"/>
                </a:lnTo>
                <a:lnTo>
                  <a:pt x="95" y="21"/>
                </a:lnTo>
                <a:lnTo>
                  <a:pt x="96" y="21"/>
                </a:lnTo>
                <a:lnTo>
                  <a:pt x="96" y="20"/>
                </a:lnTo>
                <a:lnTo>
                  <a:pt x="96" y="21"/>
                </a:lnTo>
                <a:lnTo>
                  <a:pt x="98" y="21"/>
                </a:lnTo>
                <a:lnTo>
                  <a:pt x="99" y="21"/>
                </a:lnTo>
                <a:lnTo>
                  <a:pt x="99" y="23"/>
                </a:lnTo>
                <a:lnTo>
                  <a:pt x="99" y="24"/>
                </a:lnTo>
                <a:lnTo>
                  <a:pt x="99" y="26"/>
                </a:lnTo>
                <a:lnTo>
                  <a:pt x="98" y="26"/>
                </a:lnTo>
                <a:lnTo>
                  <a:pt x="99" y="28"/>
                </a:lnTo>
                <a:lnTo>
                  <a:pt x="99" y="26"/>
                </a:lnTo>
                <a:lnTo>
                  <a:pt x="99" y="28"/>
                </a:lnTo>
                <a:lnTo>
                  <a:pt x="98" y="28"/>
                </a:lnTo>
                <a:lnTo>
                  <a:pt x="96" y="28"/>
                </a:lnTo>
                <a:lnTo>
                  <a:pt x="98" y="28"/>
                </a:lnTo>
                <a:lnTo>
                  <a:pt x="99" y="28"/>
                </a:lnTo>
                <a:lnTo>
                  <a:pt x="99" y="29"/>
                </a:lnTo>
                <a:lnTo>
                  <a:pt x="98" y="31"/>
                </a:lnTo>
                <a:lnTo>
                  <a:pt x="96" y="31"/>
                </a:lnTo>
                <a:lnTo>
                  <a:pt x="96" y="32"/>
                </a:lnTo>
                <a:lnTo>
                  <a:pt x="96" y="34"/>
                </a:lnTo>
                <a:lnTo>
                  <a:pt x="95" y="34"/>
                </a:lnTo>
                <a:lnTo>
                  <a:pt x="95" y="36"/>
                </a:lnTo>
                <a:lnTo>
                  <a:pt x="95" y="37"/>
                </a:lnTo>
                <a:lnTo>
                  <a:pt x="95" y="39"/>
                </a:lnTo>
                <a:lnTo>
                  <a:pt x="95" y="40"/>
                </a:lnTo>
                <a:lnTo>
                  <a:pt x="96" y="42"/>
                </a:lnTo>
                <a:lnTo>
                  <a:pt x="96" y="44"/>
                </a:lnTo>
                <a:lnTo>
                  <a:pt x="98" y="44"/>
                </a:lnTo>
                <a:lnTo>
                  <a:pt x="99" y="44"/>
                </a:lnTo>
                <a:lnTo>
                  <a:pt x="101" y="44"/>
                </a:lnTo>
                <a:lnTo>
                  <a:pt x="101" y="42"/>
                </a:lnTo>
                <a:lnTo>
                  <a:pt x="103" y="42"/>
                </a:lnTo>
                <a:lnTo>
                  <a:pt x="103" y="44"/>
                </a:lnTo>
                <a:lnTo>
                  <a:pt x="104" y="44"/>
                </a:lnTo>
                <a:lnTo>
                  <a:pt x="104" y="42"/>
                </a:lnTo>
                <a:lnTo>
                  <a:pt x="106" y="42"/>
                </a:lnTo>
                <a:lnTo>
                  <a:pt x="107" y="42"/>
                </a:lnTo>
                <a:lnTo>
                  <a:pt x="107" y="44"/>
                </a:lnTo>
                <a:lnTo>
                  <a:pt x="107" y="45"/>
                </a:lnTo>
                <a:lnTo>
                  <a:pt x="109" y="47"/>
                </a:lnTo>
                <a:lnTo>
                  <a:pt x="111" y="47"/>
                </a:lnTo>
                <a:lnTo>
                  <a:pt x="111" y="48"/>
                </a:lnTo>
                <a:lnTo>
                  <a:pt x="112" y="48"/>
                </a:lnTo>
                <a:lnTo>
                  <a:pt x="114" y="50"/>
                </a:lnTo>
                <a:lnTo>
                  <a:pt x="115" y="50"/>
                </a:lnTo>
                <a:lnTo>
                  <a:pt x="115" y="52"/>
                </a:lnTo>
                <a:lnTo>
                  <a:pt x="117" y="52"/>
                </a:lnTo>
                <a:lnTo>
                  <a:pt x="117" y="53"/>
                </a:lnTo>
                <a:lnTo>
                  <a:pt x="119" y="53"/>
                </a:lnTo>
                <a:lnTo>
                  <a:pt x="119" y="55"/>
                </a:lnTo>
                <a:lnTo>
                  <a:pt x="120" y="55"/>
                </a:lnTo>
                <a:lnTo>
                  <a:pt x="122" y="55"/>
                </a:lnTo>
                <a:lnTo>
                  <a:pt x="122" y="56"/>
                </a:lnTo>
                <a:lnTo>
                  <a:pt x="123" y="56"/>
                </a:lnTo>
                <a:lnTo>
                  <a:pt x="125" y="56"/>
                </a:lnTo>
                <a:lnTo>
                  <a:pt x="125" y="58"/>
                </a:lnTo>
                <a:lnTo>
                  <a:pt x="127" y="58"/>
                </a:lnTo>
                <a:lnTo>
                  <a:pt x="128" y="60"/>
                </a:lnTo>
                <a:lnTo>
                  <a:pt x="130" y="60"/>
                </a:lnTo>
                <a:lnTo>
                  <a:pt x="131" y="60"/>
                </a:lnTo>
                <a:lnTo>
                  <a:pt x="133" y="60"/>
                </a:lnTo>
                <a:lnTo>
                  <a:pt x="135" y="60"/>
                </a:lnTo>
                <a:lnTo>
                  <a:pt x="135" y="61"/>
                </a:lnTo>
                <a:lnTo>
                  <a:pt x="136" y="63"/>
                </a:lnTo>
                <a:lnTo>
                  <a:pt x="138" y="63"/>
                </a:lnTo>
                <a:lnTo>
                  <a:pt x="138" y="64"/>
                </a:lnTo>
                <a:lnTo>
                  <a:pt x="139" y="64"/>
                </a:lnTo>
                <a:lnTo>
                  <a:pt x="141" y="64"/>
                </a:lnTo>
                <a:lnTo>
                  <a:pt x="141" y="66"/>
                </a:lnTo>
                <a:lnTo>
                  <a:pt x="143" y="66"/>
                </a:lnTo>
                <a:lnTo>
                  <a:pt x="143" y="68"/>
                </a:lnTo>
                <a:lnTo>
                  <a:pt x="144" y="68"/>
                </a:lnTo>
                <a:lnTo>
                  <a:pt x="144" y="69"/>
                </a:lnTo>
                <a:lnTo>
                  <a:pt x="146" y="69"/>
                </a:lnTo>
                <a:lnTo>
                  <a:pt x="147" y="69"/>
                </a:lnTo>
                <a:lnTo>
                  <a:pt x="149" y="71"/>
                </a:lnTo>
                <a:lnTo>
                  <a:pt x="151" y="71"/>
                </a:lnTo>
                <a:lnTo>
                  <a:pt x="151" y="72"/>
                </a:lnTo>
                <a:lnTo>
                  <a:pt x="152" y="72"/>
                </a:lnTo>
                <a:lnTo>
                  <a:pt x="154" y="72"/>
                </a:lnTo>
                <a:lnTo>
                  <a:pt x="154" y="74"/>
                </a:lnTo>
                <a:lnTo>
                  <a:pt x="154" y="76"/>
                </a:lnTo>
                <a:lnTo>
                  <a:pt x="155" y="76"/>
                </a:lnTo>
                <a:lnTo>
                  <a:pt x="155" y="77"/>
                </a:lnTo>
                <a:lnTo>
                  <a:pt x="157" y="77"/>
                </a:lnTo>
                <a:lnTo>
                  <a:pt x="157" y="79"/>
                </a:lnTo>
                <a:lnTo>
                  <a:pt x="159" y="79"/>
                </a:lnTo>
                <a:lnTo>
                  <a:pt x="157" y="79"/>
                </a:lnTo>
                <a:lnTo>
                  <a:pt x="157" y="77"/>
                </a:lnTo>
                <a:lnTo>
                  <a:pt x="157" y="79"/>
                </a:lnTo>
                <a:lnTo>
                  <a:pt x="157" y="80"/>
                </a:lnTo>
                <a:lnTo>
                  <a:pt x="159" y="80"/>
                </a:lnTo>
                <a:lnTo>
                  <a:pt x="160" y="80"/>
                </a:lnTo>
                <a:lnTo>
                  <a:pt x="162" y="80"/>
                </a:lnTo>
                <a:lnTo>
                  <a:pt x="163" y="80"/>
                </a:lnTo>
                <a:lnTo>
                  <a:pt x="165" y="80"/>
                </a:lnTo>
                <a:lnTo>
                  <a:pt x="163" y="79"/>
                </a:lnTo>
                <a:lnTo>
                  <a:pt x="165" y="79"/>
                </a:lnTo>
                <a:lnTo>
                  <a:pt x="165" y="80"/>
                </a:lnTo>
                <a:lnTo>
                  <a:pt x="167" y="80"/>
                </a:lnTo>
                <a:lnTo>
                  <a:pt x="168" y="79"/>
                </a:lnTo>
                <a:lnTo>
                  <a:pt x="168" y="80"/>
                </a:lnTo>
                <a:lnTo>
                  <a:pt x="170" y="80"/>
                </a:lnTo>
                <a:lnTo>
                  <a:pt x="171" y="82"/>
                </a:lnTo>
                <a:lnTo>
                  <a:pt x="173" y="82"/>
                </a:lnTo>
                <a:lnTo>
                  <a:pt x="175" y="82"/>
                </a:lnTo>
                <a:lnTo>
                  <a:pt x="176" y="80"/>
                </a:lnTo>
                <a:lnTo>
                  <a:pt x="176" y="79"/>
                </a:lnTo>
                <a:lnTo>
                  <a:pt x="178" y="80"/>
                </a:lnTo>
                <a:lnTo>
                  <a:pt x="179" y="80"/>
                </a:lnTo>
                <a:lnTo>
                  <a:pt x="181" y="80"/>
                </a:lnTo>
                <a:lnTo>
                  <a:pt x="183" y="80"/>
                </a:lnTo>
                <a:lnTo>
                  <a:pt x="184" y="80"/>
                </a:lnTo>
                <a:lnTo>
                  <a:pt x="184" y="82"/>
                </a:lnTo>
                <a:lnTo>
                  <a:pt x="186" y="82"/>
                </a:lnTo>
                <a:lnTo>
                  <a:pt x="187" y="82"/>
                </a:lnTo>
                <a:lnTo>
                  <a:pt x="189" y="82"/>
                </a:lnTo>
                <a:lnTo>
                  <a:pt x="191" y="82"/>
                </a:lnTo>
                <a:lnTo>
                  <a:pt x="191" y="84"/>
                </a:lnTo>
                <a:lnTo>
                  <a:pt x="189" y="84"/>
                </a:lnTo>
                <a:lnTo>
                  <a:pt x="187" y="84"/>
                </a:lnTo>
                <a:lnTo>
                  <a:pt x="186" y="84"/>
                </a:lnTo>
                <a:lnTo>
                  <a:pt x="186" y="85"/>
                </a:lnTo>
                <a:lnTo>
                  <a:pt x="184" y="85"/>
                </a:lnTo>
                <a:lnTo>
                  <a:pt x="183" y="85"/>
                </a:lnTo>
                <a:lnTo>
                  <a:pt x="181" y="85"/>
                </a:lnTo>
                <a:lnTo>
                  <a:pt x="179" y="85"/>
                </a:lnTo>
                <a:lnTo>
                  <a:pt x="178" y="85"/>
                </a:lnTo>
                <a:lnTo>
                  <a:pt x="176" y="85"/>
                </a:lnTo>
                <a:lnTo>
                  <a:pt x="175" y="85"/>
                </a:lnTo>
                <a:lnTo>
                  <a:pt x="175" y="87"/>
                </a:lnTo>
                <a:lnTo>
                  <a:pt x="175" y="88"/>
                </a:lnTo>
                <a:lnTo>
                  <a:pt x="176" y="88"/>
                </a:lnTo>
                <a:lnTo>
                  <a:pt x="178" y="88"/>
                </a:lnTo>
                <a:lnTo>
                  <a:pt x="178" y="90"/>
                </a:lnTo>
                <a:lnTo>
                  <a:pt x="179" y="90"/>
                </a:lnTo>
                <a:lnTo>
                  <a:pt x="181" y="90"/>
                </a:lnTo>
                <a:lnTo>
                  <a:pt x="183" y="90"/>
                </a:lnTo>
                <a:lnTo>
                  <a:pt x="183" y="88"/>
                </a:lnTo>
                <a:lnTo>
                  <a:pt x="183" y="90"/>
                </a:lnTo>
                <a:lnTo>
                  <a:pt x="184" y="90"/>
                </a:lnTo>
                <a:lnTo>
                  <a:pt x="186" y="90"/>
                </a:lnTo>
                <a:lnTo>
                  <a:pt x="187" y="90"/>
                </a:lnTo>
                <a:lnTo>
                  <a:pt x="187" y="88"/>
                </a:lnTo>
                <a:lnTo>
                  <a:pt x="189" y="88"/>
                </a:lnTo>
                <a:lnTo>
                  <a:pt x="191" y="88"/>
                </a:lnTo>
                <a:lnTo>
                  <a:pt x="191" y="90"/>
                </a:lnTo>
                <a:lnTo>
                  <a:pt x="192" y="90"/>
                </a:lnTo>
                <a:lnTo>
                  <a:pt x="194" y="92"/>
                </a:lnTo>
                <a:lnTo>
                  <a:pt x="195" y="92"/>
                </a:lnTo>
                <a:lnTo>
                  <a:pt x="195" y="90"/>
                </a:lnTo>
                <a:lnTo>
                  <a:pt x="197" y="90"/>
                </a:lnTo>
                <a:lnTo>
                  <a:pt x="199" y="90"/>
                </a:lnTo>
                <a:lnTo>
                  <a:pt x="200" y="90"/>
                </a:lnTo>
                <a:lnTo>
                  <a:pt x="202" y="90"/>
                </a:lnTo>
                <a:lnTo>
                  <a:pt x="202" y="92"/>
                </a:lnTo>
                <a:lnTo>
                  <a:pt x="203" y="92"/>
                </a:lnTo>
                <a:lnTo>
                  <a:pt x="205" y="92"/>
                </a:lnTo>
                <a:lnTo>
                  <a:pt x="205" y="93"/>
                </a:lnTo>
                <a:lnTo>
                  <a:pt x="207" y="93"/>
                </a:lnTo>
                <a:lnTo>
                  <a:pt x="208" y="93"/>
                </a:lnTo>
                <a:lnTo>
                  <a:pt x="208" y="92"/>
                </a:lnTo>
                <a:lnTo>
                  <a:pt x="210" y="92"/>
                </a:lnTo>
                <a:lnTo>
                  <a:pt x="211" y="92"/>
                </a:lnTo>
                <a:lnTo>
                  <a:pt x="213" y="92"/>
                </a:lnTo>
                <a:lnTo>
                  <a:pt x="215" y="92"/>
                </a:lnTo>
                <a:lnTo>
                  <a:pt x="215" y="93"/>
                </a:lnTo>
                <a:lnTo>
                  <a:pt x="216" y="93"/>
                </a:lnTo>
                <a:lnTo>
                  <a:pt x="218" y="93"/>
                </a:lnTo>
                <a:lnTo>
                  <a:pt x="218" y="95"/>
                </a:lnTo>
                <a:lnTo>
                  <a:pt x="219" y="95"/>
                </a:lnTo>
                <a:lnTo>
                  <a:pt x="219" y="96"/>
                </a:lnTo>
                <a:lnTo>
                  <a:pt x="219" y="98"/>
                </a:lnTo>
                <a:lnTo>
                  <a:pt x="218" y="100"/>
                </a:lnTo>
                <a:lnTo>
                  <a:pt x="216" y="100"/>
                </a:lnTo>
                <a:lnTo>
                  <a:pt x="215" y="100"/>
                </a:lnTo>
                <a:lnTo>
                  <a:pt x="213" y="100"/>
                </a:lnTo>
                <a:lnTo>
                  <a:pt x="213" y="101"/>
                </a:lnTo>
                <a:lnTo>
                  <a:pt x="211" y="103"/>
                </a:lnTo>
                <a:lnTo>
                  <a:pt x="211" y="104"/>
                </a:lnTo>
                <a:lnTo>
                  <a:pt x="211" y="106"/>
                </a:lnTo>
                <a:lnTo>
                  <a:pt x="211" y="108"/>
                </a:lnTo>
                <a:lnTo>
                  <a:pt x="213" y="108"/>
                </a:lnTo>
                <a:lnTo>
                  <a:pt x="211" y="108"/>
                </a:lnTo>
                <a:lnTo>
                  <a:pt x="211" y="109"/>
                </a:lnTo>
                <a:lnTo>
                  <a:pt x="211" y="111"/>
                </a:lnTo>
                <a:lnTo>
                  <a:pt x="210" y="111"/>
                </a:lnTo>
                <a:lnTo>
                  <a:pt x="210" y="109"/>
                </a:lnTo>
                <a:lnTo>
                  <a:pt x="210" y="108"/>
                </a:lnTo>
                <a:lnTo>
                  <a:pt x="208" y="109"/>
                </a:lnTo>
                <a:lnTo>
                  <a:pt x="210" y="111"/>
                </a:lnTo>
                <a:lnTo>
                  <a:pt x="210" y="112"/>
                </a:lnTo>
                <a:lnTo>
                  <a:pt x="210" y="114"/>
                </a:lnTo>
                <a:lnTo>
                  <a:pt x="211" y="114"/>
                </a:lnTo>
                <a:lnTo>
                  <a:pt x="211" y="116"/>
                </a:lnTo>
                <a:lnTo>
                  <a:pt x="213" y="116"/>
                </a:lnTo>
                <a:lnTo>
                  <a:pt x="211" y="116"/>
                </a:lnTo>
                <a:lnTo>
                  <a:pt x="210" y="116"/>
                </a:lnTo>
                <a:lnTo>
                  <a:pt x="208" y="116"/>
                </a:lnTo>
                <a:lnTo>
                  <a:pt x="207" y="119"/>
                </a:lnTo>
                <a:lnTo>
                  <a:pt x="205" y="119"/>
                </a:lnTo>
                <a:lnTo>
                  <a:pt x="203" y="120"/>
                </a:lnTo>
                <a:lnTo>
                  <a:pt x="200" y="122"/>
                </a:lnTo>
                <a:lnTo>
                  <a:pt x="197" y="124"/>
                </a:lnTo>
                <a:lnTo>
                  <a:pt x="195" y="124"/>
                </a:lnTo>
                <a:lnTo>
                  <a:pt x="192" y="125"/>
                </a:lnTo>
                <a:lnTo>
                  <a:pt x="191" y="125"/>
                </a:lnTo>
                <a:lnTo>
                  <a:pt x="191" y="128"/>
                </a:lnTo>
                <a:lnTo>
                  <a:pt x="203" y="128"/>
                </a:lnTo>
                <a:lnTo>
                  <a:pt x="203" y="133"/>
                </a:lnTo>
                <a:lnTo>
                  <a:pt x="200" y="132"/>
                </a:lnTo>
                <a:lnTo>
                  <a:pt x="199" y="132"/>
                </a:lnTo>
                <a:lnTo>
                  <a:pt x="199" y="130"/>
                </a:lnTo>
                <a:lnTo>
                  <a:pt x="197" y="130"/>
                </a:lnTo>
                <a:lnTo>
                  <a:pt x="197" y="132"/>
                </a:lnTo>
                <a:lnTo>
                  <a:pt x="195" y="132"/>
                </a:lnTo>
                <a:lnTo>
                  <a:pt x="194" y="133"/>
                </a:lnTo>
                <a:lnTo>
                  <a:pt x="194" y="135"/>
                </a:lnTo>
                <a:lnTo>
                  <a:pt x="191" y="136"/>
                </a:lnTo>
                <a:lnTo>
                  <a:pt x="187" y="138"/>
                </a:lnTo>
                <a:lnTo>
                  <a:pt x="187" y="143"/>
                </a:lnTo>
                <a:lnTo>
                  <a:pt x="189" y="144"/>
                </a:lnTo>
                <a:lnTo>
                  <a:pt x="189" y="146"/>
                </a:lnTo>
                <a:lnTo>
                  <a:pt x="187" y="148"/>
                </a:lnTo>
                <a:lnTo>
                  <a:pt x="187" y="149"/>
                </a:lnTo>
                <a:lnTo>
                  <a:pt x="186" y="149"/>
                </a:lnTo>
                <a:lnTo>
                  <a:pt x="186" y="151"/>
                </a:lnTo>
                <a:lnTo>
                  <a:pt x="186" y="152"/>
                </a:lnTo>
                <a:lnTo>
                  <a:pt x="184" y="152"/>
                </a:lnTo>
                <a:lnTo>
                  <a:pt x="183" y="152"/>
                </a:lnTo>
                <a:lnTo>
                  <a:pt x="183" y="151"/>
                </a:lnTo>
                <a:lnTo>
                  <a:pt x="181" y="152"/>
                </a:lnTo>
                <a:lnTo>
                  <a:pt x="179" y="152"/>
                </a:lnTo>
                <a:lnTo>
                  <a:pt x="179" y="154"/>
                </a:lnTo>
                <a:lnTo>
                  <a:pt x="178" y="156"/>
                </a:lnTo>
                <a:lnTo>
                  <a:pt x="178" y="157"/>
                </a:lnTo>
                <a:lnTo>
                  <a:pt x="178" y="159"/>
                </a:lnTo>
                <a:lnTo>
                  <a:pt x="176" y="159"/>
                </a:lnTo>
                <a:lnTo>
                  <a:pt x="176" y="160"/>
                </a:lnTo>
                <a:lnTo>
                  <a:pt x="176" y="162"/>
                </a:lnTo>
                <a:lnTo>
                  <a:pt x="175" y="162"/>
                </a:lnTo>
                <a:lnTo>
                  <a:pt x="175" y="164"/>
                </a:lnTo>
                <a:lnTo>
                  <a:pt x="173" y="165"/>
                </a:lnTo>
                <a:lnTo>
                  <a:pt x="171" y="167"/>
                </a:lnTo>
                <a:lnTo>
                  <a:pt x="170" y="167"/>
                </a:lnTo>
                <a:lnTo>
                  <a:pt x="168" y="167"/>
                </a:lnTo>
                <a:lnTo>
                  <a:pt x="168" y="168"/>
                </a:lnTo>
                <a:lnTo>
                  <a:pt x="167" y="168"/>
                </a:lnTo>
                <a:lnTo>
                  <a:pt x="167" y="170"/>
                </a:lnTo>
                <a:lnTo>
                  <a:pt x="165" y="170"/>
                </a:lnTo>
                <a:lnTo>
                  <a:pt x="165" y="172"/>
                </a:lnTo>
                <a:lnTo>
                  <a:pt x="167" y="173"/>
                </a:lnTo>
                <a:lnTo>
                  <a:pt x="167" y="175"/>
                </a:lnTo>
                <a:lnTo>
                  <a:pt x="165" y="176"/>
                </a:lnTo>
                <a:lnTo>
                  <a:pt x="167" y="176"/>
                </a:lnTo>
                <a:lnTo>
                  <a:pt x="167" y="178"/>
                </a:lnTo>
                <a:lnTo>
                  <a:pt x="168" y="178"/>
                </a:lnTo>
                <a:lnTo>
                  <a:pt x="170" y="180"/>
                </a:lnTo>
                <a:lnTo>
                  <a:pt x="171" y="180"/>
                </a:lnTo>
                <a:lnTo>
                  <a:pt x="171" y="181"/>
                </a:lnTo>
                <a:lnTo>
                  <a:pt x="171" y="183"/>
                </a:lnTo>
                <a:lnTo>
                  <a:pt x="173" y="184"/>
                </a:lnTo>
                <a:lnTo>
                  <a:pt x="175" y="184"/>
                </a:lnTo>
                <a:lnTo>
                  <a:pt x="175" y="186"/>
                </a:lnTo>
                <a:lnTo>
                  <a:pt x="175" y="188"/>
                </a:lnTo>
                <a:lnTo>
                  <a:pt x="176" y="188"/>
                </a:lnTo>
                <a:lnTo>
                  <a:pt x="178" y="189"/>
                </a:lnTo>
                <a:lnTo>
                  <a:pt x="179" y="191"/>
                </a:lnTo>
                <a:lnTo>
                  <a:pt x="181" y="192"/>
                </a:lnTo>
                <a:lnTo>
                  <a:pt x="183" y="192"/>
                </a:lnTo>
                <a:lnTo>
                  <a:pt x="184" y="192"/>
                </a:lnTo>
                <a:lnTo>
                  <a:pt x="186" y="191"/>
                </a:lnTo>
                <a:lnTo>
                  <a:pt x="186" y="189"/>
                </a:lnTo>
                <a:lnTo>
                  <a:pt x="186" y="188"/>
                </a:lnTo>
                <a:lnTo>
                  <a:pt x="187" y="188"/>
                </a:lnTo>
                <a:lnTo>
                  <a:pt x="189" y="188"/>
                </a:lnTo>
                <a:lnTo>
                  <a:pt x="189" y="189"/>
                </a:lnTo>
                <a:lnTo>
                  <a:pt x="189" y="191"/>
                </a:lnTo>
                <a:lnTo>
                  <a:pt x="191" y="192"/>
                </a:lnTo>
                <a:lnTo>
                  <a:pt x="191" y="194"/>
                </a:lnTo>
                <a:lnTo>
                  <a:pt x="191" y="196"/>
                </a:lnTo>
                <a:lnTo>
                  <a:pt x="189" y="197"/>
                </a:lnTo>
                <a:lnTo>
                  <a:pt x="187" y="197"/>
                </a:lnTo>
                <a:lnTo>
                  <a:pt x="186" y="197"/>
                </a:lnTo>
                <a:lnTo>
                  <a:pt x="186" y="199"/>
                </a:lnTo>
                <a:lnTo>
                  <a:pt x="186" y="200"/>
                </a:lnTo>
                <a:lnTo>
                  <a:pt x="186" y="202"/>
                </a:lnTo>
                <a:lnTo>
                  <a:pt x="186" y="204"/>
                </a:lnTo>
                <a:lnTo>
                  <a:pt x="186" y="205"/>
                </a:lnTo>
                <a:lnTo>
                  <a:pt x="184" y="207"/>
                </a:lnTo>
                <a:lnTo>
                  <a:pt x="183" y="207"/>
                </a:lnTo>
                <a:lnTo>
                  <a:pt x="183" y="205"/>
                </a:lnTo>
                <a:lnTo>
                  <a:pt x="181" y="205"/>
                </a:lnTo>
                <a:lnTo>
                  <a:pt x="179" y="207"/>
                </a:lnTo>
                <a:lnTo>
                  <a:pt x="178" y="210"/>
                </a:lnTo>
                <a:lnTo>
                  <a:pt x="176" y="212"/>
                </a:lnTo>
                <a:lnTo>
                  <a:pt x="175" y="212"/>
                </a:lnTo>
                <a:lnTo>
                  <a:pt x="175" y="213"/>
                </a:lnTo>
                <a:lnTo>
                  <a:pt x="173" y="213"/>
                </a:lnTo>
                <a:lnTo>
                  <a:pt x="171" y="216"/>
                </a:lnTo>
                <a:lnTo>
                  <a:pt x="170" y="218"/>
                </a:lnTo>
                <a:lnTo>
                  <a:pt x="168" y="221"/>
                </a:lnTo>
                <a:lnTo>
                  <a:pt x="167" y="223"/>
                </a:lnTo>
                <a:lnTo>
                  <a:pt x="167" y="226"/>
                </a:lnTo>
                <a:lnTo>
                  <a:pt x="167" y="228"/>
                </a:lnTo>
                <a:lnTo>
                  <a:pt x="163" y="231"/>
                </a:lnTo>
                <a:lnTo>
                  <a:pt x="160" y="231"/>
                </a:lnTo>
                <a:lnTo>
                  <a:pt x="160" y="229"/>
                </a:lnTo>
                <a:lnTo>
                  <a:pt x="159" y="228"/>
                </a:lnTo>
                <a:lnTo>
                  <a:pt x="157" y="228"/>
                </a:lnTo>
                <a:lnTo>
                  <a:pt x="157" y="226"/>
                </a:lnTo>
                <a:lnTo>
                  <a:pt x="155" y="228"/>
                </a:lnTo>
                <a:lnTo>
                  <a:pt x="154" y="228"/>
                </a:lnTo>
                <a:lnTo>
                  <a:pt x="152" y="228"/>
                </a:lnTo>
                <a:lnTo>
                  <a:pt x="152" y="229"/>
                </a:lnTo>
                <a:lnTo>
                  <a:pt x="151" y="229"/>
                </a:lnTo>
                <a:lnTo>
                  <a:pt x="151" y="231"/>
                </a:lnTo>
                <a:lnTo>
                  <a:pt x="147" y="229"/>
                </a:lnTo>
                <a:lnTo>
                  <a:pt x="146" y="228"/>
                </a:lnTo>
                <a:lnTo>
                  <a:pt x="146" y="226"/>
                </a:lnTo>
                <a:lnTo>
                  <a:pt x="144" y="224"/>
                </a:lnTo>
                <a:lnTo>
                  <a:pt x="143" y="223"/>
                </a:lnTo>
                <a:lnTo>
                  <a:pt x="141" y="223"/>
                </a:lnTo>
                <a:lnTo>
                  <a:pt x="139" y="223"/>
                </a:lnTo>
                <a:lnTo>
                  <a:pt x="138" y="224"/>
                </a:lnTo>
                <a:lnTo>
                  <a:pt x="136" y="224"/>
                </a:lnTo>
                <a:lnTo>
                  <a:pt x="133" y="224"/>
                </a:lnTo>
                <a:lnTo>
                  <a:pt x="131" y="224"/>
                </a:lnTo>
                <a:lnTo>
                  <a:pt x="130" y="226"/>
                </a:lnTo>
                <a:lnTo>
                  <a:pt x="131" y="228"/>
                </a:lnTo>
                <a:lnTo>
                  <a:pt x="131" y="232"/>
                </a:lnTo>
                <a:lnTo>
                  <a:pt x="131" y="237"/>
                </a:lnTo>
                <a:lnTo>
                  <a:pt x="131" y="240"/>
                </a:lnTo>
                <a:lnTo>
                  <a:pt x="131" y="244"/>
                </a:lnTo>
                <a:lnTo>
                  <a:pt x="128" y="242"/>
                </a:lnTo>
                <a:lnTo>
                  <a:pt x="128" y="245"/>
                </a:lnTo>
                <a:lnTo>
                  <a:pt x="127" y="245"/>
                </a:lnTo>
                <a:lnTo>
                  <a:pt x="123" y="245"/>
                </a:lnTo>
                <a:lnTo>
                  <a:pt x="120" y="245"/>
                </a:lnTo>
                <a:lnTo>
                  <a:pt x="115" y="240"/>
                </a:lnTo>
                <a:lnTo>
                  <a:pt x="112" y="237"/>
                </a:lnTo>
                <a:lnTo>
                  <a:pt x="109" y="236"/>
                </a:lnTo>
                <a:lnTo>
                  <a:pt x="107" y="234"/>
                </a:lnTo>
                <a:lnTo>
                  <a:pt x="107" y="232"/>
                </a:lnTo>
                <a:lnTo>
                  <a:pt x="107" y="231"/>
                </a:lnTo>
                <a:lnTo>
                  <a:pt x="106" y="229"/>
                </a:lnTo>
                <a:lnTo>
                  <a:pt x="106" y="228"/>
                </a:lnTo>
                <a:lnTo>
                  <a:pt x="107" y="228"/>
                </a:lnTo>
                <a:lnTo>
                  <a:pt x="107" y="226"/>
                </a:lnTo>
                <a:lnTo>
                  <a:pt x="107" y="224"/>
                </a:lnTo>
                <a:lnTo>
                  <a:pt x="109" y="223"/>
                </a:lnTo>
                <a:lnTo>
                  <a:pt x="111" y="221"/>
                </a:lnTo>
                <a:lnTo>
                  <a:pt x="112" y="221"/>
                </a:lnTo>
                <a:lnTo>
                  <a:pt x="111" y="220"/>
                </a:lnTo>
                <a:lnTo>
                  <a:pt x="111" y="218"/>
                </a:lnTo>
                <a:lnTo>
                  <a:pt x="112" y="218"/>
                </a:lnTo>
                <a:lnTo>
                  <a:pt x="112" y="216"/>
                </a:lnTo>
                <a:lnTo>
                  <a:pt x="112" y="215"/>
                </a:lnTo>
                <a:lnTo>
                  <a:pt x="112" y="213"/>
                </a:lnTo>
                <a:lnTo>
                  <a:pt x="111" y="213"/>
                </a:lnTo>
                <a:lnTo>
                  <a:pt x="111" y="212"/>
                </a:lnTo>
                <a:lnTo>
                  <a:pt x="109" y="212"/>
                </a:lnTo>
                <a:lnTo>
                  <a:pt x="93" y="199"/>
                </a:lnTo>
                <a:lnTo>
                  <a:pt x="91" y="197"/>
                </a:lnTo>
                <a:lnTo>
                  <a:pt x="93" y="197"/>
                </a:lnTo>
                <a:lnTo>
                  <a:pt x="93" y="196"/>
                </a:lnTo>
                <a:lnTo>
                  <a:pt x="91" y="196"/>
                </a:lnTo>
                <a:lnTo>
                  <a:pt x="91" y="194"/>
                </a:lnTo>
                <a:lnTo>
                  <a:pt x="91" y="192"/>
                </a:lnTo>
                <a:lnTo>
                  <a:pt x="90" y="191"/>
                </a:lnTo>
                <a:lnTo>
                  <a:pt x="90" y="189"/>
                </a:lnTo>
                <a:lnTo>
                  <a:pt x="91" y="189"/>
                </a:lnTo>
                <a:lnTo>
                  <a:pt x="91" y="188"/>
                </a:lnTo>
                <a:lnTo>
                  <a:pt x="91" y="186"/>
                </a:lnTo>
                <a:lnTo>
                  <a:pt x="91" y="184"/>
                </a:lnTo>
                <a:lnTo>
                  <a:pt x="91" y="183"/>
                </a:lnTo>
                <a:lnTo>
                  <a:pt x="90" y="183"/>
                </a:lnTo>
                <a:lnTo>
                  <a:pt x="90" y="181"/>
                </a:lnTo>
                <a:lnTo>
                  <a:pt x="90" y="180"/>
                </a:lnTo>
                <a:lnTo>
                  <a:pt x="88" y="180"/>
                </a:lnTo>
                <a:lnTo>
                  <a:pt x="87" y="180"/>
                </a:lnTo>
                <a:lnTo>
                  <a:pt x="87" y="178"/>
                </a:lnTo>
                <a:lnTo>
                  <a:pt x="85" y="178"/>
                </a:lnTo>
                <a:lnTo>
                  <a:pt x="85" y="176"/>
                </a:lnTo>
                <a:lnTo>
                  <a:pt x="83" y="176"/>
                </a:lnTo>
                <a:lnTo>
                  <a:pt x="83" y="175"/>
                </a:lnTo>
                <a:lnTo>
                  <a:pt x="82" y="175"/>
                </a:lnTo>
                <a:lnTo>
                  <a:pt x="82" y="173"/>
                </a:lnTo>
                <a:lnTo>
                  <a:pt x="80" y="173"/>
                </a:lnTo>
                <a:lnTo>
                  <a:pt x="80" y="172"/>
                </a:lnTo>
                <a:lnTo>
                  <a:pt x="80" y="170"/>
                </a:lnTo>
                <a:lnTo>
                  <a:pt x="79" y="170"/>
                </a:lnTo>
                <a:lnTo>
                  <a:pt x="79" y="168"/>
                </a:lnTo>
                <a:lnTo>
                  <a:pt x="79" y="167"/>
                </a:lnTo>
                <a:lnTo>
                  <a:pt x="79" y="165"/>
                </a:lnTo>
                <a:lnTo>
                  <a:pt x="79" y="164"/>
                </a:lnTo>
                <a:lnTo>
                  <a:pt x="79" y="162"/>
                </a:lnTo>
                <a:lnTo>
                  <a:pt x="77" y="162"/>
                </a:lnTo>
                <a:lnTo>
                  <a:pt x="77" y="160"/>
                </a:lnTo>
                <a:lnTo>
                  <a:pt x="77" y="159"/>
                </a:lnTo>
                <a:lnTo>
                  <a:pt x="77" y="157"/>
                </a:lnTo>
                <a:lnTo>
                  <a:pt x="75" y="157"/>
                </a:lnTo>
                <a:lnTo>
                  <a:pt x="75" y="156"/>
                </a:lnTo>
                <a:lnTo>
                  <a:pt x="75" y="154"/>
                </a:lnTo>
                <a:lnTo>
                  <a:pt x="74" y="154"/>
                </a:lnTo>
                <a:lnTo>
                  <a:pt x="74" y="152"/>
                </a:lnTo>
                <a:lnTo>
                  <a:pt x="72" y="152"/>
                </a:lnTo>
                <a:lnTo>
                  <a:pt x="72" y="151"/>
                </a:lnTo>
                <a:lnTo>
                  <a:pt x="71" y="151"/>
                </a:lnTo>
                <a:lnTo>
                  <a:pt x="71" y="149"/>
                </a:lnTo>
                <a:lnTo>
                  <a:pt x="71" y="148"/>
                </a:lnTo>
                <a:lnTo>
                  <a:pt x="69" y="148"/>
                </a:lnTo>
                <a:lnTo>
                  <a:pt x="67" y="148"/>
                </a:lnTo>
                <a:lnTo>
                  <a:pt x="67" y="146"/>
                </a:lnTo>
                <a:lnTo>
                  <a:pt x="69" y="146"/>
                </a:lnTo>
                <a:lnTo>
                  <a:pt x="69" y="144"/>
                </a:lnTo>
                <a:lnTo>
                  <a:pt x="67" y="144"/>
                </a:lnTo>
                <a:lnTo>
                  <a:pt x="66" y="143"/>
                </a:lnTo>
                <a:lnTo>
                  <a:pt x="66" y="141"/>
                </a:lnTo>
                <a:lnTo>
                  <a:pt x="64" y="141"/>
                </a:lnTo>
                <a:lnTo>
                  <a:pt x="64" y="140"/>
                </a:lnTo>
                <a:lnTo>
                  <a:pt x="64" y="138"/>
                </a:lnTo>
                <a:lnTo>
                  <a:pt x="63" y="138"/>
                </a:lnTo>
                <a:lnTo>
                  <a:pt x="63" y="136"/>
                </a:lnTo>
                <a:lnTo>
                  <a:pt x="61" y="136"/>
                </a:lnTo>
                <a:lnTo>
                  <a:pt x="59" y="136"/>
                </a:lnTo>
                <a:lnTo>
                  <a:pt x="59" y="135"/>
                </a:lnTo>
                <a:lnTo>
                  <a:pt x="58" y="135"/>
                </a:lnTo>
                <a:lnTo>
                  <a:pt x="58" y="133"/>
                </a:lnTo>
                <a:lnTo>
                  <a:pt x="58" y="132"/>
                </a:lnTo>
                <a:lnTo>
                  <a:pt x="56" y="132"/>
                </a:lnTo>
                <a:lnTo>
                  <a:pt x="56" y="130"/>
                </a:lnTo>
                <a:lnTo>
                  <a:pt x="56" y="128"/>
                </a:lnTo>
                <a:lnTo>
                  <a:pt x="55" y="128"/>
                </a:lnTo>
                <a:lnTo>
                  <a:pt x="55" y="127"/>
                </a:lnTo>
                <a:lnTo>
                  <a:pt x="53" y="127"/>
                </a:lnTo>
                <a:lnTo>
                  <a:pt x="53" y="125"/>
                </a:lnTo>
                <a:lnTo>
                  <a:pt x="53" y="124"/>
                </a:lnTo>
                <a:lnTo>
                  <a:pt x="51" y="124"/>
                </a:lnTo>
                <a:lnTo>
                  <a:pt x="53" y="124"/>
                </a:lnTo>
                <a:lnTo>
                  <a:pt x="53" y="122"/>
                </a:lnTo>
                <a:lnTo>
                  <a:pt x="51" y="120"/>
                </a:lnTo>
                <a:lnTo>
                  <a:pt x="51" y="122"/>
                </a:lnTo>
                <a:lnTo>
                  <a:pt x="51" y="124"/>
                </a:lnTo>
                <a:lnTo>
                  <a:pt x="51" y="125"/>
                </a:lnTo>
                <a:lnTo>
                  <a:pt x="51" y="127"/>
                </a:lnTo>
                <a:lnTo>
                  <a:pt x="50" y="127"/>
                </a:lnTo>
                <a:lnTo>
                  <a:pt x="50" y="125"/>
                </a:lnTo>
                <a:lnTo>
                  <a:pt x="50" y="124"/>
                </a:lnTo>
                <a:lnTo>
                  <a:pt x="48" y="124"/>
                </a:lnTo>
                <a:lnTo>
                  <a:pt x="47" y="124"/>
                </a:lnTo>
                <a:lnTo>
                  <a:pt x="47" y="122"/>
                </a:lnTo>
                <a:lnTo>
                  <a:pt x="45" y="122"/>
                </a:lnTo>
                <a:lnTo>
                  <a:pt x="45" y="120"/>
                </a:lnTo>
                <a:lnTo>
                  <a:pt x="45" y="119"/>
                </a:lnTo>
                <a:lnTo>
                  <a:pt x="43" y="119"/>
                </a:lnTo>
                <a:lnTo>
                  <a:pt x="43" y="117"/>
                </a:lnTo>
                <a:lnTo>
                  <a:pt x="45" y="117"/>
                </a:lnTo>
                <a:lnTo>
                  <a:pt x="45" y="119"/>
                </a:lnTo>
                <a:lnTo>
                  <a:pt x="47" y="119"/>
                </a:lnTo>
                <a:lnTo>
                  <a:pt x="47" y="117"/>
                </a:lnTo>
                <a:lnTo>
                  <a:pt x="45" y="116"/>
                </a:lnTo>
                <a:lnTo>
                  <a:pt x="45" y="114"/>
                </a:lnTo>
                <a:lnTo>
                  <a:pt x="43" y="114"/>
                </a:lnTo>
                <a:lnTo>
                  <a:pt x="42" y="114"/>
                </a:lnTo>
                <a:lnTo>
                  <a:pt x="42" y="112"/>
                </a:lnTo>
                <a:lnTo>
                  <a:pt x="42" y="114"/>
                </a:lnTo>
                <a:lnTo>
                  <a:pt x="40" y="114"/>
                </a:lnTo>
                <a:lnTo>
                  <a:pt x="40" y="112"/>
                </a:lnTo>
                <a:lnTo>
                  <a:pt x="39" y="112"/>
                </a:lnTo>
                <a:lnTo>
                  <a:pt x="39" y="114"/>
                </a:lnTo>
                <a:lnTo>
                  <a:pt x="39" y="112"/>
                </a:lnTo>
                <a:lnTo>
                  <a:pt x="37" y="112"/>
                </a:lnTo>
                <a:lnTo>
                  <a:pt x="37" y="114"/>
                </a:lnTo>
                <a:lnTo>
                  <a:pt x="37" y="112"/>
                </a:lnTo>
                <a:lnTo>
                  <a:pt x="37" y="114"/>
                </a:lnTo>
                <a:lnTo>
                  <a:pt x="37" y="112"/>
                </a:lnTo>
                <a:lnTo>
                  <a:pt x="35" y="112"/>
                </a:lnTo>
                <a:lnTo>
                  <a:pt x="34" y="112"/>
                </a:lnTo>
                <a:lnTo>
                  <a:pt x="34" y="114"/>
                </a:lnTo>
                <a:lnTo>
                  <a:pt x="32" y="114"/>
                </a:lnTo>
                <a:lnTo>
                  <a:pt x="31" y="114"/>
                </a:lnTo>
                <a:lnTo>
                  <a:pt x="29" y="114"/>
                </a:lnTo>
                <a:lnTo>
                  <a:pt x="29" y="116"/>
                </a:lnTo>
                <a:lnTo>
                  <a:pt x="29" y="114"/>
                </a:lnTo>
                <a:lnTo>
                  <a:pt x="29" y="111"/>
                </a:lnTo>
                <a:lnTo>
                  <a:pt x="39" y="109"/>
                </a:lnTo>
                <a:lnTo>
                  <a:pt x="39" y="108"/>
                </a:lnTo>
                <a:lnTo>
                  <a:pt x="40" y="109"/>
                </a:lnTo>
                <a:lnTo>
                  <a:pt x="40" y="108"/>
                </a:lnTo>
                <a:lnTo>
                  <a:pt x="40" y="106"/>
                </a:lnTo>
                <a:lnTo>
                  <a:pt x="40" y="95"/>
                </a:lnTo>
                <a:lnTo>
                  <a:pt x="42" y="95"/>
                </a:lnTo>
                <a:lnTo>
                  <a:pt x="42" y="93"/>
                </a:lnTo>
                <a:lnTo>
                  <a:pt x="42" y="95"/>
                </a:lnTo>
                <a:lnTo>
                  <a:pt x="43" y="95"/>
                </a:lnTo>
                <a:lnTo>
                  <a:pt x="45" y="96"/>
                </a:lnTo>
                <a:lnTo>
                  <a:pt x="47" y="96"/>
                </a:lnTo>
                <a:lnTo>
                  <a:pt x="48" y="96"/>
                </a:lnTo>
                <a:lnTo>
                  <a:pt x="47" y="96"/>
                </a:lnTo>
                <a:lnTo>
                  <a:pt x="48" y="98"/>
                </a:lnTo>
                <a:lnTo>
                  <a:pt x="50" y="98"/>
                </a:lnTo>
                <a:lnTo>
                  <a:pt x="50" y="100"/>
                </a:lnTo>
                <a:lnTo>
                  <a:pt x="51" y="100"/>
                </a:lnTo>
                <a:lnTo>
                  <a:pt x="53" y="101"/>
                </a:lnTo>
                <a:lnTo>
                  <a:pt x="55" y="103"/>
                </a:lnTo>
                <a:lnTo>
                  <a:pt x="56" y="103"/>
                </a:lnTo>
                <a:lnTo>
                  <a:pt x="58" y="98"/>
                </a:lnTo>
                <a:lnTo>
                  <a:pt x="58" y="96"/>
                </a:lnTo>
                <a:lnTo>
                  <a:pt x="56" y="96"/>
                </a:lnTo>
                <a:lnTo>
                  <a:pt x="56" y="95"/>
                </a:lnTo>
                <a:lnTo>
                  <a:pt x="55" y="95"/>
                </a:lnTo>
                <a:lnTo>
                  <a:pt x="55" y="93"/>
                </a:lnTo>
                <a:lnTo>
                  <a:pt x="53" y="93"/>
                </a:lnTo>
                <a:lnTo>
                  <a:pt x="53" y="92"/>
                </a:lnTo>
                <a:lnTo>
                  <a:pt x="51" y="92"/>
                </a:lnTo>
                <a:lnTo>
                  <a:pt x="51" y="90"/>
                </a:lnTo>
                <a:lnTo>
                  <a:pt x="51" y="88"/>
                </a:lnTo>
                <a:lnTo>
                  <a:pt x="53" y="88"/>
                </a:lnTo>
                <a:lnTo>
                  <a:pt x="55" y="88"/>
                </a:lnTo>
                <a:lnTo>
                  <a:pt x="55" y="87"/>
                </a:lnTo>
                <a:lnTo>
                  <a:pt x="55" y="85"/>
                </a:lnTo>
                <a:lnTo>
                  <a:pt x="55" y="84"/>
                </a:lnTo>
                <a:lnTo>
                  <a:pt x="55" y="85"/>
                </a:lnTo>
                <a:lnTo>
                  <a:pt x="53" y="85"/>
                </a:lnTo>
                <a:lnTo>
                  <a:pt x="51" y="85"/>
                </a:lnTo>
                <a:lnTo>
                  <a:pt x="51" y="87"/>
                </a:lnTo>
                <a:lnTo>
                  <a:pt x="50" y="88"/>
                </a:lnTo>
                <a:lnTo>
                  <a:pt x="48" y="88"/>
                </a:lnTo>
                <a:lnTo>
                  <a:pt x="47" y="88"/>
                </a:lnTo>
                <a:lnTo>
                  <a:pt x="45" y="88"/>
                </a:lnTo>
                <a:lnTo>
                  <a:pt x="43" y="88"/>
                </a:lnTo>
                <a:lnTo>
                  <a:pt x="43" y="87"/>
                </a:lnTo>
                <a:lnTo>
                  <a:pt x="42" y="87"/>
                </a:lnTo>
                <a:lnTo>
                  <a:pt x="40" y="87"/>
                </a:lnTo>
                <a:lnTo>
                  <a:pt x="39" y="87"/>
                </a:lnTo>
                <a:lnTo>
                  <a:pt x="37" y="87"/>
                </a:lnTo>
                <a:lnTo>
                  <a:pt x="35" y="87"/>
                </a:lnTo>
                <a:lnTo>
                  <a:pt x="35" y="85"/>
                </a:lnTo>
                <a:lnTo>
                  <a:pt x="34" y="85"/>
                </a:lnTo>
                <a:lnTo>
                  <a:pt x="32" y="85"/>
                </a:lnTo>
                <a:lnTo>
                  <a:pt x="34" y="85"/>
                </a:lnTo>
                <a:lnTo>
                  <a:pt x="32" y="85"/>
                </a:lnTo>
                <a:lnTo>
                  <a:pt x="32" y="84"/>
                </a:lnTo>
                <a:lnTo>
                  <a:pt x="32" y="82"/>
                </a:lnTo>
                <a:lnTo>
                  <a:pt x="31" y="82"/>
                </a:lnTo>
                <a:lnTo>
                  <a:pt x="29" y="82"/>
                </a:lnTo>
                <a:lnTo>
                  <a:pt x="27" y="82"/>
                </a:lnTo>
                <a:lnTo>
                  <a:pt x="26" y="82"/>
                </a:lnTo>
                <a:lnTo>
                  <a:pt x="24" y="82"/>
                </a:lnTo>
                <a:lnTo>
                  <a:pt x="24" y="84"/>
                </a:lnTo>
                <a:lnTo>
                  <a:pt x="23" y="82"/>
                </a:lnTo>
                <a:lnTo>
                  <a:pt x="21" y="82"/>
                </a:lnTo>
                <a:lnTo>
                  <a:pt x="19" y="82"/>
                </a:lnTo>
                <a:lnTo>
                  <a:pt x="19" y="80"/>
                </a:lnTo>
                <a:lnTo>
                  <a:pt x="19" y="82"/>
                </a:lnTo>
                <a:lnTo>
                  <a:pt x="19" y="80"/>
                </a:lnTo>
                <a:lnTo>
                  <a:pt x="18" y="80"/>
                </a:lnTo>
                <a:lnTo>
                  <a:pt x="18" y="82"/>
                </a:lnTo>
                <a:lnTo>
                  <a:pt x="18" y="84"/>
                </a:lnTo>
                <a:lnTo>
                  <a:pt x="16" y="84"/>
                </a:lnTo>
                <a:lnTo>
                  <a:pt x="15" y="84"/>
                </a:lnTo>
                <a:lnTo>
                  <a:pt x="13" y="84"/>
                </a:lnTo>
                <a:lnTo>
                  <a:pt x="13" y="82"/>
                </a:lnTo>
                <a:lnTo>
                  <a:pt x="11" y="82"/>
                </a:lnTo>
                <a:lnTo>
                  <a:pt x="10" y="82"/>
                </a:lnTo>
                <a:lnTo>
                  <a:pt x="8" y="82"/>
                </a:lnTo>
                <a:lnTo>
                  <a:pt x="8" y="84"/>
                </a:lnTo>
                <a:lnTo>
                  <a:pt x="7" y="84"/>
                </a:lnTo>
                <a:lnTo>
                  <a:pt x="5" y="84"/>
                </a:lnTo>
                <a:lnTo>
                  <a:pt x="5" y="85"/>
                </a:lnTo>
                <a:lnTo>
                  <a:pt x="3" y="85"/>
                </a:lnTo>
                <a:lnTo>
                  <a:pt x="3" y="84"/>
                </a:lnTo>
                <a:lnTo>
                  <a:pt x="3" y="82"/>
                </a:lnTo>
                <a:lnTo>
                  <a:pt x="2" y="82"/>
                </a:lnTo>
                <a:lnTo>
                  <a:pt x="2" y="80"/>
                </a:lnTo>
                <a:lnTo>
                  <a:pt x="2" y="79"/>
                </a:lnTo>
                <a:lnTo>
                  <a:pt x="2" y="72"/>
                </a:lnTo>
                <a:lnTo>
                  <a:pt x="2" y="55"/>
                </a:lnTo>
                <a:lnTo>
                  <a:pt x="2" y="45"/>
                </a:lnTo>
                <a:lnTo>
                  <a:pt x="2" y="44"/>
                </a:lnTo>
                <a:lnTo>
                  <a:pt x="2" y="40"/>
                </a:lnTo>
                <a:lnTo>
                  <a:pt x="2" y="36"/>
                </a:lnTo>
                <a:lnTo>
                  <a:pt x="2" y="29"/>
                </a:lnTo>
                <a:lnTo>
                  <a:pt x="2" y="28"/>
                </a:lnTo>
                <a:lnTo>
                  <a:pt x="2" y="26"/>
                </a:lnTo>
                <a:lnTo>
                  <a:pt x="2" y="21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0" y="12"/>
                </a:lnTo>
                <a:lnTo>
                  <a:pt x="2" y="12"/>
                </a:lnTo>
                <a:lnTo>
                  <a:pt x="3" y="12"/>
                </a:lnTo>
                <a:lnTo>
                  <a:pt x="7" y="12"/>
                </a:lnTo>
                <a:lnTo>
                  <a:pt x="18" y="12"/>
                </a:lnTo>
                <a:lnTo>
                  <a:pt x="23" y="12"/>
                </a:lnTo>
                <a:lnTo>
                  <a:pt x="27" y="12"/>
                </a:lnTo>
                <a:lnTo>
                  <a:pt x="32" y="10"/>
                </a:lnTo>
                <a:lnTo>
                  <a:pt x="45" y="10"/>
                </a:lnTo>
                <a:lnTo>
                  <a:pt x="45" y="8"/>
                </a:lnTo>
                <a:lnTo>
                  <a:pt x="45" y="4"/>
                </a:lnTo>
                <a:lnTo>
                  <a:pt x="45" y="0"/>
                </a:lnTo>
                <a:lnTo>
                  <a:pt x="47" y="0"/>
                </a:lnTo>
                <a:close/>
                <a:moveTo>
                  <a:pt x="95" y="84"/>
                </a:moveTo>
                <a:lnTo>
                  <a:pt x="95" y="85"/>
                </a:lnTo>
                <a:lnTo>
                  <a:pt x="93" y="85"/>
                </a:lnTo>
                <a:lnTo>
                  <a:pt x="93" y="87"/>
                </a:lnTo>
                <a:lnTo>
                  <a:pt x="93" y="85"/>
                </a:lnTo>
                <a:lnTo>
                  <a:pt x="95" y="87"/>
                </a:lnTo>
                <a:lnTo>
                  <a:pt x="93" y="87"/>
                </a:lnTo>
                <a:lnTo>
                  <a:pt x="91" y="87"/>
                </a:lnTo>
                <a:lnTo>
                  <a:pt x="90" y="88"/>
                </a:lnTo>
                <a:lnTo>
                  <a:pt x="90" y="87"/>
                </a:lnTo>
                <a:lnTo>
                  <a:pt x="90" y="88"/>
                </a:lnTo>
                <a:lnTo>
                  <a:pt x="88" y="88"/>
                </a:lnTo>
                <a:lnTo>
                  <a:pt x="87" y="90"/>
                </a:lnTo>
                <a:lnTo>
                  <a:pt x="85" y="90"/>
                </a:lnTo>
                <a:lnTo>
                  <a:pt x="85" y="92"/>
                </a:lnTo>
                <a:lnTo>
                  <a:pt x="83" y="92"/>
                </a:lnTo>
                <a:lnTo>
                  <a:pt x="82" y="92"/>
                </a:lnTo>
                <a:lnTo>
                  <a:pt x="80" y="92"/>
                </a:lnTo>
                <a:lnTo>
                  <a:pt x="80" y="90"/>
                </a:lnTo>
                <a:lnTo>
                  <a:pt x="79" y="90"/>
                </a:lnTo>
                <a:lnTo>
                  <a:pt x="77" y="90"/>
                </a:lnTo>
                <a:lnTo>
                  <a:pt x="77" y="88"/>
                </a:lnTo>
                <a:lnTo>
                  <a:pt x="75" y="88"/>
                </a:lnTo>
                <a:lnTo>
                  <a:pt x="74" y="88"/>
                </a:lnTo>
                <a:lnTo>
                  <a:pt x="74" y="87"/>
                </a:lnTo>
                <a:lnTo>
                  <a:pt x="72" y="87"/>
                </a:lnTo>
                <a:lnTo>
                  <a:pt x="72" y="88"/>
                </a:lnTo>
                <a:lnTo>
                  <a:pt x="71" y="88"/>
                </a:lnTo>
                <a:lnTo>
                  <a:pt x="69" y="88"/>
                </a:lnTo>
                <a:lnTo>
                  <a:pt x="69" y="90"/>
                </a:lnTo>
                <a:lnTo>
                  <a:pt x="67" y="90"/>
                </a:lnTo>
                <a:lnTo>
                  <a:pt x="67" y="92"/>
                </a:lnTo>
                <a:lnTo>
                  <a:pt x="66" y="92"/>
                </a:lnTo>
                <a:lnTo>
                  <a:pt x="66" y="93"/>
                </a:lnTo>
                <a:lnTo>
                  <a:pt x="64" y="93"/>
                </a:lnTo>
                <a:lnTo>
                  <a:pt x="64" y="95"/>
                </a:lnTo>
                <a:lnTo>
                  <a:pt x="63" y="96"/>
                </a:lnTo>
                <a:lnTo>
                  <a:pt x="61" y="98"/>
                </a:lnTo>
                <a:lnTo>
                  <a:pt x="63" y="100"/>
                </a:lnTo>
                <a:lnTo>
                  <a:pt x="64" y="103"/>
                </a:lnTo>
                <a:lnTo>
                  <a:pt x="66" y="103"/>
                </a:lnTo>
                <a:lnTo>
                  <a:pt x="66" y="101"/>
                </a:lnTo>
                <a:lnTo>
                  <a:pt x="66" y="100"/>
                </a:lnTo>
                <a:lnTo>
                  <a:pt x="67" y="100"/>
                </a:lnTo>
                <a:lnTo>
                  <a:pt x="67" y="98"/>
                </a:lnTo>
                <a:lnTo>
                  <a:pt x="69" y="98"/>
                </a:lnTo>
                <a:lnTo>
                  <a:pt x="69" y="96"/>
                </a:lnTo>
                <a:lnTo>
                  <a:pt x="71" y="96"/>
                </a:lnTo>
                <a:lnTo>
                  <a:pt x="72" y="96"/>
                </a:lnTo>
                <a:lnTo>
                  <a:pt x="74" y="96"/>
                </a:lnTo>
                <a:lnTo>
                  <a:pt x="75" y="96"/>
                </a:lnTo>
                <a:lnTo>
                  <a:pt x="77" y="96"/>
                </a:lnTo>
                <a:lnTo>
                  <a:pt x="79" y="95"/>
                </a:lnTo>
                <a:lnTo>
                  <a:pt x="80" y="95"/>
                </a:lnTo>
                <a:lnTo>
                  <a:pt x="80" y="96"/>
                </a:lnTo>
                <a:lnTo>
                  <a:pt x="80" y="95"/>
                </a:lnTo>
                <a:lnTo>
                  <a:pt x="80" y="96"/>
                </a:lnTo>
                <a:lnTo>
                  <a:pt x="82" y="96"/>
                </a:lnTo>
                <a:lnTo>
                  <a:pt x="82" y="95"/>
                </a:lnTo>
                <a:lnTo>
                  <a:pt x="83" y="96"/>
                </a:lnTo>
                <a:lnTo>
                  <a:pt x="83" y="95"/>
                </a:lnTo>
                <a:lnTo>
                  <a:pt x="85" y="95"/>
                </a:lnTo>
                <a:lnTo>
                  <a:pt x="87" y="95"/>
                </a:lnTo>
                <a:lnTo>
                  <a:pt x="88" y="95"/>
                </a:lnTo>
                <a:lnTo>
                  <a:pt x="90" y="95"/>
                </a:lnTo>
                <a:lnTo>
                  <a:pt x="90" y="93"/>
                </a:lnTo>
                <a:lnTo>
                  <a:pt x="91" y="93"/>
                </a:lnTo>
                <a:lnTo>
                  <a:pt x="93" y="93"/>
                </a:lnTo>
                <a:lnTo>
                  <a:pt x="95" y="93"/>
                </a:lnTo>
                <a:lnTo>
                  <a:pt x="96" y="93"/>
                </a:lnTo>
                <a:lnTo>
                  <a:pt x="96" y="92"/>
                </a:lnTo>
                <a:lnTo>
                  <a:pt x="98" y="92"/>
                </a:lnTo>
                <a:lnTo>
                  <a:pt x="98" y="90"/>
                </a:lnTo>
                <a:lnTo>
                  <a:pt x="96" y="90"/>
                </a:lnTo>
                <a:lnTo>
                  <a:pt x="96" y="88"/>
                </a:lnTo>
                <a:lnTo>
                  <a:pt x="96" y="87"/>
                </a:lnTo>
                <a:lnTo>
                  <a:pt x="95" y="87"/>
                </a:lnTo>
                <a:lnTo>
                  <a:pt x="95" y="85"/>
                </a:lnTo>
                <a:lnTo>
                  <a:pt x="95" y="84"/>
                </a:lnTo>
                <a:lnTo>
                  <a:pt x="96" y="84"/>
                </a:lnTo>
                <a:lnTo>
                  <a:pt x="95" y="84"/>
                </a:lnTo>
                <a:close/>
              </a:path>
            </a:pathLst>
          </a:custGeom>
          <a:solidFill>
            <a:srgbClr val="B562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4"/>
          <p:cNvSpPr>
            <a:spLocks/>
          </p:cNvSpPr>
          <p:nvPr/>
        </p:nvSpPr>
        <p:spPr bwMode="auto">
          <a:xfrm>
            <a:off x="5108576" y="5462588"/>
            <a:ext cx="85725" cy="107950"/>
          </a:xfrm>
          <a:custGeom>
            <a:avLst/>
            <a:gdLst/>
            <a:ahLst/>
            <a:cxnLst>
              <a:cxn ang="0">
                <a:pos x="48" y="12"/>
              </a:cxn>
              <a:cxn ang="0">
                <a:pos x="46" y="28"/>
              </a:cxn>
              <a:cxn ang="0">
                <a:pos x="43" y="37"/>
              </a:cxn>
              <a:cxn ang="0">
                <a:pos x="46" y="39"/>
              </a:cxn>
              <a:cxn ang="0">
                <a:pos x="46" y="39"/>
              </a:cxn>
              <a:cxn ang="0">
                <a:pos x="41" y="42"/>
              </a:cxn>
              <a:cxn ang="0">
                <a:pos x="35" y="45"/>
              </a:cxn>
              <a:cxn ang="0">
                <a:pos x="35" y="45"/>
              </a:cxn>
              <a:cxn ang="0">
                <a:pos x="35" y="47"/>
              </a:cxn>
              <a:cxn ang="0">
                <a:pos x="32" y="52"/>
              </a:cxn>
              <a:cxn ang="0">
                <a:pos x="28" y="52"/>
              </a:cxn>
              <a:cxn ang="0">
                <a:pos x="28" y="55"/>
              </a:cxn>
              <a:cxn ang="0">
                <a:pos x="28" y="56"/>
              </a:cxn>
              <a:cxn ang="0">
                <a:pos x="27" y="58"/>
              </a:cxn>
              <a:cxn ang="0">
                <a:pos x="27" y="58"/>
              </a:cxn>
              <a:cxn ang="0">
                <a:pos x="28" y="61"/>
              </a:cxn>
              <a:cxn ang="0">
                <a:pos x="27" y="61"/>
              </a:cxn>
              <a:cxn ang="0">
                <a:pos x="27" y="63"/>
              </a:cxn>
              <a:cxn ang="0">
                <a:pos x="27" y="63"/>
              </a:cxn>
              <a:cxn ang="0">
                <a:pos x="27" y="66"/>
              </a:cxn>
              <a:cxn ang="0">
                <a:pos x="27" y="66"/>
              </a:cxn>
              <a:cxn ang="0">
                <a:pos x="27" y="68"/>
              </a:cxn>
              <a:cxn ang="0">
                <a:pos x="24" y="66"/>
              </a:cxn>
              <a:cxn ang="0">
                <a:pos x="22" y="66"/>
              </a:cxn>
              <a:cxn ang="0">
                <a:pos x="20" y="64"/>
              </a:cxn>
              <a:cxn ang="0">
                <a:pos x="17" y="63"/>
              </a:cxn>
              <a:cxn ang="0">
                <a:pos x="14" y="61"/>
              </a:cxn>
              <a:cxn ang="0">
                <a:pos x="11" y="61"/>
              </a:cxn>
              <a:cxn ang="0">
                <a:pos x="9" y="60"/>
              </a:cxn>
              <a:cxn ang="0">
                <a:pos x="6" y="60"/>
              </a:cxn>
              <a:cxn ang="0">
                <a:pos x="4" y="58"/>
              </a:cxn>
              <a:cxn ang="0">
                <a:pos x="1" y="55"/>
              </a:cxn>
              <a:cxn ang="0">
                <a:pos x="0" y="53"/>
              </a:cxn>
              <a:cxn ang="0">
                <a:pos x="1" y="53"/>
              </a:cxn>
              <a:cxn ang="0">
                <a:pos x="1" y="52"/>
              </a:cxn>
              <a:cxn ang="0">
                <a:pos x="3" y="52"/>
              </a:cxn>
              <a:cxn ang="0">
                <a:pos x="3" y="50"/>
              </a:cxn>
              <a:cxn ang="0">
                <a:pos x="8" y="48"/>
              </a:cxn>
              <a:cxn ang="0">
                <a:pos x="9" y="47"/>
              </a:cxn>
              <a:cxn ang="0">
                <a:pos x="11" y="45"/>
              </a:cxn>
              <a:cxn ang="0">
                <a:pos x="12" y="44"/>
              </a:cxn>
              <a:cxn ang="0">
                <a:pos x="16" y="37"/>
              </a:cxn>
              <a:cxn ang="0">
                <a:pos x="19" y="32"/>
              </a:cxn>
              <a:cxn ang="0">
                <a:pos x="20" y="31"/>
              </a:cxn>
              <a:cxn ang="0">
                <a:pos x="22" y="29"/>
              </a:cxn>
              <a:cxn ang="0">
                <a:pos x="28" y="28"/>
              </a:cxn>
              <a:cxn ang="0">
                <a:pos x="30" y="24"/>
              </a:cxn>
              <a:cxn ang="0">
                <a:pos x="27" y="23"/>
              </a:cxn>
              <a:cxn ang="0">
                <a:pos x="25" y="18"/>
              </a:cxn>
              <a:cxn ang="0">
                <a:pos x="25" y="16"/>
              </a:cxn>
              <a:cxn ang="0">
                <a:pos x="28" y="12"/>
              </a:cxn>
              <a:cxn ang="0">
                <a:pos x="32" y="10"/>
              </a:cxn>
              <a:cxn ang="0">
                <a:pos x="35" y="7"/>
              </a:cxn>
              <a:cxn ang="0">
                <a:pos x="40" y="4"/>
              </a:cxn>
              <a:cxn ang="0">
                <a:pos x="41" y="2"/>
              </a:cxn>
              <a:cxn ang="0">
                <a:pos x="44" y="2"/>
              </a:cxn>
              <a:cxn ang="0">
                <a:pos x="52" y="2"/>
              </a:cxn>
            </a:cxnLst>
            <a:rect l="0" t="0" r="r" b="b"/>
            <a:pathLst>
              <a:path w="54" h="68">
                <a:moveTo>
                  <a:pt x="54" y="2"/>
                </a:moveTo>
                <a:lnTo>
                  <a:pt x="52" y="2"/>
                </a:lnTo>
                <a:lnTo>
                  <a:pt x="52" y="4"/>
                </a:lnTo>
                <a:lnTo>
                  <a:pt x="49" y="7"/>
                </a:lnTo>
                <a:lnTo>
                  <a:pt x="49" y="7"/>
                </a:lnTo>
                <a:lnTo>
                  <a:pt x="49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3"/>
                </a:lnTo>
                <a:lnTo>
                  <a:pt x="46" y="13"/>
                </a:lnTo>
                <a:lnTo>
                  <a:pt x="46" y="24"/>
                </a:lnTo>
                <a:lnTo>
                  <a:pt x="46" y="26"/>
                </a:lnTo>
                <a:lnTo>
                  <a:pt x="46" y="28"/>
                </a:lnTo>
                <a:lnTo>
                  <a:pt x="46" y="32"/>
                </a:lnTo>
                <a:lnTo>
                  <a:pt x="46" y="32"/>
                </a:lnTo>
                <a:lnTo>
                  <a:pt x="46" y="34"/>
                </a:lnTo>
                <a:lnTo>
                  <a:pt x="46" y="36"/>
                </a:lnTo>
                <a:lnTo>
                  <a:pt x="46" y="36"/>
                </a:lnTo>
                <a:lnTo>
                  <a:pt x="43" y="36"/>
                </a:lnTo>
                <a:lnTo>
                  <a:pt x="43" y="37"/>
                </a:lnTo>
                <a:lnTo>
                  <a:pt x="43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39"/>
                </a:lnTo>
                <a:lnTo>
                  <a:pt x="46" y="42"/>
                </a:lnTo>
                <a:lnTo>
                  <a:pt x="41" y="42"/>
                </a:lnTo>
                <a:lnTo>
                  <a:pt x="41" y="42"/>
                </a:lnTo>
                <a:lnTo>
                  <a:pt x="41" y="42"/>
                </a:lnTo>
                <a:lnTo>
                  <a:pt x="41" y="42"/>
                </a:lnTo>
                <a:lnTo>
                  <a:pt x="41" y="42"/>
                </a:lnTo>
                <a:lnTo>
                  <a:pt x="41" y="42"/>
                </a:lnTo>
                <a:lnTo>
                  <a:pt x="41" y="45"/>
                </a:lnTo>
                <a:lnTo>
                  <a:pt x="41" y="45"/>
                </a:lnTo>
                <a:lnTo>
                  <a:pt x="40" y="45"/>
                </a:lnTo>
                <a:lnTo>
                  <a:pt x="40" y="45"/>
                </a:lnTo>
                <a:lnTo>
                  <a:pt x="40" y="45"/>
                </a:lnTo>
                <a:lnTo>
                  <a:pt x="38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5"/>
                </a:lnTo>
                <a:lnTo>
                  <a:pt x="35" y="47"/>
                </a:lnTo>
                <a:lnTo>
                  <a:pt x="35" y="47"/>
                </a:lnTo>
                <a:lnTo>
                  <a:pt x="35" y="47"/>
                </a:lnTo>
                <a:lnTo>
                  <a:pt x="35" y="47"/>
                </a:lnTo>
                <a:lnTo>
                  <a:pt x="35" y="48"/>
                </a:lnTo>
                <a:lnTo>
                  <a:pt x="32" y="48"/>
                </a:lnTo>
                <a:lnTo>
                  <a:pt x="32" y="48"/>
                </a:lnTo>
                <a:lnTo>
                  <a:pt x="32" y="50"/>
                </a:lnTo>
                <a:lnTo>
                  <a:pt x="32" y="50"/>
                </a:lnTo>
                <a:lnTo>
                  <a:pt x="32" y="50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28" y="52"/>
                </a:lnTo>
                <a:lnTo>
                  <a:pt x="28" y="52"/>
                </a:lnTo>
                <a:lnTo>
                  <a:pt x="28" y="53"/>
                </a:lnTo>
                <a:lnTo>
                  <a:pt x="28" y="53"/>
                </a:lnTo>
                <a:lnTo>
                  <a:pt x="28" y="53"/>
                </a:lnTo>
                <a:lnTo>
                  <a:pt x="28" y="55"/>
                </a:lnTo>
                <a:lnTo>
                  <a:pt x="28" y="55"/>
                </a:lnTo>
                <a:lnTo>
                  <a:pt x="28" y="55"/>
                </a:lnTo>
                <a:lnTo>
                  <a:pt x="28" y="55"/>
                </a:lnTo>
                <a:lnTo>
                  <a:pt x="28" y="55"/>
                </a:lnTo>
                <a:lnTo>
                  <a:pt x="28" y="56"/>
                </a:lnTo>
                <a:lnTo>
                  <a:pt x="28" y="56"/>
                </a:lnTo>
                <a:lnTo>
                  <a:pt x="28" y="56"/>
                </a:lnTo>
                <a:lnTo>
                  <a:pt x="28" y="56"/>
                </a:lnTo>
                <a:lnTo>
                  <a:pt x="28" y="56"/>
                </a:lnTo>
                <a:lnTo>
                  <a:pt x="28" y="56"/>
                </a:lnTo>
                <a:lnTo>
                  <a:pt x="27" y="56"/>
                </a:lnTo>
                <a:lnTo>
                  <a:pt x="27" y="56"/>
                </a:lnTo>
                <a:lnTo>
                  <a:pt x="27" y="56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58"/>
                </a:lnTo>
                <a:lnTo>
                  <a:pt x="27" y="60"/>
                </a:lnTo>
                <a:lnTo>
                  <a:pt x="27" y="60"/>
                </a:lnTo>
                <a:lnTo>
                  <a:pt x="27" y="61"/>
                </a:lnTo>
                <a:lnTo>
                  <a:pt x="27" y="61"/>
                </a:lnTo>
                <a:lnTo>
                  <a:pt x="28" y="61"/>
                </a:lnTo>
                <a:lnTo>
                  <a:pt x="28" y="61"/>
                </a:lnTo>
                <a:lnTo>
                  <a:pt x="28" y="61"/>
                </a:lnTo>
                <a:lnTo>
                  <a:pt x="28" y="61"/>
                </a:lnTo>
                <a:lnTo>
                  <a:pt x="27" y="61"/>
                </a:lnTo>
                <a:lnTo>
                  <a:pt x="27" y="61"/>
                </a:lnTo>
                <a:lnTo>
                  <a:pt x="27" y="61"/>
                </a:lnTo>
                <a:lnTo>
                  <a:pt x="27" y="61"/>
                </a:lnTo>
                <a:lnTo>
                  <a:pt x="27" y="61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3"/>
                </a:lnTo>
                <a:lnTo>
                  <a:pt x="27" y="64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7" y="66"/>
                </a:lnTo>
                <a:lnTo>
                  <a:pt x="28" y="66"/>
                </a:lnTo>
                <a:lnTo>
                  <a:pt x="28" y="66"/>
                </a:lnTo>
                <a:lnTo>
                  <a:pt x="28" y="68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25" y="68"/>
                </a:lnTo>
                <a:lnTo>
                  <a:pt x="25" y="66"/>
                </a:lnTo>
                <a:lnTo>
                  <a:pt x="25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2" y="66"/>
                </a:lnTo>
                <a:lnTo>
                  <a:pt x="20" y="64"/>
                </a:lnTo>
                <a:lnTo>
                  <a:pt x="20" y="64"/>
                </a:lnTo>
                <a:lnTo>
                  <a:pt x="20" y="64"/>
                </a:lnTo>
                <a:lnTo>
                  <a:pt x="20" y="64"/>
                </a:lnTo>
                <a:lnTo>
                  <a:pt x="20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6" y="63"/>
                </a:lnTo>
                <a:lnTo>
                  <a:pt x="16" y="61"/>
                </a:lnTo>
                <a:lnTo>
                  <a:pt x="14" y="61"/>
                </a:lnTo>
                <a:lnTo>
                  <a:pt x="14" y="61"/>
                </a:lnTo>
                <a:lnTo>
                  <a:pt x="14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11" y="61"/>
                </a:lnTo>
                <a:lnTo>
                  <a:pt x="9" y="61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9" y="60"/>
                </a:lnTo>
                <a:lnTo>
                  <a:pt x="8" y="60"/>
                </a:lnTo>
                <a:lnTo>
                  <a:pt x="8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4" y="60"/>
                </a:lnTo>
                <a:lnTo>
                  <a:pt x="4" y="60"/>
                </a:lnTo>
                <a:lnTo>
                  <a:pt x="4" y="60"/>
                </a:lnTo>
                <a:lnTo>
                  <a:pt x="4" y="60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4" y="58"/>
                </a:lnTo>
                <a:lnTo>
                  <a:pt x="3" y="58"/>
                </a:lnTo>
                <a:lnTo>
                  <a:pt x="3" y="56"/>
                </a:lnTo>
                <a:lnTo>
                  <a:pt x="3" y="56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1" y="55"/>
                </a:lnTo>
                <a:lnTo>
                  <a:pt x="0" y="55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lnTo>
                  <a:pt x="0" y="53"/>
                </a:lnTo>
                <a:lnTo>
                  <a:pt x="1" y="53"/>
                </a:lnTo>
                <a:lnTo>
                  <a:pt x="1" y="53"/>
                </a:lnTo>
                <a:lnTo>
                  <a:pt x="1" y="53"/>
                </a:lnTo>
                <a:lnTo>
                  <a:pt x="1" y="53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1" y="52"/>
                </a:lnTo>
                <a:lnTo>
                  <a:pt x="3" y="52"/>
                </a:lnTo>
                <a:lnTo>
                  <a:pt x="3" y="52"/>
                </a:lnTo>
                <a:lnTo>
                  <a:pt x="3" y="52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3" y="50"/>
                </a:lnTo>
                <a:lnTo>
                  <a:pt x="4" y="50"/>
                </a:lnTo>
                <a:lnTo>
                  <a:pt x="4" y="48"/>
                </a:lnTo>
                <a:lnTo>
                  <a:pt x="6" y="48"/>
                </a:lnTo>
                <a:lnTo>
                  <a:pt x="6" y="48"/>
                </a:lnTo>
                <a:lnTo>
                  <a:pt x="8" y="48"/>
                </a:lnTo>
                <a:lnTo>
                  <a:pt x="8" y="48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11" y="47"/>
                </a:lnTo>
                <a:lnTo>
                  <a:pt x="11" y="47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12" y="45"/>
                </a:lnTo>
                <a:lnTo>
                  <a:pt x="12" y="44"/>
                </a:lnTo>
                <a:lnTo>
                  <a:pt x="12" y="44"/>
                </a:lnTo>
                <a:lnTo>
                  <a:pt x="14" y="42"/>
                </a:lnTo>
                <a:lnTo>
                  <a:pt x="14" y="42"/>
                </a:lnTo>
                <a:lnTo>
                  <a:pt x="14" y="40"/>
                </a:lnTo>
                <a:lnTo>
                  <a:pt x="14" y="40"/>
                </a:lnTo>
                <a:lnTo>
                  <a:pt x="16" y="39"/>
                </a:lnTo>
                <a:lnTo>
                  <a:pt x="16" y="37"/>
                </a:lnTo>
                <a:lnTo>
                  <a:pt x="16" y="37"/>
                </a:lnTo>
                <a:lnTo>
                  <a:pt x="17" y="36"/>
                </a:lnTo>
                <a:lnTo>
                  <a:pt x="17" y="34"/>
                </a:lnTo>
                <a:lnTo>
                  <a:pt x="17" y="34"/>
                </a:lnTo>
                <a:lnTo>
                  <a:pt x="17" y="34"/>
                </a:lnTo>
                <a:lnTo>
                  <a:pt x="17" y="32"/>
                </a:lnTo>
                <a:lnTo>
                  <a:pt x="19" y="32"/>
                </a:lnTo>
                <a:lnTo>
                  <a:pt x="19" y="32"/>
                </a:lnTo>
                <a:lnTo>
                  <a:pt x="19" y="32"/>
                </a:lnTo>
                <a:lnTo>
                  <a:pt x="19" y="32"/>
                </a:lnTo>
                <a:lnTo>
                  <a:pt x="19" y="31"/>
                </a:lnTo>
                <a:lnTo>
                  <a:pt x="19" y="31"/>
                </a:lnTo>
                <a:lnTo>
                  <a:pt x="19" y="31"/>
                </a:lnTo>
                <a:lnTo>
                  <a:pt x="20" y="31"/>
                </a:lnTo>
                <a:lnTo>
                  <a:pt x="20" y="31"/>
                </a:lnTo>
                <a:lnTo>
                  <a:pt x="20" y="31"/>
                </a:lnTo>
                <a:lnTo>
                  <a:pt x="20" y="31"/>
                </a:lnTo>
                <a:lnTo>
                  <a:pt x="20" y="31"/>
                </a:lnTo>
                <a:lnTo>
                  <a:pt x="22" y="29"/>
                </a:lnTo>
                <a:lnTo>
                  <a:pt x="22" y="29"/>
                </a:lnTo>
                <a:lnTo>
                  <a:pt x="22" y="29"/>
                </a:lnTo>
                <a:lnTo>
                  <a:pt x="22" y="29"/>
                </a:lnTo>
                <a:lnTo>
                  <a:pt x="22" y="29"/>
                </a:lnTo>
                <a:lnTo>
                  <a:pt x="24" y="29"/>
                </a:lnTo>
                <a:lnTo>
                  <a:pt x="27" y="28"/>
                </a:lnTo>
                <a:lnTo>
                  <a:pt x="27" y="28"/>
                </a:lnTo>
                <a:lnTo>
                  <a:pt x="28" y="28"/>
                </a:lnTo>
                <a:lnTo>
                  <a:pt x="28" y="28"/>
                </a:lnTo>
                <a:lnTo>
                  <a:pt x="30" y="28"/>
                </a:lnTo>
                <a:lnTo>
                  <a:pt x="30" y="26"/>
                </a:lnTo>
                <a:lnTo>
                  <a:pt x="30" y="26"/>
                </a:lnTo>
                <a:lnTo>
                  <a:pt x="30" y="26"/>
                </a:lnTo>
                <a:lnTo>
                  <a:pt x="30" y="26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28" y="24"/>
                </a:lnTo>
                <a:lnTo>
                  <a:pt x="28" y="23"/>
                </a:lnTo>
                <a:lnTo>
                  <a:pt x="27" y="23"/>
                </a:lnTo>
                <a:lnTo>
                  <a:pt x="27" y="23"/>
                </a:lnTo>
                <a:lnTo>
                  <a:pt x="27" y="23"/>
                </a:lnTo>
                <a:lnTo>
                  <a:pt x="27" y="23"/>
                </a:lnTo>
                <a:lnTo>
                  <a:pt x="27" y="23"/>
                </a:lnTo>
                <a:lnTo>
                  <a:pt x="25" y="21"/>
                </a:lnTo>
                <a:lnTo>
                  <a:pt x="25" y="21"/>
                </a:lnTo>
                <a:lnTo>
                  <a:pt x="25" y="20"/>
                </a:lnTo>
                <a:lnTo>
                  <a:pt x="25" y="20"/>
                </a:lnTo>
                <a:lnTo>
                  <a:pt x="25" y="18"/>
                </a:lnTo>
                <a:lnTo>
                  <a:pt x="25" y="18"/>
                </a:lnTo>
                <a:lnTo>
                  <a:pt x="25" y="18"/>
                </a:lnTo>
                <a:lnTo>
                  <a:pt x="25" y="18"/>
                </a:lnTo>
                <a:lnTo>
                  <a:pt x="25" y="18"/>
                </a:lnTo>
                <a:lnTo>
                  <a:pt x="25" y="18"/>
                </a:lnTo>
                <a:lnTo>
                  <a:pt x="25" y="16"/>
                </a:lnTo>
                <a:lnTo>
                  <a:pt x="25" y="16"/>
                </a:lnTo>
                <a:lnTo>
                  <a:pt x="25" y="16"/>
                </a:lnTo>
                <a:lnTo>
                  <a:pt x="27" y="16"/>
                </a:lnTo>
                <a:lnTo>
                  <a:pt x="28" y="15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0"/>
                </a:lnTo>
                <a:lnTo>
                  <a:pt x="32" y="10"/>
                </a:lnTo>
                <a:lnTo>
                  <a:pt x="32" y="10"/>
                </a:lnTo>
                <a:lnTo>
                  <a:pt x="32" y="10"/>
                </a:lnTo>
                <a:lnTo>
                  <a:pt x="32" y="8"/>
                </a:lnTo>
                <a:lnTo>
                  <a:pt x="32" y="8"/>
                </a:lnTo>
                <a:lnTo>
                  <a:pt x="35" y="7"/>
                </a:lnTo>
                <a:lnTo>
                  <a:pt x="35" y="7"/>
                </a:lnTo>
                <a:lnTo>
                  <a:pt x="35" y="7"/>
                </a:lnTo>
                <a:lnTo>
                  <a:pt x="36" y="7"/>
                </a:lnTo>
                <a:lnTo>
                  <a:pt x="36" y="7"/>
                </a:lnTo>
                <a:lnTo>
                  <a:pt x="36" y="5"/>
                </a:lnTo>
                <a:lnTo>
                  <a:pt x="36" y="5"/>
                </a:lnTo>
                <a:lnTo>
                  <a:pt x="38" y="4"/>
                </a:lnTo>
                <a:lnTo>
                  <a:pt x="40" y="4"/>
                </a:lnTo>
                <a:lnTo>
                  <a:pt x="40" y="4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6" y="0"/>
                </a:lnTo>
                <a:lnTo>
                  <a:pt x="52" y="2"/>
                </a:lnTo>
                <a:lnTo>
                  <a:pt x="54" y="2"/>
                </a:lnTo>
                <a:close/>
              </a:path>
            </a:pathLst>
          </a:custGeom>
          <a:solidFill>
            <a:srgbClr val="4045A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5"/>
          <p:cNvSpPr>
            <a:spLocks/>
          </p:cNvSpPr>
          <p:nvPr/>
        </p:nvSpPr>
        <p:spPr bwMode="auto">
          <a:xfrm>
            <a:off x="5146676" y="5559426"/>
            <a:ext cx="98425" cy="139700"/>
          </a:xfrm>
          <a:custGeom>
            <a:avLst/>
            <a:gdLst/>
            <a:ahLst/>
            <a:cxnLst>
              <a:cxn ang="0">
                <a:pos x="60" y="19"/>
              </a:cxn>
              <a:cxn ang="0">
                <a:pos x="60" y="24"/>
              </a:cxn>
              <a:cxn ang="0">
                <a:pos x="60" y="29"/>
              </a:cxn>
              <a:cxn ang="0">
                <a:pos x="62" y="35"/>
              </a:cxn>
              <a:cxn ang="0">
                <a:pos x="60" y="45"/>
              </a:cxn>
              <a:cxn ang="0">
                <a:pos x="62" y="50"/>
              </a:cxn>
              <a:cxn ang="0">
                <a:pos x="62" y="56"/>
              </a:cxn>
              <a:cxn ang="0">
                <a:pos x="62" y="61"/>
              </a:cxn>
              <a:cxn ang="0">
                <a:pos x="62" y="66"/>
              </a:cxn>
              <a:cxn ang="0">
                <a:pos x="62" y="75"/>
              </a:cxn>
              <a:cxn ang="0">
                <a:pos x="62" y="82"/>
              </a:cxn>
              <a:cxn ang="0">
                <a:pos x="59" y="88"/>
              </a:cxn>
              <a:cxn ang="0">
                <a:pos x="54" y="88"/>
              </a:cxn>
              <a:cxn ang="0">
                <a:pos x="46" y="88"/>
              </a:cxn>
              <a:cxn ang="0">
                <a:pos x="41" y="88"/>
              </a:cxn>
              <a:cxn ang="0">
                <a:pos x="35" y="88"/>
              </a:cxn>
              <a:cxn ang="0">
                <a:pos x="30" y="88"/>
              </a:cxn>
              <a:cxn ang="0">
                <a:pos x="24" y="88"/>
              </a:cxn>
              <a:cxn ang="0">
                <a:pos x="19" y="88"/>
              </a:cxn>
              <a:cxn ang="0">
                <a:pos x="14" y="88"/>
              </a:cxn>
              <a:cxn ang="0">
                <a:pos x="9" y="88"/>
              </a:cxn>
              <a:cxn ang="0">
                <a:pos x="3" y="88"/>
              </a:cxn>
              <a:cxn ang="0">
                <a:pos x="0" y="87"/>
              </a:cxn>
              <a:cxn ang="0">
                <a:pos x="0" y="83"/>
              </a:cxn>
              <a:cxn ang="0">
                <a:pos x="1" y="79"/>
              </a:cxn>
              <a:cxn ang="0">
                <a:pos x="0" y="72"/>
              </a:cxn>
              <a:cxn ang="0">
                <a:pos x="0" y="67"/>
              </a:cxn>
              <a:cxn ang="0">
                <a:pos x="0" y="63"/>
              </a:cxn>
              <a:cxn ang="0">
                <a:pos x="0" y="58"/>
              </a:cxn>
              <a:cxn ang="0">
                <a:pos x="1" y="53"/>
              </a:cxn>
              <a:cxn ang="0">
                <a:pos x="1" y="48"/>
              </a:cxn>
              <a:cxn ang="0">
                <a:pos x="1" y="43"/>
              </a:cxn>
              <a:cxn ang="0">
                <a:pos x="1" y="39"/>
              </a:cxn>
              <a:cxn ang="0">
                <a:pos x="1" y="34"/>
              </a:cxn>
              <a:cxn ang="0">
                <a:pos x="1" y="29"/>
              </a:cxn>
              <a:cxn ang="0">
                <a:pos x="1" y="24"/>
              </a:cxn>
              <a:cxn ang="0">
                <a:pos x="1" y="19"/>
              </a:cxn>
              <a:cxn ang="0">
                <a:pos x="1" y="15"/>
              </a:cxn>
              <a:cxn ang="0">
                <a:pos x="1" y="10"/>
              </a:cxn>
              <a:cxn ang="0">
                <a:pos x="4" y="8"/>
              </a:cxn>
              <a:cxn ang="0">
                <a:pos x="6" y="5"/>
              </a:cxn>
              <a:cxn ang="0">
                <a:pos x="11" y="3"/>
              </a:cxn>
              <a:cxn ang="0">
                <a:pos x="14" y="2"/>
              </a:cxn>
              <a:cxn ang="0">
                <a:pos x="17" y="0"/>
              </a:cxn>
              <a:cxn ang="0">
                <a:pos x="22" y="0"/>
              </a:cxn>
              <a:cxn ang="0">
                <a:pos x="24" y="3"/>
              </a:cxn>
              <a:cxn ang="0">
                <a:pos x="25" y="7"/>
              </a:cxn>
              <a:cxn ang="0">
                <a:pos x="27" y="10"/>
              </a:cxn>
              <a:cxn ang="0">
                <a:pos x="30" y="11"/>
              </a:cxn>
              <a:cxn ang="0">
                <a:pos x="33" y="13"/>
              </a:cxn>
              <a:cxn ang="0">
                <a:pos x="36" y="15"/>
              </a:cxn>
              <a:cxn ang="0">
                <a:pos x="40" y="18"/>
              </a:cxn>
              <a:cxn ang="0">
                <a:pos x="44" y="18"/>
              </a:cxn>
              <a:cxn ang="0">
                <a:pos x="49" y="18"/>
              </a:cxn>
              <a:cxn ang="0">
                <a:pos x="54" y="18"/>
              </a:cxn>
              <a:cxn ang="0">
                <a:pos x="59" y="18"/>
              </a:cxn>
            </a:cxnLst>
            <a:rect l="0" t="0" r="r" b="b"/>
            <a:pathLst>
              <a:path w="62" h="88">
                <a:moveTo>
                  <a:pt x="60" y="16"/>
                </a:moveTo>
                <a:lnTo>
                  <a:pt x="60" y="18"/>
                </a:lnTo>
                <a:lnTo>
                  <a:pt x="60" y="19"/>
                </a:lnTo>
                <a:lnTo>
                  <a:pt x="60" y="21"/>
                </a:lnTo>
                <a:lnTo>
                  <a:pt x="60" y="23"/>
                </a:lnTo>
                <a:lnTo>
                  <a:pt x="60" y="24"/>
                </a:lnTo>
                <a:lnTo>
                  <a:pt x="60" y="26"/>
                </a:lnTo>
                <a:lnTo>
                  <a:pt x="60" y="27"/>
                </a:lnTo>
                <a:lnTo>
                  <a:pt x="60" y="29"/>
                </a:lnTo>
                <a:lnTo>
                  <a:pt x="60" y="31"/>
                </a:lnTo>
                <a:lnTo>
                  <a:pt x="60" y="34"/>
                </a:lnTo>
                <a:lnTo>
                  <a:pt x="62" y="35"/>
                </a:lnTo>
                <a:lnTo>
                  <a:pt x="60" y="39"/>
                </a:lnTo>
                <a:lnTo>
                  <a:pt x="62" y="42"/>
                </a:lnTo>
                <a:lnTo>
                  <a:pt x="60" y="45"/>
                </a:lnTo>
                <a:lnTo>
                  <a:pt x="62" y="45"/>
                </a:lnTo>
                <a:lnTo>
                  <a:pt x="62" y="48"/>
                </a:lnTo>
                <a:lnTo>
                  <a:pt x="62" y="50"/>
                </a:lnTo>
                <a:lnTo>
                  <a:pt x="62" y="51"/>
                </a:lnTo>
                <a:lnTo>
                  <a:pt x="62" y="55"/>
                </a:lnTo>
                <a:lnTo>
                  <a:pt x="62" y="56"/>
                </a:lnTo>
                <a:lnTo>
                  <a:pt x="62" y="58"/>
                </a:lnTo>
                <a:lnTo>
                  <a:pt x="62" y="59"/>
                </a:lnTo>
                <a:lnTo>
                  <a:pt x="62" y="61"/>
                </a:lnTo>
                <a:lnTo>
                  <a:pt x="62" y="63"/>
                </a:lnTo>
                <a:lnTo>
                  <a:pt x="62" y="64"/>
                </a:lnTo>
                <a:lnTo>
                  <a:pt x="62" y="66"/>
                </a:lnTo>
                <a:lnTo>
                  <a:pt x="62" y="67"/>
                </a:lnTo>
                <a:lnTo>
                  <a:pt x="62" y="69"/>
                </a:lnTo>
                <a:lnTo>
                  <a:pt x="62" y="75"/>
                </a:lnTo>
                <a:lnTo>
                  <a:pt x="62" y="77"/>
                </a:lnTo>
                <a:lnTo>
                  <a:pt x="62" y="79"/>
                </a:lnTo>
                <a:lnTo>
                  <a:pt x="62" y="82"/>
                </a:lnTo>
                <a:lnTo>
                  <a:pt x="62" y="88"/>
                </a:lnTo>
                <a:lnTo>
                  <a:pt x="60" y="88"/>
                </a:lnTo>
                <a:lnTo>
                  <a:pt x="59" y="88"/>
                </a:lnTo>
                <a:lnTo>
                  <a:pt x="57" y="88"/>
                </a:lnTo>
                <a:lnTo>
                  <a:pt x="56" y="88"/>
                </a:lnTo>
                <a:lnTo>
                  <a:pt x="54" y="88"/>
                </a:lnTo>
                <a:lnTo>
                  <a:pt x="52" y="88"/>
                </a:lnTo>
                <a:lnTo>
                  <a:pt x="49" y="88"/>
                </a:lnTo>
                <a:lnTo>
                  <a:pt x="46" y="88"/>
                </a:lnTo>
                <a:lnTo>
                  <a:pt x="44" y="88"/>
                </a:lnTo>
                <a:lnTo>
                  <a:pt x="43" y="88"/>
                </a:lnTo>
                <a:lnTo>
                  <a:pt x="41" y="88"/>
                </a:lnTo>
                <a:lnTo>
                  <a:pt x="40" y="88"/>
                </a:lnTo>
                <a:lnTo>
                  <a:pt x="36" y="88"/>
                </a:lnTo>
                <a:lnTo>
                  <a:pt x="35" y="88"/>
                </a:lnTo>
                <a:lnTo>
                  <a:pt x="33" y="88"/>
                </a:lnTo>
                <a:lnTo>
                  <a:pt x="32" y="88"/>
                </a:lnTo>
                <a:lnTo>
                  <a:pt x="30" y="88"/>
                </a:lnTo>
                <a:lnTo>
                  <a:pt x="28" y="88"/>
                </a:lnTo>
                <a:lnTo>
                  <a:pt x="25" y="88"/>
                </a:lnTo>
                <a:lnTo>
                  <a:pt x="24" y="88"/>
                </a:lnTo>
                <a:lnTo>
                  <a:pt x="22" y="88"/>
                </a:lnTo>
                <a:lnTo>
                  <a:pt x="20" y="88"/>
                </a:lnTo>
                <a:lnTo>
                  <a:pt x="19" y="88"/>
                </a:lnTo>
                <a:lnTo>
                  <a:pt x="17" y="88"/>
                </a:lnTo>
                <a:lnTo>
                  <a:pt x="16" y="88"/>
                </a:lnTo>
                <a:lnTo>
                  <a:pt x="14" y="88"/>
                </a:lnTo>
                <a:lnTo>
                  <a:pt x="12" y="88"/>
                </a:lnTo>
                <a:lnTo>
                  <a:pt x="11" y="88"/>
                </a:lnTo>
                <a:lnTo>
                  <a:pt x="9" y="88"/>
                </a:lnTo>
                <a:lnTo>
                  <a:pt x="8" y="88"/>
                </a:lnTo>
                <a:lnTo>
                  <a:pt x="6" y="88"/>
                </a:lnTo>
                <a:lnTo>
                  <a:pt x="3" y="88"/>
                </a:lnTo>
                <a:lnTo>
                  <a:pt x="1" y="88"/>
                </a:lnTo>
                <a:lnTo>
                  <a:pt x="0" y="88"/>
                </a:lnTo>
                <a:lnTo>
                  <a:pt x="0" y="87"/>
                </a:lnTo>
                <a:lnTo>
                  <a:pt x="1" y="87"/>
                </a:lnTo>
                <a:lnTo>
                  <a:pt x="0" y="85"/>
                </a:lnTo>
                <a:lnTo>
                  <a:pt x="0" y="83"/>
                </a:lnTo>
                <a:lnTo>
                  <a:pt x="0" y="82"/>
                </a:lnTo>
                <a:lnTo>
                  <a:pt x="1" y="82"/>
                </a:lnTo>
                <a:lnTo>
                  <a:pt x="1" y="79"/>
                </a:lnTo>
                <a:lnTo>
                  <a:pt x="1" y="75"/>
                </a:lnTo>
                <a:lnTo>
                  <a:pt x="0" y="74"/>
                </a:lnTo>
                <a:lnTo>
                  <a:pt x="0" y="72"/>
                </a:lnTo>
                <a:lnTo>
                  <a:pt x="0" y="71"/>
                </a:lnTo>
                <a:lnTo>
                  <a:pt x="0" y="69"/>
                </a:lnTo>
                <a:lnTo>
                  <a:pt x="0" y="67"/>
                </a:lnTo>
                <a:lnTo>
                  <a:pt x="0" y="66"/>
                </a:lnTo>
                <a:lnTo>
                  <a:pt x="0" y="64"/>
                </a:ln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1" y="45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1" y="39"/>
                </a:lnTo>
                <a:lnTo>
                  <a:pt x="1" y="37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1" y="31"/>
                </a:lnTo>
                <a:lnTo>
                  <a:pt x="1" y="29"/>
                </a:lnTo>
                <a:lnTo>
                  <a:pt x="1" y="27"/>
                </a:lnTo>
                <a:lnTo>
                  <a:pt x="1" y="26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1"/>
                </a:lnTo>
                <a:lnTo>
                  <a:pt x="1" y="10"/>
                </a:lnTo>
                <a:lnTo>
                  <a:pt x="3" y="10"/>
                </a:lnTo>
                <a:lnTo>
                  <a:pt x="3" y="8"/>
                </a:lnTo>
                <a:lnTo>
                  <a:pt x="4" y="8"/>
                </a:lnTo>
                <a:lnTo>
                  <a:pt x="4" y="7"/>
                </a:lnTo>
                <a:lnTo>
                  <a:pt x="6" y="7"/>
                </a:lnTo>
                <a:lnTo>
                  <a:pt x="6" y="5"/>
                </a:lnTo>
                <a:lnTo>
                  <a:pt x="8" y="5"/>
                </a:lnTo>
                <a:lnTo>
                  <a:pt x="9" y="3"/>
                </a:lnTo>
                <a:lnTo>
                  <a:pt x="11" y="3"/>
                </a:lnTo>
                <a:lnTo>
                  <a:pt x="11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2" y="2"/>
                </a:lnTo>
                <a:lnTo>
                  <a:pt x="24" y="2"/>
                </a:lnTo>
                <a:lnTo>
                  <a:pt x="24" y="3"/>
                </a:lnTo>
                <a:lnTo>
                  <a:pt x="25" y="3"/>
                </a:lnTo>
                <a:lnTo>
                  <a:pt x="25" y="5"/>
                </a:lnTo>
                <a:lnTo>
                  <a:pt x="25" y="7"/>
                </a:lnTo>
                <a:lnTo>
                  <a:pt x="27" y="7"/>
                </a:lnTo>
                <a:lnTo>
                  <a:pt x="27" y="8"/>
                </a:lnTo>
                <a:lnTo>
                  <a:pt x="27" y="10"/>
                </a:lnTo>
                <a:lnTo>
                  <a:pt x="28" y="10"/>
                </a:lnTo>
                <a:lnTo>
                  <a:pt x="28" y="11"/>
                </a:lnTo>
                <a:lnTo>
                  <a:pt x="30" y="11"/>
                </a:lnTo>
                <a:lnTo>
                  <a:pt x="32" y="11"/>
                </a:lnTo>
                <a:lnTo>
                  <a:pt x="32" y="13"/>
                </a:lnTo>
                <a:lnTo>
                  <a:pt x="33" y="13"/>
                </a:lnTo>
                <a:lnTo>
                  <a:pt x="35" y="13"/>
                </a:lnTo>
                <a:lnTo>
                  <a:pt x="35" y="15"/>
                </a:lnTo>
                <a:lnTo>
                  <a:pt x="36" y="15"/>
                </a:lnTo>
                <a:lnTo>
                  <a:pt x="38" y="16"/>
                </a:lnTo>
                <a:lnTo>
                  <a:pt x="40" y="16"/>
                </a:lnTo>
                <a:lnTo>
                  <a:pt x="40" y="18"/>
                </a:lnTo>
                <a:lnTo>
                  <a:pt x="41" y="18"/>
                </a:lnTo>
                <a:lnTo>
                  <a:pt x="43" y="18"/>
                </a:lnTo>
                <a:lnTo>
                  <a:pt x="44" y="18"/>
                </a:lnTo>
                <a:lnTo>
                  <a:pt x="46" y="18"/>
                </a:lnTo>
                <a:lnTo>
                  <a:pt x="48" y="18"/>
                </a:lnTo>
                <a:lnTo>
                  <a:pt x="49" y="18"/>
                </a:lnTo>
                <a:lnTo>
                  <a:pt x="51" y="18"/>
                </a:lnTo>
                <a:lnTo>
                  <a:pt x="52" y="18"/>
                </a:lnTo>
                <a:lnTo>
                  <a:pt x="54" y="18"/>
                </a:lnTo>
                <a:lnTo>
                  <a:pt x="56" y="18"/>
                </a:lnTo>
                <a:lnTo>
                  <a:pt x="57" y="18"/>
                </a:lnTo>
                <a:lnTo>
                  <a:pt x="59" y="18"/>
                </a:lnTo>
                <a:lnTo>
                  <a:pt x="60" y="18"/>
                </a:lnTo>
                <a:lnTo>
                  <a:pt x="60" y="16"/>
                </a:lnTo>
                <a:close/>
              </a:path>
            </a:pathLst>
          </a:custGeom>
          <a:solidFill>
            <a:srgbClr val="ED5F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6"/>
          <p:cNvSpPr>
            <a:spLocks/>
          </p:cNvSpPr>
          <p:nvPr/>
        </p:nvSpPr>
        <p:spPr bwMode="auto">
          <a:xfrm>
            <a:off x="4673601" y="4183063"/>
            <a:ext cx="731838" cy="468313"/>
          </a:xfrm>
          <a:custGeom>
            <a:avLst/>
            <a:gdLst/>
            <a:ahLst/>
            <a:cxnLst>
              <a:cxn ang="0">
                <a:pos x="323" y="75"/>
              </a:cxn>
              <a:cxn ang="0">
                <a:pos x="323" y="90"/>
              </a:cxn>
              <a:cxn ang="0">
                <a:pos x="349" y="120"/>
              </a:cxn>
              <a:cxn ang="0">
                <a:pos x="370" y="143"/>
              </a:cxn>
              <a:cxn ang="0">
                <a:pos x="408" y="173"/>
              </a:cxn>
              <a:cxn ang="0">
                <a:pos x="427" y="157"/>
              </a:cxn>
              <a:cxn ang="0">
                <a:pos x="432" y="155"/>
              </a:cxn>
              <a:cxn ang="0">
                <a:pos x="440" y="159"/>
              </a:cxn>
              <a:cxn ang="0">
                <a:pos x="445" y="171"/>
              </a:cxn>
              <a:cxn ang="0">
                <a:pos x="445" y="181"/>
              </a:cxn>
              <a:cxn ang="0">
                <a:pos x="458" y="194"/>
              </a:cxn>
              <a:cxn ang="0">
                <a:pos x="459" y="211"/>
              </a:cxn>
              <a:cxn ang="0">
                <a:pos x="440" y="202"/>
              </a:cxn>
              <a:cxn ang="0">
                <a:pos x="422" y="205"/>
              </a:cxn>
              <a:cxn ang="0">
                <a:pos x="406" y="211"/>
              </a:cxn>
              <a:cxn ang="0">
                <a:pos x="362" y="210"/>
              </a:cxn>
              <a:cxn ang="0">
                <a:pos x="325" y="242"/>
              </a:cxn>
              <a:cxn ang="0">
                <a:pos x="315" y="255"/>
              </a:cxn>
              <a:cxn ang="0">
                <a:pos x="299" y="250"/>
              </a:cxn>
              <a:cxn ang="0">
                <a:pos x="278" y="248"/>
              </a:cxn>
              <a:cxn ang="0">
                <a:pos x="270" y="243"/>
              </a:cxn>
              <a:cxn ang="0">
                <a:pos x="267" y="251"/>
              </a:cxn>
              <a:cxn ang="0">
                <a:pos x="248" y="264"/>
              </a:cxn>
              <a:cxn ang="0">
                <a:pos x="234" y="272"/>
              </a:cxn>
              <a:cxn ang="0">
                <a:pos x="227" y="282"/>
              </a:cxn>
              <a:cxn ang="0">
                <a:pos x="224" y="295"/>
              </a:cxn>
              <a:cxn ang="0">
                <a:pos x="214" y="287"/>
              </a:cxn>
              <a:cxn ang="0">
                <a:pos x="203" y="272"/>
              </a:cxn>
              <a:cxn ang="0">
                <a:pos x="202" y="277"/>
              </a:cxn>
              <a:cxn ang="0">
                <a:pos x="184" y="269"/>
              </a:cxn>
              <a:cxn ang="0">
                <a:pos x="168" y="258"/>
              </a:cxn>
              <a:cxn ang="0">
                <a:pos x="163" y="248"/>
              </a:cxn>
              <a:cxn ang="0">
                <a:pos x="149" y="224"/>
              </a:cxn>
              <a:cxn ang="0">
                <a:pos x="117" y="207"/>
              </a:cxn>
              <a:cxn ang="0">
                <a:pos x="104" y="189"/>
              </a:cxn>
              <a:cxn ang="0">
                <a:pos x="80" y="187"/>
              </a:cxn>
              <a:cxn ang="0">
                <a:pos x="64" y="186"/>
              </a:cxn>
              <a:cxn ang="0">
                <a:pos x="50" y="189"/>
              </a:cxn>
              <a:cxn ang="0">
                <a:pos x="38" y="194"/>
              </a:cxn>
              <a:cxn ang="0">
                <a:pos x="22" y="184"/>
              </a:cxn>
              <a:cxn ang="0">
                <a:pos x="10" y="173"/>
              </a:cxn>
              <a:cxn ang="0">
                <a:pos x="11" y="163"/>
              </a:cxn>
              <a:cxn ang="0">
                <a:pos x="6" y="147"/>
              </a:cxn>
              <a:cxn ang="0">
                <a:pos x="26" y="143"/>
              </a:cxn>
              <a:cxn ang="0">
                <a:pos x="43" y="138"/>
              </a:cxn>
              <a:cxn ang="0">
                <a:pos x="61" y="127"/>
              </a:cxn>
              <a:cxn ang="0">
                <a:pos x="80" y="109"/>
              </a:cxn>
              <a:cxn ang="0">
                <a:pos x="102" y="98"/>
              </a:cxn>
              <a:cxn ang="0">
                <a:pos x="112" y="103"/>
              </a:cxn>
              <a:cxn ang="0">
                <a:pos x="128" y="103"/>
              </a:cxn>
              <a:cxn ang="0">
                <a:pos x="141" y="98"/>
              </a:cxn>
              <a:cxn ang="0">
                <a:pos x="139" y="87"/>
              </a:cxn>
              <a:cxn ang="0">
                <a:pos x="146" y="72"/>
              </a:cxn>
              <a:cxn ang="0">
                <a:pos x="160" y="64"/>
              </a:cxn>
              <a:cxn ang="0">
                <a:pos x="179" y="37"/>
              </a:cxn>
              <a:cxn ang="0">
                <a:pos x="195" y="35"/>
              </a:cxn>
              <a:cxn ang="0">
                <a:pos x="187" y="5"/>
              </a:cxn>
              <a:cxn ang="0">
                <a:pos x="200" y="10"/>
              </a:cxn>
              <a:cxn ang="0">
                <a:pos x="238" y="18"/>
              </a:cxn>
              <a:cxn ang="0">
                <a:pos x="286" y="29"/>
              </a:cxn>
              <a:cxn ang="0">
                <a:pos x="290" y="37"/>
              </a:cxn>
              <a:cxn ang="0">
                <a:pos x="312" y="63"/>
              </a:cxn>
            </a:cxnLst>
            <a:rect l="0" t="0" r="r" b="b"/>
            <a:pathLst>
              <a:path w="461" h="295">
                <a:moveTo>
                  <a:pt x="315" y="63"/>
                </a:moveTo>
                <a:lnTo>
                  <a:pt x="317" y="67"/>
                </a:lnTo>
                <a:lnTo>
                  <a:pt x="318" y="69"/>
                </a:lnTo>
                <a:lnTo>
                  <a:pt x="322" y="71"/>
                </a:lnTo>
                <a:lnTo>
                  <a:pt x="323" y="72"/>
                </a:lnTo>
                <a:lnTo>
                  <a:pt x="323" y="74"/>
                </a:lnTo>
                <a:lnTo>
                  <a:pt x="323" y="75"/>
                </a:lnTo>
                <a:lnTo>
                  <a:pt x="325" y="79"/>
                </a:lnTo>
                <a:lnTo>
                  <a:pt x="325" y="80"/>
                </a:lnTo>
                <a:lnTo>
                  <a:pt x="328" y="83"/>
                </a:lnTo>
                <a:lnTo>
                  <a:pt x="326" y="85"/>
                </a:lnTo>
                <a:lnTo>
                  <a:pt x="322" y="85"/>
                </a:lnTo>
                <a:lnTo>
                  <a:pt x="322" y="88"/>
                </a:lnTo>
                <a:lnTo>
                  <a:pt x="323" y="90"/>
                </a:lnTo>
                <a:lnTo>
                  <a:pt x="323" y="93"/>
                </a:lnTo>
                <a:lnTo>
                  <a:pt x="326" y="98"/>
                </a:lnTo>
                <a:lnTo>
                  <a:pt x="328" y="99"/>
                </a:lnTo>
                <a:lnTo>
                  <a:pt x="338" y="114"/>
                </a:lnTo>
                <a:lnTo>
                  <a:pt x="341" y="117"/>
                </a:lnTo>
                <a:lnTo>
                  <a:pt x="347" y="120"/>
                </a:lnTo>
                <a:lnTo>
                  <a:pt x="349" y="120"/>
                </a:lnTo>
                <a:lnTo>
                  <a:pt x="355" y="122"/>
                </a:lnTo>
                <a:lnTo>
                  <a:pt x="362" y="122"/>
                </a:lnTo>
                <a:lnTo>
                  <a:pt x="365" y="125"/>
                </a:lnTo>
                <a:lnTo>
                  <a:pt x="366" y="127"/>
                </a:lnTo>
                <a:lnTo>
                  <a:pt x="368" y="133"/>
                </a:lnTo>
                <a:lnTo>
                  <a:pt x="368" y="139"/>
                </a:lnTo>
                <a:lnTo>
                  <a:pt x="370" y="143"/>
                </a:lnTo>
                <a:lnTo>
                  <a:pt x="374" y="147"/>
                </a:lnTo>
                <a:lnTo>
                  <a:pt x="381" y="152"/>
                </a:lnTo>
                <a:lnTo>
                  <a:pt x="390" y="162"/>
                </a:lnTo>
                <a:lnTo>
                  <a:pt x="397" y="165"/>
                </a:lnTo>
                <a:lnTo>
                  <a:pt x="405" y="173"/>
                </a:lnTo>
                <a:lnTo>
                  <a:pt x="406" y="173"/>
                </a:lnTo>
                <a:lnTo>
                  <a:pt x="408" y="173"/>
                </a:lnTo>
                <a:lnTo>
                  <a:pt x="411" y="171"/>
                </a:lnTo>
                <a:lnTo>
                  <a:pt x="414" y="168"/>
                </a:lnTo>
                <a:lnTo>
                  <a:pt x="418" y="163"/>
                </a:lnTo>
                <a:lnTo>
                  <a:pt x="422" y="160"/>
                </a:lnTo>
                <a:lnTo>
                  <a:pt x="424" y="159"/>
                </a:lnTo>
                <a:lnTo>
                  <a:pt x="426" y="157"/>
                </a:lnTo>
                <a:lnTo>
                  <a:pt x="427" y="157"/>
                </a:lnTo>
                <a:lnTo>
                  <a:pt x="427" y="159"/>
                </a:lnTo>
                <a:lnTo>
                  <a:pt x="429" y="159"/>
                </a:lnTo>
                <a:lnTo>
                  <a:pt x="429" y="157"/>
                </a:lnTo>
                <a:lnTo>
                  <a:pt x="430" y="157"/>
                </a:lnTo>
                <a:lnTo>
                  <a:pt x="429" y="155"/>
                </a:lnTo>
                <a:lnTo>
                  <a:pt x="430" y="155"/>
                </a:lnTo>
                <a:lnTo>
                  <a:pt x="432" y="155"/>
                </a:lnTo>
                <a:lnTo>
                  <a:pt x="432" y="157"/>
                </a:lnTo>
                <a:lnTo>
                  <a:pt x="434" y="160"/>
                </a:lnTo>
                <a:lnTo>
                  <a:pt x="434" y="159"/>
                </a:lnTo>
                <a:lnTo>
                  <a:pt x="435" y="159"/>
                </a:lnTo>
                <a:lnTo>
                  <a:pt x="437" y="159"/>
                </a:lnTo>
                <a:lnTo>
                  <a:pt x="438" y="157"/>
                </a:lnTo>
                <a:lnTo>
                  <a:pt x="440" y="159"/>
                </a:lnTo>
                <a:lnTo>
                  <a:pt x="442" y="159"/>
                </a:lnTo>
                <a:lnTo>
                  <a:pt x="443" y="159"/>
                </a:lnTo>
                <a:lnTo>
                  <a:pt x="443" y="160"/>
                </a:lnTo>
                <a:lnTo>
                  <a:pt x="445" y="160"/>
                </a:lnTo>
                <a:lnTo>
                  <a:pt x="445" y="162"/>
                </a:lnTo>
                <a:lnTo>
                  <a:pt x="446" y="162"/>
                </a:lnTo>
                <a:lnTo>
                  <a:pt x="445" y="171"/>
                </a:lnTo>
                <a:lnTo>
                  <a:pt x="442" y="171"/>
                </a:lnTo>
                <a:lnTo>
                  <a:pt x="442" y="176"/>
                </a:lnTo>
                <a:lnTo>
                  <a:pt x="442" y="178"/>
                </a:lnTo>
                <a:lnTo>
                  <a:pt x="443" y="178"/>
                </a:lnTo>
                <a:lnTo>
                  <a:pt x="443" y="179"/>
                </a:lnTo>
                <a:lnTo>
                  <a:pt x="445" y="179"/>
                </a:lnTo>
                <a:lnTo>
                  <a:pt x="445" y="181"/>
                </a:lnTo>
                <a:lnTo>
                  <a:pt x="446" y="181"/>
                </a:lnTo>
                <a:lnTo>
                  <a:pt x="446" y="183"/>
                </a:lnTo>
                <a:lnTo>
                  <a:pt x="450" y="186"/>
                </a:lnTo>
                <a:lnTo>
                  <a:pt x="451" y="187"/>
                </a:lnTo>
                <a:lnTo>
                  <a:pt x="453" y="189"/>
                </a:lnTo>
                <a:lnTo>
                  <a:pt x="454" y="191"/>
                </a:lnTo>
                <a:lnTo>
                  <a:pt x="458" y="194"/>
                </a:lnTo>
                <a:lnTo>
                  <a:pt x="461" y="199"/>
                </a:lnTo>
                <a:lnTo>
                  <a:pt x="461" y="200"/>
                </a:lnTo>
                <a:lnTo>
                  <a:pt x="461" y="202"/>
                </a:lnTo>
                <a:lnTo>
                  <a:pt x="461" y="205"/>
                </a:lnTo>
                <a:lnTo>
                  <a:pt x="461" y="207"/>
                </a:lnTo>
                <a:lnTo>
                  <a:pt x="459" y="208"/>
                </a:lnTo>
                <a:lnTo>
                  <a:pt x="459" y="211"/>
                </a:lnTo>
                <a:lnTo>
                  <a:pt x="454" y="210"/>
                </a:lnTo>
                <a:lnTo>
                  <a:pt x="451" y="210"/>
                </a:lnTo>
                <a:lnTo>
                  <a:pt x="448" y="208"/>
                </a:lnTo>
                <a:lnTo>
                  <a:pt x="446" y="207"/>
                </a:lnTo>
                <a:lnTo>
                  <a:pt x="445" y="205"/>
                </a:lnTo>
                <a:lnTo>
                  <a:pt x="442" y="203"/>
                </a:lnTo>
                <a:lnTo>
                  <a:pt x="440" y="202"/>
                </a:lnTo>
                <a:lnTo>
                  <a:pt x="438" y="200"/>
                </a:lnTo>
                <a:lnTo>
                  <a:pt x="438" y="202"/>
                </a:lnTo>
                <a:lnTo>
                  <a:pt x="435" y="202"/>
                </a:lnTo>
                <a:lnTo>
                  <a:pt x="434" y="202"/>
                </a:lnTo>
                <a:lnTo>
                  <a:pt x="429" y="203"/>
                </a:lnTo>
                <a:lnTo>
                  <a:pt x="424" y="205"/>
                </a:lnTo>
                <a:lnTo>
                  <a:pt x="422" y="205"/>
                </a:lnTo>
                <a:lnTo>
                  <a:pt x="422" y="207"/>
                </a:lnTo>
                <a:lnTo>
                  <a:pt x="421" y="207"/>
                </a:lnTo>
                <a:lnTo>
                  <a:pt x="419" y="208"/>
                </a:lnTo>
                <a:lnTo>
                  <a:pt x="418" y="210"/>
                </a:lnTo>
                <a:lnTo>
                  <a:pt x="416" y="211"/>
                </a:lnTo>
                <a:lnTo>
                  <a:pt x="414" y="211"/>
                </a:lnTo>
                <a:lnTo>
                  <a:pt x="406" y="211"/>
                </a:lnTo>
                <a:lnTo>
                  <a:pt x="403" y="210"/>
                </a:lnTo>
                <a:lnTo>
                  <a:pt x="398" y="210"/>
                </a:lnTo>
                <a:lnTo>
                  <a:pt x="392" y="208"/>
                </a:lnTo>
                <a:lnTo>
                  <a:pt x="389" y="207"/>
                </a:lnTo>
                <a:lnTo>
                  <a:pt x="378" y="205"/>
                </a:lnTo>
                <a:lnTo>
                  <a:pt x="373" y="207"/>
                </a:lnTo>
                <a:lnTo>
                  <a:pt x="362" y="210"/>
                </a:lnTo>
                <a:lnTo>
                  <a:pt x="352" y="211"/>
                </a:lnTo>
                <a:lnTo>
                  <a:pt x="344" y="215"/>
                </a:lnTo>
                <a:lnTo>
                  <a:pt x="323" y="227"/>
                </a:lnTo>
                <a:lnTo>
                  <a:pt x="323" y="237"/>
                </a:lnTo>
                <a:lnTo>
                  <a:pt x="323" y="239"/>
                </a:lnTo>
                <a:lnTo>
                  <a:pt x="325" y="239"/>
                </a:lnTo>
                <a:lnTo>
                  <a:pt x="325" y="242"/>
                </a:lnTo>
                <a:lnTo>
                  <a:pt x="325" y="245"/>
                </a:lnTo>
                <a:lnTo>
                  <a:pt x="325" y="248"/>
                </a:lnTo>
                <a:lnTo>
                  <a:pt x="323" y="250"/>
                </a:lnTo>
                <a:lnTo>
                  <a:pt x="323" y="255"/>
                </a:lnTo>
                <a:lnTo>
                  <a:pt x="318" y="253"/>
                </a:lnTo>
                <a:lnTo>
                  <a:pt x="317" y="256"/>
                </a:lnTo>
                <a:lnTo>
                  <a:pt x="315" y="255"/>
                </a:lnTo>
                <a:lnTo>
                  <a:pt x="314" y="251"/>
                </a:lnTo>
                <a:lnTo>
                  <a:pt x="312" y="250"/>
                </a:lnTo>
                <a:lnTo>
                  <a:pt x="310" y="250"/>
                </a:lnTo>
                <a:lnTo>
                  <a:pt x="304" y="250"/>
                </a:lnTo>
                <a:lnTo>
                  <a:pt x="302" y="250"/>
                </a:lnTo>
                <a:lnTo>
                  <a:pt x="301" y="250"/>
                </a:lnTo>
                <a:lnTo>
                  <a:pt x="299" y="250"/>
                </a:lnTo>
                <a:lnTo>
                  <a:pt x="296" y="250"/>
                </a:lnTo>
                <a:lnTo>
                  <a:pt x="294" y="251"/>
                </a:lnTo>
                <a:lnTo>
                  <a:pt x="293" y="253"/>
                </a:lnTo>
                <a:lnTo>
                  <a:pt x="291" y="253"/>
                </a:lnTo>
                <a:lnTo>
                  <a:pt x="288" y="250"/>
                </a:lnTo>
                <a:lnTo>
                  <a:pt x="285" y="248"/>
                </a:lnTo>
                <a:lnTo>
                  <a:pt x="278" y="248"/>
                </a:lnTo>
                <a:lnTo>
                  <a:pt x="278" y="247"/>
                </a:lnTo>
                <a:lnTo>
                  <a:pt x="277" y="247"/>
                </a:lnTo>
                <a:lnTo>
                  <a:pt x="275" y="247"/>
                </a:lnTo>
                <a:lnTo>
                  <a:pt x="275" y="245"/>
                </a:lnTo>
                <a:lnTo>
                  <a:pt x="274" y="247"/>
                </a:lnTo>
                <a:lnTo>
                  <a:pt x="272" y="245"/>
                </a:lnTo>
                <a:lnTo>
                  <a:pt x="270" y="243"/>
                </a:lnTo>
                <a:lnTo>
                  <a:pt x="270" y="245"/>
                </a:lnTo>
                <a:lnTo>
                  <a:pt x="269" y="245"/>
                </a:lnTo>
                <a:lnTo>
                  <a:pt x="270" y="247"/>
                </a:lnTo>
                <a:lnTo>
                  <a:pt x="272" y="248"/>
                </a:lnTo>
                <a:lnTo>
                  <a:pt x="270" y="250"/>
                </a:lnTo>
                <a:lnTo>
                  <a:pt x="269" y="250"/>
                </a:lnTo>
                <a:lnTo>
                  <a:pt x="267" y="251"/>
                </a:lnTo>
                <a:lnTo>
                  <a:pt x="266" y="253"/>
                </a:lnTo>
                <a:lnTo>
                  <a:pt x="261" y="251"/>
                </a:lnTo>
                <a:lnTo>
                  <a:pt x="256" y="251"/>
                </a:lnTo>
                <a:lnTo>
                  <a:pt x="251" y="259"/>
                </a:lnTo>
                <a:lnTo>
                  <a:pt x="250" y="261"/>
                </a:lnTo>
                <a:lnTo>
                  <a:pt x="250" y="263"/>
                </a:lnTo>
                <a:lnTo>
                  <a:pt x="248" y="264"/>
                </a:lnTo>
                <a:lnTo>
                  <a:pt x="245" y="266"/>
                </a:lnTo>
                <a:lnTo>
                  <a:pt x="243" y="266"/>
                </a:lnTo>
                <a:lnTo>
                  <a:pt x="240" y="266"/>
                </a:lnTo>
                <a:lnTo>
                  <a:pt x="240" y="267"/>
                </a:lnTo>
                <a:lnTo>
                  <a:pt x="238" y="269"/>
                </a:lnTo>
                <a:lnTo>
                  <a:pt x="235" y="271"/>
                </a:lnTo>
                <a:lnTo>
                  <a:pt x="234" y="272"/>
                </a:lnTo>
                <a:lnTo>
                  <a:pt x="232" y="272"/>
                </a:lnTo>
                <a:lnTo>
                  <a:pt x="230" y="272"/>
                </a:lnTo>
                <a:lnTo>
                  <a:pt x="229" y="274"/>
                </a:lnTo>
                <a:lnTo>
                  <a:pt x="229" y="275"/>
                </a:lnTo>
                <a:lnTo>
                  <a:pt x="229" y="279"/>
                </a:lnTo>
                <a:lnTo>
                  <a:pt x="229" y="280"/>
                </a:lnTo>
                <a:lnTo>
                  <a:pt x="227" y="282"/>
                </a:lnTo>
                <a:lnTo>
                  <a:pt x="227" y="285"/>
                </a:lnTo>
                <a:lnTo>
                  <a:pt x="226" y="288"/>
                </a:lnTo>
                <a:lnTo>
                  <a:pt x="226" y="290"/>
                </a:lnTo>
                <a:lnTo>
                  <a:pt x="226" y="291"/>
                </a:lnTo>
                <a:lnTo>
                  <a:pt x="226" y="293"/>
                </a:lnTo>
                <a:lnTo>
                  <a:pt x="226" y="295"/>
                </a:lnTo>
                <a:lnTo>
                  <a:pt x="224" y="295"/>
                </a:lnTo>
                <a:lnTo>
                  <a:pt x="222" y="295"/>
                </a:lnTo>
                <a:lnTo>
                  <a:pt x="221" y="293"/>
                </a:lnTo>
                <a:lnTo>
                  <a:pt x="219" y="290"/>
                </a:lnTo>
                <a:lnTo>
                  <a:pt x="218" y="288"/>
                </a:lnTo>
                <a:lnTo>
                  <a:pt x="216" y="287"/>
                </a:lnTo>
                <a:lnTo>
                  <a:pt x="214" y="285"/>
                </a:lnTo>
                <a:lnTo>
                  <a:pt x="214" y="287"/>
                </a:lnTo>
                <a:lnTo>
                  <a:pt x="213" y="287"/>
                </a:lnTo>
                <a:lnTo>
                  <a:pt x="213" y="285"/>
                </a:lnTo>
                <a:lnTo>
                  <a:pt x="213" y="283"/>
                </a:lnTo>
                <a:lnTo>
                  <a:pt x="210" y="279"/>
                </a:lnTo>
                <a:lnTo>
                  <a:pt x="210" y="275"/>
                </a:lnTo>
                <a:lnTo>
                  <a:pt x="205" y="272"/>
                </a:lnTo>
                <a:lnTo>
                  <a:pt x="203" y="272"/>
                </a:lnTo>
                <a:lnTo>
                  <a:pt x="202" y="271"/>
                </a:lnTo>
                <a:lnTo>
                  <a:pt x="200" y="272"/>
                </a:lnTo>
                <a:lnTo>
                  <a:pt x="198" y="272"/>
                </a:lnTo>
                <a:lnTo>
                  <a:pt x="198" y="274"/>
                </a:lnTo>
                <a:lnTo>
                  <a:pt x="200" y="275"/>
                </a:lnTo>
                <a:lnTo>
                  <a:pt x="200" y="277"/>
                </a:lnTo>
                <a:lnTo>
                  <a:pt x="202" y="277"/>
                </a:lnTo>
                <a:lnTo>
                  <a:pt x="202" y="279"/>
                </a:lnTo>
                <a:lnTo>
                  <a:pt x="200" y="282"/>
                </a:lnTo>
                <a:lnTo>
                  <a:pt x="198" y="282"/>
                </a:lnTo>
                <a:lnTo>
                  <a:pt x="194" y="280"/>
                </a:lnTo>
                <a:lnTo>
                  <a:pt x="187" y="275"/>
                </a:lnTo>
                <a:lnTo>
                  <a:pt x="184" y="271"/>
                </a:lnTo>
                <a:lnTo>
                  <a:pt x="184" y="269"/>
                </a:lnTo>
                <a:lnTo>
                  <a:pt x="181" y="264"/>
                </a:lnTo>
                <a:lnTo>
                  <a:pt x="179" y="263"/>
                </a:lnTo>
                <a:lnTo>
                  <a:pt x="178" y="261"/>
                </a:lnTo>
                <a:lnTo>
                  <a:pt x="176" y="259"/>
                </a:lnTo>
                <a:lnTo>
                  <a:pt x="173" y="258"/>
                </a:lnTo>
                <a:lnTo>
                  <a:pt x="171" y="258"/>
                </a:lnTo>
                <a:lnTo>
                  <a:pt x="168" y="258"/>
                </a:lnTo>
                <a:lnTo>
                  <a:pt x="166" y="258"/>
                </a:lnTo>
                <a:lnTo>
                  <a:pt x="165" y="258"/>
                </a:lnTo>
                <a:lnTo>
                  <a:pt x="163" y="256"/>
                </a:lnTo>
                <a:lnTo>
                  <a:pt x="163" y="255"/>
                </a:lnTo>
                <a:lnTo>
                  <a:pt x="163" y="253"/>
                </a:lnTo>
                <a:lnTo>
                  <a:pt x="166" y="250"/>
                </a:lnTo>
                <a:lnTo>
                  <a:pt x="163" y="248"/>
                </a:lnTo>
                <a:lnTo>
                  <a:pt x="160" y="248"/>
                </a:lnTo>
                <a:lnTo>
                  <a:pt x="158" y="243"/>
                </a:lnTo>
                <a:lnTo>
                  <a:pt x="155" y="240"/>
                </a:lnTo>
                <a:lnTo>
                  <a:pt x="155" y="237"/>
                </a:lnTo>
                <a:lnTo>
                  <a:pt x="155" y="234"/>
                </a:lnTo>
                <a:lnTo>
                  <a:pt x="150" y="226"/>
                </a:lnTo>
                <a:lnTo>
                  <a:pt x="149" y="224"/>
                </a:lnTo>
                <a:lnTo>
                  <a:pt x="144" y="219"/>
                </a:lnTo>
                <a:lnTo>
                  <a:pt x="136" y="215"/>
                </a:lnTo>
                <a:lnTo>
                  <a:pt x="134" y="215"/>
                </a:lnTo>
                <a:lnTo>
                  <a:pt x="130" y="215"/>
                </a:lnTo>
                <a:lnTo>
                  <a:pt x="125" y="216"/>
                </a:lnTo>
                <a:lnTo>
                  <a:pt x="122" y="215"/>
                </a:lnTo>
                <a:lnTo>
                  <a:pt x="117" y="207"/>
                </a:lnTo>
                <a:lnTo>
                  <a:pt x="110" y="202"/>
                </a:lnTo>
                <a:lnTo>
                  <a:pt x="110" y="195"/>
                </a:lnTo>
                <a:lnTo>
                  <a:pt x="110" y="189"/>
                </a:lnTo>
                <a:lnTo>
                  <a:pt x="109" y="184"/>
                </a:lnTo>
                <a:lnTo>
                  <a:pt x="107" y="187"/>
                </a:lnTo>
                <a:lnTo>
                  <a:pt x="106" y="189"/>
                </a:lnTo>
                <a:lnTo>
                  <a:pt x="104" y="189"/>
                </a:lnTo>
                <a:lnTo>
                  <a:pt x="101" y="191"/>
                </a:lnTo>
                <a:lnTo>
                  <a:pt x="98" y="194"/>
                </a:lnTo>
                <a:lnTo>
                  <a:pt x="94" y="191"/>
                </a:lnTo>
                <a:lnTo>
                  <a:pt x="93" y="189"/>
                </a:lnTo>
                <a:lnTo>
                  <a:pt x="88" y="187"/>
                </a:lnTo>
                <a:lnTo>
                  <a:pt x="85" y="186"/>
                </a:lnTo>
                <a:lnTo>
                  <a:pt x="80" y="187"/>
                </a:lnTo>
                <a:lnTo>
                  <a:pt x="75" y="192"/>
                </a:lnTo>
                <a:lnTo>
                  <a:pt x="74" y="194"/>
                </a:lnTo>
                <a:lnTo>
                  <a:pt x="72" y="194"/>
                </a:lnTo>
                <a:lnTo>
                  <a:pt x="70" y="194"/>
                </a:lnTo>
                <a:lnTo>
                  <a:pt x="69" y="191"/>
                </a:lnTo>
                <a:lnTo>
                  <a:pt x="66" y="187"/>
                </a:lnTo>
                <a:lnTo>
                  <a:pt x="64" y="186"/>
                </a:lnTo>
                <a:lnTo>
                  <a:pt x="62" y="184"/>
                </a:lnTo>
                <a:lnTo>
                  <a:pt x="61" y="184"/>
                </a:lnTo>
                <a:lnTo>
                  <a:pt x="59" y="184"/>
                </a:lnTo>
                <a:lnTo>
                  <a:pt x="58" y="184"/>
                </a:lnTo>
                <a:lnTo>
                  <a:pt x="54" y="186"/>
                </a:lnTo>
                <a:lnTo>
                  <a:pt x="51" y="189"/>
                </a:lnTo>
                <a:lnTo>
                  <a:pt x="50" y="189"/>
                </a:lnTo>
                <a:lnTo>
                  <a:pt x="48" y="191"/>
                </a:lnTo>
                <a:lnTo>
                  <a:pt x="45" y="194"/>
                </a:lnTo>
                <a:lnTo>
                  <a:pt x="43" y="195"/>
                </a:lnTo>
                <a:lnTo>
                  <a:pt x="42" y="195"/>
                </a:lnTo>
                <a:lnTo>
                  <a:pt x="40" y="195"/>
                </a:lnTo>
                <a:lnTo>
                  <a:pt x="40" y="194"/>
                </a:lnTo>
                <a:lnTo>
                  <a:pt x="38" y="194"/>
                </a:lnTo>
                <a:lnTo>
                  <a:pt x="38" y="192"/>
                </a:lnTo>
                <a:lnTo>
                  <a:pt x="37" y="189"/>
                </a:lnTo>
                <a:lnTo>
                  <a:pt x="35" y="189"/>
                </a:lnTo>
                <a:lnTo>
                  <a:pt x="34" y="187"/>
                </a:lnTo>
                <a:lnTo>
                  <a:pt x="30" y="186"/>
                </a:lnTo>
                <a:lnTo>
                  <a:pt x="24" y="186"/>
                </a:lnTo>
                <a:lnTo>
                  <a:pt x="22" y="184"/>
                </a:lnTo>
                <a:lnTo>
                  <a:pt x="21" y="184"/>
                </a:lnTo>
                <a:lnTo>
                  <a:pt x="19" y="186"/>
                </a:lnTo>
                <a:lnTo>
                  <a:pt x="18" y="189"/>
                </a:lnTo>
                <a:lnTo>
                  <a:pt x="14" y="189"/>
                </a:lnTo>
                <a:lnTo>
                  <a:pt x="11" y="184"/>
                </a:lnTo>
                <a:lnTo>
                  <a:pt x="10" y="179"/>
                </a:lnTo>
                <a:lnTo>
                  <a:pt x="10" y="173"/>
                </a:lnTo>
                <a:lnTo>
                  <a:pt x="10" y="170"/>
                </a:lnTo>
                <a:lnTo>
                  <a:pt x="10" y="168"/>
                </a:lnTo>
                <a:lnTo>
                  <a:pt x="8" y="167"/>
                </a:lnTo>
                <a:lnTo>
                  <a:pt x="10" y="165"/>
                </a:lnTo>
                <a:lnTo>
                  <a:pt x="11" y="163"/>
                </a:lnTo>
                <a:lnTo>
                  <a:pt x="13" y="163"/>
                </a:lnTo>
                <a:lnTo>
                  <a:pt x="11" y="163"/>
                </a:lnTo>
                <a:lnTo>
                  <a:pt x="11" y="154"/>
                </a:lnTo>
                <a:lnTo>
                  <a:pt x="8" y="152"/>
                </a:lnTo>
                <a:lnTo>
                  <a:pt x="6" y="152"/>
                </a:lnTo>
                <a:lnTo>
                  <a:pt x="3" y="154"/>
                </a:lnTo>
                <a:lnTo>
                  <a:pt x="0" y="149"/>
                </a:lnTo>
                <a:lnTo>
                  <a:pt x="2" y="147"/>
                </a:lnTo>
                <a:lnTo>
                  <a:pt x="6" y="147"/>
                </a:lnTo>
                <a:lnTo>
                  <a:pt x="14" y="149"/>
                </a:lnTo>
                <a:lnTo>
                  <a:pt x="16" y="147"/>
                </a:lnTo>
                <a:lnTo>
                  <a:pt x="21" y="149"/>
                </a:lnTo>
                <a:lnTo>
                  <a:pt x="26" y="152"/>
                </a:lnTo>
                <a:lnTo>
                  <a:pt x="27" y="151"/>
                </a:lnTo>
                <a:lnTo>
                  <a:pt x="26" y="146"/>
                </a:lnTo>
                <a:lnTo>
                  <a:pt x="26" y="143"/>
                </a:lnTo>
                <a:lnTo>
                  <a:pt x="29" y="141"/>
                </a:lnTo>
                <a:lnTo>
                  <a:pt x="32" y="141"/>
                </a:lnTo>
                <a:lnTo>
                  <a:pt x="34" y="143"/>
                </a:lnTo>
                <a:lnTo>
                  <a:pt x="37" y="144"/>
                </a:lnTo>
                <a:lnTo>
                  <a:pt x="40" y="143"/>
                </a:lnTo>
                <a:lnTo>
                  <a:pt x="42" y="141"/>
                </a:lnTo>
                <a:lnTo>
                  <a:pt x="43" y="138"/>
                </a:lnTo>
                <a:lnTo>
                  <a:pt x="43" y="136"/>
                </a:lnTo>
                <a:lnTo>
                  <a:pt x="46" y="131"/>
                </a:lnTo>
                <a:lnTo>
                  <a:pt x="48" y="130"/>
                </a:lnTo>
                <a:lnTo>
                  <a:pt x="50" y="128"/>
                </a:lnTo>
                <a:lnTo>
                  <a:pt x="58" y="130"/>
                </a:lnTo>
                <a:lnTo>
                  <a:pt x="59" y="127"/>
                </a:lnTo>
                <a:lnTo>
                  <a:pt x="61" y="127"/>
                </a:lnTo>
                <a:lnTo>
                  <a:pt x="62" y="123"/>
                </a:lnTo>
                <a:lnTo>
                  <a:pt x="64" y="122"/>
                </a:lnTo>
                <a:lnTo>
                  <a:pt x="67" y="120"/>
                </a:lnTo>
                <a:lnTo>
                  <a:pt x="69" y="119"/>
                </a:lnTo>
                <a:lnTo>
                  <a:pt x="70" y="115"/>
                </a:lnTo>
                <a:lnTo>
                  <a:pt x="72" y="115"/>
                </a:lnTo>
                <a:lnTo>
                  <a:pt x="80" y="109"/>
                </a:lnTo>
                <a:lnTo>
                  <a:pt x="85" y="106"/>
                </a:lnTo>
                <a:lnTo>
                  <a:pt x="90" y="104"/>
                </a:lnTo>
                <a:lnTo>
                  <a:pt x="96" y="103"/>
                </a:lnTo>
                <a:lnTo>
                  <a:pt x="99" y="103"/>
                </a:lnTo>
                <a:lnTo>
                  <a:pt x="99" y="101"/>
                </a:lnTo>
                <a:lnTo>
                  <a:pt x="102" y="99"/>
                </a:lnTo>
                <a:lnTo>
                  <a:pt x="102" y="98"/>
                </a:lnTo>
                <a:lnTo>
                  <a:pt x="104" y="96"/>
                </a:lnTo>
                <a:lnTo>
                  <a:pt x="106" y="96"/>
                </a:lnTo>
                <a:lnTo>
                  <a:pt x="107" y="96"/>
                </a:lnTo>
                <a:lnTo>
                  <a:pt x="107" y="98"/>
                </a:lnTo>
                <a:lnTo>
                  <a:pt x="109" y="99"/>
                </a:lnTo>
                <a:lnTo>
                  <a:pt x="110" y="103"/>
                </a:lnTo>
                <a:lnTo>
                  <a:pt x="112" y="103"/>
                </a:lnTo>
                <a:lnTo>
                  <a:pt x="114" y="101"/>
                </a:lnTo>
                <a:lnTo>
                  <a:pt x="117" y="101"/>
                </a:lnTo>
                <a:lnTo>
                  <a:pt x="120" y="101"/>
                </a:lnTo>
                <a:lnTo>
                  <a:pt x="120" y="103"/>
                </a:lnTo>
                <a:lnTo>
                  <a:pt x="120" y="104"/>
                </a:lnTo>
                <a:lnTo>
                  <a:pt x="123" y="106"/>
                </a:lnTo>
                <a:lnTo>
                  <a:pt x="128" y="103"/>
                </a:lnTo>
                <a:lnTo>
                  <a:pt x="128" y="99"/>
                </a:lnTo>
                <a:lnTo>
                  <a:pt x="131" y="99"/>
                </a:lnTo>
                <a:lnTo>
                  <a:pt x="133" y="99"/>
                </a:lnTo>
                <a:lnTo>
                  <a:pt x="134" y="98"/>
                </a:lnTo>
                <a:lnTo>
                  <a:pt x="138" y="98"/>
                </a:lnTo>
                <a:lnTo>
                  <a:pt x="139" y="98"/>
                </a:lnTo>
                <a:lnTo>
                  <a:pt x="141" y="98"/>
                </a:lnTo>
                <a:lnTo>
                  <a:pt x="142" y="98"/>
                </a:lnTo>
                <a:lnTo>
                  <a:pt x="142" y="96"/>
                </a:lnTo>
                <a:lnTo>
                  <a:pt x="142" y="95"/>
                </a:lnTo>
                <a:lnTo>
                  <a:pt x="141" y="93"/>
                </a:lnTo>
                <a:lnTo>
                  <a:pt x="141" y="90"/>
                </a:lnTo>
                <a:lnTo>
                  <a:pt x="139" y="88"/>
                </a:lnTo>
                <a:lnTo>
                  <a:pt x="139" y="87"/>
                </a:lnTo>
                <a:lnTo>
                  <a:pt x="139" y="85"/>
                </a:lnTo>
                <a:lnTo>
                  <a:pt x="141" y="83"/>
                </a:lnTo>
                <a:lnTo>
                  <a:pt x="141" y="80"/>
                </a:lnTo>
                <a:lnTo>
                  <a:pt x="141" y="79"/>
                </a:lnTo>
                <a:lnTo>
                  <a:pt x="144" y="77"/>
                </a:lnTo>
                <a:lnTo>
                  <a:pt x="144" y="75"/>
                </a:lnTo>
                <a:lnTo>
                  <a:pt x="146" y="72"/>
                </a:lnTo>
                <a:lnTo>
                  <a:pt x="147" y="71"/>
                </a:lnTo>
                <a:lnTo>
                  <a:pt x="149" y="71"/>
                </a:lnTo>
                <a:lnTo>
                  <a:pt x="150" y="69"/>
                </a:lnTo>
                <a:lnTo>
                  <a:pt x="152" y="67"/>
                </a:lnTo>
                <a:lnTo>
                  <a:pt x="155" y="66"/>
                </a:lnTo>
                <a:lnTo>
                  <a:pt x="160" y="66"/>
                </a:lnTo>
                <a:lnTo>
                  <a:pt x="160" y="64"/>
                </a:lnTo>
                <a:lnTo>
                  <a:pt x="163" y="63"/>
                </a:lnTo>
                <a:lnTo>
                  <a:pt x="165" y="56"/>
                </a:lnTo>
                <a:lnTo>
                  <a:pt x="168" y="48"/>
                </a:lnTo>
                <a:lnTo>
                  <a:pt x="170" y="43"/>
                </a:lnTo>
                <a:lnTo>
                  <a:pt x="174" y="40"/>
                </a:lnTo>
                <a:lnTo>
                  <a:pt x="178" y="37"/>
                </a:lnTo>
                <a:lnTo>
                  <a:pt x="179" y="37"/>
                </a:lnTo>
                <a:lnTo>
                  <a:pt x="182" y="37"/>
                </a:lnTo>
                <a:lnTo>
                  <a:pt x="184" y="39"/>
                </a:lnTo>
                <a:lnTo>
                  <a:pt x="186" y="40"/>
                </a:lnTo>
                <a:lnTo>
                  <a:pt x="187" y="39"/>
                </a:lnTo>
                <a:lnTo>
                  <a:pt x="190" y="35"/>
                </a:lnTo>
                <a:lnTo>
                  <a:pt x="194" y="37"/>
                </a:lnTo>
                <a:lnTo>
                  <a:pt x="195" y="35"/>
                </a:lnTo>
                <a:lnTo>
                  <a:pt x="197" y="35"/>
                </a:lnTo>
                <a:lnTo>
                  <a:pt x="197" y="32"/>
                </a:lnTo>
                <a:lnTo>
                  <a:pt x="194" y="27"/>
                </a:lnTo>
                <a:lnTo>
                  <a:pt x="194" y="21"/>
                </a:lnTo>
                <a:lnTo>
                  <a:pt x="194" y="18"/>
                </a:lnTo>
                <a:lnTo>
                  <a:pt x="190" y="11"/>
                </a:lnTo>
                <a:lnTo>
                  <a:pt x="187" y="5"/>
                </a:lnTo>
                <a:lnTo>
                  <a:pt x="190" y="0"/>
                </a:lnTo>
                <a:lnTo>
                  <a:pt x="192" y="2"/>
                </a:lnTo>
                <a:lnTo>
                  <a:pt x="194" y="2"/>
                </a:lnTo>
                <a:lnTo>
                  <a:pt x="194" y="3"/>
                </a:lnTo>
                <a:lnTo>
                  <a:pt x="195" y="3"/>
                </a:lnTo>
                <a:lnTo>
                  <a:pt x="195" y="5"/>
                </a:lnTo>
                <a:lnTo>
                  <a:pt x="200" y="10"/>
                </a:lnTo>
                <a:lnTo>
                  <a:pt x="205" y="10"/>
                </a:lnTo>
                <a:lnTo>
                  <a:pt x="210" y="11"/>
                </a:lnTo>
                <a:lnTo>
                  <a:pt x="218" y="13"/>
                </a:lnTo>
                <a:lnTo>
                  <a:pt x="229" y="15"/>
                </a:lnTo>
                <a:lnTo>
                  <a:pt x="232" y="16"/>
                </a:lnTo>
                <a:lnTo>
                  <a:pt x="237" y="16"/>
                </a:lnTo>
                <a:lnTo>
                  <a:pt x="238" y="18"/>
                </a:lnTo>
                <a:lnTo>
                  <a:pt x="240" y="19"/>
                </a:lnTo>
                <a:lnTo>
                  <a:pt x="259" y="34"/>
                </a:lnTo>
                <a:lnTo>
                  <a:pt x="264" y="34"/>
                </a:lnTo>
                <a:lnTo>
                  <a:pt x="267" y="32"/>
                </a:lnTo>
                <a:lnTo>
                  <a:pt x="272" y="37"/>
                </a:lnTo>
                <a:lnTo>
                  <a:pt x="282" y="27"/>
                </a:lnTo>
                <a:lnTo>
                  <a:pt x="286" y="29"/>
                </a:lnTo>
                <a:lnTo>
                  <a:pt x="286" y="27"/>
                </a:lnTo>
                <a:lnTo>
                  <a:pt x="288" y="27"/>
                </a:lnTo>
                <a:lnTo>
                  <a:pt x="290" y="27"/>
                </a:lnTo>
                <a:lnTo>
                  <a:pt x="290" y="26"/>
                </a:lnTo>
                <a:lnTo>
                  <a:pt x="290" y="27"/>
                </a:lnTo>
                <a:lnTo>
                  <a:pt x="290" y="32"/>
                </a:lnTo>
                <a:lnTo>
                  <a:pt x="290" y="37"/>
                </a:lnTo>
                <a:lnTo>
                  <a:pt x="291" y="43"/>
                </a:lnTo>
                <a:lnTo>
                  <a:pt x="294" y="47"/>
                </a:lnTo>
                <a:lnTo>
                  <a:pt x="298" y="51"/>
                </a:lnTo>
                <a:lnTo>
                  <a:pt x="299" y="55"/>
                </a:lnTo>
                <a:lnTo>
                  <a:pt x="304" y="58"/>
                </a:lnTo>
                <a:lnTo>
                  <a:pt x="307" y="59"/>
                </a:lnTo>
                <a:lnTo>
                  <a:pt x="312" y="63"/>
                </a:lnTo>
                <a:lnTo>
                  <a:pt x="314" y="63"/>
                </a:lnTo>
                <a:lnTo>
                  <a:pt x="315" y="63"/>
                </a:lnTo>
                <a:close/>
              </a:path>
            </a:pathLst>
          </a:custGeom>
          <a:solidFill>
            <a:srgbClr val="747EB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7"/>
          <p:cNvSpPr>
            <a:spLocks/>
          </p:cNvSpPr>
          <p:nvPr/>
        </p:nvSpPr>
        <p:spPr bwMode="auto">
          <a:xfrm>
            <a:off x="4287838" y="5600701"/>
            <a:ext cx="274638" cy="217488"/>
          </a:xfrm>
          <a:custGeom>
            <a:avLst/>
            <a:gdLst/>
            <a:ahLst/>
            <a:cxnLst>
              <a:cxn ang="0">
                <a:pos x="83" y="73"/>
              </a:cxn>
              <a:cxn ang="0">
                <a:pos x="89" y="72"/>
              </a:cxn>
              <a:cxn ang="0">
                <a:pos x="97" y="75"/>
              </a:cxn>
              <a:cxn ang="0">
                <a:pos x="107" y="78"/>
              </a:cxn>
              <a:cxn ang="0">
                <a:pos x="118" y="85"/>
              </a:cxn>
              <a:cxn ang="0">
                <a:pos x="121" y="88"/>
              </a:cxn>
              <a:cxn ang="0">
                <a:pos x="125" y="81"/>
              </a:cxn>
              <a:cxn ang="0">
                <a:pos x="131" y="86"/>
              </a:cxn>
              <a:cxn ang="0">
                <a:pos x="137" y="86"/>
              </a:cxn>
              <a:cxn ang="0">
                <a:pos x="149" y="81"/>
              </a:cxn>
              <a:cxn ang="0">
                <a:pos x="152" y="80"/>
              </a:cxn>
              <a:cxn ang="0">
                <a:pos x="157" y="80"/>
              </a:cxn>
              <a:cxn ang="0">
                <a:pos x="163" y="86"/>
              </a:cxn>
              <a:cxn ang="0">
                <a:pos x="171" y="89"/>
              </a:cxn>
              <a:cxn ang="0">
                <a:pos x="163" y="93"/>
              </a:cxn>
              <a:cxn ang="0">
                <a:pos x="161" y="101"/>
              </a:cxn>
              <a:cxn ang="0">
                <a:pos x="169" y="105"/>
              </a:cxn>
              <a:cxn ang="0">
                <a:pos x="171" y="112"/>
              </a:cxn>
              <a:cxn ang="0">
                <a:pos x="161" y="115"/>
              </a:cxn>
              <a:cxn ang="0">
                <a:pos x="160" y="128"/>
              </a:cxn>
              <a:cxn ang="0">
                <a:pos x="158" y="136"/>
              </a:cxn>
              <a:cxn ang="0">
                <a:pos x="155" y="137"/>
              </a:cxn>
              <a:cxn ang="0">
                <a:pos x="147" y="134"/>
              </a:cxn>
              <a:cxn ang="0">
                <a:pos x="128" y="134"/>
              </a:cxn>
              <a:cxn ang="0">
                <a:pos x="113" y="118"/>
              </a:cxn>
              <a:cxn ang="0">
                <a:pos x="89" y="110"/>
              </a:cxn>
              <a:cxn ang="0">
                <a:pos x="70" y="101"/>
              </a:cxn>
              <a:cxn ang="0">
                <a:pos x="51" y="101"/>
              </a:cxn>
              <a:cxn ang="0">
                <a:pos x="33" y="99"/>
              </a:cxn>
              <a:cxn ang="0">
                <a:pos x="0" y="57"/>
              </a:cxn>
              <a:cxn ang="0">
                <a:pos x="6" y="59"/>
              </a:cxn>
              <a:cxn ang="0">
                <a:pos x="9" y="54"/>
              </a:cxn>
              <a:cxn ang="0">
                <a:pos x="6" y="43"/>
              </a:cxn>
              <a:cxn ang="0">
                <a:pos x="3" y="38"/>
              </a:cxn>
              <a:cxn ang="0">
                <a:pos x="0" y="30"/>
              </a:cxn>
              <a:cxn ang="0">
                <a:pos x="8" y="19"/>
              </a:cxn>
              <a:cxn ang="0">
                <a:pos x="11" y="30"/>
              </a:cxn>
              <a:cxn ang="0">
                <a:pos x="11" y="19"/>
              </a:cxn>
              <a:cxn ang="0">
                <a:pos x="16" y="17"/>
              </a:cxn>
              <a:cxn ang="0">
                <a:pos x="16" y="8"/>
              </a:cxn>
              <a:cxn ang="0">
                <a:pos x="19" y="1"/>
              </a:cxn>
              <a:cxn ang="0">
                <a:pos x="24" y="8"/>
              </a:cxn>
              <a:cxn ang="0">
                <a:pos x="29" y="13"/>
              </a:cxn>
              <a:cxn ang="0">
                <a:pos x="30" y="19"/>
              </a:cxn>
              <a:cxn ang="0">
                <a:pos x="30" y="29"/>
              </a:cxn>
              <a:cxn ang="0">
                <a:pos x="35" y="41"/>
              </a:cxn>
              <a:cxn ang="0">
                <a:pos x="43" y="40"/>
              </a:cxn>
              <a:cxn ang="0">
                <a:pos x="48" y="40"/>
              </a:cxn>
              <a:cxn ang="0">
                <a:pos x="45" y="45"/>
              </a:cxn>
              <a:cxn ang="0">
                <a:pos x="38" y="48"/>
              </a:cxn>
              <a:cxn ang="0">
                <a:pos x="43" y="53"/>
              </a:cxn>
              <a:cxn ang="0">
                <a:pos x="46" y="51"/>
              </a:cxn>
              <a:cxn ang="0">
                <a:pos x="53" y="53"/>
              </a:cxn>
              <a:cxn ang="0">
                <a:pos x="62" y="54"/>
              </a:cxn>
              <a:cxn ang="0">
                <a:pos x="67" y="62"/>
              </a:cxn>
            </a:cxnLst>
            <a:rect l="0" t="0" r="r" b="b"/>
            <a:pathLst>
              <a:path w="173" h="137">
                <a:moveTo>
                  <a:pt x="75" y="70"/>
                </a:moveTo>
                <a:lnTo>
                  <a:pt x="77" y="70"/>
                </a:lnTo>
                <a:lnTo>
                  <a:pt x="78" y="73"/>
                </a:lnTo>
                <a:lnTo>
                  <a:pt x="78" y="72"/>
                </a:lnTo>
                <a:lnTo>
                  <a:pt x="80" y="72"/>
                </a:lnTo>
                <a:lnTo>
                  <a:pt x="81" y="73"/>
                </a:lnTo>
                <a:lnTo>
                  <a:pt x="83" y="73"/>
                </a:lnTo>
                <a:lnTo>
                  <a:pt x="83" y="77"/>
                </a:lnTo>
                <a:lnTo>
                  <a:pt x="85" y="78"/>
                </a:lnTo>
                <a:lnTo>
                  <a:pt x="88" y="77"/>
                </a:lnTo>
                <a:lnTo>
                  <a:pt x="89" y="75"/>
                </a:lnTo>
                <a:lnTo>
                  <a:pt x="88" y="73"/>
                </a:lnTo>
                <a:lnTo>
                  <a:pt x="88" y="72"/>
                </a:lnTo>
                <a:lnTo>
                  <a:pt x="89" y="72"/>
                </a:lnTo>
                <a:lnTo>
                  <a:pt x="91" y="72"/>
                </a:lnTo>
                <a:lnTo>
                  <a:pt x="91" y="70"/>
                </a:lnTo>
                <a:lnTo>
                  <a:pt x="93" y="70"/>
                </a:lnTo>
                <a:lnTo>
                  <a:pt x="93" y="72"/>
                </a:lnTo>
                <a:lnTo>
                  <a:pt x="94" y="72"/>
                </a:lnTo>
                <a:lnTo>
                  <a:pt x="94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1" y="75"/>
                </a:lnTo>
                <a:lnTo>
                  <a:pt x="102" y="77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10" y="81"/>
                </a:lnTo>
                <a:lnTo>
                  <a:pt x="112" y="81"/>
                </a:lnTo>
                <a:lnTo>
                  <a:pt x="115" y="81"/>
                </a:lnTo>
                <a:lnTo>
                  <a:pt x="117" y="81"/>
                </a:lnTo>
                <a:lnTo>
                  <a:pt x="118" y="81"/>
                </a:lnTo>
                <a:lnTo>
                  <a:pt x="118" y="83"/>
                </a:lnTo>
                <a:lnTo>
                  <a:pt x="118" y="85"/>
                </a:lnTo>
                <a:lnTo>
                  <a:pt x="117" y="86"/>
                </a:lnTo>
                <a:lnTo>
                  <a:pt x="117" y="88"/>
                </a:lnTo>
                <a:lnTo>
                  <a:pt x="115" y="88"/>
                </a:lnTo>
                <a:lnTo>
                  <a:pt x="115" y="89"/>
                </a:lnTo>
                <a:lnTo>
                  <a:pt x="113" y="89"/>
                </a:lnTo>
                <a:lnTo>
                  <a:pt x="118" y="88"/>
                </a:lnTo>
                <a:lnTo>
                  <a:pt x="121" y="88"/>
                </a:lnTo>
                <a:lnTo>
                  <a:pt x="121" y="86"/>
                </a:lnTo>
                <a:lnTo>
                  <a:pt x="121" y="83"/>
                </a:lnTo>
                <a:lnTo>
                  <a:pt x="121" y="81"/>
                </a:lnTo>
                <a:lnTo>
                  <a:pt x="120" y="81"/>
                </a:lnTo>
                <a:lnTo>
                  <a:pt x="120" y="80"/>
                </a:lnTo>
                <a:lnTo>
                  <a:pt x="121" y="80"/>
                </a:lnTo>
                <a:lnTo>
                  <a:pt x="125" y="81"/>
                </a:lnTo>
                <a:lnTo>
                  <a:pt x="126" y="81"/>
                </a:lnTo>
                <a:lnTo>
                  <a:pt x="126" y="83"/>
                </a:lnTo>
                <a:lnTo>
                  <a:pt x="126" y="85"/>
                </a:lnTo>
                <a:lnTo>
                  <a:pt x="128" y="85"/>
                </a:lnTo>
                <a:lnTo>
                  <a:pt x="129" y="85"/>
                </a:lnTo>
                <a:lnTo>
                  <a:pt x="131" y="85"/>
                </a:lnTo>
                <a:lnTo>
                  <a:pt x="131" y="86"/>
                </a:lnTo>
                <a:lnTo>
                  <a:pt x="131" y="88"/>
                </a:lnTo>
                <a:lnTo>
                  <a:pt x="133" y="88"/>
                </a:lnTo>
                <a:lnTo>
                  <a:pt x="134" y="88"/>
                </a:lnTo>
                <a:lnTo>
                  <a:pt x="137" y="88"/>
                </a:lnTo>
                <a:lnTo>
                  <a:pt x="137" y="86"/>
                </a:lnTo>
                <a:lnTo>
                  <a:pt x="137" y="85"/>
                </a:lnTo>
                <a:lnTo>
                  <a:pt x="137" y="86"/>
                </a:lnTo>
                <a:lnTo>
                  <a:pt x="141" y="86"/>
                </a:lnTo>
                <a:lnTo>
                  <a:pt x="141" y="85"/>
                </a:lnTo>
                <a:lnTo>
                  <a:pt x="144" y="85"/>
                </a:lnTo>
                <a:lnTo>
                  <a:pt x="147" y="85"/>
                </a:lnTo>
                <a:lnTo>
                  <a:pt x="147" y="83"/>
                </a:lnTo>
                <a:lnTo>
                  <a:pt x="149" y="83"/>
                </a:lnTo>
                <a:lnTo>
                  <a:pt x="149" y="81"/>
                </a:lnTo>
                <a:lnTo>
                  <a:pt x="149" y="80"/>
                </a:lnTo>
                <a:lnTo>
                  <a:pt x="150" y="80"/>
                </a:lnTo>
                <a:lnTo>
                  <a:pt x="149" y="80"/>
                </a:lnTo>
                <a:lnTo>
                  <a:pt x="150" y="80"/>
                </a:lnTo>
                <a:lnTo>
                  <a:pt x="150" y="78"/>
                </a:lnTo>
                <a:lnTo>
                  <a:pt x="152" y="78"/>
                </a:lnTo>
                <a:lnTo>
                  <a:pt x="152" y="80"/>
                </a:lnTo>
                <a:lnTo>
                  <a:pt x="153" y="80"/>
                </a:lnTo>
                <a:lnTo>
                  <a:pt x="155" y="80"/>
                </a:lnTo>
                <a:lnTo>
                  <a:pt x="155" y="78"/>
                </a:lnTo>
                <a:lnTo>
                  <a:pt x="155" y="77"/>
                </a:lnTo>
                <a:lnTo>
                  <a:pt x="157" y="77"/>
                </a:lnTo>
                <a:lnTo>
                  <a:pt x="157" y="78"/>
                </a:lnTo>
                <a:lnTo>
                  <a:pt x="157" y="80"/>
                </a:lnTo>
                <a:lnTo>
                  <a:pt x="158" y="80"/>
                </a:lnTo>
                <a:lnTo>
                  <a:pt x="158" y="81"/>
                </a:lnTo>
                <a:lnTo>
                  <a:pt x="158" y="83"/>
                </a:lnTo>
                <a:lnTo>
                  <a:pt x="161" y="83"/>
                </a:lnTo>
                <a:lnTo>
                  <a:pt x="161" y="85"/>
                </a:lnTo>
                <a:lnTo>
                  <a:pt x="163" y="85"/>
                </a:lnTo>
                <a:lnTo>
                  <a:pt x="163" y="86"/>
                </a:lnTo>
                <a:lnTo>
                  <a:pt x="165" y="86"/>
                </a:lnTo>
                <a:lnTo>
                  <a:pt x="166" y="86"/>
                </a:lnTo>
                <a:lnTo>
                  <a:pt x="168" y="86"/>
                </a:lnTo>
                <a:lnTo>
                  <a:pt x="168" y="85"/>
                </a:lnTo>
                <a:lnTo>
                  <a:pt x="169" y="85"/>
                </a:lnTo>
                <a:lnTo>
                  <a:pt x="171" y="85"/>
                </a:lnTo>
                <a:lnTo>
                  <a:pt x="171" y="89"/>
                </a:lnTo>
                <a:lnTo>
                  <a:pt x="171" y="91"/>
                </a:lnTo>
                <a:lnTo>
                  <a:pt x="169" y="91"/>
                </a:lnTo>
                <a:lnTo>
                  <a:pt x="168" y="93"/>
                </a:lnTo>
                <a:lnTo>
                  <a:pt x="166" y="93"/>
                </a:lnTo>
                <a:lnTo>
                  <a:pt x="166" y="94"/>
                </a:lnTo>
                <a:lnTo>
                  <a:pt x="165" y="93"/>
                </a:lnTo>
                <a:lnTo>
                  <a:pt x="163" y="93"/>
                </a:lnTo>
                <a:lnTo>
                  <a:pt x="161" y="93"/>
                </a:lnTo>
                <a:lnTo>
                  <a:pt x="160" y="91"/>
                </a:lnTo>
                <a:lnTo>
                  <a:pt x="160" y="94"/>
                </a:lnTo>
                <a:lnTo>
                  <a:pt x="160" y="96"/>
                </a:lnTo>
                <a:lnTo>
                  <a:pt x="160" y="99"/>
                </a:lnTo>
                <a:lnTo>
                  <a:pt x="160" y="101"/>
                </a:lnTo>
                <a:lnTo>
                  <a:pt x="161" y="101"/>
                </a:lnTo>
                <a:lnTo>
                  <a:pt x="163" y="102"/>
                </a:lnTo>
                <a:lnTo>
                  <a:pt x="165" y="102"/>
                </a:lnTo>
                <a:lnTo>
                  <a:pt x="165" y="104"/>
                </a:lnTo>
                <a:lnTo>
                  <a:pt x="166" y="104"/>
                </a:lnTo>
                <a:lnTo>
                  <a:pt x="166" y="105"/>
                </a:lnTo>
                <a:lnTo>
                  <a:pt x="168" y="105"/>
                </a:lnTo>
                <a:lnTo>
                  <a:pt x="169" y="105"/>
                </a:lnTo>
                <a:lnTo>
                  <a:pt x="169" y="107"/>
                </a:lnTo>
                <a:lnTo>
                  <a:pt x="171" y="107"/>
                </a:lnTo>
                <a:lnTo>
                  <a:pt x="171" y="109"/>
                </a:lnTo>
                <a:lnTo>
                  <a:pt x="173" y="109"/>
                </a:lnTo>
                <a:lnTo>
                  <a:pt x="173" y="110"/>
                </a:lnTo>
                <a:lnTo>
                  <a:pt x="171" y="110"/>
                </a:lnTo>
                <a:lnTo>
                  <a:pt x="171" y="112"/>
                </a:lnTo>
                <a:lnTo>
                  <a:pt x="169" y="112"/>
                </a:lnTo>
                <a:lnTo>
                  <a:pt x="169" y="113"/>
                </a:lnTo>
                <a:lnTo>
                  <a:pt x="169" y="117"/>
                </a:lnTo>
                <a:lnTo>
                  <a:pt x="166" y="117"/>
                </a:lnTo>
                <a:lnTo>
                  <a:pt x="166" y="115"/>
                </a:lnTo>
                <a:lnTo>
                  <a:pt x="165" y="115"/>
                </a:lnTo>
                <a:lnTo>
                  <a:pt x="161" y="115"/>
                </a:lnTo>
                <a:lnTo>
                  <a:pt x="161" y="121"/>
                </a:lnTo>
                <a:lnTo>
                  <a:pt x="157" y="121"/>
                </a:lnTo>
                <a:lnTo>
                  <a:pt x="157" y="128"/>
                </a:lnTo>
                <a:lnTo>
                  <a:pt x="158" y="128"/>
                </a:lnTo>
                <a:lnTo>
                  <a:pt x="158" y="129"/>
                </a:lnTo>
                <a:lnTo>
                  <a:pt x="160" y="129"/>
                </a:lnTo>
                <a:lnTo>
                  <a:pt x="160" y="128"/>
                </a:lnTo>
                <a:lnTo>
                  <a:pt x="161" y="128"/>
                </a:lnTo>
                <a:lnTo>
                  <a:pt x="161" y="129"/>
                </a:lnTo>
                <a:lnTo>
                  <a:pt x="161" y="133"/>
                </a:lnTo>
                <a:lnTo>
                  <a:pt x="161" y="134"/>
                </a:lnTo>
                <a:lnTo>
                  <a:pt x="160" y="134"/>
                </a:lnTo>
                <a:lnTo>
                  <a:pt x="158" y="134"/>
                </a:lnTo>
                <a:lnTo>
                  <a:pt x="158" y="136"/>
                </a:lnTo>
                <a:lnTo>
                  <a:pt x="157" y="136"/>
                </a:lnTo>
                <a:lnTo>
                  <a:pt x="157" y="134"/>
                </a:lnTo>
                <a:lnTo>
                  <a:pt x="155" y="134"/>
                </a:lnTo>
                <a:lnTo>
                  <a:pt x="155" y="136"/>
                </a:lnTo>
                <a:lnTo>
                  <a:pt x="155" y="137"/>
                </a:lnTo>
                <a:lnTo>
                  <a:pt x="157" y="137"/>
                </a:lnTo>
                <a:lnTo>
                  <a:pt x="155" y="137"/>
                </a:lnTo>
                <a:lnTo>
                  <a:pt x="153" y="137"/>
                </a:lnTo>
                <a:lnTo>
                  <a:pt x="153" y="136"/>
                </a:lnTo>
                <a:lnTo>
                  <a:pt x="152" y="136"/>
                </a:lnTo>
                <a:lnTo>
                  <a:pt x="150" y="136"/>
                </a:lnTo>
                <a:lnTo>
                  <a:pt x="150" y="134"/>
                </a:lnTo>
                <a:lnTo>
                  <a:pt x="149" y="134"/>
                </a:lnTo>
                <a:lnTo>
                  <a:pt x="147" y="134"/>
                </a:lnTo>
                <a:lnTo>
                  <a:pt x="147" y="136"/>
                </a:lnTo>
                <a:lnTo>
                  <a:pt x="136" y="136"/>
                </a:lnTo>
                <a:lnTo>
                  <a:pt x="133" y="136"/>
                </a:lnTo>
                <a:lnTo>
                  <a:pt x="131" y="136"/>
                </a:lnTo>
                <a:lnTo>
                  <a:pt x="129" y="136"/>
                </a:lnTo>
                <a:lnTo>
                  <a:pt x="128" y="136"/>
                </a:lnTo>
                <a:lnTo>
                  <a:pt x="128" y="134"/>
                </a:lnTo>
                <a:lnTo>
                  <a:pt x="126" y="134"/>
                </a:lnTo>
                <a:lnTo>
                  <a:pt x="126" y="133"/>
                </a:lnTo>
                <a:lnTo>
                  <a:pt x="120" y="123"/>
                </a:lnTo>
                <a:lnTo>
                  <a:pt x="115" y="120"/>
                </a:lnTo>
                <a:lnTo>
                  <a:pt x="117" y="120"/>
                </a:lnTo>
                <a:lnTo>
                  <a:pt x="113" y="120"/>
                </a:lnTo>
                <a:lnTo>
                  <a:pt x="113" y="118"/>
                </a:lnTo>
                <a:lnTo>
                  <a:pt x="112" y="118"/>
                </a:lnTo>
                <a:lnTo>
                  <a:pt x="110" y="118"/>
                </a:lnTo>
                <a:lnTo>
                  <a:pt x="110" y="117"/>
                </a:lnTo>
                <a:lnTo>
                  <a:pt x="107" y="117"/>
                </a:lnTo>
                <a:lnTo>
                  <a:pt x="97" y="113"/>
                </a:lnTo>
                <a:lnTo>
                  <a:pt x="94" y="112"/>
                </a:lnTo>
                <a:lnTo>
                  <a:pt x="89" y="110"/>
                </a:lnTo>
                <a:lnTo>
                  <a:pt x="88" y="109"/>
                </a:lnTo>
                <a:lnTo>
                  <a:pt x="88" y="107"/>
                </a:lnTo>
                <a:lnTo>
                  <a:pt x="83" y="107"/>
                </a:lnTo>
                <a:lnTo>
                  <a:pt x="85" y="105"/>
                </a:lnTo>
                <a:lnTo>
                  <a:pt x="73" y="104"/>
                </a:lnTo>
                <a:lnTo>
                  <a:pt x="73" y="102"/>
                </a:lnTo>
                <a:lnTo>
                  <a:pt x="70" y="101"/>
                </a:lnTo>
                <a:lnTo>
                  <a:pt x="65" y="99"/>
                </a:lnTo>
                <a:lnTo>
                  <a:pt x="61" y="97"/>
                </a:lnTo>
                <a:lnTo>
                  <a:pt x="61" y="102"/>
                </a:lnTo>
                <a:lnTo>
                  <a:pt x="57" y="102"/>
                </a:lnTo>
                <a:lnTo>
                  <a:pt x="54" y="102"/>
                </a:lnTo>
                <a:lnTo>
                  <a:pt x="54" y="101"/>
                </a:lnTo>
                <a:lnTo>
                  <a:pt x="51" y="101"/>
                </a:lnTo>
                <a:lnTo>
                  <a:pt x="49" y="101"/>
                </a:lnTo>
                <a:lnTo>
                  <a:pt x="48" y="101"/>
                </a:lnTo>
                <a:lnTo>
                  <a:pt x="38" y="101"/>
                </a:lnTo>
                <a:lnTo>
                  <a:pt x="38" y="99"/>
                </a:lnTo>
                <a:lnTo>
                  <a:pt x="37" y="99"/>
                </a:lnTo>
                <a:lnTo>
                  <a:pt x="35" y="99"/>
                </a:lnTo>
                <a:lnTo>
                  <a:pt x="33" y="99"/>
                </a:lnTo>
                <a:lnTo>
                  <a:pt x="32" y="97"/>
                </a:lnTo>
                <a:lnTo>
                  <a:pt x="30" y="94"/>
                </a:lnTo>
                <a:lnTo>
                  <a:pt x="27" y="91"/>
                </a:lnTo>
                <a:lnTo>
                  <a:pt x="9" y="69"/>
                </a:lnTo>
                <a:lnTo>
                  <a:pt x="5" y="62"/>
                </a:lnTo>
                <a:lnTo>
                  <a:pt x="3" y="62"/>
                </a:lnTo>
                <a:lnTo>
                  <a:pt x="0" y="57"/>
                </a:lnTo>
                <a:lnTo>
                  <a:pt x="1" y="57"/>
                </a:lnTo>
                <a:lnTo>
                  <a:pt x="3" y="57"/>
                </a:lnTo>
                <a:lnTo>
                  <a:pt x="3" y="56"/>
                </a:lnTo>
                <a:lnTo>
                  <a:pt x="3" y="57"/>
                </a:lnTo>
                <a:lnTo>
                  <a:pt x="5" y="57"/>
                </a:lnTo>
                <a:lnTo>
                  <a:pt x="6" y="57"/>
                </a:lnTo>
                <a:lnTo>
                  <a:pt x="6" y="59"/>
                </a:lnTo>
                <a:lnTo>
                  <a:pt x="8" y="59"/>
                </a:lnTo>
                <a:lnTo>
                  <a:pt x="9" y="59"/>
                </a:lnTo>
                <a:lnTo>
                  <a:pt x="9" y="57"/>
                </a:lnTo>
                <a:lnTo>
                  <a:pt x="8" y="57"/>
                </a:lnTo>
                <a:lnTo>
                  <a:pt x="9" y="57"/>
                </a:lnTo>
                <a:lnTo>
                  <a:pt x="9" y="56"/>
                </a:lnTo>
                <a:lnTo>
                  <a:pt x="9" y="54"/>
                </a:lnTo>
                <a:lnTo>
                  <a:pt x="9" y="53"/>
                </a:lnTo>
                <a:lnTo>
                  <a:pt x="9" y="49"/>
                </a:lnTo>
                <a:lnTo>
                  <a:pt x="9" y="48"/>
                </a:lnTo>
                <a:lnTo>
                  <a:pt x="8" y="48"/>
                </a:lnTo>
                <a:lnTo>
                  <a:pt x="6" y="48"/>
                </a:lnTo>
                <a:lnTo>
                  <a:pt x="6" y="46"/>
                </a:lnTo>
                <a:lnTo>
                  <a:pt x="6" y="43"/>
                </a:lnTo>
                <a:lnTo>
                  <a:pt x="5" y="43"/>
                </a:lnTo>
                <a:lnTo>
                  <a:pt x="3" y="43"/>
                </a:lnTo>
                <a:lnTo>
                  <a:pt x="3" y="41"/>
                </a:lnTo>
                <a:lnTo>
                  <a:pt x="1" y="41"/>
                </a:lnTo>
                <a:lnTo>
                  <a:pt x="1" y="40"/>
                </a:lnTo>
                <a:lnTo>
                  <a:pt x="1" y="38"/>
                </a:lnTo>
                <a:lnTo>
                  <a:pt x="3" y="38"/>
                </a:lnTo>
                <a:lnTo>
                  <a:pt x="3" y="37"/>
                </a:lnTo>
                <a:lnTo>
                  <a:pt x="1" y="37"/>
                </a:lnTo>
                <a:lnTo>
                  <a:pt x="1" y="35"/>
                </a:lnTo>
                <a:lnTo>
                  <a:pt x="1" y="33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1" y="27"/>
                </a:lnTo>
                <a:lnTo>
                  <a:pt x="3" y="22"/>
                </a:lnTo>
                <a:lnTo>
                  <a:pt x="5" y="22"/>
                </a:lnTo>
                <a:lnTo>
                  <a:pt x="5" y="21"/>
                </a:lnTo>
                <a:lnTo>
                  <a:pt x="6" y="19"/>
                </a:lnTo>
                <a:lnTo>
                  <a:pt x="8" y="19"/>
                </a:lnTo>
                <a:lnTo>
                  <a:pt x="8" y="22"/>
                </a:lnTo>
                <a:lnTo>
                  <a:pt x="8" y="25"/>
                </a:lnTo>
                <a:lnTo>
                  <a:pt x="8" y="29"/>
                </a:lnTo>
                <a:lnTo>
                  <a:pt x="9" y="30"/>
                </a:lnTo>
                <a:lnTo>
                  <a:pt x="9" y="32"/>
                </a:lnTo>
                <a:lnTo>
                  <a:pt x="11" y="32"/>
                </a:lnTo>
                <a:lnTo>
                  <a:pt x="11" y="30"/>
                </a:lnTo>
                <a:lnTo>
                  <a:pt x="11" y="29"/>
                </a:lnTo>
                <a:lnTo>
                  <a:pt x="11" y="27"/>
                </a:lnTo>
                <a:lnTo>
                  <a:pt x="11" y="25"/>
                </a:lnTo>
                <a:lnTo>
                  <a:pt x="11" y="24"/>
                </a:lnTo>
                <a:lnTo>
                  <a:pt x="11" y="22"/>
                </a:lnTo>
                <a:lnTo>
                  <a:pt x="11" y="21"/>
                </a:lnTo>
                <a:lnTo>
                  <a:pt x="11" y="19"/>
                </a:lnTo>
                <a:lnTo>
                  <a:pt x="11" y="17"/>
                </a:lnTo>
                <a:lnTo>
                  <a:pt x="14" y="14"/>
                </a:lnTo>
                <a:lnTo>
                  <a:pt x="14" y="16"/>
                </a:lnTo>
                <a:lnTo>
                  <a:pt x="13" y="17"/>
                </a:lnTo>
                <a:lnTo>
                  <a:pt x="14" y="19"/>
                </a:lnTo>
                <a:lnTo>
                  <a:pt x="16" y="19"/>
                </a:lnTo>
                <a:lnTo>
                  <a:pt x="16" y="17"/>
                </a:lnTo>
                <a:lnTo>
                  <a:pt x="17" y="17"/>
                </a:lnTo>
                <a:lnTo>
                  <a:pt x="16" y="14"/>
                </a:lnTo>
                <a:lnTo>
                  <a:pt x="16" y="13"/>
                </a:lnTo>
                <a:lnTo>
                  <a:pt x="17" y="11"/>
                </a:lnTo>
                <a:lnTo>
                  <a:pt x="16" y="11"/>
                </a:lnTo>
                <a:lnTo>
                  <a:pt x="16" y="9"/>
                </a:lnTo>
                <a:lnTo>
                  <a:pt x="16" y="8"/>
                </a:lnTo>
                <a:lnTo>
                  <a:pt x="16" y="6"/>
                </a:lnTo>
                <a:lnTo>
                  <a:pt x="16" y="5"/>
                </a:lnTo>
                <a:lnTo>
                  <a:pt x="16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19" y="1"/>
                </a:lnTo>
                <a:lnTo>
                  <a:pt x="21" y="1"/>
                </a:lnTo>
                <a:lnTo>
                  <a:pt x="21" y="3"/>
                </a:lnTo>
                <a:lnTo>
                  <a:pt x="22" y="3"/>
                </a:lnTo>
                <a:lnTo>
                  <a:pt x="24" y="3"/>
                </a:lnTo>
                <a:lnTo>
                  <a:pt x="24" y="5"/>
                </a:lnTo>
                <a:lnTo>
                  <a:pt x="24" y="6"/>
                </a:lnTo>
                <a:lnTo>
                  <a:pt x="24" y="8"/>
                </a:lnTo>
                <a:lnTo>
                  <a:pt x="25" y="9"/>
                </a:lnTo>
                <a:lnTo>
                  <a:pt x="27" y="9"/>
                </a:lnTo>
                <a:lnTo>
                  <a:pt x="29" y="9"/>
                </a:lnTo>
                <a:lnTo>
                  <a:pt x="29" y="11"/>
                </a:lnTo>
                <a:lnTo>
                  <a:pt x="30" y="11"/>
                </a:lnTo>
                <a:lnTo>
                  <a:pt x="30" y="13"/>
                </a:lnTo>
                <a:lnTo>
                  <a:pt x="29" y="13"/>
                </a:lnTo>
                <a:lnTo>
                  <a:pt x="29" y="14"/>
                </a:lnTo>
                <a:lnTo>
                  <a:pt x="29" y="16"/>
                </a:lnTo>
                <a:lnTo>
                  <a:pt x="27" y="16"/>
                </a:lnTo>
                <a:lnTo>
                  <a:pt x="27" y="17"/>
                </a:lnTo>
                <a:lnTo>
                  <a:pt x="29" y="17"/>
                </a:lnTo>
                <a:lnTo>
                  <a:pt x="29" y="19"/>
                </a:lnTo>
                <a:lnTo>
                  <a:pt x="30" y="19"/>
                </a:lnTo>
                <a:lnTo>
                  <a:pt x="30" y="21"/>
                </a:lnTo>
                <a:lnTo>
                  <a:pt x="30" y="22"/>
                </a:lnTo>
                <a:lnTo>
                  <a:pt x="29" y="22"/>
                </a:lnTo>
                <a:lnTo>
                  <a:pt x="29" y="24"/>
                </a:lnTo>
                <a:lnTo>
                  <a:pt x="29" y="25"/>
                </a:lnTo>
                <a:lnTo>
                  <a:pt x="30" y="25"/>
                </a:lnTo>
                <a:lnTo>
                  <a:pt x="30" y="29"/>
                </a:lnTo>
                <a:lnTo>
                  <a:pt x="32" y="29"/>
                </a:lnTo>
                <a:lnTo>
                  <a:pt x="32" y="32"/>
                </a:lnTo>
                <a:lnTo>
                  <a:pt x="32" y="33"/>
                </a:lnTo>
                <a:lnTo>
                  <a:pt x="33" y="33"/>
                </a:lnTo>
                <a:lnTo>
                  <a:pt x="33" y="38"/>
                </a:lnTo>
                <a:lnTo>
                  <a:pt x="33" y="41"/>
                </a:lnTo>
                <a:lnTo>
                  <a:pt x="35" y="41"/>
                </a:lnTo>
                <a:lnTo>
                  <a:pt x="37" y="43"/>
                </a:lnTo>
                <a:lnTo>
                  <a:pt x="37" y="41"/>
                </a:lnTo>
                <a:lnTo>
                  <a:pt x="37" y="40"/>
                </a:lnTo>
                <a:lnTo>
                  <a:pt x="38" y="40"/>
                </a:lnTo>
                <a:lnTo>
                  <a:pt x="40" y="40"/>
                </a:lnTo>
                <a:lnTo>
                  <a:pt x="41" y="40"/>
                </a:lnTo>
                <a:lnTo>
                  <a:pt x="43" y="40"/>
                </a:lnTo>
                <a:lnTo>
                  <a:pt x="45" y="40"/>
                </a:lnTo>
                <a:lnTo>
                  <a:pt x="45" y="38"/>
                </a:lnTo>
                <a:lnTo>
                  <a:pt x="46" y="38"/>
                </a:lnTo>
                <a:lnTo>
                  <a:pt x="48" y="38"/>
                </a:lnTo>
                <a:lnTo>
                  <a:pt x="49" y="38"/>
                </a:lnTo>
                <a:lnTo>
                  <a:pt x="49" y="40"/>
                </a:lnTo>
                <a:lnTo>
                  <a:pt x="48" y="40"/>
                </a:lnTo>
                <a:lnTo>
                  <a:pt x="48" y="41"/>
                </a:lnTo>
                <a:lnTo>
                  <a:pt x="49" y="41"/>
                </a:lnTo>
                <a:lnTo>
                  <a:pt x="49" y="43"/>
                </a:lnTo>
                <a:lnTo>
                  <a:pt x="49" y="45"/>
                </a:lnTo>
                <a:lnTo>
                  <a:pt x="48" y="45"/>
                </a:lnTo>
                <a:lnTo>
                  <a:pt x="46" y="45"/>
                </a:lnTo>
                <a:lnTo>
                  <a:pt x="45" y="45"/>
                </a:lnTo>
                <a:lnTo>
                  <a:pt x="41" y="45"/>
                </a:lnTo>
                <a:lnTo>
                  <a:pt x="41" y="46"/>
                </a:lnTo>
                <a:lnTo>
                  <a:pt x="41" y="48"/>
                </a:lnTo>
                <a:lnTo>
                  <a:pt x="41" y="49"/>
                </a:lnTo>
                <a:lnTo>
                  <a:pt x="40" y="49"/>
                </a:lnTo>
                <a:lnTo>
                  <a:pt x="40" y="48"/>
                </a:lnTo>
                <a:lnTo>
                  <a:pt x="38" y="48"/>
                </a:lnTo>
                <a:lnTo>
                  <a:pt x="38" y="49"/>
                </a:lnTo>
                <a:lnTo>
                  <a:pt x="38" y="51"/>
                </a:lnTo>
                <a:lnTo>
                  <a:pt x="37" y="51"/>
                </a:lnTo>
                <a:lnTo>
                  <a:pt x="38" y="51"/>
                </a:lnTo>
                <a:lnTo>
                  <a:pt x="40" y="51"/>
                </a:lnTo>
                <a:lnTo>
                  <a:pt x="40" y="53"/>
                </a:lnTo>
                <a:lnTo>
                  <a:pt x="43" y="53"/>
                </a:lnTo>
                <a:lnTo>
                  <a:pt x="43" y="54"/>
                </a:lnTo>
                <a:lnTo>
                  <a:pt x="45" y="54"/>
                </a:lnTo>
                <a:lnTo>
                  <a:pt x="46" y="54"/>
                </a:lnTo>
                <a:lnTo>
                  <a:pt x="48" y="54"/>
                </a:lnTo>
                <a:lnTo>
                  <a:pt x="48" y="53"/>
                </a:lnTo>
                <a:lnTo>
                  <a:pt x="48" y="51"/>
                </a:lnTo>
                <a:lnTo>
                  <a:pt x="46" y="51"/>
                </a:lnTo>
                <a:lnTo>
                  <a:pt x="46" y="49"/>
                </a:lnTo>
                <a:lnTo>
                  <a:pt x="48" y="49"/>
                </a:lnTo>
                <a:lnTo>
                  <a:pt x="49" y="49"/>
                </a:lnTo>
                <a:lnTo>
                  <a:pt x="49" y="51"/>
                </a:lnTo>
                <a:lnTo>
                  <a:pt x="51" y="51"/>
                </a:lnTo>
                <a:lnTo>
                  <a:pt x="51" y="53"/>
                </a:lnTo>
                <a:lnTo>
                  <a:pt x="53" y="53"/>
                </a:lnTo>
                <a:lnTo>
                  <a:pt x="54" y="53"/>
                </a:lnTo>
                <a:lnTo>
                  <a:pt x="56" y="53"/>
                </a:lnTo>
                <a:lnTo>
                  <a:pt x="57" y="53"/>
                </a:lnTo>
                <a:lnTo>
                  <a:pt x="59" y="53"/>
                </a:lnTo>
                <a:lnTo>
                  <a:pt x="61" y="53"/>
                </a:lnTo>
                <a:lnTo>
                  <a:pt x="62" y="53"/>
                </a:lnTo>
                <a:lnTo>
                  <a:pt x="62" y="54"/>
                </a:lnTo>
                <a:lnTo>
                  <a:pt x="62" y="56"/>
                </a:lnTo>
                <a:lnTo>
                  <a:pt x="64" y="56"/>
                </a:lnTo>
                <a:lnTo>
                  <a:pt x="65" y="57"/>
                </a:lnTo>
                <a:lnTo>
                  <a:pt x="65" y="59"/>
                </a:lnTo>
                <a:lnTo>
                  <a:pt x="65" y="61"/>
                </a:lnTo>
                <a:lnTo>
                  <a:pt x="65" y="62"/>
                </a:lnTo>
                <a:lnTo>
                  <a:pt x="67" y="62"/>
                </a:lnTo>
                <a:lnTo>
                  <a:pt x="67" y="64"/>
                </a:lnTo>
                <a:lnTo>
                  <a:pt x="67" y="65"/>
                </a:lnTo>
                <a:lnTo>
                  <a:pt x="67" y="67"/>
                </a:lnTo>
                <a:lnTo>
                  <a:pt x="70" y="70"/>
                </a:lnTo>
                <a:lnTo>
                  <a:pt x="73" y="70"/>
                </a:lnTo>
                <a:lnTo>
                  <a:pt x="75" y="70"/>
                </a:lnTo>
                <a:close/>
              </a:path>
            </a:pathLst>
          </a:custGeom>
          <a:solidFill>
            <a:srgbClr val="E89B9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8"/>
          <p:cNvSpPr>
            <a:spLocks/>
          </p:cNvSpPr>
          <p:nvPr/>
        </p:nvSpPr>
        <p:spPr bwMode="auto">
          <a:xfrm>
            <a:off x="7421563" y="4292601"/>
            <a:ext cx="465138" cy="944563"/>
          </a:xfrm>
          <a:custGeom>
            <a:avLst/>
            <a:gdLst/>
            <a:ahLst/>
            <a:cxnLst>
              <a:cxn ang="0">
                <a:pos x="234" y="168"/>
              </a:cxn>
              <a:cxn ang="0">
                <a:pos x="248" y="192"/>
              </a:cxn>
              <a:cxn ang="0">
                <a:pos x="224" y="250"/>
              </a:cxn>
              <a:cxn ang="0">
                <a:pos x="242" y="306"/>
              </a:cxn>
              <a:cxn ang="0">
                <a:pos x="255" y="328"/>
              </a:cxn>
              <a:cxn ang="0">
                <a:pos x="271" y="374"/>
              </a:cxn>
              <a:cxn ang="0">
                <a:pos x="291" y="405"/>
              </a:cxn>
              <a:cxn ang="0">
                <a:pos x="285" y="456"/>
              </a:cxn>
              <a:cxn ang="0">
                <a:pos x="264" y="478"/>
              </a:cxn>
              <a:cxn ang="0">
                <a:pos x="224" y="518"/>
              </a:cxn>
              <a:cxn ang="0">
                <a:pos x="178" y="518"/>
              </a:cxn>
              <a:cxn ang="0">
                <a:pos x="170" y="589"/>
              </a:cxn>
              <a:cxn ang="0">
                <a:pos x="136" y="595"/>
              </a:cxn>
              <a:cxn ang="0">
                <a:pos x="96" y="570"/>
              </a:cxn>
              <a:cxn ang="0">
                <a:pos x="77" y="565"/>
              </a:cxn>
              <a:cxn ang="0">
                <a:pos x="75" y="531"/>
              </a:cxn>
              <a:cxn ang="0">
                <a:pos x="87" y="515"/>
              </a:cxn>
              <a:cxn ang="0">
                <a:pos x="91" y="494"/>
              </a:cxn>
              <a:cxn ang="0">
                <a:pos x="88" y="462"/>
              </a:cxn>
              <a:cxn ang="0">
                <a:pos x="83" y="445"/>
              </a:cxn>
              <a:cxn ang="0">
                <a:pos x="91" y="422"/>
              </a:cxn>
              <a:cxn ang="0">
                <a:pos x="83" y="382"/>
              </a:cxn>
              <a:cxn ang="0">
                <a:pos x="74" y="336"/>
              </a:cxn>
              <a:cxn ang="0">
                <a:pos x="39" y="325"/>
              </a:cxn>
              <a:cxn ang="0">
                <a:pos x="35" y="301"/>
              </a:cxn>
              <a:cxn ang="0">
                <a:pos x="34" y="285"/>
              </a:cxn>
              <a:cxn ang="0">
                <a:pos x="11" y="278"/>
              </a:cxn>
              <a:cxn ang="0">
                <a:pos x="0" y="261"/>
              </a:cxn>
              <a:cxn ang="0">
                <a:pos x="32" y="253"/>
              </a:cxn>
              <a:cxn ang="0">
                <a:pos x="59" y="246"/>
              </a:cxn>
              <a:cxn ang="0">
                <a:pos x="64" y="224"/>
              </a:cxn>
              <a:cxn ang="0">
                <a:pos x="63" y="205"/>
              </a:cxn>
              <a:cxn ang="0">
                <a:pos x="75" y="184"/>
              </a:cxn>
              <a:cxn ang="0">
                <a:pos x="64" y="171"/>
              </a:cxn>
              <a:cxn ang="0">
                <a:pos x="67" y="147"/>
              </a:cxn>
              <a:cxn ang="0">
                <a:pos x="55" y="146"/>
              </a:cxn>
              <a:cxn ang="0">
                <a:pos x="39" y="154"/>
              </a:cxn>
              <a:cxn ang="0">
                <a:pos x="31" y="147"/>
              </a:cxn>
              <a:cxn ang="0">
                <a:pos x="27" y="128"/>
              </a:cxn>
              <a:cxn ang="0">
                <a:pos x="15" y="118"/>
              </a:cxn>
              <a:cxn ang="0">
                <a:pos x="11" y="94"/>
              </a:cxn>
              <a:cxn ang="0">
                <a:pos x="3" y="78"/>
              </a:cxn>
              <a:cxn ang="0">
                <a:pos x="21" y="70"/>
              </a:cxn>
              <a:cxn ang="0">
                <a:pos x="18" y="56"/>
              </a:cxn>
              <a:cxn ang="0">
                <a:pos x="29" y="43"/>
              </a:cxn>
              <a:cxn ang="0">
                <a:pos x="31" y="30"/>
              </a:cxn>
              <a:cxn ang="0">
                <a:pos x="45" y="13"/>
              </a:cxn>
              <a:cxn ang="0">
                <a:pos x="77" y="3"/>
              </a:cxn>
              <a:cxn ang="0">
                <a:pos x="93" y="10"/>
              </a:cxn>
              <a:cxn ang="0">
                <a:pos x="101" y="22"/>
              </a:cxn>
              <a:cxn ang="0">
                <a:pos x="95" y="38"/>
              </a:cxn>
              <a:cxn ang="0">
                <a:pos x="107" y="42"/>
              </a:cxn>
              <a:cxn ang="0">
                <a:pos x="125" y="45"/>
              </a:cxn>
              <a:cxn ang="0">
                <a:pos x="122" y="59"/>
              </a:cxn>
              <a:cxn ang="0">
                <a:pos x="119" y="77"/>
              </a:cxn>
              <a:cxn ang="0">
                <a:pos x="127" y="91"/>
              </a:cxn>
              <a:cxn ang="0">
                <a:pos x="130" y="109"/>
              </a:cxn>
              <a:cxn ang="0">
                <a:pos x="151" y="112"/>
              </a:cxn>
              <a:cxn ang="0">
                <a:pos x="160" y="125"/>
              </a:cxn>
              <a:cxn ang="0">
                <a:pos x="171" y="130"/>
              </a:cxn>
              <a:cxn ang="0">
                <a:pos x="189" y="144"/>
              </a:cxn>
            </a:cxnLst>
            <a:rect l="0" t="0" r="r" b="b"/>
            <a:pathLst>
              <a:path w="293" h="595">
                <a:moveTo>
                  <a:pt x="195" y="147"/>
                </a:moveTo>
                <a:lnTo>
                  <a:pt x="197" y="150"/>
                </a:lnTo>
                <a:lnTo>
                  <a:pt x="195" y="154"/>
                </a:lnTo>
                <a:lnTo>
                  <a:pt x="200" y="160"/>
                </a:lnTo>
                <a:lnTo>
                  <a:pt x="203" y="158"/>
                </a:lnTo>
                <a:lnTo>
                  <a:pt x="208" y="163"/>
                </a:lnTo>
                <a:lnTo>
                  <a:pt x="210" y="170"/>
                </a:lnTo>
                <a:lnTo>
                  <a:pt x="215" y="171"/>
                </a:lnTo>
                <a:lnTo>
                  <a:pt x="223" y="173"/>
                </a:lnTo>
                <a:lnTo>
                  <a:pt x="227" y="171"/>
                </a:lnTo>
                <a:lnTo>
                  <a:pt x="231" y="168"/>
                </a:lnTo>
                <a:lnTo>
                  <a:pt x="234" y="168"/>
                </a:lnTo>
                <a:lnTo>
                  <a:pt x="235" y="173"/>
                </a:lnTo>
                <a:lnTo>
                  <a:pt x="237" y="173"/>
                </a:lnTo>
                <a:lnTo>
                  <a:pt x="242" y="174"/>
                </a:lnTo>
                <a:lnTo>
                  <a:pt x="247" y="173"/>
                </a:lnTo>
                <a:lnTo>
                  <a:pt x="248" y="179"/>
                </a:lnTo>
                <a:lnTo>
                  <a:pt x="248" y="181"/>
                </a:lnTo>
                <a:lnTo>
                  <a:pt x="255" y="182"/>
                </a:lnTo>
                <a:lnTo>
                  <a:pt x="255" y="189"/>
                </a:lnTo>
                <a:lnTo>
                  <a:pt x="253" y="192"/>
                </a:lnTo>
                <a:lnTo>
                  <a:pt x="251" y="195"/>
                </a:lnTo>
                <a:lnTo>
                  <a:pt x="248" y="194"/>
                </a:lnTo>
                <a:lnTo>
                  <a:pt x="248" y="192"/>
                </a:lnTo>
                <a:lnTo>
                  <a:pt x="245" y="190"/>
                </a:lnTo>
                <a:lnTo>
                  <a:pt x="243" y="197"/>
                </a:lnTo>
                <a:lnTo>
                  <a:pt x="240" y="205"/>
                </a:lnTo>
                <a:lnTo>
                  <a:pt x="234" y="203"/>
                </a:lnTo>
                <a:lnTo>
                  <a:pt x="232" y="213"/>
                </a:lnTo>
                <a:lnTo>
                  <a:pt x="231" y="218"/>
                </a:lnTo>
                <a:lnTo>
                  <a:pt x="232" y="219"/>
                </a:lnTo>
                <a:lnTo>
                  <a:pt x="232" y="222"/>
                </a:lnTo>
                <a:lnTo>
                  <a:pt x="229" y="234"/>
                </a:lnTo>
                <a:lnTo>
                  <a:pt x="223" y="238"/>
                </a:lnTo>
                <a:lnTo>
                  <a:pt x="224" y="246"/>
                </a:lnTo>
                <a:lnTo>
                  <a:pt x="224" y="250"/>
                </a:lnTo>
                <a:lnTo>
                  <a:pt x="221" y="256"/>
                </a:lnTo>
                <a:lnTo>
                  <a:pt x="216" y="264"/>
                </a:lnTo>
                <a:lnTo>
                  <a:pt x="221" y="267"/>
                </a:lnTo>
                <a:lnTo>
                  <a:pt x="224" y="272"/>
                </a:lnTo>
                <a:lnTo>
                  <a:pt x="226" y="277"/>
                </a:lnTo>
                <a:lnTo>
                  <a:pt x="231" y="278"/>
                </a:lnTo>
                <a:lnTo>
                  <a:pt x="235" y="282"/>
                </a:lnTo>
                <a:lnTo>
                  <a:pt x="237" y="285"/>
                </a:lnTo>
                <a:lnTo>
                  <a:pt x="239" y="291"/>
                </a:lnTo>
                <a:lnTo>
                  <a:pt x="240" y="294"/>
                </a:lnTo>
                <a:lnTo>
                  <a:pt x="240" y="299"/>
                </a:lnTo>
                <a:lnTo>
                  <a:pt x="242" y="306"/>
                </a:lnTo>
                <a:lnTo>
                  <a:pt x="243" y="309"/>
                </a:lnTo>
                <a:lnTo>
                  <a:pt x="245" y="312"/>
                </a:lnTo>
                <a:lnTo>
                  <a:pt x="243" y="314"/>
                </a:lnTo>
                <a:lnTo>
                  <a:pt x="242" y="317"/>
                </a:lnTo>
                <a:lnTo>
                  <a:pt x="243" y="318"/>
                </a:lnTo>
                <a:lnTo>
                  <a:pt x="243" y="322"/>
                </a:lnTo>
                <a:lnTo>
                  <a:pt x="245" y="323"/>
                </a:lnTo>
                <a:lnTo>
                  <a:pt x="245" y="326"/>
                </a:lnTo>
                <a:lnTo>
                  <a:pt x="247" y="326"/>
                </a:lnTo>
                <a:lnTo>
                  <a:pt x="248" y="328"/>
                </a:lnTo>
                <a:lnTo>
                  <a:pt x="251" y="330"/>
                </a:lnTo>
                <a:lnTo>
                  <a:pt x="255" y="328"/>
                </a:lnTo>
                <a:lnTo>
                  <a:pt x="261" y="326"/>
                </a:lnTo>
                <a:lnTo>
                  <a:pt x="266" y="325"/>
                </a:lnTo>
                <a:lnTo>
                  <a:pt x="266" y="328"/>
                </a:lnTo>
                <a:lnTo>
                  <a:pt x="264" y="333"/>
                </a:lnTo>
                <a:lnTo>
                  <a:pt x="263" y="341"/>
                </a:lnTo>
                <a:lnTo>
                  <a:pt x="263" y="349"/>
                </a:lnTo>
                <a:lnTo>
                  <a:pt x="263" y="355"/>
                </a:lnTo>
                <a:lnTo>
                  <a:pt x="263" y="360"/>
                </a:lnTo>
                <a:lnTo>
                  <a:pt x="261" y="366"/>
                </a:lnTo>
                <a:lnTo>
                  <a:pt x="261" y="371"/>
                </a:lnTo>
                <a:lnTo>
                  <a:pt x="264" y="374"/>
                </a:lnTo>
                <a:lnTo>
                  <a:pt x="271" y="374"/>
                </a:lnTo>
                <a:lnTo>
                  <a:pt x="277" y="378"/>
                </a:lnTo>
                <a:lnTo>
                  <a:pt x="280" y="381"/>
                </a:lnTo>
                <a:lnTo>
                  <a:pt x="280" y="384"/>
                </a:lnTo>
                <a:lnTo>
                  <a:pt x="280" y="387"/>
                </a:lnTo>
                <a:lnTo>
                  <a:pt x="282" y="390"/>
                </a:lnTo>
                <a:lnTo>
                  <a:pt x="283" y="394"/>
                </a:lnTo>
                <a:lnTo>
                  <a:pt x="287" y="395"/>
                </a:lnTo>
                <a:lnTo>
                  <a:pt x="288" y="395"/>
                </a:lnTo>
                <a:lnTo>
                  <a:pt x="290" y="395"/>
                </a:lnTo>
                <a:lnTo>
                  <a:pt x="290" y="402"/>
                </a:lnTo>
                <a:lnTo>
                  <a:pt x="291" y="403"/>
                </a:lnTo>
                <a:lnTo>
                  <a:pt x="291" y="405"/>
                </a:lnTo>
                <a:lnTo>
                  <a:pt x="290" y="410"/>
                </a:lnTo>
                <a:lnTo>
                  <a:pt x="288" y="411"/>
                </a:lnTo>
                <a:lnTo>
                  <a:pt x="287" y="413"/>
                </a:lnTo>
                <a:lnTo>
                  <a:pt x="282" y="413"/>
                </a:lnTo>
                <a:lnTo>
                  <a:pt x="282" y="416"/>
                </a:lnTo>
                <a:lnTo>
                  <a:pt x="279" y="422"/>
                </a:lnTo>
                <a:lnTo>
                  <a:pt x="279" y="430"/>
                </a:lnTo>
                <a:lnTo>
                  <a:pt x="277" y="438"/>
                </a:lnTo>
                <a:lnTo>
                  <a:pt x="282" y="442"/>
                </a:lnTo>
                <a:lnTo>
                  <a:pt x="285" y="446"/>
                </a:lnTo>
                <a:lnTo>
                  <a:pt x="287" y="454"/>
                </a:lnTo>
                <a:lnTo>
                  <a:pt x="285" y="456"/>
                </a:lnTo>
                <a:lnTo>
                  <a:pt x="287" y="462"/>
                </a:lnTo>
                <a:lnTo>
                  <a:pt x="288" y="462"/>
                </a:lnTo>
                <a:lnTo>
                  <a:pt x="290" y="464"/>
                </a:lnTo>
                <a:lnTo>
                  <a:pt x="293" y="467"/>
                </a:lnTo>
                <a:lnTo>
                  <a:pt x="293" y="472"/>
                </a:lnTo>
                <a:lnTo>
                  <a:pt x="290" y="477"/>
                </a:lnTo>
                <a:lnTo>
                  <a:pt x="285" y="477"/>
                </a:lnTo>
                <a:lnTo>
                  <a:pt x="277" y="472"/>
                </a:lnTo>
                <a:lnTo>
                  <a:pt x="277" y="470"/>
                </a:lnTo>
                <a:lnTo>
                  <a:pt x="274" y="469"/>
                </a:lnTo>
                <a:lnTo>
                  <a:pt x="269" y="474"/>
                </a:lnTo>
                <a:lnTo>
                  <a:pt x="264" y="478"/>
                </a:lnTo>
                <a:lnTo>
                  <a:pt x="259" y="483"/>
                </a:lnTo>
                <a:lnTo>
                  <a:pt x="255" y="482"/>
                </a:lnTo>
                <a:lnTo>
                  <a:pt x="255" y="485"/>
                </a:lnTo>
                <a:lnTo>
                  <a:pt x="253" y="493"/>
                </a:lnTo>
                <a:lnTo>
                  <a:pt x="250" y="494"/>
                </a:lnTo>
                <a:lnTo>
                  <a:pt x="243" y="501"/>
                </a:lnTo>
                <a:lnTo>
                  <a:pt x="243" y="507"/>
                </a:lnTo>
                <a:lnTo>
                  <a:pt x="237" y="512"/>
                </a:lnTo>
                <a:lnTo>
                  <a:pt x="235" y="512"/>
                </a:lnTo>
                <a:lnTo>
                  <a:pt x="227" y="514"/>
                </a:lnTo>
                <a:lnTo>
                  <a:pt x="223" y="517"/>
                </a:lnTo>
                <a:lnTo>
                  <a:pt x="224" y="518"/>
                </a:lnTo>
                <a:lnTo>
                  <a:pt x="202" y="518"/>
                </a:lnTo>
                <a:lnTo>
                  <a:pt x="199" y="518"/>
                </a:lnTo>
                <a:lnTo>
                  <a:pt x="197" y="518"/>
                </a:lnTo>
                <a:lnTo>
                  <a:pt x="194" y="518"/>
                </a:lnTo>
                <a:lnTo>
                  <a:pt x="192" y="518"/>
                </a:lnTo>
                <a:lnTo>
                  <a:pt x="189" y="518"/>
                </a:lnTo>
                <a:lnTo>
                  <a:pt x="187" y="518"/>
                </a:lnTo>
                <a:lnTo>
                  <a:pt x="186" y="518"/>
                </a:lnTo>
                <a:lnTo>
                  <a:pt x="183" y="518"/>
                </a:lnTo>
                <a:lnTo>
                  <a:pt x="181" y="518"/>
                </a:lnTo>
                <a:lnTo>
                  <a:pt x="179" y="518"/>
                </a:lnTo>
                <a:lnTo>
                  <a:pt x="178" y="518"/>
                </a:lnTo>
                <a:lnTo>
                  <a:pt x="176" y="518"/>
                </a:lnTo>
                <a:lnTo>
                  <a:pt x="175" y="518"/>
                </a:lnTo>
                <a:lnTo>
                  <a:pt x="170" y="518"/>
                </a:lnTo>
                <a:lnTo>
                  <a:pt x="171" y="544"/>
                </a:lnTo>
                <a:lnTo>
                  <a:pt x="173" y="547"/>
                </a:lnTo>
                <a:lnTo>
                  <a:pt x="171" y="552"/>
                </a:lnTo>
                <a:lnTo>
                  <a:pt x="171" y="555"/>
                </a:lnTo>
                <a:lnTo>
                  <a:pt x="171" y="570"/>
                </a:lnTo>
                <a:lnTo>
                  <a:pt x="171" y="571"/>
                </a:lnTo>
                <a:lnTo>
                  <a:pt x="170" y="576"/>
                </a:lnTo>
                <a:lnTo>
                  <a:pt x="170" y="584"/>
                </a:lnTo>
                <a:lnTo>
                  <a:pt x="170" y="589"/>
                </a:lnTo>
                <a:lnTo>
                  <a:pt x="170" y="592"/>
                </a:lnTo>
                <a:lnTo>
                  <a:pt x="168" y="595"/>
                </a:lnTo>
                <a:lnTo>
                  <a:pt x="165" y="595"/>
                </a:lnTo>
                <a:lnTo>
                  <a:pt x="163" y="595"/>
                </a:lnTo>
                <a:lnTo>
                  <a:pt x="162" y="595"/>
                </a:lnTo>
                <a:lnTo>
                  <a:pt x="160" y="595"/>
                </a:lnTo>
                <a:lnTo>
                  <a:pt x="155" y="595"/>
                </a:lnTo>
                <a:lnTo>
                  <a:pt x="154" y="595"/>
                </a:lnTo>
                <a:lnTo>
                  <a:pt x="151" y="595"/>
                </a:lnTo>
                <a:lnTo>
                  <a:pt x="139" y="595"/>
                </a:lnTo>
                <a:lnTo>
                  <a:pt x="138" y="595"/>
                </a:lnTo>
                <a:lnTo>
                  <a:pt x="136" y="595"/>
                </a:lnTo>
                <a:lnTo>
                  <a:pt x="128" y="595"/>
                </a:lnTo>
                <a:lnTo>
                  <a:pt x="122" y="595"/>
                </a:lnTo>
                <a:lnTo>
                  <a:pt x="115" y="594"/>
                </a:lnTo>
                <a:lnTo>
                  <a:pt x="114" y="594"/>
                </a:lnTo>
                <a:lnTo>
                  <a:pt x="111" y="592"/>
                </a:lnTo>
                <a:lnTo>
                  <a:pt x="107" y="589"/>
                </a:lnTo>
                <a:lnTo>
                  <a:pt x="106" y="586"/>
                </a:lnTo>
                <a:lnTo>
                  <a:pt x="104" y="581"/>
                </a:lnTo>
                <a:lnTo>
                  <a:pt x="103" y="574"/>
                </a:lnTo>
                <a:lnTo>
                  <a:pt x="99" y="571"/>
                </a:lnTo>
                <a:lnTo>
                  <a:pt x="98" y="571"/>
                </a:lnTo>
                <a:lnTo>
                  <a:pt x="96" y="570"/>
                </a:lnTo>
                <a:lnTo>
                  <a:pt x="95" y="568"/>
                </a:lnTo>
                <a:lnTo>
                  <a:pt x="91" y="566"/>
                </a:lnTo>
                <a:lnTo>
                  <a:pt x="90" y="566"/>
                </a:lnTo>
                <a:lnTo>
                  <a:pt x="88" y="566"/>
                </a:lnTo>
                <a:lnTo>
                  <a:pt x="85" y="568"/>
                </a:lnTo>
                <a:lnTo>
                  <a:pt x="85" y="570"/>
                </a:lnTo>
                <a:lnTo>
                  <a:pt x="85" y="571"/>
                </a:lnTo>
                <a:lnTo>
                  <a:pt x="85" y="573"/>
                </a:lnTo>
                <a:lnTo>
                  <a:pt x="83" y="570"/>
                </a:lnTo>
                <a:lnTo>
                  <a:pt x="82" y="568"/>
                </a:lnTo>
                <a:lnTo>
                  <a:pt x="80" y="566"/>
                </a:lnTo>
                <a:lnTo>
                  <a:pt x="77" y="565"/>
                </a:lnTo>
                <a:lnTo>
                  <a:pt x="80" y="560"/>
                </a:lnTo>
                <a:lnTo>
                  <a:pt x="83" y="558"/>
                </a:lnTo>
                <a:lnTo>
                  <a:pt x="85" y="557"/>
                </a:lnTo>
                <a:lnTo>
                  <a:pt x="85" y="555"/>
                </a:lnTo>
                <a:lnTo>
                  <a:pt x="82" y="550"/>
                </a:lnTo>
                <a:lnTo>
                  <a:pt x="82" y="547"/>
                </a:lnTo>
                <a:lnTo>
                  <a:pt x="80" y="544"/>
                </a:lnTo>
                <a:lnTo>
                  <a:pt x="80" y="542"/>
                </a:lnTo>
                <a:lnTo>
                  <a:pt x="77" y="539"/>
                </a:lnTo>
                <a:lnTo>
                  <a:pt x="75" y="538"/>
                </a:lnTo>
                <a:lnTo>
                  <a:pt x="74" y="536"/>
                </a:lnTo>
                <a:lnTo>
                  <a:pt x="75" y="531"/>
                </a:lnTo>
                <a:lnTo>
                  <a:pt x="75" y="530"/>
                </a:lnTo>
                <a:lnTo>
                  <a:pt x="75" y="528"/>
                </a:lnTo>
                <a:lnTo>
                  <a:pt x="79" y="525"/>
                </a:lnTo>
                <a:lnTo>
                  <a:pt x="80" y="523"/>
                </a:lnTo>
                <a:lnTo>
                  <a:pt x="82" y="523"/>
                </a:lnTo>
                <a:lnTo>
                  <a:pt x="83" y="522"/>
                </a:lnTo>
                <a:lnTo>
                  <a:pt x="85" y="522"/>
                </a:lnTo>
                <a:lnTo>
                  <a:pt x="87" y="520"/>
                </a:lnTo>
                <a:lnTo>
                  <a:pt x="87" y="518"/>
                </a:lnTo>
                <a:lnTo>
                  <a:pt x="88" y="518"/>
                </a:lnTo>
                <a:lnTo>
                  <a:pt x="88" y="517"/>
                </a:lnTo>
                <a:lnTo>
                  <a:pt x="87" y="515"/>
                </a:lnTo>
                <a:lnTo>
                  <a:pt x="87" y="514"/>
                </a:lnTo>
                <a:lnTo>
                  <a:pt x="87" y="512"/>
                </a:lnTo>
                <a:lnTo>
                  <a:pt x="88" y="512"/>
                </a:lnTo>
                <a:lnTo>
                  <a:pt x="88" y="510"/>
                </a:lnTo>
                <a:lnTo>
                  <a:pt x="90" y="509"/>
                </a:lnTo>
                <a:lnTo>
                  <a:pt x="90" y="507"/>
                </a:lnTo>
                <a:lnTo>
                  <a:pt x="90" y="506"/>
                </a:lnTo>
                <a:lnTo>
                  <a:pt x="90" y="504"/>
                </a:lnTo>
                <a:lnTo>
                  <a:pt x="88" y="501"/>
                </a:lnTo>
                <a:lnTo>
                  <a:pt x="90" y="499"/>
                </a:lnTo>
                <a:lnTo>
                  <a:pt x="90" y="496"/>
                </a:lnTo>
                <a:lnTo>
                  <a:pt x="91" y="494"/>
                </a:lnTo>
                <a:lnTo>
                  <a:pt x="95" y="494"/>
                </a:lnTo>
                <a:lnTo>
                  <a:pt x="101" y="493"/>
                </a:lnTo>
                <a:lnTo>
                  <a:pt x="103" y="491"/>
                </a:lnTo>
                <a:lnTo>
                  <a:pt x="101" y="488"/>
                </a:lnTo>
                <a:lnTo>
                  <a:pt x="103" y="485"/>
                </a:lnTo>
                <a:lnTo>
                  <a:pt x="103" y="478"/>
                </a:lnTo>
                <a:lnTo>
                  <a:pt x="103" y="477"/>
                </a:lnTo>
                <a:lnTo>
                  <a:pt x="99" y="470"/>
                </a:lnTo>
                <a:lnTo>
                  <a:pt x="93" y="467"/>
                </a:lnTo>
                <a:lnTo>
                  <a:pt x="88" y="466"/>
                </a:lnTo>
                <a:lnTo>
                  <a:pt x="90" y="462"/>
                </a:lnTo>
                <a:lnTo>
                  <a:pt x="88" y="462"/>
                </a:lnTo>
                <a:lnTo>
                  <a:pt x="88" y="461"/>
                </a:lnTo>
                <a:lnTo>
                  <a:pt x="87" y="461"/>
                </a:lnTo>
                <a:lnTo>
                  <a:pt x="87" y="456"/>
                </a:lnTo>
                <a:lnTo>
                  <a:pt x="87" y="454"/>
                </a:lnTo>
                <a:lnTo>
                  <a:pt x="87" y="451"/>
                </a:lnTo>
                <a:lnTo>
                  <a:pt x="85" y="450"/>
                </a:lnTo>
                <a:lnTo>
                  <a:pt x="83" y="450"/>
                </a:lnTo>
                <a:lnTo>
                  <a:pt x="83" y="448"/>
                </a:lnTo>
                <a:lnTo>
                  <a:pt x="82" y="448"/>
                </a:lnTo>
                <a:lnTo>
                  <a:pt x="82" y="446"/>
                </a:lnTo>
                <a:lnTo>
                  <a:pt x="83" y="446"/>
                </a:lnTo>
                <a:lnTo>
                  <a:pt x="83" y="445"/>
                </a:lnTo>
                <a:lnTo>
                  <a:pt x="82" y="445"/>
                </a:lnTo>
                <a:lnTo>
                  <a:pt x="82" y="443"/>
                </a:lnTo>
                <a:lnTo>
                  <a:pt x="80" y="443"/>
                </a:lnTo>
                <a:lnTo>
                  <a:pt x="80" y="442"/>
                </a:lnTo>
                <a:lnTo>
                  <a:pt x="80" y="440"/>
                </a:lnTo>
                <a:lnTo>
                  <a:pt x="80" y="438"/>
                </a:lnTo>
                <a:lnTo>
                  <a:pt x="80" y="437"/>
                </a:lnTo>
                <a:lnTo>
                  <a:pt x="80" y="435"/>
                </a:lnTo>
                <a:lnTo>
                  <a:pt x="82" y="430"/>
                </a:lnTo>
                <a:lnTo>
                  <a:pt x="87" y="427"/>
                </a:lnTo>
                <a:lnTo>
                  <a:pt x="85" y="424"/>
                </a:lnTo>
                <a:lnTo>
                  <a:pt x="91" y="422"/>
                </a:lnTo>
                <a:lnTo>
                  <a:pt x="91" y="414"/>
                </a:lnTo>
                <a:lnTo>
                  <a:pt x="93" y="410"/>
                </a:lnTo>
                <a:lnTo>
                  <a:pt x="93" y="408"/>
                </a:lnTo>
                <a:lnTo>
                  <a:pt x="82" y="405"/>
                </a:lnTo>
                <a:lnTo>
                  <a:pt x="75" y="405"/>
                </a:lnTo>
                <a:lnTo>
                  <a:pt x="74" y="405"/>
                </a:lnTo>
                <a:lnTo>
                  <a:pt x="74" y="403"/>
                </a:lnTo>
                <a:lnTo>
                  <a:pt x="74" y="402"/>
                </a:lnTo>
                <a:lnTo>
                  <a:pt x="75" y="400"/>
                </a:lnTo>
                <a:lnTo>
                  <a:pt x="75" y="395"/>
                </a:lnTo>
                <a:lnTo>
                  <a:pt x="80" y="389"/>
                </a:lnTo>
                <a:lnTo>
                  <a:pt x="83" y="382"/>
                </a:lnTo>
                <a:lnTo>
                  <a:pt x="79" y="379"/>
                </a:lnTo>
                <a:lnTo>
                  <a:pt x="71" y="379"/>
                </a:lnTo>
                <a:lnTo>
                  <a:pt x="63" y="373"/>
                </a:lnTo>
                <a:lnTo>
                  <a:pt x="66" y="368"/>
                </a:lnTo>
                <a:lnTo>
                  <a:pt x="67" y="360"/>
                </a:lnTo>
                <a:lnTo>
                  <a:pt x="74" y="362"/>
                </a:lnTo>
                <a:lnTo>
                  <a:pt x="75" y="358"/>
                </a:lnTo>
                <a:lnTo>
                  <a:pt x="77" y="355"/>
                </a:lnTo>
                <a:lnTo>
                  <a:pt x="77" y="354"/>
                </a:lnTo>
                <a:lnTo>
                  <a:pt x="72" y="352"/>
                </a:lnTo>
                <a:lnTo>
                  <a:pt x="74" y="347"/>
                </a:lnTo>
                <a:lnTo>
                  <a:pt x="74" y="336"/>
                </a:lnTo>
                <a:lnTo>
                  <a:pt x="67" y="336"/>
                </a:lnTo>
                <a:lnTo>
                  <a:pt x="61" y="338"/>
                </a:lnTo>
                <a:lnTo>
                  <a:pt x="58" y="342"/>
                </a:lnTo>
                <a:lnTo>
                  <a:pt x="55" y="342"/>
                </a:lnTo>
                <a:lnTo>
                  <a:pt x="53" y="342"/>
                </a:lnTo>
                <a:lnTo>
                  <a:pt x="51" y="349"/>
                </a:lnTo>
                <a:lnTo>
                  <a:pt x="45" y="350"/>
                </a:lnTo>
                <a:lnTo>
                  <a:pt x="42" y="350"/>
                </a:lnTo>
                <a:lnTo>
                  <a:pt x="39" y="349"/>
                </a:lnTo>
                <a:lnTo>
                  <a:pt x="37" y="342"/>
                </a:lnTo>
                <a:lnTo>
                  <a:pt x="37" y="339"/>
                </a:lnTo>
                <a:lnTo>
                  <a:pt x="39" y="325"/>
                </a:lnTo>
                <a:lnTo>
                  <a:pt x="39" y="322"/>
                </a:lnTo>
                <a:lnTo>
                  <a:pt x="31" y="315"/>
                </a:lnTo>
                <a:lnTo>
                  <a:pt x="27" y="310"/>
                </a:lnTo>
                <a:lnTo>
                  <a:pt x="29" y="310"/>
                </a:lnTo>
                <a:lnTo>
                  <a:pt x="29" y="309"/>
                </a:lnTo>
                <a:lnTo>
                  <a:pt x="31" y="309"/>
                </a:lnTo>
                <a:lnTo>
                  <a:pt x="34" y="309"/>
                </a:lnTo>
                <a:lnTo>
                  <a:pt x="35" y="307"/>
                </a:lnTo>
                <a:lnTo>
                  <a:pt x="35" y="306"/>
                </a:lnTo>
                <a:lnTo>
                  <a:pt x="35" y="304"/>
                </a:lnTo>
                <a:lnTo>
                  <a:pt x="34" y="302"/>
                </a:lnTo>
                <a:lnTo>
                  <a:pt x="35" y="301"/>
                </a:lnTo>
                <a:lnTo>
                  <a:pt x="35" y="299"/>
                </a:lnTo>
                <a:lnTo>
                  <a:pt x="37" y="298"/>
                </a:lnTo>
                <a:lnTo>
                  <a:pt x="37" y="294"/>
                </a:lnTo>
                <a:lnTo>
                  <a:pt x="39" y="293"/>
                </a:lnTo>
                <a:lnTo>
                  <a:pt x="40" y="291"/>
                </a:lnTo>
                <a:lnTo>
                  <a:pt x="39" y="290"/>
                </a:lnTo>
                <a:lnTo>
                  <a:pt x="39" y="288"/>
                </a:lnTo>
                <a:lnTo>
                  <a:pt x="39" y="286"/>
                </a:lnTo>
                <a:lnTo>
                  <a:pt x="37" y="286"/>
                </a:lnTo>
                <a:lnTo>
                  <a:pt x="35" y="286"/>
                </a:lnTo>
                <a:lnTo>
                  <a:pt x="34" y="286"/>
                </a:lnTo>
                <a:lnTo>
                  <a:pt x="34" y="285"/>
                </a:lnTo>
                <a:lnTo>
                  <a:pt x="29" y="282"/>
                </a:lnTo>
                <a:lnTo>
                  <a:pt x="27" y="282"/>
                </a:lnTo>
                <a:lnTo>
                  <a:pt x="26" y="282"/>
                </a:lnTo>
                <a:lnTo>
                  <a:pt x="24" y="280"/>
                </a:lnTo>
                <a:lnTo>
                  <a:pt x="24" y="278"/>
                </a:lnTo>
                <a:lnTo>
                  <a:pt x="24" y="280"/>
                </a:lnTo>
                <a:lnTo>
                  <a:pt x="23" y="282"/>
                </a:lnTo>
                <a:lnTo>
                  <a:pt x="19" y="280"/>
                </a:lnTo>
                <a:lnTo>
                  <a:pt x="18" y="280"/>
                </a:lnTo>
                <a:lnTo>
                  <a:pt x="16" y="280"/>
                </a:lnTo>
                <a:lnTo>
                  <a:pt x="13" y="278"/>
                </a:lnTo>
                <a:lnTo>
                  <a:pt x="11" y="278"/>
                </a:lnTo>
                <a:lnTo>
                  <a:pt x="10" y="277"/>
                </a:lnTo>
                <a:lnTo>
                  <a:pt x="10" y="275"/>
                </a:lnTo>
                <a:lnTo>
                  <a:pt x="8" y="274"/>
                </a:lnTo>
                <a:lnTo>
                  <a:pt x="7" y="274"/>
                </a:lnTo>
                <a:lnTo>
                  <a:pt x="7" y="272"/>
                </a:lnTo>
                <a:lnTo>
                  <a:pt x="3" y="270"/>
                </a:lnTo>
                <a:lnTo>
                  <a:pt x="3" y="269"/>
                </a:lnTo>
                <a:lnTo>
                  <a:pt x="2" y="269"/>
                </a:lnTo>
                <a:lnTo>
                  <a:pt x="0" y="266"/>
                </a:lnTo>
                <a:lnTo>
                  <a:pt x="0" y="264"/>
                </a:lnTo>
                <a:lnTo>
                  <a:pt x="0" y="262"/>
                </a:lnTo>
                <a:lnTo>
                  <a:pt x="0" y="261"/>
                </a:lnTo>
                <a:lnTo>
                  <a:pt x="0" y="259"/>
                </a:lnTo>
                <a:lnTo>
                  <a:pt x="2" y="258"/>
                </a:lnTo>
                <a:lnTo>
                  <a:pt x="2" y="256"/>
                </a:lnTo>
                <a:lnTo>
                  <a:pt x="0" y="253"/>
                </a:lnTo>
                <a:lnTo>
                  <a:pt x="2" y="251"/>
                </a:lnTo>
                <a:lnTo>
                  <a:pt x="7" y="251"/>
                </a:lnTo>
                <a:lnTo>
                  <a:pt x="8" y="250"/>
                </a:lnTo>
                <a:lnTo>
                  <a:pt x="11" y="250"/>
                </a:lnTo>
                <a:lnTo>
                  <a:pt x="15" y="250"/>
                </a:lnTo>
                <a:lnTo>
                  <a:pt x="18" y="253"/>
                </a:lnTo>
                <a:lnTo>
                  <a:pt x="29" y="253"/>
                </a:lnTo>
                <a:lnTo>
                  <a:pt x="32" y="253"/>
                </a:lnTo>
                <a:lnTo>
                  <a:pt x="35" y="253"/>
                </a:lnTo>
                <a:lnTo>
                  <a:pt x="37" y="253"/>
                </a:lnTo>
                <a:lnTo>
                  <a:pt x="40" y="253"/>
                </a:lnTo>
                <a:lnTo>
                  <a:pt x="42" y="254"/>
                </a:lnTo>
                <a:lnTo>
                  <a:pt x="43" y="254"/>
                </a:lnTo>
                <a:lnTo>
                  <a:pt x="47" y="253"/>
                </a:lnTo>
                <a:lnTo>
                  <a:pt x="50" y="253"/>
                </a:lnTo>
                <a:lnTo>
                  <a:pt x="51" y="251"/>
                </a:lnTo>
                <a:lnTo>
                  <a:pt x="53" y="250"/>
                </a:lnTo>
                <a:lnTo>
                  <a:pt x="56" y="248"/>
                </a:lnTo>
                <a:lnTo>
                  <a:pt x="58" y="246"/>
                </a:lnTo>
                <a:lnTo>
                  <a:pt x="59" y="246"/>
                </a:lnTo>
                <a:lnTo>
                  <a:pt x="59" y="245"/>
                </a:lnTo>
                <a:lnTo>
                  <a:pt x="61" y="245"/>
                </a:lnTo>
                <a:lnTo>
                  <a:pt x="61" y="243"/>
                </a:lnTo>
                <a:lnTo>
                  <a:pt x="63" y="242"/>
                </a:lnTo>
                <a:lnTo>
                  <a:pt x="64" y="240"/>
                </a:lnTo>
                <a:lnTo>
                  <a:pt x="66" y="240"/>
                </a:lnTo>
                <a:lnTo>
                  <a:pt x="71" y="238"/>
                </a:lnTo>
                <a:lnTo>
                  <a:pt x="72" y="237"/>
                </a:lnTo>
                <a:lnTo>
                  <a:pt x="71" y="232"/>
                </a:lnTo>
                <a:lnTo>
                  <a:pt x="67" y="230"/>
                </a:lnTo>
                <a:lnTo>
                  <a:pt x="67" y="227"/>
                </a:lnTo>
                <a:lnTo>
                  <a:pt x="64" y="224"/>
                </a:lnTo>
                <a:lnTo>
                  <a:pt x="63" y="224"/>
                </a:lnTo>
                <a:lnTo>
                  <a:pt x="63" y="222"/>
                </a:lnTo>
                <a:lnTo>
                  <a:pt x="61" y="222"/>
                </a:lnTo>
                <a:lnTo>
                  <a:pt x="59" y="219"/>
                </a:lnTo>
                <a:lnTo>
                  <a:pt x="58" y="219"/>
                </a:lnTo>
                <a:lnTo>
                  <a:pt x="56" y="218"/>
                </a:lnTo>
                <a:lnTo>
                  <a:pt x="55" y="216"/>
                </a:lnTo>
                <a:lnTo>
                  <a:pt x="55" y="213"/>
                </a:lnTo>
                <a:lnTo>
                  <a:pt x="56" y="210"/>
                </a:lnTo>
                <a:lnTo>
                  <a:pt x="59" y="208"/>
                </a:lnTo>
                <a:lnTo>
                  <a:pt x="61" y="206"/>
                </a:lnTo>
                <a:lnTo>
                  <a:pt x="63" y="205"/>
                </a:lnTo>
                <a:lnTo>
                  <a:pt x="63" y="202"/>
                </a:lnTo>
                <a:lnTo>
                  <a:pt x="64" y="198"/>
                </a:lnTo>
                <a:lnTo>
                  <a:pt x="64" y="197"/>
                </a:lnTo>
                <a:lnTo>
                  <a:pt x="71" y="194"/>
                </a:lnTo>
                <a:lnTo>
                  <a:pt x="72" y="194"/>
                </a:lnTo>
                <a:lnTo>
                  <a:pt x="72" y="192"/>
                </a:lnTo>
                <a:lnTo>
                  <a:pt x="74" y="192"/>
                </a:lnTo>
                <a:lnTo>
                  <a:pt x="74" y="190"/>
                </a:lnTo>
                <a:lnTo>
                  <a:pt x="75" y="189"/>
                </a:lnTo>
                <a:lnTo>
                  <a:pt x="75" y="187"/>
                </a:lnTo>
                <a:lnTo>
                  <a:pt x="75" y="186"/>
                </a:lnTo>
                <a:lnTo>
                  <a:pt x="75" y="184"/>
                </a:lnTo>
                <a:lnTo>
                  <a:pt x="75" y="182"/>
                </a:lnTo>
                <a:lnTo>
                  <a:pt x="74" y="181"/>
                </a:lnTo>
                <a:lnTo>
                  <a:pt x="72" y="181"/>
                </a:lnTo>
                <a:lnTo>
                  <a:pt x="71" y="181"/>
                </a:lnTo>
                <a:lnTo>
                  <a:pt x="69" y="179"/>
                </a:lnTo>
                <a:lnTo>
                  <a:pt x="67" y="178"/>
                </a:lnTo>
                <a:lnTo>
                  <a:pt x="66" y="176"/>
                </a:lnTo>
                <a:lnTo>
                  <a:pt x="66" y="174"/>
                </a:lnTo>
                <a:lnTo>
                  <a:pt x="64" y="174"/>
                </a:lnTo>
                <a:lnTo>
                  <a:pt x="64" y="173"/>
                </a:lnTo>
                <a:lnTo>
                  <a:pt x="63" y="173"/>
                </a:lnTo>
                <a:lnTo>
                  <a:pt x="64" y="171"/>
                </a:lnTo>
                <a:lnTo>
                  <a:pt x="64" y="170"/>
                </a:lnTo>
                <a:lnTo>
                  <a:pt x="64" y="168"/>
                </a:lnTo>
                <a:lnTo>
                  <a:pt x="64" y="166"/>
                </a:lnTo>
                <a:lnTo>
                  <a:pt x="64" y="165"/>
                </a:lnTo>
                <a:lnTo>
                  <a:pt x="66" y="163"/>
                </a:lnTo>
                <a:lnTo>
                  <a:pt x="66" y="157"/>
                </a:lnTo>
                <a:lnTo>
                  <a:pt x="66" y="155"/>
                </a:lnTo>
                <a:lnTo>
                  <a:pt x="66" y="154"/>
                </a:lnTo>
                <a:lnTo>
                  <a:pt x="66" y="152"/>
                </a:lnTo>
                <a:lnTo>
                  <a:pt x="66" y="150"/>
                </a:lnTo>
                <a:lnTo>
                  <a:pt x="67" y="149"/>
                </a:lnTo>
                <a:lnTo>
                  <a:pt x="67" y="147"/>
                </a:lnTo>
                <a:lnTo>
                  <a:pt x="69" y="147"/>
                </a:lnTo>
                <a:lnTo>
                  <a:pt x="69" y="144"/>
                </a:lnTo>
                <a:lnTo>
                  <a:pt x="69" y="141"/>
                </a:lnTo>
                <a:lnTo>
                  <a:pt x="67" y="141"/>
                </a:lnTo>
                <a:lnTo>
                  <a:pt x="66" y="139"/>
                </a:lnTo>
                <a:lnTo>
                  <a:pt x="66" y="141"/>
                </a:lnTo>
                <a:lnTo>
                  <a:pt x="63" y="141"/>
                </a:lnTo>
                <a:lnTo>
                  <a:pt x="61" y="142"/>
                </a:lnTo>
                <a:lnTo>
                  <a:pt x="59" y="144"/>
                </a:lnTo>
                <a:lnTo>
                  <a:pt x="58" y="144"/>
                </a:lnTo>
                <a:lnTo>
                  <a:pt x="56" y="146"/>
                </a:lnTo>
                <a:lnTo>
                  <a:pt x="55" y="146"/>
                </a:lnTo>
                <a:lnTo>
                  <a:pt x="55" y="144"/>
                </a:lnTo>
                <a:lnTo>
                  <a:pt x="53" y="142"/>
                </a:lnTo>
                <a:lnTo>
                  <a:pt x="53" y="146"/>
                </a:lnTo>
                <a:lnTo>
                  <a:pt x="51" y="147"/>
                </a:lnTo>
                <a:lnTo>
                  <a:pt x="50" y="149"/>
                </a:lnTo>
                <a:lnTo>
                  <a:pt x="48" y="149"/>
                </a:lnTo>
                <a:lnTo>
                  <a:pt x="45" y="150"/>
                </a:lnTo>
                <a:lnTo>
                  <a:pt x="43" y="150"/>
                </a:lnTo>
                <a:lnTo>
                  <a:pt x="42" y="150"/>
                </a:lnTo>
                <a:lnTo>
                  <a:pt x="40" y="150"/>
                </a:lnTo>
                <a:lnTo>
                  <a:pt x="39" y="152"/>
                </a:lnTo>
                <a:lnTo>
                  <a:pt x="39" y="154"/>
                </a:lnTo>
                <a:lnTo>
                  <a:pt x="37" y="157"/>
                </a:lnTo>
                <a:lnTo>
                  <a:pt x="35" y="158"/>
                </a:lnTo>
                <a:lnTo>
                  <a:pt x="35" y="157"/>
                </a:lnTo>
                <a:lnTo>
                  <a:pt x="34" y="157"/>
                </a:lnTo>
                <a:lnTo>
                  <a:pt x="32" y="157"/>
                </a:lnTo>
                <a:lnTo>
                  <a:pt x="31" y="155"/>
                </a:lnTo>
                <a:lnTo>
                  <a:pt x="29" y="155"/>
                </a:lnTo>
                <a:lnTo>
                  <a:pt x="29" y="154"/>
                </a:lnTo>
                <a:lnTo>
                  <a:pt x="27" y="152"/>
                </a:lnTo>
                <a:lnTo>
                  <a:pt x="29" y="152"/>
                </a:lnTo>
                <a:lnTo>
                  <a:pt x="31" y="150"/>
                </a:lnTo>
                <a:lnTo>
                  <a:pt x="31" y="147"/>
                </a:lnTo>
                <a:lnTo>
                  <a:pt x="32" y="144"/>
                </a:lnTo>
                <a:lnTo>
                  <a:pt x="32" y="142"/>
                </a:lnTo>
                <a:lnTo>
                  <a:pt x="32" y="141"/>
                </a:lnTo>
                <a:lnTo>
                  <a:pt x="34" y="139"/>
                </a:lnTo>
                <a:lnTo>
                  <a:pt x="32" y="139"/>
                </a:lnTo>
                <a:lnTo>
                  <a:pt x="31" y="138"/>
                </a:lnTo>
                <a:lnTo>
                  <a:pt x="31" y="136"/>
                </a:lnTo>
                <a:lnTo>
                  <a:pt x="31" y="134"/>
                </a:lnTo>
                <a:lnTo>
                  <a:pt x="29" y="133"/>
                </a:lnTo>
                <a:lnTo>
                  <a:pt x="29" y="131"/>
                </a:lnTo>
                <a:lnTo>
                  <a:pt x="29" y="130"/>
                </a:lnTo>
                <a:lnTo>
                  <a:pt x="27" y="128"/>
                </a:lnTo>
                <a:lnTo>
                  <a:pt x="27" y="126"/>
                </a:lnTo>
                <a:lnTo>
                  <a:pt x="26" y="125"/>
                </a:lnTo>
                <a:lnTo>
                  <a:pt x="24" y="125"/>
                </a:lnTo>
                <a:lnTo>
                  <a:pt x="23" y="123"/>
                </a:lnTo>
                <a:lnTo>
                  <a:pt x="23" y="125"/>
                </a:lnTo>
                <a:lnTo>
                  <a:pt x="19" y="123"/>
                </a:lnTo>
                <a:lnTo>
                  <a:pt x="19" y="120"/>
                </a:lnTo>
                <a:lnTo>
                  <a:pt x="19" y="118"/>
                </a:lnTo>
                <a:lnTo>
                  <a:pt x="19" y="117"/>
                </a:lnTo>
                <a:lnTo>
                  <a:pt x="18" y="117"/>
                </a:lnTo>
                <a:lnTo>
                  <a:pt x="16" y="118"/>
                </a:lnTo>
                <a:lnTo>
                  <a:pt x="15" y="118"/>
                </a:lnTo>
                <a:lnTo>
                  <a:pt x="13" y="117"/>
                </a:lnTo>
                <a:lnTo>
                  <a:pt x="11" y="117"/>
                </a:lnTo>
                <a:lnTo>
                  <a:pt x="11" y="114"/>
                </a:lnTo>
                <a:lnTo>
                  <a:pt x="10" y="112"/>
                </a:lnTo>
                <a:lnTo>
                  <a:pt x="10" y="110"/>
                </a:lnTo>
                <a:lnTo>
                  <a:pt x="10" y="109"/>
                </a:lnTo>
                <a:lnTo>
                  <a:pt x="11" y="107"/>
                </a:lnTo>
                <a:lnTo>
                  <a:pt x="13" y="102"/>
                </a:lnTo>
                <a:lnTo>
                  <a:pt x="13" y="99"/>
                </a:lnTo>
                <a:lnTo>
                  <a:pt x="13" y="98"/>
                </a:lnTo>
                <a:lnTo>
                  <a:pt x="11" y="96"/>
                </a:lnTo>
                <a:lnTo>
                  <a:pt x="11" y="94"/>
                </a:lnTo>
                <a:lnTo>
                  <a:pt x="10" y="94"/>
                </a:lnTo>
                <a:lnTo>
                  <a:pt x="10" y="93"/>
                </a:lnTo>
                <a:lnTo>
                  <a:pt x="10" y="91"/>
                </a:lnTo>
                <a:lnTo>
                  <a:pt x="8" y="90"/>
                </a:lnTo>
                <a:lnTo>
                  <a:pt x="10" y="88"/>
                </a:lnTo>
                <a:lnTo>
                  <a:pt x="8" y="88"/>
                </a:lnTo>
                <a:lnTo>
                  <a:pt x="8" y="86"/>
                </a:lnTo>
                <a:lnTo>
                  <a:pt x="7" y="85"/>
                </a:lnTo>
                <a:lnTo>
                  <a:pt x="5" y="82"/>
                </a:lnTo>
                <a:lnTo>
                  <a:pt x="3" y="82"/>
                </a:lnTo>
                <a:lnTo>
                  <a:pt x="3" y="80"/>
                </a:lnTo>
                <a:lnTo>
                  <a:pt x="3" y="78"/>
                </a:lnTo>
                <a:lnTo>
                  <a:pt x="5" y="78"/>
                </a:lnTo>
                <a:lnTo>
                  <a:pt x="7" y="77"/>
                </a:lnTo>
                <a:lnTo>
                  <a:pt x="7" y="75"/>
                </a:lnTo>
                <a:lnTo>
                  <a:pt x="8" y="74"/>
                </a:lnTo>
                <a:lnTo>
                  <a:pt x="10" y="72"/>
                </a:lnTo>
                <a:lnTo>
                  <a:pt x="11" y="72"/>
                </a:lnTo>
                <a:lnTo>
                  <a:pt x="13" y="74"/>
                </a:lnTo>
                <a:lnTo>
                  <a:pt x="15" y="72"/>
                </a:lnTo>
                <a:lnTo>
                  <a:pt x="16" y="72"/>
                </a:lnTo>
                <a:lnTo>
                  <a:pt x="18" y="70"/>
                </a:lnTo>
                <a:lnTo>
                  <a:pt x="19" y="70"/>
                </a:lnTo>
                <a:lnTo>
                  <a:pt x="21" y="70"/>
                </a:lnTo>
                <a:lnTo>
                  <a:pt x="23" y="70"/>
                </a:lnTo>
                <a:lnTo>
                  <a:pt x="23" y="69"/>
                </a:lnTo>
                <a:lnTo>
                  <a:pt x="24" y="67"/>
                </a:lnTo>
                <a:lnTo>
                  <a:pt x="23" y="66"/>
                </a:lnTo>
                <a:lnTo>
                  <a:pt x="24" y="64"/>
                </a:lnTo>
                <a:lnTo>
                  <a:pt x="23" y="62"/>
                </a:lnTo>
                <a:lnTo>
                  <a:pt x="21" y="62"/>
                </a:lnTo>
                <a:lnTo>
                  <a:pt x="19" y="61"/>
                </a:lnTo>
                <a:lnTo>
                  <a:pt x="19" y="59"/>
                </a:lnTo>
                <a:lnTo>
                  <a:pt x="18" y="58"/>
                </a:lnTo>
                <a:lnTo>
                  <a:pt x="16" y="58"/>
                </a:lnTo>
                <a:lnTo>
                  <a:pt x="18" y="56"/>
                </a:lnTo>
                <a:lnTo>
                  <a:pt x="18" y="54"/>
                </a:lnTo>
                <a:lnTo>
                  <a:pt x="18" y="53"/>
                </a:lnTo>
                <a:lnTo>
                  <a:pt x="18" y="51"/>
                </a:lnTo>
                <a:lnTo>
                  <a:pt x="19" y="51"/>
                </a:lnTo>
                <a:lnTo>
                  <a:pt x="21" y="50"/>
                </a:lnTo>
                <a:lnTo>
                  <a:pt x="23" y="48"/>
                </a:lnTo>
                <a:lnTo>
                  <a:pt x="24" y="48"/>
                </a:lnTo>
                <a:lnTo>
                  <a:pt x="24" y="46"/>
                </a:lnTo>
                <a:lnTo>
                  <a:pt x="26" y="46"/>
                </a:lnTo>
                <a:lnTo>
                  <a:pt x="27" y="46"/>
                </a:lnTo>
                <a:lnTo>
                  <a:pt x="29" y="46"/>
                </a:lnTo>
                <a:lnTo>
                  <a:pt x="29" y="43"/>
                </a:lnTo>
                <a:lnTo>
                  <a:pt x="29" y="42"/>
                </a:lnTo>
                <a:lnTo>
                  <a:pt x="29" y="40"/>
                </a:lnTo>
                <a:lnTo>
                  <a:pt x="29" y="38"/>
                </a:lnTo>
                <a:lnTo>
                  <a:pt x="27" y="38"/>
                </a:lnTo>
                <a:lnTo>
                  <a:pt x="27" y="37"/>
                </a:lnTo>
                <a:lnTo>
                  <a:pt x="29" y="37"/>
                </a:lnTo>
                <a:lnTo>
                  <a:pt x="29" y="35"/>
                </a:lnTo>
                <a:lnTo>
                  <a:pt x="29" y="34"/>
                </a:lnTo>
                <a:lnTo>
                  <a:pt x="31" y="34"/>
                </a:lnTo>
                <a:lnTo>
                  <a:pt x="32" y="32"/>
                </a:lnTo>
                <a:lnTo>
                  <a:pt x="32" y="30"/>
                </a:lnTo>
                <a:lnTo>
                  <a:pt x="31" y="30"/>
                </a:lnTo>
                <a:lnTo>
                  <a:pt x="31" y="29"/>
                </a:lnTo>
                <a:lnTo>
                  <a:pt x="32" y="26"/>
                </a:lnTo>
                <a:lnTo>
                  <a:pt x="34" y="26"/>
                </a:lnTo>
                <a:lnTo>
                  <a:pt x="35" y="22"/>
                </a:lnTo>
                <a:lnTo>
                  <a:pt x="35" y="21"/>
                </a:lnTo>
                <a:lnTo>
                  <a:pt x="40" y="19"/>
                </a:lnTo>
                <a:lnTo>
                  <a:pt x="40" y="18"/>
                </a:lnTo>
                <a:lnTo>
                  <a:pt x="42" y="14"/>
                </a:lnTo>
                <a:lnTo>
                  <a:pt x="43" y="14"/>
                </a:lnTo>
                <a:lnTo>
                  <a:pt x="43" y="11"/>
                </a:lnTo>
                <a:lnTo>
                  <a:pt x="43" y="13"/>
                </a:lnTo>
                <a:lnTo>
                  <a:pt x="45" y="13"/>
                </a:lnTo>
                <a:lnTo>
                  <a:pt x="47" y="11"/>
                </a:lnTo>
                <a:lnTo>
                  <a:pt x="48" y="13"/>
                </a:lnTo>
                <a:lnTo>
                  <a:pt x="50" y="13"/>
                </a:lnTo>
                <a:lnTo>
                  <a:pt x="51" y="13"/>
                </a:lnTo>
                <a:lnTo>
                  <a:pt x="55" y="6"/>
                </a:lnTo>
                <a:lnTo>
                  <a:pt x="56" y="6"/>
                </a:lnTo>
                <a:lnTo>
                  <a:pt x="59" y="5"/>
                </a:lnTo>
                <a:lnTo>
                  <a:pt x="61" y="5"/>
                </a:lnTo>
                <a:lnTo>
                  <a:pt x="64" y="5"/>
                </a:lnTo>
                <a:lnTo>
                  <a:pt x="66" y="5"/>
                </a:lnTo>
                <a:lnTo>
                  <a:pt x="74" y="3"/>
                </a:lnTo>
                <a:lnTo>
                  <a:pt x="77" y="3"/>
                </a:lnTo>
                <a:lnTo>
                  <a:pt x="79" y="2"/>
                </a:lnTo>
                <a:lnTo>
                  <a:pt x="80" y="0"/>
                </a:lnTo>
                <a:lnTo>
                  <a:pt x="82" y="0"/>
                </a:lnTo>
                <a:lnTo>
                  <a:pt x="83" y="2"/>
                </a:lnTo>
                <a:lnTo>
                  <a:pt x="83" y="3"/>
                </a:lnTo>
                <a:lnTo>
                  <a:pt x="83" y="5"/>
                </a:lnTo>
                <a:lnTo>
                  <a:pt x="87" y="5"/>
                </a:lnTo>
                <a:lnTo>
                  <a:pt x="88" y="5"/>
                </a:lnTo>
                <a:lnTo>
                  <a:pt x="88" y="6"/>
                </a:lnTo>
                <a:lnTo>
                  <a:pt x="90" y="8"/>
                </a:lnTo>
                <a:lnTo>
                  <a:pt x="91" y="10"/>
                </a:lnTo>
                <a:lnTo>
                  <a:pt x="93" y="10"/>
                </a:lnTo>
                <a:lnTo>
                  <a:pt x="95" y="11"/>
                </a:lnTo>
                <a:lnTo>
                  <a:pt x="95" y="13"/>
                </a:lnTo>
                <a:lnTo>
                  <a:pt x="93" y="16"/>
                </a:lnTo>
                <a:lnTo>
                  <a:pt x="93" y="18"/>
                </a:lnTo>
                <a:lnTo>
                  <a:pt x="98" y="18"/>
                </a:lnTo>
                <a:lnTo>
                  <a:pt x="99" y="16"/>
                </a:lnTo>
                <a:lnTo>
                  <a:pt x="101" y="16"/>
                </a:lnTo>
                <a:lnTo>
                  <a:pt x="101" y="18"/>
                </a:lnTo>
                <a:lnTo>
                  <a:pt x="103" y="19"/>
                </a:lnTo>
                <a:lnTo>
                  <a:pt x="103" y="21"/>
                </a:lnTo>
                <a:lnTo>
                  <a:pt x="103" y="22"/>
                </a:lnTo>
                <a:lnTo>
                  <a:pt x="101" y="22"/>
                </a:lnTo>
                <a:lnTo>
                  <a:pt x="101" y="26"/>
                </a:lnTo>
                <a:lnTo>
                  <a:pt x="101" y="27"/>
                </a:lnTo>
                <a:lnTo>
                  <a:pt x="98" y="27"/>
                </a:lnTo>
                <a:lnTo>
                  <a:pt x="98" y="29"/>
                </a:lnTo>
                <a:lnTo>
                  <a:pt x="96" y="29"/>
                </a:lnTo>
                <a:lnTo>
                  <a:pt x="96" y="30"/>
                </a:lnTo>
                <a:lnTo>
                  <a:pt x="95" y="30"/>
                </a:lnTo>
                <a:lnTo>
                  <a:pt x="93" y="32"/>
                </a:lnTo>
                <a:lnTo>
                  <a:pt x="93" y="34"/>
                </a:lnTo>
                <a:lnTo>
                  <a:pt x="95" y="35"/>
                </a:lnTo>
                <a:lnTo>
                  <a:pt x="95" y="37"/>
                </a:lnTo>
                <a:lnTo>
                  <a:pt x="95" y="38"/>
                </a:lnTo>
                <a:lnTo>
                  <a:pt x="96" y="40"/>
                </a:lnTo>
                <a:lnTo>
                  <a:pt x="98" y="40"/>
                </a:lnTo>
                <a:lnTo>
                  <a:pt x="99" y="40"/>
                </a:lnTo>
                <a:lnTo>
                  <a:pt x="101" y="40"/>
                </a:lnTo>
                <a:lnTo>
                  <a:pt x="103" y="40"/>
                </a:lnTo>
                <a:lnTo>
                  <a:pt x="103" y="38"/>
                </a:lnTo>
                <a:lnTo>
                  <a:pt x="104" y="38"/>
                </a:lnTo>
                <a:lnTo>
                  <a:pt x="106" y="38"/>
                </a:lnTo>
                <a:lnTo>
                  <a:pt x="107" y="38"/>
                </a:lnTo>
                <a:lnTo>
                  <a:pt x="107" y="40"/>
                </a:lnTo>
                <a:lnTo>
                  <a:pt x="109" y="42"/>
                </a:lnTo>
                <a:lnTo>
                  <a:pt x="107" y="42"/>
                </a:lnTo>
                <a:lnTo>
                  <a:pt x="109" y="43"/>
                </a:lnTo>
                <a:lnTo>
                  <a:pt x="112" y="42"/>
                </a:lnTo>
                <a:lnTo>
                  <a:pt x="114" y="42"/>
                </a:lnTo>
                <a:lnTo>
                  <a:pt x="115" y="42"/>
                </a:lnTo>
                <a:lnTo>
                  <a:pt x="117" y="42"/>
                </a:lnTo>
                <a:lnTo>
                  <a:pt x="119" y="42"/>
                </a:lnTo>
                <a:lnTo>
                  <a:pt x="120" y="42"/>
                </a:lnTo>
                <a:lnTo>
                  <a:pt x="120" y="43"/>
                </a:lnTo>
                <a:lnTo>
                  <a:pt x="122" y="43"/>
                </a:lnTo>
                <a:lnTo>
                  <a:pt x="123" y="43"/>
                </a:lnTo>
                <a:lnTo>
                  <a:pt x="125" y="43"/>
                </a:lnTo>
                <a:lnTo>
                  <a:pt x="125" y="45"/>
                </a:lnTo>
                <a:lnTo>
                  <a:pt x="128" y="45"/>
                </a:lnTo>
                <a:lnTo>
                  <a:pt x="128" y="46"/>
                </a:lnTo>
                <a:lnTo>
                  <a:pt x="130" y="46"/>
                </a:lnTo>
                <a:lnTo>
                  <a:pt x="130" y="48"/>
                </a:lnTo>
                <a:lnTo>
                  <a:pt x="128" y="48"/>
                </a:lnTo>
                <a:lnTo>
                  <a:pt x="128" y="51"/>
                </a:lnTo>
                <a:lnTo>
                  <a:pt x="127" y="51"/>
                </a:lnTo>
                <a:lnTo>
                  <a:pt x="125" y="53"/>
                </a:lnTo>
                <a:lnTo>
                  <a:pt x="125" y="54"/>
                </a:lnTo>
                <a:lnTo>
                  <a:pt x="123" y="56"/>
                </a:lnTo>
                <a:lnTo>
                  <a:pt x="123" y="58"/>
                </a:lnTo>
                <a:lnTo>
                  <a:pt x="122" y="59"/>
                </a:lnTo>
                <a:lnTo>
                  <a:pt x="122" y="61"/>
                </a:lnTo>
                <a:lnTo>
                  <a:pt x="120" y="64"/>
                </a:lnTo>
                <a:lnTo>
                  <a:pt x="120" y="66"/>
                </a:lnTo>
                <a:lnTo>
                  <a:pt x="122" y="69"/>
                </a:lnTo>
                <a:lnTo>
                  <a:pt x="120" y="69"/>
                </a:lnTo>
                <a:lnTo>
                  <a:pt x="120" y="70"/>
                </a:lnTo>
                <a:lnTo>
                  <a:pt x="119" y="74"/>
                </a:lnTo>
                <a:lnTo>
                  <a:pt x="117" y="74"/>
                </a:lnTo>
                <a:lnTo>
                  <a:pt x="119" y="74"/>
                </a:lnTo>
                <a:lnTo>
                  <a:pt x="119" y="75"/>
                </a:lnTo>
                <a:lnTo>
                  <a:pt x="120" y="77"/>
                </a:lnTo>
                <a:lnTo>
                  <a:pt x="119" y="77"/>
                </a:lnTo>
                <a:lnTo>
                  <a:pt x="119" y="78"/>
                </a:lnTo>
                <a:lnTo>
                  <a:pt x="119" y="80"/>
                </a:lnTo>
                <a:lnTo>
                  <a:pt x="117" y="80"/>
                </a:lnTo>
                <a:lnTo>
                  <a:pt x="117" y="82"/>
                </a:lnTo>
                <a:lnTo>
                  <a:pt x="117" y="86"/>
                </a:lnTo>
                <a:lnTo>
                  <a:pt x="115" y="88"/>
                </a:lnTo>
                <a:lnTo>
                  <a:pt x="115" y="90"/>
                </a:lnTo>
                <a:lnTo>
                  <a:pt x="117" y="90"/>
                </a:lnTo>
                <a:lnTo>
                  <a:pt x="117" y="91"/>
                </a:lnTo>
                <a:lnTo>
                  <a:pt x="119" y="93"/>
                </a:lnTo>
                <a:lnTo>
                  <a:pt x="120" y="93"/>
                </a:lnTo>
                <a:lnTo>
                  <a:pt x="127" y="91"/>
                </a:lnTo>
                <a:lnTo>
                  <a:pt x="127" y="93"/>
                </a:lnTo>
                <a:lnTo>
                  <a:pt x="127" y="94"/>
                </a:lnTo>
                <a:lnTo>
                  <a:pt x="127" y="96"/>
                </a:lnTo>
                <a:lnTo>
                  <a:pt x="125" y="96"/>
                </a:lnTo>
                <a:lnTo>
                  <a:pt x="125" y="99"/>
                </a:lnTo>
                <a:lnTo>
                  <a:pt x="127" y="101"/>
                </a:lnTo>
                <a:lnTo>
                  <a:pt x="125" y="102"/>
                </a:lnTo>
                <a:lnTo>
                  <a:pt x="125" y="104"/>
                </a:lnTo>
                <a:lnTo>
                  <a:pt x="127" y="106"/>
                </a:lnTo>
                <a:lnTo>
                  <a:pt x="128" y="107"/>
                </a:lnTo>
                <a:lnTo>
                  <a:pt x="128" y="110"/>
                </a:lnTo>
                <a:lnTo>
                  <a:pt x="130" y="109"/>
                </a:lnTo>
                <a:lnTo>
                  <a:pt x="131" y="109"/>
                </a:lnTo>
                <a:lnTo>
                  <a:pt x="133" y="107"/>
                </a:lnTo>
                <a:lnTo>
                  <a:pt x="135" y="107"/>
                </a:lnTo>
                <a:lnTo>
                  <a:pt x="136" y="109"/>
                </a:lnTo>
                <a:lnTo>
                  <a:pt x="138" y="110"/>
                </a:lnTo>
                <a:lnTo>
                  <a:pt x="139" y="110"/>
                </a:lnTo>
                <a:lnTo>
                  <a:pt x="141" y="112"/>
                </a:lnTo>
                <a:lnTo>
                  <a:pt x="143" y="112"/>
                </a:lnTo>
                <a:lnTo>
                  <a:pt x="144" y="112"/>
                </a:lnTo>
                <a:lnTo>
                  <a:pt x="147" y="112"/>
                </a:lnTo>
                <a:lnTo>
                  <a:pt x="149" y="112"/>
                </a:lnTo>
                <a:lnTo>
                  <a:pt x="151" y="112"/>
                </a:lnTo>
                <a:lnTo>
                  <a:pt x="151" y="114"/>
                </a:lnTo>
                <a:lnTo>
                  <a:pt x="152" y="115"/>
                </a:lnTo>
                <a:lnTo>
                  <a:pt x="154" y="115"/>
                </a:lnTo>
                <a:lnTo>
                  <a:pt x="154" y="117"/>
                </a:lnTo>
                <a:lnTo>
                  <a:pt x="155" y="117"/>
                </a:lnTo>
                <a:lnTo>
                  <a:pt x="157" y="117"/>
                </a:lnTo>
                <a:lnTo>
                  <a:pt x="157" y="118"/>
                </a:lnTo>
                <a:lnTo>
                  <a:pt x="159" y="120"/>
                </a:lnTo>
                <a:lnTo>
                  <a:pt x="159" y="122"/>
                </a:lnTo>
                <a:lnTo>
                  <a:pt x="159" y="123"/>
                </a:lnTo>
                <a:lnTo>
                  <a:pt x="159" y="125"/>
                </a:lnTo>
                <a:lnTo>
                  <a:pt x="160" y="125"/>
                </a:lnTo>
                <a:lnTo>
                  <a:pt x="160" y="126"/>
                </a:lnTo>
                <a:lnTo>
                  <a:pt x="160" y="128"/>
                </a:lnTo>
                <a:lnTo>
                  <a:pt x="162" y="128"/>
                </a:lnTo>
                <a:lnTo>
                  <a:pt x="162" y="130"/>
                </a:lnTo>
                <a:lnTo>
                  <a:pt x="163" y="130"/>
                </a:lnTo>
                <a:lnTo>
                  <a:pt x="163" y="128"/>
                </a:lnTo>
                <a:lnTo>
                  <a:pt x="165" y="128"/>
                </a:lnTo>
                <a:lnTo>
                  <a:pt x="167" y="130"/>
                </a:lnTo>
                <a:lnTo>
                  <a:pt x="168" y="130"/>
                </a:lnTo>
                <a:lnTo>
                  <a:pt x="168" y="128"/>
                </a:lnTo>
                <a:lnTo>
                  <a:pt x="170" y="130"/>
                </a:lnTo>
                <a:lnTo>
                  <a:pt x="171" y="130"/>
                </a:lnTo>
                <a:lnTo>
                  <a:pt x="175" y="133"/>
                </a:lnTo>
                <a:lnTo>
                  <a:pt x="178" y="134"/>
                </a:lnTo>
                <a:lnTo>
                  <a:pt x="181" y="133"/>
                </a:lnTo>
                <a:lnTo>
                  <a:pt x="184" y="133"/>
                </a:lnTo>
                <a:lnTo>
                  <a:pt x="186" y="133"/>
                </a:lnTo>
                <a:lnTo>
                  <a:pt x="186" y="134"/>
                </a:lnTo>
                <a:lnTo>
                  <a:pt x="186" y="136"/>
                </a:lnTo>
                <a:lnTo>
                  <a:pt x="186" y="138"/>
                </a:lnTo>
                <a:lnTo>
                  <a:pt x="187" y="139"/>
                </a:lnTo>
                <a:lnTo>
                  <a:pt x="189" y="141"/>
                </a:lnTo>
                <a:lnTo>
                  <a:pt x="189" y="142"/>
                </a:lnTo>
                <a:lnTo>
                  <a:pt x="189" y="144"/>
                </a:lnTo>
                <a:lnTo>
                  <a:pt x="189" y="146"/>
                </a:lnTo>
                <a:lnTo>
                  <a:pt x="191" y="146"/>
                </a:lnTo>
                <a:lnTo>
                  <a:pt x="191" y="147"/>
                </a:lnTo>
                <a:lnTo>
                  <a:pt x="192" y="149"/>
                </a:lnTo>
                <a:lnTo>
                  <a:pt x="192" y="147"/>
                </a:lnTo>
                <a:lnTo>
                  <a:pt x="194" y="147"/>
                </a:lnTo>
                <a:lnTo>
                  <a:pt x="195" y="147"/>
                </a:lnTo>
                <a:close/>
              </a:path>
            </a:pathLst>
          </a:custGeom>
          <a:solidFill>
            <a:srgbClr val="47BA8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9"/>
          <p:cNvSpPr>
            <a:spLocks/>
          </p:cNvSpPr>
          <p:nvPr/>
        </p:nvSpPr>
        <p:spPr bwMode="auto">
          <a:xfrm>
            <a:off x="6438901" y="5178426"/>
            <a:ext cx="193675" cy="184150"/>
          </a:xfrm>
          <a:custGeom>
            <a:avLst/>
            <a:gdLst/>
            <a:ahLst/>
            <a:cxnLst>
              <a:cxn ang="0">
                <a:pos x="102" y="48"/>
              </a:cxn>
              <a:cxn ang="0">
                <a:pos x="104" y="55"/>
              </a:cxn>
              <a:cxn ang="0">
                <a:pos x="107" y="61"/>
              </a:cxn>
              <a:cxn ang="0">
                <a:pos x="106" y="69"/>
              </a:cxn>
              <a:cxn ang="0">
                <a:pos x="106" y="76"/>
              </a:cxn>
              <a:cxn ang="0">
                <a:pos x="106" y="77"/>
              </a:cxn>
              <a:cxn ang="0">
                <a:pos x="109" y="82"/>
              </a:cxn>
              <a:cxn ang="0">
                <a:pos x="110" y="92"/>
              </a:cxn>
              <a:cxn ang="0">
                <a:pos x="114" y="100"/>
              </a:cxn>
              <a:cxn ang="0">
                <a:pos x="117" y="104"/>
              </a:cxn>
              <a:cxn ang="0">
                <a:pos x="120" y="108"/>
              </a:cxn>
              <a:cxn ang="0">
                <a:pos x="120" y="114"/>
              </a:cxn>
              <a:cxn ang="0">
                <a:pos x="109" y="116"/>
              </a:cxn>
              <a:cxn ang="0">
                <a:pos x="58" y="116"/>
              </a:cxn>
              <a:cxn ang="0">
                <a:pos x="56" y="109"/>
              </a:cxn>
              <a:cxn ang="0">
                <a:pos x="54" y="101"/>
              </a:cxn>
              <a:cxn ang="0">
                <a:pos x="48" y="95"/>
              </a:cxn>
              <a:cxn ang="0">
                <a:pos x="43" y="96"/>
              </a:cxn>
              <a:cxn ang="0">
                <a:pos x="43" y="103"/>
              </a:cxn>
              <a:cxn ang="0">
                <a:pos x="43" y="108"/>
              </a:cxn>
              <a:cxn ang="0">
                <a:pos x="40" y="114"/>
              </a:cxn>
              <a:cxn ang="0">
                <a:pos x="35" y="116"/>
              </a:cxn>
              <a:cxn ang="0">
                <a:pos x="38" y="112"/>
              </a:cxn>
              <a:cxn ang="0">
                <a:pos x="40" y="106"/>
              </a:cxn>
              <a:cxn ang="0">
                <a:pos x="38" y="100"/>
              </a:cxn>
              <a:cxn ang="0">
                <a:pos x="37" y="93"/>
              </a:cxn>
              <a:cxn ang="0">
                <a:pos x="37" y="87"/>
              </a:cxn>
              <a:cxn ang="0">
                <a:pos x="35" y="80"/>
              </a:cxn>
              <a:cxn ang="0">
                <a:pos x="32" y="77"/>
              </a:cxn>
              <a:cxn ang="0">
                <a:pos x="32" y="71"/>
              </a:cxn>
              <a:cxn ang="0">
                <a:pos x="29" y="68"/>
              </a:cxn>
              <a:cxn ang="0">
                <a:pos x="27" y="61"/>
              </a:cxn>
              <a:cxn ang="0">
                <a:pos x="22" y="56"/>
              </a:cxn>
              <a:cxn ang="0">
                <a:pos x="19" y="52"/>
              </a:cxn>
              <a:cxn ang="0">
                <a:pos x="16" y="48"/>
              </a:cxn>
              <a:cxn ang="0">
                <a:pos x="13" y="44"/>
              </a:cxn>
              <a:cxn ang="0">
                <a:pos x="11" y="39"/>
              </a:cxn>
              <a:cxn ang="0">
                <a:pos x="8" y="34"/>
              </a:cxn>
              <a:cxn ang="0">
                <a:pos x="5" y="29"/>
              </a:cxn>
              <a:cxn ang="0">
                <a:pos x="0" y="24"/>
              </a:cxn>
              <a:cxn ang="0">
                <a:pos x="0" y="18"/>
              </a:cxn>
              <a:cxn ang="0">
                <a:pos x="2" y="12"/>
              </a:cxn>
              <a:cxn ang="0">
                <a:pos x="5" y="7"/>
              </a:cxn>
              <a:cxn ang="0">
                <a:pos x="8" y="4"/>
              </a:cxn>
              <a:cxn ang="0">
                <a:pos x="11" y="0"/>
              </a:cxn>
              <a:cxn ang="0">
                <a:pos x="22" y="7"/>
              </a:cxn>
              <a:cxn ang="0">
                <a:pos x="51" y="7"/>
              </a:cxn>
              <a:cxn ang="0">
                <a:pos x="61" y="15"/>
              </a:cxn>
              <a:cxn ang="0">
                <a:pos x="66" y="21"/>
              </a:cxn>
              <a:cxn ang="0">
                <a:pos x="72" y="13"/>
              </a:cxn>
              <a:cxn ang="0">
                <a:pos x="78" y="32"/>
              </a:cxn>
              <a:cxn ang="0">
                <a:pos x="85" y="39"/>
              </a:cxn>
              <a:cxn ang="0">
                <a:pos x="88" y="44"/>
              </a:cxn>
              <a:cxn ang="0">
                <a:pos x="91" y="40"/>
              </a:cxn>
              <a:cxn ang="0">
                <a:pos x="99" y="42"/>
              </a:cxn>
            </a:cxnLst>
            <a:rect l="0" t="0" r="r" b="b"/>
            <a:pathLst>
              <a:path w="122" h="116">
                <a:moveTo>
                  <a:pt x="101" y="42"/>
                </a:moveTo>
                <a:lnTo>
                  <a:pt x="102" y="45"/>
                </a:lnTo>
                <a:lnTo>
                  <a:pt x="101" y="47"/>
                </a:lnTo>
                <a:lnTo>
                  <a:pt x="102" y="48"/>
                </a:lnTo>
                <a:lnTo>
                  <a:pt x="101" y="50"/>
                </a:lnTo>
                <a:lnTo>
                  <a:pt x="101" y="52"/>
                </a:lnTo>
                <a:lnTo>
                  <a:pt x="102" y="53"/>
                </a:lnTo>
                <a:lnTo>
                  <a:pt x="104" y="55"/>
                </a:lnTo>
                <a:lnTo>
                  <a:pt x="106" y="56"/>
                </a:lnTo>
                <a:lnTo>
                  <a:pt x="106" y="58"/>
                </a:lnTo>
                <a:lnTo>
                  <a:pt x="107" y="60"/>
                </a:lnTo>
                <a:lnTo>
                  <a:pt x="107" y="61"/>
                </a:lnTo>
                <a:lnTo>
                  <a:pt x="107" y="64"/>
                </a:lnTo>
                <a:lnTo>
                  <a:pt x="106" y="66"/>
                </a:lnTo>
                <a:lnTo>
                  <a:pt x="106" y="68"/>
                </a:lnTo>
                <a:lnTo>
                  <a:pt x="106" y="69"/>
                </a:lnTo>
                <a:lnTo>
                  <a:pt x="107" y="71"/>
                </a:lnTo>
                <a:lnTo>
                  <a:pt x="107" y="72"/>
                </a:lnTo>
                <a:lnTo>
                  <a:pt x="107" y="74"/>
                </a:lnTo>
                <a:lnTo>
                  <a:pt x="106" y="76"/>
                </a:lnTo>
                <a:lnTo>
                  <a:pt x="104" y="76"/>
                </a:lnTo>
                <a:lnTo>
                  <a:pt x="104" y="77"/>
                </a:lnTo>
                <a:lnTo>
                  <a:pt x="104" y="79"/>
                </a:lnTo>
                <a:lnTo>
                  <a:pt x="106" y="77"/>
                </a:lnTo>
                <a:lnTo>
                  <a:pt x="107" y="77"/>
                </a:lnTo>
                <a:lnTo>
                  <a:pt x="109" y="79"/>
                </a:lnTo>
                <a:lnTo>
                  <a:pt x="109" y="80"/>
                </a:lnTo>
                <a:lnTo>
                  <a:pt x="109" y="82"/>
                </a:lnTo>
                <a:lnTo>
                  <a:pt x="109" y="84"/>
                </a:lnTo>
                <a:lnTo>
                  <a:pt x="110" y="85"/>
                </a:lnTo>
                <a:lnTo>
                  <a:pt x="112" y="88"/>
                </a:lnTo>
                <a:lnTo>
                  <a:pt x="110" y="92"/>
                </a:lnTo>
                <a:lnTo>
                  <a:pt x="110" y="93"/>
                </a:lnTo>
                <a:lnTo>
                  <a:pt x="112" y="95"/>
                </a:lnTo>
                <a:lnTo>
                  <a:pt x="112" y="98"/>
                </a:lnTo>
                <a:lnTo>
                  <a:pt x="114" y="100"/>
                </a:lnTo>
                <a:lnTo>
                  <a:pt x="114" y="101"/>
                </a:lnTo>
                <a:lnTo>
                  <a:pt x="115" y="103"/>
                </a:lnTo>
                <a:lnTo>
                  <a:pt x="115" y="104"/>
                </a:lnTo>
                <a:lnTo>
                  <a:pt x="117" y="104"/>
                </a:lnTo>
                <a:lnTo>
                  <a:pt x="118" y="104"/>
                </a:lnTo>
                <a:lnTo>
                  <a:pt x="118" y="106"/>
                </a:lnTo>
                <a:lnTo>
                  <a:pt x="118" y="108"/>
                </a:lnTo>
                <a:lnTo>
                  <a:pt x="120" y="108"/>
                </a:lnTo>
                <a:lnTo>
                  <a:pt x="122" y="109"/>
                </a:lnTo>
                <a:lnTo>
                  <a:pt x="120" y="111"/>
                </a:lnTo>
                <a:lnTo>
                  <a:pt x="120" y="112"/>
                </a:lnTo>
                <a:lnTo>
                  <a:pt x="120" y="114"/>
                </a:lnTo>
                <a:lnTo>
                  <a:pt x="118" y="116"/>
                </a:lnTo>
                <a:lnTo>
                  <a:pt x="117" y="116"/>
                </a:lnTo>
                <a:lnTo>
                  <a:pt x="112" y="116"/>
                </a:lnTo>
                <a:lnTo>
                  <a:pt x="109" y="116"/>
                </a:lnTo>
                <a:lnTo>
                  <a:pt x="101" y="116"/>
                </a:lnTo>
                <a:lnTo>
                  <a:pt x="91" y="116"/>
                </a:lnTo>
                <a:lnTo>
                  <a:pt x="66" y="116"/>
                </a:lnTo>
                <a:lnTo>
                  <a:pt x="58" y="116"/>
                </a:lnTo>
                <a:lnTo>
                  <a:pt x="58" y="112"/>
                </a:lnTo>
                <a:lnTo>
                  <a:pt x="58" y="111"/>
                </a:lnTo>
                <a:lnTo>
                  <a:pt x="58" y="109"/>
                </a:lnTo>
                <a:lnTo>
                  <a:pt x="56" y="109"/>
                </a:lnTo>
                <a:lnTo>
                  <a:pt x="54" y="109"/>
                </a:lnTo>
                <a:lnTo>
                  <a:pt x="54" y="108"/>
                </a:lnTo>
                <a:lnTo>
                  <a:pt x="54" y="104"/>
                </a:lnTo>
                <a:lnTo>
                  <a:pt x="54" y="101"/>
                </a:lnTo>
                <a:lnTo>
                  <a:pt x="53" y="101"/>
                </a:lnTo>
                <a:lnTo>
                  <a:pt x="53" y="96"/>
                </a:lnTo>
                <a:lnTo>
                  <a:pt x="53" y="95"/>
                </a:lnTo>
                <a:lnTo>
                  <a:pt x="48" y="95"/>
                </a:lnTo>
                <a:lnTo>
                  <a:pt x="46" y="95"/>
                </a:lnTo>
                <a:lnTo>
                  <a:pt x="45" y="95"/>
                </a:lnTo>
                <a:lnTo>
                  <a:pt x="43" y="95"/>
                </a:lnTo>
                <a:lnTo>
                  <a:pt x="43" y="96"/>
                </a:lnTo>
                <a:lnTo>
                  <a:pt x="43" y="98"/>
                </a:lnTo>
                <a:lnTo>
                  <a:pt x="45" y="101"/>
                </a:lnTo>
                <a:lnTo>
                  <a:pt x="43" y="101"/>
                </a:lnTo>
                <a:lnTo>
                  <a:pt x="43" y="103"/>
                </a:lnTo>
                <a:lnTo>
                  <a:pt x="45" y="103"/>
                </a:lnTo>
                <a:lnTo>
                  <a:pt x="46" y="104"/>
                </a:lnTo>
                <a:lnTo>
                  <a:pt x="45" y="106"/>
                </a:lnTo>
                <a:lnTo>
                  <a:pt x="43" y="108"/>
                </a:lnTo>
                <a:lnTo>
                  <a:pt x="43" y="111"/>
                </a:lnTo>
                <a:lnTo>
                  <a:pt x="43" y="114"/>
                </a:lnTo>
                <a:lnTo>
                  <a:pt x="42" y="114"/>
                </a:lnTo>
                <a:lnTo>
                  <a:pt x="40" y="114"/>
                </a:lnTo>
                <a:lnTo>
                  <a:pt x="40" y="116"/>
                </a:lnTo>
                <a:lnTo>
                  <a:pt x="38" y="116"/>
                </a:lnTo>
                <a:lnTo>
                  <a:pt x="37" y="116"/>
                </a:lnTo>
                <a:lnTo>
                  <a:pt x="35" y="116"/>
                </a:lnTo>
                <a:lnTo>
                  <a:pt x="37" y="116"/>
                </a:lnTo>
                <a:lnTo>
                  <a:pt x="37" y="114"/>
                </a:lnTo>
                <a:lnTo>
                  <a:pt x="37" y="112"/>
                </a:lnTo>
                <a:lnTo>
                  <a:pt x="38" y="112"/>
                </a:lnTo>
                <a:lnTo>
                  <a:pt x="38" y="111"/>
                </a:lnTo>
                <a:lnTo>
                  <a:pt x="38" y="109"/>
                </a:lnTo>
                <a:lnTo>
                  <a:pt x="40" y="108"/>
                </a:lnTo>
                <a:lnTo>
                  <a:pt x="40" y="106"/>
                </a:lnTo>
                <a:lnTo>
                  <a:pt x="40" y="104"/>
                </a:lnTo>
                <a:lnTo>
                  <a:pt x="38" y="103"/>
                </a:lnTo>
                <a:lnTo>
                  <a:pt x="38" y="101"/>
                </a:lnTo>
                <a:lnTo>
                  <a:pt x="38" y="100"/>
                </a:lnTo>
                <a:lnTo>
                  <a:pt x="38" y="98"/>
                </a:lnTo>
                <a:lnTo>
                  <a:pt x="38" y="96"/>
                </a:lnTo>
                <a:lnTo>
                  <a:pt x="37" y="95"/>
                </a:lnTo>
                <a:lnTo>
                  <a:pt x="37" y="93"/>
                </a:lnTo>
                <a:lnTo>
                  <a:pt x="37" y="92"/>
                </a:lnTo>
                <a:lnTo>
                  <a:pt x="37" y="90"/>
                </a:lnTo>
                <a:lnTo>
                  <a:pt x="37" y="88"/>
                </a:lnTo>
                <a:lnTo>
                  <a:pt x="37" y="87"/>
                </a:lnTo>
                <a:lnTo>
                  <a:pt x="37" y="85"/>
                </a:lnTo>
                <a:lnTo>
                  <a:pt x="37" y="84"/>
                </a:lnTo>
                <a:lnTo>
                  <a:pt x="35" y="82"/>
                </a:lnTo>
                <a:lnTo>
                  <a:pt x="35" y="80"/>
                </a:lnTo>
                <a:lnTo>
                  <a:pt x="34" y="80"/>
                </a:lnTo>
                <a:lnTo>
                  <a:pt x="34" y="79"/>
                </a:lnTo>
                <a:lnTo>
                  <a:pt x="34" y="77"/>
                </a:lnTo>
                <a:lnTo>
                  <a:pt x="32" y="77"/>
                </a:lnTo>
                <a:lnTo>
                  <a:pt x="32" y="76"/>
                </a:lnTo>
                <a:lnTo>
                  <a:pt x="32" y="74"/>
                </a:lnTo>
                <a:lnTo>
                  <a:pt x="32" y="72"/>
                </a:lnTo>
                <a:lnTo>
                  <a:pt x="32" y="71"/>
                </a:lnTo>
                <a:lnTo>
                  <a:pt x="30" y="71"/>
                </a:lnTo>
                <a:lnTo>
                  <a:pt x="30" y="69"/>
                </a:lnTo>
                <a:lnTo>
                  <a:pt x="30" y="68"/>
                </a:lnTo>
                <a:lnTo>
                  <a:pt x="29" y="68"/>
                </a:lnTo>
                <a:lnTo>
                  <a:pt x="29" y="66"/>
                </a:lnTo>
                <a:lnTo>
                  <a:pt x="29" y="64"/>
                </a:lnTo>
                <a:lnTo>
                  <a:pt x="27" y="63"/>
                </a:lnTo>
                <a:lnTo>
                  <a:pt x="27" y="61"/>
                </a:lnTo>
                <a:lnTo>
                  <a:pt x="26" y="61"/>
                </a:lnTo>
                <a:lnTo>
                  <a:pt x="26" y="60"/>
                </a:lnTo>
                <a:lnTo>
                  <a:pt x="24" y="58"/>
                </a:lnTo>
                <a:lnTo>
                  <a:pt x="22" y="56"/>
                </a:lnTo>
                <a:lnTo>
                  <a:pt x="21" y="55"/>
                </a:lnTo>
                <a:lnTo>
                  <a:pt x="21" y="53"/>
                </a:lnTo>
                <a:lnTo>
                  <a:pt x="19" y="53"/>
                </a:lnTo>
                <a:lnTo>
                  <a:pt x="19" y="52"/>
                </a:lnTo>
                <a:lnTo>
                  <a:pt x="18" y="52"/>
                </a:lnTo>
                <a:lnTo>
                  <a:pt x="18" y="50"/>
                </a:lnTo>
                <a:lnTo>
                  <a:pt x="18" y="48"/>
                </a:lnTo>
                <a:lnTo>
                  <a:pt x="16" y="48"/>
                </a:lnTo>
                <a:lnTo>
                  <a:pt x="16" y="47"/>
                </a:lnTo>
                <a:lnTo>
                  <a:pt x="14" y="45"/>
                </a:lnTo>
                <a:lnTo>
                  <a:pt x="14" y="44"/>
                </a:lnTo>
                <a:lnTo>
                  <a:pt x="13" y="44"/>
                </a:lnTo>
                <a:lnTo>
                  <a:pt x="13" y="42"/>
                </a:lnTo>
                <a:lnTo>
                  <a:pt x="13" y="40"/>
                </a:lnTo>
                <a:lnTo>
                  <a:pt x="11" y="40"/>
                </a:lnTo>
                <a:lnTo>
                  <a:pt x="11" y="39"/>
                </a:lnTo>
                <a:lnTo>
                  <a:pt x="10" y="37"/>
                </a:lnTo>
                <a:lnTo>
                  <a:pt x="10" y="36"/>
                </a:lnTo>
                <a:lnTo>
                  <a:pt x="8" y="36"/>
                </a:lnTo>
                <a:lnTo>
                  <a:pt x="8" y="34"/>
                </a:lnTo>
                <a:lnTo>
                  <a:pt x="6" y="32"/>
                </a:lnTo>
                <a:lnTo>
                  <a:pt x="6" y="31"/>
                </a:lnTo>
                <a:lnTo>
                  <a:pt x="5" y="31"/>
                </a:lnTo>
                <a:lnTo>
                  <a:pt x="5" y="29"/>
                </a:lnTo>
                <a:lnTo>
                  <a:pt x="3" y="29"/>
                </a:lnTo>
                <a:lnTo>
                  <a:pt x="3" y="28"/>
                </a:lnTo>
                <a:lnTo>
                  <a:pt x="2" y="26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8"/>
                </a:lnTo>
                <a:lnTo>
                  <a:pt x="3" y="7"/>
                </a:lnTo>
                <a:lnTo>
                  <a:pt x="5" y="7"/>
                </a:lnTo>
                <a:lnTo>
                  <a:pt x="5" y="5"/>
                </a:lnTo>
                <a:lnTo>
                  <a:pt x="6" y="5"/>
                </a:lnTo>
                <a:lnTo>
                  <a:pt x="6" y="4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1" y="2"/>
                </a:lnTo>
                <a:lnTo>
                  <a:pt x="11" y="0"/>
                </a:lnTo>
                <a:lnTo>
                  <a:pt x="11" y="7"/>
                </a:lnTo>
                <a:lnTo>
                  <a:pt x="19" y="7"/>
                </a:lnTo>
                <a:lnTo>
                  <a:pt x="21" y="7"/>
                </a:lnTo>
                <a:lnTo>
                  <a:pt x="22" y="7"/>
                </a:lnTo>
                <a:lnTo>
                  <a:pt x="30" y="7"/>
                </a:lnTo>
                <a:lnTo>
                  <a:pt x="40" y="7"/>
                </a:lnTo>
                <a:lnTo>
                  <a:pt x="42" y="7"/>
                </a:lnTo>
                <a:lnTo>
                  <a:pt x="51" y="7"/>
                </a:lnTo>
                <a:lnTo>
                  <a:pt x="51" y="10"/>
                </a:lnTo>
                <a:lnTo>
                  <a:pt x="61" y="10"/>
                </a:lnTo>
                <a:lnTo>
                  <a:pt x="61" y="12"/>
                </a:lnTo>
                <a:lnTo>
                  <a:pt x="61" y="15"/>
                </a:lnTo>
                <a:lnTo>
                  <a:pt x="61" y="16"/>
                </a:lnTo>
                <a:lnTo>
                  <a:pt x="61" y="18"/>
                </a:lnTo>
                <a:lnTo>
                  <a:pt x="62" y="21"/>
                </a:lnTo>
                <a:lnTo>
                  <a:pt x="66" y="21"/>
                </a:lnTo>
                <a:lnTo>
                  <a:pt x="66" y="20"/>
                </a:lnTo>
                <a:lnTo>
                  <a:pt x="67" y="16"/>
                </a:lnTo>
                <a:lnTo>
                  <a:pt x="70" y="13"/>
                </a:lnTo>
                <a:lnTo>
                  <a:pt x="72" y="13"/>
                </a:lnTo>
                <a:lnTo>
                  <a:pt x="77" y="21"/>
                </a:lnTo>
                <a:lnTo>
                  <a:pt x="78" y="24"/>
                </a:lnTo>
                <a:lnTo>
                  <a:pt x="78" y="28"/>
                </a:lnTo>
                <a:lnTo>
                  <a:pt x="78" y="32"/>
                </a:lnTo>
                <a:lnTo>
                  <a:pt x="80" y="32"/>
                </a:lnTo>
                <a:lnTo>
                  <a:pt x="80" y="34"/>
                </a:lnTo>
                <a:lnTo>
                  <a:pt x="82" y="37"/>
                </a:lnTo>
                <a:lnTo>
                  <a:pt x="85" y="39"/>
                </a:lnTo>
                <a:lnTo>
                  <a:pt x="85" y="40"/>
                </a:lnTo>
                <a:lnTo>
                  <a:pt x="85" y="42"/>
                </a:lnTo>
                <a:lnTo>
                  <a:pt x="86" y="44"/>
                </a:lnTo>
                <a:lnTo>
                  <a:pt x="88" y="44"/>
                </a:lnTo>
                <a:lnTo>
                  <a:pt x="88" y="42"/>
                </a:lnTo>
                <a:lnTo>
                  <a:pt x="88" y="40"/>
                </a:lnTo>
                <a:lnTo>
                  <a:pt x="90" y="40"/>
                </a:lnTo>
                <a:lnTo>
                  <a:pt x="91" y="40"/>
                </a:lnTo>
                <a:lnTo>
                  <a:pt x="93" y="39"/>
                </a:lnTo>
                <a:lnTo>
                  <a:pt x="93" y="40"/>
                </a:lnTo>
                <a:lnTo>
                  <a:pt x="96" y="40"/>
                </a:lnTo>
                <a:lnTo>
                  <a:pt x="99" y="42"/>
                </a:lnTo>
                <a:lnTo>
                  <a:pt x="101" y="42"/>
                </a:lnTo>
                <a:close/>
              </a:path>
            </a:pathLst>
          </a:custGeom>
          <a:solidFill>
            <a:srgbClr val="C24A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70"/>
          <p:cNvSpPr>
            <a:spLocks/>
          </p:cNvSpPr>
          <p:nvPr/>
        </p:nvSpPr>
        <p:spPr bwMode="auto">
          <a:xfrm>
            <a:off x="6456363" y="4922838"/>
            <a:ext cx="396875" cy="325438"/>
          </a:xfrm>
          <a:custGeom>
            <a:avLst/>
            <a:gdLst/>
            <a:ahLst/>
            <a:cxnLst>
              <a:cxn ang="0">
                <a:pos x="130" y="0"/>
              </a:cxn>
              <a:cxn ang="0">
                <a:pos x="151" y="0"/>
              </a:cxn>
              <a:cxn ang="0">
                <a:pos x="155" y="9"/>
              </a:cxn>
              <a:cxn ang="0">
                <a:pos x="152" y="21"/>
              </a:cxn>
              <a:cxn ang="0">
                <a:pos x="146" y="32"/>
              </a:cxn>
              <a:cxn ang="0">
                <a:pos x="144" y="41"/>
              </a:cxn>
              <a:cxn ang="0">
                <a:pos x="155" y="46"/>
              </a:cxn>
              <a:cxn ang="0">
                <a:pos x="168" y="45"/>
              </a:cxn>
              <a:cxn ang="0">
                <a:pos x="181" y="48"/>
              </a:cxn>
              <a:cxn ang="0">
                <a:pos x="200" y="46"/>
              </a:cxn>
              <a:cxn ang="0">
                <a:pos x="213" y="46"/>
              </a:cxn>
              <a:cxn ang="0">
                <a:pos x="219" y="41"/>
              </a:cxn>
              <a:cxn ang="0">
                <a:pos x="229" y="43"/>
              </a:cxn>
              <a:cxn ang="0">
                <a:pos x="242" y="56"/>
              </a:cxn>
              <a:cxn ang="0">
                <a:pos x="243" y="67"/>
              </a:cxn>
              <a:cxn ang="0">
                <a:pos x="248" y="75"/>
              </a:cxn>
              <a:cxn ang="0">
                <a:pos x="242" y="86"/>
              </a:cxn>
              <a:cxn ang="0">
                <a:pos x="232" y="86"/>
              </a:cxn>
              <a:cxn ang="0">
                <a:pos x="223" y="93"/>
              </a:cxn>
              <a:cxn ang="0">
                <a:pos x="221" y="102"/>
              </a:cxn>
              <a:cxn ang="0">
                <a:pos x="211" y="102"/>
              </a:cxn>
              <a:cxn ang="0">
                <a:pos x="200" y="118"/>
              </a:cxn>
              <a:cxn ang="0">
                <a:pos x="189" y="128"/>
              </a:cxn>
              <a:cxn ang="0">
                <a:pos x="179" y="144"/>
              </a:cxn>
              <a:cxn ang="0">
                <a:pos x="168" y="152"/>
              </a:cxn>
              <a:cxn ang="0">
                <a:pos x="152" y="152"/>
              </a:cxn>
              <a:cxn ang="0">
                <a:pos x="147" y="166"/>
              </a:cxn>
              <a:cxn ang="0">
                <a:pos x="139" y="174"/>
              </a:cxn>
              <a:cxn ang="0">
                <a:pos x="123" y="176"/>
              </a:cxn>
              <a:cxn ang="0">
                <a:pos x="115" y="182"/>
              </a:cxn>
              <a:cxn ang="0">
                <a:pos x="99" y="197"/>
              </a:cxn>
              <a:cxn ang="0">
                <a:pos x="88" y="203"/>
              </a:cxn>
              <a:cxn ang="0">
                <a:pos x="77" y="203"/>
              </a:cxn>
              <a:cxn ang="0">
                <a:pos x="69" y="195"/>
              </a:cxn>
              <a:cxn ang="0">
                <a:pos x="59" y="174"/>
              </a:cxn>
              <a:cxn ang="0">
                <a:pos x="50" y="176"/>
              </a:cxn>
              <a:cxn ang="0">
                <a:pos x="19" y="168"/>
              </a:cxn>
              <a:cxn ang="0">
                <a:pos x="2" y="160"/>
              </a:cxn>
              <a:cxn ang="0">
                <a:pos x="13" y="157"/>
              </a:cxn>
              <a:cxn ang="0">
                <a:pos x="26" y="152"/>
              </a:cxn>
              <a:cxn ang="0">
                <a:pos x="35" y="149"/>
              </a:cxn>
              <a:cxn ang="0">
                <a:pos x="42" y="144"/>
              </a:cxn>
              <a:cxn ang="0">
                <a:pos x="47" y="137"/>
              </a:cxn>
              <a:cxn ang="0">
                <a:pos x="51" y="131"/>
              </a:cxn>
              <a:cxn ang="0">
                <a:pos x="51" y="120"/>
              </a:cxn>
              <a:cxn ang="0">
                <a:pos x="50" y="105"/>
              </a:cxn>
              <a:cxn ang="0">
                <a:pos x="58" y="94"/>
              </a:cxn>
              <a:cxn ang="0">
                <a:pos x="61" y="81"/>
              </a:cxn>
              <a:cxn ang="0">
                <a:pos x="66" y="65"/>
              </a:cxn>
              <a:cxn ang="0">
                <a:pos x="64" y="56"/>
              </a:cxn>
              <a:cxn ang="0">
                <a:pos x="63" y="41"/>
              </a:cxn>
              <a:cxn ang="0">
                <a:pos x="63" y="29"/>
              </a:cxn>
              <a:cxn ang="0">
                <a:pos x="63" y="11"/>
              </a:cxn>
              <a:cxn ang="0">
                <a:pos x="69" y="0"/>
              </a:cxn>
              <a:cxn ang="0">
                <a:pos x="90" y="0"/>
              </a:cxn>
            </a:cxnLst>
            <a:rect l="0" t="0" r="r" b="b"/>
            <a:pathLst>
              <a:path w="250" h="205">
                <a:moveTo>
                  <a:pt x="103" y="0"/>
                </a:moveTo>
                <a:lnTo>
                  <a:pt x="104" y="0"/>
                </a:lnTo>
                <a:lnTo>
                  <a:pt x="119" y="0"/>
                </a:lnTo>
                <a:lnTo>
                  <a:pt x="125" y="0"/>
                </a:lnTo>
                <a:lnTo>
                  <a:pt x="127" y="0"/>
                </a:lnTo>
                <a:lnTo>
                  <a:pt x="128" y="0"/>
                </a:lnTo>
                <a:lnTo>
                  <a:pt x="130" y="0"/>
                </a:lnTo>
                <a:lnTo>
                  <a:pt x="131" y="0"/>
                </a:lnTo>
                <a:lnTo>
                  <a:pt x="133" y="0"/>
                </a:lnTo>
                <a:lnTo>
                  <a:pt x="136" y="0"/>
                </a:lnTo>
                <a:lnTo>
                  <a:pt x="138" y="0"/>
                </a:lnTo>
                <a:lnTo>
                  <a:pt x="141" y="0"/>
                </a:lnTo>
                <a:lnTo>
                  <a:pt x="144" y="0"/>
                </a:lnTo>
                <a:lnTo>
                  <a:pt x="151" y="0"/>
                </a:lnTo>
                <a:lnTo>
                  <a:pt x="154" y="0"/>
                </a:lnTo>
                <a:lnTo>
                  <a:pt x="154" y="1"/>
                </a:lnTo>
                <a:lnTo>
                  <a:pt x="154" y="3"/>
                </a:lnTo>
                <a:lnTo>
                  <a:pt x="154" y="5"/>
                </a:lnTo>
                <a:lnTo>
                  <a:pt x="154" y="6"/>
                </a:lnTo>
                <a:lnTo>
                  <a:pt x="154" y="8"/>
                </a:lnTo>
                <a:lnTo>
                  <a:pt x="155" y="9"/>
                </a:lnTo>
                <a:lnTo>
                  <a:pt x="154" y="11"/>
                </a:lnTo>
                <a:lnTo>
                  <a:pt x="154" y="13"/>
                </a:lnTo>
                <a:lnTo>
                  <a:pt x="154" y="14"/>
                </a:lnTo>
                <a:lnTo>
                  <a:pt x="154" y="16"/>
                </a:lnTo>
                <a:lnTo>
                  <a:pt x="152" y="17"/>
                </a:lnTo>
                <a:lnTo>
                  <a:pt x="152" y="19"/>
                </a:lnTo>
                <a:lnTo>
                  <a:pt x="152" y="21"/>
                </a:lnTo>
                <a:lnTo>
                  <a:pt x="151" y="21"/>
                </a:lnTo>
                <a:lnTo>
                  <a:pt x="149" y="25"/>
                </a:lnTo>
                <a:lnTo>
                  <a:pt x="147" y="25"/>
                </a:lnTo>
                <a:lnTo>
                  <a:pt x="147" y="27"/>
                </a:lnTo>
                <a:lnTo>
                  <a:pt x="146" y="29"/>
                </a:lnTo>
                <a:lnTo>
                  <a:pt x="146" y="30"/>
                </a:lnTo>
                <a:lnTo>
                  <a:pt x="146" y="32"/>
                </a:lnTo>
                <a:lnTo>
                  <a:pt x="146" y="33"/>
                </a:lnTo>
                <a:lnTo>
                  <a:pt x="147" y="35"/>
                </a:lnTo>
                <a:lnTo>
                  <a:pt x="147" y="37"/>
                </a:lnTo>
                <a:lnTo>
                  <a:pt x="146" y="37"/>
                </a:lnTo>
                <a:lnTo>
                  <a:pt x="146" y="38"/>
                </a:lnTo>
                <a:lnTo>
                  <a:pt x="144" y="40"/>
                </a:lnTo>
                <a:lnTo>
                  <a:pt x="144" y="41"/>
                </a:lnTo>
                <a:lnTo>
                  <a:pt x="144" y="43"/>
                </a:lnTo>
                <a:lnTo>
                  <a:pt x="146" y="43"/>
                </a:lnTo>
                <a:lnTo>
                  <a:pt x="146" y="45"/>
                </a:lnTo>
                <a:lnTo>
                  <a:pt x="149" y="45"/>
                </a:lnTo>
                <a:lnTo>
                  <a:pt x="152" y="45"/>
                </a:lnTo>
                <a:lnTo>
                  <a:pt x="154" y="46"/>
                </a:lnTo>
                <a:lnTo>
                  <a:pt x="155" y="46"/>
                </a:lnTo>
                <a:lnTo>
                  <a:pt x="157" y="46"/>
                </a:lnTo>
                <a:lnTo>
                  <a:pt x="162" y="46"/>
                </a:lnTo>
                <a:lnTo>
                  <a:pt x="165" y="46"/>
                </a:lnTo>
                <a:lnTo>
                  <a:pt x="165" y="45"/>
                </a:lnTo>
                <a:lnTo>
                  <a:pt x="167" y="43"/>
                </a:lnTo>
                <a:lnTo>
                  <a:pt x="168" y="43"/>
                </a:lnTo>
                <a:lnTo>
                  <a:pt x="168" y="45"/>
                </a:lnTo>
                <a:lnTo>
                  <a:pt x="170" y="45"/>
                </a:lnTo>
                <a:lnTo>
                  <a:pt x="170" y="46"/>
                </a:lnTo>
                <a:lnTo>
                  <a:pt x="171" y="46"/>
                </a:lnTo>
                <a:lnTo>
                  <a:pt x="173" y="46"/>
                </a:lnTo>
                <a:lnTo>
                  <a:pt x="175" y="48"/>
                </a:lnTo>
                <a:lnTo>
                  <a:pt x="176" y="49"/>
                </a:lnTo>
                <a:lnTo>
                  <a:pt x="181" y="48"/>
                </a:lnTo>
                <a:lnTo>
                  <a:pt x="183" y="48"/>
                </a:lnTo>
                <a:lnTo>
                  <a:pt x="186" y="48"/>
                </a:lnTo>
                <a:lnTo>
                  <a:pt x="189" y="46"/>
                </a:lnTo>
                <a:lnTo>
                  <a:pt x="194" y="45"/>
                </a:lnTo>
                <a:lnTo>
                  <a:pt x="197" y="45"/>
                </a:lnTo>
                <a:lnTo>
                  <a:pt x="199" y="46"/>
                </a:lnTo>
                <a:lnTo>
                  <a:pt x="200" y="46"/>
                </a:lnTo>
                <a:lnTo>
                  <a:pt x="202" y="46"/>
                </a:lnTo>
                <a:lnTo>
                  <a:pt x="205" y="45"/>
                </a:lnTo>
                <a:lnTo>
                  <a:pt x="207" y="43"/>
                </a:lnTo>
                <a:lnTo>
                  <a:pt x="208" y="41"/>
                </a:lnTo>
                <a:lnTo>
                  <a:pt x="210" y="43"/>
                </a:lnTo>
                <a:lnTo>
                  <a:pt x="210" y="45"/>
                </a:lnTo>
                <a:lnTo>
                  <a:pt x="213" y="46"/>
                </a:lnTo>
                <a:lnTo>
                  <a:pt x="215" y="46"/>
                </a:lnTo>
                <a:lnTo>
                  <a:pt x="215" y="48"/>
                </a:lnTo>
                <a:lnTo>
                  <a:pt x="216" y="46"/>
                </a:lnTo>
                <a:lnTo>
                  <a:pt x="216" y="45"/>
                </a:lnTo>
                <a:lnTo>
                  <a:pt x="218" y="43"/>
                </a:lnTo>
                <a:lnTo>
                  <a:pt x="219" y="43"/>
                </a:lnTo>
                <a:lnTo>
                  <a:pt x="219" y="41"/>
                </a:lnTo>
                <a:lnTo>
                  <a:pt x="221" y="41"/>
                </a:lnTo>
                <a:lnTo>
                  <a:pt x="223" y="41"/>
                </a:lnTo>
                <a:lnTo>
                  <a:pt x="223" y="43"/>
                </a:lnTo>
                <a:lnTo>
                  <a:pt x="224" y="43"/>
                </a:lnTo>
                <a:lnTo>
                  <a:pt x="226" y="43"/>
                </a:lnTo>
                <a:lnTo>
                  <a:pt x="227" y="43"/>
                </a:lnTo>
                <a:lnTo>
                  <a:pt x="229" y="43"/>
                </a:lnTo>
                <a:lnTo>
                  <a:pt x="231" y="48"/>
                </a:lnTo>
                <a:lnTo>
                  <a:pt x="232" y="48"/>
                </a:lnTo>
                <a:lnTo>
                  <a:pt x="232" y="49"/>
                </a:lnTo>
                <a:lnTo>
                  <a:pt x="239" y="49"/>
                </a:lnTo>
                <a:lnTo>
                  <a:pt x="240" y="53"/>
                </a:lnTo>
                <a:lnTo>
                  <a:pt x="240" y="54"/>
                </a:lnTo>
                <a:lnTo>
                  <a:pt x="242" y="56"/>
                </a:lnTo>
                <a:lnTo>
                  <a:pt x="245" y="54"/>
                </a:lnTo>
                <a:lnTo>
                  <a:pt x="247" y="56"/>
                </a:lnTo>
                <a:lnTo>
                  <a:pt x="245" y="61"/>
                </a:lnTo>
                <a:lnTo>
                  <a:pt x="245" y="62"/>
                </a:lnTo>
                <a:lnTo>
                  <a:pt x="243" y="64"/>
                </a:lnTo>
                <a:lnTo>
                  <a:pt x="242" y="65"/>
                </a:lnTo>
                <a:lnTo>
                  <a:pt x="243" y="67"/>
                </a:lnTo>
                <a:lnTo>
                  <a:pt x="245" y="69"/>
                </a:lnTo>
                <a:lnTo>
                  <a:pt x="247" y="70"/>
                </a:lnTo>
                <a:lnTo>
                  <a:pt x="248" y="70"/>
                </a:lnTo>
                <a:lnTo>
                  <a:pt x="250" y="70"/>
                </a:lnTo>
                <a:lnTo>
                  <a:pt x="248" y="72"/>
                </a:lnTo>
                <a:lnTo>
                  <a:pt x="248" y="73"/>
                </a:lnTo>
                <a:lnTo>
                  <a:pt x="248" y="75"/>
                </a:lnTo>
                <a:lnTo>
                  <a:pt x="248" y="77"/>
                </a:lnTo>
                <a:lnTo>
                  <a:pt x="248" y="80"/>
                </a:lnTo>
                <a:lnTo>
                  <a:pt x="248" y="81"/>
                </a:lnTo>
                <a:lnTo>
                  <a:pt x="247" y="85"/>
                </a:lnTo>
                <a:lnTo>
                  <a:pt x="245" y="85"/>
                </a:lnTo>
                <a:lnTo>
                  <a:pt x="243" y="85"/>
                </a:lnTo>
                <a:lnTo>
                  <a:pt x="242" y="86"/>
                </a:lnTo>
                <a:lnTo>
                  <a:pt x="240" y="86"/>
                </a:lnTo>
                <a:lnTo>
                  <a:pt x="240" y="85"/>
                </a:lnTo>
                <a:lnTo>
                  <a:pt x="239" y="85"/>
                </a:lnTo>
                <a:lnTo>
                  <a:pt x="237" y="85"/>
                </a:lnTo>
                <a:lnTo>
                  <a:pt x="234" y="83"/>
                </a:lnTo>
                <a:lnTo>
                  <a:pt x="232" y="85"/>
                </a:lnTo>
                <a:lnTo>
                  <a:pt x="232" y="86"/>
                </a:lnTo>
                <a:lnTo>
                  <a:pt x="232" y="88"/>
                </a:lnTo>
                <a:lnTo>
                  <a:pt x="232" y="89"/>
                </a:lnTo>
                <a:lnTo>
                  <a:pt x="231" y="91"/>
                </a:lnTo>
                <a:lnTo>
                  <a:pt x="227" y="91"/>
                </a:lnTo>
                <a:lnTo>
                  <a:pt x="227" y="93"/>
                </a:lnTo>
                <a:lnTo>
                  <a:pt x="226" y="93"/>
                </a:lnTo>
                <a:lnTo>
                  <a:pt x="223" y="93"/>
                </a:lnTo>
                <a:lnTo>
                  <a:pt x="219" y="94"/>
                </a:lnTo>
                <a:lnTo>
                  <a:pt x="219" y="96"/>
                </a:lnTo>
                <a:lnTo>
                  <a:pt x="219" y="97"/>
                </a:lnTo>
                <a:lnTo>
                  <a:pt x="218" y="99"/>
                </a:lnTo>
                <a:lnTo>
                  <a:pt x="219" y="101"/>
                </a:lnTo>
                <a:lnTo>
                  <a:pt x="221" y="101"/>
                </a:lnTo>
                <a:lnTo>
                  <a:pt x="221" y="102"/>
                </a:lnTo>
                <a:lnTo>
                  <a:pt x="219" y="102"/>
                </a:lnTo>
                <a:lnTo>
                  <a:pt x="219" y="105"/>
                </a:lnTo>
                <a:lnTo>
                  <a:pt x="218" y="107"/>
                </a:lnTo>
                <a:lnTo>
                  <a:pt x="215" y="105"/>
                </a:lnTo>
                <a:lnTo>
                  <a:pt x="213" y="104"/>
                </a:lnTo>
                <a:lnTo>
                  <a:pt x="213" y="102"/>
                </a:lnTo>
                <a:lnTo>
                  <a:pt x="211" y="102"/>
                </a:lnTo>
                <a:lnTo>
                  <a:pt x="210" y="102"/>
                </a:lnTo>
                <a:lnTo>
                  <a:pt x="205" y="105"/>
                </a:lnTo>
                <a:lnTo>
                  <a:pt x="203" y="107"/>
                </a:lnTo>
                <a:lnTo>
                  <a:pt x="202" y="110"/>
                </a:lnTo>
                <a:lnTo>
                  <a:pt x="200" y="112"/>
                </a:lnTo>
                <a:lnTo>
                  <a:pt x="200" y="115"/>
                </a:lnTo>
                <a:lnTo>
                  <a:pt x="200" y="118"/>
                </a:lnTo>
                <a:lnTo>
                  <a:pt x="197" y="120"/>
                </a:lnTo>
                <a:lnTo>
                  <a:pt x="195" y="123"/>
                </a:lnTo>
                <a:lnTo>
                  <a:pt x="194" y="123"/>
                </a:lnTo>
                <a:lnTo>
                  <a:pt x="194" y="125"/>
                </a:lnTo>
                <a:lnTo>
                  <a:pt x="191" y="126"/>
                </a:lnTo>
                <a:lnTo>
                  <a:pt x="191" y="129"/>
                </a:lnTo>
                <a:lnTo>
                  <a:pt x="189" y="128"/>
                </a:lnTo>
                <a:lnTo>
                  <a:pt x="187" y="129"/>
                </a:lnTo>
                <a:lnTo>
                  <a:pt x="187" y="131"/>
                </a:lnTo>
                <a:lnTo>
                  <a:pt x="186" y="133"/>
                </a:lnTo>
                <a:lnTo>
                  <a:pt x="184" y="134"/>
                </a:lnTo>
                <a:lnTo>
                  <a:pt x="183" y="139"/>
                </a:lnTo>
                <a:lnTo>
                  <a:pt x="181" y="141"/>
                </a:lnTo>
                <a:lnTo>
                  <a:pt x="179" y="144"/>
                </a:lnTo>
                <a:lnTo>
                  <a:pt x="178" y="144"/>
                </a:lnTo>
                <a:lnTo>
                  <a:pt x="178" y="145"/>
                </a:lnTo>
                <a:lnTo>
                  <a:pt x="178" y="149"/>
                </a:lnTo>
                <a:lnTo>
                  <a:pt x="175" y="152"/>
                </a:lnTo>
                <a:lnTo>
                  <a:pt x="171" y="152"/>
                </a:lnTo>
                <a:lnTo>
                  <a:pt x="170" y="152"/>
                </a:lnTo>
                <a:lnTo>
                  <a:pt x="168" y="152"/>
                </a:lnTo>
                <a:lnTo>
                  <a:pt x="167" y="153"/>
                </a:lnTo>
                <a:lnTo>
                  <a:pt x="163" y="155"/>
                </a:lnTo>
                <a:lnTo>
                  <a:pt x="162" y="155"/>
                </a:lnTo>
                <a:lnTo>
                  <a:pt x="160" y="153"/>
                </a:lnTo>
                <a:lnTo>
                  <a:pt x="159" y="152"/>
                </a:lnTo>
                <a:lnTo>
                  <a:pt x="157" y="152"/>
                </a:lnTo>
                <a:lnTo>
                  <a:pt x="152" y="152"/>
                </a:lnTo>
                <a:lnTo>
                  <a:pt x="151" y="152"/>
                </a:lnTo>
                <a:lnTo>
                  <a:pt x="152" y="155"/>
                </a:lnTo>
                <a:lnTo>
                  <a:pt x="151" y="161"/>
                </a:lnTo>
                <a:lnTo>
                  <a:pt x="151" y="163"/>
                </a:lnTo>
                <a:lnTo>
                  <a:pt x="151" y="165"/>
                </a:lnTo>
                <a:lnTo>
                  <a:pt x="151" y="166"/>
                </a:lnTo>
                <a:lnTo>
                  <a:pt x="147" y="166"/>
                </a:lnTo>
                <a:lnTo>
                  <a:pt x="147" y="169"/>
                </a:lnTo>
                <a:lnTo>
                  <a:pt x="146" y="169"/>
                </a:lnTo>
                <a:lnTo>
                  <a:pt x="144" y="169"/>
                </a:lnTo>
                <a:lnTo>
                  <a:pt x="143" y="169"/>
                </a:lnTo>
                <a:lnTo>
                  <a:pt x="138" y="171"/>
                </a:lnTo>
                <a:lnTo>
                  <a:pt x="138" y="173"/>
                </a:lnTo>
                <a:lnTo>
                  <a:pt x="139" y="174"/>
                </a:lnTo>
                <a:lnTo>
                  <a:pt x="138" y="176"/>
                </a:lnTo>
                <a:lnTo>
                  <a:pt x="136" y="177"/>
                </a:lnTo>
                <a:lnTo>
                  <a:pt x="135" y="177"/>
                </a:lnTo>
                <a:lnTo>
                  <a:pt x="133" y="177"/>
                </a:lnTo>
                <a:lnTo>
                  <a:pt x="130" y="179"/>
                </a:lnTo>
                <a:lnTo>
                  <a:pt x="128" y="177"/>
                </a:lnTo>
                <a:lnTo>
                  <a:pt x="123" y="176"/>
                </a:lnTo>
                <a:lnTo>
                  <a:pt x="122" y="176"/>
                </a:lnTo>
                <a:lnTo>
                  <a:pt x="120" y="174"/>
                </a:lnTo>
                <a:lnTo>
                  <a:pt x="120" y="176"/>
                </a:lnTo>
                <a:lnTo>
                  <a:pt x="119" y="177"/>
                </a:lnTo>
                <a:lnTo>
                  <a:pt x="119" y="181"/>
                </a:lnTo>
                <a:lnTo>
                  <a:pt x="117" y="182"/>
                </a:lnTo>
                <a:lnTo>
                  <a:pt x="115" y="182"/>
                </a:lnTo>
                <a:lnTo>
                  <a:pt x="114" y="182"/>
                </a:lnTo>
                <a:lnTo>
                  <a:pt x="112" y="187"/>
                </a:lnTo>
                <a:lnTo>
                  <a:pt x="107" y="192"/>
                </a:lnTo>
                <a:lnTo>
                  <a:pt x="104" y="195"/>
                </a:lnTo>
                <a:lnTo>
                  <a:pt x="103" y="195"/>
                </a:lnTo>
                <a:lnTo>
                  <a:pt x="101" y="195"/>
                </a:lnTo>
                <a:lnTo>
                  <a:pt x="99" y="197"/>
                </a:lnTo>
                <a:lnTo>
                  <a:pt x="98" y="197"/>
                </a:lnTo>
                <a:lnTo>
                  <a:pt x="95" y="198"/>
                </a:lnTo>
                <a:lnTo>
                  <a:pt x="93" y="200"/>
                </a:lnTo>
                <a:lnTo>
                  <a:pt x="91" y="201"/>
                </a:lnTo>
                <a:lnTo>
                  <a:pt x="91" y="203"/>
                </a:lnTo>
                <a:lnTo>
                  <a:pt x="90" y="203"/>
                </a:lnTo>
                <a:lnTo>
                  <a:pt x="88" y="203"/>
                </a:lnTo>
                <a:lnTo>
                  <a:pt x="85" y="201"/>
                </a:lnTo>
                <a:lnTo>
                  <a:pt x="82" y="201"/>
                </a:lnTo>
                <a:lnTo>
                  <a:pt x="82" y="200"/>
                </a:lnTo>
                <a:lnTo>
                  <a:pt x="80" y="201"/>
                </a:lnTo>
                <a:lnTo>
                  <a:pt x="79" y="201"/>
                </a:lnTo>
                <a:lnTo>
                  <a:pt x="77" y="201"/>
                </a:lnTo>
                <a:lnTo>
                  <a:pt x="77" y="203"/>
                </a:lnTo>
                <a:lnTo>
                  <a:pt x="77" y="205"/>
                </a:lnTo>
                <a:lnTo>
                  <a:pt x="75" y="205"/>
                </a:lnTo>
                <a:lnTo>
                  <a:pt x="74" y="203"/>
                </a:lnTo>
                <a:lnTo>
                  <a:pt x="74" y="201"/>
                </a:lnTo>
                <a:lnTo>
                  <a:pt x="74" y="200"/>
                </a:lnTo>
                <a:lnTo>
                  <a:pt x="71" y="198"/>
                </a:lnTo>
                <a:lnTo>
                  <a:pt x="69" y="195"/>
                </a:lnTo>
                <a:lnTo>
                  <a:pt x="69" y="193"/>
                </a:lnTo>
                <a:lnTo>
                  <a:pt x="67" y="193"/>
                </a:lnTo>
                <a:lnTo>
                  <a:pt x="67" y="189"/>
                </a:lnTo>
                <a:lnTo>
                  <a:pt x="67" y="185"/>
                </a:lnTo>
                <a:lnTo>
                  <a:pt x="66" y="182"/>
                </a:lnTo>
                <a:lnTo>
                  <a:pt x="61" y="174"/>
                </a:lnTo>
                <a:lnTo>
                  <a:pt x="59" y="174"/>
                </a:lnTo>
                <a:lnTo>
                  <a:pt x="56" y="177"/>
                </a:lnTo>
                <a:lnTo>
                  <a:pt x="55" y="181"/>
                </a:lnTo>
                <a:lnTo>
                  <a:pt x="55" y="182"/>
                </a:lnTo>
                <a:lnTo>
                  <a:pt x="51" y="182"/>
                </a:lnTo>
                <a:lnTo>
                  <a:pt x="50" y="179"/>
                </a:lnTo>
                <a:lnTo>
                  <a:pt x="50" y="177"/>
                </a:lnTo>
                <a:lnTo>
                  <a:pt x="50" y="176"/>
                </a:lnTo>
                <a:lnTo>
                  <a:pt x="50" y="173"/>
                </a:lnTo>
                <a:lnTo>
                  <a:pt x="50" y="171"/>
                </a:lnTo>
                <a:lnTo>
                  <a:pt x="40" y="171"/>
                </a:lnTo>
                <a:lnTo>
                  <a:pt x="40" y="168"/>
                </a:lnTo>
                <a:lnTo>
                  <a:pt x="31" y="168"/>
                </a:lnTo>
                <a:lnTo>
                  <a:pt x="29" y="168"/>
                </a:lnTo>
                <a:lnTo>
                  <a:pt x="19" y="168"/>
                </a:lnTo>
                <a:lnTo>
                  <a:pt x="11" y="168"/>
                </a:lnTo>
                <a:lnTo>
                  <a:pt x="10" y="168"/>
                </a:lnTo>
                <a:lnTo>
                  <a:pt x="8" y="168"/>
                </a:lnTo>
                <a:lnTo>
                  <a:pt x="0" y="168"/>
                </a:lnTo>
                <a:lnTo>
                  <a:pt x="0" y="161"/>
                </a:lnTo>
                <a:lnTo>
                  <a:pt x="2" y="161"/>
                </a:lnTo>
                <a:lnTo>
                  <a:pt x="2" y="160"/>
                </a:lnTo>
                <a:lnTo>
                  <a:pt x="3" y="160"/>
                </a:lnTo>
                <a:lnTo>
                  <a:pt x="5" y="160"/>
                </a:lnTo>
                <a:lnTo>
                  <a:pt x="7" y="158"/>
                </a:lnTo>
                <a:lnTo>
                  <a:pt x="8" y="158"/>
                </a:lnTo>
                <a:lnTo>
                  <a:pt x="10" y="158"/>
                </a:lnTo>
                <a:lnTo>
                  <a:pt x="11" y="157"/>
                </a:lnTo>
                <a:lnTo>
                  <a:pt x="13" y="157"/>
                </a:lnTo>
                <a:lnTo>
                  <a:pt x="15" y="157"/>
                </a:lnTo>
                <a:lnTo>
                  <a:pt x="18" y="155"/>
                </a:lnTo>
                <a:lnTo>
                  <a:pt x="19" y="155"/>
                </a:lnTo>
                <a:lnTo>
                  <a:pt x="21" y="155"/>
                </a:lnTo>
                <a:lnTo>
                  <a:pt x="23" y="153"/>
                </a:lnTo>
                <a:lnTo>
                  <a:pt x="24" y="153"/>
                </a:lnTo>
                <a:lnTo>
                  <a:pt x="26" y="152"/>
                </a:lnTo>
                <a:lnTo>
                  <a:pt x="27" y="152"/>
                </a:lnTo>
                <a:lnTo>
                  <a:pt x="29" y="152"/>
                </a:lnTo>
                <a:lnTo>
                  <a:pt x="29" y="150"/>
                </a:lnTo>
                <a:lnTo>
                  <a:pt x="31" y="150"/>
                </a:lnTo>
                <a:lnTo>
                  <a:pt x="32" y="150"/>
                </a:lnTo>
                <a:lnTo>
                  <a:pt x="34" y="149"/>
                </a:lnTo>
                <a:lnTo>
                  <a:pt x="35" y="149"/>
                </a:lnTo>
                <a:lnTo>
                  <a:pt x="35" y="147"/>
                </a:lnTo>
                <a:lnTo>
                  <a:pt x="37" y="147"/>
                </a:lnTo>
                <a:lnTo>
                  <a:pt x="39" y="147"/>
                </a:lnTo>
                <a:lnTo>
                  <a:pt x="39" y="145"/>
                </a:lnTo>
                <a:lnTo>
                  <a:pt x="40" y="145"/>
                </a:lnTo>
                <a:lnTo>
                  <a:pt x="40" y="144"/>
                </a:lnTo>
                <a:lnTo>
                  <a:pt x="42" y="144"/>
                </a:lnTo>
                <a:lnTo>
                  <a:pt x="42" y="142"/>
                </a:lnTo>
                <a:lnTo>
                  <a:pt x="43" y="142"/>
                </a:lnTo>
                <a:lnTo>
                  <a:pt x="43" y="141"/>
                </a:lnTo>
                <a:lnTo>
                  <a:pt x="45" y="141"/>
                </a:lnTo>
                <a:lnTo>
                  <a:pt x="45" y="139"/>
                </a:lnTo>
                <a:lnTo>
                  <a:pt x="47" y="139"/>
                </a:lnTo>
                <a:lnTo>
                  <a:pt x="47" y="137"/>
                </a:lnTo>
                <a:lnTo>
                  <a:pt x="48" y="137"/>
                </a:lnTo>
                <a:lnTo>
                  <a:pt x="48" y="136"/>
                </a:lnTo>
                <a:lnTo>
                  <a:pt x="50" y="136"/>
                </a:lnTo>
                <a:lnTo>
                  <a:pt x="50" y="134"/>
                </a:lnTo>
                <a:lnTo>
                  <a:pt x="50" y="133"/>
                </a:lnTo>
                <a:lnTo>
                  <a:pt x="50" y="131"/>
                </a:lnTo>
                <a:lnTo>
                  <a:pt x="51" y="131"/>
                </a:lnTo>
                <a:lnTo>
                  <a:pt x="51" y="129"/>
                </a:lnTo>
                <a:lnTo>
                  <a:pt x="51" y="128"/>
                </a:lnTo>
                <a:lnTo>
                  <a:pt x="51" y="126"/>
                </a:lnTo>
                <a:lnTo>
                  <a:pt x="51" y="125"/>
                </a:lnTo>
                <a:lnTo>
                  <a:pt x="51" y="123"/>
                </a:lnTo>
                <a:lnTo>
                  <a:pt x="51" y="121"/>
                </a:lnTo>
                <a:lnTo>
                  <a:pt x="51" y="120"/>
                </a:lnTo>
                <a:lnTo>
                  <a:pt x="51" y="118"/>
                </a:lnTo>
                <a:lnTo>
                  <a:pt x="51" y="117"/>
                </a:lnTo>
                <a:lnTo>
                  <a:pt x="51" y="115"/>
                </a:lnTo>
                <a:lnTo>
                  <a:pt x="51" y="113"/>
                </a:lnTo>
                <a:lnTo>
                  <a:pt x="51" y="110"/>
                </a:lnTo>
                <a:lnTo>
                  <a:pt x="50" y="107"/>
                </a:lnTo>
                <a:lnTo>
                  <a:pt x="50" y="105"/>
                </a:lnTo>
                <a:lnTo>
                  <a:pt x="51" y="104"/>
                </a:lnTo>
                <a:lnTo>
                  <a:pt x="53" y="102"/>
                </a:lnTo>
                <a:lnTo>
                  <a:pt x="53" y="101"/>
                </a:lnTo>
                <a:lnTo>
                  <a:pt x="55" y="99"/>
                </a:lnTo>
                <a:lnTo>
                  <a:pt x="56" y="96"/>
                </a:lnTo>
                <a:lnTo>
                  <a:pt x="56" y="94"/>
                </a:lnTo>
                <a:lnTo>
                  <a:pt x="58" y="94"/>
                </a:lnTo>
                <a:lnTo>
                  <a:pt x="59" y="91"/>
                </a:lnTo>
                <a:lnTo>
                  <a:pt x="59" y="89"/>
                </a:lnTo>
                <a:lnTo>
                  <a:pt x="61" y="88"/>
                </a:lnTo>
                <a:lnTo>
                  <a:pt x="61" y="86"/>
                </a:lnTo>
                <a:lnTo>
                  <a:pt x="61" y="85"/>
                </a:lnTo>
                <a:lnTo>
                  <a:pt x="61" y="83"/>
                </a:lnTo>
                <a:lnTo>
                  <a:pt x="61" y="81"/>
                </a:lnTo>
                <a:lnTo>
                  <a:pt x="61" y="80"/>
                </a:lnTo>
                <a:lnTo>
                  <a:pt x="63" y="77"/>
                </a:lnTo>
                <a:lnTo>
                  <a:pt x="63" y="73"/>
                </a:lnTo>
                <a:lnTo>
                  <a:pt x="64" y="70"/>
                </a:lnTo>
                <a:lnTo>
                  <a:pt x="64" y="69"/>
                </a:lnTo>
                <a:lnTo>
                  <a:pt x="66" y="67"/>
                </a:lnTo>
                <a:lnTo>
                  <a:pt x="66" y="65"/>
                </a:lnTo>
                <a:lnTo>
                  <a:pt x="66" y="64"/>
                </a:lnTo>
                <a:lnTo>
                  <a:pt x="64" y="64"/>
                </a:lnTo>
                <a:lnTo>
                  <a:pt x="64" y="62"/>
                </a:lnTo>
                <a:lnTo>
                  <a:pt x="64" y="61"/>
                </a:lnTo>
                <a:lnTo>
                  <a:pt x="64" y="59"/>
                </a:lnTo>
                <a:lnTo>
                  <a:pt x="64" y="57"/>
                </a:lnTo>
                <a:lnTo>
                  <a:pt x="64" y="56"/>
                </a:lnTo>
                <a:lnTo>
                  <a:pt x="64" y="54"/>
                </a:lnTo>
                <a:lnTo>
                  <a:pt x="64" y="53"/>
                </a:lnTo>
                <a:lnTo>
                  <a:pt x="63" y="51"/>
                </a:lnTo>
                <a:lnTo>
                  <a:pt x="63" y="49"/>
                </a:lnTo>
                <a:lnTo>
                  <a:pt x="63" y="48"/>
                </a:lnTo>
                <a:lnTo>
                  <a:pt x="64" y="45"/>
                </a:lnTo>
                <a:lnTo>
                  <a:pt x="63" y="41"/>
                </a:lnTo>
                <a:lnTo>
                  <a:pt x="63" y="40"/>
                </a:lnTo>
                <a:lnTo>
                  <a:pt x="63" y="38"/>
                </a:lnTo>
                <a:lnTo>
                  <a:pt x="63" y="37"/>
                </a:lnTo>
                <a:lnTo>
                  <a:pt x="63" y="35"/>
                </a:lnTo>
                <a:lnTo>
                  <a:pt x="63" y="32"/>
                </a:lnTo>
                <a:lnTo>
                  <a:pt x="63" y="30"/>
                </a:lnTo>
                <a:lnTo>
                  <a:pt x="63" y="29"/>
                </a:lnTo>
                <a:lnTo>
                  <a:pt x="63" y="27"/>
                </a:lnTo>
                <a:lnTo>
                  <a:pt x="63" y="24"/>
                </a:lnTo>
                <a:lnTo>
                  <a:pt x="63" y="19"/>
                </a:lnTo>
                <a:lnTo>
                  <a:pt x="63" y="16"/>
                </a:lnTo>
                <a:lnTo>
                  <a:pt x="63" y="14"/>
                </a:lnTo>
                <a:lnTo>
                  <a:pt x="61" y="11"/>
                </a:lnTo>
                <a:lnTo>
                  <a:pt x="63" y="11"/>
                </a:lnTo>
                <a:lnTo>
                  <a:pt x="63" y="9"/>
                </a:lnTo>
                <a:lnTo>
                  <a:pt x="63" y="8"/>
                </a:lnTo>
                <a:lnTo>
                  <a:pt x="63" y="6"/>
                </a:lnTo>
                <a:lnTo>
                  <a:pt x="63" y="3"/>
                </a:lnTo>
                <a:lnTo>
                  <a:pt x="63" y="1"/>
                </a:lnTo>
                <a:lnTo>
                  <a:pt x="67" y="1"/>
                </a:lnTo>
                <a:lnTo>
                  <a:pt x="69" y="0"/>
                </a:lnTo>
                <a:lnTo>
                  <a:pt x="72" y="0"/>
                </a:lnTo>
                <a:lnTo>
                  <a:pt x="75" y="0"/>
                </a:lnTo>
                <a:lnTo>
                  <a:pt x="77" y="0"/>
                </a:lnTo>
                <a:lnTo>
                  <a:pt x="79" y="0"/>
                </a:lnTo>
                <a:lnTo>
                  <a:pt x="80" y="0"/>
                </a:lnTo>
                <a:lnTo>
                  <a:pt x="85" y="0"/>
                </a:lnTo>
                <a:lnTo>
                  <a:pt x="90" y="0"/>
                </a:lnTo>
                <a:lnTo>
                  <a:pt x="91" y="0"/>
                </a:lnTo>
                <a:lnTo>
                  <a:pt x="95" y="0"/>
                </a:lnTo>
                <a:lnTo>
                  <a:pt x="98" y="0"/>
                </a:lnTo>
                <a:lnTo>
                  <a:pt x="99" y="0"/>
                </a:lnTo>
                <a:lnTo>
                  <a:pt x="103" y="0"/>
                </a:lnTo>
                <a:close/>
              </a:path>
            </a:pathLst>
          </a:custGeom>
          <a:solidFill>
            <a:srgbClr val="E354E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71"/>
          <p:cNvSpPr>
            <a:spLocks/>
          </p:cNvSpPr>
          <p:nvPr/>
        </p:nvSpPr>
        <p:spPr bwMode="auto">
          <a:xfrm>
            <a:off x="6599238" y="5153026"/>
            <a:ext cx="385763" cy="546100"/>
          </a:xfrm>
          <a:custGeom>
            <a:avLst/>
            <a:gdLst/>
            <a:ahLst/>
            <a:cxnLst>
              <a:cxn ang="0">
                <a:pos x="240" y="5"/>
              </a:cxn>
              <a:cxn ang="0">
                <a:pos x="243" y="16"/>
              </a:cxn>
              <a:cxn ang="0">
                <a:pos x="240" y="29"/>
              </a:cxn>
              <a:cxn ang="0">
                <a:pos x="227" y="42"/>
              </a:cxn>
              <a:cxn ang="0">
                <a:pos x="224" y="56"/>
              </a:cxn>
              <a:cxn ang="0">
                <a:pos x="217" y="68"/>
              </a:cxn>
              <a:cxn ang="0">
                <a:pos x="217" y="84"/>
              </a:cxn>
              <a:cxn ang="0">
                <a:pos x="217" y="95"/>
              </a:cxn>
              <a:cxn ang="0">
                <a:pos x="211" y="100"/>
              </a:cxn>
              <a:cxn ang="0">
                <a:pos x="203" y="109"/>
              </a:cxn>
              <a:cxn ang="0">
                <a:pos x="198" y="120"/>
              </a:cxn>
              <a:cxn ang="0">
                <a:pos x="189" y="127"/>
              </a:cxn>
              <a:cxn ang="0">
                <a:pos x="187" y="141"/>
              </a:cxn>
              <a:cxn ang="0">
                <a:pos x="190" y="151"/>
              </a:cxn>
              <a:cxn ang="0">
                <a:pos x="182" y="165"/>
              </a:cxn>
              <a:cxn ang="0">
                <a:pos x="182" y="178"/>
              </a:cxn>
              <a:cxn ang="0">
                <a:pos x="192" y="189"/>
              </a:cxn>
              <a:cxn ang="0">
                <a:pos x="205" y="199"/>
              </a:cxn>
              <a:cxn ang="0">
                <a:pos x="211" y="213"/>
              </a:cxn>
              <a:cxn ang="0">
                <a:pos x="217" y="224"/>
              </a:cxn>
              <a:cxn ang="0">
                <a:pos x="216" y="240"/>
              </a:cxn>
              <a:cxn ang="0">
                <a:pos x="208" y="251"/>
              </a:cxn>
              <a:cxn ang="0">
                <a:pos x="216" y="266"/>
              </a:cxn>
              <a:cxn ang="0">
                <a:pos x="224" y="283"/>
              </a:cxn>
              <a:cxn ang="0">
                <a:pos x="213" y="291"/>
              </a:cxn>
              <a:cxn ang="0">
                <a:pos x="206" y="306"/>
              </a:cxn>
              <a:cxn ang="0">
                <a:pos x="206" y="320"/>
              </a:cxn>
              <a:cxn ang="0">
                <a:pos x="208" y="328"/>
              </a:cxn>
              <a:cxn ang="0">
                <a:pos x="208" y="335"/>
              </a:cxn>
              <a:cxn ang="0">
                <a:pos x="211" y="344"/>
              </a:cxn>
              <a:cxn ang="0">
                <a:pos x="166" y="344"/>
              </a:cxn>
              <a:cxn ang="0">
                <a:pos x="134" y="344"/>
              </a:cxn>
              <a:cxn ang="0">
                <a:pos x="65" y="344"/>
              </a:cxn>
              <a:cxn ang="0">
                <a:pos x="21" y="339"/>
              </a:cxn>
              <a:cxn ang="0">
                <a:pos x="22" y="306"/>
              </a:cxn>
              <a:cxn ang="0">
                <a:pos x="29" y="296"/>
              </a:cxn>
              <a:cxn ang="0">
                <a:pos x="32" y="285"/>
              </a:cxn>
              <a:cxn ang="0">
                <a:pos x="40" y="271"/>
              </a:cxn>
              <a:cxn ang="0">
                <a:pos x="53" y="258"/>
              </a:cxn>
              <a:cxn ang="0">
                <a:pos x="46" y="253"/>
              </a:cxn>
              <a:cxn ang="0">
                <a:pos x="40" y="234"/>
              </a:cxn>
              <a:cxn ang="0">
                <a:pos x="51" y="221"/>
              </a:cxn>
              <a:cxn ang="0">
                <a:pos x="48" y="210"/>
              </a:cxn>
              <a:cxn ang="0">
                <a:pos x="43" y="199"/>
              </a:cxn>
              <a:cxn ang="0">
                <a:pos x="32" y="195"/>
              </a:cxn>
              <a:cxn ang="0">
                <a:pos x="30" y="184"/>
              </a:cxn>
              <a:cxn ang="0">
                <a:pos x="21" y="173"/>
              </a:cxn>
              <a:cxn ang="0">
                <a:pos x="21" y="133"/>
              </a:cxn>
              <a:cxn ang="0">
                <a:pos x="19" y="124"/>
              </a:cxn>
              <a:cxn ang="0">
                <a:pos x="11" y="114"/>
              </a:cxn>
              <a:cxn ang="0">
                <a:pos x="8" y="95"/>
              </a:cxn>
              <a:cxn ang="0">
                <a:pos x="6" y="87"/>
              </a:cxn>
              <a:cxn ang="0">
                <a:pos x="3" y="71"/>
              </a:cxn>
              <a:cxn ang="0">
                <a:pos x="1" y="56"/>
              </a:cxn>
              <a:cxn ang="0">
                <a:pos x="22" y="42"/>
              </a:cxn>
              <a:cxn ang="0">
                <a:pos x="33" y="31"/>
              </a:cxn>
              <a:cxn ang="0">
                <a:pos x="48" y="26"/>
              </a:cxn>
              <a:cxn ang="0">
                <a:pos x="61" y="16"/>
              </a:cxn>
              <a:cxn ang="0">
                <a:pos x="77" y="8"/>
              </a:cxn>
              <a:cxn ang="0">
                <a:pos x="96" y="0"/>
              </a:cxn>
              <a:cxn ang="0">
                <a:pos x="174" y="0"/>
              </a:cxn>
            </a:cxnLst>
            <a:rect l="0" t="0" r="r" b="b"/>
            <a:pathLst>
              <a:path w="243" h="344">
                <a:moveTo>
                  <a:pt x="195" y="0"/>
                </a:moveTo>
                <a:lnTo>
                  <a:pt x="205" y="0"/>
                </a:lnTo>
                <a:lnTo>
                  <a:pt x="214" y="0"/>
                </a:lnTo>
                <a:lnTo>
                  <a:pt x="217" y="0"/>
                </a:lnTo>
                <a:lnTo>
                  <a:pt x="227" y="0"/>
                </a:lnTo>
                <a:lnTo>
                  <a:pt x="238" y="0"/>
                </a:lnTo>
                <a:lnTo>
                  <a:pt x="238" y="2"/>
                </a:lnTo>
                <a:lnTo>
                  <a:pt x="240" y="4"/>
                </a:lnTo>
                <a:lnTo>
                  <a:pt x="240" y="5"/>
                </a:lnTo>
                <a:lnTo>
                  <a:pt x="238" y="7"/>
                </a:lnTo>
                <a:lnTo>
                  <a:pt x="238" y="8"/>
                </a:lnTo>
                <a:lnTo>
                  <a:pt x="238" y="10"/>
                </a:lnTo>
                <a:lnTo>
                  <a:pt x="238" y="12"/>
                </a:lnTo>
                <a:lnTo>
                  <a:pt x="238" y="13"/>
                </a:lnTo>
                <a:lnTo>
                  <a:pt x="238" y="15"/>
                </a:lnTo>
                <a:lnTo>
                  <a:pt x="240" y="16"/>
                </a:lnTo>
                <a:lnTo>
                  <a:pt x="241" y="16"/>
                </a:lnTo>
                <a:lnTo>
                  <a:pt x="243" y="16"/>
                </a:lnTo>
                <a:lnTo>
                  <a:pt x="243" y="18"/>
                </a:lnTo>
                <a:lnTo>
                  <a:pt x="243" y="20"/>
                </a:lnTo>
                <a:lnTo>
                  <a:pt x="243" y="21"/>
                </a:lnTo>
                <a:lnTo>
                  <a:pt x="243" y="23"/>
                </a:lnTo>
                <a:lnTo>
                  <a:pt x="243" y="24"/>
                </a:lnTo>
                <a:lnTo>
                  <a:pt x="241" y="24"/>
                </a:lnTo>
                <a:lnTo>
                  <a:pt x="241" y="26"/>
                </a:lnTo>
                <a:lnTo>
                  <a:pt x="241" y="28"/>
                </a:lnTo>
                <a:lnTo>
                  <a:pt x="240" y="29"/>
                </a:lnTo>
                <a:lnTo>
                  <a:pt x="240" y="32"/>
                </a:lnTo>
                <a:lnTo>
                  <a:pt x="238" y="32"/>
                </a:lnTo>
                <a:lnTo>
                  <a:pt x="235" y="32"/>
                </a:lnTo>
                <a:lnTo>
                  <a:pt x="233" y="32"/>
                </a:lnTo>
                <a:lnTo>
                  <a:pt x="232" y="34"/>
                </a:lnTo>
                <a:lnTo>
                  <a:pt x="230" y="36"/>
                </a:lnTo>
                <a:lnTo>
                  <a:pt x="230" y="39"/>
                </a:lnTo>
                <a:lnTo>
                  <a:pt x="229" y="40"/>
                </a:lnTo>
                <a:lnTo>
                  <a:pt x="227" y="42"/>
                </a:lnTo>
                <a:lnTo>
                  <a:pt x="225" y="44"/>
                </a:lnTo>
                <a:lnTo>
                  <a:pt x="225" y="45"/>
                </a:lnTo>
                <a:lnTo>
                  <a:pt x="222" y="47"/>
                </a:lnTo>
                <a:lnTo>
                  <a:pt x="222" y="48"/>
                </a:lnTo>
                <a:lnTo>
                  <a:pt x="222" y="50"/>
                </a:lnTo>
                <a:lnTo>
                  <a:pt x="222" y="52"/>
                </a:lnTo>
                <a:lnTo>
                  <a:pt x="225" y="55"/>
                </a:lnTo>
                <a:lnTo>
                  <a:pt x="225" y="56"/>
                </a:lnTo>
                <a:lnTo>
                  <a:pt x="224" y="56"/>
                </a:lnTo>
                <a:lnTo>
                  <a:pt x="222" y="58"/>
                </a:lnTo>
                <a:lnTo>
                  <a:pt x="221" y="58"/>
                </a:lnTo>
                <a:lnTo>
                  <a:pt x="221" y="61"/>
                </a:lnTo>
                <a:lnTo>
                  <a:pt x="222" y="61"/>
                </a:lnTo>
                <a:lnTo>
                  <a:pt x="224" y="64"/>
                </a:lnTo>
                <a:lnTo>
                  <a:pt x="222" y="64"/>
                </a:lnTo>
                <a:lnTo>
                  <a:pt x="221" y="66"/>
                </a:lnTo>
                <a:lnTo>
                  <a:pt x="219" y="66"/>
                </a:lnTo>
                <a:lnTo>
                  <a:pt x="217" y="68"/>
                </a:lnTo>
                <a:lnTo>
                  <a:pt x="217" y="69"/>
                </a:lnTo>
                <a:lnTo>
                  <a:pt x="219" y="71"/>
                </a:lnTo>
                <a:lnTo>
                  <a:pt x="219" y="74"/>
                </a:lnTo>
                <a:lnTo>
                  <a:pt x="219" y="76"/>
                </a:lnTo>
                <a:lnTo>
                  <a:pt x="221" y="76"/>
                </a:lnTo>
                <a:lnTo>
                  <a:pt x="221" y="77"/>
                </a:lnTo>
                <a:lnTo>
                  <a:pt x="217" y="80"/>
                </a:lnTo>
                <a:lnTo>
                  <a:pt x="217" y="82"/>
                </a:lnTo>
                <a:lnTo>
                  <a:pt x="217" y="84"/>
                </a:lnTo>
                <a:lnTo>
                  <a:pt x="216" y="84"/>
                </a:lnTo>
                <a:lnTo>
                  <a:pt x="216" y="85"/>
                </a:lnTo>
                <a:lnTo>
                  <a:pt x="217" y="85"/>
                </a:lnTo>
                <a:lnTo>
                  <a:pt x="217" y="88"/>
                </a:lnTo>
                <a:lnTo>
                  <a:pt x="219" y="88"/>
                </a:lnTo>
                <a:lnTo>
                  <a:pt x="217" y="90"/>
                </a:lnTo>
                <a:lnTo>
                  <a:pt x="217" y="92"/>
                </a:lnTo>
                <a:lnTo>
                  <a:pt x="217" y="93"/>
                </a:lnTo>
                <a:lnTo>
                  <a:pt x="217" y="95"/>
                </a:lnTo>
                <a:lnTo>
                  <a:pt x="217" y="96"/>
                </a:lnTo>
                <a:lnTo>
                  <a:pt x="216" y="96"/>
                </a:lnTo>
                <a:lnTo>
                  <a:pt x="214" y="95"/>
                </a:lnTo>
                <a:lnTo>
                  <a:pt x="213" y="93"/>
                </a:lnTo>
                <a:lnTo>
                  <a:pt x="213" y="95"/>
                </a:lnTo>
                <a:lnTo>
                  <a:pt x="213" y="96"/>
                </a:lnTo>
                <a:lnTo>
                  <a:pt x="211" y="96"/>
                </a:lnTo>
                <a:lnTo>
                  <a:pt x="211" y="98"/>
                </a:lnTo>
                <a:lnTo>
                  <a:pt x="211" y="100"/>
                </a:lnTo>
                <a:lnTo>
                  <a:pt x="209" y="101"/>
                </a:lnTo>
                <a:lnTo>
                  <a:pt x="208" y="103"/>
                </a:lnTo>
                <a:lnTo>
                  <a:pt x="208" y="104"/>
                </a:lnTo>
                <a:lnTo>
                  <a:pt x="208" y="106"/>
                </a:lnTo>
                <a:lnTo>
                  <a:pt x="208" y="108"/>
                </a:lnTo>
                <a:lnTo>
                  <a:pt x="208" y="109"/>
                </a:lnTo>
                <a:lnTo>
                  <a:pt x="206" y="108"/>
                </a:lnTo>
                <a:lnTo>
                  <a:pt x="205" y="108"/>
                </a:lnTo>
                <a:lnTo>
                  <a:pt x="203" y="109"/>
                </a:lnTo>
                <a:lnTo>
                  <a:pt x="203" y="111"/>
                </a:lnTo>
                <a:lnTo>
                  <a:pt x="201" y="111"/>
                </a:lnTo>
                <a:lnTo>
                  <a:pt x="201" y="112"/>
                </a:lnTo>
                <a:lnTo>
                  <a:pt x="201" y="114"/>
                </a:lnTo>
                <a:lnTo>
                  <a:pt x="200" y="116"/>
                </a:lnTo>
                <a:lnTo>
                  <a:pt x="198" y="116"/>
                </a:lnTo>
                <a:lnTo>
                  <a:pt x="198" y="117"/>
                </a:lnTo>
                <a:lnTo>
                  <a:pt x="200" y="119"/>
                </a:lnTo>
                <a:lnTo>
                  <a:pt x="198" y="120"/>
                </a:lnTo>
                <a:lnTo>
                  <a:pt x="197" y="122"/>
                </a:lnTo>
                <a:lnTo>
                  <a:pt x="197" y="124"/>
                </a:lnTo>
                <a:lnTo>
                  <a:pt x="197" y="125"/>
                </a:lnTo>
                <a:lnTo>
                  <a:pt x="195" y="127"/>
                </a:lnTo>
                <a:lnTo>
                  <a:pt x="193" y="127"/>
                </a:lnTo>
                <a:lnTo>
                  <a:pt x="192" y="127"/>
                </a:lnTo>
                <a:lnTo>
                  <a:pt x="192" y="128"/>
                </a:lnTo>
                <a:lnTo>
                  <a:pt x="190" y="128"/>
                </a:lnTo>
                <a:lnTo>
                  <a:pt x="189" y="127"/>
                </a:lnTo>
                <a:lnTo>
                  <a:pt x="189" y="128"/>
                </a:lnTo>
                <a:lnTo>
                  <a:pt x="189" y="130"/>
                </a:lnTo>
                <a:lnTo>
                  <a:pt x="189" y="132"/>
                </a:lnTo>
                <a:lnTo>
                  <a:pt x="189" y="133"/>
                </a:lnTo>
                <a:lnTo>
                  <a:pt x="187" y="135"/>
                </a:lnTo>
                <a:lnTo>
                  <a:pt x="187" y="136"/>
                </a:lnTo>
                <a:lnTo>
                  <a:pt x="185" y="138"/>
                </a:lnTo>
                <a:lnTo>
                  <a:pt x="187" y="140"/>
                </a:lnTo>
                <a:lnTo>
                  <a:pt x="187" y="141"/>
                </a:lnTo>
                <a:lnTo>
                  <a:pt x="189" y="143"/>
                </a:lnTo>
                <a:lnTo>
                  <a:pt x="190" y="143"/>
                </a:lnTo>
                <a:lnTo>
                  <a:pt x="190" y="144"/>
                </a:lnTo>
                <a:lnTo>
                  <a:pt x="190" y="146"/>
                </a:lnTo>
                <a:lnTo>
                  <a:pt x="192" y="146"/>
                </a:lnTo>
                <a:lnTo>
                  <a:pt x="190" y="146"/>
                </a:lnTo>
                <a:lnTo>
                  <a:pt x="190" y="148"/>
                </a:lnTo>
                <a:lnTo>
                  <a:pt x="189" y="149"/>
                </a:lnTo>
                <a:lnTo>
                  <a:pt x="190" y="151"/>
                </a:lnTo>
                <a:lnTo>
                  <a:pt x="190" y="152"/>
                </a:lnTo>
                <a:lnTo>
                  <a:pt x="187" y="152"/>
                </a:lnTo>
                <a:lnTo>
                  <a:pt x="187" y="154"/>
                </a:lnTo>
                <a:lnTo>
                  <a:pt x="185" y="154"/>
                </a:lnTo>
                <a:lnTo>
                  <a:pt x="184" y="156"/>
                </a:lnTo>
                <a:lnTo>
                  <a:pt x="182" y="160"/>
                </a:lnTo>
                <a:lnTo>
                  <a:pt x="184" y="162"/>
                </a:lnTo>
                <a:lnTo>
                  <a:pt x="184" y="164"/>
                </a:lnTo>
                <a:lnTo>
                  <a:pt x="182" y="165"/>
                </a:lnTo>
                <a:lnTo>
                  <a:pt x="184" y="165"/>
                </a:lnTo>
                <a:lnTo>
                  <a:pt x="184" y="167"/>
                </a:lnTo>
                <a:lnTo>
                  <a:pt x="185" y="168"/>
                </a:lnTo>
                <a:lnTo>
                  <a:pt x="185" y="170"/>
                </a:lnTo>
                <a:lnTo>
                  <a:pt x="184" y="170"/>
                </a:lnTo>
                <a:lnTo>
                  <a:pt x="184" y="172"/>
                </a:lnTo>
                <a:lnTo>
                  <a:pt x="182" y="175"/>
                </a:lnTo>
                <a:lnTo>
                  <a:pt x="182" y="176"/>
                </a:lnTo>
                <a:lnTo>
                  <a:pt x="182" y="178"/>
                </a:lnTo>
                <a:lnTo>
                  <a:pt x="182" y="180"/>
                </a:lnTo>
                <a:lnTo>
                  <a:pt x="184" y="181"/>
                </a:lnTo>
                <a:lnTo>
                  <a:pt x="184" y="183"/>
                </a:lnTo>
                <a:lnTo>
                  <a:pt x="182" y="186"/>
                </a:lnTo>
                <a:lnTo>
                  <a:pt x="184" y="187"/>
                </a:lnTo>
                <a:lnTo>
                  <a:pt x="185" y="187"/>
                </a:lnTo>
                <a:lnTo>
                  <a:pt x="187" y="187"/>
                </a:lnTo>
                <a:lnTo>
                  <a:pt x="190" y="191"/>
                </a:lnTo>
                <a:lnTo>
                  <a:pt x="192" y="189"/>
                </a:lnTo>
                <a:lnTo>
                  <a:pt x="195" y="187"/>
                </a:lnTo>
                <a:lnTo>
                  <a:pt x="197" y="187"/>
                </a:lnTo>
                <a:lnTo>
                  <a:pt x="198" y="187"/>
                </a:lnTo>
                <a:lnTo>
                  <a:pt x="200" y="187"/>
                </a:lnTo>
                <a:lnTo>
                  <a:pt x="203" y="191"/>
                </a:lnTo>
                <a:lnTo>
                  <a:pt x="203" y="194"/>
                </a:lnTo>
                <a:lnTo>
                  <a:pt x="203" y="197"/>
                </a:lnTo>
                <a:lnTo>
                  <a:pt x="205" y="197"/>
                </a:lnTo>
                <a:lnTo>
                  <a:pt x="205" y="199"/>
                </a:lnTo>
                <a:lnTo>
                  <a:pt x="206" y="200"/>
                </a:lnTo>
                <a:lnTo>
                  <a:pt x="209" y="202"/>
                </a:lnTo>
                <a:lnTo>
                  <a:pt x="211" y="203"/>
                </a:lnTo>
                <a:lnTo>
                  <a:pt x="209" y="205"/>
                </a:lnTo>
                <a:lnTo>
                  <a:pt x="209" y="207"/>
                </a:lnTo>
                <a:lnTo>
                  <a:pt x="209" y="208"/>
                </a:lnTo>
                <a:lnTo>
                  <a:pt x="211" y="210"/>
                </a:lnTo>
                <a:lnTo>
                  <a:pt x="211" y="211"/>
                </a:lnTo>
                <a:lnTo>
                  <a:pt x="211" y="213"/>
                </a:lnTo>
                <a:lnTo>
                  <a:pt x="211" y="215"/>
                </a:lnTo>
                <a:lnTo>
                  <a:pt x="213" y="215"/>
                </a:lnTo>
                <a:lnTo>
                  <a:pt x="214" y="218"/>
                </a:lnTo>
                <a:lnTo>
                  <a:pt x="216" y="218"/>
                </a:lnTo>
                <a:lnTo>
                  <a:pt x="216" y="219"/>
                </a:lnTo>
                <a:lnTo>
                  <a:pt x="217" y="219"/>
                </a:lnTo>
                <a:lnTo>
                  <a:pt x="217" y="221"/>
                </a:lnTo>
                <a:lnTo>
                  <a:pt x="217" y="223"/>
                </a:lnTo>
                <a:lnTo>
                  <a:pt x="217" y="224"/>
                </a:lnTo>
                <a:lnTo>
                  <a:pt x="217" y="227"/>
                </a:lnTo>
                <a:lnTo>
                  <a:pt x="217" y="229"/>
                </a:lnTo>
                <a:lnTo>
                  <a:pt x="217" y="231"/>
                </a:lnTo>
                <a:lnTo>
                  <a:pt x="217" y="232"/>
                </a:lnTo>
                <a:lnTo>
                  <a:pt x="216" y="234"/>
                </a:lnTo>
                <a:lnTo>
                  <a:pt x="216" y="235"/>
                </a:lnTo>
                <a:lnTo>
                  <a:pt x="216" y="237"/>
                </a:lnTo>
                <a:lnTo>
                  <a:pt x="216" y="239"/>
                </a:lnTo>
                <a:lnTo>
                  <a:pt x="216" y="240"/>
                </a:lnTo>
                <a:lnTo>
                  <a:pt x="216" y="242"/>
                </a:lnTo>
                <a:lnTo>
                  <a:pt x="214" y="245"/>
                </a:lnTo>
                <a:lnTo>
                  <a:pt x="214" y="247"/>
                </a:lnTo>
                <a:lnTo>
                  <a:pt x="213" y="247"/>
                </a:lnTo>
                <a:lnTo>
                  <a:pt x="211" y="247"/>
                </a:lnTo>
                <a:lnTo>
                  <a:pt x="211" y="248"/>
                </a:lnTo>
                <a:lnTo>
                  <a:pt x="211" y="250"/>
                </a:lnTo>
                <a:lnTo>
                  <a:pt x="209" y="250"/>
                </a:lnTo>
                <a:lnTo>
                  <a:pt x="208" y="251"/>
                </a:lnTo>
                <a:lnTo>
                  <a:pt x="208" y="253"/>
                </a:lnTo>
                <a:lnTo>
                  <a:pt x="208" y="255"/>
                </a:lnTo>
                <a:lnTo>
                  <a:pt x="209" y="256"/>
                </a:lnTo>
                <a:lnTo>
                  <a:pt x="209" y="258"/>
                </a:lnTo>
                <a:lnTo>
                  <a:pt x="211" y="259"/>
                </a:lnTo>
                <a:lnTo>
                  <a:pt x="213" y="263"/>
                </a:lnTo>
                <a:lnTo>
                  <a:pt x="213" y="264"/>
                </a:lnTo>
                <a:lnTo>
                  <a:pt x="214" y="267"/>
                </a:lnTo>
                <a:lnTo>
                  <a:pt x="216" y="266"/>
                </a:lnTo>
                <a:lnTo>
                  <a:pt x="219" y="266"/>
                </a:lnTo>
                <a:lnTo>
                  <a:pt x="219" y="267"/>
                </a:lnTo>
                <a:lnTo>
                  <a:pt x="216" y="271"/>
                </a:lnTo>
                <a:lnTo>
                  <a:pt x="222" y="271"/>
                </a:lnTo>
                <a:lnTo>
                  <a:pt x="224" y="271"/>
                </a:lnTo>
                <a:lnTo>
                  <a:pt x="224" y="274"/>
                </a:lnTo>
                <a:lnTo>
                  <a:pt x="224" y="275"/>
                </a:lnTo>
                <a:lnTo>
                  <a:pt x="224" y="282"/>
                </a:lnTo>
                <a:lnTo>
                  <a:pt x="224" y="283"/>
                </a:lnTo>
                <a:lnTo>
                  <a:pt x="224" y="285"/>
                </a:lnTo>
                <a:lnTo>
                  <a:pt x="222" y="285"/>
                </a:lnTo>
                <a:lnTo>
                  <a:pt x="222" y="288"/>
                </a:lnTo>
                <a:lnTo>
                  <a:pt x="219" y="288"/>
                </a:lnTo>
                <a:lnTo>
                  <a:pt x="217" y="288"/>
                </a:lnTo>
                <a:lnTo>
                  <a:pt x="216" y="288"/>
                </a:lnTo>
                <a:lnTo>
                  <a:pt x="216" y="290"/>
                </a:lnTo>
                <a:lnTo>
                  <a:pt x="216" y="291"/>
                </a:lnTo>
                <a:lnTo>
                  <a:pt x="213" y="291"/>
                </a:lnTo>
                <a:lnTo>
                  <a:pt x="211" y="291"/>
                </a:lnTo>
                <a:lnTo>
                  <a:pt x="208" y="291"/>
                </a:lnTo>
                <a:lnTo>
                  <a:pt x="206" y="291"/>
                </a:lnTo>
                <a:lnTo>
                  <a:pt x="206" y="295"/>
                </a:lnTo>
                <a:lnTo>
                  <a:pt x="206" y="298"/>
                </a:lnTo>
                <a:lnTo>
                  <a:pt x="206" y="299"/>
                </a:lnTo>
                <a:lnTo>
                  <a:pt x="206" y="301"/>
                </a:lnTo>
                <a:lnTo>
                  <a:pt x="206" y="303"/>
                </a:lnTo>
                <a:lnTo>
                  <a:pt x="206" y="306"/>
                </a:lnTo>
                <a:lnTo>
                  <a:pt x="206" y="307"/>
                </a:lnTo>
                <a:lnTo>
                  <a:pt x="206" y="311"/>
                </a:lnTo>
                <a:lnTo>
                  <a:pt x="206" y="312"/>
                </a:lnTo>
                <a:lnTo>
                  <a:pt x="209" y="312"/>
                </a:lnTo>
                <a:lnTo>
                  <a:pt x="209" y="314"/>
                </a:lnTo>
                <a:lnTo>
                  <a:pt x="209" y="315"/>
                </a:lnTo>
                <a:lnTo>
                  <a:pt x="206" y="315"/>
                </a:lnTo>
                <a:lnTo>
                  <a:pt x="206" y="319"/>
                </a:lnTo>
                <a:lnTo>
                  <a:pt x="206" y="320"/>
                </a:lnTo>
                <a:lnTo>
                  <a:pt x="206" y="322"/>
                </a:lnTo>
                <a:lnTo>
                  <a:pt x="206" y="323"/>
                </a:lnTo>
                <a:lnTo>
                  <a:pt x="206" y="325"/>
                </a:lnTo>
                <a:lnTo>
                  <a:pt x="206" y="327"/>
                </a:lnTo>
                <a:lnTo>
                  <a:pt x="206" y="328"/>
                </a:lnTo>
                <a:lnTo>
                  <a:pt x="206" y="330"/>
                </a:lnTo>
                <a:lnTo>
                  <a:pt x="206" y="328"/>
                </a:lnTo>
                <a:lnTo>
                  <a:pt x="208" y="330"/>
                </a:lnTo>
                <a:lnTo>
                  <a:pt x="208" y="328"/>
                </a:lnTo>
                <a:lnTo>
                  <a:pt x="211" y="328"/>
                </a:lnTo>
                <a:lnTo>
                  <a:pt x="213" y="328"/>
                </a:lnTo>
                <a:lnTo>
                  <a:pt x="213" y="330"/>
                </a:lnTo>
                <a:lnTo>
                  <a:pt x="213" y="331"/>
                </a:lnTo>
                <a:lnTo>
                  <a:pt x="211" y="330"/>
                </a:lnTo>
                <a:lnTo>
                  <a:pt x="211" y="331"/>
                </a:lnTo>
                <a:lnTo>
                  <a:pt x="209" y="333"/>
                </a:lnTo>
                <a:lnTo>
                  <a:pt x="209" y="335"/>
                </a:lnTo>
                <a:lnTo>
                  <a:pt x="208" y="335"/>
                </a:lnTo>
                <a:lnTo>
                  <a:pt x="208" y="336"/>
                </a:lnTo>
                <a:lnTo>
                  <a:pt x="211" y="338"/>
                </a:lnTo>
                <a:lnTo>
                  <a:pt x="211" y="339"/>
                </a:lnTo>
                <a:lnTo>
                  <a:pt x="213" y="341"/>
                </a:lnTo>
                <a:lnTo>
                  <a:pt x="214" y="343"/>
                </a:lnTo>
                <a:lnTo>
                  <a:pt x="216" y="344"/>
                </a:lnTo>
                <a:lnTo>
                  <a:pt x="217" y="344"/>
                </a:lnTo>
                <a:lnTo>
                  <a:pt x="213" y="344"/>
                </a:lnTo>
                <a:lnTo>
                  <a:pt x="211" y="344"/>
                </a:lnTo>
                <a:lnTo>
                  <a:pt x="209" y="344"/>
                </a:lnTo>
                <a:lnTo>
                  <a:pt x="198" y="344"/>
                </a:lnTo>
                <a:lnTo>
                  <a:pt x="192" y="344"/>
                </a:lnTo>
                <a:lnTo>
                  <a:pt x="187" y="344"/>
                </a:lnTo>
                <a:lnTo>
                  <a:pt x="185" y="344"/>
                </a:lnTo>
                <a:lnTo>
                  <a:pt x="173" y="344"/>
                </a:lnTo>
                <a:lnTo>
                  <a:pt x="169" y="344"/>
                </a:lnTo>
                <a:lnTo>
                  <a:pt x="168" y="344"/>
                </a:lnTo>
                <a:lnTo>
                  <a:pt x="166" y="344"/>
                </a:lnTo>
                <a:lnTo>
                  <a:pt x="158" y="344"/>
                </a:lnTo>
                <a:lnTo>
                  <a:pt x="157" y="344"/>
                </a:lnTo>
                <a:lnTo>
                  <a:pt x="152" y="344"/>
                </a:lnTo>
                <a:lnTo>
                  <a:pt x="150" y="344"/>
                </a:lnTo>
                <a:lnTo>
                  <a:pt x="149" y="344"/>
                </a:lnTo>
                <a:lnTo>
                  <a:pt x="145" y="344"/>
                </a:lnTo>
                <a:lnTo>
                  <a:pt x="142" y="344"/>
                </a:lnTo>
                <a:lnTo>
                  <a:pt x="141" y="344"/>
                </a:lnTo>
                <a:lnTo>
                  <a:pt x="134" y="344"/>
                </a:lnTo>
                <a:lnTo>
                  <a:pt x="118" y="344"/>
                </a:lnTo>
                <a:lnTo>
                  <a:pt x="113" y="344"/>
                </a:lnTo>
                <a:lnTo>
                  <a:pt x="104" y="344"/>
                </a:lnTo>
                <a:lnTo>
                  <a:pt x="101" y="344"/>
                </a:lnTo>
                <a:lnTo>
                  <a:pt x="97" y="344"/>
                </a:lnTo>
                <a:lnTo>
                  <a:pt x="96" y="344"/>
                </a:lnTo>
                <a:lnTo>
                  <a:pt x="80" y="344"/>
                </a:lnTo>
                <a:lnTo>
                  <a:pt x="67" y="344"/>
                </a:lnTo>
                <a:lnTo>
                  <a:pt x="65" y="344"/>
                </a:lnTo>
                <a:lnTo>
                  <a:pt x="64" y="344"/>
                </a:lnTo>
                <a:lnTo>
                  <a:pt x="54" y="344"/>
                </a:lnTo>
                <a:lnTo>
                  <a:pt x="53" y="344"/>
                </a:lnTo>
                <a:lnTo>
                  <a:pt x="35" y="344"/>
                </a:lnTo>
                <a:lnTo>
                  <a:pt x="25" y="344"/>
                </a:lnTo>
                <a:lnTo>
                  <a:pt x="22" y="344"/>
                </a:lnTo>
                <a:lnTo>
                  <a:pt x="22" y="341"/>
                </a:lnTo>
                <a:lnTo>
                  <a:pt x="21" y="341"/>
                </a:lnTo>
                <a:lnTo>
                  <a:pt x="21" y="339"/>
                </a:lnTo>
                <a:lnTo>
                  <a:pt x="21" y="338"/>
                </a:lnTo>
                <a:lnTo>
                  <a:pt x="21" y="325"/>
                </a:lnTo>
                <a:lnTo>
                  <a:pt x="21" y="314"/>
                </a:lnTo>
                <a:lnTo>
                  <a:pt x="21" y="311"/>
                </a:lnTo>
                <a:lnTo>
                  <a:pt x="21" y="309"/>
                </a:lnTo>
                <a:lnTo>
                  <a:pt x="22" y="309"/>
                </a:lnTo>
                <a:lnTo>
                  <a:pt x="22" y="307"/>
                </a:lnTo>
                <a:lnTo>
                  <a:pt x="24" y="307"/>
                </a:lnTo>
                <a:lnTo>
                  <a:pt x="22" y="306"/>
                </a:lnTo>
                <a:lnTo>
                  <a:pt x="22" y="304"/>
                </a:lnTo>
                <a:lnTo>
                  <a:pt x="24" y="303"/>
                </a:lnTo>
                <a:lnTo>
                  <a:pt x="25" y="303"/>
                </a:lnTo>
                <a:lnTo>
                  <a:pt x="27" y="303"/>
                </a:lnTo>
                <a:lnTo>
                  <a:pt x="29" y="303"/>
                </a:lnTo>
                <a:lnTo>
                  <a:pt x="27" y="299"/>
                </a:lnTo>
                <a:lnTo>
                  <a:pt x="27" y="298"/>
                </a:lnTo>
                <a:lnTo>
                  <a:pt x="29" y="298"/>
                </a:lnTo>
                <a:lnTo>
                  <a:pt x="29" y="296"/>
                </a:lnTo>
                <a:lnTo>
                  <a:pt x="29" y="295"/>
                </a:lnTo>
                <a:lnTo>
                  <a:pt x="27" y="293"/>
                </a:lnTo>
                <a:lnTo>
                  <a:pt x="27" y="291"/>
                </a:lnTo>
                <a:lnTo>
                  <a:pt x="25" y="290"/>
                </a:lnTo>
                <a:lnTo>
                  <a:pt x="25" y="288"/>
                </a:lnTo>
                <a:lnTo>
                  <a:pt x="29" y="287"/>
                </a:lnTo>
                <a:lnTo>
                  <a:pt x="30" y="287"/>
                </a:lnTo>
                <a:lnTo>
                  <a:pt x="32" y="287"/>
                </a:lnTo>
                <a:lnTo>
                  <a:pt x="32" y="285"/>
                </a:lnTo>
                <a:lnTo>
                  <a:pt x="32" y="283"/>
                </a:lnTo>
                <a:lnTo>
                  <a:pt x="33" y="282"/>
                </a:lnTo>
                <a:lnTo>
                  <a:pt x="33" y="280"/>
                </a:lnTo>
                <a:lnTo>
                  <a:pt x="35" y="279"/>
                </a:lnTo>
                <a:lnTo>
                  <a:pt x="35" y="277"/>
                </a:lnTo>
                <a:lnTo>
                  <a:pt x="35" y="275"/>
                </a:lnTo>
                <a:lnTo>
                  <a:pt x="37" y="274"/>
                </a:lnTo>
                <a:lnTo>
                  <a:pt x="38" y="274"/>
                </a:lnTo>
                <a:lnTo>
                  <a:pt x="40" y="271"/>
                </a:lnTo>
                <a:lnTo>
                  <a:pt x="41" y="269"/>
                </a:lnTo>
                <a:lnTo>
                  <a:pt x="41" y="267"/>
                </a:lnTo>
                <a:lnTo>
                  <a:pt x="43" y="267"/>
                </a:lnTo>
                <a:lnTo>
                  <a:pt x="43" y="263"/>
                </a:lnTo>
                <a:lnTo>
                  <a:pt x="45" y="261"/>
                </a:lnTo>
                <a:lnTo>
                  <a:pt x="49" y="261"/>
                </a:lnTo>
                <a:lnTo>
                  <a:pt x="51" y="261"/>
                </a:lnTo>
                <a:lnTo>
                  <a:pt x="54" y="259"/>
                </a:lnTo>
                <a:lnTo>
                  <a:pt x="53" y="258"/>
                </a:lnTo>
                <a:lnTo>
                  <a:pt x="54" y="256"/>
                </a:lnTo>
                <a:lnTo>
                  <a:pt x="54" y="255"/>
                </a:lnTo>
                <a:lnTo>
                  <a:pt x="54" y="253"/>
                </a:lnTo>
                <a:lnTo>
                  <a:pt x="51" y="253"/>
                </a:lnTo>
                <a:lnTo>
                  <a:pt x="51" y="255"/>
                </a:lnTo>
                <a:lnTo>
                  <a:pt x="49" y="255"/>
                </a:lnTo>
                <a:lnTo>
                  <a:pt x="49" y="253"/>
                </a:lnTo>
                <a:lnTo>
                  <a:pt x="48" y="253"/>
                </a:lnTo>
                <a:lnTo>
                  <a:pt x="46" y="253"/>
                </a:lnTo>
                <a:lnTo>
                  <a:pt x="45" y="251"/>
                </a:lnTo>
                <a:lnTo>
                  <a:pt x="43" y="250"/>
                </a:lnTo>
                <a:lnTo>
                  <a:pt x="43" y="248"/>
                </a:lnTo>
                <a:lnTo>
                  <a:pt x="41" y="248"/>
                </a:lnTo>
                <a:lnTo>
                  <a:pt x="40" y="247"/>
                </a:lnTo>
                <a:lnTo>
                  <a:pt x="38" y="245"/>
                </a:lnTo>
                <a:lnTo>
                  <a:pt x="40" y="240"/>
                </a:lnTo>
                <a:lnTo>
                  <a:pt x="40" y="237"/>
                </a:lnTo>
                <a:lnTo>
                  <a:pt x="40" y="234"/>
                </a:lnTo>
                <a:lnTo>
                  <a:pt x="41" y="234"/>
                </a:lnTo>
                <a:lnTo>
                  <a:pt x="41" y="231"/>
                </a:lnTo>
                <a:lnTo>
                  <a:pt x="41" y="229"/>
                </a:lnTo>
                <a:lnTo>
                  <a:pt x="43" y="229"/>
                </a:lnTo>
                <a:lnTo>
                  <a:pt x="45" y="224"/>
                </a:lnTo>
                <a:lnTo>
                  <a:pt x="46" y="224"/>
                </a:lnTo>
                <a:lnTo>
                  <a:pt x="46" y="223"/>
                </a:lnTo>
                <a:lnTo>
                  <a:pt x="48" y="223"/>
                </a:lnTo>
                <a:lnTo>
                  <a:pt x="51" y="221"/>
                </a:lnTo>
                <a:lnTo>
                  <a:pt x="51" y="219"/>
                </a:lnTo>
                <a:lnTo>
                  <a:pt x="53" y="219"/>
                </a:lnTo>
                <a:lnTo>
                  <a:pt x="53" y="218"/>
                </a:lnTo>
                <a:lnTo>
                  <a:pt x="54" y="216"/>
                </a:lnTo>
                <a:lnTo>
                  <a:pt x="54" y="215"/>
                </a:lnTo>
                <a:lnTo>
                  <a:pt x="56" y="215"/>
                </a:lnTo>
                <a:lnTo>
                  <a:pt x="54" y="213"/>
                </a:lnTo>
                <a:lnTo>
                  <a:pt x="51" y="211"/>
                </a:lnTo>
                <a:lnTo>
                  <a:pt x="48" y="210"/>
                </a:lnTo>
                <a:lnTo>
                  <a:pt x="46" y="208"/>
                </a:lnTo>
                <a:lnTo>
                  <a:pt x="46" y="207"/>
                </a:lnTo>
                <a:lnTo>
                  <a:pt x="46" y="205"/>
                </a:lnTo>
                <a:lnTo>
                  <a:pt x="48" y="203"/>
                </a:lnTo>
                <a:lnTo>
                  <a:pt x="48" y="202"/>
                </a:lnTo>
                <a:lnTo>
                  <a:pt x="48" y="200"/>
                </a:lnTo>
                <a:lnTo>
                  <a:pt x="46" y="200"/>
                </a:lnTo>
                <a:lnTo>
                  <a:pt x="45" y="199"/>
                </a:lnTo>
                <a:lnTo>
                  <a:pt x="43" y="199"/>
                </a:lnTo>
                <a:lnTo>
                  <a:pt x="43" y="200"/>
                </a:lnTo>
                <a:lnTo>
                  <a:pt x="41" y="200"/>
                </a:lnTo>
                <a:lnTo>
                  <a:pt x="40" y="200"/>
                </a:lnTo>
                <a:lnTo>
                  <a:pt x="38" y="200"/>
                </a:lnTo>
                <a:lnTo>
                  <a:pt x="35" y="200"/>
                </a:lnTo>
                <a:lnTo>
                  <a:pt x="33" y="199"/>
                </a:lnTo>
                <a:lnTo>
                  <a:pt x="32" y="199"/>
                </a:lnTo>
                <a:lnTo>
                  <a:pt x="32" y="197"/>
                </a:lnTo>
                <a:lnTo>
                  <a:pt x="32" y="195"/>
                </a:lnTo>
                <a:lnTo>
                  <a:pt x="32" y="194"/>
                </a:lnTo>
                <a:lnTo>
                  <a:pt x="32" y="192"/>
                </a:lnTo>
                <a:lnTo>
                  <a:pt x="33" y="192"/>
                </a:lnTo>
                <a:lnTo>
                  <a:pt x="33" y="191"/>
                </a:lnTo>
                <a:lnTo>
                  <a:pt x="33" y="189"/>
                </a:lnTo>
                <a:lnTo>
                  <a:pt x="33" y="187"/>
                </a:lnTo>
                <a:lnTo>
                  <a:pt x="32" y="186"/>
                </a:lnTo>
                <a:lnTo>
                  <a:pt x="32" y="184"/>
                </a:lnTo>
                <a:lnTo>
                  <a:pt x="30" y="184"/>
                </a:lnTo>
                <a:lnTo>
                  <a:pt x="29" y="183"/>
                </a:lnTo>
                <a:lnTo>
                  <a:pt x="27" y="183"/>
                </a:lnTo>
                <a:lnTo>
                  <a:pt x="25" y="181"/>
                </a:lnTo>
                <a:lnTo>
                  <a:pt x="24" y="183"/>
                </a:lnTo>
                <a:lnTo>
                  <a:pt x="22" y="184"/>
                </a:lnTo>
                <a:lnTo>
                  <a:pt x="22" y="183"/>
                </a:lnTo>
                <a:lnTo>
                  <a:pt x="21" y="183"/>
                </a:lnTo>
                <a:lnTo>
                  <a:pt x="21" y="180"/>
                </a:lnTo>
                <a:lnTo>
                  <a:pt x="21" y="173"/>
                </a:lnTo>
                <a:lnTo>
                  <a:pt x="21" y="170"/>
                </a:lnTo>
                <a:lnTo>
                  <a:pt x="21" y="168"/>
                </a:lnTo>
                <a:lnTo>
                  <a:pt x="21" y="160"/>
                </a:lnTo>
                <a:lnTo>
                  <a:pt x="21" y="159"/>
                </a:lnTo>
                <a:lnTo>
                  <a:pt x="21" y="157"/>
                </a:lnTo>
                <a:lnTo>
                  <a:pt x="21" y="151"/>
                </a:lnTo>
                <a:lnTo>
                  <a:pt x="21" y="144"/>
                </a:lnTo>
                <a:lnTo>
                  <a:pt x="21" y="136"/>
                </a:lnTo>
                <a:lnTo>
                  <a:pt x="21" y="133"/>
                </a:lnTo>
                <a:lnTo>
                  <a:pt x="21" y="132"/>
                </a:lnTo>
                <a:lnTo>
                  <a:pt x="21" y="133"/>
                </a:lnTo>
                <a:lnTo>
                  <a:pt x="19" y="132"/>
                </a:lnTo>
                <a:lnTo>
                  <a:pt x="17" y="132"/>
                </a:lnTo>
                <a:lnTo>
                  <a:pt x="19" y="130"/>
                </a:lnTo>
                <a:lnTo>
                  <a:pt x="19" y="128"/>
                </a:lnTo>
                <a:lnTo>
                  <a:pt x="19" y="127"/>
                </a:lnTo>
                <a:lnTo>
                  <a:pt x="21" y="125"/>
                </a:lnTo>
                <a:lnTo>
                  <a:pt x="19" y="124"/>
                </a:lnTo>
                <a:lnTo>
                  <a:pt x="17" y="124"/>
                </a:lnTo>
                <a:lnTo>
                  <a:pt x="17" y="122"/>
                </a:lnTo>
                <a:lnTo>
                  <a:pt x="17" y="120"/>
                </a:lnTo>
                <a:lnTo>
                  <a:pt x="16" y="120"/>
                </a:lnTo>
                <a:lnTo>
                  <a:pt x="14" y="120"/>
                </a:lnTo>
                <a:lnTo>
                  <a:pt x="14" y="119"/>
                </a:lnTo>
                <a:lnTo>
                  <a:pt x="13" y="117"/>
                </a:lnTo>
                <a:lnTo>
                  <a:pt x="13" y="116"/>
                </a:lnTo>
                <a:lnTo>
                  <a:pt x="11" y="114"/>
                </a:lnTo>
                <a:lnTo>
                  <a:pt x="11" y="111"/>
                </a:lnTo>
                <a:lnTo>
                  <a:pt x="9" y="109"/>
                </a:lnTo>
                <a:lnTo>
                  <a:pt x="9" y="108"/>
                </a:lnTo>
                <a:lnTo>
                  <a:pt x="11" y="104"/>
                </a:lnTo>
                <a:lnTo>
                  <a:pt x="9" y="101"/>
                </a:lnTo>
                <a:lnTo>
                  <a:pt x="8" y="100"/>
                </a:lnTo>
                <a:lnTo>
                  <a:pt x="8" y="98"/>
                </a:lnTo>
                <a:lnTo>
                  <a:pt x="8" y="96"/>
                </a:lnTo>
                <a:lnTo>
                  <a:pt x="8" y="95"/>
                </a:lnTo>
                <a:lnTo>
                  <a:pt x="6" y="93"/>
                </a:lnTo>
                <a:lnTo>
                  <a:pt x="5" y="93"/>
                </a:lnTo>
                <a:lnTo>
                  <a:pt x="3" y="95"/>
                </a:lnTo>
                <a:lnTo>
                  <a:pt x="3" y="93"/>
                </a:lnTo>
                <a:lnTo>
                  <a:pt x="3" y="92"/>
                </a:lnTo>
                <a:lnTo>
                  <a:pt x="5" y="92"/>
                </a:lnTo>
                <a:lnTo>
                  <a:pt x="6" y="90"/>
                </a:lnTo>
                <a:lnTo>
                  <a:pt x="6" y="88"/>
                </a:lnTo>
                <a:lnTo>
                  <a:pt x="6" y="87"/>
                </a:lnTo>
                <a:lnTo>
                  <a:pt x="5" y="85"/>
                </a:lnTo>
                <a:lnTo>
                  <a:pt x="5" y="84"/>
                </a:lnTo>
                <a:lnTo>
                  <a:pt x="5" y="82"/>
                </a:lnTo>
                <a:lnTo>
                  <a:pt x="6" y="80"/>
                </a:lnTo>
                <a:lnTo>
                  <a:pt x="6" y="77"/>
                </a:lnTo>
                <a:lnTo>
                  <a:pt x="6" y="76"/>
                </a:lnTo>
                <a:lnTo>
                  <a:pt x="5" y="74"/>
                </a:lnTo>
                <a:lnTo>
                  <a:pt x="5" y="72"/>
                </a:lnTo>
                <a:lnTo>
                  <a:pt x="3" y="71"/>
                </a:lnTo>
                <a:lnTo>
                  <a:pt x="1" y="69"/>
                </a:lnTo>
                <a:lnTo>
                  <a:pt x="0" y="68"/>
                </a:lnTo>
                <a:lnTo>
                  <a:pt x="0" y="66"/>
                </a:lnTo>
                <a:lnTo>
                  <a:pt x="1" y="64"/>
                </a:lnTo>
                <a:lnTo>
                  <a:pt x="0" y="63"/>
                </a:lnTo>
                <a:lnTo>
                  <a:pt x="1" y="61"/>
                </a:lnTo>
                <a:lnTo>
                  <a:pt x="0" y="58"/>
                </a:lnTo>
                <a:lnTo>
                  <a:pt x="1" y="58"/>
                </a:lnTo>
                <a:lnTo>
                  <a:pt x="1" y="56"/>
                </a:lnTo>
                <a:lnTo>
                  <a:pt x="3" y="55"/>
                </a:lnTo>
                <a:lnTo>
                  <a:pt x="5" y="53"/>
                </a:lnTo>
                <a:lnTo>
                  <a:pt x="8" y="52"/>
                </a:lnTo>
                <a:lnTo>
                  <a:pt x="9" y="52"/>
                </a:lnTo>
                <a:lnTo>
                  <a:pt x="11" y="50"/>
                </a:lnTo>
                <a:lnTo>
                  <a:pt x="13" y="50"/>
                </a:lnTo>
                <a:lnTo>
                  <a:pt x="14" y="50"/>
                </a:lnTo>
                <a:lnTo>
                  <a:pt x="17" y="47"/>
                </a:lnTo>
                <a:lnTo>
                  <a:pt x="22" y="42"/>
                </a:lnTo>
                <a:lnTo>
                  <a:pt x="24" y="37"/>
                </a:lnTo>
                <a:lnTo>
                  <a:pt x="25" y="37"/>
                </a:lnTo>
                <a:lnTo>
                  <a:pt x="27" y="37"/>
                </a:lnTo>
                <a:lnTo>
                  <a:pt x="29" y="36"/>
                </a:lnTo>
                <a:lnTo>
                  <a:pt x="29" y="32"/>
                </a:lnTo>
                <a:lnTo>
                  <a:pt x="30" y="31"/>
                </a:lnTo>
                <a:lnTo>
                  <a:pt x="30" y="29"/>
                </a:lnTo>
                <a:lnTo>
                  <a:pt x="32" y="31"/>
                </a:lnTo>
                <a:lnTo>
                  <a:pt x="33" y="31"/>
                </a:lnTo>
                <a:lnTo>
                  <a:pt x="38" y="32"/>
                </a:lnTo>
                <a:lnTo>
                  <a:pt x="40" y="34"/>
                </a:lnTo>
                <a:lnTo>
                  <a:pt x="43" y="32"/>
                </a:lnTo>
                <a:lnTo>
                  <a:pt x="45" y="32"/>
                </a:lnTo>
                <a:lnTo>
                  <a:pt x="46" y="32"/>
                </a:lnTo>
                <a:lnTo>
                  <a:pt x="48" y="31"/>
                </a:lnTo>
                <a:lnTo>
                  <a:pt x="49" y="29"/>
                </a:lnTo>
                <a:lnTo>
                  <a:pt x="48" y="28"/>
                </a:lnTo>
                <a:lnTo>
                  <a:pt x="48" y="26"/>
                </a:lnTo>
                <a:lnTo>
                  <a:pt x="53" y="24"/>
                </a:lnTo>
                <a:lnTo>
                  <a:pt x="54" y="24"/>
                </a:lnTo>
                <a:lnTo>
                  <a:pt x="56" y="24"/>
                </a:lnTo>
                <a:lnTo>
                  <a:pt x="57" y="24"/>
                </a:lnTo>
                <a:lnTo>
                  <a:pt x="57" y="21"/>
                </a:lnTo>
                <a:lnTo>
                  <a:pt x="61" y="21"/>
                </a:lnTo>
                <a:lnTo>
                  <a:pt x="61" y="20"/>
                </a:lnTo>
                <a:lnTo>
                  <a:pt x="61" y="18"/>
                </a:lnTo>
                <a:lnTo>
                  <a:pt x="61" y="16"/>
                </a:lnTo>
                <a:lnTo>
                  <a:pt x="62" y="10"/>
                </a:lnTo>
                <a:lnTo>
                  <a:pt x="61" y="7"/>
                </a:lnTo>
                <a:lnTo>
                  <a:pt x="62" y="7"/>
                </a:lnTo>
                <a:lnTo>
                  <a:pt x="67" y="7"/>
                </a:lnTo>
                <a:lnTo>
                  <a:pt x="69" y="7"/>
                </a:lnTo>
                <a:lnTo>
                  <a:pt x="70" y="8"/>
                </a:lnTo>
                <a:lnTo>
                  <a:pt x="72" y="10"/>
                </a:lnTo>
                <a:lnTo>
                  <a:pt x="73" y="10"/>
                </a:lnTo>
                <a:lnTo>
                  <a:pt x="77" y="8"/>
                </a:lnTo>
                <a:lnTo>
                  <a:pt x="78" y="7"/>
                </a:lnTo>
                <a:lnTo>
                  <a:pt x="80" y="7"/>
                </a:lnTo>
                <a:lnTo>
                  <a:pt x="81" y="7"/>
                </a:lnTo>
                <a:lnTo>
                  <a:pt x="85" y="7"/>
                </a:lnTo>
                <a:lnTo>
                  <a:pt x="88" y="4"/>
                </a:lnTo>
                <a:lnTo>
                  <a:pt x="88" y="0"/>
                </a:lnTo>
                <a:lnTo>
                  <a:pt x="89" y="0"/>
                </a:lnTo>
                <a:lnTo>
                  <a:pt x="93" y="0"/>
                </a:lnTo>
                <a:lnTo>
                  <a:pt x="96" y="0"/>
                </a:lnTo>
                <a:lnTo>
                  <a:pt x="101" y="0"/>
                </a:lnTo>
                <a:lnTo>
                  <a:pt x="104" y="0"/>
                </a:lnTo>
                <a:lnTo>
                  <a:pt x="109" y="0"/>
                </a:lnTo>
                <a:lnTo>
                  <a:pt x="128" y="0"/>
                </a:lnTo>
                <a:lnTo>
                  <a:pt x="141" y="0"/>
                </a:lnTo>
                <a:lnTo>
                  <a:pt x="149" y="0"/>
                </a:lnTo>
                <a:lnTo>
                  <a:pt x="166" y="0"/>
                </a:lnTo>
                <a:lnTo>
                  <a:pt x="169" y="0"/>
                </a:lnTo>
                <a:lnTo>
                  <a:pt x="174" y="0"/>
                </a:lnTo>
                <a:lnTo>
                  <a:pt x="177" y="0"/>
                </a:lnTo>
                <a:lnTo>
                  <a:pt x="182" y="0"/>
                </a:lnTo>
                <a:lnTo>
                  <a:pt x="184" y="0"/>
                </a:lnTo>
                <a:lnTo>
                  <a:pt x="185" y="0"/>
                </a:lnTo>
                <a:lnTo>
                  <a:pt x="192" y="0"/>
                </a:lnTo>
                <a:lnTo>
                  <a:pt x="193" y="0"/>
                </a:lnTo>
                <a:lnTo>
                  <a:pt x="195" y="0"/>
                </a:lnTo>
                <a:close/>
              </a:path>
            </a:pathLst>
          </a:custGeom>
          <a:solidFill>
            <a:srgbClr val="78803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2"/>
          <p:cNvSpPr>
            <a:spLocks/>
          </p:cNvSpPr>
          <p:nvPr/>
        </p:nvSpPr>
        <p:spPr bwMode="auto">
          <a:xfrm>
            <a:off x="6467476" y="5470526"/>
            <a:ext cx="220663" cy="206375"/>
          </a:xfrm>
          <a:custGeom>
            <a:avLst/>
            <a:gdLst/>
            <a:ahLst/>
            <a:cxnLst>
              <a:cxn ang="0">
                <a:pos x="113" y="80"/>
              </a:cxn>
              <a:cxn ang="0">
                <a:pos x="107" y="83"/>
              </a:cxn>
              <a:cxn ang="0">
                <a:pos x="105" y="90"/>
              </a:cxn>
              <a:cxn ang="0">
                <a:pos x="96" y="98"/>
              </a:cxn>
              <a:cxn ang="0">
                <a:pos x="88" y="95"/>
              </a:cxn>
              <a:cxn ang="0">
                <a:pos x="80" y="93"/>
              </a:cxn>
              <a:cxn ang="0">
                <a:pos x="75" y="90"/>
              </a:cxn>
              <a:cxn ang="0">
                <a:pos x="70" y="93"/>
              </a:cxn>
              <a:cxn ang="0">
                <a:pos x="64" y="95"/>
              </a:cxn>
              <a:cxn ang="0">
                <a:pos x="62" y="117"/>
              </a:cxn>
              <a:cxn ang="0">
                <a:pos x="65" y="130"/>
              </a:cxn>
              <a:cxn ang="0">
                <a:pos x="60" y="125"/>
              </a:cxn>
              <a:cxn ang="0">
                <a:pos x="59" y="122"/>
              </a:cxn>
              <a:cxn ang="0">
                <a:pos x="57" y="122"/>
              </a:cxn>
              <a:cxn ang="0">
                <a:pos x="54" y="115"/>
              </a:cxn>
              <a:cxn ang="0">
                <a:pos x="49" y="117"/>
              </a:cxn>
              <a:cxn ang="0">
                <a:pos x="46" y="115"/>
              </a:cxn>
              <a:cxn ang="0">
                <a:pos x="44" y="107"/>
              </a:cxn>
              <a:cxn ang="0">
                <a:pos x="36" y="104"/>
              </a:cxn>
              <a:cxn ang="0">
                <a:pos x="32" y="103"/>
              </a:cxn>
              <a:cxn ang="0">
                <a:pos x="35" y="109"/>
              </a:cxn>
              <a:cxn ang="0">
                <a:pos x="28" y="104"/>
              </a:cxn>
              <a:cxn ang="0">
                <a:pos x="19" y="106"/>
              </a:cxn>
              <a:cxn ang="0">
                <a:pos x="16" y="98"/>
              </a:cxn>
              <a:cxn ang="0">
                <a:pos x="9" y="96"/>
              </a:cxn>
              <a:cxn ang="0">
                <a:pos x="4" y="93"/>
              </a:cxn>
              <a:cxn ang="0">
                <a:pos x="1" y="77"/>
              </a:cxn>
              <a:cxn ang="0">
                <a:pos x="0" y="56"/>
              </a:cxn>
              <a:cxn ang="0">
                <a:pos x="0" y="40"/>
              </a:cxn>
              <a:cxn ang="0">
                <a:pos x="8" y="19"/>
              </a:cxn>
              <a:cxn ang="0">
                <a:pos x="22" y="26"/>
              </a:cxn>
              <a:cxn ang="0">
                <a:pos x="40" y="29"/>
              </a:cxn>
              <a:cxn ang="0">
                <a:pos x="43" y="27"/>
              </a:cxn>
              <a:cxn ang="0">
                <a:pos x="51" y="34"/>
              </a:cxn>
              <a:cxn ang="0">
                <a:pos x="62" y="35"/>
              </a:cxn>
              <a:cxn ang="0">
                <a:pos x="64" y="37"/>
              </a:cxn>
              <a:cxn ang="0">
                <a:pos x="70" y="39"/>
              </a:cxn>
              <a:cxn ang="0">
                <a:pos x="78" y="39"/>
              </a:cxn>
              <a:cxn ang="0">
                <a:pos x="84" y="40"/>
              </a:cxn>
              <a:cxn ang="0">
                <a:pos x="89" y="39"/>
              </a:cxn>
              <a:cxn ang="0">
                <a:pos x="94" y="39"/>
              </a:cxn>
              <a:cxn ang="0">
                <a:pos x="100" y="40"/>
              </a:cxn>
              <a:cxn ang="0">
                <a:pos x="107" y="39"/>
              </a:cxn>
              <a:cxn ang="0">
                <a:pos x="113" y="37"/>
              </a:cxn>
              <a:cxn ang="0">
                <a:pos x="115" y="37"/>
              </a:cxn>
              <a:cxn ang="0">
                <a:pos x="120" y="37"/>
              </a:cxn>
              <a:cxn ang="0">
                <a:pos x="123" y="32"/>
              </a:cxn>
              <a:cxn ang="0">
                <a:pos x="124" y="24"/>
              </a:cxn>
              <a:cxn ang="0">
                <a:pos x="126" y="18"/>
              </a:cxn>
              <a:cxn ang="0">
                <a:pos x="126" y="10"/>
              </a:cxn>
              <a:cxn ang="0">
                <a:pos x="129" y="0"/>
              </a:cxn>
              <a:cxn ang="0">
                <a:pos x="129" y="7"/>
              </a:cxn>
              <a:cxn ang="0">
                <a:pos x="139" y="15"/>
              </a:cxn>
              <a:cxn ang="0">
                <a:pos x="134" y="19"/>
              </a:cxn>
              <a:cxn ang="0">
                <a:pos x="128" y="24"/>
              </a:cxn>
              <a:cxn ang="0">
                <a:pos x="123" y="34"/>
              </a:cxn>
              <a:cxn ang="0">
                <a:pos x="124" y="48"/>
              </a:cxn>
              <a:cxn ang="0">
                <a:pos x="131" y="53"/>
              </a:cxn>
              <a:cxn ang="0">
                <a:pos x="137" y="53"/>
              </a:cxn>
              <a:cxn ang="0">
                <a:pos x="134" y="61"/>
              </a:cxn>
              <a:cxn ang="0">
                <a:pos x="124" y="67"/>
              </a:cxn>
              <a:cxn ang="0">
                <a:pos x="118" y="75"/>
              </a:cxn>
            </a:cxnLst>
            <a:rect l="0" t="0" r="r" b="b"/>
            <a:pathLst>
              <a:path w="139" h="130">
                <a:moveTo>
                  <a:pt x="118" y="77"/>
                </a:moveTo>
                <a:lnTo>
                  <a:pt x="115" y="77"/>
                </a:lnTo>
                <a:lnTo>
                  <a:pt x="115" y="79"/>
                </a:lnTo>
                <a:lnTo>
                  <a:pt x="113" y="79"/>
                </a:lnTo>
                <a:lnTo>
                  <a:pt x="113" y="80"/>
                </a:lnTo>
                <a:lnTo>
                  <a:pt x="112" y="80"/>
                </a:lnTo>
                <a:lnTo>
                  <a:pt x="110" y="82"/>
                </a:lnTo>
                <a:lnTo>
                  <a:pt x="110" y="83"/>
                </a:lnTo>
                <a:lnTo>
                  <a:pt x="108" y="83"/>
                </a:lnTo>
                <a:lnTo>
                  <a:pt x="107" y="83"/>
                </a:lnTo>
                <a:lnTo>
                  <a:pt x="107" y="85"/>
                </a:lnTo>
                <a:lnTo>
                  <a:pt x="107" y="87"/>
                </a:lnTo>
                <a:lnTo>
                  <a:pt x="107" y="88"/>
                </a:lnTo>
                <a:lnTo>
                  <a:pt x="105" y="88"/>
                </a:lnTo>
                <a:lnTo>
                  <a:pt x="105" y="90"/>
                </a:lnTo>
                <a:lnTo>
                  <a:pt x="104" y="91"/>
                </a:lnTo>
                <a:lnTo>
                  <a:pt x="102" y="93"/>
                </a:lnTo>
                <a:lnTo>
                  <a:pt x="100" y="93"/>
                </a:lnTo>
                <a:lnTo>
                  <a:pt x="97" y="96"/>
                </a:lnTo>
                <a:lnTo>
                  <a:pt x="96" y="98"/>
                </a:lnTo>
                <a:lnTo>
                  <a:pt x="92" y="96"/>
                </a:lnTo>
                <a:lnTo>
                  <a:pt x="91" y="98"/>
                </a:lnTo>
                <a:lnTo>
                  <a:pt x="88" y="98"/>
                </a:lnTo>
                <a:lnTo>
                  <a:pt x="88" y="96"/>
                </a:lnTo>
                <a:lnTo>
                  <a:pt x="88" y="95"/>
                </a:lnTo>
                <a:lnTo>
                  <a:pt x="86" y="95"/>
                </a:lnTo>
                <a:lnTo>
                  <a:pt x="84" y="95"/>
                </a:lnTo>
                <a:lnTo>
                  <a:pt x="83" y="93"/>
                </a:lnTo>
                <a:lnTo>
                  <a:pt x="81" y="93"/>
                </a:lnTo>
                <a:lnTo>
                  <a:pt x="80" y="93"/>
                </a:lnTo>
                <a:lnTo>
                  <a:pt x="78" y="91"/>
                </a:lnTo>
                <a:lnTo>
                  <a:pt x="76" y="91"/>
                </a:lnTo>
                <a:lnTo>
                  <a:pt x="76" y="90"/>
                </a:lnTo>
                <a:lnTo>
                  <a:pt x="76" y="91"/>
                </a:lnTo>
                <a:lnTo>
                  <a:pt x="75" y="90"/>
                </a:lnTo>
                <a:lnTo>
                  <a:pt x="73" y="90"/>
                </a:lnTo>
                <a:lnTo>
                  <a:pt x="73" y="91"/>
                </a:lnTo>
                <a:lnTo>
                  <a:pt x="72" y="91"/>
                </a:lnTo>
                <a:lnTo>
                  <a:pt x="72" y="93"/>
                </a:lnTo>
                <a:lnTo>
                  <a:pt x="70" y="93"/>
                </a:lnTo>
                <a:lnTo>
                  <a:pt x="68" y="93"/>
                </a:lnTo>
                <a:lnTo>
                  <a:pt x="68" y="95"/>
                </a:lnTo>
                <a:lnTo>
                  <a:pt x="67" y="95"/>
                </a:lnTo>
                <a:lnTo>
                  <a:pt x="65" y="95"/>
                </a:lnTo>
                <a:lnTo>
                  <a:pt x="64" y="95"/>
                </a:lnTo>
                <a:lnTo>
                  <a:pt x="64" y="93"/>
                </a:lnTo>
                <a:lnTo>
                  <a:pt x="62" y="93"/>
                </a:lnTo>
                <a:lnTo>
                  <a:pt x="62" y="114"/>
                </a:lnTo>
                <a:lnTo>
                  <a:pt x="62" y="115"/>
                </a:lnTo>
                <a:lnTo>
                  <a:pt x="62" y="117"/>
                </a:lnTo>
                <a:lnTo>
                  <a:pt x="70" y="117"/>
                </a:lnTo>
                <a:lnTo>
                  <a:pt x="70" y="123"/>
                </a:lnTo>
                <a:lnTo>
                  <a:pt x="70" y="130"/>
                </a:lnTo>
                <a:lnTo>
                  <a:pt x="68" y="130"/>
                </a:lnTo>
                <a:lnTo>
                  <a:pt x="65" y="130"/>
                </a:lnTo>
                <a:lnTo>
                  <a:pt x="64" y="130"/>
                </a:lnTo>
                <a:lnTo>
                  <a:pt x="64" y="128"/>
                </a:lnTo>
                <a:lnTo>
                  <a:pt x="64" y="127"/>
                </a:lnTo>
                <a:lnTo>
                  <a:pt x="62" y="125"/>
                </a:lnTo>
                <a:lnTo>
                  <a:pt x="60" y="125"/>
                </a:lnTo>
                <a:lnTo>
                  <a:pt x="60" y="123"/>
                </a:lnTo>
                <a:lnTo>
                  <a:pt x="59" y="123"/>
                </a:lnTo>
                <a:lnTo>
                  <a:pt x="59" y="122"/>
                </a:lnTo>
                <a:lnTo>
                  <a:pt x="57" y="122"/>
                </a:lnTo>
                <a:lnTo>
                  <a:pt x="59" y="122"/>
                </a:lnTo>
                <a:lnTo>
                  <a:pt x="59" y="123"/>
                </a:lnTo>
                <a:lnTo>
                  <a:pt x="59" y="122"/>
                </a:lnTo>
                <a:lnTo>
                  <a:pt x="57" y="122"/>
                </a:lnTo>
                <a:lnTo>
                  <a:pt x="57" y="123"/>
                </a:lnTo>
                <a:lnTo>
                  <a:pt x="57" y="122"/>
                </a:lnTo>
                <a:lnTo>
                  <a:pt x="57" y="120"/>
                </a:lnTo>
                <a:lnTo>
                  <a:pt x="56" y="119"/>
                </a:lnTo>
                <a:lnTo>
                  <a:pt x="54" y="119"/>
                </a:lnTo>
                <a:lnTo>
                  <a:pt x="54" y="117"/>
                </a:lnTo>
                <a:lnTo>
                  <a:pt x="54" y="115"/>
                </a:lnTo>
                <a:lnTo>
                  <a:pt x="52" y="115"/>
                </a:lnTo>
                <a:lnTo>
                  <a:pt x="51" y="117"/>
                </a:lnTo>
                <a:lnTo>
                  <a:pt x="49" y="117"/>
                </a:lnTo>
                <a:lnTo>
                  <a:pt x="49" y="115"/>
                </a:lnTo>
                <a:lnTo>
                  <a:pt x="49" y="117"/>
                </a:lnTo>
                <a:lnTo>
                  <a:pt x="49" y="115"/>
                </a:lnTo>
                <a:lnTo>
                  <a:pt x="51" y="115"/>
                </a:lnTo>
                <a:lnTo>
                  <a:pt x="49" y="115"/>
                </a:lnTo>
                <a:lnTo>
                  <a:pt x="48" y="115"/>
                </a:lnTo>
                <a:lnTo>
                  <a:pt x="46" y="115"/>
                </a:lnTo>
                <a:lnTo>
                  <a:pt x="46" y="114"/>
                </a:lnTo>
                <a:lnTo>
                  <a:pt x="46" y="112"/>
                </a:lnTo>
                <a:lnTo>
                  <a:pt x="44" y="112"/>
                </a:lnTo>
                <a:lnTo>
                  <a:pt x="44" y="111"/>
                </a:lnTo>
                <a:lnTo>
                  <a:pt x="44" y="107"/>
                </a:lnTo>
                <a:lnTo>
                  <a:pt x="44" y="106"/>
                </a:lnTo>
                <a:lnTo>
                  <a:pt x="43" y="106"/>
                </a:lnTo>
                <a:lnTo>
                  <a:pt x="41" y="106"/>
                </a:lnTo>
                <a:lnTo>
                  <a:pt x="38" y="104"/>
                </a:lnTo>
                <a:lnTo>
                  <a:pt x="36" y="104"/>
                </a:lnTo>
                <a:lnTo>
                  <a:pt x="35" y="103"/>
                </a:lnTo>
                <a:lnTo>
                  <a:pt x="33" y="103"/>
                </a:lnTo>
                <a:lnTo>
                  <a:pt x="32" y="99"/>
                </a:lnTo>
                <a:lnTo>
                  <a:pt x="32" y="101"/>
                </a:lnTo>
                <a:lnTo>
                  <a:pt x="32" y="103"/>
                </a:lnTo>
                <a:lnTo>
                  <a:pt x="33" y="103"/>
                </a:lnTo>
                <a:lnTo>
                  <a:pt x="33" y="106"/>
                </a:lnTo>
                <a:lnTo>
                  <a:pt x="33" y="107"/>
                </a:lnTo>
                <a:lnTo>
                  <a:pt x="35" y="107"/>
                </a:lnTo>
                <a:lnTo>
                  <a:pt x="35" y="109"/>
                </a:lnTo>
                <a:lnTo>
                  <a:pt x="35" y="111"/>
                </a:lnTo>
                <a:lnTo>
                  <a:pt x="32" y="111"/>
                </a:lnTo>
                <a:lnTo>
                  <a:pt x="32" y="107"/>
                </a:lnTo>
                <a:lnTo>
                  <a:pt x="30" y="104"/>
                </a:lnTo>
                <a:lnTo>
                  <a:pt x="28" y="104"/>
                </a:lnTo>
                <a:lnTo>
                  <a:pt x="28" y="106"/>
                </a:lnTo>
                <a:lnTo>
                  <a:pt x="27" y="106"/>
                </a:lnTo>
                <a:lnTo>
                  <a:pt x="25" y="106"/>
                </a:lnTo>
                <a:lnTo>
                  <a:pt x="22" y="106"/>
                </a:lnTo>
                <a:lnTo>
                  <a:pt x="19" y="106"/>
                </a:lnTo>
                <a:lnTo>
                  <a:pt x="19" y="96"/>
                </a:lnTo>
                <a:lnTo>
                  <a:pt x="19" y="98"/>
                </a:lnTo>
                <a:lnTo>
                  <a:pt x="17" y="96"/>
                </a:lnTo>
                <a:lnTo>
                  <a:pt x="17" y="98"/>
                </a:lnTo>
                <a:lnTo>
                  <a:pt x="16" y="98"/>
                </a:lnTo>
                <a:lnTo>
                  <a:pt x="14" y="98"/>
                </a:lnTo>
                <a:lnTo>
                  <a:pt x="12" y="98"/>
                </a:lnTo>
                <a:lnTo>
                  <a:pt x="12" y="96"/>
                </a:lnTo>
                <a:lnTo>
                  <a:pt x="11" y="96"/>
                </a:lnTo>
                <a:lnTo>
                  <a:pt x="9" y="96"/>
                </a:lnTo>
                <a:lnTo>
                  <a:pt x="9" y="95"/>
                </a:lnTo>
                <a:lnTo>
                  <a:pt x="8" y="95"/>
                </a:lnTo>
                <a:lnTo>
                  <a:pt x="8" y="93"/>
                </a:lnTo>
                <a:lnTo>
                  <a:pt x="6" y="93"/>
                </a:lnTo>
                <a:lnTo>
                  <a:pt x="4" y="93"/>
                </a:lnTo>
                <a:lnTo>
                  <a:pt x="1" y="93"/>
                </a:lnTo>
                <a:lnTo>
                  <a:pt x="1" y="88"/>
                </a:lnTo>
                <a:lnTo>
                  <a:pt x="1" y="83"/>
                </a:lnTo>
                <a:lnTo>
                  <a:pt x="1" y="80"/>
                </a:lnTo>
                <a:lnTo>
                  <a:pt x="1" y="77"/>
                </a:lnTo>
                <a:lnTo>
                  <a:pt x="1" y="72"/>
                </a:lnTo>
                <a:lnTo>
                  <a:pt x="1" y="67"/>
                </a:lnTo>
                <a:lnTo>
                  <a:pt x="0" y="67"/>
                </a:lnTo>
                <a:lnTo>
                  <a:pt x="0" y="63"/>
                </a:lnTo>
                <a:lnTo>
                  <a:pt x="0" y="56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0"/>
                </a:lnTo>
                <a:lnTo>
                  <a:pt x="0" y="27"/>
                </a:lnTo>
                <a:lnTo>
                  <a:pt x="1" y="27"/>
                </a:lnTo>
                <a:lnTo>
                  <a:pt x="1" y="19"/>
                </a:lnTo>
                <a:lnTo>
                  <a:pt x="4" y="19"/>
                </a:lnTo>
                <a:lnTo>
                  <a:pt x="8" y="19"/>
                </a:lnTo>
                <a:lnTo>
                  <a:pt x="12" y="19"/>
                </a:lnTo>
                <a:lnTo>
                  <a:pt x="17" y="19"/>
                </a:lnTo>
                <a:lnTo>
                  <a:pt x="17" y="21"/>
                </a:lnTo>
                <a:lnTo>
                  <a:pt x="17" y="24"/>
                </a:lnTo>
                <a:lnTo>
                  <a:pt x="22" y="26"/>
                </a:lnTo>
                <a:lnTo>
                  <a:pt x="25" y="26"/>
                </a:lnTo>
                <a:lnTo>
                  <a:pt x="30" y="26"/>
                </a:lnTo>
                <a:lnTo>
                  <a:pt x="33" y="26"/>
                </a:lnTo>
                <a:lnTo>
                  <a:pt x="33" y="29"/>
                </a:lnTo>
                <a:lnTo>
                  <a:pt x="40" y="29"/>
                </a:lnTo>
                <a:lnTo>
                  <a:pt x="40" y="31"/>
                </a:lnTo>
                <a:lnTo>
                  <a:pt x="41" y="31"/>
                </a:lnTo>
                <a:lnTo>
                  <a:pt x="41" y="29"/>
                </a:lnTo>
                <a:lnTo>
                  <a:pt x="43" y="29"/>
                </a:lnTo>
                <a:lnTo>
                  <a:pt x="43" y="27"/>
                </a:lnTo>
                <a:lnTo>
                  <a:pt x="44" y="27"/>
                </a:lnTo>
                <a:lnTo>
                  <a:pt x="44" y="31"/>
                </a:lnTo>
                <a:lnTo>
                  <a:pt x="48" y="31"/>
                </a:lnTo>
                <a:lnTo>
                  <a:pt x="48" y="34"/>
                </a:lnTo>
                <a:lnTo>
                  <a:pt x="51" y="34"/>
                </a:lnTo>
                <a:lnTo>
                  <a:pt x="54" y="34"/>
                </a:lnTo>
                <a:lnTo>
                  <a:pt x="54" y="35"/>
                </a:lnTo>
                <a:lnTo>
                  <a:pt x="59" y="35"/>
                </a:lnTo>
                <a:lnTo>
                  <a:pt x="60" y="35"/>
                </a:lnTo>
                <a:lnTo>
                  <a:pt x="62" y="35"/>
                </a:lnTo>
                <a:lnTo>
                  <a:pt x="62" y="37"/>
                </a:lnTo>
                <a:lnTo>
                  <a:pt x="64" y="35"/>
                </a:lnTo>
                <a:lnTo>
                  <a:pt x="64" y="37"/>
                </a:lnTo>
                <a:lnTo>
                  <a:pt x="64" y="35"/>
                </a:lnTo>
                <a:lnTo>
                  <a:pt x="64" y="37"/>
                </a:lnTo>
                <a:lnTo>
                  <a:pt x="65" y="37"/>
                </a:lnTo>
                <a:lnTo>
                  <a:pt x="67" y="37"/>
                </a:lnTo>
                <a:lnTo>
                  <a:pt x="68" y="37"/>
                </a:lnTo>
                <a:lnTo>
                  <a:pt x="68" y="39"/>
                </a:lnTo>
                <a:lnTo>
                  <a:pt x="70" y="39"/>
                </a:lnTo>
                <a:lnTo>
                  <a:pt x="72" y="39"/>
                </a:lnTo>
                <a:lnTo>
                  <a:pt x="73" y="39"/>
                </a:lnTo>
                <a:lnTo>
                  <a:pt x="75" y="39"/>
                </a:lnTo>
                <a:lnTo>
                  <a:pt x="76" y="39"/>
                </a:lnTo>
                <a:lnTo>
                  <a:pt x="78" y="39"/>
                </a:lnTo>
                <a:lnTo>
                  <a:pt x="78" y="40"/>
                </a:lnTo>
                <a:lnTo>
                  <a:pt x="80" y="40"/>
                </a:lnTo>
                <a:lnTo>
                  <a:pt x="81" y="40"/>
                </a:lnTo>
                <a:lnTo>
                  <a:pt x="83" y="40"/>
                </a:lnTo>
                <a:lnTo>
                  <a:pt x="84" y="40"/>
                </a:lnTo>
                <a:lnTo>
                  <a:pt x="84" y="39"/>
                </a:lnTo>
                <a:lnTo>
                  <a:pt x="86" y="39"/>
                </a:lnTo>
                <a:lnTo>
                  <a:pt x="88" y="39"/>
                </a:lnTo>
                <a:lnTo>
                  <a:pt x="88" y="37"/>
                </a:lnTo>
                <a:lnTo>
                  <a:pt x="89" y="39"/>
                </a:lnTo>
                <a:lnTo>
                  <a:pt x="89" y="37"/>
                </a:lnTo>
                <a:lnTo>
                  <a:pt x="91" y="37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6" y="39"/>
                </a:lnTo>
                <a:lnTo>
                  <a:pt x="96" y="40"/>
                </a:lnTo>
                <a:lnTo>
                  <a:pt x="97" y="40"/>
                </a:lnTo>
                <a:lnTo>
                  <a:pt x="99" y="40"/>
                </a:lnTo>
                <a:lnTo>
                  <a:pt x="100" y="40"/>
                </a:lnTo>
                <a:lnTo>
                  <a:pt x="102" y="40"/>
                </a:lnTo>
                <a:lnTo>
                  <a:pt x="104" y="40"/>
                </a:lnTo>
                <a:lnTo>
                  <a:pt x="105" y="40"/>
                </a:lnTo>
                <a:lnTo>
                  <a:pt x="105" y="39"/>
                </a:lnTo>
                <a:lnTo>
                  <a:pt x="107" y="39"/>
                </a:lnTo>
                <a:lnTo>
                  <a:pt x="108" y="39"/>
                </a:lnTo>
                <a:lnTo>
                  <a:pt x="108" y="37"/>
                </a:lnTo>
                <a:lnTo>
                  <a:pt x="110" y="37"/>
                </a:lnTo>
                <a:lnTo>
                  <a:pt x="112" y="37"/>
                </a:lnTo>
                <a:lnTo>
                  <a:pt x="113" y="37"/>
                </a:lnTo>
                <a:lnTo>
                  <a:pt x="113" y="35"/>
                </a:lnTo>
                <a:lnTo>
                  <a:pt x="113" y="37"/>
                </a:lnTo>
                <a:lnTo>
                  <a:pt x="115" y="37"/>
                </a:lnTo>
                <a:lnTo>
                  <a:pt x="115" y="39"/>
                </a:lnTo>
                <a:lnTo>
                  <a:pt x="115" y="37"/>
                </a:lnTo>
                <a:lnTo>
                  <a:pt x="116" y="37"/>
                </a:lnTo>
                <a:lnTo>
                  <a:pt x="116" y="39"/>
                </a:lnTo>
                <a:lnTo>
                  <a:pt x="116" y="37"/>
                </a:lnTo>
                <a:lnTo>
                  <a:pt x="118" y="37"/>
                </a:lnTo>
                <a:lnTo>
                  <a:pt x="120" y="37"/>
                </a:lnTo>
                <a:lnTo>
                  <a:pt x="121" y="37"/>
                </a:lnTo>
                <a:lnTo>
                  <a:pt x="121" y="35"/>
                </a:lnTo>
                <a:lnTo>
                  <a:pt x="123" y="35"/>
                </a:lnTo>
                <a:lnTo>
                  <a:pt x="123" y="34"/>
                </a:lnTo>
                <a:lnTo>
                  <a:pt x="123" y="32"/>
                </a:lnTo>
                <a:lnTo>
                  <a:pt x="123" y="31"/>
                </a:lnTo>
                <a:lnTo>
                  <a:pt x="124" y="29"/>
                </a:lnTo>
                <a:lnTo>
                  <a:pt x="124" y="27"/>
                </a:lnTo>
                <a:lnTo>
                  <a:pt x="124" y="26"/>
                </a:lnTo>
                <a:lnTo>
                  <a:pt x="124" y="24"/>
                </a:lnTo>
                <a:lnTo>
                  <a:pt x="126" y="24"/>
                </a:lnTo>
                <a:lnTo>
                  <a:pt x="126" y="23"/>
                </a:lnTo>
                <a:lnTo>
                  <a:pt x="126" y="21"/>
                </a:lnTo>
                <a:lnTo>
                  <a:pt x="126" y="19"/>
                </a:lnTo>
                <a:lnTo>
                  <a:pt x="126" y="18"/>
                </a:lnTo>
                <a:lnTo>
                  <a:pt x="126" y="16"/>
                </a:lnTo>
                <a:lnTo>
                  <a:pt x="126" y="15"/>
                </a:lnTo>
                <a:lnTo>
                  <a:pt x="126" y="13"/>
                </a:lnTo>
                <a:lnTo>
                  <a:pt x="126" y="11"/>
                </a:lnTo>
                <a:lnTo>
                  <a:pt x="126" y="10"/>
                </a:lnTo>
                <a:lnTo>
                  <a:pt x="126" y="8"/>
                </a:lnTo>
                <a:lnTo>
                  <a:pt x="126" y="7"/>
                </a:lnTo>
                <a:lnTo>
                  <a:pt x="128" y="7"/>
                </a:lnTo>
                <a:lnTo>
                  <a:pt x="128" y="5"/>
                </a:lnTo>
                <a:lnTo>
                  <a:pt x="129" y="0"/>
                </a:lnTo>
                <a:lnTo>
                  <a:pt x="131" y="0"/>
                </a:lnTo>
                <a:lnTo>
                  <a:pt x="131" y="2"/>
                </a:lnTo>
                <a:lnTo>
                  <a:pt x="131" y="3"/>
                </a:lnTo>
                <a:lnTo>
                  <a:pt x="129" y="5"/>
                </a:lnTo>
                <a:lnTo>
                  <a:pt x="129" y="7"/>
                </a:lnTo>
                <a:lnTo>
                  <a:pt x="129" y="8"/>
                </a:lnTo>
                <a:lnTo>
                  <a:pt x="131" y="10"/>
                </a:lnTo>
                <a:lnTo>
                  <a:pt x="134" y="11"/>
                </a:lnTo>
                <a:lnTo>
                  <a:pt x="137" y="13"/>
                </a:lnTo>
                <a:lnTo>
                  <a:pt x="139" y="15"/>
                </a:lnTo>
                <a:lnTo>
                  <a:pt x="137" y="15"/>
                </a:lnTo>
                <a:lnTo>
                  <a:pt x="137" y="16"/>
                </a:lnTo>
                <a:lnTo>
                  <a:pt x="136" y="18"/>
                </a:lnTo>
                <a:lnTo>
                  <a:pt x="136" y="19"/>
                </a:lnTo>
                <a:lnTo>
                  <a:pt x="134" y="19"/>
                </a:lnTo>
                <a:lnTo>
                  <a:pt x="134" y="21"/>
                </a:lnTo>
                <a:lnTo>
                  <a:pt x="131" y="23"/>
                </a:lnTo>
                <a:lnTo>
                  <a:pt x="129" y="23"/>
                </a:lnTo>
                <a:lnTo>
                  <a:pt x="129" y="24"/>
                </a:lnTo>
                <a:lnTo>
                  <a:pt x="128" y="24"/>
                </a:lnTo>
                <a:lnTo>
                  <a:pt x="126" y="29"/>
                </a:lnTo>
                <a:lnTo>
                  <a:pt x="124" y="29"/>
                </a:lnTo>
                <a:lnTo>
                  <a:pt x="124" y="31"/>
                </a:lnTo>
                <a:lnTo>
                  <a:pt x="124" y="34"/>
                </a:lnTo>
                <a:lnTo>
                  <a:pt x="123" y="34"/>
                </a:lnTo>
                <a:lnTo>
                  <a:pt x="123" y="37"/>
                </a:lnTo>
                <a:lnTo>
                  <a:pt x="123" y="40"/>
                </a:lnTo>
                <a:lnTo>
                  <a:pt x="121" y="45"/>
                </a:lnTo>
                <a:lnTo>
                  <a:pt x="123" y="47"/>
                </a:lnTo>
                <a:lnTo>
                  <a:pt x="124" y="48"/>
                </a:lnTo>
                <a:lnTo>
                  <a:pt x="126" y="48"/>
                </a:lnTo>
                <a:lnTo>
                  <a:pt x="126" y="50"/>
                </a:lnTo>
                <a:lnTo>
                  <a:pt x="128" y="51"/>
                </a:lnTo>
                <a:lnTo>
                  <a:pt x="129" y="53"/>
                </a:lnTo>
                <a:lnTo>
                  <a:pt x="131" y="53"/>
                </a:lnTo>
                <a:lnTo>
                  <a:pt x="132" y="53"/>
                </a:lnTo>
                <a:lnTo>
                  <a:pt x="132" y="55"/>
                </a:lnTo>
                <a:lnTo>
                  <a:pt x="134" y="55"/>
                </a:lnTo>
                <a:lnTo>
                  <a:pt x="134" y="53"/>
                </a:lnTo>
                <a:lnTo>
                  <a:pt x="137" y="53"/>
                </a:lnTo>
                <a:lnTo>
                  <a:pt x="137" y="55"/>
                </a:lnTo>
                <a:lnTo>
                  <a:pt x="137" y="56"/>
                </a:lnTo>
                <a:lnTo>
                  <a:pt x="136" y="58"/>
                </a:lnTo>
                <a:lnTo>
                  <a:pt x="137" y="59"/>
                </a:lnTo>
                <a:lnTo>
                  <a:pt x="134" y="61"/>
                </a:lnTo>
                <a:lnTo>
                  <a:pt x="132" y="61"/>
                </a:lnTo>
                <a:lnTo>
                  <a:pt x="128" y="61"/>
                </a:lnTo>
                <a:lnTo>
                  <a:pt x="126" y="63"/>
                </a:lnTo>
                <a:lnTo>
                  <a:pt x="126" y="67"/>
                </a:lnTo>
                <a:lnTo>
                  <a:pt x="124" y="67"/>
                </a:lnTo>
                <a:lnTo>
                  <a:pt x="124" y="69"/>
                </a:lnTo>
                <a:lnTo>
                  <a:pt x="123" y="71"/>
                </a:lnTo>
                <a:lnTo>
                  <a:pt x="121" y="74"/>
                </a:lnTo>
                <a:lnTo>
                  <a:pt x="120" y="74"/>
                </a:lnTo>
                <a:lnTo>
                  <a:pt x="118" y="75"/>
                </a:lnTo>
                <a:lnTo>
                  <a:pt x="118" y="77"/>
                </a:lnTo>
                <a:close/>
              </a:path>
            </a:pathLst>
          </a:custGeom>
          <a:solidFill>
            <a:srgbClr val="E385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3"/>
          <p:cNvSpPr>
            <a:spLocks/>
          </p:cNvSpPr>
          <p:nvPr/>
        </p:nvSpPr>
        <p:spPr bwMode="auto">
          <a:xfrm>
            <a:off x="6675438" y="4119563"/>
            <a:ext cx="388938" cy="392113"/>
          </a:xfrm>
          <a:custGeom>
            <a:avLst/>
            <a:gdLst/>
            <a:ahLst/>
            <a:cxnLst>
              <a:cxn ang="0">
                <a:pos x="176" y="7"/>
              </a:cxn>
              <a:cxn ang="0">
                <a:pos x="179" y="18"/>
              </a:cxn>
              <a:cxn ang="0">
                <a:pos x="173" y="29"/>
              </a:cxn>
              <a:cxn ang="0">
                <a:pos x="182" y="43"/>
              </a:cxn>
              <a:cxn ang="0">
                <a:pos x="177" y="53"/>
              </a:cxn>
              <a:cxn ang="0">
                <a:pos x="192" y="59"/>
              </a:cxn>
              <a:cxn ang="0">
                <a:pos x="201" y="67"/>
              </a:cxn>
              <a:cxn ang="0">
                <a:pos x="197" y="75"/>
              </a:cxn>
              <a:cxn ang="0">
                <a:pos x="200" y="82"/>
              </a:cxn>
              <a:cxn ang="0">
                <a:pos x="200" y="90"/>
              </a:cxn>
              <a:cxn ang="0">
                <a:pos x="205" y="98"/>
              </a:cxn>
              <a:cxn ang="0">
                <a:pos x="208" y="104"/>
              </a:cxn>
              <a:cxn ang="0">
                <a:pos x="214" y="109"/>
              </a:cxn>
              <a:cxn ang="0">
                <a:pos x="213" y="115"/>
              </a:cxn>
              <a:cxn ang="0">
                <a:pos x="216" y="128"/>
              </a:cxn>
              <a:cxn ang="0">
                <a:pos x="217" y="136"/>
              </a:cxn>
              <a:cxn ang="0">
                <a:pos x="222" y="138"/>
              </a:cxn>
              <a:cxn ang="0">
                <a:pos x="235" y="136"/>
              </a:cxn>
              <a:cxn ang="0">
                <a:pos x="235" y="151"/>
              </a:cxn>
              <a:cxn ang="0">
                <a:pos x="238" y="160"/>
              </a:cxn>
              <a:cxn ang="0">
                <a:pos x="241" y="163"/>
              </a:cxn>
              <a:cxn ang="0">
                <a:pos x="243" y="168"/>
              </a:cxn>
              <a:cxn ang="0">
                <a:pos x="243" y="171"/>
              </a:cxn>
              <a:cxn ang="0">
                <a:pos x="245" y="178"/>
              </a:cxn>
              <a:cxn ang="0">
                <a:pos x="245" y="186"/>
              </a:cxn>
              <a:cxn ang="0">
                <a:pos x="232" y="187"/>
              </a:cxn>
              <a:cxn ang="0">
                <a:pos x="213" y="183"/>
              </a:cxn>
              <a:cxn ang="0">
                <a:pos x="193" y="175"/>
              </a:cxn>
              <a:cxn ang="0">
                <a:pos x="173" y="170"/>
              </a:cxn>
              <a:cxn ang="0">
                <a:pos x="165" y="181"/>
              </a:cxn>
              <a:cxn ang="0">
                <a:pos x="160" y="191"/>
              </a:cxn>
              <a:cxn ang="0">
                <a:pos x="160" y="197"/>
              </a:cxn>
              <a:cxn ang="0">
                <a:pos x="155" y="203"/>
              </a:cxn>
              <a:cxn ang="0">
                <a:pos x="147" y="210"/>
              </a:cxn>
              <a:cxn ang="0">
                <a:pos x="136" y="219"/>
              </a:cxn>
              <a:cxn ang="0">
                <a:pos x="125" y="215"/>
              </a:cxn>
              <a:cxn ang="0">
                <a:pos x="115" y="218"/>
              </a:cxn>
              <a:cxn ang="0">
                <a:pos x="107" y="231"/>
              </a:cxn>
              <a:cxn ang="0">
                <a:pos x="101" y="240"/>
              </a:cxn>
              <a:cxn ang="0">
                <a:pos x="93" y="243"/>
              </a:cxn>
              <a:cxn ang="0">
                <a:pos x="57" y="247"/>
              </a:cxn>
              <a:cxn ang="0">
                <a:pos x="48" y="247"/>
              </a:cxn>
              <a:cxn ang="0">
                <a:pos x="40" y="247"/>
              </a:cxn>
              <a:cxn ang="0">
                <a:pos x="6" y="245"/>
              </a:cxn>
              <a:cxn ang="0">
                <a:pos x="5" y="240"/>
              </a:cxn>
              <a:cxn ang="0">
                <a:pos x="6" y="232"/>
              </a:cxn>
              <a:cxn ang="0">
                <a:pos x="25" y="224"/>
              </a:cxn>
              <a:cxn ang="0">
                <a:pos x="41" y="210"/>
              </a:cxn>
              <a:cxn ang="0">
                <a:pos x="38" y="189"/>
              </a:cxn>
              <a:cxn ang="0">
                <a:pos x="41" y="170"/>
              </a:cxn>
              <a:cxn ang="0">
                <a:pos x="53" y="152"/>
              </a:cxn>
              <a:cxn ang="0">
                <a:pos x="62" y="138"/>
              </a:cxn>
              <a:cxn ang="0">
                <a:pos x="72" y="122"/>
              </a:cxn>
              <a:cxn ang="0">
                <a:pos x="105" y="112"/>
              </a:cxn>
              <a:cxn ang="0">
                <a:pos x="118" y="99"/>
              </a:cxn>
              <a:cxn ang="0">
                <a:pos x="125" y="83"/>
              </a:cxn>
              <a:cxn ang="0">
                <a:pos x="133" y="71"/>
              </a:cxn>
              <a:cxn ang="0">
                <a:pos x="136" y="29"/>
              </a:cxn>
              <a:cxn ang="0">
                <a:pos x="131" y="13"/>
              </a:cxn>
              <a:cxn ang="0">
                <a:pos x="145" y="3"/>
              </a:cxn>
              <a:cxn ang="0">
                <a:pos x="166" y="2"/>
              </a:cxn>
            </a:cxnLst>
            <a:rect l="0" t="0" r="r" b="b"/>
            <a:pathLst>
              <a:path w="245" h="247">
                <a:moveTo>
                  <a:pt x="166" y="2"/>
                </a:moveTo>
                <a:lnTo>
                  <a:pt x="168" y="2"/>
                </a:lnTo>
                <a:lnTo>
                  <a:pt x="169" y="5"/>
                </a:lnTo>
                <a:lnTo>
                  <a:pt x="169" y="7"/>
                </a:lnTo>
                <a:lnTo>
                  <a:pt x="173" y="7"/>
                </a:lnTo>
                <a:lnTo>
                  <a:pt x="174" y="7"/>
                </a:lnTo>
                <a:lnTo>
                  <a:pt x="174" y="7"/>
                </a:lnTo>
                <a:lnTo>
                  <a:pt x="176" y="7"/>
                </a:lnTo>
                <a:lnTo>
                  <a:pt x="177" y="7"/>
                </a:lnTo>
                <a:lnTo>
                  <a:pt x="179" y="8"/>
                </a:lnTo>
                <a:lnTo>
                  <a:pt x="179" y="10"/>
                </a:lnTo>
                <a:lnTo>
                  <a:pt x="179" y="11"/>
                </a:lnTo>
                <a:lnTo>
                  <a:pt x="179" y="13"/>
                </a:lnTo>
                <a:lnTo>
                  <a:pt x="181" y="15"/>
                </a:lnTo>
                <a:lnTo>
                  <a:pt x="179" y="16"/>
                </a:lnTo>
                <a:lnTo>
                  <a:pt x="179" y="18"/>
                </a:lnTo>
                <a:lnTo>
                  <a:pt x="179" y="19"/>
                </a:lnTo>
                <a:lnTo>
                  <a:pt x="177" y="21"/>
                </a:lnTo>
                <a:lnTo>
                  <a:pt x="174" y="24"/>
                </a:lnTo>
                <a:lnTo>
                  <a:pt x="174" y="24"/>
                </a:lnTo>
                <a:lnTo>
                  <a:pt x="174" y="26"/>
                </a:lnTo>
                <a:lnTo>
                  <a:pt x="173" y="27"/>
                </a:lnTo>
                <a:lnTo>
                  <a:pt x="173" y="27"/>
                </a:lnTo>
                <a:lnTo>
                  <a:pt x="173" y="29"/>
                </a:lnTo>
                <a:lnTo>
                  <a:pt x="173" y="31"/>
                </a:lnTo>
                <a:lnTo>
                  <a:pt x="173" y="32"/>
                </a:lnTo>
                <a:lnTo>
                  <a:pt x="173" y="32"/>
                </a:lnTo>
                <a:lnTo>
                  <a:pt x="174" y="35"/>
                </a:lnTo>
                <a:lnTo>
                  <a:pt x="176" y="37"/>
                </a:lnTo>
                <a:lnTo>
                  <a:pt x="179" y="40"/>
                </a:lnTo>
                <a:lnTo>
                  <a:pt x="181" y="42"/>
                </a:lnTo>
                <a:lnTo>
                  <a:pt x="182" y="43"/>
                </a:lnTo>
                <a:lnTo>
                  <a:pt x="181" y="45"/>
                </a:lnTo>
                <a:lnTo>
                  <a:pt x="181" y="47"/>
                </a:lnTo>
                <a:lnTo>
                  <a:pt x="179" y="47"/>
                </a:lnTo>
                <a:lnTo>
                  <a:pt x="177" y="48"/>
                </a:lnTo>
                <a:lnTo>
                  <a:pt x="174" y="48"/>
                </a:lnTo>
                <a:lnTo>
                  <a:pt x="176" y="51"/>
                </a:lnTo>
                <a:lnTo>
                  <a:pt x="176" y="53"/>
                </a:lnTo>
                <a:lnTo>
                  <a:pt x="177" y="53"/>
                </a:lnTo>
                <a:lnTo>
                  <a:pt x="177" y="55"/>
                </a:lnTo>
                <a:lnTo>
                  <a:pt x="179" y="56"/>
                </a:lnTo>
                <a:lnTo>
                  <a:pt x="181" y="58"/>
                </a:lnTo>
                <a:lnTo>
                  <a:pt x="184" y="59"/>
                </a:lnTo>
                <a:lnTo>
                  <a:pt x="184" y="59"/>
                </a:lnTo>
                <a:lnTo>
                  <a:pt x="187" y="59"/>
                </a:lnTo>
                <a:lnTo>
                  <a:pt x="190" y="59"/>
                </a:lnTo>
                <a:lnTo>
                  <a:pt x="192" y="59"/>
                </a:lnTo>
                <a:lnTo>
                  <a:pt x="193" y="59"/>
                </a:lnTo>
                <a:lnTo>
                  <a:pt x="195" y="61"/>
                </a:lnTo>
                <a:lnTo>
                  <a:pt x="198" y="61"/>
                </a:lnTo>
                <a:lnTo>
                  <a:pt x="200" y="61"/>
                </a:lnTo>
                <a:lnTo>
                  <a:pt x="201" y="63"/>
                </a:lnTo>
                <a:lnTo>
                  <a:pt x="203" y="63"/>
                </a:lnTo>
                <a:lnTo>
                  <a:pt x="201" y="66"/>
                </a:lnTo>
                <a:lnTo>
                  <a:pt x="201" y="67"/>
                </a:lnTo>
                <a:lnTo>
                  <a:pt x="201" y="67"/>
                </a:lnTo>
                <a:lnTo>
                  <a:pt x="201" y="69"/>
                </a:lnTo>
                <a:lnTo>
                  <a:pt x="201" y="71"/>
                </a:lnTo>
                <a:lnTo>
                  <a:pt x="200" y="71"/>
                </a:lnTo>
                <a:lnTo>
                  <a:pt x="200" y="71"/>
                </a:lnTo>
                <a:lnTo>
                  <a:pt x="198" y="71"/>
                </a:lnTo>
                <a:lnTo>
                  <a:pt x="197" y="74"/>
                </a:lnTo>
                <a:lnTo>
                  <a:pt x="197" y="75"/>
                </a:lnTo>
                <a:lnTo>
                  <a:pt x="197" y="75"/>
                </a:lnTo>
                <a:lnTo>
                  <a:pt x="197" y="77"/>
                </a:lnTo>
                <a:lnTo>
                  <a:pt x="197" y="79"/>
                </a:lnTo>
                <a:lnTo>
                  <a:pt x="197" y="79"/>
                </a:lnTo>
                <a:lnTo>
                  <a:pt x="198" y="79"/>
                </a:lnTo>
                <a:lnTo>
                  <a:pt x="198" y="79"/>
                </a:lnTo>
                <a:lnTo>
                  <a:pt x="200" y="82"/>
                </a:lnTo>
                <a:lnTo>
                  <a:pt x="200" y="82"/>
                </a:lnTo>
                <a:lnTo>
                  <a:pt x="201" y="82"/>
                </a:lnTo>
                <a:lnTo>
                  <a:pt x="201" y="83"/>
                </a:lnTo>
                <a:lnTo>
                  <a:pt x="200" y="83"/>
                </a:lnTo>
                <a:lnTo>
                  <a:pt x="200" y="85"/>
                </a:lnTo>
                <a:lnTo>
                  <a:pt x="200" y="87"/>
                </a:lnTo>
                <a:lnTo>
                  <a:pt x="200" y="88"/>
                </a:lnTo>
                <a:lnTo>
                  <a:pt x="200" y="88"/>
                </a:lnTo>
                <a:lnTo>
                  <a:pt x="200" y="90"/>
                </a:lnTo>
                <a:lnTo>
                  <a:pt x="198" y="93"/>
                </a:lnTo>
                <a:lnTo>
                  <a:pt x="200" y="95"/>
                </a:lnTo>
                <a:lnTo>
                  <a:pt x="201" y="98"/>
                </a:lnTo>
                <a:lnTo>
                  <a:pt x="201" y="98"/>
                </a:lnTo>
                <a:lnTo>
                  <a:pt x="201" y="98"/>
                </a:lnTo>
                <a:lnTo>
                  <a:pt x="203" y="98"/>
                </a:lnTo>
                <a:lnTo>
                  <a:pt x="203" y="98"/>
                </a:lnTo>
                <a:lnTo>
                  <a:pt x="205" y="98"/>
                </a:lnTo>
                <a:lnTo>
                  <a:pt x="205" y="99"/>
                </a:lnTo>
                <a:lnTo>
                  <a:pt x="205" y="103"/>
                </a:lnTo>
                <a:lnTo>
                  <a:pt x="205" y="104"/>
                </a:lnTo>
                <a:lnTo>
                  <a:pt x="205" y="104"/>
                </a:lnTo>
                <a:lnTo>
                  <a:pt x="206" y="104"/>
                </a:lnTo>
                <a:lnTo>
                  <a:pt x="206" y="104"/>
                </a:lnTo>
                <a:lnTo>
                  <a:pt x="208" y="104"/>
                </a:lnTo>
                <a:lnTo>
                  <a:pt x="208" y="104"/>
                </a:lnTo>
                <a:lnTo>
                  <a:pt x="209" y="104"/>
                </a:lnTo>
                <a:lnTo>
                  <a:pt x="209" y="106"/>
                </a:lnTo>
                <a:lnTo>
                  <a:pt x="211" y="107"/>
                </a:lnTo>
                <a:lnTo>
                  <a:pt x="211" y="107"/>
                </a:lnTo>
                <a:lnTo>
                  <a:pt x="213" y="106"/>
                </a:lnTo>
                <a:lnTo>
                  <a:pt x="213" y="107"/>
                </a:lnTo>
                <a:lnTo>
                  <a:pt x="214" y="107"/>
                </a:lnTo>
                <a:lnTo>
                  <a:pt x="214" y="109"/>
                </a:lnTo>
                <a:lnTo>
                  <a:pt x="214" y="109"/>
                </a:lnTo>
                <a:lnTo>
                  <a:pt x="216" y="111"/>
                </a:lnTo>
                <a:lnTo>
                  <a:pt x="216" y="111"/>
                </a:lnTo>
                <a:lnTo>
                  <a:pt x="216" y="112"/>
                </a:lnTo>
                <a:lnTo>
                  <a:pt x="216" y="112"/>
                </a:lnTo>
                <a:lnTo>
                  <a:pt x="216" y="114"/>
                </a:lnTo>
                <a:lnTo>
                  <a:pt x="213" y="114"/>
                </a:lnTo>
                <a:lnTo>
                  <a:pt x="213" y="115"/>
                </a:lnTo>
                <a:lnTo>
                  <a:pt x="211" y="117"/>
                </a:lnTo>
                <a:lnTo>
                  <a:pt x="213" y="117"/>
                </a:lnTo>
                <a:lnTo>
                  <a:pt x="213" y="120"/>
                </a:lnTo>
                <a:lnTo>
                  <a:pt x="214" y="120"/>
                </a:lnTo>
                <a:lnTo>
                  <a:pt x="213" y="123"/>
                </a:lnTo>
                <a:lnTo>
                  <a:pt x="214" y="125"/>
                </a:lnTo>
                <a:lnTo>
                  <a:pt x="216" y="127"/>
                </a:lnTo>
                <a:lnTo>
                  <a:pt x="216" y="128"/>
                </a:lnTo>
                <a:lnTo>
                  <a:pt x="216" y="128"/>
                </a:lnTo>
                <a:lnTo>
                  <a:pt x="214" y="130"/>
                </a:lnTo>
                <a:lnTo>
                  <a:pt x="216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5"/>
                </a:lnTo>
                <a:lnTo>
                  <a:pt x="216" y="136"/>
                </a:lnTo>
                <a:lnTo>
                  <a:pt x="217" y="136"/>
                </a:lnTo>
                <a:lnTo>
                  <a:pt x="217" y="136"/>
                </a:lnTo>
                <a:lnTo>
                  <a:pt x="219" y="138"/>
                </a:lnTo>
                <a:lnTo>
                  <a:pt x="219" y="138"/>
                </a:lnTo>
                <a:lnTo>
                  <a:pt x="219" y="138"/>
                </a:lnTo>
                <a:lnTo>
                  <a:pt x="219" y="139"/>
                </a:lnTo>
                <a:lnTo>
                  <a:pt x="221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36"/>
                </a:lnTo>
                <a:lnTo>
                  <a:pt x="224" y="136"/>
                </a:lnTo>
                <a:lnTo>
                  <a:pt x="224" y="135"/>
                </a:lnTo>
                <a:lnTo>
                  <a:pt x="227" y="135"/>
                </a:lnTo>
                <a:lnTo>
                  <a:pt x="230" y="133"/>
                </a:lnTo>
                <a:lnTo>
                  <a:pt x="232" y="135"/>
                </a:lnTo>
                <a:lnTo>
                  <a:pt x="233" y="136"/>
                </a:lnTo>
                <a:lnTo>
                  <a:pt x="235" y="136"/>
                </a:lnTo>
                <a:lnTo>
                  <a:pt x="237" y="138"/>
                </a:lnTo>
                <a:lnTo>
                  <a:pt x="237" y="138"/>
                </a:lnTo>
                <a:lnTo>
                  <a:pt x="235" y="141"/>
                </a:lnTo>
                <a:lnTo>
                  <a:pt x="233" y="143"/>
                </a:lnTo>
                <a:lnTo>
                  <a:pt x="235" y="146"/>
                </a:lnTo>
                <a:lnTo>
                  <a:pt x="235" y="149"/>
                </a:lnTo>
                <a:lnTo>
                  <a:pt x="235" y="151"/>
                </a:lnTo>
                <a:lnTo>
                  <a:pt x="235" y="151"/>
                </a:lnTo>
                <a:lnTo>
                  <a:pt x="235" y="152"/>
                </a:lnTo>
                <a:lnTo>
                  <a:pt x="235" y="154"/>
                </a:lnTo>
                <a:lnTo>
                  <a:pt x="237" y="159"/>
                </a:lnTo>
                <a:lnTo>
                  <a:pt x="237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60"/>
                </a:lnTo>
                <a:lnTo>
                  <a:pt x="238" y="160"/>
                </a:lnTo>
                <a:lnTo>
                  <a:pt x="238" y="160"/>
                </a:lnTo>
                <a:lnTo>
                  <a:pt x="240" y="160"/>
                </a:lnTo>
                <a:lnTo>
                  <a:pt x="240" y="160"/>
                </a:lnTo>
                <a:lnTo>
                  <a:pt x="240" y="160"/>
                </a:lnTo>
                <a:lnTo>
                  <a:pt x="240" y="160"/>
                </a:lnTo>
                <a:lnTo>
                  <a:pt x="240" y="162"/>
                </a:lnTo>
                <a:lnTo>
                  <a:pt x="241" y="162"/>
                </a:lnTo>
                <a:lnTo>
                  <a:pt x="241" y="163"/>
                </a:lnTo>
                <a:lnTo>
                  <a:pt x="241" y="163"/>
                </a:lnTo>
                <a:lnTo>
                  <a:pt x="241" y="165"/>
                </a:lnTo>
                <a:lnTo>
                  <a:pt x="241" y="165"/>
                </a:lnTo>
                <a:lnTo>
                  <a:pt x="241" y="167"/>
                </a:lnTo>
                <a:lnTo>
                  <a:pt x="241" y="167"/>
                </a:lnTo>
                <a:lnTo>
                  <a:pt x="243" y="167"/>
                </a:lnTo>
                <a:lnTo>
                  <a:pt x="243" y="167"/>
                </a:lnTo>
                <a:lnTo>
                  <a:pt x="243" y="168"/>
                </a:lnTo>
                <a:lnTo>
                  <a:pt x="243" y="168"/>
                </a:lnTo>
                <a:lnTo>
                  <a:pt x="243" y="168"/>
                </a:lnTo>
                <a:lnTo>
                  <a:pt x="241" y="168"/>
                </a:lnTo>
                <a:lnTo>
                  <a:pt x="241" y="170"/>
                </a:lnTo>
                <a:lnTo>
                  <a:pt x="241" y="170"/>
                </a:lnTo>
                <a:lnTo>
                  <a:pt x="243" y="171"/>
                </a:lnTo>
                <a:lnTo>
                  <a:pt x="243" y="171"/>
                </a:lnTo>
                <a:lnTo>
                  <a:pt x="243" y="171"/>
                </a:lnTo>
                <a:lnTo>
                  <a:pt x="243" y="171"/>
                </a:lnTo>
                <a:lnTo>
                  <a:pt x="243" y="173"/>
                </a:lnTo>
                <a:lnTo>
                  <a:pt x="243" y="173"/>
                </a:lnTo>
                <a:lnTo>
                  <a:pt x="243" y="175"/>
                </a:lnTo>
                <a:lnTo>
                  <a:pt x="243" y="175"/>
                </a:lnTo>
                <a:lnTo>
                  <a:pt x="245" y="176"/>
                </a:lnTo>
                <a:lnTo>
                  <a:pt x="245" y="178"/>
                </a:lnTo>
                <a:lnTo>
                  <a:pt x="245" y="178"/>
                </a:lnTo>
                <a:lnTo>
                  <a:pt x="245" y="179"/>
                </a:lnTo>
                <a:lnTo>
                  <a:pt x="245" y="179"/>
                </a:lnTo>
                <a:lnTo>
                  <a:pt x="243" y="181"/>
                </a:lnTo>
                <a:lnTo>
                  <a:pt x="245" y="181"/>
                </a:lnTo>
                <a:lnTo>
                  <a:pt x="245" y="183"/>
                </a:lnTo>
                <a:lnTo>
                  <a:pt x="245" y="186"/>
                </a:lnTo>
                <a:lnTo>
                  <a:pt x="245" y="186"/>
                </a:lnTo>
                <a:lnTo>
                  <a:pt x="245" y="186"/>
                </a:lnTo>
                <a:lnTo>
                  <a:pt x="243" y="187"/>
                </a:lnTo>
                <a:lnTo>
                  <a:pt x="243" y="189"/>
                </a:lnTo>
                <a:lnTo>
                  <a:pt x="240" y="189"/>
                </a:lnTo>
                <a:lnTo>
                  <a:pt x="238" y="189"/>
                </a:lnTo>
                <a:lnTo>
                  <a:pt x="237" y="187"/>
                </a:lnTo>
                <a:lnTo>
                  <a:pt x="235" y="189"/>
                </a:lnTo>
                <a:lnTo>
                  <a:pt x="233" y="189"/>
                </a:lnTo>
                <a:lnTo>
                  <a:pt x="232" y="187"/>
                </a:lnTo>
                <a:lnTo>
                  <a:pt x="230" y="187"/>
                </a:lnTo>
                <a:lnTo>
                  <a:pt x="229" y="187"/>
                </a:lnTo>
                <a:lnTo>
                  <a:pt x="225" y="189"/>
                </a:lnTo>
                <a:lnTo>
                  <a:pt x="222" y="189"/>
                </a:lnTo>
                <a:lnTo>
                  <a:pt x="219" y="189"/>
                </a:lnTo>
                <a:lnTo>
                  <a:pt x="219" y="189"/>
                </a:lnTo>
                <a:lnTo>
                  <a:pt x="216" y="187"/>
                </a:lnTo>
                <a:lnTo>
                  <a:pt x="213" y="183"/>
                </a:lnTo>
                <a:lnTo>
                  <a:pt x="211" y="181"/>
                </a:lnTo>
                <a:lnTo>
                  <a:pt x="209" y="181"/>
                </a:lnTo>
                <a:lnTo>
                  <a:pt x="208" y="179"/>
                </a:lnTo>
                <a:lnTo>
                  <a:pt x="201" y="184"/>
                </a:lnTo>
                <a:lnTo>
                  <a:pt x="200" y="181"/>
                </a:lnTo>
                <a:lnTo>
                  <a:pt x="198" y="178"/>
                </a:lnTo>
                <a:lnTo>
                  <a:pt x="195" y="176"/>
                </a:lnTo>
                <a:lnTo>
                  <a:pt x="193" y="175"/>
                </a:lnTo>
                <a:lnTo>
                  <a:pt x="193" y="175"/>
                </a:lnTo>
                <a:lnTo>
                  <a:pt x="189" y="171"/>
                </a:lnTo>
                <a:lnTo>
                  <a:pt x="185" y="168"/>
                </a:lnTo>
                <a:lnTo>
                  <a:pt x="184" y="167"/>
                </a:lnTo>
                <a:lnTo>
                  <a:pt x="181" y="167"/>
                </a:lnTo>
                <a:lnTo>
                  <a:pt x="179" y="168"/>
                </a:lnTo>
                <a:lnTo>
                  <a:pt x="173" y="168"/>
                </a:lnTo>
                <a:lnTo>
                  <a:pt x="173" y="170"/>
                </a:lnTo>
                <a:lnTo>
                  <a:pt x="171" y="171"/>
                </a:lnTo>
                <a:lnTo>
                  <a:pt x="169" y="171"/>
                </a:lnTo>
                <a:lnTo>
                  <a:pt x="168" y="170"/>
                </a:lnTo>
                <a:lnTo>
                  <a:pt x="166" y="170"/>
                </a:lnTo>
                <a:lnTo>
                  <a:pt x="165" y="171"/>
                </a:lnTo>
                <a:lnTo>
                  <a:pt x="163" y="171"/>
                </a:lnTo>
                <a:lnTo>
                  <a:pt x="163" y="173"/>
                </a:lnTo>
                <a:lnTo>
                  <a:pt x="165" y="181"/>
                </a:lnTo>
                <a:lnTo>
                  <a:pt x="163" y="183"/>
                </a:lnTo>
                <a:lnTo>
                  <a:pt x="163" y="184"/>
                </a:lnTo>
                <a:lnTo>
                  <a:pt x="163" y="184"/>
                </a:lnTo>
                <a:lnTo>
                  <a:pt x="163" y="186"/>
                </a:lnTo>
                <a:lnTo>
                  <a:pt x="161" y="186"/>
                </a:lnTo>
                <a:lnTo>
                  <a:pt x="161" y="187"/>
                </a:lnTo>
                <a:lnTo>
                  <a:pt x="160" y="189"/>
                </a:lnTo>
                <a:lnTo>
                  <a:pt x="160" y="191"/>
                </a:lnTo>
                <a:lnTo>
                  <a:pt x="158" y="192"/>
                </a:lnTo>
                <a:lnTo>
                  <a:pt x="157" y="195"/>
                </a:lnTo>
                <a:lnTo>
                  <a:pt x="155" y="197"/>
                </a:lnTo>
                <a:lnTo>
                  <a:pt x="155" y="197"/>
                </a:lnTo>
                <a:lnTo>
                  <a:pt x="155" y="199"/>
                </a:lnTo>
                <a:lnTo>
                  <a:pt x="157" y="199"/>
                </a:lnTo>
                <a:lnTo>
                  <a:pt x="158" y="199"/>
                </a:lnTo>
                <a:lnTo>
                  <a:pt x="160" y="197"/>
                </a:lnTo>
                <a:lnTo>
                  <a:pt x="161" y="197"/>
                </a:lnTo>
                <a:lnTo>
                  <a:pt x="161" y="197"/>
                </a:lnTo>
                <a:lnTo>
                  <a:pt x="161" y="199"/>
                </a:lnTo>
                <a:lnTo>
                  <a:pt x="160" y="200"/>
                </a:lnTo>
                <a:lnTo>
                  <a:pt x="158" y="202"/>
                </a:lnTo>
                <a:lnTo>
                  <a:pt x="158" y="203"/>
                </a:lnTo>
                <a:lnTo>
                  <a:pt x="157" y="203"/>
                </a:lnTo>
                <a:lnTo>
                  <a:pt x="155" y="203"/>
                </a:lnTo>
                <a:lnTo>
                  <a:pt x="152" y="202"/>
                </a:lnTo>
                <a:lnTo>
                  <a:pt x="150" y="203"/>
                </a:lnTo>
                <a:lnTo>
                  <a:pt x="149" y="203"/>
                </a:lnTo>
                <a:lnTo>
                  <a:pt x="147" y="205"/>
                </a:lnTo>
                <a:lnTo>
                  <a:pt x="147" y="207"/>
                </a:lnTo>
                <a:lnTo>
                  <a:pt x="147" y="208"/>
                </a:lnTo>
                <a:lnTo>
                  <a:pt x="147" y="208"/>
                </a:lnTo>
                <a:lnTo>
                  <a:pt x="147" y="210"/>
                </a:lnTo>
                <a:lnTo>
                  <a:pt x="149" y="211"/>
                </a:lnTo>
                <a:lnTo>
                  <a:pt x="149" y="215"/>
                </a:lnTo>
                <a:lnTo>
                  <a:pt x="147" y="216"/>
                </a:lnTo>
                <a:lnTo>
                  <a:pt x="145" y="218"/>
                </a:lnTo>
                <a:lnTo>
                  <a:pt x="142" y="219"/>
                </a:lnTo>
                <a:lnTo>
                  <a:pt x="139" y="221"/>
                </a:lnTo>
                <a:lnTo>
                  <a:pt x="137" y="219"/>
                </a:lnTo>
                <a:lnTo>
                  <a:pt x="136" y="219"/>
                </a:lnTo>
                <a:lnTo>
                  <a:pt x="134" y="219"/>
                </a:lnTo>
                <a:lnTo>
                  <a:pt x="134" y="219"/>
                </a:lnTo>
                <a:lnTo>
                  <a:pt x="133" y="216"/>
                </a:lnTo>
                <a:lnTo>
                  <a:pt x="131" y="215"/>
                </a:lnTo>
                <a:lnTo>
                  <a:pt x="129" y="215"/>
                </a:lnTo>
                <a:lnTo>
                  <a:pt x="128" y="215"/>
                </a:lnTo>
                <a:lnTo>
                  <a:pt x="126" y="215"/>
                </a:lnTo>
                <a:lnTo>
                  <a:pt x="125" y="215"/>
                </a:lnTo>
                <a:lnTo>
                  <a:pt x="121" y="215"/>
                </a:lnTo>
                <a:lnTo>
                  <a:pt x="120" y="213"/>
                </a:lnTo>
                <a:lnTo>
                  <a:pt x="118" y="213"/>
                </a:lnTo>
                <a:lnTo>
                  <a:pt x="118" y="213"/>
                </a:lnTo>
                <a:lnTo>
                  <a:pt x="117" y="215"/>
                </a:lnTo>
                <a:lnTo>
                  <a:pt x="117" y="215"/>
                </a:lnTo>
                <a:lnTo>
                  <a:pt x="115" y="216"/>
                </a:lnTo>
                <a:lnTo>
                  <a:pt x="115" y="218"/>
                </a:lnTo>
                <a:lnTo>
                  <a:pt x="113" y="221"/>
                </a:lnTo>
                <a:lnTo>
                  <a:pt x="112" y="224"/>
                </a:lnTo>
                <a:lnTo>
                  <a:pt x="110" y="226"/>
                </a:lnTo>
                <a:lnTo>
                  <a:pt x="109" y="226"/>
                </a:lnTo>
                <a:lnTo>
                  <a:pt x="109" y="226"/>
                </a:lnTo>
                <a:lnTo>
                  <a:pt x="109" y="227"/>
                </a:lnTo>
                <a:lnTo>
                  <a:pt x="107" y="229"/>
                </a:lnTo>
                <a:lnTo>
                  <a:pt x="107" y="231"/>
                </a:lnTo>
                <a:lnTo>
                  <a:pt x="105" y="232"/>
                </a:lnTo>
                <a:lnTo>
                  <a:pt x="104" y="232"/>
                </a:lnTo>
                <a:lnTo>
                  <a:pt x="102" y="234"/>
                </a:lnTo>
                <a:lnTo>
                  <a:pt x="102" y="235"/>
                </a:lnTo>
                <a:lnTo>
                  <a:pt x="102" y="237"/>
                </a:lnTo>
                <a:lnTo>
                  <a:pt x="102" y="239"/>
                </a:lnTo>
                <a:lnTo>
                  <a:pt x="102" y="239"/>
                </a:lnTo>
                <a:lnTo>
                  <a:pt x="101" y="240"/>
                </a:lnTo>
                <a:lnTo>
                  <a:pt x="99" y="240"/>
                </a:lnTo>
                <a:lnTo>
                  <a:pt x="97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42"/>
                </a:lnTo>
                <a:lnTo>
                  <a:pt x="96" y="243"/>
                </a:lnTo>
                <a:lnTo>
                  <a:pt x="94" y="243"/>
                </a:lnTo>
                <a:lnTo>
                  <a:pt x="93" y="243"/>
                </a:lnTo>
                <a:lnTo>
                  <a:pt x="91" y="243"/>
                </a:lnTo>
                <a:lnTo>
                  <a:pt x="91" y="243"/>
                </a:lnTo>
                <a:lnTo>
                  <a:pt x="89" y="243"/>
                </a:lnTo>
                <a:lnTo>
                  <a:pt x="89" y="245"/>
                </a:lnTo>
                <a:lnTo>
                  <a:pt x="88" y="247"/>
                </a:lnTo>
                <a:lnTo>
                  <a:pt x="88" y="247"/>
                </a:lnTo>
                <a:lnTo>
                  <a:pt x="88" y="247"/>
                </a:lnTo>
                <a:lnTo>
                  <a:pt x="57" y="247"/>
                </a:lnTo>
                <a:lnTo>
                  <a:pt x="56" y="247"/>
                </a:lnTo>
                <a:lnTo>
                  <a:pt x="53" y="247"/>
                </a:lnTo>
                <a:lnTo>
                  <a:pt x="53" y="247"/>
                </a:lnTo>
                <a:lnTo>
                  <a:pt x="49" y="247"/>
                </a:lnTo>
                <a:lnTo>
                  <a:pt x="49" y="247"/>
                </a:lnTo>
                <a:lnTo>
                  <a:pt x="48" y="247"/>
                </a:lnTo>
                <a:lnTo>
                  <a:pt x="48" y="247"/>
                </a:lnTo>
                <a:lnTo>
                  <a:pt x="48" y="247"/>
                </a:lnTo>
                <a:lnTo>
                  <a:pt x="45" y="247"/>
                </a:lnTo>
                <a:lnTo>
                  <a:pt x="45" y="247"/>
                </a:lnTo>
                <a:lnTo>
                  <a:pt x="43" y="247"/>
                </a:lnTo>
                <a:lnTo>
                  <a:pt x="41" y="247"/>
                </a:lnTo>
                <a:lnTo>
                  <a:pt x="41" y="247"/>
                </a:lnTo>
                <a:lnTo>
                  <a:pt x="41" y="247"/>
                </a:lnTo>
                <a:lnTo>
                  <a:pt x="41" y="247"/>
                </a:lnTo>
                <a:lnTo>
                  <a:pt x="40" y="247"/>
                </a:lnTo>
                <a:lnTo>
                  <a:pt x="40" y="247"/>
                </a:lnTo>
                <a:lnTo>
                  <a:pt x="33" y="247"/>
                </a:lnTo>
                <a:lnTo>
                  <a:pt x="22" y="247"/>
                </a:lnTo>
                <a:lnTo>
                  <a:pt x="14" y="247"/>
                </a:lnTo>
                <a:lnTo>
                  <a:pt x="6" y="247"/>
                </a:lnTo>
                <a:lnTo>
                  <a:pt x="6" y="247"/>
                </a:lnTo>
                <a:lnTo>
                  <a:pt x="6" y="245"/>
                </a:lnTo>
                <a:lnTo>
                  <a:pt x="6" y="245"/>
                </a:lnTo>
                <a:lnTo>
                  <a:pt x="6" y="242"/>
                </a:lnTo>
                <a:lnTo>
                  <a:pt x="6" y="242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5" y="240"/>
                </a:lnTo>
                <a:lnTo>
                  <a:pt x="3" y="240"/>
                </a:lnTo>
                <a:lnTo>
                  <a:pt x="0" y="240"/>
                </a:lnTo>
                <a:lnTo>
                  <a:pt x="0" y="240"/>
                </a:lnTo>
                <a:lnTo>
                  <a:pt x="0" y="240"/>
                </a:lnTo>
                <a:lnTo>
                  <a:pt x="0" y="239"/>
                </a:lnTo>
                <a:lnTo>
                  <a:pt x="5" y="234"/>
                </a:lnTo>
                <a:lnTo>
                  <a:pt x="6" y="232"/>
                </a:lnTo>
                <a:lnTo>
                  <a:pt x="6" y="232"/>
                </a:lnTo>
                <a:lnTo>
                  <a:pt x="8" y="231"/>
                </a:lnTo>
                <a:lnTo>
                  <a:pt x="11" y="229"/>
                </a:lnTo>
                <a:lnTo>
                  <a:pt x="14" y="227"/>
                </a:lnTo>
                <a:lnTo>
                  <a:pt x="16" y="227"/>
                </a:lnTo>
                <a:lnTo>
                  <a:pt x="17" y="227"/>
                </a:lnTo>
                <a:lnTo>
                  <a:pt x="19" y="226"/>
                </a:lnTo>
                <a:lnTo>
                  <a:pt x="22" y="224"/>
                </a:lnTo>
                <a:lnTo>
                  <a:pt x="25" y="224"/>
                </a:lnTo>
                <a:lnTo>
                  <a:pt x="25" y="224"/>
                </a:lnTo>
                <a:lnTo>
                  <a:pt x="27" y="223"/>
                </a:lnTo>
                <a:lnTo>
                  <a:pt x="30" y="223"/>
                </a:lnTo>
                <a:lnTo>
                  <a:pt x="35" y="221"/>
                </a:lnTo>
                <a:lnTo>
                  <a:pt x="37" y="219"/>
                </a:lnTo>
                <a:lnTo>
                  <a:pt x="41" y="215"/>
                </a:lnTo>
                <a:lnTo>
                  <a:pt x="41" y="211"/>
                </a:lnTo>
                <a:lnTo>
                  <a:pt x="41" y="210"/>
                </a:lnTo>
                <a:lnTo>
                  <a:pt x="41" y="208"/>
                </a:lnTo>
                <a:lnTo>
                  <a:pt x="40" y="205"/>
                </a:lnTo>
                <a:lnTo>
                  <a:pt x="40" y="205"/>
                </a:lnTo>
                <a:lnTo>
                  <a:pt x="40" y="197"/>
                </a:lnTo>
                <a:lnTo>
                  <a:pt x="40" y="197"/>
                </a:lnTo>
                <a:lnTo>
                  <a:pt x="38" y="191"/>
                </a:lnTo>
                <a:lnTo>
                  <a:pt x="38" y="191"/>
                </a:lnTo>
                <a:lnTo>
                  <a:pt x="38" y="189"/>
                </a:lnTo>
                <a:lnTo>
                  <a:pt x="38" y="189"/>
                </a:lnTo>
                <a:lnTo>
                  <a:pt x="38" y="184"/>
                </a:lnTo>
                <a:lnTo>
                  <a:pt x="38" y="176"/>
                </a:lnTo>
                <a:lnTo>
                  <a:pt x="40" y="173"/>
                </a:lnTo>
                <a:lnTo>
                  <a:pt x="40" y="171"/>
                </a:lnTo>
                <a:lnTo>
                  <a:pt x="40" y="171"/>
                </a:lnTo>
                <a:lnTo>
                  <a:pt x="40" y="170"/>
                </a:lnTo>
                <a:lnTo>
                  <a:pt x="41" y="170"/>
                </a:lnTo>
                <a:lnTo>
                  <a:pt x="43" y="168"/>
                </a:lnTo>
                <a:lnTo>
                  <a:pt x="45" y="167"/>
                </a:lnTo>
                <a:lnTo>
                  <a:pt x="46" y="165"/>
                </a:lnTo>
                <a:lnTo>
                  <a:pt x="46" y="165"/>
                </a:lnTo>
                <a:lnTo>
                  <a:pt x="48" y="162"/>
                </a:lnTo>
                <a:lnTo>
                  <a:pt x="49" y="160"/>
                </a:lnTo>
                <a:lnTo>
                  <a:pt x="51" y="159"/>
                </a:lnTo>
                <a:lnTo>
                  <a:pt x="53" y="152"/>
                </a:lnTo>
                <a:lnTo>
                  <a:pt x="54" y="147"/>
                </a:lnTo>
                <a:lnTo>
                  <a:pt x="56" y="146"/>
                </a:lnTo>
                <a:lnTo>
                  <a:pt x="56" y="143"/>
                </a:lnTo>
                <a:lnTo>
                  <a:pt x="57" y="141"/>
                </a:lnTo>
                <a:lnTo>
                  <a:pt x="57" y="138"/>
                </a:lnTo>
                <a:lnTo>
                  <a:pt x="57" y="138"/>
                </a:lnTo>
                <a:lnTo>
                  <a:pt x="62" y="138"/>
                </a:lnTo>
                <a:lnTo>
                  <a:pt x="62" y="138"/>
                </a:lnTo>
                <a:lnTo>
                  <a:pt x="64" y="125"/>
                </a:lnTo>
                <a:lnTo>
                  <a:pt x="64" y="123"/>
                </a:lnTo>
                <a:lnTo>
                  <a:pt x="67" y="123"/>
                </a:lnTo>
                <a:lnTo>
                  <a:pt x="69" y="122"/>
                </a:lnTo>
                <a:lnTo>
                  <a:pt x="69" y="122"/>
                </a:lnTo>
                <a:lnTo>
                  <a:pt x="69" y="122"/>
                </a:lnTo>
                <a:lnTo>
                  <a:pt x="72" y="122"/>
                </a:lnTo>
                <a:lnTo>
                  <a:pt x="72" y="122"/>
                </a:lnTo>
                <a:lnTo>
                  <a:pt x="72" y="122"/>
                </a:lnTo>
                <a:lnTo>
                  <a:pt x="101" y="117"/>
                </a:lnTo>
                <a:lnTo>
                  <a:pt x="104" y="117"/>
                </a:lnTo>
                <a:lnTo>
                  <a:pt x="104" y="117"/>
                </a:lnTo>
                <a:lnTo>
                  <a:pt x="104" y="115"/>
                </a:lnTo>
                <a:lnTo>
                  <a:pt x="104" y="115"/>
                </a:lnTo>
                <a:lnTo>
                  <a:pt x="104" y="114"/>
                </a:lnTo>
                <a:lnTo>
                  <a:pt x="105" y="112"/>
                </a:lnTo>
                <a:lnTo>
                  <a:pt x="105" y="112"/>
                </a:lnTo>
                <a:lnTo>
                  <a:pt x="109" y="111"/>
                </a:lnTo>
                <a:lnTo>
                  <a:pt x="112" y="109"/>
                </a:lnTo>
                <a:lnTo>
                  <a:pt x="121" y="109"/>
                </a:lnTo>
                <a:lnTo>
                  <a:pt x="123" y="107"/>
                </a:lnTo>
                <a:lnTo>
                  <a:pt x="121" y="104"/>
                </a:lnTo>
                <a:lnTo>
                  <a:pt x="120" y="103"/>
                </a:lnTo>
                <a:lnTo>
                  <a:pt x="118" y="99"/>
                </a:lnTo>
                <a:lnTo>
                  <a:pt x="120" y="98"/>
                </a:lnTo>
                <a:lnTo>
                  <a:pt x="118" y="96"/>
                </a:lnTo>
                <a:lnTo>
                  <a:pt x="118" y="93"/>
                </a:lnTo>
                <a:lnTo>
                  <a:pt x="120" y="91"/>
                </a:lnTo>
                <a:lnTo>
                  <a:pt x="118" y="88"/>
                </a:lnTo>
                <a:lnTo>
                  <a:pt x="120" y="88"/>
                </a:lnTo>
                <a:lnTo>
                  <a:pt x="125" y="87"/>
                </a:lnTo>
                <a:lnTo>
                  <a:pt x="125" y="83"/>
                </a:lnTo>
                <a:lnTo>
                  <a:pt x="126" y="82"/>
                </a:lnTo>
                <a:lnTo>
                  <a:pt x="128" y="82"/>
                </a:lnTo>
                <a:lnTo>
                  <a:pt x="126" y="79"/>
                </a:lnTo>
                <a:lnTo>
                  <a:pt x="126" y="77"/>
                </a:lnTo>
                <a:lnTo>
                  <a:pt x="128" y="74"/>
                </a:lnTo>
                <a:lnTo>
                  <a:pt x="129" y="72"/>
                </a:lnTo>
                <a:lnTo>
                  <a:pt x="131" y="72"/>
                </a:lnTo>
                <a:lnTo>
                  <a:pt x="133" y="71"/>
                </a:lnTo>
                <a:lnTo>
                  <a:pt x="133" y="67"/>
                </a:lnTo>
                <a:lnTo>
                  <a:pt x="134" y="63"/>
                </a:lnTo>
                <a:lnTo>
                  <a:pt x="131" y="55"/>
                </a:lnTo>
                <a:lnTo>
                  <a:pt x="128" y="43"/>
                </a:lnTo>
                <a:lnTo>
                  <a:pt x="129" y="42"/>
                </a:lnTo>
                <a:lnTo>
                  <a:pt x="134" y="39"/>
                </a:lnTo>
                <a:lnTo>
                  <a:pt x="137" y="34"/>
                </a:lnTo>
                <a:lnTo>
                  <a:pt x="136" y="29"/>
                </a:lnTo>
                <a:lnTo>
                  <a:pt x="136" y="29"/>
                </a:lnTo>
                <a:lnTo>
                  <a:pt x="137" y="27"/>
                </a:lnTo>
                <a:lnTo>
                  <a:pt x="139" y="26"/>
                </a:lnTo>
                <a:lnTo>
                  <a:pt x="139" y="24"/>
                </a:lnTo>
                <a:lnTo>
                  <a:pt x="137" y="23"/>
                </a:lnTo>
                <a:lnTo>
                  <a:pt x="133" y="18"/>
                </a:lnTo>
                <a:lnTo>
                  <a:pt x="133" y="15"/>
                </a:lnTo>
                <a:lnTo>
                  <a:pt x="131" y="13"/>
                </a:lnTo>
                <a:lnTo>
                  <a:pt x="131" y="11"/>
                </a:lnTo>
                <a:lnTo>
                  <a:pt x="134" y="8"/>
                </a:lnTo>
                <a:lnTo>
                  <a:pt x="136" y="3"/>
                </a:lnTo>
                <a:lnTo>
                  <a:pt x="137" y="3"/>
                </a:lnTo>
                <a:lnTo>
                  <a:pt x="141" y="0"/>
                </a:lnTo>
                <a:lnTo>
                  <a:pt x="144" y="2"/>
                </a:lnTo>
                <a:lnTo>
                  <a:pt x="144" y="2"/>
                </a:lnTo>
                <a:lnTo>
                  <a:pt x="145" y="3"/>
                </a:lnTo>
                <a:lnTo>
                  <a:pt x="150" y="3"/>
                </a:lnTo>
                <a:lnTo>
                  <a:pt x="152" y="5"/>
                </a:lnTo>
                <a:lnTo>
                  <a:pt x="153" y="5"/>
                </a:lnTo>
                <a:lnTo>
                  <a:pt x="158" y="5"/>
                </a:lnTo>
                <a:lnTo>
                  <a:pt x="160" y="5"/>
                </a:lnTo>
                <a:lnTo>
                  <a:pt x="161" y="3"/>
                </a:lnTo>
                <a:lnTo>
                  <a:pt x="165" y="3"/>
                </a:lnTo>
                <a:lnTo>
                  <a:pt x="166" y="2"/>
                </a:lnTo>
                <a:close/>
              </a:path>
            </a:pathLst>
          </a:custGeom>
          <a:solidFill>
            <a:srgbClr val="52A8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4"/>
          <p:cNvSpPr>
            <a:spLocks/>
          </p:cNvSpPr>
          <p:nvPr/>
        </p:nvSpPr>
        <p:spPr bwMode="auto">
          <a:xfrm>
            <a:off x="6469063" y="4498976"/>
            <a:ext cx="215900" cy="254000"/>
          </a:xfrm>
          <a:custGeom>
            <a:avLst/>
            <a:gdLst/>
            <a:ahLst/>
            <a:cxnLst>
              <a:cxn ang="0">
                <a:pos x="136" y="1"/>
              </a:cxn>
              <a:cxn ang="0">
                <a:pos x="136" y="6"/>
              </a:cxn>
              <a:cxn ang="0">
                <a:pos x="136" y="11"/>
              </a:cxn>
              <a:cxn ang="0">
                <a:pos x="136" y="24"/>
              </a:cxn>
              <a:cxn ang="0">
                <a:pos x="136" y="44"/>
              </a:cxn>
              <a:cxn ang="0">
                <a:pos x="135" y="56"/>
              </a:cxn>
              <a:cxn ang="0">
                <a:pos x="135" y="65"/>
              </a:cxn>
              <a:cxn ang="0">
                <a:pos x="135" y="65"/>
              </a:cxn>
              <a:cxn ang="0">
                <a:pos x="135" y="72"/>
              </a:cxn>
              <a:cxn ang="0">
                <a:pos x="135" y="86"/>
              </a:cxn>
              <a:cxn ang="0">
                <a:pos x="135" y="92"/>
              </a:cxn>
              <a:cxn ang="0">
                <a:pos x="135" y="104"/>
              </a:cxn>
              <a:cxn ang="0">
                <a:pos x="125" y="105"/>
              </a:cxn>
              <a:cxn ang="0">
                <a:pos x="106" y="104"/>
              </a:cxn>
              <a:cxn ang="0">
                <a:pos x="99" y="105"/>
              </a:cxn>
              <a:cxn ang="0">
                <a:pos x="101" y="116"/>
              </a:cxn>
              <a:cxn ang="0">
                <a:pos x="109" y="120"/>
              </a:cxn>
              <a:cxn ang="0">
                <a:pos x="112" y="120"/>
              </a:cxn>
              <a:cxn ang="0">
                <a:pos x="109" y="123"/>
              </a:cxn>
              <a:cxn ang="0">
                <a:pos x="103" y="124"/>
              </a:cxn>
              <a:cxn ang="0">
                <a:pos x="95" y="134"/>
              </a:cxn>
              <a:cxn ang="0">
                <a:pos x="98" y="148"/>
              </a:cxn>
              <a:cxn ang="0">
                <a:pos x="82" y="153"/>
              </a:cxn>
              <a:cxn ang="0">
                <a:pos x="61" y="147"/>
              </a:cxn>
              <a:cxn ang="0">
                <a:pos x="53" y="147"/>
              </a:cxn>
              <a:cxn ang="0">
                <a:pos x="40" y="147"/>
              </a:cxn>
              <a:cxn ang="0">
                <a:pos x="24" y="147"/>
              </a:cxn>
              <a:cxn ang="0">
                <a:pos x="18" y="150"/>
              </a:cxn>
              <a:cxn ang="0">
                <a:pos x="11" y="160"/>
              </a:cxn>
              <a:cxn ang="0">
                <a:pos x="5" y="158"/>
              </a:cxn>
              <a:cxn ang="0">
                <a:pos x="5" y="140"/>
              </a:cxn>
              <a:cxn ang="0">
                <a:pos x="3" y="128"/>
              </a:cxn>
              <a:cxn ang="0">
                <a:pos x="3" y="124"/>
              </a:cxn>
              <a:cxn ang="0">
                <a:pos x="5" y="116"/>
              </a:cxn>
              <a:cxn ang="0">
                <a:pos x="5" y="92"/>
              </a:cxn>
              <a:cxn ang="0">
                <a:pos x="7" y="86"/>
              </a:cxn>
              <a:cxn ang="0">
                <a:pos x="11" y="84"/>
              </a:cxn>
              <a:cxn ang="0">
                <a:pos x="16" y="84"/>
              </a:cxn>
              <a:cxn ang="0">
                <a:pos x="34" y="83"/>
              </a:cxn>
              <a:cxn ang="0">
                <a:pos x="40" y="62"/>
              </a:cxn>
              <a:cxn ang="0">
                <a:pos x="40" y="48"/>
              </a:cxn>
              <a:cxn ang="0">
                <a:pos x="40" y="43"/>
              </a:cxn>
              <a:cxn ang="0">
                <a:pos x="40" y="32"/>
              </a:cxn>
              <a:cxn ang="0">
                <a:pos x="42" y="11"/>
              </a:cxn>
              <a:cxn ang="0">
                <a:pos x="42" y="17"/>
              </a:cxn>
              <a:cxn ang="0">
                <a:pos x="50" y="20"/>
              </a:cxn>
              <a:cxn ang="0">
                <a:pos x="58" y="19"/>
              </a:cxn>
              <a:cxn ang="0">
                <a:pos x="63" y="16"/>
              </a:cxn>
              <a:cxn ang="0">
                <a:pos x="63" y="16"/>
              </a:cxn>
              <a:cxn ang="0">
                <a:pos x="63" y="16"/>
              </a:cxn>
              <a:cxn ang="0">
                <a:pos x="63" y="16"/>
              </a:cxn>
              <a:cxn ang="0">
                <a:pos x="63" y="16"/>
              </a:cxn>
              <a:cxn ang="0">
                <a:pos x="71" y="12"/>
              </a:cxn>
              <a:cxn ang="0">
                <a:pos x="75" y="19"/>
              </a:cxn>
              <a:cxn ang="0">
                <a:pos x="79" y="12"/>
              </a:cxn>
              <a:cxn ang="0">
                <a:pos x="82" y="8"/>
              </a:cxn>
              <a:cxn ang="0">
                <a:pos x="93" y="8"/>
              </a:cxn>
              <a:cxn ang="0">
                <a:pos x="96" y="8"/>
              </a:cxn>
              <a:cxn ang="0">
                <a:pos x="117" y="3"/>
              </a:cxn>
            </a:cxnLst>
            <a:rect l="0" t="0" r="r" b="b"/>
            <a:pathLst>
              <a:path w="136" h="160">
                <a:moveTo>
                  <a:pt x="130" y="0"/>
                </a:moveTo>
                <a:lnTo>
                  <a:pt x="130" y="1"/>
                </a:lnTo>
                <a:lnTo>
                  <a:pt x="130" y="1"/>
                </a:lnTo>
                <a:lnTo>
                  <a:pt x="130" y="1"/>
                </a:lnTo>
                <a:lnTo>
                  <a:pt x="133" y="1"/>
                </a:lnTo>
                <a:lnTo>
                  <a:pt x="135" y="1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6" y="1"/>
                </a:lnTo>
                <a:lnTo>
                  <a:pt x="136" y="3"/>
                </a:lnTo>
                <a:lnTo>
                  <a:pt x="136" y="3"/>
                </a:lnTo>
                <a:lnTo>
                  <a:pt x="136" y="6"/>
                </a:lnTo>
                <a:lnTo>
                  <a:pt x="136" y="6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8"/>
                </a:lnTo>
                <a:lnTo>
                  <a:pt x="136" y="9"/>
                </a:lnTo>
                <a:lnTo>
                  <a:pt x="136" y="11"/>
                </a:lnTo>
                <a:lnTo>
                  <a:pt x="136" y="11"/>
                </a:lnTo>
                <a:lnTo>
                  <a:pt x="136" y="12"/>
                </a:lnTo>
                <a:lnTo>
                  <a:pt x="136" y="16"/>
                </a:lnTo>
                <a:lnTo>
                  <a:pt x="136" y="16"/>
                </a:lnTo>
                <a:lnTo>
                  <a:pt x="136" y="17"/>
                </a:lnTo>
                <a:lnTo>
                  <a:pt x="136" y="20"/>
                </a:lnTo>
                <a:lnTo>
                  <a:pt x="136" y="24"/>
                </a:lnTo>
                <a:lnTo>
                  <a:pt x="136" y="27"/>
                </a:lnTo>
                <a:lnTo>
                  <a:pt x="135" y="32"/>
                </a:lnTo>
                <a:lnTo>
                  <a:pt x="135" y="33"/>
                </a:lnTo>
                <a:lnTo>
                  <a:pt x="135" y="33"/>
                </a:lnTo>
                <a:lnTo>
                  <a:pt x="135" y="33"/>
                </a:lnTo>
                <a:lnTo>
                  <a:pt x="136" y="40"/>
                </a:lnTo>
                <a:lnTo>
                  <a:pt x="136" y="44"/>
                </a:lnTo>
                <a:lnTo>
                  <a:pt x="136" y="46"/>
                </a:lnTo>
                <a:lnTo>
                  <a:pt x="136" y="46"/>
                </a:lnTo>
                <a:lnTo>
                  <a:pt x="136" y="49"/>
                </a:lnTo>
                <a:lnTo>
                  <a:pt x="135" y="51"/>
                </a:lnTo>
                <a:lnTo>
                  <a:pt x="135" y="52"/>
                </a:lnTo>
                <a:lnTo>
                  <a:pt x="135" y="54"/>
                </a:lnTo>
                <a:lnTo>
                  <a:pt x="135" y="56"/>
                </a:lnTo>
                <a:lnTo>
                  <a:pt x="135" y="56"/>
                </a:lnTo>
                <a:lnTo>
                  <a:pt x="135" y="57"/>
                </a:lnTo>
                <a:lnTo>
                  <a:pt x="135" y="59"/>
                </a:lnTo>
                <a:lnTo>
                  <a:pt x="135" y="62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5" y="67"/>
                </a:lnTo>
                <a:lnTo>
                  <a:pt x="135" y="67"/>
                </a:lnTo>
                <a:lnTo>
                  <a:pt x="135" y="67"/>
                </a:lnTo>
                <a:lnTo>
                  <a:pt x="135" y="67"/>
                </a:lnTo>
                <a:lnTo>
                  <a:pt x="135" y="68"/>
                </a:lnTo>
                <a:lnTo>
                  <a:pt x="135" y="70"/>
                </a:lnTo>
                <a:lnTo>
                  <a:pt x="135" y="72"/>
                </a:lnTo>
                <a:lnTo>
                  <a:pt x="135" y="75"/>
                </a:lnTo>
                <a:lnTo>
                  <a:pt x="135" y="76"/>
                </a:lnTo>
                <a:lnTo>
                  <a:pt x="135" y="76"/>
                </a:lnTo>
                <a:lnTo>
                  <a:pt x="135" y="83"/>
                </a:lnTo>
                <a:lnTo>
                  <a:pt x="135" y="84"/>
                </a:lnTo>
                <a:lnTo>
                  <a:pt x="135" y="84"/>
                </a:lnTo>
                <a:lnTo>
                  <a:pt x="135" y="86"/>
                </a:lnTo>
                <a:lnTo>
                  <a:pt x="135" y="86"/>
                </a:lnTo>
                <a:lnTo>
                  <a:pt x="135" y="86"/>
                </a:lnTo>
                <a:lnTo>
                  <a:pt x="135" y="91"/>
                </a:lnTo>
                <a:lnTo>
                  <a:pt x="135" y="91"/>
                </a:lnTo>
                <a:lnTo>
                  <a:pt x="135" y="92"/>
                </a:lnTo>
                <a:lnTo>
                  <a:pt x="135" y="92"/>
                </a:lnTo>
                <a:lnTo>
                  <a:pt x="135" y="92"/>
                </a:lnTo>
                <a:lnTo>
                  <a:pt x="135" y="92"/>
                </a:lnTo>
                <a:lnTo>
                  <a:pt x="135" y="97"/>
                </a:lnTo>
                <a:lnTo>
                  <a:pt x="135" y="97"/>
                </a:lnTo>
                <a:lnTo>
                  <a:pt x="135" y="100"/>
                </a:lnTo>
                <a:lnTo>
                  <a:pt x="135" y="102"/>
                </a:lnTo>
                <a:lnTo>
                  <a:pt x="135" y="104"/>
                </a:lnTo>
                <a:lnTo>
                  <a:pt x="135" y="104"/>
                </a:lnTo>
                <a:lnTo>
                  <a:pt x="135" y="104"/>
                </a:lnTo>
                <a:lnTo>
                  <a:pt x="135" y="105"/>
                </a:lnTo>
                <a:lnTo>
                  <a:pt x="135" y="105"/>
                </a:lnTo>
                <a:lnTo>
                  <a:pt x="131" y="105"/>
                </a:lnTo>
                <a:lnTo>
                  <a:pt x="131" y="105"/>
                </a:lnTo>
                <a:lnTo>
                  <a:pt x="131" y="105"/>
                </a:lnTo>
                <a:lnTo>
                  <a:pt x="125" y="105"/>
                </a:lnTo>
                <a:lnTo>
                  <a:pt x="125" y="104"/>
                </a:lnTo>
                <a:lnTo>
                  <a:pt x="123" y="105"/>
                </a:lnTo>
                <a:lnTo>
                  <a:pt x="122" y="105"/>
                </a:lnTo>
                <a:lnTo>
                  <a:pt x="119" y="105"/>
                </a:lnTo>
                <a:lnTo>
                  <a:pt x="119" y="105"/>
                </a:lnTo>
                <a:lnTo>
                  <a:pt x="107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104" y="104"/>
                </a:lnTo>
                <a:lnTo>
                  <a:pt x="101" y="104"/>
                </a:lnTo>
                <a:lnTo>
                  <a:pt x="99" y="104"/>
                </a:lnTo>
                <a:lnTo>
                  <a:pt x="99" y="105"/>
                </a:lnTo>
                <a:lnTo>
                  <a:pt x="99" y="105"/>
                </a:lnTo>
                <a:lnTo>
                  <a:pt x="99" y="107"/>
                </a:lnTo>
                <a:lnTo>
                  <a:pt x="101" y="107"/>
                </a:lnTo>
                <a:lnTo>
                  <a:pt x="101" y="108"/>
                </a:lnTo>
                <a:lnTo>
                  <a:pt x="101" y="110"/>
                </a:lnTo>
                <a:lnTo>
                  <a:pt x="101" y="112"/>
                </a:lnTo>
                <a:lnTo>
                  <a:pt x="101" y="115"/>
                </a:lnTo>
                <a:lnTo>
                  <a:pt x="101" y="116"/>
                </a:lnTo>
                <a:lnTo>
                  <a:pt x="103" y="116"/>
                </a:lnTo>
                <a:lnTo>
                  <a:pt x="104" y="116"/>
                </a:lnTo>
                <a:lnTo>
                  <a:pt x="104" y="116"/>
                </a:lnTo>
                <a:lnTo>
                  <a:pt x="104" y="120"/>
                </a:lnTo>
                <a:lnTo>
                  <a:pt x="107" y="120"/>
                </a:lnTo>
                <a:lnTo>
                  <a:pt x="109" y="120"/>
                </a:lnTo>
                <a:lnTo>
                  <a:pt x="109" y="120"/>
                </a:lnTo>
                <a:lnTo>
                  <a:pt x="109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1" y="120"/>
                </a:lnTo>
                <a:lnTo>
                  <a:pt x="112" y="120"/>
                </a:lnTo>
                <a:lnTo>
                  <a:pt x="112" y="121"/>
                </a:lnTo>
                <a:lnTo>
                  <a:pt x="112" y="123"/>
                </a:lnTo>
                <a:lnTo>
                  <a:pt x="112" y="123"/>
                </a:lnTo>
                <a:lnTo>
                  <a:pt x="109" y="123"/>
                </a:lnTo>
                <a:lnTo>
                  <a:pt x="109" y="123"/>
                </a:lnTo>
                <a:lnTo>
                  <a:pt x="109" y="123"/>
                </a:lnTo>
                <a:lnTo>
                  <a:pt x="109" y="123"/>
                </a:lnTo>
                <a:lnTo>
                  <a:pt x="109" y="123"/>
                </a:lnTo>
                <a:lnTo>
                  <a:pt x="109" y="123"/>
                </a:lnTo>
                <a:lnTo>
                  <a:pt x="109" y="123"/>
                </a:lnTo>
                <a:lnTo>
                  <a:pt x="104" y="123"/>
                </a:lnTo>
                <a:lnTo>
                  <a:pt x="103" y="123"/>
                </a:lnTo>
                <a:lnTo>
                  <a:pt x="103" y="124"/>
                </a:lnTo>
                <a:lnTo>
                  <a:pt x="103" y="124"/>
                </a:lnTo>
                <a:lnTo>
                  <a:pt x="103" y="124"/>
                </a:lnTo>
                <a:lnTo>
                  <a:pt x="103" y="124"/>
                </a:lnTo>
                <a:lnTo>
                  <a:pt x="103" y="128"/>
                </a:lnTo>
                <a:lnTo>
                  <a:pt x="103" y="129"/>
                </a:lnTo>
                <a:lnTo>
                  <a:pt x="103" y="129"/>
                </a:lnTo>
                <a:lnTo>
                  <a:pt x="95" y="129"/>
                </a:lnTo>
                <a:lnTo>
                  <a:pt x="95" y="134"/>
                </a:lnTo>
                <a:lnTo>
                  <a:pt x="95" y="136"/>
                </a:lnTo>
                <a:lnTo>
                  <a:pt x="95" y="136"/>
                </a:lnTo>
                <a:lnTo>
                  <a:pt x="95" y="142"/>
                </a:lnTo>
                <a:lnTo>
                  <a:pt x="98" y="142"/>
                </a:lnTo>
                <a:lnTo>
                  <a:pt x="98" y="147"/>
                </a:lnTo>
                <a:lnTo>
                  <a:pt x="98" y="148"/>
                </a:lnTo>
                <a:lnTo>
                  <a:pt x="98" y="148"/>
                </a:lnTo>
                <a:lnTo>
                  <a:pt x="98" y="152"/>
                </a:lnTo>
                <a:lnTo>
                  <a:pt x="98" y="153"/>
                </a:lnTo>
                <a:lnTo>
                  <a:pt x="98" y="153"/>
                </a:lnTo>
                <a:lnTo>
                  <a:pt x="95" y="153"/>
                </a:lnTo>
                <a:lnTo>
                  <a:pt x="95" y="153"/>
                </a:lnTo>
                <a:lnTo>
                  <a:pt x="88" y="153"/>
                </a:lnTo>
                <a:lnTo>
                  <a:pt x="82" y="153"/>
                </a:lnTo>
                <a:lnTo>
                  <a:pt x="74" y="153"/>
                </a:lnTo>
                <a:lnTo>
                  <a:pt x="66" y="153"/>
                </a:lnTo>
                <a:lnTo>
                  <a:pt x="63" y="153"/>
                </a:lnTo>
                <a:lnTo>
                  <a:pt x="63" y="148"/>
                </a:lnTo>
                <a:lnTo>
                  <a:pt x="63" y="147"/>
                </a:lnTo>
                <a:lnTo>
                  <a:pt x="61" y="147"/>
                </a:lnTo>
                <a:lnTo>
                  <a:pt x="61" y="147"/>
                </a:lnTo>
                <a:lnTo>
                  <a:pt x="59" y="147"/>
                </a:lnTo>
                <a:lnTo>
                  <a:pt x="59" y="147"/>
                </a:lnTo>
                <a:lnTo>
                  <a:pt x="59" y="147"/>
                </a:lnTo>
                <a:lnTo>
                  <a:pt x="56" y="147"/>
                </a:lnTo>
                <a:lnTo>
                  <a:pt x="56" y="147"/>
                </a:lnTo>
                <a:lnTo>
                  <a:pt x="55" y="147"/>
                </a:lnTo>
                <a:lnTo>
                  <a:pt x="53" y="147"/>
                </a:lnTo>
                <a:lnTo>
                  <a:pt x="50" y="147"/>
                </a:lnTo>
                <a:lnTo>
                  <a:pt x="50" y="147"/>
                </a:lnTo>
                <a:lnTo>
                  <a:pt x="47" y="147"/>
                </a:lnTo>
                <a:lnTo>
                  <a:pt x="45" y="147"/>
                </a:lnTo>
                <a:lnTo>
                  <a:pt x="43" y="147"/>
                </a:lnTo>
                <a:lnTo>
                  <a:pt x="40" y="147"/>
                </a:lnTo>
                <a:lnTo>
                  <a:pt x="40" y="147"/>
                </a:lnTo>
                <a:lnTo>
                  <a:pt x="40" y="142"/>
                </a:lnTo>
                <a:lnTo>
                  <a:pt x="40" y="140"/>
                </a:lnTo>
                <a:lnTo>
                  <a:pt x="35" y="140"/>
                </a:lnTo>
                <a:lnTo>
                  <a:pt x="27" y="140"/>
                </a:lnTo>
                <a:lnTo>
                  <a:pt x="24" y="140"/>
                </a:lnTo>
                <a:lnTo>
                  <a:pt x="24" y="142"/>
                </a:lnTo>
                <a:lnTo>
                  <a:pt x="24" y="147"/>
                </a:lnTo>
                <a:lnTo>
                  <a:pt x="21" y="147"/>
                </a:lnTo>
                <a:lnTo>
                  <a:pt x="19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8"/>
                </a:lnTo>
                <a:lnTo>
                  <a:pt x="18" y="148"/>
                </a:lnTo>
                <a:lnTo>
                  <a:pt x="18" y="150"/>
                </a:lnTo>
                <a:lnTo>
                  <a:pt x="18" y="150"/>
                </a:lnTo>
                <a:lnTo>
                  <a:pt x="18" y="153"/>
                </a:lnTo>
                <a:lnTo>
                  <a:pt x="16" y="153"/>
                </a:lnTo>
                <a:lnTo>
                  <a:pt x="11" y="153"/>
                </a:lnTo>
                <a:lnTo>
                  <a:pt x="11" y="153"/>
                </a:lnTo>
                <a:lnTo>
                  <a:pt x="11" y="156"/>
                </a:lnTo>
                <a:lnTo>
                  <a:pt x="11" y="160"/>
                </a:lnTo>
                <a:lnTo>
                  <a:pt x="11" y="160"/>
                </a:lnTo>
                <a:lnTo>
                  <a:pt x="8" y="160"/>
                </a:lnTo>
                <a:lnTo>
                  <a:pt x="7" y="160"/>
                </a:lnTo>
                <a:lnTo>
                  <a:pt x="7" y="160"/>
                </a:lnTo>
                <a:lnTo>
                  <a:pt x="5" y="160"/>
                </a:lnTo>
                <a:lnTo>
                  <a:pt x="5" y="158"/>
                </a:lnTo>
                <a:lnTo>
                  <a:pt x="5" y="158"/>
                </a:lnTo>
                <a:lnTo>
                  <a:pt x="5" y="152"/>
                </a:lnTo>
                <a:lnTo>
                  <a:pt x="5" y="148"/>
                </a:lnTo>
                <a:lnTo>
                  <a:pt x="5" y="147"/>
                </a:lnTo>
                <a:lnTo>
                  <a:pt x="5" y="144"/>
                </a:lnTo>
                <a:lnTo>
                  <a:pt x="5" y="142"/>
                </a:lnTo>
                <a:lnTo>
                  <a:pt x="5" y="142"/>
                </a:lnTo>
                <a:lnTo>
                  <a:pt x="5" y="140"/>
                </a:lnTo>
                <a:lnTo>
                  <a:pt x="5" y="139"/>
                </a:lnTo>
                <a:lnTo>
                  <a:pt x="5" y="129"/>
                </a:lnTo>
                <a:lnTo>
                  <a:pt x="5" y="129"/>
                </a:lnTo>
                <a:lnTo>
                  <a:pt x="5" y="129"/>
                </a:lnTo>
                <a:lnTo>
                  <a:pt x="5" y="128"/>
                </a:lnTo>
                <a:lnTo>
                  <a:pt x="3" y="128"/>
                </a:lnTo>
                <a:lnTo>
                  <a:pt x="3" y="128"/>
                </a:lnTo>
                <a:lnTo>
                  <a:pt x="2" y="128"/>
                </a:lnTo>
                <a:lnTo>
                  <a:pt x="2" y="126"/>
                </a:lnTo>
                <a:lnTo>
                  <a:pt x="2" y="126"/>
                </a:lnTo>
                <a:lnTo>
                  <a:pt x="2" y="126"/>
                </a:lnTo>
                <a:lnTo>
                  <a:pt x="0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5" y="123"/>
                </a:lnTo>
                <a:lnTo>
                  <a:pt x="5" y="123"/>
                </a:lnTo>
                <a:lnTo>
                  <a:pt x="5" y="123"/>
                </a:lnTo>
                <a:lnTo>
                  <a:pt x="5" y="118"/>
                </a:lnTo>
                <a:lnTo>
                  <a:pt x="5" y="116"/>
                </a:lnTo>
                <a:lnTo>
                  <a:pt x="5" y="116"/>
                </a:lnTo>
                <a:lnTo>
                  <a:pt x="5" y="113"/>
                </a:lnTo>
                <a:lnTo>
                  <a:pt x="5" y="107"/>
                </a:lnTo>
                <a:lnTo>
                  <a:pt x="5" y="105"/>
                </a:lnTo>
                <a:lnTo>
                  <a:pt x="5" y="100"/>
                </a:lnTo>
                <a:lnTo>
                  <a:pt x="5" y="99"/>
                </a:lnTo>
                <a:lnTo>
                  <a:pt x="5" y="92"/>
                </a:lnTo>
                <a:lnTo>
                  <a:pt x="5" y="92"/>
                </a:lnTo>
                <a:lnTo>
                  <a:pt x="5" y="91"/>
                </a:lnTo>
                <a:lnTo>
                  <a:pt x="5" y="91"/>
                </a:lnTo>
                <a:lnTo>
                  <a:pt x="5" y="91"/>
                </a:lnTo>
                <a:lnTo>
                  <a:pt x="5" y="88"/>
                </a:lnTo>
                <a:lnTo>
                  <a:pt x="5" y="88"/>
                </a:lnTo>
                <a:lnTo>
                  <a:pt x="5" y="86"/>
                </a:lnTo>
                <a:lnTo>
                  <a:pt x="7" y="86"/>
                </a:lnTo>
                <a:lnTo>
                  <a:pt x="7" y="84"/>
                </a:lnTo>
                <a:lnTo>
                  <a:pt x="5" y="84"/>
                </a:lnTo>
                <a:lnTo>
                  <a:pt x="5" y="84"/>
                </a:lnTo>
                <a:lnTo>
                  <a:pt x="7" y="84"/>
                </a:lnTo>
                <a:lnTo>
                  <a:pt x="8" y="84"/>
                </a:lnTo>
                <a:lnTo>
                  <a:pt x="11" y="84"/>
                </a:lnTo>
                <a:lnTo>
                  <a:pt x="11" y="84"/>
                </a:lnTo>
                <a:lnTo>
                  <a:pt x="13" y="84"/>
                </a:lnTo>
                <a:lnTo>
                  <a:pt x="13" y="84"/>
                </a:lnTo>
                <a:lnTo>
                  <a:pt x="13" y="84"/>
                </a:lnTo>
                <a:lnTo>
                  <a:pt x="13" y="84"/>
                </a:lnTo>
                <a:lnTo>
                  <a:pt x="15" y="84"/>
                </a:lnTo>
                <a:lnTo>
                  <a:pt x="16" y="84"/>
                </a:lnTo>
                <a:lnTo>
                  <a:pt x="16" y="84"/>
                </a:lnTo>
                <a:lnTo>
                  <a:pt x="18" y="84"/>
                </a:lnTo>
                <a:lnTo>
                  <a:pt x="21" y="83"/>
                </a:lnTo>
                <a:lnTo>
                  <a:pt x="21" y="83"/>
                </a:lnTo>
                <a:lnTo>
                  <a:pt x="24" y="83"/>
                </a:lnTo>
                <a:lnTo>
                  <a:pt x="31" y="83"/>
                </a:lnTo>
                <a:lnTo>
                  <a:pt x="32" y="83"/>
                </a:lnTo>
                <a:lnTo>
                  <a:pt x="34" y="83"/>
                </a:lnTo>
                <a:lnTo>
                  <a:pt x="35" y="83"/>
                </a:lnTo>
                <a:lnTo>
                  <a:pt x="37" y="83"/>
                </a:lnTo>
                <a:lnTo>
                  <a:pt x="40" y="83"/>
                </a:lnTo>
                <a:lnTo>
                  <a:pt x="40" y="78"/>
                </a:lnTo>
                <a:lnTo>
                  <a:pt x="40" y="75"/>
                </a:lnTo>
                <a:lnTo>
                  <a:pt x="40" y="72"/>
                </a:lnTo>
                <a:lnTo>
                  <a:pt x="40" y="62"/>
                </a:lnTo>
                <a:lnTo>
                  <a:pt x="40" y="60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2"/>
                </a:lnTo>
                <a:lnTo>
                  <a:pt x="40" y="49"/>
                </a:lnTo>
                <a:lnTo>
                  <a:pt x="40" y="48"/>
                </a:lnTo>
                <a:lnTo>
                  <a:pt x="40" y="44"/>
                </a:lnTo>
                <a:lnTo>
                  <a:pt x="40" y="44"/>
                </a:lnTo>
                <a:lnTo>
                  <a:pt x="40" y="44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3"/>
                </a:lnTo>
                <a:lnTo>
                  <a:pt x="40" y="40"/>
                </a:lnTo>
                <a:lnTo>
                  <a:pt x="40" y="36"/>
                </a:lnTo>
                <a:lnTo>
                  <a:pt x="40" y="35"/>
                </a:lnTo>
                <a:lnTo>
                  <a:pt x="40" y="32"/>
                </a:lnTo>
                <a:lnTo>
                  <a:pt x="40" y="32"/>
                </a:lnTo>
                <a:lnTo>
                  <a:pt x="40" y="28"/>
                </a:lnTo>
                <a:lnTo>
                  <a:pt x="40" y="28"/>
                </a:lnTo>
                <a:lnTo>
                  <a:pt x="40" y="14"/>
                </a:lnTo>
                <a:lnTo>
                  <a:pt x="40" y="11"/>
                </a:lnTo>
                <a:lnTo>
                  <a:pt x="40" y="11"/>
                </a:lnTo>
                <a:lnTo>
                  <a:pt x="42" y="11"/>
                </a:lnTo>
                <a:lnTo>
                  <a:pt x="42" y="12"/>
                </a:lnTo>
                <a:lnTo>
                  <a:pt x="43" y="12"/>
                </a:lnTo>
                <a:lnTo>
                  <a:pt x="43" y="14"/>
                </a:lnTo>
                <a:lnTo>
                  <a:pt x="42" y="14"/>
                </a:lnTo>
                <a:lnTo>
                  <a:pt x="42" y="16"/>
                </a:lnTo>
                <a:lnTo>
                  <a:pt x="42" y="16"/>
                </a:lnTo>
                <a:lnTo>
                  <a:pt x="42" y="17"/>
                </a:lnTo>
                <a:lnTo>
                  <a:pt x="42" y="17"/>
                </a:lnTo>
                <a:lnTo>
                  <a:pt x="43" y="17"/>
                </a:lnTo>
                <a:lnTo>
                  <a:pt x="45" y="17"/>
                </a:lnTo>
                <a:lnTo>
                  <a:pt x="47" y="19"/>
                </a:lnTo>
                <a:lnTo>
                  <a:pt x="48" y="19"/>
                </a:lnTo>
                <a:lnTo>
                  <a:pt x="48" y="19"/>
                </a:lnTo>
                <a:lnTo>
                  <a:pt x="50" y="20"/>
                </a:lnTo>
                <a:lnTo>
                  <a:pt x="51" y="22"/>
                </a:lnTo>
                <a:lnTo>
                  <a:pt x="51" y="22"/>
                </a:lnTo>
                <a:lnTo>
                  <a:pt x="53" y="22"/>
                </a:lnTo>
                <a:lnTo>
                  <a:pt x="55" y="22"/>
                </a:lnTo>
                <a:lnTo>
                  <a:pt x="56" y="20"/>
                </a:lnTo>
                <a:lnTo>
                  <a:pt x="58" y="19"/>
                </a:lnTo>
                <a:lnTo>
                  <a:pt x="58" y="19"/>
                </a:lnTo>
                <a:lnTo>
                  <a:pt x="59" y="19"/>
                </a:lnTo>
                <a:lnTo>
                  <a:pt x="59" y="17"/>
                </a:lnTo>
                <a:lnTo>
                  <a:pt x="61" y="17"/>
                </a:lnTo>
                <a:lnTo>
                  <a:pt x="61" y="17"/>
                </a:lnTo>
                <a:lnTo>
                  <a:pt x="61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3" y="16"/>
                </a:lnTo>
                <a:lnTo>
                  <a:pt x="64" y="14"/>
                </a:lnTo>
                <a:lnTo>
                  <a:pt x="64" y="11"/>
                </a:lnTo>
                <a:lnTo>
                  <a:pt x="66" y="11"/>
                </a:lnTo>
                <a:lnTo>
                  <a:pt x="69" y="11"/>
                </a:lnTo>
                <a:lnTo>
                  <a:pt x="71" y="11"/>
                </a:lnTo>
                <a:lnTo>
                  <a:pt x="71" y="12"/>
                </a:lnTo>
                <a:lnTo>
                  <a:pt x="71" y="14"/>
                </a:lnTo>
                <a:lnTo>
                  <a:pt x="71" y="14"/>
                </a:lnTo>
                <a:lnTo>
                  <a:pt x="71" y="16"/>
                </a:lnTo>
                <a:lnTo>
                  <a:pt x="71" y="16"/>
                </a:lnTo>
                <a:lnTo>
                  <a:pt x="72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9" y="19"/>
                </a:lnTo>
                <a:lnTo>
                  <a:pt x="79" y="19"/>
                </a:lnTo>
                <a:lnTo>
                  <a:pt x="79" y="17"/>
                </a:lnTo>
                <a:lnTo>
                  <a:pt x="79" y="16"/>
                </a:lnTo>
                <a:lnTo>
                  <a:pt x="79" y="12"/>
                </a:lnTo>
                <a:lnTo>
                  <a:pt x="79" y="12"/>
                </a:lnTo>
                <a:lnTo>
                  <a:pt x="79" y="11"/>
                </a:lnTo>
                <a:lnTo>
                  <a:pt x="79" y="9"/>
                </a:lnTo>
                <a:lnTo>
                  <a:pt x="79" y="8"/>
                </a:lnTo>
                <a:lnTo>
                  <a:pt x="79" y="8"/>
                </a:lnTo>
                <a:lnTo>
                  <a:pt x="80" y="8"/>
                </a:lnTo>
                <a:lnTo>
                  <a:pt x="80" y="8"/>
                </a:lnTo>
                <a:lnTo>
                  <a:pt x="82" y="8"/>
                </a:lnTo>
                <a:lnTo>
                  <a:pt x="82" y="8"/>
                </a:lnTo>
                <a:lnTo>
                  <a:pt x="83" y="8"/>
                </a:lnTo>
                <a:lnTo>
                  <a:pt x="85" y="8"/>
                </a:lnTo>
                <a:lnTo>
                  <a:pt x="88" y="8"/>
                </a:lnTo>
                <a:lnTo>
                  <a:pt x="90" y="8"/>
                </a:lnTo>
                <a:lnTo>
                  <a:pt x="91" y="8"/>
                </a:lnTo>
                <a:lnTo>
                  <a:pt x="93" y="8"/>
                </a:lnTo>
                <a:lnTo>
                  <a:pt x="93" y="8"/>
                </a:lnTo>
                <a:lnTo>
                  <a:pt x="93" y="8"/>
                </a:lnTo>
                <a:lnTo>
                  <a:pt x="93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104" y="6"/>
                </a:lnTo>
                <a:lnTo>
                  <a:pt x="104" y="6"/>
                </a:lnTo>
                <a:lnTo>
                  <a:pt x="106" y="4"/>
                </a:lnTo>
                <a:lnTo>
                  <a:pt x="114" y="3"/>
                </a:lnTo>
                <a:lnTo>
                  <a:pt x="114" y="3"/>
                </a:lnTo>
                <a:lnTo>
                  <a:pt x="117" y="3"/>
                </a:lnTo>
                <a:lnTo>
                  <a:pt x="117" y="3"/>
                </a:lnTo>
                <a:lnTo>
                  <a:pt x="119" y="1"/>
                </a:lnTo>
                <a:lnTo>
                  <a:pt x="122" y="1"/>
                </a:lnTo>
                <a:lnTo>
                  <a:pt x="122" y="1"/>
                </a:lnTo>
                <a:lnTo>
                  <a:pt x="128" y="0"/>
                </a:lnTo>
                <a:lnTo>
                  <a:pt x="130" y="0"/>
                </a:lnTo>
                <a:close/>
              </a:path>
            </a:pathLst>
          </a:custGeom>
          <a:solidFill>
            <a:srgbClr val="969E4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5"/>
          <p:cNvSpPr>
            <a:spLocks/>
          </p:cNvSpPr>
          <p:nvPr/>
        </p:nvSpPr>
        <p:spPr bwMode="auto">
          <a:xfrm>
            <a:off x="7794626" y="4491038"/>
            <a:ext cx="704850" cy="588963"/>
          </a:xfrm>
          <a:custGeom>
            <a:avLst/>
            <a:gdLst/>
            <a:ahLst/>
            <a:cxnLst>
              <a:cxn ang="0">
                <a:pos x="372" y="33"/>
              </a:cxn>
              <a:cxn ang="0">
                <a:pos x="380" y="51"/>
              </a:cxn>
              <a:cxn ang="0">
                <a:pos x="370" y="62"/>
              </a:cxn>
              <a:cxn ang="0">
                <a:pos x="376" y="73"/>
              </a:cxn>
              <a:cxn ang="0">
                <a:pos x="391" y="83"/>
              </a:cxn>
              <a:cxn ang="0">
                <a:pos x="394" y="97"/>
              </a:cxn>
              <a:cxn ang="0">
                <a:pos x="404" y="112"/>
              </a:cxn>
              <a:cxn ang="0">
                <a:pos x="412" y="129"/>
              </a:cxn>
              <a:cxn ang="0">
                <a:pos x="421" y="145"/>
              </a:cxn>
              <a:cxn ang="0">
                <a:pos x="423" y="165"/>
              </a:cxn>
              <a:cxn ang="0">
                <a:pos x="423" y="182"/>
              </a:cxn>
              <a:cxn ang="0">
                <a:pos x="426" y="200"/>
              </a:cxn>
              <a:cxn ang="0">
                <a:pos x="421" y="214"/>
              </a:cxn>
              <a:cxn ang="0">
                <a:pos x="420" y="233"/>
              </a:cxn>
              <a:cxn ang="0">
                <a:pos x="429" y="249"/>
              </a:cxn>
              <a:cxn ang="0">
                <a:pos x="437" y="273"/>
              </a:cxn>
              <a:cxn ang="0">
                <a:pos x="429" y="291"/>
              </a:cxn>
              <a:cxn ang="0">
                <a:pos x="396" y="315"/>
              </a:cxn>
              <a:cxn ang="0">
                <a:pos x="375" y="349"/>
              </a:cxn>
              <a:cxn ang="0">
                <a:pos x="351" y="326"/>
              </a:cxn>
              <a:cxn ang="0">
                <a:pos x="327" y="289"/>
              </a:cxn>
              <a:cxn ang="0">
                <a:pos x="306" y="286"/>
              </a:cxn>
              <a:cxn ang="0">
                <a:pos x="303" y="261"/>
              </a:cxn>
              <a:cxn ang="0">
                <a:pos x="285" y="246"/>
              </a:cxn>
              <a:cxn ang="0">
                <a:pos x="276" y="269"/>
              </a:cxn>
              <a:cxn ang="0">
                <a:pos x="261" y="281"/>
              </a:cxn>
              <a:cxn ang="0">
                <a:pos x="261" y="325"/>
              </a:cxn>
              <a:cxn ang="0">
                <a:pos x="237" y="337"/>
              </a:cxn>
              <a:cxn ang="0">
                <a:pos x="218" y="320"/>
              </a:cxn>
              <a:cxn ang="0">
                <a:pos x="202" y="301"/>
              </a:cxn>
              <a:cxn ang="0">
                <a:pos x="191" y="317"/>
              </a:cxn>
              <a:cxn ang="0">
                <a:pos x="176" y="331"/>
              </a:cxn>
              <a:cxn ang="0">
                <a:pos x="140" y="329"/>
              </a:cxn>
              <a:cxn ang="0">
                <a:pos x="117" y="336"/>
              </a:cxn>
              <a:cxn ang="0">
                <a:pos x="108" y="355"/>
              </a:cxn>
              <a:cxn ang="0">
                <a:pos x="95" y="369"/>
              </a:cxn>
              <a:cxn ang="0">
                <a:pos x="53" y="337"/>
              </a:cxn>
              <a:cxn ang="0">
                <a:pos x="52" y="288"/>
              </a:cxn>
              <a:cxn ang="0">
                <a:pos x="45" y="262"/>
              </a:cxn>
              <a:cxn ang="0">
                <a:pos x="28" y="216"/>
              </a:cxn>
              <a:cxn ang="0">
                <a:pos x="8" y="197"/>
              </a:cxn>
              <a:cxn ang="0">
                <a:pos x="0" y="157"/>
              </a:cxn>
              <a:cxn ang="0">
                <a:pos x="55" y="158"/>
              </a:cxn>
              <a:cxn ang="0">
                <a:pos x="84" y="141"/>
              </a:cxn>
              <a:cxn ang="0">
                <a:pos x="144" y="117"/>
              </a:cxn>
              <a:cxn ang="0">
                <a:pos x="167" y="105"/>
              </a:cxn>
              <a:cxn ang="0">
                <a:pos x="175" y="97"/>
              </a:cxn>
              <a:cxn ang="0">
                <a:pos x="212" y="80"/>
              </a:cxn>
              <a:cxn ang="0">
                <a:pos x="236" y="70"/>
              </a:cxn>
              <a:cxn ang="0">
                <a:pos x="229" y="61"/>
              </a:cxn>
              <a:cxn ang="0">
                <a:pos x="239" y="49"/>
              </a:cxn>
              <a:cxn ang="0">
                <a:pos x="245" y="38"/>
              </a:cxn>
              <a:cxn ang="0">
                <a:pos x="256" y="32"/>
              </a:cxn>
              <a:cxn ang="0">
                <a:pos x="268" y="22"/>
              </a:cxn>
              <a:cxn ang="0">
                <a:pos x="276" y="22"/>
              </a:cxn>
              <a:cxn ang="0">
                <a:pos x="285" y="30"/>
              </a:cxn>
              <a:cxn ang="0">
                <a:pos x="298" y="27"/>
              </a:cxn>
              <a:cxn ang="0">
                <a:pos x="308" y="16"/>
              </a:cxn>
              <a:cxn ang="0">
                <a:pos x="317" y="8"/>
              </a:cxn>
              <a:cxn ang="0">
                <a:pos x="324" y="8"/>
              </a:cxn>
              <a:cxn ang="0">
                <a:pos x="335" y="11"/>
              </a:cxn>
              <a:cxn ang="0">
                <a:pos x="341" y="27"/>
              </a:cxn>
              <a:cxn ang="0">
                <a:pos x="354" y="27"/>
              </a:cxn>
            </a:cxnLst>
            <a:rect l="0" t="0" r="r" b="b"/>
            <a:pathLst>
              <a:path w="444" h="371">
                <a:moveTo>
                  <a:pt x="364" y="24"/>
                </a:moveTo>
                <a:lnTo>
                  <a:pt x="365" y="24"/>
                </a:lnTo>
                <a:lnTo>
                  <a:pt x="367" y="25"/>
                </a:lnTo>
                <a:lnTo>
                  <a:pt x="368" y="24"/>
                </a:lnTo>
                <a:lnTo>
                  <a:pt x="370" y="24"/>
                </a:lnTo>
                <a:lnTo>
                  <a:pt x="372" y="25"/>
                </a:lnTo>
                <a:lnTo>
                  <a:pt x="370" y="27"/>
                </a:lnTo>
                <a:lnTo>
                  <a:pt x="370" y="29"/>
                </a:lnTo>
                <a:lnTo>
                  <a:pt x="372" y="30"/>
                </a:lnTo>
                <a:lnTo>
                  <a:pt x="372" y="32"/>
                </a:lnTo>
                <a:lnTo>
                  <a:pt x="372" y="33"/>
                </a:lnTo>
                <a:lnTo>
                  <a:pt x="373" y="35"/>
                </a:lnTo>
                <a:lnTo>
                  <a:pt x="375" y="35"/>
                </a:lnTo>
                <a:lnTo>
                  <a:pt x="376" y="35"/>
                </a:lnTo>
                <a:lnTo>
                  <a:pt x="375" y="37"/>
                </a:lnTo>
                <a:lnTo>
                  <a:pt x="373" y="38"/>
                </a:lnTo>
                <a:lnTo>
                  <a:pt x="375" y="41"/>
                </a:lnTo>
                <a:lnTo>
                  <a:pt x="376" y="45"/>
                </a:lnTo>
                <a:lnTo>
                  <a:pt x="376" y="46"/>
                </a:lnTo>
                <a:lnTo>
                  <a:pt x="378" y="48"/>
                </a:lnTo>
                <a:lnTo>
                  <a:pt x="378" y="49"/>
                </a:lnTo>
                <a:lnTo>
                  <a:pt x="380" y="51"/>
                </a:lnTo>
                <a:lnTo>
                  <a:pt x="378" y="51"/>
                </a:lnTo>
                <a:lnTo>
                  <a:pt x="378" y="53"/>
                </a:lnTo>
                <a:lnTo>
                  <a:pt x="380" y="54"/>
                </a:lnTo>
                <a:lnTo>
                  <a:pt x="380" y="56"/>
                </a:lnTo>
                <a:lnTo>
                  <a:pt x="381" y="57"/>
                </a:lnTo>
                <a:lnTo>
                  <a:pt x="380" y="57"/>
                </a:lnTo>
                <a:lnTo>
                  <a:pt x="378" y="61"/>
                </a:lnTo>
                <a:lnTo>
                  <a:pt x="378" y="62"/>
                </a:lnTo>
                <a:lnTo>
                  <a:pt x="375" y="61"/>
                </a:lnTo>
                <a:lnTo>
                  <a:pt x="373" y="62"/>
                </a:lnTo>
                <a:lnTo>
                  <a:pt x="370" y="62"/>
                </a:lnTo>
                <a:lnTo>
                  <a:pt x="372" y="62"/>
                </a:lnTo>
                <a:lnTo>
                  <a:pt x="372" y="64"/>
                </a:lnTo>
                <a:lnTo>
                  <a:pt x="370" y="65"/>
                </a:lnTo>
                <a:lnTo>
                  <a:pt x="372" y="65"/>
                </a:lnTo>
                <a:lnTo>
                  <a:pt x="372" y="67"/>
                </a:lnTo>
                <a:lnTo>
                  <a:pt x="373" y="67"/>
                </a:lnTo>
                <a:lnTo>
                  <a:pt x="375" y="67"/>
                </a:lnTo>
                <a:lnTo>
                  <a:pt x="375" y="70"/>
                </a:lnTo>
                <a:lnTo>
                  <a:pt x="375" y="72"/>
                </a:lnTo>
                <a:lnTo>
                  <a:pt x="375" y="73"/>
                </a:lnTo>
                <a:lnTo>
                  <a:pt x="376" y="73"/>
                </a:lnTo>
                <a:lnTo>
                  <a:pt x="376" y="75"/>
                </a:lnTo>
                <a:lnTo>
                  <a:pt x="376" y="73"/>
                </a:lnTo>
                <a:lnTo>
                  <a:pt x="378" y="75"/>
                </a:lnTo>
                <a:lnTo>
                  <a:pt x="380" y="77"/>
                </a:lnTo>
                <a:lnTo>
                  <a:pt x="380" y="78"/>
                </a:lnTo>
                <a:lnTo>
                  <a:pt x="381" y="80"/>
                </a:lnTo>
                <a:lnTo>
                  <a:pt x="383" y="80"/>
                </a:lnTo>
                <a:lnTo>
                  <a:pt x="384" y="80"/>
                </a:lnTo>
                <a:lnTo>
                  <a:pt x="388" y="83"/>
                </a:lnTo>
                <a:lnTo>
                  <a:pt x="389" y="83"/>
                </a:lnTo>
                <a:lnTo>
                  <a:pt x="391" y="83"/>
                </a:lnTo>
                <a:lnTo>
                  <a:pt x="392" y="85"/>
                </a:lnTo>
                <a:lnTo>
                  <a:pt x="394" y="88"/>
                </a:lnTo>
                <a:lnTo>
                  <a:pt x="392" y="88"/>
                </a:lnTo>
                <a:lnTo>
                  <a:pt x="392" y="89"/>
                </a:lnTo>
                <a:lnTo>
                  <a:pt x="391" y="89"/>
                </a:lnTo>
                <a:lnTo>
                  <a:pt x="391" y="91"/>
                </a:lnTo>
                <a:lnTo>
                  <a:pt x="392" y="93"/>
                </a:lnTo>
                <a:lnTo>
                  <a:pt x="392" y="94"/>
                </a:lnTo>
                <a:lnTo>
                  <a:pt x="392" y="96"/>
                </a:lnTo>
                <a:lnTo>
                  <a:pt x="394" y="96"/>
                </a:lnTo>
                <a:lnTo>
                  <a:pt x="394" y="97"/>
                </a:lnTo>
                <a:lnTo>
                  <a:pt x="394" y="99"/>
                </a:lnTo>
                <a:lnTo>
                  <a:pt x="392" y="99"/>
                </a:lnTo>
                <a:lnTo>
                  <a:pt x="392" y="102"/>
                </a:lnTo>
                <a:lnTo>
                  <a:pt x="396" y="104"/>
                </a:lnTo>
                <a:lnTo>
                  <a:pt x="396" y="105"/>
                </a:lnTo>
                <a:lnTo>
                  <a:pt x="397" y="105"/>
                </a:lnTo>
                <a:lnTo>
                  <a:pt x="399" y="107"/>
                </a:lnTo>
                <a:lnTo>
                  <a:pt x="399" y="110"/>
                </a:lnTo>
                <a:lnTo>
                  <a:pt x="400" y="110"/>
                </a:lnTo>
                <a:lnTo>
                  <a:pt x="402" y="110"/>
                </a:lnTo>
                <a:lnTo>
                  <a:pt x="404" y="112"/>
                </a:lnTo>
                <a:lnTo>
                  <a:pt x="405" y="113"/>
                </a:lnTo>
                <a:lnTo>
                  <a:pt x="407" y="113"/>
                </a:lnTo>
                <a:lnTo>
                  <a:pt x="408" y="113"/>
                </a:lnTo>
                <a:lnTo>
                  <a:pt x="410" y="115"/>
                </a:lnTo>
                <a:lnTo>
                  <a:pt x="412" y="117"/>
                </a:lnTo>
                <a:lnTo>
                  <a:pt x="412" y="118"/>
                </a:lnTo>
                <a:lnTo>
                  <a:pt x="412" y="120"/>
                </a:lnTo>
                <a:lnTo>
                  <a:pt x="412" y="121"/>
                </a:lnTo>
                <a:lnTo>
                  <a:pt x="412" y="125"/>
                </a:lnTo>
                <a:lnTo>
                  <a:pt x="412" y="126"/>
                </a:lnTo>
                <a:lnTo>
                  <a:pt x="412" y="129"/>
                </a:lnTo>
                <a:lnTo>
                  <a:pt x="412" y="131"/>
                </a:lnTo>
                <a:lnTo>
                  <a:pt x="413" y="133"/>
                </a:lnTo>
                <a:lnTo>
                  <a:pt x="416" y="136"/>
                </a:lnTo>
                <a:lnTo>
                  <a:pt x="416" y="137"/>
                </a:lnTo>
                <a:lnTo>
                  <a:pt x="418" y="137"/>
                </a:lnTo>
                <a:lnTo>
                  <a:pt x="418" y="139"/>
                </a:lnTo>
                <a:lnTo>
                  <a:pt x="418" y="141"/>
                </a:lnTo>
                <a:lnTo>
                  <a:pt x="420" y="141"/>
                </a:lnTo>
                <a:lnTo>
                  <a:pt x="420" y="142"/>
                </a:lnTo>
                <a:lnTo>
                  <a:pt x="420" y="144"/>
                </a:lnTo>
                <a:lnTo>
                  <a:pt x="421" y="145"/>
                </a:lnTo>
                <a:lnTo>
                  <a:pt x="423" y="147"/>
                </a:lnTo>
                <a:lnTo>
                  <a:pt x="424" y="147"/>
                </a:lnTo>
                <a:lnTo>
                  <a:pt x="424" y="149"/>
                </a:lnTo>
                <a:lnTo>
                  <a:pt x="421" y="153"/>
                </a:lnTo>
                <a:lnTo>
                  <a:pt x="420" y="155"/>
                </a:lnTo>
                <a:lnTo>
                  <a:pt x="420" y="157"/>
                </a:lnTo>
                <a:lnTo>
                  <a:pt x="420" y="158"/>
                </a:lnTo>
                <a:lnTo>
                  <a:pt x="420" y="160"/>
                </a:lnTo>
                <a:lnTo>
                  <a:pt x="420" y="161"/>
                </a:lnTo>
                <a:lnTo>
                  <a:pt x="421" y="163"/>
                </a:lnTo>
                <a:lnTo>
                  <a:pt x="423" y="165"/>
                </a:lnTo>
                <a:lnTo>
                  <a:pt x="423" y="166"/>
                </a:lnTo>
                <a:lnTo>
                  <a:pt x="423" y="168"/>
                </a:lnTo>
                <a:lnTo>
                  <a:pt x="424" y="169"/>
                </a:lnTo>
                <a:lnTo>
                  <a:pt x="423" y="169"/>
                </a:lnTo>
                <a:lnTo>
                  <a:pt x="421" y="171"/>
                </a:lnTo>
                <a:lnTo>
                  <a:pt x="423" y="173"/>
                </a:lnTo>
                <a:lnTo>
                  <a:pt x="423" y="174"/>
                </a:lnTo>
                <a:lnTo>
                  <a:pt x="423" y="176"/>
                </a:lnTo>
                <a:lnTo>
                  <a:pt x="423" y="177"/>
                </a:lnTo>
                <a:lnTo>
                  <a:pt x="423" y="179"/>
                </a:lnTo>
                <a:lnTo>
                  <a:pt x="423" y="182"/>
                </a:lnTo>
                <a:lnTo>
                  <a:pt x="423" y="184"/>
                </a:lnTo>
                <a:lnTo>
                  <a:pt x="424" y="185"/>
                </a:lnTo>
                <a:lnTo>
                  <a:pt x="426" y="187"/>
                </a:lnTo>
                <a:lnTo>
                  <a:pt x="428" y="189"/>
                </a:lnTo>
                <a:lnTo>
                  <a:pt x="429" y="190"/>
                </a:lnTo>
                <a:lnTo>
                  <a:pt x="431" y="193"/>
                </a:lnTo>
                <a:lnTo>
                  <a:pt x="431" y="195"/>
                </a:lnTo>
                <a:lnTo>
                  <a:pt x="431" y="197"/>
                </a:lnTo>
                <a:lnTo>
                  <a:pt x="429" y="200"/>
                </a:lnTo>
                <a:lnTo>
                  <a:pt x="428" y="200"/>
                </a:lnTo>
                <a:lnTo>
                  <a:pt x="426" y="200"/>
                </a:lnTo>
                <a:lnTo>
                  <a:pt x="424" y="200"/>
                </a:lnTo>
                <a:lnTo>
                  <a:pt x="423" y="200"/>
                </a:lnTo>
                <a:lnTo>
                  <a:pt x="421" y="200"/>
                </a:lnTo>
                <a:lnTo>
                  <a:pt x="420" y="201"/>
                </a:lnTo>
                <a:lnTo>
                  <a:pt x="420" y="203"/>
                </a:lnTo>
                <a:lnTo>
                  <a:pt x="421" y="203"/>
                </a:lnTo>
                <a:lnTo>
                  <a:pt x="420" y="206"/>
                </a:lnTo>
                <a:lnTo>
                  <a:pt x="421" y="209"/>
                </a:lnTo>
                <a:lnTo>
                  <a:pt x="421" y="211"/>
                </a:lnTo>
                <a:lnTo>
                  <a:pt x="421" y="213"/>
                </a:lnTo>
                <a:lnTo>
                  <a:pt x="421" y="214"/>
                </a:lnTo>
                <a:lnTo>
                  <a:pt x="420" y="217"/>
                </a:lnTo>
                <a:lnTo>
                  <a:pt x="421" y="219"/>
                </a:lnTo>
                <a:lnTo>
                  <a:pt x="423" y="221"/>
                </a:lnTo>
                <a:lnTo>
                  <a:pt x="424" y="221"/>
                </a:lnTo>
                <a:lnTo>
                  <a:pt x="426" y="222"/>
                </a:lnTo>
                <a:lnTo>
                  <a:pt x="426" y="224"/>
                </a:lnTo>
                <a:lnTo>
                  <a:pt x="424" y="224"/>
                </a:lnTo>
                <a:lnTo>
                  <a:pt x="421" y="225"/>
                </a:lnTo>
                <a:lnTo>
                  <a:pt x="420" y="227"/>
                </a:lnTo>
                <a:lnTo>
                  <a:pt x="420" y="230"/>
                </a:lnTo>
                <a:lnTo>
                  <a:pt x="420" y="233"/>
                </a:lnTo>
                <a:lnTo>
                  <a:pt x="420" y="235"/>
                </a:lnTo>
                <a:lnTo>
                  <a:pt x="420" y="237"/>
                </a:lnTo>
                <a:lnTo>
                  <a:pt x="421" y="238"/>
                </a:lnTo>
                <a:lnTo>
                  <a:pt x="423" y="240"/>
                </a:lnTo>
                <a:lnTo>
                  <a:pt x="424" y="241"/>
                </a:lnTo>
                <a:lnTo>
                  <a:pt x="424" y="243"/>
                </a:lnTo>
                <a:lnTo>
                  <a:pt x="426" y="243"/>
                </a:lnTo>
                <a:lnTo>
                  <a:pt x="429" y="245"/>
                </a:lnTo>
                <a:lnTo>
                  <a:pt x="431" y="246"/>
                </a:lnTo>
                <a:lnTo>
                  <a:pt x="429" y="248"/>
                </a:lnTo>
                <a:lnTo>
                  <a:pt x="429" y="249"/>
                </a:lnTo>
                <a:lnTo>
                  <a:pt x="431" y="251"/>
                </a:lnTo>
                <a:lnTo>
                  <a:pt x="431" y="253"/>
                </a:lnTo>
                <a:lnTo>
                  <a:pt x="431" y="254"/>
                </a:lnTo>
                <a:lnTo>
                  <a:pt x="432" y="257"/>
                </a:lnTo>
                <a:lnTo>
                  <a:pt x="432" y="259"/>
                </a:lnTo>
                <a:lnTo>
                  <a:pt x="434" y="264"/>
                </a:lnTo>
                <a:lnTo>
                  <a:pt x="436" y="267"/>
                </a:lnTo>
                <a:lnTo>
                  <a:pt x="437" y="269"/>
                </a:lnTo>
                <a:lnTo>
                  <a:pt x="437" y="270"/>
                </a:lnTo>
                <a:lnTo>
                  <a:pt x="437" y="272"/>
                </a:lnTo>
                <a:lnTo>
                  <a:pt x="437" y="273"/>
                </a:lnTo>
                <a:lnTo>
                  <a:pt x="439" y="275"/>
                </a:lnTo>
                <a:lnTo>
                  <a:pt x="437" y="277"/>
                </a:lnTo>
                <a:lnTo>
                  <a:pt x="439" y="277"/>
                </a:lnTo>
                <a:lnTo>
                  <a:pt x="439" y="278"/>
                </a:lnTo>
                <a:lnTo>
                  <a:pt x="444" y="281"/>
                </a:lnTo>
                <a:lnTo>
                  <a:pt x="444" y="283"/>
                </a:lnTo>
                <a:lnTo>
                  <a:pt x="442" y="286"/>
                </a:lnTo>
                <a:lnTo>
                  <a:pt x="440" y="288"/>
                </a:lnTo>
                <a:lnTo>
                  <a:pt x="436" y="288"/>
                </a:lnTo>
                <a:lnTo>
                  <a:pt x="432" y="291"/>
                </a:lnTo>
                <a:lnTo>
                  <a:pt x="429" y="291"/>
                </a:lnTo>
                <a:lnTo>
                  <a:pt x="428" y="293"/>
                </a:lnTo>
                <a:lnTo>
                  <a:pt x="424" y="293"/>
                </a:lnTo>
                <a:lnTo>
                  <a:pt x="421" y="289"/>
                </a:lnTo>
                <a:lnTo>
                  <a:pt x="420" y="291"/>
                </a:lnTo>
                <a:lnTo>
                  <a:pt x="418" y="289"/>
                </a:lnTo>
                <a:lnTo>
                  <a:pt x="407" y="291"/>
                </a:lnTo>
                <a:lnTo>
                  <a:pt x="400" y="293"/>
                </a:lnTo>
                <a:lnTo>
                  <a:pt x="396" y="302"/>
                </a:lnTo>
                <a:lnTo>
                  <a:pt x="394" y="310"/>
                </a:lnTo>
                <a:lnTo>
                  <a:pt x="397" y="312"/>
                </a:lnTo>
                <a:lnTo>
                  <a:pt x="396" y="315"/>
                </a:lnTo>
                <a:lnTo>
                  <a:pt x="389" y="320"/>
                </a:lnTo>
                <a:lnTo>
                  <a:pt x="381" y="321"/>
                </a:lnTo>
                <a:lnTo>
                  <a:pt x="388" y="331"/>
                </a:lnTo>
                <a:lnTo>
                  <a:pt x="383" y="336"/>
                </a:lnTo>
                <a:lnTo>
                  <a:pt x="388" y="337"/>
                </a:lnTo>
                <a:lnTo>
                  <a:pt x="391" y="339"/>
                </a:lnTo>
                <a:lnTo>
                  <a:pt x="388" y="342"/>
                </a:lnTo>
                <a:lnTo>
                  <a:pt x="388" y="347"/>
                </a:lnTo>
                <a:lnTo>
                  <a:pt x="384" y="350"/>
                </a:lnTo>
                <a:lnTo>
                  <a:pt x="380" y="349"/>
                </a:lnTo>
                <a:lnTo>
                  <a:pt x="375" y="349"/>
                </a:lnTo>
                <a:lnTo>
                  <a:pt x="373" y="350"/>
                </a:lnTo>
                <a:lnTo>
                  <a:pt x="370" y="352"/>
                </a:lnTo>
                <a:lnTo>
                  <a:pt x="368" y="355"/>
                </a:lnTo>
                <a:lnTo>
                  <a:pt x="367" y="358"/>
                </a:lnTo>
                <a:lnTo>
                  <a:pt x="359" y="358"/>
                </a:lnTo>
                <a:lnTo>
                  <a:pt x="357" y="341"/>
                </a:lnTo>
                <a:lnTo>
                  <a:pt x="356" y="337"/>
                </a:lnTo>
                <a:lnTo>
                  <a:pt x="357" y="333"/>
                </a:lnTo>
                <a:lnTo>
                  <a:pt x="354" y="333"/>
                </a:lnTo>
                <a:lnTo>
                  <a:pt x="351" y="329"/>
                </a:lnTo>
                <a:lnTo>
                  <a:pt x="351" y="326"/>
                </a:lnTo>
                <a:lnTo>
                  <a:pt x="346" y="321"/>
                </a:lnTo>
                <a:lnTo>
                  <a:pt x="344" y="320"/>
                </a:lnTo>
                <a:lnTo>
                  <a:pt x="343" y="313"/>
                </a:lnTo>
                <a:lnTo>
                  <a:pt x="341" y="310"/>
                </a:lnTo>
                <a:lnTo>
                  <a:pt x="344" y="307"/>
                </a:lnTo>
                <a:lnTo>
                  <a:pt x="336" y="302"/>
                </a:lnTo>
                <a:lnTo>
                  <a:pt x="336" y="301"/>
                </a:lnTo>
                <a:lnTo>
                  <a:pt x="335" y="297"/>
                </a:lnTo>
                <a:lnTo>
                  <a:pt x="333" y="296"/>
                </a:lnTo>
                <a:lnTo>
                  <a:pt x="330" y="289"/>
                </a:lnTo>
                <a:lnTo>
                  <a:pt x="327" y="289"/>
                </a:lnTo>
                <a:lnTo>
                  <a:pt x="325" y="293"/>
                </a:lnTo>
                <a:lnTo>
                  <a:pt x="322" y="294"/>
                </a:lnTo>
                <a:lnTo>
                  <a:pt x="319" y="294"/>
                </a:lnTo>
                <a:lnTo>
                  <a:pt x="316" y="296"/>
                </a:lnTo>
                <a:lnTo>
                  <a:pt x="312" y="296"/>
                </a:lnTo>
                <a:lnTo>
                  <a:pt x="312" y="294"/>
                </a:lnTo>
                <a:lnTo>
                  <a:pt x="308" y="293"/>
                </a:lnTo>
                <a:lnTo>
                  <a:pt x="306" y="289"/>
                </a:lnTo>
                <a:lnTo>
                  <a:pt x="304" y="288"/>
                </a:lnTo>
                <a:lnTo>
                  <a:pt x="304" y="286"/>
                </a:lnTo>
                <a:lnTo>
                  <a:pt x="306" y="286"/>
                </a:lnTo>
                <a:lnTo>
                  <a:pt x="306" y="285"/>
                </a:lnTo>
                <a:lnTo>
                  <a:pt x="308" y="285"/>
                </a:lnTo>
                <a:lnTo>
                  <a:pt x="309" y="285"/>
                </a:lnTo>
                <a:lnTo>
                  <a:pt x="309" y="283"/>
                </a:lnTo>
                <a:lnTo>
                  <a:pt x="308" y="283"/>
                </a:lnTo>
                <a:lnTo>
                  <a:pt x="306" y="283"/>
                </a:lnTo>
                <a:lnTo>
                  <a:pt x="308" y="281"/>
                </a:lnTo>
                <a:lnTo>
                  <a:pt x="309" y="280"/>
                </a:lnTo>
                <a:lnTo>
                  <a:pt x="311" y="273"/>
                </a:lnTo>
                <a:lnTo>
                  <a:pt x="306" y="264"/>
                </a:lnTo>
                <a:lnTo>
                  <a:pt x="303" y="261"/>
                </a:lnTo>
                <a:lnTo>
                  <a:pt x="296" y="261"/>
                </a:lnTo>
                <a:lnTo>
                  <a:pt x="292" y="264"/>
                </a:lnTo>
                <a:lnTo>
                  <a:pt x="290" y="262"/>
                </a:lnTo>
                <a:lnTo>
                  <a:pt x="288" y="261"/>
                </a:lnTo>
                <a:lnTo>
                  <a:pt x="288" y="259"/>
                </a:lnTo>
                <a:lnTo>
                  <a:pt x="287" y="257"/>
                </a:lnTo>
                <a:lnTo>
                  <a:pt x="287" y="254"/>
                </a:lnTo>
                <a:lnTo>
                  <a:pt x="285" y="253"/>
                </a:lnTo>
                <a:lnTo>
                  <a:pt x="287" y="249"/>
                </a:lnTo>
                <a:lnTo>
                  <a:pt x="287" y="248"/>
                </a:lnTo>
                <a:lnTo>
                  <a:pt x="285" y="246"/>
                </a:lnTo>
                <a:lnTo>
                  <a:pt x="280" y="245"/>
                </a:lnTo>
                <a:lnTo>
                  <a:pt x="279" y="245"/>
                </a:lnTo>
                <a:lnTo>
                  <a:pt x="277" y="245"/>
                </a:lnTo>
                <a:lnTo>
                  <a:pt x="274" y="246"/>
                </a:lnTo>
                <a:lnTo>
                  <a:pt x="272" y="253"/>
                </a:lnTo>
                <a:lnTo>
                  <a:pt x="274" y="259"/>
                </a:lnTo>
                <a:lnTo>
                  <a:pt x="274" y="261"/>
                </a:lnTo>
                <a:lnTo>
                  <a:pt x="274" y="262"/>
                </a:lnTo>
                <a:lnTo>
                  <a:pt x="274" y="264"/>
                </a:lnTo>
                <a:lnTo>
                  <a:pt x="274" y="265"/>
                </a:lnTo>
                <a:lnTo>
                  <a:pt x="276" y="269"/>
                </a:lnTo>
                <a:lnTo>
                  <a:pt x="276" y="270"/>
                </a:lnTo>
                <a:lnTo>
                  <a:pt x="271" y="270"/>
                </a:lnTo>
                <a:lnTo>
                  <a:pt x="268" y="270"/>
                </a:lnTo>
                <a:lnTo>
                  <a:pt x="266" y="272"/>
                </a:lnTo>
                <a:lnTo>
                  <a:pt x="266" y="273"/>
                </a:lnTo>
                <a:lnTo>
                  <a:pt x="263" y="275"/>
                </a:lnTo>
                <a:lnTo>
                  <a:pt x="264" y="275"/>
                </a:lnTo>
                <a:lnTo>
                  <a:pt x="264" y="277"/>
                </a:lnTo>
                <a:lnTo>
                  <a:pt x="264" y="278"/>
                </a:lnTo>
                <a:lnTo>
                  <a:pt x="261" y="280"/>
                </a:lnTo>
                <a:lnTo>
                  <a:pt x="261" y="281"/>
                </a:lnTo>
                <a:lnTo>
                  <a:pt x="261" y="283"/>
                </a:lnTo>
                <a:lnTo>
                  <a:pt x="260" y="289"/>
                </a:lnTo>
                <a:lnTo>
                  <a:pt x="260" y="294"/>
                </a:lnTo>
                <a:lnTo>
                  <a:pt x="260" y="299"/>
                </a:lnTo>
                <a:lnTo>
                  <a:pt x="261" y="305"/>
                </a:lnTo>
                <a:lnTo>
                  <a:pt x="261" y="309"/>
                </a:lnTo>
                <a:lnTo>
                  <a:pt x="263" y="312"/>
                </a:lnTo>
                <a:lnTo>
                  <a:pt x="263" y="317"/>
                </a:lnTo>
                <a:lnTo>
                  <a:pt x="263" y="320"/>
                </a:lnTo>
                <a:lnTo>
                  <a:pt x="261" y="323"/>
                </a:lnTo>
                <a:lnTo>
                  <a:pt x="261" y="325"/>
                </a:lnTo>
                <a:lnTo>
                  <a:pt x="261" y="326"/>
                </a:lnTo>
                <a:lnTo>
                  <a:pt x="263" y="329"/>
                </a:lnTo>
                <a:lnTo>
                  <a:pt x="263" y="331"/>
                </a:lnTo>
                <a:lnTo>
                  <a:pt x="263" y="333"/>
                </a:lnTo>
                <a:lnTo>
                  <a:pt x="263" y="337"/>
                </a:lnTo>
                <a:lnTo>
                  <a:pt x="253" y="337"/>
                </a:lnTo>
                <a:lnTo>
                  <a:pt x="247" y="337"/>
                </a:lnTo>
                <a:lnTo>
                  <a:pt x="244" y="337"/>
                </a:lnTo>
                <a:lnTo>
                  <a:pt x="242" y="337"/>
                </a:lnTo>
                <a:lnTo>
                  <a:pt x="239" y="337"/>
                </a:lnTo>
                <a:lnTo>
                  <a:pt x="237" y="337"/>
                </a:lnTo>
                <a:lnTo>
                  <a:pt x="236" y="337"/>
                </a:lnTo>
                <a:lnTo>
                  <a:pt x="234" y="337"/>
                </a:lnTo>
                <a:lnTo>
                  <a:pt x="223" y="337"/>
                </a:lnTo>
                <a:lnTo>
                  <a:pt x="221" y="336"/>
                </a:lnTo>
                <a:lnTo>
                  <a:pt x="220" y="334"/>
                </a:lnTo>
                <a:lnTo>
                  <a:pt x="218" y="331"/>
                </a:lnTo>
                <a:lnTo>
                  <a:pt x="218" y="329"/>
                </a:lnTo>
                <a:lnTo>
                  <a:pt x="216" y="326"/>
                </a:lnTo>
                <a:lnTo>
                  <a:pt x="215" y="323"/>
                </a:lnTo>
                <a:lnTo>
                  <a:pt x="216" y="321"/>
                </a:lnTo>
                <a:lnTo>
                  <a:pt x="218" y="320"/>
                </a:lnTo>
                <a:lnTo>
                  <a:pt x="220" y="317"/>
                </a:lnTo>
                <a:lnTo>
                  <a:pt x="221" y="312"/>
                </a:lnTo>
                <a:lnTo>
                  <a:pt x="221" y="310"/>
                </a:lnTo>
                <a:lnTo>
                  <a:pt x="220" y="305"/>
                </a:lnTo>
                <a:lnTo>
                  <a:pt x="216" y="304"/>
                </a:lnTo>
                <a:lnTo>
                  <a:pt x="215" y="302"/>
                </a:lnTo>
                <a:lnTo>
                  <a:pt x="213" y="301"/>
                </a:lnTo>
                <a:lnTo>
                  <a:pt x="208" y="299"/>
                </a:lnTo>
                <a:lnTo>
                  <a:pt x="205" y="301"/>
                </a:lnTo>
                <a:lnTo>
                  <a:pt x="204" y="301"/>
                </a:lnTo>
                <a:lnTo>
                  <a:pt x="202" y="301"/>
                </a:lnTo>
                <a:lnTo>
                  <a:pt x="202" y="302"/>
                </a:lnTo>
                <a:lnTo>
                  <a:pt x="202" y="304"/>
                </a:lnTo>
                <a:lnTo>
                  <a:pt x="200" y="307"/>
                </a:lnTo>
                <a:lnTo>
                  <a:pt x="200" y="310"/>
                </a:lnTo>
                <a:lnTo>
                  <a:pt x="199" y="312"/>
                </a:lnTo>
                <a:lnTo>
                  <a:pt x="200" y="313"/>
                </a:lnTo>
                <a:lnTo>
                  <a:pt x="199" y="317"/>
                </a:lnTo>
                <a:lnTo>
                  <a:pt x="197" y="317"/>
                </a:lnTo>
                <a:lnTo>
                  <a:pt x="196" y="318"/>
                </a:lnTo>
                <a:lnTo>
                  <a:pt x="194" y="318"/>
                </a:lnTo>
                <a:lnTo>
                  <a:pt x="191" y="317"/>
                </a:lnTo>
                <a:lnTo>
                  <a:pt x="189" y="318"/>
                </a:lnTo>
                <a:lnTo>
                  <a:pt x="188" y="320"/>
                </a:lnTo>
                <a:lnTo>
                  <a:pt x="186" y="321"/>
                </a:lnTo>
                <a:lnTo>
                  <a:pt x="186" y="323"/>
                </a:lnTo>
                <a:lnTo>
                  <a:pt x="188" y="329"/>
                </a:lnTo>
                <a:lnTo>
                  <a:pt x="186" y="333"/>
                </a:lnTo>
                <a:lnTo>
                  <a:pt x="183" y="331"/>
                </a:lnTo>
                <a:lnTo>
                  <a:pt x="183" y="329"/>
                </a:lnTo>
                <a:lnTo>
                  <a:pt x="181" y="328"/>
                </a:lnTo>
                <a:lnTo>
                  <a:pt x="178" y="329"/>
                </a:lnTo>
                <a:lnTo>
                  <a:pt x="176" y="331"/>
                </a:lnTo>
                <a:lnTo>
                  <a:pt x="176" y="333"/>
                </a:lnTo>
                <a:lnTo>
                  <a:pt x="173" y="334"/>
                </a:lnTo>
                <a:lnTo>
                  <a:pt x="168" y="334"/>
                </a:lnTo>
                <a:lnTo>
                  <a:pt x="162" y="328"/>
                </a:lnTo>
                <a:lnTo>
                  <a:pt x="159" y="325"/>
                </a:lnTo>
                <a:lnTo>
                  <a:pt x="154" y="325"/>
                </a:lnTo>
                <a:lnTo>
                  <a:pt x="151" y="326"/>
                </a:lnTo>
                <a:lnTo>
                  <a:pt x="149" y="329"/>
                </a:lnTo>
                <a:lnTo>
                  <a:pt x="146" y="329"/>
                </a:lnTo>
                <a:lnTo>
                  <a:pt x="143" y="328"/>
                </a:lnTo>
                <a:lnTo>
                  <a:pt x="140" y="329"/>
                </a:lnTo>
                <a:lnTo>
                  <a:pt x="138" y="333"/>
                </a:lnTo>
                <a:lnTo>
                  <a:pt x="136" y="336"/>
                </a:lnTo>
                <a:lnTo>
                  <a:pt x="135" y="336"/>
                </a:lnTo>
                <a:lnTo>
                  <a:pt x="133" y="336"/>
                </a:lnTo>
                <a:lnTo>
                  <a:pt x="132" y="336"/>
                </a:lnTo>
                <a:lnTo>
                  <a:pt x="128" y="334"/>
                </a:lnTo>
                <a:lnTo>
                  <a:pt x="125" y="334"/>
                </a:lnTo>
                <a:lnTo>
                  <a:pt x="122" y="334"/>
                </a:lnTo>
                <a:lnTo>
                  <a:pt x="120" y="336"/>
                </a:lnTo>
                <a:lnTo>
                  <a:pt x="119" y="336"/>
                </a:lnTo>
                <a:lnTo>
                  <a:pt x="117" y="336"/>
                </a:lnTo>
                <a:lnTo>
                  <a:pt x="116" y="337"/>
                </a:lnTo>
                <a:lnTo>
                  <a:pt x="114" y="337"/>
                </a:lnTo>
                <a:lnTo>
                  <a:pt x="114" y="341"/>
                </a:lnTo>
                <a:lnTo>
                  <a:pt x="114" y="342"/>
                </a:lnTo>
                <a:lnTo>
                  <a:pt x="114" y="344"/>
                </a:lnTo>
                <a:lnTo>
                  <a:pt x="114" y="345"/>
                </a:lnTo>
                <a:lnTo>
                  <a:pt x="114" y="347"/>
                </a:lnTo>
                <a:lnTo>
                  <a:pt x="112" y="350"/>
                </a:lnTo>
                <a:lnTo>
                  <a:pt x="112" y="353"/>
                </a:lnTo>
                <a:lnTo>
                  <a:pt x="111" y="353"/>
                </a:lnTo>
                <a:lnTo>
                  <a:pt x="108" y="355"/>
                </a:lnTo>
                <a:lnTo>
                  <a:pt x="106" y="355"/>
                </a:lnTo>
                <a:lnTo>
                  <a:pt x="106" y="357"/>
                </a:lnTo>
                <a:lnTo>
                  <a:pt x="104" y="360"/>
                </a:lnTo>
                <a:lnTo>
                  <a:pt x="104" y="361"/>
                </a:lnTo>
                <a:lnTo>
                  <a:pt x="103" y="361"/>
                </a:lnTo>
                <a:lnTo>
                  <a:pt x="101" y="361"/>
                </a:lnTo>
                <a:lnTo>
                  <a:pt x="101" y="363"/>
                </a:lnTo>
                <a:lnTo>
                  <a:pt x="100" y="363"/>
                </a:lnTo>
                <a:lnTo>
                  <a:pt x="98" y="365"/>
                </a:lnTo>
                <a:lnTo>
                  <a:pt x="96" y="369"/>
                </a:lnTo>
                <a:lnTo>
                  <a:pt x="95" y="369"/>
                </a:lnTo>
                <a:lnTo>
                  <a:pt x="93" y="369"/>
                </a:lnTo>
                <a:lnTo>
                  <a:pt x="92" y="371"/>
                </a:lnTo>
                <a:lnTo>
                  <a:pt x="88" y="366"/>
                </a:lnTo>
                <a:lnTo>
                  <a:pt x="82" y="365"/>
                </a:lnTo>
                <a:lnTo>
                  <a:pt x="71" y="365"/>
                </a:lnTo>
                <a:lnTo>
                  <a:pt x="68" y="361"/>
                </a:lnTo>
                <a:lnTo>
                  <a:pt x="63" y="353"/>
                </a:lnTo>
                <a:lnTo>
                  <a:pt x="58" y="347"/>
                </a:lnTo>
                <a:lnTo>
                  <a:pt x="58" y="342"/>
                </a:lnTo>
                <a:lnTo>
                  <a:pt x="55" y="339"/>
                </a:lnTo>
                <a:lnTo>
                  <a:pt x="53" y="337"/>
                </a:lnTo>
                <a:lnTo>
                  <a:pt x="52" y="337"/>
                </a:lnTo>
                <a:lnTo>
                  <a:pt x="50" y="331"/>
                </a:lnTo>
                <a:lnTo>
                  <a:pt x="52" y="329"/>
                </a:lnTo>
                <a:lnTo>
                  <a:pt x="50" y="321"/>
                </a:lnTo>
                <a:lnTo>
                  <a:pt x="47" y="317"/>
                </a:lnTo>
                <a:lnTo>
                  <a:pt x="42" y="313"/>
                </a:lnTo>
                <a:lnTo>
                  <a:pt x="44" y="305"/>
                </a:lnTo>
                <a:lnTo>
                  <a:pt x="44" y="297"/>
                </a:lnTo>
                <a:lnTo>
                  <a:pt x="47" y="291"/>
                </a:lnTo>
                <a:lnTo>
                  <a:pt x="47" y="288"/>
                </a:lnTo>
                <a:lnTo>
                  <a:pt x="52" y="288"/>
                </a:lnTo>
                <a:lnTo>
                  <a:pt x="53" y="286"/>
                </a:lnTo>
                <a:lnTo>
                  <a:pt x="55" y="285"/>
                </a:lnTo>
                <a:lnTo>
                  <a:pt x="56" y="280"/>
                </a:lnTo>
                <a:lnTo>
                  <a:pt x="56" y="278"/>
                </a:lnTo>
                <a:lnTo>
                  <a:pt x="55" y="277"/>
                </a:lnTo>
                <a:lnTo>
                  <a:pt x="55" y="270"/>
                </a:lnTo>
                <a:lnTo>
                  <a:pt x="53" y="270"/>
                </a:lnTo>
                <a:lnTo>
                  <a:pt x="52" y="270"/>
                </a:lnTo>
                <a:lnTo>
                  <a:pt x="48" y="269"/>
                </a:lnTo>
                <a:lnTo>
                  <a:pt x="47" y="265"/>
                </a:lnTo>
                <a:lnTo>
                  <a:pt x="45" y="262"/>
                </a:lnTo>
                <a:lnTo>
                  <a:pt x="45" y="259"/>
                </a:lnTo>
                <a:lnTo>
                  <a:pt x="45" y="256"/>
                </a:lnTo>
                <a:lnTo>
                  <a:pt x="42" y="253"/>
                </a:lnTo>
                <a:lnTo>
                  <a:pt x="36" y="249"/>
                </a:lnTo>
                <a:lnTo>
                  <a:pt x="29" y="249"/>
                </a:lnTo>
                <a:lnTo>
                  <a:pt x="26" y="246"/>
                </a:lnTo>
                <a:lnTo>
                  <a:pt x="26" y="241"/>
                </a:lnTo>
                <a:lnTo>
                  <a:pt x="28" y="235"/>
                </a:lnTo>
                <a:lnTo>
                  <a:pt x="28" y="230"/>
                </a:lnTo>
                <a:lnTo>
                  <a:pt x="28" y="224"/>
                </a:lnTo>
                <a:lnTo>
                  <a:pt x="28" y="216"/>
                </a:lnTo>
                <a:lnTo>
                  <a:pt x="29" y="208"/>
                </a:lnTo>
                <a:lnTo>
                  <a:pt x="31" y="203"/>
                </a:lnTo>
                <a:lnTo>
                  <a:pt x="31" y="200"/>
                </a:lnTo>
                <a:lnTo>
                  <a:pt x="26" y="201"/>
                </a:lnTo>
                <a:lnTo>
                  <a:pt x="20" y="203"/>
                </a:lnTo>
                <a:lnTo>
                  <a:pt x="16" y="205"/>
                </a:lnTo>
                <a:lnTo>
                  <a:pt x="13" y="203"/>
                </a:lnTo>
                <a:lnTo>
                  <a:pt x="12" y="201"/>
                </a:lnTo>
                <a:lnTo>
                  <a:pt x="10" y="201"/>
                </a:lnTo>
                <a:lnTo>
                  <a:pt x="10" y="198"/>
                </a:lnTo>
                <a:lnTo>
                  <a:pt x="8" y="197"/>
                </a:lnTo>
                <a:lnTo>
                  <a:pt x="8" y="193"/>
                </a:lnTo>
                <a:lnTo>
                  <a:pt x="7" y="192"/>
                </a:lnTo>
                <a:lnTo>
                  <a:pt x="8" y="189"/>
                </a:lnTo>
                <a:lnTo>
                  <a:pt x="10" y="187"/>
                </a:lnTo>
                <a:lnTo>
                  <a:pt x="8" y="184"/>
                </a:lnTo>
                <a:lnTo>
                  <a:pt x="7" y="181"/>
                </a:lnTo>
                <a:lnTo>
                  <a:pt x="5" y="174"/>
                </a:lnTo>
                <a:lnTo>
                  <a:pt x="5" y="169"/>
                </a:lnTo>
                <a:lnTo>
                  <a:pt x="4" y="166"/>
                </a:lnTo>
                <a:lnTo>
                  <a:pt x="2" y="160"/>
                </a:lnTo>
                <a:lnTo>
                  <a:pt x="0" y="157"/>
                </a:lnTo>
                <a:lnTo>
                  <a:pt x="2" y="155"/>
                </a:lnTo>
                <a:lnTo>
                  <a:pt x="7" y="152"/>
                </a:lnTo>
                <a:lnTo>
                  <a:pt x="10" y="152"/>
                </a:lnTo>
                <a:lnTo>
                  <a:pt x="18" y="157"/>
                </a:lnTo>
                <a:lnTo>
                  <a:pt x="24" y="163"/>
                </a:lnTo>
                <a:lnTo>
                  <a:pt x="37" y="161"/>
                </a:lnTo>
                <a:lnTo>
                  <a:pt x="40" y="160"/>
                </a:lnTo>
                <a:lnTo>
                  <a:pt x="42" y="161"/>
                </a:lnTo>
                <a:lnTo>
                  <a:pt x="45" y="161"/>
                </a:lnTo>
                <a:lnTo>
                  <a:pt x="52" y="160"/>
                </a:lnTo>
                <a:lnTo>
                  <a:pt x="55" y="158"/>
                </a:lnTo>
                <a:lnTo>
                  <a:pt x="55" y="153"/>
                </a:lnTo>
                <a:lnTo>
                  <a:pt x="52" y="149"/>
                </a:lnTo>
                <a:lnTo>
                  <a:pt x="56" y="141"/>
                </a:lnTo>
                <a:lnTo>
                  <a:pt x="60" y="136"/>
                </a:lnTo>
                <a:lnTo>
                  <a:pt x="64" y="136"/>
                </a:lnTo>
                <a:lnTo>
                  <a:pt x="68" y="136"/>
                </a:lnTo>
                <a:lnTo>
                  <a:pt x="69" y="141"/>
                </a:lnTo>
                <a:lnTo>
                  <a:pt x="71" y="142"/>
                </a:lnTo>
                <a:lnTo>
                  <a:pt x="72" y="142"/>
                </a:lnTo>
                <a:lnTo>
                  <a:pt x="80" y="142"/>
                </a:lnTo>
                <a:lnTo>
                  <a:pt x="84" y="141"/>
                </a:lnTo>
                <a:lnTo>
                  <a:pt x="93" y="137"/>
                </a:lnTo>
                <a:lnTo>
                  <a:pt x="93" y="133"/>
                </a:lnTo>
                <a:lnTo>
                  <a:pt x="104" y="125"/>
                </a:lnTo>
                <a:lnTo>
                  <a:pt x="108" y="121"/>
                </a:lnTo>
                <a:lnTo>
                  <a:pt x="119" y="117"/>
                </a:lnTo>
                <a:lnTo>
                  <a:pt x="128" y="117"/>
                </a:lnTo>
                <a:lnTo>
                  <a:pt x="132" y="117"/>
                </a:lnTo>
                <a:lnTo>
                  <a:pt x="133" y="117"/>
                </a:lnTo>
                <a:lnTo>
                  <a:pt x="136" y="117"/>
                </a:lnTo>
                <a:lnTo>
                  <a:pt x="140" y="117"/>
                </a:lnTo>
                <a:lnTo>
                  <a:pt x="144" y="117"/>
                </a:lnTo>
                <a:lnTo>
                  <a:pt x="148" y="117"/>
                </a:lnTo>
                <a:lnTo>
                  <a:pt x="148" y="115"/>
                </a:lnTo>
                <a:lnTo>
                  <a:pt x="148" y="113"/>
                </a:lnTo>
                <a:lnTo>
                  <a:pt x="146" y="110"/>
                </a:lnTo>
                <a:lnTo>
                  <a:pt x="146" y="105"/>
                </a:lnTo>
                <a:lnTo>
                  <a:pt x="154" y="105"/>
                </a:lnTo>
                <a:lnTo>
                  <a:pt x="160" y="105"/>
                </a:lnTo>
                <a:lnTo>
                  <a:pt x="162" y="105"/>
                </a:lnTo>
                <a:lnTo>
                  <a:pt x="164" y="105"/>
                </a:lnTo>
                <a:lnTo>
                  <a:pt x="165" y="105"/>
                </a:lnTo>
                <a:lnTo>
                  <a:pt x="167" y="105"/>
                </a:lnTo>
                <a:lnTo>
                  <a:pt x="170" y="105"/>
                </a:lnTo>
                <a:lnTo>
                  <a:pt x="170" y="104"/>
                </a:lnTo>
                <a:lnTo>
                  <a:pt x="168" y="104"/>
                </a:lnTo>
                <a:lnTo>
                  <a:pt x="168" y="102"/>
                </a:lnTo>
                <a:lnTo>
                  <a:pt x="168" y="101"/>
                </a:lnTo>
                <a:lnTo>
                  <a:pt x="168" y="99"/>
                </a:lnTo>
                <a:lnTo>
                  <a:pt x="168" y="97"/>
                </a:lnTo>
                <a:lnTo>
                  <a:pt x="168" y="96"/>
                </a:lnTo>
                <a:lnTo>
                  <a:pt x="173" y="96"/>
                </a:lnTo>
                <a:lnTo>
                  <a:pt x="175" y="96"/>
                </a:lnTo>
                <a:lnTo>
                  <a:pt x="175" y="97"/>
                </a:lnTo>
                <a:lnTo>
                  <a:pt x="175" y="99"/>
                </a:lnTo>
                <a:lnTo>
                  <a:pt x="176" y="99"/>
                </a:lnTo>
                <a:lnTo>
                  <a:pt x="176" y="101"/>
                </a:lnTo>
                <a:lnTo>
                  <a:pt x="180" y="101"/>
                </a:lnTo>
                <a:lnTo>
                  <a:pt x="181" y="101"/>
                </a:lnTo>
                <a:lnTo>
                  <a:pt x="183" y="101"/>
                </a:lnTo>
                <a:lnTo>
                  <a:pt x="194" y="94"/>
                </a:lnTo>
                <a:lnTo>
                  <a:pt x="204" y="86"/>
                </a:lnTo>
                <a:lnTo>
                  <a:pt x="204" y="83"/>
                </a:lnTo>
                <a:lnTo>
                  <a:pt x="208" y="78"/>
                </a:lnTo>
                <a:lnTo>
                  <a:pt x="212" y="80"/>
                </a:lnTo>
                <a:lnTo>
                  <a:pt x="213" y="80"/>
                </a:lnTo>
                <a:lnTo>
                  <a:pt x="215" y="80"/>
                </a:lnTo>
                <a:lnTo>
                  <a:pt x="216" y="80"/>
                </a:lnTo>
                <a:lnTo>
                  <a:pt x="224" y="73"/>
                </a:lnTo>
                <a:lnTo>
                  <a:pt x="232" y="73"/>
                </a:lnTo>
                <a:lnTo>
                  <a:pt x="234" y="73"/>
                </a:lnTo>
                <a:lnTo>
                  <a:pt x="236" y="73"/>
                </a:lnTo>
                <a:lnTo>
                  <a:pt x="234" y="73"/>
                </a:lnTo>
                <a:lnTo>
                  <a:pt x="234" y="72"/>
                </a:lnTo>
                <a:lnTo>
                  <a:pt x="236" y="72"/>
                </a:lnTo>
                <a:lnTo>
                  <a:pt x="236" y="70"/>
                </a:lnTo>
                <a:lnTo>
                  <a:pt x="236" y="69"/>
                </a:lnTo>
                <a:lnTo>
                  <a:pt x="234" y="70"/>
                </a:lnTo>
                <a:lnTo>
                  <a:pt x="234" y="69"/>
                </a:lnTo>
                <a:lnTo>
                  <a:pt x="234" y="67"/>
                </a:lnTo>
                <a:lnTo>
                  <a:pt x="232" y="67"/>
                </a:lnTo>
                <a:lnTo>
                  <a:pt x="232" y="65"/>
                </a:lnTo>
                <a:lnTo>
                  <a:pt x="232" y="64"/>
                </a:lnTo>
                <a:lnTo>
                  <a:pt x="232" y="62"/>
                </a:lnTo>
                <a:lnTo>
                  <a:pt x="231" y="62"/>
                </a:lnTo>
                <a:lnTo>
                  <a:pt x="231" y="61"/>
                </a:lnTo>
                <a:lnTo>
                  <a:pt x="229" y="61"/>
                </a:lnTo>
                <a:lnTo>
                  <a:pt x="236" y="61"/>
                </a:lnTo>
                <a:lnTo>
                  <a:pt x="237" y="61"/>
                </a:lnTo>
                <a:lnTo>
                  <a:pt x="237" y="59"/>
                </a:lnTo>
                <a:lnTo>
                  <a:pt x="237" y="56"/>
                </a:lnTo>
                <a:lnTo>
                  <a:pt x="237" y="54"/>
                </a:lnTo>
                <a:lnTo>
                  <a:pt x="237" y="53"/>
                </a:lnTo>
                <a:lnTo>
                  <a:pt x="239" y="53"/>
                </a:lnTo>
                <a:lnTo>
                  <a:pt x="239" y="51"/>
                </a:lnTo>
                <a:lnTo>
                  <a:pt x="237" y="51"/>
                </a:lnTo>
                <a:lnTo>
                  <a:pt x="239" y="51"/>
                </a:lnTo>
                <a:lnTo>
                  <a:pt x="239" y="49"/>
                </a:lnTo>
                <a:lnTo>
                  <a:pt x="239" y="48"/>
                </a:lnTo>
                <a:lnTo>
                  <a:pt x="239" y="46"/>
                </a:lnTo>
                <a:lnTo>
                  <a:pt x="240" y="46"/>
                </a:lnTo>
                <a:lnTo>
                  <a:pt x="240" y="45"/>
                </a:lnTo>
                <a:lnTo>
                  <a:pt x="240" y="43"/>
                </a:lnTo>
                <a:lnTo>
                  <a:pt x="242" y="43"/>
                </a:lnTo>
                <a:lnTo>
                  <a:pt x="242" y="41"/>
                </a:lnTo>
                <a:lnTo>
                  <a:pt x="244" y="41"/>
                </a:lnTo>
                <a:lnTo>
                  <a:pt x="244" y="40"/>
                </a:lnTo>
                <a:lnTo>
                  <a:pt x="245" y="40"/>
                </a:lnTo>
                <a:lnTo>
                  <a:pt x="245" y="38"/>
                </a:lnTo>
                <a:lnTo>
                  <a:pt x="247" y="38"/>
                </a:lnTo>
                <a:lnTo>
                  <a:pt x="247" y="37"/>
                </a:lnTo>
                <a:lnTo>
                  <a:pt x="248" y="37"/>
                </a:lnTo>
                <a:lnTo>
                  <a:pt x="250" y="37"/>
                </a:lnTo>
                <a:lnTo>
                  <a:pt x="252" y="37"/>
                </a:lnTo>
                <a:lnTo>
                  <a:pt x="253" y="37"/>
                </a:lnTo>
                <a:lnTo>
                  <a:pt x="253" y="35"/>
                </a:lnTo>
                <a:lnTo>
                  <a:pt x="255" y="35"/>
                </a:lnTo>
                <a:lnTo>
                  <a:pt x="255" y="33"/>
                </a:lnTo>
                <a:lnTo>
                  <a:pt x="255" y="32"/>
                </a:lnTo>
                <a:lnTo>
                  <a:pt x="256" y="32"/>
                </a:lnTo>
                <a:lnTo>
                  <a:pt x="256" y="30"/>
                </a:lnTo>
                <a:lnTo>
                  <a:pt x="258" y="30"/>
                </a:lnTo>
                <a:lnTo>
                  <a:pt x="260" y="30"/>
                </a:lnTo>
                <a:lnTo>
                  <a:pt x="260" y="29"/>
                </a:lnTo>
                <a:lnTo>
                  <a:pt x="261" y="29"/>
                </a:lnTo>
                <a:lnTo>
                  <a:pt x="261" y="27"/>
                </a:lnTo>
                <a:lnTo>
                  <a:pt x="263" y="27"/>
                </a:lnTo>
                <a:lnTo>
                  <a:pt x="264" y="25"/>
                </a:lnTo>
                <a:lnTo>
                  <a:pt x="266" y="24"/>
                </a:lnTo>
                <a:lnTo>
                  <a:pt x="268" y="24"/>
                </a:lnTo>
                <a:lnTo>
                  <a:pt x="268" y="22"/>
                </a:lnTo>
                <a:lnTo>
                  <a:pt x="269" y="22"/>
                </a:lnTo>
                <a:lnTo>
                  <a:pt x="269" y="21"/>
                </a:lnTo>
                <a:lnTo>
                  <a:pt x="271" y="21"/>
                </a:lnTo>
                <a:lnTo>
                  <a:pt x="271" y="19"/>
                </a:lnTo>
                <a:lnTo>
                  <a:pt x="272" y="19"/>
                </a:lnTo>
                <a:lnTo>
                  <a:pt x="272" y="17"/>
                </a:lnTo>
                <a:lnTo>
                  <a:pt x="272" y="19"/>
                </a:lnTo>
                <a:lnTo>
                  <a:pt x="274" y="19"/>
                </a:lnTo>
                <a:lnTo>
                  <a:pt x="274" y="21"/>
                </a:lnTo>
                <a:lnTo>
                  <a:pt x="276" y="21"/>
                </a:lnTo>
                <a:lnTo>
                  <a:pt x="276" y="22"/>
                </a:lnTo>
                <a:lnTo>
                  <a:pt x="277" y="22"/>
                </a:lnTo>
                <a:lnTo>
                  <a:pt x="277" y="24"/>
                </a:lnTo>
                <a:lnTo>
                  <a:pt x="279" y="24"/>
                </a:lnTo>
                <a:lnTo>
                  <a:pt x="279" y="25"/>
                </a:lnTo>
                <a:lnTo>
                  <a:pt x="280" y="25"/>
                </a:lnTo>
                <a:lnTo>
                  <a:pt x="282" y="25"/>
                </a:lnTo>
                <a:lnTo>
                  <a:pt x="282" y="27"/>
                </a:lnTo>
                <a:lnTo>
                  <a:pt x="284" y="27"/>
                </a:lnTo>
                <a:lnTo>
                  <a:pt x="284" y="29"/>
                </a:lnTo>
                <a:lnTo>
                  <a:pt x="285" y="29"/>
                </a:lnTo>
                <a:lnTo>
                  <a:pt x="285" y="30"/>
                </a:lnTo>
                <a:lnTo>
                  <a:pt x="287" y="30"/>
                </a:lnTo>
                <a:lnTo>
                  <a:pt x="287" y="29"/>
                </a:lnTo>
                <a:lnTo>
                  <a:pt x="287" y="30"/>
                </a:lnTo>
                <a:lnTo>
                  <a:pt x="288" y="30"/>
                </a:lnTo>
                <a:lnTo>
                  <a:pt x="290" y="30"/>
                </a:lnTo>
                <a:lnTo>
                  <a:pt x="292" y="30"/>
                </a:lnTo>
                <a:lnTo>
                  <a:pt x="292" y="29"/>
                </a:lnTo>
                <a:lnTo>
                  <a:pt x="293" y="29"/>
                </a:lnTo>
                <a:lnTo>
                  <a:pt x="295" y="29"/>
                </a:lnTo>
                <a:lnTo>
                  <a:pt x="296" y="27"/>
                </a:lnTo>
                <a:lnTo>
                  <a:pt x="298" y="27"/>
                </a:lnTo>
                <a:lnTo>
                  <a:pt x="298" y="25"/>
                </a:lnTo>
                <a:lnTo>
                  <a:pt x="298" y="24"/>
                </a:lnTo>
                <a:lnTo>
                  <a:pt x="300" y="24"/>
                </a:lnTo>
                <a:lnTo>
                  <a:pt x="300" y="22"/>
                </a:lnTo>
                <a:lnTo>
                  <a:pt x="301" y="21"/>
                </a:lnTo>
                <a:lnTo>
                  <a:pt x="301" y="19"/>
                </a:lnTo>
                <a:lnTo>
                  <a:pt x="303" y="19"/>
                </a:lnTo>
                <a:lnTo>
                  <a:pt x="303" y="17"/>
                </a:lnTo>
                <a:lnTo>
                  <a:pt x="304" y="17"/>
                </a:lnTo>
                <a:lnTo>
                  <a:pt x="306" y="16"/>
                </a:lnTo>
                <a:lnTo>
                  <a:pt x="308" y="16"/>
                </a:lnTo>
                <a:lnTo>
                  <a:pt x="309" y="16"/>
                </a:lnTo>
                <a:lnTo>
                  <a:pt x="311" y="16"/>
                </a:lnTo>
                <a:lnTo>
                  <a:pt x="312" y="16"/>
                </a:lnTo>
                <a:lnTo>
                  <a:pt x="312" y="14"/>
                </a:lnTo>
                <a:lnTo>
                  <a:pt x="314" y="14"/>
                </a:lnTo>
                <a:lnTo>
                  <a:pt x="316" y="14"/>
                </a:lnTo>
                <a:lnTo>
                  <a:pt x="316" y="13"/>
                </a:lnTo>
                <a:lnTo>
                  <a:pt x="316" y="11"/>
                </a:lnTo>
                <a:lnTo>
                  <a:pt x="317" y="11"/>
                </a:lnTo>
                <a:lnTo>
                  <a:pt x="317" y="9"/>
                </a:lnTo>
                <a:lnTo>
                  <a:pt x="317" y="8"/>
                </a:lnTo>
                <a:lnTo>
                  <a:pt x="319" y="6"/>
                </a:lnTo>
                <a:lnTo>
                  <a:pt x="320" y="6"/>
                </a:lnTo>
                <a:lnTo>
                  <a:pt x="320" y="5"/>
                </a:lnTo>
                <a:lnTo>
                  <a:pt x="320" y="3"/>
                </a:lnTo>
                <a:lnTo>
                  <a:pt x="319" y="3"/>
                </a:lnTo>
                <a:lnTo>
                  <a:pt x="319" y="1"/>
                </a:lnTo>
                <a:lnTo>
                  <a:pt x="320" y="0"/>
                </a:lnTo>
                <a:lnTo>
                  <a:pt x="322" y="3"/>
                </a:lnTo>
                <a:lnTo>
                  <a:pt x="324" y="5"/>
                </a:lnTo>
                <a:lnTo>
                  <a:pt x="324" y="6"/>
                </a:lnTo>
                <a:lnTo>
                  <a:pt x="324" y="8"/>
                </a:lnTo>
                <a:lnTo>
                  <a:pt x="324" y="11"/>
                </a:lnTo>
                <a:lnTo>
                  <a:pt x="325" y="11"/>
                </a:lnTo>
                <a:lnTo>
                  <a:pt x="327" y="11"/>
                </a:lnTo>
                <a:lnTo>
                  <a:pt x="327" y="13"/>
                </a:lnTo>
                <a:lnTo>
                  <a:pt x="328" y="13"/>
                </a:lnTo>
                <a:lnTo>
                  <a:pt x="328" y="11"/>
                </a:lnTo>
                <a:lnTo>
                  <a:pt x="330" y="9"/>
                </a:lnTo>
                <a:lnTo>
                  <a:pt x="330" y="11"/>
                </a:lnTo>
                <a:lnTo>
                  <a:pt x="332" y="11"/>
                </a:lnTo>
                <a:lnTo>
                  <a:pt x="333" y="11"/>
                </a:lnTo>
                <a:lnTo>
                  <a:pt x="335" y="11"/>
                </a:lnTo>
                <a:lnTo>
                  <a:pt x="336" y="11"/>
                </a:lnTo>
                <a:lnTo>
                  <a:pt x="338" y="13"/>
                </a:lnTo>
                <a:lnTo>
                  <a:pt x="340" y="16"/>
                </a:lnTo>
                <a:lnTo>
                  <a:pt x="341" y="19"/>
                </a:lnTo>
                <a:lnTo>
                  <a:pt x="343" y="19"/>
                </a:lnTo>
                <a:lnTo>
                  <a:pt x="343" y="21"/>
                </a:lnTo>
                <a:lnTo>
                  <a:pt x="343" y="22"/>
                </a:lnTo>
                <a:lnTo>
                  <a:pt x="343" y="24"/>
                </a:lnTo>
                <a:lnTo>
                  <a:pt x="343" y="25"/>
                </a:lnTo>
                <a:lnTo>
                  <a:pt x="341" y="25"/>
                </a:lnTo>
                <a:lnTo>
                  <a:pt x="341" y="27"/>
                </a:lnTo>
                <a:lnTo>
                  <a:pt x="341" y="29"/>
                </a:lnTo>
                <a:lnTo>
                  <a:pt x="343" y="30"/>
                </a:lnTo>
                <a:lnTo>
                  <a:pt x="344" y="29"/>
                </a:lnTo>
                <a:lnTo>
                  <a:pt x="346" y="30"/>
                </a:lnTo>
                <a:lnTo>
                  <a:pt x="348" y="32"/>
                </a:lnTo>
                <a:lnTo>
                  <a:pt x="349" y="32"/>
                </a:lnTo>
                <a:lnTo>
                  <a:pt x="351" y="32"/>
                </a:lnTo>
                <a:lnTo>
                  <a:pt x="352" y="32"/>
                </a:lnTo>
                <a:lnTo>
                  <a:pt x="352" y="30"/>
                </a:lnTo>
                <a:lnTo>
                  <a:pt x="354" y="29"/>
                </a:lnTo>
                <a:lnTo>
                  <a:pt x="354" y="27"/>
                </a:lnTo>
                <a:lnTo>
                  <a:pt x="356" y="27"/>
                </a:lnTo>
                <a:lnTo>
                  <a:pt x="357" y="27"/>
                </a:lnTo>
                <a:lnTo>
                  <a:pt x="357" y="25"/>
                </a:lnTo>
                <a:lnTo>
                  <a:pt x="359" y="25"/>
                </a:lnTo>
                <a:lnTo>
                  <a:pt x="360" y="25"/>
                </a:lnTo>
                <a:lnTo>
                  <a:pt x="362" y="25"/>
                </a:lnTo>
                <a:lnTo>
                  <a:pt x="364" y="25"/>
                </a:lnTo>
                <a:lnTo>
                  <a:pt x="364" y="24"/>
                </a:lnTo>
                <a:close/>
              </a:path>
            </a:pathLst>
          </a:custGeom>
          <a:solidFill>
            <a:srgbClr val="69488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6"/>
          <p:cNvSpPr>
            <a:spLocks/>
          </p:cNvSpPr>
          <p:nvPr/>
        </p:nvSpPr>
        <p:spPr bwMode="auto">
          <a:xfrm>
            <a:off x="6985001" y="4551363"/>
            <a:ext cx="500063" cy="684213"/>
          </a:xfrm>
          <a:custGeom>
            <a:avLst/>
            <a:gdLst/>
            <a:ahLst/>
            <a:cxnLst>
              <a:cxn ang="0">
                <a:pos x="293" y="117"/>
              </a:cxn>
              <a:cxn ang="0">
                <a:pos x="314" y="123"/>
              </a:cxn>
              <a:cxn ang="0">
                <a:pos x="309" y="146"/>
              </a:cxn>
              <a:cxn ang="0">
                <a:pos x="288" y="167"/>
              </a:cxn>
              <a:cxn ang="0">
                <a:pos x="274" y="183"/>
              </a:cxn>
              <a:cxn ang="0">
                <a:pos x="261" y="178"/>
              </a:cxn>
              <a:cxn ang="0">
                <a:pos x="242" y="189"/>
              </a:cxn>
              <a:cxn ang="0">
                <a:pos x="235" y="215"/>
              </a:cxn>
              <a:cxn ang="0">
                <a:pos x="226" y="237"/>
              </a:cxn>
              <a:cxn ang="0">
                <a:pos x="248" y="256"/>
              </a:cxn>
              <a:cxn ang="0">
                <a:pos x="242" y="269"/>
              </a:cxn>
              <a:cxn ang="0">
                <a:pos x="251" y="285"/>
              </a:cxn>
              <a:cxn ang="0">
                <a:pos x="251" y="303"/>
              </a:cxn>
              <a:cxn ang="0">
                <a:pos x="246" y="319"/>
              </a:cxn>
              <a:cxn ang="0">
                <a:pos x="238" y="330"/>
              </a:cxn>
              <a:cxn ang="0">
                <a:pos x="224" y="335"/>
              </a:cxn>
              <a:cxn ang="0">
                <a:pos x="218" y="349"/>
              </a:cxn>
              <a:cxn ang="0">
                <a:pos x="208" y="359"/>
              </a:cxn>
              <a:cxn ang="0">
                <a:pos x="205" y="376"/>
              </a:cxn>
              <a:cxn ang="0">
                <a:pos x="190" y="375"/>
              </a:cxn>
              <a:cxn ang="0">
                <a:pos x="173" y="370"/>
              </a:cxn>
              <a:cxn ang="0">
                <a:pos x="163" y="386"/>
              </a:cxn>
              <a:cxn ang="0">
                <a:pos x="152" y="394"/>
              </a:cxn>
              <a:cxn ang="0">
                <a:pos x="152" y="408"/>
              </a:cxn>
              <a:cxn ang="0">
                <a:pos x="139" y="423"/>
              </a:cxn>
              <a:cxn ang="0">
                <a:pos x="109" y="427"/>
              </a:cxn>
              <a:cxn ang="0">
                <a:pos x="85" y="416"/>
              </a:cxn>
              <a:cxn ang="0">
                <a:pos x="72" y="405"/>
              </a:cxn>
              <a:cxn ang="0">
                <a:pos x="42" y="375"/>
              </a:cxn>
              <a:cxn ang="0">
                <a:pos x="30" y="355"/>
              </a:cxn>
              <a:cxn ang="0">
                <a:pos x="37" y="344"/>
              </a:cxn>
              <a:cxn ang="0">
                <a:pos x="21" y="335"/>
              </a:cxn>
              <a:cxn ang="0">
                <a:pos x="22" y="314"/>
              </a:cxn>
              <a:cxn ang="0">
                <a:pos x="6" y="301"/>
              </a:cxn>
              <a:cxn ang="0">
                <a:pos x="11" y="290"/>
              </a:cxn>
              <a:cxn ang="0">
                <a:pos x="27" y="277"/>
              </a:cxn>
              <a:cxn ang="0">
                <a:pos x="43" y="256"/>
              </a:cxn>
              <a:cxn ang="0">
                <a:pos x="56" y="243"/>
              </a:cxn>
              <a:cxn ang="0">
                <a:pos x="66" y="221"/>
              </a:cxn>
              <a:cxn ang="0">
                <a:pos x="66" y="202"/>
              </a:cxn>
              <a:cxn ang="0">
                <a:pos x="62" y="167"/>
              </a:cxn>
              <a:cxn ang="0">
                <a:pos x="58" y="154"/>
              </a:cxn>
              <a:cxn ang="0">
                <a:pos x="53" y="138"/>
              </a:cxn>
              <a:cxn ang="0">
                <a:pos x="61" y="123"/>
              </a:cxn>
              <a:cxn ang="0">
                <a:pos x="75" y="112"/>
              </a:cxn>
              <a:cxn ang="0">
                <a:pos x="85" y="91"/>
              </a:cxn>
              <a:cxn ang="0">
                <a:pos x="83" y="74"/>
              </a:cxn>
              <a:cxn ang="0">
                <a:pos x="88" y="61"/>
              </a:cxn>
              <a:cxn ang="0">
                <a:pos x="91" y="39"/>
              </a:cxn>
              <a:cxn ang="0">
                <a:pos x="82" y="21"/>
              </a:cxn>
              <a:cxn ang="0">
                <a:pos x="83" y="8"/>
              </a:cxn>
              <a:cxn ang="0">
                <a:pos x="101" y="5"/>
              </a:cxn>
              <a:cxn ang="0">
                <a:pos x="133" y="16"/>
              </a:cxn>
              <a:cxn ang="0">
                <a:pos x="142" y="67"/>
              </a:cxn>
              <a:cxn ang="0">
                <a:pos x="179" y="66"/>
              </a:cxn>
              <a:cxn ang="0">
                <a:pos x="216" y="63"/>
              </a:cxn>
              <a:cxn ang="0">
                <a:pos x="235" y="67"/>
              </a:cxn>
              <a:cxn ang="0">
                <a:pos x="251" y="82"/>
              </a:cxn>
              <a:cxn ang="0">
                <a:pos x="269" y="95"/>
              </a:cxn>
            </a:cxnLst>
            <a:rect l="0" t="0" r="r" b="b"/>
            <a:pathLst>
              <a:path w="315" h="431">
                <a:moveTo>
                  <a:pt x="275" y="103"/>
                </a:moveTo>
                <a:lnTo>
                  <a:pt x="277" y="106"/>
                </a:lnTo>
                <a:lnTo>
                  <a:pt x="278" y="106"/>
                </a:lnTo>
                <a:lnTo>
                  <a:pt x="278" y="107"/>
                </a:lnTo>
                <a:lnTo>
                  <a:pt x="282" y="109"/>
                </a:lnTo>
                <a:lnTo>
                  <a:pt x="282" y="111"/>
                </a:lnTo>
                <a:lnTo>
                  <a:pt x="283" y="111"/>
                </a:lnTo>
                <a:lnTo>
                  <a:pt x="285" y="112"/>
                </a:lnTo>
                <a:lnTo>
                  <a:pt x="285" y="114"/>
                </a:lnTo>
                <a:lnTo>
                  <a:pt x="286" y="115"/>
                </a:lnTo>
                <a:lnTo>
                  <a:pt x="288" y="115"/>
                </a:lnTo>
                <a:lnTo>
                  <a:pt x="291" y="117"/>
                </a:lnTo>
                <a:lnTo>
                  <a:pt x="293" y="117"/>
                </a:lnTo>
                <a:lnTo>
                  <a:pt x="294" y="117"/>
                </a:lnTo>
                <a:lnTo>
                  <a:pt x="298" y="119"/>
                </a:lnTo>
                <a:lnTo>
                  <a:pt x="299" y="117"/>
                </a:lnTo>
                <a:lnTo>
                  <a:pt x="299" y="115"/>
                </a:lnTo>
                <a:lnTo>
                  <a:pt x="299" y="117"/>
                </a:lnTo>
                <a:lnTo>
                  <a:pt x="301" y="119"/>
                </a:lnTo>
                <a:lnTo>
                  <a:pt x="302" y="119"/>
                </a:lnTo>
                <a:lnTo>
                  <a:pt x="304" y="119"/>
                </a:lnTo>
                <a:lnTo>
                  <a:pt x="309" y="122"/>
                </a:lnTo>
                <a:lnTo>
                  <a:pt x="309" y="123"/>
                </a:lnTo>
                <a:lnTo>
                  <a:pt x="310" y="123"/>
                </a:lnTo>
                <a:lnTo>
                  <a:pt x="312" y="123"/>
                </a:lnTo>
                <a:lnTo>
                  <a:pt x="314" y="123"/>
                </a:lnTo>
                <a:lnTo>
                  <a:pt x="314" y="125"/>
                </a:lnTo>
                <a:lnTo>
                  <a:pt x="314" y="127"/>
                </a:lnTo>
                <a:lnTo>
                  <a:pt x="315" y="128"/>
                </a:lnTo>
                <a:lnTo>
                  <a:pt x="314" y="130"/>
                </a:lnTo>
                <a:lnTo>
                  <a:pt x="312" y="131"/>
                </a:lnTo>
                <a:lnTo>
                  <a:pt x="312" y="135"/>
                </a:lnTo>
                <a:lnTo>
                  <a:pt x="310" y="136"/>
                </a:lnTo>
                <a:lnTo>
                  <a:pt x="310" y="138"/>
                </a:lnTo>
                <a:lnTo>
                  <a:pt x="309" y="139"/>
                </a:lnTo>
                <a:lnTo>
                  <a:pt x="310" y="141"/>
                </a:lnTo>
                <a:lnTo>
                  <a:pt x="310" y="143"/>
                </a:lnTo>
                <a:lnTo>
                  <a:pt x="310" y="144"/>
                </a:lnTo>
                <a:lnTo>
                  <a:pt x="309" y="146"/>
                </a:lnTo>
                <a:lnTo>
                  <a:pt x="306" y="146"/>
                </a:lnTo>
                <a:lnTo>
                  <a:pt x="304" y="146"/>
                </a:lnTo>
                <a:lnTo>
                  <a:pt x="304" y="147"/>
                </a:lnTo>
                <a:lnTo>
                  <a:pt x="302" y="147"/>
                </a:lnTo>
                <a:lnTo>
                  <a:pt x="299" y="147"/>
                </a:lnTo>
                <a:lnTo>
                  <a:pt x="296" y="147"/>
                </a:lnTo>
                <a:lnTo>
                  <a:pt x="294" y="147"/>
                </a:lnTo>
                <a:lnTo>
                  <a:pt x="291" y="149"/>
                </a:lnTo>
                <a:lnTo>
                  <a:pt x="290" y="152"/>
                </a:lnTo>
                <a:lnTo>
                  <a:pt x="288" y="157"/>
                </a:lnTo>
                <a:lnTo>
                  <a:pt x="288" y="162"/>
                </a:lnTo>
                <a:lnTo>
                  <a:pt x="288" y="163"/>
                </a:lnTo>
                <a:lnTo>
                  <a:pt x="288" y="167"/>
                </a:lnTo>
                <a:lnTo>
                  <a:pt x="286" y="168"/>
                </a:lnTo>
                <a:lnTo>
                  <a:pt x="286" y="170"/>
                </a:lnTo>
                <a:lnTo>
                  <a:pt x="288" y="171"/>
                </a:lnTo>
                <a:lnTo>
                  <a:pt x="288" y="173"/>
                </a:lnTo>
                <a:lnTo>
                  <a:pt x="285" y="175"/>
                </a:lnTo>
                <a:lnTo>
                  <a:pt x="285" y="178"/>
                </a:lnTo>
                <a:lnTo>
                  <a:pt x="285" y="181"/>
                </a:lnTo>
                <a:lnTo>
                  <a:pt x="282" y="184"/>
                </a:lnTo>
                <a:lnTo>
                  <a:pt x="280" y="186"/>
                </a:lnTo>
                <a:lnTo>
                  <a:pt x="275" y="186"/>
                </a:lnTo>
                <a:lnTo>
                  <a:pt x="275" y="184"/>
                </a:lnTo>
                <a:lnTo>
                  <a:pt x="274" y="184"/>
                </a:lnTo>
                <a:lnTo>
                  <a:pt x="274" y="183"/>
                </a:lnTo>
                <a:lnTo>
                  <a:pt x="274" y="181"/>
                </a:lnTo>
                <a:lnTo>
                  <a:pt x="275" y="179"/>
                </a:lnTo>
                <a:lnTo>
                  <a:pt x="274" y="178"/>
                </a:lnTo>
                <a:lnTo>
                  <a:pt x="272" y="179"/>
                </a:lnTo>
                <a:lnTo>
                  <a:pt x="270" y="178"/>
                </a:lnTo>
                <a:lnTo>
                  <a:pt x="269" y="178"/>
                </a:lnTo>
                <a:lnTo>
                  <a:pt x="266" y="176"/>
                </a:lnTo>
                <a:lnTo>
                  <a:pt x="266" y="175"/>
                </a:lnTo>
                <a:lnTo>
                  <a:pt x="264" y="175"/>
                </a:lnTo>
                <a:lnTo>
                  <a:pt x="264" y="176"/>
                </a:lnTo>
                <a:lnTo>
                  <a:pt x="264" y="178"/>
                </a:lnTo>
                <a:lnTo>
                  <a:pt x="262" y="178"/>
                </a:lnTo>
                <a:lnTo>
                  <a:pt x="261" y="178"/>
                </a:lnTo>
                <a:lnTo>
                  <a:pt x="259" y="178"/>
                </a:lnTo>
                <a:lnTo>
                  <a:pt x="259" y="181"/>
                </a:lnTo>
                <a:lnTo>
                  <a:pt x="258" y="181"/>
                </a:lnTo>
                <a:lnTo>
                  <a:pt x="258" y="183"/>
                </a:lnTo>
                <a:lnTo>
                  <a:pt x="256" y="184"/>
                </a:lnTo>
                <a:lnTo>
                  <a:pt x="254" y="184"/>
                </a:lnTo>
                <a:lnTo>
                  <a:pt x="253" y="186"/>
                </a:lnTo>
                <a:lnTo>
                  <a:pt x="253" y="189"/>
                </a:lnTo>
                <a:lnTo>
                  <a:pt x="251" y="189"/>
                </a:lnTo>
                <a:lnTo>
                  <a:pt x="250" y="189"/>
                </a:lnTo>
                <a:lnTo>
                  <a:pt x="246" y="191"/>
                </a:lnTo>
                <a:lnTo>
                  <a:pt x="243" y="189"/>
                </a:lnTo>
                <a:lnTo>
                  <a:pt x="242" y="189"/>
                </a:lnTo>
                <a:lnTo>
                  <a:pt x="237" y="187"/>
                </a:lnTo>
                <a:lnTo>
                  <a:pt x="234" y="192"/>
                </a:lnTo>
                <a:lnTo>
                  <a:pt x="230" y="194"/>
                </a:lnTo>
                <a:lnTo>
                  <a:pt x="230" y="195"/>
                </a:lnTo>
                <a:lnTo>
                  <a:pt x="229" y="195"/>
                </a:lnTo>
                <a:lnTo>
                  <a:pt x="229" y="197"/>
                </a:lnTo>
                <a:lnTo>
                  <a:pt x="229" y="199"/>
                </a:lnTo>
                <a:lnTo>
                  <a:pt x="229" y="200"/>
                </a:lnTo>
                <a:lnTo>
                  <a:pt x="230" y="203"/>
                </a:lnTo>
                <a:lnTo>
                  <a:pt x="230" y="207"/>
                </a:lnTo>
                <a:lnTo>
                  <a:pt x="230" y="208"/>
                </a:lnTo>
                <a:lnTo>
                  <a:pt x="234" y="211"/>
                </a:lnTo>
                <a:lnTo>
                  <a:pt x="235" y="215"/>
                </a:lnTo>
                <a:lnTo>
                  <a:pt x="234" y="218"/>
                </a:lnTo>
                <a:lnTo>
                  <a:pt x="235" y="218"/>
                </a:lnTo>
                <a:lnTo>
                  <a:pt x="235" y="219"/>
                </a:lnTo>
                <a:lnTo>
                  <a:pt x="234" y="221"/>
                </a:lnTo>
                <a:lnTo>
                  <a:pt x="230" y="221"/>
                </a:lnTo>
                <a:lnTo>
                  <a:pt x="229" y="226"/>
                </a:lnTo>
                <a:lnTo>
                  <a:pt x="227" y="226"/>
                </a:lnTo>
                <a:lnTo>
                  <a:pt x="226" y="226"/>
                </a:lnTo>
                <a:lnTo>
                  <a:pt x="226" y="227"/>
                </a:lnTo>
                <a:lnTo>
                  <a:pt x="226" y="231"/>
                </a:lnTo>
                <a:lnTo>
                  <a:pt x="226" y="232"/>
                </a:lnTo>
                <a:lnTo>
                  <a:pt x="226" y="234"/>
                </a:lnTo>
                <a:lnTo>
                  <a:pt x="226" y="237"/>
                </a:lnTo>
                <a:lnTo>
                  <a:pt x="226" y="239"/>
                </a:lnTo>
                <a:lnTo>
                  <a:pt x="227" y="239"/>
                </a:lnTo>
                <a:lnTo>
                  <a:pt x="229" y="240"/>
                </a:lnTo>
                <a:lnTo>
                  <a:pt x="232" y="242"/>
                </a:lnTo>
                <a:lnTo>
                  <a:pt x="235" y="245"/>
                </a:lnTo>
                <a:lnTo>
                  <a:pt x="238" y="247"/>
                </a:lnTo>
                <a:lnTo>
                  <a:pt x="246" y="250"/>
                </a:lnTo>
                <a:lnTo>
                  <a:pt x="248" y="250"/>
                </a:lnTo>
                <a:lnTo>
                  <a:pt x="248" y="251"/>
                </a:lnTo>
                <a:lnTo>
                  <a:pt x="250" y="251"/>
                </a:lnTo>
                <a:lnTo>
                  <a:pt x="251" y="253"/>
                </a:lnTo>
                <a:lnTo>
                  <a:pt x="250" y="255"/>
                </a:lnTo>
                <a:lnTo>
                  <a:pt x="248" y="256"/>
                </a:lnTo>
                <a:lnTo>
                  <a:pt x="246" y="256"/>
                </a:lnTo>
                <a:lnTo>
                  <a:pt x="245" y="258"/>
                </a:lnTo>
                <a:lnTo>
                  <a:pt x="246" y="258"/>
                </a:lnTo>
                <a:lnTo>
                  <a:pt x="245" y="259"/>
                </a:lnTo>
                <a:lnTo>
                  <a:pt x="245" y="261"/>
                </a:lnTo>
                <a:lnTo>
                  <a:pt x="243" y="261"/>
                </a:lnTo>
                <a:lnTo>
                  <a:pt x="245" y="263"/>
                </a:lnTo>
                <a:lnTo>
                  <a:pt x="245" y="264"/>
                </a:lnTo>
                <a:lnTo>
                  <a:pt x="243" y="264"/>
                </a:lnTo>
                <a:lnTo>
                  <a:pt x="243" y="266"/>
                </a:lnTo>
                <a:lnTo>
                  <a:pt x="242" y="266"/>
                </a:lnTo>
                <a:lnTo>
                  <a:pt x="242" y="267"/>
                </a:lnTo>
                <a:lnTo>
                  <a:pt x="242" y="269"/>
                </a:lnTo>
                <a:lnTo>
                  <a:pt x="242" y="271"/>
                </a:lnTo>
                <a:lnTo>
                  <a:pt x="243" y="271"/>
                </a:lnTo>
                <a:lnTo>
                  <a:pt x="243" y="272"/>
                </a:lnTo>
                <a:lnTo>
                  <a:pt x="245" y="274"/>
                </a:lnTo>
                <a:lnTo>
                  <a:pt x="245" y="275"/>
                </a:lnTo>
                <a:lnTo>
                  <a:pt x="248" y="277"/>
                </a:lnTo>
                <a:lnTo>
                  <a:pt x="248" y="279"/>
                </a:lnTo>
                <a:lnTo>
                  <a:pt x="250" y="280"/>
                </a:lnTo>
                <a:lnTo>
                  <a:pt x="251" y="280"/>
                </a:lnTo>
                <a:lnTo>
                  <a:pt x="253" y="280"/>
                </a:lnTo>
                <a:lnTo>
                  <a:pt x="253" y="282"/>
                </a:lnTo>
                <a:lnTo>
                  <a:pt x="253" y="283"/>
                </a:lnTo>
                <a:lnTo>
                  <a:pt x="251" y="285"/>
                </a:lnTo>
                <a:lnTo>
                  <a:pt x="253" y="285"/>
                </a:lnTo>
                <a:lnTo>
                  <a:pt x="253" y="287"/>
                </a:lnTo>
                <a:lnTo>
                  <a:pt x="254" y="287"/>
                </a:lnTo>
                <a:lnTo>
                  <a:pt x="256" y="288"/>
                </a:lnTo>
                <a:lnTo>
                  <a:pt x="256" y="291"/>
                </a:lnTo>
                <a:lnTo>
                  <a:pt x="256" y="293"/>
                </a:lnTo>
                <a:lnTo>
                  <a:pt x="256" y="295"/>
                </a:lnTo>
                <a:lnTo>
                  <a:pt x="254" y="295"/>
                </a:lnTo>
                <a:lnTo>
                  <a:pt x="254" y="296"/>
                </a:lnTo>
                <a:lnTo>
                  <a:pt x="253" y="296"/>
                </a:lnTo>
                <a:lnTo>
                  <a:pt x="253" y="299"/>
                </a:lnTo>
                <a:lnTo>
                  <a:pt x="253" y="301"/>
                </a:lnTo>
                <a:lnTo>
                  <a:pt x="251" y="303"/>
                </a:lnTo>
                <a:lnTo>
                  <a:pt x="251" y="304"/>
                </a:lnTo>
                <a:lnTo>
                  <a:pt x="253" y="306"/>
                </a:lnTo>
                <a:lnTo>
                  <a:pt x="253" y="307"/>
                </a:lnTo>
                <a:lnTo>
                  <a:pt x="253" y="309"/>
                </a:lnTo>
                <a:lnTo>
                  <a:pt x="253" y="311"/>
                </a:lnTo>
                <a:lnTo>
                  <a:pt x="251" y="312"/>
                </a:lnTo>
                <a:lnTo>
                  <a:pt x="250" y="312"/>
                </a:lnTo>
                <a:lnTo>
                  <a:pt x="250" y="315"/>
                </a:lnTo>
                <a:lnTo>
                  <a:pt x="251" y="315"/>
                </a:lnTo>
                <a:lnTo>
                  <a:pt x="251" y="317"/>
                </a:lnTo>
                <a:lnTo>
                  <a:pt x="250" y="317"/>
                </a:lnTo>
                <a:lnTo>
                  <a:pt x="248" y="319"/>
                </a:lnTo>
                <a:lnTo>
                  <a:pt x="246" y="319"/>
                </a:lnTo>
                <a:lnTo>
                  <a:pt x="245" y="319"/>
                </a:lnTo>
                <a:lnTo>
                  <a:pt x="243" y="320"/>
                </a:lnTo>
                <a:lnTo>
                  <a:pt x="242" y="320"/>
                </a:lnTo>
                <a:lnTo>
                  <a:pt x="240" y="320"/>
                </a:lnTo>
                <a:lnTo>
                  <a:pt x="240" y="322"/>
                </a:lnTo>
                <a:lnTo>
                  <a:pt x="238" y="322"/>
                </a:lnTo>
                <a:lnTo>
                  <a:pt x="238" y="323"/>
                </a:lnTo>
                <a:lnTo>
                  <a:pt x="240" y="323"/>
                </a:lnTo>
                <a:lnTo>
                  <a:pt x="240" y="325"/>
                </a:lnTo>
                <a:lnTo>
                  <a:pt x="238" y="325"/>
                </a:lnTo>
                <a:lnTo>
                  <a:pt x="238" y="327"/>
                </a:lnTo>
                <a:lnTo>
                  <a:pt x="238" y="328"/>
                </a:lnTo>
                <a:lnTo>
                  <a:pt x="238" y="330"/>
                </a:lnTo>
                <a:lnTo>
                  <a:pt x="240" y="330"/>
                </a:lnTo>
                <a:lnTo>
                  <a:pt x="238" y="330"/>
                </a:lnTo>
                <a:lnTo>
                  <a:pt x="238" y="331"/>
                </a:lnTo>
                <a:lnTo>
                  <a:pt x="238" y="333"/>
                </a:lnTo>
                <a:lnTo>
                  <a:pt x="238" y="335"/>
                </a:lnTo>
                <a:lnTo>
                  <a:pt x="237" y="336"/>
                </a:lnTo>
                <a:lnTo>
                  <a:pt x="235" y="336"/>
                </a:lnTo>
                <a:lnTo>
                  <a:pt x="234" y="336"/>
                </a:lnTo>
                <a:lnTo>
                  <a:pt x="232" y="336"/>
                </a:lnTo>
                <a:lnTo>
                  <a:pt x="230" y="336"/>
                </a:lnTo>
                <a:lnTo>
                  <a:pt x="227" y="335"/>
                </a:lnTo>
                <a:lnTo>
                  <a:pt x="226" y="335"/>
                </a:lnTo>
                <a:lnTo>
                  <a:pt x="224" y="335"/>
                </a:lnTo>
                <a:lnTo>
                  <a:pt x="222" y="335"/>
                </a:lnTo>
                <a:lnTo>
                  <a:pt x="221" y="335"/>
                </a:lnTo>
                <a:lnTo>
                  <a:pt x="219" y="336"/>
                </a:lnTo>
                <a:lnTo>
                  <a:pt x="218" y="336"/>
                </a:lnTo>
                <a:lnTo>
                  <a:pt x="218" y="338"/>
                </a:lnTo>
                <a:lnTo>
                  <a:pt x="218" y="339"/>
                </a:lnTo>
                <a:lnTo>
                  <a:pt x="218" y="341"/>
                </a:lnTo>
                <a:lnTo>
                  <a:pt x="218" y="343"/>
                </a:lnTo>
                <a:lnTo>
                  <a:pt x="219" y="343"/>
                </a:lnTo>
                <a:lnTo>
                  <a:pt x="219" y="344"/>
                </a:lnTo>
                <a:lnTo>
                  <a:pt x="219" y="346"/>
                </a:lnTo>
                <a:lnTo>
                  <a:pt x="218" y="347"/>
                </a:lnTo>
                <a:lnTo>
                  <a:pt x="218" y="349"/>
                </a:lnTo>
                <a:lnTo>
                  <a:pt x="218" y="351"/>
                </a:lnTo>
                <a:lnTo>
                  <a:pt x="218" y="352"/>
                </a:lnTo>
                <a:lnTo>
                  <a:pt x="218" y="354"/>
                </a:lnTo>
                <a:lnTo>
                  <a:pt x="216" y="355"/>
                </a:lnTo>
                <a:lnTo>
                  <a:pt x="218" y="355"/>
                </a:lnTo>
                <a:lnTo>
                  <a:pt x="216" y="355"/>
                </a:lnTo>
                <a:lnTo>
                  <a:pt x="218" y="357"/>
                </a:lnTo>
                <a:lnTo>
                  <a:pt x="216" y="357"/>
                </a:lnTo>
                <a:lnTo>
                  <a:pt x="213" y="357"/>
                </a:lnTo>
                <a:lnTo>
                  <a:pt x="211" y="357"/>
                </a:lnTo>
                <a:lnTo>
                  <a:pt x="210" y="357"/>
                </a:lnTo>
                <a:lnTo>
                  <a:pt x="208" y="357"/>
                </a:lnTo>
                <a:lnTo>
                  <a:pt x="208" y="359"/>
                </a:lnTo>
                <a:lnTo>
                  <a:pt x="208" y="360"/>
                </a:lnTo>
                <a:lnTo>
                  <a:pt x="208" y="362"/>
                </a:lnTo>
                <a:lnTo>
                  <a:pt x="206" y="362"/>
                </a:lnTo>
                <a:lnTo>
                  <a:pt x="206" y="363"/>
                </a:lnTo>
                <a:lnTo>
                  <a:pt x="208" y="363"/>
                </a:lnTo>
                <a:lnTo>
                  <a:pt x="208" y="365"/>
                </a:lnTo>
                <a:lnTo>
                  <a:pt x="208" y="368"/>
                </a:lnTo>
                <a:lnTo>
                  <a:pt x="206" y="370"/>
                </a:lnTo>
                <a:lnTo>
                  <a:pt x="206" y="371"/>
                </a:lnTo>
                <a:lnTo>
                  <a:pt x="206" y="373"/>
                </a:lnTo>
                <a:lnTo>
                  <a:pt x="208" y="373"/>
                </a:lnTo>
                <a:lnTo>
                  <a:pt x="206" y="375"/>
                </a:lnTo>
                <a:lnTo>
                  <a:pt x="205" y="376"/>
                </a:lnTo>
                <a:lnTo>
                  <a:pt x="205" y="378"/>
                </a:lnTo>
                <a:lnTo>
                  <a:pt x="203" y="378"/>
                </a:lnTo>
                <a:lnTo>
                  <a:pt x="202" y="378"/>
                </a:lnTo>
                <a:lnTo>
                  <a:pt x="200" y="379"/>
                </a:lnTo>
                <a:lnTo>
                  <a:pt x="198" y="379"/>
                </a:lnTo>
                <a:lnTo>
                  <a:pt x="197" y="379"/>
                </a:lnTo>
                <a:lnTo>
                  <a:pt x="195" y="379"/>
                </a:lnTo>
                <a:lnTo>
                  <a:pt x="194" y="379"/>
                </a:lnTo>
                <a:lnTo>
                  <a:pt x="192" y="379"/>
                </a:lnTo>
                <a:lnTo>
                  <a:pt x="192" y="378"/>
                </a:lnTo>
                <a:lnTo>
                  <a:pt x="192" y="376"/>
                </a:lnTo>
                <a:lnTo>
                  <a:pt x="190" y="376"/>
                </a:lnTo>
                <a:lnTo>
                  <a:pt x="190" y="375"/>
                </a:lnTo>
                <a:lnTo>
                  <a:pt x="189" y="375"/>
                </a:lnTo>
                <a:lnTo>
                  <a:pt x="187" y="375"/>
                </a:lnTo>
                <a:lnTo>
                  <a:pt x="186" y="375"/>
                </a:lnTo>
                <a:lnTo>
                  <a:pt x="184" y="375"/>
                </a:lnTo>
                <a:lnTo>
                  <a:pt x="182" y="375"/>
                </a:lnTo>
                <a:lnTo>
                  <a:pt x="182" y="373"/>
                </a:lnTo>
                <a:lnTo>
                  <a:pt x="182" y="371"/>
                </a:lnTo>
                <a:lnTo>
                  <a:pt x="181" y="371"/>
                </a:lnTo>
                <a:lnTo>
                  <a:pt x="179" y="371"/>
                </a:lnTo>
                <a:lnTo>
                  <a:pt x="178" y="370"/>
                </a:lnTo>
                <a:lnTo>
                  <a:pt x="176" y="370"/>
                </a:lnTo>
                <a:lnTo>
                  <a:pt x="174" y="370"/>
                </a:lnTo>
                <a:lnTo>
                  <a:pt x="173" y="370"/>
                </a:lnTo>
                <a:lnTo>
                  <a:pt x="173" y="371"/>
                </a:lnTo>
                <a:lnTo>
                  <a:pt x="171" y="373"/>
                </a:lnTo>
                <a:lnTo>
                  <a:pt x="171" y="375"/>
                </a:lnTo>
                <a:lnTo>
                  <a:pt x="171" y="376"/>
                </a:lnTo>
                <a:lnTo>
                  <a:pt x="170" y="376"/>
                </a:lnTo>
                <a:lnTo>
                  <a:pt x="168" y="378"/>
                </a:lnTo>
                <a:lnTo>
                  <a:pt x="166" y="378"/>
                </a:lnTo>
                <a:lnTo>
                  <a:pt x="168" y="381"/>
                </a:lnTo>
                <a:lnTo>
                  <a:pt x="168" y="383"/>
                </a:lnTo>
                <a:lnTo>
                  <a:pt x="168" y="384"/>
                </a:lnTo>
                <a:lnTo>
                  <a:pt x="166" y="384"/>
                </a:lnTo>
                <a:lnTo>
                  <a:pt x="165" y="386"/>
                </a:lnTo>
                <a:lnTo>
                  <a:pt x="163" y="386"/>
                </a:lnTo>
                <a:lnTo>
                  <a:pt x="162" y="386"/>
                </a:lnTo>
                <a:lnTo>
                  <a:pt x="162" y="384"/>
                </a:lnTo>
                <a:lnTo>
                  <a:pt x="160" y="386"/>
                </a:lnTo>
                <a:lnTo>
                  <a:pt x="158" y="386"/>
                </a:lnTo>
                <a:lnTo>
                  <a:pt x="157" y="386"/>
                </a:lnTo>
                <a:lnTo>
                  <a:pt x="157" y="387"/>
                </a:lnTo>
                <a:lnTo>
                  <a:pt x="155" y="387"/>
                </a:lnTo>
                <a:lnTo>
                  <a:pt x="157" y="389"/>
                </a:lnTo>
                <a:lnTo>
                  <a:pt x="157" y="391"/>
                </a:lnTo>
                <a:lnTo>
                  <a:pt x="157" y="392"/>
                </a:lnTo>
                <a:lnTo>
                  <a:pt x="155" y="394"/>
                </a:lnTo>
                <a:lnTo>
                  <a:pt x="154" y="394"/>
                </a:lnTo>
                <a:lnTo>
                  <a:pt x="152" y="394"/>
                </a:lnTo>
                <a:lnTo>
                  <a:pt x="150" y="394"/>
                </a:lnTo>
                <a:lnTo>
                  <a:pt x="150" y="395"/>
                </a:lnTo>
                <a:lnTo>
                  <a:pt x="149" y="395"/>
                </a:lnTo>
                <a:lnTo>
                  <a:pt x="149" y="397"/>
                </a:lnTo>
                <a:lnTo>
                  <a:pt x="150" y="397"/>
                </a:lnTo>
                <a:lnTo>
                  <a:pt x="150" y="399"/>
                </a:lnTo>
                <a:lnTo>
                  <a:pt x="152" y="399"/>
                </a:lnTo>
                <a:lnTo>
                  <a:pt x="152" y="402"/>
                </a:lnTo>
                <a:lnTo>
                  <a:pt x="152" y="403"/>
                </a:lnTo>
                <a:lnTo>
                  <a:pt x="150" y="405"/>
                </a:lnTo>
                <a:lnTo>
                  <a:pt x="152" y="405"/>
                </a:lnTo>
                <a:lnTo>
                  <a:pt x="152" y="407"/>
                </a:lnTo>
                <a:lnTo>
                  <a:pt x="152" y="408"/>
                </a:lnTo>
                <a:lnTo>
                  <a:pt x="150" y="408"/>
                </a:lnTo>
                <a:lnTo>
                  <a:pt x="149" y="408"/>
                </a:lnTo>
                <a:lnTo>
                  <a:pt x="147" y="408"/>
                </a:lnTo>
                <a:lnTo>
                  <a:pt x="147" y="411"/>
                </a:lnTo>
                <a:lnTo>
                  <a:pt x="146" y="413"/>
                </a:lnTo>
                <a:lnTo>
                  <a:pt x="146" y="415"/>
                </a:lnTo>
                <a:lnTo>
                  <a:pt x="147" y="415"/>
                </a:lnTo>
                <a:lnTo>
                  <a:pt x="146" y="416"/>
                </a:lnTo>
                <a:lnTo>
                  <a:pt x="144" y="416"/>
                </a:lnTo>
                <a:lnTo>
                  <a:pt x="142" y="418"/>
                </a:lnTo>
                <a:lnTo>
                  <a:pt x="142" y="419"/>
                </a:lnTo>
                <a:lnTo>
                  <a:pt x="141" y="421"/>
                </a:lnTo>
                <a:lnTo>
                  <a:pt x="139" y="423"/>
                </a:lnTo>
                <a:lnTo>
                  <a:pt x="139" y="424"/>
                </a:lnTo>
                <a:lnTo>
                  <a:pt x="138" y="426"/>
                </a:lnTo>
                <a:lnTo>
                  <a:pt x="139" y="426"/>
                </a:lnTo>
                <a:lnTo>
                  <a:pt x="139" y="427"/>
                </a:lnTo>
                <a:lnTo>
                  <a:pt x="139" y="429"/>
                </a:lnTo>
                <a:lnTo>
                  <a:pt x="138" y="429"/>
                </a:lnTo>
                <a:lnTo>
                  <a:pt x="138" y="431"/>
                </a:lnTo>
                <a:lnTo>
                  <a:pt x="136" y="431"/>
                </a:lnTo>
                <a:lnTo>
                  <a:pt x="131" y="431"/>
                </a:lnTo>
                <a:lnTo>
                  <a:pt x="118" y="429"/>
                </a:lnTo>
                <a:lnTo>
                  <a:pt x="115" y="424"/>
                </a:lnTo>
                <a:lnTo>
                  <a:pt x="112" y="424"/>
                </a:lnTo>
                <a:lnTo>
                  <a:pt x="109" y="427"/>
                </a:lnTo>
                <a:lnTo>
                  <a:pt x="107" y="426"/>
                </a:lnTo>
                <a:lnTo>
                  <a:pt x="106" y="423"/>
                </a:lnTo>
                <a:lnTo>
                  <a:pt x="102" y="421"/>
                </a:lnTo>
                <a:lnTo>
                  <a:pt x="101" y="421"/>
                </a:lnTo>
                <a:lnTo>
                  <a:pt x="99" y="419"/>
                </a:lnTo>
                <a:lnTo>
                  <a:pt x="96" y="418"/>
                </a:lnTo>
                <a:lnTo>
                  <a:pt x="94" y="416"/>
                </a:lnTo>
                <a:lnTo>
                  <a:pt x="93" y="415"/>
                </a:lnTo>
                <a:lnTo>
                  <a:pt x="93" y="413"/>
                </a:lnTo>
                <a:lnTo>
                  <a:pt x="91" y="415"/>
                </a:lnTo>
                <a:lnTo>
                  <a:pt x="88" y="416"/>
                </a:lnTo>
                <a:lnTo>
                  <a:pt x="86" y="415"/>
                </a:lnTo>
                <a:lnTo>
                  <a:pt x="85" y="416"/>
                </a:lnTo>
                <a:lnTo>
                  <a:pt x="83" y="419"/>
                </a:lnTo>
                <a:lnTo>
                  <a:pt x="83" y="423"/>
                </a:lnTo>
                <a:lnTo>
                  <a:pt x="82" y="424"/>
                </a:lnTo>
                <a:lnTo>
                  <a:pt x="78" y="424"/>
                </a:lnTo>
                <a:lnTo>
                  <a:pt x="77" y="421"/>
                </a:lnTo>
                <a:lnTo>
                  <a:pt x="74" y="419"/>
                </a:lnTo>
                <a:lnTo>
                  <a:pt x="74" y="418"/>
                </a:lnTo>
                <a:lnTo>
                  <a:pt x="72" y="416"/>
                </a:lnTo>
                <a:lnTo>
                  <a:pt x="72" y="413"/>
                </a:lnTo>
                <a:lnTo>
                  <a:pt x="72" y="410"/>
                </a:lnTo>
                <a:lnTo>
                  <a:pt x="72" y="408"/>
                </a:lnTo>
                <a:lnTo>
                  <a:pt x="72" y="407"/>
                </a:lnTo>
                <a:lnTo>
                  <a:pt x="72" y="405"/>
                </a:lnTo>
                <a:lnTo>
                  <a:pt x="69" y="402"/>
                </a:lnTo>
                <a:lnTo>
                  <a:pt x="66" y="402"/>
                </a:lnTo>
                <a:lnTo>
                  <a:pt x="66" y="394"/>
                </a:lnTo>
                <a:lnTo>
                  <a:pt x="66" y="392"/>
                </a:lnTo>
                <a:lnTo>
                  <a:pt x="64" y="391"/>
                </a:lnTo>
                <a:lnTo>
                  <a:pt x="64" y="387"/>
                </a:lnTo>
                <a:lnTo>
                  <a:pt x="64" y="383"/>
                </a:lnTo>
                <a:lnTo>
                  <a:pt x="59" y="378"/>
                </a:lnTo>
                <a:lnTo>
                  <a:pt x="58" y="376"/>
                </a:lnTo>
                <a:lnTo>
                  <a:pt x="54" y="375"/>
                </a:lnTo>
                <a:lnTo>
                  <a:pt x="51" y="375"/>
                </a:lnTo>
                <a:lnTo>
                  <a:pt x="48" y="371"/>
                </a:lnTo>
                <a:lnTo>
                  <a:pt x="42" y="375"/>
                </a:lnTo>
                <a:lnTo>
                  <a:pt x="38" y="375"/>
                </a:lnTo>
                <a:lnTo>
                  <a:pt x="35" y="375"/>
                </a:lnTo>
                <a:lnTo>
                  <a:pt x="34" y="375"/>
                </a:lnTo>
                <a:lnTo>
                  <a:pt x="34" y="373"/>
                </a:lnTo>
                <a:lnTo>
                  <a:pt x="32" y="371"/>
                </a:lnTo>
                <a:lnTo>
                  <a:pt x="32" y="370"/>
                </a:lnTo>
                <a:lnTo>
                  <a:pt x="32" y="368"/>
                </a:lnTo>
                <a:lnTo>
                  <a:pt x="32" y="367"/>
                </a:lnTo>
                <a:lnTo>
                  <a:pt x="32" y="363"/>
                </a:lnTo>
                <a:lnTo>
                  <a:pt x="32" y="362"/>
                </a:lnTo>
                <a:lnTo>
                  <a:pt x="32" y="360"/>
                </a:lnTo>
                <a:lnTo>
                  <a:pt x="32" y="357"/>
                </a:lnTo>
                <a:lnTo>
                  <a:pt x="30" y="355"/>
                </a:lnTo>
                <a:lnTo>
                  <a:pt x="30" y="354"/>
                </a:lnTo>
                <a:lnTo>
                  <a:pt x="32" y="354"/>
                </a:lnTo>
                <a:lnTo>
                  <a:pt x="34" y="354"/>
                </a:lnTo>
                <a:lnTo>
                  <a:pt x="35" y="354"/>
                </a:lnTo>
                <a:lnTo>
                  <a:pt x="37" y="352"/>
                </a:lnTo>
                <a:lnTo>
                  <a:pt x="37" y="351"/>
                </a:lnTo>
                <a:lnTo>
                  <a:pt x="38" y="349"/>
                </a:lnTo>
                <a:lnTo>
                  <a:pt x="37" y="349"/>
                </a:lnTo>
                <a:lnTo>
                  <a:pt x="38" y="347"/>
                </a:lnTo>
                <a:lnTo>
                  <a:pt x="40" y="346"/>
                </a:lnTo>
                <a:lnTo>
                  <a:pt x="40" y="344"/>
                </a:lnTo>
                <a:lnTo>
                  <a:pt x="38" y="344"/>
                </a:lnTo>
                <a:lnTo>
                  <a:pt x="37" y="344"/>
                </a:lnTo>
                <a:lnTo>
                  <a:pt x="35" y="341"/>
                </a:lnTo>
                <a:lnTo>
                  <a:pt x="34" y="339"/>
                </a:lnTo>
                <a:lnTo>
                  <a:pt x="34" y="338"/>
                </a:lnTo>
                <a:lnTo>
                  <a:pt x="32" y="338"/>
                </a:lnTo>
                <a:lnTo>
                  <a:pt x="34" y="336"/>
                </a:lnTo>
                <a:lnTo>
                  <a:pt x="32" y="336"/>
                </a:lnTo>
                <a:lnTo>
                  <a:pt x="30" y="338"/>
                </a:lnTo>
                <a:lnTo>
                  <a:pt x="29" y="338"/>
                </a:lnTo>
                <a:lnTo>
                  <a:pt x="27" y="338"/>
                </a:lnTo>
                <a:lnTo>
                  <a:pt x="24" y="339"/>
                </a:lnTo>
                <a:lnTo>
                  <a:pt x="24" y="338"/>
                </a:lnTo>
                <a:lnTo>
                  <a:pt x="21" y="336"/>
                </a:lnTo>
                <a:lnTo>
                  <a:pt x="21" y="335"/>
                </a:lnTo>
                <a:lnTo>
                  <a:pt x="21" y="333"/>
                </a:lnTo>
                <a:lnTo>
                  <a:pt x="22" y="331"/>
                </a:lnTo>
                <a:lnTo>
                  <a:pt x="21" y="328"/>
                </a:lnTo>
                <a:lnTo>
                  <a:pt x="22" y="328"/>
                </a:lnTo>
                <a:lnTo>
                  <a:pt x="22" y="327"/>
                </a:lnTo>
                <a:lnTo>
                  <a:pt x="21" y="325"/>
                </a:lnTo>
                <a:lnTo>
                  <a:pt x="21" y="323"/>
                </a:lnTo>
                <a:lnTo>
                  <a:pt x="21" y="322"/>
                </a:lnTo>
                <a:lnTo>
                  <a:pt x="21" y="320"/>
                </a:lnTo>
                <a:lnTo>
                  <a:pt x="21" y="319"/>
                </a:lnTo>
                <a:lnTo>
                  <a:pt x="21" y="317"/>
                </a:lnTo>
                <a:lnTo>
                  <a:pt x="21" y="315"/>
                </a:lnTo>
                <a:lnTo>
                  <a:pt x="22" y="314"/>
                </a:lnTo>
                <a:lnTo>
                  <a:pt x="22" y="311"/>
                </a:lnTo>
                <a:lnTo>
                  <a:pt x="21" y="311"/>
                </a:lnTo>
                <a:lnTo>
                  <a:pt x="19" y="311"/>
                </a:lnTo>
                <a:lnTo>
                  <a:pt x="19" y="309"/>
                </a:lnTo>
                <a:lnTo>
                  <a:pt x="18" y="309"/>
                </a:lnTo>
                <a:lnTo>
                  <a:pt x="16" y="309"/>
                </a:lnTo>
                <a:lnTo>
                  <a:pt x="14" y="311"/>
                </a:lnTo>
                <a:lnTo>
                  <a:pt x="13" y="311"/>
                </a:lnTo>
                <a:lnTo>
                  <a:pt x="11" y="309"/>
                </a:lnTo>
                <a:lnTo>
                  <a:pt x="10" y="309"/>
                </a:lnTo>
                <a:lnTo>
                  <a:pt x="6" y="306"/>
                </a:lnTo>
                <a:lnTo>
                  <a:pt x="6" y="304"/>
                </a:lnTo>
                <a:lnTo>
                  <a:pt x="6" y="301"/>
                </a:lnTo>
                <a:lnTo>
                  <a:pt x="6" y="299"/>
                </a:lnTo>
                <a:lnTo>
                  <a:pt x="8" y="299"/>
                </a:lnTo>
                <a:lnTo>
                  <a:pt x="11" y="298"/>
                </a:lnTo>
                <a:lnTo>
                  <a:pt x="13" y="296"/>
                </a:lnTo>
                <a:lnTo>
                  <a:pt x="14" y="296"/>
                </a:lnTo>
                <a:lnTo>
                  <a:pt x="14" y="298"/>
                </a:lnTo>
                <a:lnTo>
                  <a:pt x="16" y="298"/>
                </a:lnTo>
                <a:lnTo>
                  <a:pt x="18" y="296"/>
                </a:lnTo>
                <a:lnTo>
                  <a:pt x="18" y="293"/>
                </a:lnTo>
                <a:lnTo>
                  <a:pt x="16" y="293"/>
                </a:lnTo>
                <a:lnTo>
                  <a:pt x="14" y="291"/>
                </a:lnTo>
                <a:lnTo>
                  <a:pt x="13" y="290"/>
                </a:lnTo>
                <a:lnTo>
                  <a:pt x="11" y="290"/>
                </a:lnTo>
                <a:lnTo>
                  <a:pt x="10" y="288"/>
                </a:lnTo>
                <a:lnTo>
                  <a:pt x="6" y="288"/>
                </a:lnTo>
                <a:lnTo>
                  <a:pt x="5" y="288"/>
                </a:lnTo>
                <a:lnTo>
                  <a:pt x="3" y="287"/>
                </a:lnTo>
                <a:lnTo>
                  <a:pt x="2" y="287"/>
                </a:lnTo>
                <a:lnTo>
                  <a:pt x="0" y="285"/>
                </a:lnTo>
                <a:lnTo>
                  <a:pt x="11" y="285"/>
                </a:lnTo>
                <a:lnTo>
                  <a:pt x="13" y="285"/>
                </a:lnTo>
                <a:lnTo>
                  <a:pt x="18" y="285"/>
                </a:lnTo>
                <a:lnTo>
                  <a:pt x="27" y="285"/>
                </a:lnTo>
                <a:lnTo>
                  <a:pt x="27" y="282"/>
                </a:lnTo>
                <a:lnTo>
                  <a:pt x="27" y="280"/>
                </a:lnTo>
                <a:lnTo>
                  <a:pt x="27" y="277"/>
                </a:lnTo>
                <a:lnTo>
                  <a:pt x="27" y="274"/>
                </a:lnTo>
                <a:lnTo>
                  <a:pt x="27" y="272"/>
                </a:lnTo>
                <a:lnTo>
                  <a:pt x="27" y="267"/>
                </a:lnTo>
                <a:lnTo>
                  <a:pt x="27" y="266"/>
                </a:lnTo>
                <a:lnTo>
                  <a:pt x="30" y="266"/>
                </a:lnTo>
                <a:lnTo>
                  <a:pt x="32" y="264"/>
                </a:lnTo>
                <a:lnTo>
                  <a:pt x="32" y="263"/>
                </a:lnTo>
                <a:lnTo>
                  <a:pt x="32" y="261"/>
                </a:lnTo>
                <a:lnTo>
                  <a:pt x="34" y="261"/>
                </a:lnTo>
                <a:lnTo>
                  <a:pt x="35" y="261"/>
                </a:lnTo>
                <a:lnTo>
                  <a:pt x="40" y="259"/>
                </a:lnTo>
                <a:lnTo>
                  <a:pt x="42" y="258"/>
                </a:lnTo>
                <a:lnTo>
                  <a:pt x="43" y="256"/>
                </a:lnTo>
                <a:lnTo>
                  <a:pt x="46" y="258"/>
                </a:lnTo>
                <a:lnTo>
                  <a:pt x="48" y="258"/>
                </a:lnTo>
                <a:lnTo>
                  <a:pt x="50" y="258"/>
                </a:lnTo>
                <a:lnTo>
                  <a:pt x="51" y="258"/>
                </a:lnTo>
                <a:lnTo>
                  <a:pt x="53" y="258"/>
                </a:lnTo>
                <a:lnTo>
                  <a:pt x="54" y="258"/>
                </a:lnTo>
                <a:lnTo>
                  <a:pt x="56" y="258"/>
                </a:lnTo>
                <a:lnTo>
                  <a:pt x="56" y="256"/>
                </a:lnTo>
                <a:lnTo>
                  <a:pt x="56" y="255"/>
                </a:lnTo>
                <a:lnTo>
                  <a:pt x="56" y="253"/>
                </a:lnTo>
                <a:lnTo>
                  <a:pt x="56" y="251"/>
                </a:lnTo>
                <a:lnTo>
                  <a:pt x="56" y="250"/>
                </a:lnTo>
                <a:lnTo>
                  <a:pt x="56" y="243"/>
                </a:lnTo>
                <a:lnTo>
                  <a:pt x="56" y="242"/>
                </a:lnTo>
                <a:lnTo>
                  <a:pt x="58" y="239"/>
                </a:lnTo>
                <a:lnTo>
                  <a:pt x="59" y="239"/>
                </a:lnTo>
                <a:lnTo>
                  <a:pt x="61" y="237"/>
                </a:lnTo>
                <a:lnTo>
                  <a:pt x="61" y="232"/>
                </a:lnTo>
                <a:lnTo>
                  <a:pt x="62" y="231"/>
                </a:lnTo>
                <a:lnTo>
                  <a:pt x="64" y="229"/>
                </a:lnTo>
                <a:lnTo>
                  <a:pt x="66" y="229"/>
                </a:lnTo>
                <a:lnTo>
                  <a:pt x="67" y="227"/>
                </a:lnTo>
                <a:lnTo>
                  <a:pt x="66" y="224"/>
                </a:lnTo>
                <a:lnTo>
                  <a:pt x="64" y="223"/>
                </a:lnTo>
                <a:lnTo>
                  <a:pt x="64" y="221"/>
                </a:lnTo>
                <a:lnTo>
                  <a:pt x="66" y="221"/>
                </a:lnTo>
                <a:lnTo>
                  <a:pt x="67" y="218"/>
                </a:lnTo>
                <a:lnTo>
                  <a:pt x="69" y="216"/>
                </a:lnTo>
                <a:lnTo>
                  <a:pt x="70" y="216"/>
                </a:lnTo>
                <a:lnTo>
                  <a:pt x="70" y="215"/>
                </a:lnTo>
                <a:lnTo>
                  <a:pt x="70" y="213"/>
                </a:lnTo>
                <a:lnTo>
                  <a:pt x="70" y="211"/>
                </a:lnTo>
                <a:lnTo>
                  <a:pt x="72" y="211"/>
                </a:lnTo>
                <a:lnTo>
                  <a:pt x="72" y="210"/>
                </a:lnTo>
                <a:lnTo>
                  <a:pt x="70" y="208"/>
                </a:lnTo>
                <a:lnTo>
                  <a:pt x="69" y="205"/>
                </a:lnTo>
                <a:lnTo>
                  <a:pt x="69" y="203"/>
                </a:lnTo>
                <a:lnTo>
                  <a:pt x="67" y="203"/>
                </a:lnTo>
                <a:lnTo>
                  <a:pt x="66" y="202"/>
                </a:lnTo>
                <a:lnTo>
                  <a:pt x="64" y="194"/>
                </a:lnTo>
                <a:lnTo>
                  <a:pt x="64" y="192"/>
                </a:lnTo>
                <a:lnTo>
                  <a:pt x="62" y="191"/>
                </a:lnTo>
                <a:lnTo>
                  <a:pt x="62" y="189"/>
                </a:lnTo>
                <a:lnTo>
                  <a:pt x="62" y="187"/>
                </a:lnTo>
                <a:lnTo>
                  <a:pt x="61" y="184"/>
                </a:lnTo>
                <a:lnTo>
                  <a:pt x="61" y="179"/>
                </a:lnTo>
                <a:lnTo>
                  <a:pt x="62" y="176"/>
                </a:lnTo>
                <a:lnTo>
                  <a:pt x="62" y="173"/>
                </a:lnTo>
                <a:lnTo>
                  <a:pt x="64" y="171"/>
                </a:lnTo>
                <a:lnTo>
                  <a:pt x="64" y="170"/>
                </a:lnTo>
                <a:lnTo>
                  <a:pt x="62" y="168"/>
                </a:lnTo>
                <a:lnTo>
                  <a:pt x="62" y="167"/>
                </a:lnTo>
                <a:lnTo>
                  <a:pt x="62" y="165"/>
                </a:lnTo>
                <a:lnTo>
                  <a:pt x="64" y="162"/>
                </a:lnTo>
                <a:lnTo>
                  <a:pt x="67" y="159"/>
                </a:lnTo>
                <a:lnTo>
                  <a:pt x="66" y="159"/>
                </a:lnTo>
                <a:lnTo>
                  <a:pt x="64" y="159"/>
                </a:lnTo>
                <a:lnTo>
                  <a:pt x="64" y="157"/>
                </a:lnTo>
                <a:lnTo>
                  <a:pt x="66" y="157"/>
                </a:lnTo>
                <a:lnTo>
                  <a:pt x="66" y="155"/>
                </a:lnTo>
                <a:lnTo>
                  <a:pt x="64" y="154"/>
                </a:lnTo>
                <a:lnTo>
                  <a:pt x="62" y="154"/>
                </a:lnTo>
                <a:lnTo>
                  <a:pt x="61" y="154"/>
                </a:lnTo>
                <a:lnTo>
                  <a:pt x="59" y="154"/>
                </a:lnTo>
                <a:lnTo>
                  <a:pt x="58" y="154"/>
                </a:lnTo>
                <a:lnTo>
                  <a:pt x="53" y="154"/>
                </a:lnTo>
                <a:lnTo>
                  <a:pt x="51" y="155"/>
                </a:lnTo>
                <a:lnTo>
                  <a:pt x="51" y="154"/>
                </a:lnTo>
                <a:lnTo>
                  <a:pt x="50" y="154"/>
                </a:lnTo>
                <a:lnTo>
                  <a:pt x="50" y="152"/>
                </a:lnTo>
                <a:lnTo>
                  <a:pt x="48" y="152"/>
                </a:lnTo>
                <a:lnTo>
                  <a:pt x="46" y="151"/>
                </a:lnTo>
                <a:lnTo>
                  <a:pt x="46" y="149"/>
                </a:lnTo>
                <a:lnTo>
                  <a:pt x="46" y="147"/>
                </a:lnTo>
                <a:lnTo>
                  <a:pt x="48" y="146"/>
                </a:lnTo>
                <a:lnTo>
                  <a:pt x="50" y="144"/>
                </a:lnTo>
                <a:lnTo>
                  <a:pt x="51" y="139"/>
                </a:lnTo>
                <a:lnTo>
                  <a:pt x="53" y="138"/>
                </a:lnTo>
                <a:lnTo>
                  <a:pt x="54" y="136"/>
                </a:lnTo>
                <a:lnTo>
                  <a:pt x="56" y="133"/>
                </a:lnTo>
                <a:lnTo>
                  <a:pt x="58" y="133"/>
                </a:lnTo>
                <a:lnTo>
                  <a:pt x="59" y="130"/>
                </a:lnTo>
                <a:lnTo>
                  <a:pt x="61" y="130"/>
                </a:lnTo>
                <a:lnTo>
                  <a:pt x="62" y="130"/>
                </a:lnTo>
                <a:lnTo>
                  <a:pt x="64" y="130"/>
                </a:lnTo>
                <a:lnTo>
                  <a:pt x="66" y="128"/>
                </a:lnTo>
                <a:lnTo>
                  <a:pt x="67" y="128"/>
                </a:lnTo>
                <a:lnTo>
                  <a:pt x="66" y="128"/>
                </a:lnTo>
                <a:lnTo>
                  <a:pt x="64" y="128"/>
                </a:lnTo>
                <a:lnTo>
                  <a:pt x="61" y="127"/>
                </a:lnTo>
                <a:lnTo>
                  <a:pt x="61" y="123"/>
                </a:lnTo>
                <a:lnTo>
                  <a:pt x="62" y="122"/>
                </a:lnTo>
                <a:lnTo>
                  <a:pt x="62" y="120"/>
                </a:lnTo>
                <a:lnTo>
                  <a:pt x="62" y="117"/>
                </a:lnTo>
                <a:lnTo>
                  <a:pt x="62" y="115"/>
                </a:lnTo>
                <a:lnTo>
                  <a:pt x="62" y="114"/>
                </a:lnTo>
                <a:lnTo>
                  <a:pt x="62" y="112"/>
                </a:lnTo>
                <a:lnTo>
                  <a:pt x="62" y="111"/>
                </a:lnTo>
                <a:lnTo>
                  <a:pt x="64" y="112"/>
                </a:lnTo>
                <a:lnTo>
                  <a:pt x="66" y="112"/>
                </a:lnTo>
                <a:lnTo>
                  <a:pt x="70" y="112"/>
                </a:lnTo>
                <a:lnTo>
                  <a:pt x="72" y="112"/>
                </a:lnTo>
                <a:lnTo>
                  <a:pt x="74" y="112"/>
                </a:lnTo>
                <a:lnTo>
                  <a:pt x="75" y="112"/>
                </a:lnTo>
                <a:lnTo>
                  <a:pt x="78" y="111"/>
                </a:lnTo>
                <a:lnTo>
                  <a:pt x="78" y="109"/>
                </a:lnTo>
                <a:lnTo>
                  <a:pt x="80" y="104"/>
                </a:lnTo>
                <a:lnTo>
                  <a:pt x="80" y="103"/>
                </a:lnTo>
                <a:lnTo>
                  <a:pt x="80" y="101"/>
                </a:lnTo>
                <a:lnTo>
                  <a:pt x="80" y="99"/>
                </a:lnTo>
                <a:lnTo>
                  <a:pt x="77" y="96"/>
                </a:lnTo>
                <a:lnTo>
                  <a:pt x="77" y="95"/>
                </a:lnTo>
                <a:lnTo>
                  <a:pt x="78" y="93"/>
                </a:lnTo>
                <a:lnTo>
                  <a:pt x="80" y="93"/>
                </a:lnTo>
                <a:lnTo>
                  <a:pt x="82" y="95"/>
                </a:lnTo>
                <a:lnTo>
                  <a:pt x="83" y="95"/>
                </a:lnTo>
                <a:lnTo>
                  <a:pt x="85" y="91"/>
                </a:lnTo>
                <a:lnTo>
                  <a:pt x="86" y="90"/>
                </a:lnTo>
                <a:lnTo>
                  <a:pt x="88" y="88"/>
                </a:lnTo>
                <a:lnTo>
                  <a:pt x="88" y="87"/>
                </a:lnTo>
                <a:lnTo>
                  <a:pt x="88" y="83"/>
                </a:lnTo>
                <a:lnTo>
                  <a:pt x="86" y="83"/>
                </a:lnTo>
                <a:lnTo>
                  <a:pt x="83" y="80"/>
                </a:lnTo>
                <a:lnTo>
                  <a:pt x="82" y="79"/>
                </a:lnTo>
                <a:lnTo>
                  <a:pt x="82" y="77"/>
                </a:lnTo>
                <a:lnTo>
                  <a:pt x="80" y="77"/>
                </a:lnTo>
                <a:lnTo>
                  <a:pt x="80" y="75"/>
                </a:lnTo>
                <a:lnTo>
                  <a:pt x="82" y="75"/>
                </a:lnTo>
                <a:lnTo>
                  <a:pt x="82" y="74"/>
                </a:lnTo>
                <a:lnTo>
                  <a:pt x="83" y="74"/>
                </a:lnTo>
                <a:lnTo>
                  <a:pt x="83" y="72"/>
                </a:lnTo>
                <a:lnTo>
                  <a:pt x="80" y="69"/>
                </a:lnTo>
                <a:lnTo>
                  <a:pt x="77" y="67"/>
                </a:lnTo>
                <a:lnTo>
                  <a:pt x="78" y="66"/>
                </a:lnTo>
                <a:lnTo>
                  <a:pt x="78" y="64"/>
                </a:lnTo>
                <a:lnTo>
                  <a:pt x="80" y="64"/>
                </a:lnTo>
                <a:lnTo>
                  <a:pt x="78" y="63"/>
                </a:lnTo>
                <a:lnTo>
                  <a:pt x="80" y="63"/>
                </a:lnTo>
                <a:lnTo>
                  <a:pt x="80" y="61"/>
                </a:lnTo>
                <a:lnTo>
                  <a:pt x="82" y="61"/>
                </a:lnTo>
                <a:lnTo>
                  <a:pt x="85" y="63"/>
                </a:lnTo>
                <a:lnTo>
                  <a:pt x="86" y="61"/>
                </a:lnTo>
                <a:lnTo>
                  <a:pt x="88" y="61"/>
                </a:lnTo>
                <a:lnTo>
                  <a:pt x="88" y="59"/>
                </a:lnTo>
                <a:lnTo>
                  <a:pt x="88" y="58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88" y="51"/>
                </a:lnTo>
                <a:lnTo>
                  <a:pt x="88" y="48"/>
                </a:lnTo>
                <a:lnTo>
                  <a:pt x="90" y="48"/>
                </a:lnTo>
                <a:lnTo>
                  <a:pt x="91" y="47"/>
                </a:lnTo>
                <a:lnTo>
                  <a:pt x="91" y="45"/>
                </a:lnTo>
                <a:lnTo>
                  <a:pt x="91" y="42"/>
                </a:lnTo>
                <a:lnTo>
                  <a:pt x="91" y="40"/>
                </a:lnTo>
                <a:lnTo>
                  <a:pt x="91" y="39"/>
                </a:lnTo>
                <a:lnTo>
                  <a:pt x="91" y="37"/>
                </a:lnTo>
                <a:lnTo>
                  <a:pt x="91" y="35"/>
                </a:lnTo>
                <a:lnTo>
                  <a:pt x="93" y="35"/>
                </a:lnTo>
                <a:lnTo>
                  <a:pt x="91" y="34"/>
                </a:lnTo>
                <a:lnTo>
                  <a:pt x="90" y="32"/>
                </a:lnTo>
                <a:lnTo>
                  <a:pt x="88" y="31"/>
                </a:lnTo>
                <a:lnTo>
                  <a:pt x="88" y="27"/>
                </a:lnTo>
                <a:lnTo>
                  <a:pt x="86" y="24"/>
                </a:lnTo>
                <a:lnTo>
                  <a:pt x="85" y="24"/>
                </a:lnTo>
                <a:lnTo>
                  <a:pt x="83" y="26"/>
                </a:lnTo>
                <a:lnTo>
                  <a:pt x="82" y="24"/>
                </a:lnTo>
                <a:lnTo>
                  <a:pt x="82" y="23"/>
                </a:lnTo>
                <a:lnTo>
                  <a:pt x="82" y="21"/>
                </a:lnTo>
                <a:lnTo>
                  <a:pt x="82" y="19"/>
                </a:lnTo>
                <a:lnTo>
                  <a:pt x="82" y="18"/>
                </a:lnTo>
                <a:lnTo>
                  <a:pt x="80" y="18"/>
                </a:lnTo>
                <a:lnTo>
                  <a:pt x="80" y="16"/>
                </a:lnTo>
                <a:lnTo>
                  <a:pt x="82" y="15"/>
                </a:lnTo>
                <a:lnTo>
                  <a:pt x="83" y="15"/>
                </a:lnTo>
                <a:lnTo>
                  <a:pt x="85" y="15"/>
                </a:lnTo>
                <a:lnTo>
                  <a:pt x="86" y="13"/>
                </a:lnTo>
                <a:lnTo>
                  <a:pt x="88" y="11"/>
                </a:lnTo>
                <a:lnTo>
                  <a:pt x="90" y="11"/>
                </a:lnTo>
                <a:lnTo>
                  <a:pt x="88" y="10"/>
                </a:lnTo>
                <a:lnTo>
                  <a:pt x="86" y="8"/>
                </a:lnTo>
                <a:lnTo>
                  <a:pt x="83" y="8"/>
                </a:lnTo>
                <a:lnTo>
                  <a:pt x="82" y="8"/>
                </a:lnTo>
                <a:lnTo>
                  <a:pt x="80" y="7"/>
                </a:lnTo>
                <a:lnTo>
                  <a:pt x="78" y="7"/>
                </a:lnTo>
                <a:lnTo>
                  <a:pt x="78" y="5"/>
                </a:lnTo>
                <a:lnTo>
                  <a:pt x="80" y="2"/>
                </a:lnTo>
                <a:lnTo>
                  <a:pt x="82" y="2"/>
                </a:lnTo>
                <a:lnTo>
                  <a:pt x="83" y="2"/>
                </a:lnTo>
                <a:lnTo>
                  <a:pt x="86" y="3"/>
                </a:lnTo>
                <a:lnTo>
                  <a:pt x="91" y="3"/>
                </a:lnTo>
                <a:lnTo>
                  <a:pt x="94" y="3"/>
                </a:lnTo>
                <a:lnTo>
                  <a:pt x="98" y="3"/>
                </a:lnTo>
                <a:lnTo>
                  <a:pt x="99" y="3"/>
                </a:lnTo>
                <a:lnTo>
                  <a:pt x="101" y="5"/>
                </a:lnTo>
                <a:lnTo>
                  <a:pt x="102" y="5"/>
                </a:lnTo>
                <a:lnTo>
                  <a:pt x="109" y="2"/>
                </a:lnTo>
                <a:lnTo>
                  <a:pt x="115" y="0"/>
                </a:lnTo>
                <a:lnTo>
                  <a:pt x="118" y="2"/>
                </a:lnTo>
                <a:lnTo>
                  <a:pt x="117" y="3"/>
                </a:lnTo>
                <a:lnTo>
                  <a:pt x="117" y="7"/>
                </a:lnTo>
                <a:lnTo>
                  <a:pt x="118" y="11"/>
                </a:lnTo>
                <a:lnTo>
                  <a:pt x="122" y="13"/>
                </a:lnTo>
                <a:lnTo>
                  <a:pt x="123" y="13"/>
                </a:lnTo>
                <a:lnTo>
                  <a:pt x="126" y="13"/>
                </a:lnTo>
                <a:lnTo>
                  <a:pt x="130" y="15"/>
                </a:lnTo>
                <a:lnTo>
                  <a:pt x="131" y="16"/>
                </a:lnTo>
                <a:lnTo>
                  <a:pt x="133" y="16"/>
                </a:lnTo>
                <a:lnTo>
                  <a:pt x="133" y="18"/>
                </a:lnTo>
                <a:lnTo>
                  <a:pt x="134" y="21"/>
                </a:lnTo>
                <a:lnTo>
                  <a:pt x="136" y="23"/>
                </a:lnTo>
                <a:lnTo>
                  <a:pt x="136" y="27"/>
                </a:lnTo>
                <a:lnTo>
                  <a:pt x="134" y="37"/>
                </a:lnTo>
                <a:lnTo>
                  <a:pt x="136" y="39"/>
                </a:lnTo>
                <a:lnTo>
                  <a:pt x="138" y="47"/>
                </a:lnTo>
                <a:lnTo>
                  <a:pt x="138" y="48"/>
                </a:lnTo>
                <a:lnTo>
                  <a:pt x="138" y="59"/>
                </a:lnTo>
                <a:lnTo>
                  <a:pt x="139" y="63"/>
                </a:lnTo>
                <a:lnTo>
                  <a:pt x="141" y="66"/>
                </a:lnTo>
                <a:lnTo>
                  <a:pt x="141" y="67"/>
                </a:lnTo>
                <a:lnTo>
                  <a:pt x="142" y="67"/>
                </a:lnTo>
                <a:lnTo>
                  <a:pt x="142" y="69"/>
                </a:lnTo>
                <a:lnTo>
                  <a:pt x="144" y="69"/>
                </a:lnTo>
                <a:lnTo>
                  <a:pt x="150" y="71"/>
                </a:lnTo>
                <a:lnTo>
                  <a:pt x="152" y="71"/>
                </a:lnTo>
                <a:lnTo>
                  <a:pt x="157" y="71"/>
                </a:lnTo>
                <a:lnTo>
                  <a:pt x="162" y="69"/>
                </a:lnTo>
                <a:lnTo>
                  <a:pt x="165" y="69"/>
                </a:lnTo>
                <a:lnTo>
                  <a:pt x="165" y="71"/>
                </a:lnTo>
                <a:lnTo>
                  <a:pt x="163" y="72"/>
                </a:lnTo>
                <a:lnTo>
                  <a:pt x="165" y="72"/>
                </a:lnTo>
                <a:lnTo>
                  <a:pt x="166" y="72"/>
                </a:lnTo>
                <a:lnTo>
                  <a:pt x="176" y="72"/>
                </a:lnTo>
                <a:lnTo>
                  <a:pt x="179" y="66"/>
                </a:lnTo>
                <a:lnTo>
                  <a:pt x="187" y="66"/>
                </a:lnTo>
                <a:lnTo>
                  <a:pt x="189" y="64"/>
                </a:lnTo>
                <a:lnTo>
                  <a:pt x="190" y="63"/>
                </a:lnTo>
                <a:lnTo>
                  <a:pt x="192" y="63"/>
                </a:lnTo>
                <a:lnTo>
                  <a:pt x="194" y="61"/>
                </a:lnTo>
                <a:lnTo>
                  <a:pt x="203" y="61"/>
                </a:lnTo>
                <a:lnTo>
                  <a:pt x="205" y="59"/>
                </a:lnTo>
                <a:lnTo>
                  <a:pt x="206" y="59"/>
                </a:lnTo>
                <a:lnTo>
                  <a:pt x="210" y="59"/>
                </a:lnTo>
                <a:lnTo>
                  <a:pt x="211" y="61"/>
                </a:lnTo>
                <a:lnTo>
                  <a:pt x="211" y="63"/>
                </a:lnTo>
                <a:lnTo>
                  <a:pt x="214" y="63"/>
                </a:lnTo>
                <a:lnTo>
                  <a:pt x="216" y="63"/>
                </a:lnTo>
                <a:lnTo>
                  <a:pt x="219" y="63"/>
                </a:lnTo>
                <a:lnTo>
                  <a:pt x="222" y="64"/>
                </a:lnTo>
                <a:lnTo>
                  <a:pt x="222" y="66"/>
                </a:lnTo>
                <a:lnTo>
                  <a:pt x="224" y="67"/>
                </a:lnTo>
                <a:lnTo>
                  <a:pt x="226" y="67"/>
                </a:lnTo>
                <a:lnTo>
                  <a:pt x="227" y="67"/>
                </a:lnTo>
                <a:lnTo>
                  <a:pt x="227" y="69"/>
                </a:lnTo>
                <a:lnTo>
                  <a:pt x="229" y="69"/>
                </a:lnTo>
                <a:lnTo>
                  <a:pt x="230" y="69"/>
                </a:lnTo>
                <a:lnTo>
                  <a:pt x="232" y="69"/>
                </a:lnTo>
                <a:lnTo>
                  <a:pt x="234" y="69"/>
                </a:lnTo>
                <a:lnTo>
                  <a:pt x="235" y="69"/>
                </a:lnTo>
                <a:lnTo>
                  <a:pt x="235" y="67"/>
                </a:lnTo>
                <a:lnTo>
                  <a:pt x="235" y="66"/>
                </a:lnTo>
                <a:lnTo>
                  <a:pt x="237" y="64"/>
                </a:lnTo>
                <a:lnTo>
                  <a:pt x="237" y="63"/>
                </a:lnTo>
                <a:lnTo>
                  <a:pt x="242" y="64"/>
                </a:lnTo>
                <a:lnTo>
                  <a:pt x="243" y="64"/>
                </a:lnTo>
                <a:lnTo>
                  <a:pt x="245" y="67"/>
                </a:lnTo>
                <a:lnTo>
                  <a:pt x="245" y="71"/>
                </a:lnTo>
                <a:lnTo>
                  <a:pt x="246" y="74"/>
                </a:lnTo>
                <a:lnTo>
                  <a:pt x="248" y="75"/>
                </a:lnTo>
                <a:lnTo>
                  <a:pt x="250" y="77"/>
                </a:lnTo>
                <a:lnTo>
                  <a:pt x="251" y="79"/>
                </a:lnTo>
                <a:lnTo>
                  <a:pt x="251" y="80"/>
                </a:lnTo>
                <a:lnTo>
                  <a:pt x="251" y="82"/>
                </a:lnTo>
                <a:lnTo>
                  <a:pt x="253" y="82"/>
                </a:lnTo>
                <a:lnTo>
                  <a:pt x="254" y="82"/>
                </a:lnTo>
                <a:lnTo>
                  <a:pt x="256" y="82"/>
                </a:lnTo>
                <a:lnTo>
                  <a:pt x="258" y="82"/>
                </a:lnTo>
                <a:lnTo>
                  <a:pt x="259" y="83"/>
                </a:lnTo>
                <a:lnTo>
                  <a:pt x="261" y="83"/>
                </a:lnTo>
                <a:lnTo>
                  <a:pt x="262" y="85"/>
                </a:lnTo>
                <a:lnTo>
                  <a:pt x="262" y="88"/>
                </a:lnTo>
                <a:lnTo>
                  <a:pt x="261" y="90"/>
                </a:lnTo>
                <a:lnTo>
                  <a:pt x="262" y="91"/>
                </a:lnTo>
                <a:lnTo>
                  <a:pt x="266" y="93"/>
                </a:lnTo>
                <a:lnTo>
                  <a:pt x="267" y="95"/>
                </a:lnTo>
                <a:lnTo>
                  <a:pt x="269" y="95"/>
                </a:lnTo>
                <a:lnTo>
                  <a:pt x="269" y="96"/>
                </a:lnTo>
                <a:lnTo>
                  <a:pt x="270" y="98"/>
                </a:lnTo>
                <a:lnTo>
                  <a:pt x="272" y="99"/>
                </a:lnTo>
                <a:lnTo>
                  <a:pt x="272" y="101"/>
                </a:lnTo>
                <a:lnTo>
                  <a:pt x="274" y="101"/>
                </a:lnTo>
                <a:lnTo>
                  <a:pt x="275" y="103"/>
                </a:lnTo>
                <a:close/>
              </a:path>
            </a:pathLst>
          </a:custGeom>
          <a:solidFill>
            <a:srgbClr val="9AEDB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7"/>
          <p:cNvSpPr>
            <a:spLocks/>
          </p:cNvSpPr>
          <p:nvPr/>
        </p:nvSpPr>
        <p:spPr bwMode="auto">
          <a:xfrm>
            <a:off x="6683376" y="4384676"/>
            <a:ext cx="403225" cy="339725"/>
          </a:xfrm>
          <a:custGeom>
            <a:avLst/>
            <a:gdLst/>
            <a:ahLst/>
            <a:cxnLst>
              <a:cxn ang="0">
                <a:pos x="248" y="19"/>
              </a:cxn>
              <a:cxn ang="0">
                <a:pos x="254" y="22"/>
              </a:cxn>
              <a:cxn ang="0">
                <a:pos x="246" y="30"/>
              </a:cxn>
              <a:cxn ang="0">
                <a:pos x="236" y="35"/>
              </a:cxn>
              <a:cxn ang="0">
                <a:pos x="227" y="41"/>
              </a:cxn>
              <a:cxn ang="0">
                <a:pos x="222" y="44"/>
              </a:cxn>
              <a:cxn ang="0">
                <a:pos x="211" y="44"/>
              </a:cxn>
              <a:cxn ang="0">
                <a:pos x="208" y="49"/>
              </a:cxn>
              <a:cxn ang="0">
                <a:pos x="206" y="59"/>
              </a:cxn>
              <a:cxn ang="0">
                <a:pos x="201" y="68"/>
              </a:cxn>
              <a:cxn ang="0">
                <a:pos x="208" y="80"/>
              </a:cxn>
              <a:cxn ang="0">
                <a:pos x="214" y="92"/>
              </a:cxn>
              <a:cxn ang="0">
                <a:pos x="211" y="105"/>
              </a:cxn>
              <a:cxn ang="0">
                <a:pos x="211" y="116"/>
              </a:cxn>
              <a:cxn ang="0">
                <a:pos x="198" y="131"/>
              </a:cxn>
              <a:cxn ang="0">
                <a:pos x="193" y="152"/>
              </a:cxn>
              <a:cxn ang="0">
                <a:pos x="193" y="164"/>
              </a:cxn>
              <a:cxn ang="0">
                <a:pos x="172" y="174"/>
              </a:cxn>
              <a:cxn ang="0">
                <a:pos x="164" y="188"/>
              </a:cxn>
              <a:cxn ang="0">
                <a:pos x="163" y="193"/>
              </a:cxn>
              <a:cxn ang="0">
                <a:pos x="134" y="193"/>
              </a:cxn>
              <a:cxn ang="0">
                <a:pos x="120" y="193"/>
              </a:cxn>
              <a:cxn ang="0">
                <a:pos x="91" y="193"/>
              </a:cxn>
              <a:cxn ang="0">
                <a:pos x="52" y="193"/>
              </a:cxn>
              <a:cxn ang="0">
                <a:pos x="51" y="200"/>
              </a:cxn>
              <a:cxn ang="0">
                <a:pos x="33" y="208"/>
              </a:cxn>
              <a:cxn ang="0">
                <a:pos x="28" y="196"/>
              </a:cxn>
              <a:cxn ang="0">
                <a:pos x="28" y="180"/>
              </a:cxn>
              <a:cxn ang="0">
                <a:pos x="25" y="168"/>
              </a:cxn>
              <a:cxn ang="0">
                <a:pos x="19" y="169"/>
              </a:cxn>
              <a:cxn ang="0">
                <a:pos x="17" y="171"/>
              </a:cxn>
              <a:cxn ang="0">
                <a:pos x="17" y="179"/>
              </a:cxn>
              <a:cxn ang="0">
                <a:pos x="12" y="180"/>
              </a:cxn>
              <a:cxn ang="0">
                <a:pos x="11" y="188"/>
              </a:cxn>
              <a:cxn ang="0">
                <a:pos x="0" y="177"/>
              </a:cxn>
              <a:cxn ang="0">
                <a:pos x="0" y="163"/>
              </a:cxn>
              <a:cxn ang="0">
                <a:pos x="0" y="144"/>
              </a:cxn>
              <a:cxn ang="0">
                <a:pos x="0" y="131"/>
              </a:cxn>
              <a:cxn ang="0">
                <a:pos x="1" y="121"/>
              </a:cxn>
              <a:cxn ang="0">
                <a:pos x="1" y="99"/>
              </a:cxn>
              <a:cxn ang="0">
                <a:pos x="1" y="83"/>
              </a:cxn>
              <a:cxn ang="0">
                <a:pos x="35" y="80"/>
              </a:cxn>
              <a:cxn ang="0">
                <a:pos x="48" y="80"/>
              </a:cxn>
              <a:cxn ang="0">
                <a:pos x="86" y="76"/>
              </a:cxn>
              <a:cxn ang="0">
                <a:pos x="92" y="73"/>
              </a:cxn>
              <a:cxn ang="0">
                <a:pos x="97" y="67"/>
              </a:cxn>
              <a:cxn ang="0">
                <a:pos x="104" y="59"/>
              </a:cxn>
              <a:cxn ang="0">
                <a:pos x="112" y="48"/>
              </a:cxn>
              <a:cxn ang="0">
                <a:pos x="123" y="48"/>
              </a:cxn>
              <a:cxn ang="0">
                <a:pos x="132" y="52"/>
              </a:cxn>
              <a:cxn ang="0">
                <a:pos x="144" y="44"/>
              </a:cxn>
              <a:cxn ang="0">
                <a:pos x="145" y="36"/>
              </a:cxn>
              <a:cxn ang="0">
                <a:pos x="155" y="33"/>
              </a:cxn>
              <a:cxn ang="0">
                <a:pos x="150" y="32"/>
              </a:cxn>
              <a:cxn ang="0">
                <a:pos x="156" y="20"/>
              </a:cxn>
              <a:cxn ang="0">
                <a:pos x="158" y="6"/>
              </a:cxn>
              <a:cxn ang="0">
                <a:pos x="166" y="4"/>
              </a:cxn>
              <a:cxn ang="0">
                <a:pos x="180" y="1"/>
              </a:cxn>
              <a:cxn ang="0">
                <a:pos x="196" y="17"/>
              </a:cxn>
              <a:cxn ang="0">
                <a:pos x="214" y="22"/>
              </a:cxn>
              <a:cxn ang="0">
                <a:pos x="228" y="22"/>
              </a:cxn>
              <a:cxn ang="0">
                <a:pos x="238" y="20"/>
              </a:cxn>
            </a:cxnLst>
            <a:rect l="0" t="0" r="r" b="b"/>
            <a:pathLst>
              <a:path w="254" h="214">
                <a:moveTo>
                  <a:pt x="240" y="19"/>
                </a:moveTo>
                <a:lnTo>
                  <a:pt x="241" y="20"/>
                </a:lnTo>
                <a:lnTo>
                  <a:pt x="243" y="20"/>
                </a:lnTo>
                <a:lnTo>
                  <a:pt x="244" y="19"/>
                </a:lnTo>
                <a:lnTo>
                  <a:pt x="246" y="19"/>
                </a:lnTo>
                <a:lnTo>
                  <a:pt x="248" y="19"/>
                </a:lnTo>
                <a:lnTo>
                  <a:pt x="249" y="19"/>
                </a:lnTo>
                <a:lnTo>
                  <a:pt x="249" y="17"/>
                </a:lnTo>
                <a:lnTo>
                  <a:pt x="251" y="16"/>
                </a:lnTo>
                <a:lnTo>
                  <a:pt x="252" y="17"/>
                </a:lnTo>
                <a:lnTo>
                  <a:pt x="254" y="19"/>
                </a:lnTo>
                <a:lnTo>
                  <a:pt x="254" y="22"/>
                </a:lnTo>
                <a:lnTo>
                  <a:pt x="252" y="22"/>
                </a:lnTo>
                <a:lnTo>
                  <a:pt x="251" y="24"/>
                </a:lnTo>
                <a:lnTo>
                  <a:pt x="249" y="24"/>
                </a:lnTo>
                <a:lnTo>
                  <a:pt x="246" y="27"/>
                </a:lnTo>
                <a:lnTo>
                  <a:pt x="246" y="28"/>
                </a:lnTo>
                <a:lnTo>
                  <a:pt x="246" y="30"/>
                </a:lnTo>
                <a:lnTo>
                  <a:pt x="244" y="32"/>
                </a:lnTo>
                <a:lnTo>
                  <a:pt x="243" y="33"/>
                </a:lnTo>
                <a:lnTo>
                  <a:pt x="241" y="33"/>
                </a:lnTo>
                <a:lnTo>
                  <a:pt x="240" y="33"/>
                </a:lnTo>
                <a:lnTo>
                  <a:pt x="238" y="33"/>
                </a:lnTo>
                <a:lnTo>
                  <a:pt x="236" y="35"/>
                </a:lnTo>
                <a:lnTo>
                  <a:pt x="236" y="36"/>
                </a:lnTo>
                <a:lnTo>
                  <a:pt x="235" y="36"/>
                </a:lnTo>
                <a:lnTo>
                  <a:pt x="233" y="38"/>
                </a:lnTo>
                <a:lnTo>
                  <a:pt x="230" y="40"/>
                </a:lnTo>
                <a:lnTo>
                  <a:pt x="228" y="40"/>
                </a:lnTo>
                <a:lnTo>
                  <a:pt x="227" y="41"/>
                </a:lnTo>
                <a:lnTo>
                  <a:pt x="225" y="40"/>
                </a:lnTo>
                <a:lnTo>
                  <a:pt x="225" y="41"/>
                </a:lnTo>
                <a:lnTo>
                  <a:pt x="224" y="41"/>
                </a:lnTo>
                <a:lnTo>
                  <a:pt x="224" y="43"/>
                </a:lnTo>
                <a:lnTo>
                  <a:pt x="224" y="44"/>
                </a:lnTo>
                <a:lnTo>
                  <a:pt x="222" y="44"/>
                </a:lnTo>
                <a:lnTo>
                  <a:pt x="220" y="44"/>
                </a:lnTo>
                <a:lnTo>
                  <a:pt x="219" y="44"/>
                </a:lnTo>
                <a:lnTo>
                  <a:pt x="216" y="44"/>
                </a:lnTo>
                <a:lnTo>
                  <a:pt x="214" y="43"/>
                </a:lnTo>
                <a:lnTo>
                  <a:pt x="212" y="43"/>
                </a:lnTo>
                <a:lnTo>
                  <a:pt x="211" y="44"/>
                </a:lnTo>
                <a:lnTo>
                  <a:pt x="211" y="46"/>
                </a:lnTo>
                <a:lnTo>
                  <a:pt x="209" y="48"/>
                </a:lnTo>
                <a:lnTo>
                  <a:pt x="208" y="48"/>
                </a:lnTo>
                <a:lnTo>
                  <a:pt x="206" y="48"/>
                </a:lnTo>
                <a:lnTo>
                  <a:pt x="206" y="49"/>
                </a:lnTo>
                <a:lnTo>
                  <a:pt x="208" y="49"/>
                </a:lnTo>
                <a:lnTo>
                  <a:pt x="208" y="51"/>
                </a:lnTo>
                <a:lnTo>
                  <a:pt x="208" y="52"/>
                </a:lnTo>
                <a:lnTo>
                  <a:pt x="209" y="54"/>
                </a:lnTo>
                <a:lnTo>
                  <a:pt x="208" y="56"/>
                </a:lnTo>
                <a:lnTo>
                  <a:pt x="208" y="57"/>
                </a:lnTo>
                <a:lnTo>
                  <a:pt x="206" y="59"/>
                </a:lnTo>
                <a:lnTo>
                  <a:pt x="208" y="59"/>
                </a:lnTo>
                <a:lnTo>
                  <a:pt x="208" y="60"/>
                </a:lnTo>
                <a:lnTo>
                  <a:pt x="206" y="64"/>
                </a:lnTo>
                <a:lnTo>
                  <a:pt x="203" y="65"/>
                </a:lnTo>
                <a:lnTo>
                  <a:pt x="203" y="67"/>
                </a:lnTo>
                <a:lnTo>
                  <a:pt x="201" y="68"/>
                </a:lnTo>
                <a:lnTo>
                  <a:pt x="201" y="70"/>
                </a:lnTo>
                <a:lnTo>
                  <a:pt x="201" y="72"/>
                </a:lnTo>
                <a:lnTo>
                  <a:pt x="203" y="73"/>
                </a:lnTo>
                <a:lnTo>
                  <a:pt x="204" y="78"/>
                </a:lnTo>
                <a:lnTo>
                  <a:pt x="206" y="78"/>
                </a:lnTo>
                <a:lnTo>
                  <a:pt x="208" y="80"/>
                </a:lnTo>
                <a:lnTo>
                  <a:pt x="208" y="81"/>
                </a:lnTo>
                <a:lnTo>
                  <a:pt x="208" y="84"/>
                </a:lnTo>
                <a:lnTo>
                  <a:pt x="208" y="86"/>
                </a:lnTo>
                <a:lnTo>
                  <a:pt x="208" y="89"/>
                </a:lnTo>
                <a:lnTo>
                  <a:pt x="212" y="91"/>
                </a:lnTo>
                <a:lnTo>
                  <a:pt x="214" y="92"/>
                </a:lnTo>
                <a:lnTo>
                  <a:pt x="214" y="97"/>
                </a:lnTo>
                <a:lnTo>
                  <a:pt x="212" y="99"/>
                </a:lnTo>
                <a:lnTo>
                  <a:pt x="211" y="100"/>
                </a:lnTo>
                <a:lnTo>
                  <a:pt x="209" y="102"/>
                </a:lnTo>
                <a:lnTo>
                  <a:pt x="209" y="104"/>
                </a:lnTo>
                <a:lnTo>
                  <a:pt x="211" y="105"/>
                </a:lnTo>
                <a:lnTo>
                  <a:pt x="211" y="107"/>
                </a:lnTo>
                <a:lnTo>
                  <a:pt x="211" y="110"/>
                </a:lnTo>
                <a:lnTo>
                  <a:pt x="209" y="113"/>
                </a:lnTo>
                <a:lnTo>
                  <a:pt x="211" y="116"/>
                </a:lnTo>
                <a:lnTo>
                  <a:pt x="212" y="116"/>
                </a:lnTo>
                <a:lnTo>
                  <a:pt x="211" y="116"/>
                </a:lnTo>
                <a:lnTo>
                  <a:pt x="211" y="120"/>
                </a:lnTo>
                <a:lnTo>
                  <a:pt x="209" y="123"/>
                </a:lnTo>
                <a:lnTo>
                  <a:pt x="206" y="123"/>
                </a:lnTo>
                <a:lnTo>
                  <a:pt x="204" y="126"/>
                </a:lnTo>
                <a:lnTo>
                  <a:pt x="203" y="131"/>
                </a:lnTo>
                <a:lnTo>
                  <a:pt x="198" y="131"/>
                </a:lnTo>
                <a:lnTo>
                  <a:pt x="196" y="132"/>
                </a:lnTo>
                <a:lnTo>
                  <a:pt x="195" y="136"/>
                </a:lnTo>
                <a:lnTo>
                  <a:pt x="192" y="142"/>
                </a:lnTo>
                <a:lnTo>
                  <a:pt x="192" y="145"/>
                </a:lnTo>
                <a:lnTo>
                  <a:pt x="192" y="147"/>
                </a:lnTo>
                <a:lnTo>
                  <a:pt x="193" y="152"/>
                </a:lnTo>
                <a:lnTo>
                  <a:pt x="195" y="152"/>
                </a:lnTo>
                <a:lnTo>
                  <a:pt x="196" y="152"/>
                </a:lnTo>
                <a:lnTo>
                  <a:pt x="195" y="155"/>
                </a:lnTo>
                <a:lnTo>
                  <a:pt x="196" y="158"/>
                </a:lnTo>
                <a:lnTo>
                  <a:pt x="195" y="163"/>
                </a:lnTo>
                <a:lnTo>
                  <a:pt x="193" y="164"/>
                </a:lnTo>
                <a:lnTo>
                  <a:pt x="188" y="166"/>
                </a:lnTo>
                <a:lnTo>
                  <a:pt x="185" y="168"/>
                </a:lnTo>
                <a:lnTo>
                  <a:pt x="180" y="172"/>
                </a:lnTo>
                <a:lnTo>
                  <a:pt x="176" y="172"/>
                </a:lnTo>
                <a:lnTo>
                  <a:pt x="174" y="172"/>
                </a:lnTo>
                <a:lnTo>
                  <a:pt x="172" y="174"/>
                </a:lnTo>
                <a:lnTo>
                  <a:pt x="172" y="176"/>
                </a:lnTo>
                <a:lnTo>
                  <a:pt x="172" y="177"/>
                </a:lnTo>
                <a:lnTo>
                  <a:pt x="169" y="180"/>
                </a:lnTo>
                <a:lnTo>
                  <a:pt x="166" y="182"/>
                </a:lnTo>
                <a:lnTo>
                  <a:pt x="164" y="187"/>
                </a:lnTo>
                <a:lnTo>
                  <a:pt x="164" y="188"/>
                </a:lnTo>
                <a:lnTo>
                  <a:pt x="164" y="190"/>
                </a:lnTo>
                <a:lnTo>
                  <a:pt x="168" y="192"/>
                </a:lnTo>
                <a:lnTo>
                  <a:pt x="169" y="193"/>
                </a:lnTo>
                <a:lnTo>
                  <a:pt x="168" y="193"/>
                </a:lnTo>
                <a:lnTo>
                  <a:pt x="166" y="193"/>
                </a:lnTo>
                <a:lnTo>
                  <a:pt x="163" y="193"/>
                </a:lnTo>
                <a:lnTo>
                  <a:pt x="160" y="193"/>
                </a:lnTo>
                <a:lnTo>
                  <a:pt x="156" y="193"/>
                </a:lnTo>
                <a:lnTo>
                  <a:pt x="152" y="193"/>
                </a:lnTo>
                <a:lnTo>
                  <a:pt x="148" y="193"/>
                </a:lnTo>
                <a:lnTo>
                  <a:pt x="136" y="193"/>
                </a:lnTo>
                <a:lnTo>
                  <a:pt x="134" y="193"/>
                </a:lnTo>
                <a:lnTo>
                  <a:pt x="132" y="193"/>
                </a:lnTo>
                <a:lnTo>
                  <a:pt x="131" y="193"/>
                </a:lnTo>
                <a:lnTo>
                  <a:pt x="129" y="193"/>
                </a:lnTo>
                <a:lnTo>
                  <a:pt x="128" y="193"/>
                </a:lnTo>
                <a:lnTo>
                  <a:pt x="124" y="193"/>
                </a:lnTo>
                <a:lnTo>
                  <a:pt x="120" y="193"/>
                </a:lnTo>
                <a:lnTo>
                  <a:pt x="115" y="193"/>
                </a:lnTo>
                <a:lnTo>
                  <a:pt x="108" y="193"/>
                </a:lnTo>
                <a:lnTo>
                  <a:pt x="99" y="193"/>
                </a:lnTo>
                <a:lnTo>
                  <a:pt x="96" y="193"/>
                </a:lnTo>
                <a:lnTo>
                  <a:pt x="94" y="193"/>
                </a:lnTo>
                <a:lnTo>
                  <a:pt x="91" y="193"/>
                </a:lnTo>
                <a:lnTo>
                  <a:pt x="72" y="193"/>
                </a:lnTo>
                <a:lnTo>
                  <a:pt x="62" y="193"/>
                </a:lnTo>
                <a:lnTo>
                  <a:pt x="60" y="193"/>
                </a:lnTo>
                <a:lnTo>
                  <a:pt x="57" y="193"/>
                </a:lnTo>
                <a:lnTo>
                  <a:pt x="54" y="193"/>
                </a:lnTo>
                <a:lnTo>
                  <a:pt x="52" y="193"/>
                </a:lnTo>
                <a:lnTo>
                  <a:pt x="51" y="193"/>
                </a:lnTo>
                <a:lnTo>
                  <a:pt x="49" y="193"/>
                </a:lnTo>
                <a:lnTo>
                  <a:pt x="49" y="195"/>
                </a:lnTo>
                <a:lnTo>
                  <a:pt x="51" y="196"/>
                </a:lnTo>
                <a:lnTo>
                  <a:pt x="51" y="198"/>
                </a:lnTo>
                <a:lnTo>
                  <a:pt x="51" y="200"/>
                </a:lnTo>
                <a:lnTo>
                  <a:pt x="48" y="200"/>
                </a:lnTo>
                <a:lnTo>
                  <a:pt x="48" y="206"/>
                </a:lnTo>
                <a:lnTo>
                  <a:pt x="40" y="206"/>
                </a:lnTo>
                <a:lnTo>
                  <a:pt x="36" y="206"/>
                </a:lnTo>
                <a:lnTo>
                  <a:pt x="33" y="206"/>
                </a:lnTo>
                <a:lnTo>
                  <a:pt x="33" y="208"/>
                </a:lnTo>
                <a:lnTo>
                  <a:pt x="33" y="212"/>
                </a:lnTo>
                <a:lnTo>
                  <a:pt x="33" y="214"/>
                </a:lnTo>
                <a:lnTo>
                  <a:pt x="28" y="214"/>
                </a:lnTo>
                <a:lnTo>
                  <a:pt x="28" y="212"/>
                </a:lnTo>
                <a:lnTo>
                  <a:pt x="28" y="203"/>
                </a:lnTo>
                <a:lnTo>
                  <a:pt x="28" y="196"/>
                </a:lnTo>
                <a:lnTo>
                  <a:pt x="28" y="188"/>
                </a:lnTo>
                <a:lnTo>
                  <a:pt x="28" y="187"/>
                </a:lnTo>
                <a:lnTo>
                  <a:pt x="28" y="185"/>
                </a:lnTo>
                <a:lnTo>
                  <a:pt x="28" y="184"/>
                </a:lnTo>
                <a:lnTo>
                  <a:pt x="28" y="182"/>
                </a:lnTo>
                <a:lnTo>
                  <a:pt x="28" y="180"/>
                </a:lnTo>
                <a:lnTo>
                  <a:pt x="28" y="179"/>
                </a:lnTo>
                <a:lnTo>
                  <a:pt x="28" y="176"/>
                </a:lnTo>
                <a:lnTo>
                  <a:pt x="28" y="166"/>
                </a:lnTo>
                <a:lnTo>
                  <a:pt x="27" y="166"/>
                </a:lnTo>
                <a:lnTo>
                  <a:pt x="27" y="168"/>
                </a:lnTo>
                <a:lnTo>
                  <a:pt x="25" y="168"/>
                </a:lnTo>
                <a:lnTo>
                  <a:pt x="24" y="168"/>
                </a:lnTo>
                <a:lnTo>
                  <a:pt x="22" y="169"/>
                </a:lnTo>
                <a:lnTo>
                  <a:pt x="22" y="171"/>
                </a:lnTo>
                <a:lnTo>
                  <a:pt x="20" y="171"/>
                </a:lnTo>
                <a:lnTo>
                  <a:pt x="20" y="169"/>
                </a:lnTo>
                <a:lnTo>
                  <a:pt x="19" y="169"/>
                </a:lnTo>
                <a:lnTo>
                  <a:pt x="19" y="168"/>
                </a:lnTo>
                <a:lnTo>
                  <a:pt x="19" y="169"/>
                </a:lnTo>
                <a:lnTo>
                  <a:pt x="19" y="171"/>
                </a:lnTo>
                <a:lnTo>
                  <a:pt x="17" y="171"/>
                </a:lnTo>
                <a:lnTo>
                  <a:pt x="16" y="171"/>
                </a:lnTo>
                <a:lnTo>
                  <a:pt x="17" y="171"/>
                </a:lnTo>
                <a:lnTo>
                  <a:pt x="16" y="172"/>
                </a:lnTo>
                <a:lnTo>
                  <a:pt x="16" y="174"/>
                </a:lnTo>
                <a:lnTo>
                  <a:pt x="17" y="174"/>
                </a:lnTo>
                <a:lnTo>
                  <a:pt x="17" y="176"/>
                </a:lnTo>
                <a:lnTo>
                  <a:pt x="17" y="177"/>
                </a:lnTo>
                <a:lnTo>
                  <a:pt x="17" y="179"/>
                </a:lnTo>
                <a:lnTo>
                  <a:pt x="16" y="179"/>
                </a:lnTo>
                <a:lnTo>
                  <a:pt x="17" y="179"/>
                </a:lnTo>
                <a:lnTo>
                  <a:pt x="17" y="180"/>
                </a:lnTo>
                <a:lnTo>
                  <a:pt x="16" y="180"/>
                </a:lnTo>
                <a:lnTo>
                  <a:pt x="14" y="180"/>
                </a:lnTo>
                <a:lnTo>
                  <a:pt x="12" y="180"/>
                </a:lnTo>
                <a:lnTo>
                  <a:pt x="12" y="182"/>
                </a:lnTo>
                <a:lnTo>
                  <a:pt x="12" y="184"/>
                </a:lnTo>
                <a:lnTo>
                  <a:pt x="12" y="185"/>
                </a:lnTo>
                <a:lnTo>
                  <a:pt x="12" y="187"/>
                </a:lnTo>
                <a:lnTo>
                  <a:pt x="12" y="188"/>
                </a:lnTo>
                <a:lnTo>
                  <a:pt x="11" y="188"/>
                </a:lnTo>
                <a:lnTo>
                  <a:pt x="8" y="190"/>
                </a:lnTo>
                <a:lnTo>
                  <a:pt x="4" y="188"/>
                </a:lnTo>
                <a:lnTo>
                  <a:pt x="0" y="188"/>
                </a:lnTo>
                <a:lnTo>
                  <a:pt x="0" y="182"/>
                </a:lnTo>
                <a:lnTo>
                  <a:pt x="0" y="179"/>
                </a:lnTo>
                <a:lnTo>
                  <a:pt x="0" y="177"/>
                </a:lnTo>
                <a:lnTo>
                  <a:pt x="0" y="176"/>
                </a:lnTo>
                <a:lnTo>
                  <a:pt x="0" y="174"/>
                </a:lnTo>
                <a:lnTo>
                  <a:pt x="0" y="172"/>
                </a:lnTo>
                <a:lnTo>
                  <a:pt x="0" y="169"/>
                </a:lnTo>
                <a:lnTo>
                  <a:pt x="0" y="164"/>
                </a:lnTo>
                <a:lnTo>
                  <a:pt x="0" y="163"/>
                </a:lnTo>
                <a:lnTo>
                  <a:pt x="0" y="158"/>
                </a:lnTo>
                <a:lnTo>
                  <a:pt x="0" y="156"/>
                </a:lnTo>
                <a:lnTo>
                  <a:pt x="0" y="155"/>
                </a:lnTo>
                <a:lnTo>
                  <a:pt x="0" y="148"/>
                </a:lnTo>
                <a:lnTo>
                  <a:pt x="0" y="147"/>
                </a:lnTo>
                <a:lnTo>
                  <a:pt x="0" y="144"/>
                </a:lnTo>
                <a:lnTo>
                  <a:pt x="0" y="142"/>
                </a:lnTo>
                <a:lnTo>
                  <a:pt x="0" y="140"/>
                </a:lnTo>
                <a:lnTo>
                  <a:pt x="0" y="139"/>
                </a:lnTo>
                <a:lnTo>
                  <a:pt x="0" y="137"/>
                </a:lnTo>
                <a:lnTo>
                  <a:pt x="0" y="134"/>
                </a:lnTo>
                <a:lnTo>
                  <a:pt x="0" y="131"/>
                </a:lnTo>
                <a:lnTo>
                  <a:pt x="0" y="129"/>
                </a:lnTo>
                <a:lnTo>
                  <a:pt x="0" y="128"/>
                </a:lnTo>
                <a:lnTo>
                  <a:pt x="0" y="126"/>
                </a:lnTo>
                <a:lnTo>
                  <a:pt x="0" y="124"/>
                </a:lnTo>
                <a:lnTo>
                  <a:pt x="0" y="123"/>
                </a:lnTo>
                <a:lnTo>
                  <a:pt x="1" y="121"/>
                </a:lnTo>
                <a:lnTo>
                  <a:pt x="1" y="118"/>
                </a:lnTo>
                <a:lnTo>
                  <a:pt x="1" y="116"/>
                </a:lnTo>
                <a:lnTo>
                  <a:pt x="1" y="112"/>
                </a:lnTo>
                <a:lnTo>
                  <a:pt x="0" y="105"/>
                </a:lnTo>
                <a:lnTo>
                  <a:pt x="0" y="104"/>
                </a:lnTo>
                <a:lnTo>
                  <a:pt x="1" y="99"/>
                </a:lnTo>
                <a:lnTo>
                  <a:pt x="1" y="96"/>
                </a:lnTo>
                <a:lnTo>
                  <a:pt x="1" y="92"/>
                </a:lnTo>
                <a:lnTo>
                  <a:pt x="1" y="89"/>
                </a:lnTo>
                <a:lnTo>
                  <a:pt x="1" y="88"/>
                </a:lnTo>
                <a:lnTo>
                  <a:pt x="1" y="84"/>
                </a:lnTo>
                <a:lnTo>
                  <a:pt x="1" y="83"/>
                </a:lnTo>
                <a:lnTo>
                  <a:pt x="1" y="81"/>
                </a:lnTo>
                <a:lnTo>
                  <a:pt x="1" y="80"/>
                </a:lnTo>
                <a:lnTo>
                  <a:pt x="9" y="80"/>
                </a:lnTo>
                <a:lnTo>
                  <a:pt x="17" y="80"/>
                </a:lnTo>
                <a:lnTo>
                  <a:pt x="28" y="80"/>
                </a:lnTo>
                <a:lnTo>
                  <a:pt x="35" y="80"/>
                </a:lnTo>
                <a:lnTo>
                  <a:pt x="36" y="80"/>
                </a:lnTo>
                <a:lnTo>
                  <a:pt x="38" y="80"/>
                </a:lnTo>
                <a:lnTo>
                  <a:pt x="40" y="80"/>
                </a:lnTo>
                <a:lnTo>
                  <a:pt x="43" y="80"/>
                </a:lnTo>
                <a:lnTo>
                  <a:pt x="44" y="80"/>
                </a:lnTo>
                <a:lnTo>
                  <a:pt x="48" y="80"/>
                </a:lnTo>
                <a:lnTo>
                  <a:pt x="51" y="80"/>
                </a:lnTo>
                <a:lnTo>
                  <a:pt x="52" y="80"/>
                </a:lnTo>
                <a:lnTo>
                  <a:pt x="83" y="80"/>
                </a:lnTo>
                <a:lnTo>
                  <a:pt x="84" y="78"/>
                </a:lnTo>
                <a:lnTo>
                  <a:pt x="84" y="76"/>
                </a:lnTo>
                <a:lnTo>
                  <a:pt x="86" y="76"/>
                </a:lnTo>
                <a:lnTo>
                  <a:pt x="88" y="76"/>
                </a:lnTo>
                <a:lnTo>
                  <a:pt x="89" y="76"/>
                </a:lnTo>
                <a:lnTo>
                  <a:pt x="91" y="76"/>
                </a:lnTo>
                <a:lnTo>
                  <a:pt x="91" y="75"/>
                </a:lnTo>
                <a:lnTo>
                  <a:pt x="91" y="73"/>
                </a:lnTo>
                <a:lnTo>
                  <a:pt x="92" y="73"/>
                </a:lnTo>
                <a:lnTo>
                  <a:pt x="94" y="73"/>
                </a:lnTo>
                <a:lnTo>
                  <a:pt x="96" y="73"/>
                </a:lnTo>
                <a:lnTo>
                  <a:pt x="97" y="72"/>
                </a:lnTo>
                <a:lnTo>
                  <a:pt x="97" y="70"/>
                </a:lnTo>
                <a:lnTo>
                  <a:pt x="97" y="68"/>
                </a:lnTo>
                <a:lnTo>
                  <a:pt x="97" y="67"/>
                </a:lnTo>
                <a:lnTo>
                  <a:pt x="99" y="65"/>
                </a:lnTo>
                <a:lnTo>
                  <a:pt x="100" y="65"/>
                </a:lnTo>
                <a:lnTo>
                  <a:pt x="102" y="64"/>
                </a:lnTo>
                <a:lnTo>
                  <a:pt x="102" y="62"/>
                </a:lnTo>
                <a:lnTo>
                  <a:pt x="104" y="60"/>
                </a:lnTo>
                <a:lnTo>
                  <a:pt x="104" y="59"/>
                </a:lnTo>
                <a:lnTo>
                  <a:pt x="105" y="59"/>
                </a:lnTo>
                <a:lnTo>
                  <a:pt x="107" y="57"/>
                </a:lnTo>
                <a:lnTo>
                  <a:pt x="108" y="54"/>
                </a:lnTo>
                <a:lnTo>
                  <a:pt x="110" y="51"/>
                </a:lnTo>
                <a:lnTo>
                  <a:pt x="110" y="49"/>
                </a:lnTo>
                <a:lnTo>
                  <a:pt x="112" y="48"/>
                </a:lnTo>
                <a:lnTo>
                  <a:pt x="113" y="46"/>
                </a:lnTo>
                <a:lnTo>
                  <a:pt x="115" y="46"/>
                </a:lnTo>
                <a:lnTo>
                  <a:pt x="116" y="48"/>
                </a:lnTo>
                <a:lnTo>
                  <a:pt x="120" y="48"/>
                </a:lnTo>
                <a:lnTo>
                  <a:pt x="121" y="48"/>
                </a:lnTo>
                <a:lnTo>
                  <a:pt x="123" y="48"/>
                </a:lnTo>
                <a:lnTo>
                  <a:pt x="124" y="48"/>
                </a:lnTo>
                <a:lnTo>
                  <a:pt x="126" y="48"/>
                </a:lnTo>
                <a:lnTo>
                  <a:pt x="128" y="49"/>
                </a:lnTo>
                <a:lnTo>
                  <a:pt x="129" y="52"/>
                </a:lnTo>
                <a:lnTo>
                  <a:pt x="131" y="52"/>
                </a:lnTo>
                <a:lnTo>
                  <a:pt x="132" y="52"/>
                </a:lnTo>
                <a:lnTo>
                  <a:pt x="134" y="54"/>
                </a:lnTo>
                <a:lnTo>
                  <a:pt x="137" y="52"/>
                </a:lnTo>
                <a:lnTo>
                  <a:pt x="140" y="51"/>
                </a:lnTo>
                <a:lnTo>
                  <a:pt x="142" y="49"/>
                </a:lnTo>
                <a:lnTo>
                  <a:pt x="144" y="48"/>
                </a:lnTo>
                <a:lnTo>
                  <a:pt x="144" y="44"/>
                </a:lnTo>
                <a:lnTo>
                  <a:pt x="142" y="43"/>
                </a:lnTo>
                <a:lnTo>
                  <a:pt x="142" y="41"/>
                </a:lnTo>
                <a:lnTo>
                  <a:pt x="142" y="40"/>
                </a:lnTo>
                <a:lnTo>
                  <a:pt x="142" y="38"/>
                </a:lnTo>
                <a:lnTo>
                  <a:pt x="144" y="36"/>
                </a:lnTo>
                <a:lnTo>
                  <a:pt x="145" y="36"/>
                </a:lnTo>
                <a:lnTo>
                  <a:pt x="147" y="35"/>
                </a:lnTo>
                <a:lnTo>
                  <a:pt x="150" y="36"/>
                </a:lnTo>
                <a:lnTo>
                  <a:pt x="152" y="36"/>
                </a:lnTo>
                <a:lnTo>
                  <a:pt x="153" y="36"/>
                </a:lnTo>
                <a:lnTo>
                  <a:pt x="153" y="35"/>
                </a:lnTo>
                <a:lnTo>
                  <a:pt x="155" y="33"/>
                </a:lnTo>
                <a:lnTo>
                  <a:pt x="156" y="32"/>
                </a:lnTo>
                <a:lnTo>
                  <a:pt x="156" y="30"/>
                </a:lnTo>
                <a:lnTo>
                  <a:pt x="155" y="30"/>
                </a:lnTo>
                <a:lnTo>
                  <a:pt x="153" y="32"/>
                </a:lnTo>
                <a:lnTo>
                  <a:pt x="152" y="32"/>
                </a:lnTo>
                <a:lnTo>
                  <a:pt x="150" y="32"/>
                </a:lnTo>
                <a:lnTo>
                  <a:pt x="150" y="30"/>
                </a:lnTo>
                <a:lnTo>
                  <a:pt x="152" y="28"/>
                </a:lnTo>
                <a:lnTo>
                  <a:pt x="153" y="25"/>
                </a:lnTo>
                <a:lnTo>
                  <a:pt x="155" y="24"/>
                </a:lnTo>
                <a:lnTo>
                  <a:pt x="155" y="22"/>
                </a:lnTo>
                <a:lnTo>
                  <a:pt x="156" y="20"/>
                </a:lnTo>
                <a:lnTo>
                  <a:pt x="156" y="19"/>
                </a:lnTo>
                <a:lnTo>
                  <a:pt x="158" y="19"/>
                </a:lnTo>
                <a:lnTo>
                  <a:pt x="158" y="17"/>
                </a:lnTo>
                <a:lnTo>
                  <a:pt x="158" y="16"/>
                </a:lnTo>
                <a:lnTo>
                  <a:pt x="160" y="14"/>
                </a:lnTo>
                <a:lnTo>
                  <a:pt x="158" y="6"/>
                </a:lnTo>
                <a:lnTo>
                  <a:pt x="158" y="4"/>
                </a:lnTo>
                <a:lnTo>
                  <a:pt x="160" y="4"/>
                </a:lnTo>
                <a:lnTo>
                  <a:pt x="161" y="3"/>
                </a:lnTo>
                <a:lnTo>
                  <a:pt x="163" y="3"/>
                </a:lnTo>
                <a:lnTo>
                  <a:pt x="164" y="4"/>
                </a:lnTo>
                <a:lnTo>
                  <a:pt x="166" y="4"/>
                </a:lnTo>
                <a:lnTo>
                  <a:pt x="168" y="3"/>
                </a:lnTo>
                <a:lnTo>
                  <a:pt x="168" y="1"/>
                </a:lnTo>
                <a:lnTo>
                  <a:pt x="174" y="1"/>
                </a:lnTo>
                <a:lnTo>
                  <a:pt x="176" y="0"/>
                </a:lnTo>
                <a:lnTo>
                  <a:pt x="179" y="0"/>
                </a:lnTo>
                <a:lnTo>
                  <a:pt x="180" y="1"/>
                </a:lnTo>
                <a:lnTo>
                  <a:pt x="184" y="4"/>
                </a:lnTo>
                <a:lnTo>
                  <a:pt x="188" y="8"/>
                </a:lnTo>
                <a:lnTo>
                  <a:pt x="190" y="9"/>
                </a:lnTo>
                <a:lnTo>
                  <a:pt x="193" y="11"/>
                </a:lnTo>
                <a:lnTo>
                  <a:pt x="195" y="14"/>
                </a:lnTo>
                <a:lnTo>
                  <a:pt x="196" y="17"/>
                </a:lnTo>
                <a:lnTo>
                  <a:pt x="203" y="12"/>
                </a:lnTo>
                <a:lnTo>
                  <a:pt x="204" y="14"/>
                </a:lnTo>
                <a:lnTo>
                  <a:pt x="206" y="14"/>
                </a:lnTo>
                <a:lnTo>
                  <a:pt x="208" y="16"/>
                </a:lnTo>
                <a:lnTo>
                  <a:pt x="211" y="20"/>
                </a:lnTo>
                <a:lnTo>
                  <a:pt x="214" y="22"/>
                </a:lnTo>
                <a:lnTo>
                  <a:pt x="217" y="22"/>
                </a:lnTo>
                <a:lnTo>
                  <a:pt x="220" y="22"/>
                </a:lnTo>
                <a:lnTo>
                  <a:pt x="224" y="20"/>
                </a:lnTo>
                <a:lnTo>
                  <a:pt x="225" y="20"/>
                </a:lnTo>
                <a:lnTo>
                  <a:pt x="227" y="20"/>
                </a:lnTo>
                <a:lnTo>
                  <a:pt x="228" y="22"/>
                </a:lnTo>
                <a:lnTo>
                  <a:pt x="230" y="22"/>
                </a:lnTo>
                <a:lnTo>
                  <a:pt x="232" y="20"/>
                </a:lnTo>
                <a:lnTo>
                  <a:pt x="233" y="22"/>
                </a:lnTo>
                <a:lnTo>
                  <a:pt x="235" y="22"/>
                </a:lnTo>
                <a:lnTo>
                  <a:pt x="238" y="22"/>
                </a:lnTo>
                <a:lnTo>
                  <a:pt x="238" y="20"/>
                </a:lnTo>
                <a:lnTo>
                  <a:pt x="240" y="19"/>
                </a:lnTo>
                <a:close/>
              </a:path>
            </a:pathLst>
          </a:custGeom>
          <a:solidFill>
            <a:srgbClr val="77D47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8"/>
          <p:cNvSpPr>
            <a:spLocks/>
          </p:cNvSpPr>
          <p:nvPr/>
        </p:nvSpPr>
        <p:spPr bwMode="auto">
          <a:xfrm>
            <a:off x="6429376" y="4702176"/>
            <a:ext cx="334963" cy="222250"/>
          </a:xfrm>
          <a:custGeom>
            <a:avLst/>
            <a:gdLst/>
            <a:ahLst/>
            <a:cxnLst>
              <a:cxn ang="0">
                <a:pos x="107" y="139"/>
              </a:cxn>
              <a:cxn ang="0">
                <a:pos x="89" y="139"/>
              </a:cxn>
              <a:cxn ang="0">
                <a:pos x="80" y="126"/>
              </a:cxn>
              <a:cxn ang="0">
                <a:pos x="83" y="116"/>
              </a:cxn>
              <a:cxn ang="0">
                <a:pos x="83" y="105"/>
              </a:cxn>
              <a:cxn ang="0">
                <a:pos x="75" y="104"/>
              </a:cxn>
              <a:cxn ang="0">
                <a:pos x="60" y="104"/>
              </a:cxn>
              <a:cxn ang="0">
                <a:pos x="41" y="104"/>
              </a:cxn>
              <a:cxn ang="0">
                <a:pos x="11" y="104"/>
              </a:cxn>
              <a:cxn ang="0">
                <a:pos x="1" y="100"/>
              </a:cxn>
              <a:cxn ang="0">
                <a:pos x="3" y="92"/>
              </a:cxn>
              <a:cxn ang="0">
                <a:pos x="12" y="92"/>
              </a:cxn>
              <a:cxn ang="0">
                <a:pos x="22" y="92"/>
              </a:cxn>
              <a:cxn ang="0">
                <a:pos x="19" y="84"/>
              </a:cxn>
              <a:cxn ang="0">
                <a:pos x="20" y="76"/>
              </a:cxn>
              <a:cxn ang="0">
                <a:pos x="19" y="72"/>
              </a:cxn>
              <a:cxn ang="0">
                <a:pos x="11" y="68"/>
              </a:cxn>
              <a:cxn ang="0">
                <a:pos x="19" y="64"/>
              </a:cxn>
              <a:cxn ang="0">
                <a:pos x="25" y="60"/>
              </a:cxn>
              <a:cxn ang="0">
                <a:pos x="27" y="52"/>
              </a:cxn>
              <a:cxn ang="0">
                <a:pos x="32" y="44"/>
              </a:cxn>
              <a:cxn ang="0">
                <a:pos x="33" y="40"/>
              </a:cxn>
              <a:cxn ang="0">
                <a:pos x="32" y="32"/>
              </a:cxn>
              <a:cxn ang="0">
                <a:pos x="43" y="25"/>
              </a:cxn>
              <a:cxn ang="0">
                <a:pos x="49" y="19"/>
              </a:cxn>
              <a:cxn ang="0">
                <a:pos x="65" y="14"/>
              </a:cxn>
              <a:cxn ang="0">
                <a:pos x="78" y="19"/>
              </a:cxn>
              <a:cxn ang="0">
                <a:pos x="88" y="20"/>
              </a:cxn>
              <a:cxn ang="0">
                <a:pos x="120" y="25"/>
              </a:cxn>
              <a:cxn ang="0">
                <a:pos x="126" y="36"/>
              </a:cxn>
              <a:cxn ang="0">
                <a:pos x="129" y="49"/>
              </a:cxn>
              <a:cxn ang="0">
                <a:pos x="131" y="52"/>
              </a:cxn>
              <a:cxn ang="0">
                <a:pos x="140" y="56"/>
              </a:cxn>
              <a:cxn ang="0">
                <a:pos x="147" y="59"/>
              </a:cxn>
              <a:cxn ang="0">
                <a:pos x="164" y="59"/>
              </a:cxn>
              <a:cxn ang="0">
                <a:pos x="163" y="36"/>
              </a:cxn>
              <a:cxn ang="0">
                <a:pos x="169" y="20"/>
              </a:cxn>
              <a:cxn ang="0">
                <a:pos x="182" y="14"/>
              </a:cxn>
              <a:cxn ang="0">
                <a:pos x="196" y="6"/>
              </a:cxn>
              <a:cxn ang="0">
                <a:pos x="211" y="11"/>
              </a:cxn>
              <a:cxn ang="0">
                <a:pos x="211" y="54"/>
              </a:cxn>
              <a:cxn ang="0">
                <a:pos x="209" y="73"/>
              </a:cxn>
              <a:cxn ang="0">
                <a:pos x="201" y="89"/>
              </a:cxn>
              <a:cxn ang="0">
                <a:pos x="188" y="94"/>
              </a:cxn>
              <a:cxn ang="0">
                <a:pos x="195" y="96"/>
              </a:cxn>
              <a:cxn ang="0">
                <a:pos x="192" y="104"/>
              </a:cxn>
              <a:cxn ang="0">
                <a:pos x="188" y="112"/>
              </a:cxn>
              <a:cxn ang="0">
                <a:pos x="177" y="115"/>
              </a:cxn>
              <a:cxn ang="0">
                <a:pos x="168" y="118"/>
              </a:cxn>
              <a:cxn ang="0">
                <a:pos x="156" y="120"/>
              </a:cxn>
              <a:cxn ang="0">
                <a:pos x="150" y="121"/>
              </a:cxn>
              <a:cxn ang="0">
                <a:pos x="147" y="124"/>
              </a:cxn>
              <a:cxn ang="0">
                <a:pos x="137" y="123"/>
              </a:cxn>
              <a:cxn ang="0">
                <a:pos x="131" y="126"/>
              </a:cxn>
              <a:cxn ang="0">
                <a:pos x="126" y="132"/>
              </a:cxn>
            </a:cxnLst>
            <a:rect l="0" t="0" r="r" b="b"/>
            <a:pathLst>
              <a:path w="211" h="140">
                <a:moveTo>
                  <a:pt x="120" y="139"/>
                </a:moveTo>
                <a:lnTo>
                  <a:pt x="116" y="139"/>
                </a:lnTo>
                <a:lnTo>
                  <a:pt x="115" y="139"/>
                </a:lnTo>
                <a:lnTo>
                  <a:pt x="112" y="139"/>
                </a:lnTo>
                <a:lnTo>
                  <a:pt x="108" y="139"/>
                </a:lnTo>
                <a:lnTo>
                  <a:pt x="107" y="139"/>
                </a:lnTo>
                <a:lnTo>
                  <a:pt x="102" y="139"/>
                </a:lnTo>
                <a:lnTo>
                  <a:pt x="97" y="139"/>
                </a:lnTo>
                <a:lnTo>
                  <a:pt x="96" y="139"/>
                </a:lnTo>
                <a:lnTo>
                  <a:pt x="94" y="139"/>
                </a:lnTo>
                <a:lnTo>
                  <a:pt x="92" y="139"/>
                </a:lnTo>
                <a:lnTo>
                  <a:pt x="89" y="139"/>
                </a:lnTo>
                <a:lnTo>
                  <a:pt x="86" y="139"/>
                </a:lnTo>
                <a:lnTo>
                  <a:pt x="84" y="140"/>
                </a:lnTo>
                <a:lnTo>
                  <a:pt x="80" y="140"/>
                </a:lnTo>
                <a:lnTo>
                  <a:pt x="80" y="129"/>
                </a:lnTo>
                <a:lnTo>
                  <a:pt x="80" y="128"/>
                </a:lnTo>
                <a:lnTo>
                  <a:pt x="80" y="126"/>
                </a:lnTo>
                <a:lnTo>
                  <a:pt x="81" y="126"/>
                </a:lnTo>
                <a:lnTo>
                  <a:pt x="81" y="124"/>
                </a:lnTo>
                <a:lnTo>
                  <a:pt x="81" y="123"/>
                </a:lnTo>
                <a:lnTo>
                  <a:pt x="81" y="121"/>
                </a:lnTo>
                <a:lnTo>
                  <a:pt x="83" y="118"/>
                </a:lnTo>
                <a:lnTo>
                  <a:pt x="83" y="116"/>
                </a:lnTo>
                <a:lnTo>
                  <a:pt x="83" y="113"/>
                </a:lnTo>
                <a:lnTo>
                  <a:pt x="83" y="112"/>
                </a:lnTo>
                <a:lnTo>
                  <a:pt x="83" y="110"/>
                </a:lnTo>
                <a:lnTo>
                  <a:pt x="83" y="108"/>
                </a:lnTo>
                <a:lnTo>
                  <a:pt x="83" y="107"/>
                </a:lnTo>
                <a:lnTo>
                  <a:pt x="83" y="105"/>
                </a:lnTo>
                <a:lnTo>
                  <a:pt x="81" y="105"/>
                </a:lnTo>
                <a:lnTo>
                  <a:pt x="80" y="105"/>
                </a:lnTo>
                <a:lnTo>
                  <a:pt x="80" y="104"/>
                </a:lnTo>
                <a:lnTo>
                  <a:pt x="78" y="104"/>
                </a:lnTo>
                <a:lnTo>
                  <a:pt x="76" y="104"/>
                </a:lnTo>
                <a:lnTo>
                  <a:pt x="75" y="104"/>
                </a:lnTo>
                <a:lnTo>
                  <a:pt x="73" y="104"/>
                </a:lnTo>
                <a:lnTo>
                  <a:pt x="72" y="104"/>
                </a:lnTo>
                <a:lnTo>
                  <a:pt x="68" y="104"/>
                </a:lnTo>
                <a:lnTo>
                  <a:pt x="64" y="104"/>
                </a:lnTo>
                <a:lnTo>
                  <a:pt x="62" y="104"/>
                </a:lnTo>
                <a:lnTo>
                  <a:pt x="60" y="104"/>
                </a:lnTo>
                <a:lnTo>
                  <a:pt x="57" y="104"/>
                </a:lnTo>
                <a:lnTo>
                  <a:pt x="54" y="104"/>
                </a:lnTo>
                <a:lnTo>
                  <a:pt x="52" y="104"/>
                </a:lnTo>
                <a:lnTo>
                  <a:pt x="51" y="104"/>
                </a:lnTo>
                <a:lnTo>
                  <a:pt x="48" y="104"/>
                </a:lnTo>
                <a:lnTo>
                  <a:pt x="41" y="104"/>
                </a:lnTo>
                <a:lnTo>
                  <a:pt x="30" y="104"/>
                </a:lnTo>
                <a:lnTo>
                  <a:pt x="28" y="104"/>
                </a:lnTo>
                <a:lnTo>
                  <a:pt x="25" y="104"/>
                </a:lnTo>
                <a:lnTo>
                  <a:pt x="20" y="104"/>
                </a:lnTo>
                <a:lnTo>
                  <a:pt x="16" y="104"/>
                </a:lnTo>
                <a:lnTo>
                  <a:pt x="11" y="104"/>
                </a:lnTo>
                <a:lnTo>
                  <a:pt x="9" y="104"/>
                </a:lnTo>
                <a:lnTo>
                  <a:pt x="8" y="104"/>
                </a:lnTo>
                <a:lnTo>
                  <a:pt x="1" y="104"/>
                </a:lnTo>
                <a:lnTo>
                  <a:pt x="0" y="104"/>
                </a:lnTo>
                <a:lnTo>
                  <a:pt x="0" y="102"/>
                </a:lnTo>
                <a:lnTo>
                  <a:pt x="1" y="100"/>
                </a:lnTo>
                <a:lnTo>
                  <a:pt x="1" y="99"/>
                </a:lnTo>
                <a:lnTo>
                  <a:pt x="1" y="97"/>
                </a:lnTo>
                <a:lnTo>
                  <a:pt x="3" y="97"/>
                </a:lnTo>
                <a:lnTo>
                  <a:pt x="3" y="96"/>
                </a:lnTo>
                <a:lnTo>
                  <a:pt x="3" y="94"/>
                </a:lnTo>
                <a:lnTo>
                  <a:pt x="3" y="92"/>
                </a:lnTo>
                <a:lnTo>
                  <a:pt x="4" y="92"/>
                </a:lnTo>
                <a:lnTo>
                  <a:pt x="6" y="92"/>
                </a:lnTo>
                <a:lnTo>
                  <a:pt x="8" y="92"/>
                </a:lnTo>
                <a:lnTo>
                  <a:pt x="9" y="92"/>
                </a:lnTo>
                <a:lnTo>
                  <a:pt x="11" y="92"/>
                </a:lnTo>
                <a:lnTo>
                  <a:pt x="12" y="92"/>
                </a:lnTo>
                <a:lnTo>
                  <a:pt x="14" y="92"/>
                </a:lnTo>
                <a:lnTo>
                  <a:pt x="16" y="92"/>
                </a:lnTo>
                <a:lnTo>
                  <a:pt x="17" y="94"/>
                </a:lnTo>
                <a:lnTo>
                  <a:pt x="19" y="92"/>
                </a:lnTo>
                <a:lnTo>
                  <a:pt x="20" y="92"/>
                </a:lnTo>
                <a:lnTo>
                  <a:pt x="22" y="92"/>
                </a:lnTo>
                <a:lnTo>
                  <a:pt x="22" y="91"/>
                </a:lnTo>
                <a:lnTo>
                  <a:pt x="22" y="89"/>
                </a:lnTo>
                <a:lnTo>
                  <a:pt x="20" y="88"/>
                </a:lnTo>
                <a:lnTo>
                  <a:pt x="20" y="86"/>
                </a:lnTo>
                <a:lnTo>
                  <a:pt x="19" y="86"/>
                </a:lnTo>
                <a:lnTo>
                  <a:pt x="19" y="84"/>
                </a:lnTo>
                <a:lnTo>
                  <a:pt x="19" y="83"/>
                </a:lnTo>
                <a:lnTo>
                  <a:pt x="17" y="83"/>
                </a:lnTo>
                <a:lnTo>
                  <a:pt x="17" y="81"/>
                </a:lnTo>
                <a:lnTo>
                  <a:pt x="19" y="80"/>
                </a:lnTo>
                <a:lnTo>
                  <a:pt x="20" y="78"/>
                </a:lnTo>
                <a:lnTo>
                  <a:pt x="20" y="76"/>
                </a:lnTo>
                <a:lnTo>
                  <a:pt x="20" y="75"/>
                </a:lnTo>
                <a:lnTo>
                  <a:pt x="22" y="75"/>
                </a:lnTo>
                <a:lnTo>
                  <a:pt x="22" y="73"/>
                </a:lnTo>
                <a:lnTo>
                  <a:pt x="22" y="72"/>
                </a:lnTo>
                <a:lnTo>
                  <a:pt x="20" y="72"/>
                </a:lnTo>
                <a:lnTo>
                  <a:pt x="19" y="72"/>
                </a:lnTo>
                <a:lnTo>
                  <a:pt x="17" y="72"/>
                </a:lnTo>
                <a:lnTo>
                  <a:pt x="16" y="72"/>
                </a:lnTo>
                <a:lnTo>
                  <a:pt x="16" y="70"/>
                </a:lnTo>
                <a:lnTo>
                  <a:pt x="14" y="68"/>
                </a:lnTo>
                <a:lnTo>
                  <a:pt x="12" y="68"/>
                </a:lnTo>
                <a:lnTo>
                  <a:pt x="11" y="68"/>
                </a:lnTo>
                <a:lnTo>
                  <a:pt x="12" y="67"/>
                </a:lnTo>
                <a:lnTo>
                  <a:pt x="14" y="67"/>
                </a:lnTo>
                <a:lnTo>
                  <a:pt x="14" y="65"/>
                </a:lnTo>
                <a:lnTo>
                  <a:pt x="16" y="65"/>
                </a:lnTo>
                <a:lnTo>
                  <a:pt x="17" y="65"/>
                </a:lnTo>
                <a:lnTo>
                  <a:pt x="19" y="64"/>
                </a:lnTo>
                <a:lnTo>
                  <a:pt x="20" y="64"/>
                </a:lnTo>
                <a:lnTo>
                  <a:pt x="20" y="62"/>
                </a:lnTo>
                <a:lnTo>
                  <a:pt x="22" y="62"/>
                </a:lnTo>
                <a:lnTo>
                  <a:pt x="24" y="62"/>
                </a:lnTo>
                <a:lnTo>
                  <a:pt x="25" y="62"/>
                </a:lnTo>
                <a:lnTo>
                  <a:pt x="25" y="60"/>
                </a:lnTo>
                <a:lnTo>
                  <a:pt x="27" y="60"/>
                </a:lnTo>
                <a:lnTo>
                  <a:pt x="25" y="59"/>
                </a:lnTo>
                <a:lnTo>
                  <a:pt x="22" y="56"/>
                </a:lnTo>
                <a:lnTo>
                  <a:pt x="20" y="54"/>
                </a:lnTo>
                <a:lnTo>
                  <a:pt x="25" y="52"/>
                </a:lnTo>
                <a:lnTo>
                  <a:pt x="27" y="52"/>
                </a:lnTo>
                <a:lnTo>
                  <a:pt x="27" y="51"/>
                </a:lnTo>
                <a:lnTo>
                  <a:pt x="28" y="49"/>
                </a:lnTo>
                <a:lnTo>
                  <a:pt x="30" y="49"/>
                </a:lnTo>
                <a:lnTo>
                  <a:pt x="32" y="48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5" y="44"/>
                </a:lnTo>
                <a:lnTo>
                  <a:pt x="35" y="43"/>
                </a:lnTo>
                <a:lnTo>
                  <a:pt x="35" y="41"/>
                </a:lnTo>
                <a:lnTo>
                  <a:pt x="35" y="40"/>
                </a:lnTo>
                <a:lnTo>
                  <a:pt x="33" y="40"/>
                </a:lnTo>
                <a:lnTo>
                  <a:pt x="33" y="38"/>
                </a:lnTo>
                <a:lnTo>
                  <a:pt x="32" y="36"/>
                </a:lnTo>
                <a:lnTo>
                  <a:pt x="30" y="36"/>
                </a:lnTo>
                <a:lnTo>
                  <a:pt x="30" y="35"/>
                </a:lnTo>
                <a:lnTo>
                  <a:pt x="30" y="33"/>
                </a:lnTo>
                <a:lnTo>
                  <a:pt x="32" y="32"/>
                </a:lnTo>
                <a:lnTo>
                  <a:pt x="33" y="32"/>
                </a:lnTo>
                <a:lnTo>
                  <a:pt x="36" y="32"/>
                </a:lnTo>
                <a:lnTo>
                  <a:pt x="36" y="28"/>
                </a:lnTo>
                <a:lnTo>
                  <a:pt x="36" y="25"/>
                </a:lnTo>
                <a:lnTo>
                  <a:pt x="41" y="25"/>
                </a:lnTo>
                <a:lnTo>
                  <a:pt x="43" y="25"/>
                </a:lnTo>
                <a:lnTo>
                  <a:pt x="43" y="22"/>
                </a:lnTo>
                <a:lnTo>
                  <a:pt x="43" y="20"/>
                </a:lnTo>
                <a:lnTo>
                  <a:pt x="43" y="19"/>
                </a:lnTo>
                <a:lnTo>
                  <a:pt x="44" y="19"/>
                </a:lnTo>
                <a:lnTo>
                  <a:pt x="46" y="19"/>
                </a:lnTo>
                <a:lnTo>
                  <a:pt x="49" y="19"/>
                </a:lnTo>
                <a:lnTo>
                  <a:pt x="49" y="14"/>
                </a:lnTo>
                <a:lnTo>
                  <a:pt x="49" y="12"/>
                </a:lnTo>
                <a:lnTo>
                  <a:pt x="52" y="12"/>
                </a:lnTo>
                <a:lnTo>
                  <a:pt x="60" y="12"/>
                </a:lnTo>
                <a:lnTo>
                  <a:pt x="65" y="12"/>
                </a:lnTo>
                <a:lnTo>
                  <a:pt x="65" y="14"/>
                </a:lnTo>
                <a:lnTo>
                  <a:pt x="65" y="19"/>
                </a:lnTo>
                <a:lnTo>
                  <a:pt x="68" y="19"/>
                </a:lnTo>
                <a:lnTo>
                  <a:pt x="70" y="19"/>
                </a:lnTo>
                <a:lnTo>
                  <a:pt x="72" y="19"/>
                </a:lnTo>
                <a:lnTo>
                  <a:pt x="75" y="19"/>
                </a:lnTo>
                <a:lnTo>
                  <a:pt x="78" y="19"/>
                </a:lnTo>
                <a:lnTo>
                  <a:pt x="80" y="19"/>
                </a:lnTo>
                <a:lnTo>
                  <a:pt x="81" y="19"/>
                </a:lnTo>
                <a:lnTo>
                  <a:pt x="84" y="19"/>
                </a:lnTo>
                <a:lnTo>
                  <a:pt x="86" y="19"/>
                </a:lnTo>
                <a:lnTo>
                  <a:pt x="88" y="19"/>
                </a:lnTo>
                <a:lnTo>
                  <a:pt x="88" y="20"/>
                </a:lnTo>
                <a:lnTo>
                  <a:pt x="88" y="25"/>
                </a:lnTo>
                <a:lnTo>
                  <a:pt x="91" y="25"/>
                </a:lnTo>
                <a:lnTo>
                  <a:pt x="99" y="25"/>
                </a:lnTo>
                <a:lnTo>
                  <a:pt x="107" y="25"/>
                </a:lnTo>
                <a:lnTo>
                  <a:pt x="113" y="25"/>
                </a:lnTo>
                <a:lnTo>
                  <a:pt x="120" y="25"/>
                </a:lnTo>
                <a:lnTo>
                  <a:pt x="123" y="25"/>
                </a:lnTo>
                <a:lnTo>
                  <a:pt x="123" y="30"/>
                </a:lnTo>
                <a:lnTo>
                  <a:pt x="124" y="30"/>
                </a:lnTo>
                <a:lnTo>
                  <a:pt x="124" y="32"/>
                </a:lnTo>
                <a:lnTo>
                  <a:pt x="126" y="32"/>
                </a:lnTo>
                <a:lnTo>
                  <a:pt x="126" y="36"/>
                </a:lnTo>
                <a:lnTo>
                  <a:pt x="126" y="43"/>
                </a:lnTo>
                <a:lnTo>
                  <a:pt x="126" y="46"/>
                </a:lnTo>
                <a:lnTo>
                  <a:pt x="128" y="46"/>
                </a:lnTo>
                <a:lnTo>
                  <a:pt x="129" y="46"/>
                </a:lnTo>
                <a:lnTo>
                  <a:pt x="131" y="46"/>
                </a:lnTo>
                <a:lnTo>
                  <a:pt x="129" y="49"/>
                </a:lnTo>
                <a:lnTo>
                  <a:pt x="131" y="49"/>
                </a:lnTo>
                <a:lnTo>
                  <a:pt x="129" y="49"/>
                </a:lnTo>
                <a:lnTo>
                  <a:pt x="131" y="49"/>
                </a:lnTo>
                <a:lnTo>
                  <a:pt x="132" y="51"/>
                </a:lnTo>
                <a:lnTo>
                  <a:pt x="132" y="52"/>
                </a:lnTo>
                <a:lnTo>
                  <a:pt x="131" y="52"/>
                </a:lnTo>
                <a:lnTo>
                  <a:pt x="134" y="52"/>
                </a:lnTo>
                <a:lnTo>
                  <a:pt x="134" y="56"/>
                </a:lnTo>
                <a:lnTo>
                  <a:pt x="134" y="57"/>
                </a:lnTo>
                <a:lnTo>
                  <a:pt x="137" y="57"/>
                </a:lnTo>
                <a:lnTo>
                  <a:pt x="140" y="57"/>
                </a:lnTo>
                <a:lnTo>
                  <a:pt x="140" y="56"/>
                </a:lnTo>
                <a:lnTo>
                  <a:pt x="142" y="56"/>
                </a:lnTo>
                <a:lnTo>
                  <a:pt x="142" y="57"/>
                </a:lnTo>
                <a:lnTo>
                  <a:pt x="144" y="57"/>
                </a:lnTo>
                <a:lnTo>
                  <a:pt x="145" y="57"/>
                </a:lnTo>
                <a:lnTo>
                  <a:pt x="147" y="57"/>
                </a:lnTo>
                <a:lnTo>
                  <a:pt x="147" y="59"/>
                </a:lnTo>
                <a:lnTo>
                  <a:pt x="148" y="57"/>
                </a:lnTo>
                <a:lnTo>
                  <a:pt x="150" y="57"/>
                </a:lnTo>
                <a:lnTo>
                  <a:pt x="153" y="57"/>
                </a:lnTo>
                <a:lnTo>
                  <a:pt x="155" y="57"/>
                </a:lnTo>
                <a:lnTo>
                  <a:pt x="161" y="59"/>
                </a:lnTo>
                <a:lnTo>
                  <a:pt x="164" y="59"/>
                </a:lnTo>
                <a:lnTo>
                  <a:pt x="164" y="57"/>
                </a:lnTo>
                <a:lnTo>
                  <a:pt x="164" y="54"/>
                </a:lnTo>
                <a:lnTo>
                  <a:pt x="164" y="52"/>
                </a:lnTo>
                <a:lnTo>
                  <a:pt x="163" y="46"/>
                </a:lnTo>
                <a:lnTo>
                  <a:pt x="163" y="38"/>
                </a:lnTo>
                <a:lnTo>
                  <a:pt x="163" y="36"/>
                </a:lnTo>
                <a:lnTo>
                  <a:pt x="163" y="35"/>
                </a:lnTo>
                <a:lnTo>
                  <a:pt x="163" y="27"/>
                </a:lnTo>
                <a:lnTo>
                  <a:pt x="164" y="27"/>
                </a:lnTo>
                <a:lnTo>
                  <a:pt x="169" y="27"/>
                </a:lnTo>
                <a:lnTo>
                  <a:pt x="169" y="25"/>
                </a:lnTo>
                <a:lnTo>
                  <a:pt x="169" y="20"/>
                </a:lnTo>
                <a:lnTo>
                  <a:pt x="169" y="17"/>
                </a:lnTo>
                <a:lnTo>
                  <a:pt x="169" y="16"/>
                </a:lnTo>
                <a:lnTo>
                  <a:pt x="169" y="14"/>
                </a:lnTo>
                <a:lnTo>
                  <a:pt x="172" y="14"/>
                </a:lnTo>
                <a:lnTo>
                  <a:pt x="176" y="14"/>
                </a:lnTo>
                <a:lnTo>
                  <a:pt x="182" y="14"/>
                </a:lnTo>
                <a:lnTo>
                  <a:pt x="188" y="14"/>
                </a:lnTo>
                <a:lnTo>
                  <a:pt x="193" y="14"/>
                </a:lnTo>
                <a:lnTo>
                  <a:pt x="193" y="12"/>
                </a:lnTo>
                <a:lnTo>
                  <a:pt x="193" y="8"/>
                </a:lnTo>
                <a:lnTo>
                  <a:pt x="193" y="6"/>
                </a:lnTo>
                <a:lnTo>
                  <a:pt x="196" y="6"/>
                </a:lnTo>
                <a:lnTo>
                  <a:pt x="200" y="6"/>
                </a:lnTo>
                <a:lnTo>
                  <a:pt x="208" y="6"/>
                </a:lnTo>
                <a:lnTo>
                  <a:pt x="208" y="0"/>
                </a:lnTo>
                <a:lnTo>
                  <a:pt x="211" y="0"/>
                </a:lnTo>
                <a:lnTo>
                  <a:pt x="211" y="8"/>
                </a:lnTo>
                <a:lnTo>
                  <a:pt x="211" y="11"/>
                </a:lnTo>
                <a:lnTo>
                  <a:pt x="211" y="22"/>
                </a:lnTo>
                <a:lnTo>
                  <a:pt x="211" y="25"/>
                </a:lnTo>
                <a:lnTo>
                  <a:pt x="211" y="35"/>
                </a:lnTo>
                <a:lnTo>
                  <a:pt x="211" y="38"/>
                </a:lnTo>
                <a:lnTo>
                  <a:pt x="211" y="44"/>
                </a:lnTo>
                <a:lnTo>
                  <a:pt x="211" y="54"/>
                </a:lnTo>
                <a:lnTo>
                  <a:pt x="211" y="56"/>
                </a:lnTo>
                <a:lnTo>
                  <a:pt x="211" y="62"/>
                </a:lnTo>
                <a:lnTo>
                  <a:pt x="211" y="67"/>
                </a:lnTo>
                <a:lnTo>
                  <a:pt x="209" y="70"/>
                </a:lnTo>
                <a:lnTo>
                  <a:pt x="209" y="72"/>
                </a:lnTo>
                <a:lnTo>
                  <a:pt x="209" y="73"/>
                </a:lnTo>
                <a:lnTo>
                  <a:pt x="209" y="75"/>
                </a:lnTo>
                <a:lnTo>
                  <a:pt x="211" y="84"/>
                </a:lnTo>
                <a:lnTo>
                  <a:pt x="211" y="86"/>
                </a:lnTo>
                <a:lnTo>
                  <a:pt x="211" y="89"/>
                </a:lnTo>
                <a:lnTo>
                  <a:pt x="206" y="89"/>
                </a:lnTo>
                <a:lnTo>
                  <a:pt x="201" y="89"/>
                </a:lnTo>
                <a:lnTo>
                  <a:pt x="201" y="91"/>
                </a:lnTo>
                <a:lnTo>
                  <a:pt x="201" y="92"/>
                </a:lnTo>
                <a:lnTo>
                  <a:pt x="195" y="92"/>
                </a:lnTo>
                <a:lnTo>
                  <a:pt x="195" y="91"/>
                </a:lnTo>
                <a:lnTo>
                  <a:pt x="188" y="91"/>
                </a:lnTo>
                <a:lnTo>
                  <a:pt x="188" y="94"/>
                </a:lnTo>
                <a:lnTo>
                  <a:pt x="188" y="96"/>
                </a:lnTo>
                <a:lnTo>
                  <a:pt x="188" y="97"/>
                </a:lnTo>
                <a:lnTo>
                  <a:pt x="190" y="97"/>
                </a:lnTo>
                <a:lnTo>
                  <a:pt x="192" y="97"/>
                </a:lnTo>
                <a:lnTo>
                  <a:pt x="192" y="96"/>
                </a:lnTo>
                <a:lnTo>
                  <a:pt x="195" y="96"/>
                </a:lnTo>
                <a:lnTo>
                  <a:pt x="195" y="97"/>
                </a:lnTo>
                <a:lnTo>
                  <a:pt x="195" y="100"/>
                </a:lnTo>
                <a:lnTo>
                  <a:pt x="193" y="100"/>
                </a:lnTo>
                <a:lnTo>
                  <a:pt x="192" y="100"/>
                </a:lnTo>
                <a:lnTo>
                  <a:pt x="192" y="102"/>
                </a:lnTo>
                <a:lnTo>
                  <a:pt x="192" y="104"/>
                </a:lnTo>
                <a:lnTo>
                  <a:pt x="192" y="105"/>
                </a:lnTo>
                <a:lnTo>
                  <a:pt x="192" y="107"/>
                </a:lnTo>
                <a:lnTo>
                  <a:pt x="192" y="108"/>
                </a:lnTo>
                <a:lnTo>
                  <a:pt x="190" y="108"/>
                </a:lnTo>
                <a:lnTo>
                  <a:pt x="188" y="108"/>
                </a:lnTo>
                <a:lnTo>
                  <a:pt x="188" y="112"/>
                </a:lnTo>
                <a:lnTo>
                  <a:pt x="184" y="112"/>
                </a:lnTo>
                <a:lnTo>
                  <a:pt x="180" y="112"/>
                </a:lnTo>
                <a:lnTo>
                  <a:pt x="180" y="113"/>
                </a:lnTo>
                <a:lnTo>
                  <a:pt x="179" y="113"/>
                </a:lnTo>
                <a:lnTo>
                  <a:pt x="179" y="115"/>
                </a:lnTo>
                <a:lnTo>
                  <a:pt x="177" y="115"/>
                </a:lnTo>
                <a:lnTo>
                  <a:pt x="171" y="113"/>
                </a:lnTo>
                <a:lnTo>
                  <a:pt x="169" y="113"/>
                </a:lnTo>
                <a:lnTo>
                  <a:pt x="169" y="120"/>
                </a:lnTo>
                <a:lnTo>
                  <a:pt x="169" y="121"/>
                </a:lnTo>
                <a:lnTo>
                  <a:pt x="168" y="121"/>
                </a:lnTo>
                <a:lnTo>
                  <a:pt x="168" y="118"/>
                </a:lnTo>
                <a:lnTo>
                  <a:pt x="163" y="116"/>
                </a:lnTo>
                <a:lnTo>
                  <a:pt x="161" y="116"/>
                </a:lnTo>
                <a:lnTo>
                  <a:pt x="160" y="116"/>
                </a:lnTo>
                <a:lnTo>
                  <a:pt x="160" y="120"/>
                </a:lnTo>
                <a:lnTo>
                  <a:pt x="158" y="120"/>
                </a:lnTo>
                <a:lnTo>
                  <a:pt x="156" y="120"/>
                </a:lnTo>
                <a:lnTo>
                  <a:pt x="156" y="118"/>
                </a:lnTo>
                <a:lnTo>
                  <a:pt x="155" y="118"/>
                </a:lnTo>
                <a:lnTo>
                  <a:pt x="153" y="120"/>
                </a:lnTo>
                <a:lnTo>
                  <a:pt x="152" y="120"/>
                </a:lnTo>
                <a:lnTo>
                  <a:pt x="150" y="120"/>
                </a:lnTo>
                <a:lnTo>
                  <a:pt x="150" y="121"/>
                </a:lnTo>
                <a:lnTo>
                  <a:pt x="148" y="121"/>
                </a:lnTo>
                <a:lnTo>
                  <a:pt x="148" y="124"/>
                </a:lnTo>
                <a:lnTo>
                  <a:pt x="150" y="124"/>
                </a:lnTo>
                <a:lnTo>
                  <a:pt x="150" y="128"/>
                </a:lnTo>
                <a:lnTo>
                  <a:pt x="147" y="128"/>
                </a:lnTo>
                <a:lnTo>
                  <a:pt x="147" y="124"/>
                </a:lnTo>
                <a:lnTo>
                  <a:pt x="144" y="124"/>
                </a:lnTo>
                <a:lnTo>
                  <a:pt x="142" y="126"/>
                </a:lnTo>
                <a:lnTo>
                  <a:pt x="140" y="126"/>
                </a:lnTo>
                <a:lnTo>
                  <a:pt x="139" y="124"/>
                </a:lnTo>
                <a:lnTo>
                  <a:pt x="137" y="124"/>
                </a:lnTo>
                <a:lnTo>
                  <a:pt x="137" y="123"/>
                </a:lnTo>
                <a:lnTo>
                  <a:pt x="136" y="123"/>
                </a:lnTo>
                <a:lnTo>
                  <a:pt x="136" y="124"/>
                </a:lnTo>
                <a:lnTo>
                  <a:pt x="136" y="126"/>
                </a:lnTo>
                <a:lnTo>
                  <a:pt x="134" y="126"/>
                </a:lnTo>
                <a:lnTo>
                  <a:pt x="132" y="126"/>
                </a:lnTo>
                <a:lnTo>
                  <a:pt x="131" y="126"/>
                </a:lnTo>
                <a:lnTo>
                  <a:pt x="131" y="128"/>
                </a:lnTo>
                <a:lnTo>
                  <a:pt x="131" y="129"/>
                </a:lnTo>
                <a:lnTo>
                  <a:pt x="129" y="129"/>
                </a:lnTo>
                <a:lnTo>
                  <a:pt x="128" y="129"/>
                </a:lnTo>
                <a:lnTo>
                  <a:pt x="128" y="131"/>
                </a:lnTo>
                <a:lnTo>
                  <a:pt x="126" y="132"/>
                </a:lnTo>
                <a:lnTo>
                  <a:pt x="124" y="134"/>
                </a:lnTo>
                <a:lnTo>
                  <a:pt x="123" y="136"/>
                </a:lnTo>
                <a:lnTo>
                  <a:pt x="121" y="137"/>
                </a:lnTo>
                <a:lnTo>
                  <a:pt x="120" y="139"/>
                </a:lnTo>
                <a:close/>
              </a:path>
            </a:pathLst>
          </a:custGeom>
          <a:solidFill>
            <a:srgbClr val="A465D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9"/>
          <p:cNvSpPr>
            <a:spLocks/>
          </p:cNvSpPr>
          <p:nvPr/>
        </p:nvSpPr>
        <p:spPr bwMode="auto">
          <a:xfrm>
            <a:off x="6619876" y="4691063"/>
            <a:ext cx="306388" cy="461963"/>
          </a:xfrm>
          <a:custGeom>
            <a:avLst/>
            <a:gdLst/>
            <a:ahLst/>
            <a:cxnLst>
              <a:cxn ang="0">
                <a:pos x="176" y="31"/>
              </a:cxn>
              <a:cxn ang="0">
                <a:pos x="176" y="71"/>
              </a:cxn>
              <a:cxn ang="0">
                <a:pos x="190" y="99"/>
              </a:cxn>
              <a:cxn ang="0">
                <a:pos x="187" y="103"/>
              </a:cxn>
              <a:cxn ang="0">
                <a:pos x="180" y="106"/>
              </a:cxn>
              <a:cxn ang="0">
                <a:pos x="171" y="103"/>
              </a:cxn>
              <a:cxn ang="0">
                <a:pos x="163" y="99"/>
              </a:cxn>
              <a:cxn ang="0">
                <a:pos x="155" y="96"/>
              </a:cxn>
              <a:cxn ang="0">
                <a:pos x="147" y="104"/>
              </a:cxn>
              <a:cxn ang="0">
                <a:pos x="163" y="109"/>
              </a:cxn>
              <a:cxn ang="0">
                <a:pos x="176" y="115"/>
              </a:cxn>
              <a:cxn ang="0">
                <a:pos x="182" y="135"/>
              </a:cxn>
              <a:cxn ang="0">
                <a:pos x="180" y="176"/>
              </a:cxn>
              <a:cxn ang="0">
                <a:pos x="182" y="199"/>
              </a:cxn>
              <a:cxn ang="0">
                <a:pos x="180" y="229"/>
              </a:cxn>
              <a:cxn ang="0">
                <a:pos x="182" y="290"/>
              </a:cxn>
              <a:cxn ang="0">
                <a:pos x="164" y="291"/>
              </a:cxn>
              <a:cxn ang="0">
                <a:pos x="96" y="291"/>
              </a:cxn>
              <a:cxn ang="0">
                <a:pos x="75" y="290"/>
              </a:cxn>
              <a:cxn ang="0">
                <a:pos x="84" y="275"/>
              </a:cxn>
              <a:cxn ang="0">
                <a:pos x="94" y="266"/>
              </a:cxn>
              <a:cxn ang="0">
                <a:pos x="107" y="248"/>
              </a:cxn>
              <a:cxn ang="0">
                <a:pos x="116" y="248"/>
              </a:cxn>
              <a:cxn ang="0">
                <a:pos x="116" y="240"/>
              </a:cxn>
              <a:cxn ang="0">
                <a:pos x="129" y="234"/>
              </a:cxn>
              <a:cxn ang="0">
                <a:pos x="137" y="232"/>
              </a:cxn>
              <a:cxn ang="0">
                <a:pos x="145" y="223"/>
              </a:cxn>
              <a:cxn ang="0">
                <a:pos x="142" y="215"/>
              </a:cxn>
              <a:cxn ang="0">
                <a:pos x="142" y="200"/>
              </a:cxn>
              <a:cxn ang="0">
                <a:pos x="128" y="194"/>
              </a:cxn>
              <a:cxn ang="0">
                <a:pos x="118" y="187"/>
              </a:cxn>
              <a:cxn ang="0">
                <a:pos x="112" y="192"/>
              </a:cxn>
              <a:cxn ang="0">
                <a:pos x="99" y="192"/>
              </a:cxn>
              <a:cxn ang="0">
                <a:pos x="80" y="194"/>
              </a:cxn>
              <a:cxn ang="0">
                <a:pos x="67" y="191"/>
              </a:cxn>
              <a:cxn ang="0">
                <a:pos x="54" y="192"/>
              </a:cxn>
              <a:cxn ang="0">
                <a:pos x="41" y="189"/>
              </a:cxn>
              <a:cxn ang="0">
                <a:pos x="43" y="179"/>
              </a:cxn>
              <a:cxn ang="0">
                <a:pos x="48" y="167"/>
              </a:cxn>
              <a:cxn ang="0">
                <a:pos x="51" y="157"/>
              </a:cxn>
              <a:cxn ang="0">
                <a:pos x="51" y="146"/>
              </a:cxn>
              <a:cxn ang="0">
                <a:pos x="28" y="146"/>
              </a:cxn>
              <a:cxn ang="0">
                <a:pos x="0" y="146"/>
              </a:cxn>
              <a:cxn ang="0">
                <a:pos x="9" y="136"/>
              </a:cxn>
              <a:cxn ang="0">
                <a:pos x="16" y="131"/>
              </a:cxn>
              <a:cxn ang="0">
                <a:pos x="24" y="131"/>
              </a:cxn>
              <a:cxn ang="0">
                <a:pos x="30" y="128"/>
              </a:cxn>
              <a:cxn ang="0">
                <a:pos x="38" y="127"/>
              </a:cxn>
              <a:cxn ang="0">
                <a:pos x="49" y="128"/>
              </a:cxn>
              <a:cxn ang="0">
                <a:pos x="60" y="120"/>
              </a:cxn>
              <a:cxn ang="0">
                <a:pos x="72" y="114"/>
              </a:cxn>
              <a:cxn ang="0">
                <a:pos x="75" y="104"/>
              </a:cxn>
              <a:cxn ang="0">
                <a:pos x="68" y="101"/>
              </a:cxn>
              <a:cxn ang="0">
                <a:pos x="86" y="96"/>
              </a:cxn>
              <a:cxn ang="0">
                <a:pos x="89" y="77"/>
              </a:cxn>
              <a:cxn ang="0">
                <a:pos x="91" y="42"/>
              </a:cxn>
              <a:cxn ang="0">
                <a:pos x="91" y="3"/>
              </a:cxn>
              <a:cxn ang="0">
                <a:pos x="100" y="0"/>
              </a:cxn>
              <a:cxn ang="0">
                <a:pos x="148" y="0"/>
              </a:cxn>
              <a:cxn ang="0">
                <a:pos x="172" y="0"/>
              </a:cxn>
            </a:cxnLst>
            <a:rect l="0" t="0" r="r" b="b"/>
            <a:pathLst>
              <a:path w="193" h="291">
                <a:moveTo>
                  <a:pt x="176" y="0"/>
                </a:moveTo>
                <a:lnTo>
                  <a:pt x="176" y="13"/>
                </a:lnTo>
                <a:lnTo>
                  <a:pt x="176" y="18"/>
                </a:lnTo>
                <a:lnTo>
                  <a:pt x="176" y="19"/>
                </a:lnTo>
                <a:lnTo>
                  <a:pt x="176" y="21"/>
                </a:lnTo>
                <a:lnTo>
                  <a:pt x="176" y="23"/>
                </a:lnTo>
                <a:lnTo>
                  <a:pt x="176" y="31"/>
                </a:lnTo>
                <a:lnTo>
                  <a:pt x="177" y="31"/>
                </a:lnTo>
                <a:lnTo>
                  <a:pt x="177" y="32"/>
                </a:lnTo>
                <a:lnTo>
                  <a:pt x="177" y="35"/>
                </a:lnTo>
                <a:lnTo>
                  <a:pt x="176" y="34"/>
                </a:lnTo>
                <a:lnTo>
                  <a:pt x="176" y="35"/>
                </a:lnTo>
                <a:lnTo>
                  <a:pt x="176" y="47"/>
                </a:lnTo>
                <a:lnTo>
                  <a:pt x="176" y="71"/>
                </a:lnTo>
                <a:lnTo>
                  <a:pt x="176" y="87"/>
                </a:lnTo>
                <a:lnTo>
                  <a:pt x="176" y="96"/>
                </a:lnTo>
                <a:lnTo>
                  <a:pt x="179" y="96"/>
                </a:lnTo>
                <a:lnTo>
                  <a:pt x="182" y="96"/>
                </a:lnTo>
                <a:lnTo>
                  <a:pt x="185" y="96"/>
                </a:lnTo>
                <a:lnTo>
                  <a:pt x="190" y="96"/>
                </a:lnTo>
                <a:lnTo>
                  <a:pt x="190" y="99"/>
                </a:lnTo>
                <a:lnTo>
                  <a:pt x="193" y="99"/>
                </a:lnTo>
                <a:lnTo>
                  <a:pt x="192" y="99"/>
                </a:lnTo>
                <a:lnTo>
                  <a:pt x="190" y="99"/>
                </a:lnTo>
                <a:lnTo>
                  <a:pt x="190" y="101"/>
                </a:lnTo>
                <a:lnTo>
                  <a:pt x="188" y="101"/>
                </a:lnTo>
                <a:lnTo>
                  <a:pt x="188" y="103"/>
                </a:lnTo>
                <a:lnTo>
                  <a:pt x="187" y="103"/>
                </a:lnTo>
                <a:lnTo>
                  <a:pt x="185" y="104"/>
                </a:lnTo>
                <a:lnTo>
                  <a:pt x="184" y="104"/>
                </a:lnTo>
                <a:lnTo>
                  <a:pt x="184" y="106"/>
                </a:lnTo>
                <a:lnTo>
                  <a:pt x="184" y="104"/>
                </a:lnTo>
                <a:lnTo>
                  <a:pt x="182" y="104"/>
                </a:lnTo>
                <a:lnTo>
                  <a:pt x="180" y="104"/>
                </a:lnTo>
                <a:lnTo>
                  <a:pt x="180" y="106"/>
                </a:lnTo>
                <a:lnTo>
                  <a:pt x="179" y="106"/>
                </a:lnTo>
                <a:lnTo>
                  <a:pt x="177" y="106"/>
                </a:lnTo>
                <a:lnTo>
                  <a:pt x="176" y="104"/>
                </a:lnTo>
                <a:lnTo>
                  <a:pt x="174" y="104"/>
                </a:lnTo>
                <a:lnTo>
                  <a:pt x="172" y="104"/>
                </a:lnTo>
                <a:lnTo>
                  <a:pt x="172" y="103"/>
                </a:lnTo>
                <a:lnTo>
                  <a:pt x="171" y="103"/>
                </a:lnTo>
                <a:lnTo>
                  <a:pt x="171" y="101"/>
                </a:lnTo>
                <a:lnTo>
                  <a:pt x="169" y="101"/>
                </a:lnTo>
                <a:lnTo>
                  <a:pt x="168" y="101"/>
                </a:lnTo>
                <a:lnTo>
                  <a:pt x="166" y="101"/>
                </a:lnTo>
                <a:lnTo>
                  <a:pt x="166" y="99"/>
                </a:lnTo>
                <a:lnTo>
                  <a:pt x="164" y="99"/>
                </a:lnTo>
                <a:lnTo>
                  <a:pt x="163" y="99"/>
                </a:lnTo>
                <a:lnTo>
                  <a:pt x="163" y="98"/>
                </a:lnTo>
                <a:lnTo>
                  <a:pt x="161" y="99"/>
                </a:lnTo>
                <a:lnTo>
                  <a:pt x="160" y="99"/>
                </a:lnTo>
                <a:lnTo>
                  <a:pt x="158" y="99"/>
                </a:lnTo>
                <a:lnTo>
                  <a:pt x="156" y="99"/>
                </a:lnTo>
                <a:lnTo>
                  <a:pt x="155" y="98"/>
                </a:lnTo>
                <a:lnTo>
                  <a:pt x="155" y="96"/>
                </a:lnTo>
                <a:lnTo>
                  <a:pt x="153" y="96"/>
                </a:lnTo>
                <a:lnTo>
                  <a:pt x="152" y="96"/>
                </a:lnTo>
                <a:lnTo>
                  <a:pt x="152" y="95"/>
                </a:lnTo>
                <a:lnTo>
                  <a:pt x="150" y="95"/>
                </a:lnTo>
                <a:lnTo>
                  <a:pt x="148" y="95"/>
                </a:lnTo>
                <a:lnTo>
                  <a:pt x="148" y="98"/>
                </a:lnTo>
                <a:lnTo>
                  <a:pt x="147" y="104"/>
                </a:lnTo>
                <a:lnTo>
                  <a:pt x="147" y="106"/>
                </a:lnTo>
                <a:lnTo>
                  <a:pt x="150" y="106"/>
                </a:lnTo>
                <a:lnTo>
                  <a:pt x="156" y="106"/>
                </a:lnTo>
                <a:lnTo>
                  <a:pt x="158" y="106"/>
                </a:lnTo>
                <a:lnTo>
                  <a:pt x="161" y="106"/>
                </a:lnTo>
                <a:lnTo>
                  <a:pt x="163" y="106"/>
                </a:lnTo>
                <a:lnTo>
                  <a:pt x="163" y="109"/>
                </a:lnTo>
                <a:lnTo>
                  <a:pt x="169" y="109"/>
                </a:lnTo>
                <a:lnTo>
                  <a:pt x="171" y="109"/>
                </a:lnTo>
                <a:lnTo>
                  <a:pt x="172" y="109"/>
                </a:lnTo>
                <a:lnTo>
                  <a:pt x="174" y="109"/>
                </a:lnTo>
                <a:lnTo>
                  <a:pt x="176" y="109"/>
                </a:lnTo>
                <a:lnTo>
                  <a:pt x="176" y="112"/>
                </a:lnTo>
                <a:lnTo>
                  <a:pt x="176" y="115"/>
                </a:lnTo>
                <a:lnTo>
                  <a:pt x="177" y="115"/>
                </a:lnTo>
                <a:lnTo>
                  <a:pt x="182" y="115"/>
                </a:lnTo>
                <a:lnTo>
                  <a:pt x="182" y="120"/>
                </a:lnTo>
                <a:lnTo>
                  <a:pt x="182" y="123"/>
                </a:lnTo>
                <a:lnTo>
                  <a:pt x="182" y="125"/>
                </a:lnTo>
                <a:lnTo>
                  <a:pt x="182" y="127"/>
                </a:lnTo>
                <a:lnTo>
                  <a:pt x="182" y="135"/>
                </a:lnTo>
                <a:lnTo>
                  <a:pt x="182" y="147"/>
                </a:lnTo>
                <a:lnTo>
                  <a:pt x="182" y="152"/>
                </a:lnTo>
                <a:lnTo>
                  <a:pt x="182" y="154"/>
                </a:lnTo>
                <a:lnTo>
                  <a:pt x="182" y="165"/>
                </a:lnTo>
                <a:lnTo>
                  <a:pt x="182" y="168"/>
                </a:lnTo>
                <a:lnTo>
                  <a:pt x="180" y="171"/>
                </a:lnTo>
                <a:lnTo>
                  <a:pt x="180" y="176"/>
                </a:lnTo>
                <a:lnTo>
                  <a:pt x="180" y="178"/>
                </a:lnTo>
                <a:lnTo>
                  <a:pt x="182" y="189"/>
                </a:lnTo>
                <a:lnTo>
                  <a:pt x="182" y="192"/>
                </a:lnTo>
                <a:lnTo>
                  <a:pt x="182" y="194"/>
                </a:lnTo>
                <a:lnTo>
                  <a:pt x="182" y="195"/>
                </a:lnTo>
                <a:lnTo>
                  <a:pt x="182" y="197"/>
                </a:lnTo>
                <a:lnTo>
                  <a:pt x="182" y="199"/>
                </a:lnTo>
                <a:lnTo>
                  <a:pt x="182" y="200"/>
                </a:lnTo>
                <a:lnTo>
                  <a:pt x="182" y="202"/>
                </a:lnTo>
                <a:lnTo>
                  <a:pt x="182" y="203"/>
                </a:lnTo>
                <a:lnTo>
                  <a:pt x="182" y="205"/>
                </a:lnTo>
                <a:lnTo>
                  <a:pt x="182" y="210"/>
                </a:lnTo>
                <a:lnTo>
                  <a:pt x="182" y="211"/>
                </a:lnTo>
                <a:lnTo>
                  <a:pt x="180" y="229"/>
                </a:lnTo>
                <a:lnTo>
                  <a:pt x="180" y="231"/>
                </a:lnTo>
                <a:lnTo>
                  <a:pt x="182" y="248"/>
                </a:lnTo>
                <a:lnTo>
                  <a:pt x="182" y="250"/>
                </a:lnTo>
                <a:lnTo>
                  <a:pt x="182" y="251"/>
                </a:lnTo>
                <a:lnTo>
                  <a:pt x="182" y="277"/>
                </a:lnTo>
                <a:lnTo>
                  <a:pt x="182" y="282"/>
                </a:lnTo>
                <a:lnTo>
                  <a:pt x="182" y="290"/>
                </a:lnTo>
                <a:lnTo>
                  <a:pt x="182" y="291"/>
                </a:lnTo>
                <a:lnTo>
                  <a:pt x="180" y="291"/>
                </a:lnTo>
                <a:lnTo>
                  <a:pt x="179" y="291"/>
                </a:lnTo>
                <a:lnTo>
                  <a:pt x="172" y="291"/>
                </a:lnTo>
                <a:lnTo>
                  <a:pt x="171" y="291"/>
                </a:lnTo>
                <a:lnTo>
                  <a:pt x="169" y="291"/>
                </a:lnTo>
                <a:lnTo>
                  <a:pt x="164" y="291"/>
                </a:lnTo>
                <a:lnTo>
                  <a:pt x="161" y="291"/>
                </a:lnTo>
                <a:lnTo>
                  <a:pt x="156" y="291"/>
                </a:lnTo>
                <a:lnTo>
                  <a:pt x="153" y="291"/>
                </a:lnTo>
                <a:lnTo>
                  <a:pt x="136" y="291"/>
                </a:lnTo>
                <a:lnTo>
                  <a:pt x="128" y="291"/>
                </a:lnTo>
                <a:lnTo>
                  <a:pt x="115" y="291"/>
                </a:lnTo>
                <a:lnTo>
                  <a:pt x="96" y="291"/>
                </a:lnTo>
                <a:lnTo>
                  <a:pt x="91" y="291"/>
                </a:lnTo>
                <a:lnTo>
                  <a:pt x="88" y="291"/>
                </a:lnTo>
                <a:lnTo>
                  <a:pt x="83" y="291"/>
                </a:lnTo>
                <a:lnTo>
                  <a:pt x="80" y="291"/>
                </a:lnTo>
                <a:lnTo>
                  <a:pt x="76" y="291"/>
                </a:lnTo>
                <a:lnTo>
                  <a:pt x="75" y="291"/>
                </a:lnTo>
                <a:lnTo>
                  <a:pt x="75" y="290"/>
                </a:lnTo>
                <a:lnTo>
                  <a:pt x="76" y="290"/>
                </a:lnTo>
                <a:lnTo>
                  <a:pt x="78" y="287"/>
                </a:lnTo>
                <a:lnTo>
                  <a:pt x="80" y="285"/>
                </a:lnTo>
                <a:lnTo>
                  <a:pt x="81" y="280"/>
                </a:lnTo>
                <a:lnTo>
                  <a:pt x="83" y="279"/>
                </a:lnTo>
                <a:lnTo>
                  <a:pt x="84" y="277"/>
                </a:lnTo>
                <a:lnTo>
                  <a:pt x="84" y="275"/>
                </a:lnTo>
                <a:lnTo>
                  <a:pt x="86" y="274"/>
                </a:lnTo>
                <a:lnTo>
                  <a:pt x="88" y="275"/>
                </a:lnTo>
                <a:lnTo>
                  <a:pt x="88" y="272"/>
                </a:lnTo>
                <a:lnTo>
                  <a:pt x="91" y="271"/>
                </a:lnTo>
                <a:lnTo>
                  <a:pt x="91" y="269"/>
                </a:lnTo>
                <a:lnTo>
                  <a:pt x="92" y="269"/>
                </a:lnTo>
                <a:lnTo>
                  <a:pt x="94" y="266"/>
                </a:lnTo>
                <a:lnTo>
                  <a:pt x="97" y="264"/>
                </a:lnTo>
                <a:lnTo>
                  <a:pt x="97" y="261"/>
                </a:lnTo>
                <a:lnTo>
                  <a:pt x="97" y="258"/>
                </a:lnTo>
                <a:lnTo>
                  <a:pt x="99" y="256"/>
                </a:lnTo>
                <a:lnTo>
                  <a:pt x="100" y="253"/>
                </a:lnTo>
                <a:lnTo>
                  <a:pt x="102" y="251"/>
                </a:lnTo>
                <a:lnTo>
                  <a:pt x="107" y="248"/>
                </a:lnTo>
                <a:lnTo>
                  <a:pt x="108" y="248"/>
                </a:lnTo>
                <a:lnTo>
                  <a:pt x="110" y="248"/>
                </a:lnTo>
                <a:lnTo>
                  <a:pt x="110" y="250"/>
                </a:lnTo>
                <a:lnTo>
                  <a:pt x="112" y="251"/>
                </a:lnTo>
                <a:lnTo>
                  <a:pt x="115" y="253"/>
                </a:lnTo>
                <a:lnTo>
                  <a:pt x="116" y="251"/>
                </a:lnTo>
                <a:lnTo>
                  <a:pt x="116" y="248"/>
                </a:lnTo>
                <a:lnTo>
                  <a:pt x="118" y="248"/>
                </a:lnTo>
                <a:lnTo>
                  <a:pt x="118" y="247"/>
                </a:lnTo>
                <a:lnTo>
                  <a:pt x="116" y="247"/>
                </a:lnTo>
                <a:lnTo>
                  <a:pt x="115" y="245"/>
                </a:lnTo>
                <a:lnTo>
                  <a:pt x="116" y="243"/>
                </a:lnTo>
                <a:lnTo>
                  <a:pt x="116" y="242"/>
                </a:lnTo>
                <a:lnTo>
                  <a:pt x="116" y="240"/>
                </a:lnTo>
                <a:lnTo>
                  <a:pt x="120" y="239"/>
                </a:lnTo>
                <a:lnTo>
                  <a:pt x="123" y="239"/>
                </a:lnTo>
                <a:lnTo>
                  <a:pt x="124" y="239"/>
                </a:lnTo>
                <a:lnTo>
                  <a:pt x="124" y="237"/>
                </a:lnTo>
                <a:lnTo>
                  <a:pt x="128" y="237"/>
                </a:lnTo>
                <a:lnTo>
                  <a:pt x="129" y="235"/>
                </a:lnTo>
                <a:lnTo>
                  <a:pt x="129" y="234"/>
                </a:lnTo>
                <a:lnTo>
                  <a:pt x="129" y="232"/>
                </a:lnTo>
                <a:lnTo>
                  <a:pt x="129" y="231"/>
                </a:lnTo>
                <a:lnTo>
                  <a:pt x="131" y="229"/>
                </a:lnTo>
                <a:lnTo>
                  <a:pt x="134" y="231"/>
                </a:lnTo>
                <a:lnTo>
                  <a:pt x="136" y="231"/>
                </a:lnTo>
                <a:lnTo>
                  <a:pt x="137" y="231"/>
                </a:lnTo>
                <a:lnTo>
                  <a:pt x="137" y="232"/>
                </a:lnTo>
                <a:lnTo>
                  <a:pt x="139" y="232"/>
                </a:lnTo>
                <a:lnTo>
                  <a:pt x="140" y="231"/>
                </a:lnTo>
                <a:lnTo>
                  <a:pt x="142" y="231"/>
                </a:lnTo>
                <a:lnTo>
                  <a:pt x="144" y="231"/>
                </a:lnTo>
                <a:lnTo>
                  <a:pt x="145" y="227"/>
                </a:lnTo>
                <a:lnTo>
                  <a:pt x="145" y="226"/>
                </a:lnTo>
                <a:lnTo>
                  <a:pt x="145" y="223"/>
                </a:lnTo>
                <a:lnTo>
                  <a:pt x="145" y="221"/>
                </a:lnTo>
                <a:lnTo>
                  <a:pt x="145" y="219"/>
                </a:lnTo>
                <a:lnTo>
                  <a:pt x="145" y="218"/>
                </a:lnTo>
                <a:lnTo>
                  <a:pt x="147" y="216"/>
                </a:lnTo>
                <a:lnTo>
                  <a:pt x="145" y="216"/>
                </a:lnTo>
                <a:lnTo>
                  <a:pt x="144" y="216"/>
                </a:lnTo>
                <a:lnTo>
                  <a:pt x="142" y="215"/>
                </a:lnTo>
                <a:lnTo>
                  <a:pt x="140" y="213"/>
                </a:lnTo>
                <a:lnTo>
                  <a:pt x="139" y="211"/>
                </a:lnTo>
                <a:lnTo>
                  <a:pt x="140" y="210"/>
                </a:lnTo>
                <a:lnTo>
                  <a:pt x="142" y="208"/>
                </a:lnTo>
                <a:lnTo>
                  <a:pt x="142" y="207"/>
                </a:lnTo>
                <a:lnTo>
                  <a:pt x="144" y="202"/>
                </a:lnTo>
                <a:lnTo>
                  <a:pt x="142" y="200"/>
                </a:lnTo>
                <a:lnTo>
                  <a:pt x="139" y="202"/>
                </a:lnTo>
                <a:lnTo>
                  <a:pt x="137" y="200"/>
                </a:lnTo>
                <a:lnTo>
                  <a:pt x="137" y="199"/>
                </a:lnTo>
                <a:lnTo>
                  <a:pt x="136" y="195"/>
                </a:lnTo>
                <a:lnTo>
                  <a:pt x="129" y="195"/>
                </a:lnTo>
                <a:lnTo>
                  <a:pt x="129" y="194"/>
                </a:lnTo>
                <a:lnTo>
                  <a:pt x="128" y="194"/>
                </a:lnTo>
                <a:lnTo>
                  <a:pt x="126" y="189"/>
                </a:lnTo>
                <a:lnTo>
                  <a:pt x="124" y="189"/>
                </a:lnTo>
                <a:lnTo>
                  <a:pt x="123" y="189"/>
                </a:lnTo>
                <a:lnTo>
                  <a:pt x="121" y="189"/>
                </a:lnTo>
                <a:lnTo>
                  <a:pt x="120" y="189"/>
                </a:lnTo>
                <a:lnTo>
                  <a:pt x="120" y="187"/>
                </a:lnTo>
                <a:lnTo>
                  <a:pt x="118" y="187"/>
                </a:lnTo>
                <a:lnTo>
                  <a:pt x="116" y="187"/>
                </a:lnTo>
                <a:lnTo>
                  <a:pt x="116" y="189"/>
                </a:lnTo>
                <a:lnTo>
                  <a:pt x="115" y="189"/>
                </a:lnTo>
                <a:lnTo>
                  <a:pt x="113" y="191"/>
                </a:lnTo>
                <a:lnTo>
                  <a:pt x="113" y="192"/>
                </a:lnTo>
                <a:lnTo>
                  <a:pt x="112" y="194"/>
                </a:lnTo>
                <a:lnTo>
                  <a:pt x="112" y="192"/>
                </a:lnTo>
                <a:lnTo>
                  <a:pt x="110" y="192"/>
                </a:lnTo>
                <a:lnTo>
                  <a:pt x="107" y="191"/>
                </a:lnTo>
                <a:lnTo>
                  <a:pt x="107" y="189"/>
                </a:lnTo>
                <a:lnTo>
                  <a:pt x="105" y="187"/>
                </a:lnTo>
                <a:lnTo>
                  <a:pt x="104" y="189"/>
                </a:lnTo>
                <a:lnTo>
                  <a:pt x="102" y="191"/>
                </a:lnTo>
                <a:lnTo>
                  <a:pt x="99" y="192"/>
                </a:lnTo>
                <a:lnTo>
                  <a:pt x="97" y="192"/>
                </a:lnTo>
                <a:lnTo>
                  <a:pt x="96" y="192"/>
                </a:lnTo>
                <a:lnTo>
                  <a:pt x="94" y="191"/>
                </a:lnTo>
                <a:lnTo>
                  <a:pt x="91" y="191"/>
                </a:lnTo>
                <a:lnTo>
                  <a:pt x="86" y="192"/>
                </a:lnTo>
                <a:lnTo>
                  <a:pt x="83" y="194"/>
                </a:lnTo>
                <a:lnTo>
                  <a:pt x="80" y="194"/>
                </a:lnTo>
                <a:lnTo>
                  <a:pt x="78" y="194"/>
                </a:lnTo>
                <a:lnTo>
                  <a:pt x="73" y="195"/>
                </a:lnTo>
                <a:lnTo>
                  <a:pt x="72" y="194"/>
                </a:lnTo>
                <a:lnTo>
                  <a:pt x="70" y="192"/>
                </a:lnTo>
                <a:lnTo>
                  <a:pt x="68" y="192"/>
                </a:lnTo>
                <a:lnTo>
                  <a:pt x="67" y="192"/>
                </a:lnTo>
                <a:lnTo>
                  <a:pt x="67" y="191"/>
                </a:lnTo>
                <a:lnTo>
                  <a:pt x="65" y="191"/>
                </a:lnTo>
                <a:lnTo>
                  <a:pt x="65" y="189"/>
                </a:lnTo>
                <a:lnTo>
                  <a:pt x="64" y="189"/>
                </a:lnTo>
                <a:lnTo>
                  <a:pt x="62" y="191"/>
                </a:lnTo>
                <a:lnTo>
                  <a:pt x="62" y="192"/>
                </a:lnTo>
                <a:lnTo>
                  <a:pt x="59" y="192"/>
                </a:lnTo>
                <a:lnTo>
                  <a:pt x="54" y="192"/>
                </a:lnTo>
                <a:lnTo>
                  <a:pt x="52" y="192"/>
                </a:lnTo>
                <a:lnTo>
                  <a:pt x="51" y="192"/>
                </a:lnTo>
                <a:lnTo>
                  <a:pt x="49" y="191"/>
                </a:lnTo>
                <a:lnTo>
                  <a:pt x="46" y="191"/>
                </a:lnTo>
                <a:lnTo>
                  <a:pt x="43" y="191"/>
                </a:lnTo>
                <a:lnTo>
                  <a:pt x="43" y="189"/>
                </a:lnTo>
                <a:lnTo>
                  <a:pt x="41" y="189"/>
                </a:lnTo>
                <a:lnTo>
                  <a:pt x="41" y="187"/>
                </a:lnTo>
                <a:lnTo>
                  <a:pt x="41" y="186"/>
                </a:lnTo>
                <a:lnTo>
                  <a:pt x="43" y="184"/>
                </a:lnTo>
                <a:lnTo>
                  <a:pt x="43" y="183"/>
                </a:lnTo>
                <a:lnTo>
                  <a:pt x="44" y="183"/>
                </a:lnTo>
                <a:lnTo>
                  <a:pt x="44" y="181"/>
                </a:lnTo>
                <a:lnTo>
                  <a:pt x="43" y="179"/>
                </a:lnTo>
                <a:lnTo>
                  <a:pt x="43" y="178"/>
                </a:lnTo>
                <a:lnTo>
                  <a:pt x="43" y="176"/>
                </a:lnTo>
                <a:lnTo>
                  <a:pt x="43" y="175"/>
                </a:lnTo>
                <a:lnTo>
                  <a:pt x="44" y="173"/>
                </a:lnTo>
                <a:lnTo>
                  <a:pt x="44" y="171"/>
                </a:lnTo>
                <a:lnTo>
                  <a:pt x="46" y="171"/>
                </a:lnTo>
                <a:lnTo>
                  <a:pt x="48" y="167"/>
                </a:lnTo>
                <a:lnTo>
                  <a:pt x="49" y="167"/>
                </a:lnTo>
                <a:lnTo>
                  <a:pt x="49" y="165"/>
                </a:lnTo>
                <a:lnTo>
                  <a:pt x="49" y="163"/>
                </a:lnTo>
                <a:lnTo>
                  <a:pt x="51" y="162"/>
                </a:lnTo>
                <a:lnTo>
                  <a:pt x="51" y="160"/>
                </a:lnTo>
                <a:lnTo>
                  <a:pt x="51" y="159"/>
                </a:lnTo>
                <a:lnTo>
                  <a:pt x="51" y="157"/>
                </a:lnTo>
                <a:lnTo>
                  <a:pt x="52" y="155"/>
                </a:lnTo>
                <a:lnTo>
                  <a:pt x="51" y="154"/>
                </a:lnTo>
                <a:lnTo>
                  <a:pt x="51" y="152"/>
                </a:lnTo>
                <a:lnTo>
                  <a:pt x="51" y="151"/>
                </a:lnTo>
                <a:lnTo>
                  <a:pt x="51" y="149"/>
                </a:lnTo>
                <a:lnTo>
                  <a:pt x="51" y="147"/>
                </a:lnTo>
                <a:lnTo>
                  <a:pt x="51" y="146"/>
                </a:lnTo>
                <a:lnTo>
                  <a:pt x="48" y="146"/>
                </a:lnTo>
                <a:lnTo>
                  <a:pt x="41" y="146"/>
                </a:lnTo>
                <a:lnTo>
                  <a:pt x="38" y="146"/>
                </a:lnTo>
                <a:lnTo>
                  <a:pt x="35" y="146"/>
                </a:lnTo>
                <a:lnTo>
                  <a:pt x="33" y="146"/>
                </a:lnTo>
                <a:lnTo>
                  <a:pt x="30" y="146"/>
                </a:lnTo>
                <a:lnTo>
                  <a:pt x="28" y="146"/>
                </a:lnTo>
                <a:lnTo>
                  <a:pt x="27" y="146"/>
                </a:lnTo>
                <a:lnTo>
                  <a:pt x="25" y="146"/>
                </a:lnTo>
                <a:lnTo>
                  <a:pt x="24" y="146"/>
                </a:lnTo>
                <a:lnTo>
                  <a:pt x="22" y="146"/>
                </a:lnTo>
                <a:lnTo>
                  <a:pt x="16" y="146"/>
                </a:lnTo>
                <a:lnTo>
                  <a:pt x="1" y="146"/>
                </a:lnTo>
                <a:lnTo>
                  <a:pt x="0" y="146"/>
                </a:lnTo>
                <a:lnTo>
                  <a:pt x="1" y="144"/>
                </a:lnTo>
                <a:lnTo>
                  <a:pt x="3" y="143"/>
                </a:lnTo>
                <a:lnTo>
                  <a:pt x="4" y="141"/>
                </a:lnTo>
                <a:lnTo>
                  <a:pt x="6" y="139"/>
                </a:lnTo>
                <a:lnTo>
                  <a:pt x="8" y="138"/>
                </a:lnTo>
                <a:lnTo>
                  <a:pt x="8" y="136"/>
                </a:lnTo>
                <a:lnTo>
                  <a:pt x="9" y="136"/>
                </a:lnTo>
                <a:lnTo>
                  <a:pt x="11" y="136"/>
                </a:lnTo>
                <a:lnTo>
                  <a:pt x="11" y="135"/>
                </a:lnTo>
                <a:lnTo>
                  <a:pt x="11" y="133"/>
                </a:lnTo>
                <a:lnTo>
                  <a:pt x="12" y="133"/>
                </a:lnTo>
                <a:lnTo>
                  <a:pt x="14" y="133"/>
                </a:lnTo>
                <a:lnTo>
                  <a:pt x="16" y="133"/>
                </a:lnTo>
                <a:lnTo>
                  <a:pt x="16" y="131"/>
                </a:lnTo>
                <a:lnTo>
                  <a:pt x="16" y="130"/>
                </a:lnTo>
                <a:lnTo>
                  <a:pt x="17" y="130"/>
                </a:lnTo>
                <a:lnTo>
                  <a:pt x="17" y="131"/>
                </a:lnTo>
                <a:lnTo>
                  <a:pt x="19" y="131"/>
                </a:lnTo>
                <a:lnTo>
                  <a:pt x="20" y="133"/>
                </a:lnTo>
                <a:lnTo>
                  <a:pt x="22" y="133"/>
                </a:lnTo>
                <a:lnTo>
                  <a:pt x="24" y="131"/>
                </a:lnTo>
                <a:lnTo>
                  <a:pt x="27" y="131"/>
                </a:lnTo>
                <a:lnTo>
                  <a:pt x="27" y="135"/>
                </a:lnTo>
                <a:lnTo>
                  <a:pt x="30" y="135"/>
                </a:lnTo>
                <a:lnTo>
                  <a:pt x="30" y="131"/>
                </a:lnTo>
                <a:lnTo>
                  <a:pt x="28" y="131"/>
                </a:lnTo>
                <a:lnTo>
                  <a:pt x="28" y="128"/>
                </a:lnTo>
                <a:lnTo>
                  <a:pt x="30" y="128"/>
                </a:lnTo>
                <a:lnTo>
                  <a:pt x="30" y="127"/>
                </a:lnTo>
                <a:lnTo>
                  <a:pt x="32" y="127"/>
                </a:lnTo>
                <a:lnTo>
                  <a:pt x="33" y="127"/>
                </a:lnTo>
                <a:lnTo>
                  <a:pt x="35" y="125"/>
                </a:lnTo>
                <a:lnTo>
                  <a:pt x="36" y="125"/>
                </a:lnTo>
                <a:lnTo>
                  <a:pt x="36" y="127"/>
                </a:lnTo>
                <a:lnTo>
                  <a:pt x="38" y="127"/>
                </a:lnTo>
                <a:lnTo>
                  <a:pt x="40" y="127"/>
                </a:lnTo>
                <a:lnTo>
                  <a:pt x="40" y="123"/>
                </a:lnTo>
                <a:lnTo>
                  <a:pt x="41" y="123"/>
                </a:lnTo>
                <a:lnTo>
                  <a:pt x="43" y="123"/>
                </a:lnTo>
                <a:lnTo>
                  <a:pt x="48" y="125"/>
                </a:lnTo>
                <a:lnTo>
                  <a:pt x="48" y="128"/>
                </a:lnTo>
                <a:lnTo>
                  <a:pt x="49" y="128"/>
                </a:lnTo>
                <a:lnTo>
                  <a:pt x="49" y="127"/>
                </a:lnTo>
                <a:lnTo>
                  <a:pt x="49" y="120"/>
                </a:lnTo>
                <a:lnTo>
                  <a:pt x="51" y="120"/>
                </a:lnTo>
                <a:lnTo>
                  <a:pt x="57" y="122"/>
                </a:lnTo>
                <a:lnTo>
                  <a:pt x="59" y="122"/>
                </a:lnTo>
                <a:lnTo>
                  <a:pt x="59" y="120"/>
                </a:lnTo>
                <a:lnTo>
                  <a:pt x="60" y="120"/>
                </a:lnTo>
                <a:lnTo>
                  <a:pt x="60" y="119"/>
                </a:lnTo>
                <a:lnTo>
                  <a:pt x="64" y="119"/>
                </a:lnTo>
                <a:lnTo>
                  <a:pt x="68" y="119"/>
                </a:lnTo>
                <a:lnTo>
                  <a:pt x="68" y="115"/>
                </a:lnTo>
                <a:lnTo>
                  <a:pt x="70" y="115"/>
                </a:lnTo>
                <a:lnTo>
                  <a:pt x="72" y="115"/>
                </a:lnTo>
                <a:lnTo>
                  <a:pt x="72" y="114"/>
                </a:lnTo>
                <a:lnTo>
                  <a:pt x="72" y="112"/>
                </a:lnTo>
                <a:lnTo>
                  <a:pt x="72" y="111"/>
                </a:lnTo>
                <a:lnTo>
                  <a:pt x="72" y="109"/>
                </a:lnTo>
                <a:lnTo>
                  <a:pt x="72" y="107"/>
                </a:lnTo>
                <a:lnTo>
                  <a:pt x="73" y="107"/>
                </a:lnTo>
                <a:lnTo>
                  <a:pt x="75" y="107"/>
                </a:lnTo>
                <a:lnTo>
                  <a:pt x="75" y="104"/>
                </a:lnTo>
                <a:lnTo>
                  <a:pt x="75" y="103"/>
                </a:lnTo>
                <a:lnTo>
                  <a:pt x="72" y="103"/>
                </a:lnTo>
                <a:lnTo>
                  <a:pt x="72" y="104"/>
                </a:lnTo>
                <a:lnTo>
                  <a:pt x="70" y="104"/>
                </a:lnTo>
                <a:lnTo>
                  <a:pt x="68" y="104"/>
                </a:lnTo>
                <a:lnTo>
                  <a:pt x="68" y="103"/>
                </a:lnTo>
                <a:lnTo>
                  <a:pt x="68" y="101"/>
                </a:lnTo>
                <a:lnTo>
                  <a:pt x="68" y="98"/>
                </a:lnTo>
                <a:lnTo>
                  <a:pt x="75" y="98"/>
                </a:lnTo>
                <a:lnTo>
                  <a:pt x="75" y="99"/>
                </a:lnTo>
                <a:lnTo>
                  <a:pt x="81" y="99"/>
                </a:lnTo>
                <a:lnTo>
                  <a:pt x="81" y="98"/>
                </a:lnTo>
                <a:lnTo>
                  <a:pt x="81" y="96"/>
                </a:lnTo>
                <a:lnTo>
                  <a:pt x="86" y="96"/>
                </a:lnTo>
                <a:lnTo>
                  <a:pt x="91" y="96"/>
                </a:lnTo>
                <a:lnTo>
                  <a:pt x="91" y="93"/>
                </a:lnTo>
                <a:lnTo>
                  <a:pt x="91" y="91"/>
                </a:lnTo>
                <a:lnTo>
                  <a:pt x="89" y="82"/>
                </a:lnTo>
                <a:lnTo>
                  <a:pt x="89" y="80"/>
                </a:lnTo>
                <a:lnTo>
                  <a:pt x="89" y="79"/>
                </a:lnTo>
                <a:lnTo>
                  <a:pt x="89" y="77"/>
                </a:lnTo>
                <a:lnTo>
                  <a:pt x="91" y="74"/>
                </a:lnTo>
                <a:lnTo>
                  <a:pt x="91" y="69"/>
                </a:lnTo>
                <a:lnTo>
                  <a:pt x="91" y="63"/>
                </a:lnTo>
                <a:lnTo>
                  <a:pt x="91" y="61"/>
                </a:lnTo>
                <a:lnTo>
                  <a:pt x="91" y="51"/>
                </a:lnTo>
                <a:lnTo>
                  <a:pt x="91" y="45"/>
                </a:lnTo>
                <a:lnTo>
                  <a:pt x="91" y="42"/>
                </a:lnTo>
                <a:lnTo>
                  <a:pt x="91" y="32"/>
                </a:lnTo>
                <a:lnTo>
                  <a:pt x="91" y="29"/>
                </a:lnTo>
                <a:lnTo>
                  <a:pt x="91" y="18"/>
                </a:lnTo>
                <a:lnTo>
                  <a:pt x="91" y="15"/>
                </a:lnTo>
                <a:lnTo>
                  <a:pt x="91" y="7"/>
                </a:lnTo>
                <a:lnTo>
                  <a:pt x="91" y="5"/>
                </a:lnTo>
                <a:lnTo>
                  <a:pt x="91" y="3"/>
                </a:lnTo>
                <a:lnTo>
                  <a:pt x="89" y="2"/>
                </a:lnTo>
                <a:lnTo>
                  <a:pt x="89" y="0"/>
                </a:lnTo>
                <a:lnTo>
                  <a:pt x="91" y="0"/>
                </a:lnTo>
                <a:lnTo>
                  <a:pt x="92" y="0"/>
                </a:lnTo>
                <a:lnTo>
                  <a:pt x="94" y="0"/>
                </a:lnTo>
                <a:lnTo>
                  <a:pt x="97" y="0"/>
                </a:lnTo>
                <a:lnTo>
                  <a:pt x="100" y="0"/>
                </a:lnTo>
                <a:lnTo>
                  <a:pt x="102" y="0"/>
                </a:lnTo>
                <a:lnTo>
                  <a:pt x="112" y="0"/>
                </a:lnTo>
                <a:lnTo>
                  <a:pt x="131" y="0"/>
                </a:lnTo>
                <a:lnTo>
                  <a:pt x="134" y="0"/>
                </a:lnTo>
                <a:lnTo>
                  <a:pt x="136" y="0"/>
                </a:lnTo>
                <a:lnTo>
                  <a:pt x="139" y="0"/>
                </a:lnTo>
                <a:lnTo>
                  <a:pt x="148" y="0"/>
                </a:lnTo>
                <a:lnTo>
                  <a:pt x="155" y="0"/>
                </a:lnTo>
                <a:lnTo>
                  <a:pt x="160" y="0"/>
                </a:lnTo>
                <a:lnTo>
                  <a:pt x="164" y="0"/>
                </a:lnTo>
                <a:lnTo>
                  <a:pt x="168" y="0"/>
                </a:lnTo>
                <a:lnTo>
                  <a:pt x="169" y="0"/>
                </a:lnTo>
                <a:lnTo>
                  <a:pt x="171" y="0"/>
                </a:lnTo>
                <a:lnTo>
                  <a:pt x="172" y="0"/>
                </a:lnTo>
                <a:lnTo>
                  <a:pt x="174" y="0"/>
                </a:lnTo>
                <a:lnTo>
                  <a:pt x="176" y="0"/>
                </a:lnTo>
                <a:close/>
              </a:path>
            </a:pathLst>
          </a:custGeom>
          <a:solidFill>
            <a:srgbClr val="AB497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0"/>
          <p:cNvSpPr>
            <a:spLocks/>
          </p:cNvSpPr>
          <p:nvPr/>
        </p:nvSpPr>
        <p:spPr bwMode="auto">
          <a:xfrm>
            <a:off x="6888163" y="5153026"/>
            <a:ext cx="219075" cy="546100"/>
          </a:xfrm>
          <a:custGeom>
            <a:avLst/>
            <a:gdLst/>
            <a:ahLst/>
            <a:cxnLst>
              <a:cxn ang="0">
                <a:pos x="117" y="8"/>
              </a:cxn>
              <a:cxn ang="0">
                <a:pos x="117" y="21"/>
              </a:cxn>
              <a:cxn ang="0">
                <a:pos x="115" y="29"/>
              </a:cxn>
              <a:cxn ang="0">
                <a:pos x="120" y="42"/>
              </a:cxn>
              <a:cxn ang="0">
                <a:pos x="120" y="52"/>
              </a:cxn>
              <a:cxn ang="0">
                <a:pos x="122" y="66"/>
              </a:cxn>
              <a:cxn ang="0">
                <a:pos x="128" y="84"/>
              </a:cxn>
              <a:cxn ang="0">
                <a:pos x="128" y="100"/>
              </a:cxn>
              <a:cxn ang="0">
                <a:pos x="128" y="111"/>
              </a:cxn>
              <a:cxn ang="0">
                <a:pos x="122" y="124"/>
              </a:cxn>
              <a:cxn ang="0">
                <a:pos x="119" y="140"/>
              </a:cxn>
              <a:cxn ang="0">
                <a:pos x="122" y="149"/>
              </a:cxn>
              <a:cxn ang="0">
                <a:pos x="128" y="159"/>
              </a:cxn>
              <a:cxn ang="0">
                <a:pos x="123" y="167"/>
              </a:cxn>
              <a:cxn ang="0">
                <a:pos x="125" y="180"/>
              </a:cxn>
              <a:cxn ang="0">
                <a:pos x="131" y="194"/>
              </a:cxn>
              <a:cxn ang="0">
                <a:pos x="138" y="207"/>
              </a:cxn>
              <a:cxn ang="0">
                <a:pos x="125" y="224"/>
              </a:cxn>
              <a:cxn ang="0">
                <a:pos x="114" y="239"/>
              </a:cxn>
              <a:cxn ang="0">
                <a:pos x="106" y="259"/>
              </a:cxn>
              <a:cxn ang="0">
                <a:pos x="103" y="274"/>
              </a:cxn>
              <a:cxn ang="0">
                <a:pos x="106" y="303"/>
              </a:cxn>
              <a:cxn ang="0">
                <a:pos x="107" y="322"/>
              </a:cxn>
              <a:cxn ang="0">
                <a:pos x="115" y="343"/>
              </a:cxn>
              <a:cxn ang="0">
                <a:pos x="95" y="344"/>
              </a:cxn>
              <a:cxn ang="0">
                <a:pos x="67" y="344"/>
              </a:cxn>
              <a:cxn ang="0">
                <a:pos x="35" y="344"/>
              </a:cxn>
              <a:cxn ang="0">
                <a:pos x="27" y="335"/>
              </a:cxn>
              <a:cxn ang="0">
                <a:pos x="26" y="328"/>
              </a:cxn>
              <a:cxn ang="0">
                <a:pos x="24" y="322"/>
              </a:cxn>
              <a:cxn ang="0">
                <a:pos x="24" y="311"/>
              </a:cxn>
              <a:cxn ang="0">
                <a:pos x="24" y="291"/>
              </a:cxn>
              <a:cxn ang="0">
                <a:pos x="37" y="288"/>
              </a:cxn>
              <a:cxn ang="0">
                <a:pos x="42" y="271"/>
              </a:cxn>
              <a:cxn ang="0">
                <a:pos x="31" y="263"/>
              </a:cxn>
              <a:cxn ang="0">
                <a:pos x="29" y="250"/>
              </a:cxn>
              <a:cxn ang="0">
                <a:pos x="34" y="239"/>
              </a:cxn>
              <a:cxn ang="0">
                <a:pos x="35" y="224"/>
              </a:cxn>
              <a:cxn ang="0">
                <a:pos x="29" y="215"/>
              </a:cxn>
              <a:cxn ang="0">
                <a:pos x="27" y="202"/>
              </a:cxn>
              <a:cxn ang="0">
                <a:pos x="16" y="187"/>
              </a:cxn>
              <a:cxn ang="0">
                <a:pos x="0" y="186"/>
              </a:cxn>
              <a:cxn ang="0">
                <a:pos x="2" y="170"/>
              </a:cxn>
              <a:cxn ang="0">
                <a:pos x="0" y="160"/>
              </a:cxn>
              <a:cxn ang="0">
                <a:pos x="8" y="148"/>
              </a:cxn>
              <a:cxn ang="0">
                <a:pos x="5" y="140"/>
              </a:cxn>
              <a:cxn ang="0">
                <a:pos x="7" y="127"/>
              </a:cxn>
              <a:cxn ang="0">
                <a:pos x="15" y="122"/>
              </a:cxn>
              <a:cxn ang="0">
                <a:pos x="19" y="111"/>
              </a:cxn>
              <a:cxn ang="0">
                <a:pos x="26" y="104"/>
              </a:cxn>
              <a:cxn ang="0">
                <a:pos x="31" y="93"/>
              </a:cxn>
              <a:cxn ang="0">
                <a:pos x="37" y="88"/>
              </a:cxn>
              <a:cxn ang="0">
                <a:pos x="39" y="77"/>
              </a:cxn>
              <a:cxn ang="0">
                <a:pos x="39" y="66"/>
              </a:cxn>
              <a:cxn ang="0">
                <a:pos x="43" y="56"/>
              </a:cxn>
              <a:cxn ang="0">
                <a:pos x="45" y="42"/>
              </a:cxn>
              <a:cxn ang="0">
                <a:pos x="58" y="32"/>
              </a:cxn>
              <a:cxn ang="0">
                <a:pos x="61" y="20"/>
              </a:cxn>
              <a:cxn ang="0">
                <a:pos x="56" y="10"/>
              </a:cxn>
              <a:cxn ang="0">
                <a:pos x="71" y="0"/>
              </a:cxn>
            </a:cxnLst>
            <a:rect l="0" t="0" r="r" b="b"/>
            <a:pathLst>
              <a:path w="138" h="344">
                <a:moveTo>
                  <a:pt x="112" y="0"/>
                </a:moveTo>
                <a:lnTo>
                  <a:pt x="112" y="2"/>
                </a:lnTo>
                <a:lnTo>
                  <a:pt x="114" y="2"/>
                </a:lnTo>
                <a:lnTo>
                  <a:pt x="115" y="4"/>
                </a:lnTo>
                <a:lnTo>
                  <a:pt x="114" y="7"/>
                </a:lnTo>
                <a:lnTo>
                  <a:pt x="114" y="8"/>
                </a:lnTo>
                <a:lnTo>
                  <a:pt x="115" y="8"/>
                </a:lnTo>
                <a:lnTo>
                  <a:pt x="117" y="8"/>
                </a:lnTo>
                <a:lnTo>
                  <a:pt x="119" y="8"/>
                </a:lnTo>
                <a:lnTo>
                  <a:pt x="119" y="10"/>
                </a:lnTo>
                <a:lnTo>
                  <a:pt x="119" y="12"/>
                </a:lnTo>
                <a:lnTo>
                  <a:pt x="119" y="13"/>
                </a:lnTo>
                <a:lnTo>
                  <a:pt x="119" y="15"/>
                </a:lnTo>
                <a:lnTo>
                  <a:pt x="119" y="16"/>
                </a:lnTo>
                <a:lnTo>
                  <a:pt x="115" y="21"/>
                </a:lnTo>
                <a:lnTo>
                  <a:pt x="117" y="21"/>
                </a:lnTo>
                <a:lnTo>
                  <a:pt x="119" y="21"/>
                </a:lnTo>
                <a:lnTo>
                  <a:pt x="119" y="23"/>
                </a:lnTo>
                <a:lnTo>
                  <a:pt x="119" y="24"/>
                </a:lnTo>
                <a:lnTo>
                  <a:pt x="117" y="24"/>
                </a:lnTo>
                <a:lnTo>
                  <a:pt x="117" y="26"/>
                </a:lnTo>
                <a:lnTo>
                  <a:pt x="115" y="26"/>
                </a:lnTo>
                <a:lnTo>
                  <a:pt x="115" y="28"/>
                </a:lnTo>
                <a:lnTo>
                  <a:pt x="115" y="29"/>
                </a:lnTo>
                <a:lnTo>
                  <a:pt x="117" y="29"/>
                </a:lnTo>
                <a:lnTo>
                  <a:pt x="119" y="31"/>
                </a:lnTo>
                <a:lnTo>
                  <a:pt x="119" y="34"/>
                </a:lnTo>
                <a:lnTo>
                  <a:pt x="120" y="36"/>
                </a:lnTo>
                <a:lnTo>
                  <a:pt x="120" y="37"/>
                </a:lnTo>
                <a:lnTo>
                  <a:pt x="120" y="39"/>
                </a:lnTo>
                <a:lnTo>
                  <a:pt x="120" y="40"/>
                </a:lnTo>
                <a:lnTo>
                  <a:pt x="120" y="42"/>
                </a:lnTo>
                <a:lnTo>
                  <a:pt x="122" y="42"/>
                </a:lnTo>
                <a:lnTo>
                  <a:pt x="122" y="44"/>
                </a:lnTo>
                <a:lnTo>
                  <a:pt x="122" y="45"/>
                </a:lnTo>
                <a:lnTo>
                  <a:pt x="122" y="47"/>
                </a:lnTo>
                <a:lnTo>
                  <a:pt x="122" y="48"/>
                </a:lnTo>
                <a:lnTo>
                  <a:pt x="122" y="50"/>
                </a:lnTo>
                <a:lnTo>
                  <a:pt x="120" y="50"/>
                </a:lnTo>
                <a:lnTo>
                  <a:pt x="120" y="52"/>
                </a:lnTo>
                <a:lnTo>
                  <a:pt x="120" y="53"/>
                </a:lnTo>
                <a:lnTo>
                  <a:pt x="120" y="56"/>
                </a:lnTo>
                <a:lnTo>
                  <a:pt x="120" y="58"/>
                </a:lnTo>
                <a:lnTo>
                  <a:pt x="122" y="58"/>
                </a:lnTo>
                <a:lnTo>
                  <a:pt x="122" y="60"/>
                </a:lnTo>
                <a:lnTo>
                  <a:pt x="120" y="61"/>
                </a:lnTo>
                <a:lnTo>
                  <a:pt x="122" y="63"/>
                </a:lnTo>
                <a:lnTo>
                  <a:pt x="122" y="66"/>
                </a:lnTo>
                <a:lnTo>
                  <a:pt x="127" y="68"/>
                </a:lnTo>
                <a:lnTo>
                  <a:pt x="128" y="68"/>
                </a:lnTo>
                <a:lnTo>
                  <a:pt x="130" y="71"/>
                </a:lnTo>
                <a:lnTo>
                  <a:pt x="131" y="76"/>
                </a:lnTo>
                <a:lnTo>
                  <a:pt x="131" y="77"/>
                </a:lnTo>
                <a:lnTo>
                  <a:pt x="130" y="79"/>
                </a:lnTo>
                <a:lnTo>
                  <a:pt x="128" y="82"/>
                </a:lnTo>
                <a:lnTo>
                  <a:pt x="128" y="84"/>
                </a:lnTo>
                <a:lnTo>
                  <a:pt x="128" y="85"/>
                </a:lnTo>
                <a:lnTo>
                  <a:pt x="128" y="87"/>
                </a:lnTo>
                <a:lnTo>
                  <a:pt x="128" y="88"/>
                </a:lnTo>
                <a:lnTo>
                  <a:pt x="128" y="90"/>
                </a:lnTo>
                <a:lnTo>
                  <a:pt x="128" y="93"/>
                </a:lnTo>
                <a:lnTo>
                  <a:pt x="128" y="95"/>
                </a:lnTo>
                <a:lnTo>
                  <a:pt x="128" y="98"/>
                </a:lnTo>
                <a:lnTo>
                  <a:pt x="128" y="100"/>
                </a:lnTo>
                <a:lnTo>
                  <a:pt x="130" y="101"/>
                </a:lnTo>
                <a:lnTo>
                  <a:pt x="130" y="103"/>
                </a:lnTo>
                <a:lnTo>
                  <a:pt x="130" y="104"/>
                </a:lnTo>
                <a:lnTo>
                  <a:pt x="130" y="106"/>
                </a:lnTo>
                <a:lnTo>
                  <a:pt x="130" y="108"/>
                </a:lnTo>
                <a:lnTo>
                  <a:pt x="130" y="109"/>
                </a:lnTo>
                <a:lnTo>
                  <a:pt x="128" y="112"/>
                </a:lnTo>
                <a:lnTo>
                  <a:pt x="128" y="111"/>
                </a:lnTo>
                <a:lnTo>
                  <a:pt x="127" y="112"/>
                </a:lnTo>
                <a:lnTo>
                  <a:pt x="127" y="114"/>
                </a:lnTo>
                <a:lnTo>
                  <a:pt x="127" y="116"/>
                </a:lnTo>
                <a:lnTo>
                  <a:pt x="125" y="117"/>
                </a:lnTo>
                <a:lnTo>
                  <a:pt x="127" y="119"/>
                </a:lnTo>
                <a:lnTo>
                  <a:pt x="125" y="119"/>
                </a:lnTo>
                <a:lnTo>
                  <a:pt x="125" y="122"/>
                </a:lnTo>
                <a:lnTo>
                  <a:pt x="122" y="124"/>
                </a:lnTo>
                <a:lnTo>
                  <a:pt x="122" y="127"/>
                </a:lnTo>
                <a:lnTo>
                  <a:pt x="122" y="128"/>
                </a:lnTo>
                <a:lnTo>
                  <a:pt x="122" y="130"/>
                </a:lnTo>
                <a:lnTo>
                  <a:pt x="120" y="135"/>
                </a:lnTo>
                <a:lnTo>
                  <a:pt x="119" y="135"/>
                </a:lnTo>
                <a:lnTo>
                  <a:pt x="119" y="136"/>
                </a:lnTo>
                <a:lnTo>
                  <a:pt x="119" y="138"/>
                </a:lnTo>
                <a:lnTo>
                  <a:pt x="119" y="140"/>
                </a:lnTo>
                <a:lnTo>
                  <a:pt x="119" y="141"/>
                </a:lnTo>
                <a:lnTo>
                  <a:pt x="119" y="143"/>
                </a:lnTo>
                <a:lnTo>
                  <a:pt x="120" y="143"/>
                </a:lnTo>
                <a:lnTo>
                  <a:pt x="120" y="144"/>
                </a:lnTo>
                <a:lnTo>
                  <a:pt x="120" y="146"/>
                </a:lnTo>
                <a:lnTo>
                  <a:pt x="120" y="148"/>
                </a:lnTo>
                <a:lnTo>
                  <a:pt x="122" y="148"/>
                </a:lnTo>
                <a:lnTo>
                  <a:pt x="122" y="149"/>
                </a:lnTo>
                <a:lnTo>
                  <a:pt x="122" y="151"/>
                </a:lnTo>
                <a:lnTo>
                  <a:pt x="123" y="151"/>
                </a:lnTo>
                <a:lnTo>
                  <a:pt x="123" y="152"/>
                </a:lnTo>
                <a:lnTo>
                  <a:pt x="125" y="152"/>
                </a:lnTo>
                <a:lnTo>
                  <a:pt x="125" y="154"/>
                </a:lnTo>
                <a:lnTo>
                  <a:pt x="127" y="156"/>
                </a:lnTo>
                <a:lnTo>
                  <a:pt x="128" y="157"/>
                </a:lnTo>
                <a:lnTo>
                  <a:pt x="128" y="159"/>
                </a:lnTo>
                <a:lnTo>
                  <a:pt x="127" y="159"/>
                </a:lnTo>
                <a:lnTo>
                  <a:pt x="127" y="160"/>
                </a:lnTo>
                <a:lnTo>
                  <a:pt x="127" y="162"/>
                </a:lnTo>
                <a:lnTo>
                  <a:pt x="127" y="164"/>
                </a:lnTo>
                <a:lnTo>
                  <a:pt x="127" y="165"/>
                </a:lnTo>
                <a:lnTo>
                  <a:pt x="127" y="167"/>
                </a:lnTo>
                <a:lnTo>
                  <a:pt x="125" y="167"/>
                </a:lnTo>
                <a:lnTo>
                  <a:pt x="123" y="167"/>
                </a:lnTo>
                <a:lnTo>
                  <a:pt x="122" y="168"/>
                </a:lnTo>
                <a:lnTo>
                  <a:pt x="125" y="172"/>
                </a:lnTo>
                <a:lnTo>
                  <a:pt x="127" y="172"/>
                </a:lnTo>
                <a:lnTo>
                  <a:pt x="127" y="173"/>
                </a:lnTo>
                <a:lnTo>
                  <a:pt x="127" y="175"/>
                </a:lnTo>
                <a:lnTo>
                  <a:pt x="125" y="176"/>
                </a:lnTo>
                <a:lnTo>
                  <a:pt x="125" y="178"/>
                </a:lnTo>
                <a:lnTo>
                  <a:pt x="125" y="180"/>
                </a:lnTo>
                <a:lnTo>
                  <a:pt x="125" y="181"/>
                </a:lnTo>
                <a:lnTo>
                  <a:pt x="127" y="183"/>
                </a:lnTo>
                <a:lnTo>
                  <a:pt x="128" y="186"/>
                </a:lnTo>
                <a:lnTo>
                  <a:pt x="128" y="187"/>
                </a:lnTo>
                <a:lnTo>
                  <a:pt x="128" y="189"/>
                </a:lnTo>
                <a:lnTo>
                  <a:pt x="128" y="192"/>
                </a:lnTo>
                <a:lnTo>
                  <a:pt x="130" y="192"/>
                </a:lnTo>
                <a:lnTo>
                  <a:pt x="131" y="194"/>
                </a:lnTo>
                <a:lnTo>
                  <a:pt x="131" y="195"/>
                </a:lnTo>
                <a:lnTo>
                  <a:pt x="131" y="197"/>
                </a:lnTo>
                <a:lnTo>
                  <a:pt x="131" y="199"/>
                </a:lnTo>
                <a:lnTo>
                  <a:pt x="131" y="200"/>
                </a:lnTo>
                <a:lnTo>
                  <a:pt x="133" y="202"/>
                </a:lnTo>
                <a:lnTo>
                  <a:pt x="135" y="202"/>
                </a:lnTo>
                <a:lnTo>
                  <a:pt x="136" y="203"/>
                </a:lnTo>
                <a:lnTo>
                  <a:pt x="138" y="207"/>
                </a:lnTo>
                <a:lnTo>
                  <a:pt x="136" y="208"/>
                </a:lnTo>
                <a:lnTo>
                  <a:pt x="133" y="210"/>
                </a:lnTo>
                <a:lnTo>
                  <a:pt x="130" y="211"/>
                </a:lnTo>
                <a:lnTo>
                  <a:pt x="130" y="213"/>
                </a:lnTo>
                <a:lnTo>
                  <a:pt x="128" y="216"/>
                </a:lnTo>
                <a:lnTo>
                  <a:pt x="127" y="219"/>
                </a:lnTo>
                <a:lnTo>
                  <a:pt x="125" y="223"/>
                </a:lnTo>
                <a:lnTo>
                  <a:pt x="125" y="224"/>
                </a:lnTo>
                <a:lnTo>
                  <a:pt x="123" y="227"/>
                </a:lnTo>
                <a:lnTo>
                  <a:pt x="120" y="229"/>
                </a:lnTo>
                <a:lnTo>
                  <a:pt x="119" y="229"/>
                </a:lnTo>
                <a:lnTo>
                  <a:pt x="117" y="231"/>
                </a:lnTo>
                <a:lnTo>
                  <a:pt x="114" y="232"/>
                </a:lnTo>
                <a:lnTo>
                  <a:pt x="114" y="234"/>
                </a:lnTo>
                <a:lnTo>
                  <a:pt x="114" y="235"/>
                </a:lnTo>
                <a:lnTo>
                  <a:pt x="114" y="239"/>
                </a:lnTo>
                <a:lnTo>
                  <a:pt x="112" y="242"/>
                </a:lnTo>
                <a:lnTo>
                  <a:pt x="111" y="243"/>
                </a:lnTo>
                <a:lnTo>
                  <a:pt x="111" y="247"/>
                </a:lnTo>
                <a:lnTo>
                  <a:pt x="112" y="253"/>
                </a:lnTo>
                <a:lnTo>
                  <a:pt x="109" y="253"/>
                </a:lnTo>
                <a:lnTo>
                  <a:pt x="106" y="253"/>
                </a:lnTo>
                <a:lnTo>
                  <a:pt x="106" y="258"/>
                </a:lnTo>
                <a:lnTo>
                  <a:pt x="106" y="259"/>
                </a:lnTo>
                <a:lnTo>
                  <a:pt x="104" y="259"/>
                </a:lnTo>
                <a:lnTo>
                  <a:pt x="104" y="261"/>
                </a:lnTo>
                <a:lnTo>
                  <a:pt x="104" y="263"/>
                </a:lnTo>
                <a:lnTo>
                  <a:pt x="104" y="264"/>
                </a:lnTo>
                <a:lnTo>
                  <a:pt x="103" y="266"/>
                </a:lnTo>
                <a:lnTo>
                  <a:pt x="101" y="269"/>
                </a:lnTo>
                <a:lnTo>
                  <a:pt x="101" y="271"/>
                </a:lnTo>
                <a:lnTo>
                  <a:pt x="103" y="274"/>
                </a:lnTo>
                <a:lnTo>
                  <a:pt x="101" y="279"/>
                </a:lnTo>
                <a:lnTo>
                  <a:pt x="101" y="280"/>
                </a:lnTo>
                <a:lnTo>
                  <a:pt x="101" y="285"/>
                </a:lnTo>
                <a:lnTo>
                  <a:pt x="103" y="288"/>
                </a:lnTo>
                <a:lnTo>
                  <a:pt x="106" y="291"/>
                </a:lnTo>
                <a:lnTo>
                  <a:pt x="106" y="296"/>
                </a:lnTo>
                <a:lnTo>
                  <a:pt x="106" y="301"/>
                </a:lnTo>
                <a:lnTo>
                  <a:pt x="106" y="303"/>
                </a:lnTo>
                <a:lnTo>
                  <a:pt x="106" y="306"/>
                </a:lnTo>
                <a:lnTo>
                  <a:pt x="106" y="307"/>
                </a:lnTo>
                <a:lnTo>
                  <a:pt x="106" y="309"/>
                </a:lnTo>
                <a:lnTo>
                  <a:pt x="104" y="312"/>
                </a:lnTo>
                <a:lnTo>
                  <a:pt x="106" y="315"/>
                </a:lnTo>
                <a:lnTo>
                  <a:pt x="106" y="317"/>
                </a:lnTo>
                <a:lnTo>
                  <a:pt x="107" y="320"/>
                </a:lnTo>
                <a:lnTo>
                  <a:pt x="107" y="322"/>
                </a:lnTo>
                <a:lnTo>
                  <a:pt x="112" y="323"/>
                </a:lnTo>
                <a:lnTo>
                  <a:pt x="112" y="325"/>
                </a:lnTo>
                <a:lnTo>
                  <a:pt x="115" y="330"/>
                </a:lnTo>
                <a:lnTo>
                  <a:pt x="115" y="331"/>
                </a:lnTo>
                <a:lnTo>
                  <a:pt x="115" y="336"/>
                </a:lnTo>
                <a:lnTo>
                  <a:pt x="115" y="339"/>
                </a:lnTo>
                <a:lnTo>
                  <a:pt x="115" y="341"/>
                </a:lnTo>
                <a:lnTo>
                  <a:pt x="115" y="343"/>
                </a:lnTo>
                <a:lnTo>
                  <a:pt x="115" y="344"/>
                </a:lnTo>
                <a:lnTo>
                  <a:pt x="114" y="344"/>
                </a:lnTo>
                <a:lnTo>
                  <a:pt x="112" y="344"/>
                </a:lnTo>
                <a:lnTo>
                  <a:pt x="109" y="344"/>
                </a:lnTo>
                <a:lnTo>
                  <a:pt x="106" y="344"/>
                </a:lnTo>
                <a:lnTo>
                  <a:pt x="101" y="344"/>
                </a:lnTo>
                <a:lnTo>
                  <a:pt x="96" y="344"/>
                </a:lnTo>
                <a:lnTo>
                  <a:pt x="95" y="344"/>
                </a:lnTo>
                <a:lnTo>
                  <a:pt x="87" y="344"/>
                </a:lnTo>
                <a:lnTo>
                  <a:pt x="85" y="344"/>
                </a:lnTo>
                <a:lnTo>
                  <a:pt x="82" y="344"/>
                </a:lnTo>
                <a:lnTo>
                  <a:pt x="79" y="344"/>
                </a:lnTo>
                <a:lnTo>
                  <a:pt x="77" y="344"/>
                </a:lnTo>
                <a:lnTo>
                  <a:pt x="75" y="344"/>
                </a:lnTo>
                <a:lnTo>
                  <a:pt x="74" y="344"/>
                </a:lnTo>
                <a:lnTo>
                  <a:pt x="67" y="344"/>
                </a:lnTo>
                <a:lnTo>
                  <a:pt x="66" y="344"/>
                </a:lnTo>
                <a:lnTo>
                  <a:pt x="61" y="344"/>
                </a:lnTo>
                <a:lnTo>
                  <a:pt x="59" y="344"/>
                </a:lnTo>
                <a:lnTo>
                  <a:pt x="58" y="344"/>
                </a:lnTo>
                <a:lnTo>
                  <a:pt x="55" y="344"/>
                </a:lnTo>
                <a:lnTo>
                  <a:pt x="50" y="344"/>
                </a:lnTo>
                <a:lnTo>
                  <a:pt x="43" y="344"/>
                </a:lnTo>
                <a:lnTo>
                  <a:pt x="35" y="344"/>
                </a:lnTo>
                <a:lnTo>
                  <a:pt x="34" y="344"/>
                </a:lnTo>
                <a:lnTo>
                  <a:pt x="32" y="343"/>
                </a:lnTo>
                <a:lnTo>
                  <a:pt x="31" y="341"/>
                </a:lnTo>
                <a:lnTo>
                  <a:pt x="29" y="339"/>
                </a:lnTo>
                <a:lnTo>
                  <a:pt x="29" y="338"/>
                </a:lnTo>
                <a:lnTo>
                  <a:pt x="26" y="336"/>
                </a:lnTo>
                <a:lnTo>
                  <a:pt x="26" y="335"/>
                </a:lnTo>
                <a:lnTo>
                  <a:pt x="27" y="335"/>
                </a:lnTo>
                <a:lnTo>
                  <a:pt x="27" y="333"/>
                </a:lnTo>
                <a:lnTo>
                  <a:pt x="29" y="331"/>
                </a:lnTo>
                <a:lnTo>
                  <a:pt x="29" y="330"/>
                </a:lnTo>
                <a:lnTo>
                  <a:pt x="31" y="331"/>
                </a:lnTo>
                <a:lnTo>
                  <a:pt x="31" y="330"/>
                </a:lnTo>
                <a:lnTo>
                  <a:pt x="31" y="328"/>
                </a:lnTo>
                <a:lnTo>
                  <a:pt x="29" y="328"/>
                </a:lnTo>
                <a:lnTo>
                  <a:pt x="26" y="328"/>
                </a:lnTo>
                <a:lnTo>
                  <a:pt x="26" y="330"/>
                </a:lnTo>
                <a:lnTo>
                  <a:pt x="24" y="328"/>
                </a:lnTo>
                <a:lnTo>
                  <a:pt x="24" y="330"/>
                </a:lnTo>
                <a:lnTo>
                  <a:pt x="24" y="328"/>
                </a:lnTo>
                <a:lnTo>
                  <a:pt x="24" y="327"/>
                </a:lnTo>
                <a:lnTo>
                  <a:pt x="24" y="325"/>
                </a:lnTo>
                <a:lnTo>
                  <a:pt x="24" y="323"/>
                </a:lnTo>
                <a:lnTo>
                  <a:pt x="24" y="322"/>
                </a:lnTo>
                <a:lnTo>
                  <a:pt x="24" y="320"/>
                </a:lnTo>
                <a:lnTo>
                  <a:pt x="24" y="319"/>
                </a:lnTo>
                <a:lnTo>
                  <a:pt x="24" y="315"/>
                </a:lnTo>
                <a:lnTo>
                  <a:pt x="27" y="315"/>
                </a:lnTo>
                <a:lnTo>
                  <a:pt x="27" y="314"/>
                </a:lnTo>
                <a:lnTo>
                  <a:pt x="27" y="312"/>
                </a:lnTo>
                <a:lnTo>
                  <a:pt x="24" y="312"/>
                </a:lnTo>
                <a:lnTo>
                  <a:pt x="24" y="311"/>
                </a:lnTo>
                <a:lnTo>
                  <a:pt x="24" y="307"/>
                </a:lnTo>
                <a:lnTo>
                  <a:pt x="24" y="306"/>
                </a:lnTo>
                <a:lnTo>
                  <a:pt x="24" y="303"/>
                </a:lnTo>
                <a:lnTo>
                  <a:pt x="24" y="301"/>
                </a:lnTo>
                <a:lnTo>
                  <a:pt x="24" y="299"/>
                </a:lnTo>
                <a:lnTo>
                  <a:pt x="24" y="298"/>
                </a:lnTo>
                <a:lnTo>
                  <a:pt x="24" y="295"/>
                </a:lnTo>
                <a:lnTo>
                  <a:pt x="24" y="291"/>
                </a:lnTo>
                <a:lnTo>
                  <a:pt x="26" y="291"/>
                </a:lnTo>
                <a:lnTo>
                  <a:pt x="29" y="291"/>
                </a:lnTo>
                <a:lnTo>
                  <a:pt x="31" y="291"/>
                </a:lnTo>
                <a:lnTo>
                  <a:pt x="34" y="291"/>
                </a:lnTo>
                <a:lnTo>
                  <a:pt x="34" y="290"/>
                </a:lnTo>
                <a:lnTo>
                  <a:pt x="34" y="288"/>
                </a:lnTo>
                <a:lnTo>
                  <a:pt x="35" y="288"/>
                </a:lnTo>
                <a:lnTo>
                  <a:pt x="37" y="288"/>
                </a:lnTo>
                <a:lnTo>
                  <a:pt x="40" y="288"/>
                </a:lnTo>
                <a:lnTo>
                  <a:pt x="40" y="285"/>
                </a:lnTo>
                <a:lnTo>
                  <a:pt x="42" y="285"/>
                </a:lnTo>
                <a:lnTo>
                  <a:pt x="42" y="283"/>
                </a:lnTo>
                <a:lnTo>
                  <a:pt x="42" y="282"/>
                </a:lnTo>
                <a:lnTo>
                  <a:pt x="42" y="275"/>
                </a:lnTo>
                <a:lnTo>
                  <a:pt x="42" y="274"/>
                </a:lnTo>
                <a:lnTo>
                  <a:pt x="42" y="271"/>
                </a:lnTo>
                <a:lnTo>
                  <a:pt x="40" y="271"/>
                </a:lnTo>
                <a:lnTo>
                  <a:pt x="34" y="271"/>
                </a:lnTo>
                <a:lnTo>
                  <a:pt x="37" y="267"/>
                </a:lnTo>
                <a:lnTo>
                  <a:pt x="37" y="266"/>
                </a:lnTo>
                <a:lnTo>
                  <a:pt x="34" y="266"/>
                </a:lnTo>
                <a:lnTo>
                  <a:pt x="32" y="267"/>
                </a:lnTo>
                <a:lnTo>
                  <a:pt x="31" y="264"/>
                </a:lnTo>
                <a:lnTo>
                  <a:pt x="31" y="263"/>
                </a:lnTo>
                <a:lnTo>
                  <a:pt x="29" y="259"/>
                </a:lnTo>
                <a:lnTo>
                  <a:pt x="27" y="258"/>
                </a:lnTo>
                <a:lnTo>
                  <a:pt x="27" y="256"/>
                </a:lnTo>
                <a:lnTo>
                  <a:pt x="26" y="255"/>
                </a:lnTo>
                <a:lnTo>
                  <a:pt x="26" y="253"/>
                </a:lnTo>
                <a:lnTo>
                  <a:pt x="26" y="251"/>
                </a:lnTo>
                <a:lnTo>
                  <a:pt x="27" y="250"/>
                </a:lnTo>
                <a:lnTo>
                  <a:pt x="29" y="250"/>
                </a:lnTo>
                <a:lnTo>
                  <a:pt x="29" y="248"/>
                </a:lnTo>
                <a:lnTo>
                  <a:pt x="29" y="247"/>
                </a:lnTo>
                <a:lnTo>
                  <a:pt x="31" y="247"/>
                </a:lnTo>
                <a:lnTo>
                  <a:pt x="32" y="247"/>
                </a:lnTo>
                <a:lnTo>
                  <a:pt x="32" y="245"/>
                </a:lnTo>
                <a:lnTo>
                  <a:pt x="34" y="242"/>
                </a:lnTo>
                <a:lnTo>
                  <a:pt x="34" y="240"/>
                </a:lnTo>
                <a:lnTo>
                  <a:pt x="34" y="239"/>
                </a:lnTo>
                <a:lnTo>
                  <a:pt x="34" y="237"/>
                </a:lnTo>
                <a:lnTo>
                  <a:pt x="34" y="235"/>
                </a:lnTo>
                <a:lnTo>
                  <a:pt x="34" y="234"/>
                </a:lnTo>
                <a:lnTo>
                  <a:pt x="35" y="232"/>
                </a:lnTo>
                <a:lnTo>
                  <a:pt x="35" y="231"/>
                </a:lnTo>
                <a:lnTo>
                  <a:pt x="35" y="229"/>
                </a:lnTo>
                <a:lnTo>
                  <a:pt x="35" y="227"/>
                </a:lnTo>
                <a:lnTo>
                  <a:pt x="35" y="224"/>
                </a:lnTo>
                <a:lnTo>
                  <a:pt x="35" y="223"/>
                </a:lnTo>
                <a:lnTo>
                  <a:pt x="35" y="221"/>
                </a:lnTo>
                <a:lnTo>
                  <a:pt x="35" y="219"/>
                </a:lnTo>
                <a:lnTo>
                  <a:pt x="34" y="219"/>
                </a:lnTo>
                <a:lnTo>
                  <a:pt x="34" y="218"/>
                </a:lnTo>
                <a:lnTo>
                  <a:pt x="32" y="218"/>
                </a:lnTo>
                <a:lnTo>
                  <a:pt x="31" y="215"/>
                </a:lnTo>
                <a:lnTo>
                  <a:pt x="29" y="215"/>
                </a:lnTo>
                <a:lnTo>
                  <a:pt x="29" y="213"/>
                </a:lnTo>
                <a:lnTo>
                  <a:pt x="29" y="211"/>
                </a:lnTo>
                <a:lnTo>
                  <a:pt x="29" y="210"/>
                </a:lnTo>
                <a:lnTo>
                  <a:pt x="27" y="208"/>
                </a:lnTo>
                <a:lnTo>
                  <a:pt x="27" y="207"/>
                </a:lnTo>
                <a:lnTo>
                  <a:pt x="27" y="205"/>
                </a:lnTo>
                <a:lnTo>
                  <a:pt x="29" y="203"/>
                </a:lnTo>
                <a:lnTo>
                  <a:pt x="27" y="202"/>
                </a:lnTo>
                <a:lnTo>
                  <a:pt x="24" y="200"/>
                </a:lnTo>
                <a:lnTo>
                  <a:pt x="23" y="199"/>
                </a:lnTo>
                <a:lnTo>
                  <a:pt x="23" y="197"/>
                </a:lnTo>
                <a:lnTo>
                  <a:pt x="21" y="197"/>
                </a:lnTo>
                <a:lnTo>
                  <a:pt x="21" y="194"/>
                </a:lnTo>
                <a:lnTo>
                  <a:pt x="21" y="191"/>
                </a:lnTo>
                <a:lnTo>
                  <a:pt x="18" y="187"/>
                </a:lnTo>
                <a:lnTo>
                  <a:pt x="16" y="187"/>
                </a:lnTo>
                <a:lnTo>
                  <a:pt x="15" y="187"/>
                </a:lnTo>
                <a:lnTo>
                  <a:pt x="13" y="187"/>
                </a:lnTo>
                <a:lnTo>
                  <a:pt x="10" y="189"/>
                </a:lnTo>
                <a:lnTo>
                  <a:pt x="8" y="191"/>
                </a:lnTo>
                <a:lnTo>
                  <a:pt x="5" y="187"/>
                </a:lnTo>
                <a:lnTo>
                  <a:pt x="3" y="187"/>
                </a:lnTo>
                <a:lnTo>
                  <a:pt x="2" y="187"/>
                </a:lnTo>
                <a:lnTo>
                  <a:pt x="0" y="186"/>
                </a:lnTo>
                <a:lnTo>
                  <a:pt x="2" y="183"/>
                </a:lnTo>
                <a:lnTo>
                  <a:pt x="2" y="181"/>
                </a:lnTo>
                <a:lnTo>
                  <a:pt x="0" y="180"/>
                </a:lnTo>
                <a:lnTo>
                  <a:pt x="0" y="178"/>
                </a:lnTo>
                <a:lnTo>
                  <a:pt x="0" y="176"/>
                </a:lnTo>
                <a:lnTo>
                  <a:pt x="0" y="175"/>
                </a:lnTo>
                <a:lnTo>
                  <a:pt x="2" y="172"/>
                </a:lnTo>
                <a:lnTo>
                  <a:pt x="2" y="170"/>
                </a:lnTo>
                <a:lnTo>
                  <a:pt x="3" y="170"/>
                </a:lnTo>
                <a:lnTo>
                  <a:pt x="3" y="168"/>
                </a:lnTo>
                <a:lnTo>
                  <a:pt x="2" y="167"/>
                </a:lnTo>
                <a:lnTo>
                  <a:pt x="2" y="165"/>
                </a:lnTo>
                <a:lnTo>
                  <a:pt x="0" y="165"/>
                </a:lnTo>
                <a:lnTo>
                  <a:pt x="2" y="164"/>
                </a:lnTo>
                <a:lnTo>
                  <a:pt x="2" y="162"/>
                </a:lnTo>
                <a:lnTo>
                  <a:pt x="0" y="160"/>
                </a:lnTo>
                <a:lnTo>
                  <a:pt x="2" y="156"/>
                </a:lnTo>
                <a:lnTo>
                  <a:pt x="3" y="154"/>
                </a:lnTo>
                <a:lnTo>
                  <a:pt x="5" y="154"/>
                </a:lnTo>
                <a:lnTo>
                  <a:pt x="5" y="152"/>
                </a:lnTo>
                <a:lnTo>
                  <a:pt x="8" y="152"/>
                </a:lnTo>
                <a:lnTo>
                  <a:pt x="8" y="151"/>
                </a:lnTo>
                <a:lnTo>
                  <a:pt x="7" y="149"/>
                </a:lnTo>
                <a:lnTo>
                  <a:pt x="8" y="148"/>
                </a:lnTo>
                <a:lnTo>
                  <a:pt x="8" y="146"/>
                </a:lnTo>
                <a:lnTo>
                  <a:pt x="10" y="146"/>
                </a:lnTo>
                <a:lnTo>
                  <a:pt x="8" y="146"/>
                </a:lnTo>
                <a:lnTo>
                  <a:pt x="8" y="144"/>
                </a:lnTo>
                <a:lnTo>
                  <a:pt x="8" y="143"/>
                </a:lnTo>
                <a:lnTo>
                  <a:pt x="7" y="143"/>
                </a:lnTo>
                <a:lnTo>
                  <a:pt x="5" y="141"/>
                </a:lnTo>
                <a:lnTo>
                  <a:pt x="5" y="140"/>
                </a:lnTo>
                <a:lnTo>
                  <a:pt x="3" y="138"/>
                </a:lnTo>
                <a:lnTo>
                  <a:pt x="5" y="136"/>
                </a:lnTo>
                <a:lnTo>
                  <a:pt x="5" y="135"/>
                </a:lnTo>
                <a:lnTo>
                  <a:pt x="7" y="133"/>
                </a:lnTo>
                <a:lnTo>
                  <a:pt x="7" y="132"/>
                </a:lnTo>
                <a:lnTo>
                  <a:pt x="7" y="130"/>
                </a:lnTo>
                <a:lnTo>
                  <a:pt x="7" y="128"/>
                </a:lnTo>
                <a:lnTo>
                  <a:pt x="7" y="127"/>
                </a:lnTo>
                <a:lnTo>
                  <a:pt x="8" y="128"/>
                </a:lnTo>
                <a:lnTo>
                  <a:pt x="10" y="128"/>
                </a:lnTo>
                <a:lnTo>
                  <a:pt x="10" y="127"/>
                </a:lnTo>
                <a:lnTo>
                  <a:pt x="11" y="127"/>
                </a:lnTo>
                <a:lnTo>
                  <a:pt x="13" y="127"/>
                </a:lnTo>
                <a:lnTo>
                  <a:pt x="15" y="125"/>
                </a:lnTo>
                <a:lnTo>
                  <a:pt x="15" y="124"/>
                </a:lnTo>
                <a:lnTo>
                  <a:pt x="15" y="122"/>
                </a:lnTo>
                <a:lnTo>
                  <a:pt x="16" y="120"/>
                </a:lnTo>
                <a:lnTo>
                  <a:pt x="18" y="119"/>
                </a:lnTo>
                <a:lnTo>
                  <a:pt x="16" y="117"/>
                </a:lnTo>
                <a:lnTo>
                  <a:pt x="16" y="116"/>
                </a:lnTo>
                <a:lnTo>
                  <a:pt x="18" y="116"/>
                </a:lnTo>
                <a:lnTo>
                  <a:pt x="19" y="114"/>
                </a:lnTo>
                <a:lnTo>
                  <a:pt x="19" y="112"/>
                </a:lnTo>
                <a:lnTo>
                  <a:pt x="19" y="111"/>
                </a:lnTo>
                <a:lnTo>
                  <a:pt x="21" y="111"/>
                </a:lnTo>
                <a:lnTo>
                  <a:pt x="21" y="109"/>
                </a:lnTo>
                <a:lnTo>
                  <a:pt x="23" y="108"/>
                </a:lnTo>
                <a:lnTo>
                  <a:pt x="24" y="108"/>
                </a:lnTo>
                <a:lnTo>
                  <a:pt x="26" y="109"/>
                </a:lnTo>
                <a:lnTo>
                  <a:pt x="26" y="108"/>
                </a:lnTo>
                <a:lnTo>
                  <a:pt x="26" y="106"/>
                </a:lnTo>
                <a:lnTo>
                  <a:pt x="26" y="104"/>
                </a:lnTo>
                <a:lnTo>
                  <a:pt x="26" y="103"/>
                </a:lnTo>
                <a:lnTo>
                  <a:pt x="27" y="101"/>
                </a:lnTo>
                <a:lnTo>
                  <a:pt x="29" y="100"/>
                </a:lnTo>
                <a:lnTo>
                  <a:pt x="29" y="98"/>
                </a:lnTo>
                <a:lnTo>
                  <a:pt x="29" y="96"/>
                </a:lnTo>
                <a:lnTo>
                  <a:pt x="31" y="96"/>
                </a:lnTo>
                <a:lnTo>
                  <a:pt x="31" y="95"/>
                </a:lnTo>
                <a:lnTo>
                  <a:pt x="31" y="93"/>
                </a:lnTo>
                <a:lnTo>
                  <a:pt x="32" y="95"/>
                </a:lnTo>
                <a:lnTo>
                  <a:pt x="34" y="96"/>
                </a:lnTo>
                <a:lnTo>
                  <a:pt x="35" y="96"/>
                </a:lnTo>
                <a:lnTo>
                  <a:pt x="35" y="95"/>
                </a:lnTo>
                <a:lnTo>
                  <a:pt x="35" y="93"/>
                </a:lnTo>
                <a:lnTo>
                  <a:pt x="35" y="92"/>
                </a:lnTo>
                <a:lnTo>
                  <a:pt x="35" y="90"/>
                </a:lnTo>
                <a:lnTo>
                  <a:pt x="37" y="88"/>
                </a:lnTo>
                <a:lnTo>
                  <a:pt x="35" y="88"/>
                </a:lnTo>
                <a:lnTo>
                  <a:pt x="35" y="85"/>
                </a:lnTo>
                <a:lnTo>
                  <a:pt x="34" y="85"/>
                </a:lnTo>
                <a:lnTo>
                  <a:pt x="34" y="84"/>
                </a:lnTo>
                <a:lnTo>
                  <a:pt x="35" y="84"/>
                </a:lnTo>
                <a:lnTo>
                  <a:pt x="35" y="82"/>
                </a:lnTo>
                <a:lnTo>
                  <a:pt x="35" y="80"/>
                </a:lnTo>
                <a:lnTo>
                  <a:pt x="39" y="77"/>
                </a:lnTo>
                <a:lnTo>
                  <a:pt x="39" y="76"/>
                </a:lnTo>
                <a:lnTo>
                  <a:pt x="37" y="76"/>
                </a:lnTo>
                <a:lnTo>
                  <a:pt x="37" y="74"/>
                </a:lnTo>
                <a:lnTo>
                  <a:pt x="37" y="71"/>
                </a:lnTo>
                <a:lnTo>
                  <a:pt x="35" y="69"/>
                </a:lnTo>
                <a:lnTo>
                  <a:pt x="35" y="68"/>
                </a:lnTo>
                <a:lnTo>
                  <a:pt x="37" y="66"/>
                </a:lnTo>
                <a:lnTo>
                  <a:pt x="39" y="66"/>
                </a:lnTo>
                <a:lnTo>
                  <a:pt x="40" y="64"/>
                </a:lnTo>
                <a:lnTo>
                  <a:pt x="42" y="64"/>
                </a:lnTo>
                <a:lnTo>
                  <a:pt x="40" y="61"/>
                </a:lnTo>
                <a:lnTo>
                  <a:pt x="39" y="61"/>
                </a:lnTo>
                <a:lnTo>
                  <a:pt x="39" y="58"/>
                </a:lnTo>
                <a:lnTo>
                  <a:pt x="40" y="58"/>
                </a:lnTo>
                <a:lnTo>
                  <a:pt x="42" y="56"/>
                </a:lnTo>
                <a:lnTo>
                  <a:pt x="43" y="56"/>
                </a:lnTo>
                <a:lnTo>
                  <a:pt x="43" y="55"/>
                </a:lnTo>
                <a:lnTo>
                  <a:pt x="40" y="52"/>
                </a:lnTo>
                <a:lnTo>
                  <a:pt x="40" y="50"/>
                </a:lnTo>
                <a:lnTo>
                  <a:pt x="40" y="48"/>
                </a:lnTo>
                <a:lnTo>
                  <a:pt x="40" y="47"/>
                </a:lnTo>
                <a:lnTo>
                  <a:pt x="43" y="45"/>
                </a:lnTo>
                <a:lnTo>
                  <a:pt x="43" y="44"/>
                </a:lnTo>
                <a:lnTo>
                  <a:pt x="45" y="42"/>
                </a:lnTo>
                <a:lnTo>
                  <a:pt x="47" y="40"/>
                </a:lnTo>
                <a:lnTo>
                  <a:pt x="48" y="39"/>
                </a:lnTo>
                <a:lnTo>
                  <a:pt x="48" y="36"/>
                </a:lnTo>
                <a:lnTo>
                  <a:pt x="50" y="34"/>
                </a:lnTo>
                <a:lnTo>
                  <a:pt x="51" y="32"/>
                </a:lnTo>
                <a:lnTo>
                  <a:pt x="53" y="32"/>
                </a:lnTo>
                <a:lnTo>
                  <a:pt x="56" y="32"/>
                </a:lnTo>
                <a:lnTo>
                  <a:pt x="58" y="32"/>
                </a:lnTo>
                <a:lnTo>
                  <a:pt x="58" y="29"/>
                </a:lnTo>
                <a:lnTo>
                  <a:pt x="59" y="28"/>
                </a:lnTo>
                <a:lnTo>
                  <a:pt x="59" y="26"/>
                </a:lnTo>
                <a:lnTo>
                  <a:pt x="59" y="24"/>
                </a:lnTo>
                <a:lnTo>
                  <a:pt x="61" y="24"/>
                </a:lnTo>
                <a:lnTo>
                  <a:pt x="61" y="23"/>
                </a:lnTo>
                <a:lnTo>
                  <a:pt x="61" y="21"/>
                </a:lnTo>
                <a:lnTo>
                  <a:pt x="61" y="20"/>
                </a:lnTo>
                <a:lnTo>
                  <a:pt x="61" y="18"/>
                </a:lnTo>
                <a:lnTo>
                  <a:pt x="61" y="16"/>
                </a:lnTo>
                <a:lnTo>
                  <a:pt x="59" y="16"/>
                </a:lnTo>
                <a:lnTo>
                  <a:pt x="58" y="16"/>
                </a:lnTo>
                <a:lnTo>
                  <a:pt x="56" y="15"/>
                </a:lnTo>
                <a:lnTo>
                  <a:pt x="56" y="13"/>
                </a:lnTo>
                <a:lnTo>
                  <a:pt x="56" y="12"/>
                </a:lnTo>
                <a:lnTo>
                  <a:pt x="56" y="10"/>
                </a:lnTo>
                <a:lnTo>
                  <a:pt x="56" y="8"/>
                </a:lnTo>
                <a:lnTo>
                  <a:pt x="56" y="7"/>
                </a:lnTo>
                <a:lnTo>
                  <a:pt x="58" y="5"/>
                </a:lnTo>
                <a:lnTo>
                  <a:pt x="58" y="4"/>
                </a:lnTo>
                <a:lnTo>
                  <a:pt x="56" y="2"/>
                </a:lnTo>
                <a:lnTo>
                  <a:pt x="56" y="0"/>
                </a:lnTo>
                <a:lnTo>
                  <a:pt x="59" y="0"/>
                </a:lnTo>
                <a:lnTo>
                  <a:pt x="71" y="0"/>
                </a:lnTo>
                <a:lnTo>
                  <a:pt x="74" y="0"/>
                </a:lnTo>
                <a:lnTo>
                  <a:pt x="79" y="0"/>
                </a:lnTo>
                <a:lnTo>
                  <a:pt x="91" y="0"/>
                </a:lnTo>
                <a:lnTo>
                  <a:pt x="93" y="0"/>
                </a:lnTo>
                <a:lnTo>
                  <a:pt x="109" y="0"/>
                </a:lnTo>
                <a:lnTo>
                  <a:pt x="111" y="0"/>
                </a:lnTo>
                <a:lnTo>
                  <a:pt x="112" y="0"/>
                </a:lnTo>
                <a:close/>
              </a:path>
            </a:pathLst>
          </a:custGeom>
          <a:solidFill>
            <a:srgbClr val="D9C7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81"/>
          <p:cNvSpPr>
            <a:spLocks/>
          </p:cNvSpPr>
          <p:nvPr/>
        </p:nvSpPr>
        <p:spPr bwMode="auto">
          <a:xfrm>
            <a:off x="7196138" y="4784726"/>
            <a:ext cx="388938" cy="635000"/>
          </a:xfrm>
          <a:custGeom>
            <a:avLst/>
            <a:gdLst/>
            <a:ahLst/>
            <a:cxnLst>
              <a:cxn ang="0">
                <a:pos x="195" y="32"/>
              </a:cxn>
              <a:cxn ang="0">
                <a:pos x="216" y="52"/>
              </a:cxn>
              <a:cxn ang="0">
                <a:pos x="216" y="93"/>
              </a:cxn>
              <a:cxn ang="0">
                <a:pos x="222" y="125"/>
              </a:cxn>
              <a:cxn ang="0">
                <a:pos x="224" y="138"/>
              </a:cxn>
              <a:cxn ang="0">
                <a:pos x="230" y="156"/>
              </a:cxn>
              <a:cxn ang="0">
                <a:pos x="232" y="186"/>
              </a:cxn>
              <a:cxn ang="0">
                <a:pos x="229" y="205"/>
              </a:cxn>
              <a:cxn ang="0">
                <a:pos x="217" y="220"/>
              </a:cxn>
              <a:cxn ang="0">
                <a:pos x="225" y="248"/>
              </a:cxn>
              <a:cxn ang="0">
                <a:pos x="227" y="280"/>
              </a:cxn>
              <a:cxn ang="0">
                <a:pos x="201" y="285"/>
              </a:cxn>
              <a:cxn ang="0">
                <a:pos x="184" y="314"/>
              </a:cxn>
              <a:cxn ang="0">
                <a:pos x="161" y="328"/>
              </a:cxn>
              <a:cxn ang="0">
                <a:pos x="131" y="346"/>
              </a:cxn>
              <a:cxn ang="0">
                <a:pos x="128" y="357"/>
              </a:cxn>
              <a:cxn ang="0">
                <a:pos x="129" y="372"/>
              </a:cxn>
              <a:cxn ang="0">
                <a:pos x="137" y="383"/>
              </a:cxn>
              <a:cxn ang="0">
                <a:pos x="137" y="391"/>
              </a:cxn>
              <a:cxn ang="0">
                <a:pos x="145" y="392"/>
              </a:cxn>
              <a:cxn ang="0">
                <a:pos x="129" y="391"/>
              </a:cxn>
              <a:cxn ang="0">
                <a:pos x="115" y="400"/>
              </a:cxn>
              <a:cxn ang="0">
                <a:pos x="89" y="394"/>
              </a:cxn>
              <a:cxn ang="0">
                <a:pos x="78" y="372"/>
              </a:cxn>
              <a:cxn ang="0">
                <a:pos x="61" y="364"/>
              </a:cxn>
              <a:cxn ang="0">
                <a:pos x="48" y="354"/>
              </a:cxn>
              <a:cxn ang="0">
                <a:pos x="35" y="352"/>
              </a:cxn>
              <a:cxn ang="0">
                <a:pos x="17" y="349"/>
              </a:cxn>
              <a:cxn ang="0">
                <a:pos x="3" y="338"/>
              </a:cxn>
              <a:cxn ang="0">
                <a:pos x="3" y="322"/>
              </a:cxn>
              <a:cxn ang="0">
                <a:pos x="5" y="309"/>
              </a:cxn>
              <a:cxn ang="0">
                <a:pos x="8" y="295"/>
              </a:cxn>
              <a:cxn ang="0">
                <a:pos x="5" y="282"/>
              </a:cxn>
              <a:cxn ang="0">
                <a:pos x="13" y="269"/>
              </a:cxn>
              <a:cxn ang="0">
                <a:pos x="17" y="258"/>
              </a:cxn>
              <a:cxn ang="0">
                <a:pos x="21" y="247"/>
              </a:cxn>
              <a:cxn ang="0">
                <a:pos x="29" y="239"/>
              </a:cxn>
              <a:cxn ang="0">
                <a:pos x="38" y="228"/>
              </a:cxn>
              <a:cxn ang="0">
                <a:pos x="49" y="228"/>
              </a:cxn>
              <a:cxn ang="0">
                <a:pos x="62" y="232"/>
              </a:cxn>
              <a:cxn ang="0">
                <a:pos x="73" y="224"/>
              </a:cxn>
              <a:cxn ang="0">
                <a:pos x="77" y="210"/>
              </a:cxn>
              <a:cxn ang="0">
                <a:pos x="85" y="202"/>
              </a:cxn>
              <a:cxn ang="0">
                <a:pos x="88" y="188"/>
              </a:cxn>
              <a:cxn ang="0">
                <a:pos x="105" y="186"/>
              </a:cxn>
              <a:cxn ang="0">
                <a:pos x="105" y="175"/>
              </a:cxn>
              <a:cxn ang="0">
                <a:pos x="117" y="168"/>
              </a:cxn>
              <a:cxn ang="0">
                <a:pos x="120" y="149"/>
              </a:cxn>
              <a:cxn ang="0">
                <a:pos x="120" y="136"/>
              </a:cxn>
              <a:cxn ang="0">
                <a:pos x="109" y="124"/>
              </a:cxn>
              <a:cxn ang="0">
                <a:pos x="113" y="111"/>
              </a:cxn>
              <a:cxn ang="0">
                <a:pos x="102" y="98"/>
              </a:cxn>
              <a:cxn ang="0">
                <a:pos x="94" y="79"/>
              </a:cxn>
              <a:cxn ang="0">
                <a:pos x="97" y="56"/>
              </a:cxn>
              <a:cxn ang="0">
                <a:pos x="113" y="44"/>
              </a:cxn>
              <a:cxn ang="0">
                <a:pos x="128" y="31"/>
              </a:cxn>
              <a:cxn ang="0">
                <a:pos x="142" y="32"/>
              </a:cxn>
              <a:cxn ang="0">
                <a:pos x="155" y="26"/>
              </a:cxn>
              <a:cxn ang="0">
                <a:pos x="163" y="0"/>
              </a:cxn>
            </a:cxnLst>
            <a:rect l="0" t="0" r="r" b="b"/>
            <a:pathLst>
              <a:path w="245" h="400">
                <a:moveTo>
                  <a:pt x="169" y="0"/>
                </a:moveTo>
                <a:lnTo>
                  <a:pt x="173" y="5"/>
                </a:lnTo>
                <a:lnTo>
                  <a:pt x="181" y="12"/>
                </a:lnTo>
                <a:lnTo>
                  <a:pt x="181" y="15"/>
                </a:lnTo>
                <a:lnTo>
                  <a:pt x="179" y="29"/>
                </a:lnTo>
                <a:lnTo>
                  <a:pt x="179" y="32"/>
                </a:lnTo>
                <a:lnTo>
                  <a:pt x="181" y="39"/>
                </a:lnTo>
                <a:lnTo>
                  <a:pt x="184" y="40"/>
                </a:lnTo>
                <a:lnTo>
                  <a:pt x="187" y="40"/>
                </a:lnTo>
                <a:lnTo>
                  <a:pt x="193" y="39"/>
                </a:lnTo>
                <a:lnTo>
                  <a:pt x="195" y="32"/>
                </a:lnTo>
                <a:lnTo>
                  <a:pt x="197" y="32"/>
                </a:lnTo>
                <a:lnTo>
                  <a:pt x="200" y="32"/>
                </a:lnTo>
                <a:lnTo>
                  <a:pt x="203" y="28"/>
                </a:lnTo>
                <a:lnTo>
                  <a:pt x="209" y="26"/>
                </a:lnTo>
                <a:lnTo>
                  <a:pt x="216" y="26"/>
                </a:lnTo>
                <a:lnTo>
                  <a:pt x="216" y="37"/>
                </a:lnTo>
                <a:lnTo>
                  <a:pt x="214" y="42"/>
                </a:lnTo>
                <a:lnTo>
                  <a:pt x="219" y="44"/>
                </a:lnTo>
                <a:lnTo>
                  <a:pt x="219" y="45"/>
                </a:lnTo>
                <a:lnTo>
                  <a:pt x="217" y="48"/>
                </a:lnTo>
                <a:lnTo>
                  <a:pt x="216" y="52"/>
                </a:lnTo>
                <a:lnTo>
                  <a:pt x="209" y="50"/>
                </a:lnTo>
                <a:lnTo>
                  <a:pt x="208" y="58"/>
                </a:lnTo>
                <a:lnTo>
                  <a:pt x="205" y="63"/>
                </a:lnTo>
                <a:lnTo>
                  <a:pt x="213" y="69"/>
                </a:lnTo>
                <a:lnTo>
                  <a:pt x="221" y="69"/>
                </a:lnTo>
                <a:lnTo>
                  <a:pt x="225" y="72"/>
                </a:lnTo>
                <a:lnTo>
                  <a:pt x="222" y="79"/>
                </a:lnTo>
                <a:lnTo>
                  <a:pt x="217" y="85"/>
                </a:lnTo>
                <a:lnTo>
                  <a:pt x="217" y="90"/>
                </a:lnTo>
                <a:lnTo>
                  <a:pt x="216" y="92"/>
                </a:lnTo>
                <a:lnTo>
                  <a:pt x="216" y="93"/>
                </a:lnTo>
                <a:lnTo>
                  <a:pt x="216" y="95"/>
                </a:lnTo>
                <a:lnTo>
                  <a:pt x="217" y="95"/>
                </a:lnTo>
                <a:lnTo>
                  <a:pt x="224" y="95"/>
                </a:lnTo>
                <a:lnTo>
                  <a:pt x="235" y="98"/>
                </a:lnTo>
                <a:lnTo>
                  <a:pt x="235" y="100"/>
                </a:lnTo>
                <a:lnTo>
                  <a:pt x="233" y="104"/>
                </a:lnTo>
                <a:lnTo>
                  <a:pt x="233" y="112"/>
                </a:lnTo>
                <a:lnTo>
                  <a:pt x="227" y="114"/>
                </a:lnTo>
                <a:lnTo>
                  <a:pt x="229" y="117"/>
                </a:lnTo>
                <a:lnTo>
                  <a:pt x="224" y="120"/>
                </a:lnTo>
                <a:lnTo>
                  <a:pt x="222" y="125"/>
                </a:lnTo>
                <a:lnTo>
                  <a:pt x="222" y="127"/>
                </a:lnTo>
                <a:lnTo>
                  <a:pt x="222" y="128"/>
                </a:lnTo>
                <a:lnTo>
                  <a:pt x="222" y="130"/>
                </a:lnTo>
                <a:lnTo>
                  <a:pt x="222" y="132"/>
                </a:lnTo>
                <a:lnTo>
                  <a:pt x="222" y="133"/>
                </a:lnTo>
                <a:lnTo>
                  <a:pt x="224" y="133"/>
                </a:lnTo>
                <a:lnTo>
                  <a:pt x="224" y="135"/>
                </a:lnTo>
                <a:lnTo>
                  <a:pt x="225" y="135"/>
                </a:lnTo>
                <a:lnTo>
                  <a:pt x="225" y="136"/>
                </a:lnTo>
                <a:lnTo>
                  <a:pt x="224" y="136"/>
                </a:lnTo>
                <a:lnTo>
                  <a:pt x="224" y="138"/>
                </a:lnTo>
                <a:lnTo>
                  <a:pt x="225" y="138"/>
                </a:lnTo>
                <a:lnTo>
                  <a:pt x="225" y="140"/>
                </a:lnTo>
                <a:lnTo>
                  <a:pt x="227" y="140"/>
                </a:lnTo>
                <a:lnTo>
                  <a:pt x="229" y="141"/>
                </a:lnTo>
                <a:lnTo>
                  <a:pt x="229" y="144"/>
                </a:lnTo>
                <a:lnTo>
                  <a:pt x="229" y="146"/>
                </a:lnTo>
                <a:lnTo>
                  <a:pt x="229" y="151"/>
                </a:lnTo>
                <a:lnTo>
                  <a:pt x="230" y="151"/>
                </a:lnTo>
                <a:lnTo>
                  <a:pt x="230" y="152"/>
                </a:lnTo>
                <a:lnTo>
                  <a:pt x="232" y="152"/>
                </a:lnTo>
                <a:lnTo>
                  <a:pt x="230" y="156"/>
                </a:lnTo>
                <a:lnTo>
                  <a:pt x="235" y="157"/>
                </a:lnTo>
                <a:lnTo>
                  <a:pt x="241" y="160"/>
                </a:lnTo>
                <a:lnTo>
                  <a:pt x="245" y="167"/>
                </a:lnTo>
                <a:lnTo>
                  <a:pt x="245" y="168"/>
                </a:lnTo>
                <a:lnTo>
                  <a:pt x="245" y="175"/>
                </a:lnTo>
                <a:lnTo>
                  <a:pt x="243" y="178"/>
                </a:lnTo>
                <a:lnTo>
                  <a:pt x="245" y="181"/>
                </a:lnTo>
                <a:lnTo>
                  <a:pt x="243" y="183"/>
                </a:lnTo>
                <a:lnTo>
                  <a:pt x="237" y="184"/>
                </a:lnTo>
                <a:lnTo>
                  <a:pt x="233" y="184"/>
                </a:lnTo>
                <a:lnTo>
                  <a:pt x="232" y="186"/>
                </a:lnTo>
                <a:lnTo>
                  <a:pt x="232" y="189"/>
                </a:lnTo>
                <a:lnTo>
                  <a:pt x="230" y="191"/>
                </a:lnTo>
                <a:lnTo>
                  <a:pt x="232" y="194"/>
                </a:lnTo>
                <a:lnTo>
                  <a:pt x="232" y="196"/>
                </a:lnTo>
                <a:lnTo>
                  <a:pt x="232" y="197"/>
                </a:lnTo>
                <a:lnTo>
                  <a:pt x="232" y="199"/>
                </a:lnTo>
                <a:lnTo>
                  <a:pt x="230" y="200"/>
                </a:lnTo>
                <a:lnTo>
                  <a:pt x="230" y="202"/>
                </a:lnTo>
                <a:lnTo>
                  <a:pt x="229" y="202"/>
                </a:lnTo>
                <a:lnTo>
                  <a:pt x="229" y="204"/>
                </a:lnTo>
                <a:lnTo>
                  <a:pt x="229" y="205"/>
                </a:lnTo>
                <a:lnTo>
                  <a:pt x="230" y="207"/>
                </a:lnTo>
                <a:lnTo>
                  <a:pt x="230" y="208"/>
                </a:lnTo>
                <a:lnTo>
                  <a:pt x="229" y="208"/>
                </a:lnTo>
                <a:lnTo>
                  <a:pt x="229" y="210"/>
                </a:lnTo>
                <a:lnTo>
                  <a:pt x="227" y="212"/>
                </a:lnTo>
                <a:lnTo>
                  <a:pt x="225" y="212"/>
                </a:lnTo>
                <a:lnTo>
                  <a:pt x="224" y="213"/>
                </a:lnTo>
                <a:lnTo>
                  <a:pt x="222" y="213"/>
                </a:lnTo>
                <a:lnTo>
                  <a:pt x="221" y="215"/>
                </a:lnTo>
                <a:lnTo>
                  <a:pt x="217" y="218"/>
                </a:lnTo>
                <a:lnTo>
                  <a:pt x="217" y="220"/>
                </a:lnTo>
                <a:lnTo>
                  <a:pt x="217" y="221"/>
                </a:lnTo>
                <a:lnTo>
                  <a:pt x="216" y="226"/>
                </a:lnTo>
                <a:lnTo>
                  <a:pt x="217" y="228"/>
                </a:lnTo>
                <a:lnTo>
                  <a:pt x="219" y="229"/>
                </a:lnTo>
                <a:lnTo>
                  <a:pt x="222" y="232"/>
                </a:lnTo>
                <a:lnTo>
                  <a:pt x="222" y="234"/>
                </a:lnTo>
                <a:lnTo>
                  <a:pt x="224" y="237"/>
                </a:lnTo>
                <a:lnTo>
                  <a:pt x="224" y="240"/>
                </a:lnTo>
                <a:lnTo>
                  <a:pt x="227" y="245"/>
                </a:lnTo>
                <a:lnTo>
                  <a:pt x="227" y="247"/>
                </a:lnTo>
                <a:lnTo>
                  <a:pt x="225" y="248"/>
                </a:lnTo>
                <a:lnTo>
                  <a:pt x="222" y="250"/>
                </a:lnTo>
                <a:lnTo>
                  <a:pt x="219" y="255"/>
                </a:lnTo>
                <a:lnTo>
                  <a:pt x="222" y="256"/>
                </a:lnTo>
                <a:lnTo>
                  <a:pt x="224" y="258"/>
                </a:lnTo>
                <a:lnTo>
                  <a:pt x="225" y="260"/>
                </a:lnTo>
                <a:lnTo>
                  <a:pt x="227" y="263"/>
                </a:lnTo>
                <a:lnTo>
                  <a:pt x="225" y="271"/>
                </a:lnTo>
                <a:lnTo>
                  <a:pt x="227" y="274"/>
                </a:lnTo>
                <a:lnTo>
                  <a:pt x="227" y="276"/>
                </a:lnTo>
                <a:lnTo>
                  <a:pt x="227" y="279"/>
                </a:lnTo>
                <a:lnTo>
                  <a:pt x="227" y="280"/>
                </a:lnTo>
                <a:lnTo>
                  <a:pt x="229" y="282"/>
                </a:lnTo>
                <a:lnTo>
                  <a:pt x="225" y="282"/>
                </a:lnTo>
                <a:lnTo>
                  <a:pt x="224" y="280"/>
                </a:lnTo>
                <a:lnTo>
                  <a:pt x="222" y="280"/>
                </a:lnTo>
                <a:lnTo>
                  <a:pt x="221" y="282"/>
                </a:lnTo>
                <a:lnTo>
                  <a:pt x="217" y="280"/>
                </a:lnTo>
                <a:lnTo>
                  <a:pt x="214" y="284"/>
                </a:lnTo>
                <a:lnTo>
                  <a:pt x="213" y="285"/>
                </a:lnTo>
                <a:lnTo>
                  <a:pt x="209" y="287"/>
                </a:lnTo>
                <a:lnTo>
                  <a:pt x="206" y="285"/>
                </a:lnTo>
                <a:lnTo>
                  <a:pt x="201" y="285"/>
                </a:lnTo>
                <a:lnTo>
                  <a:pt x="198" y="287"/>
                </a:lnTo>
                <a:lnTo>
                  <a:pt x="193" y="290"/>
                </a:lnTo>
                <a:lnTo>
                  <a:pt x="193" y="296"/>
                </a:lnTo>
                <a:lnTo>
                  <a:pt x="193" y="301"/>
                </a:lnTo>
                <a:lnTo>
                  <a:pt x="192" y="306"/>
                </a:lnTo>
                <a:lnTo>
                  <a:pt x="193" y="309"/>
                </a:lnTo>
                <a:lnTo>
                  <a:pt x="192" y="312"/>
                </a:lnTo>
                <a:lnTo>
                  <a:pt x="190" y="314"/>
                </a:lnTo>
                <a:lnTo>
                  <a:pt x="189" y="314"/>
                </a:lnTo>
                <a:lnTo>
                  <a:pt x="185" y="314"/>
                </a:lnTo>
                <a:lnTo>
                  <a:pt x="184" y="314"/>
                </a:lnTo>
                <a:lnTo>
                  <a:pt x="181" y="312"/>
                </a:lnTo>
                <a:lnTo>
                  <a:pt x="177" y="312"/>
                </a:lnTo>
                <a:lnTo>
                  <a:pt x="171" y="309"/>
                </a:lnTo>
                <a:lnTo>
                  <a:pt x="169" y="314"/>
                </a:lnTo>
                <a:lnTo>
                  <a:pt x="161" y="319"/>
                </a:lnTo>
                <a:lnTo>
                  <a:pt x="163" y="322"/>
                </a:lnTo>
                <a:lnTo>
                  <a:pt x="165" y="324"/>
                </a:lnTo>
                <a:lnTo>
                  <a:pt x="166" y="328"/>
                </a:lnTo>
                <a:lnTo>
                  <a:pt x="165" y="330"/>
                </a:lnTo>
                <a:lnTo>
                  <a:pt x="163" y="330"/>
                </a:lnTo>
                <a:lnTo>
                  <a:pt x="161" y="328"/>
                </a:lnTo>
                <a:lnTo>
                  <a:pt x="157" y="330"/>
                </a:lnTo>
                <a:lnTo>
                  <a:pt x="157" y="333"/>
                </a:lnTo>
                <a:lnTo>
                  <a:pt x="153" y="333"/>
                </a:lnTo>
                <a:lnTo>
                  <a:pt x="150" y="335"/>
                </a:lnTo>
                <a:lnTo>
                  <a:pt x="144" y="333"/>
                </a:lnTo>
                <a:lnTo>
                  <a:pt x="142" y="335"/>
                </a:lnTo>
                <a:lnTo>
                  <a:pt x="141" y="335"/>
                </a:lnTo>
                <a:lnTo>
                  <a:pt x="137" y="341"/>
                </a:lnTo>
                <a:lnTo>
                  <a:pt x="134" y="341"/>
                </a:lnTo>
                <a:lnTo>
                  <a:pt x="133" y="344"/>
                </a:lnTo>
                <a:lnTo>
                  <a:pt x="131" y="346"/>
                </a:lnTo>
                <a:lnTo>
                  <a:pt x="129" y="348"/>
                </a:lnTo>
                <a:lnTo>
                  <a:pt x="128" y="348"/>
                </a:lnTo>
                <a:lnTo>
                  <a:pt x="128" y="349"/>
                </a:lnTo>
                <a:lnTo>
                  <a:pt x="126" y="349"/>
                </a:lnTo>
                <a:lnTo>
                  <a:pt x="128" y="351"/>
                </a:lnTo>
                <a:lnTo>
                  <a:pt x="128" y="352"/>
                </a:lnTo>
                <a:lnTo>
                  <a:pt x="128" y="354"/>
                </a:lnTo>
                <a:lnTo>
                  <a:pt x="128" y="356"/>
                </a:lnTo>
                <a:lnTo>
                  <a:pt x="126" y="356"/>
                </a:lnTo>
                <a:lnTo>
                  <a:pt x="128" y="356"/>
                </a:lnTo>
                <a:lnTo>
                  <a:pt x="128" y="357"/>
                </a:lnTo>
                <a:lnTo>
                  <a:pt x="128" y="359"/>
                </a:lnTo>
                <a:lnTo>
                  <a:pt x="129" y="360"/>
                </a:lnTo>
                <a:lnTo>
                  <a:pt x="131" y="362"/>
                </a:lnTo>
                <a:lnTo>
                  <a:pt x="131" y="364"/>
                </a:lnTo>
                <a:lnTo>
                  <a:pt x="131" y="365"/>
                </a:lnTo>
                <a:lnTo>
                  <a:pt x="131" y="367"/>
                </a:lnTo>
                <a:lnTo>
                  <a:pt x="129" y="367"/>
                </a:lnTo>
                <a:lnTo>
                  <a:pt x="129" y="368"/>
                </a:lnTo>
                <a:lnTo>
                  <a:pt x="129" y="370"/>
                </a:lnTo>
                <a:lnTo>
                  <a:pt x="131" y="370"/>
                </a:lnTo>
                <a:lnTo>
                  <a:pt x="129" y="372"/>
                </a:lnTo>
                <a:lnTo>
                  <a:pt x="129" y="373"/>
                </a:lnTo>
                <a:lnTo>
                  <a:pt x="129" y="375"/>
                </a:lnTo>
                <a:lnTo>
                  <a:pt x="131" y="375"/>
                </a:lnTo>
                <a:lnTo>
                  <a:pt x="137" y="375"/>
                </a:lnTo>
                <a:lnTo>
                  <a:pt x="137" y="378"/>
                </a:lnTo>
                <a:lnTo>
                  <a:pt x="139" y="378"/>
                </a:lnTo>
                <a:lnTo>
                  <a:pt x="139" y="381"/>
                </a:lnTo>
                <a:lnTo>
                  <a:pt x="141" y="381"/>
                </a:lnTo>
                <a:lnTo>
                  <a:pt x="141" y="383"/>
                </a:lnTo>
                <a:lnTo>
                  <a:pt x="139" y="383"/>
                </a:lnTo>
                <a:lnTo>
                  <a:pt x="137" y="383"/>
                </a:lnTo>
                <a:lnTo>
                  <a:pt x="137" y="384"/>
                </a:lnTo>
                <a:lnTo>
                  <a:pt x="137" y="383"/>
                </a:lnTo>
                <a:lnTo>
                  <a:pt x="137" y="384"/>
                </a:lnTo>
                <a:lnTo>
                  <a:pt x="136" y="384"/>
                </a:lnTo>
                <a:lnTo>
                  <a:pt x="136" y="386"/>
                </a:lnTo>
                <a:lnTo>
                  <a:pt x="136" y="388"/>
                </a:lnTo>
                <a:lnTo>
                  <a:pt x="137" y="388"/>
                </a:lnTo>
                <a:lnTo>
                  <a:pt x="137" y="389"/>
                </a:lnTo>
                <a:lnTo>
                  <a:pt x="136" y="389"/>
                </a:lnTo>
                <a:lnTo>
                  <a:pt x="136" y="391"/>
                </a:lnTo>
                <a:lnTo>
                  <a:pt x="137" y="391"/>
                </a:lnTo>
                <a:lnTo>
                  <a:pt x="137" y="389"/>
                </a:lnTo>
                <a:lnTo>
                  <a:pt x="137" y="391"/>
                </a:lnTo>
                <a:lnTo>
                  <a:pt x="139" y="391"/>
                </a:lnTo>
                <a:lnTo>
                  <a:pt x="139" y="389"/>
                </a:lnTo>
                <a:lnTo>
                  <a:pt x="141" y="389"/>
                </a:lnTo>
                <a:lnTo>
                  <a:pt x="141" y="386"/>
                </a:lnTo>
                <a:lnTo>
                  <a:pt x="145" y="386"/>
                </a:lnTo>
                <a:lnTo>
                  <a:pt x="147" y="386"/>
                </a:lnTo>
                <a:lnTo>
                  <a:pt x="147" y="389"/>
                </a:lnTo>
                <a:lnTo>
                  <a:pt x="147" y="392"/>
                </a:lnTo>
                <a:lnTo>
                  <a:pt x="145" y="392"/>
                </a:lnTo>
                <a:lnTo>
                  <a:pt x="142" y="392"/>
                </a:lnTo>
                <a:lnTo>
                  <a:pt x="141" y="392"/>
                </a:lnTo>
                <a:lnTo>
                  <a:pt x="139" y="392"/>
                </a:lnTo>
                <a:lnTo>
                  <a:pt x="137" y="392"/>
                </a:lnTo>
                <a:lnTo>
                  <a:pt x="137" y="391"/>
                </a:lnTo>
                <a:lnTo>
                  <a:pt x="136" y="392"/>
                </a:lnTo>
                <a:lnTo>
                  <a:pt x="134" y="392"/>
                </a:lnTo>
                <a:lnTo>
                  <a:pt x="134" y="391"/>
                </a:lnTo>
                <a:lnTo>
                  <a:pt x="133" y="391"/>
                </a:lnTo>
                <a:lnTo>
                  <a:pt x="131" y="391"/>
                </a:lnTo>
                <a:lnTo>
                  <a:pt x="129" y="391"/>
                </a:lnTo>
                <a:lnTo>
                  <a:pt x="128" y="391"/>
                </a:lnTo>
                <a:lnTo>
                  <a:pt x="126" y="391"/>
                </a:lnTo>
                <a:lnTo>
                  <a:pt x="125" y="391"/>
                </a:lnTo>
                <a:lnTo>
                  <a:pt x="125" y="394"/>
                </a:lnTo>
                <a:lnTo>
                  <a:pt x="121" y="392"/>
                </a:lnTo>
                <a:lnTo>
                  <a:pt x="120" y="392"/>
                </a:lnTo>
                <a:lnTo>
                  <a:pt x="120" y="394"/>
                </a:lnTo>
                <a:lnTo>
                  <a:pt x="120" y="399"/>
                </a:lnTo>
                <a:lnTo>
                  <a:pt x="118" y="399"/>
                </a:lnTo>
                <a:lnTo>
                  <a:pt x="115" y="399"/>
                </a:lnTo>
                <a:lnTo>
                  <a:pt x="115" y="400"/>
                </a:lnTo>
                <a:lnTo>
                  <a:pt x="113" y="400"/>
                </a:lnTo>
                <a:lnTo>
                  <a:pt x="112" y="400"/>
                </a:lnTo>
                <a:lnTo>
                  <a:pt x="109" y="400"/>
                </a:lnTo>
                <a:lnTo>
                  <a:pt x="104" y="400"/>
                </a:lnTo>
                <a:lnTo>
                  <a:pt x="102" y="400"/>
                </a:lnTo>
                <a:lnTo>
                  <a:pt x="101" y="400"/>
                </a:lnTo>
                <a:lnTo>
                  <a:pt x="99" y="400"/>
                </a:lnTo>
                <a:lnTo>
                  <a:pt x="97" y="400"/>
                </a:lnTo>
                <a:lnTo>
                  <a:pt x="96" y="400"/>
                </a:lnTo>
                <a:lnTo>
                  <a:pt x="89" y="400"/>
                </a:lnTo>
                <a:lnTo>
                  <a:pt x="89" y="394"/>
                </a:lnTo>
                <a:lnTo>
                  <a:pt x="88" y="392"/>
                </a:lnTo>
                <a:lnTo>
                  <a:pt x="86" y="391"/>
                </a:lnTo>
                <a:lnTo>
                  <a:pt x="85" y="389"/>
                </a:lnTo>
                <a:lnTo>
                  <a:pt x="81" y="386"/>
                </a:lnTo>
                <a:lnTo>
                  <a:pt x="81" y="384"/>
                </a:lnTo>
                <a:lnTo>
                  <a:pt x="81" y="383"/>
                </a:lnTo>
                <a:lnTo>
                  <a:pt x="81" y="381"/>
                </a:lnTo>
                <a:lnTo>
                  <a:pt x="80" y="380"/>
                </a:lnTo>
                <a:lnTo>
                  <a:pt x="80" y="375"/>
                </a:lnTo>
                <a:lnTo>
                  <a:pt x="78" y="373"/>
                </a:lnTo>
                <a:lnTo>
                  <a:pt x="78" y="372"/>
                </a:lnTo>
                <a:lnTo>
                  <a:pt x="77" y="370"/>
                </a:lnTo>
                <a:lnTo>
                  <a:pt x="73" y="367"/>
                </a:lnTo>
                <a:lnTo>
                  <a:pt x="72" y="367"/>
                </a:lnTo>
                <a:lnTo>
                  <a:pt x="72" y="368"/>
                </a:lnTo>
                <a:lnTo>
                  <a:pt x="70" y="368"/>
                </a:lnTo>
                <a:lnTo>
                  <a:pt x="69" y="368"/>
                </a:lnTo>
                <a:lnTo>
                  <a:pt x="69" y="367"/>
                </a:lnTo>
                <a:lnTo>
                  <a:pt x="64" y="367"/>
                </a:lnTo>
                <a:lnTo>
                  <a:pt x="64" y="365"/>
                </a:lnTo>
                <a:lnTo>
                  <a:pt x="62" y="365"/>
                </a:lnTo>
                <a:lnTo>
                  <a:pt x="61" y="364"/>
                </a:lnTo>
                <a:lnTo>
                  <a:pt x="61" y="362"/>
                </a:lnTo>
                <a:lnTo>
                  <a:pt x="59" y="364"/>
                </a:lnTo>
                <a:lnTo>
                  <a:pt x="57" y="364"/>
                </a:lnTo>
                <a:lnTo>
                  <a:pt x="56" y="364"/>
                </a:lnTo>
                <a:lnTo>
                  <a:pt x="53" y="362"/>
                </a:lnTo>
                <a:lnTo>
                  <a:pt x="53" y="360"/>
                </a:lnTo>
                <a:lnTo>
                  <a:pt x="53" y="359"/>
                </a:lnTo>
                <a:lnTo>
                  <a:pt x="51" y="359"/>
                </a:lnTo>
                <a:lnTo>
                  <a:pt x="51" y="357"/>
                </a:lnTo>
                <a:lnTo>
                  <a:pt x="51" y="356"/>
                </a:lnTo>
                <a:lnTo>
                  <a:pt x="48" y="354"/>
                </a:lnTo>
                <a:lnTo>
                  <a:pt x="48" y="352"/>
                </a:lnTo>
                <a:lnTo>
                  <a:pt x="48" y="351"/>
                </a:lnTo>
                <a:lnTo>
                  <a:pt x="46" y="349"/>
                </a:lnTo>
                <a:lnTo>
                  <a:pt x="43" y="348"/>
                </a:lnTo>
                <a:lnTo>
                  <a:pt x="41" y="348"/>
                </a:lnTo>
                <a:lnTo>
                  <a:pt x="41" y="346"/>
                </a:lnTo>
                <a:lnTo>
                  <a:pt x="40" y="346"/>
                </a:lnTo>
                <a:lnTo>
                  <a:pt x="38" y="348"/>
                </a:lnTo>
                <a:lnTo>
                  <a:pt x="37" y="349"/>
                </a:lnTo>
                <a:lnTo>
                  <a:pt x="35" y="351"/>
                </a:lnTo>
                <a:lnTo>
                  <a:pt x="35" y="352"/>
                </a:lnTo>
                <a:lnTo>
                  <a:pt x="33" y="352"/>
                </a:lnTo>
                <a:lnTo>
                  <a:pt x="30" y="354"/>
                </a:lnTo>
                <a:lnTo>
                  <a:pt x="29" y="354"/>
                </a:lnTo>
                <a:lnTo>
                  <a:pt x="29" y="352"/>
                </a:lnTo>
                <a:lnTo>
                  <a:pt x="27" y="352"/>
                </a:lnTo>
                <a:lnTo>
                  <a:pt x="25" y="352"/>
                </a:lnTo>
                <a:lnTo>
                  <a:pt x="24" y="352"/>
                </a:lnTo>
                <a:lnTo>
                  <a:pt x="22" y="352"/>
                </a:lnTo>
                <a:lnTo>
                  <a:pt x="21" y="351"/>
                </a:lnTo>
                <a:lnTo>
                  <a:pt x="19" y="349"/>
                </a:lnTo>
                <a:lnTo>
                  <a:pt x="17" y="349"/>
                </a:lnTo>
                <a:lnTo>
                  <a:pt x="16" y="348"/>
                </a:lnTo>
                <a:lnTo>
                  <a:pt x="16" y="346"/>
                </a:lnTo>
                <a:lnTo>
                  <a:pt x="16" y="344"/>
                </a:lnTo>
                <a:lnTo>
                  <a:pt x="14" y="344"/>
                </a:lnTo>
                <a:lnTo>
                  <a:pt x="13" y="344"/>
                </a:lnTo>
                <a:lnTo>
                  <a:pt x="11" y="344"/>
                </a:lnTo>
                <a:lnTo>
                  <a:pt x="9" y="343"/>
                </a:lnTo>
                <a:lnTo>
                  <a:pt x="8" y="341"/>
                </a:lnTo>
                <a:lnTo>
                  <a:pt x="5" y="341"/>
                </a:lnTo>
                <a:lnTo>
                  <a:pt x="5" y="340"/>
                </a:lnTo>
                <a:lnTo>
                  <a:pt x="3" y="338"/>
                </a:lnTo>
                <a:lnTo>
                  <a:pt x="1" y="336"/>
                </a:lnTo>
                <a:lnTo>
                  <a:pt x="0" y="336"/>
                </a:lnTo>
                <a:lnTo>
                  <a:pt x="0" y="335"/>
                </a:lnTo>
                <a:lnTo>
                  <a:pt x="0" y="333"/>
                </a:lnTo>
                <a:lnTo>
                  <a:pt x="0" y="332"/>
                </a:lnTo>
                <a:lnTo>
                  <a:pt x="0" y="330"/>
                </a:lnTo>
                <a:lnTo>
                  <a:pt x="1" y="330"/>
                </a:lnTo>
                <a:lnTo>
                  <a:pt x="1" y="328"/>
                </a:lnTo>
                <a:lnTo>
                  <a:pt x="1" y="327"/>
                </a:lnTo>
                <a:lnTo>
                  <a:pt x="1" y="324"/>
                </a:lnTo>
                <a:lnTo>
                  <a:pt x="3" y="322"/>
                </a:lnTo>
                <a:lnTo>
                  <a:pt x="3" y="320"/>
                </a:lnTo>
                <a:lnTo>
                  <a:pt x="3" y="319"/>
                </a:lnTo>
                <a:lnTo>
                  <a:pt x="5" y="319"/>
                </a:lnTo>
                <a:lnTo>
                  <a:pt x="3" y="319"/>
                </a:lnTo>
                <a:lnTo>
                  <a:pt x="3" y="317"/>
                </a:lnTo>
                <a:lnTo>
                  <a:pt x="3" y="316"/>
                </a:lnTo>
                <a:lnTo>
                  <a:pt x="3" y="314"/>
                </a:lnTo>
                <a:lnTo>
                  <a:pt x="5" y="314"/>
                </a:lnTo>
                <a:lnTo>
                  <a:pt x="5" y="312"/>
                </a:lnTo>
                <a:lnTo>
                  <a:pt x="5" y="311"/>
                </a:lnTo>
                <a:lnTo>
                  <a:pt x="5" y="309"/>
                </a:lnTo>
                <a:lnTo>
                  <a:pt x="5" y="308"/>
                </a:lnTo>
                <a:lnTo>
                  <a:pt x="5" y="306"/>
                </a:lnTo>
                <a:lnTo>
                  <a:pt x="3" y="306"/>
                </a:lnTo>
                <a:lnTo>
                  <a:pt x="3" y="304"/>
                </a:lnTo>
                <a:lnTo>
                  <a:pt x="3" y="303"/>
                </a:lnTo>
                <a:lnTo>
                  <a:pt x="3" y="301"/>
                </a:lnTo>
                <a:lnTo>
                  <a:pt x="5" y="300"/>
                </a:lnTo>
                <a:lnTo>
                  <a:pt x="5" y="298"/>
                </a:lnTo>
                <a:lnTo>
                  <a:pt x="6" y="298"/>
                </a:lnTo>
                <a:lnTo>
                  <a:pt x="8" y="296"/>
                </a:lnTo>
                <a:lnTo>
                  <a:pt x="8" y="295"/>
                </a:lnTo>
                <a:lnTo>
                  <a:pt x="6" y="293"/>
                </a:lnTo>
                <a:lnTo>
                  <a:pt x="6" y="292"/>
                </a:lnTo>
                <a:lnTo>
                  <a:pt x="8" y="290"/>
                </a:lnTo>
                <a:lnTo>
                  <a:pt x="6" y="288"/>
                </a:lnTo>
                <a:lnTo>
                  <a:pt x="6" y="287"/>
                </a:lnTo>
                <a:lnTo>
                  <a:pt x="5" y="287"/>
                </a:lnTo>
                <a:lnTo>
                  <a:pt x="5" y="285"/>
                </a:lnTo>
                <a:lnTo>
                  <a:pt x="3" y="285"/>
                </a:lnTo>
                <a:lnTo>
                  <a:pt x="3" y="284"/>
                </a:lnTo>
                <a:lnTo>
                  <a:pt x="5" y="284"/>
                </a:lnTo>
                <a:lnTo>
                  <a:pt x="5" y="282"/>
                </a:lnTo>
                <a:lnTo>
                  <a:pt x="6" y="282"/>
                </a:lnTo>
                <a:lnTo>
                  <a:pt x="6" y="280"/>
                </a:lnTo>
                <a:lnTo>
                  <a:pt x="6" y="279"/>
                </a:lnTo>
                <a:lnTo>
                  <a:pt x="5" y="279"/>
                </a:lnTo>
                <a:lnTo>
                  <a:pt x="6" y="277"/>
                </a:lnTo>
                <a:lnTo>
                  <a:pt x="6" y="276"/>
                </a:lnTo>
                <a:lnTo>
                  <a:pt x="8" y="274"/>
                </a:lnTo>
                <a:lnTo>
                  <a:pt x="9" y="272"/>
                </a:lnTo>
                <a:lnTo>
                  <a:pt x="9" y="271"/>
                </a:lnTo>
                <a:lnTo>
                  <a:pt x="11" y="269"/>
                </a:lnTo>
                <a:lnTo>
                  <a:pt x="13" y="269"/>
                </a:lnTo>
                <a:lnTo>
                  <a:pt x="14" y="268"/>
                </a:lnTo>
                <a:lnTo>
                  <a:pt x="13" y="268"/>
                </a:lnTo>
                <a:lnTo>
                  <a:pt x="13" y="266"/>
                </a:lnTo>
                <a:lnTo>
                  <a:pt x="14" y="264"/>
                </a:lnTo>
                <a:lnTo>
                  <a:pt x="14" y="261"/>
                </a:lnTo>
                <a:lnTo>
                  <a:pt x="16" y="261"/>
                </a:lnTo>
                <a:lnTo>
                  <a:pt x="17" y="261"/>
                </a:lnTo>
                <a:lnTo>
                  <a:pt x="19" y="261"/>
                </a:lnTo>
                <a:lnTo>
                  <a:pt x="19" y="260"/>
                </a:lnTo>
                <a:lnTo>
                  <a:pt x="19" y="258"/>
                </a:lnTo>
                <a:lnTo>
                  <a:pt x="17" y="258"/>
                </a:lnTo>
                <a:lnTo>
                  <a:pt x="19" y="256"/>
                </a:lnTo>
                <a:lnTo>
                  <a:pt x="19" y="255"/>
                </a:lnTo>
                <a:lnTo>
                  <a:pt x="19" y="252"/>
                </a:lnTo>
                <a:lnTo>
                  <a:pt x="17" y="252"/>
                </a:lnTo>
                <a:lnTo>
                  <a:pt x="17" y="250"/>
                </a:lnTo>
                <a:lnTo>
                  <a:pt x="16" y="250"/>
                </a:lnTo>
                <a:lnTo>
                  <a:pt x="16" y="248"/>
                </a:lnTo>
                <a:lnTo>
                  <a:pt x="17" y="248"/>
                </a:lnTo>
                <a:lnTo>
                  <a:pt x="17" y="247"/>
                </a:lnTo>
                <a:lnTo>
                  <a:pt x="19" y="247"/>
                </a:lnTo>
                <a:lnTo>
                  <a:pt x="21" y="247"/>
                </a:lnTo>
                <a:lnTo>
                  <a:pt x="22" y="247"/>
                </a:lnTo>
                <a:lnTo>
                  <a:pt x="24" y="245"/>
                </a:lnTo>
                <a:lnTo>
                  <a:pt x="24" y="244"/>
                </a:lnTo>
                <a:lnTo>
                  <a:pt x="24" y="242"/>
                </a:lnTo>
                <a:lnTo>
                  <a:pt x="22" y="240"/>
                </a:lnTo>
                <a:lnTo>
                  <a:pt x="24" y="240"/>
                </a:lnTo>
                <a:lnTo>
                  <a:pt x="24" y="239"/>
                </a:lnTo>
                <a:lnTo>
                  <a:pt x="25" y="239"/>
                </a:lnTo>
                <a:lnTo>
                  <a:pt x="27" y="239"/>
                </a:lnTo>
                <a:lnTo>
                  <a:pt x="29" y="237"/>
                </a:lnTo>
                <a:lnTo>
                  <a:pt x="29" y="239"/>
                </a:lnTo>
                <a:lnTo>
                  <a:pt x="30" y="239"/>
                </a:lnTo>
                <a:lnTo>
                  <a:pt x="32" y="239"/>
                </a:lnTo>
                <a:lnTo>
                  <a:pt x="33" y="237"/>
                </a:lnTo>
                <a:lnTo>
                  <a:pt x="35" y="237"/>
                </a:lnTo>
                <a:lnTo>
                  <a:pt x="35" y="236"/>
                </a:lnTo>
                <a:lnTo>
                  <a:pt x="35" y="234"/>
                </a:lnTo>
                <a:lnTo>
                  <a:pt x="33" y="231"/>
                </a:lnTo>
                <a:lnTo>
                  <a:pt x="35" y="231"/>
                </a:lnTo>
                <a:lnTo>
                  <a:pt x="37" y="229"/>
                </a:lnTo>
                <a:lnTo>
                  <a:pt x="38" y="229"/>
                </a:lnTo>
                <a:lnTo>
                  <a:pt x="38" y="228"/>
                </a:lnTo>
                <a:lnTo>
                  <a:pt x="38" y="226"/>
                </a:lnTo>
                <a:lnTo>
                  <a:pt x="40" y="224"/>
                </a:lnTo>
                <a:lnTo>
                  <a:pt x="40" y="223"/>
                </a:lnTo>
                <a:lnTo>
                  <a:pt x="41" y="223"/>
                </a:lnTo>
                <a:lnTo>
                  <a:pt x="43" y="223"/>
                </a:lnTo>
                <a:lnTo>
                  <a:pt x="45" y="223"/>
                </a:lnTo>
                <a:lnTo>
                  <a:pt x="46" y="224"/>
                </a:lnTo>
                <a:lnTo>
                  <a:pt x="48" y="224"/>
                </a:lnTo>
                <a:lnTo>
                  <a:pt x="49" y="224"/>
                </a:lnTo>
                <a:lnTo>
                  <a:pt x="49" y="226"/>
                </a:lnTo>
                <a:lnTo>
                  <a:pt x="49" y="228"/>
                </a:lnTo>
                <a:lnTo>
                  <a:pt x="51" y="228"/>
                </a:lnTo>
                <a:lnTo>
                  <a:pt x="53" y="228"/>
                </a:lnTo>
                <a:lnTo>
                  <a:pt x="54" y="228"/>
                </a:lnTo>
                <a:lnTo>
                  <a:pt x="56" y="228"/>
                </a:lnTo>
                <a:lnTo>
                  <a:pt x="57" y="228"/>
                </a:lnTo>
                <a:lnTo>
                  <a:pt x="57" y="229"/>
                </a:lnTo>
                <a:lnTo>
                  <a:pt x="59" y="229"/>
                </a:lnTo>
                <a:lnTo>
                  <a:pt x="59" y="231"/>
                </a:lnTo>
                <a:lnTo>
                  <a:pt x="59" y="232"/>
                </a:lnTo>
                <a:lnTo>
                  <a:pt x="61" y="232"/>
                </a:lnTo>
                <a:lnTo>
                  <a:pt x="62" y="232"/>
                </a:lnTo>
                <a:lnTo>
                  <a:pt x="64" y="232"/>
                </a:lnTo>
                <a:lnTo>
                  <a:pt x="65" y="232"/>
                </a:lnTo>
                <a:lnTo>
                  <a:pt x="67" y="232"/>
                </a:lnTo>
                <a:lnTo>
                  <a:pt x="69" y="231"/>
                </a:lnTo>
                <a:lnTo>
                  <a:pt x="70" y="231"/>
                </a:lnTo>
                <a:lnTo>
                  <a:pt x="72" y="231"/>
                </a:lnTo>
                <a:lnTo>
                  <a:pt x="72" y="229"/>
                </a:lnTo>
                <a:lnTo>
                  <a:pt x="73" y="228"/>
                </a:lnTo>
                <a:lnTo>
                  <a:pt x="75" y="226"/>
                </a:lnTo>
                <a:lnTo>
                  <a:pt x="73" y="226"/>
                </a:lnTo>
                <a:lnTo>
                  <a:pt x="73" y="224"/>
                </a:lnTo>
                <a:lnTo>
                  <a:pt x="73" y="223"/>
                </a:lnTo>
                <a:lnTo>
                  <a:pt x="75" y="221"/>
                </a:lnTo>
                <a:lnTo>
                  <a:pt x="75" y="218"/>
                </a:lnTo>
                <a:lnTo>
                  <a:pt x="75" y="216"/>
                </a:lnTo>
                <a:lnTo>
                  <a:pt x="73" y="216"/>
                </a:lnTo>
                <a:lnTo>
                  <a:pt x="73" y="215"/>
                </a:lnTo>
                <a:lnTo>
                  <a:pt x="75" y="215"/>
                </a:lnTo>
                <a:lnTo>
                  <a:pt x="75" y="213"/>
                </a:lnTo>
                <a:lnTo>
                  <a:pt x="75" y="212"/>
                </a:lnTo>
                <a:lnTo>
                  <a:pt x="75" y="210"/>
                </a:lnTo>
                <a:lnTo>
                  <a:pt x="77" y="210"/>
                </a:lnTo>
                <a:lnTo>
                  <a:pt x="78" y="210"/>
                </a:lnTo>
                <a:lnTo>
                  <a:pt x="80" y="210"/>
                </a:lnTo>
                <a:lnTo>
                  <a:pt x="83" y="210"/>
                </a:lnTo>
                <a:lnTo>
                  <a:pt x="85" y="210"/>
                </a:lnTo>
                <a:lnTo>
                  <a:pt x="83" y="208"/>
                </a:lnTo>
                <a:lnTo>
                  <a:pt x="85" y="208"/>
                </a:lnTo>
                <a:lnTo>
                  <a:pt x="83" y="208"/>
                </a:lnTo>
                <a:lnTo>
                  <a:pt x="85" y="207"/>
                </a:lnTo>
                <a:lnTo>
                  <a:pt x="85" y="205"/>
                </a:lnTo>
                <a:lnTo>
                  <a:pt x="85" y="204"/>
                </a:lnTo>
                <a:lnTo>
                  <a:pt x="85" y="202"/>
                </a:lnTo>
                <a:lnTo>
                  <a:pt x="85" y="200"/>
                </a:lnTo>
                <a:lnTo>
                  <a:pt x="86" y="199"/>
                </a:lnTo>
                <a:lnTo>
                  <a:pt x="86" y="197"/>
                </a:lnTo>
                <a:lnTo>
                  <a:pt x="86" y="196"/>
                </a:lnTo>
                <a:lnTo>
                  <a:pt x="85" y="196"/>
                </a:lnTo>
                <a:lnTo>
                  <a:pt x="85" y="194"/>
                </a:lnTo>
                <a:lnTo>
                  <a:pt x="85" y="192"/>
                </a:lnTo>
                <a:lnTo>
                  <a:pt x="85" y="191"/>
                </a:lnTo>
                <a:lnTo>
                  <a:pt x="85" y="189"/>
                </a:lnTo>
                <a:lnTo>
                  <a:pt x="86" y="189"/>
                </a:lnTo>
                <a:lnTo>
                  <a:pt x="88" y="188"/>
                </a:lnTo>
                <a:lnTo>
                  <a:pt x="89" y="188"/>
                </a:lnTo>
                <a:lnTo>
                  <a:pt x="91" y="188"/>
                </a:lnTo>
                <a:lnTo>
                  <a:pt x="93" y="188"/>
                </a:lnTo>
                <a:lnTo>
                  <a:pt x="94" y="188"/>
                </a:lnTo>
                <a:lnTo>
                  <a:pt x="97" y="189"/>
                </a:lnTo>
                <a:lnTo>
                  <a:pt x="99" y="189"/>
                </a:lnTo>
                <a:lnTo>
                  <a:pt x="101" y="189"/>
                </a:lnTo>
                <a:lnTo>
                  <a:pt x="102" y="189"/>
                </a:lnTo>
                <a:lnTo>
                  <a:pt x="104" y="189"/>
                </a:lnTo>
                <a:lnTo>
                  <a:pt x="105" y="188"/>
                </a:lnTo>
                <a:lnTo>
                  <a:pt x="105" y="186"/>
                </a:lnTo>
                <a:lnTo>
                  <a:pt x="105" y="184"/>
                </a:lnTo>
                <a:lnTo>
                  <a:pt x="105" y="183"/>
                </a:lnTo>
                <a:lnTo>
                  <a:pt x="107" y="183"/>
                </a:lnTo>
                <a:lnTo>
                  <a:pt x="105" y="183"/>
                </a:lnTo>
                <a:lnTo>
                  <a:pt x="105" y="181"/>
                </a:lnTo>
                <a:lnTo>
                  <a:pt x="105" y="180"/>
                </a:lnTo>
                <a:lnTo>
                  <a:pt x="105" y="178"/>
                </a:lnTo>
                <a:lnTo>
                  <a:pt x="107" y="178"/>
                </a:lnTo>
                <a:lnTo>
                  <a:pt x="107" y="176"/>
                </a:lnTo>
                <a:lnTo>
                  <a:pt x="105" y="176"/>
                </a:lnTo>
                <a:lnTo>
                  <a:pt x="105" y="175"/>
                </a:lnTo>
                <a:lnTo>
                  <a:pt x="107" y="175"/>
                </a:lnTo>
                <a:lnTo>
                  <a:pt x="107" y="173"/>
                </a:lnTo>
                <a:lnTo>
                  <a:pt x="109" y="173"/>
                </a:lnTo>
                <a:lnTo>
                  <a:pt x="110" y="173"/>
                </a:lnTo>
                <a:lnTo>
                  <a:pt x="112" y="172"/>
                </a:lnTo>
                <a:lnTo>
                  <a:pt x="113" y="172"/>
                </a:lnTo>
                <a:lnTo>
                  <a:pt x="115" y="172"/>
                </a:lnTo>
                <a:lnTo>
                  <a:pt x="117" y="170"/>
                </a:lnTo>
                <a:lnTo>
                  <a:pt x="118" y="170"/>
                </a:lnTo>
                <a:lnTo>
                  <a:pt x="118" y="168"/>
                </a:lnTo>
                <a:lnTo>
                  <a:pt x="117" y="168"/>
                </a:lnTo>
                <a:lnTo>
                  <a:pt x="117" y="165"/>
                </a:lnTo>
                <a:lnTo>
                  <a:pt x="118" y="165"/>
                </a:lnTo>
                <a:lnTo>
                  <a:pt x="120" y="164"/>
                </a:lnTo>
                <a:lnTo>
                  <a:pt x="120" y="162"/>
                </a:lnTo>
                <a:lnTo>
                  <a:pt x="120" y="160"/>
                </a:lnTo>
                <a:lnTo>
                  <a:pt x="120" y="159"/>
                </a:lnTo>
                <a:lnTo>
                  <a:pt x="118" y="157"/>
                </a:lnTo>
                <a:lnTo>
                  <a:pt x="118" y="156"/>
                </a:lnTo>
                <a:lnTo>
                  <a:pt x="120" y="154"/>
                </a:lnTo>
                <a:lnTo>
                  <a:pt x="120" y="152"/>
                </a:lnTo>
                <a:lnTo>
                  <a:pt x="120" y="149"/>
                </a:lnTo>
                <a:lnTo>
                  <a:pt x="121" y="149"/>
                </a:lnTo>
                <a:lnTo>
                  <a:pt x="121" y="148"/>
                </a:lnTo>
                <a:lnTo>
                  <a:pt x="123" y="148"/>
                </a:lnTo>
                <a:lnTo>
                  <a:pt x="123" y="146"/>
                </a:lnTo>
                <a:lnTo>
                  <a:pt x="123" y="144"/>
                </a:lnTo>
                <a:lnTo>
                  <a:pt x="123" y="141"/>
                </a:lnTo>
                <a:lnTo>
                  <a:pt x="121" y="140"/>
                </a:lnTo>
                <a:lnTo>
                  <a:pt x="120" y="140"/>
                </a:lnTo>
                <a:lnTo>
                  <a:pt x="120" y="138"/>
                </a:lnTo>
                <a:lnTo>
                  <a:pt x="118" y="138"/>
                </a:lnTo>
                <a:lnTo>
                  <a:pt x="120" y="136"/>
                </a:lnTo>
                <a:lnTo>
                  <a:pt x="120" y="135"/>
                </a:lnTo>
                <a:lnTo>
                  <a:pt x="120" y="133"/>
                </a:lnTo>
                <a:lnTo>
                  <a:pt x="118" y="133"/>
                </a:lnTo>
                <a:lnTo>
                  <a:pt x="117" y="133"/>
                </a:lnTo>
                <a:lnTo>
                  <a:pt x="115" y="132"/>
                </a:lnTo>
                <a:lnTo>
                  <a:pt x="115" y="130"/>
                </a:lnTo>
                <a:lnTo>
                  <a:pt x="112" y="128"/>
                </a:lnTo>
                <a:lnTo>
                  <a:pt x="112" y="127"/>
                </a:lnTo>
                <a:lnTo>
                  <a:pt x="110" y="125"/>
                </a:lnTo>
                <a:lnTo>
                  <a:pt x="110" y="124"/>
                </a:lnTo>
                <a:lnTo>
                  <a:pt x="109" y="124"/>
                </a:lnTo>
                <a:lnTo>
                  <a:pt x="109" y="122"/>
                </a:lnTo>
                <a:lnTo>
                  <a:pt x="109" y="120"/>
                </a:lnTo>
                <a:lnTo>
                  <a:pt x="109" y="119"/>
                </a:lnTo>
                <a:lnTo>
                  <a:pt x="110" y="119"/>
                </a:lnTo>
                <a:lnTo>
                  <a:pt x="110" y="117"/>
                </a:lnTo>
                <a:lnTo>
                  <a:pt x="112" y="117"/>
                </a:lnTo>
                <a:lnTo>
                  <a:pt x="112" y="116"/>
                </a:lnTo>
                <a:lnTo>
                  <a:pt x="110" y="114"/>
                </a:lnTo>
                <a:lnTo>
                  <a:pt x="112" y="114"/>
                </a:lnTo>
                <a:lnTo>
                  <a:pt x="112" y="112"/>
                </a:lnTo>
                <a:lnTo>
                  <a:pt x="113" y="111"/>
                </a:lnTo>
                <a:lnTo>
                  <a:pt x="112" y="111"/>
                </a:lnTo>
                <a:lnTo>
                  <a:pt x="113" y="109"/>
                </a:lnTo>
                <a:lnTo>
                  <a:pt x="115" y="109"/>
                </a:lnTo>
                <a:lnTo>
                  <a:pt x="117" y="108"/>
                </a:lnTo>
                <a:lnTo>
                  <a:pt x="118" y="106"/>
                </a:lnTo>
                <a:lnTo>
                  <a:pt x="117" y="104"/>
                </a:lnTo>
                <a:lnTo>
                  <a:pt x="115" y="104"/>
                </a:lnTo>
                <a:lnTo>
                  <a:pt x="115" y="103"/>
                </a:lnTo>
                <a:lnTo>
                  <a:pt x="113" y="103"/>
                </a:lnTo>
                <a:lnTo>
                  <a:pt x="105" y="100"/>
                </a:lnTo>
                <a:lnTo>
                  <a:pt x="102" y="98"/>
                </a:lnTo>
                <a:lnTo>
                  <a:pt x="99" y="95"/>
                </a:lnTo>
                <a:lnTo>
                  <a:pt x="96" y="93"/>
                </a:lnTo>
                <a:lnTo>
                  <a:pt x="94" y="92"/>
                </a:lnTo>
                <a:lnTo>
                  <a:pt x="93" y="92"/>
                </a:lnTo>
                <a:lnTo>
                  <a:pt x="93" y="90"/>
                </a:lnTo>
                <a:lnTo>
                  <a:pt x="93" y="87"/>
                </a:lnTo>
                <a:lnTo>
                  <a:pt x="93" y="85"/>
                </a:lnTo>
                <a:lnTo>
                  <a:pt x="93" y="84"/>
                </a:lnTo>
                <a:lnTo>
                  <a:pt x="93" y="80"/>
                </a:lnTo>
                <a:lnTo>
                  <a:pt x="93" y="79"/>
                </a:lnTo>
                <a:lnTo>
                  <a:pt x="94" y="79"/>
                </a:lnTo>
                <a:lnTo>
                  <a:pt x="96" y="79"/>
                </a:lnTo>
                <a:lnTo>
                  <a:pt x="97" y="74"/>
                </a:lnTo>
                <a:lnTo>
                  <a:pt x="101" y="74"/>
                </a:lnTo>
                <a:lnTo>
                  <a:pt x="102" y="72"/>
                </a:lnTo>
                <a:lnTo>
                  <a:pt x="102" y="71"/>
                </a:lnTo>
                <a:lnTo>
                  <a:pt x="101" y="71"/>
                </a:lnTo>
                <a:lnTo>
                  <a:pt x="102" y="68"/>
                </a:lnTo>
                <a:lnTo>
                  <a:pt x="101" y="64"/>
                </a:lnTo>
                <a:lnTo>
                  <a:pt x="97" y="61"/>
                </a:lnTo>
                <a:lnTo>
                  <a:pt x="97" y="60"/>
                </a:lnTo>
                <a:lnTo>
                  <a:pt x="97" y="56"/>
                </a:lnTo>
                <a:lnTo>
                  <a:pt x="96" y="53"/>
                </a:lnTo>
                <a:lnTo>
                  <a:pt x="96" y="52"/>
                </a:lnTo>
                <a:lnTo>
                  <a:pt x="96" y="50"/>
                </a:lnTo>
                <a:lnTo>
                  <a:pt x="96" y="48"/>
                </a:lnTo>
                <a:lnTo>
                  <a:pt x="97" y="48"/>
                </a:lnTo>
                <a:lnTo>
                  <a:pt x="97" y="47"/>
                </a:lnTo>
                <a:lnTo>
                  <a:pt x="101" y="45"/>
                </a:lnTo>
                <a:lnTo>
                  <a:pt x="104" y="40"/>
                </a:lnTo>
                <a:lnTo>
                  <a:pt x="109" y="42"/>
                </a:lnTo>
                <a:lnTo>
                  <a:pt x="110" y="42"/>
                </a:lnTo>
                <a:lnTo>
                  <a:pt x="113" y="44"/>
                </a:lnTo>
                <a:lnTo>
                  <a:pt x="117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39"/>
                </a:lnTo>
                <a:lnTo>
                  <a:pt x="121" y="37"/>
                </a:lnTo>
                <a:lnTo>
                  <a:pt x="123" y="37"/>
                </a:lnTo>
                <a:lnTo>
                  <a:pt x="125" y="36"/>
                </a:lnTo>
                <a:lnTo>
                  <a:pt x="125" y="34"/>
                </a:lnTo>
                <a:lnTo>
                  <a:pt x="126" y="34"/>
                </a:lnTo>
                <a:lnTo>
                  <a:pt x="126" y="31"/>
                </a:lnTo>
                <a:lnTo>
                  <a:pt x="128" y="31"/>
                </a:lnTo>
                <a:lnTo>
                  <a:pt x="129" y="31"/>
                </a:lnTo>
                <a:lnTo>
                  <a:pt x="131" y="31"/>
                </a:lnTo>
                <a:lnTo>
                  <a:pt x="131" y="29"/>
                </a:lnTo>
                <a:lnTo>
                  <a:pt x="131" y="28"/>
                </a:lnTo>
                <a:lnTo>
                  <a:pt x="133" y="28"/>
                </a:lnTo>
                <a:lnTo>
                  <a:pt x="133" y="29"/>
                </a:lnTo>
                <a:lnTo>
                  <a:pt x="136" y="31"/>
                </a:lnTo>
                <a:lnTo>
                  <a:pt x="137" y="31"/>
                </a:lnTo>
                <a:lnTo>
                  <a:pt x="139" y="32"/>
                </a:lnTo>
                <a:lnTo>
                  <a:pt x="141" y="31"/>
                </a:lnTo>
                <a:lnTo>
                  <a:pt x="142" y="32"/>
                </a:lnTo>
                <a:lnTo>
                  <a:pt x="141" y="34"/>
                </a:lnTo>
                <a:lnTo>
                  <a:pt x="141" y="36"/>
                </a:lnTo>
                <a:lnTo>
                  <a:pt x="141" y="37"/>
                </a:lnTo>
                <a:lnTo>
                  <a:pt x="142" y="37"/>
                </a:lnTo>
                <a:lnTo>
                  <a:pt x="142" y="39"/>
                </a:lnTo>
                <a:lnTo>
                  <a:pt x="147" y="39"/>
                </a:lnTo>
                <a:lnTo>
                  <a:pt x="149" y="37"/>
                </a:lnTo>
                <a:lnTo>
                  <a:pt x="152" y="34"/>
                </a:lnTo>
                <a:lnTo>
                  <a:pt x="152" y="31"/>
                </a:lnTo>
                <a:lnTo>
                  <a:pt x="152" y="28"/>
                </a:lnTo>
                <a:lnTo>
                  <a:pt x="155" y="26"/>
                </a:lnTo>
                <a:lnTo>
                  <a:pt x="155" y="24"/>
                </a:lnTo>
                <a:lnTo>
                  <a:pt x="153" y="23"/>
                </a:lnTo>
                <a:lnTo>
                  <a:pt x="153" y="21"/>
                </a:lnTo>
                <a:lnTo>
                  <a:pt x="155" y="20"/>
                </a:lnTo>
                <a:lnTo>
                  <a:pt x="155" y="16"/>
                </a:lnTo>
                <a:lnTo>
                  <a:pt x="155" y="15"/>
                </a:lnTo>
                <a:lnTo>
                  <a:pt x="155" y="10"/>
                </a:lnTo>
                <a:lnTo>
                  <a:pt x="157" y="5"/>
                </a:lnTo>
                <a:lnTo>
                  <a:pt x="158" y="2"/>
                </a:lnTo>
                <a:lnTo>
                  <a:pt x="161" y="0"/>
                </a:lnTo>
                <a:lnTo>
                  <a:pt x="163" y="0"/>
                </a:lnTo>
                <a:lnTo>
                  <a:pt x="166" y="0"/>
                </a:lnTo>
                <a:lnTo>
                  <a:pt x="169" y="0"/>
                </a:lnTo>
                <a:close/>
              </a:path>
            </a:pathLst>
          </a:custGeom>
          <a:solidFill>
            <a:srgbClr val="8F598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2"/>
          <p:cNvSpPr>
            <a:spLocks/>
          </p:cNvSpPr>
          <p:nvPr/>
        </p:nvSpPr>
        <p:spPr bwMode="auto">
          <a:xfrm>
            <a:off x="6469063" y="5592763"/>
            <a:ext cx="185738" cy="106363"/>
          </a:xfrm>
          <a:custGeom>
            <a:avLst/>
            <a:gdLst/>
            <a:ahLst/>
            <a:cxnLst>
              <a:cxn ang="0">
                <a:pos x="66" y="67"/>
              </a:cxn>
              <a:cxn ang="0">
                <a:pos x="56" y="67"/>
              </a:cxn>
              <a:cxn ang="0">
                <a:pos x="37" y="67"/>
              </a:cxn>
              <a:cxn ang="0">
                <a:pos x="13" y="45"/>
              </a:cxn>
              <a:cxn ang="0">
                <a:pos x="10" y="32"/>
              </a:cxn>
              <a:cxn ang="0">
                <a:pos x="7" y="26"/>
              </a:cxn>
              <a:cxn ang="0">
                <a:pos x="0" y="22"/>
              </a:cxn>
              <a:cxn ang="0">
                <a:pos x="3" y="16"/>
              </a:cxn>
              <a:cxn ang="0">
                <a:pos x="8" y="18"/>
              </a:cxn>
              <a:cxn ang="0">
                <a:pos x="11" y="21"/>
              </a:cxn>
              <a:cxn ang="0">
                <a:pos x="16" y="19"/>
              </a:cxn>
              <a:cxn ang="0">
                <a:pos x="21" y="29"/>
              </a:cxn>
              <a:cxn ang="0">
                <a:pos x="27" y="27"/>
              </a:cxn>
              <a:cxn ang="0">
                <a:pos x="34" y="34"/>
              </a:cxn>
              <a:cxn ang="0">
                <a:pos x="32" y="29"/>
              </a:cxn>
              <a:cxn ang="0">
                <a:pos x="31" y="22"/>
              </a:cxn>
              <a:cxn ang="0">
                <a:pos x="37" y="27"/>
              </a:cxn>
              <a:cxn ang="0">
                <a:pos x="43" y="30"/>
              </a:cxn>
              <a:cxn ang="0">
                <a:pos x="45" y="37"/>
              </a:cxn>
              <a:cxn ang="0">
                <a:pos x="50" y="38"/>
              </a:cxn>
              <a:cxn ang="0">
                <a:pos x="48" y="40"/>
              </a:cxn>
              <a:cxn ang="0">
                <a:pos x="53" y="40"/>
              </a:cxn>
              <a:cxn ang="0">
                <a:pos x="56" y="45"/>
              </a:cxn>
              <a:cxn ang="0">
                <a:pos x="58" y="46"/>
              </a:cxn>
              <a:cxn ang="0">
                <a:pos x="58" y="46"/>
              </a:cxn>
              <a:cxn ang="0">
                <a:pos x="63" y="50"/>
              </a:cxn>
              <a:cxn ang="0">
                <a:pos x="67" y="53"/>
              </a:cxn>
              <a:cxn ang="0">
                <a:pos x="61" y="40"/>
              </a:cxn>
              <a:cxn ang="0">
                <a:pos x="63" y="16"/>
              </a:cxn>
              <a:cxn ang="0">
                <a:pos x="67" y="18"/>
              </a:cxn>
              <a:cxn ang="0">
                <a:pos x="71" y="14"/>
              </a:cxn>
              <a:cxn ang="0">
                <a:pos x="75" y="14"/>
              </a:cxn>
              <a:cxn ang="0">
                <a:pos x="79" y="16"/>
              </a:cxn>
              <a:cxn ang="0">
                <a:pos x="85" y="18"/>
              </a:cxn>
              <a:cxn ang="0">
                <a:pos x="90" y="21"/>
              </a:cxn>
              <a:cxn ang="0">
                <a:pos x="99" y="16"/>
              </a:cxn>
              <a:cxn ang="0">
                <a:pos x="104" y="11"/>
              </a:cxn>
              <a:cxn ang="0">
                <a:pos x="106" y="6"/>
              </a:cxn>
              <a:cxn ang="0">
                <a:pos x="111" y="3"/>
              </a:cxn>
              <a:cxn ang="0">
                <a:pos x="114" y="0"/>
              </a:cxn>
              <a:cxn ang="0">
                <a:pos x="115" y="5"/>
              </a:cxn>
              <a:cxn ang="0">
                <a:pos x="112" y="10"/>
              </a:cxn>
              <a:cxn ang="0">
                <a:pos x="109" y="14"/>
              </a:cxn>
              <a:cxn ang="0">
                <a:pos x="111" y="21"/>
              </a:cxn>
              <a:cxn ang="0">
                <a:pos x="109" y="26"/>
              </a:cxn>
              <a:cxn ang="0">
                <a:pos x="104" y="29"/>
              </a:cxn>
              <a:cxn ang="0">
                <a:pos x="103" y="32"/>
              </a:cxn>
              <a:cxn ang="0">
                <a:pos x="103" y="61"/>
              </a:cxn>
              <a:cxn ang="0">
                <a:pos x="104" y="67"/>
              </a:cxn>
            </a:cxnLst>
            <a:rect l="0" t="0" r="r" b="b"/>
            <a:pathLst>
              <a:path w="117" h="67">
                <a:moveTo>
                  <a:pt x="104" y="67"/>
                </a:moveTo>
                <a:lnTo>
                  <a:pt x="72" y="67"/>
                </a:lnTo>
                <a:lnTo>
                  <a:pt x="69" y="67"/>
                </a:lnTo>
                <a:lnTo>
                  <a:pt x="66" y="67"/>
                </a:lnTo>
                <a:lnTo>
                  <a:pt x="63" y="67"/>
                </a:lnTo>
                <a:lnTo>
                  <a:pt x="59" y="67"/>
                </a:lnTo>
                <a:lnTo>
                  <a:pt x="58" y="67"/>
                </a:lnTo>
                <a:lnTo>
                  <a:pt x="56" y="67"/>
                </a:lnTo>
                <a:lnTo>
                  <a:pt x="55" y="67"/>
                </a:lnTo>
                <a:lnTo>
                  <a:pt x="47" y="67"/>
                </a:lnTo>
                <a:lnTo>
                  <a:pt x="39" y="67"/>
                </a:lnTo>
                <a:lnTo>
                  <a:pt x="37" y="67"/>
                </a:lnTo>
                <a:lnTo>
                  <a:pt x="35" y="67"/>
                </a:lnTo>
                <a:lnTo>
                  <a:pt x="13" y="67"/>
                </a:lnTo>
                <a:lnTo>
                  <a:pt x="13" y="66"/>
                </a:lnTo>
                <a:lnTo>
                  <a:pt x="13" y="45"/>
                </a:lnTo>
                <a:lnTo>
                  <a:pt x="11" y="37"/>
                </a:lnTo>
                <a:lnTo>
                  <a:pt x="10" y="37"/>
                </a:lnTo>
                <a:lnTo>
                  <a:pt x="10" y="34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7" y="30"/>
                </a:lnTo>
                <a:lnTo>
                  <a:pt x="7" y="26"/>
                </a:lnTo>
                <a:lnTo>
                  <a:pt x="3" y="26"/>
                </a:lnTo>
                <a:lnTo>
                  <a:pt x="2" y="26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3" y="16"/>
                </a:lnTo>
                <a:lnTo>
                  <a:pt x="5" y="16"/>
                </a:lnTo>
                <a:lnTo>
                  <a:pt x="7" y="16"/>
                </a:lnTo>
                <a:lnTo>
                  <a:pt x="7" y="18"/>
                </a:lnTo>
                <a:lnTo>
                  <a:pt x="8" y="18"/>
                </a:lnTo>
                <a:lnTo>
                  <a:pt x="8" y="19"/>
                </a:lnTo>
                <a:lnTo>
                  <a:pt x="10" y="19"/>
                </a:lnTo>
                <a:lnTo>
                  <a:pt x="11" y="19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6" y="21"/>
                </a:lnTo>
                <a:lnTo>
                  <a:pt x="16" y="19"/>
                </a:lnTo>
                <a:lnTo>
                  <a:pt x="18" y="21"/>
                </a:lnTo>
                <a:lnTo>
                  <a:pt x="18" y="19"/>
                </a:lnTo>
                <a:lnTo>
                  <a:pt x="18" y="29"/>
                </a:lnTo>
                <a:lnTo>
                  <a:pt x="21" y="29"/>
                </a:lnTo>
                <a:lnTo>
                  <a:pt x="24" y="29"/>
                </a:lnTo>
                <a:lnTo>
                  <a:pt x="26" y="29"/>
                </a:lnTo>
                <a:lnTo>
                  <a:pt x="27" y="29"/>
                </a:lnTo>
                <a:lnTo>
                  <a:pt x="27" y="27"/>
                </a:lnTo>
                <a:lnTo>
                  <a:pt x="29" y="27"/>
                </a:lnTo>
                <a:lnTo>
                  <a:pt x="31" y="30"/>
                </a:lnTo>
                <a:lnTo>
                  <a:pt x="31" y="34"/>
                </a:lnTo>
                <a:lnTo>
                  <a:pt x="34" y="34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9"/>
                </a:lnTo>
                <a:lnTo>
                  <a:pt x="32" y="26"/>
                </a:lnTo>
                <a:lnTo>
                  <a:pt x="31" y="26"/>
                </a:lnTo>
                <a:lnTo>
                  <a:pt x="31" y="24"/>
                </a:lnTo>
                <a:lnTo>
                  <a:pt x="31" y="22"/>
                </a:lnTo>
                <a:lnTo>
                  <a:pt x="32" y="26"/>
                </a:lnTo>
                <a:lnTo>
                  <a:pt x="34" y="26"/>
                </a:lnTo>
                <a:lnTo>
                  <a:pt x="35" y="27"/>
                </a:lnTo>
                <a:lnTo>
                  <a:pt x="37" y="27"/>
                </a:lnTo>
                <a:lnTo>
                  <a:pt x="40" y="29"/>
                </a:lnTo>
                <a:lnTo>
                  <a:pt x="42" y="29"/>
                </a:lnTo>
                <a:lnTo>
                  <a:pt x="43" y="29"/>
                </a:lnTo>
                <a:lnTo>
                  <a:pt x="43" y="30"/>
                </a:lnTo>
                <a:lnTo>
                  <a:pt x="43" y="34"/>
                </a:lnTo>
                <a:lnTo>
                  <a:pt x="43" y="35"/>
                </a:lnTo>
                <a:lnTo>
                  <a:pt x="45" y="35"/>
                </a:lnTo>
                <a:lnTo>
                  <a:pt x="45" y="37"/>
                </a:lnTo>
                <a:lnTo>
                  <a:pt x="45" y="38"/>
                </a:lnTo>
                <a:lnTo>
                  <a:pt x="47" y="38"/>
                </a:lnTo>
                <a:lnTo>
                  <a:pt x="48" y="38"/>
                </a:lnTo>
                <a:lnTo>
                  <a:pt x="50" y="38"/>
                </a:lnTo>
                <a:lnTo>
                  <a:pt x="48" y="38"/>
                </a:lnTo>
                <a:lnTo>
                  <a:pt x="48" y="40"/>
                </a:lnTo>
                <a:lnTo>
                  <a:pt x="48" y="38"/>
                </a:lnTo>
                <a:lnTo>
                  <a:pt x="48" y="40"/>
                </a:lnTo>
                <a:lnTo>
                  <a:pt x="50" y="40"/>
                </a:lnTo>
                <a:lnTo>
                  <a:pt x="51" y="38"/>
                </a:lnTo>
                <a:lnTo>
                  <a:pt x="53" y="38"/>
                </a:lnTo>
                <a:lnTo>
                  <a:pt x="53" y="40"/>
                </a:lnTo>
                <a:lnTo>
                  <a:pt x="53" y="42"/>
                </a:lnTo>
                <a:lnTo>
                  <a:pt x="55" y="42"/>
                </a:lnTo>
                <a:lnTo>
                  <a:pt x="56" y="43"/>
                </a:lnTo>
                <a:lnTo>
                  <a:pt x="56" y="45"/>
                </a:lnTo>
                <a:lnTo>
                  <a:pt x="56" y="46"/>
                </a:lnTo>
                <a:lnTo>
                  <a:pt x="56" y="45"/>
                </a:lnTo>
                <a:lnTo>
                  <a:pt x="58" y="45"/>
                </a:lnTo>
                <a:lnTo>
                  <a:pt x="58" y="46"/>
                </a:lnTo>
                <a:lnTo>
                  <a:pt x="58" y="45"/>
                </a:lnTo>
                <a:lnTo>
                  <a:pt x="56" y="45"/>
                </a:lnTo>
                <a:lnTo>
                  <a:pt x="58" y="45"/>
                </a:lnTo>
                <a:lnTo>
                  <a:pt x="58" y="46"/>
                </a:lnTo>
                <a:lnTo>
                  <a:pt x="59" y="46"/>
                </a:lnTo>
                <a:lnTo>
                  <a:pt x="59" y="48"/>
                </a:lnTo>
                <a:lnTo>
                  <a:pt x="61" y="48"/>
                </a:lnTo>
                <a:lnTo>
                  <a:pt x="63" y="50"/>
                </a:lnTo>
                <a:lnTo>
                  <a:pt x="63" y="51"/>
                </a:lnTo>
                <a:lnTo>
                  <a:pt x="63" y="53"/>
                </a:lnTo>
                <a:lnTo>
                  <a:pt x="64" y="53"/>
                </a:lnTo>
                <a:lnTo>
                  <a:pt x="67" y="53"/>
                </a:lnTo>
                <a:lnTo>
                  <a:pt x="69" y="53"/>
                </a:lnTo>
                <a:lnTo>
                  <a:pt x="69" y="46"/>
                </a:lnTo>
                <a:lnTo>
                  <a:pt x="69" y="40"/>
                </a:lnTo>
                <a:lnTo>
                  <a:pt x="61" y="40"/>
                </a:lnTo>
                <a:lnTo>
                  <a:pt x="61" y="38"/>
                </a:lnTo>
                <a:lnTo>
                  <a:pt x="61" y="37"/>
                </a:lnTo>
                <a:lnTo>
                  <a:pt x="61" y="16"/>
                </a:lnTo>
                <a:lnTo>
                  <a:pt x="63" y="16"/>
                </a:lnTo>
                <a:lnTo>
                  <a:pt x="63" y="18"/>
                </a:lnTo>
                <a:lnTo>
                  <a:pt x="64" y="18"/>
                </a:lnTo>
                <a:lnTo>
                  <a:pt x="66" y="18"/>
                </a:lnTo>
                <a:lnTo>
                  <a:pt x="67" y="18"/>
                </a:lnTo>
                <a:lnTo>
                  <a:pt x="67" y="16"/>
                </a:lnTo>
                <a:lnTo>
                  <a:pt x="69" y="16"/>
                </a:lnTo>
                <a:lnTo>
                  <a:pt x="71" y="16"/>
                </a:lnTo>
                <a:lnTo>
                  <a:pt x="71" y="14"/>
                </a:lnTo>
                <a:lnTo>
                  <a:pt x="72" y="14"/>
                </a:lnTo>
                <a:lnTo>
                  <a:pt x="72" y="13"/>
                </a:lnTo>
                <a:lnTo>
                  <a:pt x="74" y="13"/>
                </a:lnTo>
                <a:lnTo>
                  <a:pt x="75" y="14"/>
                </a:lnTo>
                <a:lnTo>
                  <a:pt x="75" y="13"/>
                </a:lnTo>
                <a:lnTo>
                  <a:pt x="75" y="14"/>
                </a:lnTo>
                <a:lnTo>
                  <a:pt x="77" y="14"/>
                </a:lnTo>
                <a:lnTo>
                  <a:pt x="79" y="16"/>
                </a:lnTo>
                <a:lnTo>
                  <a:pt x="80" y="16"/>
                </a:lnTo>
                <a:lnTo>
                  <a:pt x="82" y="16"/>
                </a:lnTo>
                <a:lnTo>
                  <a:pt x="83" y="18"/>
                </a:lnTo>
                <a:lnTo>
                  <a:pt x="85" y="18"/>
                </a:lnTo>
                <a:lnTo>
                  <a:pt x="87" y="18"/>
                </a:lnTo>
                <a:lnTo>
                  <a:pt x="87" y="19"/>
                </a:lnTo>
                <a:lnTo>
                  <a:pt x="87" y="21"/>
                </a:lnTo>
                <a:lnTo>
                  <a:pt x="90" y="21"/>
                </a:lnTo>
                <a:lnTo>
                  <a:pt x="91" y="19"/>
                </a:lnTo>
                <a:lnTo>
                  <a:pt x="95" y="21"/>
                </a:lnTo>
                <a:lnTo>
                  <a:pt x="96" y="19"/>
                </a:lnTo>
                <a:lnTo>
                  <a:pt x="99" y="16"/>
                </a:lnTo>
                <a:lnTo>
                  <a:pt x="101" y="16"/>
                </a:lnTo>
                <a:lnTo>
                  <a:pt x="103" y="14"/>
                </a:lnTo>
                <a:lnTo>
                  <a:pt x="104" y="13"/>
                </a:lnTo>
                <a:lnTo>
                  <a:pt x="104" y="11"/>
                </a:lnTo>
                <a:lnTo>
                  <a:pt x="106" y="11"/>
                </a:lnTo>
                <a:lnTo>
                  <a:pt x="106" y="10"/>
                </a:lnTo>
                <a:lnTo>
                  <a:pt x="106" y="8"/>
                </a:lnTo>
                <a:lnTo>
                  <a:pt x="106" y="6"/>
                </a:lnTo>
                <a:lnTo>
                  <a:pt x="107" y="6"/>
                </a:lnTo>
                <a:lnTo>
                  <a:pt x="109" y="6"/>
                </a:lnTo>
                <a:lnTo>
                  <a:pt x="109" y="5"/>
                </a:lnTo>
                <a:lnTo>
                  <a:pt x="111" y="3"/>
                </a:lnTo>
                <a:lnTo>
                  <a:pt x="112" y="3"/>
                </a:lnTo>
                <a:lnTo>
                  <a:pt x="112" y="2"/>
                </a:lnTo>
                <a:lnTo>
                  <a:pt x="114" y="2"/>
                </a:lnTo>
                <a:lnTo>
                  <a:pt x="114" y="0"/>
                </a:lnTo>
                <a:lnTo>
                  <a:pt x="117" y="0"/>
                </a:lnTo>
                <a:lnTo>
                  <a:pt x="117" y="2"/>
                </a:lnTo>
                <a:lnTo>
                  <a:pt x="115" y="3"/>
                </a:lnTo>
                <a:lnTo>
                  <a:pt x="115" y="5"/>
                </a:lnTo>
                <a:lnTo>
                  <a:pt x="114" y="6"/>
                </a:lnTo>
                <a:lnTo>
                  <a:pt x="114" y="8"/>
                </a:lnTo>
                <a:lnTo>
                  <a:pt x="114" y="10"/>
                </a:lnTo>
                <a:lnTo>
                  <a:pt x="112" y="10"/>
                </a:lnTo>
                <a:lnTo>
                  <a:pt x="111" y="10"/>
                </a:lnTo>
                <a:lnTo>
                  <a:pt x="107" y="11"/>
                </a:lnTo>
                <a:lnTo>
                  <a:pt x="107" y="13"/>
                </a:lnTo>
                <a:lnTo>
                  <a:pt x="109" y="14"/>
                </a:lnTo>
                <a:lnTo>
                  <a:pt x="109" y="16"/>
                </a:lnTo>
                <a:lnTo>
                  <a:pt x="111" y="18"/>
                </a:lnTo>
                <a:lnTo>
                  <a:pt x="111" y="19"/>
                </a:lnTo>
                <a:lnTo>
                  <a:pt x="111" y="21"/>
                </a:lnTo>
                <a:lnTo>
                  <a:pt x="109" y="21"/>
                </a:lnTo>
                <a:lnTo>
                  <a:pt x="109" y="22"/>
                </a:lnTo>
                <a:lnTo>
                  <a:pt x="111" y="26"/>
                </a:lnTo>
                <a:lnTo>
                  <a:pt x="109" y="26"/>
                </a:lnTo>
                <a:lnTo>
                  <a:pt x="107" y="26"/>
                </a:lnTo>
                <a:lnTo>
                  <a:pt x="106" y="26"/>
                </a:lnTo>
                <a:lnTo>
                  <a:pt x="104" y="27"/>
                </a:lnTo>
                <a:lnTo>
                  <a:pt x="104" y="29"/>
                </a:lnTo>
                <a:lnTo>
                  <a:pt x="106" y="30"/>
                </a:lnTo>
                <a:lnTo>
                  <a:pt x="104" y="30"/>
                </a:lnTo>
                <a:lnTo>
                  <a:pt x="104" y="32"/>
                </a:lnTo>
                <a:lnTo>
                  <a:pt x="103" y="32"/>
                </a:lnTo>
                <a:lnTo>
                  <a:pt x="103" y="34"/>
                </a:lnTo>
                <a:lnTo>
                  <a:pt x="103" y="37"/>
                </a:lnTo>
                <a:lnTo>
                  <a:pt x="103" y="48"/>
                </a:lnTo>
                <a:lnTo>
                  <a:pt x="103" y="61"/>
                </a:lnTo>
                <a:lnTo>
                  <a:pt x="103" y="62"/>
                </a:lnTo>
                <a:lnTo>
                  <a:pt x="103" y="64"/>
                </a:lnTo>
                <a:lnTo>
                  <a:pt x="104" y="64"/>
                </a:lnTo>
                <a:lnTo>
                  <a:pt x="104" y="67"/>
                </a:lnTo>
                <a:close/>
              </a:path>
            </a:pathLst>
          </a:custGeom>
          <a:solidFill>
            <a:srgbClr val="FAB36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3"/>
          <p:cNvSpPr>
            <a:spLocks/>
          </p:cNvSpPr>
          <p:nvPr/>
        </p:nvSpPr>
        <p:spPr bwMode="auto">
          <a:xfrm>
            <a:off x="7589838" y="5114926"/>
            <a:ext cx="300038" cy="482600"/>
          </a:xfrm>
          <a:custGeom>
            <a:avLst/>
            <a:gdLst/>
            <a:ahLst/>
            <a:cxnLst>
              <a:cxn ang="0">
                <a:pos x="125" y="32"/>
              </a:cxn>
              <a:cxn ang="0">
                <a:pos x="139" y="52"/>
              </a:cxn>
              <a:cxn ang="0">
                <a:pos x="136" y="80"/>
              </a:cxn>
              <a:cxn ang="0">
                <a:pos x="131" y="108"/>
              </a:cxn>
              <a:cxn ang="0">
                <a:pos x="131" y="157"/>
              </a:cxn>
              <a:cxn ang="0">
                <a:pos x="158" y="173"/>
              </a:cxn>
              <a:cxn ang="0">
                <a:pos x="161" y="192"/>
              </a:cxn>
              <a:cxn ang="0">
                <a:pos x="150" y="213"/>
              </a:cxn>
              <a:cxn ang="0">
                <a:pos x="147" y="227"/>
              </a:cxn>
              <a:cxn ang="0">
                <a:pos x="155" y="240"/>
              </a:cxn>
              <a:cxn ang="0">
                <a:pos x="166" y="239"/>
              </a:cxn>
              <a:cxn ang="0">
                <a:pos x="173" y="242"/>
              </a:cxn>
              <a:cxn ang="0">
                <a:pos x="169" y="250"/>
              </a:cxn>
              <a:cxn ang="0">
                <a:pos x="173" y="258"/>
              </a:cxn>
              <a:cxn ang="0">
                <a:pos x="181" y="261"/>
              </a:cxn>
              <a:cxn ang="0">
                <a:pos x="187" y="269"/>
              </a:cxn>
              <a:cxn ang="0">
                <a:pos x="187" y="277"/>
              </a:cxn>
              <a:cxn ang="0">
                <a:pos x="187" y="288"/>
              </a:cxn>
              <a:cxn ang="0">
                <a:pos x="187" y="293"/>
              </a:cxn>
              <a:cxn ang="0">
                <a:pos x="179" y="299"/>
              </a:cxn>
              <a:cxn ang="0">
                <a:pos x="166" y="299"/>
              </a:cxn>
              <a:cxn ang="0">
                <a:pos x="158" y="295"/>
              </a:cxn>
              <a:cxn ang="0">
                <a:pos x="152" y="291"/>
              </a:cxn>
              <a:cxn ang="0">
                <a:pos x="147" y="285"/>
              </a:cxn>
              <a:cxn ang="0">
                <a:pos x="144" y="277"/>
              </a:cxn>
              <a:cxn ang="0">
                <a:pos x="139" y="271"/>
              </a:cxn>
              <a:cxn ang="0">
                <a:pos x="134" y="263"/>
              </a:cxn>
              <a:cxn ang="0">
                <a:pos x="129" y="256"/>
              </a:cxn>
              <a:cxn ang="0">
                <a:pos x="125" y="250"/>
              </a:cxn>
              <a:cxn ang="0">
                <a:pos x="118" y="253"/>
              </a:cxn>
              <a:cxn ang="0">
                <a:pos x="120" y="264"/>
              </a:cxn>
              <a:cxn ang="0">
                <a:pos x="121" y="274"/>
              </a:cxn>
              <a:cxn ang="0">
                <a:pos x="112" y="280"/>
              </a:cxn>
              <a:cxn ang="0">
                <a:pos x="78" y="293"/>
              </a:cxn>
              <a:cxn ang="0">
                <a:pos x="61" y="288"/>
              </a:cxn>
              <a:cxn ang="0">
                <a:pos x="49" y="291"/>
              </a:cxn>
              <a:cxn ang="0">
                <a:pos x="48" y="303"/>
              </a:cxn>
              <a:cxn ang="0">
                <a:pos x="32" y="301"/>
              </a:cxn>
              <a:cxn ang="0">
                <a:pos x="24" y="299"/>
              </a:cxn>
              <a:cxn ang="0">
                <a:pos x="21" y="291"/>
              </a:cxn>
              <a:cxn ang="0">
                <a:pos x="19" y="285"/>
              </a:cxn>
              <a:cxn ang="0">
                <a:pos x="22" y="279"/>
              </a:cxn>
              <a:cxn ang="0">
                <a:pos x="24" y="269"/>
              </a:cxn>
              <a:cxn ang="0">
                <a:pos x="30" y="263"/>
              </a:cxn>
              <a:cxn ang="0">
                <a:pos x="21" y="251"/>
              </a:cxn>
              <a:cxn ang="0">
                <a:pos x="13" y="248"/>
              </a:cxn>
              <a:cxn ang="0">
                <a:pos x="14" y="231"/>
              </a:cxn>
              <a:cxn ang="0">
                <a:pos x="16" y="215"/>
              </a:cxn>
              <a:cxn ang="0">
                <a:pos x="3" y="205"/>
              </a:cxn>
              <a:cxn ang="0">
                <a:pos x="0" y="188"/>
              </a:cxn>
              <a:cxn ang="0">
                <a:pos x="8" y="170"/>
              </a:cxn>
              <a:cxn ang="0">
                <a:pos x="29" y="170"/>
              </a:cxn>
              <a:cxn ang="0">
                <a:pos x="86" y="168"/>
              </a:cxn>
              <a:cxn ang="0">
                <a:pos x="85" y="146"/>
              </a:cxn>
              <a:cxn ang="0">
                <a:pos x="83" y="133"/>
              </a:cxn>
              <a:cxn ang="0">
                <a:pos x="80" y="125"/>
              </a:cxn>
              <a:cxn ang="0">
                <a:pos x="72" y="111"/>
              </a:cxn>
              <a:cxn ang="0">
                <a:pos x="61" y="104"/>
              </a:cxn>
              <a:cxn ang="0">
                <a:pos x="64" y="74"/>
              </a:cxn>
              <a:cxn ang="0">
                <a:pos x="65" y="34"/>
              </a:cxn>
              <a:cxn ang="0">
                <a:pos x="73" y="0"/>
              </a:cxn>
              <a:cxn ang="0">
                <a:pos x="88" y="0"/>
              </a:cxn>
            </a:cxnLst>
            <a:rect l="0" t="0" r="r" b="b"/>
            <a:pathLst>
              <a:path w="189" h="304">
                <a:moveTo>
                  <a:pt x="118" y="0"/>
                </a:moveTo>
                <a:lnTo>
                  <a:pt x="120" y="4"/>
                </a:lnTo>
                <a:lnTo>
                  <a:pt x="118" y="12"/>
                </a:lnTo>
                <a:lnTo>
                  <a:pt x="120" y="20"/>
                </a:lnTo>
                <a:lnTo>
                  <a:pt x="123" y="23"/>
                </a:lnTo>
                <a:lnTo>
                  <a:pt x="120" y="24"/>
                </a:lnTo>
                <a:lnTo>
                  <a:pt x="125" y="32"/>
                </a:lnTo>
                <a:lnTo>
                  <a:pt x="128" y="37"/>
                </a:lnTo>
                <a:lnTo>
                  <a:pt x="133" y="37"/>
                </a:lnTo>
                <a:lnTo>
                  <a:pt x="134" y="40"/>
                </a:lnTo>
                <a:lnTo>
                  <a:pt x="137" y="40"/>
                </a:lnTo>
                <a:lnTo>
                  <a:pt x="137" y="45"/>
                </a:lnTo>
                <a:lnTo>
                  <a:pt x="137" y="47"/>
                </a:lnTo>
                <a:lnTo>
                  <a:pt x="139" y="52"/>
                </a:lnTo>
                <a:lnTo>
                  <a:pt x="141" y="53"/>
                </a:lnTo>
                <a:lnTo>
                  <a:pt x="144" y="60"/>
                </a:lnTo>
                <a:lnTo>
                  <a:pt x="145" y="63"/>
                </a:lnTo>
                <a:lnTo>
                  <a:pt x="141" y="66"/>
                </a:lnTo>
                <a:lnTo>
                  <a:pt x="145" y="72"/>
                </a:lnTo>
                <a:lnTo>
                  <a:pt x="145" y="76"/>
                </a:lnTo>
                <a:lnTo>
                  <a:pt x="136" y="80"/>
                </a:lnTo>
                <a:lnTo>
                  <a:pt x="128" y="87"/>
                </a:lnTo>
                <a:lnTo>
                  <a:pt x="123" y="95"/>
                </a:lnTo>
                <a:lnTo>
                  <a:pt x="123" y="98"/>
                </a:lnTo>
                <a:lnTo>
                  <a:pt x="121" y="101"/>
                </a:lnTo>
                <a:lnTo>
                  <a:pt x="125" y="103"/>
                </a:lnTo>
                <a:lnTo>
                  <a:pt x="129" y="103"/>
                </a:lnTo>
                <a:lnTo>
                  <a:pt x="131" y="108"/>
                </a:lnTo>
                <a:lnTo>
                  <a:pt x="129" y="109"/>
                </a:lnTo>
                <a:lnTo>
                  <a:pt x="126" y="112"/>
                </a:lnTo>
                <a:lnTo>
                  <a:pt x="118" y="127"/>
                </a:lnTo>
                <a:lnTo>
                  <a:pt x="131" y="133"/>
                </a:lnTo>
                <a:lnTo>
                  <a:pt x="136" y="141"/>
                </a:lnTo>
                <a:lnTo>
                  <a:pt x="136" y="143"/>
                </a:lnTo>
                <a:lnTo>
                  <a:pt x="131" y="157"/>
                </a:lnTo>
                <a:lnTo>
                  <a:pt x="125" y="170"/>
                </a:lnTo>
                <a:lnTo>
                  <a:pt x="134" y="175"/>
                </a:lnTo>
                <a:lnTo>
                  <a:pt x="139" y="170"/>
                </a:lnTo>
                <a:lnTo>
                  <a:pt x="145" y="168"/>
                </a:lnTo>
                <a:lnTo>
                  <a:pt x="149" y="176"/>
                </a:lnTo>
                <a:lnTo>
                  <a:pt x="153" y="175"/>
                </a:lnTo>
                <a:lnTo>
                  <a:pt x="158" y="173"/>
                </a:lnTo>
                <a:lnTo>
                  <a:pt x="160" y="176"/>
                </a:lnTo>
                <a:lnTo>
                  <a:pt x="160" y="178"/>
                </a:lnTo>
                <a:lnTo>
                  <a:pt x="160" y="181"/>
                </a:lnTo>
                <a:lnTo>
                  <a:pt x="160" y="184"/>
                </a:lnTo>
                <a:lnTo>
                  <a:pt x="161" y="186"/>
                </a:lnTo>
                <a:lnTo>
                  <a:pt x="161" y="188"/>
                </a:lnTo>
                <a:lnTo>
                  <a:pt x="161" y="192"/>
                </a:lnTo>
                <a:lnTo>
                  <a:pt x="163" y="196"/>
                </a:lnTo>
                <a:lnTo>
                  <a:pt x="163" y="200"/>
                </a:lnTo>
                <a:lnTo>
                  <a:pt x="163" y="202"/>
                </a:lnTo>
                <a:lnTo>
                  <a:pt x="158" y="207"/>
                </a:lnTo>
                <a:lnTo>
                  <a:pt x="155" y="210"/>
                </a:lnTo>
                <a:lnTo>
                  <a:pt x="153" y="213"/>
                </a:lnTo>
                <a:lnTo>
                  <a:pt x="150" y="213"/>
                </a:lnTo>
                <a:lnTo>
                  <a:pt x="147" y="216"/>
                </a:lnTo>
                <a:lnTo>
                  <a:pt x="147" y="221"/>
                </a:lnTo>
                <a:lnTo>
                  <a:pt x="147" y="223"/>
                </a:lnTo>
                <a:lnTo>
                  <a:pt x="147" y="224"/>
                </a:lnTo>
                <a:lnTo>
                  <a:pt x="145" y="224"/>
                </a:lnTo>
                <a:lnTo>
                  <a:pt x="145" y="226"/>
                </a:lnTo>
                <a:lnTo>
                  <a:pt x="147" y="227"/>
                </a:lnTo>
                <a:lnTo>
                  <a:pt x="149" y="229"/>
                </a:lnTo>
                <a:lnTo>
                  <a:pt x="150" y="231"/>
                </a:lnTo>
                <a:lnTo>
                  <a:pt x="152" y="232"/>
                </a:lnTo>
                <a:lnTo>
                  <a:pt x="152" y="234"/>
                </a:lnTo>
                <a:lnTo>
                  <a:pt x="153" y="235"/>
                </a:lnTo>
                <a:lnTo>
                  <a:pt x="153" y="239"/>
                </a:lnTo>
                <a:lnTo>
                  <a:pt x="155" y="240"/>
                </a:lnTo>
                <a:lnTo>
                  <a:pt x="153" y="242"/>
                </a:lnTo>
                <a:lnTo>
                  <a:pt x="157" y="242"/>
                </a:lnTo>
                <a:lnTo>
                  <a:pt x="160" y="242"/>
                </a:lnTo>
                <a:lnTo>
                  <a:pt x="161" y="242"/>
                </a:lnTo>
                <a:lnTo>
                  <a:pt x="165" y="240"/>
                </a:lnTo>
                <a:lnTo>
                  <a:pt x="165" y="239"/>
                </a:lnTo>
                <a:lnTo>
                  <a:pt x="166" y="239"/>
                </a:lnTo>
                <a:lnTo>
                  <a:pt x="168" y="237"/>
                </a:lnTo>
                <a:lnTo>
                  <a:pt x="169" y="237"/>
                </a:lnTo>
                <a:lnTo>
                  <a:pt x="171" y="237"/>
                </a:lnTo>
                <a:lnTo>
                  <a:pt x="171" y="239"/>
                </a:lnTo>
                <a:lnTo>
                  <a:pt x="173" y="239"/>
                </a:lnTo>
                <a:lnTo>
                  <a:pt x="173" y="240"/>
                </a:lnTo>
                <a:lnTo>
                  <a:pt x="173" y="242"/>
                </a:lnTo>
                <a:lnTo>
                  <a:pt x="171" y="242"/>
                </a:lnTo>
                <a:lnTo>
                  <a:pt x="171" y="243"/>
                </a:lnTo>
                <a:lnTo>
                  <a:pt x="171" y="245"/>
                </a:lnTo>
                <a:lnTo>
                  <a:pt x="171" y="247"/>
                </a:lnTo>
                <a:lnTo>
                  <a:pt x="171" y="248"/>
                </a:lnTo>
                <a:lnTo>
                  <a:pt x="169" y="248"/>
                </a:lnTo>
                <a:lnTo>
                  <a:pt x="169" y="250"/>
                </a:lnTo>
                <a:lnTo>
                  <a:pt x="169" y="251"/>
                </a:lnTo>
                <a:lnTo>
                  <a:pt x="169" y="253"/>
                </a:lnTo>
                <a:lnTo>
                  <a:pt x="169" y="255"/>
                </a:lnTo>
                <a:lnTo>
                  <a:pt x="169" y="256"/>
                </a:lnTo>
                <a:lnTo>
                  <a:pt x="171" y="256"/>
                </a:lnTo>
                <a:lnTo>
                  <a:pt x="171" y="258"/>
                </a:lnTo>
                <a:lnTo>
                  <a:pt x="173" y="258"/>
                </a:lnTo>
                <a:lnTo>
                  <a:pt x="173" y="259"/>
                </a:lnTo>
                <a:lnTo>
                  <a:pt x="174" y="259"/>
                </a:lnTo>
                <a:lnTo>
                  <a:pt x="174" y="261"/>
                </a:lnTo>
                <a:lnTo>
                  <a:pt x="176" y="261"/>
                </a:lnTo>
                <a:lnTo>
                  <a:pt x="177" y="261"/>
                </a:lnTo>
                <a:lnTo>
                  <a:pt x="179" y="261"/>
                </a:lnTo>
                <a:lnTo>
                  <a:pt x="181" y="261"/>
                </a:lnTo>
                <a:lnTo>
                  <a:pt x="181" y="263"/>
                </a:lnTo>
                <a:lnTo>
                  <a:pt x="182" y="263"/>
                </a:lnTo>
                <a:lnTo>
                  <a:pt x="184" y="263"/>
                </a:lnTo>
                <a:lnTo>
                  <a:pt x="185" y="264"/>
                </a:lnTo>
                <a:lnTo>
                  <a:pt x="187" y="266"/>
                </a:lnTo>
                <a:lnTo>
                  <a:pt x="187" y="267"/>
                </a:lnTo>
                <a:lnTo>
                  <a:pt x="187" y="269"/>
                </a:lnTo>
                <a:lnTo>
                  <a:pt x="189" y="269"/>
                </a:lnTo>
                <a:lnTo>
                  <a:pt x="189" y="271"/>
                </a:lnTo>
                <a:lnTo>
                  <a:pt x="187" y="271"/>
                </a:lnTo>
                <a:lnTo>
                  <a:pt x="187" y="272"/>
                </a:lnTo>
                <a:lnTo>
                  <a:pt x="187" y="274"/>
                </a:lnTo>
                <a:lnTo>
                  <a:pt x="187" y="275"/>
                </a:lnTo>
                <a:lnTo>
                  <a:pt x="187" y="277"/>
                </a:lnTo>
                <a:lnTo>
                  <a:pt x="187" y="279"/>
                </a:lnTo>
                <a:lnTo>
                  <a:pt x="187" y="280"/>
                </a:lnTo>
                <a:lnTo>
                  <a:pt x="187" y="282"/>
                </a:lnTo>
                <a:lnTo>
                  <a:pt x="187" y="283"/>
                </a:lnTo>
                <a:lnTo>
                  <a:pt x="187" y="285"/>
                </a:lnTo>
                <a:lnTo>
                  <a:pt x="187" y="287"/>
                </a:lnTo>
                <a:lnTo>
                  <a:pt x="187" y="288"/>
                </a:lnTo>
                <a:lnTo>
                  <a:pt x="187" y="290"/>
                </a:lnTo>
                <a:lnTo>
                  <a:pt x="187" y="291"/>
                </a:lnTo>
                <a:lnTo>
                  <a:pt x="185" y="291"/>
                </a:lnTo>
                <a:lnTo>
                  <a:pt x="187" y="291"/>
                </a:lnTo>
                <a:lnTo>
                  <a:pt x="185" y="291"/>
                </a:lnTo>
                <a:lnTo>
                  <a:pt x="185" y="293"/>
                </a:lnTo>
                <a:lnTo>
                  <a:pt x="187" y="293"/>
                </a:lnTo>
                <a:lnTo>
                  <a:pt x="185" y="293"/>
                </a:lnTo>
                <a:lnTo>
                  <a:pt x="187" y="293"/>
                </a:lnTo>
                <a:lnTo>
                  <a:pt x="185" y="293"/>
                </a:lnTo>
                <a:lnTo>
                  <a:pt x="184" y="293"/>
                </a:lnTo>
                <a:lnTo>
                  <a:pt x="184" y="295"/>
                </a:lnTo>
                <a:lnTo>
                  <a:pt x="184" y="299"/>
                </a:lnTo>
                <a:lnTo>
                  <a:pt x="179" y="299"/>
                </a:lnTo>
                <a:lnTo>
                  <a:pt x="179" y="301"/>
                </a:lnTo>
                <a:lnTo>
                  <a:pt x="173" y="301"/>
                </a:lnTo>
                <a:lnTo>
                  <a:pt x="171" y="301"/>
                </a:lnTo>
                <a:lnTo>
                  <a:pt x="168" y="301"/>
                </a:lnTo>
                <a:lnTo>
                  <a:pt x="168" y="298"/>
                </a:lnTo>
                <a:lnTo>
                  <a:pt x="166" y="296"/>
                </a:lnTo>
                <a:lnTo>
                  <a:pt x="166" y="299"/>
                </a:lnTo>
                <a:lnTo>
                  <a:pt x="165" y="299"/>
                </a:lnTo>
                <a:lnTo>
                  <a:pt x="161" y="298"/>
                </a:lnTo>
                <a:lnTo>
                  <a:pt x="160" y="299"/>
                </a:lnTo>
                <a:lnTo>
                  <a:pt x="158" y="299"/>
                </a:lnTo>
                <a:lnTo>
                  <a:pt x="158" y="298"/>
                </a:lnTo>
                <a:lnTo>
                  <a:pt x="158" y="296"/>
                </a:lnTo>
                <a:lnTo>
                  <a:pt x="158" y="295"/>
                </a:lnTo>
                <a:lnTo>
                  <a:pt x="157" y="295"/>
                </a:lnTo>
                <a:lnTo>
                  <a:pt x="155" y="295"/>
                </a:lnTo>
                <a:lnTo>
                  <a:pt x="153" y="296"/>
                </a:lnTo>
                <a:lnTo>
                  <a:pt x="153" y="295"/>
                </a:lnTo>
                <a:lnTo>
                  <a:pt x="153" y="293"/>
                </a:lnTo>
                <a:lnTo>
                  <a:pt x="153" y="291"/>
                </a:lnTo>
                <a:lnTo>
                  <a:pt x="152" y="291"/>
                </a:lnTo>
                <a:lnTo>
                  <a:pt x="152" y="290"/>
                </a:lnTo>
                <a:lnTo>
                  <a:pt x="150" y="290"/>
                </a:lnTo>
                <a:lnTo>
                  <a:pt x="149" y="290"/>
                </a:lnTo>
                <a:lnTo>
                  <a:pt x="149" y="288"/>
                </a:lnTo>
                <a:lnTo>
                  <a:pt x="149" y="287"/>
                </a:lnTo>
                <a:lnTo>
                  <a:pt x="147" y="287"/>
                </a:lnTo>
                <a:lnTo>
                  <a:pt x="147" y="285"/>
                </a:lnTo>
                <a:lnTo>
                  <a:pt x="147" y="283"/>
                </a:lnTo>
                <a:lnTo>
                  <a:pt x="145" y="283"/>
                </a:lnTo>
                <a:lnTo>
                  <a:pt x="145" y="282"/>
                </a:lnTo>
                <a:lnTo>
                  <a:pt x="145" y="280"/>
                </a:lnTo>
                <a:lnTo>
                  <a:pt x="144" y="280"/>
                </a:lnTo>
                <a:lnTo>
                  <a:pt x="144" y="279"/>
                </a:lnTo>
                <a:lnTo>
                  <a:pt x="144" y="277"/>
                </a:lnTo>
                <a:lnTo>
                  <a:pt x="142" y="277"/>
                </a:lnTo>
                <a:lnTo>
                  <a:pt x="142" y="275"/>
                </a:lnTo>
                <a:lnTo>
                  <a:pt x="142" y="274"/>
                </a:lnTo>
                <a:lnTo>
                  <a:pt x="141" y="274"/>
                </a:lnTo>
                <a:lnTo>
                  <a:pt x="141" y="272"/>
                </a:lnTo>
                <a:lnTo>
                  <a:pt x="139" y="272"/>
                </a:lnTo>
                <a:lnTo>
                  <a:pt x="139" y="271"/>
                </a:lnTo>
                <a:lnTo>
                  <a:pt x="139" y="269"/>
                </a:lnTo>
                <a:lnTo>
                  <a:pt x="139" y="267"/>
                </a:lnTo>
                <a:lnTo>
                  <a:pt x="137" y="267"/>
                </a:lnTo>
                <a:lnTo>
                  <a:pt x="137" y="266"/>
                </a:lnTo>
                <a:lnTo>
                  <a:pt x="136" y="264"/>
                </a:lnTo>
                <a:lnTo>
                  <a:pt x="136" y="263"/>
                </a:lnTo>
                <a:lnTo>
                  <a:pt x="134" y="263"/>
                </a:lnTo>
                <a:lnTo>
                  <a:pt x="134" y="261"/>
                </a:lnTo>
                <a:lnTo>
                  <a:pt x="133" y="261"/>
                </a:lnTo>
                <a:lnTo>
                  <a:pt x="131" y="261"/>
                </a:lnTo>
                <a:lnTo>
                  <a:pt x="131" y="259"/>
                </a:lnTo>
                <a:lnTo>
                  <a:pt x="129" y="259"/>
                </a:lnTo>
                <a:lnTo>
                  <a:pt x="129" y="258"/>
                </a:lnTo>
                <a:lnTo>
                  <a:pt x="129" y="256"/>
                </a:lnTo>
                <a:lnTo>
                  <a:pt x="129" y="255"/>
                </a:lnTo>
                <a:lnTo>
                  <a:pt x="128" y="255"/>
                </a:lnTo>
                <a:lnTo>
                  <a:pt x="129" y="255"/>
                </a:lnTo>
                <a:lnTo>
                  <a:pt x="128" y="253"/>
                </a:lnTo>
                <a:lnTo>
                  <a:pt x="128" y="251"/>
                </a:lnTo>
                <a:lnTo>
                  <a:pt x="126" y="250"/>
                </a:lnTo>
                <a:lnTo>
                  <a:pt x="125" y="250"/>
                </a:lnTo>
                <a:lnTo>
                  <a:pt x="125" y="248"/>
                </a:lnTo>
                <a:lnTo>
                  <a:pt x="120" y="250"/>
                </a:lnTo>
                <a:lnTo>
                  <a:pt x="118" y="248"/>
                </a:lnTo>
                <a:lnTo>
                  <a:pt x="118" y="250"/>
                </a:lnTo>
                <a:lnTo>
                  <a:pt x="118" y="251"/>
                </a:lnTo>
                <a:lnTo>
                  <a:pt x="120" y="251"/>
                </a:lnTo>
                <a:lnTo>
                  <a:pt x="118" y="253"/>
                </a:lnTo>
                <a:lnTo>
                  <a:pt x="118" y="255"/>
                </a:lnTo>
                <a:lnTo>
                  <a:pt x="118" y="256"/>
                </a:lnTo>
                <a:lnTo>
                  <a:pt x="118" y="258"/>
                </a:lnTo>
                <a:lnTo>
                  <a:pt x="118" y="259"/>
                </a:lnTo>
                <a:lnTo>
                  <a:pt x="120" y="261"/>
                </a:lnTo>
                <a:lnTo>
                  <a:pt x="120" y="263"/>
                </a:lnTo>
                <a:lnTo>
                  <a:pt x="120" y="264"/>
                </a:lnTo>
                <a:lnTo>
                  <a:pt x="120" y="266"/>
                </a:lnTo>
                <a:lnTo>
                  <a:pt x="120" y="267"/>
                </a:lnTo>
                <a:lnTo>
                  <a:pt x="118" y="269"/>
                </a:lnTo>
                <a:lnTo>
                  <a:pt x="118" y="271"/>
                </a:lnTo>
                <a:lnTo>
                  <a:pt x="120" y="272"/>
                </a:lnTo>
                <a:lnTo>
                  <a:pt x="120" y="274"/>
                </a:lnTo>
                <a:lnTo>
                  <a:pt x="121" y="274"/>
                </a:lnTo>
                <a:lnTo>
                  <a:pt x="121" y="275"/>
                </a:lnTo>
                <a:lnTo>
                  <a:pt x="121" y="277"/>
                </a:lnTo>
                <a:lnTo>
                  <a:pt x="120" y="277"/>
                </a:lnTo>
                <a:lnTo>
                  <a:pt x="117" y="279"/>
                </a:lnTo>
                <a:lnTo>
                  <a:pt x="115" y="279"/>
                </a:lnTo>
                <a:lnTo>
                  <a:pt x="113" y="280"/>
                </a:lnTo>
                <a:lnTo>
                  <a:pt x="112" y="280"/>
                </a:lnTo>
                <a:lnTo>
                  <a:pt x="107" y="282"/>
                </a:lnTo>
                <a:lnTo>
                  <a:pt x="101" y="283"/>
                </a:lnTo>
                <a:lnTo>
                  <a:pt x="96" y="287"/>
                </a:lnTo>
                <a:lnTo>
                  <a:pt x="89" y="290"/>
                </a:lnTo>
                <a:lnTo>
                  <a:pt x="86" y="290"/>
                </a:lnTo>
                <a:lnTo>
                  <a:pt x="80" y="295"/>
                </a:lnTo>
                <a:lnTo>
                  <a:pt x="78" y="293"/>
                </a:lnTo>
                <a:lnTo>
                  <a:pt x="73" y="288"/>
                </a:lnTo>
                <a:lnTo>
                  <a:pt x="72" y="287"/>
                </a:lnTo>
                <a:lnTo>
                  <a:pt x="69" y="283"/>
                </a:lnTo>
                <a:lnTo>
                  <a:pt x="67" y="283"/>
                </a:lnTo>
                <a:lnTo>
                  <a:pt x="65" y="287"/>
                </a:lnTo>
                <a:lnTo>
                  <a:pt x="62" y="288"/>
                </a:lnTo>
                <a:lnTo>
                  <a:pt x="61" y="288"/>
                </a:lnTo>
                <a:lnTo>
                  <a:pt x="59" y="288"/>
                </a:lnTo>
                <a:lnTo>
                  <a:pt x="56" y="290"/>
                </a:lnTo>
                <a:lnTo>
                  <a:pt x="54" y="290"/>
                </a:lnTo>
                <a:lnTo>
                  <a:pt x="53" y="290"/>
                </a:lnTo>
                <a:lnTo>
                  <a:pt x="51" y="290"/>
                </a:lnTo>
                <a:lnTo>
                  <a:pt x="51" y="291"/>
                </a:lnTo>
                <a:lnTo>
                  <a:pt x="49" y="291"/>
                </a:lnTo>
                <a:lnTo>
                  <a:pt x="48" y="291"/>
                </a:lnTo>
                <a:lnTo>
                  <a:pt x="48" y="293"/>
                </a:lnTo>
                <a:lnTo>
                  <a:pt x="48" y="295"/>
                </a:lnTo>
                <a:lnTo>
                  <a:pt x="48" y="296"/>
                </a:lnTo>
                <a:lnTo>
                  <a:pt x="48" y="299"/>
                </a:lnTo>
                <a:lnTo>
                  <a:pt x="48" y="301"/>
                </a:lnTo>
                <a:lnTo>
                  <a:pt x="48" y="303"/>
                </a:lnTo>
                <a:lnTo>
                  <a:pt x="48" y="304"/>
                </a:lnTo>
                <a:lnTo>
                  <a:pt x="45" y="301"/>
                </a:lnTo>
                <a:lnTo>
                  <a:pt x="41" y="301"/>
                </a:lnTo>
                <a:lnTo>
                  <a:pt x="38" y="301"/>
                </a:lnTo>
                <a:lnTo>
                  <a:pt x="35" y="301"/>
                </a:lnTo>
                <a:lnTo>
                  <a:pt x="33" y="301"/>
                </a:lnTo>
                <a:lnTo>
                  <a:pt x="32" y="301"/>
                </a:lnTo>
                <a:lnTo>
                  <a:pt x="29" y="303"/>
                </a:lnTo>
                <a:lnTo>
                  <a:pt x="22" y="303"/>
                </a:lnTo>
                <a:lnTo>
                  <a:pt x="24" y="303"/>
                </a:lnTo>
                <a:lnTo>
                  <a:pt x="24" y="301"/>
                </a:lnTo>
                <a:lnTo>
                  <a:pt x="25" y="301"/>
                </a:lnTo>
                <a:lnTo>
                  <a:pt x="25" y="299"/>
                </a:lnTo>
                <a:lnTo>
                  <a:pt x="24" y="299"/>
                </a:lnTo>
                <a:lnTo>
                  <a:pt x="24" y="298"/>
                </a:lnTo>
                <a:lnTo>
                  <a:pt x="22" y="298"/>
                </a:lnTo>
                <a:lnTo>
                  <a:pt x="22" y="296"/>
                </a:lnTo>
                <a:lnTo>
                  <a:pt x="22" y="295"/>
                </a:lnTo>
                <a:lnTo>
                  <a:pt x="21" y="295"/>
                </a:lnTo>
                <a:lnTo>
                  <a:pt x="21" y="293"/>
                </a:lnTo>
                <a:lnTo>
                  <a:pt x="21" y="291"/>
                </a:lnTo>
                <a:lnTo>
                  <a:pt x="21" y="290"/>
                </a:lnTo>
                <a:lnTo>
                  <a:pt x="19" y="290"/>
                </a:lnTo>
                <a:lnTo>
                  <a:pt x="19" y="288"/>
                </a:lnTo>
                <a:lnTo>
                  <a:pt x="21" y="288"/>
                </a:lnTo>
                <a:lnTo>
                  <a:pt x="21" y="287"/>
                </a:lnTo>
                <a:lnTo>
                  <a:pt x="19" y="287"/>
                </a:lnTo>
                <a:lnTo>
                  <a:pt x="19" y="285"/>
                </a:lnTo>
                <a:lnTo>
                  <a:pt x="21" y="285"/>
                </a:lnTo>
                <a:lnTo>
                  <a:pt x="19" y="283"/>
                </a:lnTo>
                <a:lnTo>
                  <a:pt x="21" y="283"/>
                </a:lnTo>
                <a:lnTo>
                  <a:pt x="21" y="282"/>
                </a:lnTo>
                <a:lnTo>
                  <a:pt x="21" y="280"/>
                </a:lnTo>
                <a:lnTo>
                  <a:pt x="22" y="280"/>
                </a:lnTo>
                <a:lnTo>
                  <a:pt x="22" y="279"/>
                </a:lnTo>
                <a:lnTo>
                  <a:pt x="21" y="279"/>
                </a:lnTo>
                <a:lnTo>
                  <a:pt x="21" y="277"/>
                </a:lnTo>
                <a:lnTo>
                  <a:pt x="22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2"/>
                </a:lnTo>
                <a:lnTo>
                  <a:pt x="24" y="269"/>
                </a:lnTo>
                <a:lnTo>
                  <a:pt x="24" y="267"/>
                </a:lnTo>
                <a:lnTo>
                  <a:pt x="25" y="267"/>
                </a:lnTo>
                <a:lnTo>
                  <a:pt x="25" y="266"/>
                </a:lnTo>
                <a:lnTo>
                  <a:pt x="27" y="266"/>
                </a:lnTo>
                <a:lnTo>
                  <a:pt x="29" y="266"/>
                </a:lnTo>
                <a:lnTo>
                  <a:pt x="30" y="264"/>
                </a:lnTo>
                <a:lnTo>
                  <a:pt x="30" y="263"/>
                </a:lnTo>
                <a:lnTo>
                  <a:pt x="27" y="258"/>
                </a:lnTo>
                <a:lnTo>
                  <a:pt x="25" y="258"/>
                </a:lnTo>
                <a:lnTo>
                  <a:pt x="25" y="256"/>
                </a:lnTo>
                <a:lnTo>
                  <a:pt x="25" y="255"/>
                </a:lnTo>
                <a:lnTo>
                  <a:pt x="24" y="253"/>
                </a:lnTo>
                <a:lnTo>
                  <a:pt x="22" y="251"/>
                </a:lnTo>
                <a:lnTo>
                  <a:pt x="21" y="251"/>
                </a:lnTo>
                <a:lnTo>
                  <a:pt x="21" y="248"/>
                </a:lnTo>
                <a:lnTo>
                  <a:pt x="22" y="248"/>
                </a:lnTo>
                <a:lnTo>
                  <a:pt x="22" y="245"/>
                </a:lnTo>
                <a:lnTo>
                  <a:pt x="21" y="248"/>
                </a:lnTo>
                <a:lnTo>
                  <a:pt x="17" y="248"/>
                </a:lnTo>
                <a:lnTo>
                  <a:pt x="16" y="250"/>
                </a:lnTo>
                <a:lnTo>
                  <a:pt x="13" y="248"/>
                </a:lnTo>
                <a:lnTo>
                  <a:pt x="14" y="245"/>
                </a:lnTo>
                <a:lnTo>
                  <a:pt x="14" y="243"/>
                </a:lnTo>
                <a:lnTo>
                  <a:pt x="14" y="242"/>
                </a:lnTo>
                <a:lnTo>
                  <a:pt x="16" y="240"/>
                </a:lnTo>
                <a:lnTo>
                  <a:pt x="13" y="235"/>
                </a:lnTo>
                <a:lnTo>
                  <a:pt x="13" y="234"/>
                </a:lnTo>
                <a:lnTo>
                  <a:pt x="14" y="231"/>
                </a:lnTo>
                <a:lnTo>
                  <a:pt x="14" y="227"/>
                </a:lnTo>
                <a:lnTo>
                  <a:pt x="14" y="226"/>
                </a:lnTo>
                <a:lnTo>
                  <a:pt x="16" y="223"/>
                </a:lnTo>
                <a:lnTo>
                  <a:pt x="16" y="221"/>
                </a:lnTo>
                <a:lnTo>
                  <a:pt x="17" y="218"/>
                </a:lnTo>
                <a:lnTo>
                  <a:pt x="17" y="215"/>
                </a:lnTo>
                <a:lnTo>
                  <a:pt x="16" y="215"/>
                </a:lnTo>
                <a:lnTo>
                  <a:pt x="16" y="211"/>
                </a:lnTo>
                <a:lnTo>
                  <a:pt x="16" y="208"/>
                </a:lnTo>
                <a:lnTo>
                  <a:pt x="13" y="207"/>
                </a:lnTo>
                <a:lnTo>
                  <a:pt x="9" y="207"/>
                </a:lnTo>
                <a:lnTo>
                  <a:pt x="8" y="208"/>
                </a:lnTo>
                <a:lnTo>
                  <a:pt x="6" y="207"/>
                </a:lnTo>
                <a:lnTo>
                  <a:pt x="3" y="205"/>
                </a:lnTo>
                <a:lnTo>
                  <a:pt x="3" y="202"/>
                </a:lnTo>
                <a:lnTo>
                  <a:pt x="3" y="199"/>
                </a:lnTo>
                <a:lnTo>
                  <a:pt x="5" y="196"/>
                </a:lnTo>
                <a:lnTo>
                  <a:pt x="5" y="192"/>
                </a:lnTo>
                <a:lnTo>
                  <a:pt x="5" y="191"/>
                </a:lnTo>
                <a:lnTo>
                  <a:pt x="3" y="189"/>
                </a:lnTo>
                <a:lnTo>
                  <a:pt x="0" y="188"/>
                </a:lnTo>
                <a:lnTo>
                  <a:pt x="0" y="186"/>
                </a:lnTo>
                <a:lnTo>
                  <a:pt x="0" y="184"/>
                </a:lnTo>
                <a:lnTo>
                  <a:pt x="0" y="183"/>
                </a:lnTo>
                <a:lnTo>
                  <a:pt x="0" y="180"/>
                </a:lnTo>
                <a:lnTo>
                  <a:pt x="1" y="176"/>
                </a:lnTo>
                <a:lnTo>
                  <a:pt x="5" y="173"/>
                </a:lnTo>
                <a:lnTo>
                  <a:pt x="8" y="170"/>
                </a:lnTo>
                <a:lnTo>
                  <a:pt x="9" y="170"/>
                </a:lnTo>
                <a:lnTo>
                  <a:pt x="11" y="168"/>
                </a:lnTo>
                <a:lnTo>
                  <a:pt x="13" y="168"/>
                </a:lnTo>
                <a:lnTo>
                  <a:pt x="14" y="170"/>
                </a:lnTo>
                <a:lnTo>
                  <a:pt x="16" y="170"/>
                </a:lnTo>
                <a:lnTo>
                  <a:pt x="19" y="170"/>
                </a:lnTo>
                <a:lnTo>
                  <a:pt x="29" y="170"/>
                </a:lnTo>
                <a:lnTo>
                  <a:pt x="30" y="168"/>
                </a:lnTo>
                <a:lnTo>
                  <a:pt x="32" y="168"/>
                </a:lnTo>
                <a:lnTo>
                  <a:pt x="40" y="168"/>
                </a:lnTo>
                <a:lnTo>
                  <a:pt x="59" y="168"/>
                </a:lnTo>
                <a:lnTo>
                  <a:pt x="77" y="168"/>
                </a:lnTo>
                <a:lnTo>
                  <a:pt x="78" y="168"/>
                </a:lnTo>
                <a:lnTo>
                  <a:pt x="86" y="168"/>
                </a:lnTo>
                <a:lnTo>
                  <a:pt x="86" y="167"/>
                </a:lnTo>
                <a:lnTo>
                  <a:pt x="85" y="157"/>
                </a:lnTo>
                <a:lnTo>
                  <a:pt x="85" y="152"/>
                </a:lnTo>
                <a:lnTo>
                  <a:pt x="85" y="151"/>
                </a:lnTo>
                <a:lnTo>
                  <a:pt x="85" y="149"/>
                </a:lnTo>
                <a:lnTo>
                  <a:pt x="85" y="148"/>
                </a:lnTo>
                <a:lnTo>
                  <a:pt x="85" y="146"/>
                </a:lnTo>
                <a:lnTo>
                  <a:pt x="85" y="144"/>
                </a:lnTo>
                <a:lnTo>
                  <a:pt x="85" y="143"/>
                </a:lnTo>
                <a:lnTo>
                  <a:pt x="85" y="141"/>
                </a:lnTo>
                <a:lnTo>
                  <a:pt x="85" y="140"/>
                </a:lnTo>
                <a:lnTo>
                  <a:pt x="85" y="138"/>
                </a:lnTo>
                <a:lnTo>
                  <a:pt x="83" y="136"/>
                </a:lnTo>
                <a:lnTo>
                  <a:pt x="83" y="133"/>
                </a:lnTo>
                <a:lnTo>
                  <a:pt x="83" y="132"/>
                </a:lnTo>
                <a:lnTo>
                  <a:pt x="81" y="132"/>
                </a:lnTo>
                <a:lnTo>
                  <a:pt x="81" y="130"/>
                </a:lnTo>
                <a:lnTo>
                  <a:pt x="81" y="128"/>
                </a:lnTo>
                <a:lnTo>
                  <a:pt x="81" y="127"/>
                </a:lnTo>
                <a:lnTo>
                  <a:pt x="80" y="127"/>
                </a:lnTo>
                <a:lnTo>
                  <a:pt x="80" y="125"/>
                </a:lnTo>
                <a:lnTo>
                  <a:pt x="80" y="124"/>
                </a:lnTo>
                <a:lnTo>
                  <a:pt x="78" y="122"/>
                </a:lnTo>
                <a:lnTo>
                  <a:pt x="78" y="120"/>
                </a:lnTo>
                <a:lnTo>
                  <a:pt x="77" y="119"/>
                </a:lnTo>
                <a:lnTo>
                  <a:pt x="75" y="116"/>
                </a:lnTo>
                <a:lnTo>
                  <a:pt x="73" y="114"/>
                </a:lnTo>
                <a:lnTo>
                  <a:pt x="72" y="111"/>
                </a:lnTo>
                <a:lnTo>
                  <a:pt x="70" y="111"/>
                </a:lnTo>
                <a:lnTo>
                  <a:pt x="70" y="109"/>
                </a:lnTo>
                <a:lnTo>
                  <a:pt x="69" y="109"/>
                </a:lnTo>
                <a:lnTo>
                  <a:pt x="67" y="108"/>
                </a:lnTo>
                <a:lnTo>
                  <a:pt x="65" y="108"/>
                </a:lnTo>
                <a:lnTo>
                  <a:pt x="64" y="106"/>
                </a:lnTo>
                <a:lnTo>
                  <a:pt x="61" y="104"/>
                </a:lnTo>
                <a:lnTo>
                  <a:pt x="57" y="100"/>
                </a:lnTo>
                <a:lnTo>
                  <a:pt x="59" y="93"/>
                </a:lnTo>
                <a:lnTo>
                  <a:pt x="61" y="90"/>
                </a:lnTo>
                <a:lnTo>
                  <a:pt x="62" y="80"/>
                </a:lnTo>
                <a:lnTo>
                  <a:pt x="62" y="79"/>
                </a:lnTo>
                <a:lnTo>
                  <a:pt x="62" y="77"/>
                </a:lnTo>
                <a:lnTo>
                  <a:pt x="64" y="74"/>
                </a:lnTo>
                <a:lnTo>
                  <a:pt x="64" y="71"/>
                </a:lnTo>
                <a:lnTo>
                  <a:pt x="64" y="66"/>
                </a:lnTo>
                <a:lnTo>
                  <a:pt x="64" y="58"/>
                </a:lnTo>
                <a:lnTo>
                  <a:pt x="65" y="53"/>
                </a:lnTo>
                <a:lnTo>
                  <a:pt x="65" y="52"/>
                </a:lnTo>
                <a:lnTo>
                  <a:pt x="65" y="37"/>
                </a:lnTo>
                <a:lnTo>
                  <a:pt x="65" y="34"/>
                </a:lnTo>
                <a:lnTo>
                  <a:pt x="67" y="29"/>
                </a:lnTo>
                <a:lnTo>
                  <a:pt x="65" y="26"/>
                </a:lnTo>
                <a:lnTo>
                  <a:pt x="64" y="0"/>
                </a:lnTo>
                <a:lnTo>
                  <a:pt x="69" y="0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5" y="0"/>
                </a:lnTo>
                <a:lnTo>
                  <a:pt x="77" y="0"/>
                </a:lnTo>
                <a:lnTo>
                  <a:pt x="80" y="0"/>
                </a:lnTo>
                <a:lnTo>
                  <a:pt x="81" y="0"/>
                </a:lnTo>
                <a:lnTo>
                  <a:pt x="83" y="0"/>
                </a:lnTo>
                <a:lnTo>
                  <a:pt x="86" y="0"/>
                </a:lnTo>
                <a:lnTo>
                  <a:pt x="88" y="0"/>
                </a:lnTo>
                <a:lnTo>
                  <a:pt x="91" y="0"/>
                </a:lnTo>
                <a:lnTo>
                  <a:pt x="93" y="0"/>
                </a:lnTo>
                <a:lnTo>
                  <a:pt x="96" y="0"/>
                </a:lnTo>
                <a:lnTo>
                  <a:pt x="118" y="0"/>
                </a:lnTo>
                <a:close/>
              </a:path>
            </a:pathLst>
          </a:custGeom>
          <a:solidFill>
            <a:srgbClr val="506D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4"/>
          <p:cNvSpPr>
            <a:spLocks/>
          </p:cNvSpPr>
          <p:nvPr/>
        </p:nvSpPr>
        <p:spPr bwMode="auto">
          <a:xfrm>
            <a:off x="7048501" y="5481638"/>
            <a:ext cx="134938" cy="217488"/>
          </a:xfrm>
          <a:custGeom>
            <a:avLst/>
            <a:gdLst/>
            <a:ahLst/>
            <a:cxnLst>
              <a:cxn ang="0">
                <a:pos x="59" y="33"/>
              </a:cxn>
              <a:cxn ang="0">
                <a:pos x="61" y="35"/>
              </a:cxn>
              <a:cxn ang="0">
                <a:pos x="61" y="38"/>
              </a:cxn>
              <a:cxn ang="0">
                <a:pos x="61" y="41"/>
              </a:cxn>
              <a:cxn ang="0">
                <a:pos x="62" y="44"/>
              </a:cxn>
              <a:cxn ang="0">
                <a:pos x="64" y="49"/>
              </a:cxn>
              <a:cxn ang="0">
                <a:pos x="66" y="54"/>
              </a:cxn>
              <a:cxn ang="0">
                <a:pos x="67" y="57"/>
              </a:cxn>
              <a:cxn ang="0">
                <a:pos x="66" y="59"/>
              </a:cxn>
              <a:cxn ang="0">
                <a:pos x="67" y="60"/>
              </a:cxn>
              <a:cxn ang="0">
                <a:pos x="70" y="65"/>
              </a:cxn>
              <a:cxn ang="0">
                <a:pos x="72" y="72"/>
              </a:cxn>
              <a:cxn ang="0">
                <a:pos x="82" y="78"/>
              </a:cxn>
              <a:cxn ang="0">
                <a:pos x="82" y="80"/>
              </a:cxn>
              <a:cxn ang="0">
                <a:pos x="82" y="83"/>
              </a:cxn>
              <a:cxn ang="0">
                <a:pos x="83" y="89"/>
              </a:cxn>
              <a:cxn ang="0">
                <a:pos x="82" y="94"/>
              </a:cxn>
              <a:cxn ang="0">
                <a:pos x="82" y="99"/>
              </a:cxn>
              <a:cxn ang="0">
                <a:pos x="82" y="102"/>
              </a:cxn>
              <a:cxn ang="0">
                <a:pos x="82" y="108"/>
              </a:cxn>
              <a:cxn ang="0">
                <a:pos x="83" y="118"/>
              </a:cxn>
              <a:cxn ang="0">
                <a:pos x="83" y="124"/>
              </a:cxn>
              <a:cxn ang="0">
                <a:pos x="82" y="126"/>
              </a:cxn>
              <a:cxn ang="0">
                <a:pos x="80" y="128"/>
              </a:cxn>
              <a:cxn ang="0">
                <a:pos x="82" y="131"/>
              </a:cxn>
              <a:cxn ang="0">
                <a:pos x="80" y="132"/>
              </a:cxn>
              <a:cxn ang="0">
                <a:pos x="80" y="136"/>
              </a:cxn>
              <a:cxn ang="0">
                <a:pos x="74" y="137"/>
              </a:cxn>
              <a:cxn ang="0">
                <a:pos x="45" y="137"/>
              </a:cxn>
              <a:cxn ang="0">
                <a:pos x="43" y="137"/>
              </a:cxn>
              <a:cxn ang="0">
                <a:pos x="35" y="137"/>
              </a:cxn>
              <a:cxn ang="0">
                <a:pos x="34" y="137"/>
              </a:cxn>
              <a:cxn ang="0">
                <a:pos x="34" y="137"/>
              </a:cxn>
              <a:cxn ang="0">
                <a:pos x="21" y="137"/>
              </a:cxn>
              <a:cxn ang="0">
                <a:pos x="14" y="136"/>
              </a:cxn>
              <a:cxn ang="0">
                <a:pos x="14" y="134"/>
              </a:cxn>
              <a:cxn ang="0">
                <a:pos x="14" y="123"/>
              </a:cxn>
              <a:cxn ang="0">
                <a:pos x="5" y="108"/>
              </a:cxn>
              <a:cxn ang="0">
                <a:pos x="5" y="96"/>
              </a:cxn>
              <a:cxn ang="0">
                <a:pos x="0" y="78"/>
              </a:cxn>
              <a:cxn ang="0">
                <a:pos x="0" y="62"/>
              </a:cxn>
              <a:cxn ang="0">
                <a:pos x="3" y="54"/>
              </a:cxn>
              <a:cxn ang="0">
                <a:pos x="11" y="46"/>
              </a:cxn>
              <a:cxn ang="0">
                <a:pos x="11" y="35"/>
              </a:cxn>
              <a:cxn ang="0">
                <a:pos x="18" y="22"/>
              </a:cxn>
              <a:cxn ang="0">
                <a:pos x="27" y="9"/>
              </a:cxn>
              <a:cxn ang="0">
                <a:pos x="40" y="1"/>
              </a:cxn>
              <a:cxn ang="0">
                <a:pos x="40" y="14"/>
              </a:cxn>
              <a:cxn ang="0">
                <a:pos x="45" y="20"/>
              </a:cxn>
              <a:cxn ang="0">
                <a:pos x="46" y="25"/>
              </a:cxn>
              <a:cxn ang="0">
                <a:pos x="50" y="33"/>
              </a:cxn>
              <a:cxn ang="0">
                <a:pos x="54" y="27"/>
              </a:cxn>
              <a:cxn ang="0">
                <a:pos x="56" y="24"/>
              </a:cxn>
              <a:cxn ang="0">
                <a:pos x="59" y="25"/>
              </a:cxn>
            </a:cxnLst>
            <a:rect l="0" t="0" r="r" b="b"/>
            <a:pathLst>
              <a:path w="85" h="137">
                <a:moveTo>
                  <a:pt x="59" y="27"/>
                </a:moveTo>
                <a:lnTo>
                  <a:pt x="59" y="27"/>
                </a:lnTo>
                <a:lnTo>
                  <a:pt x="59" y="28"/>
                </a:lnTo>
                <a:lnTo>
                  <a:pt x="59" y="30"/>
                </a:lnTo>
                <a:lnTo>
                  <a:pt x="59" y="30"/>
                </a:lnTo>
                <a:lnTo>
                  <a:pt x="59" y="33"/>
                </a:lnTo>
                <a:lnTo>
                  <a:pt x="59" y="33"/>
                </a:lnTo>
                <a:lnTo>
                  <a:pt x="59" y="33"/>
                </a:lnTo>
                <a:lnTo>
                  <a:pt x="61" y="33"/>
                </a:lnTo>
                <a:lnTo>
                  <a:pt x="61" y="33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61" y="36"/>
                </a:lnTo>
                <a:lnTo>
                  <a:pt x="61" y="36"/>
                </a:lnTo>
                <a:lnTo>
                  <a:pt x="61" y="36"/>
                </a:lnTo>
                <a:lnTo>
                  <a:pt x="61" y="38"/>
                </a:lnTo>
                <a:lnTo>
                  <a:pt x="61" y="38"/>
                </a:lnTo>
                <a:lnTo>
                  <a:pt x="61" y="40"/>
                </a:lnTo>
                <a:lnTo>
                  <a:pt x="61" y="40"/>
                </a:lnTo>
                <a:lnTo>
                  <a:pt x="61" y="40"/>
                </a:lnTo>
                <a:lnTo>
                  <a:pt x="61" y="41"/>
                </a:lnTo>
                <a:lnTo>
                  <a:pt x="61" y="41"/>
                </a:lnTo>
                <a:lnTo>
                  <a:pt x="61" y="41"/>
                </a:lnTo>
                <a:lnTo>
                  <a:pt x="61" y="43"/>
                </a:lnTo>
                <a:lnTo>
                  <a:pt x="61" y="43"/>
                </a:lnTo>
                <a:lnTo>
                  <a:pt x="61" y="44"/>
                </a:lnTo>
                <a:lnTo>
                  <a:pt x="61" y="44"/>
                </a:lnTo>
                <a:lnTo>
                  <a:pt x="61" y="44"/>
                </a:lnTo>
                <a:lnTo>
                  <a:pt x="62" y="44"/>
                </a:lnTo>
                <a:lnTo>
                  <a:pt x="62" y="46"/>
                </a:lnTo>
                <a:lnTo>
                  <a:pt x="62" y="46"/>
                </a:lnTo>
                <a:lnTo>
                  <a:pt x="62" y="46"/>
                </a:lnTo>
                <a:lnTo>
                  <a:pt x="62" y="48"/>
                </a:lnTo>
                <a:lnTo>
                  <a:pt x="62" y="48"/>
                </a:lnTo>
                <a:lnTo>
                  <a:pt x="64" y="49"/>
                </a:lnTo>
                <a:lnTo>
                  <a:pt x="64" y="51"/>
                </a:lnTo>
                <a:lnTo>
                  <a:pt x="64" y="51"/>
                </a:lnTo>
                <a:lnTo>
                  <a:pt x="64" y="52"/>
                </a:lnTo>
                <a:lnTo>
                  <a:pt x="66" y="52"/>
                </a:lnTo>
                <a:lnTo>
                  <a:pt x="66" y="52"/>
                </a:lnTo>
                <a:lnTo>
                  <a:pt x="66" y="54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7" y="57"/>
                </a:lnTo>
                <a:lnTo>
                  <a:pt x="67" y="57"/>
                </a:lnTo>
                <a:lnTo>
                  <a:pt x="67" y="59"/>
                </a:lnTo>
                <a:lnTo>
                  <a:pt x="67" y="59"/>
                </a:lnTo>
                <a:lnTo>
                  <a:pt x="67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7" y="59"/>
                </a:lnTo>
                <a:lnTo>
                  <a:pt x="67" y="59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9" y="64"/>
                </a:lnTo>
                <a:lnTo>
                  <a:pt x="70" y="64"/>
                </a:lnTo>
                <a:lnTo>
                  <a:pt x="70" y="64"/>
                </a:lnTo>
                <a:lnTo>
                  <a:pt x="70" y="65"/>
                </a:lnTo>
                <a:lnTo>
                  <a:pt x="70" y="65"/>
                </a:lnTo>
                <a:lnTo>
                  <a:pt x="70" y="67"/>
                </a:lnTo>
                <a:lnTo>
                  <a:pt x="70" y="67"/>
                </a:lnTo>
                <a:lnTo>
                  <a:pt x="70" y="67"/>
                </a:lnTo>
                <a:lnTo>
                  <a:pt x="72" y="67"/>
                </a:lnTo>
                <a:lnTo>
                  <a:pt x="72" y="70"/>
                </a:lnTo>
                <a:lnTo>
                  <a:pt x="72" y="72"/>
                </a:lnTo>
                <a:lnTo>
                  <a:pt x="72" y="73"/>
                </a:lnTo>
                <a:lnTo>
                  <a:pt x="80" y="73"/>
                </a:lnTo>
                <a:lnTo>
                  <a:pt x="80" y="73"/>
                </a:lnTo>
                <a:lnTo>
                  <a:pt x="85" y="73"/>
                </a:lnTo>
                <a:lnTo>
                  <a:pt x="83" y="75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80"/>
                </a:lnTo>
                <a:lnTo>
                  <a:pt x="82" y="80"/>
                </a:lnTo>
                <a:lnTo>
                  <a:pt x="82" y="80"/>
                </a:lnTo>
                <a:lnTo>
                  <a:pt x="82" y="81"/>
                </a:lnTo>
                <a:lnTo>
                  <a:pt x="82" y="81"/>
                </a:lnTo>
                <a:lnTo>
                  <a:pt x="82" y="83"/>
                </a:lnTo>
                <a:lnTo>
                  <a:pt x="82" y="83"/>
                </a:lnTo>
                <a:lnTo>
                  <a:pt x="82" y="84"/>
                </a:lnTo>
                <a:lnTo>
                  <a:pt x="82" y="84"/>
                </a:lnTo>
                <a:lnTo>
                  <a:pt x="83" y="86"/>
                </a:lnTo>
                <a:lnTo>
                  <a:pt x="83" y="89"/>
                </a:lnTo>
                <a:lnTo>
                  <a:pt x="83" y="89"/>
                </a:lnTo>
                <a:lnTo>
                  <a:pt x="83" y="89"/>
                </a:lnTo>
                <a:lnTo>
                  <a:pt x="82" y="91"/>
                </a:lnTo>
                <a:lnTo>
                  <a:pt x="82" y="91"/>
                </a:lnTo>
                <a:lnTo>
                  <a:pt x="82" y="92"/>
                </a:lnTo>
                <a:lnTo>
                  <a:pt x="82" y="92"/>
                </a:lnTo>
                <a:lnTo>
                  <a:pt x="82" y="94"/>
                </a:lnTo>
                <a:lnTo>
                  <a:pt x="82" y="94"/>
                </a:lnTo>
                <a:lnTo>
                  <a:pt x="82" y="94"/>
                </a:lnTo>
                <a:lnTo>
                  <a:pt x="82" y="96"/>
                </a:lnTo>
                <a:lnTo>
                  <a:pt x="82" y="96"/>
                </a:lnTo>
                <a:lnTo>
                  <a:pt x="80" y="97"/>
                </a:lnTo>
                <a:lnTo>
                  <a:pt x="82" y="97"/>
                </a:lnTo>
                <a:lnTo>
                  <a:pt x="82" y="99"/>
                </a:lnTo>
                <a:lnTo>
                  <a:pt x="82" y="99"/>
                </a:lnTo>
                <a:lnTo>
                  <a:pt x="82" y="99"/>
                </a:lnTo>
                <a:lnTo>
                  <a:pt x="82" y="99"/>
                </a:lnTo>
                <a:lnTo>
                  <a:pt x="82" y="100"/>
                </a:lnTo>
                <a:lnTo>
                  <a:pt x="82" y="100"/>
                </a:lnTo>
                <a:lnTo>
                  <a:pt x="82" y="102"/>
                </a:lnTo>
                <a:lnTo>
                  <a:pt x="82" y="102"/>
                </a:lnTo>
                <a:lnTo>
                  <a:pt x="82" y="102"/>
                </a:lnTo>
                <a:lnTo>
                  <a:pt x="82" y="104"/>
                </a:lnTo>
                <a:lnTo>
                  <a:pt x="82" y="104"/>
                </a:lnTo>
                <a:lnTo>
                  <a:pt x="82" y="105"/>
                </a:lnTo>
                <a:lnTo>
                  <a:pt x="82" y="108"/>
                </a:lnTo>
                <a:lnTo>
                  <a:pt x="82" y="112"/>
                </a:lnTo>
                <a:lnTo>
                  <a:pt x="82" y="115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3" y="118"/>
                </a:lnTo>
                <a:lnTo>
                  <a:pt x="83" y="120"/>
                </a:lnTo>
                <a:lnTo>
                  <a:pt x="83" y="120"/>
                </a:lnTo>
                <a:lnTo>
                  <a:pt x="83" y="121"/>
                </a:lnTo>
                <a:lnTo>
                  <a:pt x="83" y="123"/>
                </a:lnTo>
                <a:lnTo>
                  <a:pt x="83" y="123"/>
                </a:lnTo>
                <a:lnTo>
                  <a:pt x="83" y="124"/>
                </a:lnTo>
                <a:lnTo>
                  <a:pt x="83" y="124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6"/>
                </a:lnTo>
                <a:lnTo>
                  <a:pt x="82" y="128"/>
                </a:lnTo>
                <a:lnTo>
                  <a:pt x="82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8"/>
                </a:lnTo>
                <a:lnTo>
                  <a:pt x="80" y="129"/>
                </a:lnTo>
                <a:lnTo>
                  <a:pt x="82" y="129"/>
                </a:lnTo>
                <a:lnTo>
                  <a:pt x="82" y="131"/>
                </a:lnTo>
                <a:lnTo>
                  <a:pt x="82" y="131"/>
                </a:lnTo>
                <a:lnTo>
                  <a:pt x="82" y="131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2"/>
                </a:lnTo>
                <a:lnTo>
                  <a:pt x="80" y="134"/>
                </a:lnTo>
                <a:lnTo>
                  <a:pt x="80" y="134"/>
                </a:lnTo>
                <a:lnTo>
                  <a:pt x="80" y="134"/>
                </a:lnTo>
                <a:lnTo>
                  <a:pt x="80" y="136"/>
                </a:lnTo>
                <a:lnTo>
                  <a:pt x="80" y="136"/>
                </a:lnTo>
                <a:lnTo>
                  <a:pt x="80" y="136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74" y="137"/>
                </a:lnTo>
                <a:lnTo>
                  <a:pt x="69" y="137"/>
                </a:lnTo>
                <a:lnTo>
                  <a:pt x="64" y="137"/>
                </a:lnTo>
                <a:lnTo>
                  <a:pt x="59" y="137"/>
                </a:lnTo>
                <a:lnTo>
                  <a:pt x="58" y="137"/>
                </a:lnTo>
                <a:lnTo>
                  <a:pt x="54" y="137"/>
                </a:lnTo>
                <a:lnTo>
                  <a:pt x="45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0" y="137"/>
                </a:lnTo>
                <a:lnTo>
                  <a:pt x="37" y="137"/>
                </a:lnTo>
                <a:lnTo>
                  <a:pt x="35" y="137"/>
                </a:lnTo>
                <a:lnTo>
                  <a:pt x="35" y="137"/>
                </a:lnTo>
                <a:lnTo>
                  <a:pt x="35" y="137"/>
                </a:lnTo>
                <a:lnTo>
                  <a:pt x="35" y="137"/>
                </a:lnTo>
                <a:lnTo>
                  <a:pt x="35" y="137"/>
                </a:lnTo>
                <a:lnTo>
                  <a:pt x="35" y="137"/>
                </a:lnTo>
                <a:lnTo>
                  <a:pt x="35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34" y="137"/>
                </a:lnTo>
                <a:lnTo>
                  <a:pt x="29" y="137"/>
                </a:lnTo>
                <a:lnTo>
                  <a:pt x="22" y="137"/>
                </a:lnTo>
                <a:lnTo>
                  <a:pt x="21" y="137"/>
                </a:lnTo>
                <a:lnTo>
                  <a:pt x="18" y="137"/>
                </a:lnTo>
                <a:lnTo>
                  <a:pt x="14" y="137"/>
                </a:lnTo>
                <a:lnTo>
                  <a:pt x="14" y="137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4"/>
                </a:lnTo>
                <a:lnTo>
                  <a:pt x="14" y="134"/>
                </a:lnTo>
                <a:lnTo>
                  <a:pt x="14" y="132"/>
                </a:lnTo>
                <a:lnTo>
                  <a:pt x="14" y="129"/>
                </a:lnTo>
                <a:lnTo>
                  <a:pt x="14" y="124"/>
                </a:lnTo>
                <a:lnTo>
                  <a:pt x="14" y="124"/>
                </a:lnTo>
                <a:lnTo>
                  <a:pt x="14" y="123"/>
                </a:lnTo>
                <a:lnTo>
                  <a:pt x="14" y="123"/>
                </a:lnTo>
                <a:lnTo>
                  <a:pt x="11" y="118"/>
                </a:lnTo>
                <a:lnTo>
                  <a:pt x="11" y="116"/>
                </a:lnTo>
                <a:lnTo>
                  <a:pt x="6" y="115"/>
                </a:lnTo>
                <a:lnTo>
                  <a:pt x="6" y="113"/>
                </a:lnTo>
                <a:lnTo>
                  <a:pt x="5" y="110"/>
                </a:lnTo>
                <a:lnTo>
                  <a:pt x="5" y="108"/>
                </a:lnTo>
                <a:lnTo>
                  <a:pt x="3" y="105"/>
                </a:lnTo>
                <a:lnTo>
                  <a:pt x="5" y="102"/>
                </a:lnTo>
                <a:lnTo>
                  <a:pt x="5" y="100"/>
                </a:lnTo>
                <a:lnTo>
                  <a:pt x="5" y="100"/>
                </a:lnTo>
                <a:lnTo>
                  <a:pt x="5" y="99"/>
                </a:lnTo>
                <a:lnTo>
                  <a:pt x="5" y="96"/>
                </a:lnTo>
                <a:lnTo>
                  <a:pt x="5" y="94"/>
                </a:lnTo>
                <a:lnTo>
                  <a:pt x="5" y="89"/>
                </a:lnTo>
                <a:lnTo>
                  <a:pt x="5" y="84"/>
                </a:lnTo>
                <a:lnTo>
                  <a:pt x="2" y="81"/>
                </a:lnTo>
                <a:lnTo>
                  <a:pt x="2" y="81"/>
                </a:lnTo>
                <a:lnTo>
                  <a:pt x="0" y="78"/>
                </a:lnTo>
                <a:lnTo>
                  <a:pt x="0" y="73"/>
                </a:lnTo>
                <a:lnTo>
                  <a:pt x="0" y="72"/>
                </a:lnTo>
                <a:lnTo>
                  <a:pt x="2" y="67"/>
                </a:lnTo>
                <a:lnTo>
                  <a:pt x="2" y="67"/>
                </a:lnTo>
                <a:lnTo>
                  <a:pt x="0" y="64"/>
                </a:lnTo>
                <a:lnTo>
                  <a:pt x="0" y="62"/>
                </a:lnTo>
                <a:lnTo>
                  <a:pt x="2" y="59"/>
                </a:lnTo>
                <a:lnTo>
                  <a:pt x="2" y="59"/>
                </a:lnTo>
                <a:lnTo>
                  <a:pt x="3" y="57"/>
                </a:lnTo>
                <a:lnTo>
                  <a:pt x="3" y="56"/>
                </a:lnTo>
                <a:lnTo>
                  <a:pt x="3" y="54"/>
                </a:lnTo>
                <a:lnTo>
                  <a:pt x="3" y="54"/>
                </a:lnTo>
                <a:lnTo>
                  <a:pt x="3" y="52"/>
                </a:lnTo>
                <a:lnTo>
                  <a:pt x="5" y="52"/>
                </a:lnTo>
                <a:lnTo>
                  <a:pt x="5" y="51"/>
                </a:lnTo>
                <a:lnTo>
                  <a:pt x="5" y="46"/>
                </a:lnTo>
                <a:lnTo>
                  <a:pt x="8" y="46"/>
                </a:lnTo>
                <a:lnTo>
                  <a:pt x="11" y="46"/>
                </a:lnTo>
                <a:lnTo>
                  <a:pt x="10" y="40"/>
                </a:lnTo>
                <a:lnTo>
                  <a:pt x="10" y="40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1" y="35"/>
                </a:lnTo>
                <a:lnTo>
                  <a:pt x="13" y="32"/>
                </a:lnTo>
                <a:lnTo>
                  <a:pt x="13" y="28"/>
                </a:lnTo>
                <a:lnTo>
                  <a:pt x="13" y="27"/>
                </a:lnTo>
                <a:lnTo>
                  <a:pt x="13" y="25"/>
                </a:lnTo>
                <a:lnTo>
                  <a:pt x="16" y="24"/>
                </a:lnTo>
                <a:lnTo>
                  <a:pt x="18" y="22"/>
                </a:lnTo>
                <a:lnTo>
                  <a:pt x="19" y="22"/>
                </a:lnTo>
                <a:lnTo>
                  <a:pt x="22" y="20"/>
                </a:lnTo>
                <a:lnTo>
                  <a:pt x="24" y="17"/>
                </a:lnTo>
                <a:lnTo>
                  <a:pt x="24" y="16"/>
                </a:lnTo>
                <a:lnTo>
                  <a:pt x="26" y="12"/>
                </a:lnTo>
                <a:lnTo>
                  <a:pt x="27" y="9"/>
                </a:lnTo>
                <a:lnTo>
                  <a:pt x="29" y="6"/>
                </a:lnTo>
                <a:lnTo>
                  <a:pt x="29" y="4"/>
                </a:lnTo>
                <a:lnTo>
                  <a:pt x="32" y="3"/>
                </a:lnTo>
                <a:lnTo>
                  <a:pt x="35" y="1"/>
                </a:lnTo>
                <a:lnTo>
                  <a:pt x="37" y="0"/>
                </a:lnTo>
                <a:lnTo>
                  <a:pt x="40" y="1"/>
                </a:lnTo>
                <a:lnTo>
                  <a:pt x="40" y="3"/>
                </a:lnTo>
                <a:lnTo>
                  <a:pt x="40" y="4"/>
                </a:lnTo>
                <a:lnTo>
                  <a:pt x="40" y="9"/>
                </a:lnTo>
                <a:lnTo>
                  <a:pt x="40" y="11"/>
                </a:lnTo>
                <a:lnTo>
                  <a:pt x="40" y="11"/>
                </a:lnTo>
                <a:lnTo>
                  <a:pt x="40" y="14"/>
                </a:lnTo>
                <a:lnTo>
                  <a:pt x="40" y="14"/>
                </a:lnTo>
                <a:lnTo>
                  <a:pt x="40" y="14"/>
                </a:lnTo>
                <a:lnTo>
                  <a:pt x="42" y="16"/>
                </a:lnTo>
                <a:lnTo>
                  <a:pt x="43" y="17"/>
                </a:lnTo>
                <a:lnTo>
                  <a:pt x="43" y="20"/>
                </a:lnTo>
                <a:lnTo>
                  <a:pt x="45" y="20"/>
                </a:lnTo>
                <a:lnTo>
                  <a:pt x="46" y="20"/>
                </a:lnTo>
                <a:lnTo>
                  <a:pt x="48" y="20"/>
                </a:lnTo>
                <a:lnTo>
                  <a:pt x="48" y="22"/>
                </a:lnTo>
                <a:lnTo>
                  <a:pt x="48" y="24"/>
                </a:lnTo>
                <a:lnTo>
                  <a:pt x="46" y="25"/>
                </a:lnTo>
                <a:lnTo>
                  <a:pt x="46" y="25"/>
                </a:lnTo>
                <a:lnTo>
                  <a:pt x="48" y="28"/>
                </a:lnTo>
                <a:lnTo>
                  <a:pt x="48" y="32"/>
                </a:lnTo>
                <a:lnTo>
                  <a:pt x="48" y="32"/>
                </a:lnTo>
                <a:lnTo>
                  <a:pt x="48" y="33"/>
                </a:lnTo>
                <a:lnTo>
                  <a:pt x="48" y="33"/>
                </a:lnTo>
                <a:lnTo>
                  <a:pt x="50" y="33"/>
                </a:lnTo>
                <a:lnTo>
                  <a:pt x="50" y="33"/>
                </a:lnTo>
                <a:lnTo>
                  <a:pt x="51" y="33"/>
                </a:lnTo>
                <a:lnTo>
                  <a:pt x="53" y="28"/>
                </a:lnTo>
                <a:lnTo>
                  <a:pt x="53" y="28"/>
                </a:lnTo>
                <a:lnTo>
                  <a:pt x="53" y="27"/>
                </a:lnTo>
                <a:lnTo>
                  <a:pt x="54" y="27"/>
                </a:lnTo>
                <a:lnTo>
                  <a:pt x="54" y="25"/>
                </a:lnTo>
                <a:lnTo>
                  <a:pt x="54" y="25"/>
                </a:lnTo>
                <a:lnTo>
                  <a:pt x="56" y="25"/>
                </a:lnTo>
                <a:lnTo>
                  <a:pt x="56" y="24"/>
                </a:lnTo>
                <a:lnTo>
                  <a:pt x="56" y="24"/>
                </a:lnTo>
                <a:lnTo>
                  <a:pt x="56" y="24"/>
                </a:lnTo>
                <a:lnTo>
                  <a:pt x="56" y="22"/>
                </a:lnTo>
                <a:lnTo>
                  <a:pt x="58" y="22"/>
                </a:lnTo>
                <a:lnTo>
                  <a:pt x="58" y="20"/>
                </a:lnTo>
                <a:lnTo>
                  <a:pt x="58" y="22"/>
                </a:lnTo>
                <a:lnTo>
                  <a:pt x="59" y="24"/>
                </a:lnTo>
                <a:lnTo>
                  <a:pt x="59" y="25"/>
                </a:lnTo>
                <a:lnTo>
                  <a:pt x="59" y="25"/>
                </a:lnTo>
                <a:lnTo>
                  <a:pt x="59" y="27"/>
                </a:lnTo>
                <a:lnTo>
                  <a:pt x="59" y="27"/>
                </a:lnTo>
                <a:close/>
              </a:path>
            </a:pathLst>
          </a:custGeom>
          <a:solidFill>
            <a:srgbClr val="C772E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5"/>
          <p:cNvSpPr>
            <a:spLocks/>
          </p:cNvSpPr>
          <p:nvPr/>
        </p:nvSpPr>
        <p:spPr bwMode="auto">
          <a:xfrm>
            <a:off x="7142163" y="5524501"/>
            <a:ext cx="295275" cy="174625"/>
          </a:xfrm>
          <a:custGeom>
            <a:avLst/>
            <a:gdLst/>
            <a:ahLst/>
            <a:cxnLst>
              <a:cxn ang="0">
                <a:pos x="184" y="38"/>
              </a:cxn>
              <a:cxn ang="0">
                <a:pos x="176" y="43"/>
              </a:cxn>
              <a:cxn ang="0">
                <a:pos x="175" y="51"/>
              </a:cxn>
              <a:cxn ang="0">
                <a:pos x="171" y="59"/>
              </a:cxn>
              <a:cxn ang="0">
                <a:pos x="171" y="67"/>
              </a:cxn>
              <a:cxn ang="0">
                <a:pos x="181" y="73"/>
              </a:cxn>
              <a:cxn ang="0">
                <a:pos x="186" y="85"/>
              </a:cxn>
              <a:cxn ang="0">
                <a:pos x="184" y="109"/>
              </a:cxn>
              <a:cxn ang="0">
                <a:pos x="170" y="110"/>
              </a:cxn>
              <a:cxn ang="0">
                <a:pos x="143" y="110"/>
              </a:cxn>
              <a:cxn ang="0">
                <a:pos x="141" y="110"/>
              </a:cxn>
              <a:cxn ang="0">
                <a:pos x="115" y="110"/>
              </a:cxn>
              <a:cxn ang="0">
                <a:pos x="85" y="110"/>
              </a:cxn>
              <a:cxn ang="0">
                <a:pos x="56" y="110"/>
              </a:cxn>
              <a:cxn ang="0">
                <a:pos x="26" y="110"/>
              </a:cxn>
              <a:cxn ang="0">
                <a:pos x="21" y="109"/>
              </a:cxn>
              <a:cxn ang="0">
                <a:pos x="21" y="105"/>
              </a:cxn>
              <a:cxn ang="0">
                <a:pos x="23" y="102"/>
              </a:cxn>
              <a:cxn ang="0">
                <a:pos x="23" y="101"/>
              </a:cxn>
              <a:cxn ang="0">
                <a:pos x="23" y="99"/>
              </a:cxn>
              <a:cxn ang="0">
                <a:pos x="24" y="93"/>
              </a:cxn>
              <a:cxn ang="0">
                <a:pos x="23" y="85"/>
              </a:cxn>
              <a:cxn ang="0">
                <a:pos x="23" y="75"/>
              </a:cxn>
              <a:cxn ang="0">
                <a:pos x="23" y="70"/>
              </a:cxn>
              <a:cxn ang="0">
                <a:pos x="23" y="65"/>
              </a:cxn>
              <a:cxn ang="0">
                <a:pos x="24" y="59"/>
              </a:cxn>
              <a:cxn ang="0">
                <a:pos x="23" y="53"/>
              </a:cxn>
              <a:cxn ang="0">
                <a:pos x="23" y="51"/>
              </a:cxn>
              <a:cxn ang="0">
                <a:pos x="13" y="45"/>
              </a:cxn>
              <a:cxn ang="0">
                <a:pos x="11" y="38"/>
              </a:cxn>
              <a:cxn ang="0">
                <a:pos x="8" y="33"/>
              </a:cxn>
              <a:cxn ang="0">
                <a:pos x="8" y="32"/>
              </a:cxn>
              <a:cxn ang="0">
                <a:pos x="7" y="29"/>
              </a:cxn>
              <a:cxn ang="0">
                <a:pos x="5" y="24"/>
              </a:cxn>
              <a:cxn ang="0">
                <a:pos x="3" y="17"/>
              </a:cxn>
              <a:cxn ang="0">
                <a:pos x="2" y="14"/>
              </a:cxn>
              <a:cxn ang="0">
                <a:pos x="2" y="9"/>
              </a:cxn>
              <a:cxn ang="0">
                <a:pos x="2" y="6"/>
              </a:cxn>
              <a:cxn ang="0">
                <a:pos x="0" y="0"/>
              </a:cxn>
              <a:cxn ang="0">
                <a:pos x="29" y="0"/>
              </a:cxn>
              <a:cxn ang="0">
                <a:pos x="48" y="0"/>
              </a:cxn>
              <a:cxn ang="0">
                <a:pos x="61" y="0"/>
              </a:cxn>
              <a:cxn ang="0">
                <a:pos x="85" y="0"/>
              </a:cxn>
              <a:cxn ang="0">
                <a:pos x="95" y="0"/>
              </a:cxn>
              <a:cxn ang="0">
                <a:pos x="114" y="0"/>
              </a:cxn>
              <a:cxn ang="0">
                <a:pos x="120" y="6"/>
              </a:cxn>
              <a:cxn ang="0">
                <a:pos x="125" y="16"/>
              </a:cxn>
              <a:cxn ang="0">
                <a:pos x="128" y="16"/>
              </a:cxn>
              <a:cxn ang="0">
                <a:pos x="128" y="17"/>
              </a:cxn>
              <a:cxn ang="0">
                <a:pos x="127" y="19"/>
              </a:cxn>
              <a:cxn ang="0">
                <a:pos x="127" y="21"/>
              </a:cxn>
              <a:cxn ang="0">
                <a:pos x="127" y="24"/>
              </a:cxn>
              <a:cxn ang="0">
                <a:pos x="136" y="37"/>
              </a:cxn>
              <a:cxn ang="0">
                <a:pos x="154" y="37"/>
              </a:cxn>
              <a:cxn ang="0">
                <a:pos x="176" y="37"/>
              </a:cxn>
            </a:cxnLst>
            <a:rect l="0" t="0" r="r" b="b"/>
            <a:pathLst>
              <a:path w="186" h="110">
                <a:moveTo>
                  <a:pt x="178" y="37"/>
                </a:moveTo>
                <a:lnTo>
                  <a:pt x="178" y="37"/>
                </a:lnTo>
                <a:lnTo>
                  <a:pt x="179" y="37"/>
                </a:lnTo>
                <a:lnTo>
                  <a:pt x="181" y="37"/>
                </a:lnTo>
                <a:lnTo>
                  <a:pt x="184" y="37"/>
                </a:lnTo>
                <a:lnTo>
                  <a:pt x="184" y="37"/>
                </a:lnTo>
                <a:lnTo>
                  <a:pt x="184" y="38"/>
                </a:lnTo>
                <a:lnTo>
                  <a:pt x="184" y="38"/>
                </a:lnTo>
                <a:lnTo>
                  <a:pt x="181" y="40"/>
                </a:lnTo>
                <a:lnTo>
                  <a:pt x="181" y="41"/>
                </a:lnTo>
                <a:lnTo>
                  <a:pt x="181" y="41"/>
                </a:lnTo>
                <a:lnTo>
                  <a:pt x="178" y="41"/>
                </a:lnTo>
                <a:lnTo>
                  <a:pt x="178" y="43"/>
                </a:lnTo>
                <a:lnTo>
                  <a:pt x="176" y="43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8"/>
                </a:lnTo>
                <a:lnTo>
                  <a:pt x="175" y="51"/>
                </a:lnTo>
                <a:lnTo>
                  <a:pt x="175" y="53"/>
                </a:lnTo>
                <a:lnTo>
                  <a:pt x="173" y="53"/>
                </a:lnTo>
                <a:lnTo>
                  <a:pt x="173" y="54"/>
                </a:lnTo>
                <a:lnTo>
                  <a:pt x="173" y="59"/>
                </a:lnTo>
                <a:lnTo>
                  <a:pt x="173" y="59"/>
                </a:lnTo>
                <a:lnTo>
                  <a:pt x="171" y="59"/>
                </a:lnTo>
                <a:lnTo>
                  <a:pt x="171" y="59"/>
                </a:lnTo>
                <a:lnTo>
                  <a:pt x="171" y="59"/>
                </a:lnTo>
                <a:lnTo>
                  <a:pt x="171" y="59"/>
                </a:lnTo>
                <a:lnTo>
                  <a:pt x="171" y="59"/>
                </a:lnTo>
                <a:lnTo>
                  <a:pt x="171" y="61"/>
                </a:lnTo>
                <a:lnTo>
                  <a:pt x="171" y="62"/>
                </a:lnTo>
                <a:lnTo>
                  <a:pt x="171" y="65"/>
                </a:lnTo>
                <a:lnTo>
                  <a:pt x="171" y="67"/>
                </a:lnTo>
                <a:lnTo>
                  <a:pt x="170" y="67"/>
                </a:lnTo>
                <a:lnTo>
                  <a:pt x="171" y="67"/>
                </a:lnTo>
                <a:lnTo>
                  <a:pt x="171" y="67"/>
                </a:lnTo>
                <a:lnTo>
                  <a:pt x="170" y="73"/>
                </a:lnTo>
                <a:lnTo>
                  <a:pt x="176" y="73"/>
                </a:lnTo>
                <a:lnTo>
                  <a:pt x="176" y="73"/>
                </a:lnTo>
                <a:lnTo>
                  <a:pt x="181" y="73"/>
                </a:lnTo>
                <a:lnTo>
                  <a:pt x="186" y="73"/>
                </a:lnTo>
                <a:lnTo>
                  <a:pt x="186" y="73"/>
                </a:lnTo>
                <a:lnTo>
                  <a:pt x="186" y="73"/>
                </a:lnTo>
                <a:lnTo>
                  <a:pt x="186" y="81"/>
                </a:lnTo>
                <a:lnTo>
                  <a:pt x="186" y="83"/>
                </a:lnTo>
                <a:lnTo>
                  <a:pt x="186" y="85"/>
                </a:lnTo>
                <a:lnTo>
                  <a:pt x="186" y="85"/>
                </a:lnTo>
                <a:lnTo>
                  <a:pt x="186" y="88"/>
                </a:lnTo>
                <a:lnTo>
                  <a:pt x="186" y="88"/>
                </a:lnTo>
                <a:lnTo>
                  <a:pt x="186" y="89"/>
                </a:lnTo>
                <a:lnTo>
                  <a:pt x="186" y="91"/>
                </a:lnTo>
                <a:lnTo>
                  <a:pt x="186" y="96"/>
                </a:lnTo>
                <a:lnTo>
                  <a:pt x="186" y="101"/>
                </a:lnTo>
                <a:lnTo>
                  <a:pt x="184" y="109"/>
                </a:lnTo>
                <a:lnTo>
                  <a:pt x="184" y="109"/>
                </a:lnTo>
                <a:lnTo>
                  <a:pt x="184" y="110"/>
                </a:lnTo>
                <a:lnTo>
                  <a:pt x="179" y="110"/>
                </a:lnTo>
                <a:lnTo>
                  <a:pt x="178" y="110"/>
                </a:lnTo>
                <a:lnTo>
                  <a:pt x="176" y="110"/>
                </a:lnTo>
                <a:lnTo>
                  <a:pt x="170" y="110"/>
                </a:lnTo>
                <a:lnTo>
                  <a:pt x="170" y="110"/>
                </a:lnTo>
                <a:lnTo>
                  <a:pt x="162" y="110"/>
                </a:lnTo>
                <a:lnTo>
                  <a:pt x="159" y="110"/>
                </a:lnTo>
                <a:lnTo>
                  <a:pt x="159" y="110"/>
                </a:lnTo>
                <a:lnTo>
                  <a:pt x="151" y="110"/>
                </a:lnTo>
                <a:lnTo>
                  <a:pt x="151" y="110"/>
                </a:lnTo>
                <a:lnTo>
                  <a:pt x="151" y="110"/>
                </a:lnTo>
                <a:lnTo>
                  <a:pt x="143" y="110"/>
                </a:lnTo>
                <a:lnTo>
                  <a:pt x="143" y="110"/>
                </a:lnTo>
                <a:lnTo>
                  <a:pt x="141" y="110"/>
                </a:lnTo>
                <a:lnTo>
                  <a:pt x="141" y="110"/>
                </a:lnTo>
                <a:lnTo>
                  <a:pt x="141" y="110"/>
                </a:lnTo>
                <a:lnTo>
                  <a:pt x="141" y="110"/>
                </a:lnTo>
                <a:lnTo>
                  <a:pt x="141" y="110"/>
                </a:lnTo>
                <a:lnTo>
                  <a:pt x="141" y="110"/>
                </a:lnTo>
                <a:lnTo>
                  <a:pt x="139" y="110"/>
                </a:lnTo>
                <a:lnTo>
                  <a:pt x="139" y="110"/>
                </a:lnTo>
                <a:lnTo>
                  <a:pt x="139" y="110"/>
                </a:lnTo>
                <a:lnTo>
                  <a:pt x="139" y="110"/>
                </a:lnTo>
                <a:lnTo>
                  <a:pt x="139" y="110"/>
                </a:lnTo>
                <a:lnTo>
                  <a:pt x="128" y="110"/>
                </a:lnTo>
                <a:lnTo>
                  <a:pt x="115" y="110"/>
                </a:lnTo>
                <a:lnTo>
                  <a:pt x="107" y="110"/>
                </a:lnTo>
                <a:lnTo>
                  <a:pt x="106" y="110"/>
                </a:lnTo>
                <a:lnTo>
                  <a:pt x="104" y="110"/>
                </a:lnTo>
                <a:lnTo>
                  <a:pt x="91" y="110"/>
                </a:lnTo>
                <a:lnTo>
                  <a:pt x="91" y="110"/>
                </a:lnTo>
                <a:lnTo>
                  <a:pt x="87" y="110"/>
                </a:lnTo>
                <a:lnTo>
                  <a:pt x="85" y="110"/>
                </a:lnTo>
                <a:lnTo>
                  <a:pt x="85" y="110"/>
                </a:lnTo>
                <a:lnTo>
                  <a:pt x="83" y="110"/>
                </a:lnTo>
                <a:lnTo>
                  <a:pt x="80" y="110"/>
                </a:lnTo>
                <a:lnTo>
                  <a:pt x="79" y="110"/>
                </a:lnTo>
                <a:lnTo>
                  <a:pt x="72" y="110"/>
                </a:lnTo>
                <a:lnTo>
                  <a:pt x="69" y="110"/>
                </a:lnTo>
                <a:lnTo>
                  <a:pt x="56" y="110"/>
                </a:lnTo>
                <a:lnTo>
                  <a:pt x="56" y="110"/>
                </a:lnTo>
                <a:lnTo>
                  <a:pt x="55" y="110"/>
                </a:lnTo>
                <a:lnTo>
                  <a:pt x="39" y="110"/>
                </a:lnTo>
                <a:lnTo>
                  <a:pt x="37" y="110"/>
                </a:lnTo>
                <a:lnTo>
                  <a:pt x="32" y="110"/>
                </a:lnTo>
                <a:lnTo>
                  <a:pt x="31" y="110"/>
                </a:lnTo>
                <a:lnTo>
                  <a:pt x="26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09"/>
                </a:lnTo>
                <a:lnTo>
                  <a:pt x="21" y="109"/>
                </a:lnTo>
                <a:lnTo>
                  <a:pt x="21" y="109"/>
                </a:lnTo>
                <a:lnTo>
                  <a:pt x="21" y="107"/>
                </a:lnTo>
                <a:lnTo>
                  <a:pt x="21" y="107"/>
                </a:lnTo>
                <a:lnTo>
                  <a:pt x="21" y="107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1" y="105"/>
                </a:lnTo>
                <a:lnTo>
                  <a:pt x="23" y="104"/>
                </a:lnTo>
                <a:lnTo>
                  <a:pt x="23" y="104"/>
                </a:lnTo>
                <a:lnTo>
                  <a:pt x="23" y="104"/>
                </a:lnTo>
                <a:lnTo>
                  <a:pt x="23" y="102"/>
                </a:lnTo>
                <a:lnTo>
                  <a:pt x="21" y="102"/>
                </a:lnTo>
                <a:lnTo>
                  <a:pt x="21" y="101"/>
                </a:lnTo>
                <a:lnTo>
                  <a:pt x="21" y="101"/>
                </a:lnTo>
                <a:lnTo>
                  <a:pt x="21" y="101"/>
                </a:lnTo>
                <a:lnTo>
                  <a:pt x="21" y="101"/>
                </a:lnTo>
                <a:lnTo>
                  <a:pt x="23" y="101"/>
                </a:lnTo>
                <a:lnTo>
                  <a:pt x="23" y="101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3" y="99"/>
                </a:lnTo>
                <a:lnTo>
                  <a:pt x="24" y="97"/>
                </a:lnTo>
                <a:lnTo>
                  <a:pt x="24" y="97"/>
                </a:lnTo>
                <a:lnTo>
                  <a:pt x="24" y="96"/>
                </a:lnTo>
                <a:lnTo>
                  <a:pt x="24" y="96"/>
                </a:lnTo>
                <a:lnTo>
                  <a:pt x="24" y="94"/>
                </a:lnTo>
                <a:lnTo>
                  <a:pt x="24" y="93"/>
                </a:lnTo>
                <a:lnTo>
                  <a:pt x="24" y="93"/>
                </a:lnTo>
                <a:lnTo>
                  <a:pt x="24" y="91"/>
                </a:lnTo>
                <a:lnTo>
                  <a:pt x="23" y="89"/>
                </a:lnTo>
                <a:lnTo>
                  <a:pt x="23" y="89"/>
                </a:lnTo>
                <a:lnTo>
                  <a:pt x="23" y="89"/>
                </a:lnTo>
                <a:lnTo>
                  <a:pt x="23" y="88"/>
                </a:lnTo>
                <a:lnTo>
                  <a:pt x="23" y="85"/>
                </a:lnTo>
                <a:lnTo>
                  <a:pt x="23" y="81"/>
                </a:lnTo>
                <a:lnTo>
                  <a:pt x="23" y="78"/>
                </a:lnTo>
                <a:lnTo>
                  <a:pt x="23" y="77"/>
                </a:lnTo>
                <a:lnTo>
                  <a:pt x="23" y="77"/>
                </a:lnTo>
                <a:lnTo>
                  <a:pt x="23" y="75"/>
                </a:lnTo>
                <a:lnTo>
                  <a:pt x="23" y="75"/>
                </a:lnTo>
                <a:lnTo>
                  <a:pt x="23" y="75"/>
                </a:lnTo>
                <a:lnTo>
                  <a:pt x="23" y="73"/>
                </a:lnTo>
                <a:lnTo>
                  <a:pt x="23" y="73"/>
                </a:lnTo>
                <a:lnTo>
                  <a:pt x="23" y="72"/>
                </a:lnTo>
                <a:lnTo>
                  <a:pt x="23" y="72"/>
                </a:lnTo>
                <a:lnTo>
                  <a:pt x="23" y="72"/>
                </a:lnTo>
                <a:lnTo>
                  <a:pt x="23" y="72"/>
                </a:lnTo>
                <a:lnTo>
                  <a:pt x="23" y="70"/>
                </a:lnTo>
                <a:lnTo>
                  <a:pt x="21" y="70"/>
                </a:lnTo>
                <a:lnTo>
                  <a:pt x="23" y="69"/>
                </a:lnTo>
                <a:lnTo>
                  <a:pt x="23" y="69"/>
                </a:lnTo>
                <a:lnTo>
                  <a:pt x="23" y="67"/>
                </a:lnTo>
                <a:lnTo>
                  <a:pt x="23" y="67"/>
                </a:lnTo>
                <a:lnTo>
                  <a:pt x="23" y="67"/>
                </a:lnTo>
                <a:lnTo>
                  <a:pt x="23" y="65"/>
                </a:lnTo>
                <a:lnTo>
                  <a:pt x="23" y="65"/>
                </a:lnTo>
                <a:lnTo>
                  <a:pt x="23" y="64"/>
                </a:lnTo>
                <a:lnTo>
                  <a:pt x="23" y="64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59"/>
                </a:lnTo>
                <a:lnTo>
                  <a:pt x="23" y="57"/>
                </a:lnTo>
                <a:lnTo>
                  <a:pt x="23" y="57"/>
                </a:lnTo>
                <a:lnTo>
                  <a:pt x="23" y="56"/>
                </a:lnTo>
                <a:lnTo>
                  <a:pt x="23" y="56"/>
                </a:lnTo>
                <a:lnTo>
                  <a:pt x="23" y="54"/>
                </a:lnTo>
                <a:lnTo>
                  <a:pt x="23" y="54"/>
                </a:lnTo>
                <a:lnTo>
                  <a:pt x="23" y="53"/>
                </a:lnTo>
                <a:lnTo>
                  <a:pt x="23" y="53"/>
                </a:lnTo>
                <a:lnTo>
                  <a:pt x="23" y="53"/>
                </a:lnTo>
                <a:lnTo>
                  <a:pt x="23" y="51"/>
                </a:lnTo>
                <a:lnTo>
                  <a:pt x="23" y="51"/>
                </a:lnTo>
                <a:lnTo>
                  <a:pt x="23" y="51"/>
                </a:lnTo>
                <a:lnTo>
                  <a:pt x="23" y="51"/>
                </a:lnTo>
                <a:lnTo>
                  <a:pt x="23" y="51"/>
                </a:lnTo>
                <a:lnTo>
                  <a:pt x="23" y="51"/>
                </a:lnTo>
                <a:lnTo>
                  <a:pt x="24" y="48"/>
                </a:lnTo>
                <a:lnTo>
                  <a:pt x="26" y="46"/>
                </a:lnTo>
                <a:lnTo>
                  <a:pt x="21" y="46"/>
                </a:lnTo>
                <a:lnTo>
                  <a:pt x="21" y="46"/>
                </a:lnTo>
                <a:lnTo>
                  <a:pt x="13" y="46"/>
                </a:lnTo>
                <a:lnTo>
                  <a:pt x="13" y="45"/>
                </a:lnTo>
                <a:lnTo>
                  <a:pt x="13" y="43"/>
                </a:lnTo>
                <a:lnTo>
                  <a:pt x="13" y="40"/>
                </a:lnTo>
                <a:lnTo>
                  <a:pt x="11" y="40"/>
                </a:lnTo>
                <a:lnTo>
                  <a:pt x="11" y="40"/>
                </a:lnTo>
                <a:lnTo>
                  <a:pt x="11" y="40"/>
                </a:lnTo>
                <a:lnTo>
                  <a:pt x="11" y="38"/>
                </a:lnTo>
                <a:lnTo>
                  <a:pt x="11" y="38"/>
                </a:lnTo>
                <a:lnTo>
                  <a:pt x="11" y="37"/>
                </a:lnTo>
                <a:lnTo>
                  <a:pt x="11" y="37"/>
                </a:lnTo>
                <a:lnTo>
                  <a:pt x="10" y="37"/>
                </a:lnTo>
                <a:lnTo>
                  <a:pt x="8" y="33"/>
                </a:lnTo>
                <a:lnTo>
                  <a:pt x="8" y="33"/>
                </a:lnTo>
                <a:lnTo>
                  <a:pt x="8" y="33"/>
                </a:lnTo>
                <a:lnTo>
                  <a:pt x="8" y="33"/>
                </a:lnTo>
                <a:lnTo>
                  <a:pt x="8" y="33"/>
                </a:lnTo>
                <a:lnTo>
                  <a:pt x="8" y="32"/>
                </a:lnTo>
                <a:lnTo>
                  <a:pt x="8" y="32"/>
                </a:lnTo>
                <a:lnTo>
                  <a:pt x="7" y="32"/>
                </a:lnTo>
                <a:lnTo>
                  <a:pt x="7" y="32"/>
                </a:lnTo>
                <a:lnTo>
                  <a:pt x="7" y="32"/>
                </a:lnTo>
                <a:lnTo>
                  <a:pt x="8" y="32"/>
                </a:lnTo>
                <a:lnTo>
                  <a:pt x="8" y="32"/>
                </a:lnTo>
                <a:lnTo>
                  <a:pt x="8" y="32"/>
                </a:lnTo>
                <a:lnTo>
                  <a:pt x="8" y="30"/>
                </a:lnTo>
                <a:lnTo>
                  <a:pt x="8" y="30"/>
                </a:lnTo>
                <a:lnTo>
                  <a:pt x="7" y="29"/>
                </a:lnTo>
                <a:lnTo>
                  <a:pt x="7" y="29"/>
                </a:lnTo>
                <a:lnTo>
                  <a:pt x="7" y="29"/>
                </a:lnTo>
                <a:lnTo>
                  <a:pt x="7" y="29"/>
                </a:lnTo>
                <a:lnTo>
                  <a:pt x="7" y="27"/>
                </a:lnTo>
                <a:lnTo>
                  <a:pt x="7" y="25"/>
                </a:lnTo>
                <a:lnTo>
                  <a:pt x="7" y="25"/>
                </a:lnTo>
                <a:lnTo>
                  <a:pt x="5" y="25"/>
                </a:lnTo>
                <a:lnTo>
                  <a:pt x="5" y="24"/>
                </a:lnTo>
                <a:lnTo>
                  <a:pt x="5" y="24"/>
                </a:lnTo>
                <a:lnTo>
                  <a:pt x="5" y="22"/>
                </a:lnTo>
                <a:lnTo>
                  <a:pt x="3" y="21"/>
                </a:lnTo>
                <a:lnTo>
                  <a:pt x="3" y="21"/>
                </a:lnTo>
                <a:lnTo>
                  <a:pt x="3" y="19"/>
                </a:lnTo>
                <a:lnTo>
                  <a:pt x="3" y="19"/>
                </a:lnTo>
                <a:lnTo>
                  <a:pt x="3" y="19"/>
                </a:lnTo>
                <a:lnTo>
                  <a:pt x="3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6"/>
                </a:lnTo>
                <a:lnTo>
                  <a:pt x="2" y="16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6"/>
                </a:lnTo>
                <a:lnTo>
                  <a:pt x="2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10" y="0"/>
                </a:lnTo>
                <a:lnTo>
                  <a:pt x="24" y="0"/>
                </a:lnTo>
                <a:lnTo>
                  <a:pt x="29" y="0"/>
                </a:lnTo>
                <a:lnTo>
                  <a:pt x="31" y="0"/>
                </a:lnTo>
                <a:lnTo>
                  <a:pt x="37" y="0"/>
                </a:lnTo>
                <a:lnTo>
                  <a:pt x="37" y="0"/>
                </a:lnTo>
                <a:lnTo>
                  <a:pt x="40" y="0"/>
                </a:lnTo>
                <a:lnTo>
                  <a:pt x="43" y="0"/>
                </a:lnTo>
                <a:lnTo>
                  <a:pt x="45" y="0"/>
                </a:lnTo>
                <a:lnTo>
                  <a:pt x="48" y="0"/>
                </a:lnTo>
                <a:lnTo>
                  <a:pt x="53" y="0"/>
                </a:lnTo>
                <a:lnTo>
                  <a:pt x="55" y="0"/>
                </a:lnTo>
                <a:lnTo>
                  <a:pt x="55" y="0"/>
                </a:lnTo>
                <a:lnTo>
                  <a:pt x="56" y="0"/>
                </a:lnTo>
                <a:lnTo>
                  <a:pt x="58" y="0"/>
                </a:lnTo>
                <a:lnTo>
                  <a:pt x="58" y="0"/>
                </a:lnTo>
                <a:lnTo>
                  <a:pt x="61" y="0"/>
                </a:lnTo>
                <a:lnTo>
                  <a:pt x="67" y="0"/>
                </a:lnTo>
                <a:lnTo>
                  <a:pt x="74" y="0"/>
                </a:lnTo>
                <a:lnTo>
                  <a:pt x="77" y="0"/>
                </a:lnTo>
                <a:lnTo>
                  <a:pt x="80" y="0"/>
                </a:lnTo>
                <a:lnTo>
                  <a:pt x="83" y="0"/>
                </a:lnTo>
                <a:lnTo>
                  <a:pt x="83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7" y="0"/>
                </a:lnTo>
                <a:lnTo>
                  <a:pt x="90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8" y="0"/>
                </a:lnTo>
                <a:lnTo>
                  <a:pt x="107" y="0"/>
                </a:lnTo>
                <a:lnTo>
                  <a:pt x="107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  <a:lnTo>
                  <a:pt x="114" y="0"/>
                </a:lnTo>
                <a:lnTo>
                  <a:pt x="115" y="0"/>
                </a:lnTo>
                <a:lnTo>
                  <a:pt x="117" y="0"/>
                </a:lnTo>
                <a:lnTo>
                  <a:pt x="120" y="0"/>
                </a:lnTo>
                <a:lnTo>
                  <a:pt x="120" y="0"/>
                </a:lnTo>
                <a:lnTo>
                  <a:pt x="120" y="1"/>
                </a:lnTo>
                <a:lnTo>
                  <a:pt x="120" y="5"/>
                </a:lnTo>
                <a:lnTo>
                  <a:pt x="120" y="6"/>
                </a:lnTo>
                <a:lnTo>
                  <a:pt x="120" y="8"/>
                </a:lnTo>
                <a:lnTo>
                  <a:pt x="120" y="11"/>
                </a:lnTo>
                <a:lnTo>
                  <a:pt x="120" y="14"/>
                </a:lnTo>
                <a:lnTo>
                  <a:pt x="123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6"/>
                </a:lnTo>
                <a:lnTo>
                  <a:pt x="125" y="16"/>
                </a:lnTo>
                <a:lnTo>
                  <a:pt x="127" y="16"/>
                </a:lnTo>
                <a:lnTo>
                  <a:pt x="127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8" y="17"/>
                </a:lnTo>
                <a:lnTo>
                  <a:pt x="127" y="17"/>
                </a:lnTo>
                <a:lnTo>
                  <a:pt x="127" y="17"/>
                </a:lnTo>
                <a:lnTo>
                  <a:pt x="127" y="19"/>
                </a:lnTo>
                <a:lnTo>
                  <a:pt x="127" y="19"/>
                </a:lnTo>
                <a:lnTo>
                  <a:pt x="127" y="19"/>
                </a:lnTo>
                <a:lnTo>
                  <a:pt x="127" y="19"/>
                </a:lnTo>
                <a:lnTo>
                  <a:pt x="127" y="19"/>
                </a:lnTo>
                <a:lnTo>
                  <a:pt x="127" y="19"/>
                </a:lnTo>
                <a:lnTo>
                  <a:pt x="127" y="21"/>
                </a:lnTo>
                <a:lnTo>
                  <a:pt x="127" y="21"/>
                </a:lnTo>
                <a:lnTo>
                  <a:pt x="127" y="21"/>
                </a:lnTo>
                <a:lnTo>
                  <a:pt x="127" y="21"/>
                </a:lnTo>
                <a:lnTo>
                  <a:pt x="127" y="21"/>
                </a:lnTo>
                <a:lnTo>
                  <a:pt x="127" y="22"/>
                </a:lnTo>
                <a:lnTo>
                  <a:pt x="127" y="22"/>
                </a:lnTo>
                <a:lnTo>
                  <a:pt x="127" y="22"/>
                </a:lnTo>
                <a:lnTo>
                  <a:pt x="127" y="22"/>
                </a:lnTo>
                <a:lnTo>
                  <a:pt x="125" y="24"/>
                </a:lnTo>
                <a:lnTo>
                  <a:pt x="127" y="24"/>
                </a:lnTo>
                <a:lnTo>
                  <a:pt x="127" y="24"/>
                </a:lnTo>
                <a:lnTo>
                  <a:pt x="127" y="24"/>
                </a:lnTo>
                <a:lnTo>
                  <a:pt x="128" y="24"/>
                </a:lnTo>
                <a:lnTo>
                  <a:pt x="128" y="24"/>
                </a:lnTo>
                <a:lnTo>
                  <a:pt x="128" y="37"/>
                </a:lnTo>
                <a:lnTo>
                  <a:pt x="128" y="37"/>
                </a:lnTo>
                <a:lnTo>
                  <a:pt x="136" y="37"/>
                </a:lnTo>
                <a:lnTo>
                  <a:pt x="138" y="37"/>
                </a:lnTo>
                <a:lnTo>
                  <a:pt x="141" y="37"/>
                </a:lnTo>
                <a:lnTo>
                  <a:pt x="149" y="37"/>
                </a:lnTo>
                <a:lnTo>
                  <a:pt x="149" y="37"/>
                </a:lnTo>
                <a:lnTo>
                  <a:pt x="151" y="37"/>
                </a:lnTo>
                <a:lnTo>
                  <a:pt x="152" y="37"/>
                </a:lnTo>
                <a:lnTo>
                  <a:pt x="154" y="37"/>
                </a:lnTo>
                <a:lnTo>
                  <a:pt x="155" y="37"/>
                </a:lnTo>
                <a:lnTo>
                  <a:pt x="163" y="37"/>
                </a:lnTo>
                <a:lnTo>
                  <a:pt x="167" y="37"/>
                </a:lnTo>
                <a:lnTo>
                  <a:pt x="173" y="37"/>
                </a:lnTo>
                <a:lnTo>
                  <a:pt x="175" y="37"/>
                </a:lnTo>
                <a:lnTo>
                  <a:pt x="176" y="37"/>
                </a:lnTo>
                <a:lnTo>
                  <a:pt x="176" y="37"/>
                </a:lnTo>
                <a:lnTo>
                  <a:pt x="176" y="37"/>
                </a:lnTo>
                <a:lnTo>
                  <a:pt x="178" y="37"/>
                </a:lnTo>
                <a:lnTo>
                  <a:pt x="178" y="37"/>
                </a:lnTo>
                <a:close/>
              </a:path>
            </a:pathLst>
          </a:custGeom>
          <a:solidFill>
            <a:srgbClr val="B9F57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6"/>
          <p:cNvSpPr>
            <a:spLocks/>
          </p:cNvSpPr>
          <p:nvPr/>
        </p:nvSpPr>
        <p:spPr bwMode="auto">
          <a:xfrm>
            <a:off x="7396163" y="5191126"/>
            <a:ext cx="330200" cy="284163"/>
          </a:xfrm>
          <a:custGeom>
            <a:avLst/>
            <a:gdLst/>
            <a:ahLst/>
            <a:cxnLst>
              <a:cxn ang="0">
                <a:pos x="183" y="56"/>
              </a:cxn>
              <a:cxn ang="0">
                <a:pos x="191" y="61"/>
              </a:cxn>
              <a:cxn ang="0">
                <a:pos x="200" y="72"/>
              </a:cxn>
              <a:cxn ang="0">
                <a:pos x="202" y="79"/>
              </a:cxn>
              <a:cxn ang="0">
                <a:pos x="205" y="88"/>
              </a:cxn>
              <a:cxn ang="0">
                <a:pos x="207" y="95"/>
              </a:cxn>
              <a:cxn ang="0">
                <a:pos x="207" y="98"/>
              </a:cxn>
              <a:cxn ang="0">
                <a:pos x="207" y="109"/>
              </a:cxn>
              <a:cxn ang="0">
                <a:pos x="154" y="120"/>
              </a:cxn>
              <a:cxn ang="0">
                <a:pos x="133" y="120"/>
              </a:cxn>
              <a:cxn ang="0">
                <a:pos x="122" y="136"/>
              </a:cxn>
              <a:cxn ang="0">
                <a:pos x="91" y="144"/>
              </a:cxn>
              <a:cxn ang="0">
                <a:pos x="80" y="144"/>
              </a:cxn>
              <a:cxn ang="0">
                <a:pos x="69" y="144"/>
              </a:cxn>
              <a:cxn ang="0">
                <a:pos x="59" y="146"/>
              </a:cxn>
              <a:cxn ang="0">
                <a:pos x="43" y="151"/>
              </a:cxn>
              <a:cxn ang="0">
                <a:pos x="35" y="165"/>
              </a:cxn>
              <a:cxn ang="0">
                <a:pos x="21" y="179"/>
              </a:cxn>
              <a:cxn ang="0">
                <a:pos x="2" y="171"/>
              </a:cxn>
              <a:cxn ang="0">
                <a:pos x="5" y="167"/>
              </a:cxn>
              <a:cxn ang="0">
                <a:pos x="8" y="159"/>
              </a:cxn>
              <a:cxn ang="0">
                <a:pos x="11" y="138"/>
              </a:cxn>
              <a:cxn ang="0">
                <a:pos x="13" y="136"/>
              </a:cxn>
              <a:cxn ang="0">
                <a:pos x="21" y="133"/>
              </a:cxn>
              <a:cxn ang="0">
                <a:pos x="11" y="135"/>
              </a:cxn>
              <a:cxn ang="0">
                <a:pos x="11" y="135"/>
              </a:cxn>
              <a:cxn ang="0">
                <a:pos x="10" y="133"/>
              </a:cxn>
              <a:cxn ang="0">
                <a:pos x="11" y="133"/>
              </a:cxn>
              <a:cxn ang="0">
                <a:pos x="11" y="132"/>
              </a:cxn>
              <a:cxn ang="0">
                <a:pos x="11" y="132"/>
              </a:cxn>
              <a:cxn ang="0">
                <a:pos x="10" y="132"/>
              </a:cxn>
              <a:cxn ang="0">
                <a:pos x="10" y="128"/>
              </a:cxn>
              <a:cxn ang="0">
                <a:pos x="11" y="128"/>
              </a:cxn>
              <a:cxn ang="0">
                <a:pos x="11" y="127"/>
              </a:cxn>
              <a:cxn ang="0">
                <a:pos x="13" y="127"/>
              </a:cxn>
              <a:cxn ang="0">
                <a:pos x="15" y="127"/>
              </a:cxn>
              <a:cxn ang="0">
                <a:pos x="15" y="127"/>
              </a:cxn>
              <a:cxn ang="0">
                <a:pos x="11" y="119"/>
              </a:cxn>
              <a:cxn ang="0">
                <a:pos x="3" y="117"/>
              </a:cxn>
              <a:cxn ang="0">
                <a:pos x="5" y="114"/>
              </a:cxn>
              <a:cxn ang="0">
                <a:pos x="3" y="112"/>
              </a:cxn>
              <a:cxn ang="0">
                <a:pos x="3" y="111"/>
              </a:cxn>
              <a:cxn ang="0">
                <a:pos x="5" y="108"/>
              </a:cxn>
              <a:cxn ang="0">
                <a:pos x="3" y="104"/>
              </a:cxn>
              <a:cxn ang="0">
                <a:pos x="2" y="98"/>
              </a:cxn>
              <a:cxn ang="0">
                <a:pos x="2" y="95"/>
              </a:cxn>
              <a:cxn ang="0">
                <a:pos x="3" y="92"/>
              </a:cxn>
              <a:cxn ang="0">
                <a:pos x="16" y="79"/>
              </a:cxn>
              <a:cxn ang="0">
                <a:pos x="37" y="74"/>
              </a:cxn>
              <a:cxn ang="0">
                <a:pos x="45" y="53"/>
              </a:cxn>
              <a:cxn ang="0">
                <a:pos x="66" y="56"/>
              </a:cxn>
              <a:cxn ang="0">
                <a:pos x="80" y="29"/>
              </a:cxn>
              <a:cxn ang="0">
                <a:pos x="96" y="24"/>
              </a:cxn>
              <a:cxn ang="0">
                <a:pos x="101" y="18"/>
              </a:cxn>
              <a:cxn ang="0">
                <a:pos x="104" y="0"/>
              </a:cxn>
              <a:cxn ang="0">
                <a:pos x="119" y="8"/>
              </a:cxn>
              <a:cxn ang="0">
                <a:pos x="144" y="29"/>
              </a:cxn>
              <a:cxn ang="0">
                <a:pos x="170" y="29"/>
              </a:cxn>
              <a:cxn ang="0">
                <a:pos x="181" y="29"/>
              </a:cxn>
            </a:cxnLst>
            <a:rect l="0" t="0" r="r" b="b"/>
            <a:pathLst>
              <a:path w="208" h="179">
                <a:moveTo>
                  <a:pt x="184" y="29"/>
                </a:moveTo>
                <a:lnTo>
                  <a:pt x="184" y="31"/>
                </a:lnTo>
                <a:lnTo>
                  <a:pt x="184" y="32"/>
                </a:lnTo>
                <a:lnTo>
                  <a:pt x="183" y="42"/>
                </a:lnTo>
                <a:lnTo>
                  <a:pt x="181" y="45"/>
                </a:lnTo>
                <a:lnTo>
                  <a:pt x="181" y="45"/>
                </a:lnTo>
                <a:lnTo>
                  <a:pt x="179" y="52"/>
                </a:lnTo>
                <a:lnTo>
                  <a:pt x="183" y="56"/>
                </a:lnTo>
                <a:lnTo>
                  <a:pt x="186" y="58"/>
                </a:lnTo>
                <a:lnTo>
                  <a:pt x="186" y="58"/>
                </a:lnTo>
                <a:lnTo>
                  <a:pt x="187" y="60"/>
                </a:lnTo>
                <a:lnTo>
                  <a:pt x="187" y="60"/>
                </a:lnTo>
                <a:lnTo>
                  <a:pt x="187" y="60"/>
                </a:lnTo>
                <a:lnTo>
                  <a:pt x="187" y="60"/>
                </a:lnTo>
                <a:lnTo>
                  <a:pt x="189" y="60"/>
                </a:lnTo>
                <a:lnTo>
                  <a:pt x="191" y="61"/>
                </a:lnTo>
                <a:lnTo>
                  <a:pt x="192" y="61"/>
                </a:lnTo>
                <a:lnTo>
                  <a:pt x="192" y="63"/>
                </a:lnTo>
                <a:lnTo>
                  <a:pt x="194" y="63"/>
                </a:lnTo>
                <a:lnTo>
                  <a:pt x="195" y="66"/>
                </a:lnTo>
                <a:lnTo>
                  <a:pt x="197" y="68"/>
                </a:lnTo>
                <a:lnTo>
                  <a:pt x="199" y="71"/>
                </a:lnTo>
                <a:lnTo>
                  <a:pt x="200" y="72"/>
                </a:lnTo>
                <a:lnTo>
                  <a:pt x="200" y="72"/>
                </a:lnTo>
                <a:lnTo>
                  <a:pt x="200" y="74"/>
                </a:lnTo>
                <a:lnTo>
                  <a:pt x="200" y="74"/>
                </a:lnTo>
                <a:lnTo>
                  <a:pt x="202" y="76"/>
                </a:lnTo>
                <a:lnTo>
                  <a:pt x="202" y="77"/>
                </a:lnTo>
                <a:lnTo>
                  <a:pt x="202" y="77"/>
                </a:lnTo>
                <a:lnTo>
                  <a:pt x="202" y="77"/>
                </a:lnTo>
                <a:lnTo>
                  <a:pt x="202" y="79"/>
                </a:lnTo>
                <a:lnTo>
                  <a:pt x="202" y="79"/>
                </a:lnTo>
                <a:lnTo>
                  <a:pt x="203" y="79"/>
                </a:lnTo>
                <a:lnTo>
                  <a:pt x="203" y="80"/>
                </a:lnTo>
                <a:lnTo>
                  <a:pt x="203" y="82"/>
                </a:lnTo>
                <a:lnTo>
                  <a:pt x="203" y="84"/>
                </a:lnTo>
                <a:lnTo>
                  <a:pt x="205" y="84"/>
                </a:lnTo>
                <a:lnTo>
                  <a:pt x="205" y="85"/>
                </a:lnTo>
                <a:lnTo>
                  <a:pt x="205" y="85"/>
                </a:lnTo>
                <a:lnTo>
                  <a:pt x="205" y="88"/>
                </a:lnTo>
                <a:lnTo>
                  <a:pt x="207" y="90"/>
                </a:lnTo>
                <a:lnTo>
                  <a:pt x="207" y="92"/>
                </a:lnTo>
                <a:lnTo>
                  <a:pt x="207" y="92"/>
                </a:lnTo>
                <a:lnTo>
                  <a:pt x="207" y="93"/>
                </a:lnTo>
                <a:lnTo>
                  <a:pt x="207" y="95"/>
                </a:lnTo>
                <a:lnTo>
                  <a:pt x="207" y="95"/>
                </a:lnTo>
                <a:lnTo>
                  <a:pt x="207" y="95"/>
                </a:lnTo>
                <a:lnTo>
                  <a:pt x="207" y="95"/>
                </a:lnTo>
                <a:lnTo>
                  <a:pt x="207" y="95"/>
                </a:lnTo>
                <a:lnTo>
                  <a:pt x="207" y="96"/>
                </a:lnTo>
                <a:lnTo>
                  <a:pt x="207" y="96"/>
                </a:lnTo>
                <a:lnTo>
                  <a:pt x="207" y="96"/>
                </a:lnTo>
                <a:lnTo>
                  <a:pt x="207" y="96"/>
                </a:lnTo>
                <a:lnTo>
                  <a:pt x="207" y="96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100"/>
                </a:lnTo>
                <a:lnTo>
                  <a:pt x="207" y="100"/>
                </a:lnTo>
                <a:lnTo>
                  <a:pt x="207" y="101"/>
                </a:lnTo>
                <a:lnTo>
                  <a:pt x="207" y="103"/>
                </a:lnTo>
                <a:lnTo>
                  <a:pt x="207" y="104"/>
                </a:lnTo>
                <a:lnTo>
                  <a:pt x="207" y="109"/>
                </a:lnTo>
                <a:lnTo>
                  <a:pt x="208" y="119"/>
                </a:lnTo>
                <a:lnTo>
                  <a:pt x="208" y="119"/>
                </a:lnTo>
                <a:lnTo>
                  <a:pt x="208" y="120"/>
                </a:lnTo>
                <a:lnTo>
                  <a:pt x="200" y="120"/>
                </a:lnTo>
                <a:lnTo>
                  <a:pt x="199" y="120"/>
                </a:lnTo>
                <a:lnTo>
                  <a:pt x="181" y="120"/>
                </a:lnTo>
                <a:lnTo>
                  <a:pt x="162" y="120"/>
                </a:lnTo>
                <a:lnTo>
                  <a:pt x="154" y="120"/>
                </a:lnTo>
                <a:lnTo>
                  <a:pt x="152" y="120"/>
                </a:lnTo>
                <a:lnTo>
                  <a:pt x="151" y="122"/>
                </a:lnTo>
                <a:lnTo>
                  <a:pt x="141" y="122"/>
                </a:lnTo>
                <a:lnTo>
                  <a:pt x="138" y="122"/>
                </a:lnTo>
                <a:lnTo>
                  <a:pt x="136" y="122"/>
                </a:lnTo>
                <a:lnTo>
                  <a:pt x="136" y="122"/>
                </a:lnTo>
                <a:lnTo>
                  <a:pt x="135" y="120"/>
                </a:lnTo>
                <a:lnTo>
                  <a:pt x="133" y="120"/>
                </a:lnTo>
                <a:lnTo>
                  <a:pt x="133" y="120"/>
                </a:lnTo>
                <a:lnTo>
                  <a:pt x="131" y="122"/>
                </a:lnTo>
                <a:lnTo>
                  <a:pt x="130" y="122"/>
                </a:lnTo>
                <a:lnTo>
                  <a:pt x="127" y="125"/>
                </a:lnTo>
                <a:lnTo>
                  <a:pt x="123" y="128"/>
                </a:lnTo>
                <a:lnTo>
                  <a:pt x="122" y="132"/>
                </a:lnTo>
                <a:lnTo>
                  <a:pt x="122" y="135"/>
                </a:lnTo>
                <a:lnTo>
                  <a:pt x="122" y="136"/>
                </a:lnTo>
                <a:lnTo>
                  <a:pt x="114" y="136"/>
                </a:lnTo>
                <a:lnTo>
                  <a:pt x="111" y="136"/>
                </a:lnTo>
                <a:lnTo>
                  <a:pt x="104" y="136"/>
                </a:lnTo>
                <a:lnTo>
                  <a:pt x="103" y="136"/>
                </a:lnTo>
                <a:lnTo>
                  <a:pt x="91" y="136"/>
                </a:lnTo>
                <a:lnTo>
                  <a:pt x="91" y="143"/>
                </a:lnTo>
                <a:lnTo>
                  <a:pt x="91" y="144"/>
                </a:lnTo>
                <a:lnTo>
                  <a:pt x="91" y="144"/>
                </a:lnTo>
                <a:lnTo>
                  <a:pt x="91" y="144"/>
                </a:lnTo>
                <a:lnTo>
                  <a:pt x="91" y="148"/>
                </a:lnTo>
                <a:lnTo>
                  <a:pt x="91" y="148"/>
                </a:lnTo>
                <a:lnTo>
                  <a:pt x="85" y="148"/>
                </a:lnTo>
                <a:lnTo>
                  <a:pt x="83" y="148"/>
                </a:lnTo>
                <a:lnTo>
                  <a:pt x="83" y="146"/>
                </a:lnTo>
                <a:lnTo>
                  <a:pt x="82" y="146"/>
                </a:lnTo>
                <a:lnTo>
                  <a:pt x="80" y="144"/>
                </a:lnTo>
                <a:lnTo>
                  <a:pt x="80" y="144"/>
                </a:lnTo>
                <a:lnTo>
                  <a:pt x="80" y="143"/>
                </a:lnTo>
                <a:lnTo>
                  <a:pt x="79" y="143"/>
                </a:lnTo>
                <a:lnTo>
                  <a:pt x="75" y="144"/>
                </a:lnTo>
                <a:lnTo>
                  <a:pt x="74" y="144"/>
                </a:lnTo>
                <a:lnTo>
                  <a:pt x="72" y="144"/>
                </a:lnTo>
                <a:lnTo>
                  <a:pt x="71" y="144"/>
                </a:lnTo>
                <a:lnTo>
                  <a:pt x="69" y="144"/>
                </a:lnTo>
                <a:lnTo>
                  <a:pt x="69" y="146"/>
                </a:lnTo>
                <a:lnTo>
                  <a:pt x="67" y="146"/>
                </a:lnTo>
                <a:lnTo>
                  <a:pt x="66" y="148"/>
                </a:lnTo>
                <a:lnTo>
                  <a:pt x="64" y="146"/>
                </a:lnTo>
                <a:lnTo>
                  <a:pt x="63" y="146"/>
                </a:lnTo>
                <a:lnTo>
                  <a:pt x="61" y="146"/>
                </a:lnTo>
                <a:lnTo>
                  <a:pt x="61" y="146"/>
                </a:lnTo>
                <a:lnTo>
                  <a:pt x="59" y="146"/>
                </a:lnTo>
                <a:lnTo>
                  <a:pt x="58" y="148"/>
                </a:lnTo>
                <a:lnTo>
                  <a:pt x="56" y="149"/>
                </a:lnTo>
                <a:lnTo>
                  <a:pt x="51" y="151"/>
                </a:lnTo>
                <a:lnTo>
                  <a:pt x="50" y="151"/>
                </a:lnTo>
                <a:lnTo>
                  <a:pt x="48" y="151"/>
                </a:lnTo>
                <a:lnTo>
                  <a:pt x="47" y="152"/>
                </a:lnTo>
                <a:lnTo>
                  <a:pt x="45" y="151"/>
                </a:lnTo>
                <a:lnTo>
                  <a:pt x="43" y="151"/>
                </a:lnTo>
                <a:lnTo>
                  <a:pt x="42" y="151"/>
                </a:lnTo>
                <a:lnTo>
                  <a:pt x="39" y="152"/>
                </a:lnTo>
                <a:lnTo>
                  <a:pt x="39" y="156"/>
                </a:lnTo>
                <a:lnTo>
                  <a:pt x="40" y="157"/>
                </a:lnTo>
                <a:lnTo>
                  <a:pt x="40" y="159"/>
                </a:lnTo>
                <a:lnTo>
                  <a:pt x="37" y="162"/>
                </a:lnTo>
                <a:lnTo>
                  <a:pt x="35" y="162"/>
                </a:lnTo>
                <a:lnTo>
                  <a:pt x="35" y="165"/>
                </a:lnTo>
                <a:lnTo>
                  <a:pt x="35" y="168"/>
                </a:lnTo>
                <a:lnTo>
                  <a:pt x="34" y="168"/>
                </a:lnTo>
                <a:lnTo>
                  <a:pt x="32" y="170"/>
                </a:lnTo>
                <a:lnTo>
                  <a:pt x="31" y="171"/>
                </a:lnTo>
                <a:lnTo>
                  <a:pt x="29" y="176"/>
                </a:lnTo>
                <a:lnTo>
                  <a:pt x="27" y="178"/>
                </a:lnTo>
                <a:lnTo>
                  <a:pt x="24" y="179"/>
                </a:lnTo>
                <a:lnTo>
                  <a:pt x="21" y="179"/>
                </a:lnTo>
                <a:lnTo>
                  <a:pt x="19" y="179"/>
                </a:lnTo>
                <a:lnTo>
                  <a:pt x="19" y="173"/>
                </a:lnTo>
                <a:lnTo>
                  <a:pt x="18" y="173"/>
                </a:lnTo>
                <a:lnTo>
                  <a:pt x="16" y="173"/>
                </a:lnTo>
                <a:lnTo>
                  <a:pt x="10" y="173"/>
                </a:lnTo>
                <a:lnTo>
                  <a:pt x="3" y="175"/>
                </a:lnTo>
                <a:lnTo>
                  <a:pt x="2" y="175"/>
                </a:lnTo>
                <a:lnTo>
                  <a:pt x="2" y="171"/>
                </a:lnTo>
                <a:lnTo>
                  <a:pt x="2" y="171"/>
                </a:lnTo>
                <a:lnTo>
                  <a:pt x="2" y="171"/>
                </a:lnTo>
                <a:lnTo>
                  <a:pt x="3" y="171"/>
                </a:lnTo>
                <a:lnTo>
                  <a:pt x="3" y="168"/>
                </a:lnTo>
                <a:lnTo>
                  <a:pt x="3" y="168"/>
                </a:lnTo>
                <a:lnTo>
                  <a:pt x="3" y="168"/>
                </a:lnTo>
                <a:lnTo>
                  <a:pt x="5" y="168"/>
                </a:lnTo>
                <a:lnTo>
                  <a:pt x="5" y="167"/>
                </a:lnTo>
                <a:lnTo>
                  <a:pt x="5" y="165"/>
                </a:lnTo>
                <a:lnTo>
                  <a:pt x="7" y="165"/>
                </a:lnTo>
                <a:lnTo>
                  <a:pt x="7" y="162"/>
                </a:lnTo>
                <a:lnTo>
                  <a:pt x="7" y="162"/>
                </a:lnTo>
                <a:lnTo>
                  <a:pt x="8" y="162"/>
                </a:lnTo>
                <a:lnTo>
                  <a:pt x="8" y="162"/>
                </a:lnTo>
                <a:lnTo>
                  <a:pt x="8" y="160"/>
                </a:lnTo>
                <a:lnTo>
                  <a:pt x="8" y="159"/>
                </a:lnTo>
                <a:lnTo>
                  <a:pt x="8" y="159"/>
                </a:lnTo>
                <a:lnTo>
                  <a:pt x="10" y="159"/>
                </a:lnTo>
                <a:lnTo>
                  <a:pt x="10" y="156"/>
                </a:lnTo>
                <a:lnTo>
                  <a:pt x="13" y="156"/>
                </a:lnTo>
                <a:lnTo>
                  <a:pt x="13" y="154"/>
                </a:lnTo>
                <a:lnTo>
                  <a:pt x="13" y="143"/>
                </a:lnTo>
                <a:lnTo>
                  <a:pt x="11" y="141"/>
                </a:lnTo>
                <a:lnTo>
                  <a:pt x="11" y="138"/>
                </a:lnTo>
                <a:lnTo>
                  <a:pt x="11" y="138"/>
                </a:lnTo>
                <a:lnTo>
                  <a:pt x="11" y="138"/>
                </a:lnTo>
                <a:lnTo>
                  <a:pt x="11" y="138"/>
                </a:lnTo>
                <a:lnTo>
                  <a:pt x="11" y="136"/>
                </a:lnTo>
                <a:lnTo>
                  <a:pt x="11" y="136"/>
                </a:lnTo>
                <a:lnTo>
                  <a:pt x="11" y="136"/>
                </a:lnTo>
                <a:lnTo>
                  <a:pt x="11" y="136"/>
                </a:lnTo>
                <a:lnTo>
                  <a:pt x="13" y="136"/>
                </a:lnTo>
                <a:lnTo>
                  <a:pt x="15" y="136"/>
                </a:lnTo>
                <a:lnTo>
                  <a:pt x="16" y="136"/>
                </a:lnTo>
                <a:lnTo>
                  <a:pt x="19" y="136"/>
                </a:lnTo>
                <a:lnTo>
                  <a:pt x="19" y="136"/>
                </a:lnTo>
                <a:lnTo>
                  <a:pt x="19" y="136"/>
                </a:lnTo>
                <a:lnTo>
                  <a:pt x="21" y="136"/>
                </a:lnTo>
                <a:lnTo>
                  <a:pt x="21" y="136"/>
                </a:lnTo>
                <a:lnTo>
                  <a:pt x="21" y="133"/>
                </a:lnTo>
                <a:lnTo>
                  <a:pt x="21" y="130"/>
                </a:lnTo>
                <a:lnTo>
                  <a:pt x="19" y="130"/>
                </a:lnTo>
                <a:lnTo>
                  <a:pt x="15" y="130"/>
                </a:lnTo>
                <a:lnTo>
                  <a:pt x="15" y="133"/>
                </a:lnTo>
                <a:lnTo>
                  <a:pt x="13" y="133"/>
                </a:lnTo>
                <a:lnTo>
                  <a:pt x="13" y="133"/>
                </a:lnTo>
                <a:lnTo>
                  <a:pt x="13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3"/>
                </a:lnTo>
                <a:lnTo>
                  <a:pt x="10" y="133"/>
                </a:lnTo>
                <a:lnTo>
                  <a:pt x="10" y="133"/>
                </a:lnTo>
                <a:lnTo>
                  <a:pt x="10" y="133"/>
                </a:lnTo>
                <a:lnTo>
                  <a:pt x="10" y="133"/>
                </a:lnTo>
                <a:lnTo>
                  <a:pt x="10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3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0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0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7"/>
                </a:lnTo>
                <a:lnTo>
                  <a:pt x="15" y="125"/>
                </a:lnTo>
                <a:lnTo>
                  <a:pt x="15" y="125"/>
                </a:lnTo>
                <a:lnTo>
                  <a:pt x="15" y="125"/>
                </a:lnTo>
                <a:lnTo>
                  <a:pt x="13" y="125"/>
                </a:lnTo>
                <a:lnTo>
                  <a:pt x="13" y="122"/>
                </a:lnTo>
                <a:lnTo>
                  <a:pt x="11" y="122"/>
                </a:lnTo>
                <a:lnTo>
                  <a:pt x="11" y="119"/>
                </a:lnTo>
                <a:lnTo>
                  <a:pt x="11" y="119"/>
                </a:lnTo>
                <a:lnTo>
                  <a:pt x="5" y="119"/>
                </a:lnTo>
                <a:lnTo>
                  <a:pt x="5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7"/>
                </a:lnTo>
                <a:lnTo>
                  <a:pt x="3" y="116"/>
                </a:lnTo>
                <a:lnTo>
                  <a:pt x="5" y="114"/>
                </a:lnTo>
                <a:lnTo>
                  <a:pt x="5" y="114"/>
                </a:lnTo>
                <a:lnTo>
                  <a:pt x="5" y="114"/>
                </a:lnTo>
                <a:lnTo>
                  <a:pt x="5" y="114"/>
                </a:lnTo>
                <a:lnTo>
                  <a:pt x="3" y="114"/>
                </a:lnTo>
                <a:lnTo>
                  <a:pt x="3" y="114"/>
                </a:lnTo>
                <a:lnTo>
                  <a:pt x="3" y="114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2"/>
                </a:lnTo>
                <a:lnTo>
                  <a:pt x="3" y="111"/>
                </a:lnTo>
                <a:lnTo>
                  <a:pt x="3" y="111"/>
                </a:lnTo>
                <a:lnTo>
                  <a:pt x="3" y="111"/>
                </a:lnTo>
                <a:lnTo>
                  <a:pt x="3" y="111"/>
                </a:lnTo>
                <a:lnTo>
                  <a:pt x="3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09"/>
                </a:lnTo>
                <a:lnTo>
                  <a:pt x="5" y="108"/>
                </a:lnTo>
                <a:lnTo>
                  <a:pt x="5" y="108"/>
                </a:lnTo>
                <a:lnTo>
                  <a:pt x="5" y="108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3" y="104"/>
                </a:lnTo>
                <a:lnTo>
                  <a:pt x="3" y="104"/>
                </a:lnTo>
                <a:lnTo>
                  <a:pt x="3" y="104"/>
                </a:lnTo>
                <a:lnTo>
                  <a:pt x="2" y="103"/>
                </a:lnTo>
                <a:lnTo>
                  <a:pt x="2" y="101"/>
                </a:lnTo>
                <a:lnTo>
                  <a:pt x="2" y="101"/>
                </a:lnTo>
                <a:lnTo>
                  <a:pt x="2" y="100"/>
                </a:lnTo>
                <a:lnTo>
                  <a:pt x="2" y="100"/>
                </a:lnTo>
                <a:lnTo>
                  <a:pt x="0" y="100"/>
                </a:lnTo>
                <a:lnTo>
                  <a:pt x="2" y="100"/>
                </a:lnTo>
                <a:lnTo>
                  <a:pt x="2" y="98"/>
                </a:lnTo>
                <a:lnTo>
                  <a:pt x="2" y="98"/>
                </a:lnTo>
                <a:lnTo>
                  <a:pt x="2" y="98"/>
                </a:lnTo>
                <a:lnTo>
                  <a:pt x="2" y="98"/>
                </a:lnTo>
                <a:lnTo>
                  <a:pt x="2" y="96"/>
                </a:lnTo>
                <a:lnTo>
                  <a:pt x="2" y="96"/>
                </a:lnTo>
                <a:lnTo>
                  <a:pt x="2" y="96"/>
                </a:lnTo>
                <a:lnTo>
                  <a:pt x="2" y="95"/>
                </a:lnTo>
                <a:lnTo>
                  <a:pt x="2" y="95"/>
                </a:lnTo>
                <a:lnTo>
                  <a:pt x="2" y="95"/>
                </a:lnTo>
                <a:lnTo>
                  <a:pt x="0" y="93"/>
                </a:lnTo>
                <a:lnTo>
                  <a:pt x="0" y="93"/>
                </a:lnTo>
                <a:lnTo>
                  <a:pt x="2" y="93"/>
                </a:lnTo>
                <a:lnTo>
                  <a:pt x="2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5" y="90"/>
                </a:lnTo>
                <a:lnTo>
                  <a:pt x="5" y="90"/>
                </a:lnTo>
                <a:lnTo>
                  <a:pt x="7" y="88"/>
                </a:lnTo>
                <a:lnTo>
                  <a:pt x="8" y="85"/>
                </a:lnTo>
                <a:lnTo>
                  <a:pt x="11" y="85"/>
                </a:lnTo>
                <a:lnTo>
                  <a:pt x="15" y="79"/>
                </a:lnTo>
                <a:lnTo>
                  <a:pt x="16" y="79"/>
                </a:lnTo>
                <a:lnTo>
                  <a:pt x="16" y="79"/>
                </a:lnTo>
                <a:lnTo>
                  <a:pt x="18" y="77"/>
                </a:lnTo>
                <a:lnTo>
                  <a:pt x="24" y="79"/>
                </a:lnTo>
                <a:lnTo>
                  <a:pt x="27" y="77"/>
                </a:lnTo>
                <a:lnTo>
                  <a:pt x="31" y="77"/>
                </a:lnTo>
                <a:lnTo>
                  <a:pt x="31" y="74"/>
                </a:lnTo>
                <a:lnTo>
                  <a:pt x="35" y="72"/>
                </a:lnTo>
                <a:lnTo>
                  <a:pt x="37" y="74"/>
                </a:lnTo>
                <a:lnTo>
                  <a:pt x="39" y="74"/>
                </a:lnTo>
                <a:lnTo>
                  <a:pt x="40" y="72"/>
                </a:lnTo>
                <a:lnTo>
                  <a:pt x="39" y="68"/>
                </a:lnTo>
                <a:lnTo>
                  <a:pt x="37" y="66"/>
                </a:lnTo>
                <a:lnTo>
                  <a:pt x="35" y="63"/>
                </a:lnTo>
                <a:lnTo>
                  <a:pt x="43" y="58"/>
                </a:lnTo>
                <a:lnTo>
                  <a:pt x="45" y="53"/>
                </a:lnTo>
                <a:lnTo>
                  <a:pt x="45" y="53"/>
                </a:lnTo>
                <a:lnTo>
                  <a:pt x="51" y="56"/>
                </a:lnTo>
                <a:lnTo>
                  <a:pt x="55" y="56"/>
                </a:lnTo>
                <a:lnTo>
                  <a:pt x="58" y="58"/>
                </a:lnTo>
                <a:lnTo>
                  <a:pt x="59" y="58"/>
                </a:lnTo>
                <a:lnTo>
                  <a:pt x="63" y="58"/>
                </a:lnTo>
                <a:lnTo>
                  <a:pt x="64" y="58"/>
                </a:lnTo>
                <a:lnTo>
                  <a:pt x="64" y="58"/>
                </a:lnTo>
                <a:lnTo>
                  <a:pt x="66" y="56"/>
                </a:lnTo>
                <a:lnTo>
                  <a:pt x="67" y="53"/>
                </a:lnTo>
                <a:lnTo>
                  <a:pt x="66" y="50"/>
                </a:lnTo>
                <a:lnTo>
                  <a:pt x="67" y="45"/>
                </a:lnTo>
                <a:lnTo>
                  <a:pt x="67" y="40"/>
                </a:lnTo>
                <a:lnTo>
                  <a:pt x="67" y="34"/>
                </a:lnTo>
                <a:lnTo>
                  <a:pt x="72" y="31"/>
                </a:lnTo>
                <a:lnTo>
                  <a:pt x="75" y="29"/>
                </a:lnTo>
                <a:lnTo>
                  <a:pt x="80" y="29"/>
                </a:lnTo>
                <a:lnTo>
                  <a:pt x="83" y="31"/>
                </a:lnTo>
                <a:lnTo>
                  <a:pt x="83" y="31"/>
                </a:lnTo>
                <a:lnTo>
                  <a:pt x="83" y="31"/>
                </a:lnTo>
                <a:lnTo>
                  <a:pt x="87" y="29"/>
                </a:lnTo>
                <a:lnTo>
                  <a:pt x="88" y="28"/>
                </a:lnTo>
                <a:lnTo>
                  <a:pt x="91" y="24"/>
                </a:lnTo>
                <a:lnTo>
                  <a:pt x="95" y="26"/>
                </a:lnTo>
                <a:lnTo>
                  <a:pt x="96" y="24"/>
                </a:lnTo>
                <a:lnTo>
                  <a:pt x="98" y="24"/>
                </a:lnTo>
                <a:lnTo>
                  <a:pt x="99" y="26"/>
                </a:lnTo>
                <a:lnTo>
                  <a:pt x="103" y="26"/>
                </a:lnTo>
                <a:lnTo>
                  <a:pt x="101" y="24"/>
                </a:lnTo>
                <a:lnTo>
                  <a:pt x="101" y="23"/>
                </a:lnTo>
                <a:lnTo>
                  <a:pt x="101" y="20"/>
                </a:lnTo>
                <a:lnTo>
                  <a:pt x="101" y="20"/>
                </a:lnTo>
                <a:lnTo>
                  <a:pt x="101" y="18"/>
                </a:lnTo>
                <a:lnTo>
                  <a:pt x="99" y="15"/>
                </a:lnTo>
                <a:lnTo>
                  <a:pt x="101" y="7"/>
                </a:lnTo>
                <a:lnTo>
                  <a:pt x="101" y="7"/>
                </a:lnTo>
                <a:lnTo>
                  <a:pt x="101" y="5"/>
                </a:lnTo>
                <a:lnTo>
                  <a:pt x="101" y="4"/>
                </a:lnTo>
                <a:lnTo>
                  <a:pt x="101" y="4"/>
                </a:lnTo>
                <a:lnTo>
                  <a:pt x="101" y="2"/>
                </a:lnTo>
                <a:lnTo>
                  <a:pt x="104" y="0"/>
                </a:lnTo>
                <a:lnTo>
                  <a:pt x="104" y="0"/>
                </a:lnTo>
                <a:lnTo>
                  <a:pt x="106" y="0"/>
                </a:lnTo>
                <a:lnTo>
                  <a:pt x="107" y="0"/>
                </a:lnTo>
                <a:lnTo>
                  <a:pt x="111" y="2"/>
                </a:lnTo>
                <a:lnTo>
                  <a:pt x="112" y="4"/>
                </a:lnTo>
                <a:lnTo>
                  <a:pt x="114" y="5"/>
                </a:lnTo>
                <a:lnTo>
                  <a:pt x="115" y="5"/>
                </a:lnTo>
                <a:lnTo>
                  <a:pt x="119" y="8"/>
                </a:lnTo>
                <a:lnTo>
                  <a:pt x="120" y="15"/>
                </a:lnTo>
                <a:lnTo>
                  <a:pt x="122" y="20"/>
                </a:lnTo>
                <a:lnTo>
                  <a:pt x="123" y="23"/>
                </a:lnTo>
                <a:lnTo>
                  <a:pt x="127" y="26"/>
                </a:lnTo>
                <a:lnTo>
                  <a:pt x="130" y="28"/>
                </a:lnTo>
                <a:lnTo>
                  <a:pt x="131" y="28"/>
                </a:lnTo>
                <a:lnTo>
                  <a:pt x="138" y="29"/>
                </a:lnTo>
                <a:lnTo>
                  <a:pt x="144" y="29"/>
                </a:lnTo>
                <a:lnTo>
                  <a:pt x="144" y="29"/>
                </a:lnTo>
                <a:lnTo>
                  <a:pt x="152" y="29"/>
                </a:lnTo>
                <a:lnTo>
                  <a:pt x="154" y="29"/>
                </a:lnTo>
                <a:lnTo>
                  <a:pt x="154" y="29"/>
                </a:lnTo>
                <a:lnTo>
                  <a:pt x="155" y="29"/>
                </a:lnTo>
                <a:lnTo>
                  <a:pt x="155" y="29"/>
                </a:lnTo>
                <a:lnTo>
                  <a:pt x="167" y="29"/>
                </a:lnTo>
                <a:lnTo>
                  <a:pt x="170" y="29"/>
                </a:lnTo>
                <a:lnTo>
                  <a:pt x="170" y="29"/>
                </a:lnTo>
                <a:lnTo>
                  <a:pt x="171" y="29"/>
                </a:lnTo>
                <a:lnTo>
                  <a:pt x="171" y="29"/>
                </a:lnTo>
                <a:lnTo>
                  <a:pt x="176" y="29"/>
                </a:lnTo>
                <a:lnTo>
                  <a:pt x="176" y="29"/>
                </a:lnTo>
                <a:lnTo>
                  <a:pt x="178" y="29"/>
                </a:lnTo>
                <a:lnTo>
                  <a:pt x="179" y="29"/>
                </a:lnTo>
                <a:lnTo>
                  <a:pt x="181" y="29"/>
                </a:lnTo>
                <a:lnTo>
                  <a:pt x="184" y="29"/>
                </a:lnTo>
                <a:close/>
              </a:path>
            </a:pathLst>
          </a:custGeom>
          <a:solidFill>
            <a:srgbClr val="E8ED8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7"/>
          <p:cNvSpPr>
            <a:spLocks/>
          </p:cNvSpPr>
          <p:nvPr/>
        </p:nvSpPr>
        <p:spPr bwMode="auto">
          <a:xfrm>
            <a:off x="7775576" y="4879976"/>
            <a:ext cx="593725" cy="542925"/>
          </a:xfrm>
          <a:custGeom>
            <a:avLst/>
            <a:gdLst/>
            <a:ahLst/>
            <a:cxnLst>
              <a:cxn ang="0">
                <a:pos x="374" y="153"/>
              </a:cxn>
              <a:cxn ang="0">
                <a:pos x="334" y="164"/>
              </a:cxn>
              <a:cxn ang="0">
                <a:pos x="305" y="193"/>
              </a:cxn>
              <a:cxn ang="0">
                <a:pos x="304" y="214"/>
              </a:cxn>
              <a:cxn ang="0">
                <a:pos x="307" y="227"/>
              </a:cxn>
              <a:cxn ang="0">
                <a:pos x="292" y="228"/>
              </a:cxn>
              <a:cxn ang="0">
                <a:pos x="280" y="236"/>
              </a:cxn>
              <a:cxn ang="0">
                <a:pos x="272" y="232"/>
              </a:cxn>
              <a:cxn ang="0">
                <a:pos x="254" y="230"/>
              </a:cxn>
              <a:cxn ang="0">
                <a:pos x="249" y="232"/>
              </a:cxn>
              <a:cxn ang="0">
                <a:pos x="233" y="230"/>
              </a:cxn>
              <a:cxn ang="0">
                <a:pos x="228" y="243"/>
              </a:cxn>
              <a:cxn ang="0">
                <a:pos x="225" y="256"/>
              </a:cxn>
              <a:cxn ang="0">
                <a:pos x="222" y="264"/>
              </a:cxn>
              <a:cxn ang="0">
                <a:pos x="206" y="267"/>
              </a:cxn>
              <a:cxn ang="0">
                <a:pos x="179" y="267"/>
              </a:cxn>
              <a:cxn ang="0">
                <a:pos x="171" y="276"/>
              </a:cxn>
              <a:cxn ang="0">
                <a:pos x="163" y="296"/>
              </a:cxn>
              <a:cxn ang="0">
                <a:pos x="155" y="310"/>
              </a:cxn>
              <a:cxn ang="0">
                <a:pos x="145" y="329"/>
              </a:cxn>
              <a:cxn ang="0">
                <a:pos x="134" y="342"/>
              </a:cxn>
              <a:cxn ang="0">
                <a:pos x="121" y="329"/>
              </a:cxn>
              <a:cxn ang="0">
                <a:pos x="115" y="315"/>
              </a:cxn>
              <a:cxn ang="0">
                <a:pos x="96" y="296"/>
              </a:cxn>
              <a:cxn ang="0">
                <a:pos x="70" y="292"/>
              </a:cxn>
              <a:cxn ang="0">
                <a:pos x="54" y="313"/>
              </a:cxn>
              <a:cxn ang="0">
                <a:pos x="17" y="323"/>
              </a:cxn>
              <a:cxn ang="0">
                <a:pos x="12" y="257"/>
              </a:cxn>
              <a:cxn ang="0">
                <a:pos x="19" y="228"/>
              </a:cxn>
              <a:cxn ang="0">
                <a:pos x="20" y="195"/>
              </a:cxn>
              <a:cxn ang="0">
                <a:pos x="6" y="171"/>
              </a:cxn>
              <a:cxn ang="0">
                <a:pos x="14" y="142"/>
              </a:cxn>
              <a:cxn ang="0">
                <a:pos x="41" y="108"/>
              </a:cxn>
              <a:cxn ang="0">
                <a:pos x="75" y="108"/>
              </a:cxn>
              <a:cxn ang="0">
                <a:pos x="108" y="124"/>
              </a:cxn>
              <a:cxn ang="0">
                <a:pos x="118" y="112"/>
              </a:cxn>
              <a:cxn ang="0">
                <a:pos x="126" y="99"/>
              </a:cxn>
              <a:cxn ang="0">
                <a:pos x="134" y="89"/>
              </a:cxn>
              <a:cxn ang="0">
                <a:pos x="152" y="84"/>
              </a:cxn>
              <a:cxn ang="0">
                <a:pos x="180" y="89"/>
              </a:cxn>
              <a:cxn ang="0">
                <a:pos x="198" y="88"/>
              </a:cxn>
              <a:cxn ang="0">
                <a:pos x="208" y="73"/>
              </a:cxn>
              <a:cxn ang="0">
                <a:pos x="214" y="57"/>
              </a:cxn>
              <a:cxn ang="0">
                <a:pos x="232" y="60"/>
              </a:cxn>
              <a:cxn ang="0">
                <a:pos x="230" y="84"/>
              </a:cxn>
              <a:cxn ang="0">
                <a:pos x="251" y="92"/>
              </a:cxn>
              <a:cxn ang="0">
                <a:pos x="275" y="84"/>
              </a:cxn>
              <a:cxn ang="0">
                <a:pos x="273" y="60"/>
              </a:cxn>
              <a:cxn ang="0">
                <a:pos x="276" y="32"/>
              </a:cxn>
              <a:cxn ang="0">
                <a:pos x="288" y="24"/>
              </a:cxn>
              <a:cxn ang="0">
                <a:pos x="289" y="0"/>
              </a:cxn>
              <a:cxn ang="0">
                <a:pos x="299" y="12"/>
              </a:cxn>
              <a:cxn ang="0">
                <a:pos x="323" y="28"/>
              </a:cxn>
              <a:cxn ang="0">
                <a:pos x="318" y="40"/>
              </a:cxn>
              <a:cxn ang="0">
                <a:pos x="328" y="51"/>
              </a:cxn>
              <a:cxn ang="0">
                <a:pos x="348" y="56"/>
              </a:cxn>
              <a:cxn ang="0">
                <a:pos x="363" y="84"/>
              </a:cxn>
            </a:cxnLst>
            <a:rect l="0" t="0" r="r" b="b"/>
            <a:pathLst>
              <a:path w="374" h="342">
                <a:moveTo>
                  <a:pt x="371" y="113"/>
                </a:moveTo>
                <a:lnTo>
                  <a:pt x="372" y="115"/>
                </a:lnTo>
                <a:lnTo>
                  <a:pt x="374" y="124"/>
                </a:lnTo>
                <a:lnTo>
                  <a:pt x="374" y="131"/>
                </a:lnTo>
                <a:lnTo>
                  <a:pt x="372" y="137"/>
                </a:lnTo>
                <a:lnTo>
                  <a:pt x="371" y="142"/>
                </a:lnTo>
                <a:lnTo>
                  <a:pt x="371" y="150"/>
                </a:lnTo>
                <a:lnTo>
                  <a:pt x="374" y="153"/>
                </a:lnTo>
                <a:lnTo>
                  <a:pt x="374" y="156"/>
                </a:lnTo>
                <a:lnTo>
                  <a:pt x="369" y="161"/>
                </a:lnTo>
                <a:lnTo>
                  <a:pt x="356" y="164"/>
                </a:lnTo>
                <a:lnTo>
                  <a:pt x="353" y="164"/>
                </a:lnTo>
                <a:lnTo>
                  <a:pt x="347" y="171"/>
                </a:lnTo>
                <a:lnTo>
                  <a:pt x="342" y="166"/>
                </a:lnTo>
                <a:lnTo>
                  <a:pt x="339" y="161"/>
                </a:lnTo>
                <a:lnTo>
                  <a:pt x="334" y="164"/>
                </a:lnTo>
                <a:lnTo>
                  <a:pt x="331" y="168"/>
                </a:lnTo>
                <a:lnTo>
                  <a:pt x="324" y="172"/>
                </a:lnTo>
                <a:lnTo>
                  <a:pt x="318" y="172"/>
                </a:lnTo>
                <a:lnTo>
                  <a:pt x="316" y="172"/>
                </a:lnTo>
                <a:lnTo>
                  <a:pt x="315" y="179"/>
                </a:lnTo>
                <a:lnTo>
                  <a:pt x="312" y="184"/>
                </a:lnTo>
                <a:lnTo>
                  <a:pt x="308" y="193"/>
                </a:lnTo>
                <a:lnTo>
                  <a:pt x="305" y="193"/>
                </a:lnTo>
                <a:lnTo>
                  <a:pt x="302" y="198"/>
                </a:lnTo>
                <a:lnTo>
                  <a:pt x="304" y="200"/>
                </a:lnTo>
                <a:lnTo>
                  <a:pt x="304" y="201"/>
                </a:lnTo>
                <a:lnTo>
                  <a:pt x="307" y="203"/>
                </a:lnTo>
                <a:lnTo>
                  <a:pt x="304" y="211"/>
                </a:lnTo>
                <a:lnTo>
                  <a:pt x="302" y="212"/>
                </a:lnTo>
                <a:lnTo>
                  <a:pt x="302" y="214"/>
                </a:lnTo>
                <a:lnTo>
                  <a:pt x="304" y="214"/>
                </a:lnTo>
                <a:lnTo>
                  <a:pt x="304" y="216"/>
                </a:lnTo>
                <a:lnTo>
                  <a:pt x="304" y="217"/>
                </a:lnTo>
                <a:lnTo>
                  <a:pt x="304" y="219"/>
                </a:lnTo>
                <a:lnTo>
                  <a:pt x="305" y="219"/>
                </a:lnTo>
                <a:lnTo>
                  <a:pt x="305" y="220"/>
                </a:lnTo>
                <a:lnTo>
                  <a:pt x="307" y="222"/>
                </a:lnTo>
                <a:lnTo>
                  <a:pt x="307" y="224"/>
                </a:lnTo>
                <a:lnTo>
                  <a:pt x="307" y="227"/>
                </a:lnTo>
                <a:lnTo>
                  <a:pt x="307" y="228"/>
                </a:lnTo>
                <a:lnTo>
                  <a:pt x="305" y="228"/>
                </a:lnTo>
                <a:lnTo>
                  <a:pt x="304" y="228"/>
                </a:lnTo>
                <a:lnTo>
                  <a:pt x="302" y="228"/>
                </a:lnTo>
                <a:lnTo>
                  <a:pt x="300" y="228"/>
                </a:lnTo>
                <a:lnTo>
                  <a:pt x="297" y="228"/>
                </a:lnTo>
                <a:lnTo>
                  <a:pt x="296" y="228"/>
                </a:lnTo>
                <a:lnTo>
                  <a:pt x="292" y="228"/>
                </a:lnTo>
                <a:lnTo>
                  <a:pt x="289" y="228"/>
                </a:lnTo>
                <a:lnTo>
                  <a:pt x="284" y="228"/>
                </a:lnTo>
                <a:lnTo>
                  <a:pt x="284" y="230"/>
                </a:lnTo>
                <a:lnTo>
                  <a:pt x="284" y="233"/>
                </a:lnTo>
                <a:lnTo>
                  <a:pt x="284" y="236"/>
                </a:lnTo>
                <a:lnTo>
                  <a:pt x="283" y="236"/>
                </a:lnTo>
                <a:lnTo>
                  <a:pt x="281" y="236"/>
                </a:lnTo>
                <a:lnTo>
                  <a:pt x="280" y="236"/>
                </a:lnTo>
                <a:lnTo>
                  <a:pt x="280" y="235"/>
                </a:lnTo>
                <a:lnTo>
                  <a:pt x="280" y="233"/>
                </a:lnTo>
                <a:lnTo>
                  <a:pt x="278" y="233"/>
                </a:lnTo>
                <a:lnTo>
                  <a:pt x="278" y="232"/>
                </a:lnTo>
                <a:lnTo>
                  <a:pt x="276" y="232"/>
                </a:lnTo>
                <a:lnTo>
                  <a:pt x="275" y="232"/>
                </a:lnTo>
                <a:lnTo>
                  <a:pt x="273" y="232"/>
                </a:lnTo>
                <a:lnTo>
                  <a:pt x="272" y="232"/>
                </a:lnTo>
                <a:lnTo>
                  <a:pt x="270" y="232"/>
                </a:lnTo>
                <a:lnTo>
                  <a:pt x="267" y="232"/>
                </a:lnTo>
                <a:lnTo>
                  <a:pt x="265" y="232"/>
                </a:lnTo>
                <a:lnTo>
                  <a:pt x="262" y="232"/>
                </a:lnTo>
                <a:lnTo>
                  <a:pt x="260" y="232"/>
                </a:lnTo>
                <a:lnTo>
                  <a:pt x="259" y="232"/>
                </a:lnTo>
                <a:lnTo>
                  <a:pt x="256" y="230"/>
                </a:lnTo>
                <a:lnTo>
                  <a:pt x="254" y="230"/>
                </a:lnTo>
                <a:lnTo>
                  <a:pt x="254" y="232"/>
                </a:lnTo>
                <a:lnTo>
                  <a:pt x="254" y="230"/>
                </a:lnTo>
                <a:lnTo>
                  <a:pt x="252" y="230"/>
                </a:lnTo>
                <a:lnTo>
                  <a:pt x="251" y="230"/>
                </a:lnTo>
                <a:lnTo>
                  <a:pt x="251" y="232"/>
                </a:lnTo>
                <a:lnTo>
                  <a:pt x="251" y="230"/>
                </a:lnTo>
                <a:lnTo>
                  <a:pt x="251" y="232"/>
                </a:lnTo>
                <a:lnTo>
                  <a:pt x="249" y="232"/>
                </a:lnTo>
                <a:lnTo>
                  <a:pt x="248" y="232"/>
                </a:lnTo>
                <a:lnTo>
                  <a:pt x="244" y="230"/>
                </a:lnTo>
                <a:lnTo>
                  <a:pt x="243" y="230"/>
                </a:lnTo>
                <a:lnTo>
                  <a:pt x="241" y="230"/>
                </a:lnTo>
                <a:lnTo>
                  <a:pt x="240" y="230"/>
                </a:lnTo>
                <a:lnTo>
                  <a:pt x="238" y="230"/>
                </a:lnTo>
                <a:lnTo>
                  <a:pt x="236" y="230"/>
                </a:lnTo>
                <a:lnTo>
                  <a:pt x="233" y="230"/>
                </a:lnTo>
                <a:lnTo>
                  <a:pt x="232" y="230"/>
                </a:lnTo>
                <a:lnTo>
                  <a:pt x="230" y="230"/>
                </a:lnTo>
                <a:lnTo>
                  <a:pt x="230" y="232"/>
                </a:lnTo>
                <a:lnTo>
                  <a:pt x="230" y="233"/>
                </a:lnTo>
                <a:lnTo>
                  <a:pt x="230" y="236"/>
                </a:lnTo>
                <a:lnTo>
                  <a:pt x="230" y="241"/>
                </a:lnTo>
                <a:lnTo>
                  <a:pt x="228" y="241"/>
                </a:lnTo>
                <a:lnTo>
                  <a:pt x="228" y="243"/>
                </a:lnTo>
                <a:lnTo>
                  <a:pt x="227" y="243"/>
                </a:lnTo>
                <a:lnTo>
                  <a:pt x="227" y="244"/>
                </a:lnTo>
                <a:lnTo>
                  <a:pt x="225" y="246"/>
                </a:lnTo>
                <a:lnTo>
                  <a:pt x="225" y="248"/>
                </a:lnTo>
                <a:lnTo>
                  <a:pt x="225" y="251"/>
                </a:lnTo>
                <a:lnTo>
                  <a:pt x="225" y="252"/>
                </a:lnTo>
                <a:lnTo>
                  <a:pt x="225" y="254"/>
                </a:lnTo>
                <a:lnTo>
                  <a:pt x="225" y="256"/>
                </a:lnTo>
                <a:lnTo>
                  <a:pt x="225" y="259"/>
                </a:lnTo>
                <a:lnTo>
                  <a:pt x="225" y="260"/>
                </a:lnTo>
                <a:lnTo>
                  <a:pt x="225" y="262"/>
                </a:lnTo>
                <a:lnTo>
                  <a:pt x="225" y="264"/>
                </a:lnTo>
                <a:lnTo>
                  <a:pt x="224" y="264"/>
                </a:lnTo>
                <a:lnTo>
                  <a:pt x="224" y="262"/>
                </a:lnTo>
                <a:lnTo>
                  <a:pt x="224" y="264"/>
                </a:lnTo>
                <a:lnTo>
                  <a:pt x="222" y="264"/>
                </a:lnTo>
                <a:lnTo>
                  <a:pt x="220" y="264"/>
                </a:lnTo>
                <a:lnTo>
                  <a:pt x="219" y="264"/>
                </a:lnTo>
                <a:lnTo>
                  <a:pt x="219" y="265"/>
                </a:lnTo>
                <a:lnTo>
                  <a:pt x="217" y="265"/>
                </a:lnTo>
                <a:lnTo>
                  <a:pt x="216" y="265"/>
                </a:lnTo>
                <a:lnTo>
                  <a:pt x="214" y="265"/>
                </a:lnTo>
                <a:lnTo>
                  <a:pt x="212" y="265"/>
                </a:lnTo>
                <a:lnTo>
                  <a:pt x="206" y="267"/>
                </a:lnTo>
                <a:lnTo>
                  <a:pt x="204" y="267"/>
                </a:lnTo>
                <a:lnTo>
                  <a:pt x="201" y="267"/>
                </a:lnTo>
                <a:lnTo>
                  <a:pt x="196" y="267"/>
                </a:lnTo>
                <a:lnTo>
                  <a:pt x="195" y="267"/>
                </a:lnTo>
                <a:lnTo>
                  <a:pt x="192" y="267"/>
                </a:lnTo>
                <a:lnTo>
                  <a:pt x="184" y="267"/>
                </a:lnTo>
                <a:lnTo>
                  <a:pt x="182" y="267"/>
                </a:lnTo>
                <a:lnTo>
                  <a:pt x="179" y="267"/>
                </a:lnTo>
                <a:lnTo>
                  <a:pt x="177" y="267"/>
                </a:lnTo>
                <a:lnTo>
                  <a:pt x="172" y="268"/>
                </a:lnTo>
                <a:lnTo>
                  <a:pt x="171" y="270"/>
                </a:lnTo>
                <a:lnTo>
                  <a:pt x="171" y="272"/>
                </a:lnTo>
                <a:lnTo>
                  <a:pt x="172" y="272"/>
                </a:lnTo>
                <a:lnTo>
                  <a:pt x="172" y="273"/>
                </a:lnTo>
                <a:lnTo>
                  <a:pt x="171" y="275"/>
                </a:lnTo>
                <a:lnTo>
                  <a:pt x="171" y="276"/>
                </a:lnTo>
                <a:lnTo>
                  <a:pt x="169" y="276"/>
                </a:lnTo>
                <a:lnTo>
                  <a:pt x="169" y="280"/>
                </a:lnTo>
                <a:lnTo>
                  <a:pt x="168" y="281"/>
                </a:lnTo>
                <a:lnTo>
                  <a:pt x="168" y="283"/>
                </a:lnTo>
                <a:lnTo>
                  <a:pt x="166" y="286"/>
                </a:lnTo>
                <a:lnTo>
                  <a:pt x="166" y="289"/>
                </a:lnTo>
                <a:lnTo>
                  <a:pt x="164" y="292"/>
                </a:lnTo>
                <a:lnTo>
                  <a:pt x="163" y="296"/>
                </a:lnTo>
                <a:lnTo>
                  <a:pt x="161" y="297"/>
                </a:lnTo>
                <a:lnTo>
                  <a:pt x="160" y="299"/>
                </a:lnTo>
                <a:lnTo>
                  <a:pt x="160" y="302"/>
                </a:lnTo>
                <a:lnTo>
                  <a:pt x="158" y="304"/>
                </a:lnTo>
                <a:lnTo>
                  <a:pt x="156" y="304"/>
                </a:lnTo>
                <a:lnTo>
                  <a:pt x="156" y="305"/>
                </a:lnTo>
                <a:lnTo>
                  <a:pt x="156" y="308"/>
                </a:lnTo>
                <a:lnTo>
                  <a:pt x="155" y="310"/>
                </a:lnTo>
                <a:lnTo>
                  <a:pt x="153" y="310"/>
                </a:lnTo>
                <a:lnTo>
                  <a:pt x="152" y="313"/>
                </a:lnTo>
                <a:lnTo>
                  <a:pt x="150" y="313"/>
                </a:lnTo>
                <a:lnTo>
                  <a:pt x="147" y="315"/>
                </a:lnTo>
                <a:lnTo>
                  <a:pt x="147" y="316"/>
                </a:lnTo>
                <a:lnTo>
                  <a:pt x="147" y="321"/>
                </a:lnTo>
                <a:lnTo>
                  <a:pt x="147" y="326"/>
                </a:lnTo>
                <a:lnTo>
                  <a:pt x="145" y="329"/>
                </a:lnTo>
                <a:lnTo>
                  <a:pt x="145" y="331"/>
                </a:lnTo>
                <a:lnTo>
                  <a:pt x="144" y="332"/>
                </a:lnTo>
                <a:lnTo>
                  <a:pt x="142" y="337"/>
                </a:lnTo>
                <a:lnTo>
                  <a:pt x="140" y="337"/>
                </a:lnTo>
                <a:lnTo>
                  <a:pt x="137" y="339"/>
                </a:lnTo>
                <a:lnTo>
                  <a:pt x="137" y="342"/>
                </a:lnTo>
                <a:lnTo>
                  <a:pt x="136" y="342"/>
                </a:lnTo>
                <a:lnTo>
                  <a:pt x="134" y="342"/>
                </a:lnTo>
                <a:lnTo>
                  <a:pt x="132" y="342"/>
                </a:lnTo>
                <a:lnTo>
                  <a:pt x="128" y="340"/>
                </a:lnTo>
                <a:lnTo>
                  <a:pt x="126" y="340"/>
                </a:lnTo>
                <a:lnTo>
                  <a:pt x="126" y="339"/>
                </a:lnTo>
                <a:lnTo>
                  <a:pt x="126" y="337"/>
                </a:lnTo>
                <a:lnTo>
                  <a:pt x="126" y="336"/>
                </a:lnTo>
                <a:lnTo>
                  <a:pt x="123" y="329"/>
                </a:lnTo>
                <a:lnTo>
                  <a:pt x="121" y="329"/>
                </a:lnTo>
                <a:lnTo>
                  <a:pt x="121" y="328"/>
                </a:lnTo>
                <a:lnTo>
                  <a:pt x="123" y="326"/>
                </a:lnTo>
                <a:lnTo>
                  <a:pt x="124" y="324"/>
                </a:lnTo>
                <a:lnTo>
                  <a:pt x="124" y="323"/>
                </a:lnTo>
                <a:lnTo>
                  <a:pt x="121" y="320"/>
                </a:lnTo>
                <a:lnTo>
                  <a:pt x="118" y="318"/>
                </a:lnTo>
                <a:lnTo>
                  <a:pt x="113" y="318"/>
                </a:lnTo>
                <a:lnTo>
                  <a:pt x="115" y="315"/>
                </a:lnTo>
                <a:lnTo>
                  <a:pt x="115" y="310"/>
                </a:lnTo>
                <a:lnTo>
                  <a:pt x="113" y="307"/>
                </a:lnTo>
                <a:lnTo>
                  <a:pt x="113" y="304"/>
                </a:lnTo>
                <a:lnTo>
                  <a:pt x="113" y="302"/>
                </a:lnTo>
                <a:lnTo>
                  <a:pt x="110" y="300"/>
                </a:lnTo>
                <a:lnTo>
                  <a:pt x="108" y="297"/>
                </a:lnTo>
                <a:lnTo>
                  <a:pt x="105" y="296"/>
                </a:lnTo>
                <a:lnTo>
                  <a:pt x="96" y="296"/>
                </a:lnTo>
                <a:lnTo>
                  <a:pt x="94" y="297"/>
                </a:lnTo>
                <a:lnTo>
                  <a:pt x="92" y="300"/>
                </a:lnTo>
                <a:lnTo>
                  <a:pt x="89" y="299"/>
                </a:lnTo>
                <a:lnTo>
                  <a:pt x="83" y="297"/>
                </a:lnTo>
                <a:lnTo>
                  <a:pt x="81" y="297"/>
                </a:lnTo>
                <a:lnTo>
                  <a:pt x="78" y="294"/>
                </a:lnTo>
                <a:lnTo>
                  <a:pt x="75" y="291"/>
                </a:lnTo>
                <a:lnTo>
                  <a:pt x="70" y="292"/>
                </a:lnTo>
                <a:lnTo>
                  <a:pt x="68" y="294"/>
                </a:lnTo>
                <a:lnTo>
                  <a:pt x="67" y="299"/>
                </a:lnTo>
                <a:lnTo>
                  <a:pt x="65" y="304"/>
                </a:lnTo>
                <a:lnTo>
                  <a:pt x="64" y="307"/>
                </a:lnTo>
                <a:lnTo>
                  <a:pt x="60" y="308"/>
                </a:lnTo>
                <a:lnTo>
                  <a:pt x="56" y="310"/>
                </a:lnTo>
                <a:lnTo>
                  <a:pt x="54" y="312"/>
                </a:lnTo>
                <a:lnTo>
                  <a:pt x="54" y="313"/>
                </a:lnTo>
                <a:lnTo>
                  <a:pt x="51" y="315"/>
                </a:lnTo>
                <a:lnTo>
                  <a:pt x="44" y="320"/>
                </a:lnTo>
                <a:lnTo>
                  <a:pt x="41" y="321"/>
                </a:lnTo>
                <a:lnTo>
                  <a:pt x="36" y="323"/>
                </a:lnTo>
                <a:lnTo>
                  <a:pt x="32" y="324"/>
                </a:lnTo>
                <a:lnTo>
                  <a:pt x="28" y="316"/>
                </a:lnTo>
                <a:lnTo>
                  <a:pt x="22" y="318"/>
                </a:lnTo>
                <a:lnTo>
                  <a:pt x="17" y="323"/>
                </a:lnTo>
                <a:lnTo>
                  <a:pt x="8" y="318"/>
                </a:lnTo>
                <a:lnTo>
                  <a:pt x="14" y="305"/>
                </a:lnTo>
                <a:lnTo>
                  <a:pt x="19" y="291"/>
                </a:lnTo>
                <a:lnTo>
                  <a:pt x="19" y="289"/>
                </a:lnTo>
                <a:lnTo>
                  <a:pt x="14" y="281"/>
                </a:lnTo>
                <a:lnTo>
                  <a:pt x="1" y="275"/>
                </a:lnTo>
                <a:lnTo>
                  <a:pt x="9" y="260"/>
                </a:lnTo>
                <a:lnTo>
                  <a:pt x="12" y="257"/>
                </a:lnTo>
                <a:lnTo>
                  <a:pt x="14" y="256"/>
                </a:lnTo>
                <a:lnTo>
                  <a:pt x="12" y="251"/>
                </a:lnTo>
                <a:lnTo>
                  <a:pt x="8" y="251"/>
                </a:lnTo>
                <a:lnTo>
                  <a:pt x="4" y="249"/>
                </a:lnTo>
                <a:lnTo>
                  <a:pt x="6" y="246"/>
                </a:lnTo>
                <a:lnTo>
                  <a:pt x="6" y="243"/>
                </a:lnTo>
                <a:lnTo>
                  <a:pt x="11" y="235"/>
                </a:lnTo>
                <a:lnTo>
                  <a:pt x="19" y="228"/>
                </a:lnTo>
                <a:lnTo>
                  <a:pt x="28" y="224"/>
                </a:lnTo>
                <a:lnTo>
                  <a:pt x="28" y="220"/>
                </a:lnTo>
                <a:lnTo>
                  <a:pt x="24" y="214"/>
                </a:lnTo>
                <a:lnTo>
                  <a:pt x="28" y="211"/>
                </a:lnTo>
                <a:lnTo>
                  <a:pt x="27" y="208"/>
                </a:lnTo>
                <a:lnTo>
                  <a:pt x="24" y="201"/>
                </a:lnTo>
                <a:lnTo>
                  <a:pt x="22" y="200"/>
                </a:lnTo>
                <a:lnTo>
                  <a:pt x="20" y="195"/>
                </a:lnTo>
                <a:lnTo>
                  <a:pt x="20" y="193"/>
                </a:lnTo>
                <a:lnTo>
                  <a:pt x="20" y="188"/>
                </a:lnTo>
                <a:lnTo>
                  <a:pt x="17" y="188"/>
                </a:lnTo>
                <a:lnTo>
                  <a:pt x="16" y="185"/>
                </a:lnTo>
                <a:lnTo>
                  <a:pt x="11" y="185"/>
                </a:lnTo>
                <a:lnTo>
                  <a:pt x="8" y="180"/>
                </a:lnTo>
                <a:lnTo>
                  <a:pt x="3" y="172"/>
                </a:lnTo>
                <a:lnTo>
                  <a:pt x="6" y="171"/>
                </a:lnTo>
                <a:lnTo>
                  <a:pt x="3" y="168"/>
                </a:lnTo>
                <a:lnTo>
                  <a:pt x="1" y="160"/>
                </a:lnTo>
                <a:lnTo>
                  <a:pt x="3" y="152"/>
                </a:lnTo>
                <a:lnTo>
                  <a:pt x="1" y="148"/>
                </a:lnTo>
                <a:lnTo>
                  <a:pt x="0" y="147"/>
                </a:lnTo>
                <a:lnTo>
                  <a:pt x="4" y="144"/>
                </a:lnTo>
                <a:lnTo>
                  <a:pt x="12" y="142"/>
                </a:lnTo>
                <a:lnTo>
                  <a:pt x="14" y="142"/>
                </a:lnTo>
                <a:lnTo>
                  <a:pt x="20" y="137"/>
                </a:lnTo>
                <a:lnTo>
                  <a:pt x="20" y="131"/>
                </a:lnTo>
                <a:lnTo>
                  <a:pt x="27" y="124"/>
                </a:lnTo>
                <a:lnTo>
                  <a:pt x="30" y="123"/>
                </a:lnTo>
                <a:lnTo>
                  <a:pt x="32" y="115"/>
                </a:lnTo>
                <a:lnTo>
                  <a:pt x="32" y="112"/>
                </a:lnTo>
                <a:lnTo>
                  <a:pt x="36" y="113"/>
                </a:lnTo>
                <a:lnTo>
                  <a:pt x="41" y="108"/>
                </a:lnTo>
                <a:lnTo>
                  <a:pt x="46" y="104"/>
                </a:lnTo>
                <a:lnTo>
                  <a:pt x="51" y="99"/>
                </a:lnTo>
                <a:lnTo>
                  <a:pt x="54" y="100"/>
                </a:lnTo>
                <a:lnTo>
                  <a:pt x="54" y="102"/>
                </a:lnTo>
                <a:lnTo>
                  <a:pt x="62" y="107"/>
                </a:lnTo>
                <a:lnTo>
                  <a:pt x="67" y="107"/>
                </a:lnTo>
                <a:lnTo>
                  <a:pt x="70" y="102"/>
                </a:lnTo>
                <a:lnTo>
                  <a:pt x="75" y="108"/>
                </a:lnTo>
                <a:lnTo>
                  <a:pt x="80" y="116"/>
                </a:lnTo>
                <a:lnTo>
                  <a:pt x="83" y="120"/>
                </a:lnTo>
                <a:lnTo>
                  <a:pt x="94" y="120"/>
                </a:lnTo>
                <a:lnTo>
                  <a:pt x="100" y="121"/>
                </a:lnTo>
                <a:lnTo>
                  <a:pt x="104" y="126"/>
                </a:lnTo>
                <a:lnTo>
                  <a:pt x="105" y="124"/>
                </a:lnTo>
                <a:lnTo>
                  <a:pt x="107" y="124"/>
                </a:lnTo>
                <a:lnTo>
                  <a:pt x="108" y="124"/>
                </a:lnTo>
                <a:lnTo>
                  <a:pt x="110" y="120"/>
                </a:lnTo>
                <a:lnTo>
                  <a:pt x="112" y="118"/>
                </a:lnTo>
                <a:lnTo>
                  <a:pt x="113" y="118"/>
                </a:lnTo>
                <a:lnTo>
                  <a:pt x="113" y="116"/>
                </a:lnTo>
                <a:lnTo>
                  <a:pt x="115" y="116"/>
                </a:lnTo>
                <a:lnTo>
                  <a:pt x="116" y="116"/>
                </a:lnTo>
                <a:lnTo>
                  <a:pt x="116" y="115"/>
                </a:lnTo>
                <a:lnTo>
                  <a:pt x="118" y="112"/>
                </a:lnTo>
                <a:lnTo>
                  <a:pt x="118" y="110"/>
                </a:lnTo>
                <a:lnTo>
                  <a:pt x="120" y="110"/>
                </a:lnTo>
                <a:lnTo>
                  <a:pt x="123" y="108"/>
                </a:lnTo>
                <a:lnTo>
                  <a:pt x="124" y="108"/>
                </a:lnTo>
                <a:lnTo>
                  <a:pt x="124" y="105"/>
                </a:lnTo>
                <a:lnTo>
                  <a:pt x="126" y="102"/>
                </a:lnTo>
                <a:lnTo>
                  <a:pt x="126" y="100"/>
                </a:lnTo>
                <a:lnTo>
                  <a:pt x="126" y="99"/>
                </a:lnTo>
                <a:lnTo>
                  <a:pt x="126" y="97"/>
                </a:lnTo>
                <a:lnTo>
                  <a:pt x="126" y="96"/>
                </a:lnTo>
                <a:lnTo>
                  <a:pt x="126" y="92"/>
                </a:lnTo>
                <a:lnTo>
                  <a:pt x="128" y="92"/>
                </a:lnTo>
                <a:lnTo>
                  <a:pt x="129" y="91"/>
                </a:lnTo>
                <a:lnTo>
                  <a:pt x="131" y="91"/>
                </a:lnTo>
                <a:lnTo>
                  <a:pt x="132" y="91"/>
                </a:lnTo>
                <a:lnTo>
                  <a:pt x="134" y="89"/>
                </a:lnTo>
                <a:lnTo>
                  <a:pt x="137" y="89"/>
                </a:lnTo>
                <a:lnTo>
                  <a:pt x="140" y="89"/>
                </a:lnTo>
                <a:lnTo>
                  <a:pt x="144" y="91"/>
                </a:lnTo>
                <a:lnTo>
                  <a:pt x="145" y="91"/>
                </a:lnTo>
                <a:lnTo>
                  <a:pt x="147" y="91"/>
                </a:lnTo>
                <a:lnTo>
                  <a:pt x="148" y="91"/>
                </a:lnTo>
                <a:lnTo>
                  <a:pt x="150" y="88"/>
                </a:lnTo>
                <a:lnTo>
                  <a:pt x="152" y="84"/>
                </a:lnTo>
                <a:lnTo>
                  <a:pt x="155" y="83"/>
                </a:lnTo>
                <a:lnTo>
                  <a:pt x="158" y="84"/>
                </a:lnTo>
                <a:lnTo>
                  <a:pt x="161" y="84"/>
                </a:lnTo>
                <a:lnTo>
                  <a:pt x="163" y="81"/>
                </a:lnTo>
                <a:lnTo>
                  <a:pt x="166" y="80"/>
                </a:lnTo>
                <a:lnTo>
                  <a:pt x="171" y="80"/>
                </a:lnTo>
                <a:lnTo>
                  <a:pt x="174" y="83"/>
                </a:lnTo>
                <a:lnTo>
                  <a:pt x="180" y="89"/>
                </a:lnTo>
                <a:lnTo>
                  <a:pt x="185" y="89"/>
                </a:lnTo>
                <a:lnTo>
                  <a:pt x="188" y="88"/>
                </a:lnTo>
                <a:lnTo>
                  <a:pt x="188" y="86"/>
                </a:lnTo>
                <a:lnTo>
                  <a:pt x="190" y="84"/>
                </a:lnTo>
                <a:lnTo>
                  <a:pt x="193" y="83"/>
                </a:lnTo>
                <a:lnTo>
                  <a:pt x="195" y="84"/>
                </a:lnTo>
                <a:lnTo>
                  <a:pt x="195" y="86"/>
                </a:lnTo>
                <a:lnTo>
                  <a:pt x="198" y="88"/>
                </a:lnTo>
                <a:lnTo>
                  <a:pt x="200" y="84"/>
                </a:lnTo>
                <a:lnTo>
                  <a:pt x="198" y="78"/>
                </a:lnTo>
                <a:lnTo>
                  <a:pt x="198" y="76"/>
                </a:lnTo>
                <a:lnTo>
                  <a:pt x="200" y="75"/>
                </a:lnTo>
                <a:lnTo>
                  <a:pt x="201" y="73"/>
                </a:lnTo>
                <a:lnTo>
                  <a:pt x="203" y="72"/>
                </a:lnTo>
                <a:lnTo>
                  <a:pt x="206" y="73"/>
                </a:lnTo>
                <a:lnTo>
                  <a:pt x="208" y="73"/>
                </a:lnTo>
                <a:lnTo>
                  <a:pt x="209" y="72"/>
                </a:lnTo>
                <a:lnTo>
                  <a:pt x="211" y="72"/>
                </a:lnTo>
                <a:lnTo>
                  <a:pt x="212" y="68"/>
                </a:lnTo>
                <a:lnTo>
                  <a:pt x="211" y="67"/>
                </a:lnTo>
                <a:lnTo>
                  <a:pt x="212" y="65"/>
                </a:lnTo>
                <a:lnTo>
                  <a:pt x="212" y="62"/>
                </a:lnTo>
                <a:lnTo>
                  <a:pt x="214" y="59"/>
                </a:lnTo>
                <a:lnTo>
                  <a:pt x="214" y="57"/>
                </a:lnTo>
                <a:lnTo>
                  <a:pt x="214" y="56"/>
                </a:lnTo>
                <a:lnTo>
                  <a:pt x="216" y="56"/>
                </a:lnTo>
                <a:lnTo>
                  <a:pt x="217" y="56"/>
                </a:lnTo>
                <a:lnTo>
                  <a:pt x="220" y="54"/>
                </a:lnTo>
                <a:lnTo>
                  <a:pt x="225" y="56"/>
                </a:lnTo>
                <a:lnTo>
                  <a:pt x="227" y="57"/>
                </a:lnTo>
                <a:lnTo>
                  <a:pt x="228" y="59"/>
                </a:lnTo>
                <a:lnTo>
                  <a:pt x="232" y="60"/>
                </a:lnTo>
                <a:lnTo>
                  <a:pt x="233" y="65"/>
                </a:lnTo>
                <a:lnTo>
                  <a:pt x="233" y="67"/>
                </a:lnTo>
                <a:lnTo>
                  <a:pt x="232" y="72"/>
                </a:lnTo>
                <a:lnTo>
                  <a:pt x="230" y="75"/>
                </a:lnTo>
                <a:lnTo>
                  <a:pt x="228" y="76"/>
                </a:lnTo>
                <a:lnTo>
                  <a:pt x="227" y="78"/>
                </a:lnTo>
                <a:lnTo>
                  <a:pt x="228" y="81"/>
                </a:lnTo>
                <a:lnTo>
                  <a:pt x="230" y="84"/>
                </a:lnTo>
                <a:lnTo>
                  <a:pt x="230" y="86"/>
                </a:lnTo>
                <a:lnTo>
                  <a:pt x="232" y="89"/>
                </a:lnTo>
                <a:lnTo>
                  <a:pt x="233" y="91"/>
                </a:lnTo>
                <a:lnTo>
                  <a:pt x="235" y="92"/>
                </a:lnTo>
                <a:lnTo>
                  <a:pt x="246" y="92"/>
                </a:lnTo>
                <a:lnTo>
                  <a:pt x="248" y="92"/>
                </a:lnTo>
                <a:lnTo>
                  <a:pt x="249" y="92"/>
                </a:lnTo>
                <a:lnTo>
                  <a:pt x="251" y="92"/>
                </a:lnTo>
                <a:lnTo>
                  <a:pt x="254" y="92"/>
                </a:lnTo>
                <a:lnTo>
                  <a:pt x="256" y="92"/>
                </a:lnTo>
                <a:lnTo>
                  <a:pt x="259" y="92"/>
                </a:lnTo>
                <a:lnTo>
                  <a:pt x="265" y="92"/>
                </a:lnTo>
                <a:lnTo>
                  <a:pt x="275" y="92"/>
                </a:lnTo>
                <a:lnTo>
                  <a:pt x="275" y="88"/>
                </a:lnTo>
                <a:lnTo>
                  <a:pt x="275" y="86"/>
                </a:lnTo>
                <a:lnTo>
                  <a:pt x="275" y="84"/>
                </a:lnTo>
                <a:lnTo>
                  <a:pt x="273" y="81"/>
                </a:lnTo>
                <a:lnTo>
                  <a:pt x="273" y="80"/>
                </a:lnTo>
                <a:lnTo>
                  <a:pt x="273" y="78"/>
                </a:lnTo>
                <a:lnTo>
                  <a:pt x="275" y="75"/>
                </a:lnTo>
                <a:lnTo>
                  <a:pt x="275" y="72"/>
                </a:lnTo>
                <a:lnTo>
                  <a:pt x="275" y="67"/>
                </a:lnTo>
                <a:lnTo>
                  <a:pt x="273" y="64"/>
                </a:lnTo>
                <a:lnTo>
                  <a:pt x="273" y="60"/>
                </a:lnTo>
                <a:lnTo>
                  <a:pt x="272" y="54"/>
                </a:lnTo>
                <a:lnTo>
                  <a:pt x="272" y="49"/>
                </a:lnTo>
                <a:lnTo>
                  <a:pt x="272" y="44"/>
                </a:lnTo>
                <a:lnTo>
                  <a:pt x="273" y="38"/>
                </a:lnTo>
                <a:lnTo>
                  <a:pt x="273" y="36"/>
                </a:lnTo>
                <a:lnTo>
                  <a:pt x="273" y="35"/>
                </a:lnTo>
                <a:lnTo>
                  <a:pt x="276" y="33"/>
                </a:lnTo>
                <a:lnTo>
                  <a:pt x="276" y="32"/>
                </a:lnTo>
                <a:lnTo>
                  <a:pt x="276" y="30"/>
                </a:lnTo>
                <a:lnTo>
                  <a:pt x="275" y="30"/>
                </a:lnTo>
                <a:lnTo>
                  <a:pt x="278" y="28"/>
                </a:lnTo>
                <a:lnTo>
                  <a:pt x="278" y="27"/>
                </a:lnTo>
                <a:lnTo>
                  <a:pt x="280" y="25"/>
                </a:lnTo>
                <a:lnTo>
                  <a:pt x="283" y="25"/>
                </a:lnTo>
                <a:lnTo>
                  <a:pt x="288" y="25"/>
                </a:lnTo>
                <a:lnTo>
                  <a:pt x="288" y="24"/>
                </a:lnTo>
                <a:lnTo>
                  <a:pt x="286" y="20"/>
                </a:lnTo>
                <a:lnTo>
                  <a:pt x="286" y="19"/>
                </a:lnTo>
                <a:lnTo>
                  <a:pt x="286" y="17"/>
                </a:lnTo>
                <a:lnTo>
                  <a:pt x="286" y="16"/>
                </a:lnTo>
                <a:lnTo>
                  <a:pt x="286" y="14"/>
                </a:lnTo>
                <a:lnTo>
                  <a:pt x="284" y="8"/>
                </a:lnTo>
                <a:lnTo>
                  <a:pt x="286" y="1"/>
                </a:lnTo>
                <a:lnTo>
                  <a:pt x="289" y="0"/>
                </a:lnTo>
                <a:lnTo>
                  <a:pt x="291" y="0"/>
                </a:lnTo>
                <a:lnTo>
                  <a:pt x="292" y="0"/>
                </a:lnTo>
                <a:lnTo>
                  <a:pt x="297" y="1"/>
                </a:lnTo>
                <a:lnTo>
                  <a:pt x="299" y="3"/>
                </a:lnTo>
                <a:lnTo>
                  <a:pt x="299" y="4"/>
                </a:lnTo>
                <a:lnTo>
                  <a:pt x="297" y="8"/>
                </a:lnTo>
                <a:lnTo>
                  <a:pt x="299" y="9"/>
                </a:lnTo>
                <a:lnTo>
                  <a:pt x="299" y="12"/>
                </a:lnTo>
                <a:lnTo>
                  <a:pt x="300" y="14"/>
                </a:lnTo>
                <a:lnTo>
                  <a:pt x="300" y="16"/>
                </a:lnTo>
                <a:lnTo>
                  <a:pt x="302" y="17"/>
                </a:lnTo>
                <a:lnTo>
                  <a:pt x="304" y="19"/>
                </a:lnTo>
                <a:lnTo>
                  <a:pt x="308" y="16"/>
                </a:lnTo>
                <a:lnTo>
                  <a:pt x="315" y="16"/>
                </a:lnTo>
                <a:lnTo>
                  <a:pt x="318" y="19"/>
                </a:lnTo>
                <a:lnTo>
                  <a:pt x="323" y="28"/>
                </a:lnTo>
                <a:lnTo>
                  <a:pt x="321" y="35"/>
                </a:lnTo>
                <a:lnTo>
                  <a:pt x="320" y="36"/>
                </a:lnTo>
                <a:lnTo>
                  <a:pt x="318" y="38"/>
                </a:lnTo>
                <a:lnTo>
                  <a:pt x="320" y="38"/>
                </a:lnTo>
                <a:lnTo>
                  <a:pt x="321" y="38"/>
                </a:lnTo>
                <a:lnTo>
                  <a:pt x="321" y="40"/>
                </a:lnTo>
                <a:lnTo>
                  <a:pt x="320" y="40"/>
                </a:lnTo>
                <a:lnTo>
                  <a:pt x="318" y="40"/>
                </a:lnTo>
                <a:lnTo>
                  <a:pt x="318" y="41"/>
                </a:lnTo>
                <a:lnTo>
                  <a:pt x="316" y="41"/>
                </a:lnTo>
                <a:lnTo>
                  <a:pt x="316" y="43"/>
                </a:lnTo>
                <a:lnTo>
                  <a:pt x="318" y="44"/>
                </a:lnTo>
                <a:lnTo>
                  <a:pt x="320" y="48"/>
                </a:lnTo>
                <a:lnTo>
                  <a:pt x="324" y="49"/>
                </a:lnTo>
                <a:lnTo>
                  <a:pt x="324" y="51"/>
                </a:lnTo>
                <a:lnTo>
                  <a:pt x="328" y="51"/>
                </a:lnTo>
                <a:lnTo>
                  <a:pt x="331" y="49"/>
                </a:lnTo>
                <a:lnTo>
                  <a:pt x="334" y="49"/>
                </a:lnTo>
                <a:lnTo>
                  <a:pt x="337" y="48"/>
                </a:lnTo>
                <a:lnTo>
                  <a:pt x="339" y="44"/>
                </a:lnTo>
                <a:lnTo>
                  <a:pt x="342" y="44"/>
                </a:lnTo>
                <a:lnTo>
                  <a:pt x="345" y="51"/>
                </a:lnTo>
                <a:lnTo>
                  <a:pt x="347" y="52"/>
                </a:lnTo>
                <a:lnTo>
                  <a:pt x="348" y="56"/>
                </a:lnTo>
                <a:lnTo>
                  <a:pt x="348" y="57"/>
                </a:lnTo>
                <a:lnTo>
                  <a:pt x="356" y="62"/>
                </a:lnTo>
                <a:lnTo>
                  <a:pt x="353" y="65"/>
                </a:lnTo>
                <a:lnTo>
                  <a:pt x="355" y="68"/>
                </a:lnTo>
                <a:lnTo>
                  <a:pt x="356" y="75"/>
                </a:lnTo>
                <a:lnTo>
                  <a:pt x="358" y="76"/>
                </a:lnTo>
                <a:lnTo>
                  <a:pt x="363" y="81"/>
                </a:lnTo>
                <a:lnTo>
                  <a:pt x="363" y="84"/>
                </a:lnTo>
                <a:lnTo>
                  <a:pt x="366" y="88"/>
                </a:lnTo>
                <a:lnTo>
                  <a:pt x="369" y="88"/>
                </a:lnTo>
                <a:lnTo>
                  <a:pt x="368" y="92"/>
                </a:lnTo>
                <a:lnTo>
                  <a:pt x="369" y="96"/>
                </a:lnTo>
                <a:lnTo>
                  <a:pt x="371" y="113"/>
                </a:lnTo>
                <a:close/>
              </a:path>
            </a:pathLst>
          </a:custGeom>
          <a:solidFill>
            <a:srgbClr val="7E98B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8"/>
          <p:cNvSpPr>
            <a:spLocks/>
          </p:cNvSpPr>
          <p:nvPr/>
        </p:nvSpPr>
        <p:spPr bwMode="auto">
          <a:xfrm>
            <a:off x="7820026" y="5341938"/>
            <a:ext cx="249238" cy="357188"/>
          </a:xfrm>
          <a:custGeom>
            <a:avLst/>
            <a:gdLst/>
            <a:ahLst/>
            <a:cxnLst>
              <a:cxn ang="0">
                <a:pos x="114" y="61"/>
              </a:cxn>
              <a:cxn ang="0">
                <a:pos x="119" y="78"/>
              </a:cxn>
              <a:cxn ang="0">
                <a:pos x="114" y="94"/>
              </a:cxn>
              <a:cxn ang="0">
                <a:pos x="119" y="105"/>
              </a:cxn>
              <a:cxn ang="0">
                <a:pos x="130" y="107"/>
              </a:cxn>
              <a:cxn ang="0">
                <a:pos x="138" y="108"/>
              </a:cxn>
              <a:cxn ang="0">
                <a:pos x="143" y="120"/>
              </a:cxn>
              <a:cxn ang="0">
                <a:pos x="144" y="128"/>
              </a:cxn>
              <a:cxn ang="0">
                <a:pos x="146" y="142"/>
              </a:cxn>
              <a:cxn ang="0">
                <a:pos x="157" y="166"/>
              </a:cxn>
              <a:cxn ang="0">
                <a:pos x="156" y="200"/>
              </a:cxn>
              <a:cxn ang="0">
                <a:pos x="157" y="225"/>
              </a:cxn>
              <a:cxn ang="0">
                <a:pos x="74" y="225"/>
              </a:cxn>
              <a:cxn ang="0">
                <a:pos x="28" y="225"/>
              </a:cxn>
              <a:cxn ang="0">
                <a:pos x="24" y="224"/>
              </a:cxn>
              <a:cxn ang="0">
                <a:pos x="21" y="216"/>
              </a:cxn>
              <a:cxn ang="0">
                <a:pos x="16" y="212"/>
              </a:cxn>
              <a:cxn ang="0">
                <a:pos x="20" y="208"/>
              </a:cxn>
              <a:cxn ang="0">
                <a:pos x="15" y="208"/>
              </a:cxn>
              <a:cxn ang="0">
                <a:pos x="15" y="200"/>
              </a:cxn>
              <a:cxn ang="0">
                <a:pos x="8" y="196"/>
              </a:cxn>
              <a:cxn ang="0">
                <a:pos x="18" y="192"/>
              </a:cxn>
              <a:cxn ang="0">
                <a:pos x="26" y="195"/>
              </a:cxn>
              <a:cxn ang="0">
                <a:pos x="29" y="195"/>
              </a:cxn>
              <a:cxn ang="0">
                <a:pos x="23" y="192"/>
              </a:cxn>
              <a:cxn ang="0">
                <a:pos x="20" y="185"/>
              </a:cxn>
              <a:cxn ang="0">
                <a:pos x="16" y="187"/>
              </a:cxn>
              <a:cxn ang="0">
                <a:pos x="20" y="182"/>
              </a:cxn>
              <a:cxn ang="0">
                <a:pos x="16" y="177"/>
              </a:cxn>
              <a:cxn ang="0">
                <a:pos x="20" y="176"/>
              </a:cxn>
              <a:cxn ang="0">
                <a:pos x="28" y="163"/>
              </a:cxn>
              <a:cxn ang="0">
                <a:pos x="34" y="156"/>
              </a:cxn>
              <a:cxn ang="0">
                <a:pos x="42" y="150"/>
              </a:cxn>
              <a:cxn ang="0">
                <a:pos x="42" y="148"/>
              </a:cxn>
              <a:cxn ang="0">
                <a:pos x="42" y="144"/>
              </a:cxn>
              <a:cxn ang="0">
                <a:pos x="42" y="136"/>
              </a:cxn>
              <a:cxn ang="0">
                <a:pos x="42" y="128"/>
              </a:cxn>
              <a:cxn ang="0">
                <a:pos x="42" y="123"/>
              </a:cxn>
              <a:cxn ang="0">
                <a:pos x="36" y="118"/>
              </a:cxn>
              <a:cxn ang="0">
                <a:pos x="29" y="116"/>
              </a:cxn>
              <a:cxn ang="0">
                <a:pos x="24" y="113"/>
              </a:cxn>
              <a:cxn ang="0">
                <a:pos x="24" y="105"/>
              </a:cxn>
              <a:cxn ang="0">
                <a:pos x="26" y="99"/>
              </a:cxn>
              <a:cxn ang="0">
                <a:pos x="26" y="94"/>
              </a:cxn>
              <a:cxn ang="0">
                <a:pos x="20" y="97"/>
              </a:cxn>
              <a:cxn ang="0">
                <a:pos x="10" y="97"/>
              </a:cxn>
              <a:cxn ang="0">
                <a:pos x="5" y="88"/>
              </a:cxn>
              <a:cxn ang="0">
                <a:pos x="2" y="81"/>
              </a:cxn>
              <a:cxn ang="0">
                <a:pos x="8" y="70"/>
              </a:cxn>
              <a:cxn ang="0">
                <a:pos x="18" y="53"/>
              </a:cxn>
              <a:cxn ang="0">
                <a:pos x="15" y="38"/>
              </a:cxn>
              <a:cxn ang="0">
                <a:pos x="23" y="24"/>
              </a:cxn>
              <a:cxn ang="0">
                <a:pos x="36" y="16"/>
              </a:cxn>
              <a:cxn ang="0">
                <a:pos x="47" y="0"/>
              </a:cxn>
              <a:cxn ang="0">
                <a:pos x="64" y="9"/>
              </a:cxn>
              <a:cxn ang="0">
                <a:pos x="82" y="9"/>
              </a:cxn>
              <a:cxn ang="0">
                <a:pos x="87" y="24"/>
              </a:cxn>
              <a:cxn ang="0">
                <a:pos x="96" y="33"/>
              </a:cxn>
              <a:cxn ang="0">
                <a:pos x="98" y="45"/>
              </a:cxn>
              <a:cxn ang="0">
                <a:pos x="104" y="51"/>
              </a:cxn>
            </a:cxnLst>
            <a:rect l="0" t="0" r="r" b="b"/>
            <a:pathLst>
              <a:path w="157" h="225">
                <a:moveTo>
                  <a:pt x="106" y="51"/>
                </a:moveTo>
                <a:lnTo>
                  <a:pt x="106" y="56"/>
                </a:lnTo>
                <a:lnTo>
                  <a:pt x="109" y="57"/>
                </a:lnTo>
                <a:lnTo>
                  <a:pt x="112" y="61"/>
                </a:lnTo>
                <a:lnTo>
                  <a:pt x="114" y="61"/>
                </a:lnTo>
                <a:lnTo>
                  <a:pt x="114" y="65"/>
                </a:lnTo>
                <a:lnTo>
                  <a:pt x="116" y="67"/>
                </a:lnTo>
                <a:lnTo>
                  <a:pt x="119" y="70"/>
                </a:lnTo>
                <a:lnTo>
                  <a:pt x="119" y="75"/>
                </a:lnTo>
                <a:lnTo>
                  <a:pt x="119" y="78"/>
                </a:lnTo>
                <a:lnTo>
                  <a:pt x="117" y="78"/>
                </a:lnTo>
                <a:lnTo>
                  <a:pt x="112" y="84"/>
                </a:lnTo>
                <a:lnTo>
                  <a:pt x="112" y="88"/>
                </a:lnTo>
                <a:lnTo>
                  <a:pt x="112" y="91"/>
                </a:lnTo>
                <a:lnTo>
                  <a:pt x="114" y="94"/>
                </a:lnTo>
                <a:lnTo>
                  <a:pt x="116" y="97"/>
                </a:lnTo>
                <a:lnTo>
                  <a:pt x="117" y="100"/>
                </a:lnTo>
                <a:lnTo>
                  <a:pt x="117" y="102"/>
                </a:lnTo>
                <a:lnTo>
                  <a:pt x="117" y="104"/>
                </a:lnTo>
                <a:lnTo>
                  <a:pt x="119" y="105"/>
                </a:lnTo>
                <a:lnTo>
                  <a:pt x="120" y="107"/>
                </a:lnTo>
                <a:lnTo>
                  <a:pt x="124" y="107"/>
                </a:lnTo>
                <a:lnTo>
                  <a:pt x="127" y="108"/>
                </a:lnTo>
                <a:lnTo>
                  <a:pt x="128" y="108"/>
                </a:lnTo>
                <a:lnTo>
                  <a:pt x="130" y="107"/>
                </a:lnTo>
                <a:lnTo>
                  <a:pt x="132" y="105"/>
                </a:lnTo>
                <a:lnTo>
                  <a:pt x="133" y="105"/>
                </a:lnTo>
                <a:lnTo>
                  <a:pt x="135" y="105"/>
                </a:lnTo>
                <a:lnTo>
                  <a:pt x="136" y="107"/>
                </a:lnTo>
                <a:lnTo>
                  <a:pt x="138" y="108"/>
                </a:lnTo>
                <a:lnTo>
                  <a:pt x="140" y="112"/>
                </a:lnTo>
                <a:lnTo>
                  <a:pt x="143" y="115"/>
                </a:lnTo>
                <a:lnTo>
                  <a:pt x="144" y="116"/>
                </a:lnTo>
                <a:lnTo>
                  <a:pt x="144" y="118"/>
                </a:lnTo>
                <a:lnTo>
                  <a:pt x="143" y="120"/>
                </a:lnTo>
                <a:lnTo>
                  <a:pt x="143" y="121"/>
                </a:lnTo>
                <a:lnTo>
                  <a:pt x="143" y="123"/>
                </a:lnTo>
                <a:lnTo>
                  <a:pt x="144" y="123"/>
                </a:lnTo>
                <a:lnTo>
                  <a:pt x="144" y="124"/>
                </a:lnTo>
                <a:lnTo>
                  <a:pt x="144" y="128"/>
                </a:lnTo>
                <a:lnTo>
                  <a:pt x="143" y="132"/>
                </a:lnTo>
                <a:lnTo>
                  <a:pt x="141" y="139"/>
                </a:lnTo>
                <a:lnTo>
                  <a:pt x="138" y="140"/>
                </a:lnTo>
                <a:lnTo>
                  <a:pt x="136" y="142"/>
                </a:lnTo>
                <a:lnTo>
                  <a:pt x="146" y="142"/>
                </a:lnTo>
                <a:lnTo>
                  <a:pt x="149" y="142"/>
                </a:lnTo>
                <a:lnTo>
                  <a:pt x="151" y="142"/>
                </a:lnTo>
                <a:lnTo>
                  <a:pt x="157" y="142"/>
                </a:lnTo>
                <a:lnTo>
                  <a:pt x="157" y="147"/>
                </a:lnTo>
                <a:lnTo>
                  <a:pt x="157" y="166"/>
                </a:lnTo>
                <a:lnTo>
                  <a:pt x="157" y="168"/>
                </a:lnTo>
                <a:lnTo>
                  <a:pt x="157" y="169"/>
                </a:lnTo>
                <a:lnTo>
                  <a:pt x="156" y="196"/>
                </a:lnTo>
                <a:lnTo>
                  <a:pt x="156" y="198"/>
                </a:lnTo>
                <a:lnTo>
                  <a:pt x="156" y="200"/>
                </a:lnTo>
                <a:lnTo>
                  <a:pt x="156" y="201"/>
                </a:lnTo>
                <a:lnTo>
                  <a:pt x="156" y="203"/>
                </a:lnTo>
                <a:lnTo>
                  <a:pt x="154" y="203"/>
                </a:lnTo>
                <a:lnTo>
                  <a:pt x="157" y="208"/>
                </a:lnTo>
                <a:lnTo>
                  <a:pt x="157" y="225"/>
                </a:lnTo>
                <a:lnTo>
                  <a:pt x="148" y="225"/>
                </a:lnTo>
                <a:lnTo>
                  <a:pt x="128" y="225"/>
                </a:lnTo>
                <a:lnTo>
                  <a:pt x="116" y="225"/>
                </a:lnTo>
                <a:lnTo>
                  <a:pt x="88" y="225"/>
                </a:lnTo>
                <a:lnTo>
                  <a:pt x="74" y="225"/>
                </a:lnTo>
                <a:lnTo>
                  <a:pt x="71" y="225"/>
                </a:lnTo>
                <a:lnTo>
                  <a:pt x="66" y="225"/>
                </a:lnTo>
                <a:lnTo>
                  <a:pt x="58" y="225"/>
                </a:lnTo>
                <a:lnTo>
                  <a:pt x="39" y="225"/>
                </a:lnTo>
                <a:lnTo>
                  <a:pt x="28" y="225"/>
                </a:lnTo>
                <a:lnTo>
                  <a:pt x="26" y="225"/>
                </a:lnTo>
                <a:lnTo>
                  <a:pt x="24" y="225"/>
                </a:lnTo>
                <a:lnTo>
                  <a:pt x="26" y="225"/>
                </a:lnTo>
                <a:lnTo>
                  <a:pt x="24" y="225"/>
                </a:lnTo>
                <a:lnTo>
                  <a:pt x="24" y="224"/>
                </a:lnTo>
                <a:lnTo>
                  <a:pt x="24" y="222"/>
                </a:lnTo>
                <a:lnTo>
                  <a:pt x="24" y="220"/>
                </a:lnTo>
                <a:lnTo>
                  <a:pt x="23" y="219"/>
                </a:lnTo>
                <a:lnTo>
                  <a:pt x="23" y="217"/>
                </a:lnTo>
                <a:lnTo>
                  <a:pt x="21" y="216"/>
                </a:lnTo>
                <a:lnTo>
                  <a:pt x="20" y="216"/>
                </a:lnTo>
                <a:lnTo>
                  <a:pt x="18" y="216"/>
                </a:lnTo>
                <a:lnTo>
                  <a:pt x="16" y="216"/>
                </a:lnTo>
                <a:lnTo>
                  <a:pt x="16" y="214"/>
                </a:lnTo>
                <a:lnTo>
                  <a:pt x="16" y="212"/>
                </a:lnTo>
                <a:lnTo>
                  <a:pt x="18" y="212"/>
                </a:lnTo>
                <a:lnTo>
                  <a:pt x="20" y="211"/>
                </a:lnTo>
                <a:lnTo>
                  <a:pt x="21" y="211"/>
                </a:lnTo>
                <a:lnTo>
                  <a:pt x="21" y="209"/>
                </a:lnTo>
                <a:lnTo>
                  <a:pt x="20" y="208"/>
                </a:lnTo>
                <a:lnTo>
                  <a:pt x="20" y="206"/>
                </a:lnTo>
                <a:lnTo>
                  <a:pt x="18" y="206"/>
                </a:lnTo>
                <a:lnTo>
                  <a:pt x="18" y="208"/>
                </a:lnTo>
                <a:lnTo>
                  <a:pt x="16" y="208"/>
                </a:lnTo>
                <a:lnTo>
                  <a:pt x="15" y="208"/>
                </a:lnTo>
                <a:lnTo>
                  <a:pt x="13" y="206"/>
                </a:lnTo>
                <a:lnTo>
                  <a:pt x="13" y="204"/>
                </a:lnTo>
                <a:lnTo>
                  <a:pt x="15" y="203"/>
                </a:lnTo>
                <a:lnTo>
                  <a:pt x="15" y="201"/>
                </a:lnTo>
                <a:lnTo>
                  <a:pt x="15" y="200"/>
                </a:lnTo>
                <a:lnTo>
                  <a:pt x="13" y="200"/>
                </a:lnTo>
                <a:lnTo>
                  <a:pt x="12" y="200"/>
                </a:lnTo>
                <a:lnTo>
                  <a:pt x="10" y="200"/>
                </a:lnTo>
                <a:lnTo>
                  <a:pt x="10" y="198"/>
                </a:lnTo>
                <a:lnTo>
                  <a:pt x="8" y="196"/>
                </a:lnTo>
                <a:lnTo>
                  <a:pt x="18" y="196"/>
                </a:lnTo>
                <a:lnTo>
                  <a:pt x="20" y="196"/>
                </a:lnTo>
                <a:lnTo>
                  <a:pt x="18" y="195"/>
                </a:lnTo>
                <a:lnTo>
                  <a:pt x="18" y="193"/>
                </a:lnTo>
                <a:lnTo>
                  <a:pt x="18" y="192"/>
                </a:lnTo>
                <a:lnTo>
                  <a:pt x="20" y="192"/>
                </a:lnTo>
                <a:lnTo>
                  <a:pt x="21" y="193"/>
                </a:lnTo>
                <a:lnTo>
                  <a:pt x="23" y="193"/>
                </a:lnTo>
                <a:lnTo>
                  <a:pt x="24" y="195"/>
                </a:lnTo>
                <a:lnTo>
                  <a:pt x="26" y="195"/>
                </a:lnTo>
                <a:lnTo>
                  <a:pt x="26" y="196"/>
                </a:lnTo>
                <a:lnTo>
                  <a:pt x="28" y="196"/>
                </a:lnTo>
                <a:lnTo>
                  <a:pt x="29" y="195"/>
                </a:lnTo>
                <a:lnTo>
                  <a:pt x="29" y="196"/>
                </a:lnTo>
                <a:lnTo>
                  <a:pt x="29" y="195"/>
                </a:lnTo>
                <a:lnTo>
                  <a:pt x="29" y="192"/>
                </a:lnTo>
                <a:lnTo>
                  <a:pt x="28" y="192"/>
                </a:lnTo>
                <a:lnTo>
                  <a:pt x="26" y="192"/>
                </a:lnTo>
                <a:lnTo>
                  <a:pt x="24" y="192"/>
                </a:lnTo>
                <a:lnTo>
                  <a:pt x="23" y="192"/>
                </a:lnTo>
                <a:lnTo>
                  <a:pt x="23" y="188"/>
                </a:lnTo>
                <a:lnTo>
                  <a:pt x="21" y="188"/>
                </a:lnTo>
                <a:lnTo>
                  <a:pt x="20" y="188"/>
                </a:lnTo>
                <a:lnTo>
                  <a:pt x="20" y="187"/>
                </a:lnTo>
                <a:lnTo>
                  <a:pt x="20" y="185"/>
                </a:lnTo>
                <a:lnTo>
                  <a:pt x="18" y="185"/>
                </a:lnTo>
                <a:lnTo>
                  <a:pt x="18" y="187"/>
                </a:lnTo>
                <a:lnTo>
                  <a:pt x="18" y="188"/>
                </a:lnTo>
                <a:lnTo>
                  <a:pt x="16" y="188"/>
                </a:lnTo>
                <a:lnTo>
                  <a:pt x="16" y="187"/>
                </a:lnTo>
                <a:lnTo>
                  <a:pt x="18" y="187"/>
                </a:lnTo>
                <a:lnTo>
                  <a:pt x="18" y="185"/>
                </a:lnTo>
                <a:lnTo>
                  <a:pt x="18" y="184"/>
                </a:lnTo>
                <a:lnTo>
                  <a:pt x="20" y="184"/>
                </a:lnTo>
                <a:lnTo>
                  <a:pt x="20" y="182"/>
                </a:lnTo>
                <a:lnTo>
                  <a:pt x="18" y="182"/>
                </a:lnTo>
                <a:lnTo>
                  <a:pt x="18" y="180"/>
                </a:lnTo>
                <a:lnTo>
                  <a:pt x="18" y="179"/>
                </a:lnTo>
                <a:lnTo>
                  <a:pt x="16" y="179"/>
                </a:lnTo>
                <a:lnTo>
                  <a:pt x="16" y="177"/>
                </a:lnTo>
                <a:lnTo>
                  <a:pt x="15" y="177"/>
                </a:lnTo>
                <a:lnTo>
                  <a:pt x="16" y="177"/>
                </a:lnTo>
                <a:lnTo>
                  <a:pt x="16" y="176"/>
                </a:lnTo>
                <a:lnTo>
                  <a:pt x="18" y="176"/>
                </a:lnTo>
                <a:lnTo>
                  <a:pt x="20" y="176"/>
                </a:lnTo>
                <a:lnTo>
                  <a:pt x="21" y="176"/>
                </a:lnTo>
                <a:lnTo>
                  <a:pt x="21" y="171"/>
                </a:lnTo>
                <a:lnTo>
                  <a:pt x="24" y="171"/>
                </a:lnTo>
                <a:lnTo>
                  <a:pt x="28" y="171"/>
                </a:lnTo>
                <a:lnTo>
                  <a:pt x="28" y="163"/>
                </a:lnTo>
                <a:lnTo>
                  <a:pt x="28" y="161"/>
                </a:lnTo>
                <a:lnTo>
                  <a:pt x="28" y="160"/>
                </a:lnTo>
                <a:lnTo>
                  <a:pt x="28" y="158"/>
                </a:lnTo>
                <a:lnTo>
                  <a:pt x="34" y="158"/>
                </a:lnTo>
                <a:lnTo>
                  <a:pt x="34" y="156"/>
                </a:lnTo>
                <a:lnTo>
                  <a:pt x="39" y="156"/>
                </a:lnTo>
                <a:lnTo>
                  <a:pt x="39" y="152"/>
                </a:lnTo>
                <a:lnTo>
                  <a:pt x="39" y="150"/>
                </a:lnTo>
                <a:lnTo>
                  <a:pt x="40" y="150"/>
                </a:lnTo>
                <a:lnTo>
                  <a:pt x="42" y="150"/>
                </a:lnTo>
                <a:lnTo>
                  <a:pt x="40" y="150"/>
                </a:lnTo>
                <a:lnTo>
                  <a:pt x="42" y="150"/>
                </a:lnTo>
                <a:lnTo>
                  <a:pt x="40" y="150"/>
                </a:lnTo>
                <a:lnTo>
                  <a:pt x="40" y="148"/>
                </a:lnTo>
                <a:lnTo>
                  <a:pt x="42" y="148"/>
                </a:lnTo>
                <a:lnTo>
                  <a:pt x="40" y="148"/>
                </a:lnTo>
                <a:lnTo>
                  <a:pt x="42" y="148"/>
                </a:lnTo>
                <a:lnTo>
                  <a:pt x="42" y="147"/>
                </a:lnTo>
                <a:lnTo>
                  <a:pt x="42" y="145"/>
                </a:lnTo>
                <a:lnTo>
                  <a:pt x="42" y="144"/>
                </a:lnTo>
                <a:lnTo>
                  <a:pt x="42" y="142"/>
                </a:lnTo>
                <a:lnTo>
                  <a:pt x="42" y="140"/>
                </a:lnTo>
                <a:lnTo>
                  <a:pt x="42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4"/>
                </a:lnTo>
                <a:lnTo>
                  <a:pt x="42" y="132"/>
                </a:lnTo>
                <a:lnTo>
                  <a:pt x="42" y="131"/>
                </a:lnTo>
                <a:lnTo>
                  <a:pt x="42" y="129"/>
                </a:lnTo>
                <a:lnTo>
                  <a:pt x="42" y="128"/>
                </a:lnTo>
                <a:lnTo>
                  <a:pt x="44" y="128"/>
                </a:lnTo>
                <a:lnTo>
                  <a:pt x="44" y="126"/>
                </a:lnTo>
                <a:lnTo>
                  <a:pt x="42" y="126"/>
                </a:lnTo>
                <a:lnTo>
                  <a:pt x="42" y="124"/>
                </a:lnTo>
                <a:lnTo>
                  <a:pt x="42" y="123"/>
                </a:lnTo>
                <a:lnTo>
                  <a:pt x="40" y="121"/>
                </a:lnTo>
                <a:lnTo>
                  <a:pt x="39" y="120"/>
                </a:lnTo>
                <a:lnTo>
                  <a:pt x="37" y="120"/>
                </a:lnTo>
                <a:lnTo>
                  <a:pt x="36" y="120"/>
                </a:lnTo>
                <a:lnTo>
                  <a:pt x="36" y="118"/>
                </a:lnTo>
                <a:lnTo>
                  <a:pt x="34" y="118"/>
                </a:lnTo>
                <a:lnTo>
                  <a:pt x="32" y="118"/>
                </a:lnTo>
                <a:lnTo>
                  <a:pt x="31" y="118"/>
                </a:lnTo>
                <a:lnTo>
                  <a:pt x="29" y="118"/>
                </a:lnTo>
                <a:lnTo>
                  <a:pt x="29" y="116"/>
                </a:lnTo>
                <a:lnTo>
                  <a:pt x="28" y="116"/>
                </a:lnTo>
                <a:lnTo>
                  <a:pt x="28" y="115"/>
                </a:lnTo>
                <a:lnTo>
                  <a:pt x="26" y="115"/>
                </a:lnTo>
                <a:lnTo>
                  <a:pt x="26" y="113"/>
                </a:lnTo>
                <a:lnTo>
                  <a:pt x="24" y="113"/>
                </a:lnTo>
                <a:lnTo>
                  <a:pt x="24" y="112"/>
                </a:lnTo>
                <a:lnTo>
                  <a:pt x="24" y="110"/>
                </a:lnTo>
                <a:lnTo>
                  <a:pt x="24" y="108"/>
                </a:lnTo>
                <a:lnTo>
                  <a:pt x="24" y="107"/>
                </a:lnTo>
                <a:lnTo>
                  <a:pt x="24" y="105"/>
                </a:lnTo>
                <a:lnTo>
                  <a:pt x="26" y="105"/>
                </a:lnTo>
                <a:lnTo>
                  <a:pt x="26" y="104"/>
                </a:lnTo>
                <a:lnTo>
                  <a:pt x="26" y="102"/>
                </a:lnTo>
                <a:lnTo>
                  <a:pt x="26" y="100"/>
                </a:lnTo>
                <a:lnTo>
                  <a:pt x="26" y="99"/>
                </a:lnTo>
                <a:lnTo>
                  <a:pt x="28" y="99"/>
                </a:lnTo>
                <a:lnTo>
                  <a:pt x="28" y="97"/>
                </a:lnTo>
                <a:lnTo>
                  <a:pt x="28" y="96"/>
                </a:lnTo>
                <a:lnTo>
                  <a:pt x="26" y="96"/>
                </a:lnTo>
                <a:lnTo>
                  <a:pt x="26" y="94"/>
                </a:lnTo>
                <a:lnTo>
                  <a:pt x="24" y="94"/>
                </a:lnTo>
                <a:lnTo>
                  <a:pt x="23" y="94"/>
                </a:lnTo>
                <a:lnTo>
                  <a:pt x="21" y="96"/>
                </a:lnTo>
                <a:lnTo>
                  <a:pt x="20" y="96"/>
                </a:lnTo>
                <a:lnTo>
                  <a:pt x="20" y="97"/>
                </a:lnTo>
                <a:lnTo>
                  <a:pt x="16" y="99"/>
                </a:lnTo>
                <a:lnTo>
                  <a:pt x="15" y="99"/>
                </a:lnTo>
                <a:lnTo>
                  <a:pt x="12" y="99"/>
                </a:lnTo>
                <a:lnTo>
                  <a:pt x="8" y="99"/>
                </a:lnTo>
                <a:lnTo>
                  <a:pt x="10" y="97"/>
                </a:lnTo>
                <a:lnTo>
                  <a:pt x="8" y="96"/>
                </a:lnTo>
                <a:lnTo>
                  <a:pt x="8" y="92"/>
                </a:lnTo>
                <a:lnTo>
                  <a:pt x="7" y="91"/>
                </a:lnTo>
                <a:lnTo>
                  <a:pt x="7" y="89"/>
                </a:lnTo>
                <a:lnTo>
                  <a:pt x="5" y="88"/>
                </a:lnTo>
                <a:lnTo>
                  <a:pt x="4" y="86"/>
                </a:lnTo>
                <a:lnTo>
                  <a:pt x="2" y="84"/>
                </a:lnTo>
                <a:lnTo>
                  <a:pt x="0" y="83"/>
                </a:lnTo>
                <a:lnTo>
                  <a:pt x="0" y="81"/>
                </a:lnTo>
                <a:lnTo>
                  <a:pt x="2" y="81"/>
                </a:lnTo>
                <a:lnTo>
                  <a:pt x="2" y="80"/>
                </a:lnTo>
                <a:lnTo>
                  <a:pt x="2" y="78"/>
                </a:lnTo>
                <a:lnTo>
                  <a:pt x="2" y="73"/>
                </a:lnTo>
                <a:lnTo>
                  <a:pt x="5" y="70"/>
                </a:lnTo>
                <a:lnTo>
                  <a:pt x="8" y="70"/>
                </a:lnTo>
                <a:lnTo>
                  <a:pt x="10" y="67"/>
                </a:lnTo>
                <a:lnTo>
                  <a:pt x="13" y="64"/>
                </a:lnTo>
                <a:lnTo>
                  <a:pt x="18" y="59"/>
                </a:lnTo>
                <a:lnTo>
                  <a:pt x="18" y="57"/>
                </a:lnTo>
                <a:lnTo>
                  <a:pt x="18" y="53"/>
                </a:lnTo>
                <a:lnTo>
                  <a:pt x="16" y="49"/>
                </a:lnTo>
                <a:lnTo>
                  <a:pt x="16" y="45"/>
                </a:lnTo>
                <a:lnTo>
                  <a:pt x="16" y="43"/>
                </a:lnTo>
                <a:lnTo>
                  <a:pt x="15" y="41"/>
                </a:lnTo>
                <a:lnTo>
                  <a:pt x="15" y="38"/>
                </a:lnTo>
                <a:lnTo>
                  <a:pt x="15" y="35"/>
                </a:lnTo>
                <a:lnTo>
                  <a:pt x="15" y="33"/>
                </a:lnTo>
                <a:lnTo>
                  <a:pt x="13" y="30"/>
                </a:lnTo>
                <a:lnTo>
                  <a:pt x="16" y="29"/>
                </a:lnTo>
                <a:lnTo>
                  <a:pt x="23" y="24"/>
                </a:lnTo>
                <a:lnTo>
                  <a:pt x="26" y="22"/>
                </a:lnTo>
                <a:lnTo>
                  <a:pt x="26" y="21"/>
                </a:lnTo>
                <a:lnTo>
                  <a:pt x="28" y="19"/>
                </a:lnTo>
                <a:lnTo>
                  <a:pt x="32" y="17"/>
                </a:lnTo>
                <a:lnTo>
                  <a:pt x="36" y="16"/>
                </a:lnTo>
                <a:lnTo>
                  <a:pt x="37" y="13"/>
                </a:lnTo>
                <a:lnTo>
                  <a:pt x="39" y="8"/>
                </a:lnTo>
                <a:lnTo>
                  <a:pt x="40" y="3"/>
                </a:lnTo>
                <a:lnTo>
                  <a:pt x="42" y="1"/>
                </a:lnTo>
                <a:lnTo>
                  <a:pt x="47" y="0"/>
                </a:lnTo>
                <a:lnTo>
                  <a:pt x="50" y="3"/>
                </a:lnTo>
                <a:lnTo>
                  <a:pt x="53" y="6"/>
                </a:lnTo>
                <a:lnTo>
                  <a:pt x="55" y="6"/>
                </a:lnTo>
                <a:lnTo>
                  <a:pt x="61" y="8"/>
                </a:lnTo>
                <a:lnTo>
                  <a:pt x="64" y="9"/>
                </a:lnTo>
                <a:lnTo>
                  <a:pt x="66" y="6"/>
                </a:lnTo>
                <a:lnTo>
                  <a:pt x="68" y="5"/>
                </a:lnTo>
                <a:lnTo>
                  <a:pt x="77" y="5"/>
                </a:lnTo>
                <a:lnTo>
                  <a:pt x="80" y="6"/>
                </a:lnTo>
                <a:lnTo>
                  <a:pt x="82" y="9"/>
                </a:lnTo>
                <a:lnTo>
                  <a:pt x="85" y="11"/>
                </a:lnTo>
                <a:lnTo>
                  <a:pt x="85" y="13"/>
                </a:lnTo>
                <a:lnTo>
                  <a:pt x="85" y="16"/>
                </a:lnTo>
                <a:lnTo>
                  <a:pt x="87" y="19"/>
                </a:lnTo>
                <a:lnTo>
                  <a:pt x="87" y="24"/>
                </a:lnTo>
                <a:lnTo>
                  <a:pt x="85" y="27"/>
                </a:lnTo>
                <a:lnTo>
                  <a:pt x="90" y="27"/>
                </a:lnTo>
                <a:lnTo>
                  <a:pt x="93" y="29"/>
                </a:lnTo>
                <a:lnTo>
                  <a:pt x="96" y="32"/>
                </a:lnTo>
                <a:lnTo>
                  <a:pt x="96" y="33"/>
                </a:lnTo>
                <a:lnTo>
                  <a:pt x="95" y="35"/>
                </a:lnTo>
                <a:lnTo>
                  <a:pt x="93" y="37"/>
                </a:lnTo>
                <a:lnTo>
                  <a:pt x="93" y="38"/>
                </a:lnTo>
                <a:lnTo>
                  <a:pt x="95" y="38"/>
                </a:lnTo>
                <a:lnTo>
                  <a:pt x="98" y="45"/>
                </a:lnTo>
                <a:lnTo>
                  <a:pt x="98" y="46"/>
                </a:lnTo>
                <a:lnTo>
                  <a:pt x="98" y="48"/>
                </a:lnTo>
                <a:lnTo>
                  <a:pt x="98" y="49"/>
                </a:lnTo>
                <a:lnTo>
                  <a:pt x="100" y="49"/>
                </a:lnTo>
                <a:lnTo>
                  <a:pt x="104" y="51"/>
                </a:lnTo>
                <a:lnTo>
                  <a:pt x="106" y="51"/>
                </a:lnTo>
                <a:close/>
              </a:path>
            </a:pathLst>
          </a:custGeom>
          <a:solidFill>
            <a:srgbClr val="3E3FB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9"/>
          <p:cNvSpPr>
            <a:spLocks/>
          </p:cNvSpPr>
          <p:nvPr/>
        </p:nvSpPr>
        <p:spPr bwMode="auto">
          <a:xfrm>
            <a:off x="6497638" y="4338638"/>
            <a:ext cx="268288" cy="195263"/>
          </a:xfrm>
          <a:custGeom>
            <a:avLst/>
            <a:gdLst/>
            <a:ahLst/>
            <a:cxnLst>
              <a:cxn ang="0">
                <a:pos x="99" y="104"/>
              </a:cxn>
              <a:cxn ang="0">
                <a:pos x="78" y="109"/>
              </a:cxn>
              <a:cxn ang="0">
                <a:pos x="75" y="109"/>
              </a:cxn>
              <a:cxn ang="0">
                <a:pos x="64" y="109"/>
              </a:cxn>
              <a:cxn ang="0">
                <a:pos x="61" y="113"/>
              </a:cxn>
              <a:cxn ang="0">
                <a:pos x="57" y="120"/>
              </a:cxn>
              <a:cxn ang="0">
                <a:pos x="53" y="113"/>
              </a:cxn>
              <a:cxn ang="0">
                <a:pos x="45" y="117"/>
              </a:cxn>
              <a:cxn ang="0">
                <a:pos x="45" y="117"/>
              </a:cxn>
              <a:cxn ang="0">
                <a:pos x="45" y="117"/>
              </a:cxn>
              <a:cxn ang="0">
                <a:pos x="45" y="117"/>
              </a:cxn>
              <a:cxn ang="0">
                <a:pos x="45" y="117"/>
              </a:cxn>
              <a:cxn ang="0">
                <a:pos x="40" y="120"/>
              </a:cxn>
              <a:cxn ang="0">
                <a:pos x="32" y="121"/>
              </a:cxn>
              <a:cxn ang="0">
                <a:pos x="24" y="118"/>
              </a:cxn>
              <a:cxn ang="0">
                <a:pos x="24" y="112"/>
              </a:cxn>
              <a:cxn ang="0">
                <a:pos x="24" y="109"/>
              </a:cxn>
              <a:cxn ang="0">
                <a:pos x="40" y="107"/>
              </a:cxn>
              <a:cxn ang="0">
                <a:pos x="40" y="94"/>
              </a:cxn>
              <a:cxn ang="0">
                <a:pos x="37" y="94"/>
              </a:cxn>
              <a:cxn ang="0">
                <a:pos x="40" y="88"/>
              </a:cxn>
              <a:cxn ang="0">
                <a:pos x="40" y="73"/>
              </a:cxn>
              <a:cxn ang="0">
                <a:pos x="30" y="70"/>
              </a:cxn>
              <a:cxn ang="0">
                <a:pos x="25" y="70"/>
              </a:cxn>
              <a:cxn ang="0">
                <a:pos x="25" y="70"/>
              </a:cxn>
              <a:cxn ang="0">
                <a:pos x="25" y="70"/>
              </a:cxn>
              <a:cxn ang="0">
                <a:pos x="24" y="62"/>
              </a:cxn>
              <a:cxn ang="0">
                <a:pos x="8" y="57"/>
              </a:cxn>
              <a:cxn ang="0">
                <a:pos x="1" y="64"/>
              </a:cxn>
              <a:cxn ang="0">
                <a:pos x="0" y="64"/>
              </a:cxn>
              <a:cxn ang="0">
                <a:pos x="1" y="61"/>
              </a:cxn>
              <a:cxn ang="0">
                <a:pos x="0" y="59"/>
              </a:cxn>
              <a:cxn ang="0">
                <a:pos x="0" y="57"/>
              </a:cxn>
              <a:cxn ang="0">
                <a:pos x="5" y="57"/>
              </a:cxn>
              <a:cxn ang="0">
                <a:pos x="5" y="57"/>
              </a:cxn>
              <a:cxn ang="0">
                <a:pos x="6" y="56"/>
              </a:cxn>
              <a:cxn ang="0">
                <a:pos x="8" y="54"/>
              </a:cxn>
              <a:cxn ang="0">
                <a:pos x="9" y="54"/>
              </a:cxn>
              <a:cxn ang="0">
                <a:pos x="11" y="53"/>
              </a:cxn>
              <a:cxn ang="0">
                <a:pos x="17" y="48"/>
              </a:cxn>
              <a:cxn ang="0">
                <a:pos x="29" y="45"/>
              </a:cxn>
              <a:cxn ang="0">
                <a:pos x="41" y="46"/>
              </a:cxn>
              <a:cxn ang="0">
                <a:pos x="48" y="45"/>
              </a:cxn>
              <a:cxn ang="0">
                <a:pos x="57" y="40"/>
              </a:cxn>
              <a:cxn ang="0">
                <a:pos x="62" y="32"/>
              </a:cxn>
              <a:cxn ang="0">
                <a:pos x="70" y="29"/>
              </a:cxn>
              <a:cxn ang="0">
                <a:pos x="88" y="24"/>
              </a:cxn>
              <a:cxn ang="0">
                <a:pos x="105" y="21"/>
              </a:cxn>
              <a:cxn ang="0">
                <a:pos x="125" y="19"/>
              </a:cxn>
              <a:cxn ang="0">
                <a:pos x="137" y="14"/>
              </a:cxn>
              <a:cxn ang="0">
                <a:pos x="158" y="0"/>
              </a:cxn>
              <a:cxn ang="0">
                <a:pos x="168" y="8"/>
              </a:cxn>
              <a:cxn ang="0">
                <a:pos x="158" y="27"/>
              </a:cxn>
              <a:cxn ang="0">
                <a:pos x="152" y="35"/>
              </a:cxn>
              <a:cxn ang="0">
                <a:pos x="152" y="59"/>
              </a:cxn>
              <a:cxn ang="0">
                <a:pos x="153" y="77"/>
              </a:cxn>
              <a:cxn ang="0">
                <a:pos x="134" y="86"/>
              </a:cxn>
              <a:cxn ang="0">
                <a:pos x="118" y="94"/>
              </a:cxn>
            </a:cxnLst>
            <a:rect l="0" t="0" r="r" b="b"/>
            <a:pathLst>
              <a:path w="169" h="123">
                <a:moveTo>
                  <a:pt x="112" y="101"/>
                </a:moveTo>
                <a:lnTo>
                  <a:pt x="110" y="101"/>
                </a:lnTo>
                <a:lnTo>
                  <a:pt x="104" y="102"/>
                </a:lnTo>
                <a:lnTo>
                  <a:pt x="104" y="102"/>
                </a:lnTo>
                <a:lnTo>
                  <a:pt x="101" y="102"/>
                </a:lnTo>
                <a:lnTo>
                  <a:pt x="99" y="104"/>
                </a:lnTo>
                <a:lnTo>
                  <a:pt x="99" y="104"/>
                </a:lnTo>
                <a:lnTo>
                  <a:pt x="96" y="104"/>
                </a:lnTo>
                <a:lnTo>
                  <a:pt x="96" y="104"/>
                </a:lnTo>
                <a:lnTo>
                  <a:pt x="88" y="105"/>
                </a:lnTo>
                <a:lnTo>
                  <a:pt x="86" y="107"/>
                </a:lnTo>
                <a:lnTo>
                  <a:pt x="86" y="107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3" y="109"/>
                </a:lnTo>
                <a:lnTo>
                  <a:pt x="72" y="109"/>
                </a:lnTo>
                <a:lnTo>
                  <a:pt x="70" y="109"/>
                </a:lnTo>
                <a:lnTo>
                  <a:pt x="67" y="109"/>
                </a:lnTo>
                <a:lnTo>
                  <a:pt x="65" y="109"/>
                </a:lnTo>
                <a:lnTo>
                  <a:pt x="64" y="109"/>
                </a:lnTo>
                <a:lnTo>
                  <a:pt x="64" y="109"/>
                </a:lnTo>
                <a:lnTo>
                  <a:pt x="62" y="109"/>
                </a:lnTo>
                <a:lnTo>
                  <a:pt x="62" y="109"/>
                </a:lnTo>
                <a:lnTo>
                  <a:pt x="61" y="109"/>
                </a:lnTo>
                <a:lnTo>
                  <a:pt x="61" y="109"/>
                </a:lnTo>
                <a:lnTo>
                  <a:pt x="61" y="110"/>
                </a:lnTo>
                <a:lnTo>
                  <a:pt x="61" y="112"/>
                </a:lnTo>
                <a:lnTo>
                  <a:pt x="61" y="113"/>
                </a:lnTo>
                <a:lnTo>
                  <a:pt x="61" y="113"/>
                </a:lnTo>
                <a:lnTo>
                  <a:pt x="61" y="117"/>
                </a:lnTo>
                <a:lnTo>
                  <a:pt x="61" y="118"/>
                </a:lnTo>
                <a:lnTo>
                  <a:pt x="61" y="120"/>
                </a:lnTo>
                <a:lnTo>
                  <a:pt x="61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4" y="120"/>
                </a:lnTo>
                <a:lnTo>
                  <a:pt x="53" y="117"/>
                </a:lnTo>
                <a:lnTo>
                  <a:pt x="53" y="117"/>
                </a:lnTo>
                <a:lnTo>
                  <a:pt x="53" y="115"/>
                </a:lnTo>
                <a:lnTo>
                  <a:pt x="53" y="115"/>
                </a:lnTo>
                <a:lnTo>
                  <a:pt x="53" y="113"/>
                </a:lnTo>
                <a:lnTo>
                  <a:pt x="53" y="112"/>
                </a:lnTo>
                <a:lnTo>
                  <a:pt x="51" y="112"/>
                </a:lnTo>
                <a:lnTo>
                  <a:pt x="48" y="112"/>
                </a:lnTo>
                <a:lnTo>
                  <a:pt x="46" y="112"/>
                </a:lnTo>
                <a:lnTo>
                  <a:pt x="46" y="115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5" y="117"/>
                </a:lnTo>
                <a:lnTo>
                  <a:pt x="43" y="117"/>
                </a:lnTo>
                <a:lnTo>
                  <a:pt x="43" y="118"/>
                </a:lnTo>
                <a:lnTo>
                  <a:pt x="43" y="118"/>
                </a:lnTo>
                <a:lnTo>
                  <a:pt x="41" y="118"/>
                </a:lnTo>
                <a:lnTo>
                  <a:pt x="41" y="120"/>
                </a:lnTo>
                <a:lnTo>
                  <a:pt x="40" y="120"/>
                </a:lnTo>
                <a:lnTo>
                  <a:pt x="40" y="120"/>
                </a:lnTo>
                <a:lnTo>
                  <a:pt x="38" y="121"/>
                </a:lnTo>
                <a:lnTo>
                  <a:pt x="37" y="123"/>
                </a:lnTo>
                <a:lnTo>
                  <a:pt x="35" y="123"/>
                </a:lnTo>
                <a:lnTo>
                  <a:pt x="33" y="123"/>
                </a:lnTo>
                <a:lnTo>
                  <a:pt x="33" y="123"/>
                </a:lnTo>
                <a:lnTo>
                  <a:pt x="32" y="121"/>
                </a:lnTo>
                <a:lnTo>
                  <a:pt x="30" y="120"/>
                </a:lnTo>
                <a:lnTo>
                  <a:pt x="30" y="120"/>
                </a:lnTo>
                <a:lnTo>
                  <a:pt x="29" y="120"/>
                </a:lnTo>
                <a:lnTo>
                  <a:pt x="27" y="118"/>
                </a:lnTo>
                <a:lnTo>
                  <a:pt x="25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7"/>
                </a:lnTo>
                <a:lnTo>
                  <a:pt x="24" y="117"/>
                </a:lnTo>
                <a:lnTo>
                  <a:pt x="24" y="115"/>
                </a:lnTo>
                <a:lnTo>
                  <a:pt x="25" y="115"/>
                </a:lnTo>
                <a:lnTo>
                  <a:pt x="25" y="113"/>
                </a:lnTo>
                <a:lnTo>
                  <a:pt x="24" y="113"/>
                </a:lnTo>
                <a:lnTo>
                  <a:pt x="24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09"/>
                </a:lnTo>
                <a:lnTo>
                  <a:pt x="22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9"/>
                </a:lnTo>
                <a:lnTo>
                  <a:pt x="25" y="109"/>
                </a:lnTo>
                <a:lnTo>
                  <a:pt x="29" y="109"/>
                </a:lnTo>
                <a:lnTo>
                  <a:pt x="29" y="109"/>
                </a:lnTo>
                <a:lnTo>
                  <a:pt x="32" y="109"/>
                </a:lnTo>
                <a:lnTo>
                  <a:pt x="38" y="109"/>
                </a:lnTo>
                <a:lnTo>
                  <a:pt x="40" y="109"/>
                </a:lnTo>
                <a:lnTo>
                  <a:pt x="40" y="107"/>
                </a:lnTo>
                <a:lnTo>
                  <a:pt x="40" y="97"/>
                </a:lnTo>
                <a:lnTo>
                  <a:pt x="40" y="96"/>
                </a:lnTo>
                <a:lnTo>
                  <a:pt x="40" y="96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40" y="94"/>
                </a:lnTo>
                <a:lnTo>
                  <a:pt x="38" y="94"/>
                </a:lnTo>
                <a:lnTo>
                  <a:pt x="38" y="94"/>
                </a:lnTo>
                <a:lnTo>
                  <a:pt x="37" y="94"/>
                </a:lnTo>
                <a:lnTo>
                  <a:pt x="37" y="93"/>
                </a:lnTo>
                <a:lnTo>
                  <a:pt x="37" y="91"/>
                </a:lnTo>
                <a:lnTo>
                  <a:pt x="37" y="88"/>
                </a:lnTo>
                <a:lnTo>
                  <a:pt x="37" y="88"/>
                </a:lnTo>
                <a:lnTo>
                  <a:pt x="37" y="88"/>
                </a:lnTo>
                <a:lnTo>
                  <a:pt x="38" y="88"/>
                </a:lnTo>
                <a:lnTo>
                  <a:pt x="40" y="88"/>
                </a:lnTo>
                <a:lnTo>
                  <a:pt x="40" y="88"/>
                </a:lnTo>
                <a:lnTo>
                  <a:pt x="40" y="83"/>
                </a:lnTo>
                <a:lnTo>
                  <a:pt x="40" y="83"/>
                </a:lnTo>
                <a:lnTo>
                  <a:pt x="40" y="83"/>
                </a:lnTo>
                <a:lnTo>
                  <a:pt x="40" y="75"/>
                </a:lnTo>
                <a:lnTo>
                  <a:pt x="40" y="73"/>
                </a:lnTo>
                <a:lnTo>
                  <a:pt x="40" y="73"/>
                </a:lnTo>
                <a:lnTo>
                  <a:pt x="40" y="70"/>
                </a:lnTo>
                <a:lnTo>
                  <a:pt x="40" y="70"/>
                </a:lnTo>
                <a:lnTo>
                  <a:pt x="40" y="70"/>
                </a:lnTo>
                <a:lnTo>
                  <a:pt x="37" y="70"/>
                </a:lnTo>
                <a:lnTo>
                  <a:pt x="35" y="70"/>
                </a:lnTo>
                <a:lnTo>
                  <a:pt x="32" y="70"/>
                </a:lnTo>
                <a:lnTo>
                  <a:pt x="30" y="70"/>
                </a:lnTo>
                <a:lnTo>
                  <a:pt x="27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70"/>
                </a:lnTo>
                <a:lnTo>
                  <a:pt x="25" y="69"/>
                </a:lnTo>
                <a:lnTo>
                  <a:pt x="25" y="64"/>
                </a:lnTo>
                <a:lnTo>
                  <a:pt x="25" y="62"/>
                </a:lnTo>
                <a:lnTo>
                  <a:pt x="25" y="62"/>
                </a:lnTo>
                <a:lnTo>
                  <a:pt x="24" y="62"/>
                </a:lnTo>
                <a:lnTo>
                  <a:pt x="24" y="57"/>
                </a:lnTo>
                <a:lnTo>
                  <a:pt x="24" y="57"/>
                </a:lnTo>
                <a:lnTo>
                  <a:pt x="22" y="57"/>
                </a:lnTo>
                <a:lnTo>
                  <a:pt x="17" y="57"/>
                </a:lnTo>
                <a:lnTo>
                  <a:pt x="14" y="57"/>
                </a:lnTo>
                <a:lnTo>
                  <a:pt x="11" y="57"/>
                </a:lnTo>
                <a:lnTo>
                  <a:pt x="8" y="57"/>
                </a:lnTo>
                <a:lnTo>
                  <a:pt x="8" y="59"/>
                </a:lnTo>
                <a:lnTo>
                  <a:pt x="8" y="61"/>
                </a:lnTo>
                <a:lnTo>
                  <a:pt x="6" y="62"/>
                </a:lnTo>
                <a:lnTo>
                  <a:pt x="6" y="62"/>
                </a:lnTo>
                <a:lnTo>
                  <a:pt x="6" y="62"/>
                </a:lnTo>
                <a:lnTo>
                  <a:pt x="5" y="64"/>
                </a:lnTo>
                <a:lnTo>
                  <a:pt x="1" y="64"/>
                </a:lnTo>
                <a:lnTo>
                  <a:pt x="1" y="64"/>
                </a:lnTo>
                <a:lnTo>
                  <a:pt x="1" y="64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lnTo>
                  <a:pt x="0" y="64"/>
                </a:lnTo>
                <a:lnTo>
                  <a:pt x="1" y="62"/>
                </a:lnTo>
                <a:lnTo>
                  <a:pt x="1" y="62"/>
                </a:lnTo>
                <a:lnTo>
                  <a:pt x="1" y="62"/>
                </a:lnTo>
                <a:lnTo>
                  <a:pt x="1" y="62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61"/>
                </a:lnTo>
                <a:lnTo>
                  <a:pt x="1" y="59"/>
                </a:lnTo>
                <a:lnTo>
                  <a:pt x="1" y="59"/>
                </a:lnTo>
                <a:lnTo>
                  <a:pt x="1" y="59"/>
                </a:lnTo>
                <a:lnTo>
                  <a:pt x="1" y="59"/>
                </a:lnTo>
                <a:lnTo>
                  <a:pt x="1" y="59"/>
                </a:lnTo>
                <a:lnTo>
                  <a:pt x="0" y="59"/>
                </a:lnTo>
                <a:lnTo>
                  <a:pt x="0" y="59"/>
                </a:lnTo>
                <a:lnTo>
                  <a:pt x="0" y="59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1" y="57"/>
                </a:lnTo>
                <a:lnTo>
                  <a:pt x="1" y="57"/>
                </a:lnTo>
                <a:lnTo>
                  <a:pt x="1" y="57"/>
                </a:lnTo>
                <a:lnTo>
                  <a:pt x="3" y="57"/>
                </a:lnTo>
                <a:lnTo>
                  <a:pt x="3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5" y="57"/>
                </a:lnTo>
                <a:lnTo>
                  <a:pt x="6" y="57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8" y="56"/>
                </a:lnTo>
                <a:lnTo>
                  <a:pt x="8" y="56"/>
                </a:lnTo>
                <a:lnTo>
                  <a:pt x="8" y="54"/>
                </a:lnTo>
                <a:lnTo>
                  <a:pt x="8" y="54"/>
                </a:lnTo>
                <a:lnTo>
                  <a:pt x="8" y="54"/>
                </a:lnTo>
                <a:lnTo>
                  <a:pt x="8" y="54"/>
                </a:lnTo>
                <a:lnTo>
                  <a:pt x="8" y="54"/>
                </a:lnTo>
                <a:lnTo>
                  <a:pt x="8" y="54"/>
                </a:lnTo>
                <a:lnTo>
                  <a:pt x="8" y="54"/>
                </a:lnTo>
                <a:lnTo>
                  <a:pt x="9" y="54"/>
                </a:lnTo>
                <a:lnTo>
                  <a:pt x="9" y="54"/>
                </a:lnTo>
                <a:lnTo>
                  <a:pt x="9" y="54"/>
                </a:lnTo>
                <a:lnTo>
                  <a:pt x="9" y="54"/>
                </a:lnTo>
                <a:lnTo>
                  <a:pt x="9" y="54"/>
                </a:lnTo>
                <a:lnTo>
                  <a:pt x="9" y="53"/>
                </a:lnTo>
                <a:lnTo>
                  <a:pt x="9" y="53"/>
                </a:lnTo>
                <a:lnTo>
                  <a:pt x="9" y="53"/>
                </a:lnTo>
                <a:lnTo>
                  <a:pt x="9" y="53"/>
                </a:lnTo>
                <a:lnTo>
                  <a:pt x="11" y="53"/>
                </a:lnTo>
                <a:lnTo>
                  <a:pt x="11" y="53"/>
                </a:lnTo>
                <a:lnTo>
                  <a:pt x="11" y="53"/>
                </a:lnTo>
                <a:lnTo>
                  <a:pt x="11" y="53"/>
                </a:lnTo>
                <a:lnTo>
                  <a:pt x="13" y="53"/>
                </a:lnTo>
                <a:lnTo>
                  <a:pt x="13" y="51"/>
                </a:lnTo>
                <a:lnTo>
                  <a:pt x="14" y="49"/>
                </a:lnTo>
                <a:lnTo>
                  <a:pt x="17" y="48"/>
                </a:lnTo>
                <a:lnTo>
                  <a:pt x="19" y="46"/>
                </a:lnTo>
                <a:lnTo>
                  <a:pt x="21" y="46"/>
                </a:lnTo>
                <a:lnTo>
                  <a:pt x="21" y="46"/>
                </a:lnTo>
                <a:lnTo>
                  <a:pt x="22" y="45"/>
                </a:lnTo>
                <a:lnTo>
                  <a:pt x="24" y="45"/>
                </a:lnTo>
                <a:lnTo>
                  <a:pt x="25" y="45"/>
                </a:lnTo>
                <a:lnTo>
                  <a:pt x="29" y="45"/>
                </a:lnTo>
                <a:lnTo>
                  <a:pt x="29" y="45"/>
                </a:lnTo>
                <a:lnTo>
                  <a:pt x="29" y="45"/>
                </a:lnTo>
                <a:lnTo>
                  <a:pt x="30" y="45"/>
                </a:lnTo>
                <a:lnTo>
                  <a:pt x="33" y="46"/>
                </a:lnTo>
                <a:lnTo>
                  <a:pt x="35" y="46"/>
                </a:lnTo>
                <a:lnTo>
                  <a:pt x="38" y="46"/>
                </a:lnTo>
                <a:lnTo>
                  <a:pt x="41" y="46"/>
                </a:lnTo>
                <a:lnTo>
                  <a:pt x="41" y="46"/>
                </a:lnTo>
                <a:lnTo>
                  <a:pt x="43" y="46"/>
                </a:lnTo>
                <a:lnTo>
                  <a:pt x="45" y="46"/>
                </a:lnTo>
                <a:lnTo>
                  <a:pt x="45" y="46"/>
                </a:lnTo>
                <a:lnTo>
                  <a:pt x="46" y="46"/>
                </a:lnTo>
                <a:lnTo>
                  <a:pt x="48" y="46"/>
                </a:lnTo>
                <a:lnTo>
                  <a:pt x="48" y="45"/>
                </a:lnTo>
                <a:lnTo>
                  <a:pt x="49" y="45"/>
                </a:lnTo>
                <a:lnTo>
                  <a:pt x="51" y="45"/>
                </a:lnTo>
                <a:lnTo>
                  <a:pt x="53" y="43"/>
                </a:lnTo>
                <a:lnTo>
                  <a:pt x="54" y="43"/>
                </a:lnTo>
                <a:lnTo>
                  <a:pt x="56" y="41"/>
                </a:lnTo>
                <a:lnTo>
                  <a:pt x="56" y="41"/>
                </a:lnTo>
                <a:lnTo>
                  <a:pt x="57" y="40"/>
                </a:lnTo>
                <a:lnTo>
                  <a:pt x="57" y="38"/>
                </a:lnTo>
                <a:lnTo>
                  <a:pt x="59" y="38"/>
                </a:lnTo>
                <a:lnTo>
                  <a:pt x="59" y="37"/>
                </a:lnTo>
                <a:lnTo>
                  <a:pt x="59" y="35"/>
                </a:lnTo>
                <a:lnTo>
                  <a:pt x="61" y="33"/>
                </a:lnTo>
                <a:lnTo>
                  <a:pt x="62" y="32"/>
                </a:lnTo>
                <a:lnTo>
                  <a:pt x="62" y="32"/>
                </a:lnTo>
                <a:lnTo>
                  <a:pt x="62" y="30"/>
                </a:lnTo>
                <a:lnTo>
                  <a:pt x="62" y="30"/>
                </a:lnTo>
                <a:lnTo>
                  <a:pt x="62" y="30"/>
                </a:lnTo>
                <a:lnTo>
                  <a:pt x="64" y="30"/>
                </a:lnTo>
                <a:lnTo>
                  <a:pt x="65" y="29"/>
                </a:lnTo>
                <a:lnTo>
                  <a:pt x="67" y="29"/>
                </a:lnTo>
                <a:lnTo>
                  <a:pt x="70" y="29"/>
                </a:lnTo>
                <a:lnTo>
                  <a:pt x="72" y="27"/>
                </a:lnTo>
                <a:lnTo>
                  <a:pt x="77" y="27"/>
                </a:lnTo>
                <a:lnTo>
                  <a:pt x="77" y="27"/>
                </a:lnTo>
                <a:lnTo>
                  <a:pt x="81" y="25"/>
                </a:lnTo>
                <a:lnTo>
                  <a:pt x="86" y="24"/>
                </a:lnTo>
                <a:lnTo>
                  <a:pt x="88" y="24"/>
                </a:lnTo>
                <a:lnTo>
                  <a:pt x="88" y="24"/>
                </a:lnTo>
                <a:lnTo>
                  <a:pt x="91" y="24"/>
                </a:lnTo>
                <a:lnTo>
                  <a:pt x="93" y="24"/>
                </a:lnTo>
                <a:lnTo>
                  <a:pt x="94" y="24"/>
                </a:lnTo>
                <a:lnTo>
                  <a:pt x="99" y="22"/>
                </a:lnTo>
                <a:lnTo>
                  <a:pt x="101" y="22"/>
                </a:lnTo>
                <a:lnTo>
                  <a:pt x="102" y="22"/>
                </a:lnTo>
                <a:lnTo>
                  <a:pt x="105" y="21"/>
                </a:lnTo>
                <a:lnTo>
                  <a:pt x="107" y="21"/>
                </a:lnTo>
                <a:lnTo>
                  <a:pt x="118" y="21"/>
                </a:lnTo>
                <a:lnTo>
                  <a:pt x="120" y="21"/>
                </a:lnTo>
                <a:lnTo>
                  <a:pt x="121" y="19"/>
                </a:lnTo>
                <a:lnTo>
                  <a:pt x="123" y="19"/>
                </a:lnTo>
                <a:lnTo>
                  <a:pt x="125" y="19"/>
                </a:lnTo>
                <a:lnTo>
                  <a:pt x="125" y="19"/>
                </a:lnTo>
                <a:lnTo>
                  <a:pt x="128" y="17"/>
                </a:lnTo>
                <a:lnTo>
                  <a:pt x="128" y="17"/>
                </a:lnTo>
                <a:lnTo>
                  <a:pt x="129" y="17"/>
                </a:lnTo>
                <a:lnTo>
                  <a:pt x="131" y="16"/>
                </a:lnTo>
                <a:lnTo>
                  <a:pt x="134" y="16"/>
                </a:lnTo>
                <a:lnTo>
                  <a:pt x="134" y="16"/>
                </a:lnTo>
                <a:lnTo>
                  <a:pt x="137" y="14"/>
                </a:lnTo>
                <a:lnTo>
                  <a:pt x="139" y="13"/>
                </a:lnTo>
                <a:lnTo>
                  <a:pt x="142" y="11"/>
                </a:lnTo>
                <a:lnTo>
                  <a:pt x="144" y="11"/>
                </a:lnTo>
                <a:lnTo>
                  <a:pt x="145" y="9"/>
                </a:lnTo>
                <a:lnTo>
                  <a:pt x="147" y="8"/>
                </a:lnTo>
                <a:lnTo>
                  <a:pt x="155" y="0"/>
                </a:lnTo>
                <a:lnTo>
                  <a:pt x="158" y="0"/>
                </a:lnTo>
                <a:lnTo>
                  <a:pt x="161" y="0"/>
                </a:lnTo>
                <a:lnTo>
                  <a:pt x="163" y="0"/>
                </a:lnTo>
                <a:lnTo>
                  <a:pt x="168" y="0"/>
                </a:lnTo>
                <a:lnTo>
                  <a:pt x="169" y="0"/>
                </a:lnTo>
                <a:lnTo>
                  <a:pt x="169" y="3"/>
                </a:lnTo>
                <a:lnTo>
                  <a:pt x="168" y="5"/>
                </a:lnTo>
                <a:lnTo>
                  <a:pt x="168" y="8"/>
                </a:lnTo>
                <a:lnTo>
                  <a:pt x="166" y="9"/>
                </a:lnTo>
                <a:lnTo>
                  <a:pt x="165" y="14"/>
                </a:lnTo>
                <a:lnTo>
                  <a:pt x="163" y="21"/>
                </a:lnTo>
                <a:lnTo>
                  <a:pt x="161" y="22"/>
                </a:lnTo>
                <a:lnTo>
                  <a:pt x="160" y="24"/>
                </a:lnTo>
                <a:lnTo>
                  <a:pt x="158" y="27"/>
                </a:lnTo>
                <a:lnTo>
                  <a:pt x="158" y="27"/>
                </a:lnTo>
                <a:lnTo>
                  <a:pt x="157" y="29"/>
                </a:lnTo>
                <a:lnTo>
                  <a:pt x="155" y="30"/>
                </a:lnTo>
                <a:lnTo>
                  <a:pt x="153" y="32"/>
                </a:lnTo>
                <a:lnTo>
                  <a:pt x="152" y="32"/>
                </a:lnTo>
                <a:lnTo>
                  <a:pt x="152" y="33"/>
                </a:lnTo>
                <a:lnTo>
                  <a:pt x="152" y="33"/>
                </a:lnTo>
                <a:lnTo>
                  <a:pt x="152" y="35"/>
                </a:lnTo>
                <a:lnTo>
                  <a:pt x="150" y="38"/>
                </a:lnTo>
                <a:lnTo>
                  <a:pt x="150" y="46"/>
                </a:lnTo>
                <a:lnTo>
                  <a:pt x="150" y="51"/>
                </a:lnTo>
                <a:lnTo>
                  <a:pt x="150" y="51"/>
                </a:lnTo>
                <a:lnTo>
                  <a:pt x="150" y="53"/>
                </a:lnTo>
                <a:lnTo>
                  <a:pt x="150" y="53"/>
                </a:lnTo>
                <a:lnTo>
                  <a:pt x="152" y="59"/>
                </a:lnTo>
                <a:lnTo>
                  <a:pt x="152" y="59"/>
                </a:lnTo>
                <a:lnTo>
                  <a:pt x="152" y="67"/>
                </a:lnTo>
                <a:lnTo>
                  <a:pt x="152" y="67"/>
                </a:lnTo>
                <a:lnTo>
                  <a:pt x="153" y="70"/>
                </a:lnTo>
                <a:lnTo>
                  <a:pt x="153" y="72"/>
                </a:lnTo>
                <a:lnTo>
                  <a:pt x="153" y="73"/>
                </a:lnTo>
                <a:lnTo>
                  <a:pt x="153" y="77"/>
                </a:lnTo>
                <a:lnTo>
                  <a:pt x="149" y="81"/>
                </a:lnTo>
                <a:lnTo>
                  <a:pt x="147" y="83"/>
                </a:lnTo>
                <a:lnTo>
                  <a:pt x="142" y="85"/>
                </a:lnTo>
                <a:lnTo>
                  <a:pt x="139" y="85"/>
                </a:lnTo>
                <a:lnTo>
                  <a:pt x="137" y="86"/>
                </a:lnTo>
                <a:lnTo>
                  <a:pt x="137" y="86"/>
                </a:lnTo>
                <a:lnTo>
                  <a:pt x="134" y="86"/>
                </a:lnTo>
                <a:lnTo>
                  <a:pt x="131" y="88"/>
                </a:lnTo>
                <a:lnTo>
                  <a:pt x="129" y="89"/>
                </a:lnTo>
                <a:lnTo>
                  <a:pt x="128" y="89"/>
                </a:lnTo>
                <a:lnTo>
                  <a:pt x="126" y="89"/>
                </a:lnTo>
                <a:lnTo>
                  <a:pt x="123" y="91"/>
                </a:lnTo>
                <a:lnTo>
                  <a:pt x="120" y="93"/>
                </a:lnTo>
                <a:lnTo>
                  <a:pt x="118" y="94"/>
                </a:lnTo>
                <a:lnTo>
                  <a:pt x="118" y="94"/>
                </a:lnTo>
                <a:lnTo>
                  <a:pt x="117" y="96"/>
                </a:lnTo>
                <a:lnTo>
                  <a:pt x="112" y="101"/>
                </a:lnTo>
                <a:close/>
              </a:path>
            </a:pathLst>
          </a:custGeom>
          <a:solidFill>
            <a:srgbClr val="9157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90"/>
          <p:cNvSpPr>
            <a:spLocks/>
          </p:cNvSpPr>
          <p:nvPr/>
        </p:nvSpPr>
        <p:spPr bwMode="auto">
          <a:xfrm>
            <a:off x="6619876" y="4648201"/>
            <a:ext cx="107950" cy="147638"/>
          </a:xfrm>
          <a:custGeom>
            <a:avLst/>
            <a:gdLst/>
            <a:ahLst/>
            <a:cxnLst>
              <a:cxn ang="0">
                <a:pos x="52" y="48"/>
              </a:cxn>
              <a:cxn ang="0">
                <a:pos x="49" y="50"/>
              </a:cxn>
              <a:cxn ang="0">
                <a:pos x="49" y="59"/>
              </a:cxn>
              <a:cxn ang="0">
                <a:pos x="43" y="70"/>
              </a:cxn>
              <a:cxn ang="0">
                <a:pos x="44" y="88"/>
              </a:cxn>
              <a:cxn ang="0">
                <a:pos x="30" y="91"/>
              </a:cxn>
              <a:cxn ang="0">
                <a:pos x="25" y="91"/>
              </a:cxn>
              <a:cxn ang="0">
                <a:pos x="24" y="91"/>
              </a:cxn>
              <a:cxn ang="0">
                <a:pos x="22" y="91"/>
              </a:cxn>
              <a:cxn ang="0">
                <a:pos x="20" y="90"/>
              </a:cxn>
              <a:cxn ang="0">
                <a:pos x="20" y="91"/>
              </a:cxn>
              <a:cxn ang="0">
                <a:pos x="14" y="91"/>
              </a:cxn>
              <a:cxn ang="0">
                <a:pos x="14" y="90"/>
              </a:cxn>
              <a:cxn ang="0">
                <a:pos x="12" y="86"/>
              </a:cxn>
              <a:cxn ang="0">
                <a:pos x="12" y="86"/>
              </a:cxn>
              <a:cxn ang="0">
                <a:pos x="9" y="83"/>
              </a:cxn>
              <a:cxn ang="0">
                <a:pos x="9" y="80"/>
              </a:cxn>
              <a:cxn ang="0">
                <a:pos x="4" y="66"/>
              </a:cxn>
              <a:cxn ang="0">
                <a:pos x="4" y="64"/>
              </a:cxn>
              <a:cxn ang="0">
                <a:pos x="3" y="59"/>
              </a:cxn>
              <a:cxn ang="0">
                <a:pos x="3" y="48"/>
              </a:cxn>
              <a:cxn ang="0">
                <a:pos x="8" y="35"/>
              </a:cxn>
              <a:cxn ang="0">
                <a:pos x="8" y="30"/>
              </a:cxn>
              <a:cxn ang="0">
                <a:pos x="14" y="29"/>
              </a:cxn>
              <a:cxn ang="0">
                <a:pos x="17" y="27"/>
              </a:cxn>
              <a:cxn ang="0">
                <a:pos x="16" y="26"/>
              </a:cxn>
              <a:cxn ang="0">
                <a:pos x="9" y="22"/>
              </a:cxn>
              <a:cxn ang="0">
                <a:pos x="6" y="16"/>
              </a:cxn>
              <a:cxn ang="0">
                <a:pos x="4" y="10"/>
              </a:cxn>
              <a:cxn ang="0">
                <a:pos x="12" y="10"/>
              </a:cxn>
              <a:cxn ang="0">
                <a:pos x="30" y="11"/>
              </a:cxn>
              <a:cxn ang="0">
                <a:pos x="40" y="11"/>
              </a:cxn>
              <a:cxn ang="0">
                <a:pos x="44" y="22"/>
              </a:cxn>
              <a:cxn ang="0">
                <a:pos x="52" y="22"/>
              </a:cxn>
              <a:cxn ang="0">
                <a:pos x="52" y="19"/>
              </a:cxn>
              <a:cxn ang="0">
                <a:pos x="52" y="16"/>
              </a:cxn>
              <a:cxn ang="0">
                <a:pos x="54" y="14"/>
              </a:cxn>
              <a:cxn ang="0">
                <a:pos x="56" y="14"/>
              </a:cxn>
              <a:cxn ang="0">
                <a:pos x="57" y="14"/>
              </a:cxn>
              <a:cxn ang="0">
                <a:pos x="56" y="13"/>
              </a:cxn>
              <a:cxn ang="0">
                <a:pos x="57" y="13"/>
              </a:cxn>
              <a:cxn ang="0">
                <a:pos x="57" y="11"/>
              </a:cxn>
              <a:cxn ang="0">
                <a:pos x="57" y="10"/>
              </a:cxn>
              <a:cxn ang="0">
                <a:pos x="57" y="10"/>
              </a:cxn>
              <a:cxn ang="0">
                <a:pos x="56" y="8"/>
              </a:cxn>
              <a:cxn ang="0">
                <a:pos x="56" y="6"/>
              </a:cxn>
              <a:cxn ang="0">
                <a:pos x="57" y="5"/>
              </a:cxn>
              <a:cxn ang="0">
                <a:pos x="59" y="3"/>
              </a:cxn>
              <a:cxn ang="0">
                <a:pos x="59" y="2"/>
              </a:cxn>
              <a:cxn ang="0">
                <a:pos x="60" y="3"/>
              </a:cxn>
              <a:cxn ang="0">
                <a:pos x="60" y="5"/>
              </a:cxn>
              <a:cxn ang="0">
                <a:pos x="62" y="3"/>
              </a:cxn>
              <a:cxn ang="0">
                <a:pos x="65" y="2"/>
              </a:cxn>
              <a:cxn ang="0">
                <a:pos x="67" y="2"/>
              </a:cxn>
              <a:cxn ang="0">
                <a:pos x="67" y="0"/>
              </a:cxn>
              <a:cxn ang="0">
                <a:pos x="68" y="0"/>
              </a:cxn>
              <a:cxn ang="0">
                <a:pos x="68" y="19"/>
              </a:cxn>
              <a:cxn ang="0">
                <a:pos x="68" y="48"/>
              </a:cxn>
            </a:cxnLst>
            <a:rect l="0" t="0" r="r" b="b"/>
            <a:pathLst>
              <a:path w="68" h="93">
                <a:moveTo>
                  <a:pt x="68" y="48"/>
                </a:moveTo>
                <a:lnTo>
                  <a:pt x="68" y="48"/>
                </a:lnTo>
                <a:lnTo>
                  <a:pt x="62" y="48"/>
                </a:lnTo>
                <a:lnTo>
                  <a:pt x="56" y="48"/>
                </a:lnTo>
                <a:lnTo>
                  <a:pt x="52" y="48"/>
                </a:lnTo>
                <a:lnTo>
                  <a:pt x="52" y="48"/>
                </a:lnTo>
                <a:lnTo>
                  <a:pt x="49" y="48"/>
                </a:lnTo>
                <a:lnTo>
                  <a:pt x="49" y="48"/>
                </a:lnTo>
                <a:lnTo>
                  <a:pt x="49" y="48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1"/>
                </a:lnTo>
                <a:lnTo>
                  <a:pt x="49" y="51"/>
                </a:lnTo>
                <a:lnTo>
                  <a:pt x="49" y="51"/>
                </a:lnTo>
                <a:lnTo>
                  <a:pt x="49" y="54"/>
                </a:lnTo>
                <a:lnTo>
                  <a:pt x="49" y="59"/>
                </a:lnTo>
                <a:lnTo>
                  <a:pt x="49" y="59"/>
                </a:lnTo>
                <a:lnTo>
                  <a:pt x="49" y="61"/>
                </a:lnTo>
                <a:lnTo>
                  <a:pt x="44" y="61"/>
                </a:lnTo>
                <a:lnTo>
                  <a:pt x="43" y="61"/>
                </a:lnTo>
                <a:lnTo>
                  <a:pt x="43" y="61"/>
                </a:lnTo>
                <a:lnTo>
                  <a:pt x="43" y="69"/>
                </a:lnTo>
                <a:lnTo>
                  <a:pt x="43" y="70"/>
                </a:lnTo>
                <a:lnTo>
                  <a:pt x="43" y="72"/>
                </a:lnTo>
                <a:lnTo>
                  <a:pt x="43" y="80"/>
                </a:lnTo>
                <a:lnTo>
                  <a:pt x="43" y="80"/>
                </a:lnTo>
                <a:lnTo>
                  <a:pt x="44" y="86"/>
                </a:lnTo>
                <a:lnTo>
                  <a:pt x="44" y="88"/>
                </a:lnTo>
                <a:lnTo>
                  <a:pt x="44" y="88"/>
                </a:lnTo>
                <a:lnTo>
                  <a:pt x="44" y="91"/>
                </a:lnTo>
                <a:lnTo>
                  <a:pt x="44" y="93"/>
                </a:lnTo>
                <a:lnTo>
                  <a:pt x="41" y="93"/>
                </a:lnTo>
                <a:lnTo>
                  <a:pt x="35" y="91"/>
                </a:lnTo>
                <a:lnTo>
                  <a:pt x="33" y="91"/>
                </a:lnTo>
                <a:lnTo>
                  <a:pt x="30" y="91"/>
                </a:lnTo>
                <a:lnTo>
                  <a:pt x="30" y="91"/>
                </a:lnTo>
                <a:lnTo>
                  <a:pt x="28" y="91"/>
                </a:lnTo>
                <a:lnTo>
                  <a:pt x="27" y="93"/>
                </a:lnTo>
                <a:lnTo>
                  <a:pt x="27" y="91"/>
                </a:lnTo>
                <a:lnTo>
                  <a:pt x="27" y="91"/>
                </a:lnTo>
                <a:lnTo>
                  <a:pt x="25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1"/>
                </a:lnTo>
                <a:lnTo>
                  <a:pt x="22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1"/>
                </a:lnTo>
                <a:lnTo>
                  <a:pt x="20" y="91"/>
                </a:lnTo>
                <a:lnTo>
                  <a:pt x="20" y="91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4" y="91"/>
                </a:lnTo>
                <a:lnTo>
                  <a:pt x="14" y="91"/>
                </a:lnTo>
                <a:lnTo>
                  <a:pt x="14" y="91"/>
                </a:lnTo>
                <a:lnTo>
                  <a:pt x="14" y="91"/>
                </a:lnTo>
                <a:lnTo>
                  <a:pt x="14" y="91"/>
                </a:lnTo>
                <a:lnTo>
                  <a:pt x="14" y="91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6"/>
                </a:lnTo>
                <a:lnTo>
                  <a:pt x="12" y="85"/>
                </a:lnTo>
                <a:lnTo>
                  <a:pt x="11" y="83"/>
                </a:lnTo>
                <a:lnTo>
                  <a:pt x="11" y="83"/>
                </a:lnTo>
                <a:lnTo>
                  <a:pt x="9" y="83"/>
                </a:lnTo>
                <a:lnTo>
                  <a:pt x="9" y="83"/>
                </a:lnTo>
                <a:lnTo>
                  <a:pt x="11" y="83"/>
                </a:lnTo>
                <a:lnTo>
                  <a:pt x="11" y="83"/>
                </a:lnTo>
                <a:lnTo>
                  <a:pt x="9" y="83"/>
                </a:lnTo>
                <a:lnTo>
                  <a:pt x="11" y="80"/>
                </a:lnTo>
                <a:lnTo>
                  <a:pt x="11" y="80"/>
                </a:lnTo>
                <a:lnTo>
                  <a:pt x="9" y="80"/>
                </a:lnTo>
                <a:lnTo>
                  <a:pt x="8" y="80"/>
                </a:lnTo>
                <a:lnTo>
                  <a:pt x="6" y="80"/>
                </a:lnTo>
                <a:lnTo>
                  <a:pt x="6" y="77"/>
                </a:lnTo>
                <a:lnTo>
                  <a:pt x="6" y="70"/>
                </a:lnTo>
                <a:lnTo>
                  <a:pt x="6" y="66"/>
                </a:lnTo>
                <a:lnTo>
                  <a:pt x="4" y="66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64"/>
                </a:lnTo>
                <a:lnTo>
                  <a:pt x="3" y="59"/>
                </a:lnTo>
                <a:lnTo>
                  <a:pt x="3" y="59"/>
                </a:lnTo>
                <a:lnTo>
                  <a:pt x="3" y="58"/>
                </a:lnTo>
                <a:lnTo>
                  <a:pt x="3" y="54"/>
                </a:lnTo>
                <a:lnTo>
                  <a:pt x="3" y="54"/>
                </a:lnTo>
                <a:lnTo>
                  <a:pt x="3" y="53"/>
                </a:lnTo>
                <a:lnTo>
                  <a:pt x="3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0"/>
                </a:lnTo>
                <a:lnTo>
                  <a:pt x="0" y="35"/>
                </a:lnTo>
                <a:lnTo>
                  <a:pt x="8" y="35"/>
                </a:lnTo>
                <a:lnTo>
                  <a:pt x="8" y="35"/>
                </a:lnTo>
                <a:lnTo>
                  <a:pt x="8" y="34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29"/>
                </a:lnTo>
                <a:lnTo>
                  <a:pt x="9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7" y="29"/>
                </a:lnTo>
                <a:lnTo>
                  <a:pt x="17" y="29"/>
                </a:lnTo>
                <a:lnTo>
                  <a:pt x="17" y="27"/>
                </a:lnTo>
                <a:lnTo>
                  <a:pt x="17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2" y="26"/>
                </a:lnTo>
                <a:lnTo>
                  <a:pt x="9" y="26"/>
                </a:lnTo>
                <a:lnTo>
                  <a:pt x="9" y="22"/>
                </a:lnTo>
                <a:lnTo>
                  <a:pt x="9" y="22"/>
                </a:lnTo>
                <a:lnTo>
                  <a:pt x="8" y="22"/>
                </a:lnTo>
                <a:lnTo>
                  <a:pt x="6" y="22"/>
                </a:lnTo>
                <a:lnTo>
                  <a:pt x="6" y="21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6" y="13"/>
                </a:lnTo>
                <a:lnTo>
                  <a:pt x="4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6" y="10"/>
                </a:lnTo>
                <a:lnTo>
                  <a:pt x="9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2" y="10"/>
                </a:lnTo>
                <a:lnTo>
                  <a:pt x="24" y="11"/>
                </a:lnTo>
                <a:lnTo>
                  <a:pt x="24" y="11"/>
                </a:lnTo>
                <a:lnTo>
                  <a:pt x="27" y="11"/>
                </a:lnTo>
                <a:lnTo>
                  <a:pt x="28" y="11"/>
                </a:lnTo>
                <a:lnTo>
                  <a:pt x="30" y="10"/>
                </a:lnTo>
                <a:lnTo>
                  <a:pt x="30" y="11"/>
                </a:lnTo>
                <a:lnTo>
                  <a:pt x="36" y="11"/>
                </a:lnTo>
                <a:lnTo>
                  <a:pt x="36" y="11"/>
                </a:lnTo>
                <a:lnTo>
                  <a:pt x="36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3"/>
                </a:lnTo>
                <a:lnTo>
                  <a:pt x="40" y="16"/>
                </a:lnTo>
                <a:lnTo>
                  <a:pt x="40" y="22"/>
                </a:lnTo>
                <a:lnTo>
                  <a:pt x="40" y="22"/>
                </a:lnTo>
                <a:lnTo>
                  <a:pt x="44" y="22"/>
                </a:lnTo>
                <a:lnTo>
                  <a:pt x="48" y="24"/>
                </a:lnTo>
                <a:lnTo>
                  <a:pt x="51" y="22"/>
                </a:lnTo>
                <a:lnTo>
                  <a:pt x="51" y="22"/>
                </a:lnTo>
                <a:lnTo>
                  <a:pt x="51" y="22"/>
                </a:lnTo>
                <a:lnTo>
                  <a:pt x="52" y="22"/>
                </a:lnTo>
                <a:lnTo>
                  <a:pt x="52" y="22"/>
                </a:lnTo>
                <a:lnTo>
                  <a:pt x="52" y="22"/>
                </a:lnTo>
                <a:lnTo>
                  <a:pt x="52" y="22"/>
                </a:lnTo>
                <a:lnTo>
                  <a:pt x="52" y="21"/>
                </a:lnTo>
                <a:lnTo>
                  <a:pt x="52" y="21"/>
                </a:lnTo>
                <a:lnTo>
                  <a:pt x="52" y="19"/>
                </a:lnTo>
                <a:lnTo>
                  <a:pt x="52" y="19"/>
                </a:lnTo>
                <a:lnTo>
                  <a:pt x="52" y="19"/>
                </a:lnTo>
                <a:lnTo>
                  <a:pt x="52" y="19"/>
                </a:lnTo>
                <a:lnTo>
                  <a:pt x="52" y="18"/>
                </a:lnTo>
                <a:lnTo>
                  <a:pt x="52" y="18"/>
                </a:lnTo>
                <a:lnTo>
                  <a:pt x="52" y="18"/>
                </a:lnTo>
                <a:lnTo>
                  <a:pt x="52" y="16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2" y="14"/>
                </a:lnTo>
                <a:lnTo>
                  <a:pt x="54" y="14"/>
                </a:lnTo>
                <a:lnTo>
                  <a:pt x="54" y="14"/>
                </a:lnTo>
                <a:lnTo>
                  <a:pt x="54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7" y="14"/>
                </a:lnTo>
                <a:lnTo>
                  <a:pt x="57" y="14"/>
                </a:lnTo>
                <a:lnTo>
                  <a:pt x="57" y="13"/>
                </a:lnTo>
                <a:lnTo>
                  <a:pt x="56" y="13"/>
                </a:lnTo>
                <a:lnTo>
                  <a:pt x="56" y="13"/>
                </a:lnTo>
                <a:lnTo>
                  <a:pt x="56" y="13"/>
                </a:lnTo>
                <a:lnTo>
                  <a:pt x="56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10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6" y="6"/>
                </a:lnTo>
                <a:lnTo>
                  <a:pt x="57" y="5"/>
                </a:lnTo>
                <a:lnTo>
                  <a:pt x="56" y="5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9" y="5"/>
                </a:lnTo>
                <a:lnTo>
                  <a:pt x="59" y="3"/>
                </a:lnTo>
                <a:lnTo>
                  <a:pt x="59" y="3"/>
                </a:lnTo>
                <a:lnTo>
                  <a:pt x="59" y="3"/>
                </a:lnTo>
                <a:lnTo>
                  <a:pt x="59" y="3"/>
                </a:lnTo>
                <a:lnTo>
                  <a:pt x="59" y="3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2" y="5"/>
                </a:lnTo>
                <a:lnTo>
                  <a:pt x="62" y="5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10"/>
                </a:lnTo>
                <a:lnTo>
                  <a:pt x="68" y="13"/>
                </a:lnTo>
                <a:lnTo>
                  <a:pt x="68" y="14"/>
                </a:lnTo>
                <a:lnTo>
                  <a:pt x="68" y="16"/>
                </a:lnTo>
                <a:lnTo>
                  <a:pt x="68" y="18"/>
                </a:lnTo>
                <a:lnTo>
                  <a:pt x="68" y="19"/>
                </a:lnTo>
                <a:lnTo>
                  <a:pt x="68" y="21"/>
                </a:lnTo>
                <a:lnTo>
                  <a:pt x="68" y="22"/>
                </a:lnTo>
                <a:lnTo>
                  <a:pt x="68" y="30"/>
                </a:lnTo>
                <a:lnTo>
                  <a:pt x="68" y="37"/>
                </a:lnTo>
                <a:lnTo>
                  <a:pt x="68" y="46"/>
                </a:lnTo>
                <a:lnTo>
                  <a:pt x="68" y="48"/>
                </a:lnTo>
                <a:lnTo>
                  <a:pt x="68" y="48"/>
                </a:lnTo>
                <a:close/>
              </a:path>
            </a:pathLst>
          </a:custGeom>
          <a:solidFill>
            <a:srgbClr val="CFE69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91"/>
          <p:cNvSpPr>
            <a:spLocks/>
          </p:cNvSpPr>
          <p:nvPr/>
        </p:nvSpPr>
        <p:spPr bwMode="auto">
          <a:xfrm>
            <a:off x="8175626" y="5351463"/>
            <a:ext cx="476250" cy="347663"/>
          </a:xfrm>
          <a:custGeom>
            <a:avLst/>
            <a:gdLst/>
            <a:ahLst/>
            <a:cxnLst>
              <a:cxn ang="0">
                <a:pos x="223" y="219"/>
              </a:cxn>
              <a:cxn ang="0">
                <a:pos x="167" y="219"/>
              </a:cxn>
              <a:cxn ang="0">
                <a:pos x="127" y="219"/>
              </a:cxn>
              <a:cxn ang="0">
                <a:pos x="71" y="216"/>
              </a:cxn>
              <a:cxn ang="0">
                <a:pos x="68" y="200"/>
              </a:cxn>
              <a:cxn ang="0">
                <a:pos x="63" y="170"/>
              </a:cxn>
              <a:cxn ang="0">
                <a:pos x="53" y="160"/>
              </a:cxn>
              <a:cxn ang="0">
                <a:pos x="48" y="149"/>
              </a:cxn>
              <a:cxn ang="0">
                <a:pos x="44" y="131"/>
              </a:cxn>
              <a:cxn ang="0">
                <a:pos x="23" y="136"/>
              </a:cxn>
              <a:cxn ang="0">
                <a:pos x="13" y="139"/>
              </a:cxn>
              <a:cxn ang="0">
                <a:pos x="0" y="138"/>
              </a:cxn>
              <a:cxn ang="0">
                <a:pos x="8" y="122"/>
              </a:cxn>
              <a:cxn ang="0">
                <a:pos x="7" y="107"/>
              </a:cxn>
              <a:cxn ang="0">
                <a:pos x="16" y="106"/>
              </a:cxn>
              <a:cxn ang="0">
                <a:pos x="23" y="101"/>
              </a:cxn>
              <a:cxn ang="0">
                <a:pos x="36" y="94"/>
              </a:cxn>
              <a:cxn ang="0">
                <a:pos x="44" y="90"/>
              </a:cxn>
              <a:cxn ang="0">
                <a:pos x="50" y="83"/>
              </a:cxn>
              <a:cxn ang="0">
                <a:pos x="53" y="82"/>
              </a:cxn>
              <a:cxn ang="0">
                <a:pos x="53" y="74"/>
              </a:cxn>
              <a:cxn ang="0">
                <a:pos x="42" y="59"/>
              </a:cxn>
              <a:cxn ang="0">
                <a:pos x="52" y="59"/>
              </a:cxn>
              <a:cxn ang="0">
                <a:pos x="66" y="55"/>
              </a:cxn>
              <a:cxn ang="0">
                <a:pos x="95" y="55"/>
              </a:cxn>
              <a:cxn ang="0">
                <a:pos x="114" y="51"/>
              </a:cxn>
              <a:cxn ang="0">
                <a:pos x="136" y="40"/>
              </a:cxn>
              <a:cxn ang="0">
                <a:pos x="160" y="40"/>
              </a:cxn>
              <a:cxn ang="0">
                <a:pos x="148" y="23"/>
              </a:cxn>
              <a:cxn ang="0">
                <a:pos x="149" y="7"/>
              </a:cxn>
              <a:cxn ang="0">
                <a:pos x="160" y="13"/>
              </a:cxn>
              <a:cxn ang="0">
                <a:pos x="188" y="37"/>
              </a:cxn>
              <a:cxn ang="0">
                <a:pos x="205" y="51"/>
              </a:cxn>
              <a:cxn ang="0">
                <a:pos x="215" y="74"/>
              </a:cxn>
              <a:cxn ang="0">
                <a:pos x="220" y="69"/>
              </a:cxn>
              <a:cxn ang="0">
                <a:pos x="226" y="64"/>
              </a:cxn>
              <a:cxn ang="0">
                <a:pos x="234" y="59"/>
              </a:cxn>
              <a:cxn ang="0">
                <a:pos x="237" y="50"/>
              </a:cxn>
              <a:cxn ang="0">
                <a:pos x="242" y="42"/>
              </a:cxn>
              <a:cxn ang="0">
                <a:pos x="256" y="47"/>
              </a:cxn>
              <a:cxn ang="0">
                <a:pos x="248" y="58"/>
              </a:cxn>
              <a:cxn ang="0">
                <a:pos x="248" y="70"/>
              </a:cxn>
              <a:cxn ang="0">
                <a:pos x="256" y="82"/>
              </a:cxn>
              <a:cxn ang="0">
                <a:pos x="272" y="80"/>
              </a:cxn>
              <a:cxn ang="0">
                <a:pos x="285" y="86"/>
              </a:cxn>
              <a:cxn ang="0">
                <a:pos x="293" y="93"/>
              </a:cxn>
              <a:cxn ang="0">
                <a:pos x="296" y="106"/>
              </a:cxn>
              <a:cxn ang="0">
                <a:pos x="288" y="120"/>
              </a:cxn>
              <a:cxn ang="0">
                <a:pos x="285" y="134"/>
              </a:cxn>
              <a:cxn ang="0">
                <a:pos x="296" y="150"/>
              </a:cxn>
              <a:cxn ang="0">
                <a:pos x="295" y="158"/>
              </a:cxn>
              <a:cxn ang="0">
                <a:pos x="288" y="168"/>
              </a:cxn>
              <a:cxn ang="0">
                <a:pos x="292" y="178"/>
              </a:cxn>
              <a:cxn ang="0">
                <a:pos x="300" y="189"/>
              </a:cxn>
              <a:cxn ang="0">
                <a:pos x="292" y="198"/>
              </a:cxn>
              <a:cxn ang="0">
                <a:pos x="287" y="210"/>
              </a:cxn>
            </a:cxnLst>
            <a:rect l="0" t="0" r="r" b="b"/>
            <a:pathLst>
              <a:path w="300" h="219">
                <a:moveTo>
                  <a:pt x="293" y="219"/>
                </a:moveTo>
                <a:lnTo>
                  <a:pt x="282" y="219"/>
                </a:lnTo>
                <a:lnTo>
                  <a:pt x="277" y="219"/>
                </a:lnTo>
                <a:lnTo>
                  <a:pt x="272" y="219"/>
                </a:lnTo>
                <a:lnTo>
                  <a:pt x="255" y="219"/>
                </a:lnTo>
                <a:lnTo>
                  <a:pt x="245" y="219"/>
                </a:lnTo>
                <a:lnTo>
                  <a:pt x="234" y="219"/>
                </a:lnTo>
                <a:lnTo>
                  <a:pt x="223" y="219"/>
                </a:lnTo>
                <a:lnTo>
                  <a:pt x="216" y="219"/>
                </a:lnTo>
                <a:lnTo>
                  <a:pt x="204" y="219"/>
                </a:lnTo>
                <a:lnTo>
                  <a:pt x="202" y="219"/>
                </a:lnTo>
                <a:lnTo>
                  <a:pt x="200" y="219"/>
                </a:lnTo>
                <a:lnTo>
                  <a:pt x="194" y="219"/>
                </a:lnTo>
                <a:lnTo>
                  <a:pt x="181" y="219"/>
                </a:lnTo>
                <a:lnTo>
                  <a:pt x="170" y="219"/>
                </a:lnTo>
                <a:lnTo>
                  <a:pt x="167" y="219"/>
                </a:lnTo>
                <a:lnTo>
                  <a:pt x="164" y="219"/>
                </a:lnTo>
                <a:lnTo>
                  <a:pt x="159" y="219"/>
                </a:lnTo>
                <a:lnTo>
                  <a:pt x="151" y="219"/>
                </a:lnTo>
                <a:lnTo>
                  <a:pt x="146" y="219"/>
                </a:lnTo>
                <a:lnTo>
                  <a:pt x="144" y="219"/>
                </a:lnTo>
                <a:lnTo>
                  <a:pt x="140" y="219"/>
                </a:lnTo>
                <a:lnTo>
                  <a:pt x="130" y="219"/>
                </a:lnTo>
                <a:lnTo>
                  <a:pt x="127" y="219"/>
                </a:lnTo>
                <a:lnTo>
                  <a:pt x="92" y="219"/>
                </a:lnTo>
                <a:lnTo>
                  <a:pt x="84" y="219"/>
                </a:lnTo>
                <a:lnTo>
                  <a:pt x="79" y="219"/>
                </a:lnTo>
                <a:lnTo>
                  <a:pt x="77" y="219"/>
                </a:lnTo>
                <a:lnTo>
                  <a:pt x="76" y="219"/>
                </a:lnTo>
                <a:lnTo>
                  <a:pt x="72" y="219"/>
                </a:lnTo>
                <a:lnTo>
                  <a:pt x="72" y="218"/>
                </a:lnTo>
                <a:lnTo>
                  <a:pt x="71" y="216"/>
                </a:lnTo>
                <a:lnTo>
                  <a:pt x="69" y="214"/>
                </a:lnTo>
                <a:lnTo>
                  <a:pt x="69" y="211"/>
                </a:lnTo>
                <a:lnTo>
                  <a:pt x="69" y="208"/>
                </a:lnTo>
                <a:lnTo>
                  <a:pt x="71" y="208"/>
                </a:lnTo>
                <a:lnTo>
                  <a:pt x="69" y="205"/>
                </a:lnTo>
                <a:lnTo>
                  <a:pt x="69" y="203"/>
                </a:lnTo>
                <a:lnTo>
                  <a:pt x="69" y="202"/>
                </a:lnTo>
                <a:lnTo>
                  <a:pt x="68" y="200"/>
                </a:lnTo>
                <a:lnTo>
                  <a:pt x="66" y="198"/>
                </a:lnTo>
                <a:lnTo>
                  <a:pt x="66" y="194"/>
                </a:lnTo>
                <a:lnTo>
                  <a:pt x="66" y="190"/>
                </a:lnTo>
                <a:lnTo>
                  <a:pt x="63" y="186"/>
                </a:lnTo>
                <a:lnTo>
                  <a:pt x="64" y="182"/>
                </a:lnTo>
                <a:lnTo>
                  <a:pt x="64" y="178"/>
                </a:lnTo>
                <a:lnTo>
                  <a:pt x="64" y="171"/>
                </a:lnTo>
                <a:lnTo>
                  <a:pt x="63" y="170"/>
                </a:lnTo>
                <a:lnTo>
                  <a:pt x="61" y="170"/>
                </a:lnTo>
                <a:lnTo>
                  <a:pt x="60" y="168"/>
                </a:lnTo>
                <a:lnTo>
                  <a:pt x="58" y="166"/>
                </a:lnTo>
                <a:lnTo>
                  <a:pt x="56" y="165"/>
                </a:lnTo>
                <a:lnTo>
                  <a:pt x="55" y="165"/>
                </a:lnTo>
                <a:lnTo>
                  <a:pt x="55" y="163"/>
                </a:lnTo>
                <a:lnTo>
                  <a:pt x="55" y="162"/>
                </a:lnTo>
                <a:lnTo>
                  <a:pt x="53" y="160"/>
                </a:lnTo>
                <a:lnTo>
                  <a:pt x="52" y="155"/>
                </a:lnTo>
                <a:lnTo>
                  <a:pt x="53" y="155"/>
                </a:lnTo>
                <a:lnTo>
                  <a:pt x="53" y="154"/>
                </a:lnTo>
                <a:lnTo>
                  <a:pt x="52" y="154"/>
                </a:lnTo>
                <a:lnTo>
                  <a:pt x="52" y="152"/>
                </a:lnTo>
                <a:lnTo>
                  <a:pt x="50" y="152"/>
                </a:lnTo>
                <a:lnTo>
                  <a:pt x="50" y="150"/>
                </a:lnTo>
                <a:lnTo>
                  <a:pt x="48" y="149"/>
                </a:lnTo>
                <a:lnTo>
                  <a:pt x="48" y="147"/>
                </a:lnTo>
                <a:lnTo>
                  <a:pt x="47" y="144"/>
                </a:lnTo>
                <a:lnTo>
                  <a:pt x="45" y="141"/>
                </a:lnTo>
                <a:lnTo>
                  <a:pt x="45" y="139"/>
                </a:lnTo>
                <a:lnTo>
                  <a:pt x="47" y="134"/>
                </a:lnTo>
                <a:lnTo>
                  <a:pt x="45" y="134"/>
                </a:lnTo>
                <a:lnTo>
                  <a:pt x="45" y="131"/>
                </a:lnTo>
                <a:lnTo>
                  <a:pt x="44" y="131"/>
                </a:lnTo>
                <a:lnTo>
                  <a:pt x="42" y="131"/>
                </a:lnTo>
                <a:lnTo>
                  <a:pt x="37" y="131"/>
                </a:lnTo>
                <a:lnTo>
                  <a:pt x="34" y="133"/>
                </a:lnTo>
                <a:lnTo>
                  <a:pt x="31" y="138"/>
                </a:lnTo>
                <a:lnTo>
                  <a:pt x="29" y="138"/>
                </a:lnTo>
                <a:lnTo>
                  <a:pt x="26" y="139"/>
                </a:lnTo>
                <a:lnTo>
                  <a:pt x="26" y="138"/>
                </a:lnTo>
                <a:lnTo>
                  <a:pt x="23" y="136"/>
                </a:lnTo>
                <a:lnTo>
                  <a:pt x="23" y="133"/>
                </a:lnTo>
                <a:lnTo>
                  <a:pt x="21" y="133"/>
                </a:lnTo>
                <a:lnTo>
                  <a:pt x="20" y="133"/>
                </a:lnTo>
                <a:lnTo>
                  <a:pt x="18" y="133"/>
                </a:lnTo>
                <a:lnTo>
                  <a:pt x="16" y="133"/>
                </a:lnTo>
                <a:lnTo>
                  <a:pt x="16" y="134"/>
                </a:lnTo>
                <a:lnTo>
                  <a:pt x="15" y="138"/>
                </a:lnTo>
                <a:lnTo>
                  <a:pt x="13" y="139"/>
                </a:lnTo>
                <a:lnTo>
                  <a:pt x="12" y="142"/>
                </a:lnTo>
                <a:lnTo>
                  <a:pt x="10" y="142"/>
                </a:lnTo>
                <a:lnTo>
                  <a:pt x="7" y="144"/>
                </a:lnTo>
                <a:lnTo>
                  <a:pt x="5" y="146"/>
                </a:lnTo>
                <a:lnTo>
                  <a:pt x="2" y="147"/>
                </a:lnTo>
                <a:lnTo>
                  <a:pt x="0" y="144"/>
                </a:lnTo>
                <a:lnTo>
                  <a:pt x="0" y="142"/>
                </a:lnTo>
                <a:lnTo>
                  <a:pt x="0" y="138"/>
                </a:lnTo>
                <a:lnTo>
                  <a:pt x="2" y="133"/>
                </a:lnTo>
                <a:lnTo>
                  <a:pt x="4" y="133"/>
                </a:lnTo>
                <a:lnTo>
                  <a:pt x="5" y="131"/>
                </a:lnTo>
                <a:lnTo>
                  <a:pt x="7" y="130"/>
                </a:lnTo>
                <a:lnTo>
                  <a:pt x="8" y="128"/>
                </a:lnTo>
                <a:lnTo>
                  <a:pt x="7" y="125"/>
                </a:lnTo>
                <a:lnTo>
                  <a:pt x="8" y="123"/>
                </a:lnTo>
                <a:lnTo>
                  <a:pt x="8" y="122"/>
                </a:lnTo>
                <a:lnTo>
                  <a:pt x="7" y="118"/>
                </a:lnTo>
                <a:lnTo>
                  <a:pt x="7" y="115"/>
                </a:lnTo>
                <a:lnTo>
                  <a:pt x="5" y="115"/>
                </a:lnTo>
                <a:lnTo>
                  <a:pt x="5" y="114"/>
                </a:lnTo>
                <a:lnTo>
                  <a:pt x="5" y="112"/>
                </a:lnTo>
                <a:lnTo>
                  <a:pt x="5" y="110"/>
                </a:lnTo>
                <a:lnTo>
                  <a:pt x="5" y="109"/>
                </a:lnTo>
                <a:lnTo>
                  <a:pt x="7" y="107"/>
                </a:lnTo>
                <a:lnTo>
                  <a:pt x="7" y="106"/>
                </a:lnTo>
                <a:lnTo>
                  <a:pt x="8" y="106"/>
                </a:lnTo>
                <a:lnTo>
                  <a:pt x="10" y="106"/>
                </a:lnTo>
                <a:lnTo>
                  <a:pt x="12" y="106"/>
                </a:lnTo>
                <a:lnTo>
                  <a:pt x="13" y="107"/>
                </a:lnTo>
                <a:lnTo>
                  <a:pt x="15" y="107"/>
                </a:lnTo>
                <a:lnTo>
                  <a:pt x="16" y="107"/>
                </a:lnTo>
                <a:lnTo>
                  <a:pt x="16" y="106"/>
                </a:lnTo>
                <a:lnTo>
                  <a:pt x="16" y="104"/>
                </a:lnTo>
                <a:lnTo>
                  <a:pt x="15" y="104"/>
                </a:lnTo>
                <a:lnTo>
                  <a:pt x="16" y="102"/>
                </a:lnTo>
                <a:lnTo>
                  <a:pt x="18" y="101"/>
                </a:lnTo>
                <a:lnTo>
                  <a:pt x="20" y="99"/>
                </a:lnTo>
                <a:lnTo>
                  <a:pt x="21" y="99"/>
                </a:lnTo>
                <a:lnTo>
                  <a:pt x="21" y="101"/>
                </a:lnTo>
                <a:lnTo>
                  <a:pt x="23" y="101"/>
                </a:lnTo>
                <a:lnTo>
                  <a:pt x="24" y="101"/>
                </a:lnTo>
                <a:lnTo>
                  <a:pt x="26" y="99"/>
                </a:lnTo>
                <a:lnTo>
                  <a:pt x="28" y="99"/>
                </a:lnTo>
                <a:lnTo>
                  <a:pt x="29" y="98"/>
                </a:lnTo>
                <a:lnTo>
                  <a:pt x="32" y="96"/>
                </a:lnTo>
                <a:lnTo>
                  <a:pt x="34" y="96"/>
                </a:lnTo>
                <a:lnTo>
                  <a:pt x="34" y="94"/>
                </a:lnTo>
                <a:lnTo>
                  <a:pt x="36" y="94"/>
                </a:lnTo>
                <a:lnTo>
                  <a:pt x="37" y="94"/>
                </a:lnTo>
                <a:lnTo>
                  <a:pt x="37" y="93"/>
                </a:lnTo>
                <a:lnTo>
                  <a:pt x="39" y="93"/>
                </a:lnTo>
                <a:lnTo>
                  <a:pt x="39" y="91"/>
                </a:lnTo>
                <a:lnTo>
                  <a:pt x="40" y="91"/>
                </a:lnTo>
                <a:lnTo>
                  <a:pt x="40" y="90"/>
                </a:lnTo>
                <a:lnTo>
                  <a:pt x="42" y="90"/>
                </a:lnTo>
                <a:lnTo>
                  <a:pt x="44" y="90"/>
                </a:lnTo>
                <a:lnTo>
                  <a:pt x="44" y="88"/>
                </a:lnTo>
                <a:lnTo>
                  <a:pt x="44" y="86"/>
                </a:lnTo>
                <a:lnTo>
                  <a:pt x="45" y="86"/>
                </a:lnTo>
                <a:lnTo>
                  <a:pt x="45" y="85"/>
                </a:lnTo>
                <a:lnTo>
                  <a:pt x="45" y="83"/>
                </a:lnTo>
                <a:lnTo>
                  <a:pt x="47" y="83"/>
                </a:lnTo>
                <a:lnTo>
                  <a:pt x="48" y="83"/>
                </a:lnTo>
                <a:lnTo>
                  <a:pt x="50" y="83"/>
                </a:lnTo>
                <a:lnTo>
                  <a:pt x="52" y="83"/>
                </a:lnTo>
                <a:lnTo>
                  <a:pt x="52" y="85"/>
                </a:lnTo>
                <a:lnTo>
                  <a:pt x="52" y="83"/>
                </a:lnTo>
                <a:lnTo>
                  <a:pt x="53" y="83"/>
                </a:lnTo>
                <a:lnTo>
                  <a:pt x="52" y="82"/>
                </a:lnTo>
                <a:lnTo>
                  <a:pt x="52" y="80"/>
                </a:lnTo>
                <a:lnTo>
                  <a:pt x="53" y="80"/>
                </a:lnTo>
                <a:lnTo>
                  <a:pt x="53" y="82"/>
                </a:lnTo>
                <a:lnTo>
                  <a:pt x="55" y="82"/>
                </a:lnTo>
                <a:lnTo>
                  <a:pt x="56" y="82"/>
                </a:lnTo>
                <a:lnTo>
                  <a:pt x="56" y="80"/>
                </a:lnTo>
                <a:lnTo>
                  <a:pt x="56" y="78"/>
                </a:lnTo>
                <a:lnTo>
                  <a:pt x="56" y="77"/>
                </a:lnTo>
                <a:lnTo>
                  <a:pt x="56" y="75"/>
                </a:lnTo>
                <a:lnTo>
                  <a:pt x="55" y="75"/>
                </a:lnTo>
                <a:lnTo>
                  <a:pt x="53" y="74"/>
                </a:lnTo>
                <a:lnTo>
                  <a:pt x="50" y="72"/>
                </a:lnTo>
                <a:lnTo>
                  <a:pt x="47" y="69"/>
                </a:lnTo>
                <a:lnTo>
                  <a:pt x="44" y="67"/>
                </a:lnTo>
                <a:lnTo>
                  <a:pt x="44" y="66"/>
                </a:lnTo>
                <a:lnTo>
                  <a:pt x="44" y="64"/>
                </a:lnTo>
                <a:lnTo>
                  <a:pt x="42" y="64"/>
                </a:lnTo>
                <a:lnTo>
                  <a:pt x="42" y="62"/>
                </a:lnTo>
                <a:lnTo>
                  <a:pt x="42" y="59"/>
                </a:lnTo>
                <a:lnTo>
                  <a:pt x="44" y="58"/>
                </a:lnTo>
                <a:lnTo>
                  <a:pt x="45" y="55"/>
                </a:lnTo>
                <a:lnTo>
                  <a:pt x="47" y="55"/>
                </a:lnTo>
                <a:lnTo>
                  <a:pt x="48" y="55"/>
                </a:lnTo>
                <a:lnTo>
                  <a:pt x="48" y="56"/>
                </a:lnTo>
                <a:lnTo>
                  <a:pt x="50" y="58"/>
                </a:lnTo>
                <a:lnTo>
                  <a:pt x="50" y="59"/>
                </a:lnTo>
                <a:lnTo>
                  <a:pt x="52" y="59"/>
                </a:lnTo>
                <a:lnTo>
                  <a:pt x="52" y="58"/>
                </a:lnTo>
                <a:lnTo>
                  <a:pt x="50" y="56"/>
                </a:lnTo>
                <a:lnTo>
                  <a:pt x="50" y="55"/>
                </a:lnTo>
                <a:lnTo>
                  <a:pt x="52" y="55"/>
                </a:lnTo>
                <a:lnTo>
                  <a:pt x="55" y="55"/>
                </a:lnTo>
                <a:lnTo>
                  <a:pt x="58" y="55"/>
                </a:lnTo>
                <a:lnTo>
                  <a:pt x="60" y="55"/>
                </a:lnTo>
                <a:lnTo>
                  <a:pt x="66" y="55"/>
                </a:lnTo>
                <a:lnTo>
                  <a:pt x="68" y="55"/>
                </a:lnTo>
                <a:lnTo>
                  <a:pt x="71" y="55"/>
                </a:lnTo>
                <a:lnTo>
                  <a:pt x="77" y="55"/>
                </a:lnTo>
                <a:lnTo>
                  <a:pt x="79" y="55"/>
                </a:lnTo>
                <a:lnTo>
                  <a:pt x="87" y="55"/>
                </a:lnTo>
                <a:lnTo>
                  <a:pt x="92" y="55"/>
                </a:lnTo>
                <a:lnTo>
                  <a:pt x="93" y="55"/>
                </a:lnTo>
                <a:lnTo>
                  <a:pt x="95" y="55"/>
                </a:lnTo>
                <a:lnTo>
                  <a:pt x="101" y="55"/>
                </a:lnTo>
                <a:lnTo>
                  <a:pt x="103" y="55"/>
                </a:lnTo>
                <a:lnTo>
                  <a:pt x="104" y="55"/>
                </a:lnTo>
                <a:lnTo>
                  <a:pt x="106" y="55"/>
                </a:lnTo>
                <a:lnTo>
                  <a:pt x="108" y="56"/>
                </a:lnTo>
                <a:lnTo>
                  <a:pt x="112" y="56"/>
                </a:lnTo>
                <a:lnTo>
                  <a:pt x="112" y="51"/>
                </a:lnTo>
                <a:lnTo>
                  <a:pt x="114" y="51"/>
                </a:lnTo>
                <a:lnTo>
                  <a:pt x="114" y="50"/>
                </a:lnTo>
                <a:lnTo>
                  <a:pt x="114" y="45"/>
                </a:lnTo>
                <a:lnTo>
                  <a:pt x="112" y="42"/>
                </a:lnTo>
                <a:lnTo>
                  <a:pt x="112" y="40"/>
                </a:lnTo>
                <a:lnTo>
                  <a:pt x="120" y="40"/>
                </a:lnTo>
                <a:lnTo>
                  <a:pt x="128" y="40"/>
                </a:lnTo>
                <a:lnTo>
                  <a:pt x="135" y="40"/>
                </a:lnTo>
                <a:lnTo>
                  <a:pt x="136" y="40"/>
                </a:lnTo>
                <a:lnTo>
                  <a:pt x="138" y="40"/>
                </a:lnTo>
                <a:lnTo>
                  <a:pt x="140" y="40"/>
                </a:lnTo>
                <a:lnTo>
                  <a:pt x="143" y="40"/>
                </a:lnTo>
                <a:lnTo>
                  <a:pt x="144" y="40"/>
                </a:lnTo>
                <a:lnTo>
                  <a:pt x="148" y="40"/>
                </a:lnTo>
                <a:lnTo>
                  <a:pt x="154" y="40"/>
                </a:lnTo>
                <a:lnTo>
                  <a:pt x="156" y="40"/>
                </a:lnTo>
                <a:lnTo>
                  <a:pt x="160" y="40"/>
                </a:lnTo>
                <a:lnTo>
                  <a:pt x="157" y="37"/>
                </a:lnTo>
                <a:lnTo>
                  <a:pt x="157" y="35"/>
                </a:lnTo>
                <a:lnTo>
                  <a:pt x="156" y="32"/>
                </a:lnTo>
                <a:lnTo>
                  <a:pt x="154" y="32"/>
                </a:lnTo>
                <a:lnTo>
                  <a:pt x="151" y="29"/>
                </a:lnTo>
                <a:lnTo>
                  <a:pt x="151" y="26"/>
                </a:lnTo>
                <a:lnTo>
                  <a:pt x="149" y="24"/>
                </a:lnTo>
                <a:lnTo>
                  <a:pt x="148" y="23"/>
                </a:lnTo>
                <a:lnTo>
                  <a:pt x="148" y="19"/>
                </a:lnTo>
                <a:lnTo>
                  <a:pt x="148" y="18"/>
                </a:lnTo>
                <a:lnTo>
                  <a:pt x="148" y="15"/>
                </a:lnTo>
                <a:lnTo>
                  <a:pt x="146" y="15"/>
                </a:lnTo>
                <a:lnTo>
                  <a:pt x="146" y="11"/>
                </a:lnTo>
                <a:lnTo>
                  <a:pt x="149" y="10"/>
                </a:lnTo>
                <a:lnTo>
                  <a:pt x="149" y="8"/>
                </a:lnTo>
                <a:lnTo>
                  <a:pt x="149" y="7"/>
                </a:lnTo>
                <a:lnTo>
                  <a:pt x="151" y="5"/>
                </a:lnTo>
                <a:lnTo>
                  <a:pt x="152" y="3"/>
                </a:lnTo>
                <a:lnTo>
                  <a:pt x="156" y="2"/>
                </a:lnTo>
                <a:lnTo>
                  <a:pt x="159" y="2"/>
                </a:lnTo>
                <a:lnTo>
                  <a:pt x="162" y="0"/>
                </a:lnTo>
                <a:lnTo>
                  <a:pt x="162" y="2"/>
                </a:lnTo>
                <a:lnTo>
                  <a:pt x="162" y="10"/>
                </a:lnTo>
                <a:lnTo>
                  <a:pt x="160" y="13"/>
                </a:lnTo>
                <a:lnTo>
                  <a:pt x="173" y="13"/>
                </a:lnTo>
                <a:lnTo>
                  <a:pt x="173" y="16"/>
                </a:lnTo>
                <a:lnTo>
                  <a:pt x="175" y="16"/>
                </a:lnTo>
                <a:lnTo>
                  <a:pt x="175" y="23"/>
                </a:lnTo>
                <a:lnTo>
                  <a:pt x="181" y="23"/>
                </a:lnTo>
                <a:lnTo>
                  <a:pt x="181" y="29"/>
                </a:lnTo>
                <a:lnTo>
                  <a:pt x="188" y="29"/>
                </a:lnTo>
                <a:lnTo>
                  <a:pt x="188" y="37"/>
                </a:lnTo>
                <a:lnTo>
                  <a:pt x="194" y="37"/>
                </a:lnTo>
                <a:lnTo>
                  <a:pt x="194" y="43"/>
                </a:lnTo>
                <a:lnTo>
                  <a:pt x="199" y="43"/>
                </a:lnTo>
                <a:lnTo>
                  <a:pt x="200" y="43"/>
                </a:lnTo>
                <a:lnTo>
                  <a:pt x="202" y="43"/>
                </a:lnTo>
                <a:lnTo>
                  <a:pt x="202" y="50"/>
                </a:lnTo>
                <a:lnTo>
                  <a:pt x="205" y="50"/>
                </a:lnTo>
                <a:lnTo>
                  <a:pt x="205" y="51"/>
                </a:lnTo>
                <a:lnTo>
                  <a:pt x="205" y="66"/>
                </a:lnTo>
                <a:lnTo>
                  <a:pt x="204" y="66"/>
                </a:lnTo>
                <a:lnTo>
                  <a:pt x="202" y="66"/>
                </a:lnTo>
                <a:lnTo>
                  <a:pt x="202" y="74"/>
                </a:lnTo>
                <a:lnTo>
                  <a:pt x="204" y="74"/>
                </a:lnTo>
                <a:lnTo>
                  <a:pt x="205" y="74"/>
                </a:lnTo>
                <a:lnTo>
                  <a:pt x="210" y="74"/>
                </a:lnTo>
                <a:lnTo>
                  <a:pt x="215" y="74"/>
                </a:lnTo>
                <a:lnTo>
                  <a:pt x="215" y="72"/>
                </a:lnTo>
                <a:lnTo>
                  <a:pt x="216" y="72"/>
                </a:lnTo>
                <a:lnTo>
                  <a:pt x="216" y="70"/>
                </a:lnTo>
                <a:lnTo>
                  <a:pt x="215" y="70"/>
                </a:lnTo>
                <a:lnTo>
                  <a:pt x="215" y="69"/>
                </a:lnTo>
                <a:lnTo>
                  <a:pt x="216" y="69"/>
                </a:lnTo>
                <a:lnTo>
                  <a:pt x="218" y="69"/>
                </a:lnTo>
                <a:lnTo>
                  <a:pt x="220" y="69"/>
                </a:lnTo>
                <a:lnTo>
                  <a:pt x="220" y="67"/>
                </a:lnTo>
                <a:lnTo>
                  <a:pt x="220" y="69"/>
                </a:lnTo>
                <a:lnTo>
                  <a:pt x="221" y="67"/>
                </a:lnTo>
                <a:lnTo>
                  <a:pt x="221" y="66"/>
                </a:lnTo>
                <a:lnTo>
                  <a:pt x="223" y="66"/>
                </a:lnTo>
                <a:lnTo>
                  <a:pt x="224" y="66"/>
                </a:lnTo>
                <a:lnTo>
                  <a:pt x="224" y="64"/>
                </a:lnTo>
                <a:lnTo>
                  <a:pt x="226" y="64"/>
                </a:lnTo>
                <a:lnTo>
                  <a:pt x="228" y="64"/>
                </a:lnTo>
                <a:lnTo>
                  <a:pt x="228" y="62"/>
                </a:lnTo>
                <a:lnTo>
                  <a:pt x="229" y="62"/>
                </a:lnTo>
                <a:lnTo>
                  <a:pt x="229" y="61"/>
                </a:lnTo>
                <a:lnTo>
                  <a:pt x="231" y="61"/>
                </a:lnTo>
                <a:lnTo>
                  <a:pt x="232" y="61"/>
                </a:lnTo>
                <a:lnTo>
                  <a:pt x="232" y="59"/>
                </a:lnTo>
                <a:lnTo>
                  <a:pt x="234" y="59"/>
                </a:lnTo>
                <a:lnTo>
                  <a:pt x="234" y="58"/>
                </a:lnTo>
                <a:lnTo>
                  <a:pt x="236" y="58"/>
                </a:lnTo>
                <a:lnTo>
                  <a:pt x="236" y="56"/>
                </a:lnTo>
                <a:lnTo>
                  <a:pt x="236" y="55"/>
                </a:lnTo>
                <a:lnTo>
                  <a:pt x="236" y="53"/>
                </a:lnTo>
                <a:lnTo>
                  <a:pt x="236" y="51"/>
                </a:lnTo>
                <a:lnTo>
                  <a:pt x="237" y="51"/>
                </a:lnTo>
                <a:lnTo>
                  <a:pt x="237" y="50"/>
                </a:lnTo>
                <a:lnTo>
                  <a:pt x="239" y="50"/>
                </a:lnTo>
                <a:lnTo>
                  <a:pt x="239" y="48"/>
                </a:lnTo>
                <a:lnTo>
                  <a:pt x="240" y="48"/>
                </a:lnTo>
                <a:lnTo>
                  <a:pt x="240" y="47"/>
                </a:lnTo>
                <a:lnTo>
                  <a:pt x="242" y="47"/>
                </a:lnTo>
                <a:lnTo>
                  <a:pt x="242" y="45"/>
                </a:lnTo>
                <a:lnTo>
                  <a:pt x="242" y="43"/>
                </a:lnTo>
                <a:lnTo>
                  <a:pt x="242" y="42"/>
                </a:lnTo>
                <a:lnTo>
                  <a:pt x="244" y="40"/>
                </a:lnTo>
                <a:lnTo>
                  <a:pt x="247" y="39"/>
                </a:lnTo>
                <a:lnTo>
                  <a:pt x="250" y="42"/>
                </a:lnTo>
                <a:lnTo>
                  <a:pt x="252" y="42"/>
                </a:lnTo>
                <a:lnTo>
                  <a:pt x="253" y="43"/>
                </a:lnTo>
                <a:lnTo>
                  <a:pt x="255" y="43"/>
                </a:lnTo>
                <a:lnTo>
                  <a:pt x="256" y="45"/>
                </a:lnTo>
                <a:lnTo>
                  <a:pt x="256" y="47"/>
                </a:lnTo>
                <a:lnTo>
                  <a:pt x="256" y="48"/>
                </a:lnTo>
                <a:lnTo>
                  <a:pt x="255" y="50"/>
                </a:lnTo>
                <a:lnTo>
                  <a:pt x="253" y="50"/>
                </a:lnTo>
                <a:lnTo>
                  <a:pt x="253" y="53"/>
                </a:lnTo>
                <a:lnTo>
                  <a:pt x="252" y="53"/>
                </a:lnTo>
                <a:lnTo>
                  <a:pt x="252" y="55"/>
                </a:lnTo>
                <a:lnTo>
                  <a:pt x="250" y="56"/>
                </a:lnTo>
                <a:lnTo>
                  <a:pt x="248" y="58"/>
                </a:lnTo>
                <a:lnTo>
                  <a:pt x="250" y="58"/>
                </a:lnTo>
                <a:lnTo>
                  <a:pt x="252" y="59"/>
                </a:lnTo>
                <a:lnTo>
                  <a:pt x="252" y="61"/>
                </a:lnTo>
                <a:lnTo>
                  <a:pt x="252" y="62"/>
                </a:lnTo>
                <a:lnTo>
                  <a:pt x="250" y="64"/>
                </a:lnTo>
                <a:lnTo>
                  <a:pt x="250" y="66"/>
                </a:lnTo>
                <a:lnTo>
                  <a:pt x="250" y="69"/>
                </a:lnTo>
                <a:lnTo>
                  <a:pt x="248" y="70"/>
                </a:lnTo>
                <a:lnTo>
                  <a:pt x="248" y="72"/>
                </a:lnTo>
                <a:lnTo>
                  <a:pt x="248" y="74"/>
                </a:lnTo>
                <a:lnTo>
                  <a:pt x="248" y="77"/>
                </a:lnTo>
                <a:lnTo>
                  <a:pt x="250" y="77"/>
                </a:lnTo>
                <a:lnTo>
                  <a:pt x="250" y="78"/>
                </a:lnTo>
                <a:lnTo>
                  <a:pt x="253" y="78"/>
                </a:lnTo>
                <a:lnTo>
                  <a:pt x="255" y="80"/>
                </a:lnTo>
                <a:lnTo>
                  <a:pt x="256" y="82"/>
                </a:lnTo>
                <a:lnTo>
                  <a:pt x="260" y="82"/>
                </a:lnTo>
                <a:lnTo>
                  <a:pt x="261" y="82"/>
                </a:lnTo>
                <a:lnTo>
                  <a:pt x="263" y="82"/>
                </a:lnTo>
                <a:lnTo>
                  <a:pt x="264" y="82"/>
                </a:lnTo>
                <a:lnTo>
                  <a:pt x="266" y="82"/>
                </a:lnTo>
                <a:lnTo>
                  <a:pt x="268" y="80"/>
                </a:lnTo>
                <a:lnTo>
                  <a:pt x="269" y="80"/>
                </a:lnTo>
                <a:lnTo>
                  <a:pt x="272" y="80"/>
                </a:lnTo>
                <a:lnTo>
                  <a:pt x="272" y="82"/>
                </a:lnTo>
                <a:lnTo>
                  <a:pt x="274" y="82"/>
                </a:lnTo>
                <a:lnTo>
                  <a:pt x="274" y="83"/>
                </a:lnTo>
                <a:lnTo>
                  <a:pt x="277" y="85"/>
                </a:lnTo>
                <a:lnTo>
                  <a:pt x="280" y="85"/>
                </a:lnTo>
                <a:lnTo>
                  <a:pt x="282" y="86"/>
                </a:lnTo>
                <a:lnTo>
                  <a:pt x="284" y="86"/>
                </a:lnTo>
                <a:lnTo>
                  <a:pt x="285" y="86"/>
                </a:lnTo>
                <a:lnTo>
                  <a:pt x="288" y="86"/>
                </a:lnTo>
                <a:lnTo>
                  <a:pt x="290" y="86"/>
                </a:lnTo>
                <a:lnTo>
                  <a:pt x="290" y="88"/>
                </a:lnTo>
                <a:lnTo>
                  <a:pt x="293" y="88"/>
                </a:lnTo>
                <a:lnTo>
                  <a:pt x="292" y="90"/>
                </a:lnTo>
                <a:lnTo>
                  <a:pt x="292" y="91"/>
                </a:lnTo>
                <a:lnTo>
                  <a:pt x="292" y="93"/>
                </a:lnTo>
                <a:lnTo>
                  <a:pt x="293" y="93"/>
                </a:lnTo>
                <a:lnTo>
                  <a:pt x="295" y="94"/>
                </a:lnTo>
                <a:lnTo>
                  <a:pt x="296" y="94"/>
                </a:lnTo>
                <a:lnTo>
                  <a:pt x="296" y="96"/>
                </a:lnTo>
                <a:lnTo>
                  <a:pt x="298" y="96"/>
                </a:lnTo>
                <a:lnTo>
                  <a:pt x="300" y="98"/>
                </a:lnTo>
                <a:lnTo>
                  <a:pt x="298" y="101"/>
                </a:lnTo>
                <a:lnTo>
                  <a:pt x="296" y="102"/>
                </a:lnTo>
                <a:lnTo>
                  <a:pt x="296" y="106"/>
                </a:lnTo>
                <a:lnTo>
                  <a:pt x="295" y="107"/>
                </a:lnTo>
                <a:lnTo>
                  <a:pt x="293" y="109"/>
                </a:lnTo>
                <a:lnTo>
                  <a:pt x="292" y="109"/>
                </a:lnTo>
                <a:lnTo>
                  <a:pt x="292" y="110"/>
                </a:lnTo>
                <a:lnTo>
                  <a:pt x="288" y="115"/>
                </a:lnTo>
                <a:lnTo>
                  <a:pt x="290" y="117"/>
                </a:lnTo>
                <a:lnTo>
                  <a:pt x="288" y="118"/>
                </a:lnTo>
                <a:lnTo>
                  <a:pt x="288" y="120"/>
                </a:lnTo>
                <a:lnTo>
                  <a:pt x="288" y="122"/>
                </a:lnTo>
                <a:lnTo>
                  <a:pt x="288" y="123"/>
                </a:lnTo>
                <a:lnTo>
                  <a:pt x="290" y="125"/>
                </a:lnTo>
                <a:lnTo>
                  <a:pt x="288" y="126"/>
                </a:lnTo>
                <a:lnTo>
                  <a:pt x="285" y="128"/>
                </a:lnTo>
                <a:lnTo>
                  <a:pt x="287" y="131"/>
                </a:lnTo>
                <a:lnTo>
                  <a:pt x="287" y="133"/>
                </a:lnTo>
                <a:lnTo>
                  <a:pt x="285" y="134"/>
                </a:lnTo>
                <a:lnTo>
                  <a:pt x="288" y="136"/>
                </a:lnTo>
                <a:lnTo>
                  <a:pt x="290" y="138"/>
                </a:lnTo>
                <a:lnTo>
                  <a:pt x="292" y="139"/>
                </a:lnTo>
                <a:lnTo>
                  <a:pt x="293" y="141"/>
                </a:lnTo>
                <a:lnTo>
                  <a:pt x="295" y="146"/>
                </a:lnTo>
                <a:lnTo>
                  <a:pt x="298" y="147"/>
                </a:lnTo>
                <a:lnTo>
                  <a:pt x="298" y="149"/>
                </a:lnTo>
                <a:lnTo>
                  <a:pt x="296" y="150"/>
                </a:lnTo>
                <a:lnTo>
                  <a:pt x="296" y="152"/>
                </a:lnTo>
                <a:lnTo>
                  <a:pt x="298" y="152"/>
                </a:lnTo>
                <a:lnTo>
                  <a:pt x="298" y="154"/>
                </a:lnTo>
                <a:lnTo>
                  <a:pt x="298" y="155"/>
                </a:lnTo>
                <a:lnTo>
                  <a:pt x="296" y="155"/>
                </a:lnTo>
                <a:lnTo>
                  <a:pt x="296" y="157"/>
                </a:lnTo>
                <a:lnTo>
                  <a:pt x="295" y="157"/>
                </a:lnTo>
                <a:lnTo>
                  <a:pt x="295" y="158"/>
                </a:lnTo>
                <a:lnTo>
                  <a:pt x="293" y="158"/>
                </a:lnTo>
                <a:lnTo>
                  <a:pt x="293" y="160"/>
                </a:lnTo>
                <a:lnTo>
                  <a:pt x="293" y="162"/>
                </a:lnTo>
                <a:lnTo>
                  <a:pt x="293" y="163"/>
                </a:lnTo>
                <a:lnTo>
                  <a:pt x="292" y="165"/>
                </a:lnTo>
                <a:lnTo>
                  <a:pt x="292" y="166"/>
                </a:lnTo>
                <a:lnTo>
                  <a:pt x="290" y="166"/>
                </a:lnTo>
                <a:lnTo>
                  <a:pt x="288" y="168"/>
                </a:lnTo>
                <a:lnTo>
                  <a:pt x="287" y="168"/>
                </a:lnTo>
                <a:lnTo>
                  <a:pt x="285" y="168"/>
                </a:lnTo>
                <a:lnTo>
                  <a:pt x="285" y="170"/>
                </a:lnTo>
                <a:lnTo>
                  <a:pt x="285" y="171"/>
                </a:lnTo>
                <a:lnTo>
                  <a:pt x="287" y="171"/>
                </a:lnTo>
                <a:lnTo>
                  <a:pt x="288" y="174"/>
                </a:lnTo>
                <a:lnTo>
                  <a:pt x="290" y="176"/>
                </a:lnTo>
                <a:lnTo>
                  <a:pt x="292" y="178"/>
                </a:lnTo>
                <a:lnTo>
                  <a:pt x="292" y="179"/>
                </a:lnTo>
                <a:lnTo>
                  <a:pt x="293" y="181"/>
                </a:lnTo>
                <a:lnTo>
                  <a:pt x="295" y="182"/>
                </a:lnTo>
                <a:lnTo>
                  <a:pt x="296" y="184"/>
                </a:lnTo>
                <a:lnTo>
                  <a:pt x="296" y="186"/>
                </a:lnTo>
                <a:lnTo>
                  <a:pt x="298" y="187"/>
                </a:lnTo>
                <a:lnTo>
                  <a:pt x="298" y="189"/>
                </a:lnTo>
                <a:lnTo>
                  <a:pt x="300" y="189"/>
                </a:lnTo>
                <a:lnTo>
                  <a:pt x="300" y="190"/>
                </a:lnTo>
                <a:lnTo>
                  <a:pt x="296" y="194"/>
                </a:lnTo>
                <a:lnTo>
                  <a:pt x="295" y="194"/>
                </a:lnTo>
                <a:lnTo>
                  <a:pt x="295" y="195"/>
                </a:lnTo>
                <a:lnTo>
                  <a:pt x="293" y="195"/>
                </a:lnTo>
                <a:lnTo>
                  <a:pt x="293" y="197"/>
                </a:lnTo>
                <a:lnTo>
                  <a:pt x="292" y="197"/>
                </a:lnTo>
                <a:lnTo>
                  <a:pt x="292" y="198"/>
                </a:lnTo>
                <a:lnTo>
                  <a:pt x="290" y="200"/>
                </a:lnTo>
                <a:lnTo>
                  <a:pt x="288" y="202"/>
                </a:lnTo>
                <a:lnTo>
                  <a:pt x="287" y="203"/>
                </a:lnTo>
                <a:lnTo>
                  <a:pt x="285" y="203"/>
                </a:lnTo>
                <a:lnTo>
                  <a:pt x="284" y="205"/>
                </a:lnTo>
                <a:lnTo>
                  <a:pt x="284" y="206"/>
                </a:lnTo>
                <a:lnTo>
                  <a:pt x="284" y="208"/>
                </a:lnTo>
                <a:lnTo>
                  <a:pt x="287" y="210"/>
                </a:lnTo>
                <a:lnTo>
                  <a:pt x="288" y="211"/>
                </a:lnTo>
                <a:lnTo>
                  <a:pt x="288" y="213"/>
                </a:lnTo>
                <a:lnTo>
                  <a:pt x="288" y="214"/>
                </a:lnTo>
                <a:lnTo>
                  <a:pt x="290" y="218"/>
                </a:lnTo>
                <a:lnTo>
                  <a:pt x="292" y="218"/>
                </a:lnTo>
                <a:lnTo>
                  <a:pt x="293" y="219"/>
                </a:lnTo>
                <a:close/>
              </a:path>
            </a:pathLst>
          </a:custGeom>
          <a:solidFill>
            <a:srgbClr val="44509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2"/>
          <p:cNvSpPr>
            <a:spLocks/>
          </p:cNvSpPr>
          <p:nvPr/>
        </p:nvSpPr>
        <p:spPr bwMode="auto">
          <a:xfrm>
            <a:off x="7988301" y="4937126"/>
            <a:ext cx="542925" cy="762000"/>
          </a:xfrm>
          <a:custGeom>
            <a:avLst/>
            <a:gdLst/>
            <a:ahLst/>
            <a:cxnLst>
              <a:cxn ang="0">
                <a:pos x="264" y="276"/>
              </a:cxn>
              <a:cxn ang="0">
                <a:pos x="275" y="296"/>
              </a:cxn>
              <a:cxn ang="0">
                <a:pos x="254" y="301"/>
              </a:cxn>
              <a:cxn ang="0">
                <a:pos x="230" y="317"/>
              </a:cxn>
              <a:cxn ang="0">
                <a:pos x="197" y="316"/>
              </a:cxn>
              <a:cxn ang="0">
                <a:pos x="168" y="317"/>
              </a:cxn>
              <a:cxn ang="0">
                <a:pos x="160" y="320"/>
              </a:cxn>
              <a:cxn ang="0">
                <a:pos x="174" y="336"/>
              </a:cxn>
              <a:cxn ang="0">
                <a:pos x="171" y="344"/>
              </a:cxn>
              <a:cxn ang="0">
                <a:pos x="162" y="347"/>
              </a:cxn>
              <a:cxn ang="0">
                <a:pos x="154" y="355"/>
              </a:cxn>
              <a:cxn ang="0">
                <a:pos x="139" y="360"/>
              </a:cxn>
              <a:cxn ang="0">
                <a:pos x="130" y="367"/>
              </a:cxn>
              <a:cxn ang="0">
                <a:pos x="125" y="376"/>
              </a:cxn>
              <a:cxn ang="0">
                <a:pos x="118" y="399"/>
              </a:cxn>
              <a:cxn ang="0">
                <a:pos x="134" y="395"/>
              </a:cxn>
              <a:cxn ang="0">
                <a:pos x="149" y="399"/>
              </a:cxn>
              <a:cxn ang="0">
                <a:pos x="165" y="405"/>
              </a:cxn>
              <a:cxn ang="0">
                <a:pos x="171" y="421"/>
              </a:cxn>
              <a:cxn ang="0">
                <a:pos x="182" y="439"/>
              </a:cxn>
              <a:cxn ang="0">
                <a:pos x="189" y="469"/>
              </a:cxn>
              <a:cxn ang="0">
                <a:pos x="149" y="480"/>
              </a:cxn>
              <a:cxn ang="0">
                <a:pos x="51" y="463"/>
              </a:cxn>
              <a:cxn ang="0">
                <a:pos x="51" y="402"/>
              </a:cxn>
              <a:cxn ang="0">
                <a:pos x="38" y="379"/>
              </a:cxn>
              <a:cxn ang="0">
                <a:pos x="30" y="362"/>
              </a:cxn>
              <a:cxn ang="0">
                <a:pos x="11" y="359"/>
              </a:cxn>
              <a:cxn ang="0">
                <a:pos x="13" y="330"/>
              </a:cxn>
              <a:cxn ang="0">
                <a:pos x="3" y="306"/>
              </a:cxn>
              <a:cxn ang="0">
                <a:pos x="13" y="279"/>
              </a:cxn>
              <a:cxn ang="0">
                <a:pos x="26" y="263"/>
              </a:cxn>
              <a:cxn ang="0">
                <a:pos x="37" y="240"/>
              </a:cxn>
              <a:cxn ang="0">
                <a:pos x="50" y="231"/>
              </a:cxn>
              <a:cxn ang="0">
                <a:pos x="83" y="229"/>
              </a:cxn>
              <a:cxn ang="0">
                <a:pos x="91" y="224"/>
              </a:cxn>
              <a:cxn ang="0">
                <a:pos x="94" y="207"/>
              </a:cxn>
              <a:cxn ang="0">
                <a:pos x="104" y="194"/>
              </a:cxn>
              <a:cxn ang="0">
                <a:pos x="117" y="194"/>
              </a:cxn>
              <a:cxn ang="0">
                <a:pos x="133" y="196"/>
              </a:cxn>
              <a:cxn ang="0">
                <a:pos x="146" y="200"/>
              </a:cxn>
              <a:cxn ang="0">
                <a:pos x="163" y="192"/>
              </a:cxn>
              <a:cxn ang="0">
                <a:pos x="171" y="183"/>
              </a:cxn>
              <a:cxn ang="0">
                <a:pos x="170" y="164"/>
              </a:cxn>
              <a:cxn ang="0">
                <a:pos x="200" y="128"/>
              </a:cxn>
              <a:cxn ang="0">
                <a:pos x="237" y="106"/>
              </a:cxn>
              <a:cxn ang="0">
                <a:pos x="253" y="68"/>
              </a:cxn>
              <a:cxn ang="0">
                <a:pos x="267" y="39"/>
              </a:cxn>
              <a:cxn ang="0">
                <a:pos x="302" y="12"/>
              </a:cxn>
              <a:cxn ang="0">
                <a:pos x="328" y="5"/>
              </a:cxn>
              <a:cxn ang="0">
                <a:pos x="325" y="39"/>
              </a:cxn>
              <a:cxn ang="0">
                <a:pos x="314" y="50"/>
              </a:cxn>
              <a:cxn ang="0">
                <a:pos x="310" y="71"/>
              </a:cxn>
              <a:cxn ang="0">
                <a:pos x="310" y="98"/>
              </a:cxn>
              <a:cxn ang="0">
                <a:pos x="307" y="120"/>
              </a:cxn>
              <a:cxn ang="0">
                <a:pos x="330" y="159"/>
              </a:cxn>
              <a:cxn ang="0">
                <a:pos x="342" y="183"/>
              </a:cxn>
              <a:cxn ang="0">
                <a:pos x="333" y="218"/>
              </a:cxn>
              <a:cxn ang="0">
                <a:pos x="318" y="224"/>
              </a:cxn>
              <a:cxn ang="0">
                <a:pos x="298" y="244"/>
              </a:cxn>
              <a:cxn ang="0">
                <a:pos x="286" y="258"/>
              </a:cxn>
            </a:cxnLst>
            <a:rect l="0" t="0" r="r" b="b"/>
            <a:pathLst>
              <a:path w="342" h="480">
                <a:moveTo>
                  <a:pt x="280" y="261"/>
                </a:moveTo>
                <a:lnTo>
                  <a:pt x="277" y="263"/>
                </a:lnTo>
                <a:lnTo>
                  <a:pt x="274" y="263"/>
                </a:lnTo>
                <a:lnTo>
                  <a:pt x="270" y="264"/>
                </a:lnTo>
                <a:lnTo>
                  <a:pt x="269" y="266"/>
                </a:lnTo>
                <a:lnTo>
                  <a:pt x="267" y="268"/>
                </a:lnTo>
                <a:lnTo>
                  <a:pt x="267" y="269"/>
                </a:lnTo>
                <a:lnTo>
                  <a:pt x="267" y="271"/>
                </a:lnTo>
                <a:lnTo>
                  <a:pt x="264" y="272"/>
                </a:lnTo>
                <a:lnTo>
                  <a:pt x="264" y="276"/>
                </a:lnTo>
                <a:lnTo>
                  <a:pt x="266" y="276"/>
                </a:lnTo>
                <a:lnTo>
                  <a:pt x="266" y="279"/>
                </a:lnTo>
                <a:lnTo>
                  <a:pt x="266" y="280"/>
                </a:lnTo>
                <a:lnTo>
                  <a:pt x="266" y="284"/>
                </a:lnTo>
                <a:lnTo>
                  <a:pt x="267" y="285"/>
                </a:lnTo>
                <a:lnTo>
                  <a:pt x="269" y="287"/>
                </a:lnTo>
                <a:lnTo>
                  <a:pt x="269" y="290"/>
                </a:lnTo>
                <a:lnTo>
                  <a:pt x="272" y="293"/>
                </a:lnTo>
                <a:lnTo>
                  <a:pt x="274" y="293"/>
                </a:lnTo>
                <a:lnTo>
                  <a:pt x="275" y="296"/>
                </a:lnTo>
                <a:lnTo>
                  <a:pt x="275" y="298"/>
                </a:lnTo>
                <a:lnTo>
                  <a:pt x="278" y="301"/>
                </a:lnTo>
                <a:lnTo>
                  <a:pt x="274" y="301"/>
                </a:lnTo>
                <a:lnTo>
                  <a:pt x="272" y="301"/>
                </a:lnTo>
                <a:lnTo>
                  <a:pt x="266" y="301"/>
                </a:lnTo>
                <a:lnTo>
                  <a:pt x="262" y="301"/>
                </a:lnTo>
                <a:lnTo>
                  <a:pt x="261" y="301"/>
                </a:lnTo>
                <a:lnTo>
                  <a:pt x="258" y="301"/>
                </a:lnTo>
                <a:lnTo>
                  <a:pt x="256" y="301"/>
                </a:lnTo>
                <a:lnTo>
                  <a:pt x="254" y="301"/>
                </a:lnTo>
                <a:lnTo>
                  <a:pt x="253" y="301"/>
                </a:lnTo>
                <a:lnTo>
                  <a:pt x="246" y="301"/>
                </a:lnTo>
                <a:lnTo>
                  <a:pt x="238" y="301"/>
                </a:lnTo>
                <a:lnTo>
                  <a:pt x="230" y="301"/>
                </a:lnTo>
                <a:lnTo>
                  <a:pt x="230" y="303"/>
                </a:lnTo>
                <a:lnTo>
                  <a:pt x="232" y="306"/>
                </a:lnTo>
                <a:lnTo>
                  <a:pt x="232" y="311"/>
                </a:lnTo>
                <a:lnTo>
                  <a:pt x="232" y="312"/>
                </a:lnTo>
                <a:lnTo>
                  <a:pt x="230" y="312"/>
                </a:lnTo>
                <a:lnTo>
                  <a:pt x="230" y="317"/>
                </a:lnTo>
                <a:lnTo>
                  <a:pt x="226" y="317"/>
                </a:lnTo>
                <a:lnTo>
                  <a:pt x="224" y="316"/>
                </a:lnTo>
                <a:lnTo>
                  <a:pt x="222" y="316"/>
                </a:lnTo>
                <a:lnTo>
                  <a:pt x="221" y="316"/>
                </a:lnTo>
                <a:lnTo>
                  <a:pt x="219" y="316"/>
                </a:lnTo>
                <a:lnTo>
                  <a:pt x="213" y="316"/>
                </a:lnTo>
                <a:lnTo>
                  <a:pt x="211" y="316"/>
                </a:lnTo>
                <a:lnTo>
                  <a:pt x="210" y="316"/>
                </a:lnTo>
                <a:lnTo>
                  <a:pt x="205" y="316"/>
                </a:lnTo>
                <a:lnTo>
                  <a:pt x="197" y="316"/>
                </a:lnTo>
                <a:lnTo>
                  <a:pt x="195" y="316"/>
                </a:lnTo>
                <a:lnTo>
                  <a:pt x="189" y="316"/>
                </a:lnTo>
                <a:lnTo>
                  <a:pt x="186" y="316"/>
                </a:lnTo>
                <a:lnTo>
                  <a:pt x="184" y="316"/>
                </a:lnTo>
                <a:lnTo>
                  <a:pt x="178" y="316"/>
                </a:lnTo>
                <a:lnTo>
                  <a:pt x="176" y="316"/>
                </a:lnTo>
                <a:lnTo>
                  <a:pt x="173" y="316"/>
                </a:lnTo>
                <a:lnTo>
                  <a:pt x="170" y="316"/>
                </a:lnTo>
                <a:lnTo>
                  <a:pt x="168" y="316"/>
                </a:lnTo>
                <a:lnTo>
                  <a:pt x="168" y="317"/>
                </a:lnTo>
                <a:lnTo>
                  <a:pt x="170" y="319"/>
                </a:lnTo>
                <a:lnTo>
                  <a:pt x="170" y="320"/>
                </a:lnTo>
                <a:lnTo>
                  <a:pt x="168" y="320"/>
                </a:lnTo>
                <a:lnTo>
                  <a:pt x="168" y="319"/>
                </a:lnTo>
                <a:lnTo>
                  <a:pt x="166" y="317"/>
                </a:lnTo>
                <a:lnTo>
                  <a:pt x="166" y="316"/>
                </a:lnTo>
                <a:lnTo>
                  <a:pt x="165" y="316"/>
                </a:lnTo>
                <a:lnTo>
                  <a:pt x="163" y="316"/>
                </a:lnTo>
                <a:lnTo>
                  <a:pt x="162" y="319"/>
                </a:lnTo>
                <a:lnTo>
                  <a:pt x="160" y="320"/>
                </a:lnTo>
                <a:lnTo>
                  <a:pt x="160" y="323"/>
                </a:lnTo>
                <a:lnTo>
                  <a:pt x="160" y="325"/>
                </a:lnTo>
                <a:lnTo>
                  <a:pt x="162" y="325"/>
                </a:lnTo>
                <a:lnTo>
                  <a:pt x="162" y="327"/>
                </a:lnTo>
                <a:lnTo>
                  <a:pt x="162" y="328"/>
                </a:lnTo>
                <a:lnTo>
                  <a:pt x="165" y="330"/>
                </a:lnTo>
                <a:lnTo>
                  <a:pt x="168" y="333"/>
                </a:lnTo>
                <a:lnTo>
                  <a:pt x="171" y="335"/>
                </a:lnTo>
                <a:lnTo>
                  <a:pt x="173" y="336"/>
                </a:lnTo>
                <a:lnTo>
                  <a:pt x="174" y="336"/>
                </a:lnTo>
                <a:lnTo>
                  <a:pt x="174" y="338"/>
                </a:lnTo>
                <a:lnTo>
                  <a:pt x="174" y="339"/>
                </a:lnTo>
                <a:lnTo>
                  <a:pt x="174" y="341"/>
                </a:lnTo>
                <a:lnTo>
                  <a:pt x="174" y="343"/>
                </a:lnTo>
                <a:lnTo>
                  <a:pt x="173" y="343"/>
                </a:lnTo>
                <a:lnTo>
                  <a:pt x="171" y="343"/>
                </a:lnTo>
                <a:lnTo>
                  <a:pt x="171" y="341"/>
                </a:lnTo>
                <a:lnTo>
                  <a:pt x="170" y="341"/>
                </a:lnTo>
                <a:lnTo>
                  <a:pt x="170" y="343"/>
                </a:lnTo>
                <a:lnTo>
                  <a:pt x="171" y="344"/>
                </a:lnTo>
                <a:lnTo>
                  <a:pt x="170" y="344"/>
                </a:lnTo>
                <a:lnTo>
                  <a:pt x="170" y="346"/>
                </a:lnTo>
                <a:lnTo>
                  <a:pt x="170" y="344"/>
                </a:lnTo>
                <a:lnTo>
                  <a:pt x="168" y="344"/>
                </a:lnTo>
                <a:lnTo>
                  <a:pt x="166" y="344"/>
                </a:lnTo>
                <a:lnTo>
                  <a:pt x="165" y="344"/>
                </a:lnTo>
                <a:lnTo>
                  <a:pt x="163" y="344"/>
                </a:lnTo>
                <a:lnTo>
                  <a:pt x="163" y="346"/>
                </a:lnTo>
                <a:lnTo>
                  <a:pt x="163" y="347"/>
                </a:lnTo>
                <a:lnTo>
                  <a:pt x="162" y="347"/>
                </a:lnTo>
                <a:lnTo>
                  <a:pt x="162" y="349"/>
                </a:lnTo>
                <a:lnTo>
                  <a:pt x="162" y="351"/>
                </a:lnTo>
                <a:lnTo>
                  <a:pt x="160" y="351"/>
                </a:lnTo>
                <a:lnTo>
                  <a:pt x="158" y="351"/>
                </a:lnTo>
                <a:lnTo>
                  <a:pt x="158" y="352"/>
                </a:lnTo>
                <a:lnTo>
                  <a:pt x="157" y="352"/>
                </a:lnTo>
                <a:lnTo>
                  <a:pt x="157" y="354"/>
                </a:lnTo>
                <a:lnTo>
                  <a:pt x="155" y="354"/>
                </a:lnTo>
                <a:lnTo>
                  <a:pt x="155" y="355"/>
                </a:lnTo>
                <a:lnTo>
                  <a:pt x="154" y="355"/>
                </a:lnTo>
                <a:lnTo>
                  <a:pt x="152" y="355"/>
                </a:lnTo>
                <a:lnTo>
                  <a:pt x="152" y="357"/>
                </a:lnTo>
                <a:lnTo>
                  <a:pt x="150" y="357"/>
                </a:lnTo>
                <a:lnTo>
                  <a:pt x="147" y="359"/>
                </a:lnTo>
                <a:lnTo>
                  <a:pt x="146" y="360"/>
                </a:lnTo>
                <a:lnTo>
                  <a:pt x="144" y="360"/>
                </a:lnTo>
                <a:lnTo>
                  <a:pt x="142" y="362"/>
                </a:lnTo>
                <a:lnTo>
                  <a:pt x="141" y="362"/>
                </a:lnTo>
                <a:lnTo>
                  <a:pt x="139" y="362"/>
                </a:lnTo>
                <a:lnTo>
                  <a:pt x="139" y="360"/>
                </a:lnTo>
                <a:lnTo>
                  <a:pt x="138" y="360"/>
                </a:lnTo>
                <a:lnTo>
                  <a:pt x="136" y="362"/>
                </a:lnTo>
                <a:lnTo>
                  <a:pt x="134" y="363"/>
                </a:lnTo>
                <a:lnTo>
                  <a:pt x="133" y="365"/>
                </a:lnTo>
                <a:lnTo>
                  <a:pt x="134" y="365"/>
                </a:lnTo>
                <a:lnTo>
                  <a:pt x="134" y="367"/>
                </a:lnTo>
                <a:lnTo>
                  <a:pt x="134" y="368"/>
                </a:lnTo>
                <a:lnTo>
                  <a:pt x="133" y="368"/>
                </a:lnTo>
                <a:lnTo>
                  <a:pt x="131" y="368"/>
                </a:lnTo>
                <a:lnTo>
                  <a:pt x="130" y="367"/>
                </a:lnTo>
                <a:lnTo>
                  <a:pt x="128" y="367"/>
                </a:lnTo>
                <a:lnTo>
                  <a:pt x="126" y="367"/>
                </a:lnTo>
                <a:lnTo>
                  <a:pt x="125" y="367"/>
                </a:lnTo>
                <a:lnTo>
                  <a:pt x="125" y="368"/>
                </a:lnTo>
                <a:lnTo>
                  <a:pt x="123" y="370"/>
                </a:lnTo>
                <a:lnTo>
                  <a:pt x="123" y="371"/>
                </a:lnTo>
                <a:lnTo>
                  <a:pt x="123" y="373"/>
                </a:lnTo>
                <a:lnTo>
                  <a:pt x="123" y="375"/>
                </a:lnTo>
                <a:lnTo>
                  <a:pt x="123" y="376"/>
                </a:lnTo>
                <a:lnTo>
                  <a:pt x="125" y="376"/>
                </a:lnTo>
                <a:lnTo>
                  <a:pt x="125" y="379"/>
                </a:lnTo>
                <a:lnTo>
                  <a:pt x="126" y="383"/>
                </a:lnTo>
                <a:lnTo>
                  <a:pt x="126" y="384"/>
                </a:lnTo>
                <a:lnTo>
                  <a:pt x="125" y="386"/>
                </a:lnTo>
                <a:lnTo>
                  <a:pt x="126" y="389"/>
                </a:lnTo>
                <a:lnTo>
                  <a:pt x="125" y="391"/>
                </a:lnTo>
                <a:lnTo>
                  <a:pt x="123" y="392"/>
                </a:lnTo>
                <a:lnTo>
                  <a:pt x="122" y="394"/>
                </a:lnTo>
                <a:lnTo>
                  <a:pt x="120" y="394"/>
                </a:lnTo>
                <a:lnTo>
                  <a:pt x="118" y="399"/>
                </a:lnTo>
                <a:lnTo>
                  <a:pt x="118" y="403"/>
                </a:lnTo>
                <a:lnTo>
                  <a:pt x="118" y="405"/>
                </a:lnTo>
                <a:lnTo>
                  <a:pt x="120" y="408"/>
                </a:lnTo>
                <a:lnTo>
                  <a:pt x="123" y="407"/>
                </a:lnTo>
                <a:lnTo>
                  <a:pt x="125" y="405"/>
                </a:lnTo>
                <a:lnTo>
                  <a:pt x="128" y="403"/>
                </a:lnTo>
                <a:lnTo>
                  <a:pt x="130" y="403"/>
                </a:lnTo>
                <a:lnTo>
                  <a:pt x="131" y="400"/>
                </a:lnTo>
                <a:lnTo>
                  <a:pt x="133" y="399"/>
                </a:lnTo>
                <a:lnTo>
                  <a:pt x="134" y="395"/>
                </a:lnTo>
                <a:lnTo>
                  <a:pt x="134" y="394"/>
                </a:lnTo>
                <a:lnTo>
                  <a:pt x="136" y="394"/>
                </a:lnTo>
                <a:lnTo>
                  <a:pt x="138" y="394"/>
                </a:lnTo>
                <a:lnTo>
                  <a:pt x="139" y="394"/>
                </a:lnTo>
                <a:lnTo>
                  <a:pt x="141" y="394"/>
                </a:lnTo>
                <a:lnTo>
                  <a:pt x="141" y="397"/>
                </a:lnTo>
                <a:lnTo>
                  <a:pt x="144" y="399"/>
                </a:lnTo>
                <a:lnTo>
                  <a:pt x="144" y="400"/>
                </a:lnTo>
                <a:lnTo>
                  <a:pt x="147" y="399"/>
                </a:lnTo>
                <a:lnTo>
                  <a:pt x="149" y="399"/>
                </a:lnTo>
                <a:lnTo>
                  <a:pt x="152" y="394"/>
                </a:lnTo>
                <a:lnTo>
                  <a:pt x="155" y="392"/>
                </a:lnTo>
                <a:lnTo>
                  <a:pt x="160" y="392"/>
                </a:lnTo>
                <a:lnTo>
                  <a:pt x="162" y="392"/>
                </a:lnTo>
                <a:lnTo>
                  <a:pt x="163" y="392"/>
                </a:lnTo>
                <a:lnTo>
                  <a:pt x="163" y="395"/>
                </a:lnTo>
                <a:lnTo>
                  <a:pt x="165" y="395"/>
                </a:lnTo>
                <a:lnTo>
                  <a:pt x="163" y="400"/>
                </a:lnTo>
                <a:lnTo>
                  <a:pt x="163" y="402"/>
                </a:lnTo>
                <a:lnTo>
                  <a:pt x="165" y="405"/>
                </a:lnTo>
                <a:lnTo>
                  <a:pt x="166" y="408"/>
                </a:lnTo>
                <a:lnTo>
                  <a:pt x="166" y="410"/>
                </a:lnTo>
                <a:lnTo>
                  <a:pt x="168" y="411"/>
                </a:lnTo>
                <a:lnTo>
                  <a:pt x="168" y="413"/>
                </a:lnTo>
                <a:lnTo>
                  <a:pt x="170" y="413"/>
                </a:lnTo>
                <a:lnTo>
                  <a:pt x="170" y="415"/>
                </a:lnTo>
                <a:lnTo>
                  <a:pt x="171" y="415"/>
                </a:lnTo>
                <a:lnTo>
                  <a:pt x="171" y="416"/>
                </a:lnTo>
                <a:lnTo>
                  <a:pt x="170" y="416"/>
                </a:lnTo>
                <a:lnTo>
                  <a:pt x="171" y="421"/>
                </a:lnTo>
                <a:lnTo>
                  <a:pt x="173" y="423"/>
                </a:lnTo>
                <a:lnTo>
                  <a:pt x="173" y="424"/>
                </a:lnTo>
                <a:lnTo>
                  <a:pt x="173" y="426"/>
                </a:lnTo>
                <a:lnTo>
                  <a:pt x="174" y="426"/>
                </a:lnTo>
                <a:lnTo>
                  <a:pt x="176" y="427"/>
                </a:lnTo>
                <a:lnTo>
                  <a:pt x="178" y="429"/>
                </a:lnTo>
                <a:lnTo>
                  <a:pt x="179" y="431"/>
                </a:lnTo>
                <a:lnTo>
                  <a:pt x="181" y="431"/>
                </a:lnTo>
                <a:lnTo>
                  <a:pt x="182" y="432"/>
                </a:lnTo>
                <a:lnTo>
                  <a:pt x="182" y="439"/>
                </a:lnTo>
                <a:lnTo>
                  <a:pt x="182" y="443"/>
                </a:lnTo>
                <a:lnTo>
                  <a:pt x="181" y="447"/>
                </a:lnTo>
                <a:lnTo>
                  <a:pt x="184" y="451"/>
                </a:lnTo>
                <a:lnTo>
                  <a:pt x="184" y="455"/>
                </a:lnTo>
                <a:lnTo>
                  <a:pt x="184" y="459"/>
                </a:lnTo>
                <a:lnTo>
                  <a:pt x="186" y="461"/>
                </a:lnTo>
                <a:lnTo>
                  <a:pt x="187" y="463"/>
                </a:lnTo>
                <a:lnTo>
                  <a:pt x="187" y="464"/>
                </a:lnTo>
                <a:lnTo>
                  <a:pt x="187" y="466"/>
                </a:lnTo>
                <a:lnTo>
                  <a:pt x="189" y="469"/>
                </a:lnTo>
                <a:lnTo>
                  <a:pt x="187" y="469"/>
                </a:lnTo>
                <a:lnTo>
                  <a:pt x="187" y="472"/>
                </a:lnTo>
                <a:lnTo>
                  <a:pt x="187" y="475"/>
                </a:lnTo>
                <a:lnTo>
                  <a:pt x="189" y="477"/>
                </a:lnTo>
                <a:lnTo>
                  <a:pt x="190" y="479"/>
                </a:lnTo>
                <a:lnTo>
                  <a:pt x="190" y="480"/>
                </a:lnTo>
                <a:lnTo>
                  <a:pt x="182" y="480"/>
                </a:lnTo>
                <a:lnTo>
                  <a:pt x="168" y="480"/>
                </a:lnTo>
                <a:lnTo>
                  <a:pt x="155" y="480"/>
                </a:lnTo>
                <a:lnTo>
                  <a:pt x="149" y="480"/>
                </a:lnTo>
                <a:lnTo>
                  <a:pt x="139" y="480"/>
                </a:lnTo>
                <a:lnTo>
                  <a:pt x="125" y="480"/>
                </a:lnTo>
                <a:lnTo>
                  <a:pt x="109" y="480"/>
                </a:lnTo>
                <a:lnTo>
                  <a:pt x="77" y="480"/>
                </a:lnTo>
                <a:lnTo>
                  <a:pt x="62" y="480"/>
                </a:lnTo>
                <a:lnTo>
                  <a:pt x="58" y="480"/>
                </a:lnTo>
                <a:lnTo>
                  <a:pt x="56" y="480"/>
                </a:lnTo>
                <a:lnTo>
                  <a:pt x="54" y="480"/>
                </a:lnTo>
                <a:lnTo>
                  <a:pt x="51" y="480"/>
                </a:lnTo>
                <a:lnTo>
                  <a:pt x="51" y="463"/>
                </a:lnTo>
                <a:lnTo>
                  <a:pt x="48" y="458"/>
                </a:lnTo>
                <a:lnTo>
                  <a:pt x="50" y="458"/>
                </a:lnTo>
                <a:lnTo>
                  <a:pt x="50" y="456"/>
                </a:lnTo>
                <a:lnTo>
                  <a:pt x="50" y="455"/>
                </a:lnTo>
                <a:lnTo>
                  <a:pt x="50" y="453"/>
                </a:lnTo>
                <a:lnTo>
                  <a:pt x="50" y="451"/>
                </a:lnTo>
                <a:lnTo>
                  <a:pt x="51" y="424"/>
                </a:lnTo>
                <a:lnTo>
                  <a:pt x="51" y="423"/>
                </a:lnTo>
                <a:lnTo>
                  <a:pt x="51" y="421"/>
                </a:lnTo>
                <a:lnTo>
                  <a:pt x="51" y="402"/>
                </a:lnTo>
                <a:lnTo>
                  <a:pt x="51" y="397"/>
                </a:lnTo>
                <a:lnTo>
                  <a:pt x="45" y="397"/>
                </a:lnTo>
                <a:lnTo>
                  <a:pt x="43" y="397"/>
                </a:lnTo>
                <a:lnTo>
                  <a:pt x="40" y="397"/>
                </a:lnTo>
                <a:lnTo>
                  <a:pt x="30" y="397"/>
                </a:lnTo>
                <a:lnTo>
                  <a:pt x="32" y="395"/>
                </a:lnTo>
                <a:lnTo>
                  <a:pt x="35" y="394"/>
                </a:lnTo>
                <a:lnTo>
                  <a:pt x="37" y="387"/>
                </a:lnTo>
                <a:lnTo>
                  <a:pt x="38" y="383"/>
                </a:lnTo>
                <a:lnTo>
                  <a:pt x="38" y="379"/>
                </a:lnTo>
                <a:lnTo>
                  <a:pt x="38" y="378"/>
                </a:lnTo>
                <a:lnTo>
                  <a:pt x="37" y="378"/>
                </a:lnTo>
                <a:lnTo>
                  <a:pt x="37" y="376"/>
                </a:lnTo>
                <a:lnTo>
                  <a:pt x="37" y="375"/>
                </a:lnTo>
                <a:lnTo>
                  <a:pt x="38" y="373"/>
                </a:lnTo>
                <a:lnTo>
                  <a:pt x="38" y="371"/>
                </a:lnTo>
                <a:lnTo>
                  <a:pt x="37" y="370"/>
                </a:lnTo>
                <a:lnTo>
                  <a:pt x="34" y="367"/>
                </a:lnTo>
                <a:lnTo>
                  <a:pt x="32" y="363"/>
                </a:lnTo>
                <a:lnTo>
                  <a:pt x="30" y="362"/>
                </a:lnTo>
                <a:lnTo>
                  <a:pt x="29" y="360"/>
                </a:lnTo>
                <a:lnTo>
                  <a:pt x="27" y="360"/>
                </a:lnTo>
                <a:lnTo>
                  <a:pt x="26" y="360"/>
                </a:lnTo>
                <a:lnTo>
                  <a:pt x="24" y="362"/>
                </a:lnTo>
                <a:lnTo>
                  <a:pt x="22" y="363"/>
                </a:lnTo>
                <a:lnTo>
                  <a:pt x="21" y="363"/>
                </a:lnTo>
                <a:lnTo>
                  <a:pt x="18" y="362"/>
                </a:lnTo>
                <a:lnTo>
                  <a:pt x="14" y="362"/>
                </a:lnTo>
                <a:lnTo>
                  <a:pt x="13" y="360"/>
                </a:lnTo>
                <a:lnTo>
                  <a:pt x="11" y="359"/>
                </a:lnTo>
                <a:lnTo>
                  <a:pt x="11" y="357"/>
                </a:lnTo>
                <a:lnTo>
                  <a:pt x="11" y="355"/>
                </a:lnTo>
                <a:lnTo>
                  <a:pt x="10" y="352"/>
                </a:lnTo>
                <a:lnTo>
                  <a:pt x="8" y="349"/>
                </a:lnTo>
                <a:lnTo>
                  <a:pt x="6" y="346"/>
                </a:lnTo>
                <a:lnTo>
                  <a:pt x="6" y="343"/>
                </a:lnTo>
                <a:lnTo>
                  <a:pt x="6" y="339"/>
                </a:lnTo>
                <a:lnTo>
                  <a:pt x="11" y="333"/>
                </a:lnTo>
                <a:lnTo>
                  <a:pt x="13" y="333"/>
                </a:lnTo>
                <a:lnTo>
                  <a:pt x="13" y="330"/>
                </a:lnTo>
                <a:lnTo>
                  <a:pt x="13" y="325"/>
                </a:lnTo>
                <a:lnTo>
                  <a:pt x="10" y="322"/>
                </a:lnTo>
                <a:lnTo>
                  <a:pt x="8" y="320"/>
                </a:lnTo>
                <a:lnTo>
                  <a:pt x="8" y="316"/>
                </a:lnTo>
                <a:lnTo>
                  <a:pt x="6" y="316"/>
                </a:lnTo>
                <a:lnTo>
                  <a:pt x="3" y="312"/>
                </a:lnTo>
                <a:lnTo>
                  <a:pt x="0" y="311"/>
                </a:lnTo>
                <a:lnTo>
                  <a:pt x="0" y="306"/>
                </a:lnTo>
                <a:lnTo>
                  <a:pt x="2" y="306"/>
                </a:lnTo>
                <a:lnTo>
                  <a:pt x="3" y="306"/>
                </a:lnTo>
                <a:lnTo>
                  <a:pt x="3" y="303"/>
                </a:lnTo>
                <a:lnTo>
                  <a:pt x="6" y="301"/>
                </a:lnTo>
                <a:lnTo>
                  <a:pt x="8" y="301"/>
                </a:lnTo>
                <a:lnTo>
                  <a:pt x="10" y="296"/>
                </a:lnTo>
                <a:lnTo>
                  <a:pt x="11" y="295"/>
                </a:lnTo>
                <a:lnTo>
                  <a:pt x="11" y="293"/>
                </a:lnTo>
                <a:lnTo>
                  <a:pt x="13" y="290"/>
                </a:lnTo>
                <a:lnTo>
                  <a:pt x="13" y="285"/>
                </a:lnTo>
                <a:lnTo>
                  <a:pt x="13" y="280"/>
                </a:lnTo>
                <a:lnTo>
                  <a:pt x="13" y="279"/>
                </a:lnTo>
                <a:lnTo>
                  <a:pt x="16" y="277"/>
                </a:lnTo>
                <a:lnTo>
                  <a:pt x="18" y="277"/>
                </a:lnTo>
                <a:lnTo>
                  <a:pt x="19" y="274"/>
                </a:lnTo>
                <a:lnTo>
                  <a:pt x="21" y="274"/>
                </a:lnTo>
                <a:lnTo>
                  <a:pt x="22" y="272"/>
                </a:lnTo>
                <a:lnTo>
                  <a:pt x="22" y="269"/>
                </a:lnTo>
                <a:lnTo>
                  <a:pt x="22" y="268"/>
                </a:lnTo>
                <a:lnTo>
                  <a:pt x="24" y="268"/>
                </a:lnTo>
                <a:lnTo>
                  <a:pt x="26" y="266"/>
                </a:lnTo>
                <a:lnTo>
                  <a:pt x="26" y="263"/>
                </a:lnTo>
                <a:lnTo>
                  <a:pt x="27" y="261"/>
                </a:lnTo>
                <a:lnTo>
                  <a:pt x="29" y="260"/>
                </a:lnTo>
                <a:lnTo>
                  <a:pt x="30" y="256"/>
                </a:lnTo>
                <a:lnTo>
                  <a:pt x="32" y="253"/>
                </a:lnTo>
                <a:lnTo>
                  <a:pt x="32" y="250"/>
                </a:lnTo>
                <a:lnTo>
                  <a:pt x="34" y="247"/>
                </a:lnTo>
                <a:lnTo>
                  <a:pt x="34" y="245"/>
                </a:lnTo>
                <a:lnTo>
                  <a:pt x="35" y="244"/>
                </a:lnTo>
                <a:lnTo>
                  <a:pt x="35" y="240"/>
                </a:lnTo>
                <a:lnTo>
                  <a:pt x="37" y="240"/>
                </a:lnTo>
                <a:lnTo>
                  <a:pt x="37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6"/>
                </a:lnTo>
                <a:lnTo>
                  <a:pt x="37" y="234"/>
                </a:lnTo>
                <a:lnTo>
                  <a:pt x="38" y="232"/>
                </a:lnTo>
                <a:lnTo>
                  <a:pt x="43" y="231"/>
                </a:lnTo>
                <a:lnTo>
                  <a:pt x="45" y="231"/>
                </a:lnTo>
                <a:lnTo>
                  <a:pt x="48" y="231"/>
                </a:lnTo>
                <a:lnTo>
                  <a:pt x="50" y="231"/>
                </a:lnTo>
                <a:lnTo>
                  <a:pt x="58" y="231"/>
                </a:lnTo>
                <a:lnTo>
                  <a:pt x="61" y="231"/>
                </a:lnTo>
                <a:lnTo>
                  <a:pt x="62" y="231"/>
                </a:lnTo>
                <a:lnTo>
                  <a:pt x="67" y="231"/>
                </a:lnTo>
                <a:lnTo>
                  <a:pt x="70" y="231"/>
                </a:lnTo>
                <a:lnTo>
                  <a:pt x="72" y="231"/>
                </a:lnTo>
                <a:lnTo>
                  <a:pt x="78" y="229"/>
                </a:lnTo>
                <a:lnTo>
                  <a:pt x="80" y="229"/>
                </a:lnTo>
                <a:lnTo>
                  <a:pt x="82" y="229"/>
                </a:lnTo>
                <a:lnTo>
                  <a:pt x="83" y="229"/>
                </a:lnTo>
                <a:lnTo>
                  <a:pt x="85" y="229"/>
                </a:lnTo>
                <a:lnTo>
                  <a:pt x="85" y="228"/>
                </a:lnTo>
                <a:lnTo>
                  <a:pt x="86" y="228"/>
                </a:lnTo>
                <a:lnTo>
                  <a:pt x="88" y="228"/>
                </a:lnTo>
                <a:lnTo>
                  <a:pt x="90" y="228"/>
                </a:lnTo>
                <a:lnTo>
                  <a:pt x="90" y="226"/>
                </a:lnTo>
                <a:lnTo>
                  <a:pt x="90" y="228"/>
                </a:lnTo>
                <a:lnTo>
                  <a:pt x="91" y="228"/>
                </a:lnTo>
                <a:lnTo>
                  <a:pt x="91" y="226"/>
                </a:lnTo>
                <a:lnTo>
                  <a:pt x="91" y="224"/>
                </a:lnTo>
                <a:lnTo>
                  <a:pt x="91" y="223"/>
                </a:lnTo>
                <a:lnTo>
                  <a:pt x="91" y="220"/>
                </a:lnTo>
                <a:lnTo>
                  <a:pt x="91" y="218"/>
                </a:lnTo>
                <a:lnTo>
                  <a:pt x="91" y="216"/>
                </a:lnTo>
                <a:lnTo>
                  <a:pt x="91" y="215"/>
                </a:lnTo>
                <a:lnTo>
                  <a:pt x="91" y="212"/>
                </a:lnTo>
                <a:lnTo>
                  <a:pt x="91" y="210"/>
                </a:lnTo>
                <a:lnTo>
                  <a:pt x="93" y="208"/>
                </a:lnTo>
                <a:lnTo>
                  <a:pt x="93" y="207"/>
                </a:lnTo>
                <a:lnTo>
                  <a:pt x="94" y="207"/>
                </a:lnTo>
                <a:lnTo>
                  <a:pt x="94" y="205"/>
                </a:lnTo>
                <a:lnTo>
                  <a:pt x="96" y="205"/>
                </a:lnTo>
                <a:lnTo>
                  <a:pt x="96" y="200"/>
                </a:lnTo>
                <a:lnTo>
                  <a:pt x="96" y="197"/>
                </a:lnTo>
                <a:lnTo>
                  <a:pt x="96" y="196"/>
                </a:lnTo>
                <a:lnTo>
                  <a:pt x="96" y="194"/>
                </a:lnTo>
                <a:lnTo>
                  <a:pt x="98" y="194"/>
                </a:lnTo>
                <a:lnTo>
                  <a:pt x="99" y="194"/>
                </a:lnTo>
                <a:lnTo>
                  <a:pt x="102" y="194"/>
                </a:lnTo>
                <a:lnTo>
                  <a:pt x="104" y="194"/>
                </a:lnTo>
                <a:lnTo>
                  <a:pt x="106" y="194"/>
                </a:lnTo>
                <a:lnTo>
                  <a:pt x="107" y="194"/>
                </a:lnTo>
                <a:lnTo>
                  <a:pt x="109" y="194"/>
                </a:lnTo>
                <a:lnTo>
                  <a:pt x="110" y="194"/>
                </a:lnTo>
                <a:lnTo>
                  <a:pt x="114" y="196"/>
                </a:lnTo>
                <a:lnTo>
                  <a:pt x="115" y="196"/>
                </a:lnTo>
                <a:lnTo>
                  <a:pt x="117" y="196"/>
                </a:lnTo>
                <a:lnTo>
                  <a:pt x="117" y="194"/>
                </a:lnTo>
                <a:lnTo>
                  <a:pt x="117" y="196"/>
                </a:lnTo>
                <a:lnTo>
                  <a:pt x="117" y="194"/>
                </a:lnTo>
                <a:lnTo>
                  <a:pt x="118" y="194"/>
                </a:lnTo>
                <a:lnTo>
                  <a:pt x="120" y="194"/>
                </a:lnTo>
                <a:lnTo>
                  <a:pt x="120" y="196"/>
                </a:lnTo>
                <a:lnTo>
                  <a:pt x="120" y="194"/>
                </a:lnTo>
                <a:lnTo>
                  <a:pt x="122" y="194"/>
                </a:lnTo>
                <a:lnTo>
                  <a:pt x="125" y="196"/>
                </a:lnTo>
                <a:lnTo>
                  <a:pt x="126" y="196"/>
                </a:lnTo>
                <a:lnTo>
                  <a:pt x="128" y="196"/>
                </a:lnTo>
                <a:lnTo>
                  <a:pt x="131" y="196"/>
                </a:lnTo>
                <a:lnTo>
                  <a:pt x="133" y="196"/>
                </a:lnTo>
                <a:lnTo>
                  <a:pt x="136" y="196"/>
                </a:lnTo>
                <a:lnTo>
                  <a:pt x="138" y="196"/>
                </a:lnTo>
                <a:lnTo>
                  <a:pt x="139" y="196"/>
                </a:lnTo>
                <a:lnTo>
                  <a:pt x="141" y="196"/>
                </a:lnTo>
                <a:lnTo>
                  <a:pt x="142" y="196"/>
                </a:lnTo>
                <a:lnTo>
                  <a:pt x="144" y="196"/>
                </a:lnTo>
                <a:lnTo>
                  <a:pt x="144" y="197"/>
                </a:lnTo>
                <a:lnTo>
                  <a:pt x="146" y="197"/>
                </a:lnTo>
                <a:lnTo>
                  <a:pt x="146" y="199"/>
                </a:lnTo>
                <a:lnTo>
                  <a:pt x="146" y="200"/>
                </a:lnTo>
                <a:lnTo>
                  <a:pt x="147" y="200"/>
                </a:lnTo>
                <a:lnTo>
                  <a:pt x="149" y="200"/>
                </a:lnTo>
                <a:lnTo>
                  <a:pt x="150" y="200"/>
                </a:lnTo>
                <a:lnTo>
                  <a:pt x="150" y="197"/>
                </a:lnTo>
                <a:lnTo>
                  <a:pt x="150" y="194"/>
                </a:lnTo>
                <a:lnTo>
                  <a:pt x="150" y="192"/>
                </a:lnTo>
                <a:lnTo>
                  <a:pt x="155" y="192"/>
                </a:lnTo>
                <a:lnTo>
                  <a:pt x="158" y="192"/>
                </a:lnTo>
                <a:lnTo>
                  <a:pt x="162" y="192"/>
                </a:lnTo>
                <a:lnTo>
                  <a:pt x="163" y="192"/>
                </a:lnTo>
                <a:lnTo>
                  <a:pt x="166" y="192"/>
                </a:lnTo>
                <a:lnTo>
                  <a:pt x="168" y="192"/>
                </a:lnTo>
                <a:lnTo>
                  <a:pt x="170" y="192"/>
                </a:lnTo>
                <a:lnTo>
                  <a:pt x="171" y="192"/>
                </a:lnTo>
                <a:lnTo>
                  <a:pt x="173" y="192"/>
                </a:lnTo>
                <a:lnTo>
                  <a:pt x="173" y="191"/>
                </a:lnTo>
                <a:lnTo>
                  <a:pt x="173" y="188"/>
                </a:lnTo>
                <a:lnTo>
                  <a:pt x="173" y="186"/>
                </a:lnTo>
                <a:lnTo>
                  <a:pt x="171" y="184"/>
                </a:lnTo>
                <a:lnTo>
                  <a:pt x="171" y="183"/>
                </a:lnTo>
                <a:lnTo>
                  <a:pt x="170" y="183"/>
                </a:lnTo>
                <a:lnTo>
                  <a:pt x="170" y="181"/>
                </a:lnTo>
                <a:lnTo>
                  <a:pt x="170" y="180"/>
                </a:lnTo>
                <a:lnTo>
                  <a:pt x="170" y="178"/>
                </a:lnTo>
                <a:lnTo>
                  <a:pt x="168" y="178"/>
                </a:lnTo>
                <a:lnTo>
                  <a:pt x="168" y="176"/>
                </a:lnTo>
                <a:lnTo>
                  <a:pt x="170" y="175"/>
                </a:lnTo>
                <a:lnTo>
                  <a:pt x="173" y="167"/>
                </a:lnTo>
                <a:lnTo>
                  <a:pt x="170" y="165"/>
                </a:lnTo>
                <a:lnTo>
                  <a:pt x="170" y="164"/>
                </a:lnTo>
                <a:lnTo>
                  <a:pt x="168" y="162"/>
                </a:lnTo>
                <a:lnTo>
                  <a:pt x="171" y="157"/>
                </a:lnTo>
                <a:lnTo>
                  <a:pt x="174" y="157"/>
                </a:lnTo>
                <a:lnTo>
                  <a:pt x="178" y="148"/>
                </a:lnTo>
                <a:lnTo>
                  <a:pt x="181" y="143"/>
                </a:lnTo>
                <a:lnTo>
                  <a:pt x="182" y="136"/>
                </a:lnTo>
                <a:lnTo>
                  <a:pt x="184" y="136"/>
                </a:lnTo>
                <a:lnTo>
                  <a:pt x="190" y="136"/>
                </a:lnTo>
                <a:lnTo>
                  <a:pt x="197" y="132"/>
                </a:lnTo>
                <a:lnTo>
                  <a:pt x="200" y="128"/>
                </a:lnTo>
                <a:lnTo>
                  <a:pt x="205" y="125"/>
                </a:lnTo>
                <a:lnTo>
                  <a:pt x="208" y="130"/>
                </a:lnTo>
                <a:lnTo>
                  <a:pt x="213" y="135"/>
                </a:lnTo>
                <a:lnTo>
                  <a:pt x="219" y="128"/>
                </a:lnTo>
                <a:lnTo>
                  <a:pt x="222" y="128"/>
                </a:lnTo>
                <a:lnTo>
                  <a:pt x="235" y="125"/>
                </a:lnTo>
                <a:lnTo>
                  <a:pt x="240" y="120"/>
                </a:lnTo>
                <a:lnTo>
                  <a:pt x="240" y="117"/>
                </a:lnTo>
                <a:lnTo>
                  <a:pt x="237" y="114"/>
                </a:lnTo>
                <a:lnTo>
                  <a:pt x="237" y="106"/>
                </a:lnTo>
                <a:lnTo>
                  <a:pt x="238" y="101"/>
                </a:lnTo>
                <a:lnTo>
                  <a:pt x="240" y="95"/>
                </a:lnTo>
                <a:lnTo>
                  <a:pt x="240" y="88"/>
                </a:lnTo>
                <a:lnTo>
                  <a:pt x="238" y="79"/>
                </a:lnTo>
                <a:lnTo>
                  <a:pt x="237" y="77"/>
                </a:lnTo>
                <a:lnTo>
                  <a:pt x="245" y="77"/>
                </a:lnTo>
                <a:lnTo>
                  <a:pt x="246" y="74"/>
                </a:lnTo>
                <a:lnTo>
                  <a:pt x="248" y="71"/>
                </a:lnTo>
                <a:lnTo>
                  <a:pt x="251" y="69"/>
                </a:lnTo>
                <a:lnTo>
                  <a:pt x="253" y="68"/>
                </a:lnTo>
                <a:lnTo>
                  <a:pt x="258" y="68"/>
                </a:lnTo>
                <a:lnTo>
                  <a:pt x="262" y="69"/>
                </a:lnTo>
                <a:lnTo>
                  <a:pt x="266" y="66"/>
                </a:lnTo>
                <a:lnTo>
                  <a:pt x="266" y="61"/>
                </a:lnTo>
                <a:lnTo>
                  <a:pt x="269" y="58"/>
                </a:lnTo>
                <a:lnTo>
                  <a:pt x="266" y="56"/>
                </a:lnTo>
                <a:lnTo>
                  <a:pt x="261" y="55"/>
                </a:lnTo>
                <a:lnTo>
                  <a:pt x="266" y="50"/>
                </a:lnTo>
                <a:lnTo>
                  <a:pt x="259" y="40"/>
                </a:lnTo>
                <a:lnTo>
                  <a:pt x="267" y="39"/>
                </a:lnTo>
                <a:lnTo>
                  <a:pt x="274" y="34"/>
                </a:lnTo>
                <a:lnTo>
                  <a:pt x="275" y="31"/>
                </a:lnTo>
                <a:lnTo>
                  <a:pt x="272" y="29"/>
                </a:lnTo>
                <a:lnTo>
                  <a:pt x="274" y="21"/>
                </a:lnTo>
                <a:lnTo>
                  <a:pt x="278" y="12"/>
                </a:lnTo>
                <a:lnTo>
                  <a:pt x="285" y="10"/>
                </a:lnTo>
                <a:lnTo>
                  <a:pt x="296" y="8"/>
                </a:lnTo>
                <a:lnTo>
                  <a:pt x="298" y="10"/>
                </a:lnTo>
                <a:lnTo>
                  <a:pt x="299" y="8"/>
                </a:lnTo>
                <a:lnTo>
                  <a:pt x="302" y="12"/>
                </a:lnTo>
                <a:lnTo>
                  <a:pt x="306" y="12"/>
                </a:lnTo>
                <a:lnTo>
                  <a:pt x="307" y="10"/>
                </a:lnTo>
                <a:lnTo>
                  <a:pt x="310" y="10"/>
                </a:lnTo>
                <a:lnTo>
                  <a:pt x="314" y="7"/>
                </a:lnTo>
                <a:lnTo>
                  <a:pt x="318" y="7"/>
                </a:lnTo>
                <a:lnTo>
                  <a:pt x="320" y="5"/>
                </a:lnTo>
                <a:lnTo>
                  <a:pt x="322" y="2"/>
                </a:lnTo>
                <a:lnTo>
                  <a:pt x="322" y="0"/>
                </a:lnTo>
                <a:lnTo>
                  <a:pt x="325" y="4"/>
                </a:lnTo>
                <a:lnTo>
                  <a:pt x="328" y="5"/>
                </a:lnTo>
                <a:lnTo>
                  <a:pt x="331" y="5"/>
                </a:lnTo>
                <a:lnTo>
                  <a:pt x="333" y="8"/>
                </a:lnTo>
                <a:lnTo>
                  <a:pt x="331" y="10"/>
                </a:lnTo>
                <a:lnTo>
                  <a:pt x="328" y="15"/>
                </a:lnTo>
                <a:lnTo>
                  <a:pt x="328" y="18"/>
                </a:lnTo>
                <a:lnTo>
                  <a:pt x="330" y="23"/>
                </a:lnTo>
                <a:lnTo>
                  <a:pt x="328" y="26"/>
                </a:lnTo>
                <a:lnTo>
                  <a:pt x="326" y="31"/>
                </a:lnTo>
                <a:lnTo>
                  <a:pt x="326" y="36"/>
                </a:lnTo>
                <a:lnTo>
                  <a:pt x="325" y="39"/>
                </a:lnTo>
                <a:lnTo>
                  <a:pt x="325" y="40"/>
                </a:lnTo>
                <a:lnTo>
                  <a:pt x="323" y="42"/>
                </a:lnTo>
                <a:lnTo>
                  <a:pt x="322" y="42"/>
                </a:lnTo>
                <a:lnTo>
                  <a:pt x="320" y="42"/>
                </a:lnTo>
                <a:lnTo>
                  <a:pt x="318" y="42"/>
                </a:lnTo>
                <a:lnTo>
                  <a:pt x="317" y="42"/>
                </a:lnTo>
                <a:lnTo>
                  <a:pt x="315" y="44"/>
                </a:lnTo>
                <a:lnTo>
                  <a:pt x="315" y="45"/>
                </a:lnTo>
                <a:lnTo>
                  <a:pt x="314" y="47"/>
                </a:lnTo>
                <a:lnTo>
                  <a:pt x="314" y="50"/>
                </a:lnTo>
                <a:lnTo>
                  <a:pt x="314" y="52"/>
                </a:lnTo>
                <a:lnTo>
                  <a:pt x="315" y="53"/>
                </a:lnTo>
                <a:lnTo>
                  <a:pt x="315" y="55"/>
                </a:lnTo>
                <a:lnTo>
                  <a:pt x="317" y="56"/>
                </a:lnTo>
                <a:lnTo>
                  <a:pt x="318" y="63"/>
                </a:lnTo>
                <a:lnTo>
                  <a:pt x="320" y="66"/>
                </a:lnTo>
                <a:lnTo>
                  <a:pt x="320" y="69"/>
                </a:lnTo>
                <a:lnTo>
                  <a:pt x="317" y="69"/>
                </a:lnTo>
                <a:lnTo>
                  <a:pt x="312" y="69"/>
                </a:lnTo>
                <a:lnTo>
                  <a:pt x="310" y="71"/>
                </a:lnTo>
                <a:lnTo>
                  <a:pt x="309" y="76"/>
                </a:lnTo>
                <a:lnTo>
                  <a:pt x="307" y="82"/>
                </a:lnTo>
                <a:lnTo>
                  <a:pt x="307" y="87"/>
                </a:lnTo>
                <a:lnTo>
                  <a:pt x="306" y="88"/>
                </a:lnTo>
                <a:lnTo>
                  <a:pt x="306" y="92"/>
                </a:lnTo>
                <a:lnTo>
                  <a:pt x="304" y="93"/>
                </a:lnTo>
                <a:lnTo>
                  <a:pt x="304" y="96"/>
                </a:lnTo>
                <a:lnTo>
                  <a:pt x="306" y="98"/>
                </a:lnTo>
                <a:lnTo>
                  <a:pt x="309" y="98"/>
                </a:lnTo>
                <a:lnTo>
                  <a:pt x="310" y="98"/>
                </a:lnTo>
                <a:lnTo>
                  <a:pt x="314" y="101"/>
                </a:lnTo>
                <a:lnTo>
                  <a:pt x="315" y="103"/>
                </a:lnTo>
                <a:lnTo>
                  <a:pt x="317" y="111"/>
                </a:lnTo>
                <a:lnTo>
                  <a:pt x="317" y="114"/>
                </a:lnTo>
                <a:lnTo>
                  <a:pt x="315" y="116"/>
                </a:lnTo>
                <a:lnTo>
                  <a:pt x="312" y="116"/>
                </a:lnTo>
                <a:lnTo>
                  <a:pt x="310" y="116"/>
                </a:lnTo>
                <a:lnTo>
                  <a:pt x="309" y="117"/>
                </a:lnTo>
                <a:lnTo>
                  <a:pt x="307" y="119"/>
                </a:lnTo>
                <a:lnTo>
                  <a:pt x="307" y="120"/>
                </a:lnTo>
                <a:lnTo>
                  <a:pt x="307" y="128"/>
                </a:lnTo>
                <a:lnTo>
                  <a:pt x="309" y="136"/>
                </a:lnTo>
                <a:lnTo>
                  <a:pt x="310" y="143"/>
                </a:lnTo>
                <a:lnTo>
                  <a:pt x="310" y="151"/>
                </a:lnTo>
                <a:lnTo>
                  <a:pt x="312" y="152"/>
                </a:lnTo>
                <a:lnTo>
                  <a:pt x="315" y="156"/>
                </a:lnTo>
                <a:lnTo>
                  <a:pt x="318" y="157"/>
                </a:lnTo>
                <a:lnTo>
                  <a:pt x="325" y="159"/>
                </a:lnTo>
                <a:lnTo>
                  <a:pt x="328" y="159"/>
                </a:lnTo>
                <a:lnTo>
                  <a:pt x="330" y="159"/>
                </a:lnTo>
                <a:lnTo>
                  <a:pt x="333" y="159"/>
                </a:lnTo>
                <a:lnTo>
                  <a:pt x="336" y="159"/>
                </a:lnTo>
                <a:lnTo>
                  <a:pt x="336" y="157"/>
                </a:lnTo>
                <a:lnTo>
                  <a:pt x="339" y="157"/>
                </a:lnTo>
                <a:lnTo>
                  <a:pt x="339" y="164"/>
                </a:lnTo>
                <a:lnTo>
                  <a:pt x="339" y="168"/>
                </a:lnTo>
                <a:lnTo>
                  <a:pt x="339" y="170"/>
                </a:lnTo>
                <a:lnTo>
                  <a:pt x="339" y="176"/>
                </a:lnTo>
                <a:lnTo>
                  <a:pt x="341" y="180"/>
                </a:lnTo>
                <a:lnTo>
                  <a:pt x="342" y="183"/>
                </a:lnTo>
                <a:lnTo>
                  <a:pt x="342" y="186"/>
                </a:lnTo>
                <a:lnTo>
                  <a:pt x="339" y="189"/>
                </a:lnTo>
                <a:lnTo>
                  <a:pt x="336" y="192"/>
                </a:lnTo>
                <a:lnTo>
                  <a:pt x="333" y="194"/>
                </a:lnTo>
                <a:lnTo>
                  <a:pt x="333" y="196"/>
                </a:lnTo>
                <a:lnTo>
                  <a:pt x="331" y="199"/>
                </a:lnTo>
                <a:lnTo>
                  <a:pt x="330" y="204"/>
                </a:lnTo>
                <a:lnTo>
                  <a:pt x="331" y="210"/>
                </a:lnTo>
                <a:lnTo>
                  <a:pt x="331" y="213"/>
                </a:lnTo>
                <a:lnTo>
                  <a:pt x="333" y="218"/>
                </a:lnTo>
                <a:lnTo>
                  <a:pt x="334" y="221"/>
                </a:lnTo>
                <a:lnTo>
                  <a:pt x="333" y="226"/>
                </a:lnTo>
                <a:lnTo>
                  <a:pt x="331" y="228"/>
                </a:lnTo>
                <a:lnTo>
                  <a:pt x="330" y="228"/>
                </a:lnTo>
                <a:lnTo>
                  <a:pt x="326" y="226"/>
                </a:lnTo>
                <a:lnTo>
                  <a:pt x="325" y="223"/>
                </a:lnTo>
                <a:lnTo>
                  <a:pt x="323" y="221"/>
                </a:lnTo>
                <a:lnTo>
                  <a:pt x="320" y="221"/>
                </a:lnTo>
                <a:lnTo>
                  <a:pt x="318" y="223"/>
                </a:lnTo>
                <a:lnTo>
                  <a:pt x="318" y="224"/>
                </a:lnTo>
                <a:lnTo>
                  <a:pt x="317" y="226"/>
                </a:lnTo>
                <a:lnTo>
                  <a:pt x="315" y="231"/>
                </a:lnTo>
                <a:lnTo>
                  <a:pt x="315" y="236"/>
                </a:lnTo>
                <a:lnTo>
                  <a:pt x="314" y="237"/>
                </a:lnTo>
                <a:lnTo>
                  <a:pt x="309" y="237"/>
                </a:lnTo>
                <a:lnTo>
                  <a:pt x="301" y="237"/>
                </a:lnTo>
                <a:lnTo>
                  <a:pt x="299" y="237"/>
                </a:lnTo>
                <a:lnTo>
                  <a:pt x="298" y="239"/>
                </a:lnTo>
                <a:lnTo>
                  <a:pt x="298" y="240"/>
                </a:lnTo>
                <a:lnTo>
                  <a:pt x="298" y="244"/>
                </a:lnTo>
                <a:lnTo>
                  <a:pt x="299" y="245"/>
                </a:lnTo>
                <a:lnTo>
                  <a:pt x="299" y="247"/>
                </a:lnTo>
                <a:lnTo>
                  <a:pt x="299" y="248"/>
                </a:lnTo>
                <a:lnTo>
                  <a:pt x="299" y="250"/>
                </a:lnTo>
                <a:lnTo>
                  <a:pt x="298" y="255"/>
                </a:lnTo>
                <a:lnTo>
                  <a:pt x="298" y="258"/>
                </a:lnTo>
                <a:lnTo>
                  <a:pt x="294" y="260"/>
                </a:lnTo>
                <a:lnTo>
                  <a:pt x="290" y="261"/>
                </a:lnTo>
                <a:lnTo>
                  <a:pt x="288" y="260"/>
                </a:lnTo>
                <a:lnTo>
                  <a:pt x="286" y="258"/>
                </a:lnTo>
                <a:lnTo>
                  <a:pt x="285" y="258"/>
                </a:lnTo>
                <a:lnTo>
                  <a:pt x="283" y="258"/>
                </a:lnTo>
                <a:lnTo>
                  <a:pt x="283" y="260"/>
                </a:lnTo>
                <a:lnTo>
                  <a:pt x="280" y="261"/>
                </a:lnTo>
                <a:close/>
              </a:path>
            </a:pathLst>
          </a:custGeom>
          <a:solidFill>
            <a:srgbClr val="33876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3"/>
          <p:cNvSpPr>
            <a:spLocks/>
          </p:cNvSpPr>
          <p:nvPr/>
        </p:nvSpPr>
        <p:spPr bwMode="auto">
          <a:xfrm>
            <a:off x="7731126" y="4106863"/>
            <a:ext cx="571500" cy="642938"/>
          </a:xfrm>
          <a:custGeom>
            <a:avLst/>
            <a:gdLst/>
            <a:ahLst/>
            <a:cxnLst>
              <a:cxn ang="0">
                <a:pos x="356" y="253"/>
              </a:cxn>
              <a:cxn ang="0">
                <a:pos x="343" y="259"/>
              </a:cxn>
              <a:cxn ang="0">
                <a:pos x="333" y="271"/>
              </a:cxn>
              <a:cxn ang="0">
                <a:pos x="324" y="269"/>
              </a:cxn>
              <a:cxn ang="0">
                <a:pos x="314" y="261"/>
              </a:cxn>
              <a:cxn ang="0">
                <a:pos x="304" y="267"/>
              </a:cxn>
              <a:cxn ang="0">
                <a:pos x="295" y="277"/>
              </a:cxn>
              <a:cxn ang="0">
                <a:pos x="284" y="283"/>
              </a:cxn>
              <a:cxn ang="0">
                <a:pos x="279" y="293"/>
              </a:cxn>
              <a:cxn ang="0">
                <a:pos x="272" y="304"/>
              </a:cxn>
              <a:cxn ang="0">
                <a:pos x="274" y="315"/>
              </a:cxn>
              <a:cxn ang="0">
                <a:pos x="244" y="328"/>
              </a:cxn>
              <a:cxn ang="0">
                <a:pos x="208" y="338"/>
              </a:cxn>
              <a:cxn ang="0">
                <a:pos x="202" y="347"/>
              </a:cxn>
              <a:cxn ang="0">
                <a:pos x="173" y="359"/>
              </a:cxn>
              <a:cxn ang="0">
                <a:pos x="111" y="384"/>
              </a:cxn>
              <a:cxn ang="0">
                <a:pos x="82" y="403"/>
              </a:cxn>
              <a:cxn ang="0">
                <a:pos x="29" y="389"/>
              </a:cxn>
              <a:cxn ang="0">
                <a:pos x="37" y="330"/>
              </a:cxn>
              <a:cxn ang="0">
                <a:pos x="53" y="298"/>
              </a:cxn>
              <a:cxn ang="0">
                <a:pos x="15" y="287"/>
              </a:cxn>
              <a:cxn ang="0">
                <a:pos x="4" y="255"/>
              </a:cxn>
              <a:cxn ang="0">
                <a:pos x="13" y="240"/>
              </a:cxn>
              <a:cxn ang="0">
                <a:pos x="12" y="219"/>
              </a:cxn>
              <a:cxn ang="0">
                <a:pos x="20" y="210"/>
              </a:cxn>
              <a:cxn ang="0">
                <a:pos x="28" y="194"/>
              </a:cxn>
              <a:cxn ang="0">
                <a:pos x="53" y="181"/>
              </a:cxn>
              <a:cxn ang="0">
                <a:pos x="82" y="175"/>
              </a:cxn>
              <a:cxn ang="0">
                <a:pos x="103" y="168"/>
              </a:cxn>
              <a:cxn ang="0">
                <a:pos x="128" y="159"/>
              </a:cxn>
              <a:cxn ang="0">
                <a:pos x="104" y="130"/>
              </a:cxn>
              <a:cxn ang="0">
                <a:pos x="120" y="119"/>
              </a:cxn>
              <a:cxn ang="0">
                <a:pos x="148" y="87"/>
              </a:cxn>
              <a:cxn ang="0">
                <a:pos x="138" y="67"/>
              </a:cxn>
              <a:cxn ang="0">
                <a:pos x="128" y="55"/>
              </a:cxn>
              <a:cxn ang="0">
                <a:pos x="136" y="13"/>
              </a:cxn>
              <a:cxn ang="0">
                <a:pos x="152" y="13"/>
              </a:cxn>
              <a:cxn ang="0">
                <a:pos x="168" y="13"/>
              </a:cxn>
              <a:cxn ang="0">
                <a:pos x="178" y="23"/>
              </a:cxn>
              <a:cxn ang="0">
                <a:pos x="189" y="34"/>
              </a:cxn>
              <a:cxn ang="0">
                <a:pos x="215" y="48"/>
              </a:cxn>
              <a:cxn ang="0">
                <a:pos x="220" y="61"/>
              </a:cxn>
              <a:cxn ang="0">
                <a:pos x="210" y="71"/>
              </a:cxn>
              <a:cxn ang="0">
                <a:pos x="216" y="87"/>
              </a:cxn>
              <a:cxn ang="0">
                <a:pos x="229" y="95"/>
              </a:cxn>
              <a:cxn ang="0">
                <a:pos x="240" y="106"/>
              </a:cxn>
              <a:cxn ang="0">
                <a:pos x="252" y="107"/>
              </a:cxn>
              <a:cxn ang="0">
                <a:pos x="266" y="112"/>
              </a:cxn>
              <a:cxn ang="0">
                <a:pos x="277" y="115"/>
              </a:cxn>
              <a:cxn ang="0">
                <a:pos x="287" y="115"/>
              </a:cxn>
              <a:cxn ang="0">
                <a:pos x="287" y="130"/>
              </a:cxn>
              <a:cxn ang="0">
                <a:pos x="300" y="138"/>
              </a:cxn>
              <a:cxn ang="0">
                <a:pos x="306" y="139"/>
              </a:cxn>
              <a:cxn ang="0">
                <a:pos x="320" y="152"/>
              </a:cxn>
              <a:cxn ang="0">
                <a:pos x="327" y="167"/>
              </a:cxn>
              <a:cxn ang="0">
                <a:pos x="332" y="183"/>
              </a:cxn>
              <a:cxn ang="0">
                <a:pos x="340" y="194"/>
              </a:cxn>
              <a:cxn ang="0">
                <a:pos x="319" y="200"/>
              </a:cxn>
              <a:cxn ang="0">
                <a:pos x="322" y="218"/>
              </a:cxn>
              <a:cxn ang="0">
                <a:pos x="338" y="216"/>
              </a:cxn>
              <a:cxn ang="0">
                <a:pos x="341" y="231"/>
              </a:cxn>
              <a:cxn ang="0">
                <a:pos x="354" y="242"/>
              </a:cxn>
            </a:cxnLst>
            <a:rect l="0" t="0" r="r" b="b"/>
            <a:pathLst>
              <a:path w="360" h="405">
                <a:moveTo>
                  <a:pt x="360" y="242"/>
                </a:moveTo>
                <a:lnTo>
                  <a:pt x="359" y="243"/>
                </a:lnTo>
                <a:lnTo>
                  <a:pt x="359" y="245"/>
                </a:lnTo>
                <a:lnTo>
                  <a:pt x="360" y="245"/>
                </a:lnTo>
                <a:lnTo>
                  <a:pt x="360" y="247"/>
                </a:lnTo>
                <a:lnTo>
                  <a:pt x="360" y="248"/>
                </a:lnTo>
                <a:lnTo>
                  <a:pt x="359" y="248"/>
                </a:lnTo>
                <a:lnTo>
                  <a:pt x="357" y="250"/>
                </a:lnTo>
                <a:lnTo>
                  <a:pt x="357" y="251"/>
                </a:lnTo>
                <a:lnTo>
                  <a:pt x="357" y="253"/>
                </a:lnTo>
                <a:lnTo>
                  <a:pt x="356" y="253"/>
                </a:lnTo>
                <a:lnTo>
                  <a:pt x="356" y="255"/>
                </a:lnTo>
                <a:lnTo>
                  <a:pt x="356" y="256"/>
                </a:lnTo>
                <a:lnTo>
                  <a:pt x="354" y="256"/>
                </a:lnTo>
                <a:lnTo>
                  <a:pt x="352" y="256"/>
                </a:lnTo>
                <a:lnTo>
                  <a:pt x="352" y="258"/>
                </a:lnTo>
                <a:lnTo>
                  <a:pt x="351" y="258"/>
                </a:lnTo>
                <a:lnTo>
                  <a:pt x="349" y="258"/>
                </a:lnTo>
                <a:lnTo>
                  <a:pt x="348" y="258"/>
                </a:lnTo>
                <a:lnTo>
                  <a:pt x="346" y="258"/>
                </a:lnTo>
                <a:lnTo>
                  <a:pt x="344" y="259"/>
                </a:lnTo>
                <a:lnTo>
                  <a:pt x="343" y="259"/>
                </a:lnTo>
                <a:lnTo>
                  <a:pt x="343" y="261"/>
                </a:lnTo>
                <a:lnTo>
                  <a:pt x="341" y="261"/>
                </a:lnTo>
                <a:lnTo>
                  <a:pt x="341" y="263"/>
                </a:lnTo>
                <a:lnTo>
                  <a:pt x="340" y="264"/>
                </a:lnTo>
                <a:lnTo>
                  <a:pt x="340" y="266"/>
                </a:lnTo>
                <a:lnTo>
                  <a:pt x="338" y="266"/>
                </a:lnTo>
                <a:lnTo>
                  <a:pt x="338" y="267"/>
                </a:lnTo>
                <a:lnTo>
                  <a:pt x="338" y="269"/>
                </a:lnTo>
                <a:lnTo>
                  <a:pt x="336" y="269"/>
                </a:lnTo>
                <a:lnTo>
                  <a:pt x="335" y="271"/>
                </a:lnTo>
                <a:lnTo>
                  <a:pt x="333" y="271"/>
                </a:lnTo>
                <a:lnTo>
                  <a:pt x="332" y="271"/>
                </a:lnTo>
                <a:lnTo>
                  <a:pt x="332" y="272"/>
                </a:lnTo>
                <a:lnTo>
                  <a:pt x="330" y="272"/>
                </a:lnTo>
                <a:lnTo>
                  <a:pt x="328" y="272"/>
                </a:lnTo>
                <a:lnTo>
                  <a:pt x="327" y="272"/>
                </a:lnTo>
                <a:lnTo>
                  <a:pt x="327" y="271"/>
                </a:lnTo>
                <a:lnTo>
                  <a:pt x="327" y="272"/>
                </a:lnTo>
                <a:lnTo>
                  <a:pt x="325" y="272"/>
                </a:lnTo>
                <a:lnTo>
                  <a:pt x="325" y="271"/>
                </a:lnTo>
                <a:lnTo>
                  <a:pt x="324" y="271"/>
                </a:lnTo>
                <a:lnTo>
                  <a:pt x="324" y="269"/>
                </a:lnTo>
                <a:lnTo>
                  <a:pt x="322" y="269"/>
                </a:lnTo>
                <a:lnTo>
                  <a:pt x="322" y="267"/>
                </a:lnTo>
                <a:lnTo>
                  <a:pt x="320" y="267"/>
                </a:lnTo>
                <a:lnTo>
                  <a:pt x="319" y="267"/>
                </a:lnTo>
                <a:lnTo>
                  <a:pt x="319" y="266"/>
                </a:lnTo>
                <a:lnTo>
                  <a:pt x="317" y="266"/>
                </a:lnTo>
                <a:lnTo>
                  <a:pt x="317" y="264"/>
                </a:lnTo>
                <a:lnTo>
                  <a:pt x="316" y="264"/>
                </a:lnTo>
                <a:lnTo>
                  <a:pt x="316" y="263"/>
                </a:lnTo>
                <a:lnTo>
                  <a:pt x="314" y="263"/>
                </a:lnTo>
                <a:lnTo>
                  <a:pt x="314" y="261"/>
                </a:lnTo>
                <a:lnTo>
                  <a:pt x="312" y="261"/>
                </a:lnTo>
                <a:lnTo>
                  <a:pt x="312" y="259"/>
                </a:lnTo>
                <a:lnTo>
                  <a:pt x="312" y="261"/>
                </a:lnTo>
                <a:lnTo>
                  <a:pt x="311" y="261"/>
                </a:lnTo>
                <a:lnTo>
                  <a:pt x="311" y="263"/>
                </a:lnTo>
                <a:lnTo>
                  <a:pt x="309" y="263"/>
                </a:lnTo>
                <a:lnTo>
                  <a:pt x="309" y="264"/>
                </a:lnTo>
                <a:lnTo>
                  <a:pt x="308" y="264"/>
                </a:lnTo>
                <a:lnTo>
                  <a:pt x="308" y="266"/>
                </a:lnTo>
                <a:lnTo>
                  <a:pt x="306" y="266"/>
                </a:lnTo>
                <a:lnTo>
                  <a:pt x="304" y="267"/>
                </a:lnTo>
                <a:lnTo>
                  <a:pt x="303" y="269"/>
                </a:lnTo>
                <a:lnTo>
                  <a:pt x="301" y="269"/>
                </a:lnTo>
                <a:lnTo>
                  <a:pt x="301" y="271"/>
                </a:lnTo>
                <a:lnTo>
                  <a:pt x="300" y="271"/>
                </a:lnTo>
                <a:lnTo>
                  <a:pt x="300" y="272"/>
                </a:lnTo>
                <a:lnTo>
                  <a:pt x="298" y="272"/>
                </a:lnTo>
                <a:lnTo>
                  <a:pt x="296" y="272"/>
                </a:lnTo>
                <a:lnTo>
                  <a:pt x="296" y="274"/>
                </a:lnTo>
                <a:lnTo>
                  <a:pt x="295" y="274"/>
                </a:lnTo>
                <a:lnTo>
                  <a:pt x="295" y="275"/>
                </a:lnTo>
                <a:lnTo>
                  <a:pt x="295" y="277"/>
                </a:lnTo>
                <a:lnTo>
                  <a:pt x="293" y="277"/>
                </a:lnTo>
                <a:lnTo>
                  <a:pt x="293" y="279"/>
                </a:lnTo>
                <a:lnTo>
                  <a:pt x="292" y="279"/>
                </a:lnTo>
                <a:lnTo>
                  <a:pt x="290" y="279"/>
                </a:lnTo>
                <a:lnTo>
                  <a:pt x="288" y="279"/>
                </a:lnTo>
                <a:lnTo>
                  <a:pt x="287" y="279"/>
                </a:lnTo>
                <a:lnTo>
                  <a:pt x="287" y="280"/>
                </a:lnTo>
                <a:lnTo>
                  <a:pt x="285" y="280"/>
                </a:lnTo>
                <a:lnTo>
                  <a:pt x="285" y="282"/>
                </a:lnTo>
                <a:lnTo>
                  <a:pt x="284" y="282"/>
                </a:lnTo>
                <a:lnTo>
                  <a:pt x="284" y="283"/>
                </a:lnTo>
                <a:lnTo>
                  <a:pt x="282" y="283"/>
                </a:lnTo>
                <a:lnTo>
                  <a:pt x="282" y="285"/>
                </a:lnTo>
                <a:lnTo>
                  <a:pt x="280" y="285"/>
                </a:lnTo>
                <a:lnTo>
                  <a:pt x="280" y="287"/>
                </a:lnTo>
                <a:lnTo>
                  <a:pt x="280" y="288"/>
                </a:lnTo>
                <a:lnTo>
                  <a:pt x="279" y="288"/>
                </a:lnTo>
                <a:lnTo>
                  <a:pt x="279" y="290"/>
                </a:lnTo>
                <a:lnTo>
                  <a:pt x="279" y="291"/>
                </a:lnTo>
                <a:lnTo>
                  <a:pt x="279" y="293"/>
                </a:lnTo>
                <a:lnTo>
                  <a:pt x="277" y="293"/>
                </a:lnTo>
                <a:lnTo>
                  <a:pt x="279" y="293"/>
                </a:lnTo>
                <a:lnTo>
                  <a:pt x="279" y="295"/>
                </a:lnTo>
                <a:lnTo>
                  <a:pt x="277" y="295"/>
                </a:lnTo>
                <a:lnTo>
                  <a:pt x="277" y="296"/>
                </a:lnTo>
                <a:lnTo>
                  <a:pt x="277" y="298"/>
                </a:lnTo>
                <a:lnTo>
                  <a:pt x="277" y="301"/>
                </a:lnTo>
                <a:lnTo>
                  <a:pt x="277" y="303"/>
                </a:lnTo>
                <a:lnTo>
                  <a:pt x="276" y="303"/>
                </a:lnTo>
                <a:lnTo>
                  <a:pt x="269" y="303"/>
                </a:lnTo>
                <a:lnTo>
                  <a:pt x="271" y="303"/>
                </a:lnTo>
                <a:lnTo>
                  <a:pt x="271" y="304"/>
                </a:lnTo>
                <a:lnTo>
                  <a:pt x="272" y="304"/>
                </a:lnTo>
                <a:lnTo>
                  <a:pt x="272" y="306"/>
                </a:lnTo>
                <a:lnTo>
                  <a:pt x="272" y="307"/>
                </a:lnTo>
                <a:lnTo>
                  <a:pt x="272" y="309"/>
                </a:lnTo>
                <a:lnTo>
                  <a:pt x="274" y="309"/>
                </a:lnTo>
                <a:lnTo>
                  <a:pt x="274" y="311"/>
                </a:lnTo>
                <a:lnTo>
                  <a:pt x="274" y="312"/>
                </a:lnTo>
                <a:lnTo>
                  <a:pt x="276" y="311"/>
                </a:lnTo>
                <a:lnTo>
                  <a:pt x="276" y="312"/>
                </a:lnTo>
                <a:lnTo>
                  <a:pt x="276" y="314"/>
                </a:lnTo>
                <a:lnTo>
                  <a:pt x="274" y="314"/>
                </a:lnTo>
                <a:lnTo>
                  <a:pt x="274" y="315"/>
                </a:lnTo>
                <a:lnTo>
                  <a:pt x="276" y="315"/>
                </a:lnTo>
                <a:lnTo>
                  <a:pt x="274" y="315"/>
                </a:lnTo>
                <a:lnTo>
                  <a:pt x="272" y="315"/>
                </a:lnTo>
                <a:lnTo>
                  <a:pt x="264" y="315"/>
                </a:lnTo>
                <a:lnTo>
                  <a:pt x="256" y="322"/>
                </a:lnTo>
                <a:lnTo>
                  <a:pt x="255" y="322"/>
                </a:lnTo>
                <a:lnTo>
                  <a:pt x="253" y="322"/>
                </a:lnTo>
                <a:lnTo>
                  <a:pt x="252" y="322"/>
                </a:lnTo>
                <a:lnTo>
                  <a:pt x="248" y="320"/>
                </a:lnTo>
                <a:lnTo>
                  <a:pt x="244" y="325"/>
                </a:lnTo>
                <a:lnTo>
                  <a:pt x="244" y="328"/>
                </a:lnTo>
                <a:lnTo>
                  <a:pt x="234" y="336"/>
                </a:lnTo>
                <a:lnTo>
                  <a:pt x="223" y="343"/>
                </a:lnTo>
                <a:lnTo>
                  <a:pt x="221" y="343"/>
                </a:lnTo>
                <a:lnTo>
                  <a:pt x="220" y="343"/>
                </a:lnTo>
                <a:lnTo>
                  <a:pt x="216" y="343"/>
                </a:lnTo>
                <a:lnTo>
                  <a:pt x="216" y="341"/>
                </a:lnTo>
                <a:lnTo>
                  <a:pt x="215" y="341"/>
                </a:lnTo>
                <a:lnTo>
                  <a:pt x="215" y="339"/>
                </a:lnTo>
                <a:lnTo>
                  <a:pt x="215" y="338"/>
                </a:lnTo>
                <a:lnTo>
                  <a:pt x="213" y="338"/>
                </a:lnTo>
                <a:lnTo>
                  <a:pt x="208" y="338"/>
                </a:lnTo>
                <a:lnTo>
                  <a:pt x="208" y="339"/>
                </a:lnTo>
                <a:lnTo>
                  <a:pt x="208" y="341"/>
                </a:lnTo>
                <a:lnTo>
                  <a:pt x="208" y="343"/>
                </a:lnTo>
                <a:lnTo>
                  <a:pt x="208" y="344"/>
                </a:lnTo>
                <a:lnTo>
                  <a:pt x="208" y="346"/>
                </a:lnTo>
                <a:lnTo>
                  <a:pt x="210" y="346"/>
                </a:lnTo>
                <a:lnTo>
                  <a:pt x="210" y="347"/>
                </a:lnTo>
                <a:lnTo>
                  <a:pt x="207" y="347"/>
                </a:lnTo>
                <a:lnTo>
                  <a:pt x="205" y="347"/>
                </a:lnTo>
                <a:lnTo>
                  <a:pt x="204" y="347"/>
                </a:lnTo>
                <a:lnTo>
                  <a:pt x="202" y="347"/>
                </a:lnTo>
                <a:lnTo>
                  <a:pt x="200" y="347"/>
                </a:lnTo>
                <a:lnTo>
                  <a:pt x="194" y="347"/>
                </a:lnTo>
                <a:lnTo>
                  <a:pt x="186" y="347"/>
                </a:lnTo>
                <a:lnTo>
                  <a:pt x="186" y="352"/>
                </a:lnTo>
                <a:lnTo>
                  <a:pt x="188" y="355"/>
                </a:lnTo>
                <a:lnTo>
                  <a:pt x="188" y="357"/>
                </a:lnTo>
                <a:lnTo>
                  <a:pt x="188" y="359"/>
                </a:lnTo>
                <a:lnTo>
                  <a:pt x="184" y="359"/>
                </a:lnTo>
                <a:lnTo>
                  <a:pt x="180" y="359"/>
                </a:lnTo>
                <a:lnTo>
                  <a:pt x="176" y="359"/>
                </a:lnTo>
                <a:lnTo>
                  <a:pt x="173" y="359"/>
                </a:lnTo>
                <a:lnTo>
                  <a:pt x="172" y="359"/>
                </a:lnTo>
                <a:lnTo>
                  <a:pt x="168" y="359"/>
                </a:lnTo>
                <a:lnTo>
                  <a:pt x="159" y="359"/>
                </a:lnTo>
                <a:lnTo>
                  <a:pt x="148" y="363"/>
                </a:lnTo>
                <a:lnTo>
                  <a:pt x="144" y="367"/>
                </a:lnTo>
                <a:lnTo>
                  <a:pt x="133" y="375"/>
                </a:lnTo>
                <a:lnTo>
                  <a:pt x="133" y="379"/>
                </a:lnTo>
                <a:lnTo>
                  <a:pt x="124" y="383"/>
                </a:lnTo>
                <a:lnTo>
                  <a:pt x="120" y="384"/>
                </a:lnTo>
                <a:lnTo>
                  <a:pt x="112" y="384"/>
                </a:lnTo>
                <a:lnTo>
                  <a:pt x="111" y="384"/>
                </a:lnTo>
                <a:lnTo>
                  <a:pt x="109" y="383"/>
                </a:lnTo>
                <a:lnTo>
                  <a:pt x="108" y="378"/>
                </a:lnTo>
                <a:lnTo>
                  <a:pt x="104" y="378"/>
                </a:lnTo>
                <a:lnTo>
                  <a:pt x="100" y="378"/>
                </a:lnTo>
                <a:lnTo>
                  <a:pt x="96" y="383"/>
                </a:lnTo>
                <a:lnTo>
                  <a:pt x="92" y="391"/>
                </a:lnTo>
                <a:lnTo>
                  <a:pt x="95" y="395"/>
                </a:lnTo>
                <a:lnTo>
                  <a:pt x="95" y="400"/>
                </a:lnTo>
                <a:lnTo>
                  <a:pt x="92" y="402"/>
                </a:lnTo>
                <a:lnTo>
                  <a:pt x="85" y="403"/>
                </a:lnTo>
                <a:lnTo>
                  <a:pt x="82" y="403"/>
                </a:lnTo>
                <a:lnTo>
                  <a:pt x="80" y="402"/>
                </a:lnTo>
                <a:lnTo>
                  <a:pt x="77" y="403"/>
                </a:lnTo>
                <a:lnTo>
                  <a:pt x="64" y="405"/>
                </a:lnTo>
                <a:lnTo>
                  <a:pt x="58" y="399"/>
                </a:lnTo>
                <a:lnTo>
                  <a:pt x="50" y="394"/>
                </a:lnTo>
                <a:lnTo>
                  <a:pt x="47" y="394"/>
                </a:lnTo>
                <a:lnTo>
                  <a:pt x="42" y="397"/>
                </a:lnTo>
                <a:lnTo>
                  <a:pt x="40" y="399"/>
                </a:lnTo>
                <a:lnTo>
                  <a:pt x="36" y="395"/>
                </a:lnTo>
                <a:lnTo>
                  <a:pt x="31" y="394"/>
                </a:lnTo>
                <a:lnTo>
                  <a:pt x="29" y="389"/>
                </a:lnTo>
                <a:lnTo>
                  <a:pt x="26" y="384"/>
                </a:lnTo>
                <a:lnTo>
                  <a:pt x="21" y="381"/>
                </a:lnTo>
                <a:lnTo>
                  <a:pt x="26" y="373"/>
                </a:lnTo>
                <a:lnTo>
                  <a:pt x="29" y="367"/>
                </a:lnTo>
                <a:lnTo>
                  <a:pt x="29" y="363"/>
                </a:lnTo>
                <a:lnTo>
                  <a:pt x="28" y="355"/>
                </a:lnTo>
                <a:lnTo>
                  <a:pt x="34" y="351"/>
                </a:lnTo>
                <a:lnTo>
                  <a:pt x="37" y="339"/>
                </a:lnTo>
                <a:lnTo>
                  <a:pt x="37" y="336"/>
                </a:lnTo>
                <a:lnTo>
                  <a:pt x="36" y="335"/>
                </a:lnTo>
                <a:lnTo>
                  <a:pt x="37" y="330"/>
                </a:lnTo>
                <a:lnTo>
                  <a:pt x="39" y="320"/>
                </a:lnTo>
                <a:lnTo>
                  <a:pt x="45" y="322"/>
                </a:lnTo>
                <a:lnTo>
                  <a:pt x="48" y="314"/>
                </a:lnTo>
                <a:lnTo>
                  <a:pt x="50" y="307"/>
                </a:lnTo>
                <a:lnTo>
                  <a:pt x="53" y="309"/>
                </a:lnTo>
                <a:lnTo>
                  <a:pt x="53" y="311"/>
                </a:lnTo>
                <a:lnTo>
                  <a:pt x="56" y="312"/>
                </a:lnTo>
                <a:lnTo>
                  <a:pt x="58" y="309"/>
                </a:lnTo>
                <a:lnTo>
                  <a:pt x="60" y="306"/>
                </a:lnTo>
                <a:lnTo>
                  <a:pt x="60" y="299"/>
                </a:lnTo>
                <a:lnTo>
                  <a:pt x="53" y="298"/>
                </a:lnTo>
                <a:lnTo>
                  <a:pt x="53" y="296"/>
                </a:lnTo>
                <a:lnTo>
                  <a:pt x="52" y="290"/>
                </a:lnTo>
                <a:lnTo>
                  <a:pt x="47" y="291"/>
                </a:lnTo>
                <a:lnTo>
                  <a:pt x="42" y="290"/>
                </a:lnTo>
                <a:lnTo>
                  <a:pt x="40" y="290"/>
                </a:lnTo>
                <a:lnTo>
                  <a:pt x="39" y="285"/>
                </a:lnTo>
                <a:lnTo>
                  <a:pt x="36" y="285"/>
                </a:lnTo>
                <a:lnTo>
                  <a:pt x="32" y="288"/>
                </a:lnTo>
                <a:lnTo>
                  <a:pt x="28" y="290"/>
                </a:lnTo>
                <a:lnTo>
                  <a:pt x="20" y="288"/>
                </a:lnTo>
                <a:lnTo>
                  <a:pt x="15" y="287"/>
                </a:lnTo>
                <a:lnTo>
                  <a:pt x="13" y="280"/>
                </a:lnTo>
                <a:lnTo>
                  <a:pt x="8" y="275"/>
                </a:lnTo>
                <a:lnTo>
                  <a:pt x="5" y="277"/>
                </a:lnTo>
                <a:lnTo>
                  <a:pt x="0" y="271"/>
                </a:lnTo>
                <a:lnTo>
                  <a:pt x="2" y="267"/>
                </a:lnTo>
                <a:lnTo>
                  <a:pt x="0" y="264"/>
                </a:lnTo>
                <a:lnTo>
                  <a:pt x="4" y="263"/>
                </a:lnTo>
                <a:lnTo>
                  <a:pt x="4" y="261"/>
                </a:lnTo>
                <a:lnTo>
                  <a:pt x="2" y="259"/>
                </a:lnTo>
                <a:lnTo>
                  <a:pt x="2" y="256"/>
                </a:lnTo>
                <a:lnTo>
                  <a:pt x="4" y="255"/>
                </a:lnTo>
                <a:lnTo>
                  <a:pt x="5" y="255"/>
                </a:lnTo>
                <a:lnTo>
                  <a:pt x="7" y="250"/>
                </a:lnTo>
                <a:lnTo>
                  <a:pt x="7" y="248"/>
                </a:lnTo>
                <a:lnTo>
                  <a:pt x="8" y="247"/>
                </a:lnTo>
                <a:lnTo>
                  <a:pt x="10" y="247"/>
                </a:lnTo>
                <a:lnTo>
                  <a:pt x="12" y="247"/>
                </a:lnTo>
                <a:lnTo>
                  <a:pt x="12" y="245"/>
                </a:lnTo>
                <a:lnTo>
                  <a:pt x="15" y="245"/>
                </a:lnTo>
                <a:lnTo>
                  <a:pt x="13" y="242"/>
                </a:lnTo>
                <a:lnTo>
                  <a:pt x="15" y="242"/>
                </a:lnTo>
                <a:lnTo>
                  <a:pt x="13" y="240"/>
                </a:lnTo>
                <a:lnTo>
                  <a:pt x="13" y="237"/>
                </a:lnTo>
                <a:lnTo>
                  <a:pt x="13" y="235"/>
                </a:lnTo>
                <a:lnTo>
                  <a:pt x="16" y="232"/>
                </a:lnTo>
                <a:lnTo>
                  <a:pt x="16" y="231"/>
                </a:lnTo>
                <a:lnTo>
                  <a:pt x="16" y="229"/>
                </a:lnTo>
                <a:lnTo>
                  <a:pt x="16" y="227"/>
                </a:lnTo>
                <a:lnTo>
                  <a:pt x="15" y="226"/>
                </a:lnTo>
                <a:lnTo>
                  <a:pt x="13" y="224"/>
                </a:lnTo>
                <a:lnTo>
                  <a:pt x="13" y="223"/>
                </a:lnTo>
                <a:lnTo>
                  <a:pt x="13" y="221"/>
                </a:lnTo>
                <a:lnTo>
                  <a:pt x="12" y="219"/>
                </a:lnTo>
                <a:lnTo>
                  <a:pt x="8" y="216"/>
                </a:lnTo>
                <a:lnTo>
                  <a:pt x="8" y="215"/>
                </a:lnTo>
                <a:lnTo>
                  <a:pt x="8" y="213"/>
                </a:lnTo>
                <a:lnTo>
                  <a:pt x="10" y="211"/>
                </a:lnTo>
                <a:lnTo>
                  <a:pt x="12" y="213"/>
                </a:lnTo>
                <a:lnTo>
                  <a:pt x="13" y="213"/>
                </a:lnTo>
                <a:lnTo>
                  <a:pt x="15" y="210"/>
                </a:lnTo>
                <a:lnTo>
                  <a:pt x="15" y="211"/>
                </a:lnTo>
                <a:lnTo>
                  <a:pt x="16" y="211"/>
                </a:lnTo>
                <a:lnTo>
                  <a:pt x="18" y="210"/>
                </a:lnTo>
                <a:lnTo>
                  <a:pt x="20" y="210"/>
                </a:lnTo>
                <a:lnTo>
                  <a:pt x="20" y="205"/>
                </a:lnTo>
                <a:lnTo>
                  <a:pt x="20" y="203"/>
                </a:lnTo>
                <a:lnTo>
                  <a:pt x="20" y="202"/>
                </a:lnTo>
                <a:lnTo>
                  <a:pt x="18" y="200"/>
                </a:lnTo>
                <a:lnTo>
                  <a:pt x="20" y="199"/>
                </a:lnTo>
                <a:lnTo>
                  <a:pt x="23" y="199"/>
                </a:lnTo>
                <a:lnTo>
                  <a:pt x="23" y="197"/>
                </a:lnTo>
                <a:lnTo>
                  <a:pt x="24" y="195"/>
                </a:lnTo>
                <a:lnTo>
                  <a:pt x="26" y="195"/>
                </a:lnTo>
                <a:lnTo>
                  <a:pt x="28" y="195"/>
                </a:lnTo>
                <a:lnTo>
                  <a:pt x="28" y="194"/>
                </a:lnTo>
                <a:lnTo>
                  <a:pt x="29" y="194"/>
                </a:lnTo>
                <a:lnTo>
                  <a:pt x="31" y="194"/>
                </a:lnTo>
                <a:lnTo>
                  <a:pt x="34" y="194"/>
                </a:lnTo>
                <a:lnTo>
                  <a:pt x="39" y="191"/>
                </a:lnTo>
                <a:lnTo>
                  <a:pt x="44" y="186"/>
                </a:lnTo>
                <a:lnTo>
                  <a:pt x="45" y="184"/>
                </a:lnTo>
                <a:lnTo>
                  <a:pt x="45" y="181"/>
                </a:lnTo>
                <a:lnTo>
                  <a:pt x="47" y="181"/>
                </a:lnTo>
                <a:lnTo>
                  <a:pt x="48" y="181"/>
                </a:lnTo>
                <a:lnTo>
                  <a:pt x="52" y="181"/>
                </a:lnTo>
                <a:lnTo>
                  <a:pt x="53" y="181"/>
                </a:lnTo>
                <a:lnTo>
                  <a:pt x="56" y="181"/>
                </a:lnTo>
                <a:lnTo>
                  <a:pt x="60" y="181"/>
                </a:lnTo>
                <a:lnTo>
                  <a:pt x="63" y="181"/>
                </a:lnTo>
                <a:lnTo>
                  <a:pt x="69" y="181"/>
                </a:lnTo>
                <a:lnTo>
                  <a:pt x="72" y="181"/>
                </a:lnTo>
                <a:lnTo>
                  <a:pt x="72" y="179"/>
                </a:lnTo>
                <a:lnTo>
                  <a:pt x="72" y="178"/>
                </a:lnTo>
                <a:lnTo>
                  <a:pt x="72" y="175"/>
                </a:lnTo>
                <a:lnTo>
                  <a:pt x="76" y="175"/>
                </a:lnTo>
                <a:lnTo>
                  <a:pt x="79" y="175"/>
                </a:lnTo>
                <a:lnTo>
                  <a:pt x="82" y="175"/>
                </a:lnTo>
                <a:lnTo>
                  <a:pt x="82" y="173"/>
                </a:lnTo>
                <a:lnTo>
                  <a:pt x="84" y="173"/>
                </a:lnTo>
                <a:lnTo>
                  <a:pt x="85" y="171"/>
                </a:lnTo>
                <a:lnTo>
                  <a:pt x="92" y="173"/>
                </a:lnTo>
                <a:lnTo>
                  <a:pt x="93" y="173"/>
                </a:lnTo>
                <a:lnTo>
                  <a:pt x="95" y="175"/>
                </a:lnTo>
                <a:lnTo>
                  <a:pt x="98" y="175"/>
                </a:lnTo>
                <a:lnTo>
                  <a:pt x="98" y="168"/>
                </a:lnTo>
                <a:lnTo>
                  <a:pt x="100" y="168"/>
                </a:lnTo>
                <a:lnTo>
                  <a:pt x="101" y="168"/>
                </a:lnTo>
                <a:lnTo>
                  <a:pt x="103" y="168"/>
                </a:lnTo>
                <a:lnTo>
                  <a:pt x="104" y="168"/>
                </a:lnTo>
                <a:lnTo>
                  <a:pt x="106" y="168"/>
                </a:lnTo>
                <a:lnTo>
                  <a:pt x="108" y="168"/>
                </a:lnTo>
                <a:lnTo>
                  <a:pt x="109" y="168"/>
                </a:lnTo>
                <a:lnTo>
                  <a:pt x="111" y="168"/>
                </a:lnTo>
                <a:lnTo>
                  <a:pt x="119" y="168"/>
                </a:lnTo>
                <a:lnTo>
                  <a:pt x="120" y="168"/>
                </a:lnTo>
                <a:lnTo>
                  <a:pt x="122" y="168"/>
                </a:lnTo>
                <a:lnTo>
                  <a:pt x="132" y="168"/>
                </a:lnTo>
                <a:lnTo>
                  <a:pt x="130" y="162"/>
                </a:lnTo>
                <a:lnTo>
                  <a:pt x="128" y="159"/>
                </a:lnTo>
                <a:lnTo>
                  <a:pt x="127" y="157"/>
                </a:lnTo>
                <a:lnTo>
                  <a:pt x="125" y="155"/>
                </a:lnTo>
                <a:lnTo>
                  <a:pt x="119" y="149"/>
                </a:lnTo>
                <a:lnTo>
                  <a:pt x="116" y="146"/>
                </a:lnTo>
                <a:lnTo>
                  <a:pt x="116" y="143"/>
                </a:lnTo>
                <a:lnTo>
                  <a:pt x="114" y="141"/>
                </a:lnTo>
                <a:lnTo>
                  <a:pt x="111" y="139"/>
                </a:lnTo>
                <a:lnTo>
                  <a:pt x="109" y="136"/>
                </a:lnTo>
                <a:lnTo>
                  <a:pt x="108" y="133"/>
                </a:lnTo>
                <a:lnTo>
                  <a:pt x="104" y="131"/>
                </a:lnTo>
                <a:lnTo>
                  <a:pt x="104" y="130"/>
                </a:lnTo>
                <a:lnTo>
                  <a:pt x="106" y="128"/>
                </a:lnTo>
                <a:lnTo>
                  <a:pt x="108" y="127"/>
                </a:lnTo>
                <a:lnTo>
                  <a:pt x="109" y="127"/>
                </a:lnTo>
                <a:lnTo>
                  <a:pt x="109" y="125"/>
                </a:lnTo>
                <a:lnTo>
                  <a:pt x="111" y="123"/>
                </a:lnTo>
                <a:lnTo>
                  <a:pt x="111" y="122"/>
                </a:lnTo>
                <a:lnTo>
                  <a:pt x="112" y="122"/>
                </a:lnTo>
                <a:lnTo>
                  <a:pt x="114" y="122"/>
                </a:lnTo>
                <a:lnTo>
                  <a:pt x="116" y="120"/>
                </a:lnTo>
                <a:lnTo>
                  <a:pt x="117" y="120"/>
                </a:lnTo>
                <a:lnTo>
                  <a:pt x="120" y="119"/>
                </a:lnTo>
                <a:lnTo>
                  <a:pt x="122" y="119"/>
                </a:lnTo>
                <a:lnTo>
                  <a:pt x="125" y="117"/>
                </a:lnTo>
                <a:lnTo>
                  <a:pt x="127" y="117"/>
                </a:lnTo>
                <a:lnTo>
                  <a:pt x="127" y="115"/>
                </a:lnTo>
                <a:lnTo>
                  <a:pt x="132" y="104"/>
                </a:lnTo>
                <a:lnTo>
                  <a:pt x="135" y="101"/>
                </a:lnTo>
                <a:lnTo>
                  <a:pt x="140" y="98"/>
                </a:lnTo>
                <a:lnTo>
                  <a:pt x="144" y="95"/>
                </a:lnTo>
                <a:lnTo>
                  <a:pt x="148" y="90"/>
                </a:lnTo>
                <a:lnTo>
                  <a:pt x="148" y="88"/>
                </a:lnTo>
                <a:lnTo>
                  <a:pt x="148" y="87"/>
                </a:lnTo>
                <a:lnTo>
                  <a:pt x="149" y="85"/>
                </a:lnTo>
                <a:lnTo>
                  <a:pt x="149" y="83"/>
                </a:lnTo>
                <a:lnTo>
                  <a:pt x="148" y="82"/>
                </a:lnTo>
                <a:lnTo>
                  <a:pt x="146" y="80"/>
                </a:lnTo>
                <a:lnTo>
                  <a:pt x="144" y="80"/>
                </a:lnTo>
                <a:lnTo>
                  <a:pt x="143" y="80"/>
                </a:lnTo>
                <a:lnTo>
                  <a:pt x="141" y="79"/>
                </a:lnTo>
                <a:lnTo>
                  <a:pt x="140" y="77"/>
                </a:lnTo>
                <a:lnTo>
                  <a:pt x="140" y="72"/>
                </a:lnTo>
                <a:lnTo>
                  <a:pt x="140" y="69"/>
                </a:lnTo>
                <a:lnTo>
                  <a:pt x="138" y="67"/>
                </a:lnTo>
                <a:lnTo>
                  <a:pt x="135" y="66"/>
                </a:lnTo>
                <a:lnTo>
                  <a:pt x="133" y="66"/>
                </a:lnTo>
                <a:lnTo>
                  <a:pt x="128" y="66"/>
                </a:lnTo>
                <a:lnTo>
                  <a:pt x="127" y="64"/>
                </a:lnTo>
                <a:lnTo>
                  <a:pt x="125" y="63"/>
                </a:lnTo>
                <a:lnTo>
                  <a:pt x="125" y="61"/>
                </a:lnTo>
                <a:lnTo>
                  <a:pt x="125" y="59"/>
                </a:lnTo>
                <a:lnTo>
                  <a:pt x="125" y="58"/>
                </a:lnTo>
                <a:lnTo>
                  <a:pt x="125" y="56"/>
                </a:lnTo>
                <a:lnTo>
                  <a:pt x="125" y="55"/>
                </a:lnTo>
                <a:lnTo>
                  <a:pt x="128" y="55"/>
                </a:lnTo>
                <a:lnTo>
                  <a:pt x="130" y="51"/>
                </a:lnTo>
                <a:lnTo>
                  <a:pt x="136" y="55"/>
                </a:lnTo>
                <a:lnTo>
                  <a:pt x="141" y="53"/>
                </a:lnTo>
                <a:lnTo>
                  <a:pt x="148" y="48"/>
                </a:lnTo>
                <a:lnTo>
                  <a:pt x="148" y="47"/>
                </a:lnTo>
                <a:lnTo>
                  <a:pt x="148" y="39"/>
                </a:lnTo>
                <a:lnTo>
                  <a:pt x="144" y="35"/>
                </a:lnTo>
                <a:lnTo>
                  <a:pt x="143" y="34"/>
                </a:lnTo>
                <a:lnTo>
                  <a:pt x="138" y="31"/>
                </a:lnTo>
                <a:lnTo>
                  <a:pt x="140" y="18"/>
                </a:lnTo>
                <a:lnTo>
                  <a:pt x="136" y="13"/>
                </a:lnTo>
                <a:lnTo>
                  <a:pt x="136" y="8"/>
                </a:lnTo>
                <a:lnTo>
                  <a:pt x="136" y="3"/>
                </a:lnTo>
                <a:lnTo>
                  <a:pt x="136" y="2"/>
                </a:lnTo>
                <a:lnTo>
                  <a:pt x="143" y="0"/>
                </a:lnTo>
                <a:lnTo>
                  <a:pt x="144" y="2"/>
                </a:lnTo>
                <a:lnTo>
                  <a:pt x="144" y="5"/>
                </a:lnTo>
                <a:lnTo>
                  <a:pt x="146" y="7"/>
                </a:lnTo>
                <a:lnTo>
                  <a:pt x="146" y="8"/>
                </a:lnTo>
                <a:lnTo>
                  <a:pt x="149" y="10"/>
                </a:lnTo>
                <a:lnTo>
                  <a:pt x="151" y="11"/>
                </a:lnTo>
                <a:lnTo>
                  <a:pt x="152" y="13"/>
                </a:lnTo>
                <a:lnTo>
                  <a:pt x="156" y="13"/>
                </a:lnTo>
                <a:lnTo>
                  <a:pt x="157" y="13"/>
                </a:lnTo>
                <a:lnTo>
                  <a:pt x="157" y="15"/>
                </a:lnTo>
                <a:lnTo>
                  <a:pt x="159" y="15"/>
                </a:lnTo>
                <a:lnTo>
                  <a:pt x="159" y="16"/>
                </a:lnTo>
                <a:lnTo>
                  <a:pt x="160" y="16"/>
                </a:lnTo>
                <a:lnTo>
                  <a:pt x="160" y="18"/>
                </a:lnTo>
                <a:lnTo>
                  <a:pt x="162" y="16"/>
                </a:lnTo>
                <a:lnTo>
                  <a:pt x="164" y="16"/>
                </a:lnTo>
                <a:lnTo>
                  <a:pt x="165" y="15"/>
                </a:lnTo>
                <a:lnTo>
                  <a:pt x="168" y="13"/>
                </a:lnTo>
                <a:lnTo>
                  <a:pt x="168" y="15"/>
                </a:lnTo>
                <a:lnTo>
                  <a:pt x="170" y="15"/>
                </a:lnTo>
                <a:lnTo>
                  <a:pt x="170" y="16"/>
                </a:lnTo>
                <a:lnTo>
                  <a:pt x="172" y="15"/>
                </a:lnTo>
                <a:lnTo>
                  <a:pt x="173" y="15"/>
                </a:lnTo>
                <a:lnTo>
                  <a:pt x="175" y="15"/>
                </a:lnTo>
                <a:lnTo>
                  <a:pt x="176" y="16"/>
                </a:lnTo>
                <a:lnTo>
                  <a:pt x="176" y="18"/>
                </a:lnTo>
                <a:lnTo>
                  <a:pt x="178" y="19"/>
                </a:lnTo>
                <a:lnTo>
                  <a:pt x="178" y="21"/>
                </a:lnTo>
                <a:lnTo>
                  <a:pt x="178" y="23"/>
                </a:lnTo>
                <a:lnTo>
                  <a:pt x="176" y="24"/>
                </a:lnTo>
                <a:lnTo>
                  <a:pt x="176" y="26"/>
                </a:lnTo>
                <a:lnTo>
                  <a:pt x="178" y="27"/>
                </a:lnTo>
                <a:lnTo>
                  <a:pt x="178" y="31"/>
                </a:lnTo>
                <a:lnTo>
                  <a:pt x="180" y="29"/>
                </a:lnTo>
                <a:lnTo>
                  <a:pt x="181" y="29"/>
                </a:lnTo>
                <a:lnTo>
                  <a:pt x="183" y="31"/>
                </a:lnTo>
                <a:lnTo>
                  <a:pt x="186" y="32"/>
                </a:lnTo>
                <a:lnTo>
                  <a:pt x="188" y="34"/>
                </a:lnTo>
                <a:lnTo>
                  <a:pt x="189" y="32"/>
                </a:lnTo>
                <a:lnTo>
                  <a:pt x="189" y="34"/>
                </a:lnTo>
                <a:lnTo>
                  <a:pt x="192" y="35"/>
                </a:lnTo>
                <a:lnTo>
                  <a:pt x="196" y="35"/>
                </a:lnTo>
                <a:lnTo>
                  <a:pt x="197" y="35"/>
                </a:lnTo>
                <a:lnTo>
                  <a:pt x="199" y="35"/>
                </a:lnTo>
                <a:lnTo>
                  <a:pt x="200" y="35"/>
                </a:lnTo>
                <a:lnTo>
                  <a:pt x="202" y="37"/>
                </a:lnTo>
                <a:lnTo>
                  <a:pt x="204" y="40"/>
                </a:lnTo>
                <a:lnTo>
                  <a:pt x="207" y="45"/>
                </a:lnTo>
                <a:lnTo>
                  <a:pt x="213" y="50"/>
                </a:lnTo>
                <a:lnTo>
                  <a:pt x="213" y="48"/>
                </a:lnTo>
                <a:lnTo>
                  <a:pt x="215" y="48"/>
                </a:lnTo>
                <a:lnTo>
                  <a:pt x="216" y="48"/>
                </a:lnTo>
                <a:lnTo>
                  <a:pt x="218" y="48"/>
                </a:lnTo>
                <a:lnTo>
                  <a:pt x="220" y="50"/>
                </a:lnTo>
                <a:lnTo>
                  <a:pt x="220" y="51"/>
                </a:lnTo>
                <a:lnTo>
                  <a:pt x="218" y="53"/>
                </a:lnTo>
                <a:lnTo>
                  <a:pt x="218" y="55"/>
                </a:lnTo>
                <a:lnTo>
                  <a:pt x="220" y="55"/>
                </a:lnTo>
                <a:lnTo>
                  <a:pt x="220" y="56"/>
                </a:lnTo>
                <a:lnTo>
                  <a:pt x="220" y="58"/>
                </a:lnTo>
                <a:lnTo>
                  <a:pt x="220" y="59"/>
                </a:lnTo>
                <a:lnTo>
                  <a:pt x="220" y="61"/>
                </a:lnTo>
                <a:lnTo>
                  <a:pt x="220" y="63"/>
                </a:lnTo>
                <a:lnTo>
                  <a:pt x="218" y="63"/>
                </a:lnTo>
                <a:lnTo>
                  <a:pt x="216" y="63"/>
                </a:lnTo>
                <a:lnTo>
                  <a:pt x="215" y="63"/>
                </a:lnTo>
                <a:lnTo>
                  <a:pt x="215" y="64"/>
                </a:lnTo>
                <a:lnTo>
                  <a:pt x="215" y="66"/>
                </a:lnTo>
                <a:lnTo>
                  <a:pt x="215" y="67"/>
                </a:lnTo>
                <a:lnTo>
                  <a:pt x="213" y="69"/>
                </a:lnTo>
                <a:lnTo>
                  <a:pt x="212" y="69"/>
                </a:lnTo>
                <a:lnTo>
                  <a:pt x="212" y="71"/>
                </a:lnTo>
                <a:lnTo>
                  <a:pt x="210" y="71"/>
                </a:lnTo>
                <a:lnTo>
                  <a:pt x="212" y="72"/>
                </a:lnTo>
                <a:lnTo>
                  <a:pt x="212" y="74"/>
                </a:lnTo>
                <a:lnTo>
                  <a:pt x="213" y="74"/>
                </a:lnTo>
                <a:lnTo>
                  <a:pt x="215" y="75"/>
                </a:lnTo>
                <a:lnTo>
                  <a:pt x="215" y="77"/>
                </a:lnTo>
                <a:lnTo>
                  <a:pt x="218" y="77"/>
                </a:lnTo>
                <a:lnTo>
                  <a:pt x="218" y="79"/>
                </a:lnTo>
                <a:lnTo>
                  <a:pt x="218" y="80"/>
                </a:lnTo>
                <a:lnTo>
                  <a:pt x="218" y="82"/>
                </a:lnTo>
                <a:lnTo>
                  <a:pt x="216" y="85"/>
                </a:lnTo>
                <a:lnTo>
                  <a:pt x="216" y="87"/>
                </a:lnTo>
                <a:lnTo>
                  <a:pt x="216" y="88"/>
                </a:lnTo>
                <a:lnTo>
                  <a:pt x="218" y="90"/>
                </a:lnTo>
                <a:lnTo>
                  <a:pt x="220" y="91"/>
                </a:lnTo>
                <a:lnTo>
                  <a:pt x="221" y="91"/>
                </a:lnTo>
                <a:lnTo>
                  <a:pt x="223" y="90"/>
                </a:lnTo>
                <a:lnTo>
                  <a:pt x="224" y="90"/>
                </a:lnTo>
                <a:lnTo>
                  <a:pt x="226" y="91"/>
                </a:lnTo>
                <a:lnTo>
                  <a:pt x="228" y="91"/>
                </a:lnTo>
                <a:lnTo>
                  <a:pt x="229" y="91"/>
                </a:lnTo>
                <a:lnTo>
                  <a:pt x="229" y="93"/>
                </a:lnTo>
                <a:lnTo>
                  <a:pt x="229" y="95"/>
                </a:lnTo>
                <a:lnTo>
                  <a:pt x="231" y="95"/>
                </a:lnTo>
                <a:lnTo>
                  <a:pt x="232" y="95"/>
                </a:lnTo>
                <a:lnTo>
                  <a:pt x="234" y="98"/>
                </a:lnTo>
                <a:lnTo>
                  <a:pt x="234" y="99"/>
                </a:lnTo>
                <a:lnTo>
                  <a:pt x="234" y="101"/>
                </a:lnTo>
                <a:lnTo>
                  <a:pt x="234" y="103"/>
                </a:lnTo>
                <a:lnTo>
                  <a:pt x="236" y="103"/>
                </a:lnTo>
                <a:lnTo>
                  <a:pt x="237" y="103"/>
                </a:lnTo>
                <a:lnTo>
                  <a:pt x="239" y="103"/>
                </a:lnTo>
                <a:lnTo>
                  <a:pt x="239" y="104"/>
                </a:lnTo>
                <a:lnTo>
                  <a:pt x="240" y="106"/>
                </a:lnTo>
                <a:lnTo>
                  <a:pt x="240" y="107"/>
                </a:lnTo>
                <a:lnTo>
                  <a:pt x="242" y="109"/>
                </a:lnTo>
                <a:lnTo>
                  <a:pt x="244" y="109"/>
                </a:lnTo>
                <a:lnTo>
                  <a:pt x="245" y="109"/>
                </a:lnTo>
                <a:lnTo>
                  <a:pt x="247" y="109"/>
                </a:lnTo>
                <a:lnTo>
                  <a:pt x="247" y="106"/>
                </a:lnTo>
                <a:lnTo>
                  <a:pt x="248" y="104"/>
                </a:lnTo>
                <a:lnTo>
                  <a:pt x="248" y="106"/>
                </a:lnTo>
                <a:lnTo>
                  <a:pt x="248" y="107"/>
                </a:lnTo>
                <a:lnTo>
                  <a:pt x="250" y="107"/>
                </a:lnTo>
                <a:lnTo>
                  <a:pt x="252" y="107"/>
                </a:lnTo>
                <a:lnTo>
                  <a:pt x="253" y="107"/>
                </a:lnTo>
                <a:lnTo>
                  <a:pt x="255" y="107"/>
                </a:lnTo>
                <a:lnTo>
                  <a:pt x="256" y="107"/>
                </a:lnTo>
                <a:lnTo>
                  <a:pt x="256" y="106"/>
                </a:lnTo>
                <a:lnTo>
                  <a:pt x="258" y="107"/>
                </a:lnTo>
                <a:lnTo>
                  <a:pt x="258" y="109"/>
                </a:lnTo>
                <a:lnTo>
                  <a:pt x="260" y="111"/>
                </a:lnTo>
                <a:lnTo>
                  <a:pt x="261" y="111"/>
                </a:lnTo>
                <a:lnTo>
                  <a:pt x="263" y="111"/>
                </a:lnTo>
                <a:lnTo>
                  <a:pt x="264" y="112"/>
                </a:lnTo>
                <a:lnTo>
                  <a:pt x="266" y="112"/>
                </a:lnTo>
                <a:lnTo>
                  <a:pt x="268" y="111"/>
                </a:lnTo>
                <a:lnTo>
                  <a:pt x="269" y="111"/>
                </a:lnTo>
                <a:lnTo>
                  <a:pt x="269" y="109"/>
                </a:lnTo>
                <a:lnTo>
                  <a:pt x="271" y="109"/>
                </a:lnTo>
                <a:lnTo>
                  <a:pt x="272" y="107"/>
                </a:lnTo>
                <a:lnTo>
                  <a:pt x="272" y="109"/>
                </a:lnTo>
                <a:lnTo>
                  <a:pt x="274" y="111"/>
                </a:lnTo>
                <a:lnTo>
                  <a:pt x="274" y="112"/>
                </a:lnTo>
                <a:lnTo>
                  <a:pt x="274" y="114"/>
                </a:lnTo>
                <a:lnTo>
                  <a:pt x="276" y="115"/>
                </a:lnTo>
                <a:lnTo>
                  <a:pt x="277" y="115"/>
                </a:lnTo>
                <a:lnTo>
                  <a:pt x="279" y="114"/>
                </a:lnTo>
                <a:lnTo>
                  <a:pt x="280" y="115"/>
                </a:lnTo>
                <a:lnTo>
                  <a:pt x="282" y="117"/>
                </a:lnTo>
                <a:lnTo>
                  <a:pt x="284" y="117"/>
                </a:lnTo>
                <a:lnTo>
                  <a:pt x="285" y="115"/>
                </a:lnTo>
                <a:lnTo>
                  <a:pt x="287" y="114"/>
                </a:lnTo>
                <a:lnTo>
                  <a:pt x="287" y="112"/>
                </a:lnTo>
                <a:lnTo>
                  <a:pt x="288" y="112"/>
                </a:lnTo>
                <a:lnTo>
                  <a:pt x="288" y="114"/>
                </a:lnTo>
                <a:lnTo>
                  <a:pt x="287" y="114"/>
                </a:lnTo>
                <a:lnTo>
                  <a:pt x="287" y="115"/>
                </a:lnTo>
                <a:lnTo>
                  <a:pt x="287" y="117"/>
                </a:lnTo>
                <a:lnTo>
                  <a:pt x="287" y="119"/>
                </a:lnTo>
                <a:lnTo>
                  <a:pt x="285" y="120"/>
                </a:lnTo>
                <a:lnTo>
                  <a:pt x="284" y="120"/>
                </a:lnTo>
                <a:lnTo>
                  <a:pt x="284" y="122"/>
                </a:lnTo>
                <a:lnTo>
                  <a:pt x="284" y="123"/>
                </a:lnTo>
                <a:lnTo>
                  <a:pt x="284" y="125"/>
                </a:lnTo>
                <a:lnTo>
                  <a:pt x="284" y="127"/>
                </a:lnTo>
                <a:lnTo>
                  <a:pt x="284" y="128"/>
                </a:lnTo>
                <a:lnTo>
                  <a:pt x="285" y="128"/>
                </a:lnTo>
                <a:lnTo>
                  <a:pt x="287" y="130"/>
                </a:lnTo>
                <a:lnTo>
                  <a:pt x="288" y="131"/>
                </a:lnTo>
                <a:lnTo>
                  <a:pt x="290" y="133"/>
                </a:lnTo>
                <a:lnTo>
                  <a:pt x="292" y="131"/>
                </a:lnTo>
                <a:lnTo>
                  <a:pt x="293" y="133"/>
                </a:lnTo>
                <a:lnTo>
                  <a:pt x="293" y="135"/>
                </a:lnTo>
                <a:lnTo>
                  <a:pt x="292" y="135"/>
                </a:lnTo>
                <a:lnTo>
                  <a:pt x="293" y="136"/>
                </a:lnTo>
                <a:lnTo>
                  <a:pt x="295" y="136"/>
                </a:lnTo>
                <a:lnTo>
                  <a:pt x="296" y="138"/>
                </a:lnTo>
                <a:lnTo>
                  <a:pt x="298" y="138"/>
                </a:lnTo>
                <a:lnTo>
                  <a:pt x="300" y="138"/>
                </a:lnTo>
                <a:lnTo>
                  <a:pt x="300" y="136"/>
                </a:lnTo>
                <a:lnTo>
                  <a:pt x="301" y="136"/>
                </a:lnTo>
                <a:lnTo>
                  <a:pt x="303" y="136"/>
                </a:lnTo>
                <a:lnTo>
                  <a:pt x="303" y="135"/>
                </a:lnTo>
                <a:lnTo>
                  <a:pt x="304" y="135"/>
                </a:lnTo>
                <a:lnTo>
                  <a:pt x="304" y="133"/>
                </a:lnTo>
                <a:lnTo>
                  <a:pt x="306" y="133"/>
                </a:lnTo>
                <a:lnTo>
                  <a:pt x="306" y="135"/>
                </a:lnTo>
                <a:lnTo>
                  <a:pt x="306" y="136"/>
                </a:lnTo>
                <a:lnTo>
                  <a:pt x="306" y="138"/>
                </a:lnTo>
                <a:lnTo>
                  <a:pt x="306" y="139"/>
                </a:lnTo>
                <a:lnTo>
                  <a:pt x="308" y="141"/>
                </a:lnTo>
                <a:lnTo>
                  <a:pt x="309" y="143"/>
                </a:lnTo>
                <a:lnTo>
                  <a:pt x="309" y="144"/>
                </a:lnTo>
                <a:lnTo>
                  <a:pt x="311" y="146"/>
                </a:lnTo>
                <a:lnTo>
                  <a:pt x="312" y="146"/>
                </a:lnTo>
                <a:lnTo>
                  <a:pt x="314" y="146"/>
                </a:lnTo>
                <a:lnTo>
                  <a:pt x="316" y="146"/>
                </a:lnTo>
                <a:lnTo>
                  <a:pt x="317" y="146"/>
                </a:lnTo>
                <a:lnTo>
                  <a:pt x="317" y="147"/>
                </a:lnTo>
                <a:lnTo>
                  <a:pt x="319" y="151"/>
                </a:lnTo>
                <a:lnTo>
                  <a:pt x="320" y="152"/>
                </a:lnTo>
                <a:lnTo>
                  <a:pt x="320" y="154"/>
                </a:lnTo>
                <a:lnTo>
                  <a:pt x="322" y="154"/>
                </a:lnTo>
                <a:lnTo>
                  <a:pt x="324" y="154"/>
                </a:lnTo>
                <a:lnTo>
                  <a:pt x="324" y="155"/>
                </a:lnTo>
                <a:lnTo>
                  <a:pt x="324" y="157"/>
                </a:lnTo>
                <a:lnTo>
                  <a:pt x="324" y="159"/>
                </a:lnTo>
                <a:lnTo>
                  <a:pt x="325" y="160"/>
                </a:lnTo>
                <a:lnTo>
                  <a:pt x="327" y="162"/>
                </a:lnTo>
                <a:lnTo>
                  <a:pt x="328" y="163"/>
                </a:lnTo>
                <a:lnTo>
                  <a:pt x="328" y="165"/>
                </a:lnTo>
                <a:lnTo>
                  <a:pt x="327" y="167"/>
                </a:lnTo>
                <a:lnTo>
                  <a:pt x="328" y="170"/>
                </a:lnTo>
                <a:lnTo>
                  <a:pt x="330" y="170"/>
                </a:lnTo>
                <a:lnTo>
                  <a:pt x="332" y="171"/>
                </a:lnTo>
                <a:lnTo>
                  <a:pt x="332" y="173"/>
                </a:lnTo>
                <a:lnTo>
                  <a:pt x="330" y="175"/>
                </a:lnTo>
                <a:lnTo>
                  <a:pt x="330" y="176"/>
                </a:lnTo>
                <a:lnTo>
                  <a:pt x="328" y="178"/>
                </a:lnTo>
                <a:lnTo>
                  <a:pt x="330" y="179"/>
                </a:lnTo>
                <a:lnTo>
                  <a:pt x="330" y="181"/>
                </a:lnTo>
                <a:lnTo>
                  <a:pt x="332" y="181"/>
                </a:lnTo>
                <a:lnTo>
                  <a:pt x="332" y="183"/>
                </a:lnTo>
                <a:lnTo>
                  <a:pt x="333" y="183"/>
                </a:lnTo>
                <a:lnTo>
                  <a:pt x="335" y="183"/>
                </a:lnTo>
                <a:lnTo>
                  <a:pt x="336" y="184"/>
                </a:lnTo>
                <a:lnTo>
                  <a:pt x="336" y="186"/>
                </a:lnTo>
                <a:lnTo>
                  <a:pt x="338" y="186"/>
                </a:lnTo>
                <a:lnTo>
                  <a:pt x="338" y="187"/>
                </a:lnTo>
                <a:lnTo>
                  <a:pt x="340" y="189"/>
                </a:lnTo>
                <a:lnTo>
                  <a:pt x="340" y="191"/>
                </a:lnTo>
                <a:lnTo>
                  <a:pt x="341" y="192"/>
                </a:lnTo>
                <a:lnTo>
                  <a:pt x="340" y="192"/>
                </a:lnTo>
                <a:lnTo>
                  <a:pt x="340" y="194"/>
                </a:lnTo>
                <a:lnTo>
                  <a:pt x="336" y="194"/>
                </a:lnTo>
                <a:lnTo>
                  <a:pt x="333" y="192"/>
                </a:lnTo>
                <a:lnTo>
                  <a:pt x="332" y="194"/>
                </a:lnTo>
                <a:lnTo>
                  <a:pt x="332" y="195"/>
                </a:lnTo>
                <a:lnTo>
                  <a:pt x="330" y="195"/>
                </a:lnTo>
                <a:lnTo>
                  <a:pt x="327" y="195"/>
                </a:lnTo>
                <a:lnTo>
                  <a:pt x="327" y="199"/>
                </a:lnTo>
                <a:lnTo>
                  <a:pt x="324" y="199"/>
                </a:lnTo>
                <a:lnTo>
                  <a:pt x="322" y="199"/>
                </a:lnTo>
                <a:lnTo>
                  <a:pt x="320" y="200"/>
                </a:lnTo>
                <a:lnTo>
                  <a:pt x="319" y="200"/>
                </a:lnTo>
                <a:lnTo>
                  <a:pt x="317" y="200"/>
                </a:lnTo>
                <a:lnTo>
                  <a:pt x="317" y="202"/>
                </a:lnTo>
                <a:lnTo>
                  <a:pt x="317" y="203"/>
                </a:lnTo>
                <a:lnTo>
                  <a:pt x="317" y="205"/>
                </a:lnTo>
                <a:lnTo>
                  <a:pt x="319" y="208"/>
                </a:lnTo>
                <a:lnTo>
                  <a:pt x="319" y="210"/>
                </a:lnTo>
                <a:lnTo>
                  <a:pt x="319" y="213"/>
                </a:lnTo>
                <a:lnTo>
                  <a:pt x="319" y="215"/>
                </a:lnTo>
                <a:lnTo>
                  <a:pt x="319" y="216"/>
                </a:lnTo>
                <a:lnTo>
                  <a:pt x="320" y="216"/>
                </a:lnTo>
                <a:lnTo>
                  <a:pt x="322" y="218"/>
                </a:lnTo>
                <a:lnTo>
                  <a:pt x="324" y="218"/>
                </a:lnTo>
                <a:lnTo>
                  <a:pt x="325" y="218"/>
                </a:lnTo>
                <a:lnTo>
                  <a:pt x="327" y="218"/>
                </a:lnTo>
                <a:lnTo>
                  <a:pt x="328" y="215"/>
                </a:lnTo>
                <a:lnTo>
                  <a:pt x="330" y="213"/>
                </a:lnTo>
                <a:lnTo>
                  <a:pt x="330" y="215"/>
                </a:lnTo>
                <a:lnTo>
                  <a:pt x="332" y="215"/>
                </a:lnTo>
                <a:lnTo>
                  <a:pt x="333" y="215"/>
                </a:lnTo>
                <a:lnTo>
                  <a:pt x="335" y="215"/>
                </a:lnTo>
                <a:lnTo>
                  <a:pt x="336" y="216"/>
                </a:lnTo>
                <a:lnTo>
                  <a:pt x="338" y="216"/>
                </a:lnTo>
                <a:lnTo>
                  <a:pt x="338" y="218"/>
                </a:lnTo>
                <a:lnTo>
                  <a:pt x="340" y="219"/>
                </a:lnTo>
                <a:lnTo>
                  <a:pt x="341" y="219"/>
                </a:lnTo>
                <a:lnTo>
                  <a:pt x="341" y="221"/>
                </a:lnTo>
                <a:lnTo>
                  <a:pt x="341" y="223"/>
                </a:lnTo>
                <a:lnTo>
                  <a:pt x="341" y="224"/>
                </a:lnTo>
                <a:lnTo>
                  <a:pt x="341" y="226"/>
                </a:lnTo>
                <a:lnTo>
                  <a:pt x="340" y="227"/>
                </a:lnTo>
                <a:lnTo>
                  <a:pt x="341" y="227"/>
                </a:lnTo>
                <a:lnTo>
                  <a:pt x="341" y="229"/>
                </a:lnTo>
                <a:lnTo>
                  <a:pt x="341" y="231"/>
                </a:lnTo>
                <a:lnTo>
                  <a:pt x="343" y="232"/>
                </a:lnTo>
                <a:lnTo>
                  <a:pt x="344" y="232"/>
                </a:lnTo>
                <a:lnTo>
                  <a:pt x="344" y="234"/>
                </a:lnTo>
                <a:lnTo>
                  <a:pt x="346" y="235"/>
                </a:lnTo>
                <a:lnTo>
                  <a:pt x="348" y="235"/>
                </a:lnTo>
                <a:lnTo>
                  <a:pt x="349" y="235"/>
                </a:lnTo>
                <a:lnTo>
                  <a:pt x="349" y="237"/>
                </a:lnTo>
                <a:lnTo>
                  <a:pt x="349" y="239"/>
                </a:lnTo>
                <a:lnTo>
                  <a:pt x="351" y="239"/>
                </a:lnTo>
                <a:lnTo>
                  <a:pt x="351" y="240"/>
                </a:lnTo>
                <a:lnTo>
                  <a:pt x="354" y="242"/>
                </a:lnTo>
                <a:lnTo>
                  <a:pt x="354" y="240"/>
                </a:lnTo>
                <a:lnTo>
                  <a:pt x="356" y="239"/>
                </a:lnTo>
                <a:lnTo>
                  <a:pt x="357" y="240"/>
                </a:lnTo>
                <a:lnTo>
                  <a:pt x="359" y="240"/>
                </a:lnTo>
                <a:lnTo>
                  <a:pt x="360" y="242"/>
                </a:lnTo>
                <a:close/>
              </a:path>
            </a:pathLst>
          </a:custGeom>
          <a:solidFill>
            <a:srgbClr val="8CC2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4"/>
          <p:cNvSpPr>
            <a:spLocks/>
          </p:cNvSpPr>
          <p:nvPr/>
        </p:nvSpPr>
        <p:spPr bwMode="auto">
          <a:xfrm>
            <a:off x="7616826" y="5508626"/>
            <a:ext cx="249238" cy="190500"/>
          </a:xfrm>
          <a:custGeom>
            <a:avLst/>
            <a:gdLst/>
            <a:ahLst/>
            <a:cxnLst>
              <a:cxn ang="0">
                <a:pos x="156" y="66"/>
              </a:cxn>
              <a:cxn ang="0">
                <a:pos x="146" y="71"/>
              </a:cxn>
              <a:cxn ang="0">
                <a:pos x="144" y="74"/>
              </a:cxn>
              <a:cxn ang="0">
                <a:pos x="148" y="79"/>
              </a:cxn>
              <a:cxn ang="0">
                <a:pos x="144" y="83"/>
              </a:cxn>
              <a:cxn ang="0">
                <a:pos x="148" y="82"/>
              </a:cxn>
              <a:cxn ang="0">
                <a:pos x="152" y="87"/>
              </a:cxn>
              <a:cxn ang="0">
                <a:pos x="157" y="91"/>
              </a:cxn>
              <a:cxn ang="0">
                <a:pos x="152" y="90"/>
              </a:cxn>
              <a:cxn ang="0">
                <a:pos x="146" y="88"/>
              </a:cxn>
              <a:cxn ang="0">
                <a:pos x="138" y="93"/>
              </a:cxn>
              <a:cxn ang="0">
                <a:pos x="143" y="96"/>
              </a:cxn>
              <a:cxn ang="0">
                <a:pos x="144" y="103"/>
              </a:cxn>
              <a:cxn ang="0">
                <a:pos x="149" y="104"/>
              </a:cxn>
              <a:cxn ang="0">
                <a:pos x="144" y="109"/>
              </a:cxn>
              <a:cxn ang="0">
                <a:pos x="151" y="112"/>
              </a:cxn>
              <a:cxn ang="0">
                <a:pos x="152" y="120"/>
              </a:cxn>
              <a:cxn ang="0">
                <a:pos x="135" y="120"/>
              </a:cxn>
              <a:cxn ang="0">
                <a:pos x="64" y="120"/>
              </a:cxn>
              <a:cxn ang="0">
                <a:pos x="42" y="117"/>
              </a:cxn>
              <a:cxn ang="0">
                <a:pos x="47" y="103"/>
              </a:cxn>
              <a:cxn ang="0">
                <a:pos x="39" y="96"/>
              </a:cxn>
              <a:cxn ang="0">
                <a:pos x="28" y="98"/>
              </a:cxn>
              <a:cxn ang="0">
                <a:pos x="15" y="98"/>
              </a:cxn>
              <a:cxn ang="0">
                <a:pos x="7" y="99"/>
              </a:cxn>
              <a:cxn ang="0">
                <a:pos x="2" y="88"/>
              </a:cxn>
              <a:cxn ang="0">
                <a:pos x="2" y="79"/>
              </a:cxn>
              <a:cxn ang="0">
                <a:pos x="2" y="72"/>
              </a:cxn>
              <a:cxn ang="0">
                <a:pos x="8" y="66"/>
              </a:cxn>
              <a:cxn ang="0">
                <a:pos x="7" y="58"/>
              </a:cxn>
              <a:cxn ang="0">
                <a:pos x="16" y="53"/>
              </a:cxn>
              <a:cxn ang="0">
                <a:pos x="31" y="56"/>
              </a:cxn>
              <a:cxn ang="0">
                <a:pos x="31" y="47"/>
              </a:cxn>
              <a:cxn ang="0">
                <a:pos x="34" y="42"/>
              </a:cxn>
              <a:cxn ang="0">
                <a:pos x="44" y="40"/>
              </a:cxn>
              <a:cxn ang="0">
                <a:pos x="55" y="39"/>
              </a:cxn>
              <a:cxn ang="0">
                <a:pos x="72" y="42"/>
              </a:cxn>
              <a:cxn ang="0">
                <a:pos x="96" y="32"/>
              </a:cxn>
              <a:cxn ang="0">
                <a:pos x="104" y="27"/>
              </a:cxn>
              <a:cxn ang="0">
                <a:pos x="101" y="21"/>
              </a:cxn>
              <a:cxn ang="0">
                <a:pos x="103" y="13"/>
              </a:cxn>
              <a:cxn ang="0">
                <a:pos x="101" y="5"/>
              </a:cxn>
              <a:cxn ang="0">
                <a:pos x="103" y="2"/>
              </a:cxn>
              <a:cxn ang="0">
                <a:pos x="111" y="5"/>
              </a:cxn>
              <a:cxn ang="0">
                <a:pos x="112" y="10"/>
              </a:cxn>
              <a:cxn ang="0">
                <a:pos x="117" y="13"/>
              </a:cxn>
              <a:cxn ang="0">
                <a:pos x="120" y="19"/>
              </a:cxn>
              <a:cxn ang="0">
                <a:pos x="124" y="24"/>
              </a:cxn>
              <a:cxn ang="0">
                <a:pos x="127" y="29"/>
              </a:cxn>
              <a:cxn ang="0">
                <a:pos x="128" y="35"/>
              </a:cxn>
              <a:cxn ang="0">
                <a:pos x="132" y="40"/>
              </a:cxn>
              <a:cxn ang="0">
                <a:pos x="136" y="43"/>
              </a:cxn>
              <a:cxn ang="0">
                <a:pos x="140" y="47"/>
              </a:cxn>
              <a:cxn ang="0">
                <a:pos x="143" y="51"/>
              </a:cxn>
              <a:cxn ang="0">
                <a:pos x="151" y="50"/>
              </a:cxn>
            </a:cxnLst>
            <a:rect l="0" t="0" r="r" b="b"/>
            <a:pathLst>
              <a:path w="157" h="120">
                <a:moveTo>
                  <a:pt x="156" y="53"/>
                </a:moveTo>
                <a:lnTo>
                  <a:pt x="156" y="55"/>
                </a:lnTo>
                <a:lnTo>
                  <a:pt x="156" y="56"/>
                </a:lnTo>
                <a:lnTo>
                  <a:pt x="156" y="58"/>
                </a:lnTo>
                <a:lnTo>
                  <a:pt x="156" y="66"/>
                </a:lnTo>
                <a:lnTo>
                  <a:pt x="152" y="66"/>
                </a:lnTo>
                <a:lnTo>
                  <a:pt x="149" y="66"/>
                </a:lnTo>
                <a:lnTo>
                  <a:pt x="149" y="71"/>
                </a:lnTo>
                <a:lnTo>
                  <a:pt x="148" y="71"/>
                </a:lnTo>
                <a:lnTo>
                  <a:pt x="146" y="71"/>
                </a:lnTo>
                <a:lnTo>
                  <a:pt x="144" y="71"/>
                </a:lnTo>
                <a:lnTo>
                  <a:pt x="144" y="72"/>
                </a:lnTo>
                <a:lnTo>
                  <a:pt x="143" y="72"/>
                </a:lnTo>
                <a:lnTo>
                  <a:pt x="144" y="72"/>
                </a:lnTo>
                <a:lnTo>
                  <a:pt x="144" y="74"/>
                </a:lnTo>
                <a:lnTo>
                  <a:pt x="146" y="74"/>
                </a:lnTo>
                <a:lnTo>
                  <a:pt x="146" y="75"/>
                </a:lnTo>
                <a:lnTo>
                  <a:pt x="146" y="77"/>
                </a:lnTo>
                <a:lnTo>
                  <a:pt x="148" y="77"/>
                </a:lnTo>
                <a:lnTo>
                  <a:pt x="148" y="79"/>
                </a:lnTo>
                <a:lnTo>
                  <a:pt x="146" y="79"/>
                </a:lnTo>
                <a:lnTo>
                  <a:pt x="146" y="80"/>
                </a:lnTo>
                <a:lnTo>
                  <a:pt x="146" y="82"/>
                </a:lnTo>
                <a:lnTo>
                  <a:pt x="144" y="82"/>
                </a:lnTo>
                <a:lnTo>
                  <a:pt x="144" y="83"/>
                </a:lnTo>
                <a:lnTo>
                  <a:pt x="146" y="83"/>
                </a:lnTo>
                <a:lnTo>
                  <a:pt x="146" y="82"/>
                </a:lnTo>
                <a:lnTo>
                  <a:pt x="146" y="80"/>
                </a:lnTo>
                <a:lnTo>
                  <a:pt x="148" y="80"/>
                </a:lnTo>
                <a:lnTo>
                  <a:pt x="148" y="82"/>
                </a:lnTo>
                <a:lnTo>
                  <a:pt x="148" y="83"/>
                </a:lnTo>
                <a:lnTo>
                  <a:pt x="149" y="83"/>
                </a:lnTo>
                <a:lnTo>
                  <a:pt x="151" y="83"/>
                </a:lnTo>
                <a:lnTo>
                  <a:pt x="151" y="87"/>
                </a:lnTo>
                <a:lnTo>
                  <a:pt x="152" y="87"/>
                </a:lnTo>
                <a:lnTo>
                  <a:pt x="154" y="87"/>
                </a:lnTo>
                <a:lnTo>
                  <a:pt x="156" y="87"/>
                </a:lnTo>
                <a:lnTo>
                  <a:pt x="157" y="87"/>
                </a:lnTo>
                <a:lnTo>
                  <a:pt x="157" y="90"/>
                </a:lnTo>
                <a:lnTo>
                  <a:pt x="157" y="91"/>
                </a:lnTo>
                <a:lnTo>
                  <a:pt x="157" y="90"/>
                </a:lnTo>
                <a:lnTo>
                  <a:pt x="156" y="91"/>
                </a:lnTo>
                <a:lnTo>
                  <a:pt x="154" y="91"/>
                </a:lnTo>
                <a:lnTo>
                  <a:pt x="154" y="90"/>
                </a:lnTo>
                <a:lnTo>
                  <a:pt x="152" y="90"/>
                </a:lnTo>
                <a:lnTo>
                  <a:pt x="151" y="88"/>
                </a:lnTo>
                <a:lnTo>
                  <a:pt x="149" y="88"/>
                </a:lnTo>
                <a:lnTo>
                  <a:pt x="148" y="87"/>
                </a:lnTo>
                <a:lnTo>
                  <a:pt x="146" y="87"/>
                </a:lnTo>
                <a:lnTo>
                  <a:pt x="146" y="88"/>
                </a:lnTo>
                <a:lnTo>
                  <a:pt x="146" y="90"/>
                </a:lnTo>
                <a:lnTo>
                  <a:pt x="148" y="91"/>
                </a:lnTo>
                <a:lnTo>
                  <a:pt x="146" y="91"/>
                </a:lnTo>
                <a:lnTo>
                  <a:pt x="136" y="91"/>
                </a:lnTo>
                <a:lnTo>
                  <a:pt x="138" y="93"/>
                </a:lnTo>
                <a:lnTo>
                  <a:pt x="138" y="95"/>
                </a:lnTo>
                <a:lnTo>
                  <a:pt x="140" y="95"/>
                </a:lnTo>
                <a:lnTo>
                  <a:pt x="141" y="95"/>
                </a:lnTo>
                <a:lnTo>
                  <a:pt x="143" y="95"/>
                </a:lnTo>
                <a:lnTo>
                  <a:pt x="143" y="96"/>
                </a:lnTo>
                <a:lnTo>
                  <a:pt x="143" y="98"/>
                </a:lnTo>
                <a:lnTo>
                  <a:pt x="141" y="99"/>
                </a:lnTo>
                <a:lnTo>
                  <a:pt x="141" y="101"/>
                </a:lnTo>
                <a:lnTo>
                  <a:pt x="143" y="103"/>
                </a:lnTo>
                <a:lnTo>
                  <a:pt x="144" y="103"/>
                </a:lnTo>
                <a:lnTo>
                  <a:pt x="146" y="103"/>
                </a:lnTo>
                <a:lnTo>
                  <a:pt x="146" y="101"/>
                </a:lnTo>
                <a:lnTo>
                  <a:pt x="148" y="101"/>
                </a:lnTo>
                <a:lnTo>
                  <a:pt x="148" y="103"/>
                </a:lnTo>
                <a:lnTo>
                  <a:pt x="149" y="104"/>
                </a:lnTo>
                <a:lnTo>
                  <a:pt x="149" y="106"/>
                </a:lnTo>
                <a:lnTo>
                  <a:pt x="148" y="106"/>
                </a:lnTo>
                <a:lnTo>
                  <a:pt x="146" y="107"/>
                </a:lnTo>
                <a:lnTo>
                  <a:pt x="144" y="107"/>
                </a:lnTo>
                <a:lnTo>
                  <a:pt x="144" y="109"/>
                </a:lnTo>
                <a:lnTo>
                  <a:pt x="144" y="111"/>
                </a:lnTo>
                <a:lnTo>
                  <a:pt x="146" y="111"/>
                </a:lnTo>
                <a:lnTo>
                  <a:pt x="148" y="111"/>
                </a:lnTo>
                <a:lnTo>
                  <a:pt x="149" y="111"/>
                </a:lnTo>
                <a:lnTo>
                  <a:pt x="151" y="112"/>
                </a:lnTo>
                <a:lnTo>
                  <a:pt x="151" y="114"/>
                </a:lnTo>
                <a:lnTo>
                  <a:pt x="152" y="115"/>
                </a:lnTo>
                <a:lnTo>
                  <a:pt x="152" y="117"/>
                </a:lnTo>
                <a:lnTo>
                  <a:pt x="152" y="119"/>
                </a:lnTo>
                <a:lnTo>
                  <a:pt x="152" y="120"/>
                </a:lnTo>
                <a:lnTo>
                  <a:pt x="154" y="120"/>
                </a:lnTo>
                <a:lnTo>
                  <a:pt x="152" y="120"/>
                </a:lnTo>
                <a:lnTo>
                  <a:pt x="154" y="120"/>
                </a:lnTo>
                <a:lnTo>
                  <a:pt x="152" y="120"/>
                </a:lnTo>
                <a:lnTo>
                  <a:pt x="135" y="120"/>
                </a:lnTo>
                <a:lnTo>
                  <a:pt x="124" y="120"/>
                </a:lnTo>
                <a:lnTo>
                  <a:pt x="104" y="120"/>
                </a:lnTo>
                <a:lnTo>
                  <a:pt x="100" y="120"/>
                </a:lnTo>
                <a:lnTo>
                  <a:pt x="84" y="120"/>
                </a:lnTo>
                <a:lnTo>
                  <a:pt x="64" y="120"/>
                </a:lnTo>
                <a:lnTo>
                  <a:pt x="42" y="120"/>
                </a:lnTo>
                <a:lnTo>
                  <a:pt x="40" y="120"/>
                </a:lnTo>
                <a:lnTo>
                  <a:pt x="39" y="119"/>
                </a:lnTo>
                <a:lnTo>
                  <a:pt x="40" y="117"/>
                </a:lnTo>
                <a:lnTo>
                  <a:pt x="42" y="117"/>
                </a:lnTo>
                <a:lnTo>
                  <a:pt x="44" y="117"/>
                </a:lnTo>
                <a:lnTo>
                  <a:pt x="45" y="117"/>
                </a:lnTo>
                <a:lnTo>
                  <a:pt x="47" y="109"/>
                </a:lnTo>
                <a:lnTo>
                  <a:pt x="47" y="107"/>
                </a:lnTo>
                <a:lnTo>
                  <a:pt x="47" y="103"/>
                </a:lnTo>
                <a:lnTo>
                  <a:pt x="42" y="103"/>
                </a:lnTo>
                <a:lnTo>
                  <a:pt x="40" y="99"/>
                </a:lnTo>
                <a:lnTo>
                  <a:pt x="37" y="98"/>
                </a:lnTo>
                <a:lnTo>
                  <a:pt x="39" y="98"/>
                </a:lnTo>
                <a:lnTo>
                  <a:pt x="39" y="96"/>
                </a:lnTo>
                <a:lnTo>
                  <a:pt x="37" y="95"/>
                </a:lnTo>
                <a:lnTo>
                  <a:pt x="32" y="95"/>
                </a:lnTo>
                <a:lnTo>
                  <a:pt x="29" y="95"/>
                </a:lnTo>
                <a:lnTo>
                  <a:pt x="26" y="96"/>
                </a:lnTo>
                <a:lnTo>
                  <a:pt x="28" y="98"/>
                </a:lnTo>
                <a:lnTo>
                  <a:pt x="24" y="99"/>
                </a:lnTo>
                <a:lnTo>
                  <a:pt x="21" y="99"/>
                </a:lnTo>
                <a:lnTo>
                  <a:pt x="18" y="99"/>
                </a:lnTo>
                <a:lnTo>
                  <a:pt x="16" y="98"/>
                </a:lnTo>
                <a:lnTo>
                  <a:pt x="15" y="98"/>
                </a:lnTo>
                <a:lnTo>
                  <a:pt x="13" y="96"/>
                </a:lnTo>
                <a:lnTo>
                  <a:pt x="12" y="98"/>
                </a:lnTo>
                <a:lnTo>
                  <a:pt x="10" y="99"/>
                </a:lnTo>
                <a:lnTo>
                  <a:pt x="8" y="99"/>
                </a:lnTo>
                <a:lnTo>
                  <a:pt x="7" y="99"/>
                </a:lnTo>
                <a:lnTo>
                  <a:pt x="4" y="98"/>
                </a:lnTo>
                <a:lnTo>
                  <a:pt x="4" y="96"/>
                </a:lnTo>
                <a:lnTo>
                  <a:pt x="2" y="95"/>
                </a:lnTo>
                <a:lnTo>
                  <a:pt x="0" y="91"/>
                </a:lnTo>
                <a:lnTo>
                  <a:pt x="2" y="88"/>
                </a:lnTo>
                <a:lnTo>
                  <a:pt x="2" y="87"/>
                </a:lnTo>
                <a:lnTo>
                  <a:pt x="2" y="83"/>
                </a:lnTo>
                <a:lnTo>
                  <a:pt x="0" y="82"/>
                </a:lnTo>
                <a:lnTo>
                  <a:pt x="0" y="80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4" y="75"/>
                </a:lnTo>
                <a:lnTo>
                  <a:pt x="2" y="74"/>
                </a:lnTo>
                <a:lnTo>
                  <a:pt x="2" y="72"/>
                </a:lnTo>
                <a:lnTo>
                  <a:pt x="4" y="71"/>
                </a:lnTo>
                <a:lnTo>
                  <a:pt x="5" y="71"/>
                </a:lnTo>
                <a:lnTo>
                  <a:pt x="7" y="69"/>
                </a:lnTo>
                <a:lnTo>
                  <a:pt x="8" y="67"/>
                </a:lnTo>
                <a:lnTo>
                  <a:pt x="8" y="66"/>
                </a:lnTo>
                <a:lnTo>
                  <a:pt x="8" y="64"/>
                </a:lnTo>
                <a:lnTo>
                  <a:pt x="8" y="63"/>
                </a:lnTo>
                <a:lnTo>
                  <a:pt x="8" y="61"/>
                </a:lnTo>
                <a:lnTo>
                  <a:pt x="8" y="59"/>
                </a:lnTo>
                <a:lnTo>
                  <a:pt x="7" y="58"/>
                </a:lnTo>
                <a:lnTo>
                  <a:pt x="5" y="56"/>
                </a:lnTo>
                <a:lnTo>
                  <a:pt x="5" y="55"/>
                </a:lnTo>
                <a:lnTo>
                  <a:pt x="12" y="55"/>
                </a:lnTo>
                <a:lnTo>
                  <a:pt x="15" y="53"/>
                </a:lnTo>
                <a:lnTo>
                  <a:pt x="16" y="53"/>
                </a:lnTo>
                <a:lnTo>
                  <a:pt x="18" y="53"/>
                </a:lnTo>
                <a:lnTo>
                  <a:pt x="21" y="53"/>
                </a:lnTo>
                <a:lnTo>
                  <a:pt x="24" y="53"/>
                </a:lnTo>
                <a:lnTo>
                  <a:pt x="28" y="53"/>
                </a:lnTo>
                <a:lnTo>
                  <a:pt x="31" y="56"/>
                </a:lnTo>
                <a:lnTo>
                  <a:pt x="31" y="55"/>
                </a:lnTo>
                <a:lnTo>
                  <a:pt x="31" y="53"/>
                </a:lnTo>
                <a:lnTo>
                  <a:pt x="31" y="51"/>
                </a:lnTo>
                <a:lnTo>
                  <a:pt x="31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2" y="43"/>
                </a:lnTo>
                <a:lnTo>
                  <a:pt x="34" y="43"/>
                </a:lnTo>
                <a:lnTo>
                  <a:pt x="34" y="42"/>
                </a:lnTo>
                <a:lnTo>
                  <a:pt x="36" y="42"/>
                </a:lnTo>
                <a:lnTo>
                  <a:pt x="37" y="42"/>
                </a:lnTo>
                <a:lnTo>
                  <a:pt x="39" y="42"/>
                </a:lnTo>
                <a:lnTo>
                  <a:pt x="42" y="40"/>
                </a:lnTo>
                <a:lnTo>
                  <a:pt x="44" y="40"/>
                </a:lnTo>
                <a:lnTo>
                  <a:pt x="45" y="40"/>
                </a:lnTo>
                <a:lnTo>
                  <a:pt x="48" y="39"/>
                </a:lnTo>
                <a:lnTo>
                  <a:pt x="50" y="35"/>
                </a:lnTo>
                <a:lnTo>
                  <a:pt x="52" y="35"/>
                </a:lnTo>
                <a:lnTo>
                  <a:pt x="55" y="39"/>
                </a:lnTo>
                <a:lnTo>
                  <a:pt x="56" y="40"/>
                </a:lnTo>
                <a:lnTo>
                  <a:pt x="61" y="45"/>
                </a:lnTo>
                <a:lnTo>
                  <a:pt x="63" y="47"/>
                </a:lnTo>
                <a:lnTo>
                  <a:pt x="69" y="42"/>
                </a:lnTo>
                <a:lnTo>
                  <a:pt x="72" y="42"/>
                </a:lnTo>
                <a:lnTo>
                  <a:pt x="79" y="39"/>
                </a:lnTo>
                <a:lnTo>
                  <a:pt x="84" y="35"/>
                </a:lnTo>
                <a:lnTo>
                  <a:pt x="90" y="34"/>
                </a:lnTo>
                <a:lnTo>
                  <a:pt x="95" y="32"/>
                </a:lnTo>
                <a:lnTo>
                  <a:pt x="96" y="32"/>
                </a:lnTo>
                <a:lnTo>
                  <a:pt x="98" y="31"/>
                </a:lnTo>
                <a:lnTo>
                  <a:pt x="100" y="31"/>
                </a:lnTo>
                <a:lnTo>
                  <a:pt x="103" y="29"/>
                </a:lnTo>
                <a:lnTo>
                  <a:pt x="104" y="29"/>
                </a:lnTo>
                <a:lnTo>
                  <a:pt x="104" y="27"/>
                </a:lnTo>
                <a:lnTo>
                  <a:pt x="104" y="26"/>
                </a:lnTo>
                <a:lnTo>
                  <a:pt x="103" y="26"/>
                </a:lnTo>
                <a:lnTo>
                  <a:pt x="103" y="24"/>
                </a:lnTo>
                <a:lnTo>
                  <a:pt x="101" y="23"/>
                </a:lnTo>
                <a:lnTo>
                  <a:pt x="101" y="21"/>
                </a:lnTo>
                <a:lnTo>
                  <a:pt x="103" y="19"/>
                </a:lnTo>
                <a:lnTo>
                  <a:pt x="103" y="18"/>
                </a:lnTo>
                <a:lnTo>
                  <a:pt x="103" y="16"/>
                </a:lnTo>
                <a:lnTo>
                  <a:pt x="103" y="15"/>
                </a:lnTo>
                <a:lnTo>
                  <a:pt x="103" y="13"/>
                </a:lnTo>
                <a:lnTo>
                  <a:pt x="101" y="11"/>
                </a:lnTo>
                <a:lnTo>
                  <a:pt x="101" y="10"/>
                </a:lnTo>
                <a:lnTo>
                  <a:pt x="101" y="8"/>
                </a:lnTo>
                <a:lnTo>
                  <a:pt x="101" y="7"/>
                </a:lnTo>
                <a:lnTo>
                  <a:pt x="101" y="5"/>
                </a:lnTo>
                <a:lnTo>
                  <a:pt x="103" y="3"/>
                </a:lnTo>
                <a:lnTo>
                  <a:pt x="101" y="3"/>
                </a:lnTo>
                <a:lnTo>
                  <a:pt x="101" y="2"/>
                </a:lnTo>
                <a:lnTo>
                  <a:pt x="101" y="0"/>
                </a:lnTo>
                <a:lnTo>
                  <a:pt x="103" y="2"/>
                </a:lnTo>
                <a:lnTo>
                  <a:pt x="108" y="0"/>
                </a:lnTo>
                <a:lnTo>
                  <a:pt x="108" y="2"/>
                </a:lnTo>
                <a:lnTo>
                  <a:pt x="109" y="2"/>
                </a:lnTo>
                <a:lnTo>
                  <a:pt x="111" y="3"/>
                </a:lnTo>
                <a:lnTo>
                  <a:pt x="111" y="5"/>
                </a:lnTo>
                <a:lnTo>
                  <a:pt x="112" y="7"/>
                </a:lnTo>
                <a:lnTo>
                  <a:pt x="111" y="7"/>
                </a:lnTo>
                <a:lnTo>
                  <a:pt x="112" y="7"/>
                </a:lnTo>
                <a:lnTo>
                  <a:pt x="112" y="8"/>
                </a:lnTo>
                <a:lnTo>
                  <a:pt x="112" y="10"/>
                </a:lnTo>
                <a:lnTo>
                  <a:pt x="112" y="11"/>
                </a:lnTo>
                <a:lnTo>
                  <a:pt x="114" y="11"/>
                </a:lnTo>
                <a:lnTo>
                  <a:pt x="114" y="13"/>
                </a:lnTo>
                <a:lnTo>
                  <a:pt x="116" y="13"/>
                </a:lnTo>
                <a:lnTo>
                  <a:pt x="117" y="13"/>
                </a:lnTo>
                <a:lnTo>
                  <a:pt x="117" y="15"/>
                </a:lnTo>
                <a:lnTo>
                  <a:pt x="119" y="15"/>
                </a:lnTo>
                <a:lnTo>
                  <a:pt x="119" y="16"/>
                </a:lnTo>
                <a:lnTo>
                  <a:pt x="120" y="18"/>
                </a:lnTo>
                <a:lnTo>
                  <a:pt x="120" y="19"/>
                </a:lnTo>
                <a:lnTo>
                  <a:pt x="122" y="19"/>
                </a:lnTo>
                <a:lnTo>
                  <a:pt x="122" y="21"/>
                </a:lnTo>
                <a:lnTo>
                  <a:pt x="122" y="23"/>
                </a:lnTo>
                <a:lnTo>
                  <a:pt x="122" y="24"/>
                </a:lnTo>
                <a:lnTo>
                  <a:pt x="124" y="24"/>
                </a:lnTo>
                <a:lnTo>
                  <a:pt x="124" y="26"/>
                </a:lnTo>
                <a:lnTo>
                  <a:pt x="125" y="26"/>
                </a:lnTo>
                <a:lnTo>
                  <a:pt x="125" y="27"/>
                </a:lnTo>
                <a:lnTo>
                  <a:pt x="125" y="29"/>
                </a:lnTo>
                <a:lnTo>
                  <a:pt x="127" y="29"/>
                </a:lnTo>
                <a:lnTo>
                  <a:pt x="127" y="31"/>
                </a:lnTo>
                <a:lnTo>
                  <a:pt x="127" y="32"/>
                </a:lnTo>
                <a:lnTo>
                  <a:pt x="128" y="32"/>
                </a:lnTo>
                <a:lnTo>
                  <a:pt x="128" y="34"/>
                </a:lnTo>
                <a:lnTo>
                  <a:pt x="128" y="35"/>
                </a:lnTo>
                <a:lnTo>
                  <a:pt x="130" y="35"/>
                </a:lnTo>
                <a:lnTo>
                  <a:pt x="130" y="37"/>
                </a:lnTo>
                <a:lnTo>
                  <a:pt x="130" y="39"/>
                </a:lnTo>
                <a:lnTo>
                  <a:pt x="132" y="39"/>
                </a:lnTo>
                <a:lnTo>
                  <a:pt x="132" y="40"/>
                </a:lnTo>
                <a:lnTo>
                  <a:pt x="132" y="42"/>
                </a:lnTo>
                <a:lnTo>
                  <a:pt x="133" y="42"/>
                </a:lnTo>
                <a:lnTo>
                  <a:pt x="135" y="42"/>
                </a:lnTo>
                <a:lnTo>
                  <a:pt x="135" y="43"/>
                </a:lnTo>
                <a:lnTo>
                  <a:pt x="136" y="43"/>
                </a:lnTo>
                <a:lnTo>
                  <a:pt x="136" y="45"/>
                </a:lnTo>
                <a:lnTo>
                  <a:pt x="136" y="47"/>
                </a:lnTo>
                <a:lnTo>
                  <a:pt x="136" y="48"/>
                </a:lnTo>
                <a:lnTo>
                  <a:pt x="138" y="47"/>
                </a:lnTo>
                <a:lnTo>
                  <a:pt x="140" y="47"/>
                </a:lnTo>
                <a:lnTo>
                  <a:pt x="141" y="47"/>
                </a:lnTo>
                <a:lnTo>
                  <a:pt x="141" y="48"/>
                </a:lnTo>
                <a:lnTo>
                  <a:pt x="141" y="50"/>
                </a:lnTo>
                <a:lnTo>
                  <a:pt x="141" y="51"/>
                </a:lnTo>
                <a:lnTo>
                  <a:pt x="143" y="51"/>
                </a:lnTo>
                <a:lnTo>
                  <a:pt x="144" y="50"/>
                </a:lnTo>
                <a:lnTo>
                  <a:pt x="148" y="51"/>
                </a:lnTo>
                <a:lnTo>
                  <a:pt x="149" y="51"/>
                </a:lnTo>
                <a:lnTo>
                  <a:pt x="149" y="48"/>
                </a:lnTo>
                <a:lnTo>
                  <a:pt x="151" y="50"/>
                </a:lnTo>
                <a:lnTo>
                  <a:pt x="151" y="53"/>
                </a:lnTo>
                <a:lnTo>
                  <a:pt x="154" y="53"/>
                </a:lnTo>
                <a:lnTo>
                  <a:pt x="156" y="53"/>
                </a:lnTo>
                <a:close/>
              </a:path>
            </a:pathLst>
          </a:custGeom>
          <a:solidFill>
            <a:srgbClr val="5DB39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5"/>
          <p:cNvSpPr>
            <a:spLocks/>
          </p:cNvSpPr>
          <p:nvPr/>
        </p:nvSpPr>
        <p:spPr bwMode="auto">
          <a:xfrm>
            <a:off x="6853238" y="4432301"/>
            <a:ext cx="279400" cy="720725"/>
          </a:xfrm>
          <a:custGeom>
            <a:avLst/>
            <a:gdLst/>
            <a:ahLst/>
            <a:cxnLst>
              <a:cxn ang="0">
                <a:pos x="171" y="86"/>
              </a:cxn>
              <a:cxn ang="0">
                <a:pos x="165" y="98"/>
              </a:cxn>
              <a:cxn ang="0">
                <a:pos x="174" y="110"/>
              </a:cxn>
              <a:cxn ang="0">
                <a:pos x="173" y="128"/>
              </a:cxn>
              <a:cxn ang="0">
                <a:pos x="163" y="138"/>
              </a:cxn>
              <a:cxn ang="0">
                <a:pos x="165" y="150"/>
              </a:cxn>
              <a:cxn ang="0">
                <a:pos x="169" y="165"/>
              </a:cxn>
              <a:cxn ang="0">
                <a:pos x="163" y="178"/>
              </a:cxn>
              <a:cxn ang="0">
                <a:pos x="145" y="186"/>
              </a:cxn>
              <a:cxn ang="0">
                <a:pos x="149" y="203"/>
              </a:cxn>
              <a:cxn ang="0">
                <a:pos x="136" y="213"/>
              </a:cxn>
              <a:cxn ang="0">
                <a:pos x="134" y="229"/>
              </a:cxn>
              <a:cxn ang="0">
                <a:pos x="147" y="232"/>
              </a:cxn>
              <a:cxn ang="0">
                <a:pos x="145" y="248"/>
              </a:cxn>
              <a:cxn ang="0">
                <a:pos x="150" y="278"/>
              </a:cxn>
              <a:cxn ang="0">
                <a:pos x="152" y="291"/>
              </a:cxn>
              <a:cxn ang="0">
                <a:pos x="144" y="307"/>
              </a:cxn>
              <a:cxn ang="0">
                <a:pos x="139" y="331"/>
              </a:cxn>
              <a:cxn ang="0">
                <a:pos x="123" y="334"/>
              </a:cxn>
              <a:cxn ang="0">
                <a:pos x="110" y="349"/>
              </a:cxn>
              <a:cxn ang="0">
                <a:pos x="86" y="362"/>
              </a:cxn>
              <a:cxn ang="0">
                <a:pos x="99" y="373"/>
              </a:cxn>
              <a:cxn ang="0">
                <a:pos x="93" y="384"/>
              </a:cxn>
              <a:cxn ang="0">
                <a:pos x="105" y="389"/>
              </a:cxn>
              <a:cxn ang="0">
                <a:pos x="104" y="403"/>
              </a:cxn>
              <a:cxn ang="0">
                <a:pos x="115" y="411"/>
              </a:cxn>
              <a:cxn ang="0">
                <a:pos x="121" y="422"/>
              </a:cxn>
              <a:cxn ang="0">
                <a:pos x="115" y="432"/>
              </a:cxn>
              <a:cxn ang="0">
                <a:pos x="118" y="450"/>
              </a:cxn>
              <a:cxn ang="0">
                <a:pos x="131" y="454"/>
              </a:cxn>
              <a:cxn ang="0">
                <a:pos x="54" y="454"/>
              </a:cxn>
              <a:cxn ang="0">
                <a:pos x="33" y="392"/>
              </a:cxn>
              <a:cxn ang="0">
                <a:pos x="35" y="357"/>
              </a:cxn>
              <a:cxn ang="0">
                <a:pos x="35" y="310"/>
              </a:cxn>
              <a:cxn ang="0">
                <a:pos x="29" y="272"/>
              </a:cxn>
              <a:cxn ang="0">
                <a:pos x="3" y="269"/>
              </a:cxn>
              <a:cxn ang="0">
                <a:pos x="8" y="261"/>
              </a:cxn>
              <a:cxn ang="0">
                <a:pos x="21" y="264"/>
              </a:cxn>
              <a:cxn ang="0">
                <a:pos x="33" y="269"/>
              </a:cxn>
              <a:cxn ang="0">
                <a:pos x="43" y="264"/>
              </a:cxn>
              <a:cxn ang="0">
                <a:pos x="29" y="250"/>
              </a:cxn>
              <a:cxn ang="0">
                <a:pos x="29" y="184"/>
              </a:cxn>
              <a:cxn ang="0">
                <a:pos x="59" y="163"/>
              </a:cxn>
              <a:cxn ang="0">
                <a:pos x="65" y="146"/>
              </a:cxn>
              <a:cxn ang="0">
                <a:pos x="88" y="125"/>
              </a:cxn>
              <a:cxn ang="0">
                <a:pos x="96" y="101"/>
              </a:cxn>
              <a:cxn ang="0">
                <a:pos x="104" y="77"/>
              </a:cxn>
              <a:cxn ang="0">
                <a:pos x="101" y="56"/>
              </a:cxn>
              <a:cxn ang="0">
                <a:pos x="96" y="37"/>
              </a:cxn>
              <a:cxn ang="0">
                <a:pos x="101" y="21"/>
              </a:cxn>
              <a:cxn ang="0">
                <a:pos x="109" y="14"/>
              </a:cxn>
              <a:cxn ang="0">
                <a:pos x="121" y="10"/>
              </a:cxn>
              <a:cxn ang="0">
                <a:pos x="137" y="2"/>
              </a:cxn>
              <a:cxn ang="0">
                <a:pos x="145" y="10"/>
              </a:cxn>
              <a:cxn ang="0">
                <a:pos x="145" y="22"/>
              </a:cxn>
              <a:cxn ang="0">
                <a:pos x="152" y="38"/>
              </a:cxn>
              <a:cxn ang="0">
                <a:pos x="163" y="54"/>
              </a:cxn>
              <a:cxn ang="0">
                <a:pos x="165" y="72"/>
              </a:cxn>
            </a:cxnLst>
            <a:rect l="0" t="0" r="r" b="b"/>
            <a:pathLst>
              <a:path w="176" h="454">
                <a:moveTo>
                  <a:pt x="163" y="77"/>
                </a:moveTo>
                <a:lnTo>
                  <a:pt x="161" y="80"/>
                </a:lnTo>
                <a:lnTo>
                  <a:pt x="161" y="82"/>
                </a:lnTo>
                <a:lnTo>
                  <a:pt x="163" y="82"/>
                </a:lnTo>
                <a:lnTo>
                  <a:pt x="165" y="83"/>
                </a:lnTo>
                <a:lnTo>
                  <a:pt x="166" y="83"/>
                </a:lnTo>
                <a:lnTo>
                  <a:pt x="169" y="83"/>
                </a:lnTo>
                <a:lnTo>
                  <a:pt x="171" y="85"/>
                </a:lnTo>
                <a:lnTo>
                  <a:pt x="173" y="86"/>
                </a:lnTo>
                <a:lnTo>
                  <a:pt x="171" y="86"/>
                </a:lnTo>
                <a:lnTo>
                  <a:pt x="169" y="88"/>
                </a:lnTo>
                <a:lnTo>
                  <a:pt x="168" y="90"/>
                </a:lnTo>
                <a:lnTo>
                  <a:pt x="166" y="90"/>
                </a:lnTo>
                <a:lnTo>
                  <a:pt x="165" y="90"/>
                </a:lnTo>
                <a:lnTo>
                  <a:pt x="163" y="91"/>
                </a:lnTo>
                <a:lnTo>
                  <a:pt x="163" y="93"/>
                </a:lnTo>
                <a:lnTo>
                  <a:pt x="165" y="93"/>
                </a:lnTo>
                <a:lnTo>
                  <a:pt x="165" y="94"/>
                </a:lnTo>
                <a:lnTo>
                  <a:pt x="165" y="96"/>
                </a:lnTo>
                <a:lnTo>
                  <a:pt x="165" y="98"/>
                </a:lnTo>
                <a:lnTo>
                  <a:pt x="165" y="99"/>
                </a:lnTo>
                <a:lnTo>
                  <a:pt x="166" y="101"/>
                </a:lnTo>
                <a:lnTo>
                  <a:pt x="168" y="99"/>
                </a:lnTo>
                <a:lnTo>
                  <a:pt x="169" y="99"/>
                </a:lnTo>
                <a:lnTo>
                  <a:pt x="171" y="102"/>
                </a:lnTo>
                <a:lnTo>
                  <a:pt x="171" y="106"/>
                </a:lnTo>
                <a:lnTo>
                  <a:pt x="173" y="107"/>
                </a:lnTo>
                <a:lnTo>
                  <a:pt x="174" y="109"/>
                </a:lnTo>
                <a:lnTo>
                  <a:pt x="176" y="110"/>
                </a:lnTo>
                <a:lnTo>
                  <a:pt x="174" y="110"/>
                </a:lnTo>
                <a:lnTo>
                  <a:pt x="174" y="112"/>
                </a:lnTo>
                <a:lnTo>
                  <a:pt x="174" y="114"/>
                </a:lnTo>
                <a:lnTo>
                  <a:pt x="174" y="115"/>
                </a:lnTo>
                <a:lnTo>
                  <a:pt x="174" y="117"/>
                </a:lnTo>
                <a:lnTo>
                  <a:pt x="174" y="120"/>
                </a:lnTo>
                <a:lnTo>
                  <a:pt x="174" y="122"/>
                </a:lnTo>
                <a:lnTo>
                  <a:pt x="173" y="123"/>
                </a:lnTo>
                <a:lnTo>
                  <a:pt x="171" y="123"/>
                </a:lnTo>
                <a:lnTo>
                  <a:pt x="171" y="126"/>
                </a:lnTo>
                <a:lnTo>
                  <a:pt x="173" y="128"/>
                </a:lnTo>
                <a:lnTo>
                  <a:pt x="173" y="130"/>
                </a:lnTo>
                <a:lnTo>
                  <a:pt x="173" y="131"/>
                </a:lnTo>
                <a:lnTo>
                  <a:pt x="171" y="133"/>
                </a:lnTo>
                <a:lnTo>
                  <a:pt x="171" y="134"/>
                </a:lnTo>
                <a:lnTo>
                  <a:pt x="171" y="136"/>
                </a:lnTo>
                <a:lnTo>
                  <a:pt x="169" y="136"/>
                </a:lnTo>
                <a:lnTo>
                  <a:pt x="168" y="138"/>
                </a:lnTo>
                <a:lnTo>
                  <a:pt x="165" y="136"/>
                </a:lnTo>
                <a:lnTo>
                  <a:pt x="163" y="136"/>
                </a:lnTo>
                <a:lnTo>
                  <a:pt x="163" y="138"/>
                </a:lnTo>
                <a:lnTo>
                  <a:pt x="161" y="138"/>
                </a:lnTo>
                <a:lnTo>
                  <a:pt x="163" y="139"/>
                </a:lnTo>
                <a:lnTo>
                  <a:pt x="161" y="139"/>
                </a:lnTo>
                <a:lnTo>
                  <a:pt x="161" y="141"/>
                </a:lnTo>
                <a:lnTo>
                  <a:pt x="160" y="142"/>
                </a:lnTo>
                <a:lnTo>
                  <a:pt x="163" y="144"/>
                </a:lnTo>
                <a:lnTo>
                  <a:pt x="166" y="147"/>
                </a:lnTo>
                <a:lnTo>
                  <a:pt x="166" y="149"/>
                </a:lnTo>
                <a:lnTo>
                  <a:pt x="165" y="149"/>
                </a:lnTo>
                <a:lnTo>
                  <a:pt x="165" y="150"/>
                </a:lnTo>
                <a:lnTo>
                  <a:pt x="163" y="150"/>
                </a:lnTo>
                <a:lnTo>
                  <a:pt x="163" y="152"/>
                </a:lnTo>
                <a:lnTo>
                  <a:pt x="165" y="152"/>
                </a:lnTo>
                <a:lnTo>
                  <a:pt x="165" y="154"/>
                </a:lnTo>
                <a:lnTo>
                  <a:pt x="166" y="155"/>
                </a:lnTo>
                <a:lnTo>
                  <a:pt x="169" y="158"/>
                </a:lnTo>
                <a:lnTo>
                  <a:pt x="171" y="158"/>
                </a:lnTo>
                <a:lnTo>
                  <a:pt x="171" y="162"/>
                </a:lnTo>
                <a:lnTo>
                  <a:pt x="171" y="163"/>
                </a:lnTo>
                <a:lnTo>
                  <a:pt x="169" y="165"/>
                </a:lnTo>
                <a:lnTo>
                  <a:pt x="168" y="166"/>
                </a:lnTo>
                <a:lnTo>
                  <a:pt x="166" y="170"/>
                </a:lnTo>
                <a:lnTo>
                  <a:pt x="165" y="170"/>
                </a:lnTo>
                <a:lnTo>
                  <a:pt x="163" y="168"/>
                </a:lnTo>
                <a:lnTo>
                  <a:pt x="161" y="168"/>
                </a:lnTo>
                <a:lnTo>
                  <a:pt x="160" y="170"/>
                </a:lnTo>
                <a:lnTo>
                  <a:pt x="160" y="171"/>
                </a:lnTo>
                <a:lnTo>
                  <a:pt x="163" y="174"/>
                </a:lnTo>
                <a:lnTo>
                  <a:pt x="163" y="176"/>
                </a:lnTo>
                <a:lnTo>
                  <a:pt x="163" y="178"/>
                </a:lnTo>
                <a:lnTo>
                  <a:pt x="163" y="179"/>
                </a:lnTo>
                <a:lnTo>
                  <a:pt x="161" y="184"/>
                </a:lnTo>
                <a:lnTo>
                  <a:pt x="161" y="186"/>
                </a:lnTo>
                <a:lnTo>
                  <a:pt x="158" y="187"/>
                </a:lnTo>
                <a:lnTo>
                  <a:pt x="157" y="187"/>
                </a:lnTo>
                <a:lnTo>
                  <a:pt x="155" y="187"/>
                </a:lnTo>
                <a:lnTo>
                  <a:pt x="153" y="187"/>
                </a:lnTo>
                <a:lnTo>
                  <a:pt x="149" y="187"/>
                </a:lnTo>
                <a:lnTo>
                  <a:pt x="147" y="187"/>
                </a:lnTo>
                <a:lnTo>
                  <a:pt x="145" y="186"/>
                </a:lnTo>
                <a:lnTo>
                  <a:pt x="145" y="187"/>
                </a:lnTo>
                <a:lnTo>
                  <a:pt x="145" y="189"/>
                </a:lnTo>
                <a:lnTo>
                  <a:pt x="145" y="190"/>
                </a:lnTo>
                <a:lnTo>
                  <a:pt x="145" y="192"/>
                </a:lnTo>
                <a:lnTo>
                  <a:pt x="145" y="195"/>
                </a:lnTo>
                <a:lnTo>
                  <a:pt x="145" y="197"/>
                </a:lnTo>
                <a:lnTo>
                  <a:pt x="144" y="198"/>
                </a:lnTo>
                <a:lnTo>
                  <a:pt x="144" y="202"/>
                </a:lnTo>
                <a:lnTo>
                  <a:pt x="147" y="203"/>
                </a:lnTo>
                <a:lnTo>
                  <a:pt x="149" y="203"/>
                </a:lnTo>
                <a:lnTo>
                  <a:pt x="150" y="203"/>
                </a:lnTo>
                <a:lnTo>
                  <a:pt x="149" y="203"/>
                </a:lnTo>
                <a:lnTo>
                  <a:pt x="147" y="205"/>
                </a:lnTo>
                <a:lnTo>
                  <a:pt x="145" y="205"/>
                </a:lnTo>
                <a:lnTo>
                  <a:pt x="144" y="205"/>
                </a:lnTo>
                <a:lnTo>
                  <a:pt x="142" y="205"/>
                </a:lnTo>
                <a:lnTo>
                  <a:pt x="141" y="208"/>
                </a:lnTo>
                <a:lnTo>
                  <a:pt x="139" y="208"/>
                </a:lnTo>
                <a:lnTo>
                  <a:pt x="137" y="211"/>
                </a:lnTo>
                <a:lnTo>
                  <a:pt x="136" y="213"/>
                </a:lnTo>
                <a:lnTo>
                  <a:pt x="134" y="214"/>
                </a:lnTo>
                <a:lnTo>
                  <a:pt x="133" y="219"/>
                </a:lnTo>
                <a:lnTo>
                  <a:pt x="131" y="221"/>
                </a:lnTo>
                <a:lnTo>
                  <a:pt x="129" y="222"/>
                </a:lnTo>
                <a:lnTo>
                  <a:pt x="129" y="224"/>
                </a:lnTo>
                <a:lnTo>
                  <a:pt x="129" y="226"/>
                </a:lnTo>
                <a:lnTo>
                  <a:pt x="131" y="227"/>
                </a:lnTo>
                <a:lnTo>
                  <a:pt x="133" y="227"/>
                </a:lnTo>
                <a:lnTo>
                  <a:pt x="133" y="229"/>
                </a:lnTo>
                <a:lnTo>
                  <a:pt x="134" y="229"/>
                </a:lnTo>
                <a:lnTo>
                  <a:pt x="134" y="230"/>
                </a:lnTo>
                <a:lnTo>
                  <a:pt x="136" y="229"/>
                </a:lnTo>
                <a:lnTo>
                  <a:pt x="141" y="229"/>
                </a:lnTo>
                <a:lnTo>
                  <a:pt x="142" y="229"/>
                </a:lnTo>
                <a:lnTo>
                  <a:pt x="144" y="229"/>
                </a:lnTo>
                <a:lnTo>
                  <a:pt x="145" y="229"/>
                </a:lnTo>
                <a:lnTo>
                  <a:pt x="147" y="229"/>
                </a:lnTo>
                <a:lnTo>
                  <a:pt x="149" y="230"/>
                </a:lnTo>
                <a:lnTo>
                  <a:pt x="149" y="232"/>
                </a:lnTo>
                <a:lnTo>
                  <a:pt x="147" y="232"/>
                </a:lnTo>
                <a:lnTo>
                  <a:pt x="147" y="234"/>
                </a:lnTo>
                <a:lnTo>
                  <a:pt x="149" y="234"/>
                </a:lnTo>
                <a:lnTo>
                  <a:pt x="150" y="234"/>
                </a:lnTo>
                <a:lnTo>
                  <a:pt x="147" y="237"/>
                </a:lnTo>
                <a:lnTo>
                  <a:pt x="145" y="240"/>
                </a:lnTo>
                <a:lnTo>
                  <a:pt x="145" y="242"/>
                </a:lnTo>
                <a:lnTo>
                  <a:pt x="145" y="243"/>
                </a:lnTo>
                <a:lnTo>
                  <a:pt x="147" y="245"/>
                </a:lnTo>
                <a:lnTo>
                  <a:pt x="147" y="246"/>
                </a:lnTo>
                <a:lnTo>
                  <a:pt x="145" y="248"/>
                </a:lnTo>
                <a:lnTo>
                  <a:pt x="145" y="251"/>
                </a:lnTo>
                <a:lnTo>
                  <a:pt x="144" y="254"/>
                </a:lnTo>
                <a:lnTo>
                  <a:pt x="144" y="259"/>
                </a:lnTo>
                <a:lnTo>
                  <a:pt x="145" y="262"/>
                </a:lnTo>
                <a:lnTo>
                  <a:pt x="145" y="264"/>
                </a:lnTo>
                <a:lnTo>
                  <a:pt x="145" y="266"/>
                </a:lnTo>
                <a:lnTo>
                  <a:pt x="147" y="267"/>
                </a:lnTo>
                <a:lnTo>
                  <a:pt x="147" y="269"/>
                </a:lnTo>
                <a:lnTo>
                  <a:pt x="149" y="277"/>
                </a:lnTo>
                <a:lnTo>
                  <a:pt x="150" y="278"/>
                </a:lnTo>
                <a:lnTo>
                  <a:pt x="152" y="278"/>
                </a:lnTo>
                <a:lnTo>
                  <a:pt x="152" y="280"/>
                </a:lnTo>
                <a:lnTo>
                  <a:pt x="153" y="283"/>
                </a:lnTo>
                <a:lnTo>
                  <a:pt x="155" y="285"/>
                </a:lnTo>
                <a:lnTo>
                  <a:pt x="155" y="286"/>
                </a:lnTo>
                <a:lnTo>
                  <a:pt x="153" y="286"/>
                </a:lnTo>
                <a:lnTo>
                  <a:pt x="153" y="288"/>
                </a:lnTo>
                <a:lnTo>
                  <a:pt x="153" y="290"/>
                </a:lnTo>
                <a:lnTo>
                  <a:pt x="153" y="291"/>
                </a:lnTo>
                <a:lnTo>
                  <a:pt x="152" y="291"/>
                </a:lnTo>
                <a:lnTo>
                  <a:pt x="150" y="293"/>
                </a:lnTo>
                <a:lnTo>
                  <a:pt x="149" y="296"/>
                </a:lnTo>
                <a:lnTo>
                  <a:pt x="147" y="296"/>
                </a:lnTo>
                <a:lnTo>
                  <a:pt x="147" y="298"/>
                </a:lnTo>
                <a:lnTo>
                  <a:pt x="149" y="299"/>
                </a:lnTo>
                <a:lnTo>
                  <a:pt x="150" y="302"/>
                </a:lnTo>
                <a:lnTo>
                  <a:pt x="149" y="304"/>
                </a:lnTo>
                <a:lnTo>
                  <a:pt x="147" y="304"/>
                </a:lnTo>
                <a:lnTo>
                  <a:pt x="145" y="306"/>
                </a:lnTo>
                <a:lnTo>
                  <a:pt x="144" y="307"/>
                </a:lnTo>
                <a:lnTo>
                  <a:pt x="144" y="312"/>
                </a:lnTo>
                <a:lnTo>
                  <a:pt x="142" y="314"/>
                </a:lnTo>
                <a:lnTo>
                  <a:pt x="141" y="314"/>
                </a:lnTo>
                <a:lnTo>
                  <a:pt x="139" y="317"/>
                </a:lnTo>
                <a:lnTo>
                  <a:pt x="139" y="318"/>
                </a:lnTo>
                <a:lnTo>
                  <a:pt x="139" y="325"/>
                </a:lnTo>
                <a:lnTo>
                  <a:pt x="139" y="326"/>
                </a:lnTo>
                <a:lnTo>
                  <a:pt x="139" y="328"/>
                </a:lnTo>
                <a:lnTo>
                  <a:pt x="139" y="330"/>
                </a:lnTo>
                <a:lnTo>
                  <a:pt x="139" y="331"/>
                </a:lnTo>
                <a:lnTo>
                  <a:pt x="139" y="333"/>
                </a:lnTo>
                <a:lnTo>
                  <a:pt x="137" y="333"/>
                </a:lnTo>
                <a:lnTo>
                  <a:pt x="136" y="333"/>
                </a:lnTo>
                <a:lnTo>
                  <a:pt x="134" y="333"/>
                </a:lnTo>
                <a:lnTo>
                  <a:pt x="133" y="333"/>
                </a:lnTo>
                <a:lnTo>
                  <a:pt x="131" y="333"/>
                </a:lnTo>
                <a:lnTo>
                  <a:pt x="129" y="333"/>
                </a:lnTo>
                <a:lnTo>
                  <a:pt x="126" y="331"/>
                </a:lnTo>
                <a:lnTo>
                  <a:pt x="125" y="333"/>
                </a:lnTo>
                <a:lnTo>
                  <a:pt x="123" y="334"/>
                </a:lnTo>
                <a:lnTo>
                  <a:pt x="118" y="336"/>
                </a:lnTo>
                <a:lnTo>
                  <a:pt x="117" y="336"/>
                </a:lnTo>
                <a:lnTo>
                  <a:pt x="115" y="336"/>
                </a:lnTo>
                <a:lnTo>
                  <a:pt x="115" y="338"/>
                </a:lnTo>
                <a:lnTo>
                  <a:pt x="115" y="339"/>
                </a:lnTo>
                <a:lnTo>
                  <a:pt x="113" y="341"/>
                </a:lnTo>
                <a:lnTo>
                  <a:pt x="110" y="341"/>
                </a:lnTo>
                <a:lnTo>
                  <a:pt x="110" y="342"/>
                </a:lnTo>
                <a:lnTo>
                  <a:pt x="110" y="347"/>
                </a:lnTo>
                <a:lnTo>
                  <a:pt x="110" y="349"/>
                </a:lnTo>
                <a:lnTo>
                  <a:pt x="110" y="352"/>
                </a:lnTo>
                <a:lnTo>
                  <a:pt x="110" y="355"/>
                </a:lnTo>
                <a:lnTo>
                  <a:pt x="110" y="357"/>
                </a:lnTo>
                <a:lnTo>
                  <a:pt x="110" y="360"/>
                </a:lnTo>
                <a:lnTo>
                  <a:pt x="101" y="360"/>
                </a:lnTo>
                <a:lnTo>
                  <a:pt x="96" y="360"/>
                </a:lnTo>
                <a:lnTo>
                  <a:pt x="94" y="360"/>
                </a:lnTo>
                <a:lnTo>
                  <a:pt x="83" y="360"/>
                </a:lnTo>
                <a:lnTo>
                  <a:pt x="85" y="362"/>
                </a:lnTo>
                <a:lnTo>
                  <a:pt x="86" y="362"/>
                </a:lnTo>
                <a:lnTo>
                  <a:pt x="88" y="363"/>
                </a:lnTo>
                <a:lnTo>
                  <a:pt x="89" y="363"/>
                </a:lnTo>
                <a:lnTo>
                  <a:pt x="93" y="363"/>
                </a:lnTo>
                <a:lnTo>
                  <a:pt x="94" y="365"/>
                </a:lnTo>
                <a:lnTo>
                  <a:pt x="96" y="365"/>
                </a:lnTo>
                <a:lnTo>
                  <a:pt x="97" y="366"/>
                </a:lnTo>
                <a:lnTo>
                  <a:pt x="99" y="368"/>
                </a:lnTo>
                <a:lnTo>
                  <a:pt x="101" y="368"/>
                </a:lnTo>
                <a:lnTo>
                  <a:pt x="101" y="371"/>
                </a:lnTo>
                <a:lnTo>
                  <a:pt x="99" y="373"/>
                </a:lnTo>
                <a:lnTo>
                  <a:pt x="97" y="373"/>
                </a:lnTo>
                <a:lnTo>
                  <a:pt x="97" y="371"/>
                </a:lnTo>
                <a:lnTo>
                  <a:pt x="96" y="371"/>
                </a:lnTo>
                <a:lnTo>
                  <a:pt x="94" y="373"/>
                </a:lnTo>
                <a:lnTo>
                  <a:pt x="91" y="374"/>
                </a:lnTo>
                <a:lnTo>
                  <a:pt x="89" y="374"/>
                </a:lnTo>
                <a:lnTo>
                  <a:pt x="89" y="376"/>
                </a:lnTo>
                <a:lnTo>
                  <a:pt x="89" y="379"/>
                </a:lnTo>
                <a:lnTo>
                  <a:pt x="89" y="381"/>
                </a:lnTo>
                <a:lnTo>
                  <a:pt x="93" y="384"/>
                </a:lnTo>
                <a:lnTo>
                  <a:pt x="94" y="384"/>
                </a:lnTo>
                <a:lnTo>
                  <a:pt x="96" y="386"/>
                </a:lnTo>
                <a:lnTo>
                  <a:pt x="97" y="386"/>
                </a:lnTo>
                <a:lnTo>
                  <a:pt x="99" y="384"/>
                </a:lnTo>
                <a:lnTo>
                  <a:pt x="101" y="384"/>
                </a:lnTo>
                <a:lnTo>
                  <a:pt x="102" y="384"/>
                </a:lnTo>
                <a:lnTo>
                  <a:pt x="102" y="386"/>
                </a:lnTo>
                <a:lnTo>
                  <a:pt x="104" y="386"/>
                </a:lnTo>
                <a:lnTo>
                  <a:pt x="105" y="386"/>
                </a:lnTo>
                <a:lnTo>
                  <a:pt x="105" y="389"/>
                </a:lnTo>
                <a:lnTo>
                  <a:pt x="104" y="390"/>
                </a:lnTo>
                <a:lnTo>
                  <a:pt x="104" y="392"/>
                </a:lnTo>
                <a:lnTo>
                  <a:pt x="104" y="394"/>
                </a:lnTo>
                <a:lnTo>
                  <a:pt x="104" y="395"/>
                </a:lnTo>
                <a:lnTo>
                  <a:pt x="104" y="397"/>
                </a:lnTo>
                <a:lnTo>
                  <a:pt x="104" y="398"/>
                </a:lnTo>
                <a:lnTo>
                  <a:pt x="104" y="400"/>
                </a:lnTo>
                <a:lnTo>
                  <a:pt x="105" y="402"/>
                </a:lnTo>
                <a:lnTo>
                  <a:pt x="105" y="403"/>
                </a:lnTo>
                <a:lnTo>
                  <a:pt x="104" y="403"/>
                </a:lnTo>
                <a:lnTo>
                  <a:pt x="105" y="406"/>
                </a:lnTo>
                <a:lnTo>
                  <a:pt x="104" y="408"/>
                </a:lnTo>
                <a:lnTo>
                  <a:pt x="104" y="410"/>
                </a:lnTo>
                <a:lnTo>
                  <a:pt x="104" y="411"/>
                </a:lnTo>
                <a:lnTo>
                  <a:pt x="107" y="413"/>
                </a:lnTo>
                <a:lnTo>
                  <a:pt x="107" y="414"/>
                </a:lnTo>
                <a:lnTo>
                  <a:pt x="110" y="413"/>
                </a:lnTo>
                <a:lnTo>
                  <a:pt x="112" y="413"/>
                </a:lnTo>
                <a:lnTo>
                  <a:pt x="113" y="413"/>
                </a:lnTo>
                <a:lnTo>
                  <a:pt x="115" y="411"/>
                </a:lnTo>
                <a:lnTo>
                  <a:pt x="117" y="411"/>
                </a:lnTo>
                <a:lnTo>
                  <a:pt x="115" y="413"/>
                </a:lnTo>
                <a:lnTo>
                  <a:pt x="117" y="413"/>
                </a:lnTo>
                <a:lnTo>
                  <a:pt x="117" y="414"/>
                </a:lnTo>
                <a:lnTo>
                  <a:pt x="118" y="416"/>
                </a:lnTo>
                <a:lnTo>
                  <a:pt x="120" y="419"/>
                </a:lnTo>
                <a:lnTo>
                  <a:pt x="121" y="419"/>
                </a:lnTo>
                <a:lnTo>
                  <a:pt x="123" y="419"/>
                </a:lnTo>
                <a:lnTo>
                  <a:pt x="123" y="421"/>
                </a:lnTo>
                <a:lnTo>
                  <a:pt x="121" y="422"/>
                </a:lnTo>
                <a:lnTo>
                  <a:pt x="120" y="424"/>
                </a:lnTo>
                <a:lnTo>
                  <a:pt x="121" y="424"/>
                </a:lnTo>
                <a:lnTo>
                  <a:pt x="120" y="426"/>
                </a:lnTo>
                <a:lnTo>
                  <a:pt x="120" y="427"/>
                </a:lnTo>
                <a:lnTo>
                  <a:pt x="118" y="429"/>
                </a:lnTo>
                <a:lnTo>
                  <a:pt x="117" y="429"/>
                </a:lnTo>
                <a:lnTo>
                  <a:pt x="115" y="429"/>
                </a:lnTo>
                <a:lnTo>
                  <a:pt x="113" y="429"/>
                </a:lnTo>
                <a:lnTo>
                  <a:pt x="113" y="430"/>
                </a:lnTo>
                <a:lnTo>
                  <a:pt x="115" y="432"/>
                </a:lnTo>
                <a:lnTo>
                  <a:pt x="115" y="435"/>
                </a:lnTo>
                <a:lnTo>
                  <a:pt x="115" y="437"/>
                </a:lnTo>
                <a:lnTo>
                  <a:pt x="115" y="438"/>
                </a:lnTo>
                <a:lnTo>
                  <a:pt x="115" y="442"/>
                </a:lnTo>
                <a:lnTo>
                  <a:pt x="115" y="443"/>
                </a:lnTo>
                <a:lnTo>
                  <a:pt x="115" y="445"/>
                </a:lnTo>
                <a:lnTo>
                  <a:pt x="115" y="446"/>
                </a:lnTo>
                <a:lnTo>
                  <a:pt x="117" y="448"/>
                </a:lnTo>
                <a:lnTo>
                  <a:pt x="117" y="450"/>
                </a:lnTo>
                <a:lnTo>
                  <a:pt x="118" y="450"/>
                </a:lnTo>
                <a:lnTo>
                  <a:pt x="121" y="450"/>
                </a:lnTo>
                <a:lnTo>
                  <a:pt x="125" y="450"/>
                </a:lnTo>
                <a:lnTo>
                  <a:pt x="131" y="446"/>
                </a:lnTo>
                <a:lnTo>
                  <a:pt x="134" y="450"/>
                </a:lnTo>
                <a:lnTo>
                  <a:pt x="134" y="451"/>
                </a:lnTo>
                <a:lnTo>
                  <a:pt x="136" y="453"/>
                </a:lnTo>
                <a:lnTo>
                  <a:pt x="136" y="454"/>
                </a:lnTo>
                <a:lnTo>
                  <a:pt x="134" y="454"/>
                </a:lnTo>
                <a:lnTo>
                  <a:pt x="133" y="454"/>
                </a:lnTo>
                <a:lnTo>
                  <a:pt x="131" y="454"/>
                </a:lnTo>
                <a:lnTo>
                  <a:pt x="115" y="454"/>
                </a:lnTo>
                <a:lnTo>
                  <a:pt x="113" y="454"/>
                </a:lnTo>
                <a:lnTo>
                  <a:pt x="101" y="454"/>
                </a:lnTo>
                <a:lnTo>
                  <a:pt x="96" y="454"/>
                </a:lnTo>
                <a:lnTo>
                  <a:pt x="93" y="454"/>
                </a:lnTo>
                <a:lnTo>
                  <a:pt x="81" y="454"/>
                </a:lnTo>
                <a:lnTo>
                  <a:pt x="78" y="454"/>
                </a:lnTo>
                <a:lnTo>
                  <a:pt x="67" y="454"/>
                </a:lnTo>
                <a:lnTo>
                  <a:pt x="57" y="454"/>
                </a:lnTo>
                <a:lnTo>
                  <a:pt x="54" y="454"/>
                </a:lnTo>
                <a:lnTo>
                  <a:pt x="45" y="454"/>
                </a:lnTo>
                <a:lnTo>
                  <a:pt x="35" y="454"/>
                </a:lnTo>
                <a:lnTo>
                  <a:pt x="35" y="453"/>
                </a:lnTo>
                <a:lnTo>
                  <a:pt x="35" y="445"/>
                </a:lnTo>
                <a:lnTo>
                  <a:pt x="35" y="440"/>
                </a:lnTo>
                <a:lnTo>
                  <a:pt x="35" y="414"/>
                </a:lnTo>
                <a:lnTo>
                  <a:pt x="35" y="413"/>
                </a:lnTo>
                <a:lnTo>
                  <a:pt x="35" y="411"/>
                </a:lnTo>
                <a:lnTo>
                  <a:pt x="33" y="394"/>
                </a:lnTo>
                <a:lnTo>
                  <a:pt x="33" y="392"/>
                </a:lnTo>
                <a:lnTo>
                  <a:pt x="35" y="374"/>
                </a:lnTo>
                <a:lnTo>
                  <a:pt x="35" y="373"/>
                </a:lnTo>
                <a:lnTo>
                  <a:pt x="35" y="368"/>
                </a:lnTo>
                <a:lnTo>
                  <a:pt x="35" y="366"/>
                </a:lnTo>
                <a:lnTo>
                  <a:pt x="35" y="365"/>
                </a:lnTo>
                <a:lnTo>
                  <a:pt x="35" y="363"/>
                </a:lnTo>
                <a:lnTo>
                  <a:pt x="35" y="362"/>
                </a:lnTo>
                <a:lnTo>
                  <a:pt x="35" y="360"/>
                </a:lnTo>
                <a:lnTo>
                  <a:pt x="35" y="358"/>
                </a:lnTo>
                <a:lnTo>
                  <a:pt x="35" y="357"/>
                </a:lnTo>
                <a:lnTo>
                  <a:pt x="35" y="355"/>
                </a:lnTo>
                <a:lnTo>
                  <a:pt x="35" y="352"/>
                </a:lnTo>
                <a:lnTo>
                  <a:pt x="33" y="341"/>
                </a:lnTo>
                <a:lnTo>
                  <a:pt x="33" y="339"/>
                </a:lnTo>
                <a:lnTo>
                  <a:pt x="33" y="334"/>
                </a:lnTo>
                <a:lnTo>
                  <a:pt x="35" y="331"/>
                </a:lnTo>
                <a:lnTo>
                  <a:pt x="35" y="328"/>
                </a:lnTo>
                <a:lnTo>
                  <a:pt x="35" y="317"/>
                </a:lnTo>
                <a:lnTo>
                  <a:pt x="35" y="315"/>
                </a:lnTo>
                <a:lnTo>
                  <a:pt x="35" y="310"/>
                </a:lnTo>
                <a:lnTo>
                  <a:pt x="35" y="298"/>
                </a:lnTo>
                <a:lnTo>
                  <a:pt x="35" y="290"/>
                </a:lnTo>
                <a:lnTo>
                  <a:pt x="35" y="288"/>
                </a:lnTo>
                <a:lnTo>
                  <a:pt x="35" y="286"/>
                </a:lnTo>
                <a:lnTo>
                  <a:pt x="35" y="283"/>
                </a:lnTo>
                <a:lnTo>
                  <a:pt x="35" y="278"/>
                </a:lnTo>
                <a:lnTo>
                  <a:pt x="30" y="278"/>
                </a:lnTo>
                <a:lnTo>
                  <a:pt x="29" y="278"/>
                </a:lnTo>
                <a:lnTo>
                  <a:pt x="29" y="275"/>
                </a:lnTo>
                <a:lnTo>
                  <a:pt x="29" y="272"/>
                </a:lnTo>
                <a:lnTo>
                  <a:pt x="27" y="272"/>
                </a:lnTo>
                <a:lnTo>
                  <a:pt x="25" y="272"/>
                </a:lnTo>
                <a:lnTo>
                  <a:pt x="24" y="272"/>
                </a:lnTo>
                <a:lnTo>
                  <a:pt x="22" y="272"/>
                </a:lnTo>
                <a:lnTo>
                  <a:pt x="16" y="272"/>
                </a:lnTo>
                <a:lnTo>
                  <a:pt x="16" y="269"/>
                </a:lnTo>
                <a:lnTo>
                  <a:pt x="14" y="269"/>
                </a:lnTo>
                <a:lnTo>
                  <a:pt x="11" y="269"/>
                </a:lnTo>
                <a:lnTo>
                  <a:pt x="9" y="269"/>
                </a:lnTo>
                <a:lnTo>
                  <a:pt x="3" y="269"/>
                </a:lnTo>
                <a:lnTo>
                  <a:pt x="0" y="269"/>
                </a:lnTo>
                <a:lnTo>
                  <a:pt x="0" y="267"/>
                </a:lnTo>
                <a:lnTo>
                  <a:pt x="1" y="261"/>
                </a:lnTo>
                <a:lnTo>
                  <a:pt x="1" y="258"/>
                </a:lnTo>
                <a:lnTo>
                  <a:pt x="3" y="258"/>
                </a:lnTo>
                <a:lnTo>
                  <a:pt x="5" y="258"/>
                </a:lnTo>
                <a:lnTo>
                  <a:pt x="5" y="259"/>
                </a:lnTo>
                <a:lnTo>
                  <a:pt x="6" y="259"/>
                </a:lnTo>
                <a:lnTo>
                  <a:pt x="8" y="259"/>
                </a:lnTo>
                <a:lnTo>
                  <a:pt x="8" y="261"/>
                </a:lnTo>
                <a:lnTo>
                  <a:pt x="9" y="262"/>
                </a:lnTo>
                <a:lnTo>
                  <a:pt x="11" y="262"/>
                </a:lnTo>
                <a:lnTo>
                  <a:pt x="13" y="262"/>
                </a:lnTo>
                <a:lnTo>
                  <a:pt x="14" y="262"/>
                </a:lnTo>
                <a:lnTo>
                  <a:pt x="16" y="261"/>
                </a:lnTo>
                <a:lnTo>
                  <a:pt x="16" y="262"/>
                </a:lnTo>
                <a:lnTo>
                  <a:pt x="17" y="262"/>
                </a:lnTo>
                <a:lnTo>
                  <a:pt x="19" y="262"/>
                </a:lnTo>
                <a:lnTo>
                  <a:pt x="19" y="264"/>
                </a:lnTo>
                <a:lnTo>
                  <a:pt x="21" y="264"/>
                </a:lnTo>
                <a:lnTo>
                  <a:pt x="22" y="264"/>
                </a:lnTo>
                <a:lnTo>
                  <a:pt x="24" y="264"/>
                </a:lnTo>
                <a:lnTo>
                  <a:pt x="24" y="266"/>
                </a:lnTo>
                <a:lnTo>
                  <a:pt x="25" y="266"/>
                </a:lnTo>
                <a:lnTo>
                  <a:pt x="25" y="267"/>
                </a:lnTo>
                <a:lnTo>
                  <a:pt x="27" y="267"/>
                </a:lnTo>
                <a:lnTo>
                  <a:pt x="29" y="267"/>
                </a:lnTo>
                <a:lnTo>
                  <a:pt x="30" y="269"/>
                </a:lnTo>
                <a:lnTo>
                  <a:pt x="32" y="269"/>
                </a:lnTo>
                <a:lnTo>
                  <a:pt x="33" y="269"/>
                </a:lnTo>
                <a:lnTo>
                  <a:pt x="33" y="267"/>
                </a:lnTo>
                <a:lnTo>
                  <a:pt x="35" y="267"/>
                </a:lnTo>
                <a:lnTo>
                  <a:pt x="37" y="267"/>
                </a:lnTo>
                <a:lnTo>
                  <a:pt x="37" y="269"/>
                </a:lnTo>
                <a:lnTo>
                  <a:pt x="37" y="267"/>
                </a:lnTo>
                <a:lnTo>
                  <a:pt x="38" y="267"/>
                </a:lnTo>
                <a:lnTo>
                  <a:pt x="40" y="266"/>
                </a:lnTo>
                <a:lnTo>
                  <a:pt x="41" y="266"/>
                </a:lnTo>
                <a:lnTo>
                  <a:pt x="41" y="264"/>
                </a:lnTo>
                <a:lnTo>
                  <a:pt x="43" y="264"/>
                </a:lnTo>
                <a:lnTo>
                  <a:pt x="43" y="262"/>
                </a:lnTo>
                <a:lnTo>
                  <a:pt x="45" y="262"/>
                </a:lnTo>
                <a:lnTo>
                  <a:pt x="46" y="262"/>
                </a:lnTo>
                <a:lnTo>
                  <a:pt x="43" y="262"/>
                </a:lnTo>
                <a:lnTo>
                  <a:pt x="43" y="259"/>
                </a:lnTo>
                <a:lnTo>
                  <a:pt x="38" y="259"/>
                </a:lnTo>
                <a:lnTo>
                  <a:pt x="35" y="259"/>
                </a:lnTo>
                <a:lnTo>
                  <a:pt x="32" y="259"/>
                </a:lnTo>
                <a:lnTo>
                  <a:pt x="29" y="259"/>
                </a:lnTo>
                <a:lnTo>
                  <a:pt x="29" y="250"/>
                </a:lnTo>
                <a:lnTo>
                  <a:pt x="29" y="234"/>
                </a:lnTo>
                <a:lnTo>
                  <a:pt x="29" y="210"/>
                </a:lnTo>
                <a:lnTo>
                  <a:pt x="29" y="198"/>
                </a:lnTo>
                <a:lnTo>
                  <a:pt x="29" y="197"/>
                </a:lnTo>
                <a:lnTo>
                  <a:pt x="30" y="198"/>
                </a:lnTo>
                <a:lnTo>
                  <a:pt x="30" y="195"/>
                </a:lnTo>
                <a:lnTo>
                  <a:pt x="30" y="194"/>
                </a:lnTo>
                <a:lnTo>
                  <a:pt x="29" y="194"/>
                </a:lnTo>
                <a:lnTo>
                  <a:pt x="29" y="186"/>
                </a:lnTo>
                <a:lnTo>
                  <a:pt x="29" y="184"/>
                </a:lnTo>
                <a:lnTo>
                  <a:pt x="29" y="182"/>
                </a:lnTo>
                <a:lnTo>
                  <a:pt x="29" y="181"/>
                </a:lnTo>
                <a:lnTo>
                  <a:pt x="29" y="176"/>
                </a:lnTo>
                <a:lnTo>
                  <a:pt x="29" y="163"/>
                </a:lnTo>
                <a:lnTo>
                  <a:pt x="41" y="163"/>
                </a:lnTo>
                <a:lnTo>
                  <a:pt x="45" y="163"/>
                </a:lnTo>
                <a:lnTo>
                  <a:pt x="49" y="163"/>
                </a:lnTo>
                <a:lnTo>
                  <a:pt x="53" y="163"/>
                </a:lnTo>
                <a:lnTo>
                  <a:pt x="56" y="163"/>
                </a:lnTo>
                <a:lnTo>
                  <a:pt x="59" y="163"/>
                </a:lnTo>
                <a:lnTo>
                  <a:pt x="61" y="163"/>
                </a:lnTo>
                <a:lnTo>
                  <a:pt x="62" y="163"/>
                </a:lnTo>
                <a:lnTo>
                  <a:pt x="61" y="162"/>
                </a:lnTo>
                <a:lnTo>
                  <a:pt x="57" y="160"/>
                </a:lnTo>
                <a:lnTo>
                  <a:pt x="57" y="158"/>
                </a:lnTo>
                <a:lnTo>
                  <a:pt x="57" y="157"/>
                </a:lnTo>
                <a:lnTo>
                  <a:pt x="59" y="152"/>
                </a:lnTo>
                <a:lnTo>
                  <a:pt x="62" y="150"/>
                </a:lnTo>
                <a:lnTo>
                  <a:pt x="65" y="147"/>
                </a:lnTo>
                <a:lnTo>
                  <a:pt x="65" y="146"/>
                </a:lnTo>
                <a:lnTo>
                  <a:pt x="65" y="144"/>
                </a:lnTo>
                <a:lnTo>
                  <a:pt x="67" y="142"/>
                </a:lnTo>
                <a:lnTo>
                  <a:pt x="69" y="142"/>
                </a:lnTo>
                <a:lnTo>
                  <a:pt x="73" y="142"/>
                </a:lnTo>
                <a:lnTo>
                  <a:pt x="78" y="138"/>
                </a:lnTo>
                <a:lnTo>
                  <a:pt x="81" y="136"/>
                </a:lnTo>
                <a:lnTo>
                  <a:pt x="86" y="134"/>
                </a:lnTo>
                <a:lnTo>
                  <a:pt x="88" y="133"/>
                </a:lnTo>
                <a:lnTo>
                  <a:pt x="89" y="128"/>
                </a:lnTo>
                <a:lnTo>
                  <a:pt x="88" y="125"/>
                </a:lnTo>
                <a:lnTo>
                  <a:pt x="89" y="122"/>
                </a:lnTo>
                <a:lnTo>
                  <a:pt x="88" y="122"/>
                </a:lnTo>
                <a:lnTo>
                  <a:pt x="86" y="122"/>
                </a:lnTo>
                <a:lnTo>
                  <a:pt x="85" y="117"/>
                </a:lnTo>
                <a:lnTo>
                  <a:pt x="85" y="115"/>
                </a:lnTo>
                <a:lnTo>
                  <a:pt x="85" y="112"/>
                </a:lnTo>
                <a:lnTo>
                  <a:pt x="88" y="106"/>
                </a:lnTo>
                <a:lnTo>
                  <a:pt x="89" y="102"/>
                </a:lnTo>
                <a:lnTo>
                  <a:pt x="91" y="101"/>
                </a:lnTo>
                <a:lnTo>
                  <a:pt x="96" y="101"/>
                </a:lnTo>
                <a:lnTo>
                  <a:pt x="97" y="96"/>
                </a:lnTo>
                <a:lnTo>
                  <a:pt x="99" y="93"/>
                </a:lnTo>
                <a:lnTo>
                  <a:pt x="102" y="93"/>
                </a:lnTo>
                <a:lnTo>
                  <a:pt x="104" y="90"/>
                </a:lnTo>
                <a:lnTo>
                  <a:pt x="104" y="86"/>
                </a:lnTo>
                <a:lnTo>
                  <a:pt x="105" y="86"/>
                </a:lnTo>
                <a:lnTo>
                  <a:pt x="104" y="86"/>
                </a:lnTo>
                <a:lnTo>
                  <a:pt x="102" y="83"/>
                </a:lnTo>
                <a:lnTo>
                  <a:pt x="104" y="80"/>
                </a:lnTo>
                <a:lnTo>
                  <a:pt x="104" y="77"/>
                </a:lnTo>
                <a:lnTo>
                  <a:pt x="104" y="75"/>
                </a:lnTo>
                <a:lnTo>
                  <a:pt x="102" y="74"/>
                </a:lnTo>
                <a:lnTo>
                  <a:pt x="102" y="72"/>
                </a:lnTo>
                <a:lnTo>
                  <a:pt x="104" y="70"/>
                </a:lnTo>
                <a:lnTo>
                  <a:pt x="105" y="69"/>
                </a:lnTo>
                <a:lnTo>
                  <a:pt x="107" y="67"/>
                </a:lnTo>
                <a:lnTo>
                  <a:pt x="107" y="62"/>
                </a:lnTo>
                <a:lnTo>
                  <a:pt x="105" y="61"/>
                </a:lnTo>
                <a:lnTo>
                  <a:pt x="101" y="59"/>
                </a:lnTo>
                <a:lnTo>
                  <a:pt x="101" y="56"/>
                </a:lnTo>
                <a:lnTo>
                  <a:pt x="101" y="54"/>
                </a:lnTo>
                <a:lnTo>
                  <a:pt x="101" y="51"/>
                </a:lnTo>
                <a:lnTo>
                  <a:pt x="101" y="50"/>
                </a:lnTo>
                <a:lnTo>
                  <a:pt x="99" y="48"/>
                </a:lnTo>
                <a:lnTo>
                  <a:pt x="97" y="48"/>
                </a:lnTo>
                <a:lnTo>
                  <a:pt x="96" y="43"/>
                </a:lnTo>
                <a:lnTo>
                  <a:pt x="94" y="42"/>
                </a:lnTo>
                <a:lnTo>
                  <a:pt x="94" y="40"/>
                </a:lnTo>
                <a:lnTo>
                  <a:pt x="94" y="38"/>
                </a:lnTo>
                <a:lnTo>
                  <a:pt x="96" y="37"/>
                </a:lnTo>
                <a:lnTo>
                  <a:pt x="96" y="35"/>
                </a:lnTo>
                <a:lnTo>
                  <a:pt x="99" y="34"/>
                </a:lnTo>
                <a:lnTo>
                  <a:pt x="101" y="30"/>
                </a:lnTo>
                <a:lnTo>
                  <a:pt x="101" y="29"/>
                </a:lnTo>
                <a:lnTo>
                  <a:pt x="99" y="29"/>
                </a:lnTo>
                <a:lnTo>
                  <a:pt x="101" y="27"/>
                </a:lnTo>
                <a:lnTo>
                  <a:pt x="101" y="26"/>
                </a:lnTo>
                <a:lnTo>
                  <a:pt x="102" y="24"/>
                </a:lnTo>
                <a:lnTo>
                  <a:pt x="101" y="22"/>
                </a:lnTo>
                <a:lnTo>
                  <a:pt x="101" y="21"/>
                </a:lnTo>
                <a:lnTo>
                  <a:pt x="101" y="19"/>
                </a:lnTo>
                <a:lnTo>
                  <a:pt x="99" y="19"/>
                </a:lnTo>
                <a:lnTo>
                  <a:pt x="99" y="18"/>
                </a:lnTo>
                <a:lnTo>
                  <a:pt x="101" y="18"/>
                </a:lnTo>
                <a:lnTo>
                  <a:pt x="102" y="18"/>
                </a:lnTo>
                <a:lnTo>
                  <a:pt x="104" y="16"/>
                </a:lnTo>
                <a:lnTo>
                  <a:pt x="104" y="14"/>
                </a:lnTo>
                <a:lnTo>
                  <a:pt x="105" y="13"/>
                </a:lnTo>
                <a:lnTo>
                  <a:pt x="107" y="13"/>
                </a:lnTo>
                <a:lnTo>
                  <a:pt x="109" y="14"/>
                </a:lnTo>
                <a:lnTo>
                  <a:pt x="112" y="14"/>
                </a:lnTo>
                <a:lnTo>
                  <a:pt x="113" y="14"/>
                </a:lnTo>
                <a:lnTo>
                  <a:pt x="115" y="14"/>
                </a:lnTo>
                <a:lnTo>
                  <a:pt x="117" y="14"/>
                </a:lnTo>
                <a:lnTo>
                  <a:pt x="117" y="13"/>
                </a:lnTo>
                <a:lnTo>
                  <a:pt x="117" y="11"/>
                </a:lnTo>
                <a:lnTo>
                  <a:pt x="118" y="11"/>
                </a:lnTo>
                <a:lnTo>
                  <a:pt x="118" y="10"/>
                </a:lnTo>
                <a:lnTo>
                  <a:pt x="120" y="11"/>
                </a:lnTo>
                <a:lnTo>
                  <a:pt x="121" y="10"/>
                </a:lnTo>
                <a:lnTo>
                  <a:pt x="123" y="10"/>
                </a:lnTo>
                <a:lnTo>
                  <a:pt x="126" y="8"/>
                </a:lnTo>
                <a:lnTo>
                  <a:pt x="128" y="6"/>
                </a:lnTo>
                <a:lnTo>
                  <a:pt x="129" y="6"/>
                </a:lnTo>
                <a:lnTo>
                  <a:pt x="129" y="5"/>
                </a:lnTo>
                <a:lnTo>
                  <a:pt x="131" y="3"/>
                </a:lnTo>
                <a:lnTo>
                  <a:pt x="133" y="3"/>
                </a:lnTo>
                <a:lnTo>
                  <a:pt x="134" y="3"/>
                </a:lnTo>
                <a:lnTo>
                  <a:pt x="136" y="3"/>
                </a:lnTo>
                <a:lnTo>
                  <a:pt x="137" y="2"/>
                </a:lnTo>
                <a:lnTo>
                  <a:pt x="139" y="0"/>
                </a:lnTo>
                <a:lnTo>
                  <a:pt x="139" y="2"/>
                </a:lnTo>
                <a:lnTo>
                  <a:pt x="141" y="3"/>
                </a:lnTo>
                <a:lnTo>
                  <a:pt x="141" y="5"/>
                </a:lnTo>
                <a:lnTo>
                  <a:pt x="141" y="6"/>
                </a:lnTo>
                <a:lnTo>
                  <a:pt x="141" y="8"/>
                </a:lnTo>
                <a:lnTo>
                  <a:pt x="142" y="8"/>
                </a:lnTo>
                <a:lnTo>
                  <a:pt x="144" y="8"/>
                </a:lnTo>
                <a:lnTo>
                  <a:pt x="144" y="10"/>
                </a:lnTo>
                <a:lnTo>
                  <a:pt x="145" y="10"/>
                </a:lnTo>
                <a:lnTo>
                  <a:pt x="145" y="11"/>
                </a:lnTo>
                <a:lnTo>
                  <a:pt x="145" y="13"/>
                </a:lnTo>
                <a:lnTo>
                  <a:pt x="145" y="14"/>
                </a:lnTo>
                <a:lnTo>
                  <a:pt x="144" y="18"/>
                </a:lnTo>
                <a:lnTo>
                  <a:pt x="145" y="18"/>
                </a:lnTo>
                <a:lnTo>
                  <a:pt x="147" y="18"/>
                </a:lnTo>
                <a:lnTo>
                  <a:pt x="149" y="19"/>
                </a:lnTo>
                <a:lnTo>
                  <a:pt x="149" y="21"/>
                </a:lnTo>
                <a:lnTo>
                  <a:pt x="147" y="21"/>
                </a:lnTo>
                <a:lnTo>
                  <a:pt x="145" y="22"/>
                </a:lnTo>
                <a:lnTo>
                  <a:pt x="145" y="24"/>
                </a:lnTo>
                <a:lnTo>
                  <a:pt x="147" y="26"/>
                </a:lnTo>
                <a:lnTo>
                  <a:pt x="149" y="29"/>
                </a:lnTo>
                <a:lnTo>
                  <a:pt x="149" y="30"/>
                </a:lnTo>
                <a:lnTo>
                  <a:pt x="147" y="30"/>
                </a:lnTo>
                <a:lnTo>
                  <a:pt x="147" y="32"/>
                </a:lnTo>
                <a:lnTo>
                  <a:pt x="147" y="34"/>
                </a:lnTo>
                <a:lnTo>
                  <a:pt x="147" y="35"/>
                </a:lnTo>
                <a:lnTo>
                  <a:pt x="150" y="35"/>
                </a:lnTo>
                <a:lnTo>
                  <a:pt x="152" y="38"/>
                </a:lnTo>
                <a:lnTo>
                  <a:pt x="152" y="40"/>
                </a:lnTo>
                <a:lnTo>
                  <a:pt x="152" y="42"/>
                </a:lnTo>
                <a:lnTo>
                  <a:pt x="152" y="43"/>
                </a:lnTo>
                <a:lnTo>
                  <a:pt x="153" y="48"/>
                </a:lnTo>
                <a:lnTo>
                  <a:pt x="155" y="50"/>
                </a:lnTo>
                <a:lnTo>
                  <a:pt x="157" y="53"/>
                </a:lnTo>
                <a:lnTo>
                  <a:pt x="158" y="53"/>
                </a:lnTo>
                <a:lnTo>
                  <a:pt x="160" y="54"/>
                </a:lnTo>
                <a:lnTo>
                  <a:pt x="161" y="54"/>
                </a:lnTo>
                <a:lnTo>
                  <a:pt x="163" y="54"/>
                </a:lnTo>
                <a:lnTo>
                  <a:pt x="163" y="56"/>
                </a:lnTo>
                <a:lnTo>
                  <a:pt x="163" y="58"/>
                </a:lnTo>
                <a:lnTo>
                  <a:pt x="161" y="59"/>
                </a:lnTo>
                <a:lnTo>
                  <a:pt x="163" y="59"/>
                </a:lnTo>
                <a:lnTo>
                  <a:pt x="163" y="61"/>
                </a:lnTo>
                <a:lnTo>
                  <a:pt x="163" y="62"/>
                </a:lnTo>
                <a:lnTo>
                  <a:pt x="163" y="66"/>
                </a:lnTo>
                <a:lnTo>
                  <a:pt x="163" y="67"/>
                </a:lnTo>
                <a:lnTo>
                  <a:pt x="163" y="69"/>
                </a:lnTo>
                <a:lnTo>
                  <a:pt x="165" y="72"/>
                </a:lnTo>
                <a:lnTo>
                  <a:pt x="163" y="74"/>
                </a:lnTo>
                <a:lnTo>
                  <a:pt x="163" y="77"/>
                </a:lnTo>
                <a:close/>
              </a:path>
            </a:pathLst>
          </a:custGeom>
          <a:solidFill>
            <a:srgbClr val="84FA7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6"/>
          <p:cNvSpPr>
            <a:spLocks/>
          </p:cNvSpPr>
          <p:nvPr/>
        </p:nvSpPr>
        <p:spPr bwMode="auto">
          <a:xfrm>
            <a:off x="7412038" y="5407026"/>
            <a:ext cx="279400" cy="292100"/>
          </a:xfrm>
          <a:custGeom>
            <a:avLst/>
            <a:gdLst/>
            <a:ahLst/>
            <a:cxnLst>
              <a:cxn ang="0">
                <a:pos x="115" y="5"/>
              </a:cxn>
              <a:cxn ang="0">
                <a:pos x="115" y="21"/>
              </a:cxn>
              <a:cxn ang="0">
                <a:pos x="128" y="27"/>
              </a:cxn>
              <a:cxn ang="0">
                <a:pos x="128" y="39"/>
              </a:cxn>
              <a:cxn ang="0">
                <a:pos x="125" y="51"/>
              </a:cxn>
              <a:cxn ang="0">
                <a:pos x="126" y="61"/>
              </a:cxn>
              <a:cxn ang="0">
                <a:pos x="134" y="64"/>
              </a:cxn>
              <a:cxn ang="0">
                <a:pos x="136" y="69"/>
              </a:cxn>
              <a:cxn ang="0">
                <a:pos x="139" y="74"/>
              </a:cxn>
              <a:cxn ang="0">
                <a:pos x="141" y="82"/>
              </a:cxn>
              <a:cxn ang="0">
                <a:pos x="136" y="85"/>
              </a:cxn>
              <a:cxn ang="0">
                <a:pos x="134" y="93"/>
              </a:cxn>
              <a:cxn ang="0">
                <a:pos x="134" y="96"/>
              </a:cxn>
              <a:cxn ang="0">
                <a:pos x="133" y="101"/>
              </a:cxn>
              <a:cxn ang="0">
                <a:pos x="131" y="104"/>
              </a:cxn>
              <a:cxn ang="0">
                <a:pos x="133" y="109"/>
              </a:cxn>
              <a:cxn ang="0">
                <a:pos x="134" y="114"/>
              </a:cxn>
              <a:cxn ang="0">
                <a:pos x="136" y="117"/>
              </a:cxn>
              <a:cxn ang="0">
                <a:pos x="136" y="122"/>
              </a:cxn>
              <a:cxn ang="0">
                <a:pos x="137" y="128"/>
              </a:cxn>
              <a:cxn ang="0">
                <a:pos x="136" y="133"/>
              </a:cxn>
              <a:cxn ang="0">
                <a:pos x="133" y="135"/>
              </a:cxn>
              <a:cxn ang="0">
                <a:pos x="131" y="141"/>
              </a:cxn>
              <a:cxn ang="0">
                <a:pos x="131" y="147"/>
              </a:cxn>
              <a:cxn ang="0">
                <a:pos x="133" y="160"/>
              </a:cxn>
              <a:cxn ang="0">
                <a:pos x="137" y="163"/>
              </a:cxn>
              <a:cxn ang="0">
                <a:pos x="144" y="162"/>
              </a:cxn>
              <a:cxn ang="0">
                <a:pos x="157" y="162"/>
              </a:cxn>
              <a:cxn ang="0">
                <a:pos x="168" y="160"/>
              </a:cxn>
              <a:cxn ang="0">
                <a:pos x="171" y="167"/>
              </a:cxn>
              <a:cxn ang="0">
                <a:pos x="174" y="181"/>
              </a:cxn>
              <a:cxn ang="0">
                <a:pos x="163" y="184"/>
              </a:cxn>
              <a:cxn ang="0">
                <a:pos x="134" y="184"/>
              </a:cxn>
              <a:cxn ang="0">
                <a:pos x="107" y="184"/>
              </a:cxn>
              <a:cxn ang="0">
                <a:pos x="62" y="184"/>
              </a:cxn>
              <a:cxn ang="0">
                <a:pos x="48" y="184"/>
              </a:cxn>
              <a:cxn ang="0">
                <a:pos x="14" y="184"/>
              </a:cxn>
              <a:cxn ang="0">
                <a:pos x="16" y="163"/>
              </a:cxn>
              <a:cxn ang="0">
                <a:pos x="16" y="155"/>
              </a:cxn>
              <a:cxn ang="0">
                <a:pos x="6" y="147"/>
              </a:cxn>
              <a:cxn ang="0">
                <a:pos x="1" y="139"/>
              </a:cxn>
              <a:cxn ang="0">
                <a:pos x="1" y="133"/>
              </a:cxn>
              <a:cxn ang="0">
                <a:pos x="5" y="127"/>
              </a:cxn>
              <a:cxn ang="0">
                <a:pos x="6" y="119"/>
              </a:cxn>
              <a:cxn ang="0">
                <a:pos x="11" y="115"/>
              </a:cxn>
              <a:cxn ang="0">
                <a:pos x="11" y="111"/>
              </a:cxn>
              <a:cxn ang="0">
                <a:pos x="9" y="93"/>
              </a:cxn>
              <a:cxn ang="0">
                <a:pos x="9" y="80"/>
              </a:cxn>
              <a:cxn ang="0">
                <a:pos x="9" y="45"/>
              </a:cxn>
              <a:cxn ang="0">
                <a:pos x="21" y="35"/>
              </a:cxn>
              <a:cxn ang="0">
                <a:pos x="27" y="26"/>
              </a:cxn>
              <a:cxn ang="0">
                <a:pos x="33" y="15"/>
              </a:cxn>
              <a:cxn ang="0">
                <a:pos x="46" y="13"/>
              </a:cxn>
              <a:cxn ang="0">
                <a:pos x="54" y="10"/>
              </a:cxn>
              <a:cxn ang="0">
                <a:pos x="62" y="8"/>
              </a:cxn>
              <a:cxn ang="0">
                <a:pos x="70" y="8"/>
              </a:cxn>
              <a:cxn ang="0">
                <a:pos x="81" y="12"/>
              </a:cxn>
              <a:cxn ang="0">
                <a:pos x="93" y="0"/>
              </a:cxn>
            </a:cxnLst>
            <a:rect l="0" t="0" r="r" b="b"/>
            <a:pathLst>
              <a:path w="176" h="184">
                <a:moveTo>
                  <a:pt x="112" y="0"/>
                </a:moveTo>
                <a:lnTo>
                  <a:pt x="112" y="2"/>
                </a:lnTo>
                <a:lnTo>
                  <a:pt x="112" y="2"/>
                </a:lnTo>
                <a:lnTo>
                  <a:pt x="112" y="2"/>
                </a:lnTo>
                <a:lnTo>
                  <a:pt x="112" y="4"/>
                </a:lnTo>
                <a:lnTo>
                  <a:pt x="115" y="5"/>
                </a:lnTo>
                <a:lnTo>
                  <a:pt x="117" y="7"/>
                </a:lnTo>
                <a:lnTo>
                  <a:pt x="117" y="8"/>
                </a:lnTo>
                <a:lnTo>
                  <a:pt x="117" y="12"/>
                </a:lnTo>
                <a:lnTo>
                  <a:pt x="115" y="15"/>
                </a:lnTo>
                <a:lnTo>
                  <a:pt x="115" y="18"/>
                </a:lnTo>
                <a:lnTo>
                  <a:pt x="115" y="21"/>
                </a:lnTo>
                <a:lnTo>
                  <a:pt x="118" y="23"/>
                </a:lnTo>
                <a:lnTo>
                  <a:pt x="120" y="24"/>
                </a:lnTo>
                <a:lnTo>
                  <a:pt x="121" y="23"/>
                </a:lnTo>
                <a:lnTo>
                  <a:pt x="125" y="23"/>
                </a:lnTo>
                <a:lnTo>
                  <a:pt x="128" y="24"/>
                </a:lnTo>
                <a:lnTo>
                  <a:pt x="128" y="27"/>
                </a:lnTo>
                <a:lnTo>
                  <a:pt x="128" y="31"/>
                </a:lnTo>
                <a:lnTo>
                  <a:pt x="129" y="31"/>
                </a:lnTo>
                <a:lnTo>
                  <a:pt x="129" y="34"/>
                </a:lnTo>
                <a:lnTo>
                  <a:pt x="128" y="37"/>
                </a:lnTo>
                <a:lnTo>
                  <a:pt x="128" y="37"/>
                </a:lnTo>
                <a:lnTo>
                  <a:pt x="128" y="39"/>
                </a:lnTo>
                <a:lnTo>
                  <a:pt x="126" y="42"/>
                </a:lnTo>
                <a:lnTo>
                  <a:pt x="126" y="43"/>
                </a:lnTo>
                <a:lnTo>
                  <a:pt x="126" y="43"/>
                </a:lnTo>
                <a:lnTo>
                  <a:pt x="126" y="47"/>
                </a:lnTo>
                <a:lnTo>
                  <a:pt x="125" y="50"/>
                </a:lnTo>
                <a:lnTo>
                  <a:pt x="125" y="51"/>
                </a:lnTo>
                <a:lnTo>
                  <a:pt x="128" y="56"/>
                </a:lnTo>
                <a:lnTo>
                  <a:pt x="128" y="56"/>
                </a:lnTo>
                <a:lnTo>
                  <a:pt x="126" y="58"/>
                </a:lnTo>
                <a:lnTo>
                  <a:pt x="126" y="59"/>
                </a:lnTo>
                <a:lnTo>
                  <a:pt x="126" y="59"/>
                </a:lnTo>
                <a:lnTo>
                  <a:pt x="126" y="61"/>
                </a:lnTo>
                <a:lnTo>
                  <a:pt x="125" y="64"/>
                </a:lnTo>
                <a:lnTo>
                  <a:pt x="128" y="66"/>
                </a:lnTo>
                <a:lnTo>
                  <a:pt x="129" y="64"/>
                </a:lnTo>
                <a:lnTo>
                  <a:pt x="133" y="64"/>
                </a:lnTo>
                <a:lnTo>
                  <a:pt x="134" y="61"/>
                </a:lnTo>
                <a:lnTo>
                  <a:pt x="134" y="64"/>
                </a:lnTo>
                <a:lnTo>
                  <a:pt x="133" y="64"/>
                </a:lnTo>
                <a:lnTo>
                  <a:pt x="133" y="67"/>
                </a:lnTo>
                <a:lnTo>
                  <a:pt x="134" y="67"/>
                </a:lnTo>
                <a:lnTo>
                  <a:pt x="134" y="67"/>
                </a:lnTo>
                <a:lnTo>
                  <a:pt x="134" y="67"/>
                </a:lnTo>
                <a:lnTo>
                  <a:pt x="136" y="69"/>
                </a:lnTo>
                <a:lnTo>
                  <a:pt x="136" y="69"/>
                </a:lnTo>
                <a:lnTo>
                  <a:pt x="137" y="71"/>
                </a:lnTo>
                <a:lnTo>
                  <a:pt x="137" y="72"/>
                </a:lnTo>
                <a:lnTo>
                  <a:pt x="137" y="74"/>
                </a:lnTo>
                <a:lnTo>
                  <a:pt x="137" y="74"/>
                </a:lnTo>
                <a:lnTo>
                  <a:pt x="139" y="74"/>
                </a:lnTo>
                <a:lnTo>
                  <a:pt x="139" y="74"/>
                </a:lnTo>
                <a:lnTo>
                  <a:pt x="142" y="79"/>
                </a:lnTo>
                <a:lnTo>
                  <a:pt x="142" y="79"/>
                </a:lnTo>
                <a:lnTo>
                  <a:pt x="142" y="80"/>
                </a:lnTo>
                <a:lnTo>
                  <a:pt x="142" y="80"/>
                </a:lnTo>
                <a:lnTo>
                  <a:pt x="141" y="82"/>
                </a:lnTo>
                <a:lnTo>
                  <a:pt x="139" y="82"/>
                </a:lnTo>
                <a:lnTo>
                  <a:pt x="139" y="82"/>
                </a:lnTo>
                <a:lnTo>
                  <a:pt x="137" y="82"/>
                </a:lnTo>
                <a:lnTo>
                  <a:pt x="137" y="83"/>
                </a:lnTo>
                <a:lnTo>
                  <a:pt x="136" y="83"/>
                </a:lnTo>
                <a:lnTo>
                  <a:pt x="136" y="85"/>
                </a:lnTo>
                <a:lnTo>
                  <a:pt x="136" y="85"/>
                </a:lnTo>
                <a:lnTo>
                  <a:pt x="136" y="88"/>
                </a:lnTo>
                <a:lnTo>
                  <a:pt x="136" y="88"/>
                </a:lnTo>
                <a:lnTo>
                  <a:pt x="136" y="90"/>
                </a:lnTo>
                <a:lnTo>
                  <a:pt x="136" y="91"/>
                </a:lnTo>
                <a:lnTo>
                  <a:pt x="134" y="93"/>
                </a:lnTo>
                <a:lnTo>
                  <a:pt x="134" y="93"/>
                </a:lnTo>
                <a:lnTo>
                  <a:pt x="134" y="93"/>
                </a:lnTo>
                <a:lnTo>
                  <a:pt x="133" y="93"/>
                </a:lnTo>
                <a:lnTo>
                  <a:pt x="133" y="95"/>
                </a:lnTo>
                <a:lnTo>
                  <a:pt x="134" y="95"/>
                </a:lnTo>
                <a:lnTo>
                  <a:pt x="134" y="96"/>
                </a:lnTo>
                <a:lnTo>
                  <a:pt x="133" y="96"/>
                </a:lnTo>
                <a:lnTo>
                  <a:pt x="133" y="98"/>
                </a:lnTo>
                <a:lnTo>
                  <a:pt x="133" y="99"/>
                </a:lnTo>
                <a:lnTo>
                  <a:pt x="133" y="99"/>
                </a:lnTo>
                <a:lnTo>
                  <a:pt x="131" y="99"/>
                </a:lnTo>
                <a:lnTo>
                  <a:pt x="133" y="101"/>
                </a:lnTo>
                <a:lnTo>
                  <a:pt x="131" y="101"/>
                </a:lnTo>
                <a:lnTo>
                  <a:pt x="131" y="103"/>
                </a:lnTo>
                <a:lnTo>
                  <a:pt x="133" y="103"/>
                </a:lnTo>
                <a:lnTo>
                  <a:pt x="133" y="104"/>
                </a:lnTo>
                <a:lnTo>
                  <a:pt x="131" y="104"/>
                </a:lnTo>
                <a:lnTo>
                  <a:pt x="131" y="104"/>
                </a:lnTo>
                <a:lnTo>
                  <a:pt x="131" y="106"/>
                </a:lnTo>
                <a:lnTo>
                  <a:pt x="131" y="106"/>
                </a:lnTo>
                <a:lnTo>
                  <a:pt x="133" y="106"/>
                </a:lnTo>
                <a:lnTo>
                  <a:pt x="133" y="107"/>
                </a:lnTo>
                <a:lnTo>
                  <a:pt x="133" y="109"/>
                </a:lnTo>
                <a:lnTo>
                  <a:pt x="133" y="109"/>
                </a:lnTo>
                <a:lnTo>
                  <a:pt x="133" y="111"/>
                </a:lnTo>
                <a:lnTo>
                  <a:pt x="134" y="111"/>
                </a:lnTo>
                <a:lnTo>
                  <a:pt x="134" y="111"/>
                </a:lnTo>
                <a:lnTo>
                  <a:pt x="134" y="112"/>
                </a:lnTo>
                <a:lnTo>
                  <a:pt x="134" y="114"/>
                </a:lnTo>
                <a:lnTo>
                  <a:pt x="134" y="114"/>
                </a:lnTo>
                <a:lnTo>
                  <a:pt x="136" y="114"/>
                </a:lnTo>
                <a:lnTo>
                  <a:pt x="136" y="115"/>
                </a:lnTo>
                <a:lnTo>
                  <a:pt x="136" y="115"/>
                </a:lnTo>
                <a:lnTo>
                  <a:pt x="137" y="115"/>
                </a:lnTo>
                <a:lnTo>
                  <a:pt x="137" y="117"/>
                </a:lnTo>
                <a:lnTo>
                  <a:pt x="136" y="117"/>
                </a:lnTo>
                <a:lnTo>
                  <a:pt x="136" y="119"/>
                </a:lnTo>
                <a:lnTo>
                  <a:pt x="136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20"/>
                </a:lnTo>
                <a:lnTo>
                  <a:pt x="136" y="122"/>
                </a:lnTo>
                <a:lnTo>
                  <a:pt x="137" y="123"/>
                </a:lnTo>
                <a:lnTo>
                  <a:pt x="137" y="125"/>
                </a:lnTo>
                <a:lnTo>
                  <a:pt x="137" y="125"/>
                </a:lnTo>
                <a:lnTo>
                  <a:pt x="137" y="127"/>
                </a:lnTo>
                <a:lnTo>
                  <a:pt x="137" y="127"/>
                </a:lnTo>
                <a:lnTo>
                  <a:pt x="137" y="128"/>
                </a:lnTo>
                <a:lnTo>
                  <a:pt x="137" y="130"/>
                </a:lnTo>
                <a:lnTo>
                  <a:pt x="137" y="131"/>
                </a:lnTo>
                <a:lnTo>
                  <a:pt x="137" y="131"/>
                </a:lnTo>
                <a:lnTo>
                  <a:pt x="137" y="131"/>
                </a:lnTo>
                <a:lnTo>
                  <a:pt x="136" y="133"/>
                </a:lnTo>
                <a:lnTo>
                  <a:pt x="136" y="133"/>
                </a:lnTo>
                <a:lnTo>
                  <a:pt x="136" y="133"/>
                </a:lnTo>
                <a:lnTo>
                  <a:pt x="134" y="135"/>
                </a:lnTo>
                <a:lnTo>
                  <a:pt x="134" y="135"/>
                </a:lnTo>
                <a:lnTo>
                  <a:pt x="133" y="135"/>
                </a:lnTo>
                <a:lnTo>
                  <a:pt x="133" y="135"/>
                </a:lnTo>
                <a:lnTo>
                  <a:pt x="133" y="135"/>
                </a:lnTo>
                <a:lnTo>
                  <a:pt x="131" y="136"/>
                </a:lnTo>
                <a:lnTo>
                  <a:pt x="131" y="138"/>
                </a:lnTo>
                <a:lnTo>
                  <a:pt x="133" y="139"/>
                </a:lnTo>
                <a:lnTo>
                  <a:pt x="131" y="139"/>
                </a:lnTo>
                <a:lnTo>
                  <a:pt x="131" y="141"/>
                </a:lnTo>
                <a:lnTo>
                  <a:pt x="131" y="141"/>
                </a:lnTo>
                <a:lnTo>
                  <a:pt x="131" y="143"/>
                </a:lnTo>
                <a:lnTo>
                  <a:pt x="131" y="143"/>
                </a:lnTo>
                <a:lnTo>
                  <a:pt x="129" y="144"/>
                </a:lnTo>
                <a:lnTo>
                  <a:pt x="129" y="144"/>
                </a:lnTo>
                <a:lnTo>
                  <a:pt x="129" y="146"/>
                </a:lnTo>
                <a:lnTo>
                  <a:pt x="131" y="147"/>
                </a:lnTo>
                <a:lnTo>
                  <a:pt x="131" y="151"/>
                </a:lnTo>
                <a:lnTo>
                  <a:pt x="131" y="152"/>
                </a:lnTo>
                <a:lnTo>
                  <a:pt x="129" y="155"/>
                </a:lnTo>
                <a:lnTo>
                  <a:pt x="131" y="159"/>
                </a:lnTo>
                <a:lnTo>
                  <a:pt x="133" y="160"/>
                </a:lnTo>
                <a:lnTo>
                  <a:pt x="133" y="160"/>
                </a:lnTo>
                <a:lnTo>
                  <a:pt x="133" y="162"/>
                </a:lnTo>
                <a:lnTo>
                  <a:pt x="136" y="163"/>
                </a:lnTo>
                <a:lnTo>
                  <a:pt x="136" y="163"/>
                </a:lnTo>
                <a:lnTo>
                  <a:pt x="136" y="163"/>
                </a:lnTo>
                <a:lnTo>
                  <a:pt x="136" y="163"/>
                </a:lnTo>
                <a:lnTo>
                  <a:pt x="137" y="163"/>
                </a:lnTo>
                <a:lnTo>
                  <a:pt x="139" y="163"/>
                </a:lnTo>
                <a:lnTo>
                  <a:pt x="141" y="162"/>
                </a:lnTo>
                <a:lnTo>
                  <a:pt x="141" y="162"/>
                </a:lnTo>
                <a:lnTo>
                  <a:pt x="141" y="162"/>
                </a:lnTo>
                <a:lnTo>
                  <a:pt x="142" y="160"/>
                </a:lnTo>
                <a:lnTo>
                  <a:pt x="144" y="162"/>
                </a:lnTo>
                <a:lnTo>
                  <a:pt x="144" y="162"/>
                </a:lnTo>
                <a:lnTo>
                  <a:pt x="145" y="162"/>
                </a:lnTo>
                <a:lnTo>
                  <a:pt x="147" y="163"/>
                </a:lnTo>
                <a:lnTo>
                  <a:pt x="150" y="163"/>
                </a:lnTo>
                <a:lnTo>
                  <a:pt x="153" y="163"/>
                </a:lnTo>
                <a:lnTo>
                  <a:pt x="157" y="162"/>
                </a:lnTo>
                <a:lnTo>
                  <a:pt x="155" y="160"/>
                </a:lnTo>
                <a:lnTo>
                  <a:pt x="158" y="159"/>
                </a:lnTo>
                <a:lnTo>
                  <a:pt x="161" y="159"/>
                </a:lnTo>
                <a:lnTo>
                  <a:pt x="166" y="159"/>
                </a:lnTo>
                <a:lnTo>
                  <a:pt x="166" y="159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2"/>
                </a:lnTo>
                <a:lnTo>
                  <a:pt x="166" y="162"/>
                </a:lnTo>
                <a:lnTo>
                  <a:pt x="169" y="163"/>
                </a:lnTo>
                <a:lnTo>
                  <a:pt x="171" y="167"/>
                </a:lnTo>
                <a:lnTo>
                  <a:pt x="176" y="167"/>
                </a:lnTo>
                <a:lnTo>
                  <a:pt x="176" y="171"/>
                </a:lnTo>
                <a:lnTo>
                  <a:pt x="176" y="173"/>
                </a:lnTo>
                <a:lnTo>
                  <a:pt x="176" y="173"/>
                </a:lnTo>
                <a:lnTo>
                  <a:pt x="174" y="181"/>
                </a:lnTo>
                <a:lnTo>
                  <a:pt x="174" y="181"/>
                </a:lnTo>
                <a:lnTo>
                  <a:pt x="173" y="181"/>
                </a:lnTo>
                <a:lnTo>
                  <a:pt x="171" y="181"/>
                </a:lnTo>
                <a:lnTo>
                  <a:pt x="169" y="181"/>
                </a:lnTo>
                <a:lnTo>
                  <a:pt x="168" y="183"/>
                </a:lnTo>
                <a:lnTo>
                  <a:pt x="169" y="184"/>
                </a:lnTo>
                <a:lnTo>
                  <a:pt x="163" y="184"/>
                </a:lnTo>
                <a:lnTo>
                  <a:pt x="153" y="184"/>
                </a:lnTo>
                <a:lnTo>
                  <a:pt x="153" y="184"/>
                </a:lnTo>
                <a:lnTo>
                  <a:pt x="145" y="184"/>
                </a:lnTo>
                <a:lnTo>
                  <a:pt x="141" y="184"/>
                </a:lnTo>
                <a:lnTo>
                  <a:pt x="139" y="184"/>
                </a:lnTo>
                <a:lnTo>
                  <a:pt x="134" y="184"/>
                </a:lnTo>
                <a:lnTo>
                  <a:pt x="131" y="184"/>
                </a:lnTo>
                <a:lnTo>
                  <a:pt x="112" y="184"/>
                </a:lnTo>
                <a:lnTo>
                  <a:pt x="109" y="184"/>
                </a:lnTo>
                <a:lnTo>
                  <a:pt x="107" y="184"/>
                </a:lnTo>
                <a:lnTo>
                  <a:pt x="107" y="184"/>
                </a:lnTo>
                <a:lnTo>
                  <a:pt x="107" y="184"/>
                </a:lnTo>
                <a:lnTo>
                  <a:pt x="101" y="184"/>
                </a:lnTo>
                <a:lnTo>
                  <a:pt x="96" y="184"/>
                </a:lnTo>
                <a:lnTo>
                  <a:pt x="89" y="184"/>
                </a:lnTo>
                <a:lnTo>
                  <a:pt x="70" y="184"/>
                </a:lnTo>
                <a:lnTo>
                  <a:pt x="62" y="184"/>
                </a:lnTo>
                <a:lnTo>
                  <a:pt x="62" y="184"/>
                </a:lnTo>
                <a:lnTo>
                  <a:pt x="59" y="184"/>
                </a:lnTo>
                <a:lnTo>
                  <a:pt x="56" y="184"/>
                </a:lnTo>
                <a:lnTo>
                  <a:pt x="51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6" y="184"/>
                </a:lnTo>
                <a:lnTo>
                  <a:pt x="40" y="184"/>
                </a:lnTo>
                <a:lnTo>
                  <a:pt x="29" y="184"/>
                </a:lnTo>
                <a:lnTo>
                  <a:pt x="24" y="184"/>
                </a:lnTo>
                <a:lnTo>
                  <a:pt x="16" y="184"/>
                </a:lnTo>
                <a:lnTo>
                  <a:pt x="14" y="184"/>
                </a:lnTo>
                <a:lnTo>
                  <a:pt x="14" y="183"/>
                </a:lnTo>
                <a:lnTo>
                  <a:pt x="14" y="183"/>
                </a:lnTo>
                <a:lnTo>
                  <a:pt x="16" y="175"/>
                </a:lnTo>
                <a:lnTo>
                  <a:pt x="16" y="170"/>
                </a:lnTo>
                <a:lnTo>
                  <a:pt x="16" y="165"/>
                </a:lnTo>
                <a:lnTo>
                  <a:pt x="16" y="163"/>
                </a:lnTo>
                <a:lnTo>
                  <a:pt x="16" y="162"/>
                </a:lnTo>
                <a:lnTo>
                  <a:pt x="16" y="162"/>
                </a:lnTo>
                <a:lnTo>
                  <a:pt x="16" y="159"/>
                </a:lnTo>
                <a:lnTo>
                  <a:pt x="16" y="159"/>
                </a:lnTo>
                <a:lnTo>
                  <a:pt x="16" y="157"/>
                </a:lnTo>
                <a:lnTo>
                  <a:pt x="16" y="155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1" y="147"/>
                </a:lnTo>
                <a:lnTo>
                  <a:pt x="6" y="147"/>
                </a:lnTo>
                <a:lnTo>
                  <a:pt x="6" y="147"/>
                </a:lnTo>
                <a:lnTo>
                  <a:pt x="0" y="147"/>
                </a:lnTo>
                <a:lnTo>
                  <a:pt x="1" y="141"/>
                </a:lnTo>
                <a:lnTo>
                  <a:pt x="1" y="141"/>
                </a:lnTo>
                <a:lnTo>
                  <a:pt x="0" y="141"/>
                </a:lnTo>
                <a:lnTo>
                  <a:pt x="1" y="141"/>
                </a:lnTo>
                <a:lnTo>
                  <a:pt x="1" y="139"/>
                </a:lnTo>
                <a:lnTo>
                  <a:pt x="1" y="136"/>
                </a:lnTo>
                <a:lnTo>
                  <a:pt x="1" y="135"/>
                </a:lnTo>
                <a:lnTo>
                  <a:pt x="1" y="133"/>
                </a:lnTo>
                <a:lnTo>
                  <a:pt x="1" y="133"/>
                </a:lnTo>
                <a:lnTo>
                  <a:pt x="1" y="133"/>
                </a:lnTo>
                <a:lnTo>
                  <a:pt x="1" y="133"/>
                </a:lnTo>
                <a:lnTo>
                  <a:pt x="1" y="133"/>
                </a:lnTo>
                <a:lnTo>
                  <a:pt x="3" y="133"/>
                </a:lnTo>
                <a:lnTo>
                  <a:pt x="3" y="133"/>
                </a:lnTo>
                <a:lnTo>
                  <a:pt x="3" y="128"/>
                </a:lnTo>
                <a:lnTo>
                  <a:pt x="3" y="127"/>
                </a:lnTo>
                <a:lnTo>
                  <a:pt x="5" y="127"/>
                </a:lnTo>
                <a:lnTo>
                  <a:pt x="5" y="125"/>
                </a:lnTo>
                <a:lnTo>
                  <a:pt x="5" y="122"/>
                </a:lnTo>
                <a:lnTo>
                  <a:pt x="5" y="119"/>
                </a:lnTo>
                <a:lnTo>
                  <a:pt x="5" y="119"/>
                </a:lnTo>
                <a:lnTo>
                  <a:pt x="6" y="119"/>
                </a:lnTo>
                <a:lnTo>
                  <a:pt x="6" y="119"/>
                </a:lnTo>
                <a:lnTo>
                  <a:pt x="6" y="119"/>
                </a:lnTo>
                <a:lnTo>
                  <a:pt x="6" y="117"/>
                </a:lnTo>
                <a:lnTo>
                  <a:pt x="8" y="117"/>
                </a:lnTo>
                <a:lnTo>
                  <a:pt x="8" y="115"/>
                </a:lnTo>
                <a:lnTo>
                  <a:pt x="11" y="115"/>
                </a:lnTo>
                <a:lnTo>
                  <a:pt x="11" y="115"/>
                </a:lnTo>
                <a:lnTo>
                  <a:pt x="11" y="114"/>
                </a:lnTo>
                <a:lnTo>
                  <a:pt x="14" y="112"/>
                </a:lnTo>
                <a:lnTo>
                  <a:pt x="14" y="112"/>
                </a:lnTo>
                <a:lnTo>
                  <a:pt x="14" y="111"/>
                </a:lnTo>
                <a:lnTo>
                  <a:pt x="14" y="111"/>
                </a:lnTo>
                <a:lnTo>
                  <a:pt x="11" y="111"/>
                </a:lnTo>
                <a:lnTo>
                  <a:pt x="9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07"/>
                </a:lnTo>
                <a:lnTo>
                  <a:pt x="9" y="93"/>
                </a:lnTo>
                <a:lnTo>
                  <a:pt x="8" y="90"/>
                </a:lnTo>
                <a:lnTo>
                  <a:pt x="8" y="90"/>
                </a:lnTo>
                <a:lnTo>
                  <a:pt x="8" y="87"/>
                </a:lnTo>
                <a:lnTo>
                  <a:pt x="8" y="82"/>
                </a:lnTo>
                <a:lnTo>
                  <a:pt x="8" y="82"/>
                </a:lnTo>
                <a:lnTo>
                  <a:pt x="9" y="80"/>
                </a:lnTo>
                <a:lnTo>
                  <a:pt x="9" y="80"/>
                </a:lnTo>
                <a:lnTo>
                  <a:pt x="8" y="79"/>
                </a:lnTo>
                <a:lnTo>
                  <a:pt x="8" y="69"/>
                </a:lnTo>
                <a:lnTo>
                  <a:pt x="8" y="69"/>
                </a:lnTo>
                <a:lnTo>
                  <a:pt x="8" y="63"/>
                </a:lnTo>
                <a:lnTo>
                  <a:pt x="9" y="45"/>
                </a:lnTo>
                <a:lnTo>
                  <a:pt x="9" y="43"/>
                </a:lnTo>
                <a:lnTo>
                  <a:pt x="11" y="43"/>
                </a:lnTo>
                <a:lnTo>
                  <a:pt x="14" y="43"/>
                </a:lnTo>
                <a:lnTo>
                  <a:pt x="17" y="42"/>
                </a:lnTo>
                <a:lnTo>
                  <a:pt x="19" y="40"/>
                </a:lnTo>
                <a:lnTo>
                  <a:pt x="21" y="35"/>
                </a:lnTo>
                <a:lnTo>
                  <a:pt x="22" y="34"/>
                </a:lnTo>
                <a:lnTo>
                  <a:pt x="24" y="32"/>
                </a:lnTo>
                <a:lnTo>
                  <a:pt x="25" y="32"/>
                </a:lnTo>
                <a:lnTo>
                  <a:pt x="25" y="29"/>
                </a:lnTo>
                <a:lnTo>
                  <a:pt x="25" y="26"/>
                </a:lnTo>
                <a:lnTo>
                  <a:pt x="27" y="26"/>
                </a:lnTo>
                <a:lnTo>
                  <a:pt x="30" y="23"/>
                </a:lnTo>
                <a:lnTo>
                  <a:pt x="30" y="21"/>
                </a:lnTo>
                <a:lnTo>
                  <a:pt x="29" y="20"/>
                </a:lnTo>
                <a:lnTo>
                  <a:pt x="29" y="16"/>
                </a:lnTo>
                <a:lnTo>
                  <a:pt x="32" y="15"/>
                </a:lnTo>
                <a:lnTo>
                  <a:pt x="33" y="15"/>
                </a:lnTo>
                <a:lnTo>
                  <a:pt x="35" y="15"/>
                </a:lnTo>
                <a:lnTo>
                  <a:pt x="37" y="16"/>
                </a:lnTo>
                <a:lnTo>
                  <a:pt x="38" y="15"/>
                </a:lnTo>
                <a:lnTo>
                  <a:pt x="40" y="15"/>
                </a:lnTo>
                <a:lnTo>
                  <a:pt x="41" y="15"/>
                </a:lnTo>
                <a:lnTo>
                  <a:pt x="46" y="13"/>
                </a:lnTo>
                <a:lnTo>
                  <a:pt x="48" y="12"/>
                </a:lnTo>
                <a:lnTo>
                  <a:pt x="49" y="10"/>
                </a:lnTo>
                <a:lnTo>
                  <a:pt x="51" y="10"/>
                </a:lnTo>
                <a:lnTo>
                  <a:pt x="51" y="10"/>
                </a:lnTo>
                <a:lnTo>
                  <a:pt x="53" y="10"/>
                </a:lnTo>
                <a:lnTo>
                  <a:pt x="54" y="10"/>
                </a:lnTo>
                <a:lnTo>
                  <a:pt x="56" y="12"/>
                </a:lnTo>
                <a:lnTo>
                  <a:pt x="57" y="10"/>
                </a:lnTo>
                <a:lnTo>
                  <a:pt x="59" y="10"/>
                </a:lnTo>
                <a:lnTo>
                  <a:pt x="59" y="8"/>
                </a:lnTo>
                <a:lnTo>
                  <a:pt x="61" y="8"/>
                </a:lnTo>
                <a:lnTo>
                  <a:pt x="62" y="8"/>
                </a:lnTo>
                <a:lnTo>
                  <a:pt x="64" y="8"/>
                </a:lnTo>
                <a:lnTo>
                  <a:pt x="65" y="8"/>
                </a:lnTo>
                <a:lnTo>
                  <a:pt x="69" y="7"/>
                </a:lnTo>
                <a:lnTo>
                  <a:pt x="70" y="7"/>
                </a:lnTo>
                <a:lnTo>
                  <a:pt x="70" y="8"/>
                </a:lnTo>
                <a:lnTo>
                  <a:pt x="70" y="8"/>
                </a:lnTo>
                <a:lnTo>
                  <a:pt x="72" y="10"/>
                </a:lnTo>
                <a:lnTo>
                  <a:pt x="73" y="10"/>
                </a:lnTo>
                <a:lnTo>
                  <a:pt x="73" y="12"/>
                </a:lnTo>
                <a:lnTo>
                  <a:pt x="75" y="12"/>
                </a:lnTo>
                <a:lnTo>
                  <a:pt x="81" y="12"/>
                </a:lnTo>
                <a:lnTo>
                  <a:pt x="81" y="12"/>
                </a:lnTo>
                <a:lnTo>
                  <a:pt x="81" y="8"/>
                </a:lnTo>
                <a:lnTo>
                  <a:pt x="81" y="8"/>
                </a:lnTo>
                <a:lnTo>
                  <a:pt x="81" y="8"/>
                </a:lnTo>
                <a:lnTo>
                  <a:pt x="81" y="7"/>
                </a:lnTo>
                <a:lnTo>
                  <a:pt x="81" y="0"/>
                </a:lnTo>
                <a:lnTo>
                  <a:pt x="93" y="0"/>
                </a:lnTo>
                <a:lnTo>
                  <a:pt x="94" y="0"/>
                </a:lnTo>
                <a:lnTo>
                  <a:pt x="101" y="0"/>
                </a:lnTo>
                <a:lnTo>
                  <a:pt x="104" y="0"/>
                </a:lnTo>
                <a:lnTo>
                  <a:pt x="112" y="0"/>
                </a:lnTo>
                <a:close/>
              </a:path>
            </a:pathLst>
          </a:custGeom>
          <a:solidFill>
            <a:srgbClr val="B5785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7"/>
          <p:cNvSpPr>
            <a:spLocks/>
          </p:cNvSpPr>
          <p:nvPr/>
        </p:nvSpPr>
        <p:spPr bwMode="auto">
          <a:xfrm>
            <a:off x="8429626" y="4622801"/>
            <a:ext cx="506413" cy="1076325"/>
          </a:xfrm>
          <a:custGeom>
            <a:avLst/>
            <a:gdLst/>
            <a:ahLst/>
            <a:cxnLst>
              <a:cxn ang="0">
                <a:pos x="135" y="208"/>
              </a:cxn>
              <a:cxn ang="0">
                <a:pos x="151" y="227"/>
              </a:cxn>
              <a:cxn ang="0">
                <a:pos x="151" y="250"/>
              </a:cxn>
              <a:cxn ang="0">
                <a:pos x="148" y="269"/>
              </a:cxn>
              <a:cxn ang="0">
                <a:pos x="148" y="306"/>
              </a:cxn>
              <a:cxn ang="0">
                <a:pos x="154" y="333"/>
              </a:cxn>
              <a:cxn ang="0">
                <a:pos x="156" y="362"/>
              </a:cxn>
              <a:cxn ang="0">
                <a:pos x="146" y="386"/>
              </a:cxn>
              <a:cxn ang="0">
                <a:pos x="148" y="406"/>
              </a:cxn>
              <a:cxn ang="0">
                <a:pos x="132" y="416"/>
              </a:cxn>
              <a:cxn ang="0">
                <a:pos x="140" y="445"/>
              </a:cxn>
              <a:cxn ang="0">
                <a:pos x="164" y="445"/>
              </a:cxn>
              <a:cxn ang="0">
                <a:pos x="175" y="458"/>
              </a:cxn>
              <a:cxn ang="0">
                <a:pos x="168" y="482"/>
              </a:cxn>
              <a:cxn ang="0">
                <a:pos x="170" y="509"/>
              </a:cxn>
              <a:cxn ang="0">
                <a:pos x="186" y="523"/>
              </a:cxn>
              <a:cxn ang="0">
                <a:pos x="197" y="545"/>
              </a:cxn>
              <a:cxn ang="0">
                <a:pos x="210" y="563"/>
              </a:cxn>
              <a:cxn ang="0">
                <a:pos x="228" y="576"/>
              </a:cxn>
              <a:cxn ang="0">
                <a:pos x="234" y="595"/>
              </a:cxn>
              <a:cxn ang="0">
                <a:pos x="256" y="603"/>
              </a:cxn>
              <a:cxn ang="0">
                <a:pos x="274" y="605"/>
              </a:cxn>
              <a:cxn ang="0">
                <a:pos x="288" y="621"/>
              </a:cxn>
              <a:cxn ang="0">
                <a:pos x="298" y="646"/>
              </a:cxn>
              <a:cxn ang="0">
                <a:pos x="319" y="667"/>
              </a:cxn>
              <a:cxn ang="0">
                <a:pos x="197" y="678"/>
              </a:cxn>
              <a:cxn ang="0">
                <a:pos x="127" y="662"/>
              </a:cxn>
              <a:cxn ang="0">
                <a:pos x="133" y="640"/>
              </a:cxn>
              <a:cxn ang="0">
                <a:pos x="133" y="617"/>
              </a:cxn>
              <a:cxn ang="0">
                <a:pos x="125" y="593"/>
              </a:cxn>
              <a:cxn ang="0">
                <a:pos x="136" y="561"/>
              </a:cxn>
              <a:cxn ang="0">
                <a:pos x="122" y="545"/>
              </a:cxn>
              <a:cxn ang="0">
                <a:pos x="90" y="537"/>
              </a:cxn>
              <a:cxn ang="0">
                <a:pos x="93" y="512"/>
              </a:cxn>
              <a:cxn ang="0">
                <a:pos x="80" y="507"/>
              </a:cxn>
              <a:cxn ang="0">
                <a:pos x="68" y="521"/>
              </a:cxn>
              <a:cxn ang="0">
                <a:pos x="55" y="531"/>
              </a:cxn>
              <a:cxn ang="0">
                <a:pos x="28" y="496"/>
              </a:cxn>
              <a:cxn ang="0">
                <a:pos x="12" y="459"/>
              </a:cxn>
              <a:cxn ang="0">
                <a:pos x="39" y="424"/>
              </a:cxn>
              <a:cxn ang="0">
                <a:pos x="55" y="392"/>
              </a:cxn>
              <a:cxn ang="0">
                <a:pos x="40" y="355"/>
              </a:cxn>
              <a:cxn ang="0">
                <a:pos x="32" y="296"/>
              </a:cxn>
              <a:cxn ang="0">
                <a:pos x="37" y="253"/>
              </a:cxn>
              <a:cxn ang="0">
                <a:pos x="52" y="221"/>
              </a:cxn>
              <a:cxn ang="0">
                <a:pos x="36" y="184"/>
              </a:cxn>
              <a:cxn ang="0">
                <a:pos x="20" y="152"/>
              </a:cxn>
              <a:cxn ang="0">
                <a:pos x="21" y="120"/>
              </a:cxn>
              <a:cxn ang="0">
                <a:pos x="23" y="99"/>
              </a:cxn>
              <a:cxn ang="0">
                <a:pos x="20" y="72"/>
              </a:cxn>
              <a:cxn ang="0">
                <a:pos x="12" y="43"/>
              </a:cxn>
              <a:cxn ang="0">
                <a:pos x="7" y="19"/>
              </a:cxn>
              <a:cxn ang="0">
                <a:pos x="40" y="5"/>
              </a:cxn>
              <a:cxn ang="0">
                <a:pos x="61" y="21"/>
              </a:cxn>
              <a:cxn ang="0">
                <a:pos x="77" y="53"/>
              </a:cxn>
              <a:cxn ang="0">
                <a:pos x="95" y="70"/>
              </a:cxn>
              <a:cxn ang="0">
                <a:pos x="104" y="86"/>
              </a:cxn>
              <a:cxn ang="0">
                <a:pos x="116" y="99"/>
              </a:cxn>
              <a:cxn ang="0">
                <a:pos x="116" y="117"/>
              </a:cxn>
              <a:cxn ang="0">
                <a:pos x="122" y="141"/>
              </a:cxn>
              <a:cxn ang="0">
                <a:pos x="127" y="162"/>
              </a:cxn>
            </a:cxnLst>
            <a:rect l="0" t="0" r="r" b="b"/>
            <a:pathLst>
              <a:path w="319" h="678">
                <a:moveTo>
                  <a:pt x="133" y="186"/>
                </a:moveTo>
                <a:lnTo>
                  <a:pt x="133" y="187"/>
                </a:lnTo>
                <a:lnTo>
                  <a:pt x="133" y="189"/>
                </a:lnTo>
                <a:lnTo>
                  <a:pt x="133" y="190"/>
                </a:lnTo>
                <a:lnTo>
                  <a:pt x="133" y="194"/>
                </a:lnTo>
                <a:lnTo>
                  <a:pt x="133" y="195"/>
                </a:lnTo>
                <a:lnTo>
                  <a:pt x="132" y="195"/>
                </a:lnTo>
                <a:lnTo>
                  <a:pt x="133" y="197"/>
                </a:lnTo>
                <a:lnTo>
                  <a:pt x="132" y="198"/>
                </a:lnTo>
                <a:lnTo>
                  <a:pt x="132" y="200"/>
                </a:lnTo>
                <a:lnTo>
                  <a:pt x="130" y="202"/>
                </a:lnTo>
                <a:lnTo>
                  <a:pt x="130" y="203"/>
                </a:lnTo>
                <a:lnTo>
                  <a:pt x="132" y="205"/>
                </a:lnTo>
                <a:lnTo>
                  <a:pt x="132" y="206"/>
                </a:lnTo>
                <a:lnTo>
                  <a:pt x="133" y="206"/>
                </a:lnTo>
                <a:lnTo>
                  <a:pt x="135" y="206"/>
                </a:lnTo>
                <a:lnTo>
                  <a:pt x="135" y="208"/>
                </a:lnTo>
                <a:lnTo>
                  <a:pt x="135" y="210"/>
                </a:lnTo>
                <a:lnTo>
                  <a:pt x="136" y="211"/>
                </a:lnTo>
                <a:lnTo>
                  <a:pt x="138" y="211"/>
                </a:lnTo>
                <a:lnTo>
                  <a:pt x="138" y="213"/>
                </a:lnTo>
                <a:lnTo>
                  <a:pt x="140" y="214"/>
                </a:lnTo>
                <a:lnTo>
                  <a:pt x="140" y="216"/>
                </a:lnTo>
                <a:lnTo>
                  <a:pt x="141" y="218"/>
                </a:lnTo>
                <a:lnTo>
                  <a:pt x="141" y="219"/>
                </a:lnTo>
                <a:lnTo>
                  <a:pt x="141" y="221"/>
                </a:lnTo>
                <a:lnTo>
                  <a:pt x="143" y="221"/>
                </a:lnTo>
                <a:lnTo>
                  <a:pt x="143" y="222"/>
                </a:lnTo>
                <a:lnTo>
                  <a:pt x="143" y="224"/>
                </a:lnTo>
                <a:lnTo>
                  <a:pt x="144" y="226"/>
                </a:lnTo>
                <a:lnTo>
                  <a:pt x="146" y="227"/>
                </a:lnTo>
                <a:lnTo>
                  <a:pt x="148" y="227"/>
                </a:lnTo>
                <a:lnTo>
                  <a:pt x="149" y="227"/>
                </a:lnTo>
                <a:lnTo>
                  <a:pt x="151" y="227"/>
                </a:lnTo>
                <a:lnTo>
                  <a:pt x="149" y="227"/>
                </a:lnTo>
                <a:lnTo>
                  <a:pt x="149" y="229"/>
                </a:lnTo>
                <a:lnTo>
                  <a:pt x="149" y="230"/>
                </a:lnTo>
                <a:lnTo>
                  <a:pt x="149" y="232"/>
                </a:lnTo>
                <a:lnTo>
                  <a:pt x="148" y="234"/>
                </a:lnTo>
                <a:lnTo>
                  <a:pt x="146" y="234"/>
                </a:lnTo>
                <a:lnTo>
                  <a:pt x="148" y="235"/>
                </a:lnTo>
                <a:lnTo>
                  <a:pt x="149" y="237"/>
                </a:lnTo>
                <a:lnTo>
                  <a:pt x="151" y="237"/>
                </a:lnTo>
                <a:lnTo>
                  <a:pt x="149" y="238"/>
                </a:lnTo>
                <a:lnTo>
                  <a:pt x="149" y="240"/>
                </a:lnTo>
                <a:lnTo>
                  <a:pt x="151" y="240"/>
                </a:lnTo>
                <a:lnTo>
                  <a:pt x="152" y="242"/>
                </a:lnTo>
                <a:lnTo>
                  <a:pt x="151" y="243"/>
                </a:lnTo>
                <a:lnTo>
                  <a:pt x="152" y="246"/>
                </a:lnTo>
                <a:lnTo>
                  <a:pt x="151" y="248"/>
                </a:lnTo>
                <a:lnTo>
                  <a:pt x="151" y="250"/>
                </a:lnTo>
                <a:lnTo>
                  <a:pt x="151" y="251"/>
                </a:lnTo>
                <a:lnTo>
                  <a:pt x="149" y="253"/>
                </a:lnTo>
                <a:lnTo>
                  <a:pt x="149" y="254"/>
                </a:lnTo>
                <a:lnTo>
                  <a:pt x="151" y="254"/>
                </a:lnTo>
                <a:lnTo>
                  <a:pt x="152" y="256"/>
                </a:lnTo>
                <a:lnTo>
                  <a:pt x="154" y="258"/>
                </a:lnTo>
                <a:lnTo>
                  <a:pt x="152" y="258"/>
                </a:lnTo>
                <a:lnTo>
                  <a:pt x="152" y="259"/>
                </a:lnTo>
                <a:lnTo>
                  <a:pt x="152" y="261"/>
                </a:lnTo>
                <a:lnTo>
                  <a:pt x="152" y="262"/>
                </a:lnTo>
                <a:lnTo>
                  <a:pt x="154" y="264"/>
                </a:lnTo>
                <a:lnTo>
                  <a:pt x="154" y="266"/>
                </a:lnTo>
                <a:lnTo>
                  <a:pt x="152" y="267"/>
                </a:lnTo>
                <a:lnTo>
                  <a:pt x="152" y="269"/>
                </a:lnTo>
                <a:lnTo>
                  <a:pt x="152" y="267"/>
                </a:lnTo>
                <a:lnTo>
                  <a:pt x="151" y="269"/>
                </a:lnTo>
                <a:lnTo>
                  <a:pt x="148" y="269"/>
                </a:lnTo>
                <a:lnTo>
                  <a:pt x="144" y="269"/>
                </a:lnTo>
                <a:lnTo>
                  <a:pt x="144" y="272"/>
                </a:lnTo>
                <a:lnTo>
                  <a:pt x="144" y="274"/>
                </a:lnTo>
                <a:lnTo>
                  <a:pt x="141" y="278"/>
                </a:lnTo>
                <a:lnTo>
                  <a:pt x="141" y="280"/>
                </a:lnTo>
                <a:lnTo>
                  <a:pt x="143" y="282"/>
                </a:lnTo>
                <a:lnTo>
                  <a:pt x="143" y="283"/>
                </a:lnTo>
                <a:lnTo>
                  <a:pt x="143" y="288"/>
                </a:lnTo>
                <a:lnTo>
                  <a:pt x="143" y="290"/>
                </a:lnTo>
                <a:lnTo>
                  <a:pt x="143" y="294"/>
                </a:lnTo>
                <a:lnTo>
                  <a:pt x="143" y="296"/>
                </a:lnTo>
                <a:lnTo>
                  <a:pt x="143" y="298"/>
                </a:lnTo>
                <a:lnTo>
                  <a:pt x="143" y="299"/>
                </a:lnTo>
                <a:lnTo>
                  <a:pt x="143" y="301"/>
                </a:lnTo>
                <a:lnTo>
                  <a:pt x="144" y="302"/>
                </a:lnTo>
                <a:lnTo>
                  <a:pt x="144" y="304"/>
                </a:lnTo>
                <a:lnTo>
                  <a:pt x="148" y="306"/>
                </a:lnTo>
                <a:lnTo>
                  <a:pt x="148" y="307"/>
                </a:lnTo>
                <a:lnTo>
                  <a:pt x="148" y="309"/>
                </a:lnTo>
                <a:lnTo>
                  <a:pt x="148" y="310"/>
                </a:lnTo>
                <a:lnTo>
                  <a:pt x="148" y="312"/>
                </a:lnTo>
                <a:lnTo>
                  <a:pt x="151" y="314"/>
                </a:lnTo>
                <a:lnTo>
                  <a:pt x="151" y="315"/>
                </a:lnTo>
                <a:lnTo>
                  <a:pt x="151" y="317"/>
                </a:lnTo>
                <a:lnTo>
                  <a:pt x="151" y="318"/>
                </a:lnTo>
                <a:lnTo>
                  <a:pt x="152" y="320"/>
                </a:lnTo>
                <a:lnTo>
                  <a:pt x="154" y="322"/>
                </a:lnTo>
                <a:lnTo>
                  <a:pt x="154" y="323"/>
                </a:lnTo>
                <a:lnTo>
                  <a:pt x="154" y="326"/>
                </a:lnTo>
                <a:lnTo>
                  <a:pt x="156" y="326"/>
                </a:lnTo>
                <a:lnTo>
                  <a:pt x="157" y="328"/>
                </a:lnTo>
                <a:lnTo>
                  <a:pt x="156" y="331"/>
                </a:lnTo>
                <a:lnTo>
                  <a:pt x="154" y="331"/>
                </a:lnTo>
                <a:lnTo>
                  <a:pt x="154" y="333"/>
                </a:lnTo>
                <a:lnTo>
                  <a:pt x="156" y="334"/>
                </a:lnTo>
                <a:lnTo>
                  <a:pt x="156" y="336"/>
                </a:lnTo>
                <a:lnTo>
                  <a:pt x="156" y="338"/>
                </a:lnTo>
                <a:lnTo>
                  <a:pt x="156" y="339"/>
                </a:lnTo>
                <a:lnTo>
                  <a:pt x="156" y="341"/>
                </a:lnTo>
                <a:lnTo>
                  <a:pt x="156" y="342"/>
                </a:lnTo>
                <a:lnTo>
                  <a:pt x="157" y="344"/>
                </a:lnTo>
                <a:lnTo>
                  <a:pt x="157" y="346"/>
                </a:lnTo>
                <a:lnTo>
                  <a:pt x="157" y="347"/>
                </a:lnTo>
                <a:lnTo>
                  <a:pt x="156" y="349"/>
                </a:lnTo>
                <a:lnTo>
                  <a:pt x="156" y="352"/>
                </a:lnTo>
                <a:lnTo>
                  <a:pt x="152" y="354"/>
                </a:lnTo>
                <a:lnTo>
                  <a:pt x="151" y="355"/>
                </a:lnTo>
                <a:lnTo>
                  <a:pt x="152" y="357"/>
                </a:lnTo>
                <a:lnTo>
                  <a:pt x="154" y="358"/>
                </a:lnTo>
                <a:lnTo>
                  <a:pt x="154" y="360"/>
                </a:lnTo>
                <a:lnTo>
                  <a:pt x="156" y="362"/>
                </a:lnTo>
                <a:lnTo>
                  <a:pt x="156" y="363"/>
                </a:lnTo>
                <a:lnTo>
                  <a:pt x="156" y="365"/>
                </a:lnTo>
                <a:lnTo>
                  <a:pt x="156" y="366"/>
                </a:lnTo>
                <a:lnTo>
                  <a:pt x="157" y="366"/>
                </a:lnTo>
                <a:lnTo>
                  <a:pt x="159" y="368"/>
                </a:lnTo>
                <a:lnTo>
                  <a:pt x="159" y="370"/>
                </a:lnTo>
                <a:lnTo>
                  <a:pt x="157" y="371"/>
                </a:lnTo>
                <a:lnTo>
                  <a:pt x="157" y="373"/>
                </a:lnTo>
                <a:lnTo>
                  <a:pt x="157" y="374"/>
                </a:lnTo>
                <a:lnTo>
                  <a:pt x="156" y="376"/>
                </a:lnTo>
                <a:lnTo>
                  <a:pt x="154" y="376"/>
                </a:lnTo>
                <a:lnTo>
                  <a:pt x="154" y="378"/>
                </a:lnTo>
                <a:lnTo>
                  <a:pt x="151" y="381"/>
                </a:lnTo>
                <a:lnTo>
                  <a:pt x="149" y="381"/>
                </a:lnTo>
                <a:lnTo>
                  <a:pt x="148" y="382"/>
                </a:lnTo>
                <a:lnTo>
                  <a:pt x="146" y="384"/>
                </a:lnTo>
                <a:lnTo>
                  <a:pt x="146" y="386"/>
                </a:lnTo>
                <a:lnTo>
                  <a:pt x="148" y="386"/>
                </a:lnTo>
                <a:lnTo>
                  <a:pt x="149" y="387"/>
                </a:lnTo>
                <a:lnTo>
                  <a:pt x="148" y="389"/>
                </a:lnTo>
                <a:lnTo>
                  <a:pt x="149" y="390"/>
                </a:lnTo>
                <a:lnTo>
                  <a:pt x="149" y="392"/>
                </a:lnTo>
                <a:lnTo>
                  <a:pt x="149" y="394"/>
                </a:lnTo>
                <a:lnTo>
                  <a:pt x="148" y="394"/>
                </a:lnTo>
                <a:lnTo>
                  <a:pt x="149" y="395"/>
                </a:lnTo>
                <a:lnTo>
                  <a:pt x="151" y="397"/>
                </a:lnTo>
                <a:lnTo>
                  <a:pt x="152" y="398"/>
                </a:lnTo>
                <a:lnTo>
                  <a:pt x="152" y="400"/>
                </a:lnTo>
                <a:lnTo>
                  <a:pt x="151" y="402"/>
                </a:lnTo>
                <a:lnTo>
                  <a:pt x="151" y="405"/>
                </a:lnTo>
                <a:lnTo>
                  <a:pt x="151" y="406"/>
                </a:lnTo>
                <a:lnTo>
                  <a:pt x="149" y="408"/>
                </a:lnTo>
                <a:lnTo>
                  <a:pt x="149" y="410"/>
                </a:lnTo>
                <a:lnTo>
                  <a:pt x="148" y="406"/>
                </a:lnTo>
                <a:lnTo>
                  <a:pt x="146" y="408"/>
                </a:lnTo>
                <a:lnTo>
                  <a:pt x="144" y="408"/>
                </a:lnTo>
                <a:lnTo>
                  <a:pt x="143" y="410"/>
                </a:lnTo>
                <a:lnTo>
                  <a:pt x="143" y="411"/>
                </a:lnTo>
                <a:lnTo>
                  <a:pt x="141" y="411"/>
                </a:lnTo>
                <a:lnTo>
                  <a:pt x="141" y="413"/>
                </a:lnTo>
                <a:lnTo>
                  <a:pt x="141" y="411"/>
                </a:lnTo>
                <a:lnTo>
                  <a:pt x="140" y="411"/>
                </a:lnTo>
                <a:lnTo>
                  <a:pt x="140" y="410"/>
                </a:lnTo>
                <a:lnTo>
                  <a:pt x="138" y="410"/>
                </a:lnTo>
                <a:lnTo>
                  <a:pt x="138" y="411"/>
                </a:lnTo>
                <a:lnTo>
                  <a:pt x="138" y="413"/>
                </a:lnTo>
                <a:lnTo>
                  <a:pt x="136" y="413"/>
                </a:lnTo>
                <a:lnTo>
                  <a:pt x="135" y="413"/>
                </a:lnTo>
                <a:lnTo>
                  <a:pt x="135" y="414"/>
                </a:lnTo>
                <a:lnTo>
                  <a:pt x="133" y="414"/>
                </a:lnTo>
                <a:lnTo>
                  <a:pt x="132" y="416"/>
                </a:lnTo>
                <a:lnTo>
                  <a:pt x="127" y="418"/>
                </a:lnTo>
                <a:lnTo>
                  <a:pt x="127" y="419"/>
                </a:lnTo>
                <a:lnTo>
                  <a:pt x="125" y="421"/>
                </a:lnTo>
                <a:lnTo>
                  <a:pt x="127" y="422"/>
                </a:lnTo>
                <a:lnTo>
                  <a:pt x="127" y="424"/>
                </a:lnTo>
                <a:lnTo>
                  <a:pt x="127" y="426"/>
                </a:lnTo>
                <a:lnTo>
                  <a:pt x="130" y="427"/>
                </a:lnTo>
                <a:lnTo>
                  <a:pt x="130" y="434"/>
                </a:lnTo>
                <a:lnTo>
                  <a:pt x="132" y="435"/>
                </a:lnTo>
                <a:lnTo>
                  <a:pt x="133" y="435"/>
                </a:lnTo>
                <a:lnTo>
                  <a:pt x="133" y="437"/>
                </a:lnTo>
                <a:lnTo>
                  <a:pt x="133" y="438"/>
                </a:lnTo>
                <a:lnTo>
                  <a:pt x="135" y="440"/>
                </a:lnTo>
                <a:lnTo>
                  <a:pt x="136" y="440"/>
                </a:lnTo>
                <a:lnTo>
                  <a:pt x="136" y="442"/>
                </a:lnTo>
                <a:lnTo>
                  <a:pt x="136" y="443"/>
                </a:lnTo>
                <a:lnTo>
                  <a:pt x="140" y="445"/>
                </a:lnTo>
                <a:lnTo>
                  <a:pt x="140" y="446"/>
                </a:lnTo>
                <a:lnTo>
                  <a:pt x="141" y="448"/>
                </a:lnTo>
                <a:lnTo>
                  <a:pt x="143" y="446"/>
                </a:lnTo>
                <a:lnTo>
                  <a:pt x="143" y="445"/>
                </a:lnTo>
                <a:lnTo>
                  <a:pt x="144" y="445"/>
                </a:lnTo>
                <a:lnTo>
                  <a:pt x="144" y="443"/>
                </a:lnTo>
                <a:lnTo>
                  <a:pt x="146" y="445"/>
                </a:lnTo>
                <a:lnTo>
                  <a:pt x="151" y="446"/>
                </a:lnTo>
                <a:lnTo>
                  <a:pt x="152" y="448"/>
                </a:lnTo>
                <a:lnTo>
                  <a:pt x="154" y="450"/>
                </a:lnTo>
                <a:lnTo>
                  <a:pt x="157" y="450"/>
                </a:lnTo>
                <a:lnTo>
                  <a:pt x="159" y="446"/>
                </a:lnTo>
                <a:lnTo>
                  <a:pt x="160" y="446"/>
                </a:lnTo>
                <a:lnTo>
                  <a:pt x="162" y="448"/>
                </a:lnTo>
                <a:lnTo>
                  <a:pt x="164" y="448"/>
                </a:lnTo>
                <a:lnTo>
                  <a:pt x="164" y="446"/>
                </a:lnTo>
                <a:lnTo>
                  <a:pt x="164" y="445"/>
                </a:lnTo>
                <a:lnTo>
                  <a:pt x="165" y="445"/>
                </a:lnTo>
                <a:lnTo>
                  <a:pt x="165" y="443"/>
                </a:lnTo>
                <a:lnTo>
                  <a:pt x="167" y="443"/>
                </a:lnTo>
                <a:lnTo>
                  <a:pt x="167" y="442"/>
                </a:lnTo>
                <a:lnTo>
                  <a:pt x="168" y="442"/>
                </a:lnTo>
                <a:lnTo>
                  <a:pt x="170" y="442"/>
                </a:lnTo>
                <a:lnTo>
                  <a:pt x="172" y="440"/>
                </a:lnTo>
                <a:lnTo>
                  <a:pt x="173" y="443"/>
                </a:lnTo>
                <a:lnTo>
                  <a:pt x="175" y="443"/>
                </a:lnTo>
                <a:lnTo>
                  <a:pt x="175" y="446"/>
                </a:lnTo>
                <a:lnTo>
                  <a:pt x="175" y="448"/>
                </a:lnTo>
                <a:lnTo>
                  <a:pt x="175" y="450"/>
                </a:lnTo>
                <a:lnTo>
                  <a:pt x="176" y="451"/>
                </a:lnTo>
                <a:lnTo>
                  <a:pt x="176" y="453"/>
                </a:lnTo>
                <a:lnTo>
                  <a:pt x="175" y="454"/>
                </a:lnTo>
                <a:lnTo>
                  <a:pt x="175" y="456"/>
                </a:lnTo>
                <a:lnTo>
                  <a:pt x="175" y="458"/>
                </a:lnTo>
                <a:lnTo>
                  <a:pt x="173" y="459"/>
                </a:lnTo>
                <a:lnTo>
                  <a:pt x="172" y="459"/>
                </a:lnTo>
                <a:lnTo>
                  <a:pt x="173" y="461"/>
                </a:lnTo>
                <a:lnTo>
                  <a:pt x="172" y="462"/>
                </a:lnTo>
                <a:lnTo>
                  <a:pt x="170" y="466"/>
                </a:lnTo>
                <a:lnTo>
                  <a:pt x="168" y="467"/>
                </a:lnTo>
                <a:lnTo>
                  <a:pt x="168" y="469"/>
                </a:lnTo>
                <a:lnTo>
                  <a:pt x="170" y="470"/>
                </a:lnTo>
                <a:lnTo>
                  <a:pt x="170" y="472"/>
                </a:lnTo>
                <a:lnTo>
                  <a:pt x="168" y="472"/>
                </a:lnTo>
                <a:lnTo>
                  <a:pt x="168" y="474"/>
                </a:lnTo>
                <a:lnTo>
                  <a:pt x="170" y="474"/>
                </a:lnTo>
                <a:lnTo>
                  <a:pt x="170" y="475"/>
                </a:lnTo>
                <a:lnTo>
                  <a:pt x="168" y="477"/>
                </a:lnTo>
                <a:lnTo>
                  <a:pt x="170" y="480"/>
                </a:lnTo>
                <a:lnTo>
                  <a:pt x="170" y="482"/>
                </a:lnTo>
                <a:lnTo>
                  <a:pt x="168" y="482"/>
                </a:lnTo>
                <a:lnTo>
                  <a:pt x="168" y="483"/>
                </a:lnTo>
                <a:lnTo>
                  <a:pt x="168" y="485"/>
                </a:lnTo>
                <a:lnTo>
                  <a:pt x="168" y="486"/>
                </a:lnTo>
                <a:lnTo>
                  <a:pt x="167" y="488"/>
                </a:lnTo>
                <a:lnTo>
                  <a:pt x="168" y="490"/>
                </a:lnTo>
                <a:lnTo>
                  <a:pt x="168" y="491"/>
                </a:lnTo>
                <a:lnTo>
                  <a:pt x="167" y="491"/>
                </a:lnTo>
                <a:lnTo>
                  <a:pt x="167" y="494"/>
                </a:lnTo>
                <a:lnTo>
                  <a:pt x="168" y="496"/>
                </a:lnTo>
                <a:lnTo>
                  <a:pt x="168" y="498"/>
                </a:lnTo>
                <a:lnTo>
                  <a:pt x="167" y="499"/>
                </a:lnTo>
                <a:lnTo>
                  <a:pt x="168" y="499"/>
                </a:lnTo>
                <a:lnTo>
                  <a:pt x="167" y="499"/>
                </a:lnTo>
                <a:lnTo>
                  <a:pt x="168" y="501"/>
                </a:lnTo>
                <a:lnTo>
                  <a:pt x="168" y="502"/>
                </a:lnTo>
                <a:lnTo>
                  <a:pt x="168" y="506"/>
                </a:lnTo>
                <a:lnTo>
                  <a:pt x="170" y="509"/>
                </a:lnTo>
                <a:lnTo>
                  <a:pt x="170" y="510"/>
                </a:lnTo>
                <a:lnTo>
                  <a:pt x="170" y="512"/>
                </a:lnTo>
                <a:lnTo>
                  <a:pt x="172" y="514"/>
                </a:lnTo>
                <a:lnTo>
                  <a:pt x="173" y="514"/>
                </a:lnTo>
                <a:lnTo>
                  <a:pt x="175" y="515"/>
                </a:lnTo>
                <a:lnTo>
                  <a:pt x="175" y="518"/>
                </a:lnTo>
                <a:lnTo>
                  <a:pt x="176" y="518"/>
                </a:lnTo>
                <a:lnTo>
                  <a:pt x="176" y="520"/>
                </a:lnTo>
                <a:lnTo>
                  <a:pt x="178" y="520"/>
                </a:lnTo>
                <a:lnTo>
                  <a:pt x="180" y="520"/>
                </a:lnTo>
                <a:lnTo>
                  <a:pt x="181" y="520"/>
                </a:lnTo>
                <a:lnTo>
                  <a:pt x="183" y="520"/>
                </a:lnTo>
                <a:lnTo>
                  <a:pt x="184" y="518"/>
                </a:lnTo>
                <a:lnTo>
                  <a:pt x="186" y="520"/>
                </a:lnTo>
                <a:lnTo>
                  <a:pt x="188" y="521"/>
                </a:lnTo>
                <a:lnTo>
                  <a:pt x="186" y="521"/>
                </a:lnTo>
                <a:lnTo>
                  <a:pt x="186" y="523"/>
                </a:lnTo>
                <a:lnTo>
                  <a:pt x="189" y="526"/>
                </a:lnTo>
                <a:lnTo>
                  <a:pt x="188" y="528"/>
                </a:lnTo>
                <a:lnTo>
                  <a:pt x="189" y="528"/>
                </a:lnTo>
                <a:lnTo>
                  <a:pt x="189" y="529"/>
                </a:lnTo>
                <a:lnTo>
                  <a:pt x="191" y="529"/>
                </a:lnTo>
                <a:lnTo>
                  <a:pt x="194" y="528"/>
                </a:lnTo>
                <a:lnTo>
                  <a:pt x="196" y="529"/>
                </a:lnTo>
                <a:lnTo>
                  <a:pt x="197" y="531"/>
                </a:lnTo>
                <a:lnTo>
                  <a:pt x="199" y="533"/>
                </a:lnTo>
                <a:lnTo>
                  <a:pt x="200" y="534"/>
                </a:lnTo>
                <a:lnTo>
                  <a:pt x="200" y="536"/>
                </a:lnTo>
                <a:lnTo>
                  <a:pt x="200" y="539"/>
                </a:lnTo>
                <a:lnTo>
                  <a:pt x="200" y="541"/>
                </a:lnTo>
                <a:lnTo>
                  <a:pt x="200" y="542"/>
                </a:lnTo>
                <a:lnTo>
                  <a:pt x="199" y="542"/>
                </a:lnTo>
                <a:lnTo>
                  <a:pt x="197" y="544"/>
                </a:lnTo>
                <a:lnTo>
                  <a:pt x="197" y="545"/>
                </a:lnTo>
                <a:lnTo>
                  <a:pt x="197" y="547"/>
                </a:lnTo>
                <a:lnTo>
                  <a:pt x="199" y="547"/>
                </a:lnTo>
                <a:lnTo>
                  <a:pt x="199" y="549"/>
                </a:lnTo>
                <a:lnTo>
                  <a:pt x="200" y="547"/>
                </a:lnTo>
                <a:lnTo>
                  <a:pt x="202" y="547"/>
                </a:lnTo>
                <a:lnTo>
                  <a:pt x="202" y="549"/>
                </a:lnTo>
                <a:lnTo>
                  <a:pt x="204" y="550"/>
                </a:lnTo>
                <a:lnTo>
                  <a:pt x="205" y="550"/>
                </a:lnTo>
                <a:lnTo>
                  <a:pt x="207" y="550"/>
                </a:lnTo>
                <a:lnTo>
                  <a:pt x="208" y="553"/>
                </a:lnTo>
                <a:lnTo>
                  <a:pt x="208" y="555"/>
                </a:lnTo>
                <a:lnTo>
                  <a:pt x="210" y="557"/>
                </a:lnTo>
                <a:lnTo>
                  <a:pt x="210" y="558"/>
                </a:lnTo>
                <a:lnTo>
                  <a:pt x="210" y="560"/>
                </a:lnTo>
                <a:lnTo>
                  <a:pt x="208" y="561"/>
                </a:lnTo>
                <a:lnTo>
                  <a:pt x="210" y="561"/>
                </a:lnTo>
                <a:lnTo>
                  <a:pt x="210" y="563"/>
                </a:lnTo>
                <a:lnTo>
                  <a:pt x="210" y="566"/>
                </a:lnTo>
                <a:lnTo>
                  <a:pt x="210" y="568"/>
                </a:lnTo>
                <a:lnTo>
                  <a:pt x="212" y="568"/>
                </a:lnTo>
                <a:lnTo>
                  <a:pt x="213" y="568"/>
                </a:lnTo>
                <a:lnTo>
                  <a:pt x="215" y="569"/>
                </a:lnTo>
                <a:lnTo>
                  <a:pt x="216" y="568"/>
                </a:lnTo>
                <a:lnTo>
                  <a:pt x="216" y="569"/>
                </a:lnTo>
                <a:lnTo>
                  <a:pt x="220" y="568"/>
                </a:lnTo>
                <a:lnTo>
                  <a:pt x="221" y="569"/>
                </a:lnTo>
                <a:lnTo>
                  <a:pt x="223" y="569"/>
                </a:lnTo>
                <a:lnTo>
                  <a:pt x="223" y="571"/>
                </a:lnTo>
                <a:lnTo>
                  <a:pt x="224" y="571"/>
                </a:lnTo>
                <a:lnTo>
                  <a:pt x="226" y="573"/>
                </a:lnTo>
                <a:lnTo>
                  <a:pt x="228" y="573"/>
                </a:lnTo>
                <a:lnTo>
                  <a:pt x="228" y="574"/>
                </a:lnTo>
                <a:lnTo>
                  <a:pt x="229" y="574"/>
                </a:lnTo>
                <a:lnTo>
                  <a:pt x="228" y="576"/>
                </a:lnTo>
                <a:lnTo>
                  <a:pt x="226" y="576"/>
                </a:lnTo>
                <a:lnTo>
                  <a:pt x="224" y="576"/>
                </a:lnTo>
                <a:lnTo>
                  <a:pt x="223" y="577"/>
                </a:lnTo>
                <a:lnTo>
                  <a:pt x="223" y="579"/>
                </a:lnTo>
                <a:lnTo>
                  <a:pt x="223" y="581"/>
                </a:lnTo>
                <a:lnTo>
                  <a:pt x="223" y="582"/>
                </a:lnTo>
                <a:lnTo>
                  <a:pt x="221" y="584"/>
                </a:lnTo>
                <a:lnTo>
                  <a:pt x="223" y="585"/>
                </a:lnTo>
                <a:lnTo>
                  <a:pt x="224" y="585"/>
                </a:lnTo>
                <a:lnTo>
                  <a:pt x="224" y="587"/>
                </a:lnTo>
                <a:lnTo>
                  <a:pt x="223" y="589"/>
                </a:lnTo>
                <a:lnTo>
                  <a:pt x="223" y="590"/>
                </a:lnTo>
                <a:lnTo>
                  <a:pt x="226" y="592"/>
                </a:lnTo>
                <a:lnTo>
                  <a:pt x="229" y="593"/>
                </a:lnTo>
                <a:lnTo>
                  <a:pt x="232" y="593"/>
                </a:lnTo>
                <a:lnTo>
                  <a:pt x="234" y="593"/>
                </a:lnTo>
                <a:lnTo>
                  <a:pt x="234" y="595"/>
                </a:lnTo>
                <a:lnTo>
                  <a:pt x="236" y="597"/>
                </a:lnTo>
                <a:lnTo>
                  <a:pt x="237" y="597"/>
                </a:lnTo>
                <a:lnTo>
                  <a:pt x="239" y="598"/>
                </a:lnTo>
                <a:lnTo>
                  <a:pt x="239" y="597"/>
                </a:lnTo>
                <a:lnTo>
                  <a:pt x="240" y="597"/>
                </a:lnTo>
                <a:lnTo>
                  <a:pt x="240" y="595"/>
                </a:lnTo>
                <a:lnTo>
                  <a:pt x="244" y="595"/>
                </a:lnTo>
                <a:lnTo>
                  <a:pt x="245" y="595"/>
                </a:lnTo>
                <a:lnTo>
                  <a:pt x="247" y="597"/>
                </a:lnTo>
                <a:lnTo>
                  <a:pt x="248" y="598"/>
                </a:lnTo>
                <a:lnTo>
                  <a:pt x="250" y="598"/>
                </a:lnTo>
                <a:lnTo>
                  <a:pt x="252" y="600"/>
                </a:lnTo>
                <a:lnTo>
                  <a:pt x="253" y="601"/>
                </a:lnTo>
                <a:lnTo>
                  <a:pt x="253" y="603"/>
                </a:lnTo>
                <a:lnTo>
                  <a:pt x="255" y="605"/>
                </a:lnTo>
                <a:lnTo>
                  <a:pt x="256" y="605"/>
                </a:lnTo>
                <a:lnTo>
                  <a:pt x="256" y="603"/>
                </a:lnTo>
                <a:lnTo>
                  <a:pt x="260" y="603"/>
                </a:lnTo>
                <a:lnTo>
                  <a:pt x="261" y="603"/>
                </a:lnTo>
                <a:lnTo>
                  <a:pt x="261" y="605"/>
                </a:lnTo>
                <a:lnTo>
                  <a:pt x="263" y="605"/>
                </a:lnTo>
                <a:lnTo>
                  <a:pt x="263" y="603"/>
                </a:lnTo>
                <a:lnTo>
                  <a:pt x="264" y="603"/>
                </a:lnTo>
                <a:lnTo>
                  <a:pt x="264" y="601"/>
                </a:lnTo>
                <a:lnTo>
                  <a:pt x="266" y="600"/>
                </a:lnTo>
                <a:lnTo>
                  <a:pt x="266" y="601"/>
                </a:lnTo>
                <a:lnTo>
                  <a:pt x="268" y="601"/>
                </a:lnTo>
                <a:lnTo>
                  <a:pt x="269" y="601"/>
                </a:lnTo>
                <a:lnTo>
                  <a:pt x="269" y="600"/>
                </a:lnTo>
                <a:lnTo>
                  <a:pt x="272" y="600"/>
                </a:lnTo>
                <a:lnTo>
                  <a:pt x="272" y="601"/>
                </a:lnTo>
                <a:lnTo>
                  <a:pt x="274" y="601"/>
                </a:lnTo>
                <a:lnTo>
                  <a:pt x="274" y="603"/>
                </a:lnTo>
                <a:lnTo>
                  <a:pt x="274" y="605"/>
                </a:lnTo>
                <a:lnTo>
                  <a:pt x="276" y="606"/>
                </a:lnTo>
                <a:lnTo>
                  <a:pt x="277" y="608"/>
                </a:lnTo>
                <a:lnTo>
                  <a:pt x="279" y="608"/>
                </a:lnTo>
                <a:lnTo>
                  <a:pt x="280" y="608"/>
                </a:lnTo>
                <a:lnTo>
                  <a:pt x="284" y="609"/>
                </a:lnTo>
                <a:lnTo>
                  <a:pt x="285" y="609"/>
                </a:lnTo>
                <a:lnTo>
                  <a:pt x="285" y="611"/>
                </a:lnTo>
                <a:lnTo>
                  <a:pt x="287" y="611"/>
                </a:lnTo>
                <a:lnTo>
                  <a:pt x="288" y="613"/>
                </a:lnTo>
                <a:lnTo>
                  <a:pt x="288" y="614"/>
                </a:lnTo>
                <a:lnTo>
                  <a:pt x="288" y="616"/>
                </a:lnTo>
                <a:lnTo>
                  <a:pt x="290" y="616"/>
                </a:lnTo>
                <a:lnTo>
                  <a:pt x="290" y="617"/>
                </a:lnTo>
                <a:lnTo>
                  <a:pt x="292" y="617"/>
                </a:lnTo>
                <a:lnTo>
                  <a:pt x="292" y="619"/>
                </a:lnTo>
                <a:lnTo>
                  <a:pt x="290" y="621"/>
                </a:lnTo>
                <a:lnTo>
                  <a:pt x="288" y="621"/>
                </a:lnTo>
                <a:lnTo>
                  <a:pt x="288" y="622"/>
                </a:lnTo>
                <a:lnTo>
                  <a:pt x="288" y="624"/>
                </a:lnTo>
                <a:lnTo>
                  <a:pt x="288" y="625"/>
                </a:lnTo>
                <a:lnTo>
                  <a:pt x="290" y="625"/>
                </a:lnTo>
                <a:lnTo>
                  <a:pt x="290" y="627"/>
                </a:lnTo>
                <a:lnTo>
                  <a:pt x="292" y="629"/>
                </a:lnTo>
                <a:lnTo>
                  <a:pt x="292" y="630"/>
                </a:lnTo>
                <a:lnTo>
                  <a:pt x="292" y="632"/>
                </a:lnTo>
                <a:lnTo>
                  <a:pt x="292" y="633"/>
                </a:lnTo>
                <a:lnTo>
                  <a:pt x="292" y="635"/>
                </a:lnTo>
                <a:lnTo>
                  <a:pt x="292" y="637"/>
                </a:lnTo>
                <a:lnTo>
                  <a:pt x="293" y="640"/>
                </a:lnTo>
                <a:lnTo>
                  <a:pt x="295" y="641"/>
                </a:lnTo>
                <a:lnTo>
                  <a:pt x="295" y="643"/>
                </a:lnTo>
                <a:lnTo>
                  <a:pt x="296" y="643"/>
                </a:lnTo>
                <a:lnTo>
                  <a:pt x="296" y="645"/>
                </a:lnTo>
                <a:lnTo>
                  <a:pt x="298" y="646"/>
                </a:lnTo>
                <a:lnTo>
                  <a:pt x="301" y="648"/>
                </a:lnTo>
                <a:lnTo>
                  <a:pt x="303" y="649"/>
                </a:lnTo>
                <a:lnTo>
                  <a:pt x="303" y="651"/>
                </a:lnTo>
                <a:lnTo>
                  <a:pt x="304" y="651"/>
                </a:lnTo>
                <a:lnTo>
                  <a:pt x="304" y="653"/>
                </a:lnTo>
                <a:lnTo>
                  <a:pt x="306" y="653"/>
                </a:lnTo>
                <a:lnTo>
                  <a:pt x="308" y="654"/>
                </a:lnTo>
                <a:lnTo>
                  <a:pt x="309" y="654"/>
                </a:lnTo>
                <a:lnTo>
                  <a:pt x="311" y="654"/>
                </a:lnTo>
                <a:lnTo>
                  <a:pt x="312" y="656"/>
                </a:lnTo>
                <a:lnTo>
                  <a:pt x="314" y="657"/>
                </a:lnTo>
                <a:lnTo>
                  <a:pt x="316" y="659"/>
                </a:lnTo>
                <a:lnTo>
                  <a:pt x="316" y="661"/>
                </a:lnTo>
                <a:lnTo>
                  <a:pt x="316" y="662"/>
                </a:lnTo>
                <a:lnTo>
                  <a:pt x="316" y="664"/>
                </a:lnTo>
                <a:lnTo>
                  <a:pt x="317" y="667"/>
                </a:lnTo>
                <a:lnTo>
                  <a:pt x="319" y="667"/>
                </a:lnTo>
                <a:lnTo>
                  <a:pt x="319" y="669"/>
                </a:lnTo>
                <a:lnTo>
                  <a:pt x="319" y="670"/>
                </a:lnTo>
                <a:lnTo>
                  <a:pt x="317" y="672"/>
                </a:lnTo>
                <a:lnTo>
                  <a:pt x="316" y="675"/>
                </a:lnTo>
                <a:lnTo>
                  <a:pt x="314" y="675"/>
                </a:lnTo>
                <a:lnTo>
                  <a:pt x="314" y="677"/>
                </a:lnTo>
                <a:lnTo>
                  <a:pt x="314" y="678"/>
                </a:lnTo>
                <a:lnTo>
                  <a:pt x="298" y="678"/>
                </a:lnTo>
                <a:lnTo>
                  <a:pt x="284" y="678"/>
                </a:lnTo>
                <a:lnTo>
                  <a:pt x="272" y="678"/>
                </a:lnTo>
                <a:lnTo>
                  <a:pt x="248" y="678"/>
                </a:lnTo>
                <a:lnTo>
                  <a:pt x="236" y="678"/>
                </a:lnTo>
                <a:lnTo>
                  <a:pt x="234" y="678"/>
                </a:lnTo>
                <a:lnTo>
                  <a:pt x="221" y="678"/>
                </a:lnTo>
                <a:lnTo>
                  <a:pt x="207" y="678"/>
                </a:lnTo>
                <a:lnTo>
                  <a:pt x="202" y="678"/>
                </a:lnTo>
                <a:lnTo>
                  <a:pt x="197" y="678"/>
                </a:lnTo>
                <a:lnTo>
                  <a:pt x="196" y="678"/>
                </a:lnTo>
                <a:lnTo>
                  <a:pt x="164" y="678"/>
                </a:lnTo>
                <a:lnTo>
                  <a:pt x="159" y="678"/>
                </a:lnTo>
                <a:lnTo>
                  <a:pt x="148" y="678"/>
                </a:lnTo>
                <a:lnTo>
                  <a:pt x="146" y="678"/>
                </a:lnTo>
                <a:lnTo>
                  <a:pt x="133" y="678"/>
                </a:lnTo>
                <a:lnTo>
                  <a:pt x="132" y="677"/>
                </a:lnTo>
                <a:lnTo>
                  <a:pt x="130" y="677"/>
                </a:lnTo>
                <a:lnTo>
                  <a:pt x="128" y="673"/>
                </a:lnTo>
                <a:lnTo>
                  <a:pt x="128" y="672"/>
                </a:lnTo>
                <a:lnTo>
                  <a:pt x="128" y="670"/>
                </a:lnTo>
                <a:lnTo>
                  <a:pt x="127" y="669"/>
                </a:lnTo>
                <a:lnTo>
                  <a:pt x="124" y="667"/>
                </a:lnTo>
                <a:lnTo>
                  <a:pt x="124" y="665"/>
                </a:lnTo>
                <a:lnTo>
                  <a:pt x="124" y="664"/>
                </a:lnTo>
                <a:lnTo>
                  <a:pt x="125" y="662"/>
                </a:lnTo>
                <a:lnTo>
                  <a:pt x="127" y="662"/>
                </a:lnTo>
                <a:lnTo>
                  <a:pt x="128" y="661"/>
                </a:lnTo>
                <a:lnTo>
                  <a:pt x="130" y="659"/>
                </a:lnTo>
                <a:lnTo>
                  <a:pt x="132" y="657"/>
                </a:lnTo>
                <a:lnTo>
                  <a:pt x="132" y="656"/>
                </a:lnTo>
                <a:lnTo>
                  <a:pt x="133" y="656"/>
                </a:lnTo>
                <a:lnTo>
                  <a:pt x="133" y="654"/>
                </a:lnTo>
                <a:lnTo>
                  <a:pt x="135" y="654"/>
                </a:lnTo>
                <a:lnTo>
                  <a:pt x="135" y="653"/>
                </a:lnTo>
                <a:lnTo>
                  <a:pt x="136" y="653"/>
                </a:lnTo>
                <a:lnTo>
                  <a:pt x="140" y="649"/>
                </a:lnTo>
                <a:lnTo>
                  <a:pt x="140" y="648"/>
                </a:lnTo>
                <a:lnTo>
                  <a:pt x="138" y="648"/>
                </a:lnTo>
                <a:lnTo>
                  <a:pt x="138" y="646"/>
                </a:lnTo>
                <a:lnTo>
                  <a:pt x="136" y="645"/>
                </a:lnTo>
                <a:lnTo>
                  <a:pt x="136" y="643"/>
                </a:lnTo>
                <a:lnTo>
                  <a:pt x="135" y="641"/>
                </a:lnTo>
                <a:lnTo>
                  <a:pt x="133" y="640"/>
                </a:lnTo>
                <a:lnTo>
                  <a:pt x="132" y="638"/>
                </a:lnTo>
                <a:lnTo>
                  <a:pt x="132" y="637"/>
                </a:lnTo>
                <a:lnTo>
                  <a:pt x="130" y="635"/>
                </a:lnTo>
                <a:lnTo>
                  <a:pt x="128" y="633"/>
                </a:lnTo>
                <a:lnTo>
                  <a:pt x="127" y="630"/>
                </a:lnTo>
                <a:lnTo>
                  <a:pt x="125" y="630"/>
                </a:lnTo>
                <a:lnTo>
                  <a:pt x="125" y="629"/>
                </a:lnTo>
                <a:lnTo>
                  <a:pt x="125" y="627"/>
                </a:lnTo>
                <a:lnTo>
                  <a:pt x="127" y="627"/>
                </a:lnTo>
                <a:lnTo>
                  <a:pt x="128" y="627"/>
                </a:lnTo>
                <a:lnTo>
                  <a:pt x="130" y="625"/>
                </a:lnTo>
                <a:lnTo>
                  <a:pt x="132" y="625"/>
                </a:lnTo>
                <a:lnTo>
                  <a:pt x="132" y="624"/>
                </a:lnTo>
                <a:lnTo>
                  <a:pt x="133" y="622"/>
                </a:lnTo>
                <a:lnTo>
                  <a:pt x="133" y="621"/>
                </a:lnTo>
                <a:lnTo>
                  <a:pt x="133" y="619"/>
                </a:lnTo>
                <a:lnTo>
                  <a:pt x="133" y="617"/>
                </a:lnTo>
                <a:lnTo>
                  <a:pt x="135" y="617"/>
                </a:lnTo>
                <a:lnTo>
                  <a:pt x="135" y="616"/>
                </a:lnTo>
                <a:lnTo>
                  <a:pt x="136" y="616"/>
                </a:lnTo>
                <a:lnTo>
                  <a:pt x="136" y="614"/>
                </a:lnTo>
                <a:lnTo>
                  <a:pt x="138" y="614"/>
                </a:lnTo>
                <a:lnTo>
                  <a:pt x="138" y="613"/>
                </a:lnTo>
                <a:lnTo>
                  <a:pt x="138" y="611"/>
                </a:lnTo>
                <a:lnTo>
                  <a:pt x="136" y="611"/>
                </a:lnTo>
                <a:lnTo>
                  <a:pt x="136" y="609"/>
                </a:lnTo>
                <a:lnTo>
                  <a:pt x="138" y="608"/>
                </a:lnTo>
                <a:lnTo>
                  <a:pt x="138" y="606"/>
                </a:lnTo>
                <a:lnTo>
                  <a:pt x="135" y="605"/>
                </a:lnTo>
                <a:lnTo>
                  <a:pt x="133" y="600"/>
                </a:lnTo>
                <a:lnTo>
                  <a:pt x="132" y="598"/>
                </a:lnTo>
                <a:lnTo>
                  <a:pt x="130" y="597"/>
                </a:lnTo>
                <a:lnTo>
                  <a:pt x="128" y="595"/>
                </a:lnTo>
                <a:lnTo>
                  <a:pt x="125" y="593"/>
                </a:lnTo>
                <a:lnTo>
                  <a:pt x="127" y="592"/>
                </a:lnTo>
                <a:lnTo>
                  <a:pt x="127" y="590"/>
                </a:lnTo>
                <a:lnTo>
                  <a:pt x="125" y="587"/>
                </a:lnTo>
                <a:lnTo>
                  <a:pt x="128" y="585"/>
                </a:lnTo>
                <a:lnTo>
                  <a:pt x="130" y="584"/>
                </a:lnTo>
                <a:lnTo>
                  <a:pt x="128" y="582"/>
                </a:lnTo>
                <a:lnTo>
                  <a:pt x="128" y="581"/>
                </a:lnTo>
                <a:lnTo>
                  <a:pt x="128" y="579"/>
                </a:lnTo>
                <a:lnTo>
                  <a:pt x="128" y="577"/>
                </a:lnTo>
                <a:lnTo>
                  <a:pt x="130" y="576"/>
                </a:lnTo>
                <a:lnTo>
                  <a:pt x="128" y="574"/>
                </a:lnTo>
                <a:lnTo>
                  <a:pt x="132" y="569"/>
                </a:lnTo>
                <a:lnTo>
                  <a:pt x="132" y="568"/>
                </a:lnTo>
                <a:lnTo>
                  <a:pt x="133" y="568"/>
                </a:lnTo>
                <a:lnTo>
                  <a:pt x="135" y="566"/>
                </a:lnTo>
                <a:lnTo>
                  <a:pt x="136" y="565"/>
                </a:lnTo>
                <a:lnTo>
                  <a:pt x="136" y="561"/>
                </a:lnTo>
                <a:lnTo>
                  <a:pt x="138" y="560"/>
                </a:lnTo>
                <a:lnTo>
                  <a:pt x="140" y="557"/>
                </a:lnTo>
                <a:lnTo>
                  <a:pt x="138" y="555"/>
                </a:lnTo>
                <a:lnTo>
                  <a:pt x="136" y="555"/>
                </a:lnTo>
                <a:lnTo>
                  <a:pt x="136" y="553"/>
                </a:lnTo>
                <a:lnTo>
                  <a:pt x="135" y="553"/>
                </a:lnTo>
                <a:lnTo>
                  <a:pt x="133" y="552"/>
                </a:lnTo>
                <a:lnTo>
                  <a:pt x="132" y="552"/>
                </a:lnTo>
                <a:lnTo>
                  <a:pt x="132" y="550"/>
                </a:lnTo>
                <a:lnTo>
                  <a:pt x="132" y="549"/>
                </a:lnTo>
                <a:lnTo>
                  <a:pt x="133" y="547"/>
                </a:lnTo>
                <a:lnTo>
                  <a:pt x="130" y="547"/>
                </a:lnTo>
                <a:lnTo>
                  <a:pt x="130" y="545"/>
                </a:lnTo>
                <a:lnTo>
                  <a:pt x="128" y="545"/>
                </a:lnTo>
                <a:lnTo>
                  <a:pt x="125" y="545"/>
                </a:lnTo>
                <a:lnTo>
                  <a:pt x="124" y="545"/>
                </a:lnTo>
                <a:lnTo>
                  <a:pt x="122" y="545"/>
                </a:lnTo>
                <a:lnTo>
                  <a:pt x="120" y="544"/>
                </a:lnTo>
                <a:lnTo>
                  <a:pt x="117" y="544"/>
                </a:lnTo>
                <a:lnTo>
                  <a:pt x="114" y="542"/>
                </a:lnTo>
                <a:lnTo>
                  <a:pt x="114" y="541"/>
                </a:lnTo>
                <a:lnTo>
                  <a:pt x="112" y="541"/>
                </a:lnTo>
                <a:lnTo>
                  <a:pt x="112" y="539"/>
                </a:lnTo>
                <a:lnTo>
                  <a:pt x="109" y="539"/>
                </a:lnTo>
                <a:lnTo>
                  <a:pt x="108" y="539"/>
                </a:lnTo>
                <a:lnTo>
                  <a:pt x="106" y="541"/>
                </a:lnTo>
                <a:lnTo>
                  <a:pt x="104" y="541"/>
                </a:lnTo>
                <a:lnTo>
                  <a:pt x="103" y="541"/>
                </a:lnTo>
                <a:lnTo>
                  <a:pt x="101" y="541"/>
                </a:lnTo>
                <a:lnTo>
                  <a:pt x="100" y="541"/>
                </a:lnTo>
                <a:lnTo>
                  <a:pt x="96" y="541"/>
                </a:lnTo>
                <a:lnTo>
                  <a:pt x="95" y="539"/>
                </a:lnTo>
                <a:lnTo>
                  <a:pt x="93" y="537"/>
                </a:lnTo>
                <a:lnTo>
                  <a:pt x="90" y="537"/>
                </a:lnTo>
                <a:lnTo>
                  <a:pt x="90" y="536"/>
                </a:lnTo>
                <a:lnTo>
                  <a:pt x="88" y="536"/>
                </a:lnTo>
                <a:lnTo>
                  <a:pt x="88" y="533"/>
                </a:lnTo>
                <a:lnTo>
                  <a:pt x="88" y="531"/>
                </a:lnTo>
                <a:lnTo>
                  <a:pt x="88" y="529"/>
                </a:lnTo>
                <a:lnTo>
                  <a:pt x="90" y="528"/>
                </a:lnTo>
                <a:lnTo>
                  <a:pt x="90" y="525"/>
                </a:lnTo>
                <a:lnTo>
                  <a:pt x="90" y="523"/>
                </a:lnTo>
                <a:lnTo>
                  <a:pt x="92" y="521"/>
                </a:lnTo>
                <a:lnTo>
                  <a:pt x="92" y="520"/>
                </a:lnTo>
                <a:lnTo>
                  <a:pt x="92" y="518"/>
                </a:lnTo>
                <a:lnTo>
                  <a:pt x="90" y="517"/>
                </a:lnTo>
                <a:lnTo>
                  <a:pt x="88" y="517"/>
                </a:lnTo>
                <a:lnTo>
                  <a:pt x="90" y="515"/>
                </a:lnTo>
                <a:lnTo>
                  <a:pt x="92" y="514"/>
                </a:lnTo>
                <a:lnTo>
                  <a:pt x="92" y="512"/>
                </a:lnTo>
                <a:lnTo>
                  <a:pt x="93" y="512"/>
                </a:lnTo>
                <a:lnTo>
                  <a:pt x="93" y="509"/>
                </a:lnTo>
                <a:lnTo>
                  <a:pt x="95" y="509"/>
                </a:lnTo>
                <a:lnTo>
                  <a:pt x="96" y="507"/>
                </a:lnTo>
                <a:lnTo>
                  <a:pt x="96" y="506"/>
                </a:lnTo>
                <a:lnTo>
                  <a:pt x="96" y="504"/>
                </a:lnTo>
                <a:lnTo>
                  <a:pt x="95" y="502"/>
                </a:lnTo>
                <a:lnTo>
                  <a:pt x="93" y="502"/>
                </a:lnTo>
                <a:lnTo>
                  <a:pt x="92" y="501"/>
                </a:lnTo>
                <a:lnTo>
                  <a:pt x="90" y="501"/>
                </a:lnTo>
                <a:lnTo>
                  <a:pt x="87" y="498"/>
                </a:lnTo>
                <a:lnTo>
                  <a:pt x="84" y="499"/>
                </a:lnTo>
                <a:lnTo>
                  <a:pt x="82" y="501"/>
                </a:lnTo>
                <a:lnTo>
                  <a:pt x="82" y="502"/>
                </a:lnTo>
                <a:lnTo>
                  <a:pt x="82" y="504"/>
                </a:lnTo>
                <a:lnTo>
                  <a:pt x="82" y="506"/>
                </a:lnTo>
                <a:lnTo>
                  <a:pt x="80" y="506"/>
                </a:lnTo>
                <a:lnTo>
                  <a:pt x="80" y="507"/>
                </a:lnTo>
                <a:lnTo>
                  <a:pt x="79" y="507"/>
                </a:lnTo>
                <a:lnTo>
                  <a:pt x="79" y="509"/>
                </a:lnTo>
                <a:lnTo>
                  <a:pt x="77" y="509"/>
                </a:lnTo>
                <a:lnTo>
                  <a:pt x="77" y="510"/>
                </a:lnTo>
                <a:lnTo>
                  <a:pt x="76" y="510"/>
                </a:lnTo>
                <a:lnTo>
                  <a:pt x="76" y="512"/>
                </a:lnTo>
                <a:lnTo>
                  <a:pt x="76" y="514"/>
                </a:lnTo>
                <a:lnTo>
                  <a:pt x="76" y="515"/>
                </a:lnTo>
                <a:lnTo>
                  <a:pt x="76" y="517"/>
                </a:lnTo>
                <a:lnTo>
                  <a:pt x="74" y="517"/>
                </a:lnTo>
                <a:lnTo>
                  <a:pt x="74" y="518"/>
                </a:lnTo>
                <a:lnTo>
                  <a:pt x="72" y="518"/>
                </a:lnTo>
                <a:lnTo>
                  <a:pt x="72" y="520"/>
                </a:lnTo>
                <a:lnTo>
                  <a:pt x="71" y="520"/>
                </a:lnTo>
                <a:lnTo>
                  <a:pt x="69" y="520"/>
                </a:lnTo>
                <a:lnTo>
                  <a:pt x="69" y="521"/>
                </a:lnTo>
                <a:lnTo>
                  <a:pt x="68" y="521"/>
                </a:lnTo>
                <a:lnTo>
                  <a:pt x="68" y="523"/>
                </a:lnTo>
                <a:lnTo>
                  <a:pt x="66" y="523"/>
                </a:lnTo>
                <a:lnTo>
                  <a:pt x="64" y="523"/>
                </a:lnTo>
                <a:lnTo>
                  <a:pt x="64" y="525"/>
                </a:lnTo>
                <a:lnTo>
                  <a:pt x="63" y="525"/>
                </a:lnTo>
                <a:lnTo>
                  <a:pt x="61" y="525"/>
                </a:lnTo>
                <a:lnTo>
                  <a:pt x="61" y="526"/>
                </a:lnTo>
                <a:lnTo>
                  <a:pt x="60" y="528"/>
                </a:lnTo>
                <a:lnTo>
                  <a:pt x="60" y="526"/>
                </a:lnTo>
                <a:lnTo>
                  <a:pt x="60" y="528"/>
                </a:lnTo>
                <a:lnTo>
                  <a:pt x="58" y="528"/>
                </a:lnTo>
                <a:lnTo>
                  <a:pt x="56" y="528"/>
                </a:lnTo>
                <a:lnTo>
                  <a:pt x="55" y="528"/>
                </a:lnTo>
                <a:lnTo>
                  <a:pt x="55" y="529"/>
                </a:lnTo>
                <a:lnTo>
                  <a:pt x="56" y="529"/>
                </a:lnTo>
                <a:lnTo>
                  <a:pt x="56" y="531"/>
                </a:lnTo>
                <a:lnTo>
                  <a:pt x="55" y="531"/>
                </a:lnTo>
                <a:lnTo>
                  <a:pt x="55" y="533"/>
                </a:lnTo>
                <a:lnTo>
                  <a:pt x="50" y="533"/>
                </a:lnTo>
                <a:lnTo>
                  <a:pt x="45" y="533"/>
                </a:lnTo>
                <a:lnTo>
                  <a:pt x="44" y="533"/>
                </a:lnTo>
                <a:lnTo>
                  <a:pt x="42" y="533"/>
                </a:lnTo>
                <a:lnTo>
                  <a:pt x="42" y="525"/>
                </a:lnTo>
                <a:lnTo>
                  <a:pt x="44" y="525"/>
                </a:lnTo>
                <a:lnTo>
                  <a:pt x="45" y="525"/>
                </a:lnTo>
                <a:lnTo>
                  <a:pt x="45" y="510"/>
                </a:lnTo>
                <a:lnTo>
                  <a:pt x="45" y="509"/>
                </a:lnTo>
                <a:lnTo>
                  <a:pt x="42" y="509"/>
                </a:lnTo>
                <a:lnTo>
                  <a:pt x="42" y="502"/>
                </a:lnTo>
                <a:lnTo>
                  <a:pt x="40" y="502"/>
                </a:lnTo>
                <a:lnTo>
                  <a:pt x="39" y="502"/>
                </a:lnTo>
                <a:lnTo>
                  <a:pt x="34" y="502"/>
                </a:lnTo>
                <a:lnTo>
                  <a:pt x="34" y="496"/>
                </a:lnTo>
                <a:lnTo>
                  <a:pt x="28" y="496"/>
                </a:lnTo>
                <a:lnTo>
                  <a:pt x="28" y="488"/>
                </a:lnTo>
                <a:lnTo>
                  <a:pt x="21" y="488"/>
                </a:lnTo>
                <a:lnTo>
                  <a:pt x="21" y="482"/>
                </a:lnTo>
                <a:lnTo>
                  <a:pt x="15" y="482"/>
                </a:lnTo>
                <a:lnTo>
                  <a:pt x="15" y="475"/>
                </a:lnTo>
                <a:lnTo>
                  <a:pt x="13" y="475"/>
                </a:lnTo>
                <a:lnTo>
                  <a:pt x="13" y="472"/>
                </a:lnTo>
                <a:lnTo>
                  <a:pt x="0" y="472"/>
                </a:lnTo>
                <a:lnTo>
                  <a:pt x="2" y="469"/>
                </a:lnTo>
                <a:lnTo>
                  <a:pt x="2" y="461"/>
                </a:lnTo>
                <a:lnTo>
                  <a:pt x="2" y="459"/>
                </a:lnTo>
                <a:lnTo>
                  <a:pt x="5" y="458"/>
                </a:lnTo>
                <a:lnTo>
                  <a:pt x="5" y="456"/>
                </a:lnTo>
                <a:lnTo>
                  <a:pt x="7" y="456"/>
                </a:lnTo>
                <a:lnTo>
                  <a:pt x="8" y="456"/>
                </a:lnTo>
                <a:lnTo>
                  <a:pt x="10" y="458"/>
                </a:lnTo>
                <a:lnTo>
                  <a:pt x="12" y="459"/>
                </a:lnTo>
                <a:lnTo>
                  <a:pt x="16" y="458"/>
                </a:lnTo>
                <a:lnTo>
                  <a:pt x="20" y="456"/>
                </a:lnTo>
                <a:lnTo>
                  <a:pt x="20" y="453"/>
                </a:lnTo>
                <a:lnTo>
                  <a:pt x="21" y="448"/>
                </a:lnTo>
                <a:lnTo>
                  <a:pt x="21" y="446"/>
                </a:lnTo>
                <a:lnTo>
                  <a:pt x="21" y="445"/>
                </a:lnTo>
                <a:lnTo>
                  <a:pt x="21" y="443"/>
                </a:lnTo>
                <a:lnTo>
                  <a:pt x="20" y="442"/>
                </a:lnTo>
                <a:lnTo>
                  <a:pt x="20" y="438"/>
                </a:lnTo>
                <a:lnTo>
                  <a:pt x="20" y="437"/>
                </a:lnTo>
                <a:lnTo>
                  <a:pt x="21" y="435"/>
                </a:lnTo>
                <a:lnTo>
                  <a:pt x="23" y="435"/>
                </a:lnTo>
                <a:lnTo>
                  <a:pt x="31" y="435"/>
                </a:lnTo>
                <a:lnTo>
                  <a:pt x="36" y="435"/>
                </a:lnTo>
                <a:lnTo>
                  <a:pt x="37" y="434"/>
                </a:lnTo>
                <a:lnTo>
                  <a:pt x="37" y="429"/>
                </a:lnTo>
                <a:lnTo>
                  <a:pt x="39" y="424"/>
                </a:lnTo>
                <a:lnTo>
                  <a:pt x="40" y="422"/>
                </a:lnTo>
                <a:lnTo>
                  <a:pt x="40" y="421"/>
                </a:lnTo>
                <a:lnTo>
                  <a:pt x="42" y="419"/>
                </a:lnTo>
                <a:lnTo>
                  <a:pt x="45" y="419"/>
                </a:lnTo>
                <a:lnTo>
                  <a:pt x="47" y="421"/>
                </a:lnTo>
                <a:lnTo>
                  <a:pt x="48" y="424"/>
                </a:lnTo>
                <a:lnTo>
                  <a:pt x="52" y="426"/>
                </a:lnTo>
                <a:lnTo>
                  <a:pt x="53" y="426"/>
                </a:lnTo>
                <a:lnTo>
                  <a:pt x="55" y="424"/>
                </a:lnTo>
                <a:lnTo>
                  <a:pt x="56" y="419"/>
                </a:lnTo>
                <a:lnTo>
                  <a:pt x="55" y="416"/>
                </a:lnTo>
                <a:lnTo>
                  <a:pt x="53" y="411"/>
                </a:lnTo>
                <a:lnTo>
                  <a:pt x="53" y="408"/>
                </a:lnTo>
                <a:lnTo>
                  <a:pt x="52" y="402"/>
                </a:lnTo>
                <a:lnTo>
                  <a:pt x="53" y="397"/>
                </a:lnTo>
                <a:lnTo>
                  <a:pt x="55" y="394"/>
                </a:lnTo>
                <a:lnTo>
                  <a:pt x="55" y="392"/>
                </a:lnTo>
                <a:lnTo>
                  <a:pt x="58" y="390"/>
                </a:lnTo>
                <a:lnTo>
                  <a:pt x="61" y="387"/>
                </a:lnTo>
                <a:lnTo>
                  <a:pt x="64" y="384"/>
                </a:lnTo>
                <a:lnTo>
                  <a:pt x="64" y="381"/>
                </a:lnTo>
                <a:lnTo>
                  <a:pt x="63" y="378"/>
                </a:lnTo>
                <a:lnTo>
                  <a:pt x="61" y="374"/>
                </a:lnTo>
                <a:lnTo>
                  <a:pt x="61" y="368"/>
                </a:lnTo>
                <a:lnTo>
                  <a:pt x="61" y="366"/>
                </a:lnTo>
                <a:lnTo>
                  <a:pt x="61" y="362"/>
                </a:lnTo>
                <a:lnTo>
                  <a:pt x="61" y="355"/>
                </a:lnTo>
                <a:lnTo>
                  <a:pt x="58" y="355"/>
                </a:lnTo>
                <a:lnTo>
                  <a:pt x="58" y="357"/>
                </a:lnTo>
                <a:lnTo>
                  <a:pt x="55" y="357"/>
                </a:lnTo>
                <a:lnTo>
                  <a:pt x="52" y="357"/>
                </a:lnTo>
                <a:lnTo>
                  <a:pt x="50" y="357"/>
                </a:lnTo>
                <a:lnTo>
                  <a:pt x="47" y="357"/>
                </a:lnTo>
                <a:lnTo>
                  <a:pt x="40" y="355"/>
                </a:lnTo>
                <a:lnTo>
                  <a:pt x="37" y="354"/>
                </a:lnTo>
                <a:lnTo>
                  <a:pt x="34" y="350"/>
                </a:lnTo>
                <a:lnTo>
                  <a:pt x="32" y="349"/>
                </a:lnTo>
                <a:lnTo>
                  <a:pt x="32" y="341"/>
                </a:lnTo>
                <a:lnTo>
                  <a:pt x="31" y="334"/>
                </a:lnTo>
                <a:lnTo>
                  <a:pt x="29" y="326"/>
                </a:lnTo>
                <a:lnTo>
                  <a:pt x="29" y="318"/>
                </a:lnTo>
                <a:lnTo>
                  <a:pt x="29" y="317"/>
                </a:lnTo>
                <a:lnTo>
                  <a:pt x="31" y="315"/>
                </a:lnTo>
                <a:lnTo>
                  <a:pt x="32" y="314"/>
                </a:lnTo>
                <a:lnTo>
                  <a:pt x="34" y="314"/>
                </a:lnTo>
                <a:lnTo>
                  <a:pt x="37" y="314"/>
                </a:lnTo>
                <a:lnTo>
                  <a:pt x="39" y="312"/>
                </a:lnTo>
                <a:lnTo>
                  <a:pt x="39" y="309"/>
                </a:lnTo>
                <a:lnTo>
                  <a:pt x="37" y="301"/>
                </a:lnTo>
                <a:lnTo>
                  <a:pt x="36" y="299"/>
                </a:lnTo>
                <a:lnTo>
                  <a:pt x="32" y="296"/>
                </a:lnTo>
                <a:lnTo>
                  <a:pt x="31" y="296"/>
                </a:lnTo>
                <a:lnTo>
                  <a:pt x="28" y="296"/>
                </a:lnTo>
                <a:lnTo>
                  <a:pt x="26" y="294"/>
                </a:lnTo>
                <a:lnTo>
                  <a:pt x="26" y="291"/>
                </a:lnTo>
                <a:lnTo>
                  <a:pt x="28" y="290"/>
                </a:lnTo>
                <a:lnTo>
                  <a:pt x="28" y="286"/>
                </a:lnTo>
                <a:lnTo>
                  <a:pt x="29" y="285"/>
                </a:lnTo>
                <a:lnTo>
                  <a:pt x="29" y="280"/>
                </a:lnTo>
                <a:lnTo>
                  <a:pt x="31" y="274"/>
                </a:lnTo>
                <a:lnTo>
                  <a:pt x="32" y="269"/>
                </a:lnTo>
                <a:lnTo>
                  <a:pt x="34" y="267"/>
                </a:lnTo>
                <a:lnTo>
                  <a:pt x="39" y="267"/>
                </a:lnTo>
                <a:lnTo>
                  <a:pt x="42" y="267"/>
                </a:lnTo>
                <a:lnTo>
                  <a:pt x="42" y="264"/>
                </a:lnTo>
                <a:lnTo>
                  <a:pt x="40" y="261"/>
                </a:lnTo>
                <a:lnTo>
                  <a:pt x="39" y="254"/>
                </a:lnTo>
                <a:lnTo>
                  <a:pt x="37" y="253"/>
                </a:lnTo>
                <a:lnTo>
                  <a:pt x="37" y="251"/>
                </a:lnTo>
                <a:lnTo>
                  <a:pt x="36" y="250"/>
                </a:lnTo>
                <a:lnTo>
                  <a:pt x="36" y="248"/>
                </a:lnTo>
                <a:lnTo>
                  <a:pt x="36" y="245"/>
                </a:lnTo>
                <a:lnTo>
                  <a:pt x="37" y="243"/>
                </a:lnTo>
                <a:lnTo>
                  <a:pt x="37" y="242"/>
                </a:lnTo>
                <a:lnTo>
                  <a:pt x="39" y="240"/>
                </a:lnTo>
                <a:lnTo>
                  <a:pt x="40" y="240"/>
                </a:lnTo>
                <a:lnTo>
                  <a:pt x="42" y="240"/>
                </a:lnTo>
                <a:lnTo>
                  <a:pt x="44" y="240"/>
                </a:lnTo>
                <a:lnTo>
                  <a:pt x="45" y="240"/>
                </a:lnTo>
                <a:lnTo>
                  <a:pt x="47" y="238"/>
                </a:lnTo>
                <a:lnTo>
                  <a:pt x="47" y="237"/>
                </a:lnTo>
                <a:lnTo>
                  <a:pt x="48" y="234"/>
                </a:lnTo>
                <a:lnTo>
                  <a:pt x="48" y="229"/>
                </a:lnTo>
                <a:lnTo>
                  <a:pt x="50" y="224"/>
                </a:lnTo>
                <a:lnTo>
                  <a:pt x="52" y="221"/>
                </a:lnTo>
                <a:lnTo>
                  <a:pt x="50" y="216"/>
                </a:lnTo>
                <a:lnTo>
                  <a:pt x="50" y="213"/>
                </a:lnTo>
                <a:lnTo>
                  <a:pt x="53" y="208"/>
                </a:lnTo>
                <a:lnTo>
                  <a:pt x="55" y="206"/>
                </a:lnTo>
                <a:lnTo>
                  <a:pt x="53" y="203"/>
                </a:lnTo>
                <a:lnTo>
                  <a:pt x="50" y="203"/>
                </a:lnTo>
                <a:lnTo>
                  <a:pt x="47" y="202"/>
                </a:lnTo>
                <a:lnTo>
                  <a:pt x="44" y="198"/>
                </a:lnTo>
                <a:lnTo>
                  <a:pt x="39" y="195"/>
                </a:lnTo>
                <a:lnTo>
                  <a:pt x="39" y="194"/>
                </a:lnTo>
                <a:lnTo>
                  <a:pt x="37" y="194"/>
                </a:lnTo>
                <a:lnTo>
                  <a:pt x="39" y="192"/>
                </a:lnTo>
                <a:lnTo>
                  <a:pt x="37" y="190"/>
                </a:lnTo>
                <a:lnTo>
                  <a:pt x="37" y="189"/>
                </a:lnTo>
                <a:lnTo>
                  <a:pt x="37" y="187"/>
                </a:lnTo>
                <a:lnTo>
                  <a:pt x="37" y="186"/>
                </a:lnTo>
                <a:lnTo>
                  <a:pt x="36" y="184"/>
                </a:lnTo>
                <a:lnTo>
                  <a:pt x="34" y="181"/>
                </a:lnTo>
                <a:lnTo>
                  <a:pt x="32" y="176"/>
                </a:lnTo>
                <a:lnTo>
                  <a:pt x="32" y="174"/>
                </a:lnTo>
                <a:lnTo>
                  <a:pt x="31" y="171"/>
                </a:lnTo>
                <a:lnTo>
                  <a:pt x="31" y="170"/>
                </a:lnTo>
                <a:lnTo>
                  <a:pt x="31" y="168"/>
                </a:lnTo>
                <a:lnTo>
                  <a:pt x="29" y="166"/>
                </a:lnTo>
                <a:lnTo>
                  <a:pt x="29" y="165"/>
                </a:lnTo>
                <a:lnTo>
                  <a:pt x="31" y="163"/>
                </a:lnTo>
                <a:lnTo>
                  <a:pt x="29" y="162"/>
                </a:lnTo>
                <a:lnTo>
                  <a:pt x="26" y="160"/>
                </a:lnTo>
                <a:lnTo>
                  <a:pt x="24" y="160"/>
                </a:lnTo>
                <a:lnTo>
                  <a:pt x="24" y="158"/>
                </a:lnTo>
                <a:lnTo>
                  <a:pt x="23" y="157"/>
                </a:lnTo>
                <a:lnTo>
                  <a:pt x="21" y="155"/>
                </a:lnTo>
                <a:lnTo>
                  <a:pt x="20" y="154"/>
                </a:lnTo>
                <a:lnTo>
                  <a:pt x="20" y="152"/>
                </a:lnTo>
                <a:lnTo>
                  <a:pt x="20" y="150"/>
                </a:lnTo>
                <a:lnTo>
                  <a:pt x="20" y="147"/>
                </a:lnTo>
                <a:lnTo>
                  <a:pt x="20" y="144"/>
                </a:lnTo>
                <a:lnTo>
                  <a:pt x="21" y="142"/>
                </a:lnTo>
                <a:lnTo>
                  <a:pt x="24" y="141"/>
                </a:lnTo>
                <a:lnTo>
                  <a:pt x="26" y="141"/>
                </a:lnTo>
                <a:lnTo>
                  <a:pt x="26" y="139"/>
                </a:lnTo>
                <a:lnTo>
                  <a:pt x="24" y="138"/>
                </a:lnTo>
                <a:lnTo>
                  <a:pt x="23" y="138"/>
                </a:lnTo>
                <a:lnTo>
                  <a:pt x="21" y="136"/>
                </a:lnTo>
                <a:lnTo>
                  <a:pt x="20" y="134"/>
                </a:lnTo>
                <a:lnTo>
                  <a:pt x="21" y="131"/>
                </a:lnTo>
                <a:lnTo>
                  <a:pt x="21" y="130"/>
                </a:lnTo>
                <a:lnTo>
                  <a:pt x="21" y="128"/>
                </a:lnTo>
                <a:lnTo>
                  <a:pt x="21" y="126"/>
                </a:lnTo>
                <a:lnTo>
                  <a:pt x="20" y="123"/>
                </a:lnTo>
                <a:lnTo>
                  <a:pt x="21" y="120"/>
                </a:lnTo>
                <a:lnTo>
                  <a:pt x="20" y="120"/>
                </a:lnTo>
                <a:lnTo>
                  <a:pt x="20" y="118"/>
                </a:lnTo>
                <a:lnTo>
                  <a:pt x="21" y="117"/>
                </a:lnTo>
                <a:lnTo>
                  <a:pt x="23" y="117"/>
                </a:lnTo>
                <a:lnTo>
                  <a:pt x="24" y="117"/>
                </a:lnTo>
                <a:lnTo>
                  <a:pt x="26" y="117"/>
                </a:lnTo>
                <a:lnTo>
                  <a:pt x="28" y="117"/>
                </a:lnTo>
                <a:lnTo>
                  <a:pt x="29" y="117"/>
                </a:lnTo>
                <a:lnTo>
                  <a:pt x="31" y="114"/>
                </a:lnTo>
                <a:lnTo>
                  <a:pt x="31" y="112"/>
                </a:lnTo>
                <a:lnTo>
                  <a:pt x="31" y="110"/>
                </a:lnTo>
                <a:lnTo>
                  <a:pt x="29" y="107"/>
                </a:lnTo>
                <a:lnTo>
                  <a:pt x="28" y="106"/>
                </a:lnTo>
                <a:lnTo>
                  <a:pt x="26" y="104"/>
                </a:lnTo>
                <a:lnTo>
                  <a:pt x="24" y="102"/>
                </a:lnTo>
                <a:lnTo>
                  <a:pt x="23" y="101"/>
                </a:lnTo>
                <a:lnTo>
                  <a:pt x="23" y="99"/>
                </a:lnTo>
                <a:lnTo>
                  <a:pt x="23" y="96"/>
                </a:lnTo>
                <a:lnTo>
                  <a:pt x="23" y="94"/>
                </a:lnTo>
                <a:lnTo>
                  <a:pt x="23" y="93"/>
                </a:lnTo>
                <a:lnTo>
                  <a:pt x="23" y="91"/>
                </a:lnTo>
                <a:lnTo>
                  <a:pt x="23" y="90"/>
                </a:lnTo>
                <a:lnTo>
                  <a:pt x="21" y="88"/>
                </a:lnTo>
                <a:lnTo>
                  <a:pt x="23" y="86"/>
                </a:lnTo>
                <a:lnTo>
                  <a:pt x="24" y="86"/>
                </a:lnTo>
                <a:lnTo>
                  <a:pt x="23" y="85"/>
                </a:lnTo>
                <a:lnTo>
                  <a:pt x="23" y="83"/>
                </a:lnTo>
                <a:lnTo>
                  <a:pt x="23" y="82"/>
                </a:lnTo>
                <a:lnTo>
                  <a:pt x="21" y="80"/>
                </a:lnTo>
                <a:lnTo>
                  <a:pt x="20" y="78"/>
                </a:lnTo>
                <a:lnTo>
                  <a:pt x="20" y="77"/>
                </a:lnTo>
                <a:lnTo>
                  <a:pt x="20" y="75"/>
                </a:lnTo>
                <a:lnTo>
                  <a:pt x="20" y="74"/>
                </a:lnTo>
                <a:lnTo>
                  <a:pt x="20" y="72"/>
                </a:lnTo>
                <a:lnTo>
                  <a:pt x="21" y="70"/>
                </a:lnTo>
                <a:lnTo>
                  <a:pt x="24" y="66"/>
                </a:lnTo>
                <a:lnTo>
                  <a:pt x="24" y="64"/>
                </a:lnTo>
                <a:lnTo>
                  <a:pt x="23" y="64"/>
                </a:lnTo>
                <a:lnTo>
                  <a:pt x="21" y="62"/>
                </a:lnTo>
                <a:lnTo>
                  <a:pt x="20" y="61"/>
                </a:lnTo>
                <a:lnTo>
                  <a:pt x="20" y="59"/>
                </a:lnTo>
                <a:lnTo>
                  <a:pt x="20" y="58"/>
                </a:lnTo>
                <a:lnTo>
                  <a:pt x="18" y="58"/>
                </a:lnTo>
                <a:lnTo>
                  <a:pt x="18" y="56"/>
                </a:lnTo>
                <a:lnTo>
                  <a:pt x="18" y="54"/>
                </a:lnTo>
                <a:lnTo>
                  <a:pt x="16" y="54"/>
                </a:lnTo>
                <a:lnTo>
                  <a:pt x="16" y="53"/>
                </a:lnTo>
                <a:lnTo>
                  <a:pt x="13" y="50"/>
                </a:lnTo>
                <a:lnTo>
                  <a:pt x="12" y="48"/>
                </a:lnTo>
                <a:lnTo>
                  <a:pt x="12" y="46"/>
                </a:lnTo>
                <a:lnTo>
                  <a:pt x="12" y="43"/>
                </a:lnTo>
                <a:lnTo>
                  <a:pt x="12" y="42"/>
                </a:lnTo>
                <a:lnTo>
                  <a:pt x="12" y="38"/>
                </a:lnTo>
                <a:lnTo>
                  <a:pt x="12" y="37"/>
                </a:lnTo>
                <a:lnTo>
                  <a:pt x="12" y="35"/>
                </a:lnTo>
                <a:lnTo>
                  <a:pt x="12" y="34"/>
                </a:lnTo>
                <a:lnTo>
                  <a:pt x="10" y="32"/>
                </a:lnTo>
                <a:lnTo>
                  <a:pt x="8" y="30"/>
                </a:lnTo>
                <a:lnTo>
                  <a:pt x="7" y="30"/>
                </a:lnTo>
                <a:lnTo>
                  <a:pt x="5" y="30"/>
                </a:lnTo>
                <a:lnTo>
                  <a:pt x="4" y="29"/>
                </a:lnTo>
                <a:lnTo>
                  <a:pt x="2" y="27"/>
                </a:lnTo>
                <a:lnTo>
                  <a:pt x="0" y="27"/>
                </a:lnTo>
                <a:lnTo>
                  <a:pt x="0" y="24"/>
                </a:lnTo>
                <a:lnTo>
                  <a:pt x="4" y="24"/>
                </a:lnTo>
                <a:lnTo>
                  <a:pt x="5" y="22"/>
                </a:lnTo>
                <a:lnTo>
                  <a:pt x="5" y="21"/>
                </a:lnTo>
                <a:lnTo>
                  <a:pt x="7" y="19"/>
                </a:lnTo>
                <a:lnTo>
                  <a:pt x="5" y="18"/>
                </a:lnTo>
                <a:lnTo>
                  <a:pt x="4" y="16"/>
                </a:lnTo>
                <a:lnTo>
                  <a:pt x="5" y="14"/>
                </a:lnTo>
                <a:lnTo>
                  <a:pt x="7" y="14"/>
                </a:lnTo>
                <a:lnTo>
                  <a:pt x="8" y="13"/>
                </a:lnTo>
                <a:lnTo>
                  <a:pt x="8" y="10"/>
                </a:lnTo>
                <a:lnTo>
                  <a:pt x="15" y="6"/>
                </a:lnTo>
                <a:lnTo>
                  <a:pt x="16" y="8"/>
                </a:lnTo>
                <a:lnTo>
                  <a:pt x="20" y="6"/>
                </a:lnTo>
                <a:lnTo>
                  <a:pt x="21" y="8"/>
                </a:lnTo>
                <a:lnTo>
                  <a:pt x="24" y="8"/>
                </a:lnTo>
                <a:lnTo>
                  <a:pt x="29" y="5"/>
                </a:lnTo>
                <a:lnTo>
                  <a:pt x="32" y="0"/>
                </a:lnTo>
                <a:lnTo>
                  <a:pt x="34" y="0"/>
                </a:lnTo>
                <a:lnTo>
                  <a:pt x="37" y="0"/>
                </a:lnTo>
                <a:lnTo>
                  <a:pt x="39" y="3"/>
                </a:lnTo>
                <a:lnTo>
                  <a:pt x="40" y="5"/>
                </a:lnTo>
                <a:lnTo>
                  <a:pt x="42" y="8"/>
                </a:lnTo>
                <a:lnTo>
                  <a:pt x="44" y="6"/>
                </a:lnTo>
                <a:lnTo>
                  <a:pt x="48" y="5"/>
                </a:lnTo>
                <a:lnTo>
                  <a:pt x="50" y="3"/>
                </a:lnTo>
                <a:lnTo>
                  <a:pt x="52" y="2"/>
                </a:lnTo>
                <a:lnTo>
                  <a:pt x="53" y="3"/>
                </a:lnTo>
                <a:lnTo>
                  <a:pt x="53" y="6"/>
                </a:lnTo>
                <a:lnTo>
                  <a:pt x="53" y="8"/>
                </a:lnTo>
                <a:lnTo>
                  <a:pt x="53" y="10"/>
                </a:lnTo>
                <a:lnTo>
                  <a:pt x="55" y="11"/>
                </a:lnTo>
                <a:lnTo>
                  <a:pt x="55" y="13"/>
                </a:lnTo>
                <a:lnTo>
                  <a:pt x="56" y="13"/>
                </a:lnTo>
                <a:lnTo>
                  <a:pt x="56" y="14"/>
                </a:lnTo>
                <a:lnTo>
                  <a:pt x="58" y="18"/>
                </a:lnTo>
                <a:lnTo>
                  <a:pt x="60" y="18"/>
                </a:lnTo>
                <a:lnTo>
                  <a:pt x="60" y="19"/>
                </a:lnTo>
                <a:lnTo>
                  <a:pt x="61" y="21"/>
                </a:lnTo>
                <a:lnTo>
                  <a:pt x="63" y="24"/>
                </a:lnTo>
                <a:lnTo>
                  <a:pt x="63" y="26"/>
                </a:lnTo>
                <a:lnTo>
                  <a:pt x="66" y="30"/>
                </a:lnTo>
                <a:lnTo>
                  <a:pt x="66" y="32"/>
                </a:lnTo>
                <a:lnTo>
                  <a:pt x="68" y="32"/>
                </a:lnTo>
                <a:lnTo>
                  <a:pt x="68" y="34"/>
                </a:lnTo>
                <a:lnTo>
                  <a:pt x="68" y="37"/>
                </a:lnTo>
                <a:lnTo>
                  <a:pt x="69" y="38"/>
                </a:lnTo>
                <a:lnTo>
                  <a:pt x="69" y="40"/>
                </a:lnTo>
                <a:lnTo>
                  <a:pt x="71" y="40"/>
                </a:lnTo>
                <a:lnTo>
                  <a:pt x="72" y="43"/>
                </a:lnTo>
                <a:lnTo>
                  <a:pt x="74" y="45"/>
                </a:lnTo>
                <a:lnTo>
                  <a:pt x="76" y="46"/>
                </a:lnTo>
                <a:lnTo>
                  <a:pt x="76" y="48"/>
                </a:lnTo>
                <a:lnTo>
                  <a:pt x="76" y="50"/>
                </a:lnTo>
                <a:lnTo>
                  <a:pt x="77" y="51"/>
                </a:lnTo>
                <a:lnTo>
                  <a:pt x="77" y="53"/>
                </a:lnTo>
                <a:lnTo>
                  <a:pt x="79" y="53"/>
                </a:lnTo>
                <a:lnTo>
                  <a:pt x="80" y="56"/>
                </a:lnTo>
                <a:lnTo>
                  <a:pt x="80" y="58"/>
                </a:lnTo>
                <a:lnTo>
                  <a:pt x="82" y="58"/>
                </a:lnTo>
                <a:lnTo>
                  <a:pt x="82" y="59"/>
                </a:lnTo>
                <a:lnTo>
                  <a:pt x="82" y="61"/>
                </a:lnTo>
                <a:lnTo>
                  <a:pt x="84" y="61"/>
                </a:lnTo>
                <a:lnTo>
                  <a:pt x="85" y="62"/>
                </a:lnTo>
                <a:lnTo>
                  <a:pt x="85" y="64"/>
                </a:lnTo>
                <a:lnTo>
                  <a:pt x="85" y="66"/>
                </a:lnTo>
                <a:lnTo>
                  <a:pt x="88" y="67"/>
                </a:lnTo>
                <a:lnTo>
                  <a:pt x="88" y="66"/>
                </a:lnTo>
                <a:lnTo>
                  <a:pt x="90" y="66"/>
                </a:lnTo>
                <a:lnTo>
                  <a:pt x="92" y="66"/>
                </a:lnTo>
                <a:lnTo>
                  <a:pt x="92" y="69"/>
                </a:lnTo>
                <a:lnTo>
                  <a:pt x="93" y="70"/>
                </a:lnTo>
                <a:lnTo>
                  <a:pt x="95" y="70"/>
                </a:lnTo>
                <a:lnTo>
                  <a:pt x="96" y="72"/>
                </a:lnTo>
                <a:lnTo>
                  <a:pt x="96" y="74"/>
                </a:lnTo>
                <a:lnTo>
                  <a:pt x="95" y="74"/>
                </a:lnTo>
                <a:lnTo>
                  <a:pt x="95" y="75"/>
                </a:lnTo>
                <a:lnTo>
                  <a:pt x="95" y="77"/>
                </a:lnTo>
                <a:lnTo>
                  <a:pt x="95" y="78"/>
                </a:lnTo>
                <a:lnTo>
                  <a:pt x="96" y="78"/>
                </a:lnTo>
                <a:lnTo>
                  <a:pt x="95" y="80"/>
                </a:lnTo>
                <a:lnTo>
                  <a:pt x="95" y="82"/>
                </a:lnTo>
                <a:lnTo>
                  <a:pt x="93" y="82"/>
                </a:lnTo>
                <a:lnTo>
                  <a:pt x="95" y="83"/>
                </a:lnTo>
                <a:lnTo>
                  <a:pt x="95" y="85"/>
                </a:lnTo>
                <a:lnTo>
                  <a:pt x="96" y="85"/>
                </a:lnTo>
                <a:lnTo>
                  <a:pt x="98" y="85"/>
                </a:lnTo>
                <a:lnTo>
                  <a:pt x="100" y="85"/>
                </a:lnTo>
                <a:lnTo>
                  <a:pt x="101" y="85"/>
                </a:lnTo>
                <a:lnTo>
                  <a:pt x="104" y="86"/>
                </a:lnTo>
                <a:lnTo>
                  <a:pt x="104" y="85"/>
                </a:lnTo>
                <a:lnTo>
                  <a:pt x="106" y="85"/>
                </a:lnTo>
                <a:lnTo>
                  <a:pt x="106" y="88"/>
                </a:lnTo>
                <a:lnTo>
                  <a:pt x="108" y="90"/>
                </a:lnTo>
                <a:lnTo>
                  <a:pt x="109" y="90"/>
                </a:lnTo>
                <a:lnTo>
                  <a:pt x="108" y="91"/>
                </a:lnTo>
                <a:lnTo>
                  <a:pt x="109" y="91"/>
                </a:lnTo>
                <a:lnTo>
                  <a:pt x="109" y="93"/>
                </a:lnTo>
                <a:lnTo>
                  <a:pt x="108" y="93"/>
                </a:lnTo>
                <a:lnTo>
                  <a:pt x="108" y="96"/>
                </a:lnTo>
                <a:lnTo>
                  <a:pt x="109" y="94"/>
                </a:lnTo>
                <a:lnTo>
                  <a:pt x="111" y="98"/>
                </a:lnTo>
                <a:lnTo>
                  <a:pt x="112" y="98"/>
                </a:lnTo>
                <a:lnTo>
                  <a:pt x="112" y="99"/>
                </a:lnTo>
                <a:lnTo>
                  <a:pt x="114" y="99"/>
                </a:lnTo>
                <a:lnTo>
                  <a:pt x="116" y="101"/>
                </a:lnTo>
                <a:lnTo>
                  <a:pt x="116" y="99"/>
                </a:lnTo>
                <a:lnTo>
                  <a:pt x="117" y="98"/>
                </a:lnTo>
                <a:lnTo>
                  <a:pt x="117" y="99"/>
                </a:lnTo>
                <a:lnTo>
                  <a:pt x="117" y="98"/>
                </a:lnTo>
                <a:lnTo>
                  <a:pt x="119" y="98"/>
                </a:lnTo>
                <a:lnTo>
                  <a:pt x="120" y="99"/>
                </a:lnTo>
                <a:lnTo>
                  <a:pt x="120" y="102"/>
                </a:lnTo>
                <a:lnTo>
                  <a:pt x="122" y="104"/>
                </a:lnTo>
                <a:lnTo>
                  <a:pt x="120" y="104"/>
                </a:lnTo>
                <a:lnTo>
                  <a:pt x="120" y="106"/>
                </a:lnTo>
                <a:lnTo>
                  <a:pt x="119" y="106"/>
                </a:lnTo>
                <a:lnTo>
                  <a:pt x="119" y="107"/>
                </a:lnTo>
                <a:lnTo>
                  <a:pt x="114" y="110"/>
                </a:lnTo>
                <a:lnTo>
                  <a:pt x="114" y="112"/>
                </a:lnTo>
                <a:lnTo>
                  <a:pt x="112" y="112"/>
                </a:lnTo>
                <a:lnTo>
                  <a:pt x="112" y="114"/>
                </a:lnTo>
                <a:lnTo>
                  <a:pt x="114" y="115"/>
                </a:lnTo>
                <a:lnTo>
                  <a:pt x="116" y="117"/>
                </a:lnTo>
                <a:lnTo>
                  <a:pt x="117" y="117"/>
                </a:lnTo>
                <a:lnTo>
                  <a:pt x="117" y="118"/>
                </a:lnTo>
                <a:lnTo>
                  <a:pt x="117" y="120"/>
                </a:lnTo>
                <a:lnTo>
                  <a:pt x="117" y="122"/>
                </a:lnTo>
                <a:lnTo>
                  <a:pt x="117" y="125"/>
                </a:lnTo>
                <a:lnTo>
                  <a:pt x="119" y="125"/>
                </a:lnTo>
                <a:lnTo>
                  <a:pt x="120" y="125"/>
                </a:lnTo>
                <a:lnTo>
                  <a:pt x="122" y="125"/>
                </a:lnTo>
                <a:lnTo>
                  <a:pt x="125" y="125"/>
                </a:lnTo>
                <a:lnTo>
                  <a:pt x="125" y="128"/>
                </a:lnTo>
                <a:lnTo>
                  <a:pt x="125" y="131"/>
                </a:lnTo>
                <a:lnTo>
                  <a:pt x="125" y="133"/>
                </a:lnTo>
                <a:lnTo>
                  <a:pt x="125" y="134"/>
                </a:lnTo>
                <a:lnTo>
                  <a:pt x="125" y="136"/>
                </a:lnTo>
                <a:lnTo>
                  <a:pt x="125" y="138"/>
                </a:lnTo>
                <a:lnTo>
                  <a:pt x="124" y="138"/>
                </a:lnTo>
                <a:lnTo>
                  <a:pt x="122" y="141"/>
                </a:lnTo>
                <a:lnTo>
                  <a:pt x="122" y="144"/>
                </a:lnTo>
                <a:lnTo>
                  <a:pt x="122" y="146"/>
                </a:lnTo>
                <a:lnTo>
                  <a:pt x="120" y="146"/>
                </a:lnTo>
                <a:lnTo>
                  <a:pt x="120" y="147"/>
                </a:lnTo>
                <a:lnTo>
                  <a:pt x="122" y="149"/>
                </a:lnTo>
                <a:lnTo>
                  <a:pt x="120" y="149"/>
                </a:lnTo>
                <a:lnTo>
                  <a:pt x="120" y="150"/>
                </a:lnTo>
                <a:lnTo>
                  <a:pt x="122" y="150"/>
                </a:lnTo>
                <a:lnTo>
                  <a:pt x="124" y="150"/>
                </a:lnTo>
                <a:lnTo>
                  <a:pt x="122" y="152"/>
                </a:lnTo>
                <a:lnTo>
                  <a:pt x="122" y="154"/>
                </a:lnTo>
                <a:lnTo>
                  <a:pt x="124" y="154"/>
                </a:lnTo>
                <a:lnTo>
                  <a:pt x="125" y="155"/>
                </a:lnTo>
                <a:lnTo>
                  <a:pt x="125" y="157"/>
                </a:lnTo>
                <a:lnTo>
                  <a:pt x="127" y="158"/>
                </a:lnTo>
                <a:lnTo>
                  <a:pt x="128" y="160"/>
                </a:lnTo>
                <a:lnTo>
                  <a:pt x="127" y="162"/>
                </a:lnTo>
                <a:lnTo>
                  <a:pt x="128" y="163"/>
                </a:lnTo>
                <a:lnTo>
                  <a:pt x="130" y="165"/>
                </a:lnTo>
                <a:lnTo>
                  <a:pt x="130" y="168"/>
                </a:lnTo>
                <a:lnTo>
                  <a:pt x="130" y="170"/>
                </a:lnTo>
                <a:lnTo>
                  <a:pt x="132" y="170"/>
                </a:lnTo>
                <a:lnTo>
                  <a:pt x="132" y="171"/>
                </a:lnTo>
                <a:lnTo>
                  <a:pt x="133" y="173"/>
                </a:lnTo>
                <a:lnTo>
                  <a:pt x="133" y="174"/>
                </a:lnTo>
                <a:lnTo>
                  <a:pt x="133" y="176"/>
                </a:lnTo>
                <a:lnTo>
                  <a:pt x="132" y="178"/>
                </a:lnTo>
                <a:lnTo>
                  <a:pt x="132" y="179"/>
                </a:lnTo>
                <a:lnTo>
                  <a:pt x="132" y="181"/>
                </a:lnTo>
                <a:lnTo>
                  <a:pt x="132" y="182"/>
                </a:lnTo>
                <a:lnTo>
                  <a:pt x="133" y="186"/>
                </a:lnTo>
                <a:close/>
              </a:path>
            </a:pathLst>
          </a:custGeom>
          <a:solidFill>
            <a:srgbClr val="7E5DF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8"/>
          <p:cNvSpPr>
            <a:spLocks/>
          </p:cNvSpPr>
          <p:nvPr/>
        </p:nvSpPr>
        <p:spPr bwMode="auto">
          <a:xfrm>
            <a:off x="6346826" y="5570538"/>
            <a:ext cx="142875" cy="128588"/>
          </a:xfrm>
          <a:custGeom>
            <a:avLst/>
            <a:gdLst/>
            <a:ahLst/>
            <a:cxnLst>
              <a:cxn ang="0">
                <a:pos x="77" y="14"/>
              </a:cxn>
              <a:cxn ang="0">
                <a:pos x="77" y="30"/>
              </a:cxn>
              <a:cxn ang="0">
                <a:pos x="77" y="40"/>
              </a:cxn>
              <a:cxn ang="0">
                <a:pos x="84" y="44"/>
              </a:cxn>
              <a:cxn ang="0">
                <a:pos x="87" y="48"/>
              </a:cxn>
              <a:cxn ang="0">
                <a:pos x="90" y="81"/>
              </a:cxn>
              <a:cxn ang="0">
                <a:pos x="63" y="81"/>
              </a:cxn>
              <a:cxn ang="0">
                <a:pos x="58" y="81"/>
              </a:cxn>
              <a:cxn ang="0">
                <a:pos x="55" y="81"/>
              </a:cxn>
              <a:cxn ang="0">
                <a:pos x="40" y="81"/>
              </a:cxn>
              <a:cxn ang="0">
                <a:pos x="8" y="81"/>
              </a:cxn>
              <a:cxn ang="0">
                <a:pos x="8" y="76"/>
              </a:cxn>
              <a:cxn ang="0">
                <a:pos x="16" y="67"/>
              </a:cxn>
              <a:cxn ang="0">
                <a:pos x="21" y="62"/>
              </a:cxn>
              <a:cxn ang="0">
                <a:pos x="29" y="54"/>
              </a:cxn>
              <a:cxn ang="0">
                <a:pos x="31" y="52"/>
              </a:cxn>
              <a:cxn ang="0">
                <a:pos x="32" y="52"/>
              </a:cxn>
              <a:cxn ang="0">
                <a:pos x="32" y="52"/>
              </a:cxn>
              <a:cxn ang="0">
                <a:pos x="34" y="52"/>
              </a:cxn>
              <a:cxn ang="0">
                <a:pos x="34" y="51"/>
              </a:cxn>
              <a:cxn ang="0">
                <a:pos x="36" y="51"/>
              </a:cxn>
              <a:cxn ang="0">
                <a:pos x="36" y="51"/>
              </a:cxn>
              <a:cxn ang="0">
                <a:pos x="36" y="49"/>
              </a:cxn>
              <a:cxn ang="0">
                <a:pos x="37" y="49"/>
              </a:cxn>
              <a:cxn ang="0">
                <a:pos x="39" y="48"/>
              </a:cxn>
              <a:cxn ang="0">
                <a:pos x="39" y="48"/>
              </a:cxn>
              <a:cxn ang="0">
                <a:pos x="39" y="48"/>
              </a:cxn>
              <a:cxn ang="0">
                <a:pos x="40" y="46"/>
              </a:cxn>
              <a:cxn ang="0">
                <a:pos x="40" y="46"/>
              </a:cxn>
              <a:cxn ang="0">
                <a:pos x="40" y="46"/>
              </a:cxn>
              <a:cxn ang="0">
                <a:pos x="42" y="46"/>
              </a:cxn>
              <a:cxn ang="0">
                <a:pos x="42" y="44"/>
              </a:cxn>
              <a:cxn ang="0">
                <a:pos x="44" y="44"/>
              </a:cxn>
              <a:cxn ang="0">
                <a:pos x="44" y="43"/>
              </a:cxn>
              <a:cxn ang="0">
                <a:pos x="45" y="43"/>
              </a:cxn>
              <a:cxn ang="0">
                <a:pos x="45" y="41"/>
              </a:cxn>
              <a:cxn ang="0">
                <a:pos x="47" y="41"/>
              </a:cxn>
              <a:cxn ang="0">
                <a:pos x="47" y="41"/>
              </a:cxn>
              <a:cxn ang="0">
                <a:pos x="48" y="41"/>
              </a:cxn>
              <a:cxn ang="0">
                <a:pos x="50" y="41"/>
              </a:cxn>
              <a:cxn ang="0">
                <a:pos x="50" y="43"/>
              </a:cxn>
              <a:cxn ang="0">
                <a:pos x="52" y="43"/>
              </a:cxn>
              <a:cxn ang="0">
                <a:pos x="52" y="43"/>
              </a:cxn>
              <a:cxn ang="0">
                <a:pos x="53" y="43"/>
              </a:cxn>
              <a:cxn ang="0">
                <a:pos x="52" y="35"/>
              </a:cxn>
              <a:cxn ang="0">
                <a:pos x="47" y="22"/>
              </a:cxn>
              <a:cxn ang="0">
                <a:pos x="48" y="11"/>
              </a:cxn>
              <a:cxn ang="0">
                <a:pos x="45" y="6"/>
              </a:cxn>
              <a:cxn ang="0">
                <a:pos x="44" y="0"/>
              </a:cxn>
              <a:cxn ang="0">
                <a:pos x="44" y="0"/>
              </a:cxn>
              <a:cxn ang="0">
                <a:pos x="47" y="0"/>
              </a:cxn>
              <a:cxn ang="0">
                <a:pos x="48" y="0"/>
              </a:cxn>
              <a:cxn ang="0">
                <a:pos x="50" y="0"/>
              </a:cxn>
              <a:cxn ang="0">
                <a:pos x="53" y="0"/>
              </a:cxn>
              <a:cxn ang="0">
                <a:pos x="56" y="1"/>
              </a:cxn>
              <a:cxn ang="0">
                <a:pos x="58" y="3"/>
              </a:cxn>
              <a:cxn ang="0">
                <a:pos x="58" y="4"/>
              </a:cxn>
              <a:cxn ang="0">
                <a:pos x="58" y="8"/>
              </a:cxn>
              <a:cxn ang="0">
                <a:pos x="61" y="3"/>
              </a:cxn>
              <a:cxn ang="0">
                <a:pos x="60" y="1"/>
              </a:cxn>
              <a:cxn ang="0">
                <a:pos x="71" y="0"/>
              </a:cxn>
            </a:cxnLst>
            <a:rect l="0" t="0" r="r" b="b"/>
            <a:pathLst>
              <a:path w="90" h="81">
                <a:moveTo>
                  <a:pt x="76" y="0"/>
                </a:moveTo>
                <a:lnTo>
                  <a:pt x="76" y="4"/>
                </a:lnTo>
                <a:lnTo>
                  <a:pt x="77" y="4"/>
                </a:lnTo>
                <a:lnTo>
                  <a:pt x="77" y="9"/>
                </a:lnTo>
                <a:lnTo>
                  <a:pt x="77" y="14"/>
                </a:lnTo>
                <a:lnTo>
                  <a:pt x="77" y="14"/>
                </a:lnTo>
                <a:lnTo>
                  <a:pt x="77" y="17"/>
                </a:lnTo>
                <a:lnTo>
                  <a:pt x="77" y="20"/>
                </a:lnTo>
                <a:lnTo>
                  <a:pt x="77" y="25"/>
                </a:lnTo>
                <a:lnTo>
                  <a:pt x="77" y="30"/>
                </a:lnTo>
                <a:lnTo>
                  <a:pt x="77" y="32"/>
                </a:lnTo>
                <a:lnTo>
                  <a:pt x="77" y="33"/>
                </a:lnTo>
                <a:lnTo>
                  <a:pt x="77" y="36"/>
                </a:lnTo>
                <a:lnTo>
                  <a:pt x="77" y="40"/>
                </a:lnTo>
                <a:lnTo>
                  <a:pt x="77" y="40"/>
                </a:lnTo>
                <a:lnTo>
                  <a:pt x="79" y="40"/>
                </a:lnTo>
                <a:lnTo>
                  <a:pt x="80" y="40"/>
                </a:lnTo>
                <a:lnTo>
                  <a:pt x="84" y="40"/>
                </a:lnTo>
                <a:lnTo>
                  <a:pt x="84" y="40"/>
                </a:lnTo>
                <a:lnTo>
                  <a:pt x="84" y="44"/>
                </a:lnTo>
                <a:lnTo>
                  <a:pt x="84" y="44"/>
                </a:lnTo>
                <a:lnTo>
                  <a:pt x="85" y="44"/>
                </a:lnTo>
                <a:lnTo>
                  <a:pt x="87" y="44"/>
                </a:lnTo>
                <a:lnTo>
                  <a:pt x="87" y="46"/>
                </a:lnTo>
                <a:lnTo>
                  <a:pt x="87" y="48"/>
                </a:lnTo>
                <a:lnTo>
                  <a:pt x="87" y="51"/>
                </a:lnTo>
                <a:lnTo>
                  <a:pt x="88" y="51"/>
                </a:lnTo>
                <a:lnTo>
                  <a:pt x="90" y="59"/>
                </a:lnTo>
                <a:lnTo>
                  <a:pt x="90" y="80"/>
                </a:lnTo>
                <a:lnTo>
                  <a:pt x="90" y="81"/>
                </a:lnTo>
                <a:lnTo>
                  <a:pt x="84" y="81"/>
                </a:lnTo>
                <a:lnTo>
                  <a:pt x="77" y="81"/>
                </a:lnTo>
                <a:lnTo>
                  <a:pt x="68" y="81"/>
                </a:lnTo>
                <a:lnTo>
                  <a:pt x="68" y="81"/>
                </a:lnTo>
                <a:lnTo>
                  <a:pt x="63" y="81"/>
                </a:lnTo>
                <a:lnTo>
                  <a:pt x="63" y="81"/>
                </a:lnTo>
                <a:lnTo>
                  <a:pt x="61" y="81"/>
                </a:lnTo>
                <a:lnTo>
                  <a:pt x="61" y="81"/>
                </a:lnTo>
                <a:lnTo>
                  <a:pt x="58" y="81"/>
                </a:lnTo>
                <a:lnTo>
                  <a:pt x="58" y="81"/>
                </a:lnTo>
                <a:lnTo>
                  <a:pt x="56" y="81"/>
                </a:lnTo>
                <a:lnTo>
                  <a:pt x="56" y="81"/>
                </a:lnTo>
                <a:lnTo>
                  <a:pt x="56" y="81"/>
                </a:lnTo>
                <a:lnTo>
                  <a:pt x="56" y="81"/>
                </a:lnTo>
                <a:lnTo>
                  <a:pt x="55" y="81"/>
                </a:lnTo>
                <a:lnTo>
                  <a:pt x="55" y="81"/>
                </a:lnTo>
                <a:lnTo>
                  <a:pt x="55" y="81"/>
                </a:lnTo>
                <a:lnTo>
                  <a:pt x="50" y="81"/>
                </a:lnTo>
                <a:lnTo>
                  <a:pt x="48" y="81"/>
                </a:lnTo>
                <a:lnTo>
                  <a:pt x="40" y="81"/>
                </a:lnTo>
                <a:lnTo>
                  <a:pt x="21" y="81"/>
                </a:lnTo>
                <a:lnTo>
                  <a:pt x="20" y="81"/>
                </a:lnTo>
                <a:lnTo>
                  <a:pt x="16" y="81"/>
                </a:lnTo>
                <a:lnTo>
                  <a:pt x="13" y="81"/>
                </a:lnTo>
                <a:lnTo>
                  <a:pt x="8" y="81"/>
                </a:lnTo>
                <a:lnTo>
                  <a:pt x="0" y="81"/>
                </a:lnTo>
                <a:lnTo>
                  <a:pt x="0" y="80"/>
                </a:lnTo>
                <a:lnTo>
                  <a:pt x="4" y="80"/>
                </a:lnTo>
                <a:lnTo>
                  <a:pt x="5" y="78"/>
                </a:lnTo>
                <a:lnTo>
                  <a:pt x="8" y="76"/>
                </a:lnTo>
                <a:lnTo>
                  <a:pt x="10" y="75"/>
                </a:lnTo>
                <a:lnTo>
                  <a:pt x="12" y="73"/>
                </a:lnTo>
                <a:lnTo>
                  <a:pt x="12" y="73"/>
                </a:lnTo>
                <a:lnTo>
                  <a:pt x="15" y="68"/>
                </a:lnTo>
                <a:lnTo>
                  <a:pt x="16" y="67"/>
                </a:lnTo>
                <a:lnTo>
                  <a:pt x="15" y="65"/>
                </a:lnTo>
                <a:lnTo>
                  <a:pt x="18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3" y="60"/>
                </a:lnTo>
                <a:lnTo>
                  <a:pt x="26" y="57"/>
                </a:lnTo>
                <a:lnTo>
                  <a:pt x="29" y="56"/>
                </a:lnTo>
                <a:lnTo>
                  <a:pt x="29" y="54"/>
                </a:lnTo>
                <a:lnTo>
                  <a:pt x="29" y="54"/>
                </a:lnTo>
                <a:lnTo>
                  <a:pt x="29" y="54"/>
                </a:lnTo>
                <a:lnTo>
                  <a:pt x="31" y="54"/>
                </a:lnTo>
                <a:lnTo>
                  <a:pt x="31" y="54"/>
                </a:lnTo>
                <a:lnTo>
                  <a:pt x="31" y="52"/>
                </a:lnTo>
                <a:lnTo>
                  <a:pt x="31" y="52"/>
                </a:lnTo>
                <a:lnTo>
                  <a:pt x="31" y="52"/>
                </a:lnTo>
                <a:lnTo>
                  <a:pt x="31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2" y="52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2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4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49"/>
                </a:lnTo>
                <a:lnTo>
                  <a:pt x="36" y="49"/>
                </a:lnTo>
                <a:lnTo>
                  <a:pt x="36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9"/>
                </a:lnTo>
                <a:lnTo>
                  <a:pt x="37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0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3"/>
                </a:lnTo>
                <a:lnTo>
                  <a:pt x="44" y="43"/>
                </a:lnTo>
                <a:lnTo>
                  <a:pt x="44" y="43"/>
                </a:lnTo>
                <a:lnTo>
                  <a:pt x="44" y="43"/>
                </a:lnTo>
                <a:lnTo>
                  <a:pt x="44" y="43"/>
                </a:lnTo>
                <a:lnTo>
                  <a:pt x="44" y="43"/>
                </a:lnTo>
                <a:lnTo>
                  <a:pt x="45" y="43"/>
                </a:lnTo>
                <a:lnTo>
                  <a:pt x="45" y="43"/>
                </a:lnTo>
                <a:lnTo>
                  <a:pt x="45" y="43"/>
                </a:lnTo>
                <a:lnTo>
                  <a:pt x="45" y="43"/>
                </a:lnTo>
                <a:lnTo>
                  <a:pt x="45" y="43"/>
                </a:lnTo>
                <a:lnTo>
                  <a:pt x="45" y="41"/>
                </a:lnTo>
                <a:lnTo>
                  <a:pt x="45" y="41"/>
                </a:lnTo>
                <a:lnTo>
                  <a:pt x="45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48" y="41"/>
                </a:lnTo>
                <a:lnTo>
                  <a:pt x="50" y="41"/>
                </a:lnTo>
                <a:lnTo>
                  <a:pt x="50" y="41"/>
                </a:lnTo>
                <a:lnTo>
                  <a:pt x="50" y="41"/>
                </a:lnTo>
                <a:lnTo>
                  <a:pt x="50" y="41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3" y="43"/>
                </a:lnTo>
                <a:lnTo>
                  <a:pt x="53" y="43"/>
                </a:lnTo>
                <a:lnTo>
                  <a:pt x="53" y="43"/>
                </a:lnTo>
                <a:lnTo>
                  <a:pt x="53" y="43"/>
                </a:lnTo>
                <a:lnTo>
                  <a:pt x="53" y="43"/>
                </a:lnTo>
                <a:lnTo>
                  <a:pt x="53" y="41"/>
                </a:lnTo>
                <a:lnTo>
                  <a:pt x="55" y="41"/>
                </a:lnTo>
                <a:lnTo>
                  <a:pt x="55" y="40"/>
                </a:lnTo>
                <a:lnTo>
                  <a:pt x="52" y="40"/>
                </a:lnTo>
                <a:lnTo>
                  <a:pt x="52" y="35"/>
                </a:lnTo>
                <a:lnTo>
                  <a:pt x="47" y="35"/>
                </a:lnTo>
                <a:lnTo>
                  <a:pt x="47" y="33"/>
                </a:lnTo>
                <a:lnTo>
                  <a:pt x="47" y="30"/>
                </a:lnTo>
                <a:lnTo>
                  <a:pt x="47" y="27"/>
                </a:lnTo>
                <a:lnTo>
                  <a:pt x="47" y="22"/>
                </a:lnTo>
                <a:lnTo>
                  <a:pt x="47" y="19"/>
                </a:lnTo>
                <a:lnTo>
                  <a:pt x="47" y="14"/>
                </a:lnTo>
                <a:lnTo>
                  <a:pt x="47" y="11"/>
                </a:lnTo>
                <a:lnTo>
                  <a:pt x="48" y="11"/>
                </a:lnTo>
                <a:lnTo>
                  <a:pt x="48" y="11"/>
                </a:lnTo>
                <a:lnTo>
                  <a:pt x="47" y="11"/>
                </a:lnTo>
                <a:lnTo>
                  <a:pt x="47" y="9"/>
                </a:lnTo>
                <a:lnTo>
                  <a:pt x="45" y="9"/>
                </a:lnTo>
                <a:lnTo>
                  <a:pt x="45" y="9"/>
                </a:lnTo>
                <a:lnTo>
                  <a:pt x="45" y="6"/>
                </a:lnTo>
                <a:lnTo>
                  <a:pt x="45" y="4"/>
                </a:lnTo>
                <a:lnTo>
                  <a:pt x="44" y="4"/>
                </a:lnTo>
                <a:lnTo>
                  <a:pt x="44" y="1"/>
                </a:lnTo>
                <a:lnTo>
                  <a:pt x="44" y="1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0" y="0"/>
                </a:lnTo>
                <a:lnTo>
                  <a:pt x="50" y="0"/>
                </a:lnTo>
                <a:lnTo>
                  <a:pt x="52" y="0"/>
                </a:lnTo>
                <a:lnTo>
                  <a:pt x="52" y="0"/>
                </a:lnTo>
                <a:lnTo>
                  <a:pt x="52" y="0"/>
                </a:lnTo>
                <a:lnTo>
                  <a:pt x="52" y="0"/>
                </a:lnTo>
                <a:lnTo>
                  <a:pt x="53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1"/>
                </a:lnTo>
                <a:lnTo>
                  <a:pt x="56" y="1"/>
                </a:lnTo>
                <a:lnTo>
                  <a:pt x="56" y="1"/>
                </a:lnTo>
                <a:lnTo>
                  <a:pt x="58" y="1"/>
                </a:lnTo>
                <a:lnTo>
                  <a:pt x="58" y="1"/>
                </a:lnTo>
                <a:lnTo>
                  <a:pt x="58" y="3"/>
                </a:lnTo>
                <a:lnTo>
                  <a:pt x="58" y="3"/>
                </a:lnTo>
                <a:lnTo>
                  <a:pt x="58" y="3"/>
                </a:lnTo>
                <a:lnTo>
                  <a:pt x="58" y="3"/>
                </a:lnTo>
                <a:lnTo>
                  <a:pt x="58" y="3"/>
                </a:lnTo>
                <a:lnTo>
                  <a:pt x="58" y="4"/>
                </a:lnTo>
                <a:lnTo>
                  <a:pt x="58" y="4"/>
                </a:lnTo>
                <a:lnTo>
                  <a:pt x="58" y="4"/>
                </a:lnTo>
                <a:lnTo>
                  <a:pt x="58" y="4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60" y="8"/>
                </a:lnTo>
                <a:lnTo>
                  <a:pt x="61" y="8"/>
                </a:lnTo>
                <a:lnTo>
                  <a:pt x="61" y="3"/>
                </a:lnTo>
                <a:lnTo>
                  <a:pt x="61" y="3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60" y="1"/>
                </a:lnTo>
                <a:lnTo>
                  <a:pt x="60" y="1"/>
                </a:lnTo>
                <a:lnTo>
                  <a:pt x="60" y="0"/>
                </a:lnTo>
                <a:lnTo>
                  <a:pt x="63" y="0"/>
                </a:lnTo>
                <a:lnTo>
                  <a:pt x="64" y="0"/>
                </a:lnTo>
                <a:lnTo>
                  <a:pt x="64" y="0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6" y="0"/>
                </a:lnTo>
                <a:close/>
              </a:path>
            </a:pathLst>
          </a:custGeom>
          <a:solidFill>
            <a:srgbClr val="57AB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9"/>
          <p:cNvSpPr>
            <a:spLocks/>
          </p:cNvSpPr>
          <p:nvPr/>
        </p:nvSpPr>
        <p:spPr bwMode="auto">
          <a:xfrm>
            <a:off x="7065963" y="5146676"/>
            <a:ext cx="360363" cy="436563"/>
          </a:xfrm>
          <a:custGeom>
            <a:avLst/>
            <a:gdLst/>
            <a:ahLst/>
            <a:cxnLst>
              <a:cxn ang="0">
                <a:pos x="88" y="64"/>
              </a:cxn>
              <a:cxn ang="0">
                <a:pos x="85" y="75"/>
              </a:cxn>
              <a:cxn ang="0">
                <a:pos x="87" y="86"/>
              </a:cxn>
              <a:cxn ang="0">
                <a:pos x="85" y="94"/>
              </a:cxn>
              <a:cxn ang="0">
                <a:pos x="82" y="107"/>
              </a:cxn>
              <a:cxn ang="0">
                <a:pos x="93" y="116"/>
              </a:cxn>
              <a:cxn ang="0">
                <a:pos x="103" y="123"/>
              </a:cxn>
              <a:cxn ang="0">
                <a:pos x="115" y="124"/>
              </a:cxn>
              <a:cxn ang="0">
                <a:pos x="125" y="120"/>
              </a:cxn>
              <a:cxn ang="0">
                <a:pos x="135" y="131"/>
              </a:cxn>
              <a:cxn ang="0">
                <a:pos x="144" y="137"/>
              </a:cxn>
              <a:cxn ang="0">
                <a:pos x="155" y="139"/>
              </a:cxn>
              <a:cxn ang="0">
                <a:pos x="163" y="156"/>
              </a:cxn>
              <a:cxn ang="0">
                <a:pos x="179" y="172"/>
              </a:cxn>
              <a:cxn ang="0">
                <a:pos x="197" y="172"/>
              </a:cxn>
              <a:cxn ang="0">
                <a:pos x="207" y="163"/>
              </a:cxn>
              <a:cxn ang="0">
                <a:pos x="218" y="164"/>
              </a:cxn>
              <a:cxn ang="0">
                <a:pos x="218" y="184"/>
              </a:cxn>
              <a:cxn ang="0">
                <a:pos x="213" y="195"/>
              </a:cxn>
              <a:cxn ang="0">
                <a:pos x="224" y="201"/>
              </a:cxn>
              <a:cxn ang="0">
                <a:pos x="227" y="244"/>
              </a:cxn>
              <a:cxn ang="0">
                <a:pos x="223" y="275"/>
              </a:cxn>
              <a:cxn ang="0">
                <a:pos x="197" y="275"/>
              </a:cxn>
              <a:cxn ang="0">
                <a:pos x="175" y="260"/>
              </a:cxn>
              <a:cxn ang="0">
                <a:pos x="173" y="252"/>
              </a:cxn>
              <a:cxn ang="0">
                <a:pos x="168" y="238"/>
              </a:cxn>
              <a:cxn ang="0">
                <a:pos x="143" y="238"/>
              </a:cxn>
              <a:cxn ang="0">
                <a:pos x="125" y="238"/>
              </a:cxn>
              <a:cxn ang="0">
                <a:pos x="96" y="238"/>
              </a:cxn>
              <a:cxn ang="0">
                <a:pos x="58" y="238"/>
              </a:cxn>
              <a:cxn ang="0">
                <a:pos x="45" y="233"/>
              </a:cxn>
              <a:cxn ang="0">
                <a:pos x="39" y="244"/>
              </a:cxn>
              <a:cxn ang="0">
                <a:pos x="35" y="231"/>
              </a:cxn>
              <a:cxn ang="0">
                <a:pos x="29" y="215"/>
              </a:cxn>
              <a:cxn ang="0">
                <a:pos x="19" y="203"/>
              </a:cxn>
              <a:cxn ang="0">
                <a:pos x="16" y="190"/>
              </a:cxn>
              <a:cxn ang="0">
                <a:pos x="15" y="176"/>
              </a:cxn>
              <a:cxn ang="0">
                <a:pos x="15" y="166"/>
              </a:cxn>
              <a:cxn ang="0">
                <a:pos x="11" y="156"/>
              </a:cxn>
              <a:cxn ang="0">
                <a:pos x="8" y="147"/>
              </a:cxn>
              <a:cxn ang="0">
                <a:pos x="10" y="134"/>
              </a:cxn>
              <a:cxn ang="0">
                <a:pos x="15" y="120"/>
              </a:cxn>
              <a:cxn ang="0">
                <a:pos x="18" y="108"/>
              </a:cxn>
              <a:cxn ang="0">
                <a:pos x="16" y="92"/>
              </a:cxn>
              <a:cxn ang="0">
                <a:pos x="18" y="75"/>
              </a:cxn>
              <a:cxn ang="0">
                <a:pos x="8" y="62"/>
              </a:cxn>
              <a:cxn ang="0">
                <a:pos x="10" y="49"/>
              </a:cxn>
              <a:cxn ang="0">
                <a:pos x="7" y="38"/>
              </a:cxn>
              <a:cxn ang="0">
                <a:pos x="7" y="28"/>
              </a:cxn>
              <a:cxn ang="0">
                <a:pos x="7" y="16"/>
              </a:cxn>
              <a:cxn ang="0">
                <a:pos x="2" y="6"/>
              </a:cxn>
              <a:cxn ang="0">
                <a:pos x="7" y="1"/>
              </a:cxn>
              <a:cxn ang="0">
                <a:pos x="18" y="27"/>
              </a:cxn>
              <a:cxn ang="0">
                <a:pos x="23" y="44"/>
              </a:cxn>
              <a:cxn ang="0">
                <a:pos x="37" y="41"/>
              </a:cxn>
              <a:cxn ang="0">
                <a:pos x="51" y="46"/>
              </a:cxn>
              <a:cxn ang="0">
                <a:pos x="85" y="56"/>
              </a:cxn>
            </a:cxnLst>
            <a:rect l="0" t="0" r="r" b="b"/>
            <a:pathLst>
              <a:path w="227" h="275">
                <a:moveTo>
                  <a:pt x="85" y="56"/>
                </a:moveTo>
                <a:lnTo>
                  <a:pt x="85" y="57"/>
                </a:lnTo>
                <a:lnTo>
                  <a:pt x="87" y="57"/>
                </a:lnTo>
                <a:lnTo>
                  <a:pt x="87" y="59"/>
                </a:lnTo>
                <a:lnTo>
                  <a:pt x="88" y="59"/>
                </a:lnTo>
                <a:lnTo>
                  <a:pt x="88" y="60"/>
                </a:lnTo>
                <a:lnTo>
                  <a:pt x="90" y="62"/>
                </a:lnTo>
                <a:lnTo>
                  <a:pt x="88" y="64"/>
                </a:lnTo>
                <a:lnTo>
                  <a:pt x="88" y="65"/>
                </a:lnTo>
                <a:lnTo>
                  <a:pt x="90" y="67"/>
                </a:lnTo>
                <a:lnTo>
                  <a:pt x="90" y="68"/>
                </a:lnTo>
                <a:lnTo>
                  <a:pt x="88" y="70"/>
                </a:lnTo>
                <a:lnTo>
                  <a:pt x="87" y="70"/>
                </a:lnTo>
                <a:lnTo>
                  <a:pt x="87" y="72"/>
                </a:lnTo>
                <a:lnTo>
                  <a:pt x="85" y="73"/>
                </a:lnTo>
                <a:lnTo>
                  <a:pt x="85" y="75"/>
                </a:lnTo>
                <a:lnTo>
                  <a:pt x="85" y="76"/>
                </a:lnTo>
                <a:lnTo>
                  <a:pt x="85" y="78"/>
                </a:lnTo>
                <a:lnTo>
                  <a:pt x="87" y="78"/>
                </a:lnTo>
                <a:lnTo>
                  <a:pt x="87" y="80"/>
                </a:lnTo>
                <a:lnTo>
                  <a:pt x="87" y="81"/>
                </a:lnTo>
                <a:lnTo>
                  <a:pt x="87" y="83"/>
                </a:lnTo>
                <a:lnTo>
                  <a:pt x="87" y="84"/>
                </a:lnTo>
                <a:lnTo>
                  <a:pt x="87" y="86"/>
                </a:lnTo>
                <a:lnTo>
                  <a:pt x="85" y="86"/>
                </a:lnTo>
                <a:lnTo>
                  <a:pt x="85" y="88"/>
                </a:lnTo>
                <a:lnTo>
                  <a:pt x="85" y="89"/>
                </a:lnTo>
                <a:lnTo>
                  <a:pt x="85" y="91"/>
                </a:lnTo>
                <a:lnTo>
                  <a:pt x="87" y="91"/>
                </a:lnTo>
                <a:lnTo>
                  <a:pt x="85" y="91"/>
                </a:lnTo>
                <a:lnTo>
                  <a:pt x="85" y="92"/>
                </a:lnTo>
                <a:lnTo>
                  <a:pt x="85" y="94"/>
                </a:lnTo>
                <a:lnTo>
                  <a:pt x="83" y="96"/>
                </a:lnTo>
                <a:lnTo>
                  <a:pt x="83" y="99"/>
                </a:lnTo>
                <a:lnTo>
                  <a:pt x="83" y="100"/>
                </a:lnTo>
                <a:lnTo>
                  <a:pt x="83" y="102"/>
                </a:lnTo>
                <a:lnTo>
                  <a:pt x="82" y="102"/>
                </a:lnTo>
                <a:lnTo>
                  <a:pt x="82" y="104"/>
                </a:lnTo>
                <a:lnTo>
                  <a:pt x="82" y="105"/>
                </a:lnTo>
                <a:lnTo>
                  <a:pt x="82" y="107"/>
                </a:lnTo>
                <a:lnTo>
                  <a:pt x="82" y="108"/>
                </a:lnTo>
                <a:lnTo>
                  <a:pt x="83" y="108"/>
                </a:lnTo>
                <a:lnTo>
                  <a:pt x="85" y="110"/>
                </a:lnTo>
                <a:lnTo>
                  <a:pt x="87" y="112"/>
                </a:lnTo>
                <a:lnTo>
                  <a:pt x="87" y="113"/>
                </a:lnTo>
                <a:lnTo>
                  <a:pt x="90" y="113"/>
                </a:lnTo>
                <a:lnTo>
                  <a:pt x="91" y="115"/>
                </a:lnTo>
                <a:lnTo>
                  <a:pt x="93" y="116"/>
                </a:lnTo>
                <a:lnTo>
                  <a:pt x="95" y="116"/>
                </a:lnTo>
                <a:lnTo>
                  <a:pt x="96" y="116"/>
                </a:lnTo>
                <a:lnTo>
                  <a:pt x="98" y="116"/>
                </a:lnTo>
                <a:lnTo>
                  <a:pt x="98" y="118"/>
                </a:lnTo>
                <a:lnTo>
                  <a:pt x="98" y="120"/>
                </a:lnTo>
                <a:lnTo>
                  <a:pt x="99" y="121"/>
                </a:lnTo>
                <a:lnTo>
                  <a:pt x="101" y="121"/>
                </a:lnTo>
                <a:lnTo>
                  <a:pt x="103" y="123"/>
                </a:lnTo>
                <a:lnTo>
                  <a:pt x="104" y="124"/>
                </a:lnTo>
                <a:lnTo>
                  <a:pt x="106" y="124"/>
                </a:lnTo>
                <a:lnTo>
                  <a:pt x="107" y="124"/>
                </a:lnTo>
                <a:lnTo>
                  <a:pt x="109" y="124"/>
                </a:lnTo>
                <a:lnTo>
                  <a:pt x="111" y="124"/>
                </a:lnTo>
                <a:lnTo>
                  <a:pt x="111" y="126"/>
                </a:lnTo>
                <a:lnTo>
                  <a:pt x="112" y="126"/>
                </a:lnTo>
                <a:lnTo>
                  <a:pt x="115" y="124"/>
                </a:lnTo>
                <a:lnTo>
                  <a:pt x="117" y="124"/>
                </a:lnTo>
                <a:lnTo>
                  <a:pt x="117" y="123"/>
                </a:lnTo>
                <a:lnTo>
                  <a:pt x="119" y="121"/>
                </a:lnTo>
                <a:lnTo>
                  <a:pt x="120" y="120"/>
                </a:lnTo>
                <a:lnTo>
                  <a:pt x="122" y="118"/>
                </a:lnTo>
                <a:lnTo>
                  <a:pt x="123" y="118"/>
                </a:lnTo>
                <a:lnTo>
                  <a:pt x="123" y="120"/>
                </a:lnTo>
                <a:lnTo>
                  <a:pt x="125" y="120"/>
                </a:lnTo>
                <a:lnTo>
                  <a:pt x="128" y="121"/>
                </a:lnTo>
                <a:lnTo>
                  <a:pt x="130" y="123"/>
                </a:lnTo>
                <a:lnTo>
                  <a:pt x="130" y="124"/>
                </a:lnTo>
                <a:lnTo>
                  <a:pt x="130" y="126"/>
                </a:lnTo>
                <a:lnTo>
                  <a:pt x="133" y="128"/>
                </a:lnTo>
                <a:lnTo>
                  <a:pt x="133" y="129"/>
                </a:lnTo>
                <a:lnTo>
                  <a:pt x="133" y="131"/>
                </a:lnTo>
                <a:lnTo>
                  <a:pt x="135" y="131"/>
                </a:lnTo>
                <a:lnTo>
                  <a:pt x="135" y="132"/>
                </a:lnTo>
                <a:lnTo>
                  <a:pt x="135" y="134"/>
                </a:lnTo>
                <a:lnTo>
                  <a:pt x="138" y="136"/>
                </a:lnTo>
                <a:lnTo>
                  <a:pt x="139" y="136"/>
                </a:lnTo>
                <a:lnTo>
                  <a:pt x="141" y="136"/>
                </a:lnTo>
                <a:lnTo>
                  <a:pt x="143" y="134"/>
                </a:lnTo>
                <a:lnTo>
                  <a:pt x="143" y="136"/>
                </a:lnTo>
                <a:lnTo>
                  <a:pt x="144" y="137"/>
                </a:lnTo>
                <a:lnTo>
                  <a:pt x="146" y="137"/>
                </a:lnTo>
                <a:lnTo>
                  <a:pt x="146" y="139"/>
                </a:lnTo>
                <a:lnTo>
                  <a:pt x="151" y="139"/>
                </a:lnTo>
                <a:lnTo>
                  <a:pt x="151" y="140"/>
                </a:lnTo>
                <a:lnTo>
                  <a:pt x="152" y="140"/>
                </a:lnTo>
                <a:lnTo>
                  <a:pt x="154" y="140"/>
                </a:lnTo>
                <a:lnTo>
                  <a:pt x="154" y="139"/>
                </a:lnTo>
                <a:lnTo>
                  <a:pt x="155" y="139"/>
                </a:lnTo>
                <a:lnTo>
                  <a:pt x="159" y="142"/>
                </a:lnTo>
                <a:lnTo>
                  <a:pt x="160" y="144"/>
                </a:lnTo>
                <a:lnTo>
                  <a:pt x="160" y="145"/>
                </a:lnTo>
                <a:lnTo>
                  <a:pt x="162" y="147"/>
                </a:lnTo>
                <a:lnTo>
                  <a:pt x="162" y="152"/>
                </a:lnTo>
                <a:lnTo>
                  <a:pt x="163" y="153"/>
                </a:lnTo>
                <a:lnTo>
                  <a:pt x="163" y="155"/>
                </a:lnTo>
                <a:lnTo>
                  <a:pt x="163" y="156"/>
                </a:lnTo>
                <a:lnTo>
                  <a:pt x="163" y="158"/>
                </a:lnTo>
                <a:lnTo>
                  <a:pt x="167" y="161"/>
                </a:lnTo>
                <a:lnTo>
                  <a:pt x="168" y="163"/>
                </a:lnTo>
                <a:lnTo>
                  <a:pt x="170" y="164"/>
                </a:lnTo>
                <a:lnTo>
                  <a:pt x="171" y="166"/>
                </a:lnTo>
                <a:lnTo>
                  <a:pt x="171" y="172"/>
                </a:lnTo>
                <a:lnTo>
                  <a:pt x="178" y="172"/>
                </a:lnTo>
                <a:lnTo>
                  <a:pt x="179" y="172"/>
                </a:lnTo>
                <a:lnTo>
                  <a:pt x="181" y="172"/>
                </a:lnTo>
                <a:lnTo>
                  <a:pt x="183" y="172"/>
                </a:lnTo>
                <a:lnTo>
                  <a:pt x="184" y="172"/>
                </a:lnTo>
                <a:lnTo>
                  <a:pt x="186" y="172"/>
                </a:lnTo>
                <a:lnTo>
                  <a:pt x="191" y="172"/>
                </a:lnTo>
                <a:lnTo>
                  <a:pt x="194" y="172"/>
                </a:lnTo>
                <a:lnTo>
                  <a:pt x="195" y="172"/>
                </a:lnTo>
                <a:lnTo>
                  <a:pt x="197" y="172"/>
                </a:lnTo>
                <a:lnTo>
                  <a:pt x="197" y="171"/>
                </a:lnTo>
                <a:lnTo>
                  <a:pt x="200" y="171"/>
                </a:lnTo>
                <a:lnTo>
                  <a:pt x="202" y="171"/>
                </a:lnTo>
                <a:lnTo>
                  <a:pt x="202" y="166"/>
                </a:lnTo>
                <a:lnTo>
                  <a:pt x="202" y="164"/>
                </a:lnTo>
                <a:lnTo>
                  <a:pt x="203" y="164"/>
                </a:lnTo>
                <a:lnTo>
                  <a:pt x="207" y="166"/>
                </a:lnTo>
                <a:lnTo>
                  <a:pt x="207" y="163"/>
                </a:lnTo>
                <a:lnTo>
                  <a:pt x="208" y="163"/>
                </a:lnTo>
                <a:lnTo>
                  <a:pt x="210" y="163"/>
                </a:lnTo>
                <a:lnTo>
                  <a:pt x="211" y="163"/>
                </a:lnTo>
                <a:lnTo>
                  <a:pt x="213" y="163"/>
                </a:lnTo>
                <a:lnTo>
                  <a:pt x="215" y="163"/>
                </a:lnTo>
                <a:lnTo>
                  <a:pt x="216" y="163"/>
                </a:lnTo>
                <a:lnTo>
                  <a:pt x="216" y="164"/>
                </a:lnTo>
                <a:lnTo>
                  <a:pt x="218" y="164"/>
                </a:lnTo>
                <a:lnTo>
                  <a:pt x="219" y="163"/>
                </a:lnTo>
                <a:lnTo>
                  <a:pt x="219" y="164"/>
                </a:lnTo>
                <a:lnTo>
                  <a:pt x="219" y="166"/>
                </a:lnTo>
                <a:lnTo>
                  <a:pt x="219" y="169"/>
                </a:lnTo>
                <a:lnTo>
                  <a:pt x="221" y="171"/>
                </a:lnTo>
                <a:lnTo>
                  <a:pt x="221" y="182"/>
                </a:lnTo>
                <a:lnTo>
                  <a:pt x="221" y="184"/>
                </a:lnTo>
                <a:lnTo>
                  <a:pt x="218" y="184"/>
                </a:lnTo>
                <a:lnTo>
                  <a:pt x="218" y="187"/>
                </a:lnTo>
                <a:lnTo>
                  <a:pt x="216" y="187"/>
                </a:lnTo>
                <a:lnTo>
                  <a:pt x="216" y="188"/>
                </a:lnTo>
                <a:lnTo>
                  <a:pt x="216" y="190"/>
                </a:lnTo>
                <a:lnTo>
                  <a:pt x="215" y="190"/>
                </a:lnTo>
                <a:lnTo>
                  <a:pt x="215" y="193"/>
                </a:lnTo>
                <a:lnTo>
                  <a:pt x="213" y="193"/>
                </a:lnTo>
                <a:lnTo>
                  <a:pt x="213" y="195"/>
                </a:lnTo>
                <a:lnTo>
                  <a:pt x="213" y="196"/>
                </a:lnTo>
                <a:lnTo>
                  <a:pt x="211" y="196"/>
                </a:lnTo>
                <a:lnTo>
                  <a:pt x="211" y="199"/>
                </a:lnTo>
                <a:lnTo>
                  <a:pt x="210" y="199"/>
                </a:lnTo>
                <a:lnTo>
                  <a:pt x="210" y="203"/>
                </a:lnTo>
                <a:lnTo>
                  <a:pt x="211" y="203"/>
                </a:lnTo>
                <a:lnTo>
                  <a:pt x="218" y="201"/>
                </a:lnTo>
                <a:lnTo>
                  <a:pt x="224" y="201"/>
                </a:lnTo>
                <a:lnTo>
                  <a:pt x="226" y="201"/>
                </a:lnTo>
                <a:lnTo>
                  <a:pt x="227" y="201"/>
                </a:lnTo>
                <a:lnTo>
                  <a:pt x="227" y="207"/>
                </a:lnTo>
                <a:lnTo>
                  <a:pt x="227" y="209"/>
                </a:lnTo>
                <a:lnTo>
                  <a:pt x="226" y="227"/>
                </a:lnTo>
                <a:lnTo>
                  <a:pt x="226" y="233"/>
                </a:lnTo>
                <a:lnTo>
                  <a:pt x="226" y="243"/>
                </a:lnTo>
                <a:lnTo>
                  <a:pt x="227" y="244"/>
                </a:lnTo>
                <a:lnTo>
                  <a:pt x="226" y="246"/>
                </a:lnTo>
                <a:lnTo>
                  <a:pt x="226" y="251"/>
                </a:lnTo>
                <a:lnTo>
                  <a:pt x="226" y="254"/>
                </a:lnTo>
                <a:lnTo>
                  <a:pt x="227" y="257"/>
                </a:lnTo>
                <a:lnTo>
                  <a:pt x="226" y="271"/>
                </a:lnTo>
                <a:lnTo>
                  <a:pt x="226" y="275"/>
                </a:lnTo>
                <a:lnTo>
                  <a:pt x="224" y="275"/>
                </a:lnTo>
                <a:lnTo>
                  <a:pt x="223" y="275"/>
                </a:lnTo>
                <a:lnTo>
                  <a:pt x="221" y="275"/>
                </a:lnTo>
                <a:lnTo>
                  <a:pt x="215" y="275"/>
                </a:lnTo>
                <a:lnTo>
                  <a:pt x="211" y="275"/>
                </a:lnTo>
                <a:lnTo>
                  <a:pt x="203" y="275"/>
                </a:lnTo>
                <a:lnTo>
                  <a:pt x="202" y="275"/>
                </a:lnTo>
                <a:lnTo>
                  <a:pt x="200" y="275"/>
                </a:lnTo>
                <a:lnTo>
                  <a:pt x="199" y="275"/>
                </a:lnTo>
                <a:lnTo>
                  <a:pt x="197" y="275"/>
                </a:lnTo>
                <a:lnTo>
                  <a:pt x="189" y="275"/>
                </a:lnTo>
                <a:lnTo>
                  <a:pt x="186" y="275"/>
                </a:lnTo>
                <a:lnTo>
                  <a:pt x="184" y="275"/>
                </a:lnTo>
                <a:lnTo>
                  <a:pt x="176" y="275"/>
                </a:lnTo>
                <a:lnTo>
                  <a:pt x="176" y="262"/>
                </a:lnTo>
                <a:lnTo>
                  <a:pt x="175" y="262"/>
                </a:lnTo>
                <a:lnTo>
                  <a:pt x="173" y="262"/>
                </a:lnTo>
                <a:lnTo>
                  <a:pt x="175" y="260"/>
                </a:lnTo>
                <a:lnTo>
                  <a:pt x="175" y="259"/>
                </a:lnTo>
                <a:lnTo>
                  <a:pt x="175" y="257"/>
                </a:lnTo>
                <a:lnTo>
                  <a:pt x="175" y="255"/>
                </a:lnTo>
                <a:lnTo>
                  <a:pt x="176" y="255"/>
                </a:lnTo>
                <a:lnTo>
                  <a:pt x="176" y="254"/>
                </a:lnTo>
                <a:lnTo>
                  <a:pt x="175" y="254"/>
                </a:lnTo>
                <a:lnTo>
                  <a:pt x="173" y="254"/>
                </a:lnTo>
                <a:lnTo>
                  <a:pt x="173" y="252"/>
                </a:lnTo>
                <a:lnTo>
                  <a:pt x="171" y="252"/>
                </a:lnTo>
                <a:lnTo>
                  <a:pt x="168" y="252"/>
                </a:lnTo>
                <a:lnTo>
                  <a:pt x="168" y="249"/>
                </a:lnTo>
                <a:lnTo>
                  <a:pt x="168" y="246"/>
                </a:lnTo>
                <a:lnTo>
                  <a:pt x="168" y="244"/>
                </a:lnTo>
                <a:lnTo>
                  <a:pt x="168" y="243"/>
                </a:lnTo>
                <a:lnTo>
                  <a:pt x="168" y="239"/>
                </a:lnTo>
                <a:lnTo>
                  <a:pt x="168" y="238"/>
                </a:lnTo>
                <a:lnTo>
                  <a:pt x="165" y="238"/>
                </a:lnTo>
                <a:lnTo>
                  <a:pt x="163" y="238"/>
                </a:lnTo>
                <a:lnTo>
                  <a:pt x="162" y="238"/>
                </a:lnTo>
                <a:lnTo>
                  <a:pt x="160" y="238"/>
                </a:lnTo>
                <a:lnTo>
                  <a:pt x="159" y="238"/>
                </a:lnTo>
                <a:lnTo>
                  <a:pt x="155" y="238"/>
                </a:lnTo>
                <a:lnTo>
                  <a:pt x="146" y="238"/>
                </a:lnTo>
                <a:lnTo>
                  <a:pt x="143" y="238"/>
                </a:lnTo>
                <a:lnTo>
                  <a:pt x="141" y="238"/>
                </a:lnTo>
                <a:lnTo>
                  <a:pt x="139" y="238"/>
                </a:lnTo>
                <a:lnTo>
                  <a:pt x="138" y="238"/>
                </a:lnTo>
                <a:lnTo>
                  <a:pt x="135" y="238"/>
                </a:lnTo>
                <a:lnTo>
                  <a:pt x="133" y="238"/>
                </a:lnTo>
                <a:lnTo>
                  <a:pt x="131" y="238"/>
                </a:lnTo>
                <a:lnTo>
                  <a:pt x="128" y="238"/>
                </a:lnTo>
                <a:lnTo>
                  <a:pt x="125" y="238"/>
                </a:lnTo>
                <a:lnTo>
                  <a:pt x="122" y="238"/>
                </a:lnTo>
                <a:lnTo>
                  <a:pt x="115" y="238"/>
                </a:lnTo>
                <a:lnTo>
                  <a:pt x="109" y="238"/>
                </a:lnTo>
                <a:lnTo>
                  <a:pt x="106" y="238"/>
                </a:lnTo>
                <a:lnTo>
                  <a:pt x="104" y="238"/>
                </a:lnTo>
                <a:lnTo>
                  <a:pt x="103" y="238"/>
                </a:lnTo>
                <a:lnTo>
                  <a:pt x="101" y="238"/>
                </a:lnTo>
                <a:lnTo>
                  <a:pt x="96" y="238"/>
                </a:lnTo>
                <a:lnTo>
                  <a:pt x="93" y="238"/>
                </a:lnTo>
                <a:lnTo>
                  <a:pt x="91" y="238"/>
                </a:lnTo>
                <a:lnTo>
                  <a:pt x="88" y="238"/>
                </a:lnTo>
                <a:lnTo>
                  <a:pt x="85" y="238"/>
                </a:lnTo>
                <a:lnTo>
                  <a:pt x="79" y="238"/>
                </a:lnTo>
                <a:lnTo>
                  <a:pt x="77" y="238"/>
                </a:lnTo>
                <a:lnTo>
                  <a:pt x="72" y="238"/>
                </a:lnTo>
                <a:lnTo>
                  <a:pt x="58" y="238"/>
                </a:lnTo>
                <a:lnTo>
                  <a:pt x="51" y="238"/>
                </a:lnTo>
                <a:lnTo>
                  <a:pt x="48" y="238"/>
                </a:lnTo>
                <a:lnTo>
                  <a:pt x="48" y="236"/>
                </a:lnTo>
                <a:lnTo>
                  <a:pt x="48" y="235"/>
                </a:lnTo>
                <a:lnTo>
                  <a:pt x="47" y="233"/>
                </a:lnTo>
                <a:lnTo>
                  <a:pt x="47" y="231"/>
                </a:lnTo>
                <a:lnTo>
                  <a:pt x="47" y="233"/>
                </a:lnTo>
                <a:lnTo>
                  <a:pt x="45" y="233"/>
                </a:lnTo>
                <a:lnTo>
                  <a:pt x="45" y="235"/>
                </a:lnTo>
                <a:lnTo>
                  <a:pt x="45" y="236"/>
                </a:lnTo>
                <a:lnTo>
                  <a:pt x="43" y="236"/>
                </a:lnTo>
                <a:lnTo>
                  <a:pt x="43" y="238"/>
                </a:lnTo>
                <a:lnTo>
                  <a:pt x="42" y="238"/>
                </a:lnTo>
                <a:lnTo>
                  <a:pt x="42" y="239"/>
                </a:lnTo>
                <a:lnTo>
                  <a:pt x="40" y="244"/>
                </a:lnTo>
                <a:lnTo>
                  <a:pt x="39" y="244"/>
                </a:lnTo>
                <a:lnTo>
                  <a:pt x="37" y="244"/>
                </a:lnTo>
                <a:lnTo>
                  <a:pt x="37" y="243"/>
                </a:lnTo>
                <a:lnTo>
                  <a:pt x="37" y="239"/>
                </a:lnTo>
                <a:lnTo>
                  <a:pt x="35" y="236"/>
                </a:lnTo>
                <a:lnTo>
                  <a:pt x="37" y="235"/>
                </a:lnTo>
                <a:lnTo>
                  <a:pt x="37" y="233"/>
                </a:lnTo>
                <a:lnTo>
                  <a:pt x="37" y="231"/>
                </a:lnTo>
                <a:lnTo>
                  <a:pt x="35" y="231"/>
                </a:lnTo>
                <a:lnTo>
                  <a:pt x="34" y="231"/>
                </a:lnTo>
                <a:lnTo>
                  <a:pt x="32" y="231"/>
                </a:lnTo>
                <a:lnTo>
                  <a:pt x="32" y="228"/>
                </a:lnTo>
                <a:lnTo>
                  <a:pt x="31" y="227"/>
                </a:lnTo>
                <a:lnTo>
                  <a:pt x="29" y="225"/>
                </a:lnTo>
                <a:lnTo>
                  <a:pt x="29" y="222"/>
                </a:lnTo>
                <a:lnTo>
                  <a:pt x="29" y="220"/>
                </a:lnTo>
                <a:lnTo>
                  <a:pt x="29" y="215"/>
                </a:lnTo>
                <a:lnTo>
                  <a:pt x="29" y="214"/>
                </a:lnTo>
                <a:lnTo>
                  <a:pt x="29" y="212"/>
                </a:lnTo>
                <a:lnTo>
                  <a:pt x="26" y="211"/>
                </a:lnTo>
                <a:lnTo>
                  <a:pt x="24" y="207"/>
                </a:lnTo>
                <a:lnTo>
                  <a:pt x="23" y="206"/>
                </a:lnTo>
                <a:lnTo>
                  <a:pt x="21" y="206"/>
                </a:lnTo>
                <a:lnTo>
                  <a:pt x="19" y="204"/>
                </a:lnTo>
                <a:lnTo>
                  <a:pt x="19" y="203"/>
                </a:lnTo>
                <a:lnTo>
                  <a:pt x="19" y="201"/>
                </a:lnTo>
                <a:lnTo>
                  <a:pt x="19" y="199"/>
                </a:lnTo>
                <a:lnTo>
                  <a:pt x="19" y="198"/>
                </a:lnTo>
                <a:lnTo>
                  <a:pt x="18" y="196"/>
                </a:lnTo>
                <a:lnTo>
                  <a:pt x="16" y="196"/>
                </a:lnTo>
                <a:lnTo>
                  <a:pt x="16" y="193"/>
                </a:lnTo>
                <a:lnTo>
                  <a:pt x="16" y="191"/>
                </a:lnTo>
                <a:lnTo>
                  <a:pt x="16" y="190"/>
                </a:lnTo>
                <a:lnTo>
                  <a:pt x="15" y="187"/>
                </a:lnTo>
                <a:lnTo>
                  <a:pt x="13" y="185"/>
                </a:lnTo>
                <a:lnTo>
                  <a:pt x="13" y="184"/>
                </a:lnTo>
                <a:lnTo>
                  <a:pt x="13" y="182"/>
                </a:lnTo>
                <a:lnTo>
                  <a:pt x="13" y="180"/>
                </a:lnTo>
                <a:lnTo>
                  <a:pt x="15" y="179"/>
                </a:lnTo>
                <a:lnTo>
                  <a:pt x="15" y="177"/>
                </a:lnTo>
                <a:lnTo>
                  <a:pt x="15" y="176"/>
                </a:lnTo>
                <a:lnTo>
                  <a:pt x="13" y="176"/>
                </a:lnTo>
                <a:lnTo>
                  <a:pt x="10" y="172"/>
                </a:lnTo>
                <a:lnTo>
                  <a:pt x="11" y="171"/>
                </a:lnTo>
                <a:lnTo>
                  <a:pt x="13" y="171"/>
                </a:lnTo>
                <a:lnTo>
                  <a:pt x="15" y="171"/>
                </a:lnTo>
                <a:lnTo>
                  <a:pt x="15" y="169"/>
                </a:lnTo>
                <a:lnTo>
                  <a:pt x="15" y="168"/>
                </a:lnTo>
                <a:lnTo>
                  <a:pt x="15" y="166"/>
                </a:lnTo>
                <a:lnTo>
                  <a:pt x="15" y="164"/>
                </a:lnTo>
                <a:lnTo>
                  <a:pt x="15" y="163"/>
                </a:lnTo>
                <a:lnTo>
                  <a:pt x="16" y="163"/>
                </a:lnTo>
                <a:lnTo>
                  <a:pt x="16" y="161"/>
                </a:lnTo>
                <a:lnTo>
                  <a:pt x="15" y="160"/>
                </a:lnTo>
                <a:lnTo>
                  <a:pt x="13" y="158"/>
                </a:lnTo>
                <a:lnTo>
                  <a:pt x="13" y="156"/>
                </a:lnTo>
                <a:lnTo>
                  <a:pt x="11" y="156"/>
                </a:lnTo>
                <a:lnTo>
                  <a:pt x="11" y="155"/>
                </a:lnTo>
                <a:lnTo>
                  <a:pt x="10" y="155"/>
                </a:lnTo>
                <a:lnTo>
                  <a:pt x="10" y="153"/>
                </a:lnTo>
                <a:lnTo>
                  <a:pt x="10" y="152"/>
                </a:lnTo>
                <a:lnTo>
                  <a:pt x="8" y="152"/>
                </a:lnTo>
                <a:lnTo>
                  <a:pt x="8" y="150"/>
                </a:lnTo>
                <a:lnTo>
                  <a:pt x="8" y="148"/>
                </a:lnTo>
                <a:lnTo>
                  <a:pt x="8" y="147"/>
                </a:lnTo>
                <a:lnTo>
                  <a:pt x="7" y="147"/>
                </a:lnTo>
                <a:lnTo>
                  <a:pt x="7" y="145"/>
                </a:lnTo>
                <a:lnTo>
                  <a:pt x="7" y="144"/>
                </a:lnTo>
                <a:lnTo>
                  <a:pt x="7" y="142"/>
                </a:lnTo>
                <a:lnTo>
                  <a:pt x="7" y="140"/>
                </a:lnTo>
                <a:lnTo>
                  <a:pt x="7" y="139"/>
                </a:lnTo>
                <a:lnTo>
                  <a:pt x="8" y="139"/>
                </a:lnTo>
                <a:lnTo>
                  <a:pt x="10" y="134"/>
                </a:lnTo>
                <a:lnTo>
                  <a:pt x="10" y="132"/>
                </a:lnTo>
                <a:lnTo>
                  <a:pt x="10" y="131"/>
                </a:lnTo>
                <a:lnTo>
                  <a:pt x="10" y="128"/>
                </a:lnTo>
                <a:lnTo>
                  <a:pt x="13" y="126"/>
                </a:lnTo>
                <a:lnTo>
                  <a:pt x="13" y="123"/>
                </a:lnTo>
                <a:lnTo>
                  <a:pt x="15" y="123"/>
                </a:lnTo>
                <a:lnTo>
                  <a:pt x="13" y="121"/>
                </a:lnTo>
                <a:lnTo>
                  <a:pt x="15" y="120"/>
                </a:lnTo>
                <a:lnTo>
                  <a:pt x="15" y="118"/>
                </a:lnTo>
                <a:lnTo>
                  <a:pt x="15" y="116"/>
                </a:lnTo>
                <a:lnTo>
                  <a:pt x="16" y="115"/>
                </a:lnTo>
                <a:lnTo>
                  <a:pt x="16" y="116"/>
                </a:lnTo>
                <a:lnTo>
                  <a:pt x="18" y="113"/>
                </a:lnTo>
                <a:lnTo>
                  <a:pt x="18" y="112"/>
                </a:lnTo>
                <a:lnTo>
                  <a:pt x="18" y="110"/>
                </a:lnTo>
                <a:lnTo>
                  <a:pt x="18" y="108"/>
                </a:lnTo>
                <a:lnTo>
                  <a:pt x="18" y="107"/>
                </a:lnTo>
                <a:lnTo>
                  <a:pt x="18" y="105"/>
                </a:lnTo>
                <a:lnTo>
                  <a:pt x="16" y="104"/>
                </a:lnTo>
                <a:lnTo>
                  <a:pt x="16" y="102"/>
                </a:lnTo>
                <a:lnTo>
                  <a:pt x="16" y="99"/>
                </a:lnTo>
                <a:lnTo>
                  <a:pt x="16" y="97"/>
                </a:lnTo>
                <a:lnTo>
                  <a:pt x="16" y="94"/>
                </a:lnTo>
                <a:lnTo>
                  <a:pt x="16" y="92"/>
                </a:lnTo>
                <a:lnTo>
                  <a:pt x="16" y="91"/>
                </a:lnTo>
                <a:lnTo>
                  <a:pt x="16" y="89"/>
                </a:lnTo>
                <a:lnTo>
                  <a:pt x="16" y="88"/>
                </a:lnTo>
                <a:lnTo>
                  <a:pt x="16" y="86"/>
                </a:lnTo>
                <a:lnTo>
                  <a:pt x="18" y="83"/>
                </a:lnTo>
                <a:lnTo>
                  <a:pt x="19" y="81"/>
                </a:lnTo>
                <a:lnTo>
                  <a:pt x="19" y="80"/>
                </a:lnTo>
                <a:lnTo>
                  <a:pt x="18" y="75"/>
                </a:lnTo>
                <a:lnTo>
                  <a:pt x="16" y="72"/>
                </a:lnTo>
                <a:lnTo>
                  <a:pt x="15" y="72"/>
                </a:lnTo>
                <a:lnTo>
                  <a:pt x="10" y="70"/>
                </a:lnTo>
                <a:lnTo>
                  <a:pt x="10" y="67"/>
                </a:lnTo>
                <a:lnTo>
                  <a:pt x="8" y="65"/>
                </a:lnTo>
                <a:lnTo>
                  <a:pt x="10" y="64"/>
                </a:lnTo>
                <a:lnTo>
                  <a:pt x="10" y="62"/>
                </a:lnTo>
                <a:lnTo>
                  <a:pt x="8" y="62"/>
                </a:lnTo>
                <a:lnTo>
                  <a:pt x="8" y="60"/>
                </a:lnTo>
                <a:lnTo>
                  <a:pt x="8" y="57"/>
                </a:lnTo>
                <a:lnTo>
                  <a:pt x="8" y="56"/>
                </a:lnTo>
                <a:lnTo>
                  <a:pt x="8" y="54"/>
                </a:lnTo>
                <a:lnTo>
                  <a:pt x="10" y="54"/>
                </a:lnTo>
                <a:lnTo>
                  <a:pt x="10" y="52"/>
                </a:lnTo>
                <a:lnTo>
                  <a:pt x="10" y="51"/>
                </a:lnTo>
                <a:lnTo>
                  <a:pt x="10" y="49"/>
                </a:lnTo>
                <a:lnTo>
                  <a:pt x="10" y="48"/>
                </a:lnTo>
                <a:lnTo>
                  <a:pt x="10" y="46"/>
                </a:lnTo>
                <a:lnTo>
                  <a:pt x="8" y="46"/>
                </a:lnTo>
                <a:lnTo>
                  <a:pt x="8" y="44"/>
                </a:lnTo>
                <a:lnTo>
                  <a:pt x="8" y="43"/>
                </a:lnTo>
                <a:lnTo>
                  <a:pt x="8" y="41"/>
                </a:lnTo>
                <a:lnTo>
                  <a:pt x="8" y="40"/>
                </a:lnTo>
                <a:lnTo>
                  <a:pt x="7" y="38"/>
                </a:lnTo>
                <a:lnTo>
                  <a:pt x="7" y="35"/>
                </a:lnTo>
                <a:lnTo>
                  <a:pt x="5" y="33"/>
                </a:lnTo>
                <a:lnTo>
                  <a:pt x="3" y="33"/>
                </a:lnTo>
                <a:lnTo>
                  <a:pt x="3" y="32"/>
                </a:lnTo>
                <a:lnTo>
                  <a:pt x="3" y="30"/>
                </a:lnTo>
                <a:lnTo>
                  <a:pt x="5" y="30"/>
                </a:lnTo>
                <a:lnTo>
                  <a:pt x="5" y="28"/>
                </a:lnTo>
                <a:lnTo>
                  <a:pt x="7" y="28"/>
                </a:lnTo>
                <a:lnTo>
                  <a:pt x="7" y="27"/>
                </a:lnTo>
                <a:lnTo>
                  <a:pt x="7" y="25"/>
                </a:lnTo>
                <a:lnTo>
                  <a:pt x="5" y="25"/>
                </a:lnTo>
                <a:lnTo>
                  <a:pt x="3" y="25"/>
                </a:lnTo>
                <a:lnTo>
                  <a:pt x="7" y="20"/>
                </a:lnTo>
                <a:lnTo>
                  <a:pt x="7" y="19"/>
                </a:lnTo>
                <a:lnTo>
                  <a:pt x="7" y="17"/>
                </a:lnTo>
                <a:lnTo>
                  <a:pt x="7" y="16"/>
                </a:lnTo>
                <a:lnTo>
                  <a:pt x="7" y="14"/>
                </a:lnTo>
                <a:lnTo>
                  <a:pt x="7" y="12"/>
                </a:lnTo>
                <a:lnTo>
                  <a:pt x="5" y="12"/>
                </a:lnTo>
                <a:lnTo>
                  <a:pt x="3" y="12"/>
                </a:lnTo>
                <a:lnTo>
                  <a:pt x="2" y="12"/>
                </a:lnTo>
                <a:lnTo>
                  <a:pt x="2" y="11"/>
                </a:lnTo>
                <a:lnTo>
                  <a:pt x="3" y="8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3"/>
                </a:ln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7" y="1"/>
                </a:lnTo>
                <a:lnTo>
                  <a:pt x="8" y="3"/>
                </a:lnTo>
                <a:lnTo>
                  <a:pt x="13" y="8"/>
                </a:lnTo>
                <a:lnTo>
                  <a:pt x="13" y="12"/>
                </a:lnTo>
                <a:lnTo>
                  <a:pt x="13" y="16"/>
                </a:lnTo>
                <a:lnTo>
                  <a:pt x="15" y="17"/>
                </a:lnTo>
                <a:lnTo>
                  <a:pt x="15" y="19"/>
                </a:lnTo>
                <a:lnTo>
                  <a:pt x="15" y="27"/>
                </a:lnTo>
                <a:lnTo>
                  <a:pt x="18" y="27"/>
                </a:lnTo>
                <a:lnTo>
                  <a:pt x="21" y="30"/>
                </a:lnTo>
                <a:lnTo>
                  <a:pt x="21" y="32"/>
                </a:lnTo>
                <a:lnTo>
                  <a:pt x="21" y="33"/>
                </a:lnTo>
                <a:lnTo>
                  <a:pt x="21" y="35"/>
                </a:lnTo>
                <a:lnTo>
                  <a:pt x="21" y="38"/>
                </a:lnTo>
                <a:lnTo>
                  <a:pt x="21" y="41"/>
                </a:lnTo>
                <a:lnTo>
                  <a:pt x="23" y="43"/>
                </a:lnTo>
                <a:lnTo>
                  <a:pt x="23" y="44"/>
                </a:lnTo>
                <a:lnTo>
                  <a:pt x="26" y="46"/>
                </a:lnTo>
                <a:lnTo>
                  <a:pt x="27" y="49"/>
                </a:lnTo>
                <a:lnTo>
                  <a:pt x="31" y="49"/>
                </a:lnTo>
                <a:lnTo>
                  <a:pt x="32" y="48"/>
                </a:lnTo>
                <a:lnTo>
                  <a:pt x="32" y="44"/>
                </a:lnTo>
                <a:lnTo>
                  <a:pt x="34" y="41"/>
                </a:lnTo>
                <a:lnTo>
                  <a:pt x="35" y="40"/>
                </a:lnTo>
                <a:lnTo>
                  <a:pt x="37" y="41"/>
                </a:lnTo>
                <a:lnTo>
                  <a:pt x="40" y="40"/>
                </a:lnTo>
                <a:lnTo>
                  <a:pt x="42" y="38"/>
                </a:lnTo>
                <a:lnTo>
                  <a:pt x="42" y="40"/>
                </a:lnTo>
                <a:lnTo>
                  <a:pt x="43" y="41"/>
                </a:lnTo>
                <a:lnTo>
                  <a:pt x="45" y="43"/>
                </a:lnTo>
                <a:lnTo>
                  <a:pt x="48" y="44"/>
                </a:lnTo>
                <a:lnTo>
                  <a:pt x="50" y="46"/>
                </a:lnTo>
                <a:lnTo>
                  <a:pt x="51" y="46"/>
                </a:lnTo>
                <a:lnTo>
                  <a:pt x="55" y="48"/>
                </a:lnTo>
                <a:lnTo>
                  <a:pt x="56" y="51"/>
                </a:lnTo>
                <a:lnTo>
                  <a:pt x="58" y="52"/>
                </a:lnTo>
                <a:lnTo>
                  <a:pt x="61" y="49"/>
                </a:lnTo>
                <a:lnTo>
                  <a:pt x="64" y="49"/>
                </a:lnTo>
                <a:lnTo>
                  <a:pt x="67" y="54"/>
                </a:lnTo>
                <a:lnTo>
                  <a:pt x="80" y="56"/>
                </a:lnTo>
                <a:lnTo>
                  <a:pt x="85" y="56"/>
                </a:lnTo>
                <a:close/>
              </a:path>
            </a:pathLst>
          </a:custGeom>
          <a:solidFill>
            <a:srgbClr val="6AD5E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100"/>
          <p:cNvSpPr>
            <a:spLocks noEditPoints="1"/>
          </p:cNvSpPr>
          <p:nvPr/>
        </p:nvSpPr>
        <p:spPr bwMode="auto">
          <a:xfrm>
            <a:off x="6367463" y="5299076"/>
            <a:ext cx="304800" cy="234950"/>
          </a:xfrm>
          <a:custGeom>
            <a:avLst/>
            <a:gdLst/>
            <a:ahLst/>
            <a:cxnLst>
              <a:cxn ang="0">
                <a:pos x="87" y="38"/>
              </a:cxn>
              <a:cxn ang="0">
                <a:pos x="90" y="27"/>
              </a:cxn>
              <a:cxn ang="0">
                <a:pos x="88" y="19"/>
              </a:cxn>
              <a:cxn ang="0">
                <a:pos x="98" y="25"/>
              </a:cxn>
              <a:cxn ang="0">
                <a:pos x="103" y="33"/>
              </a:cxn>
              <a:cxn ang="0">
                <a:pos x="146" y="40"/>
              </a:cxn>
              <a:cxn ang="0">
                <a:pos x="167" y="41"/>
              </a:cxn>
              <a:cxn ang="0">
                <a:pos x="167" y="65"/>
              </a:cxn>
              <a:cxn ang="0">
                <a:pos x="167" y="88"/>
              </a:cxn>
              <a:cxn ang="0">
                <a:pos x="173" y="91"/>
              </a:cxn>
              <a:cxn ang="0">
                <a:pos x="179" y="97"/>
              </a:cxn>
              <a:cxn ang="0">
                <a:pos x="178" y="105"/>
              </a:cxn>
              <a:cxn ang="0">
                <a:pos x="187" y="108"/>
              </a:cxn>
              <a:cxn ang="0">
                <a:pos x="191" y="115"/>
              </a:cxn>
              <a:cxn ang="0">
                <a:pos x="189" y="123"/>
              </a:cxn>
              <a:cxn ang="0">
                <a:pos x="189" y="132"/>
              </a:cxn>
              <a:cxn ang="0">
                <a:pos x="186" y="140"/>
              </a:cxn>
              <a:cxn ang="0">
                <a:pos x="181" y="145"/>
              </a:cxn>
              <a:cxn ang="0">
                <a:pos x="178" y="145"/>
              </a:cxn>
              <a:cxn ang="0">
                <a:pos x="171" y="145"/>
              </a:cxn>
              <a:cxn ang="0">
                <a:pos x="165" y="148"/>
              </a:cxn>
              <a:cxn ang="0">
                <a:pos x="157" y="147"/>
              </a:cxn>
              <a:cxn ang="0">
                <a:pos x="151" y="145"/>
              </a:cxn>
              <a:cxn ang="0">
                <a:pos x="144" y="148"/>
              </a:cxn>
              <a:cxn ang="0">
                <a:pos x="136" y="147"/>
              </a:cxn>
              <a:cxn ang="0">
                <a:pos x="128" y="145"/>
              </a:cxn>
              <a:cxn ang="0">
                <a:pos x="125" y="143"/>
              </a:cxn>
              <a:cxn ang="0">
                <a:pos x="111" y="142"/>
              </a:cxn>
              <a:cxn ang="0">
                <a:pos x="104" y="137"/>
              </a:cxn>
              <a:cxn ang="0">
                <a:pos x="93" y="134"/>
              </a:cxn>
              <a:cxn ang="0">
                <a:pos x="75" y="127"/>
              </a:cxn>
              <a:cxn ang="0">
                <a:pos x="48" y="126"/>
              </a:cxn>
              <a:cxn ang="0">
                <a:pos x="29" y="126"/>
              </a:cxn>
              <a:cxn ang="0">
                <a:pos x="16" y="121"/>
              </a:cxn>
              <a:cxn ang="0">
                <a:pos x="2" y="110"/>
              </a:cxn>
              <a:cxn ang="0">
                <a:pos x="2" y="95"/>
              </a:cxn>
              <a:cxn ang="0">
                <a:pos x="2" y="75"/>
              </a:cxn>
              <a:cxn ang="0">
                <a:pos x="26" y="54"/>
              </a:cxn>
              <a:cxn ang="0">
                <a:pos x="42" y="49"/>
              </a:cxn>
              <a:cxn ang="0">
                <a:pos x="34" y="35"/>
              </a:cxn>
              <a:cxn ang="0">
                <a:pos x="40" y="6"/>
              </a:cxn>
              <a:cxn ang="0">
                <a:pos x="42" y="0"/>
              </a:cxn>
              <a:cxn ang="0">
                <a:pos x="47" y="6"/>
              </a:cxn>
              <a:cxn ang="0">
                <a:pos x="51" y="11"/>
              </a:cxn>
              <a:cxn ang="0">
                <a:pos x="53" y="16"/>
              </a:cxn>
              <a:cxn ang="0">
                <a:pos x="51" y="19"/>
              </a:cxn>
              <a:cxn ang="0">
                <a:pos x="56" y="20"/>
              </a:cxn>
              <a:cxn ang="0">
                <a:pos x="59" y="19"/>
              </a:cxn>
              <a:cxn ang="0">
                <a:pos x="64" y="17"/>
              </a:cxn>
              <a:cxn ang="0">
                <a:pos x="71" y="20"/>
              </a:cxn>
              <a:cxn ang="0">
                <a:pos x="75" y="25"/>
              </a:cxn>
              <a:cxn ang="0">
                <a:pos x="79" y="32"/>
              </a:cxn>
              <a:cxn ang="0">
                <a:pos x="75" y="36"/>
              </a:cxn>
              <a:cxn ang="0">
                <a:pos x="74" y="41"/>
              </a:cxn>
              <a:cxn ang="0">
                <a:pos x="79" y="44"/>
              </a:cxn>
              <a:cxn ang="0">
                <a:pos x="80" y="41"/>
              </a:cxn>
              <a:cxn ang="0">
                <a:pos x="72" y="41"/>
              </a:cxn>
            </a:cxnLst>
            <a:rect l="0" t="0" r="r" b="b"/>
            <a:pathLst>
              <a:path w="192" h="148">
                <a:moveTo>
                  <a:pt x="80" y="40"/>
                </a:moveTo>
                <a:lnTo>
                  <a:pt x="82" y="40"/>
                </a:lnTo>
                <a:lnTo>
                  <a:pt x="83" y="40"/>
                </a:lnTo>
                <a:lnTo>
                  <a:pt x="85" y="40"/>
                </a:lnTo>
                <a:lnTo>
                  <a:pt x="85" y="38"/>
                </a:lnTo>
                <a:lnTo>
                  <a:pt x="87" y="38"/>
                </a:lnTo>
                <a:lnTo>
                  <a:pt x="88" y="38"/>
                </a:lnTo>
                <a:lnTo>
                  <a:pt x="88" y="35"/>
                </a:lnTo>
                <a:lnTo>
                  <a:pt x="88" y="32"/>
                </a:lnTo>
                <a:lnTo>
                  <a:pt x="90" y="30"/>
                </a:lnTo>
                <a:lnTo>
                  <a:pt x="91" y="28"/>
                </a:lnTo>
                <a:lnTo>
                  <a:pt x="90" y="27"/>
                </a:lnTo>
                <a:lnTo>
                  <a:pt x="88" y="27"/>
                </a:lnTo>
                <a:lnTo>
                  <a:pt x="88" y="25"/>
                </a:lnTo>
                <a:lnTo>
                  <a:pt x="90" y="25"/>
                </a:lnTo>
                <a:lnTo>
                  <a:pt x="88" y="22"/>
                </a:lnTo>
                <a:lnTo>
                  <a:pt x="88" y="20"/>
                </a:lnTo>
                <a:lnTo>
                  <a:pt x="88" y="19"/>
                </a:lnTo>
                <a:lnTo>
                  <a:pt x="90" y="19"/>
                </a:lnTo>
                <a:lnTo>
                  <a:pt x="91" y="19"/>
                </a:lnTo>
                <a:lnTo>
                  <a:pt x="93" y="19"/>
                </a:lnTo>
                <a:lnTo>
                  <a:pt x="98" y="19"/>
                </a:lnTo>
                <a:lnTo>
                  <a:pt x="98" y="20"/>
                </a:lnTo>
                <a:lnTo>
                  <a:pt x="98" y="25"/>
                </a:lnTo>
                <a:lnTo>
                  <a:pt x="99" y="25"/>
                </a:lnTo>
                <a:lnTo>
                  <a:pt x="99" y="28"/>
                </a:lnTo>
                <a:lnTo>
                  <a:pt x="99" y="32"/>
                </a:lnTo>
                <a:lnTo>
                  <a:pt x="99" y="33"/>
                </a:lnTo>
                <a:lnTo>
                  <a:pt x="101" y="33"/>
                </a:lnTo>
                <a:lnTo>
                  <a:pt x="103" y="33"/>
                </a:lnTo>
                <a:lnTo>
                  <a:pt x="103" y="35"/>
                </a:lnTo>
                <a:lnTo>
                  <a:pt x="103" y="36"/>
                </a:lnTo>
                <a:lnTo>
                  <a:pt x="103" y="40"/>
                </a:lnTo>
                <a:lnTo>
                  <a:pt x="111" y="40"/>
                </a:lnTo>
                <a:lnTo>
                  <a:pt x="136" y="40"/>
                </a:lnTo>
                <a:lnTo>
                  <a:pt x="146" y="40"/>
                </a:lnTo>
                <a:lnTo>
                  <a:pt x="154" y="40"/>
                </a:lnTo>
                <a:lnTo>
                  <a:pt x="157" y="40"/>
                </a:lnTo>
                <a:lnTo>
                  <a:pt x="162" y="40"/>
                </a:lnTo>
                <a:lnTo>
                  <a:pt x="163" y="40"/>
                </a:lnTo>
                <a:lnTo>
                  <a:pt x="165" y="40"/>
                </a:lnTo>
                <a:lnTo>
                  <a:pt x="167" y="41"/>
                </a:lnTo>
                <a:lnTo>
                  <a:pt x="167" y="40"/>
                </a:lnTo>
                <a:lnTo>
                  <a:pt x="167" y="41"/>
                </a:lnTo>
                <a:lnTo>
                  <a:pt x="167" y="44"/>
                </a:lnTo>
                <a:lnTo>
                  <a:pt x="167" y="52"/>
                </a:lnTo>
                <a:lnTo>
                  <a:pt x="167" y="59"/>
                </a:lnTo>
                <a:lnTo>
                  <a:pt x="167" y="65"/>
                </a:lnTo>
                <a:lnTo>
                  <a:pt x="167" y="67"/>
                </a:lnTo>
                <a:lnTo>
                  <a:pt x="167" y="68"/>
                </a:lnTo>
                <a:lnTo>
                  <a:pt x="167" y="76"/>
                </a:lnTo>
                <a:lnTo>
                  <a:pt x="167" y="78"/>
                </a:lnTo>
                <a:lnTo>
                  <a:pt x="167" y="81"/>
                </a:lnTo>
                <a:lnTo>
                  <a:pt x="167" y="88"/>
                </a:lnTo>
                <a:lnTo>
                  <a:pt x="167" y="91"/>
                </a:lnTo>
                <a:lnTo>
                  <a:pt x="168" y="91"/>
                </a:lnTo>
                <a:lnTo>
                  <a:pt x="168" y="92"/>
                </a:lnTo>
                <a:lnTo>
                  <a:pt x="170" y="91"/>
                </a:lnTo>
                <a:lnTo>
                  <a:pt x="171" y="89"/>
                </a:lnTo>
                <a:lnTo>
                  <a:pt x="173" y="91"/>
                </a:lnTo>
                <a:lnTo>
                  <a:pt x="175" y="91"/>
                </a:lnTo>
                <a:lnTo>
                  <a:pt x="176" y="92"/>
                </a:lnTo>
                <a:lnTo>
                  <a:pt x="178" y="92"/>
                </a:lnTo>
                <a:lnTo>
                  <a:pt x="178" y="94"/>
                </a:lnTo>
                <a:lnTo>
                  <a:pt x="179" y="95"/>
                </a:lnTo>
                <a:lnTo>
                  <a:pt x="179" y="97"/>
                </a:lnTo>
                <a:lnTo>
                  <a:pt x="179" y="99"/>
                </a:lnTo>
                <a:lnTo>
                  <a:pt x="179" y="100"/>
                </a:lnTo>
                <a:lnTo>
                  <a:pt x="178" y="100"/>
                </a:lnTo>
                <a:lnTo>
                  <a:pt x="178" y="102"/>
                </a:lnTo>
                <a:lnTo>
                  <a:pt x="178" y="103"/>
                </a:lnTo>
                <a:lnTo>
                  <a:pt x="178" y="105"/>
                </a:lnTo>
                <a:lnTo>
                  <a:pt x="178" y="107"/>
                </a:lnTo>
                <a:lnTo>
                  <a:pt x="179" y="107"/>
                </a:lnTo>
                <a:lnTo>
                  <a:pt x="181" y="108"/>
                </a:lnTo>
                <a:lnTo>
                  <a:pt x="184" y="108"/>
                </a:lnTo>
                <a:lnTo>
                  <a:pt x="186" y="108"/>
                </a:lnTo>
                <a:lnTo>
                  <a:pt x="187" y="108"/>
                </a:lnTo>
                <a:lnTo>
                  <a:pt x="189" y="108"/>
                </a:lnTo>
                <a:lnTo>
                  <a:pt x="189" y="107"/>
                </a:lnTo>
                <a:lnTo>
                  <a:pt x="191" y="107"/>
                </a:lnTo>
                <a:lnTo>
                  <a:pt x="192" y="108"/>
                </a:lnTo>
                <a:lnTo>
                  <a:pt x="191" y="113"/>
                </a:lnTo>
                <a:lnTo>
                  <a:pt x="191" y="115"/>
                </a:lnTo>
                <a:lnTo>
                  <a:pt x="189" y="115"/>
                </a:lnTo>
                <a:lnTo>
                  <a:pt x="189" y="116"/>
                </a:lnTo>
                <a:lnTo>
                  <a:pt x="189" y="118"/>
                </a:lnTo>
                <a:lnTo>
                  <a:pt x="189" y="119"/>
                </a:lnTo>
                <a:lnTo>
                  <a:pt x="189" y="121"/>
                </a:lnTo>
                <a:lnTo>
                  <a:pt x="189" y="123"/>
                </a:lnTo>
                <a:lnTo>
                  <a:pt x="189" y="124"/>
                </a:lnTo>
                <a:lnTo>
                  <a:pt x="189" y="126"/>
                </a:lnTo>
                <a:lnTo>
                  <a:pt x="189" y="127"/>
                </a:lnTo>
                <a:lnTo>
                  <a:pt x="189" y="129"/>
                </a:lnTo>
                <a:lnTo>
                  <a:pt x="189" y="131"/>
                </a:lnTo>
                <a:lnTo>
                  <a:pt x="189" y="132"/>
                </a:lnTo>
                <a:lnTo>
                  <a:pt x="187" y="132"/>
                </a:lnTo>
                <a:lnTo>
                  <a:pt x="187" y="134"/>
                </a:lnTo>
                <a:lnTo>
                  <a:pt x="187" y="135"/>
                </a:lnTo>
                <a:lnTo>
                  <a:pt x="187" y="137"/>
                </a:lnTo>
                <a:lnTo>
                  <a:pt x="186" y="139"/>
                </a:lnTo>
                <a:lnTo>
                  <a:pt x="186" y="140"/>
                </a:lnTo>
                <a:lnTo>
                  <a:pt x="186" y="142"/>
                </a:lnTo>
                <a:lnTo>
                  <a:pt x="186" y="143"/>
                </a:lnTo>
                <a:lnTo>
                  <a:pt x="184" y="143"/>
                </a:lnTo>
                <a:lnTo>
                  <a:pt x="184" y="145"/>
                </a:lnTo>
                <a:lnTo>
                  <a:pt x="183" y="145"/>
                </a:lnTo>
                <a:lnTo>
                  <a:pt x="181" y="145"/>
                </a:lnTo>
                <a:lnTo>
                  <a:pt x="179" y="145"/>
                </a:lnTo>
                <a:lnTo>
                  <a:pt x="179" y="147"/>
                </a:lnTo>
                <a:lnTo>
                  <a:pt x="179" y="145"/>
                </a:lnTo>
                <a:lnTo>
                  <a:pt x="178" y="145"/>
                </a:lnTo>
                <a:lnTo>
                  <a:pt x="178" y="147"/>
                </a:lnTo>
                <a:lnTo>
                  <a:pt x="178" y="145"/>
                </a:lnTo>
                <a:lnTo>
                  <a:pt x="176" y="145"/>
                </a:lnTo>
                <a:lnTo>
                  <a:pt x="176" y="143"/>
                </a:lnTo>
                <a:lnTo>
                  <a:pt x="176" y="145"/>
                </a:lnTo>
                <a:lnTo>
                  <a:pt x="175" y="145"/>
                </a:lnTo>
                <a:lnTo>
                  <a:pt x="173" y="145"/>
                </a:lnTo>
                <a:lnTo>
                  <a:pt x="171" y="145"/>
                </a:lnTo>
                <a:lnTo>
                  <a:pt x="171" y="147"/>
                </a:lnTo>
                <a:lnTo>
                  <a:pt x="170" y="147"/>
                </a:lnTo>
                <a:lnTo>
                  <a:pt x="168" y="147"/>
                </a:lnTo>
                <a:lnTo>
                  <a:pt x="168" y="148"/>
                </a:lnTo>
                <a:lnTo>
                  <a:pt x="167" y="148"/>
                </a:lnTo>
                <a:lnTo>
                  <a:pt x="165" y="148"/>
                </a:lnTo>
                <a:lnTo>
                  <a:pt x="163" y="148"/>
                </a:lnTo>
                <a:lnTo>
                  <a:pt x="162" y="148"/>
                </a:lnTo>
                <a:lnTo>
                  <a:pt x="160" y="148"/>
                </a:lnTo>
                <a:lnTo>
                  <a:pt x="159" y="148"/>
                </a:lnTo>
                <a:lnTo>
                  <a:pt x="159" y="147"/>
                </a:lnTo>
                <a:lnTo>
                  <a:pt x="157" y="147"/>
                </a:lnTo>
                <a:lnTo>
                  <a:pt x="155" y="147"/>
                </a:lnTo>
                <a:lnTo>
                  <a:pt x="155" y="145"/>
                </a:lnTo>
                <a:lnTo>
                  <a:pt x="154" y="145"/>
                </a:lnTo>
                <a:lnTo>
                  <a:pt x="152" y="145"/>
                </a:lnTo>
                <a:lnTo>
                  <a:pt x="152" y="147"/>
                </a:lnTo>
                <a:lnTo>
                  <a:pt x="151" y="145"/>
                </a:lnTo>
                <a:lnTo>
                  <a:pt x="151" y="147"/>
                </a:lnTo>
                <a:lnTo>
                  <a:pt x="149" y="147"/>
                </a:lnTo>
                <a:lnTo>
                  <a:pt x="147" y="147"/>
                </a:lnTo>
                <a:lnTo>
                  <a:pt x="147" y="148"/>
                </a:lnTo>
                <a:lnTo>
                  <a:pt x="146" y="148"/>
                </a:lnTo>
                <a:lnTo>
                  <a:pt x="144" y="148"/>
                </a:lnTo>
                <a:lnTo>
                  <a:pt x="143" y="148"/>
                </a:lnTo>
                <a:lnTo>
                  <a:pt x="141" y="148"/>
                </a:lnTo>
                <a:lnTo>
                  <a:pt x="141" y="147"/>
                </a:lnTo>
                <a:lnTo>
                  <a:pt x="139" y="147"/>
                </a:lnTo>
                <a:lnTo>
                  <a:pt x="138" y="147"/>
                </a:lnTo>
                <a:lnTo>
                  <a:pt x="136" y="147"/>
                </a:lnTo>
                <a:lnTo>
                  <a:pt x="135" y="147"/>
                </a:lnTo>
                <a:lnTo>
                  <a:pt x="133" y="147"/>
                </a:lnTo>
                <a:lnTo>
                  <a:pt x="131" y="147"/>
                </a:lnTo>
                <a:lnTo>
                  <a:pt x="131" y="145"/>
                </a:lnTo>
                <a:lnTo>
                  <a:pt x="130" y="145"/>
                </a:lnTo>
                <a:lnTo>
                  <a:pt x="128" y="145"/>
                </a:lnTo>
                <a:lnTo>
                  <a:pt x="127" y="145"/>
                </a:lnTo>
                <a:lnTo>
                  <a:pt x="127" y="143"/>
                </a:lnTo>
                <a:lnTo>
                  <a:pt x="127" y="145"/>
                </a:lnTo>
                <a:lnTo>
                  <a:pt x="127" y="143"/>
                </a:lnTo>
                <a:lnTo>
                  <a:pt x="125" y="145"/>
                </a:lnTo>
                <a:lnTo>
                  <a:pt x="125" y="143"/>
                </a:lnTo>
                <a:lnTo>
                  <a:pt x="123" y="143"/>
                </a:lnTo>
                <a:lnTo>
                  <a:pt x="122" y="143"/>
                </a:lnTo>
                <a:lnTo>
                  <a:pt x="117" y="143"/>
                </a:lnTo>
                <a:lnTo>
                  <a:pt x="117" y="142"/>
                </a:lnTo>
                <a:lnTo>
                  <a:pt x="114" y="142"/>
                </a:lnTo>
                <a:lnTo>
                  <a:pt x="111" y="142"/>
                </a:lnTo>
                <a:lnTo>
                  <a:pt x="111" y="139"/>
                </a:lnTo>
                <a:lnTo>
                  <a:pt x="107" y="139"/>
                </a:lnTo>
                <a:lnTo>
                  <a:pt x="107" y="135"/>
                </a:lnTo>
                <a:lnTo>
                  <a:pt x="106" y="135"/>
                </a:lnTo>
                <a:lnTo>
                  <a:pt x="106" y="137"/>
                </a:lnTo>
                <a:lnTo>
                  <a:pt x="104" y="137"/>
                </a:lnTo>
                <a:lnTo>
                  <a:pt x="104" y="139"/>
                </a:lnTo>
                <a:lnTo>
                  <a:pt x="103" y="139"/>
                </a:lnTo>
                <a:lnTo>
                  <a:pt x="103" y="137"/>
                </a:lnTo>
                <a:lnTo>
                  <a:pt x="96" y="137"/>
                </a:lnTo>
                <a:lnTo>
                  <a:pt x="96" y="134"/>
                </a:lnTo>
                <a:lnTo>
                  <a:pt x="93" y="134"/>
                </a:lnTo>
                <a:lnTo>
                  <a:pt x="88" y="134"/>
                </a:lnTo>
                <a:lnTo>
                  <a:pt x="85" y="134"/>
                </a:lnTo>
                <a:lnTo>
                  <a:pt x="80" y="132"/>
                </a:lnTo>
                <a:lnTo>
                  <a:pt x="80" y="129"/>
                </a:lnTo>
                <a:lnTo>
                  <a:pt x="80" y="127"/>
                </a:lnTo>
                <a:lnTo>
                  <a:pt x="75" y="127"/>
                </a:lnTo>
                <a:lnTo>
                  <a:pt x="71" y="127"/>
                </a:lnTo>
                <a:lnTo>
                  <a:pt x="67" y="127"/>
                </a:lnTo>
                <a:lnTo>
                  <a:pt x="64" y="127"/>
                </a:lnTo>
                <a:lnTo>
                  <a:pt x="61" y="127"/>
                </a:lnTo>
                <a:lnTo>
                  <a:pt x="53" y="126"/>
                </a:lnTo>
                <a:lnTo>
                  <a:pt x="48" y="126"/>
                </a:lnTo>
                <a:lnTo>
                  <a:pt x="48" y="127"/>
                </a:lnTo>
                <a:lnTo>
                  <a:pt x="45" y="127"/>
                </a:lnTo>
                <a:lnTo>
                  <a:pt x="42" y="126"/>
                </a:lnTo>
                <a:lnTo>
                  <a:pt x="40" y="126"/>
                </a:lnTo>
                <a:lnTo>
                  <a:pt x="31" y="126"/>
                </a:lnTo>
                <a:lnTo>
                  <a:pt x="29" y="126"/>
                </a:lnTo>
                <a:lnTo>
                  <a:pt x="29" y="123"/>
                </a:lnTo>
                <a:lnTo>
                  <a:pt x="26" y="123"/>
                </a:lnTo>
                <a:lnTo>
                  <a:pt x="23" y="123"/>
                </a:lnTo>
                <a:lnTo>
                  <a:pt x="21" y="123"/>
                </a:lnTo>
                <a:lnTo>
                  <a:pt x="16" y="123"/>
                </a:lnTo>
                <a:lnTo>
                  <a:pt x="16" y="121"/>
                </a:lnTo>
                <a:lnTo>
                  <a:pt x="15" y="121"/>
                </a:lnTo>
                <a:lnTo>
                  <a:pt x="13" y="121"/>
                </a:lnTo>
                <a:lnTo>
                  <a:pt x="11" y="121"/>
                </a:lnTo>
                <a:lnTo>
                  <a:pt x="3" y="121"/>
                </a:lnTo>
                <a:lnTo>
                  <a:pt x="3" y="113"/>
                </a:lnTo>
                <a:lnTo>
                  <a:pt x="2" y="110"/>
                </a:lnTo>
                <a:lnTo>
                  <a:pt x="2" y="107"/>
                </a:lnTo>
                <a:lnTo>
                  <a:pt x="2" y="105"/>
                </a:lnTo>
                <a:lnTo>
                  <a:pt x="2" y="103"/>
                </a:lnTo>
                <a:lnTo>
                  <a:pt x="2" y="102"/>
                </a:lnTo>
                <a:lnTo>
                  <a:pt x="2" y="99"/>
                </a:lnTo>
                <a:lnTo>
                  <a:pt x="2" y="95"/>
                </a:lnTo>
                <a:lnTo>
                  <a:pt x="2" y="94"/>
                </a:lnTo>
                <a:lnTo>
                  <a:pt x="2" y="91"/>
                </a:lnTo>
                <a:lnTo>
                  <a:pt x="2" y="89"/>
                </a:lnTo>
                <a:lnTo>
                  <a:pt x="2" y="83"/>
                </a:lnTo>
                <a:lnTo>
                  <a:pt x="2" y="81"/>
                </a:lnTo>
                <a:lnTo>
                  <a:pt x="2" y="75"/>
                </a:lnTo>
                <a:lnTo>
                  <a:pt x="2" y="67"/>
                </a:lnTo>
                <a:lnTo>
                  <a:pt x="0" y="57"/>
                </a:lnTo>
                <a:lnTo>
                  <a:pt x="0" y="54"/>
                </a:lnTo>
                <a:lnTo>
                  <a:pt x="5" y="54"/>
                </a:lnTo>
                <a:lnTo>
                  <a:pt x="11" y="54"/>
                </a:lnTo>
                <a:lnTo>
                  <a:pt x="26" y="54"/>
                </a:lnTo>
                <a:lnTo>
                  <a:pt x="35" y="54"/>
                </a:lnTo>
                <a:lnTo>
                  <a:pt x="39" y="54"/>
                </a:lnTo>
                <a:lnTo>
                  <a:pt x="45" y="54"/>
                </a:lnTo>
                <a:lnTo>
                  <a:pt x="45" y="51"/>
                </a:lnTo>
                <a:lnTo>
                  <a:pt x="42" y="51"/>
                </a:lnTo>
                <a:lnTo>
                  <a:pt x="42" y="49"/>
                </a:lnTo>
                <a:lnTo>
                  <a:pt x="42" y="46"/>
                </a:lnTo>
                <a:lnTo>
                  <a:pt x="42" y="41"/>
                </a:lnTo>
                <a:lnTo>
                  <a:pt x="37" y="41"/>
                </a:lnTo>
                <a:lnTo>
                  <a:pt x="37" y="36"/>
                </a:lnTo>
                <a:lnTo>
                  <a:pt x="37" y="35"/>
                </a:lnTo>
                <a:lnTo>
                  <a:pt x="34" y="35"/>
                </a:lnTo>
                <a:lnTo>
                  <a:pt x="35" y="25"/>
                </a:lnTo>
                <a:lnTo>
                  <a:pt x="35" y="14"/>
                </a:lnTo>
                <a:lnTo>
                  <a:pt x="40" y="14"/>
                </a:lnTo>
                <a:lnTo>
                  <a:pt x="42" y="12"/>
                </a:lnTo>
                <a:lnTo>
                  <a:pt x="42" y="6"/>
                </a:lnTo>
                <a:lnTo>
                  <a:pt x="40" y="6"/>
                </a:lnTo>
                <a:lnTo>
                  <a:pt x="40" y="4"/>
                </a:lnTo>
                <a:lnTo>
                  <a:pt x="40" y="3"/>
                </a:lnTo>
                <a:lnTo>
                  <a:pt x="40" y="1"/>
                </a:lnTo>
                <a:lnTo>
                  <a:pt x="39" y="1"/>
                </a:lnTo>
                <a:lnTo>
                  <a:pt x="39" y="0"/>
                </a:lnTo>
                <a:lnTo>
                  <a:pt x="42" y="0"/>
                </a:lnTo>
                <a:lnTo>
                  <a:pt x="42" y="1"/>
                </a:lnTo>
                <a:lnTo>
                  <a:pt x="42" y="4"/>
                </a:lnTo>
                <a:lnTo>
                  <a:pt x="42" y="6"/>
                </a:lnTo>
                <a:lnTo>
                  <a:pt x="43" y="6"/>
                </a:lnTo>
                <a:lnTo>
                  <a:pt x="45" y="6"/>
                </a:lnTo>
                <a:lnTo>
                  <a:pt x="47" y="6"/>
                </a:lnTo>
                <a:lnTo>
                  <a:pt x="48" y="6"/>
                </a:lnTo>
                <a:lnTo>
                  <a:pt x="48" y="8"/>
                </a:lnTo>
                <a:lnTo>
                  <a:pt x="50" y="8"/>
                </a:lnTo>
                <a:lnTo>
                  <a:pt x="50" y="9"/>
                </a:lnTo>
                <a:lnTo>
                  <a:pt x="50" y="11"/>
                </a:lnTo>
                <a:lnTo>
                  <a:pt x="51" y="11"/>
                </a:lnTo>
                <a:lnTo>
                  <a:pt x="51" y="12"/>
                </a:lnTo>
                <a:lnTo>
                  <a:pt x="51" y="14"/>
                </a:lnTo>
                <a:lnTo>
                  <a:pt x="51" y="16"/>
                </a:lnTo>
                <a:lnTo>
                  <a:pt x="53" y="16"/>
                </a:lnTo>
                <a:lnTo>
                  <a:pt x="51" y="16"/>
                </a:lnTo>
                <a:lnTo>
                  <a:pt x="53" y="16"/>
                </a:lnTo>
                <a:lnTo>
                  <a:pt x="51" y="17"/>
                </a:lnTo>
                <a:lnTo>
                  <a:pt x="51" y="19"/>
                </a:lnTo>
                <a:lnTo>
                  <a:pt x="53" y="19"/>
                </a:lnTo>
                <a:lnTo>
                  <a:pt x="51" y="19"/>
                </a:lnTo>
                <a:lnTo>
                  <a:pt x="53" y="19"/>
                </a:lnTo>
                <a:lnTo>
                  <a:pt x="51" y="19"/>
                </a:lnTo>
                <a:lnTo>
                  <a:pt x="53" y="19"/>
                </a:lnTo>
                <a:lnTo>
                  <a:pt x="53" y="20"/>
                </a:lnTo>
                <a:lnTo>
                  <a:pt x="55" y="20"/>
                </a:lnTo>
                <a:lnTo>
                  <a:pt x="55" y="22"/>
                </a:lnTo>
                <a:lnTo>
                  <a:pt x="56" y="22"/>
                </a:lnTo>
                <a:lnTo>
                  <a:pt x="56" y="20"/>
                </a:lnTo>
                <a:lnTo>
                  <a:pt x="58" y="20"/>
                </a:lnTo>
                <a:lnTo>
                  <a:pt x="58" y="22"/>
                </a:lnTo>
                <a:lnTo>
                  <a:pt x="58" y="20"/>
                </a:lnTo>
                <a:lnTo>
                  <a:pt x="58" y="19"/>
                </a:lnTo>
                <a:lnTo>
                  <a:pt x="59" y="17"/>
                </a:lnTo>
                <a:lnTo>
                  <a:pt x="59" y="19"/>
                </a:lnTo>
                <a:lnTo>
                  <a:pt x="59" y="17"/>
                </a:lnTo>
                <a:lnTo>
                  <a:pt x="59" y="16"/>
                </a:lnTo>
                <a:lnTo>
                  <a:pt x="61" y="16"/>
                </a:lnTo>
                <a:lnTo>
                  <a:pt x="61" y="17"/>
                </a:lnTo>
                <a:lnTo>
                  <a:pt x="63" y="17"/>
                </a:lnTo>
                <a:lnTo>
                  <a:pt x="64" y="17"/>
                </a:lnTo>
                <a:lnTo>
                  <a:pt x="64" y="16"/>
                </a:lnTo>
                <a:lnTo>
                  <a:pt x="66" y="16"/>
                </a:lnTo>
                <a:lnTo>
                  <a:pt x="66" y="20"/>
                </a:lnTo>
                <a:lnTo>
                  <a:pt x="71" y="17"/>
                </a:lnTo>
                <a:lnTo>
                  <a:pt x="71" y="19"/>
                </a:lnTo>
                <a:lnTo>
                  <a:pt x="71" y="20"/>
                </a:lnTo>
                <a:lnTo>
                  <a:pt x="72" y="20"/>
                </a:lnTo>
                <a:lnTo>
                  <a:pt x="72" y="22"/>
                </a:lnTo>
                <a:lnTo>
                  <a:pt x="74" y="22"/>
                </a:lnTo>
                <a:lnTo>
                  <a:pt x="74" y="24"/>
                </a:lnTo>
                <a:lnTo>
                  <a:pt x="75" y="24"/>
                </a:lnTo>
                <a:lnTo>
                  <a:pt x="75" y="25"/>
                </a:lnTo>
                <a:lnTo>
                  <a:pt x="75" y="27"/>
                </a:lnTo>
                <a:lnTo>
                  <a:pt x="77" y="27"/>
                </a:lnTo>
                <a:lnTo>
                  <a:pt x="77" y="28"/>
                </a:lnTo>
                <a:lnTo>
                  <a:pt x="79" y="28"/>
                </a:lnTo>
                <a:lnTo>
                  <a:pt x="79" y="30"/>
                </a:lnTo>
                <a:lnTo>
                  <a:pt x="79" y="32"/>
                </a:lnTo>
                <a:lnTo>
                  <a:pt x="77" y="32"/>
                </a:lnTo>
                <a:lnTo>
                  <a:pt x="75" y="32"/>
                </a:lnTo>
                <a:lnTo>
                  <a:pt x="75" y="33"/>
                </a:lnTo>
                <a:lnTo>
                  <a:pt x="77" y="35"/>
                </a:lnTo>
                <a:lnTo>
                  <a:pt x="77" y="36"/>
                </a:lnTo>
                <a:lnTo>
                  <a:pt x="75" y="36"/>
                </a:lnTo>
                <a:lnTo>
                  <a:pt x="75" y="38"/>
                </a:lnTo>
                <a:lnTo>
                  <a:pt x="74" y="38"/>
                </a:lnTo>
                <a:lnTo>
                  <a:pt x="74" y="40"/>
                </a:lnTo>
                <a:lnTo>
                  <a:pt x="75" y="40"/>
                </a:lnTo>
                <a:lnTo>
                  <a:pt x="75" y="41"/>
                </a:lnTo>
                <a:lnTo>
                  <a:pt x="74" y="41"/>
                </a:lnTo>
                <a:lnTo>
                  <a:pt x="74" y="43"/>
                </a:lnTo>
                <a:lnTo>
                  <a:pt x="75" y="43"/>
                </a:lnTo>
                <a:lnTo>
                  <a:pt x="75" y="46"/>
                </a:lnTo>
                <a:lnTo>
                  <a:pt x="77" y="46"/>
                </a:lnTo>
                <a:lnTo>
                  <a:pt x="79" y="46"/>
                </a:lnTo>
                <a:lnTo>
                  <a:pt x="79" y="44"/>
                </a:lnTo>
                <a:lnTo>
                  <a:pt x="79" y="41"/>
                </a:lnTo>
                <a:lnTo>
                  <a:pt x="79" y="40"/>
                </a:lnTo>
                <a:lnTo>
                  <a:pt x="79" y="38"/>
                </a:lnTo>
                <a:lnTo>
                  <a:pt x="79" y="40"/>
                </a:lnTo>
                <a:lnTo>
                  <a:pt x="80" y="40"/>
                </a:lnTo>
                <a:lnTo>
                  <a:pt x="80" y="41"/>
                </a:lnTo>
                <a:lnTo>
                  <a:pt x="80" y="40"/>
                </a:lnTo>
                <a:close/>
                <a:moveTo>
                  <a:pt x="74" y="35"/>
                </a:moveTo>
                <a:lnTo>
                  <a:pt x="71" y="35"/>
                </a:lnTo>
                <a:lnTo>
                  <a:pt x="71" y="40"/>
                </a:lnTo>
                <a:lnTo>
                  <a:pt x="71" y="41"/>
                </a:lnTo>
                <a:lnTo>
                  <a:pt x="72" y="41"/>
                </a:lnTo>
                <a:lnTo>
                  <a:pt x="74" y="41"/>
                </a:lnTo>
                <a:lnTo>
                  <a:pt x="74" y="38"/>
                </a:lnTo>
                <a:lnTo>
                  <a:pt x="74" y="35"/>
                </a:lnTo>
                <a:close/>
              </a:path>
            </a:pathLst>
          </a:custGeom>
          <a:solidFill>
            <a:srgbClr val="EE77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101"/>
          <p:cNvSpPr>
            <a:spLocks/>
          </p:cNvSpPr>
          <p:nvPr/>
        </p:nvSpPr>
        <p:spPr bwMode="auto">
          <a:xfrm>
            <a:off x="5337176" y="2921001"/>
            <a:ext cx="923925" cy="723900"/>
          </a:xfrm>
          <a:custGeom>
            <a:avLst/>
            <a:gdLst/>
            <a:ahLst/>
            <a:cxnLst>
              <a:cxn ang="0">
                <a:pos x="560" y="56"/>
              </a:cxn>
              <a:cxn ang="0">
                <a:pos x="531" y="69"/>
              </a:cxn>
              <a:cxn ang="0">
                <a:pos x="540" y="104"/>
              </a:cxn>
              <a:cxn ang="0">
                <a:pos x="545" y="134"/>
              </a:cxn>
              <a:cxn ang="0">
                <a:pos x="552" y="171"/>
              </a:cxn>
              <a:cxn ang="0">
                <a:pos x="537" y="187"/>
              </a:cxn>
              <a:cxn ang="0">
                <a:pos x="512" y="208"/>
              </a:cxn>
              <a:cxn ang="0">
                <a:pos x="475" y="234"/>
              </a:cxn>
              <a:cxn ang="0">
                <a:pos x="483" y="248"/>
              </a:cxn>
              <a:cxn ang="0">
                <a:pos x="496" y="259"/>
              </a:cxn>
              <a:cxn ang="0">
                <a:pos x="476" y="290"/>
              </a:cxn>
              <a:cxn ang="0">
                <a:pos x="486" y="307"/>
              </a:cxn>
              <a:cxn ang="0">
                <a:pos x="489" y="326"/>
              </a:cxn>
              <a:cxn ang="0">
                <a:pos x="504" y="349"/>
              </a:cxn>
              <a:cxn ang="0">
                <a:pos x="513" y="363"/>
              </a:cxn>
              <a:cxn ang="0">
                <a:pos x="515" y="387"/>
              </a:cxn>
              <a:cxn ang="0">
                <a:pos x="377" y="405"/>
              </a:cxn>
              <a:cxn ang="0">
                <a:pos x="313" y="453"/>
              </a:cxn>
              <a:cxn ang="0">
                <a:pos x="264" y="418"/>
              </a:cxn>
              <a:cxn ang="0">
                <a:pos x="204" y="414"/>
              </a:cxn>
              <a:cxn ang="0">
                <a:pos x="153" y="453"/>
              </a:cxn>
              <a:cxn ang="0">
                <a:pos x="108" y="456"/>
              </a:cxn>
              <a:cxn ang="0">
                <a:pos x="102" y="443"/>
              </a:cxn>
              <a:cxn ang="0">
                <a:pos x="92" y="434"/>
              </a:cxn>
              <a:cxn ang="0">
                <a:pos x="83" y="422"/>
              </a:cxn>
              <a:cxn ang="0">
                <a:pos x="70" y="410"/>
              </a:cxn>
              <a:cxn ang="0">
                <a:pos x="65" y="402"/>
              </a:cxn>
              <a:cxn ang="0">
                <a:pos x="46" y="392"/>
              </a:cxn>
              <a:cxn ang="0">
                <a:pos x="57" y="371"/>
              </a:cxn>
              <a:cxn ang="0">
                <a:pos x="57" y="365"/>
              </a:cxn>
              <a:cxn ang="0">
                <a:pos x="57" y="341"/>
              </a:cxn>
              <a:cxn ang="0">
                <a:pos x="65" y="312"/>
              </a:cxn>
              <a:cxn ang="0">
                <a:pos x="65" y="280"/>
              </a:cxn>
              <a:cxn ang="0">
                <a:pos x="57" y="258"/>
              </a:cxn>
              <a:cxn ang="0">
                <a:pos x="54" y="224"/>
              </a:cxn>
              <a:cxn ang="0">
                <a:pos x="44" y="211"/>
              </a:cxn>
              <a:cxn ang="0">
                <a:pos x="11" y="195"/>
              </a:cxn>
              <a:cxn ang="0">
                <a:pos x="1" y="173"/>
              </a:cxn>
              <a:cxn ang="0">
                <a:pos x="3" y="150"/>
              </a:cxn>
              <a:cxn ang="0">
                <a:pos x="16" y="131"/>
              </a:cxn>
              <a:cxn ang="0">
                <a:pos x="56" y="126"/>
              </a:cxn>
              <a:cxn ang="0">
                <a:pos x="116" y="114"/>
              </a:cxn>
              <a:cxn ang="0">
                <a:pos x="179" y="109"/>
              </a:cxn>
              <a:cxn ang="0">
                <a:pos x="176" y="70"/>
              </a:cxn>
              <a:cxn ang="0">
                <a:pos x="211" y="61"/>
              </a:cxn>
              <a:cxn ang="0">
                <a:pos x="240" y="54"/>
              </a:cxn>
              <a:cxn ang="0">
                <a:pos x="259" y="45"/>
              </a:cxn>
              <a:cxn ang="0">
                <a:pos x="289" y="30"/>
              </a:cxn>
              <a:cxn ang="0">
                <a:pos x="296" y="37"/>
              </a:cxn>
              <a:cxn ang="0">
                <a:pos x="299" y="27"/>
              </a:cxn>
              <a:cxn ang="0">
                <a:pos x="308" y="30"/>
              </a:cxn>
              <a:cxn ang="0">
                <a:pos x="377" y="48"/>
              </a:cxn>
              <a:cxn ang="0">
                <a:pos x="432" y="32"/>
              </a:cxn>
              <a:cxn ang="0">
                <a:pos x="464" y="34"/>
              </a:cxn>
              <a:cxn ang="0">
                <a:pos x="473" y="16"/>
              </a:cxn>
              <a:cxn ang="0">
                <a:pos x="484" y="2"/>
              </a:cxn>
              <a:cxn ang="0">
                <a:pos x="500" y="6"/>
              </a:cxn>
              <a:cxn ang="0">
                <a:pos x="521" y="19"/>
              </a:cxn>
              <a:cxn ang="0">
                <a:pos x="540" y="30"/>
              </a:cxn>
              <a:cxn ang="0">
                <a:pos x="561" y="32"/>
              </a:cxn>
              <a:cxn ang="0">
                <a:pos x="576" y="37"/>
              </a:cxn>
            </a:cxnLst>
            <a:rect l="0" t="0" r="r" b="b"/>
            <a:pathLst>
              <a:path w="582" h="456">
                <a:moveTo>
                  <a:pt x="582" y="53"/>
                </a:moveTo>
                <a:lnTo>
                  <a:pt x="580" y="54"/>
                </a:lnTo>
                <a:lnTo>
                  <a:pt x="579" y="58"/>
                </a:lnTo>
                <a:lnTo>
                  <a:pt x="576" y="59"/>
                </a:lnTo>
                <a:lnTo>
                  <a:pt x="572" y="61"/>
                </a:lnTo>
                <a:lnTo>
                  <a:pt x="571" y="58"/>
                </a:lnTo>
                <a:lnTo>
                  <a:pt x="563" y="53"/>
                </a:lnTo>
                <a:lnTo>
                  <a:pt x="561" y="53"/>
                </a:lnTo>
                <a:lnTo>
                  <a:pt x="560" y="54"/>
                </a:lnTo>
                <a:lnTo>
                  <a:pt x="560" y="56"/>
                </a:lnTo>
                <a:lnTo>
                  <a:pt x="558" y="59"/>
                </a:lnTo>
                <a:lnTo>
                  <a:pt x="555" y="59"/>
                </a:lnTo>
                <a:lnTo>
                  <a:pt x="550" y="61"/>
                </a:lnTo>
                <a:lnTo>
                  <a:pt x="548" y="59"/>
                </a:lnTo>
                <a:lnTo>
                  <a:pt x="545" y="58"/>
                </a:lnTo>
                <a:lnTo>
                  <a:pt x="544" y="56"/>
                </a:lnTo>
                <a:lnTo>
                  <a:pt x="539" y="58"/>
                </a:lnTo>
                <a:lnTo>
                  <a:pt x="536" y="61"/>
                </a:lnTo>
                <a:lnTo>
                  <a:pt x="534" y="64"/>
                </a:lnTo>
                <a:lnTo>
                  <a:pt x="531" y="69"/>
                </a:lnTo>
                <a:lnTo>
                  <a:pt x="529" y="72"/>
                </a:lnTo>
                <a:lnTo>
                  <a:pt x="537" y="80"/>
                </a:lnTo>
                <a:lnTo>
                  <a:pt x="539" y="80"/>
                </a:lnTo>
                <a:lnTo>
                  <a:pt x="534" y="85"/>
                </a:lnTo>
                <a:lnTo>
                  <a:pt x="532" y="88"/>
                </a:lnTo>
                <a:lnTo>
                  <a:pt x="528" y="93"/>
                </a:lnTo>
                <a:lnTo>
                  <a:pt x="529" y="96"/>
                </a:lnTo>
                <a:lnTo>
                  <a:pt x="537" y="96"/>
                </a:lnTo>
                <a:lnTo>
                  <a:pt x="542" y="101"/>
                </a:lnTo>
                <a:lnTo>
                  <a:pt x="540" y="104"/>
                </a:lnTo>
                <a:lnTo>
                  <a:pt x="545" y="110"/>
                </a:lnTo>
                <a:lnTo>
                  <a:pt x="547" y="112"/>
                </a:lnTo>
                <a:lnTo>
                  <a:pt x="540" y="122"/>
                </a:lnTo>
                <a:lnTo>
                  <a:pt x="542" y="123"/>
                </a:lnTo>
                <a:lnTo>
                  <a:pt x="545" y="125"/>
                </a:lnTo>
                <a:lnTo>
                  <a:pt x="547" y="126"/>
                </a:lnTo>
                <a:lnTo>
                  <a:pt x="547" y="128"/>
                </a:lnTo>
                <a:lnTo>
                  <a:pt x="544" y="130"/>
                </a:lnTo>
                <a:lnTo>
                  <a:pt x="542" y="131"/>
                </a:lnTo>
                <a:lnTo>
                  <a:pt x="545" y="134"/>
                </a:lnTo>
                <a:lnTo>
                  <a:pt x="548" y="139"/>
                </a:lnTo>
                <a:lnTo>
                  <a:pt x="552" y="141"/>
                </a:lnTo>
                <a:lnTo>
                  <a:pt x="552" y="144"/>
                </a:lnTo>
                <a:lnTo>
                  <a:pt x="542" y="152"/>
                </a:lnTo>
                <a:lnTo>
                  <a:pt x="556" y="163"/>
                </a:lnTo>
                <a:lnTo>
                  <a:pt x="556" y="166"/>
                </a:lnTo>
                <a:lnTo>
                  <a:pt x="556" y="170"/>
                </a:lnTo>
                <a:lnTo>
                  <a:pt x="555" y="170"/>
                </a:lnTo>
                <a:lnTo>
                  <a:pt x="552" y="170"/>
                </a:lnTo>
                <a:lnTo>
                  <a:pt x="552" y="171"/>
                </a:lnTo>
                <a:lnTo>
                  <a:pt x="548" y="173"/>
                </a:lnTo>
                <a:lnTo>
                  <a:pt x="548" y="174"/>
                </a:lnTo>
                <a:lnTo>
                  <a:pt x="542" y="176"/>
                </a:lnTo>
                <a:lnTo>
                  <a:pt x="540" y="176"/>
                </a:lnTo>
                <a:lnTo>
                  <a:pt x="540" y="181"/>
                </a:lnTo>
                <a:lnTo>
                  <a:pt x="542" y="184"/>
                </a:lnTo>
                <a:lnTo>
                  <a:pt x="540" y="184"/>
                </a:lnTo>
                <a:lnTo>
                  <a:pt x="539" y="184"/>
                </a:lnTo>
                <a:lnTo>
                  <a:pt x="537" y="186"/>
                </a:lnTo>
                <a:lnTo>
                  <a:pt x="537" y="187"/>
                </a:lnTo>
                <a:lnTo>
                  <a:pt x="537" y="189"/>
                </a:lnTo>
                <a:lnTo>
                  <a:pt x="534" y="194"/>
                </a:lnTo>
                <a:lnTo>
                  <a:pt x="532" y="192"/>
                </a:lnTo>
                <a:lnTo>
                  <a:pt x="529" y="194"/>
                </a:lnTo>
                <a:lnTo>
                  <a:pt x="529" y="198"/>
                </a:lnTo>
                <a:lnTo>
                  <a:pt x="528" y="200"/>
                </a:lnTo>
                <a:lnTo>
                  <a:pt x="521" y="211"/>
                </a:lnTo>
                <a:lnTo>
                  <a:pt x="520" y="211"/>
                </a:lnTo>
                <a:lnTo>
                  <a:pt x="515" y="208"/>
                </a:lnTo>
                <a:lnTo>
                  <a:pt x="512" y="208"/>
                </a:lnTo>
                <a:lnTo>
                  <a:pt x="508" y="208"/>
                </a:lnTo>
                <a:lnTo>
                  <a:pt x="508" y="210"/>
                </a:lnTo>
                <a:lnTo>
                  <a:pt x="507" y="211"/>
                </a:lnTo>
                <a:lnTo>
                  <a:pt x="500" y="216"/>
                </a:lnTo>
                <a:lnTo>
                  <a:pt x="497" y="219"/>
                </a:lnTo>
                <a:lnTo>
                  <a:pt x="494" y="219"/>
                </a:lnTo>
                <a:lnTo>
                  <a:pt x="484" y="224"/>
                </a:lnTo>
                <a:lnTo>
                  <a:pt x="483" y="226"/>
                </a:lnTo>
                <a:lnTo>
                  <a:pt x="481" y="227"/>
                </a:lnTo>
                <a:lnTo>
                  <a:pt x="475" y="234"/>
                </a:lnTo>
                <a:lnTo>
                  <a:pt x="473" y="237"/>
                </a:lnTo>
                <a:lnTo>
                  <a:pt x="472" y="238"/>
                </a:lnTo>
                <a:lnTo>
                  <a:pt x="472" y="240"/>
                </a:lnTo>
                <a:lnTo>
                  <a:pt x="473" y="242"/>
                </a:lnTo>
                <a:lnTo>
                  <a:pt x="475" y="243"/>
                </a:lnTo>
                <a:lnTo>
                  <a:pt x="478" y="245"/>
                </a:lnTo>
                <a:lnTo>
                  <a:pt x="480" y="245"/>
                </a:lnTo>
                <a:lnTo>
                  <a:pt x="481" y="246"/>
                </a:lnTo>
                <a:lnTo>
                  <a:pt x="481" y="248"/>
                </a:lnTo>
                <a:lnTo>
                  <a:pt x="483" y="248"/>
                </a:lnTo>
                <a:lnTo>
                  <a:pt x="483" y="250"/>
                </a:lnTo>
                <a:lnTo>
                  <a:pt x="484" y="250"/>
                </a:lnTo>
                <a:lnTo>
                  <a:pt x="483" y="251"/>
                </a:lnTo>
                <a:lnTo>
                  <a:pt x="484" y="251"/>
                </a:lnTo>
                <a:lnTo>
                  <a:pt x="486" y="251"/>
                </a:lnTo>
                <a:lnTo>
                  <a:pt x="488" y="253"/>
                </a:lnTo>
                <a:lnTo>
                  <a:pt x="489" y="254"/>
                </a:lnTo>
                <a:lnTo>
                  <a:pt x="491" y="258"/>
                </a:lnTo>
                <a:lnTo>
                  <a:pt x="494" y="259"/>
                </a:lnTo>
                <a:lnTo>
                  <a:pt x="496" y="259"/>
                </a:lnTo>
                <a:lnTo>
                  <a:pt x="494" y="264"/>
                </a:lnTo>
                <a:lnTo>
                  <a:pt x="491" y="267"/>
                </a:lnTo>
                <a:lnTo>
                  <a:pt x="486" y="269"/>
                </a:lnTo>
                <a:lnTo>
                  <a:pt x="483" y="272"/>
                </a:lnTo>
                <a:lnTo>
                  <a:pt x="480" y="275"/>
                </a:lnTo>
                <a:lnTo>
                  <a:pt x="478" y="278"/>
                </a:lnTo>
                <a:lnTo>
                  <a:pt x="476" y="282"/>
                </a:lnTo>
                <a:lnTo>
                  <a:pt x="476" y="285"/>
                </a:lnTo>
                <a:lnTo>
                  <a:pt x="476" y="288"/>
                </a:lnTo>
                <a:lnTo>
                  <a:pt x="476" y="290"/>
                </a:lnTo>
                <a:lnTo>
                  <a:pt x="476" y="293"/>
                </a:lnTo>
                <a:lnTo>
                  <a:pt x="478" y="294"/>
                </a:lnTo>
                <a:lnTo>
                  <a:pt x="478" y="296"/>
                </a:lnTo>
                <a:lnTo>
                  <a:pt x="476" y="298"/>
                </a:lnTo>
                <a:lnTo>
                  <a:pt x="473" y="301"/>
                </a:lnTo>
                <a:lnTo>
                  <a:pt x="478" y="304"/>
                </a:lnTo>
                <a:lnTo>
                  <a:pt x="480" y="302"/>
                </a:lnTo>
                <a:lnTo>
                  <a:pt x="481" y="302"/>
                </a:lnTo>
                <a:lnTo>
                  <a:pt x="483" y="304"/>
                </a:lnTo>
                <a:lnTo>
                  <a:pt x="486" y="307"/>
                </a:lnTo>
                <a:lnTo>
                  <a:pt x="489" y="309"/>
                </a:lnTo>
                <a:lnTo>
                  <a:pt x="492" y="312"/>
                </a:lnTo>
                <a:lnTo>
                  <a:pt x="491" y="315"/>
                </a:lnTo>
                <a:lnTo>
                  <a:pt x="489" y="317"/>
                </a:lnTo>
                <a:lnTo>
                  <a:pt x="489" y="318"/>
                </a:lnTo>
                <a:lnTo>
                  <a:pt x="489" y="320"/>
                </a:lnTo>
                <a:lnTo>
                  <a:pt x="486" y="320"/>
                </a:lnTo>
                <a:lnTo>
                  <a:pt x="486" y="323"/>
                </a:lnTo>
                <a:lnTo>
                  <a:pt x="488" y="325"/>
                </a:lnTo>
                <a:lnTo>
                  <a:pt x="489" y="326"/>
                </a:lnTo>
                <a:lnTo>
                  <a:pt x="491" y="330"/>
                </a:lnTo>
                <a:lnTo>
                  <a:pt x="494" y="333"/>
                </a:lnTo>
                <a:lnTo>
                  <a:pt x="496" y="338"/>
                </a:lnTo>
                <a:lnTo>
                  <a:pt x="497" y="339"/>
                </a:lnTo>
                <a:lnTo>
                  <a:pt x="499" y="341"/>
                </a:lnTo>
                <a:lnTo>
                  <a:pt x="500" y="342"/>
                </a:lnTo>
                <a:lnTo>
                  <a:pt x="500" y="344"/>
                </a:lnTo>
                <a:lnTo>
                  <a:pt x="500" y="346"/>
                </a:lnTo>
                <a:lnTo>
                  <a:pt x="500" y="347"/>
                </a:lnTo>
                <a:lnTo>
                  <a:pt x="504" y="349"/>
                </a:lnTo>
                <a:lnTo>
                  <a:pt x="504" y="352"/>
                </a:lnTo>
                <a:lnTo>
                  <a:pt x="505" y="354"/>
                </a:lnTo>
                <a:lnTo>
                  <a:pt x="505" y="355"/>
                </a:lnTo>
                <a:lnTo>
                  <a:pt x="507" y="355"/>
                </a:lnTo>
                <a:lnTo>
                  <a:pt x="508" y="357"/>
                </a:lnTo>
                <a:lnTo>
                  <a:pt x="512" y="357"/>
                </a:lnTo>
                <a:lnTo>
                  <a:pt x="513" y="358"/>
                </a:lnTo>
                <a:lnTo>
                  <a:pt x="513" y="360"/>
                </a:lnTo>
                <a:lnTo>
                  <a:pt x="513" y="362"/>
                </a:lnTo>
                <a:lnTo>
                  <a:pt x="513" y="363"/>
                </a:lnTo>
                <a:lnTo>
                  <a:pt x="513" y="365"/>
                </a:lnTo>
                <a:lnTo>
                  <a:pt x="515" y="365"/>
                </a:lnTo>
                <a:lnTo>
                  <a:pt x="515" y="366"/>
                </a:lnTo>
                <a:lnTo>
                  <a:pt x="515" y="370"/>
                </a:lnTo>
                <a:lnTo>
                  <a:pt x="513" y="373"/>
                </a:lnTo>
                <a:lnTo>
                  <a:pt x="512" y="374"/>
                </a:lnTo>
                <a:lnTo>
                  <a:pt x="510" y="378"/>
                </a:lnTo>
                <a:lnTo>
                  <a:pt x="508" y="384"/>
                </a:lnTo>
                <a:lnTo>
                  <a:pt x="512" y="386"/>
                </a:lnTo>
                <a:lnTo>
                  <a:pt x="515" y="387"/>
                </a:lnTo>
                <a:lnTo>
                  <a:pt x="483" y="387"/>
                </a:lnTo>
                <a:lnTo>
                  <a:pt x="430" y="389"/>
                </a:lnTo>
                <a:lnTo>
                  <a:pt x="428" y="389"/>
                </a:lnTo>
                <a:lnTo>
                  <a:pt x="427" y="389"/>
                </a:lnTo>
                <a:lnTo>
                  <a:pt x="406" y="389"/>
                </a:lnTo>
                <a:lnTo>
                  <a:pt x="403" y="389"/>
                </a:lnTo>
                <a:lnTo>
                  <a:pt x="390" y="389"/>
                </a:lnTo>
                <a:lnTo>
                  <a:pt x="382" y="389"/>
                </a:lnTo>
                <a:lnTo>
                  <a:pt x="377" y="389"/>
                </a:lnTo>
                <a:lnTo>
                  <a:pt x="377" y="405"/>
                </a:lnTo>
                <a:lnTo>
                  <a:pt x="377" y="450"/>
                </a:lnTo>
                <a:lnTo>
                  <a:pt x="377" y="453"/>
                </a:lnTo>
                <a:lnTo>
                  <a:pt x="361" y="453"/>
                </a:lnTo>
                <a:lnTo>
                  <a:pt x="353" y="453"/>
                </a:lnTo>
                <a:lnTo>
                  <a:pt x="345" y="453"/>
                </a:lnTo>
                <a:lnTo>
                  <a:pt x="339" y="453"/>
                </a:lnTo>
                <a:lnTo>
                  <a:pt x="337" y="453"/>
                </a:lnTo>
                <a:lnTo>
                  <a:pt x="332" y="453"/>
                </a:lnTo>
                <a:lnTo>
                  <a:pt x="316" y="453"/>
                </a:lnTo>
                <a:lnTo>
                  <a:pt x="313" y="453"/>
                </a:lnTo>
                <a:lnTo>
                  <a:pt x="292" y="453"/>
                </a:lnTo>
                <a:lnTo>
                  <a:pt x="289" y="453"/>
                </a:lnTo>
                <a:lnTo>
                  <a:pt x="289" y="450"/>
                </a:lnTo>
                <a:lnTo>
                  <a:pt x="289" y="448"/>
                </a:lnTo>
                <a:lnTo>
                  <a:pt x="289" y="446"/>
                </a:lnTo>
                <a:lnTo>
                  <a:pt x="288" y="438"/>
                </a:lnTo>
                <a:lnTo>
                  <a:pt x="288" y="437"/>
                </a:lnTo>
                <a:lnTo>
                  <a:pt x="288" y="435"/>
                </a:lnTo>
                <a:lnTo>
                  <a:pt x="288" y="418"/>
                </a:lnTo>
                <a:lnTo>
                  <a:pt x="264" y="418"/>
                </a:lnTo>
                <a:lnTo>
                  <a:pt x="262" y="416"/>
                </a:lnTo>
                <a:lnTo>
                  <a:pt x="262" y="418"/>
                </a:lnTo>
                <a:lnTo>
                  <a:pt x="260" y="418"/>
                </a:lnTo>
                <a:lnTo>
                  <a:pt x="259" y="416"/>
                </a:lnTo>
                <a:lnTo>
                  <a:pt x="254" y="416"/>
                </a:lnTo>
                <a:lnTo>
                  <a:pt x="243" y="416"/>
                </a:lnTo>
                <a:lnTo>
                  <a:pt x="238" y="416"/>
                </a:lnTo>
                <a:lnTo>
                  <a:pt x="232" y="416"/>
                </a:lnTo>
                <a:lnTo>
                  <a:pt x="208" y="414"/>
                </a:lnTo>
                <a:lnTo>
                  <a:pt x="204" y="414"/>
                </a:lnTo>
                <a:lnTo>
                  <a:pt x="203" y="414"/>
                </a:lnTo>
                <a:lnTo>
                  <a:pt x="201" y="414"/>
                </a:lnTo>
                <a:lnTo>
                  <a:pt x="200" y="414"/>
                </a:lnTo>
                <a:lnTo>
                  <a:pt x="192" y="413"/>
                </a:lnTo>
                <a:lnTo>
                  <a:pt x="192" y="418"/>
                </a:lnTo>
                <a:lnTo>
                  <a:pt x="192" y="429"/>
                </a:lnTo>
                <a:lnTo>
                  <a:pt x="192" y="430"/>
                </a:lnTo>
                <a:lnTo>
                  <a:pt x="192" y="450"/>
                </a:lnTo>
                <a:lnTo>
                  <a:pt x="192" y="453"/>
                </a:lnTo>
                <a:lnTo>
                  <a:pt x="153" y="453"/>
                </a:lnTo>
                <a:lnTo>
                  <a:pt x="153" y="456"/>
                </a:lnTo>
                <a:lnTo>
                  <a:pt x="150" y="456"/>
                </a:lnTo>
                <a:lnTo>
                  <a:pt x="150" y="453"/>
                </a:lnTo>
                <a:lnTo>
                  <a:pt x="123" y="453"/>
                </a:lnTo>
                <a:lnTo>
                  <a:pt x="116" y="453"/>
                </a:lnTo>
                <a:lnTo>
                  <a:pt x="116" y="454"/>
                </a:lnTo>
                <a:lnTo>
                  <a:pt x="115" y="456"/>
                </a:lnTo>
                <a:lnTo>
                  <a:pt x="113" y="456"/>
                </a:lnTo>
                <a:lnTo>
                  <a:pt x="112" y="456"/>
                </a:lnTo>
                <a:lnTo>
                  <a:pt x="108" y="456"/>
                </a:lnTo>
                <a:lnTo>
                  <a:pt x="108" y="454"/>
                </a:lnTo>
                <a:lnTo>
                  <a:pt x="108" y="453"/>
                </a:lnTo>
                <a:lnTo>
                  <a:pt x="107" y="453"/>
                </a:lnTo>
                <a:lnTo>
                  <a:pt x="100" y="453"/>
                </a:lnTo>
                <a:lnTo>
                  <a:pt x="100" y="450"/>
                </a:lnTo>
                <a:lnTo>
                  <a:pt x="99" y="450"/>
                </a:lnTo>
                <a:lnTo>
                  <a:pt x="99" y="446"/>
                </a:lnTo>
                <a:lnTo>
                  <a:pt x="102" y="446"/>
                </a:lnTo>
                <a:lnTo>
                  <a:pt x="104" y="443"/>
                </a:lnTo>
                <a:lnTo>
                  <a:pt x="102" y="443"/>
                </a:lnTo>
                <a:lnTo>
                  <a:pt x="100" y="443"/>
                </a:lnTo>
                <a:lnTo>
                  <a:pt x="99" y="443"/>
                </a:lnTo>
                <a:lnTo>
                  <a:pt x="99" y="440"/>
                </a:lnTo>
                <a:lnTo>
                  <a:pt x="97" y="440"/>
                </a:lnTo>
                <a:lnTo>
                  <a:pt x="96" y="440"/>
                </a:lnTo>
                <a:lnTo>
                  <a:pt x="96" y="438"/>
                </a:lnTo>
                <a:lnTo>
                  <a:pt x="96" y="437"/>
                </a:lnTo>
                <a:lnTo>
                  <a:pt x="96" y="434"/>
                </a:lnTo>
                <a:lnTo>
                  <a:pt x="94" y="434"/>
                </a:lnTo>
                <a:lnTo>
                  <a:pt x="92" y="434"/>
                </a:lnTo>
                <a:lnTo>
                  <a:pt x="92" y="430"/>
                </a:lnTo>
                <a:lnTo>
                  <a:pt x="89" y="430"/>
                </a:lnTo>
                <a:lnTo>
                  <a:pt x="89" y="427"/>
                </a:lnTo>
                <a:lnTo>
                  <a:pt x="89" y="426"/>
                </a:lnTo>
                <a:lnTo>
                  <a:pt x="88" y="426"/>
                </a:lnTo>
                <a:lnTo>
                  <a:pt x="86" y="426"/>
                </a:lnTo>
                <a:lnTo>
                  <a:pt x="86" y="424"/>
                </a:lnTo>
                <a:lnTo>
                  <a:pt x="84" y="424"/>
                </a:lnTo>
                <a:lnTo>
                  <a:pt x="83" y="424"/>
                </a:lnTo>
                <a:lnTo>
                  <a:pt x="83" y="422"/>
                </a:lnTo>
                <a:lnTo>
                  <a:pt x="81" y="422"/>
                </a:lnTo>
                <a:lnTo>
                  <a:pt x="83" y="422"/>
                </a:lnTo>
                <a:lnTo>
                  <a:pt x="81" y="421"/>
                </a:lnTo>
                <a:lnTo>
                  <a:pt x="81" y="419"/>
                </a:lnTo>
                <a:lnTo>
                  <a:pt x="78" y="419"/>
                </a:lnTo>
                <a:lnTo>
                  <a:pt x="72" y="419"/>
                </a:lnTo>
                <a:lnTo>
                  <a:pt x="72" y="418"/>
                </a:lnTo>
                <a:lnTo>
                  <a:pt x="72" y="414"/>
                </a:lnTo>
                <a:lnTo>
                  <a:pt x="72" y="410"/>
                </a:lnTo>
                <a:lnTo>
                  <a:pt x="70" y="410"/>
                </a:lnTo>
                <a:lnTo>
                  <a:pt x="68" y="410"/>
                </a:lnTo>
                <a:lnTo>
                  <a:pt x="68" y="408"/>
                </a:lnTo>
                <a:lnTo>
                  <a:pt x="67" y="408"/>
                </a:lnTo>
                <a:lnTo>
                  <a:pt x="67" y="406"/>
                </a:lnTo>
                <a:lnTo>
                  <a:pt x="67" y="405"/>
                </a:lnTo>
                <a:lnTo>
                  <a:pt x="67" y="403"/>
                </a:lnTo>
                <a:lnTo>
                  <a:pt x="65" y="403"/>
                </a:lnTo>
                <a:lnTo>
                  <a:pt x="65" y="402"/>
                </a:lnTo>
                <a:lnTo>
                  <a:pt x="64" y="402"/>
                </a:lnTo>
                <a:lnTo>
                  <a:pt x="65" y="402"/>
                </a:lnTo>
                <a:lnTo>
                  <a:pt x="60" y="402"/>
                </a:lnTo>
                <a:lnTo>
                  <a:pt x="60" y="400"/>
                </a:lnTo>
                <a:lnTo>
                  <a:pt x="57" y="400"/>
                </a:lnTo>
                <a:lnTo>
                  <a:pt x="54" y="398"/>
                </a:lnTo>
                <a:lnTo>
                  <a:pt x="52" y="398"/>
                </a:lnTo>
                <a:lnTo>
                  <a:pt x="51" y="398"/>
                </a:lnTo>
                <a:lnTo>
                  <a:pt x="49" y="397"/>
                </a:lnTo>
                <a:lnTo>
                  <a:pt x="46" y="397"/>
                </a:lnTo>
                <a:lnTo>
                  <a:pt x="46" y="394"/>
                </a:lnTo>
                <a:lnTo>
                  <a:pt x="46" y="392"/>
                </a:lnTo>
                <a:lnTo>
                  <a:pt x="43" y="392"/>
                </a:lnTo>
                <a:lnTo>
                  <a:pt x="43" y="389"/>
                </a:lnTo>
                <a:lnTo>
                  <a:pt x="49" y="389"/>
                </a:lnTo>
                <a:lnTo>
                  <a:pt x="49" y="386"/>
                </a:lnTo>
                <a:lnTo>
                  <a:pt x="56" y="386"/>
                </a:lnTo>
                <a:lnTo>
                  <a:pt x="56" y="379"/>
                </a:lnTo>
                <a:lnTo>
                  <a:pt x="56" y="378"/>
                </a:lnTo>
                <a:lnTo>
                  <a:pt x="57" y="374"/>
                </a:lnTo>
                <a:lnTo>
                  <a:pt x="57" y="373"/>
                </a:lnTo>
                <a:lnTo>
                  <a:pt x="57" y="371"/>
                </a:lnTo>
                <a:lnTo>
                  <a:pt x="57" y="373"/>
                </a:lnTo>
                <a:lnTo>
                  <a:pt x="60" y="373"/>
                </a:lnTo>
                <a:lnTo>
                  <a:pt x="62" y="373"/>
                </a:lnTo>
                <a:lnTo>
                  <a:pt x="60" y="371"/>
                </a:lnTo>
                <a:lnTo>
                  <a:pt x="57" y="370"/>
                </a:lnTo>
                <a:lnTo>
                  <a:pt x="57" y="368"/>
                </a:lnTo>
                <a:lnTo>
                  <a:pt x="57" y="366"/>
                </a:lnTo>
                <a:lnTo>
                  <a:pt x="59" y="366"/>
                </a:lnTo>
                <a:lnTo>
                  <a:pt x="59" y="365"/>
                </a:lnTo>
                <a:lnTo>
                  <a:pt x="57" y="365"/>
                </a:lnTo>
                <a:lnTo>
                  <a:pt x="54" y="366"/>
                </a:lnTo>
                <a:lnTo>
                  <a:pt x="54" y="365"/>
                </a:lnTo>
                <a:lnTo>
                  <a:pt x="52" y="363"/>
                </a:lnTo>
                <a:lnTo>
                  <a:pt x="51" y="363"/>
                </a:lnTo>
                <a:lnTo>
                  <a:pt x="51" y="362"/>
                </a:lnTo>
                <a:lnTo>
                  <a:pt x="49" y="362"/>
                </a:lnTo>
                <a:lnTo>
                  <a:pt x="49" y="357"/>
                </a:lnTo>
                <a:lnTo>
                  <a:pt x="49" y="354"/>
                </a:lnTo>
                <a:lnTo>
                  <a:pt x="56" y="344"/>
                </a:lnTo>
                <a:lnTo>
                  <a:pt x="57" y="341"/>
                </a:lnTo>
                <a:lnTo>
                  <a:pt x="57" y="338"/>
                </a:lnTo>
                <a:lnTo>
                  <a:pt x="57" y="334"/>
                </a:lnTo>
                <a:lnTo>
                  <a:pt x="57" y="331"/>
                </a:lnTo>
                <a:lnTo>
                  <a:pt x="62" y="331"/>
                </a:lnTo>
                <a:lnTo>
                  <a:pt x="64" y="331"/>
                </a:lnTo>
                <a:lnTo>
                  <a:pt x="64" y="328"/>
                </a:lnTo>
                <a:lnTo>
                  <a:pt x="64" y="325"/>
                </a:lnTo>
                <a:lnTo>
                  <a:pt x="64" y="322"/>
                </a:lnTo>
                <a:lnTo>
                  <a:pt x="64" y="320"/>
                </a:lnTo>
                <a:lnTo>
                  <a:pt x="65" y="312"/>
                </a:lnTo>
                <a:lnTo>
                  <a:pt x="65" y="309"/>
                </a:lnTo>
                <a:lnTo>
                  <a:pt x="62" y="309"/>
                </a:lnTo>
                <a:lnTo>
                  <a:pt x="62" y="307"/>
                </a:lnTo>
                <a:lnTo>
                  <a:pt x="62" y="304"/>
                </a:lnTo>
                <a:lnTo>
                  <a:pt x="65" y="304"/>
                </a:lnTo>
                <a:lnTo>
                  <a:pt x="65" y="301"/>
                </a:lnTo>
                <a:lnTo>
                  <a:pt x="65" y="298"/>
                </a:lnTo>
                <a:lnTo>
                  <a:pt x="65" y="296"/>
                </a:lnTo>
                <a:lnTo>
                  <a:pt x="65" y="286"/>
                </a:lnTo>
                <a:lnTo>
                  <a:pt x="65" y="280"/>
                </a:lnTo>
                <a:lnTo>
                  <a:pt x="65" y="275"/>
                </a:lnTo>
                <a:lnTo>
                  <a:pt x="65" y="274"/>
                </a:lnTo>
                <a:lnTo>
                  <a:pt x="62" y="274"/>
                </a:lnTo>
                <a:lnTo>
                  <a:pt x="62" y="272"/>
                </a:lnTo>
                <a:lnTo>
                  <a:pt x="62" y="269"/>
                </a:lnTo>
                <a:lnTo>
                  <a:pt x="62" y="266"/>
                </a:lnTo>
                <a:lnTo>
                  <a:pt x="62" y="264"/>
                </a:lnTo>
                <a:lnTo>
                  <a:pt x="59" y="261"/>
                </a:lnTo>
                <a:lnTo>
                  <a:pt x="59" y="259"/>
                </a:lnTo>
                <a:lnTo>
                  <a:pt x="57" y="258"/>
                </a:lnTo>
                <a:lnTo>
                  <a:pt x="57" y="254"/>
                </a:lnTo>
                <a:lnTo>
                  <a:pt x="57" y="251"/>
                </a:lnTo>
                <a:lnTo>
                  <a:pt x="57" y="243"/>
                </a:lnTo>
                <a:lnTo>
                  <a:pt x="57" y="238"/>
                </a:lnTo>
                <a:lnTo>
                  <a:pt x="57" y="237"/>
                </a:lnTo>
                <a:lnTo>
                  <a:pt x="57" y="229"/>
                </a:lnTo>
                <a:lnTo>
                  <a:pt x="57" y="227"/>
                </a:lnTo>
                <a:lnTo>
                  <a:pt x="57" y="224"/>
                </a:lnTo>
                <a:lnTo>
                  <a:pt x="56" y="224"/>
                </a:lnTo>
                <a:lnTo>
                  <a:pt x="54" y="224"/>
                </a:lnTo>
                <a:lnTo>
                  <a:pt x="52" y="224"/>
                </a:lnTo>
                <a:lnTo>
                  <a:pt x="52" y="221"/>
                </a:lnTo>
                <a:lnTo>
                  <a:pt x="51" y="221"/>
                </a:lnTo>
                <a:lnTo>
                  <a:pt x="51" y="224"/>
                </a:lnTo>
                <a:lnTo>
                  <a:pt x="49" y="224"/>
                </a:lnTo>
                <a:lnTo>
                  <a:pt x="49" y="222"/>
                </a:lnTo>
                <a:lnTo>
                  <a:pt x="48" y="222"/>
                </a:lnTo>
                <a:lnTo>
                  <a:pt x="44" y="222"/>
                </a:lnTo>
                <a:lnTo>
                  <a:pt x="44" y="218"/>
                </a:lnTo>
                <a:lnTo>
                  <a:pt x="44" y="211"/>
                </a:lnTo>
                <a:lnTo>
                  <a:pt x="44" y="206"/>
                </a:lnTo>
                <a:lnTo>
                  <a:pt x="43" y="206"/>
                </a:lnTo>
                <a:lnTo>
                  <a:pt x="36" y="206"/>
                </a:lnTo>
                <a:lnTo>
                  <a:pt x="30" y="205"/>
                </a:lnTo>
                <a:lnTo>
                  <a:pt x="19" y="205"/>
                </a:lnTo>
                <a:lnTo>
                  <a:pt x="17" y="205"/>
                </a:lnTo>
                <a:lnTo>
                  <a:pt x="4" y="205"/>
                </a:lnTo>
                <a:lnTo>
                  <a:pt x="4" y="203"/>
                </a:lnTo>
                <a:lnTo>
                  <a:pt x="6" y="200"/>
                </a:lnTo>
                <a:lnTo>
                  <a:pt x="11" y="195"/>
                </a:lnTo>
                <a:lnTo>
                  <a:pt x="12" y="194"/>
                </a:lnTo>
                <a:lnTo>
                  <a:pt x="11" y="190"/>
                </a:lnTo>
                <a:lnTo>
                  <a:pt x="9" y="187"/>
                </a:lnTo>
                <a:lnTo>
                  <a:pt x="4" y="182"/>
                </a:lnTo>
                <a:lnTo>
                  <a:pt x="4" y="181"/>
                </a:lnTo>
                <a:lnTo>
                  <a:pt x="3" y="181"/>
                </a:lnTo>
                <a:lnTo>
                  <a:pt x="3" y="179"/>
                </a:lnTo>
                <a:lnTo>
                  <a:pt x="1" y="179"/>
                </a:lnTo>
                <a:lnTo>
                  <a:pt x="0" y="176"/>
                </a:lnTo>
                <a:lnTo>
                  <a:pt x="1" y="173"/>
                </a:lnTo>
                <a:lnTo>
                  <a:pt x="4" y="173"/>
                </a:lnTo>
                <a:lnTo>
                  <a:pt x="6" y="173"/>
                </a:lnTo>
                <a:lnTo>
                  <a:pt x="6" y="170"/>
                </a:lnTo>
                <a:lnTo>
                  <a:pt x="6" y="168"/>
                </a:lnTo>
                <a:lnTo>
                  <a:pt x="4" y="165"/>
                </a:lnTo>
                <a:lnTo>
                  <a:pt x="3" y="163"/>
                </a:lnTo>
                <a:lnTo>
                  <a:pt x="3" y="162"/>
                </a:lnTo>
                <a:lnTo>
                  <a:pt x="4" y="157"/>
                </a:lnTo>
                <a:lnTo>
                  <a:pt x="4" y="154"/>
                </a:lnTo>
                <a:lnTo>
                  <a:pt x="3" y="150"/>
                </a:lnTo>
                <a:lnTo>
                  <a:pt x="1" y="147"/>
                </a:lnTo>
                <a:lnTo>
                  <a:pt x="0" y="144"/>
                </a:lnTo>
                <a:lnTo>
                  <a:pt x="0" y="142"/>
                </a:lnTo>
                <a:lnTo>
                  <a:pt x="0" y="141"/>
                </a:lnTo>
                <a:lnTo>
                  <a:pt x="0" y="139"/>
                </a:lnTo>
                <a:lnTo>
                  <a:pt x="1" y="136"/>
                </a:lnTo>
                <a:lnTo>
                  <a:pt x="3" y="134"/>
                </a:lnTo>
                <a:lnTo>
                  <a:pt x="8" y="133"/>
                </a:lnTo>
                <a:lnTo>
                  <a:pt x="14" y="131"/>
                </a:lnTo>
                <a:lnTo>
                  <a:pt x="16" y="131"/>
                </a:lnTo>
                <a:lnTo>
                  <a:pt x="16" y="128"/>
                </a:lnTo>
                <a:lnTo>
                  <a:pt x="17" y="126"/>
                </a:lnTo>
                <a:lnTo>
                  <a:pt x="30" y="126"/>
                </a:lnTo>
                <a:lnTo>
                  <a:pt x="35" y="126"/>
                </a:lnTo>
                <a:lnTo>
                  <a:pt x="36" y="126"/>
                </a:lnTo>
                <a:lnTo>
                  <a:pt x="40" y="126"/>
                </a:lnTo>
                <a:lnTo>
                  <a:pt x="41" y="126"/>
                </a:lnTo>
                <a:lnTo>
                  <a:pt x="43" y="126"/>
                </a:lnTo>
                <a:lnTo>
                  <a:pt x="51" y="126"/>
                </a:lnTo>
                <a:lnTo>
                  <a:pt x="56" y="126"/>
                </a:lnTo>
                <a:lnTo>
                  <a:pt x="64" y="126"/>
                </a:lnTo>
                <a:lnTo>
                  <a:pt x="65" y="126"/>
                </a:lnTo>
                <a:lnTo>
                  <a:pt x="68" y="126"/>
                </a:lnTo>
                <a:lnTo>
                  <a:pt x="76" y="126"/>
                </a:lnTo>
                <a:lnTo>
                  <a:pt x="78" y="126"/>
                </a:lnTo>
                <a:lnTo>
                  <a:pt x="84" y="126"/>
                </a:lnTo>
                <a:lnTo>
                  <a:pt x="86" y="114"/>
                </a:lnTo>
                <a:lnTo>
                  <a:pt x="97" y="114"/>
                </a:lnTo>
                <a:lnTo>
                  <a:pt x="107" y="114"/>
                </a:lnTo>
                <a:lnTo>
                  <a:pt x="116" y="114"/>
                </a:lnTo>
                <a:lnTo>
                  <a:pt x="118" y="114"/>
                </a:lnTo>
                <a:lnTo>
                  <a:pt x="129" y="114"/>
                </a:lnTo>
                <a:lnTo>
                  <a:pt x="136" y="114"/>
                </a:lnTo>
                <a:lnTo>
                  <a:pt x="147" y="118"/>
                </a:lnTo>
                <a:lnTo>
                  <a:pt x="153" y="125"/>
                </a:lnTo>
                <a:lnTo>
                  <a:pt x="164" y="115"/>
                </a:lnTo>
                <a:lnTo>
                  <a:pt x="179" y="122"/>
                </a:lnTo>
                <a:lnTo>
                  <a:pt x="184" y="115"/>
                </a:lnTo>
                <a:lnTo>
                  <a:pt x="180" y="110"/>
                </a:lnTo>
                <a:lnTo>
                  <a:pt x="179" y="109"/>
                </a:lnTo>
                <a:lnTo>
                  <a:pt x="177" y="102"/>
                </a:lnTo>
                <a:lnTo>
                  <a:pt x="176" y="99"/>
                </a:lnTo>
                <a:lnTo>
                  <a:pt x="174" y="94"/>
                </a:lnTo>
                <a:lnTo>
                  <a:pt x="176" y="93"/>
                </a:lnTo>
                <a:lnTo>
                  <a:pt x="176" y="91"/>
                </a:lnTo>
                <a:lnTo>
                  <a:pt x="179" y="90"/>
                </a:lnTo>
                <a:lnTo>
                  <a:pt x="182" y="85"/>
                </a:lnTo>
                <a:lnTo>
                  <a:pt x="180" y="83"/>
                </a:lnTo>
                <a:lnTo>
                  <a:pt x="174" y="77"/>
                </a:lnTo>
                <a:lnTo>
                  <a:pt x="176" y="70"/>
                </a:lnTo>
                <a:lnTo>
                  <a:pt x="176" y="66"/>
                </a:lnTo>
                <a:lnTo>
                  <a:pt x="177" y="59"/>
                </a:lnTo>
                <a:lnTo>
                  <a:pt x="185" y="61"/>
                </a:lnTo>
                <a:lnTo>
                  <a:pt x="187" y="59"/>
                </a:lnTo>
                <a:lnTo>
                  <a:pt x="190" y="58"/>
                </a:lnTo>
                <a:lnTo>
                  <a:pt x="198" y="56"/>
                </a:lnTo>
                <a:lnTo>
                  <a:pt x="206" y="59"/>
                </a:lnTo>
                <a:lnTo>
                  <a:pt x="208" y="59"/>
                </a:lnTo>
                <a:lnTo>
                  <a:pt x="209" y="59"/>
                </a:lnTo>
                <a:lnTo>
                  <a:pt x="211" y="61"/>
                </a:lnTo>
                <a:lnTo>
                  <a:pt x="211" y="64"/>
                </a:lnTo>
                <a:lnTo>
                  <a:pt x="212" y="66"/>
                </a:lnTo>
                <a:lnTo>
                  <a:pt x="214" y="67"/>
                </a:lnTo>
                <a:lnTo>
                  <a:pt x="216" y="66"/>
                </a:lnTo>
                <a:lnTo>
                  <a:pt x="220" y="58"/>
                </a:lnTo>
                <a:lnTo>
                  <a:pt x="224" y="54"/>
                </a:lnTo>
                <a:lnTo>
                  <a:pt x="228" y="53"/>
                </a:lnTo>
                <a:lnTo>
                  <a:pt x="233" y="54"/>
                </a:lnTo>
                <a:lnTo>
                  <a:pt x="236" y="54"/>
                </a:lnTo>
                <a:lnTo>
                  <a:pt x="240" y="54"/>
                </a:lnTo>
                <a:lnTo>
                  <a:pt x="241" y="54"/>
                </a:lnTo>
                <a:lnTo>
                  <a:pt x="243" y="54"/>
                </a:lnTo>
                <a:lnTo>
                  <a:pt x="244" y="54"/>
                </a:lnTo>
                <a:lnTo>
                  <a:pt x="246" y="54"/>
                </a:lnTo>
                <a:lnTo>
                  <a:pt x="249" y="54"/>
                </a:lnTo>
                <a:lnTo>
                  <a:pt x="251" y="54"/>
                </a:lnTo>
                <a:lnTo>
                  <a:pt x="252" y="53"/>
                </a:lnTo>
                <a:lnTo>
                  <a:pt x="252" y="51"/>
                </a:lnTo>
                <a:lnTo>
                  <a:pt x="256" y="48"/>
                </a:lnTo>
                <a:lnTo>
                  <a:pt x="259" y="45"/>
                </a:lnTo>
                <a:lnTo>
                  <a:pt x="264" y="43"/>
                </a:lnTo>
                <a:lnTo>
                  <a:pt x="267" y="42"/>
                </a:lnTo>
                <a:lnTo>
                  <a:pt x="270" y="38"/>
                </a:lnTo>
                <a:lnTo>
                  <a:pt x="273" y="37"/>
                </a:lnTo>
                <a:lnTo>
                  <a:pt x="275" y="34"/>
                </a:lnTo>
                <a:lnTo>
                  <a:pt x="278" y="30"/>
                </a:lnTo>
                <a:lnTo>
                  <a:pt x="283" y="29"/>
                </a:lnTo>
                <a:lnTo>
                  <a:pt x="288" y="29"/>
                </a:lnTo>
                <a:lnTo>
                  <a:pt x="289" y="29"/>
                </a:lnTo>
                <a:lnTo>
                  <a:pt x="289" y="30"/>
                </a:lnTo>
                <a:lnTo>
                  <a:pt x="291" y="30"/>
                </a:lnTo>
                <a:lnTo>
                  <a:pt x="292" y="30"/>
                </a:lnTo>
                <a:lnTo>
                  <a:pt x="292" y="32"/>
                </a:lnTo>
                <a:lnTo>
                  <a:pt x="294" y="32"/>
                </a:lnTo>
                <a:lnTo>
                  <a:pt x="294" y="34"/>
                </a:lnTo>
                <a:lnTo>
                  <a:pt x="292" y="34"/>
                </a:lnTo>
                <a:lnTo>
                  <a:pt x="294" y="34"/>
                </a:lnTo>
                <a:lnTo>
                  <a:pt x="294" y="35"/>
                </a:lnTo>
                <a:lnTo>
                  <a:pt x="296" y="35"/>
                </a:lnTo>
                <a:lnTo>
                  <a:pt x="296" y="37"/>
                </a:lnTo>
                <a:lnTo>
                  <a:pt x="296" y="38"/>
                </a:lnTo>
                <a:lnTo>
                  <a:pt x="296" y="37"/>
                </a:lnTo>
                <a:lnTo>
                  <a:pt x="297" y="37"/>
                </a:lnTo>
                <a:lnTo>
                  <a:pt x="297" y="35"/>
                </a:lnTo>
                <a:lnTo>
                  <a:pt x="297" y="34"/>
                </a:lnTo>
                <a:lnTo>
                  <a:pt x="297" y="32"/>
                </a:lnTo>
                <a:lnTo>
                  <a:pt x="297" y="30"/>
                </a:lnTo>
                <a:lnTo>
                  <a:pt x="297" y="29"/>
                </a:lnTo>
                <a:lnTo>
                  <a:pt x="299" y="29"/>
                </a:lnTo>
                <a:lnTo>
                  <a:pt x="299" y="27"/>
                </a:lnTo>
                <a:lnTo>
                  <a:pt x="297" y="27"/>
                </a:lnTo>
                <a:lnTo>
                  <a:pt x="297" y="26"/>
                </a:lnTo>
                <a:lnTo>
                  <a:pt x="297" y="24"/>
                </a:lnTo>
                <a:lnTo>
                  <a:pt x="296" y="24"/>
                </a:lnTo>
                <a:lnTo>
                  <a:pt x="296" y="26"/>
                </a:lnTo>
                <a:lnTo>
                  <a:pt x="296" y="24"/>
                </a:lnTo>
                <a:lnTo>
                  <a:pt x="296" y="22"/>
                </a:lnTo>
                <a:lnTo>
                  <a:pt x="297" y="22"/>
                </a:lnTo>
                <a:lnTo>
                  <a:pt x="305" y="24"/>
                </a:lnTo>
                <a:lnTo>
                  <a:pt x="308" y="30"/>
                </a:lnTo>
                <a:lnTo>
                  <a:pt x="312" y="56"/>
                </a:lnTo>
                <a:lnTo>
                  <a:pt x="324" y="53"/>
                </a:lnTo>
                <a:lnTo>
                  <a:pt x="329" y="50"/>
                </a:lnTo>
                <a:lnTo>
                  <a:pt x="345" y="51"/>
                </a:lnTo>
                <a:lnTo>
                  <a:pt x="347" y="51"/>
                </a:lnTo>
                <a:lnTo>
                  <a:pt x="363" y="61"/>
                </a:lnTo>
                <a:lnTo>
                  <a:pt x="369" y="56"/>
                </a:lnTo>
                <a:lnTo>
                  <a:pt x="372" y="53"/>
                </a:lnTo>
                <a:lnTo>
                  <a:pt x="372" y="51"/>
                </a:lnTo>
                <a:lnTo>
                  <a:pt x="377" y="48"/>
                </a:lnTo>
                <a:lnTo>
                  <a:pt x="388" y="42"/>
                </a:lnTo>
                <a:lnTo>
                  <a:pt x="396" y="42"/>
                </a:lnTo>
                <a:lnTo>
                  <a:pt x="398" y="42"/>
                </a:lnTo>
                <a:lnTo>
                  <a:pt x="403" y="38"/>
                </a:lnTo>
                <a:lnTo>
                  <a:pt x="417" y="38"/>
                </a:lnTo>
                <a:lnTo>
                  <a:pt x="422" y="43"/>
                </a:lnTo>
                <a:lnTo>
                  <a:pt x="425" y="42"/>
                </a:lnTo>
                <a:lnTo>
                  <a:pt x="428" y="40"/>
                </a:lnTo>
                <a:lnTo>
                  <a:pt x="430" y="34"/>
                </a:lnTo>
                <a:lnTo>
                  <a:pt x="432" y="32"/>
                </a:lnTo>
                <a:lnTo>
                  <a:pt x="433" y="29"/>
                </a:lnTo>
                <a:lnTo>
                  <a:pt x="436" y="27"/>
                </a:lnTo>
                <a:lnTo>
                  <a:pt x="438" y="27"/>
                </a:lnTo>
                <a:lnTo>
                  <a:pt x="444" y="30"/>
                </a:lnTo>
                <a:lnTo>
                  <a:pt x="449" y="34"/>
                </a:lnTo>
                <a:lnTo>
                  <a:pt x="452" y="35"/>
                </a:lnTo>
                <a:lnTo>
                  <a:pt x="454" y="37"/>
                </a:lnTo>
                <a:lnTo>
                  <a:pt x="459" y="37"/>
                </a:lnTo>
                <a:lnTo>
                  <a:pt x="462" y="37"/>
                </a:lnTo>
                <a:lnTo>
                  <a:pt x="464" y="34"/>
                </a:lnTo>
                <a:lnTo>
                  <a:pt x="464" y="32"/>
                </a:lnTo>
                <a:lnTo>
                  <a:pt x="462" y="29"/>
                </a:lnTo>
                <a:lnTo>
                  <a:pt x="459" y="26"/>
                </a:lnTo>
                <a:lnTo>
                  <a:pt x="457" y="24"/>
                </a:lnTo>
                <a:lnTo>
                  <a:pt x="457" y="21"/>
                </a:lnTo>
                <a:lnTo>
                  <a:pt x="459" y="21"/>
                </a:lnTo>
                <a:lnTo>
                  <a:pt x="462" y="19"/>
                </a:lnTo>
                <a:lnTo>
                  <a:pt x="467" y="18"/>
                </a:lnTo>
                <a:lnTo>
                  <a:pt x="468" y="18"/>
                </a:lnTo>
                <a:lnTo>
                  <a:pt x="473" y="16"/>
                </a:lnTo>
                <a:lnTo>
                  <a:pt x="475" y="13"/>
                </a:lnTo>
                <a:lnTo>
                  <a:pt x="472" y="6"/>
                </a:lnTo>
                <a:lnTo>
                  <a:pt x="472" y="5"/>
                </a:lnTo>
                <a:lnTo>
                  <a:pt x="473" y="3"/>
                </a:lnTo>
                <a:lnTo>
                  <a:pt x="475" y="3"/>
                </a:lnTo>
                <a:lnTo>
                  <a:pt x="478" y="2"/>
                </a:lnTo>
                <a:lnTo>
                  <a:pt x="480" y="2"/>
                </a:lnTo>
                <a:lnTo>
                  <a:pt x="481" y="0"/>
                </a:lnTo>
                <a:lnTo>
                  <a:pt x="483" y="0"/>
                </a:lnTo>
                <a:lnTo>
                  <a:pt x="484" y="2"/>
                </a:lnTo>
                <a:lnTo>
                  <a:pt x="484" y="3"/>
                </a:lnTo>
                <a:lnTo>
                  <a:pt x="484" y="5"/>
                </a:lnTo>
                <a:lnTo>
                  <a:pt x="486" y="5"/>
                </a:lnTo>
                <a:lnTo>
                  <a:pt x="488" y="0"/>
                </a:lnTo>
                <a:lnTo>
                  <a:pt x="491" y="0"/>
                </a:lnTo>
                <a:lnTo>
                  <a:pt x="492" y="2"/>
                </a:lnTo>
                <a:lnTo>
                  <a:pt x="496" y="0"/>
                </a:lnTo>
                <a:lnTo>
                  <a:pt x="497" y="0"/>
                </a:lnTo>
                <a:lnTo>
                  <a:pt x="499" y="3"/>
                </a:lnTo>
                <a:lnTo>
                  <a:pt x="500" y="6"/>
                </a:lnTo>
                <a:lnTo>
                  <a:pt x="502" y="8"/>
                </a:lnTo>
                <a:lnTo>
                  <a:pt x="504" y="11"/>
                </a:lnTo>
                <a:lnTo>
                  <a:pt x="507" y="13"/>
                </a:lnTo>
                <a:lnTo>
                  <a:pt x="508" y="13"/>
                </a:lnTo>
                <a:lnTo>
                  <a:pt x="512" y="11"/>
                </a:lnTo>
                <a:lnTo>
                  <a:pt x="515" y="11"/>
                </a:lnTo>
                <a:lnTo>
                  <a:pt x="518" y="13"/>
                </a:lnTo>
                <a:lnTo>
                  <a:pt x="520" y="13"/>
                </a:lnTo>
                <a:lnTo>
                  <a:pt x="521" y="16"/>
                </a:lnTo>
                <a:lnTo>
                  <a:pt x="521" y="19"/>
                </a:lnTo>
                <a:lnTo>
                  <a:pt x="523" y="21"/>
                </a:lnTo>
                <a:lnTo>
                  <a:pt x="524" y="24"/>
                </a:lnTo>
                <a:lnTo>
                  <a:pt x="526" y="26"/>
                </a:lnTo>
                <a:lnTo>
                  <a:pt x="528" y="27"/>
                </a:lnTo>
                <a:lnTo>
                  <a:pt x="528" y="29"/>
                </a:lnTo>
                <a:lnTo>
                  <a:pt x="531" y="30"/>
                </a:lnTo>
                <a:lnTo>
                  <a:pt x="534" y="30"/>
                </a:lnTo>
                <a:lnTo>
                  <a:pt x="536" y="32"/>
                </a:lnTo>
                <a:lnTo>
                  <a:pt x="539" y="32"/>
                </a:lnTo>
                <a:lnTo>
                  <a:pt x="540" y="30"/>
                </a:lnTo>
                <a:lnTo>
                  <a:pt x="542" y="32"/>
                </a:lnTo>
                <a:lnTo>
                  <a:pt x="544" y="30"/>
                </a:lnTo>
                <a:lnTo>
                  <a:pt x="545" y="30"/>
                </a:lnTo>
                <a:lnTo>
                  <a:pt x="547" y="29"/>
                </a:lnTo>
                <a:lnTo>
                  <a:pt x="550" y="29"/>
                </a:lnTo>
                <a:lnTo>
                  <a:pt x="552" y="30"/>
                </a:lnTo>
                <a:lnTo>
                  <a:pt x="553" y="32"/>
                </a:lnTo>
                <a:lnTo>
                  <a:pt x="556" y="34"/>
                </a:lnTo>
                <a:lnTo>
                  <a:pt x="560" y="34"/>
                </a:lnTo>
                <a:lnTo>
                  <a:pt x="561" y="32"/>
                </a:lnTo>
                <a:lnTo>
                  <a:pt x="563" y="29"/>
                </a:lnTo>
                <a:lnTo>
                  <a:pt x="564" y="27"/>
                </a:lnTo>
                <a:lnTo>
                  <a:pt x="566" y="27"/>
                </a:lnTo>
                <a:lnTo>
                  <a:pt x="569" y="30"/>
                </a:lnTo>
                <a:lnTo>
                  <a:pt x="572" y="32"/>
                </a:lnTo>
                <a:lnTo>
                  <a:pt x="574" y="30"/>
                </a:lnTo>
                <a:lnTo>
                  <a:pt x="577" y="30"/>
                </a:lnTo>
                <a:lnTo>
                  <a:pt x="577" y="32"/>
                </a:lnTo>
                <a:lnTo>
                  <a:pt x="576" y="35"/>
                </a:lnTo>
                <a:lnTo>
                  <a:pt x="576" y="37"/>
                </a:lnTo>
                <a:lnTo>
                  <a:pt x="576" y="43"/>
                </a:lnTo>
                <a:lnTo>
                  <a:pt x="577" y="45"/>
                </a:lnTo>
                <a:lnTo>
                  <a:pt x="580" y="48"/>
                </a:lnTo>
                <a:lnTo>
                  <a:pt x="582" y="50"/>
                </a:lnTo>
                <a:lnTo>
                  <a:pt x="582" y="53"/>
                </a:lnTo>
                <a:close/>
              </a:path>
            </a:pathLst>
          </a:custGeom>
          <a:solidFill>
            <a:srgbClr val="94484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2"/>
          <p:cNvSpPr>
            <a:spLocks/>
          </p:cNvSpPr>
          <p:nvPr/>
        </p:nvSpPr>
        <p:spPr bwMode="auto">
          <a:xfrm>
            <a:off x="4127501" y="2524126"/>
            <a:ext cx="1127125" cy="755650"/>
          </a:xfrm>
          <a:custGeom>
            <a:avLst/>
            <a:gdLst/>
            <a:ahLst/>
            <a:cxnLst>
              <a:cxn ang="0">
                <a:pos x="168" y="16"/>
              </a:cxn>
              <a:cxn ang="0">
                <a:pos x="184" y="34"/>
              </a:cxn>
              <a:cxn ang="0">
                <a:pos x="208" y="32"/>
              </a:cxn>
              <a:cxn ang="0">
                <a:pos x="222" y="53"/>
              </a:cxn>
              <a:cxn ang="0">
                <a:pos x="248" y="47"/>
              </a:cxn>
              <a:cxn ang="0">
                <a:pos x="278" y="42"/>
              </a:cxn>
              <a:cxn ang="0">
                <a:pos x="302" y="23"/>
              </a:cxn>
              <a:cxn ang="0">
                <a:pos x="360" y="23"/>
              </a:cxn>
              <a:cxn ang="0">
                <a:pos x="429" y="23"/>
              </a:cxn>
              <a:cxn ang="0">
                <a:pos x="470" y="56"/>
              </a:cxn>
              <a:cxn ang="0">
                <a:pos x="475" y="114"/>
              </a:cxn>
              <a:cxn ang="0">
                <a:pos x="485" y="109"/>
              </a:cxn>
              <a:cxn ang="0">
                <a:pos x="496" y="109"/>
              </a:cxn>
              <a:cxn ang="0">
                <a:pos x="507" y="109"/>
              </a:cxn>
              <a:cxn ang="0">
                <a:pos x="517" y="112"/>
              </a:cxn>
              <a:cxn ang="0">
                <a:pos x="534" y="112"/>
              </a:cxn>
              <a:cxn ang="0">
                <a:pos x="546" y="111"/>
              </a:cxn>
              <a:cxn ang="0">
                <a:pos x="547" y="117"/>
              </a:cxn>
              <a:cxn ang="0">
                <a:pos x="562" y="116"/>
              </a:cxn>
              <a:cxn ang="0">
                <a:pos x="568" y="109"/>
              </a:cxn>
              <a:cxn ang="0">
                <a:pos x="581" y="104"/>
              </a:cxn>
              <a:cxn ang="0">
                <a:pos x="586" y="120"/>
              </a:cxn>
              <a:cxn ang="0">
                <a:pos x="579" y="248"/>
              </a:cxn>
              <a:cxn ang="0">
                <a:pos x="594" y="264"/>
              </a:cxn>
              <a:cxn ang="0">
                <a:pos x="626" y="266"/>
              </a:cxn>
              <a:cxn ang="0">
                <a:pos x="661" y="266"/>
              </a:cxn>
              <a:cxn ang="0">
                <a:pos x="680" y="256"/>
              </a:cxn>
              <a:cxn ang="0">
                <a:pos x="693" y="269"/>
              </a:cxn>
              <a:cxn ang="0">
                <a:pos x="698" y="284"/>
              </a:cxn>
              <a:cxn ang="0">
                <a:pos x="704" y="301"/>
              </a:cxn>
              <a:cxn ang="0">
                <a:pos x="707" y="316"/>
              </a:cxn>
              <a:cxn ang="0">
                <a:pos x="702" y="335"/>
              </a:cxn>
              <a:cxn ang="0">
                <a:pos x="699" y="352"/>
              </a:cxn>
              <a:cxn ang="0">
                <a:pos x="696" y="368"/>
              </a:cxn>
              <a:cxn ang="0">
                <a:pos x="698" y="384"/>
              </a:cxn>
              <a:cxn ang="0">
                <a:pos x="699" y="400"/>
              </a:cxn>
              <a:cxn ang="0">
                <a:pos x="698" y="413"/>
              </a:cxn>
              <a:cxn ang="0">
                <a:pos x="699" y="428"/>
              </a:cxn>
              <a:cxn ang="0">
                <a:pos x="690" y="440"/>
              </a:cxn>
              <a:cxn ang="0">
                <a:pos x="698" y="450"/>
              </a:cxn>
              <a:cxn ang="0">
                <a:pos x="709" y="463"/>
              </a:cxn>
              <a:cxn ang="0">
                <a:pos x="701" y="471"/>
              </a:cxn>
              <a:cxn ang="0">
                <a:pos x="638" y="471"/>
              </a:cxn>
              <a:cxn ang="0">
                <a:pos x="547" y="472"/>
              </a:cxn>
              <a:cxn ang="0">
                <a:pos x="416" y="474"/>
              </a:cxn>
              <a:cxn ang="0">
                <a:pos x="278" y="474"/>
              </a:cxn>
              <a:cxn ang="0">
                <a:pos x="278" y="381"/>
              </a:cxn>
              <a:cxn ang="0">
                <a:pos x="277" y="308"/>
              </a:cxn>
              <a:cxn ang="0">
                <a:pos x="251" y="245"/>
              </a:cxn>
              <a:cxn ang="0">
                <a:pos x="80" y="247"/>
              </a:cxn>
              <a:cxn ang="0">
                <a:pos x="0" y="247"/>
              </a:cxn>
              <a:cxn ang="0">
                <a:pos x="0" y="154"/>
              </a:cxn>
              <a:cxn ang="0">
                <a:pos x="0" y="42"/>
              </a:cxn>
              <a:cxn ang="0">
                <a:pos x="19" y="44"/>
              </a:cxn>
              <a:cxn ang="0">
                <a:pos x="54" y="76"/>
              </a:cxn>
              <a:cxn ang="0">
                <a:pos x="88" y="64"/>
              </a:cxn>
              <a:cxn ang="0">
                <a:pos x="109" y="68"/>
              </a:cxn>
              <a:cxn ang="0">
                <a:pos x="131" y="56"/>
              </a:cxn>
              <a:cxn ang="0">
                <a:pos x="130" y="36"/>
              </a:cxn>
              <a:cxn ang="0">
                <a:pos x="136" y="15"/>
              </a:cxn>
            </a:cxnLst>
            <a:rect l="0" t="0" r="r" b="b"/>
            <a:pathLst>
              <a:path w="710" h="476">
                <a:moveTo>
                  <a:pt x="139" y="2"/>
                </a:moveTo>
                <a:lnTo>
                  <a:pt x="141" y="4"/>
                </a:lnTo>
                <a:lnTo>
                  <a:pt x="142" y="7"/>
                </a:lnTo>
                <a:lnTo>
                  <a:pt x="149" y="8"/>
                </a:lnTo>
                <a:lnTo>
                  <a:pt x="155" y="12"/>
                </a:lnTo>
                <a:lnTo>
                  <a:pt x="160" y="13"/>
                </a:lnTo>
                <a:lnTo>
                  <a:pt x="165" y="13"/>
                </a:lnTo>
                <a:lnTo>
                  <a:pt x="166" y="15"/>
                </a:lnTo>
                <a:lnTo>
                  <a:pt x="170" y="13"/>
                </a:lnTo>
                <a:lnTo>
                  <a:pt x="171" y="15"/>
                </a:lnTo>
                <a:lnTo>
                  <a:pt x="171" y="16"/>
                </a:lnTo>
                <a:lnTo>
                  <a:pt x="168" y="16"/>
                </a:lnTo>
                <a:lnTo>
                  <a:pt x="165" y="18"/>
                </a:lnTo>
                <a:lnTo>
                  <a:pt x="166" y="18"/>
                </a:lnTo>
                <a:lnTo>
                  <a:pt x="166" y="20"/>
                </a:lnTo>
                <a:lnTo>
                  <a:pt x="171" y="23"/>
                </a:lnTo>
                <a:lnTo>
                  <a:pt x="171" y="28"/>
                </a:lnTo>
                <a:lnTo>
                  <a:pt x="171" y="29"/>
                </a:lnTo>
                <a:lnTo>
                  <a:pt x="171" y="34"/>
                </a:lnTo>
                <a:lnTo>
                  <a:pt x="171" y="37"/>
                </a:lnTo>
                <a:lnTo>
                  <a:pt x="178" y="36"/>
                </a:lnTo>
                <a:lnTo>
                  <a:pt x="179" y="36"/>
                </a:lnTo>
                <a:lnTo>
                  <a:pt x="182" y="34"/>
                </a:lnTo>
                <a:lnTo>
                  <a:pt x="184" y="34"/>
                </a:lnTo>
                <a:lnTo>
                  <a:pt x="189" y="34"/>
                </a:lnTo>
                <a:lnTo>
                  <a:pt x="192" y="36"/>
                </a:lnTo>
                <a:lnTo>
                  <a:pt x="195" y="36"/>
                </a:lnTo>
                <a:lnTo>
                  <a:pt x="197" y="36"/>
                </a:lnTo>
                <a:lnTo>
                  <a:pt x="200" y="34"/>
                </a:lnTo>
                <a:lnTo>
                  <a:pt x="200" y="32"/>
                </a:lnTo>
                <a:lnTo>
                  <a:pt x="198" y="26"/>
                </a:lnTo>
                <a:lnTo>
                  <a:pt x="200" y="24"/>
                </a:lnTo>
                <a:lnTo>
                  <a:pt x="203" y="28"/>
                </a:lnTo>
                <a:lnTo>
                  <a:pt x="203" y="31"/>
                </a:lnTo>
                <a:lnTo>
                  <a:pt x="206" y="31"/>
                </a:lnTo>
                <a:lnTo>
                  <a:pt x="208" y="32"/>
                </a:lnTo>
                <a:lnTo>
                  <a:pt x="208" y="34"/>
                </a:lnTo>
                <a:lnTo>
                  <a:pt x="210" y="36"/>
                </a:lnTo>
                <a:lnTo>
                  <a:pt x="210" y="37"/>
                </a:lnTo>
                <a:lnTo>
                  <a:pt x="211" y="37"/>
                </a:lnTo>
                <a:lnTo>
                  <a:pt x="214" y="40"/>
                </a:lnTo>
                <a:lnTo>
                  <a:pt x="218" y="42"/>
                </a:lnTo>
                <a:lnTo>
                  <a:pt x="218" y="44"/>
                </a:lnTo>
                <a:lnTo>
                  <a:pt x="216" y="47"/>
                </a:lnTo>
                <a:lnTo>
                  <a:pt x="216" y="48"/>
                </a:lnTo>
                <a:lnTo>
                  <a:pt x="218" y="52"/>
                </a:lnTo>
                <a:lnTo>
                  <a:pt x="219" y="53"/>
                </a:lnTo>
                <a:lnTo>
                  <a:pt x="222" y="53"/>
                </a:lnTo>
                <a:lnTo>
                  <a:pt x="227" y="56"/>
                </a:lnTo>
                <a:lnTo>
                  <a:pt x="230" y="56"/>
                </a:lnTo>
                <a:lnTo>
                  <a:pt x="234" y="58"/>
                </a:lnTo>
                <a:lnTo>
                  <a:pt x="237" y="58"/>
                </a:lnTo>
                <a:lnTo>
                  <a:pt x="240" y="58"/>
                </a:lnTo>
                <a:lnTo>
                  <a:pt x="243" y="56"/>
                </a:lnTo>
                <a:lnTo>
                  <a:pt x="245" y="56"/>
                </a:lnTo>
                <a:lnTo>
                  <a:pt x="248" y="56"/>
                </a:lnTo>
                <a:lnTo>
                  <a:pt x="248" y="55"/>
                </a:lnTo>
                <a:lnTo>
                  <a:pt x="248" y="53"/>
                </a:lnTo>
                <a:lnTo>
                  <a:pt x="246" y="50"/>
                </a:lnTo>
                <a:lnTo>
                  <a:pt x="248" y="47"/>
                </a:lnTo>
                <a:lnTo>
                  <a:pt x="251" y="47"/>
                </a:lnTo>
                <a:lnTo>
                  <a:pt x="253" y="45"/>
                </a:lnTo>
                <a:lnTo>
                  <a:pt x="254" y="45"/>
                </a:lnTo>
                <a:lnTo>
                  <a:pt x="258" y="47"/>
                </a:lnTo>
                <a:lnTo>
                  <a:pt x="259" y="47"/>
                </a:lnTo>
                <a:lnTo>
                  <a:pt x="262" y="45"/>
                </a:lnTo>
                <a:lnTo>
                  <a:pt x="264" y="47"/>
                </a:lnTo>
                <a:lnTo>
                  <a:pt x="269" y="45"/>
                </a:lnTo>
                <a:lnTo>
                  <a:pt x="272" y="44"/>
                </a:lnTo>
                <a:lnTo>
                  <a:pt x="275" y="42"/>
                </a:lnTo>
                <a:lnTo>
                  <a:pt x="277" y="42"/>
                </a:lnTo>
                <a:lnTo>
                  <a:pt x="278" y="42"/>
                </a:lnTo>
                <a:lnTo>
                  <a:pt x="278" y="40"/>
                </a:lnTo>
                <a:lnTo>
                  <a:pt x="278" y="39"/>
                </a:lnTo>
                <a:lnTo>
                  <a:pt x="278" y="32"/>
                </a:lnTo>
                <a:lnTo>
                  <a:pt x="278" y="31"/>
                </a:lnTo>
                <a:lnTo>
                  <a:pt x="278" y="24"/>
                </a:lnTo>
                <a:lnTo>
                  <a:pt x="278" y="23"/>
                </a:lnTo>
                <a:lnTo>
                  <a:pt x="280" y="23"/>
                </a:lnTo>
                <a:lnTo>
                  <a:pt x="282" y="23"/>
                </a:lnTo>
                <a:lnTo>
                  <a:pt x="285" y="23"/>
                </a:lnTo>
                <a:lnTo>
                  <a:pt x="286" y="23"/>
                </a:lnTo>
                <a:lnTo>
                  <a:pt x="290" y="23"/>
                </a:lnTo>
                <a:lnTo>
                  <a:pt x="302" y="23"/>
                </a:lnTo>
                <a:lnTo>
                  <a:pt x="309" y="23"/>
                </a:lnTo>
                <a:lnTo>
                  <a:pt x="312" y="23"/>
                </a:lnTo>
                <a:lnTo>
                  <a:pt x="325" y="23"/>
                </a:lnTo>
                <a:lnTo>
                  <a:pt x="328" y="23"/>
                </a:lnTo>
                <a:lnTo>
                  <a:pt x="330" y="23"/>
                </a:lnTo>
                <a:lnTo>
                  <a:pt x="333" y="23"/>
                </a:lnTo>
                <a:lnTo>
                  <a:pt x="334" y="23"/>
                </a:lnTo>
                <a:lnTo>
                  <a:pt x="339" y="23"/>
                </a:lnTo>
                <a:lnTo>
                  <a:pt x="342" y="23"/>
                </a:lnTo>
                <a:lnTo>
                  <a:pt x="350" y="23"/>
                </a:lnTo>
                <a:lnTo>
                  <a:pt x="354" y="23"/>
                </a:lnTo>
                <a:lnTo>
                  <a:pt x="360" y="23"/>
                </a:lnTo>
                <a:lnTo>
                  <a:pt x="366" y="23"/>
                </a:lnTo>
                <a:lnTo>
                  <a:pt x="379" y="23"/>
                </a:lnTo>
                <a:lnTo>
                  <a:pt x="382" y="23"/>
                </a:lnTo>
                <a:lnTo>
                  <a:pt x="386" y="23"/>
                </a:lnTo>
                <a:lnTo>
                  <a:pt x="390" y="23"/>
                </a:lnTo>
                <a:lnTo>
                  <a:pt x="402" y="23"/>
                </a:lnTo>
                <a:lnTo>
                  <a:pt x="410" y="23"/>
                </a:lnTo>
                <a:lnTo>
                  <a:pt x="416" y="23"/>
                </a:lnTo>
                <a:lnTo>
                  <a:pt x="418" y="23"/>
                </a:lnTo>
                <a:lnTo>
                  <a:pt x="419" y="23"/>
                </a:lnTo>
                <a:lnTo>
                  <a:pt x="424" y="23"/>
                </a:lnTo>
                <a:lnTo>
                  <a:pt x="429" y="23"/>
                </a:lnTo>
                <a:lnTo>
                  <a:pt x="430" y="23"/>
                </a:lnTo>
                <a:lnTo>
                  <a:pt x="432" y="23"/>
                </a:lnTo>
                <a:lnTo>
                  <a:pt x="438" y="23"/>
                </a:lnTo>
                <a:lnTo>
                  <a:pt x="438" y="29"/>
                </a:lnTo>
                <a:lnTo>
                  <a:pt x="445" y="29"/>
                </a:lnTo>
                <a:lnTo>
                  <a:pt x="453" y="29"/>
                </a:lnTo>
                <a:lnTo>
                  <a:pt x="456" y="29"/>
                </a:lnTo>
                <a:lnTo>
                  <a:pt x="462" y="29"/>
                </a:lnTo>
                <a:lnTo>
                  <a:pt x="470" y="29"/>
                </a:lnTo>
                <a:lnTo>
                  <a:pt x="470" y="42"/>
                </a:lnTo>
                <a:lnTo>
                  <a:pt x="470" y="45"/>
                </a:lnTo>
                <a:lnTo>
                  <a:pt x="470" y="56"/>
                </a:lnTo>
                <a:lnTo>
                  <a:pt x="470" y="66"/>
                </a:lnTo>
                <a:lnTo>
                  <a:pt x="470" y="68"/>
                </a:lnTo>
                <a:lnTo>
                  <a:pt x="470" y="72"/>
                </a:lnTo>
                <a:lnTo>
                  <a:pt x="470" y="76"/>
                </a:lnTo>
                <a:lnTo>
                  <a:pt x="470" y="80"/>
                </a:lnTo>
                <a:lnTo>
                  <a:pt x="470" y="104"/>
                </a:lnTo>
                <a:lnTo>
                  <a:pt x="470" y="108"/>
                </a:lnTo>
                <a:lnTo>
                  <a:pt x="469" y="116"/>
                </a:lnTo>
                <a:lnTo>
                  <a:pt x="474" y="117"/>
                </a:lnTo>
                <a:lnTo>
                  <a:pt x="474" y="116"/>
                </a:lnTo>
                <a:lnTo>
                  <a:pt x="475" y="116"/>
                </a:lnTo>
                <a:lnTo>
                  <a:pt x="475" y="114"/>
                </a:lnTo>
                <a:lnTo>
                  <a:pt x="475" y="112"/>
                </a:lnTo>
                <a:lnTo>
                  <a:pt x="477" y="112"/>
                </a:lnTo>
                <a:lnTo>
                  <a:pt x="477" y="114"/>
                </a:lnTo>
                <a:lnTo>
                  <a:pt x="478" y="114"/>
                </a:lnTo>
                <a:lnTo>
                  <a:pt x="478" y="112"/>
                </a:lnTo>
                <a:lnTo>
                  <a:pt x="480" y="111"/>
                </a:lnTo>
                <a:lnTo>
                  <a:pt x="482" y="111"/>
                </a:lnTo>
                <a:lnTo>
                  <a:pt x="482" y="112"/>
                </a:lnTo>
                <a:lnTo>
                  <a:pt x="482" y="111"/>
                </a:lnTo>
                <a:lnTo>
                  <a:pt x="483" y="111"/>
                </a:lnTo>
                <a:lnTo>
                  <a:pt x="485" y="111"/>
                </a:lnTo>
                <a:lnTo>
                  <a:pt x="485" y="109"/>
                </a:lnTo>
                <a:lnTo>
                  <a:pt x="486" y="109"/>
                </a:lnTo>
                <a:lnTo>
                  <a:pt x="486" y="108"/>
                </a:lnTo>
                <a:lnTo>
                  <a:pt x="488" y="108"/>
                </a:lnTo>
                <a:lnTo>
                  <a:pt x="488" y="109"/>
                </a:lnTo>
                <a:lnTo>
                  <a:pt x="490" y="108"/>
                </a:lnTo>
                <a:lnTo>
                  <a:pt x="491" y="108"/>
                </a:lnTo>
                <a:lnTo>
                  <a:pt x="491" y="109"/>
                </a:lnTo>
                <a:lnTo>
                  <a:pt x="493" y="109"/>
                </a:lnTo>
                <a:lnTo>
                  <a:pt x="493" y="108"/>
                </a:lnTo>
                <a:lnTo>
                  <a:pt x="494" y="108"/>
                </a:lnTo>
                <a:lnTo>
                  <a:pt x="496" y="108"/>
                </a:lnTo>
                <a:lnTo>
                  <a:pt x="496" y="109"/>
                </a:lnTo>
                <a:lnTo>
                  <a:pt x="498" y="109"/>
                </a:lnTo>
                <a:lnTo>
                  <a:pt x="499" y="109"/>
                </a:lnTo>
                <a:lnTo>
                  <a:pt x="501" y="109"/>
                </a:lnTo>
                <a:lnTo>
                  <a:pt x="501" y="111"/>
                </a:lnTo>
                <a:lnTo>
                  <a:pt x="502" y="111"/>
                </a:lnTo>
                <a:lnTo>
                  <a:pt x="502" y="109"/>
                </a:lnTo>
                <a:lnTo>
                  <a:pt x="504" y="109"/>
                </a:lnTo>
                <a:lnTo>
                  <a:pt x="506" y="109"/>
                </a:lnTo>
                <a:lnTo>
                  <a:pt x="506" y="108"/>
                </a:lnTo>
                <a:lnTo>
                  <a:pt x="507" y="108"/>
                </a:lnTo>
                <a:lnTo>
                  <a:pt x="509" y="109"/>
                </a:lnTo>
                <a:lnTo>
                  <a:pt x="507" y="109"/>
                </a:lnTo>
                <a:lnTo>
                  <a:pt x="507" y="111"/>
                </a:lnTo>
                <a:lnTo>
                  <a:pt x="507" y="112"/>
                </a:lnTo>
                <a:lnTo>
                  <a:pt x="509" y="112"/>
                </a:lnTo>
                <a:lnTo>
                  <a:pt x="510" y="112"/>
                </a:lnTo>
                <a:lnTo>
                  <a:pt x="512" y="112"/>
                </a:lnTo>
                <a:lnTo>
                  <a:pt x="512" y="111"/>
                </a:lnTo>
                <a:lnTo>
                  <a:pt x="514" y="112"/>
                </a:lnTo>
                <a:lnTo>
                  <a:pt x="514" y="114"/>
                </a:lnTo>
                <a:lnTo>
                  <a:pt x="515" y="114"/>
                </a:lnTo>
                <a:lnTo>
                  <a:pt x="515" y="112"/>
                </a:lnTo>
                <a:lnTo>
                  <a:pt x="515" y="114"/>
                </a:lnTo>
                <a:lnTo>
                  <a:pt x="517" y="112"/>
                </a:lnTo>
                <a:lnTo>
                  <a:pt x="518" y="112"/>
                </a:lnTo>
                <a:lnTo>
                  <a:pt x="520" y="112"/>
                </a:lnTo>
                <a:lnTo>
                  <a:pt x="522" y="112"/>
                </a:lnTo>
                <a:lnTo>
                  <a:pt x="523" y="112"/>
                </a:lnTo>
                <a:lnTo>
                  <a:pt x="525" y="112"/>
                </a:lnTo>
                <a:lnTo>
                  <a:pt x="525" y="111"/>
                </a:lnTo>
                <a:lnTo>
                  <a:pt x="526" y="111"/>
                </a:lnTo>
                <a:lnTo>
                  <a:pt x="528" y="112"/>
                </a:lnTo>
                <a:lnTo>
                  <a:pt x="530" y="112"/>
                </a:lnTo>
                <a:lnTo>
                  <a:pt x="531" y="112"/>
                </a:lnTo>
                <a:lnTo>
                  <a:pt x="533" y="114"/>
                </a:lnTo>
                <a:lnTo>
                  <a:pt x="534" y="112"/>
                </a:lnTo>
                <a:lnTo>
                  <a:pt x="536" y="112"/>
                </a:lnTo>
                <a:lnTo>
                  <a:pt x="538" y="112"/>
                </a:lnTo>
                <a:lnTo>
                  <a:pt x="538" y="111"/>
                </a:lnTo>
                <a:lnTo>
                  <a:pt x="538" y="109"/>
                </a:lnTo>
                <a:lnTo>
                  <a:pt x="538" y="108"/>
                </a:lnTo>
                <a:lnTo>
                  <a:pt x="539" y="108"/>
                </a:lnTo>
                <a:lnTo>
                  <a:pt x="539" y="109"/>
                </a:lnTo>
                <a:lnTo>
                  <a:pt x="541" y="109"/>
                </a:lnTo>
                <a:lnTo>
                  <a:pt x="542" y="109"/>
                </a:lnTo>
                <a:lnTo>
                  <a:pt x="542" y="111"/>
                </a:lnTo>
                <a:lnTo>
                  <a:pt x="544" y="111"/>
                </a:lnTo>
                <a:lnTo>
                  <a:pt x="546" y="111"/>
                </a:lnTo>
                <a:lnTo>
                  <a:pt x="546" y="112"/>
                </a:lnTo>
                <a:lnTo>
                  <a:pt x="546" y="111"/>
                </a:lnTo>
                <a:lnTo>
                  <a:pt x="546" y="112"/>
                </a:lnTo>
                <a:lnTo>
                  <a:pt x="547" y="112"/>
                </a:lnTo>
                <a:lnTo>
                  <a:pt x="546" y="112"/>
                </a:lnTo>
                <a:lnTo>
                  <a:pt x="546" y="114"/>
                </a:lnTo>
                <a:lnTo>
                  <a:pt x="547" y="114"/>
                </a:lnTo>
                <a:lnTo>
                  <a:pt x="547" y="112"/>
                </a:lnTo>
                <a:lnTo>
                  <a:pt x="547" y="114"/>
                </a:lnTo>
                <a:lnTo>
                  <a:pt x="549" y="114"/>
                </a:lnTo>
                <a:lnTo>
                  <a:pt x="549" y="116"/>
                </a:lnTo>
                <a:lnTo>
                  <a:pt x="547" y="117"/>
                </a:lnTo>
                <a:lnTo>
                  <a:pt x="549" y="117"/>
                </a:lnTo>
                <a:lnTo>
                  <a:pt x="550" y="117"/>
                </a:lnTo>
                <a:lnTo>
                  <a:pt x="550" y="119"/>
                </a:lnTo>
                <a:lnTo>
                  <a:pt x="552" y="119"/>
                </a:lnTo>
                <a:lnTo>
                  <a:pt x="554" y="119"/>
                </a:lnTo>
                <a:lnTo>
                  <a:pt x="554" y="117"/>
                </a:lnTo>
                <a:lnTo>
                  <a:pt x="555" y="117"/>
                </a:lnTo>
                <a:lnTo>
                  <a:pt x="555" y="116"/>
                </a:lnTo>
                <a:lnTo>
                  <a:pt x="557" y="116"/>
                </a:lnTo>
                <a:lnTo>
                  <a:pt x="558" y="116"/>
                </a:lnTo>
                <a:lnTo>
                  <a:pt x="560" y="116"/>
                </a:lnTo>
                <a:lnTo>
                  <a:pt x="562" y="116"/>
                </a:lnTo>
                <a:lnTo>
                  <a:pt x="562" y="117"/>
                </a:lnTo>
                <a:lnTo>
                  <a:pt x="563" y="117"/>
                </a:lnTo>
                <a:lnTo>
                  <a:pt x="563" y="116"/>
                </a:lnTo>
                <a:lnTo>
                  <a:pt x="563" y="114"/>
                </a:lnTo>
                <a:lnTo>
                  <a:pt x="562" y="112"/>
                </a:lnTo>
                <a:lnTo>
                  <a:pt x="562" y="111"/>
                </a:lnTo>
                <a:lnTo>
                  <a:pt x="563" y="109"/>
                </a:lnTo>
                <a:lnTo>
                  <a:pt x="563" y="108"/>
                </a:lnTo>
                <a:lnTo>
                  <a:pt x="565" y="109"/>
                </a:lnTo>
                <a:lnTo>
                  <a:pt x="565" y="111"/>
                </a:lnTo>
                <a:lnTo>
                  <a:pt x="566" y="109"/>
                </a:lnTo>
                <a:lnTo>
                  <a:pt x="568" y="109"/>
                </a:lnTo>
                <a:lnTo>
                  <a:pt x="568" y="111"/>
                </a:lnTo>
                <a:lnTo>
                  <a:pt x="570" y="111"/>
                </a:lnTo>
                <a:lnTo>
                  <a:pt x="570" y="109"/>
                </a:lnTo>
                <a:lnTo>
                  <a:pt x="571" y="111"/>
                </a:lnTo>
                <a:lnTo>
                  <a:pt x="573" y="109"/>
                </a:lnTo>
                <a:lnTo>
                  <a:pt x="574" y="109"/>
                </a:lnTo>
                <a:lnTo>
                  <a:pt x="576" y="108"/>
                </a:lnTo>
                <a:lnTo>
                  <a:pt x="578" y="108"/>
                </a:lnTo>
                <a:lnTo>
                  <a:pt x="579" y="108"/>
                </a:lnTo>
                <a:lnTo>
                  <a:pt x="579" y="106"/>
                </a:lnTo>
                <a:lnTo>
                  <a:pt x="579" y="104"/>
                </a:lnTo>
                <a:lnTo>
                  <a:pt x="581" y="104"/>
                </a:lnTo>
                <a:lnTo>
                  <a:pt x="581" y="103"/>
                </a:lnTo>
                <a:lnTo>
                  <a:pt x="582" y="101"/>
                </a:lnTo>
                <a:lnTo>
                  <a:pt x="584" y="101"/>
                </a:lnTo>
                <a:lnTo>
                  <a:pt x="584" y="103"/>
                </a:lnTo>
                <a:lnTo>
                  <a:pt x="584" y="104"/>
                </a:lnTo>
                <a:lnTo>
                  <a:pt x="584" y="106"/>
                </a:lnTo>
                <a:lnTo>
                  <a:pt x="586" y="106"/>
                </a:lnTo>
                <a:lnTo>
                  <a:pt x="586" y="112"/>
                </a:lnTo>
                <a:lnTo>
                  <a:pt x="586" y="117"/>
                </a:lnTo>
                <a:lnTo>
                  <a:pt x="582" y="117"/>
                </a:lnTo>
                <a:lnTo>
                  <a:pt x="582" y="120"/>
                </a:lnTo>
                <a:lnTo>
                  <a:pt x="586" y="120"/>
                </a:lnTo>
                <a:lnTo>
                  <a:pt x="586" y="132"/>
                </a:lnTo>
                <a:lnTo>
                  <a:pt x="587" y="176"/>
                </a:lnTo>
                <a:lnTo>
                  <a:pt x="587" y="183"/>
                </a:lnTo>
                <a:lnTo>
                  <a:pt x="587" y="186"/>
                </a:lnTo>
                <a:lnTo>
                  <a:pt x="589" y="205"/>
                </a:lnTo>
                <a:lnTo>
                  <a:pt x="587" y="212"/>
                </a:lnTo>
                <a:lnTo>
                  <a:pt x="582" y="231"/>
                </a:lnTo>
                <a:lnTo>
                  <a:pt x="581" y="232"/>
                </a:lnTo>
                <a:lnTo>
                  <a:pt x="579" y="242"/>
                </a:lnTo>
                <a:lnTo>
                  <a:pt x="579" y="244"/>
                </a:lnTo>
                <a:lnTo>
                  <a:pt x="579" y="247"/>
                </a:lnTo>
                <a:lnTo>
                  <a:pt x="579" y="248"/>
                </a:lnTo>
                <a:lnTo>
                  <a:pt x="579" y="250"/>
                </a:lnTo>
                <a:lnTo>
                  <a:pt x="579" y="260"/>
                </a:lnTo>
                <a:lnTo>
                  <a:pt x="579" y="261"/>
                </a:lnTo>
                <a:lnTo>
                  <a:pt x="579" y="264"/>
                </a:lnTo>
                <a:lnTo>
                  <a:pt x="579" y="266"/>
                </a:lnTo>
                <a:lnTo>
                  <a:pt x="581" y="266"/>
                </a:lnTo>
                <a:lnTo>
                  <a:pt x="584" y="266"/>
                </a:lnTo>
                <a:lnTo>
                  <a:pt x="586" y="266"/>
                </a:lnTo>
                <a:lnTo>
                  <a:pt x="586" y="264"/>
                </a:lnTo>
                <a:lnTo>
                  <a:pt x="589" y="264"/>
                </a:lnTo>
                <a:lnTo>
                  <a:pt x="590" y="264"/>
                </a:lnTo>
                <a:lnTo>
                  <a:pt x="594" y="264"/>
                </a:lnTo>
                <a:lnTo>
                  <a:pt x="595" y="264"/>
                </a:lnTo>
                <a:lnTo>
                  <a:pt x="597" y="264"/>
                </a:lnTo>
                <a:lnTo>
                  <a:pt x="598" y="264"/>
                </a:lnTo>
                <a:lnTo>
                  <a:pt x="602" y="264"/>
                </a:lnTo>
                <a:lnTo>
                  <a:pt x="603" y="264"/>
                </a:lnTo>
                <a:lnTo>
                  <a:pt x="606" y="264"/>
                </a:lnTo>
                <a:lnTo>
                  <a:pt x="611" y="264"/>
                </a:lnTo>
                <a:lnTo>
                  <a:pt x="614" y="264"/>
                </a:lnTo>
                <a:lnTo>
                  <a:pt x="618" y="266"/>
                </a:lnTo>
                <a:lnTo>
                  <a:pt x="622" y="266"/>
                </a:lnTo>
                <a:lnTo>
                  <a:pt x="624" y="266"/>
                </a:lnTo>
                <a:lnTo>
                  <a:pt x="626" y="266"/>
                </a:lnTo>
                <a:lnTo>
                  <a:pt x="630" y="266"/>
                </a:lnTo>
                <a:lnTo>
                  <a:pt x="632" y="266"/>
                </a:lnTo>
                <a:lnTo>
                  <a:pt x="637" y="268"/>
                </a:lnTo>
                <a:lnTo>
                  <a:pt x="638" y="268"/>
                </a:lnTo>
                <a:lnTo>
                  <a:pt x="640" y="268"/>
                </a:lnTo>
                <a:lnTo>
                  <a:pt x="650" y="268"/>
                </a:lnTo>
                <a:lnTo>
                  <a:pt x="653" y="266"/>
                </a:lnTo>
                <a:lnTo>
                  <a:pt x="654" y="266"/>
                </a:lnTo>
                <a:lnTo>
                  <a:pt x="656" y="266"/>
                </a:lnTo>
                <a:lnTo>
                  <a:pt x="658" y="266"/>
                </a:lnTo>
                <a:lnTo>
                  <a:pt x="659" y="266"/>
                </a:lnTo>
                <a:lnTo>
                  <a:pt x="661" y="266"/>
                </a:lnTo>
                <a:lnTo>
                  <a:pt x="662" y="266"/>
                </a:lnTo>
                <a:lnTo>
                  <a:pt x="664" y="266"/>
                </a:lnTo>
                <a:lnTo>
                  <a:pt x="666" y="266"/>
                </a:lnTo>
                <a:lnTo>
                  <a:pt x="667" y="266"/>
                </a:lnTo>
                <a:lnTo>
                  <a:pt x="669" y="266"/>
                </a:lnTo>
                <a:lnTo>
                  <a:pt x="670" y="266"/>
                </a:lnTo>
                <a:lnTo>
                  <a:pt x="674" y="266"/>
                </a:lnTo>
                <a:lnTo>
                  <a:pt x="677" y="266"/>
                </a:lnTo>
                <a:lnTo>
                  <a:pt x="678" y="266"/>
                </a:lnTo>
                <a:lnTo>
                  <a:pt x="680" y="266"/>
                </a:lnTo>
                <a:lnTo>
                  <a:pt x="680" y="261"/>
                </a:lnTo>
                <a:lnTo>
                  <a:pt x="680" y="256"/>
                </a:lnTo>
                <a:lnTo>
                  <a:pt x="682" y="256"/>
                </a:lnTo>
                <a:lnTo>
                  <a:pt x="682" y="258"/>
                </a:lnTo>
                <a:lnTo>
                  <a:pt x="683" y="258"/>
                </a:lnTo>
                <a:lnTo>
                  <a:pt x="683" y="260"/>
                </a:lnTo>
                <a:lnTo>
                  <a:pt x="686" y="260"/>
                </a:lnTo>
                <a:lnTo>
                  <a:pt x="686" y="261"/>
                </a:lnTo>
                <a:lnTo>
                  <a:pt x="686" y="264"/>
                </a:lnTo>
                <a:lnTo>
                  <a:pt x="686" y="266"/>
                </a:lnTo>
                <a:lnTo>
                  <a:pt x="688" y="268"/>
                </a:lnTo>
                <a:lnTo>
                  <a:pt x="690" y="268"/>
                </a:lnTo>
                <a:lnTo>
                  <a:pt x="691" y="269"/>
                </a:lnTo>
                <a:lnTo>
                  <a:pt x="693" y="269"/>
                </a:lnTo>
                <a:lnTo>
                  <a:pt x="693" y="271"/>
                </a:lnTo>
                <a:lnTo>
                  <a:pt x="694" y="271"/>
                </a:lnTo>
                <a:lnTo>
                  <a:pt x="694" y="272"/>
                </a:lnTo>
                <a:lnTo>
                  <a:pt x="694" y="274"/>
                </a:lnTo>
                <a:lnTo>
                  <a:pt x="694" y="276"/>
                </a:lnTo>
                <a:lnTo>
                  <a:pt x="693" y="276"/>
                </a:lnTo>
                <a:lnTo>
                  <a:pt x="693" y="277"/>
                </a:lnTo>
                <a:lnTo>
                  <a:pt x="694" y="279"/>
                </a:lnTo>
                <a:lnTo>
                  <a:pt x="694" y="280"/>
                </a:lnTo>
                <a:lnTo>
                  <a:pt x="696" y="280"/>
                </a:lnTo>
                <a:lnTo>
                  <a:pt x="698" y="282"/>
                </a:lnTo>
                <a:lnTo>
                  <a:pt x="698" y="284"/>
                </a:lnTo>
                <a:lnTo>
                  <a:pt x="699" y="285"/>
                </a:lnTo>
                <a:lnTo>
                  <a:pt x="699" y="287"/>
                </a:lnTo>
                <a:lnTo>
                  <a:pt x="699" y="288"/>
                </a:lnTo>
                <a:lnTo>
                  <a:pt x="699" y="290"/>
                </a:lnTo>
                <a:lnTo>
                  <a:pt x="699" y="292"/>
                </a:lnTo>
                <a:lnTo>
                  <a:pt x="699" y="293"/>
                </a:lnTo>
                <a:lnTo>
                  <a:pt x="701" y="293"/>
                </a:lnTo>
                <a:lnTo>
                  <a:pt x="701" y="295"/>
                </a:lnTo>
                <a:lnTo>
                  <a:pt x="702" y="296"/>
                </a:lnTo>
                <a:lnTo>
                  <a:pt x="702" y="298"/>
                </a:lnTo>
                <a:lnTo>
                  <a:pt x="704" y="300"/>
                </a:lnTo>
                <a:lnTo>
                  <a:pt x="704" y="301"/>
                </a:lnTo>
                <a:lnTo>
                  <a:pt x="704" y="303"/>
                </a:lnTo>
                <a:lnTo>
                  <a:pt x="706" y="303"/>
                </a:lnTo>
                <a:lnTo>
                  <a:pt x="706" y="304"/>
                </a:lnTo>
                <a:lnTo>
                  <a:pt x="707" y="304"/>
                </a:lnTo>
                <a:lnTo>
                  <a:pt x="707" y="306"/>
                </a:lnTo>
                <a:lnTo>
                  <a:pt x="707" y="308"/>
                </a:lnTo>
                <a:lnTo>
                  <a:pt x="709" y="309"/>
                </a:lnTo>
                <a:lnTo>
                  <a:pt x="709" y="311"/>
                </a:lnTo>
                <a:lnTo>
                  <a:pt x="709" y="312"/>
                </a:lnTo>
                <a:lnTo>
                  <a:pt x="709" y="314"/>
                </a:lnTo>
                <a:lnTo>
                  <a:pt x="707" y="314"/>
                </a:lnTo>
                <a:lnTo>
                  <a:pt x="707" y="316"/>
                </a:lnTo>
                <a:lnTo>
                  <a:pt x="707" y="317"/>
                </a:lnTo>
                <a:lnTo>
                  <a:pt x="706" y="319"/>
                </a:lnTo>
                <a:lnTo>
                  <a:pt x="706" y="320"/>
                </a:lnTo>
                <a:lnTo>
                  <a:pt x="706" y="322"/>
                </a:lnTo>
                <a:lnTo>
                  <a:pt x="704" y="324"/>
                </a:lnTo>
                <a:lnTo>
                  <a:pt x="704" y="325"/>
                </a:lnTo>
                <a:lnTo>
                  <a:pt x="704" y="327"/>
                </a:lnTo>
                <a:lnTo>
                  <a:pt x="704" y="328"/>
                </a:lnTo>
                <a:lnTo>
                  <a:pt x="704" y="330"/>
                </a:lnTo>
                <a:lnTo>
                  <a:pt x="702" y="332"/>
                </a:lnTo>
                <a:lnTo>
                  <a:pt x="702" y="333"/>
                </a:lnTo>
                <a:lnTo>
                  <a:pt x="702" y="335"/>
                </a:lnTo>
                <a:lnTo>
                  <a:pt x="702" y="336"/>
                </a:lnTo>
                <a:lnTo>
                  <a:pt x="702" y="340"/>
                </a:lnTo>
                <a:lnTo>
                  <a:pt x="702" y="341"/>
                </a:lnTo>
                <a:lnTo>
                  <a:pt x="702" y="343"/>
                </a:lnTo>
                <a:lnTo>
                  <a:pt x="702" y="344"/>
                </a:lnTo>
                <a:lnTo>
                  <a:pt x="704" y="344"/>
                </a:lnTo>
                <a:lnTo>
                  <a:pt x="704" y="346"/>
                </a:lnTo>
                <a:lnTo>
                  <a:pt x="704" y="348"/>
                </a:lnTo>
                <a:lnTo>
                  <a:pt x="702" y="349"/>
                </a:lnTo>
                <a:lnTo>
                  <a:pt x="701" y="351"/>
                </a:lnTo>
                <a:lnTo>
                  <a:pt x="701" y="352"/>
                </a:lnTo>
                <a:lnTo>
                  <a:pt x="699" y="352"/>
                </a:lnTo>
                <a:lnTo>
                  <a:pt x="699" y="354"/>
                </a:lnTo>
                <a:lnTo>
                  <a:pt x="698" y="354"/>
                </a:lnTo>
                <a:lnTo>
                  <a:pt x="698" y="356"/>
                </a:lnTo>
                <a:lnTo>
                  <a:pt x="696" y="356"/>
                </a:lnTo>
                <a:lnTo>
                  <a:pt x="696" y="357"/>
                </a:lnTo>
                <a:lnTo>
                  <a:pt x="696" y="359"/>
                </a:lnTo>
                <a:lnTo>
                  <a:pt x="698" y="360"/>
                </a:lnTo>
                <a:lnTo>
                  <a:pt x="698" y="362"/>
                </a:lnTo>
                <a:lnTo>
                  <a:pt x="696" y="364"/>
                </a:lnTo>
                <a:lnTo>
                  <a:pt x="696" y="365"/>
                </a:lnTo>
                <a:lnTo>
                  <a:pt x="696" y="367"/>
                </a:lnTo>
                <a:lnTo>
                  <a:pt x="696" y="368"/>
                </a:lnTo>
                <a:lnTo>
                  <a:pt x="696" y="370"/>
                </a:lnTo>
                <a:lnTo>
                  <a:pt x="698" y="370"/>
                </a:lnTo>
                <a:lnTo>
                  <a:pt x="698" y="372"/>
                </a:lnTo>
                <a:lnTo>
                  <a:pt x="698" y="373"/>
                </a:lnTo>
                <a:lnTo>
                  <a:pt x="698" y="375"/>
                </a:lnTo>
                <a:lnTo>
                  <a:pt x="698" y="376"/>
                </a:lnTo>
                <a:lnTo>
                  <a:pt x="698" y="378"/>
                </a:lnTo>
                <a:lnTo>
                  <a:pt x="696" y="380"/>
                </a:lnTo>
                <a:lnTo>
                  <a:pt x="696" y="381"/>
                </a:lnTo>
                <a:lnTo>
                  <a:pt x="698" y="381"/>
                </a:lnTo>
                <a:lnTo>
                  <a:pt x="698" y="383"/>
                </a:lnTo>
                <a:lnTo>
                  <a:pt x="698" y="384"/>
                </a:lnTo>
                <a:lnTo>
                  <a:pt x="699" y="386"/>
                </a:lnTo>
                <a:lnTo>
                  <a:pt x="701" y="388"/>
                </a:lnTo>
                <a:lnTo>
                  <a:pt x="702" y="389"/>
                </a:lnTo>
                <a:lnTo>
                  <a:pt x="704" y="391"/>
                </a:lnTo>
                <a:lnTo>
                  <a:pt x="704" y="392"/>
                </a:lnTo>
                <a:lnTo>
                  <a:pt x="704" y="394"/>
                </a:lnTo>
                <a:lnTo>
                  <a:pt x="704" y="396"/>
                </a:lnTo>
                <a:lnTo>
                  <a:pt x="702" y="396"/>
                </a:lnTo>
                <a:lnTo>
                  <a:pt x="702" y="397"/>
                </a:lnTo>
                <a:lnTo>
                  <a:pt x="702" y="399"/>
                </a:lnTo>
                <a:lnTo>
                  <a:pt x="701" y="399"/>
                </a:lnTo>
                <a:lnTo>
                  <a:pt x="699" y="400"/>
                </a:lnTo>
                <a:lnTo>
                  <a:pt x="698" y="400"/>
                </a:lnTo>
                <a:lnTo>
                  <a:pt x="698" y="402"/>
                </a:lnTo>
                <a:lnTo>
                  <a:pt x="696" y="402"/>
                </a:lnTo>
                <a:lnTo>
                  <a:pt x="696" y="404"/>
                </a:lnTo>
                <a:lnTo>
                  <a:pt x="694" y="405"/>
                </a:lnTo>
                <a:lnTo>
                  <a:pt x="694" y="407"/>
                </a:lnTo>
                <a:lnTo>
                  <a:pt x="694" y="408"/>
                </a:lnTo>
                <a:lnTo>
                  <a:pt x="696" y="408"/>
                </a:lnTo>
                <a:lnTo>
                  <a:pt x="696" y="410"/>
                </a:lnTo>
                <a:lnTo>
                  <a:pt x="698" y="410"/>
                </a:lnTo>
                <a:lnTo>
                  <a:pt x="698" y="412"/>
                </a:lnTo>
                <a:lnTo>
                  <a:pt x="698" y="413"/>
                </a:lnTo>
                <a:lnTo>
                  <a:pt x="699" y="415"/>
                </a:lnTo>
                <a:lnTo>
                  <a:pt x="701" y="415"/>
                </a:lnTo>
                <a:lnTo>
                  <a:pt x="702" y="416"/>
                </a:lnTo>
                <a:lnTo>
                  <a:pt x="701" y="416"/>
                </a:lnTo>
                <a:lnTo>
                  <a:pt x="701" y="418"/>
                </a:lnTo>
                <a:lnTo>
                  <a:pt x="701" y="420"/>
                </a:lnTo>
                <a:lnTo>
                  <a:pt x="701" y="421"/>
                </a:lnTo>
                <a:lnTo>
                  <a:pt x="701" y="423"/>
                </a:lnTo>
                <a:lnTo>
                  <a:pt x="701" y="424"/>
                </a:lnTo>
                <a:lnTo>
                  <a:pt x="699" y="424"/>
                </a:lnTo>
                <a:lnTo>
                  <a:pt x="699" y="426"/>
                </a:lnTo>
                <a:lnTo>
                  <a:pt x="699" y="428"/>
                </a:lnTo>
                <a:lnTo>
                  <a:pt x="698" y="429"/>
                </a:lnTo>
                <a:lnTo>
                  <a:pt x="696" y="429"/>
                </a:lnTo>
                <a:lnTo>
                  <a:pt x="696" y="431"/>
                </a:lnTo>
                <a:lnTo>
                  <a:pt x="696" y="432"/>
                </a:lnTo>
                <a:lnTo>
                  <a:pt x="698" y="434"/>
                </a:lnTo>
                <a:lnTo>
                  <a:pt x="696" y="434"/>
                </a:lnTo>
                <a:lnTo>
                  <a:pt x="694" y="434"/>
                </a:lnTo>
                <a:lnTo>
                  <a:pt x="694" y="432"/>
                </a:lnTo>
                <a:lnTo>
                  <a:pt x="693" y="434"/>
                </a:lnTo>
                <a:lnTo>
                  <a:pt x="691" y="434"/>
                </a:lnTo>
                <a:lnTo>
                  <a:pt x="690" y="439"/>
                </a:lnTo>
                <a:lnTo>
                  <a:pt x="690" y="440"/>
                </a:lnTo>
                <a:lnTo>
                  <a:pt x="691" y="444"/>
                </a:lnTo>
                <a:lnTo>
                  <a:pt x="691" y="445"/>
                </a:lnTo>
                <a:lnTo>
                  <a:pt x="691" y="448"/>
                </a:lnTo>
                <a:lnTo>
                  <a:pt x="693" y="448"/>
                </a:lnTo>
                <a:lnTo>
                  <a:pt x="696" y="448"/>
                </a:lnTo>
                <a:lnTo>
                  <a:pt x="696" y="444"/>
                </a:lnTo>
                <a:lnTo>
                  <a:pt x="699" y="444"/>
                </a:lnTo>
                <a:lnTo>
                  <a:pt x="699" y="445"/>
                </a:lnTo>
                <a:lnTo>
                  <a:pt x="699" y="447"/>
                </a:lnTo>
                <a:lnTo>
                  <a:pt x="698" y="447"/>
                </a:lnTo>
                <a:lnTo>
                  <a:pt x="698" y="448"/>
                </a:lnTo>
                <a:lnTo>
                  <a:pt x="698" y="450"/>
                </a:lnTo>
                <a:lnTo>
                  <a:pt x="698" y="452"/>
                </a:lnTo>
                <a:lnTo>
                  <a:pt x="698" y="453"/>
                </a:lnTo>
                <a:lnTo>
                  <a:pt x="699" y="455"/>
                </a:lnTo>
                <a:lnTo>
                  <a:pt x="701" y="455"/>
                </a:lnTo>
                <a:lnTo>
                  <a:pt x="702" y="455"/>
                </a:lnTo>
                <a:lnTo>
                  <a:pt x="704" y="456"/>
                </a:lnTo>
                <a:lnTo>
                  <a:pt x="706" y="456"/>
                </a:lnTo>
                <a:lnTo>
                  <a:pt x="707" y="458"/>
                </a:lnTo>
                <a:lnTo>
                  <a:pt x="707" y="460"/>
                </a:lnTo>
                <a:lnTo>
                  <a:pt x="707" y="461"/>
                </a:lnTo>
                <a:lnTo>
                  <a:pt x="707" y="463"/>
                </a:lnTo>
                <a:lnTo>
                  <a:pt x="709" y="463"/>
                </a:lnTo>
                <a:lnTo>
                  <a:pt x="709" y="464"/>
                </a:lnTo>
                <a:lnTo>
                  <a:pt x="709" y="466"/>
                </a:lnTo>
                <a:lnTo>
                  <a:pt x="709" y="468"/>
                </a:lnTo>
                <a:lnTo>
                  <a:pt x="709" y="469"/>
                </a:lnTo>
                <a:lnTo>
                  <a:pt x="709" y="471"/>
                </a:lnTo>
                <a:lnTo>
                  <a:pt x="710" y="471"/>
                </a:lnTo>
                <a:lnTo>
                  <a:pt x="710" y="472"/>
                </a:lnTo>
                <a:lnTo>
                  <a:pt x="709" y="472"/>
                </a:lnTo>
                <a:lnTo>
                  <a:pt x="709" y="476"/>
                </a:lnTo>
                <a:lnTo>
                  <a:pt x="709" y="474"/>
                </a:lnTo>
                <a:lnTo>
                  <a:pt x="702" y="471"/>
                </a:lnTo>
                <a:lnTo>
                  <a:pt x="701" y="471"/>
                </a:lnTo>
                <a:lnTo>
                  <a:pt x="698" y="471"/>
                </a:lnTo>
                <a:lnTo>
                  <a:pt x="694" y="471"/>
                </a:lnTo>
                <a:lnTo>
                  <a:pt x="693" y="471"/>
                </a:lnTo>
                <a:lnTo>
                  <a:pt x="688" y="471"/>
                </a:lnTo>
                <a:lnTo>
                  <a:pt x="678" y="471"/>
                </a:lnTo>
                <a:lnTo>
                  <a:pt x="677" y="471"/>
                </a:lnTo>
                <a:lnTo>
                  <a:pt x="670" y="471"/>
                </a:lnTo>
                <a:lnTo>
                  <a:pt x="662" y="471"/>
                </a:lnTo>
                <a:lnTo>
                  <a:pt x="654" y="471"/>
                </a:lnTo>
                <a:lnTo>
                  <a:pt x="646" y="471"/>
                </a:lnTo>
                <a:lnTo>
                  <a:pt x="642" y="471"/>
                </a:lnTo>
                <a:lnTo>
                  <a:pt x="638" y="471"/>
                </a:lnTo>
                <a:lnTo>
                  <a:pt x="629" y="471"/>
                </a:lnTo>
                <a:lnTo>
                  <a:pt x="626" y="471"/>
                </a:lnTo>
                <a:lnTo>
                  <a:pt x="611" y="471"/>
                </a:lnTo>
                <a:lnTo>
                  <a:pt x="605" y="471"/>
                </a:lnTo>
                <a:lnTo>
                  <a:pt x="603" y="471"/>
                </a:lnTo>
                <a:lnTo>
                  <a:pt x="589" y="471"/>
                </a:lnTo>
                <a:lnTo>
                  <a:pt x="586" y="471"/>
                </a:lnTo>
                <a:lnTo>
                  <a:pt x="584" y="471"/>
                </a:lnTo>
                <a:lnTo>
                  <a:pt x="579" y="471"/>
                </a:lnTo>
                <a:lnTo>
                  <a:pt x="574" y="471"/>
                </a:lnTo>
                <a:lnTo>
                  <a:pt x="554" y="472"/>
                </a:lnTo>
                <a:lnTo>
                  <a:pt x="547" y="472"/>
                </a:lnTo>
                <a:lnTo>
                  <a:pt x="518" y="472"/>
                </a:lnTo>
                <a:lnTo>
                  <a:pt x="515" y="472"/>
                </a:lnTo>
                <a:lnTo>
                  <a:pt x="512" y="472"/>
                </a:lnTo>
                <a:lnTo>
                  <a:pt x="509" y="472"/>
                </a:lnTo>
                <a:lnTo>
                  <a:pt x="506" y="472"/>
                </a:lnTo>
                <a:lnTo>
                  <a:pt x="491" y="474"/>
                </a:lnTo>
                <a:lnTo>
                  <a:pt x="490" y="474"/>
                </a:lnTo>
                <a:lnTo>
                  <a:pt x="478" y="474"/>
                </a:lnTo>
                <a:lnTo>
                  <a:pt x="469" y="474"/>
                </a:lnTo>
                <a:lnTo>
                  <a:pt x="459" y="474"/>
                </a:lnTo>
                <a:lnTo>
                  <a:pt x="451" y="474"/>
                </a:lnTo>
                <a:lnTo>
                  <a:pt x="416" y="474"/>
                </a:lnTo>
                <a:lnTo>
                  <a:pt x="403" y="474"/>
                </a:lnTo>
                <a:lnTo>
                  <a:pt x="402" y="474"/>
                </a:lnTo>
                <a:lnTo>
                  <a:pt x="368" y="474"/>
                </a:lnTo>
                <a:lnTo>
                  <a:pt x="363" y="474"/>
                </a:lnTo>
                <a:lnTo>
                  <a:pt x="342" y="474"/>
                </a:lnTo>
                <a:lnTo>
                  <a:pt x="339" y="474"/>
                </a:lnTo>
                <a:lnTo>
                  <a:pt x="331" y="474"/>
                </a:lnTo>
                <a:lnTo>
                  <a:pt x="318" y="474"/>
                </a:lnTo>
                <a:lnTo>
                  <a:pt x="302" y="474"/>
                </a:lnTo>
                <a:lnTo>
                  <a:pt x="301" y="474"/>
                </a:lnTo>
                <a:lnTo>
                  <a:pt x="282" y="474"/>
                </a:lnTo>
                <a:lnTo>
                  <a:pt x="278" y="474"/>
                </a:lnTo>
                <a:lnTo>
                  <a:pt x="278" y="468"/>
                </a:lnTo>
                <a:lnTo>
                  <a:pt x="278" y="458"/>
                </a:lnTo>
                <a:lnTo>
                  <a:pt x="278" y="456"/>
                </a:lnTo>
                <a:lnTo>
                  <a:pt x="278" y="448"/>
                </a:lnTo>
                <a:lnTo>
                  <a:pt x="278" y="431"/>
                </a:lnTo>
                <a:lnTo>
                  <a:pt x="278" y="399"/>
                </a:lnTo>
                <a:lnTo>
                  <a:pt x="278" y="386"/>
                </a:lnTo>
                <a:lnTo>
                  <a:pt x="278" y="384"/>
                </a:lnTo>
                <a:lnTo>
                  <a:pt x="278" y="383"/>
                </a:lnTo>
                <a:lnTo>
                  <a:pt x="278" y="381"/>
                </a:lnTo>
                <a:lnTo>
                  <a:pt x="278" y="380"/>
                </a:lnTo>
                <a:lnTo>
                  <a:pt x="278" y="381"/>
                </a:lnTo>
                <a:lnTo>
                  <a:pt x="277" y="380"/>
                </a:lnTo>
                <a:lnTo>
                  <a:pt x="277" y="378"/>
                </a:lnTo>
                <a:lnTo>
                  <a:pt x="277" y="360"/>
                </a:lnTo>
                <a:lnTo>
                  <a:pt x="277" y="338"/>
                </a:lnTo>
                <a:lnTo>
                  <a:pt x="277" y="324"/>
                </a:lnTo>
                <a:lnTo>
                  <a:pt x="277" y="322"/>
                </a:lnTo>
                <a:lnTo>
                  <a:pt x="277" y="320"/>
                </a:lnTo>
                <a:lnTo>
                  <a:pt x="277" y="316"/>
                </a:lnTo>
                <a:lnTo>
                  <a:pt x="277" y="309"/>
                </a:lnTo>
                <a:lnTo>
                  <a:pt x="277" y="308"/>
                </a:lnTo>
                <a:lnTo>
                  <a:pt x="277" y="309"/>
                </a:lnTo>
                <a:lnTo>
                  <a:pt x="277" y="308"/>
                </a:lnTo>
                <a:lnTo>
                  <a:pt x="277" y="306"/>
                </a:lnTo>
                <a:lnTo>
                  <a:pt x="278" y="306"/>
                </a:lnTo>
                <a:lnTo>
                  <a:pt x="278" y="304"/>
                </a:lnTo>
                <a:lnTo>
                  <a:pt x="278" y="303"/>
                </a:lnTo>
                <a:lnTo>
                  <a:pt x="278" y="277"/>
                </a:lnTo>
                <a:lnTo>
                  <a:pt x="278" y="260"/>
                </a:lnTo>
                <a:lnTo>
                  <a:pt x="277" y="245"/>
                </a:lnTo>
                <a:lnTo>
                  <a:pt x="270" y="245"/>
                </a:lnTo>
                <a:lnTo>
                  <a:pt x="267" y="245"/>
                </a:lnTo>
                <a:lnTo>
                  <a:pt x="261" y="245"/>
                </a:lnTo>
                <a:lnTo>
                  <a:pt x="254" y="245"/>
                </a:lnTo>
                <a:lnTo>
                  <a:pt x="251" y="245"/>
                </a:lnTo>
                <a:lnTo>
                  <a:pt x="221" y="245"/>
                </a:lnTo>
                <a:lnTo>
                  <a:pt x="208" y="247"/>
                </a:lnTo>
                <a:lnTo>
                  <a:pt x="179" y="247"/>
                </a:lnTo>
                <a:lnTo>
                  <a:pt x="162" y="247"/>
                </a:lnTo>
                <a:lnTo>
                  <a:pt x="139" y="247"/>
                </a:lnTo>
                <a:lnTo>
                  <a:pt x="131" y="247"/>
                </a:lnTo>
                <a:lnTo>
                  <a:pt x="128" y="247"/>
                </a:lnTo>
                <a:lnTo>
                  <a:pt x="122" y="247"/>
                </a:lnTo>
                <a:lnTo>
                  <a:pt x="110" y="247"/>
                </a:lnTo>
                <a:lnTo>
                  <a:pt x="106" y="247"/>
                </a:lnTo>
                <a:lnTo>
                  <a:pt x="98" y="247"/>
                </a:lnTo>
                <a:lnTo>
                  <a:pt x="80" y="247"/>
                </a:lnTo>
                <a:lnTo>
                  <a:pt x="70" y="247"/>
                </a:lnTo>
                <a:lnTo>
                  <a:pt x="69" y="247"/>
                </a:lnTo>
                <a:lnTo>
                  <a:pt x="64" y="247"/>
                </a:lnTo>
                <a:lnTo>
                  <a:pt x="58" y="247"/>
                </a:lnTo>
                <a:lnTo>
                  <a:pt x="48" y="247"/>
                </a:lnTo>
                <a:lnTo>
                  <a:pt x="35" y="247"/>
                </a:lnTo>
                <a:lnTo>
                  <a:pt x="30" y="247"/>
                </a:lnTo>
                <a:lnTo>
                  <a:pt x="27" y="247"/>
                </a:lnTo>
                <a:lnTo>
                  <a:pt x="26" y="247"/>
                </a:lnTo>
                <a:lnTo>
                  <a:pt x="24" y="247"/>
                </a:lnTo>
                <a:lnTo>
                  <a:pt x="6" y="247"/>
                </a:lnTo>
                <a:lnTo>
                  <a:pt x="0" y="247"/>
                </a:lnTo>
                <a:lnTo>
                  <a:pt x="0" y="244"/>
                </a:lnTo>
                <a:lnTo>
                  <a:pt x="0" y="237"/>
                </a:lnTo>
                <a:lnTo>
                  <a:pt x="0" y="236"/>
                </a:lnTo>
                <a:lnTo>
                  <a:pt x="0" y="229"/>
                </a:lnTo>
                <a:lnTo>
                  <a:pt x="0" y="223"/>
                </a:lnTo>
                <a:lnTo>
                  <a:pt x="0" y="220"/>
                </a:lnTo>
                <a:lnTo>
                  <a:pt x="0" y="197"/>
                </a:lnTo>
                <a:lnTo>
                  <a:pt x="0" y="192"/>
                </a:lnTo>
                <a:lnTo>
                  <a:pt x="0" y="176"/>
                </a:lnTo>
                <a:lnTo>
                  <a:pt x="0" y="162"/>
                </a:lnTo>
                <a:lnTo>
                  <a:pt x="0" y="159"/>
                </a:lnTo>
                <a:lnTo>
                  <a:pt x="0" y="154"/>
                </a:lnTo>
                <a:lnTo>
                  <a:pt x="0" y="144"/>
                </a:lnTo>
                <a:lnTo>
                  <a:pt x="0" y="138"/>
                </a:lnTo>
                <a:lnTo>
                  <a:pt x="2" y="136"/>
                </a:lnTo>
                <a:lnTo>
                  <a:pt x="2" y="135"/>
                </a:lnTo>
                <a:lnTo>
                  <a:pt x="2" y="132"/>
                </a:lnTo>
                <a:lnTo>
                  <a:pt x="2" y="114"/>
                </a:lnTo>
                <a:lnTo>
                  <a:pt x="2" y="101"/>
                </a:lnTo>
                <a:lnTo>
                  <a:pt x="2" y="92"/>
                </a:lnTo>
                <a:lnTo>
                  <a:pt x="0" y="87"/>
                </a:lnTo>
                <a:lnTo>
                  <a:pt x="0" y="72"/>
                </a:lnTo>
                <a:lnTo>
                  <a:pt x="0" y="64"/>
                </a:lnTo>
                <a:lnTo>
                  <a:pt x="0" y="42"/>
                </a:lnTo>
                <a:lnTo>
                  <a:pt x="0" y="40"/>
                </a:lnTo>
                <a:lnTo>
                  <a:pt x="2" y="42"/>
                </a:lnTo>
                <a:lnTo>
                  <a:pt x="3" y="42"/>
                </a:lnTo>
                <a:lnTo>
                  <a:pt x="3" y="45"/>
                </a:lnTo>
                <a:lnTo>
                  <a:pt x="5" y="45"/>
                </a:lnTo>
                <a:lnTo>
                  <a:pt x="5" y="47"/>
                </a:lnTo>
                <a:lnTo>
                  <a:pt x="8" y="47"/>
                </a:lnTo>
                <a:lnTo>
                  <a:pt x="11" y="45"/>
                </a:lnTo>
                <a:lnTo>
                  <a:pt x="14" y="47"/>
                </a:lnTo>
                <a:lnTo>
                  <a:pt x="16" y="45"/>
                </a:lnTo>
                <a:lnTo>
                  <a:pt x="18" y="45"/>
                </a:lnTo>
                <a:lnTo>
                  <a:pt x="19" y="44"/>
                </a:lnTo>
                <a:lnTo>
                  <a:pt x="24" y="44"/>
                </a:lnTo>
                <a:lnTo>
                  <a:pt x="29" y="45"/>
                </a:lnTo>
                <a:lnTo>
                  <a:pt x="30" y="48"/>
                </a:lnTo>
                <a:lnTo>
                  <a:pt x="34" y="53"/>
                </a:lnTo>
                <a:lnTo>
                  <a:pt x="35" y="55"/>
                </a:lnTo>
                <a:lnTo>
                  <a:pt x="37" y="58"/>
                </a:lnTo>
                <a:lnTo>
                  <a:pt x="38" y="61"/>
                </a:lnTo>
                <a:lnTo>
                  <a:pt x="40" y="63"/>
                </a:lnTo>
                <a:lnTo>
                  <a:pt x="45" y="68"/>
                </a:lnTo>
                <a:lnTo>
                  <a:pt x="48" y="71"/>
                </a:lnTo>
                <a:lnTo>
                  <a:pt x="51" y="72"/>
                </a:lnTo>
                <a:lnTo>
                  <a:pt x="54" y="76"/>
                </a:lnTo>
                <a:lnTo>
                  <a:pt x="62" y="79"/>
                </a:lnTo>
                <a:lnTo>
                  <a:pt x="70" y="82"/>
                </a:lnTo>
                <a:lnTo>
                  <a:pt x="74" y="84"/>
                </a:lnTo>
                <a:lnTo>
                  <a:pt x="75" y="82"/>
                </a:lnTo>
                <a:lnTo>
                  <a:pt x="77" y="82"/>
                </a:lnTo>
                <a:lnTo>
                  <a:pt x="78" y="80"/>
                </a:lnTo>
                <a:lnTo>
                  <a:pt x="80" y="77"/>
                </a:lnTo>
                <a:lnTo>
                  <a:pt x="85" y="72"/>
                </a:lnTo>
                <a:lnTo>
                  <a:pt x="86" y="71"/>
                </a:lnTo>
                <a:lnTo>
                  <a:pt x="90" y="69"/>
                </a:lnTo>
                <a:lnTo>
                  <a:pt x="88" y="68"/>
                </a:lnTo>
                <a:lnTo>
                  <a:pt x="88" y="64"/>
                </a:lnTo>
                <a:lnTo>
                  <a:pt x="86" y="63"/>
                </a:lnTo>
                <a:lnTo>
                  <a:pt x="90" y="61"/>
                </a:lnTo>
                <a:lnTo>
                  <a:pt x="93" y="58"/>
                </a:lnTo>
                <a:lnTo>
                  <a:pt x="94" y="58"/>
                </a:lnTo>
                <a:lnTo>
                  <a:pt x="98" y="58"/>
                </a:lnTo>
                <a:lnTo>
                  <a:pt x="99" y="60"/>
                </a:lnTo>
                <a:lnTo>
                  <a:pt x="101" y="61"/>
                </a:lnTo>
                <a:lnTo>
                  <a:pt x="101" y="64"/>
                </a:lnTo>
                <a:lnTo>
                  <a:pt x="102" y="66"/>
                </a:lnTo>
                <a:lnTo>
                  <a:pt x="104" y="68"/>
                </a:lnTo>
                <a:lnTo>
                  <a:pt x="107" y="68"/>
                </a:lnTo>
                <a:lnTo>
                  <a:pt x="109" y="68"/>
                </a:lnTo>
                <a:lnTo>
                  <a:pt x="112" y="68"/>
                </a:lnTo>
                <a:lnTo>
                  <a:pt x="115" y="66"/>
                </a:lnTo>
                <a:lnTo>
                  <a:pt x="118" y="66"/>
                </a:lnTo>
                <a:lnTo>
                  <a:pt x="120" y="66"/>
                </a:lnTo>
                <a:lnTo>
                  <a:pt x="125" y="64"/>
                </a:lnTo>
                <a:lnTo>
                  <a:pt x="128" y="64"/>
                </a:lnTo>
                <a:lnTo>
                  <a:pt x="133" y="64"/>
                </a:lnTo>
                <a:lnTo>
                  <a:pt x="134" y="64"/>
                </a:lnTo>
                <a:lnTo>
                  <a:pt x="134" y="63"/>
                </a:lnTo>
                <a:lnTo>
                  <a:pt x="133" y="61"/>
                </a:lnTo>
                <a:lnTo>
                  <a:pt x="131" y="58"/>
                </a:lnTo>
                <a:lnTo>
                  <a:pt x="131" y="56"/>
                </a:lnTo>
                <a:lnTo>
                  <a:pt x="131" y="55"/>
                </a:lnTo>
                <a:lnTo>
                  <a:pt x="130" y="52"/>
                </a:lnTo>
                <a:lnTo>
                  <a:pt x="130" y="48"/>
                </a:lnTo>
                <a:lnTo>
                  <a:pt x="128" y="45"/>
                </a:lnTo>
                <a:lnTo>
                  <a:pt x="130" y="45"/>
                </a:lnTo>
                <a:lnTo>
                  <a:pt x="130" y="42"/>
                </a:lnTo>
                <a:lnTo>
                  <a:pt x="131" y="42"/>
                </a:lnTo>
                <a:lnTo>
                  <a:pt x="133" y="40"/>
                </a:lnTo>
                <a:lnTo>
                  <a:pt x="133" y="39"/>
                </a:lnTo>
                <a:lnTo>
                  <a:pt x="131" y="37"/>
                </a:lnTo>
                <a:lnTo>
                  <a:pt x="131" y="36"/>
                </a:lnTo>
                <a:lnTo>
                  <a:pt x="130" y="36"/>
                </a:lnTo>
                <a:lnTo>
                  <a:pt x="125" y="32"/>
                </a:lnTo>
                <a:lnTo>
                  <a:pt x="122" y="31"/>
                </a:lnTo>
                <a:lnTo>
                  <a:pt x="125" y="29"/>
                </a:lnTo>
                <a:lnTo>
                  <a:pt x="126" y="29"/>
                </a:lnTo>
                <a:lnTo>
                  <a:pt x="130" y="28"/>
                </a:lnTo>
                <a:lnTo>
                  <a:pt x="133" y="26"/>
                </a:lnTo>
                <a:lnTo>
                  <a:pt x="134" y="26"/>
                </a:lnTo>
                <a:lnTo>
                  <a:pt x="134" y="23"/>
                </a:lnTo>
                <a:lnTo>
                  <a:pt x="136" y="21"/>
                </a:lnTo>
                <a:lnTo>
                  <a:pt x="134" y="18"/>
                </a:lnTo>
                <a:lnTo>
                  <a:pt x="136" y="16"/>
                </a:lnTo>
                <a:lnTo>
                  <a:pt x="136" y="15"/>
                </a:lnTo>
                <a:lnTo>
                  <a:pt x="131" y="7"/>
                </a:lnTo>
                <a:lnTo>
                  <a:pt x="130" y="4"/>
                </a:lnTo>
                <a:lnTo>
                  <a:pt x="130" y="2"/>
                </a:lnTo>
                <a:lnTo>
                  <a:pt x="131" y="0"/>
                </a:lnTo>
                <a:lnTo>
                  <a:pt x="134" y="2"/>
                </a:lnTo>
                <a:lnTo>
                  <a:pt x="138" y="2"/>
                </a:lnTo>
                <a:lnTo>
                  <a:pt x="139" y="2"/>
                </a:lnTo>
                <a:close/>
              </a:path>
            </a:pathLst>
          </a:custGeom>
          <a:solidFill>
            <a:srgbClr val="D465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3"/>
          <p:cNvSpPr>
            <a:spLocks/>
          </p:cNvSpPr>
          <p:nvPr/>
        </p:nvSpPr>
        <p:spPr bwMode="auto">
          <a:xfrm>
            <a:off x="4543426" y="663576"/>
            <a:ext cx="1171575" cy="1403350"/>
          </a:xfrm>
          <a:custGeom>
            <a:avLst/>
            <a:gdLst/>
            <a:ahLst/>
            <a:cxnLst>
              <a:cxn ang="0">
                <a:pos x="101" y="20"/>
              </a:cxn>
              <a:cxn ang="0">
                <a:pos x="157" y="54"/>
              </a:cxn>
              <a:cxn ang="0">
                <a:pos x="197" y="86"/>
              </a:cxn>
              <a:cxn ang="0">
                <a:pos x="237" y="126"/>
              </a:cxn>
              <a:cxn ang="0">
                <a:pos x="253" y="168"/>
              </a:cxn>
              <a:cxn ang="0">
                <a:pos x="306" y="198"/>
              </a:cxn>
              <a:cxn ang="0">
                <a:pos x="293" y="257"/>
              </a:cxn>
              <a:cxn ang="0">
                <a:pos x="336" y="289"/>
              </a:cxn>
              <a:cxn ang="0">
                <a:pos x="397" y="284"/>
              </a:cxn>
              <a:cxn ang="0">
                <a:pos x="434" y="308"/>
              </a:cxn>
              <a:cxn ang="0">
                <a:pos x="493" y="364"/>
              </a:cxn>
              <a:cxn ang="0">
                <a:pos x="508" y="406"/>
              </a:cxn>
              <a:cxn ang="0">
                <a:pos x="559" y="448"/>
              </a:cxn>
              <a:cxn ang="0">
                <a:pos x="596" y="496"/>
              </a:cxn>
              <a:cxn ang="0">
                <a:pos x="607" y="528"/>
              </a:cxn>
              <a:cxn ang="0">
                <a:pos x="634" y="550"/>
              </a:cxn>
              <a:cxn ang="0">
                <a:pos x="685" y="563"/>
              </a:cxn>
              <a:cxn ang="0">
                <a:pos x="714" y="608"/>
              </a:cxn>
              <a:cxn ang="0">
                <a:pos x="714" y="667"/>
              </a:cxn>
              <a:cxn ang="0">
                <a:pos x="733" y="684"/>
              </a:cxn>
              <a:cxn ang="0">
                <a:pos x="730" y="739"/>
              </a:cxn>
              <a:cxn ang="0">
                <a:pos x="680" y="758"/>
              </a:cxn>
              <a:cxn ang="0">
                <a:pos x="632" y="756"/>
              </a:cxn>
              <a:cxn ang="0">
                <a:pos x="581" y="747"/>
              </a:cxn>
              <a:cxn ang="0">
                <a:pos x="543" y="724"/>
              </a:cxn>
              <a:cxn ang="0">
                <a:pos x="519" y="731"/>
              </a:cxn>
              <a:cxn ang="0">
                <a:pos x="504" y="731"/>
              </a:cxn>
              <a:cxn ang="0">
                <a:pos x="506" y="740"/>
              </a:cxn>
              <a:cxn ang="0">
                <a:pos x="504" y="857"/>
              </a:cxn>
              <a:cxn ang="0">
                <a:pos x="485" y="851"/>
              </a:cxn>
              <a:cxn ang="0">
                <a:pos x="471" y="840"/>
              </a:cxn>
              <a:cxn ang="0">
                <a:pos x="453" y="840"/>
              </a:cxn>
              <a:cxn ang="0">
                <a:pos x="431" y="849"/>
              </a:cxn>
              <a:cxn ang="0">
                <a:pos x="418" y="868"/>
              </a:cxn>
              <a:cxn ang="0">
                <a:pos x="410" y="876"/>
              </a:cxn>
              <a:cxn ang="0">
                <a:pos x="344" y="884"/>
              </a:cxn>
              <a:cxn ang="0">
                <a:pos x="287" y="875"/>
              </a:cxn>
              <a:cxn ang="0">
                <a:pos x="167" y="873"/>
              </a:cxn>
              <a:cxn ang="0">
                <a:pos x="144" y="817"/>
              </a:cxn>
              <a:cxn ang="0">
                <a:pos x="82" y="800"/>
              </a:cxn>
              <a:cxn ang="0">
                <a:pos x="31" y="769"/>
              </a:cxn>
              <a:cxn ang="0">
                <a:pos x="24" y="747"/>
              </a:cxn>
              <a:cxn ang="0">
                <a:pos x="55" y="707"/>
              </a:cxn>
              <a:cxn ang="0">
                <a:pos x="76" y="673"/>
              </a:cxn>
              <a:cxn ang="0">
                <a:pos x="69" y="625"/>
              </a:cxn>
              <a:cxn ang="0">
                <a:pos x="29" y="590"/>
              </a:cxn>
              <a:cxn ang="0">
                <a:pos x="13" y="545"/>
              </a:cxn>
              <a:cxn ang="0">
                <a:pos x="16" y="529"/>
              </a:cxn>
              <a:cxn ang="0">
                <a:pos x="4" y="502"/>
              </a:cxn>
              <a:cxn ang="0">
                <a:pos x="21" y="473"/>
              </a:cxn>
              <a:cxn ang="0">
                <a:pos x="68" y="462"/>
              </a:cxn>
              <a:cxn ang="0">
                <a:pos x="96" y="510"/>
              </a:cxn>
              <a:cxn ang="0">
                <a:pos x="141" y="492"/>
              </a:cxn>
              <a:cxn ang="0">
                <a:pos x="172" y="468"/>
              </a:cxn>
              <a:cxn ang="0">
                <a:pos x="178" y="424"/>
              </a:cxn>
              <a:cxn ang="0">
                <a:pos x="168" y="355"/>
              </a:cxn>
              <a:cxn ang="0">
                <a:pos x="119" y="329"/>
              </a:cxn>
              <a:cxn ang="0">
                <a:pos x="52" y="296"/>
              </a:cxn>
              <a:cxn ang="0">
                <a:pos x="48" y="238"/>
              </a:cxn>
              <a:cxn ang="0">
                <a:pos x="60" y="145"/>
              </a:cxn>
              <a:cxn ang="0">
                <a:pos x="82" y="121"/>
              </a:cxn>
              <a:cxn ang="0">
                <a:pos x="55" y="88"/>
              </a:cxn>
              <a:cxn ang="0">
                <a:pos x="37" y="33"/>
              </a:cxn>
            </a:cxnLst>
            <a:rect l="0" t="0" r="r" b="b"/>
            <a:pathLst>
              <a:path w="738" h="884">
                <a:moveTo>
                  <a:pt x="66" y="1"/>
                </a:moveTo>
                <a:lnTo>
                  <a:pt x="68" y="1"/>
                </a:lnTo>
                <a:lnTo>
                  <a:pt x="69" y="6"/>
                </a:lnTo>
                <a:lnTo>
                  <a:pt x="72" y="8"/>
                </a:lnTo>
                <a:lnTo>
                  <a:pt x="74" y="9"/>
                </a:lnTo>
                <a:lnTo>
                  <a:pt x="79" y="12"/>
                </a:lnTo>
                <a:lnTo>
                  <a:pt x="80" y="17"/>
                </a:lnTo>
                <a:lnTo>
                  <a:pt x="82" y="20"/>
                </a:lnTo>
                <a:lnTo>
                  <a:pt x="84" y="24"/>
                </a:lnTo>
                <a:lnTo>
                  <a:pt x="85" y="24"/>
                </a:lnTo>
                <a:lnTo>
                  <a:pt x="88" y="22"/>
                </a:lnTo>
                <a:lnTo>
                  <a:pt x="92" y="22"/>
                </a:lnTo>
                <a:lnTo>
                  <a:pt x="96" y="20"/>
                </a:lnTo>
                <a:lnTo>
                  <a:pt x="101" y="20"/>
                </a:lnTo>
                <a:lnTo>
                  <a:pt x="103" y="20"/>
                </a:lnTo>
                <a:lnTo>
                  <a:pt x="103" y="22"/>
                </a:lnTo>
                <a:lnTo>
                  <a:pt x="103" y="35"/>
                </a:lnTo>
                <a:lnTo>
                  <a:pt x="108" y="36"/>
                </a:lnTo>
                <a:lnTo>
                  <a:pt x="112" y="43"/>
                </a:lnTo>
                <a:lnTo>
                  <a:pt x="120" y="46"/>
                </a:lnTo>
                <a:lnTo>
                  <a:pt x="124" y="49"/>
                </a:lnTo>
                <a:lnTo>
                  <a:pt x="132" y="51"/>
                </a:lnTo>
                <a:lnTo>
                  <a:pt x="133" y="56"/>
                </a:lnTo>
                <a:lnTo>
                  <a:pt x="141" y="59"/>
                </a:lnTo>
                <a:lnTo>
                  <a:pt x="148" y="59"/>
                </a:lnTo>
                <a:lnTo>
                  <a:pt x="151" y="56"/>
                </a:lnTo>
                <a:lnTo>
                  <a:pt x="154" y="56"/>
                </a:lnTo>
                <a:lnTo>
                  <a:pt x="157" y="54"/>
                </a:lnTo>
                <a:lnTo>
                  <a:pt x="167" y="51"/>
                </a:lnTo>
                <a:lnTo>
                  <a:pt x="170" y="49"/>
                </a:lnTo>
                <a:lnTo>
                  <a:pt x="173" y="49"/>
                </a:lnTo>
                <a:lnTo>
                  <a:pt x="176" y="54"/>
                </a:lnTo>
                <a:lnTo>
                  <a:pt x="181" y="57"/>
                </a:lnTo>
                <a:lnTo>
                  <a:pt x="184" y="59"/>
                </a:lnTo>
                <a:lnTo>
                  <a:pt x="191" y="60"/>
                </a:lnTo>
                <a:lnTo>
                  <a:pt x="191" y="64"/>
                </a:lnTo>
                <a:lnTo>
                  <a:pt x="186" y="70"/>
                </a:lnTo>
                <a:lnTo>
                  <a:pt x="186" y="73"/>
                </a:lnTo>
                <a:lnTo>
                  <a:pt x="191" y="76"/>
                </a:lnTo>
                <a:lnTo>
                  <a:pt x="194" y="75"/>
                </a:lnTo>
                <a:lnTo>
                  <a:pt x="199" y="80"/>
                </a:lnTo>
                <a:lnTo>
                  <a:pt x="197" y="86"/>
                </a:lnTo>
                <a:lnTo>
                  <a:pt x="204" y="89"/>
                </a:lnTo>
                <a:lnTo>
                  <a:pt x="207" y="102"/>
                </a:lnTo>
                <a:lnTo>
                  <a:pt x="205" y="104"/>
                </a:lnTo>
                <a:lnTo>
                  <a:pt x="205" y="110"/>
                </a:lnTo>
                <a:lnTo>
                  <a:pt x="204" y="115"/>
                </a:lnTo>
                <a:lnTo>
                  <a:pt x="197" y="124"/>
                </a:lnTo>
                <a:lnTo>
                  <a:pt x="199" y="126"/>
                </a:lnTo>
                <a:lnTo>
                  <a:pt x="202" y="131"/>
                </a:lnTo>
                <a:lnTo>
                  <a:pt x="207" y="136"/>
                </a:lnTo>
                <a:lnTo>
                  <a:pt x="220" y="140"/>
                </a:lnTo>
                <a:lnTo>
                  <a:pt x="229" y="132"/>
                </a:lnTo>
                <a:lnTo>
                  <a:pt x="236" y="132"/>
                </a:lnTo>
                <a:lnTo>
                  <a:pt x="242" y="134"/>
                </a:lnTo>
                <a:lnTo>
                  <a:pt x="237" y="126"/>
                </a:lnTo>
                <a:lnTo>
                  <a:pt x="239" y="123"/>
                </a:lnTo>
                <a:lnTo>
                  <a:pt x="247" y="121"/>
                </a:lnTo>
                <a:lnTo>
                  <a:pt x="252" y="123"/>
                </a:lnTo>
                <a:lnTo>
                  <a:pt x="255" y="128"/>
                </a:lnTo>
                <a:lnTo>
                  <a:pt x="253" y="132"/>
                </a:lnTo>
                <a:lnTo>
                  <a:pt x="256" y="140"/>
                </a:lnTo>
                <a:lnTo>
                  <a:pt x="258" y="142"/>
                </a:lnTo>
                <a:lnTo>
                  <a:pt x="258" y="145"/>
                </a:lnTo>
                <a:lnTo>
                  <a:pt x="258" y="147"/>
                </a:lnTo>
                <a:lnTo>
                  <a:pt x="256" y="148"/>
                </a:lnTo>
                <a:lnTo>
                  <a:pt x="256" y="152"/>
                </a:lnTo>
                <a:lnTo>
                  <a:pt x="256" y="158"/>
                </a:lnTo>
                <a:lnTo>
                  <a:pt x="253" y="163"/>
                </a:lnTo>
                <a:lnTo>
                  <a:pt x="253" y="168"/>
                </a:lnTo>
                <a:lnTo>
                  <a:pt x="256" y="174"/>
                </a:lnTo>
                <a:lnTo>
                  <a:pt x="263" y="174"/>
                </a:lnTo>
                <a:lnTo>
                  <a:pt x="271" y="176"/>
                </a:lnTo>
                <a:lnTo>
                  <a:pt x="272" y="177"/>
                </a:lnTo>
                <a:lnTo>
                  <a:pt x="269" y="182"/>
                </a:lnTo>
                <a:lnTo>
                  <a:pt x="272" y="190"/>
                </a:lnTo>
                <a:lnTo>
                  <a:pt x="272" y="196"/>
                </a:lnTo>
                <a:lnTo>
                  <a:pt x="282" y="206"/>
                </a:lnTo>
                <a:lnTo>
                  <a:pt x="288" y="208"/>
                </a:lnTo>
                <a:lnTo>
                  <a:pt x="292" y="206"/>
                </a:lnTo>
                <a:lnTo>
                  <a:pt x="293" y="206"/>
                </a:lnTo>
                <a:lnTo>
                  <a:pt x="298" y="203"/>
                </a:lnTo>
                <a:lnTo>
                  <a:pt x="301" y="196"/>
                </a:lnTo>
                <a:lnTo>
                  <a:pt x="306" y="198"/>
                </a:lnTo>
                <a:lnTo>
                  <a:pt x="309" y="201"/>
                </a:lnTo>
                <a:lnTo>
                  <a:pt x="314" y="206"/>
                </a:lnTo>
                <a:lnTo>
                  <a:pt x="308" y="211"/>
                </a:lnTo>
                <a:lnTo>
                  <a:pt x="309" y="219"/>
                </a:lnTo>
                <a:lnTo>
                  <a:pt x="311" y="227"/>
                </a:lnTo>
                <a:lnTo>
                  <a:pt x="304" y="235"/>
                </a:lnTo>
                <a:lnTo>
                  <a:pt x="304" y="236"/>
                </a:lnTo>
                <a:lnTo>
                  <a:pt x="304" y="243"/>
                </a:lnTo>
                <a:lnTo>
                  <a:pt x="311" y="251"/>
                </a:lnTo>
                <a:lnTo>
                  <a:pt x="312" y="254"/>
                </a:lnTo>
                <a:lnTo>
                  <a:pt x="309" y="257"/>
                </a:lnTo>
                <a:lnTo>
                  <a:pt x="304" y="256"/>
                </a:lnTo>
                <a:lnTo>
                  <a:pt x="298" y="254"/>
                </a:lnTo>
                <a:lnTo>
                  <a:pt x="293" y="257"/>
                </a:lnTo>
                <a:lnTo>
                  <a:pt x="292" y="257"/>
                </a:lnTo>
                <a:lnTo>
                  <a:pt x="290" y="264"/>
                </a:lnTo>
                <a:lnTo>
                  <a:pt x="292" y="267"/>
                </a:lnTo>
                <a:lnTo>
                  <a:pt x="293" y="268"/>
                </a:lnTo>
                <a:lnTo>
                  <a:pt x="296" y="272"/>
                </a:lnTo>
                <a:lnTo>
                  <a:pt x="295" y="284"/>
                </a:lnTo>
                <a:lnTo>
                  <a:pt x="300" y="286"/>
                </a:lnTo>
                <a:lnTo>
                  <a:pt x="314" y="280"/>
                </a:lnTo>
                <a:lnTo>
                  <a:pt x="327" y="276"/>
                </a:lnTo>
                <a:lnTo>
                  <a:pt x="330" y="278"/>
                </a:lnTo>
                <a:lnTo>
                  <a:pt x="325" y="283"/>
                </a:lnTo>
                <a:lnTo>
                  <a:pt x="328" y="286"/>
                </a:lnTo>
                <a:lnTo>
                  <a:pt x="335" y="286"/>
                </a:lnTo>
                <a:lnTo>
                  <a:pt x="336" y="289"/>
                </a:lnTo>
                <a:lnTo>
                  <a:pt x="340" y="292"/>
                </a:lnTo>
                <a:lnTo>
                  <a:pt x="344" y="291"/>
                </a:lnTo>
                <a:lnTo>
                  <a:pt x="351" y="294"/>
                </a:lnTo>
                <a:lnTo>
                  <a:pt x="364" y="302"/>
                </a:lnTo>
                <a:lnTo>
                  <a:pt x="364" y="308"/>
                </a:lnTo>
                <a:lnTo>
                  <a:pt x="370" y="313"/>
                </a:lnTo>
                <a:lnTo>
                  <a:pt x="375" y="312"/>
                </a:lnTo>
                <a:lnTo>
                  <a:pt x="381" y="315"/>
                </a:lnTo>
                <a:lnTo>
                  <a:pt x="388" y="313"/>
                </a:lnTo>
                <a:lnTo>
                  <a:pt x="392" y="305"/>
                </a:lnTo>
                <a:lnTo>
                  <a:pt x="394" y="296"/>
                </a:lnTo>
                <a:lnTo>
                  <a:pt x="394" y="291"/>
                </a:lnTo>
                <a:lnTo>
                  <a:pt x="394" y="288"/>
                </a:lnTo>
                <a:lnTo>
                  <a:pt x="397" y="284"/>
                </a:lnTo>
                <a:lnTo>
                  <a:pt x="400" y="283"/>
                </a:lnTo>
                <a:lnTo>
                  <a:pt x="402" y="281"/>
                </a:lnTo>
                <a:lnTo>
                  <a:pt x="405" y="278"/>
                </a:lnTo>
                <a:lnTo>
                  <a:pt x="408" y="280"/>
                </a:lnTo>
                <a:lnTo>
                  <a:pt x="413" y="283"/>
                </a:lnTo>
                <a:lnTo>
                  <a:pt x="413" y="284"/>
                </a:lnTo>
                <a:lnTo>
                  <a:pt x="418" y="289"/>
                </a:lnTo>
                <a:lnTo>
                  <a:pt x="418" y="292"/>
                </a:lnTo>
                <a:lnTo>
                  <a:pt x="424" y="297"/>
                </a:lnTo>
                <a:lnTo>
                  <a:pt x="428" y="302"/>
                </a:lnTo>
                <a:lnTo>
                  <a:pt x="429" y="304"/>
                </a:lnTo>
                <a:lnTo>
                  <a:pt x="431" y="302"/>
                </a:lnTo>
                <a:lnTo>
                  <a:pt x="432" y="305"/>
                </a:lnTo>
                <a:lnTo>
                  <a:pt x="434" y="308"/>
                </a:lnTo>
                <a:lnTo>
                  <a:pt x="434" y="310"/>
                </a:lnTo>
                <a:lnTo>
                  <a:pt x="439" y="312"/>
                </a:lnTo>
                <a:lnTo>
                  <a:pt x="440" y="312"/>
                </a:lnTo>
                <a:lnTo>
                  <a:pt x="445" y="316"/>
                </a:lnTo>
                <a:lnTo>
                  <a:pt x="448" y="318"/>
                </a:lnTo>
                <a:lnTo>
                  <a:pt x="450" y="320"/>
                </a:lnTo>
                <a:lnTo>
                  <a:pt x="461" y="316"/>
                </a:lnTo>
                <a:lnTo>
                  <a:pt x="469" y="332"/>
                </a:lnTo>
                <a:lnTo>
                  <a:pt x="477" y="342"/>
                </a:lnTo>
                <a:lnTo>
                  <a:pt x="482" y="350"/>
                </a:lnTo>
                <a:lnTo>
                  <a:pt x="487" y="358"/>
                </a:lnTo>
                <a:lnTo>
                  <a:pt x="485" y="361"/>
                </a:lnTo>
                <a:lnTo>
                  <a:pt x="487" y="363"/>
                </a:lnTo>
                <a:lnTo>
                  <a:pt x="493" y="364"/>
                </a:lnTo>
                <a:lnTo>
                  <a:pt x="496" y="368"/>
                </a:lnTo>
                <a:lnTo>
                  <a:pt x="500" y="369"/>
                </a:lnTo>
                <a:lnTo>
                  <a:pt x="503" y="371"/>
                </a:lnTo>
                <a:lnTo>
                  <a:pt x="506" y="379"/>
                </a:lnTo>
                <a:lnTo>
                  <a:pt x="503" y="380"/>
                </a:lnTo>
                <a:lnTo>
                  <a:pt x="498" y="380"/>
                </a:lnTo>
                <a:lnTo>
                  <a:pt x="493" y="387"/>
                </a:lnTo>
                <a:lnTo>
                  <a:pt x="493" y="392"/>
                </a:lnTo>
                <a:lnTo>
                  <a:pt x="496" y="396"/>
                </a:lnTo>
                <a:lnTo>
                  <a:pt x="500" y="401"/>
                </a:lnTo>
                <a:lnTo>
                  <a:pt x="500" y="409"/>
                </a:lnTo>
                <a:lnTo>
                  <a:pt x="503" y="411"/>
                </a:lnTo>
                <a:lnTo>
                  <a:pt x="504" y="411"/>
                </a:lnTo>
                <a:lnTo>
                  <a:pt x="508" y="406"/>
                </a:lnTo>
                <a:lnTo>
                  <a:pt x="511" y="406"/>
                </a:lnTo>
                <a:lnTo>
                  <a:pt x="516" y="408"/>
                </a:lnTo>
                <a:lnTo>
                  <a:pt x="520" y="409"/>
                </a:lnTo>
                <a:lnTo>
                  <a:pt x="524" y="414"/>
                </a:lnTo>
                <a:lnTo>
                  <a:pt x="522" y="419"/>
                </a:lnTo>
                <a:lnTo>
                  <a:pt x="524" y="424"/>
                </a:lnTo>
                <a:lnTo>
                  <a:pt x="525" y="428"/>
                </a:lnTo>
                <a:lnTo>
                  <a:pt x="527" y="430"/>
                </a:lnTo>
                <a:lnTo>
                  <a:pt x="535" y="432"/>
                </a:lnTo>
                <a:lnTo>
                  <a:pt x="541" y="428"/>
                </a:lnTo>
                <a:lnTo>
                  <a:pt x="544" y="432"/>
                </a:lnTo>
                <a:lnTo>
                  <a:pt x="546" y="436"/>
                </a:lnTo>
                <a:lnTo>
                  <a:pt x="552" y="444"/>
                </a:lnTo>
                <a:lnTo>
                  <a:pt x="559" y="448"/>
                </a:lnTo>
                <a:lnTo>
                  <a:pt x="564" y="457"/>
                </a:lnTo>
                <a:lnTo>
                  <a:pt x="567" y="462"/>
                </a:lnTo>
                <a:lnTo>
                  <a:pt x="570" y="465"/>
                </a:lnTo>
                <a:lnTo>
                  <a:pt x="573" y="465"/>
                </a:lnTo>
                <a:lnTo>
                  <a:pt x="576" y="465"/>
                </a:lnTo>
                <a:lnTo>
                  <a:pt x="578" y="470"/>
                </a:lnTo>
                <a:lnTo>
                  <a:pt x="580" y="473"/>
                </a:lnTo>
                <a:lnTo>
                  <a:pt x="583" y="473"/>
                </a:lnTo>
                <a:lnTo>
                  <a:pt x="586" y="476"/>
                </a:lnTo>
                <a:lnTo>
                  <a:pt x="586" y="478"/>
                </a:lnTo>
                <a:lnTo>
                  <a:pt x="586" y="481"/>
                </a:lnTo>
                <a:lnTo>
                  <a:pt x="591" y="484"/>
                </a:lnTo>
                <a:lnTo>
                  <a:pt x="592" y="491"/>
                </a:lnTo>
                <a:lnTo>
                  <a:pt x="596" y="496"/>
                </a:lnTo>
                <a:lnTo>
                  <a:pt x="597" y="496"/>
                </a:lnTo>
                <a:lnTo>
                  <a:pt x="599" y="499"/>
                </a:lnTo>
                <a:lnTo>
                  <a:pt x="605" y="500"/>
                </a:lnTo>
                <a:lnTo>
                  <a:pt x="607" y="505"/>
                </a:lnTo>
                <a:lnTo>
                  <a:pt x="608" y="508"/>
                </a:lnTo>
                <a:lnTo>
                  <a:pt x="608" y="510"/>
                </a:lnTo>
                <a:lnTo>
                  <a:pt x="612" y="512"/>
                </a:lnTo>
                <a:lnTo>
                  <a:pt x="612" y="513"/>
                </a:lnTo>
                <a:lnTo>
                  <a:pt x="612" y="518"/>
                </a:lnTo>
                <a:lnTo>
                  <a:pt x="610" y="520"/>
                </a:lnTo>
                <a:lnTo>
                  <a:pt x="607" y="520"/>
                </a:lnTo>
                <a:lnTo>
                  <a:pt x="605" y="523"/>
                </a:lnTo>
                <a:lnTo>
                  <a:pt x="605" y="524"/>
                </a:lnTo>
                <a:lnTo>
                  <a:pt x="607" y="528"/>
                </a:lnTo>
                <a:lnTo>
                  <a:pt x="615" y="524"/>
                </a:lnTo>
                <a:lnTo>
                  <a:pt x="613" y="528"/>
                </a:lnTo>
                <a:lnTo>
                  <a:pt x="610" y="531"/>
                </a:lnTo>
                <a:lnTo>
                  <a:pt x="605" y="534"/>
                </a:lnTo>
                <a:lnTo>
                  <a:pt x="605" y="540"/>
                </a:lnTo>
                <a:lnTo>
                  <a:pt x="605" y="542"/>
                </a:lnTo>
                <a:lnTo>
                  <a:pt x="616" y="545"/>
                </a:lnTo>
                <a:lnTo>
                  <a:pt x="623" y="547"/>
                </a:lnTo>
                <a:lnTo>
                  <a:pt x="624" y="548"/>
                </a:lnTo>
                <a:lnTo>
                  <a:pt x="626" y="556"/>
                </a:lnTo>
                <a:lnTo>
                  <a:pt x="629" y="556"/>
                </a:lnTo>
                <a:lnTo>
                  <a:pt x="631" y="555"/>
                </a:lnTo>
                <a:lnTo>
                  <a:pt x="632" y="550"/>
                </a:lnTo>
                <a:lnTo>
                  <a:pt x="634" y="550"/>
                </a:lnTo>
                <a:lnTo>
                  <a:pt x="636" y="547"/>
                </a:lnTo>
                <a:lnTo>
                  <a:pt x="642" y="540"/>
                </a:lnTo>
                <a:lnTo>
                  <a:pt x="640" y="536"/>
                </a:lnTo>
                <a:lnTo>
                  <a:pt x="645" y="534"/>
                </a:lnTo>
                <a:lnTo>
                  <a:pt x="653" y="537"/>
                </a:lnTo>
                <a:lnTo>
                  <a:pt x="655" y="540"/>
                </a:lnTo>
                <a:lnTo>
                  <a:pt x="660" y="544"/>
                </a:lnTo>
                <a:lnTo>
                  <a:pt x="663" y="547"/>
                </a:lnTo>
                <a:lnTo>
                  <a:pt x="664" y="547"/>
                </a:lnTo>
                <a:lnTo>
                  <a:pt x="666" y="547"/>
                </a:lnTo>
                <a:lnTo>
                  <a:pt x="668" y="550"/>
                </a:lnTo>
                <a:lnTo>
                  <a:pt x="668" y="553"/>
                </a:lnTo>
                <a:lnTo>
                  <a:pt x="672" y="556"/>
                </a:lnTo>
                <a:lnTo>
                  <a:pt x="685" y="563"/>
                </a:lnTo>
                <a:lnTo>
                  <a:pt x="692" y="564"/>
                </a:lnTo>
                <a:lnTo>
                  <a:pt x="695" y="568"/>
                </a:lnTo>
                <a:lnTo>
                  <a:pt x="695" y="572"/>
                </a:lnTo>
                <a:lnTo>
                  <a:pt x="696" y="574"/>
                </a:lnTo>
                <a:lnTo>
                  <a:pt x="701" y="576"/>
                </a:lnTo>
                <a:lnTo>
                  <a:pt x="701" y="579"/>
                </a:lnTo>
                <a:lnTo>
                  <a:pt x="701" y="585"/>
                </a:lnTo>
                <a:lnTo>
                  <a:pt x="700" y="588"/>
                </a:lnTo>
                <a:lnTo>
                  <a:pt x="701" y="590"/>
                </a:lnTo>
                <a:lnTo>
                  <a:pt x="708" y="595"/>
                </a:lnTo>
                <a:lnTo>
                  <a:pt x="709" y="598"/>
                </a:lnTo>
                <a:lnTo>
                  <a:pt x="709" y="601"/>
                </a:lnTo>
                <a:lnTo>
                  <a:pt x="711" y="604"/>
                </a:lnTo>
                <a:lnTo>
                  <a:pt x="714" y="608"/>
                </a:lnTo>
                <a:lnTo>
                  <a:pt x="714" y="609"/>
                </a:lnTo>
                <a:lnTo>
                  <a:pt x="714" y="611"/>
                </a:lnTo>
                <a:lnTo>
                  <a:pt x="712" y="619"/>
                </a:lnTo>
                <a:lnTo>
                  <a:pt x="711" y="625"/>
                </a:lnTo>
                <a:lnTo>
                  <a:pt x="708" y="627"/>
                </a:lnTo>
                <a:lnTo>
                  <a:pt x="701" y="630"/>
                </a:lnTo>
                <a:lnTo>
                  <a:pt x="701" y="636"/>
                </a:lnTo>
                <a:lnTo>
                  <a:pt x="701" y="640"/>
                </a:lnTo>
                <a:lnTo>
                  <a:pt x="701" y="646"/>
                </a:lnTo>
                <a:lnTo>
                  <a:pt x="708" y="654"/>
                </a:lnTo>
                <a:lnTo>
                  <a:pt x="709" y="659"/>
                </a:lnTo>
                <a:lnTo>
                  <a:pt x="709" y="660"/>
                </a:lnTo>
                <a:lnTo>
                  <a:pt x="712" y="667"/>
                </a:lnTo>
                <a:lnTo>
                  <a:pt x="714" y="667"/>
                </a:lnTo>
                <a:lnTo>
                  <a:pt x="716" y="665"/>
                </a:lnTo>
                <a:lnTo>
                  <a:pt x="719" y="667"/>
                </a:lnTo>
                <a:lnTo>
                  <a:pt x="720" y="667"/>
                </a:lnTo>
                <a:lnTo>
                  <a:pt x="720" y="672"/>
                </a:lnTo>
                <a:lnTo>
                  <a:pt x="724" y="676"/>
                </a:lnTo>
                <a:lnTo>
                  <a:pt x="722" y="681"/>
                </a:lnTo>
                <a:lnTo>
                  <a:pt x="719" y="684"/>
                </a:lnTo>
                <a:lnTo>
                  <a:pt x="719" y="686"/>
                </a:lnTo>
                <a:lnTo>
                  <a:pt x="720" y="688"/>
                </a:lnTo>
                <a:lnTo>
                  <a:pt x="722" y="688"/>
                </a:lnTo>
                <a:lnTo>
                  <a:pt x="725" y="686"/>
                </a:lnTo>
                <a:lnTo>
                  <a:pt x="727" y="686"/>
                </a:lnTo>
                <a:lnTo>
                  <a:pt x="728" y="686"/>
                </a:lnTo>
                <a:lnTo>
                  <a:pt x="733" y="684"/>
                </a:lnTo>
                <a:lnTo>
                  <a:pt x="735" y="684"/>
                </a:lnTo>
                <a:lnTo>
                  <a:pt x="738" y="691"/>
                </a:lnTo>
                <a:lnTo>
                  <a:pt x="736" y="700"/>
                </a:lnTo>
                <a:lnTo>
                  <a:pt x="728" y="704"/>
                </a:lnTo>
                <a:lnTo>
                  <a:pt x="724" y="707"/>
                </a:lnTo>
                <a:lnTo>
                  <a:pt x="724" y="712"/>
                </a:lnTo>
                <a:lnTo>
                  <a:pt x="727" y="716"/>
                </a:lnTo>
                <a:lnTo>
                  <a:pt x="728" y="718"/>
                </a:lnTo>
                <a:lnTo>
                  <a:pt x="730" y="720"/>
                </a:lnTo>
                <a:lnTo>
                  <a:pt x="732" y="723"/>
                </a:lnTo>
                <a:lnTo>
                  <a:pt x="730" y="728"/>
                </a:lnTo>
                <a:lnTo>
                  <a:pt x="728" y="732"/>
                </a:lnTo>
                <a:lnTo>
                  <a:pt x="730" y="736"/>
                </a:lnTo>
                <a:lnTo>
                  <a:pt x="730" y="739"/>
                </a:lnTo>
                <a:lnTo>
                  <a:pt x="724" y="742"/>
                </a:lnTo>
                <a:lnTo>
                  <a:pt x="717" y="748"/>
                </a:lnTo>
                <a:lnTo>
                  <a:pt x="716" y="760"/>
                </a:lnTo>
                <a:lnTo>
                  <a:pt x="712" y="761"/>
                </a:lnTo>
                <a:lnTo>
                  <a:pt x="709" y="758"/>
                </a:lnTo>
                <a:lnTo>
                  <a:pt x="708" y="755"/>
                </a:lnTo>
                <a:lnTo>
                  <a:pt x="706" y="753"/>
                </a:lnTo>
                <a:lnTo>
                  <a:pt x="700" y="752"/>
                </a:lnTo>
                <a:lnTo>
                  <a:pt x="688" y="747"/>
                </a:lnTo>
                <a:lnTo>
                  <a:pt x="684" y="748"/>
                </a:lnTo>
                <a:lnTo>
                  <a:pt x="685" y="756"/>
                </a:lnTo>
                <a:lnTo>
                  <a:pt x="684" y="758"/>
                </a:lnTo>
                <a:lnTo>
                  <a:pt x="682" y="758"/>
                </a:lnTo>
                <a:lnTo>
                  <a:pt x="680" y="758"/>
                </a:lnTo>
                <a:lnTo>
                  <a:pt x="677" y="755"/>
                </a:lnTo>
                <a:lnTo>
                  <a:pt x="676" y="756"/>
                </a:lnTo>
                <a:lnTo>
                  <a:pt x="674" y="755"/>
                </a:lnTo>
                <a:lnTo>
                  <a:pt x="672" y="755"/>
                </a:lnTo>
                <a:lnTo>
                  <a:pt x="671" y="755"/>
                </a:lnTo>
                <a:lnTo>
                  <a:pt x="669" y="758"/>
                </a:lnTo>
                <a:lnTo>
                  <a:pt x="668" y="761"/>
                </a:lnTo>
                <a:lnTo>
                  <a:pt x="668" y="763"/>
                </a:lnTo>
                <a:lnTo>
                  <a:pt x="666" y="764"/>
                </a:lnTo>
                <a:lnTo>
                  <a:pt x="663" y="769"/>
                </a:lnTo>
                <a:lnTo>
                  <a:pt x="661" y="768"/>
                </a:lnTo>
                <a:lnTo>
                  <a:pt x="656" y="761"/>
                </a:lnTo>
                <a:lnTo>
                  <a:pt x="648" y="761"/>
                </a:lnTo>
                <a:lnTo>
                  <a:pt x="632" y="756"/>
                </a:lnTo>
                <a:lnTo>
                  <a:pt x="623" y="750"/>
                </a:lnTo>
                <a:lnTo>
                  <a:pt x="613" y="744"/>
                </a:lnTo>
                <a:lnTo>
                  <a:pt x="605" y="740"/>
                </a:lnTo>
                <a:lnTo>
                  <a:pt x="605" y="747"/>
                </a:lnTo>
                <a:lnTo>
                  <a:pt x="604" y="750"/>
                </a:lnTo>
                <a:lnTo>
                  <a:pt x="604" y="756"/>
                </a:lnTo>
                <a:lnTo>
                  <a:pt x="607" y="763"/>
                </a:lnTo>
                <a:lnTo>
                  <a:pt x="605" y="766"/>
                </a:lnTo>
                <a:lnTo>
                  <a:pt x="600" y="766"/>
                </a:lnTo>
                <a:lnTo>
                  <a:pt x="594" y="763"/>
                </a:lnTo>
                <a:lnTo>
                  <a:pt x="588" y="758"/>
                </a:lnTo>
                <a:lnTo>
                  <a:pt x="584" y="755"/>
                </a:lnTo>
                <a:lnTo>
                  <a:pt x="583" y="750"/>
                </a:lnTo>
                <a:lnTo>
                  <a:pt x="581" y="747"/>
                </a:lnTo>
                <a:lnTo>
                  <a:pt x="570" y="742"/>
                </a:lnTo>
                <a:lnTo>
                  <a:pt x="568" y="745"/>
                </a:lnTo>
                <a:lnTo>
                  <a:pt x="568" y="747"/>
                </a:lnTo>
                <a:lnTo>
                  <a:pt x="562" y="747"/>
                </a:lnTo>
                <a:lnTo>
                  <a:pt x="560" y="747"/>
                </a:lnTo>
                <a:lnTo>
                  <a:pt x="557" y="747"/>
                </a:lnTo>
                <a:lnTo>
                  <a:pt x="556" y="745"/>
                </a:lnTo>
                <a:lnTo>
                  <a:pt x="552" y="745"/>
                </a:lnTo>
                <a:lnTo>
                  <a:pt x="551" y="744"/>
                </a:lnTo>
                <a:lnTo>
                  <a:pt x="549" y="736"/>
                </a:lnTo>
                <a:lnTo>
                  <a:pt x="549" y="732"/>
                </a:lnTo>
                <a:lnTo>
                  <a:pt x="549" y="729"/>
                </a:lnTo>
                <a:lnTo>
                  <a:pt x="544" y="723"/>
                </a:lnTo>
                <a:lnTo>
                  <a:pt x="543" y="724"/>
                </a:lnTo>
                <a:lnTo>
                  <a:pt x="541" y="729"/>
                </a:lnTo>
                <a:lnTo>
                  <a:pt x="540" y="736"/>
                </a:lnTo>
                <a:lnTo>
                  <a:pt x="538" y="734"/>
                </a:lnTo>
                <a:lnTo>
                  <a:pt x="536" y="731"/>
                </a:lnTo>
                <a:lnTo>
                  <a:pt x="533" y="732"/>
                </a:lnTo>
                <a:lnTo>
                  <a:pt x="532" y="731"/>
                </a:lnTo>
                <a:lnTo>
                  <a:pt x="532" y="726"/>
                </a:lnTo>
                <a:lnTo>
                  <a:pt x="528" y="723"/>
                </a:lnTo>
                <a:lnTo>
                  <a:pt x="525" y="723"/>
                </a:lnTo>
                <a:lnTo>
                  <a:pt x="524" y="724"/>
                </a:lnTo>
                <a:lnTo>
                  <a:pt x="524" y="726"/>
                </a:lnTo>
                <a:lnTo>
                  <a:pt x="522" y="726"/>
                </a:lnTo>
                <a:lnTo>
                  <a:pt x="520" y="729"/>
                </a:lnTo>
                <a:lnTo>
                  <a:pt x="519" y="731"/>
                </a:lnTo>
                <a:lnTo>
                  <a:pt x="517" y="732"/>
                </a:lnTo>
                <a:lnTo>
                  <a:pt x="514" y="731"/>
                </a:lnTo>
                <a:lnTo>
                  <a:pt x="512" y="729"/>
                </a:lnTo>
                <a:lnTo>
                  <a:pt x="512" y="728"/>
                </a:lnTo>
                <a:lnTo>
                  <a:pt x="512" y="726"/>
                </a:lnTo>
                <a:lnTo>
                  <a:pt x="511" y="726"/>
                </a:lnTo>
                <a:lnTo>
                  <a:pt x="509" y="723"/>
                </a:lnTo>
                <a:lnTo>
                  <a:pt x="504" y="721"/>
                </a:lnTo>
                <a:lnTo>
                  <a:pt x="503" y="720"/>
                </a:lnTo>
                <a:lnTo>
                  <a:pt x="503" y="723"/>
                </a:lnTo>
                <a:lnTo>
                  <a:pt x="501" y="723"/>
                </a:lnTo>
                <a:lnTo>
                  <a:pt x="503" y="726"/>
                </a:lnTo>
                <a:lnTo>
                  <a:pt x="504" y="728"/>
                </a:lnTo>
                <a:lnTo>
                  <a:pt x="504" y="731"/>
                </a:lnTo>
                <a:lnTo>
                  <a:pt x="504" y="732"/>
                </a:lnTo>
                <a:lnTo>
                  <a:pt x="506" y="732"/>
                </a:lnTo>
                <a:lnTo>
                  <a:pt x="508" y="731"/>
                </a:lnTo>
                <a:lnTo>
                  <a:pt x="509" y="732"/>
                </a:lnTo>
                <a:lnTo>
                  <a:pt x="511" y="732"/>
                </a:lnTo>
                <a:lnTo>
                  <a:pt x="511" y="731"/>
                </a:lnTo>
                <a:lnTo>
                  <a:pt x="511" y="734"/>
                </a:lnTo>
                <a:lnTo>
                  <a:pt x="509" y="734"/>
                </a:lnTo>
                <a:lnTo>
                  <a:pt x="508" y="734"/>
                </a:lnTo>
                <a:lnTo>
                  <a:pt x="508" y="737"/>
                </a:lnTo>
                <a:lnTo>
                  <a:pt x="511" y="739"/>
                </a:lnTo>
                <a:lnTo>
                  <a:pt x="511" y="740"/>
                </a:lnTo>
                <a:lnTo>
                  <a:pt x="509" y="742"/>
                </a:lnTo>
                <a:lnTo>
                  <a:pt x="506" y="740"/>
                </a:lnTo>
                <a:lnTo>
                  <a:pt x="506" y="742"/>
                </a:lnTo>
                <a:lnTo>
                  <a:pt x="506" y="753"/>
                </a:lnTo>
                <a:lnTo>
                  <a:pt x="506" y="761"/>
                </a:lnTo>
                <a:lnTo>
                  <a:pt x="506" y="764"/>
                </a:lnTo>
                <a:lnTo>
                  <a:pt x="506" y="766"/>
                </a:lnTo>
                <a:lnTo>
                  <a:pt x="506" y="790"/>
                </a:lnTo>
                <a:lnTo>
                  <a:pt x="506" y="801"/>
                </a:lnTo>
                <a:lnTo>
                  <a:pt x="506" y="804"/>
                </a:lnTo>
                <a:lnTo>
                  <a:pt x="506" y="808"/>
                </a:lnTo>
                <a:lnTo>
                  <a:pt x="506" y="816"/>
                </a:lnTo>
                <a:lnTo>
                  <a:pt x="506" y="835"/>
                </a:lnTo>
                <a:lnTo>
                  <a:pt x="506" y="836"/>
                </a:lnTo>
                <a:lnTo>
                  <a:pt x="506" y="857"/>
                </a:lnTo>
                <a:lnTo>
                  <a:pt x="504" y="857"/>
                </a:lnTo>
                <a:lnTo>
                  <a:pt x="503" y="857"/>
                </a:lnTo>
                <a:lnTo>
                  <a:pt x="501" y="857"/>
                </a:lnTo>
                <a:lnTo>
                  <a:pt x="500" y="857"/>
                </a:lnTo>
                <a:lnTo>
                  <a:pt x="498" y="857"/>
                </a:lnTo>
                <a:lnTo>
                  <a:pt x="496" y="857"/>
                </a:lnTo>
                <a:lnTo>
                  <a:pt x="495" y="857"/>
                </a:lnTo>
                <a:lnTo>
                  <a:pt x="493" y="857"/>
                </a:lnTo>
                <a:lnTo>
                  <a:pt x="492" y="857"/>
                </a:lnTo>
                <a:lnTo>
                  <a:pt x="490" y="856"/>
                </a:lnTo>
                <a:lnTo>
                  <a:pt x="488" y="854"/>
                </a:lnTo>
                <a:lnTo>
                  <a:pt x="487" y="854"/>
                </a:lnTo>
                <a:lnTo>
                  <a:pt x="487" y="852"/>
                </a:lnTo>
                <a:lnTo>
                  <a:pt x="485" y="852"/>
                </a:lnTo>
                <a:lnTo>
                  <a:pt x="485" y="851"/>
                </a:lnTo>
                <a:lnTo>
                  <a:pt x="484" y="851"/>
                </a:lnTo>
                <a:lnTo>
                  <a:pt x="484" y="849"/>
                </a:lnTo>
                <a:lnTo>
                  <a:pt x="482" y="849"/>
                </a:lnTo>
                <a:lnTo>
                  <a:pt x="482" y="848"/>
                </a:lnTo>
                <a:lnTo>
                  <a:pt x="482" y="846"/>
                </a:lnTo>
                <a:lnTo>
                  <a:pt x="480" y="844"/>
                </a:lnTo>
                <a:lnTo>
                  <a:pt x="480" y="843"/>
                </a:lnTo>
                <a:lnTo>
                  <a:pt x="479" y="843"/>
                </a:lnTo>
                <a:lnTo>
                  <a:pt x="477" y="841"/>
                </a:lnTo>
                <a:lnTo>
                  <a:pt x="476" y="841"/>
                </a:lnTo>
                <a:lnTo>
                  <a:pt x="474" y="841"/>
                </a:lnTo>
                <a:lnTo>
                  <a:pt x="474" y="840"/>
                </a:lnTo>
                <a:lnTo>
                  <a:pt x="472" y="840"/>
                </a:lnTo>
                <a:lnTo>
                  <a:pt x="471" y="840"/>
                </a:lnTo>
                <a:lnTo>
                  <a:pt x="469" y="838"/>
                </a:lnTo>
                <a:lnTo>
                  <a:pt x="468" y="836"/>
                </a:lnTo>
                <a:lnTo>
                  <a:pt x="468" y="835"/>
                </a:lnTo>
                <a:lnTo>
                  <a:pt x="468" y="833"/>
                </a:lnTo>
                <a:lnTo>
                  <a:pt x="466" y="832"/>
                </a:lnTo>
                <a:lnTo>
                  <a:pt x="464" y="832"/>
                </a:lnTo>
                <a:lnTo>
                  <a:pt x="464" y="833"/>
                </a:lnTo>
                <a:lnTo>
                  <a:pt x="463" y="833"/>
                </a:lnTo>
                <a:lnTo>
                  <a:pt x="461" y="835"/>
                </a:lnTo>
                <a:lnTo>
                  <a:pt x="461" y="836"/>
                </a:lnTo>
                <a:lnTo>
                  <a:pt x="460" y="836"/>
                </a:lnTo>
                <a:lnTo>
                  <a:pt x="456" y="838"/>
                </a:lnTo>
                <a:lnTo>
                  <a:pt x="453" y="838"/>
                </a:lnTo>
                <a:lnTo>
                  <a:pt x="453" y="840"/>
                </a:lnTo>
                <a:lnTo>
                  <a:pt x="450" y="841"/>
                </a:lnTo>
                <a:lnTo>
                  <a:pt x="448" y="841"/>
                </a:lnTo>
                <a:lnTo>
                  <a:pt x="447" y="841"/>
                </a:lnTo>
                <a:lnTo>
                  <a:pt x="445" y="843"/>
                </a:lnTo>
                <a:lnTo>
                  <a:pt x="444" y="844"/>
                </a:lnTo>
                <a:lnTo>
                  <a:pt x="444" y="846"/>
                </a:lnTo>
                <a:lnTo>
                  <a:pt x="442" y="848"/>
                </a:lnTo>
                <a:lnTo>
                  <a:pt x="440" y="849"/>
                </a:lnTo>
                <a:lnTo>
                  <a:pt x="439" y="849"/>
                </a:lnTo>
                <a:lnTo>
                  <a:pt x="437" y="849"/>
                </a:lnTo>
                <a:lnTo>
                  <a:pt x="436" y="849"/>
                </a:lnTo>
                <a:lnTo>
                  <a:pt x="434" y="849"/>
                </a:lnTo>
                <a:lnTo>
                  <a:pt x="432" y="849"/>
                </a:lnTo>
                <a:lnTo>
                  <a:pt x="431" y="849"/>
                </a:lnTo>
                <a:lnTo>
                  <a:pt x="429" y="851"/>
                </a:lnTo>
                <a:lnTo>
                  <a:pt x="428" y="851"/>
                </a:lnTo>
                <a:lnTo>
                  <a:pt x="426" y="852"/>
                </a:lnTo>
                <a:lnTo>
                  <a:pt x="424" y="854"/>
                </a:lnTo>
                <a:lnTo>
                  <a:pt x="423" y="854"/>
                </a:lnTo>
                <a:lnTo>
                  <a:pt x="421" y="856"/>
                </a:lnTo>
                <a:lnTo>
                  <a:pt x="420" y="857"/>
                </a:lnTo>
                <a:lnTo>
                  <a:pt x="420" y="859"/>
                </a:lnTo>
                <a:lnTo>
                  <a:pt x="420" y="860"/>
                </a:lnTo>
                <a:lnTo>
                  <a:pt x="420" y="862"/>
                </a:lnTo>
                <a:lnTo>
                  <a:pt x="418" y="864"/>
                </a:lnTo>
                <a:lnTo>
                  <a:pt x="418" y="865"/>
                </a:lnTo>
                <a:lnTo>
                  <a:pt x="418" y="867"/>
                </a:lnTo>
                <a:lnTo>
                  <a:pt x="418" y="868"/>
                </a:lnTo>
                <a:lnTo>
                  <a:pt x="416" y="868"/>
                </a:lnTo>
                <a:lnTo>
                  <a:pt x="415" y="870"/>
                </a:lnTo>
                <a:lnTo>
                  <a:pt x="415" y="872"/>
                </a:lnTo>
                <a:lnTo>
                  <a:pt x="415" y="873"/>
                </a:lnTo>
                <a:lnTo>
                  <a:pt x="416" y="873"/>
                </a:lnTo>
                <a:lnTo>
                  <a:pt x="418" y="873"/>
                </a:lnTo>
                <a:lnTo>
                  <a:pt x="420" y="873"/>
                </a:lnTo>
                <a:lnTo>
                  <a:pt x="420" y="875"/>
                </a:lnTo>
                <a:lnTo>
                  <a:pt x="420" y="876"/>
                </a:lnTo>
                <a:lnTo>
                  <a:pt x="418" y="876"/>
                </a:lnTo>
                <a:lnTo>
                  <a:pt x="416" y="876"/>
                </a:lnTo>
                <a:lnTo>
                  <a:pt x="415" y="876"/>
                </a:lnTo>
                <a:lnTo>
                  <a:pt x="413" y="876"/>
                </a:lnTo>
                <a:lnTo>
                  <a:pt x="410" y="876"/>
                </a:lnTo>
                <a:lnTo>
                  <a:pt x="410" y="878"/>
                </a:lnTo>
                <a:lnTo>
                  <a:pt x="408" y="878"/>
                </a:lnTo>
                <a:lnTo>
                  <a:pt x="399" y="878"/>
                </a:lnTo>
                <a:lnTo>
                  <a:pt x="392" y="878"/>
                </a:lnTo>
                <a:lnTo>
                  <a:pt x="392" y="875"/>
                </a:lnTo>
                <a:lnTo>
                  <a:pt x="391" y="875"/>
                </a:lnTo>
                <a:lnTo>
                  <a:pt x="384" y="875"/>
                </a:lnTo>
                <a:lnTo>
                  <a:pt x="375" y="876"/>
                </a:lnTo>
                <a:lnTo>
                  <a:pt x="373" y="875"/>
                </a:lnTo>
                <a:lnTo>
                  <a:pt x="364" y="875"/>
                </a:lnTo>
                <a:lnTo>
                  <a:pt x="364" y="876"/>
                </a:lnTo>
                <a:lnTo>
                  <a:pt x="357" y="876"/>
                </a:lnTo>
                <a:lnTo>
                  <a:pt x="344" y="876"/>
                </a:lnTo>
                <a:lnTo>
                  <a:pt x="344" y="884"/>
                </a:lnTo>
                <a:lnTo>
                  <a:pt x="341" y="884"/>
                </a:lnTo>
                <a:lnTo>
                  <a:pt x="330" y="884"/>
                </a:lnTo>
                <a:lnTo>
                  <a:pt x="328" y="880"/>
                </a:lnTo>
                <a:lnTo>
                  <a:pt x="325" y="880"/>
                </a:lnTo>
                <a:lnTo>
                  <a:pt x="314" y="880"/>
                </a:lnTo>
                <a:lnTo>
                  <a:pt x="311" y="880"/>
                </a:lnTo>
                <a:lnTo>
                  <a:pt x="309" y="880"/>
                </a:lnTo>
                <a:lnTo>
                  <a:pt x="308" y="880"/>
                </a:lnTo>
                <a:lnTo>
                  <a:pt x="308" y="878"/>
                </a:lnTo>
                <a:lnTo>
                  <a:pt x="308" y="876"/>
                </a:lnTo>
                <a:lnTo>
                  <a:pt x="300" y="876"/>
                </a:lnTo>
                <a:lnTo>
                  <a:pt x="292" y="876"/>
                </a:lnTo>
                <a:lnTo>
                  <a:pt x="285" y="876"/>
                </a:lnTo>
                <a:lnTo>
                  <a:pt x="287" y="875"/>
                </a:lnTo>
                <a:lnTo>
                  <a:pt x="287" y="870"/>
                </a:lnTo>
                <a:lnTo>
                  <a:pt x="284" y="870"/>
                </a:lnTo>
                <a:lnTo>
                  <a:pt x="277" y="870"/>
                </a:lnTo>
                <a:lnTo>
                  <a:pt x="271" y="870"/>
                </a:lnTo>
                <a:lnTo>
                  <a:pt x="268" y="870"/>
                </a:lnTo>
                <a:lnTo>
                  <a:pt x="256" y="870"/>
                </a:lnTo>
                <a:lnTo>
                  <a:pt x="242" y="868"/>
                </a:lnTo>
                <a:lnTo>
                  <a:pt x="240" y="868"/>
                </a:lnTo>
                <a:lnTo>
                  <a:pt x="232" y="870"/>
                </a:lnTo>
                <a:lnTo>
                  <a:pt x="232" y="873"/>
                </a:lnTo>
                <a:lnTo>
                  <a:pt x="218" y="873"/>
                </a:lnTo>
                <a:lnTo>
                  <a:pt x="207" y="873"/>
                </a:lnTo>
                <a:lnTo>
                  <a:pt x="192" y="873"/>
                </a:lnTo>
                <a:lnTo>
                  <a:pt x="167" y="873"/>
                </a:lnTo>
                <a:lnTo>
                  <a:pt x="157" y="873"/>
                </a:lnTo>
                <a:lnTo>
                  <a:pt x="154" y="873"/>
                </a:lnTo>
                <a:lnTo>
                  <a:pt x="149" y="873"/>
                </a:lnTo>
                <a:lnTo>
                  <a:pt x="148" y="873"/>
                </a:lnTo>
                <a:lnTo>
                  <a:pt x="148" y="868"/>
                </a:lnTo>
                <a:lnTo>
                  <a:pt x="148" y="862"/>
                </a:lnTo>
                <a:lnTo>
                  <a:pt x="148" y="849"/>
                </a:lnTo>
                <a:lnTo>
                  <a:pt x="148" y="848"/>
                </a:lnTo>
                <a:lnTo>
                  <a:pt x="148" y="836"/>
                </a:lnTo>
                <a:lnTo>
                  <a:pt x="148" y="835"/>
                </a:lnTo>
                <a:lnTo>
                  <a:pt x="149" y="835"/>
                </a:lnTo>
                <a:lnTo>
                  <a:pt x="140" y="827"/>
                </a:lnTo>
                <a:lnTo>
                  <a:pt x="143" y="822"/>
                </a:lnTo>
                <a:lnTo>
                  <a:pt x="144" y="817"/>
                </a:lnTo>
                <a:lnTo>
                  <a:pt x="143" y="814"/>
                </a:lnTo>
                <a:lnTo>
                  <a:pt x="138" y="809"/>
                </a:lnTo>
                <a:lnTo>
                  <a:pt x="135" y="808"/>
                </a:lnTo>
                <a:lnTo>
                  <a:pt x="130" y="804"/>
                </a:lnTo>
                <a:lnTo>
                  <a:pt x="120" y="803"/>
                </a:lnTo>
                <a:lnTo>
                  <a:pt x="114" y="801"/>
                </a:lnTo>
                <a:lnTo>
                  <a:pt x="114" y="798"/>
                </a:lnTo>
                <a:lnTo>
                  <a:pt x="108" y="800"/>
                </a:lnTo>
                <a:lnTo>
                  <a:pt x="104" y="800"/>
                </a:lnTo>
                <a:lnTo>
                  <a:pt x="103" y="801"/>
                </a:lnTo>
                <a:lnTo>
                  <a:pt x="93" y="803"/>
                </a:lnTo>
                <a:lnTo>
                  <a:pt x="88" y="803"/>
                </a:lnTo>
                <a:lnTo>
                  <a:pt x="87" y="803"/>
                </a:lnTo>
                <a:lnTo>
                  <a:pt x="82" y="800"/>
                </a:lnTo>
                <a:lnTo>
                  <a:pt x="76" y="795"/>
                </a:lnTo>
                <a:lnTo>
                  <a:pt x="66" y="795"/>
                </a:lnTo>
                <a:lnTo>
                  <a:pt x="63" y="792"/>
                </a:lnTo>
                <a:lnTo>
                  <a:pt x="58" y="779"/>
                </a:lnTo>
                <a:lnTo>
                  <a:pt x="56" y="777"/>
                </a:lnTo>
                <a:lnTo>
                  <a:pt x="53" y="776"/>
                </a:lnTo>
                <a:lnTo>
                  <a:pt x="48" y="776"/>
                </a:lnTo>
                <a:lnTo>
                  <a:pt x="42" y="777"/>
                </a:lnTo>
                <a:lnTo>
                  <a:pt x="39" y="782"/>
                </a:lnTo>
                <a:lnTo>
                  <a:pt x="36" y="784"/>
                </a:lnTo>
                <a:lnTo>
                  <a:pt x="34" y="777"/>
                </a:lnTo>
                <a:lnTo>
                  <a:pt x="34" y="776"/>
                </a:lnTo>
                <a:lnTo>
                  <a:pt x="32" y="772"/>
                </a:lnTo>
                <a:lnTo>
                  <a:pt x="31" y="769"/>
                </a:lnTo>
                <a:lnTo>
                  <a:pt x="28" y="768"/>
                </a:lnTo>
                <a:lnTo>
                  <a:pt x="28" y="766"/>
                </a:lnTo>
                <a:lnTo>
                  <a:pt x="26" y="761"/>
                </a:lnTo>
                <a:lnTo>
                  <a:pt x="24" y="761"/>
                </a:lnTo>
                <a:lnTo>
                  <a:pt x="24" y="760"/>
                </a:lnTo>
                <a:lnTo>
                  <a:pt x="24" y="756"/>
                </a:lnTo>
                <a:lnTo>
                  <a:pt x="24" y="753"/>
                </a:lnTo>
                <a:lnTo>
                  <a:pt x="21" y="753"/>
                </a:lnTo>
                <a:lnTo>
                  <a:pt x="20" y="752"/>
                </a:lnTo>
                <a:lnTo>
                  <a:pt x="20" y="748"/>
                </a:lnTo>
                <a:lnTo>
                  <a:pt x="21" y="748"/>
                </a:lnTo>
                <a:lnTo>
                  <a:pt x="23" y="748"/>
                </a:lnTo>
                <a:lnTo>
                  <a:pt x="23" y="747"/>
                </a:lnTo>
                <a:lnTo>
                  <a:pt x="24" y="747"/>
                </a:lnTo>
                <a:lnTo>
                  <a:pt x="24" y="745"/>
                </a:lnTo>
                <a:lnTo>
                  <a:pt x="28" y="744"/>
                </a:lnTo>
                <a:lnTo>
                  <a:pt x="29" y="742"/>
                </a:lnTo>
                <a:lnTo>
                  <a:pt x="29" y="737"/>
                </a:lnTo>
                <a:lnTo>
                  <a:pt x="40" y="729"/>
                </a:lnTo>
                <a:lnTo>
                  <a:pt x="44" y="726"/>
                </a:lnTo>
                <a:lnTo>
                  <a:pt x="48" y="721"/>
                </a:lnTo>
                <a:lnTo>
                  <a:pt x="50" y="718"/>
                </a:lnTo>
                <a:lnTo>
                  <a:pt x="58" y="712"/>
                </a:lnTo>
                <a:lnTo>
                  <a:pt x="56" y="712"/>
                </a:lnTo>
                <a:lnTo>
                  <a:pt x="53" y="710"/>
                </a:lnTo>
                <a:lnTo>
                  <a:pt x="53" y="708"/>
                </a:lnTo>
                <a:lnTo>
                  <a:pt x="55" y="708"/>
                </a:lnTo>
                <a:lnTo>
                  <a:pt x="55" y="707"/>
                </a:lnTo>
                <a:lnTo>
                  <a:pt x="53" y="707"/>
                </a:lnTo>
                <a:lnTo>
                  <a:pt x="53" y="705"/>
                </a:lnTo>
                <a:lnTo>
                  <a:pt x="55" y="705"/>
                </a:lnTo>
                <a:lnTo>
                  <a:pt x="56" y="705"/>
                </a:lnTo>
                <a:lnTo>
                  <a:pt x="58" y="704"/>
                </a:lnTo>
                <a:lnTo>
                  <a:pt x="61" y="700"/>
                </a:lnTo>
                <a:lnTo>
                  <a:pt x="64" y="697"/>
                </a:lnTo>
                <a:lnTo>
                  <a:pt x="63" y="694"/>
                </a:lnTo>
                <a:lnTo>
                  <a:pt x="61" y="692"/>
                </a:lnTo>
                <a:lnTo>
                  <a:pt x="66" y="689"/>
                </a:lnTo>
                <a:lnTo>
                  <a:pt x="64" y="681"/>
                </a:lnTo>
                <a:lnTo>
                  <a:pt x="66" y="680"/>
                </a:lnTo>
                <a:lnTo>
                  <a:pt x="72" y="681"/>
                </a:lnTo>
                <a:lnTo>
                  <a:pt x="76" y="673"/>
                </a:lnTo>
                <a:lnTo>
                  <a:pt x="69" y="668"/>
                </a:lnTo>
                <a:lnTo>
                  <a:pt x="68" y="668"/>
                </a:lnTo>
                <a:lnTo>
                  <a:pt x="77" y="664"/>
                </a:lnTo>
                <a:lnTo>
                  <a:pt x="77" y="662"/>
                </a:lnTo>
                <a:lnTo>
                  <a:pt x="74" y="657"/>
                </a:lnTo>
                <a:lnTo>
                  <a:pt x="76" y="646"/>
                </a:lnTo>
                <a:lnTo>
                  <a:pt x="77" y="643"/>
                </a:lnTo>
                <a:lnTo>
                  <a:pt x="72" y="635"/>
                </a:lnTo>
                <a:lnTo>
                  <a:pt x="74" y="632"/>
                </a:lnTo>
                <a:lnTo>
                  <a:pt x="72" y="630"/>
                </a:lnTo>
                <a:lnTo>
                  <a:pt x="72" y="628"/>
                </a:lnTo>
                <a:lnTo>
                  <a:pt x="72" y="627"/>
                </a:lnTo>
                <a:lnTo>
                  <a:pt x="71" y="625"/>
                </a:lnTo>
                <a:lnTo>
                  <a:pt x="69" y="625"/>
                </a:lnTo>
                <a:lnTo>
                  <a:pt x="68" y="625"/>
                </a:lnTo>
                <a:lnTo>
                  <a:pt x="60" y="625"/>
                </a:lnTo>
                <a:lnTo>
                  <a:pt x="55" y="630"/>
                </a:lnTo>
                <a:lnTo>
                  <a:pt x="53" y="628"/>
                </a:lnTo>
                <a:lnTo>
                  <a:pt x="55" y="622"/>
                </a:lnTo>
                <a:lnTo>
                  <a:pt x="55" y="620"/>
                </a:lnTo>
                <a:lnTo>
                  <a:pt x="48" y="614"/>
                </a:lnTo>
                <a:lnTo>
                  <a:pt x="48" y="606"/>
                </a:lnTo>
                <a:lnTo>
                  <a:pt x="48" y="604"/>
                </a:lnTo>
                <a:lnTo>
                  <a:pt x="42" y="601"/>
                </a:lnTo>
                <a:lnTo>
                  <a:pt x="40" y="601"/>
                </a:lnTo>
                <a:lnTo>
                  <a:pt x="39" y="598"/>
                </a:lnTo>
                <a:lnTo>
                  <a:pt x="36" y="595"/>
                </a:lnTo>
                <a:lnTo>
                  <a:pt x="29" y="590"/>
                </a:lnTo>
                <a:lnTo>
                  <a:pt x="31" y="588"/>
                </a:lnTo>
                <a:lnTo>
                  <a:pt x="31" y="585"/>
                </a:lnTo>
                <a:lnTo>
                  <a:pt x="36" y="571"/>
                </a:lnTo>
                <a:lnTo>
                  <a:pt x="39" y="568"/>
                </a:lnTo>
                <a:lnTo>
                  <a:pt x="39" y="563"/>
                </a:lnTo>
                <a:lnTo>
                  <a:pt x="37" y="560"/>
                </a:lnTo>
                <a:lnTo>
                  <a:pt x="44" y="548"/>
                </a:lnTo>
                <a:lnTo>
                  <a:pt x="42" y="544"/>
                </a:lnTo>
                <a:lnTo>
                  <a:pt x="36" y="545"/>
                </a:lnTo>
                <a:lnTo>
                  <a:pt x="23" y="544"/>
                </a:lnTo>
                <a:lnTo>
                  <a:pt x="18" y="544"/>
                </a:lnTo>
                <a:lnTo>
                  <a:pt x="16" y="544"/>
                </a:lnTo>
                <a:lnTo>
                  <a:pt x="15" y="544"/>
                </a:lnTo>
                <a:lnTo>
                  <a:pt x="13" y="545"/>
                </a:lnTo>
                <a:lnTo>
                  <a:pt x="13" y="544"/>
                </a:lnTo>
                <a:lnTo>
                  <a:pt x="12" y="544"/>
                </a:lnTo>
                <a:lnTo>
                  <a:pt x="10" y="544"/>
                </a:lnTo>
                <a:lnTo>
                  <a:pt x="8" y="542"/>
                </a:lnTo>
                <a:lnTo>
                  <a:pt x="12" y="539"/>
                </a:lnTo>
                <a:lnTo>
                  <a:pt x="12" y="537"/>
                </a:lnTo>
                <a:lnTo>
                  <a:pt x="12" y="536"/>
                </a:lnTo>
                <a:lnTo>
                  <a:pt x="13" y="536"/>
                </a:lnTo>
                <a:lnTo>
                  <a:pt x="15" y="536"/>
                </a:lnTo>
                <a:lnTo>
                  <a:pt x="16" y="536"/>
                </a:lnTo>
                <a:lnTo>
                  <a:pt x="16" y="534"/>
                </a:lnTo>
                <a:lnTo>
                  <a:pt x="16" y="532"/>
                </a:lnTo>
                <a:lnTo>
                  <a:pt x="16" y="531"/>
                </a:lnTo>
                <a:lnTo>
                  <a:pt x="16" y="529"/>
                </a:lnTo>
                <a:lnTo>
                  <a:pt x="15" y="529"/>
                </a:lnTo>
                <a:lnTo>
                  <a:pt x="13" y="528"/>
                </a:lnTo>
                <a:lnTo>
                  <a:pt x="12" y="528"/>
                </a:lnTo>
                <a:lnTo>
                  <a:pt x="8" y="528"/>
                </a:lnTo>
                <a:lnTo>
                  <a:pt x="7" y="528"/>
                </a:lnTo>
                <a:lnTo>
                  <a:pt x="5" y="526"/>
                </a:lnTo>
                <a:lnTo>
                  <a:pt x="5" y="523"/>
                </a:lnTo>
                <a:lnTo>
                  <a:pt x="5" y="520"/>
                </a:lnTo>
                <a:lnTo>
                  <a:pt x="4" y="515"/>
                </a:lnTo>
                <a:lnTo>
                  <a:pt x="4" y="513"/>
                </a:lnTo>
                <a:lnTo>
                  <a:pt x="0" y="512"/>
                </a:lnTo>
                <a:lnTo>
                  <a:pt x="0" y="505"/>
                </a:lnTo>
                <a:lnTo>
                  <a:pt x="0" y="502"/>
                </a:lnTo>
                <a:lnTo>
                  <a:pt x="4" y="502"/>
                </a:lnTo>
                <a:lnTo>
                  <a:pt x="4" y="500"/>
                </a:lnTo>
                <a:lnTo>
                  <a:pt x="7" y="502"/>
                </a:lnTo>
                <a:lnTo>
                  <a:pt x="10" y="502"/>
                </a:lnTo>
                <a:lnTo>
                  <a:pt x="12" y="499"/>
                </a:lnTo>
                <a:lnTo>
                  <a:pt x="12" y="496"/>
                </a:lnTo>
                <a:lnTo>
                  <a:pt x="12" y="492"/>
                </a:lnTo>
                <a:lnTo>
                  <a:pt x="12" y="488"/>
                </a:lnTo>
                <a:lnTo>
                  <a:pt x="15" y="488"/>
                </a:lnTo>
                <a:lnTo>
                  <a:pt x="15" y="486"/>
                </a:lnTo>
                <a:lnTo>
                  <a:pt x="15" y="480"/>
                </a:lnTo>
                <a:lnTo>
                  <a:pt x="15" y="467"/>
                </a:lnTo>
                <a:lnTo>
                  <a:pt x="16" y="467"/>
                </a:lnTo>
                <a:lnTo>
                  <a:pt x="20" y="468"/>
                </a:lnTo>
                <a:lnTo>
                  <a:pt x="21" y="473"/>
                </a:lnTo>
                <a:lnTo>
                  <a:pt x="24" y="473"/>
                </a:lnTo>
                <a:lnTo>
                  <a:pt x="31" y="473"/>
                </a:lnTo>
                <a:lnTo>
                  <a:pt x="37" y="470"/>
                </a:lnTo>
                <a:lnTo>
                  <a:pt x="42" y="470"/>
                </a:lnTo>
                <a:lnTo>
                  <a:pt x="47" y="460"/>
                </a:lnTo>
                <a:lnTo>
                  <a:pt x="50" y="459"/>
                </a:lnTo>
                <a:lnTo>
                  <a:pt x="53" y="456"/>
                </a:lnTo>
                <a:lnTo>
                  <a:pt x="56" y="456"/>
                </a:lnTo>
                <a:lnTo>
                  <a:pt x="63" y="457"/>
                </a:lnTo>
                <a:lnTo>
                  <a:pt x="63" y="460"/>
                </a:lnTo>
                <a:lnTo>
                  <a:pt x="63" y="462"/>
                </a:lnTo>
                <a:lnTo>
                  <a:pt x="68" y="459"/>
                </a:lnTo>
                <a:lnTo>
                  <a:pt x="68" y="460"/>
                </a:lnTo>
                <a:lnTo>
                  <a:pt x="68" y="462"/>
                </a:lnTo>
                <a:lnTo>
                  <a:pt x="66" y="468"/>
                </a:lnTo>
                <a:lnTo>
                  <a:pt x="66" y="472"/>
                </a:lnTo>
                <a:lnTo>
                  <a:pt x="66" y="475"/>
                </a:lnTo>
                <a:lnTo>
                  <a:pt x="66" y="480"/>
                </a:lnTo>
                <a:lnTo>
                  <a:pt x="69" y="481"/>
                </a:lnTo>
                <a:lnTo>
                  <a:pt x="72" y="481"/>
                </a:lnTo>
                <a:lnTo>
                  <a:pt x="74" y="483"/>
                </a:lnTo>
                <a:lnTo>
                  <a:pt x="82" y="491"/>
                </a:lnTo>
                <a:lnTo>
                  <a:pt x="82" y="496"/>
                </a:lnTo>
                <a:lnTo>
                  <a:pt x="90" y="500"/>
                </a:lnTo>
                <a:lnTo>
                  <a:pt x="92" y="504"/>
                </a:lnTo>
                <a:lnTo>
                  <a:pt x="93" y="507"/>
                </a:lnTo>
                <a:lnTo>
                  <a:pt x="95" y="507"/>
                </a:lnTo>
                <a:lnTo>
                  <a:pt x="96" y="510"/>
                </a:lnTo>
                <a:lnTo>
                  <a:pt x="100" y="515"/>
                </a:lnTo>
                <a:lnTo>
                  <a:pt x="101" y="516"/>
                </a:lnTo>
                <a:lnTo>
                  <a:pt x="109" y="516"/>
                </a:lnTo>
                <a:lnTo>
                  <a:pt x="117" y="510"/>
                </a:lnTo>
                <a:lnTo>
                  <a:pt x="116" y="508"/>
                </a:lnTo>
                <a:lnTo>
                  <a:pt x="117" y="504"/>
                </a:lnTo>
                <a:lnTo>
                  <a:pt x="119" y="500"/>
                </a:lnTo>
                <a:lnTo>
                  <a:pt x="120" y="500"/>
                </a:lnTo>
                <a:lnTo>
                  <a:pt x="128" y="505"/>
                </a:lnTo>
                <a:lnTo>
                  <a:pt x="136" y="502"/>
                </a:lnTo>
                <a:lnTo>
                  <a:pt x="138" y="500"/>
                </a:lnTo>
                <a:lnTo>
                  <a:pt x="140" y="499"/>
                </a:lnTo>
                <a:lnTo>
                  <a:pt x="140" y="497"/>
                </a:lnTo>
                <a:lnTo>
                  <a:pt x="141" y="492"/>
                </a:lnTo>
                <a:lnTo>
                  <a:pt x="143" y="486"/>
                </a:lnTo>
                <a:lnTo>
                  <a:pt x="146" y="480"/>
                </a:lnTo>
                <a:lnTo>
                  <a:pt x="146" y="478"/>
                </a:lnTo>
                <a:lnTo>
                  <a:pt x="148" y="475"/>
                </a:lnTo>
                <a:lnTo>
                  <a:pt x="149" y="470"/>
                </a:lnTo>
                <a:lnTo>
                  <a:pt x="152" y="470"/>
                </a:lnTo>
                <a:lnTo>
                  <a:pt x="154" y="470"/>
                </a:lnTo>
                <a:lnTo>
                  <a:pt x="156" y="470"/>
                </a:lnTo>
                <a:lnTo>
                  <a:pt x="162" y="470"/>
                </a:lnTo>
                <a:lnTo>
                  <a:pt x="162" y="468"/>
                </a:lnTo>
                <a:lnTo>
                  <a:pt x="165" y="472"/>
                </a:lnTo>
                <a:lnTo>
                  <a:pt x="167" y="472"/>
                </a:lnTo>
                <a:lnTo>
                  <a:pt x="168" y="472"/>
                </a:lnTo>
                <a:lnTo>
                  <a:pt x="172" y="468"/>
                </a:lnTo>
                <a:lnTo>
                  <a:pt x="175" y="465"/>
                </a:lnTo>
                <a:lnTo>
                  <a:pt x="176" y="464"/>
                </a:lnTo>
                <a:lnTo>
                  <a:pt x="178" y="459"/>
                </a:lnTo>
                <a:lnTo>
                  <a:pt x="178" y="457"/>
                </a:lnTo>
                <a:lnTo>
                  <a:pt x="180" y="454"/>
                </a:lnTo>
                <a:lnTo>
                  <a:pt x="180" y="451"/>
                </a:lnTo>
                <a:lnTo>
                  <a:pt x="180" y="448"/>
                </a:lnTo>
                <a:lnTo>
                  <a:pt x="176" y="444"/>
                </a:lnTo>
                <a:lnTo>
                  <a:pt x="176" y="440"/>
                </a:lnTo>
                <a:lnTo>
                  <a:pt x="178" y="438"/>
                </a:lnTo>
                <a:lnTo>
                  <a:pt x="181" y="432"/>
                </a:lnTo>
                <a:lnTo>
                  <a:pt x="183" y="430"/>
                </a:lnTo>
                <a:lnTo>
                  <a:pt x="181" y="428"/>
                </a:lnTo>
                <a:lnTo>
                  <a:pt x="178" y="424"/>
                </a:lnTo>
                <a:lnTo>
                  <a:pt x="176" y="420"/>
                </a:lnTo>
                <a:lnTo>
                  <a:pt x="176" y="412"/>
                </a:lnTo>
                <a:lnTo>
                  <a:pt x="176" y="408"/>
                </a:lnTo>
                <a:lnTo>
                  <a:pt x="178" y="403"/>
                </a:lnTo>
                <a:lnTo>
                  <a:pt x="183" y="400"/>
                </a:lnTo>
                <a:lnTo>
                  <a:pt x="183" y="396"/>
                </a:lnTo>
                <a:lnTo>
                  <a:pt x="183" y="392"/>
                </a:lnTo>
                <a:lnTo>
                  <a:pt x="178" y="382"/>
                </a:lnTo>
                <a:lnTo>
                  <a:pt x="176" y="376"/>
                </a:lnTo>
                <a:lnTo>
                  <a:pt x="176" y="374"/>
                </a:lnTo>
                <a:lnTo>
                  <a:pt x="178" y="366"/>
                </a:lnTo>
                <a:lnTo>
                  <a:pt x="173" y="363"/>
                </a:lnTo>
                <a:lnTo>
                  <a:pt x="170" y="360"/>
                </a:lnTo>
                <a:lnTo>
                  <a:pt x="168" y="355"/>
                </a:lnTo>
                <a:lnTo>
                  <a:pt x="165" y="348"/>
                </a:lnTo>
                <a:lnTo>
                  <a:pt x="164" y="340"/>
                </a:lnTo>
                <a:lnTo>
                  <a:pt x="164" y="339"/>
                </a:lnTo>
                <a:lnTo>
                  <a:pt x="162" y="337"/>
                </a:lnTo>
                <a:lnTo>
                  <a:pt x="156" y="328"/>
                </a:lnTo>
                <a:lnTo>
                  <a:pt x="154" y="326"/>
                </a:lnTo>
                <a:lnTo>
                  <a:pt x="151" y="324"/>
                </a:lnTo>
                <a:lnTo>
                  <a:pt x="148" y="323"/>
                </a:lnTo>
                <a:lnTo>
                  <a:pt x="144" y="321"/>
                </a:lnTo>
                <a:lnTo>
                  <a:pt x="140" y="326"/>
                </a:lnTo>
                <a:lnTo>
                  <a:pt x="135" y="328"/>
                </a:lnTo>
                <a:lnTo>
                  <a:pt x="128" y="329"/>
                </a:lnTo>
                <a:lnTo>
                  <a:pt x="124" y="329"/>
                </a:lnTo>
                <a:lnTo>
                  <a:pt x="119" y="329"/>
                </a:lnTo>
                <a:lnTo>
                  <a:pt x="117" y="329"/>
                </a:lnTo>
                <a:lnTo>
                  <a:pt x="114" y="331"/>
                </a:lnTo>
                <a:lnTo>
                  <a:pt x="108" y="334"/>
                </a:lnTo>
                <a:lnTo>
                  <a:pt x="104" y="336"/>
                </a:lnTo>
                <a:lnTo>
                  <a:pt x="95" y="339"/>
                </a:lnTo>
                <a:lnTo>
                  <a:pt x="87" y="340"/>
                </a:lnTo>
                <a:lnTo>
                  <a:pt x="79" y="334"/>
                </a:lnTo>
                <a:lnTo>
                  <a:pt x="71" y="323"/>
                </a:lnTo>
                <a:lnTo>
                  <a:pt x="63" y="316"/>
                </a:lnTo>
                <a:lnTo>
                  <a:pt x="56" y="315"/>
                </a:lnTo>
                <a:lnTo>
                  <a:pt x="55" y="313"/>
                </a:lnTo>
                <a:lnTo>
                  <a:pt x="53" y="312"/>
                </a:lnTo>
                <a:lnTo>
                  <a:pt x="53" y="302"/>
                </a:lnTo>
                <a:lnTo>
                  <a:pt x="52" y="296"/>
                </a:lnTo>
                <a:lnTo>
                  <a:pt x="52" y="291"/>
                </a:lnTo>
                <a:lnTo>
                  <a:pt x="50" y="286"/>
                </a:lnTo>
                <a:lnTo>
                  <a:pt x="47" y="280"/>
                </a:lnTo>
                <a:lnTo>
                  <a:pt x="44" y="276"/>
                </a:lnTo>
                <a:lnTo>
                  <a:pt x="42" y="275"/>
                </a:lnTo>
                <a:lnTo>
                  <a:pt x="40" y="272"/>
                </a:lnTo>
                <a:lnTo>
                  <a:pt x="40" y="268"/>
                </a:lnTo>
                <a:lnTo>
                  <a:pt x="42" y="267"/>
                </a:lnTo>
                <a:lnTo>
                  <a:pt x="44" y="259"/>
                </a:lnTo>
                <a:lnTo>
                  <a:pt x="44" y="254"/>
                </a:lnTo>
                <a:lnTo>
                  <a:pt x="44" y="248"/>
                </a:lnTo>
                <a:lnTo>
                  <a:pt x="42" y="244"/>
                </a:lnTo>
                <a:lnTo>
                  <a:pt x="47" y="240"/>
                </a:lnTo>
                <a:lnTo>
                  <a:pt x="48" y="238"/>
                </a:lnTo>
                <a:lnTo>
                  <a:pt x="47" y="236"/>
                </a:lnTo>
                <a:lnTo>
                  <a:pt x="47" y="235"/>
                </a:lnTo>
                <a:lnTo>
                  <a:pt x="40" y="224"/>
                </a:lnTo>
                <a:lnTo>
                  <a:pt x="36" y="211"/>
                </a:lnTo>
                <a:lnTo>
                  <a:pt x="31" y="200"/>
                </a:lnTo>
                <a:lnTo>
                  <a:pt x="28" y="187"/>
                </a:lnTo>
                <a:lnTo>
                  <a:pt x="23" y="184"/>
                </a:lnTo>
                <a:lnTo>
                  <a:pt x="26" y="176"/>
                </a:lnTo>
                <a:lnTo>
                  <a:pt x="29" y="171"/>
                </a:lnTo>
                <a:lnTo>
                  <a:pt x="34" y="164"/>
                </a:lnTo>
                <a:lnTo>
                  <a:pt x="39" y="160"/>
                </a:lnTo>
                <a:lnTo>
                  <a:pt x="48" y="153"/>
                </a:lnTo>
                <a:lnTo>
                  <a:pt x="58" y="148"/>
                </a:lnTo>
                <a:lnTo>
                  <a:pt x="60" y="145"/>
                </a:lnTo>
                <a:lnTo>
                  <a:pt x="61" y="142"/>
                </a:lnTo>
                <a:lnTo>
                  <a:pt x="61" y="140"/>
                </a:lnTo>
                <a:lnTo>
                  <a:pt x="63" y="139"/>
                </a:lnTo>
                <a:lnTo>
                  <a:pt x="64" y="137"/>
                </a:lnTo>
                <a:lnTo>
                  <a:pt x="66" y="131"/>
                </a:lnTo>
                <a:lnTo>
                  <a:pt x="68" y="128"/>
                </a:lnTo>
                <a:lnTo>
                  <a:pt x="69" y="126"/>
                </a:lnTo>
                <a:lnTo>
                  <a:pt x="69" y="124"/>
                </a:lnTo>
                <a:lnTo>
                  <a:pt x="72" y="123"/>
                </a:lnTo>
                <a:lnTo>
                  <a:pt x="76" y="121"/>
                </a:lnTo>
                <a:lnTo>
                  <a:pt x="76" y="123"/>
                </a:lnTo>
                <a:lnTo>
                  <a:pt x="77" y="123"/>
                </a:lnTo>
                <a:lnTo>
                  <a:pt x="82" y="123"/>
                </a:lnTo>
                <a:lnTo>
                  <a:pt x="82" y="121"/>
                </a:lnTo>
                <a:lnTo>
                  <a:pt x="82" y="116"/>
                </a:lnTo>
                <a:lnTo>
                  <a:pt x="79" y="115"/>
                </a:lnTo>
                <a:lnTo>
                  <a:pt x="77" y="115"/>
                </a:lnTo>
                <a:lnTo>
                  <a:pt x="76" y="113"/>
                </a:lnTo>
                <a:lnTo>
                  <a:pt x="69" y="110"/>
                </a:lnTo>
                <a:lnTo>
                  <a:pt x="66" y="107"/>
                </a:lnTo>
                <a:lnTo>
                  <a:pt x="64" y="102"/>
                </a:lnTo>
                <a:lnTo>
                  <a:pt x="64" y="97"/>
                </a:lnTo>
                <a:lnTo>
                  <a:pt x="66" y="94"/>
                </a:lnTo>
                <a:lnTo>
                  <a:pt x="64" y="92"/>
                </a:lnTo>
                <a:lnTo>
                  <a:pt x="64" y="89"/>
                </a:lnTo>
                <a:lnTo>
                  <a:pt x="61" y="88"/>
                </a:lnTo>
                <a:lnTo>
                  <a:pt x="58" y="88"/>
                </a:lnTo>
                <a:lnTo>
                  <a:pt x="55" y="88"/>
                </a:lnTo>
                <a:lnTo>
                  <a:pt x="52" y="84"/>
                </a:lnTo>
                <a:lnTo>
                  <a:pt x="48" y="78"/>
                </a:lnTo>
                <a:lnTo>
                  <a:pt x="47" y="73"/>
                </a:lnTo>
                <a:lnTo>
                  <a:pt x="45" y="68"/>
                </a:lnTo>
                <a:lnTo>
                  <a:pt x="42" y="62"/>
                </a:lnTo>
                <a:lnTo>
                  <a:pt x="40" y="57"/>
                </a:lnTo>
                <a:lnTo>
                  <a:pt x="39" y="52"/>
                </a:lnTo>
                <a:lnTo>
                  <a:pt x="37" y="49"/>
                </a:lnTo>
                <a:lnTo>
                  <a:pt x="32" y="43"/>
                </a:lnTo>
                <a:lnTo>
                  <a:pt x="32" y="41"/>
                </a:lnTo>
                <a:lnTo>
                  <a:pt x="32" y="38"/>
                </a:lnTo>
                <a:lnTo>
                  <a:pt x="34" y="36"/>
                </a:lnTo>
                <a:lnTo>
                  <a:pt x="36" y="33"/>
                </a:lnTo>
                <a:lnTo>
                  <a:pt x="37" y="33"/>
                </a:lnTo>
                <a:lnTo>
                  <a:pt x="39" y="33"/>
                </a:lnTo>
                <a:lnTo>
                  <a:pt x="40" y="32"/>
                </a:lnTo>
                <a:lnTo>
                  <a:pt x="44" y="32"/>
                </a:lnTo>
                <a:lnTo>
                  <a:pt x="45" y="30"/>
                </a:lnTo>
                <a:lnTo>
                  <a:pt x="50" y="27"/>
                </a:lnTo>
                <a:lnTo>
                  <a:pt x="52" y="24"/>
                </a:lnTo>
                <a:lnTo>
                  <a:pt x="53" y="19"/>
                </a:lnTo>
                <a:lnTo>
                  <a:pt x="55" y="12"/>
                </a:lnTo>
                <a:lnTo>
                  <a:pt x="55" y="6"/>
                </a:lnTo>
                <a:lnTo>
                  <a:pt x="56" y="3"/>
                </a:lnTo>
                <a:lnTo>
                  <a:pt x="60" y="0"/>
                </a:lnTo>
                <a:lnTo>
                  <a:pt x="63" y="0"/>
                </a:lnTo>
                <a:lnTo>
                  <a:pt x="66" y="1"/>
                </a:lnTo>
                <a:close/>
              </a:path>
            </a:pathLst>
          </a:custGeom>
          <a:solidFill>
            <a:srgbClr val="FA577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4"/>
          <p:cNvSpPr>
            <a:spLocks noEditPoints="1"/>
          </p:cNvSpPr>
          <p:nvPr/>
        </p:nvSpPr>
        <p:spPr bwMode="auto">
          <a:xfrm>
            <a:off x="5046663" y="2632076"/>
            <a:ext cx="254000" cy="317500"/>
          </a:xfrm>
          <a:custGeom>
            <a:avLst/>
            <a:gdLst/>
            <a:ahLst/>
            <a:cxnLst>
              <a:cxn ang="0">
                <a:pos x="114" y="182"/>
              </a:cxn>
              <a:cxn ang="0">
                <a:pos x="59" y="0"/>
              </a:cxn>
              <a:cxn ang="0">
                <a:pos x="66" y="3"/>
              </a:cxn>
              <a:cxn ang="0">
                <a:pos x="72" y="1"/>
              </a:cxn>
              <a:cxn ang="0">
                <a:pos x="82" y="4"/>
              </a:cxn>
              <a:cxn ang="0">
                <a:pos x="96" y="6"/>
              </a:cxn>
              <a:cxn ang="0">
                <a:pos x="114" y="6"/>
              </a:cxn>
              <a:cxn ang="0">
                <a:pos x="122" y="33"/>
              </a:cxn>
              <a:cxn ang="0">
                <a:pos x="128" y="59"/>
              </a:cxn>
              <a:cxn ang="0">
                <a:pos x="138" y="72"/>
              </a:cxn>
              <a:cxn ang="0">
                <a:pos x="160" y="81"/>
              </a:cxn>
              <a:cxn ang="0">
                <a:pos x="160" y="107"/>
              </a:cxn>
              <a:cxn ang="0">
                <a:pos x="160" y="142"/>
              </a:cxn>
              <a:cxn ang="0">
                <a:pos x="154" y="140"/>
              </a:cxn>
              <a:cxn ang="0">
                <a:pos x="147" y="147"/>
              </a:cxn>
              <a:cxn ang="0">
                <a:pos x="138" y="153"/>
              </a:cxn>
              <a:cxn ang="0">
                <a:pos x="130" y="155"/>
              </a:cxn>
              <a:cxn ang="0">
                <a:pos x="128" y="164"/>
              </a:cxn>
              <a:cxn ang="0">
                <a:pos x="120" y="166"/>
              </a:cxn>
              <a:cxn ang="0">
                <a:pos x="119" y="172"/>
              </a:cxn>
              <a:cxn ang="0">
                <a:pos x="115" y="172"/>
              </a:cxn>
              <a:cxn ang="0">
                <a:pos x="114" y="164"/>
              </a:cxn>
              <a:cxn ang="0">
                <a:pos x="107" y="166"/>
              </a:cxn>
              <a:cxn ang="0">
                <a:pos x="106" y="169"/>
              </a:cxn>
              <a:cxn ang="0">
                <a:pos x="109" y="176"/>
              </a:cxn>
              <a:cxn ang="0">
                <a:pos x="109" y="177"/>
              </a:cxn>
              <a:cxn ang="0">
                <a:pos x="106" y="182"/>
              </a:cxn>
              <a:cxn ang="0">
                <a:pos x="106" y="185"/>
              </a:cxn>
              <a:cxn ang="0">
                <a:pos x="101" y="198"/>
              </a:cxn>
              <a:cxn ang="0">
                <a:pos x="90" y="198"/>
              </a:cxn>
              <a:cxn ang="0">
                <a:pos x="82" y="198"/>
              </a:cxn>
              <a:cxn ang="0">
                <a:pos x="74" y="198"/>
              </a:cxn>
              <a:cxn ang="0">
                <a:pos x="53" y="198"/>
              </a:cxn>
              <a:cxn ang="0">
                <a:pos x="39" y="198"/>
              </a:cxn>
              <a:cxn ang="0">
                <a:pos x="23" y="196"/>
              </a:cxn>
              <a:cxn ang="0">
                <a:pos x="11" y="196"/>
              </a:cxn>
              <a:cxn ang="0">
                <a:pos x="2" y="198"/>
              </a:cxn>
              <a:cxn ang="0">
                <a:pos x="0" y="182"/>
              </a:cxn>
              <a:cxn ang="0">
                <a:pos x="2" y="164"/>
              </a:cxn>
              <a:cxn ang="0">
                <a:pos x="8" y="115"/>
              </a:cxn>
              <a:cxn ang="0">
                <a:pos x="3" y="49"/>
              </a:cxn>
              <a:cxn ang="0">
                <a:pos x="8" y="36"/>
              </a:cxn>
              <a:cxn ang="0">
                <a:pos x="8" y="32"/>
              </a:cxn>
              <a:cxn ang="0">
                <a:pos x="8" y="27"/>
              </a:cxn>
              <a:cxn ang="0">
                <a:pos x="11" y="20"/>
              </a:cxn>
              <a:cxn ang="0">
                <a:pos x="16" y="16"/>
              </a:cxn>
              <a:cxn ang="0">
                <a:pos x="19" y="11"/>
              </a:cxn>
              <a:cxn ang="0">
                <a:pos x="21" y="4"/>
              </a:cxn>
              <a:cxn ang="0">
                <a:pos x="29" y="4"/>
              </a:cxn>
              <a:cxn ang="0">
                <a:pos x="35" y="1"/>
              </a:cxn>
              <a:cxn ang="0">
                <a:pos x="43" y="1"/>
              </a:cxn>
              <a:cxn ang="0">
                <a:pos x="51" y="1"/>
              </a:cxn>
            </a:cxnLst>
            <a:rect l="0" t="0" r="r" b="b"/>
            <a:pathLst>
              <a:path w="160" h="200">
                <a:moveTo>
                  <a:pt x="115" y="184"/>
                </a:moveTo>
                <a:lnTo>
                  <a:pt x="114" y="184"/>
                </a:lnTo>
                <a:lnTo>
                  <a:pt x="112" y="184"/>
                </a:lnTo>
                <a:lnTo>
                  <a:pt x="112" y="182"/>
                </a:lnTo>
                <a:lnTo>
                  <a:pt x="114" y="182"/>
                </a:lnTo>
                <a:lnTo>
                  <a:pt x="115" y="182"/>
                </a:lnTo>
                <a:lnTo>
                  <a:pt x="115" y="184"/>
                </a:lnTo>
                <a:close/>
                <a:moveTo>
                  <a:pt x="56" y="0"/>
                </a:moveTo>
                <a:lnTo>
                  <a:pt x="58" y="0"/>
                </a:lnTo>
                <a:lnTo>
                  <a:pt x="59" y="0"/>
                </a:lnTo>
                <a:lnTo>
                  <a:pt x="61" y="0"/>
                </a:lnTo>
                <a:lnTo>
                  <a:pt x="63" y="0"/>
                </a:lnTo>
                <a:lnTo>
                  <a:pt x="64" y="1"/>
                </a:lnTo>
                <a:lnTo>
                  <a:pt x="66" y="1"/>
                </a:lnTo>
                <a:lnTo>
                  <a:pt x="66" y="3"/>
                </a:lnTo>
                <a:lnTo>
                  <a:pt x="67" y="3"/>
                </a:lnTo>
                <a:lnTo>
                  <a:pt x="69" y="3"/>
                </a:lnTo>
                <a:lnTo>
                  <a:pt x="71" y="3"/>
                </a:lnTo>
                <a:lnTo>
                  <a:pt x="71" y="1"/>
                </a:lnTo>
                <a:lnTo>
                  <a:pt x="72" y="1"/>
                </a:lnTo>
                <a:lnTo>
                  <a:pt x="72" y="0"/>
                </a:lnTo>
                <a:lnTo>
                  <a:pt x="74" y="0"/>
                </a:lnTo>
                <a:lnTo>
                  <a:pt x="75" y="0"/>
                </a:lnTo>
                <a:lnTo>
                  <a:pt x="75" y="4"/>
                </a:lnTo>
                <a:lnTo>
                  <a:pt x="82" y="4"/>
                </a:lnTo>
                <a:lnTo>
                  <a:pt x="82" y="6"/>
                </a:lnTo>
                <a:lnTo>
                  <a:pt x="85" y="6"/>
                </a:lnTo>
                <a:lnTo>
                  <a:pt x="87" y="6"/>
                </a:lnTo>
                <a:lnTo>
                  <a:pt x="95" y="6"/>
                </a:lnTo>
                <a:lnTo>
                  <a:pt x="96" y="6"/>
                </a:lnTo>
                <a:lnTo>
                  <a:pt x="99" y="6"/>
                </a:lnTo>
                <a:lnTo>
                  <a:pt x="101" y="6"/>
                </a:lnTo>
                <a:lnTo>
                  <a:pt x="103" y="6"/>
                </a:lnTo>
                <a:lnTo>
                  <a:pt x="107" y="8"/>
                </a:lnTo>
                <a:lnTo>
                  <a:pt x="114" y="6"/>
                </a:lnTo>
                <a:lnTo>
                  <a:pt x="115" y="6"/>
                </a:lnTo>
                <a:lnTo>
                  <a:pt x="117" y="16"/>
                </a:lnTo>
                <a:lnTo>
                  <a:pt x="117" y="25"/>
                </a:lnTo>
                <a:lnTo>
                  <a:pt x="122" y="25"/>
                </a:lnTo>
                <a:lnTo>
                  <a:pt x="122" y="33"/>
                </a:lnTo>
                <a:lnTo>
                  <a:pt x="125" y="33"/>
                </a:lnTo>
                <a:lnTo>
                  <a:pt x="127" y="43"/>
                </a:lnTo>
                <a:lnTo>
                  <a:pt x="128" y="43"/>
                </a:lnTo>
                <a:lnTo>
                  <a:pt x="128" y="46"/>
                </a:lnTo>
                <a:lnTo>
                  <a:pt x="128" y="59"/>
                </a:lnTo>
                <a:lnTo>
                  <a:pt x="133" y="59"/>
                </a:lnTo>
                <a:lnTo>
                  <a:pt x="133" y="64"/>
                </a:lnTo>
                <a:lnTo>
                  <a:pt x="133" y="72"/>
                </a:lnTo>
                <a:lnTo>
                  <a:pt x="136" y="72"/>
                </a:lnTo>
                <a:lnTo>
                  <a:pt x="138" y="72"/>
                </a:lnTo>
                <a:lnTo>
                  <a:pt x="138" y="75"/>
                </a:lnTo>
                <a:lnTo>
                  <a:pt x="138" y="80"/>
                </a:lnTo>
                <a:lnTo>
                  <a:pt x="138" y="81"/>
                </a:lnTo>
                <a:lnTo>
                  <a:pt x="143" y="81"/>
                </a:lnTo>
                <a:lnTo>
                  <a:pt x="160" y="81"/>
                </a:lnTo>
                <a:lnTo>
                  <a:pt x="160" y="88"/>
                </a:lnTo>
                <a:lnTo>
                  <a:pt x="160" y="89"/>
                </a:lnTo>
                <a:lnTo>
                  <a:pt x="160" y="102"/>
                </a:lnTo>
                <a:lnTo>
                  <a:pt x="160" y="104"/>
                </a:lnTo>
                <a:lnTo>
                  <a:pt x="160" y="107"/>
                </a:lnTo>
                <a:lnTo>
                  <a:pt x="160" y="108"/>
                </a:lnTo>
                <a:lnTo>
                  <a:pt x="160" y="116"/>
                </a:lnTo>
                <a:lnTo>
                  <a:pt x="160" y="129"/>
                </a:lnTo>
                <a:lnTo>
                  <a:pt x="160" y="140"/>
                </a:lnTo>
                <a:lnTo>
                  <a:pt x="160" y="142"/>
                </a:lnTo>
                <a:lnTo>
                  <a:pt x="159" y="142"/>
                </a:lnTo>
                <a:lnTo>
                  <a:pt x="157" y="142"/>
                </a:lnTo>
                <a:lnTo>
                  <a:pt x="155" y="142"/>
                </a:lnTo>
                <a:lnTo>
                  <a:pt x="155" y="140"/>
                </a:lnTo>
                <a:lnTo>
                  <a:pt x="154" y="140"/>
                </a:lnTo>
                <a:lnTo>
                  <a:pt x="154" y="142"/>
                </a:lnTo>
                <a:lnTo>
                  <a:pt x="154" y="147"/>
                </a:lnTo>
                <a:lnTo>
                  <a:pt x="152" y="147"/>
                </a:lnTo>
                <a:lnTo>
                  <a:pt x="151" y="147"/>
                </a:lnTo>
                <a:lnTo>
                  <a:pt x="147" y="147"/>
                </a:lnTo>
                <a:lnTo>
                  <a:pt x="146" y="147"/>
                </a:lnTo>
                <a:lnTo>
                  <a:pt x="143" y="147"/>
                </a:lnTo>
                <a:lnTo>
                  <a:pt x="141" y="147"/>
                </a:lnTo>
                <a:lnTo>
                  <a:pt x="138" y="147"/>
                </a:lnTo>
                <a:lnTo>
                  <a:pt x="138" y="153"/>
                </a:lnTo>
                <a:lnTo>
                  <a:pt x="136" y="153"/>
                </a:lnTo>
                <a:lnTo>
                  <a:pt x="135" y="153"/>
                </a:lnTo>
                <a:lnTo>
                  <a:pt x="133" y="153"/>
                </a:lnTo>
                <a:lnTo>
                  <a:pt x="130" y="153"/>
                </a:lnTo>
                <a:lnTo>
                  <a:pt x="130" y="155"/>
                </a:lnTo>
                <a:lnTo>
                  <a:pt x="130" y="156"/>
                </a:lnTo>
                <a:lnTo>
                  <a:pt x="130" y="158"/>
                </a:lnTo>
                <a:lnTo>
                  <a:pt x="130" y="160"/>
                </a:lnTo>
                <a:lnTo>
                  <a:pt x="128" y="160"/>
                </a:lnTo>
                <a:lnTo>
                  <a:pt x="128" y="164"/>
                </a:lnTo>
                <a:lnTo>
                  <a:pt x="128" y="166"/>
                </a:lnTo>
                <a:lnTo>
                  <a:pt x="125" y="166"/>
                </a:lnTo>
                <a:lnTo>
                  <a:pt x="123" y="166"/>
                </a:lnTo>
                <a:lnTo>
                  <a:pt x="122" y="166"/>
                </a:lnTo>
                <a:lnTo>
                  <a:pt x="120" y="166"/>
                </a:lnTo>
                <a:lnTo>
                  <a:pt x="119" y="166"/>
                </a:lnTo>
                <a:lnTo>
                  <a:pt x="119" y="168"/>
                </a:lnTo>
                <a:lnTo>
                  <a:pt x="119" y="169"/>
                </a:lnTo>
                <a:lnTo>
                  <a:pt x="119" y="171"/>
                </a:lnTo>
                <a:lnTo>
                  <a:pt x="119" y="172"/>
                </a:lnTo>
                <a:lnTo>
                  <a:pt x="119" y="174"/>
                </a:lnTo>
                <a:lnTo>
                  <a:pt x="119" y="176"/>
                </a:lnTo>
                <a:lnTo>
                  <a:pt x="117" y="176"/>
                </a:lnTo>
                <a:lnTo>
                  <a:pt x="115" y="176"/>
                </a:lnTo>
                <a:lnTo>
                  <a:pt x="115" y="172"/>
                </a:lnTo>
                <a:lnTo>
                  <a:pt x="115" y="171"/>
                </a:lnTo>
                <a:lnTo>
                  <a:pt x="114" y="171"/>
                </a:lnTo>
                <a:lnTo>
                  <a:pt x="114" y="169"/>
                </a:lnTo>
                <a:lnTo>
                  <a:pt x="112" y="168"/>
                </a:lnTo>
                <a:lnTo>
                  <a:pt x="114" y="164"/>
                </a:lnTo>
                <a:lnTo>
                  <a:pt x="112" y="163"/>
                </a:lnTo>
                <a:lnTo>
                  <a:pt x="106" y="163"/>
                </a:lnTo>
                <a:lnTo>
                  <a:pt x="106" y="164"/>
                </a:lnTo>
                <a:lnTo>
                  <a:pt x="107" y="164"/>
                </a:lnTo>
                <a:lnTo>
                  <a:pt x="107" y="166"/>
                </a:lnTo>
                <a:lnTo>
                  <a:pt x="106" y="166"/>
                </a:lnTo>
                <a:lnTo>
                  <a:pt x="104" y="166"/>
                </a:lnTo>
                <a:lnTo>
                  <a:pt x="106" y="166"/>
                </a:lnTo>
                <a:lnTo>
                  <a:pt x="106" y="168"/>
                </a:lnTo>
                <a:lnTo>
                  <a:pt x="106" y="169"/>
                </a:lnTo>
                <a:lnTo>
                  <a:pt x="106" y="171"/>
                </a:lnTo>
                <a:lnTo>
                  <a:pt x="107" y="171"/>
                </a:lnTo>
                <a:lnTo>
                  <a:pt x="107" y="174"/>
                </a:lnTo>
                <a:lnTo>
                  <a:pt x="107" y="176"/>
                </a:lnTo>
                <a:lnTo>
                  <a:pt x="109" y="176"/>
                </a:lnTo>
                <a:lnTo>
                  <a:pt x="109" y="177"/>
                </a:lnTo>
                <a:lnTo>
                  <a:pt x="111" y="177"/>
                </a:lnTo>
                <a:lnTo>
                  <a:pt x="111" y="179"/>
                </a:lnTo>
                <a:lnTo>
                  <a:pt x="109" y="179"/>
                </a:lnTo>
                <a:lnTo>
                  <a:pt x="109" y="177"/>
                </a:lnTo>
                <a:lnTo>
                  <a:pt x="107" y="177"/>
                </a:lnTo>
                <a:lnTo>
                  <a:pt x="107" y="179"/>
                </a:lnTo>
                <a:lnTo>
                  <a:pt x="107" y="180"/>
                </a:lnTo>
                <a:lnTo>
                  <a:pt x="106" y="180"/>
                </a:lnTo>
                <a:lnTo>
                  <a:pt x="106" y="182"/>
                </a:lnTo>
                <a:lnTo>
                  <a:pt x="109" y="182"/>
                </a:lnTo>
                <a:lnTo>
                  <a:pt x="109" y="184"/>
                </a:lnTo>
                <a:lnTo>
                  <a:pt x="107" y="184"/>
                </a:lnTo>
                <a:lnTo>
                  <a:pt x="106" y="184"/>
                </a:lnTo>
                <a:lnTo>
                  <a:pt x="106" y="185"/>
                </a:lnTo>
                <a:lnTo>
                  <a:pt x="103" y="185"/>
                </a:lnTo>
                <a:lnTo>
                  <a:pt x="103" y="188"/>
                </a:lnTo>
                <a:lnTo>
                  <a:pt x="101" y="188"/>
                </a:lnTo>
                <a:lnTo>
                  <a:pt x="101" y="193"/>
                </a:lnTo>
                <a:lnTo>
                  <a:pt x="101" y="198"/>
                </a:lnTo>
                <a:lnTo>
                  <a:pt x="99" y="198"/>
                </a:lnTo>
                <a:lnTo>
                  <a:pt x="98" y="198"/>
                </a:lnTo>
                <a:lnTo>
                  <a:pt x="95" y="198"/>
                </a:lnTo>
                <a:lnTo>
                  <a:pt x="91" y="198"/>
                </a:lnTo>
                <a:lnTo>
                  <a:pt x="90" y="198"/>
                </a:lnTo>
                <a:lnTo>
                  <a:pt x="88" y="198"/>
                </a:lnTo>
                <a:lnTo>
                  <a:pt x="87" y="198"/>
                </a:lnTo>
                <a:lnTo>
                  <a:pt x="85" y="198"/>
                </a:lnTo>
                <a:lnTo>
                  <a:pt x="83" y="198"/>
                </a:lnTo>
                <a:lnTo>
                  <a:pt x="82" y="198"/>
                </a:lnTo>
                <a:lnTo>
                  <a:pt x="80" y="198"/>
                </a:lnTo>
                <a:lnTo>
                  <a:pt x="79" y="198"/>
                </a:lnTo>
                <a:lnTo>
                  <a:pt x="77" y="198"/>
                </a:lnTo>
                <a:lnTo>
                  <a:pt x="75" y="198"/>
                </a:lnTo>
                <a:lnTo>
                  <a:pt x="74" y="198"/>
                </a:lnTo>
                <a:lnTo>
                  <a:pt x="71" y="200"/>
                </a:lnTo>
                <a:lnTo>
                  <a:pt x="61" y="200"/>
                </a:lnTo>
                <a:lnTo>
                  <a:pt x="59" y="200"/>
                </a:lnTo>
                <a:lnTo>
                  <a:pt x="58" y="200"/>
                </a:lnTo>
                <a:lnTo>
                  <a:pt x="53" y="198"/>
                </a:lnTo>
                <a:lnTo>
                  <a:pt x="51" y="198"/>
                </a:lnTo>
                <a:lnTo>
                  <a:pt x="47" y="198"/>
                </a:lnTo>
                <a:lnTo>
                  <a:pt x="45" y="198"/>
                </a:lnTo>
                <a:lnTo>
                  <a:pt x="43" y="198"/>
                </a:lnTo>
                <a:lnTo>
                  <a:pt x="39" y="198"/>
                </a:lnTo>
                <a:lnTo>
                  <a:pt x="35" y="196"/>
                </a:lnTo>
                <a:lnTo>
                  <a:pt x="32" y="196"/>
                </a:lnTo>
                <a:lnTo>
                  <a:pt x="27" y="196"/>
                </a:lnTo>
                <a:lnTo>
                  <a:pt x="24" y="196"/>
                </a:lnTo>
                <a:lnTo>
                  <a:pt x="23" y="196"/>
                </a:lnTo>
                <a:lnTo>
                  <a:pt x="19" y="196"/>
                </a:lnTo>
                <a:lnTo>
                  <a:pt x="18" y="196"/>
                </a:lnTo>
                <a:lnTo>
                  <a:pt x="16" y="196"/>
                </a:lnTo>
                <a:lnTo>
                  <a:pt x="15" y="196"/>
                </a:lnTo>
                <a:lnTo>
                  <a:pt x="11" y="196"/>
                </a:lnTo>
                <a:lnTo>
                  <a:pt x="10" y="196"/>
                </a:lnTo>
                <a:lnTo>
                  <a:pt x="7" y="196"/>
                </a:lnTo>
                <a:lnTo>
                  <a:pt x="7" y="198"/>
                </a:lnTo>
                <a:lnTo>
                  <a:pt x="5" y="198"/>
                </a:lnTo>
                <a:lnTo>
                  <a:pt x="2" y="198"/>
                </a:lnTo>
                <a:lnTo>
                  <a:pt x="0" y="198"/>
                </a:lnTo>
                <a:lnTo>
                  <a:pt x="0" y="196"/>
                </a:lnTo>
                <a:lnTo>
                  <a:pt x="0" y="193"/>
                </a:lnTo>
                <a:lnTo>
                  <a:pt x="0" y="192"/>
                </a:lnTo>
                <a:lnTo>
                  <a:pt x="0" y="182"/>
                </a:lnTo>
                <a:lnTo>
                  <a:pt x="0" y="180"/>
                </a:lnTo>
                <a:lnTo>
                  <a:pt x="0" y="179"/>
                </a:lnTo>
                <a:lnTo>
                  <a:pt x="0" y="176"/>
                </a:lnTo>
                <a:lnTo>
                  <a:pt x="0" y="174"/>
                </a:lnTo>
                <a:lnTo>
                  <a:pt x="2" y="164"/>
                </a:lnTo>
                <a:lnTo>
                  <a:pt x="3" y="163"/>
                </a:lnTo>
                <a:lnTo>
                  <a:pt x="8" y="144"/>
                </a:lnTo>
                <a:lnTo>
                  <a:pt x="10" y="137"/>
                </a:lnTo>
                <a:lnTo>
                  <a:pt x="8" y="118"/>
                </a:lnTo>
                <a:lnTo>
                  <a:pt x="8" y="115"/>
                </a:lnTo>
                <a:lnTo>
                  <a:pt x="8" y="108"/>
                </a:lnTo>
                <a:lnTo>
                  <a:pt x="7" y="64"/>
                </a:lnTo>
                <a:lnTo>
                  <a:pt x="7" y="52"/>
                </a:lnTo>
                <a:lnTo>
                  <a:pt x="3" y="52"/>
                </a:lnTo>
                <a:lnTo>
                  <a:pt x="3" y="49"/>
                </a:lnTo>
                <a:lnTo>
                  <a:pt x="7" y="49"/>
                </a:lnTo>
                <a:lnTo>
                  <a:pt x="7" y="44"/>
                </a:lnTo>
                <a:lnTo>
                  <a:pt x="7" y="38"/>
                </a:lnTo>
                <a:lnTo>
                  <a:pt x="8" y="38"/>
                </a:lnTo>
                <a:lnTo>
                  <a:pt x="8" y="36"/>
                </a:lnTo>
                <a:lnTo>
                  <a:pt x="8" y="35"/>
                </a:lnTo>
                <a:lnTo>
                  <a:pt x="10" y="35"/>
                </a:lnTo>
                <a:lnTo>
                  <a:pt x="10" y="33"/>
                </a:lnTo>
                <a:lnTo>
                  <a:pt x="8" y="33"/>
                </a:lnTo>
                <a:lnTo>
                  <a:pt x="8" y="32"/>
                </a:lnTo>
                <a:lnTo>
                  <a:pt x="7" y="32"/>
                </a:lnTo>
                <a:lnTo>
                  <a:pt x="7" y="30"/>
                </a:lnTo>
                <a:lnTo>
                  <a:pt x="7" y="28"/>
                </a:lnTo>
                <a:lnTo>
                  <a:pt x="7" y="27"/>
                </a:lnTo>
                <a:lnTo>
                  <a:pt x="8" y="27"/>
                </a:lnTo>
                <a:lnTo>
                  <a:pt x="10" y="25"/>
                </a:lnTo>
                <a:lnTo>
                  <a:pt x="10" y="24"/>
                </a:lnTo>
                <a:lnTo>
                  <a:pt x="10" y="22"/>
                </a:lnTo>
                <a:lnTo>
                  <a:pt x="11" y="22"/>
                </a:lnTo>
                <a:lnTo>
                  <a:pt x="11" y="20"/>
                </a:lnTo>
                <a:lnTo>
                  <a:pt x="13" y="20"/>
                </a:lnTo>
                <a:lnTo>
                  <a:pt x="13" y="19"/>
                </a:lnTo>
                <a:lnTo>
                  <a:pt x="15" y="19"/>
                </a:lnTo>
                <a:lnTo>
                  <a:pt x="16" y="17"/>
                </a:lnTo>
                <a:lnTo>
                  <a:pt x="16" y="16"/>
                </a:lnTo>
                <a:lnTo>
                  <a:pt x="16" y="14"/>
                </a:lnTo>
                <a:lnTo>
                  <a:pt x="18" y="14"/>
                </a:lnTo>
                <a:lnTo>
                  <a:pt x="18" y="12"/>
                </a:lnTo>
                <a:lnTo>
                  <a:pt x="18" y="11"/>
                </a:lnTo>
                <a:lnTo>
                  <a:pt x="19" y="11"/>
                </a:lnTo>
                <a:lnTo>
                  <a:pt x="19" y="9"/>
                </a:lnTo>
                <a:lnTo>
                  <a:pt x="19" y="8"/>
                </a:lnTo>
                <a:lnTo>
                  <a:pt x="19" y="6"/>
                </a:lnTo>
                <a:lnTo>
                  <a:pt x="21" y="6"/>
                </a:lnTo>
                <a:lnTo>
                  <a:pt x="21" y="4"/>
                </a:lnTo>
                <a:lnTo>
                  <a:pt x="23" y="4"/>
                </a:lnTo>
                <a:lnTo>
                  <a:pt x="24" y="4"/>
                </a:lnTo>
                <a:lnTo>
                  <a:pt x="26" y="4"/>
                </a:lnTo>
                <a:lnTo>
                  <a:pt x="27" y="4"/>
                </a:lnTo>
                <a:lnTo>
                  <a:pt x="29" y="4"/>
                </a:lnTo>
                <a:lnTo>
                  <a:pt x="31" y="3"/>
                </a:lnTo>
                <a:lnTo>
                  <a:pt x="32" y="3"/>
                </a:lnTo>
                <a:lnTo>
                  <a:pt x="32" y="1"/>
                </a:lnTo>
                <a:lnTo>
                  <a:pt x="34" y="1"/>
                </a:lnTo>
                <a:lnTo>
                  <a:pt x="35" y="1"/>
                </a:lnTo>
                <a:lnTo>
                  <a:pt x="37" y="1"/>
                </a:lnTo>
                <a:lnTo>
                  <a:pt x="39" y="0"/>
                </a:lnTo>
                <a:lnTo>
                  <a:pt x="40" y="0"/>
                </a:lnTo>
                <a:lnTo>
                  <a:pt x="42" y="1"/>
                </a:lnTo>
                <a:lnTo>
                  <a:pt x="43" y="1"/>
                </a:lnTo>
                <a:lnTo>
                  <a:pt x="45" y="1"/>
                </a:lnTo>
                <a:lnTo>
                  <a:pt x="47" y="1"/>
                </a:lnTo>
                <a:lnTo>
                  <a:pt x="48" y="1"/>
                </a:lnTo>
                <a:lnTo>
                  <a:pt x="50" y="1"/>
                </a:lnTo>
                <a:lnTo>
                  <a:pt x="51" y="1"/>
                </a:lnTo>
                <a:lnTo>
                  <a:pt x="51" y="0"/>
                </a:lnTo>
                <a:lnTo>
                  <a:pt x="53" y="0"/>
                </a:lnTo>
                <a:lnTo>
                  <a:pt x="55" y="0"/>
                </a:lnTo>
                <a:lnTo>
                  <a:pt x="56" y="0"/>
                </a:lnTo>
                <a:close/>
              </a:path>
            </a:pathLst>
          </a:custGeom>
          <a:solidFill>
            <a:srgbClr val="EEFA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5"/>
          <p:cNvSpPr>
            <a:spLocks/>
          </p:cNvSpPr>
          <p:nvPr/>
        </p:nvSpPr>
        <p:spPr bwMode="auto">
          <a:xfrm>
            <a:off x="4733926" y="2041526"/>
            <a:ext cx="488950" cy="247650"/>
          </a:xfrm>
          <a:custGeom>
            <a:avLst/>
            <a:gdLst/>
            <a:ahLst/>
            <a:cxnLst>
              <a:cxn ang="0">
                <a:pos x="290" y="23"/>
              </a:cxn>
              <a:cxn ang="0">
                <a:pos x="284" y="29"/>
              </a:cxn>
              <a:cxn ang="0">
                <a:pos x="298" y="31"/>
              </a:cxn>
              <a:cxn ang="0">
                <a:pos x="306" y="39"/>
              </a:cxn>
              <a:cxn ang="0">
                <a:pos x="303" y="47"/>
              </a:cxn>
              <a:cxn ang="0">
                <a:pos x="293" y="56"/>
              </a:cxn>
              <a:cxn ang="0">
                <a:pos x="284" y="64"/>
              </a:cxn>
              <a:cxn ang="0">
                <a:pos x="282" y="69"/>
              </a:cxn>
              <a:cxn ang="0">
                <a:pos x="280" y="79"/>
              </a:cxn>
              <a:cxn ang="0">
                <a:pos x="271" y="80"/>
              </a:cxn>
              <a:cxn ang="0">
                <a:pos x="244" y="68"/>
              </a:cxn>
              <a:cxn ang="0">
                <a:pos x="215" y="68"/>
              </a:cxn>
              <a:cxn ang="0">
                <a:pos x="213" y="88"/>
              </a:cxn>
              <a:cxn ang="0">
                <a:pos x="199" y="101"/>
              </a:cxn>
              <a:cxn ang="0">
                <a:pos x="189" y="103"/>
              </a:cxn>
              <a:cxn ang="0">
                <a:pos x="189" y="111"/>
              </a:cxn>
              <a:cxn ang="0">
                <a:pos x="181" y="114"/>
              </a:cxn>
              <a:cxn ang="0">
                <a:pos x="189" y="119"/>
              </a:cxn>
              <a:cxn ang="0">
                <a:pos x="184" y="127"/>
              </a:cxn>
              <a:cxn ang="0">
                <a:pos x="181" y="135"/>
              </a:cxn>
              <a:cxn ang="0">
                <a:pos x="175" y="141"/>
              </a:cxn>
              <a:cxn ang="0">
                <a:pos x="164" y="148"/>
              </a:cxn>
              <a:cxn ang="0">
                <a:pos x="157" y="154"/>
              </a:cxn>
              <a:cxn ang="0">
                <a:pos x="148" y="152"/>
              </a:cxn>
              <a:cxn ang="0">
                <a:pos x="143" y="138"/>
              </a:cxn>
              <a:cxn ang="0">
                <a:pos x="135" y="132"/>
              </a:cxn>
              <a:cxn ang="0">
                <a:pos x="125" y="130"/>
              </a:cxn>
              <a:cxn ang="0">
                <a:pos x="117" y="127"/>
              </a:cxn>
              <a:cxn ang="0">
                <a:pos x="108" y="128"/>
              </a:cxn>
              <a:cxn ang="0">
                <a:pos x="100" y="120"/>
              </a:cxn>
              <a:cxn ang="0">
                <a:pos x="103" y="111"/>
              </a:cxn>
              <a:cxn ang="0">
                <a:pos x="106" y="101"/>
              </a:cxn>
              <a:cxn ang="0">
                <a:pos x="100" y="93"/>
              </a:cxn>
              <a:cxn ang="0">
                <a:pos x="90" y="95"/>
              </a:cxn>
              <a:cxn ang="0">
                <a:pos x="80" y="100"/>
              </a:cxn>
              <a:cxn ang="0">
                <a:pos x="69" y="101"/>
              </a:cxn>
              <a:cxn ang="0">
                <a:pos x="58" y="100"/>
              </a:cxn>
              <a:cxn ang="0">
                <a:pos x="50" y="95"/>
              </a:cxn>
              <a:cxn ang="0">
                <a:pos x="39" y="87"/>
              </a:cxn>
              <a:cxn ang="0">
                <a:pos x="29" y="84"/>
              </a:cxn>
              <a:cxn ang="0">
                <a:pos x="23" y="92"/>
              </a:cxn>
              <a:cxn ang="0">
                <a:pos x="18" y="82"/>
              </a:cxn>
              <a:cxn ang="0">
                <a:pos x="10" y="74"/>
              </a:cxn>
              <a:cxn ang="0">
                <a:pos x="8" y="68"/>
              </a:cxn>
              <a:cxn ang="0">
                <a:pos x="2" y="64"/>
              </a:cxn>
              <a:cxn ang="0">
                <a:pos x="8" y="58"/>
              </a:cxn>
              <a:cxn ang="0">
                <a:pos x="13" y="52"/>
              </a:cxn>
              <a:cxn ang="0">
                <a:pos x="18" y="52"/>
              </a:cxn>
              <a:cxn ang="0">
                <a:pos x="23" y="58"/>
              </a:cxn>
              <a:cxn ang="0">
                <a:pos x="32" y="55"/>
              </a:cxn>
              <a:cxn ang="0">
                <a:pos x="39" y="47"/>
              </a:cxn>
              <a:cxn ang="0">
                <a:pos x="29" y="42"/>
              </a:cxn>
              <a:cxn ang="0">
                <a:pos x="20" y="39"/>
              </a:cxn>
              <a:cxn ang="0">
                <a:pos x="16" y="34"/>
              </a:cxn>
              <a:cxn ang="0">
                <a:pos x="23" y="28"/>
              </a:cxn>
              <a:cxn ang="0">
                <a:pos x="26" y="16"/>
              </a:cxn>
              <a:cxn ang="0">
                <a:pos x="47" y="5"/>
              </a:cxn>
              <a:cxn ang="0">
                <a:pos x="136" y="2"/>
              </a:cxn>
              <a:cxn ang="0">
                <a:pos x="172" y="8"/>
              </a:cxn>
              <a:cxn ang="0">
                <a:pos x="205" y="12"/>
              </a:cxn>
              <a:cxn ang="0">
                <a:pos x="244" y="7"/>
              </a:cxn>
              <a:cxn ang="0">
                <a:pos x="288" y="10"/>
              </a:cxn>
            </a:cxnLst>
            <a:rect l="0" t="0" r="r" b="b"/>
            <a:pathLst>
              <a:path w="308" h="156">
                <a:moveTo>
                  <a:pt x="290" y="10"/>
                </a:moveTo>
                <a:lnTo>
                  <a:pt x="290" y="12"/>
                </a:lnTo>
                <a:lnTo>
                  <a:pt x="290" y="13"/>
                </a:lnTo>
                <a:lnTo>
                  <a:pt x="290" y="16"/>
                </a:lnTo>
                <a:lnTo>
                  <a:pt x="290" y="18"/>
                </a:lnTo>
                <a:lnTo>
                  <a:pt x="290" y="20"/>
                </a:lnTo>
                <a:lnTo>
                  <a:pt x="290" y="21"/>
                </a:lnTo>
                <a:lnTo>
                  <a:pt x="290" y="23"/>
                </a:lnTo>
                <a:lnTo>
                  <a:pt x="290" y="24"/>
                </a:lnTo>
                <a:lnTo>
                  <a:pt x="290" y="26"/>
                </a:lnTo>
                <a:lnTo>
                  <a:pt x="288" y="26"/>
                </a:lnTo>
                <a:lnTo>
                  <a:pt x="287" y="26"/>
                </a:lnTo>
                <a:lnTo>
                  <a:pt x="285" y="26"/>
                </a:lnTo>
                <a:lnTo>
                  <a:pt x="284" y="26"/>
                </a:lnTo>
                <a:lnTo>
                  <a:pt x="282" y="28"/>
                </a:lnTo>
                <a:lnTo>
                  <a:pt x="284" y="29"/>
                </a:lnTo>
                <a:lnTo>
                  <a:pt x="285" y="29"/>
                </a:lnTo>
                <a:lnTo>
                  <a:pt x="290" y="29"/>
                </a:lnTo>
                <a:lnTo>
                  <a:pt x="290" y="31"/>
                </a:lnTo>
                <a:lnTo>
                  <a:pt x="292" y="31"/>
                </a:lnTo>
                <a:lnTo>
                  <a:pt x="293" y="31"/>
                </a:lnTo>
                <a:lnTo>
                  <a:pt x="295" y="31"/>
                </a:lnTo>
                <a:lnTo>
                  <a:pt x="296" y="31"/>
                </a:lnTo>
                <a:lnTo>
                  <a:pt x="298" y="31"/>
                </a:lnTo>
                <a:lnTo>
                  <a:pt x="300" y="32"/>
                </a:lnTo>
                <a:lnTo>
                  <a:pt x="300" y="34"/>
                </a:lnTo>
                <a:lnTo>
                  <a:pt x="300" y="36"/>
                </a:lnTo>
                <a:lnTo>
                  <a:pt x="301" y="37"/>
                </a:lnTo>
                <a:lnTo>
                  <a:pt x="303" y="37"/>
                </a:lnTo>
                <a:lnTo>
                  <a:pt x="303" y="39"/>
                </a:lnTo>
                <a:lnTo>
                  <a:pt x="304" y="39"/>
                </a:lnTo>
                <a:lnTo>
                  <a:pt x="306" y="39"/>
                </a:lnTo>
                <a:lnTo>
                  <a:pt x="306" y="40"/>
                </a:lnTo>
                <a:lnTo>
                  <a:pt x="308" y="42"/>
                </a:lnTo>
                <a:lnTo>
                  <a:pt x="308" y="44"/>
                </a:lnTo>
                <a:lnTo>
                  <a:pt x="308" y="45"/>
                </a:lnTo>
                <a:lnTo>
                  <a:pt x="308" y="47"/>
                </a:lnTo>
                <a:lnTo>
                  <a:pt x="306" y="47"/>
                </a:lnTo>
                <a:lnTo>
                  <a:pt x="304" y="47"/>
                </a:lnTo>
                <a:lnTo>
                  <a:pt x="303" y="47"/>
                </a:lnTo>
                <a:lnTo>
                  <a:pt x="303" y="48"/>
                </a:lnTo>
                <a:lnTo>
                  <a:pt x="301" y="48"/>
                </a:lnTo>
                <a:lnTo>
                  <a:pt x="300" y="48"/>
                </a:lnTo>
                <a:lnTo>
                  <a:pt x="300" y="50"/>
                </a:lnTo>
                <a:lnTo>
                  <a:pt x="298" y="52"/>
                </a:lnTo>
                <a:lnTo>
                  <a:pt x="296" y="53"/>
                </a:lnTo>
                <a:lnTo>
                  <a:pt x="295" y="55"/>
                </a:lnTo>
                <a:lnTo>
                  <a:pt x="293" y="56"/>
                </a:lnTo>
                <a:lnTo>
                  <a:pt x="293" y="58"/>
                </a:lnTo>
                <a:lnTo>
                  <a:pt x="293" y="60"/>
                </a:lnTo>
                <a:lnTo>
                  <a:pt x="292" y="60"/>
                </a:lnTo>
                <a:lnTo>
                  <a:pt x="292" y="61"/>
                </a:lnTo>
                <a:lnTo>
                  <a:pt x="290" y="63"/>
                </a:lnTo>
                <a:lnTo>
                  <a:pt x="287" y="64"/>
                </a:lnTo>
                <a:lnTo>
                  <a:pt x="285" y="64"/>
                </a:lnTo>
                <a:lnTo>
                  <a:pt x="284" y="64"/>
                </a:lnTo>
                <a:lnTo>
                  <a:pt x="280" y="63"/>
                </a:lnTo>
                <a:lnTo>
                  <a:pt x="279" y="63"/>
                </a:lnTo>
                <a:lnTo>
                  <a:pt x="279" y="64"/>
                </a:lnTo>
                <a:lnTo>
                  <a:pt x="279" y="66"/>
                </a:lnTo>
                <a:lnTo>
                  <a:pt x="280" y="66"/>
                </a:lnTo>
                <a:lnTo>
                  <a:pt x="280" y="68"/>
                </a:lnTo>
                <a:lnTo>
                  <a:pt x="282" y="68"/>
                </a:lnTo>
                <a:lnTo>
                  <a:pt x="282" y="69"/>
                </a:lnTo>
                <a:lnTo>
                  <a:pt x="284" y="69"/>
                </a:lnTo>
                <a:lnTo>
                  <a:pt x="284" y="71"/>
                </a:lnTo>
                <a:lnTo>
                  <a:pt x="284" y="72"/>
                </a:lnTo>
                <a:lnTo>
                  <a:pt x="284" y="74"/>
                </a:lnTo>
                <a:lnTo>
                  <a:pt x="284" y="76"/>
                </a:lnTo>
                <a:lnTo>
                  <a:pt x="282" y="77"/>
                </a:lnTo>
                <a:lnTo>
                  <a:pt x="282" y="79"/>
                </a:lnTo>
                <a:lnTo>
                  <a:pt x="280" y="79"/>
                </a:lnTo>
                <a:lnTo>
                  <a:pt x="280" y="80"/>
                </a:lnTo>
                <a:lnTo>
                  <a:pt x="280" y="84"/>
                </a:lnTo>
                <a:lnTo>
                  <a:pt x="279" y="84"/>
                </a:lnTo>
                <a:lnTo>
                  <a:pt x="277" y="84"/>
                </a:lnTo>
                <a:lnTo>
                  <a:pt x="276" y="84"/>
                </a:lnTo>
                <a:lnTo>
                  <a:pt x="271" y="84"/>
                </a:lnTo>
                <a:lnTo>
                  <a:pt x="271" y="82"/>
                </a:lnTo>
                <a:lnTo>
                  <a:pt x="271" y="80"/>
                </a:lnTo>
                <a:lnTo>
                  <a:pt x="258" y="80"/>
                </a:lnTo>
                <a:lnTo>
                  <a:pt x="250" y="80"/>
                </a:lnTo>
                <a:lnTo>
                  <a:pt x="248" y="80"/>
                </a:lnTo>
                <a:lnTo>
                  <a:pt x="247" y="80"/>
                </a:lnTo>
                <a:lnTo>
                  <a:pt x="247" y="76"/>
                </a:lnTo>
                <a:lnTo>
                  <a:pt x="247" y="71"/>
                </a:lnTo>
                <a:lnTo>
                  <a:pt x="247" y="68"/>
                </a:lnTo>
                <a:lnTo>
                  <a:pt x="244" y="68"/>
                </a:lnTo>
                <a:lnTo>
                  <a:pt x="240" y="68"/>
                </a:lnTo>
                <a:lnTo>
                  <a:pt x="239" y="68"/>
                </a:lnTo>
                <a:lnTo>
                  <a:pt x="231" y="68"/>
                </a:lnTo>
                <a:lnTo>
                  <a:pt x="229" y="68"/>
                </a:lnTo>
                <a:lnTo>
                  <a:pt x="228" y="68"/>
                </a:lnTo>
                <a:lnTo>
                  <a:pt x="226" y="68"/>
                </a:lnTo>
                <a:lnTo>
                  <a:pt x="221" y="68"/>
                </a:lnTo>
                <a:lnTo>
                  <a:pt x="215" y="68"/>
                </a:lnTo>
                <a:lnTo>
                  <a:pt x="213" y="68"/>
                </a:lnTo>
                <a:lnTo>
                  <a:pt x="213" y="72"/>
                </a:lnTo>
                <a:lnTo>
                  <a:pt x="213" y="74"/>
                </a:lnTo>
                <a:lnTo>
                  <a:pt x="213" y="79"/>
                </a:lnTo>
                <a:lnTo>
                  <a:pt x="213" y="80"/>
                </a:lnTo>
                <a:lnTo>
                  <a:pt x="213" y="85"/>
                </a:lnTo>
                <a:lnTo>
                  <a:pt x="213" y="87"/>
                </a:lnTo>
                <a:lnTo>
                  <a:pt x="213" y="88"/>
                </a:lnTo>
                <a:lnTo>
                  <a:pt x="213" y="95"/>
                </a:lnTo>
                <a:lnTo>
                  <a:pt x="199" y="95"/>
                </a:lnTo>
                <a:lnTo>
                  <a:pt x="199" y="96"/>
                </a:lnTo>
                <a:lnTo>
                  <a:pt x="197" y="96"/>
                </a:lnTo>
                <a:lnTo>
                  <a:pt x="197" y="98"/>
                </a:lnTo>
                <a:lnTo>
                  <a:pt x="197" y="100"/>
                </a:lnTo>
                <a:lnTo>
                  <a:pt x="199" y="100"/>
                </a:lnTo>
                <a:lnTo>
                  <a:pt x="199" y="101"/>
                </a:lnTo>
                <a:lnTo>
                  <a:pt x="197" y="103"/>
                </a:lnTo>
                <a:lnTo>
                  <a:pt x="196" y="103"/>
                </a:lnTo>
                <a:lnTo>
                  <a:pt x="194" y="103"/>
                </a:lnTo>
                <a:lnTo>
                  <a:pt x="194" y="101"/>
                </a:lnTo>
                <a:lnTo>
                  <a:pt x="192" y="101"/>
                </a:lnTo>
                <a:lnTo>
                  <a:pt x="191" y="101"/>
                </a:lnTo>
                <a:lnTo>
                  <a:pt x="189" y="101"/>
                </a:lnTo>
                <a:lnTo>
                  <a:pt x="189" y="103"/>
                </a:lnTo>
                <a:lnTo>
                  <a:pt x="189" y="104"/>
                </a:lnTo>
                <a:lnTo>
                  <a:pt x="189" y="106"/>
                </a:lnTo>
                <a:lnTo>
                  <a:pt x="191" y="106"/>
                </a:lnTo>
                <a:lnTo>
                  <a:pt x="192" y="108"/>
                </a:lnTo>
                <a:lnTo>
                  <a:pt x="192" y="109"/>
                </a:lnTo>
                <a:lnTo>
                  <a:pt x="192" y="111"/>
                </a:lnTo>
                <a:lnTo>
                  <a:pt x="191" y="111"/>
                </a:lnTo>
                <a:lnTo>
                  <a:pt x="189" y="111"/>
                </a:lnTo>
                <a:lnTo>
                  <a:pt x="189" y="109"/>
                </a:lnTo>
                <a:lnTo>
                  <a:pt x="188" y="109"/>
                </a:lnTo>
                <a:lnTo>
                  <a:pt x="186" y="109"/>
                </a:lnTo>
                <a:lnTo>
                  <a:pt x="184" y="111"/>
                </a:lnTo>
                <a:lnTo>
                  <a:pt x="184" y="112"/>
                </a:lnTo>
                <a:lnTo>
                  <a:pt x="183" y="112"/>
                </a:lnTo>
                <a:lnTo>
                  <a:pt x="181" y="112"/>
                </a:lnTo>
                <a:lnTo>
                  <a:pt x="181" y="114"/>
                </a:lnTo>
                <a:lnTo>
                  <a:pt x="181" y="116"/>
                </a:lnTo>
                <a:lnTo>
                  <a:pt x="181" y="117"/>
                </a:lnTo>
                <a:lnTo>
                  <a:pt x="183" y="117"/>
                </a:lnTo>
                <a:lnTo>
                  <a:pt x="184" y="117"/>
                </a:lnTo>
                <a:lnTo>
                  <a:pt x="186" y="117"/>
                </a:lnTo>
                <a:lnTo>
                  <a:pt x="188" y="117"/>
                </a:lnTo>
                <a:lnTo>
                  <a:pt x="189" y="117"/>
                </a:lnTo>
                <a:lnTo>
                  <a:pt x="189" y="119"/>
                </a:lnTo>
                <a:lnTo>
                  <a:pt x="188" y="120"/>
                </a:lnTo>
                <a:lnTo>
                  <a:pt x="188" y="122"/>
                </a:lnTo>
                <a:lnTo>
                  <a:pt x="186" y="122"/>
                </a:lnTo>
                <a:lnTo>
                  <a:pt x="184" y="122"/>
                </a:lnTo>
                <a:lnTo>
                  <a:pt x="184" y="124"/>
                </a:lnTo>
                <a:lnTo>
                  <a:pt x="183" y="124"/>
                </a:lnTo>
                <a:lnTo>
                  <a:pt x="183" y="125"/>
                </a:lnTo>
                <a:lnTo>
                  <a:pt x="184" y="127"/>
                </a:lnTo>
                <a:lnTo>
                  <a:pt x="186" y="127"/>
                </a:lnTo>
                <a:lnTo>
                  <a:pt x="186" y="128"/>
                </a:lnTo>
                <a:lnTo>
                  <a:pt x="188" y="130"/>
                </a:lnTo>
                <a:lnTo>
                  <a:pt x="186" y="132"/>
                </a:lnTo>
                <a:lnTo>
                  <a:pt x="184" y="133"/>
                </a:lnTo>
                <a:lnTo>
                  <a:pt x="183" y="133"/>
                </a:lnTo>
                <a:lnTo>
                  <a:pt x="181" y="133"/>
                </a:lnTo>
                <a:lnTo>
                  <a:pt x="181" y="135"/>
                </a:lnTo>
                <a:lnTo>
                  <a:pt x="180" y="135"/>
                </a:lnTo>
                <a:lnTo>
                  <a:pt x="180" y="136"/>
                </a:lnTo>
                <a:lnTo>
                  <a:pt x="178" y="136"/>
                </a:lnTo>
                <a:lnTo>
                  <a:pt x="178" y="138"/>
                </a:lnTo>
                <a:lnTo>
                  <a:pt x="178" y="140"/>
                </a:lnTo>
                <a:lnTo>
                  <a:pt x="176" y="140"/>
                </a:lnTo>
                <a:lnTo>
                  <a:pt x="176" y="141"/>
                </a:lnTo>
                <a:lnTo>
                  <a:pt x="175" y="141"/>
                </a:lnTo>
                <a:lnTo>
                  <a:pt x="175" y="143"/>
                </a:lnTo>
                <a:lnTo>
                  <a:pt x="173" y="143"/>
                </a:lnTo>
                <a:lnTo>
                  <a:pt x="172" y="144"/>
                </a:lnTo>
                <a:lnTo>
                  <a:pt x="170" y="144"/>
                </a:lnTo>
                <a:lnTo>
                  <a:pt x="168" y="144"/>
                </a:lnTo>
                <a:lnTo>
                  <a:pt x="167" y="146"/>
                </a:lnTo>
                <a:lnTo>
                  <a:pt x="165" y="146"/>
                </a:lnTo>
                <a:lnTo>
                  <a:pt x="164" y="148"/>
                </a:lnTo>
                <a:lnTo>
                  <a:pt x="162" y="148"/>
                </a:lnTo>
                <a:lnTo>
                  <a:pt x="160" y="148"/>
                </a:lnTo>
                <a:lnTo>
                  <a:pt x="159" y="148"/>
                </a:lnTo>
                <a:lnTo>
                  <a:pt x="159" y="149"/>
                </a:lnTo>
                <a:lnTo>
                  <a:pt x="159" y="151"/>
                </a:lnTo>
                <a:lnTo>
                  <a:pt x="159" y="152"/>
                </a:lnTo>
                <a:lnTo>
                  <a:pt x="157" y="152"/>
                </a:lnTo>
                <a:lnTo>
                  <a:pt x="157" y="154"/>
                </a:lnTo>
                <a:lnTo>
                  <a:pt x="156" y="154"/>
                </a:lnTo>
                <a:lnTo>
                  <a:pt x="154" y="156"/>
                </a:lnTo>
                <a:lnTo>
                  <a:pt x="152" y="156"/>
                </a:lnTo>
                <a:lnTo>
                  <a:pt x="151" y="156"/>
                </a:lnTo>
                <a:lnTo>
                  <a:pt x="151" y="154"/>
                </a:lnTo>
                <a:lnTo>
                  <a:pt x="149" y="154"/>
                </a:lnTo>
                <a:lnTo>
                  <a:pt x="149" y="152"/>
                </a:lnTo>
                <a:lnTo>
                  <a:pt x="148" y="152"/>
                </a:lnTo>
                <a:lnTo>
                  <a:pt x="148" y="151"/>
                </a:lnTo>
                <a:lnTo>
                  <a:pt x="148" y="149"/>
                </a:lnTo>
                <a:lnTo>
                  <a:pt x="148" y="146"/>
                </a:lnTo>
                <a:lnTo>
                  <a:pt x="148" y="144"/>
                </a:lnTo>
                <a:lnTo>
                  <a:pt x="146" y="143"/>
                </a:lnTo>
                <a:lnTo>
                  <a:pt x="146" y="141"/>
                </a:lnTo>
                <a:lnTo>
                  <a:pt x="144" y="140"/>
                </a:lnTo>
                <a:lnTo>
                  <a:pt x="143" y="138"/>
                </a:lnTo>
                <a:lnTo>
                  <a:pt x="141" y="138"/>
                </a:lnTo>
                <a:lnTo>
                  <a:pt x="141" y="136"/>
                </a:lnTo>
                <a:lnTo>
                  <a:pt x="141" y="135"/>
                </a:lnTo>
                <a:lnTo>
                  <a:pt x="141" y="133"/>
                </a:lnTo>
                <a:lnTo>
                  <a:pt x="140" y="133"/>
                </a:lnTo>
                <a:lnTo>
                  <a:pt x="138" y="132"/>
                </a:lnTo>
                <a:lnTo>
                  <a:pt x="136" y="132"/>
                </a:lnTo>
                <a:lnTo>
                  <a:pt x="135" y="132"/>
                </a:lnTo>
                <a:lnTo>
                  <a:pt x="133" y="132"/>
                </a:lnTo>
                <a:lnTo>
                  <a:pt x="132" y="133"/>
                </a:lnTo>
                <a:lnTo>
                  <a:pt x="130" y="133"/>
                </a:lnTo>
                <a:lnTo>
                  <a:pt x="128" y="133"/>
                </a:lnTo>
                <a:lnTo>
                  <a:pt x="128" y="132"/>
                </a:lnTo>
                <a:lnTo>
                  <a:pt x="127" y="132"/>
                </a:lnTo>
                <a:lnTo>
                  <a:pt x="127" y="130"/>
                </a:lnTo>
                <a:lnTo>
                  <a:pt x="125" y="130"/>
                </a:lnTo>
                <a:lnTo>
                  <a:pt x="125" y="128"/>
                </a:lnTo>
                <a:lnTo>
                  <a:pt x="124" y="128"/>
                </a:lnTo>
                <a:lnTo>
                  <a:pt x="124" y="127"/>
                </a:lnTo>
                <a:lnTo>
                  <a:pt x="122" y="127"/>
                </a:lnTo>
                <a:lnTo>
                  <a:pt x="120" y="127"/>
                </a:lnTo>
                <a:lnTo>
                  <a:pt x="119" y="127"/>
                </a:lnTo>
                <a:lnTo>
                  <a:pt x="117" y="125"/>
                </a:lnTo>
                <a:lnTo>
                  <a:pt x="117" y="127"/>
                </a:lnTo>
                <a:lnTo>
                  <a:pt x="116" y="127"/>
                </a:lnTo>
                <a:lnTo>
                  <a:pt x="116" y="125"/>
                </a:lnTo>
                <a:lnTo>
                  <a:pt x="114" y="127"/>
                </a:lnTo>
                <a:lnTo>
                  <a:pt x="112" y="127"/>
                </a:lnTo>
                <a:lnTo>
                  <a:pt x="111" y="127"/>
                </a:lnTo>
                <a:lnTo>
                  <a:pt x="111" y="128"/>
                </a:lnTo>
                <a:lnTo>
                  <a:pt x="109" y="128"/>
                </a:lnTo>
                <a:lnTo>
                  <a:pt x="108" y="128"/>
                </a:lnTo>
                <a:lnTo>
                  <a:pt x="106" y="128"/>
                </a:lnTo>
                <a:lnTo>
                  <a:pt x="106" y="127"/>
                </a:lnTo>
                <a:lnTo>
                  <a:pt x="104" y="127"/>
                </a:lnTo>
                <a:lnTo>
                  <a:pt x="103" y="125"/>
                </a:lnTo>
                <a:lnTo>
                  <a:pt x="103" y="124"/>
                </a:lnTo>
                <a:lnTo>
                  <a:pt x="101" y="124"/>
                </a:lnTo>
                <a:lnTo>
                  <a:pt x="101" y="122"/>
                </a:lnTo>
                <a:lnTo>
                  <a:pt x="100" y="120"/>
                </a:lnTo>
                <a:lnTo>
                  <a:pt x="101" y="120"/>
                </a:lnTo>
                <a:lnTo>
                  <a:pt x="101" y="119"/>
                </a:lnTo>
                <a:lnTo>
                  <a:pt x="101" y="117"/>
                </a:lnTo>
                <a:lnTo>
                  <a:pt x="101" y="116"/>
                </a:lnTo>
                <a:lnTo>
                  <a:pt x="101" y="114"/>
                </a:lnTo>
                <a:lnTo>
                  <a:pt x="101" y="112"/>
                </a:lnTo>
                <a:lnTo>
                  <a:pt x="101" y="111"/>
                </a:lnTo>
                <a:lnTo>
                  <a:pt x="103" y="111"/>
                </a:lnTo>
                <a:lnTo>
                  <a:pt x="103" y="109"/>
                </a:lnTo>
                <a:lnTo>
                  <a:pt x="104" y="109"/>
                </a:lnTo>
                <a:lnTo>
                  <a:pt x="104" y="108"/>
                </a:lnTo>
                <a:lnTo>
                  <a:pt x="106" y="108"/>
                </a:lnTo>
                <a:lnTo>
                  <a:pt x="106" y="106"/>
                </a:lnTo>
                <a:lnTo>
                  <a:pt x="106" y="104"/>
                </a:lnTo>
                <a:lnTo>
                  <a:pt x="106" y="103"/>
                </a:lnTo>
                <a:lnTo>
                  <a:pt x="106" y="101"/>
                </a:lnTo>
                <a:lnTo>
                  <a:pt x="106" y="100"/>
                </a:lnTo>
                <a:lnTo>
                  <a:pt x="104" y="98"/>
                </a:lnTo>
                <a:lnTo>
                  <a:pt x="104" y="96"/>
                </a:lnTo>
                <a:lnTo>
                  <a:pt x="104" y="95"/>
                </a:lnTo>
                <a:lnTo>
                  <a:pt x="103" y="95"/>
                </a:lnTo>
                <a:lnTo>
                  <a:pt x="103" y="93"/>
                </a:lnTo>
                <a:lnTo>
                  <a:pt x="101" y="93"/>
                </a:lnTo>
                <a:lnTo>
                  <a:pt x="100" y="93"/>
                </a:lnTo>
                <a:lnTo>
                  <a:pt x="98" y="93"/>
                </a:lnTo>
                <a:lnTo>
                  <a:pt x="98" y="92"/>
                </a:lnTo>
                <a:lnTo>
                  <a:pt x="96" y="92"/>
                </a:lnTo>
                <a:lnTo>
                  <a:pt x="95" y="93"/>
                </a:lnTo>
                <a:lnTo>
                  <a:pt x="93" y="93"/>
                </a:lnTo>
                <a:lnTo>
                  <a:pt x="92" y="93"/>
                </a:lnTo>
                <a:lnTo>
                  <a:pt x="92" y="95"/>
                </a:lnTo>
                <a:lnTo>
                  <a:pt x="90" y="95"/>
                </a:lnTo>
                <a:lnTo>
                  <a:pt x="88" y="95"/>
                </a:lnTo>
                <a:lnTo>
                  <a:pt x="87" y="96"/>
                </a:lnTo>
                <a:lnTo>
                  <a:pt x="87" y="98"/>
                </a:lnTo>
                <a:lnTo>
                  <a:pt x="85" y="98"/>
                </a:lnTo>
                <a:lnTo>
                  <a:pt x="84" y="98"/>
                </a:lnTo>
                <a:lnTo>
                  <a:pt x="82" y="98"/>
                </a:lnTo>
                <a:lnTo>
                  <a:pt x="82" y="100"/>
                </a:lnTo>
                <a:lnTo>
                  <a:pt x="80" y="100"/>
                </a:lnTo>
                <a:lnTo>
                  <a:pt x="79" y="100"/>
                </a:lnTo>
                <a:lnTo>
                  <a:pt x="77" y="100"/>
                </a:lnTo>
                <a:lnTo>
                  <a:pt x="76" y="100"/>
                </a:lnTo>
                <a:lnTo>
                  <a:pt x="76" y="101"/>
                </a:lnTo>
                <a:lnTo>
                  <a:pt x="74" y="101"/>
                </a:lnTo>
                <a:lnTo>
                  <a:pt x="72" y="101"/>
                </a:lnTo>
                <a:lnTo>
                  <a:pt x="71" y="101"/>
                </a:lnTo>
                <a:lnTo>
                  <a:pt x="69" y="101"/>
                </a:lnTo>
                <a:lnTo>
                  <a:pt x="68" y="101"/>
                </a:lnTo>
                <a:lnTo>
                  <a:pt x="66" y="101"/>
                </a:lnTo>
                <a:lnTo>
                  <a:pt x="64" y="101"/>
                </a:lnTo>
                <a:lnTo>
                  <a:pt x="64" y="100"/>
                </a:lnTo>
                <a:lnTo>
                  <a:pt x="63" y="100"/>
                </a:lnTo>
                <a:lnTo>
                  <a:pt x="61" y="100"/>
                </a:lnTo>
                <a:lnTo>
                  <a:pt x="60" y="100"/>
                </a:lnTo>
                <a:lnTo>
                  <a:pt x="58" y="100"/>
                </a:lnTo>
                <a:lnTo>
                  <a:pt x="58" y="98"/>
                </a:lnTo>
                <a:lnTo>
                  <a:pt x="56" y="98"/>
                </a:lnTo>
                <a:lnTo>
                  <a:pt x="55" y="98"/>
                </a:lnTo>
                <a:lnTo>
                  <a:pt x="55" y="96"/>
                </a:lnTo>
                <a:lnTo>
                  <a:pt x="53" y="96"/>
                </a:lnTo>
                <a:lnTo>
                  <a:pt x="53" y="95"/>
                </a:lnTo>
                <a:lnTo>
                  <a:pt x="52" y="95"/>
                </a:lnTo>
                <a:lnTo>
                  <a:pt x="50" y="95"/>
                </a:lnTo>
                <a:lnTo>
                  <a:pt x="48" y="93"/>
                </a:lnTo>
                <a:lnTo>
                  <a:pt x="47" y="93"/>
                </a:lnTo>
                <a:lnTo>
                  <a:pt x="45" y="92"/>
                </a:lnTo>
                <a:lnTo>
                  <a:pt x="45" y="90"/>
                </a:lnTo>
                <a:lnTo>
                  <a:pt x="44" y="88"/>
                </a:lnTo>
                <a:lnTo>
                  <a:pt x="42" y="87"/>
                </a:lnTo>
                <a:lnTo>
                  <a:pt x="40" y="87"/>
                </a:lnTo>
                <a:lnTo>
                  <a:pt x="39" y="87"/>
                </a:lnTo>
                <a:lnTo>
                  <a:pt x="39" y="85"/>
                </a:lnTo>
                <a:lnTo>
                  <a:pt x="37" y="85"/>
                </a:lnTo>
                <a:lnTo>
                  <a:pt x="36" y="85"/>
                </a:lnTo>
                <a:lnTo>
                  <a:pt x="34" y="85"/>
                </a:lnTo>
                <a:lnTo>
                  <a:pt x="32" y="87"/>
                </a:lnTo>
                <a:lnTo>
                  <a:pt x="31" y="87"/>
                </a:lnTo>
                <a:lnTo>
                  <a:pt x="29" y="85"/>
                </a:lnTo>
                <a:lnTo>
                  <a:pt x="29" y="84"/>
                </a:lnTo>
                <a:lnTo>
                  <a:pt x="28" y="84"/>
                </a:lnTo>
                <a:lnTo>
                  <a:pt x="28" y="85"/>
                </a:lnTo>
                <a:lnTo>
                  <a:pt x="28" y="87"/>
                </a:lnTo>
                <a:lnTo>
                  <a:pt x="28" y="88"/>
                </a:lnTo>
                <a:lnTo>
                  <a:pt x="26" y="90"/>
                </a:lnTo>
                <a:lnTo>
                  <a:pt x="26" y="92"/>
                </a:lnTo>
                <a:lnTo>
                  <a:pt x="24" y="92"/>
                </a:lnTo>
                <a:lnTo>
                  <a:pt x="23" y="92"/>
                </a:lnTo>
                <a:lnTo>
                  <a:pt x="23" y="90"/>
                </a:lnTo>
                <a:lnTo>
                  <a:pt x="21" y="88"/>
                </a:lnTo>
                <a:lnTo>
                  <a:pt x="21" y="87"/>
                </a:lnTo>
                <a:lnTo>
                  <a:pt x="20" y="87"/>
                </a:lnTo>
                <a:lnTo>
                  <a:pt x="20" y="85"/>
                </a:lnTo>
                <a:lnTo>
                  <a:pt x="18" y="85"/>
                </a:lnTo>
                <a:lnTo>
                  <a:pt x="18" y="84"/>
                </a:lnTo>
                <a:lnTo>
                  <a:pt x="18" y="82"/>
                </a:lnTo>
                <a:lnTo>
                  <a:pt x="16" y="82"/>
                </a:lnTo>
                <a:lnTo>
                  <a:pt x="16" y="80"/>
                </a:lnTo>
                <a:lnTo>
                  <a:pt x="15" y="79"/>
                </a:lnTo>
                <a:lnTo>
                  <a:pt x="13" y="77"/>
                </a:lnTo>
                <a:lnTo>
                  <a:pt x="12" y="77"/>
                </a:lnTo>
                <a:lnTo>
                  <a:pt x="12" y="76"/>
                </a:lnTo>
                <a:lnTo>
                  <a:pt x="10" y="76"/>
                </a:lnTo>
                <a:lnTo>
                  <a:pt x="10" y="74"/>
                </a:lnTo>
                <a:lnTo>
                  <a:pt x="10" y="72"/>
                </a:lnTo>
                <a:lnTo>
                  <a:pt x="12" y="71"/>
                </a:lnTo>
                <a:lnTo>
                  <a:pt x="13" y="71"/>
                </a:lnTo>
                <a:lnTo>
                  <a:pt x="13" y="69"/>
                </a:lnTo>
                <a:lnTo>
                  <a:pt x="13" y="68"/>
                </a:lnTo>
                <a:lnTo>
                  <a:pt x="12" y="68"/>
                </a:lnTo>
                <a:lnTo>
                  <a:pt x="10" y="68"/>
                </a:lnTo>
                <a:lnTo>
                  <a:pt x="8" y="68"/>
                </a:lnTo>
                <a:lnTo>
                  <a:pt x="7" y="68"/>
                </a:lnTo>
                <a:lnTo>
                  <a:pt x="5" y="68"/>
                </a:lnTo>
                <a:lnTo>
                  <a:pt x="4" y="68"/>
                </a:lnTo>
                <a:lnTo>
                  <a:pt x="2" y="68"/>
                </a:lnTo>
                <a:lnTo>
                  <a:pt x="2" y="66"/>
                </a:lnTo>
                <a:lnTo>
                  <a:pt x="0" y="66"/>
                </a:lnTo>
                <a:lnTo>
                  <a:pt x="0" y="64"/>
                </a:lnTo>
                <a:lnTo>
                  <a:pt x="2" y="64"/>
                </a:lnTo>
                <a:lnTo>
                  <a:pt x="2" y="63"/>
                </a:lnTo>
                <a:lnTo>
                  <a:pt x="2" y="61"/>
                </a:lnTo>
                <a:lnTo>
                  <a:pt x="4" y="61"/>
                </a:lnTo>
                <a:lnTo>
                  <a:pt x="4" y="60"/>
                </a:lnTo>
                <a:lnTo>
                  <a:pt x="4" y="58"/>
                </a:lnTo>
                <a:lnTo>
                  <a:pt x="5" y="58"/>
                </a:lnTo>
                <a:lnTo>
                  <a:pt x="7" y="58"/>
                </a:lnTo>
                <a:lnTo>
                  <a:pt x="8" y="58"/>
                </a:lnTo>
                <a:lnTo>
                  <a:pt x="10" y="60"/>
                </a:lnTo>
                <a:lnTo>
                  <a:pt x="10" y="58"/>
                </a:lnTo>
                <a:lnTo>
                  <a:pt x="12" y="58"/>
                </a:lnTo>
                <a:lnTo>
                  <a:pt x="12" y="56"/>
                </a:lnTo>
                <a:lnTo>
                  <a:pt x="12" y="55"/>
                </a:lnTo>
                <a:lnTo>
                  <a:pt x="12" y="53"/>
                </a:lnTo>
                <a:lnTo>
                  <a:pt x="13" y="53"/>
                </a:lnTo>
                <a:lnTo>
                  <a:pt x="13" y="52"/>
                </a:lnTo>
                <a:lnTo>
                  <a:pt x="13" y="50"/>
                </a:lnTo>
                <a:lnTo>
                  <a:pt x="15" y="50"/>
                </a:lnTo>
                <a:lnTo>
                  <a:pt x="15" y="48"/>
                </a:lnTo>
                <a:lnTo>
                  <a:pt x="16" y="48"/>
                </a:lnTo>
                <a:lnTo>
                  <a:pt x="18" y="48"/>
                </a:lnTo>
                <a:lnTo>
                  <a:pt x="18" y="50"/>
                </a:lnTo>
                <a:lnTo>
                  <a:pt x="20" y="50"/>
                </a:lnTo>
                <a:lnTo>
                  <a:pt x="18" y="52"/>
                </a:lnTo>
                <a:lnTo>
                  <a:pt x="20" y="52"/>
                </a:lnTo>
                <a:lnTo>
                  <a:pt x="20" y="53"/>
                </a:lnTo>
                <a:lnTo>
                  <a:pt x="18" y="53"/>
                </a:lnTo>
                <a:lnTo>
                  <a:pt x="18" y="55"/>
                </a:lnTo>
                <a:lnTo>
                  <a:pt x="20" y="55"/>
                </a:lnTo>
                <a:lnTo>
                  <a:pt x="20" y="56"/>
                </a:lnTo>
                <a:lnTo>
                  <a:pt x="21" y="58"/>
                </a:lnTo>
                <a:lnTo>
                  <a:pt x="23" y="58"/>
                </a:lnTo>
                <a:lnTo>
                  <a:pt x="23" y="56"/>
                </a:lnTo>
                <a:lnTo>
                  <a:pt x="24" y="56"/>
                </a:lnTo>
                <a:lnTo>
                  <a:pt x="24" y="55"/>
                </a:lnTo>
                <a:lnTo>
                  <a:pt x="26" y="55"/>
                </a:lnTo>
                <a:lnTo>
                  <a:pt x="28" y="53"/>
                </a:lnTo>
                <a:lnTo>
                  <a:pt x="29" y="53"/>
                </a:lnTo>
                <a:lnTo>
                  <a:pt x="31" y="55"/>
                </a:lnTo>
                <a:lnTo>
                  <a:pt x="32" y="55"/>
                </a:lnTo>
                <a:lnTo>
                  <a:pt x="34" y="55"/>
                </a:lnTo>
                <a:lnTo>
                  <a:pt x="36" y="55"/>
                </a:lnTo>
                <a:lnTo>
                  <a:pt x="37" y="55"/>
                </a:lnTo>
                <a:lnTo>
                  <a:pt x="37" y="53"/>
                </a:lnTo>
                <a:lnTo>
                  <a:pt x="39" y="52"/>
                </a:lnTo>
                <a:lnTo>
                  <a:pt x="39" y="50"/>
                </a:lnTo>
                <a:lnTo>
                  <a:pt x="39" y="48"/>
                </a:lnTo>
                <a:lnTo>
                  <a:pt x="39" y="47"/>
                </a:lnTo>
                <a:lnTo>
                  <a:pt x="37" y="47"/>
                </a:lnTo>
                <a:lnTo>
                  <a:pt x="36" y="45"/>
                </a:lnTo>
                <a:lnTo>
                  <a:pt x="34" y="45"/>
                </a:lnTo>
                <a:lnTo>
                  <a:pt x="34" y="44"/>
                </a:lnTo>
                <a:lnTo>
                  <a:pt x="32" y="44"/>
                </a:lnTo>
                <a:lnTo>
                  <a:pt x="32" y="42"/>
                </a:lnTo>
                <a:lnTo>
                  <a:pt x="31" y="42"/>
                </a:lnTo>
                <a:lnTo>
                  <a:pt x="29" y="42"/>
                </a:lnTo>
                <a:lnTo>
                  <a:pt x="29" y="40"/>
                </a:lnTo>
                <a:lnTo>
                  <a:pt x="28" y="40"/>
                </a:lnTo>
                <a:lnTo>
                  <a:pt x="26" y="40"/>
                </a:lnTo>
                <a:lnTo>
                  <a:pt x="24" y="40"/>
                </a:lnTo>
                <a:lnTo>
                  <a:pt x="24" y="39"/>
                </a:lnTo>
                <a:lnTo>
                  <a:pt x="23" y="39"/>
                </a:lnTo>
                <a:lnTo>
                  <a:pt x="21" y="39"/>
                </a:lnTo>
                <a:lnTo>
                  <a:pt x="20" y="39"/>
                </a:lnTo>
                <a:lnTo>
                  <a:pt x="18" y="39"/>
                </a:lnTo>
                <a:lnTo>
                  <a:pt x="16" y="37"/>
                </a:lnTo>
                <a:lnTo>
                  <a:pt x="15" y="37"/>
                </a:lnTo>
                <a:lnTo>
                  <a:pt x="15" y="36"/>
                </a:lnTo>
                <a:lnTo>
                  <a:pt x="16" y="36"/>
                </a:lnTo>
                <a:lnTo>
                  <a:pt x="16" y="34"/>
                </a:lnTo>
                <a:lnTo>
                  <a:pt x="15" y="34"/>
                </a:lnTo>
                <a:lnTo>
                  <a:pt x="16" y="34"/>
                </a:lnTo>
                <a:lnTo>
                  <a:pt x="16" y="32"/>
                </a:lnTo>
                <a:lnTo>
                  <a:pt x="16" y="31"/>
                </a:lnTo>
                <a:lnTo>
                  <a:pt x="18" y="31"/>
                </a:lnTo>
                <a:lnTo>
                  <a:pt x="18" y="29"/>
                </a:lnTo>
                <a:lnTo>
                  <a:pt x="20" y="29"/>
                </a:lnTo>
                <a:lnTo>
                  <a:pt x="21" y="29"/>
                </a:lnTo>
                <a:lnTo>
                  <a:pt x="21" y="28"/>
                </a:lnTo>
                <a:lnTo>
                  <a:pt x="23" y="28"/>
                </a:lnTo>
                <a:lnTo>
                  <a:pt x="24" y="26"/>
                </a:lnTo>
                <a:lnTo>
                  <a:pt x="24" y="24"/>
                </a:lnTo>
                <a:lnTo>
                  <a:pt x="24" y="23"/>
                </a:lnTo>
                <a:lnTo>
                  <a:pt x="24" y="21"/>
                </a:lnTo>
                <a:lnTo>
                  <a:pt x="24" y="20"/>
                </a:lnTo>
                <a:lnTo>
                  <a:pt x="24" y="18"/>
                </a:lnTo>
                <a:lnTo>
                  <a:pt x="26" y="18"/>
                </a:lnTo>
                <a:lnTo>
                  <a:pt x="26" y="16"/>
                </a:lnTo>
                <a:lnTo>
                  <a:pt x="28" y="16"/>
                </a:lnTo>
                <a:lnTo>
                  <a:pt x="28" y="13"/>
                </a:lnTo>
                <a:lnTo>
                  <a:pt x="28" y="12"/>
                </a:lnTo>
                <a:lnTo>
                  <a:pt x="28" y="5"/>
                </a:lnTo>
                <a:lnTo>
                  <a:pt x="29" y="5"/>
                </a:lnTo>
                <a:lnTo>
                  <a:pt x="34" y="5"/>
                </a:lnTo>
                <a:lnTo>
                  <a:pt x="37" y="5"/>
                </a:lnTo>
                <a:lnTo>
                  <a:pt x="47" y="5"/>
                </a:lnTo>
                <a:lnTo>
                  <a:pt x="72" y="5"/>
                </a:lnTo>
                <a:lnTo>
                  <a:pt x="87" y="5"/>
                </a:lnTo>
                <a:lnTo>
                  <a:pt x="98" y="5"/>
                </a:lnTo>
                <a:lnTo>
                  <a:pt x="112" y="5"/>
                </a:lnTo>
                <a:lnTo>
                  <a:pt x="112" y="2"/>
                </a:lnTo>
                <a:lnTo>
                  <a:pt x="120" y="0"/>
                </a:lnTo>
                <a:lnTo>
                  <a:pt x="122" y="0"/>
                </a:lnTo>
                <a:lnTo>
                  <a:pt x="136" y="2"/>
                </a:lnTo>
                <a:lnTo>
                  <a:pt x="148" y="2"/>
                </a:lnTo>
                <a:lnTo>
                  <a:pt x="151" y="2"/>
                </a:lnTo>
                <a:lnTo>
                  <a:pt x="157" y="2"/>
                </a:lnTo>
                <a:lnTo>
                  <a:pt x="164" y="2"/>
                </a:lnTo>
                <a:lnTo>
                  <a:pt x="167" y="2"/>
                </a:lnTo>
                <a:lnTo>
                  <a:pt x="167" y="7"/>
                </a:lnTo>
                <a:lnTo>
                  <a:pt x="165" y="8"/>
                </a:lnTo>
                <a:lnTo>
                  <a:pt x="172" y="8"/>
                </a:lnTo>
                <a:lnTo>
                  <a:pt x="180" y="8"/>
                </a:lnTo>
                <a:lnTo>
                  <a:pt x="188" y="8"/>
                </a:lnTo>
                <a:lnTo>
                  <a:pt x="188" y="10"/>
                </a:lnTo>
                <a:lnTo>
                  <a:pt x="188" y="12"/>
                </a:lnTo>
                <a:lnTo>
                  <a:pt x="189" y="12"/>
                </a:lnTo>
                <a:lnTo>
                  <a:pt x="191" y="12"/>
                </a:lnTo>
                <a:lnTo>
                  <a:pt x="194" y="12"/>
                </a:lnTo>
                <a:lnTo>
                  <a:pt x="205" y="12"/>
                </a:lnTo>
                <a:lnTo>
                  <a:pt x="208" y="12"/>
                </a:lnTo>
                <a:lnTo>
                  <a:pt x="210" y="16"/>
                </a:lnTo>
                <a:lnTo>
                  <a:pt x="221" y="16"/>
                </a:lnTo>
                <a:lnTo>
                  <a:pt x="224" y="16"/>
                </a:lnTo>
                <a:lnTo>
                  <a:pt x="224" y="8"/>
                </a:lnTo>
                <a:lnTo>
                  <a:pt x="237" y="8"/>
                </a:lnTo>
                <a:lnTo>
                  <a:pt x="244" y="8"/>
                </a:lnTo>
                <a:lnTo>
                  <a:pt x="244" y="7"/>
                </a:lnTo>
                <a:lnTo>
                  <a:pt x="253" y="7"/>
                </a:lnTo>
                <a:lnTo>
                  <a:pt x="255" y="8"/>
                </a:lnTo>
                <a:lnTo>
                  <a:pt x="264" y="7"/>
                </a:lnTo>
                <a:lnTo>
                  <a:pt x="271" y="7"/>
                </a:lnTo>
                <a:lnTo>
                  <a:pt x="272" y="7"/>
                </a:lnTo>
                <a:lnTo>
                  <a:pt x="272" y="10"/>
                </a:lnTo>
                <a:lnTo>
                  <a:pt x="279" y="10"/>
                </a:lnTo>
                <a:lnTo>
                  <a:pt x="288" y="10"/>
                </a:lnTo>
                <a:lnTo>
                  <a:pt x="290" y="10"/>
                </a:lnTo>
                <a:close/>
              </a:path>
            </a:pathLst>
          </a:custGeom>
          <a:solidFill>
            <a:srgbClr val="D15A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6"/>
          <p:cNvSpPr>
            <a:spLocks/>
          </p:cNvSpPr>
          <p:nvPr/>
        </p:nvSpPr>
        <p:spPr bwMode="auto">
          <a:xfrm>
            <a:off x="3992563" y="1990726"/>
            <a:ext cx="419100" cy="666750"/>
          </a:xfrm>
          <a:custGeom>
            <a:avLst/>
            <a:gdLst/>
            <a:ahLst/>
            <a:cxnLst>
              <a:cxn ang="0">
                <a:pos x="234" y="28"/>
              </a:cxn>
              <a:cxn ang="0">
                <a:pos x="234" y="48"/>
              </a:cxn>
              <a:cxn ang="0">
                <a:pos x="234" y="58"/>
              </a:cxn>
              <a:cxn ang="0">
                <a:pos x="243" y="58"/>
              </a:cxn>
              <a:cxn ang="0">
                <a:pos x="261" y="60"/>
              </a:cxn>
              <a:cxn ang="0">
                <a:pos x="264" y="79"/>
              </a:cxn>
              <a:cxn ang="0">
                <a:pos x="261" y="104"/>
              </a:cxn>
              <a:cxn ang="0">
                <a:pos x="261" y="112"/>
              </a:cxn>
              <a:cxn ang="0">
                <a:pos x="256" y="119"/>
              </a:cxn>
              <a:cxn ang="0">
                <a:pos x="242" y="133"/>
              </a:cxn>
              <a:cxn ang="0">
                <a:pos x="237" y="167"/>
              </a:cxn>
              <a:cxn ang="0">
                <a:pos x="224" y="167"/>
              </a:cxn>
              <a:cxn ang="0">
                <a:pos x="223" y="244"/>
              </a:cxn>
              <a:cxn ang="0">
                <a:pos x="223" y="248"/>
              </a:cxn>
              <a:cxn ang="0">
                <a:pos x="223" y="248"/>
              </a:cxn>
              <a:cxn ang="0">
                <a:pos x="223" y="252"/>
              </a:cxn>
              <a:cxn ang="0">
                <a:pos x="226" y="256"/>
              </a:cxn>
              <a:cxn ang="0">
                <a:pos x="224" y="298"/>
              </a:cxn>
              <a:cxn ang="0">
                <a:pos x="226" y="325"/>
              </a:cxn>
              <a:cxn ang="0">
                <a:pos x="219" y="338"/>
              </a:cxn>
              <a:cxn ang="0">
                <a:pos x="221" y="351"/>
              </a:cxn>
              <a:cxn ang="0">
                <a:pos x="218" y="362"/>
              </a:cxn>
              <a:cxn ang="0">
                <a:pos x="216" y="372"/>
              </a:cxn>
              <a:cxn ang="0">
                <a:pos x="215" y="381"/>
              </a:cxn>
              <a:cxn ang="0">
                <a:pos x="216" y="394"/>
              </a:cxn>
              <a:cxn ang="0">
                <a:pos x="218" y="400"/>
              </a:cxn>
              <a:cxn ang="0">
                <a:pos x="194" y="404"/>
              </a:cxn>
              <a:cxn ang="0">
                <a:pos x="183" y="394"/>
              </a:cxn>
              <a:cxn ang="0">
                <a:pos x="173" y="404"/>
              </a:cxn>
              <a:cxn ang="0">
                <a:pos x="160" y="418"/>
              </a:cxn>
              <a:cxn ang="0">
                <a:pos x="133" y="407"/>
              </a:cxn>
              <a:cxn ang="0">
                <a:pos x="119" y="389"/>
              </a:cxn>
              <a:cxn ang="0">
                <a:pos x="101" y="381"/>
              </a:cxn>
              <a:cxn ang="0">
                <a:pos x="88" y="381"/>
              </a:cxn>
              <a:cxn ang="0">
                <a:pos x="85" y="373"/>
              </a:cxn>
              <a:cxn ang="0">
                <a:pos x="85" y="370"/>
              </a:cxn>
              <a:cxn ang="0">
                <a:pos x="80" y="373"/>
              </a:cxn>
              <a:cxn ang="0">
                <a:pos x="58" y="383"/>
              </a:cxn>
              <a:cxn ang="0">
                <a:pos x="21" y="370"/>
              </a:cxn>
              <a:cxn ang="0">
                <a:pos x="19" y="335"/>
              </a:cxn>
              <a:cxn ang="0">
                <a:pos x="19" y="292"/>
              </a:cxn>
              <a:cxn ang="0">
                <a:pos x="19" y="256"/>
              </a:cxn>
              <a:cxn ang="0">
                <a:pos x="19" y="240"/>
              </a:cxn>
              <a:cxn ang="0">
                <a:pos x="19" y="184"/>
              </a:cxn>
              <a:cxn ang="0">
                <a:pos x="18" y="152"/>
              </a:cxn>
              <a:cxn ang="0">
                <a:pos x="19" y="125"/>
              </a:cxn>
              <a:cxn ang="0">
                <a:pos x="7" y="117"/>
              </a:cxn>
              <a:cxn ang="0">
                <a:pos x="19" y="108"/>
              </a:cxn>
              <a:cxn ang="0">
                <a:pos x="19" y="77"/>
              </a:cxn>
              <a:cxn ang="0">
                <a:pos x="19" y="66"/>
              </a:cxn>
              <a:cxn ang="0">
                <a:pos x="19" y="34"/>
              </a:cxn>
              <a:cxn ang="0">
                <a:pos x="31" y="0"/>
              </a:cxn>
              <a:cxn ang="0">
                <a:pos x="83" y="0"/>
              </a:cxn>
              <a:cxn ang="0">
                <a:pos x="138" y="0"/>
              </a:cxn>
              <a:cxn ang="0">
                <a:pos x="215" y="0"/>
              </a:cxn>
              <a:cxn ang="0">
                <a:pos x="234" y="2"/>
              </a:cxn>
            </a:cxnLst>
            <a:rect l="0" t="0" r="r" b="b"/>
            <a:pathLst>
              <a:path w="264" h="420">
                <a:moveTo>
                  <a:pt x="234" y="8"/>
                </a:moveTo>
                <a:lnTo>
                  <a:pt x="234" y="8"/>
                </a:lnTo>
                <a:lnTo>
                  <a:pt x="234" y="12"/>
                </a:lnTo>
                <a:lnTo>
                  <a:pt x="234" y="12"/>
                </a:lnTo>
                <a:lnTo>
                  <a:pt x="234" y="13"/>
                </a:lnTo>
                <a:lnTo>
                  <a:pt x="234" y="18"/>
                </a:lnTo>
                <a:lnTo>
                  <a:pt x="234" y="28"/>
                </a:lnTo>
                <a:lnTo>
                  <a:pt x="234" y="34"/>
                </a:lnTo>
                <a:lnTo>
                  <a:pt x="234" y="39"/>
                </a:lnTo>
                <a:lnTo>
                  <a:pt x="234" y="40"/>
                </a:lnTo>
                <a:lnTo>
                  <a:pt x="234" y="40"/>
                </a:lnTo>
                <a:lnTo>
                  <a:pt x="234" y="44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53"/>
                </a:lnTo>
                <a:lnTo>
                  <a:pt x="234" y="53"/>
                </a:lnTo>
                <a:lnTo>
                  <a:pt x="234" y="56"/>
                </a:lnTo>
                <a:lnTo>
                  <a:pt x="234" y="58"/>
                </a:lnTo>
                <a:lnTo>
                  <a:pt x="234" y="58"/>
                </a:lnTo>
                <a:lnTo>
                  <a:pt x="234" y="58"/>
                </a:lnTo>
                <a:lnTo>
                  <a:pt x="235" y="58"/>
                </a:lnTo>
                <a:lnTo>
                  <a:pt x="235" y="58"/>
                </a:lnTo>
                <a:lnTo>
                  <a:pt x="237" y="58"/>
                </a:lnTo>
                <a:lnTo>
                  <a:pt x="237" y="58"/>
                </a:lnTo>
                <a:lnTo>
                  <a:pt x="237" y="58"/>
                </a:lnTo>
                <a:lnTo>
                  <a:pt x="237" y="58"/>
                </a:lnTo>
                <a:lnTo>
                  <a:pt x="243" y="58"/>
                </a:lnTo>
                <a:lnTo>
                  <a:pt x="247" y="58"/>
                </a:lnTo>
                <a:lnTo>
                  <a:pt x="248" y="58"/>
                </a:lnTo>
                <a:lnTo>
                  <a:pt x="258" y="58"/>
                </a:lnTo>
                <a:lnTo>
                  <a:pt x="261" y="58"/>
                </a:lnTo>
                <a:lnTo>
                  <a:pt x="261" y="58"/>
                </a:lnTo>
                <a:lnTo>
                  <a:pt x="261" y="58"/>
                </a:lnTo>
                <a:lnTo>
                  <a:pt x="261" y="60"/>
                </a:lnTo>
                <a:lnTo>
                  <a:pt x="261" y="60"/>
                </a:lnTo>
                <a:lnTo>
                  <a:pt x="261" y="60"/>
                </a:lnTo>
                <a:lnTo>
                  <a:pt x="261" y="61"/>
                </a:lnTo>
                <a:lnTo>
                  <a:pt x="263" y="69"/>
                </a:lnTo>
                <a:lnTo>
                  <a:pt x="263" y="69"/>
                </a:lnTo>
                <a:lnTo>
                  <a:pt x="263" y="71"/>
                </a:lnTo>
                <a:lnTo>
                  <a:pt x="264" y="79"/>
                </a:lnTo>
                <a:lnTo>
                  <a:pt x="264" y="80"/>
                </a:lnTo>
                <a:lnTo>
                  <a:pt x="264" y="85"/>
                </a:lnTo>
                <a:lnTo>
                  <a:pt x="263" y="90"/>
                </a:lnTo>
                <a:lnTo>
                  <a:pt x="263" y="92"/>
                </a:lnTo>
                <a:lnTo>
                  <a:pt x="263" y="92"/>
                </a:lnTo>
                <a:lnTo>
                  <a:pt x="261" y="101"/>
                </a:lnTo>
                <a:lnTo>
                  <a:pt x="261" y="104"/>
                </a:lnTo>
                <a:lnTo>
                  <a:pt x="261" y="106"/>
                </a:lnTo>
                <a:lnTo>
                  <a:pt x="261" y="108"/>
                </a:lnTo>
                <a:lnTo>
                  <a:pt x="261" y="109"/>
                </a:lnTo>
                <a:lnTo>
                  <a:pt x="261" y="109"/>
                </a:lnTo>
                <a:lnTo>
                  <a:pt x="261" y="112"/>
                </a:lnTo>
                <a:lnTo>
                  <a:pt x="261" y="112"/>
                </a:lnTo>
                <a:lnTo>
                  <a:pt x="261" y="112"/>
                </a:lnTo>
                <a:lnTo>
                  <a:pt x="261" y="112"/>
                </a:lnTo>
                <a:lnTo>
                  <a:pt x="261" y="116"/>
                </a:lnTo>
                <a:lnTo>
                  <a:pt x="261" y="119"/>
                </a:lnTo>
                <a:lnTo>
                  <a:pt x="261" y="119"/>
                </a:lnTo>
                <a:lnTo>
                  <a:pt x="258" y="119"/>
                </a:lnTo>
                <a:lnTo>
                  <a:pt x="258" y="119"/>
                </a:lnTo>
                <a:lnTo>
                  <a:pt x="256" y="119"/>
                </a:lnTo>
                <a:lnTo>
                  <a:pt x="256" y="119"/>
                </a:lnTo>
                <a:lnTo>
                  <a:pt x="250" y="119"/>
                </a:lnTo>
                <a:lnTo>
                  <a:pt x="242" y="119"/>
                </a:lnTo>
                <a:lnTo>
                  <a:pt x="242" y="120"/>
                </a:lnTo>
                <a:lnTo>
                  <a:pt x="242" y="120"/>
                </a:lnTo>
                <a:lnTo>
                  <a:pt x="242" y="125"/>
                </a:lnTo>
                <a:lnTo>
                  <a:pt x="242" y="133"/>
                </a:lnTo>
                <a:lnTo>
                  <a:pt x="242" y="141"/>
                </a:lnTo>
                <a:lnTo>
                  <a:pt x="242" y="143"/>
                </a:lnTo>
                <a:lnTo>
                  <a:pt x="242" y="154"/>
                </a:lnTo>
                <a:lnTo>
                  <a:pt x="242" y="159"/>
                </a:lnTo>
                <a:lnTo>
                  <a:pt x="242" y="162"/>
                </a:lnTo>
                <a:lnTo>
                  <a:pt x="242" y="167"/>
                </a:lnTo>
                <a:lnTo>
                  <a:pt x="237" y="167"/>
                </a:lnTo>
                <a:lnTo>
                  <a:pt x="232" y="167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4" y="167"/>
                </a:lnTo>
                <a:lnTo>
                  <a:pt x="224" y="167"/>
                </a:lnTo>
                <a:lnTo>
                  <a:pt x="224" y="168"/>
                </a:lnTo>
                <a:lnTo>
                  <a:pt x="224" y="175"/>
                </a:lnTo>
                <a:lnTo>
                  <a:pt x="224" y="202"/>
                </a:lnTo>
                <a:lnTo>
                  <a:pt x="224" y="228"/>
                </a:lnTo>
                <a:lnTo>
                  <a:pt x="223" y="244"/>
                </a:lnTo>
                <a:lnTo>
                  <a:pt x="223" y="244"/>
                </a:lnTo>
                <a:lnTo>
                  <a:pt x="223" y="245"/>
                </a:lnTo>
                <a:lnTo>
                  <a:pt x="223" y="247"/>
                </a:lnTo>
                <a:lnTo>
                  <a:pt x="223" y="247"/>
                </a:lnTo>
                <a:lnTo>
                  <a:pt x="224" y="248"/>
                </a:lnTo>
                <a:lnTo>
                  <a:pt x="224" y="248"/>
                </a:lnTo>
                <a:lnTo>
                  <a:pt x="224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48"/>
                </a:lnTo>
                <a:lnTo>
                  <a:pt x="223" y="250"/>
                </a:lnTo>
                <a:lnTo>
                  <a:pt x="223" y="250"/>
                </a:lnTo>
                <a:lnTo>
                  <a:pt x="223" y="250"/>
                </a:lnTo>
                <a:lnTo>
                  <a:pt x="223" y="252"/>
                </a:lnTo>
                <a:lnTo>
                  <a:pt x="223" y="255"/>
                </a:lnTo>
                <a:lnTo>
                  <a:pt x="223" y="255"/>
                </a:lnTo>
                <a:lnTo>
                  <a:pt x="224" y="255"/>
                </a:lnTo>
                <a:lnTo>
                  <a:pt x="224" y="255"/>
                </a:lnTo>
                <a:lnTo>
                  <a:pt x="226" y="256"/>
                </a:lnTo>
                <a:lnTo>
                  <a:pt x="226" y="256"/>
                </a:lnTo>
                <a:lnTo>
                  <a:pt x="226" y="256"/>
                </a:lnTo>
                <a:lnTo>
                  <a:pt x="224" y="258"/>
                </a:lnTo>
                <a:lnTo>
                  <a:pt x="224" y="260"/>
                </a:lnTo>
                <a:lnTo>
                  <a:pt x="224" y="268"/>
                </a:lnTo>
                <a:lnTo>
                  <a:pt x="224" y="269"/>
                </a:lnTo>
                <a:lnTo>
                  <a:pt x="224" y="276"/>
                </a:lnTo>
                <a:lnTo>
                  <a:pt x="224" y="277"/>
                </a:lnTo>
                <a:lnTo>
                  <a:pt x="224" y="298"/>
                </a:lnTo>
                <a:lnTo>
                  <a:pt x="224" y="298"/>
                </a:lnTo>
                <a:lnTo>
                  <a:pt x="224" y="300"/>
                </a:lnTo>
                <a:lnTo>
                  <a:pt x="224" y="311"/>
                </a:lnTo>
                <a:lnTo>
                  <a:pt x="224" y="311"/>
                </a:lnTo>
                <a:lnTo>
                  <a:pt x="224" y="311"/>
                </a:lnTo>
                <a:lnTo>
                  <a:pt x="224" y="317"/>
                </a:lnTo>
                <a:lnTo>
                  <a:pt x="226" y="325"/>
                </a:lnTo>
                <a:lnTo>
                  <a:pt x="223" y="327"/>
                </a:lnTo>
                <a:lnTo>
                  <a:pt x="223" y="327"/>
                </a:lnTo>
                <a:lnTo>
                  <a:pt x="223" y="327"/>
                </a:lnTo>
                <a:lnTo>
                  <a:pt x="224" y="338"/>
                </a:lnTo>
                <a:lnTo>
                  <a:pt x="224" y="338"/>
                </a:lnTo>
                <a:lnTo>
                  <a:pt x="223" y="338"/>
                </a:lnTo>
                <a:lnTo>
                  <a:pt x="219" y="338"/>
                </a:lnTo>
                <a:lnTo>
                  <a:pt x="216" y="336"/>
                </a:lnTo>
                <a:lnTo>
                  <a:pt x="215" y="338"/>
                </a:lnTo>
                <a:lnTo>
                  <a:pt x="215" y="338"/>
                </a:lnTo>
                <a:lnTo>
                  <a:pt x="215" y="338"/>
                </a:lnTo>
                <a:lnTo>
                  <a:pt x="215" y="340"/>
                </a:lnTo>
                <a:lnTo>
                  <a:pt x="216" y="343"/>
                </a:lnTo>
                <a:lnTo>
                  <a:pt x="221" y="351"/>
                </a:lnTo>
                <a:lnTo>
                  <a:pt x="221" y="352"/>
                </a:lnTo>
                <a:lnTo>
                  <a:pt x="219" y="354"/>
                </a:lnTo>
                <a:lnTo>
                  <a:pt x="221" y="357"/>
                </a:lnTo>
                <a:lnTo>
                  <a:pt x="221" y="357"/>
                </a:lnTo>
                <a:lnTo>
                  <a:pt x="219" y="359"/>
                </a:lnTo>
                <a:lnTo>
                  <a:pt x="219" y="362"/>
                </a:lnTo>
                <a:lnTo>
                  <a:pt x="218" y="362"/>
                </a:lnTo>
                <a:lnTo>
                  <a:pt x="215" y="364"/>
                </a:lnTo>
                <a:lnTo>
                  <a:pt x="211" y="365"/>
                </a:lnTo>
                <a:lnTo>
                  <a:pt x="210" y="365"/>
                </a:lnTo>
                <a:lnTo>
                  <a:pt x="207" y="367"/>
                </a:lnTo>
                <a:lnTo>
                  <a:pt x="210" y="368"/>
                </a:lnTo>
                <a:lnTo>
                  <a:pt x="215" y="372"/>
                </a:lnTo>
                <a:lnTo>
                  <a:pt x="216" y="372"/>
                </a:lnTo>
                <a:lnTo>
                  <a:pt x="216" y="373"/>
                </a:lnTo>
                <a:lnTo>
                  <a:pt x="218" y="375"/>
                </a:lnTo>
                <a:lnTo>
                  <a:pt x="218" y="376"/>
                </a:lnTo>
                <a:lnTo>
                  <a:pt x="216" y="378"/>
                </a:lnTo>
                <a:lnTo>
                  <a:pt x="215" y="378"/>
                </a:lnTo>
                <a:lnTo>
                  <a:pt x="215" y="378"/>
                </a:lnTo>
                <a:lnTo>
                  <a:pt x="215" y="381"/>
                </a:lnTo>
                <a:lnTo>
                  <a:pt x="213" y="381"/>
                </a:lnTo>
                <a:lnTo>
                  <a:pt x="215" y="384"/>
                </a:lnTo>
                <a:lnTo>
                  <a:pt x="215" y="388"/>
                </a:lnTo>
                <a:lnTo>
                  <a:pt x="216" y="391"/>
                </a:lnTo>
                <a:lnTo>
                  <a:pt x="216" y="392"/>
                </a:lnTo>
                <a:lnTo>
                  <a:pt x="216" y="392"/>
                </a:lnTo>
                <a:lnTo>
                  <a:pt x="216" y="394"/>
                </a:lnTo>
                <a:lnTo>
                  <a:pt x="218" y="397"/>
                </a:lnTo>
                <a:lnTo>
                  <a:pt x="218" y="397"/>
                </a:lnTo>
                <a:lnTo>
                  <a:pt x="219" y="399"/>
                </a:lnTo>
                <a:lnTo>
                  <a:pt x="219" y="400"/>
                </a:lnTo>
                <a:lnTo>
                  <a:pt x="218" y="400"/>
                </a:lnTo>
                <a:lnTo>
                  <a:pt x="218" y="400"/>
                </a:lnTo>
                <a:lnTo>
                  <a:pt x="218" y="400"/>
                </a:lnTo>
                <a:lnTo>
                  <a:pt x="213" y="400"/>
                </a:lnTo>
                <a:lnTo>
                  <a:pt x="210" y="400"/>
                </a:lnTo>
                <a:lnTo>
                  <a:pt x="205" y="402"/>
                </a:lnTo>
                <a:lnTo>
                  <a:pt x="203" y="402"/>
                </a:lnTo>
                <a:lnTo>
                  <a:pt x="200" y="402"/>
                </a:lnTo>
                <a:lnTo>
                  <a:pt x="197" y="404"/>
                </a:lnTo>
                <a:lnTo>
                  <a:pt x="194" y="404"/>
                </a:lnTo>
                <a:lnTo>
                  <a:pt x="192" y="404"/>
                </a:lnTo>
                <a:lnTo>
                  <a:pt x="189" y="404"/>
                </a:lnTo>
                <a:lnTo>
                  <a:pt x="187" y="402"/>
                </a:lnTo>
                <a:lnTo>
                  <a:pt x="186" y="400"/>
                </a:lnTo>
                <a:lnTo>
                  <a:pt x="186" y="397"/>
                </a:lnTo>
                <a:lnTo>
                  <a:pt x="184" y="396"/>
                </a:lnTo>
                <a:lnTo>
                  <a:pt x="183" y="394"/>
                </a:lnTo>
                <a:lnTo>
                  <a:pt x="179" y="394"/>
                </a:lnTo>
                <a:lnTo>
                  <a:pt x="178" y="394"/>
                </a:lnTo>
                <a:lnTo>
                  <a:pt x="175" y="397"/>
                </a:lnTo>
                <a:lnTo>
                  <a:pt x="171" y="399"/>
                </a:lnTo>
                <a:lnTo>
                  <a:pt x="173" y="400"/>
                </a:lnTo>
                <a:lnTo>
                  <a:pt x="173" y="404"/>
                </a:lnTo>
                <a:lnTo>
                  <a:pt x="173" y="404"/>
                </a:lnTo>
                <a:lnTo>
                  <a:pt x="175" y="405"/>
                </a:lnTo>
                <a:lnTo>
                  <a:pt x="171" y="407"/>
                </a:lnTo>
                <a:lnTo>
                  <a:pt x="170" y="408"/>
                </a:lnTo>
                <a:lnTo>
                  <a:pt x="165" y="413"/>
                </a:lnTo>
                <a:lnTo>
                  <a:pt x="163" y="416"/>
                </a:lnTo>
                <a:lnTo>
                  <a:pt x="162" y="418"/>
                </a:lnTo>
                <a:lnTo>
                  <a:pt x="160" y="418"/>
                </a:lnTo>
                <a:lnTo>
                  <a:pt x="160" y="418"/>
                </a:lnTo>
                <a:lnTo>
                  <a:pt x="159" y="420"/>
                </a:lnTo>
                <a:lnTo>
                  <a:pt x="155" y="418"/>
                </a:lnTo>
                <a:lnTo>
                  <a:pt x="147" y="415"/>
                </a:lnTo>
                <a:lnTo>
                  <a:pt x="139" y="412"/>
                </a:lnTo>
                <a:lnTo>
                  <a:pt x="136" y="408"/>
                </a:lnTo>
                <a:lnTo>
                  <a:pt x="133" y="407"/>
                </a:lnTo>
                <a:lnTo>
                  <a:pt x="130" y="404"/>
                </a:lnTo>
                <a:lnTo>
                  <a:pt x="125" y="399"/>
                </a:lnTo>
                <a:lnTo>
                  <a:pt x="123" y="397"/>
                </a:lnTo>
                <a:lnTo>
                  <a:pt x="122" y="394"/>
                </a:lnTo>
                <a:lnTo>
                  <a:pt x="120" y="391"/>
                </a:lnTo>
                <a:lnTo>
                  <a:pt x="120" y="391"/>
                </a:lnTo>
                <a:lnTo>
                  <a:pt x="119" y="389"/>
                </a:lnTo>
                <a:lnTo>
                  <a:pt x="115" y="384"/>
                </a:lnTo>
                <a:lnTo>
                  <a:pt x="114" y="381"/>
                </a:lnTo>
                <a:lnTo>
                  <a:pt x="114" y="381"/>
                </a:lnTo>
                <a:lnTo>
                  <a:pt x="109" y="380"/>
                </a:lnTo>
                <a:lnTo>
                  <a:pt x="104" y="380"/>
                </a:lnTo>
                <a:lnTo>
                  <a:pt x="103" y="381"/>
                </a:lnTo>
                <a:lnTo>
                  <a:pt x="101" y="381"/>
                </a:lnTo>
                <a:lnTo>
                  <a:pt x="101" y="381"/>
                </a:lnTo>
                <a:lnTo>
                  <a:pt x="99" y="383"/>
                </a:lnTo>
                <a:lnTo>
                  <a:pt x="96" y="381"/>
                </a:lnTo>
                <a:lnTo>
                  <a:pt x="93" y="383"/>
                </a:lnTo>
                <a:lnTo>
                  <a:pt x="90" y="383"/>
                </a:lnTo>
                <a:lnTo>
                  <a:pt x="90" y="381"/>
                </a:lnTo>
                <a:lnTo>
                  <a:pt x="88" y="381"/>
                </a:lnTo>
                <a:lnTo>
                  <a:pt x="88" y="378"/>
                </a:lnTo>
                <a:lnTo>
                  <a:pt x="87" y="378"/>
                </a:lnTo>
                <a:lnTo>
                  <a:pt x="85" y="376"/>
                </a:lnTo>
                <a:lnTo>
                  <a:pt x="85" y="376"/>
                </a:lnTo>
                <a:lnTo>
                  <a:pt x="85" y="375"/>
                </a:lnTo>
                <a:lnTo>
                  <a:pt x="85" y="373"/>
                </a:lnTo>
                <a:lnTo>
                  <a:pt x="85" y="373"/>
                </a:lnTo>
                <a:lnTo>
                  <a:pt x="85" y="373"/>
                </a:lnTo>
                <a:lnTo>
                  <a:pt x="85" y="372"/>
                </a:lnTo>
                <a:lnTo>
                  <a:pt x="85" y="372"/>
                </a:lnTo>
                <a:lnTo>
                  <a:pt x="87" y="370"/>
                </a:lnTo>
                <a:lnTo>
                  <a:pt x="85" y="370"/>
                </a:lnTo>
                <a:lnTo>
                  <a:pt x="85" y="370"/>
                </a:lnTo>
                <a:lnTo>
                  <a:pt x="85" y="370"/>
                </a:lnTo>
                <a:lnTo>
                  <a:pt x="85" y="368"/>
                </a:lnTo>
                <a:lnTo>
                  <a:pt x="85" y="368"/>
                </a:lnTo>
                <a:lnTo>
                  <a:pt x="83" y="368"/>
                </a:lnTo>
                <a:lnTo>
                  <a:pt x="82" y="368"/>
                </a:lnTo>
                <a:lnTo>
                  <a:pt x="82" y="370"/>
                </a:lnTo>
                <a:lnTo>
                  <a:pt x="80" y="372"/>
                </a:lnTo>
                <a:lnTo>
                  <a:pt x="80" y="373"/>
                </a:lnTo>
                <a:lnTo>
                  <a:pt x="80" y="373"/>
                </a:lnTo>
                <a:lnTo>
                  <a:pt x="79" y="378"/>
                </a:lnTo>
                <a:lnTo>
                  <a:pt x="77" y="378"/>
                </a:lnTo>
                <a:lnTo>
                  <a:pt x="72" y="380"/>
                </a:lnTo>
                <a:lnTo>
                  <a:pt x="71" y="380"/>
                </a:lnTo>
                <a:lnTo>
                  <a:pt x="69" y="381"/>
                </a:lnTo>
                <a:lnTo>
                  <a:pt x="58" y="383"/>
                </a:lnTo>
                <a:lnTo>
                  <a:pt x="53" y="384"/>
                </a:lnTo>
                <a:lnTo>
                  <a:pt x="43" y="383"/>
                </a:lnTo>
                <a:lnTo>
                  <a:pt x="32" y="380"/>
                </a:lnTo>
                <a:lnTo>
                  <a:pt x="26" y="378"/>
                </a:lnTo>
                <a:lnTo>
                  <a:pt x="19" y="375"/>
                </a:lnTo>
                <a:lnTo>
                  <a:pt x="19" y="373"/>
                </a:lnTo>
                <a:lnTo>
                  <a:pt x="21" y="370"/>
                </a:lnTo>
                <a:lnTo>
                  <a:pt x="21" y="362"/>
                </a:lnTo>
                <a:lnTo>
                  <a:pt x="21" y="362"/>
                </a:lnTo>
                <a:lnTo>
                  <a:pt x="21" y="354"/>
                </a:lnTo>
                <a:lnTo>
                  <a:pt x="21" y="354"/>
                </a:lnTo>
                <a:lnTo>
                  <a:pt x="21" y="351"/>
                </a:lnTo>
                <a:lnTo>
                  <a:pt x="21" y="348"/>
                </a:lnTo>
                <a:lnTo>
                  <a:pt x="19" y="335"/>
                </a:lnTo>
                <a:lnTo>
                  <a:pt x="19" y="330"/>
                </a:lnTo>
                <a:lnTo>
                  <a:pt x="19" y="320"/>
                </a:lnTo>
                <a:lnTo>
                  <a:pt x="19" y="316"/>
                </a:lnTo>
                <a:lnTo>
                  <a:pt x="19" y="308"/>
                </a:lnTo>
                <a:lnTo>
                  <a:pt x="19" y="308"/>
                </a:lnTo>
                <a:lnTo>
                  <a:pt x="19" y="298"/>
                </a:lnTo>
                <a:lnTo>
                  <a:pt x="19" y="292"/>
                </a:lnTo>
                <a:lnTo>
                  <a:pt x="19" y="285"/>
                </a:lnTo>
                <a:lnTo>
                  <a:pt x="19" y="279"/>
                </a:lnTo>
                <a:lnTo>
                  <a:pt x="19" y="272"/>
                </a:lnTo>
                <a:lnTo>
                  <a:pt x="19" y="264"/>
                </a:lnTo>
                <a:lnTo>
                  <a:pt x="19" y="261"/>
                </a:lnTo>
                <a:lnTo>
                  <a:pt x="19" y="260"/>
                </a:lnTo>
                <a:lnTo>
                  <a:pt x="19" y="256"/>
                </a:lnTo>
                <a:lnTo>
                  <a:pt x="19" y="255"/>
                </a:lnTo>
                <a:lnTo>
                  <a:pt x="19" y="250"/>
                </a:lnTo>
                <a:lnTo>
                  <a:pt x="19" y="247"/>
                </a:lnTo>
                <a:lnTo>
                  <a:pt x="19" y="247"/>
                </a:lnTo>
                <a:lnTo>
                  <a:pt x="19" y="244"/>
                </a:lnTo>
                <a:lnTo>
                  <a:pt x="19" y="244"/>
                </a:lnTo>
                <a:lnTo>
                  <a:pt x="19" y="240"/>
                </a:lnTo>
                <a:lnTo>
                  <a:pt x="19" y="236"/>
                </a:lnTo>
                <a:lnTo>
                  <a:pt x="19" y="224"/>
                </a:lnTo>
                <a:lnTo>
                  <a:pt x="19" y="208"/>
                </a:lnTo>
                <a:lnTo>
                  <a:pt x="19" y="199"/>
                </a:lnTo>
                <a:lnTo>
                  <a:pt x="19" y="199"/>
                </a:lnTo>
                <a:lnTo>
                  <a:pt x="19" y="189"/>
                </a:lnTo>
                <a:lnTo>
                  <a:pt x="19" y="184"/>
                </a:lnTo>
                <a:lnTo>
                  <a:pt x="18" y="168"/>
                </a:lnTo>
                <a:lnTo>
                  <a:pt x="18" y="165"/>
                </a:lnTo>
                <a:lnTo>
                  <a:pt x="18" y="165"/>
                </a:lnTo>
                <a:lnTo>
                  <a:pt x="18" y="164"/>
                </a:lnTo>
                <a:lnTo>
                  <a:pt x="18" y="162"/>
                </a:lnTo>
                <a:lnTo>
                  <a:pt x="18" y="154"/>
                </a:lnTo>
                <a:lnTo>
                  <a:pt x="18" y="152"/>
                </a:lnTo>
                <a:lnTo>
                  <a:pt x="18" y="151"/>
                </a:lnTo>
                <a:lnTo>
                  <a:pt x="18" y="151"/>
                </a:lnTo>
                <a:lnTo>
                  <a:pt x="18" y="148"/>
                </a:lnTo>
                <a:lnTo>
                  <a:pt x="19" y="143"/>
                </a:lnTo>
                <a:lnTo>
                  <a:pt x="19" y="128"/>
                </a:lnTo>
                <a:lnTo>
                  <a:pt x="19" y="128"/>
                </a:lnTo>
                <a:lnTo>
                  <a:pt x="19" y="125"/>
                </a:lnTo>
                <a:lnTo>
                  <a:pt x="19" y="125"/>
                </a:lnTo>
                <a:lnTo>
                  <a:pt x="21" y="120"/>
                </a:lnTo>
                <a:lnTo>
                  <a:pt x="21" y="119"/>
                </a:lnTo>
                <a:lnTo>
                  <a:pt x="21" y="119"/>
                </a:lnTo>
                <a:lnTo>
                  <a:pt x="19" y="119"/>
                </a:lnTo>
                <a:lnTo>
                  <a:pt x="16" y="119"/>
                </a:lnTo>
                <a:lnTo>
                  <a:pt x="7" y="117"/>
                </a:lnTo>
                <a:lnTo>
                  <a:pt x="5" y="117"/>
                </a:lnTo>
                <a:lnTo>
                  <a:pt x="3" y="116"/>
                </a:lnTo>
                <a:lnTo>
                  <a:pt x="0" y="111"/>
                </a:lnTo>
                <a:lnTo>
                  <a:pt x="0" y="108"/>
                </a:lnTo>
                <a:lnTo>
                  <a:pt x="3" y="108"/>
                </a:lnTo>
                <a:lnTo>
                  <a:pt x="3" y="108"/>
                </a:lnTo>
                <a:lnTo>
                  <a:pt x="19" y="108"/>
                </a:lnTo>
                <a:lnTo>
                  <a:pt x="19" y="106"/>
                </a:lnTo>
                <a:lnTo>
                  <a:pt x="19" y="106"/>
                </a:lnTo>
                <a:lnTo>
                  <a:pt x="19" y="103"/>
                </a:lnTo>
                <a:lnTo>
                  <a:pt x="19" y="95"/>
                </a:lnTo>
                <a:lnTo>
                  <a:pt x="19" y="79"/>
                </a:lnTo>
                <a:lnTo>
                  <a:pt x="19" y="77"/>
                </a:lnTo>
                <a:lnTo>
                  <a:pt x="19" y="77"/>
                </a:lnTo>
                <a:lnTo>
                  <a:pt x="19" y="76"/>
                </a:lnTo>
                <a:lnTo>
                  <a:pt x="19" y="74"/>
                </a:lnTo>
                <a:lnTo>
                  <a:pt x="19" y="72"/>
                </a:lnTo>
                <a:lnTo>
                  <a:pt x="19" y="72"/>
                </a:lnTo>
                <a:lnTo>
                  <a:pt x="19" y="68"/>
                </a:lnTo>
                <a:lnTo>
                  <a:pt x="19" y="68"/>
                </a:lnTo>
                <a:lnTo>
                  <a:pt x="19" y="66"/>
                </a:lnTo>
                <a:lnTo>
                  <a:pt x="19" y="66"/>
                </a:lnTo>
                <a:lnTo>
                  <a:pt x="19" y="64"/>
                </a:lnTo>
                <a:lnTo>
                  <a:pt x="19" y="58"/>
                </a:lnTo>
                <a:lnTo>
                  <a:pt x="19" y="48"/>
                </a:lnTo>
                <a:lnTo>
                  <a:pt x="19" y="39"/>
                </a:lnTo>
                <a:lnTo>
                  <a:pt x="19" y="36"/>
                </a:lnTo>
                <a:lnTo>
                  <a:pt x="19" y="34"/>
                </a:lnTo>
                <a:lnTo>
                  <a:pt x="19" y="20"/>
                </a:lnTo>
                <a:lnTo>
                  <a:pt x="19" y="18"/>
                </a:lnTo>
                <a:lnTo>
                  <a:pt x="19" y="18"/>
                </a:lnTo>
                <a:lnTo>
                  <a:pt x="19" y="7"/>
                </a:lnTo>
                <a:lnTo>
                  <a:pt x="19" y="4"/>
                </a:lnTo>
                <a:lnTo>
                  <a:pt x="19" y="0"/>
                </a:lnTo>
                <a:lnTo>
                  <a:pt x="31" y="0"/>
                </a:lnTo>
                <a:lnTo>
                  <a:pt x="42" y="0"/>
                </a:lnTo>
                <a:lnTo>
                  <a:pt x="42" y="0"/>
                </a:lnTo>
                <a:lnTo>
                  <a:pt x="45" y="0"/>
                </a:lnTo>
                <a:lnTo>
                  <a:pt x="47" y="0"/>
                </a:lnTo>
                <a:lnTo>
                  <a:pt x="58" y="0"/>
                </a:lnTo>
                <a:lnTo>
                  <a:pt x="71" y="0"/>
                </a:lnTo>
                <a:lnTo>
                  <a:pt x="83" y="0"/>
                </a:lnTo>
                <a:lnTo>
                  <a:pt x="85" y="0"/>
                </a:lnTo>
                <a:lnTo>
                  <a:pt x="85" y="0"/>
                </a:lnTo>
                <a:lnTo>
                  <a:pt x="87" y="0"/>
                </a:lnTo>
                <a:lnTo>
                  <a:pt x="87" y="0"/>
                </a:lnTo>
                <a:lnTo>
                  <a:pt x="88" y="0"/>
                </a:lnTo>
                <a:lnTo>
                  <a:pt x="133" y="0"/>
                </a:lnTo>
                <a:lnTo>
                  <a:pt x="138" y="0"/>
                </a:lnTo>
                <a:lnTo>
                  <a:pt x="143" y="0"/>
                </a:lnTo>
                <a:lnTo>
                  <a:pt x="191" y="0"/>
                </a:lnTo>
                <a:lnTo>
                  <a:pt x="199" y="0"/>
                </a:lnTo>
                <a:lnTo>
                  <a:pt x="208" y="0"/>
                </a:lnTo>
                <a:lnTo>
                  <a:pt x="213" y="0"/>
                </a:lnTo>
                <a:lnTo>
                  <a:pt x="215" y="0"/>
                </a:lnTo>
                <a:lnTo>
                  <a:pt x="215" y="0"/>
                </a:lnTo>
                <a:lnTo>
                  <a:pt x="215" y="0"/>
                </a:lnTo>
                <a:lnTo>
                  <a:pt x="216" y="0"/>
                </a:lnTo>
                <a:lnTo>
                  <a:pt x="224" y="0"/>
                </a:lnTo>
                <a:lnTo>
                  <a:pt x="226" y="0"/>
                </a:lnTo>
                <a:lnTo>
                  <a:pt x="226" y="0"/>
                </a:lnTo>
                <a:lnTo>
                  <a:pt x="234" y="0"/>
                </a:lnTo>
                <a:lnTo>
                  <a:pt x="234" y="2"/>
                </a:lnTo>
                <a:lnTo>
                  <a:pt x="234" y="8"/>
                </a:lnTo>
                <a:lnTo>
                  <a:pt x="234" y="8"/>
                </a:lnTo>
                <a:close/>
              </a:path>
            </a:pathLst>
          </a:custGeom>
          <a:solidFill>
            <a:srgbClr val="8C433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7"/>
          <p:cNvSpPr>
            <a:spLocks/>
          </p:cNvSpPr>
          <p:nvPr/>
        </p:nvSpPr>
        <p:spPr bwMode="auto">
          <a:xfrm>
            <a:off x="5122863" y="2222501"/>
            <a:ext cx="182563" cy="258763"/>
          </a:xfrm>
          <a:custGeom>
            <a:avLst/>
            <a:gdLst/>
            <a:ahLst/>
            <a:cxnLst>
              <a:cxn ang="0">
                <a:pos x="66" y="163"/>
              </a:cxn>
              <a:cxn ang="0">
                <a:pos x="43" y="162"/>
              </a:cxn>
              <a:cxn ang="0">
                <a:pos x="39" y="162"/>
              </a:cxn>
              <a:cxn ang="0">
                <a:pos x="19" y="162"/>
              </a:cxn>
              <a:cxn ang="0">
                <a:pos x="15" y="162"/>
              </a:cxn>
              <a:cxn ang="0">
                <a:pos x="16" y="157"/>
              </a:cxn>
              <a:cxn ang="0">
                <a:pos x="15" y="152"/>
              </a:cxn>
              <a:cxn ang="0">
                <a:pos x="15" y="147"/>
              </a:cxn>
              <a:cxn ang="0">
                <a:pos x="16" y="142"/>
              </a:cxn>
              <a:cxn ang="0">
                <a:pos x="19" y="139"/>
              </a:cxn>
              <a:cxn ang="0">
                <a:pos x="15" y="138"/>
              </a:cxn>
              <a:cxn ang="0">
                <a:pos x="10" y="134"/>
              </a:cxn>
              <a:cxn ang="0">
                <a:pos x="8" y="128"/>
              </a:cxn>
              <a:cxn ang="0">
                <a:pos x="3" y="126"/>
              </a:cxn>
              <a:cxn ang="0">
                <a:pos x="3" y="123"/>
              </a:cxn>
              <a:cxn ang="0">
                <a:pos x="5" y="118"/>
              </a:cxn>
              <a:cxn ang="0">
                <a:pos x="8" y="115"/>
              </a:cxn>
              <a:cxn ang="0">
                <a:pos x="7" y="110"/>
              </a:cxn>
              <a:cxn ang="0">
                <a:pos x="7" y="102"/>
              </a:cxn>
              <a:cxn ang="0">
                <a:pos x="7" y="96"/>
              </a:cxn>
              <a:cxn ang="0">
                <a:pos x="5" y="90"/>
              </a:cxn>
              <a:cxn ang="0">
                <a:pos x="7" y="85"/>
              </a:cxn>
              <a:cxn ang="0">
                <a:pos x="8" y="78"/>
              </a:cxn>
              <a:cxn ang="0">
                <a:pos x="7" y="74"/>
              </a:cxn>
              <a:cxn ang="0">
                <a:pos x="3" y="69"/>
              </a:cxn>
              <a:cxn ang="0">
                <a:pos x="0" y="66"/>
              </a:cxn>
              <a:cxn ang="0">
                <a:pos x="0" y="59"/>
              </a:cxn>
              <a:cxn ang="0">
                <a:pos x="3" y="58"/>
              </a:cxn>
              <a:cxn ang="0">
                <a:pos x="5" y="53"/>
              </a:cxn>
              <a:cxn ang="0">
                <a:pos x="7" y="46"/>
              </a:cxn>
              <a:cxn ang="0">
                <a:pos x="8" y="42"/>
              </a:cxn>
              <a:cxn ang="0">
                <a:pos x="8" y="32"/>
              </a:cxn>
              <a:cxn ang="0">
                <a:pos x="13" y="29"/>
              </a:cxn>
              <a:cxn ang="0">
                <a:pos x="19" y="29"/>
              </a:cxn>
              <a:cxn ang="0">
                <a:pos x="24" y="30"/>
              </a:cxn>
              <a:cxn ang="0">
                <a:pos x="31" y="30"/>
              </a:cxn>
              <a:cxn ang="0">
                <a:pos x="29" y="22"/>
              </a:cxn>
              <a:cxn ang="0">
                <a:pos x="37" y="22"/>
              </a:cxn>
              <a:cxn ang="0">
                <a:pos x="34" y="13"/>
              </a:cxn>
              <a:cxn ang="0">
                <a:pos x="29" y="10"/>
              </a:cxn>
              <a:cxn ang="0">
                <a:pos x="26" y="6"/>
              </a:cxn>
              <a:cxn ang="0">
                <a:pos x="34" y="6"/>
              </a:cxn>
              <a:cxn ang="0">
                <a:pos x="40" y="6"/>
              </a:cxn>
              <a:cxn ang="0">
                <a:pos x="50" y="6"/>
              </a:cxn>
              <a:cxn ang="0">
                <a:pos x="53" y="3"/>
              </a:cxn>
              <a:cxn ang="0">
                <a:pos x="58" y="0"/>
              </a:cxn>
              <a:cxn ang="0">
                <a:pos x="61" y="8"/>
              </a:cxn>
              <a:cxn ang="0">
                <a:pos x="72" y="21"/>
              </a:cxn>
              <a:cxn ang="0">
                <a:pos x="72" y="32"/>
              </a:cxn>
              <a:cxn ang="0">
                <a:pos x="69" y="46"/>
              </a:cxn>
              <a:cxn ang="0">
                <a:pos x="83" y="58"/>
              </a:cxn>
              <a:cxn ang="0">
                <a:pos x="90" y="75"/>
              </a:cxn>
              <a:cxn ang="0">
                <a:pos x="91" y="104"/>
              </a:cxn>
              <a:cxn ang="0">
                <a:pos x="104" y="117"/>
              </a:cxn>
              <a:cxn ang="0">
                <a:pos x="115" y="125"/>
              </a:cxn>
              <a:cxn ang="0">
                <a:pos x="109" y="138"/>
              </a:cxn>
              <a:cxn ang="0">
                <a:pos x="93" y="163"/>
              </a:cxn>
            </a:cxnLst>
            <a:rect l="0" t="0" r="r" b="b"/>
            <a:pathLst>
              <a:path w="115" h="163">
                <a:moveTo>
                  <a:pt x="93" y="163"/>
                </a:moveTo>
                <a:lnTo>
                  <a:pt x="87" y="163"/>
                </a:lnTo>
                <a:lnTo>
                  <a:pt x="67" y="163"/>
                </a:lnTo>
                <a:lnTo>
                  <a:pt x="66" y="163"/>
                </a:lnTo>
                <a:lnTo>
                  <a:pt x="64" y="163"/>
                </a:lnTo>
                <a:lnTo>
                  <a:pt x="56" y="162"/>
                </a:lnTo>
                <a:lnTo>
                  <a:pt x="53" y="162"/>
                </a:lnTo>
                <a:lnTo>
                  <a:pt x="43" y="162"/>
                </a:lnTo>
                <a:lnTo>
                  <a:pt x="40" y="162"/>
                </a:lnTo>
                <a:lnTo>
                  <a:pt x="40" y="160"/>
                </a:lnTo>
                <a:lnTo>
                  <a:pt x="39" y="160"/>
                </a:lnTo>
                <a:lnTo>
                  <a:pt x="39" y="162"/>
                </a:lnTo>
                <a:lnTo>
                  <a:pt x="24" y="162"/>
                </a:lnTo>
                <a:lnTo>
                  <a:pt x="23" y="162"/>
                </a:lnTo>
                <a:lnTo>
                  <a:pt x="21" y="162"/>
                </a:lnTo>
                <a:lnTo>
                  <a:pt x="19" y="162"/>
                </a:lnTo>
                <a:lnTo>
                  <a:pt x="18" y="160"/>
                </a:lnTo>
                <a:lnTo>
                  <a:pt x="18" y="162"/>
                </a:lnTo>
                <a:lnTo>
                  <a:pt x="16" y="162"/>
                </a:lnTo>
                <a:lnTo>
                  <a:pt x="15" y="162"/>
                </a:lnTo>
                <a:lnTo>
                  <a:pt x="16" y="162"/>
                </a:lnTo>
                <a:lnTo>
                  <a:pt x="16" y="160"/>
                </a:lnTo>
                <a:lnTo>
                  <a:pt x="16" y="158"/>
                </a:lnTo>
                <a:lnTo>
                  <a:pt x="16" y="157"/>
                </a:lnTo>
                <a:lnTo>
                  <a:pt x="16" y="155"/>
                </a:lnTo>
                <a:lnTo>
                  <a:pt x="15" y="155"/>
                </a:lnTo>
                <a:lnTo>
                  <a:pt x="15" y="154"/>
                </a:lnTo>
                <a:lnTo>
                  <a:pt x="15" y="152"/>
                </a:lnTo>
                <a:lnTo>
                  <a:pt x="13" y="152"/>
                </a:lnTo>
                <a:lnTo>
                  <a:pt x="15" y="150"/>
                </a:lnTo>
                <a:lnTo>
                  <a:pt x="15" y="149"/>
                </a:lnTo>
                <a:lnTo>
                  <a:pt x="15" y="147"/>
                </a:lnTo>
                <a:lnTo>
                  <a:pt x="15" y="146"/>
                </a:lnTo>
                <a:lnTo>
                  <a:pt x="16" y="146"/>
                </a:lnTo>
                <a:lnTo>
                  <a:pt x="16" y="144"/>
                </a:lnTo>
                <a:lnTo>
                  <a:pt x="16" y="142"/>
                </a:lnTo>
                <a:lnTo>
                  <a:pt x="18" y="142"/>
                </a:lnTo>
                <a:lnTo>
                  <a:pt x="18" y="141"/>
                </a:lnTo>
                <a:lnTo>
                  <a:pt x="19" y="141"/>
                </a:lnTo>
                <a:lnTo>
                  <a:pt x="19" y="139"/>
                </a:lnTo>
                <a:lnTo>
                  <a:pt x="18" y="139"/>
                </a:lnTo>
                <a:lnTo>
                  <a:pt x="18" y="138"/>
                </a:lnTo>
                <a:lnTo>
                  <a:pt x="16" y="138"/>
                </a:lnTo>
                <a:lnTo>
                  <a:pt x="15" y="138"/>
                </a:lnTo>
                <a:lnTo>
                  <a:pt x="13" y="136"/>
                </a:lnTo>
                <a:lnTo>
                  <a:pt x="11" y="136"/>
                </a:lnTo>
                <a:lnTo>
                  <a:pt x="11" y="134"/>
                </a:lnTo>
                <a:lnTo>
                  <a:pt x="10" y="134"/>
                </a:lnTo>
                <a:lnTo>
                  <a:pt x="10" y="133"/>
                </a:lnTo>
                <a:lnTo>
                  <a:pt x="10" y="131"/>
                </a:lnTo>
                <a:lnTo>
                  <a:pt x="10" y="130"/>
                </a:lnTo>
                <a:lnTo>
                  <a:pt x="8" y="128"/>
                </a:lnTo>
                <a:lnTo>
                  <a:pt x="7" y="128"/>
                </a:lnTo>
                <a:lnTo>
                  <a:pt x="5" y="128"/>
                </a:lnTo>
                <a:lnTo>
                  <a:pt x="5" y="126"/>
                </a:lnTo>
                <a:lnTo>
                  <a:pt x="3" y="126"/>
                </a:lnTo>
                <a:lnTo>
                  <a:pt x="3" y="125"/>
                </a:lnTo>
                <a:lnTo>
                  <a:pt x="2" y="125"/>
                </a:lnTo>
                <a:lnTo>
                  <a:pt x="3" y="125"/>
                </a:lnTo>
                <a:lnTo>
                  <a:pt x="3" y="123"/>
                </a:lnTo>
                <a:lnTo>
                  <a:pt x="3" y="122"/>
                </a:lnTo>
                <a:lnTo>
                  <a:pt x="3" y="120"/>
                </a:lnTo>
                <a:lnTo>
                  <a:pt x="5" y="120"/>
                </a:lnTo>
                <a:lnTo>
                  <a:pt x="5" y="118"/>
                </a:lnTo>
                <a:lnTo>
                  <a:pt x="7" y="118"/>
                </a:lnTo>
                <a:lnTo>
                  <a:pt x="8" y="118"/>
                </a:lnTo>
                <a:lnTo>
                  <a:pt x="8" y="117"/>
                </a:lnTo>
                <a:lnTo>
                  <a:pt x="8" y="115"/>
                </a:lnTo>
                <a:lnTo>
                  <a:pt x="8" y="114"/>
                </a:lnTo>
                <a:lnTo>
                  <a:pt x="7" y="114"/>
                </a:lnTo>
                <a:lnTo>
                  <a:pt x="7" y="112"/>
                </a:lnTo>
                <a:lnTo>
                  <a:pt x="7" y="110"/>
                </a:lnTo>
                <a:lnTo>
                  <a:pt x="7" y="109"/>
                </a:lnTo>
                <a:lnTo>
                  <a:pt x="7" y="107"/>
                </a:lnTo>
                <a:lnTo>
                  <a:pt x="7" y="104"/>
                </a:lnTo>
                <a:lnTo>
                  <a:pt x="7" y="102"/>
                </a:lnTo>
                <a:lnTo>
                  <a:pt x="7" y="101"/>
                </a:lnTo>
                <a:lnTo>
                  <a:pt x="7" y="99"/>
                </a:lnTo>
                <a:lnTo>
                  <a:pt x="7" y="98"/>
                </a:lnTo>
                <a:lnTo>
                  <a:pt x="7" y="96"/>
                </a:lnTo>
                <a:lnTo>
                  <a:pt x="7" y="94"/>
                </a:lnTo>
                <a:lnTo>
                  <a:pt x="7" y="93"/>
                </a:lnTo>
                <a:lnTo>
                  <a:pt x="7" y="91"/>
                </a:lnTo>
                <a:lnTo>
                  <a:pt x="5" y="90"/>
                </a:lnTo>
                <a:lnTo>
                  <a:pt x="5" y="88"/>
                </a:lnTo>
                <a:lnTo>
                  <a:pt x="7" y="88"/>
                </a:lnTo>
                <a:lnTo>
                  <a:pt x="7" y="86"/>
                </a:lnTo>
                <a:lnTo>
                  <a:pt x="7" y="85"/>
                </a:lnTo>
                <a:lnTo>
                  <a:pt x="8" y="83"/>
                </a:lnTo>
                <a:lnTo>
                  <a:pt x="8" y="82"/>
                </a:lnTo>
                <a:lnTo>
                  <a:pt x="8" y="80"/>
                </a:lnTo>
                <a:lnTo>
                  <a:pt x="8" y="78"/>
                </a:lnTo>
                <a:lnTo>
                  <a:pt x="8" y="77"/>
                </a:lnTo>
                <a:lnTo>
                  <a:pt x="7" y="77"/>
                </a:lnTo>
                <a:lnTo>
                  <a:pt x="7" y="75"/>
                </a:lnTo>
                <a:lnTo>
                  <a:pt x="7" y="74"/>
                </a:lnTo>
                <a:lnTo>
                  <a:pt x="7" y="72"/>
                </a:lnTo>
                <a:lnTo>
                  <a:pt x="5" y="70"/>
                </a:lnTo>
                <a:lnTo>
                  <a:pt x="5" y="69"/>
                </a:lnTo>
                <a:lnTo>
                  <a:pt x="3" y="69"/>
                </a:lnTo>
                <a:lnTo>
                  <a:pt x="3" y="67"/>
                </a:lnTo>
                <a:lnTo>
                  <a:pt x="2" y="67"/>
                </a:lnTo>
                <a:lnTo>
                  <a:pt x="2" y="66"/>
                </a:lnTo>
                <a:lnTo>
                  <a:pt x="0" y="66"/>
                </a:lnTo>
                <a:lnTo>
                  <a:pt x="0" y="64"/>
                </a:lnTo>
                <a:lnTo>
                  <a:pt x="0" y="62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3" y="59"/>
                </a:lnTo>
                <a:lnTo>
                  <a:pt x="5" y="59"/>
                </a:lnTo>
                <a:lnTo>
                  <a:pt x="3" y="58"/>
                </a:lnTo>
                <a:lnTo>
                  <a:pt x="3" y="56"/>
                </a:lnTo>
                <a:lnTo>
                  <a:pt x="5" y="56"/>
                </a:lnTo>
                <a:lnTo>
                  <a:pt x="7" y="56"/>
                </a:lnTo>
                <a:lnTo>
                  <a:pt x="5" y="53"/>
                </a:lnTo>
                <a:lnTo>
                  <a:pt x="5" y="51"/>
                </a:lnTo>
                <a:lnTo>
                  <a:pt x="5" y="48"/>
                </a:lnTo>
                <a:lnTo>
                  <a:pt x="5" y="46"/>
                </a:lnTo>
                <a:lnTo>
                  <a:pt x="7" y="46"/>
                </a:lnTo>
                <a:lnTo>
                  <a:pt x="8" y="46"/>
                </a:lnTo>
                <a:lnTo>
                  <a:pt x="8" y="45"/>
                </a:lnTo>
                <a:lnTo>
                  <a:pt x="8" y="43"/>
                </a:lnTo>
                <a:lnTo>
                  <a:pt x="8" y="42"/>
                </a:lnTo>
                <a:lnTo>
                  <a:pt x="8" y="38"/>
                </a:lnTo>
                <a:lnTo>
                  <a:pt x="8" y="35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8" y="29"/>
                </a:lnTo>
                <a:lnTo>
                  <a:pt x="10" y="29"/>
                </a:lnTo>
                <a:lnTo>
                  <a:pt x="13" y="29"/>
                </a:lnTo>
                <a:lnTo>
                  <a:pt x="15" y="29"/>
                </a:lnTo>
                <a:lnTo>
                  <a:pt x="16" y="29"/>
                </a:lnTo>
                <a:lnTo>
                  <a:pt x="18" y="29"/>
                </a:lnTo>
                <a:lnTo>
                  <a:pt x="19" y="29"/>
                </a:lnTo>
                <a:lnTo>
                  <a:pt x="19" y="30"/>
                </a:lnTo>
                <a:lnTo>
                  <a:pt x="21" y="30"/>
                </a:lnTo>
                <a:lnTo>
                  <a:pt x="23" y="30"/>
                </a:lnTo>
                <a:lnTo>
                  <a:pt x="24" y="30"/>
                </a:lnTo>
                <a:lnTo>
                  <a:pt x="26" y="30"/>
                </a:lnTo>
                <a:lnTo>
                  <a:pt x="27" y="30"/>
                </a:lnTo>
                <a:lnTo>
                  <a:pt x="29" y="30"/>
                </a:lnTo>
                <a:lnTo>
                  <a:pt x="31" y="30"/>
                </a:lnTo>
                <a:lnTo>
                  <a:pt x="31" y="29"/>
                </a:lnTo>
                <a:lnTo>
                  <a:pt x="29" y="27"/>
                </a:lnTo>
                <a:lnTo>
                  <a:pt x="29" y="26"/>
                </a:lnTo>
                <a:lnTo>
                  <a:pt x="29" y="22"/>
                </a:lnTo>
                <a:lnTo>
                  <a:pt x="32" y="24"/>
                </a:lnTo>
                <a:lnTo>
                  <a:pt x="34" y="24"/>
                </a:lnTo>
                <a:lnTo>
                  <a:pt x="34" y="22"/>
                </a:lnTo>
                <a:lnTo>
                  <a:pt x="37" y="22"/>
                </a:lnTo>
                <a:lnTo>
                  <a:pt x="37" y="19"/>
                </a:lnTo>
                <a:lnTo>
                  <a:pt x="37" y="13"/>
                </a:lnTo>
                <a:lnTo>
                  <a:pt x="35" y="13"/>
                </a:lnTo>
                <a:lnTo>
                  <a:pt x="34" y="13"/>
                </a:lnTo>
                <a:lnTo>
                  <a:pt x="34" y="11"/>
                </a:lnTo>
                <a:lnTo>
                  <a:pt x="32" y="10"/>
                </a:lnTo>
                <a:lnTo>
                  <a:pt x="31" y="10"/>
                </a:lnTo>
                <a:lnTo>
                  <a:pt x="29" y="10"/>
                </a:lnTo>
                <a:lnTo>
                  <a:pt x="27" y="10"/>
                </a:lnTo>
                <a:lnTo>
                  <a:pt x="27" y="8"/>
                </a:lnTo>
                <a:lnTo>
                  <a:pt x="26" y="8"/>
                </a:lnTo>
                <a:lnTo>
                  <a:pt x="26" y="6"/>
                </a:lnTo>
                <a:lnTo>
                  <a:pt x="27" y="6"/>
                </a:lnTo>
                <a:lnTo>
                  <a:pt x="29" y="6"/>
                </a:lnTo>
                <a:lnTo>
                  <a:pt x="32" y="6"/>
                </a:lnTo>
                <a:lnTo>
                  <a:pt x="34" y="6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0" y="6"/>
                </a:lnTo>
                <a:lnTo>
                  <a:pt x="43" y="6"/>
                </a:lnTo>
                <a:lnTo>
                  <a:pt x="45" y="6"/>
                </a:lnTo>
                <a:lnTo>
                  <a:pt x="48" y="6"/>
                </a:lnTo>
                <a:lnTo>
                  <a:pt x="50" y="6"/>
                </a:lnTo>
                <a:lnTo>
                  <a:pt x="51" y="6"/>
                </a:lnTo>
                <a:lnTo>
                  <a:pt x="53" y="6"/>
                </a:lnTo>
                <a:lnTo>
                  <a:pt x="53" y="5"/>
                </a:lnTo>
                <a:lnTo>
                  <a:pt x="53" y="3"/>
                </a:lnTo>
                <a:lnTo>
                  <a:pt x="53" y="2"/>
                </a:lnTo>
                <a:lnTo>
                  <a:pt x="53" y="0"/>
                </a:lnTo>
                <a:lnTo>
                  <a:pt x="55" y="0"/>
                </a:lnTo>
                <a:lnTo>
                  <a:pt x="58" y="0"/>
                </a:lnTo>
                <a:lnTo>
                  <a:pt x="59" y="0"/>
                </a:lnTo>
                <a:lnTo>
                  <a:pt x="59" y="2"/>
                </a:lnTo>
                <a:lnTo>
                  <a:pt x="59" y="6"/>
                </a:lnTo>
                <a:lnTo>
                  <a:pt x="61" y="8"/>
                </a:lnTo>
                <a:lnTo>
                  <a:pt x="61" y="13"/>
                </a:lnTo>
                <a:lnTo>
                  <a:pt x="61" y="16"/>
                </a:lnTo>
                <a:lnTo>
                  <a:pt x="64" y="18"/>
                </a:lnTo>
                <a:lnTo>
                  <a:pt x="72" y="21"/>
                </a:lnTo>
                <a:lnTo>
                  <a:pt x="75" y="22"/>
                </a:lnTo>
                <a:lnTo>
                  <a:pt x="77" y="26"/>
                </a:lnTo>
                <a:lnTo>
                  <a:pt x="75" y="29"/>
                </a:lnTo>
                <a:lnTo>
                  <a:pt x="72" y="32"/>
                </a:lnTo>
                <a:lnTo>
                  <a:pt x="69" y="35"/>
                </a:lnTo>
                <a:lnTo>
                  <a:pt x="69" y="37"/>
                </a:lnTo>
                <a:lnTo>
                  <a:pt x="67" y="38"/>
                </a:lnTo>
                <a:lnTo>
                  <a:pt x="69" y="46"/>
                </a:lnTo>
                <a:lnTo>
                  <a:pt x="74" y="50"/>
                </a:lnTo>
                <a:lnTo>
                  <a:pt x="80" y="50"/>
                </a:lnTo>
                <a:lnTo>
                  <a:pt x="82" y="56"/>
                </a:lnTo>
                <a:lnTo>
                  <a:pt x="83" y="58"/>
                </a:lnTo>
                <a:lnTo>
                  <a:pt x="85" y="61"/>
                </a:lnTo>
                <a:lnTo>
                  <a:pt x="88" y="70"/>
                </a:lnTo>
                <a:lnTo>
                  <a:pt x="88" y="74"/>
                </a:lnTo>
                <a:lnTo>
                  <a:pt x="90" y="75"/>
                </a:lnTo>
                <a:lnTo>
                  <a:pt x="90" y="86"/>
                </a:lnTo>
                <a:lnTo>
                  <a:pt x="90" y="90"/>
                </a:lnTo>
                <a:lnTo>
                  <a:pt x="91" y="98"/>
                </a:lnTo>
                <a:lnTo>
                  <a:pt x="91" y="104"/>
                </a:lnTo>
                <a:lnTo>
                  <a:pt x="96" y="107"/>
                </a:lnTo>
                <a:lnTo>
                  <a:pt x="98" y="107"/>
                </a:lnTo>
                <a:lnTo>
                  <a:pt x="103" y="114"/>
                </a:lnTo>
                <a:lnTo>
                  <a:pt x="104" y="117"/>
                </a:lnTo>
                <a:lnTo>
                  <a:pt x="112" y="120"/>
                </a:lnTo>
                <a:lnTo>
                  <a:pt x="114" y="120"/>
                </a:lnTo>
                <a:lnTo>
                  <a:pt x="115" y="123"/>
                </a:lnTo>
                <a:lnTo>
                  <a:pt x="115" y="125"/>
                </a:lnTo>
                <a:lnTo>
                  <a:pt x="115" y="126"/>
                </a:lnTo>
                <a:lnTo>
                  <a:pt x="115" y="128"/>
                </a:lnTo>
                <a:lnTo>
                  <a:pt x="114" y="133"/>
                </a:lnTo>
                <a:lnTo>
                  <a:pt x="109" y="138"/>
                </a:lnTo>
                <a:lnTo>
                  <a:pt x="103" y="142"/>
                </a:lnTo>
                <a:lnTo>
                  <a:pt x="96" y="146"/>
                </a:lnTo>
                <a:lnTo>
                  <a:pt x="95" y="154"/>
                </a:lnTo>
                <a:lnTo>
                  <a:pt x="93" y="163"/>
                </a:lnTo>
                <a:close/>
              </a:path>
            </a:pathLst>
          </a:custGeom>
          <a:solidFill>
            <a:srgbClr val="756CC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8"/>
          <p:cNvSpPr>
            <a:spLocks/>
          </p:cNvSpPr>
          <p:nvPr/>
        </p:nvSpPr>
        <p:spPr bwMode="auto">
          <a:xfrm>
            <a:off x="2392363" y="584201"/>
            <a:ext cx="1014413" cy="842963"/>
          </a:xfrm>
          <a:custGeom>
            <a:avLst/>
            <a:gdLst/>
            <a:ahLst/>
            <a:cxnLst>
              <a:cxn ang="0">
                <a:pos x="163" y="83"/>
              </a:cxn>
              <a:cxn ang="0">
                <a:pos x="218" y="125"/>
              </a:cxn>
              <a:cxn ang="0">
                <a:pos x="213" y="174"/>
              </a:cxn>
              <a:cxn ang="0">
                <a:pos x="240" y="155"/>
              </a:cxn>
              <a:cxn ang="0">
                <a:pos x="261" y="163"/>
              </a:cxn>
              <a:cxn ang="0">
                <a:pos x="279" y="195"/>
              </a:cxn>
              <a:cxn ang="0">
                <a:pos x="304" y="186"/>
              </a:cxn>
              <a:cxn ang="0">
                <a:pos x="328" y="187"/>
              </a:cxn>
              <a:cxn ang="0">
                <a:pos x="357" y="197"/>
              </a:cxn>
              <a:cxn ang="0">
                <a:pos x="371" y="230"/>
              </a:cxn>
              <a:cxn ang="0">
                <a:pos x="403" y="267"/>
              </a:cxn>
              <a:cxn ang="0">
                <a:pos x="413" y="280"/>
              </a:cxn>
              <a:cxn ang="0">
                <a:pos x="431" y="282"/>
              </a:cxn>
              <a:cxn ang="0">
                <a:pos x="453" y="280"/>
              </a:cxn>
              <a:cxn ang="0">
                <a:pos x="467" y="298"/>
              </a:cxn>
              <a:cxn ang="0">
                <a:pos x="498" y="310"/>
              </a:cxn>
              <a:cxn ang="0">
                <a:pos x="528" y="347"/>
              </a:cxn>
              <a:cxn ang="0">
                <a:pos x="555" y="344"/>
              </a:cxn>
              <a:cxn ang="0">
                <a:pos x="570" y="346"/>
              </a:cxn>
              <a:cxn ang="0">
                <a:pos x="581" y="355"/>
              </a:cxn>
              <a:cxn ang="0">
                <a:pos x="576" y="379"/>
              </a:cxn>
              <a:cxn ang="0">
                <a:pos x="562" y="387"/>
              </a:cxn>
              <a:cxn ang="0">
                <a:pos x="581" y="408"/>
              </a:cxn>
              <a:cxn ang="0">
                <a:pos x="605" y="422"/>
              </a:cxn>
              <a:cxn ang="0">
                <a:pos x="627" y="469"/>
              </a:cxn>
              <a:cxn ang="0">
                <a:pos x="629" y="486"/>
              </a:cxn>
              <a:cxn ang="0">
                <a:pos x="615" y="499"/>
              </a:cxn>
              <a:cxn ang="0">
                <a:pos x="592" y="494"/>
              </a:cxn>
              <a:cxn ang="0">
                <a:pos x="576" y="512"/>
              </a:cxn>
              <a:cxn ang="0">
                <a:pos x="520" y="528"/>
              </a:cxn>
              <a:cxn ang="0">
                <a:pos x="474" y="525"/>
              </a:cxn>
              <a:cxn ang="0">
                <a:pos x="445" y="530"/>
              </a:cxn>
              <a:cxn ang="0">
                <a:pos x="319" y="530"/>
              </a:cxn>
              <a:cxn ang="0">
                <a:pos x="168" y="528"/>
              </a:cxn>
              <a:cxn ang="0">
                <a:pos x="26" y="528"/>
              </a:cxn>
              <a:cxn ang="0">
                <a:pos x="27" y="501"/>
              </a:cxn>
              <a:cxn ang="0">
                <a:pos x="32" y="442"/>
              </a:cxn>
              <a:cxn ang="0">
                <a:pos x="67" y="451"/>
              </a:cxn>
              <a:cxn ang="0">
                <a:pos x="85" y="459"/>
              </a:cxn>
              <a:cxn ang="0">
                <a:pos x="117" y="470"/>
              </a:cxn>
              <a:cxn ang="0">
                <a:pos x="135" y="462"/>
              </a:cxn>
              <a:cxn ang="0">
                <a:pos x="159" y="459"/>
              </a:cxn>
              <a:cxn ang="0">
                <a:pos x="157" y="437"/>
              </a:cxn>
              <a:cxn ang="0">
                <a:pos x="163" y="410"/>
              </a:cxn>
              <a:cxn ang="0">
                <a:pos x="162" y="381"/>
              </a:cxn>
              <a:cxn ang="0">
                <a:pos x="168" y="342"/>
              </a:cxn>
              <a:cxn ang="0">
                <a:pos x="229" y="325"/>
              </a:cxn>
              <a:cxn ang="0">
                <a:pos x="216" y="293"/>
              </a:cxn>
              <a:cxn ang="0">
                <a:pos x="211" y="261"/>
              </a:cxn>
              <a:cxn ang="0">
                <a:pos x="184" y="242"/>
              </a:cxn>
              <a:cxn ang="0">
                <a:pos x="157" y="216"/>
              </a:cxn>
              <a:cxn ang="0">
                <a:pos x="152" y="195"/>
              </a:cxn>
              <a:cxn ang="0">
                <a:pos x="109" y="176"/>
              </a:cxn>
              <a:cxn ang="0">
                <a:pos x="64" y="142"/>
              </a:cxn>
              <a:cxn ang="0">
                <a:pos x="53" y="107"/>
              </a:cxn>
              <a:cxn ang="0">
                <a:pos x="67" y="101"/>
              </a:cxn>
              <a:cxn ang="0">
                <a:pos x="71" y="75"/>
              </a:cxn>
              <a:cxn ang="0">
                <a:pos x="93" y="35"/>
              </a:cxn>
              <a:cxn ang="0">
                <a:pos x="112" y="2"/>
              </a:cxn>
              <a:cxn ang="0">
                <a:pos x="152" y="24"/>
              </a:cxn>
            </a:cxnLst>
            <a:rect l="0" t="0" r="r" b="b"/>
            <a:pathLst>
              <a:path w="639" h="531">
                <a:moveTo>
                  <a:pt x="163" y="40"/>
                </a:moveTo>
                <a:lnTo>
                  <a:pt x="157" y="40"/>
                </a:lnTo>
                <a:lnTo>
                  <a:pt x="143" y="40"/>
                </a:lnTo>
                <a:lnTo>
                  <a:pt x="133" y="58"/>
                </a:lnTo>
                <a:lnTo>
                  <a:pt x="130" y="69"/>
                </a:lnTo>
                <a:lnTo>
                  <a:pt x="138" y="77"/>
                </a:lnTo>
                <a:lnTo>
                  <a:pt x="146" y="80"/>
                </a:lnTo>
                <a:lnTo>
                  <a:pt x="157" y="83"/>
                </a:lnTo>
                <a:lnTo>
                  <a:pt x="163" y="83"/>
                </a:lnTo>
                <a:lnTo>
                  <a:pt x="173" y="83"/>
                </a:lnTo>
                <a:lnTo>
                  <a:pt x="187" y="74"/>
                </a:lnTo>
                <a:lnTo>
                  <a:pt x="202" y="75"/>
                </a:lnTo>
                <a:lnTo>
                  <a:pt x="211" y="85"/>
                </a:lnTo>
                <a:lnTo>
                  <a:pt x="211" y="101"/>
                </a:lnTo>
                <a:lnTo>
                  <a:pt x="211" y="106"/>
                </a:lnTo>
                <a:lnTo>
                  <a:pt x="221" y="109"/>
                </a:lnTo>
                <a:lnTo>
                  <a:pt x="224" y="117"/>
                </a:lnTo>
                <a:lnTo>
                  <a:pt x="218" y="125"/>
                </a:lnTo>
                <a:lnTo>
                  <a:pt x="211" y="130"/>
                </a:lnTo>
                <a:lnTo>
                  <a:pt x="210" y="134"/>
                </a:lnTo>
                <a:lnTo>
                  <a:pt x="207" y="142"/>
                </a:lnTo>
                <a:lnTo>
                  <a:pt x="202" y="147"/>
                </a:lnTo>
                <a:lnTo>
                  <a:pt x="197" y="155"/>
                </a:lnTo>
                <a:lnTo>
                  <a:pt x="200" y="160"/>
                </a:lnTo>
                <a:lnTo>
                  <a:pt x="202" y="162"/>
                </a:lnTo>
                <a:lnTo>
                  <a:pt x="205" y="170"/>
                </a:lnTo>
                <a:lnTo>
                  <a:pt x="213" y="174"/>
                </a:lnTo>
                <a:lnTo>
                  <a:pt x="215" y="176"/>
                </a:lnTo>
                <a:lnTo>
                  <a:pt x="223" y="176"/>
                </a:lnTo>
                <a:lnTo>
                  <a:pt x="232" y="179"/>
                </a:lnTo>
                <a:lnTo>
                  <a:pt x="235" y="173"/>
                </a:lnTo>
                <a:lnTo>
                  <a:pt x="237" y="165"/>
                </a:lnTo>
                <a:lnTo>
                  <a:pt x="237" y="163"/>
                </a:lnTo>
                <a:lnTo>
                  <a:pt x="237" y="157"/>
                </a:lnTo>
                <a:lnTo>
                  <a:pt x="237" y="155"/>
                </a:lnTo>
                <a:lnTo>
                  <a:pt x="240" y="155"/>
                </a:lnTo>
                <a:lnTo>
                  <a:pt x="243" y="160"/>
                </a:lnTo>
                <a:lnTo>
                  <a:pt x="247" y="160"/>
                </a:lnTo>
                <a:lnTo>
                  <a:pt x="248" y="162"/>
                </a:lnTo>
                <a:lnTo>
                  <a:pt x="250" y="163"/>
                </a:lnTo>
                <a:lnTo>
                  <a:pt x="251" y="165"/>
                </a:lnTo>
                <a:lnTo>
                  <a:pt x="253" y="165"/>
                </a:lnTo>
                <a:lnTo>
                  <a:pt x="255" y="166"/>
                </a:lnTo>
                <a:lnTo>
                  <a:pt x="256" y="166"/>
                </a:lnTo>
                <a:lnTo>
                  <a:pt x="261" y="163"/>
                </a:lnTo>
                <a:lnTo>
                  <a:pt x="263" y="163"/>
                </a:lnTo>
                <a:lnTo>
                  <a:pt x="264" y="166"/>
                </a:lnTo>
                <a:lnTo>
                  <a:pt x="264" y="170"/>
                </a:lnTo>
                <a:lnTo>
                  <a:pt x="266" y="171"/>
                </a:lnTo>
                <a:lnTo>
                  <a:pt x="264" y="176"/>
                </a:lnTo>
                <a:lnTo>
                  <a:pt x="269" y="181"/>
                </a:lnTo>
                <a:lnTo>
                  <a:pt x="271" y="189"/>
                </a:lnTo>
                <a:lnTo>
                  <a:pt x="274" y="195"/>
                </a:lnTo>
                <a:lnTo>
                  <a:pt x="279" y="195"/>
                </a:lnTo>
                <a:lnTo>
                  <a:pt x="282" y="195"/>
                </a:lnTo>
                <a:lnTo>
                  <a:pt x="283" y="192"/>
                </a:lnTo>
                <a:lnTo>
                  <a:pt x="285" y="189"/>
                </a:lnTo>
                <a:lnTo>
                  <a:pt x="287" y="181"/>
                </a:lnTo>
                <a:lnTo>
                  <a:pt x="291" y="179"/>
                </a:lnTo>
                <a:lnTo>
                  <a:pt x="296" y="181"/>
                </a:lnTo>
                <a:lnTo>
                  <a:pt x="299" y="182"/>
                </a:lnTo>
                <a:lnTo>
                  <a:pt x="303" y="184"/>
                </a:lnTo>
                <a:lnTo>
                  <a:pt x="304" y="186"/>
                </a:lnTo>
                <a:lnTo>
                  <a:pt x="307" y="184"/>
                </a:lnTo>
                <a:lnTo>
                  <a:pt x="309" y="184"/>
                </a:lnTo>
                <a:lnTo>
                  <a:pt x="312" y="186"/>
                </a:lnTo>
                <a:lnTo>
                  <a:pt x="315" y="186"/>
                </a:lnTo>
                <a:lnTo>
                  <a:pt x="317" y="186"/>
                </a:lnTo>
                <a:lnTo>
                  <a:pt x="319" y="184"/>
                </a:lnTo>
                <a:lnTo>
                  <a:pt x="320" y="184"/>
                </a:lnTo>
                <a:lnTo>
                  <a:pt x="323" y="187"/>
                </a:lnTo>
                <a:lnTo>
                  <a:pt x="328" y="187"/>
                </a:lnTo>
                <a:lnTo>
                  <a:pt x="331" y="186"/>
                </a:lnTo>
                <a:lnTo>
                  <a:pt x="335" y="184"/>
                </a:lnTo>
                <a:lnTo>
                  <a:pt x="343" y="184"/>
                </a:lnTo>
                <a:lnTo>
                  <a:pt x="349" y="189"/>
                </a:lnTo>
                <a:lnTo>
                  <a:pt x="349" y="190"/>
                </a:lnTo>
                <a:lnTo>
                  <a:pt x="349" y="192"/>
                </a:lnTo>
                <a:lnTo>
                  <a:pt x="351" y="192"/>
                </a:lnTo>
                <a:lnTo>
                  <a:pt x="352" y="192"/>
                </a:lnTo>
                <a:lnTo>
                  <a:pt x="357" y="197"/>
                </a:lnTo>
                <a:lnTo>
                  <a:pt x="359" y="202"/>
                </a:lnTo>
                <a:lnTo>
                  <a:pt x="359" y="206"/>
                </a:lnTo>
                <a:lnTo>
                  <a:pt x="359" y="208"/>
                </a:lnTo>
                <a:lnTo>
                  <a:pt x="359" y="214"/>
                </a:lnTo>
                <a:lnTo>
                  <a:pt x="359" y="216"/>
                </a:lnTo>
                <a:lnTo>
                  <a:pt x="360" y="219"/>
                </a:lnTo>
                <a:lnTo>
                  <a:pt x="362" y="221"/>
                </a:lnTo>
                <a:lnTo>
                  <a:pt x="367" y="226"/>
                </a:lnTo>
                <a:lnTo>
                  <a:pt x="371" y="230"/>
                </a:lnTo>
                <a:lnTo>
                  <a:pt x="376" y="237"/>
                </a:lnTo>
                <a:lnTo>
                  <a:pt x="379" y="242"/>
                </a:lnTo>
                <a:lnTo>
                  <a:pt x="383" y="248"/>
                </a:lnTo>
                <a:lnTo>
                  <a:pt x="387" y="254"/>
                </a:lnTo>
                <a:lnTo>
                  <a:pt x="389" y="259"/>
                </a:lnTo>
                <a:lnTo>
                  <a:pt x="392" y="262"/>
                </a:lnTo>
                <a:lnTo>
                  <a:pt x="400" y="266"/>
                </a:lnTo>
                <a:lnTo>
                  <a:pt x="402" y="267"/>
                </a:lnTo>
                <a:lnTo>
                  <a:pt x="403" y="267"/>
                </a:lnTo>
                <a:lnTo>
                  <a:pt x="411" y="267"/>
                </a:lnTo>
                <a:lnTo>
                  <a:pt x="415" y="269"/>
                </a:lnTo>
                <a:lnTo>
                  <a:pt x="415" y="270"/>
                </a:lnTo>
                <a:lnTo>
                  <a:pt x="415" y="272"/>
                </a:lnTo>
                <a:lnTo>
                  <a:pt x="413" y="272"/>
                </a:lnTo>
                <a:lnTo>
                  <a:pt x="413" y="274"/>
                </a:lnTo>
                <a:lnTo>
                  <a:pt x="413" y="275"/>
                </a:lnTo>
                <a:lnTo>
                  <a:pt x="415" y="277"/>
                </a:lnTo>
                <a:lnTo>
                  <a:pt x="413" y="280"/>
                </a:lnTo>
                <a:lnTo>
                  <a:pt x="413" y="282"/>
                </a:lnTo>
                <a:lnTo>
                  <a:pt x="416" y="285"/>
                </a:lnTo>
                <a:lnTo>
                  <a:pt x="416" y="286"/>
                </a:lnTo>
                <a:lnTo>
                  <a:pt x="418" y="288"/>
                </a:lnTo>
                <a:lnTo>
                  <a:pt x="421" y="290"/>
                </a:lnTo>
                <a:lnTo>
                  <a:pt x="426" y="290"/>
                </a:lnTo>
                <a:lnTo>
                  <a:pt x="429" y="288"/>
                </a:lnTo>
                <a:lnTo>
                  <a:pt x="429" y="285"/>
                </a:lnTo>
                <a:lnTo>
                  <a:pt x="431" y="282"/>
                </a:lnTo>
                <a:lnTo>
                  <a:pt x="435" y="282"/>
                </a:lnTo>
                <a:lnTo>
                  <a:pt x="439" y="282"/>
                </a:lnTo>
                <a:lnTo>
                  <a:pt x="442" y="282"/>
                </a:lnTo>
                <a:lnTo>
                  <a:pt x="445" y="282"/>
                </a:lnTo>
                <a:lnTo>
                  <a:pt x="447" y="280"/>
                </a:lnTo>
                <a:lnTo>
                  <a:pt x="448" y="280"/>
                </a:lnTo>
                <a:lnTo>
                  <a:pt x="448" y="278"/>
                </a:lnTo>
                <a:lnTo>
                  <a:pt x="450" y="280"/>
                </a:lnTo>
                <a:lnTo>
                  <a:pt x="453" y="280"/>
                </a:lnTo>
                <a:lnTo>
                  <a:pt x="455" y="280"/>
                </a:lnTo>
                <a:lnTo>
                  <a:pt x="458" y="280"/>
                </a:lnTo>
                <a:lnTo>
                  <a:pt x="459" y="283"/>
                </a:lnTo>
                <a:lnTo>
                  <a:pt x="459" y="286"/>
                </a:lnTo>
                <a:lnTo>
                  <a:pt x="461" y="288"/>
                </a:lnTo>
                <a:lnTo>
                  <a:pt x="464" y="290"/>
                </a:lnTo>
                <a:lnTo>
                  <a:pt x="464" y="293"/>
                </a:lnTo>
                <a:lnTo>
                  <a:pt x="467" y="294"/>
                </a:lnTo>
                <a:lnTo>
                  <a:pt x="467" y="298"/>
                </a:lnTo>
                <a:lnTo>
                  <a:pt x="469" y="299"/>
                </a:lnTo>
                <a:lnTo>
                  <a:pt x="472" y="301"/>
                </a:lnTo>
                <a:lnTo>
                  <a:pt x="474" y="299"/>
                </a:lnTo>
                <a:lnTo>
                  <a:pt x="477" y="299"/>
                </a:lnTo>
                <a:lnTo>
                  <a:pt x="480" y="299"/>
                </a:lnTo>
                <a:lnTo>
                  <a:pt x="490" y="304"/>
                </a:lnTo>
                <a:lnTo>
                  <a:pt x="493" y="306"/>
                </a:lnTo>
                <a:lnTo>
                  <a:pt x="496" y="309"/>
                </a:lnTo>
                <a:lnTo>
                  <a:pt x="498" y="310"/>
                </a:lnTo>
                <a:lnTo>
                  <a:pt x="501" y="315"/>
                </a:lnTo>
                <a:lnTo>
                  <a:pt x="504" y="320"/>
                </a:lnTo>
                <a:lnTo>
                  <a:pt x="511" y="326"/>
                </a:lnTo>
                <a:lnTo>
                  <a:pt x="515" y="333"/>
                </a:lnTo>
                <a:lnTo>
                  <a:pt x="520" y="336"/>
                </a:lnTo>
                <a:lnTo>
                  <a:pt x="523" y="338"/>
                </a:lnTo>
                <a:lnTo>
                  <a:pt x="523" y="341"/>
                </a:lnTo>
                <a:lnTo>
                  <a:pt x="523" y="344"/>
                </a:lnTo>
                <a:lnTo>
                  <a:pt x="528" y="347"/>
                </a:lnTo>
                <a:lnTo>
                  <a:pt x="530" y="346"/>
                </a:lnTo>
                <a:lnTo>
                  <a:pt x="531" y="342"/>
                </a:lnTo>
                <a:lnTo>
                  <a:pt x="538" y="344"/>
                </a:lnTo>
                <a:lnTo>
                  <a:pt x="541" y="344"/>
                </a:lnTo>
                <a:lnTo>
                  <a:pt x="543" y="344"/>
                </a:lnTo>
                <a:lnTo>
                  <a:pt x="547" y="346"/>
                </a:lnTo>
                <a:lnTo>
                  <a:pt x="551" y="346"/>
                </a:lnTo>
                <a:lnTo>
                  <a:pt x="554" y="344"/>
                </a:lnTo>
                <a:lnTo>
                  <a:pt x="555" y="344"/>
                </a:lnTo>
                <a:lnTo>
                  <a:pt x="557" y="342"/>
                </a:lnTo>
                <a:lnTo>
                  <a:pt x="560" y="342"/>
                </a:lnTo>
                <a:lnTo>
                  <a:pt x="562" y="342"/>
                </a:lnTo>
                <a:lnTo>
                  <a:pt x="562" y="344"/>
                </a:lnTo>
                <a:lnTo>
                  <a:pt x="565" y="346"/>
                </a:lnTo>
                <a:lnTo>
                  <a:pt x="567" y="346"/>
                </a:lnTo>
                <a:lnTo>
                  <a:pt x="568" y="346"/>
                </a:lnTo>
                <a:lnTo>
                  <a:pt x="570" y="344"/>
                </a:lnTo>
                <a:lnTo>
                  <a:pt x="570" y="346"/>
                </a:lnTo>
                <a:lnTo>
                  <a:pt x="571" y="347"/>
                </a:lnTo>
                <a:lnTo>
                  <a:pt x="571" y="349"/>
                </a:lnTo>
                <a:lnTo>
                  <a:pt x="570" y="349"/>
                </a:lnTo>
                <a:lnTo>
                  <a:pt x="570" y="350"/>
                </a:lnTo>
                <a:lnTo>
                  <a:pt x="571" y="350"/>
                </a:lnTo>
                <a:lnTo>
                  <a:pt x="573" y="350"/>
                </a:lnTo>
                <a:lnTo>
                  <a:pt x="575" y="352"/>
                </a:lnTo>
                <a:lnTo>
                  <a:pt x="578" y="352"/>
                </a:lnTo>
                <a:lnTo>
                  <a:pt x="581" y="355"/>
                </a:lnTo>
                <a:lnTo>
                  <a:pt x="576" y="358"/>
                </a:lnTo>
                <a:lnTo>
                  <a:pt x="575" y="362"/>
                </a:lnTo>
                <a:lnTo>
                  <a:pt x="575" y="363"/>
                </a:lnTo>
                <a:lnTo>
                  <a:pt x="576" y="366"/>
                </a:lnTo>
                <a:lnTo>
                  <a:pt x="576" y="370"/>
                </a:lnTo>
                <a:lnTo>
                  <a:pt x="576" y="371"/>
                </a:lnTo>
                <a:lnTo>
                  <a:pt x="575" y="373"/>
                </a:lnTo>
                <a:lnTo>
                  <a:pt x="575" y="378"/>
                </a:lnTo>
                <a:lnTo>
                  <a:pt x="576" y="379"/>
                </a:lnTo>
                <a:lnTo>
                  <a:pt x="576" y="382"/>
                </a:lnTo>
                <a:lnTo>
                  <a:pt x="578" y="382"/>
                </a:lnTo>
                <a:lnTo>
                  <a:pt x="573" y="382"/>
                </a:lnTo>
                <a:lnTo>
                  <a:pt x="571" y="384"/>
                </a:lnTo>
                <a:lnTo>
                  <a:pt x="570" y="384"/>
                </a:lnTo>
                <a:lnTo>
                  <a:pt x="567" y="386"/>
                </a:lnTo>
                <a:lnTo>
                  <a:pt x="563" y="386"/>
                </a:lnTo>
                <a:lnTo>
                  <a:pt x="562" y="386"/>
                </a:lnTo>
                <a:lnTo>
                  <a:pt x="562" y="387"/>
                </a:lnTo>
                <a:lnTo>
                  <a:pt x="559" y="387"/>
                </a:lnTo>
                <a:lnTo>
                  <a:pt x="554" y="389"/>
                </a:lnTo>
                <a:lnTo>
                  <a:pt x="554" y="392"/>
                </a:lnTo>
                <a:lnTo>
                  <a:pt x="557" y="397"/>
                </a:lnTo>
                <a:lnTo>
                  <a:pt x="560" y="400"/>
                </a:lnTo>
                <a:lnTo>
                  <a:pt x="563" y="400"/>
                </a:lnTo>
                <a:lnTo>
                  <a:pt x="567" y="400"/>
                </a:lnTo>
                <a:lnTo>
                  <a:pt x="573" y="398"/>
                </a:lnTo>
                <a:lnTo>
                  <a:pt x="581" y="408"/>
                </a:lnTo>
                <a:lnTo>
                  <a:pt x="583" y="413"/>
                </a:lnTo>
                <a:lnTo>
                  <a:pt x="583" y="418"/>
                </a:lnTo>
                <a:lnTo>
                  <a:pt x="586" y="422"/>
                </a:lnTo>
                <a:lnTo>
                  <a:pt x="587" y="421"/>
                </a:lnTo>
                <a:lnTo>
                  <a:pt x="591" y="419"/>
                </a:lnTo>
                <a:lnTo>
                  <a:pt x="594" y="418"/>
                </a:lnTo>
                <a:lnTo>
                  <a:pt x="600" y="419"/>
                </a:lnTo>
                <a:lnTo>
                  <a:pt x="602" y="421"/>
                </a:lnTo>
                <a:lnTo>
                  <a:pt x="605" y="422"/>
                </a:lnTo>
                <a:lnTo>
                  <a:pt x="608" y="427"/>
                </a:lnTo>
                <a:lnTo>
                  <a:pt x="611" y="429"/>
                </a:lnTo>
                <a:lnTo>
                  <a:pt x="613" y="430"/>
                </a:lnTo>
                <a:lnTo>
                  <a:pt x="613" y="435"/>
                </a:lnTo>
                <a:lnTo>
                  <a:pt x="611" y="443"/>
                </a:lnTo>
                <a:lnTo>
                  <a:pt x="611" y="445"/>
                </a:lnTo>
                <a:lnTo>
                  <a:pt x="613" y="451"/>
                </a:lnTo>
                <a:lnTo>
                  <a:pt x="616" y="454"/>
                </a:lnTo>
                <a:lnTo>
                  <a:pt x="627" y="469"/>
                </a:lnTo>
                <a:lnTo>
                  <a:pt x="631" y="470"/>
                </a:lnTo>
                <a:lnTo>
                  <a:pt x="634" y="470"/>
                </a:lnTo>
                <a:lnTo>
                  <a:pt x="635" y="469"/>
                </a:lnTo>
                <a:lnTo>
                  <a:pt x="639" y="469"/>
                </a:lnTo>
                <a:lnTo>
                  <a:pt x="639" y="475"/>
                </a:lnTo>
                <a:lnTo>
                  <a:pt x="639" y="480"/>
                </a:lnTo>
                <a:lnTo>
                  <a:pt x="635" y="482"/>
                </a:lnTo>
                <a:lnTo>
                  <a:pt x="631" y="486"/>
                </a:lnTo>
                <a:lnTo>
                  <a:pt x="629" y="486"/>
                </a:lnTo>
                <a:lnTo>
                  <a:pt x="627" y="486"/>
                </a:lnTo>
                <a:lnTo>
                  <a:pt x="626" y="490"/>
                </a:lnTo>
                <a:lnTo>
                  <a:pt x="624" y="491"/>
                </a:lnTo>
                <a:lnTo>
                  <a:pt x="623" y="493"/>
                </a:lnTo>
                <a:lnTo>
                  <a:pt x="621" y="496"/>
                </a:lnTo>
                <a:lnTo>
                  <a:pt x="619" y="498"/>
                </a:lnTo>
                <a:lnTo>
                  <a:pt x="618" y="498"/>
                </a:lnTo>
                <a:lnTo>
                  <a:pt x="616" y="499"/>
                </a:lnTo>
                <a:lnTo>
                  <a:pt x="615" y="499"/>
                </a:lnTo>
                <a:lnTo>
                  <a:pt x="613" y="499"/>
                </a:lnTo>
                <a:lnTo>
                  <a:pt x="611" y="498"/>
                </a:lnTo>
                <a:lnTo>
                  <a:pt x="607" y="496"/>
                </a:lnTo>
                <a:lnTo>
                  <a:pt x="602" y="494"/>
                </a:lnTo>
                <a:lnTo>
                  <a:pt x="600" y="494"/>
                </a:lnTo>
                <a:lnTo>
                  <a:pt x="599" y="494"/>
                </a:lnTo>
                <a:lnTo>
                  <a:pt x="597" y="494"/>
                </a:lnTo>
                <a:lnTo>
                  <a:pt x="595" y="494"/>
                </a:lnTo>
                <a:lnTo>
                  <a:pt x="592" y="494"/>
                </a:lnTo>
                <a:lnTo>
                  <a:pt x="589" y="493"/>
                </a:lnTo>
                <a:lnTo>
                  <a:pt x="587" y="493"/>
                </a:lnTo>
                <a:lnTo>
                  <a:pt x="586" y="493"/>
                </a:lnTo>
                <a:lnTo>
                  <a:pt x="584" y="493"/>
                </a:lnTo>
                <a:lnTo>
                  <a:pt x="581" y="498"/>
                </a:lnTo>
                <a:lnTo>
                  <a:pt x="573" y="501"/>
                </a:lnTo>
                <a:lnTo>
                  <a:pt x="573" y="506"/>
                </a:lnTo>
                <a:lnTo>
                  <a:pt x="575" y="509"/>
                </a:lnTo>
                <a:lnTo>
                  <a:pt x="576" y="512"/>
                </a:lnTo>
                <a:lnTo>
                  <a:pt x="570" y="514"/>
                </a:lnTo>
                <a:lnTo>
                  <a:pt x="568" y="517"/>
                </a:lnTo>
                <a:lnTo>
                  <a:pt x="567" y="517"/>
                </a:lnTo>
                <a:lnTo>
                  <a:pt x="565" y="517"/>
                </a:lnTo>
                <a:lnTo>
                  <a:pt x="560" y="522"/>
                </a:lnTo>
                <a:lnTo>
                  <a:pt x="557" y="525"/>
                </a:lnTo>
                <a:lnTo>
                  <a:pt x="559" y="530"/>
                </a:lnTo>
                <a:lnTo>
                  <a:pt x="541" y="528"/>
                </a:lnTo>
                <a:lnTo>
                  <a:pt x="520" y="528"/>
                </a:lnTo>
                <a:lnTo>
                  <a:pt x="519" y="528"/>
                </a:lnTo>
                <a:lnTo>
                  <a:pt x="517" y="528"/>
                </a:lnTo>
                <a:lnTo>
                  <a:pt x="512" y="528"/>
                </a:lnTo>
                <a:lnTo>
                  <a:pt x="501" y="528"/>
                </a:lnTo>
                <a:lnTo>
                  <a:pt x="498" y="528"/>
                </a:lnTo>
                <a:lnTo>
                  <a:pt x="493" y="528"/>
                </a:lnTo>
                <a:lnTo>
                  <a:pt x="491" y="528"/>
                </a:lnTo>
                <a:lnTo>
                  <a:pt x="474" y="528"/>
                </a:lnTo>
                <a:lnTo>
                  <a:pt x="474" y="525"/>
                </a:lnTo>
                <a:lnTo>
                  <a:pt x="466" y="525"/>
                </a:lnTo>
                <a:lnTo>
                  <a:pt x="466" y="526"/>
                </a:lnTo>
                <a:lnTo>
                  <a:pt x="466" y="528"/>
                </a:lnTo>
                <a:lnTo>
                  <a:pt x="456" y="528"/>
                </a:lnTo>
                <a:lnTo>
                  <a:pt x="451" y="528"/>
                </a:lnTo>
                <a:lnTo>
                  <a:pt x="448" y="528"/>
                </a:lnTo>
                <a:lnTo>
                  <a:pt x="447" y="528"/>
                </a:lnTo>
                <a:lnTo>
                  <a:pt x="447" y="530"/>
                </a:lnTo>
                <a:lnTo>
                  <a:pt x="445" y="530"/>
                </a:lnTo>
                <a:lnTo>
                  <a:pt x="445" y="531"/>
                </a:lnTo>
                <a:lnTo>
                  <a:pt x="443" y="531"/>
                </a:lnTo>
                <a:lnTo>
                  <a:pt x="439" y="531"/>
                </a:lnTo>
                <a:lnTo>
                  <a:pt x="439" y="528"/>
                </a:lnTo>
                <a:lnTo>
                  <a:pt x="419" y="528"/>
                </a:lnTo>
                <a:lnTo>
                  <a:pt x="402" y="528"/>
                </a:lnTo>
                <a:lnTo>
                  <a:pt x="368" y="530"/>
                </a:lnTo>
                <a:lnTo>
                  <a:pt x="336" y="530"/>
                </a:lnTo>
                <a:lnTo>
                  <a:pt x="319" y="530"/>
                </a:lnTo>
                <a:lnTo>
                  <a:pt x="314" y="530"/>
                </a:lnTo>
                <a:lnTo>
                  <a:pt x="307" y="530"/>
                </a:lnTo>
                <a:lnTo>
                  <a:pt x="303" y="530"/>
                </a:lnTo>
                <a:lnTo>
                  <a:pt x="298" y="530"/>
                </a:lnTo>
                <a:lnTo>
                  <a:pt x="264" y="530"/>
                </a:lnTo>
                <a:lnTo>
                  <a:pt x="195" y="530"/>
                </a:lnTo>
                <a:lnTo>
                  <a:pt x="173" y="528"/>
                </a:lnTo>
                <a:lnTo>
                  <a:pt x="170" y="528"/>
                </a:lnTo>
                <a:lnTo>
                  <a:pt x="168" y="528"/>
                </a:lnTo>
                <a:lnTo>
                  <a:pt x="167" y="528"/>
                </a:lnTo>
                <a:lnTo>
                  <a:pt x="165" y="528"/>
                </a:lnTo>
                <a:lnTo>
                  <a:pt x="155" y="528"/>
                </a:lnTo>
                <a:lnTo>
                  <a:pt x="149" y="528"/>
                </a:lnTo>
                <a:lnTo>
                  <a:pt x="125" y="528"/>
                </a:lnTo>
                <a:lnTo>
                  <a:pt x="87" y="528"/>
                </a:lnTo>
                <a:lnTo>
                  <a:pt x="56" y="528"/>
                </a:lnTo>
                <a:lnTo>
                  <a:pt x="35" y="528"/>
                </a:lnTo>
                <a:lnTo>
                  <a:pt x="26" y="528"/>
                </a:lnTo>
                <a:lnTo>
                  <a:pt x="7" y="528"/>
                </a:lnTo>
                <a:lnTo>
                  <a:pt x="0" y="528"/>
                </a:lnTo>
                <a:lnTo>
                  <a:pt x="2" y="525"/>
                </a:lnTo>
                <a:lnTo>
                  <a:pt x="3" y="523"/>
                </a:lnTo>
                <a:lnTo>
                  <a:pt x="11" y="512"/>
                </a:lnTo>
                <a:lnTo>
                  <a:pt x="16" y="496"/>
                </a:lnTo>
                <a:lnTo>
                  <a:pt x="19" y="496"/>
                </a:lnTo>
                <a:lnTo>
                  <a:pt x="24" y="496"/>
                </a:lnTo>
                <a:lnTo>
                  <a:pt x="27" y="501"/>
                </a:lnTo>
                <a:lnTo>
                  <a:pt x="32" y="493"/>
                </a:lnTo>
                <a:lnTo>
                  <a:pt x="37" y="477"/>
                </a:lnTo>
                <a:lnTo>
                  <a:pt x="43" y="474"/>
                </a:lnTo>
                <a:lnTo>
                  <a:pt x="45" y="469"/>
                </a:lnTo>
                <a:lnTo>
                  <a:pt x="45" y="459"/>
                </a:lnTo>
                <a:lnTo>
                  <a:pt x="45" y="454"/>
                </a:lnTo>
                <a:lnTo>
                  <a:pt x="43" y="451"/>
                </a:lnTo>
                <a:lnTo>
                  <a:pt x="35" y="445"/>
                </a:lnTo>
                <a:lnTo>
                  <a:pt x="32" y="442"/>
                </a:lnTo>
                <a:lnTo>
                  <a:pt x="32" y="438"/>
                </a:lnTo>
                <a:lnTo>
                  <a:pt x="32" y="437"/>
                </a:lnTo>
                <a:lnTo>
                  <a:pt x="34" y="435"/>
                </a:lnTo>
                <a:lnTo>
                  <a:pt x="35" y="432"/>
                </a:lnTo>
                <a:lnTo>
                  <a:pt x="40" y="432"/>
                </a:lnTo>
                <a:lnTo>
                  <a:pt x="48" y="437"/>
                </a:lnTo>
                <a:lnTo>
                  <a:pt x="59" y="446"/>
                </a:lnTo>
                <a:lnTo>
                  <a:pt x="63" y="448"/>
                </a:lnTo>
                <a:lnTo>
                  <a:pt x="67" y="451"/>
                </a:lnTo>
                <a:lnTo>
                  <a:pt x="66" y="459"/>
                </a:lnTo>
                <a:lnTo>
                  <a:pt x="67" y="462"/>
                </a:lnTo>
                <a:lnTo>
                  <a:pt x="71" y="466"/>
                </a:lnTo>
                <a:lnTo>
                  <a:pt x="72" y="467"/>
                </a:lnTo>
                <a:lnTo>
                  <a:pt x="75" y="469"/>
                </a:lnTo>
                <a:lnTo>
                  <a:pt x="77" y="466"/>
                </a:lnTo>
                <a:lnTo>
                  <a:pt x="77" y="462"/>
                </a:lnTo>
                <a:lnTo>
                  <a:pt x="80" y="459"/>
                </a:lnTo>
                <a:lnTo>
                  <a:pt x="85" y="459"/>
                </a:lnTo>
                <a:lnTo>
                  <a:pt x="88" y="461"/>
                </a:lnTo>
                <a:lnTo>
                  <a:pt x="96" y="469"/>
                </a:lnTo>
                <a:lnTo>
                  <a:pt x="98" y="472"/>
                </a:lnTo>
                <a:lnTo>
                  <a:pt x="101" y="477"/>
                </a:lnTo>
                <a:lnTo>
                  <a:pt x="104" y="477"/>
                </a:lnTo>
                <a:lnTo>
                  <a:pt x="106" y="475"/>
                </a:lnTo>
                <a:lnTo>
                  <a:pt x="114" y="470"/>
                </a:lnTo>
                <a:lnTo>
                  <a:pt x="115" y="469"/>
                </a:lnTo>
                <a:lnTo>
                  <a:pt x="117" y="470"/>
                </a:lnTo>
                <a:lnTo>
                  <a:pt x="119" y="474"/>
                </a:lnTo>
                <a:lnTo>
                  <a:pt x="123" y="475"/>
                </a:lnTo>
                <a:lnTo>
                  <a:pt x="125" y="474"/>
                </a:lnTo>
                <a:lnTo>
                  <a:pt x="125" y="470"/>
                </a:lnTo>
                <a:lnTo>
                  <a:pt x="127" y="470"/>
                </a:lnTo>
                <a:lnTo>
                  <a:pt x="131" y="464"/>
                </a:lnTo>
                <a:lnTo>
                  <a:pt x="133" y="464"/>
                </a:lnTo>
                <a:lnTo>
                  <a:pt x="133" y="462"/>
                </a:lnTo>
                <a:lnTo>
                  <a:pt x="135" y="462"/>
                </a:lnTo>
                <a:lnTo>
                  <a:pt x="139" y="461"/>
                </a:lnTo>
                <a:lnTo>
                  <a:pt x="141" y="461"/>
                </a:lnTo>
                <a:lnTo>
                  <a:pt x="144" y="461"/>
                </a:lnTo>
                <a:lnTo>
                  <a:pt x="147" y="461"/>
                </a:lnTo>
                <a:lnTo>
                  <a:pt x="151" y="461"/>
                </a:lnTo>
                <a:lnTo>
                  <a:pt x="152" y="462"/>
                </a:lnTo>
                <a:lnTo>
                  <a:pt x="159" y="462"/>
                </a:lnTo>
                <a:lnTo>
                  <a:pt x="160" y="461"/>
                </a:lnTo>
                <a:lnTo>
                  <a:pt x="159" y="459"/>
                </a:lnTo>
                <a:lnTo>
                  <a:pt x="159" y="458"/>
                </a:lnTo>
                <a:lnTo>
                  <a:pt x="159" y="453"/>
                </a:lnTo>
                <a:lnTo>
                  <a:pt x="159" y="451"/>
                </a:lnTo>
                <a:lnTo>
                  <a:pt x="157" y="450"/>
                </a:lnTo>
                <a:lnTo>
                  <a:pt x="154" y="448"/>
                </a:lnTo>
                <a:lnTo>
                  <a:pt x="154" y="445"/>
                </a:lnTo>
                <a:lnTo>
                  <a:pt x="154" y="443"/>
                </a:lnTo>
                <a:lnTo>
                  <a:pt x="155" y="440"/>
                </a:lnTo>
                <a:lnTo>
                  <a:pt x="157" y="437"/>
                </a:lnTo>
                <a:lnTo>
                  <a:pt x="163" y="435"/>
                </a:lnTo>
                <a:lnTo>
                  <a:pt x="165" y="434"/>
                </a:lnTo>
                <a:lnTo>
                  <a:pt x="162" y="432"/>
                </a:lnTo>
                <a:lnTo>
                  <a:pt x="157" y="427"/>
                </a:lnTo>
                <a:lnTo>
                  <a:pt x="157" y="422"/>
                </a:lnTo>
                <a:lnTo>
                  <a:pt x="159" y="418"/>
                </a:lnTo>
                <a:lnTo>
                  <a:pt x="163" y="414"/>
                </a:lnTo>
                <a:lnTo>
                  <a:pt x="163" y="411"/>
                </a:lnTo>
                <a:lnTo>
                  <a:pt x="163" y="410"/>
                </a:lnTo>
                <a:lnTo>
                  <a:pt x="163" y="406"/>
                </a:lnTo>
                <a:lnTo>
                  <a:pt x="165" y="403"/>
                </a:lnTo>
                <a:lnTo>
                  <a:pt x="165" y="400"/>
                </a:lnTo>
                <a:lnTo>
                  <a:pt x="162" y="398"/>
                </a:lnTo>
                <a:lnTo>
                  <a:pt x="159" y="398"/>
                </a:lnTo>
                <a:lnTo>
                  <a:pt x="157" y="395"/>
                </a:lnTo>
                <a:lnTo>
                  <a:pt x="157" y="392"/>
                </a:lnTo>
                <a:lnTo>
                  <a:pt x="159" y="382"/>
                </a:lnTo>
                <a:lnTo>
                  <a:pt x="162" y="381"/>
                </a:lnTo>
                <a:lnTo>
                  <a:pt x="163" y="373"/>
                </a:lnTo>
                <a:lnTo>
                  <a:pt x="165" y="366"/>
                </a:lnTo>
                <a:lnTo>
                  <a:pt x="170" y="363"/>
                </a:lnTo>
                <a:lnTo>
                  <a:pt x="162" y="357"/>
                </a:lnTo>
                <a:lnTo>
                  <a:pt x="160" y="354"/>
                </a:lnTo>
                <a:lnTo>
                  <a:pt x="160" y="349"/>
                </a:lnTo>
                <a:lnTo>
                  <a:pt x="162" y="346"/>
                </a:lnTo>
                <a:lnTo>
                  <a:pt x="165" y="344"/>
                </a:lnTo>
                <a:lnTo>
                  <a:pt x="168" y="342"/>
                </a:lnTo>
                <a:lnTo>
                  <a:pt x="175" y="342"/>
                </a:lnTo>
                <a:lnTo>
                  <a:pt x="191" y="344"/>
                </a:lnTo>
                <a:lnTo>
                  <a:pt x="200" y="344"/>
                </a:lnTo>
                <a:lnTo>
                  <a:pt x="218" y="346"/>
                </a:lnTo>
                <a:lnTo>
                  <a:pt x="219" y="333"/>
                </a:lnTo>
                <a:lnTo>
                  <a:pt x="219" y="328"/>
                </a:lnTo>
                <a:lnTo>
                  <a:pt x="218" y="322"/>
                </a:lnTo>
                <a:lnTo>
                  <a:pt x="227" y="326"/>
                </a:lnTo>
                <a:lnTo>
                  <a:pt x="229" y="325"/>
                </a:lnTo>
                <a:lnTo>
                  <a:pt x="231" y="322"/>
                </a:lnTo>
                <a:lnTo>
                  <a:pt x="231" y="320"/>
                </a:lnTo>
                <a:lnTo>
                  <a:pt x="229" y="318"/>
                </a:lnTo>
                <a:lnTo>
                  <a:pt x="227" y="315"/>
                </a:lnTo>
                <a:lnTo>
                  <a:pt x="226" y="309"/>
                </a:lnTo>
                <a:lnTo>
                  <a:pt x="226" y="306"/>
                </a:lnTo>
                <a:lnTo>
                  <a:pt x="224" y="301"/>
                </a:lnTo>
                <a:lnTo>
                  <a:pt x="223" y="299"/>
                </a:lnTo>
                <a:lnTo>
                  <a:pt x="216" y="293"/>
                </a:lnTo>
                <a:lnTo>
                  <a:pt x="215" y="290"/>
                </a:lnTo>
                <a:lnTo>
                  <a:pt x="215" y="286"/>
                </a:lnTo>
                <a:lnTo>
                  <a:pt x="215" y="282"/>
                </a:lnTo>
                <a:lnTo>
                  <a:pt x="213" y="278"/>
                </a:lnTo>
                <a:lnTo>
                  <a:pt x="213" y="277"/>
                </a:lnTo>
                <a:lnTo>
                  <a:pt x="211" y="272"/>
                </a:lnTo>
                <a:lnTo>
                  <a:pt x="216" y="264"/>
                </a:lnTo>
                <a:lnTo>
                  <a:pt x="215" y="262"/>
                </a:lnTo>
                <a:lnTo>
                  <a:pt x="211" y="261"/>
                </a:lnTo>
                <a:lnTo>
                  <a:pt x="210" y="261"/>
                </a:lnTo>
                <a:lnTo>
                  <a:pt x="208" y="258"/>
                </a:lnTo>
                <a:lnTo>
                  <a:pt x="208" y="256"/>
                </a:lnTo>
                <a:lnTo>
                  <a:pt x="203" y="256"/>
                </a:lnTo>
                <a:lnTo>
                  <a:pt x="195" y="250"/>
                </a:lnTo>
                <a:lnTo>
                  <a:pt x="192" y="246"/>
                </a:lnTo>
                <a:lnTo>
                  <a:pt x="191" y="246"/>
                </a:lnTo>
                <a:lnTo>
                  <a:pt x="187" y="242"/>
                </a:lnTo>
                <a:lnTo>
                  <a:pt x="184" y="242"/>
                </a:lnTo>
                <a:lnTo>
                  <a:pt x="167" y="224"/>
                </a:lnTo>
                <a:lnTo>
                  <a:pt x="167" y="222"/>
                </a:lnTo>
                <a:lnTo>
                  <a:pt x="168" y="221"/>
                </a:lnTo>
                <a:lnTo>
                  <a:pt x="168" y="219"/>
                </a:lnTo>
                <a:lnTo>
                  <a:pt x="167" y="218"/>
                </a:lnTo>
                <a:lnTo>
                  <a:pt x="163" y="218"/>
                </a:lnTo>
                <a:lnTo>
                  <a:pt x="160" y="219"/>
                </a:lnTo>
                <a:lnTo>
                  <a:pt x="157" y="218"/>
                </a:lnTo>
                <a:lnTo>
                  <a:pt x="157" y="216"/>
                </a:lnTo>
                <a:lnTo>
                  <a:pt x="155" y="214"/>
                </a:lnTo>
                <a:lnTo>
                  <a:pt x="155" y="213"/>
                </a:lnTo>
                <a:lnTo>
                  <a:pt x="155" y="210"/>
                </a:lnTo>
                <a:lnTo>
                  <a:pt x="157" y="208"/>
                </a:lnTo>
                <a:lnTo>
                  <a:pt x="157" y="206"/>
                </a:lnTo>
                <a:lnTo>
                  <a:pt x="155" y="203"/>
                </a:lnTo>
                <a:lnTo>
                  <a:pt x="155" y="200"/>
                </a:lnTo>
                <a:lnTo>
                  <a:pt x="154" y="197"/>
                </a:lnTo>
                <a:lnTo>
                  <a:pt x="152" y="195"/>
                </a:lnTo>
                <a:lnTo>
                  <a:pt x="146" y="194"/>
                </a:lnTo>
                <a:lnTo>
                  <a:pt x="141" y="190"/>
                </a:lnTo>
                <a:lnTo>
                  <a:pt x="136" y="184"/>
                </a:lnTo>
                <a:lnTo>
                  <a:pt x="130" y="179"/>
                </a:lnTo>
                <a:lnTo>
                  <a:pt x="128" y="181"/>
                </a:lnTo>
                <a:lnTo>
                  <a:pt x="127" y="182"/>
                </a:lnTo>
                <a:lnTo>
                  <a:pt x="123" y="182"/>
                </a:lnTo>
                <a:lnTo>
                  <a:pt x="117" y="179"/>
                </a:lnTo>
                <a:lnTo>
                  <a:pt x="109" y="176"/>
                </a:lnTo>
                <a:lnTo>
                  <a:pt x="103" y="176"/>
                </a:lnTo>
                <a:lnTo>
                  <a:pt x="93" y="176"/>
                </a:lnTo>
                <a:lnTo>
                  <a:pt x="91" y="173"/>
                </a:lnTo>
                <a:lnTo>
                  <a:pt x="85" y="166"/>
                </a:lnTo>
                <a:lnTo>
                  <a:pt x="83" y="165"/>
                </a:lnTo>
                <a:lnTo>
                  <a:pt x="83" y="163"/>
                </a:lnTo>
                <a:lnTo>
                  <a:pt x="80" y="158"/>
                </a:lnTo>
                <a:lnTo>
                  <a:pt x="71" y="149"/>
                </a:lnTo>
                <a:lnTo>
                  <a:pt x="64" y="142"/>
                </a:lnTo>
                <a:lnTo>
                  <a:pt x="58" y="136"/>
                </a:lnTo>
                <a:lnTo>
                  <a:pt x="55" y="133"/>
                </a:lnTo>
                <a:lnTo>
                  <a:pt x="53" y="128"/>
                </a:lnTo>
                <a:lnTo>
                  <a:pt x="48" y="118"/>
                </a:lnTo>
                <a:lnTo>
                  <a:pt x="45" y="112"/>
                </a:lnTo>
                <a:lnTo>
                  <a:pt x="45" y="110"/>
                </a:lnTo>
                <a:lnTo>
                  <a:pt x="45" y="109"/>
                </a:lnTo>
                <a:lnTo>
                  <a:pt x="48" y="102"/>
                </a:lnTo>
                <a:lnTo>
                  <a:pt x="53" y="107"/>
                </a:lnTo>
                <a:lnTo>
                  <a:pt x="56" y="109"/>
                </a:lnTo>
                <a:lnTo>
                  <a:pt x="58" y="107"/>
                </a:lnTo>
                <a:lnTo>
                  <a:pt x="55" y="102"/>
                </a:lnTo>
                <a:lnTo>
                  <a:pt x="56" y="99"/>
                </a:lnTo>
                <a:lnTo>
                  <a:pt x="59" y="99"/>
                </a:lnTo>
                <a:lnTo>
                  <a:pt x="59" y="96"/>
                </a:lnTo>
                <a:lnTo>
                  <a:pt x="61" y="94"/>
                </a:lnTo>
                <a:lnTo>
                  <a:pt x="64" y="101"/>
                </a:lnTo>
                <a:lnTo>
                  <a:pt x="67" y="101"/>
                </a:lnTo>
                <a:lnTo>
                  <a:pt x="67" y="98"/>
                </a:lnTo>
                <a:lnTo>
                  <a:pt x="64" y="93"/>
                </a:lnTo>
                <a:lnTo>
                  <a:pt x="61" y="88"/>
                </a:lnTo>
                <a:lnTo>
                  <a:pt x="63" y="83"/>
                </a:lnTo>
                <a:lnTo>
                  <a:pt x="64" y="82"/>
                </a:lnTo>
                <a:lnTo>
                  <a:pt x="64" y="77"/>
                </a:lnTo>
                <a:lnTo>
                  <a:pt x="66" y="78"/>
                </a:lnTo>
                <a:lnTo>
                  <a:pt x="69" y="78"/>
                </a:lnTo>
                <a:lnTo>
                  <a:pt x="71" y="75"/>
                </a:lnTo>
                <a:lnTo>
                  <a:pt x="71" y="72"/>
                </a:lnTo>
                <a:lnTo>
                  <a:pt x="66" y="66"/>
                </a:lnTo>
                <a:lnTo>
                  <a:pt x="67" y="64"/>
                </a:lnTo>
                <a:lnTo>
                  <a:pt x="74" y="69"/>
                </a:lnTo>
                <a:lnTo>
                  <a:pt x="82" y="67"/>
                </a:lnTo>
                <a:lnTo>
                  <a:pt x="80" y="59"/>
                </a:lnTo>
                <a:lnTo>
                  <a:pt x="90" y="45"/>
                </a:lnTo>
                <a:lnTo>
                  <a:pt x="91" y="40"/>
                </a:lnTo>
                <a:lnTo>
                  <a:pt x="93" y="35"/>
                </a:lnTo>
                <a:lnTo>
                  <a:pt x="96" y="30"/>
                </a:lnTo>
                <a:lnTo>
                  <a:pt x="103" y="22"/>
                </a:lnTo>
                <a:lnTo>
                  <a:pt x="109" y="16"/>
                </a:lnTo>
                <a:lnTo>
                  <a:pt x="111" y="14"/>
                </a:lnTo>
                <a:lnTo>
                  <a:pt x="111" y="11"/>
                </a:lnTo>
                <a:lnTo>
                  <a:pt x="111" y="8"/>
                </a:lnTo>
                <a:lnTo>
                  <a:pt x="111" y="5"/>
                </a:lnTo>
                <a:lnTo>
                  <a:pt x="111" y="2"/>
                </a:lnTo>
                <a:lnTo>
                  <a:pt x="112" y="2"/>
                </a:lnTo>
                <a:lnTo>
                  <a:pt x="115" y="2"/>
                </a:lnTo>
                <a:lnTo>
                  <a:pt x="119" y="0"/>
                </a:lnTo>
                <a:lnTo>
                  <a:pt x="122" y="2"/>
                </a:lnTo>
                <a:lnTo>
                  <a:pt x="122" y="3"/>
                </a:lnTo>
                <a:lnTo>
                  <a:pt x="123" y="5"/>
                </a:lnTo>
                <a:lnTo>
                  <a:pt x="125" y="5"/>
                </a:lnTo>
                <a:lnTo>
                  <a:pt x="138" y="16"/>
                </a:lnTo>
                <a:lnTo>
                  <a:pt x="149" y="22"/>
                </a:lnTo>
                <a:lnTo>
                  <a:pt x="152" y="24"/>
                </a:lnTo>
                <a:lnTo>
                  <a:pt x="155" y="27"/>
                </a:lnTo>
                <a:lnTo>
                  <a:pt x="159" y="32"/>
                </a:lnTo>
                <a:lnTo>
                  <a:pt x="162" y="37"/>
                </a:lnTo>
                <a:lnTo>
                  <a:pt x="163" y="40"/>
                </a:lnTo>
                <a:close/>
              </a:path>
            </a:pathLst>
          </a:custGeom>
          <a:solidFill>
            <a:srgbClr val="72F2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9"/>
          <p:cNvSpPr>
            <a:spLocks noEditPoints="1"/>
          </p:cNvSpPr>
          <p:nvPr/>
        </p:nvSpPr>
        <p:spPr bwMode="auto">
          <a:xfrm>
            <a:off x="5210176" y="2890838"/>
            <a:ext cx="184150" cy="363538"/>
          </a:xfrm>
          <a:custGeom>
            <a:avLst/>
            <a:gdLst/>
            <a:ahLst/>
            <a:cxnLst>
              <a:cxn ang="0">
                <a:pos x="24" y="16"/>
              </a:cxn>
              <a:cxn ang="0">
                <a:pos x="35" y="17"/>
              </a:cxn>
              <a:cxn ang="0">
                <a:pos x="44" y="14"/>
              </a:cxn>
              <a:cxn ang="0">
                <a:pos x="49" y="17"/>
              </a:cxn>
              <a:cxn ang="0">
                <a:pos x="57" y="24"/>
              </a:cxn>
              <a:cxn ang="0">
                <a:pos x="62" y="32"/>
              </a:cxn>
              <a:cxn ang="0">
                <a:pos x="62" y="40"/>
              </a:cxn>
              <a:cxn ang="0">
                <a:pos x="67" y="48"/>
              </a:cxn>
              <a:cxn ang="0">
                <a:pos x="67" y="57"/>
              </a:cxn>
              <a:cxn ang="0">
                <a:pos x="72" y="65"/>
              </a:cxn>
              <a:cxn ang="0">
                <a:pos x="78" y="73"/>
              </a:cxn>
              <a:cxn ang="0">
                <a:pos x="83" y="81"/>
              </a:cxn>
              <a:cxn ang="0">
                <a:pos x="88" y="88"/>
              </a:cxn>
              <a:cxn ang="0">
                <a:pos x="91" y="99"/>
              </a:cxn>
              <a:cxn ang="0">
                <a:pos x="99" y="99"/>
              </a:cxn>
              <a:cxn ang="0">
                <a:pos x="102" y="107"/>
              </a:cxn>
              <a:cxn ang="0">
                <a:pos x="104" y="115"/>
              </a:cxn>
              <a:cxn ang="0">
                <a:pos x="107" y="125"/>
              </a:cxn>
              <a:cxn ang="0">
                <a:pos x="112" y="128"/>
              </a:cxn>
              <a:cxn ang="0">
                <a:pos x="113" y="136"/>
              </a:cxn>
              <a:cxn ang="0">
                <a:pos x="115" y="145"/>
              </a:cxn>
              <a:cxn ang="0">
                <a:pos x="83" y="153"/>
              </a:cxn>
              <a:cxn ang="0">
                <a:pos x="83" y="169"/>
              </a:cxn>
              <a:cxn ang="0">
                <a:pos x="86" y="189"/>
              </a:cxn>
              <a:cxn ang="0">
                <a:pos x="83" y="200"/>
              </a:cxn>
              <a:cxn ang="0">
                <a:pos x="86" y="219"/>
              </a:cxn>
              <a:cxn ang="0">
                <a:pos x="54" y="224"/>
              </a:cxn>
              <a:cxn ang="0">
                <a:pos x="41" y="224"/>
              </a:cxn>
              <a:cxn ang="0">
                <a:pos x="19" y="224"/>
              </a:cxn>
              <a:cxn ang="0">
                <a:pos x="17" y="216"/>
              </a:cxn>
              <a:cxn ang="0">
                <a:pos x="9" y="214"/>
              </a:cxn>
              <a:cxn ang="0">
                <a:pos x="12" y="203"/>
              </a:cxn>
              <a:cxn ang="0">
                <a:pos x="17" y="197"/>
              </a:cxn>
              <a:cxn ang="0">
                <a:pos x="19" y="187"/>
              </a:cxn>
              <a:cxn ang="0">
                <a:pos x="16" y="179"/>
              </a:cxn>
              <a:cxn ang="0">
                <a:pos x="14" y="171"/>
              </a:cxn>
              <a:cxn ang="0">
                <a:pos x="20" y="165"/>
              </a:cxn>
              <a:cxn ang="0">
                <a:pos x="17" y="155"/>
              </a:cxn>
              <a:cxn ang="0">
                <a:pos x="16" y="145"/>
              </a:cxn>
              <a:cxn ang="0">
                <a:pos x="14" y="136"/>
              </a:cxn>
              <a:cxn ang="0">
                <a:pos x="14" y="125"/>
              </a:cxn>
              <a:cxn ang="0">
                <a:pos x="20" y="118"/>
              </a:cxn>
              <a:cxn ang="0">
                <a:pos x="20" y="109"/>
              </a:cxn>
              <a:cxn ang="0">
                <a:pos x="22" y="96"/>
              </a:cxn>
              <a:cxn ang="0">
                <a:pos x="25" y="85"/>
              </a:cxn>
              <a:cxn ang="0">
                <a:pos x="25" y="75"/>
              </a:cxn>
              <a:cxn ang="0">
                <a:pos x="20" y="67"/>
              </a:cxn>
              <a:cxn ang="0">
                <a:pos x="17" y="57"/>
              </a:cxn>
              <a:cxn ang="0">
                <a:pos x="12" y="48"/>
              </a:cxn>
              <a:cxn ang="0">
                <a:pos x="11" y="40"/>
              </a:cxn>
              <a:cxn ang="0">
                <a:pos x="4" y="30"/>
              </a:cxn>
              <a:cxn ang="0">
                <a:pos x="3" y="22"/>
              </a:cxn>
              <a:cxn ang="0">
                <a:pos x="4" y="17"/>
              </a:cxn>
              <a:cxn ang="0">
                <a:pos x="6" y="14"/>
              </a:cxn>
              <a:cxn ang="0">
                <a:pos x="3" y="5"/>
              </a:cxn>
              <a:cxn ang="0">
                <a:pos x="3" y="0"/>
              </a:cxn>
              <a:cxn ang="0">
                <a:pos x="12" y="9"/>
              </a:cxn>
              <a:cxn ang="0">
                <a:pos x="9" y="19"/>
              </a:cxn>
            </a:cxnLst>
            <a:rect l="0" t="0" r="r" b="b"/>
            <a:pathLst>
              <a:path w="116" h="229">
                <a:moveTo>
                  <a:pt x="16" y="13"/>
                </a:moveTo>
                <a:lnTo>
                  <a:pt x="17" y="13"/>
                </a:lnTo>
                <a:lnTo>
                  <a:pt x="19" y="13"/>
                </a:lnTo>
                <a:lnTo>
                  <a:pt x="20" y="14"/>
                </a:lnTo>
                <a:lnTo>
                  <a:pt x="22" y="14"/>
                </a:lnTo>
                <a:lnTo>
                  <a:pt x="22" y="16"/>
                </a:lnTo>
                <a:lnTo>
                  <a:pt x="24" y="16"/>
                </a:lnTo>
                <a:lnTo>
                  <a:pt x="25" y="16"/>
                </a:lnTo>
                <a:lnTo>
                  <a:pt x="27" y="17"/>
                </a:lnTo>
                <a:lnTo>
                  <a:pt x="28" y="17"/>
                </a:lnTo>
                <a:lnTo>
                  <a:pt x="30" y="17"/>
                </a:lnTo>
                <a:lnTo>
                  <a:pt x="32" y="17"/>
                </a:lnTo>
                <a:lnTo>
                  <a:pt x="33" y="17"/>
                </a:lnTo>
                <a:lnTo>
                  <a:pt x="35" y="17"/>
                </a:lnTo>
                <a:lnTo>
                  <a:pt x="36" y="17"/>
                </a:lnTo>
                <a:lnTo>
                  <a:pt x="38" y="17"/>
                </a:lnTo>
                <a:lnTo>
                  <a:pt x="40" y="17"/>
                </a:lnTo>
                <a:lnTo>
                  <a:pt x="43" y="17"/>
                </a:lnTo>
                <a:lnTo>
                  <a:pt x="43" y="16"/>
                </a:lnTo>
                <a:lnTo>
                  <a:pt x="44" y="16"/>
                </a:lnTo>
                <a:lnTo>
                  <a:pt x="44" y="14"/>
                </a:lnTo>
                <a:lnTo>
                  <a:pt x="46" y="14"/>
                </a:lnTo>
                <a:lnTo>
                  <a:pt x="48" y="14"/>
                </a:lnTo>
                <a:lnTo>
                  <a:pt x="48" y="16"/>
                </a:lnTo>
                <a:lnTo>
                  <a:pt x="48" y="17"/>
                </a:lnTo>
                <a:lnTo>
                  <a:pt x="48" y="19"/>
                </a:lnTo>
                <a:lnTo>
                  <a:pt x="49" y="19"/>
                </a:lnTo>
                <a:lnTo>
                  <a:pt x="49" y="17"/>
                </a:lnTo>
                <a:lnTo>
                  <a:pt x="51" y="19"/>
                </a:lnTo>
                <a:lnTo>
                  <a:pt x="51" y="21"/>
                </a:lnTo>
                <a:lnTo>
                  <a:pt x="52" y="21"/>
                </a:lnTo>
                <a:lnTo>
                  <a:pt x="54" y="21"/>
                </a:lnTo>
                <a:lnTo>
                  <a:pt x="54" y="22"/>
                </a:lnTo>
                <a:lnTo>
                  <a:pt x="56" y="24"/>
                </a:lnTo>
                <a:lnTo>
                  <a:pt x="57" y="24"/>
                </a:lnTo>
                <a:lnTo>
                  <a:pt x="57" y="25"/>
                </a:lnTo>
                <a:lnTo>
                  <a:pt x="57" y="27"/>
                </a:lnTo>
                <a:lnTo>
                  <a:pt x="59" y="27"/>
                </a:lnTo>
                <a:lnTo>
                  <a:pt x="60" y="27"/>
                </a:lnTo>
                <a:lnTo>
                  <a:pt x="60" y="29"/>
                </a:lnTo>
                <a:lnTo>
                  <a:pt x="62" y="30"/>
                </a:lnTo>
                <a:lnTo>
                  <a:pt x="62" y="32"/>
                </a:lnTo>
                <a:lnTo>
                  <a:pt x="62" y="33"/>
                </a:lnTo>
                <a:lnTo>
                  <a:pt x="60" y="33"/>
                </a:lnTo>
                <a:lnTo>
                  <a:pt x="60" y="35"/>
                </a:lnTo>
                <a:lnTo>
                  <a:pt x="60" y="37"/>
                </a:lnTo>
                <a:lnTo>
                  <a:pt x="60" y="38"/>
                </a:lnTo>
                <a:lnTo>
                  <a:pt x="60" y="40"/>
                </a:lnTo>
                <a:lnTo>
                  <a:pt x="62" y="40"/>
                </a:lnTo>
                <a:lnTo>
                  <a:pt x="62" y="41"/>
                </a:lnTo>
                <a:lnTo>
                  <a:pt x="64" y="41"/>
                </a:lnTo>
                <a:lnTo>
                  <a:pt x="64" y="43"/>
                </a:lnTo>
                <a:lnTo>
                  <a:pt x="64" y="45"/>
                </a:lnTo>
                <a:lnTo>
                  <a:pt x="65" y="45"/>
                </a:lnTo>
                <a:lnTo>
                  <a:pt x="65" y="46"/>
                </a:lnTo>
                <a:lnTo>
                  <a:pt x="67" y="48"/>
                </a:lnTo>
                <a:lnTo>
                  <a:pt x="67" y="49"/>
                </a:lnTo>
                <a:lnTo>
                  <a:pt x="68" y="51"/>
                </a:lnTo>
                <a:lnTo>
                  <a:pt x="67" y="51"/>
                </a:lnTo>
                <a:lnTo>
                  <a:pt x="67" y="53"/>
                </a:lnTo>
                <a:lnTo>
                  <a:pt x="67" y="54"/>
                </a:lnTo>
                <a:lnTo>
                  <a:pt x="67" y="56"/>
                </a:lnTo>
                <a:lnTo>
                  <a:pt x="67" y="57"/>
                </a:lnTo>
                <a:lnTo>
                  <a:pt x="68" y="57"/>
                </a:lnTo>
                <a:lnTo>
                  <a:pt x="70" y="57"/>
                </a:lnTo>
                <a:lnTo>
                  <a:pt x="72" y="59"/>
                </a:lnTo>
                <a:lnTo>
                  <a:pt x="72" y="61"/>
                </a:lnTo>
                <a:lnTo>
                  <a:pt x="70" y="62"/>
                </a:lnTo>
                <a:lnTo>
                  <a:pt x="70" y="64"/>
                </a:lnTo>
                <a:lnTo>
                  <a:pt x="72" y="65"/>
                </a:lnTo>
                <a:lnTo>
                  <a:pt x="73" y="65"/>
                </a:lnTo>
                <a:lnTo>
                  <a:pt x="73" y="67"/>
                </a:lnTo>
                <a:lnTo>
                  <a:pt x="75" y="67"/>
                </a:lnTo>
                <a:lnTo>
                  <a:pt x="75" y="69"/>
                </a:lnTo>
                <a:lnTo>
                  <a:pt x="75" y="70"/>
                </a:lnTo>
                <a:lnTo>
                  <a:pt x="76" y="72"/>
                </a:lnTo>
                <a:lnTo>
                  <a:pt x="78" y="73"/>
                </a:lnTo>
                <a:lnTo>
                  <a:pt x="78" y="75"/>
                </a:lnTo>
                <a:lnTo>
                  <a:pt x="76" y="77"/>
                </a:lnTo>
                <a:lnTo>
                  <a:pt x="76" y="78"/>
                </a:lnTo>
                <a:lnTo>
                  <a:pt x="78" y="80"/>
                </a:lnTo>
                <a:lnTo>
                  <a:pt x="80" y="80"/>
                </a:lnTo>
                <a:lnTo>
                  <a:pt x="81" y="81"/>
                </a:lnTo>
                <a:lnTo>
                  <a:pt x="83" y="81"/>
                </a:lnTo>
                <a:lnTo>
                  <a:pt x="83" y="83"/>
                </a:lnTo>
                <a:lnTo>
                  <a:pt x="83" y="85"/>
                </a:lnTo>
                <a:lnTo>
                  <a:pt x="84" y="85"/>
                </a:lnTo>
                <a:lnTo>
                  <a:pt x="84" y="86"/>
                </a:lnTo>
                <a:lnTo>
                  <a:pt x="86" y="86"/>
                </a:lnTo>
                <a:lnTo>
                  <a:pt x="86" y="88"/>
                </a:lnTo>
                <a:lnTo>
                  <a:pt x="88" y="88"/>
                </a:lnTo>
                <a:lnTo>
                  <a:pt x="88" y="89"/>
                </a:lnTo>
                <a:lnTo>
                  <a:pt x="89" y="91"/>
                </a:lnTo>
                <a:lnTo>
                  <a:pt x="91" y="93"/>
                </a:lnTo>
                <a:lnTo>
                  <a:pt x="91" y="94"/>
                </a:lnTo>
                <a:lnTo>
                  <a:pt x="91" y="96"/>
                </a:lnTo>
                <a:lnTo>
                  <a:pt x="91" y="97"/>
                </a:lnTo>
                <a:lnTo>
                  <a:pt x="91" y="99"/>
                </a:lnTo>
                <a:lnTo>
                  <a:pt x="92" y="99"/>
                </a:lnTo>
                <a:lnTo>
                  <a:pt x="94" y="99"/>
                </a:lnTo>
                <a:lnTo>
                  <a:pt x="94" y="97"/>
                </a:lnTo>
                <a:lnTo>
                  <a:pt x="96" y="96"/>
                </a:lnTo>
                <a:lnTo>
                  <a:pt x="97" y="97"/>
                </a:lnTo>
                <a:lnTo>
                  <a:pt x="99" y="97"/>
                </a:lnTo>
                <a:lnTo>
                  <a:pt x="99" y="99"/>
                </a:lnTo>
                <a:lnTo>
                  <a:pt x="100" y="99"/>
                </a:lnTo>
                <a:lnTo>
                  <a:pt x="100" y="101"/>
                </a:lnTo>
                <a:lnTo>
                  <a:pt x="100" y="102"/>
                </a:lnTo>
                <a:lnTo>
                  <a:pt x="100" y="104"/>
                </a:lnTo>
                <a:lnTo>
                  <a:pt x="100" y="105"/>
                </a:lnTo>
                <a:lnTo>
                  <a:pt x="100" y="107"/>
                </a:lnTo>
                <a:lnTo>
                  <a:pt x="102" y="107"/>
                </a:lnTo>
                <a:lnTo>
                  <a:pt x="104" y="107"/>
                </a:lnTo>
                <a:lnTo>
                  <a:pt x="104" y="109"/>
                </a:lnTo>
                <a:lnTo>
                  <a:pt x="104" y="110"/>
                </a:lnTo>
                <a:lnTo>
                  <a:pt x="102" y="110"/>
                </a:lnTo>
                <a:lnTo>
                  <a:pt x="102" y="112"/>
                </a:lnTo>
                <a:lnTo>
                  <a:pt x="104" y="113"/>
                </a:lnTo>
                <a:lnTo>
                  <a:pt x="104" y="115"/>
                </a:lnTo>
                <a:lnTo>
                  <a:pt x="104" y="117"/>
                </a:lnTo>
                <a:lnTo>
                  <a:pt x="105" y="117"/>
                </a:lnTo>
                <a:lnTo>
                  <a:pt x="105" y="118"/>
                </a:lnTo>
                <a:lnTo>
                  <a:pt x="107" y="120"/>
                </a:lnTo>
                <a:lnTo>
                  <a:pt x="107" y="121"/>
                </a:lnTo>
                <a:lnTo>
                  <a:pt x="107" y="123"/>
                </a:lnTo>
                <a:lnTo>
                  <a:pt x="107" y="125"/>
                </a:lnTo>
                <a:lnTo>
                  <a:pt x="107" y="126"/>
                </a:lnTo>
                <a:lnTo>
                  <a:pt x="107" y="128"/>
                </a:lnTo>
                <a:lnTo>
                  <a:pt x="108" y="128"/>
                </a:lnTo>
                <a:lnTo>
                  <a:pt x="108" y="129"/>
                </a:lnTo>
                <a:lnTo>
                  <a:pt x="108" y="128"/>
                </a:lnTo>
                <a:lnTo>
                  <a:pt x="110" y="128"/>
                </a:lnTo>
                <a:lnTo>
                  <a:pt x="112" y="128"/>
                </a:lnTo>
                <a:lnTo>
                  <a:pt x="112" y="129"/>
                </a:lnTo>
                <a:lnTo>
                  <a:pt x="110" y="129"/>
                </a:lnTo>
                <a:lnTo>
                  <a:pt x="110" y="131"/>
                </a:lnTo>
                <a:lnTo>
                  <a:pt x="110" y="133"/>
                </a:lnTo>
                <a:lnTo>
                  <a:pt x="110" y="134"/>
                </a:lnTo>
                <a:lnTo>
                  <a:pt x="112" y="134"/>
                </a:lnTo>
                <a:lnTo>
                  <a:pt x="113" y="136"/>
                </a:lnTo>
                <a:lnTo>
                  <a:pt x="115" y="136"/>
                </a:lnTo>
                <a:lnTo>
                  <a:pt x="115" y="137"/>
                </a:lnTo>
                <a:lnTo>
                  <a:pt x="115" y="139"/>
                </a:lnTo>
                <a:lnTo>
                  <a:pt x="115" y="141"/>
                </a:lnTo>
                <a:lnTo>
                  <a:pt x="115" y="142"/>
                </a:lnTo>
                <a:lnTo>
                  <a:pt x="116" y="145"/>
                </a:lnTo>
                <a:lnTo>
                  <a:pt x="115" y="145"/>
                </a:lnTo>
                <a:lnTo>
                  <a:pt x="110" y="145"/>
                </a:lnTo>
                <a:lnTo>
                  <a:pt x="97" y="145"/>
                </a:lnTo>
                <a:lnTo>
                  <a:pt x="96" y="147"/>
                </a:lnTo>
                <a:lnTo>
                  <a:pt x="96" y="150"/>
                </a:lnTo>
                <a:lnTo>
                  <a:pt x="94" y="150"/>
                </a:lnTo>
                <a:lnTo>
                  <a:pt x="88" y="152"/>
                </a:lnTo>
                <a:lnTo>
                  <a:pt x="83" y="153"/>
                </a:lnTo>
                <a:lnTo>
                  <a:pt x="81" y="155"/>
                </a:lnTo>
                <a:lnTo>
                  <a:pt x="80" y="158"/>
                </a:lnTo>
                <a:lnTo>
                  <a:pt x="80" y="160"/>
                </a:lnTo>
                <a:lnTo>
                  <a:pt x="80" y="161"/>
                </a:lnTo>
                <a:lnTo>
                  <a:pt x="80" y="163"/>
                </a:lnTo>
                <a:lnTo>
                  <a:pt x="81" y="166"/>
                </a:lnTo>
                <a:lnTo>
                  <a:pt x="83" y="169"/>
                </a:lnTo>
                <a:lnTo>
                  <a:pt x="84" y="173"/>
                </a:lnTo>
                <a:lnTo>
                  <a:pt x="84" y="176"/>
                </a:lnTo>
                <a:lnTo>
                  <a:pt x="83" y="181"/>
                </a:lnTo>
                <a:lnTo>
                  <a:pt x="83" y="182"/>
                </a:lnTo>
                <a:lnTo>
                  <a:pt x="84" y="184"/>
                </a:lnTo>
                <a:lnTo>
                  <a:pt x="86" y="187"/>
                </a:lnTo>
                <a:lnTo>
                  <a:pt x="86" y="189"/>
                </a:lnTo>
                <a:lnTo>
                  <a:pt x="86" y="192"/>
                </a:lnTo>
                <a:lnTo>
                  <a:pt x="84" y="192"/>
                </a:lnTo>
                <a:lnTo>
                  <a:pt x="81" y="192"/>
                </a:lnTo>
                <a:lnTo>
                  <a:pt x="80" y="195"/>
                </a:lnTo>
                <a:lnTo>
                  <a:pt x="81" y="198"/>
                </a:lnTo>
                <a:lnTo>
                  <a:pt x="83" y="198"/>
                </a:lnTo>
                <a:lnTo>
                  <a:pt x="83" y="200"/>
                </a:lnTo>
                <a:lnTo>
                  <a:pt x="84" y="200"/>
                </a:lnTo>
                <a:lnTo>
                  <a:pt x="84" y="201"/>
                </a:lnTo>
                <a:lnTo>
                  <a:pt x="89" y="206"/>
                </a:lnTo>
                <a:lnTo>
                  <a:pt x="91" y="209"/>
                </a:lnTo>
                <a:lnTo>
                  <a:pt x="92" y="213"/>
                </a:lnTo>
                <a:lnTo>
                  <a:pt x="91" y="214"/>
                </a:lnTo>
                <a:lnTo>
                  <a:pt x="86" y="219"/>
                </a:lnTo>
                <a:lnTo>
                  <a:pt x="84" y="222"/>
                </a:lnTo>
                <a:lnTo>
                  <a:pt x="84" y="224"/>
                </a:lnTo>
                <a:lnTo>
                  <a:pt x="80" y="224"/>
                </a:lnTo>
                <a:lnTo>
                  <a:pt x="68" y="224"/>
                </a:lnTo>
                <a:lnTo>
                  <a:pt x="67" y="224"/>
                </a:lnTo>
                <a:lnTo>
                  <a:pt x="56" y="224"/>
                </a:lnTo>
                <a:lnTo>
                  <a:pt x="54" y="224"/>
                </a:lnTo>
                <a:lnTo>
                  <a:pt x="54" y="225"/>
                </a:lnTo>
                <a:lnTo>
                  <a:pt x="54" y="229"/>
                </a:lnTo>
                <a:lnTo>
                  <a:pt x="51" y="229"/>
                </a:lnTo>
                <a:lnTo>
                  <a:pt x="51" y="224"/>
                </a:lnTo>
                <a:lnTo>
                  <a:pt x="49" y="224"/>
                </a:lnTo>
                <a:lnTo>
                  <a:pt x="43" y="224"/>
                </a:lnTo>
                <a:lnTo>
                  <a:pt x="41" y="224"/>
                </a:lnTo>
                <a:lnTo>
                  <a:pt x="32" y="225"/>
                </a:lnTo>
                <a:lnTo>
                  <a:pt x="27" y="225"/>
                </a:lnTo>
                <a:lnTo>
                  <a:pt x="25" y="225"/>
                </a:lnTo>
                <a:lnTo>
                  <a:pt x="24" y="225"/>
                </a:lnTo>
                <a:lnTo>
                  <a:pt x="22" y="225"/>
                </a:lnTo>
                <a:lnTo>
                  <a:pt x="20" y="224"/>
                </a:lnTo>
                <a:lnTo>
                  <a:pt x="19" y="224"/>
                </a:lnTo>
                <a:lnTo>
                  <a:pt x="17" y="224"/>
                </a:lnTo>
                <a:lnTo>
                  <a:pt x="16" y="222"/>
                </a:lnTo>
                <a:lnTo>
                  <a:pt x="16" y="221"/>
                </a:lnTo>
                <a:lnTo>
                  <a:pt x="16" y="219"/>
                </a:lnTo>
                <a:lnTo>
                  <a:pt x="16" y="217"/>
                </a:lnTo>
                <a:lnTo>
                  <a:pt x="16" y="216"/>
                </a:lnTo>
                <a:lnTo>
                  <a:pt x="17" y="216"/>
                </a:lnTo>
                <a:lnTo>
                  <a:pt x="17" y="214"/>
                </a:lnTo>
                <a:lnTo>
                  <a:pt x="17" y="213"/>
                </a:lnTo>
                <a:lnTo>
                  <a:pt x="14" y="213"/>
                </a:lnTo>
                <a:lnTo>
                  <a:pt x="14" y="217"/>
                </a:lnTo>
                <a:lnTo>
                  <a:pt x="11" y="217"/>
                </a:lnTo>
                <a:lnTo>
                  <a:pt x="9" y="217"/>
                </a:lnTo>
                <a:lnTo>
                  <a:pt x="9" y="214"/>
                </a:lnTo>
                <a:lnTo>
                  <a:pt x="9" y="213"/>
                </a:lnTo>
                <a:lnTo>
                  <a:pt x="8" y="209"/>
                </a:lnTo>
                <a:lnTo>
                  <a:pt x="8" y="208"/>
                </a:lnTo>
                <a:lnTo>
                  <a:pt x="9" y="203"/>
                </a:lnTo>
                <a:lnTo>
                  <a:pt x="11" y="203"/>
                </a:lnTo>
                <a:lnTo>
                  <a:pt x="12" y="201"/>
                </a:lnTo>
                <a:lnTo>
                  <a:pt x="12" y="203"/>
                </a:lnTo>
                <a:lnTo>
                  <a:pt x="14" y="203"/>
                </a:lnTo>
                <a:lnTo>
                  <a:pt x="16" y="203"/>
                </a:lnTo>
                <a:lnTo>
                  <a:pt x="14" y="201"/>
                </a:lnTo>
                <a:lnTo>
                  <a:pt x="14" y="200"/>
                </a:lnTo>
                <a:lnTo>
                  <a:pt x="14" y="198"/>
                </a:lnTo>
                <a:lnTo>
                  <a:pt x="16" y="198"/>
                </a:lnTo>
                <a:lnTo>
                  <a:pt x="17" y="197"/>
                </a:lnTo>
                <a:lnTo>
                  <a:pt x="17" y="195"/>
                </a:lnTo>
                <a:lnTo>
                  <a:pt x="17" y="193"/>
                </a:lnTo>
                <a:lnTo>
                  <a:pt x="19" y="193"/>
                </a:lnTo>
                <a:lnTo>
                  <a:pt x="19" y="192"/>
                </a:lnTo>
                <a:lnTo>
                  <a:pt x="19" y="190"/>
                </a:lnTo>
                <a:lnTo>
                  <a:pt x="19" y="189"/>
                </a:lnTo>
                <a:lnTo>
                  <a:pt x="19" y="187"/>
                </a:lnTo>
                <a:lnTo>
                  <a:pt x="19" y="185"/>
                </a:lnTo>
                <a:lnTo>
                  <a:pt x="20" y="185"/>
                </a:lnTo>
                <a:lnTo>
                  <a:pt x="19" y="184"/>
                </a:lnTo>
                <a:lnTo>
                  <a:pt x="17" y="184"/>
                </a:lnTo>
                <a:lnTo>
                  <a:pt x="16" y="182"/>
                </a:lnTo>
                <a:lnTo>
                  <a:pt x="16" y="181"/>
                </a:lnTo>
                <a:lnTo>
                  <a:pt x="16" y="179"/>
                </a:lnTo>
                <a:lnTo>
                  <a:pt x="14" y="179"/>
                </a:lnTo>
                <a:lnTo>
                  <a:pt x="14" y="177"/>
                </a:lnTo>
                <a:lnTo>
                  <a:pt x="12" y="177"/>
                </a:lnTo>
                <a:lnTo>
                  <a:pt x="12" y="176"/>
                </a:lnTo>
                <a:lnTo>
                  <a:pt x="12" y="174"/>
                </a:lnTo>
                <a:lnTo>
                  <a:pt x="14" y="173"/>
                </a:lnTo>
                <a:lnTo>
                  <a:pt x="14" y="171"/>
                </a:lnTo>
                <a:lnTo>
                  <a:pt x="16" y="171"/>
                </a:lnTo>
                <a:lnTo>
                  <a:pt x="16" y="169"/>
                </a:lnTo>
                <a:lnTo>
                  <a:pt x="17" y="169"/>
                </a:lnTo>
                <a:lnTo>
                  <a:pt x="19" y="168"/>
                </a:lnTo>
                <a:lnTo>
                  <a:pt x="20" y="168"/>
                </a:lnTo>
                <a:lnTo>
                  <a:pt x="20" y="166"/>
                </a:lnTo>
                <a:lnTo>
                  <a:pt x="20" y="165"/>
                </a:lnTo>
                <a:lnTo>
                  <a:pt x="22" y="165"/>
                </a:lnTo>
                <a:lnTo>
                  <a:pt x="22" y="163"/>
                </a:lnTo>
                <a:lnTo>
                  <a:pt x="22" y="161"/>
                </a:lnTo>
                <a:lnTo>
                  <a:pt x="22" y="160"/>
                </a:lnTo>
                <a:lnTo>
                  <a:pt x="20" y="158"/>
                </a:lnTo>
                <a:lnTo>
                  <a:pt x="19" y="157"/>
                </a:lnTo>
                <a:lnTo>
                  <a:pt x="17" y="155"/>
                </a:lnTo>
                <a:lnTo>
                  <a:pt x="16" y="153"/>
                </a:lnTo>
                <a:lnTo>
                  <a:pt x="16" y="152"/>
                </a:lnTo>
                <a:lnTo>
                  <a:pt x="16" y="150"/>
                </a:lnTo>
                <a:lnTo>
                  <a:pt x="14" y="150"/>
                </a:lnTo>
                <a:lnTo>
                  <a:pt x="14" y="149"/>
                </a:lnTo>
                <a:lnTo>
                  <a:pt x="16" y="147"/>
                </a:lnTo>
                <a:lnTo>
                  <a:pt x="16" y="145"/>
                </a:lnTo>
                <a:lnTo>
                  <a:pt x="16" y="144"/>
                </a:lnTo>
                <a:lnTo>
                  <a:pt x="16" y="142"/>
                </a:lnTo>
                <a:lnTo>
                  <a:pt x="16" y="141"/>
                </a:lnTo>
                <a:lnTo>
                  <a:pt x="16" y="139"/>
                </a:lnTo>
                <a:lnTo>
                  <a:pt x="14" y="139"/>
                </a:lnTo>
                <a:lnTo>
                  <a:pt x="14" y="137"/>
                </a:lnTo>
                <a:lnTo>
                  <a:pt x="14" y="136"/>
                </a:lnTo>
                <a:lnTo>
                  <a:pt x="14" y="134"/>
                </a:lnTo>
                <a:lnTo>
                  <a:pt x="14" y="133"/>
                </a:lnTo>
                <a:lnTo>
                  <a:pt x="16" y="131"/>
                </a:lnTo>
                <a:lnTo>
                  <a:pt x="16" y="129"/>
                </a:lnTo>
                <a:lnTo>
                  <a:pt x="14" y="128"/>
                </a:lnTo>
                <a:lnTo>
                  <a:pt x="14" y="126"/>
                </a:lnTo>
                <a:lnTo>
                  <a:pt x="14" y="125"/>
                </a:lnTo>
                <a:lnTo>
                  <a:pt x="16" y="125"/>
                </a:lnTo>
                <a:lnTo>
                  <a:pt x="16" y="123"/>
                </a:lnTo>
                <a:lnTo>
                  <a:pt x="17" y="123"/>
                </a:lnTo>
                <a:lnTo>
                  <a:pt x="17" y="121"/>
                </a:lnTo>
                <a:lnTo>
                  <a:pt x="19" y="121"/>
                </a:lnTo>
                <a:lnTo>
                  <a:pt x="19" y="120"/>
                </a:lnTo>
                <a:lnTo>
                  <a:pt x="20" y="118"/>
                </a:lnTo>
                <a:lnTo>
                  <a:pt x="22" y="117"/>
                </a:lnTo>
                <a:lnTo>
                  <a:pt x="22" y="115"/>
                </a:lnTo>
                <a:lnTo>
                  <a:pt x="22" y="113"/>
                </a:lnTo>
                <a:lnTo>
                  <a:pt x="20" y="113"/>
                </a:lnTo>
                <a:lnTo>
                  <a:pt x="20" y="112"/>
                </a:lnTo>
                <a:lnTo>
                  <a:pt x="20" y="110"/>
                </a:lnTo>
                <a:lnTo>
                  <a:pt x="20" y="109"/>
                </a:lnTo>
                <a:lnTo>
                  <a:pt x="20" y="105"/>
                </a:lnTo>
                <a:lnTo>
                  <a:pt x="20" y="104"/>
                </a:lnTo>
                <a:lnTo>
                  <a:pt x="20" y="102"/>
                </a:lnTo>
                <a:lnTo>
                  <a:pt x="20" y="101"/>
                </a:lnTo>
                <a:lnTo>
                  <a:pt x="22" y="99"/>
                </a:lnTo>
                <a:lnTo>
                  <a:pt x="22" y="97"/>
                </a:lnTo>
                <a:lnTo>
                  <a:pt x="22" y="96"/>
                </a:lnTo>
                <a:lnTo>
                  <a:pt x="22" y="94"/>
                </a:lnTo>
                <a:lnTo>
                  <a:pt x="22" y="93"/>
                </a:lnTo>
                <a:lnTo>
                  <a:pt x="24" y="91"/>
                </a:lnTo>
                <a:lnTo>
                  <a:pt x="24" y="89"/>
                </a:lnTo>
                <a:lnTo>
                  <a:pt x="24" y="88"/>
                </a:lnTo>
                <a:lnTo>
                  <a:pt x="25" y="86"/>
                </a:lnTo>
                <a:lnTo>
                  <a:pt x="25" y="85"/>
                </a:lnTo>
                <a:lnTo>
                  <a:pt x="25" y="83"/>
                </a:lnTo>
                <a:lnTo>
                  <a:pt x="27" y="83"/>
                </a:lnTo>
                <a:lnTo>
                  <a:pt x="27" y="81"/>
                </a:lnTo>
                <a:lnTo>
                  <a:pt x="27" y="80"/>
                </a:lnTo>
                <a:lnTo>
                  <a:pt x="27" y="78"/>
                </a:lnTo>
                <a:lnTo>
                  <a:pt x="25" y="77"/>
                </a:lnTo>
                <a:lnTo>
                  <a:pt x="25" y="75"/>
                </a:lnTo>
                <a:lnTo>
                  <a:pt x="25" y="73"/>
                </a:lnTo>
                <a:lnTo>
                  <a:pt x="24" y="73"/>
                </a:lnTo>
                <a:lnTo>
                  <a:pt x="24" y="72"/>
                </a:lnTo>
                <a:lnTo>
                  <a:pt x="22" y="72"/>
                </a:lnTo>
                <a:lnTo>
                  <a:pt x="22" y="70"/>
                </a:lnTo>
                <a:lnTo>
                  <a:pt x="22" y="69"/>
                </a:lnTo>
                <a:lnTo>
                  <a:pt x="20" y="67"/>
                </a:lnTo>
                <a:lnTo>
                  <a:pt x="20" y="65"/>
                </a:lnTo>
                <a:lnTo>
                  <a:pt x="19" y="64"/>
                </a:lnTo>
                <a:lnTo>
                  <a:pt x="19" y="62"/>
                </a:lnTo>
                <a:lnTo>
                  <a:pt x="17" y="62"/>
                </a:lnTo>
                <a:lnTo>
                  <a:pt x="17" y="61"/>
                </a:lnTo>
                <a:lnTo>
                  <a:pt x="17" y="59"/>
                </a:lnTo>
                <a:lnTo>
                  <a:pt x="17" y="57"/>
                </a:lnTo>
                <a:lnTo>
                  <a:pt x="17" y="56"/>
                </a:lnTo>
                <a:lnTo>
                  <a:pt x="17" y="54"/>
                </a:lnTo>
                <a:lnTo>
                  <a:pt x="16" y="53"/>
                </a:lnTo>
                <a:lnTo>
                  <a:pt x="16" y="51"/>
                </a:lnTo>
                <a:lnTo>
                  <a:pt x="14" y="49"/>
                </a:lnTo>
                <a:lnTo>
                  <a:pt x="12" y="49"/>
                </a:lnTo>
                <a:lnTo>
                  <a:pt x="12" y="48"/>
                </a:lnTo>
                <a:lnTo>
                  <a:pt x="11" y="46"/>
                </a:lnTo>
                <a:lnTo>
                  <a:pt x="11" y="45"/>
                </a:lnTo>
                <a:lnTo>
                  <a:pt x="12" y="45"/>
                </a:lnTo>
                <a:lnTo>
                  <a:pt x="12" y="43"/>
                </a:lnTo>
                <a:lnTo>
                  <a:pt x="12" y="41"/>
                </a:lnTo>
                <a:lnTo>
                  <a:pt x="12" y="40"/>
                </a:lnTo>
                <a:lnTo>
                  <a:pt x="11" y="40"/>
                </a:lnTo>
                <a:lnTo>
                  <a:pt x="11" y="38"/>
                </a:lnTo>
                <a:lnTo>
                  <a:pt x="9" y="38"/>
                </a:lnTo>
                <a:lnTo>
                  <a:pt x="8" y="37"/>
                </a:lnTo>
                <a:lnTo>
                  <a:pt x="6" y="37"/>
                </a:lnTo>
                <a:lnTo>
                  <a:pt x="4" y="35"/>
                </a:lnTo>
                <a:lnTo>
                  <a:pt x="4" y="33"/>
                </a:lnTo>
                <a:lnTo>
                  <a:pt x="4" y="30"/>
                </a:lnTo>
                <a:lnTo>
                  <a:pt x="4" y="29"/>
                </a:lnTo>
                <a:lnTo>
                  <a:pt x="1" y="29"/>
                </a:lnTo>
                <a:lnTo>
                  <a:pt x="1" y="27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3" y="22"/>
                </a:lnTo>
                <a:lnTo>
                  <a:pt x="3" y="21"/>
                </a:lnTo>
                <a:lnTo>
                  <a:pt x="4" y="21"/>
                </a:lnTo>
                <a:lnTo>
                  <a:pt x="6" y="21"/>
                </a:lnTo>
                <a:lnTo>
                  <a:pt x="6" y="19"/>
                </a:lnTo>
                <a:lnTo>
                  <a:pt x="3" y="19"/>
                </a:lnTo>
                <a:lnTo>
                  <a:pt x="3" y="17"/>
                </a:lnTo>
                <a:lnTo>
                  <a:pt x="4" y="17"/>
                </a:lnTo>
                <a:lnTo>
                  <a:pt x="4" y="16"/>
                </a:lnTo>
                <a:lnTo>
                  <a:pt x="4" y="14"/>
                </a:lnTo>
                <a:lnTo>
                  <a:pt x="6" y="14"/>
                </a:lnTo>
                <a:lnTo>
                  <a:pt x="6" y="16"/>
                </a:lnTo>
                <a:lnTo>
                  <a:pt x="8" y="16"/>
                </a:lnTo>
                <a:lnTo>
                  <a:pt x="8" y="14"/>
                </a:lnTo>
                <a:lnTo>
                  <a:pt x="6" y="14"/>
                </a:lnTo>
                <a:lnTo>
                  <a:pt x="6" y="13"/>
                </a:lnTo>
                <a:lnTo>
                  <a:pt x="4" y="13"/>
                </a:lnTo>
                <a:lnTo>
                  <a:pt x="4" y="11"/>
                </a:lnTo>
                <a:lnTo>
                  <a:pt x="4" y="8"/>
                </a:lnTo>
                <a:lnTo>
                  <a:pt x="3" y="8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3" y="3"/>
                </a:lnTo>
                <a:lnTo>
                  <a:pt x="4" y="3"/>
                </a:lnTo>
                <a:lnTo>
                  <a:pt x="4" y="1"/>
                </a:lnTo>
                <a:lnTo>
                  <a:pt x="3" y="1"/>
                </a:lnTo>
                <a:lnTo>
                  <a:pt x="3" y="0"/>
                </a:lnTo>
                <a:lnTo>
                  <a:pt x="9" y="0"/>
                </a:lnTo>
                <a:lnTo>
                  <a:pt x="11" y="1"/>
                </a:lnTo>
                <a:lnTo>
                  <a:pt x="9" y="5"/>
                </a:lnTo>
                <a:lnTo>
                  <a:pt x="11" y="6"/>
                </a:lnTo>
                <a:lnTo>
                  <a:pt x="11" y="8"/>
                </a:lnTo>
                <a:lnTo>
                  <a:pt x="12" y="8"/>
                </a:lnTo>
                <a:lnTo>
                  <a:pt x="12" y="9"/>
                </a:lnTo>
                <a:lnTo>
                  <a:pt x="12" y="13"/>
                </a:lnTo>
                <a:lnTo>
                  <a:pt x="14" y="13"/>
                </a:lnTo>
                <a:lnTo>
                  <a:pt x="16" y="13"/>
                </a:lnTo>
                <a:close/>
                <a:moveTo>
                  <a:pt x="12" y="21"/>
                </a:moveTo>
                <a:lnTo>
                  <a:pt x="12" y="19"/>
                </a:lnTo>
                <a:lnTo>
                  <a:pt x="11" y="19"/>
                </a:lnTo>
                <a:lnTo>
                  <a:pt x="9" y="19"/>
                </a:lnTo>
                <a:lnTo>
                  <a:pt x="9" y="21"/>
                </a:lnTo>
                <a:lnTo>
                  <a:pt x="11" y="21"/>
                </a:lnTo>
                <a:lnTo>
                  <a:pt x="12" y="21"/>
                </a:lnTo>
                <a:close/>
              </a:path>
            </a:pathLst>
          </a:custGeom>
          <a:solidFill>
            <a:srgbClr val="78BD5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10"/>
          <p:cNvSpPr>
            <a:spLocks/>
          </p:cNvSpPr>
          <p:nvPr/>
        </p:nvSpPr>
        <p:spPr bwMode="auto">
          <a:xfrm>
            <a:off x="5229226" y="2581276"/>
            <a:ext cx="912813" cy="539750"/>
          </a:xfrm>
          <a:custGeom>
            <a:avLst/>
            <a:gdLst/>
            <a:ahLst/>
            <a:cxnLst>
              <a:cxn ang="0">
                <a:pos x="413" y="60"/>
              </a:cxn>
              <a:cxn ang="0">
                <a:pos x="428" y="81"/>
              </a:cxn>
              <a:cxn ang="0">
                <a:pos x="450" y="78"/>
              </a:cxn>
              <a:cxn ang="0">
                <a:pos x="469" y="89"/>
              </a:cxn>
              <a:cxn ang="0">
                <a:pos x="501" y="96"/>
              </a:cxn>
              <a:cxn ang="0">
                <a:pos x="530" y="121"/>
              </a:cxn>
              <a:cxn ang="0">
                <a:pos x="560" y="140"/>
              </a:cxn>
              <a:cxn ang="0">
                <a:pos x="572" y="160"/>
              </a:cxn>
              <a:cxn ang="0">
                <a:pos x="554" y="185"/>
              </a:cxn>
              <a:cxn ang="0">
                <a:pos x="552" y="217"/>
              </a:cxn>
              <a:cxn ang="0">
                <a:pos x="540" y="220"/>
              </a:cxn>
              <a:cxn ang="0">
                <a:pos x="527" y="240"/>
              </a:cxn>
              <a:cxn ang="0">
                <a:pos x="512" y="244"/>
              </a:cxn>
              <a:cxn ang="0">
                <a:pos x="485" y="252"/>
              </a:cxn>
              <a:cxn ang="0">
                <a:pos x="431" y="275"/>
              </a:cxn>
              <a:cxn ang="0">
                <a:pos x="364" y="236"/>
              </a:cxn>
              <a:cxn ang="0">
                <a:pos x="365" y="243"/>
              </a:cxn>
              <a:cxn ang="0">
                <a:pos x="364" y="249"/>
              </a:cxn>
              <a:cxn ang="0">
                <a:pos x="357" y="244"/>
              </a:cxn>
              <a:cxn ang="0">
                <a:pos x="332" y="257"/>
              </a:cxn>
              <a:cxn ang="0">
                <a:pos x="311" y="268"/>
              </a:cxn>
              <a:cxn ang="0">
                <a:pos x="282" y="281"/>
              </a:cxn>
              <a:cxn ang="0">
                <a:pos x="255" y="273"/>
              </a:cxn>
              <a:cxn ang="0">
                <a:pos x="244" y="305"/>
              </a:cxn>
              <a:cxn ang="0">
                <a:pos x="232" y="329"/>
              </a:cxn>
              <a:cxn ang="0">
                <a:pos x="154" y="328"/>
              </a:cxn>
              <a:cxn ang="0">
                <a:pos x="111" y="340"/>
              </a:cxn>
              <a:cxn ang="0">
                <a:pos x="101" y="331"/>
              </a:cxn>
              <a:cxn ang="0">
                <a:pos x="96" y="323"/>
              </a:cxn>
              <a:cxn ang="0">
                <a:pos x="93" y="313"/>
              </a:cxn>
              <a:cxn ang="0">
                <a:pos x="92" y="302"/>
              </a:cxn>
              <a:cxn ang="0">
                <a:pos x="87" y="292"/>
              </a:cxn>
              <a:cxn ang="0">
                <a:pos x="79" y="289"/>
              </a:cxn>
              <a:cxn ang="0">
                <a:pos x="71" y="280"/>
              </a:cxn>
              <a:cxn ang="0">
                <a:pos x="66" y="268"/>
              </a:cxn>
              <a:cxn ang="0">
                <a:pos x="58" y="257"/>
              </a:cxn>
              <a:cxn ang="0">
                <a:pos x="55" y="246"/>
              </a:cxn>
              <a:cxn ang="0">
                <a:pos x="50" y="236"/>
              </a:cxn>
              <a:cxn ang="0">
                <a:pos x="50" y="225"/>
              </a:cxn>
              <a:cxn ang="0">
                <a:pos x="42" y="216"/>
              </a:cxn>
              <a:cxn ang="0">
                <a:pos x="36" y="209"/>
              </a:cxn>
              <a:cxn ang="0">
                <a:pos x="23" y="212"/>
              </a:cxn>
              <a:cxn ang="0">
                <a:pos x="10" y="209"/>
              </a:cxn>
              <a:cxn ang="0">
                <a:pos x="4" y="200"/>
              </a:cxn>
              <a:cxn ang="0">
                <a:pos x="15" y="192"/>
              </a:cxn>
              <a:cxn ang="0">
                <a:pos x="23" y="179"/>
              </a:cxn>
              <a:cxn ang="0">
                <a:pos x="39" y="172"/>
              </a:cxn>
              <a:cxn ang="0">
                <a:pos x="45" y="140"/>
              </a:cxn>
              <a:cxn ang="0">
                <a:pos x="23" y="112"/>
              </a:cxn>
              <a:cxn ang="0">
                <a:pos x="13" y="75"/>
              </a:cxn>
              <a:cxn ang="0">
                <a:pos x="7" y="38"/>
              </a:cxn>
              <a:cxn ang="0">
                <a:pos x="42" y="36"/>
              </a:cxn>
              <a:cxn ang="0">
                <a:pos x="44" y="14"/>
              </a:cxn>
              <a:cxn ang="0">
                <a:pos x="60" y="1"/>
              </a:cxn>
              <a:cxn ang="0">
                <a:pos x="130" y="0"/>
              </a:cxn>
              <a:cxn ang="0">
                <a:pos x="156" y="0"/>
              </a:cxn>
              <a:cxn ang="0">
                <a:pos x="239" y="1"/>
              </a:cxn>
              <a:cxn ang="0">
                <a:pos x="269" y="8"/>
              </a:cxn>
              <a:cxn ang="0">
                <a:pos x="322" y="4"/>
              </a:cxn>
              <a:cxn ang="0">
                <a:pos x="362" y="30"/>
              </a:cxn>
              <a:cxn ang="0">
                <a:pos x="383" y="27"/>
              </a:cxn>
            </a:cxnLst>
            <a:rect l="0" t="0" r="r" b="b"/>
            <a:pathLst>
              <a:path w="575" h="340">
                <a:moveTo>
                  <a:pt x="412" y="12"/>
                </a:moveTo>
                <a:lnTo>
                  <a:pt x="412" y="20"/>
                </a:lnTo>
                <a:lnTo>
                  <a:pt x="413" y="27"/>
                </a:lnTo>
                <a:lnTo>
                  <a:pt x="413" y="30"/>
                </a:lnTo>
                <a:lnTo>
                  <a:pt x="413" y="32"/>
                </a:lnTo>
                <a:lnTo>
                  <a:pt x="413" y="33"/>
                </a:lnTo>
                <a:lnTo>
                  <a:pt x="413" y="36"/>
                </a:lnTo>
                <a:lnTo>
                  <a:pt x="408" y="59"/>
                </a:lnTo>
                <a:lnTo>
                  <a:pt x="413" y="60"/>
                </a:lnTo>
                <a:lnTo>
                  <a:pt x="416" y="64"/>
                </a:lnTo>
                <a:lnTo>
                  <a:pt x="418" y="65"/>
                </a:lnTo>
                <a:lnTo>
                  <a:pt x="420" y="70"/>
                </a:lnTo>
                <a:lnTo>
                  <a:pt x="420" y="76"/>
                </a:lnTo>
                <a:lnTo>
                  <a:pt x="420" y="80"/>
                </a:lnTo>
                <a:lnTo>
                  <a:pt x="420" y="81"/>
                </a:lnTo>
                <a:lnTo>
                  <a:pt x="421" y="81"/>
                </a:lnTo>
                <a:lnTo>
                  <a:pt x="423" y="81"/>
                </a:lnTo>
                <a:lnTo>
                  <a:pt x="428" y="81"/>
                </a:lnTo>
                <a:lnTo>
                  <a:pt x="429" y="80"/>
                </a:lnTo>
                <a:lnTo>
                  <a:pt x="431" y="78"/>
                </a:lnTo>
                <a:lnTo>
                  <a:pt x="431" y="75"/>
                </a:lnTo>
                <a:lnTo>
                  <a:pt x="431" y="72"/>
                </a:lnTo>
                <a:lnTo>
                  <a:pt x="434" y="68"/>
                </a:lnTo>
                <a:lnTo>
                  <a:pt x="439" y="70"/>
                </a:lnTo>
                <a:lnTo>
                  <a:pt x="445" y="73"/>
                </a:lnTo>
                <a:lnTo>
                  <a:pt x="447" y="75"/>
                </a:lnTo>
                <a:lnTo>
                  <a:pt x="450" y="78"/>
                </a:lnTo>
                <a:lnTo>
                  <a:pt x="452" y="80"/>
                </a:lnTo>
                <a:lnTo>
                  <a:pt x="453" y="81"/>
                </a:lnTo>
                <a:lnTo>
                  <a:pt x="456" y="81"/>
                </a:lnTo>
                <a:lnTo>
                  <a:pt x="460" y="80"/>
                </a:lnTo>
                <a:lnTo>
                  <a:pt x="463" y="80"/>
                </a:lnTo>
                <a:lnTo>
                  <a:pt x="464" y="78"/>
                </a:lnTo>
                <a:lnTo>
                  <a:pt x="466" y="78"/>
                </a:lnTo>
                <a:lnTo>
                  <a:pt x="469" y="88"/>
                </a:lnTo>
                <a:lnTo>
                  <a:pt x="469" y="89"/>
                </a:lnTo>
                <a:lnTo>
                  <a:pt x="472" y="92"/>
                </a:lnTo>
                <a:lnTo>
                  <a:pt x="476" y="92"/>
                </a:lnTo>
                <a:lnTo>
                  <a:pt x="477" y="92"/>
                </a:lnTo>
                <a:lnTo>
                  <a:pt x="482" y="92"/>
                </a:lnTo>
                <a:lnTo>
                  <a:pt x="487" y="91"/>
                </a:lnTo>
                <a:lnTo>
                  <a:pt x="492" y="89"/>
                </a:lnTo>
                <a:lnTo>
                  <a:pt x="493" y="89"/>
                </a:lnTo>
                <a:lnTo>
                  <a:pt x="498" y="92"/>
                </a:lnTo>
                <a:lnTo>
                  <a:pt x="501" y="96"/>
                </a:lnTo>
                <a:lnTo>
                  <a:pt x="504" y="99"/>
                </a:lnTo>
                <a:lnTo>
                  <a:pt x="516" y="112"/>
                </a:lnTo>
                <a:lnTo>
                  <a:pt x="520" y="116"/>
                </a:lnTo>
                <a:lnTo>
                  <a:pt x="522" y="120"/>
                </a:lnTo>
                <a:lnTo>
                  <a:pt x="522" y="121"/>
                </a:lnTo>
                <a:lnTo>
                  <a:pt x="524" y="123"/>
                </a:lnTo>
                <a:lnTo>
                  <a:pt x="525" y="123"/>
                </a:lnTo>
                <a:lnTo>
                  <a:pt x="528" y="123"/>
                </a:lnTo>
                <a:lnTo>
                  <a:pt x="530" y="121"/>
                </a:lnTo>
                <a:lnTo>
                  <a:pt x="532" y="123"/>
                </a:lnTo>
                <a:lnTo>
                  <a:pt x="536" y="126"/>
                </a:lnTo>
                <a:lnTo>
                  <a:pt x="544" y="132"/>
                </a:lnTo>
                <a:lnTo>
                  <a:pt x="549" y="134"/>
                </a:lnTo>
                <a:lnTo>
                  <a:pt x="551" y="136"/>
                </a:lnTo>
                <a:lnTo>
                  <a:pt x="552" y="136"/>
                </a:lnTo>
                <a:lnTo>
                  <a:pt x="557" y="139"/>
                </a:lnTo>
                <a:lnTo>
                  <a:pt x="559" y="140"/>
                </a:lnTo>
                <a:lnTo>
                  <a:pt x="560" y="140"/>
                </a:lnTo>
                <a:lnTo>
                  <a:pt x="560" y="142"/>
                </a:lnTo>
                <a:lnTo>
                  <a:pt x="562" y="147"/>
                </a:lnTo>
                <a:lnTo>
                  <a:pt x="562" y="148"/>
                </a:lnTo>
                <a:lnTo>
                  <a:pt x="562" y="152"/>
                </a:lnTo>
                <a:lnTo>
                  <a:pt x="562" y="153"/>
                </a:lnTo>
                <a:lnTo>
                  <a:pt x="562" y="155"/>
                </a:lnTo>
                <a:lnTo>
                  <a:pt x="564" y="156"/>
                </a:lnTo>
                <a:lnTo>
                  <a:pt x="567" y="158"/>
                </a:lnTo>
                <a:lnTo>
                  <a:pt x="572" y="160"/>
                </a:lnTo>
                <a:lnTo>
                  <a:pt x="573" y="161"/>
                </a:lnTo>
                <a:lnTo>
                  <a:pt x="575" y="164"/>
                </a:lnTo>
                <a:lnTo>
                  <a:pt x="575" y="168"/>
                </a:lnTo>
                <a:lnTo>
                  <a:pt x="575" y="172"/>
                </a:lnTo>
                <a:lnTo>
                  <a:pt x="573" y="174"/>
                </a:lnTo>
                <a:lnTo>
                  <a:pt x="573" y="177"/>
                </a:lnTo>
                <a:lnTo>
                  <a:pt x="572" y="179"/>
                </a:lnTo>
                <a:lnTo>
                  <a:pt x="559" y="180"/>
                </a:lnTo>
                <a:lnTo>
                  <a:pt x="554" y="185"/>
                </a:lnTo>
                <a:lnTo>
                  <a:pt x="564" y="211"/>
                </a:lnTo>
                <a:lnTo>
                  <a:pt x="565" y="214"/>
                </a:lnTo>
                <a:lnTo>
                  <a:pt x="564" y="214"/>
                </a:lnTo>
                <a:lnTo>
                  <a:pt x="560" y="216"/>
                </a:lnTo>
                <a:lnTo>
                  <a:pt x="559" y="214"/>
                </a:lnTo>
                <a:lnTo>
                  <a:pt x="556" y="214"/>
                </a:lnTo>
                <a:lnTo>
                  <a:pt x="554" y="219"/>
                </a:lnTo>
                <a:lnTo>
                  <a:pt x="552" y="219"/>
                </a:lnTo>
                <a:lnTo>
                  <a:pt x="552" y="217"/>
                </a:lnTo>
                <a:lnTo>
                  <a:pt x="552" y="216"/>
                </a:lnTo>
                <a:lnTo>
                  <a:pt x="551" y="214"/>
                </a:lnTo>
                <a:lnTo>
                  <a:pt x="549" y="214"/>
                </a:lnTo>
                <a:lnTo>
                  <a:pt x="548" y="216"/>
                </a:lnTo>
                <a:lnTo>
                  <a:pt x="546" y="216"/>
                </a:lnTo>
                <a:lnTo>
                  <a:pt x="543" y="217"/>
                </a:lnTo>
                <a:lnTo>
                  <a:pt x="541" y="217"/>
                </a:lnTo>
                <a:lnTo>
                  <a:pt x="540" y="219"/>
                </a:lnTo>
                <a:lnTo>
                  <a:pt x="540" y="220"/>
                </a:lnTo>
                <a:lnTo>
                  <a:pt x="543" y="227"/>
                </a:lnTo>
                <a:lnTo>
                  <a:pt x="541" y="230"/>
                </a:lnTo>
                <a:lnTo>
                  <a:pt x="536" y="232"/>
                </a:lnTo>
                <a:lnTo>
                  <a:pt x="535" y="232"/>
                </a:lnTo>
                <a:lnTo>
                  <a:pt x="530" y="233"/>
                </a:lnTo>
                <a:lnTo>
                  <a:pt x="527" y="235"/>
                </a:lnTo>
                <a:lnTo>
                  <a:pt x="525" y="235"/>
                </a:lnTo>
                <a:lnTo>
                  <a:pt x="525" y="238"/>
                </a:lnTo>
                <a:lnTo>
                  <a:pt x="527" y="240"/>
                </a:lnTo>
                <a:lnTo>
                  <a:pt x="530" y="243"/>
                </a:lnTo>
                <a:lnTo>
                  <a:pt x="532" y="246"/>
                </a:lnTo>
                <a:lnTo>
                  <a:pt x="532" y="248"/>
                </a:lnTo>
                <a:lnTo>
                  <a:pt x="530" y="251"/>
                </a:lnTo>
                <a:lnTo>
                  <a:pt x="527" y="251"/>
                </a:lnTo>
                <a:lnTo>
                  <a:pt x="522" y="251"/>
                </a:lnTo>
                <a:lnTo>
                  <a:pt x="520" y="249"/>
                </a:lnTo>
                <a:lnTo>
                  <a:pt x="517" y="248"/>
                </a:lnTo>
                <a:lnTo>
                  <a:pt x="512" y="244"/>
                </a:lnTo>
                <a:lnTo>
                  <a:pt x="506" y="241"/>
                </a:lnTo>
                <a:lnTo>
                  <a:pt x="504" y="241"/>
                </a:lnTo>
                <a:lnTo>
                  <a:pt x="501" y="243"/>
                </a:lnTo>
                <a:lnTo>
                  <a:pt x="500" y="246"/>
                </a:lnTo>
                <a:lnTo>
                  <a:pt x="498" y="248"/>
                </a:lnTo>
                <a:lnTo>
                  <a:pt x="496" y="254"/>
                </a:lnTo>
                <a:lnTo>
                  <a:pt x="493" y="256"/>
                </a:lnTo>
                <a:lnTo>
                  <a:pt x="490" y="257"/>
                </a:lnTo>
                <a:lnTo>
                  <a:pt x="485" y="252"/>
                </a:lnTo>
                <a:lnTo>
                  <a:pt x="471" y="252"/>
                </a:lnTo>
                <a:lnTo>
                  <a:pt x="466" y="256"/>
                </a:lnTo>
                <a:lnTo>
                  <a:pt x="464" y="256"/>
                </a:lnTo>
                <a:lnTo>
                  <a:pt x="456" y="256"/>
                </a:lnTo>
                <a:lnTo>
                  <a:pt x="445" y="262"/>
                </a:lnTo>
                <a:lnTo>
                  <a:pt x="440" y="265"/>
                </a:lnTo>
                <a:lnTo>
                  <a:pt x="440" y="267"/>
                </a:lnTo>
                <a:lnTo>
                  <a:pt x="437" y="270"/>
                </a:lnTo>
                <a:lnTo>
                  <a:pt x="431" y="275"/>
                </a:lnTo>
                <a:lnTo>
                  <a:pt x="415" y="265"/>
                </a:lnTo>
                <a:lnTo>
                  <a:pt x="413" y="265"/>
                </a:lnTo>
                <a:lnTo>
                  <a:pt x="397" y="264"/>
                </a:lnTo>
                <a:lnTo>
                  <a:pt x="392" y="267"/>
                </a:lnTo>
                <a:lnTo>
                  <a:pt x="380" y="270"/>
                </a:lnTo>
                <a:lnTo>
                  <a:pt x="376" y="244"/>
                </a:lnTo>
                <a:lnTo>
                  <a:pt x="373" y="238"/>
                </a:lnTo>
                <a:lnTo>
                  <a:pt x="365" y="236"/>
                </a:lnTo>
                <a:lnTo>
                  <a:pt x="364" y="236"/>
                </a:lnTo>
                <a:lnTo>
                  <a:pt x="364" y="238"/>
                </a:lnTo>
                <a:lnTo>
                  <a:pt x="364" y="240"/>
                </a:lnTo>
                <a:lnTo>
                  <a:pt x="364" y="238"/>
                </a:lnTo>
                <a:lnTo>
                  <a:pt x="365" y="238"/>
                </a:lnTo>
                <a:lnTo>
                  <a:pt x="365" y="240"/>
                </a:lnTo>
                <a:lnTo>
                  <a:pt x="365" y="241"/>
                </a:lnTo>
                <a:lnTo>
                  <a:pt x="367" y="241"/>
                </a:lnTo>
                <a:lnTo>
                  <a:pt x="367" y="243"/>
                </a:lnTo>
                <a:lnTo>
                  <a:pt x="365" y="243"/>
                </a:lnTo>
                <a:lnTo>
                  <a:pt x="365" y="244"/>
                </a:lnTo>
                <a:lnTo>
                  <a:pt x="365" y="246"/>
                </a:lnTo>
                <a:lnTo>
                  <a:pt x="365" y="248"/>
                </a:lnTo>
                <a:lnTo>
                  <a:pt x="365" y="249"/>
                </a:lnTo>
                <a:lnTo>
                  <a:pt x="365" y="251"/>
                </a:lnTo>
                <a:lnTo>
                  <a:pt x="364" y="251"/>
                </a:lnTo>
                <a:lnTo>
                  <a:pt x="364" y="252"/>
                </a:lnTo>
                <a:lnTo>
                  <a:pt x="364" y="251"/>
                </a:lnTo>
                <a:lnTo>
                  <a:pt x="364" y="249"/>
                </a:lnTo>
                <a:lnTo>
                  <a:pt x="362" y="249"/>
                </a:lnTo>
                <a:lnTo>
                  <a:pt x="362" y="248"/>
                </a:lnTo>
                <a:lnTo>
                  <a:pt x="360" y="248"/>
                </a:lnTo>
                <a:lnTo>
                  <a:pt x="362" y="248"/>
                </a:lnTo>
                <a:lnTo>
                  <a:pt x="362" y="246"/>
                </a:lnTo>
                <a:lnTo>
                  <a:pt x="360" y="246"/>
                </a:lnTo>
                <a:lnTo>
                  <a:pt x="360" y="244"/>
                </a:lnTo>
                <a:lnTo>
                  <a:pt x="359" y="244"/>
                </a:lnTo>
                <a:lnTo>
                  <a:pt x="357" y="244"/>
                </a:lnTo>
                <a:lnTo>
                  <a:pt x="357" y="243"/>
                </a:lnTo>
                <a:lnTo>
                  <a:pt x="356" y="243"/>
                </a:lnTo>
                <a:lnTo>
                  <a:pt x="351" y="243"/>
                </a:lnTo>
                <a:lnTo>
                  <a:pt x="346" y="244"/>
                </a:lnTo>
                <a:lnTo>
                  <a:pt x="343" y="248"/>
                </a:lnTo>
                <a:lnTo>
                  <a:pt x="341" y="251"/>
                </a:lnTo>
                <a:lnTo>
                  <a:pt x="338" y="252"/>
                </a:lnTo>
                <a:lnTo>
                  <a:pt x="335" y="256"/>
                </a:lnTo>
                <a:lnTo>
                  <a:pt x="332" y="257"/>
                </a:lnTo>
                <a:lnTo>
                  <a:pt x="327" y="259"/>
                </a:lnTo>
                <a:lnTo>
                  <a:pt x="324" y="262"/>
                </a:lnTo>
                <a:lnTo>
                  <a:pt x="320" y="265"/>
                </a:lnTo>
                <a:lnTo>
                  <a:pt x="320" y="267"/>
                </a:lnTo>
                <a:lnTo>
                  <a:pt x="319" y="268"/>
                </a:lnTo>
                <a:lnTo>
                  <a:pt x="317" y="268"/>
                </a:lnTo>
                <a:lnTo>
                  <a:pt x="314" y="268"/>
                </a:lnTo>
                <a:lnTo>
                  <a:pt x="312" y="268"/>
                </a:lnTo>
                <a:lnTo>
                  <a:pt x="311" y="268"/>
                </a:lnTo>
                <a:lnTo>
                  <a:pt x="309" y="268"/>
                </a:lnTo>
                <a:lnTo>
                  <a:pt x="308" y="268"/>
                </a:lnTo>
                <a:lnTo>
                  <a:pt x="304" y="268"/>
                </a:lnTo>
                <a:lnTo>
                  <a:pt x="301" y="268"/>
                </a:lnTo>
                <a:lnTo>
                  <a:pt x="296" y="267"/>
                </a:lnTo>
                <a:lnTo>
                  <a:pt x="292" y="268"/>
                </a:lnTo>
                <a:lnTo>
                  <a:pt x="288" y="272"/>
                </a:lnTo>
                <a:lnTo>
                  <a:pt x="284" y="280"/>
                </a:lnTo>
                <a:lnTo>
                  <a:pt x="282" y="281"/>
                </a:lnTo>
                <a:lnTo>
                  <a:pt x="280" y="280"/>
                </a:lnTo>
                <a:lnTo>
                  <a:pt x="279" y="278"/>
                </a:lnTo>
                <a:lnTo>
                  <a:pt x="279" y="275"/>
                </a:lnTo>
                <a:lnTo>
                  <a:pt x="277" y="273"/>
                </a:lnTo>
                <a:lnTo>
                  <a:pt x="276" y="273"/>
                </a:lnTo>
                <a:lnTo>
                  <a:pt x="274" y="273"/>
                </a:lnTo>
                <a:lnTo>
                  <a:pt x="266" y="270"/>
                </a:lnTo>
                <a:lnTo>
                  <a:pt x="258" y="272"/>
                </a:lnTo>
                <a:lnTo>
                  <a:pt x="255" y="273"/>
                </a:lnTo>
                <a:lnTo>
                  <a:pt x="253" y="275"/>
                </a:lnTo>
                <a:lnTo>
                  <a:pt x="245" y="273"/>
                </a:lnTo>
                <a:lnTo>
                  <a:pt x="244" y="280"/>
                </a:lnTo>
                <a:lnTo>
                  <a:pt x="244" y="284"/>
                </a:lnTo>
                <a:lnTo>
                  <a:pt x="242" y="291"/>
                </a:lnTo>
                <a:lnTo>
                  <a:pt x="248" y="297"/>
                </a:lnTo>
                <a:lnTo>
                  <a:pt x="250" y="299"/>
                </a:lnTo>
                <a:lnTo>
                  <a:pt x="247" y="304"/>
                </a:lnTo>
                <a:lnTo>
                  <a:pt x="244" y="305"/>
                </a:lnTo>
                <a:lnTo>
                  <a:pt x="244" y="307"/>
                </a:lnTo>
                <a:lnTo>
                  <a:pt x="242" y="308"/>
                </a:lnTo>
                <a:lnTo>
                  <a:pt x="244" y="313"/>
                </a:lnTo>
                <a:lnTo>
                  <a:pt x="245" y="316"/>
                </a:lnTo>
                <a:lnTo>
                  <a:pt x="247" y="323"/>
                </a:lnTo>
                <a:lnTo>
                  <a:pt x="248" y="324"/>
                </a:lnTo>
                <a:lnTo>
                  <a:pt x="252" y="329"/>
                </a:lnTo>
                <a:lnTo>
                  <a:pt x="247" y="336"/>
                </a:lnTo>
                <a:lnTo>
                  <a:pt x="232" y="329"/>
                </a:lnTo>
                <a:lnTo>
                  <a:pt x="221" y="339"/>
                </a:lnTo>
                <a:lnTo>
                  <a:pt x="215" y="332"/>
                </a:lnTo>
                <a:lnTo>
                  <a:pt x="204" y="328"/>
                </a:lnTo>
                <a:lnTo>
                  <a:pt x="197" y="328"/>
                </a:lnTo>
                <a:lnTo>
                  <a:pt x="186" y="328"/>
                </a:lnTo>
                <a:lnTo>
                  <a:pt x="184" y="328"/>
                </a:lnTo>
                <a:lnTo>
                  <a:pt x="175" y="328"/>
                </a:lnTo>
                <a:lnTo>
                  <a:pt x="165" y="328"/>
                </a:lnTo>
                <a:lnTo>
                  <a:pt x="154" y="328"/>
                </a:lnTo>
                <a:lnTo>
                  <a:pt x="152" y="340"/>
                </a:lnTo>
                <a:lnTo>
                  <a:pt x="146" y="340"/>
                </a:lnTo>
                <a:lnTo>
                  <a:pt x="144" y="340"/>
                </a:lnTo>
                <a:lnTo>
                  <a:pt x="136" y="340"/>
                </a:lnTo>
                <a:lnTo>
                  <a:pt x="133" y="340"/>
                </a:lnTo>
                <a:lnTo>
                  <a:pt x="132" y="340"/>
                </a:lnTo>
                <a:lnTo>
                  <a:pt x="124" y="340"/>
                </a:lnTo>
                <a:lnTo>
                  <a:pt x="119" y="340"/>
                </a:lnTo>
                <a:lnTo>
                  <a:pt x="111" y="340"/>
                </a:lnTo>
                <a:lnTo>
                  <a:pt x="109" y="340"/>
                </a:lnTo>
                <a:lnTo>
                  <a:pt x="108" y="340"/>
                </a:lnTo>
                <a:lnTo>
                  <a:pt x="104" y="340"/>
                </a:lnTo>
                <a:lnTo>
                  <a:pt x="103" y="337"/>
                </a:lnTo>
                <a:lnTo>
                  <a:pt x="103" y="336"/>
                </a:lnTo>
                <a:lnTo>
                  <a:pt x="103" y="334"/>
                </a:lnTo>
                <a:lnTo>
                  <a:pt x="103" y="332"/>
                </a:lnTo>
                <a:lnTo>
                  <a:pt x="103" y="331"/>
                </a:lnTo>
                <a:lnTo>
                  <a:pt x="101" y="331"/>
                </a:lnTo>
                <a:lnTo>
                  <a:pt x="100" y="329"/>
                </a:lnTo>
                <a:lnTo>
                  <a:pt x="98" y="329"/>
                </a:lnTo>
                <a:lnTo>
                  <a:pt x="98" y="328"/>
                </a:lnTo>
                <a:lnTo>
                  <a:pt x="98" y="326"/>
                </a:lnTo>
                <a:lnTo>
                  <a:pt x="98" y="324"/>
                </a:lnTo>
                <a:lnTo>
                  <a:pt x="100" y="324"/>
                </a:lnTo>
                <a:lnTo>
                  <a:pt x="100" y="323"/>
                </a:lnTo>
                <a:lnTo>
                  <a:pt x="98" y="323"/>
                </a:lnTo>
                <a:lnTo>
                  <a:pt x="96" y="323"/>
                </a:lnTo>
                <a:lnTo>
                  <a:pt x="96" y="324"/>
                </a:lnTo>
                <a:lnTo>
                  <a:pt x="96" y="323"/>
                </a:lnTo>
                <a:lnTo>
                  <a:pt x="95" y="323"/>
                </a:lnTo>
                <a:lnTo>
                  <a:pt x="95" y="321"/>
                </a:lnTo>
                <a:lnTo>
                  <a:pt x="95" y="320"/>
                </a:lnTo>
                <a:lnTo>
                  <a:pt x="95" y="318"/>
                </a:lnTo>
                <a:lnTo>
                  <a:pt x="95" y="316"/>
                </a:lnTo>
                <a:lnTo>
                  <a:pt x="95" y="315"/>
                </a:lnTo>
                <a:lnTo>
                  <a:pt x="93" y="313"/>
                </a:lnTo>
                <a:lnTo>
                  <a:pt x="93" y="312"/>
                </a:lnTo>
                <a:lnTo>
                  <a:pt x="92" y="312"/>
                </a:lnTo>
                <a:lnTo>
                  <a:pt x="92" y="310"/>
                </a:lnTo>
                <a:lnTo>
                  <a:pt x="92" y="308"/>
                </a:lnTo>
                <a:lnTo>
                  <a:pt x="90" y="307"/>
                </a:lnTo>
                <a:lnTo>
                  <a:pt x="90" y="305"/>
                </a:lnTo>
                <a:lnTo>
                  <a:pt x="92" y="305"/>
                </a:lnTo>
                <a:lnTo>
                  <a:pt x="92" y="304"/>
                </a:lnTo>
                <a:lnTo>
                  <a:pt x="92" y="302"/>
                </a:lnTo>
                <a:lnTo>
                  <a:pt x="90" y="302"/>
                </a:lnTo>
                <a:lnTo>
                  <a:pt x="88" y="302"/>
                </a:lnTo>
                <a:lnTo>
                  <a:pt x="88" y="300"/>
                </a:lnTo>
                <a:lnTo>
                  <a:pt x="88" y="299"/>
                </a:lnTo>
                <a:lnTo>
                  <a:pt x="88" y="297"/>
                </a:lnTo>
                <a:lnTo>
                  <a:pt x="88" y="296"/>
                </a:lnTo>
                <a:lnTo>
                  <a:pt x="88" y="294"/>
                </a:lnTo>
                <a:lnTo>
                  <a:pt x="87" y="294"/>
                </a:lnTo>
                <a:lnTo>
                  <a:pt x="87" y="292"/>
                </a:lnTo>
                <a:lnTo>
                  <a:pt x="85" y="292"/>
                </a:lnTo>
                <a:lnTo>
                  <a:pt x="84" y="291"/>
                </a:lnTo>
                <a:lnTo>
                  <a:pt x="82" y="292"/>
                </a:lnTo>
                <a:lnTo>
                  <a:pt x="82" y="294"/>
                </a:lnTo>
                <a:lnTo>
                  <a:pt x="80" y="294"/>
                </a:lnTo>
                <a:lnTo>
                  <a:pt x="79" y="294"/>
                </a:lnTo>
                <a:lnTo>
                  <a:pt x="79" y="292"/>
                </a:lnTo>
                <a:lnTo>
                  <a:pt x="79" y="291"/>
                </a:lnTo>
                <a:lnTo>
                  <a:pt x="79" y="289"/>
                </a:lnTo>
                <a:lnTo>
                  <a:pt x="79" y="288"/>
                </a:lnTo>
                <a:lnTo>
                  <a:pt x="77" y="286"/>
                </a:lnTo>
                <a:lnTo>
                  <a:pt x="76" y="284"/>
                </a:lnTo>
                <a:lnTo>
                  <a:pt x="76" y="283"/>
                </a:lnTo>
                <a:lnTo>
                  <a:pt x="74" y="283"/>
                </a:lnTo>
                <a:lnTo>
                  <a:pt x="74" y="281"/>
                </a:lnTo>
                <a:lnTo>
                  <a:pt x="72" y="281"/>
                </a:lnTo>
                <a:lnTo>
                  <a:pt x="72" y="280"/>
                </a:lnTo>
                <a:lnTo>
                  <a:pt x="71" y="280"/>
                </a:lnTo>
                <a:lnTo>
                  <a:pt x="71" y="278"/>
                </a:lnTo>
                <a:lnTo>
                  <a:pt x="71" y="276"/>
                </a:lnTo>
                <a:lnTo>
                  <a:pt x="69" y="276"/>
                </a:lnTo>
                <a:lnTo>
                  <a:pt x="68" y="275"/>
                </a:lnTo>
                <a:lnTo>
                  <a:pt x="66" y="275"/>
                </a:lnTo>
                <a:lnTo>
                  <a:pt x="64" y="273"/>
                </a:lnTo>
                <a:lnTo>
                  <a:pt x="64" y="272"/>
                </a:lnTo>
                <a:lnTo>
                  <a:pt x="66" y="270"/>
                </a:lnTo>
                <a:lnTo>
                  <a:pt x="66" y="268"/>
                </a:lnTo>
                <a:lnTo>
                  <a:pt x="64" y="267"/>
                </a:lnTo>
                <a:lnTo>
                  <a:pt x="63" y="265"/>
                </a:lnTo>
                <a:lnTo>
                  <a:pt x="63" y="264"/>
                </a:lnTo>
                <a:lnTo>
                  <a:pt x="63" y="262"/>
                </a:lnTo>
                <a:lnTo>
                  <a:pt x="61" y="262"/>
                </a:lnTo>
                <a:lnTo>
                  <a:pt x="61" y="260"/>
                </a:lnTo>
                <a:lnTo>
                  <a:pt x="60" y="260"/>
                </a:lnTo>
                <a:lnTo>
                  <a:pt x="58" y="259"/>
                </a:lnTo>
                <a:lnTo>
                  <a:pt x="58" y="257"/>
                </a:lnTo>
                <a:lnTo>
                  <a:pt x="60" y="256"/>
                </a:lnTo>
                <a:lnTo>
                  <a:pt x="60" y="254"/>
                </a:lnTo>
                <a:lnTo>
                  <a:pt x="58" y="252"/>
                </a:lnTo>
                <a:lnTo>
                  <a:pt x="56" y="252"/>
                </a:lnTo>
                <a:lnTo>
                  <a:pt x="55" y="252"/>
                </a:lnTo>
                <a:lnTo>
                  <a:pt x="55" y="251"/>
                </a:lnTo>
                <a:lnTo>
                  <a:pt x="55" y="249"/>
                </a:lnTo>
                <a:lnTo>
                  <a:pt x="55" y="248"/>
                </a:lnTo>
                <a:lnTo>
                  <a:pt x="55" y="246"/>
                </a:lnTo>
                <a:lnTo>
                  <a:pt x="56" y="246"/>
                </a:lnTo>
                <a:lnTo>
                  <a:pt x="55" y="244"/>
                </a:lnTo>
                <a:lnTo>
                  <a:pt x="55" y="243"/>
                </a:lnTo>
                <a:lnTo>
                  <a:pt x="53" y="241"/>
                </a:lnTo>
                <a:lnTo>
                  <a:pt x="53" y="240"/>
                </a:lnTo>
                <a:lnTo>
                  <a:pt x="52" y="240"/>
                </a:lnTo>
                <a:lnTo>
                  <a:pt x="52" y="238"/>
                </a:lnTo>
                <a:lnTo>
                  <a:pt x="52" y="236"/>
                </a:lnTo>
                <a:lnTo>
                  <a:pt x="50" y="236"/>
                </a:lnTo>
                <a:lnTo>
                  <a:pt x="50" y="235"/>
                </a:lnTo>
                <a:lnTo>
                  <a:pt x="48" y="235"/>
                </a:lnTo>
                <a:lnTo>
                  <a:pt x="48" y="233"/>
                </a:lnTo>
                <a:lnTo>
                  <a:pt x="48" y="232"/>
                </a:lnTo>
                <a:lnTo>
                  <a:pt x="48" y="230"/>
                </a:lnTo>
                <a:lnTo>
                  <a:pt x="48" y="228"/>
                </a:lnTo>
                <a:lnTo>
                  <a:pt x="50" y="228"/>
                </a:lnTo>
                <a:lnTo>
                  <a:pt x="50" y="227"/>
                </a:lnTo>
                <a:lnTo>
                  <a:pt x="50" y="225"/>
                </a:lnTo>
                <a:lnTo>
                  <a:pt x="48" y="224"/>
                </a:lnTo>
                <a:lnTo>
                  <a:pt x="48" y="222"/>
                </a:lnTo>
                <a:lnTo>
                  <a:pt x="47" y="222"/>
                </a:lnTo>
                <a:lnTo>
                  <a:pt x="45" y="222"/>
                </a:lnTo>
                <a:lnTo>
                  <a:pt x="45" y="220"/>
                </a:lnTo>
                <a:lnTo>
                  <a:pt x="45" y="219"/>
                </a:lnTo>
                <a:lnTo>
                  <a:pt x="44" y="219"/>
                </a:lnTo>
                <a:lnTo>
                  <a:pt x="42" y="217"/>
                </a:lnTo>
                <a:lnTo>
                  <a:pt x="42" y="216"/>
                </a:lnTo>
                <a:lnTo>
                  <a:pt x="40" y="216"/>
                </a:lnTo>
                <a:lnTo>
                  <a:pt x="39" y="216"/>
                </a:lnTo>
                <a:lnTo>
                  <a:pt x="39" y="214"/>
                </a:lnTo>
                <a:lnTo>
                  <a:pt x="37" y="212"/>
                </a:lnTo>
                <a:lnTo>
                  <a:pt x="37" y="214"/>
                </a:lnTo>
                <a:lnTo>
                  <a:pt x="36" y="214"/>
                </a:lnTo>
                <a:lnTo>
                  <a:pt x="36" y="212"/>
                </a:lnTo>
                <a:lnTo>
                  <a:pt x="36" y="211"/>
                </a:lnTo>
                <a:lnTo>
                  <a:pt x="36" y="209"/>
                </a:lnTo>
                <a:lnTo>
                  <a:pt x="34" y="209"/>
                </a:lnTo>
                <a:lnTo>
                  <a:pt x="32" y="209"/>
                </a:lnTo>
                <a:lnTo>
                  <a:pt x="32" y="211"/>
                </a:lnTo>
                <a:lnTo>
                  <a:pt x="31" y="211"/>
                </a:lnTo>
                <a:lnTo>
                  <a:pt x="31" y="212"/>
                </a:lnTo>
                <a:lnTo>
                  <a:pt x="28" y="212"/>
                </a:lnTo>
                <a:lnTo>
                  <a:pt x="26" y="212"/>
                </a:lnTo>
                <a:lnTo>
                  <a:pt x="24" y="212"/>
                </a:lnTo>
                <a:lnTo>
                  <a:pt x="23" y="212"/>
                </a:lnTo>
                <a:lnTo>
                  <a:pt x="21" y="212"/>
                </a:lnTo>
                <a:lnTo>
                  <a:pt x="20" y="212"/>
                </a:lnTo>
                <a:lnTo>
                  <a:pt x="18" y="212"/>
                </a:lnTo>
                <a:lnTo>
                  <a:pt x="16" y="212"/>
                </a:lnTo>
                <a:lnTo>
                  <a:pt x="15" y="212"/>
                </a:lnTo>
                <a:lnTo>
                  <a:pt x="13" y="211"/>
                </a:lnTo>
                <a:lnTo>
                  <a:pt x="12" y="211"/>
                </a:lnTo>
                <a:lnTo>
                  <a:pt x="10" y="211"/>
                </a:lnTo>
                <a:lnTo>
                  <a:pt x="10" y="209"/>
                </a:lnTo>
                <a:lnTo>
                  <a:pt x="8" y="209"/>
                </a:lnTo>
                <a:lnTo>
                  <a:pt x="7" y="208"/>
                </a:lnTo>
                <a:lnTo>
                  <a:pt x="5" y="208"/>
                </a:lnTo>
                <a:lnTo>
                  <a:pt x="4" y="208"/>
                </a:lnTo>
                <a:lnTo>
                  <a:pt x="4" y="206"/>
                </a:lnTo>
                <a:lnTo>
                  <a:pt x="4" y="204"/>
                </a:lnTo>
                <a:lnTo>
                  <a:pt x="4" y="203"/>
                </a:lnTo>
                <a:lnTo>
                  <a:pt x="4" y="201"/>
                </a:lnTo>
                <a:lnTo>
                  <a:pt x="4" y="200"/>
                </a:lnTo>
                <a:lnTo>
                  <a:pt x="4" y="198"/>
                </a:lnTo>
                <a:lnTo>
                  <a:pt x="5" y="198"/>
                </a:lnTo>
                <a:lnTo>
                  <a:pt x="7" y="198"/>
                </a:lnTo>
                <a:lnTo>
                  <a:pt x="8" y="198"/>
                </a:lnTo>
                <a:lnTo>
                  <a:pt x="10" y="198"/>
                </a:lnTo>
                <a:lnTo>
                  <a:pt x="13" y="198"/>
                </a:lnTo>
                <a:lnTo>
                  <a:pt x="13" y="196"/>
                </a:lnTo>
                <a:lnTo>
                  <a:pt x="13" y="192"/>
                </a:lnTo>
                <a:lnTo>
                  <a:pt x="15" y="192"/>
                </a:lnTo>
                <a:lnTo>
                  <a:pt x="15" y="190"/>
                </a:lnTo>
                <a:lnTo>
                  <a:pt x="15" y="188"/>
                </a:lnTo>
                <a:lnTo>
                  <a:pt x="15" y="187"/>
                </a:lnTo>
                <a:lnTo>
                  <a:pt x="15" y="185"/>
                </a:lnTo>
                <a:lnTo>
                  <a:pt x="18" y="185"/>
                </a:lnTo>
                <a:lnTo>
                  <a:pt x="20" y="185"/>
                </a:lnTo>
                <a:lnTo>
                  <a:pt x="21" y="185"/>
                </a:lnTo>
                <a:lnTo>
                  <a:pt x="23" y="185"/>
                </a:lnTo>
                <a:lnTo>
                  <a:pt x="23" y="179"/>
                </a:lnTo>
                <a:lnTo>
                  <a:pt x="26" y="179"/>
                </a:lnTo>
                <a:lnTo>
                  <a:pt x="28" y="179"/>
                </a:lnTo>
                <a:lnTo>
                  <a:pt x="31" y="179"/>
                </a:lnTo>
                <a:lnTo>
                  <a:pt x="32" y="179"/>
                </a:lnTo>
                <a:lnTo>
                  <a:pt x="36" y="179"/>
                </a:lnTo>
                <a:lnTo>
                  <a:pt x="37" y="179"/>
                </a:lnTo>
                <a:lnTo>
                  <a:pt x="39" y="179"/>
                </a:lnTo>
                <a:lnTo>
                  <a:pt x="39" y="174"/>
                </a:lnTo>
                <a:lnTo>
                  <a:pt x="39" y="172"/>
                </a:lnTo>
                <a:lnTo>
                  <a:pt x="40" y="172"/>
                </a:lnTo>
                <a:lnTo>
                  <a:pt x="40" y="174"/>
                </a:lnTo>
                <a:lnTo>
                  <a:pt x="42" y="174"/>
                </a:lnTo>
                <a:lnTo>
                  <a:pt x="44" y="174"/>
                </a:lnTo>
                <a:lnTo>
                  <a:pt x="45" y="174"/>
                </a:lnTo>
                <a:lnTo>
                  <a:pt x="45" y="172"/>
                </a:lnTo>
                <a:lnTo>
                  <a:pt x="45" y="161"/>
                </a:lnTo>
                <a:lnTo>
                  <a:pt x="45" y="148"/>
                </a:lnTo>
                <a:lnTo>
                  <a:pt x="45" y="140"/>
                </a:lnTo>
                <a:lnTo>
                  <a:pt x="45" y="139"/>
                </a:lnTo>
                <a:lnTo>
                  <a:pt x="45" y="136"/>
                </a:lnTo>
                <a:lnTo>
                  <a:pt x="45" y="134"/>
                </a:lnTo>
                <a:lnTo>
                  <a:pt x="45" y="121"/>
                </a:lnTo>
                <a:lnTo>
                  <a:pt x="45" y="120"/>
                </a:lnTo>
                <a:lnTo>
                  <a:pt x="45" y="113"/>
                </a:lnTo>
                <a:lnTo>
                  <a:pt x="28" y="113"/>
                </a:lnTo>
                <a:lnTo>
                  <a:pt x="23" y="113"/>
                </a:lnTo>
                <a:lnTo>
                  <a:pt x="23" y="112"/>
                </a:lnTo>
                <a:lnTo>
                  <a:pt x="23" y="107"/>
                </a:lnTo>
                <a:lnTo>
                  <a:pt x="23" y="104"/>
                </a:lnTo>
                <a:lnTo>
                  <a:pt x="21" y="104"/>
                </a:lnTo>
                <a:lnTo>
                  <a:pt x="18" y="104"/>
                </a:lnTo>
                <a:lnTo>
                  <a:pt x="18" y="96"/>
                </a:lnTo>
                <a:lnTo>
                  <a:pt x="18" y="91"/>
                </a:lnTo>
                <a:lnTo>
                  <a:pt x="13" y="91"/>
                </a:lnTo>
                <a:lnTo>
                  <a:pt x="13" y="78"/>
                </a:lnTo>
                <a:lnTo>
                  <a:pt x="13" y="75"/>
                </a:lnTo>
                <a:lnTo>
                  <a:pt x="12" y="75"/>
                </a:lnTo>
                <a:lnTo>
                  <a:pt x="10" y="65"/>
                </a:lnTo>
                <a:lnTo>
                  <a:pt x="7" y="65"/>
                </a:lnTo>
                <a:lnTo>
                  <a:pt x="7" y="57"/>
                </a:lnTo>
                <a:lnTo>
                  <a:pt x="2" y="57"/>
                </a:lnTo>
                <a:lnTo>
                  <a:pt x="2" y="48"/>
                </a:lnTo>
                <a:lnTo>
                  <a:pt x="0" y="38"/>
                </a:lnTo>
                <a:lnTo>
                  <a:pt x="2" y="38"/>
                </a:lnTo>
                <a:lnTo>
                  <a:pt x="7" y="38"/>
                </a:lnTo>
                <a:lnTo>
                  <a:pt x="21" y="38"/>
                </a:lnTo>
                <a:lnTo>
                  <a:pt x="24" y="38"/>
                </a:lnTo>
                <a:lnTo>
                  <a:pt x="26" y="38"/>
                </a:lnTo>
                <a:lnTo>
                  <a:pt x="28" y="38"/>
                </a:lnTo>
                <a:lnTo>
                  <a:pt x="29" y="38"/>
                </a:lnTo>
                <a:lnTo>
                  <a:pt x="31" y="38"/>
                </a:lnTo>
                <a:lnTo>
                  <a:pt x="32" y="38"/>
                </a:lnTo>
                <a:lnTo>
                  <a:pt x="40" y="38"/>
                </a:lnTo>
                <a:lnTo>
                  <a:pt x="42" y="36"/>
                </a:lnTo>
                <a:lnTo>
                  <a:pt x="40" y="33"/>
                </a:lnTo>
                <a:lnTo>
                  <a:pt x="40" y="30"/>
                </a:lnTo>
                <a:lnTo>
                  <a:pt x="40" y="27"/>
                </a:lnTo>
                <a:lnTo>
                  <a:pt x="44" y="24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5" y="14"/>
                </a:lnTo>
                <a:lnTo>
                  <a:pt x="44" y="14"/>
                </a:lnTo>
                <a:lnTo>
                  <a:pt x="42" y="9"/>
                </a:lnTo>
                <a:lnTo>
                  <a:pt x="40" y="8"/>
                </a:lnTo>
                <a:lnTo>
                  <a:pt x="42" y="4"/>
                </a:lnTo>
                <a:lnTo>
                  <a:pt x="44" y="3"/>
                </a:lnTo>
                <a:lnTo>
                  <a:pt x="50" y="3"/>
                </a:lnTo>
                <a:lnTo>
                  <a:pt x="52" y="3"/>
                </a:lnTo>
                <a:lnTo>
                  <a:pt x="56" y="3"/>
                </a:lnTo>
                <a:lnTo>
                  <a:pt x="58" y="1"/>
                </a:lnTo>
                <a:lnTo>
                  <a:pt x="60" y="1"/>
                </a:lnTo>
                <a:lnTo>
                  <a:pt x="61" y="0"/>
                </a:lnTo>
                <a:lnTo>
                  <a:pt x="77" y="0"/>
                </a:lnTo>
                <a:lnTo>
                  <a:pt x="79" y="0"/>
                </a:lnTo>
                <a:lnTo>
                  <a:pt x="92" y="0"/>
                </a:lnTo>
                <a:lnTo>
                  <a:pt x="98" y="0"/>
                </a:lnTo>
                <a:lnTo>
                  <a:pt x="106" y="0"/>
                </a:lnTo>
                <a:lnTo>
                  <a:pt x="109" y="0"/>
                </a:lnTo>
                <a:lnTo>
                  <a:pt x="127" y="0"/>
                </a:lnTo>
                <a:lnTo>
                  <a:pt x="130" y="0"/>
                </a:lnTo>
                <a:lnTo>
                  <a:pt x="132" y="0"/>
                </a:lnTo>
                <a:lnTo>
                  <a:pt x="133" y="0"/>
                </a:lnTo>
                <a:lnTo>
                  <a:pt x="136" y="0"/>
                </a:lnTo>
                <a:lnTo>
                  <a:pt x="138" y="0"/>
                </a:lnTo>
                <a:lnTo>
                  <a:pt x="144" y="0"/>
                </a:lnTo>
                <a:lnTo>
                  <a:pt x="149" y="0"/>
                </a:lnTo>
                <a:lnTo>
                  <a:pt x="151" y="0"/>
                </a:lnTo>
                <a:lnTo>
                  <a:pt x="152" y="0"/>
                </a:lnTo>
                <a:lnTo>
                  <a:pt x="156" y="0"/>
                </a:lnTo>
                <a:lnTo>
                  <a:pt x="165" y="0"/>
                </a:lnTo>
                <a:lnTo>
                  <a:pt x="173" y="0"/>
                </a:lnTo>
                <a:lnTo>
                  <a:pt x="181" y="0"/>
                </a:lnTo>
                <a:lnTo>
                  <a:pt x="184" y="0"/>
                </a:lnTo>
                <a:lnTo>
                  <a:pt x="188" y="0"/>
                </a:lnTo>
                <a:lnTo>
                  <a:pt x="192" y="0"/>
                </a:lnTo>
                <a:lnTo>
                  <a:pt x="204" y="0"/>
                </a:lnTo>
                <a:lnTo>
                  <a:pt x="229" y="1"/>
                </a:lnTo>
                <a:lnTo>
                  <a:pt x="239" y="1"/>
                </a:lnTo>
                <a:lnTo>
                  <a:pt x="245" y="1"/>
                </a:lnTo>
                <a:lnTo>
                  <a:pt x="250" y="1"/>
                </a:lnTo>
                <a:lnTo>
                  <a:pt x="253" y="1"/>
                </a:lnTo>
                <a:lnTo>
                  <a:pt x="255" y="1"/>
                </a:lnTo>
                <a:lnTo>
                  <a:pt x="258" y="4"/>
                </a:lnTo>
                <a:lnTo>
                  <a:pt x="260" y="8"/>
                </a:lnTo>
                <a:lnTo>
                  <a:pt x="263" y="8"/>
                </a:lnTo>
                <a:lnTo>
                  <a:pt x="264" y="8"/>
                </a:lnTo>
                <a:lnTo>
                  <a:pt x="269" y="8"/>
                </a:lnTo>
                <a:lnTo>
                  <a:pt x="274" y="8"/>
                </a:lnTo>
                <a:lnTo>
                  <a:pt x="277" y="6"/>
                </a:lnTo>
                <a:lnTo>
                  <a:pt x="279" y="6"/>
                </a:lnTo>
                <a:lnTo>
                  <a:pt x="282" y="6"/>
                </a:lnTo>
                <a:lnTo>
                  <a:pt x="287" y="6"/>
                </a:lnTo>
                <a:lnTo>
                  <a:pt x="293" y="6"/>
                </a:lnTo>
                <a:lnTo>
                  <a:pt x="295" y="6"/>
                </a:lnTo>
                <a:lnTo>
                  <a:pt x="316" y="6"/>
                </a:lnTo>
                <a:lnTo>
                  <a:pt x="322" y="4"/>
                </a:lnTo>
                <a:lnTo>
                  <a:pt x="332" y="4"/>
                </a:lnTo>
                <a:lnTo>
                  <a:pt x="333" y="4"/>
                </a:lnTo>
                <a:lnTo>
                  <a:pt x="335" y="12"/>
                </a:lnTo>
                <a:lnTo>
                  <a:pt x="336" y="19"/>
                </a:lnTo>
                <a:lnTo>
                  <a:pt x="340" y="24"/>
                </a:lnTo>
                <a:lnTo>
                  <a:pt x="351" y="33"/>
                </a:lnTo>
                <a:lnTo>
                  <a:pt x="356" y="35"/>
                </a:lnTo>
                <a:lnTo>
                  <a:pt x="359" y="35"/>
                </a:lnTo>
                <a:lnTo>
                  <a:pt x="362" y="30"/>
                </a:lnTo>
                <a:lnTo>
                  <a:pt x="360" y="25"/>
                </a:lnTo>
                <a:lnTo>
                  <a:pt x="365" y="27"/>
                </a:lnTo>
                <a:lnTo>
                  <a:pt x="365" y="28"/>
                </a:lnTo>
                <a:lnTo>
                  <a:pt x="368" y="35"/>
                </a:lnTo>
                <a:lnTo>
                  <a:pt x="373" y="35"/>
                </a:lnTo>
                <a:lnTo>
                  <a:pt x="375" y="32"/>
                </a:lnTo>
                <a:lnTo>
                  <a:pt x="376" y="28"/>
                </a:lnTo>
                <a:lnTo>
                  <a:pt x="378" y="27"/>
                </a:lnTo>
                <a:lnTo>
                  <a:pt x="383" y="27"/>
                </a:lnTo>
                <a:lnTo>
                  <a:pt x="389" y="30"/>
                </a:lnTo>
                <a:lnTo>
                  <a:pt x="392" y="28"/>
                </a:lnTo>
                <a:lnTo>
                  <a:pt x="399" y="25"/>
                </a:lnTo>
                <a:lnTo>
                  <a:pt x="404" y="19"/>
                </a:lnTo>
                <a:lnTo>
                  <a:pt x="407" y="12"/>
                </a:lnTo>
                <a:lnTo>
                  <a:pt x="412" y="12"/>
                </a:lnTo>
                <a:close/>
              </a:path>
            </a:pathLst>
          </a:custGeom>
          <a:solidFill>
            <a:srgbClr val="8F407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11"/>
          <p:cNvSpPr>
            <a:spLocks/>
          </p:cNvSpPr>
          <p:nvPr/>
        </p:nvSpPr>
        <p:spPr bwMode="auto">
          <a:xfrm>
            <a:off x="5127626" y="2476501"/>
            <a:ext cx="247650" cy="168275"/>
          </a:xfrm>
          <a:custGeom>
            <a:avLst/>
            <a:gdLst/>
            <a:ahLst/>
            <a:cxnLst>
              <a:cxn ang="0">
                <a:pos x="101" y="34"/>
              </a:cxn>
              <a:cxn ang="0">
                <a:pos x="125" y="34"/>
              </a:cxn>
              <a:cxn ang="0">
                <a:pos x="151" y="38"/>
              </a:cxn>
              <a:cxn ang="0">
                <a:pos x="152" y="54"/>
              </a:cxn>
              <a:cxn ang="0">
                <a:pos x="125" y="66"/>
              </a:cxn>
              <a:cxn ang="0">
                <a:pos x="108" y="69"/>
              </a:cxn>
              <a:cxn ang="0">
                <a:pos x="109" y="80"/>
              </a:cxn>
              <a:cxn ang="0">
                <a:pos x="104" y="96"/>
              </a:cxn>
              <a:cxn ang="0">
                <a:pos x="96" y="104"/>
              </a:cxn>
              <a:cxn ang="0">
                <a:pos x="85" y="104"/>
              </a:cxn>
              <a:cxn ang="0">
                <a:pos x="56" y="106"/>
              </a:cxn>
              <a:cxn ang="0">
                <a:pos x="45" y="104"/>
              </a:cxn>
              <a:cxn ang="0">
                <a:pos x="24" y="102"/>
              </a:cxn>
              <a:cxn ang="0">
                <a:pos x="23" y="96"/>
              </a:cxn>
              <a:cxn ang="0">
                <a:pos x="24" y="93"/>
              </a:cxn>
              <a:cxn ang="0">
                <a:pos x="24" y="90"/>
              </a:cxn>
              <a:cxn ang="0">
                <a:pos x="21" y="86"/>
              </a:cxn>
              <a:cxn ang="0">
                <a:pos x="21" y="85"/>
              </a:cxn>
              <a:cxn ang="0">
                <a:pos x="18" y="82"/>
              </a:cxn>
              <a:cxn ang="0">
                <a:pos x="18" y="75"/>
              </a:cxn>
              <a:cxn ang="0">
                <a:pos x="16" y="72"/>
              </a:cxn>
              <a:cxn ang="0">
                <a:pos x="13" y="67"/>
              </a:cxn>
              <a:cxn ang="0">
                <a:pos x="12" y="66"/>
              </a:cxn>
              <a:cxn ang="0">
                <a:pos x="12" y="64"/>
              </a:cxn>
              <a:cxn ang="0">
                <a:pos x="12" y="61"/>
              </a:cxn>
              <a:cxn ang="0">
                <a:pos x="13" y="58"/>
              </a:cxn>
              <a:cxn ang="0">
                <a:pos x="15" y="54"/>
              </a:cxn>
              <a:cxn ang="0">
                <a:pos x="15" y="50"/>
              </a:cxn>
              <a:cxn ang="0">
                <a:pos x="15" y="46"/>
              </a:cxn>
              <a:cxn ang="0">
                <a:pos x="13" y="46"/>
              </a:cxn>
              <a:cxn ang="0">
                <a:pos x="13" y="43"/>
              </a:cxn>
              <a:cxn ang="0">
                <a:pos x="12" y="40"/>
              </a:cxn>
              <a:cxn ang="0">
                <a:pos x="12" y="37"/>
              </a:cxn>
              <a:cxn ang="0">
                <a:pos x="8" y="34"/>
              </a:cxn>
              <a:cxn ang="0">
                <a:pos x="5" y="34"/>
              </a:cxn>
              <a:cxn ang="0">
                <a:pos x="4" y="34"/>
              </a:cxn>
              <a:cxn ang="0">
                <a:pos x="2" y="32"/>
              </a:cxn>
              <a:cxn ang="0">
                <a:pos x="2" y="30"/>
              </a:cxn>
              <a:cxn ang="0">
                <a:pos x="2" y="27"/>
              </a:cxn>
              <a:cxn ang="0">
                <a:pos x="2" y="26"/>
              </a:cxn>
              <a:cxn ang="0">
                <a:pos x="0" y="21"/>
              </a:cxn>
              <a:cxn ang="0">
                <a:pos x="2" y="14"/>
              </a:cxn>
              <a:cxn ang="0">
                <a:pos x="4" y="11"/>
              </a:cxn>
              <a:cxn ang="0">
                <a:pos x="5" y="8"/>
              </a:cxn>
              <a:cxn ang="0">
                <a:pos x="5" y="5"/>
              </a:cxn>
              <a:cxn ang="0">
                <a:pos x="5" y="2"/>
              </a:cxn>
              <a:cxn ang="0">
                <a:pos x="10" y="2"/>
              </a:cxn>
              <a:cxn ang="0">
                <a:pos x="12" y="2"/>
              </a:cxn>
              <a:cxn ang="0">
                <a:pos x="13" y="2"/>
              </a:cxn>
              <a:cxn ang="0">
                <a:pos x="13" y="2"/>
              </a:cxn>
              <a:cxn ang="0">
                <a:pos x="15" y="0"/>
              </a:cxn>
              <a:cxn ang="0">
                <a:pos x="21" y="2"/>
              </a:cxn>
              <a:cxn ang="0">
                <a:pos x="40" y="2"/>
              </a:cxn>
              <a:cxn ang="0">
                <a:pos x="63" y="3"/>
              </a:cxn>
            </a:cxnLst>
            <a:rect l="0" t="0" r="r" b="b"/>
            <a:pathLst>
              <a:path w="156" h="106">
                <a:moveTo>
                  <a:pt x="90" y="3"/>
                </a:moveTo>
                <a:lnTo>
                  <a:pt x="90" y="3"/>
                </a:lnTo>
                <a:lnTo>
                  <a:pt x="92" y="18"/>
                </a:lnTo>
                <a:lnTo>
                  <a:pt x="92" y="19"/>
                </a:lnTo>
                <a:lnTo>
                  <a:pt x="95" y="26"/>
                </a:lnTo>
                <a:lnTo>
                  <a:pt x="101" y="34"/>
                </a:lnTo>
                <a:lnTo>
                  <a:pt x="108" y="26"/>
                </a:lnTo>
                <a:lnTo>
                  <a:pt x="109" y="24"/>
                </a:lnTo>
                <a:lnTo>
                  <a:pt x="111" y="24"/>
                </a:lnTo>
                <a:lnTo>
                  <a:pt x="112" y="24"/>
                </a:lnTo>
                <a:lnTo>
                  <a:pt x="120" y="30"/>
                </a:lnTo>
                <a:lnTo>
                  <a:pt x="125" y="34"/>
                </a:lnTo>
                <a:lnTo>
                  <a:pt x="128" y="30"/>
                </a:lnTo>
                <a:lnTo>
                  <a:pt x="133" y="34"/>
                </a:lnTo>
                <a:lnTo>
                  <a:pt x="141" y="34"/>
                </a:lnTo>
                <a:lnTo>
                  <a:pt x="144" y="32"/>
                </a:lnTo>
                <a:lnTo>
                  <a:pt x="151" y="34"/>
                </a:lnTo>
                <a:lnTo>
                  <a:pt x="151" y="38"/>
                </a:lnTo>
                <a:lnTo>
                  <a:pt x="149" y="45"/>
                </a:lnTo>
                <a:lnTo>
                  <a:pt x="148" y="45"/>
                </a:lnTo>
                <a:lnTo>
                  <a:pt x="148" y="45"/>
                </a:lnTo>
                <a:lnTo>
                  <a:pt x="148" y="46"/>
                </a:lnTo>
                <a:lnTo>
                  <a:pt x="148" y="50"/>
                </a:lnTo>
                <a:lnTo>
                  <a:pt x="152" y="54"/>
                </a:lnTo>
                <a:lnTo>
                  <a:pt x="154" y="58"/>
                </a:lnTo>
                <a:lnTo>
                  <a:pt x="156" y="61"/>
                </a:lnTo>
                <a:lnTo>
                  <a:pt x="156" y="66"/>
                </a:lnTo>
                <a:lnTo>
                  <a:pt x="143" y="66"/>
                </a:lnTo>
                <a:lnTo>
                  <a:pt x="141" y="66"/>
                </a:lnTo>
                <a:lnTo>
                  <a:pt x="125" y="66"/>
                </a:lnTo>
                <a:lnTo>
                  <a:pt x="124" y="67"/>
                </a:lnTo>
                <a:lnTo>
                  <a:pt x="122" y="67"/>
                </a:lnTo>
                <a:lnTo>
                  <a:pt x="120" y="69"/>
                </a:lnTo>
                <a:lnTo>
                  <a:pt x="116" y="69"/>
                </a:lnTo>
                <a:lnTo>
                  <a:pt x="114" y="69"/>
                </a:lnTo>
                <a:lnTo>
                  <a:pt x="108" y="69"/>
                </a:lnTo>
                <a:lnTo>
                  <a:pt x="106" y="70"/>
                </a:lnTo>
                <a:lnTo>
                  <a:pt x="106" y="70"/>
                </a:lnTo>
                <a:lnTo>
                  <a:pt x="104" y="74"/>
                </a:lnTo>
                <a:lnTo>
                  <a:pt x="106" y="75"/>
                </a:lnTo>
                <a:lnTo>
                  <a:pt x="108" y="80"/>
                </a:lnTo>
                <a:lnTo>
                  <a:pt x="109" y="80"/>
                </a:lnTo>
                <a:lnTo>
                  <a:pt x="109" y="83"/>
                </a:lnTo>
                <a:lnTo>
                  <a:pt x="109" y="85"/>
                </a:lnTo>
                <a:lnTo>
                  <a:pt x="111" y="86"/>
                </a:lnTo>
                <a:lnTo>
                  <a:pt x="108" y="90"/>
                </a:lnTo>
                <a:lnTo>
                  <a:pt x="104" y="93"/>
                </a:lnTo>
                <a:lnTo>
                  <a:pt x="104" y="96"/>
                </a:lnTo>
                <a:lnTo>
                  <a:pt x="104" y="99"/>
                </a:lnTo>
                <a:lnTo>
                  <a:pt x="106" y="102"/>
                </a:lnTo>
                <a:lnTo>
                  <a:pt x="106" y="102"/>
                </a:lnTo>
                <a:lnTo>
                  <a:pt x="106" y="102"/>
                </a:lnTo>
                <a:lnTo>
                  <a:pt x="104" y="104"/>
                </a:lnTo>
                <a:lnTo>
                  <a:pt x="96" y="104"/>
                </a:lnTo>
                <a:lnTo>
                  <a:pt x="95" y="104"/>
                </a:lnTo>
                <a:lnTo>
                  <a:pt x="93" y="104"/>
                </a:lnTo>
                <a:lnTo>
                  <a:pt x="92" y="104"/>
                </a:lnTo>
                <a:lnTo>
                  <a:pt x="90" y="104"/>
                </a:lnTo>
                <a:lnTo>
                  <a:pt x="88" y="104"/>
                </a:lnTo>
                <a:lnTo>
                  <a:pt x="85" y="104"/>
                </a:lnTo>
                <a:lnTo>
                  <a:pt x="71" y="104"/>
                </a:lnTo>
                <a:lnTo>
                  <a:pt x="66" y="104"/>
                </a:lnTo>
                <a:lnTo>
                  <a:pt x="64" y="104"/>
                </a:lnTo>
                <a:lnTo>
                  <a:pt x="63" y="104"/>
                </a:lnTo>
                <a:lnTo>
                  <a:pt x="63" y="104"/>
                </a:lnTo>
                <a:lnTo>
                  <a:pt x="56" y="106"/>
                </a:lnTo>
                <a:lnTo>
                  <a:pt x="52" y="104"/>
                </a:lnTo>
                <a:lnTo>
                  <a:pt x="50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45" y="104"/>
                </a:lnTo>
                <a:lnTo>
                  <a:pt x="44" y="104"/>
                </a:lnTo>
                <a:lnTo>
                  <a:pt x="36" y="104"/>
                </a:lnTo>
                <a:lnTo>
                  <a:pt x="34" y="104"/>
                </a:lnTo>
                <a:lnTo>
                  <a:pt x="31" y="104"/>
                </a:lnTo>
                <a:lnTo>
                  <a:pt x="31" y="102"/>
                </a:lnTo>
                <a:lnTo>
                  <a:pt x="24" y="102"/>
                </a:lnTo>
                <a:lnTo>
                  <a:pt x="24" y="98"/>
                </a:lnTo>
                <a:lnTo>
                  <a:pt x="23" y="98"/>
                </a:lnTo>
                <a:lnTo>
                  <a:pt x="21" y="98"/>
                </a:lnTo>
                <a:lnTo>
                  <a:pt x="23" y="98"/>
                </a:lnTo>
                <a:lnTo>
                  <a:pt x="23" y="98"/>
                </a:lnTo>
                <a:lnTo>
                  <a:pt x="23" y="96"/>
                </a:lnTo>
                <a:lnTo>
                  <a:pt x="23" y="96"/>
                </a:lnTo>
                <a:lnTo>
                  <a:pt x="23" y="96"/>
                </a:lnTo>
                <a:lnTo>
                  <a:pt x="24" y="94"/>
                </a:lnTo>
                <a:lnTo>
                  <a:pt x="24" y="94"/>
                </a:lnTo>
                <a:lnTo>
                  <a:pt x="24" y="93"/>
                </a:lnTo>
                <a:lnTo>
                  <a:pt x="24" y="93"/>
                </a:lnTo>
                <a:lnTo>
                  <a:pt x="24" y="93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0"/>
                </a:lnTo>
                <a:lnTo>
                  <a:pt x="24" y="90"/>
                </a:lnTo>
                <a:lnTo>
                  <a:pt x="23" y="90"/>
                </a:lnTo>
                <a:lnTo>
                  <a:pt x="23" y="88"/>
                </a:lnTo>
                <a:lnTo>
                  <a:pt x="23" y="88"/>
                </a:lnTo>
                <a:lnTo>
                  <a:pt x="23" y="88"/>
                </a:lnTo>
                <a:lnTo>
                  <a:pt x="21" y="88"/>
                </a:lnTo>
                <a:lnTo>
                  <a:pt x="21" y="86"/>
                </a:lnTo>
                <a:lnTo>
                  <a:pt x="21" y="86"/>
                </a:lnTo>
                <a:lnTo>
                  <a:pt x="21" y="86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1" y="85"/>
                </a:lnTo>
                <a:lnTo>
                  <a:pt x="21" y="83"/>
                </a:lnTo>
                <a:lnTo>
                  <a:pt x="20" y="83"/>
                </a:lnTo>
                <a:lnTo>
                  <a:pt x="20" y="83"/>
                </a:lnTo>
                <a:lnTo>
                  <a:pt x="20" y="82"/>
                </a:lnTo>
                <a:lnTo>
                  <a:pt x="20" y="82"/>
                </a:lnTo>
                <a:lnTo>
                  <a:pt x="18" y="82"/>
                </a:lnTo>
                <a:lnTo>
                  <a:pt x="18" y="80"/>
                </a:lnTo>
                <a:lnTo>
                  <a:pt x="18" y="80"/>
                </a:lnTo>
                <a:lnTo>
                  <a:pt x="18" y="78"/>
                </a:lnTo>
                <a:lnTo>
                  <a:pt x="18" y="77"/>
                </a:lnTo>
                <a:lnTo>
                  <a:pt x="18" y="77"/>
                </a:lnTo>
                <a:lnTo>
                  <a:pt x="18" y="75"/>
                </a:lnTo>
                <a:lnTo>
                  <a:pt x="18" y="74"/>
                </a:lnTo>
                <a:lnTo>
                  <a:pt x="18" y="74"/>
                </a:lnTo>
                <a:lnTo>
                  <a:pt x="18" y="74"/>
                </a:lnTo>
                <a:lnTo>
                  <a:pt x="16" y="74"/>
                </a:lnTo>
                <a:lnTo>
                  <a:pt x="16" y="72"/>
                </a:lnTo>
                <a:lnTo>
                  <a:pt x="16" y="72"/>
                </a:lnTo>
                <a:lnTo>
                  <a:pt x="16" y="72"/>
                </a:lnTo>
                <a:lnTo>
                  <a:pt x="15" y="70"/>
                </a:lnTo>
                <a:lnTo>
                  <a:pt x="15" y="70"/>
                </a:lnTo>
                <a:lnTo>
                  <a:pt x="13" y="69"/>
                </a:lnTo>
                <a:lnTo>
                  <a:pt x="13" y="69"/>
                </a:lnTo>
                <a:lnTo>
                  <a:pt x="13" y="67"/>
                </a:lnTo>
                <a:lnTo>
                  <a:pt x="13" y="67"/>
                </a:lnTo>
                <a:lnTo>
                  <a:pt x="13" y="67"/>
                </a:lnTo>
                <a:lnTo>
                  <a:pt x="12" y="67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2"/>
                </a:lnTo>
                <a:lnTo>
                  <a:pt x="12" y="62"/>
                </a:lnTo>
                <a:lnTo>
                  <a:pt x="12" y="62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2" y="59"/>
                </a:lnTo>
                <a:lnTo>
                  <a:pt x="12" y="59"/>
                </a:lnTo>
                <a:lnTo>
                  <a:pt x="13" y="58"/>
                </a:lnTo>
                <a:lnTo>
                  <a:pt x="13" y="58"/>
                </a:lnTo>
                <a:lnTo>
                  <a:pt x="13" y="58"/>
                </a:lnTo>
                <a:lnTo>
                  <a:pt x="13" y="58"/>
                </a:lnTo>
                <a:lnTo>
                  <a:pt x="13" y="56"/>
                </a:lnTo>
                <a:lnTo>
                  <a:pt x="13" y="56"/>
                </a:lnTo>
                <a:lnTo>
                  <a:pt x="15" y="56"/>
                </a:lnTo>
                <a:lnTo>
                  <a:pt x="15" y="56"/>
                </a:lnTo>
                <a:lnTo>
                  <a:pt x="15" y="54"/>
                </a:lnTo>
                <a:lnTo>
                  <a:pt x="15" y="54"/>
                </a:lnTo>
                <a:lnTo>
                  <a:pt x="15" y="54"/>
                </a:lnTo>
                <a:lnTo>
                  <a:pt x="13" y="51"/>
                </a:lnTo>
                <a:lnTo>
                  <a:pt x="13" y="51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50"/>
                </a:lnTo>
                <a:lnTo>
                  <a:pt x="15" y="48"/>
                </a:lnTo>
                <a:lnTo>
                  <a:pt x="15" y="48"/>
                </a:lnTo>
                <a:lnTo>
                  <a:pt x="15" y="46"/>
                </a:lnTo>
                <a:lnTo>
                  <a:pt x="15" y="46"/>
                </a:lnTo>
                <a:lnTo>
                  <a:pt x="15" y="46"/>
                </a:lnTo>
                <a:lnTo>
                  <a:pt x="15" y="46"/>
                </a:lnTo>
                <a:lnTo>
                  <a:pt x="15" y="46"/>
                </a:lnTo>
                <a:lnTo>
                  <a:pt x="15" y="46"/>
                </a:lnTo>
                <a:lnTo>
                  <a:pt x="13" y="46"/>
                </a:lnTo>
                <a:lnTo>
                  <a:pt x="13" y="46"/>
                </a:lnTo>
                <a:lnTo>
                  <a:pt x="13" y="46"/>
                </a:lnTo>
                <a:lnTo>
                  <a:pt x="13" y="45"/>
                </a:lnTo>
                <a:lnTo>
                  <a:pt x="13" y="45"/>
                </a:lnTo>
                <a:lnTo>
                  <a:pt x="13" y="43"/>
                </a:lnTo>
                <a:lnTo>
                  <a:pt x="13" y="43"/>
                </a:lnTo>
                <a:lnTo>
                  <a:pt x="12" y="43"/>
                </a:lnTo>
                <a:lnTo>
                  <a:pt x="12" y="43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0"/>
                </a:lnTo>
                <a:lnTo>
                  <a:pt x="12" y="38"/>
                </a:lnTo>
                <a:lnTo>
                  <a:pt x="12" y="38"/>
                </a:lnTo>
                <a:lnTo>
                  <a:pt x="12" y="38"/>
                </a:lnTo>
                <a:lnTo>
                  <a:pt x="12" y="37"/>
                </a:lnTo>
                <a:lnTo>
                  <a:pt x="12" y="37"/>
                </a:lnTo>
                <a:lnTo>
                  <a:pt x="12" y="37"/>
                </a:lnTo>
                <a:lnTo>
                  <a:pt x="10" y="35"/>
                </a:lnTo>
                <a:lnTo>
                  <a:pt x="10" y="35"/>
                </a:lnTo>
                <a:lnTo>
                  <a:pt x="10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7" y="34"/>
                </a:lnTo>
                <a:lnTo>
                  <a:pt x="7" y="34"/>
                </a:lnTo>
                <a:lnTo>
                  <a:pt x="7" y="34"/>
                </a:lnTo>
                <a:lnTo>
                  <a:pt x="5" y="34"/>
                </a:lnTo>
                <a:lnTo>
                  <a:pt x="5" y="34"/>
                </a:lnTo>
                <a:lnTo>
                  <a:pt x="5" y="34"/>
                </a:lnTo>
                <a:lnTo>
                  <a:pt x="5" y="34"/>
                </a:lnTo>
                <a:lnTo>
                  <a:pt x="5" y="34"/>
                </a:lnTo>
                <a:lnTo>
                  <a:pt x="4" y="34"/>
                </a:lnTo>
                <a:lnTo>
                  <a:pt x="4" y="34"/>
                </a:lnTo>
                <a:lnTo>
                  <a:pt x="4" y="34"/>
                </a:lnTo>
                <a:lnTo>
                  <a:pt x="4" y="34"/>
                </a:lnTo>
                <a:lnTo>
                  <a:pt x="4" y="32"/>
                </a:lnTo>
                <a:lnTo>
                  <a:pt x="2" y="32"/>
                </a:lnTo>
                <a:lnTo>
                  <a:pt x="2" y="32"/>
                </a:lnTo>
                <a:lnTo>
                  <a:pt x="2" y="32"/>
                </a:lnTo>
                <a:lnTo>
                  <a:pt x="2" y="32"/>
                </a:lnTo>
                <a:lnTo>
                  <a:pt x="2" y="32"/>
                </a:lnTo>
                <a:lnTo>
                  <a:pt x="2" y="30"/>
                </a:lnTo>
                <a:lnTo>
                  <a:pt x="2" y="30"/>
                </a:lnTo>
                <a:lnTo>
                  <a:pt x="2" y="30"/>
                </a:lnTo>
                <a:lnTo>
                  <a:pt x="2" y="30"/>
                </a:lnTo>
                <a:lnTo>
                  <a:pt x="2" y="30"/>
                </a:lnTo>
                <a:lnTo>
                  <a:pt x="2" y="30"/>
                </a:lnTo>
                <a:lnTo>
                  <a:pt x="0" y="29"/>
                </a:lnTo>
                <a:lnTo>
                  <a:pt x="0" y="29"/>
                </a:lnTo>
                <a:lnTo>
                  <a:pt x="0" y="29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6"/>
                </a:lnTo>
                <a:lnTo>
                  <a:pt x="2" y="26"/>
                </a:lnTo>
                <a:lnTo>
                  <a:pt x="2" y="24"/>
                </a:lnTo>
                <a:lnTo>
                  <a:pt x="0" y="22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19"/>
                </a:lnTo>
                <a:lnTo>
                  <a:pt x="0" y="19"/>
                </a:lnTo>
                <a:lnTo>
                  <a:pt x="0" y="18"/>
                </a:lnTo>
                <a:lnTo>
                  <a:pt x="0" y="18"/>
                </a:lnTo>
                <a:lnTo>
                  <a:pt x="0" y="16"/>
                </a:lnTo>
                <a:lnTo>
                  <a:pt x="2" y="14"/>
                </a:lnTo>
                <a:lnTo>
                  <a:pt x="2" y="13"/>
                </a:lnTo>
                <a:lnTo>
                  <a:pt x="2" y="13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4" y="10"/>
                </a:lnTo>
                <a:lnTo>
                  <a:pt x="4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8" y="2"/>
                </a:lnTo>
                <a:lnTo>
                  <a:pt x="8" y="2"/>
                </a:lnTo>
                <a:lnTo>
                  <a:pt x="10" y="2"/>
                </a:lnTo>
                <a:lnTo>
                  <a:pt x="10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36" y="2"/>
                </a:lnTo>
                <a:lnTo>
                  <a:pt x="36" y="0"/>
                </a:lnTo>
                <a:lnTo>
                  <a:pt x="37" y="0"/>
                </a:lnTo>
                <a:lnTo>
                  <a:pt x="37" y="2"/>
                </a:lnTo>
                <a:lnTo>
                  <a:pt x="40" y="2"/>
                </a:lnTo>
                <a:lnTo>
                  <a:pt x="50" y="2"/>
                </a:lnTo>
                <a:lnTo>
                  <a:pt x="53" y="2"/>
                </a:lnTo>
                <a:lnTo>
                  <a:pt x="61" y="3"/>
                </a:lnTo>
                <a:lnTo>
                  <a:pt x="61" y="3"/>
                </a:lnTo>
                <a:lnTo>
                  <a:pt x="63" y="3"/>
                </a:lnTo>
                <a:lnTo>
                  <a:pt x="63" y="3"/>
                </a:lnTo>
                <a:lnTo>
                  <a:pt x="64" y="3"/>
                </a:lnTo>
                <a:lnTo>
                  <a:pt x="84" y="3"/>
                </a:lnTo>
                <a:lnTo>
                  <a:pt x="90" y="3"/>
                </a:lnTo>
                <a:close/>
              </a:path>
            </a:pathLst>
          </a:custGeom>
          <a:solidFill>
            <a:srgbClr val="B3569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12"/>
          <p:cNvSpPr>
            <a:spLocks/>
          </p:cNvSpPr>
          <p:nvPr/>
        </p:nvSpPr>
        <p:spPr bwMode="auto">
          <a:xfrm>
            <a:off x="2903538" y="2019301"/>
            <a:ext cx="1227138" cy="901700"/>
          </a:xfrm>
          <a:custGeom>
            <a:avLst/>
            <a:gdLst/>
            <a:ahLst/>
            <a:cxnLst>
              <a:cxn ang="0">
                <a:pos x="686" y="90"/>
              </a:cxn>
              <a:cxn ang="0">
                <a:pos x="704" y="130"/>
              </a:cxn>
              <a:cxn ang="0">
                <a:pos x="705" y="206"/>
              </a:cxn>
              <a:cxn ang="0">
                <a:pos x="705" y="261"/>
              </a:cxn>
              <a:cxn ang="0">
                <a:pos x="707" y="344"/>
              </a:cxn>
              <a:cxn ang="0">
                <a:pos x="763" y="360"/>
              </a:cxn>
              <a:cxn ang="0">
                <a:pos x="771" y="357"/>
              </a:cxn>
              <a:cxn ang="0">
                <a:pos x="771" y="456"/>
              </a:cxn>
              <a:cxn ang="0">
                <a:pos x="771" y="555"/>
              </a:cxn>
              <a:cxn ang="0">
                <a:pos x="686" y="563"/>
              </a:cxn>
              <a:cxn ang="0">
                <a:pos x="577" y="563"/>
              </a:cxn>
              <a:cxn ang="0">
                <a:pos x="470" y="565"/>
              </a:cxn>
              <a:cxn ang="0">
                <a:pos x="357" y="565"/>
              </a:cxn>
              <a:cxn ang="0">
                <a:pos x="312" y="552"/>
              </a:cxn>
              <a:cxn ang="0">
                <a:pos x="285" y="563"/>
              </a:cxn>
              <a:cxn ang="0">
                <a:pos x="270" y="523"/>
              </a:cxn>
              <a:cxn ang="0">
                <a:pos x="222" y="531"/>
              </a:cxn>
              <a:cxn ang="0">
                <a:pos x="216" y="496"/>
              </a:cxn>
              <a:cxn ang="0">
                <a:pos x="208" y="461"/>
              </a:cxn>
              <a:cxn ang="0">
                <a:pos x="224" y="435"/>
              </a:cxn>
              <a:cxn ang="0">
                <a:pos x="190" y="458"/>
              </a:cxn>
              <a:cxn ang="0">
                <a:pos x="163" y="450"/>
              </a:cxn>
              <a:cxn ang="0">
                <a:pos x="141" y="422"/>
              </a:cxn>
              <a:cxn ang="0">
                <a:pos x="125" y="397"/>
              </a:cxn>
              <a:cxn ang="0">
                <a:pos x="115" y="370"/>
              </a:cxn>
              <a:cxn ang="0">
                <a:pos x="102" y="352"/>
              </a:cxn>
              <a:cxn ang="0">
                <a:pos x="78" y="354"/>
              </a:cxn>
              <a:cxn ang="0">
                <a:pos x="59" y="314"/>
              </a:cxn>
              <a:cxn ang="0">
                <a:pos x="38" y="318"/>
              </a:cxn>
              <a:cxn ang="0">
                <a:pos x="6" y="307"/>
              </a:cxn>
              <a:cxn ang="0">
                <a:pos x="8" y="278"/>
              </a:cxn>
              <a:cxn ang="0">
                <a:pos x="17" y="254"/>
              </a:cxn>
              <a:cxn ang="0">
                <a:pos x="40" y="243"/>
              </a:cxn>
              <a:cxn ang="0">
                <a:pos x="77" y="213"/>
              </a:cxn>
              <a:cxn ang="0">
                <a:pos x="110" y="216"/>
              </a:cxn>
              <a:cxn ang="0">
                <a:pos x="139" y="210"/>
              </a:cxn>
              <a:cxn ang="0">
                <a:pos x="141" y="170"/>
              </a:cxn>
              <a:cxn ang="0">
                <a:pos x="145" y="139"/>
              </a:cxn>
              <a:cxn ang="0">
                <a:pos x="145" y="112"/>
              </a:cxn>
              <a:cxn ang="0">
                <a:pos x="165" y="98"/>
              </a:cxn>
              <a:cxn ang="0">
                <a:pos x="177" y="101"/>
              </a:cxn>
              <a:cxn ang="0">
                <a:pos x="189" y="80"/>
              </a:cxn>
              <a:cxn ang="0">
                <a:pos x="201" y="69"/>
              </a:cxn>
              <a:cxn ang="0">
                <a:pos x="233" y="67"/>
              </a:cxn>
              <a:cxn ang="0">
                <a:pos x="262" y="61"/>
              </a:cxn>
              <a:cxn ang="0">
                <a:pos x="318" y="8"/>
              </a:cxn>
              <a:cxn ang="0">
                <a:pos x="342" y="18"/>
              </a:cxn>
              <a:cxn ang="0">
                <a:pos x="369" y="22"/>
              </a:cxn>
              <a:cxn ang="0">
                <a:pos x="390" y="32"/>
              </a:cxn>
              <a:cxn ang="0">
                <a:pos x="408" y="53"/>
              </a:cxn>
              <a:cxn ang="0">
                <a:pos x="430" y="50"/>
              </a:cxn>
              <a:cxn ang="0">
                <a:pos x="448" y="40"/>
              </a:cxn>
              <a:cxn ang="0">
                <a:pos x="432" y="13"/>
              </a:cxn>
              <a:cxn ang="0">
                <a:pos x="454" y="14"/>
              </a:cxn>
              <a:cxn ang="0">
                <a:pos x="473" y="40"/>
              </a:cxn>
              <a:cxn ang="0">
                <a:pos x="501" y="34"/>
              </a:cxn>
              <a:cxn ang="0">
                <a:pos x="523" y="19"/>
              </a:cxn>
              <a:cxn ang="0">
                <a:pos x="555" y="19"/>
              </a:cxn>
              <a:cxn ang="0">
                <a:pos x="582" y="32"/>
              </a:cxn>
              <a:cxn ang="0">
                <a:pos x="608" y="32"/>
              </a:cxn>
              <a:cxn ang="0">
                <a:pos x="637" y="42"/>
              </a:cxn>
              <a:cxn ang="0">
                <a:pos x="657" y="46"/>
              </a:cxn>
              <a:cxn ang="0">
                <a:pos x="672" y="48"/>
              </a:cxn>
            </a:cxnLst>
            <a:rect l="0" t="0" r="r" b="b"/>
            <a:pathLst>
              <a:path w="773" h="568">
                <a:moveTo>
                  <a:pt x="705" y="50"/>
                </a:moveTo>
                <a:lnTo>
                  <a:pt x="705" y="54"/>
                </a:lnTo>
                <a:lnTo>
                  <a:pt x="705" y="56"/>
                </a:lnTo>
                <a:lnTo>
                  <a:pt x="705" y="58"/>
                </a:lnTo>
                <a:lnTo>
                  <a:pt x="705" y="59"/>
                </a:lnTo>
                <a:lnTo>
                  <a:pt x="705" y="61"/>
                </a:lnTo>
                <a:lnTo>
                  <a:pt x="705" y="77"/>
                </a:lnTo>
                <a:lnTo>
                  <a:pt x="705" y="85"/>
                </a:lnTo>
                <a:lnTo>
                  <a:pt x="705" y="88"/>
                </a:lnTo>
                <a:lnTo>
                  <a:pt x="705" y="90"/>
                </a:lnTo>
                <a:lnTo>
                  <a:pt x="689" y="90"/>
                </a:lnTo>
                <a:lnTo>
                  <a:pt x="686" y="90"/>
                </a:lnTo>
                <a:lnTo>
                  <a:pt x="686" y="93"/>
                </a:lnTo>
                <a:lnTo>
                  <a:pt x="689" y="98"/>
                </a:lnTo>
                <a:lnTo>
                  <a:pt x="691" y="99"/>
                </a:lnTo>
                <a:lnTo>
                  <a:pt x="693" y="99"/>
                </a:lnTo>
                <a:lnTo>
                  <a:pt x="702" y="101"/>
                </a:lnTo>
                <a:lnTo>
                  <a:pt x="705" y="101"/>
                </a:lnTo>
                <a:lnTo>
                  <a:pt x="707" y="101"/>
                </a:lnTo>
                <a:lnTo>
                  <a:pt x="707" y="102"/>
                </a:lnTo>
                <a:lnTo>
                  <a:pt x="705" y="107"/>
                </a:lnTo>
                <a:lnTo>
                  <a:pt x="705" y="110"/>
                </a:lnTo>
                <a:lnTo>
                  <a:pt x="705" y="125"/>
                </a:lnTo>
                <a:lnTo>
                  <a:pt x="704" y="130"/>
                </a:lnTo>
                <a:lnTo>
                  <a:pt x="704" y="133"/>
                </a:lnTo>
                <a:lnTo>
                  <a:pt x="704" y="134"/>
                </a:lnTo>
                <a:lnTo>
                  <a:pt x="704" y="136"/>
                </a:lnTo>
                <a:lnTo>
                  <a:pt x="704" y="144"/>
                </a:lnTo>
                <a:lnTo>
                  <a:pt x="704" y="146"/>
                </a:lnTo>
                <a:lnTo>
                  <a:pt x="704" y="147"/>
                </a:lnTo>
                <a:lnTo>
                  <a:pt x="704" y="150"/>
                </a:lnTo>
                <a:lnTo>
                  <a:pt x="705" y="166"/>
                </a:lnTo>
                <a:lnTo>
                  <a:pt x="705" y="171"/>
                </a:lnTo>
                <a:lnTo>
                  <a:pt x="705" y="181"/>
                </a:lnTo>
                <a:lnTo>
                  <a:pt x="705" y="190"/>
                </a:lnTo>
                <a:lnTo>
                  <a:pt x="705" y="206"/>
                </a:lnTo>
                <a:lnTo>
                  <a:pt x="705" y="218"/>
                </a:lnTo>
                <a:lnTo>
                  <a:pt x="705" y="222"/>
                </a:lnTo>
                <a:lnTo>
                  <a:pt x="705" y="226"/>
                </a:lnTo>
                <a:lnTo>
                  <a:pt x="705" y="229"/>
                </a:lnTo>
                <a:lnTo>
                  <a:pt x="705" y="232"/>
                </a:lnTo>
                <a:lnTo>
                  <a:pt x="705" y="237"/>
                </a:lnTo>
                <a:lnTo>
                  <a:pt x="705" y="238"/>
                </a:lnTo>
                <a:lnTo>
                  <a:pt x="705" y="242"/>
                </a:lnTo>
                <a:lnTo>
                  <a:pt x="705" y="243"/>
                </a:lnTo>
                <a:lnTo>
                  <a:pt x="705" y="246"/>
                </a:lnTo>
                <a:lnTo>
                  <a:pt x="705" y="254"/>
                </a:lnTo>
                <a:lnTo>
                  <a:pt x="705" y="261"/>
                </a:lnTo>
                <a:lnTo>
                  <a:pt x="705" y="267"/>
                </a:lnTo>
                <a:lnTo>
                  <a:pt x="705" y="274"/>
                </a:lnTo>
                <a:lnTo>
                  <a:pt x="705" y="280"/>
                </a:lnTo>
                <a:lnTo>
                  <a:pt x="705" y="290"/>
                </a:lnTo>
                <a:lnTo>
                  <a:pt x="705" y="298"/>
                </a:lnTo>
                <a:lnTo>
                  <a:pt x="705" y="302"/>
                </a:lnTo>
                <a:lnTo>
                  <a:pt x="705" y="312"/>
                </a:lnTo>
                <a:lnTo>
                  <a:pt x="705" y="317"/>
                </a:lnTo>
                <a:lnTo>
                  <a:pt x="707" y="330"/>
                </a:lnTo>
                <a:lnTo>
                  <a:pt x="707" y="333"/>
                </a:lnTo>
                <a:lnTo>
                  <a:pt x="707" y="336"/>
                </a:lnTo>
                <a:lnTo>
                  <a:pt x="707" y="344"/>
                </a:lnTo>
                <a:lnTo>
                  <a:pt x="707" y="352"/>
                </a:lnTo>
                <a:lnTo>
                  <a:pt x="705" y="355"/>
                </a:lnTo>
                <a:lnTo>
                  <a:pt x="705" y="357"/>
                </a:lnTo>
                <a:lnTo>
                  <a:pt x="712" y="360"/>
                </a:lnTo>
                <a:lnTo>
                  <a:pt x="718" y="362"/>
                </a:lnTo>
                <a:lnTo>
                  <a:pt x="729" y="365"/>
                </a:lnTo>
                <a:lnTo>
                  <a:pt x="739" y="366"/>
                </a:lnTo>
                <a:lnTo>
                  <a:pt x="744" y="365"/>
                </a:lnTo>
                <a:lnTo>
                  <a:pt x="755" y="363"/>
                </a:lnTo>
                <a:lnTo>
                  <a:pt x="757" y="362"/>
                </a:lnTo>
                <a:lnTo>
                  <a:pt x="758" y="362"/>
                </a:lnTo>
                <a:lnTo>
                  <a:pt x="763" y="360"/>
                </a:lnTo>
                <a:lnTo>
                  <a:pt x="765" y="360"/>
                </a:lnTo>
                <a:lnTo>
                  <a:pt x="766" y="355"/>
                </a:lnTo>
                <a:lnTo>
                  <a:pt x="766" y="354"/>
                </a:lnTo>
                <a:lnTo>
                  <a:pt x="768" y="352"/>
                </a:lnTo>
                <a:lnTo>
                  <a:pt x="768" y="350"/>
                </a:lnTo>
                <a:lnTo>
                  <a:pt x="769" y="350"/>
                </a:lnTo>
                <a:lnTo>
                  <a:pt x="771" y="350"/>
                </a:lnTo>
                <a:lnTo>
                  <a:pt x="771" y="352"/>
                </a:lnTo>
                <a:lnTo>
                  <a:pt x="773" y="352"/>
                </a:lnTo>
                <a:lnTo>
                  <a:pt x="771" y="354"/>
                </a:lnTo>
                <a:lnTo>
                  <a:pt x="771" y="355"/>
                </a:lnTo>
                <a:lnTo>
                  <a:pt x="771" y="357"/>
                </a:lnTo>
                <a:lnTo>
                  <a:pt x="771" y="358"/>
                </a:lnTo>
                <a:lnTo>
                  <a:pt x="771" y="360"/>
                </a:lnTo>
                <a:lnTo>
                  <a:pt x="771" y="382"/>
                </a:lnTo>
                <a:lnTo>
                  <a:pt x="771" y="390"/>
                </a:lnTo>
                <a:lnTo>
                  <a:pt x="771" y="405"/>
                </a:lnTo>
                <a:lnTo>
                  <a:pt x="773" y="410"/>
                </a:lnTo>
                <a:lnTo>
                  <a:pt x="773" y="419"/>
                </a:lnTo>
                <a:lnTo>
                  <a:pt x="773" y="432"/>
                </a:lnTo>
                <a:lnTo>
                  <a:pt x="773" y="450"/>
                </a:lnTo>
                <a:lnTo>
                  <a:pt x="773" y="453"/>
                </a:lnTo>
                <a:lnTo>
                  <a:pt x="773" y="454"/>
                </a:lnTo>
                <a:lnTo>
                  <a:pt x="771" y="456"/>
                </a:lnTo>
                <a:lnTo>
                  <a:pt x="771" y="462"/>
                </a:lnTo>
                <a:lnTo>
                  <a:pt x="771" y="472"/>
                </a:lnTo>
                <a:lnTo>
                  <a:pt x="771" y="477"/>
                </a:lnTo>
                <a:lnTo>
                  <a:pt x="771" y="480"/>
                </a:lnTo>
                <a:lnTo>
                  <a:pt x="771" y="494"/>
                </a:lnTo>
                <a:lnTo>
                  <a:pt x="771" y="510"/>
                </a:lnTo>
                <a:lnTo>
                  <a:pt x="771" y="515"/>
                </a:lnTo>
                <a:lnTo>
                  <a:pt x="771" y="538"/>
                </a:lnTo>
                <a:lnTo>
                  <a:pt x="771" y="541"/>
                </a:lnTo>
                <a:lnTo>
                  <a:pt x="771" y="547"/>
                </a:lnTo>
                <a:lnTo>
                  <a:pt x="771" y="554"/>
                </a:lnTo>
                <a:lnTo>
                  <a:pt x="771" y="555"/>
                </a:lnTo>
                <a:lnTo>
                  <a:pt x="771" y="562"/>
                </a:lnTo>
                <a:lnTo>
                  <a:pt x="771" y="565"/>
                </a:lnTo>
                <a:lnTo>
                  <a:pt x="747" y="563"/>
                </a:lnTo>
                <a:lnTo>
                  <a:pt x="734" y="563"/>
                </a:lnTo>
                <a:lnTo>
                  <a:pt x="733" y="563"/>
                </a:lnTo>
                <a:lnTo>
                  <a:pt x="726" y="563"/>
                </a:lnTo>
                <a:lnTo>
                  <a:pt x="725" y="563"/>
                </a:lnTo>
                <a:lnTo>
                  <a:pt x="723" y="563"/>
                </a:lnTo>
                <a:lnTo>
                  <a:pt x="720" y="563"/>
                </a:lnTo>
                <a:lnTo>
                  <a:pt x="702" y="563"/>
                </a:lnTo>
                <a:lnTo>
                  <a:pt x="696" y="563"/>
                </a:lnTo>
                <a:lnTo>
                  <a:pt x="686" y="563"/>
                </a:lnTo>
                <a:lnTo>
                  <a:pt x="646" y="563"/>
                </a:lnTo>
                <a:lnTo>
                  <a:pt x="638" y="563"/>
                </a:lnTo>
                <a:lnTo>
                  <a:pt x="633" y="563"/>
                </a:lnTo>
                <a:lnTo>
                  <a:pt x="616" y="563"/>
                </a:lnTo>
                <a:lnTo>
                  <a:pt x="606" y="563"/>
                </a:lnTo>
                <a:lnTo>
                  <a:pt x="597" y="563"/>
                </a:lnTo>
                <a:lnTo>
                  <a:pt x="595" y="563"/>
                </a:lnTo>
                <a:lnTo>
                  <a:pt x="592" y="563"/>
                </a:lnTo>
                <a:lnTo>
                  <a:pt x="590" y="563"/>
                </a:lnTo>
                <a:lnTo>
                  <a:pt x="584" y="563"/>
                </a:lnTo>
                <a:lnTo>
                  <a:pt x="582" y="563"/>
                </a:lnTo>
                <a:lnTo>
                  <a:pt x="577" y="563"/>
                </a:lnTo>
                <a:lnTo>
                  <a:pt x="568" y="563"/>
                </a:lnTo>
                <a:lnTo>
                  <a:pt x="566" y="563"/>
                </a:lnTo>
                <a:lnTo>
                  <a:pt x="565" y="563"/>
                </a:lnTo>
                <a:lnTo>
                  <a:pt x="560" y="563"/>
                </a:lnTo>
                <a:lnTo>
                  <a:pt x="550" y="563"/>
                </a:lnTo>
                <a:lnTo>
                  <a:pt x="539" y="563"/>
                </a:lnTo>
                <a:lnTo>
                  <a:pt x="507" y="565"/>
                </a:lnTo>
                <a:lnTo>
                  <a:pt x="501" y="565"/>
                </a:lnTo>
                <a:lnTo>
                  <a:pt x="494" y="565"/>
                </a:lnTo>
                <a:lnTo>
                  <a:pt x="481" y="565"/>
                </a:lnTo>
                <a:lnTo>
                  <a:pt x="472" y="565"/>
                </a:lnTo>
                <a:lnTo>
                  <a:pt x="470" y="565"/>
                </a:lnTo>
                <a:lnTo>
                  <a:pt x="446" y="565"/>
                </a:lnTo>
                <a:lnTo>
                  <a:pt x="441" y="565"/>
                </a:lnTo>
                <a:lnTo>
                  <a:pt x="438" y="565"/>
                </a:lnTo>
                <a:lnTo>
                  <a:pt x="425" y="565"/>
                </a:lnTo>
                <a:lnTo>
                  <a:pt x="413" y="565"/>
                </a:lnTo>
                <a:lnTo>
                  <a:pt x="401" y="565"/>
                </a:lnTo>
                <a:lnTo>
                  <a:pt x="385" y="565"/>
                </a:lnTo>
                <a:lnTo>
                  <a:pt x="384" y="565"/>
                </a:lnTo>
                <a:lnTo>
                  <a:pt x="377" y="565"/>
                </a:lnTo>
                <a:lnTo>
                  <a:pt x="373" y="565"/>
                </a:lnTo>
                <a:lnTo>
                  <a:pt x="365" y="565"/>
                </a:lnTo>
                <a:lnTo>
                  <a:pt x="357" y="565"/>
                </a:lnTo>
                <a:lnTo>
                  <a:pt x="352" y="565"/>
                </a:lnTo>
                <a:lnTo>
                  <a:pt x="344" y="565"/>
                </a:lnTo>
                <a:lnTo>
                  <a:pt x="334" y="565"/>
                </a:lnTo>
                <a:lnTo>
                  <a:pt x="326" y="565"/>
                </a:lnTo>
                <a:lnTo>
                  <a:pt x="325" y="565"/>
                </a:lnTo>
                <a:lnTo>
                  <a:pt x="323" y="563"/>
                </a:lnTo>
                <a:lnTo>
                  <a:pt x="321" y="560"/>
                </a:lnTo>
                <a:lnTo>
                  <a:pt x="318" y="555"/>
                </a:lnTo>
                <a:lnTo>
                  <a:pt x="317" y="550"/>
                </a:lnTo>
                <a:lnTo>
                  <a:pt x="315" y="549"/>
                </a:lnTo>
                <a:lnTo>
                  <a:pt x="313" y="550"/>
                </a:lnTo>
                <a:lnTo>
                  <a:pt x="312" y="552"/>
                </a:lnTo>
                <a:lnTo>
                  <a:pt x="309" y="552"/>
                </a:lnTo>
                <a:lnTo>
                  <a:pt x="305" y="557"/>
                </a:lnTo>
                <a:lnTo>
                  <a:pt x="304" y="557"/>
                </a:lnTo>
                <a:lnTo>
                  <a:pt x="301" y="560"/>
                </a:lnTo>
                <a:lnTo>
                  <a:pt x="301" y="563"/>
                </a:lnTo>
                <a:lnTo>
                  <a:pt x="297" y="565"/>
                </a:lnTo>
                <a:lnTo>
                  <a:pt x="294" y="565"/>
                </a:lnTo>
                <a:lnTo>
                  <a:pt x="294" y="568"/>
                </a:lnTo>
                <a:lnTo>
                  <a:pt x="293" y="566"/>
                </a:lnTo>
                <a:lnTo>
                  <a:pt x="286" y="568"/>
                </a:lnTo>
                <a:lnTo>
                  <a:pt x="285" y="565"/>
                </a:lnTo>
                <a:lnTo>
                  <a:pt x="285" y="563"/>
                </a:lnTo>
                <a:lnTo>
                  <a:pt x="277" y="563"/>
                </a:lnTo>
                <a:lnTo>
                  <a:pt x="277" y="560"/>
                </a:lnTo>
                <a:lnTo>
                  <a:pt x="277" y="558"/>
                </a:lnTo>
                <a:lnTo>
                  <a:pt x="277" y="557"/>
                </a:lnTo>
                <a:lnTo>
                  <a:pt x="275" y="552"/>
                </a:lnTo>
                <a:lnTo>
                  <a:pt x="277" y="544"/>
                </a:lnTo>
                <a:lnTo>
                  <a:pt x="277" y="542"/>
                </a:lnTo>
                <a:lnTo>
                  <a:pt x="277" y="541"/>
                </a:lnTo>
                <a:lnTo>
                  <a:pt x="275" y="534"/>
                </a:lnTo>
                <a:lnTo>
                  <a:pt x="273" y="530"/>
                </a:lnTo>
                <a:lnTo>
                  <a:pt x="272" y="526"/>
                </a:lnTo>
                <a:lnTo>
                  <a:pt x="270" y="523"/>
                </a:lnTo>
                <a:lnTo>
                  <a:pt x="267" y="520"/>
                </a:lnTo>
                <a:lnTo>
                  <a:pt x="267" y="517"/>
                </a:lnTo>
                <a:lnTo>
                  <a:pt x="265" y="515"/>
                </a:lnTo>
                <a:lnTo>
                  <a:pt x="262" y="514"/>
                </a:lnTo>
                <a:lnTo>
                  <a:pt x="257" y="515"/>
                </a:lnTo>
                <a:lnTo>
                  <a:pt x="251" y="526"/>
                </a:lnTo>
                <a:lnTo>
                  <a:pt x="248" y="526"/>
                </a:lnTo>
                <a:lnTo>
                  <a:pt x="238" y="525"/>
                </a:lnTo>
                <a:lnTo>
                  <a:pt x="235" y="522"/>
                </a:lnTo>
                <a:lnTo>
                  <a:pt x="233" y="522"/>
                </a:lnTo>
                <a:lnTo>
                  <a:pt x="225" y="528"/>
                </a:lnTo>
                <a:lnTo>
                  <a:pt x="222" y="531"/>
                </a:lnTo>
                <a:lnTo>
                  <a:pt x="219" y="533"/>
                </a:lnTo>
                <a:lnTo>
                  <a:pt x="219" y="531"/>
                </a:lnTo>
                <a:lnTo>
                  <a:pt x="214" y="530"/>
                </a:lnTo>
                <a:lnTo>
                  <a:pt x="214" y="528"/>
                </a:lnTo>
                <a:lnTo>
                  <a:pt x="217" y="523"/>
                </a:lnTo>
                <a:lnTo>
                  <a:pt x="216" y="522"/>
                </a:lnTo>
                <a:lnTo>
                  <a:pt x="209" y="512"/>
                </a:lnTo>
                <a:lnTo>
                  <a:pt x="213" y="509"/>
                </a:lnTo>
                <a:lnTo>
                  <a:pt x="214" y="504"/>
                </a:lnTo>
                <a:lnTo>
                  <a:pt x="214" y="501"/>
                </a:lnTo>
                <a:lnTo>
                  <a:pt x="216" y="499"/>
                </a:lnTo>
                <a:lnTo>
                  <a:pt x="216" y="496"/>
                </a:lnTo>
                <a:lnTo>
                  <a:pt x="217" y="494"/>
                </a:lnTo>
                <a:lnTo>
                  <a:pt x="217" y="491"/>
                </a:lnTo>
                <a:lnTo>
                  <a:pt x="216" y="483"/>
                </a:lnTo>
                <a:lnTo>
                  <a:pt x="214" y="477"/>
                </a:lnTo>
                <a:lnTo>
                  <a:pt x="213" y="475"/>
                </a:lnTo>
                <a:lnTo>
                  <a:pt x="211" y="475"/>
                </a:lnTo>
                <a:lnTo>
                  <a:pt x="211" y="474"/>
                </a:lnTo>
                <a:lnTo>
                  <a:pt x="209" y="470"/>
                </a:lnTo>
                <a:lnTo>
                  <a:pt x="206" y="472"/>
                </a:lnTo>
                <a:lnTo>
                  <a:pt x="205" y="470"/>
                </a:lnTo>
                <a:lnTo>
                  <a:pt x="205" y="469"/>
                </a:lnTo>
                <a:lnTo>
                  <a:pt x="208" y="461"/>
                </a:lnTo>
                <a:lnTo>
                  <a:pt x="214" y="453"/>
                </a:lnTo>
                <a:lnTo>
                  <a:pt x="216" y="450"/>
                </a:lnTo>
                <a:lnTo>
                  <a:pt x="217" y="448"/>
                </a:lnTo>
                <a:lnTo>
                  <a:pt x="217" y="446"/>
                </a:lnTo>
                <a:lnTo>
                  <a:pt x="219" y="446"/>
                </a:lnTo>
                <a:lnTo>
                  <a:pt x="221" y="445"/>
                </a:lnTo>
                <a:lnTo>
                  <a:pt x="222" y="446"/>
                </a:lnTo>
                <a:lnTo>
                  <a:pt x="224" y="445"/>
                </a:lnTo>
                <a:lnTo>
                  <a:pt x="224" y="443"/>
                </a:lnTo>
                <a:lnTo>
                  <a:pt x="224" y="442"/>
                </a:lnTo>
                <a:lnTo>
                  <a:pt x="224" y="437"/>
                </a:lnTo>
                <a:lnTo>
                  <a:pt x="224" y="435"/>
                </a:lnTo>
                <a:lnTo>
                  <a:pt x="221" y="432"/>
                </a:lnTo>
                <a:lnTo>
                  <a:pt x="219" y="430"/>
                </a:lnTo>
                <a:lnTo>
                  <a:pt x="219" y="429"/>
                </a:lnTo>
                <a:lnTo>
                  <a:pt x="219" y="427"/>
                </a:lnTo>
                <a:lnTo>
                  <a:pt x="217" y="427"/>
                </a:lnTo>
                <a:lnTo>
                  <a:pt x="214" y="422"/>
                </a:lnTo>
                <a:lnTo>
                  <a:pt x="205" y="427"/>
                </a:lnTo>
                <a:lnTo>
                  <a:pt x="200" y="434"/>
                </a:lnTo>
                <a:lnTo>
                  <a:pt x="198" y="448"/>
                </a:lnTo>
                <a:lnTo>
                  <a:pt x="198" y="450"/>
                </a:lnTo>
                <a:lnTo>
                  <a:pt x="192" y="456"/>
                </a:lnTo>
                <a:lnTo>
                  <a:pt x="190" y="458"/>
                </a:lnTo>
                <a:lnTo>
                  <a:pt x="189" y="456"/>
                </a:lnTo>
                <a:lnTo>
                  <a:pt x="185" y="454"/>
                </a:lnTo>
                <a:lnTo>
                  <a:pt x="184" y="450"/>
                </a:lnTo>
                <a:lnTo>
                  <a:pt x="184" y="448"/>
                </a:lnTo>
                <a:lnTo>
                  <a:pt x="182" y="446"/>
                </a:lnTo>
                <a:lnTo>
                  <a:pt x="182" y="445"/>
                </a:lnTo>
                <a:lnTo>
                  <a:pt x="179" y="442"/>
                </a:lnTo>
                <a:lnTo>
                  <a:pt x="179" y="437"/>
                </a:lnTo>
                <a:lnTo>
                  <a:pt x="177" y="435"/>
                </a:lnTo>
                <a:lnTo>
                  <a:pt x="165" y="442"/>
                </a:lnTo>
                <a:lnTo>
                  <a:pt x="165" y="445"/>
                </a:lnTo>
                <a:lnTo>
                  <a:pt x="163" y="450"/>
                </a:lnTo>
                <a:lnTo>
                  <a:pt x="157" y="450"/>
                </a:lnTo>
                <a:lnTo>
                  <a:pt x="152" y="443"/>
                </a:lnTo>
                <a:lnTo>
                  <a:pt x="149" y="440"/>
                </a:lnTo>
                <a:lnTo>
                  <a:pt x="149" y="437"/>
                </a:lnTo>
                <a:lnTo>
                  <a:pt x="147" y="437"/>
                </a:lnTo>
                <a:lnTo>
                  <a:pt x="145" y="437"/>
                </a:lnTo>
                <a:lnTo>
                  <a:pt x="145" y="434"/>
                </a:lnTo>
                <a:lnTo>
                  <a:pt x="145" y="430"/>
                </a:lnTo>
                <a:lnTo>
                  <a:pt x="149" y="427"/>
                </a:lnTo>
                <a:lnTo>
                  <a:pt x="147" y="426"/>
                </a:lnTo>
                <a:lnTo>
                  <a:pt x="144" y="424"/>
                </a:lnTo>
                <a:lnTo>
                  <a:pt x="141" y="422"/>
                </a:lnTo>
                <a:lnTo>
                  <a:pt x="139" y="419"/>
                </a:lnTo>
                <a:lnTo>
                  <a:pt x="136" y="418"/>
                </a:lnTo>
                <a:lnTo>
                  <a:pt x="131" y="413"/>
                </a:lnTo>
                <a:lnTo>
                  <a:pt x="129" y="410"/>
                </a:lnTo>
                <a:lnTo>
                  <a:pt x="129" y="406"/>
                </a:lnTo>
                <a:lnTo>
                  <a:pt x="129" y="405"/>
                </a:lnTo>
                <a:lnTo>
                  <a:pt x="131" y="402"/>
                </a:lnTo>
                <a:lnTo>
                  <a:pt x="129" y="400"/>
                </a:lnTo>
                <a:lnTo>
                  <a:pt x="128" y="400"/>
                </a:lnTo>
                <a:lnTo>
                  <a:pt x="126" y="398"/>
                </a:lnTo>
                <a:lnTo>
                  <a:pt x="126" y="397"/>
                </a:lnTo>
                <a:lnTo>
                  <a:pt x="125" y="397"/>
                </a:lnTo>
                <a:lnTo>
                  <a:pt x="125" y="395"/>
                </a:lnTo>
                <a:lnTo>
                  <a:pt x="121" y="394"/>
                </a:lnTo>
                <a:lnTo>
                  <a:pt x="120" y="392"/>
                </a:lnTo>
                <a:lnTo>
                  <a:pt x="118" y="389"/>
                </a:lnTo>
                <a:lnTo>
                  <a:pt x="118" y="386"/>
                </a:lnTo>
                <a:lnTo>
                  <a:pt x="118" y="382"/>
                </a:lnTo>
                <a:lnTo>
                  <a:pt x="118" y="381"/>
                </a:lnTo>
                <a:lnTo>
                  <a:pt x="118" y="378"/>
                </a:lnTo>
                <a:lnTo>
                  <a:pt x="117" y="376"/>
                </a:lnTo>
                <a:lnTo>
                  <a:pt x="117" y="373"/>
                </a:lnTo>
                <a:lnTo>
                  <a:pt x="115" y="371"/>
                </a:lnTo>
                <a:lnTo>
                  <a:pt x="115" y="370"/>
                </a:lnTo>
                <a:lnTo>
                  <a:pt x="117" y="366"/>
                </a:lnTo>
                <a:lnTo>
                  <a:pt x="113" y="366"/>
                </a:lnTo>
                <a:lnTo>
                  <a:pt x="110" y="368"/>
                </a:lnTo>
                <a:lnTo>
                  <a:pt x="110" y="366"/>
                </a:lnTo>
                <a:lnTo>
                  <a:pt x="110" y="363"/>
                </a:lnTo>
                <a:lnTo>
                  <a:pt x="109" y="362"/>
                </a:lnTo>
                <a:lnTo>
                  <a:pt x="109" y="360"/>
                </a:lnTo>
                <a:lnTo>
                  <a:pt x="105" y="360"/>
                </a:lnTo>
                <a:lnTo>
                  <a:pt x="105" y="358"/>
                </a:lnTo>
                <a:lnTo>
                  <a:pt x="105" y="355"/>
                </a:lnTo>
                <a:lnTo>
                  <a:pt x="104" y="354"/>
                </a:lnTo>
                <a:lnTo>
                  <a:pt x="102" y="352"/>
                </a:lnTo>
                <a:lnTo>
                  <a:pt x="102" y="349"/>
                </a:lnTo>
                <a:lnTo>
                  <a:pt x="104" y="346"/>
                </a:lnTo>
                <a:lnTo>
                  <a:pt x="101" y="344"/>
                </a:lnTo>
                <a:lnTo>
                  <a:pt x="101" y="341"/>
                </a:lnTo>
                <a:lnTo>
                  <a:pt x="97" y="338"/>
                </a:lnTo>
                <a:lnTo>
                  <a:pt x="96" y="338"/>
                </a:lnTo>
                <a:lnTo>
                  <a:pt x="91" y="338"/>
                </a:lnTo>
                <a:lnTo>
                  <a:pt x="86" y="339"/>
                </a:lnTo>
                <a:lnTo>
                  <a:pt x="83" y="341"/>
                </a:lnTo>
                <a:lnTo>
                  <a:pt x="80" y="346"/>
                </a:lnTo>
                <a:lnTo>
                  <a:pt x="80" y="352"/>
                </a:lnTo>
                <a:lnTo>
                  <a:pt x="78" y="354"/>
                </a:lnTo>
                <a:lnTo>
                  <a:pt x="75" y="352"/>
                </a:lnTo>
                <a:lnTo>
                  <a:pt x="70" y="349"/>
                </a:lnTo>
                <a:lnTo>
                  <a:pt x="67" y="344"/>
                </a:lnTo>
                <a:lnTo>
                  <a:pt x="62" y="336"/>
                </a:lnTo>
                <a:lnTo>
                  <a:pt x="61" y="333"/>
                </a:lnTo>
                <a:lnTo>
                  <a:pt x="62" y="330"/>
                </a:lnTo>
                <a:lnTo>
                  <a:pt x="64" y="328"/>
                </a:lnTo>
                <a:lnTo>
                  <a:pt x="64" y="325"/>
                </a:lnTo>
                <a:lnTo>
                  <a:pt x="65" y="322"/>
                </a:lnTo>
                <a:lnTo>
                  <a:pt x="64" y="318"/>
                </a:lnTo>
                <a:lnTo>
                  <a:pt x="61" y="314"/>
                </a:lnTo>
                <a:lnTo>
                  <a:pt x="59" y="314"/>
                </a:lnTo>
                <a:lnTo>
                  <a:pt x="56" y="312"/>
                </a:lnTo>
                <a:lnTo>
                  <a:pt x="54" y="312"/>
                </a:lnTo>
                <a:lnTo>
                  <a:pt x="53" y="312"/>
                </a:lnTo>
                <a:lnTo>
                  <a:pt x="51" y="310"/>
                </a:lnTo>
                <a:lnTo>
                  <a:pt x="49" y="307"/>
                </a:lnTo>
                <a:lnTo>
                  <a:pt x="49" y="306"/>
                </a:lnTo>
                <a:lnTo>
                  <a:pt x="48" y="302"/>
                </a:lnTo>
                <a:lnTo>
                  <a:pt x="46" y="306"/>
                </a:lnTo>
                <a:lnTo>
                  <a:pt x="43" y="309"/>
                </a:lnTo>
                <a:lnTo>
                  <a:pt x="41" y="312"/>
                </a:lnTo>
                <a:lnTo>
                  <a:pt x="41" y="315"/>
                </a:lnTo>
                <a:lnTo>
                  <a:pt x="38" y="318"/>
                </a:lnTo>
                <a:lnTo>
                  <a:pt x="37" y="318"/>
                </a:lnTo>
                <a:lnTo>
                  <a:pt x="33" y="317"/>
                </a:lnTo>
                <a:lnTo>
                  <a:pt x="33" y="315"/>
                </a:lnTo>
                <a:lnTo>
                  <a:pt x="33" y="312"/>
                </a:lnTo>
                <a:lnTo>
                  <a:pt x="32" y="310"/>
                </a:lnTo>
                <a:lnTo>
                  <a:pt x="27" y="310"/>
                </a:lnTo>
                <a:lnTo>
                  <a:pt x="22" y="310"/>
                </a:lnTo>
                <a:lnTo>
                  <a:pt x="19" y="309"/>
                </a:lnTo>
                <a:lnTo>
                  <a:pt x="16" y="307"/>
                </a:lnTo>
                <a:lnTo>
                  <a:pt x="13" y="309"/>
                </a:lnTo>
                <a:lnTo>
                  <a:pt x="8" y="309"/>
                </a:lnTo>
                <a:lnTo>
                  <a:pt x="6" y="307"/>
                </a:lnTo>
                <a:lnTo>
                  <a:pt x="6" y="302"/>
                </a:lnTo>
                <a:lnTo>
                  <a:pt x="9" y="299"/>
                </a:lnTo>
                <a:lnTo>
                  <a:pt x="13" y="296"/>
                </a:lnTo>
                <a:lnTo>
                  <a:pt x="9" y="294"/>
                </a:lnTo>
                <a:lnTo>
                  <a:pt x="8" y="293"/>
                </a:lnTo>
                <a:lnTo>
                  <a:pt x="8" y="291"/>
                </a:lnTo>
                <a:lnTo>
                  <a:pt x="8" y="288"/>
                </a:lnTo>
                <a:lnTo>
                  <a:pt x="8" y="286"/>
                </a:lnTo>
                <a:lnTo>
                  <a:pt x="11" y="283"/>
                </a:lnTo>
                <a:lnTo>
                  <a:pt x="9" y="282"/>
                </a:lnTo>
                <a:lnTo>
                  <a:pt x="9" y="280"/>
                </a:lnTo>
                <a:lnTo>
                  <a:pt x="8" y="278"/>
                </a:lnTo>
                <a:lnTo>
                  <a:pt x="6" y="277"/>
                </a:lnTo>
                <a:lnTo>
                  <a:pt x="8" y="274"/>
                </a:lnTo>
                <a:lnTo>
                  <a:pt x="8" y="272"/>
                </a:lnTo>
                <a:lnTo>
                  <a:pt x="5" y="270"/>
                </a:lnTo>
                <a:lnTo>
                  <a:pt x="3" y="270"/>
                </a:lnTo>
                <a:lnTo>
                  <a:pt x="1" y="269"/>
                </a:lnTo>
                <a:lnTo>
                  <a:pt x="0" y="267"/>
                </a:lnTo>
                <a:lnTo>
                  <a:pt x="1" y="264"/>
                </a:lnTo>
                <a:lnTo>
                  <a:pt x="1" y="258"/>
                </a:lnTo>
                <a:lnTo>
                  <a:pt x="13" y="256"/>
                </a:lnTo>
                <a:lnTo>
                  <a:pt x="16" y="256"/>
                </a:lnTo>
                <a:lnTo>
                  <a:pt x="17" y="254"/>
                </a:lnTo>
                <a:lnTo>
                  <a:pt x="21" y="253"/>
                </a:lnTo>
                <a:lnTo>
                  <a:pt x="22" y="251"/>
                </a:lnTo>
                <a:lnTo>
                  <a:pt x="24" y="250"/>
                </a:lnTo>
                <a:lnTo>
                  <a:pt x="27" y="248"/>
                </a:lnTo>
                <a:lnTo>
                  <a:pt x="27" y="250"/>
                </a:lnTo>
                <a:lnTo>
                  <a:pt x="29" y="250"/>
                </a:lnTo>
                <a:lnTo>
                  <a:pt x="32" y="251"/>
                </a:lnTo>
                <a:lnTo>
                  <a:pt x="35" y="250"/>
                </a:lnTo>
                <a:lnTo>
                  <a:pt x="38" y="250"/>
                </a:lnTo>
                <a:lnTo>
                  <a:pt x="41" y="248"/>
                </a:lnTo>
                <a:lnTo>
                  <a:pt x="41" y="245"/>
                </a:lnTo>
                <a:lnTo>
                  <a:pt x="40" y="243"/>
                </a:lnTo>
                <a:lnTo>
                  <a:pt x="38" y="243"/>
                </a:lnTo>
                <a:lnTo>
                  <a:pt x="38" y="235"/>
                </a:lnTo>
                <a:lnTo>
                  <a:pt x="40" y="234"/>
                </a:lnTo>
                <a:lnTo>
                  <a:pt x="45" y="234"/>
                </a:lnTo>
                <a:lnTo>
                  <a:pt x="54" y="229"/>
                </a:lnTo>
                <a:lnTo>
                  <a:pt x="56" y="229"/>
                </a:lnTo>
                <a:lnTo>
                  <a:pt x="59" y="227"/>
                </a:lnTo>
                <a:lnTo>
                  <a:pt x="61" y="222"/>
                </a:lnTo>
                <a:lnTo>
                  <a:pt x="65" y="224"/>
                </a:lnTo>
                <a:lnTo>
                  <a:pt x="70" y="224"/>
                </a:lnTo>
                <a:lnTo>
                  <a:pt x="75" y="218"/>
                </a:lnTo>
                <a:lnTo>
                  <a:pt x="77" y="213"/>
                </a:lnTo>
                <a:lnTo>
                  <a:pt x="80" y="213"/>
                </a:lnTo>
                <a:lnTo>
                  <a:pt x="83" y="211"/>
                </a:lnTo>
                <a:lnTo>
                  <a:pt x="85" y="210"/>
                </a:lnTo>
                <a:lnTo>
                  <a:pt x="88" y="208"/>
                </a:lnTo>
                <a:lnTo>
                  <a:pt x="94" y="213"/>
                </a:lnTo>
                <a:lnTo>
                  <a:pt x="97" y="213"/>
                </a:lnTo>
                <a:lnTo>
                  <a:pt x="99" y="208"/>
                </a:lnTo>
                <a:lnTo>
                  <a:pt x="101" y="208"/>
                </a:lnTo>
                <a:lnTo>
                  <a:pt x="102" y="206"/>
                </a:lnTo>
                <a:lnTo>
                  <a:pt x="104" y="210"/>
                </a:lnTo>
                <a:lnTo>
                  <a:pt x="104" y="211"/>
                </a:lnTo>
                <a:lnTo>
                  <a:pt x="110" y="216"/>
                </a:lnTo>
                <a:lnTo>
                  <a:pt x="113" y="216"/>
                </a:lnTo>
                <a:lnTo>
                  <a:pt x="115" y="218"/>
                </a:lnTo>
                <a:lnTo>
                  <a:pt x="120" y="221"/>
                </a:lnTo>
                <a:lnTo>
                  <a:pt x="126" y="224"/>
                </a:lnTo>
                <a:lnTo>
                  <a:pt x="128" y="222"/>
                </a:lnTo>
                <a:lnTo>
                  <a:pt x="126" y="219"/>
                </a:lnTo>
                <a:lnTo>
                  <a:pt x="126" y="218"/>
                </a:lnTo>
                <a:lnTo>
                  <a:pt x="128" y="214"/>
                </a:lnTo>
                <a:lnTo>
                  <a:pt x="131" y="213"/>
                </a:lnTo>
                <a:lnTo>
                  <a:pt x="137" y="214"/>
                </a:lnTo>
                <a:lnTo>
                  <a:pt x="139" y="211"/>
                </a:lnTo>
                <a:lnTo>
                  <a:pt x="139" y="210"/>
                </a:lnTo>
                <a:lnTo>
                  <a:pt x="139" y="206"/>
                </a:lnTo>
                <a:lnTo>
                  <a:pt x="139" y="205"/>
                </a:lnTo>
                <a:lnTo>
                  <a:pt x="139" y="202"/>
                </a:lnTo>
                <a:lnTo>
                  <a:pt x="141" y="198"/>
                </a:lnTo>
                <a:lnTo>
                  <a:pt x="142" y="195"/>
                </a:lnTo>
                <a:lnTo>
                  <a:pt x="142" y="192"/>
                </a:lnTo>
                <a:lnTo>
                  <a:pt x="141" y="190"/>
                </a:lnTo>
                <a:lnTo>
                  <a:pt x="139" y="190"/>
                </a:lnTo>
                <a:lnTo>
                  <a:pt x="136" y="184"/>
                </a:lnTo>
                <a:lnTo>
                  <a:pt x="137" y="178"/>
                </a:lnTo>
                <a:lnTo>
                  <a:pt x="139" y="174"/>
                </a:lnTo>
                <a:lnTo>
                  <a:pt x="141" y="170"/>
                </a:lnTo>
                <a:lnTo>
                  <a:pt x="142" y="170"/>
                </a:lnTo>
                <a:lnTo>
                  <a:pt x="142" y="168"/>
                </a:lnTo>
                <a:lnTo>
                  <a:pt x="144" y="165"/>
                </a:lnTo>
                <a:lnTo>
                  <a:pt x="144" y="160"/>
                </a:lnTo>
                <a:lnTo>
                  <a:pt x="144" y="158"/>
                </a:lnTo>
                <a:lnTo>
                  <a:pt x="145" y="155"/>
                </a:lnTo>
                <a:lnTo>
                  <a:pt x="144" y="155"/>
                </a:lnTo>
                <a:lnTo>
                  <a:pt x="141" y="150"/>
                </a:lnTo>
                <a:lnTo>
                  <a:pt x="141" y="144"/>
                </a:lnTo>
                <a:lnTo>
                  <a:pt x="142" y="144"/>
                </a:lnTo>
                <a:lnTo>
                  <a:pt x="144" y="141"/>
                </a:lnTo>
                <a:lnTo>
                  <a:pt x="145" y="139"/>
                </a:lnTo>
                <a:lnTo>
                  <a:pt x="144" y="138"/>
                </a:lnTo>
                <a:lnTo>
                  <a:pt x="141" y="136"/>
                </a:lnTo>
                <a:lnTo>
                  <a:pt x="141" y="133"/>
                </a:lnTo>
                <a:lnTo>
                  <a:pt x="142" y="126"/>
                </a:lnTo>
                <a:lnTo>
                  <a:pt x="142" y="125"/>
                </a:lnTo>
                <a:lnTo>
                  <a:pt x="142" y="120"/>
                </a:lnTo>
                <a:lnTo>
                  <a:pt x="144" y="120"/>
                </a:lnTo>
                <a:lnTo>
                  <a:pt x="145" y="120"/>
                </a:lnTo>
                <a:lnTo>
                  <a:pt x="147" y="117"/>
                </a:lnTo>
                <a:lnTo>
                  <a:pt x="145" y="115"/>
                </a:lnTo>
                <a:lnTo>
                  <a:pt x="145" y="114"/>
                </a:lnTo>
                <a:lnTo>
                  <a:pt x="145" y="112"/>
                </a:lnTo>
                <a:lnTo>
                  <a:pt x="149" y="110"/>
                </a:lnTo>
                <a:lnTo>
                  <a:pt x="150" y="110"/>
                </a:lnTo>
                <a:lnTo>
                  <a:pt x="152" y="109"/>
                </a:lnTo>
                <a:lnTo>
                  <a:pt x="152" y="106"/>
                </a:lnTo>
                <a:lnTo>
                  <a:pt x="153" y="104"/>
                </a:lnTo>
                <a:lnTo>
                  <a:pt x="155" y="104"/>
                </a:lnTo>
                <a:lnTo>
                  <a:pt x="157" y="102"/>
                </a:lnTo>
                <a:lnTo>
                  <a:pt x="160" y="101"/>
                </a:lnTo>
                <a:lnTo>
                  <a:pt x="161" y="101"/>
                </a:lnTo>
                <a:lnTo>
                  <a:pt x="161" y="99"/>
                </a:lnTo>
                <a:lnTo>
                  <a:pt x="163" y="99"/>
                </a:lnTo>
                <a:lnTo>
                  <a:pt x="165" y="98"/>
                </a:lnTo>
                <a:lnTo>
                  <a:pt x="165" y="94"/>
                </a:lnTo>
                <a:lnTo>
                  <a:pt x="168" y="94"/>
                </a:lnTo>
                <a:lnTo>
                  <a:pt x="169" y="94"/>
                </a:lnTo>
                <a:lnTo>
                  <a:pt x="171" y="94"/>
                </a:lnTo>
                <a:lnTo>
                  <a:pt x="174" y="91"/>
                </a:lnTo>
                <a:lnTo>
                  <a:pt x="176" y="93"/>
                </a:lnTo>
                <a:lnTo>
                  <a:pt x="174" y="94"/>
                </a:lnTo>
                <a:lnTo>
                  <a:pt x="176" y="96"/>
                </a:lnTo>
                <a:lnTo>
                  <a:pt x="176" y="98"/>
                </a:lnTo>
                <a:lnTo>
                  <a:pt x="176" y="99"/>
                </a:lnTo>
                <a:lnTo>
                  <a:pt x="177" y="99"/>
                </a:lnTo>
                <a:lnTo>
                  <a:pt x="177" y="101"/>
                </a:lnTo>
                <a:lnTo>
                  <a:pt x="181" y="104"/>
                </a:lnTo>
                <a:lnTo>
                  <a:pt x="182" y="106"/>
                </a:lnTo>
                <a:lnTo>
                  <a:pt x="185" y="104"/>
                </a:lnTo>
                <a:lnTo>
                  <a:pt x="187" y="102"/>
                </a:lnTo>
                <a:lnTo>
                  <a:pt x="189" y="101"/>
                </a:lnTo>
                <a:lnTo>
                  <a:pt x="189" y="99"/>
                </a:lnTo>
                <a:lnTo>
                  <a:pt x="190" y="96"/>
                </a:lnTo>
                <a:lnTo>
                  <a:pt x="190" y="94"/>
                </a:lnTo>
                <a:lnTo>
                  <a:pt x="192" y="91"/>
                </a:lnTo>
                <a:lnTo>
                  <a:pt x="192" y="90"/>
                </a:lnTo>
                <a:lnTo>
                  <a:pt x="189" y="83"/>
                </a:lnTo>
                <a:lnTo>
                  <a:pt x="189" y="80"/>
                </a:lnTo>
                <a:lnTo>
                  <a:pt x="189" y="78"/>
                </a:lnTo>
                <a:lnTo>
                  <a:pt x="187" y="75"/>
                </a:lnTo>
                <a:lnTo>
                  <a:pt x="189" y="74"/>
                </a:lnTo>
                <a:lnTo>
                  <a:pt x="192" y="72"/>
                </a:lnTo>
                <a:lnTo>
                  <a:pt x="195" y="72"/>
                </a:lnTo>
                <a:lnTo>
                  <a:pt x="195" y="69"/>
                </a:lnTo>
                <a:lnTo>
                  <a:pt x="195" y="67"/>
                </a:lnTo>
                <a:lnTo>
                  <a:pt x="197" y="64"/>
                </a:lnTo>
                <a:lnTo>
                  <a:pt x="198" y="64"/>
                </a:lnTo>
                <a:lnTo>
                  <a:pt x="201" y="66"/>
                </a:lnTo>
                <a:lnTo>
                  <a:pt x="201" y="67"/>
                </a:lnTo>
                <a:lnTo>
                  <a:pt x="201" y="69"/>
                </a:lnTo>
                <a:lnTo>
                  <a:pt x="205" y="67"/>
                </a:lnTo>
                <a:lnTo>
                  <a:pt x="209" y="69"/>
                </a:lnTo>
                <a:lnTo>
                  <a:pt x="214" y="72"/>
                </a:lnTo>
                <a:lnTo>
                  <a:pt x="216" y="70"/>
                </a:lnTo>
                <a:lnTo>
                  <a:pt x="219" y="72"/>
                </a:lnTo>
                <a:lnTo>
                  <a:pt x="221" y="70"/>
                </a:lnTo>
                <a:lnTo>
                  <a:pt x="224" y="70"/>
                </a:lnTo>
                <a:lnTo>
                  <a:pt x="225" y="74"/>
                </a:lnTo>
                <a:lnTo>
                  <a:pt x="227" y="74"/>
                </a:lnTo>
                <a:lnTo>
                  <a:pt x="232" y="74"/>
                </a:lnTo>
                <a:lnTo>
                  <a:pt x="233" y="69"/>
                </a:lnTo>
                <a:lnTo>
                  <a:pt x="233" y="67"/>
                </a:lnTo>
                <a:lnTo>
                  <a:pt x="233" y="66"/>
                </a:lnTo>
                <a:lnTo>
                  <a:pt x="232" y="64"/>
                </a:lnTo>
                <a:lnTo>
                  <a:pt x="233" y="61"/>
                </a:lnTo>
                <a:lnTo>
                  <a:pt x="233" y="59"/>
                </a:lnTo>
                <a:lnTo>
                  <a:pt x="237" y="56"/>
                </a:lnTo>
                <a:lnTo>
                  <a:pt x="238" y="54"/>
                </a:lnTo>
                <a:lnTo>
                  <a:pt x="238" y="51"/>
                </a:lnTo>
                <a:lnTo>
                  <a:pt x="240" y="50"/>
                </a:lnTo>
                <a:lnTo>
                  <a:pt x="248" y="51"/>
                </a:lnTo>
                <a:lnTo>
                  <a:pt x="251" y="54"/>
                </a:lnTo>
                <a:lnTo>
                  <a:pt x="256" y="54"/>
                </a:lnTo>
                <a:lnTo>
                  <a:pt x="262" y="61"/>
                </a:lnTo>
                <a:lnTo>
                  <a:pt x="264" y="64"/>
                </a:lnTo>
                <a:lnTo>
                  <a:pt x="265" y="66"/>
                </a:lnTo>
                <a:lnTo>
                  <a:pt x="267" y="66"/>
                </a:lnTo>
                <a:lnTo>
                  <a:pt x="273" y="74"/>
                </a:lnTo>
                <a:lnTo>
                  <a:pt x="280" y="77"/>
                </a:lnTo>
                <a:lnTo>
                  <a:pt x="281" y="74"/>
                </a:lnTo>
                <a:lnTo>
                  <a:pt x="299" y="74"/>
                </a:lnTo>
                <a:lnTo>
                  <a:pt x="320" y="74"/>
                </a:lnTo>
                <a:lnTo>
                  <a:pt x="318" y="34"/>
                </a:lnTo>
                <a:lnTo>
                  <a:pt x="318" y="29"/>
                </a:lnTo>
                <a:lnTo>
                  <a:pt x="318" y="19"/>
                </a:lnTo>
                <a:lnTo>
                  <a:pt x="318" y="8"/>
                </a:lnTo>
                <a:lnTo>
                  <a:pt x="318" y="6"/>
                </a:lnTo>
                <a:lnTo>
                  <a:pt x="318" y="5"/>
                </a:lnTo>
                <a:lnTo>
                  <a:pt x="323" y="8"/>
                </a:lnTo>
                <a:lnTo>
                  <a:pt x="326" y="6"/>
                </a:lnTo>
                <a:lnTo>
                  <a:pt x="328" y="10"/>
                </a:lnTo>
                <a:lnTo>
                  <a:pt x="329" y="13"/>
                </a:lnTo>
                <a:lnTo>
                  <a:pt x="333" y="14"/>
                </a:lnTo>
                <a:lnTo>
                  <a:pt x="334" y="16"/>
                </a:lnTo>
                <a:lnTo>
                  <a:pt x="337" y="16"/>
                </a:lnTo>
                <a:lnTo>
                  <a:pt x="339" y="16"/>
                </a:lnTo>
                <a:lnTo>
                  <a:pt x="341" y="16"/>
                </a:lnTo>
                <a:lnTo>
                  <a:pt x="342" y="18"/>
                </a:lnTo>
                <a:lnTo>
                  <a:pt x="347" y="19"/>
                </a:lnTo>
                <a:lnTo>
                  <a:pt x="349" y="21"/>
                </a:lnTo>
                <a:lnTo>
                  <a:pt x="352" y="21"/>
                </a:lnTo>
                <a:lnTo>
                  <a:pt x="353" y="22"/>
                </a:lnTo>
                <a:lnTo>
                  <a:pt x="355" y="22"/>
                </a:lnTo>
                <a:lnTo>
                  <a:pt x="357" y="22"/>
                </a:lnTo>
                <a:lnTo>
                  <a:pt x="358" y="22"/>
                </a:lnTo>
                <a:lnTo>
                  <a:pt x="360" y="22"/>
                </a:lnTo>
                <a:lnTo>
                  <a:pt x="363" y="22"/>
                </a:lnTo>
                <a:lnTo>
                  <a:pt x="365" y="22"/>
                </a:lnTo>
                <a:lnTo>
                  <a:pt x="368" y="22"/>
                </a:lnTo>
                <a:lnTo>
                  <a:pt x="369" y="22"/>
                </a:lnTo>
                <a:lnTo>
                  <a:pt x="371" y="22"/>
                </a:lnTo>
                <a:lnTo>
                  <a:pt x="373" y="22"/>
                </a:lnTo>
                <a:lnTo>
                  <a:pt x="374" y="22"/>
                </a:lnTo>
                <a:lnTo>
                  <a:pt x="377" y="22"/>
                </a:lnTo>
                <a:lnTo>
                  <a:pt x="379" y="24"/>
                </a:lnTo>
                <a:lnTo>
                  <a:pt x="379" y="26"/>
                </a:lnTo>
                <a:lnTo>
                  <a:pt x="379" y="27"/>
                </a:lnTo>
                <a:lnTo>
                  <a:pt x="382" y="29"/>
                </a:lnTo>
                <a:lnTo>
                  <a:pt x="384" y="29"/>
                </a:lnTo>
                <a:lnTo>
                  <a:pt x="387" y="29"/>
                </a:lnTo>
                <a:lnTo>
                  <a:pt x="389" y="30"/>
                </a:lnTo>
                <a:lnTo>
                  <a:pt x="390" y="32"/>
                </a:lnTo>
                <a:lnTo>
                  <a:pt x="393" y="32"/>
                </a:lnTo>
                <a:lnTo>
                  <a:pt x="397" y="34"/>
                </a:lnTo>
                <a:lnTo>
                  <a:pt x="400" y="34"/>
                </a:lnTo>
                <a:lnTo>
                  <a:pt x="401" y="34"/>
                </a:lnTo>
                <a:lnTo>
                  <a:pt x="403" y="35"/>
                </a:lnTo>
                <a:lnTo>
                  <a:pt x="405" y="37"/>
                </a:lnTo>
                <a:lnTo>
                  <a:pt x="405" y="40"/>
                </a:lnTo>
                <a:lnTo>
                  <a:pt x="405" y="43"/>
                </a:lnTo>
                <a:lnTo>
                  <a:pt x="405" y="45"/>
                </a:lnTo>
                <a:lnTo>
                  <a:pt x="405" y="46"/>
                </a:lnTo>
                <a:lnTo>
                  <a:pt x="406" y="50"/>
                </a:lnTo>
                <a:lnTo>
                  <a:pt x="408" y="53"/>
                </a:lnTo>
                <a:lnTo>
                  <a:pt x="411" y="51"/>
                </a:lnTo>
                <a:lnTo>
                  <a:pt x="413" y="51"/>
                </a:lnTo>
                <a:lnTo>
                  <a:pt x="416" y="51"/>
                </a:lnTo>
                <a:lnTo>
                  <a:pt x="419" y="53"/>
                </a:lnTo>
                <a:lnTo>
                  <a:pt x="421" y="53"/>
                </a:lnTo>
                <a:lnTo>
                  <a:pt x="421" y="50"/>
                </a:lnTo>
                <a:lnTo>
                  <a:pt x="422" y="50"/>
                </a:lnTo>
                <a:lnTo>
                  <a:pt x="424" y="51"/>
                </a:lnTo>
                <a:lnTo>
                  <a:pt x="427" y="51"/>
                </a:lnTo>
                <a:lnTo>
                  <a:pt x="429" y="53"/>
                </a:lnTo>
                <a:lnTo>
                  <a:pt x="430" y="51"/>
                </a:lnTo>
                <a:lnTo>
                  <a:pt x="430" y="50"/>
                </a:lnTo>
                <a:lnTo>
                  <a:pt x="432" y="48"/>
                </a:lnTo>
                <a:lnTo>
                  <a:pt x="432" y="46"/>
                </a:lnTo>
                <a:lnTo>
                  <a:pt x="433" y="46"/>
                </a:lnTo>
                <a:lnTo>
                  <a:pt x="435" y="46"/>
                </a:lnTo>
                <a:lnTo>
                  <a:pt x="437" y="50"/>
                </a:lnTo>
                <a:lnTo>
                  <a:pt x="440" y="50"/>
                </a:lnTo>
                <a:lnTo>
                  <a:pt x="441" y="51"/>
                </a:lnTo>
                <a:lnTo>
                  <a:pt x="443" y="50"/>
                </a:lnTo>
                <a:lnTo>
                  <a:pt x="448" y="46"/>
                </a:lnTo>
                <a:lnTo>
                  <a:pt x="446" y="45"/>
                </a:lnTo>
                <a:lnTo>
                  <a:pt x="448" y="43"/>
                </a:lnTo>
                <a:lnTo>
                  <a:pt x="448" y="40"/>
                </a:lnTo>
                <a:lnTo>
                  <a:pt x="448" y="38"/>
                </a:lnTo>
                <a:lnTo>
                  <a:pt x="445" y="35"/>
                </a:lnTo>
                <a:lnTo>
                  <a:pt x="441" y="34"/>
                </a:lnTo>
                <a:lnTo>
                  <a:pt x="438" y="32"/>
                </a:lnTo>
                <a:lnTo>
                  <a:pt x="437" y="29"/>
                </a:lnTo>
                <a:lnTo>
                  <a:pt x="437" y="26"/>
                </a:lnTo>
                <a:lnTo>
                  <a:pt x="435" y="21"/>
                </a:lnTo>
                <a:lnTo>
                  <a:pt x="435" y="19"/>
                </a:lnTo>
                <a:lnTo>
                  <a:pt x="435" y="18"/>
                </a:lnTo>
                <a:lnTo>
                  <a:pt x="432" y="14"/>
                </a:lnTo>
                <a:lnTo>
                  <a:pt x="430" y="14"/>
                </a:lnTo>
                <a:lnTo>
                  <a:pt x="432" y="13"/>
                </a:lnTo>
                <a:lnTo>
                  <a:pt x="433" y="8"/>
                </a:lnTo>
                <a:lnTo>
                  <a:pt x="435" y="8"/>
                </a:lnTo>
                <a:lnTo>
                  <a:pt x="438" y="8"/>
                </a:lnTo>
                <a:lnTo>
                  <a:pt x="440" y="6"/>
                </a:lnTo>
                <a:lnTo>
                  <a:pt x="443" y="3"/>
                </a:lnTo>
                <a:lnTo>
                  <a:pt x="445" y="0"/>
                </a:lnTo>
                <a:lnTo>
                  <a:pt x="451" y="3"/>
                </a:lnTo>
                <a:lnTo>
                  <a:pt x="451" y="6"/>
                </a:lnTo>
                <a:lnTo>
                  <a:pt x="453" y="10"/>
                </a:lnTo>
                <a:lnTo>
                  <a:pt x="453" y="11"/>
                </a:lnTo>
                <a:lnTo>
                  <a:pt x="453" y="13"/>
                </a:lnTo>
                <a:lnTo>
                  <a:pt x="454" y="14"/>
                </a:lnTo>
                <a:lnTo>
                  <a:pt x="456" y="18"/>
                </a:lnTo>
                <a:lnTo>
                  <a:pt x="457" y="19"/>
                </a:lnTo>
                <a:lnTo>
                  <a:pt x="459" y="21"/>
                </a:lnTo>
                <a:lnTo>
                  <a:pt x="459" y="22"/>
                </a:lnTo>
                <a:lnTo>
                  <a:pt x="461" y="29"/>
                </a:lnTo>
                <a:lnTo>
                  <a:pt x="459" y="30"/>
                </a:lnTo>
                <a:lnTo>
                  <a:pt x="459" y="32"/>
                </a:lnTo>
                <a:lnTo>
                  <a:pt x="461" y="32"/>
                </a:lnTo>
                <a:lnTo>
                  <a:pt x="465" y="35"/>
                </a:lnTo>
                <a:lnTo>
                  <a:pt x="469" y="37"/>
                </a:lnTo>
                <a:lnTo>
                  <a:pt x="472" y="38"/>
                </a:lnTo>
                <a:lnTo>
                  <a:pt x="473" y="40"/>
                </a:lnTo>
                <a:lnTo>
                  <a:pt x="477" y="40"/>
                </a:lnTo>
                <a:lnTo>
                  <a:pt x="478" y="40"/>
                </a:lnTo>
                <a:lnTo>
                  <a:pt x="481" y="40"/>
                </a:lnTo>
                <a:lnTo>
                  <a:pt x="485" y="40"/>
                </a:lnTo>
                <a:lnTo>
                  <a:pt x="486" y="40"/>
                </a:lnTo>
                <a:lnTo>
                  <a:pt x="488" y="42"/>
                </a:lnTo>
                <a:lnTo>
                  <a:pt x="489" y="42"/>
                </a:lnTo>
                <a:lnTo>
                  <a:pt x="493" y="43"/>
                </a:lnTo>
                <a:lnTo>
                  <a:pt x="494" y="43"/>
                </a:lnTo>
                <a:lnTo>
                  <a:pt x="494" y="40"/>
                </a:lnTo>
                <a:lnTo>
                  <a:pt x="496" y="38"/>
                </a:lnTo>
                <a:lnTo>
                  <a:pt x="501" y="34"/>
                </a:lnTo>
                <a:lnTo>
                  <a:pt x="502" y="29"/>
                </a:lnTo>
                <a:lnTo>
                  <a:pt x="502" y="26"/>
                </a:lnTo>
                <a:lnTo>
                  <a:pt x="504" y="24"/>
                </a:lnTo>
                <a:lnTo>
                  <a:pt x="505" y="22"/>
                </a:lnTo>
                <a:lnTo>
                  <a:pt x="507" y="22"/>
                </a:lnTo>
                <a:lnTo>
                  <a:pt x="510" y="24"/>
                </a:lnTo>
                <a:lnTo>
                  <a:pt x="512" y="24"/>
                </a:lnTo>
                <a:lnTo>
                  <a:pt x="515" y="24"/>
                </a:lnTo>
                <a:lnTo>
                  <a:pt x="517" y="24"/>
                </a:lnTo>
                <a:lnTo>
                  <a:pt x="518" y="22"/>
                </a:lnTo>
                <a:lnTo>
                  <a:pt x="520" y="21"/>
                </a:lnTo>
                <a:lnTo>
                  <a:pt x="523" y="19"/>
                </a:lnTo>
                <a:lnTo>
                  <a:pt x="525" y="19"/>
                </a:lnTo>
                <a:lnTo>
                  <a:pt x="528" y="18"/>
                </a:lnTo>
                <a:lnTo>
                  <a:pt x="531" y="16"/>
                </a:lnTo>
                <a:lnTo>
                  <a:pt x="536" y="14"/>
                </a:lnTo>
                <a:lnTo>
                  <a:pt x="537" y="14"/>
                </a:lnTo>
                <a:lnTo>
                  <a:pt x="541" y="14"/>
                </a:lnTo>
                <a:lnTo>
                  <a:pt x="544" y="14"/>
                </a:lnTo>
                <a:lnTo>
                  <a:pt x="545" y="16"/>
                </a:lnTo>
                <a:lnTo>
                  <a:pt x="549" y="18"/>
                </a:lnTo>
                <a:lnTo>
                  <a:pt x="552" y="18"/>
                </a:lnTo>
                <a:lnTo>
                  <a:pt x="553" y="19"/>
                </a:lnTo>
                <a:lnTo>
                  <a:pt x="555" y="19"/>
                </a:lnTo>
                <a:lnTo>
                  <a:pt x="565" y="19"/>
                </a:lnTo>
                <a:lnTo>
                  <a:pt x="565" y="24"/>
                </a:lnTo>
                <a:lnTo>
                  <a:pt x="568" y="24"/>
                </a:lnTo>
                <a:lnTo>
                  <a:pt x="568" y="26"/>
                </a:lnTo>
                <a:lnTo>
                  <a:pt x="569" y="26"/>
                </a:lnTo>
                <a:lnTo>
                  <a:pt x="574" y="26"/>
                </a:lnTo>
                <a:lnTo>
                  <a:pt x="576" y="26"/>
                </a:lnTo>
                <a:lnTo>
                  <a:pt x="576" y="27"/>
                </a:lnTo>
                <a:lnTo>
                  <a:pt x="577" y="27"/>
                </a:lnTo>
                <a:lnTo>
                  <a:pt x="579" y="29"/>
                </a:lnTo>
                <a:lnTo>
                  <a:pt x="582" y="29"/>
                </a:lnTo>
                <a:lnTo>
                  <a:pt x="582" y="32"/>
                </a:lnTo>
                <a:lnTo>
                  <a:pt x="582" y="34"/>
                </a:lnTo>
                <a:lnTo>
                  <a:pt x="582" y="37"/>
                </a:lnTo>
                <a:lnTo>
                  <a:pt x="585" y="37"/>
                </a:lnTo>
                <a:lnTo>
                  <a:pt x="587" y="37"/>
                </a:lnTo>
                <a:lnTo>
                  <a:pt x="593" y="38"/>
                </a:lnTo>
                <a:lnTo>
                  <a:pt x="597" y="38"/>
                </a:lnTo>
                <a:lnTo>
                  <a:pt x="600" y="42"/>
                </a:lnTo>
                <a:lnTo>
                  <a:pt x="600" y="43"/>
                </a:lnTo>
                <a:lnTo>
                  <a:pt x="601" y="42"/>
                </a:lnTo>
                <a:lnTo>
                  <a:pt x="605" y="35"/>
                </a:lnTo>
                <a:lnTo>
                  <a:pt x="606" y="34"/>
                </a:lnTo>
                <a:lnTo>
                  <a:pt x="608" y="32"/>
                </a:lnTo>
                <a:lnTo>
                  <a:pt x="609" y="32"/>
                </a:lnTo>
                <a:lnTo>
                  <a:pt x="611" y="32"/>
                </a:lnTo>
                <a:lnTo>
                  <a:pt x="613" y="32"/>
                </a:lnTo>
                <a:lnTo>
                  <a:pt x="614" y="34"/>
                </a:lnTo>
                <a:lnTo>
                  <a:pt x="617" y="34"/>
                </a:lnTo>
                <a:lnTo>
                  <a:pt x="621" y="35"/>
                </a:lnTo>
                <a:lnTo>
                  <a:pt x="625" y="35"/>
                </a:lnTo>
                <a:lnTo>
                  <a:pt x="627" y="37"/>
                </a:lnTo>
                <a:lnTo>
                  <a:pt x="630" y="37"/>
                </a:lnTo>
                <a:lnTo>
                  <a:pt x="633" y="38"/>
                </a:lnTo>
                <a:lnTo>
                  <a:pt x="635" y="38"/>
                </a:lnTo>
                <a:lnTo>
                  <a:pt x="637" y="42"/>
                </a:lnTo>
                <a:lnTo>
                  <a:pt x="640" y="43"/>
                </a:lnTo>
                <a:lnTo>
                  <a:pt x="641" y="42"/>
                </a:lnTo>
                <a:lnTo>
                  <a:pt x="643" y="42"/>
                </a:lnTo>
                <a:lnTo>
                  <a:pt x="645" y="42"/>
                </a:lnTo>
                <a:lnTo>
                  <a:pt x="646" y="42"/>
                </a:lnTo>
                <a:lnTo>
                  <a:pt x="648" y="43"/>
                </a:lnTo>
                <a:lnTo>
                  <a:pt x="649" y="43"/>
                </a:lnTo>
                <a:lnTo>
                  <a:pt x="653" y="43"/>
                </a:lnTo>
                <a:lnTo>
                  <a:pt x="657" y="43"/>
                </a:lnTo>
                <a:lnTo>
                  <a:pt x="659" y="43"/>
                </a:lnTo>
                <a:lnTo>
                  <a:pt x="659" y="45"/>
                </a:lnTo>
                <a:lnTo>
                  <a:pt x="657" y="46"/>
                </a:lnTo>
                <a:lnTo>
                  <a:pt x="656" y="48"/>
                </a:lnTo>
                <a:lnTo>
                  <a:pt x="657" y="50"/>
                </a:lnTo>
                <a:lnTo>
                  <a:pt x="659" y="50"/>
                </a:lnTo>
                <a:lnTo>
                  <a:pt x="661" y="50"/>
                </a:lnTo>
                <a:lnTo>
                  <a:pt x="662" y="46"/>
                </a:lnTo>
                <a:lnTo>
                  <a:pt x="664" y="46"/>
                </a:lnTo>
                <a:lnTo>
                  <a:pt x="665" y="45"/>
                </a:lnTo>
                <a:lnTo>
                  <a:pt x="667" y="45"/>
                </a:lnTo>
                <a:lnTo>
                  <a:pt x="669" y="45"/>
                </a:lnTo>
                <a:lnTo>
                  <a:pt x="670" y="43"/>
                </a:lnTo>
                <a:lnTo>
                  <a:pt x="672" y="46"/>
                </a:lnTo>
                <a:lnTo>
                  <a:pt x="672" y="48"/>
                </a:lnTo>
                <a:lnTo>
                  <a:pt x="675" y="48"/>
                </a:lnTo>
                <a:lnTo>
                  <a:pt x="677" y="48"/>
                </a:lnTo>
                <a:lnTo>
                  <a:pt x="683" y="48"/>
                </a:lnTo>
                <a:lnTo>
                  <a:pt x="685" y="48"/>
                </a:lnTo>
                <a:lnTo>
                  <a:pt x="691" y="48"/>
                </a:lnTo>
                <a:lnTo>
                  <a:pt x="691" y="50"/>
                </a:lnTo>
                <a:lnTo>
                  <a:pt x="699" y="50"/>
                </a:lnTo>
                <a:lnTo>
                  <a:pt x="701" y="50"/>
                </a:lnTo>
                <a:lnTo>
                  <a:pt x="702" y="50"/>
                </a:lnTo>
                <a:lnTo>
                  <a:pt x="705" y="50"/>
                </a:lnTo>
                <a:close/>
              </a:path>
            </a:pathLst>
          </a:custGeom>
          <a:solidFill>
            <a:srgbClr val="9C884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3"/>
          <p:cNvSpPr>
            <a:spLocks/>
          </p:cNvSpPr>
          <p:nvPr/>
        </p:nvSpPr>
        <p:spPr bwMode="auto">
          <a:xfrm>
            <a:off x="4643438" y="439738"/>
            <a:ext cx="1401763" cy="1381125"/>
          </a:xfrm>
          <a:custGeom>
            <a:avLst/>
            <a:gdLst/>
            <a:ahLst/>
            <a:cxnLst>
              <a:cxn ang="0">
                <a:pos x="761" y="24"/>
              </a:cxn>
              <a:cxn ang="0">
                <a:pos x="787" y="19"/>
              </a:cxn>
              <a:cxn ang="0">
                <a:pos x="805" y="35"/>
              </a:cxn>
              <a:cxn ang="0">
                <a:pos x="832" y="35"/>
              </a:cxn>
              <a:cxn ang="0">
                <a:pos x="849" y="51"/>
              </a:cxn>
              <a:cxn ang="0">
                <a:pos x="862" y="65"/>
              </a:cxn>
              <a:cxn ang="0">
                <a:pos x="838" y="64"/>
              </a:cxn>
              <a:cxn ang="0">
                <a:pos x="833" y="129"/>
              </a:cxn>
              <a:cxn ang="0">
                <a:pos x="875" y="168"/>
              </a:cxn>
              <a:cxn ang="0">
                <a:pos x="875" y="203"/>
              </a:cxn>
              <a:cxn ang="0">
                <a:pos x="883" y="254"/>
              </a:cxn>
              <a:cxn ang="0">
                <a:pos x="877" y="345"/>
              </a:cxn>
              <a:cxn ang="0">
                <a:pos x="856" y="365"/>
              </a:cxn>
              <a:cxn ang="0">
                <a:pos x="832" y="406"/>
              </a:cxn>
              <a:cxn ang="0">
                <a:pos x="824" y="445"/>
              </a:cxn>
              <a:cxn ang="0">
                <a:pos x="811" y="481"/>
              </a:cxn>
              <a:cxn ang="0">
                <a:pos x="824" y="513"/>
              </a:cxn>
              <a:cxn ang="0">
                <a:pos x="822" y="619"/>
              </a:cxn>
              <a:cxn ang="0">
                <a:pos x="761" y="713"/>
              </a:cxn>
              <a:cxn ang="0">
                <a:pos x="713" y="675"/>
              </a:cxn>
              <a:cxn ang="0">
                <a:pos x="715" y="691"/>
              </a:cxn>
              <a:cxn ang="0">
                <a:pos x="723" y="712"/>
              </a:cxn>
              <a:cxn ang="0">
                <a:pos x="726" y="729"/>
              </a:cxn>
              <a:cxn ang="0">
                <a:pos x="734" y="745"/>
              </a:cxn>
              <a:cxn ang="0">
                <a:pos x="742" y="761"/>
              </a:cxn>
              <a:cxn ang="0">
                <a:pos x="755" y="774"/>
              </a:cxn>
              <a:cxn ang="0">
                <a:pos x="765" y="787"/>
              </a:cxn>
              <a:cxn ang="0">
                <a:pos x="777" y="806"/>
              </a:cxn>
              <a:cxn ang="0">
                <a:pos x="771" y="832"/>
              </a:cxn>
              <a:cxn ang="0">
                <a:pos x="768" y="849"/>
              </a:cxn>
              <a:cxn ang="0">
                <a:pos x="758" y="869"/>
              </a:cxn>
              <a:cxn ang="0">
                <a:pos x="744" y="835"/>
              </a:cxn>
              <a:cxn ang="0">
                <a:pos x="694" y="853"/>
              </a:cxn>
              <a:cxn ang="0">
                <a:pos x="659" y="822"/>
              </a:cxn>
              <a:cxn ang="0">
                <a:pos x="651" y="750"/>
              </a:cxn>
              <a:cxn ang="0">
                <a:pos x="603" y="688"/>
              </a:cxn>
              <a:cxn ang="0">
                <a:pos x="542" y="681"/>
              </a:cxn>
              <a:cxn ang="0">
                <a:pos x="533" y="637"/>
              </a:cxn>
              <a:cxn ang="0">
                <a:pos x="472" y="573"/>
              </a:cxn>
              <a:cxn ang="0">
                <a:pos x="443" y="520"/>
              </a:cxn>
              <a:cxn ang="0">
                <a:pos x="369" y="446"/>
              </a:cxn>
              <a:cxn ang="0">
                <a:pos x="318" y="456"/>
              </a:cxn>
              <a:cxn ang="0">
                <a:pos x="229" y="408"/>
              </a:cxn>
              <a:cxn ang="0">
                <a:pos x="235" y="344"/>
              </a:cxn>
              <a:cxn ang="0">
                <a:pos x="195" y="283"/>
              </a:cxn>
              <a:cxn ang="0">
                <a:pos x="144" y="243"/>
              </a:cxn>
              <a:cxn ang="0">
                <a:pos x="85" y="200"/>
              </a:cxn>
              <a:cxn ang="0">
                <a:pos x="16" y="153"/>
              </a:cxn>
              <a:cxn ang="0">
                <a:pos x="40" y="109"/>
              </a:cxn>
              <a:cxn ang="0">
                <a:pos x="171" y="142"/>
              </a:cxn>
              <a:cxn ang="0">
                <a:pos x="256" y="88"/>
              </a:cxn>
              <a:cxn ang="0">
                <a:pos x="365" y="67"/>
              </a:cxn>
              <a:cxn ang="0">
                <a:pos x="507" y="62"/>
              </a:cxn>
              <a:cxn ang="0">
                <a:pos x="576" y="75"/>
              </a:cxn>
              <a:cxn ang="0">
                <a:pos x="606" y="65"/>
              </a:cxn>
              <a:cxn ang="0">
                <a:pos x="627" y="46"/>
              </a:cxn>
              <a:cxn ang="0">
                <a:pos x="651" y="33"/>
              </a:cxn>
              <a:cxn ang="0">
                <a:pos x="672" y="17"/>
              </a:cxn>
              <a:cxn ang="0">
                <a:pos x="699" y="16"/>
              </a:cxn>
              <a:cxn ang="0">
                <a:pos x="718" y="1"/>
              </a:cxn>
            </a:cxnLst>
            <a:rect l="0" t="0" r="r" b="b"/>
            <a:pathLst>
              <a:path w="883" h="870">
                <a:moveTo>
                  <a:pt x="737" y="9"/>
                </a:moveTo>
                <a:lnTo>
                  <a:pt x="739" y="9"/>
                </a:lnTo>
                <a:lnTo>
                  <a:pt x="741" y="9"/>
                </a:lnTo>
                <a:lnTo>
                  <a:pt x="741" y="11"/>
                </a:lnTo>
                <a:lnTo>
                  <a:pt x="742" y="11"/>
                </a:lnTo>
                <a:lnTo>
                  <a:pt x="744" y="13"/>
                </a:lnTo>
                <a:lnTo>
                  <a:pt x="744" y="14"/>
                </a:lnTo>
                <a:lnTo>
                  <a:pt x="745" y="16"/>
                </a:lnTo>
                <a:lnTo>
                  <a:pt x="747" y="17"/>
                </a:lnTo>
                <a:lnTo>
                  <a:pt x="749" y="19"/>
                </a:lnTo>
                <a:lnTo>
                  <a:pt x="750" y="21"/>
                </a:lnTo>
                <a:lnTo>
                  <a:pt x="752" y="21"/>
                </a:lnTo>
                <a:lnTo>
                  <a:pt x="753" y="22"/>
                </a:lnTo>
                <a:lnTo>
                  <a:pt x="755" y="22"/>
                </a:lnTo>
                <a:lnTo>
                  <a:pt x="757" y="22"/>
                </a:lnTo>
                <a:lnTo>
                  <a:pt x="757" y="24"/>
                </a:lnTo>
                <a:lnTo>
                  <a:pt x="758" y="24"/>
                </a:lnTo>
                <a:lnTo>
                  <a:pt x="760" y="24"/>
                </a:lnTo>
                <a:lnTo>
                  <a:pt x="761" y="24"/>
                </a:lnTo>
                <a:lnTo>
                  <a:pt x="763" y="24"/>
                </a:lnTo>
                <a:lnTo>
                  <a:pt x="765" y="24"/>
                </a:lnTo>
                <a:lnTo>
                  <a:pt x="765" y="25"/>
                </a:lnTo>
                <a:lnTo>
                  <a:pt x="766" y="25"/>
                </a:lnTo>
                <a:lnTo>
                  <a:pt x="768" y="25"/>
                </a:lnTo>
                <a:lnTo>
                  <a:pt x="769" y="25"/>
                </a:lnTo>
                <a:lnTo>
                  <a:pt x="771" y="25"/>
                </a:lnTo>
                <a:lnTo>
                  <a:pt x="773" y="24"/>
                </a:lnTo>
                <a:lnTo>
                  <a:pt x="774" y="24"/>
                </a:lnTo>
                <a:lnTo>
                  <a:pt x="776" y="24"/>
                </a:lnTo>
                <a:lnTo>
                  <a:pt x="777" y="22"/>
                </a:lnTo>
                <a:lnTo>
                  <a:pt x="779" y="22"/>
                </a:lnTo>
                <a:lnTo>
                  <a:pt x="779" y="21"/>
                </a:lnTo>
                <a:lnTo>
                  <a:pt x="781" y="21"/>
                </a:lnTo>
                <a:lnTo>
                  <a:pt x="781" y="19"/>
                </a:lnTo>
                <a:lnTo>
                  <a:pt x="782" y="19"/>
                </a:lnTo>
                <a:lnTo>
                  <a:pt x="784" y="19"/>
                </a:lnTo>
                <a:lnTo>
                  <a:pt x="785" y="17"/>
                </a:lnTo>
                <a:lnTo>
                  <a:pt x="787" y="19"/>
                </a:lnTo>
                <a:lnTo>
                  <a:pt x="789" y="19"/>
                </a:lnTo>
                <a:lnTo>
                  <a:pt x="790" y="19"/>
                </a:lnTo>
                <a:lnTo>
                  <a:pt x="792" y="19"/>
                </a:lnTo>
                <a:lnTo>
                  <a:pt x="792" y="21"/>
                </a:lnTo>
                <a:lnTo>
                  <a:pt x="793" y="21"/>
                </a:lnTo>
                <a:lnTo>
                  <a:pt x="795" y="21"/>
                </a:lnTo>
                <a:lnTo>
                  <a:pt x="795" y="22"/>
                </a:lnTo>
                <a:lnTo>
                  <a:pt x="797" y="22"/>
                </a:lnTo>
                <a:lnTo>
                  <a:pt x="797" y="24"/>
                </a:lnTo>
                <a:lnTo>
                  <a:pt x="798" y="25"/>
                </a:lnTo>
                <a:lnTo>
                  <a:pt x="798" y="27"/>
                </a:lnTo>
                <a:lnTo>
                  <a:pt x="800" y="27"/>
                </a:lnTo>
                <a:lnTo>
                  <a:pt x="800" y="29"/>
                </a:lnTo>
                <a:lnTo>
                  <a:pt x="801" y="29"/>
                </a:lnTo>
                <a:lnTo>
                  <a:pt x="801" y="30"/>
                </a:lnTo>
                <a:lnTo>
                  <a:pt x="801" y="32"/>
                </a:lnTo>
                <a:lnTo>
                  <a:pt x="803" y="32"/>
                </a:lnTo>
                <a:lnTo>
                  <a:pt x="803" y="33"/>
                </a:lnTo>
                <a:lnTo>
                  <a:pt x="805" y="35"/>
                </a:lnTo>
                <a:lnTo>
                  <a:pt x="806" y="37"/>
                </a:lnTo>
                <a:lnTo>
                  <a:pt x="808" y="37"/>
                </a:lnTo>
                <a:lnTo>
                  <a:pt x="808" y="38"/>
                </a:lnTo>
                <a:lnTo>
                  <a:pt x="809" y="38"/>
                </a:lnTo>
                <a:lnTo>
                  <a:pt x="811" y="38"/>
                </a:lnTo>
                <a:lnTo>
                  <a:pt x="813" y="37"/>
                </a:lnTo>
                <a:lnTo>
                  <a:pt x="814" y="38"/>
                </a:lnTo>
                <a:lnTo>
                  <a:pt x="816" y="38"/>
                </a:lnTo>
                <a:lnTo>
                  <a:pt x="817" y="38"/>
                </a:lnTo>
                <a:lnTo>
                  <a:pt x="819" y="38"/>
                </a:lnTo>
                <a:lnTo>
                  <a:pt x="821" y="37"/>
                </a:lnTo>
                <a:lnTo>
                  <a:pt x="822" y="37"/>
                </a:lnTo>
                <a:lnTo>
                  <a:pt x="824" y="37"/>
                </a:lnTo>
                <a:lnTo>
                  <a:pt x="825" y="37"/>
                </a:lnTo>
                <a:lnTo>
                  <a:pt x="827" y="37"/>
                </a:lnTo>
                <a:lnTo>
                  <a:pt x="829" y="37"/>
                </a:lnTo>
                <a:lnTo>
                  <a:pt x="830" y="37"/>
                </a:lnTo>
                <a:lnTo>
                  <a:pt x="830" y="35"/>
                </a:lnTo>
                <a:lnTo>
                  <a:pt x="832" y="35"/>
                </a:lnTo>
                <a:lnTo>
                  <a:pt x="833" y="35"/>
                </a:lnTo>
                <a:lnTo>
                  <a:pt x="835" y="35"/>
                </a:lnTo>
                <a:lnTo>
                  <a:pt x="837" y="35"/>
                </a:lnTo>
                <a:lnTo>
                  <a:pt x="838" y="35"/>
                </a:lnTo>
                <a:lnTo>
                  <a:pt x="838" y="37"/>
                </a:lnTo>
                <a:lnTo>
                  <a:pt x="840" y="37"/>
                </a:lnTo>
                <a:lnTo>
                  <a:pt x="840" y="38"/>
                </a:lnTo>
                <a:lnTo>
                  <a:pt x="840" y="40"/>
                </a:lnTo>
                <a:lnTo>
                  <a:pt x="841" y="41"/>
                </a:lnTo>
                <a:lnTo>
                  <a:pt x="841" y="43"/>
                </a:lnTo>
                <a:lnTo>
                  <a:pt x="841" y="45"/>
                </a:lnTo>
                <a:lnTo>
                  <a:pt x="843" y="45"/>
                </a:lnTo>
                <a:lnTo>
                  <a:pt x="843" y="46"/>
                </a:lnTo>
                <a:lnTo>
                  <a:pt x="845" y="48"/>
                </a:lnTo>
                <a:lnTo>
                  <a:pt x="845" y="49"/>
                </a:lnTo>
                <a:lnTo>
                  <a:pt x="846" y="49"/>
                </a:lnTo>
                <a:lnTo>
                  <a:pt x="846" y="51"/>
                </a:lnTo>
                <a:lnTo>
                  <a:pt x="848" y="51"/>
                </a:lnTo>
                <a:lnTo>
                  <a:pt x="849" y="51"/>
                </a:lnTo>
                <a:lnTo>
                  <a:pt x="849" y="53"/>
                </a:lnTo>
                <a:lnTo>
                  <a:pt x="851" y="53"/>
                </a:lnTo>
                <a:lnTo>
                  <a:pt x="853" y="53"/>
                </a:lnTo>
                <a:lnTo>
                  <a:pt x="853" y="54"/>
                </a:lnTo>
                <a:lnTo>
                  <a:pt x="854" y="54"/>
                </a:lnTo>
                <a:lnTo>
                  <a:pt x="856" y="54"/>
                </a:lnTo>
                <a:lnTo>
                  <a:pt x="856" y="56"/>
                </a:lnTo>
                <a:lnTo>
                  <a:pt x="857" y="56"/>
                </a:lnTo>
                <a:lnTo>
                  <a:pt x="857" y="57"/>
                </a:lnTo>
                <a:lnTo>
                  <a:pt x="859" y="57"/>
                </a:lnTo>
                <a:lnTo>
                  <a:pt x="861" y="59"/>
                </a:lnTo>
                <a:lnTo>
                  <a:pt x="862" y="61"/>
                </a:lnTo>
                <a:lnTo>
                  <a:pt x="864" y="61"/>
                </a:lnTo>
                <a:lnTo>
                  <a:pt x="864" y="62"/>
                </a:lnTo>
                <a:lnTo>
                  <a:pt x="865" y="62"/>
                </a:lnTo>
                <a:lnTo>
                  <a:pt x="864" y="62"/>
                </a:lnTo>
                <a:lnTo>
                  <a:pt x="864" y="64"/>
                </a:lnTo>
                <a:lnTo>
                  <a:pt x="862" y="64"/>
                </a:lnTo>
                <a:lnTo>
                  <a:pt x="862" y="65"/>
                </a:lnTo>
                <a:lnTo>
                  <a:pt x="862" y="67"/>
                </a:lnTo>
                <a:lnTo>
                  <a:pt x="861" y="67"/>
                </a:lnTo>
                <a:lnTo>
                  <a:pt x="861" y="65"/>
                </a:lnTo>
                <a:lnTo>
                  <a:pt x="859" y="65"/>
                </a:lnTo>
                <a:lnTo>
                  <a:pt x="857" y="65"/>
                </a:lnTo>
                <a:lnTo>
                  <a:pt x="857" y="67"/>
                </a:lnTo>
                <a:lnTo>
                  <a:pt x="856" y="67"/>
                </a:lnTo>
                <a:lnTo>
                  <a:pt x="854" y="67"/>
                </a:lnTo>
                <a:lnTo>
                  <a:pt x="853" y="67"/>
                </a:lnTo>
                <a:lnTo>
                  <a:pt x="851" y="67"/>
                </a:lnTo>
                <a:lnTo>
                  <a:pt x="849" y="67"/>
                </a:lnTo>
                <a:lnTo>
                  <a:pt x="848" y="67"/>
                </a:lnTo>
                <a:lnTo>
                  <a:pt x="846" y="67"/>
                </a:lnTo>
                <a:lnTo>
                  <a:pt x="845" y="65"/>
                </a:lnTo>
                <a:lnTo>
                  <a:pt x="843" y="65"/>
                </a:lnTo>
                <a:lnTo>
                  <a:pt x="841" y="65"/>
                </a:lnTo>
                <a:lnTo>
                  <a:pt x="840" y="65"/>
                </a:lnTo>
                <a:lnTo>
                  <a:pt x="838" y="65"/>
                </a:lnTo>
                <a:lnTo>
                  <a:pt x="838" y="64"/>
                </a:lnTo>
                <a:lnTo>
                  <a:pt x="837" y="62"/>
                </a:lnTo>
                <a:lnTo>
                  <a:pt x="837" y="61"/>
                </a:lnTo>
                <a:lnTo>
                  <a:pt x="835" y="61"/>
                </a:lnTo>
                <a:lnTo>
                  <a:pt x="835" y="59"/>
                </a:lnTo>
                <a:lnTo>
                  <a:pt x="833" y="59"/>
                </a:lnTo>
                <a:lnTo>
                  <a:pt x="833" y="77"/>
                </a:lnTo>
                <a:lnTo>
                  <a:pt x="833" y="80"/>
                </a:lnTo>
                <a:lnTo>
                  <a:pt x="833" y="88"/>
                </a:lnTo>
                <a:lnTo>
                  <a:pt x="833" y="89"/>
                </a:lnTo>
                <a:lnTo>
                  <a:pt x="833" y="91"/>
                </a:lnTo>
                <a:lnTo>
                  <a:pt x="833" y="93"/>
                </a:lnTo>
                <a:lnTo>
                  <a:pt x="832" y="93"/>
                </a:lnTo>
                <a:lnTo>
                  <a:pt x="832" y="94"/>
                </a:lnTo>
                <a:lnTo>
                  <a:pt x="832" y="109"/>
                </a:lnTo>
                <a:lnTo>
                  <a:pt x="832" y="110"/>
                </a:lnTo>
                <a:lnTo>
                  <a:pt x="832" y="117"/>
                </a:lnTo>
                <a:lnTo>
                  <a:pt x="832" y="121"/>
                </a:lnTo>
                <a:lnTo>
                  <a:pt x="833" y="123"/>
                </a:lnTo>
                <a:lnTo>
                  <a:pt x="833" y="129"/>
                </a:lnTo>
                <a:lnTo>
                  <a:pt x="833" y="134"/>
                </a:lnTo>
                <a:lnTo>
                  <a:pt x="833" y="137"/>
                </a:lnTo>
                <a:lnTo>
                  <a:pt x="833" y="139"/>
                </a:lnTo>
                <a:lnTo>
                  <a:pt x="835" y="139"/>
                </a:lnTo>
                <a:lnTo>
                  <a:pt x="864" y="139"/>
                </a:lnTo>
                <a:lnTo>
                  <a:pt x="875" y="139"/>
                </a:lnTo>
                <a:lnTo>
                  <a:pt x="875" y="141"/>
                </a:lnTo>
                <a:lnTo>
                  <a:pt x="875" y="144"/>
                </a:lnTo>
                <a:lnTo>
                  <a:pt x="875" y="145"/>
                </a:lnTo>
                <a:lnTo>
                  <a:pt x="875" y="147"/>
                </a:lnTo>
                <a:lnTo>
                  <a:pt x="877" y="149"/>
                </a:lnTo>
                <a:lnTo>
                  <a:pt x="875" y="149"/>
                </a:lnTo>
                <a:lnTo>
                  <a:pt x="875" y="153"/>
                </a:lnTo>
                <a:lnTo>
                  <a:pt x="875" y="157"/>
                </a:lnTo>
                <a:lnTo>
                  <a:pt x="875" y="158"/>
                </a:lnTo>
                <a:lnTo>
                  <a:pt x="875" y="163"/>
                </a:lnTo>
                <a:lnTo>
                  <a:pt x="875" y="165"/>
                </a:lnTo>
                <a:lnTo>
                  <a:pt x="875" y="166"/>
                </a:lnTo>
                <a:lnTo>
                  <a:pt x="875" y="168"/>
                </a:lnTo>
                <a:lnTo>
                  <a:pt x="875" y="169"/>
                </a:lnTo>
                <a:lnTo>
                  <a:pt x="875" y="171"/>
                </a:lnTo>
                <a:lnTo>
                  <a:pt x="875" y="173"/>
                </a:lnTo>
                <a:lnTo>
                  <a:pt x="875" y="176"/>
                </a:lnTo>
                <a:lnTo>
                  <a:pt x="875" y="177"/>
                </a:lnTo>
                <a:lnTo>
                  <a:pt x="875" y="179"/>
                </a:lnTo>
                <a:lnTo>
                  <a:pt x="875" y="181"/>
                </a:lnTo>
                <a:lnTo>
                  <a:pt x="875" y="182"/>
                </a:lnTo>
                <a:lnTo>
                  <a:pt x="875" y="184"/>
                </a:lnTo>
                <a:lnTo>
                  <a:pt x="875" y="185"/>
                </a:lnTo>
                <a:lnTo>
                  <a:pt x="875" y="187"/>
                </a:lnTo>
                <a:lnTo>
                  <a:pt x="875" y="189"/>
                </a:lnTo>
                <a:lnTo>
                  <a:pt x="875" y="190"/>
                </a:lnTo>
                <a:lnTo>
                  <a:pt x="875" y="192"/>
                </a:lnTo>
                <a:lnTo>
                  <a:pt x="875" y="193"/>
                </a:lnTo>
                <a:lnTo>
                  <a:pt x="875" y="197"/>
                </a:lnTo>
                <a:lnTo>
                  <a:pt x="875" y="200"/>
                </a:lnTo>
                <a:lnTo>
                  <a:pt x="875" y="201"/>
                </a:lnTo>
                <a:lnTo>
                  <a:pt x="875" y="203"/>
                </a:lnTo>
                <a:lnTo>
                  <a:pt x="875" y="205"/>
                </a:lnTo>
                <a:lnTo>
                  <a:pt x="875" y="206"/>
                </a:lnTo>
                <a:lnTo>
                  <a:pt x="875" y="209"/>
                </a:lnTo>
                <a:lnTo>
                  <a:pt x="875" y="211"/>
                </a:lnTo>
                <a:lnTo>
                  <a:pt x="875" y="213"/>
                </a:lnTo>
                <a:lnTo>
                  <a:pt x="875" y="214"/>
                </a:lnTo>
                <a:lnTo>
                  <a:pt x="875" y="216"/>
                </a:lnTo>
                <a:lnTo>
                  <a:pt x="875" y="217"/>
                </a:lnTo>
                <a:lnTo>
                  <a:pt x="877" y="219"/>
                </a:lnTo>
                <a:lnTo>
                  <a:pt x="877" y="225"/>
                </a:lnTo>
                <a:lnTo>
                  <a:pt x="878" y="225"/>
                </a:lnTo>
                <a:lnTo>
                  <a:pt x="880" y="225"/>
                </a:lnTo>
                <a:lnTo>
                  <a:pt x="881" y="225"/>
                </a:lnTo>
                <a:lnTo>
                  <a:pt x="883" y="225"/>
                </a:lnTo>
                <a:lnTo>
                  <a:pt x="883" y="229"/>
                </a:lnTo>
                <a:lnTo>
                  <a:pt x="883" y="237"/>
                </a:lnTo>
                <a:lnTo>
                  <a:pt x="883" y="243"/>
                </a:lnTo>
                <a:lnTo>
                  <a:pt x="883" y="248"/>
                </a:lnTo>
                <a:lnTo>
                  <a:pt x="883" y="254"/>
                </a:lnTo>
                <a:lnTo>
                  <a:pt x="883" y="256"/>
                </a:lnTo>
                <a:lnTo>
                  <a:pt x="883" y="269"/>
                </a:lnTo>
                <a:lnTo>
                  <a:pt x="883" y="273"/>
                </a:lnTo>
                <a:lnTo>
                  <a:pt x="883" y="283"/>
                </a:lnTo>
                <a:lnTo>
                  <a:pt x="883" y="286"/>
                </a:lnTo>
                <a:lnTo>
                  <a:pt x="883" y="288"/>
                </a:lnTo>
                <a:lnTo>
                  <a:pt x="883" y="293"/>
                </a:lnTo>
                <a:lnTo>
                  <a:pt x="883" y="297"/>
                </a:lnTo>
                <a:lnTo>
                  <a:pt x="883" y="304"/>
                </a:lnTo>
                <a:lnTo>
                  <a:pt x="883" y="309"/>
                </a:lnTo>
                <a:lnTo>
                  <a:pt x="883" y="312"/>
                </a:lnTo>
                <a:lnTo>
                  <a:pt x="880" y="312"/>
                </a:lnTo>
                <a:lnTo>
                  <a:pt x="880" y="323"/>
                </a:lnTo>
                <a:lnTo>
                  <a:pt x="880" y="331"/>
                </a:lnTo>
                <a:lnTo>
                  <a:pt x="880" y="333"/>
                </a:lnTo>
                <a:lnTo>
                  <a:pt x="881" y="347"/>
                </a:lnTo>
                <a:lnTo>
                  <a:pt x="880" y="347"/>
                </a:lnTo>
                <a:lnTo>
                  <a:pt x="878" y="345"/>
                </a:lnTo>
                <a:lnTo>
                  <a:pt x="877" y="345"/>
                </a:lnTo>
                <a:lnTo>
                  <a:pt x="877" y="347"/>
                </a:lnTo>
                <a:lnTo>
                  <a:pt x="875" y="347"/>
                </a:lnTo>
                <a:lnTo>
                  <a:pt x="873" y="347"/>
                </a:lnTo>
                <a:lnTo>
                  <a:pt x="873" y="349"/>
                </a:lnTo>
                <a:lnTo>
                  <a:pt x="872" y="349"/>
                </a:lnTo>
                <a:lnTo>
                  <a:pt x="872" y="350"/>
                </a:lnTo>
                <a:lnTo>
                  <a:pt x="870" y="350"/>
                </a:lnTo>
                <a:lnTo>
                  <a:pt x="870" y="352"/>
                </a:lnTo>
                <a:lnTo>
                  <a:pt x="869" y="352"/>
                </a:lnTo>
                <a:lnTo>
                  <a:pt x="867" y="353"/>
                </a:lnTo>
                <a:lnTo>
                  <a:pt x="867" y="355"/>
                </a:lnTo>
                <a:lnTo>
                  <a:pt x="867" y="357"/>
                </a:lnTo>
                <a:lnTo>
                  <a:pt x="865" y="357"/>
                </a:lnTo>
                <a:lnTo>
                  <a:pt x="864" y="358"/>
                </a:lnTo>
                <a:lnTo>
                  <a:pt x="864" y="360"/>
                </a:lnTo>
                <a:lnTo>
                  <a:pt x="862" y="360"/>
                </a:lnTo>
                <a:lnTo>
                  <a:pt x="861" y="360"/>
                </a:lnTo>
                <a:lnTo>
                  <a:pt x="859" y="361"/>
                </a:lnTo>
                <a:lnTo>
                  <a:pt x="856" y="365"/>
                </a:lnTo>
                <a:lnTo>
                  <a:pt x="854" y="368"/>
                </a:lnTo>
                <a:lnTo>
                  <a:pt x="853" y="369"/>
                </a:lnTo>
                <a:lnTo>
                  <a:pt x="848" y="371"/>
                </a:lnTo>
                <a:lnTo>
                  <a:pt x="845" y="373"/>
                </a:lnTo>
                <a:lnTo>
                  <a:pt x="841" y="376"/>
                </a:lnTo>
                <a:lnTo>
                  <a:pt x="840" y="376"/>
                </a:lnTo>
                <a:lnTo>
                  <a:pt x="840" y="377"/>
                </a:lnTo>
                <a:lnTo>
                  <a:pt x="838" y="379"/>
                </a:lnTo>
                <a:lnTo>
                  <a:pt x="838" y="381"/>
                </a:lnTo>
                <a:lnTo>
                  <a:pt x="838" y="382"/>
                </a:lnTo>
                <a:lnTo>
                  <a:pt x="838" y="384"/>
                </a:lnTo>
                <a:lnTo>
                  <a:pt x="835" y="389"/>
                </a:lnTo>
                <a:lnTo>
                  <a:pt x="833" y="392"/>
                </a:lnTo>
                <a:lnTo>
                  <a:pt x="833" y="393"/>
                </a:lnTo>
                <a:lnTo>
                  <a:pt x="833" y="395"/>
                </a:lnTo>
                <a:lnTo>
                  <a:pt x="832" y="395"/>
                </a:lnTo>
                <a:lnTo>
                  <a:pt x="832" y="397"/>
                </a:lnTo>
                <a:lnTo>
                  <a:pt x="830" y="400"/>
                </a:lnTo>
                <a:lnTo>
                  <a:pt x="832" y="406"/>
                </a:lnTo>
                <a:lnTo>
                  <a:pt x="832" y="411"/>
                </a:lnTo>
                <a:lnTo>
                  <a:pt x="832" y="413"/>
                </a:lnTo>
                <a:lnTo>
                  <a:pt x="832" y="414"/>
                </a:lnTo>
                <a:lnTo>
                  <a:pt x="832" y="416"/>
                </a:lnTo>
                <a:lnTo>
                  <a:pt x="833" y="416"/>
                </a:lnTo>
                <a:lnTo>
                  <a:pt x="833" y="417"/>
                </a:lnTo>
                <a:lnTo>
                  <a:pt x="833" y="419"/>
                </a:lnTo>
                <a:lnTo>
                  <a:pt x="832" y="429"/>
                </a:lnTo>
                <a:lnTo>
                  <a:pt x="833" y="432"/>
                </a:lnTo>
                <a:lnTo>
                  <a:pt x="835" y="435"/>
                </a:lnTo>
                <a:lnTo>
                  <a:pt x="837" y="437"/>
                </a:lnTo>
                <a:lnTo>
                  <a:pt x="837" y="438"/>
                </a:lnTo>
                <a:lnTo>
                  <a:pt x="835" y="438"/>
                </a:lnTo>
                <a:lnTo>
                  <a:pt x="833" y="440"/>
                </a:lnTo>
                <a:lnTo>
                  <a:pt x="832" y="440"/>
                </a:lnTo>
                <a:lnTo>
                  <a:pt x="829" y="441"/>
                </a:lnTo>
                <a:lnTo>
                  <a:pt x="827" y="441"/>
                </a:lnTo>
                <a:lnTo>
                  <a:pt x="827" y="443"/>
                </a:lnTo>
                <a:lnTo>
                  <a:pt x="824" y="445"/>
                </a:lnTo>
                <a:lnTo>
                  <a:pt x="822" y="448"/>
                </a:lnTo>
                <a:lnTo>
                  <a:pt x="817" y="451"/>
                </a:lnTo>
                <a:lnTo>
                  <a:pt x="814" y="453"/>
                </a:lnTo>
                <a:lnTo>
                  <a:pt x="808" y="457"/>
                </a:lnTo>
                <a:lnTo>
                  <a:pt x="808" y="459"/>
                </a:lnTo>
                <a:lnTo>
                  <a:pt x="808" y="461"/>
                </a:lnTo>
                <a:lnTo>
                  <a:pt x="806" y="465"/>
                </a:lnTo>
                <a:lnTo>
                  <a:pt x="806" y="467"/>
                </a:lnTo>
                <a:lnTo>
                  <a:pt x="808" y="467"/>
                </a:lnTo>
                <a:lnTo>
                  <a:pt x="808" y="469"/>
                </a:lnTo>
                <a:lnTo>
                  <a:pt x="808" y="470"/>
                </a:lnTo>
                <a:lnTo>
                  <a:pt x="809" y="470"/>
                </a:lnTo>
                <a:lnTo>
                  <a:pt x="809" y="472"/>
                </a:lnTo>
                <a:lnTo>
                  <a:pt x="811" y="475"/>
                </a:lnTo>
                <a:lnTo>
                  <a:pt x="809" y="477"/>
                </a:lnTo>
                <a:lnTo>
                  <a:pt x="811" y="477"/>
                </a:lnTo>
                <a:lnTo>
                  <a:pt x="811" y="478"/>
                </a:lnTo>
                <a:lnTo>
                  <a:pt x="811" y="480"/>
                </a:lnTo>
                <a:lnTo>
                  <a:pt x="811" y="481"/>
                </a:lnTo>
                <a:lnTo>
                  <a:pt x="813" y="483"/>
                </a:lnTo>
                <a:lnTo>
                  <a:pt x="813" y="485"/>
                </a:lnTo>
                <a:lnTo>
                  <a:pt x="814" y="485"/>
                </a:lnTo>
                <a:lnTo>
                  <a:pt x="814" y="486"/>
                </a:lnTo>
                <a:lnTo>
                  <a:pt x="816" y="486"/>
                </a:lnTo>
                <a:lnTo>
                  <a:pt x="817" y="486"/>
                </a:lnTo>
                <a:lnTo>
                  <a:pt x="817" y="488"/>
                </a:lnTo>
                <a:lnTo>
                  <a:pt x="821" y="489"/>
                </a:lnTo>
                <a:lnTo>
                  <a:pt x="822" y="491"/>
                </a:lnTo>
                <a:lnTo>
                  <a:pt x="825" y="494"/>
                </a:lnTo>
                <a:lnTo>
                  <a:pt x="825" y="497"/>
                </a:lnTo>
                <a:lnTo>
                  <a:pt x="825" y="499"/>
                </a:lnTo>
                <a:lnTo>
                  <a:pt x="824" y="501"/>
                </a:lnTo>
                <a:lnTo>
                  <a:pt x="825" y="502"/>
                </a:lnTo>
                <a:lnTo>
                  <a:pt x="825" y="504"/>
                </a:lnTo>
                <a:lnTo>
                  <a:pt x="825" y="505"/>
                </a:lnTo>
                <a:lnTo>
                  <a:pt x="825" y="509"/>
                </a:lnTo>
                <a:lnTo>
                  <a:pt x="825" y="510"/>
                </a:lnTo>
                <a:lnTo>
                  <a:pt x="824" y="513"/>
                </a:lnTo>
                <a:lnTo>
                  <a:pt x="824" y="517"/>
                </a:lnTo>
                <a:lnTo>
                  <a:pt x="824" y="521"/>
                </a:lnTo>
                <a:lnTo>
                  <a:pt x="824" y="523"/>
                </a:lnTo>
                <a:lnTo>
                  <a:pt x="825" y="523"/>
                </a:lnTo>
                <a:lnTo>
                  <a:pt x="835" y="521"/>
                </a:lnTo>
                <a:lnTo>
                  <a:pt x="833" y="526"/>
                </a:lnTo>
                <a:lnTo>
                  <a:pt x="833" y="531"/>
                </a:lnTo>
                <a:lnTo>
                  <a:pt x="832" y="533"/>
                </a:lnTo>
                <a:lnTo>
                  <a:pt x="832" y="534"/>
                </a:lnTo>
                <a:lnTo>
                  <a:pt x="832" y="541"/>
                </a:lnTo>
                <a:lnTo>
                  <a:pt x="832" y="544"/>
                </a:lnTo>
                <a:lnTo>
                  <a:pt x="830" y="553"/>
                </a:lnTo>
                <a:lnTo>
                  <a:pt x="827" y="576"/>
                </a:lnTo>
                <a:lnTo>
                  <a:pt x="827" y="577"/>
                </a:lnTo>
                <a:lnTo>
                  <a:pt x="827" y="581"/>
                </a:lnTo>
                <a:lnTo>
                  <a:pt x="827" y="584"/>
                </a:lnTo>
                <a:lnTo>
                  <a:pt x="825" y="595"/>
                </a:lnTo>
                <a:lnTo>
                  <a:pt x="824" y="605"/>
                </a:lnTo>
                <a:lnTo>
                  <a:pt x="822" y="619"/>
                </a:lnTo>
                <a:lnTo>
                  <a:pt x="822" y="622"/>
                </a:lnTo>
                <a:lnTo>
                  <a:pt x="822" y="624"/>
                </a:lnTo>
                <a:lnTo>
                  <a:pt x="822" y="625"/>
                </a:lnTo>
                <a:lnTo>
                  <a:pt x="821" y="635"/>
                </a:lnTo>
                <a:lnTo>
                  <a:pt x="821" y="646"/>
                </a:lnTo>
                <a:lnTo>
                  <a:pt x="819" y="659"/>
                </a:lnTo>
                <a:lnTo>
                  <a:pt x="817" y="667"/>
                </a:lnTo>
                <a:lnTo>
                  <a:pt x="816" y="688"/>
                </a:lnTo>
                <a:lnTo>
                  <a:pt x="808" y="691"/>
                </a:lnTo>
                <a:lnTo>
                  <a:pt x="801" y="694"/>
                </a:lnTo>
                <a:lnTo>
                  <a:pt x="800" y="696"/>
                </a:lnTo>
                <a:lnTo>
                  <a:pt x="789" y="701"/>
                </a:lnTo>
                <a:lnTo>
                  <a:pt x="787" y="701"/>
                </a:lnTo>
                <a:lnTo>
                  <a:pt x="787" y="702"/>
                </a:lnTo>
                <a:lnTo>
                  <a:pt x="782" y="704"/>
                </a:lnTo>
                <a:lnTo>
                  <a:pt x="777" y="707"/>
                </a:lnTo>
                <a:lnTo>
                  <a:pt x="773" y="709"/>
                </a:lnTo>
                <a:lnTo>
                  <a:pt x="766" y="712"/>
                </a:lnTo>
                <a:lnTo>
                  <a:pt x="761" y="713"/>
                </a:lnTo>
                <a:lnTo>
                  <a:pt x="760" y="715"/>
                </a:lnTo>
                <a:lnTo>
                  <a:pt x="760" y="713"/>
                </a:lnTo>
                <a:lnTo>
                  <a:pt x="757" y="710"/>
                </a:lnTo>
                <a:lnTo>
                  <a:pt x="752" y="705"/>
                </a:lnTo>
                <a:lnTo>
                  <a:pt x="749" y="702"/>
                </a:lnTo>
                <a:lnTo>
                  <a:pt x="747" y="699"/>
                </a:lnTo>
                <a:lnTo>
                  <a:pt x="745" y="697"/>
                </a:lnTo>
                <a:lnTo>
                  <a:pt x="744" y="697"/>
                </a:lnTo>
                <a:lnTo>
                  <a:pt x="736" y="689"/>
                </a:lnTo>
                <a:lnTo>
                  <a:pt x="734" y="686"/>
                </a:lnTo>
                <a:lnTo>
                  <a:pt x="721" y="673"/>
                </a:lnTo>
                <a:lnTo>
                  <a:pt x="720" y="670"/>
                </a:lnTo>
                <a:lnTo>
                  <a:pt x="718" y="670"/>
                </a:lnTo>
                <a:lnTo>
                  <a:pt x="717" y="670"/>
                </a:lnTo>
                <a:lnTo>
                  <a:pt x="715" y="670"/>
                </a:lnTo>
                <a:lnTo>
                  <a:pt x="715" y="672"/>
                </a:lnTo>
                <a:lnTo>
                  <a:pt x="713" y="672"/>
                </a:lnTo>
                <a:lnTo>
                  <a:pt x="713" y="673"/>
                </a:lnTo>
                <a:lnTo>
                  <a:pt x="713" y="675"/>
                </a:lnTo>
                <a:lnTo>
                  <a:pt x="713" y="677"/>
                </a:lnTo>
                <a:lnTo>
                  <a:pt x="712" y="677"/>
                </a:lnTo>
                <a:lnTo>
                  <a:pt x="712" y="678"/>
                </a:lnTo>
                <a:lnTo>
                  <a:pt x="713" y="678"/>
                </a:lnTo>
                <a:lnTo>
                  <a:pt x="713" y="680"/>
                </a:lnTo>
                <a:lnTo>
                  <a:pt x="713" y="681"/>
                </a:lnTo>
                <a:lnTo>
                  <a:pt x="715" y="681"/>
                </a:lnTo>
                <a:lnTo>
                  <a:pt x="713" y="681"/>
                </a:lnTo>
                <a:lnTo>
                  <a:pt x="713" y="683"/>
                </a:lnTo>
                <a:lnTo>
                  <a:pt x="713" y="685"/>
                </a:lnTo>
                <a:lnTo>
                  <a:pt x="713" y="686"/>
                </a:lnTo>
                <a:lnTo>
                  <a:pt x="712" y="686"/>
                </a:lnTo>
                <a:lnTo>
                  <a:pt x="712" y="688"/>
                </a:lnTo>
                <a:lnTo>
                  <a:pt x="712" y="689"/>
                </a:lnTo>
                <a:lnTo>
                  <a:pt x="713" y="689"/>
                </a:lnTo>
                <a:lnTo>
                  <a:pt x="713" y="691"/>
                </a:lnTo>
                <a:lnTo>
                  <a:pt x="713" y="689"/>
                </a:lnTo>
                <a:lnTo>
                  <a:pt x="715" y="689"/>
                </a:lnTo>
                <a:lnTo>
                  <a:pt x="715" y="691"/>
                </a:lnTo>
                <a:lnTo>
                  <a:pt x="717" y="691"/>
                </a:lnTo>
                <a:lnTo>
                  <a:pt x="717" y="693"/>
                </a:lnTo>
                <a:lnTo>
                  <a:pt x="717" y="694"/>
                </a:lnTo>
                <a:lnTo>
                  <a:pt x="718" y="694"/>
                </a:lnTo>
                <a:lnTo>
                  <a:pt x="718" y="696"/>
                </a:lnTo>
                <a:lnTo>
                  <a:pt x="718" y="697"/>
                </a:lnTo>
                <a:lnTo>
                  <a:pt x="718" y="699"/>
                </a:lnTo>
                <a:lnTo>
                  <a:pt x="720" y="699"/>
                </a:lnTo>
                <a:lnTo>
                  <a:pt x="721" y="701"/>
                </a:lnTo>
                <a:lnTo>
                  <a:pt x="721" y="702"/>
                </a:lnTo>
                <a:lnTo>
                  <a:pt x="721" y="704"/>
                </a:lnTo>
                <a:lnTo>
                  <a:pt x="723" y="704"/>
                </a:lnTo>
                <a:lnTo>
                  <a:pt x="723" y="705"/>
                </a:lnTo>
                <a:lnTo>
                  <a:pt x="721" y="705"/>
                </a:lnTo>
                <a:lnTo>
                  <a:pt x="721" y="707"/>
                </a:lnTo>
                <a:lnTo>
                  <a:pt x="721" y="709"/>
                </a:lnTo>
                <a:lnTo>
                  <a:pt x="723" y="709"/>
                </a:lnTo>
                <a:lnTo>
                  <a:pt x="723" y="710"/>
                </a:lnTo>
                <a:lnTo>
                  <a:pt x="723" y="712"/>
                </a:lnTo>
                <a:lnTo>
                  <a:pt x="721" y="712"/>
                </a:lnTo>
                <a:lnTo>
                  <a:pt x="723" y="713"/>
                </a:lnTo>
                <a:lnTo>
                  <a:pt x="723" y="715"/>
                </a:lnTo>
                <a:lnTo>
                  <a:pt x="725" y="715"/>
                </a:lnTo>
                <a:lnTo>
                  <a:pt x="725" y="717"/>
                </a:lnTo>
                <a:lnTo>
                  <a:pt x="726" y="717"/>
                </a:lnTo>
                <a:lnTo>
                  <a:pt x="726" y="718"/>
                </a:lnTo>
                <a:lnTo>
                  <a:pt x="728" y="718"/>
                </a:lnTo>
                <a:lnTo>
                  <a:pt x="728" y="720"/>
                </a:lnTo>
                <a:lnTo>
                  <a:pt x="729" y="721"/>
                </a:lnTo>
                <a:lnTo>
                  <a:pt x="729" y="723"/>
                </a:lnTo>
                <a:lnTo>
                  <a:pt x="729" y="725"/>
                </a:lnTo>
                <a:lnTo>
                  <a:pt x="729" y="726"/>
                </a:lnTo>
                <a:lnTo>
                  <a:pt x="729" y="728"/>
                </a:lnTo>
                <a:lnTo>
                  <a:pt x="728" y="728"/>
                </a:lnTo>
                <a:lnTo>
                  <a:pt x="728" y="726"/>
                </a:lnTo>
                <a:lnTo>
                  <a:pt x="726" y="726"/>
                </a:lnTo>
                <a:lnTo>
                  <a:pt x="726" y="728"/>
                </a:lnTo>
                <a:lnTo>
                  <a:pt x="726" y="729"/>
                </a:lnTo>
                <a:lnTo>
                  <a:pt x="728" y="731"/>
                </a:lnTo>
                <a:lnTo>
                  <a:pt x="726" y="731"/>
                </a:lnTo>
                <a:lnTo>
                  <a:pt x="725" y="731"/>
                </a:lnTo>
                <a:lnTo>
                  <a:pt x="725" y="733"/>
                </a:lnTo>
                <a:lnTo>
                  <a:pt x="726" y="733"/>
                </a:lnTo>
                <a:lnTo>
                  <a:pt x="726" y="734"/>
                </a:lnTo>
                <a:lnTo>
                  <a:pt x="726" y="736"/>
                </a:lnTo>
                <a:lnTo>
                  <a:pt x="728" y="736"/>
                </a:lnTo>
                <a:lnTo>
                  <a:pt x="728" y="737"/>
                </a:lnTo>
                <a:lnTo>
                  <a:pt x="729" y="739"/>
                </a:lnTo>
                <a:lnTo>
                  <a:pt x="731" y="739"/>
                </a:lnTo>
                <a:lnTo>
                  <a:pt x="731" y="741"/>
                </a:lnTo>
                <a:lnTo>
                  <a:pt x="731" y="742"/>
                </a:lnTo>
                <a:lnTo>
                  <a:pt x="729" y="742"/>
                </a:lnTo>
                <a:lnTo>
                  <a:pt x="729" y="744"/>
                </a:lnTo>
                <a:lnTo>
                  <a:pt x="731" y="744"/>
                </a:lnTo>
                <a:lnTo>
                  <a:pt x="731" y="745"/>
                </a:lnTo>
                <a:lnTo>
                  <a:pt x="733" y="745"/>
                </a:lnTo>
                <a:lnTo>
                  <a:pt x="734" y="745"/>
                </a:lnTo>
                <a:lnTo>
                  <a:pt x="734" y="747"/>
                </a:lnTo>
                <a:lnTo>
                  <a:pt x="733" y="747"/>
                </a:lnTo>
                <a:lnTo>
                  <a:pt x="733" y="749"/>
                </a:lnTo>
                <a:lnTo>
                  <a:pt x="734" y="750"/>
                </a:lnTo>
                <a:lnTo>
                  <a:pt x="734" y="752"/>
                </a:lnTo>
                <a:lnTo>
                  <a:pt x="736" y="752"/>
                </a:lnTo>
                <a:lnTo>
                  <a:pt x="736" y="753"/>
                </a:lnTo>
                <a:lnTo>
                  <a:pt x="736" y="755"/>
                </a:lnTo>
                <a:lnTo>
                  <a:pt x="737" y="755"/>
                </a:lnTo>
                <a:lnTo>
                  <a:pt x="736" y="755"/>
                </a:lnTo>
                <a:lnTo>
                  <a:pt x="736" y="757"/>
                </a:lnTo>
                <a:lnTo>
                  <a:pt x="737" y="757"/>
                </a:lnTo>
                <a:lnTo>
                  <a:pt x="737" y="758"/>
                </a:lnTo>
                <a:lnTo>
                  <a:pt x="739" y="757"/>
                </a:lnTo>
                <a:lnTo>
                  <a:pt x="741" y="757"/>
                </a:lnTo>
                <a:lnTo>
                  <a:pt x="741" y="758"/>
                </a:lnTo>
                <a:lnTo>
                  <a:pt x="741" y="760"/>
                </a:lnTo>
                <a:lnTo>
                  <a:pt x="742" y="760"/>
                </a:lnTo>
                <a:lnTo>
                  <a:pt x="742" y="761"/>
                </a:lnTo>
                <a:lnTo>
                  <a:pt x="741" y="761"/>
                </a:lnTo>
                <a:lnTo>
                  <a:pt x="741" y="763"/>
                </a:lnTo>
                <a:lnTo>
                  <a:pt x="742" y="763"/>
                </a:lnTo>
                <a:lnTo>
                  <a:pt x="744" y="763"/>
                </a:lnTo>
                <a:lnTo>
                  <a:pt x="744" y="765"/>
                </a:lnTo>
                <a:lnTo>
                  <a:pt x="745" y="765"/>
                </a:lnTo>
                <a:lnTo>
                  <a:pt x="745" y="766"/>
                </a:lnTo>
                <a:lnTo>
                  <a:pt x="745" y="768"/>
                </a:lnTo>
                <a:lnTo>
                  <a:pt x="747" y="768"/>
                </a:lnTo>
                <a:lnTo>
                  <a:pt x="747" y="769"/>
                </a:lnTo>
                <a:lnTo>
                  <a:pt x="749" y="769"/>
                </a:lnTo>
                <a:lnTo>
                  <a:pt x="750" y="769"/>
                </a:lnTo>
                <a:lnTo>
                  <a:pt x="750" y="771"/>
                </a:lnTo>
                <a:lnTo>
                  <a:pt x="752" y="773"/>
                </a:lnTo>
                <a:lnTo>
                  <a:pt x="753" y="773"/>
                </a:lnTo>
                <a:lnTo>
                  <a:pt x="752" y="773"/>
                </a:lnTo>
                <a:lnTo>
                  <a:pt x="752" y="774"/>
                </a:lnTo>
                <a:lnTo>
                  <a:pt x="753" y="774"/>
                </a:lnTo>
                <a:lnTo>
                  <a:pt x="755" y="774"/>
                </a:lnTo>
                <a:lnTo>
                  <a:pt x="757" y="774"/>
                </a:lnTo>
                <a:lnTo>
                  <a:pt x="757" y="776"/>
                </a:lnTo>
                <a:lnTo>
                  <a:pt x="757" y="777"/>
                </a:lnTo>
                <a:lnTo>
                  <a:pt x="755" y="777"/>
                </a:lnTo>
                <a:lnTo>
                  <a:pt x="755" y="779"/>
                </a:lnTo>
                <a:lnTo>
                  <a:pt x="757" y="779"/>
                </a:lnTo>
                <a:lnTo>
                  <a:pt x="757" y="781"/>
                </a:lnTo>
                <a:lnTo>
                  <a:pt x="757" y="782"/>
                </a:lnTo>
                <a:lnTo>
                  <a:pt x="757" y="784"/>
                </a:lnTo>
                <a:lnTo>
                  <a:pt x="758" y="784"/>
                </a:lnTo>
                <a:lnTo>
                  <a:pt x="760" y="784"/>
                </a:lnTo>
                <a:lnTo>
                  <a:pt x="761" y="784"/>
                </a:lnTo>
                <a:lnTo>
                  <a:pt x="761" y="785"/>
                </a:lnTo>
                <a:lnTo>
                  <a:pt x="760" y="785"/>
                </a:lnTo>
                <a:lnTo>
                  <a:pt x="761" y="787"/>
                </a:lnTo>
                <a:lnTo>
                  <a:pt x="763" y="787"/>
                </a:lnTo>
                <a:lnTo>
                  <a:pt x="765" y="787"/>
                </a:lnTo>
                <a:lnTo>
                  <a:pt x="765" y="785"/>
                </a:lnTo>
                <a:lnTo>
                  <a:pt x="765" y="787"/>
                </a:lnTo>
                <a:lnTo>
                  <a:pt x="765" y="789"/>
                </a:lnTo>
                <a:lnTo>
                  <a:pt x="766" y="789"/>
                </a:lnTo>
                <a:lnTo>
                  <a:pt x="766" y="790"/>
                </a:lnTo>
                <a:lnTo>
                  <a:pt x="766" y="792"/>
                </a:lnTo>
                <a:lnTo>
                  <a:pt x="768" y="792"/>
                </a:lnTo>
                <a:lnTo>
                  <a:pt x="768" y="793"/>
                </a:lnTo>
                <a:lnTo>
                  <a:pt x="768" y="795"/>
                </a:lnTo>
                <a:lnTo>
                  <a:pt x="769" y="795"/>
                </a:lnTo>
                <a:lnTo>
                  <a:pt x="769" y="797"/>
                </a:lnTo>
                <a:lnTo>
                  <a:pt x="771" y="797"/>
                </a:lnTo>
                <a:lnTo>
                  <a:pt x="771" y="798"/>
                </a:lnTo>
                <a:lnTo>
                  <a:pt x="773" y="798"/>
                </a:lnTo>
                <a:lnTo>
                  <a:pt x="773" y="800"/>
                </a:lnTo>
                <a:lnTo>
                  <a:pt x="773" y="801"/>
                </a:lnTo>
                <a:lnTo>
                  <a:pt x="774" y="803"/>
                </a:lnTo>
                <a:lnTo>
                  <a:pt x="774" y="805"/>
                </a:lnTo>
                <a:lnTo>
                  <a:pt x="776" y="805"/>
                </a:lnTo>
                <a:lnTo>
                  <a:pt x="776" y="806"/>
                </a:lnTo>
                <a:lnTo>
                  <a:pt x="777" y="806"/>
                </a:lnTo>
                <a:lnTo>
                  <a:pt x="777" y="808"/>
                </a:lnTo>
                <a:lnTo>
                  <a:pt x="777" y="809"/>
                </a:lnTo>
                <a:lnTo>
                  <a:pt x="776" y="809"/>
                </a:lnTo>
                <a:lnTo>
                  <a:pt x="776" y="811"/>
                </a:lnTo>
                <a:lnTo>
                  <a:pt x="774" y="811"/>
                </a:lnTo>
                <a:lnTo>
                  <a:pt x="774" y="813"/>
                </a:lnTo>
                <a:lnTo>
                  <a:pt x="774" y="814"/>
                </a:lnTo>
                <a:lnTo>
                  <a:pt x="774" y="816"/>
                </a:lnTo>
                <a:lnTo>
                  <a:pt x="773" y="816"/>
                </a:lnTo>
                <a:lnTo>
                  <a:pt x="773" y="817"/>
                </a:lnTo>
                <a:lnTo>
                  <a:pt x="773" y="819"/>
                </a:lnTo>
                <a:lnTo>
                  <a:pt x="773" y="821"/>
                </a:lnTo>
                <a:lnTo>
                  <a:pt x="771" y="822"/>
                </a:lnTo>
                <a:lnTo>
                  <a:pt x="771" y="824"/>
                </a:lnTo>
                <a:lnTo>
                  <a:pt x="771" y="825"/>
                </a:lnTo>
                <a:lnTo>
                  <a:pt x="771" y="827"/>
                </a:lnTo>
                <a:lnTo>
                  <a:pt x="771" y="829"/>
                </a:lnTo>
                <a:lnTo>
                  <a:pt x="771" y="830"/>
                </a:lnTo>
                <a:lnTo>
                  <a:pt x="771" y="832"/>
                </a:lnTo>
                <a:lnTo>
                  <a:pt x="771" y="833"/>
                </a:lnTo>
                <a:lnTo>
                  <a:pt x="771" y="835"/>
                </a:lnTo>
                <a:lnTo>
                  <a:pt x="769" y="835"/>
                </a:lnTo>
                <a:lnTo>
                  <a:pt x="769" y="837"/>
                </a:lnTo>
                <a:lnTo>
                  <a:pt x="768" y="837"/>
                </a:lnTo>
                <a:lnTo>
                  <a:pt x="768" y="838"/>
                </a:lnTo>
                <a:lnTo>
                  <a:pt x="769" y="838"/>
                </a:lnTo>
                <a:lnTo>
                  <a:pt x="769" y="840"/>
                </a:lnTo>
                <a:lnTo>
                  <a:pt x="771" y="840"/>
                </a:lnTo>
                <a:lnTo>
                  <a:pt x="769" y="840"/>
                </a:lnTo>
                <a:lnTo>
                  <a:pt x="769" y="841"/>
                </a:lnTo>
                <a:lnTo>
                  <a:pt x="768" y="841"/>
                </a:lnTo>
                <a:lnTo>
                  <a:pt x="768" y="843"/>
                </a:lnTo>
                <a:lnTo>
                  <a:pt x="766" y="843"/>
                </a:lnTo>
                <a:lnTo>
                  <a:pt x="766" y="845"/>
                </a:lnTo>
                <a:lnTo>
                  <a:pt x="766" y="846"/>
                </a:lnTo>
                <a:lnTo>
                  <a:pt x="766" y="848"/>
                </a:lnTo>
                <a:lnTo>
                  <a:pt x="766" y="849"/>
                </a:lnTo>
                <a:lnTo>
                  <a:pt x="768" y="849"/>
                </a:lnTo>
                <a:lnTo>
                  <a:pt x="768" y="851"/>
                </a:lnTo>
                <a:lnTo>
                  <a:pt x="768" y="853"/>
                </a:lnTo>
                <a:lnTo>
                  <a:pt x="768" y="854"/>
                </a:lnTo>
                <a:lnTo>
                  <a:pt x="768" y="856"/>
                </a:lnTo>
                <a:lnTo>
                  <a:pt x="768" y="857"/>
                </a:lnTo>
                <a:lnTo>
                  <a:pt x="768" y="859"/>
                </a:lnTo>
                <a:lnTo>
                  <a:pt x="768" y="861"/>
                </a:lnTo>
                <a:lnTo>
                  <a:pt x="768" y="862"/>
                </a:lnTo>
                <a:lnTo>
                  <a:pt x="768" y="864"/>
                </a:lnTo>
                <a:lnTo>
                  <a:pt x="768" y="865"/>
                </a:lnTo>
                <a:lnTo>
                  <a:pt x="768" y="864"/>
                </a:lnTo>
                <a:lnTo>
                  <a:pt x="766" y="864"/>
                </a:lnTo>
                <a:lnTo>
                  <a:pt x="765" y="864"/>
                </a:lnTo>
                <a:lnTo>
                  <a:pt x="765" y="865"/>
                </a:lnTo>
                <a:lnTo>
                  <a:pt x="763" y="865"/>
                </a:lnTo>
                <a:lnTo>
                  <a:pt x="761" y="865"/>
                </a:lnTo>
                <a:lnTo>
                  <a:pt x="761" y="867"/>
                </a:lnTo>
                <a:lnTo>
                  <a:pt x="760" y="867"/>
                </a:lnTo>
                <a:lnTo>
                  <a:pt x="758" y="869"/>
                </a:lnTo>
                <a:lnTo>
                  <a:pt x="758" y="867"/>
                </a:lnTo>
                <a:lnTo>
                  <a:pt x="757" y="869"/>
                </a:lnTo>
                <a:lnTo>
                  <a:pt x="755" y="869"/>
                </a:lnTo>
                <a:lnTo>
                  <a:pt x="753" y="869"/>
                </a:lnTo>
                <a:lnTo>
                  <a:pt x="749" y="870"/>
                </a:lnTo>
                <a:lnTo>
                  <a:pt x="749" y="869"/>
                </a:lnTo>
                <a:lnTo>
                  <a:pt x="747" y="867"/>
                </a:lnTo>
                <a:lnTo>
                  <a:pt x="747" y="864"/>
                </a:lnTo>
                <a:lnTo>
                  <a:pt x="749" y="862"/>
                </a:lnTo>
                <a:lnTo>
                  <a:pt x="750" y="859"/>
                </a:lnTo>
                <a:lnTo>
                  <a:pt x="747" y="859"/>
                </a:lnTo>
                <a:lnTo>
                  <a:pt x="745" y="854"/>
                </a:lnTo>
                <a:lnTo>
                  <a:pt x="745" y="853"/>
                </a:lnTo>
                <a:lnTo>
                  <a:pt x="749" y="841"/>
                </a:lnTo>
                <a:lnTo>
                  <a:pt x="749" y="838"/>
                </a:lnTo>
                <a:lnTo>
                  <a:pt x="747" y="838"/>
                </a:lnTo>
                <a:lnTo>
                  <a:pt x="749" y="838"/>
                </a:lnTo>
                <a:lnTo>
                  <a:pt x="747" y="835"/>
                </a:lnTo>
                <a:lnTo>
                  <a:pt x="744" y="835"/>
                </a:lnTo>
                <a:lnTo>
                  <a:pt x="742" y="833"/>
                </a:lnTo>
                <a:lnTo>
                  <a:pt x="739" y="835"/>
                </a:lnTo>
                <a:lnTo>
                  <a:pt x="739" y="838"/>
                </a:lnTo>
                <a:lnTo>
                  <a:pt x="736" y="838"/>
                </a:lnTo>
                <a:lnTo>
                  <a:pt x="734" y="837"/>
                </a:lnTo>
                <a:lnTo>
                  <a:pt x="733" y="837"/>
                </a:lnTo>
                <a:lnTo>
                  <a:pt x="729" y="837"/>
                </a:lnTo>
                <a:lnTo>
                  <a:pt x="728" y="837"/>
                </a:lnTo>
                <a:lnTo>
                  <a:pt x="725" y="837"/>
                </a:lnTo>
                <a:lnTo>
                  <a:pt x="721" y="835"/>
                </a:lnTo>
                <a:lnTo>
                  <a:pt x="718" y="837"/>
                </a:lnTo>
                <a:lnTo>
                  <a:pt x="713" y="837"/>
                </a:lnTo>
                <a:lnTo>
                  <a:pt x="709" y="843"/>
                </a:lnTo>
                <a:lnTo>
                  <a:pt x="709" y="848"/>
                </a:lnTo>
                <a:lnTo>
                  <a:pt x="707" y="851"/>
                </a:lnTo>
                <a:lnTo>
                  <a:pt x="704" y="853"/>
                </a:lnTo>
                <a:lnTo>
                  <a:pt x="701" y="851"/>
                </a:lnTo>
                <a:lnTo>
                  <a:pt x="696" y="853"/>
                </a:lnTo>
                <a:lnTo>
                  <a:pt x="694" y="853"/>
                </a:lnTo>
                <a:lnTo>
                  <a:pt x="696" y="851"/>
                </a:lnTo>
                <a:lnTo>
                  <a:pt x="691" y="848"/>
                </a:lnTo>
                <a:lnTo>
                  <a:pt x="688" y="846"/>
                </a:lnTo>
                <a:lnTo>
                  <a:pt x="685" y="841"/>
                </a:lnTo>
                <a:lnTo>
                  <a:pt x="680" y="841"/>
                </a:lnTo>
                <a:lnTo>
                  <a:pt x="675" y="843"/>
                </a:lnTo>
                <a:lnTo>
                  <a:pt x="672" y="843"/>
                </a:lnTo>
                <a:lnTo>
                  <a:pt x="673" y="841"/>
                </a:lnTo>
                <a:lnTo>
                  <a:pt x="675" y="832"/>
                </a:lnTo>
                <a:lnTo>
                  <a:pt x="672" y="825"/>
                </a:lnTo>
                <a:lnTo>
                  <a:pt x="670" y="825"/>
                </a:lnTo>
                <a:lnTo>
                  <a:pt x="665" y="827"/>
                </a:lnTo>
                <a:lnTo>
                  <a:pt x="664" y="827"/>
                </a:lnTo>
                <a:lnTo>
                  <a:pt x="662" y="827"/>
                </a:lnTo>
                <a:lnTo>
                  <a:pt x="659" y="829"/>
                </a:lnTo>
                <a:lnTo>
                  <a:pt x="657" y="829"/>
                </a:lnTo>
                <a:lnTo>
                  <a:pt x="656" y="827"/>
                </a:lnTo>
                <a:lnTo>
                  <a:pt x="656" y="825"/>
                </a:lnTo>
                <a:lnTo>
                  <a:pt x="659" y="822"/>
                </a:lnTo>
                <a:lnTo>
                  <a:pt x="661" y="817"/>
                </a:lnTo>
                <a:lnTo>
                  <a:pt x="657" y="813"/>
                </a:lnTo>
                <a:lnTo>
                  <a:pt x="657" y="808"/>
                </a:lnTo>
                <a:lnTo>
                  <a:pt x="656" y="808"/>
                </a:lnTo>
                <a:lnTo>
                  <a:pt x="653" y="806"/>
                </a:lnTo>
                <a:lnTo>
                  <a:pt x="651" y="808"/>
                </a:lnTo>
                <a:lnTo>
                  <a:pt x="649" y="808"/>
                </a:lnTo>
                <a:lnTo>
                  <a:pt x="646" y="801"/>
                </a:lnTo>
                <a:lnTo>
                  <a:pt x="646" y="800"/>
                </a:lnTo>
                <a:lnTo>
                  <a:pt x="645" y="795"/>
                </a:lnTo>
                <a:lnTo>
                  <a:pt x="638" y="787"/>
                </a:lnTo>
                <a:lnTo>
                  <a:pt x="638" y="781"/>
                </a:lnTo>
                <a:lnTo>
                  <a:pt x="638" y="777"/>
                </a:lnTo>
                <a:lnTo>
                  <a:pt x="638" y="771"/>
                </a:lnTo>
                <a:lnTo>
                  <a:pt x="645" y="768"/>
                </a:lnTo>
                <a:lnTo>
                  <a:pt x="648" y="766"/>
                </a:lnTo>
                <a:lnTo>
                  <a:pt x="649" y="760"/>
                </a:lnTo>
                <a:lnTo>
                  <a:pt x="651" y="752"/>
                </a:lnTo>
                <a:lnTo>
                  <a:pt x="651" y="750"/>
                </a:lnTo>
                <a:lnTo>
                  <a:pt x="651" y="749"/>
                </a:lnTo>
                <a:lnTo>
                  <a:pt x="648" y="745"/>
                </a:lnTo>
                <a:lnTo>
                  <a:pt x="646" y="742"/>
                </a:lnTo>
                <a:lnTo>
                  <a:pt x="646" y="739"/>
                </a:lnTo>
                <a:lnTo>
                  <a:pt x="645" y="736"/>
                </a:lnTo>
                <a:lnTo>
                  <a:pt x="638" y="731"/>
                </a:lnTo>
                <a:lnTo>
                  <a:pt x="637" y="729"/>
                </a:lnTo>
                <a:lnTo>
                  <a:pt x="638" y="726"/>
                </a:lnTo>
                <a:lnTo>
                  <a:pt x="638" y="720"/>
                </a:lnTo>
                <a:lnTo>
                  <a:pt x="638" y="717"/>
                </a:lnTo>
                <a:lnTo>
                  <a:pt x="633" y="715"/>
                </a:lnTo>
                <a:lnTo>
                  <a:pt x="632" y="713"/>
                </a:lnTo>
                <a:lnTo>
                  <a:pt x="632" y="709"/>
                </a:lnTo>
                <a:lnTo>
                  <a:pt x="629" y="705"/>
                </a:lnTo>
                <a:lnTo>
                  <a:pt x="622" y="704"/>
                </a:lnTo>
                <a:lnTo>
                  <a:pt x="609" y="697"/>
                </a:lnTo>
                <a:lnTo>
                  <a:pt x="605" y="694"/>
                </a:lnTo>
                <a:lnTo>
                  <a:pt x="605" y="691"/>
                </a:lnTo>
                <a:lnTo>
                  <a:pt x="603" y="688"/>
                </a:lnTo>
                <a:lnTo>
                  <a:pt x="601" y="688"/>
                </a:lnTo>
                <a:lnTo>
                  <a:pt x="600" y="688"/>
                </a:lnTo>
                <a:lnTo>
                  <a:pt x="597" y="685"/>
                </a:lnTo>
                <a:lnTo>
                  <a:pt x="592" y="681"/>
                </a:lnTo>
                <a:lnTo>
                  <a:pt x="590" y="678"/>
                </a:lnTo>
                <a:lnTo>
                  <a:pt x="582" y="675"/>
                </a:lnTo>
                <a:lnTo>
                  <a:pt x="577" y="677"/>
                </a:lnTo>
                <a:lnTo>
                  <a:pt x="579" y="681"/>
                </a:lnTo>
                <a:lnTo>
                  <a:pt x="573" y="688"/>
                </a:lnTo>
                <a:lnTo>
                  <a:pt x="571" y="691"/>
                </a:lnTo>
                <a:lnTo>
                  <a:pt x="569" y="691"/>
                </a:lnTo>
                <a:lnTo>
                  <a:pt x="568" y="696"/>
                </a:lnTo>
                <a:lnTo>
                  <a:pt x="566" y="697"/>
                </a:lnTo>
                <a:lnTo>
                  <a:pt x="563" y="697"/>
                </a:lnTo>
                <a:lnTo>
                  <a:pt x="561" y="689"/>
                </a:lnTo>
                <a:lnTo>
                  <a:pt x="560" y="688"/>
                </a:lnTo>
                <a:lnTo>
                  <a:pt x="553" y="686"/>
                </a:lnTo>
                <a:lnTo>
                  <a:pt x="542" y="683"/>
                </a:lnTo>
                <a:lnTo>
                  <a:pt x="542" y="681"/>
                </a:lnTo>
                <a:lnTo>
                  <a:pt x="542" y="675"/>
                </a:lnTo>
                <a:lnTo>
                  <a:pt x="547" y="672"/>
                </a:lnTo>
                <a:lnTo>
                  <a:pt x="550" y="669"/>
                </a:lnTo>
                <a:lnTo>
                  <a:pt x="552" y="665"/>
                </a:lnTo>
                <a:lnTo>
                  <a:pt x="544" y="669"/>
                </a:lnTo>
                <a:lnTo>
                  <a:pt x="542" y="665"/>
                </a:lnTo>
                <a:lnTo>
                  <a:pt x="542" y="664"/>
                </a:lnTo>
                <a:lnTo>
                  <a:pt x="544" y="661"/>
                </a:lnTo>
                <a:lnTo>
                  <a:pt x="547" y="661"/>
                </a:lnTo>
                <a:lnTo>
                  <a:pt x="549" y="659"/>
                </a:lnTo>
                <a:lnTo>
                  <a:pt x="549" y="654"/>
                </a:lnTo>
                <a:lnTo>
                  <a:pt x="549" y="653"/>
                </a:lnTo>
                <a:lnTo>
                  <a:pt x="545" y="651"/>
                </a:lnTo>
                <a:lnTo>
                  <a:pt x="545" y="649"/>
                </a:lnTo>
                <a:lnTo>
                  <a:pt x="544" y="646"/>
                </a:lnTo>
                <a:lnTo>
                  <a:pt x="542" y="641"/>
                </a:lnTo>
                <a:lnTo>
                  <a:pt x="536" y="640"/>
                </a:lnTo>
                <a:lnTo>
                  <a:pt x="534" y="637"/>
                </a:lnTo>
                <a:lnTo>
                  <a:pt x="533" y="637"/>
                </a:lnTo>
                <a:lnTo>
                  <a:pt x="529" y="632"/>
                </a:lnTo>
                <a:lnTo>
                  <a:pt x="528" y="625"/>
                </a:lnTo>
                <a:lnTo>
                  <a:pt x="523" y="622"/>
                </a:lnTo>
                <a:lnTo>
                  <a:pt x="523" y="619"/>
                </a:lnTo>
                <a:lnTo>
                  <a:pt x="523" y="617"/>
                </a:lnTo>
                <a:lnTo>
                  <a:pt x="520" y="614"/>
                </a:lnTo>
                <a:lnTo>
                  <a:pt x="517" y="614"/>
                </a:lnTo>
                <a:lnTo>
                  <a:pt x="515" y="611"/>
                </a:lnTo>
                <a:lnTo>
                  <a:pt x="513" y="606"/>
                </a:lnTo>
                <a:lnTo>
                  <a:pt x="510" y="606"/>
                </a:lnTo>
                <a:lnTo>
                  <a:pt x="507" y="606"/>
                </a:lnTo>
                <a:lnTo>
                  <a:pt x="504" y="603"/>
                </a:lnTo>
                <a:lnTo>
                  <a:pt x="501" y="598"/>
                </a:lnTo>
                <a:lnTo>
                  <a:pt x="496" y="589"/>
                </a:lnTo>
                <a:lnTo>
                  <a:pt x="489" y="585"/>
                </a:lnTo>
                <a:lnTo>
                  <a:pt x="483" y="577"/>
                </a:lnTo>
                <a:lnTo>
                  <a:pt x="481" y="573"/>
                </a:lnTo>
                <a:lnTo>
                  <a:pt x="478" y="569"/>
                </a:lnTo>
                <a:lnTo>
                  <a:pt x="472" y="573"/>
                </a:lnTo>
                <a:lnTo>
                  <a:pt x="464" y="571"/>
                </a:lnTo>
                <a:lnTo>
                  <a:pt x="462" y="569"/>
                </a:lnTo>
                <a:lnTo>
                  <a:pt x="461" y="565"/>
                </a:lnTo>
                <a:lnTo>
                  <a:pt x="459" y="560"/>
                </a:lnTo>
                <a:lnTo>
                  <a:pt x="461" y="555"/>
                </a:lnTo>
                <a:lnTo>
                  <a:pt x="457" y="550"/>
                </a:lnTo>
                <a:lnTo>
                  <a:pt x="453" y="549"/>
                </a:lnTo>
                <a:lnTo>
                  <a:pt x="448" y="547"/>
                </a:lnTo>
                <a:lnTo>
                  <a:pt x="445" y="547"/>
                </a:lnTo>
                <a:lnTo>
                  <a:pt x="441" y="552"/>
                </a:lnTo>
                <a:lnTo>
                  <a:pt x="440" y="552"/>
                </a:lnTo>
                <a:lnTo>
                  <a:pt x="437" y="550"/>
                </a:lnTo>
                <a:lnTo>
                  <a:pt x="437" y="542"/>
                </a:lnTo>
                <a:lnTo>
                  <a:pt x="433" y="537"/>
                </a:lnTo>
                <a:lnTo>
                  <a:pt x="430" y="533"/>
                </a:lnTo>
                <a:lnTo>
                  <a:pt x="430" y="528"/>
                </a:lnTo>
                <a:lnTo>
                  <a:pt x="435" y="521"/>
                </a:lnTo>
                <a:lnTo>
                  <a:pt x="440" y="521"/>
                </a:lnTo>
                <a:lnTo>
                  <a:pt x="443" y="520"/>
                </a:lnTo>
                <a:lnTo>
                  <a:pt x="440" y="512"/>
                </a:lnTo>
                <a:lnTo>
                  <a:pt x="437" y="510"/>
                </a:lnTo>
                <a:lnTo>
                  <a:pt x="433" y="509"/>
                </a:lnTo>
                <a:lnTo>
                  <a:pt x="430" y="505"/>
                </a:lnTo>
                <a:lnTo>
                  <a:pt x="424" y="504"/>
                </a:lnTo>
                <a:lnTo>
                  <a:pt x="422" y="502"/>
                </a:lnTo>
                <a:lnTo>
                  <a:pt x="424" y="499"/>
                </a:lnTo>
                <a:lnTo>
                  <a:pt x="419" y="491"/>
                </a:lnTo>
                <a:lnTo>
                  <a:pt x="414" y="483"/>
                </a:lnTo>
                <a:lnTo>
                  <a:pt x="406" y="473"/>
                </a:lnTo>
                <a:lnTo>
                  <a:pt x="398" y="457"/>
                </a:lnTo>
                <a:lnTo>
                  <a:pt x="387" y="461"/>
                </a:lnTo>
                <a:lnTo>
                  <a:pt x="385" y="459"/>
                </a:lnTo>
                <a:lnTo>
                  <a:pt x="382" y="457"/>
                </a:lnTo>
                <a:lnTo>
                  <a:pt x="377" y="453"/>
                </a:lnTo>
                <a:lnTo>
                  <a:pt x="376" y="453"/>
                </a:lnTo>
                <a:lnTo>
                  <a:pt x="371" y="451"/>
                </a:lnTo>
                <a:lnTo>
                  <a:pt x="371" y="449"/>
                </a:lnTo>
                <a:lnTo>
                  <a:pt x="369" y="446"/>
                </a:lnTo>
                <a:lnTo>
                  <a:pt x="368" y="443"/>
                </a:lnTo>
                <a:lnTo>
                  <a:pt x="366" y="445"/>
                </a:lnTo>
                <a:lnTo>
                  <a:pt x="365" y="443"/>
                </a:lnTo>
                <a:lnTo>
                  <a:pt x="361" y="438"/>
                </a:lnTo>
                <a:lnTo>
                  <a:pt x="355" y="433"/>
                </a:lnTo>
                <a:lnTo>
                  <a:pt x="355" y="430"/>
                </a:lnTo>
                <a:lnTo>
                  <a:pt x="350" y="425"/>
                </a:lnTo>
                <a:lnTo>
                  <a:pt x="350" y="424"/>
                </a:lnTo>
                <a:lnTo>
                  <a:pt x="345" y="421"/>
                </a:lnTo>
                <a:lnTo>
                  <a:pt x="342" y="419"/>
                </a:lnTo>
                <a:lnTo>
                  <a:pt x="339" y="422"/>
                </a:lnTo>
                <a:lnTo>
                  <a:pt x="337" y="424"/>
                </a:lnTo>
                <a:lnTo>
                  <a:pt x="334" y="425"/>
                </a:lnTo>
                <a:lnTo>
                  <a:pt x="331" y="429"/>
                </a:lnTo>
                <a:lnTo>
                  <a:pt x="331" y="432"/>
                </a:lnTo>
                <a:lnTo>
                  <a:pt x="331" y="437"/>
                </a:lnTo>
                <a:lnTo>
                  <a:pt x="329" y="446"/>
                </a:lnTo>
                <a:lnTo>
                  <a:pt x="325" y="454"/>
                </a:lnTo>
                <a:lnTo>
                  <a:pt x="318" y="456"/>
                </a:lnTo>
                <a:lnTo>
                  <a:pt x="312" y="453"/>
                </a:lnTo>
                <a:lnTo>
                  <a:pt x="307" y="454"/>
                </a:lnTo>
                <a:lnTo>
                  <a:pt x="301" y="449"/>
                </a:lnTo>
                <a:lnTo>
                  <a:pt x="301" y="443"/>
                </a:lnTo>
                <a:lnTo>
                  <a:pt x="288" y="435"/>
                </a:lnTo>
                <a:lnTo>
                  <a:pt x="281" y="432"/>
                </a:lnTo>
                <a:lnTo>
                  <a:pt x="277" y="433"/>
                </a:lnTo>
                <a:lnTo>
                  <a:pt x="273" y="430"/>
                </a:lnTo>
                <a:lnTo>
                  <a:pt x="272" y="427"/>
                </a:lnTo>
                <a:lnTo>
                  <a:pt x="265" y="427"/>
                </a:lnTo>
                <a:lnTo>
                  <a:pt x="262" y="424"/>
                </a:lnTo>
                <a:lnTo>
                  <a:pt x="267" y="419"/>
                </a:lnTo>
                <a:lnTo>
                  <a:pt x="264" y="417"/>
                </a:lnTo>
                <a:lnTo>
                  <a:pt x="251" y="421"/>
                </a:lnTo>
                <a:lnTo>
                  <a:pt x="237" y="427"/>
                </a:lnTo>
                <a:lnTo>
                  <a:pt x="232" y="425"/>
                </a:lnTo>
                <a:lnTo>
                  <a:pt x="233" y="413"/>
                </a:lnTo>
                <a:lnTo>
                  <a:pt x="230" y="409"/>
                </a:lnTo>
                <a:lnTo>
                  <a:pt x="229" y="408"/>
                </a:lnTo>
                <a:lnTo>
                  <a:pt x="227" y="405"/>
                </a:lnTo>
                <a:lnTo>
                  <a:pt x="229" y="398"/>
                </a:lnTo>
                <a:lnTo>
                  <a:pt x="230" y="398"/>
                </a:lnTo>
                <a:lnTo>
                  <a:pt x="235" y="395"/>
                </a:lnTo>
                <a:lnTo>
                  <a:pt x="241" y="397"/>
                </a:lnTo>
                <a:lnTo>
                  <a:pt x="246" y="398"/>
                </a:lnTo>
                <a:lnTo>
                  <a:pt x="249" y="395"/>
                </a:lnTo>
                <a:lnTo>
                  <a:pt x="248" y="392"/>
                </a:lnTo>
                <a:lnTo>
                  <a:pt x="241" y="384"/>
                </a:lnTo>
                <a:lnTo>
                  <a:pt x="241" y="377"/>
                </a:lnTo>
                <a:lnTo>
                  <a:pt x="241" y="376"/>
                </a:lnTo>
                <a:lnTo>
                  <a:pt x="248" y="368"/>
                </a:lnTo>
                <a:lnTo>
                  <a:pt x="246" y="360"/>
                </a:lnTo>
                <a:lnTo>
                  <a:pt x="245" y="352"/>
                </a:lnTo>
                <a:lnTo>
                  <a:pt x="251" y="347"/>
                </a:lnTo>
                <a:lnTo>
                  <a:pt x="246" y="342"/>
                </a:lnTo>
                <a:lnTo>
                  <a:pt x="243" y="339"/>
                </a:lnTo>
                <a:lnTo>
                  <a:pt x="238" y="337"/>
                </a:lnTo>
                <a:lnTo>
                  <a:pt x="235" y="344"/>
                </a:lnTo>
                <a:lnTo>
                  <a:pt x="230" y="347"/>
                </a:lnTo>
                <a:lnTo>
                  <a:pt x="229" y="347"/>
                </a:lnTo>
                <a:lnTo>
                  <a:pt x="225" y="349"/>
                </a:lnTo>
                <a:lnTo>
                  <a:pt x="219" y="347"/>
                </a:lnTo>
                <a:lnTo>
                  <a:pt x="209" y="337"/>
                </a:lnTo>
                <a:lnTo>
                  <a:pt x="209" y="331"/>
                </a:lnTo>
                <a:lnTo>
                  <a:pt x="206" y="323"/>
                </a:lnTo>
                <a:lnTo>
                  <a:pt x="209" y="318"/>
                </a:lnTo>
                <a:lnTo>
                  <a:pt x="208" y="317"/>
                </a:lnTo>
                <a:lnTo>
                  <a:pt x="200" y="315"/>
                </a:lnTo>
                <a:lnTo>
                  <a:pt x="193" y="315"/>
                </a:lnTo>
                <a:lnTo>
                  <a:pt x="190" y="309"/>
                </a:lnTo>
                <a:lnTo>
                  <a:pt x="190" y="304"/>
                </a:lnTo>
                <a:lnTo>
                  <a:pt x="193" y="299"/>
                </a:lnTo>
                <a:lnTo>
                  <a:pt x="193" y="293"/>
                </a:lnTo>
                <a:lnTo>
                  <a:pt x="193" y="289"/>
                </a:lnTo>
                <a:lnTo>
                  <a:pt x="195" y="288"/>
                </a:lnTo>
                <a:lnTo>
                  <a:pt x="195" y="286"/>
                </a:lnTo>
                <a:lnTo>
                  <a:pt x="195" y="283"/>
                </a:lnTo>
                <a:lnTo>
                  <a:pt x="193" y="281"/>
                </a:lnTo>
                <a:lnTo>
                  <a:pt x="190" y="273"/>
                </a:lnTo>
                <a:lnTo>
                  <a:pt x="192" y="269"/>
                </a:lnTo>
                <a:lnTo>
                  <a:pt x="189" y="264"/>
                </a:lnTo>
                <a:lnTo>
                  <a:pt x="184" y="262"/>
                </a:lnTo>
                <a:lnTo>
                  <a:pt x="176" y="264"/>
                </a:lnTo>
                <a:lnTo>
                  <a:pt x="174" y="267"/>
                </a:lnTo>
                <a:lnTo>
                  <a:pt x="179" y="275"/>
                </a:lnTo>
                <a:lnTo>
                  <a:pt x="173" y="273"/>
                </a:lnTo>
                <a:lnTo>
                  <a:pt x="166" y="273"/>
                </a:lnTo>
                <a:lnTo>
                  <a:pt x="157" y="281"/>
                </a:lnTo>
                <a:lnTo>
                  <a:pt x="144" y="277"/>
                </a:lnTo>
                <a:lnTo>
                  <a:pt x="139" y="272"/>
                </a:lnTo>
                <a:lnTo>
                  <a:pt x="136" y="267"/>
                </a:lnTo>
                <a:lnTo>
                  <a:pt x="134" y="265"/>
                </a:lnTo>
                <a:lnTo>
                  <a:pt x="141" y="256"/>
                </a:lnTo>
                <a:lnTo>
                  <a:pt x="142" y="251"/>
                </a:lnTo>
                <a:lnTo>
                  <a:pt x="142" y="245"/>
                </a:lnTo>
                <a:lnTo>
                  <a:pt x="144" y="243"/>
                </a:lnTo>
                <a:lnTo>
                  <a:pt x="141" y="230"/>
                </a:lnTo>
                <a:lnTo>
                  <a:pt x="134" y="227"/>
                </a:lnTo>
                <a:lnTo>
                  <a:pt x="136" y="221"/>
                </a:lnTo>
                <a:lnTo>
                  <a:pt x="131" y="216"/>
                </a:lnTo>
                <a:lnTo>
                  <a:pt x="128" y="217"/>
                </a:lnTo>
                <a:lnTo>
                  <a:pt x="123" y="214"/>
                </a:lnTo>
                <a:lnTo>
                  <a:pt x="123" y="211"/>
                </a:lnTo>
                <a:lnTo>
                  <a:pt x="128" y="205"/>
                </a:lnTo>
                <a:lnTo>
                  <a:pt x="128" y="201"/>
                </a:lnTo>
                <a:lnTo>
                  <a:pt x="121" y="200"/>
                </a:lnTo>
                <a:lnTo>
                  <a:pt x="118" y="198"/>
                </a:lnTo>
                <a:lnTo>
                  <a:pt x="113" y="195"/>
                </a:lnTo>
                <a:lnTo>
                  <a:pt x="110" y="190"/>
                </a:lnTo>
                <a:lnTo>
                  <a:pt x="107" y="190"/>
                </a:lnTo>
                <a:lnTo>
                  <a:pt x="104" y="192"/>
                </a:lnTo>
                <a:lnTo>
                  <a:pt x="94" y="195"/>
                </a:lnTo>
                <a:lnTo>
                  <a:pt x="91" y="197"/>
                </a:lnTo>
                <a:lnTo>
                  <a:pt x="88" y="197"/>
                </a:lnTo>
                <a:lnTo>
                  <a:pt x="85" y="200"/>
                </a:lnTo>
                <a:lnTo>
                  <a:pt x="78" y="200"/>
                </a:lnTo>
                <a:lnTo>
                  <a:pt x="70" y="197"/>
                </a:lnTo>
                <a:lnTo>
                  <a:pt x="69" y="192"/>
                </a:lnTo>
                <a:lnTo>
                  <a:pt x="61" y="190"/>
                </a:lnTo>
                <a:lnTo>
                  <a:pt x="57" y="187"/>
                </a:lnTo>
                <a:lnTo>
                  <a:pt x="49" y="184"/>
                </a:lnTo>
                <a:lnTo>
                  <a:pt x="45" y="177"/>
                </a:lnTo>
                <a:lnTo>
                  <a:pt x="40" y="176"/>
                </a:lnTo>
                <a:lnTo>
                  <a:pt x="40" y="163"/>
                </a:lnTo>
                <a:lnTo>
                  <a:pt x="40" y="161"/>
                </a:lnTo>
                <a:lnTo>
                  <a:pt x="38" y="161"/>
                </a:lnTo>
                <a:lnTo>
                  <a:pt x="33" y="161"/>
                </a:lnTo>
                <a:lnTo>
                  <a:pt x="29" y="163"/>
                </a:lnTo>
                <a:lnTo>
                  <a:pt x="25" y="163"/>
                </a:lnTo>
                <a:lnTo>
                  <a:pt x="22" y="165"/>
                </a:lnTo>
                <a:lnTo>
                  <a:pt x="21" y="165"/>
                </a:lnTo>
                <a:lnTo>
                  <a:pt x="19" y="161"/>
                </a:lnTo>
                <a:lnTo>
                  <a:pt x="17" y="158"/>
                </a:lnTo>
                <a:lnTo>
                  <a:pt x="16" y="153"/>
                </a:lnTo>
                <a:lnTo>
                  <a:pt x="11" y="150"/>
                </a:lnTo>
                <a:lnTo>
                  <a:pt x="9" y="149"/>
                </a:lnTo>
                <a:lnTo>
                  <a:pt x="6" y="147"/>
                </a:lnTo>
                <a:lnTo>
                  <a:pt x="5" y="142"/>
                </a:lnTo>
                <a:lnTo>
                  <a:pt x="3" y="142"/>
                </a:lnTo>
                <a:lnTo>
                  <a:pt x="0" y="136"/>
                </a:lnTo>
                <a:lnTo>
                  <a:pt x="1" y="133"/>
                </a:lnTo>
                <a:lnTo>
                  <a:pt x="3" y="129"/>
                </a:lnTo>
                <a:lnTo>
                  <a:pt x="8" y="123"/>
                </a:lnTo>
                <a:lnTo>
                  <a:pt x="9" y="117"/>
                </a:lnTo>
                <a:lnTo>
                  <a:pt x="11" y="113"/>
                </a:lnTo>
                <a:lnTo>
                  <a:pt x="14" y="109"/>
                </a:lnTo>
                <a:lnTo>
                  <a:pt x="19" y="107"/>
                </a:lnTo>
                <a:lnTo>
                  <a:pt x="22" y="109"/>
                </a:lnTo>
                <a:lnTo>
                  <a:pt x="22" y="112"/>
                </a:lnTo>
                <a:lnTo>
                  <a:pt x="24" y="112"/>
                </a:lnTo>
                <a:lnTo>
                  <a:pt x="29" y="112"/>
                </a:lnTo>
                <a:lnTo>
                  <a:pt x="37" y="109"/>
                </a:lnTo>
                <a:lnTo>
                  <a:pt x="40" y="109"/>
                </a:lnTo>
                <a:lnTo>
                  <a:pt x="46" y="109"/>
                </a:lnTo>
                <a:lnTo>
                  <a:pt x="48" y="107"/>
                </a:lnTo>
                <a:lnTo>
                  <a:pt x="57" y="112"/>
                </a:lnTo>
                <a:lnTo>
                  <a:pt x="69" y="115"/>
                </a:lnTo>
                <a:lnTo>
                  <a:pt x="70" y="113"/>
                </a:lnTo>
                <a:lnTo>
                  <a:pt x="77" y="115"/>
                </a:lnTo>
                <a:lnTo>
                  <a:pt x="88" y="117"/>
                </a:lnTo>
                <a:lnTo>
                  <a:pt x="91" y="117"/>
                </a:lnTo>
                <a:lnTo>
                  <a:pt x="102" y="118"/>
                </a:lnTo>
                <a:lnTo>
                  <a:pt x="121" y="121"/>
                </a:lnTo>
                <a:lnTo>
                  <a:pt x="129" y="126"/>
                </a:lnTo>
                <a:lnTo>
                  <a:pt x="131" y="125"/>
                </a:lnTo>
                <a:lnTo>
                  <a:pt x="136" y="126"/>
                </a:lnTo>
                <a:lnTo>
                  <a:pt x="137" y="131"/>
                </a:lnTo>
                <a:lnTo>
                  <a:pt x="141" y="134"/>
                </a:lnTo>
                <a:lnTo>
                  <a:pt x="150" y="141"/>
                </a:lnTo>
                <a:lnTo>
                  <a:pt x="160" y="142"/>
                </a:lnTo>
                <a:lnTo>
                  <a:pt x="166" y="142"/>
                </a:lnTo>
                <a:lnTo>
                  <a:pt x="171" y="142"/>
                </a:lnTo>
                <a:lnTo>
                  <a:pt x="173" y="142"/>
                </a:lnTo>
                <a:lnTo>
                  <a:pt x="184" y="139"/>
                </a:lnTo>
                <a:lnTo>
                  <a:pt x="193" y="136"/>
                </a:lnTo>
                <a:lnTo>
                  <a:pt x="195" y="133"/>
                </a:lnTo>
                <a:lnTo>
                  <a:pt x="198" y="128"/>
                </a:lnTo>
                <a:lnTo>
                  <a:pt x="200" y="125"/>
                </a:lnTo>
                <a:lnTo>
                  <a:pt x="208" y="117"/>
                </a:lnTo>
                <a:lnTo>
                  <a:pt x="211" y="109"/>
                </a:lnTo>
                <a:lnTo>
                  <a:pt x="209" y="109"/>
                </a:lnTo>
                <a:lnTo>
                  <a:pt x="211" y="104"/>
                </a:lnTo>
                <a:lnTo>
                  <a:pt x="209" y="104"/>
                </a:lnTo>
                <a:lnTo>
                  <a:pt x="209" y="102"/>
                </a:lnTo>
                <a:lnTo>
                  <a:pt x="214" y="99"/>
                </a:lnTo>
                <a:lnTo>
                  <a:pt x="219" y="94"/>
                </a:lnTo>
                <a:lnTo>
                  <a:pt x="225" y="93"/>
                </a:lnTo>
                <a:lnTo>
                  <a:pt x="227" y="93"/>
                </a:lnTo>
                <a:lnTo>
                  <a:pt x="237" y="91"/>
                </a:lnTo>
                <a:lnTo>
                  <a:pt x="248" y="89"/>
                </a:lnTo>
                <a:lnTo>
                  <a:pt x="256" y="88"/>
                </a:lnTo>
                <a:lnTo>
                  <a:pt x="265" y="88"/>
                </a:lnTo>
                <a:lnTo>
                  <a:pt x="273" y="89"/>
                </a:lnTo>
                <a:lnTo>
                  <a:pt x="277" y="88"/>
                </a:lnTo>
                <a:lnTo>
                  <a:pt x="293" y="89"/>
                </a:lnTo>
                <a:lnTo>
                  <a:pt x="294" y="89"/>
                </a:lnTo>
                <a:lnTo>
                  <a:pt x="294" y="86"/>
                </a:lnTo>
                <a:lnTo>
                  <a:pt x="299" y="86"/>
                </a:lnTo>
                <a:lnTo>
                  <a:pt x="312" y="83"/>
                </a:lnTo>
                <a:lnTo>
                  <a:pt x="320" y="78"/>
                </a:lnTo>
                <a:lnTo>
                  <a:pt x="320" y="77"/>
                </a:lnTo>
                <a:lnTo>
                  <a:pt x="333" y="67"/>
                </a:lnTo>
                <a:lnTo>
                  <a:pt x="339" y="64"/>
                </a:lnTo>
                <a:lnTo>
                  <a:pt x="341" y="64"/>
                </a:lnTo>
                <a:lnTo>
                  <a:pt x="341" y="61"/>
                </a:lnTo>
                <a:lnTo>
                  <a:pt x="349" y="62"/>
                </a:lnTo>
                <a:lnTo>
                  <a:pt x="349" y="61"/>
                </a:lnTo>
                <a:lnTo>
                  <a:pt x="350" y="59"/>
                </a:lnTo>
                <a:lnTo>
                  <a:pt x="358" y="62"/>
                </a:lnTo>
                <a:lnTo>
                  <a:pt x="365" y="67"/>
                </a:lnTo>
                <a:lnTo>
                  <a:pt x="366" y="67"/>
                </a:lnTo>
                <a:lnTo>
                  <a:pt x="384" y="77"/>
                </a:lnTo>
                <a:lnTo>
                  <a:pt x="395" y="80"/>
                </a:lnTo>
                <a:lnTo>
                  <a:pt x="411" y="86"/>
                </a:lnTo>
                <a:lnTo>
                  <a:pt x="421" y="91"/>
                </a:lnTo>
                <a:lnTo>
                  <a:pt x="421" y="85"/>
                </a:lnTo>
                <a:lnTo>
                  <a:pt x="425" y="86"/>
                </a:lnTo>
                <a:lnTo>
                  <a:pt x="425" y="85"/>
                </a:lnTo>
                <a:lnTo>
                  <a:pt x="425" y="77"/>
                </a:lnTo>
                <a:lnTo>
                  <a:pt x="437" y="75"/>
                </a:lnTo>
                <a:lnTo>
                  <a:pt x="441" y="64"/>
                </a:lnTo>
                <a:lnTo>
                  <a:pt x="462" y="61"/>
                </a:lnTo>
                <a:lnTo>
                  <a:pt x="467" y="61"/>
                </a:lnTo>
                <a:lnTo>
                  <a:pt x="480" y="62"/>
                </a:lnTo>
                <a:lnTo>
                  <a:pt x="485" y="62"/>
                </a:lnTo>
                <a:lnTo>
                  <a:pt x="486" y="62"/>
                </a:lnTo>
                <a:lnTo>
                  <a:pt x="488" y="62"/>
                </a:lnTo>
                <a:lnTo>
                  <a:pt x="494" y="62"/>
                </a:lnTo>
                <a:lnTo>
                  <a:pt x="507" y="62"/>
                </a:lnTo>
                <a:lnTo>
                  <a:pt x="513" y="62"/>
                </a:lnTo>
                <a:lnTo>
                  <a:pt x="515" y="62"/>
                </a:lnTo>
                <a:lnTo>
                  <a:pt x="517" y="62"/>
                </a:lnTo>
                <a:lnTo>
                  <a:pt x="517" y="54"/>
                </a:lnTo>
                <a:lnTo>
                  <a:pt x="531" y="54"/>
                </a:lnTo>
                <a:lnTo>
                  <a:pt x="534" y="54"/>
                </a:lnTo>
                <a:lnTo>
                  <a:pt x="542" y="54"/>
                </a:lnTo>
                <a:lnTo>
                  <a:pt x="544" y="54"/>
                </a:lnTo>
                <a:lnTo>
                  <a:pt x="561" y="54"/>
                </a:lnTo>
                <a:lnTo>
                  <a:pt x="568" y="54"/>
                </a:lnTo>
                <a:lnTo>
                  <a:pt x="571" y="54"/>
                </a:lnTo>
                <a:lnTo>
                  <a:pt x="573" y="54"/>
                </a:lnTo>
                <a:lnTo>
                  <a:pt x="573" y="70"/>
                </a:lnTo>
                <a:lnTo>
                  <a:pt x="573" y="73"/>
                </a:lnTo>
                <a:lnTo>
                  <a:pt x="573" y="75"/>
                </a:lnTo>
                <a:lnTo>
                  <a:pt x="573" y="77"/>
                </a:lnTo>
                <a:lnTo>
                  <a:pt x="574" y="77"/>
                </a:lnTo>
                <a:lnTo>
                  <a:pt x="574" y="75"/>
                </a:lnTo>
                <a:lnTo>
                  <a:pt x="576" y="75"/>
                </a:lnTo>
                <a:lnTo>
                  <a:pt x="577" y="73"/>
                </a:lnTo>
                <a:lnTo>
                  <a:pt x="579" y="73"/>
                </a:lnTo>
                <a:lnTo>
                  <a:pt x="581" y="75"/>
                </a:lnTo>
                <a:lnTo>
                  <a:pt x="582" y="75"/>
                </a:lnTo>
                <a:lnTo>
                  <a:pt x="584" y="75"/>
                </a:lnTo>
                <a:lnTo>
                  <a:pt x="585" y="75"/>
                </a:lnTo>
                <a:lnTo>
                  <a:pt x="587" y="75"/>
                </a:lnTo>
                <a:lnTo>
                  <a:pt x="589" y="75"/>
                </a:lnTo>
                <a:lnTo>
                  <a:pt x="590" y="75"/>
                </a:lnTo>
                <a:lnTo>
                  <a:pt x="592" y="75"/>
                </a:lnTo>
                <a:lnTo>
                  <a:pt x="593" y="75"/>
                </a:lnTo>
                <a:lnTo>
                  <a:pt x="595" y="73"/>
                </a:lnTo>
                <a:lnTo>
                  <a:pt x="597" y="72"/>
                </a:lnTo>
                <a:lnTo>
                  <a:pt x="597" y="70"/>
                </a:lnTo>
                <a:lnTo>
                  <a:pt x="598" y="69"/>
                </a:lnTo>
                <a:lnTo>
                  <a:pt x="600" y="69"/>
                </a:lnTo>
                <a:lnTo>
                  <a:pt x="601" y="67"/>
                </a:lnTo>
                <a:lnTo>
                  <a:pt x="603" y="67"/>
                </a:lnTo>
                <a:lnTo>
                  <a:pt x="606" y="65"/>
                </a:lnTo>
                <a:lnTo>
                  <a:pt x="608" y="64"/>
                </a:lnTo>
                <a:lnTo>
                  <a:pt x="609" y="64"/>
                </a:lnTo>
                <a:lnTo>
                  <a:pt x="609" y="62"/>
                </a:lnTo>
                <a:lnTo>
                  <a:pt x="611" y="62"/>
                </a:lnTo>
                <a:lnTo>
                  <a:pt x="613" y="62"/>
                </a:lnTo>
                <a:lnTo>
                  <a:pt x="613" y="61"/>
                </a:lnTo>
                <a:lnTo>
                  <a:pt x="614" y="61"/>
                </a:lnTo>
                <a:lnTo>
                  <a:pt x="616" y="59"/>
                </a:lnTo>
                <a:lnTo>
                  <a:pt x="616" y="57"/>
                </a:lnTo>
                <a:lnTo>
                  <a:pt x="617" y="57"/>
                </a:lnTo>
                <a:lnTo>
                  <a:pt x="617" y="56"/>
                </a:lnTo>
                <a:lnTo>
                  <a:pt x="619" y="54"/>
                </a:lnTo>
                <a:lnTo>
                  <a:pt x="621" y="53"/>
                </a:lnTo>
                <a:lnTo>
                  <a:pt x="621" y="51"/>
                </a:lnTo>
                <a:lnTo>
                  <a:pt x="622" y="49"/>
                </a:lnTo>
                <a:lnTo>
                  <a:pt x="624" y="49"/>
                </a:lnTo>
                <a:lnTo>
                  <a:pt x="624" y="48"/>
                </a:lnTo>
                <a:lnTo>
                  <a:pt x="625" y="48"/>
                </a:lnTo>
                <a:lnTo>
                  <a:pt x="627" y="46"/>
                </a:lnTo>
                <a:lnTo>
                  <a:pt x="629" y="46"/>
                </a:lnTo>
                <a:lnTo>
                  <a:pt x="629" y="45"/>
                </a:lnTo>
                <a:lnTo>
                  <a:pt x="630" y="45"/>
                </a:lnTo>
                <a:lnTo>
                  <a:pt x="632" y="45"/>
                </a:lnTo>
                <a:lnTo>
                  <a:pt x="633" y="43"/>
                </a:lnTo>
                <a:lnTo>
                  <a:pt x="635" y="43"/>
                </a:lnTo>
                <a:lnTo>
                  <a:pt x="635" y="41"/>
                </a:lnTo>
                <a:lnTo>
                  <a:pt x="637" y="41"/>
                </a:lnTo>
                <a:lnTo>
                  <a:pt x="638" y="41"/>
                </a:lnTo>
                <a:lnTo>
                  <a:pt x="638" y="40"/>
                </a:lnTo>
                <a:lnTo>
                  <a:pt x="640" y="40"/>
                </a:lnTo>
                <a:lnTo>
                  <a:pt x="641" y="40"/>
                </a:lnTo>
                <a:lnTo>
                  <a:pt x="641" y="38"/>
                </a:lnTo>
                <a:lnTo>
                  <a:pt x="643" y="38"/>
                </a:lnTo>
                <a:lnTo>
                  <a:pt x="645" y="38"/>
                </a:lnTo>
                <a:lnTo>
                  <a:pt x="646" y="38"/>
                </a:lnTo>
                <a:lnTo>
                  <a:pt x="648" y="37"/>
                </a:lnTo>
                <a:lnTo>
                  <a:pt x="649" y="35"/>
                </a:lnTo>
                <a:lnTo>
                  <a:pt x="651" y="33"/>
                </a:lnTo>
                <a:lnTo>
                  <a:pt x="653" y="32"/>
                </a:lnTo>
                <a:lnTo>
                  <a:pt x="653" y="30"/>
                </a:lnTo>
                <a:lnTo>
                  <a:pt x="654" y="29"/>
                </a:lnTo>
                <a:lnTo>
                  <a:pt x="656" y="29"/>
                </a:lnTo>
                <a:lnTo>
                  <a:pt x="657" y="29"/>
                </a:lnTo>
                <a:lnTo>
                  <a:pt x="659" y="29"/>
                </a:lnTo>
                <a:lnTo>
                  <a:pt x="661" y="29"/>
                </a:lnTo>
                <a:lnTo>
                  <a:pt x="662" y="29"/>
                </a:lnTo>
                <a:lnTo>
                  <a:pt x="662" y="27"/>
                </a:lnTo>
                <a:lnTo>
                  <a:pt x="664" y="27"/>
                </a:lnTo>
                <a:lnTo>
                  <a:pt x="665" y="25"/>
                </a:lnTo>
                <a:lnTo>
                  <a:pt x="667" y="24"/>
                </a:lnTo>
                <a:lnTo>
                  <a:pt x="667" y="22"/>
                </a:lnTo>
                <a:lnTo>
                  <a:pt x="669" y="22"/>
                </a:lnTo>
                <a:lnTo>
                  <a:pt x="669" y="21"/>
                </a:lnTo>
                <a:lnTo>
                  <a:pt x="669" y="19"/>
                </a:lnTo>
                <a:lnTo>
                  <a:pt x="670" y="19"/>
                </a:lnTo>
                <a:lnTo>
                  <a:pt x="672" y="19"/>
                </a:lnTo>
                <a:lnTo>
                  <a:pt x="672" y="17"/>
                </a:lnTo>
                <a:lnTo>
                  <a:pt x="673" y="17"/>
                </a:lnTo>
                <a:lnTo>
                  <a:pt x="675" y="17"/>
                </a:lnTo>
                <a:lnTo>
                  <a:pt x="677" y="17"/>
                </a:lnTo>
                <a:lnTo>
                  <a:pt x="678" y="17"/>
                </a:lnTo>
                <a:lnTo>
                  <a:pt x="680" y="17"/>
                </a:lnTo>
                <a:lnTo>
                  <a:pt x="681" y="17"/>
                </a:lnTo>
                <a:lnTo>
                  <a:pt x="683" y="17"/>
                </a:lnTo>
                <a:lnTo>
                  <a:pt x="685" y="17"/>
                </a:lnTo>
                <a:lnTo>
                  <a:pt x="686" y="17"/>
                </a:lnTo>
                <a:lnTo>
                  <a:pt x="688" y="17"/>
                </a:lnTo>
                <a:lnTo>
                  <a:pt x="688" y="16"/>
                </a:lnTo>
                <a:lnTo>
                  <a:pt x="689" y="16"/>
                </a:lnTo>
                <a:lnTo>
                  <a:pt x="691" y="16"/>
                </a:lnTo>
                <a:lnTo>
                  <a:pt x="693" y="16"/>
                </a:lnTo>
                <a:lnTo>
                  <a:pt x="694" y="17"/>
                </a:lnTo>
                <a:lnTo>
                  <a:pt x="696" y="17"/>
                </a:lnTo>
                <a:lnTo>
                  <a:pt x="697" y="17"/>
                </a:lnTo>
                <a:lnTo>
                  <a:pt x="699" y="17"/>
                </a:lnTo>
                <a:lnTo>
                  <a:pt x="699" y="16"/>
                </a:lnTo>
                <a:lnTo>
                  <a:pt x="701" y="16"/>
                </a:lnTo>
                <a:lnTo>
                  <a:pt x="702" y="16"/>
                </a:lnTo>
                <a:lnTo>
                  <a:pt x="704" y="16"/>
                </a:lnTo>
                <a:lnTo>
                  <a:pt x="704" y="14"/>
                </a:lnTo>
                <a:lnTo>
                  <a:pt x="705" y="14"/>
                </a:lnTo>
                <a:lnTo>
                  <a:pt x="707" y="14"/>
                </a:lnTo>
                <a:lnTo>
                  <a:pt x="707" y="13"/>
                </a:lnTo>
                <a:lnTo>
                  <a:pt x="709" y="13"/>
                </a:lnTo>
                <a:lnTo>
                  <a:pt x="710" y="11"/>
                </a:lnTo>
                <a:lnTo>
                  <a:pt x="710" y="9"/>
                </a:lnTo>
                <a:lnTo>
                  <a:pt x="712" y="9"/>
                </a:lnTo>
                <a:lnTo>
                  <a:pt x="712" y="8"/>
                </a:lnTo>
                <a:lnTo>
                  <a:pt x="712" y="6"/>
                </a:lnTo>
                <a:lnTo>
                  <a:pt x="713" y="6"/>
                </a:lnTo>
                <a:lnTo>
                  <a:pt x="715" y="5"/>
                </a:lnTo>
                <a:lnTo>
                  <a:pt x="717" y="5"/>
                </a:lnTo>
                <a:lnTo>
                  <a:pt x="717" y="3"/>
                </a:lnTo>
                <a:lnTo>
                  <a:pt x="718" y="3"/>
                </a:lnTo>
                <a:lnTo>
                  <a:pt x="718" y="1"/>
                </a:lnTo>
                <a:lnTo>
                  <a:pt x="720" y="1"/>
                </a:lnTo>
                <a:lnTo>
                  <a:pt x="721" y="0"/>
                </a:lnTo>
                <a:lnTo>
                  <a:pt x="723" y="0"/>
                </a:lnTo>
                <a:lnTo>
                  <a:pt x="725" y="0"/>
                </a:lnTo>
                <a:lnTo>
                  <a:pt x="726" y="0"/>
                </a:lnTo>
                <a:lnTo>
                  <a:pt x="726" y="1"/>
                </a:lnTo>
                <a:lnTo>
                  <a:pt x="728" y="1"/>
                </a:lnTo>
                <a:lnTo>
                  <a:pt x="729" y="1"/>
                </a:lnTo>
                <a:lnTo>
                  <a:pt x="729" y="3"/>
                </a:lnTo>
                <a:lnTo>
                  <a:pt x="731" y="3"/>
                </a:lnTo>
                <a:lnTo>
                  <a:pt x="733" y="5"/>
                </a:lnTo>
                <a:lnTo>
                  <a:pt x="733" y="6"/>
                </a:lnTo>
                <a:lnTo>
                  <a:pt x="734" y="6"/>
                </a:lnTo>
                <a:lnTo>
                  <a:pt x="734" y="8"/>
                </a:lnTo>
                <a:lnTo>
                  <a:pt x="736" y="8"/>
                </a:lnTo>
                <a:lnTo>
                  <a:pt x="736" y="9"/>
                </a:lnTo>
                <a:lnTo>
                  <a:pt x="737" y="9"/>
                </a:lnTo>
                <a:close/>
              </a:path>
            </a:pathLst>
          </a:custGeom>
          <a:solidFill>
            <a:srgbClr val="4B4E8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4"/>
          <p:cNvSpPr>
            <a:spLocks noEditPoints="1"/>
          </p:cNvSpPr>
          <p:nvPr/>
        </p:nvSpPr>
        <p:spPr bwMode="auto">
          <a:xfrm>
            <a:off x="1546226" y="1960563"/>
            <a:ext cx="730250" cy="850900"/>
          </a:xfrm>
          <a:custGeom>
            <a:avLst/>
            <a:gdLst/>
            <a:ahLst/>
            <a:cxnLst>
              <a:cxn ang="0">
                <a:pos x="234" y="488"/>
              </a:cxn>
              <a:cxn ang="0">
                <a:pos x="399" y="440"/>
              </a:cxn>
              <a:cxn ang="0">
                <a:pos x="399" y="424"/>
              </a:cxn>
              <a:cxn ang="0">
                <a:pos x="124" y="378"/>
              </a:cxn>
              <a:cxn ang="0">
                <a:pos x="79" y="386"/>
              </a:cxn>
              <a:cxn ang="0">
                <a:pos x="274" y="360"/>
              </a:cxn>
              <a:cxn ang="0">
                <a:pos x="248" y="381"/>
              </a:cxn>
              <a:cxn ang="0">
                <a:pos x="253" y="352"/>
              </a:cxn>
              <a:cxn ang="0">
                <a:pos x="253" y="338"/>
              </a:cxn>
              <a:cxn ang="0">
                <a:pos x="84" y="320"/>
              </a:cxn>
              <a:cxn ang="0">
                <a:pos x="210" y="362"/>
              </a:cxn>
              <a:cxn ang="0">
                <a:pos x="300" y="480"/>
              </a:cxn>
              <a:cxn ang="0">
                <a:pos x="263" y="525"/>
              </a:cxn>
              <a:cxn ang="0">
                <a:pos x="221" y="480"/>
              </a:cxn>
              <a:cxn ang="0">
                <a:pos x="196" y="442"/>
              </a:cxn>
              <a:cxn ang="0">
                <a:pos x="144" y="405"/>
              </a:cxn>
              <a:cxn ang="0">
                <a:pos x="136" y="362"/>
              </a:cxn>
              <a:cxn ang="0">
                <a:pos x="95" y="335"/>
              </a:cxn>
              <a:cxn ang="0">
                <a:pos x="132" y="261"/>
              </a:cxn>
              <a:cxn ang="0">
                <a:pos x="146" y="258"/>
              </a:cxn>
              <a:cxn ang="0">
                <a:pos x="125" y="247"/>
              </a:cxn>
              <a:cxn ang="0">
                <a:pos x="180" y="261"/>
              </a:cxn>
              <a:cxn ang="0">
                <a:pos x="184" y="330"/>
              </a:cxn>
              <a:cxn ang="0">
                <a:pos x="133" y="293"/>
              </a:cxn>
              <a:cxn ang="0">
                <a:pos x="111" y="229"/>
              </a:cxn>
              <a:cxn ang="0">
                <a:pos x="120" y="216"/>
              </a:cxn>
              <a:cxn ang="0">
                <a:pos x="101" y="207"/>
              </a:cxn>
              <a:cxn ang="0">
                <a:pos x="226" y="210"/>
              </a:cxn>
              <a:cxn ang="0">
                <a:pos x="348" y="349"/>
              </a:cxn>
              <a:cxn ang="0">
                <a:pos x="386" y="471"/>
              </a:cxn>
              <a:cxn ang="0">
                <a:pos x="359" y="504"/>
              </a:cxn>
              <a:cxn ang="0">
                <a:pos x="351" y="456"/>
              </a:cxn>
              <a:cxn ang="0">
                <a:pos x="311" y="442"/>
              </a:cxn>
              <a:cxn ang="0">
                <a:pos x="290" y="400"/>
              </a:cxn>
              <a:cxn ang="0">
                <a:pos x="279" y="384"/>
              </a:cxn>
              <a:cxn ang="0">
                <a:pos x="277" y="352"/>
              </a:cxn>
              <a:cxn ang="0">
                <a:pos x="261" y="325"/>
              </a:cxn>
              <a:cxn ang="0">
                <a:pos x="287" y="315"/>
              </a:cxn>
              <a:cxn ang="0">
                <a:pos x="205" y="272"/>
              </a:cxn>
              <a:cxn ang="0">
                <a:pos x="76" y="178"/>
              </a:cxn>
              <a:cxn ang="0">
                <a:pos x="199" y="175"/>
              </a:cxn>
              <a:cxn ang="0">
                <a:pos x="68" y="127"/>
              </a:cxn>
              <a:cxn ang="0">
                <a:pos x="168" y="123"/>
              </a:cxn>
              <a:cxn ang="0">
                <a:pos x="205" y="135"/>
              </a:cxn>
              <a:cxn ang="0">
                <a:pos x="154" y="109"/>
              </a:cxn>
              <a:cxn ang="0">
                <a:pos x="144" y="216"/>
              </a:cxn>
              <a:cxn ang="0">
                <a:pos x="144" y="154"/>
              </a:cxn>
              <a:cxn ang="0">
                <a:pos x="101" y="186"/>
              </a:cxn>
              <a:cxn ang="0">
                <a:pos x="72" y="205"/>
              </a:cxn>
              <a:cxn ang="0">
                <a:pos x="66" y="151"/>
              </a:cxn>
              <a:cxn ang="0">
                <a:pos x="125" y="91"/>
              </a:cxn>
              <a:cxn ang="0">
                <a:pos x="71" y="91"/>
              </a:cxn>
              <a:cxn ang="0">
                <a:pos x="21" y="72"/>
              </a:cxn>
              <a:cxn ang="0">
                <a:pos x="199" y="64"/>
              </a:cxn>
              <a:cxn ang="0">
                <a:pos x="31" y="39"/>
              </a:cxn>
              <a:cxn ang="0">
                <a:pos x="47" y="80"/>
              </a:cxn>
              <a:cxn ang="0">
                <a:pos x="0" y="21"/>
              </a:cxn>
              <a:cxn ang="0">
                <a:pos x="431" y="344"/>
              </a:cxn>
              <a:cxn ang="0">
                <a:pos x="437" y="431"/>
              </a:cxn>
              <a:cxn ang="0">
                <a:pos x="330" y="323"/>
              </a:cxn>
              <a:cxn ang="0">
                <a:pos x="276" y="245"/>
              </a:cxn>
              <a:cxn ang="0">
                <a:pos x="244" y="189"/>
              </a:cxn>
              <a:cxn ang="0">
                <a:pos x="220" y="91"/>
              </a:cxn>
            </a:cxnLst>
            <a:rect l="0" t="0" r="r" b="b"/>
            <a:pathLst>
              <a:path w="460" h="536">
                <a:moveTo>
                  <a:pt x="232" y="535"/>
                </a:moveTo>
                <a:lnTo>
                  <a:pt x="232" y="536"/>
                </a:lnTo>
                <a:lnTo>
                  <a:pt x="232" y="535"/>
                </a:lnTo>
                <a:lnTo>
                  <a:pt x="231" y="535"/>
                </a:lnTo>
                <a:lnTo>
                  <a:pt x="232" y="535"/>
                </a:lnTo>
                <a:close/>
                <a:moveTo>
                  <a:pt x="316" y="531"/>
                </a:moveTo>
                <a:lnTo>
                  <a:pt x="317" y="531"/>
                </a:lnTo>
                <a:lnTo>
                  <a:pt x="317" y="533"/>
                </a:lnTo>
                <a:lnTo>
                  <a:pt x="316" y="533"/>
                </a:lnTo>
                <a:lnTo>
                  <a:pt x="316" y="531"/>
                </a:lnTo>
                <a:close/>
                <a:moveTo>
                  <a:pt x="316" y="530"/>
                </a:moveTo>
                <a:lnTo>
                  <a:pt x="314" y="530"/>
                </a:lnTo>
                <a:lnTo>
                  <a:pt x="316" y="530"/>
                </a:lnTo>
                <a:close/>
                <a:moveTo>
                  <a:pt x="300" y="528"/>
                </a:moveTo>
                <a:lnTo>
                  <a:pt x="298" y="528"/>
                </a:lnTo>
                <a:lnTo>
                  <a:pt x="300" y="528"/>
                </a:lnTo>
                <a:close/>
                <a:moveTo>
                  <a:pt x="317" y="530"/>
                </a:moveTo>
                <a:lnTo>
                  <a:pt x="316" y="530"/>
                </a:lnTo>
                <a:lnTo>
                  <a:pt x="316" y="528"/>
                </a:lnTo>
                <a:lnTo>
                  <a:pt x="316" y="527"/>
                </a:lnTo>
                <a:lnTo>
                  <a:pt x="317" y="527"/>
                </a:lnTo>
                <a:lnTo>
                  <a:pt x="317" y="528"/>
                </a:lnTo>
                <a:lnTo>
                  <a:pt x="317" y="530"/>
                </a:lnTo>
                <a:close/>
                <a:moveTo>
                  <a:pt x="298" y="527"/>
                </a:moveTo>
                <a:lnTo>
                  <a:pt x="300" y="527"/>
                </a:lnTo>
                <a:lnTo>
                  <a:pt x="298" y="527"/>
                </a:lnTo>
                <a:lnTo>
                  <a:pt x="300" y="527"/>
                </a:lnTo>
                <a:lnTo>
                  <a:pt x="298" y="527"/>
                </a:lnTo>
                <a:close/>
                <a:moveTo>
                  <a:pt x="256" y="525"/>
                </a:moveTo>
                <a:lnTo>
                  <a:pt x="256" y="527"/>
                </a:lnTo>
                <a:lnTo>
                  <a:pt x="255" y="527"/>
                </a:lnTo>
                <a:lnTo>
                  <a:pt x="255" y="525"/>
                </a:lnTo>
                <a:lnTo>
                  <a:pt x="256" y="525"/>
                </a:lnTo>
                <a:close/>
                <a:moveTo>
                  <a:pt x="258" y="527"/>
                </a:moveTo>
                <a:lnTo>
                  <a:pt x="256" y="527"/>
                </a:lnTo>
                <a:lnTo>
                  <a:pt x="256" y="525"/>
                </a:lnTo>
                <a:lnTo>
                  <a:pt x="258" y="525"/>
                </a:lnTo>
                <a:lnTo>
                  <a:pt x="258" y="527"/>
                </a:lnTo>
                <a:close/>
                <a:moveTo>
                  <a:pt x="296" y="523"/>
                </a:moveTo>
                <a:lnTo>
                  <a:pt x="296" y="525"/>
                </a:lnTo>
                <a:lnTo>
                  <a:pt x="295" y="525"/>
                </a:lnTo>
                <a:lnTo>
                  <a:pt x="295" y="523"/>
                </a:lnTo>
                <a:lnTo>
                  <a:pt x="296" y="523"/>
                </a:lnTo>
                <a:close/>
                <a:moveTo>
                  <a:pt x="298" y="525"/>
                </a:moveTo>
                <a:lnTo>
                  <a:pt x="298" y="527"/>
                </a:lnTo>
                <a:lnTo>
                  <a:pt x="296" y="527"/>
                </a:lnTo>
                <a:lnTo>
                  <a:pt x="296" y="525"/>
                </a:lnTo>
                <a:lnTo>
                  <a:pt x="296" y="523"/>
                </a:lnTo>
                <a:lnTo>
                  <a:pt x="298" y="523"/>
                </a:lnTo>
                <a:lnTo>
                  <a:pt x="300" y="523"/>
                </a:lnTo>
                <a:lnTo>
                  <a:pt x="298" y="523"/>
                </a:lnTo>
                <a:lnTo>
                  <a:pt x="298" y="525"/>
                </a:lnTo>
                <a:close/>
                <a:moveTo>
                  <a:pt x="274" y="523"/>
                </a:moveTo>
                <a:lnTo>
                  <a:pt x="276" y="523"/>
                </a:lnTo>
                <a:lnTo>
                  <a:pt x="276" y="525"/>
                </a:lnTo>
                <a:lnTo>
                  <a:pt x="274" y="525"/>
                </a:lnTo>
                <a:lnTo>
                  <a:pt x="274" y="527"/>
                </a:lnTo>
                <a:lnTo>
                  <a:pt x="272" y="527"/>
                </a:lnTo>
                <a:lnTo>
                  <a:pt x="274" y="525"/>
                </a:lnTo>
                <a:lnTo>
                  <a:pt x="272" y="525"/>
                </a:lnTo>
                <a:lnTo>
                  <a:pt x="274" y="525"/>
                </a:lnTo>
                <a:lnTo>
                  <a:pt x="272" y="525"/>
                </a:lnTo>
                <a:lnTo>
                  <a:pt x="272" y="523"/>
                </a:lnTo>
                <a:lnTo>
                  <a:pt x="274" y="523"/>
                </a:lnTo>
                <a:close/>
                <a:moveTo>
                  <a:pt x="306" y="522"/>
                </a:moveTo>
                <a:lnTo>
                  <a:pt x="306" y="523"/>
                </a:lnTo>
                <a:lnTo>
                  <a:pt x="308" y="523"/>
                </a:lnTo>
                <a:lnTo>
                  <a:pt x="308" y="522"/>
                </a:lnTo>
                <a:lnTo>
                  <a:pt x="308" y="523"/>
                </a:lnTo>
                <a:lnTo>
                  <a:pt x="308" y="525"/>
                </a:lnTo>
                <a:lnTo>
                  <a:pt x="306" y="525"/>
                </a:lnTo>
                <a:lnTo>
                  <a:pt x="308" y="525"/>
                </a:lnTo>
                <a:lnTo>
                  <a:pt x="306" y="525"/>
                </a:lnTo>
                <a:lnTo>
                  <a:pt x="306" y="527"/>
                </a:lnTo>
                <a:lnTo>
                  <a:pt x="308" y="527"/>
                </a:lnTo>
                <a:lnTo>
                  <a:pt x="306" y="527"/>
                </a:lnTo>
                <a:lnTo>
                  <a:pt x="306" y="528"/>
                </a:lnTo>
                <a:lnTo>
                  <a:pt x="306" y="527"/>
                </a:lnTo>
                <a:lnTo>
                  <a:pt x="304" y="527"/>
                </a:lnTo>
                <a:lnTo>
                  <a:pt x="304" y="525"/>
                </a:lnTo>
                <a:lnTo>
                  <a:pt x="304" y="523"/>
                </a:lnTo>
                <a:lnTo>
                  <a:pt x="304" y="522"/>
                </a:lnTo>
                <a:lnTo>
                  <a:pt x="306" y="522"/>
                </a:lnTo>
                <a:close/>
                <a:moveTo>
                  <a:pt x="308" y="523"/>
                </a:moveTo>
                <a:lnTo>
                  <a:pt x="308" y="522"/>
                </a:lnTo>
                <a:lnTo>
                  <a:pt x="308" y="523"/>
                </a:lnTo>
                <a:close/>
                <a:moveTo>
                  <a:pt x="309" y="523"/>
                </a:moveTo>
                <a:lnTo>
                  <a:pt x="309" y="522"/>
                </a:lnTo>
                <a:lnTo>
                  <a:pt x="309" y="523"/>
                </a:lnTo>
                <a:close/>
                <a:moveTo>
                  <a:pt x="308" y="520"/>
                </a:moveTo>
                <a:lnTo>
                  <a:pt x="309" y="520"/>
                </a:lnTo>
                <a:lnTo>
                  <a:pt x="308" y="520"/>
                </a:lnTo>
                <a:close/>
                <a:moveTo>
                  <a:pt x="306" y="520"/>
                </a:moveTo>
                <a:lnTo>
                  <a:pt x="308" y="520"/>
                </a:lnTo>
                <a:lnTo>
                  <a:pt x="306" y="520"/>
                </a:lnTo>
                <a:lnTo>
                  <a:pt x="308" y="520"/>
                </a:lnTo>
                <a:lnTo>
                  <a:pt x="308" y="522"/>
                </a:lnTo>
                <a:lnTo>
                  <a:pt x="306" y="522"/>
                </a:lnTo>
                <a:lnTo>
                  <a:pt x="306" y="520"/>
                </a:lnTo>
                <a:lnTo>
                  <a:pt x="306" y="522"/>
                </a:lnTo>
                <a:lnTo>
                  <a:pt x="306" y="520"/>
                </a:lnTo>
                <a:lnTo>
                  <a:pt x="308" y="519"/>
                </a:lnTo>
                <a:lnTo>
                  <a:pt x="308" y="520"/>
                </a:lnTo>
                <a:lnTo>
                  <a:pt x="306" y="520"/>
                </a:lnTo>
                <a:close/>
                <a:moveTo>
                  <a:pt x="309" y="517"/>
                </a:moveTo>
                <a:lnTo>
                  <a:pt x="308" y="519"/>
                </a:lnTo>
                <a:lnTo>
                  <a:pt x="308" y="517"/>
                </a:lnTo>
                <a:lnTo>
                  <a:pt x="308" y="519"/>
                </a:lnTo>
                <a:lnTo>
                  <a:pt x="306" y="519"/>
                </a:lnTo>
                <a:lnTo>
                  <a:pt x="306" y="520"/>
                </a:lnTo>
                <a:lnTo>
                  <a:pt x="306" y="519"/>
                </a:lnTo>
                <a:lnTo>
                  <a:pt x="304" y="519"/>
                </a:lnTo>
                <a:lnTo>
                  <a:pt x="306" y="519"/>
                </a:lnTo>
                <a:lnTo>
                  <a:pt x="306" y="517"/>
                </a:lnTo>
                <a:lnTo>
                  <a:pt x="308" y="517"/>
                </a:lnTo>
                <a:lnTo>
                  <a:pt x="309" y="517"/>
                </a:lnTo>
                <a:close/>
                <a:moveTo>
                  <a:pt x="308" y="515"/>
                </a:moveTo>
                <a:lnTo>
                  <a:pt x="309" y="515"/>
                </a:lnTo>
                <a:lnTo>
                  <a:pt x="308" y="515"/>
                </a:lnTo>
                <a:lnTo>
                  <a:pt x="309" y="515"/>
                </a:lnTo>
                <a:lnTo>
                  <a:pt x="308" y="515"/>
                </a:lnTo>
                <a:lnTo>
                  <a:pt x="308" y="517"/>
                </a:lnTo>
                <a:lnTo>
                  <a:pt x="308" y="515"/>
                </a:lnTo>
                <a:lnTo>
                  <a:pt x="306" y="515"/>
                </a:lnTo>
                <a:lnTo>
                  <a:pt x="308" y="515"/>
                </a:lnTo>
                <a:lnTo>
                  <a:pt x="309" y="515"/>
                </a:lnTo>
                <a:lnTo>
                  <a:pt x="308" y="515"/>
                </a:lnTo>
                <a:close/>
                <a:moveTo>
                  <a:pt x="309" y="514"/>
                </a:moveTo>
                <a:lnTo>
                  <a:pt x="308" y="514"/>
                </a:lnTo>
                <a:lnTo>
                  <a:pt x="308" y="515"/>
                </a:lnTo>
                <a:lnTo>
                  <a:pt x="306" y="515"/>
                </a:lnTo>
                <a:lnTo>
                  <a:pt x="306" y="514"/>
                </a:lnTo>
                <a:lnTo>
                  <a:pt x="308" y="514"/>
                </a:lnTo>
                <a:lnTo>
                  <a:pt x="309" y="514"/>
                </a:lnTo>
                <a:close/>
                <a:moveTo>
                  <a:pt x="364" y="503"/>
                </a:moveTo>
                <a:lnTo>
                  <a:pt x="365" y="503"/>
                </a:lnTo>
                <a:lnTo>
                  <a:pt x="364" y="503"/>
                </a:lnTo>
                <a:lnTo>
                  <a:pt x="365" y="503"/>
                </a:lnTo>
                <a:lnTo>
                  <a:pt x="365" y="504"/>
                </a:lnTo>
                <a:lnTo>
                  <a:pt x="364" y="504"/>
                </a:lnTo>
                <a:lnTo>
                  <a:pt x="364" y="503"/>
                </a:lnTo>
                <a:lnTo>
                  <a:pt x="364" y="504"/>
                </a:lnTo>
                <a:lnTo>
                  <a:pt x="362" y="504"/>
                </a:lnTo>
                <a:lnTo>
                  <a:pt x="362" y="503"/>
                </a:lnTo>
                <a:lnTo>
                  <a:pt x="364" y="503"/>
                </a:lnTo>
                <a:close/>
                <a:moveTo>
                  <a:pt x="234" y="491"/>
                </a:moveTo>
                <a:lnTo>
                  <a:pt x="234" y="493"/>
                </a:lnTo>
                <a:lnTo>
                  <a:pt x="234" y="491"/>
                </a:lnTo>
                <a:close/>
                <a:moveTo>
                  <a:pt x="231" y="491"/>
                </a:moveTo>
                <a:lnTo>
                  <a:pt x="229" y="491"/>
                </a:lnTo>
                <a:lnTo>
                  <a:pt x="229" y="490"/>
                </a:lnTo>
                <a:lnTo>
                  <a:pt x="231" y="490"/>
                </a:lnTo>
                <a:lnTo>
                  <a:pt x="231" y="491"/>
                </a:lnTo>
                <a:close/>
                <a:moveTo>
                  <a:pt x="229" y="490"/>
                </a:moveTo>
                <a:lnTo>
                  <a:pt x="228" y="490"/>
                </a:lnTo>
                <a:lnTo>
                  <a:pt x="228" y="488"/>
                </a:lnTo>
                <a:lnTo>
                  <a:pt x="229" y="488"/>
                </a:lnTo>
                <a:lnTo>
                  <a:pt x="229" y="490"/>
                </a:lnTo>
                <a:close/>
                <a:moveTo>
                  <a:pt x="234" y="488"/>
                </a:moveTo>
                <a:lnTo>
                  <a:pt x="236" y="488"/>
                </a:lnTo>
                <a:lnTo>
                  <a:pt x="234" y="488"/>
                </a:lnTo>
                <a:close/>
                <a:moveTo>
                  <a:pt x="340" y="475"/>
                </a:moveTo>
                <a:lnTo>
                  <a:pt x="340" y="474"/>
                </a:lnTo>
                <a:lnTo>
                  <a:pt x="340" y="475"/>
                </a:lnTo>
                <a:close/>
                <a:moveTo>
                  <a:pt x="215" y="467"/>
                </a:moveTo>
                <a:lnTo>
                  <a:pt x="215" y="466"/>
                </a:lnTo>
                <a:lnTo>
                  <a:pt x="215" y="467"/>
                </a:lnTo>
                <a:close/>
                <a:moveTo>
                  <a:pt x="378" y="466"/>
                </a:moveTo>
                <a:lnTo>
                  <a:pt x="378" y="467"/>
                </a:lnTo>
                <a:lnTo>
                  <a:pt x="376" y="467"/>
                </a:lnTo>
                <a:lnTo>
                  <a:pt x="376" y="466"/>
                </a:lnTo>
                <a:lnTo>
                  <a:pt x="376" y="464"/>
                </a:lnTo>
                <a:lnTo>
                  <a:pt x="378" y="464"/>
                </a:lnTo>
                <a:lnTo>
                  <a:pt x="378" y="466"/>
                </a:lnTo>
                <a:close/>
                <a:moveTo>
                  <a:pt x="333" y="458"/>
                </a:moveTo>
                <a:lnTo>
                  <a:pt x="332" y="458"/>
                </a:lnTo>
                <a:lnTo>
                  <a:pt x="333" y="458"/>
                </a:lnTo>
                <a:close/>
                <a:moveTo>
                  <a:pt x="210" y="455"/>
                </a:moveTo>
                <a:lnTo>
                  <a:pt x="210" y="456"/>
                </a:lnTo>
                <a:lnTo>
                  <a:pt x="210" y="455"/>
                </a:lnTo>
                <a:lnTo>
                  <a:pt x="210" y="456"/>
                </a:lnTo>
                <a:lnTo>
                  <a:pt x="210" y="455"/>
                </a:lnTo>
                <a:close/>
                <a:moveTo>
                  <a:pt x="410" y="455"/>
                </a:moveTo>
                <a:lnTo>
                  <a:pt x="408" y="455"/>
                </a:lnTo>
                <a:lnTo>
                  <a:pt x="410" y="455"/>
                </a:lnTo>
                <a:close/>
                <a:moveTo>
                  <a:pt x="375" y="455"/>
                </a:moveTo>
                <a:lnTo>
                  <a:pt x="373" y="455"/>
                </a:lnTo>
                <a:lnTo>
                  <a:pt x="373" y="453"/>
                </a:lnTo>
                <a:lnTo>
                  <a:pt x="375" y="453"/>
                </a:lnTo>
                <a:lnTo>
                  <a:pt x="375" y="455"/>
                </a:lnTo>
                <a:close/>
                <a:moveTo>
                  <a:pt x="408" y="453"/>
                </a:moveTo>
                <a:lnTo>
                  <a:pt x="410" y="453"/>
                </a:lnTo>
                <a:lnTo>
                  <a:pt x="410" y="451"/>
                </a:lnTo>
                <a:lnTo>
                  <a:pt x="410" y="453"/>
                </a:lnTo>
                <a:lnTo>
                  <a:pt x="408" y="453"/>
                </a:lnTo>
                <a:close/>
                <a:moveTo>
                  <a:pt x="188" y="445"/>
                </a:moveTo>
                <a:lnTo>
                  <a:pt x="189" y="445"/>
                </a:lnTo>
                <a:lnTo>
                  <a:pt x="189" y="447"/>
                </a:lnTo>
                <a:lnTo>
                  <a:pt x="189" y="448"/>
                </a:lnTo>
                <a:lnTo>
                  <a:pt x="189" y="447"/>
                </a:lnTo>
                <a:lnTo>
                  <a:pt x="189" y="448"/>
                </a:lnTo>
                <a:lnTo>
                  <a:pt x="189" y="447"/>
                </a:lnTo>
                <a:lnTo>
                  <a:pt x="188" y="447"/>
                </a:lnTo>
                <a:lnTo>
                  <a:pt x="188" y="445"/>
                </a:lnTo>
                <a:lnTo>
                  <a:pt x="188" y="447"/>
                </a:lnTo>
                <a:lnTo>
                  <a:pt x="188" y="445"/>
                </a:lnTo>
                <a:close/>
                <a:moveTo>
                  <a:pt x="189" y="440"/>
                </a:moveTo>
                <a:lnTo>
                  <a:pt x="189" y="442"/>
                </a:lnTo>
                <a:lnTo>
                  <a:pt x="189" y="443"/>
                </a:lnTo>
                <a:lnTo>
                  <a:pt x="191" y="443"/>
                </a:lnTo>
                <a:lnTo>
                  <a:pt x="189" y="443"/>
                </a:lnTo>
                <a:lnTo>
                  <a:pt x="189" y="445"/>
                </a:lnTo>
                <a:lnTo>
                  <a:pt x="191" y="445"/>
                </a:lnTo>
                <a:lnTo>
                  <a:pt x="191" y="447"/>
                </a:lnTo>
                <a:lnTo>
                  <a:pt x="191" y="445"/>
                </a:lnTo>
                <a:lnTo>
                  <a:pt x="191" y="447"/>
                </a:lnTo>
                <a:lnTo>
                  <a:pt x="189" y="447"/>
                </a:lnTo>
                <a:lnTo>
                  <a:pt x="189" y="445"/>
                </a:lnTo>
                <a:lnTo>
                  <a:pt x="188" y="445"/>
                </a:lnTo>
                <a:lnTo>
                  <a:pt x="188" y="443"/>
                </a:lnTo>
                <a:lnTo>
                  <a:pt x="188" y="442"/>
                </a:lnTo>
                <a:lnTo>
                  <a:pt x="188" y="440"/>
                </a:lnTo>
                <a:lnTo>
                  <a:pt x="189" y="440"/>
                </a:lnTo>
                <a:close/>
                <a:moveTo>
                  <a:pt x="280" y="443"/>
                </a:moveTo>
                <a:lnTo>
                  <a:pt x="280" y="442"/>
                </a:lnTo>
                <a:lnTo>
                  <a:pt x="280" y="440"/>
                </a:lnTo>
                <a:lnTo>
                  <a:pt x="282" y="440"/>
                </a:lnTo>
                <a:lnTo>
                  <a:pt x="282" y="442"/>
                </a:lnTo>
                <a:lnTo>
                  <a:pt x="282" y="443"/>
                </a:lnTo>
                <a:lnTo>
                  <a:pt x="280" y="443"/>
                </a:lnTo>
                <a:close/>
                <a:moveTo>
                  <a:pt x="184" y="439"/>
                </a:moveTo>
                <a:lnTo>
                  <a:pt x="184" y="440"/>
                </a:lnTo>
                <a:lnTo>
                  <a:pt x="186" y="439"/>
                </a:lnTo>
                <a:lnTo>
                  <a:pt x="186" y="440"/>
                </a:lnTo>
                <a:lnTo>
                  <a:pt x="184" y="440"/>
                </a:lnTo>
                <a:lnTo>
                  <a:pt x="184" y="439"/>
                </a:lnTo>
                <a:close/>
                <a:moveTo>
                  <a:pt x="191" y="439"/>
                </a:moveTo>
                <a:lnTo>
                  <a:pt x="189" y="439"/>
                </a:lnTo>
                <a:lnTo>
                  <a:pt x="191" y="439"/>
                </a:lnTo>
                <a:lnTo>
                  <a:pt x="191" y="437"/>
                </a:lnTo>
                <a:lnTo>
                  <a:pt x="191" y="439"/>
                </a:lnTo>
                <a:close/>
                <a:moveTo>
                  <a:pt x="180" y="437"/>
                </a:moveTo>
                <a:lnTo>
                  <a:pt x="181" y="437"/>
                </a:lnTo>
                <a:lnTo>
                  <a:pt x="181" y="439"/>
                </a:lnTo>
                <a:lnTo>
                  <a:pt x="181" y="440"/>
                </a:lnTo>
                <a:lnTo>
                  <a:pt x="181" y="439"/>
                </a:lnTo>
                <a:lnTo>
                  <a:pt x="180" y="439"/>
                </a:lnTo>
                <a:lnTo>
                  <a:pt x="180" y="437"/>
                </a:lnTo>
                <a:close/>
                <a:moveTo>
                  <a:pt x="192" y="437"/>
                </a:moveTo>
                <a:lnTo>
                  <a:pt x="191" y="437"/>
                </a:lnTo>
                <a:lnTo>
                  <a:pt x="192" y="437"/>
                </a:lnTo>
                <a:lnTo>
                  <a:pt x="191" y="437"/>
                </a:lnTo>
                <a:lnTo>
                  <a:pt x="192" y="437"/>
                </a:lnTo>
                <a:lnTo>
                  <a:pt x="191" y="437"/>
                </a:lnTo>
                <a:lnTo>
                  <a:pt x="192" y="437"/>
                </a:lnTo>
                <a:close/>
                <a:moveTo>
                  <a:pt x="191" y="437"/>
                </a:moveTo>
                <a:lnTo>
                  <a:pt x="191" y="439"/>
                </a:lnTo>
                <a:lnTo>
                  <a:pt x="191" y="437"/>
                </a:lnTo>
                <a:lnTo>
                  <a:pt x="189" y="439"/>
                </a:lnTo>
                <a:lnTo>
                  <a:pt x="189" y="437"/>
                </a:lnTo>
                <a:lnTo>
                  <a:pt x="191" y="437"/>
                </a:lnTo>
                <a:lnTo>
                  <a:pt x="192" y="437"/>
                </a:lnTo>
                <a:lnTo>
                  <a:pt x="191" y="437"/>
                </a:lnTo>
                <a:close/>
                <a:moveTo>
                  <a:pt x="184" y="435"/>
                </a:moveTo>
                <a:lnTo>
                  <a:pt x="184" y="437"/>
                </a:lnTo>
                <a:lnTo>
                  <a:pt x="183" y="437"/>
                </a:lnTo>
                <a:lnTo>
                  <a:pt x="184" y="437"/>
                </a:lnTo>
                <a:lnTo>
                  <a:pt x="184" y="435"/>
                </a:lnTo>
                <a:lnTo>
                  <a:pt x="184" y="437"/>
                </a:lnTo>
                <a:lnTo>
                  <a:pt x="184" y="435"/>
                </a:lnTo>
                <a:close/>
                <a:moveTo>
                  <a:pt x="400" y="442"/>
                </a:moveTo>
                <a:lnTo>
                  <a:pt x="399" y="442"/>
                </a:lnTo>
                <a:lnTo>
                  <a:pt x="399" y="443"/>
                </a:lnTo>
                <a:lnTo>
                  <a:pt x="399" y="445"/>
                </a:lnTo>
                <a:lnTo>
                  <a:pt x="399" y="447"/>
                </a:lnTo>
                <a:lnTo>
                  <a:pt x="399" y="448"/>
                </a:lnTo>
                <a:lnTo>
                  <a:pt x="399" y="447"/>
                </a:lnTo>
                <a:lnTo>
                  <a:pt x="397" y="447"/>
                </a:lnTo>
                <a:lnTo>
                  <a:pt x="397" y="448"/>
                </a:lnTo>
                <a:lnTo>
                  <a:pt x="397" y="450"/>
                </a:lnTo>
                <a:lnTo>
                  <a:pt x="397" y="451"/>
                </a:lnTo>
                <a:lnTo>
                  <a:pt x="396" y="451"/>
                </a:lnTo>
                <a:lnTo>
                  <a:pt x="396" y="453"/>
                </a:lnTo>
                <a:lnTo>
                  <a:pt x="394" y="451"/>
                </a:lnTo>
                <a:lnTo>
                  <a:pt x="394" y="450"/>
                </a:lnTo>
                <a:lnTo>
                  <a:pt x="392" y="450"/>
                </a:lnTo>
                <a:lnTo>
                  <a:pt x="392" y="448"/>
                </a:lnTo>
                <a:lnTo>
                  <a:pt x="392" y="447"/>
                </a:lnTo>
                <a:lnTo>
                  <a:pt x="392" y="445"/>
                </a:lnTo>
                <a:lnTo>
                  <a:pt x="392" y="443"/>
                </a:lnTo>
                <a:lnTo>
                  <a:pt x="391" y="443"/>
                </a:lnTo>
                <a:lnTo>
                  <a:pt x="391" y="445"/>
                </a:lnTo>
                <a:lnTo>
                  <a:pt x="391" y="447"/>
                </a:lnTo>
                <a:lnTo>
                  <a:pt x="392" y="448"/>
                </a:lnTo>
                <a:lnTo>
                  <a:pt x="392" y="450"/>
                </a:lnTo>
                <a:lnTo>
                  <a:pt x="392" y="451"/>
                </a:lnTo>
                <a:lnTo>
                  <a:pt x="392" y="453"/>
                </a:lnTo>
                <a:lnTo>
                  <a:pt x="392" y="451"/>
                </a:lnTo>
                <a:lnTo>
                  <a:pt x="392" y="450"/>
                </a:lnTo>
                <a:lnTo>
                  <a:pt x="391" y="450"/>
                </a:lnTo>
                <a:lnTo>
                  <a:pt x="391" y="448"/>
                </a:lnTo>
                <a:lnTo>
                  <a:pt x="391" y="447"/>
                </a:lnTo>
                <a:lnTo>
                  <a:pt x="389" y="447"/>
                </a:lnTo>
                <a:lnTo>
                  <a:pt x="389" y="445"/>
                </a:lnTo>
                <a:lnTo>
                  <a:pt x="391" y="445"/>
                </a:lnTo>
                <a:lnTo>
                  <a:pt x="391" y="443"/>
                </a:lnTo>
                <a:lnTo>
                  <a:pt x="391" y="442"/>
                </a:lnTo>
                <a:lnTo>
                  <a:pt x="391" y="440"/>
                </a:lnTo>
                <a:lnTo>
                  <a:pt x="391" y="439"/>
                </a:lnTo>
                <a:lnTo>
                  <a:pt x="391" y="437"/>
                </a:lnTo>
                <a:lnTo>
                  <a:pt x="391" y="435"/>
                </a:lnTo>
                <a:lnTo>
                  <a:pt x="392" y="435"/>
                </a:lnTo>
                <a:lnTo>
                  <a:pt x="394" y="435"/>
                </a:lnTo>
                <a:lnTo>
                  <a:pt x="394" y="437"/>
                </a:lnTo>
                <a:lnTo>
                  <a:pt x="396" y="437"/>
                </a:lnTo>
                <a:lnTo>
                  <a:pt x="396" y="439"/>
                </a:lnTo>
                <a:lnTo>
                  <a:pt x="397" y="439"/>
                </a:lnTo>
                <a:lnTo>
                  <a:pt x="399" y="440"/>
                </a:lnTo>
                <a:lnTo>
                  <a:pt x="399" y="442"/>
                </a:lnTo>
                <a:lnTo>
                  <a:pt x="400" y="442"/>
                </a:lnTo>
                <a:close/>
                <a:moveTo>
                  <a:pt x="180" y="431"/>
                </a:moveTo>
                <a:lnTo>
                  <a:pt x="181" y="431"/>
                </a:lnTo>
                <a:lnTo>
                  <a:pt x="181" y="432"/>
                </a:lnTo>
                <a:lnTo>
                  <a:pt x="181" y="431"/>
                </a:lnTo>
                <a:lnTo>
                  <a:pt x="181" y="432"/>
                </a:lnTo>
                <a:lnTo>
                  <a:pt x="181" y="434"/>
                </a:lnTo>
                <a:lnTo>
                  <a:pt x="180" y="434"/>
                </a:lnTo>
                <a:lnTo>
                  <a:pt x="180" y="432"/>
                </a:lnTo>
                <a:lnTo>
                  <a:pt x="180" y="431"/>
                </a:lnTo>
                <a:close/>
                <a:moveTo>
                  <a:pt x="180" y="431"/>
                </a:moveTo>
                <a:lnTo>
                  <a:pt x="180" y="429"/>
                </a:lnTo>
                <a:lnTo>
                  <a:pt x="180" y="431"/>
                </a:lnTo>
                <a:close/>
                <a:moveTo>
                  <a:pt x="181" y="429"/>
                </a:moveTo>
                <a:lnTo>
                  <a:pt x="181" y="431"/>
                </a:lnTo>
                <a:lnTo>
                  <a:pt x="180" y="429"/>
                </a:lnTo>
                <a:lnTo>
                  <a:pt x="181" y="429"/>
                </a:lnTo>
                <a:close/>
                <a:moveTo>
                  <a:pt x="295" y="427"/>
                </a:moveTo>
                <a:lnTo>
                  <a:pt x="293" y="427"/>
                </a:lnTo>
                <a:lnTo>
                  <a:pt x="295" y="427"/>
                </a:lnTo>
                <a:close/>
                <a:moveTo>
                  <a:pt x="405" y="411"/>
                </a:moveTo>
                <a:lnTo>
                  <a:pt x="407" y="411"/>
                </a:lnTo>
                <a:lnTo>
                  <a:pt x="407" y="413"/>
                </a:lnTo>
                <a:lnTo>
                  <a:pt x="407" y="415"/>
                </a:lnTo>
                <a:lnTo>
                  <a:pt x="408" y="415"/>
                </a:lnTo>
                <a:lnTo>
                  <a:pt x="408" y="416"/>
                </a:lnTo>
                <a:lnTo>
                  <a:pt x="410" y="416"/>
                </a:lnTo>
                <a:lnTo>
                  <a:pt x="410" y="418"/>
                </a:lnTo>
                <a:lnTo>
                  <a:pt x="412" y="418"/>
                </a:lnTo>
                <a:lnTo>
                  <a:pt x="413" y="419"/>
                </a:lnTo>
                <a:lnTo>
                  <a:pt x="413" y="421"/>
                </a:lnTo>
                <a:lnTo>
                  <a:pt x="415" y="421"/>
                </a:lnTo>
                <a:lnTo>
                  <a:pt x="416" y="423"/>
                </a:lnTo>
                <a:lnTo>
                  <a:pt x="416" y="424"/>
                </a:lnTo>
                <a:lnTo>
                  <a:pt x="418" y="424"/>
                </a:lnTo>
                <a:lnTo>
                  <a:pt x="420" y="426"/>
                </a:lnTo>
                <a:lnTo>
                  <a:pt x="420" y="427"/>
                </a:lnTo>
                <a:lnTo>
                  <a:pt x="421" y="427"/>
                </a:lnTo>
                <a:lnTo>
                  <a:pt x="423" y="429"/>
                </a:lnTo>
                <a:lnTo>
                  <a:pt x="424" y="429"/>
                </a:lnTo>
                <a:lnTo>
                  <a:pt x="424" y="431"/>
                </a:lnTo>
                <a:lnTo>
                  <a:pt x="426" y="431"/>
                </a:lnTo>
                <a:lnTo>
                  <a:pt x="426" y="432"/>
                </a:lnTo>
                <a:lnTo>
                  <a:pt x="428" y="432"/>
                </a:lnTo>
                <a:lnTo>
                  <a:pt x="428" y="434"/>
                </a:lnTo>
                <a:lnTo>
                  <a:pt x="428" y="435"/>
                </a:lnTo>
                <a:lnTo>
                  <a:pt x="428" y="437"/>
                </a:lnTo>
                <a:lnTo>
                  <a:pt x="428" y="439"/>
                </a:lnTo>
                <a:lnTo>
                  <a:pt x="426" y="439"/>
                </a:lnTo>
                <a:lnTo>
                  <a:pt x="424" y="440"/>
                </a:lnTo>
                <a:lnTo>
                  <a:pt x="424" y="442"/>
                </a:lnTo>
                <a:lnTo>
                  <a:pt x="424" y="443"/>
                </a:lnTo>
                <a:lnTo>
                  <a:pt x="424" y="445"/>
                </a:lnTo>
                <a:lnTo>
                  <a:pt x="426" y="445"/>
                </a:lnTo>
                <a:lnTo>
                  <a:pt x="426" y="447"/>
                </a:lnTo>
                <a:lnTo>
                  <a:pt x="426" y="448"/>
                </a:lnTo>
                <a:lnTo>
                  <a:pt x="428" y="450"/>
                </a:lnTo>
                <a:lnTo>
                  <a:pt x="428" y="451"/>
                </a:lnTo>
                <a:lnTo>
                  <a:pt x="428" y="453"/>
                </a:lnTo>
                <a:lnTo>
                  <a:pt x="428" y="455"/>
                </a:lnTo>
                <a:lnTo>
                  <a:pt x="428" y="456"/>
                </a:lnTo>
                <a:lnTo>
                  <a:pt x="428" y="458"/>
                </a:lnTo>
                <a:lnTo>
                  <a:pt x="428" y="459"/>
                </a:lnTo>
                <a:lnTo>
                  <a:pt x="428" y="461"/>
                </a:lnTo>
                <a:lnTo>
                  <a:pt x="428" y="463"/>
                </a:lnTo>
                <a:lnTo>
                  <a:pt x="426" y="463"/>
                </a:lnTo>
                <a:lnTo>
                  <a:pt x="424" y="463"/>
                </a:lnTo>
                <a:lnTo>
                  <a:pt x="423" y="463"/>
                </a:lnTo>
                <a:lnTo>
                  <a:pt x="423" y="461"/>
                </a:lnTo>
                <a:lnTo>
                  <a:pt x="423" y="463"/>
                </a:lnTo>
                <a:lnTo>
                  <a:pt x="421" y="463"/>
                </a:lnTo>
                <a:lnTo>
                  <a:pt x="420" y="463"/>
                </a:lnTo>
                <a:lnTo>
                  <a:pt x="420" y="464"/>
                </a:lnTo>
                <a:lnTo>
                  <a:pt x="418" y="464"/>
                </a:lnTo>
                <a:lnTo>
                  <a:pt x="416" y="464"/>
                </a:lnTo>
                <a:lnTo>
                  <a:pt x="415" y="464"/>
                </a:lnTo>
                <a:lnTo>
                  <a:pt x="413" y="464"/>
                </a:lnTo>
                <a:lnTo>
                  <a:pt x="413" y="466"/>
                </a:lnTo>
                <a:lnTo>
                  <a:pt x="413" y="464"/>
                </a:lnTo>
                <a:lnTo>
                  <a:pt x="412" y="464"/>
                </a:lnTo>
                <a:lnTo>
                  <a:pt x="410" y="464"/>
                </a:lnTo>
                <a:lnTo>
                  <a:pt x="410" y="466"/>
                </a:lnTo>
                <a:lnTo>
                  <a:pt x="408" y="466"/>
                </a:lnTo>
                <a:lnTo>
                  <a:pt x="407" y="466"/>
                </a:lnTo>
                <a:lnTo>
                  <a:pt x="405" y="466"/>
                </a:lnTo>
                <a:lnTo>
                  <a:pt x="405" y="464"/>
                </a:lnTo>
                <a:lnTo>
                  <a:pt x="407" y="464"/>
                </a:lnTo>
                <a:lnTo>
                  <a:pt x="407" y="463"/>
                </a:lnTo>
                <a:lnTo>
                  <a:pt x="408" y="463"/>
                </a:lnTo>
                <a:lnTo>
                  <a:pt x="408" y="461"/>
                </a:lnTo>
                <a:lnTo>
                  <a:pt x="410" y="461"/>
                </a:lnTo>
                <a:lnTo>
                  <a:pt x="410" y="459"/>
                </a:lnTo>
                <a:lnTo>
                  <a:pt x="412" y="459"/>
                </a:lnTo>
                <a:lnTo>
                  <a:pt x="412" y="458"/>
                </a:lnTo>
                <a:lnTo>
                  <a:pt x="413" y="458"/>
                </a:lnTo>
                <a:lnTo>
                  <a:pt x="413" y="456"/>
                </a:lnTo>
                <a:lnTo>
                  <a:pt x="413" y="455"/>
                </a:lnTo>
                <a:lnTo>
                  <a:pt x="413" y="453"/>
                </a:lnTo>
                <a:lnTo>
                  <a:pt x="413" y="451"/>
                </a:lnTo>
                <a:lnTo>
                  <a:pt x="413" y="453"/>
                </a:lnTo>
                <a:lnTo>
                  <a:pt x="412" y="453"/>
                </a:lnTo>
                <a:lnTo>
                  <a:pt x="412" y="455"/>
                </a:lnTo>
                <a:lnTo>
                  <a:pt x="412" y="453"/>
                </a:lnTo>
                <a:lnTo>
                  <a:pt x="412" y="451"/>
                </a:lnTo>
                <a:lnTo>
                  <a:pt x="410" y="451"/>
                </a:lnTo>
                <a:lnTo>
                  <a:pt x="410" y="450"/>
                </a:lnTo>
                <a:lnTo>
                  <a:pt x="410" y="448"/>
                </a:lnTo>
                <a:lnTo>
                  <a:pt x="410" y="447"/>
                </a:lnTo>
                <a:lnTo>
                  <a:pt x="408" y="447"/>
                </a:lnTo>
                <a:lnTo>
                  <a:pt x="410" y="445"/>
                </a:lnTo>
                <a:lnTo>
                  <a:pt x="410" y="443"/>
                </a:lnTo>
                <a:lnTo>
                  <a:pt x="408" y="443"/>
                </a:lnTo>
                <a:lnTo>
                  <a:pt x="408" y="445"/>
                </a:lnTo>
                <a:lnTo>
                  <a:pt x="408" y="443"/>
                </a:lnTo>
                <a:lnTo>
                  <a:pt x="408" y="442"/>
                </a:lnTo>
                <a:lnTo>
                  <a:pt x="410" y="442"/>
                </a:lnTo>
                <a:lnTo>
                  <a:pt x="408" y="442"/>
                </a:lnTo>
                <a:lnTo>
                  <a:pt x="408" y="443"/>
                </a:lnTo>
                <a:lnTo>
                  <a:pt x="407" y="443"/>
                </a:lnTo>
                <a:lnTo>
                  <a:pt x="405" y="443"/>
                </a:lnTo>
                <a:lnTo>
                  <a:pt x="405" y="442"/>
                </a:lnTo>
                <a:lnTo>
                  <a:pt x="404" y="440"/>
                </a:lnTo>
                <a:lnTo>
                  <a:pt x="404" y="439"/>
                </a:lnTo>
                <a:lnTo>
                  <a:pt x="402" y="439"/>
                </a:lnTo>
                <a:lnTo>
                  <a:pt x="402" y="440"/>
                </a:lnTo>
                <a:lnTo>
                  <a:pt x="402" y="439"/>
                </a:lnTo>
                <a:lnTo>
                  <a:pt x="400" y="439"/>
                </a:lnTo>
                <a:lnTo>
                  <a:pt x="402" y="439"/>
                </a:lnTo>
                <a:lnTo>
                  <a:pt x="400" y="439"/>
                </a:lnTo>
                <a:lnTo>
                  <a:pt x="400" y="437"/>
                </a:lnTo>
                <a:lnTo>
                  <a:pt x="399" y="437"/>
                </a:lnTo>
                <a:lnTo>
                  <a:pt x="397" y="437"/>
                </a:lnTo>
                <a:lnTo>
                  <a:pt x="397" y="435"/>
                </a:lnTo>
                <a:lnTo>
                  <a:pt x="396" y="435"/>
                </a:lnTo>
                <a:lnTo>
                  <a:pt x="394" y="434"/>
                </a:lnTo>
                <a:lnTo>
                  <a:pt x="394" y="432"/>
                </a:lnTo>
                <a:lnTo>
                  <a:pt x="394" y="431"/>
                </a:lnTo>
                <a:lnTo>
                  <a:pt x="394" y="429"/>
                </a:lnTo>
                <a:lnTo>
                  <a:pt x="394" y="427"/>
                </a:lnTo>
                <a:lnTo>
                  <a:pt x="396" y="427"/>
                </a:lnTo>
                <a:lnTo>
                  <a:pt x="394" y="427"/>
                </a:lnTo>
                <a:lnTo>
                  <a:pt x="394" y="426"/>
                </a:lnTo>
                <a:lnTo>
                  <a:pt x="396" y="426"/>
                </a:lnTo>
                <a:lnTo>
                  <a:pt x="396" y="424"/>
                </a:lnTo>
                <a:lnTo>
                  <a:pt x="397" y="424"/>
                </a:lnTo>
                <a:lnTo>
                  <a:pt x="396" y="424"/>
                </a:lnTo>
                <a:lnTo>
                  <a:pt x="397" y="424"/>
                </a:lnTo>
                <a:lnTo>
                  <a:pt x="397" y="426"/>
                </a:lnTo>
                <a:lnTo>
                  <a:pt x="397" y="427"/>
                </a:lnTo>
                <a:lnTo>
                  <a:pt x="399" y="427"/>
                </a:lnTo>
                <a:lnTo>
                  <a:pt x="400" y="427"/>
                </a:lnTo>
                <a:lnTo>
                  <a:pt x="400" y="429"/>
                </a:lnTo>
                <a:lnTo>
                  <a:pt x="402" y="429"/>
                </a:lnTo>
                <a:lnTo>
                  <a:pt x="402" y="427"/>
                </a:lnTo>
                <a:lnTo>
                  <a:pt x="402" y="426"/>
                </a:lnTo>
                <a:lnTo>
                  <a:pt x="400" y="426"/>
                </a:lnTo>
                <a:lnTo>
                  <a:pt x="399" y="426"/>
                </a:lnTo>
                <a:lnTo>
                  <a:pt x="399" y="424"/>
                </a:lnTo>
                <a:lnTo>
                  <a:pt x="399" y="426"/>
                </a:lnTo>
                <a:lnTo>
                  <a:pt x="397" y="426"/>
                </a:lnTo>
                <a:lnTo>
                  <a:pt x="397" y="424"/>
                </a:lnTo>
                <a:lnTo>
                  <a:pt x="397" y="423"/>
                </a:lnTo>
                <a:lnTo>
                  <a:pt x="399" y="421"/>
                </a:lnTo>
                <a:lnTo>
                  <a:pt x="400" y="421"/>
                </a:lnTo>
                <a:lnTo>
                  <a:pt x="400" y="419"/>
                </a:lnTo>
                <a:lnTo>
                  <a:pt x="400" y="418"/>
                </a:lnTo>
                <a:lnTo>
                  <a:pt x="400" y="416"/>
                </a:lnTo>
                <a:lnTo>
                  <a:pt x="402" y="416"/>
                </a:lnTo>
                <a:lnTo>
                  <a:pt x="402" y="418"/>
                </a:lnTo>
                <a:lnTo>
                  <a:pt x="402" y="419"/>
                </a:lnTo>
                <a:lnTo>
                  <a:pt x="402" y="421"/>
                </a:lnTo>
                <a:lnTo>
                  <a:pt x="404" y="421"/>
                </a:lnTo>
                <a:lnTo>
                  <a:pt x="404" y="419"/>
                </a:lnTo>
                <a:lnTo>
                  <a:pt x="404" y="418"/>
                </a:lnTo>
                <a:lnTo>
                  <a:pt x="404" y="419"/>
                </a:lnTo>
                <a:lnTo>
                  <a:pt x="405" y="419"/>
                </a:lnTo>
                <a:lnTo>
                  <a:pt x="405" y="418"/>
                </a:lnTo>
                <a:lnTo>
                  <a:pt x="404" y="418"/>
                </a:lnTo>
                <a:lnTo>
                  <a:pt x="405" y="418"/>
                </a:lnTo>
                <a:lnTo>
                  <a:pt x="405" y="416"/>
                </a:lnTo>
                <a:lnTo>
                  <a:pt x="405" y="415"/>
                </a:lnTo>
                <a:lnTo>
                  <a:pt x="405" y="413"/>
                </a:lnTo>
                <a:lnTo>
                  <a:pt x="405" y="411"/>
                </a:lnTo>
                <a:close/>
                <a:moveTo>
                  <a:pt x="455" y="411"/>
                </a:moveTo>
                <a:lnTo>
                  <a:pt x="455" y="413"/>
                </a:lnTo>
                <a:lnTo>
                  <a:pt x="456" y="413"/>
                </a:lnTo>
                <a:lnTo>
                  <a:pt x="456" y="415"/>
                </a:lnTo>
                <a:lnTo>
                  <a:pt x="456" y="416"/>
                </a:lnTo>
                <a:lnTo>
                  <a:pt x="456" y="418"/>
                </a:lnTo>
                <a:lnTo>
                  <a:pt x="456" y="419"/>
                </a:lnTo>
                <a:lnTo>
                  <a:pt x="458" y="421"/>
                </a:lnTo>
                <a:lnTo>
                  <a:pt x="458" y="423"/>
                </a:lnTo>
                <a:lnTo>
                  <a:pt x="458" y="424"/>
                </a:lnTo>
                <a:lnTo>
                  <a:pt x="458" y="426"/>
                </a:lnTo>
                <a:lnTo>
                  <a:pt x="458" y="427"/>
                </a:lnTo>
                <a:lnTo>
                  <a:pt x="460" y="427"/>
                </a:lnTo>
                <a:lnTo>
                  <a:pt x="458" y="427"/>
                </a:lnTo>
                <a:lnTo>
                  <a:pt x="458" y="429"/>
                </a:lnTo>
                <a:lnTo>
                  <a:pt x="458" y="431"/>
                </a:lnTo>
                <a:lnTo>
                  <a:pt x="458" y="432"/>
                </a:lnTo>
                <a:lnTo>
                  <a:pt x="456" y="434"/>
                </a:lnTo>
                <a:lnTo>
                  <a:pt x="456" y="435"/>
                </a:lnTo>
                <a:lnTo>
                  <a:pt x="456" y="437"/>
                </a:lnTo>
                <a:lnTo>
                  <a:pt x="455" y="437"/>
                </a:lnTo>
                <a:lnTo>
                  <a:pt x="455" y="435"/>
                </a:lnTo>
                <a:lnTo>
                  <a:pt x="453" y="435"/>
                </a:lnTo>
                <a:lnTo>
                  <a:pt x="452" y="435"/>
                </a:lnTo>
                <a:lnTo>
                  <a:pt x="452" y="434"/>
                </a:lnTo>
                <a:lnTo>
                  <a:pt x="452" y="432"/>
                </a:lnTo>
                <a:lnTo>
                  <a:pt x="450" y="432"/>
                </a:lnTo>
                <a:lnTo>
                  <a:pt x="448" y="432"/>
                </a:lnTo>
                <a:lnTo>
                  <a:pt x="448" y="431"/>
                </a:lnTo>
                <a:lnTo>
                  <a:pt x="447" y="431"/>
                </a:lnTo>
                <a:lnTo>
                  <a:pt x="447" y="429"/>
                </a:lnTo>
                <a:lnTo>
                  <a:pt x="448" y="427"/>
                </a:lnTo>
                <a:lnTo>
                  <a:pt x="447" y="427"/>
                </a:lnTo>
                <a:lnTo>
                  <a:pt x="447" y="426"/>
                </a:lnTo>
                <a:lnTo>
                  <a:pt x="447" y="424"/>
                </a:lnTo>
                <a:lnTo>
                  <a:pt x="445" y="424"/>
                </a:lnTo>
                <a:lnTo>
                  <a:pt x="445" y="423"/>
                </a:lnTo>
                <a:lnTo>
                  <a:pt x="445" y="421"/>
                </a:lnTo>
                <a:lnTo>
                  <a:pt x="444" y="421"/>
                </a:lnTo>
                <a:lnTo>
                  <a:pt x="444" y="419"/>
                </a:lnTo>
                <a:lnTo>
                  <a:pt x="444" y="418"/>
                </a:lnTo>
                <a:lnTo>
                  <a:pt x="445" y="418"/>
                </a:lnTo>
                <a:lnTo>
                  <a:pt x="445" y="416"/>
                </a:lnTo>
                <a:lnTo>
                  <a:pt x="447" y="416"/>
                </a:lnTo>
                <a:lnTo>
                  <a:pt x="448" y="416"/>
                </a:lnTo>
                <a:lnTo>
                  <a:pt x="448" y="415"/>
                </a:lnTo>
                <a:lnTo>
                  <a:pt x="450" y="415"/>
                </a:lnTo>
                <a:lnTo>
                  <a:pt x="452" y="415"/>
                </a:lnTo>
                <a:lnTo>
                  <a:pt x="452" y="413"/>
                </a:lnTo>
                <a:lnTo>
                  <a:pt x="453" y="413"/>
                </a:lnTo>
                <a:lnTo>
                  <a:pt x="455" y="411"/>
                </a:lnTo>
                <a:close/>
                <a:moveTo>
                  <a:pt x="285" y="400"/>
                </a:moveTo>
                <a:lnTo>
                  <a:pt x="285" y="399"/>
                </a:lnTo>
                <a:lnTo>
                  <a:pt x="285" y="400"/>
                </a:lnTo>
                <a:close/>
                <a:moveTo>
                  <a:pt x="277" y="394"/>
                </a:moveTo>
                <a:lnTo>
                  <a:pt x="279" y="394"/>
                </a:lnTo>
                <a:lnTo>
                  <a:pt x="277" y="394"/>
                </a:lnTo>
                <a:lnTo>
                  <a:pt x="277" y="395"/>
                </a:lnTo>
                <a:lnTo>
                  <a:pt x="277" y="394"/>
                </a:lnTo>
                <a:close/>
                <a:moveTo>
                  <a:pt x="279" y="392"/>
                </a:moveTo>
                <a:lnTo>
                  <a:pt x="279" y="394"/>
                </a:lnTo>
                <a:lnTo>
                  <a:pt x="279" y="392"/>
                </a:lnTo>
                <a:lnTo>
                  <a:pt x="277" y="392"/>
                </a:lnTo>
                <a:lnTo>
                  <a:pt x="279" y="392"/>
                </a:lnTo>
                <a:close/>
                <a:moveTo>
                  <a:pt x="133" y="391"/>
                </a:moveTo>
                <a:lnTo>
                  <a:pt x="133" y="392"/>
                </a:lnTo>
                <a:lnTo>
                  <a:pt x="133" y="391"/>
                </a:lnTo>
                <a:lnTo>
                  <a:pt x="133" y="392"/>
                </a:lnTo>
                <a:lnTo>
                  <a:pt x="133" y="394"/>
                </a:lnTo>
                <a:lnTo>
                  <a:pt x="132" y="394"/>
                </a:lnTo>
                <a:lnTo>
                  <a:pt x="133" y="394"/>
                </a:lnTo>
                <a:lnTo>
                  <a:pt x="133" y="392"/>
                </a:lnTo>
                <a:lnTo>
                  <a:pt x="133" y="391"/>
                </a:lnTo>
                <a:lnTo>
                  <a:pt x="133" y="392"/>
                </a:lnTo>
                <a:lnTo>
                  <a:pt x="133" y="391"/>
                </a:lnTo>
                <a:close/>
                <a:moveTo>
                  <a:pt x="276" y="392"/>
                </a:moveTo>
                <a:lnTo>
                  <a:pt x="276" y="394"/>
                </a:lnTo>
                <a:lnTo>
                  <a:pt x="274" y="394"/>
                </a:lnTo>
                <a:lnTo>
                  <a:pt x="274" y="392"/>
                </a:lnTo>
                <a:lnTo>
                  <a:pt x="274" y="391"/>
                </a:lnTo>
                <a:lnTo>
                  <a:pt x="276" y="391"/>
                </a:lnTo>
                <a:lnTo>
                  <a:pt x="276" y="392"/>
                </a:lnTo>
                <a:close/>
                <a:moveTo>
                  <a:pt x="279" y="391"/>
                </a:moveTo>
                <a:lnTo>
                  <a:pt x="279" y="392"/>
                </a:lnTo>
                <a:lnTo>
                  <a:pt x="277" y="392"/>
                </a:lnTo>
                <a:lnTo>
                  <a:pt x="277" y="391"/>
                </a:lnTo>
                <a:lnTo>
                  <a:pt x="279" y="391"/>
                </a:lnTo>
                <a:close/>
                <a:moveTo>
                  <a:pt x="272" y="391"/>
                </a:moveTo>
                <a:lnTo>
                  <a:pt x="274" y="391"/>
                </a:lnTo>
                <a:lnTo>
                  <a:pt x="274" y="392"/>
                </a:lnTo>
                <a:lnTo>
                  <a:pt x="272" y="392"/>
                </a:lnTo>
                <a:lnTo>
                  <a:pt x="271" y="392"/>
                </a:lnTo>
                <a:lnTo>
                  <a:pt x="271" y="391"/>
                </a:lnTo>
                <a:lnTo>
                  <a:pt x="272" y="391"/>
                </a:lnTo>
                <a:lnTo>
                  <a:pt x="271" y="391"/>
                </a:lnTo>
                <a:lnTo>
                  <a:pt x="271" y="389"/>
                </a:lnTo>
                <a:lnTo>
                  <a:pt x="272" y="389"/>
                </a:lnTo>
                <a:lnTo>
                  <a:pt x="272" y="391"/>
                </a:lnTo>
                <a:close/>
                <a:moveTo>
                  <a:pt x="256" y="387"/>
                </a:moveTo>
                <a:lnTo>
                  <a:pt x="256" y="389"/>
                </a:lnTo>
                <a:lnTo>
                  <a:pt x="255" y="389"/>
                </a:lnTo>
                <a:lnTo>
                  <a:pt x="255" y="387"/>
                </a:lnTo>
                <a:lnTo>
                  <a:pt x="256" y="387"/>
                </a:lnTo>
                <a:close/>
                <a:moveTo>
                  <a:pt x="256" y="387"/>
                </a:moveTo>
                <a:lnTo>
                  <a:pt x="255" y="387"/>
                </a:lnTo>
                <a:lnTo>
                  <a:pt x="256" y="387"/>
                </a:lnTo>
                <a:close/>
                <a:moveTo>
                  <a:pt x="77" y="386"/>
                </a:moveTo>
                <a:lnTo>
                  <a:pt x="77" y="387"/>
                </a:lnTo>
                <a:lnTo>
                  <a:pt x="77" y="386"/>
                </a:lnTo>
                <a:lnTo>
                  <a:pt x="77" y="387"/>
                </a:lnTo>
                <a:lnTo>
                  <a:pt x="77" y="386"/>
                </a:lnTo>
                <a:close/>
                <a:moveTo>
                  <a:pt x="255" y="386"/>
                </a:moveTo>
                <a:lnTo>
                  <a:pt x="253" y="386"/>
                </a:lnTo>
                <a:lnTo>
                  <a:pt x="252" y="386"/>
                </a:lnTo>
                <a:lnTo>
                  <a:pt x="253" y="384"/>
                </a:lnTo>
                <a:lnTo>
                  <a:pt x="255" y="384"/>
                </a:lnTo>
                <a:lnTo>
                  <a:pt x="255" y="386"/>
                </a:lnTo>
                <a:close/>
                <a:moveTo>
                  <a:pt x="128" y="383"/>
                </a:moveTo>
                <a:lnTo>
                  <a:pt x="127" y="383"/>
                </a:lnTo>
                <a:lnTo>
                  <a:pt x="127" y="384"/>
                </a:lnTo>
                <a:lnTo>
                  <a:pt x="127" y="383"/>
                </a:lnTo>
                <a:lnTo>
                  <a:pt x="127" y="381"/>
                </a:lnTo>
                <a:lnTo>
                  <a:pt x="128" y="381"/>
                </a:lnTo>
                <a:lnTo>
                  <a:pt x="128" y="383"/>
                </a:lnTo>
                <a:close/>
                <a:moveTo>
                  <a:pt x="117" y="378"/>
                </a:moveTo>
                <a:lnTo>
                  <a:pt x="117" y="379"/>
                </a:lnTo>
                <a:lnTo>
                  <a:pt x="117" y="378"/>
                </a:lnTo>
                <a:close/>
                <a:moveTo>
                  <a:pt x="119" y="379"/>
                </a:moveTo>
                <a:lnTo>
                  <a:pt x="119" y="378"/>
                </a:lnTo>
                <a:lnTo>
                  <a:pt x="120" y="378"/>
                </a:lnTo>
                <a:lnTo>
                  <a:pt x="119" y="378"/>
                </a:lnTo>
                <a:lnTo>
                  <a:pt x="119" y="379"/>
                </a:lnTo>
                <a:close/>
                <a:moveTo>
                  <a:pt x="125" y="378"/>
                </a:moveTo>
                <a:lnTo>
                  <a:pt x="124" y="378"/>
                </a:lnTo>
                <a:lnTo>
                  <a:pt x="125" y="378"/>
                </a:lnTo>
                <a:close/>
                <a:moveTo>
                  <a:pt x="124" y="379"/>
                </a:moveTo>
                <a:lnTo>
                  <a:pt x="124" y="381"/>
                </a:lnTo>
                <a:lnTo>
                  <a:pt x="124" y="383"/>
                </a:lnTo>
                <a:lnTo>
                  <a:pt x="122" y="383"/>
                </a:lnTo>
                <a:lnTo>
                  <a:pt x="122" y="384"/>
                </a:lnTo>
                <a:lnTo>
                  <a:pt x="124" y="384"/>
                </a:lnTo>
                <a:lnTo>
                  <a:pt x="122" y="384"/>
                </a:lnTo>
                <a:lnTo>
                  <a:pt x="120" y="383"/>
                </a:lnTo>
                <a:lnTo>
                  <a:pt x="120" y="381"/>
                </a:lnTo>
                <a:lnTo>
                  <a:pt x="119" y="381"/>
                </a:lnTo>
                <a:lnTo>
                  <a:pt x="119" y="379"/>
                </a:lnTo>
                <a:lnTo>
                  <a:pt x="120" y="379"/>
                </a:lnTo>
                <a:lnTo>
                  <a:pt x="119" y="379"/>
                </a:lnTo>
                <a:lnTo>
                  <a:pt x="120" y="379"/>
                </a:lnTo>
                <a:lnTo>
                  <a:pt x="120" y="378"/>
                </a:lnTo>
                <a:lnTo>
                  <a:pt x="120" y="376"/>
                </a:lnTo>
                <a:lnTo>
                  <a:pt x="122" y="376"/>
                </a:lnTo>
                <a:lnTo>
                  <a:pt x="122" y="375"/>
                </a:lnTo>
                <a:lnTo>
                  <a:pt x="122" y="376"/>
                </a:lnTo>
                <a:lnTo>
                  <a:pt x="124" y="376"/>
                </a:lnTo>
                <a:lnTo>
                  <a:pt x="124" y="378"/>
                </a:lnTo>
                <a:lnTo>
                  <a:pt x="124" y="379"/>
                </a:lnTo>
                <a:close/>
                <a:moveTo>
                  <a:pt x="130" y="376"/>
                </a:moveTo>
                <a:lnTo>
                  <a:pt x="130" y="378"/>
                </a:lnTo>
                <a:lnTo>
                  <a:pt x="128" y="378"/>
                </a:lnTo>
                <a:lnTo>
                  <a:pt x="128" y="379"/>
                </a:lnTo>
                <a:lnTo>
                  <a:pt x="128" y="381"/>
                </a:lnTo>
                <a:lnTo>
                  <a:pt x="127" y="381"/>
                </a:lnTo>
                <a:lnTo>
                  <a:pt x="127" y="383"/>
                </a:lnTo>
                <a:lnTo>
                  <a:pt x="127" y="381"/>
                </a:lnTo>
                <a:lnTo>
                  <a:pt x="127" y="379"/>
                </a:lnTo>
                <a:lnTo>
                  <a:pt x="125" y="379"/>
                </a:lnTo>
                <a:lnTo>
                  <a:pt x="127" y="379"/>
                </a:lnTo>
                <a:lnTo>
                  <a:pt x="127" y="378"/>
                </a:lnTo>
                <a:lnTo>
                  <a:pt x="128" y="378"/>
                </a:lnTo>
                <a:lnTo>
                  <a:pt x="128" y="376"/>
                </a:lnTo>
                <a:lnTo>
                  <a:pt x="130" y="375"/>
                </a:lnTo>
                <a:lnTo>
                  <a:pt x="130" y="376"/>
                </a:lnTo>
                <a:close/>
                <a:moveTo>
                  <a:pt x="128" y="376"/>
                </a:moveTo>
                <a:lnTo>
                  <a:pt x="128" y="375"/>
                </a:lnTo>
                <a:lnTo>
                  <a:pt x="128" y="376"/>
                </a:lnTo>
                <a:close/>
                <a:moveTo>
                  <a:pt x="132" y="375"/>
                </a:moveTo>
                <a:lnTo>
                  <a:pt x="132" y="373"/>
                </a:lnTo>
                <a:lnTo>
                  <a:pt x="132" y="375"/>
                </a:lnTo>
                <a:close/>
                <a:moveTo>
                  <a:pt x="119" y="373"/>
                </a:moveTo>
                <a:lnTo>
                  <a:pt x="119" y="375"/>
                </a:lnTo>
                <a:lnTo>
                  <a:pt x="120" y="375"/>
                </a:lnTo>
                <a:lnTo>
                  <a:pt x="122" y="375"/>
                </a:lnTo>
                <a:lnTo>
                  <a:pt x="120" y="376"/>
                </a:lnTo>
                <a:lnTo>
                  <a:pt x="120" y="378"/>
                </a:lnTo>
                <a:lnTo>
                  <a:pt x="120" y="376"/>
                </a:lnTo>
                <a:lnTo>
                  <a:pt x="119" y="376"/>
                </a:lnTo>
                <a:lnTo>
                  <a:pt x="119" y="378"/>
                </a:lnTo>
                <a:lnTo>
                  <a:pt x="117" y="378"/>
                </a:lnTo>
                <a:lnTo>
                  <a:pt x="119" y="378"/>
                </a:lnTo>
                <a:lnTo>
                  <a:pt x="117" y="378"/>
                </a:lnTo>
                <a:lnTo>
                  <a:pt x="117" y="376"/>
                </a:lnTo>
                <a:lnTo>
                  <a:pt x="119" y="376"/>
                </a:lnTo>
                <a:lnTo>
                  <a:pt x="119" y="375"/>
                </a:lnTo>
                <a:lnTo>
                  <a:pt x="119" y="376"/>
                </a:lnTo>
                <a:lnTo>
                  <a:pt x="117" y="376"/>
                </a:lnTo>
                <a:lnTo>
                  <a:pt x="117" y="375"/>
                </a:lnTo>
                <a:lnTo>
                  <a:pt x="119" y="375"/>
                </a:lnTo>
                <a:lnTo>
                  <a:pt x="119" y="373"/>
                </a:lnTo>
                <a:lnTo>
                  <a:pt x="117" y="373"/>
                </a:lnTo>
                <a:lnTo>
                  <a:pt x="119" y="373"/>
                </a:lnTo>
                <a:close/>
                <a:moveTo>
                  <a:pt x="68" y="373"/>
                </a:moveTo>
                <a:lnTo>
                  <a:pt x="68" y="375"/>
                </a:lnTo>
                <a:lnTo>
                  <a:pt x="66" y="373"/>
                </a:lnTo>
                <a:lnTo>
                  <a:pt x="68" y="373"/>
                </a:lnTo>
                <a:close/>
                <a:moveTo>
                  <a:pt x="120" y="373"/>
                </a:moveTo>
                <a:lnTo>
                  <a:pt x="119" y="373"/>
                </a:lnTo>
                <a:lnTo>
                  <a:pt x="119" y="371"/>
                </a:lnTo>
                <a:lnTo>
                  <a:pt x="120" y="371"/>
                </a:lnTo>
                <a:lnTo>
                  <a:pt x="120" y="373"/>
                </a:lnTo>
                <a:close/>
                <a:moveTo>
                  <a:pt x="250" y="370"/>
                </a:moveTo>
                <a:lnTo>
                  <a:pt x="252" y="370"/>
                </a:lnTo>
                <a:lnTo>
                  <a:pt x="252" y="371"/>
                </a:lnTo>
                <a:lnTo>
                  <a:pt x="250" y="371"/>
                </a:lnTo>
                <a:lnTo>
                  <a:pt x="250" y="370"/>
                </a:lnTo>
                <a:close/>
                <a:moveTo>
                  <a:pt x="122" y="370"/>
                </a:moveTo>
                <a:lnTo>
                  <a:pt x="122" y="371"/>
                </a:lnTo>
                <a:lnTo>
                  <a:pt x="122" y="370"/>
                </a:lnTo>
                <a:lnTo>
                  <a:pt x="120" y="370"/>
                </a:lnTo>
                <a:lnTo>
                  <a:pt x="122" y="370"/>
                </a:lnTo>
                <a:close/>
                <a:moveTo>
                  <a:pt x="127" y="370"/>
                </a:moveTo>
                <a:lnTo>
                  <a:pt x="128" y="370"/>
                </a:lnTo>
                <a:lnTo>
                  <a:pt x="128" y="371"/>
                </a:lnTo>
                <a:lnTo>
                  <a:pt x="128" y="373"/>
                </a:lnTo>
                <a:lnTo>
                  <a:pt x="127" y="373"/>
                </a:lnTo>
                <a:lnTo>
                  <a:pt x="128" y="373"/>
                </a:lnTo>
                <a:lnTo>
                  <a:pt x="128" y="375"/>
                </a:lnTo>
                <a:lnTo>
                  <a:pt x="127" y="375"/>
                </a:lnTo>
                <a:lnTo>
                  <a:pt x="127" y="376"/>
                </a:lnTo>
                <a:lnTo>
                  <a:pt x="127" y="378"/>
                </a:lnTo>
                <a:lnTo>
                  <a:pt x="127" y="379"/>
                </a:lnTo>
                <a:lnTo>
                  <a:pt x="127" y="378"/>
                </a:lnTo>
                <a:lnTo>
                  <a:pt x="125" y="378"/>
                </a:lnTo>
                <a:lnTo>
                  <a:pt x="127" y="378"/>
                </a:lnTo>
                <a:lnTo>
                  <a:pt x="127" y="376"/>
                </a:lnTo>
                <a:lnTo>
                  <a:pt x="127" y="375"/>
                </a:lnTo>
                <a:lnTo>
                  <a:pt x="125" y="376"/>
                </a:lnTo>
                <a:lnTo>
                  <a:pt x="125" y="375"/>
                </a:lnTo>
                <a:lnTo>
                  <a:pt x="125" y="376"/>
                </a:lnTo>
                <a:lnTo>
                  <a:pt x="124" y="376"/>
                </a:lnTo>
                <a:lnTo>
                  <a:pt x="124" y="375"/>
                </a:lnTo>
                <a:lnTo>
                  <a:pt x="125" y="375"/>
                </a:lnTo>
                <a:lnTo>
                  <a:pt x="124" y="375"/>
                </a:lnTo>
                <a:lnTo>
                  <a:pt x="124" y="373"/>
                </a:lnTo>
                <a:lnTo>
                  <a:pt x="124" y="375"/>
                </a:lnTo>
                <a:lnTo>
                  <a:pt x="124" y="373"/>
                </a:lnTo>
                <a:lnTo>
                  <a:pt x="124" y="375"/>
                </a:lnTo>
                <a:lnTo>
                  <a:pt x="124" y="373"/>
                </a:lnTo>
                <a:lnTo>
                  <a:pt x="124" y="371"/>
                </a:lnTo>
                <a:lnTo>
                  <a:pt x="124" y="370"/>
                </a:lnTo>
                <a:lnTo>
                  <a:pt x="125" y="370"/>
                </a:lnTo>
                <a:lnTo>
                  <a:pt x="127" y="370"/>
                </a:lnTo>
                <a:close/>
                <a:moveTo>
                  <a:pt x="133" y="370"/>
                </a:moveTo>
                <a:lnTo>
                  <a:pt x="133" y="368"/>
                </a:lnTo>
                <a:lnTo>
                  <a:pt x="135" y="368"/>
                </a:lnTo>
                <a:lnTo>
                  <a:pt x="135" y="370"/>
                </a:lnTo>
                <a:lnTo>
                  <a:pt x="133" y="370"/>
                </a:lnTo>
                <a:lnTo>
                  <a:pt x="135" y="370"/>
                </a:lnTo>
                <a:lnTo>
                  <a:pt x="133" y="370"/>
                </a:lnTo>
                <a:close/>
                <a:moveTo>
                  <a:pt x="72" y="368"/>
                </a:moveTo>
                <a:lnTo>
                  <a:pt x="74" y="368"/>
                </a:lnTo>
                <a:lnTo>
                  <a:pt x="74" y="370"/>
                </a:lnTo>
                <a:lnTo>
                  <a:pt x="76" y="370"/>
                </a:lnTo>
                <a:lnTo>
                  <a:pt x="77" y="370"/>
                </a:lnTo>
                <a:lnTo>
                  <a:pt x="77" y="371"/>
                </a:lnTo>
                <a:lnTo>
                  <a:pt x="77" y="373"/>
                </a:lnTo>
                <a:lnTo>
                  <a:pt x="79" y="373"/>
                </a:lnTo>
                <a:lnTo>
                  <a:pt x="79" y="375"/>
                </a:lnTo>
                <a:lnTo>
                  <a:pt x="79" y="373"/>
                </a:lnTo>
                <a:lnTo>
                  <a:pt x="79" y="375"/>
                </a:lnTo>
                <a:lnTo>
                  <a:pt x="79" y="373"/>
                </a:lnTo>
                <a:lnTo>
                  <a:pt x="79" y="375"/>
                </a:lnTo>
                <a:lnTo>
                  <a:pt x="79" y="376"/>
                </a:lnTo>
                <a:lnTo>
                  <a:pt x="79" y="378"/>
                </a:lnTo>
                <a:lnTo>
                  <a:pt x="80" y="378"/>
                </a:lnTo>
                <a:lnTo>
                  <a:pt x="82" y="378"/>
                </a:lnTo>
                <a:lnTo>
                  <a:pt x="80" y="378"/>
                </a:lnTo>
                <a:lnTo>
                  <a:pt x="80" y="379"/>
                </a:lnTo>
                <a:lnTo>
                  <a:pt x="82" y="379"/>
                </a:lnTo>
                <a:lnTo>
                  <a:pt x="80" y="379"/>
                </a:lnTo>
                <a:lnTo>
                  <a:pt x="80" y="378"/>
                </a:lnTo>
                <a:lnTo>
                  <a:pt x="80" y="379"/>
                </a:lnTo>
                <a:lnTo>
                  <a:pt x="80" y="381"/>
                </a:lnTo>
                <a:lnTo>
                  <a:pt x="80" y="383"/>
                </a:lnTo>
                <a:lnTo>
                  <a:pt x="82" y="383"/>
                </a:lnTo>
                <a:lnTo>
                  <a:pt x="82" y="384"/>
                </a:lnTo>
                <a:lnTo>
                  <a:pt x="82" y="386"/>
                </a:lnTo>
                <a:lnTo>
                  <a:pt x="80" y="386"/>
                </a:lnTo>
                <a:lnTo>
                  <a:pt x="80" y="384"/>
                </a:lnTo>
                <a:lnTo>
                  <a:pt x="80" y="383"/>
                </a:lnTo>
                <a:lnTo>
                  <a:pt x="79" y="383"/>
                </a:lnTo>
                <a:lnTo>
                  <a:pt x="79" y="384"/>
                </a:lnTo>
                <a:lnTo>
                  <a:pt x="79" y="386"/>
                </a:lnTo>
                <a:lnTo>
                  <a:pt x="79" y="384"/>
                </a:lnTo>
                <a:lnTo>
                  <a:pt x="77" y="384"/>
                </a:lnTo>
                <a:lnTo>
                  <a:pt x="76" y="384"/>
                </a:lnTo>
                <a:lnTo>
                  <a:pt x="76" y="383"/>
                </a:lnTo>
                <a:lnTo>
                  <a:pt x="76" y="381"/>
                </a:lnTo>
                <a:lnTo>
                  <a:pt x="76" y="383"/>
                </a:lnTo>
                <a:lnTo>
                  <a:pt x="74" y="383"/>
                </a:lnTo>
                <a:lnTo>
                  <a:pt x="74" y="381"/>
                </a:lnTo>
                <a:lnTo>
                  <a:pt x="74" y="383"/>
                </a:lnTo>
                <a:lnTo>
                  <a:pt x="72" y="383"/>
                </a:lnTo>
                <a:lnTo>
                  <a:pt x="72" y="381"/>
                </a:lnTo>
                <a:lnTo>
                  <a:pt x="72" y="383"/>
                </a:lnTo>
                <a:lnTo>
                  <a:pt x="72" y="381"/>
                </a:lnTo>
                <a:lnTo>
                  <a:pt x="72" y="379"/>
                </a:lnTo>
                <a:lnTo>
                  <a:pt x="71" y="379"/>
                </a:lnTo>
                <a:lnTo>
                  <a:pt x="72" y="379"/>
                </a:lnTo>
                <a:lnTo>
                  <a:pt x="71" y="379"/>
                </a:lnTo>
                <a:lnTo>
                  <a:pt x="72" y="379"/>
                </a:lnTo>
                <a:lnTo>
                  <a:pt x="71" y="379"/>
                </a:lnTo>
                <a:lnTo>
                  <a:pt x="72" y="378"/>
                </a:lnTo>
                <a:lnTo>
                  <a:pt x="71" y="378"/>
                </a:lnTo>
                <a:lnTo>
                  <a:pt x="71" y="376"/>
                </a:lnTo>
                <a:lnTo>
                  <a:pt x="71" y="378"/>
                </a:lnTo>
                <a:lnTo>
                  <a:pt x="71" y="376"/>
                </a:lnTo>
                <a:lnTo>
                  <a:pt x="69" y="376"/>
                </a:lnTo>
                <a:lnTo>
                  <a:pt x="69" y="378"/>
                </a:lnTo>
                <a:lnTo>
                  <a:pt x="69" y="376"/>
                </a:lnTo>
                <a:lnTo>
                  <a:pt x="69" y="378"/>
                </a:lnTo>
                <a:lnTo>
                  <a:pt x="69" y="376"/>
                </a:lnTo>
                <a:lnTo>
                  <a:pt x="69" y="375"/>
                </a:lnTo>
                <a:lnTo>
                  <a:pt x="69" y="373"/>
                </a:lnTo>
                <a:lnTo>
                  <a:pt x="69" y="371"/>
                </a:lnTo>
                <a:lnTo>
                  <a:pt x="68" y="371"/>
                </a:lnTo>
                <a:lnTo>
                  <a:pt x="69" y="371"/>
                </a:lnTo>
                <a:lnTo>
                  <a:pt x="68" y="371"/>
                </a:lnTo>
                <a:lnTo>
                  <a:pt x="69" y="371"/>
                </a:lnTo>
                <a:lnTo>
                  <a:pt x="68" y="371"/>
                </a:lnTo>
                <a:lnTo>
                  <a:pt x="68" y="370"/>
                </a:lnTo>
                <a:lnTo>
                  <a:pt x="69" y="370"/>
                </a:lnTo>
                <a:lnTo>
                  <a:pt x="68" y="370"/>
                </a:lnTo>
                <a:lnTo>
                  <a:pt x="69" y="370"/>
                </a:lnTo>
                <a:lnTo>
                  <a:pt x="69" y="368"/>
                </a:lnTo>
                <a:lnTo>
                  <a:pt x="69" y="370"/>
                </a:lnTo>
                <a:lnTo>
                  <a:pt x="71" y="370"/>
                </a:lnTo>
                <a:lnTo>
                  <a:pt x="71" y="368"/>
                </a:lnTo>
                <a:lnTo>
                  <a:pt x="71" y="370"/>
                </a:lnTo>
                <a:lnTo>
                  <a:pt x="71" y="368"/>
                </a:lnTo>
                <a:lnTo>
                  <a:pt x="72" y="368"/>
                </a:lnTo>
                <a:close/>
                <a:moveTo>
                  <a:pt x="132" y="368"/>
                </a:moveTo>
                <a:lnTo>
                  <a:pt x="132" y="370"/>
                </a:lnTo>
                <a:lnTo>
                  <a:pt x="133" y="370"/>
                </a:lnTo>
                <a:lnTo>
                  <a:pt x="133" y="371"/>
                </a:lnTo>
                <a:lnTo>
                  <a:pt x="132" y="373"/>
                </a:lnTo>
                <a:lnTo>
                  <a:pt x="130" y="373"/>
                </a:lnTo>
                <a:lnTo>
                  <a:pt x="132" y="373"/>
                </a:lnTo>
                <a:lnTo>
                  <a:pt x="130" y="373"/>
                </a:lnTo>
                <a:lnTo>
                  <a:pt x="130" y="375"/>
                </a:lnTo>
                <a:lnTo>
                  <a:pt x="128" y="375"/>
                </a:lnTo>
                <a:lnTo>
                  <a:pt x="130" y="375"/>
                </a:lnTo>
                <a:lnTo>
                  <a:pt x="130" y="373"/>
                </a:lnTo>
                <a:lnTo>
                  <a:pt x="128" y="375"/>
                </a:lnTo>
                <a:lnTo>
                  <a:pt x="128" y="373"/>
                </a:lnTo>
                <a:lnTo>
                  <a:pt x="130" y="373"/>
                </a:lnTo>
                <a:lnTo>
                  <a:pt x="130" y="371"/>
                </a:lnTo>
                <a:lnTo>
                  <a:pt x="132" y="371"/>
                </a:lnTo>
                <a:lnTo>
                  <a:pt x="132" y="370"/>
                </a:lnTo>
                <a:lnTo>
                  <a:pt x="132" y="368"/>
                </a:lnTo>
                <a:close/>
                <a:moveTo>
                  <a:pt x="253" y="368"/>
                </a:moveTo>
                <a:lnTo>
                  <a:pt x="252" y="370"/>
                </a:lnTo>
                <a:lnTo>
                  <a:pt x="252" y="368"/>
                </a:lnTo>
                <a:lnTo>
                  <a:pt x="253" y="368"/>
                </a:lnTo>
                <a:close/>
                <a:moveTo>
                  <a:pt x="133" y="370"/>
                </a:moveTo>
                <a:lnTo>
                  <a:pt x="133" y="368"/>
                </a:lnTo>
                <a:lnTo>
                  <a:pt x="133" y="367"/>
                </a:lnTo>
                <a:lnTo>
                  <a:pt x="133" y="368"/>
                </a:lnTo>
                <a:lnTo>
                  <a:pt x="135" y="368"/>
                </a:lnTo>
                <a:lnTo>
                  <a:pt x="133" y="368"/>
                </a:lnTo>
                <a:lnTo>
                  <a:pt x="133" y="370"/>
                </a:lnTo>
                <a:close/>
                <a:moveTo>
                  <a:pt x="120" y="368"/>
                </a:moveTo>
                <a:lnTo>
                  <a:pt x="119" y="368"/>
                </a:lnTo>
                <a:lnTo>
                  <a:pt x="119" y="367"/>
                </a:lnTo>
                <a:lnTo>
                  <a:pt x="120" y="367"/>
                </a:lnTo>
                <a:lnTo>
                  <a:pt x="120" y="368"/>
                </a:lnTo>
                <a:close/>
                <a:moveTo>
                  <a:pt x="127" y="367"/>
                </a:moveTo>
                <a:lnTo>
                  <a:pt x="125" y="367"/>
                </a:lnTo>
                <a:lnTo>
                  <a:pt x="127" y="367"/>
                </a:lnTo>
                <a:lnTo>
                  <a:pt x="127" y="368"/>
                </a:lnTo>
                <a:lnTo>
                  <a:pt x="125" y="368"/>
                </a:lnTo>
                <a:lnTo>
                  <a:pt x="125" y="367"/>
                </a:lnTo>
                <a:lnTo>
                  <a:pt x="125" y="368"/>
                </a:lnTo>
                <a:lnTo>
                  <a:pt x="125" y="367"/>
                </a:lnTo>
                <a:lnTo>
                  <a:pt x="124" y="367"/>
                </a:lnTo>
                <a:lnTo>
                  <a:pt x="125" y="367"/>
                </a:lnTo>
                <a:lnTo>
                  <a:pt x="127" y="367"/>
                </a:lnTo>
                <a:close/>
                <a:moveTo>
                  <a:pt x="127" y="368"/>
                </a:moveTo>
                <a:lnTo>
                  <a:pt x="125" y="368"/>
                </a:lnTo>
                <a:lnTo>
                  <a:pt x="127" y="368"/>
                </a:lnTo>
                <a:lnTo>
                  <a:pt x="127" y="367"/>
                </a:lnTo>
                <a:lnTo>
                  <a:pt x="127" y="368"/>
                </a:lnTo>
                <a:close/>
                <a:moveTo>
                  <a:pt x="132" y="367"/>
                </a:moveTo>
                <a:lnTo>
                  <a:pt x="132" y="368"/>
                </a:lnTo>
                <a:lnTo>
                  <a:pt x="130" y="368"/>
                </a:lnTo>
                <a:lnTo>
                  <a:pt x="130" y="367"/>
                </a:lnTo>
                <a:lnTo>
                  <a:pt x="128" y="367"/>
                </a:lnTo>
                <a:lnTo>
                  <a:pt x="130" y="367"/>
                </a:lnTo>
                <a:lnTo>
                  <a:pt x="132" y="367"/>
                </a:lnTo>
                <a:close/>
                <a:moveTo>
                  <a:pt x="130" y="365"/>
                </a:moveTo>
                <a:lnTo>
                  <a:pt x="130" y="367"/>
                </a:lnTo>
                <a:lnTo>
                  <a:pt x="130" y="365"/>
                </a:lnTo>
                <a:close/>
                <a:moveTo>
                  <a:pt x="140" y="365"/>
                </a:moveTo>
                <a:lnTo>
                  <a:pt x="140" y="367"/>
                </a:lnTo>
                <a:lnTo>
                  <a:pt x="140" y="365"/>
                </a:lnTo>
                <a:close/>
                <a:moveTo>
                  <a:pt x="128" y="365"/>
                </a:moveTo>
                <a:lnTo>
                  <a:pt x="130" y="365"/>
                </a:lnTo>
                <a:lnTo>
                  <a:pt x="128" y="365"/>
                </a:lnTo>
                <a:lnTo>
                  <a:pt x="128" y="367"/>
                </a:lnTo>
                <a:lnTo>
                  <a:pt x="128" y="368"/>
                </a:lnTo>
                <a:lnTo>
                  <a:pt x="127" y="368"/>
                </a:lnTo>
                <a:lnTo>
                  <a:pt x="127" y="367"/>
                </a:lnTo>
                <a:lnTo>
                  <a:pt x="128" y="367"/>
                </a:lnTo>
                <a:lnTo>
                  <a:pt x="127" y="367"/>
                </a:lnTo>
                <a:lnTo>
                  <a:pt x="128" y="367"/>
                </a:lnTo>
                <a:lnTo>
                  <a:pt x="127" y="367"/>
                </a:lnTo>
                <a:lnTo>
                  <a:pt x="127" y="365"/>
                </a:lnTo>
                <a:lnTo>
                  <a:pt x="127" y="363"/>
                </a:lnTo>
                <a:lnTo>
                  <a:pt x="128" y="363"/>
                </a:lnTo>
                <a:lnTo>
                  <a:pt x="128" y="365"/>
                </a:lnTo>
                <a:close/>
                <a:moveTo>
                  <a:pt x="143" y="363"/>
                </a:moveTo>
                <a:lnTo>
                  <a:pt x="143" y="365"/>
                </a:lnTo>
                <a:lnTo>
                  <a:pt x="143" y="363"/>
                </a:lnTo>
                <a:lnTo>
                  <a:pt x="141" y="363"/>
                </a:lnTo>
                <a:lnTo>
                  <a:pt x="141" y="362"/>
                </a:lnTo>
                <a:lnTo>
                  <a:pt x="141" y="363"/>
                </a:lnTo>
                <a:lnTo>
                  <a:pt x="143" y="363"/>
                </a:lnTo>
                <a:lnTo>
                  <a:pt x="143" y="362"/>
                </a:lnTo>
                <a:lnTo>
                  <a:pt x="141" y="362"/>
                </a:lnTo>
                <a:lnTo>
                  <a:pt x="143" y="362"/>
                </a:lnTo>
                <a:lnTo>
                  <a:pt x="143" y="363"/>
                </a:lnTo>
                <a:close/>
                <a:moveTo>
                  <a:pt x="276" y="362"/>
                </a:moveTo>
                <a:lnTo>
                  <a:pt x="276" y="363"/>
                </a:lnTo>
                <a:lnTo>
                  <a:pt x="276" y="362"/>
                </a:lnTo>
                <a:lnTo>
                  <a:pt x="274" y="362"/>
                </a:lnTo>
                <a:lnTo>
                  <a:pt x="276" y="362"/>
                </a:lnTo>
                <a:close/>
                <a:moveTo>
                  <a:pt x="277" y="362"/>
                </a:moveTo>
                <a:lnTo>
                  <a:pt x="277" y="363"/>
                </a:lnTo>
                <a:lnTo>
                  <a:pt x="277" y="362"/>
                </a:lnTo>
                <a:lnTo>
                  <a:pt x="276" y="362"/>
                </a:lnTo>
                <a:lnTo>
                  <a:pt x="277" y="362"/>
                </a:lnTo>
                <a:close/>
                <a:moveTo>
                  <a:pt x="253" y="360"/>
                </a:moveTo>
                <a:lnTo>
                  <a:pt x="253" y="362"/>
                </a:lnTo>
                <a:lnTo>
                  <a:pt x="252" y="362"/>
                </a:lnTo>
                <a:lnTo>
                  <a:pt x="253" y="362"/>
                </a:lnTo>
                <a:lnTo>
                  <a:pt x="253" y="360"/>
                </a:lnTo>
                <a:close/>
                <a:moveTo>
                  <a:pt x="252" y="360"/>
                </a:moveTo>
                <a:lnTo>
                  <a:pt x="252" y="362"/>
                </a:lnTo>
                <a:lnTo>
                  <a:pt x="252" y="360"/>
                </a:lnTo>
                <a:lnTo>
                  <a:pt x="253" y="360"/>
                </a:lnTo>
                <a:lnTo>
                  <a:pt x="252" y="360"/>
                </a:lnTo>
                <a:close/>
                <a:moveTo>
                  <a:pt x="274" y="360"/>
                </a:moveTo>
                <a:lnTo>
                  <a:pt x="276" y="360"/>
                </a:lnTo>
                <a:lnTo>
                  <a:pt x="274" y="360"/>
                </a:lnTo>
                <a:lnTo>
                  <a:pt x="274" y="362"/>
                </a:lnTo>
                <a:lnTo>
                  <a:pt x="274" y="360"/>
                </a:lnTo>
                <a:close/>
                <a:moveTo>
                  <a:pt x="245" y="360"/>
                </a:moveTo>
                <a:lnTo>
                  <a:pt x="244" y="360"/>
                </a:lnTo>
                <a:lnTo>
                  <a:pt x="244" y="359"/>
                </a:lnTo>
                <a:lnTo>
                  <a:pt x="245" y="359"/>
                </a:lnTo>
                <a:lnTo>
                  <a:pt x="245" y="360"/>
                </a:lnTo>
                <a:close/>
                <a:moveTo>
                  <a:pt x="248" y="357"/>
                </a:moveTo>
                <a:lnTo>
                  <a:pt x="250" y="357"/>
                </a:lnTo>
                <a:lnTo>
                  <a:pt x="248" y="357"/>
                </a:lnTo>
                <a:lnTo>
                  <a:pt x="250" y="357"/>
                </a:lnTo>
                <a:lnTo>
                  <a:pt x="248" y="357"/>
                </a:lnTo>
                <a:close/>
                <a:moveTo>
                  <a:pt x="247" y="355"/>
                </a:moveTo>
                <a:lnTo>
                  <a:pt x="247" y="354"/>
                </a:lnTo>
                <a:lnTo>
                  <a:pt x="248" y="354"/>
                </a:lnTo>
                <a:lnTo>
                  <a:pt x="248" y="355"/>
                </a:lnTo>
                <a:lnTo>
                  <a:pt x="247" y="355"/>
                </a:lnTo>
                <a:lnTo>
                  <a:pt x="248" y="355"/>
                </a:lnTo>
                <a:lnTo>
                  <a:pt x="247" y="355"/>
                </a:lnTo>
                <a:lnTo>
                  <a:pt x="247" y="357"/>
                </a:lnTo>
                <a:lnTo>
                  <a:pt x="245" y="357"/>
                </a:lnTo>
                <a:lnTo>
                  <a:pt x="245" y="359"/>
                </a:lnTo>
                <a:lnTo>
                  <a:pt x="245" y="357"/>
                </a:lnTo>
                <a:lnTo>
                  <a:pt x="245" y="355"/>
                </a:lnTo>
                <a:lnTo>
                  <a:pt x="247" y="355"/>
                </a:lnTo>
                <a:lnTo>
                  <a:pt x="247" y="354"/>
                </a:lnTo>
                <a:lnTo>
                  <a:pt x="247" y="355"/>
                </a:lnTo>
                <a:close/>
                <a:moveTo>
                  <a:pt x="103" y="354"/>
                </a:moveTo>
                <a:lnTo>
                  <a:pt x="103" y="352"/>
                </a:lnTo>
                <a:lnTo>
                  <a:pt x="103" y="354"/>
                </a:lnTo>
                <a:close/>
                <a:moveTo>
                  <a:pt x="100" y="352"/>
                </a:moveTo>
                <a:lnTo>
                  <a:pt x="101" y="352"/>
                </a:lnTo>
                <a:lnTo>
                  <a:pt x="101" y="354"/>
                </a:lnTo>
                <a:lnTo>
                  <a:pt x="101" y="355"/>
                </a:lnTo>
                <a:lnTo>
                  <a:pt x="101" y="354"/>
                </a:lnTo>
                <a:lnTo>
                  <a:pt x="100" y="354"/>
                </a:lnTo>
                <a:lnTo>
                  <a:pt x="100" y="355"/>
                </a:lnTo>
                <a:lnTo>
                  <a:pt x="100" y="354"/>
                </a:lnTo>
                <a:lnTo>
                  <a:pt x="98" y="354"/>
                </a:lnTo>
                <a:lnTo>
                  <a:pt x="100" y="354"/>
                </a:lnTo>
                <a:lnTo>
                  <a:pt x="98" y="354"/>
                </a:lnTo>
                <a:lnTo>
                  <a:pt x="100" y="354"/>
                </a:lnTo>
                <a:lnTo>
                  <a:pt x="100" y="352"/>
                </a:lnTo>
                <a:close/>
                <a:moveTo>
                  <a:pt x="98" y="351"/>
                </a:moveTo>
                <a:lnTo>
                  <a:pt x="98" y="352"/>
                </a:lnTo>
                <a:lnTo>
                  <a:pt x="96" y="352"/>
                </a:lnTo>
                <a:lnTo>
                  <a:pt x="96" y="351"/>
                </a:lnTo>
                <a:lnTo>
                  <a:pt x="98" y="351"/>
                </a:lnTo>
                <a:close/>
                <a:moveTo>
                  <a:pt x="101" y="349"/>
                </a:moveTo>
                <a:lnTo>
                  <a:pt x="100" y="351"/>
                </a:lnTo>
                <a:lnTo>
                  <a:pt x="100" y="349"/>
                </a:lnTo>
                <a:lnTo>
                  <a:pt x="101" y="349"/>
                </a:lnTo>
                <a:lnTo>
                  <a:pt x="100" y="349"/>
                </a:lnTo>
                <a:lnTo>
                  <a:pt x="101" y="349"/>
                </a:lnTo>
                <a:close/>
                <a:moveTo>
                  <a:pt x="93" y="349"/>
                </a:moveTo>
                <a:lnTo>
                  <a:pt x="93" y="351"/>
                </a:lnTo>
                <a:lnTo>
                  <a:pt x="93" y="349"/>
                </a:lnTo>
                <a:lnTo>
                  <a:pt x="93" y="351"/>
                </a:lnTo>
                <a:lnTo>
                  <a:pt x="93" y="349"/>
                </a:lnTo>
                <a:lnTo>
                  <a:pt x="93" y="351"/>
                </a:lnTo>
                <a:lnTo>
                  <a:pt x="93" y="349"/>
                </a:lnTo>
                <a:lnTo>
                  <a:pt x="92" y="349"/>
                </a:lnTo>
                <a:lnTo>
                  <a:pt x="93" y="349"/>
                </a:lnTo>
                <a:close/>
                <a:moveTo>
                  <a:pt x="260" y="349"/>
                </a:moveTo>
                <a:lnTo>
                  <a:pt x="261" y="349"/>
                </a:lnTo>
                <a:lnTo>
                  <a:pt x="263" y="349"/>
                </a:lnTo>
                <a:lnTo>
                  <a:pt x="264" y="349"/>
                </a:lnTo>
                <a:lnTo>
                  <a:pt x="266" y="349"/>
                </a:lnTo>
                <a:lnTo>
                  <a:pt x="266" y="351"/>
                </a:lnTo>
                <a:lnTo>
                  <a:pt x="268" y="351"/>
                </a:lnTo>
                <a:lnTo>
                  <a:pt x="268" y="352"/>
                </a:lnTo>
                <a:lnTo>
                  <a:pt x="269" y="352"/>
                </a:lnTo>
                <a:lnTo>
                  <a:pt x="269" y="351"/>
                </a:lnTo>
                <a:lnTo>
                  <a:pt x="271" y="351"/>
                </a:lnTo>
                <a:lnTo>
                  <a:pt x="272" y="351"/>
                </a:lnTo>
                <a:lnTo>
                  <a:pt x="272" y="352"/>
                </a:lnTo>
                <a:lnTo>
                  <a:pt x="272" y="354"/>
                </a:lnTo>
                <a:lnTo>
                  <a:pt x="274" y="354"/>
                </a:lnTo>
                <a:lnTo>
                  <a:pt x="272" y="354"/>
                </a:lnTo>
                <a:lnTo>
                  <a:pt x="274" y="354"/>
                </a:lnTo>
                <a:lnTo>
                  <a:pt x="274" y="355"/>
                </a:lnTo>
                <a:lnTo>
                  <a:pt x="272" y="355"/>
                </a:lnTo>
                <a:lnTo>
                  <a:pt x="272" y="357"/>
                </a:lnTo>
                <a:lnTo>
                  <a:pt x="272" y="355"/>
                </a:lnTo>
                <a:lnTo>
                  <a:pt x="272" y="357"/>
                </a:lnTo>
                <a:lnTo>
                  <a:pt x="272" y="359"/>
                </a:lnTo>
                <a:lnTo>
                  <a:pt x="272" y="360"/>
                </a:lnTo>
                <a:lnTo>
                  <a:pt x="272" y="362"/>
                </a:lnTo>
                <a:lnTo>
                  <a:pt x="271" y="362"/>
                </a:lnTo>
                <a:lnTo>
                  <a:pt x="271" y="363"/>
                </a:lnTo>
                <a:lnTo>
                  <a:pt x="271" y="365"/>
                </a:lnTo>
                <a:lnTo>
                  <a:pt x="271" y="363"/>
                </a:lnTo>
                <a:lnTo>
                  <a:pt x="271" y="365"/>
                </a:lnTo>
                <a:lnTo>
                  <a:pt x="271" y="367"/>
                </a:lnTo>
                <a:lnTo>
                  <a:pt x="271" y="368"/>
                </a:lnTo>
                <a:lnTo>
                  <a:pt x="269" y="368"/>
                </a:lnTo>
                <a:lnTo>
                  <a:pt x="269" y="370"/>
                </a:lnTo>
                <a:lnTo>
                  <a:pt x="268" y="370"/>
                </a:lnTo>
                <a:lnTo>
                  <a:pt x="266" y="370"/>
                </a:lnTo>
                <a:lnTo>
                  <a:pt x="264" y="370"/>
                </a:lnTo>
                <a:lnTo>
                  <a:pt x="263" y="370"/>
                </a:lnTo>
                <a:lnTo>
                  <a:pt x="261" y="370"/>
                </a:lnTo>
                <a:lnTo>
                  <a:pt x="260" y="370"/>
                </a:lnTo>
                <a:lnTo>
                  <a:pt x="258" y="371"/>
                </a:lnTo>
                <a:lnTo>
                  <a:pt x="256" y="371"/>
                </a:lnTo>
                <a:lnTo>
                  <a:pt x="258" y="371"/>
                </a:lnTo>
                <a:lnTo>
                  <a:pt x="260" y="371"/>
                </a:lnTo>
                <a:lnTo>
                  <a:pt x="261" y="371"/>
                </a:lnTo>
                <a:lnTo>
                  <a:pt x="261" y="370"/>
                </a:lnTo>
                <a:lnTo>
                  <a:pt x="263" y="371"/>
                </a:lnTo>
                <a:lnTo>
                  <a:pt x="264" y="371"/>
                </a:lnTo>
                <a:lnTo>
                  <a:pt x="263" y="371"/>
                </a:lnTo>
                <a:lnTo>
                  <a:pt x="263" y="370"/>
                </a:lnTo>
                <a:lnTo>
                  <a:pt x="264" y="370"/>
                </a:lnTo>
                <a:lnTo>
                  <a:pt x="264" y="371"/>
                </a:lnTo>
                <a:lnTo>
                  <a:pt x="266" y="371"/>
                </a:lnTo>
                <a:lnTo>
                  <a:pt x="266" y="370"/>
                </a:lnTo>
                <a:lnTo>
                  <a:pt x="268" y="370"/>
                </a:lnTo>
                <a:lnTo>
                  <a:pt x="269" y="370"/>
                </a:lnTo>
                <a:lnTo>
                  <a:pt x="269" y="371"/>
                </a:lnTo>
                <a:lnTo>
                  <a:pt x="269" y="373"/>
                </a:lnTo>
                <a:lnTo>
                  <a:pt x="268" y="373"/>
                </a:lnTo>
                <a:lnTo>
                  <a:pt x="268" y="375"/>
                </a:lnTo>
                <a:lnTo>
                  <a:pt x="266" y="375"/>
                </a:lnTo>
                <a:lnTo>
                  <a:pt x="266" y="376"/>
                </a:lnTo>
                <a:lnTo>
                  <a:pt x="268" y="376"/>
                </a:lnTo>
                <a:lnTo>
                  <a:pt x="266" y="376"/>
                </a:lnTo>
                <a:lnTo>
                  <a:pt x="266" y="378"/>
                </a:lnTo>
                <a:lnTo>
                  <a:pt x="266" y="379"/>
                </a:lnTo>
                <a:lnTo>
                  <a:pt x="264" y="379"/>
                </a:lnTo>
                <a:lnTo>
                  <a:pt x="264" y="381"/>
                </a:lnTo>
                <a:lnTo>
                  <a:pt x="264" y="383"/>
                </a:lnTo>
                <a:lnTo>
                  <a:pt x="264" y="384"/>
                </a:lnTo>
                <a:lnTo>
                  <a:pt x="263" y="384"/>
                </a:lnTo>
                <a:lnTo>
                  <a:pt x="263" y="386"/>
                </a:lnTo>
                <a:lnTo>
                  <a:pt x="263" y="384"/>
                </a:lnTo>
                <a:lnTo>
                  <a:pt x="261" y="384"/>
                </a:lnTo>
                <a:lnTo>
                  <a:pt x="261" y="386"/>
                </a:lnTo>
                <a:lnTo>
                  <a:pt x="260" y="386"/>
                </a:lnTo>
                <a:lnTo>
                  <a:pt x="258" y="386"/>
                </a:lnTo>
                <a:lnTo>
                  <a:pt x="256" y="386"/>
                </a:lnTo>
                <a:lnTo>
                  <a:pt x="256" y="384"/>
                </a:lnTo>
                <a:lnTo>
                  <a:pt x="255" y="384"/>
                </a:lnTo>
                <a:lnTo>
                  <a:pt x="256" y="384"/>
                </a:lnTo>
                <a:lnTo>
                  <a:pt x="255" y="383"/>
                </a:lnTo>
                <a:lnTo>
                  <a:pt x="255" y="384"/>
                </a:lnTo>
                <a:lnTo>
                  <a:pt x="255" y="383"/>
                </a:lnTo>
                <a:lnTo>
                  <a:pt x="253" y="383"/>
                </a:lnTo>
                <a:lnTo>
                  <a:pt x="253" y="381"/>
                </a:lnTo>
                <a:lnTo>
                  <a:pt x="253" y="383"/>
                </a:lnTo>
                <a:lnTo>
                  <a:pt x="252" y="383"/>
                </a:lnTo>
                <a:lnTo>
                  <a:pt x="252" y="381"/>
                </a:lnTo>
                <a:lnTo>
                  <a:pt x="252" y="383"/>
                </a:lnTo>
                <a:lnTo>
                  <a:pt x="250" y="381"/>
                </a:lnTo>
                <a:lnTo>
                  <a:pt x="250" y="379"/>
                </a:lnTo>
                <a:lnTo>
                  <a:pt x="248" y="379"/>
                </a:lnTo>
                <a:lnTo>
                  <a:pt x="248" y="381"/>
                </a:lnTo>
                <a:lnTo>
                  <a:pt x="248" y="379"/>
                </a:lnTo>
                <a:lnTo>
                  <a:pt x="248" y="378"/>
                </a:lnTo>
                <a:lnTo>
                  <a:pt x="247" y="378"/>
                </a:lnTo>
                <a:lnTo>
                  <a:pt x="247" y="376"/>
                </a:lnTo>
                <a:lnTo>
                  <a:pt x="248" y="376"/>
                </a:lnTo>
                <a:lnTo>
                  <a:pt x="248" y="375"/>
                </a:lnTo>
                <a:lnTo>
                  <a:pt x="247" y="376"/>
                </a:lnTo>
                <a:lnTo>
                  <a:pt x="247" y="375"/>
                </a:lnTo>
                <a:lnTo>
                  <a:pt x="247" y="376"/>
                </a:lnTo>
                <a:lnTo>
                  <a:pt x="245" y="376"/>
                </a:lnTo>
                <a:lnTo>
                  <a:pt x="245" y="375"/>
                </a:lnTo>
                <a:lnTo>
                  <a:pt x="244" y="375"/>
                </a:lnTo>
                <a:lnTo>
                  <a:pt x="244" y="373"/>
                </a:lnTo>
                <a:lnTo>
                  <a:pt x="242" y="373"/>
                </a:lnTo>
                <a:lnTo>
                  <a:pt x="240" y="373"/>
                </a:lnTo>
                <a:lnTo>
                  <a:pt x="242" y="373"/>
                </a:lnTo>
                <a:lnTo>
                  <a:pt x="240" y="371"/>
                </a:lnTo>
                <a:lnTo>
                  <a:pt x="242" y="371"/>
                </a:lnTo>
                <a:lnTo>
                  <a:pt x="240" y="371"/>
                </a:lnTo>
                <a:lnTo>
                  <a:pt x="240" y="370"/>
                </a:lnTo>
                <a:lnTo>
                  <a:pt x="239" y="371"/>
                </a:lnTo>
                <a:lnTo>
                  <a:pt x="239" y="370"/>
                </a:lnTo>
                <a:lnTo>
                  <a:pt x="239" y="368"/>
                </a:lnTo>
                <a:lnTo>
                  <a:pt x="237" y="368"/>
                </a:lnTo>
                <a:lnTo>
                  <a:pt x="236" y="368"/>
                </a:lnTo>
                <a:lnTo>
                  <a:pt x="236" y="367"/>
                </a:lnTo>
                <a:lnTo>
                  <a:pt x="237" y="367"/>
                </a:lnTo>
                <a:lnTo>
                  <a:pt x="236" y="367"/>
                </a:lnTo>
                <a:lnTo>
                  <a:pt x="237" y="367"/>
                </a:lnTo>
                <a:lnTo>
                  <a:pt x="236" y="367"/>
                </a:lnTo>
                <a:lnTo>
                  <a:pt x="237" y="367"/>
                </a:lnTo>
                <a:lnTo>
                  <a:pt x="236" y="367"/>
                </a:lnTo>
                <a:lnTo>
                  <a:pt x="237" y="367"/>
                </a:lnTo>
                <a:lnTo>
                  <a:pt x="237" y="365"/>
                </a:lnTo>
                <a:lnTo>
                  <a:pt x="239" y="365"/>
                </a:lnTo>
                <a:lnTo>
                  <a:pt x="239" y="363"/>
                </a:lnTo>
                <a:lnTo>
                  <a:pt x="240" y="363"/>
                </a:lnTo>
                <a:lnTo>
                  <a:pt x="240" y="362"/>
                </a:lnTo>
                <a:lnTo>
                  <a:pt x="242" y="362"/>
                </a:lnTo>
                <a:lnTo>
                  <a:pt x="242" y="363"/>
                </a:lnTo>
                <a:lnTo>
                  <a:pt x="242" y="362"/>
                </a:lnTo>
                <a:lnTo>
                  <a:pt x="244" y="362"/>
                </a:lnTo>
                <a:lnTo>
                  <a:pt x="242" y="362"/>
                </a:lnTo>
                <a:lnTo>
                  <a:pt x="244" y="362"/>
                </a:lnTo>
                <a:lnTo>
                  <a:pt x="244" y="360"/>
                </a:lnTo>
                <a:lnTo>
                  <a:pt x="245" y="360"/>
                </a:lnTo>
                <a:lnTo>
                  <a:pt x="245" y="359"/>
                </a:lnTo>
                <a:lnTo>
                  <a:pt x="247" y="359"/>
                </a:lnTo>
                <a:lnTo>
                  <a:pt x="248" y="359"/>
                </a:lnTo>
                <a:lnTo>
                  <a:pt x="250" y="359"/>
                </a:lnTo>
                <a:lnTo>
                  <a:pt x="248" y="359"/>
                </a:lnTo>
                <a:lnTo>
                  <a:pt x="250" y="359"/>
                </a:lnTo>
                <a:lnTo>
                  <a:pt x="250" y="360"/>
                </a:lnTo>
                <a:lnTo>
                  <a:pt x="250" y="362"/>
                </a:lnTo>
                <a:lnTo>
                  <a:pt x="250" y="363"/>
                </a:lnTo>
                <a:lnTo>
                  <a:pt x="248" y="363"/>
                </a:lnTo>
                <a:lnTo>
                  <a:pt x="250" y="363"/>
                </a:lnTo>
                <a:lnTo>
                  <a:pt x="248" y="363"/>
                </a:lnTo>
                <a:lnTo>
                  <a:pt x="250" y="363"/>
                </a:lnTo>
                <a:lnTo>
                  <a:pt x="248" y="365"/>
                </a:lnTo>
                <a:lnTo>
                  <a:pt x="250" y="365"/>
                </a:lnTo>
                <a:lnTo>
                  <a:pt x="248" y="365"/>
                </a:lnTo>
                <a:lnTo>
                  <a:pt x="250" y="365"/>
                </a:lnTo>
                <a:lnTo>
                  <a:pt x="248" y="365"/>
                </a:lnTo>
                <a:lnTo>
                  <a:pt x="250" y="365"/>
                </a:lnTo>
                <a:lnTo>
                  <a:pt x="250" y="367"/>
                </a:lnTo>
                <a:lnTo>
                  <a:pt x="252" y="367"/>
                </a:lnTo>
                <a:lnTo>
                  <a:pt x="253" y="367"/>
                </a:lnTo>
                <a:lnTo>
                  <a:pt x="253" y="368"/>
                </a:lnTo>
                <a:lnTo>
                  <a:pt x="252" y="368"/>
                </a:lnTo>
                <a:lnTo>
                  <a:pt x="252" y="367"/>
                </a:lnTo>
                <a:lnTo>
                  <a:pt x="250" y="367"/>
                </a:lnTo>
                <a:lnTo>
                  <a:pt x="250" y="368"/>
                </a:lnTo>
                <a:lnTo>
                  <a:pt x="252" y="368"/>
                </a:lnTo>
                <a:lnTo>
                  <a:pt x="252" y="370"/>
                </a:lnTo>
                <a:lnTo>
                  <a:pt x="250" y="370"/>
                </a:lnTo>
                <a:lnTo>
                  <a:pt x="250" y="371"/>
                </a:lnTo>
                <a:lnTo>
                  <a:pt x="248" y="371"/>
                </a:lnTo>
                <a:lnTo>
                  <a:pt x="248" y="373"/>
                </a:lnTo>
                <a:lnTo>
                  <a:pt x="248" y="371"/>
                </a:lnTo>
                <a:lnTo>
                  <a:pt x="247" y="371"/>
                </a:lnTo>
                <a:lnTo>
                  <a:pt x="248" y="371"/>
                </a:lnTo>
                <a:lnTo>
                  <a:pt x="248" y="373"/>
                </a:lnTo>
                <a:lnTo>
                  <a:pt x="247" y="373"/>
                </a:lnTo>
                <a:lnTo>
                  <a:pt x="247" y="375"/>
                </a:lnTo>
                <a:lnTo>
                  <a:pt x="247" y="373"/>
                </a:lnTo>
                <a:lnTo>
                  <a:pt x="248" y="373"/>
                </a:lnTo>
                <a:lnTo>
                  <a:pt x="250" y="371"/>
                </a:lnTo>
                <a:lnTo>
                  <a:pt x="250" y="373"/>
                </a:lnTo>
                <a:lnTo>
                  <a:pt x="250" y="371"/>
                </a:lnTo>
                <a:lnTo>
                  <a:pt x="252" y="371"/>
                </a:lnTo>
                <a:lnTo>
                  <a:pt x="250" y="371"/>
                </a:lnTo>
                <a:lnTo>
                  <a:pt x="252" y="371"/>
                </a:lnTo>
                <a:lnTo>
                  <a:pt x="252" y="373"/>
                </a:lnTo>
                <a:lnTo>
                  <a:pt x="252" y="371"/>
                </a:lnTo>
                <a:lnTo>
                  <a:pt x="252" y="370"/>
                </a:lnTo>
                <a:lnTo>
                  <a:pt x="253" y="370"/>
                </a:lnTo>
                <a:lnTo>
                  <a:pt x="253" y="371"/>
                </a:lnTo>
                <a:lnTo>
                  <a:pt x="255" y="371"/>
                </a:lnTo>
                <a:lnTo>
                  <a:pt x="255" y="373"/>
                </a:lnTo>
                <a:lnTo>
                  <a:pt x="255" y="371"/>
                </a:lnTo>
                <a:lnTo>
                  <a:pt x="255" y="370"/>
                </a:lnTo>
                <a:lnTo>
                  <a:pt x="253" y="370"/>
                </a:lnTo>
                <a:lnTo>
                  <a:pt x="253" y="368"/>
                </a:lnTo>
                <a:lnTo>
                  <a:pt x="253" y="367"/>
                </a:lnTo>
                <a:lnTo>
                  <a:pt x="253" y="368"/>
                </a:lnTo>
                <a:lnTo>
                  <a:pt x="253" y="367"/>
                </a:lnTo>
                <a:lnTo>
                  <a:pt x="253" y="365"/>
                </a:lnTo>
                <a:lnTo>
                  <a:pt x="255" y="365"/>
                </a:lnTo>
                <a:lnTo>
                  <a:pt x="255" y="367"/>
                </a:lnTo>
                <a:lnTo>
                  <a:pt x="255" y="365"/>
                </a:lnTo>
                <a:lnTo>
                  <a:pt x="256" y="365"/>
                </a:lnTo>
                <a:lnTo>
                  <a:pt x="255" y="365"/>
                </a:lnTo>
                <a:lnTo>
                  <a:pt x="256" y="365"/>
                </a:lnTo>
                <a:lnTo>
                  <a:pt x="256" y="363"/>
                </a:lnTo>
                <a:lnTo>
                  <a:pt x="256" y="365"/>
                </a:lnTo>
                <a:lnTo>
                  <a:pt x="255" y="365"/>
                </a:lnTo>
                <a:lnTo>
                  <a:pt x="253" y="365"/>
                </a:lnTo>
                <a:lnTo>
                  <a:pt x="253" y="367"/>
                </a:lnTo>
                <a:lnTo>
                  <a:pt x="252" y="367"/>
                </a:lnTo>
                <a:lnTo>
                  <a:pt x="252" y="365"/>
                </a:lnTo>
                <a:lnTo>
                  <a:pt x="252" y="363"/>
                </a:lnTo>
                <a:lnTo>
                  <a:pt x="252" y="362"/>
                </a:lnTo>
                <a:lnTo>
                  <a:pt x="252" y="363"/>
                </a:lnTo>
                <a:lnTo>
                  <a:pt x="253" y="363"/>
                </a:lnTo>
                <a:lnTo>
                  <a:pt x="253" y="362"/>
                </a:lnTo>
                <a:lnTo>
                  <a:pt x="255" y="362"/>
                </a:lnTo>
                <a:lnTo>
                  <a:pt x="253" y="362"/>
                </a:lnTo>
                <a:lnTo>
                  <a:pt x="253" y="360"/>
                </a:lnTo>
                <a:lnTo>
                  <a:pt x="255" y="360"/>
                </a:lnTo>
                <a:lnTo>
                  <a:pt x="255" y="359"/>
                </a:lnTo>
                <a:lnTo>
                  <a:pt x="256" y="359"/>
                </a:lnTo>
                <a:lnTo>
                  <a:pt x="255" y="359"/>
                </a:lnTo>
                <a:lnTo>
                  <a:pt x="256" y="359"/>
                </a:lnTo>
                <a:lnTo>
                  <a:pt x="256" y="357"/>
                </a:lnTo>
                <a:lnTo>
                  <a:pt x="255" y="357"/>
                </a:lnTo>
                <a:lnTo>
                  <a:pt x="255" y="355"/>
                </a:lnTo>
                <a:lnTo>
                  <a:pt x="256" y="355"/>
                </a:lnTo>
                <a:lnTo>
                  <a:pt x="255" y="354"/>
                </a:lnTo>
                <a:lnTo>
                  <a:pt x="256" y="354"/>
                </a:lnTo>
                <a:lnTo>
                  <a:pt x="256" y="352"/>
                </a:lnTo>
                <a:lnTo>
                  <a:pt x="258" y="352"/>
                </a:lnTo>
                <a:lnTo>
                  <a:pt x="258" y="351"/>
                </a:lnTo>
                <a:lnTo>
                  <a:pt x="260" y="351"/>
                </a:lnTo>
                <a:lnTo>
                  <a:pt x="260" y="349"/>
                </a:lnTo>
                <a:close/>
                <a:moveTo>
                  <a:pt x="247" y="346"/>
                </a:moveTo>
                <a:lnTo>
                  <a:pt x="248" y="346"/>
                </a:lnTo>
                <a:lnTo>
                  <a:pt x="250" y="346"/>
                </a:lnTo>
                <a:lnTo>
                  <a:pt x="252" y="346"/>
                </a:lnTo>
                <a:lnTo>
                  <a:pt x="253" y="346"/>
                </a:lnTo>
                <a:lnTo>
                  <a:pt x="253" y="347"/>
                </a:lnTo>
                <a:lnTo>
                  <a:pt x="255" y="347"/>
                </a:lnTo>
                <a:lnTo>
                  <a:pt x="255" y="349"/>
                </a:lnTo>
                <a:lnTo>
                  <a:pt x="253" y="349"/>
                </a:lnTo>
                <a:lnTo>
                  <a:pt x="253" y="351"/>
                </a:lnTo>
                <a:lnTo>
                  <a:pt x="255" y="351"/>
                </a:lnTo>
                <a:lnTo>
                  <a:pt x="253" y="352"/>
                </a:lnTo>
                <a:lnTo>
                  <a:pt x="253" y="354"/>
                </a:lnTo>
                <a:lnTo>
                  <a:pt x="253" y="352"/>
                </a:lnTo>
                <a:lnTo>
                  <a:pt x="253" y="354"/>
                </a:lnTo>
                <a:lnTo>
                  <a:pt x="253" y="355"/>
                </a:lnTo>
                <a:lnTo>
                  <a:pt x="252" y="355"/>
                </a:lnTo>
                <a:lnTo>
                  <a:pt x="250" y="355"/>
                </a:lnTo>
                <a:lnTo>
                  <a:pt x="250" y="354"/>
                </a:lnTo>
                <a:lnTo>
                  <a:pt x="250" y="352"/>
                </a:lnTo>
                <a:lnTo>
                  <a:pt x="250" y="351"/>
                </a:lnTo>
                <a:lnTo>
                  <a:pt x="250" y="352"/>
                </a:lnTo>
                <a:lnTo>
                  <a:pt x="250" y="351"/>
                </a:lnTo>
                <a:lnTo>
                  <a:pt x="252" y="351"/>
                </a:lnTo>
                <a:lnTo>
                  <a:pt x="250" y="351"/>
                </a:lnTo>
                <a:lnTo>
                  <a:pt x="250" y="349"/>
                </a:lnTo>
                <a:lnTo>
                  <a:pt x="252" y="349"/>
                </a:lnTo>
                <a:lnTo>
                  <a:pt x="252" y="347"/>
                </a:lnTo>
                <a:lnTo>
                  <a:pt x="250" y="347"/>
                </a:lnTo>
                <a:lnTo>
                  <a:pt x="248" y="347"/>
                </a:lnTo>
                <a:lnTo>
                  <a:pt x="248" y="349"/>
                </a:lnTo>
                <a:lnTo>
                  <a:pt x="248" y="351"/>
                </a:lnTo>
                <a:lnTo>
                  <a:pt x="247" y="351"/>
                </a:lnTo>
                <a:lnTo>
                  <a:pt x="247" y="349"/>
                </a:lnTo>
                <a:lnTo>
                  <a:pt x="245" y="349"/>
                </a:lnTo>
                <a:lnTo>
                  <a:pt x="245" y="351"/>
                </a:lnTo>
                <a:lnTo>
                  <a:pt x="245" y="349"/>
                </a:lnTo>
                <a:lnTo>
                  <a:pt x="247" y="349"/>
                </a:lnTo>
                <a:lnTo>
                  <a:pt x="247" y="347"/>
                </a:lnTo>
                <a:lnTo>
                  <a:pt x="245" y="347"/>
                </a:lnTo>
                <a:lnTo>
                  <a:pt x="245" y="349"/>
                </a:lnTo>
                <a:lnTo>
                  <a:pt x="244" y="349"/>
                </a:lnTo>
                <a:lnTo>
                  <a:pt x="244" y="347"/>
                </a:lnTo>
                <a:lnTo>
                  <a:pt x="245" y="347"/>
                </a:lnTo>
                <a:lnTo>
                  <a:pt x="245" y="346"/>
                </a:lnTo>
                <a:lnTo>
                  <a:pt x="247" y="346"/>
                </a:lnTo>
                <a:close/>
                <a:moveTo>
                  <a:pt x="213" y="347"/>
                </a:moveTo>
                <a:lnTo>
                  <a:pt x="212" y="346"/>
                </a:lnTo>
                <a:lnTo>
                  <a:pt x="213" y="346"/>
                </a:lnTo>
                <a:lnTo>
                  <a:pt x="213" y="347"/>
                </a:lnTo>
                <a:close/>
                <a:moveTo>
                  <a:pt x="205" y="346"/>
                </a:moveTo>
                <a:lnTo>
                  <a:pt x="205" y="347"/>
                </a:lnTo>
                <a:lnTo>
                  <a:pt x="204" y="347"/>
                </a:lnTo>
                <a:lnTo>
                  <a:pt x="204" y="346"/>
                </a:lnTo>
                <a:lnTo>
                  <a:pt x="205" y="346"/>
                </a:lnTo>
                <a:close/>
                <a:moveTo>
                  <a:pt x="224" y="343"/>
                </a:moveTo>
                <a:lnTo>
                  <a:pt x="226" y="343"/>
                </a:lnTo>
                <a:lnTo>
                  <a:pt x="224" y="343"/>
                </a:lnTo>
                <a:lnTo>
                  <a:pt x="226" y="343"/>
                </a:lnTo>
                <a:lnTo>
                  <a:pt x="224" y="343"/>
                </a:lnTo>
                <a:lnTo>
                  <a:pt x="224" y="344"/>
                </a:lnTo>
                <a:lnTo>
                  <a:pt x="223" y="344"/>
                </a:lnTo>
                <a:lnTo>
                  <a:pt x="223" y="343"/>
                </a:lnTo>
                <a:lnTo>
                  <a:pt x="224" y="343"/>
                </a:lnTo>
                <a:close/>
                <a:moveTo>
                  <a:pt x="221" y="343"/>
                </a:moveTo>
                <a:lnTo>
                  <a:pt x="223" y="343"/>
                </a:lnTo>
                <a:lnTo>
                  <a:pt x="223" y="344"/>
                </a:lnTo>
                <a:lnTo>
                  <a:pt x="223" y="346"/>
                </a:lnTo>
                <a:lnTo>
                  <a:pt x="223" y="344"/>
                </a:lnTo>
                <a:lnTo>
                  <a:pt x="224" y="344"/>
                </a:lnTo>
                <a:lnTo>
                  <a:pt x="226" y="344"/>
                </a:lnTo>
                <a:lnTo>
                  <a:pt x="226" y="346"/>
                </a:lnTo>
                <a:lnTo>
                  <a:pt x="224" y="346"/>
                </a:lnTo>
                <a:lnTo>
                  <a:pt x="224" y="347"/>
                </a:lnTo>
                <a:lnTo>
                  <a:pt x="223" y="347"/>
                </a:lnTo>
                <a:lnTo>
                  <a:pt x="223" y="346"/>
                </a:lnTo>
                <a:lnTo>
                  <a:pt x="221" y="346"/>
                </a:lnTo>
                <a:lnTo>
                  <a:pt x="221" y="347"/>
                </a:lnTo>
                <a:lnTo>
                  <a:pt x="220" y="347"/>
                </a:lnTo>
                <a:lnTo>
                  <a:pt x="218" y="347"/>
                </a:lnTo>
                <a:lnTo>
                  <a:pt x="218" y="349"/>
                </a:lnTo>
                <a:lnTo>
                  <a:pt x="216" y="349"/>
                </a:lnTo>
                <a:lnTo>
                  <a:pt x="216" y="347"/>
                </a:lnTo>
                <a:lnTo>
                  <a:pt x="216" y="346"/>
                </a:lnTo>
                <a:lnTo>
                  <a:pt x="215" y="346"/>
                </a:lnTo>
                <a:lnTo>
                  <a:pt x="216" y="346"/>
                </a:lnTo>
                <a:lnTo>
                  <a:pt x="215" y="346"/>
                </a:lnTo>
                <a:lnTo>
                  <a:pt x="216" y="346"/>
                </a:lnTo>
                <a:lnTo>
                  <a:pt x="216" y="344"/>
                </a:lnTo>
                <a:lnTo>
                  <a:pt x="215" y="344"/>
                </a:lnTo>
                <a:lnTo>
                  <a:pt x="215" y="343"/>
                </a:lnTo>
                <a:lnTo>
                  <a:pt x="216" y="343"/>
                </a:lnTo>
                <a:lnTo>
                  <a:pt x="218" y="343"/>
                </a:lnTo>
                <a:lnTo>
                  <a:pt x="220" y="343"/>
                </a:lnTo>
                <a:lnTo>
                  <a:pt x="220" y="344"/>
                </a:lnTo>
                <a:lnTo>
                  <a:pt x="220" y="343"/>
                </a:lnTo>
                <a:lnTo>
                  <a:pt x="221" y="343"/>
                </a:lnTo>
                <a:lnTo>
                  <a:pt x="220" y="343"/>
                </a:lnTo>
                <a:lnTo>
                  <a:pt x="221" y="343"/>
                </a:lnTo>
                <a:lnTo>
                  <a:pt x="221" y="341"/>
                </a:lnTo>
                <a:lnTo>
                  <a:pt x="221" y="343"/>
                </a:lnTo>
                <a:close/>
                <a:moveTo>
                  <a:pt x="252" y="341"/>
                </a:moveTo>
                <a:lnTo>
                  <a:pt x="253" y="341"/>
                </a:lnTo>
                <a:lnTo>
                  <a:pt x="253" y="343"/>
                </a:lnTo>
                <a:lnTo>
                  <a:pt x="253" y="341"/>
                </a:lnTo>
                <a:lnTo>
                  <a:pt x="253" y="343"/>
                </a:lnTo>
                <a:lnTo>
                  <a:pt x="253" y="341"/>
                </a:lnTo>
                <a:lnTo>
                  <a:pt x="255" y="341"/>
                </a:lnTo>
                <a:lnTo>
                  <a:pt x="255" y="343"/>
                </a:lnTo>
                <a:lnTo>
                  <a:pt x="255" y="341"/>
                </a:lnTo>
                <a:lnTo>
                  <a:pt x="255" y="343"/>
                </a:lnTo>
                <a:lnTo>
                  <a:pt x="255" y="344"/>
                </a:lnTo>
                <a:lnTo>
                  <a:pt x="253" y="346"/>
                </a:lnTo>
                <a:lnTo>
                  <a:pt x="253" y="344"/>
                </a:lnTo>
                <a:lnTo>
                  <a:pt x="253" y="346"/>
                </a:lnTo>
                <a:lnTo>
                  <a:pt x="252" y="346"/>
                </a:lnTo>
                <a:lnTo>
                  <a:pt x="250" y="346"/>
                </a:lnTo>
                <a:lnTo>
                  <a:pt x="248" y="346"/>
                </a:lnTo>
                <a:lnTo>
                  <a:pt x="247" y="346"/>
                </a:lnTo>
                <a:lnTo>
                  <a:pt x="247" y="344"/>
                </a:lnTo>
                <a:lnTo>
                  <a:pt x="247" y="343"/>
                </a:lnTo>
                <a:lnTo>
                  <a:pt x="248" y="343"/>
                </a:lnTo>
                <a:lnTo>
                  <a:pt x="250" y="343"/>
                </a:lnTo>
                <a:lnTo>
                  <a:pt x="248" y="343"/>
                </a:lnTo>
                <a:lnTo>
                  <a:pt x="250" y="343"/>
                </a:lnTo>
                <a:lnTo>
                  <a:pt x="248" y="343"/>
                </a:lnTo>
                <a:lnTo>
                  <a:pt x="250" y="341"/>
                </a:lnTo>
                <a:lnTo>
                  <a:pt x="252" y="341"/>
                </a:lnTo>
                <a:close/>
                <a:moveTo>
                  <a:pt x="208" y="339"/>
                </a:moveTo>
                <a:lnTo>
                  <a:pt x="210" y="341"/>
                </a:lnTo>
                <a:lnTo>
                  <a:pt x="210" y="339"/>
                </a:lnTo>
                <a:lnTo>
                  <a:pt x="210" y="341"/>
                </a:lnTo>
                <a:lnTo>
                  <a:pt x="210" y="343"/>
                </a:lnTo>
                <a:lnTo>
                  <a:pt x="208" y="343"/>
                </a:lnTo>
                <a:lnTo>
                  <a:pt x="207" y="343"/>
                </a:lnTo>
                <a:lnTo>
                  <a:pt x="208" y="343"/>
                </a:lnTo>
                <a:lnTo>
                  <a:pt x="207" y="343"/>
                </a:lnTo>
                <a:lnTo>
                  <a:pt x="205" y="343"/>
                </a:lnTo>
                <a:lnTo>
                  <a:pt x="204" y="343"/>
                </a:lnTo>
                <a:lnTo>
                  <a:pt x="202" y="343"/>
                </a:lnTo>
                <a:lnTo>
                  <a:pt x="202" y="341"/>
                </a:lnTo>
                <a:lnTo>
                  <a:pt x="200" y="341"/>
                </a:lnTo>
                <a:lnTo>
                  <a:pt x="202" y="341"/>
                </a:lnTo>
                <a:lnTo>
                  <a:pt x="200" y="341"/>
                </a:lnTo>
                <a:lnTo>
                  <a:pt x="202" y="341"/>
                </a:lnTo>
                <a:lnTo>
                  <a:pt x="204" y="341"/>
                </a:lnTo>
                <a:lnTo>
                  <a:pt x="205" y="341"/>
                </a:lnTo>
                <a:lnTo>
                  <a:pt x="205" y="339"/>
                </a:lnTo>
                <a:lnTo>
                  <a:pt x="205" y="341"/>
                </a:lnTo>
                <a:lnTo>
                  <a:pt x="205" y="339"/>
                </a:lnTo>
                <a:lnTo>
                  <a:pt x="207" y="339"/>
                </a:lnTo>
                <a:lnTo>
                  <a:pt x="208" y="339"/>
                </a:lnTo>
                <a:close/>
                <a:moveTo>
                  <a:pt x="250" y="338"/>
                </a:moveTo>
                <a:lnTo>
                  <a:pt x="250" y="339"/>
                </a:lnTo>
                <a:lnTo>
                  <a:pt x="248" y="339"/>
                </a:lnTo>
                <a:lnTo>
                  <a:pt x="250" y="339"/>
                </a:lnTo>
                <a:lnTo>
                  <a:pt x="248" y="339"/>
                </a:lnTo>
                <a:lnTo>
                  <a:pt x="250" y="339"/>
                </a:lnTo>
                <a:lnTo>
                  <a:pt x="250" y="338"/>
                </a:lnTo>
                <a:close/>
                <a:moveTo>
                  <a:pt x="271" y="336"/>
                </a:moveTo>
                <a:lnTo>
                  <a:pt x="269" y="336"/>
                </a:lnTo>
                <a:lnTo>
                  <a:pt x="271" y="336"/>
                </a:lnTo>
                <a:close/>
                <a:moveTo>
                  <a:pt x="255" y="336"/>
                </a:moveTo>
                <a:lnTo>
                  <a:pt x="256" y="336"/>
                </a:lnTo>
                <a:lnTo>
                  <a:pt x="256" y="338"/>
                </a:lnTo>
                <a:lnTo>
                  <a:pt x="255" y="338"/>
                </a:lnTo>
                <a:lnTo>
                  <a:pt x="256" y="338"/>
                </a:lnTo>
                <a:lnTo>
                  <a:pt x="255" y="338"/>
                </a:lnTo>
                <a:lnTo>
                  <a:pt x="253" y="338"/>
                </a:lnTo>
                <a:lnTo>
                  <a:pt x="252" y="338"/>
                </a:lnTo>
                <a:lnTo>
                  <a:pt x="253" y="338"/>
                </a:lnTo>
                <a:lnTo>
                  <a:pt x="252" y="338"/>
                </a:lnTo>
                <a:lnTo>
                  <a:pt x="253" y="338"/>
                </a:lnTo>
                <a:lnTo>
                  <a:pt x="253" y="336"/>
                </a:lnTo>
                <a:lnTo>
                  <a:pt x="255" y="336"/>
                </a:lnTo>
                <a:close/>
                <a:moveTo>
                  <a:pt x="268" y="336"/>
                </a:moveTo>
                <a:lnTo>
                  <a:pt x="266" y="336"/>
                </a:lnTo>
                <a:lnTo>
                  <a:pt x="266" y="338"/>
                </a:lnTo>
                <a:lnTo>
                  <a:pt x="266" y="336"/>
                </a:lnTo>
                <a:lnTo>
                  <a:pt x="266" y="338"/>
                </a:lnTo>
                <a:lnTo>
                  <a:pt x="264" y="338"/>
                </a:lnTo>
                <a:lnTo>
                  <a:pt x="266" y="336"/>
                </a:lnTo>
                <a:lnTo>
                  <a:pt x="264" y="336"/>
                </a:lnTo>
                <a:lnTo>
                  <a:pt x="264" y="338"/>
                </a:lnTo>
                <a:lnTo>
                  <a:pt x="263" y="338"/>
                </a:lnTo>
                <a:lnTo>
                  <a:pt x="263" y="339"/>
                </a:lnTo>
                <a:lnTo>
                  <a:pt x="264" y="339"/>
                </a:lnTo>
                <a:lnTo>
                  <a:pt x="264" y="341"/>
                </a:lnTo>
                <a:lnTo>
                  <a:pt x="263" y="341"/>
                </a:lnTo>
                <a:lnTo>
                  <a:pt x="263" y="343"/>
                </a:lnTo>
                <a:lnTo>
                  <a:pt x="263" y="341"/>
                </a:lnTo>
                <a:lnTo>
                  <a:pt x="263" y="343"/>
                </a:lnTo>
                <a:lnTo>
                  <a:pt x="261" y="343"/>
                </a:lnTo>
                <a:lnTo>
                  <a:pt x="263" y="341"/>
                </a:lnTo>
                <a:lnTo>
                  <a:pt x="261" y="341"/>
                </a:lnTo>
                <a:lnTo>
                  <a:pt x="261" y="343"/>
                </a:lnTo>
                <a:lnTo>
                  <a:pt x="260" y="343"/>
                </a:lnTo>
                <a:lnTo>
                  <a:pt x="258" y="343"/>
                </a:lnTo>
                <a:lnTo>
                  <a:pt x="260" y="343"/>
                </a:lnTo>
                <a:lnTo>
                  <a:pt x="260" y="341"/>
                </a:lnTo>
                <a:lnTo>
                  <a:pt x="260" y="343"/>
                </a:lnTo>
                <a:lnTo>
                  <a:pt x="260" y="341"/>
                </a:lnTo>
                <a:lnTo>
                  <a:pt x="260" y="339"/>
                </a:lnTo>
                <a:lnTo>
                  <a:pt x="260" y="341"/>
                </a:lnTo>
                <a:lnTo>
                  <a:pt x="261" y="339"/>
                </a:lnTo>
                <a:lnTo>
                  <a:pt x="260" y="339"/>
                </a:lnTo>
                <a:lnTo>
                  <a:pt x="260" y="338"/>
                </a:lnTo>
                <a:lnTo>
                  <a:pt x="261" y="336"/>
                </a:lnTo>
                <a:lnTo>
                  <a:pt x="263" y="336"/>
                </a:lnTo>
                <a:lnTo>
                  <a:pt x="264" y="336"/>
                </a:lnTo>
                <a:lnTo>
                  <a:pt x="266" y="336"/>
                </a:lnTo>
                <a:lnTo>
                  <a:pt x="266" y="335"/>
                </a:lnTo>
                <a:lnTo>
                  <a:pt x="268" y="335"/>
                </a:lnTo>
                <a:lnTo>
                  <a:pt x="268" y="336"/>
                </a:lnTo>
                <a:close/>
                <a:moveTo>
                  <a:pt x="256" y="336"/>
                </a:moveTo>
                <a:lnTo>
                  <a:pt x="255" y="336"/>
                </a:lnTo>
                <a:lnTo>
                  <a:pt x="255" y="335"/>
                </a:lnTo>
                <a:lnTo>
                  <a:pt x="256" y="335"/>
                </a:lnTo>
                <a:lnTo>
                  <a:pt x="256" y="336"/>
                </a:lnTo>
                <a:close/>
                <a:moveTo>
                  <a:pt x="269" y="335"/>
                </a:moveTo>
                <a:lnTo>
                  <a:pt x="271" y="335"/>
                </a:lnTo>
                <a:lnTo>
                  <a:pt x="269" y="335"/>
                </a:lnTo>
                <a:close/>
                <a:moveTo>
                  <a:pt x="258" y="331"/>
                </a:moveTo>
                <a:lnTo>
                  <a:pt x="258" y="333"/>
                </a:lnTo>
                <a:lnTo>
                  <a:pt x="258" y="335"/>
                </a:lnTo>
                <a:lnTo>
                  <a:pt x="256" y="335"/>
                </a:lnTo>
                <a:lnTo>
                  <a:pt x="258" y="335"/>
                </a:lnTo>
                <a:lnTo>
                  <a:pt x="256" y="333"/>
                </a:lnTo>
                <a:lnTo>
                  <a:pt x="256" y="335"/>
                </a:lnTo>
                <a:lnTo>
                  <a:pt x="256" y="333"/>
                </a:lnTo>
                <a:lnTo>
                  <a:pt x="258" y="333"/>
                </a:lnTo>
                <a:lnTo>
                  <a:pt x="258" y="331"/>
                </a:lnTo>
                <a:close/>
                <a:moveTo>
                  <a:pt x="197" y="331"/>
                </a:moveTo>
                <a:lnTo>
                  <a:pt x="197" y="333"/>
                </a:lnTo>
                <a:lnTo>
                  <a:pt x="197" y="335"/>
                </a:lnTo>
                <a:lnTo>
                  <a:pt x="197" y="336"/>
                </a:lnTo>
                <a:lnTo>
                  <a:pt x="197" y="338"/>
                </a:lnTo>
                <a:lnTo>
                  <a:pt x="196" y="338"/>
                </a:lnTo>
                <a:lnTo>
                  <a:pt x="197" y="338"/>
                </a:lnTo>
                <a:lnTo>
                  <a:pt x="196" y="339"/>
                </a:lnTo>
                <a:lnTo>
                  <a:pt x="194" y="339"/>
                </a:lnTo>
                <a:lnTo>
                  <a:pt x="192" y="339"/>
                </a:lnTo>
                <a:lnTo>
                  <a:pt x="192" y="338"/>
                </a:lnTo>
                <a:lnTo>
                  <a:pt x="192" y="336"/>
                </a:lnTo>
                <a:lnTo>
                  <a:pt x="191" y="336"/>
                </a:lnTo>
                <a:lnTo>
                  <a:pt x="191" y="338"/>
                </a:lnTo>
                <a:lnTo>
                  <a:pt x="191" y="336"/>
                </a:lnTo>
                <a:lnTo>
                  <a:pt x="191" y="335"/>
                </a:lnTo>
                <a:lnTo>
                  <a:pt x="192" y="335"/>
                </a:lnTo>
                <a:lnTo>
                  <a:pt x="192" y="333"/>
                </a:lnTo>
                <a:lnTo>
                  <a:pt x="194" y="333"/>
                </a:lnTo>
                <a:lnTo>
                  <a:pt x="192" y="333"/>
                </a:lnTo>
                <a:lnTo>
                  <a:pt x="194" y="333"/>
                </a:lnTo>
                <a:lnTo>
                  <a:pt x="196" y="333"/>
                </a:lnTo>
                <a:lnTo>
                  <a:pt x="196" y="331"/>
                </a:lnTo>
                <a:lnTo>
                  <a:pt x="196" y="333"/>
                </a:lnTo>
                <a:lnTo>
                  <a:pt x="196" y="331"/>
                </a:lnTo>
                <a:lnTo>
                  <a:pt x="197" y="331"/>
                </a:lnTo>
                <a:close/>
                <a:moveTo>
                  <a:pt x="88" y="327"/>
                </a:moveTo>
                <a:lnTo>
                  <a:pt x="87" y="327"/>
                </a:lnTo>
                <a:lnTo>
                  <a:pt x="87" y="325"/>
                </a:lnTo>
                <a:lnTo>
                  <a:pt x="87" y="327"/>
                </a:lnTo>
                <a:lnTo>
                  <a:pt x="87" y="325"/>
                </a:lnTo>
                <a:lnTo>
                  <a:pt x="88" y="325"/>
                </a:lnTo>
                <a:lnTo>
                  <a:pt x="88" y="327"/>
                </a:lnTo>
                <a:close/>
                <a:moveTo>
                  <a:pt x="95" y="325"/>
                </a:moveTo>
                <a:lnTo>
                  <a:pt x="93" y="325"/>
                </a:lnTo>
                <a:lnTo>
                  <a:pt x="93" y="327"/>
                </a:lnTo>
                <a:lnTo>
                  <a:pt x="95" y="327"/>
                </a:lnTo>
                <a:lnTo>
                  <a:pt x="93" y="327"/>
                </a:lnTo>
                <a:lnTo>
                  <a:pt x="92" y="327"/>
                </a:lnTo>
                <a:lnTo>
                  <a:pt x="92" y="328"/>
                </a:lnTo>
                <a:lnTo>
                  <a:pt x="92" y="327"/>
                </a:lnTo>
                <a:lnTo>
                  <a:pt x="92" y="325"/>
                </a:lnTo>
                <a:lnTo>
                  <a:pt x="93" y="325"/>
                </a:lnTo>
                <a:lnTo>
                  <a:pt x="95" y="325"/>
                </a:lnTo>
                <a:lnTo>
                  <a:pt x="95" y="323"/>
                </a:lnTo>
                <a:lnTo>
                  <a:pt x="95" y="325"/>
                </a:lnTo>
                <a:close/>
                <a:moveTo>
                  <a:pt x="93" y="323"/>
                </a:moveTo>
                <a:lnTo>
                  <a:pt x="92" y="323"/>
                </a:lnTo>
                <a:lnTo>
                  <a:pt x="92" y="322"/>
                </a:lnTo>
                <a:lnTo>
                  <a:pt x="93" y="322"/>
                </a:lnTo>
                <a:lnTo>
                  <a:pt x="93" y="323"/>
                </a:lnTo>
                <a:close/>
                <a:moveTo>
                  <a:pt x="90" y="323"/>
                </a:moveTo>
                <a:lnTo>
                  <a:pt x="90" y="322"/>
                </a:lnTo>
                <a:lnTo>
                  <a:pt x="90" y="323"/>
                </a:lnTo>
                <a:close/>
                <a:moveTo>
                  <a:pt x="85" y="322"/>
                </a:moveTo>
                <a:lnTo>
                  <a:pt x="85" y="323"/>
                </a:lnTo>
                <a:lnTo>
                  <a:pt x="84" y="323"/>
                </a:lnTo>
                <a:lnTo>
                  <a:pt x="84" y="325"/>
                </a:lnTo>
                <a:lnTo>
                  <a:pt x="84" y="323"/>
                </a:lnTo>
                <a:lnTo>
                  <a:pt x="84" y="325"/>
                </a:lnTo>
                <a:lnTo>
                  <a:pt x="82" y="325"/>
                </a:lnTo>
                <a:lnTo>
                  <a:pt x="82" y="323"/>
                </a:lnTo>
                <a:lnTo>
                  <a:pt x="84" y="323"/>
                </a:lnTo>
                <a:lnTo>
                  <a:pt x="84" y="322"/>
                </a:lnTo>
                <a:lnTo>
                  <a:pt x="85" y="322"/>
                </a:lnTo>
                <a:close/>
                <a:moveTo>
                  <a:pt x="90" y="320"/>
                </a:moveTo>
                <a:lnTo>
                  <a:pt x="88" y="320"/>
                </a:lnTo>
                <a:lnTo>
                  <a:pt x="90" y="320"/>
                </a:lnTo>
                <a:lnTo>
                  <a:pt x="88" y="320"/>
                </a:lnTo>
                <a:lnTo>
                  <a:pt x="90" y="320"/>
                </a:lnTo>
                <a:close/>
                <a:moveTo>
                  <a:pt x="84" y="317"/>
                </a:moveTo>
                <a:lnTo>
                  <a:pt x="84" y="319"/>
                </a:lnTo>
                <a:lnTo>
                  <a:pt x="84" y="317"/>
                </a:lnTo>
                <a:close/>
                <a:moveTo>
                  <a:pt x="85" y="319"/>
                </a:moveTo>
                <a:lnTo>
                  <a:pt x="84" y="319"/>
                </a:lnTo>
                <a:lnTo>
                  <a:pt x="84" y="317"/>
                </a:lnTo>
                <a:lnTo>
                  <a:pt x="85" y="317"/>
                </a:lnTo>
                <a:lnTo>
                  <a:pt x="85" y="319"/>
                </a:lnTo>
                <a:close/>
                <a:moveTo>
                  <a:pt x="157" y="317"/>
                </a:moveTo>
                <a:lnTo>
                  <a:pt x="156" y="317"/>
                </a:lnTo>
                <a:lnTo>
                  <a:pt x="157" y="317"/>
                </a:lnTo>
                <a:close/>
                <a:moveTo>
                  <a:pt x="93" y="314"/>
                </a:moveTo>
                <a:lnTo>
                  <a:pt x="93" y="315"/>
                </a:lnTo>
                <a:lnTo>
                  <a:pt x="93" y="317"/>
                </a:lnTo>
                <a:lnTo>
                  <a:pt x="92" y="317"/>
                </a:lnTo>
                <a:lnTo>
                  <a:pt x="92" y="319"/>
                </a:lnTo>
                <a:lnTo>
                  <a:pt x="90" y="319"/>
                </a:lnTo>
                <a:lnTo>
                  <a:pt x="90" y="320"/>
                </a:lnTo>
                <a:lnTo>
                  <a:pt x="90" y="319"/>
                </a:lnTo>
                <a:lnTo>
                  <a:pt x="90" y="317"/>
                </a:lnTo>
                <a:lnTo>
                  <a:pt x="90" y="319"/>
                </a:lnTo>
                <a:lnTo>
                  <a:pt x="88" y="319"/>
                </a:lnTo>
                <a:lnTo>
                  <a:pt x="88" y="320"/>
                </a:lnTo>
                <a:lnTo>
                  <a:pt x="87" y="320"/>
                </a:lnTo>
                <a:lnTo>
                  <a:pt x="85" y="320"/>
                </a:lnTo>
                <a:lnTo>
                  <a:pt x="85" y="322"/>
                </a:lnTo>
                <a:lnTo>
                  <a:pt x="84" y="322"/>
                </a:lnTo>
                <a:lnTo>
                  <a:pt x="84" y="320"/>
                </a:lnTo>
                <a:lnTo>
                  <a:pt x="85" y="320"/>
                </a:lnTo>
                <a:lnTo>
                  <a:pt x="84" y="320"/>
                </a:lnTo>
                <a:lnTo>
                  <a:pt x="85" y="320"/>
                </a:lnTo>
                <a:lnTo>
                  <a:pt x="85" y="319"/>
                </a:lnTo>
                <a:lnTo>
                  <a:pt x="87" y="319"/>
                </a:lnTo>
                <a:lnTo>
                  <a:pt x="87" y="317"/>
                </a:lnTo>
                <a:lnTo>
                  <a:pt x="88" y="317"/>
                </a:lnTo>
                <a:lnTo>
                  <a:pt x="87" y="317"/>
                </a:lnTo>
                <a:lnTo>
                  <a:pt x="87" y="315"/>
                </a:lnTo>
                <a:lnTo>
                  <a:pt x="88" y="315"/>
                </a:lnTo>
                <a:lnTo>
                  <a:pt x="88" y="314"/>
                </a:lnTo>
                <a:lnTo>
                  <a:pt x="90" y="314"/>
                </a:lnTo>
                <a:lnTo>
                  <a:pt x="90" y="315"/>
                </a:lnTo>
                <a:lnTo>
                  <a:pt x="88" y="315"/>
                </a:lnTo>
                <a:lnTo>
                  <a:pt x="88" y="317"/>
                </a:lnTo>
                <a:lnTo>
                  <a:pt x="90" y="315"/>
                </a:lnTo>
                <a:lnTo>
                  <a:pt x="90" y="317"/>
                </a:lnTo>
                <a:lnTo>
                  <a:pt x="90" y="315"/>
                </a:lnTo>
                <a:lnTo>
                  <a:pt x="92" y="314"/>
                </a:lnTo>
                <a:lnTo>
                  <a:pt x="92" y="312"/>
                </a:lnTo>
                <a:lnTo>
                  <a:pt x="93" y="312"/>
                </a:lnTo>
                <a:lnTo>
                  <a:pt x="93" y="314"/>
                </a:lnTo>
                <a:close/>
                <a:moveTo>
                  <a:pt x="114" y="306"/>
                </a:moveTo>
                <a:lnTo>
                  <a:pt x="116" y="306"/>
                </a:lnTo>
                <a:lnTo>
                  <a:pt x="116" y="307"/>
                </a:lnTo>
                <a:lnTo>
                  <a:pt x="117" y="307"/>
                </a:lnTo>
                <a:lnTo>
                  <a:pt x="117" y="309"/>
                </a:lnTo>
                <a:lnTo>
                  <a:pt x="119" y="309"/>
                </a:lnTo>
                <a:lnTo>
                  <a:pt x="119" y="311"/>
                </a:lnTo>
                <a:lnTo>
                  <a:pt x="120" y="311"/>
                </a:lnTo>
                <a:lnTo>
                  <a:pt x="120" y="309"/>
                </a:lnTo>
                <a:lnTo>
                  <a:pt x="120" y="311"/>
                </a:lnTo>
                <a:lnTo>
                  <a:pt x="122" y="312"/>
                </a:lnTo>
                <a:lnTo>
                  <a:pt x="124" y="312"/>
                </a:lnTo>
                <a:lnTo>
                  <a:pt x="124" y="314"/>
                </a:lnTo>
                <a:lnTo>
                  <a:pt x="125" y="314"/>
                </a:lnTo>
                <a:lnTo>
                  <a:pt x="125" y="312"/>
                </a:lnTo>
                <a:lnTo>
                  <a:pt x="125" y="314"/>
                </a:lnTo>
                <a:lnTo>
                  <a:pt x="125" y="312"/>
                </a:lnTo>
                <a:lnTo>
                  <a:pt x="127" y="312"/>
                </a:lnTo>
                <a:lnTo>
                  <a:pt x="127" y="314"/>
                </a:lnTo>
                <a:lnTo>
                  <a:pt x="127" y="312"/>
                </a:lnTo>
                <a:lnTo>
                  <a:pt x="128" y="314"/>
                </a:lnTo>
                <a:lnTo>
                  <a:pt x="130" y="314"/>
                </a:lnTo>
                <a:lnTo>
                  <a:pt x="132" y="314"/>
                </a:lnTo>
                <a:lnTo>
                  <a:pt x="132" y="315"/>
                </a:lnTo>
                <a:lnTo>
                  <a:pt x="133" y="315"/>
                </a:lnTo>
                <a:lnTo>
                  <a:pt x="133" y="317"/>
                </a:lnTo>
                <a:lnTo>
                  <a:pt x="135" y="317"/>
                </a:lnTo>
                <a:lnTo>
                  <a:pt x="135" y="319"/>
                </a:lnTo>
                <a:lnTo>
                  <a:pt x="136" y="319"/>
                </a:lnTo>
                <a:lnTo>
                  <a:pt x="138" y="319"/>
                </a:lnTo>
                <a:lnTo>
                  <a:pt x="138" y="320"/>
                </a:lnTo>
                <a:lnTo>
                  <a:pt x="140" y="320"/>
                </a:lnTo>
                <a:lnTo>
                  <a:pt x="141" y="320"/>
                </a:lnTo>
                <a:lnTo>
                  <a:pt x="141" y="322"/>
                </a:lnTo>
                <a:lnTo>
                  <a:pt x="143" y="322"/>
                </a:lnTo>
                <a:lnTo>
                  <a:pt x="144" y="322"/>
                </a:lnTo>
                <a:lnTo>
                  <a:pt x="143" y="323"/>
                </a:lnTo>
                <a:lnTo>
                  <a:pt x="144" y="323"/>
                </a:lnTo>
                <a:lnTo>
                  <a:pt x="144" y="325"/>
                </a:lnTo>
                <a:lnTo>
                  <a:pt x="144" y="323"/>
                </a:lnTo>
                <a:lnTo>
                  <a:pt x="146" y="323"/>
                </a:lnTo>
                <a:lnTo>
                  <a:pt x="146" y="325"/>
                </a:lnTo>
                <a:lnTo>
                  <a:pt x="148" y="325"/>
                </a:lnTo>
                <a:lnTo>
                  <a:pt x="149" y="325"/>
                </a:lnTo>
                <a:lnTo>
                  <a:pt x="148" y="325"/>
                </a:lnTo>
                <a:lnTo>
                  <a:pt x="149" y="325"/>
                </a:lnTo>
                <a:lnTo>
                  <a:pt x="149" y="327"/>
                </a:lnTo>
                <a:lnTo>
                  <a:pt x="151" y="327"/>
                </a:lnTo>
                <a:lnTo>
                  <a:pt x="151" y="328"/>
                </a:lnTo>
                <a:lnTo>
                  <a:pt x="151" y="327"/>
                </a:lnTo>
                <a:lnTo>
                  <a:pt x="152" y="327"/>
                </a:lnTo>
                <a:lnTo>
                  <a:pt x="152" y="328"/>
                </a:lnTo>
                <a:lnTo>
                  <a:pt x="152" y="327"/>
                </a:lnTo>
                <a:lnTo>
                  <a:pt x="152" y="328"/>
                </a:lnTo>
                <a:lnTo>
                  <a:pt x="154" y="328"/>
                </a:lnTo>
                <a:lnTo>
                  <a:pt x="156" y="328"/>
                </a:lnTo>
                <a:lnTo>
                  <a:pt x="156" y="330"/>
                </a:lnTo>
                <a:lnTo>
                  <a:pt x="157" y="330"/>
                </a:lnTo>
                <a:lnTo>
                  <a:pt x="159" y="330"/>
                </a:lnTo>
                <a:lnTo>
                  <a:pt x="159" y="331"/>
                </a:lnTo>
                <a:lnTo>
                  <a:pt x="160" y="331"/>
                </a:lnTo>
                <a:lnTo>
                  <a:pt x="160" y="333"/>
                </a:lnTo>
                <a:lnTo>
                  <a:pt x="162" y="333"/>
                </a:lnTo>
                <a:lnTo>
                  <a:pt x="162" y="331"/>
                </a:lnTo>
                <a:lnTo>
                  <a:pt x="162" y="333"/>
                </a:lnTo>
                <a:lnTo>
                  <a:pt x="162" y="331"/>
                </a:lnTo>
                <a:lnTo>
                  <a:pt x="162" y="333"/>
                </a:lnTo>
                <a:lnTo>
                  <a:pt x="164" y="333"/>
                </a:lnTo>
                <a:lnTo>
                  <a:pt x="165" y="335"/>
                </a:lnTo>
                <a:lnTo>
                  <a:pt x="167" y="335"/>
                </a:lnTo>
                <a:lnTo>
                  <a:pt x="167" y="336"/>
                </a:lnTo>
                <a:lnTo>
                  <a:pt x="168" y="336"/>
                </a:lnTo>
                <a:lnTo>
                  <a:pt x="167" y="336"/>
                </a:lnTo>
                <a:lnTo>
                  <a:pt x="168" y="336"/>
                </a:lnTo>
                <a:lnTo>
                  <a:pt x="167" y="336"/>
                </a:lnTo>
                <a:lnTo>
                  <a:pt x="167" y="335"/>
                </a:lnTo>
                <a:lnTo>
                  <a:pt x="168" y="335"/>
                </a:lnTo>
                <a:lnTo>
                  <a:pt x="168" y="336"/>
                </a:lnTo>
                <a:lnTo>
                  <a:pt x="170" y="336"/>
                </a:lnTo>
                <a:lnTo>
                  <a:pt x="172" y="336"/>
                </a:lnTo>
                <a:lnTo>
                  <a:pt x="173" y="336"/>
                </a:lnTo>
                <a:lnTo>
                  <a:pt x="173" y="338"/>
                </a:lnTo>
                <a:lnTo>
                  <a:pt x="175" y="338"/>
                </a:lnTo>
                <a:lnTo>
                  <a:pt x="176" y="339"/>
                </a:lnTo>
                <a:lnTo>
                  <a:pt x="178" y="339"/>
                </a:lnTo>
                <a:lnTo>
                  <a:pt x="178" y="341"/>
                </a:lnTo>
                <a:lnTo>
                  <a:pt x="180" y="341"/>
                </a:lnTo>
                <a:lnTo>
                  <a:pt x="181" y="343"/>
                </a:lnTo>
                <a:lnTo>
                  <a:pt x="181" y="341"/>
                </a:lnTo>
                <a:lnTo>
                  <a:pt x="181" y="343"/>
                </a:lnTo>
                <a:lnTo>
                  <a:pt x="183" y="343"/>
                </a:lnTo>
                <a:lnTo>
                  <a:pt x="184" y="344"/>
                </a:lnTo>
                <a:lnTo>
                  <a:pt x="186" y="344"/>
                </a:lnTo>
                <a:lnTo>
                  <a:pt x="186" y="346"/>
                </a:lnTo>
                <a:lnTo>
                  <a:pt x="188" y="346"/>
                </a:lnTo>
                <a:lnTo>
                  <a:pt x="188" y="347"/>
                </a:lnTo>
                <a:lnTo>
                  <a:pt x="189" y="347"/>
                </a:lnTo>
                <a:lnTo>
                  <a:pt x="189" y="349"/>
                </a:lnTo>
                <a:lnTo>
                  <a:pt x="191" y="349"/>
                </a:lnTo>
                <a:lnTo>
                  <a:pt x="191" y="351"/>
                </a:lnTo>
                <a:lnTo>
                  <a:pt x="191" y="349"/>
                </a:lnTo>
                <a:lnTo>
                  <a:pt x="191" y="351"/>
                </a:lnTo>
                <a:lnTo>
                  <a:pt x="191" y="349"/>
                </a:lnTo>
                <a:lnTo>
                  <a:pt x="191" y="351"/>
                </a:lnTo>
                <a:lnTo>
                  <a:pt x="192" y="351"/>
                </a:lnTo>
                <a:lnTo>
                  <a:pt x="194" y="351"/>
                </a:lnTo>
                <a:lnTo>
                  <a:pt x="194" y="352"/>
                </a:lnTo>
                <a:lnTo>
                  <a:pt x="196" y="352"/>
                </a:lnTo>
                <a:lnTo>
                  <a:pt x="196" y="354"/>
                </a:lnTo>
                <a:lnTo>
                  <a:pt x="196" y="355"/>
                </a:lnTo>
                <a:lnTo>
                  <a:pt x="194" y="357"/>
                </a:lnTo>
                <a:lnTo>
                  <a:pt x="194" y="355"/>
                </a:lnTo>
                <a:lnTo>
                  <a:pt x="194" y="357"/>
                </a:lnTo>
                <a:lnTo>
                  <a:pt x="192" y="357"/>
                </a:lnTo>
                <a:lnTo>
                  <a:pt x="191" y="357"/>
                </a:lnTo>
                <a:lnTo>
                  <a:pt x="192" y="357"/>
                </a:lnTo>
                <a:lnTo>
                  <a:pt x="194" y="357"/>
                </a:lnTo>
                <a:lnTo>
                  <a:pt x="194" y="359"/>
                </a:lnTo>
                <a:lnTo>
                  <a:pt x="196" y="357"/>
                </a:lnTo>
                <a:lnTo>
                  <a:pt x="194" y="357"/>
                </a:lnTo>
                <a:lnTo>
                  <a:pt x="196" y="357"/>
                </a:lnTo>
                <a:lnTo>
                  <a:pt x="196" y="355"/>
                </a:lnTo>
                <a:lnTo>
                  <a:pt x="197" y="355"/>
                </a:lnTo>
                <a:lnTo>
                  <a:pt x="197" y="354"/>
                </a:lnTo>
                <a:lnTo>
                  <a:pt x="197" y="355"/>
                </a:lnTo>
                <a:lnTo>
                  <a:pt x="199" y="355"/>
                </a:lnTo>
                <a:lnTo>
                  <a:pt x="200" y="355"/>
                </a:lnTo>
                <a:lnTo>
                  <a:pt x="200" y="357"/>
                </a:lnTo>
                <a:lnTo>
                  <a:pt x="202" y="357"/>
                </a:lnTo>
                <a:lnTo>
                  <a:pt x="202" y="359"/>
                </a:lnTo>
                <a:lnTo>
                  <a:pt x="204" y="359"/>
                </a:lnTo>
                <a:lnTo>
                  <a:pt x="205" y="359"/>
                </a:lnTo>
                <a:lnTo>
                  <a:pt x="205" y="360"/>
                </a:lnTo>
                <a:lnTo>
                  <a:pt x="207" y="360"/>
                </a:lnTo>
                <a:lnTo>
                  <a:pt x="208" y="360"/>
                </a:lnTo>
                <a:lnTo>
                  <a:pt x="208" y="362"/>
                </a:lnTo>
                <a:lnTo>
                  <a:pt x="210" y="362"/>
                </a:lnTo>
                <a:lnTo>
                  <a:pt x="210" y="363"/>
                </a:lnTo>
                <a:lnTo>
                  <a:pt x="210" y="362"/>
                </a:lnTo>
                <a:lnTo>
                  <a:pt x="212" y="362"/>
                </a:lnTo>
                <a:lnTo>
                  <a:pt x="212" y="363"/>
                </a:lnTo>
                <a:lnTo>
                  <a:pt x="213" y="363"/>
                </a:lnTo>
                <a:lnTo>
                  <a:pt x="215" y="363"/>
                </a:lnTo>
                <a:lnTo>
                  <a:pt x="215" y="365"/>
                </a:lnTo>
                <a:lnTo>
                  <a:pt x="215" y="367"/>
                </a:lnTo>
                <a:lnTo>
                  <a:pt x="216" y="367"/>
                </a:lnTo>
                <a:lnTo>
                  <a:pt x="216" y="368"/>
                </a:lnTo>
                <a:lnTo>
                  <a:pt x="218" y="368"/>
                </a:lnTo>
                <a:lnTo>
                  <a:pt x="220" y="370"/>
                </a:lnTo>
                <a:lnTo>
                  <a:pt x="220" y="371"/>
                </a:lnTo>
                <a:lnTo>
                  <a:pt x="221" y="371"/>
                </a:lnTo>
                <a:lnTo>
                  <a:pt x="221" y="373"/>
                </a:lnTo>
                <a:lnTo>
                  <a:pt x="223" y="375"/>
                </a:lnTo>
                <a:lnTo>
                  <a:pt x="224" y="375"/>
                </a:lnTo>
                <a:lnTo>
                  <a:pt x="224" y="376"/>
                </a:lnTo>
                <a:lnTo>
                  <a:pt x="226" y="376"/>
                </a:lnTo>
                <a:lnTo>
                  <a:pt x="228" y="376"/>
                </a:lnTo>
                <a:lnTo>
                  <a:pt x="228" y="378"/>
                </a:lnTo>
                <a:lnTo>
                  <a:pt x="228" y="379"/>
                </a:lnTo>
                <a:lnTo>
                  <a:pt x="229" y="379"/>
                </a:lnTo>
                <a:lnTo>
                  <a:pt x="229" y="381"/>
                </a:lnTo>
                <a:lnTo>
                  <a:pt x="231" y="381"/>
                </a:lnTo>
                <a:lnTo>
                  <a:pt x="231" y="383"/>
                </a:lnTo>
                <a:lnTo>
                  <a:pt x="231" y="384"/>
                </a:lnTo>
                <a:lnTo>
                  <a:pt x="232" y="384"/>
                </a:lnTo>
                <a:lnTo>
                  <a:pt x="232" y="383"/>
                </a:lnTo>
                <a:lnTo>
                  <a:pt x="234" y="383"/>
                </a:lnTo>
                <a:lnTo>
                  <a:pt x="234" y="384"/>
                </a:lnTo>
                <a:lnTo>
                  <a:pt x="236" y="384"/>
                </a:lnTo>
                <a:lnTo>
                  <a:pt x="237" y="386"/>
                </a:lnTo>
                <a:lnTo>
                  <a:pt x="239" y="386"/>
                </a:lnTo>
                <a:lnTo>
                  <a:pt x="239" y="387"/>
                </a:lnTo>
                <a:lnTo>
                  <a:pt x="240" y="389"/>
                </a:lnTo>
                <a:lnTo>
                  <a:pt x="242" y="389"/>
                </a:lnTo>
                <a:lnTo>
                  <a:pt x="242" y="391"/>
                </a:lnTo>
                <a:lnTo>
                  <a:pt x="244" y="392"/>
                </a:lnTo>
                <a:lnTo>
                  <a:pt x="245" y="392"/>
                </a:lnTo>
                <a:lnTo>
                  <a:pt x="247" y="394"/>
                </a:lnTo>
                <a:lnTo>
                  <a:pt x="247" y="395"/>
                </a:lnTo>
                <a:lnTo>
                  <a:pt x="248" y="395"/>
                </a:lnTo>
                <a:lnTo>
                  <a:pt x="248" y="397"/>
                </a:lnTo>
                <a:lnTo>
                  <a:pt x="250" y="397"/>
                </a:lnTo>
                <a:lnTo>
                  <a:pt x="250" y="399"/>
                </a:lnTo>
                <a:lnTo>
                  <a:pt x="252" y="400"/>
                </a:lnTo>
                <a:lnTo>
                  <a:pt x="253" y="402"/>
                </a:lnTo>
                <a:lnTo>
                  <a:pt x="255" y="402"/>
                </a:lnTo>
                <a:lnTo>
                  <a:pt x="255" y="403"/>
                </a:lnTo>
                <a:lnTo>
                  <a:pt x="256" y="403"/>
                </a:lnTo>
                <a:lnTo>
                  <a:pt x="256" y="405"/>
                </a:lnTo>
                <a:lnTo>
                  <a:pt x="258" y="405"/>
                </a:lnTo>
                <a:lnTo>
                  <a:pt x="258" y="407"/>
                </a:lnTo>
                <a:lnTo>
                  <a:pt x="258" y="408"/>
                </a:lnTo>
                <a:lnTo>
                  <a:pt x="258" y="410"/>
                </a:lnTo>
                <a:lnTo>
                  <a:pt x="260" y="408"/>
                </a:lnTo>
                <a:lnTo>
                  <a:pt x="260" y="410"/>
                </a:lnTo>
                <a:lnTo>
                  <a:pt x="261" y="410"/>
                </a:lnTo>
                <a:lnTo>
                  <a:pt x="261" y="411"/>
                </a:lnTo>
                <a:lnTo>
                  <a:pt x="263" y="411"/>
                </a:lnTo>
                <a:lnTo>
                  <a:pt x="263" y="413"/>
                </a:lnTo>
                <a:lnTo>
                  <a:pt x="261" y="413"/>
                </a:lnTo>
                <a:lnTo>
                  <a:pt x="260" y="413"/>
                </a:lnTo>
                <a:lnTo>
                  <a:pt x="261" y="413"/>
                </a:lnTo>
                <a:lnTo>
                  <a:pt x="261" y="415"/>
                </a:lnTo>
                <a:lnTo>
                  <a:pt x="261" y="413"/>
                </a:lnTo>
                <a:lnTo>
                  <a:pt x="261" y="415"/>
                </a:lnTo>
                <a:lnTo>
                  <a:pt x="263" y="413"/>
                </a:lnTo>
                <a:lnTo>
                  <a:pt x="263" y="415"/>
                </a:lnTo>
                <a:lnTo>
                  <a:pt x="264" y="415"/>
                </a:lnTo>
                <a:lnTo>
                  <a:pt x="264" y="416"/>
                </a:lnTo>
                <a:lnTo>
                  <a:pt x="266" y="415"/>
                </a:lnTo>
                <a:lnTo>
                  <a:pt x="266" y="416"/>
                </a:lnTo>
                <a:lnTo>
                  <a:pt x="266" y="418"/>
                </a:lnTo>
                <a:lnTo>
                  <a:pt x="268" y="418"/>
                </a:lnTo>
                <a:lnTo>
                  <a:pt x="268" y="419"/>
                </a:lnTo>
                <a:lnTo>
                  <a:pt x="269" y="419"/>
                </a:lnTo>
                <a:lnTo>
                  <a:pt x="269" y="421"/>
                </a:lnTo>
                <a:lnTo>
                  <a:pt x="271" y="421"/>
                </a:lnTo>
                <a:lnTo>
                  <a:pt x="271" y="423"/>
                </a:lnTo>
                <a:lnTo>
                  <a:pt x="271" y="424"/>
                </a:lnTo>
                <a:lnTo>
                  <a:pt x="272" y="424"/>
                </a:lnTo>
                <a:lnTo>
                  <a:pt x="271" y="424"/>
                </a:lnTo>
                <a:lnTo>
                  <a:pt x="271" y="426"/>
                </a:lnTo>
                <a:lnTo>
                  <a:pt x="272" y="426"/>
                </a:lnTo>
                <a:lnTo>
                  <a:pt x="272" y="427"/>
                </a:lnTo>
                <a:lnTo>
                  <a:pt x="272" y="429"/>
                </a:lnTo>
                <a:lnTo>
                  <a:pt x="274" y="429"/>
                </a:lnTo>
                <a:lnTo>
                  <a:pt x="274" y="431"/>
                </a:lnTo>
                <a:lnTo>
                  <a:pt x="274" y="432"/>
                </a:lnTo>
                <a:lnTo>
                  <a:pt x="276" y="432"/>
                </a:lnTo>
                <a:lnTo>
                  <a:pt x="276" y="434"/>
                </a:lnTo>
                <a:lnTo>
                  <a:pt x="276" y="435"/>
                </a:lnTo>
                <a:lnTo>
                  <a:pt x="274" y="435"/>
                </a:lnTo>
                <a:lnTo>
                  <a:pt x="274" y="437"/>
                </a:lnTo>
                <a:lnTo>
                  <a:pt x="276" y="437"/>
                </a:lnTo>
                <a:lnTo>
                  <a:pt x="276" y="435"/>
                </a:lnTo>
                <a:lnTo>
                  <a:pt x="277" y="435"/>
                </a:lnTo>
                <a:lnTo>
                  <a:pt x="277" y="437"/>
                </a:lnTo>
                <a:lnTo>
                  <a:pt x="279" y="437"/>
                </a:lnTo>
                <a:lnTo>
                  <a:pt x="279" y="439"/>
                </a:lnTo>
                <a:lnTo>
                  <a:pt x="279" y="440"/>
                </a:lnTo>
                <a:lnTo>
                  <a:pt x="280" y="440"/>
                </a:lnTo>
                <a:lnTo>
                  <a:pt x="279" y="440"/>
                </a:lnTo>
                <a:lnTo>
                  <a:pt x="280" y="440"/>
                </a:lnTo>
                <a:lnTo>
                  <a:pt x="280" y="442"/>
                </a:lnTo>
                <a:lnTo>
                  <a:pt x="280" y="443"/>
                </a:lnTo>
                <a:lnTo>
                  <a:pt x="279" y="443"/>
                </a:lnTo>
                <a:lnTo>
                  <a:pt x="277" y="443"/>
                </a:lnTo>
                <a:lnTo>
                  <a:pt x="276" y="443"/>
                </a:lnTo>
                <a:lnTo>
                  <a:pt x="277" y="443"/>
                </a:lnTo>
                <a:lnTo>
                  <a:pt x="279" y="443"/>
                </a:lnTo>
                <a:lnTo>
                  <a:pt x="280" y="445"/>
                </a:lnTo>
                <a:lnTo>
                  <a:pt x="280" y="447"/>
                </a:lnTo>
                <a:lnTo>
                  <a:pt x="280" y="448"/>
                </a:lnTo>
                <a:lnTo>
                  <a:pt x="280" y="450"/>
                </a:lnTo>
                <a:lnTo>
                  <a:pt x="280" y="448"/>
                </a:lnTo>
                <a:lnTo>
                  <a:pt x="282" y="448"/>
                </a:lnTo>
                <a:lnTo>
                  <a:pt x="282" y="447"/>
                </a:lnTo>
                <a:lnTo>
                  <a:pt x="284" y="447"/>
                </a:lnTo>
                <a:lnTo>
                  <a:pt x="284" y="448"/>
                </a:lnTo>
                <a:lnTo>
                  <a:pt x="284" y="450"/>
                </a:lnTo>
                <a:lnTo>
                  <a:pt x="284" y="451"/>
                </a:lnTo>
                <a:lnTo>
                  <a:pt x="285" y="451"/>
                </a:lnTo>
                <a:lnTo>
                  <a:pt x="285" y="453"/>
                </a:lnTo>
                <a:lnTo>
                  <a:pt x="285" y="455"/>
                </a:lnTo>
                <a:lnTo>
                  <a:pt x="287" y="455"/>
                </a:lnTo>
                <a:lnTo>
                  <a:pt x="288" y="455"/>
                </a:lnTo>
                <a:lnTo>
                  <a:pt x="288" y="456"/>
                </a:lnTo>
                <a:lnTo>
                  <a:pt x="290" y="456"/>
                </a:lnTo>
                <a:lnTo>
                  <a:pt x="290" y="458"/>
                </a:lnTo>
                <a:lnTo>
                  <a:pt x="292" y="458"/>
                </a:lnTo>
                <a:lnTo>
                  <a:pt x="290" y="458"/>
                </a:lnTo>
                <a:lnTo>
                  <a:pt x="290" y="459"/>
                </a:lnTo>
                <a:lnTo>
                  <a:pt x="292" y="459"/>
                </a:lnTo>
                <a:lnTo>
                  <a:pt x="292" y="458"/>
                </a:lnTo>
                <a:lnTo>
                  <a:pt x="292" y="459"/>
                </a:lnTo>
                <a:lnTo>
                  <a:pt x="292" y="461"/>
                </a:lnTo>
                <a:lnTo>
                  <a:pt x="290" y="461"/>
                </a:lnTo>
                <a:lnTo>
                  <a:pt x="290" y="463"/>
                </a:lnTo>
                <a:lnTo>
                  <a:pt x="292" y="463"/>
                </a:lnTo>
                <a:lnTo>
                  <a:pt x="293" y="463"/>
                </a:lnTo>
                <a:lnTo>
                  <a:pt x="293" y="464"/>
                </a:lnTo>
                <a:lnTo>
                  <a:pt x="295" y="464"/>
                </a:lnTo>
                <a:lnTo>
                  <a:pt x="296" y="466"/>
                </a:lnTo>
                <a:lnTo>
                  <a:pt x="298" y="467"/>
                </a:lnTo>
                <a:lnTo>
                  <a:pt x="298" y="469"/>
                </a:lnTo>
                <a:lnTo>
                  <a:pt x="300" y="469"/>
                </a:lnTo>
                <a:lnTo>
                  <a:pt x="300" y="471"/>
                </a:lnTo>
                <a:lnTo>
                  <a:pt x="298" y="472"/>
                </a:lnTo>
                <a:lnTo>
                  <a:pt x="300" y="472"/>
                </a:lnTo>
                <a:lnTo>
                  <a:pt x="298" y="472"/>
                </a:lnTo>
                <a:lnTo>
                  <a:pt x="300" y="472"/>
                </a:lnTo>
                <a:lnTo>
                  <a:pt x="300" y="474"/>
                </a:lnTo>
                <a:lnTo>
                  <a:pt x="298" y="474"/>
                </a:lnTo>
                <a:lnTo>
                  <a:pt x="300" y="474"/>
                </a:lnTo>
                <a:lnTo>
                  <a:pt x="300" y="475"/>
                </a:lnTo>
                <a:lnTo>
                  <a:pt x="300" y="477"/>
                </a:lnTo>
                <a:lnTo>
                  <a:pt x="300" y="479"/>
                </a:lnTo>
                <a:lnTo>
                  <a:pt x="300" y="480"/>
                </a:lnTo>
                <a:lnTo>
                  <a:pt x="300" y="482"/>
                </a:lnTo>
                <a:lnTo>
                  <a:pt x="301" y="482"/>
                </a:lnTo>
                <a:lnTo>
                  <a:pt x="301" y="483"/>
                </a:lnTo>
                <a:lnTo>
                  <a:pt x="300" y="483"/>
                </a:lnTo>
                <a:lnTo>
                  <a:pt x="301" y="485"/>
                </a:lnTo>
                <a:lnTo>
                  <a:pt x="303" y="485"/>
                </a:lnTo>
                <a:lnTo>
                  <a:pt x="303" y="487"/>
                </a:lnTo>
                <a:lnTo>
                  <a:pt x="304" y="487"/>
                </a:lnTo>
                <a:lnTo>
                  <a:pt x="304" y="488"/>
                </a:lnTo>
                <a:lnTo>
                  <a:pt x="304" y="490"/>
                </a:lnTo>
                <a:lnTo>
                  <a:pt x="306" y="491"/>
                </a:lnTo>
                <a:lnTo>
                  <a:pt x="308" y="491"/>
                </a:lnTo>
                <a:lnTo>
                  <a:pt x="308" y="493"/>
                </a:lnTo>
                <a:lnTo>
                  <a:pt x="308" y="495"/>
                </a:lnTo>
                <a:lnTo>
                  <a:pt x="309" y="495"/>
                </a:lnTo>
                <a:lnTo>
                  <a:pt x="309" y="496"/>
                </a:lnTo>
                <a:lnTo>
                  <a:pt x="309" y="498"/>
                </a:lnTo>
                <a:lnTo>
                  <a:pt x="309" y="499"/>
                </a:lnTo>
                <a:lnTo>
                  <a:pt x="311" y="501"/>
                </a:lnTo>
                <a:lnTo>
                  <a:pt x="312" y="503"/>
                </a:lnTo>
                <a:lnTo>
                  <a:pt x="311" y="504"/>
                </a:lnTo>
                <a:lnTo>
                  <a:pt x="312" y="504"/>
                </a:lnTo>
                <a:lnTo>
                  <a:pt x="311" y="504"/>
                </a:lnTo>
                <a:lnTo>
                  <a:pt x="311" y="506"/>
                </a:lnTo>
                <a:lnTo>
                  <a:pt x="311" y="507"/>
                </a:lnTo>
                <a:lnTo>
                  <a:pt x="311" y="509"/>
                </a:lnTo>
                <a:lnTo>
                  <a:pt x="311" y="511"/>
                </a:lnTo>
                <a:lnTo>
                  <a:pt x="311" y="512"/>
                </a:lnTo>
                <a:lnTo>
                  <a:pt x="309" y="512"/>
                </a:lnTo>
                <a:lnTo>
                  <a:pt x="309" y="514"/>
                </a:lnTo>
                <a:lnTo>
                  <a:pt x="308" y="514"/>
                </a:lnTo>
                <a:lnTo>
                  <a:pt x="306" y="514"/>
                </a:lnTo>
                <a:lnTo>
                  <a:pt x="306" y="515"/>
                </a:lnTo>
                <a:lnTo>
                  <a:pt x="308" y="515"/>
                </a:lnTo>
                <a:lnTo>
                  <a:pt x="306" y="515"/>
                </a:lnTo>
                <a:lnTo>
                  <a:pt x="306" y="517"/>
                </a:lnTo>
                <a:lnTo>
                  <a:pt x="306" y="515"/>
                </a:lnTo>
                <a:lnTo>
                  <a:pt x="306" y="517"/>
                </a:lnTo>
                <a:lnTo>
                  <a:pt x="306" y="515"/>
                </a:lnTo>
                <a:lnTo>
                  <a:pt x="306" y="517"/>
                </a:lnTo>
                <a:lnTo>
                  <a:pt x="304" y="517"/>
                </a:lnTo>
                <a:lnTo>
                  <a:pt x="304" y="519"/>
                </a:lnTo>
                <a:lnTo>
                  <a:pt x="303" y="519"/>
                </a:lnTo>
                <a:lnTo>
                  <a:pt x="304" y="519"/>
                </a:lnTo>
                <a:lnTo>
                  <a:pt x="304" y="520"/>
                </a:lnTo>
                <a:lnTo>
                  <a:pt x="304" y="519"/>
                </a:lnTo>
                <a:lnTo>
                  <a:pt x="304" y="520"/>
                </a:lnTo>
                <a:lnTo>
                  <a:pt x="304" y="522"/>
                </a:lnTo>
                <a:lnTo>
                  <a:pt x="304" y="523"/>
                </a:lnTo>
                <a:lnTo>
                  <a:pt x="304" y="525"/>
                </a:lnTo>
                <a:lnTo>
                  <a:pt x="303" y="525"/>
                </a:lnTo>
                <a:lnTo>
                  <a:pt x="303" y="523"/>
                </a:lnTo>
                <a:lnTo>
                  <a:pt x="301" y="523"/>
                </a:lnTo>
                <a:lnTo>
                  <a:pt x="303" y="525"/>
                </a:lnTo>
                <a:lnTo>
                  <a:pt x="301" y="525"/>
                </a:lnTo>
                <a:lnTo>
                  <a:pt x="301" y="527"/>
                </a:lnTo>
                <a:lnTo>
                  <a:pt x="301" y="525"/>
                </a:lnTo>
                <a:lnTo>
                  <a:pt x="300" y="525"/>
                </a:lnTo>
                <a:lnTo>
                  <a:pt x="300" y="523"/>
                </a:lnTo>
                <a:lnTo>
                  <a:pt x="300" y="522"/>
                </a:lnTo>
                <a:lnTo>
                  <a:pt x="300" y="523"/>
                </a:lnTo>
                <a:lnTo>
                  <a:pt x="300" y="522"/>
                </a:lnTo>
                <a:lnTo>
                  <a:pt x="298" y="523"/>
                </a:lnTo>
                <a:lnTo>
                  <a:pt x="300" y="523"/>
                </a:lnTo>
                <a:lnTo>
                  <a:pt x="298" y="523"/>
                </a:lnTo>
                <a:lnTo>
                  <a:pt x="298" y="522"/>
                </a:lnTo>
                <a:lnTo>
                  <a:pt x="298" y="520"/>
                </a:lnTo>
                <a:lnTo>
                  <a:pt x="298" y="522"/>
                </a:lnTo>
                <a:lnTo>
                  <a:pt x="296" y="522"/>
                </a:lnTo>
                <a:lnTo>
                  <a:pt x="298" y="522"/>
                </a:lnTo>
                <a:lnTo>
                  <a:pt x="296" y="523"/>
                </a:lnTo>
                <a:lnTo>
                  <a:pt x="296" y="522"/>
                </a:lnTo>
                <a:lnTo>
                  <a:pt x="296" y="523"/>
                </a:lnTo>
                <a:lnTo>
                  <a:pt x="295" y="523"/>
                </a:lnTo>
                <a:lnTo>
                  <a:pt x="295" y="522"/>
                </a:lnTo>
                <a:lnTo>
                  <a:pt x="296" y="522"/>
                </a:lnTo>
                <a:lnTo>
                  <a:pt x="295" y="522"/>
                </a:lnTo>
                <a:lnTo>
                  <a:pt x="295" y="523"/>
                </a:lnTo>
                <a:lnTo>
                  <a:pt x="295" y="522"/>
                </a:lnTo>
                <a:lnTo>
                  <a:pt x="293" y="522"/>
                </a:lnTo>
                <a:lnTo>
                  <a:pt x="293" y="523"/>
                </a:lnTo>
                <a:lnTo>
                  <a:pt x="293" y="522"/>
                </a:lnTo>
                <a:lnTo>
                  <a:pt x="293" y="520"/>
                </a:lnTo>
                <a:lnTo>
                  <a:pt x="292" y="520"/>
                </a:lnTo>
                <a:lnTo>
                  <a:pt x="292" y="519"/>
                </a:lnTo>
                <a:lnTo>
                  <a:pt x="292" y="520"/>
                </a:lnTo>
                <a:lnTo>
                  <a:pt x="292" y="522"/>
                </a:lnTo>
                <a:lnTo>
                  <a:pt x="292" y="520"/>
                </a:lnTo>
                <a:lnTo>
                  <a:pt x="292" y="522"/>
                </a:lnTo>
                <a:lnTo>
                  <a:pt x="290" y="522"/>
                </a:lnTo>
                <a:lnTo>
                  <a:pt x="292" y="522"/>
                </a:lnTo>
                <a:lnTo>
                  <a:pt x="290" y="520"/>
                </a:lnTo>
                <a:lnTo>
                  <a:pt x="290" y="519"/>
                </a:lnTo>
                <a:lnTo>
                  <a:pt x="290" y="517"/>
                </a:lnTo>
                <a:lnTo>
                  <a:pt x="290" y="515"/>
                </a:lnTo>
                <a:lnTo>
                  <a:pt x="288" y="515"/>
                </a:lnTo>
                <a:lnTo>
                  <a:pt x="287" y="515"/>
                </a:lnTo>
                <a:lnTo>
                  <a:pt x="287" y="517"/>
                </a:lnTo>
                <a:lnTo>
                  <a:pt x="285" y="517"/>
                </a:lnTo>
                <a:lnTo>
                  <a:pt x="285" y="515"/>
                </a:lnTo>
                <a:lnTo>
                  <a:pt x="284" y="515"/>
                </a:lnTo>
                <a:lnTo>
                  <a:pt x="284" y="517"/>
                </a:lnTo>
                <a:lnTo>
                  <a:pt x="282" y="515"/>
                </a:lnTo>
                <a:lnTo>
                  <a:pt x="280" y="515"/>
                </a:lnTo>
                <a:lnTo>
                  <a:pt x="279" y="515"/>
                </a:lnTo>
                <a:lnTo>
                  <a:pt x="280" y="515"/>
                </a:lnTo>
                <a:lnTo>
                  <a:pt x="279" y="515"/>
                </a:lnTo>
                <a:lnTo>
                  <a:pt x="280" y="515"/>
                </a:lnTo>
                <a:lnTo>
                  <a:pt x="280" y="517"/>
                </a:lnTo>
                <a:lnTo>
                  <a:pt x="279" y="517"/>
                </a:lnTo>
                <a:lnTo>
                  <a:pt x="279" y="515"/>
                </a:lnTo>
                <a:lnTo>
                  <a:pt x="279" y="517"/>
                </a:lnTo>
                <a:lnTo>
                  <a:pt x="277" y="517"/>
                </a:lnTo>
                <a:lnTo>
                  <a:pt x="279" y="517"/>
                </a:lnTo>
                <a:lnTo>
                  <a:pt x="279" y="519"/>
                </a:lnTo>
                <a:lnTo>
                  <a:pt x="277" y="519"/>
                </a:lnTo>
                <a:lnTo>
                  <a:pt x="279" y="519"/>
                </a:lnTo>
                <a:lnTo>
                  <a:pt x="279" y="520"/>
                </a:lnTo>
                <a:lnTo>
                  <a:pt x="279" y="522"/>
                </a:lnTo>
                <a:lnTo>
                  <a:pt x="279" y="520"/>
                </a:lnTo>
                <a:lnTo>
                  <a:pt x="277" y="520"/>
                </a:lnTo>
                <a:lnTo>
                  <a:pt x="277" y="522"/>
                </a:lnTo>
                <a:lnTo>
                  <a:pt x="276" y="520"/>
                </a:lnTo>
                <a:lnTo>
                  <a:pt x="274" y="520"/>
                </a:lnTo>
                <a:lnTo>
                  <a:pt x="276" y="520"/>
                </a:lnTo>
                <a:lnTo>
                  <a:pt x="276" y="522"/>
                </a:lnTo>
                <a:lnTo>
                  <a:pt x="274" y="522"/>
                </a:lnTo>
                <a:lnTo>
                  <a:pt x="276" y="522"/>
                </a:lnTo>
                <a:lnTo>
                  <a:pt x="276" y="523"/>
                </a:lnTo>
                <a:lnTo>
                  <a:pt x="274" y="523"/>
                </a:lnTo>
                <a:lnTo>
                  <a:pt x="272" y="522"/>
                </a:lnTo>
                <a:lnTo>
                  <a:pt x="272" y="523"/>
                </a:lnTo>
                <a:lnTo>
                  <a:pt x="272" y="525"/>
                </a:lnTo>
                <a:lnTo>
                  <a:pt x="271" y="525"/>
                </a:lnTo>
                <a:lnTo>
                  <a:pt x="271" y="527"/>
                </a:lnTo>
                <a:lnTo>
                  <a:pt x="271" y="525"/>
                </a:lnTo>
                <a:lnTo>
                  <a:pt x="269" y="525"/>
                </a:lnTo>
                <a:lnTo>
                  <a:pt x="271" y="525"/>
                </a:lnTo>
                <a:lnTo>
                  <a:pt x="269" y="525"/>
                </a:lnTo>
                <a:lnTo>
                  <a:pt x="269" y="523"/>
                </a:lnTo>
                <a:lnTo>
                  <a:pt x="269" y="522"/>
                </a:lnTo>
                <a:lnTo>
                  <a:pt x="268" y="522"/>
                </a:lnTo>
                <a:lnTo>
                  <a:pt x="268" y="523"/>
                </a:lnTo>
                <a:lnTo>
                  <a:pt x="268" y="522"/>
                </a:lnTo>
                <a:lnTo>
                  <a:pt x="266" y="522"/>
                </a:lnTo>
                <a:lnTo>
                  <a:pt x="266" y="523"/>
                </a:lnTo>
                <a:lnTo>
                  <a:pt x="268" y="523"/>
                </a:lnTo>
                <a:lnTo>
                  <a:pt x="266" y="523"/>
                </a:lnTo>
                <a:lnTo>
                  <a:pt x="264" y="523"/>
                </a:lnTo>
                <a:lnTo>
                  <a:pt x="264" y="522"/>
                </a:lnTo>
                <a:lnTo>
                  <a:pt x="264" y="523"/>
                </a:lnTo>
                <a:lnTo>
                  <a:pt x="263" y="522"/>
                </a:lnTo>
                <a:lnTo>
                  <a:pt x="263" y="523"/>
                </a:lnTo>
                <a:lnTo>
                  <a:pt x="261" y="523"/>
                </a:lnTo>
                <a:lnTo>
                  <a:pt x="261" y="522"/>
                </a:lnTo>
                <a:lnTo>
                  <a:pt x="260" y="522"/>
                </a:lnTo>
                <a:lnTo>
                  <a:pt x="260" y="523"/>
                </a:lnTo>
                <a:lnTo>
                  <a:pt x="261" y="523"/>
                </a:lnTo>
                <a:lnTo>
                  <a:pt x="263" y="525"/>
                </a:lnTo>
                <a:lnTo>
                  <a:pt x="263" y="527"/>
                </a:lnTo>
                <a:lnTo>
                  <a:pt x="263" y="525"/>
                </a:lnTo>
                <a:lnTo>
                  <a:pt x="261" y="525"/>
                </a:lnTo>
                <a:lnTo>
                  <a:pt x="260" y="525"/>
                </a:lnTo>
                <a:lnTo>
                  <a:pt x="260" y="523"/>
                </a:lnTo>
                <a:lnTo>
                  <a:pt x="260" y="525"/>
                </a:lnTo>
                <a:lnTo>
                  <a:pt x="258" y="525"/>
                </a:lnTo>
                <a:lnTo>
                  <a:pt x="256" y="525"/>
                </a:lnTo>
                <a:lnTo>
                  <a:pt x="256" y="523"/>
                </a:lnTo>
                <a:lnTo>
                  <a:pt x="255" y="523"/>
                </a:lnTo>
                <a:lnTo>
                  <a:pt x="253" y="522"/>
                </a:lnTo>
                <a:lnTo>
                  <a:pt x="255" y="522"/>
                </a:lnTo>
                <a:lnTo>
                  <a:pt x="253" y="522"/>
                </a:lnTo>
                <a:lnTo>
                  <a:pt x="255" y="522"/>
                </a:lnTo>
                <a:lnTo>
                  <a:pt x="255" y="520"/>
                </a:lnTo>
                <a:lnTo>
                  <a:pt x="253" y="520"/>
                </a:lnTo>
                <a:lnTo>
                  <a:pt x="252" y="520"/>
                </a:lnTo>
                <a:lnTo>
                  <a:pt x="252" y="519"/>
                </a:lnTo>
                <a:lnTo>
                  <a:pt x="253" y="519"/>
                </a:lnTo>
                <a:lnTo>
                  <a:pt x="252" y="519"/>
                </a:lnTo>
                <a:lnTo>
                  <a:pt x="252" y="517"/>
                </a:lnTo>
                <a:lnTo>
                  <a:pt x="253" y="519"/>
                </a:lnTo>
                <a:lnTo>
                  <a:pt x="253" y="517"/>
                </a:lnTo>
                <a:lnTo>
                  <a:pt x="255" y="517"/>
                </a:lnTo>
                <a:lnTo>
                  <a:pt x="253" y="517"/>
                </a:lnTo>
                <a:lnTo>
                  <a:pt x="253" y="515"/>
                </a:lnTo>
                <a:lnTo>
                  <a:pt x="252" y="515"/>
                </a:lnTo>
                <a:lnTo>
                  <a:pt x="250" y="515"/>
                </a:lnTo>
                <a:lnTo>
                  <a:pt x="250" y="514"/>
                </a:lnTo>
                <a:lnTo>
                  <a:pt x="252" y="514"/>
                </a:lnTo>
                <a:lnTo>
                  <a:pt x="250" y="514"/>
                </a:lnTo>
                <a:lnTo>
                  <a:pt x="250" y="512"/>
                </a:lnTo>
                <a:lnTo>
                  <a:pt x="252" y="512"/>
                </a:lnTo>
                <a:lnTo>
                  <a:pt x="250" y="512"/>
                </a:lnTo>
                <a:lnTo>
                  <a:pt x="252" y="512"/>
                </a:lnTo>
                <a:lnTo>
                  <a:pt x="250" y="512"/>
                </a:lnTo>
                <a:lnTo>
                  <a:pt x="250" y="511"/>
                </a:lnTo>
                <a:lnTo>
                  <a:pt x="250" y="512"/>
                </a:lnTo>
                <a:lnTo>
                  <a:pt x="248" y="512"/>
                </a:lnTo>
                <a:lnTo>
                  <a:pt x="247" y="512"/>
                </a:lnTo>
                <a:lnTo>
                  <a:pt x="247" y="511"/>
                </a:lnTo>
                <a:lnTo>
                  <a:pt x="248" y="511"/>
                </a:lnTo>
                <a:lnTo>
                  <a:pt x="248" y="509"/>
                </a:lnTo>
                <a:lnTo>
                  <a:pt x="247" y="509"/>
                </a:lnTo>
                <a:lnTo>
                  <a:pt x="247" y="507"/>
                </a:lnTo>
                <a:lnTo>
                  <a:pt x="247" y="506"/>
                </a:lnTo>
                <a:lnTo>
                  <a:pt x="245" y="507"/>
                </a:lnTo>
                <a:lnTo>
                  <a:pt x="245" y="506"/>
                </a:lnTo>
                <a:lnTo>
                  <a:pt x="245" y="504"/>
                </a:lnTo>
                <a:lnTo>
                  <a:pt x="244" y="504"/>
                </a:lnTo>
                <a:lnTo>
                  <a:pt x="245" y="504"/>
                </a:lnTo>
                <a:lnTo>
                  <a:pt x="245" y="503"/>
                </a:lnTo>
                <a:lnTo>
                  <a:pt x="244" y="503"/>
                </a:lnTo>
                <a:lnTo>
                  <a:pt x="244" y="504"/>
                </a:lnTo>
                <a:lnTo>
                  <a:pt x="242" y="503"/>
                </a:lnTo>
                <a:lnTo>
                  <a:pt x="242" y="501"/>
                </a:lnTo>
                <a:lnTo>
                  <a:pt x="242" y="503"/>
                </a:lnTo>
                <a:lnTo>
                  <a:pt x="242" y="504"/>
                </a:lnTo>
                <a:lnTo>
                  <a:pt x="242" y="506"/>
                </a:lnTo>
                <a:lnTo>
                  <a:pt x="240" y="506"/>
                </a:lnTo>
                <a:lnTo>
                  <a:pt x="242" y="506"/>
                </a:lnTo>
                <a:lnTo>
                  <a:pt x="240" y="506"/>
                </a:lnTo>
                <a:lnTo>
                  <a:pt x="239" y="506"/>
                </a:lnTo>
                <a:lnTo>
                  <a:pt x="240" y="504"/>
                </a:lnTo>
                <a:lnTo>
                  <a:pt x="240" y="503"/>
                </a:lnTo>
                <a:lnTo>
                  <a:pt x="240" y="501"/>
                </a:lnTo>
                <a:lnTo>
                  <a:pt x="240" y="499"/>
                </a:lnTo>
                <a:lnTo>
                  <a:pt x="240" y="501"/>
                </a:lnTo>
                <a:lnTo>
                  <a:pt x="239" y="501"/>
                </a:lnTo>
                <a:lnTo>
                  <a:pt x="237" y="501"/>
                </a:lnTo>
                <a:lnTo>
                  <a:pt x="239" y="499"/>
                </a:lnTo>
                <a:lnTo>
                  <a:pt x="237" y="498"/>
                </a:lnTo>
                <a:lnTo>
                  <a:pt x="237" y="499"/>
                </a:lnTo>
                <a:lnTo>
                  <a:pt x="237" y="498"/>
                </a:lnTo>
                <a:lnTo>
                  <a:pt x="237" y="496"/>
                </a:lnTo>
                <a:lnTo>
                  <a:pt x="239" y="496"/>
                </a:lnTo>
                <a:lnTo>
                  <a:pt x="239" y="495"/>
                </a:lnTo>
                <a:lnTo>
                  <a:pt x="237" y="495"/>
                </a:lnTo>
                <a:lnTo>
                  <a:pt x="237" y="493"/>
                </a:lnTo>
                <a:lnTo>
                  <a:pt x="237" y="491"/>
                </a:lnTo>
                <a:lnTo>
                  <a:pt x="237" y="493"/>
                </a:lnTo>
                <a:lnTo>
                  <a:pt x="236" y="493"/>
                </a:lnTo>
                <a:lnTo>
                  <a:pt x="236" y="495"/>
                </a:lnTo>
                <a:lnTo>
                  <a:pt x="236" y="496"/>
                </a:lnTo>
                <a:lnTo>
                  <a:pt x="234" y="496"/>
                </a:lnTo>
                <a:lnTo>
                  <a:pt x="234" y="495"/>
                </a:lnTo>
                <a:lnTo>
                  <a:pt x="234" y="493"/>
                </a:lnTo>
                <a:lnTo>
                  <a:pt x="236" y="493"/>
                </a:lnTo>
                <a:lnTo>
                  <a:pt x="234" y="493"/>
                </a:lnTo>
                <a:lnTo>
                  <a:pt x="236" y="493"/>
                </a:lnTo>
                <a:lnTo>
                  <a:pt x="234" y="493"/>
                </a:lnTo>
                <a:lnTo>
                  <a:pt x="236" y="493"/>
                </a:lnTo>
                <a:lnTo>
                  <a:pt x="234" y="491"/>
                </a:lnTo>
                <a:lnTo>
                  <a:pt x="236" y="491"/>
                </a:lnTo>
                <a:lnTo>
                  <a:pt x="236" y="490"/>
                </a:lnTo>
                <a:lnTo>
                  <a:pt x="237" y="490"/>
                </a:lnTo>
                <a:lnTo>
                  <a:pt x="237" y="488"/>
                </a:lnTo>
                <a:lnTo>
                  <a:pt x="236" y="488"/>
                </a:lnTo>
                <a:lnTo>
                  <a:pt x="236" y="487"/>
                </a:lnTo>
                <a:lnTo>
                  <a:pt x="237" y="487"/>
                </a:lnTo>
                <a:lnTo>
                  <a:pt x="236" y="487"/>
                </a:lnTo>
                <a:lnTo>
                  <a:pt x="237" y="487"/>
                </a:lnTo>
                <a:lnTo>
                  <a:pt x="236" y="487"/>
                </a:lnTo>
                <a:lnTo>
                  <a:pt x="237" y="487"/>
                </a:lnTo>
                <a:lnTo>
                  <a:pt x="237" y="485"/>
                </a:lnTo>
                <a:lnTo>
                  <a:pt x="239" y="485"/>
                </a:lnTo>
                <a:lnTo>
                  <a:pt x="237" y="485"/>
                </a:lnTo>
                <a:lnTo>
                  <a:pt x="236" y="485"/>
                </a:lnTo>
                <a:lnTo>
                  <a:pt x="236" y="487"/>
                </a:lnTo>
                <a:lnTo>
                  <a:pt x="236" y="488"/>
                </a:lnTo>
                <a:lnTo>
                  <a:pt x="234" y="488"/>
                </a:lnTo>
                <a:lnTo>
                  <a:pt x="234" y="487"/>
                </a:lnTo>
                <a:lnTo>
                  <a:pt x="234" y="485"/>
                </a:lnTo>
                <a:lnTo>
                  <a:pt x="232" y="485"/>
                </a:lnTo>
                <a:lnTo>
                  <a:pt x="232" y="487"/>
                </a:lnTo>
                <a:lnTo>
                  <a:pt x="232" y="485"/>
                </a:lnTo>
                <a:lnTo>
                  <a:pt x="232" y="487"/>
                </a:lnTo>
                <a:lnTo>
                  <a:pt x="231" y="487"/>
                </a:lnTo>
                <a:lnTo>
                  <a:pt x="229" y="487"/>
                </a:lnTo>
                <a:lnTo>
                  <a:pt x="229" y="485"/>
                </a:lnTo>
                <a:lnTo>
                  <a:pt x="229" y="487"/>
                </a:lnTo>
                <a:lnTo>
                  <a:pt x="231" y="487"/>
                </a:lnTo>
                <a:lnTo>
                  <a:pt x="231" y="488"/>
                </a:lnTo>
                <a:lnTo>
                  <a:pt x="229" y="488"/>
                </a:lnTo>
                <a:lnTo>
                  <a:pt x="228" y="488"/>
                </a:lnTo>
                <a:lnTo>
                  <a:pt x="228" y="487"/>
                </a:lnTo>
                <a:lnTo>
                  <a:pt x="228" y="485"/>
                </a:lnTo>
                <a:lnTo>
                  <a:pt x="228" y="487"/>
                </a:lnTo>
                <a:lnTo>
                  <a:pt x="226" y="487"/>
                </a:lnTo>
                <a:lnTo>
                  <a:pt x="226" y="485"/>
                </a:lnTo>
                <a:lnTo>
                  <a:pt x="226" y="483"/>
                </a:lnTo>
                <a:lnTo>
                  <a:pt x="226" y="482"/>
                </a:lnTo>
                <a:lnTo>
                  <a:pt x="228" y="482"/>
                </a:lnTo>
                <a:lnTo>
                  <a:pt x="226" y="482"/>
                </a:lnTo>
                <a:lnTo>
                  <a:pt x="226" y="480"/>
                </a:lnTo>
                <a:lnTo>
                  <a:pt x="228" y="480"/>
                </a:lnTo>
                <a:lnTo>
                  <a:pt x="228" y="479"/>
                </a:lnTo>
                <a:lnTo>
                  <a:pt x="226" y="479"/>
                </a:lnTo>
                <a:lnTo>
                  <a:pt x="226" y="477"/>
                </a:lnTo>
                <a:lnTo>
                  <a:pt x="226" y="479"/>
                </a:lnTo>
                <a:lnTo>
                  <a:pt x="224" y="479"/>
                </a:lnTo>
                <a:lnTo>
                  <a:pt x="224" y="480"/>
                </a:lnTo>
                <a:lnTo>
                  <a:pt x="224" y="479"/>
                </a:lnTo>
                <a:lnTo>
                  <a:pt x="223" y="479"/>
                </a:lnTo>
                <a:lnTo>
                  <a:pt x="224" y="479"/>
                </a:lnTo>
                <a:lnTo>
                  <a:pt x="224" y="480"/>
                </a:lnTo>
                <a:lnTo>
                  <a:pt x="224" y="482"/>
                </a:lnTo>
                <a:lnTo>
                  <a:pt x="224" y="483"/>
                </a:lnTo>
                <a:lnTo>
                  <a:pt x="224" y="485"/>
                </a:lnTo>
                <a:lnTo>
                  <a:pt x="223" y="485"/>
                </a:lnTo>
                <a:lnTo>
                  <a:pt x="223" y="483"/>
                </a:lnTo>
                <a:lnTo>
                  <a:pt x="223" y="482"/>
                </a:lnTo>
                <a:lnTo>
                  <a:pt x="223" y="483"/>
                </a:lnTo>
                <a:lnTo>
                  <a:pt x="221" y="483"/>
                </a:lnTo>
                <a:lnTo>
                  <a:pt x="221" y="482"/>
                </a:lnTo>
                <a:lnTo>
                  <a:pt x="223" y="482"/>
                </a:lnTo>
                <a:lnTo>
                  <a:pt x="221" y="480"/>
                </a:lnTo>
                <a:lnTo>
                  <a:pt x="223" y="480"/>
                </a:lnTo>
                <a:lnTo>
                  <a:pt x="221" y="480"/>
                </a:lnTo>
                <a:lnTo>
                  <a:pt x="221" y="482"/>
                </a:lnTo>
                <a:lnTo>
                  <a:pt x="221" y="480"/>
                </a:lnTo>
                <a:lnTo>
                  <a:pt x="221" y="482"/>
                </a:lnTo>
                <a:lnTo>
                  <a:pt x="221" y="480"/>
                </a:lnTo>
                <a:lnTo>
                  <a:pt x="220" y="480"/>
                </a:lnTo>
                <a:lnTo>
                  <a:pt x="221" y="480"/>
                </a:lnTo>
                <a:lnTo>
                  <a:pt x="221" y="479"/>
                </a:lnTo>
                <a:lnTo>
                  <a:pt x="221" y="480"/>
                </a:lnTo>
                <a:lnTo>
                  <a:pt x="220" y="480"/>
                </a:lnTo>
                <a:lnTo>
                  <a:pt x="220" y="479"/>
                </a:lnTo>
                <a:lnTo>
                  <a:pt x="220" y="480"/>
                </a:lnTo>
                <a:lnTo>
                  <a:pt x="218" y="479"/>
                </a:lnTo>
                <a:lnTo>
                  <a:pt x="218" y="477"/>
                </a:lnTo>
                <a:lnTo>
                  <a:pt x="216" y="477"/>
                </a:lnTo>
                <a:lnTo>
                  <a:pt x="216" y="475"/>
                </a:lnTo>
                <a:lnTo>
                  <a:pt x="216" y="477"/>
                </a:lnTo>
                <a:lnTo>
                  <a:pt x="216" y="475"/>
                </a:lnTo>
                <a:lnTo>
                  <a:pt x="216" y="477"/>
                </a:lnTo>
                <a:lnTo>
                  <a:pt x="216" y="475"/>
                </a:lnTo>
                <a:lnTo>
                  <a:pt x="216" y="477"/>
                </a:lnTo>
                <a:lnTo>
                  <a:pt x="216" y="475"/>
                </a:lnTo>
                <a:lnTo>
                  <a:pt x="218" y="475"/>
                </a:lnTo>
                <a:lnTo>
                  <a:pt x="216" y="475"/>
                </a:lnTo>
                <a:lnTo>
                  <a:pt x="216" y="474"/>
                </a:lnTo>
                <a:lnTo>
                  <a:pt x="218" y="474"/>
                </a:lnTo>
                <a:lnTo>
                  <a:pt x="216" y="474"/>
                </a:lnTo>
                <a:lnTo>
                  <a:pt x="216" y="472"/>
                </a:lnTo>
                <a:lnTo>
                  <a:pt x="216" y="471"/>
                </a:lnTo>
                <a:lnTo>
                  <a:pt x="218" y="471"/>
                </a:lnTo>
                <a:lnTo>
                  <a:pt x="218" y="469"/>
                </a:lnTo>
                <a:lnTo>
                  <a:pt x="216" y="469"/>
                </a:lnTo>
                <a:lnTo>
                  <a:pt x="218" y="469"/>
                </a:lnTo>
                <a:lnTo>
                  <a:pt x="216" y="469"/>
                </a:lnTo>
                <a:lnTo>
                  <a:pt x="218" y="469"/>
                </a:lnTo>
                <a:lnTo>
                  <a:pt x="218" y="467"/>
                </a:lnTo>
                <a:lnTo>
                  <a:pt x="216" y="467"/>
                </a:lnTo>
                <a:lnTo>
                  <a:pt x="216" y="469"/>
                </a:lnTo>
                <a:lnTo>
                  <a:pt x="216" y="467"/>
                </a:lnTo>
                <a:lnTo>
                  <a:pt x="215" y="467"/>
                </a:lnTo>
                <a:lnTo>
                  <a:pt x="216" y="467"/>
                </a:lnTo>
                <a:lnTo>
                  <a:pt x="216" y="466"/>
                </a:lnTo>
                <a:lnTo>
                  <a:pt x="215" y="466"/>
                </a:lnTo>
                <a:lnTo>
                  <a:pt x="215" y="467"/>
                </a:lnTo>
                <a:lnTo>
                  <a:pt x="215" y="466"/>
                </a:lnTo>
                <a:lnTo>
                  <a:pt x="216" y="466"/>
                </a:lnTo>
                <a:lnTo>
                  <a:pt x="215" y="466"/>
                </a:lnTo>
                <a:lnTo>
                  <a:pt x="215" y="464"/>
                </a:lnTo>
                <a:lnTo>
                  <a:pt x="215" y="463"/>
                </a:lnTo>
                <a:lnTo>
                  <a:pt x="216" y="463"/>
                </a:lnTo>
                <a:lnTo>
                  <a:pt x="216" y="461"/>
                </a:lnTo>
                <a:lnTo>
                  <a:pt x="215" y="461"/>
                </a:lnTo>
                <a:lnTo>
                  <a:pt x="215" y="463"/>
                </a:lnTo>
                <a:lnTo>
                  <a:pt x="215" y="461"/>
                </a:lnTo>
                <a:lnTo>
                  <a:pt x="216" y="459"/>
                </a:lnTo>
                <a:lnTo>
                  <a:pt x="215" y="459"/>
                </a:lnTo>
                <a:lnTo>
                  <a:pt x="216" y="459"/>
                </a:lnTo>
                <a:lnTo>
                  <a:pt x="215" y="459"/>
                </a:lnTo>
                <a:lnTo>
                  <a:pt x="215" y="461"/>
                </a:lnTo>
                <a:lnTo>
                  <a:pt x="213" y="459"/>
                </a:lnTo>
                <a:lnTo>
                  <a:pt x="215" y="459"/>
                </a:lnTo>
                <a:lnTo>
                  <a:pt x="213" y="459"/>
                </a:lnTo>
                <a:lnTo>
                  <a:pt x="215" y="459"/>
                </a:lnTo>
                <a:lnTo>
                  <a:pt x="215" y="458"/>
                </a:lnTo>
                <a:lnTo>
                  <a:pt x="215" y="459"/>
                </a:lnTo>
                <a:lnTo>
                  <a:pt x="215" y="458"/>
                </a:lnTo>
                <a:lnTo>
                  <a:pt x="215" y="459"/>
                </a:lnTo>
                <a:lnTo>
                  <a:pt x="216" y="459"/>
                </a:lnTo>
                <a:lnTo>
                  <a:pt x="216" y="458"/>
                </a:lnTo>
                <a:lnTo>
                  <a:pt x="215" y="458"/>
                </a:lnTo>
                <a:lnTo>
                  <a:pt x="213" y="458"/>
                </a:lnTo>
                <a:lnTo>
                  <a:pt x="213" y="456"/>
                </a:lnTo>
                <a:lnTo>
                  <a:pt x="213" y="455"/>
                </a:lnTo>
                <a:lnTo>
                  <a:pt x="212" y="455"/>
                </a:lnTo>
                <a:lnTo>
                  <a:pt x="212" y="453"/>
                </a:lnTo>
                <a:lnTo>
                  <a:pt x="213" y="453"/>
                </a:lnTo>
                <a:lnTo>
                  <a:pt x="213" y="451"/>
                </a:lnTo>
                <a:lnTo>
                  <a:pt x="213" y="453"/>
                </a:lnTo>
                <a:lnTo>
                  <a:pt x="212" y="453"/>
                </a:lnTo>
                <a:lnTo>
                  <a:pt x="210" y="451"/>
                </a:lnTo>
                <a:lnTo>
                  <a:pt x="210" y="450"/>
                </a:lnTo>
                <a:lnTo>
                  <a:pt x="210" y="448"/>
                </a:lnTo>
                <a:lnTo>
                  <a:pt x="208" y="448"/>
                </a:lnTo>
                <a:lnTo>
                  <a:pt x="210" y="448"/>
                </a:lnTo>
                <a:lnTo>
                  <a:pt x="210" y="447"/>
                </a:lnTo>
                <a:lnTo>
                  <a:pt x="208" y="448"/>
                </a:lnTo>
                <a:lnTo>
                  <a:pt x="208" y="447"/>
                </a:lnTo>
                <a:lnTo>
                  <a:pt x="210" y="447"/>
                </a:lnTo>
                <a:lnTo>
                  <a:pt x="210" y="445"/>
                </a:lnTo>
                <a:lnTo>
                  <a:pt x="212" y="445"/>
                </a:lnTo>
                <a:lnTo>
                  <a:pt x="210" y="445"/>
                </a:lnTo>
                <a:lnTo>
                  <a:pt x="210" y="443"/>
                </a:lnTo>
                <a:lnTo>
                  <a:pt x="210" y="445"/>
                </a:lnTo>
                <a:lnTo>
                  <a:pt x="208" y="445"/>
                </a:lnTo>
                <a:lnTo>
                  <a:pt x="207" y="445"/>
                </a:lnTo>
                <a:lnTo>
                  <a:pt x="208" y="445"/>
                </a:lnTo>
                <a:lnTo>
                  <a:pt x="208" y="443"/>
                </a:lnTo>
                <a:lnTo>
                  <a:pt x="207" y="443"/>
                </a:lnTo>
                <a:lnTo>
                  <a:pt x="208" y="443"/>
                </a:lnTo>
                <a:lnTo>
                  <a:pt x="207" y="443"/>
                </a:lnTo>
                <a:lnTo>
                  <a:pt x="208" y="442"/>
                </a:lnTo>
                <a:lnTo>
                  <a:pt x="207" y="442"/>
                </a:lnTo>
                <a:lnTo>
                  <a:pt x="208" y="442"/>
                </a:lnTo>
                <a:lnTo>
                  <a:pt x="207" y="442"/>
                </a:lnTo>
                <a:lnTo>
                  <a:pt x="207" y="443"/>
                </a:lnTo>
                <a:lnTo>
                  <a:pt x="207" y="445"/>
                </a:lnTo>
                <a:lnTo>
                  <a:pt x="208" y="445"/>
                </a:lnTo>
                <a:lnTo>
                  <a:pt x="208" y="447"/>
                </a:lnTo>
                <a:lnTo>
                  <a:pt x="208" y="448"/>
                </a:lnTo>
                <a:lnTo>
                  <a:pt x="210" y="450"/>
                </a:lnTo>
                <a:lnTo>
                  <a:pt x="208" y="450"/>
                </a:lnTo>
                <a:lnTo>
                  <a:pt x="210" y="450"/>
                </a:lnTo>
                <a:lnTo>
                  <a:pt x="210" y="451"/>
                </a:lnTo>
                <a:lnTo>
                  <a:pt x="210" y="453"/>
                </a:lnTo>
                <a:lnTo>
                  <a:pt x="210" y="455"/>
                </a:lnTo>
                <a:lnTo>
                  <a:pt x="208" y="455"/>
                </a:lnTo>
                <a:lnTo>
                  <a:pt x="208" y="453"/>
                </a:lnTo>
                <a:lnTo>
                  <a:pt x="207" y="453"/>
                </a:lnTo>
                <a:lnTo>
                  <a:pt x="207" y="455"/>
                </a:lnTo>
                <a:lnTo>
                  <a:pt x="207" y="453"/>
                </a:lnTo>
                <a:lnTo>
                  <a:pt x="207" y="455"/>
                </a:lnTo>
                <a:lnTo>
                  <a:pt x="205" y="455"/>
                </a:lnTo>
                <a:lnTo>
                  <a:pt x="205" y="453"/>
                </a:lnTo>
                <a:lnTo>
                  <a:pt x="204" y="453"/>
                </a:lnTo>
                <a:lnTo>
                  <a:pt x="202" y="453"/>
                </a:lnTo>
                <a:lnTo>
                  <a:pt x="202" y="451"/>
                </a:lnTo>
                <a:lnTo>
                  <a:pt x="202" y="453"/>
                </a:lnTo>
                <a:lnTo>
                  <a:pt x="202" y="451"/>
                </a:lnTo>
                <a:lnTo>
                  <a:pt x="200" y="451"/>
                </a:lnTo>
                <a:lnTo>
                  <a:pt x="200" y="450"/>
                </a:lnTo>
                <a:lnTo>
                  <a:pt x="202" y="450"/>
                </a:lnTo>
                <a:lnTo>
                  <a:pt x="200" y="450"/>
                </a:lnTo>
                <a:lnTo>
                  <a:pt x="200" y="448"/>
                </a:lnTo>
                <a:lnTo>
                  <a:pt x="202" y="448"/>
                </a:lnTo>
                <a:lnTo>
                  <a:pt x="200" y="448"/>
                </a:lnTo>
                <a:lnTo>
                  <a:pt x="199" y="448"/>
                </a:lnTo>
                <a:lnTo>
                  <a:pt x="200" y="448"/>
                </a:lnTo>
                <a:lnTo>
                  <a:pt x="200" y="447"/>
                </a:lnTo>
                <a:lnTo>
                  <a:pt x="200" y="445"/>
                </a:lnTo>
                <a:lnTo>
                  <a:pt x="200" y="447"/>
                </a:lnTo>
                <a:lnTo>
                  <a:pt x="200" y="445"/>
                </a:lnTo>
                <a:lnTo>
                  <a:pt x="200" y="443"/>
                </a:lnTo>
                <a:lnTo>
                  <a:pt x="199" y="443"/>
                </a:lnTo>
                <a:lnTo>
                  <a:pt x="199" y="442"/>
                </a:lnTo>
                <a:lnTo>
                  <a:pt x="200" y="440"/>
                </a:lnTo>
                <a:lnTo>
                  <a:pt x="199" y="440"/>
                </a:lnTo>
                <a:lnTo>
                  <a:pt x="200" y="440"/>
                </a:lnTo>
                <a:lnTo>
                  <a:pt x="199" y="440"/>
                </a:lnTo>
                <a:lnTo>
                  <a:pt x="199" y="442"/>
                </a:lnTo>
                <a:lnTo>
                  <a:pt x="197" y="442"/>
                </a:lnTo>
                <a:lnTo>
                  <a:pt x="199" y="442"/>
                </a:lnTo>
                <a:lnTo>
                  <a:pt x="199" y="440"/>
                </a:lnTo>
                <a:lnTo>
                  <a:pt x="199" y="442"/>
                </a:lnTo>
                <a:lnTo>
                  <a:pt x="197" y="442"/>
                </a:lnTo>
                <a:lnTo>
                  <a:pt x="197" y="443"/>
                </a:lnTo>
                <a:lnTo>
                  <a:pt x="197" y="442"/>
                </a:lnTo>
                <a:lnTo>
                  <a:pt x="196" y="443"/>
                </a:lnTo>
                <a:lnTo>
                  <a:pt x="196" y="442"/>
                </a:lnTo>
                <a:lnTo>
                  <a:pt x="197" y="442"/>
                </a:lnTo>
                <a:lnTo>
                  <a:pt x="196" y="442"/>
                </a:lnTo>
                <a:lnTo>
                  <a:pt x="197" y="442"/>
                </a:lnTo>
                <a:lnTo>
                  <a:pt x="196" y="442"/>
                </a:lnTo>
                <a:lnTo>
                  <a:pt x="197" y="442"/>
                </a:lnTo>
                <a:lnTo>
                  <a:pt x="197" y="440"/>
                </a:lnTo>
                <a:lnTo>
                  <a:pt x="197" y="442"/>
                </a:lnTo>
                <a:lnTo>
                  <a:pt x="196" y="442"/>
                </a:lnTo>
                <a:lnTo>
                  <a:pt x="196" y="440"/>
                </a:lnTo>
                <a:lnTo>
                  <a:pt x="196" y="442"/>
                </a:lnTo>
                <a:lnTo>
                  <a:pt x="194" y="442"/>
                </a:lnTo>
                <a:lnTo>
                  <a:pt x="194" y="440"/>
                </a:lnTo>
                <a:lnTo>
                  <a:pt x="194" y="442"/>
                </a:lnTo>
                <a:lnTo>
                  <a:pt x="194" y="440"/>
                </a:lnTo>
                <a:lnTo>
                  <a:pt x="194" y="442"/>
                </a:lnTo>
                <a:lnTo>
                  <a:pt x="192" y="440"/>
                </a:lnTo>
                <a:lnTo>
                  <a:pt x="194" y="440"/>
                </a:lnTo>
                <a:lnTo>
                  <a:pt x="196" y="440"/>
                </a:lnTo>
                <a:lnTo>
                  <a:pt x="194" y="440"/>
                </a:lnTo>
                <a:lnTo>
                  <a:pt x="196" y="440"/>
                </a:lnTo>
                <a:lnTo>
                  <a:pt x="197" y="440"/>
                </a:lnTo>
                <a:lnTo>
                  <a:pt x="197" y="439"/>
                </a:lnTo>
                <a:lnTo>
                  <a:pt x="199" y="439"/>
                </a:lnTo>
                <a:lnTo>
                  <a:pt x="197" y="439"/>
                </a:lnTo>
                <a:lnTo>
                  <a:pt x="196" y="439"/>
                </a:lnTo>
                <a:lnTo>
                  <a:pt x="197" y="439"/>
                </a:lnTo>
                <a:lnTo>
                  <a:pt x="197" y="437"/>
                </a:lnTo>
                <a:lnTo>
                  <a:pt x="197" y="439"/>
                </a:lnTo>
                <a:lnTo>
                  <a:pt x="197" y="437"/>
                </a:lnTo>
                <a:lnTo>
                  <a:pt x="196" y="437"/>
                </a:lnTo>
                <a:lnTo>
                  <a:pt x="196" y="439"/>
                </a:lnTo>
                <a:lnTo>
                  <a:pt x="194" y="439"/>
                </a:lnTo>
                <a:lnTo>
                  <a:pt x="194" y="440"/>
                </a:lnTo>
                <a:lnTo>
                  <a:pt x="192" y="440"/>
                </a:lnTo>
                <a:lnTo>
                  <a:pt x="194" y="439"/>
                </a:lnTo>
                <a:lnTo>
                  <a:pt x="192" y="439"/>
                </a:lnTo>
                <a:lnTo>
                  <a:pt x="194" y="439"/>
                </a:lnTo>
                <a:lnTo>
                  <a:pt x="192" y="439"/>
                </a:lnTo>
                <a:lnTo>
                  <a:pt x="192" y="437"/>
                </a:lnTo>
                <a:lnTo>
                  <a:pt x="194" y="437"/>
                </a:lnTo>
                <a:lnTo>
                  <a:pt x="192" y="437"/>
                </a:lnTo>
                <a:lnTo>
                  <a:pt x="192" y="435"/>
                </a:lnTo>
                <a:lnTo>
                  <a:pt x="192" y="437"/>
                </a:lnTo>
                <a:lnTo>
                  <a:pt x="192" y="435"/>
                </a:lnTo>
                <a:lnTo>
                  <a:pt x="192" y="437"/>
                </a:lnTo>
                <a:lnTo>
                  <a:pt x="191" y="437"/>
                </a:lnTo>
                <a:lnTo>
                  <a:pt x="191" y="435"/>
                </a:lnTo>
                <a:lnTo>
                  <a:pt x="191" y="437"/>
                </a:lnTo>
                <a:lnTo>
                  <a:pt x="191" y="435"/>
                </a:lnTo>
                <a:lnTo>
                  <a:pt x="191" y="437"/>
                </a:lnTo>
                <a:lnTo>
                  <a:pt x="189" y="437"/>
                </a:lnTo>
                <a:lnTo>
                  <a:pt x="189" y="439"/>
                </a:lnTo>
                <a:lnTo>
                  <a:pt x="188" y="439"/>
                </a:lnTo>
                <a:lnTo>
                  <a:pt x="186" y="439"/>
                </a:lnTo>
                <a:lnTo>
                  <a:pt x="186" y="437"/>
                </a:lnTo>
                <a:lnTo>
                  <a:pt x="184" y="437"/>
                </a:lnTo>
                <a:lnTo>
                  <a:pt x="186" y="437"/>
                </a:lnTo>
                <a:lnTo>
                  <a:pt x="184" y="437"/>
                </a:lnTo>
                <a:lnTo>
                  <a:pt x="186" y="437"/>
                </a:lnTo>
                <a:lnTo>
                  <a:pt x="184" y="437"/>
                </a:lnTo>
                <a:lnTo>
                  <a:pt x="184" y="435"/>
                </a:lnTo>
                <a:lnTo>
                  <a:pt x="186" y="435"/>
                </a:lnTo>
                <a:lnTo>
                  <a:pt x="184" y="435"/>
                </a:lnTo>
                <a:lnTo>
                  <a:pt x="183" y="435"/>
                </a:lnTo>
                <a:lnTo>
                  <a:pt x="183" y="434"/>
                </a:lnTo>
                <a:lnTo>
                  <a:pt x="181" y="434"/>
                </a:lnTo>
                <a:lnTo>
                  <a:pt x="183" y="434"/>
                </a:lnTo>
                <a:lnTo>
                  <a:pt x="183" y="432"/>
                </a:lnTo>
                <a:lnTo>
                  <a:pt x="183" y="434"/>
                </a:lnTo>
                <a:lnTo>
                  <a:pt x="183" y="432"/>
                </a:lnTo>
                <a:lnTo>
                  <a:pt x="183" y="431"/>
                </a:lnTo>
                <a:lnTo>
                  <a:pt x="183" y="432"/>
                </a:lnTo>
                <a:lnTo>
                  <a:pt x="181" y="431"/>
                </a:lnTo>
                <a:lnTo>
                  <a:pt x="183" y="431"/>
                </a:lnTo>
                <a:lnTo>
                  <a:pt x="184" y="431"/>
                </a:lnTo>
                <a:lnTo>
                  <a:pt x="183" y="431"/>
                </a:lnTo>
                <a:lnTo>
                  <a:pt x="184" y="431"/>
                </a:lnTo>
                <a:lnTo>
                  <a:pt x="183" y="431"/>
                </a:lnTo>
                <a:lnTo>
                  <a:pt x="183" y="429"/>
                </a:lnTo>
                <a:lnTo>
                  <a:pt x="184" y="429"/>
                </a:lnTo>
                <a:lnTo>
                  <a:pt x="183" y="429"/>
                </a:lnTo>
                <a:lnTo>
                  <a:pt x="184" y="429"/>
                </a:lnTo>
                <a:lnTo>
                  <a:pt x="184" y="427"/>
                </a:lnTo>
                <a:lnTo>
                  <a:pt x="186" y="427"/>
                </a:lnTo>
                <a:lnTo>
                  <a:pt x="186" y="429"/>
                </a:lnTo>
                <a:lnTo>
                  <a:pt x="186" y="427"/>
                </a:lnTo>
                <a:lnTo>
                  <a:pt x="188" y="427"/>
                </a:lnTo>
                <a:lnTo>
                  <a:pt x="189" y="427"/>
                </a:lnTo>
                <a:lnTo>
                  <a:pt x="188" y="427"/>
                </a:lnTo>
                <a:lnTo>
                  <a:pt x="186" y="427"/>
                </a:lnTo>
                <a:lnTo>
                  <a:pt x="184" y="427"/>
                </a:lnTo>
                <a:lnTo>
                  <a:pt x="183" y="427"/>
                </a:lnTo>
                <a:lnTo>
                  <a:pt x="181" y="427"/>
                </a:lnTo>
                <a:lnTo>
                  <a:pt x="183" y="427"/>
                </a:lnTo>
                <a:lnTo>
                  <a:pt x="181" y="427"/>
                </a:lnTo>
                <a:lnTo>
                  <a:pt x="180" y="427"/>
                </a:lnTo>
                <a:lnTo>
                  <a:pt x="180" y="429"/>
                </a:lnTo>
                <a:lnTo>
                  <a:pt x="180" y="427"/>
                </a:lnTo>
                <a:lnTo>
                  <a:pt x="180" y="429"/>
                </a:lnTo>
                <a:lnTo>
                  <a:pt x="180" y="427"/>
                </a:lnTo>
                <a:lnTo>
                  <a:pt x="178" y="427"/>
                </a:lnTo>
                <a:lnTo>
                  <a:pt x="178" y="429"/>
                </a:lnTo>
                <a:lnTo>
                  <a:pt x="178" y="427"/>
                </a:lnTo>
                <a:lnTo>
                  <a:pt x="176" y="427"/>
                </a:lnTo>
                <a:lnTo>
                  <a:pt x="175" y="427"/>
                </a:lnTo>
                <a:lnTo>
                  <a:pt x="173" y="427"/>
                </a:lnTo>
                <a:lnTo>
                  <a:pt x="175" y="427"/>
                </a:lnTo>
                <a:lnTo>
                  <a:pt x="173" y="427"/>
                </a:lnTo>
                <a:lnTo>
                  <a:pt x="172" y="427"/>
                </a:lnTo>
                <a:lnTo>
                  <a:pt x="172" y="426"/>
                </a:lnTo>
                <a:lnTo>
                  <a:pt x="170" y="426"/>
                </a:lnTo>
                <a:lnTo>
                  <a:pt x="172" y="426"/>
                </a:lnTo>
                <a:lnTo>
                  <a:pt x="170" y="426"/>
                </a:lnTo>
                <a:lnTo>
                  <a:pt x="170" y="424"/>
                </a:lnTo>
                <a:lnTo>
                  <a:pt x="168" y="424"/>
                </a:lnTo>
                <a:lnTo>
                  <a:pt x="168" y="426"/>
                </a:lnTo>
                <a:lnTo>
                  <a:pt x="168" y="427"/>
                </a:lnTo>
                <a:lnTo>
                  <a:pt x="168" y="426"/>
                </a:lnTo>
                <a:lnTo>
                  <a:pt x="167" y="426"/>
                </a:lnTo>
                <a:lnTo>
                  <a:pt x="167" y="427"/>
                </a:lnTo>
                <a:lnTo>
                  <a:pt x="165" y="427"/>
                </a:lnTo>
                <a:lnTo>
                  <a:pt x="167" y="427"/>
                </a:lnTo>
                <a:lnTo>
                  <a:pt x="165" y="426"/>
                </a:lnTo>
                <a:lnTo>
                  <a:pt x="164" y="426"/>
                </a:lnTo>
                <a:lnTo>
                  <a:pt x="162" y="426"/>
                </a:lnTo>
                <a:lnTo>
                  <a:pt x="164" y="426"/>
                </a:lnTo>
                <a:lnTo>
                  <a:pt x="162" y="426"/>
                </a:lnTo>
                <a:lnTo>
                  <a:pt x="162" y="424"/>
                </a:lnTo>
                <a:lnTo>
                  <a:pt x="160" y="424"/>
                </a:lnTo>
                <a:lnTo>
                  <a:pt x="159" y="424"/>
                </a:lnTo>
                <a:lnTo>
                  <a:pt x="160" y="424"/>
                </a:lnTo>
                <a:lnTo>
                  <a:pt x="160" y="423"/>
                </a:lnTo>
                <a:lnTo>
                  <a:pt x="159" y="423"/>
                </a:lnTo>
                <a:lnTo>
                  <a:pt x="160" y="423"/>
                </a:lnTo>
                <a:lnTo>
                  <a:pt x="159" y="423"/>
                </a:lnTo>
                <a:lnTo>
                  <a:pt x="160" y="423"/>
                </a:lnTo>
                <a:lnTo>
                  <a:pt x="159" y="423"/>
                </a:lnTo>
                <a:lnTo>
                  <a:pt x="159" y="421"/>
                </a:lnTo>
                <a:lnTo>
                  <a:pt x="157" y="423"/>
                </a:lnTo>
                <a:lnTo>
                  <a:pt x="157" y="421"/>
                </a:lnTo>
                <a:lnTo>
                  <a:pt x="156" y="421"/>
                </a:lnTo>
                <a:lnTo>
                  <a:pt x="156" y="419"/>
                </a:lnTo>
                <a:lnTo>
                  <a:pt x="154" y="418"/>
                </a:lnTo>
                <a:lnTo>
                  <a:pt x="154" y="416"/>
                </a:lnTo>
                <a:lnTo>
                  <a:pt x="152" y="416"/>
                </a:lnTo>
                <a:lnTo>
                  <a:pt x="154" y="416"/>
                </a:lnTo>
                <a:lnTo>
                  <a:pt x="152" y="416"/>
                </a:lnTo>
                <a:lnTo>
                  <a:pt x="152" y="415"/>
                </a:lnTo>
                <a:lnTo>
                  <a:pt x="152" y="413"/>
                </a:lnTo>
                <a:lnTo>
                  <a:pt x="152" y="411"/>
                </a:lnTo>
                <a:lnTo>
                  <a:pt x="151" y="411"/>
                </a:lnTo>
                <a:lnTo>
                  <a:pt x="151" y="410"/>
                </a:lnTo>
                <a:lnTo>
                  <a:pt x="149" y="410"/>
                </a:lnTo>
                <a:lnTo>
                  <a:pt x="149" y="408"/>
                </a:lnTo>
                <a:lnTo>
                  <a:pt x="148" y="408"/>
                </a:lnTo>
                <a:lnTo>
                  <a:pt x="148" y="407"/>
                </a:lnTo>
                <a:lnTo>
                  <a:pt x="148" y="408"/>
                </a:lnTo>
                <a:lnTo>
                  <a:pt x="148" y="407"/>
                </a:lnTo>
                <a:lnTo>
                  <a:pt x="146" y="407"/>
                </a:lnTo>
                <a:lnTo>
                  <a:pt x="146" y="405"/>
                </a:lnTo>
                <a:lnTo>
                  <a:pt x="144" y="405"/>
                </a:lnTo>
                <a:lnTo>
                  <a:pt x="144" y="403"/>
                </a:lnTo>
                <a:lnTo>
                  <a:pt x="143" y="403"/>
                </a:lnTo>
                <a:lnTo>
                  <a:pt x="143" y="402"/>
                </a:lnTo>
                <a:lnTo>
                  <a:pt x="141" y="400"/>
                </a:lnTo>
                <a:lnTo>
                  <a:pt x="143" y="400"/>
                </a:lnTo>
                <a:lnTo>
                  <a:pt x="141" y="400"/>
                </a:lnTo>
                <a:lnTo>
                  <a:pt x="141" y="399"/>
                </a:lnTo>
                <a:lnTo>
                  <a:pt x="140" y="399"/>
                </a:lnTo>
                <a:lnTo>
                  <a:pt x="141" y="399"/>
                </a:lnTo>
                <a:lnTo>
                  <a:pt x="140" y="399"/>
                </a:lnTo>
                <a:lnTo>
                  <a:pt x="140" y="397"/>
                </a:lnTo>
                <a:lnTo>
                  <a:pt x="140" y="399"/>
                </a:lnTo>
                <a:lnTo>
                  <a:pt x="138" y="399"/>
                </a:lnTo>
                <a:lnTo>
                  <a:pt x="138" y="397"/>
                </a:lnTo>
                <a:lnTo>
                  <a:pt x="138" y="399"/>
                </a:lnTo>
                <a:lnTo>
                  <a:pt x="138" y="397"/>
                </a:lnTo>
                <a:lnTo>
                  <a:pt x="136" y="397"/>
                </a:lnTo>
                <a:lnTo>
                  <a:pt x="138" y="397"/>
                </a:lnTo>
                <a:lnTo>
                  <a:pt x="136" y="397"/>
                </a:lnTo>
                <a:lnTo>
                  <a:pt x="136" y="395"/>
                </a:lnTo>
                <a:lnTo>
                  <a:pt x="138" y="395"/>
                </a:lnTo>
                <a:lnTo>
                  <a:pt x="136" y="395"/>
                </a:lnTo>
                <a:lnTo>
                  <a:pt x="136" y="394"/>
                </a:lnTo>
                <a:lnTo>
                  <a:pt x="136" y="395"/>
                </a:lnTo>
                <a:lnTo>
                  <a:pt x="135" y="395"/>
                </a:lnTo>
                <a:lnTo>
                  <a:pt x="135" y="394"/>
                </a:lnTo>
                <a:lnTo>
                  <a:pt x="136" y="394"/>
                </a:lnTo>
                <a:lnTo>
                  <a:pt x="135" y="394"/>
                </a:lnTo>
                <a:lnTo>
                  <a:pt x="135" y="392"/>
                </a:lnTo>
                <a:lnTo>
                  <a:pt x="133" y="392"/>
                </a:lnTo>
                <a:lnTo>
                  <a:pt x="133" y="391"/>
                </a:lnTo>
                <a:lnTo>
                  <a:pt x="135" y="391"/>
                </a:lnTo>
                <a:lnTo>
                  <a:pt x="133" y="391"/>
                </a:lnTo>
                <a:lnTo>
                  <a:pt x="132" y="391"/>
                </a:lnTo>
                <a:lnTo>
                  <a:pt x="130" y="391"/>
                </a:lnTo>
                <a:lnTo>
                  <a:pt x="132" y="391"/>
                </a:lnTo>
                <a:lnTo>
                  <a:pt x="130" y="391"/>
                </a:lnTo>
                <a:lnTo>
                  <a:pt x="130" y="389"/>
                </a:lnTo>
                <a:lnTo>
                  <a:pt x="132" y="389"/>
                </a:lnTo>
                <a:lnTo>
                  <a:pt x="130" y="389"/>
                </a:lnTo>
                <a:lnTo>
                  <a:pt x="132" y="387"/>
                </a:lnTo>
                <a:lnTo>
                  <a:pt x="130" y="387"/>
                </a:lnTo>
                <a:lnTo>
                  <a:pt x="132" y="387"/>
                </a:lnTo>
                <a:lnTo>
                  <a:pt x="132" y="386"/>
                </a:lnTo>
                <a:lnTo>
                  <a:pt x="133" y="386"/>
                </a:lnTo>
                <a:lnTo>
                  <a:pt x="132" y="386"/>
                </a:lnTo>
                <a:lnTo>
                  <a:pt x="132" y="384"/>
                </a:lnTo>
                <a:lnTo>
                  <a:pt x="133" y="384"/>
                </a:lnTo>
                <a:lnTo>
                  <a:pt x="133" y="383"/>
                </a:lnTo>
                <a:lnTo>
                  <a:pt x="132" y="383"/>
                </a:lnTo>
                <a:lnTo>
                  <a:pt x="132" y="384"/>
                </a:lnTo>
                <a:lnTo>
                  <a:pt x="132" y="386"/>
                </a:lnTo>
                <a:lnTo>
                  <a:pt x="130" y="386"/>
                </a:lnTo>
                <a:lnTo>
                  <a:pt x="128" y="386"/>
                </a:lnTo>
                <a:lnTo>
                  <a:pt x="130" y="386"/>
                </a:lnTo>
                <a:lnTo>
                  <a:pt x="130" y="384"/>
                </a:lnTo>
                <a:lnTo>
                  <a:pt x="128" y="384"/>
                </a:lnTo>
                <a:lnTo>
                  <a:pt x="128" y="383"/>
                </a:lnTo>
                <a:lnTo>
                  <a:pt x="130" y="383"/>
                </a:lnTo>
                <a:lnTo>
                  <a:pt x="130" y="381"/>
                </a:lnTo>
                <a:lnTo>
                  <a:pt x="130" y="379"/>
                </a:lnTo>
                <a:lnTo>
                  <a:pt x="132" y="379"/>
                </a:lnTo>
                <a:lnTo>
                  <a:pt x="130" y="379"/>
                </a:lnTo>
                <a:lnTo>
                  <a:pt x="130" y="381"/>
                </a:lnTo>
                <a:lnTo>
                  <a:pt x="128" y="381"/>
                </a:lnTo>
                <a:lnTo>
                  <a:pt x="130" y="379"/>
                </a:lnTo>
                <a:lnTo>
                  <a:pt x="128" y="379"/>
                </a:lnTo>
                <a:lnTo>
                  <a:pt x="130" y="379"/>
                </a:lnTo>
                <a:lnTo>
                  <a:pt x="130" y="378"/>
                </a:lnTo>
                <a:lnTo>
                  <a:pt x="130" y="376"/>
                </a:lnTo>
                <a:lnTo>
                  <a:pt x="132" y="376"/>
                </a:lnTo>
                <a:lnTo>
                  <a:pt x="130" y="376"/>
                </a:lnTo>
                <a:lnTo>
                  <a:pt x="132" y="375"/>
                </a:lnTo>
                <a:lnTo>
                  <a:pt x="132" y="373"/>
                </a:lnTo>
                <a:lnTo>
                  <a:pt x="133" y="373"/>
                </a:lnTo>
                <a:lnTo>
                  <a:pt x="133" y="371"/>
                </a:lnTo>
                <a:lnTo>
                  <a:pt x="135" y="371"/>
                </a:lnTo>
                <a:lnTo>
                  <a:pt x="135" y="370"/>
                </a:lnTo>
                <a:lnTo>
                  <a:pt x="136" y="370"/>
                </a:lnTo>
                <a:lnTo>
                  <a:pt x="136" y="368"/>
                </a:lnTo>
                <a:lnTo>
                  <a:pt x="138" y="368"/>
                </a:lnTo>
                <a:lnTo>
                  <a:pt x="138" y="367"/>
                </a:lnTo>
                <a:lnTo>
                  <a:pt x="138" y="368"/>
                </a:lnTo>
                <a:lnTo>
                  <a:pt x="138" y="367"/>
                </a:lnTo>
                <a:lnTo>
                  <a:pt x="140" y="367"/>
                </a:lnTo>
                <a:lnTo>
                  <a:pt x="138" y="367"/>
                </a:lnTo>
                <a:lnTo>
                  <a:pt x="140" y="367"/>
                </a:lnTo>
                <a:lnTo>
                  <a:pt x="141" y="367"/>
                </a:lnTo>
                <a:lnTo>
                  <a:pt x="141" y="365"/>
                </a:lnTo>
                <a:lnTo>
                  <a:pt x="143" y="367"/>
                </a:lnTo>
                <a:lnTo>
                  <a:pt x="143" y="365"/>
                </a:lnTo>
                <a:lnTo>
                  <a:pt x="143" y="367"/>
                </a:lnTo>
                <a:lnTo>
                  <a:pt x="144" y="367"/>
                </a:lnTo>
                <a:lnTo>
                  <a:pt x="146" y="367"/>
                </a:lnTo>
                <a:lnTo>
                  <a:pt x="148" y="367"/>
                </a:lnTo>
                <a:lnTo>
                  <a:pt x="149" y="367"/>
                </a:lnTo>
                <a:lnTo>
                  <a:pt x="151" y="367"/>
                </a:lnTo>
                <a:lnTo>
                  <a:pt x="152" y="367"/>
                </a:lnTo>
                <a:lnTo>
                  <a:pt x="154" y="367"/>
                </a:lnTo>
                <a:lnTo>
                  <a:pt x="156" y="367"/>
                </a:lnTo>
                <a:lnTo>
                  <a:pt x="157" y="367"/>
                </a:lnTo>
                <a:lnTo>
                  <a:pt x="157" y="365"/>
                </a:lnTo>
                <a:lnTo>
                  <a:pt x="159" y="365"/>
                </a:lnTo>
                <a:lnTo>
                  <a:pt x="159" y="367"/>
                </a:lnTo>
                <a:lnTo>
                  <a:pt x="159" y="365"/>
                </a:lnTo>
                <a:lnTo>
                  <a:pt x="159" y="367"/>
                </a:lnTo>
                <a:lnTo>
                  <a:pt x="160" y="365"/>
                </a:lnTo>
                <a:lnTo>
                  <a:pt x="159" y="365"/>
                </a:lnTo>
                <a:lnTo>
                  <a:pt x="160" y="365"/>
                </a:lnTo>
                <a:lnTo>
                  <a:pt x="159" y="365"/>
                </a:lnTo>
                <a:lnTo>
                  <a:pt x="157" y="365"/>
                </a:lnTo>
                <a:lnTo>
                  <a:pt x="156" y="365"/>
                </a:lnTo>
                <a:lnTo>
                  <a:pt x="157" y="365"/>
                </a:lnTo>
                <a:lnTo>
                  <a:pt x="156" y="365"/>
                </a:lnTo>
                <a:lnTo>
                  <a:pt x="154" y="365"/>
                </a:lnTo>
                <a:lnTo>
                  <a:pt x="152" y="365"/>
                </a:lnTo>
                <a:lnTo>
                  <a:pt x="152" y="367"/>
                </a:lnTo>
                <a:lnTo>
                  <a:pt x="151" y="365"/>
                </a:lnTo>
                <a:lnTo>
                  <a:pt x="151" y="367"/>
                </a:lnTo>
                <a:lnTo>
                  <a:pt x="151" y="365"/>
                </a:lnTo>
                <a:lnTo>
                  <a:pt x="151" y="367"/>
                </a:lnTo>
                <a:lnTo>
                  <a:pt x="151" y="365"/>
                </a:lnTo>
                <a:lnTo>
                  <a:pt x="151" y="367"/>
                </a:lnTo>
                <a:lnTo>
                  <a:pt x="151" y="365"/>
                </a:lnTo>
                <a:lnTo>
                  <a:pt x="149" y="365"/>
                </a:lnTo>
                <a:lnTo>
                  <a:pt x="149" y="367"/>
                </a:lnTo>
                <a:lnTo>
                  <a:pt x="149" y="365"/>
                </a:lnTo>
                <a:lnTo>
                  <a:pt x="149" y="367"/>
                </a:lnTo>
                <a:lnTo>
                  <a:pt x="149" y="365"/>
                </a:lnTo>
                <a:lnTo>
                  <a:pt x="149" y="367"/>
                </a:lnTo>
                <a:lnTo>
                  <a:pt x="149" y="365"/>
                </a:lnTo>
                <a:lnTo>
                  <a:pt x="149" y="367"/>
                </a:lnTo>
                <a:lnTo>
                  <a:pt x="149" y="365"/>
                </a:lnTo>
                <a:lnTo>
                  <a:pt x="148" y="365"/>
                </a:lnTo>
                <a:lnTo>
                  <a:pt x="149" y="365"/>
                </a:lnTo>
                <a:lnTo>
                  <a:pt x="148" y="365"/>
                </a:lnTo>
                <a:lnTo>
                  <a:pt x="149" y="365"/>
                </a:lnTo>
                <a:lnTo>
                  <a:pt x="149" y="363"/>
                </a:lnTo>
                <a:lnTo>
                  <a:pt x="148" y="363"/>
                </a:lnTo>
                <a:lnTo>
                  <a:pt x="148" y="365"/>
                </a:lnTo>
                <a:lnTo>
                  <a:pt x="146" y="365"/>
                </a:lnTo>
                <a:lnTo>
                  <a:pt x="144" y="365"/>
                </a:lnTo>
                <a:lnTo>
                  <a:pt x="144" y="363"/>
                </a:lnTo>
                <a:lnTo>
                  <a:pt x="143" y="363"/>
                </a:lnTo>
                <a:lnTo>
                  <a:pt x="143" y="362"/>
                </a:lnTo>
                <a:lnTo>
                  <a:pt x="143" y="360"/>
                </a:lnTo>
                <a:lnTo>
                  <a:pt x="141" y="360"/>
                </a:lnTo>
                <a:lnTo>
                  <a:pt x="141" y="359"/>
                </a:lnTo>
                <a:lnTo>
                  <a:pt x="140" y="359"/>
                </a:lnTo>
                <a:lnTo>
                  <a:pt x="140" y="357"/>
                </a:lnTo>
                <a:lnTo>
                  <a:pt x="138" y="357"/>
                </a:lnTo>
                <a:lnTo>
                  <a:pt x="140" y="357"/>
                </a:lnTo>
                <a:lnTo>
                  <a:pt x="138" y="357"/>
                </a:lnTo>
                <a:lnTo>
                  <a:pt x="140" y="357"/>
                </a:lnTo>
                <a:lnTo>
                  <a:pt x="138" y="357"/>
                </a:lnTo>
                <a:lnTo>
                  <a:pt x="138" y="359"/>
                </a:lnTo>
                <a:lnTo>
                  <a:pt x="138" y="360"/>
                </a:lnTo>
                <a:lnTo>
                  <a:pt x="138" y="362"/>
                </a:lnTo>
                <a:lnTo>
                  <a:pt x="136" y="362"/>
                </a:lnTo>
                <a:lnTo>
                  <a:pt x="135" y="362"/>
                </a:lnTo>
                <a:lnTo>
                  <a:pt x="135" y="360"/>
                </a:lnTo>
                <a:lnTo>
                  <a:pt x="133" y="360"/>
                </a:lnTo>
                <a:lnTo>
                  <a:pt x="133" y="362"/>
                </a:lnTo>
                <a:lnTo>
                  <a:pt x="135" y="360"/>
                </a:lnTo>
                <a:lnTo>
                  <a:pt x="135" y="362"/>
                </a:lnTo>
                <a:lnTo>
                  <a:pt x="133" y="362"/>
                </a:lnTo>
                <a:lnTo>
                  <a:pt x="135" y="362"/>
                </a:lnTo>
                <a:lnTo>
                  <a:pt x="135" y="363"/>
                </a:lnTo>
                <a:lnTo>
                  <a:pt x="135" y="365"/>
                </a:lnTo>
                <a:lnTo>
                  <a:pt x="133" y="365"/>
                </a:lnTo>
                <a:lnTo>
                  <a:pt x="135" y="365"/>
                </a:lnTo>
                <a:lnTo>
                  <a:pt x="133" y="365"/>
                </a:lnTo>
                <a:lnTo>
                  <a:pt x="133" y="363"/>
                </a:lnTo>
                <a:lnTo>
                  <a:pt x="133" y="365"/>
                </a:lnTo>
                <a:lnTo>
                  <a:pt x="132" y="365"/>
                </a:lnTo>
                <a:lnTo>
                  <a:pt x="130" y="365"/>
                </a:lnTo>
                <a:lnTo>
                  <a:pt x="132" y="365"/>
                </a:lnTo>
                <a:lnTo>
                  <a:pt x="130" y="365"/>
                </a:lnTo>
                <a:lnTo>
                  <a:pt x="128" y="365"/>
                </a:lnTo>
                <a:lnTo>
                  <a:pt x="128" y="363"/>
                </a:lnTo>
                <a:lnTo>
                  <a:pt x="127" y="363"/>
                </a:lnTo>
                <a:lnTo>
                  <a:pt x="125" y="363"/>
                </a:lnTo>
                <a:lnTo>
                  <a:pt x="127" y="363"/>
                </a:lnTo>
                <a:lnTo>
                  <a:pt x="125" y="365"/>
                </a:lnTo>
                <a:lnTo>
                  <a:pt x="127" y="365"/>
                </a:lnTo>
                <a:lnTo>
                  <a:pt x="125" y="365"/>
                </a:lnTo>
                <a:lnTo>
                  <a:pt x="125" y="367"/>
                </a:lnTo>
                <a:lnTo>
                  <a:pt x="125" y="365"/>
                </a:lnTo>
                <a:lnTo>
                  <a:pt x="125" y="367"/>
                </a:lnTo>
                <a:lnTo>
                  <a:pt x="124" y="367"/>
                </a:lnTo>
                <a:lnTo>
                  <a:pt x="124" y="368"/>
                </a:lnTo>
                <a:lnTo>
                  <a:pt x="122" y="368"/>
                </a:lnTo>
                <a:lnTo>
                  <a:pt x="122" y="370"/>
                </a:lnTo>
                <a:lnTo>
                  <a:pt x="122" y="368"/>
                </a:lnTo>
                <a:lnTo>
                  <a:pt x="120" y="368"/>
                </a:lnTo>
                <a:lnTo>
                  <a:pt x="122" y="367"/>
                </a:lnTo>
                <a:lnTo>
                  <a:pt x="120" y="367"/>
                </a:lnTo>
                <a:lnTo>
                  <a:pt x="120" y="365"/>
                </a:lnTo>
                <a:lnTo>
                  <a:pt x="122" y="365"/>
                </a:lnTo>
                <a:lnTo>
                  <a:pt x="120" y="365"/>
                </a:lnTo>
                <a:lnTo>
                  <a:pt x="122" y="365"/>
                </a:lnTo>
                <a:lnTo>
                  <a:pt x="120" y="365"/>
                </a:lnTo>
                <a:lnTo>
                  <a:pt x="120" y="367"/>
                </a:lnTo>
                <a:lnTo>
                  <a:pt x="119" y="367"/>
                </a:lnTo>
                <a:lnTo>
                  <a:pt x="117" y="367"/>
                </a:lnTo>
                <a:lnTo>
                  <a:pt x="116" y="367"/>
                </a:lnTo>
                <a:lnTo>
                  <a:pt x="117" y="367"/>
                </a:lnTo>
                <a:lnTo>
                  <a:pt x="116" y="367"/>
                </a:lnTo>
                <a:lnTo>
                  <a:pt x="116" y="365"/>
                </a:lnTo>
                <a:lnTo>
                  <a:pt x="117" y="365"/>
                </a:lnTo>
                <a:lnTo>
                  <a:pt x="117" y="363"/>
                </a:lnTo>
                <a:lnTo>
                  <a:pt x="116" y="363"/>
                </a:lnTo>
                <a:lnTo>
                  <a:pt x="116" y="365"/>
                </a:lnTo>
                <a:lnTo>
                  <a:pt x="116" y="363"/>
                </a:lnTo>
                <a:lnTo>
                  <a:pt x="116" y="365"/>
                </a:lnTo>
                <a:lnTo>
                  <a:pt x="116" y="367"/>
                </a:lnTo>
                <a:lnTo>
                  <a:pt x="114" y="367"/>
                </a:lnTo>
                <a:lnTo>
                  <a:pt x="114" y="365"/>
                </a:lnTo>
                <a:lnTo>
                  <a:pt x="112" y="365"/>
                </a:lnTo>
                <a:lnTo>
                  <a:pt x="114" y="365"/>
                </a:lnTo>
                <a:lnTo>
                  <a:pt x="112" y="365"/>
                </a:lnTo>
                <a:lnTo>
                  <a:pt x="112" y="363"/>
                </a:lnTo>
                <a:lnTo>
                  <a:pt x="112" y="362"/>
                </a:lnTo>
                <a:lnTo>
                  <a:pt x="111" y="362"/>
                </a:lnTo>
                <a:lnTo>
                  <a:pt x="111" y="363"/>
                </a:lnTo>
                <a:lnTo>
                  <a:pt x="111" y="362"/>
                </a:lnTo>
                <a:lnTo>
                  <a:pt x="111" y="363"/>
                </a:lnTo>
                <a:lnTo>
                  <a:pt x="109" y="363"/>
                </a:lnTo>
                <a:lnTo>
                  <a:pt x="109" y="362"/>
                </a:lnTo>
                <a:lnTo>
                  <a:pt x="109" y="363"/>
                </a:lnTo>
                <a:lnTo>
                  <a:pt x="109" y="362"/>
                </a:lnTo>
                <a:lnTo>
                  <a:pt x="108" y="362"/>
                </a:lnTo>
                <a:lnTo>
                  <a:pt x="109" y="362"/>
                </a:lnTo>
                <a:lnTo>
                  <a:pt x="108" y="362"/>
                </a:lnTo>
                <a:lnTo>
                  <a:pt x="108" y="360"/>
                </a:lnTo>
                <a:lnTo>
                  <a:pt x="109" y="360"/>
                </a:lnTo>
                <a:lnTo>
                  <a:pt x="108" y="360"/>
                </a:lnTo>
                <a:lnTo>
                  <a:pt x="108" y="359"/>
                </a:lnTo>
                <a:lnTo>
                  <a:pt x="109" y="359"/>
                </a:lnTo>
                <a:lnTo>
                  <a:pt x="109" y="357"/>
                </a:lnTo>
                <a:lnTo>
                  <a:pt x="108" y="357"/>
                </a:lnTo>
                <a:lnTo>
                  <a:pt x="109" y="357"/>
                </a:lnTo>
                <a:lnTo>
                  <a:pt x="109" y="355"/>
                </a:lnTo>
                <a:lnTo>
                  <a:pt x="108" y="355"/>
                </a:lnTo>
                <a:lnTo>
                  <a:pt x="108" y="357"/>
                </a:lnTo>
                <a:lnTo>
                  <a:pt x="108" y="355"/>
                </a:lnTo>
                <a:lnTo>
                  <a:pt x="108" y="357"/>
                </a:lnTo>
                <a:lnTo>
                  <a:pt x="108" y="355"/>
                </a:lnTo>
                <a:lnTo>
                  <a:pt x="106" y="355"/>
                </a:lnTo>
                <a:lnTo>
                  <a:pt x="108" y="355"/>
                </a:lnTo>
                <a:lnTo>
                  <a:pt x="109" y="355"/>
                </a:lnTo>
                <a:lnTo>
                  <a:pt x="109" y="354"/>
                </a:lnTo>
                <a:lnTo>
                  <a:pt x="109" y="352"/>
                </a:lnTo>
                <a:lnTo>
                  <a:pt x="109" y="354"/>
                </a:lnTo>
                <a:lnTo>
                  <a:pt x="108" y="354"/>
                </a:lnTo>
                <a:lnTo>
                  <a:pt x="106" y="354"/>
                </a:lnTo>
                <a:lnTo>
                  <a:pt x="108" y="354"/>
                </a:lnTo>
                <a:lnTo>
                  <a:pt x="106" y="354"/>
                </a:lnTo>
                <a:lnTo>
                  <a:pt x="106" y="352"/>
                </a:lnTo>
                <a:lnTo>
                  <a:pt x="106" y="354"/>
                </a:lnTo>
                <a:lnTo>
                  <a:pt x="104" y="354"/>
                </a:lnTo>
                <a:lnTo>
                  <a:pt x="104" y="352"/>
                </a:lnTo>
                <a:lnTo>
                  <a:pt x="104" y="351"/>
                </a:lnTo>
                <a:lnTo>
                  <a:pt x="103" y="351"/>
                </a:lnTo>
                <a:lnTo>
                  <a:pt x="104" y="351"/>
                </a:lnTo>
                <a:lnTo>
                  <a:pt x="103" y="352"/>
                </a:lnTo>
                <a:lnTo>
                  <a:pt x="103" y="351"/>
                </a:lnTo>
                <a:lnTo>
                  <a:pt x="103" y="349"/>
                </a:lnTo>
                <a:lnTo>
                  <a:pt x="101" y="351"/>
                </a:lnTo>
                <a:lnTo>
                  <a:pt x="101" y="349"/>
                </a:lnTo>
                <a:lnTo>
                  <a:pt x="101" y="351"/>
                </a:lnTo>
                <a:lnTo>
                  <a:pt x="101" y="349"/>
                </a:lnTo>
                <a:lnTo>
                  <a:pt x="101" y="347"/>
                </a:lnTo>
                <a:lnTo>
                  <a:pt x="100" y="347"/>
                </a:lnTo>
                <a:lnTo>
                  <a:pt x="100" y="349"/>
                </a:lnTo>
                <a:lnTo>
                  <a:pt x="100" y="347"/>
                </a:lnTo>
                <a:lnTo>
                  <a:pt x="100" y="349"/>
                </a:lnTo>
                <a:lnTo>
                  <a:pt x="98" y="349"/>
                </a:lnTo>
                <a:lnTo>
                  <a:pt x="100" y="349"/>
                </a:lnTo>
                <a:lnTo>
                  <a:pt x="100" y="351"/>
                </a:lnTo>
                <a:lnTo>
                  <a:pt x="98" y="351"/>
                </a:lnTo>
                <a:lnTo>
                  <a:pt x="100" y="351"/>
                </a:lnTo>
                <a:lnTo>
                  <a:pt x="98" y="351"/>
                </a:lnTo>
                <a:lnTo>
                  <a:pt x="98" y="349"/>
                </a:lnTo>
                <a:lnTo>
                  <a:pt x="96" y="349"/>
                </a:lnTo>
                <a:lnTo>
                  <a:pt x="98" y="349"/>
                </a:lnTo>
                <a:lnTo>
                  <a:pt x="98" y="347"/>
                </a:lnTo>
                <a:lnTo>
                  <a:pt x="96" y="347"/>
                </a:lnTo>
                <a:lnTo>
                  <a:pt x="96" y="349"/>
                </a:lnTo>
                <a:lnTo>
                  <a:pt x="95" y="347"/>
                </a:lnTo>
                <a:lnTo>
                  <a:pt x="95" y="346"/>
                </a:lnTo>
                <a:lnTo>
                  <a:pt x="95" y="347"/>
                </a:lnTo>
                <a:lnTo>
                  <a:pt x="93" y="347"/>
                </a:lnTo>
                <a:lnTo>
                  <a:pt x="93" y="346"/>
                </a:lnTo>
                <a:lnTo>
                  <a:pt x="93" y="347"/>
                </a:lnTo>
                <a:lnTo>
                  <a:pt x="92" y="347"/>
                </a:lnTo>
                <a:lnTo>
                  <a:pt x="92" y="346"/>
                </a:lnTo>
                <a:lnTo>
                  <a:pt x="92" y="344"/>
                </a:lnTo>
                <a:lnTo>
                  <a:pt x="93" y="344"/>
                </a:lnTo>
                <a:lnTo>
                  <a:pt x="93" y="343"/>
                </a:lnTo>
                <a:lnTo>
                  <a:pt x="95" y="343"/>
                </a:lnTo>
                <a:lnTo>
                  <a:pt x="96" y="343"/>
                </a:lnTo>
                <a:lnTo>
                  <a:pt x="95" y="343"/>
                </a:lnTo>
                <a:lnTo>
                  <a:pt x="95" y="341"/>
                </a:lnTo>
                <a:lnTo>
                  <a:pt x="93" y="343"/>
                </a:lnTo>
                <a:lnTo>
                  <a:pt x="93" y="341"/>
                </a:lnTo>
                <a:lnTo>
                  <a:pt x="92" y="341"/>
                </a:lnTo>
                <a:lnTo>
                  <a:pt x="92" y="339"/>
                </a:lnTo>
                <a:lnTo>
                  <a:pt x="92" y="338"/>
                </a:lnTo>
                <a:lnTo>
                  <a:pt x="92" y="336"/>
                </a:lnTo>
                <a:lnTo>
                  <a:pt x="92" y="335"/>
                </a:lnTo>
                <a:lnTo>
                  <a:pt x="93" y="335"/>
                </a:lnTo>
                <a:lnTo>
                  <a:pt x="95" y="336"/>
                </a:lnTo>
                <a:lnTo>
                  <a:pt x="96" y="336"/>
                </a:lnTo>
                <a:lnTo>
                  <a:pt x="98" y="336"/>
                </a:lnTo>
                <a:lnTo>
                  <a:pt x="96" y="336"/>
                </a:lnTo>
                <a:lnTo>
                  <a:pt x="95" y="336"/>
                </a:lnTo>
                <a:lnTo>
                  <a:pt x="95" y="335"/>
                </a:lnTo>
                <a:lnTo>
                  <a:pt x="93" y="335"/>
                </a:lnTo>
                <a:lnTo>
                  <a:pt x="93" y="333"/>
                </a:lnTo>
                <a:lnTo>
                  <a:pt x="92" y="333"/>
                </a:lnTo>
                <a:lnTo>
                  <a:pt x="93" y="333"/>
                </a:lnTo>
                <a:lnTo>
                  <a:pt x="93" y="331"/>
                </a:lnTo>
                <a:lnTo>
                  <a:pt x="93" y="333"/>
                </a:lnTo>
                <a:lnTo>
                  <a:pt x="93" y="331"/>
                </a:lnTo>
                <a:lnTo>
                  <a:pt x="93" y="330"/>
                </a:lnTo>
                <a:lnTo>
                  <a:pt x="93" y="328"/>
                </a:lnTo>
                <a:lnTo>
                  <a:pt x="95" y="328"/>
                </a:lnTo>
                <a:lnTo>
                  <a:pt x="95" y="330"/>
                </a:lnTo>
                <a:lnTo>
                  <a:pt x="95" y="328"/>
                </a:lnTo>
                <a:lnTo>
                  <a:pt x="95" y="330"/>
                </a:lnTo>
                <a:lnTo>
                  <a:pt x="96" y="330"/>
                </a:lnTo>
                <a:lnTo>
                  <a:pt x="96" y="328"/>
                </a:lnTo>
                <a:lnTo>
                  <a:pt x="95" y="328"/>
                </a:lnTo>
                <a:lnTo>
                  <a:pt x="95" y="327"/>
                </a:lnTo>
                <a:lnTo>
                  <a:pt x="96" y="327"/>
                </a:lnTo>
                <a:lnTo>
                  <a:pt x="96" y="325"/>
                </a:lnTo>
                <a:lnTo>
                  <a:pt x="98" y="325"/>
                </a:lnTo>
                <a:lnTo>
                  <a:pt x="98" y="323"/>
                </a:lnTo>
                <a:lnTo>
                  <a:pt x="100" y="323"/>
                </a:lnTo>
                <a:lnTo>
                  <a:pt x="98" y="323"/>
                </a:lnTo>
                <a:lnTo>
                  <a:pt x="98" y="325"/>
                </a:lnTo>
                <a:lnTo>
                  <a:pt x="96" y="325"/>
                </a:lnTo>
                <a:lnTo>
                  <a:pt x="96" y="327"/>
                </a:lnTo>
                <a:lnTo>
                  <a:pt x="95" y="327"/>
                </a:lnTo>
                <a:lnTo>
                  <a:pt x="95" y="325"/>
                </a:lnTo>
                <a:lnTo>
                  <a:pt x="95" y="327"/>
                </a:lnTo>
                <a:lnTo>
                  <a:pt x="95" y="325"/>
                </a:lnTo>
                <a:lnTo>
                  <a:pt x="96" y="325"/>
                </a:lnTo>
                <a:lnTo>
                  <a:pt x="96" y="323"/>
                </a:lnTo>
                <a:lnTo>
                  <a:pt x="95" y="323"/>
                </a:lnTo>
                <a:lnTo>
                  <a:pt x="96" y="322"/>
                </a:lnTo>
                <a:lnTo>
                  <a:pt x="95" y="322"/>
                </a:lnTo>
                <a:lnTo>
                  <a:pt x="95" y="323"/>
                </a:lnTo>
                <a:lnTo>
                  <a:pt x="93" y="323"/>
                </a:lnTo>
                <a:lnTo>
                  <a:pt x="95" y="323"/>
                </a:lnTo>
                <a:lnTo>
                  <a:pt x="95" y="322"/>
                </a:lnTo>
                <a:lnTo>
                  <a:pt x="96" y="320"/>
                </a:lnTo>
                <a:lnTo>
                  <a:pt x="95" y="320"/>
                </a:lnTo>
                <a:lnTo>
                  <a:pt x="95" y="322"/>
                </a:lnTo>
                <a:lnTo>
                  <a:pt x="93" y="322"/>
                </a:lnTo>
                <a:lnTo>
                  <a:pt x="92" y="322"/>
                </a:lnTo>
                <a:lnTo>
                  <a:pt x="93" y="322"/>
                </a:lnTo>
                <a:lnTo>
                  <a:pt x="93" y="320"/>
                </a:lnTo>
                <a:lnTo>
                  <a:pt x="93" y="319"/>
                </a:lnTo>
                <a:lnTo>
                  <a:pt x="93" y="317"/>
                </a:lnTo>
                <a:lnTo>
                  <a:pt x="93" y="315"/>
                </a:lnTo>
                <a:lnTo>
                  <a:pt x="95" y="315"/>
                </a:lnTo>
                <a:lnTo>
                  <a:pt x="93" y="315"/>
                </a:lnTo>
                <a:lnTo>
                  <a:pt x="93" y="314"/>
                </a:lnTo>
                <a:lnTo>
                  <a:pt x="93" y="312"/>
                </a:lnTo>
                <a:lnTo>
                  <a:pt x="93" y="311"/>
                </a:lnTo>
                <a:lnTo>
                  <a:pt x="95" y="311"/>
                </a:lnTo>
                <a:lnTo>
                  <a:pt x="95" y="312"/>
                </a:lnTo>
                <a:lnTo>
                  <a:pt x="95" y="314"/>
                </a:lnTo>
                <a:lnTo>
                  <a:pt x="96" y="314"/>
                </a:lnTo>
                <a:lnTo>
                  <a:pt x="96" y="315"/>
                </a:lnTo>
                <a:lnTo>
                  <a:pt x="96" y="314"/>
                </a:lnTo>
                <a:lnTo>
                  <a:pt x="96" y="312"/>
                </a:lnTo>
                <a:lnTo>
                  <a:pt x="96" y="314"/>
                </a:lnTo>
                <a:lnTo>
                  <a:pt x="96" y="312"/>
                </a:lnTo>
                <a:lnTo>
                  <a:pt x="95" y="312"/>
                </a:lnTo>
                <a:lnTo>
                  <a:pt x="96" y="312"/>
                </a:lnTo>
                <a:lnTo>
                  <a:pt x="96" y="311"/>
                </a:lnTo>
                <a:lnTo>
                  <a:pt x="96" y="309"/>
                </a:lnTo>
                <a:lnTo>
                  <a:pt x="96" y="311"/>
                </a:lnTo>
                <a:lnTo>
                  <a:pt x="98" y="311"/>
                </a:lnTo>
                <a:lnTo>
                  <a:pt x="96" y="311"/>
                </a:lnTo>
                <a:lnTo>
                  <a:pt x="98" y="311"/>
                </a:lnTo>
                <a:lnTo>
                  <a:pt x="100" y="311"/>
                </a:lnTo>
                <a:lnTo>
                  <a:pt x="100" y="309"/>
                </a:lnTo>
                <a:lnTo>
                  <a:pt x="101" y="309"/>
                </a:lnTo>
                <a:lnTo>
                  <a:pt x="101" y="311"/>
                </a:lnTo>
                <a:lnTo>
                  <a:pt x="101" y="309"/>
                </a:lnTo>
                <a:lnTo>
                  <a:pt x="103" y="309"/>
                </a:lnTo>
                <a:lnTo>
                  <a:pt x="103" y="311"/>
                </a:lnTo>
                <a:lnTo>
                  <a:pt x="103" y="309"/>
                </a:lnTo>
                <a:lnTo>
                  <a:pt x="104" y="309"/>
                </a:lnTo>
                <a:lnTo>
                  <a:pt x="106" y="309"/>
                </a:lnTo>
                <a:lnTo>
                  <a:pt x="106" y="311"/>
                </a:lnTo>
                <a:lnTo>
                  <a:pt x="106" y="309"/>
                </a:lnTo>
                <a:lnTo>
                  <a:pt x="108" y="309"/>
                </a:lnTo>
                <a:lnTo>
                  <a:pt x="109" y="309"/>
                </a:lnTo>
                <a:lnTo>
                  <a:pt x="109" y="311"/>
                </a:lnTo>
                <a:lnTo>
                  <a:pt x="111" y="311"/>
                </a:lnTo>
                <a:lnTo>
                  <a:pt x="112" y="311"/>
                </a:lnTo>
                <a:lnTo>
                  <a:pt x="112" y="312"/>
                </a:lnTo>
                <a:lnTo>
                  <a:pt x="114" y="312"/>
                </a:lnTo>
                <a:lnTo>
                  <a:pt x="114" y="311"/>
                </a:lnTo>
                <a:lnTo>
                  <a:pt x="114" y="312"/>
                </a:lnTo>
                <a:lnTo>
                  <a:pt x="116" y="312"/>
                </a:lnTo>
                <a:lnTo>
                  <a:pt x="117" y="312"/>
                </a:lnTo>
                <a:lnTo>
                  <a:pt x="117" y="311"/>
                </a:lnTo>
                <a:lnTo>
                  <a:pt x="117" y="312"/>
                </a:lnTo>
                <a:lnTo>
                  <a:pt x="119" y="312"/>
                </a:lnTo>
                <a:lnTo>
                  <a:pt x="117" y="312"/>
                </a:lnTo>
                <a:lnTo>
                  <a:pt x="119" y="312"/>
                </a:lnTo>
                <a:lnTo>
                  <a:pt x="119" y="311"/>
                </a:lnTo>
                <a:lnTo>
                  <a:pt x="117" y="311"/>
                </a:lnTo>
                <a:lnTo>
                  <a:pt x="116" y="312"/>
                </a:lnTo>
                <a:lnTo>
                  <a:pt x="116" y="311"/>
                </a:lnTo>
                <a:lnTo>
                  <a:pt x="114" y="311"/>
                </a:lnTo>
                <a:lnTo>
                  <a:pt x="114" y="309"/>
                </a:lnTo>
                <a:lnTo>
                  <a:pt x="112" y="309"/>
                </a:lnTo>
                <a:lnTo>
                  <a:pt x="111" y="309"/>
                </a:lnTo>
                <a:lnTo>
                  <a:pt x="111" y="307"/>
                </a:lnTo>
                <a:lnTo>
                  <a:pt x="112" y="307"/>
                </a:lnTo>
                <a:lnTo>
                  <a:pt x="114" y="306"/>
                </a:lnTo>
                <a:close/>
                <a:moveTo>
                  <a:pt x="148" y="304"/>
                </a:moveTo>
                <a:lnTo>
                  <a:pt x="148" y="306"/>
                </a:lnTo>
                <a:lnTo>
                  <a:pt x="146" y="306"/>
                </a:lnTo>
                <a:lnTo>
                  <a:pt x="146" y="304"/>
                </a:lnTo>
                <a:lnTo>
                  <a:pt x="148" y="304"/>
                </a:lnTo>
                <a:close/>
                <a:moveTo>
                  <a:pt x="144" y="301"/>
                </a:moveTo>
                <a:lnTo>
                  <a:pt x="143" y="301"/>
                </a:lnTo>
                <a:lnTo>
                  <a:pt x="144" y="301"/>
                </a:lnTo>
                <a:lnTo>
                  <a:pt x="144" y="303"/>
                </a:lnTo>
                <a:lnTo>
                  <a:pt x="143" y="303"/>
                </a:lnTo>
                <a:lnTo>
                  <a:pt x="144" y="303"/>
                </a:lnTo>
                <a:lnTo>
                  <a:pt x="143" y="303"/>
                </a:lnTo>
                <a:lnTo>
                  <a:pt x="143" y="301"/>
                </a:lnTo>
                <a:lnTo>
                  <a:pt x="144" y="301"/>
                </a:lnTo>
                <a:close/>
                <a:moveTo>
                  <a:pt x="135" y="296"/>
                </a:moveTo>
                <a:lnTo>
                  <a:pt x="136" y="296"/>
                </a:lnTo>
                <a:lnTo>
                  <a:pt x="135" y="296"/>
                </a:lnTo>
                <a:lnTo>
                  <a:pt x="135" y="295"/>
                </a:lnTo>
                <a:lnTo>
                  <a:pt x="135" y="296"/>
                </a:lnTo>
                <a:close/>
                <a:moveTo>
                  <a:pt x="316" y="280"/>
                </a:moveTo>
                <a:lnTo>
                  <a:pt x="316" y="282"/>
                </a:lnTo>
                <a:lnTo>
                  <a:pt x="316" y="283"/>
                </a:lnTo>
                <a:lnTo>
                  <a:pt x="314" y="283"/>
                </a:lnTo>
                <a:lnTo>
                  <a:pt x="314" y="282"/>
                </a:lnTo>
                <a:lnTo>
                  <a:pt x="314" y="280"/>
                </a:lnTo>
                <a:lnTo>
                  <a:pt x="316" y="280"/>
                </a:lnTo>
                <a:close/>
                <a:moveTo>
                  <a:pt x="135" y="274"/>
                </a:moveTo>
                <a:lnTo>
                  <a:pt x="133" y="274"/>
                </a:lnTo>
                <a:lnTo>
                  <a:pt x="135" y="272"/>
                </a:lnTo>
                <a:lnTo>
                  <a:pt x="136" y="272"/>
                </a:lnTo>
                <a:lnTo>
                  <a:pt x="135" y="274"/>
                </a:lnTo>
                <a:close/>
                <a:moveTo>
                  <a:pt x="128" y="269"/>
                </a:moveTo>
                <a:lnTo>
                  <a:pt x="127" y="269"/>
                </a:lnTo>
                <a:lnTo>
                  <a:pt x="128" y="269"/>
                </a:lnTo>
                <a:lnTo>
                  <a:pt x="128" y="267"/>
                </a:lnTo>
                <a:lnTo>
                  <a:pt x="128" y="269"/>
                </a:lnTo>
                <a:close/>
                <a:moveTo>
                  <a:pt x="133" y="267"/>
                </a:moveTo>
                <a:lnTo>
                  <a:pt x="133" y="266"/>
                </a:lnTo>
                <a:lnTo>
                  <a:pt x="135" y="266"/>
                </a:lnTo>
                <a:lnTo>
                  <a:pt x="135" y="267"/>
                </a:lnTo>
                <a:lnTo>
                  <a:pt x="133" y="267"/>
                </a:lnTo>
                <a:close/>
                <a:moveTo>
                  <a:pt x="130" y="263"/>
                </a:moveTo>
                <a:lnTo>
                  <a:pt x="128" y="263"/>
                </a:lnTo>
                <a:lnTo>
                  <a:pt x="128" y="261"/>
                </a:lnTo>
                <a:lnTo>
                  <a:pt x="130" y="261"/>
                </a:lnTo>
                <a:lnTo>
                  <a:pt x="130" y="263"/>
                </a:lnTo>
                <a:close/>
                <a:moveTo>
                  <a:pt x="130" y="263"/>
                </a:moveTo>
                <a:lnTo>
                  <a:pt x="130" y="261"/>
                </a:lnTo>
                <a:lnTo>
                  <a:pt x="132" y="261"/>
                </a:lnTo>
                <a:lnTo>
                  <a:pt x="132" y="263"/>
                </a:lnTo>
                <a:lnTo>
                  <a:pt x="130" y="263"/>
                </a:lnTo>
                <a:close/>
                <a:moveTo>
                  <a:pt x="141" y="261"/>
                </a:moveTo>
                <a:lnTo>
                  <a:pt x="141" y="263"/>
                </a:lnTo>
                <a:lnTo>
                  <a:pt x="140" y="261"/>
                </a:lnTo>
                <a:lnTo>
                  <a:pt x="141" y="261"/>
                </a:lnTo>
                <a:close/>
                <a:moveTo>
                  <a:pt x="143" y="255"/>
                </a:moveTo>
                <a:lnTo>
                  <a:pt x="143" y="256"/>
                </a:lnTo>
                <a:lnTo>
                  <a:pt x="141" y="256"/>
                </a:lnTo>
                <a:lnTo>
                  <a:pt x="143" y="258"/>
                </a:lnTo>
                <a:lnTo>
                  <a:pt x="143" y="259"/>
                </a:lnTo>
                <a:lnTo>
                  <a:pt x="141" y="259"/>
                </a:lnTo>
                <a:lnTo>
                  <a:pt x="141" y="261"/>
                </a:lnTo>
                <a:lnTo>
                  <a:pt x="140" y="261"/>
                </a:lnTo>
                <a:lnTo>
                  <a:pt x="138" y="263"/>
                </a:lnTo>
                <a:lnTo>
                  <a:pt x="136" y="263"/>
                </a:lnTo>
                <a:lnTo>
                  <a:pt x="136" y="261"/>
                </a:lnTo>
                <a:lnTo>
                  <a:pt x="136" y="259"/>
                </a:lnTo>
                <a:lnTo>
                  <a:pt x="135" y="259"/>
                </a:lnTo>
                <a:lnTo>
                  <a:pt x="135" y="258"/>
                </a:lnTo>
                <a:lnTo>
                  <a:pt x="135" y="256"/>
                </a:lnTo>
                <a:lnTo>
                  <a:pt x="136" y="256"/>
                </a:lnTo>
                <a:lnTo>
                  <a:pt x="136" y="255"/>
                </a:lnTo>
                <a:lnTo>
                  <a:pt x="138" y="255"/>
                </a:lnTo>
                <a:lnTo>
                  <a:pt x="136" y="256"/>
                </a:lnTo>
                <a:lnTo>
                  <a:pt x="138" y="256"/>
                </a:lnTo>
                <a:lnTo>
                  <a:pt x="138" y="255"/>
                </a:lnTo>
                <a:lnTo>
                  <a:pt x="138" y="256"/>
                </a:lnTo>
                <a:lnTo>
                  <a:pt x="140" y="256"/>
                </a:lnTo>
                <a:lnTo>
                  <a:pt x="140" y="258"/>
                </a:lnTo>
                <a:lnTo>
                  <a:pt x="141" y="258"/>
                </a:lnTo>
                <a:lnTo>
                  <a:pt x="140" y="258"/>
                </a:lnTo>
                <a:lnTo>
                  <a:pt x="140" y="256"/>
                </a:lnTo>
                <a:lnTo>
                  <a:pt x="140" y="255"/>
                </a:lnTo>
                <a:lnTo>
                  <a:pt x="141" y="255"/>
                </a:lnTo>
                <a:lnTo>
                  <a:pt x="143" y="255"/>
                </a:lnTo>
                <a:close/>
                <a:moveTo>
                  <a:pt x="144" y="256"/>
                </a:moveTo>
                <a:lnTo>
                  <a:pt x="144" y="258"/>
                </a:lnTo>
                <a:lnTo>
                  <a:pt x="144" y="256"/>
                </a:lnTo>
                <a:lnTo>
                  <a:pt x="144" y="258"/>
                </a:lnTo>
                <a:lnTo>
                  <a:pt x="143" y="258"/>
                </a:lnTo>
                <a:lnTo>
                  <a:pt x="143" y="256"/>
                </a:lnTo>
                <a:lnTo>
                  <a:pt x="144" y="256"/>
                </a:lnTo>
                <a:lnTo>
                  <a:pt x="143" y="256"/>
                </a:lnTo>
                <a:lnTo>
                  <a:pt x="144" y="256"/>
                </a:lnTo>
                <a:lnTo>
                  <a:pt x="144" y="255"/>
                </a:lnTo>
                <a:lnTo>
                  <a:pt x="144" y="253"/>
                </a:lnTo>
                <a:lnTo>
                  <a:pt x="144" y="255"/>
                </a:lnTo>
                <a:lnTo>
                  <a:pt x="144" y="256"/>
                </a:lnTo>
                <a:close/>
                <a:moveTo>
                  <a:pt x="133" y="255"/>
                </a:moveTo>
                <a:lnTo>
                  <a:pt x="133" y="253"/>
                </a:lnTo>
                <a:lnTo>
                  <a:pt x="135" y="253"/>
                </a:lnTo>
                <a:lnTo>
                  <a:pt x="135" y="255"/>
                </a:lnTo>
                <a:lnTo>
                  <a:pt x="133" y="255"/>
                </a:lnTo>
                <a:close/>
                <a:moveTo>
                  <a:pt x="114" y="248"/>
                </a:moveTo>
                <a:lnTo>
                  <a:pt x="112" y="248"/>
                </a:lnTo>
                <a:lnTo>
                  <a:pt x="114" y="248"/>
                </a:lnTo>
                <a:close/>
                <a:moveTo>
                  <a:pt x="125" y="248"/>
                </a:moveTo>
                <a:lnTo>
                  <a:pt x="125" y="247"/>
                </a:lnTo>
                <a:lnTo>
                  <a:pt x="125" y="248"/>
                </a:lnTo>
                <a:close/>
                <a:moveTo>
                  <a:pt x="108" y="247"/>
                </a:moveTo>
                <a:lnTo>
                  <a:pt x="106" y="247"/>
                </a:lnTo>
                <a:lnTo>
                  <a:pt x="108" y="245"/>
                </a:lnTo>
                <a:lnTo>
                  <a:pt x="108" y="247"/>
                </a:lnTo>
                <a:lnTo>
                  <a:pt x="106" y="247"/>
                </a:lnTo>
                <a:lnTo>
                  <a:pt x="108" y="247"/>
                </a:lnTo>
                <a:close/>
                <a:moveTo>
                  <a:pt x="96" y="243"/>
                </a:moveTo>
                <a:lnTo>
                  <a:pt x="96" y="245"/>
                </a:lnTo>
                <a:lnTo>
                  <a:pt x="95" y="245"/>
                </a:lnTo>
                <a:lnTo>
                  <a:pt x="96" y="245"/>
                </a:lnTo>
                <a:lnTo>
                  <a:pt x="95" y="245"/>
                </a:lnTo>
                <a:lnTo>
                  <a:pt x="96" y="245"/>
                </a:lnTo>
                <a:lnTo>
                  <a:pt x="96" y="243"/>
                </a:lnTo>
                <a:close/>
                <a:moveTo>
                  <a:pt x="95" y="243"/>
                </a:moveTo>
                <a:lnTo>
                  <a:pt x="93" y="243"/>
                </a:lnTo>
                <a:lnTo>
                  <a:pt x="95" y="243"/>
                </a:lnTo>
                <a:close/>
                <a:moveTo>
                  <a:pt x="98" y="243"/>
                </a:moveTo>
                <a:lnTo>
                  <a:pt x="96" y="243"/>
                </a:lnTo>
                <a:lnTo>
                  <a:pt x="98" y="243"/>
                </a:lnTo>
                <a:lnTo>
                  <a:pt x="98" y="242"/>
                </a:lnTo>
                <a:lnTo>
                  <a:pt x="98" y="243"/>
                </a:lnTo>
                <a:close/>
                <a:moveTo>
                  <a:pt x="96" y="240"/>
                </a:moveTo>
                <a:lnTo>
                  <a:pt x="96" y="242"/>
                </a:lnTo>
                <a:lnTo>
                  <a:pt x="98" y="240"/>
                </a:lnTo>
                <a:lnTo>
                  <a:pt x="98" y="242"/>
                </a:lnTo>
                <a:lnTo>
                  <a:pt x="96" y="242"/>
                </a:lnTo>
                <a:lnTo>
                  <a:pt x="96" y="243"/>
                </a:lnTo>
                <a:lnTo>
                  <a:pt x="95" y="243"/>
                </a:lnTo>
                <a:lnTo>
                  <a:pt x="95" y="242"/>
                </a:lnTo>
                <a:lnTo>
                  <a:pt x="96" y="242"/>
                </a:lnTo>
                <a:lnTo>
                  <a:pt x="95" y="242"/>
                </a:lnTo>
                <a:lnTo>
                  <a:pt x="96" y="242"/>
                </a:lnTo>
                <a:lnTo>
                  <a:pt x="96" y="240"/>
                </a:lnTo>
                <a:close/>
                <a:moveTo>
                  <a:pt x="101" y="240"/>
                </a:moveTo>
                <a:lnTo>
                  <a:pt x="101" y="242"/>
                </a:lnTo>
                <a:lnTo>
                  <a:pt x="101" y="243"/>
                </a:lnTo>
                <a:lnTo>
                  <a:pt x="100" y="243"/>
                </a:lnTo>
                <a:lnTo>
                  <a:pt x="100" y="245"/>
                </a:lnTo>
                <a:lnTo>
                  <a:pt x="98" y="245"/>
                </a:lnTo>
                <a:lnTo>
                  <a:pt x="100" y="245"/>
                </a:lnTo>
                <a:lnTo>
                  <a:pt x="98" y="245"/>
                </a:lnTo>
                <a:lnTo>
                  <a:pt x="98" y="247"/>
                </a:lnTo>
                <a:lnTo>
                  <a:pt x="98" y="245"/>
                </a:lnTo>
                <a:lnTo>
                  <a:pt x="98" y="247"/>
                </a:lnTo>
                <a:lnTo>
                  <a:pt x="96" y="247"/>
                </a:lnTo>
                <a:lnTo>
                  <a:pt x="96" y="245"/>
                </a:lnTo>
                <a:lnTo>
                  <a:pt x="98" y="245"/>
                </a:lnTo>
                <a:lnTo>
                  <a:pt x="96" y="245"/>
                </a:lnTo>
                <a:lnTo>
                  <a:pt x="98" y="245"/>
                </a:lnTo>
                <a:lnTo>
                  <a:pt x="98" y="243"/>
                </a:lnTo>
                <a:lnTo>
                  <a:pt x="98" y="245"/>
                </a:lnTo>
                <a:lnTo>
                  <a:pt x="98" y="243"/>
                </a:lnTo>
                <a:lnTo>
                  <a:pt x="98" y="242"/>
                </a:lnTo>
                <a:lnTo>
                  <a:pt x="100" y="242"/>
                </a:lnTo>
                <a:lnTo>
                  <a:pt x="100" y="240"/>
                </a:lnTo>
                <a:lnTo>
                  <a:pt x="101" y="240"/>
                </a:lnTo>
                <a:close/>
                <a:moveTo>
                  <a:pt x="96" y="240"/>
                </a:moveTo>
                <a:lnTo>
                  <a:pt x="95" y="240"/>
                </a:lnTo>
                <a:lnTo>
                  <a:pt x="96" y="240"/>
                </a:lnTo>
                <a:close/>
                <a:moveTo>
                  <a:pt x="119" y="240"/>
                </a:moveTo>
                <a:lnTo>
                  <a:pt x="117" y="240"/>
                </a:lnTo>
                <a:lnTo>
                  <a:pt x="117" y="242"/>
                </a:lnTo>
                <a:lnTo>
                  <a:pt x="116" y="242"/>
                </a:lnTo>
                <a:lnTo>
                  <a:pt x="116" y="240"/>
                </a:lnTo>
                <a:lnTo>
                  <a:pt x="117" y="240"/>
                </a:lnTo>
                <a:lnTo>
                  <a:pt x="117" y="239"/>
                </a:lnTo>
                <a:lnTo>
                  <a:pt x="119" y="239"/>
                </a:lnTo>
                <a:lnTo>
                  <a:pt x="119" y="240"/>
                </a:lnTo>
                <a:close/>
                <a:moveTo>
                  <a:pt x="140" y="239"/>
                </a:moveTo>
                <a:lnTo>
                  <a:pt x="141" y="239"/>
                </a:lnTo>
                <a:lnTo>
                  <a:pt x="141" y="240"/>
                </a:lnTo>
                <a:lnTo>
                  <a:pt x="143" y="240"/>
                </a:lnTo>
                <a:lnTo>
                  <a:pt x="144" y="240"/>
                </a:lnTo>
                <a:lnTo>
                  <a:pt x="146" y="240"/>
                </a:lnTo>
                <a:lnTo>
                  <a:pt x="148" y="240"/>
                </a:lnTo>
                <a:lnTo>
                  <a:pt x="148" y="242"/>
                </a:lnTo>
                <a:lnTo>
                  <a:pt x="149" y="242"/>
                </a:lnTo>
                <a:lnTo>
                  <a:pt x="149" y="243"/>
                </a:lnTo>
                <a:lnTo>
                  <a:pt x="151" y="243"/>
                </a:lnTo>
                <a:lnTo>
                  <a:pt x="151" y="245"/>
                </a:lnTo>
                <a:lnTo>
                  <a:pt x="152" y="245"/>
                </a:lnTo>
                <a:lnTo>
                  <a:pt x="152" y="247"/>
                </a:lnTo>
                <a:lnTo>
                  <a:pt x="154" y="247"/>
                </a:lnTo>
                <a:lnTo>
                  <a:pt x="154" y="248"/>
                </a:lnTo>
                <a:lnTo>
                  <a:pt x="154" y="250"/>
                </a:lnTo>
                <a:lnTo>
                  <a:pt x="154" y="251"/>
                </a:lnTo>
                <a:lnTo>
                  <a:pt x="154" y="250"/>
                </a:lnTo>
                <a:lnTo>
                  <a:pt x="154" y="251"/>
                </a:lnTo>
                <a:lnTo>
                  <a:pt x="152" y="251"/>
                </a:lnTo>
                <a:lnTo>
                  <a:pt x="151" y="251"/>
                </a:lnTo>
                <a:lnTo>
                  <a:pt x="151" y="253"/>
                </a:lnTo>
                <a:lnTo>
                  <a:pt x="152" y="253"/>
                </a:lnTo>
                <a:lnTo>
                  <a:pt x="151" y="253"/>
                </a:lnTo>
                <a:lnTo>
                  <a:pt x="151" y="255"/>
                </a:lnTo>
                <a:lnTo>
                  <a:pt x="149" y="255"/>
                </a:lnTo>
                <a:lnTo>
                  <a:pt x="149" y="256"/>
                </a:lnTo>
                <a:lnTo>
                  <a:pt x="148" y="256"/>
                </a:lnTo>
                <a:lnTo>
                  <a:pt x="148" y="258"/>
                </a:lnTo>
                <a:lnTo>
                  <a:pt x="146" y="258"/>
                </a:lnTo>
                <a:lnTo>
                  <a:pt x="146" y="256"/>
                </a:lnTo>
                <a:lnTo>
                  <a:pt x="146" y="258"/>
                </a:lnTo>
                <a:lnTo>
                  <a:pt x="146" y="256"/>
                </a:lnTo>
                <a:lnTo>
                  <a:pt x="146" y="255"/>
                </a:lnTo>
                <a:lnTo>
                  <a:pt x="144" y="255"/>
                </a:lnTo>
                <a:lnTo>
                  <a:pt x="146" y="253"/>
                </a:lnTo>
                <a:lnTo>
                  <a:pt x="144" y="253"/>
                </a:lnTo>
                <a:lnTo>
                  <a:pt x="146" y="253"/>
                </a:lnTo>
                <a:lnTo>
                  <a:pt x="144" y="253"/>
                </a:lnTo>
                <a:lnTo>
                  <a:pt x="144" y="251"/>
                </a:lnTo>
                <a:lnTo>
                  <a:pt x="143" y="251"/>
                </a:lnTo>
                <a:lnTo>
                  <a:pt x="141" y="251"/>
                </a:lnTo>
                <a:lnTo>
                  <a:pt x="140" y="251"/>
                </a:lnTo>
                <a:lnTo>
                  <a:pt x="141" y="253"/>
                </a:lnTo>
                <a:lnTo>
                  <a:pt x="140" y="255"/>
                </a:lnTo>
                <a:lnTo>
                  <a:pt x="138" y="255"/>
                </a:lnTo>
                <a:lnTo>
                  <a:pt x="138" y="253"/>
                </a:lnTo>
                <a:lnTo>
                  <a:pt x="138" y="251"/>
                </a:lnTo>
                <a:lnTo>
                  <a:pt x="138" y="253"/>
                </a:lnTo>
                <a:lnTo>
                  <a:pt x="136" y="253"/>
                </a:lnTo>
                <a:lnTo>
                  <a:pt x="136" y="251"/>
                </a:lnTo>
                <a:lnTo>
                  <a:pt x="136" y="250"/>
                </a:lnTo>
                <a:lnTo>
                  <a:pt x="136" y="251"/>
                </a:lnTo>
                <a:lnTo>
                  <a:pt x="135" y="251"/>
                </a:lnTo>
                <a:lnTo>
                  <a:pt x="135" y="250"/>
                </a:lnTo>
                <a:lnTo>
                  <a:pt x="136" y="250"/>
                </a:lnTo>
                <a:lnTo>
                  <a:pt x="136" y="248"/>
                </a:lnTo>
                <a:lnTo>
                  <a:pt x="136" y="247"/>
                </a:lnTo>
                <a:lnTo>
                  <a:pt x="136" y="248"/>
                </a:lnTo>
                <a:lnTo>
                  <a:pt x="135" y="247"/>
                </a:lnTo>
                <a:lnTo>
                  <a:pt x="136" y="247"/>
                </a:lnTo>
                <a:lnTo>
                  <a:pt x="136" y="245"/>
                </a:lnTo>
                <a:lnTo>
                  <a:pt x="138" y="245"/>
                </a:lnTo>
                <a:lnTo>
                  <a:pt x="138" y="243"/>
                </a:lnTo>
                <a:lnTo>
                  <a:pt x="140" y="245"/>
                </a:lnTo>
                <a:lnTo>
                  <a:pt x="141" y="245"/>
                </a:lnTo>
                <a:lnTo>
                  <a:pt x="140" y="245"/>
                </a:lnTo>
                <a:lnTo>
                  <a:pt x="140" y="243"/>
                </a:lnTo>
                <a:lnTo>
                  <a:pt x="138" y="243"/>
                </a:lnTo>
                <a:lnTo>
                  <a:pt x="138" y="242"/>
                </a:lnTo>
                <a:lnTo>
                  <a:pt x="138" y="240"/>
                </a:lnTo>
                <a:lnTo>
                  <a:pt x="138" y="239"/>
                </a:lnTo>
                <a:lnTo>
                  <a:pt x="140" y="239"/>
                </a:lnTo>
                <a:close/>
                <a:moveTo>
                  <a:pt x="112" y="239"/>
                </a:moveTo>
                <a:lnTo>
                  <a:pt x="112" y="240"/>
                </a:lnTo>
                <a:lnTo>
                  <a:pt x="112" y="239"/>
                </a:lnTo>
                <a:lnTo>
                  <a:pt x="111" y="240"/>
                </a:lnTo>
                <a:lnTo>
                  <a:pt x="111" y="239"/>
                </a:lnTo>
                <a:lnTo>
                  <a:pt x="112" y="239"/>
                </a:lnTo>
                <a:close/>
                <a:moveTo>
                  <a:pt x="104" y="239"/>
                </a:moveTo>
                <a:lnTo>
                  <a:pt x="104" y="240"/>
                </a:lnTo>
                <a:lnTo>
                  <a:pt x="106" y="240"/>
                </a:lnTo>
                <a:lnTo>
                  <a:pt x="104" y="240"/>
                </a:lnTo>
                <a:lnTo>
                  <a:pt x="104" y="242"/>
                </a:lnTo>
                <a:lnTo>
                  <a:pt x="104" y="240"/>
                </a:lnTo>
                <a:lnTo>
                  <a:pt x="104" y="242"/>
                </a:lnTo>
                <a:lnTo>
                  <a:pt x="106" y="242"/>
                </a:lnTo>
                <a:lnTo>
                  <a:pt x="104" y="242"/>
                </a:lnTo>
                <a:lnTo>
                  <a:pt x="104" y="243"/>
                </a:lnTo>
                <a:lnTo>
                  <a:pt x="103" y="242"/>
                </a:lnTo>
                <a:lnTo>
                  <a:pt x="103" y="240"/>
                </a:lnTo>
                <a:lnTo>
                  <a:pt x="103" y="239"/>
                </a:lnTo>
                <a:lnTo>
                  <a:pt x="104" y="239"/>
                </a:lnTo>
                <a:close/>
                <a:moveTo>
                  <a:pt x="101" y="239"/>
                </a:moveTo>
                <a:lnTo>
                  <a:pt x="100" y="239"/>
                </a:lnTo>
                <a:lnTo>
                  <a:pt x="100" y="240"/>
                </a:lnTo>
                <a:lnTo>
                  <a:pt x="100" y="239"/>
                </a:lnTo>
                <a:lnTo>
                  <a:pt x="101" y="239"/>
                </a:lnTo>
                <a:lnTo>
                  <a:pt x="101" y="240"/>
                </a:lnTo>
                <a:lnTo>
                  <a:pt x="100" y="240"/>
                </a:lnTo>
                <a:lnTo>
                  <a:pt x="98" y="240"/>
                </a:lnTo>
                <a:lnTo>
                  <a:pt x="98" y="239"/>
                </a:lnTo>
                <a:lnTo>
                  <a:pt x="100" y="239"/>
                </a:lnTo>
                <a:lnTo>
                  <a:pt x="101" y="237"/>
                </a:lnTo>
                <a:lnTo>
                  <a:pt x="101" y="239"/>
                </a:lnTo>
                <a:close/>
                <a:moveTo>
                  <a:pt x="133" y="239"/>
                </a:moveTo>
                <a:lnTo>
                  <a:pt x="132" y="239"/>
                </a:lnTo>
                <a:lnTo>
                  <a:pt x="132" y="237"/>
                </a:lnTo>
                <a:lnTo>
                  <a:pt x="133" y="237"/>
                </a:lnTo>
                <a:lnTo>
                  <a:pt x="132" y="239"/>
                </a:lnTo>
                <a:lnTo>
                  <a:pt x="133" y="239"/>
                </a:lnTo>
                <a:close/>
                <a:moveTo>
                  <a:pt x="112" y="235"/>
                </a:moveTo>
                <a:lnTo>
                  <a:pt x="114" y="235"/>
                </a:lnTo>
                <a:lnTo>
                  <a:pt x="114" y="237"/>
                </a:lnTo>
                <a:lnTo>
                  <a:pt x="114" y="239"/>
                </a:lnTo>
                <a:lnTo>
                  <a:pt x="112" y="239"/>
                </a:lnTo>
                <a:lnTo>
                  <a:pt x="111" y="237"/>
                </a:lnTo>
                <a:lnTo>
                  <a:pt x="112" y="237"/>
                </a:lnTo>
                <a:lnTo>
                  <a:pt x="111" y="237"/>
                </a:lnTo>
                <a:lnTo>
                  <a:pt x="112" y="237"/>
                </a:lnTo>
                <a:lnTo>
                  <a:pt x="111" y="237"/>
                </a:lnTo>
                <a:lnTo>
                  <a:pt x="112" y="237"/>
                </a:lnTo>
                <a:lnTo>
                  <a:pt x="112" y="235"/>
                </a:lnTo>
                <a:lnTo>
                  <a:pt x="111" y="235"/>
                </a:lnTo>
                <a:lnTo>
                  <a:pt x="111" y="237"/>
                </a:lnTo>
                <a:lnTo>
                  <a:pt x="111" y="235"/>
                </a:lnTo>
                <a:lnTo>
                  <a:pt x="111" y="237"/>
                </a:lnTo>
                <a:lnTo>
                  <a:pt x="111" y="235"/>
                </a:lnTo>
                <a:lnTo>
                  <a:pt x="112" y="235"/>
                </a:lnTo>
                <a:close/>
                <a:moveTo>
                  <a:pt x="100" y="237"/>
                </a:moveTo>
                <a:lnTo>
                  <a:pt x="100" y="235"/>
                </a:lnTo>
                <a:lnTo>
                  <a:pt x="100" y="237"/>
                </a:lnTo>
                <a:close/>
                <a:moveTo>
                  <a:pt x="157" y="235"/>
                </a:moveTo>
                <a:lnTo>
                  <a:pt x="157" y="237"/>
                </a:lnTo>
                <a:lnTo>
                  <a:pt x="156" y="237"/>
                </a:lnTo>
                <a:lnTo>
                  <a:pt x="156" y="235"/>
                </a:lnTo>
                <a:lnTo>
                  <a:pt x="156" y="234"/>
                </a:lnTo>
                <a:lnTo>
                  <a:pt x="157" y="234"/>
                </a:lnTo>
                <a:lnTo>
                  <a:pt x="157" y="235"/>
                </a:lnTo>
                <a:close/>
                <a:moveTo>
                  <a:pt x="111" y="232"/>
                </a:moveTo>
                <a:lnTo>
                  <a:pt x="111" y="234"/>
                </a:lnTo>
                <a:lnTo>
                  <a:pt x="109" y="234"/>
                </a:lnTo>
                <a:lnTo>
                  <a:pt x="109" y="235"/>
                </a:lnTo>
                <a:lnTo>
                  <a:pt x="109" y="234"/>
                </a:lnTo>
                <a:lnTo>
                  <a:pt x="109" y="232"/>
                </a:lnTo>
                <a:lnTo>
                  <a:pt x="109" y="234"/>
                </a:lnTo>
                <a:lnTo>
                  <a:pt x="109" y="232"/>
                </a:lnTo>
                <a:lnTo>
                  <a:pt x="111" y="232"/>
                </a:lnTo>
                <a:close/>
                <a:moveTo>
                  <a:pt x="125" y="232"/>
                </a:moveTo>
                <a:lnTo>
                  <a:pt x="125" y="234"/>
                </a:lnTo>
                <a:lnTo>
                  <a:pt x="125" y="232"/>
                </a:lnTo>
                <a:lnTo>
                  <a:pt x="125" y="234"/>
                </a:lnTo>
                <a:lnTo>
                  <a:pt x="127" y="234"/>
                </a:lnTo>
                <a:lnTo>
                  <a:pt x="128" y="234"/>
                </a:lnTo>
                <a:lnTo>
                  <a:pt x="128" y="235"/>
                </a:lnTo>
                <a:lnTo>
                  <a:pt x="128" y="234"/>
                </a:lnTo>
                <a:lnTo>
                  <a:pt x="130" y="234"/>
                </a:lnTo>
                <a:lnTo>
                  <a:pt x="130" y="235"/>
                </a:lnTo>
                <a:lnTo>
                  <a:pt x="128" y="235"/>
                </a:lnTo>
                <a:lnTo>
                  <a:pt x="130" y="235"/>
                </a:lnTo>
                <a:lnTo>
                  <a:pt x="132" y="235"/>
                </a:lnTo>
                <a:lnTo>
                  <a:pt x="132" y="237"/>
                </a:lnTo>
                <a:lnTo>
                  <a:pt x="132" y="239"/>
                </a:lnTo>
                <a:lnTo>
                  <a:pt x="130" y="239"/>
                </a:lnTo>
                <a:lnTo>
                  <a:pt x="130" y="237"/>
                </a:lnTo>
                <a:lnTo>
                  <a:pt x="128" y="237"/>
                </a:lnTo>
                <a:lnTo>
                  <a:pt x="130" y="237"/>
                </a:lnTo>
                <a:lnTo>
                  <a:pt x="130" y="239"/>
                </a:lnTo>
                <a:lnTo>
                  <a:pt x="130" y="240"/>
                </a:lnTo>
                <a:lnTo>
                  <a:pt x="132" y="240"/>
                </a:lnTo>
                <a:lnTo>
                  <a:pt x="132" y="239"/>
                </a:lnTo>
                <a:lnTo>
                  <a:pt x="132" y="240"/>
                </a:lnTo>
                <a:lnTo>
                  <a:pt x="133" y="240"/>
                </a:lnTo>
                <a:lnTo>
                  <a:pt x="132" y="242"/>
                </a:lnTo>
                <a:lnTo>
                  <a:pt x="132" y="243"/>
                </a:lnTo>
                <a:lnTo>
                  <a:pt x="132" y="245"/>
                </a:lnTo>
                <a:lnTo>
                  <a:pt x="132" y="247"/>
                </a:lnTo>
                <a:lnTo>
                  <a:pt x="130" y="247"/>
                </a:lnTo>
                <a:lnTo>
                  <a:pt x="130" y="248"/>
                </a:lnTo>
                <a:lnTo>
                  <a:pt x="130" y="250"/>
                </a:lnTo>
                <a:lnTo>
                  <a:pt x="128" y="250"/>
                </a:lnTo>
                <a:lnTo>
                  <a:pt x="128" y="251"/>
                </a:lnTo>
                <a:lnTo>
                  <a:pt x="128" y="250"/>
                </a:lnTo>
                <a:lnTo>
                  <a:pt x="127" y="250"/>
                </a:lnTo>
                <a:lnTo>
                  <a:pt x="128" y="250"/>
                </a:lnTo>
                <a:lnTo>
                  <a:pt x="127" y="250"/>
                </a:lnTo>
                <a:lnTo>
                  <a:pt x="127" y="248"/>
                </a:lnTo>
                <a:lnTo>
                  <a:pt x="125" y="248"/>
                </a:lnTo>
                <a:lnTo>
                  <a:pt x="125" y="247"/>
                </a:lnTo>
                <a:lnTo>
                  <a:pt x="125" y="245"/>
                </a:lnTo>
                <a:lnTo>
                  <a:pt x="127" y="245"/>
                </a:lnTo>
                <a:lnTo>
                  <a:pt x="127" y="243"/>
                </a:lnTo>
                <a:lnTo>
                  <a:pt x="125" y="243"/>
                </a:lnTo>
                <a:lnTo>
                  <a:pt x="125" y="245"/>
                </a:lnTo>
                <a:lnTo>
                  <a:pt x="124" y="247"/>
                </a:lnTo>
                <a:lnTo>
                  <a:pt x="125" y="247"/>
                </a:lnTo>
                <a:lnTo>
                  <a:pt x="125" y="248"/>
                </a:lnTo>
                <a:lnTo>
                  <a:pt x="125" y="250"/>
                </a:lnTo>
                <a:lnTo>
                  <a:pt x="125" y="248"/>
                </a:lnTo>
                <a:lnTo>
                  <a:pt x="125" y="250"/>
                </a:lnTo>
                <a:lnTo>
                  <a:pt x="125" y="248"/>
                </a:lnTo>
                <a:lnTo>
                  <a:pt x="127" y="248"/>
                </a:lnTo>
                <a:lnTo>
                  <a:pt x="127" y="250"/>
                </a:lnTo>
                <a:lnTo>
                  <a:pt x="127" y="251"/>
                </a:lnTo>
                <a:lnTo>
                  <a:pt x="128" y="251"/>
                </a:lnTo>
                <a:lnTo>
                  <a:pt x="127" y="251"/>
                </a:lnTo>
                <a:lnTo>
                  <a:pt x="125" y="251"/>
                </a:lnTo>
                <a:lnTo>
                  <a:pt x="124" y="251"/>
                </a:lnTo>
                <a:lnTo>
                  <a:pt x="124" y="250"/>
                </a:lnTo>
                <a:lnTo>
                  <a:pt x="122" y="250"/>
                </a:lnTo>
                <a:lnTo>
                  <a:pt x="122" y="248"/>
                </a:lnTo>
                <a:lnTo>
                  <a:pt x="122" y="250"/>
                </a:lnTo>
                <a:lnTo>
                  <a:pt x="122" y="251"/>
                </a:lnTo>
                <a:lnTo>
                  <a:pt x="124" y="251"/>
                </a:lnTo>
                <a:lnTo>
                  <a:pt x="124" y="253"/>
                </a:lnTo>
                <a:lnTo>
                  <a:pt x="124" y="255"/>
                </a:lnTo>
                <a:lnTo>
                  <a:pt x="122" y="255"/>
                </a:lnTo>
                <a:lnTo>
                  <a:pt x="122" y="253"/>
                </a:lnTo>
                <a:lnTo>
                  <a:pt x="122" y="255"/>
                </a:lnTo>
                <a:lnTo>
                  <a:pt x="120" y="255"/>
                </a:lnTo>
                <a:lnTo>
                  <a:pt x="119" y="253"/>
                </a:lnTo>
                <a:lnTo>
                  <a:pt x="119" y="251"/>
                </a:lnTo>
                <a:lnTo>
                  <a:pt x="120" y="251"/>
                </a:lnTo>
                <a:lnTo>
                  <a:pt x="119" y="251"/>
                </a:lnTo>
                <a:lnTo>
                  <a:pt x="117" y="251"/>
                </a:lnTo>
                <a:lnTo>
                  <a:pt x="117" y="250"/>
                </a:lnTo>
                <a:lnTo>
                  <a:pt x="116" y="250"/>
                </a:lnTo>
                <a:lnTo>
                  <a:pt x="116" y="248"/>
                </a:lnTo>
                <a:lnTo>
                  <a:pt x="116" y="250"/>
                </a:lnTo>
                <a:lnTo>
                  <a:pt x="116" y="248"/>
                </a:lnTo>
                <a:lnTo>
                  <a:pt x="114" y="247"/>
                </a:lnTo>
                <a:lnTo>
                  <a:pt x="114" y="248"/>
                </a:lnTo>
                <a:lnTo>
                  <a:pt x="114" y="247"/>
                </a:lnTo>
                <a:lnTo>
                  <a:pt x="114" y="248"/>
                </a:lnTo>
                <a:lnTo>
                  <a:pt x="112" y="247"/>
                </a:lnTo>
                <a:lnTo>
                  <a:pt x="111" y="247"/>
                </a:lnTo>
                <a:lnTo>
                  <a:pt x="112" y="247"/>
                </a:lnTo>
                <a:lnTo>
                  <a:pt x="112" y="245"/>
                </a:lnTo>
                <a:lnTo>
                  <a:pt x="114" y="245"/>
                </a:lnTo>
                <a:lnTo>
                  <a:pt x="112" y="245"/>
                </a:lnTo>
                <a:lnTo>
                  <a:pt x="112" y="243"/>
                </a:lnTo>
                <a:lnTo>
                  <a:pt x="112" y="242"/>
                </a:lnTo>
                <a:lnTo>
                  <a:pt x="114" y="242"/>
                </a:lnTo>
                <a:lnTo>
                  <a:pt x="116" y="242"/>
                </a:lnTo>
                <a:lnTo>
                  <a:pt x="117" y="242"/>
                </a:lnTo>
                <a:lnTo>
                  <a:pt x="117" y="243"/>
                </a:lnTo>
                <a:lnTo>
                  <a:pt x="117" y="245"/>
                </a:lnTo>
                <a:lnTo>
                  <a:pt x="117" y="243"/>
                </a:lnTo>
                <a:lnTo>
                  <a:pt x="119" y="245"/>
                </a:lnTo>
                <a:lnTo>
                  <a:pt x="119" y="243"/>
                </a:lnTo>
                <a:lnTo>
                  <a:pt x="119" y="245"/>
                </a:lnTo>
                <a:lnTo>
                  <a:pt x="119" y="243"/>
                </a:lnTo>
                <a:lnTo>
                  <a:pt x="117" y="243"/>
                </a:lnTo>
                <a:lnTo>
                  <a:pt x="119" y="243"/>
                </a:lnTo>
                <a:lnTo>
                  <a:pt x="119" y="242"/>
                </a:lnTo>
                <a:lnTo>
                  <a:pt x="120" y="242"/>
                </a:lnTo>
                <a:lnTo>
                  <a:pt x="120" y="240"/>
                </a:lnTo>
                <a:lnTo>
                  <a:pt x="119" y="240"/>
                </a:lnTo>
                <a:lnTo>
                  <a:pt x="119" y="239"/>
                </a:lnTo>
                <a:lnTo>
                  <a:pt x="120" y="239"/>
                </a:lnTo>
                <a:lnTo>
                  <a:pt x="120" y="237"/>
                </a:lnTo>
                <a:lnTo>
                  <a:pt x="119" y="237"/>
                </a:lnTo>
                <a:lnTo>
                  <a:pt x="119" y="239"/>
                </a:lnTo>
                <a:lnTo>
                  <a:pt x="117" y="239"/>
                </a:lnTo>
                <a:lnTo>
                  <a:pt x="116" y="240"/>
                </a:lnTo>
                <a:lnTo>
                  <a:pt x="114" y="240"/>
                </a:lnTo>
                <a:lnTo>
                  <a:pt x="114" y="242"/>
                </a:lnTo>
                <a:lnTo>
                  <a:pt x="112" y="240"/>
                </a:lnTo>
                <a:lnTo>
                  <a:pt x="114" y="240"/>
                </a:lnTo>
                <a:lnTo>
                  <a:pt x="114" y="239"/>
                </a:lnTo>
                <a:lnTo>
                  <a:pt x="114" y="237"/>
                </a:lnTo>
                <a:lnTo>
                  <a:pt x="116" y="237"/>
                </a:lnTo>
                <a:lnTo>
                  <a:pt x="116" y="235"/>
                </a:lnTo>
                <a:lnTo>
                  <a:pt x="116" y="234"/>
                </a:lnTo>
                <a:lnTo>
                  <a:pt x="117" y="234"/>
                </a:lnTo>
                <a:lnTo>
                  <a:pt x="119" y="234"/>
                </a:lnTo>
                <a:lnTo>
                  <a:pt x="120" y="234"/>
                </a:lnTo>
                <a:lnTo>
                  <a:pt x="122" y="234"/>
                </a:lnTo>
                <a:lnTo>
                  <a:pt x="120" y="234"/>
                </a:lnTo>
                <a:lnTo>
                  <a:pt x="122" y="234"/>
                </a:lnTo>
                <a:lnTo>
                  <a:pt x="124" y="234"/>
                </a:lnTo>
                <a:lnTo>
                  <a:pt x="124" y="232"/>
                </a:lnTo>
                <a:lnTo>
                  <a:pt x="125" y="232"/>
                </a:lnTo>
                <a:close/>
                <a:moveTo>
                  <a:pt x="108" y="232"/>
                </a:moveTo>
                <a:lnTo>
                  <a:pt x="106" y="232"/>
                </a:lnTo>
                <a:lnTo>
                  <a:pt x="108" y="232"/>
                </a:lnTo>
                <a:close/>
                <a:moveTo>
                  <a:pt x="148" y="232"/>
                </a:moveTo>
                <a:lnTo>
                  <a:pt x="148" y="234"/>
                </a:lnTo>
                <a:lnTo>
                  <a:pt x="148" y="232"/>
                </a:lnTo>
                <a:lnTo>
                  <a:pt x="146" y="232"/>
                </a:lnTo>
                <a:lnTo>
                  <a:pt x="148" y="232"/>
                </a:lnTo>
                <a:close/>
                <a:moveTo>
                  <a:pt x="120" y="232"/>
                </a:moveTo>
                <a:lnTo>
                  <a:pt x="119" y="232"/>
                </a:lnTo>
                <a:lnTo>
                  <a:pt x="119" y="234"/>
                </a:lnTo>
                <a:lnTo>
                  <a:pt x="117" y="232"/>
                </a:lnTo>
                <a:lnTo>
                  <a:pt x="119" y="232"/>
                </a:lnTo>
                <a:lnTo>
                  <a:pt x="120" y="232"/>
                </a:lnTo>
                <a:close/>
                <a:moveTo>
                  <a:pt x="114" y="231"/>
                </a:moveTo>
                <a:lnTo>
                  <a:pt x="116" y="231"/>
                </a:lnTo>
                <a:lnTo>
                  <a:pt x="116" y="232"/>
                </a:lnTo>
                <a:lnTo>
                  <a:pt x="116" y="231"/>
                </a:lnTo>
                <a:lnTo>
                  <a:pt x="116" y="232"/>
                </a:lnTo>
                <a:lnTo>
                  <a:pt x="116" y="231"/>
                </a:lnTo>
                <a:lnTo>
                  <a:pt x="117" y="232"/>
                </a:lnTo>
                <a:lnTo>
                  <a:pt x="116" y="232"/>
                </a:lnTo>
                <a:lnTo>
                  <a:pt x="117" y="232"/>
                </a:lnTo>
                <a:lnTo>
                  <a:pt x="116" y="232"/>
                </a:lnTo>
                <a:lnTo>
                  <a:pt x="117" y="232"/>
                </a:lnTo>
                <a:lnTo>
                  <a:pt x="117" y="234"/>
                </a:lnTo>
                <a:lnTo>
                  <a:pt x="116" y="234"/>
                </a:lnTo>
                <a:lnTo>
                  <a:pt x="114" y="234"/>
                </a:lnTo>
                <a:lnTo>
                  <a:pt x="112" y="234"/>
                </a:lnTo>
                <a:lnTo>
                  <a:pt x="111" y="234"/>
                </a:lnTo>
                <a:lnTo>
                  <a:pt x="111" y="232"/>
                </a:lnTo>
                <a:lnTo>
                  <a:pt x="112" y="232"/>
                </a:lnTo>
                <a:lnTo>
                  <a:pt x="112" y="231"/>
                </a:lnTo>
                <a:lnTo>
                  <a:pt x="114" y="231"/>
                </a:lnTo>
                <a:close/>
                <a:moveTo>
                  <a:pt x="167" y="231"/>
                </a:moveTo>
                <a:lnTo>
                  <a:pt x="167" y="232"/>
                </a:lnTo>
                <a:lnTo>
                  <a:pt x="168" y="232"/>
                </a:lnTo>
                <a:lnTo>
                  <a:pt x="170" y="232"/>
                </a:lnTo>
                <a:lnTo>
                  <a:pt x="170" y="234"/>
                </a:lnTo>
                <a:lnTo>
                  <a:pt x="172" y="234"/>
                </a:lnTo>
                <a:lnTo>
                  <a:pt x="173" y="234"/>
                </a:lnTo>
                <a:lnTo>
                  <a:pt x="175" y="234"/>
                </a:lnTo>
                <a:lnTo>
                  <a:pt x="176" y="234"/>
                </a:lnTo>
                <a:lnTo>
                  <a:pt x="176" y="235"/>
                </a:lnTo>
                <a:lnTo>
                  <a:pt x="178" y="235"/>
                </a:lnTo>
                <a:lnTo>
                  <a:pt x="178" y="237"/>
                </a:lnTo>
                <a:lnTo>
                  <a:pt x="178" y="239"/>
                </a:lnTo>
                <a:lnTo>
                  <a:pt x="178" y="240"/>
                </a:lnTo>
                <a:lnTo>
                  <a:pt x="180" y="240"/>
                </a:lnTo>
                <a:lnTo>
                  <a:pt x="180" y="242"/>
                </a:lnTo>
                <a:lnTo>
                  <a:pt x="181" y="242"/>
                </a:lnTo>
                <a:lnTo>
                  <a:pt x="181" y="243"/>
                </a:lnTo>
                <a:lnTo>
                  <a:pt x="181" y="245"/>
                </a:lnTo>
                <a:lnTo>
                  <a:pt x="181" y="247"/>
                </a:lnTo>
                <a:lnTo>
                  <a:pt x="181" y="248"/>
                </a:lnTo>
                <a:lnTo>
                  <a:pt x="183" y="248"/>
                </a:lnTo>
                <a:lnTo>
                  <a:pt x="183" y="250"/>
                </a:lnTo>
                <a:lnTo>
                  <a:pt x="183" y="251"/>
                </a:lnTo>
                <a:lnTo>
                  <a:pt x="183" y="253"/>
                </a:lnTo>
                <a:lnTo>
                  <a:pt x="183" y="255"/>
                </a:lnTo>
                <a:lnTo>
                  <a:pt x="181" y="255"/>
                </a:lnTo>
                <a:lnTo>
                  <a:pt x="181" y="256"/>
                </a:lnTo>
                <a:lnTo>
                  <a:pt x="181" y="258"/>
                </a:lnTo>
                <a:lnTo>
                  <a:pt x="180" y="259"/>
                </a:lnTo>
                <a:lnTo>
                  <a:pt x="180" y="261"/>
                </a:lnTo>
                <a:lnTo>
                  <a:pt x="180" y="263"/>
                </a:lnTo>
                <a:lnTo>
                  <a:pt x="181" y="263"/>
                </a:lnTo>
                <a:lnTo>
                  <a:pt x="181" y="264"/>
                </a:lnTo>
                <a:lnTo>
                  <a:pt x="180" y="264"/>
                </a:lnTo>
                <a:lnTo>
                  <a:pt x="178" y="264"/>
                </a:lnTo>
                <a:lnTo>
                  <a:pt x="180" y="264"/>
                </a:lnTo>
                <a:lnTo>
                  <a:pt x="180" y="266"/>
                </a:lnTo>
                <a:lnTo>
                  <a:pt x="181" y="267"/>
                </a:lnTo>
                <a:lnTo>
                  <a:pt x="181" y="269"/>
                </a:lnTo>
                <a:lnTo>
                  <a:pt x="183" y="269"/>
                </a:lnTo>
                <a:lnTo>
                  <a:pt x="183" y="271"/>
                </a:lnTo>
                <a:lnTo>
                  <a:pt x="184" y="271"/>
                </a:lnTo>
                <a:lnTo>
                  <a:pt x="186" y="272"/>
                </a:lnTo>
                <a:lnTo>
                  <a:pt x="188" y="272"/>
                </a:lnTo>
                <a:lnTo>
                  <a:pt x="188" y="274"/>
                </a:lnTo>
                <a:lnTo>
                  <a:pt x="189" y="274"/>
                </a:lnTo>
                <a:lnTo>
                  <a:pt x="191" y="274"/>
                </a:lnTo>
                <a:lnTo>
                  <a:pt x="191" y="272"/>
                </a:lnTo>
                <a:lnTo>
                  <a:pt x="191" y="274"/>
                </a:lnTo>
                <a:lnTo>
                  <a:pt x="191" y="272"/>
                </a:lnTo>
                <a:lnTo>
                  <a:pt x="192" y="272"/>
                </a:lnTo>
                <a:lnTo>
                  <a:pt x="194" y="272"/>
                </a:lnTo>
                <a:lnTo>
                  <a:pt x="196" y="272"/>
                </a:lnTo>
                <a:lnTo>
                  <a:pt x="197" y="272"/>
                </a:lnTo>
                <a:lnTo>
                  <a:pt x="197" y="274"/>
                </a:lnTo>
                <a:lnTo>
                  <a:pt x="197" y="272"/>
                </a:lnTo>
                <a:lnTo>
                  <a:pt x="199" y="272"/>
                </a:lnTo>
                <a:lnTo>
                  <a:pt x="199" y="274"/>
                </a:lnTo>
                <a:lnTo>
                  <a:pt x="200" y="274"/>
                </a:lnTo>
                <a:lnTo>
                  <a:pt x="202" y="274"/>
                </a:lnTo>
                <a:lnTo>
                  <a:pt x="202" y="275"/>
                </a:lnTo>
                <a:lnTo>
                  <a:pt x="204" y="275"/>
                </a:lnTo>
                <a:lnTo>
                  <a:pt x="204" y="277"/>
                </a:lnTo>
                <a:lnTo>
                  <a:pt x="205" y="277"/>
                </a:lnTo>
                <a:lnTo>
                  <a:pt x="205" y="279"/>
                </a:lnTo>
                <a:lnTo>
                  <a:pt x="205" y="277"/>
                </a:lnTo>
                <a:lnTo>
                  <a:pt x="205" y="279"/>
                </a:lnTo>
                <a:lnTo>
                  <a:pt x="207" y="279"/>
                </a:lnTo>
                <a:lnTo>
                  <a:pt x="208" y="279"/>
                </a:lnTo>
                <a:lnTo>
                  <a:pt x="208" y="280"/>
                </a:lnTo>
                <a:lnTo>
                  <a:pt x="208" y="279"/>
                </a:lnTo>
                <a:lnTo>
                  <a:pt x="208" y="280"/>
                </a:lnTo>
                <a:lnTo>
                  <a:pt x="208" y="279"/>
                </a:lnTo>
                <a:lnTo>
                  <a:pt x="210" y="279"/>
                </a:lnTo>
                <a:lnTo>
                  <a:pt x="210" y="280"/>
                </a:lnTo>
                <a:lnTo>
                  <a:pt x="210" y="282"/>
                </a:lnTo>
                <a:lnTo>
                  <a:pt x="208" y="282"/>
                </a:lnTo>
                <a:lnTo>
                  <a:pt x="208" y="283"/>
                </a:lnTo>
                <a:lnTo>
                  <a:pt x="210" y="283"/>
                </a:lnTo>
                <a:lnTo>
                  <a:pt x="210" y="285"/>
                </a:lnTo>
                <a:lnTo>
                  <a:pt x="212" y="285"/>
                </a:lnTo>
                <a:lnTo>
                  <a:pt x="212" y="287"/>
                </a:lnTo>
                <a:lnTo>
                  <a:pt x="213" y="287"/>
                </a:lnTo>
                <a:lnTo>
                  <a:pt x="213" y="288"/>
                </a:lnTo>
                <a:lnTo>
                  <a:pt x="213" y="290"/>
                </a:lnTo>
                <a:lnTo>
                  <a:pt x="212" y="290"/>
                </a:lnTo>
                <a:lnTo>
                  <a:pt x="212" y="291"/>
                </a:lnTo>
                <a:lnTo>
                  <a:pt x="210" y="291"/>
                </a:lnTo>
                <a:lnTo>
                  <a:pt x="208" y="291"/>
                </a:lnTo>
                <a:lnTo>
                  <a:pt x="208" y="293"/>
                </a:lnTo>
                <a:lnTo>
                  <a:pt x="210" y="293"/>
                </a:lnTo>
                <a:lnTo>
                  <a:pt x="208" y="293"/>
                </a:lnTo>
                <a:lnTo>
                  <a:pt x="210" y="295"/>
                </a:lnTo>
                <a:lnTo>
                  <a:pt x="210" y="296"/>
                </a:lnTo>
                <a:lnTo>
                  <a:pt x="210" y="298"/>
                </a:lnTo>
                <a:lnTo>
                  <a:pt x="210" y="299"/>
                </a:lnTo>
                <a:lnTo>
                  <a:pt x="210" y="301"/>
                </a:lnTo>
                <a:lnTo>
                  <a:pt x="210" y="303"/>
                </a:lnTo>
                <a:lnTo>
                  <a:pt x="210" y="304"/>
                </a:lnTo>
                <a:lnTo>
                  <a:pt x="210" y="306"/>
                </a:lnTo>
                <a:lnTo>
                  <a:pt x="212" y="306"/>
                </a:lnTo>
                <a:lnTo>
                  <a:pt x="212" y="307"/>
                </a:lnTo>
                <a:lnTo>
                  <a:pt x="212" y="309"/>
                </a:lnTo>
                <a:lnTo>
                  <a:pt x="212" y="311"/>
                </a:lnTo>
                <a:lnTo>
                  <a:pt x="210" y="312"/>
                </a:lnTo>
                <a:lnTo>
                  <a:pt x="210" y="314"/>
                </a:lnTo>
                <a:lnTo>
                  <a:pt x="208" y="314"/>
                </a:lnTo>
                <a:lnTo>
                  <a:pt x="208" y="315"/>
                </a:lnTo>
                <a:lnTo>
                  <a:pt x="210" y="315"/>
                </a:lnTo>
                <a:lnTo>
                  <a:pt x="212" y="315"/>
                </a:lnTo>
                <a:lnTo>
                  <a:pt x="212" y="317"/>
                </a:lnTo>
                <a:lnTo>
                  <a:pt x="212" y="319"/>
                </a:lnTo>
                <a:lnTo>
                  <a:pt x="213" y="319"/>
                </a:lnTo>
                <a:lnTo>
                  <a:pt x="215" y="319"/>
                </a:lnTo>
                <a:lnTo>
                  <a:pt x="215" y="320"/>
                </a:lnTo>
                <a:lnTo>
                  <a:pt x="215" y="322"/>
                </a:lnTo>
                <a:lnTo>
                  <a:pt x="216" y="322"/>
                </a:lnTo>
                <a:lnTo>
                  <a:pt x="215" y="322"/>
                </a:lnTo>
                <a:lnTo>
                  <a:pt x="216" y="323"/>
                </a:lnTo>
                <a:lnTo>
                  <a:pt x="215" y="323"/>
                </a:lnTo>
                <a:lnTo>
                  <a:pt x="215" y="325"/>
                </a:lnTo>
                <a:lnTo>
                  <a:pt x="216" y="325"/>
                </a:lnTo>
                <a:lnTo>
                  <a:pt x="216" y="327"/>
                </a:lnTo>
                <a:lnTo>
                  <a:pt x="216" y="328"/>
                </a:lnTo>
                <a:lnTo>
                  <a:pt x="216" y="330"/>
                </a:lnTo>
                <a:lnTo>
                  <a:pt x="216" y="331"/>
                </a:lnTo>
                <a:lnTo>
                  <a:pt x="215" y="331"/>
                </a:lnTo>
                <a:lnTo>
                  <a:pt x="216" y="333"/>
                </a:lnTo>
                <a:lnTo>
                  <a:pt x="218" y="333"/>
                </a:lnTo>
                <a:lnTo>
                  <a:pt x="218" y="335"/>
                </a:lnTo>
                <a:lnTo>
                  <a:pt x="220" y="335"/>
                </a:lnTo>
                <a:lnTo>
                  <a:pt x="220" y="336"/>
                </a:lnTo>
                <a:lnTo>
                  <a:pt x="220" y="338"/>
                </a:lnTo>
                <a:lnTo>
                  <a:pt x="221" y="338"/>
                </a:lnTo>
                <a:lnTo>
                  <a:pt x="221" y="339"/>
                </a:lnTo>
                <a:lnTo>
                  <a:pt x="223" y="339"/>
                </a:lnTo>
                <a:lnTo>
                  <a:pt x="223" y="341"/>
                </a:lnTo>
                <a:lnTo>
                  <a:pt x="221" y="341"/>
                </a:lnTo>
                <a:lnTo>
                  <a:pt x="220" y="341"/>
                </a:lnTo>
                <a:lnTo>
                  <a:pt x="218" y="341"/>
                </a:lnTo>
                <a:lnTo>
                  <a:pt x="216" y="341"/>
                </a:lnTo>
                <a:lnTo>
                  <a:pt x="218" y="341"/>
                </a:lnTo>
                <a:lnTo>
                  <a:pt x="216" y="341"/>
                </a:lnTo>
                <a:lnTo>
                  <a:pt x="215" y="341"/>
                </a:lnTo>
                <a:lnTo>
                  <a:pt x="215" y="343"/>
                </a:lnTo>
                <a:lnTo>
                  <a:pt x="215" y="341"/>
                </a:lnTo>
                <a:lnTo>
                  <a:pt x="213" y="341"/>
                </a:lnTo>
                <a:lnTo>
                  <a:pt x="213" y="339"/>
                </a:lnTo>
                <a:lnTo>
                  <a:pt x="212" y="339"/>
                </a:lnTo>
                <a:lnTo>
                  <a:pt x="213" y="339"/>
                </a:lnTo>
                <a:lnTo>
                  <a:pt x="212" y="339"/>
                </a:lnTo>
                <a:lnTo>
                  <a:pt x="210" y="339"/>
                </a:lnTo>
                <a:lnTo>
                  <a:pt x="210" y="338"/>
                </a:lnTo>
                <a:lnTo>
                  <a:pt x="210" y="339"/>
                </a:lnTo>
                <a:lnTo>
                  <a:pt x="208" y="339"/>
                </a:lnTo>
                <a:lnTo>
                  <a:pt x="207" y="339"/>
                </a:lnTo>
                <a:lnTo>
                  <a:pt x="205" y="339"/>
                </a:lnTo>
                <a:lnTo>
                  <a:pt x="205" y="338"/>
                </a:lnTo>
                <a:lnTo>
                  <a:pt x="205" y="339"/>
                </a:lnTo>
                <a:lnTo>
                  <a:pt x="204" y="339"/>
                </a:lnTo>
                <a:lnTo>
                  <a:pt x="205" y="339"/>
                </a:lnTo>
                <a:lnTo>
                  <a:pt x="205" y="338"/>
                </a:lnTo>
                <a:lnTo>
                  <a:pt x="204" y="338"/>
                </a:lnTo>
                <a:lnTo>
                  <a:pt x="202" y="339"/>
                </a:lnTo>
                <a:lnTo>
                  <a:pt x="200" y="339"/>
                </a:lnTo>
                <a:lnTo>
                  <a:pt x="200" y="338"/>
                </a:lnTo>
                <a:lnTo>
                  <a:pt x="200" y="336"/>
                </a:lnTo>
                <a:lnTo>
                  <a:pt x="199" y="336"/>
                </a:lnTo>
                <a:lnTo>
                  <a:pt x="199" y="335"/>
                </a:lnTo>
                <a:lnTo>
                  <a:pt x="197" y="335"/>
                </a:lnTo>
                <a:lnTo>
                  <a:pt x="199" y="335"/>
                </a:lnTo>
                <a:lnTo>
                  <a:pt x="199" y="333"/>
                </a:lnTo>
                <a:lnTo>
                  <a:pt x="197" y="333"/>
                </a:lnTo>
                <a:lnTo>
                  <a:pt x="199" y="333"/>
                </a:lnTo>
                <a:lnTo>
                  <a:pt x="199" y="331"/>
                </a:lnTo>
                <a:lnTo>
                  <a:pt x="197" y="331"/>
                </a:lnTo>
                <a:lnTo>
                  <a:pt x="197" y="330"/>
                </a:lnTo>
                <a:lnTo>
                  <a:pt x="196" y="330"/>
                </a:lnTo>
                <a:lnTo>
                  <a:pt x="196" y="331"/>
                </a:lnTo>
                <a:lnTo>
                  <a:pt x="194" y="331"/>
                </a:lnTo>
                <a:lnTo>
                  <a:pt x="192" y="331"/>
                </a:lnTo>
                <a:lnTo>
                  <a:pt x="192" y="333"/>
                </a:lnTo>
                <a:lnTo>
                  <a:pt x="191" y="333"/>
                </a:lnTo>
                <a:lnTo>
                  <a:pt x="191" y="331"/>
                </a:lnTo>
                <a:lnTo>
                  <a:pt x="189" y="331"/>
                </a:lnTo>
                <a:lnTo>
                  <a:pt x="188" y="331"/>
                </a:lnTo>
                <a:lnTo>
                  <a:pt x="188" y="330"/>
                </a:lnTo>
                <a:lnTo>
                  <a:pt x="186" y="330"/>
                </a:lnTo>
                <a:lnTo>
                  <a:pt x="184" y="330"/>
                </a:lnTo>
                <a:lnTo>
                  <a:pt x="184" y="328"/>
                </a:lnTo>
                <a:lnTo>
                  <a:pt x="183" y="328"/>
                </a:lnTo>
                <a:lnTo>
                  <a:pt x="181" y="328"/>
                </a:lnTo>
                <a:lnTo>
                  <a:pt x="181" y="327"/>
                </a:lnTo>
                <a:lnTo>
                  <a:pt x="183" y="327"/>
                </a:lnTo>
                <a:lnTo>
                  <a:pt x="181" y="327"/>
                </a:lnTo>
                <a:lnTo>
                  <a:pt x="181" y="325"/>
                </a:lnTo>
                <a:lnTo>
                  <a:pt x="180" y="325"/>
                </a:lnTo>
                <a:lnTo>
                  <a:pt x="181" y="325"/>
                </a:lnTo>
                <a:lnTo>
                  <a:pt x="181" y="323"/>
                </a:lnTo>
                <a:lnTo>
                  <a:pt x="180" y="323"/>
                </a:lnTo>
                <a:lnTo>
                  <a:pt x="178" y="323"/>
                </a:lnTo>
                <a:lnTo>
                  <a:pt x="178" y="325"/>
                </a:lnTo>
                <a:lnTo>
                  <a:pt x="176" y="325"/>
                </a:lnTo>
                <a:lnTo>
                  <a:pt x="176" y="323"/>
                </a:lnTo>
                <a:lnTo>
                  <a:pt x="175" y="325"/>
                </a:lnTo>
                <a:lnTo>
                  <a:pt x="175" y="323"/>
                </a:lnTo>
                <a:lnTo>
                  <a:pt x="175" y="325"/>
                </a:lnTo>
                <a:lnTo>
                  <a:pt x="173" y="323"/>
                </a:lnTo>
                <a:lnTo>
                  <a:pt x="175" y="323"/>
                </a:lnTo>
                <a:lnTo>
                  <a:pt x="173" y="323"/>
                </a:lnTo>
                <a:lnTo>
                  <a:pt x="172" y="323"/>
                </a:lnTo>
                <a:lnTo>
                  <a:pt x="170" y="323"/>
                </a:lnTo>
                <a:lnTo>
                  <a:pt x="170" y="322"/>
                </a:lnTo>
                <a:lnTo>
                  <a:pt x="168" y="322"/>
                </a:lnTo>
                <a:lnTo>
                  <a:pt x="167" y="322"/>
                </a:lnTo>
                <a:lnTo>
                  <a:pt x="168" y="320"/>
                </a:lnTo>
                <a:lnTo>
                  <a:pt x="168" y="322"/>
                </a:lnTo>
                <a:lnTo>
                  <a:pt x="168" y="320"/>
                </a:lnTo>
                <a:lnTo>
                  <a:pt x="170" y="320"/>
                </a:lnTo>
                <a:lnTo>
                  <a:pt x="168" y="320"/>
                </a:lnTo>
                <a:lnTo>
                  <a:pt x="168" y="319"/>
                </a:lnTo>
                <a:lnTo>
                  <a:pt x="168" y="320"/>
                </a:lnTo>
                <a:lnTo>
                  <a:pt x="167" y="320"/>
                </a:lnTo>
                <a:lnTo>
                  <a:pt x="165" y="320"/>
                </a:lnTo>
                <a:lnTo>
                  <a:pt x="165" y="322"/>
                </a:lnTo>
                <a:lnTo>
                  <a:pt x="165" y="320"/>
                </a:lnTo>
                <a:lnTo>
                  <a:pt x="165" y="322"/>
                </a:lnTo>
                <a:lnTo>
                  <a:pt x="164" y="322"/>
                </a:lnTo>
                <a:lnTo>
                  <a:pt x="164" y="320"/>
                </a:lnTo>
                <a:lnTo>
                  <a:pt x="165" y="320"/>
                </a:lnTo>
                <a:lnTo>
                  <a:pt x="167" y="319"/>
                </a:lnTo>
                <a:lnTo>
                  <a:pt x="165" y="319"/>
                </a:lnTo>
                <a:lnTo>
                  <a:pt x="165" y="320"/>
                </a:lnTo>
                <a:lnTo>
                  <a:pt x="164" y="320"/>
                </a:lnTo>
                <a:lnTo>
                  <a:pt x="164" y="319"/>
                </a:lnTo>
                <a:lnTo>
                  <a:pt x="164" y="320"/>
                </a:lnTo>
                <a:lnTo>
                  <a:pt x="162" y="319"/>
                </a:lnTo>
                <a:lnTo>
                  <a:pt x="160" y="319"/>
                </a:lnTo>
                <a:lnTo>
                  <a:pt x="162" y="319"/>
                </a:lnTo>
                <a:lnTo>
                  <a:pt x="160" y="319"/>
                </a:lnTo>
                <a:lnTo>
                  <a:pt x="160" y="320"/>
                </a:lnTo>
                <a:lnTo>
                  <a:pt x="160" y="319"/>
                </a:lnTo>
                <a:lnTo>
                  <a:pt x="160" y="317"/>
                </a:lnTo>
                <a:lnTo>
                  <a:pt x="159" y="317"/>
                </a:lnTo>
                <a:lnTo>
                  <a:pt x="160" y="317"/>
                </a:lnTo>
                <a:lnTo>
                  <a:pt x="160" y="315"/>
                </a:lnTo>
                <a:lnTo>
                  <a:pt x="159" y="315"/>
                </a:lnTo>
                <a:lnTo>
                  <a:pt x="159" y="317"/>
                </a:lnTo>
                <a:lnTo>
                  <a:pt x="157" y="317"/>
                </a:lnTo>
                <a:lnTo>
                  <a:pt x="157" y="315"/>
                </a:lnTo>
                <a:lnTo>
                  <a:pt x="156" y="315"/>
                </a:lnTo>
                <a:lnTo>
                  <a:pt x="156" y="317"/>
                </a:lnTo>
                <a:lnTo>
                  <a:pt x="154" y="317"/>
                </a:lnTo>
                <a:lnTo>
                  <a:pt x="152" y="317"/>
                </a:lnTo>
                <a:lnTo>
                  <a:pt x="152" y="315"/>
                </a:lnTo>
                <a:lnTo>
                  <a:pt x="151" y="315"/>
                </a:lnTo>
                <a:lnTo>
                  <a:pt x="151" y="314"/>
                </a:lnTo>
                <a:lnTo>
                  <a:pt x="151" y="315"/>
                </a:lnTo>
                <a:lnTo>
                  <a:pt x="151" y="314"/>
                </a:lnTo>
                <a:lnTo>
                  <a:pt x="149" y="314"/>
                </a:lnTo>
                <a:lnTo>
                  <a:pt x="149" y="312"/>
                </a:lnTo>
                <a:lnTo>
                  <a:pt x="148" y="312"/>
                </a:lnTo>
                <a:lnTo>
                  <a:pt x="146" y="312"/>
                </a:lnTo>
                <a:lnTo>
                  <a:pt x="146" y="311"/>
                </a:lnTo>
                <a:lnTo>
                  <a:pt x="144" y="311"/>
                </a:lnTo>
                <a:lnTo>
                  <a:pt x="144" y="309"/>
                </a:lnTo>
                <a:lnTo>
                  <a:pt x="144" y="307"/>
                </a:lnTo>
                <a:lnTo>
                  <a:pt x="146" y="307"/>
                </a:lnTo>
                <a:lnTo>
                  <a:pt x="146" y="306"/>
                </a:lnTo>
                <a:lnTo>
                  <a:pt x="146" y="307"/>
                </a:lnTo>
                <a:lnTo>
                  <a:pt x="146" y="306"/>
                </a:lnTo>
                <a:lnTo>
                  <a:pt x="148" y="307"/>
                </a:lnTo>
                <a:lnTo>
                  <a:pt x="148" y="306"/>
                </a:lnTo>
                <a:lnTo>
                  <a:pt x="149" y="306"/>
                </a:lnTo>
                <a:lnTo>
                  <a:pt x="149" y="307"/>
                </a:lnTo>
                <a:lnTo>
                  <a:pt x="149" y="306"/>
                </a:lnTo>
                <a:lnTo>
                  <a:pt x="151" y="306"/>
                </a:lnTo>
                <a:lnTo>
                  <a:pt x="151" y="307"/>
                </a:lnTo>
                <a:lnTo>
                  <a:pt x="152" y="307"/>
                </a:lnTo>
                <a:lnTo>
                  <a:pt x="154" y="307"/>
                </a:lnTo>
                <a:lnTo>
                  <a:pt x="156" y="307"/>
                </a:lnTo>
                <a:lnTo>
                  <a:pt x="156" y="306"/>
                </a:lnTo>
                <a:lnTo>
                  <a:pt x="154" y="306"/>
                </a:lnTo>
                <a:lnTo>
                  <a:pt x="154" y="307"/>
                </a:lnTo>
                <a:lnTo>
                  <a:pt x="152" y="307"/>
                </a:lnTo>
                <a:lnTo>
                  <a:pt x="152" y="306"/>
                </a:lnTo>
                <a:lnTo>
                  <a:pt x="151" y="306"/>
                </a:lnTo>
                <a:lnTo>
                  <a:pt x="152" y="306"/>
                </a:lnTo>
                <a:lnTo>
                  <a:pt x="154" y="306"/>
                </a:lnTo>
                <a:lnTo>
                  <a:pt x="152" y="306"/>
                </a:lnTo>
                <a:lnTo>
                  <a:pt x="152" y="304"/>
                </a:lnTo>
                <a:lnTo>
                  <a:pt x="151" y="304"/>
                </a:lnTo>
                <a:lnTo>
                  <a:pt x="152" y="304"/>
                </a:lnTo>
                <a:lnTo>
                  <a:pt x="151" y="304"/>
                </a:lnTo>
                <a:lnTo>
                  <a:pt x="151" y="306"/>
                </a:lnTo>
                <a:lnTo>
                  <a:pt x="151" y="304"/>
                </a:lnTo>
                <a:lnTo>
                  <a:pt x="151" y="306"/>
                </a:lnTo>
                <a:lnTo>
                  <a:pt x="149" y="306"/>
                </a:lnTo>
                <a:lnTo>
                  <a:pt x="151" y="306"/>
                </a:lnTo>
                <a:lnTo>
                  <a:pt x="151" y="304"/>
                </a:lnTo>
                <a:lnTo>
                  <a:pt x="149" y="306"/>
                </a:lnTo>
                <a:lnTo>
                  <a:pt x="149" y="304"/>
                </a:lnTo>
                <a:lnTo>
                  <a:pt x="149" y="306"/>
                </a:lnTo>
                <a:lnTo>
                  <a:pt x="149" y="304"/>
                </a:lnTo>
                <a:lnTo>
                  <a:pt x="148" y="304"/>
                </a:lnTo>
                <a:lnTo>
                  <a:pt x="148" y="303"/>
                </a:lnTo>
                <a:lnTo>
                  <a:pt x="148" y="304"/>
                </a:lnTo>
                <a:lnTo>
                  <a:pt x="148" y="303"/>
                </a:lnTo>
                <a:lnTo>
                  <a:pt x="149" y="303"/>
                </a:lnTo>
                <a:lnTo>
                  <a:pt x="148" y="303"/>
                </a:lnTo>
                <a:lnTo>
                  <a:pt x="149" y="303"/>
                </a:lnTo>
                <a:lnTo>
                  <a:pt x="149" y="301"/>
                </a:lnTo>
                <a:lnTo>
                  <a:pt x="149" y="303"/>
                </a:lnTo>
                <a:lnTo>
                  <a:pt x="148" y="303"/>
                </a:lnTo>
                <a:lnTo>
                  <a:pt x="146" y="303"/>
                </a:lnTo>
                <a:lnTo>
                  <a:pt x="144" y="303"/>
                </a:lnTo>
                <a:lnTo>
                  <a:pt x="144" y="301"/>
                </a:lnTo>
                <a:lnTo>
                  <a:pt x="144" y="299"/>
                </a:lnTo>
                <a:lnTo>
                  <a:pt x="144" y="301"/>
                </a:lnTo>
                <a:lnTo>
                  <a:pt x="144" y="299"/>
                </a:lnTo>
                <a:lnTo>
                  <a:pt x="144" y="301"/>
                </a:lnTo>
                <a:lnTo>
                  <a:pt x="144" y="299"/>
                </a:lnTo>
                <a:lnTo>
                  <a:pt x="144" y="301"/>
                </a:lnTo>
                <a:lnTo>
                  <a:pt x="143" y="301"/>
                </a:lnTo>
                <a:lnTo>
                  <a:pt x="143" y="299"/>
                </a:lnTo>
                <a:lnTo>
                  <a:pt x="144" y="299"/>
                </a:lnTo>
                <a:lnTo>
                  <a:pt x="143" y="299"/>
                </a:lnTo>
                <a:lnTo>
                  <a:pt x="143" y="301"/>
                </a:lnTo>
                <a:lnTo>
                  <a:pt x="141" y="301"/>
                </a:lnTo>
                <a:lnTo>
                  <a:pt x="140" y="301"/>
                </a:lnTo>
                <a:lnTo>
                  <a:pt x="141" y="299"/>
                </a:lnTo>
                <a:lnTo>
                  <a:pt x="140" y="299"/>
                </a:lnTo>
                <a:lnTo>
                  <a:pt x="138" y="299"/>
                </a:lnTo>
                <a:lnTo>
                  <a:pt x="138" y="298"/>
                </a:lnTo>
                <a:lnTo>
                  <a:pt x="136" y="298"/>
                </a:lnTo>
                <a:lnTo>
                  <a:pt x="136" y="296"/>
                </a:lnTo>
                <a:lnTo>
                  <a:pt x="138" y="296"/>
                </a:lnTo>
                <a:lnTo>
                  <a:pt x="136" y="296"/>
                </a:lnTo>
                <a:lnTo>
                  <a:pt x="138" y="296"/>
                </a:lnTo>
                <a:lnTo>
                  <a:pt x="136" y="296"/>
                </a:lnTo>
                <a:lnTo>
                  <a:pt x="136" y="295"/>
                </a:lnTo>
                <a:lnTo>
                  <a:pt x="138" y="295"/>
                </a:lnTo>
                <a:lnTo>
                  <a:pt x="136" y="295"/>
                </a:lnTo>
                <a:lnTo>
                  <a:pt x="135" y="295"/>
                </a:lnTo>
                <a:lnTo>
                  <a:pt x="135" y="293"/>
                </a:lnTo>
                <a:lnTo>
                  <a:pt x="133" y="293"/>
                </a:lnTo>
                <a:lnTo>
                  <a:pt x="133" y="291"/>
                </a:lnTo>
                <a:lnTo>
                  <a:pt x="133" y="293"/>
                </a:lnTo>
                <a:lnTo>
                  <a:pt x="133" y="291"/>
                </a:lnTo>
                <a:lnTo>
                  <a:pt x="133" y="290"/>
                </a:lnTo>
                <a:lnTo>
                  <a:pt x="132" y="290"/>
                </a:lnTo>
                <a:lnTo>
                  <a:pt x="133" y="290"/>
                </a:lnTo>
                <a:lnTo>
                  <a:pt x="132" y="290"/>
                </a:lnTo>
                <a:lnTo>
                  <a:pt x="130" y="290"/>
                </a:lnTo>
                <a:lnTo>
                  <a:pt x="130" y="288"/>
                </a:lnTo>
                <a:lnTo>
                  <a:pt x="132" y="287"/>
                </a:lnTo>
                <a:lnTo>
                  <a:pt x="133" y="287"/>
                </a:lnTo>
                <a:lnTo>
                  <a:pt x="132" y="287"/>
                </a:lnTo>
                <a:lnTo>
                  <a:pt x="132" y="285"/>
                </a:lnTo>
                <a:lnTo>
                  <a:pt x="132" y="283"/>
                </a:lnTo>
                <a:lnTo>
                  <a:pt x="130" y="283"/>
                </a:lnTo>
                <a:lnTo>
                  <a:pt x="132" y="283"/>
                </a:lnTo>
                <a:lnTo>
                  <a:pt x="132" y="282"/>
                </a:lnTo>
                <a:lnTo>
                  <a:pt x="132" y="283"/>
                </a:lnTo>
                <a:lnTo>
                  <a:pt x="133" y="283"/>
                </a:lnTo>
                <a:lnTo>
                  <a:pt x="133" y="282"/>
                </a:lnTo>
                <a:lnTo>
                  <a:pt x="135" y="282"/>
                </a:lnTo>
                <a:lnTo>
                  <a:pt x="135" y="280"/>
                </a:lnTo>
                <a:lnTo>
                  <a:pt x="133" y="280"/>
                </a:lnTo>
                <a:lnTo>
                  <a:pt x="135" y="280"/>
                </a:lnTo>
                <a:lnTo>
                  <a:pt x="135" y="279"/>
                </a:lnTo>
                <a:lnTo>
                  <a:pt x="136" y="279"/>
                </a:lnTo>
                <a:lnTo>
                  <a:pt x="136" y="277"/>
                </a:lnTo>
                <a:lnTo>
                  <a:pt x="138" y="277"/>
                </a:lnTo>
                <a:lnTo>
                  <a:pt x="138" y="275"/>
                </a:lnTo>
                <a:lnTo>
                  <a:pt x="138" y="277"/>
                </a:lnTo>
                <a:lnTo>
                  <a:pt x="140" y="277"/>
                </a:lnTo>
                <a:lnTo>
                  <a:pt x="138" y="277"/>
                </a:lnTo>
                <a:lnTo>
                  <a:pt x="138" y="275"/>
                </a:lnTo>
                <a:lnTo>
                  <a:pt x="140" y="275"/>
                </a:lnTo>
                <a:lnTo>
                  <a:pt x="138" y="275"/>
                </a:lnTo>
                <a:lnTo>
                  <a:pt x="136" y="277"/>
                </a:lnTo>
                <a:lnTo>
                  <a:pt x="136" y="275"/>
                </a:lnTo>
                <a:lnTo>
                  <a:pt x="135" y="275"/>
                </a:lnTo>
                <a:lnTo>
                  <a:pt x="135" y="277"/>
                </a:lnTo>
                <a:lnTo>
                  <a:pt x="135" y="275"/>
                </a:lnTo>
                <a:lnTo>
                  <a:pt x="133" y="275"/>
                </a:lnTo>
                <a:lnTo>
                  <a:pt x="133" y="274"/>
                </a:lnTo>
                <a:lnTo>
                  <a:pt x="133" y="275"/>
                </a:lnTo>
                <a:lnTo>
                  <a:pt x="133" y="274"/>
                </a:lnTo>
                <a:lnTo>
                  <a:pt x="135" y="274"/>
                </a:lnTo>
                <a:lnTo>
                  <a:pt x="136" y="274"/>
                </a:lnTo>
                <a:lnTo>
                  <a:pt x="136" y="272"/>
                </a:lnTo>
                <a:lnTo>
                  <a:pt x="138" y="272"/>
                </a:lnTo>
                <a:lnTo>
                  <a:pt x="140" y="272"/>
                </a:lnTo>
                <a:lnTo>
                  <a:pt x="138" y="272"/>
                </a:lnTo>
                <a:lnTo>
                  <a:pt x="138" y="274"/>
                </a:lnTo>
                <a:lnTo>
                  <a:pt x="136" y="274"/>
                </a:lnTo>
                <a:lnTo>
                  <a:pt x="138" y="274"/>
                </a:lnTo>
                <a:lnTo>
                  <a:pt x="140" y="272"/>
                </a:lnTo>
                <a:lnTo>
                  <a:pt x="138" y="272"/>
                </a:lnTo>
                <a:lnTo>
                  <a:pt x="138" y="271"/>
                </a:lnTo>
                <a:lnTo>
                  <a:pt x="140" y="271"/>
                </a:lnTo>
                <a:lnTo>
                  <a:pt x="140" y="269"/>
                </a:lnTo>
                <a:lnTo>
                  <a:pt x="141" y="269"/>
                </a:lnTo>
                <a:lnTo>
                  <a:pt x="141" y="267"/>
                </a:lnTo>
                <a:lnTo>
                  <a:pt x="143" y="267"/>
                </a:lnTo>
                <a:lnTo>
                  <a:pt x="143" y="266"/>
                </a:lnTo>
                <a:lnTo>
                  <a:pt x="144" y="266"/>
                </a:lnTo>
                <a:lnTo>
                  <a:pt x="144" y="264"/>
                </a:lnTo>
                <a:lnTo>
                  <a:pt x="146" y="264"/>
                </a:lnTo>
                <a:lnTo>
                  <a:pt x="146" y="263"/>
                </a:lnTo>
                <a:lnTo>
                  <a:pt x="148" y="263"/>
                </a:lnTo>
                <a:lnTo>
                  <a:pt x="149" y="263"/>
                </a:lnTo>
                <a:lnTo>
                  <a:pt x="149" y="261"/>
                </a:lnTo>
                <a:lnTo>
                  <a:pt x="151" y="261"/>
                </a:lnTo>
                <a:lnTo>
                  <a:pt x="152" y="261"/>
                </a:lnTo>
                <a:lnTo>
                  <a:pt x="152" y="259"/>
                </a:lnTo>
                <a:lnTo>
                  <a:pt x="152" y="258"/>
                </a:lnTo>
                <a:lnTo>
                  <a:pt x="154" y="258"/>
                </a:lnTo>
                <a:lnTo>
                  <a:pt x="156" y="258"/>
                </a:lnTo>
                <a:lnTo>
                  <a:pt x="156" y="256"/>
                </a:lnTo>
                <a:lnTo>
                  <a:pt x="157" y="256"/>
                </a:lnTo>
                <a:lnTo>
                  <a:pt x="157" y="258"/>
                </a:lnTo>
                <a:lnTo>
                  <a:pt x="159" y="258"/>
                </a:lnTo>
                <a:lnTo>
                  <a:pt x="159" y="259"/>
                </a:lnTo>
                <a:lnTo>
                  <a:pt x="160" y="259"/>
                </a:lnTo>
                <a:lnTo>
                  <a:pt x="160" y="258"/>
                </a:lnTo>
                <a:lnTo>
                  <a:pt x="159" y="258"/>
                </a:lnTo>
                <a:lnTo>
                  <a:pt x="159" y="256"/>
                </a:lnTo>
                <a:lnTo>
                  <a:pt x="159" y="255"/>
                </a:lnTo>
                <a:lnTo>
                  <a:pt x="160" y="256"/>
                </a:lnTo>
                <a:lnTo>
                  <a:pt x="160" y="255"/>
                </a:lnTo>
                <a:lnTo>
                  <a:pt x="159" y="255"/>
                </a:lnTo>
                <a:lnTo>
                  <a:pt x="159" y="253"/>
                </a:lnTo>
                <a:lnTo>
                  <a:pt x="160" y="253"/>
                </a:lnTo>
                <a:lnTo>
                  <a:pt x="162" y="253"/>
                </a:lnTo>
                <a:lnTo>
                  <a:pt x="162" y="255"/>
                </a:lnTo>
                <a:lnTo>
                  <a:pt x="162" y="253"/>
                </a:lnTo>
                <a:lnTo>
                  <a:pt x="164" y="253"/>
                </a:lnTo>
                <a:lnTo>
                  <a:pt x="164" y="255"/>
                </a:lnTo>
                <a:lnTo>
                  <a:pt x="165" y="255"/>
                </a:lnTo>
                <a:lnTo>
                  <a:pt x="167" y="255"/>
                </a:lnTo>
                <a:lnTo>
                  <a:pt x="167" y="256"/>
                </a:lnTo>
                <a:lnTo>
                  <a:pt x="167" y="255"/>
                </a:lnTo>
                <a:lnTo>
                  <a:pt x="165" y="255"/>
                </a:lnTo>
                <a:lnTo>
                  <a:pt x="165" y="253"/>
                </a:lnTo>
                <a:lnTo>
                  <a:pt x="165" y="255"/>
                </a:lnTo>
                <a:lnTo>
                  <a:pt x="164" y="253"/>
                </a:lnTo>
                <a:lnTo>
                  <a:pt x="164" y="251"/>
                </a:lnTo>
                <a:lnTo>
                  <a:pt x="162" y="251"/>
                </a:lnTo>
                <a:lnTo>
                  <a:pt x="160" y="250"/>
                </a:lnTo>
                <a:lnTo>
                  <a:pt x="160" y="248"/>
                </a:lnTo>
                <a:lnTo>
                  <a:pt x="160" y="250"/>
                </a:lnTo>
                <a:lnTo>
                  <a:pt x="160" y="248"/>
                </a:lnTo>
                <a:lnTo>
                  <a:pt x="159" y="247"/>
                </a:lnTo>
                <a:lnTo>
                  <a:pt x="157" y="245"/>
                </a:lnTo>
                <a:lnTo>
                  <a:pt x="157" y="243"/>
                </a:lnTo>
                <a:lnTo>
                  <a:pt x="156" y="243"/>
                </a:lnTo>
                <a:lnTo>
                  <a:pt x="156" y="242"/>
                </a:lnTo>
                <a:lnTo>
                  <a:pt x="156" y="240"/>
                </a:lnTo>
                <a:lnTo>
                  <a:pt x="157" y="240"/>
                </a:lnTo>
                <a:lnTo>
                  <a:pt x="157" y="239"/>
                </a:lnTo>
                <a:lnTo>
                  <a:pt x="156" y="239"/>
                </a:lnTo>
                <a:lnTo>
                  <a:pt x="157" y="239"/>
                </a:lnTo>
                <a:lnTo>
                  <a:pt x="157" y="237"/>
                </a:lnTo>
                <a:lnTo>
                  <a:pt x="159" y="237"/>
                </a:lnTo>
                <a:lnTo>
                  <a:pt x="160" y="237"/>
                </a:lnTo>
                <a:lnTo>
                  <a:pt x="160" y="235"/>
                </a:lnTo>
                <a:lnTo>
                  <a:pt x="162" y="235"/>
                </a:lnTo>
                <a:lnTo>
                  <a:pt x="160" y="235"/>
                </a:lnTo>
                <a:lnTo>
                  <a:pt x="159" y="235"/>
                </a:lnTo>
                <a:lnTo>
                  <a:pt x="157" y="235"/>
                </a:lnTo>
                <a:lnTo>
                  <a:pt x="157" y="234"/>
                </a:lnTo>
                <a:lnTo>
                  <a:pt x="157" y="232"/>
                </a:lnTo>
                <a:lnTo>
                  <a:pt x="159" y="232"/>
                </a:lnTo>
                <a:lnTo>
                  <a:pt x="160" y="232"/>
                </a:lnTo>
                <a:lnTo>
                  <a:pt x="162" y="232"/>
                </a:lnTo>
                <a:lnTo>
                  <a:pt x="162" y="231"/>
                </a:lnTo>
                <a:lnTo>
                  <a:pt x="164" y="231"/>
                </a:lnTo>
                <a:lnTo>
                  <a:pt x="165" y="231"/>
                </a:lnTo>
                <a:lnTo>
                  <a:pt x="167" y="231"/>
                </a:lnTo>
                <a:close/>
                <a:moveTo>
                  <a:pt x="141" y="229"/>
                </a:moveTo>
                <a:lnTo>
                  <a:pt x="141" y="231"/>
                </a:lnTo>
                <a:lnTo>
                  <a:pt x="141" y="229"/>
                </a:lnTo>
                <a:lnTo>
                  <a:pt x="141" y="231"/>
                </a:lnTo>
                <a:lnTo>
                  <a:pt x="140" y="231"/>
                </a:lnTo>
                <a:lnTo>
                  <a:pt x="140" y="232"/>
                </a:lnTo>
                <a:lnTo>
                  <a:pt x="140" y="231"/>
                </a:lnTo>
                <a:lnTo>
                  <a:pt x="140" y="232"/>
                </a:lnTo>
                <a:lnTo>
                  <a:pt x="140" y="231"/>
                </a:lnTo>
                <a:lnTo>
                  <a:pt x="140" y="232"/>
                </a:lnTo>
                <a:lnTo>
                  <a:pt x="138" y="232"/>
                </a:lnTo>
                <a:lnTo>
                  <a:pt x="138" y="231"/>
                </a:lnTo>
                <a:lnTo>
                  <a:pt x="140" y="231"/>
                </a:lnTo>
                <a:lnTo>
                  <a:pt x="140" y="229"/>
                </a:lnTo>
                <a:lnTo>
                  <a:pt x="141" y="229"/>
                </a:lnTo>
                <a:close/>
                <a:moveTo>
                  <a:pt x="143" y="229"/>
                </a:moveTo>
                <a:lnTo>
                  <a:pt x="144" y="229"/>
                </a:lnTo>
                <a:lnTo>
                  <a:pt x="144" y="231"/>
                </a:lnTo>
                <a:lnTo>
                  <a:pt x="143" y="231"/>
                </a:lnTo>
                <a:lnTo>
                  <a:pt x="143" y="229"/>
                </a:lnTo>
                <a:close/>
                <a:moveTo>
                  <a:pt x="111" y="229"/>
                </a:moveTo>
                <a:lnTo>
                  <a:pt x="109" y="229"/>
                </a:lnTo>
                <a:lnTo>
                  <a:pt x="109" y="227"/>
                </a:lnTo>
                <a:lnTo>
                  <a:pt x="111" y="227"/>
                </a:lnTo>
                <a:lnTo>
                  <a:pt x="111" y="229"/>
                </a:lnTo>
                <a:lnTo>
                  <a:pt x="111" y="227"/>
                </a:lnTo>
                <a:lnTo>
                  <a:pt x="111" y="229"/>
                </a:lnTo>
                <a:close/>
                <a:moveTo>
                  <a:pt x="103" y="229"/>
                </a:moveTo>
                <a:lnTo>
                  <a:pt x="101" y="229"/>
                </a:lnTo>
                <a:lnTo>
                  <a:pt x="103" y="229"/>
                </a:lnTo>
                <a:lnTo>
                  <a:pt x="103" y="227"/>
                </a:lnTo>
                <a:lnTo>
                  <a:pt x="104" y="227"/>
                </a:lnTo>
                <a:lnTo>
                  <a:pt x="104" y="229"/>
                </a:lnTo>
                <a:lnTo>
                  <a:pt x="103" y="229"/>
                </a:lnTo>
                <a:close/>
                <a:moveTo>
                  <a:pt x="112" y="227"/>
                </a:moveTo>
                <a:lnTo>
                  <a:pt x="114" y="227"/>
                </a:lnTo>
                <a:lnTo>
                  <a:pt x="114" y="229"/>
                </a:lnTo>
                <a:lnTo>
                  <a:pt x="112" y="229"/>
                </a:lnTo>
                <a:lnTo>
                  <a:pt x="114" y="229"/>
                </a:lnTo>
                <a:lnTo>
                  <a:pt x="114" y="231"/>
                </a:lnTo>
                <a:lnTo>
                  <a:pt x="112" y="231"/>
                </a:lnTo>
                <a:lnTo>
                  <a:pt x="111" y="231"/>
                </a:lnTo>
                <a:lnTo>
                  <a:pt x="111" y="229"/>
                </a:lnTo>
                <a:lnTo>
                  <a:pt x="109" y="229"/>
                </a:lnTo>
                <a:lnTo>
                  <a:pt x="111" y="229"/>
                </a:lnTo>
                <a:lnTo>
                  <a:pt x="112" y="229"/>
                </a:lnTo>
                <a:lnTo>
                  <a:pt x="112" y="227"/>
                </a:lnTo>
                <a:close/>
                <a:moveTo>
                  <a:pt x="112" y="227"/>
                </a:moveTo>
                <a:lnTo>
                  <a:pt x="111" y="227"/>
                </a:lnTo>
                <a:lnTo>
                  <a:pt x="111" y="226"/>
                </a:lnTo>
                <a:lnTo>
                  <a:pt x="112" y="226"/>
                </a:lnTo>
                <a:lnTo>
                  <a:pt x="112" y="227"/>
                </a:lnTo>
                <a:close/>
                <a:moveTo>
                  <a:pt x="144" y="226"/>
                </a:moveTo>
                <a:lnTo>
                  <a:pt x="144" y="227"/>
                </a:lnTo>
                <a:lnTo>
                  <a:pt x="143" y="227"/>
                </a:lnTo>
                <a:lnTo>
                  <a:pt x="143" y="226"/>
                </a:lnTo>
                <a:lnTo>
                  <a:pt x="144" y="226"/>
                </a:lnTo>
                <a:close/>
                <a:moveTo>
                  <a:pt x="106" y="226"/>
                </a:moveTo>
                <a:lnTo>
                  <a:pt x="108" y="226"/>
                </a:lnTo>
                <a:lnTo>
                  <a:pt x="109" y="226"/>
                </a:lnTo>
                <a:lnTo>
                  <a:pt x="109" y="227"/>
                </a:lnTo>
                <a:lnTo>
                  <a:pt x="109" y="229"/>
                </a:lnTo>
                <a:lnTo>
                  <a:pt x="109" y="231"/>
                </a:lnTo>
                <a:lnTo>
                  <a:pt x="108" y="231"/>
                </a:lnTo>
                <a:lnTo>
                  <a:pt x="108" y="232"/>
                </a:lnTo>
                <a:lnTo>
                  <a:pt x="106" y="232"/>
                </a:lnTo>
                <a:lnTo>
                  <a:pt x="106" y="231"/>
                </a:lnTo>
                <a:lnTo>
                  <a:pt x="106" y="232"/>
                </a:lnTo>
                <a:lnTo>
                  <a:pt x="106" y="231"/>
                </a:lnTo>
                <a:lnTo>
                  <a:pt x="104" y="231"/>
                </a:lnTo>
                <a:lnTo>
                  <a:pt x="106" y="231"/>
                </a:lnTo>
                <a:lnTo>
                  <a:pt x="106" y="229"/>
                </a:lnTo>
                <a:lnTo>
                  <a:pt x="106" y="231"/>
                </a:lnTo>
                <a:lnTo>
                  <a:pt x="106" y="229"/>
                </a:lnTo>
                <a:lnTo>
                  <a:pt x="104" y="229"/>
                </a:lnTo>
                <a:lnTo>
                  <a:pt x="104" y="227"/>
                </a:lnTo>
                <a:lnTo>
                  <a:pt x="106" y="227"/>
                </a:lnTo>
                <a:lnTo>
                  <a:pt x="106" y="226"/>
                </a:lnTo>
                <a:lnTo>
                  <a:pt x="106" y="227"/>
                </a:lnTo>
                <a:lnTo>
                  <a:pt x="106" y="226"/>
                </a:lnTo>
                <a:lnTo>
                  <a:pt x="106" y="227"/>
                </a:lnTo>
                <a:lnTo>
                  <a:pt x="108" y="227"/>
                </a:lnTo>
                <a:lnTo>
                  <a:pt x="108" y="226"/>
                </a:lnTo>
                <a:lnTo>
                  <a:pt x="108" y="227"/>
                </a:lnTo>
                <a:lnTo>
                  <a:pt x="106" y="227"/>
                </a:lnTo>
                <a:lnTo>
                  <a:pt x="106" y="226"/>
                </a:lnTo>
                <a:close/>
                <a:moveTo>
                  <a:pt x="127" y="226"/>
                </a:moveTo>
                <a:lnTo>
                  <a:pt x="128" y="226"/>
                </a:lnTo>
                <a:lnTo>
                  <a:pt x="127" y="226"/>
                </a:lnTo>
                <a:lnTo>
                  <a:pt x="125" y="226"/>
                </a:lnTo>
                <a:lnTo>
                  <a:pt x="125" y="224"/>
                </a:lnTo>
                <a:lnTo>
                  <a:pt x="127" y="224"/>
                </a:lnTo>
                <a:lnTo>
                  <a:pt x="127" y="226"/>
                </a:lnTo>
                <a:close/>
                <a:moveTo>
                  <a:pt x="103" y="224"/>
                </a:moveTo>
                <a:lnTo>
                  <a:pt x="103" y="226"/>
                </a:lnTo>
                <a:lnTo>
                  <a:pt x="103" y="224"/>
                </a:lnTo>
                <a:lnTo>
                  <a:pt x="103" y="226"/>
                </a:lnTo>
                <a:lnTo>
                  <a:pt x="103" y="224"/>
                </a:lnTo>
                <a:lnTo>
                  <a:pt x="103" y="226"/>
                </a:lnTo>
                <a:lnTo>
                  <a:pt x="101" y="226"/>
                </a:lnTo>
                <a:lnTo>
                  <a:pt x="101" y="224"/>
                </a:lnTo>
                <a:lnTo>
                  <a:pt x="103" y="224"/>
                </a:lnTo>
                <a:close/>
                <a:moveTo>
                  <a:pt x="141" y="224"/>
                </a:moveTo>
                <a:lnTo>
                  <a:pt x="141" y="226"/>
                </a:lnTo>
                <a:lnTo>
                  <a:pt x="140" y="226"/>
                </a:lnTo>
                <a:lnTo>
                  <a:pt x="140" y="224"/>
                </a:lnTo>
                <a:lnTo>
                  <a:pt x="141" y="224"/>
                </a:lnTo>
                <a:close/>
                <a:moveTo>
                  <a:pt x="104" y="224"/>
                </a:moveTo>
                <a:lnTo>
                  <a:pt x="103" y="224"/>
                </a:lnTo>
                <a:lnTo>
                  <a:pt x="104" y="224"/>
                </a:lnTo>
                <a:close/>
                <a:moveTo>
                  <a:pt x="106" y="224"/>
                </a:moveTo>
                <a:lnTo>
                  <a:pt x="106" y="226"/>
                </a:lnTo>
                <a:lnTo>
                  <a:pt x="104" y="226"/>
                </a:lnTo>
                <a:lnTo>
                  <a:pt x="104" y="224"/>
                </a:lnTo>
                <a:lnTo>
                  <a:pt x="106" y="224"/>
                </a:lnTo>
                <a:lnTo>
                  <a:pt x="106" y="223"/>
                </a:lnTo>
                <a:lnTo>
                  <a:pt x="106" y="224"/>
                </a:lnTo>
                <a:close/>
                <a:moveTo>
                  <a:pt x="144" y="223"/>
                </a:moveTo>
                <a:lnTo>
                  <a:pt x="144" y="224"/>
                </a:lnTo>
                <a:lnTo>
                  <a:pt x="144" y="223"/>
                </a:lnTo>
                <a:lnTo>
                  <a:pt x="146" y="223"/>
                </a:lnTo>
                <a:lnTo>
                  <a:pt x="146" y="224"/>
                </a:lnTo>
                <a:lnTo>
                  <a:pt x="144" y="224"/>
                </a:lnTo>
                <a:lnTo>
                  <a:pt x="144" y="223"/>
                </a:lnTo>
                <a:lnTo>
                  <a:pt x="144" y="224"/>
                </a:lnTo>
                <a:lnTo>
                  <a:pt x="144" y="223"/>
                </a:lnTo>
                <a:close/>
                <a:moveTo>
                  <a:pt x="124" y="223"/>
                </a:moveTo>
                <a:lnTo>
                  <a:pt x="125" y="224"/>
                </a:lnTo>
                <a:lnTo>
                  <a:pt x="125" y="226"/>
                </a:lnTo>
                <a:lnTo>
                  <a:pt x="124" y="226"/>
                </a:lnTo>
                <a:lnTo>
                  <a:pt x="124" y="224"/>
                </a:lnTo>
                <a:lnTo>
                  <a:pt x="122" y="224"/>
                </a:lnTo>
                <a:lnTo>
                  <a:pt x="124" y="224"/>
                </a:lnTo>
                <a:lnTo>
                  <a:pt x="124" y="223"/>
                </a:lnTo>
                <a:lnTo>
                  <a:pt x="124" y="224"/>
                </a:lnTo>
                <a:lnTo>
                  <a:pt x="124" y="223"/>
                </a:lnTo>
                <a:close/>
                <a:moveTo>
                  <a:pt x="133" y="223"/>
                </a:moveTo>
                <a:lnTo>
                  <a:pt x="133" y="224"/>
                </a:lnTo>
                <a:lnTo>
                  <a:pt x="135" y="223"/>
                </a:lnTo>
                <a:lnTo>
                  <a:pt x="135" y="224"/>
                </a:lnTo>
                <a:lnTo>
                  <a:pt x="133" y="224"/>
                </a:lnTo>
                <a:lnTo>
                  <a:pt x="133" y="226"/>
                </a:lnTo>
                <a:lnTo>
                  <a:pt x="133" y="224"/>
                </a:lnTo>
                <a:lnTo>
                  <a:pt x="132" y="224"/>
                </a:lnTo>
                <a:lnTo>
                  <a:pt x="133" y="223"/>
                </a:lnTo>
                <a:close/>
                <a:moveTo>
                  <a:pt x="140" y="223"/>
                </a:moveTo>
                <a:lnTo>
                  <a:pt x="140" y="224"/>
                </a:lnTo>
                <a:lnTo>
                  <a:pt x="138" y="224"/>
                </a:lnTo>
                <a:lnTo>
                  <a:pt x="136" y="224"/>
                </a:lnTo>
                <a:lnTo>
                  <a:pt x="136" y="223"/>
                </a:lnTo>
                <a:lnTo>
                  <a:pt x="136" y="224"/>
                </a:lnTo>
                <a:lnTo>
                  <a:pt x="136" y="223"/>
                </a:lnTo>
                <a:lnTo>
                  <a:pt x="138" y="223"/>
                </a:lnTo>
                <a:lnTo>
                  <a:pt x="138" y="221"/>
                </a:lnTo>
                <a:lnTo>
                  <a:pt x="138" y="223"/>
                </a:lnTo>
                <a:lnTo>
                  <a:pt x="140" y="223"/>
                </a:lnTo>
                <a:close/>
                <a:moveTo>
                  <a:pt x="128" y="221"/>
                </a:moveTo>
                <a:lnTo>
                  <a:pt x="130" y="221"/>
                </a:lnTo>
                <a:lnTo>
                  <a:pt x="130" y="223"/>
                </a:lnTo>
                <a:lnTo>
                  <a:pt x="128" y="223"/>
                </a:lnTo>
                <a:lnTo>
                  <a:pt x="128" y="221"/>
                </a:lnTo>
                <a:lnTo>
                  <a:pt x="128" y="223"/>
                </a:lnTo>
                <a:lnTo>
                  <a:pt x="128" y="221"/>
                </a:lnTo>
                <a:close/>
                <a:moveTo>
                  <a:pt x="148" y="219"/>
                </a:moveTo>
                <a:lnTo>
                  <a:pt x="149" y="219"/>
                </a:lnTo>
                <a:lnTo>
                  <a:pt x="149" y="221"/>
                </a:lnTo>
                <a:lnTo>
                  <a:pt x="149" y="223"/>
                </a:lnTo>
                <a:lnTo>
                  <a:pt x="148" y="223"/>
                </a:lnTo>
                <a:lnTo>
                  <a:pt x="146" y="223"/>
                </a:lnTo>
                <a:lnTo>
                  <a:pt x="146" y="221"/>
                </a:lnTo>
                <a:lnTo>
                  <a:pt x="146" y="223"/>
                </a:lnTo>
                <a:lnTo>
                  <a:pt x="144" y="223"/>
                </a:lnTo>
                <a:lnTo>
                  <a:pt x="144" y="221"/>
                </a:lnTo>
                <a:lnTo>
                  <a:pt x="143" y="221"/>
                </a:lnTo>
                <a:lnTo>
                  <a:pt x="144" y="221"/>
                </a:lnTo>
                <a:lnTo>
                  <a:pt x="144" y="219"/>
                </a:lnTo>
                <a:lnTo>
                  <a:pt x="144" y="221"/>
                </a:lnTo>
                <a:lnTo>
                  <a:pt x="146" y="221"/>
                </a:lnTo>
                <a:lnTo>
                  <a:pt x="146" y="219"/>
                </a:lnTo>
                <a:lnTo>
                  <a:pt x="148" y="219"/>
                </a:lnTo>
                <a:close/>
                <a:moveTo>
                  <a:pt x="122" y="216"/>
                </a:moveTo>
                <a:lnTo>
                  <a:pt x="120" y="216"/>
                </a:lnTo>
                <a:lnTo>
                  <a:pt x="120" y="218"/>
                </a:lnTo>
                <a:lnTo>
                  <a:pt x="120" y="216"/>
                </a:lnTo>
                <a:lnTo>
                  <a:pt x="120" y="218"/>
                </a:lnTo>
                <a:lnTo>
                  <a:pt x="120" y="216"/>
                </a:lnTo>
                <a:lnTo>
                  <a:pt x="122" y="216"/>
                </a:lnTo>
                <a:close/>
                <a:moveTo>
                  <a:pt x="119" y="215"/>
                </a:moveTo>
                <a:lnTo>
                  <a:pt x="119" y="216"/>
                </a:lnTo>
                <a:lnTo>
                  <a:pt x="119" y="215"/>
                </a:lnTo>
                <a:close/>
                <a:moveTo>
                  <a:pt x="71" y="215"/>
                </a:moveTo>
                <a:lnTo>
                  <a:pt x="71" y="216"/>
                </a:lnTo>
                <a:lnTo>
                  <a:pt x="69" y="216"/>
                </a:lnTo>
                <a:lnTo>
                  <a:pt x="71" y="216"/>
                </a:lnTo>
                <a:lnTo>
                  <a:pt x="71" y="215"/>
                </a:lnTo>
                <a:close/>
                <a:moveTo>
                  <a:pt x="125" y="215"/>
                </a:moveTo>
                <a:lnTo>
                  <a:pt x="127" y="215"/>
                </a:lnTo>
                <a:lnTo>
                  <a:pt x="125" y="215"/>
                </a:lnTo>
                <a:lnTo>
                  <a:pt x="125" y="216"/>
                </a:lnTo>
                <a:lnTo>
                  <a:pt x="124" y="216"/>
                </a:lnTo>
                <a:lnTo>
                  <a:pt x="124" y="215"/>
                </a:lnTo>
                <a:lnTo>
                  <a:pt x="125" y="215"/>
                </a:lnTo>
                <a:close/>
                <a:moveTo>
                  <a:pt x="108" y="215"/>
                </a:moveTo>
                <a:lnTo>
                  <a:pt x="106" y="215"/>
                </a:lnTo>
                <a:lnTo>
                  <a:pt x="108" y="215"/>
                </a:lnTo>
                <a:close/>
                <a:moveTo>
                  <a:pt x="120" y="213"/>
                </a:moveTo>
                <a:lnTo>
                  <a:pt x="120" y="215"/>
                </a:lnTo>
                <a:lnTo>
                  <a:pt x="119" y="215"/>
                </a:lnTo>
                <a:lnTo>
                  <a:pt x="120" y="215"/>
                </a:lnTo>
                <a:lnTo>
                  <a:pt x="120" y="213"/>
                </a:lnTo>
                <a:close/>
                <a:moveTo>
                  <a:pt x="119" y="215"/>
                </a:moveTo>
                <a:lnTo>
                  <a:pt x="119" y="213"/>
                </a:lnTo>
                <a:lnTo>
                  <a:pt x="120" y="213"/>
                </a:lnTo>
                <a:lnTo>
                  <a:pt x="119" y="213"/>
                </a:lnTo>
                <a:lnTo>
                  <a:pt x="119" y="215"/>
                </a:lnTo>
                <a:close/>
                <a:moveTo>
                  <a:pt x="124" y="213"/>
                </a:moveTo>
                <a:lnTo>
                  <a:pt x="122" y="213"/>
                </a:lnTo>
                <a:lnTo>
                  <a:pt x="124" y="213"/>
                </a:lnTo>
                <a:close/>
                <a:moveTo>
                  <a:pt x="77" y="211"/>
                </a:moveTo>
                <a:lnTo>
                  <a:pt x="77" y="213"/>
                </a:lnTo>
                <a:lnTo>
                  <a:pt x="77" y="211"/>
                </a:lnTo>
                <a:lnTo>
                  <a:pt x="77" y="213"/>
                </a:lnTo>
                <a:lnTo>
                  <a:pt x="77" y="211"/>
                </a:lnTo>
                <a:lnTo>
                  <a:pt x="77" y="213"/>
                </a:lnTo>
                <a:lnTo>
                  <a:pt x="77" y="211"/>
                </a:lnTo>
                <a:close/>
                <a:moveTo>
                  <a:pt x="108" y="208"/>
                </a:moveTo>
                <a:lnTo>
                  <a:pt x="106" y="210"/>
                </a:lnTo>
                <a:lnTo>
                  <a:pt x="104" y="210"/>
                </a:lnTo>
                <a:lnTo>
                  <a:pt x="103" y="210"/>
                </a:lnTo>
                <a:lnTo>
                  <a:pt x="101" y="208"/>
                </a:lnTo>
                <a:lnTo>
                  <a:pt x="103" y="208"/>
                </a:lnTo>
                <a:lnTo>
                  <a:pt x="101" y="208"/>
                </a:lnTo>
                <a:lnTo>
                  <a:pt x="103" y="208"/>
                </a:lnTo>
                <a:lnTo>
                  <a:pt x="104" y="208"/>
                </a:lnTo>
                <a:lnTo>
                  <a:pt x="106" y="208"/>
                </a:lnTo>
                <a:lnTo>
                  <a:pt x="108" y="208"/>
                </a:lnTo>
                <a:close/>
                <a:moveTo>
                  <a:pt x="88" y="208"/>
                </a:moveTo>
                <a:lnTo>
                  <a:pt x="90" y="208"/>
                </a:lnTo>
                <a:lnTo>
                  <a:pt x="90" y="210"/>
                </a:lnTo>
                <a:lnTo>
                  <a:pt x="92" y="210"/>
                </a:lnTo>
                <a:lnTo>
                  <a:pt x="92" y="211"/>
                </a:lnTo>
                <a:lnTo>
                  <a:pt x="93" y="211"/>
                </a:lnTo>
                <a:lnTo>
                  <a:pt x="93" y="213"/>
                </a:lnTo>
                <a:lnTo>
                  <a:pt x="95" y="213"/>
                </a:lnTo>
                <a:lnTo>
                  <a:pt x="95" y="215"/>
                </a:lnTo>
                <a:lnTo>
                  <a:pt x="96" y="215"/>
                </a:lnTo>
                <a:lnTo>
                  <a:pt x="96" y="216"/>
                </a:lnTo>
                <a:lnTo>
                  <a:pt x="98" y="216"/>
                </a:lnTo>
                <a:lnTo>
                  <a:pt x="100" y="216"/>
                </a:lnTo>
                <a:lnTo>
                  <a:pt x="100" y="218"/>
                </a:lnTo>
                <a:lnTo>
                  <a:pt x="101" y="218"/>
                </a:lnTo>
                <a:lnTo>
                  <a:pt x="103" y="219"/>
                </a:lnTo>
                <a:lnTo>
                  <a:pt x="103" y="221"/>
                </a:lnTo>
                <a:lnTo>
                  <a:pt x="104" y="221"/>
                </a:lnTo>
                <a:lnTo>
                  <a:pt x="104" y="223"/>
                </a:lnTo>
                <a:lnTo>
                  <a:pt x="104" y="224"/>
                </a:lnTo>
                <a:lnTo>
                  <a:pt x="103" y="224"/>
                </a:lnTo>
                <a:lnTo>
                  <a:pt x="101" y="224"/>
                </a:lnTo>
                <a:lnTo>
                  <a:pt x="101" y="226"/>
                </a:lnTo>
                <a:lnTo>
                  <a:pt x="100" y="226"/>
                </a:lnTo>
                <a:lnTo>
                  <a:pt x="100" y="224"/>
                </a:lnTo>
                <a:lnTo>
                  <a:pt x="98" y="224"/>
                </a:lnTo>
                <a:lnTo>
                  <a:pt x="98" y="226"/>
                </a:lnTo>
                <a:lnTo>
                  <a:pt x="96" y="226"/>
                </a:lnTo>
                <a:lnTo>
                  <a:pt x="96" y="224"/>
                </a:lnTo>
                <a:lnTo>
                  <a:pt x="96" y="226"/>
                </a:lnTo>
                <a:lnTo>
                  <a:pt x="95" y="226"/>
                </a:lnTo>
                <a:lnTo>
                  <a:pt x="95" y="227"/>
                </a:lnTo>
                <a:lnTo>
                  <a:pt x="95" y="226"/>
                </a:lnTo>
                <a:lnTo>
                  <a:pt x="95" y="227"/>
                </a:lnTo>
                <a:lnTo>
                  <a:pt x="93" y="229"/>
                </a:lnTo>
                <a:lnTo>
                  <a:pt x="95" y="229"/>
                </a:lnTo>
                <a:lnTo>
                  <a:pt x="96" y="229"/>
                </a:lnTo>
                <a:lnTo>
                  <a:pt x="96" y="231"/>
                </a:lnTo>
                <a:lnTo>
                  <a:pt x="96" y="232"/>
                </a:lnTo>
                <a:lnTo>
                  <a:pt x="95" y="232"/>
                </a:lnTo>
                <a:lnTo>
                  <a:pt x="96" y="232"/>
                </a:lnTo>
                <a:lnTo>
                  <a:pt x="96" y="234"/>
                </a:lnTo>
                <a:lnTo>
                  <a:pt x="95" y="234"/>
                </a:lnTo>
                <a:lnTo>
                  <a:pt x="95" y="235"/>
                </a:lnTo>
                <a:lnTo>
                  <a:pt x="93" y="235"/>
                </a:lnTo>
                <a:lnTo>
                  <a:pt x="93" y="234"/>
                </a:lnTo>
                <a:lnTo>
                  <a:pt x="93" y="235"/>
                </a:lnTo>
                <a:lnTo>
                  <a:pt x="93" y="237"/>
                </a:lnTo>
                <a:lnTo>
                  <a:pt x="92" y="237"/>
                </a:lnTo>
                <a:lnTo>
                  <a:pt x="90" y="237"/>
                </a:lnTo>
                <a:lnTo>
                  <a:pt x="90" y="235"/>
                </a:lnTo>
                <a:lnTo>
                  <a:pt x="92" y="235"/>
                </a:lnTo>
                <a:lnTo>
                  <a:pt x="90" y="235"/>
                </a:lnTo>
                <a:lnTo>
                  <a:pt x="88" y="235"/>
                </a:lnTo>
                <a:lnTo>
                  <a:pt x="87" y="235"/>
                </a:lnTo>
                <a:lnTo>
                  <a:pt x="87" y="234"/>
                </a:lnTo>
                <a:lnTo>
                  <a:pt x="85" y="234"/>
                </a:lnTo>
                <a:lnTo>
                  <a:pt x="84" y="234"/>
                </a:lnTo>
                <a:lnTo>
                  <a:pt x="82" y="234"/>
                </a:lnTo>
                <a:lnTo>
                  <a:pt x="82" y="235"/>
                </a:lnTo>
                <a:lnTo>
                  <a:pt x="80" y="235"/>
                </a:lnTo>
                <a:lnTo>
                  <a:pt x="80" y="237"/>
                </a:lnTo>
                <a:lnTo>
                  <a:pt x="79" y="235"/>
                </a:lnTo>
                <a:lnTo>
                  <a:pt x="79" y="234"/>
                </a:lnTo>
                <a:lnTo>
                  <a:pt x="77" y="234"/>
                </a:lnTo>
                <a:lnTo>
                  <a:pt x="76" y="234"/>
                </a:lnTo>
                <a:lnTo>
                  <a:pt x="76" y="232"/>
                </a:lnTo>
                <a:lnTo>
                  <a:pt x="74" y="232"/>
                </a:lnTo>
                <a:lnTo>
                  <a:pt x="72" y="232"/>
                </a:lnTo>
                <a:lnTo>
                  <a:pt x="72" y="231"/>
                </a:lnTo>
                <a:lnTo>
                  <a:pt x="71" y="231"/>
                </a:lnTo>
                <a:lnTo>
                  <a:pt x="71" y="229"/>
                </a:lnTo>
                <a:lnTo>
                  <a:pt x="71" y="227"/>
                </a:lnTo>
                <a:lnTo>
                  <a:pt x="71" y="226"/>
                </a:lnTo>
                <a:lnTo>
                  <a:pt x="69" y="226"/>
                </a:lnTo>
                <a:lnTo>
                  <a:pt x="68" y="226"/>
                </a:lnTo>
                <a:lnTo>
                  <a:pt x="66" y="226"/>
                </a:lnTo>
                <a:lnTo>
                  <a:pt x="66" y="224"/>
                </a:lnTo>
                <a:lnTo>
                  <a:pt x="68" y="224"/>
                </a:lnTo>
                <a:lnTo>
                  <a:pt x="68" y="223"/>
                </a:lnTo>
                <a:lnTo>
                  <a:pt x="69" y="221"/>
                </a:lnTo>
                <a:lnTo>
                  <a:pt x="71" y="219"/>
                </a:lnTo>
                <a:lnTo>
                  <a:pt x="72" y="218"/>
                </a:lnTo>
                <a:lnTo>
                  <a:pt x="74" y="218"/>
                </a:lnTo>
                <a:lnTo>
                  <a:pt x="74" y="216"/>
                </a:lnTo>
                <a:lnTo>
                  <a:pt x="76" y="216"/>
                </a:lnTo>
                <a:lnTo>
                  <a:pt x="77" y="216"/>
                </a:lnTo>
                <a:lnTo>
                  <a:pt x="77" y="215"/>
                </a:lnTo>
                <a:lnTo>
                  <a:pt x="79" y="215"/>
                </a:lnTo>
                <a:lnTo>
                  <a:pt x="79" y="213"/>
                </a:lnTo>
                <a:lnTo>
                  <a:pt x="80" y="213"/>
                </a:lnTo>
                <a:lnTo>
                  <a:pt x="80" y="211"/>
                </a:lnTo>
                <a:lnTo>
                  <a:pt x="82" y="211"/>
                </a:lnTo>
                <a:lnTo>
                  <a:pt x="82" y="213"/>
                </a:lnTo>
                <a:lnTo>
                  <a:pt x="82" y="211"/>
                </a:lnTo>
                <a:lnTo>
                  <a:pt x="82" y="210"/>
                </a:lnTo>
                <a:lnTo>
                  <a:pt x="84" y="210"/>
                </a:lnTo>
                <a:lnTo>
                  <a:pt x="84" y="208"/>
                </a:lnTo>
                <a:lnTo>
                  <a:pt x="85" y="208"/>
                </a:lnTo>
                <a:lnTo>
                  <a:pt x="87" y="208"/>
                </a:lnTo>
                <a:lnTo>
                  <a:pt x="85" y="208"/>
                </a:lnTo>
                <a:lnTo>
                  <a:pt x="87" y="208"/>
                </a:lnTo>
                <a:lnTo>
                  <a:pt x="87" y="207"/>
                </a:lnTo>
                <a:lnTo>
                  <a:pt x="88" y="208"/>
                </a:lnTo>
                <a:close/>
                <a:moveTo>
                  <a:pt x="101" y="207"/>
                </a:moveTo>
                <a:lnTo>
                  <a:pt x="100" y="207"/>
                </a:lnTo>
                <a:lnTo>
                  <a:pt x="101" y="207"/>
                </a:lnTo>
                <a:close/>
                <a:moveTo>
                  <a:pt x="80" y="205"/>
                </a:moveTo>
                <a:lnTo>
                  <a:pt x="82" y="205"/>
                </a:lnTo>
                <a:lnTo>
                  <a:pt x="82" y="207"/>
                </a:lnTo>
                <a:lnTo>
                  <a:pt x="84" y="207"/>
                </a:lnTo>
                <a:lnTo>
                  <a:pt x="82" y="207"/>
                </a:lnTo>
                <a:lnTo>
                  <a:pt x="82" y="208"/>
                </a:lnTo>
                <a:lnTo>
                  <a:pt x="82" y="210"/>
                </a:lnTo>
                <a:lnTo>
                  <a:pt x="80" y="210"/>
                </a:lnTo>
                <a:lnTo>
                  <a:pt x="80" y="208"/>
                </a:lnTo>
                <a:lnTo>
                  <a:pt x="80" y="207"/>
                </a:lnTo>
                <a:lnTo>
                  <a:pt x="79" y="207"/>
                </a:lnTo>
                <a:lnTo>
                  <a:pt x="80" y="207"/>
                </a:lnTo>
                <a:lnTo>
                  <a:pt x="80" y="205"/>
                </a:lnTo>
                <a:close/>
                <a:moveTo>
                  <a:pt x="100" y="205"/>
                </a:moveTo>
                <a:lnTo>
                  <a:pt x="101" y="205"/>
                </a:lnTo>
                <a:lnTo>
                  <a:pt x="101" y="207"/>
                </a:lnTo>
                <a:lnTo>
                  <a:pt x="100" y="207"/>
                </a:lnTo>
                <a:lnTo>
                  <a:pt x="100" y="205"/>
                </a:lnTo>
                <a:close/>
                <a:moveTo>
                  <a:pt x="76" y="205"/>
                </a:moveTo>
                <a:lnTo>
                  <a:pt x="77" y="205"/>
                </a:lnTo>
                <a:lnTo>
                  <a:pt x="79" y="205"/>
                </a:lnTo>
                <a:lnTo>
                  <a:pt x="79" y="207"/>
                </a:lnTo>
                <a:lnTo>
                  <a:pt x="79" y="208"/>
                </a:lnTo>
                <a:lnTo>
                  <a:pt x="79" y="210"/>
                </a:lnTo>
                <a:lnTo>
                  <a:pt x="79" y="211"/>
                </a:lnTo>
                <a:lnTo>
                  <a:pt x="77" y="211"/>
                </a:lnTo>
                <a:lnTo>
                  <a:pt x="77" y="210"/>
                </a:lnTo>
                <a:lnTo>
                  <a:pt x="79" y="210"/>
                </a:lnTo>
                <a:lnTo>
                  <a:pt x="77" y="210"/>
                </a:lnTo>
                <a:lnTo>
                  <a:pt x="76" y="210"/>
                </a:lnTo>
                <a:lnTo>
                  <a:pt x="76" y="208"/>
                </a:lnTo>
                <a:lnTo>
                  <a:pt x="74" y="208"/>
                </a:lnTo>
                <a:lnTo>
                  <a:pt x="76" y="208"/>
                </a:lnTo>
                <a:lnTo>
                  <a:pt x="74" y="208"/>
                </a:lnTo>
                <a:lnTo>
                  <a:pt x="74" y="207"/>
                </a:lnTo>
                <a:lnTo>
                  <a:pt x="74" y="205"/>
                </a:lnTo>
                <a:lnTo>
                  <a:pt x="76" y="205"/>
                </a:lnTo>
                <a:close/>
                <a:moveTo>
                  <a:pt x="103" y="205"/>
                </a:moveTo>
                <a:lnTo>
                  <a:pt x="101" y="205"/>
                </a:lnTo>
                <a:lnTo>
                  <a:pt x="101" y="203"/>
                </a:lnTo>
                <a:lnTo>
                  <a:pt x="103" y="203"/>
                </a:lnTo>
                <a:lnTo>
                  <a:pt x="103" y="205"/>
                </a:lnTo>
                <a:close/>
                <a:moveTo>
                  <a:pt x="237" y="203"/>
                </a:moveTo>
                <a:lnTo>
                  <a:pt x="237" y="205"/>
                </a:lnTo>
                <a:lnTo>
                  <a:pt x="236" y="205"/>
                </a:lnTo>
                <a:lnTo>
                  <a:pt x="236" y="203"/>
                </a:lnTo>
                <a:lnTo>
                  <a:pt x="237" y="203"/>
                </a:lnTo>
                <a:close/>
                <a:moveTo>
                  <a:pt x="92" y="197"/>
                </a:moveTo>
                <a:lnTo>
                  <a:pt x="92" y="199"/>
                </a:lnTo>
                <a:lnTo>
                  <a:pt x="92" y="197"/>
                </a:lnTo>
                <a:lnTo>
                  <a:pt x="90" y="199"/>
                </a:lnTo>
                <a:lnTo>
                  <a:pt x="90" y="197"/>
                </a:lnTo>
                <a:lnTo>
                  <a:pt x="92" y="197"/>
                </a:lnTo>
                <a:close/>
                <a:moveTo>
                  <a:pt x="90" y="199"/>
                </a:moveTo>
                <a:lnTo>
                  <a:pt x="88" y="199"/>
                </a:lnTo>
                <a:lnTo>
                  <a:pt x="90" y="200"/>
                </a:lnTo>
                <a:lnTo>
                  <a:pt x="88" y="200"/>
                </a:lnTo>
                <a:lnTo>
                  <a:pt x="90" y="200"/>
                </a:lnTo>
                <a:lnTo>
                  <a:pt x="88" y="200"/>
                </a:lnTo>
                <a:lnTo>
                  <a:pt x="88" y="199"/>
                </a:lnTo>
                <a:lnTo>
                  <a:pt x="87" y="199"/>
                </a:lnTo>
                <a:lnTo>
                  <a:pt x="87" y="197"/>
                </a:lnTo>
                <a:lnTo>
                  <a:pt x="88" y="197"/>
                </a:lnTo>
                <a:lnTo>
                  <a:pt x="88" y="195"/>
                </a:lnTo>
                <a:lnTo>
                  <a:pt x="88" y="197"/>
                </a:lnTo>
                <a:lnTo>
                  <a:pt x="90" y="197"/>
                </a:lnTo>
                <a:lnTo>
                  <a:pt x="90" y="199"/>
                </a:lnTo>
                <a:close/>
                <a:moveTo>
                  <a:pt x="103" y="189"/>
                </a:moveTo>
                <a:lnTo>
                  <a:pt x="101" y="189"/>
                </a:lnTo>
                <a:lnTo>
                  <a:pt x="100" y="189"/>
                </a:lnTo>
                <a:lnTo>
                  <a:pt x="101" y="189"/>
                </a:lnTo>
                <a:lnTo>
                  <a:pt x="103" y="189"/>
                </a:lnTo>
                <a:close/>
                <a:moveTo>
                  <a:pt x="96" y="187"/>
                </a:moveTo>
                <a:lnTo>
                  <a:pt x="96" y="189"/>
                </a:lnTo>
                <a:lnTo>
                  <a:pt x="98" y="189"/>
                </a:lnTo>
                <a:lnTo>
                  <a:pt x="96" y="189"/>
                </a:lnTo>
                <a:lnTo>
                  <a:pt x="96" y="187"/>
                </a:lnTo>
                <a:close/>
                <a:moveTo>
                  <a:pt x="100" y="187"/>
                </a:moveTo>
                <a:lnTo>
                  <a:pt x="101" y="187"/>
                </a:lnTo>
                <a:lnTo>
                  <a:pt x="101" y="189"/>
                </a:lnTo>
                <a:lnTo>
                  <a:pt x="100" y="189"/>
                </a:lnTo>
                <a:lnTo>
                  <a:pt x="98" y="187"/>
                </a:lnTo>
                <a:lnTo>
                  <a:pt x="100" y="187"/>
                </a:lnTo>
                <a:close/>
                <a:moveTo>
                  <a:pt x="61" y="186"/>
                </a:moveTo>
                <a:lnTo>
                  <a:pt x="61" y="187"/>
                </a:lnTo>
                <a:lnTo>
                  <a:pt x="60" y="187"/>
                </a:lnTo>
                <a:lnTo>
                  <a:pt x="60" y="186"/>
                </a:lnTo>
                <a:lnTo>
                  <a:pt x="61" y="186"/>
                </a:lnTo>
                <a:close/>
                <a:moveTo>
                  <a:pt x="60" y="181"/>
                </a:moveTo>
                <a:lnTo>
                  <a:pt x="58" y="181"/>
                </a:lnTo>
                <a:lnTo>
                  <a:pt x="60" y="181"/>
                </a:lnTo>
                <a:close/>
                <a:moveTo>
                  <a:pt x="186" y="179"/>
                </a:moveTo>
                <a:lnTo>
                  <a:pt x="188" y="179"/>
                </a:lnTo>
                <a:lnTo>
                  <a:pt x="189" y="179"/>
                </a:lnTo>
                <a:lnTo>
                  <a:pt x="189" y="181"/>
                </a:lnTo>
                <a:lnTo>
                  <a:pt x="191" y="181"/>
                </a:lnTo>
                <a:lnTo>
                  <a:pt x="192" y="183"/>
                </a:lnTo>
                <a:lnTo>
                  <a:pt x="192" y="184"/>
                </a:lnTo>
                <a:lnTo>
                  <a:pt x="194" y="184"/>
                </a:lnTo>
                <a:lnTo>
                  <a:pt x="196" y="184"/>
                </a:lnTo>
                <a:lnTo>
                  <a:pt x="196" y="186"/>
                </a:lnTo>
                <a:lnTo>
                  <a:pt x="197" y="186"/>
                </a:lnTo>
                <a:lnTo>
                  <a:pt x="197" y="187"/>
                </a:lnTo>
                <a:lnTo>
                  <a:pt x="199" y="187"/>
                </a:lnTo>
                <a:lnTo>
                  <a:pt x="200" y="187"/>
                </a:lnTo>
                <a:lnTo>
                  <a:pt x="200" y="189"/>
                </a:lnTo>
                <a:lnTo>
                  <a:pt x="202" y="189"/>
                </a:lnTo>
                <a:lnTo>
                  <a:pt x="200" y="187"/>
                </a:lnTo>
                <a:lnTo>
                  <a:pt x="202" y="187"/>
                </a:lnTo>
                <a:lnTo>
                  <a:pt x="202" y="189"/>
                </a:lnTo>
                <a:lnTo>
                  <a:pt x="204" y="189"/>
                </a:lnTo>
                <a:lnTo>
                  <a:pt x="205" y="189"/>
                </a:lnTo>
                <a:lnTo>
                  <a:pt x="207" y="189"/>
                </a:lnTo>
                <a:lnTo>
                  <a:pt x="208" y="189"/>
                </a:lnTo>
                <a:lnTo>
                  <a:pt x="208" y="191"/>
                </a:lnTo>
                <a:lnTo>
                  <a:pt x="210" y="191"/>
                </a:lnTo>
                <a:lnTo>
                  <a:pt x="210" y="189"/>
                </a:lnTo>
                <a:lnTo>
                  <a:pt x="210" y="191"/>
                </a:lnTo>
                <a:lnTo>
                  <a:pt x="212" y="191"/>
                </a:lnTo>
                <a:lnTo>
                  <a:pt x="212" y="192"/>
                </a:lnTo>
                <a:lnTo>
                  <a:pt x="213" y="192"/>
                </a:lnTo>
                <a:lnTo>
                  <a:pt x="213" y="194"/>
                </a:lnTo>
                <a:lnTo>
                  <a:pt x="213" y="192"/>
                </a:lnTo>
                <a:lnTo>
                  <a:pt x="213" y="194"/>
                </a:lnTo>
                <a:lnTo>
                  <a:pt x="212" y="194"/>
                </a:lnTo>
                <a:lnTo>
                  <a:pt x="213" y="194"/>
                </a:lnTo>
                <a:lnTo>
                  <a:pt x="213" y="195"/>
                </a:lnTo>
                <a:lnTo>
                  <a:pt x="215" y="195"/>
                </a:lnTo>
                <a:lnTo>
                  <a:pt x="215" y="197"/>
                </a:lnTo>
                <a:lnTo>
                  <a:pt x="215" y="199"/>
                </a:lnTo>
                <a:lnTo>
                  <a:pt x="216" y="199"/>
                </a:lnTo>
                <a:lnTo>
                  <a:pt x="216" y="200"/>
                </a:lnTo>
                <a:lnTo>
                  <a:pt x="216" y="202"/>
                </a:lnTo>
                <a:lnTo>
                  <a:pt x="218" y="202"/>
                </a:lnTo>
                <a:lnTo>
                  <a:pt x="218" y="203"/>
                </a:lnTo>
                <a:lnTo>
                  <a:pt x="220" y="203"/>
                </a:lnTo>
                <a:lnTo>
                  <a:pt x="220" y="205"/>
                </a:lnTo>
                <a:lnTo>
                  <a:pt x="221" y="205"/>
                </a:lnTo>
                <a:lnTo>
                  <a:pt x="221" y="207"/>
                </a:lnTo>
                <a:lnTo>
                  <a:pt x="223" y="207"/>
                </a:lnTo>
                <a:lnTo>
                  <a:pt x="223" y="208"/>
                </a:lnTo>
                <a:lnTo>
                  <a:pt x="224" y="208"/>
                </a:lnTo>
                <a:lnTo>
                  <a:pt x="224" y="210"/>
                </a:lnTo>
                <a:lnTo>
                  <a:pt x="224" y="208"/>
                </a:lnTo>
                <a:lnTo>
                  <a:pt x="224" y="207"/>
                </a:lnTo>
                <a:lnTo>
                  <a:pt x="223" y="207"/>
                </a:lnTo>
                <a:lnTo>
                  <a:pt x="224" y="207"/>
                </a:lnTo>
                <a:lnTo>
                  <a:pt x="224" y="208"/>
                </a:lnTo>
                <a:lnTo>
                  <a:pt x="226" y="208"/>
                </a:lnTo>
                <a:lnTo>
                  <a:pt x="224" y="207"/>
                </a:lnTo>
                <a:lnTo>
                  <a:pt x="224" y="205"/>
                </a:lnTo>
                <a:lnTo>
                  <a:pt x="226" y="205"/>
                </a:lnTo>
                <a:lnTo>
                  <a:pt x="226" y="207"/>
                </a:lnTo>
                <a:lnTo>
                  <a:pt x="226" y="208"/>
                </a:lnTo>
                <a:lnTo>
                  <a:pt x="226" y="210"/>
                </a:lnTo>
                <a:lnTo>
                  <a:pt x="226" y="211"/>
                </a:lnTo>
                <a:lnTo>
                  <a:pt x="228" y="211"/>
                </a:lnTo>
                <a:lnTo>
                  <a:pt x="228" y="210"/>
                </a:lnTo>
                <a:lnTo>
                  <a:pt x="226" y="210"/>
                </a:lnTo>
                <a:lnTo>
                  <a:pt x="228" y="210"/>
                </a:lnTo>
                <a:lnTo>
                  <a:pt x="228" y="208"/>
                </a:lnTo>
                <a:lnTo>
                  <a:pt x="228" y="210"/>
                </a:lnTo>
                <a:lnTo>
                  <a:pt x="229" y="210"/>
                </a:lnTo>
                <a:lnTo>
                  <a:pt x="231" y="211"/>
                </a:lnTo>
                <a:lnTo>
                  <a:pt x="231" y="210"/>
                </a:lnTo>
                <a:lnTo>
                  <a:pt x="232" y="210"/>
                </a:lnTo>
                <a:lnTo>
                  <a:pt x="232" y="211"/>
                </a:lnTo>
                <a:lnTo>
                  <a:pt x="234" y="211"/>
                </a:lnTo>
                <a:lnTo>
                  <a:pt x="232" y="211"/>
                </a:lnTo>
                <a:lnTo>
                  <a:pt x="234" y="211"/>
                </a:lnTo>
                <a:lnTo>
                  <a:pt x="234" y="213"/>
                </a:lnTo>
                <a:lnTo>
                  <a:pt x="236" y="213"/>
                </a:lnTo>
                <a:lnTo>
                  <a:pt x="236" y="215"/>
                </a:lnTo>
                <a:lnTo>
                  <a:pt x="236" y="216"/>
                </a:lnTo>
                <a:lnTo>
                  <a:pt x="236" y="215"/>
                </a:lnTo>
                <a:lnTo>
                  <a:pt x="236" y="216"/>
                </a:lnTo>
                <a:lnTo>
                  <a:pt x="236" y="218"/>
                </a:lnTo>
                <a:lnTo>
                  <a:pt x="236" y="219"/>
                </a:lnTo>
                <a:lnTo>
                  <a:pt x="237" y="219"/>
                </a:lnTo>
                <a:lnTo>
                  <a:pt x="237" y="221"/>
                </a:lnTo>
                <a:lnTo>
                  <a:pt x="239" y="219"/>
                </a:lnTo>
                <a:lnTo>
                  <a:pt x="239" y="221"/>
                </a:lnTo>
                <a:lnTo>
                  <a:pt x="240" y="223"/>
                </a:lnTo>
                <a:lnTo>
                  <a:pt x="242" y="223"/>
                </a:lnTo>
                <a:lnTo>
                  <a:pt x="242" y="224"/>
                </a:lnTo>
                <a:lnTo>
                  <a:pt x="242" y="226"/>
                </a:lnTo>
                <a:lnTo>
                  <a:pt x="242" y="227"/>
                </a:lnTo>
                <a:lnTo>
                  <a:pt x="242" y="226"/>
                </a:lnTo>
                <a:lnTo>
                  <a:pt x="244" y="226"/>
                </a:lnTo>
                <a:lnTo>
                  <a:pt x="244" y="227"/>
                </a:lnTo>
                <a:lnTo>
                  <a:pt x="245" y="227"/>
                </a:lnTo>
                <a:lnTo>
                  <a:pt x="245" y="229"/>
                </a:lnTo>
                <a:lnTo>
                  <a:pt x="247" y="229"/>
                </a:lnTo>
                <a:lnTo>
                  <a:pt x="248" y="229"/>
                </a:lnTo>
                <a:lnTo>
                  <a:pt x="248" y="231"/>
                </a:lnTo>
                <a:lnTo>
                  <a:pt x="250" y="231"/>
                </a:lnTo>
                <a:lnTo>
                  <a:pt x="252" y="231"/>
                </a:lnTo>
                <a:lnTo>
                  <a:pt x="252" y="232"/>
                </a:lnTo>
                <a:lnTo>
                  <a:pt x="253" y="232"/>
                </a:lnTo>
                <a:lnTo>
                  <a:pt x="253" y="234"/>
                </a:lnTo>
                <a:lnTo>
                  <a:pt x="255" y="234"/>
                </a:lnTo>
                <a:lnTo>
                  <a:pt x="255" y="235"/>
                </a:lnTo>
                <a:lnTo>
                  <a:pt x="256" y="235"/>
                </a:lnTo>
                <a:lnTo>
                  <a:pt x="256" y="237"/>
                </a:lnTo>
                <a:lnTo>
                  <a:pt x="256" y="239"/>
                </a:lnTo>
                <a:lnTo>
                  <a:pt x="258" y="239"/>
                </a:lnTo>
                <a:lnTo>
                  <a:pt x="258" y="240"/>
                </a:lnTo>
                <a:lnTo>
                  <a:pt x="260" y="240"/>
                </a:lnTo>
                <a:lnTo>
                  <a:pt x="260" y="242"/>
                </a:lnTo>
                <a:lnTo>
                  <a:pt x="260" y="243"/>
                </a:lnTo>
                <a:lnTo>
                  <a:pt x="261" y="243"/>
                </a:lnTo>
                <a:lnTo>
                  <a:pt x="261" y="245"/>
                </a:lnTo>
                <a:lnTo>
                  <a:pt x="261" y="247"/>
                </a:lnTo>
                <a:lnTo>
                  <a:pt x="263" y="247"/>
                </a:lnTo>
                <a:lnTo>
                  <a:pt x="263" y="248"/>
                </a:lnTo>
                <a:lnTo>
                  <a:pt x="263" y="247"/>
                </a:lnTo>
                <a:lnTo>
                  <a:pt x="263" y="248"/>
                </a:lnTo>
                <a:lnTo>
                  <a:pt x="264" y="248"/>
                </a:lnTo>
                <a:lnTo>
                  <a:pt x="266" y="250"/>
                </a:lnTo>
                <a:lnTo>
                  <a:pt x="268" y="250"/>
                </a:lnTo>
                <a:lnTo>
                  <a:pt x="268" y="251"/>
                </a:lnTo>
                <a:lnTo>
                  <a:pt x="269" y="253"/>
                </a:lnTo>
                <a:lnTo>
                  <a:pt x="271" y="253"/>
                </a:lnTo>
                <a:lnTo>
                  <a:pt x="272" y="253"/>
                </a:lnTo>
                <a:lnTo>
                  <a:pt x="272" y="255"/>
                </a:lnTo>
                <a:lnTo>
                  <a:pt x="274" y="255"/>
                </a:lnTo>
                <a:lnTo>
                  <a:pt x="274" y="256"/>
                </a:lnTo>
                <a:lnTo>
                  <a:pt x="276" y="256"/>
                </a:lnTo>
                <a:lnTo>
                  <a:pt x="276" y="258"/>
                </a:lnTo>
                <a:lnTo>
                  <a:pt x="277" y="258"/>
                </a:lnTo>
                <a:lnTo>
                  <a:pt x="277" y="259"/>
                </a:lnTo>
                <a:lnTo>
                  <a:pt x="279" y="259"/>
                </a:lnTo>
                <a:lnTo>
                  <a:pt x="279" y="261"/>
                </a:lnTo>
                <a:lnTo>
                  <a:pt x="280" y="263"/>
                </a:lnTo>
                <a:lnTo>
                  <a:pt x="282" y="263"/>
                </a:lnTo>
                <a:lnTo>
                  <a:pt x="282" y="264"/>
                </a:lnTo>
                <a:lnTo>
                  <a:pt x="284" y="264"/>
                </a:lnTo>
                <a:lnTo>
                  <a:pt x="284" y="266"/>
                </a:lnTo>
                <a:lnTo>
                  <a:pt x="285" y="266"/>
                </a:lnTo>
                <a:lnTo>
                  <a:pt x="285" y="267"/>
                </a:lnTo>
                <a:lnTo>
                  <a:pt x="285" y="266"/>
                </a:lnTo>
                <a:lnTo>
                  <a:pt x="287" y="267"/>
                </a:lnTo>
                <a:lnTo>
                  <a:pt x="288" y="267"/>
                </a:lnTo>
                <a:lnTo>
                  <a:pt x="288" y="269"/>
                </a:lnTo>
                <a:lnTo>
                  <a:pt x="288" y="271"/>
                </a:lnTo>
                <a:lnTo>
                  <a:pt x="290" y="271"/>
                </a:lnTo>
                <a:lnTo>
                  <a:pt x="290" y="272"/>
                </a:lnTo>
                <a:lnTo>
                  <a:pt x="292" y="272"/>
                </a:lnTo>
                <a:lnTo>
                  <a:pt x="292" y="274"/>
                </a:lnTo>
                <a:lnTo>
                  <a:pt x="293" y="274"/>
                </a:lnTo>
                <a:lnTo>
                  <a:pt x="293" y="275"/>
                </a:lnTo>
                <a:lnTo>
                  <a:pt x="295" y="275"/>
                </a:lnTo>
                <a:lnTo>
                  <a:pt x="295" y="277"/>
                </a:lnTo>
                <a:lnTo>
                  <a:pt x="296" y="279"/>
                </a:lnTo>
                <a:lnTo>
                  <a:pt x="296" y="280"/>
                </a:lnTo>
                <a:lnTo>
                  <a:pt x="298" y="280"/>
                </a:lnTo>
                <a:lnTo>
                  <a:pt x="298" y="282"/>
                </a:lnTo>
                <a:lnTo>
                  <a:pt x="300" y="282"/>
                </a:lnTo>
                <a:lnTo>
                  <a:pt x="300" y="283"/>
                </a:lnTo>
                <a:lnTo>
                  <a:pt x="300" y="285"/>
                </a:lnTo>
                <a:lnTo>
                  <a:pt x="301" y="285"/>
                </a:lnTo>
                <a:lnTo>
                  <a:pt x="301" y="287"/>
                </a:lnTo>
                <a:lnTo>
                  <a:pt x="303" y="287"/>
                </a:lnTo>
                <a:lnTo>
                  <a:pt x="303" y="288"/>
                </a:lnTo>
                <a:lnTo>
                  <a:pt x="304" y="288"/>
                </a:lnTo>
                <a:lnTo>
                  <a:pt x="304" y="290"/>
                </a:lnTo>
                <a:lnTo>
                  <a:pt x="306" y="291"/>
                </a:lnTo>
                <a:lnTo>
                  <a:pt x="306" y="293"/>
                </a:lnTo>
                <a:lnTo>
                  <a:pt x="308" y="293"/>
                </a:lnTo>
                <a:lnTo>
                  <a:pt x="308" y="295"/>
                </a:lnTo>
                <a:lnTo>
                  <a:pt x="308" y="296"/>
                </a:lnTo>
                <a:lnTo>
                  <a:pt x="309" y="296"/>
                </a:lnTo>
                <a:lnTo>
                  <a:pt x="309" y="298"/>
                </a:lnTo>
                <a:lnTo>
                  <a:pt x="311" y="298"/>
                </a:lnTo>
                <a:lnTo>
                  <a:pt x="311" y="299"/>
                </a:lnTo>
                <a:lnTo>
                  <a:pt x="311" y="301"/>
                </a:lnTo>
                <a:lnTo>
                  <a:pt x="312" y="301"/>
                </a:lnTo>
                <a:lnTo>
                  <a:pt x="312" y="303"/>
                </a:lnTo>
                <a:lnTo>
                  <a:pt x="314" y="304"/>
                </a:lnTo>
                <a:lnTo>
                  <a:pt x="316" y="306"/>
                </a:lnTo>
                <a:lnTo>
                  <a:pt x="316" y="307"/>
                </a:lnTo>
                <a:lnTo>
                  <a:pt x="317" y="307"/>
                </a:lnTo>
                <a:lnTo>
                  <a:pt x="317" y="309"/>
                </a:lnTo>
                <a:lnTo>
                  <a:pt x="319" y="311"/>
                </a:lnTo>
                <a:lnTo>
                  <a:pt x="319" y="312"/>
                </a:lnTo>
                <a:lnTo>
                  <a:pt x="320" y="314"/>
                </a:lnTo>
                <a:lnTo>
                  <a:pt x="320" y="315"/>
                </a:lnTo>
                <a:lnTo>
                  <a:pt x="322" y="317"/>
                </a:lnTo>
                <a:lnTo>
                  <a:pt x="322" y="319"/>
                </a:lnTo>
                <a:lnTo>
                  <a:pt x="322" y="320"/>
                </a:lnTo>
                <a:lnTo>
                  <a:pt x="324" y="320"/>
                </a:lnTo>
                <a:lnTo>
                  <a:pt x="324" y="322"/>
                </a:lnTo>
                <a:lnTo>
                  <a:pt x="324" y="323"/>
                </a:lnTo>
                <a:lnTo>
                  <a:pt x="325" y="323"/>
                </a:lnTo>
                <a:lnTo>
                  <a:pt x="325" y="325"/>
                </a:lnTo>
                <a:lnTo>
                  <a:pt x="327" y="325"/>
                </a:lnTo>
                <a:lnTo>
                  <a:pt x="327" y="327"/>
                </a:lnTo>
                <a:lnTo>
                  <a:pt x="328" y="327"/>
                </a:lnTo>
                <a:lnTo>
                  <a:pt x="328" y="328"/>
                </a:lnTo>
                <a:lnTo>
                  <a:pt x="330" y="330"/>
                </a:lnTo>
                <a:lnTo>
                  <a:pt x="332" y="330"/>
                </a:lnTo>
                <a:lnTo>
                  <a:pt x="332" y="331"/>
                </a:lnTo>
                <a:lnTo>
                  <a:pt x="333" y="331"/>
                </a:lnTo>
                <a:lnTo>
                  <a:pt x="333" y="333"/>
                </a:lnTo>
                <a:lnTo>
                  <a:pt x="335" y="335"/>
                </a:lnTo>
                <a:lnTo>
                  <a:pt x="335" y="336"/>
                </a:lnTo>
                <a:lnTo>
                  <a:pt x="336" y="336"/>
                </a:lnTo>
                <a:lnTo>
                  <a:pt x="338" y="338"/>
                </a:lnTo>
                <a:lnTo>
                  <a:pt x="338" y="339"/>
                </a:lnTo>
                <a:lnTo>
                  <a:pt x="340" y="339"/>
                </a:lnTo>
                <a:lnTo>
                  <a:pt x="340" y="341"/>
                </a:lnTo>
                <a:lnTo>
                  <a:pt x="341" y="341"/>
                </a:lnTo>
                <a:lnTo>
                  <a:pt x="341" y="343"/>
                </a:lnTo>
                <a:lnTo>
                  <a:pt x="343" y="344"/>
                </a:lnTo>
                <a:lnTo>
                  <a:pt x="344" y="344"/>
                </a:lnTo>
                <a:lnTo>
                  <a:pt x="344" y="346"/>
                </a:lnTo>
                <a:lnTo>
                  <a:pt x="346" y="347"/>
                </a:lnTo>
                <a:lnTo>
                  <a:pt x="348" y="349"/>
                </a:lnTo>
                <a:lnTo>
                  <a:pt x="349" y="349"/>
                </a:lnTo>
                <a:lnTo>
                  <a:pt x="349" y="351"/>
                </a:lnTo>
                <a:lnTo>
                  <a:pt x="351" y="352"/>
                </a:lnTo>
                <a:lnTo>
                  <a:pt x="352" y="352"/>
                </a:lnTo>
                <a:lnTo>
                  <a:pt x="352" y="354"/>
                </a:lnTo>
                <a:lnTo>
                  <a:pt x="354" y="354"/>
                </a:lnTo>
                <a:lnTo>
                  <a:pt x="354" y="355"/>
                </a:lnTo>
                <a:lnTo>
                  <a:pt x="356" y="355"/>
                </a:lnTo>
                <a:lnTo>
                  <a:pt x="356" y="357"/>
                </a:lnTo>
                <a:lnTo>
                  <a:pt x="357" y="357"/>
                </a:lnTo>
                <a:lnTo>
                  <a:pt x="357" y="359"/>
                </a:lnTo>
                <a:lnTo>
                  <a:pt x="359" y="359"/>
                </a:lnTo>
                <a:lnTo>
                  <a:pt x="359" y="360"/>
                </a:lnTo>
                <a:lnTo>
                  <a:pt x="360" y="360"/>
                </a:lnTo>
                <a:lnTo>
                  <a:pt x="360" y="362"/>
                </a:lnTo>
                <a:lnTo>
                  <a:pt x="362" y="362"/>
                </a:lnTo>
                <a:lnTo>
                  <a:pt x="362" y="363"/>
                </a:lnTo>
                <a:lnTo>
                  <a:pt x="364" y="365"/>
                </a:lnTo>
                <a:lnTo>
                  <a:pt x="365" y="367"/>
                </a:lnTo>
                <a:lnTo>
                  <a:pt x="365" y="368"/>
                </a:lnTo>
                <a:lnTo>
                  <a:pt x="367" y="370"/>
                </a:lnTo>
                <a:lnTo>
                  <a:pt x="368" y="371"/>
                </a:lnTo>
                <a:lnTo>
                  <a:pt x="368" y="373"/>
                </a:lnTo>
                <a:lnTo>
                  <a:pt x="370" y="373"/>
                </a:lnTo>
                <a:lnTo>
                  <a:pt x="372" y="373"/>
                </a:lnTo>
                <a:lnTo>
                  <a:pt x="372" y="375"/>
                </a:lnTo>
                <a:lnTo>
                  <a:pt x="373" y="376"/>
                </a:lnTo>
                <a:lnTo>
                  <a:pt x="375" y="376"/>
                </a:lnTo>
                <a:lnTo>
                  <a:pt x="375" y="378"/>
                </a:lnTo>
                <a:lnTo>
                  <a:pt x="376" y="378"/>
                </a:lnTo>
                <a:lnTo>
                  <a:pt x="376" y="379"/>
                </a:lnTo>
                <a:lnTo>
                  <a:pt x="376" y="381"/>
                </a:lnTo>
                <a:lnTo>
                  <a:pt x="378" y="381"/>
                </a:lnTo>
                <a:lnTo>
                  <a:pt x="378" y="383"/>
                </a:lnTo>
                <a:lnTo>
                  <a:pt x="378" y="381"/>
                </a:lnTo>
                <a:lnTo>
                  <a:pt x="378" y="383"/>
                </a:lnTo>
                <a:lnTo>
                  <a:pt x="380" y="383"/>
                </a:lnTo>
                <a:lnTo>
                  <a:pt x="380" y="384"/>
                </a:lnTo>
                <a:lnTo>
                  <a:pt x="381" y="384"/>
                </a:lnTo>
                <a:lnTo>
                  <a:pt x="381" y="386"/>
                </a:lnTo>
                <a:lnTo>
                  <a:pt x="383" y="386"/>
                </a:lnTo>
                <a:lnTo>
                  <a:pt x="383" y="387"/>
                </a:lnTo>
                <a:lnTo>
                  <a:pt x="384" y="387"/>
                </a:lnTo>
                <a:lnTo>
                  <a:pt x="384" y="389"/>
                </a:lnTo>
                <a:lnTo>
                  <a:pt x="386" y="389"/>
                </a:lnTo>
                <a:lnTo>
                  <a:pt x="386" y="391"/>
                </a:lnTo>
                <a:lnTo>
                  <a:pt x="388" y="392"/>
                </a:lnTo>
                <a:lnTo>
                  <a:pt x="388" y="394"/>
                </a:lnTo>
                <a:lnTo>
                  <a:pt x="389" y="394"/>
                </a:lnTo>
                <a:lnTo>
                  <a:pt x="391" y="394"/>
                </a:lnTo>
                <a:lnTo>
                  <a:pt x="391" y="395"/>
                </a:lnTo>
                <a:lnTo>
                  <a:pt x="392" y="395"/>
                </a:lnTo>
                <a:lnTo>
                  <a:pt x="392" y="397"/>
                </a:lnTo>
                <a:lnTo>
                  <a:pt x="394" y="397"/>
                </a:lnTo>
                <a:lnTo>
                  <a:pt x="394" y="399"/>
                </a:lnTo>
                <a:lnTo>
                  <a:pt x="396" y="399"/>
                </a:lnTo>
                <a:lnTo>
                  <a:pt x="396" y="400"/>
                </a:lnTo>
                <a:lnTo>
                  <a:pt x="397" y="400"/>
                </a:lnTo>
                <a:lnTo>
                  <a:pt x="397" y="402"/>
                </a:lnTo>
                <a:lnTo>
                  <a:pt x="399" y="403"/>
                </a:lnTo>
                <a:lnTo>
                  <a:pt x="399" y="405"/>
                </a:lnTo>
                <a:lnTo>
                  <a:pt x="400" y="405"/>
                </a:lnTo>
                <a:lnTo>
                  <a:pt x="400" y="407"/>
                </a:lnTo>
                <a:lnTo>
                  <a:pt x="402" y="407"/>
                </a:lnTo>
                <a:lnTo>
                  <a:pt x="402" y="408"/>
                </a:lnTo>
                <a:lnTo>
                  <a:pt x="404" y="410"/>
                </a:lnTo>
                <a:lnTo>
                  <a:pt x="404" y="411"/>
                </a:lnTo>
                <a:lnTo>
                  <a:pt x="404" y="413"/>
                </a:lnTo>
                <a:lnTo>
                  <a:pt x="404" y="415"/>
                </a:lnTo>
                <a:lnTo>
                  <a:pt x="404" y="413"/>
                </a:lnTo>
                <a:lnTo>
                  <a:pt x="402" y="413"/>
                </a:lnTo>
                <a:lnTo>
                  <a:pt x="402" y="411"/>
                </a:lnTo>
                <a:lnTo>
                  <a:pt x="400" y="411"/>
                </a:lnTo>
                <a:lnTo>
                  <a:pt x="400" y="410"/>
                </a:lnTo>
                <a:lnTo>
                  <a:pt x="399" y="408"/>
                </a:lnTo>
                <a:lnTo>
                  <a:pt x="399" y="410"/>
                </a:lnTo>
                <a:lnTo>
                  <a:pt x="399" y="408"/>
                </a:lnTo>
                <a:lnTo>
                  <a:pt x="399" y="410"/>
                </a:lnTo>
                <a:lnTo>
                  <a:pt x="399" y="411"/>
                </a:lnTo>
                <a:lnTo>
                  <a:pt x="399" y="413"/>
                </a:lnTo>
                <a:lnTo>
                  <a:pt x="399" y="415"/>
                </a:lnTo>
                <a:lnTo>
                  <a:pt x="399" y="416"/>
                </a:lnTo>
                <a:lnTo>
                  <a:pt x="400" y="416"/>
                </a:lnTo>
                <a:lnTo>
                  <a:pt x="400" y="418"/>
                </a:lnTo>
                <a:lnTo>
                  <a:pt x="399" y="418"/>
                </a:lnTo>
                <a:lnTo>
                  <a:pt x="399" y="419"/>
                </a:lnTo>
                <a:lnTo>
                  <a:pt x="397" y="419"/>
                </a:lnTo>
                <a:lnTo>
                  <a:pt x="397" y="421"/>
                </a:lnTo>
                <a:lnTo>
                  <a:pt x="396" y="421"/>
                </a:lnTo>
                <a:lnTo>
                  <a:pt x="397" y="421"/>
                </a:lnTo>
                <a:lnTo>
                  <a:pt x="396" y="423"/>
                </a:lnTo>
                <a:lnTo>
                  <a:pt x="396" y="424"/>
                </a:lnTo>
                <a:lnTo>
                  <a:pt x="394" y="424"/>
                </a:lnTo>
                <a:lnTo>
                  <a:pt x="394" y="426"/>
                </a:lnTo>
                <a:lnTo>
                  <a:pt x="394" y="424"/>
                </a:lnTo>
                <a:lnTo>
                  <a:pt x="392" y="424"/>
                </a:lnTo>
                <a:lnTo>
                  <a:pt x="392" y="426"/>
                </a:lnTo>
                <a:lnTo>
                  <a:pt x="391" y="426"/>
                </a:lnTo>
                <a:lnTo>
                  <a:pt x="392" y="426"/>
                </a:lnTo>
                <a:lnTo>
                  <a:pt x="392" y="427"/>
                </a:lnTo>
                <a:lnTo>
                  <a:pt x="392" y="426"/>
                </a:lnTo>
                <a:lnTo>
                  <a:pt x="392" y="427"/>
                </a:lnTo>
                <a:lnTo>
                  <a:pt x="394" y="427"/>
                </a:lnTo>
                <a:lnTo>
                  <a:pt x="392" y="427"/>
                </a:lnTo>
                <a:lnTo>
                  <a:pt x="392" y="429"/>
                </a:lnTo>
                <a:lnTo>
                  <a:pt x="392" y="427"/>
                </a:lnTo>
                <a:lnTo>
                  <a:pt x="391" y="427"/>
                </a:lnTo>
                <a:lnTo>
                  <a:pt x="392" y="427"/>
                </a:lnTo>
                <a:lnTo>
                  <a:pt x="391" y="429"/>
                </a:lnTo>
                <a:lnTo>
                  <a:pt x="392" y="429"/>
                </a:lnTo>
                <a:lnTo>
                  <a:pt x="392" y="431"/>
                </a:lnTo>
                <a:lnTo>
                  <a:pt x="392" y="432"/>
                </a:lnTo>
                <a:lnTo>
                  <a:pt x="391" y="432"/>
                </a:lnTo>
                <a:lnTo>
                  <a:pt x="391" y="434"/>
                </a:lnTo>
                <a:lnTo>
                  <a:pt x="391" y="432"/>
                </a:lnTo>
                <a:lnTo>
                  <a:pt x="389" y="432"/>
                </a:lnTo>
                <a:lnTo>
                  <a:pt x="389" y="431"/>
                </a:lnTo>
                <a:lnTo>
                  <a:pt x="389" y="429"/>
                </a:lnTo>
                <a:lnTo>
                  <a:pt x="389" y="431"/>
                </a:lnTo>
                <a:lnTo>
                  <a:pt x="389" y="432"/>
                </a:lnTo>
                <a:lnTo>
                  <a:pt x="389" y="434"/>
                </a:lnTo>
                <a:lnTo>
                  <a:pt x="389" y="435"/>
                </a:lnTo>
                <a:lnTo>
                  <a:pt x="389" y="434"/>
                </a:lnTo>
                <a:lnTo>
                  <a:pt x="389" y="435"/>
                </a:lnTo>
                <a:lnTo>
                  <a:pt x="389" y="437"/>
                </a:lnTo>
                <a:lnTo>
                  <a:pt x="389" y="439"/>
                </a:lnTo>
                <a:lnTo>
                  <a:pt x="389" y="440"/>
                </a:lnTo>
                <a:lnTo>
                  <a:pt x="388" y="439"/>
                </a:lnTo>
                <a:lnTo>
                  <a:pt x="386" y="439"/>
                </a:lnTo>
                <a:lnTo>
                  <a:pt x="388" y="440"/>
                </a:lnTo>
                <a:lnTo>
                  <a:pt x="388" y="442"/>
                </a:lnTo>
                <a:lnTo>
                  <a:pt x="388" y="443"/>
                </a:lnTo>
                <a:lnTo>
                  <a:pt x="388" y="445"/>
                </a:lnTo>
                <a:lnTo>
                  <a:pt x="388" y="447"/>
                </a:lnTo>
                <a:lnTo>
                  <a:pt x="388" y="448"/>
                </a:lnTo>
                <a:lnTo>
                  <a:pt x="388" y="450"/>
                </a:lnTo>
                <a:lnTo>
                  <a:pt x="389" y="450"/>
                </a:lnTo>
                <a:lnTo>
                  <a:pt x="388" y="451"/>
                </a:lnTo>
                <a:lnTo>
                  <a:pt x="389" y="451"/>
                </a:lnTo>
                <a:lnTo>
                  <a:pt x="389" y="453"/>
                </a:lnTo>
                <a:lnTo>
                  <a:pt x="389" y="455"/>
                </a:lnTo>
                <a:lnTo>
                  <a:pt x="391" y="455"/>
                </a:lnTo>
                <a:lnTo>
                  <a:pt x="391" y="456"/>
                </a:lnTo>
                <a:lnTo>
                  <a:pt x="391" y="458"/>
                </a:lnTo>
                <a:lnTo>
                  <a:pt x="392" y="458"/>
                </a:lnTo>
                <a:lnTo>
                  <a:pt x="392" y="459"/>
                </a:lnTo>
                <a:lnTo>
                  <a:pt x="391" y="459"/>
                </a:lnTo>
                <a:lnTo>
                  <a:pt x="392" y="459"/>
                </a:lnTo>
                <a:lnTo>
                  <a:pt x="391" y="459"/>
                </a:lnTo>
                <a:lnTo>
                  <a:pt x="391" y="461"/>
                </a:lnTo>
                <a:lnTo>
                  <a:pt x="391" y="463"/>
                </a:lnTo>
                <a:lnTo>
                  <a:pt x="391" y="464"/>
                </a:lnTo>
                <a:lnTo>
                  <a:pt x="391" y="466"/>
                </a:lnTo>
                <a:lnTo>
                  <a:pt x="389" y="467"/>
                </a:lnTo>
                <a:lnTo>
                  <a:pt x="388" y="469"/>
                </a:lnTo>
                <a:lnTo>
                  <a:pt x="388" y="471"/>
                </a:lnTo>
                <a:lnTo>
                  <a:pt x="386" y="471"/>
                </a:lnTo>
                <a:lnTo>
                  <a:pt x="386" y="472"/>
                </a:lnTo>
                <a:lnTo>
                  <a:pt x="386" y="471"/>
                </a:lnTo>
                <a:lnTo>
                  <a:pt x="384" y="471"/>
                </a:lnTo>
                <a:lnTo>
                  <a:pt x="383" y="471"/>
                </a:lnTo>
                <a:lnTo>
                  <a:pt x="383" y="469"/>
                </a:lnTo>
                <a:lnTo>
                  <a:pt x="381" y="471"/>
                </a:lnTo>
                <a:lnTo>
                  <a:pt x="380" y="471"/>
                </a:lnTo>
                <a:lnTo>
                  <a:pt x="380" y="469"/>
                </a:lnTo>
                <a:lnTo>
                  <a:pt x="380" y="467"/>
                </a:lnTo>
                <a:lnTo>
                  <a:pt x="380" y="466"/>
                </a:lnTo>
                <a:lnTo>
                  <a:pt x="378" y="466"/>
                </a:lnTo>
                <a:lnTo>
                  <a:pt x="378" y="464"/>
                </a:lnTo>
                <a:lnTo>
                  <a:pt x="378" y="463"/>
                </a:lnTo>
                <a:lnTo>
                  <a:pt x="376" y="463"/>
                </a:lnTo>
                <a:lnTo>
                  <a:pt x="376" y="461"/>
                </a:lnTo>
                <a:lnTo>
                  <a:pt x="378" y="461"/>
                </a:lnTo>
                <a:lnTo>
                  <a:pt x="378" y="459"/>
                </a:lnTo>
                <a:lnTo>
                  <a:pt x="376" y="459"/>
                </a:lnTo>
                <a:lnTo>
                  <a:pt x="375" y="459"/>
                </a:lnTo>
                <a:lnTo>
                  <a:pt x="375" y="458"/>
                </a:lnTo>
                <a:lnTo>
                  <a:pt x="375" y="456"/>
                </a:lnTo>
                <a:lnTo>
                  <a:pt x="376" y="456"/>
                </a:lnTo>
                <a:lnTo>
                  <a:pt x="378" y="456"/>
                </a:lnTo>
                <a:lnTo>
                  <a:pt x="376" y="456"/>
                </a:lnTo>
                <a:lnTo>
                  <a:pt x="376" y="455"/>
                </a:lnTo>
                <a:lnTo>
                  <a:pt x="375" y="455"/>
                </a:lnTo>
                <a:lnTo>
                  <a:pt x="376" y="455"/>
                </a:lnTo>
                <a:lnTo>
                  <a:pt x="376" y="456"/>
                </a:lnTo>
                <a:lnTo>
                  <a:pt x="375" y="456"/>
                </a:lnTo>
                <a:lnTo>
                  <a:pt x="375" y="455"/>
                </a:lnTo>
                <a:lnTo>
                  <a:pt x="375" y="453"/>
                </a:lnTo>
                <a:lnTo>
                  <a:pt x="373" y="453"/>
                </a:lnTo>
                <a:lnTo>
                  <a:pt x="373" y="451"/>
                </a:lnTo>
                <a:lnTo>
                  <a:pt x="372" y="451"/>
                </a:lnTo>
                <a:lnTo>
                  <a:pt x="372" y="453"/>
                </a:lnTo>
                <a:lnTo>
                  <a:pt x="370" y="453"/>
                </a:lnTo>
                <a:lnTo>
                  <a:pt x="370" y="451"/>
                </a:lnTo>
                <a:lnTo>
                  <a:pt x="370" y="450"/>
                </a:lnTo>
                <a:lnTo>
                  <a:pt x="372" y="450"/>
                </a:lnTo>
                <a:lnTo>
                  <a:pt x="372" y="448"/>
                </a:lnTo>
                <a:lnTo>
                  <a:pt x="370" y="448"/>
                </a:lnTo>
                <a:lnTo>
                  <a:pt x="370" y="447"/>
                </a:lnTo>
                <a:lnTo>
                  <a:pt x="370" y="445"/>
                </a:lnTo>
                <a:lnTo>
                  <a:pt x="368" y="445"/>
                </a:lnTo>
                <a:lnTo>
                  <a:pt x="368" y="443"/>
                </a:lnTo>
                <a:lnTo>
                  <a:pt x="367" y="443"/>
                </a:lnTo>
                <a:lnTo>
                  <a:pt x="367" y="445"/>
                </a:lnTo>
                <a:lnTo>
                  <a:pt x="367" y="447"/>
                </a:lnTo>
                <a:lnTo>
                  <a:pt x="368" y="447"/>
                </a:lnTo>
                <a:lnTo>
                  <a:pt x="368" y="448"/>
                </a:lnTo>
                <a:lnTo>
                  <a:pt x="370" y="448"/>
                </a:lnTo>
                <a:lnTo>
                  <a:pt x="370" y="450"/>
                </a:lnTo>
                <a:lnTo>
                  <a:pt x="370" y="451"/>
                </a:lnTo>
                <a:lnTo>
                  <a:pt x="370" y="453"/>
                </a:lnTo>
                <a:lnTo>
                  <a:pt x="368" y="453"/>
                </a:lnTo>
                <a:lnTo>
                  <a:pt x="368" y="455"/>
                </a:lnTo>
                <a:lnTo>
                  <a:pt x="370" y="455"/>
                </a:lnTo>
                <a:lnTo>
                  <a:pt x="372" y="455"/>
                </a:lnTo>
                <a:lnTo>
                  <a:pt x="372" y="453"/>
                </a:lnTo>
                <a:lnTo>
                  <a:pt x="372" y="455"/>
                </a:lnTo>
                <a:lnTo>
                  <a:pt x="372" y="456"/>
                </a:lnTo>
                <a:lnTo>
                  <a:pt x="370" y="456"/>
                </a:lnTo>
                <a:lnTo>
                  <a:pt x="372" y="456"/>
                </a:lnTo>
                <a:lnTo>
                  <a:pt x="372" y="458"/>
                </a:lnTo>
                <a:lnTo>
                  <a:pt x="372" y="456"/>
                </a:lnTo>
                <a:lnTo>
                  <a:pt x="373" y="456"/>
                </a:lnTo>
                <a:lnTo>
                  <a:pt x="373" y="458"/>
                </a:lnTo>
                <a:lnTo>
                  <a:pt x="375" y="458"/>
                </a:lnTo>
                <a:lnTo>
                  <a:pt x="375" y="459"/>
                </a:lnTo>
                <a:lnTo>
                  <a:pt x="375" y="461"/>
                </a:lnTo>
                <a:lnTo>
                  <a:pt x="373" y="461"/>
                </a:lnTo>
                <a:lnTo>
                  <a:pt x="373" y="463"/>
                </a:lnTo>
                <a:lnTo>
                  <a:pt x="375" y="463"/>
                </a:lnTo>
                <a:lnTo>
                  <a:pt x="375" y="464"/>
                </a:lnTo>
                <a:lnTo>
                  <a:pt x="375" y="466"/>
                </a:lnTo>
                <a:lnTo>
                  <a:pt x="376" y="466"/>
                </a:lnTo>
                <a:lnTo>
                  <a:pt x="375" y="466"/>
                </a:lnTo>
                <a:lnTo>
                  <a:pt x="373" y="466"/>
                </a:lnTo>
                <a:lnTo>
                  <a:pt x="373" y="467"/>
                </a:lnTo>
                <a:lnTo>
                  <a:pt x="372" y="466"/>
                </a:lnTo>
                <a:lnTo>
                  <a:pt x="372" y="467"/>
                </a:lnTo>
                <a:lnTo>
                  <a:pt x="373" y="467"/>
                </a:lnTo>
                <a:lnTo>
                  <a:pt x="373" y="469"/>
                </a:lnTo>
                <a:lnTo>
                  <a:pt x="375" y="469"/>
                </a:lnTo>
                <a:lnTo>
                  <a:pt x="376" y="469"/>
                </a:lnTo>
                <a:lnTo>
                  <a:pt x="376" y="471"/>
                </a:lnTo>
                <a:lnTo>
                  <a:pt x="378" y="471"/>
                </a:lnTo>
                <a:lnTo>
                  <a:pt x="378" y="472"/>
                </a:lnTo>
                <a:lnTo>
                  <a:pt x="378" y="474"/>
                </a:lnTo>
                <a:lnTo>
                  <a:pt x="378" y="475"/>
                </a:lnTo>
                <a:lnTo>
                  <a:pt x="378" y="474"/>
                </a:lnTo>
                <a:lnTo>
                  <a:pt x="380" y="474"/>
                </a:lnTo>
                <a:lnTo>
                  <a:pt x="381" y="475"/>
                </a:lnTo>
                <a:lnTo>
                  <a:pt x="381" y="477"/>
                </a:lnTo>
                <a:lnTo>
                  <a:pt x="381" y="479"/>
                </a:lnTo>
                <a:lnTo>
                  <a:pt x="381" y="480"/>
                </a:lnTo>
                <a:lnTo>
                  <a:pt x="380" y="480"/>
                </a:lnTo>
                <a:lnTo>
                  <a:pt x="380" y="482"/>
                </a:lnTo>
                <a:lnTo>
                  <a:pt x="378" y="482"/>
                </a:lnTo>
                <a:lnTo>
                  <a:pt x="378" y="483"/>
                </a:lnTo>
                <a:lnTo>
                  <a:pt x="380" y="483"/>
                </a:lnTo>
                <a:lnTo>
                  <a:pt x="380" y="485"/>
                </a:lnTo>
                <a:lnTo>
                  <a:pt x="380" y="487"/>
                </a:lnTo>
                <a:lnTo>
                  <a:pt x="380" y="488"/>
                </a:lnTo>
                <a:lnTo>
                  <a:pt x="381" y="488"/>
                </a:lnTo>
                <a:lnTo>
                  <a:pt x="383" y="490"/>
                </a:lnTo>
                <a:lnTo>
                  <a:pt x="384" y="491"/>
                </a:lnTo>
                <a:lnTo>
                  <a:pt x="383" y="491"/>
                </a:lnTo>
                <a:lnTo>
                  <a:pt x="383" y="493"/>
                </a:lnTo>
                <a:lnTo>
                  <a:pt x="384" y="493"/>
                </a:lnTo>
                <a:lnTo>
                  <a:pt x="384" y="495"/>
                </a:lnTo>
                <a:lnTo>
                  <a:pt x="386" y="496"/>
                </a:lnTo>
                <a:lnTo>
                  <a:pt x="384" y="496"/>
                </a:lnTo>
                <a:lnTo>
                  <a:pt x="384" y="498"/>
                </a:lnTo>
                <a:lnTo>
                  <a:pt x="384" y="499"/>
                </a:lnTo>
                <a:lnTo>
                  <a:pt x="383" y="499"/>
                </a:lnTo>
                <a:lnTo>
                  <a:pt x="381" y="499"/>
                </a:lnTo>
                <a:lnTo>
                  <a:pt x="381" y="498"/>
                </a:lnTo>
                <a:lnTo>
                  <a:pt x="381" y="499"/>
                </a:lnTo>
                <a:lnTo>
                  <a:pt x="381" y="501"/>
                </a:lnTo>
                <a:lnTo>
                  <a:pt x="383" y="501"/>
                </a:lnTo>
                <a:lnTo>
                  <a:pt x="381" y="501"/>
                </a:lnTo>
                <a:lnTo>
                  <a:pt x="381" y="503"/>
                </a:lnTo>
                <a:lnTo>
                  <a:pt x="383" y="503"/>
                </a:lnTo>
                <a:lnTo>
                  <a:pt x="383" y="504"/>
                </a:lnTo>
                <a:lnTo>
                  <a:pt x="381" y="504"/>
                </a:lnTo>
                <a:lnTo>
                  <a:pt x="381" y="506"/>
                </a:lnTo>
                <a:lnTo>
                  <a:pt x="380" y="506"/>
                </a:lnTo>
                <a:lnTo>
                  <a:pt x="380" y="504"/>
                </a:lnTo>
                <a:lnTo>
                  <a:pt x="380" y="503"/>
                </a:lnTo>
                <a:lnTo>
                  <a:pt x="378" y="503"/>
                </a:lnTo>
                <a:lnTo>
                  <a:pt x="380" y="503"/>
                </a:lnTo>
                <a:lnTo>
                  <a:pt x="378" y="503"/>
                </a:lnTo>
                <a:lnTo>
                  <a:pt x="378" y="501"/>
                </a:lnTo>
                <a:lnTo>
                  <a:pt x="376" y="501"/>
                </a:lnTo>
                <a:lnTo>
                  <a:pt x="375" y="501"/>
                </a:lnTo>
                <a:lnTo>
                  <a:pt x="375" y="499"/>
                </a:lnTo>
                <a:lnTo>
                  <a:pt x="373" y="499"/>
                </a:lnTo>
                <a:lnTo>
                  <a:pt x="373" y="501"/>
                </a:lnTo>
                <a:lnTo>
                  <a:pt x="372" y="501"/>
                </a:lnTo>
                <a:lnTo>
                  <a:pt x="370" y="501"/>
                </a:lnTo>
                <a:lnTo>
                  <a:pt x="370" y="503"/>
                </a:lnTo>
                <a:lnTo>
                  <a:pt x="370" y="501"/>
                </a:lnTo>
                <a:lnTo>
                  <a:pt x="370" y="503"/>
                </a:lnTo>
                <a:lnTo>
                  <a:pt x="368" y="503"/>
                </a:lnTo>
                <a:lnTo>
                  <a:pt x="367" y="503"/>
                </a:lnTo>
                <a:lnTo>
                  <a:pt x="367" y="504"/>
                </a:lnTo>
                <a:lnTo>
                  <a:pt x="367" y="503"/>
                </a:lnTo>
                <a:lnTo>
                  <a:pt x="365" y="503"/>
                </a:lnTo>
                <a:lnTo>
                  <a:pt x="367" y="501"/>
                </a:lnTo>
                <a:lnTo>
                  <a:pt x="365" y="501"/>
                </a:lnTo>
                <a:lnTo>
                  <a:pt x="364" y="501"/>
                </a:lnTo>
                <a:lnTo>
                  <a:pt x="362" y="501"/>
                </a:lnTo>
                <a:lnTo>
                  <a:pt x="362" y="503"/>
                </a:lnTo>
                <a:lnTo>
                  <a:pt x="360" y="503"/>
                </a:lnTo>
                <a:lnTo>
                  <a:pt x="360" y="501"/>
                </a:lnTo>
                <a:lnTo>
                  <a:pt x="360" y="503"/>
                </a:lnTo>
                <a:lnTo>
                  <a:pt x="359" y="503"/>
                </a:lnTo>
                <a:lnTo>
                  <a:pt x="360" y="503"/>
                </a:lnTo>
                <a:lnTo>
                  <a:pt x="359" y="503"/>
                </a:lnTo>
                <a:lnTo>
                  <a:pt x="359" y="504"/>
                </a:lnTo>
                <a:lnTo>
                  <a:pt x="357" y="504"/>
                </a:lnTo>
                <a:lnTo>
                  <a:pt x="357" y="503"/>
                </a:lnTo>
                <a:lnTo>
                  <a:pt x="359" y="503"/>
                </a:lnTo>
                <a:lnTo>
                  <a:pt x="357" y="503"/>
                </a:lnTo>
                <a:lnTo>
                  <a:pt x="356" y="503"/>
                </a:lnTo>
                <a:lnTo>
                  <a:pt x="357" y="503"/>
                </a:lnTo>
                <a:lnTo>
                  <a:pt x="356" y="503"/>
                </a:lnTo>
                <a:lnTo>
                  <a:pt x="357" y="501"/>
                </a:lnTo>
                <a:lnTo>
                  <a:pt x="356" y="501"/>
                </a:lnTo>
                <a:lnTo>
                  <a:pt x="354" y="501"/>
                </a:lnTo>
                <a:lnTo>
                  <a:pt x="354" y="499"/>
                </a:lnTo>
                <a:lnTo>
                  <a:pt x="354" y="498"/>
                </a:lnTo>
                <a:lnTo>
                  <a:pt x="354" y="496"/>
                </a:lnTo>
                <a:lnTo>
                  <a:pt x="352" y="496"/>
                </a:lnTo>
                <a:lnTo>
                  <a:pt x="354" y="496"/>
                </a:lnTo>
                <a:lnTo>
                  <a:pt x="352" y="496"/>
                </a:lnTo>
                <a:lnTo>
                  <a:pt x="354" y="496"/>
                </a:lnTo>
                <a:lnTo>
                  <a:pt x="352" y="496"/>
                </a:lnTo>
                <a:lnTo>
                  <a:pt x="352" y="495"/>
                </a:lnTo>
                <a:lnTo>
                  <a:pt x="352" y="493"/>
                </a:lnTo>
                <a:lnTo>
                  <a:pt x="352" y="491"/>
                </a:lnTo>
                <a:lnTo>
                  <a:pt x="351" y="491"/>
                </a:lnTo>
                <a:lnTo>
                  <a:pt x="351" y="490"/>
                </a:lnTo>
                <a:lnTo>
                  <a:pt x="349" y="490"/>
                </a:lnTo>
                <a:lnTo>
                  <a:pt x="349" y="488"/>
                </a:lnTo>
                <a:lnTo>
                  <a:pt x="348" y="488"/>
                </a:lnTo>
                <a:lnTo>
                  <a:pt x="348" y="487"/>
                </a:lnTo>
                <a:lnTo>
                  <a:pt x="346" y="487"/>
                </a:lnTo>
                <a:lnTo>
                  <a:pt x="346" y="485"/>
                </a:lnTo>
                <a:lnTo>
                  <a:pt x="346" y="487"/>
                </a:lnTo>
                <a:lnTo>
                  <a:pt x="344" y="487"/>
                </a:lnTo>
                <a:lnTo>
                  <a:pt x="344" y="485"/>
                </a:lnTo>
                <a:lnTo>
                  <a:pt x="346" y="485"/>
                </a:lnTo>
                <a:lnTo>
                  <a:pt x="344" y="485"/>
                </a:lnTo>
                <a:lnTo>
                  <a:pt x="346" y="485"/>
                </a:lnTo>
                <a:lnTo>
                  <a:pt x="344" y="483"/>
                </a:lnTo>
                <a:lnTo>
                  <a:pt x="346" y="483"/>
                </a:lnTo>
                <a:lnTo>
                  <a:pt x="346" y="482"/>
                </a:lnTo>
                <a:lnTo>
                  <a:pt x="344" y="482"/>
                </a:lnTo>
                <a:lnTo>
                  <a:pt x="343" y="482"/>
                </a:lnTo>
                <a:lnTo>
                  <a:pt x="341" y="482"/>
                </a:lnTo>
                <a:lnTo>
                  <a:pt x="341" y="480"/>
                </a:lnTo>
                <a:lnTo>
                  <a:pt x="341" y="479"/>
                </a:lnTo>
                <a:lnTo>
                  <a:pt x="343" y="479"/>
                </a:lnTo>
                <a:lnTo>
                  <a:pt x="343" y="480"/>
                </a:lnTo>
                <a:lnTo>
                  <a:pt x="343" y="479"/>
                </a:lnTo>
                <a:lnTo>
                  <a:pt x="341" y="477"/>
                </a:lnTo>
                <a:lnTo>
                  <a:pt x="341" y="479"/>
                </a:lnTo>
                <a:lnTo>
                  <a:pt x="340" y="479"/>
                </a:lnTo>
                <a:lnTo>
                  <a:pt x="340" y="477"/>
                </a:lnTo>
                <a:lnTo>
                  <a:pt x="340" y="475"/>
                </a:lnTo>
                <a:lnTo>
                  <a:pt x="341" y="475"/>
                </a:lnTo>
                <a:lnTo>
                  <a:pt x="341" y="474"/>
                </a:lnTo>
                <a:lnTo>
                  <a:pt x="341" y="472"/>
                </a:lnTo>
                <a:lnTo>
                  <a:pt x="340" y="472"/>
                </a:lnTo>
                <a:lnTo>
                  <a:pt x="340" y="474"/>
                </a:lnTo>
                <a:lnTo>
                  <a:pt x="340" y="472"/>
                </a:lnTo>
                <a:lnTo>
                  <a:pt x="340" y="474"/>
                </a:lnTo>
                <a:lnTo>
                  <a:pt x="338" y="474"/>
                </a:lnTo>
                <a:lnTo>
                  <a:pt x="338" y="472"/>
                </a:lnTo>
                <a:lnTo>
                  <a:pt x="340" y="472"/>
                </a:lnTo>
                <a:lnTo>
                  <a:pt x="338" y="472"/>
                </a:lnTo>
                <a:lnTo>
                  <a:pt x="338" y="474"/>
                </a:lnTo>
                <a:lnTo>
                  <a:pt x="336" y="474"/>
                </a:lnTo>
                <a:lnTo>
                  <a:pt x="336" y="472"/>
                </a:lnTo>
                <a:lnTo>
                  <a:pt x="338" y="472"/>
                </a:lnTo>
                <a:lnTo>
                  <a:pt x="340" y="471"/>
                </a:lnTo>
                <a:lnTo>
                  <a:pt x="340" y="469"/>
                </a:lnTo>
                <a:lnTo>
                  <a:pt x="338" y="469"/>
                </a:lnTo>
                <a:lnTo>
                  <a:pt x="338" y="471"/>
                </a:lnTo>
                <a:lnTo>
                  <a:pt x="340" y="471"/>
                </a:lnTo>
                <a:lnTo>
                  <a:pt x="338" y="471"/>
                </a:lnTo>
                <a:lnTo>
                  <a:pt x="336" y="471"/>
                </a:lnTo>
                <a:lnTo>
                  <a:pt x="338" y="471"/>
                </a:lnTo>
                <a:lnTo>
                  <a:pt x="338" y="472"/>
                </a:lnTo>
                <a:lnTo>
                  <a:pt x="336" y="472"/>
                </a:lnTo>
                <a:lnTo>
                  <a:pt x="336" y="471"/>
                </a:lnTo>
                <a:lnTo>
                  <a:pt x="336" y="472"/>
                </a:lnTo>
                <a:lnTo>
                  <a:pt x="336" y="471"/>
                </a:lnTo>
                <a:lnTo>
                  <a:pt x="335" y="471"/>
                </a:lnTo>
                <a:lnTo>
                  <a:pt x="336" y="471"/>
                </a:lnTo>
                <a:lnTo>
                  <a:pt x="335" y="471"/>
                </a:lnTo>
                <a:lnTo>
                  <a:pt x="335" y="469"/>
                </a:lnTo>
                <a:lnTo>
                  <a:pt x="335" y="467"/>
                </a:lnTo>
                <a:lnTo>
                  <a:pt x="335" y="469"/>
                </a:lnTo>
                <a:lnTo>
                  <a:pt x="336" y="469"/>
                </a:lnTo>
                <a:lnTo>
                  <a:pt x="335" y="469"/>
                </a:lnTo>
                <a:lnTo>
                  <a:pt x="336" y="469"/>
                </a:lnTo>
                <a:lnTo>
                  <a:pt x="336" y="467"/>
                </a:lnTo>
                <a:lnTo>
                  <a:pt x="335" y="467"/>
                </a:lnTo>
                <a:lnTo>
                  <a:pt x="336" y="467"/>
                </a:lnTo>
                <a:lnTo>
                  <a:pt x="335" y="467"/>
                </a:lnTo>
                <a:lnTo>
                  <a:pt x="335" y="466"/>
                </a:lnTo>
                <a:lnTo>
                  <a:pt x="335" y="467"/>
                </a:lnTo>
                <a:lnTo>
                  <a:pt x="333" y="467"/>
                </a:lnTo>
                <a:lnTo>
                  <a:pt x="333" y="466"/>
                </a:lnTo>
                <a:lnTo>
                  <a:pt x="335" y="466"/>
                </a:lnTo>
                <a:lnTo>
                  <a:pt x="333" y="466"/>
                </a:lnTo>
                <a:lnTo>
                  <a:pt x="333" y="464"/>
                </a:lnTo>
                <a:lnTo>
                  <a:pt x="332" y="464"/>
                </a:lnTo>
                <a:lnTo>
                  <a:pt x="332" y="463"/>
                </a:lnTo>
                <a:lnTo>
                  <a:pt x="333" y="463"/>
                </a:lnTo>
                <a:lnTo>
                  <a:pt x="333" y="464"/>
                </a:lnTo>
                <a:lnTo>
                  <a:pt x="335" y="464"/>
                </a:lnTo>
                <a:lnTo>
                  <a:pt x="333" y="463"/>
                </a:lnTo>
                <a:lnTo>
                  <a:pt x="332" y="463"/>
                </a:lnTo>
                <a:lnTo>
                  <a:pt x="332" y="461"/>
                </a:lnTo>
                <a:lnTo>
                  <a:pt x="330" y="461"/>
                </a:lnTo>
                <a:lnTo>
                  <a:pt x="330" y="459"/>
                </a:lnTo>
                <a:lnTo>
                  <a:pt x="332" y="459"/>
                </a:lnTo>
                <a:lnTo>
                  <a:pt x="333" y="459"/>
                </a:lnTo>
                <a:lnTo>
                  <a:pt x="335" y="459"/>
                </a:lnTo>
                <a:lnTo>
                  <a:pt x="336" y="459"/>
                </a:lnTo>
                <a:lnTo>
                  <a:pt x="338" y="459"/>
                </a:lnTo>
                <a:lnTo>
                  <a:pt x="340" y="459"/>
                </a:lnTo>
                <a:lnTo>
                  <a:pt x="341" y="459"/>
                </a:lnTo>
                <a:lnTo>
                  <a:pt x="343" y="459"/>
                </a:lnTo>
                <a:lnTo>
                  <a:pt x="344" y="459"/>
                </a:lnTo>
                <a:lnTo>
                  <a:pt x="346" y="459"/>
                </a:lnTo>
                <a:lnTo>
                  <a:pt x="348" y="459"/>
                </a:lnTo>
                <a:lnTo>
                  <a:pt x="348" y="458"/>
                </a:lnTo>
                <a:lnTo>
                  <a:pt x="348" y="459"/>
                </a:lnTo>
                <a:lnTo>
                  <a:pt x="348" y="458"/>
                </a:lnTo>
                <a:lnTo>
                  <a:pt x="349" y="458"/>
                </a:lnTo>
                <a:lnTo>
                  <a:pt x="351" y="458"/>
                </a:lnTo>
                <a:lnTo>
                  <a:pt x="352" y="458"/>
                </a:lnTo>
                <a:lnTo>
                  <a:pt x="354" y="458"/>
                </a:lnTo>
                <a:lnTo>
                  <a:pt x="354" y="456"/>
                </a:lnTo>
                <a:lnTo>
                  <a:pt x="356" y="456"/>
                </a:lnTo>
                <a:lnTo>
                  <a:pt x="357" y="456"/>
                </a:lnTo>
                <a:lnTo>
                  <a:pt x="359" y="456"/>
                </a:lnTo>
                <a:lnTo>
                  <a:pt x="360" y="456"/>
                </a:lnTo>
                <a:lnTo>
                  <a:pt x="360" y="455"/>
                </a:lnTo>
                <a:lnTo>
                  <a:pt x="362" y="455"/>
                </a:lnTo>
                <a:lnTo>
                  <a:pt x="360" y="455"/>
                </a:lnTo>
                <a:lnTo>
                  <a:pt x="360" y="453"/>
                </a:lnTo>
                <a:lnTo>
                  <a:pt x="359" y="453"/>
                </a:lnTo>
                <a:lnTo>
                  <a:pt x="360" y="453"/>
                </a:lnTo>
                <a:lnTo>
                  <a:pt x="359" y="453"/>
                </a:lnTo>
                <a:lnTo>
                  <a:pt x="359" y="455"/>
                </a:lnTo>
                <a:lnTo>
                  <a:pt x="359" y="453"/>
                </a:lnTo>
                <a:lnTo>
                  <a:pt x="359" y="455"/>
                </a:lnTo>
                <a:lnTo>
                  <a:pt x="357" y="453"/>
                </a:lnTo>
                <a:lnTo>
                  <a:pt x="357" y="455"/>
                </a:lnTo>
                <a:lnTo>
                  <a:pt x="356" y="455"/>
                </a:lnTo>
                <a:lnTo>
                  <a:pt x="354" y="455"/>
                </a:lnTo>
                <a:lnTo>
                  <a:pt x="352" y="453"/>
                </a:lnTo>
                <a:lnTo>
                  <a:pt x="352" y="451"/>
                </a:lnTo>
                <a:lnTo>
                  <a:pt x="352" y="450"/>
                </a:lnTo>
                <a:lnTo>
                  <a:pt x="351" y="450"/>
                </a:lnTo>
                <a:lnTo>
                  <a:pt x="351" y="448"/>
                </a:lnTo>
                <a:lnTo>
                  <a:pt x="351" y="450"/>
                </a:lnTo>
                <a:lnTo>
                  <a:pt x="351" y="448"/>
                </a:lnTo>
                <a:lnTo>
                  <a:pt x="349" y="450"/>
                </a:lnTo>
                <a:lnTo>
                  <a:pt x="349" y="451"/>
                </a:lnTo>
                <a:lnTo>
                  <a:pt x="351" y="451"/>
                </a:lnTo>
                <a:lnTo>
                  <a:pt x="351" y="453"/>
                </a:lnTo>
                <a:lnTo>
                  <a:pt x="351" y="455"/>
                </a:lnTo>
                <a:lnTo>
                  <a:pt x="351" y="456"/>
                </a:lnTo>
                <a:lnTo>
                  <a:pt x="351" y="455"/>
                </a:lnTo>
                <a:lnTo>
                  <a:pt x="349" y="455"/>
                </a:lnTo>
                <a:lnTo>
                  <a:pt x="349" y="456"/>
                </a:lnTo>
                <a:lnTo>
                  <a:pt x="349" y="458"/>
                </a:lnTo>
                <a:lnTo>
                  <a:pt x="348" y="458"/>
                </a:lnTo>
                <a:lnTo>
                  <a:pt x="346" y="456"/>
                </a:lnTo>
                <a:lnTo>
                  <a:pt x="346" y="458"/>
                </a:lnTo>
                <a:lnTo>
                  <a:pt x="344" y="458"/>
                </a:lnTo>
                <a:lnTo>
                  <a:pt x="344" y="456"/>
                </a:lnTo>
                <a:lnTo>
                  <a:pt x="344" y="458"/>
                </a:lnTo>
                <a:lnTo>
                  <a:pt x="343" y="456"/>
                </a:lnTo>
                <a:lnTo>
                  <a:pt x="343" y="455"/>
                </a:lnTo>
                <a:lnTo>
                  <a:pt x="343" y="456"/>
                </a:lnTo>
                <a:lnTo>
                  <a:pt x="343" y="455"/>
                </a:lnTo>
                <a:lnTo>
                  <a:pt x="341" y="455"/>
                </a:lnTo>
                <a:lnTo>
                  <a:pt x="341" y="456"/>
                </a:lnTo>
                <a:lnTo>
                  <a:pt x="341" y="455"/>
                </a:lnTo>
                <a:lnTo>
                  <a:pt x="340" y="455"/>
                </a:lnTo>
                <a:lnTo>
                  <a:pt x="340" y="456"/>
                </a:lnTo>
                <a:lnTo>
                  <a:pt x="338" y="455"/>
                </a:lnTo>
                <a:lnTo>
                  <a:pt x="340" y="455"/>
                </a:lnTo>
                <a:lnTo>
                  <a:pt x="338" y="455"/>
                </a:lnTo>
                <a:lnTo>
                  <a:pt x="338" y="456"/>
                </a:lnTo>
                <a:lnTo>
                  <a:pt x="336" y="456"/>
                </a:lnTo>
                <a:lnTo>
                  <a:pt x="336" y="455"/>
                </a:lnTo>
                <a:lnTo>
                  <a:pt x="336" y="456"/>
                </a:lnTo>
                <a:lnTo>
                  <a:pt x="335" y="456"/>
                </a:lnTo>
                <a:lnTo>
                  <a:pt x="336" y="456"/>
                </a:lnTo>
                <a:lnTo>
                  <a:pt x="338" y="456"/>
                </a:lnTo>
                <a:lnTo>
                  <a:pt x="340" y="456"/>
                </a:lnTo>
                <a:lnTo>
                  <a:pt x="340" y="458"/>
                </a:lnTo>
                <a:lnTo>
                  <a:pt x="338" y="458"/>
                </a:lnTo>
                <a:lnTo>
                  <a:pt x="336" y="458"/>
                </a:lnTo>
                <a:lnTo>
                  <a:pt x="335" y="458"/>
                </a:lnTo>
                <a:lnTo>
                  <a:pt x="333" y="456"/>
                </a:lnTo>
                <a:lnTo>
                  <a:pt x="335" y="456"/>
                </a:lnTo>
                <a:lnTo>
                  <a:pt x="333" y="456"/>
                </a:lnTo>
                <a:lnTo>
                  <a:pt x="332" y="456"/>
                </a:lnTo>
                <a:lnTo>
                  <a:pt x="330" y="455"/>
                </a:lnTo>
                <a:lnTo>
                  <a:pt x="328" y="455"/>
                </a:lnTo>
                <a:lnTo>
                  <a:pt x="327" y="455"/>
                </a:lnTo>
                <a:lnTo>
                  <a:pt x="327" y="453"/>
                </a:lnTo>
                <a:lnTo>
                  <a:pt x="328" y="453"/>
                </a:lnTo>
                <a:lnTo>
                  <a:pt x="327" y="453"/>
                </a:lnTo>
                <a:lnTo>
                  <a:pt x="327" y="451"/>
                </a:lnTo>
                <a:lnTo>
                  <a:pt x="328" y="451"/>
                </a:lnTo>
                <a:lnTo>
                  <a:pt x="328" y="453"/>
                </a:lnTo>
                <a:lnTo>
                  <a:pt x="328" y="451"/>
                </a:lnTo>
                <a:lnTo>
                  <a:pt x="328" y="450"/>
                </a:lnTo>
                <a:lnTo>
                  <a:pt x="330" y="450"/>
                </a:lnTo>
                <a:lnTo>
                  <a:pt x="332" y="450"/>
                </a:lnTo>
                <a:lnTo>
                  <a:pt x="333" y="450"/>
                </a:lnTo>
                <a:lnTo>
                  <a:pt x="333" y="448"/>
                </a:lnTo>
                <a:lnTo>
                  <a:pt x="332" y="448"/>
                </a:lnTo>
                <a:lnTo>
                  <a:pt x="333" y="448"/>
                </a:lnTo>
                <a:lnTo>
                  <a:pt x="333" y="447"/>
                </a:lnTo>
                <a:lnTo>
                  <a:pt x="333" y="448"/>
                </a:lnTo>
                <a:lnTo>
                  <a:pt x="335" y="448"/>
                </a:lnTo>
                <a:lnTo>
                  <a:pt x="335" y="447"/>
                </a:lnTo>
                <a:lnTo>
                  <a:pt x="335" y="448"/>
                </a:lnTo>
                <a:lnTo>
                  <a:pt x="335" y="447"/>
                </a:lnTo>
                <a:lnTo>
                  <a:pt x="336" y="447"/>
                </a:lnTo>
                <a:lnTo>
                  <a:pt x="336" y="448"/>
                </a:lnTo>
                <a:lnTo>
                  <a:pt x="338" y="448"/>
                </a:lnTo>
                <a:lnTo>
                  <a:pt x="340" y="448"/>
                </a:lnTo>
                <a:lnTo>
                  <a:pt x="341" y="448"/>
                </a:lnTo>
                <a:lnTo>
                  <a:pt x="343" y="447"/>
                </a:lnTo>
                <a:lnTo>
                  <a:pt x="344" y="447"/>
                </a:lnTo>
                <a:lnTo>
                  <a:pt x="344" y="445"/>
                </a:lnTo>
                <a:lnTo>
                  <a:pt x="344" y="443"/>
                </a:lnTo>
                <a:lnTo>
                  <a:pt x="346" y="443"/>
                </a:lnTo>
                <a:lnTo>
                  <a:pt x="346" y="442"/>
                </a:lnTo>
                <a:lnTo>
                  <a:pt x="348" y="442"/>
                </a:lnTo>
                <a:lnTo>
                  <a:pt x="346" y="442"/>
                </a:lnTo>
                <a:lnTo>
                  <a:pt x="346" y="440"/>
                </a:lnTo>
                <a:lnTo>
                  <a:pt x="344" y="440"/>
                </a:lnTo>
                <a:lnTo>
                  <a:pt x="344" y="439"/>
                </a:lnTo>
                <a:lnTo>
                  <a:pt x="344" y="437"/>
                </a:lnTo>
                <a:lnTo>
                  <a:pt x="344" y="435"/>
                </a:lnTo>
                <a:lnTo>
                  <a:pt x="343" y="435"/>
                </a:lnTo>
                <a:lnTo>
                  <a:pt x="343" y="434"/>
                </a:lnTo>
                <a:lnTo>
                  <a:pt x="341" y="434"/>
                </a:lnTo>
                <a:lnTo>
                  <a:pt x="341" y="432"/>
                </a:lnTo>
                <a:lnTo>
                  <a:pt x="340" y="434"/>
                </a:lnTo>
                <a:lnTo>
                  <a:pt x="341" y="434"/>
                </a:lnTo>
                <a:lnTo>
                  <a:pt x="341" y="435"/>
                </a:lnTo>
                <a:lnTo>
                  <a:pt x="343" y="435"/>
                </a:lnTo>
                <a:lnTo>
                  <a:pt x="341" y="435"/>
                </a:lnTo>
                <a:lnTo>
                  <a:pt x="341" y="437"/>
                </a:lnTo>
                <a:lnTo>
                  <a:pt x="343" y="437"/>
                </a:lnTo>
                <a:lnTo>
                  <a:pt x="343" y="439"/>
                </a:lnTo>
                <a:lnTo>
                  <a:pt x="344" y="440"/>
                </a:lnTo>
                <a:lnTo>
                  <a:pt x="344" y="442"/>
                </a:lnTo>
                <a:lnTo>
                  <a:pt x="346" y="442"/>
                </a:lnTo>
                <a:lnTo>
                  <a:pt x="346" y="443"/>
                </a:lnTo>
                <a:lnTo>
                  <a:pt x="344" y="443"/>
                </a:lnTo>
                <a:lnTo>
                  <a:pt x="344" y="445"/>
                </a:lnTo>
                <a:lnTo>
                  <a:pt x="343" y="445"/>
                </a:lnTo>
                <a:lnTo>
                  <a:pt x="341" y="445"/>
                </a:lnTo>
                <a:lnTo>
                  <a:pt x="341" y="443"/>
                </a:lnTo>
                <a:lnTo>
                  <a:pt x="341" y="445"/>
                </a:lnTo>
                <a:lnTo>
                  <a:pt x="340" y="445"/>
                </a:lnTo>
                <a:lnTo>
                  <a:pt x="340" y="447"/>
                </a:lnTo>
                <a:lnTo>
                  <a:pt x="338" y="447"/>
                </a:lnTo>
                <a:lnTo>
                  <a:pt x="338" y="448"/>
                </a:lnTo>
                <a:lnTo>
                  <a:pt x="338" y="447"/>
                </a:lnTo>
                <a:lnTo>
                  <a:pt x="338" y="448"/>
                </a:lnTo>
                <a:lnTo>
                  <a:pt x="336" y="448"/>
                </a:lnTo>
                <a:lnTo>
                  <a:pt x="336" y="447"/>
                </a:lnTo>
                <a:lnTo>
                  <a:pt x="336" y="445"/>
                </a:lnTo>
                <a:lnTo>
                  <a:pt x="335" y="445"/>
                </a:lnTo>
                <a:lnTo>
                  <a:pt x="333" y="445"/>
                </a:lnTo>
                <a:lnTo>
                  <a:pt x="332" y="445"/>
                </a:lnTo>
                <a:lnTo>
                  <a:pt x="332" y="443"/>
                </a:lnTo>
                <a:lnTo>
                  <a:pt x="332" y="445"/>
                </a:lnTo>
                <a:lnTo>
                  <a:pt x="330" y="445"/>
                </a:lnTo>
                <a:lnTo>
                  <a:pt x="330" y="447"/>
                </a:lnTo>
                <a:lnTo>
                  <a:pt x="330" y="445"/>
                </a:lnTo>
                <a:lnTo>
                  <a:pt x="328" y="445"/>
                </a:lnTo>
                <a:lnTo>
                  <a:pt x="330" y="447"/>
                </a:lnTo>
                <a:lnTo>
                  <a:pt x="328" y="447"/>
                </a:lnTo>
                <a:lnTo>
                  <a:pt x="328" y="448"/>
                </a:lnTo>
                <a:lnTo>
                  <a:pt x="327" y="448"/>
                </a:lnTo>
                <a:lnTo>
                  <a:pt x="327" y="447"/>
                </a:lnTo>
                <a:lnTo>
                  <a:pt x="327" y="448"/>
                </a:lnTo>
                <a:lnTo>
                  <a:pt x="327" y="447"/>
                </a:lnTo>
                <a:lnTo>
                  <a:pt x="328" y="447"/>
                </a:lnTo>
                <a:lnTo>
                  <a:pt x="328" y="445"/>
                </a:lnTo>
                <a:lnTo>
                  <a:pt x="327" y="445"/>
                </a:lnTo>
                <a:lnTo>
                  <a:pt x="327" y="443"/>
                </a:lnTo>
                <a:lnTo>
                  <a:pt x="327" y="445"/>
                </a:lnTo>
                <a:lnTo>
                  <a:pt x="325" y="445"/>
                </a:lnTo>
                <a:lnTo>
                  <a:pt x="325" y="447"/>
                </a:lnTo>
                <a:lnTo>
                  <a:pt x="325" y="445"/>
                </a:lnTo>
                <a:lnTo>
                  <a:pt x="325" y="447"/>
                </a:lnTo>
                <a:lnTo>
                  <a:pt x="325" y="448"/>
                </a:lnTo>
                <a:lnTo>
                  <a:pt x="325" y="450"/>
                </a:lnTo>
                <a:lnTo>
                  <a:pt x="324" y="450"/>
                </a:lnTo>
                <a:lnTo>
                  <a:pt x="324" y="451"/>
                </a:lnTo>
                <a:lnTo>
                  <a:pt x="324" y="453"/>
                </a:lnTo>
                <a:lnTo>
                  <a:pt x="322" y="453"/>
                </a:lnTo>
                <a:lnTo>
                  <a:pt x="322" y="451"/>
                </a:lnTo>
                <a:lnTo>
                  <a:pt x="320" y="451"/>
                </a:lnTo>
                <a:lnTo>
                  <a:pt x="322" y="451"/>
                </a:lnTo>
                <a:lnTo>
                  <a:pt x="322" y="450"/>
                </a:lnTo>
                <a:lnTo>
                  <a:pt x="320" y="450"/>
                </a:lnTo>
                <a:lnTo>
                  <a:pt x="320" y="448"/>
                </a:lnTo>
                <a:lnTo>
                  <a:pt x="320" y="450"/>
                </a:lnTo>
                <a:lnTo>
                  <a:pt x="319" y="450"/>
                </a:lnTo>
                <a:lnTo>
                  <a:pt x="317" y="450"/>
                </a:lnTo>
                <a:lnTo>
                  <a:pt x="317" y="448"/>
                </a:lnTo>
                <a:lnTo>
                  <a:pt x="316" y="448"/>
                </a:lnTo>
                <a:lnTo>
                  <a:pt x="316" y="447"/>
                </a:lnTo>
                <a:lnTo>
                  <a:pt x="314" y="447"/>
                </a:lnTo>
                <a:lnTo>
                  <a:pt x="314" y="445"/>
                </a:lnTo>
                <a:lnTo>
                  <a:pt x="314" y="443"/>
                </a:lnTo>
                <a:lnTo>
                  <a:pt x="312" y="443"/>
                </a:lnTo>
                <a:lnTo>
                  <a:pt x="311" y="443"/>
                </a:lnTo>
                <a:lnTo>
                  <a:pt x="311" y="442"/>
                </a:lnTo>
                <a:lnTo>
                  <a:pt x="311" y="440"/>
                </a:lnTo>
                <a:lnTo>
                  <a:pt x="309" y="440"/>
                </a:lnTo>
                <a:lnTo>
                  <a:pt x="309" y="439"/>
                </a:lnTo>
                <a:lnTo>
                  <a:pt x="309" y="437"/>
                </a:lnTo>
                <a:lnTo>
                  <a:pt x="308" y="437"/>
                </a:lnTo>
                <a:lnTo>
                  <a:pt x="309" y="437"/>
                </a:lnTo>
                <a:lnTo>
                  <a:pt x="308" y="437"/>
                </a:lnTo>
                <a:lnTo>
                  <a:pt x="308" y="435"/>
                </a:lnTo>
                <a:lnTo>
                  <a:pt x="306" y="435"/>
                </a:lnTo>
                <a:lnTo>
                  <a:pt x="306" y="434"/>
                </a:lnTo>
                <a:lnTo>
                  <a:pt x="304" y="434"/>
                </a:lnTo>
                <a:lnTo>
                  <a:pt x="304" y="432"/>
                </a:lnTo>
                <a:lnTo>
                  <a:pt x="306" y="432"/>
                </a:lnTo>
                <a:lnTo>
                  <a:pt x="306" y="431"/>
                </a:lnTo>
                <a:lnTo>
                  <a:pt x="308" y="431"/>
                </a:lnTo>
                <a:lnTo>
                  <a:pt x="306" y="431"/>
                </a:lnTo>
                <a:lnTo>
                  <a:pt x="306" y="429"/>
                </a:lnTo>
                <a:lnTo>
                  <a:pt x="306" y="427"/>
                </a:lnTo>
                <a:lnTo>
                  <a:pt x="308" y="427"/>
                </a:lnTo>
                <a:lnTo>
                  <a:pt x="306" y="427"/>
                </a:lnTo>
                <a:lnTo>
                  <a:pt x="308" y="427"/>
                </a:lnTo>
                <a:lnTo>
                  <a:pt x="308" y="426"/>
                </a:lnTo>
                <a:lnTo>
                  <a:pt x="309" y="426"/>
                </a:lnTo>
                <a:lnTo>
                  <a:pt x="311" y="426"/>
                </a:lnTo>
                <a:lnTo>
                  <a:pt x="309" y="426"/>
                </a:lnTo>
                <a:lnTo>
                  <a:pt x="309" y="424"/>
                </a:lnTo>
                <a:lnTo>
                  <a:pt x="309" y="426"/>
                </a:lnTo>
                <a:lnTo>
                  <a:pt x="308" y="426"/>
                </a:lnTo>
                <a:lnTo>
                  <a:pt x="306" y="426"/>
                </a:lnTo>
                <a:lnTo>
                  <a:pt x="308" y="426"/>
                </a:lnTo>
                <a:lnTo>
                  <a:pt x="308" y="424"/>
                </a:lnTo>
                <a:lnTo>
                  <a:pt x="306" y="426"/>
                </a:lnTo>
                <a:lnTo>
                  <a:pt x="306" y="424"/>
                </a:lnTo>
                <a:lnTo>
                  <a:pt x="306" y="426"/>
                </a:lnTo>
                <a:lnTo>
                  <a:pt x="306" y="424"/>
                </a:lnTo>
                <a:lnTo>
                  <a:pt x="306" y="426"/>
                </a:lnTo>
                <a:lnTo>
                  <a:pt x="304" y="426"/>
                </a:lnTo>
                <a:lnTo>
                  <a:pt x="303" y="426"/>
                </a:lnTo>
                <a:lnTo>
                  <a:pt x="304" y="426"/>
                </a:lnTo>
                <a:lnTo>
                  <a:pt x="304" y="427"/>
                </a:lnTo>
                <a:lnTo>
                  <a:pt x="306" y="427"/>
                </a:lnTo>
                <a:lnTo>
                  <a:pt x="304" y="427"/>
                </a:lnTo>
                <a:lnTo>
                  <a:pt x="304" y="429"/>
                </a:lnTo>
                <a:lnTo>
                  <a:pt x="304" y="431"/>
                </a:lnTo>
                <a:lnTo>
                  <a:pt x="303" y="431"/>
                </a:lnTo>
                <a:lnTo>
                  <a:pt x="301" y="431"/>
                </a:lnTo>
                <a:lnTo>
                  <a:pt x="301" y="429"/>
                </a:lnTo>
                <a:lnTo>
                  <a:pt x="301" y="431"/>
                </a:lnTo>
                <a:lnTo>
                  <a:pt x="301" y="429"/>
                </a:lnTo>
                <a:lnTo>
                  <a:pt x="300" y="429"/>
                </a:lnTo>
                <a:lnTo>
                  <a:pt x="300" y="427"/>
                </a:lnTo>
                <a:lnTo>
                  <a:pt x="300" y="429"/>
                </a:lnTo>
                <a:lnTo>
                  <a:pt x="300" y="427"/>
                </a:lnTo>
                <a:lnTo>
                  <a:pt x="298" y="427"/>
                </a:lnTo>
                <a:lnTo>
                  <a:pt x="298" y="429"/>
                </a:lnTo>
                <a:lnTo>
                  <a:pt x="296" y="429"/>
                </a:lnTo>
                <a:lnTo>
                  <a:pt x="296" y="427"/>
                </a:lnTo>
                <a:lnTo>
                  <a:pt x="296" y="426"/>
                </a:lnTo>
                <a:lnTo>
                  <a:pt x="298" y="426"/>
                </a:lnTo>
                <a:lnTo>
                  <a:pt x="298" y="424"/>
                </a:lnTo>
                <a:lnTo>
                  <a:pt x="300" y="424"/>
                </a:lnTo>
                <a:lnTo>
                  <a:pt x="300" y="423"/>
                </a:lnTo>
                <a:lnTo>
                  <a:pt x="298" y="423"/>
                </a:lnTo>
                <a:lnTo>
                  <a:pt x="300" y="421"/>
                </a:lnTo>
                <a:lnTo>
                  <a:pt x="300" y="419"/>
                </a:lnTo>
                <a:lnTo>
                  <a:pt x="300" y="418"/>
                </a:lnTo>
                <a:lnTo>
                  <a:pt x="301" y="418"/>
                </a:lnTo>
                <a:lnTo>
                  <a:pt x="301" y="416"/>
                </a:lnTo>
                <a:lnTo>
                  <a:pt x="303" y="416"/>
                </a:lnTo>
                <a:lnTo>
                  <a:pt x="303" y="415"/>
                </a:lnTo>
                <a:lnTo>
                  <a:pt x="303" y="413"/>
                </a:lnTo>
                <a:lnTo>
                  <a:pt x="301" y="415"/>
                </a:lnTo>
                <a:lnTo>
                  <a:pt x="301" y="413"/>
                </a:lnTo>
                <a:lnTo>
                  <a:pt x="301" y="415"/>
                </a:lnTo>
                <a:lnTo>
                  <a:pt x="301" y="416"/>
                </a:lnTo>
                <a:lnTo>
                  <a:pt x="300" y="416"/>
                </a:lnTo>
                <a:lnTo>
                  <a:pt x="300" y="418"/>
                </a:lnTo>
                <a:lnTo>
                  <a:pt x="298" y="418"/>
                </a:lnTo>
                <a:lnTo>
                  <a:pt x="300" y="418"/>
                </a:lnTo>
                <a:lnTo>
                  <a:pt x="298" y="418"/>
                </a:lnTo>
                <a:lnTo>
                  <a:pt x="298" y="419"/>
                </a:lnTo>
                <a:lnTo>
                  <a:pt x="298" y="421"/>
                </a:lnTo>
                <a:lnTo>
                  <a:pt x="298" y="423"/>
                </a:lnTo>
                <a:lnTo>
                  <a:pt x="298" y="424"/>
                </a:lnTo>
                <a:lnTo>
                  <a:pt x="298" y="426"/>
                </a:lnTo>
                <a:lnTo>
                  <a:pt x="296" y="426"/>
                </a:lnTo>
                <a:lnTo>
                  <a:pt x="296" y="427"/>
                </a:lnTo>
                <a:lnTo>
                  <a:pt x="296" y="426"/>
                </a:lnTo>
                <a:lnTo>
                  <a:pt x="295" y="426"/>
                </a:lnTo>
                <a:lnTo>
                  <a:pt x="295" y="427"/>
                </a:lnTo>
                <a:lnTo>
                  <a:pt x="295" y="426"/>
                </a:lnTo>
                <a:lnTo>
                  <a:pt x="293" y="426"/>
                </a:lnTo>
                <a:lnTo>
                  <a:pt x="293" y="424"/>
                </a:lnTo>
                <a:lnTo>
                  <a:pt x="293" y="426"/>
                </a:lnTo>
                <a:lnTo>
                  <a:pt x="293" y="424"/>
                </a:lnTo>
                <a:lnTo>
                  <a:pt x="292" y="424"/>
                </a:lnTo>
                <a:lnTo>
                  <a:pt x="290" y="424"/>
                </a:lnTo>
                <a:lnTo>
                  <a:pt x="290" y="423"/>
                </a:lnTo>
                <a:lnTo>
                  <a:pt x="290" y="421"/>
                </a:lnTo>
                <a:lnTo>
                  <a:pt x="288" y="421"/>
                </a:lnTo>
                <a:lnTo>
                  <a:pt x="288" y="419"/>
                </a:lnTo>
                <a:lnTo>
                  <a:pt x="288" y="418"/>
                </a:lnTo>
                <a:lnTo>
                  <a:pt x="288" y="416"/>
                </a:lnTo>
                <a:lnTo>
                  <a:pt x="288" y="415"/>
                </a:lnTo>
                <a:lnTo>
                  <a:pt x="287" y="415"/>
                </a:lnTo>
                <a:lnTo>
                  <a:pt x="285" y="415"/>
                </a:lnTo>
                <a:lnTo>
                  <a:pt x="285" y="413"/>
                </a:lnTo>
                <a:lnTo>
                  <a:pt x="285" y="411"/>
                </a:lnTo>
                <a:lnTo>
                  <a:pt x="287" y="411"/>
                </a:lnTo>
                <a:lnTo>
                  <a:pt x="288" y="411"/>
                </a:lnTo>
                <a:lnTo>
                  <a:pt x="290" y="411"/>
                </a:lnTo>
                <a:lnTo>
                  <a:pt x="288" y="411"/>
                </a:lnTo>
                <a:lnTo>
                  <a:pt x="290" y="411"/>
                </a:lnTo>
                <a:lnTo>
                  <a:pt x="288" y="411"/>
                </a:lnTo>
                <a:lnTo>
                  <a:pt x="288" y="413"/>
                </a:lnTo>
                <a:lnTo>
                  <a:pt x="288" y="415"/>
                </a:lnTo>
                <a:lnTo>
                  <a:pt x="290" y="415"/>
                </a:lnTo>
                <a:lnTo>
                  <a:pt x="290" y="413"/>
                </a:lnTo>
                <a:lnTo>
                  <a:pt x="292" y="413"/>
                </a:lnTo>
                <a:lnTo>
                  <a:pt x="290" y="413"/>
                </a:lnTo>
                <a:lnTo>
                  <a:pt x="290" y="411"/>
                </a:lnTo>
                <a:lnTo>
                  <a:pt x="288" y="411"/>
                </a:lnTo>
                <a:lnTo>
                  <a:pt x="288" y="410"/>
                </a:lnTo>
                <a:lnTo>
                  <a:pt x="288" y="408"/>
                </a:lnTo>
                <a:lnTo>
                  <a:pt x="290" y="408"/>
                </a:lnTo>
                <a:lnTo>
                  <a:pt x="292" y="408"/>
                </a:lnTo>
                <a:lnTo>
                  <a:pt x="290" y="408"/>
                </a:lnTo>
                <a:lnTo>
                  <a:pt x="290" y="407"/>
                </a:lnTo>
                <a:lnTo>
                  <a:pt x="290" y="408"/>
                </a:lnTo>
                <a:lnTo>
                  <a:pt x="288" y="408"/>
                </a:lnTo>
                <a:lnTo>
                  <a:pt x="288" y="410"/>
                </a:lnTo>
                <a:lnTo>
                  <a:pt x="287" y="410"/>
                </a:lnTo>
                <a:lnTo>
                  <a:pt x="287" y="408"/>
                </a:lnTo>
                <a:lnTo>
                  <a:pt x="285" y="408"/>
                </a:lnTo>
                <a:lnTo>
                  <a:pt x="285" y="407"/>
                </a:lnTo>
                <a:lnTo>
                  <a:pt x="287" y="407"/>
                </a:lnTo>
                <a:lnTo>
                  <a:pt x="287" y="405"/>
                </a:lnTo>
                <a:lnTo>
                  <a:pt x="285" y="405"/>
                </a:lnTo>
                <a:lnTo>
                  <a:pt x="287" y="405"/>
                </a:lnTo>
                <a:lnTo>
                  <a:pt x="288" y="407"/>
                </a:lnTo>
                <a:lnTo>
                  <a:pt x="288" y="405"/>
                </a:lnTo>
                <a:lnTo>
                  <a:pt x="288" y="407"/>
                </a:lnTo>
                <a:lnTo>
                  <a:pt x="290" y="407"/>
                </a:lnTo>
                <a:lnTo>
                  <a:pt x="290" y="405"/>
                </a:lnTo>
                <a:lnTo>
                  <a:pt x="292" y="405"/>
                </a:lnTo>
                <a:lnTo>
                  <a:pt x="290" y="405"/>
                </a:lnTo>
                <a:lnTo>
                  <a:pt x="288" y="405"/>
                </a:lnTo>
                <a:lnTo>
                  <a:pt x="287" y="405"/>
                </a:lnTo>
                <a:lnTo>
                  <a:pt x="285" y="405"/>
                </a:lnTo>
                <a:lnTo>
                  <a:pt x="285" y="403"/>
                </a:lnTo>
                <a:lnTo>
                  <a:pt x="287" y="403"/>
                </a:lnTo>
                <a:lnTo>
                  <a:pt x="288" y="403"/>
                </a:lnTo>
                <a:lnTo>
                  <a:pt x="288" y="402"/>
                </a:lnTo>
                <a:lnTo>
                  <a:pt x="290" y="402"/>
                </a:lnTo>
                <a:lnTo>
                  <a:pt x="292" y="402"/>
                </a:lnTo>
                <a:lnTo>
                  <a:pt x="290" y="402"/>
                </a:lnTo>
                <a:lnTo>
                  <a:pt x="288" y="402"/>
                </a:lnTo>
                <a:lnTo>
                  <a:pt x="288" y="400"/>
                </a:lnTo>
                <a:lnTo>
                  <a:pt x="290" y="400"/>
                </a:lnTo>
                <a:lnTo>
                  <a:pt x="290" y="399"/>
                </a:lnTo>
                <a:lnTo>
                  <a:pt x="292" y="399"/>
                </a:lnTo>
                <a:lnTo>
                  <a:pt x="292" y="397"/>
                </a:lnTo>
                <a:lnTo>
                  <a:pt x="293" y="397"/>
                </a:lnTo>
                <a:lnTo>
                  <a:pt x="295" y="397"/>
                </a:lnTo>
                <a:lnTo>
                  <a:pt x="295" y="395"/>
                </a:lnTo>
                <a:lnTo>
                  <a:pt x="296" y="395"/>
                </a:lnTo>
                <a:lnTo>
                  <a:pt x="298" y="395"/>
                </a:lnTo>
                <a:lnTo>
                  <a:pt x="300" y="395"/>
                </a:lnTo>
                <a:lnTo>
                  <a:pt x="300" y="394"/>
                </a:lnTo>
                <a:lnTo>
                  <a:pt x="301" y="394"/>
                </a:lnTo>
                <a:lnTo>
                  <a:pt x="301" y="395"/>
                </a:lnTo>
                <a:lnTo>
                  <a:pt x="303" y="395"/>
                </a:lnTo>
                <a:lnTo>
                  <a:pt x="304" y="395"/>
                </a:lnTo>
                <a:lnTo>
                  <a:pt x="304" y="394"/>
                </a:lnTo>
                <a:lnTo>
                  <a:pt x="306" y="394"/>
                </a:lnTo>
                <a:lnTo>
                  <a:pt x="304" y="394"/>
                </a:lnTo>
                <a:lnTo>
                  <a:pt x="306" y="394"/>
                </a:lnTo>
                <a:lnTo>
                  <a:pt x="306" y="392"/>
                </a:lnTo>
                <a:lnTo>
                  <a:pt x="304" y="394"/>
                </a:lnTo>
                <a:lnTo>
                  <a:pt x="303" y="394"/>
                </a:lnTo>
                <a:lnTo>
                  <a:pt x="301" y="394"/>
                </a:lnTo>
                <a:lnTo>
                  <a:pt x="300" y="394"/>
                </a:lnTo>
                <a:lnTo>
                  <a:pt x="298" y="394"/>
                </a:lnTo>
                <a:lnTo>
                  <a:pt x="298" y="392"/>
                </a:lnTo>
                <a:lnTo>
                  <a:pt x="300" y="392"/>
                </a:lnTo>
                <a:lnTo>
                  <a:pt x="300" y="391"/>
                </a:lnTo>
                <a:lnTo>
                  <a:pt x="301" y="391"/>
                </a:lnTo>
                <a:lnTo>
                  <a:pt x="303" y="391"/>
                </a:lnTo>
                <a:lnTo>
                  <a:pt x="304" y="391"/>
                </a:lnTo>
                <a:lnTo>
                  <a:pt x="303" y="389"/>
                </a:lnTo>
                <a:lnTo>
                  <a:pt x="304" y="389"/>
                </a:lnTo>
                <a:lnTo>
                  <a:pt x="303" y="389"/>
                </a:lnTo>
                <a:lnTo>
                  <a:pt x="301" y="391"/>
                </a:lnTo>
                <a:lnTo>
                  <a:pt x="300" y="391"/>
                </a:lnTo>
                <a:lnTo>
                  <a:pt x="300" y="392"/>
                </a:lnTo>
                <a:lnTo>
                  <a:pt x="298" y="392"/>
                </a:lnTo>
                <a:lnTo>
                  <a:pt x="296" y="392"/>
                </a:lnTo>
                <a:lnTo>
                  <a:pt x="296" y="394"/>
                </a:lnTo>
                <a:lnTo>
                  <a:pt x="295" y="394"/>
                </a:lnTo>
                <a:lnTo>
                  <a:pt x="293" y="394"/>
                </a:lnTo>
                <a:lnTo>
                  <a:pt x="293" y="395"/>
                </a:lnTo>
                <a:lnTo>
                  <a:pt x="292" y="395"/>
                </a:lnTo>
                <a:lnTo>
                  <a:pt x="293" y="395"/>
                </a:lnTo>
                <a:lnTo>
                  <a:pt x="292" y="395"/>
                </a:lnTo>
                <a:lnTo>
                  <a:pt x="292" y="397"/>
                </a:lnTo>
                <a:lnTo>
                  <a:pt x="290" y="399"/>
                </a:lnTo>
                <a:lnTo>
                  <a:pt x="288" y="399"/>
                </a:lnTo>
                <a:lnTo>
                  <a:pt x="287" y="400"/>
                </a:lnTo>
                <a:lnTo>
                  <a:pt x="287" y="399"/>
                </a:lnTo>
                <a:lnTo>
                  <a:pt x="287" y="397"/>
                </a:lnTo>
                <a:lnTo>
                  <a:pt x="288" y="397"/>
                </a:lnTo>
                <a:lnTo>
                  <a:pt x="288" y="395"/>
                </a:lnTo>
                <a:lnTo>
                  <a:pt x="290" y="395"/>
                </a:lnTo>
                <a:lnTo>
                  <a:pt x="290" y="394"/>
                </a:lnTo>
                <a:lnTo>
                  <a:pt x="288" y="394"/>
                </a:lnTo>
                <a:lnTo>
                  <a:pt x="290" y="394"/>
                </a:lnTo>
                <a:lnTo>
                  <a:pt x="288" y="394"/>
                </a:lnTo>
                <a:lnTo>
                  <a:pt x="290" y="394"/>
                </a:lnTo>
                <a:lnTo>
                  <a:pt x="288" y="394"/>
                </a:lnTo>
                <a:lnTo>
                  <a:pt x="288" y="392"/>
                </a:lnTo>
                <a:lnTo>
                  <a:pt x="290" y="392"/>
                </a:lnTo>
                <a:lnTo>
                  <a:pt x="288" y="392"/>
                </a:lnTo>
                <a:lnTo>
                  <a:pt x="290" y="392"/>
                </a:lnTo>
                <a:lnTo>
                  <a:pt x="290" y="394"/>
                </a:lnTo>
                <a:lnTo>
                  <a:pt x="292" y="394"/>
                </a:lnTo>
                <a:lnTo>
                  <a:pt x="290" y="394"/>
                </a:lnTo>
                <a:lnTo>
                  <a:pt x="292" y="394"/>
                </a:lnTo>
                <a:lnTo>
                  <a:pt x="293" y="394"/>
                </a:lnTo>
                <a:lnTo>
                  <a:pt x="292" y="394"/>
                </a:lnTo>
                <a:lnTo>
                  <a:pt x="292" y="395"/>
                </a:lnTo>
                <a:lnTo>
                  <a:pt x="293" y="395"/>
                </a:lnTo>
                <a:lnTo>
                  <a:pt x="293" y="394"/>
                </a:lnTo>
                <a:lnTo>
                  <a:pt x="293" y="392"/>
                </a:lnTo>
                <a:lnTo>
                  <a:pt x="292" y="392"/>
                </a:lnTo>
                <a:lnTo>
                  <a:pt x="293" y="392"/>
                </a:lnTo>
                <a:lnTo>
                  <a:pt x="292" y="392"/>
                </a:lnTo>
                <a:lnTo>
                  <a:pt x="292" y="391"/>
                </a:lnTo>
                <a:lnTo>
                  <a:pt x="293" y="391"/>
                </a:lnTo>
                <a:lnTo>
                  <a:pt x="292" y="391"/>
                </a:lnTo>
                <a:lnTo>
                  <a:pt x="293" y="391"/>
                </a:lnTo>
                <a:lnTo>
                  <a:pt x="293" y="389"/>
                </a:lnTo>
                <a:lnTo>
                  <a:pt x="293" y="391"/>
                </a:lnTo>
                <a:lnTo>
                  <a:pt x="292" y="391"/>
                </a:lnTo>
                <a:lnTo>
                  <a:pt x="292" y="389"/>
                </a:lnTo>
                <a:lnTo>
                  <a:pt x="292" y="391"/>
                </a:lnTo>
                <a:lnTo>
                  <a:pt x="290" y="391"/>
                </a:lnTo>
                <a:lnTo>
                  <a:pt x="288" y="391"/>
                </a:lnTo>
                <a:lnTo>
                  <a:pt x="288" y="389"/>
                </a:lnTo>
                <a:lnTo>
                  <a:pt x="288" y="391"/>
                </a:lnTo>
                <a:lnTo>
                  <a:pt x="288" y="389"/>
                </a:lnTo>
                <a:lnTo>
                  <a:pt x="288" y="387"/>
                </a:lnTo>
                <a:lnTo>
                  <a:pt x="288" y="386"/>
                </a:lnTo>
                <a:lnTo>
                  <a:pt x="288" y="384"/>
                </a:lnTo>
                <a:lnTo>
                  <a:pt x="287" y="384"/>
                </a:lnTo>
                <a:lnTo>
                  <a:pt x="287" y="386"/>
                </a:lnTo>
                <a:lnTo>
                  <a:pt x="287" y="387"/>
                </a:lnTo>
                <a:lnTo>
                  <a:pt x="287" y="389"/>
                </a:lnTo>
                <a:lnTo>
                  <a:pt x="287" y="391"/>
                </a:lnTo>
                <a:lnTo>
                  <a:pt x="287" y="392"/>
                </a:lnTo>
                <a:lnTo>
                  <a:pt x="285" y="392"/>
                </a:lnTo>
                <a:lnTo>
                  <a:pt x="285" y="394"/>
                </a:lnTo>
                <a:lnTo>
                  <a:pt x="284" y="394"/>
                </a:lnTo>
                <a:lnTo>
                  <a:pt x="282" y="394"/>
                </a:lnTo>
                <a:lnTo>
                  <a:pt x="280" y="394"/>
                </a:lnTo>
                <a:lnTo>
                  <a:pt x="280" y="392"/>
                </a:lnTo>
                <a:lnTo>
                  <a:pt x="282" y="392"/>
                </a:lnTo>
                <a:lnTo>
                  <a:pt x="280" y="392"/>
                </a:lnTo>
                <a:lnTo>
                  <a:pt x="280" y="394"/>
                </a:lnTo>
                <a:lnTo>
                  <a:pt x="279" y="394"/>
                </a:lnTo>
                <a:lnTo>
                  <a:pt x="279" y="392"/>
                </a:lnTo>
                <a:lnTo>
                  <a:pt x="280" y="392"/>
                </a:lnTo>
                <a:lnTo>
                  <a:pt x="282" y="392"/>
                </a:lnTo>
                <a:lnTo>
                  <a:pt x="280" y="392"/>
                </a:lnTo>
                <a:lnTo>
                  <a:pt x="280" y="391"/>
                </a:lnTo>
                <a:lnTo>
                  <a:pt x="279" y="391"/>
                </a:lnTo>
                <a:lnTo>
                  <a:pt x="280" y="391"/>
                </a:lnTo>
                <a:lnTo>
                  <a:pt x="282" y="391"/>
                </a:lnTo>
                <a:lnTo>
                  <a:pt x="280" y="391"/>
                </a:lnTo>
                <a:lnTo>
                  <a:pt x="280" y="389"/>
                </a:lnTo>
                <a:lnTo>
                  <a:pt x="280" y="387"/>
                </a:lnTo>
                <a:lnTo>
                  <a:pt x="280" y="389"/>
                </a:lnTo>
                <a:lnTo>
                  <a:pt x="279" y="389"/>
                </a:lnTo>
                <a:lnTo>
                  <a:pt x="277" y="389"/>
                </a:lnTo>
                <a:lnTo>
                  <a:pt x="277" y="391"/>
                </a:lnTo>
                <a:lnTo>
                  <a:pt x="276" y="391"/>
                </a:lnTo>
                <a:lnTo>
                  <a:pt x="276" y="389"/>
                </a:lnTo>
                <a:lnTo>
                  <a:pt x="274" y="389"/>
                </a:lnTo>
                <a:lnTo>
                  <a:pt x="274" y="391"/>
                </a:lnTo>
                <a:lnTo>
                  <a:pt x="274" y="389"/>
                </a:lnTo>
                <a:lnTo>
                  <a:pt x="274" y="391"/>
                </a:lnTo>
                <a:lnTo>
                  <a:pt x="274" y="389"/>
                </a:lnTo>
                <a:lnTo>
                  <a:pt x="272" y="389"/>
                </a:lnTo>
                <a:lnTo>
                  <a:pt x="271" y="389"/>
                </a:lnTo>
                <a:lnTo>
                  <a:pt x="269" y="389"/>
                </a:lnTo>
                <a:lnTo>
                  <a:pt x="269" y="387"/>
                </a:lnTo>
                <a:lnTo>
                  <a:pt x="268" y="389"/>
                </a:lnTo>
                <a:lnTo>
                  <a:pt x="268" y="387"/>
                </a:lnTo>
                <a:lnTo>
                  <a:pt x="268" y="386"/>
                </a:lnTo>
                <a:lnTo>
                  <a:pt x="269" y="387"/>
                </a:lnTo>
                <a:lnTo>
                  <a:pt x="269" y="386"/>
                </a:lnTo>
                <a:lnTo>
                  <a:pt x="271" y="386"/>
                </a:lnTo>
                <a:lnTo>
                  <a:pt x="272" y="386"/>
                </a:lnTo>
                <a:lnTo>
                  <a:pt x="271" y="386"/>
                </a:lnTo>
                <a:lnTo>
                  <a:pt x="272" y="386"/>
                </a:lnTo>
                <a:lnTo>
                  <a:pt x="272" y="384"/>
                </a:lnTo>
                <a:lnTo>
                  <a:pt x="272" y="386"/>
                </a:lnTo>
                <a:lnTo>
                  <a:pt x="274" y="386"/>
                </a:lnTo>
                <a:lnTo>
                  <a:pt x="276" y="386"/>
                </a:lnTo>
                <a:lnTo>
                  <a:pt x="274" y="386"/>
                </a:lnTo>
                <a:lnTo>
                  <a:pt x="274" y="384"/>
                </a:lnTo>
                <a:lnTo>
                  <a:pt x="276" y="384"/>
                </a:lnTo>
                <a:lnTo>
                  <a:pt x="274" y="384"/>
                </a:lnTo>
                <a:lnTo>
                  <a:pt x="276" y="384"/>
                </a:lnTo>
                <a:lnTo>
                  <a:pt x="277" y="384"/>
                </a:lnTo>
                <a:lnTo>
                  <a:pt x="277" y="386"/>
                </a:lnTo>
                <a:lnTo>
                  <a:pt x="279" y="384"/>
                </a:lnTo>
                <a:lnTo>
                  <a:pt x="277" y="384"/>
                </a:lnTo>
                <a:lnTo>
                  <a:pt x="279" y="384"/>
                </a:lnTo>
                <a:lnTo>
                  <a:pt x="279" y="383"/>
                </a:lnTo>
                <a:lnTo>
                  <a:pt x="280" y="383"/>
                </a:lnTo>
                <a:lnTo>
                  <a:pt x="279" y="383"/>
                </a:lnTo>
                <a:lnTo>
                  <a:pt x="279" y="381"/>
                </a:lnTo>
                <a:lnTo>
                  <a:pt x="280" y="381"/>
                </a:lnTo>
                <a:lnTo>
                  <a:pt x="279" y="381"/>
                </a:lnTo>
                <a:lnTo>
                  <a:pt x="279" y="383"/>
                </a:lnTo>
                <a:lnTo>
                  <a:pt x="277" y="383"/>
                </a:lnTo>
                <a:lnTo>
                  <a:pt x="279" y="383"/>
                </a:lnTo>
                <a:lnTo>
                  <a:pt x="277" y="383"/>
                </a:lnTo>
                <a:lnTo>
                  <a:pt x="277" y="384"/>
                </a:lnTo>
                <a:lnTo>
                  <a:pt x="276" y="384"/>
                </a:lnTo>
                <a:lnTo>
                  <a:pt x="276" y="383"/>
                </a:lnTo>
                <a:lnTo>
                  <a:pt x="276" y="384"/>
                </a:lnTo>
                <a:lnTo>
                  <a:pt x="276" y="383"/>
                </a:lnTo>
                <a:lnTo>
                  <a:pt x="276" y="384"/>
                </a:lnTo>
                <a:lnTo>
                  <a:pt x="274" y="384"/>
                </a:lnTo>
                <a:lnTo>
                  <a:pt x="274" y="383"/>
                </a:lnTo>
                <a:lnTo>
                  <a:pt x="274" y="384"/>
                </a:lnTo>
                <a:lnTo>
                  <a:pt x="272" y="384"/>
                </a:lnTo>
                <a:lnTo>
                  <a:pt x="272" y="383"/>
                </a:lnTo>
                <a:lnTo>
                  <a:pt x="271" y="384"/>
                </a:lnTo>
                <a:lnTo>
                  <a:pt x="271" y="383"/>
                </a:lnTo>
                <a:lnTo>
                  <a:pt x="269" y="384"/>
                </a:lnTo>
                <a:lnTo>
                  <a:pt x="271" y="384"/>
                </a:lnTo>
                <a:lnTo>
                  <a:pt x="272" y="384"/>
                </a:lnTo>
                <a:lnTo>
                  <a:pt x="271" y="384"/>
                </a:lnTo>
                <a:lnTo>
                  <a:pt x="269" y="384"/>
                </a:lnTo>
                <a:lnTo>
                  <a:pt x="269" y="383"/>
                </a:lnTo>
                <a:lnTo>
                  <a:pt x="268" y="383"/>
                </a:lnTo>
                <a:lnTo>
                  <a:pt x="269" y="383"/>
                </a:lnTo>
                <a:lnTo>
                  <a:pt x="269" y="381"/>
                </a:lnTo>
                <a:lnTo>
                  <a:pt x="269" y="379"/>
                </a:lnTo>
                <a:lnTo>
                  <a:pt x="268" y="379"/>
                </a:lnTo>
                <a:lnTo>
                  <a:pt x="269" y="378"/>
                </a:lnTo>
                <a:lnTo>
                  <a:pt x="271" y="378"/>
                </a:lnTo>
                <a:lnTo>
                  <a:pt x="272" y="378"/>
                </a:lnTo>
                <a:lnTo>
                  <a:pt x="272" y="376"/>
                </a:lnTo>
                <a:lnTo>
                  <a:pt x="271" y="378"/>
                </a:lnTo>
                <a:lnTo>
                  <a:pt x="271" y="376"/>
                </a:lnTo>
                <a:lnTo>
                  <a:pt x="271" y="378"/>
                </a:lnTo>
                <a:lnTo>
                  <a:pt x="271" y="376"/>
                </a:lnTo>
                <a:lnTo>
                  <a:pt x="269" y="378"/>
                </a:lnTo>
                <a:lnTo>
                  <a:pt x="269" y="376"/>
                </a:lnTo>
                <a:lnTo>
                  <a:pt x="271" y="376"/>
                </a:lnTo>
                <a:lnTo>
                  <a:pt x="271" y="375"/>
                </a:lnTo>
                <a:lnTo>
                  <a:pt x="271" y="376"/>
                </a:lnTo>
                <a:lnTo>
                  <a:pt x="271" y="375"/>
                </a:lnTo>
                <a:lnTo>
                  <a:pt x="272" y="375"/>
                </a:lnTo>
                <a:lnTo>
                  <a:pt x="272" y="376"/>
                </a:lnTo>
                <a:lnTo>
                  <a:pt x="272" y="375"/>
                </a:lnTo>
                <a:lnTo>
                  <a:pt x="272" y="373"/>
                </a:lnTo>
                <a:lnTo>
                  <a:pt x="272" y="371"/>
                </a:lnTo>
                <a:lnTo>
                  <a:pt x="271" y="371"/>
                </a:lnTo>
                <a:lnTo>
                  <a:pt x="272" y="371"/>
                </a:lnTo>
                <a:lnTo>
                  <a:pt x="272" y="370"/>
                </a:lnTo>
                <a:lnTo>
                  <a:pt x="272" y="371"/>
                </a:lnTo>
                <a:lnTo>
                  <a:pt x="274" y="371"/>
                </a:lnTo>
                <a:lnTo>
                  <a:pt x="274" y="370"/>
                </a:lnTo>
                <a:lnTo>
                  <a:pt x="276" y="370"/>
                </a:lnTo>
                <a:lnTo>
                  <a:pt x="277" y="370"/>
                </a:lnTo>
                <a:lnTo>
                  <a:pt x="279" y="370"/>
                </a:lnTo>
                <a:lnTo>
                  <a:pt x="280" y="370"/>
                </a:lnTo>
                <a:lnTo>
                  <a:pt x="282" y="370"/>
                </a:lnTo>
                <a:lnTo>
                  <a:pt x="280" y="370"/>
                </a:lnTo>
                <a:lnTo>
                  <a:pt x="280" y="368"/>
                </a:lnTo>
                <a:lnTo>
                  <a:pt x="280" y="370"/>
                </a:lnTo>
                <a:lnTo>
                  <a:pt x="279" y="370"/>
                </a:lnTo>
                <a:lnTo>
                  <a:pt x="277" y="370"/>
                </a:lnTo>
                <a:lnTo>
                  <a:pt x="276" y="370"/>
                </a:lnTo>
                <a:lnTo>
                  <a:pt x="274" y="370"/>
                </a:lnTo>
                <a:lnTo>
                  <a:pt x="272" y="370"/>
                </a:lnTo>
                <a:lnTo>
                  <a:pt x="274" y="370"/>
                </a:lnTo>
                <a:lnTo>
                  <a:pt x="272" y="370"/>
                </a:lnTo>
                <a:lnTo>
                  <a:pt x="272" y="368"/>
                </a:lnTo>
                <a:lnTo>
                  <a:pt x="272" y="367"/>
                </a:lnTo>
                <a:lnTo>
                  <a:pt x="274" y="367"/>
                </a:lnTo>
                <a:lnTo>
                  <a:pt x="274" y="365"/>
                </a:lnTo>
                <a:lnTo>
                  <a:pt x="274" y="363"/>
                </a:lnTo>
                <a:lnTo>
                  <a:pt x="276" y="363"/>
                </a:lnTo>
                <a:lnTo>
                  <a:pt x="274" y="363"/>
                </a:lnTo>
                <a:lnTo>
                  <a:pt x="276" y="363"/>
                </a:lnTo>
                <a:lnTo>
                  <a:pt x="277" y="363"/>
                </a:lnTo>
                <a:lnTo>
                  <a:pt x="276" y="363"/>
                </a:lnTo>
                <a:lnTo>
                  <a:pt x="277" y="363"/>
                </a:lnTo>
                <a:lnTo>
                  <a:pt x="279" y="363"/>
                </a:lnTo>
                <a:lnTo>
                  <a:pt x="280" y="363"/>
                </a:lnTo>
                <a:lnTo>
                  <a:pt x="280" y="362"/>
                </a:lnTo>
                <a:lnTo>
                  <a:pt x="280" y="363"/>
                </a:lnTo>
                <a:lnTo>
                  <a:pt x="282" y="363"/>
                </a:lnTo>
                <a:lnTo>
                  <a:pt x="284" y="363"/>
                </a:lnTo>
                <a:lnTo>
                  <a:pt x="285" y="363"/>
                </a:lnTo>
                <a:lnTo>
                  <a:pt x="287" y="363"/>
                </a:lnTo>
                <a:lnTo>
                  <a:pt x="288" y="365"/>
                </a:lnTo>
                <a:lnTo>
                  <a:pt x="288" y="363"/>
                </a:lnTo>
                <a:lnTo>
                  <a:pt x="288" y="365"/>
                </a:lnTo>
                <a:lnTo>
                  <a:pt x="290" y="365"/>
                </a:lnTo>
                <a:lnTo>
                  <a:pt x="290" y="367"/>
                </a:lnTo>
                <a:lnTo>
                  <a:pt x="292" y="367"/>
                </a:lnTo>
                <a:lnTo>
                  <a:pt x="293" y="365"/>
                </a:lnTo>
                <a:lnTo>
                  <a:pt x="293" y="367"/>
                </a:lnTo>
                <a:lnTo>
                  <a:pt x="293" y="365"/>
                </a:lnTo>
                <a:lnTo>
                  <a:pt x="292" y="365"/>
                </a:lnTo>
                <a:lnTo>
                  <a:pt x="292" y="363"/>
                </a:lnTo>
                <a:lnTo>
                  <a:pt x="292" y="365"/>
                </a:lnTo>
                <a:lnTo>
                  <a:pt x="292" y="363"/>
                </a:lnTo>
                <a:lnTo>
                  <a:pt x="293" y="363"/>
                </a:lnTo>
                <a:lnTo>
                  <a:pt x="293" y="365"/>
                </a:lnTo>
                <a:lnTo>
                  <a:pt x="293" y="363"/>
                </a:lnTo>
                <a:lnTo>
                  <a:pt x="293" y="365"/>
                </a:lnTo>
                <a:lnTo>
                  <a:pt x="295" y="365"/>
                </a:lnTo>
                <a:lnTo>
                  <a:pt x="295" y="363"/>
                </a:lnTo>
                <a:lnTo>
                  <a:pt x="293" y="363"/>
                </a:lnTo>
                <a:lnTo>
                  <a:pt x="293" y="362"/>
                </a:lnTo>
                <a:lnTo>
                  <a:pt x="295" y="362"/>
                </a:lnTo>
                <a:lnTo>
                  <a:pt x="295" y="360"/>
                </a:lnTo>
                <a:lnTo>
                  <a:pt x="295" y="362"/>
                </a:lnTo>
                <a:lnTo>
                  <a:pt x="295" y="360"/>
                </a:lnTo>
                <a:lnTo>
                  <a:pt x="293" y="360"/>
                </a:lnTo>
                <a:lnTo>
                  <a:pt x="293" y="362"/>
                </a:lnTo>
                <a:lnTo>
                  <a:pt x="292" y="362"/>
                </a:lnTo>
                <a:lnTo>
                  <a:pt x="292" y="360"/>
                </a:lnTo>
                <a:lnTo>
                  <a:pt x="292" y="362"/>
                </a:lnTo>
                <a:lnTo>
                  <a:pt x="290" y="362"/>
                </a:lnTo>
                <a:lnTo>
                  <a:pt x="288" y="362"/>
                </a:lnTo>
                <a:lnTo>
                  <a:pt x="287" y="362"/>
                </a:lnTo>
                <a:lnTo>
                  <a:pt x="287" y="360"/>
                </a:lnTo>
                <a:lnTo>
                  <a:pt x="285" y="360"/>
                </a:lnTo>
                <a:lnTo>
                  <a:pt x="284" y="360"/>
                </a:lnTo>
                <a:lnTo>
                  <a:pt x="282" y="360"/>
                </a:lnTo>
                <a:lnTo>
                  <a:pt x="282" y="362"/>
                </a:lnTo>
                <a:lnTo>
                  <a:pt x="282" y="360"/>
                </a:lnTo>
                <a:lnTo>
                  <a:pt x="280" y="360"/>
                </a:lnTo>
                <a:lnTo>
                  <a:pt x="280" y="362"/>
                </a:lnTo>
                <a:lnTo>
                  <a:pt x="279" y="362"/>
                </a:lnTo>
                <a:lnTo>
                  <a:pt x="277" y="362"/>
                </a:lnTo>
                <a:lnTo>
                  <a:pt x="279" y="362"/>
                </a:lnTo>
                <a:lnTo>
                  <a:pt x="279" y="360"/>
                </a:lnTo>
                <a:lnTo>
                  <a:pt x="277" y="360"/>
                </a:lnTo>
                <a:lnTo>
                  <a:pt x="277" y="359"/>
                </a:lnTo>
                <a:lnTo>
                  <a:pt x="276" y="359"/>
                </a:lnTo>
                <a:lnTo>
                  <a:pt x="276" y="357"/>
                </a:lnTo>
                <a:lnTo>
                  <a:pt x="276" y="355"/>
                </a:lnTo>
                <a:lnTo>
                  <a:pt x="276" y="357"/>
                </a:lnTo>
                <a:lnTo>
                  <a:pt x="276" y="355"/>
                </a:lnTo>
                <a:lnTo>
                  <a:pt x="277" y="355"/>
                </a:lnTo>
                <a:lnTo>
                  <a:pt x="277" y="354"/>
                </a:lnTo>
                <a:lnTo>
                  <a:pt x="277" y="352"/>
                </a:lnTo>
                <a:lnTo>
                  <a:pt x="277" y="354"/>
                </a:lnTo>
                <a:lnTo>
                  <a:pt x="276" y="354"/>
                </a:lnTo>
                <a:lnTo>
                  <a:pt x="276" y="352"/>
                </a:lnTo>
                <a:lnTo>
                  <a:pt x="277" y="352"/>
                </a:lnTo>
                <a:lnTo>
                  <a:pt x="276" y="352"/>
                </a:lnTo>
                <a:lnTo>
                  <a:pt x="277" y="352"/>
                </a:lnTo>
                <a:lnTo>
                  <a:pt x="276" y="351"/>
                </a:lnTo>
                <a:lnTo>
                  <a:pt x="277" y="351"/>
                </a:lnTo>
                <a:lnTo>
                  <a:pt x="277" y="352"/>
                </a:lnTo>
                <a:lnTo>
                  <a:pt x="277" y="351"/>
                </a:lnTo>
                <a:lnTo>
                  <a:pt x="277" y="352"/>
                </a:lnTo>
                <a:lnTo>
                  <a:pt x="277" y="351"/>
                </a:lnTo>
                <a:lnTo>
                  <a:pt x="277" y="349"/>
                </a:lnTo>
                <a:lnTo>
                  <a:pt x="276" y="349"/>
                </a:lnTo>
                <a:lnTo>
                  <a:pt x="276" y="347"/>
                </a:lnTo>
                <a:lnTo>
                  <a:pt x="276" y="346"/>
                </a:lnTo>
                <a:lnTo>
                  <a:pt x="274" y="346"/>
                </a:lnTo>
                <a:lnTo>
                  <a:pt x="274" y="347"/>
                </a:lnTo>
                <a:lnTo>
                  <a:pt x="274" y="349"/>
                </a:lnTo>
                <a:lnTo>
                  <a:pt x="272" y="349"/>
                </a:lnTo>
                <a:lnTo>
                  <a:pt x="271" y="349"/>
                </a:lnTo>
                <a:lnTo>
                  <a:pt x="271" y="347"/>
                </a:lnTo>
                <a:lnTo>
                  <a:pt x="271" y="349"/>
                </a:lnTo>
                <a:lnTo>
                  <a:pt x="271" y="347"/>
                </a:lnTo>
                <a:lnTo>
                  <a:pt x="269" y="347"/>
                </a:lnTo>
                <a:lnTo>
                  <a:pt x="268" y="347"/>
                </a:lnTo>
                <a:lnTo>
                  <a:pt x="266" y="347"/>
                </a:lnTo>
                <a:lnTo>
                  <a:pt x="266" y="346"/>
                </a:lnTo>
                <a:lnTo>
                  <a:pt x="264" y="346"/>
                </a:lnTo>
                <a:lnTo>
                  <a:pt x="264" y="347"/>
                </a:lnTo>
                <a:lnTo>
                  <a:pt x="263" y="347"/>
                </a:lnTo>
                <a:lnTo>
                  <a:pt x="261" y="347"/>
                </a:lnTo>
                <a:lnTo>
                  <a:pt x="260" y="347"/>
                </a:lnTo>
                <a:lnTo>
                  <a:pt x="258" y="347"/>
                </a:lnTo>
                <a:lnTo>
                  <a:pt x="256" y="347"/>
                </a:lnTo>
                <a:lnTo>
                  <a:pt x="256" y="346"/>
                </a:lnTo>
                <a:lnTo>
                  <a:pt x="258" y="346"/>
                </a:lnTo>
                <a:lnTo>
                  <a:pt x="258" y="344"/>
                </a:lnTo>
                <a:lnTo>
                  <a:pt x="260" y="344"/>
                </a:lnTo>
                <a:lnTo>
                  <a:pt x="261" y="344"/>
                </a:lnTo>
                <a:lnTo>
                  <a:pt x="263" y="344"/>
                </a:lnTo>
                <a:lnTo>
                  <a:pt x="264" y="344"/>
                </a:lnTo>
                <a:lnTo>
                  <a:pt x="264" y="346"/>
                </a:lnTo>
                <a:lnTo>
                  <a:pt x="264" y="344"/>
                </a:lnTo>
                <a:lnTo>
                  <a:pt x="264" y="346"/>
                </a:lnTo>
                <a:lnTo>
                  <a:pt x="264" y="344"/>
                </a:lnTo>
                <a:lnTo>
                  <a:pt x="264" y="346"/>
                </a:lnTo>
                <a:lnTo>
                  <a:pt x="266" y="346"/>
                </a:lnTo>
                <a:lnTo>
                  <a:pt x="266" y="344"/>
                </a:lnTo>
                <a:lnTo>
                  <a:pt x="264" y="344"/>
                </a:lnTo>
                <a:lnTo>
                  <a:pt x="266" y="344"/>
                </a:lnTo>
                <a:lnTo>
                  <a:pt x="266" y="343"/>
                </a:lnTo>
                <a:lnTo>
                  <a:pt x="266" y="341"/>
                </a:lnTo>
                <a:lnTo>
                  <a:pt x="266" y="339"/>
                </a:lnTo>
                <a:lnTo>
                  <a:pt x="268" y="339"/>
                </a:lnTo>
                <a:lnTo>
                  <a:pt x="266" y="339"/>
                </a:lnTo>
                <a:lnTo>
                  <a:pt x="268" y="338"/>
                </a:lnTo>
                <a:lnTo>
                  <a:pt x="269" y="338"/>
                </a:lnTo>
                <a:lnTo>
                  <a:pt x="271" y="338"/>
                </a:lnTo>
                <a:lnTo>
                  <a:pt x="271" y="336"/>
                </a:lnTo>
                <a:lnTo>
                  <a:pt x="271" y="338"/>
                </a:lnTo>
                <a:lnTo>
                  <a:pt x="272" y="338"/>
                </a:lnTo>
                <a:lnTo>
                  <a:pt x="272" y="339"/>
                </a:lnTo>
                <a:lnTo>
                  <a:pt x="272" y="341"/>
                </a:lnTo>
                <a:lnTo>
                  <a:pt x="272" y="339"/>
                </a:lnTo>
                <a:lnTo>
                  <a:pt x="272" y="341"/>
                </a:lnTo>
                <a:lnTo>
                  <a:pt x="272" y="343"/>
                </a:lnTo>
                <a:lnTo>
                  <a:pt x="274" y="341"/>
                </a:lnTo>
                <a:lnTo>
                  <a:pt x="276" y="339"/>
                </a:lnTo>
                <a:lnTo>
                  <a:pt x="277" y="339"/>
                </a:lnTo>
                <a:lnTo>
                  <a:pt x="276" y="338"/>
                </a:lnTo>
                <a:lnTo>
                  <a:pt x="274" y="338"/>
                </a:lnTo>
                <a:lnTo>
                  <a:pt x="276" y="338"/>
                </a:lnTo>
                <a:lnTo>
                  <a:pt x="276" y="336"/>
                </a:lnTo>
                <a:lnTo>
                  <a:pt x="276" y="335"/>
                </a:lnTo>
                <a:lnTo>
                  <a:pt x="274" y="335"/>
                </a:lnTo>
                <a:lnTo>
                  <a:pt x="274" y="333"/>
                </a:lnTo>
                <a:lnTo>
                  <a:pt x="274" y="331"/>
                </a:lnTo>
                <a:lnTo>
                  <a:pt x="272" y="331"/>
                </a:lnTo>
                <a:lnTo>
                  <a:pt x="271" y="331"/>
                </a:lnTo>
                <a:lnTo>
                  <a:pt x="271" y="333"/>
                </a:lnTo>
                <a:lnTo>
                  <a:pt x="269" y="333"/>
                </a:lnTo>
                <a:lnTo>
                  <a:pt x="268" y="333"/>
                </a:lnTo>
                <a:lnTo>
                  <a:pt x="268" y="335"/>
                </a:lnTo>
                <a:lnTo>
                  <a:pt x="268" y="333"/>
                </a:lnTo>
                <a:lnTo>
                  <a:pt x="266" y="333"/>
                </a:lnTo>
                <a:lnTo>
                  <a:pt x="266" y="335"/>
                </a:lnTo>
                <a:lnTo>
                  <a:pt x="264" y="335"/>
                </a:lnTo>
                <a:lnTo>
                  <a:pt x="263" y="335"/>
                </a:lnTo>
                <a:lnTo>
                  <a:pt x="264" y="335"/>
                </a:lnTo>
                <a:lnTo>
                  <a:pt x="264" y="333"/>
                </a:lnTo>
                <a:lnTo>
                  <a:pt x="263" y="333"/>
                </a:lnTo>
                <a:lnTo>
                  <a:pt x="263" y="335"/>
                </a:lnTo>
                <a:lnTo>
                  <a:pt x="261" y="336"/>
                </a:lnTo>
                <a:lnTo>
                  <a:pt x="260" y="336"/>
                </a:lnTo>
                <a:lnTo>
                  <a:pt x="258" y="336"/>
                </a:lnTo>
                <a:lnTo>
                  <a:pt x="258" y="335"/>
                </a:lnTo>
                <a:lnTo>
                  <a:pt x="258" y="336"/>
                </a:lnTo>
                <a:lnTo>
                  <a:pt x="256" y="336"/>
                </a:lnTo>
                <a:lnTo>
                  <a:pt x="256" y="335"/>
                </a:lnTo>
                <a:lnTo>
                  <a:pt x="258" y="335"/>
                </a:lnTo>
                <a:lnTo>
                  <a:pt x="258" y="336"/>
                </a:lnTo>
                <a:lnTo>
                  <a:pt x="258" y="335"/>
                </a:lnTo>
                <a:lnTo>
                  <a:pt x="258" y="333"/>
                </a:lnTo>
                <a:lnTo>
                  <a:pt x="258" y="335"/>
                </a:lnTo>
                <a:lnTo>
                  <a:pt x="258" y="333"/>
                </a:lnTo>
                <a:lnTo>
                  <a:pt x="258" y="331"/>
                </a:lnTo>
                <a:lnTo>
                  <a:pt x="260" y="331"/>
                </a:lnTo>
                <a:lnTo>
                  <a:pt x="260" y="333"/>
                </a:lnTo>
                <a:lnTo>
                  <a:pt x="260" y="331"/>
                </a:lnTo>
                <a:lnTo>
                  <a:pt x="260" y="333"/>
                </a:lnTo>
                <a:lnTo>
                  <a:pt x="260" y="331"/>
                </a:lnTo>
                <a:lnTo>
                  <a:pt x="261" y="331"/>
                </a:lnTo>
                <a:lnTo>
                  <a:pt x="261" y="330"/>
                </a:lnTo>
                <a:lnTo>
                  <a:pt x="263" y="330"/>
                </a:lnTo>
                <a:lnTo>
                  <a:pt x="261" y="330"/>
                </a:lnTo>
                <a:lnTo>
                  <a:pt x="260" y="330"/>
                </a:lnTo>
                <a:lnTo>
                  <a:pt x="260" y="331"/>
                </a:lnTo>
                <a:lnTo>
                  <a:pt x="260" y="330"/>
                </a:lnTo>
                <a:lnTo>
                  <a:pt x="260" y="331"/>
                </a:lnTo>
                <a:lnTo>
                  <a:pt x="258" y="331"/>
                </a:lnTo>
                <a:lnTo>
                  <a:pt x="258" y="330"/>
                </a:lnTo>
                <a:lnTo>
                  <a:pt x="258" y="328"/>
                </a:lnTo>
                <a:lnTo>
                  <a:pt x="260" y="328"/>
                </a:lnTo>
                <a:lnTo>
                  <a:pt x="261" y="328"/>
                </a:lnTo>
                <a:lnTo>
                  <a:pt x="261" y="327"/>
                </a:lnTo>
                <a:lnTo>
                  <a:pt x="263" y="327"/>
                </a:lnTo>
                <a:lnTo>
                  <a:pt x="263" y="325"/>
                </a:lnTo>
                <a:lnTo>
                  <a:pt x="264" y="325"/>
                </a:lnTo>
                <a:lnTo>
                  <a:pt x="264" y="327"/>
                </a:lnTo>
                <a:lnTo>
                  <a:pt x="264" y="325"/>
                </a:lnTo>
                <a:lnTo>
                  <a:pt x="266" y="325"/>
                </a:lnTo>
                <a:lnTo>
                  <a:pt x="264" y="325"/>
                </a:lnTo>
                <a:lnTo>
                  <a:pt x="263" y="325"/>
                </a:lnTo>
                <a:lnTo>
                  <a:pt x="263" y="327"/>
                </a:lnTo>
                <a:lnTo>
                  <a:pt x="261" y="327"/>
                </a:lnTo>
                <a:lnTo>
                  <a:pt x="261" y="325"/>
                </a:lnTo>
                <a:lnTo>
                  <a:pt x="261" y="323"/>
                </a:lnTo>
                <a:lnTo>
                  <a:pt x="263" y="323"/>
                </a:lnTo>
                <a:lnTo>
                  <a:pt x="264" y="323"/>
                </a:lnTo>
                <a:lnTo>
                  <a:pt x="264" y="322"/>
                </a:lnTo>
                <a:lnTo>
                  <a:pt x="266" y="322"/>
                </a:lnTo>
                <a:lnTo>
                  <a:pt x="268" y="322"/>
                </a:lnTo>
                <a:lnTo>
                  <a:pt x="269" y="322"/>
                </a:lnTo>
                <a:lnTo>
                  <a:pt x="269" y="320"/>
                </a:lnTo>
                <a:lnTo>
                  <a:pt x="268" y="320"/>
                </a:lnTo>
                <a:lnTo>
                  <a:pt x="266" y="320"/>
                </a:lnTo>
                <a:lnTo>
                  <a:pt x="264" y="320"/>
                </a:lnTo>
                <a:lnTo>
                  <a:pt x="264" y="319"/>
                </a:lnTo>
                <a:lnTo>
                  <a:pt x="264" y="317"/>
                </a:lnTo>
                <a:lnTo>
                  <a:pt x="263" y="317"/>
                </a:lnTo>
                <a:lnTo>
                  <a:pt x="264" y="319"/>
                </a:lnTo>
                <a:lnTo>
                  <a:pt x="263" y="319"/>
                </a:lnTo>
                <a:lnTo>
                  <a:pt x="264" y="319"/>
                </a:lnTo>
                <a:lnTo>
                  <a:pt x="263" y="319"/>
                </a:lnTo>
                <a:lnTo>
                  <a:pt x="263" y="320"/>
                </a:lnTo>
                <a:lnTo>
                  <a:pt x="264" y="320"/>
                </a:lnTo>
                <a:lnTo>
                  <a:pt x="263" y="320"/>
                </a:lnTo>
                <a:lnTo>
                  <a:pt x="263" y="322"/>
                </a:lnTo>
                <a:lnTo>
                  <a:pt x="263" y="320"/>
                </a:lnTo>
                <a:lnTo>
                  <a:pt x="263" y="322"/>
                </a:lnTo>
                <a:lnTo>
                  <a:pt x="261" y="322"/>
                </a:lnTo>
                <a:lnTo>
                  <a:pt x="261" y="320"/>
                </a:lnTo>
                <a:lnTo>
                  <a:pt x="261" y="322"/>
                </a:lnTo>
                <a:lnTo>
                  <a:pt x="261" y="320"/>
                </a:lnTo>
                <a:lnTo>
                  <a:pt x="261" y="322"/>
                </a:lnTo>
                <a:lnTo>
                  <a:pt x="260" y="322"/>
                </a:lnTo>
                <a:lnTo>
                  <a:pt x="260" y="323"/>
                </a:lnTo>
                <a:lnTo>
                  <a:pt x="261" y="323"/>
                </a:lnTo>
                <a:lnTo>
                  <a:pt x="261" y="325"/>
                </a:lnTo>
                <a:lnTo>
                  <a:pt x="260" y="325"/>
                </a:lnTo>
                <a:lnTo>
                  <a:pt x="258" y="325"/>
                </a:lnTo>
                <a:lnTo>
                  <a:pt x="258" y="323"/>
                </a:lnTo>
                <a:lnTo>
                  <a:pt x="260" y="323"/>
                </a:lnTo>
                <a:lnTo>
                  <a:pt x="258" y="323"/>
                </a:lnTo>
                <a:lnTo>
                  <a:pt x="258" y="322"/>
                </a:lnTo>
                <a:lnTo>
                  <a:pt x="258" y="320"/>
                </a:lnTo>
                <a:lnTo>
                  <a:pt x="258" y="322"/>
                </a:lnTo>
                <a:lnTo>
                  <a:pt x="256" y="322"/>
                </a:lnTo>
                <a:lnTo>
                  <a:pt x="256" y="323"/>
                </a:lnTo>
                <a:lnTo>
                  <a:pt x="255" y="325"/>
                </a:lnTo>
                <a:lnTo>
                  <a:pt x="255" y="323"/>
                </a:lnTo>
                <a:lnTo>
                  <a:pt x="255" y="325"/>
                </a:lnTo>
                <a:lnTo>
                  <a:pt x="256" y="325"/>
                </a:lnTo>
                <a:lnTo>
                  <a:pt x="256" y="327"/>
                </a:lnTo>
                <a:lnTo>
                  <a:pt x="255" y="327"/>
                </a:lnTo>
                <a:lnTo>
                  <a:pt x="255" y="328"/>
                </a:lnTo>
                <a:lnTo>
                  <a:pt x="253" y="328"/>
                </a:lnTo>
                <a:lnTo>
                  <a:pt x="255" y="328"/>
                </a:lnTo>
                <a:lnTo>
                  <a:pt x="253" y="330"/>
                </a:lnTo>
                <a:lnTo>
                  <a:pt x="255" y="330"/>
                </a:lnTo>
                <a:lnTo>
                  <a:pt x="256" y="330"/>
                </a:lnTo>
                <a:lnTo>
                  <a:pt x="256" y="331"/>
                </a:lnTo>
                <a:lnTo>
                  <a:pt x="256" y="333"/>
                </a:lnTo>
                <a:lnTo>
                  <a:pt x="256" y="335"/>
                </a:lnTo>
                <a:lnTo>
                  <a:pt x="255" y="335"/>
                </a:lnTo>
                <a:lnTo>
                  <a:pt x="255" y="333"/>
                </a:lnTo>
                <a:lnTo>
                  <a:pt x="255" y="335"/>
                </a:lnTo>
                <a:lnTo>
                  <a:pt x="253" y="335"/>
                </a:lnTo>
                <a:lnTo>
                  <a:pt x="253" y="336"/>
                </a:lnTo>
                <a:lnTo>
                  <a:pt x="253" y="335"/>
                </a:lnTo>
                <a:lnTo>
                  <a:pt x="253" y="336"/>
                </a:lnTo>
                <a:lnTo>
                  <a:pt x="252" y="336"/>
                </a:lnTo>
                <a:lnTo>
                  <a:pt x="250" y="336"/>
                </a:lnTo>
                <a:lnTo>
                  <a:pt x="250" y="335"/>
                </a:lnTo>
                <a:lnTo>
                  <a:pt x="248" y="335"/>
                </a:lnTo>
                <a:lnTo>
                  <a:pt x="248" y="336"/>
                </a:lnTo>
                <a:lnTo>
                  <a:pt x="248" y="338"/>
                </a:lnTo>
                <a:lnTo>
                  <a:pt x="247" y="338"/>
                </a:lnTo>
                <a:lnTo>
                  <a:pt x="245" y="338"/>
                </a:lnTo>
                <a:lnTo>
                  <a:pt x="245" y="339"/>
                </a:lnTo>
                <a:lnTo>
                  <a:pt x="244" y="339"/>
                </a:lnTo>
                <a:lnTo>
                  <a:pt x="242" y="339"/>
                </a:lnTo>
                <a:lnTo>
                  <a:pt x="242" y="341"/>
                </a:lnTo>
                <a:lnTo>
                  <a:pt x="240" y="341"/>
                </a:lnTo>
                <a:lnTo>
                  <a:pt x="240" y="339"/>
                </a:lnTo>
                <a:lnTo>
                  <a:pt x="240" y="338"/>
                </a:lnTo>
                <a:lnTo>
                  <a:pt x="240" y="339"/>
                </a:lnTo>
                <a:lnTo>
                  <a:pt x="239" y="339"/>
                </a:lnTo>
                <a:lnTo>
                  <a:pt x="239" y="338"/>
                </a:lnTo>
                <a:lnTo>
                  <a:pt x="237" y="338"/>
                </a:lnTo>
                <a:lnTo>
                  <a:pt x="237" y="336"/>
                </a:lnTo>
                <a:lnTo>
                  <a:pt x="239" y="336"/>
                </a:lnTo>
                <a:lnTo>
                  <a:pt x="239" y="335"/>
                </a:lnTo>
                <a:lnTo>
                  <a:pt x="237" y="336"/>
                </a:lnTo>
                <a:lnTo>
                  <a:pt x="236" y="336"/>
                </a:lnTo>
                <a:lnTo>
                  <a:pt x="236" y="335"/>
                </a:lnTo>
                <a:lnTo>
                  <a:pt x="234" y="335"/>
                </a:lnTo>
                <a:lnTo>
                  <a:pt x="236" y="335"/>
                </a:lnTo>
                <a:lnTo>
                  <a:pt x="234" y="335"/>
                </a:lnTo>
                <a:lnTo>
                  <a:pt x="236" y="335"/>
                </a:lnTo>
                <a:lnTo>
                  <a:pt x="234" y="335"/>
                </a:lnTo>
                <a:lnTo>
                  <a:pt x="236" y="333"/>
                </a:lnTo>
                <a:lnTo>
                  <a:pt x="234" y="333"/>
                </a:lnTo>
                <a:lnTo>
                  <a:pt x="234" y="331"/>
                </a:lnTo>
                <a:lnTo>
                  <a:pt x="232" y="331"/>
                </a:lnTo>
                <a:lnTo>
                  <a:pt x="234" y="331"/>
                </a:lnTo>
                <a:lnTo>
                  <a:pt x="234" y="330"/>
                </a:lnTo>
                <a:lnTo>
                  <a:pt x="234" y="328"/>
                </a:lnTo>
                <a:lnTo>
                  <a:pt x="234" y="330"/>
                </a:lnTo>
                <a:lnTo>
                  <a:pt x="232" y="330"/>
                </a:lnTo>
                <a:lnTo>
                  <a:pt x="232" y="331"/>
                </a:lnTo>
                <a:lnTo>
                  <a:pt x="231" y="331"/>
                </a:lnTo>
                <a:lnTo>
                  <a:pt x="231" y="330"/>
                </a:lnTo>
                <a:lnTo>
                  <a:pt x="231" y="328"/>
                </a:lnTo>
                <a:lnTo>
                  <a:pt x="229" y="330"/>
                </a:lnTo>
                <a:lnTo>
                  <a:pt x="229" y="328"/>
                </a:lnTo>
                <a:lnTo>
                  <a:pt x="231" y="328"/>
                </a:lnTo>
                <a:lnTo>
                  <a:pt x="229" y="328"/>
                </a:lnTo>
                <a:lnTo>
                  <a:pt x="228" y="327"/>
                </a:lnTo>
                <a:lnTo>
                  <a:pt x="229" y="327"/>
                </a:lnTo>
                <a:lnTo>
                  <a:pt x="231" y="325"/>
                </a:lnTo>
                <a:lnTo>
                  <a:pt x="229" y="325"/>
                </a:lnTo>
                <a:lnTo>
                  <a:pt x="229" y="327"/>
                </a:lnTo>
                <a:lnTo>
                  <a:pt x="228" y="327"/>
                </a:lnTo>
                <a:lnTo>
                  <a:pt x="228" y="325"/>
                </a:lnTo>
                <a:lnTo>
                  <a:pt x="226" y="325"/>
                </a:lnTo>
                <a:lnTo>
                  <a:pt x="226" y="323"/>
                </a:lnTo>
                <a:lnTo>
                  <a:pt x="228" y="323"/>
                </a:lnTo>
                <a:lnTo>
                  <a:pt x="226" y="323"/>
                </a:lnTo>
                <a:lnTo>
                  <a:pt x="228" y="322"/>
                </a:lnTo>
                <a:lnTo>
                  <a:pt x="226" y="322"/>
                </a:lnTo>
                <a:lnTo>
                  <a:pt x="226" y="320"/>
                </a:lnTo>
                <a:lnTo>
                  <a:pt x="226" y="319"/>
                </a:lnTo>
                <a:lnTo>
                  <a:pt x="226" y="317"/>
                </a:lnTo>
                <a:lnTo>
                  <a:pt x="228" y="317"/>
                </a:lnTo>
                <a:lnTo>
                  <a:pt x="226" y="317"/>
                </a:lnTo>
                <a:lnTo>
                  <a:pt x="226" y="315"/>
                </a:lnTo>
                <a:lnTo>
                  <a:pt x="226" y="314"/>
                </a:lnTo>
                <a:lnTo>
                  <a:pt x="226" y="312"/>
                </a:lnTo>
                <a:lnTo>
                  <a:pt x="228" y="312"/>
                </a:lnTo>
                <a:lnTo>
                  <a:pt x="229" y="312"/>
                </a:lnTo>
                <a:lnTo>
                  <a:pt x="229" y="311"/>
                </a:lnTo>
                <a:lnTo>
                  <a:pt x="229" y="312"/>
                </a:lnTo>
                <a:lnTo>
                  <a:pt x="229" y="311"/>
                </a:lnTo>
                <a:lnTo>
                  <a:pt x="231" y="311"/>
                </a:lnTo>
                <a:lnTo>
                  <a:pt x="232" y="311"/>
                </a:lnTo>
                <a:lnTo>
                  <a:pt x="234" y="311"/>
                </a:lnTo>
                <a:lnTo>
                  <a:pt x="236" y="311"/>
                </a:lnTo>
                <a:lnTo>
                  <a:pt x="237" y="311"/>
                </a:lnTo>
                <a:lnTo>
                  <a:pt x="237" y="309"/>
                </a:lnTo>
                <a:lnTo>
                  <a:pt x="239" y="309"/>
                </a:lnTo>
                <a:lnTo>
                  <a:pt x="240" y="309"/>
                </a:lnTo>
                <a:lnTo>
                  <a:pt x="242" y="309"/>
                </a:lnTo>
                <a:lnTo>
                  <a:pt x="244" y="309"/>
                </a:lnTo>
                <a:lnTo>
                  <a:pt x="245" y="309"/>
                </a:lnTo>
                <a:lnTo>
                  <a:pt x="245" y="307"/>
                </a:lnTo>
                <a:lnTo>
                  <a:pt x="247" y="307"/>
                </a:lnTo>
                <a:lnTo>
                  <a:pt x="247" y="306"/>
                </a:lnTo>
                <a:lnTo>
                  <a:pt x="248" y="306"/>
                </a:lnTo>
                <a:lnTo>
                  <a:pt x="250" y="306"/>
                </a:lnTo>
                <a:lnTo>
                  <a:pt x="252" y="306"/>
                </a:lnTo>
                <a:lnTo>
                  <a:pt x="252" y="304"/>
                </a:lnTo>
                <a:lnTo>
                  <a:pt x="253" y="304"/>
                </a:lnTo>
                <a:lnTo>
                  <a:pt x="255" y="304"/>
                </a:lnTo>
                <a:lnTo>
                  <a:pt x="256" y="304"/>
                </a:lnTo>
                <a:lnTo>
                  <a:pt x="258" y="304"/>
                </a:lnTo>
                <a:lnTo>
                  <a:pt x="260" y="304"/>
                </a:lnTo>
                <a:lnTo>
                  <a:pt x="260" y="303"/>
                </a:lnTo>
                <a:lnTo>
                  <a:pt x="258" y="303"/>
                </a:lnTo>
                <a:lnTo>
                  <a:pt x="260" y="303"/>
                </a:lnTo>
                <a:lnTo>
                  <a:pt x="261" y="303"/>
                </a:lnTo>
                <a:lnTo>
                  <a:pt x="263" y="303"/>
                </a:lnTo>
                <a:lnTo>
                  <a:pt x="264" y="303"/>
                </a:lnTo>
                <a:lnTo>
                  <a:pt x="264" y="301"/>
                </a:lnTo>
                <a:lnTo>
                  <a:pt x="266" y="303"/>
                </a:lnTo>
                <a:lnTo>
                  <a:pt x="266" y="304"/>
                </a:lnTo>
                <a:lnTo>
                  <a:pt x="266" y="306"/>
                </a:lnTo>
                <a:lnTo>
                  <a:pt x="268" y="306"/>
                </a:lnTo>
                <a:lnTo>
                  <a:pt x="269" y="306"/>
                </a:lnTo>
                <a:lnTo>
                  <a:pt x="269" y="307"/>
                </a:lnTo>
                <a:lnTo>
                  <a:pt x="271" y="307"/>
                </a:lnTo>
                <a:lnTo>
                  <a:pt x="272" y="307"/>
                </a:lnTo>
                <a:lnTo>
                  <a:pt x="272" y="309"/>
                </a:lnTo>
                <a:lnTo>
                  <a:pt x="274" y="309"/>
                </a:lnTo>
                <a:lnTo>
                  <a:pt x="276" y="309"/>
                </a:lnTo>
                <a:lnTo>
                  <a:pt x="276" y="311"/>
                </a:lnTo>
                <a:lnTo>
                  <a:pt x="277" y="311"/>
                </a:lnTo>
                <a:lnTo>
                  <a:pt x="279" y="311"/>
                </a:lnTo>
                <a:lnTo>
                  <a:pt x="279" y="312"/>
                </a:lnTo>
                <a:lnTo>
                  <a:pt x="280" y="312"/>
                </a:lnTo>
                <a:lnTo>
                  <a:pt x="282" y="312"/>
                </a:lnTo>
                <a:lnTo>
                  <a:pt x="282" y="311"/>
                </a:lnTo>
                <a:lnTo>
                  <a:pt x="282" y="312"/>
                </a:lnTo>
                <a:lnTo>
                  <a:pt x="284" y="312"/>
                </a:lnTo>
                <a:lnTo>
                  <a:pt x="284" y="314"/>
                </a:lnTo>
                <a:lnTo>
                  <a:pt x="285" y="314"/>
                </a:lnTo>
                <a:lnTo>
                  <a:pt x="287" y="314"/>
                </a:lnTo>
                <a:lnTo>
                  <a:pt x="287" y="315"/>
                </a:lnTo>
                <a:lnTo>
                  <a:pt x="288" y="315"/>
                </a:lnTo>
                <a:lnTo>
                  <a:pt x="290" y="315"/>
                </a:lnTo>
                <a:lnTo>
                  <a:pt x="290" y="314"/>
                </a:lnTo>
                <a:lnTo>
                  <a:pt x="288" y="314"/>
                </a:lnTo>
                <a:lnTo>
                  <a:pt x="287" y="312"/>
                </a:lnTo>
                <a:lnTo>
                  <a:pt x="285" y="312"/>
                </a:lnTo>
                <a:lnTo>
                  <a:pt x="285" y="311"/>
                </a:lnTo>
                <a:lnTo>
                  <a:pt x="285" y="309"/>
                </a:lnTo>
                <a:lnTo>
                  <a:pt x="284" y="309"/>
                </a:lnTo>
                <a:lnTo>
                  <a:pt x="282" y="309"/>
                </a:lnTo>
                <a:lnTo>
                  <a:pt x="282" y="311"/>
                </a:lnTo>
                <a:lnTo>
                  <a:pt x="282" y="309"/>
                </a:lnTo>
                <a:lnTo>
                  <a:pt x="282" y="311"/>
                </a:lnTo>
                <a:lnTo>
                  <a:pt x="280" y="311"/>
                </a:lnTo>
                <a:lnTo>
                  <a:pt x="279" y="311"/>
                </a:lnTo>
                <a:lnTo>
                  <a:pt x="277" y="311"/>
                </a:lnTo>
                <a:lnTo>
                  <a:pt x="277" y="309"/>
                </a:lnTo>
                <a:lnTo>
                  <a:pt x="277" y="307"/>
                </a:lnTo>
                <a:lnTo>
                  <a:pt x="276" y="307"/>
                </a:lnTo>
                <a:lnTo>
                  <a:pt x="274" y="307"/>
                </a:lnTo>
                <a:lnTo>
                  <a:pt x="272" y="307"/>
                </a:lnTo>
                <a:lnTo>
                  <a:pt x="272" y="306"/>
                </a:lnTo>
                <a:lnTo>
                  <a:pt x="271" y="306"/>
                </a:lnTo>
                <a:lnTo>
                  <a:pt x="269" y="306"/>
                </a:lnTo>
                <a:lnTo>
                  <a:pt x="268" y="306"/>
                </a:lnTo>
                <a:lnTo>
                  <a:pt x="268" y="304"/>
                </a:lnTo>
                <a:lnTo>
                  <a:pt x="266" y="304"/>
                </a:lnTo>
                <a:lnTo>
                  <a:pt x="266" y="303"/>
                </a:lnTo>
                <a:lnTo>
                  <a:pt x="266" y="301"/>
                </a:lnTo>
                <a:lnTo>
                  <a:pt x="264" y="301"/>
                </a:lnTo>
                <a:lnTo>
                  <a:pt x="264" y="299"/>
                </a:lnTo>
                <a:lnTo>
                  <a:pt x="263" y="299"/>
                </a:lnTo>
                <a:lnTo>
                  <a:pt x="263" y="298"/>
                </a:lnTo>
                <a:lnTo>
                  <a:pt x="261" y="298"/>
                </a:lnTo>
                <a:lnTo>
                  <a:pt x="260" y="298"/>
                </a:lnTo>
                <a:lnTo>
                  <a:pt x="260" y="299"/>
                </a:lnTo>
                <a:lnTo>
                  <a:pt x="258" y="299"/>
                </a:lnTo>
                <a:lnTo>
                  <a:pt x="258" y="301"/>
                </a:lnTo>
                <a:lnTo>
                  <a:pt x="256" y="301"/>
                </a:lnTo>
                <a:lnTo>
                  <a:pt x="255" y="301"/>
                </a:lnTo>
                <a:lnTo>
                  <a:pt x="255" y="303"/>
                </a:lnTo>
                <a:lnTo>
                  <a:pt x="253" y="303"/>
                </a:lnTo>
                <a:lnTo>
                  <a:pt x="252" y="303"/>
                </a:lnTo>
                <a:lnTo>
                  <a:pt x="250" y="303"/>
                </a:lnTo>
                <a:lnTo>
                  <a:pt x="250" y="301"/>
                </a:lnTo>
                <a:lnTo>
                  <a:pt x="248" y="301"/>
                </a:lnTo>
                <a:lnTo>
                  <a:pt x="248" y="303"/>
                </a:lnTo>
                <a:lnTo>
                  <a:pt x="248" y="301"/>
                </a:lnTo>
                <a:lnTo>
                  <a:pt x="248" y="303"/>
                </a:lnTo>
                <a:lnTo>
                  <a:pt x="248" y="304"/>
                </a:lnTo>
                <a:lnTo>
                  <a:pt x="247" y="304"/>
                </a:lnTo>
                <a:lnTo>
                  <a:pt x="247" y="303"/>
                </a:lnTo>
                <a:lnTo>
                  <a:pt x="245" y="303"/>
                </a:lnTo>
                <a:lnTo>
                  <a:pt x="244" y="304"/>
                </a:lnTo>
                <a:lnTo>
                  <a:pt x="242" y="304"/>
                </a:lnTo>
                <a:lnTo>
                  <a:pt x="242" y="306"/>
                </a:lnTo>
                <a:lnTo>
                  <a:pt x="240" y="306"/>
                </a:lnTo>
                <a:lnTo>
                  <a:pt x="239" y="306"/>
                </a:lnTo>
                <a:lnTo>
                  <a:pt x="237" y="306"/>
                </a:lnTo>
                <a:lnTo>
                  <a:pt x="237" y="307"/>
                </a:lnTo>
                <a:lnTo>
                  <a:pt x="236" y="307"/>
                </a:lnTo>
                <a:lnTo>
                  <a:pt x="234" y="307"/>
                </a:lnTo>
                <a:lnTo>
                  <a:pt x="234" y="309"/>
                </a:lnTo>
                <a:lnTo>
                  <a:pt x="234" y="307"/>
                </a:lnTo>
                <a:lnTo>
                  <a:pt x="234" y="309"/>
                </a:lnTo>
                <a:lnTo>
                  <a:pt x="234" y="307"/>
                </a:lnTo>
                <a:lnTo>
                  <a:pt x="232" y="307"/>
                </a:lnTo>
                <a:lnTo>
                  <a:pt x="232" y="309"/>
                </a:lnTo>
                <a:lnTo>
                  <a:pt x="232" y="307"/>
                </a:lnTo>
                <a:lnTo>
                  <a:pt x="232" y="309"/>
                </a:lnTo>
                <a:lnTo>
                  <a:pt x="231" y="309"/>
                </a:lnTo>
                <a:lnTo>
                  <a:pt x="229" y="309"/>
                </a:lnTo>
                <a:lnTo>
                  <a:pt x="229" y="311"/>
                </a:lnTo>
                <a:lnTo>
                  <a:pt x="229" y="309"/>
                </a:lnTo>
                <a:lnTo>
                  <a:pt x="229" y="311"/>
                </a:lnTo>
                <a:lnTo>
                  <a:pt x="229" y="309"/>
                </a:lnTo>
                <a:lnTo>
                  <a:pt x="228" y="311"/>
                </a:lnTo>
                <a:lnTo>
                  <a:pt x="228" y="309"/>
                </a:lnTo>
                <a:lnTo>
                  <a:pt x="226" y="309"/>
                </a:lnTo>
                <a:lnTo>
                  <a:pt x="226" y="311"/>
                </a:lnTo>
                <a:lnTo>
                  <a:pt x="224" y="311"/>
                </a:lnTo>
                <a:lnTo>
                  <a:pt x="224" y="309"/>
                </a:lnTo>
                <a:lnTo>
                  <a:pt x="224" y="311"/>
                </a:lnTo>
                <a:lnTo>
                  <a:pt x="223" y="311"/>
                </a:lnTo>
                <a:lnTo>
                  <a:pt x="223" y="309"/>
                </a:lnTo>
                <a:lnTo>
                  <a:pt x="223" y="307"/>
                </a:lnTo>
                <a:lnTo>
                  <a:pt x="221" y="307"/>
                </a:lnTo>
                <a:lnTo>
                  <a:pt x="223" y="307"/>
                </a:lnTo>
                <a:lnTo>
                  <a:pt x="221" y="307"/>
                </a:lnTo>
                <a:lnTo>
                  <a:pt x="221" y="306"/>
                </a:lnTo>
                <a:lnTo>
                  <a:pt x="220" y="306"/>
                </a:lnTo>
                <a:lnTo>
                  <a:pt x="220" y="304"/>
                </a:lnTo>
                <a:lnTo>
                  <a:pt x="220" y="303"/>
                </a:lnTo>
                <a:lnTo>
                  <a:pt x="220" y="301"/>
                </a:lnTo>
                <a:lnTo>
                  <a:pt x="220" y="299"/>
                </a:lnTo>
                <a:lnTo>
                  <a:pt x="220" y="298"/>
                </a:lnTo>
                <a:lnTo>
                  <a:pt x="218" y="298"/>
                </a:lnTo>
                <a:lnTo>
                  <a:pt x="218" y="296"/>
                </a:lnTo>
                <a:lnTo>
                  <a:pt x="218" y="295"/>
                </a:lnTo>
                <a:lnTo>
                  <a:pt x="216" y="295"/>
                </a:lnTo>
                <a:lnTo>
                  <a:pt x="216" y="293"/>
                </a:lnTo>
                <a:lnTo>
                  <a:pt x="216" y="291"/>
                </a:lnTo>
                <a:lnTo>
                  <a:pt x="218" y="291"/>
                </a:lnTo>
                <a:lnTo>
                  <a:pt x="220" y="290"/>
                </a:lnTo>
                <a:lnTo>
                  <a:pt x="218" y="290"/>
                </a:lnTo>
                <a:lnTo>
                  <a:pt x="218" y="288"/>
                </a:lnTo>
                <a:lnTo>
                  <a:pt x="218" y="287"/>
                </a:lnTo>
                <a:lnTo>
                  <a:pt x="218" y="285"/>
                </a:lnTo>
                <a:lnTo>
                  <a:pt x="218" y="283"/>
                </a:lnTo>
                <a:lnTo>
                  <a:pt x="216" y="283"/>
                </a:lnTo>
                <a:lnTo>
                  <a:pt x="216" y="282"/>
                </a:lnTo>
                <a:lnTo>
                  <a:pt x="216" y="280"/>
                </a:lnTo>
                <a:lnTo>
                  <a:pt x="215" y="280"/>
                </a:lnTo>
                <a:lnTo>
                  <a:pt x="215" y="279"/>
                </a:lnTo>
                <a:lnTo>
                  <a:pt x="216" y="277"/>
                </a:lnTo>
                <a:lnTo>
                  <a:pt x="216" y="275"/>
                </a:lnTo>
                <a:lnTo>
                  <a:pt x="218" y="275"/>
                </a:lnTo>
                <a:lnTo>
                  <a:pt x="218" y="274"/>
                </a:lnTo>
                <a:lnTo>
                  <a:pt x="218" y="272"/>
                </a:lnTo>
                <a:lnTo>
                  <a:pt x="220" y="272"/>
                </a:lnTo>
                <a:lnTo>
                  <a:pt x="221" y="272"/>
                </a:lnTo>
                <a:lnTo>
                  <a:pt x="223" y="272"/>
                </a:lnTo>
                <a:lnTo>
                  <a:pt x="221" y="272"/>
                </a:lnTo>
                <a:lnTo>
                  <a:pt x="223" y="271"/>
                </a:lnTo>
                <a:lnTo>
                  <a:pt x="223" y="269"/>
                </a:lnTo>
                <a:lnTo>
                  <a:pt x="221" y="267"/>
                </a:lnTo>
                <a:lnTo>
                  <a:pt x="221" y="266"/>
                </a:lnTo>
                <a:lnTo>
                  <a:pt x="220" y="266"/>
                </a:lnTo>
                <a:lnTo>
                  <a:pt x="220" y="267"/>
                </a:lnTo>
                <a:lnTo>
                  <a:pt x="220" y="269"/>
                </a:lnTo>
                <a:lnTo>
                  <a:pt x="220" y="271"/>
                </a:lnTo>
                <a:lnTo>
                  <a:pt x="218" y="271"/>
                </a:lnTo>
                <a:lnTo>
                  <a:pt x="218" y="269"/>
                </a:lnTo>
                <a:lnTo>
                  <a:pt x="218" y="271"/>
                </a:lnTo>
                <a:lnTo>
                  <a:pt x="216" y="272"/>
                </a:lnTo>
                <a:lnTo>
                  <a:pt x="218" y="272"/>
                </a:lnTo>
                <a:lnTo>
                  <a:pt x="216" y="272"/>
                </a:lnTo>
                <a:lnTo>
                  <a:pt x="216" y="274"/>
                </a:lnTo>
                <a:lnTo>
                  <a:pt x="216" y="275"/>
                </a:lnTo>
                <a:lnTo>
                  <a:pt x="215" y="275"/>
                </a:lnTo>
                <a:lnTo>
                  <a:pt x="215" y="277"/>
                </a:lnTo>
                <a:lnTo>
                  <a:pt x="215" y="279"/>
                </a:lnTo>
                <a:lnTo>
                  <a:pt x="215" y="277"/>
                </a:lnTo>
                <a:lnTo>
                  <a:pt x="215" y="279"/>
                </a:lnTo>
                <a:lnTo>
                  <a:pt x="213" y="279"/>
                </a:lnTo>
                <a:lnTo>
                  <a:pt x="213" y="277"/>
                </a:lnTo>
                <a:lnTo>
                  <a:pt x="213" y="279"/>
                </a:lnTo>
                <a:lnTo>
                  <a:pt x="213" y="277"/>
                </a:lnTo>
                <a:lnTo>
                  <a:pt x="212" y="277"/>
                </a:lnTo>
                <a:lnTo>
                  <a:pt x="212" y="275"/>
                </a:lnTo>
                <a:lnTo>
                  <a:pt x="210" y="277"/>
                </a:lnTo>
                <a:lnTo>
                  <a:pt x="210" y="275"/>
                </a:lnTo>
                <a:lnTo>
                  <a:pt x="208" y="275"/>
                </a:lnTo>
                <a:lnTo>
                  <a:pt x="207" y="275"/>
                </a:lnTo>
                <a:lnTo>
                  <a:pt x="207" y="274"/>
                </a:lnTo>
                <a:lnTo>
                  <a:pt x="205" y="274"/>
                </a:lnTo>
                <a:lnTo>
                  <a:pt x="207" y="274"/>
                </a:lnTo>
                <a:lnTo>
                  <a:pt x="205" y="274"/>
                </a:lnTo>
                <a:lnTo>
                  <a:pt x="205" y="272"/>
                </a:lnTo>
                <a:lnTo>
                  <a:pt x="204" y="272"/>
                </a:lnTo>
                <a:lnTo>
                  <a:pt x="202" y="272"/>
                </a:lnTo>
                <a:lnTo>
                  <a:pt x="202" y="271"/>
                </a:lnTo>
                <a:lnTo>
                  <a:pt x="200" y="271"/>
                </a:lnTo>
                <a:lnTo>
                  <a:pt x="199" y="271"/>
                </a:lnTo>
                <a:lnTo>
                  <a:pt x="197" y="269"/>
                </a:lnTo>
                <a:lnTo>
                  <a:pt x="196" y="269"/>
                </a:lnTo>
                <a:lnTo>
                  <a:pt x="194" y="269"/>
                </a:lnTo>
                <a:lnTo>
                  <a:pt x="192" y="269"/>
                </a:lnTo>
                <a:lnTo>
                  <a:pt x="191" y="269"/>
                </a:lnTo>
                <a:lnTo>
                  <a:pt x="189" y="269"/>
                </a:lnTo>
                <a:lnTo>
                  <a:pt x="189" y="267"/>
                </a:lnTo>
                <a:lnTo>
                  <a:pt x="188" y="267"/>
                </a:lnTo>
                <a:lnTo>
                  <a:pt x="186" y="267"/>
                </a:lnTo>
                <a:lnTo>
                  <a:pt x="186" y="266"/>
                </a:lnTo>
                <a:lnTo>
                  <a:pt x="186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1"/>
                </a:lnTo>
                <a:lnTo>
                  <a:pt x="184" y="259"/>
                </a:lnTo>
                <a:lnTo>
                  <a:pt x="184" y="258"/>
                </a:lnTo>
                <a:lnTo>
                  <a:pt x="186" y="258"/>
                </a:lnTo>
                <a:lnTo>
                  <a:pt x="186" y="256"/>
                </a:lnTo>
                <a:lnTo>
                  <a:pt x="188" y="256"/>
                </a:lnTo>
                <a:lnTo>
                  <a:pt x="188" y="255"/>
                </a:lnTo>
                <a:lnTo>
                  <a:pt x="188" y="253"/>
                </a:lnTo>
                <a:lnTo>
                  <a:pt x="188" y="251"/>
                </a:lnTo>
                <a:lnTo>
                  <a:pt x="186" y="251"/>
                </a:lnTo>
                <a:lnTo>
                  <a:pt x="186" y="250"/>
                </a:lnTo>
                <a:lnTo>
                  <a:pt x="186" y="248"/>
                </a:lnTo>
                <a:lnTo>
                  <a:pt x="186" y="247"/>
                </a:lnTo>
                <a:lnTo>
                  <a:pt x="186" y="245"/>
                </a:lnTo>
                <a:lnTo>
                  <a:pt x="186" y="243"/>
                </a:lnTo>
                <a:lnTo>
                  <a:pt x="184" y="243"/>
                </a:lnTo>
                <a:lnTo>
                  <a:pt x="184" y="242"/>
                </a:lnTo>
                <a:lnTo>
                  <a:pt x="184" y="240"/>
                </a:lnTo>
                <a:lnTo>
                  <a:pt x="186" y="239"/>
                </a:lnTo>
                <a:lnTo>
                  <a:pt x="184" y="237"/>
                </a:lnTo>
                <a:lnTo>
                  <a:pt x="184" y="235"/>
                </a:lnTo>
                <a:lnTo>
                  <a:pt x="183" y="235"/>
                </a:lnTo>
                <a:lnTo>
                  <a:pt x="183" y="234"/>
                </a:lnTo>
                <a:lnTo>
                  <a:pt x="183" y="232"/>
                </a:lnTo>
                <a:lnTo>
                  <a:pt x="183" y="231"/>
                </a:lnTo>
                <a:lnTo>
                  <a:pt x="183" y="229"/>
                </a:lnTo>
                <a:lnTo>
                  <a:pt x="184" y="229"/>
                </a:lnTo>
                <a:lnTo>
                  <a:pt x="183" y="229"/>
                </a:lnTo>
                <a:lnTo>
                  <a:pt x="183" y="227"/>
                </a:lnTo>
                <a:lnTo>
                  <a:pt x="183" y="226"/>
                </a:lnTo>
                <a:lnTo>
                  <a:pt x="184" y="227"/>
                </a:lnTo>
                <a:lnTo>
                  <a:pt x="184" y="226"/>
                </a:lnTo>
                <a:lnTo>
                  <a:pt x="183" y="226"/>
                </a:lnTo>
                <a:lnTo>
                  <a:pt x="184" y="226"/>
                </a:lnTo>
                <a:lnTo>
                  <a:pt x="186" y="226"/>
                </a:lnTo>
                <a:lnTo>
                  <a:pt x="188" y="226"/>
                </a:lnTo>
                <a:lnTo>
                  <a:pt x="188" y="227"/>
                </a:lnTo>
                <a:lnTo>
                  <a:pt x="189" y="227"/>
                </a:lnTo>
                <a:lnTo>
                  <a:pt x="189" y="226"/>
                </a:lnTo>
                <a:lnTo>
                  <a:pt x="189" y="227"/>
                </a:lnTo>
                <a:lnTo>
                  <a:pt x="191" y="227"/>
                </a:lnTo>
                <a:lnTo>
                  <a:pt x="192" y="227"/>
                </a:lnTo>
                <a:lnTo>
                  <a:pt x="192" y="226"/>
                </a:lnTo>
                <a:lnTo>
                  <a:pt x="192" y="224"/>
                </a:lnTo>
                <a:lnTo>
                  <a:pt x="194" y="224"/>
                </a:lnTo>
                <a:lnTo>
                  <a:pt x="196" y="224"/>
                </a:lnTo>
                <a:lnTo>
                  <a:pt x="196" y="223"/>
                </a:lnTo>
                <a:lnTo>
                  <a:pt x="194" y="223"/>
                </a:lnTo>
                <a:lnTo>
                  <a:pt x="192" y="223"/>
                </a:lnTo>
                <a:lnTo>
                  <a:pt x="191" y="223"/>
                </a:lnTo>
                <a:lnTo>
                  <a:pt x="191" y="224"/>
                </a:lnTo>
                <a:lnTo>
                  <a:pt x="189" y="224"/>
                </a:lnTo>
                <a:lnTo>
                  <a:pt x="188" y="224"/>
                </a:lnTo>
                <a:lnTo>
                  <a:pt x="186" y="224"/>
                </a:lnTo>
                <a:lnTo>
                  <a:pt x="184" y="224"/>
                </a:lnTo>
                <a:lnTo>
                  <a:pt x="183" y="224"/>
                </a:lnTo>
                <a:lnTo>
                  <a:pt x="181" y="224"/>
                </a:lnTo>
                <a:lnTo>
                  <a:pt x="180" y="224"/>
                </a:lnTo>
                <a:lnTo>
                  <a:pt x="178" y="224"/>
                </a:lnTo>
                <a:lnTo>
                  <a:pt x="176" y="224"/>
                </a:lnTo>
                <a:lnTo>
                  <a:pt x="176" y="223"/>
                </a:lnTo>
                <a:lnTo>
                  <a:pt x="175" y="223"/>
                </a:lnTo>
                <a:lnTo>
                  <a:pt x="173" y="223"/>
                </a:lnTo>
                <a:lnTo>
                  <a:pt x="172" y="223"/>
                </a:lnTo>
                <a:lnTo>
                  <a:pt x="170" y="223"/>
                </a:lnTo>
                <a:lnTo>
                  <a:pt x="170" y="221"/>
                </a:lnTo>
                <a:lnTo>
                  <a:pt x="168" y="221"/>
                </a:lnTo>
                <a:lnTo>
                  <a:pt x="167" y="221"/>
                </a:lnTo>
                <a:lnTo>
                  <a:pt x="167" y="219"/>
                </a:lnTo>
                <a:lnTo>
                  <a:pt x="165" y="219"/>
                </a:lnTo>
                <a:lnTo>
                  <a:pt x="164" y="219"/>
                </a:lnTo>
                <a:lnTo>
                  <a:pt x="164" y="218"/>
                </a:lnTo>
                <a:lnTo>
                  <a:pt x="164" y="216"/>
                </a:lnTo>
                <a:lnTo>
                  <a:pt x="164" y="215"/>
                </a:lnTo>
                <a:lnTo>
                  <a:pt x="164" y="213"/>
                </a:lnTo>
                <a:lnTo>
                  <a:pt x="164" y="211"/>
                </a:lnTo>
                <a:lnTo>
                  <a:pt x="162" y="211"/>
                </a:lnTo>
                <a:lnTo>
                  <a:pt x="162" y="210"/>
                </a:lnTo>
                <a:lnTo>
                  <a:pt x="162" y="208"/>
                </a:lnTo>
                <a:lnTo>
                  <a:pt x="162" y="207"/>
                </a:lnTo>
                <a:lnTo>
                  <a:pt x="164" y="205"/>
                </a:lnTo>
                <a:lnTo>
                  <a:pt x="164" y="203"/>
                </a:lnTo>
                <a:lnTo>
                  <a:pt x="165" y="203"/>
                </a:lnTo>
                <a:lnTo>
                  <a:pt x="165" y="202"/>
                </a:lnTo>
                <a:lnTo>
                  <a:pt x="167" y="202"/>
                </a:lnTo>
                <a:lnTo>
                  <a:pt x="167" y="200"/>
                </a:lnTo>
                <a:lnTo>
                  <a:pt x="165" y="200"/>
                </a:lnTo>
                <a:lnTo>
                  <a:pt x="165" y="199"/>
                </a:lnTo>
                <a:lnTo>
                  <a:pt x="164" y="199"/>
                </a:lnTo>
                <a:lnTo>
                  <a:pt x="165" y="199"/>
                </a:lnTo>
                <a:lnTo>
                  <a:pt x="165" y="197"/>
                </a:lnTo>
                <a:lnTo>
                  <a:pt x="167" y="197"/>
                </a:lnTo>
                <a:lnTo>
                  <a:pt x="167" y="195"/>
                </a:lnTo>
                <a:lnTo>
                  <a:pt x="168" y="195"/>
                </a:lnTo>
                <a:lnTo>
                  <a:pt x="168" y="194"/>
                </a:lnTo>
                <a:lnTo>
                  <a:pt x="170" y="192"/>
                </a:lnTo>
                <a:lnTo>
                  <a:pt x="172" y="191"/>
                </a:lnTo>
                <a:lnTo>
                  <a:pt x="172" y="189"/>
                </a:lnTo>
                <a:lnTo>
                  <a:pt x="173" y="189"/>
                </a:lnTo>
                <a:lnTo>
                  <a:pt x="175" y="189"/>
                </a:lnTo>
                <a:lnTo>
                  <a:pt x="176" y="189"/>
                </a:lnTo>
                <a:lnTo>
                  <a:pt x="176" y="187"/>
                </a:lnTo>
                <a:lnTo>
                  <a:pt x="178" y="187"/>
                </a:lnTo>
                <a:lnTo>
                  <a:pt x="180" y="187"/>
                </a:lnTo>
                <a:lnTo>
                  <a:pt x="180" y="189"/>
                </a:lnTo>
                <a:lnTo>
                  <a:pt x="180" y="187"/>
                </a:lnTo>
                <a:lnTo>
                  <a:pt x="181" y="186"/>
                </a:lnTo>
                <a:lnTo>
                  <a:pt x="181" y="184"/>
                </a:lnTo>
                <a:lnTo>
                  <a:pt x="181" y="183"/>
                </a:lnTo>
                <a:lnTo>
                  <a:pt x="181" y="181"/>
                </a:lnTo>
                <a:lnTo>
                  <a:pt x="183" y="181"/>
                </a:lnTo>
                <a:lnTo>
                  <a:pt x="184" y="181"/>
                </a:lnTo>
                <a:lnTo>
                  <a:pt x="184" y="179"/>
                </a:lnTo>
                <a:lnTo>
                  <a:pt x="186" y="179"/>
                </a:lnTo>
                <a:close/>
                <a:moveTo>
                  <a:pt x="52" y="179"/>
                </a:moveTo>
                <a:lnTo>
                  <a:pt x="52" y="178"/>
                </a:lnTo>
                <a:lnTo>
                  <a:pt x="52" y="179"/>
                </a:lnTo>
                <a:close/>
                <a:moveTo>
                  <a:pt x="60" y="176"/>
                </a:moveTo>
                <a:lnTo>
                  <a:pt x="61" y="176"/>
                </a:lnTo>
                <a:lnTo>
                  <a:pt x="61" y="178"/>
                </a:lnTo>
                <a:lnTo>
                  <a:pt x="60" y="178"/>
                </a:lnTo>
                <a:lnTo>
                  <a:pt x="60" y="176"/>
                </a:lnTo>
                <a:close/>
                <a:moveTo>
                  <a:pt x="58" y="176"/>
                </a:moveTo>
                <a:lnTo>
                  <a:pt x="56" y="176"/>
                </a:lnTo>
                <a:lnTo>
                  <a:pt x="58" y="176"/>
                </a:lnTo>
                <a:close/>
                <a:moveTo>
                  <a:pt x="84" y="175"/>
                </a:moveTo>
                <a:lnTo>
                  <a:pt x="84" y="176"/>
                </a:lnTo>
                <a:lnTo>
                  <a:pt x="82" y="176"/>
                </a:lnTo>
                <a:lnTo>
                  <a:pt x="82" y="175"/>
                </a:lnTo>
                <a:lnTo>
                  <a:pt x="84" y="175"/>
                </a:lnTo>
                <a:close/>
                <a:moveTo>
                  <a:pt x="69" y="175"/>
                </a:moveTo>
                <a:lnTo>
                  <a:pt x="69" y="176"/>
                </a:lnTo>
                <a:lnTo>
                  <a:pt x="71" y="176"/>
                </a:lnTo>
                <a:lnTo>
                  <a:pt x="72" y="176"/>
                </a:lnTo>
                <a:lnTo>
                  <a:pt x="74" y="178"/>
                </a:lnTo>
                <a:lnTo>
                  <a:pt x="76" y="178"/>
                </a:lnTo>
                <a:lnTo>
                  <a:pt x="74" y="178"/>
                </a:lnTo>
                <a:lnTo>
                  <a:pt x="74" y="176"/>
                </a:lnTo>
                <a:lnTo>
                  <a:pt x="76" y="176"/>
                </a:lnTo>
                <a:lnTo>
                  <a:pt x="77" y="178"/>
                </a:lnTo>
                <a:lnTo>
                  <a:pt x="76" y="178"/>
                </a:lnTo>
                <a:lnTo>
                  <a:pt x="77" y="178"/>
                </a:lnTo>
                <a:lnTo>
                  <a:pt x="76" y="178"/>
                </a:lnTo>
                <a:lnTo>
                  <a:pt x="76" y="179"/>
                </a:lnTo>
                <a:lnTo>
                  <a:pt x="76" y="178"/>
                </a:lnTo>
                <a:lnTo>
                  <a:pt x="74" y="178"/>
                </a:lnTo>
                <a:lnTo>
                  <a:pt x="72" y="178"/>
                </a:lnTo>
                <a:lnTo>
                  <a:pt x="74" y="178"/>
                </a:lnTo>
                <a:lnTo>
                  <a:pt x="74" y="179"/>
                </a:lnTo>
                <a:lnTo>
                  <a:pt x="76" y="179"/>
                </a:lnTo>
                <a:lnTo>
                  <a:pt x="76" y="181"/>
                </a:lnTo>
                <a:lnTo>
                  <a:pt x="77" y="181"/>
                </a:lnTo>
                <a:lnTo>
                  <a:pt x="77" y="183"/>
                </a:lnTo>
                <a:lnTo>
                  <a:pt x="79" y="183"/>
                </a:lnTo>
                <a:lnTo>
                  <a:pt x="80" y="183"/>
                </a:lnTo>
                <a:lnTo>
                  <a:pt x="80" y="184"/>
                </a:lnTo>
                <a:lnTo>
                  <a:pt x="80" y="186"/>
                </a:lnTo>
                <a:lnTo>
                  <a:pt x="82" y="186"/>
                </a:lnTo>
                <a:lnTo>
                  <a:pt x="80" y="186"/>
                </a:lnTo>
                <a:lnTo>
                  <a:pt x="80" y="187"/>
                </a:lnTo>
                <a:lnTo>
                  <a:pt x="82" y="187"/>
                </a:lnTo>
                <a:lnTo>
                  <a:pt x="80" y="189"/>
                </a:lnTo>
                <a:lnTo>
                  <a:pt x="80" y="191"/>
                </a:lnTo>
                <a:lnTo>
                  <a:pt x="79" y="191"/>
                </a:lnTo>
                <a:lnTo>
                  <a:pt x="79" y="192"/>
                </a:lnTo>
                <a:lnTo>
                  <a:pt x="77" y="192"/>
                </a:lnTo>
                <a:lnTo>
                  <a:pt x="76" y="192"/>
                </a:lnTo>
                <a:lnTo>
                  <a:pt x="77" y="192"/>
                </a:lnTo>
                <a:lnTo>
                  <a:pt x="76" y="192"/>
                </a:lnTo>
                <a:lnTo>
                  <a:pt x="76" y="194"/>
                </a:lnTo>
                <a:lnTo>
                  <a:pt x="76" y="195"/>
                </a:lnTo>
                <a:lnTo>
                  <a:pt x="74" y="195"/>
                </a:lnTo>
                <a:lnTo>
                  <a:pt x="72" y="195"/>
                </a:lnTo>
                <a:lnTo>
                  <a:pt x="74" y="195"/>
                </a:lnTo>
                <a:lnTo>
                  <a:pt x="72" y="197"/>
                </a:lnTo>
                <a:lnTo>
                  <a:pt x="72" y="195"/>
                </a:lnTo>
                <a:lnTo>
                  <a:pt x="71" y="195"/>
                </a:lnTo>
                <a:lnTo>
                  <a:pt x="71" y="194"/>
                </a:lnTo>
                <a:lnTo>
                  <a:pt x="69" y="194"/>
                </a:lnTo>
                <a:lnTo>
                  <a:pt x="71" y="194"/>
                </a:lnTo>
                <a:lnTo>
                  <a:pt x="69" y="194"/>
                </a:lnTo>
                <a:lnTo>
                  <a:pt x="68" y="194"/>
                </a:lnTo>
                <a:lnTo>
                  <a:pt x="69" y="194"/>
                </a:lnTo>
                <a:lnTo>
                  <a:pt x="68" y="194"/>
                </a:lnTo>
                <a:lnTo>
                  <a:pt x="68" y="192"/>
                </a:lnTo>
                <a:lnTo>
                  <a:pt x="68" y="191"/>
                </a:lnTo>
                <a:lnTo>
                  <a:pt x="68" y="192"/>
                </a:lnTo>
                <a:lnTo>
                  <a:pt x="66" y="192"/>
                </a:lnTo>
                <a:lnTo>
                  <a:pt x="66" y="191"/>
                </a:lnTo>
                <a:lnTo>
                  <a:pt x="64" y="191"/>
                </a:lnTo>
                <a:lnTo>
                  <a:pt x="64" y="192"/>
                </a:lnTo>
                <a:lnTo>
                  <a:pt x="64" y="191"/>
                </a:lnTo>
                <a:lnTo>
                  <a:pt x="64" y="189"/>
                </a:lnTo>
                <a:lnTo>
                  <a:pt x="66" y="189"/>
                </a:lnTo>
                <a:lnTo>
                  <a:pt x="66" y="191"/>
                </a:lnTo>
                <a:lnTo>
                  <a:pt x="68" y="191"/>
                </a:lnTo>
                <a:lnTo>
                  <a:pt x="69" y="191"/>
                </a:lnTo>
                <a:lnTo>
                  <a:pt x="68" y="191"/>
                </a:lnTo>
                <a:lnTo>
                  <a:pt x="69" y="191"/>
                </a:lnTo>
                <a:lnTo>
                  <a:pt x="69" y="192"/>
                </a:lnTo>
                <a:lnTo>
                  <a:pt x="69" y="191"/>
                </a:lnTo>
                <a:lnTo>
                  <a:pt x="71" y="191"/>
                </a:lnTo>
                <a:lnTo>
                  <a:pt x="69" y="191"/>
                </a:lnTo>
                <a:lnTo>
                  <a:pt x="69" y="192"/>
                </a:lnTo>
                <a:lnTo>
                  <a:pt x="71" y="192"/>
                </a:lnTo>
                <a:lnTo>
                  <a:pt x="71" y="191"/>
                </a:lnTo>
                <a:lnTo>
                  <a:pt x="72" y="191"/>
                </a:lnTo>
                <a:lnTo>
                  <a:pt x="72" y="192"/>
                </a:lnTo>
                <a:lnTo>
                  <a:pt x="74" y="192"/>
                </a:lnTo>
                <a:lnTo>
                  <a:pt x="74" y="191"/>
                </a:lnTo>
                <a:lnTo>
                  <a:pt x="76" y="191"/>
                </a:lnTo>
                <a:lnTo>
                  <a:pt x="74" y="191"/>
                </a:lnTo>
                <a:lnTo>
                  <a:pt x="72" y="191"/>
                </a:lnTo>
                <a:lnTo>
                  <a:pt x="71" y="191"/>
                </a:lnTo>
                <a:lnTo>
                  <a:pt x="71" y="189"/>
                </a:lnTo>
                <a:lnTo>
                  <a:pt x="69" y="189"/>
                </a:lnTo>
                <a:lnTo>
                  <a:pt x="69" y="191"/>
                </a:lnTo>
                <a:lnTo>
                  <a:pt x="69" y="189"/>
                </a:lnTo>
                <a:lnTo>
                  <a:pt x="68" y="189"/>
                </a:lnTo>
                <a:lnTo>
                  <a:pt x="66" y="189"/>
                </a:lnTo>
                <a:lnTo>
                  <a:pt x="64" y="189"/>
                </a:lnTo>
                <a:lnTo>
                  <a:pt x="66" y="189"/>
                </a:lnTo>
                <a:lnTo>
                  <a:pt x="64" y="189"/>
                </a:lnTo>
                <a:lnTo>
                  <a:pt x="64" y="187"/>
                </a:lnTo>
                <a:lnTo>
                  <a:pt x="63" y="187"/>
                </a:lnTo>
                <a:lnTo>
                  <a:pt x="63" y="186"/>
                </a:lnTo>
                <a:lnTo>
                  <a:pt x="61" y="186"/>
                </a:lnTo>
                <a:lnTo>
                  <a:pt x="61" y="184"/>
                </a:lnTo>
                <a:lnTo>
                  <a:pt x="60" y="184"/>
                </a:lnTo>
                <a:lnTo>
                  <a:pt x="61" y="184"/>
                </a:lnTo>
                <a:lnTo>
                  <a:pt x="61" y="183"/>
                </a:lnTo>
                <a:lnTo>
                  <a:pt x="63" y="183"/>
                </a:lnTo>
                <a:lnTo>
                  <a:pt x="63" y="181"/>
                </a:lnTo>
                <a:lnTo>
                  <a:pt x="61" y="181"/>
                </a:lnTo>
                <a:lnTo>
                  <a:pt x="63" y="181"/>
                </a:lnTo>
                <a:lnTo>
                  <a:pt x="63" y="179"/>
                </a:lnTo>
                <a:lnTo>
                  <a:pt x="64" y="179"/>
                </a:lnTo>
                <a:lnTo>
                  <a:pt x="64" y="178"/>
                </a:lnTo>
                <a:lnTo>
                  <a:pt x="66" y="178"/>
                </a:lnTo>
                <a:lnTo>
                  <a:pt x="68" y="178"/>
                </a:lnTo>
                <a:lnTo>
                  <a:pt x="68" y="176"/>
                </a:lnTo>
                <a:lnTo>
                  <a:pt x="66" y="176"/>
                </a:lnTo>
                <a:lnTo>
                  <a:pt x="68" y="176"/>
                </a:lnTo>
                <a:lnTo>
                  <a:pt x="68" y="175"/>
                </a:lnTo>
                <a:lnTo>
                  <a:pt x="69" y="175"/>
                </a:lnTo>
                <a:close/>
                <a:moveTo>
                  <a:pt x="61" y="175"/>
                </a:moveTo>
                <a:lnTo>
                  <a:pt x="60" y="175"/>
                </a:lnTo>
                <a:lnTo>
                  <a:pt x="60" y="173"/>
                </a:lnTo>
                <a:lnTo>
                  <a:pt x="61" y="173"/>
                </a:lnTo>
                <a:lnTo>
                  <a:pt x="61" y="175"/>
                </a:lnTo>
                <a:close/>
                <a:moveTo>
                  <a:pt x="60" y="173"/>
                </a:moveTo>
                <a:lnTo>
                  <a:pt x="60" y="175"/>
                </a:lnTo>
                <a:lnTo>
                  <a:pt x="58" y="175"/>
                </a:lnTo>
                <a:lnTo>
                  <a:pt x="58" y="173"/>
                </a:lnTo>
                <a:lnTo>
                  <a:pt x="60" y="173"/>
                </a:lnTo>
                <a:close/>
                <a:moveTo>
                  <a:pt x="207" y="175"/>
                </a:moveTo>
                <a:lnTo>
                  <a:pt x="207" y="176"/>
                </a:lnTo>
                <a:lnTo>
                  <a:pt x="205" y="176"/>
                </a:lnTo>
                <a:lnTo>
                  <a:pt x="205" y="175"/>
                </a:lnTo>
                <a:lnTo>
                  <a:pt x="205" y="173"/>
                </a:lnTo>
                <a:lnTo>
                  <a:pt x="204" y="173"/>
                </a:lnTo>
                <a:lnTo>
                  <a:pt x="204" y="171"/>
                </a:lnTo>
                <a:lnTo>
                  <a:pt x="205" y="171"/>
                </a:lnTo>
                <a:lnTo>
                  <a:pt x="205" y="173"/>
                </a:lnTo>
                <a:lnTo>
                  <a:pt x="205" y="175"/>
                </a:lnTo>
                <a:lnTo>
                  <a:pt x="207" y="175"/>
                </a:lnTo>
                <a:close/>
                <a:moveTo>
                  <a:pt x="60" y="173"/>
                </a:moveTo>
                <a:lnTo>
                  <a:pt x="58" y="173"/>
                </a:lnTo>
                <a:lnTo>
                  <a:pt x="58" y="171"/>
                </a:lnTo>
                <a:lnTo>
                  <a:pt x="60" y="171"/>
                </a:lnTo>
                <a:lnTo>
                  <a:pt x="60" y="173"/>
                </a:lnTo>
                <a:close/>
                <a:moveTo>
                  <a:pt x="58" y="170"/>
                </a:moveTo>
                <a:lnTo>
                  <a:pt x="60" y="170"/>
                </a:lnTo>
                <a:lnTo>
                  <a:pt x="60" y="171"/>
                </a:lnTo>
                <a:lnTo>
                  <a:pt x="58" y="171"/>
                </a:lnTo>
                <a:lnTo>
                  <a:pt x="58" y="170"/>
                </a:lnTo>
                <a:close/>
                <a:moveTo>
                  <a:pt x="200" y="168"/>
                </a:moveTo>
                <a:lnTo>
                  <a:pt x="200" y="167"/>
                </a:lnTo>
                <a:lnTo>
                  <a:pt x="200" y="168"/>
                </a:lnTo>
                <a:lnTo>
                  <a:pt x="202" y="168"/>
                </a:lnTo>
                <a:lnTo>
                  <a:pt x="204" y="168"/>
                </a:lnTo>
                <a:lnTo>
                  <a:pt x="202" y="168"/>
                </a:lnTo>
                <a:lnTo>
                  <a:pt x="204" y="168"/>
                </a:lnTo>
                <a:lnTo>
                  <a:pt x="205" y="170"/>
                </a:lnTo>
                <a:lnTo>
                  <a:pt x="204" y="170"/>
                </a:lnTo>
                <a:lnTo>
                  <a:pt x="204" y="171"/>
                </a:lnTo>
                <a:lnTo>
                  <a:pt x="204" y="173"/>
                </a:lnTo>
                <a:lnTo>
                  <a:pt x="202" y="173"/>
                </a:lnTo>
                <a:lnTo>
                  <a:pt x="204" y="175"/>
                </a:lnTo>
                <a:lnTo>
                  <a:pt x="202" y="175"/>
                </a:lnTo>
                <a:lnTo>
                  <a:pt x="202" y="173"/>
                </a:lnTo>
                <a:lnTo>
                  <a:pt x="202" y="175"/>
                </a:lnTo>
                <a:lnTo>
                  <a:pt x="200" y="175"/>
                </a:lnTo>
                <a:lnTo>
                  <a:pt x="200" y="173"/>
                </a:lnTo>
                <a:lnTo>
                  <a:pt x="200" y="175"/>
                </a:lnTo>
                <a:lnTo>
                  <a:pt x="200" y="173"/>
                </a:lnTo>
                <a:lnTo>
                  <a:pt x="199" y="173"/>
                </a:lnTo>
                <a:lnTo>
                  <a:pt x="200" y="173"/>
                </a:lnTo>
                <a:lnTo>
                  <a:pt x="200" y="175"/>
                </a:lnTo>
                <a:lnTo>
                  <a:pt x="199" y="175"/>
                </a:lnTo>
                <a:lnTo>
                  <a:pt x="197" y="173"/>
                </a:lnTo>
                <a:lnTo>
                  <a:pt x="197" y="171"/>
                </a:lnTo>
                <a:lnTo>
                  <a:pt x="196" y="171"/>
                </a:lnTo>
                <a:lnTo>
                  <a:pt x="196" y="170"/>
                </a:lnTo>
                <a:lnTo>
                  <a:pt x="197" y="170"/>
                </a:lnTo>
                <a:lnTo>
                  <a:pt x="199" y="170"/>
                </a:lnTo>
                <a:lnTo>
                  <a:pt x="197" y="168"/>
                </a:lnTo>
                <a:lnTo>
                  <a:pt x="197" y="167"/>
                </a:lnTo>
                <a:lnTo>
                  <a:pt x="199" y="167"/>
                </a:lnTo>
                <a:lnTo>
                  <a:pt x="199" y="168"/>
                </a:lnTo>
                <a:lnTo>
                  <a:pt x="200" y="168"/>
                </a:lnTo>
                <a:close/>
                <a:moveTo>
                  <a:pt x="204" y="162"/>
                </a:moveTo>
                <a:lnTo>
                  <a:pt x="204" y="163"/>
                </a:lnTo>
                <a:lnTo>
                  <a:pt x="202" y="163"/>
                </a:lnTo>
                <a:lnTo>
                  <a:pt x="202" y="162"/>
                </a:lnTo>
                <a:lnTo>
                  <a:pt x="202" y="160"/>
                </a:lnTo>
                <a:lnTo>
                  <a:pt x="204" y="160"/>
                </a:lnTo>
                <a:lnTo>
                  <a:pt x="204" y="162"/>
                </a:lnTo>
                <a:close/>
                <a:moveTo>
                  <a:pt x="204" y="152"/>
                </a:moveTo>
                <a:lnTo>
                  <a:pt x="204" y="154"/>
                </a:lnTo>
                <a:lnTo>
                  <a:pt x="204" y="155"/>
                </a:lnTo>
                <a:lnTo>
                  <a:pt x="204" y="157"/>
                </a:lnTo>
                <a:lnTo>
                  <a:pt x="204" y="159"/>
                </a:lnTo>
                <a:lnTo>
                  <a:pt x="204" y="157"/>
                </a:lnTo>
                <a:lnTo>
                  <a:pt x="202" y="157"/>
                </a:lnTo>
                <a:lnTo>
                  <a:pt x="202" y="155"/>
                </a:lnTo>
                <a:lnTo>
                  <a:pt x="202" y="157"/>
                </a:lnTo>
                <a:lnTo>
                  <a:pt x="200" y="155"/>
                </a:lnTo>
                <a:lnTo>
                  <a:pt x="199" y="154"/>
                </a:lnTo>
                <a:lnTo>
                  <a:pt x="199" y="152"/>
                </a:lnTo>
                <a:lnTo>
                  <a:pt x="200" y="152"/>
                </a:lnTo>
                <a:lnTo>
                  <a:pt x="202" y="152"/>
                </a:lnTo>
                <a:lnTo>
                  <a:pt x="202" y="151"/>
                </a:lnTo>
                <a:lnTo>
                  <a:pt x="204" y="151"/>
                </a:lnTo>
                <a:lnTo>
                  <a:pt x="204" y="152"/>
                </a:lnTo>
                <a:close/>
                <a:moveTo>
                  <a:pt x="66" y="138"/>
                </a:moveTo>
                <a:lnTo>
                  <a:pt x="66" y="139"/>
                </a:lnTo>
                <a:lnTo>
                  <a:pt x="66" y="141"/>
                </a:lnTo>
                <a:lnTo>
                  <a:pt x="66" y="139"/>
                </a:lnTo>
                <a:lnTo>
                  <a:pt x="64" y="139"/>
                </a:lnTo>
                <a:lnTo>
                  <a:pt x="66" y="139"/>
                </a:lnTo>
                <a:lnTo>
                  <a:pt x="66" y="138"/>
                </a:lnTo>
                <a:close/>
                <a:moveTo>
                  <a:pt x="63" y="136"/>
                </a:moveTo>
                <a:lnTo>
                  <a:pt x="63" y="138"/>
                </a:lnTo>
                <a:lnTo>
                  <a:pt x="64" y="138"/>
                </a:lnTo>
                <a:lnTo>
                  <a:pt x="63" y="138"/>
                </a:lnTo>
                <a:lnTo>
                  <a:pt x="63" y="139"/>
                </a:lnTo>
                <a:lnTo>
                  <a:pt x="63" y="138"/>
                </a:lnTo>
                <a:lnTo>
                  <a:pt x="63" y="136"/>
                </a:lnTo>
                <a:close/>
                <a:moveTo>
                  <a:pt x="68" y="131"/>
                </a:moveTo>
                <a:lnTo>
                  <a:pt x="68" y="133"/>
                </a:lnTo>
                <a:lnTo>
                  <a:pt x="69" y="135"/>
                </a:lnTo>
                <a:lnTo>
                  <a:pt x="68" y="135"/>
                </a:lnTo>
                <a:lnTo>
                  <a:pt x="68" y="136"/>
                </a:lnTo>
                <a:lnTo>
                  <a:pt x="69" y="136"/>
                </a:lnTo>
                <a:lnTo>
                  <a:pt x="69" y="138"/>
                </a:lnTo>
                <a:lnTo>
                  <a:pt x="69" y="139"/>
                </a:lnTo>
                <a:lnTo>
                  <a:pt x="69" y="138"/>
                </a:lnTo>
                <a:lnTo>
                  <a:pt x="69" y="139"/>
                </a:lnTo>
                <a:lnTo>
                  <a:pt x="68" y="139"/>
                </a:lnTo>
                <a:lnTo>
                  <a:pt x="68" y="141"/>
                </a:lnTo>
                <a:lnTo>
                  <a:pt x="68" y="139"/>
                </a:lnTo>
                <a:lnTo>
                  <a:pt x="68" y="138"/>
                </a:lnTo>
                <a:lnTo>
                  <a:pt x="66" y="138"/>
                </a:lnTo>
                <a:lnTo>
                  <a:pt x="66" y="136"/>
                </a:lnTo>
                <a:lnTo>
                  <a:pt x="68" y="136"/>
                </a:lnTo>
                <a:lnTo>
                  <a:pt x="68" y="135"/>
                </a:lnTo>
                <a:lnTo>
                  <a:pt x="66" y="135"/>
                </a:lnTo>
                <a:lnTo>
                  <a:pt x="66" y="133"/>
                </a:lnTo>
                <a:lnTo>
                  <a:pt x="68" y="131"/>
                </a:lnTo>
                <a:lnTo>
                  <a:pt x="68" y="133"/>
                </a:lnTo>
                <a:lnTo>
                  <a:pt x="68" y="131"/>
                </a:lnTo>
                <a:close/>
                <a:moveTo>
                  <a:pt x="71" y="130"/>
                </a:moveTo>
                <a:lnTo>
                  <a:pt x="71" y="131"/>
                </a:lnTo>
                <a:lnTo>
                  <a:pt x="71" y="130"/>
                </a:lnTo>
                <a:close/>
                <a:moveTo>
                  <a:pt x="175" y="127"/>
                </a:moveTo>
                <a:lnTo>
                  <a:pt x="176" y="127"/>
                </a:lnTo>
                <a:lnTo>
                  <a:pt x="175" y="127"/>
                </a:lnTo>
                <a:lnTo>
                  <a:pt x="176" y="127"/>
                </a:lnTo>
                <a:lnTo>
                  <a:pt x="175" y="127"/>
                </a:lnTo>
                <a:lnTo>
                  <a:pt x="175" y="128"/>
                </a:lnTo>
                <a:lnTo>
                  <a:pt x="176" y="128"/>
                </a:lnTo>
                <a:lnTo>
                  <a:pt x="175" y="128"/>
                </a:lnTo>
                <a:lnTo>
                  <a:pt x="175" y="127"/>
                </a:lnTo>
                <a:lnTo>
                  <a:pt x="175" y="125"/>
                </a:lnTo>
                <a:lnTo>
                  <a:pt x="175" y="127"/>
                </a:lnTo>
                <a:close/>
                <a:moveTo>
                  <a:pt x="172" y="125"/>
                </a:moveTo>
                <a:lnTo>
                  <a:pt x="173" y="125"/>
                </a:lnTo>
                <a:lnTo>
                  <a:pt x="172" y="125"/>
                </a:lnTo>
                <a:lnTo>
                  <a:pt x="173" y="125"/>
                </a:lnTo>
                <a:lnTo>
                  <a:pt x="173" y="127"/>
                </a:lnTo>
                <a:lnTo>
                  <a:pt x="172" y="127"/>
                </a:lnTo>
                <a:lnTo>
                  <a:pt x="173" y="128"/>
                </a:lnTo>
                <a:lnTo>
                  <a:pt x="175" y="128"/>
                </a:lnTo>
                <a:lnTo>
                  <a:pt x="175" y="130"/>
                </a:lnTo>
                <a:lnTo>
                  <a:pt x="175" y="128"/>
                </a:lnTo>
                <a:lnTo>
                  <a:pt x="175" y="127"/>
                </a:lnTo>
                <a:lnTo>
                  <a:pt x="175" y="128"/>
                </a:lnTo>
                <a:lnTo>
                  <a:pt x="175" y="130"/>
                </a:lnTo>
                <a:lnTo>
                  <a:pt x="176" y="130"/>
                </a:lnTo>
                <a:lnTo>
                  <a:pt x="175" y="130"/>
                </a:lnTo>
                <a:lnTo>
                  <a:pt x="175" y="131"/>
                </a:lnTo>
                <a:lnTo>
                  <a:pt x="176" y="131"/>
                </a:lnTo>
                <a:lnTo>
                  <a:pt x="176" y="133"/>
                </a:lnTo>
                <a:lnTo>
                  <a:pt x="176" y="135"/>
                </a:lnTo>
                <a:lnTo>
                  <a:pt x="176" y="133"/>
                </a:lnTo>
                <a:lnTo>
                  <a:pt x="176" y="135"/>
                </a:lnTo>
                <a:lnTo>
                  <a:pt x="178" y="135"/>
                </a:lnTo>
                <a:lnTo>
                  <a:pt x="180" y="135"/>
                </a:lnTo>
                <a:lnTo>
                  <a:pt x="180" y="136"/>
                </a:lnTo>
                <a:lnTo>
                  <a:pt x="178" y="136"/>
                </a:lnTo>
                <a:lnTo>
                  <a:pt x="178" y="135"/>
                </a:lnTo>
                <a:lnTo>
                  <a:pt x="178" y="136"/>
                </a:lnTo>
                <a:lnTo>
                  <a:pt x="180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39"/>
                </a:lnTo>
                <a:lnTo>
                  <a:pt x="180" y="141"/>
                </a:lnTo>
                <a:lnTo>
                  <a:pt x="181" y="141"/>
                </a:lnTo>
                <a:lnTo>
                  <a:pt x="181" y="143"/>
                </a:lnTo>
                <a:lnTo>
                  <a:pt x="180" y="143"/>
                </a:lnTo>
                <a:lnTo>
                  <a:pt x="180" y="141"/>
                </a:lnTo>
                <a:lnTo>
                  <a:pt x="180" y="143"/>
                </a:lnTo>
                <a:lnTo>
                  <a:pt x="180" y="144"/>
                </a:lnTo>
                <a:lnTo>
                  <a:pt x="178" y="143"/>
                </a:lnTo>
                <a:lnTo>
                  <a:pt x="178" y="141"/>
                </a:lnTo>
                <a:lnTo>
                  <a:pt x="176" y="139"/>
                </a:lnTo>
                <a:lnTo>
                  <a:pt x="176" y="138"/>
                </a:lnTo>
                <a:lnTo>
                  <a:pt x="176" y="136"/>
                </a:lnTo>
                <a:lnTo>
                  <a:pt x="175" y="136"/>
                </a:lnTo>
                <a:lnTo>
                  <a:pt x="175" y="138"/>
                </a:lnTo>
                <a:lnTo>
                  <a:pt x="173" y="138"/>
                </a:lnTo>
                <a:lnTo>
                  <a:pt x="173" y="136"/>
                </a:lnTo>
                <a:lnTo>
                  <a:pt x="173" y="135"/>
                </a:lnTo>
                <a:lnTo>
                  <a:pt x="172" y="135"/>
                </a:lnTo>
                <a:lnTo>
                  <a:pt x="172" y="133"/>
                </a:lnTo>
                <a:lnTo>
                  <a:pt x="173" y="133"/>
                </a:lnTo>
                <a:lnTo>
                  <a:pt x="173" y="135"/>
                </a:lnTo>
                <a:lnTo>
                  <a:pt x="173" y="133"/>
                </a:lnTo>
                <a:lnTo>
                  <a:pt x="172" y="133"/>
                </a:lnTo>
                <a:lnTo>
                  <a:pt x="172" y="131"/>
                </a:lnTo>
                <a:lnTo>
                  <a:pt x="172" y="130"/>
                </a:lnTo>
                <a:lnTo>
                  <a:pt x="172" y="128"/>
                </a:lnTo>
                <a:lnTo>
                  <a:pt x="170" y="128"/>
                </a:lnTo>
                <a:lnTo>
                  <a:pt x="170" y="127"/>
                </a:lnTo>
                <a:lnTo>
                  <a:pt x="172" y="127"/>
                </a:lnTo>
                <a:lnTo>
                  <a:pt x="172" y="125"/>
                </a:lnTo>
                <a:close/>
                <a:moveTo>
                  <a:pt x="74" y="127"/>
                </a:moveTo>
                <a:lnTo>
                  <a:pt x="72" y="127"/>
                </a:lnTo>
                <a:lnTo>
                  <a:pt x="72" y="125"/>
                </a:lnTo>
                <a:lnTo>
                  <a:pt x="74" y="125"/>
                </a:lnTo>
                <a:lnTo>
                  <a:pt x="74" y="127"/>
                </a:lnTo>
                <a:close/>
                <a:moveTo>
                  <a:pt x="69" y="125"/>
                </a:moveTo>
                <a:lnTo>
                  <a:pt x="68" y="125"/>
                </a:lnTo>
                <a:lnTo>
                  <a:pt x="69" y="125"/>
                </a:lnTo>
                <a:lnTo>
                  <a:pt x="69" y="127"/>
                </a:lnTo>
                <a:lnTo>
                  <a:pt x="68" y="127"/>
                </a:lnTo>
                <a:lnTo>
                  <a:pt x="68" y="125"/>
                </a:lnTo>
                <a:lnTo>
                  <a:pt x="68" y="127"/>
                </a:lnTo>
                <a:lnTo>
                  <a:pt x="68" y="125"/>
                </a:lnTo>
                <a:lnTo>
                  <a:pt x="69" y="125"/>
                </a:lnTo>
                <a:lnTo>
                  <a:pt x="69" y="123"/>
                </a:lnTo>
                <a:lnTo>
                  <a:pt x="69" y="125"/>
                </a:lnTo>
                <a:close/>
                <a:moveTo>
                  <a:pt x="76" y="123"/>
                </a:moveTo>
                <a:lnTo>
                  <a:pt x="76" y="125"/>
                </a:lnTo>
                <a:lnTo>
                  <a:pt x="74" y="125"/>
                </a:lnTo>
                <a:lnTo>
                  <a:pt x="74" y="123"/>
                </a:lnTo>
                <a:lnTo>
                  <a:pt x="76" y="123"/>
                </a:lnTo>
                <a:close/>
                <a:moveTo>
                  <a:pt x="74" y="123"/>
                </a:moveTo>
                <a:lnTo>
                  <a:pt x="74" y="125"/>
                </a:lnTo>
                <a:lnTo>
                  <a:pt x="72" y="125"/>
                </a:lnTo>
                <a:lnTo>
                  <a:pt x="72" y="127"/>
                </a:lnTo>
                <a:lnTo>
                  <a:pt x="72" y="125"/>
                </a:lnTo>
                <a:lnTo>
                  <a:pt x="72" y="123"/>
                </a:lnTo>
                <a:lnTo>
                  <a:pt x="74" y="123"/>
                </a:lnTo>
                <a:close/>
                <a:moveTo>
                  <a:pt x="64" y="123"/>
                </a:moveTo>
                <a:lnTo>
                  <a:pt x="66" y="123"/>
                </a:lnTo>
                <a:lnTo>
                  <a:pt x="64" y="125"/>
                </a:lnTo>
                <a:lnTo>
                  <a:pt x="66" y="125"/>
                </a:lnTo>
                <a:lnTo>
                  <a:pt x="64" y="125"/>
                </a:lnTo>
                <a:lnTo>
                  <a:pt x="64" y="123"/>
                </a:lnTo>
                <a:lnTo>
                  <a:pt x="64" y="122"/>
                </a:lnTo>
                <a:lnTo>
                  <a:pt x="64" y="123"/>
                </a:lnTo>
                <a:close/>
                <a:moveTo>
                  <a:pt x="56" y="120"/>
                </a:moveTo>
                <a:lnTo>
                  <a:pt x="58" y="120"/>
                </a:lnTo>
                <a:lnTo>
                  <a:pt x="58" y="122"/>
                </a:lnTo>
                <a:lnTo>
                  <a:pt x="60" y="122"/>
                </a:lnTo>
                <a:lnTo>
                  <a:pt x="60" y="120"/>
                </a:lnTo>
                <a:lnTo>
                  <a:pt x="60" y="122"/>
                </a:lnTo>
                <a:lnTo>
                  <a:pt x="61" y="122"/>
                </a:lnTo>
                <a:lnTo>
                  <a:pt x="63" y="122"/>
                </a:lnTo>
                <a:lnTo>
                  <a:pt x="63" y="123"/>
                </a:lnTo>
                <a:lnTo>
                  <a:pt x="63" y="122"/>
                </a:lnTo>
                <a:lnTo>
                  <a:pt x="63" y="120"/>
                </a:lnTo>
                <a:lnTo>
                  <a:pt x="63" y="122"/>
                </a:lnTo>
                <a:lnTo>
                  <a:pt x="64" y="122"/>
                </a:lnTo>
                <a:lnTo>
                  <a:pt x="63" y="122"/>
                </a:lnTo>
                <a:lnTo>
                  <a:pt x="64" y="122"/>
                </a:lnTo>
                <a:lnTo>
                  <a:pt x="63" y="122"/>
                </a:lnTo>
                <a:lnTo>
                  <a:pt x="64" y="122"/>
                </a:lnTo>
                <a:lnTo>
                  <a:pt x="64" y="123"/>
                </a:lnTo>
                <a:lnTo>
                  <a:pt x="63" y="123"/>
                </a:lnTo>
                <a:lnTo>
                  <a:pt x="64" y="123"/>
                </a:lnTo>
                <a:lnTo>
                  <a:pt x="64" y="125"/>
                </a:lnTo>
                <a:lnTo>
                  <a:pt x="64" y="123"/>
                </a:lnTo>
                <a:lnTo>
                  <a:pt x="64" y="125"/>
                </a:lnTo>
                <a:lnTo>
                  <a:pt x="63" y="125"/>
                </a:lnTo>
                <a:lnTo>
                  <a:pt x="61" y="125"/>
                </a:lnTo>
                <a:lnTo>
                  <a:pt x="61" y="127"/>
                </a:lnTo>
                <a:lnTo>
                  <a:pt x="63" y="127"/>
                </a:lnTo>
                <a:lnTo>
                  <a:pt x="63" y="128"/>
                </a:lnTo>
                <a:lnTo>
                  <a:pt x="63" y="127"/>
                </a:lnTo>
                <a:lnTo>
                  <a:pt x="63" y="128"/>
                </a:lnTo>
                <a:lnTo>
                  <a:pt x="64" y="128"/>
                </a:lnTo>
                <a:lnTo>
                  <a:pt x="64" y="130"/>
                </a:lnTo>
                <a:lnTo>
                  <a:pt x="64" y="131"/>
                </a:lnTo>
                <a:lnTo>
                  <a:pt x="66" y="131"/>
                </a:lnTo>
                <a:lnTo>
                  <a:pt x="66" y="133"/>
                </a:lnTo>
                <a:lnTo>
                  <a:pt x="64" y="133"/>
                </a:lnTo>
                <a:lnTo>
                  <a:pt x="64" y="131"/>
                </a:lnTo>
                <a:lnTo>
                  <a:pt x="64" y="133"/>
                </a:lnTo>
                <a:lnTo>
                  <a:pt x="63" y="133"/>
                </a:lnTo>
                <a:lnTo>
                  <a:pt x="63" y="131"/>
                </a:lnTo>
                <a:lnTo>
                  <a:pt x="63" y="133"/>
                </a:lnTo>
                <a:lnTo>
                  <a:pt x="63" y="131"/>
                </a:lnTo>
                <a:lnTo>
                  <a:pt x="63" y="133"/>
                </a:lnTo>
                <a:lnTo>
                  <a:pt x="63" y="131"/>
                </a:lnTo>
                <a:lnTo>
                  <a:pt x="61" y="131"/>
                </a:lnTo>
                <a:lnTo>
                  <a:pt x="63" y="131"/>
                </a:lnTo>
                <a:lnTo>
                  <a:pt x="61" y="131"/>
                </a:lnTo>
                <a:lnTo>
                  <a:pt x="61" y="133"/>
                </a:lnTo>
                <a:lnTo>
                  <a:pt x="61" y="131"/>
                </a:lnTo>
                <a:lnTo>
                  <a:pt x="61" y="133"/>
                </a:lnTo>
                <a:lnTo>
                  <a:pt x="60" y="133"/>
                </a:lnTo>
                <a:lnTo>
                  <a:pt x="60" y="131"/>
                </a:lnTo>
                <a:lnTo>
                  <a:pt x="60" y="130"/>
                </a:lnTo>
                <a:lnTo>
                  <a:pt x="58" y="130"/>
                </a:lnTo>
                <a:lnTo>
                  <a:pt x="58" y="128"/>
                </a:lnTo>
                <a:lnTo>
                  <a:pt x="60" y="128"/>
                </a:lnTo>
                <a:lnTo>
                  <a:pt x="58" y="128"/>
                </a:lnTo>
                <a:lnTo>
                  <a:pt x="58" y="127"/>
                </a:lnTo>
                <a:lnTo>
                  <a:pt x="56" y="127"/>
                </a:lnTo>
                <a:lnTo>
                  <a:pt x="58" y="127"/>
                </a:lnTo>
                <a:lnTo>
                  <a:pt x="58" y="128"/>
                </a:lnTo>
                <a:lnTo>
                  <a:pt x="58" y="131"/>
                </a:lnTo>
                <a:lnTo>
                  <a:pt x="58" y="133"/>
                </a:lnTo>
                <a:lnTo>
                  <a:pt x="60" y="133"/>
                </a:lnTo>
                <a:lnTo>
                  <a:pt x="58" y="135"/>
                </a:lnTo>
                <a:lnTo>
                  <a:pt x="58" y="133"/>
                </a:lnTo>
                <a:lnTo>
                  <a:pt x="56" y="135"/>
                </a:lnTo>
                <a:lnTo>
                  <a:pt x="56" y="133"/>
                </a:lnTo>
                <a:lnTo>
                  <a:pt x="56" y="135"/>
                </a:lnTo>
                <a:lnTo>
                  <a:pt x="56" y="133"/>
                </a:lnTo>
                <a:lnTo>
                  <a:pt x="55" y="133"/>
                </a:lnTo>
                <a:lnTo>
                  <a:pt x="55" y="131"/>
                </a:lnTo>
                <a:lnTo>
                  <a:pt x="55" y="133"/>
                </a:lnTo>
                <a:lnTo>
                  <a:pt x="55" y="131"/>
                </a:lnTo>
                <a:lnTo>
                  <a:pt x="56" y="131"/>
                </a:lnTo>
                <a:lnTo>
                  <a:pt x="55" y="131"/>
                </a:lnTo>
                <a:lnTo>
                  <a:pt x="55" y="130"/>
                </a:lnTo>
                <a:lnTo>
                  <a:pt x="55" y="128"/>
                </a:lnTo>
                <a:lnTo>
                  <a:pt x="55" y="127"/>
                </a:lnTo>
                <a:lnTo>
                  <a:pt x="55" y="128"/>
                </a:lnTo>
                <a:lnTo>
                  <a:pt x="55" y="127"/>
                </a:lnTo>
                <a:lnTo>
                  <a:pt x="53" y="128"/>
                </a:lnTo>
                <a:lnTo>
                  <a:pt x="53" y="127"/>
                </a:lnTo>
                <a:lnTo>
                  <a:pt x="53" y="125"/>
                </a:lnTo>
                <a:lnTo>
                  <a:pt x="55" y="125"/>
                </a:lnTo>
                <a:lnTo>
                  <a:pt x="55" y="123"/>
                </a:lnTo>
                <a:lnTo>
                  <a:pt x="55" y="125"/>
                </a:lnTo>
                <a:lnTo>
                  <a:pt x="55" y="123"/>
                </a:lnTo>
                <a:lnTo>
                  <a:pt x="55" y="122"/>
                </a:lnTo>
                <a:lnTo>
                  <a:pt x="55" y="123"/>
                </a:lnTo>
                <a:lnTo>
                  <a:pt x="56" y="123"/>
                </a:lnTo>
                <a:lnTo>
                  <a:pt x="55" y="123"/>
                </a:lnTo>
                <a:lnTo>
                  <a:pt x="55" y="122"/>
                </a:lnTo>
                <a:lnTo>
                  <a:pt x="56" y="122"/>
                </a:lnTo>
                <a:lnTo>
                  <a:pt x="56" y="120"/>
                </a:lnTo>
                <a:close/>
                <a:moveTo>
                  <a:pt x="50" y="117"/>
                </a:moveTo>
                <a:lnTo>
                  <a:pt x="50" y="119"/>
                </a:lnTo>
                <a:lnTo>
                  <a:pt x="52" y="119"/>
                </a:lnTo>
                <a:lnTo>
                  <a:pt x="52" y="120"/>
                </a:lnTo>
                <a:lnTo>
                  <a:pt x="52" y="122"/>
                </a:lnTo>
                <a:lnTo>
                  <a:pt x="52" y="123"/>
                </a:lnTo>
                <a:lnTo>
                  <a:pt x="52" y="125"/>
                </a:lnTo>
                <a:lnTo>
                  <a:pt x="50" y="125"/>
                </a:lnTo>
                <a:lnTo>
                  <a:pt x="50" y="123"/>
                </a:lnTo>
                <a:lnTo>
                  <a:pt x="48" y="123"/>
                </a:lnTo>
                <a:lnTo>
                  <a:pt x="48" y="122"/>
                </a:lnTo>
                <a:lnTo>
                  <a:pt x="48" y="123"/>
                </a:lnTo>
                <a:lnTo>
                  <a:pt x="47" y="123"/>
                </a:lnTo>
                <a:lnTo>
                  <a:pt x="47" y="125"/>
                </a:lnTo>
                <a:lnTo>
                  <a:pt x="45" y="125"/>
                </a:lnTo>
                <a:lnTo>
                  <a:pt x="45" y="123"/>
                </a:lnTo>
                <a:lnTo>
                  <a:pt x="47" y="123"/>
                </a:lnTo>
                <a:lnTo>
                  <a:pt x="47" y="122"/>
                </a:lnTo>
                <a:lnTo>
                  <a:pt x="47" y="120"/>
                </a:lnTo>
                <a:lnTo>
                  <a:pt x="47" y="119"/>
                </a:lnTo>
                <a:lnTo>
                  <a:pt x="47" y="117"/>
                </a:lnTo>
                <a:lnTo>
                  <a:pt x="47" y="119"/>
                </a:lnTo>
                <a:lnTo>
                  <a:pt x="48" y="119"/>
                </a:lnTo>
                <a:lnTo>
                  <a:pt x="47" y="119"/>
                </a:lnTo>
                <a:lnTo>
                  <a:pt x="48" y="119"/>
                </a:lnTo>
                <a:lnTo>
                  <a:pt x="48" y="117"/>
                </a:lnTo>
                <a:lnTo>
                  <a:pt x="50" y="117"/>
                </a:lnTo>
                <a:close/>
                <a:moveTo>
                  <a:pt x="170" y="114"/>
                </a:moveTo>
                <a:lnTo>
                  <a:pt x="170" y="115"/>
                </a:lnTo>
                <a:lnTo>
                  <a:pt x="170" y="117"/>
                </a:lnTo>
                <a:lnTo>
                  <a:pt x="172" y="117"/>
                </a:lnTo>
                <a:lnTo>
                  <a:pt x="172" y="119"/>
                </a:lnTo>
                <a:lnTo>
                  <a:pt x="172" y="120"/>
                </a:lnTo>
                <a:lnTo>
                  <a:pt x="172" y="122"/>
                </a:lnTo>
                <a:lnTo>
                  <a:pt x="170" y="120"/>
                </a:lnTo>
                <a:lnTo>
                  <a:pt x="170" y="122"/>
                </a:lnTo>
                <a:lnTo>
                  <a:pt x="170" y="123"/>
                </a:lnTo>
                <a:lnTo>
                  <a:pt x="170" y="125"/>
                </a:lnTo>
                <a:lnTo>
                  <a:pt x="168" y="125"/>
                </a:lnTo>
                <a:lnTo>
                  <a:pt x="168" y="123"/>
                </a:lnTo>
                <a:lnTo>
                  <a:pt x="167" y="123"/>
                </a:lnTo>
                <a:lnTo>
                  <a:pt x="167" y="122"/>
                </a:lnTo>
                <a:lnTo>
                  <a:pt x="167" y="120"/>
                </a:lnTo>
                <a:lnTo>
                  <a:pt x="165" y="120"/>
                </a:lnTo>
                <a:lnTo>
                  <a:pt x="165" y="119"/>
                </a:lnTo>
                <a:lnTo>
                  <a:pt x="167" y="119"/>
                </a:lnTo>
                <a:lnTo>
                  <a:pt x="167" y="117"/>
                </a:lnTo>
                <a:lnTo>
                  <a:pt x="165" y="117"/>
                </a:lnTo>
                <a:lnTo>
                  <a:pt x="167" y="117"/>
                </a:lnTo>
                <a:lnTo>
                  <a:pt x="167" y="119"/>
                </a:lnTo>
                <a:lnTo>
                  <a:pt x="167" y="117"/>
                </a:lnTo>
                <a:lnTo>
                  <a:pt x="168" y="117"/>
                </a:lnTo>
                <a:lnTo>
                  <a:pt x="168" y="119"/>
                </a:lnTo>
                <a:lnTo>
                  <a:pt x="168" y="117"/>
                </a:lnTo>
                <a:lnTo>
                  <a:pt x="168" y="115"/>
                </a:lnTo>
                <a:lnTo>
                  <a:pt x="170" y="115"/>
                </a:lnTo>
                <a:lnTo>
                  <a:pt x="170" y="114"/>
                </a:lnTo>
                <a:close/>
                <a:moveTo>
                  <a:pt x="79" y="111"/>
                </a:moveTo>
                <a:lnTo>
                  <a:pt x="80" y="112"/>
                </a:lnTo>
                <a:lnTo>
                  <a:pt x="79" y="112"/>
                </a:lnTo>
                <a:lnTo>
                  <a:pt x="77" y="112"/>
                </a:lnTo>
                <a:lnTo>
                  <a:pt x="77" y="111"/>
                </a:lnTo>
                <a:lnTo>
                  <a:pt x="79" y="111"/>
                </a:lnTo>
                <a:close/>
                <a:moveTo>
                  <a:pt x="175" y="107"/>
                </a:moveTo>
                <a:lnTo>
                  <a:pt x="176" y="107"/>
                </a:lnTo>
                <a:lnTo>
                  <a:pt x="175" y="107"/>
                </a:lnTo>
                <a:lnTo>
                  <a:pt x="175" y="109"/>
                </a:lnTo>
                <a:lnTo>
                  <a:pt x="176" y="109"/>
                </a:lnTo>
                <a:lnTo>
                  <a:pt x="175" y="111"/>
                </a:lnTo>
                <a:lnTo>
                  <a:pt x="173" y="111"/>
                </a:lnTo>
                <a:lnTo>
                  <a:pt x="173" y="109"/>
                </a:lnTo>
                <a:lnTo>
                  <a:pt x="175" y="107"/>
                </a:lnTo>
                <a:lnTo>
                  <a:pt x="175" y="106"/>
                </a:lnTo>
                <a:lnTo>
                  <a:pt x="175" y="107"/>
                </a:lnTo>
                <a:close/>
                <a:moveTo>
                  <a:pt x="71" y="104"/>
                </a:moveTo>
                <a:lnTo>
                  <a:pt x="72" y="104"/>
                </a:lnTo>
                <a:lnTo>
                  <a:pt x="72" y="106"/>
                </a:lnTo>
                <a:lnTo>
                  <a:pt x="72" y="104"/>
                </a:lnTo>
                <a:lnTo>
                  <a:pt x="74" y="104"/>
                </a:lnTo>
                <a:lnTo>
                  <a:pt x="76" y="104"/>
                </a:lnTo>
                <a:lnTo>
                  <a:pt x="76" y="106"/>
                </a:lnTo>
                <a:lnTo>
                  <a:pt x="77" y="106"/>
                </a:lnTo>
                <a:lnTo>
                  <a:pt x="79" y="106"/>
                </a:lnTo>
                <a:lnTo>
                  <a:pt x="79" y="107"/>
                </a:lnTo>
                <a:lnTo>
                  <a:pt x="80" y="107"/>
                </a:lnTo>
                <a:lnTo>
                  <a:pt x="82" y="107"/>
                </a:lnTo>
                <a:lnTo>
                  <a:pt x="82" y="109"/>
                </a:lnTo>
                <a:lnTo>
                  <a:pt x="80" y="109"/>
                </a:lnTo>
                <a:lnTo>
                  <a:pt x="80" y="111"/>
                </a:lnTo>
                <a:lnTo>
                  <a:pt x="79" y="111"/>
                </a:lnTo>
                <a:lnTo>
                  <a:pt x="77" y="111"/>
                </a:lnTo>
                <a:lnTo>
                  <a:pt x="77" y="109"/>
                </a:lnTo>
                <a:lnTo>
                  <a:pt x="79" y="109"/>
                </a:lnTo>
                <a:lnTo>
                  <a:pt x="77" y="109"/>
                </a:lnTo>
                <a:lnTo>
                  <a:pt x="76" y="109"/>
                </a:lnTo>
                <a:lnTo>
                  <a:pt x="74" y="109"/>
                </a:lnTo>
                <a:lnTo>
                  <a:pt x="72" y="109"/>
                </a:lnTo>
                <a:lnTo>
                  <a:pt x="72" y="111"/>
                </a:lnTo>
                <a:lnTo>
                  <a:pt x="74" y="111"/>
                </a:lnTo>
                <a:lnTo>
                  <a:pt x="72" y="111"/>
                </a:lnTo>
                <a:lnTo>
                  <a:pt x="72" y="112"/>
                </a:lnTo>
                <a:lnTo>
                  <a:pt x="72" y="111"/>
                </a:lnTo>
                <a:lnTo>
                  <a:pt x="72" y="112"/>
                </a:lnTo>
                <a:lnTo>
                  <a:pt x="71" y="112"/>
                </a:lnTo>
                <a:lnTo>
                  <a:pt x="71" y="111"/>
                </a:lnTo>
                <a:lnTo>
                  <a:pt x="69" y="111"/>
                </a:lnTo>
                <a:lnTo>
                  <a:pt x="71" y="109"/>
                </a:lnTo>
                <a:lnTo>
                  <a:pt x="69" y="109"/>
                </a:lnTo>
                <a:lnTo>
                  <a:pt x="71" y="109"/>
                </a:lnTo>
                <a:lnTo>
                  <a:pt x="71" y="107"/>
                </a:lnTo>
                <a:lnTo>
                  <a:pt x="69" y="107"/>
                </a:lnTo>
                <a:lnTo>
                  <a:pt x="69" y="109"/>
                </a:lnTo>
                <a:lnTo>
                  <a:pt x="69" y="107"/>
                </a:lnTo>
                <a:lnTo>
                  <a:pt x="68" y="107"/>
                </a:lnTo>
                <a:lnTo>
                  <a:pt x="68" y="106"/>
                </a:lnTo>
                <a:lnTo>
                  <a:pt x="69" y="106"/>
                </a:lnTo>
                <a:lnTo>
                  <a:pt x="68" y="106"/>
                </a:lnTo>
                <a:lnTo>
                  <a:pt x="69" y="104"/>
                </a:lnTo>
                <a:lnTo>
                  <a:pt x="68" y="104"/>
                </a:lnTo>
                <a:lnTo>
                  <a:pt x="69" y="104"/>
                </a:lnTo>
                <a:lnTo>
                  <a:pt x="71" y="104"/>
                </a:lnTo>
                <a:close/>
                <a:moveTo>
                  <a:pt x="149" y="103"/>
                </a:moveTo>
                <a:lnTo>
                  <a:pt x="151" y="103"/>
                </a:lnTo>
                <a:lnTo>
                  <a:pt x="152" y="103"/>
                </a:lnTo>
                <a:lnTo>
                  <a:pt x="152" y="104"/>
                </a:lnTo>
                <a:lnTo>
                  <a:pt x="152" y="103"/>
                </a:lnTo>
                <a:lnTo>
                  <a:pt x="154" y="103"/>
                </a:lnTo>
                <a:lnTo>
                  <a:pt x="154" y="104"/>
                </a:lnTo>
                <a:lnTo>
                  <a:pt x="156" y="104"/>
                </a:lnTo>
                <a:lnTo>
                  <a:pt x="156" y="106"/>
                </a:lnTo>
                <a:lnTo>
                  <a:pt x="157" y="106"/>
                </a:lnTo>
                <a:lnTo>
                  <a:pt x="157" y="107"/>
                </a:lnTo>
                <a:lnTo>
                  <a:pt x="159" y="107"/>
                </a:lnTo>
                <a:lnTo>
                  <a:pt x="159" y="109"/>
                </a:lnTo>
                <a:lnTo>
                  <a:pt x="160" y="109"/>
                </a:lnTo>
                <a:lnTo>
                  <a:pt x="160" y="111"/>
                </a:lnTo>
                <a:lnTo>
                  <a:pt x="162" y="111"/>
                </a:lnTo>
                <a:lnTo>
                  <a:pt x="162" y="109"/>
                </a:lnTo>
                <a:lnTo>
                  <a:pt x="164" y="111"/>
                </a:lnTo>
                <a:lnTo>
                  <a:pt x="164" y="112"/>
                </a:lnTo>
                <a:lnTo>
                  <a:pt x="164" y="114"/>
                </a:lnTo>
                <a:lnTo>
                  <a:pt x="162" y="114"/>
                </a:lnTo>
                <a:lnTo>
                  <a:pt x="162" y="115"/>
                </a:lnTo>
                <a:lnTo>
                  <a:pt x="164" y="115"/>
                </a:lnTo>
                <a:lnTo>
                  <a:pt x="164" y="117"/>
                </a:lnTo>
                <a:lnTo>
                  <a:pt x="162" y="117"/>
                </a:lnTo>
                <a:lnTo>
                  <a:pt x="164" y="117"/>
                </a:lnTo>
                <a:lnTo>
                  <a:pt x="164" y="119"/>
                </a:lnTo>
                <a:lnTo>
                  <a:pt x="162" y="117"/>
                </a:lnTo>
                <a:lnTo>
                  <a:pt x="160" y="115"/>
                </a:lnTo>
                <a:lnTo>
                  <a:pt x="159" y="114"/>
                </a:lnTo>
                <a:lnTo>
                  <a:pt x="159" y="112"/>
                </a:lnTo>
                <a:lnTo>
                  <a:pt x="157" y="112"/>
                </a:lnTo>
                <a:lnTo>
                  <a:pt x="157" y="111"/>
                </a:lnTo>
                <a:lnTo>
                  <a:pt x="156" y="109"/>
                </a:lnTo>
                <a:lnTo>
                  <a:pt x="156" y="107"/>
                </a:lnTo>
                <a:lnTo>
                  <a:pt x="154" y="107"/>
                </a:lnTo>
                <a:lnTo>
                  <a:pt x="154" y="106"/>
                </a:lnTo>
                <a:lnTo>
                  <a:pt x="152" y="106"/>
                </a:lnTo>
                <a:lnTo>
                  <a:pt x="152" y="104"/>
                </a:lnTo>
                <a:lnTo>
                  <a:pt x="151" y="104"/>
                </a:lnTo>
                <a:lnTo>
                  <a:pt x="151" y="103"/>
                </a:lnTo>
                <a:lnTo>
                  <a:pt x="149" y="103"/>
                </a:lnTo>
                <a:close/>
                <a:moveTo>
                  <a:pt x="191" y="99"/>
                </a:moveTo>
                <a:lnTo>
                  <a:pt x="192" y="99"/>
                </a:lnTo>
                <a:lnTo>
                  <a:pt x="192" y="101"/>
                </a:lnTo>
                <a:lnTo>
                  <a:pt x="194" y="101"/>
                </a:lnTo>
                <a:lnTo>
                  <a:pt x="194" y="103"/>
                </a:lnTo>
                <a:lnTo>
                  <a:pt x="196" y="103"/>
                </a:lnTo>
                <a:lnTo>
                  <a:pt x="196" y="104"/>
                </a:lnTo>
                <a:lnTo>
                  <a:pt x="197" y="104"/>
                </a:lnTo>
                <a:lnTo>
                  <a:pt x="199" y="104"/>
                </a:lnTo>
                <a:lnTo>
                  <a:pt x="199" y="106"/>
                </a:lnTo>
                <a:lnTo>
                  <a:pt x="200" y="106"/>
                </a:lnTo>
                <a:lnTo>
                  <a:pt x="200" y="107"/>
                </a:lnTo>
                <a:lnTo>
                  <a:pt x="200" y="109"/>
                </a:lnTo>
                <a:lnTo>
                  <a:pt x="200" y="111"/>
                </a:lnTo>
                <a:lnTo>
                  <a:pt x="200" y="112"/>
                </a:lnTo>
                <a:lnTo>
                  <a:pt x="202" y="112"/>
                </a:lnTo>
                <a:lnTo>
                  <a:pt x="202" y="114"/>
                </a:lnTo>
                <a:lnTo>
                  <a:pt x="204" y="114"/>
                </a:lnTo>
                <a:lnTo>
                  <a:pt x="204" y="115"/>
                </a:lnTo>
                <a:lnTo>
                  <a:pt x="204" y="117"/>
                </a:lnTo>
                <a:lnTo>
                  <a:pt x="204" y="119"/>
                </a:lnTo>
                <a:lnTo>
                  <a:pt x="205" y="119"/>
                </a:lnTo>
                <a:lnTo>
                  <a:pt x="205" y="120"/>
                </a:lnTo>
                <a:lnTo>
                  <a:pt x="205" y="122"/>
                </a:lnTo>
                <a:lnTo>
                  <a:pt x="205" y="123"/>
                </a:lnTo>
                <a:lnTo>
                  <a:pt x="207" y="123"/>
                </a:lnTo>
                <a:lnTo>
                  <a:pt x="207" y="125"/>
                </a:lnTo>
                <a:lnTo>
                  <a:pt x="207" y="127"/>
                </a:lnTo>
                <a:lnTo>
                  <a:pt x="208" y="127"/>
                </a:lnTo>
                <a:lnTo>
                  <a:pt x="208" y="128"/>
                </a:lnTo>
                <a:lnTo>
                  <a:pt x="207" y="128"/>
                </a:lnTo>
                <a:lnTo>
                  <a:pt x="207" y="130"/>
                </a:lnTo>
                <a:lnTo>
                  <a:pt x="207" y="131"/>
                </a:lnTo>
                <a:lnTo>
                  <a:pt x="207" y="133"/>
                </a:lnTo>
                <a:lnTo>
                  <a:pt x="205" y="133"/>
                </a:lnTo>
                <a:lnTo>
                  <a:pt x="205" y="135"/>
                </a:lnTo>
                <a:lnTo>
                  <a:pt x="205" y="136"/>
                </a:lnTo>
                <a:lnTo>
                  <a:pt x="205" y="138"/>
                </a:lnTo>
                <a:lnTo>
                  <a:pt x="204" y="138"/>
                </a:lnTo>
                <a:lnTo>
                  <a:pt x="204" y="139"/>
                </a:lnTo>
                <a:lnTo>
                  <a:pt x="204" y="141"/>
                </a:lnTo>
                <a:lnTo>
                  <a:pt x="204" y="143"/>
                </a:lnTo>
                <a:lnTo>
                  <a:pt x="202" y="143"/>
                </a:lnTo>
                <a:lnTo>
                  <a:pt x="204" y="143"/>
                </a:lnTo>
                <a:lnTo>
                  <a:pt x="202" y="143"/>
                </a:lnTo>
                <a:lnTo>
                  <a:pt x="200" y="143"/>
                </a:lnTo>
                <a:lnTo>
                  <a:pt x="199" y="143"/>
                </a:lnTo>
                <a:lnTo>
                  <a:pt x="197" y="143"/>
                </a:lnTo>
                <a:lnTo>
                  <a:pt x="196" y="143"/>
                </a:lnTo>
                <a:lnTo>
                  <a:pt x="196" y="144"/>
                </a:lnTo>
                <a:lnTo>
                  <a:pt x="196" y="143"/>
                </a:lnTo>
                <a:lnTo>
                  <a:pt x="196" y="144"/>
                </a:lnTo>
                <a:lnTo>
                  <a:pt x="194" y="144"/>
                </a:lnTo>
                <a:lnTo>
                  <a:pt x="196" y="144"/>
                </a:lnTo>
                <a:lnTo>
                  <a:pt x="194" y="144"/>
                </a:lnTo>
                <a:lnTo>
                  <a:pt x="192" y="143"/>
                </a:lnTo>
                <a:lnTo>
                  <a:pt x="191" y="143"/>
                </a:lnTo>
                <a:lnTo>
                  <a:pt x="191" y="141"/>
                </a:lnTo>
                <a:lnTo>
                  <a:pt x="189" y="139"/>
                </a:lnTo>
                <a:lnTo>
                  <a:pt x="189" y="138"/>
                </a:lnTo>
                <a:lnTo>
                  <a:pt x="188" y="138"/>
                </a:lnTo>
                <a:lnTo>
                  <a:pt x="188" y="136"/>
                </a:lnTo>
                <a:lnTo>
                  <a:pt x="186" y="136"/>
                </a:lnTo>
                <a:lnTo>
                  <a:pt x="186" y="135"/>
                </a:lnTo>
                <a:lnTo>
                  <a:pt x="186" y="133"/>
                </a:lnTo>
                <a:lnTo>
                  <a:pt x="186" y="131"/>
                </a:lnTo>
                <a:lnTo>
                  <a:pt x="184" y="131"/>
                </a:lnTo>
                <a:lnTo>
                  <a:pt x="186" y="131"/>
                </a:lnTo>
                <a:lnTo>
                  <a:pt x="184" y="131"/>
                </a:lnTo>
                <a:lnTo>
                  <a:pt x="184" y="130"/>
                </a:lnTo>
                <a:lnTo>
                  <a:pt x="184" y="128"/>
                </a:lnTo>
                <a:lnTo>
                  <a:pt x="183" y="128"/>
                </a:lnTo>
                <a:lnTo>
                  <a:pt x="183" y="127"/>
                </a:lnTo>
                <a:lnTo>
                  <a:pt x="184" y="127"/>
                </a:lnTo>
                <a:lnTo>
                  <a:pt x="183" y="127"/>
                </a:lnTo>
                <a:lnTo>
                  <a:pt x="183" y="125"/>
                </a:lnTo>
                <a:lnTo>
                  <a:pt x="183" y="123"/>
                </a:lnTo>
                <a:lnTo>
                  <a:pt x="183" y="122"/>
                </a:lnTo>
                <a:lnTo>
                  <a:pt x="183" y="120"/>
                </a:lnTo>
                <a:lnTo>
                  <a:pt x="183" y="119"/>
                </a:lnTo>
                <a:lnTo>
                  <a:pt x="183" y="117"/>
                </a:lnTo>
                <a:lnTo>
                  <a:pt x="181" y="115"/>
                </a:lnTo>
                <a:lnTo>
                  <a:pt x="181" y="114"/>
                </a:lnTo>
                <a:lnTo>
                  <a:pt x="181" y="112"/>
                </a:lnTo>
                <a:lnTo>
                  <a:pt x="181" y="111"/>
                </a:lnTo>
                <a:lnTo>
                  <a:pt x="181" y="109"/>
                </a:lnTo>
                <a:lnTo>
                  <a:pt x="183" y="109"/>
                </a:lnTo>
                <a:lnTo>
                  <a:pt x="181" y="109"/>
                </a:lnTo>
                <a:lnTo>
                  <a:pt x="183" y="109"/>
                </a:lnTo>
                <a:lnTo>
                  <a:pt x="183" y="107"/>
                </a:lnTo>
                <a:lnTo>
                  <a:pt x="183" y="106"/>
                </a:lnTo>
                <a:lnTo>
                  <a:pt x="184" y="106"/>
                </a:lnTo>
                <a:lnTo>
                  <a:pt x="184" y="104"/>
                </a:lnTo>
                <a:lnTo>
                  <a:pt x="186" y="104"/>
                </a:lnTo>
                <a:lnTo>
                  <a:pt x="186" y="103"/>
                </a:lnTo>
                <a:lnTo>
                  <a:pt x="188" y="103"/>
                </a:lnTo>
                <a:lnTo>
                  <a:pt x="188" y="101"/>
                </a:lnTo>
                <a:lnTo>
                  <a:pt x="189" y="101"/>
                </a:lnTo>
                <a:lnTo>
                  <a:pt x="191" y="101"/>
                </a:lnTo>
                <a:lnTo>
                  <a:pt x="191" y="99"/>
                </a:lnTo>
                <a:close/>
                <a:moveTo>
                  <a:pt x="112" y="99"/>
                </a:moveTo>
                <a:lnTo>
                  <a:pt x="112" y="101"/>
                </a:lnTo>
                <a:lnTo>
                  <a:pt x="111" y="101"/>
                </a:lnTo>
                <a:lnTo>
                  <a:pt x="111" y="99"/>
                </a:lnTo>
                <a:lnTo>
                  <a:pt x="112" y="99"/>
                </a:lnTo>
                <a:close/>
                <a:moveTo>
                  <a:pt x="111" y="99"/>
                </a:moveTo>
                <a:lnTo>
                  <a:pt x="111" y="101"/>
                </a:lnTo>
                <a:lnTo>
                  <a:pt x="111" y="99"/>
                </a:lnTo>
                <a:lnTo>
                  <a:pt x="111" y="98"/>
                </a:lnTo>
                <a:lnTo>
                  <a:pt x="112" y="99"/>
                </a:lnTo>
                <a:lnTo>
                  <a:pt x="111" y="99"/>
                </a:lnTo>
                <a:close/>
                <a:moveTo>
                  <a:pt x="108" y="99"/>
                </a:moveTo>
                <a:lnTo>
                  <a:pt x="108" y="98"/>
                </a:lnTo>
                <a:lnTo>
                  <a:pt x="108" y="99"/>
                </a:lnTo>
                <a:close/>
                <a:moveTo>
                  <a:pt x="55" y="93"/>
                </a:moveTo>
                <a:lnTo>
                  <a:pt x="53" y="93"/>
                </a:lnTo>
                <a:lnTo>
                  <a:pt x="53" y="95"/>
                </a:lnTo>
                <a:lnTo>
                  <a:pt x="53" y="93"/>
                </a:lnTo>
                <a:lnTo>
                  <a:pt x="55" y="93"/>
                </a:lnTo>
                <a:lnTo>
                  <a:pt x="55" y="91"/>
                </a:lnTo>
                <a:lnTo>
                  <a:pt x="55" y="93"/>
                </a:lnTo>
                <a:close/>
                <a:moveTo>
                  <a:pt x="64" y="93"/>
                </a:moveTo>
                <a:lnTo>
                  <a:pt x="64" y="95"/>
                </a:lnTo>
                <a:lnTo>
                  <a:pt x="63" y="95"/>
                </a:lnTo>
                <a:lnTo>
                  <a:pt x="64" y="95"/>
                </a:lnTo>
                <a:lnTo>
                  <a:pt x="64" y="96"/>
                </a:lnTo>
                <a:lnTo>
                  <a:pt x="63" y="96"/>
                </a:lnTo>
                <a:lnTo>
                  <a:pt x="61" y="96"/>
                </a:lnTo>
                <a:lnTo>
                  <a:pt x="63" y="95"/>
                </a:lnTo>
                <a:lnTo>
                  <a:pt x="63" y="93"/>
                </a:lnTo>
                <a:lnTo>
                  <a:pt x="64" y="93"/>
                </a:lnTo>
                <a:lnTo>
                  <a:pt x="64" y="91"/>
                </a:lnTo>
                <a:lnTo>
                  <a:pt x="64" y="93"/>
                </a:lnTo>
                <a:close/>
                <a:moveTo>
                  <a:pt x="164" y="91"/>
                </a:moveTo>
                <a:lnTo>
                  <a:pt x="164" y="93"/>
                </a:lnTo>
                <a:lnTo>
                  <a:pt x="164" y="91"/>
                </a:lnTo>
                <a:lnTo>
                  <a:pt x="162" y="91"/>
                </a:lnTo>
                <a:lnTo>
                  <a:pt x="164" y="91"/>
                </a:lnTo>
                <a:close/>
                <a:moveTo>
                  <a:pt x="64" y="90"/>
                </a:moveTo>
                <a:lnTo>
                  <a:pt x="64" y="91"/>
                </a:lnTo>
                <a:lnTo>
                  <a:pt x="63" y="91"/>
                </a:lnTo>
                <a:lnTo>
                  <a:pt x="63" y="90"/>
                </a:lnTo>
                <a:lnTo>
                  <a:pt x="64" y="90"/>
                </a:lnTo>
                <a:close/>
                <a:moveTo>
                  <a:pt x="128" y="90"/>
                </a:moveTo>
                <a:lnTo>
                  <a:pt x="128" y="91"/>
                </a:lnTo>
                <a:lnTo>
                  <a:pt x="130" y="91"/>
                </a:lnTo>
                <a:lnTo>
                  <a:pt x="128" y="93"/>
                </a:lnTo>
                <a:lnTo>
                  <a:pt x="128" y="95"/>
                </a:lnTo>
                <a:lnTo>
                  <a:pt x="130" y="95"/>
                </a:lnTo>
                <a:lnTo>
                  <a:pt x="130" y="96"/>
                </a:lnTo>
                <a:lnTo>
                  <a:pt x="130" y="95"/>
                </a:lnTo>
                <a:lnTo>
                  <a:pt x="132" y="95"/>
                </a:lnTo>
                <a:lnTo>
                  <a:pt x="130" y="95"/>
                </a:lnTo>
                <a:lnTo>
                  <a:pt x="132" y="95"/>
                </a:lnTo>
                <a:lnTo>
                  <a:pt x="133" y="95"/>
                </a:lnTo>
                <a:lnTo>
                  <a:pt x="133" y="96"/>
                </a:lnTo>
                <a:lnTo>
                  <a:pt x="135" y="96"/>
                </a:lnTo>
                <a:lnTo>
                  <a:pt x="135" y="98"/>
                </a:lnTo>
                <a:lnTo>
                  <a:pt x="136" y="98"/>
                </a:lnTo>
                <a:lnTo>
                  <a:pt x="136" y="99"/>
                </a:lnTo>
                <a:lnTo>
                  <a:pt x="138" y="99"/>
                </a:lnTo>
                <a:lnTo>
                  <a:pt x="138" y="101"/>
                </a:lnTo>
                <a:lnTo>
                  <a:pt x="140" y="101"/>
                </a:lnTo>
                <a:lnTo>
                  <a:pt x="138" y="101"/>
                </a:lnTo>
                <a:lnTo>
                  <a:pt x="138" y="99"/>
                </a:lnTo>
                <a:lnTo>
                  <a:pt x="136" y="98"/>
                </a:lnTo>
                <a:lnTo>
                  <a:pt x="136" y="96"/>
                </a:lnTo>
                <a:lnTo>
                  <a:pt x="136" y="95"/>
                </a:lnTo>
                <a:lnTo>
                  <a:pt x="138" y="95"/>
                </a:lnTo>
                <a:lnTo>
                  <a:pt x="138" y="96"/>
                </a:lnTo>
                <a:lnTo>
                  <a:pt x="140" y="96"/>
                </a:lnTo>
                <a:lnTo>
                  <a:pt x="138" y="96"/>
                </a:lnTo>
                <a:lnTo>
                  <a:pt x="138" y="98"/>
                </a:lnTo>
                <a:lnTo>
                  <a:pt x="140" y="98"/>
                </a:lnTo>
                <a:lnTo>
                  <a:pt x="140" y="99"/>
                </a:lnTo>
                <a:lnTo>
                  <a:pt x="141" y="99"/>
                </a:lnTo>
                <a:lnTo>
                  <a:pt x="143" y="101"/>
                </a:lnTo>
                <a:lnTo>
                  <a:pt x="143" y="103"/>
                </a:lnTo>
                <a:lnTo>
                  <a:pt x="143" y="101"/>
                </a:lnTo>
                <a:lnTo>
                  <a:pt x="144" y="101"/>
                </a:lnTo>
                <a:lnTo>
                  <a:pt x="144" y="103"/>
                </a:lnTo>
                <a:lnTo>
                  <a:pt x="144" y="104"/>
                </a:lnTo>
                <a:lnTo>
                  <a:pt x="146" y="104"/>
                </a:lnTo>
                <a:lnTo>
                  <a:pt x="148" y="104"/>
                </a:lnTo>
                <a:lnTo>
                  <a:pt x="148" y="106"/>
                </a:lnTo>
                <a:lnTo>
                  <a:pt x="148" y="104"/>
                </a:lnTo>
                <a:lnTo>
                  <a:pt x="148" y="106"/>
                </a:lnTo>
                <a:lnTo>
                  <a:pt x="149" y="106"/>
                </a:lnTo>
                <a:lnTo>
                  <a:pt x="149" y="107"/>
                </a:lnTo>
                <a:lnTo>
                  <a:pt x="151" y="107"/>
                </a:lnTo>
                <a:lnTo>
                  <a:pt x="151" y="106"/>
                </a:lnTo>
                <a:lnTo>
                  <a:pt x="151" y="107"/>
                </a:lnTo>
                <a:lnTo>
                  <a:pt x="152" y="107"/>
                </a:lnTo>
                <a:lnTo>
                  <a:pt x="152" y="109"/>
                </a:lnTo>
                <a:lnTo>
                  <a:pt x="154" y="109"/>
                </a:lnTo>
                <a:lnTo>
                  <a:pt x="154" y="111"/>
                </a:lnTo>
                <a:lnTo>
                  <a:pt x="154" y="112"/>
                </a:lnTo>
                <a:lnTo>
                  <a:pt x="156" y="112"/>
                </a:lnTo>
                <a:lnTo>
                  <a:pt x="156" y="114"/>
                </a:lnTo>
                <a:lnTo>
                  <a:pt x="157" y="114"/>
                </a:lnTo>
                <a:lnTo>
                  <a:pt x="157" y="115"/>
                </a:lnTo>
                <a:lnTo>
                  <a:pt x="157" y="117"/>
                </a:lnTo>
                <a:lnTo>
                  <a:pt x="159" y="117"/>
                </a:lnTo>
                <a:lnTo>
                  <a:pt x="159" y="119"/>
                </a:lnTo>
                <a:lnTo>
                  <a:pt x="160" y="119"/>
                </a:lnTo>
                <a:lnTo>
                  <a:pt x="159" y="119"/>
                </a:lnTo>
                <a:lnTo>
                  <a:pt x="159" y="120"/>
                </a:lnTo>
                <a:lnTo>
                  <a:pt x="160" y="120"/>
                </a:lnTo>
                <a:lnTo>
                  <a:pt x="160" y="122"/>
                </a:lnTo>
                <a:lnTo>
                  <a:pt x="162" y="122"/>
                </a:lnTo>
                <a:lnTo>
                  <a:pt x="160" y="122"/>
                </a:lnTo>
                <a:lnTo>
                  <a:pt x="162" y="122"/>
                </a:lnTo>
                <a:lnTo>
                  <a:pt x="162" y="123"/>
                </a:lnTo>
                <a:lnTo>
                  <a:pt x="162" y="122"/>
                </a:lnTo>
                <a:lnTo>
                  <a:pt x="162" y="123"/>
                </a:lnTo>
                <a:lnTo>
                  <a:pt x="164" y="123"/>
                </a:lnTo>
                <a:lnTo>
                  <a:pt x="164" y="125"/>
                </a:lnTo>
                <a:lnTo>
                  <a:pt x="164" y="127"/>
                </a:lnTo>
                <a:lnTo>
                  <a:pt x="164" y="128"/>
                </a:lnTo>
                <a:lnTo>
                  <a:pt x="162" y="130"/>
                </a:lnTo>
                <a:lnTo>
                  <a:pt x="162" y="131"/>
                </a:lnTo>
                <a:lnTo>
                  <a:pt x="160" y="131"/>
                </a:lnTo>
                <a:lnTo>
                  <a:pt x="162" y="131"/>
                </a:lnTo>
                <a:lnTo>
                  <a:pt x="160" y="131"/>
                </a:lnTo>
                <a:lnTo>
                  <a:pt x="160" y="133"/>
                </a:lnTo>
                <a:lnTo>
                  <a:pt x="162" y="131"/>
                </a:lnTo>
                <a:lnTo>
                  <a:pt x="162" y="130"/>
                </a:lnTo>
                <a:lnTo>
                  <a:pt x="164" y="130"/>
                </a:lnTo>
                <a:lnTo>
                  <a:pt x="165" y="128"/>
                </a:lnTo>
                <a:lnTo>
                  <a:pt x="167" y="130"/>
                </a:lnTo>
                <a:lnTo>
                  <a:pt x="167" y="131"/>
                </a:lnTo>
                <a:lnTo>
                  <a:pt x="167" y="130"/>
                </a:lnTo>
                <a:lnTo>
                  <a:pt x="167" y="131"/>
                </a:lnTo>
                <a:lnTo>
                  <a:pt x="168" y="131"/>
                </a:lnTo>
                <a:lnTo>
                  <a:pt x="168" y="133"/>
                </a:lnTo>
                <a:lnTo>
                  <a:pt x="170" y="133"/>
                </a:lnTo>
                <a:lnTo>
                  <a:pt x="170" y="135"/>
                </a:lnTo>
                <a:lnTo>
                  <a:pt x="172" y="135"/>
                </a:lnTo>
                <a:lnTo>
                  <a:pt x="172" y="136"/>
                </a:lnTo>
                <a:lnTo>
                  <a:pt x="173" y="138"/>
                </a:lnTo>
                <a:lnTo>
                  <a:pt x="173" y="139"/>
                </a:lnTo>
                <a:lnTo>
                  <a:pt x="173" y="141"/>
                </a:lnTo>
                <a:lnTo>
                  <a:pt x="175" y="139"/>
                </a:lnTo>
                <a:lnTo>
                  <a:pt x="175" y="141"/>
                </a:lnTo>
                <a:lnTo>
                  <a:pt x="176" y="141"/>
                </a:lnTo>
                <a:lnTo>
                  <a:pt x="175" y="141"/>
                </a:lnTo>
                <a:lnTo>
                  <a:pt x="176" y="143"/>
                </a:lnTo>
                <a:lnTo>
                  <a:pt x="176" y="144"/>
                </a:lnTo>
                <a:lnTo>
                  <a:pt x="176" y="146"/>
                </a:lnTo>
                <a:lnTo>
                  <a:pt x="176" y="147"/>
                </a:lnTo>
                <a:lnTo>
                  <a:pt x="176" y="146"/>
                </a:lnTo>
                <a:lnTo>
                  <a:pt x="178" y="146"/>
                </a:lnTo>
                <a:lnTo>
                  <a:pt x="178" y="147"/>
                </a:lnTo>
                <a:lnTo>
                  <a:pt x="178" y="149"/>
                </a:lnTo>
                <a:lnTo>
                  <a:pt x="178" y="151"/>
                </a:lnTo>
                <a:lnTo>
                  <a:pt x="178" y="152"/>
                </a:lnTo>
                <a:lnTo>
                  <a:pt x="178" y="154"/>
                </a:lnTo>
                <a:lnTo>
                  <a:pt x="178" y="155"/>
                </a:lnTo>
                <a:lnTo>
                  <a:pt x="178" y="157"/>
                </a:lnTo>
                <a:lnTo>
                  <a:pt x="180" y="157"/>
                </a:lnTo>
                <a:lnTo>
                  <a:pt x="180" y="159"/>
                </a:lnTo>
                <a:lnTo>
                  <a:pt x="180" y="160"/>
                </a:lnTo>
                <a:lnTo>
                  <a:pt x="180" y="162"/>
                </a:lnTo>
                <a:lnTo>
                  <a:pt x="180" y="163"/>
                </a:lnTo>
                <a:lnTo>
                  <a:pt x="178" y="163"/>
                </a:lnTo>
                <a:lnTo>
                  <a:pt x="176" y="163"/>
                </a:lnTo>
                <a:lnTo>
                  <a:pt x="175" y="163"/>
                </a:lnTo>
                <a:lnTo>
                  <a:pt x="173" y="163"/>
                </a:lnTo>
                <a:lnTo>
                  <a:pt x="173" y="162"/>
                </a:lnTo>
                <a:lnTo>
                  <a:pt x="173" y="163"/>
                </a:lnTo>
                <a:lnTo>
                  <a:pt x="173" y="165"/>
                </a:lnTo>
                <a:lnTo>
                  <a:pt x="175" y="165"/>
                </a:lnTo>
                <a:lnTo>
                  <a:pt x="176" y="165"/>
                </a:lnTo>
                <a:lnTo>
                  <a:pt x="176" y="167"/>
                </a:lnTo>
                <a:lnTo>
                  <a:pt x="176" y="168"/>
                </a:lnTo>
                <a:lnTo>
                  <a:pt x="178" y="168"/>
                </a:lnTo>
                <a:lnTo>
                  <a:pt x="176" y="168"/>
                </a:lnTo>
                <a:lnTo>
                  <a:pt x="175" y="168"/>
                </a:lnTo>
                <a:lnTo>
                  <a:pt x="175" y="170"/>
                </a:lnTo>
                <a:lnTo>
                  <a:pt x="175" y="168"/>
                </a:lnTo>
                <a:lnTo>
                  <a:pt x="173" y="168"/>
                </a:lnTo>
                <a:lnTo>
                  <a:pt x="172" y="168"/>
                </a:lnTo>
                <a:lnTo>
                  <a:pt x="172" y="170"/>
                </a:lnTo>
                <a:lnTo>
                  <a:pt x="172" y="171"/>
                </a:lnTo>
                <a:lnTo>
                  <a:pt x="170" y="171"/>
                </a:lnTo>
                <a:lnTo>
                  <a:pt x="170" y="173"/>
                </a:lnTo>
                <a:lnTo>
                  <a:pt x="168" y="173"/>
                </a:lnTo>
                <a:lnTo>
                  <a:pt x="168" y="175"/>
                </a:lnTo>
                <a:lnTo>
                  <a:pt x="168" y="176"/>
                </a:lnTo>
                <a:lnTo>
                  <a:pt x="167" y="176"/>
                </a:lnTo>
                <a:lnTo>
                  <a:pt x="168" y="176"/>
                </a:lnTo>
                <a:lnTo>
                  <a:pt x="167" y="178"/>
                </a:lnTo>
                <a:lnTo>
                  <a:pt x="167" y="179"/>
                </a:lnTo>
                <a:lnTo>
                  <a:pt x="167" y="181"/>
                </a:lnTo>
                <a:lnTo>
                  <a:pt x="167" y="183"/>
                </a:lnTo>
                <a:lnTo>
                  <a:pt x="165" y="183"/>
                </a:lnTo>
                <a:lnTo>
                  <a:pt x="165" y="184"/>
                </a:lnTo>
                <a:lnTo>
                  <a:pt x="165" y="183"/>
                </a:lnTo>
                <a:lnTo>
                  <a:pt x="165" y="184"/>
                </a:lnTo>
                <a:lnTo>
                  <a:pt x="164" y="184"/>
                </a:lnTo>
                <a:lnTo>
                  <a:pt x="162" y="184"/>
                </a:lnTo>
                <a:lnTo>
                  <a:pt x="162" y="186"/>
                </a:lnTo>
                <a:lnTo>
                  <a:pt x="162" y="187"/>
                </a:lnTo>
                <a:lnTo>
                  <a:pt x="160" y="187"/>
                </a:lnTo>
                <a:lnTo>
                  <a:pt x="159" y="187"/>
                </a:lnTo>
                <a:lnTo>
                  <a:pt x="159" y="189"/>
                </a:lnTo>
                <a:lnTo>
                  <a:pt x="159" y="191"/>
                </a:lnTo>
                <a:lnTo>
                  <a:pt x="157" y="191"/>
                </a:lnTo>
                <a:lnTo>
                  <a:pt x="157" y="192"/>
                </a:lnTo>
                <a:lnTo>
                  <a:pt x="157" y="191"/>
                </a:lnTo>
                <a:lnTo>
                  <a:pt x="156" y="191"/>
                </a:lnTo>
                <a:lnTo>
                  <a:pt x="156" y="192"/>
                </a:lnTo>
                <a:lnTo>
                  <a:pt x="154" y="192"/>
                </a:lnTo>
                <a:lnTo>
                  <a:pt x="152" y="192"/>
                </a:lnTo>
                <a:lnTo>
                  <a:pt x="151" y="194"/>
                </a:lnTo>
                <a:lnTo>
                  <a:pt x="151" y="195"/>
                </a:lnTo>
                <a:lnTo>
                  <a:pt x="151" y="197"/>
                </a:lnTo>
                <a:lnTo>
                  <a:pt x="151" y="199"/>
                </a:lnTo>
                <a:lnTo>
                  <a:pt x="151" y="200"/>
                </a:lnTo>
                <a:lnTo>
                  <a:pt x="151" y="202"/>
                </a:lnTo>
                <a:lnTo>
                  <a:pt x="149" y="202"/>
                </a:lnTo>
                <a:lnTo>
                  <a:pt x="151" y="202"/>
                </a:lnTo>
                <a:lnTo>
                  <a:pt x="151" y="203"/>
                </a:lnTo>
                <a:lnTo>
                  <a:pt x="149" y="203"/>
                </a:lnTo>
                <a:lnTo>
                  <a:pt x="149" y="205"/>
                </a:lnTo>
                <a:lnTo>
                  <a:pt x="151" y="205"/>
                </a:lnTo>
                <a:lnTo>
                  <a:pt x="149" y="205"/>
                </a:lnTo>
                <a:lnTo>
                  <a:pt x="149" y="207"/>
                </a:lnTo>
                <a:lnTo>
                  <a:pt x="149" y="205"/>
                </a:lnTo>
                <a:lnTo>
                  <a:pt x="149" y="207"/>
                </a:lnTo>
                <a:lnTo>
                  <a:pt x="149" y="208"/>
                </a:lnTo>
                <a:lnTo>
                  <a:pt x="149" y="207"/>
                </a:lnTo>
                <a:lnTo>
                  <a:pt x="148" y="208"/>
                </a:lnTo>
                <a:lnTo>
                  <a:pt x="148" y="210"/>
                </a:lnTo>
                <a:lnTo>
                  <a:pt x="146" y="210"/>
                </a:lnTo>
                <a:lnTo>
                  <a:pt x="148" y="210"/>
                </a:lnTo>
                <a:lnTo>
                  <a:pt x="148" y="211"/>
                </a:lnTo>
                <a:lnTo>
                  <a:pt x="146" y="211"/>
                </a:lnTo>
                <a:lnTo>
                  <a:pt x="148" y="211"/>
                </a:lnTo>
                <a:lnTo>
                  <a:pt x="148" y="210"/>
                </a:lnTo>
                <a:lnTo>
                  <a:pt x="149" y="210"/>
                </a:lnTo>
                <a:lnTo>
                  <a:pt x="149" y="211"/>
                </a:lnTo>
                <a:lnTo>
                  <a:pt x="149" y="213"/>
                </a:lnTo>
                <a:lnTo>
                  <a:pt x="149" y="215"/>
                </a:lnTo>
                <a:lnTo>
                  <a:pt x="149" y="216"/>
                </a:lnTo>
                <a:lnTo>
                  <a:pt x="149" y="215"/>
                </a:lnTo>
                <a:lnTo>
                  <a:pt x="148" y="215"/>
                </a:lnTo>
                <a:lnTo>
                  <a:pt x="148" y="216"/>
                </a:lnTo>
                <a:lnTo>
                  <a:pt x="149" y="216"/>
                </a:lnTo>
                <a:lnTo>
                  <a:pt x="149" y="218"/>
                </a:lnTo>
                <a:lnTo>
                  <a:pt x="148" y="218"/>
                </a:lnTo>
                <a:lnTo>
                  <a:pt x="146" y="218"/>
                </a:lnTo>
                <a:lnTo>
                  <a:pt x="144" y="218"/>
                </a:lnTo>
                <a:lnTo>
                  <a:pt x="144" y="216"/>
                </a:lnTo>
                <a:lnTo>
                  <a:pt x="143" y="218"/>
                </a:lnTo>
                <a:lnTo>
                  <a:pt x="141" y="218"/>
                </a:lnTo>
                <a:lnTo>
                  <a:pt x="141" y="219"/>
                </a:lnTo>
                <a:lnTo>
                  <a:pt x="140" y="219"/>
                </a:lnTo>
                <a:lnTo>
                  <a:pt x="138" y="219"/>
                </a:lnTo>
                <a:lnTo>
                  <a:pt x="136" y="219"/>
                </a:lnTo>
                <a:lnTo>
                  <a:pt x="136" y="218"/>
                </a:lnTo>
                <a:lnTo>
                  <a:pt x="135" y="218"/>
                </a:lnTo>
                <a:lnTo>
                  <a:pt x="135" y="219"/>
                </a:lnTo>
                <a:lnTo>
                  <a:pt x="133" y="219"/>
                </a:lnTo>
                <a:lnTo>
                  <a:pt x="133" y="218"/>
                </a:lnTo>
                <a:lnTo>
                  <a:pt x="132" y="218"/>
                </a:lnTo>
                <a:lnTo>
                  <a:pt x="132" y="216"/>
                </a:lnTo>
                <a:lnTo>
                  <a:pt x="132" y="215"/>
                </a:lnTo>
                <a:lnTo>
                  <a:pt x="132" y="216"/>
                </a:lnTo>
                <a:lnTo>
                  <a:pt x="132" y="218"/>
                </a:lnTo>
                <a:lnTo>
                  <a:pt x="130" y="218"/>
                </a:lnTo>
                <a:lnTo>
                  <a:pt x="128" y="218"/>
                </a:lnTo>
                <a:lnTo>
                  <a:pt x="128" y="216"/>
                </a:lnTo>
                <a:lnTo>
                  <a:pt x="128" y="218"/>
                </a:lnTo>
                <a:lnTo>
                  <a:pt x="128" y="216"/>
                </a:lnTo>
                <a:lnTo>
                  <a:pt x="127" y="216"/>
                </a:lnTo>
                <a:lnTo>
                  <a:pt x="127" y="215"/>
                </a:lnTo>
                <a:lnTo>
                  <a:pt x="128" y="215"/>
                </a:lnTo>
                <a:lnTo>
                  <a:pt x="130" y="215"/>
                </a:lnTo>
                <a:lnTo>
                  <a:pt x="130" y="213"/>
                </a:lnTo>
                <a:lnTo>
                  <a:pt x="128" y="213"/>
                </a:lnTo>
                <a:lnTo>
                  <a:pt x="127" y="213"/>
                </a:lnTo>
                <a:lnTo>
                  <a:pt x="127" y="215"/>
                </a:lnTo>
                <a:lnTo>
                  <a:pt x="125" y="215"/>
                </a:lnTo>
                <a:lnTo>
                  <a:pt x="124" y="215"/>
                </a:lnTo>
                <a:lnTo>
                  <a:pt x="124" y="213"/>
                </a:lnTo>
                <a:lnTo>
                  <a:pt x="125" y="213"/>
                </a:lnTo>
                <a:lnTo>
                  <a:pt x="125" y="211"/>
                </a:lnTo>
                <a:lnTo>
                  <a:pt x="124" y="211"/>
                </a:lnTo>
                <a:lnTo>
                  <a:pt x="124" y="210"/>
                </a:lnTo>
                <a:lnTo>
                  <a:pt x="122" y="210"/>
                </a:lnTo>
                <a:lnTo>
                  <a:pt x="124" y="210"/>
                </a:lnTo>
                <a:lnTo>
                  <a:pt x="124" y="208"/>
                </a:lnTo>
                <a:lnTo>
                  <a:pt x="122" y="208"/>
                </a:lnTo>
                <a:lnTo>
                  <a:pt x="122" y="207"/>
                </a:lnTo>
                <a:lnTo>
                  <a:pt x="122" y="205"/>
                </a:lnTo>
                <a:lnTo>
                  <a:pt x="122" y="203"/>
                </a:lnTo>
                <a:lnTo>
                  <a:pt x="124" y="203"/>
                </a:lnTo>
                <a:lnTo>
                  <a:pt x="122" y="203"/>
                </a:lnTo>
                <a:lnTo>
                  <a:pt x="122" y="205"/>
                </a:lnTo>
                <a:lnTo>
                  <a:pt x="122" y="207"/>
                </a:lnTo>
                <a:lnTo>
                  <a:pt x="122" y="208"/>
                </a:lnTo>
                <a:lnTo>
                  <a:pt x="120" y="208"/>
                </a:lnTo>
                <a:lnTo>
                  <a:pt x="120" y="210"/>
                </a:lnTo>
                <a:lnTo>
                  <a:pt x="119" y="210"/>
                </a:lnTo>
                <a:lnTo>
                  <a:pt x="119" y="211"/>
                </a:lnTo>
                <a:lnTo>
                  <a:pt x="120" y="211"/>
                </a:lnTo>
                <a:lnTo>
                  <a:pt x="119" y="211"/>
                </a:lnTo>
                <a:lnTo>
                  <a:pt x="120" y="211"/>
                </a:lnTo>
                <a:lnTo>
                  <a:pt x="119" y="213"/>
                </a:lnTo>
                <a:lnTo>
                  <a:pt x="119" y="211"/>
                </a:lnTo>
                <a:lnTo>
                  <a:pt x="119" y="213"/>
                </a:lnTo>
                <a:lnTo>
                  <a:pt x="117" y="213"/>
                </a:lnTo>
                <a:lnTo>
                  <a:pt x="116" y="213"/>
                </a:lnTo>
                <a:lnTo>
                  <a:pt x="116" y="211"/>
                </a:lnTo>
                <a:lnTo>
                  <a:pt x="116" y="213"/>
                </a:lnTo>
                <a:lnTo>
                  <a:pt x="114" y="213"/>
                </a:lnTo>
                <a:lnTo>
                  <a:pt x="114" y="211"/>
                </a:lnTo>
                <a:lnTo>
                  <a:pt x="112" y="211"/>
                </a:lnTo>
                <a:lnTo>
                  <a:pt x="111" y="213"/>
                </a:lnTo>
                <a:lnTo>
                  <a:pt x="109" y="213"/>
                </a:lnTo>
                <a:lnTo>
                  <a:pt x="109" y="211"/>
                </a:lnTo>
                <a:lnTo>
                  <a:pt x="108" y="211"/>
                </a:lnTo>
                <a:lnTo>
                  <a:pt x="108" y="213"/>
                </a:lnTo>
                <a:lnTo>
                  <a:pt x="106" y="213"/>
                </a:lnTo>
                <a:lnTo>
                  <a:pt x="104" y="213"/>
                </a:lnTo>
                <a:lnTo>
                  <a:pt x="104" y="211"/>
                </a:lnTo>
                <a:lnTo>
                  <a:pt x="104" y="210"/>
                </a:lnTo>
                <a:lnTo>
                  <a:pt x="106" y="210"/>
                </a:lnTo>
                <a:lnTo>
                  <a:pt x="108" y="210"/>
                </a:lnTo>
                <a:lnTo>
                  <a:pt x="109" y="210"/>
                </a:lnTo>
                <a:lnTo>
                  <a:pt x="109" y="208"/>
                </a:lnTo>
                <a:lnTo>
                  <a:pt x="108" y="208"/>
                </a:lnTo>
                <a:lnTo>
                  <a:pt x="108" y="207"/>
                </a:lnTo>
                <a:lnTo>
                  <a:pt x="106" y="207"/>
                </a:lnTo>
                <a:lnTo>
                  <a:pt x="104" y="205"/>
                </a:lnTo>
                <a:lnTo>
                  <a:pt x="106" y="207"/>
                </a:lnTo>
                <a:lnTo>
                  <a:pt x="106" y="205"/>
                </a:lnTo>
                <a:lnTo>
                  <a:pt x="104" y="205"/>
                </a:lnTo>
                <a:lnTo>
                  <a:pt x="104" y="203"/>
                </a:lnTo>
                <a:lnTo>
                  <a:pt x="104" y="202"/>
                </a:lnTo>
                <a:lnTo>
                  <a:pt x="103" y="202"/>
                </a:lnTo>
                <a:lnTo>
                  <a:pt x="103" y="200"/>
                </a:lnTo>
                <a:lnTo>
                  <a:pt x="103" y="202"/>
                </a:lnTo>
                <a:lnTo>
                  <a:pt x="103" y="200"/>
                </a:lnTo>
                <a:lnTo>
                  <a:pt x="103" y="199"/>
                </a:lnTo>
                <a:lnTo>
                  <a:pt x="101" y="199"/>
                </a:lnTo>
                <a:lnTo>
                  <a:pt x="103" y="199"/>
                </a:lnTo>
                <a:lnTo>
                  <a:pt x="101" y="199"/>
                </a:lnTo>
                <a:lnTo>
                  <a:pt x="101" y="197"/>
                </a:lnTo>
                <a:lnTo>
                  <a:pt x="103" y="197"/>
                </a:lnTo>
                <a:lnTo>
                  <a:pt x="103" y="195"/>
                </a:lnTo>
                <a:lnTo>
                  <a:pt x="104" y="195"/>
                </a:lnTo>
                <a:lnTo>
                  <a:pt x="106" y="195"/>
                </a:lnTo>
                <a:lnTo>
                  <a:pt x="106" y="197"/>
                </a:lnTo>
                <a:lnTo>
                  <a:pt x="108" y="197"/>
                </a:lnTo>
                <a:lnTo>
                  <a:pt x="108" y="195"/>
                </a:lnTo>
                <a:lnTo>
                  <a:pt x="108" y="194"/>
                </a:lnTo>
                <a:lnTo>
                  <a:pt x="109" y="194"/>
                </a:lnTo>
                <a:lnTo>
                  <a:pt x="109" y="192"/>
                </a:lnTo>
                <a:lnTo>
                  <a:pt x="111" y="192"/>
                </a:lnTo>
                <a:lnTo>
                  <a:pt x="112" y="192"/>
                </a:lnTo>
                <a:lnTo>
                  <a:pt x="112" y="191"/>
                </a:lnTo>
                <a:lnTo>
                  <a:pt x="114" y="191"/>
                </a:lnTo>
                <a:lnTo>
                  <a:pt x="114" y="189"/>
                </a:lnTo>
                <a:lnTo>
                  <a:pt x="114" y="187"/>
                </a:lnTo>
                <a:lnTo>
                  <a:pt x="114" y="186"/>
                </a:lnTo>
                <a:lnTo>
                  <a:pt x="114" y="184"/>
                </a:lnTo>
                <a:lnTo>
                  <a:pt x="116" y="184"/>
                </a:lnTo>
                <a:lnTo>
                  <a:pt x="116" y="183"/>
                </a:lnTo>
                <a:lnTo>
                  <a:pt x="117" y="183"/>
                </a:lnTo>
                <a:lnTo>
                  <a:pt x="117" y="181"/>
                </a:lnTo>
                <a:lnTo>
                  <a:pt x="119" y="179"/>
                </a:lnTo>
                <a:lnTo>
                  <a:pt x="119" y="178"/>
                </a:lnTo>
                <a:lnTo>
                  <a:pt x="119" y="176"/>
                </a:lnTo>
                <a:lnTo>
                  <a:pt x="120" y="176"/>
                </a:lnTo>
                <a:lnTo>
                  <a:pt x="120" y="175"/>
                </a:lnTo>
                <a:lnTo>
                  <a:pt x="120" y="173"/>
                </a:lnTo>
                <a:lnTo>
                  <a:pt x="120" y="171"/>
                </a:lnTo>
                <a:lnTo>
                  <a:pt x="120" y="170"/>
                </a:lnTo>
                <a:lnTo>
                  <a:pt x="120" y="168"/>
                </a:lnTo>
                <a:lnTo>
                  <a:pt x="122" y="168"/>
                </a:lnTo>
                <a:lnTo>
                  <a:pt x="122" y="167"/>
                </a:lnTo>
                <a:lnTo>
                  <a:pt x="122" y="165"/>
                </a:lnTo>
                <a:lnTo>
                  <a:pt x="122" y="163"/>
                </a:lnTo>
                <a:lnTo>
                  <a:pt x="124" y="163"/>
                </a:lnTo>
                <a:lnTo>
                  <a:pt x="124" y="162"/>
                </a:lnTo>
                <a:lnTo>
                  <a:pt x="124" y="160"/>
                </a:lnTo>
                <a:lnTo>
                  <a:pt x="124" y="159"/>
                </a:lnTo>
                <a:lnTo>
                  <a:pt x="124" y="157"/>
                </a:lnTo>
                <a:lnTo>
                  <a:pt x="124" y="155"/>
                </a:lnTo>
                <a:lnTo>
                  <a:pt x="125" y="155"/>
                </a:lnTo>
                <a:lnTo>
                  <a:pt x="125" y="154"/>
                </a:lnTo>
                <a:lnTo>
                  <a:pt x="127" y="154"/>
                </a:lnTo>
                <a:lnTo>
                  <a:pt x="127" y="152"/>
                </a:lnTo>
                <a:lnTo>
                  <a:pt x="128" y="152"/>
                </a:lnTo>
                <a:lnTo>
                  <a:pt x="128" y="151"/>
                </a:lnTo>
                <a:lnTo>
                  <a:pt x="130" y="151"/>
                </a:lnTo>
                <a:lnTo>
                  <a:pt x="130" y="152"/>
                </a:lnTo>
                <a:lnTo>
                  <a:pt x="132" y="152"/>
                </a:lnTo>
                <a:lnTo>
                  <a:pt x="133" y="152"/>
                </a:lnTo>
                <a:lnTo>
                  <a:pt x="135" y="152"/>
                </a:lnTo>
                <a:lnTo>
                  <a:pt x="135" y="154"/>
                </a:lnTo>
                <a:lnTo>
                  <a:pt x="136" y="154"/>
                </a:lnTo>
                <a:lnTo>
                  <a:pt x="138" y="154"/>
                </a:lnTo>
                <a:lnTo>
                  <a:pt x="138" y="152"/>
                </a:lnTo>
                <a:lnTo>
                  <a:pt x="140" y="152"/>
                </a:lnTo>
                <a:lnTo>
                  <a:pt x="140" y="154"/>
                </a:lnTo>
                <a:lnTo>
                  <a:pt x="140" y="155"/>
                </a:lnTo>
                <a:lnTo>
                  <a:pt x="141" y="155"/>
                </a:lnTo>
                <a:lnTo>
                  <a:pt x="143" y="155"/>
                </a:lnTo>
                <a:lnTo>
                  <a:pt x="143" y="154"/>
                </a:lnTo>
                <a:lnTo>
                  <a:pt x="144" y="154"/>
                </a:lnTo>
                <a:lnTo>
                  <a:pt x="144" y="155"/>
                </a:lnTo>
                <a:lnTo>
                  <a:pt x="146" y="155"/>
                </a:lnTo>
                <a:lnTo>
                  <a:pt x="148" y="155"/>
                </a:lnTo>
                <a:lnTo>
                  <a:pt x="148" y="154"/>
                </a:lnTo>
                <a:lnTo>
                  <a:pt x="148" y="155"/>
                </a:lnTo>
                <a:lnTo>
                  <a:pt x="149" y="155"/>
                </a:lnTo>
                <a:lnTo>
                  <a:pt x="151" y="155"/>
                </a:lnTo>
                <a:lnTo>
                  <a:pt x="151" y="154"/>
                </a:lnTo>
                <a:lnTo>
                  <a:pt x="149" y="154"/>
                </a:lnTo>
                <a:lnTo>
                  <a:pt x="148" y="154"/>
                </a:lnTo>
                <a:lnTo>
                  <a:pt x="146" y="154"/>
                </a:lnTo>
                <a:lnTo>
                  <a:pt x="144" y="154"/>
                </a:lnTo>
                <a:lnTo>
                  <a:pt x="144" y="152"/>
                </a:lnTo>
                <a:lnTo>
                  <a:pt x="144" y="151"/>
                </a:lnTo>
                <a:lnTo>
                  <a:pt x="143" y="151"/>
                </a:lnTo>
                <a:lnTo>
                  <a:pt x="141" y="151"/>
                </a:lnTo>
                <a:lnTo>
                  <a:pt x="141" y="149"/>
                </a:lnTo>
                <a:lnTo>
                  <a:pt x="141" y="147"/>
                </a:lnTo>
                <a:lnTo>
                  <a:pt x="140" y="147"/>
                </a:lnTo>
                <a:lnTo>
                  <a:pt x="138" y="147"/>
                </a:lnTo>
                <a:lnTo>
                  <a:pt x="138" y="146"/>
                </a:lnTo>
                <a:lnTo>
                  <a:pt x="140" y="144"/>
                </a:lnTo>
                <a:lnTo>
                  <a:pt x="141" y="144"/>
                </a:lnTo>
                <a:lnTo>
                  <a:pt x="143" y="144"/>
                </a:lnTo>
                <a:lnTo>
                  <a:pt x="141" y="144"/>
                </a:lnTo>
                <a:lnTo>
                  <a:pt x="143" y="144"/>
                </a:lnTo>
                <a:lnTo>
                  <a:pt x="143" y="143"/>
                </a:lnTo>
                <a:lnTo>
                  <a:pt x="143" y="144"/>
                </a:lnTo>
                <a:lnTo>
                  <a:pt x="144" y="144"/>
                </a:lnTo>
                <a:lnTo>
                  <a:pt x="143" y="144"/>
                </a:lnTo>
                <a:lnTo>
                  <a:pt x="144" y="144"/>
                </a:lnTo>
                <a:lnTo>
                  <a:pt x="144" y="143"/>
                </a:lnTo>
                <a:lnTo>
                  <a:pt x="146" y="144"/>
                </a:lnTo>
                <a:lnTo>
                  <a:pt x="146" y="143"/>
                </a:lnTo>
                <a:lnTo>
                  <a:pt x="146" y="141"/>
                </a:lnTo>
                <a:lnTo>
                  <a:pt x="144" y="139"/>
                </a:lnTo>
                <a:lnTo>
                  <a:pt x="146" y="139"/>
                </a:lnTo>
                <a:lnTo>
                  <a:pt x="148" y="139"/>
                </a:lnTo>
                <a:lnTo>
                  <a:pt x="149" y="139"/>
                </a:lnTo>
                <a:lnTo>
                  <a:pt x="149" y="138"/>
                </a:lnTo>
                <a:lnTo>
                  <a:pt x="148" y="138"/>
                </a:lnTo>
                <a:lnTo>
                  <a:pt x="148" y="136"/>
                </a:lnTo>
                <a:lnTo>
                  <a:pt x="146" y="136"/>
                </a:lnTo>
                <a:lnTo>
                  <a:pt x="144" y="136"/>
                </a:lnTo>
                <a:lnTo>
                  <a:pt x="144" y="135"/>
                </a:lnTo>
                <a:lnTo>
                  <a:pt x="143" y="133"/>
                </a:lnTo>
                <a:lnTo>
                  <a:pt x="141" y="133"/>
                </a:lnTo>
                <a:lnTo>
                  <a:pt x="141" y="131"/>
                </a:lnTo>
                <a:lnTo>
                  <a:pt x="140" y="131"/>
                </a:lnTo>
                <a:lnTo>
                  <a:pt x="138" y="131"/>
                </a:lnTo>
                <a:lnTo>
                  <a:pt x="138" y="130"/>
                </a:lnTo>
                <a:lnTo>
                  <a:pt x="136" y="130"/>
                </a:lnTo>
                <a:lnTo>
                  <a:pt x="136" y="128"/>
                </a:lnTo>
                <a:lnTo>
                  <a:pt x="136" y="127"/>
                </a:lnTo>
                <a:lnTo>
                  <a:pt x="135" y="127"/>
                </a:lnTo>
                <a:lnTo>
                  <a:pt x="135" y="125"/>
                </a:lnTo>
                <a:lnTo>
                  <a:pt x="133" y="125"/>
                </a:lnTo>
                <a:lnTo>
                  <a:pt x="132" y="123"/>
                </a:lnTo>
                <a:lnTo>
                  <a:pt x="130" y="123"/>
                </a:lnTo>
                <a:lnTo>
                  <a:pt x="130" y="122"/>
                </a:lnTo>
                <a:lnTo>
                  <a:pt x="128" y="122"/>
                </a:lnTo>
                <a:lnTo>
                  <a:pt x="127" y="123"/>
                </a:lnTo>
                <a:lnTo>
                  <a:pt x="128" y="123"/>
                </a:lnTo>
                <a:lnTo>
                  <a:pt x="128" y="125"/>
                </a:lnTo>
                <a:lnTo>
                  <a:pt x="130" y="125"/>
                </a:lnTo>
                <a:lnTo>
                  <a:pt x="132" y="127"/>
                </a:lnTo>
                <a:lnTo>
                  <a:pt x="133" y="127"/>
                </a:lnTo>
                <a:lnTo>
                  <a:pt x="133" y="128"/>
                </a:lnTo>
                <a:lnTo>
                  <a:pt x="135" y="128"/>
                </a:lnTo>
                <a:lnTo>
                  <a:pt x="135" y="130"/>
                </a:lnTo>
                <a:lnTo>
                  <a:pt x="136" y="131"/>
                </a:lnTo>
                <a:lnTo>
                  <a:pt x="138" y="131"/>
                </a:lnTo>
                <a:lnTo>
                  <a:pt x="138" y="133"/>
                </a:lnTo>
                <a:lnTo>
                  <a:pt x="138" y="135"/>
                </a:lnTo>
                <a:lnTo>
                  <a:pt x="140" y="135"/>
                </a:lnTo>
                <a:lnTo>
                  <a:pt x="140" y="136"/>
                </a:lnTo>
                <a:lnTo>
                  <a:pt x="141" y="136"/>
                </a:lnTo>
                <a:lnTo>
                  <a:pt x="141" y="138"/>
                </a:lnTo>
                <a:lnTo>
                  <a:pt x="143" y="138"/>
                </a:lnTo>
                <a:lnTo>
                  <a:pt x="144" y="139"/>
                </a:lnTo>
                <a:lnTo>
                  <a:pt x="144" y="141"/>
                </a:lnTo>
                <a:lnTo>
                  <a:pt x="144" y="143"/>
                </a:lnTo>
                <a:lnTo>
                  <a:pt x="143" y="143"/>
                </a:lnTo>
                <a:lnTo>
                  <a:pt x="141" y="143"/>
                </a:lnTo>
                <a:lnTo>
                  <a:pt x="140" y="143"/>
                </a:lnTo>
                <a:lnTo>
                  <a:pt x="140" y="144"/>
                </a:lnTo>
                <a:lnTo>
                  <a:pt x="138" y="144"/>
                </a:lnTo>
                <a:lnTo>
                  <a:pt x="138" y="146"/>
                </a:lnTo>
                <a:lnTo>
                  <a:pt x="136" y="146"/>
                </a:lnTo>
                <a:lnTo>
                  <a:pt x="136" y="147"/>
                </a:lnTo>
                <a:lnTo>
                  <a:pt x="138" y="147"/>
                </a:lnTo>
                <a:lnTo>
                  <a:pt x="136" y="147"/>
                </a:lnTo>
                <a:lnTo>
                  <a:pt x="136" y="149"/>
                </a:lnTo>
                <a:lnTo>
                  <a:pt x="135" y="149"/>
                </a:lnTo>
                <a:lnTo>
                  <a:pt x="133" y="149"/>
                </a:lnTo>
                <a:lnTo>
                  <a:pt x="133" y="147"/>
                </a:lnTo>
                <a:lnTo>
                  <a:pt x="132" y="147"/>
                </a:lnTo>
                <a:lnTo>
                  <a:pt x="132" y="146"/>
                </a:lnTo>
                <a:lnTo>
                  <a:pt x="130" y="146"/>
                </a:lnTo>
                <a:lnTo>
                  <a:pt x="128" y="146"/>
                </a:lnTo>
                <a:lnTo>
                  <a:pt x="127" y="146"/>
                </a:lnTo>
                <a:lnTo>
                  <a:pt x="127" y="144"/>
                </a:lnTo>
                <a:lnTo>
                  <a:pt x="125" y="144"/>
                </a:lnTo>
                <a:lnTo>
                  <a:pt x="124" y="144"/>
                </a:lnTo>
                <a:lnTo>
                  <a:pt x="124" y="146"/>
                </a:lnTo>
                <a:lnTo>
                  <a:pt x="122" y="146"/>
                </a:lnTo>
                <a:lnTo>
                  <a:pt x="120" y="147"/>
                </a:lnTo>
                <a:lnTo>
                  <a:pt x="120" y="149"/>
                </a:lnTo>
                <a:lnTo>
                  <a:pt x="119" y="149"/>
                </a:lnTo>
                <a:lnTo>
                  <a:pt x="119" y="151"/>
                </a:lnTo>
                <a:lnTo>
                  <a:pt x="117" y="151"/>
                </a:lnTo>
                <a:lnTo>
                  <a:pt x="117" y="152"/>
                </a:lnTo>
                <a:lnTo>
                  <a:pt x="117" y="154"/>
                </a:lnTo>
                <a:lnTo>
                  <a:pt x="117" y="155"/>
                </a:lnTo>
                <a:lnTo>
                  <a:pt x="117" y="157"/>
                </a:lnTo>
                <a:lnTo>
                  <a:pt x="116" y="159"/>
                </a:lnTo>
                <a:lnTo>
                  <a:pt x="116" y="160"/>
                </a:lnTo>
                <a:lnTo>
                  <a:pt x="116" y="162"/>
                </a:lnTo>
                <a:lnTo>
                  <a:pt x="116" y="160"/>
                </a:lnTo>
                <a:lnTo>
                  <a:pt x="116" y="162"/>
                </a:lnTo>
                <a:lnTo>
                  <a:pt x="117" y="162"/>
                </a:lnTo>
                <a:lnTo>
                  <a:pt x="117" y="163"/>
                </a:lnTo>
                <a:lnTo>
                  <a:pt x="117" y="165"/>
                </a:lnTo>
                <a:lnTo>
                  <a:pt x="117" y="167"/>
                </a:lnTo>
                <a:lnTo>
                  <a:pt x="117" y="168"/>
                </a:lnTo>
                <a:lnTo>
                  <a:pt x="117" y="170"/>
                </a:lnTo>
                <a:lnTo>
                  <a:pt x="117" y="171"/>
                </a:lnTo>
                <a:lnTo>
                  <a:pt x="117" y="173"/>
                </a:lnTo>
                <a:lnTo>
                  <a:pt x="117" y="175"/>
                </a:lnTo>
                <a:lnTo>
                  <a:pt x="116" y="175"/>
                </a:lnTo>
                <a:lnTo>
                  <a:pt x="116" y="176"/>
                </a:lnTo>
                <a:lnTo>
                  <a:pt x="117" y="176"/>
                </a:lnTo>
                <a:lnTo>
                  <a:pt x="116" y="176"/>
                </a:lnTo>
                <a:lnTo>
                  <a:pt x="116" y="178"/>
                </a:lnTo>
                <a:lnTo>
                  <a:pt x="116" y="179"/>
                </a:lnTo>
                <a:lnTo>
                  <a:pt x="116" y="181"/>
                </a:lnTo>
                <a:lnTo>
                  <a:pt x="116" y="183"/>
                </a:lnTo>
                <a:lnTo>
                  <a:pt x="114" y="183"/>
                </a:lnTo>
                <a:lnTo>
                  <a:pt x="114" y="184"/>
                </a:lnTo>
                <a:lnTo>
                  <a:pt x="114" y="186"/>
                </a:lnTo>
                <a:lnTo>
                  <a:pt x="112" y="187"/>
                </a:lnTo>
                <a:lnTo>
                  <a:pt x="112" y="189"/>
                </a:lnTo>
                <a:lnTo>
                  <a:pt x="111" y="189"/>
                </a:lnTo>
                <a:lnTo>
                  <a:pt x="111" y="191"/>
                </a:lnTo>
                <a:lnTo>
                  <a:pt x="109" y="191"/>
                </a:lnTo>
                <a:lnTo>
                  <a:pt x="108" y="192"/>
                </a:lnTo>
                <a:lnTo>
                  <a:pt x="106" y="192"/>
                </a:lnTo>
                <a:lnTo>
                  <a:pt x="104" y="191"/>
                </a:lnTo>
                <a:lnTo>
                  <a:pt x="104" y="189"/>
                </a:lnTo>
                <a:lnTo>
                  <a:pt x="104" y="191"/>
                </a:lnTo>
                <a:lnTo>
                  <a:pt x="104" y="189"/>
                </a:lnTo>
                <a:lnTo>
                  <a:pt x="103" y="189"/>
                </a:lnTo>
                <a:lnTo>
                  <a:pt x="104" y="189"/>
                </a:lnTo>
                <a:lnTo>
                  <a:pt x="104" y="187"/>
                </a:lnTo>
                <a:lnTo>
                  <a:pt x="103" y="187"/>
                </a:lnTo>
                <a:lnTo>
                  <a:pt x="103" y="186"/>
                </a:lnTo>
                <a:lnTo>
                  <a:pt x="103" y="187"/>
                </a:lnTo>
                <a:lnTo>
                  <a:pt x="101" y="187"/>
                </a:lnTo>
                <a:lnTo>
                  <a:pt x="101" y="186"/>
                </a:lnTo>
                <a:lnTo>
                  <a:pt x="101" y="187"/>
                </a:lnTo>
                <a:lnTo>
                  <a:pt x="101" y="186"/>
                </a:lnTo>
                <a:lnTo>
                  <a:pt x="100" y="186"/>
                </a:lnTo>
                <a:lnTo>
                  <a:pt x="101" y="186"/>
                </a:lnTo>
                <a:lnTo>
                  <a:pt x="100" y="186"/>
                </a:lnTo>
                <a:lnTo>
                  <a:pt x="98" y="186"/>
                </a:lnTo>
                <a:lnTo>
                  <a:pt x="96" y="186"/>
                </a:lnTo>
                <a:lnTo>
                  <a:pt x="96" y="184"/>
                </a:lnTo>
                <a:lnTo>
                  <a:pt x="95" y="184"/>
                </a:lnTo>
                <a:lnTo>
                  <a:pt x="93" y="184"/>
                </a:lnTo>
                <a:lnTo>
                  <a:pt x="92" y="184"/>
                </a:lnTo>
                <a:lnTo>
                  <a:pt x="92" y="186"/>
                </a:lnTo>
                <a:lnTo>
                  <a:pt x="90" y="184"/>
                </a:lnTo>
                <a:lnTo>
                  <a:pt x="90" y="186"/>
                </a:lnTo>
                <a:lnTo>
                  <a:pt x="90" y="184"/>
                </a:lnTo>
                <a:lnTo>
                  <a:pt x="88" y="184"/>
                </a:lnTo>
                <a:lnTo>
                  <a:pt x="90" y="184"/>
                </a:lnTo>
                <a:lnTo>
                  <a:pt x="88" y="183"/>
                </a:lnTo>
                <a:lnTo>
                  <a:pt x="87" y="183"/>
                </a:lnTo>
                <a:lnTo>
                  <a:pt x="87" y="181"/>
                </a:lnTo>
                <a:lnTo>
                  <a:pt x="87" y="179"/>
                </a:lnTo>
                <a:lnTo>
                  <a:pt x="85" y="179"/>
                </a:lnTo>
                <a:lnTo>
                  <a:pt x="85" y="178"/>
                </a:lnTo>
                <a:lnTo>
                  <a:pt x="85" y="176"/>
                </a:lnTo>
                <a:lnTo>
                  <a:pt x="84" y="176"/>
                </a:lnTo>
                <a:lnTo>
                  <a:pt x="84" y="175"/>
                </a:lnTo>
                <a:lnTo>
                  <a:pt x="82" y="175"/>
                </a:lnTo>
                <a:lnTo>
                  <a:pt x="82" y="173"/>
                </a:lnTo>
                <a:lnTo>
                  <a:pt x="84" y="173"/>
                </a:lnTo>
                <a:lnTo>
                  <a:pt x="84" y="171"/>
                </a:lnTo>
                <a:lnTo>
                  <a:pt x="82" y="171"/>
                </a:lnTo>
                <a:lnTo>
                  <a:pt x="84" y="171"/>
                </a:lnTo>
                <a:lnTo>
                  <a:pt x="82" y="170"/>
                </a:lnTo>
                <a:lnTo>
                  <a:pt x="80" y="170"/>
                </a:lnTo>
                <a:lnTo>
                  <a:pt x="80" y="168"/>
                </a:lnTo>
                <a:lnTo>
                  <a:pt x="79" y="168"/>
                </a:lnTo>
                <a:lnTo>
                  <a:pt x="79" y="167"/>
                </a:lnTo>
                <a:lnTo>
                  <a:pt x="77" y="167"/>
                </a:lnTo>
                <a:lnTo>
                  <a:pt x="76" y="165"/>
                </a:lnTo>
                <a:lnTo>
                  <a:pt x="76" y="163"/>
                </a:lnTo>
                <a:lnTo>
                  <a:pt x="76" y="162"/>
                </a:lnTo>
                <a:lnTo>
                  <a:pt x="74" y="162"/>
                </a:lnTo>
                <a:lnTo>
                  <a:pt x="72" y="160"/>
                </a:lnTo>
                <a:lnTo>
                  <a:pt x="71" y="160"/>
                </a:lnTo>
                <a:lnTo>
                  <a:pt x="71" y="159"/>
                </a:lnTo>
                <a:lnTo>
                  <a:pt x="69" y="159"/>
                </a:lnTo>
                <a:lnTo>
                  <a:pt x="69" y="157"/>
                </a:lnTo>
                <a:lnTo>
                  <a:pt x="68" y="157"/>
                </a:lnTo>
                <a:lnTo>
                  <a:pt x="66" y="157"/>
                </a:lnTo>
                <a:lnTo>
                  <a:pt x="66" y="155"/>
                </a:lnTo>
                <a:lnTo>
                  <a:pt x="64" y="155"/>
                </a:lnTo>
                <a:lnTo>
                  <a:pt x="64" y="157"/>
                </a:lnTo>
                <a:lnTo>
                  <a:pt x="66" y="157"/>
                </a:lnTo>
                <a:lnTo>
                  <a:pt x="66" y="159"/>
                </a:lnTo>
                <a:lnTo>
                  <a:pt x="68" y="159"/>
                </a:lnTo>
                <a:lnTo>
                  <a:pt x="68" y="160"/>
                </a:lnTo>
                <a:lnTo>
                  <a:pt x="69" y="160"/>
                </a:lnTo>
                <a:lnTo>
                  <a:pt x="69" y="162"/>
                </a:lnTo>
                <a:lnTo>
                  <a:pt x="69" y="163"/>
                </a:lnTo>
                <a:lnTo>
                  <a:pt x="69" y="165"/>
                </a:lnTo>
                <a:lnTo>
                  <a:pt x="68" y="165"/>
                </a:lnTo>
                <a:lnTo>
                  <a:pt x="68" y="167"/>
                </a:lnTo>
                <a:lnTo>
                  <a:pt x="66" y="167"/>
                </a:lnTo>
                <a:lnTo>
                  <a:pt x="64" y="167"/>
                </a:lnTo>
                <a:lnTo>
                  <a:pt x="63" y="167"/>
                </a:lnTo>
                <a:lnTo>
                  <a:pt x="63" y="168"/>
                </a:lnTo>
                <a:lnTo>
                  <a:pt x="61" y="167"/>
                </a:lnTo>
                <a:lnTo>
                  <a:pt x="60" y="167"/>
                </a:lnTo>
                <a:lnTo>
                  <a:pt x="61" y="167"/>
                </a:lnTo>
                <a:lnTo>
                  <a:pt x="61" y="165"/>
                </a:lnTo>
                <a:lnTo>
                  <a:pt x="61" y="167"/>
                </a:lnTo>
                <a:lnTo>
                  <a:pt x="60" y="167"/>
                </a:lnTo>
                <a:lnTo>
                  <a:pt x="58" y="167"/>
                </a:lnTo>
                <a:lnTo>
                  <a:pt x="58" y="165"/>
                </a:lnTo>
                <a:lnTo>
                  <a:pt x="58" y="167"/>
                </a:lnTo>
                <a:lnTo>
                  <a:pt x="58" y="165"/>
                </a:lnTo>
                <a:lnTo>
                  <a:pt x="58" y="163"/>
                </a:lnTo>
                <a:lnTo>
                  <a:pt x="58" y="162"/>
                </a:lnTo>
                <a:lnTo>
                  <a:pt x="60" y="162"/>
                </a:lnTo>
                <a:lnTo>
                  <a:pt x="61" y="162"/>
                </a:lnTo>
                <a:lnTo>
                  <a:pt x="61" y="160"/>
                </a:lnTo>
                <a:lnTo>
                  <a:pt x="60" y="160"/>
                </a:lnTo>
                <a:lnTo>
                  <a:pt x="61" y="160"/>
                </a:lnTo>
                <a:lnTo>
                  <a:pt x="60" y="160"/>
                </a:lnTo>
                <a:lnTo>
                  <a:pt x="60" y="159"/>
                </a:lnTo>
                <a:lnTo>
                  <a:pt x="58" y="157"/>
                </a:lnTo>
                <a:lnTo>
                  <a:pt x="58" y="159"/>
                </a:lnTo>
                <a:lnTo>
                  <a:pt x="58" y="160"/>
                </a:lnTo>
                <a:lnTo>
                  <a:pt x="58" y="162"/>
                </a:lnTo>
                <a:lnTo>
                  <a:pt x="56" y="162"/>
                </a:lnTo>
                <a:lnTo>
                  <a:pt x="55" y="162"/>
                </a:lnTo>
                <a:lnTo>
                  <a:pt x="55" y="163"/>
                </a:lnTo>
                <a:lnTo>
                  <a:pt x="53" y="163"/>
                </a:lnTo>
                <a:lnTo>
                  <a:pt x="53" y="165"/>
                </a:lnTo>
                <a:lnTo>
                  <a:pt x="55" y="165"/>
                </a:lnTo>
                <a:lnTo>
                  <a:pt x="55" y="167"/>
                </a:lnTo>
                <a:lnTo>
                  <a:pt x="55" y="168"/>
                </a:lnTo>
                <a:lnTo>
                  <a:pt x="55" y="170"/>
                </a:lnTo>
                <a:lnTo>
                  <a:pt x="55" y="171"/>
                </a:lnTo>
                <a:lnTo>
                  <a:pt x="53" y="171"/>
                </a:lnTo>
                <a:lnTo>
                  <a:pt x="55" y="171"/>
                </a:lnTo>
                <a:lnTo>
                  <a:pt x="53" y="171"/>
                </a:lnTo>
                <a:lnTo>
                  <a:pt x="53" y="173"/>
                </a:lnTo>
                <a:lnTo>
                  <a:pt x="55" y="173"/>
                </a:lnTo>
                <a:lnTo>
                  <a:pt x="55" y="175"/>
                </a:lnTo>
                <a:lnTo>
                  <a:pt x="55" y="176"/>
                </a:lnTo>
                <a:lnTo>
                  <a:pt x="53" y="176"/>
                </a:lnTo>
                <a:lnTo>
                  <a:pt x="55" y="176"/>
                </a:lnTo>
                <a:lnTo>
                  <a:pt x="53" y="176"/>
                </a:lnTo>
                <a:lnTo>
                  <a:pt x="53" y="178"/>
                </a:lnTo>
                <a:lnTo>
                  <a:pt x="53" y="176"/>
                </a:lnTo>
                <a:lnTo>
                  <a:pt x="52" y="176"/>
                </a:lnTo>
                <a:lnTo>
                  <a:pt x="53" y="176"/>
                </a:lnTo>
                <a:lnTo>
                  <a:pt x="53" y="175"/>
                </a:lnTo>
                <a:lnTo>
                  <a:pt x="53" y="176"/>
                </a:lnTo>
                <a:lnTo>
                  <a:pt x="53" y="175"/>
                </a:lnTo>
                <a:lnTo>
                  <a:pt x="53" y="176"/>
                </a:lnTo>
                <a:lnTo>
                  <a:pt x="52" y="176"/>
                </a:lnTo>
                <a:lnTo>
                  <a:pt x="50" y="176"/>
                </a:lnTo>
                <a:lnTo>
                  <a:pt x="50" y="178"/>
                </a:lnTo>
                <a:lnTo>
                  <a:pt x="50" y="179"/>
                </a:lnTo>
                <a:lnTo>
                  <a:pt x="50" y="181"/>
                </a:lnTo>
                <a:lnTo>
                  <a:pt x="52" y="181"/>
                </a:lnTo>
                <a:lnTo>
                  <a:pt x="50" y="181"/>
                </a:lnTo>
                <a:lnTo>
                  <a:pt x="50" y="183"/>
                </a:lnTo>
                <a:lnTo>
                  <a:pt x="50" y="184"/>
                </a:lnTo>
                <a:lnTo>
                  <a:pt x="50" y="186"/>
                </a:lnTo>
                <a:lnTo>
                  <a:pt x="50" y="187"/>
                </a:lnTo>
                <a:lnTo>
                  <a:pt x="52" y="189"/>
                </a:lnTo>
                <a:lnTo>
                  <a:pt x="53" y="189"/>
                </a:lnTo>
                <a:lnTo>
                  <a:pt x="53" y="191"/>
                </a:lnTo>
                <a:lnTo>
                  <a:pt x="55" y="191"/>
                </a:lnTo>
                <a:lnTo>
                  <a:pt x="56" y="191"/>
                </a:lnTo>
                <a:lnTo>
                  <a:pt x="56" y="192"/>
                </a:lnTo>
                <a:lnTo>
                  <a:pt x="58" y="192"/>
                </a:lnTo>
                <a:lnTo>
                  <a:pt x="60" y="192"/>
                </a:lnTo>
                <a:lnTo>
                  <a:pt x="60" y="194"/>
                </a:lnTo>
                <a:lnTo>
                  <a:pt x="61" y="194"/>
                </a:lnTo>
                <a:lnTo>
                  <a:pt x="61" y="195"/>
                </a:lnTo>
                <a:lnTo>
                  <a:pt x="61" y="194"/>
                </a:lnTo>
                <a:lnTo>
                  <a:pt x="61" y="195"/>
                </a:lnTo>
                <a:lnTo>
                  <a:pt x="61" y="194"/>
                </a:lnTo>
                <a:lnTo>
                  <a:pt x="63" y="194"/>
                </a:lnTo>
                <a:lnTo>
                  <a:pt x="63" y="195"/>
                </a:lnTo>
                <a:lnTo>
                  <a:pt x="61" y="195"/>
                </a:lnTo>
                <a:lnTo>
                  <a:pt x="63" y="195"/>
                </a:lnTo>
                <a:lnTo>
                  <a:pt x="64" y="195"/>
                </a:lnTo>
                <a:lnTo>
                  <a:pt x="64" y="197"/>
                </a:lnTo>
                <a:lnTo>
                  <a:pt x="66" y="197"/>
                </a:lnTo>
                <a:lnTo>
                  <a:pt x="66" y="199"/>
                </a:lnTo>
                <a:lnTo>
                  <a:pt x="68" y="199"/>
                </a:lnTo>
                <a:lnTo>
                  <a:pt x="69" y="199"/>
                </a:lnTo>
                <a:lnTo>
                  <a:pt x="69" y="200"/>
                </a:lnTo>
                <a:lnTo>
                  <a:pt x="71" y="200"/>
                </a:lnTo>
                <a:lnTo>
                  <a:pt x="72" y="202"/>
                </a:lnTo>
                <a:lnTo>
                  <a:pt x="74" y="202"/>
                </a:lnTo>
                <a:lnTo>
                  <a:pt x="74" y="203"/>
                </a:lnTo>
                <a:lnTo>
                  <a:pt x="74" y="205"/>
                </a:lnTo>
                <a:lnTo>
                  <a:pt x="72" y="205"/>
                </a:lnTo>
                <a:lnTo>
                  <a:pt x="74" y="205"/>
                </a:lnTo>
                <a:lnTo>
                  <a:pt x="74" y="207"/>
                </a:lnTo>
                <a:lnTo>
                  <a:pt x="72" y="207"/>
                </a:lnTo>
                <a:lnTo>
                  <a:pt x="71" y="207"/>
                </a:lnTo>
                <a:lnTo>
                  <a:pt x="71" y="205"/>
                </a:lnTo>
                <a:lnTo>
                  <a:pt x="69" y="205"/>
                </a:lnTo>
                <a:lnTo>
                  <a:pt x="68" y="205"/>
                </a:lnTo>
                <a:lnTo>
                  <a:pt x="69" y="205"/>
                </a:lnTo>
                <a:lnTo>
                  <a:pt x="69" y="207"/>
                </a:lnTo>
                <a:lnTo>
                  <a:pt x="69" y="205"/>
                </a:lnTo>
                <a:lnTo>
                  <a:pt x="71" y="205"/>
                </a:lnTo>
                <a:lnTo>
                  <a:pt x="71" y="207"/>
                </a:lnTo>
                <a:lnTo>
                  <a:pt x="72" y="208"/>
                </a:lnTo>
                <a:lnTo>
                  <a:pt x="72" y="210"/>
                </a:lnTo>
                <a:lnTo>
                  <a:pt x="71" y="210"/>
                </a:lnTo>
                <a:lnTo>
                  <a:pt x="69" y="210"/>
                </a:lnTo>
                <a:lnTo>
                  <a:pt x="68" y="210"/>
                </a:lnTo>
                <a:lnTo>
                  <a:pt x="66" y="210"/>
                </a:lnTo>
                <a:lnTo>
                  <a:pt x="66" y="211"/>
                </a:lnTo>
                <a:lnTo>
                  <a:pt x="64" y="211"/>
                </a:lnTo>
                <a:lnTo>
                  <a:pt x="63" y="211"/>
                </a:lnTo>
                <a:lnTo>
                  <a:pt x="64" y="213"/>
                </a:lnTo>
                <a:lnTo>
                  <a:pt x="66" y="213"/>
                </a:lnTo>
                <a:lnTo>
                  <a:pt x="64" y="213"/>
                </a:lnTo>
                <a:lnTo>
                  <a:pt x="64" y="211"/>
                </a:lnTo>
                <a:lnTo>
                  <a:pt x="66" y="211"/>
                </a:lnTo>
                <a:lnTo>
                  <a:pt x="68" y="211"/>
                </a:lnTo>
                <a:lnTo>
                  <a:pt x="66" y="211"/>
                </a:lnTo>
                <a:lnTo>
                  <a:pt x="68" y="211"/>
                </a:lnTo>
                <a:lnTo>
                  <a:pt x="68" y="213"/>
                </a:lnTo>
                <a:lnTo>
                  <a:pt x="66" y="213"/>
                </a:lnTo>
                <a:lnTo>
                  <a:pt x="66" y="215"/>
                </a:lnTo>
                <a:lnTo>
                  <a:pt x="64" y="215"/>
                </a:lnTo>
                <a:lnTo>
                  <a:pt x="63" y="215"/>
                </a:lnTo>
                <a:lnTo>
                  <a:pt x="63" y="213"/>
                </a:lnTo>
                <a:lnTo>
                  <a:pt x="63" y="215"/>
                </a:lnTo>
                <a:lnTo>
                  <a:pt x="63" y="213"/>
                </a:lnTo>
                <a:lnTo>
                  <a:pt x="63" y="215"/>
                </a:lnTo>
                <a:lnTo>
                  <a:pt x="61" y="215"/>
                </a:lnTo>
                <a:lnTo>
                  <a:pt x="63" y="213"/>
                </a:lnTo>
                <a:lnTo>
                  <a:pt x="61" y="213"/>
                </a:lnTo>
                <a:lnTo>
                  <a:pt x="61" y="211"/>
                </a:lnTo>
                <a:lnTo>
                  <a:pt x="61" y="210"/>
                </a:lnTo>
                <a:lnTo>
                  <a:pt x="60" y="210"/>
                </a:lnTo>
                <a:lnTo>
                  <a:pt x="58" y="210"/>
                </a:lnTo>
                <a:lnTo>
                  <a:pt x="56" y="210"/>
                </a:lnTo>
                <a:lnTo>
                  <a:pt x="55" y="210"/>
                </a:lnTo>
                <a:lnTo>
                  <a:pt x="55" y="211"/>
                </a:lnTo>
                <a:lnTo>
                  <a:pt x="53" y="211"/>
                </a:lnTo>
                <a:lnTo>
                  <a:pt x="52" y="211"/>
                </a:lnTo>
                <a:lnTo>
                  <a:pt x="53" y="210"/>
                </a:lnTo>
                <a:lnTo>
                  <a:pt x="52" y="210"/>
                </a:lnTo>
                <a:lnTo>
                  <a:pt x="53" y="210"/>
                </a:lnTo>
                <a:lnTo>
                  <a:pt x="52" y="210"/>
                </a:lnTo>
                <a:lnTo>
                  <a:pt x="52" y="208"/>
                </a:lnTo>
                <a:lnTo>
                  <a:pt x="52" y="210"/>
                </a:lnTo>
                <a:lnTo>
                  <a:pt x="50" y="210"/>
                </a:lnTo>
                <a:lnTo>
                  <a:pt x="48" y="210"/>
                </a:lnTo>
                <a:lnTo>
                  <a:pt x="48" y="208"/>
                </a:lnTo>
                <a:lnTo>
                  <a:pt x="48" y="207"/>
                </a:lnTo>
                <a:lnTo>
                  <a:pt x="50" y="207"/>
                </a:lnTo>
                <a:lnTo>
                  <a:pt x="48" y="205"/>
                </a:lnTo>
                <a:lnTo>
                  <a:pt x="48" y="203"/>
                </a:lnTo>
                <a:lnTo>
                  <a:pt x="47" y="203"/>
                </a:lnTo>
                <a:lnTo>
                  <a:pt x="47" y="202"/>
                </a:lnTo>
                <a:lnTo>
                  <a:pt x="45" y="202"/>
                </a:lnTo>
                <a:lnTo>
                  <a:pt x="45" y="200"/>
                </a:lnTo>
                <a:lnTo>
                  <a:pt x="44" y="199"/>
                </a:lnTo>
                <a:lnTo>
                  <a:pt x="44" y="197"/>
                </a:lnTo>
                <a:lnTo>
                  <a:pt x="45" y="197"/>
                </a:lnTo>
                <a:lnTo>
                  <a:pt x="45" y="195"/>
                </a:lnTo>
                <a:lnTo>
                  <a:pt x="45" y="194"/>
                </a:lnTo>
                <a:lnTo>
                  <a:pt x="45" y="192"/>
                </a:lnTo>
                <a:lnTo>
                  <a:pt x="47" y="192"/>
                </a:lnTo>
                <a:lnTo>
                  <a:pt x="45" y="192"/>
                </a:lnTo>
                <a:lnTo>
                  <a:pt x="45" y="191"/>
                </a:lnTo>
                <a:lnTo>
                  <a:pt x="47" y="191"/>
                </a:lnTo>
                <a:lnTo>
                  <a:pt x="47" y="189"/>
                </a:lnTo>
                <a:lnTo>
                  <a:pt x="47" y="187"/>
                </a:lnTo>
                <a:lnTo>
                  <a:pt x="47" y="186"/>
                </a:lnTo>
                <a:lnTo>
                  <a:pt x="47" y="184"/>
                </a:lnTo>
                <a:lnTo>
                  <a:pt x="45" y="184"/>
                </a:lnTo>
                <a:lnTo>
                  <a:pt x="45" y="183"/>
                </a:lnTo>
                <a:lnTo>
                  <a:pt x="44" y="183"/>
                </a:lnTo>
                <a:lnTo>
                  <a:pt x="44" y="181"/>
                </a:lnTo>
                <a:lnTo>
                  <a:pt x="42" y="181"/>
                </a:lnTo>
                <a:lnTo>
                  <a:pt x="42" y="179"/>
                </a:lnTo>
                <a:lnTo>
                  <a:pt x="40" y="179"/>
                </a:lnTo>
                <a:lnTo>
                  <a:pt x="42" y="178"/>
                </a:lnTo>
                <a:lnTo>
                  <a:pt x="42" y="176"/>
                </a:lnTo>
                <a:lnTo>
                  <a:pt x="42" y="175"/>
                </a:lnTo>
                <a:lnTo>
                  <a:pt x="42" y="173"/>
                </a:lnTo>
                <a:lnTo>
                  <a:pt x="44" y="173"/>
                </a:lnTo>
                <a:lnTo>
                  <a:pt x="44" y="171"/>
                </a:lnTo>
                <a:lnTo>
                  <a:pt x="44" y="170"/>
                </a:lnTo>
                <a:lnTo>
                  <a:pt x="44" y="168"/>
                </a:lnTo>
                <a:lnTo>
                  <a:pt x="44" y="167"/>
                </a:lnTo>
                <a:lnTo>
                  <a:pt x="44" y="165"/>
                </a:lnTo>
                <a:lnTo>
                  <a:pt x="45" y="163"/>
                </a:lnTo>
                <a:lnTo>
                  <a:pt x="47" y="163"/>
                </a:lnTo>
                <a:lnTo>
                  <a:pt x="48" y="163"/>
                </a:lnTo>
                <a:lnTo>
                  <a:pt x="48" y="162"/>
                </a:lnTo>
                <a:lnTo>
                  <a:pt x="50" y="162"/>
                </a:lnTo>
                <a:lnTo>
                  <a:pt x="50" y="160"/>
                </a:lnTo>
                <a:lnTo>
                  <a:pt x="52" y="160"/>
                </a:lnTo>
                <a:lnTo>
                  <a:pt x="53" y="159"/>
                </a:lnTo>
                <a:lnTo>
                  <a:pt x="53" y="157"/>
                </a:lnTo>
                <a:lnTo>
                  <a:pt x="55" y="155"/>
                </a:lnTo>
                <a:lnTo>
                  <a:pt x="55" y="154"/>
                </a:lnTo>
                <a:lnTo>
                  <a:pt x="56" y="154"/>
                </a:lnTo>
                <a:lnTo>
                  <a:pt x="56" y="152"/>
                </a:lnTo>
                <a:lnTo>
                  <a:pt x="56" y="151"/>
                </a:lnTo>
                <a:lnTo>
                  <a:pt x="58" y="151"/>
                </a:lnTo>
                <a:lnTo>
                  <a:pt x="58" y="149"/>
                </a:lnTo>
                <a:lnTo>
                  <a:pt x="60" y="147"/>
                </a:lnTo>
                <a:lnTo>
                  <a:pt x="60" y="146"/>
                </a:lnTo>
                <a:lnTo>
                  <a:pt x="60" y="144"/>
                </a:lnTo>
                <a:lnTo>
                  <a:pt x="60" y="143"/>
                </a:lnTo>
                <a:lnTo>
                  <a:pt x="60" y="141"/>
                </a:lnTo>
                <a:lnTo>
                  <a:pt x="60" y="139"/>
                </a:lnTo>
                <a:lnTo>
                  <a:pt x="60" y="138"/>
                </a:lnTo>
                <a:lnTo>
                  <a:pt x="58" y="138"/>
                </a:lnTo>
                <a:lnTo>
                  <a:pt x="58" y="136"/>
                </a:lnTo>
                <a:lnTo>
                  <a:pt x="60" y="138"/>
                </a:lnTo>
                <a:lnTo>
                  <a:pt x="60" y="136"/>
                </a:lnTo>
                <a:lnTo>
                  <a:pt x="60" y="135"/>
                </a:lnTo>
                <a:lnTo>
                  <a:pt x="61" y="135"/>
                </a:lnTo>
                <a:lnTo>
                  <a:pt x="60" y="135"/>
                </a:lnTo>
                <a:lnTo>
                  <a:pt x="60" y="136"/>
                </a:lnTo>
                <a:lnTo>
                  <a:pt x="61" y="136"/>
                </a:lnTo>
                <a:lnTo>
                  <a:pt x="61" y="138"/>
                </a:lnTo>
                <a:lnTo>
                  <a:pt x="61" y="136"/>
                </a:lnTo>
                <a:lnTo>
                  <a:pt x="61" y="138"/>
                </a:lnTo>
                <a:lnTo>
                  <a:pt x="60" y="138"/>
                </a:lnTo>
                <a:lnTo>
                  <a:pt x="60" y="139"/>
                </a:lnTo>
                <a:lnTo>
                  <a:pt x="61" y="139"/>
                </a:lnTo>
                <a:lnTo>
                  <a:pt x="61" y="141"/>
                </a:lnTo>
                <a:lnTo>
                  <a:pt x="61" y="143"/>
                </a:lnTo>
                <a:lnTo>
                  <a:pt x="61" y="141"/>
                </a:lnTo>
                <a:lnTo>
                  <a:pt x="63" y="141"/>
                </a:lnTo>
                <a:lnTo>
                  <a:pt x="63" y="139"/>
                </a:lnTo>
                <a:lnTo>
                  <a:pt x="63" y="141"/>
                </a:lnTo>
                <a:lnTo>
                  <a:pt x="63" y="143"/>
                </a:lnTo>
                <a:lnTo>
                  <a:pt x="63" y="141"/>
                </a:lnTo>
                <a:lnTo>
                  <a:pt x="64" y="141"/>
                </a:lnTo>
                <a:lnTo>
                  <a:pt x="64" y="143"/>
                </a:lnTo>
                <a:lnTo>
                  <a:pt x="64" y="141"/>
                </a:lnTo>
                <a:lnTo>
                  <a:pt x="64" y="143"/>
                </a:lnTo>
                <a:lnTo>
                  <a:pt x="64" y="144"/>
                </a:lnTo>
                <a:lnTo>
                  <a:pt x="64" y="146"/>
                </a:lnTo>
                <a:lnTo>
                  <a:pt x="66" y="147"/>
                </a:lnTo>
                <a:lnTo>
                  <a:pt x="64" y="147"/>
                </a:lnTo>
                <a:lnTo>
                  <a:pt x="64" y="149"/>
                </a:lnTo>
                <a:lnTo>
                  <a:pt x="64" y="151"/>
                </a:lnTo>
                <a:lnTo>
                  <a:pt x="63" y="151"/>
                </a:lnTo>
                <a:lnTo>
                  <a:pt x="64" y="151"/>
                </a:lnTo>
                <a:lnTo>
                  <a:pt x="63" y="151"/>
                </a:lnTo>
                <a:lnTo>
                  <a:pt x="64" y="151"/>
                </a:lnTo>
                <a:lnTo>
                  <a:pt x="66" y="151"/>
                </a:lnTo>
                <a:lnTo>
                  <a:pt x="66" y="149"/>
                </a:lnTo>
                <a:lnTo>
                  <a:pt x="68" y="149"/>
                </a:lnTo>
                <a:lnTo>
                  <a:pt x="68" y="147"/>
                </a:lnTo>
                <a:lnTo>
                  <a:pt x="68" y="146"/>
                </a:lnTo>
                <a:lnTo>
                  <a:pt x="68" y="144"/>
                </a:lnTo>
                <a:lnTo>
                  <a:pt x="69" y="144"/>
                </a:lnTo>
                <a:lnTo>
                  <a:pt x="68" y="144"/>
                </a:lnTo>
                <a:lnTo>
                  <a:pt x="68" y="143"/>
                </a:lnTo>
                <a:lnTo>
                  <a:pt x="69" y="144"/>
                </a:lnTo>
                <a:lnTo>
                  <a:pt x="69" y="143"/>
                </a:lnTo>
                <a:lnTo>
                  <a:pt x="69" y="141"/>
                </a:lnTo>
                <a:lnTo>
                  <a:pt x="69" y="139"/>
                </a:lnTo>
                <a:lnTo>
                  <a:pt x="69" y="138"/>
                </a:lnTo>
                <a:lnTo>
                  <a:pt x="69" y="136"/>
                </a:lnTo>
                <a:lnTo>
                  <a:pt x="69" y="135"/>
                </a:lnTo>
                <a:lnTo>
                  <a:pt x="71" y="135"/>
                </a:lnTo>
                <a:lnTo>
                  <a:pt x="71" y="133"/>
                </a:lnTo>
                <a:lnTo>
                  <a:pt x="69" y="133"/>
                </a:lnTo>
                <a:lnTo>
                  <a:pt x="71" y="133"/>
                </a:lnTo>
                <a:lnTo>
                  <a:pt x="71" y="135"/>
                </a:lnTo>
                <a:lnTo>
                  <a:pt x="71" y="133"/>
                </a:lnTo>
                <a:lnTo>
                  <a:pt x="71" y="131"/>
                </a:lnTo>
                <a:lnTo>
                  <a:pt x="72" y="131"/>
                </a:lnTo>
                <a:lnTo>
                  <a:pt x="72" y="133"/>
                </a:lnTo>
                <a:lnTo>
                  <a:pt x="72" y="131"/>
                </a:lnTo>
                <a:lnTo>
                  <a:pt x="72" y="130"/>
                </a:lnTo>
                <a:lnTo>
                  <a:pt x="72" y="131"/>
                </a:lnTo>
                <a:lnTo>
                  <a:pt x="74" y="131"/>
                </a:lnTo>
                <a:lnTo>
                  <a:pt x="74" y="130"/>
                </a:lnTo>
                <a:lnTo>
                  <a:pt x="72" y="130"/>
                </a:lnTo>
                <a:lnTo>
                  <a:pt x="74" y="130"/>
                </a:lnTo>
                <a:lnTo>
                  <a:pt x="74" y="128"/>
                </a:lnTo>
                <a:lnTo>
                  <a:pt x="74" y="130"/>
                </a:lnTo>
                <a:lnTo>
                  <a:pt x="74" y="128"/>
                </a:lnTo>
                <a:lnTo>
                  <a:pt x="76" y="128"/>
                </a:lnTo>
                <a:lnTo>
                  <a:pt x="74" y="128"/>
                </a:lnTo>
                <a:lnTo>
                  <a:pt x="76" y="127"/>
                </a:lnTo>
                <a:lnTo>
                  <a:pt x="76" y="128"/>
                </a:lnTo>
                <a:lnTo>
                  <a:pt x="76" y="127"/>
                </a:lnTo>
                <a:lnTo>
                  <a:pt x="76" y="125"/>
                </a:lnTo>
                <a:lnTo>
                  <a:pt x="77" y="125"/>
                </a:lnTo>
                <a:lnTo>
                  <a:pt x="77" y="123"/>
                </a:lnTo>
                <a:lnTo>
                  <a:pt x="77" y="122"/>
                </a:lnTo>
                <a:lnTo>
                  <a:pt x="79" y="122"/>
                </a:lnTo>
                <a:lnTo>
                  <a:pt x="80" y="122"/>
                </a:lnTo>
                <a:lnTo>
                  <a:pt x="82" y="122"/>
                </a:lnTo>
                <a:lnTo>
                  <a:pt x="82" y="123"/>
                </a:lnTo>
                <a:lnTo>
                  <a:pt x="84" y="123"/>
                </a:lnTo>
                <a:lnTo>
                  <a:pt x="85" y="122"/>
                </a:lnTo>
                <a:lnTo>
                  <a:pt x="85" y="123"/>
                </a:lnTo>
                <a:lnTo>
                  <a:pt x="85" y="122"/>
                </a:lnTo>
                <a:lnTo>
                  <a:pt x="87" y="123"/>
                </a:lnTo>
                <a:lnTo>
                  <a:pt x="87" y="122"/>
                </a:lnTo>
                <a:lnTo>
                  <a:pt x="88" y="122"/>
                </a:lnTo>
                <a:lnTo>
                  <a:pt x="88" y="120"/>
                </a:lnTo>
                <a:lnTo>
                  <a:pt x="88" y="119"/>
                </a:lnTo>
                <a:lnTo>
                  <a:pt x="88" y="117"/>
                </a:lnTo>
                <a:lnTo>
                  <a:pt x="90" y="117"/>
                </a:lnTo>
                <a:lnTo>
                  <a:pt x="90" y="119"/>
                </a:lnTo>
                <a:lnTo>
                  <a:pt x="92" y="119"/>
                </a:lnTo>
                <a:lnTo>
                  <a:pt x="92" y="117"/>
                </a:lnTo>
                <a:lnTo>
                  <a:pt x="90" y="117"/>
                </a:lnTo>
                <a:lnTo>
                  <a:pt x="90" y="115"/>
                </a:lnTo>
                <a:lnTo>
                  <a:pt x="90" y="114"/>
                </a:lnTo>
                <a:lnTo>
                  <a:pt x="88" y="114"/>
                </a:lnTo>
                <a:lnTo>
                  <a:pt x="90" y="114"/>
                </a:lnTo>
                <a:lnTo>
                  <a:pt x="88" y="114"/>
                </a:lnTo>
                <a:lnTo>
                  <a:pt x="88" y="112"/>
                </a:lnTo>
                <a:lnTo>
                  <a:pt x="90" y="112"/>
                </a:lnTo>
                <a:lnTo>
                  <a:pt x="90" y="111"/>
                </a:lnTo>
                <a:lnTo>
                  <a:pt x="92" y="111"/>
                </a:lnTo>
                <a:lnTo>
                  <a:pt x="93" y="111"/>
                </a:lnTo>
                <a:lnTo>
                  <a:pt x="93" y="112"/>
                </a:lnTo>
                <a:lnTo>
                  <a:pt x="95" y="112"/>
                </a:lnTo>
                <a:lnTo>
                  <a:pt x="95" y="114"/>
                </a:lnTo>
                <a:lnTo>
                  <a:pt x="96" y="114"/>
                </a:lnTo>
                <a:lnTo>
                  <a:pt x="98" y="115"/>
                </a:lnTo>
                <a:lnTo>
                  <a:pt x="100" y="115"/>
                </a:lnTo>
                <a:lnTo>
                  <a:pt x="100" y="114"/>
                </a:lnTo>
                <a:lnTo>
                  <a:pt x="98" y="114"/>
                </a:lnTo>
                <a:lnTo>
                  <a:pt x="98" y="112"/>
                </a:lnTo>
                <a:lnTo>
                  <a:pt x="100" y="112"/>
                </a:lnTo>
                <a:lnTo>
                  <a:pt x="98" y="111"/>
                </a:lnTo>
                <a:lnTo>
                  <a:pt x="96" y="111"/>
                </a:lnTo>
                <a:lnTo>
                  <a:pt x="96" y="109"/>
                </a:lnTo>
                <a:lnTo>
                  <a:pt x="96" y="107"/>
                </a:lnTo>
                <a:lnTo>
                  <a:pt x="96" y="106"/>
                </a:lnTo>
                <a:lnTo>
                  <a:pt x="98" y="106"/>
                </a:lnTo>
                <a:lnTo>
                  <a:pt x="100" y="106"/>
                </a:lnTo>
                <a:lnTo>
                  <a:pt x="101" y="106"/>
                </a:lnTo>
                <a:lnTo>
                  <a:pt x="103" y="106"/>
                </a:lnTo>
                <a:lnTo>
                  <a:pt x="104" y="107"/>
                </a:lnTo>
                <a:lnTo>
                  <a:pt x="106" y="107"/>
                </a:lnTo>
                <a:lnTo>
                  <a:pt x="106" y="106"/>
                </a:lnTo>
                <a:lnTo>
                  <a:pt x="108" y="106"/>
                </a:lnTo>
                <a:lnTo>
                  <a:pt x="109" y="106"/>
                </a:lnTo>
                <a:lnTo>
                  <a:pt x="109" y="104"/>
                </a:lnTo>
                <a:lnTo>
                  <a:pt x="109" y="103"/>
                </a:lnTo>
                <a:lnTo>
                  <a:pt x="111" y="103"/>
                </a:lnTo>
                <a:lnTo>
                  <a:pt x="111" y="104"/>
                </a:lnTo>
                <a:lnTo>
                  <a:pt x="111" y="106"/>
                </a:lnTo>
                <a:lnTo>
                  <a:pt x="111" y="104"/>
                </a:lnTo>
                <a:lnTo>
                  <a:pt x="112" y="104"/>
                </a:lnTo>
                <a:lnTo>
                  <a:pt x="112" y="103"/>
                </a:lnTo>
                <a:lnTo>
                  <a:pt x="112" y="101"/>
                </a:lnTo>
                <a:lnTo>
                  <a:pt x="114" y="101"/>
                </a:lnTo>
                <a:lnTo>
                  <a:pt x="116" y="101"/>
                </a:lnTo>
                <a:lnTo>
                  <a:pt x="117" y="101"/>
                </a:lnTo>
                <a:lnTo>
                  <a:pt x="119" y="101"/>
                </a:lnTo>
                <a:lnTo>
                  <a:pt x="119" y="103"/>
                </a:lnTo>
                <a:lnTo>
                  <a:pt x="119" y="104"/>
                </a:lnTo>
                <a:lnTo>
                  <a:pt x="120" y="103"/>
                </a:lnTo>
                <a:lnTo>
                  <a:pt x="120" y="104"/>
                </a:lnTo>
                <a:lnTo>
                  <a:pt x="119" y="104"/>
                </a:lnTo>
                <a:lnTo>
                  <a:pt x="120" y="104"/>
                </a:lnTo>
                <a:lnTo>
                  <a:pt x="120" y="106"/>
                </a:lnTo>
                <a:lnTo>
                  <a:pt x="122" y="106"/>
                </a:lnTo>
                <a:lnTo>
                  <a:pt x="122" y="107"/>
                </a:lnTo>
                <a:lnTo>
                  <a:pt x="120" y="107"/>
                </a:lnTo>
                <a:lnTo>
                  <a:pt x="122" y="107"/>
                </a:lnTo>
                <a:lnTo>
                  <a:pt x="120" y="107"/>
                </a:lnTo>
                <a:lnTo>
                  <a:pt x="120" y="109"/>
                </a:lnTo>
                <a:lnTo>
                  <a:pt x="120" y="111"/>
                </a:lnTo>
                <a:lnTo>
                  <a:pt x="122" y="111"/>
                </a:lnTo>
                <a:lnTo>
                  <a:pt x="122" y="112"/>
                </a:lnTo>
                <a:lnTo>
                  <a:pt x="120" y="112"/>
                </a:lnTo>
                <a:lnTo>
                  <a:pt x="120" y="111"/>
                </a:lnTo>
                <a:lnTo>
                  <a:pt x="120" y="112"/>
                </a:lnTo>
                <a:lnTo>
                  <a:pt x="122" y="112"/>
                </a:lnTo>
                <a:lnTo>
                  <a:pt x="124" y="112"/>
                </a:lnTo>
                <a:lnTo>
                  <a:pt x="124" y="111"/>
                </a:lnTo>
                <a:lnTo>
                  <a:pt x="124" y="109"/>
                </a:lnTo>
                <a:lnTo>
                  <a:pt x="125" y="109"/>
                </a:lnTo>
                <a:lnTo>
                  <a:pt x="125" y="111"/>
                </a:lnTo>
                <a:lnTo>
                  <a:pt x="125" y="109"/>
                </a:lnTo>
                <a:lnTo>
                  <a:pt x="124" y="109"/>
                </a:lnTo>
                <a:lnTo>
                  <a:pt x="122" y="109"/>
                </a:lnTo>
                <a:lnTo>
                  <a:pt x="124" y="109"/>
                </a:lnTo>
                <a:lnTo>
                  <a:pt x="122" y="109"/>
                </a:lnTo>
                <a:lnTo>
                  <a:pt x="122" y="107"/>
                </a:lnTo>
                <a:lnTo>
                  <a:pt x="124" y="106"/>
                </a:lnTo>
                <a:lnTo>
                  <a:pt x="124" y="104"/>
                </a:lnTo>
                <a:lnTo>
                  <a:pt x="122" y="104"/>
                </a:lnTo>
                <a:lnTo>
                  <a:pt x="122" y="106"/>
                </a:lnTo>
                <a:lnTo>
                  <a:pt x="122" y="104"/>
                </a:lnTo>
                <a:lnTo>
                  <a:pt x="120" y="104"/>
                </a:lnTo>
                <a:lnTo>
                  <a:pt x="120" y="103"/>
                </a:lnTo>
                <a:lnTo>
                  <a:pt x="120" y="101"/>
                </a:lnTo>
                <a:lnTo>
                  <a:pt x="120" y="99"/>
                </a:lnTo>
                <a:lnTo>
                  <a:pt x="120" y="98"/>
                </a:lnTo>
                <a:lnTo>
                  <a:pt x="120" y="96"/>
                </a:lnTo>
                <a:lnTo>
                  <a:pt x="122" y="96"/>
                </a:lnTo>
                <a:lnTo>
                  <a:pt x="122" y="95"/>
                </a:lnTo>
                <a:lnTo>
                  <a:pt x="122" y="93"/>
                </a:lnTo>
                <a:lnTo>
                  <a:pt x="124" y="93"/>
                </a:lnTo>
                <a:lnTo>
                  <a:pt x="122" y="93"/>
                </a:lnTo>
                <a:lnTo>
                  <a:pt x="122" y="91"/>
                </a:lnTo>
                <a:lnTo>
                  <a:pt x="124" y="91"/>
                </a:lnTo>
                <a:lnTo>
                  <a:pt x="125" y="91"/>
                </a:lnTo>
                <a:lnTo>
                  <a:pt x="124" y="91"/>
                </a:lnTo>
                <a:lnTo>
                  <a:pt x="125" y="91"/>
                </a:lnTo>
                <a:lnTo>
                  <a:pt x="125" y="90"/>
                </a:lnTo>
                <a:lnTo>
                  <a:pt x="125" y="91"/>
                </a:lnTo>
                <a:lnTo>
                  <a:pt x="125" y="93"/>
                </a:lnTo>
                <a:lnTo>
                  <a:pt x="125" y="91"/>
                </a:lnTo>
                <a:lnTo>
                  <a:pt x="127" y="91"/>
                </a:lnTo>
                <a:lnTo>
                  <a:pt x="127" y="90"/>
                </a:lnTo>
                <a:lnTo>
                  <a:pt x="128" y="90"/>
                </a:lnTo>
                <a:lnTo>
                  <a:pt x="128" y="88"/>
                </a:lnTo>
                <a:lnTo>
                  <a:pt x="128" y="90"/>
                </a:lnTo>
                <a:close/>
                <a:moveTo>
                  <a:pt x="128" y="88"/>
                </a:moveTo>
                <a:lnTo>
                  <a:pt x="127" y="88"/>
                </a:lnTo>
                <a:lnTo>
                  <a:pt x="128" y="90"/>
                </a:lnTo>
                <a:lnTo>
                  <a:pt x="127" y="90"/>
                </a:lnTo>
                <a:lnTo>
                  <a:pt x="127" y="88"/>
                </a:lnTo>
                <a:lnTo>
                  <a:pt x="128" y="88"/>
                </a:lnTo>
                <a:close/>
                <a:moveTo>
                  <a:pt x="63" y="87"/>
                </a:moveTo>
                <a:lnTo>
                  <a:pt x="63" y="88"/>
                </a:lnTo>
                <a:lnTo>
                  <a:pt x="61" y="88"/>
                </a:lnTo>
                <a:lnTo>
                  <a:pt x="63" y="87"/>
                </a:lnTo>
                <a:close/>
                <a:moveTo>
                  <a:pt x="63" y="87"/>
                </a:moveTo>
                <a:lnTo>
                  <a:pt x="63" y="88"/>
                </a:lnTo>
                <a:lnTo>
                  <a:pt x="63" y="87"/>
                </a:lnTo>
                <a:close/>
                <a:moveTo>
                  <a:pt x="61" y="87"/>
                </a:moveTo>
                <a:lnTo>
                  <a:pt x="63" y="87"/>
                </a:lnTo>
                <a:lnTo>
                  <a:pt x="61" y="87"/>
                </a:lnTo>
                <a:lnTo>
                  <a:pt x="61" y="88"/>
                </a:lnTo>
                <a:lnTo>
                  <a:pt x="61" y="90"/>
                </a:lnTo>
                <a:lnTo>
                  <a:pt x="60" y="90"/>
                </a:lnTo>
                <a:lnTo>
                  <a:pt x="60" y="88"/>
                </a:lnTo>
                <a:lnTo>
                  <a:pt x="60" y="90"/>
                </a:lnTo>
                <a:lnTo>
                  <a:pt x="60" y="88"/>
                </a:lnTo>
                <a:lnTo>
                  <a:pt x="60" y="87"/>
                </a:lnTo>
                <a:lnTo>
                  <a:pt x="61" y="87"/>
                </a:lnTo>
                <a:lnTo>
                  <a:pt x="60" y="87"/>
                </a:lnTo>
                <a:lnTo>
                  <a:pt x="61" y="87"/>
                </a:lnTo>
                <a:close/>
                <a:moveTo>
                  <a:pt x="60" y="85"/>
                </a:moveTo>
                <a:lnTo>
                  <a:pt x="60" y="87"/>
                </a:lnTo>
                <a:lnTo>
                  <a:pt x="60" y="88"/>
                </a:lnTo>
                <a:lnTo>
                  <a:pt x="58" y="88"/>
                </a:lnTo>
                <a:lnTo>
                  <a:pt x="56" y="88"/>
                </a:lnTo>
                <a:lnTo>
                  <a:pt x="56" y="90"/>
                </a:lnTo>
                <a:lnTo>
                  <a:pt x="55" y="91"/>
                </a:lnTo>
                <a:lnTo>
                  <a:pt x="53" y="91"/>
                </a:lnTo>
                <a:lnTo>
                  <a:pt x="53" y="90"/>
                </a:lnTo>
                <a:lnTo>
                  <a:pt x="55" y="88"/>
                </a:lnTo>
                <a:lnTo>
                  <a:pt x="55" y="87"/>
                </a:lnTo>
                <a:lnTo>
                  <a:pt x="56" y="87"/>
                </a:lnTo>
                <a:lnTo>
                  <a:pt x="58" y="87"/>
                </a:lnTo>
                <a:lnTo>
                  <a:pt x="58" y="85"/>
                </a:lnTo>
                <a:lnTo>
                  <a:pt x="60" y="85"/>
                </a:lnTo>
                <a:close/>
                <a:moveTo>
                  <a:pt x="63" y="83"/>
                </a:moveTo>
                <a:lnTo>
                  <a:pt x="63" y="85"/>
                </a:lnTo>
                <a:lnTo>
                  <a:pt x="63" y="87"/>
                </a:lnTo>
                <a:lnTo>
                  <a:pt x="61" y="87"/>
                </a:lnTo>
                <a:lnTo>
                  <a:pt x="61" y="85"/>
                </a:lnTo>
                <a:lnTo>
                  <a:pt x="63" y="85"/>
                </a:lnTo>
                <a:lnTo>
                  <a:pt x="63" y="83"/>
                </a:lnTo>
                <a:close/>
                <a:moveTo>
                  <a:pt x="183" y="85"/>
                </a:moveTo>
                <a:lnTo>
                  <a:pt x="181" y="85"/>
                </a:lnTo>
                <a:lnTo>
                  <a:pt x="183" y="85"/>
                </a:lnTo>
                <a:lnTo>
                  <a:pt x="183" y="83"/>
                </a:lnTo>
                <a:lnTo>
                  <a:pt x="183" y="85"/>
                </a:lnTo>
                <a:close/>
                <a:moveTo>
                  <a:pt x="149" y="83"/>
                </a:moveTo>
                <a:lnTo>
                  <a:pt x="149" y="85"/>
                </a:lnTo>
                <a:lnTo>
                  <a:pt x="151" y="85"/>
                </a:lnTo>
                <a:lnTo>
                  <a:pt x="149" y="85"/>
                </a:lnTo>
                <a:lnTo>
                  <a:pt x="148" y="85"/>
                </a:lnTo>
                <a:lnTo>
                  <a:pt x="148" y="83"/>
                </a:lnTo>
                <a:lnTo>
                  <a:pt x="149" y="83"/>
                </a:lnTo>
                <a:lnTo>
                  <a:pt x="148" y="83"/>
                </a:lnTo>
                <a:lnTo>
                  <a:pt x="149" y="83"/>
                </a:lnTo>
                <a:close/>
                <a:moveTo>
                  <a:pt x="189" y="83"/>
                </a:moveTo>
                <a:lnTo>
                  <a:pt x="189" y="85"/>
                </a:lnTo>
                <a:lnTo>
                  <a:pt x="189" y="87"/>
                </a:lnTo>
                <a:lnTo>
                  <a:pt x="188" y="87"/>
                </a:lnTo>
                <a:lnTo>
                  <a:pt x="188" y="88"/>
                </a:lnTo>
                <a:lnTo>
                  <a:pt x="186" y="88"/>
                </a:lnTo>
                <a:lnTo>
                  <a:pt x="184" y="88"/>
                </a:lnTo>
                <a:lnTo>
                  <a:pt x="184" y="87"/>
                </a:lnTo>
                <a:lnTo>
                  <a:pt x="183" y="87"/>
                </a:lnTo>
                <a:lnTo>
                  <a:pt x="181" y="87"/>
                </a:lnTo>
                <a:lnTo>
                  <a:pt x="183" y="85"/>
                </a:lnTo>
                <a:lnTo>
                  <a:pt x="184" y="85"/>
                </a:lnTo>
                <a:lnTo>
                  <a:pt x="184" y="83"/>
                </a:lnTo>
                <a:lnTo>
                  <a:pt x="186" y="83"/>
                </a:lnTo>
                <a:lnTo>
                  <a:pt x="188" y="83"/>
                </a:lnTo>
                <a:lnTo>
                  <a:pt x="189" y="83"/>
                </a:lnTo>
                <a:close/>
                <a:moveTo>
                  <a:pt x="66" y="80"/>
                </a:moveTo>
                <a:lnTo>
                  <a:pt x="68" y="80"/>
                </a:lnTo>
                <a:lnTo>
                  <a:pt x="68" y="82"/>
                </a:lnTo>
                <a:lnTo>
                  <a:pt x="69" y="82"/>
                </a:lnTo>
                <a:lnTo>
                  <a:pt x="71" y="82"/>
                </a:lnTo>
                <a:lnTo>
                  <a:pt x="71" y="80"/>
                </a:lnTo>
                <a:lnTo>
                  <a:pt x="71" y="82"/>
                </a:lnTo>
                <a:lnTo>
                  <a:pt x="71" y="83"/>
                </a:lnTo>
                <a:lnTo>
                  <a:pt x="71" y="85"/>
                </a:lnTo>
                <a:lnTo>
                  <a:pt x="72" y="85"/>
                </a:lnTo>
                <a:lnTo>
                  <a:pt x="74" y="85"/>
                </a:lnTo>
                <a:lnTo>
                  <a:pt x="76" y="85"/>
                </a:lnTo>
                <a:lnTo>
                  <a:pt x="76" y="87"/>
                </a:lnTo>
                <a:lnTo>
                  <a:pt x="77" y="87"/>
                </a:lnTo>
                <a:lnTo>
                  <a:pt x="77" y="88"/>
                </a:lnTo>
                <a:lnTo>
                  <a:pt x="79" y="88"/>
                </a:lnTo>
                <a:lnTo>
                  <a:pt x="79" y="90"/>
                </a:lnTo>
                <a:lnTo>
                  <a:pt x="80" y="90"/>
                </a:lnTo>
                <a:lnTo>
                  <a:pt x="80" y="91"/>
                </a:lnTo>
                <a:lnTo>
                  <a:pt x="80" y="93"/>
                </a:lnTo>
                <a:lnTo>
                  <a:pt x="82" y="93"/>
                </a:lnTo>
                <a:lnTo>
                  <a:pt x="82" y="95"/>
                </a:lnTo>
                <a:lnTo>
                  <a:pt x="82" y="96"/>
                </a:lnTo>
                <a:lnTo>
                  <a:pt x="84" y="96"/>
                </a:lnTo>
                <a:lnTo>
                  <a:pt x="84" y="98"/>
                </a:lnTo>
                <a:lnTo>
                  <a:pt x="85" y="98"/>
                </a:lnTo>
                <a:lnTo>
                  <a:pt x="85" y="99"/>
                </a:lnTo>
                <a:lnTo>
                  <a:pt x="85" y="101"/>
                </a:lnTo>
                <a:lnTo>
                  <a:pt x="85" y="103"/>
                </a:lnTo>
                <a:lnTo>
                  <a:pt x="87" y="103"/>
                </a:lnTo>
                <a:lnTo>
                  <a:pt x="87" y="104"/>
                </a:lnTo>
                <a:lnTo>
                  <a:pt x="85" y="104"/>
                </a:lnTo>
                <a:lnTo>
                  <a:pt x="85" y="106"/>
                </a:lnTo>
                <a:lnTo>
                  <a:pt x="87" y="106"/>
                </a:lnTo>
                <a:lnTo>
                  <a:pt x="85" y="106"/>
                </a:lnTo>
                <a:lnTo>
                  <a:pt x="84" y="106"/>
                </a:lnTo>
                <a:lnTo>
                  <a:pt x="82" y="106"/>
                </a:lnTo>
                <a:lnTo>
                  <a:pt x="82" y="104"/>
                </a:lnTo>
                <a:lnTo>
                  <a:pt x="80" y="104"/>
                </a:lnTo>
                <a:lnTo>
                  <a:pt x="80" y="103"/>
                </a:lnTo>
                <a:lnTo>
                  <a:pt x="82" y="103"/>
                </a:lnTo>
                <a:lnTo>
                  <a:pt x="80" y="103"/>
                </a:lnTo>
                <a:lnTo>
                  <a:pt x="79" y="103"/>
                </a:lnTo>
                <a:lnTo>
                  <a:pt x="79" y="104"/>
                </a:lnTo>
                <a:lnTo>
                  <a:pt x="79" y="103"/>
                </a:lnTo>
                <a:lnTo>
                  <a:pt x="79" y="104"/>
                </a:lnTo>
                <a:lnTo>
                  <a:pt x="80" y="104"/>
                </a:lnTo>
                <a:lnTo>
                  <a:pt x="82" y="106"/>
                </a:lnTo>
                <a:lnTo>
                  <a:pt x="80" y="106"/>
                </a:lnTo>
                <a:lnTo>
                  <a:pt x="79" y="104"/>
                </a:lnTo>
                <a:lnTo>
                  <a:pt x="77" y="104"/>
                </a:lnTo>
                <a:lnTo>
                  <a:pt x="77" y="103"/>
                </a:lnTo>
                <a:lnTo>
                  <a:pt x="76" y="103"/>
                </a:lnTo>
                <a:lnTo>
                  <a:pt x="74" y="103"/>
                </a:lnTo>
                <a:lnTo>
                  <a:pt x="72" y="103"/>
                </a:lnTo>
                <a:lnTo>
                  <a:pt x="72" y="101"/>
                </a:lnTo>
                <a:lnTo>
                  <a:pt x="72" y="99"/>
                </a:lnTo>
                <a:lnTo>
                  <a:pt x="71" y="99"/>
                </a:lnTo>
                <a:lnTo>
                  <a:pt x="72" y="98"/>
                </a:lnTo>
                <a:lnTo>
                  <a:pt x="71" y="98"/>
                </a:lnTo>
                <a:lnTo>
                  <a:pt x="71" y="99"/>
                </a:lnTo>
                <a:lnTo>
                  <a:pt x="71" y="98"/>
                </a:lnTo>
                <a:lnTo>
                  <a:pt x="71" y="96"/>
                </a:lnTo>
                <a:lnTo>
                  <a:pt x="69" y="96"/>
                </a:lnTo>
                <a:lnTo>
                  <a:pt x="69" y="95"/>
                </a:lnTo>
                <a:lnTo>
                  <a:pt x="69" y="93"/>
                </a:lnTo>
                <a:lnTo>
                  <a:pt x="69" y="91"/>
                </a:lnTo>
                <a:lnTo>
                  <a:pt x="71" y="91"/>
                </a:lnTo>
                <a:lnTo>
                  <a:pt x="69" y="91"/>
                </a:lnTo>
                <a:lnTo>
                  <a:pt x="71" y="91"/>
                </a:lnTo>
                <a:lnTo>
                  <a:pt x="69" y="91"/>
                </a:lnTo>
                <a:lnTo>
                  <a:pt x="69" y="90"/>
                </a:lnTo>
                <a:lnTo>
                  <a:pt x="71" y="90"/>
                </a:lnTo>
                <a:lnTo>
                  <a:pt x="71" y="91"/>
                </a:lnTo>
                <a:lnTo>
                  <a:pt x="71" y="93"/>
                </a:lnTo>
                <a:lnTo>
                  <a:pt x="71" y="91"/>
                </a:lnTo>
                <a:lnTo>
                  <a:pt x="72" y="91"/>
                </a:lnTo>
                <a:lnTo>
                  <a:pt x="72" y="90"/>
                </a:lnTo>
                <a:lnTo>
                  <a:pt x="71" y="90"/>
                </a:lnTo>
                <a:lnTo>
                  <a:pt x="71" y="88"/>
                </a:lnTo>
                <a:lnTo>
                  <a:pt x="69" y="88"/>
                </a:lnTo>
                <a:lnTo>
                  <a:pt x="71" y="88"/>
                </a:lnTo>
                <a:lnTo>
                  <a:pt x="69" y="88"/>
                </a:lnTo>
                <a:lnTo>
                  <a:pt x="68" y="88"/>
                </a:lnTo>
                <a:lnTo>
                  <a:pt x="69" y="88"/>
                </a:lnTo>
                <a:lnTo>
                  <a:pt x="69" y="90"/>
                </a:lnTo>
                <a:lnTo>
                  <a:pt x="69" y="91"/>
                </a:lnTo>
                <a:lnTo>
                  <a:pt x="68" y="91"/>
                </a:lnTo>
                <a:lnTo>
                  <a:pt x="69" y="91"/>
                </a:lnTo>
                <a:lnTo>
                  <a:pt x="68" y="91"/>
                </a:lnTo>
                <a:lnTo>
                  <a:pt x="68" y="93"/>
                </a:lnTo>
                <a:lnTo>
                  <a:pt x="68" y="95"/>
                </a:lnTo>
                <a:lnTo>
                  <a:pt x="66" y="95"/>
                </a:lnTo>
                <a:lnTo>
                  <a:pt x="68" y="95"/>
                </a:lnTo>
                <a:lnTo>
                  <a:pt x="66" y="95"/>
                </a:lnTo>
                <a:lnTo>
                  <a:pt x="66" y="96"/>
                </a:lnTo>
                <a:lnTo>
                  <a:pt x="66" y="95"/>
                </a:lnTo>
                <a:lnTo>
                  <a:pt x="66" y="96"/>
                </a:lnTo>
                <a:lnTo>
                  <a:pt x="64" y="96"/>
                </a:lnTo>
                <a:lnTo>
                  <a:pt x="64" y="98"/>
                </a:lnTo>
                <a:lnTo>
                  <a:pt x="64" y="96"/>
                </a:lnTo>
                <a:lnTo>
                  <a:pt x="64" y="95"/>
                </a:lnTo>
                <a:lnTo>
                  <a:pt x="66" y="95"/>
                </a:lnTo>
                <a:lnTo>
                  <a:pt x="66" y="93"/>
                </a:lnTo>
                <a:lnTo>
                  <a:pt x="64" y="93"/>
                </a:lnTo>
                <a:lnTo>
                  <a:pt x="66" y="93"/>
                </a:lnTo>
                <a:lnTo>
                  <a:pt x="66" y="91"/>
                </a:lnTo>
                <a:lnTo>
                  <a:pt x="64" y="91"/>
                </a:lnTo>
                <a:lnTo>
                  <a:pt x="64" y="90"/>
                </a:lnTo>
                <a:lnTo>
                  <a:pt x="63" y="90"/>
                </a:lnTo>
                <a:lnTo>
                  <a:pt x="63" y="88"/>
                </a:lnTo>
                <a:lnTo>
                  <a:pt x="63" y="90"/>
                </a:lnTo>
                <a:lnTo>
                  <a:pt x="63" y="88"/>
                </a:lnTo>
                <a:lnTo>
                  <a:pt x="63" y="87"/>
                </a:lnTo>
                <a:lnTo>
                  <a:pt x="64" y="87"/>
                </a:lnTo>
                <a:lnTo>
                  <a:pt x="66" y="87"/>
                </a:lnTo>
                <a:lnTo>
                  <a:pt x="66" y="88"/>
                </a:lnTo>
                <a:lnTo>
                  <a:pt x="66" y="87"/>
                </a:lnTo>
                <a:lnTo>
                  <a:pt x="68" y="88"/>
                </a:lnTo>
                <a:lnTo>
                  <a:pt x="68" y="87"/>
                </a:lnTo>
                <a:lnTo>
                  <a:pt x="66" y="87"/>
                </a:lnTo>
                <a:lnTo>
                  <a:pt x="64" y="87"/>
                </a:lnTo>
                <a:lnTo>
                  <a:pt x="64" y="85"/>
                </a:lnTo>
                <a:lnTo>
                  <a:pt x="64" y="83"/>
                </a:lnTo>
                <a:lnTo>
                  <a:pt x="66" y="82"/>
                </a:lnTo>
                <a:lnTo>
                  <a:pt x="64" y="82"/>
                </a:lnTo>
                <a:lnTo>
                  <a:pt x="64" y="83"/>
                </a:lnTo>
                <a:lnTo>
                  <a:pt x="64" y="82"/>
                </a:lnTo>
                <a:lnTo>
                  <a:pt x="64" y="80"/>
                </a:lnTo>
                <a:lnTo>
                  <a:pt x="66" y="80"/>
                </a:lnTo>
                <a:close/>
                <a:moveTo>
                  <a:pt x="69" y="79"/>
                </a:moveTo>
                <a:lnTo>
                  <a:pt x="69" y="80"/>
                </a:lnTo>
                <a:lnTo>
                  <a:pt x="69" y="82"/>
                </a:lnTo>
                <a:lnTo>
                  <a:pt x="68" y="82"/>
                </a:lnTo>
                <a:lnTo>
                  <a:pt x="68" y="80"/>
                </a:lnTo>
                <a:lnTo>
                  <a:pt x="66" y="80"/>
                </a:lnTo>
                <a:lnTo>
                  <a:pt x="66" y="79"/>
                </a:lnTo>
                <a:lnTo>
                  <a:pt x="68" y="79"/>
                </a:lnTo>
                <a:lnTo>
                  <a:pt x="69" y="79"/>
                </a:lnTo>
                <a:close/>
                <a:moveTo>
                  <a:pt x="69" y="77"/>
                </a:moveTo>
                <a:lnTo>
                  <a:pt x="69" y="79"/>
                </a:lnTo>
                <a:lnTo>
                  <a:pt x="69" y="77"/>
                </a:lnTo>
                <a:lnTo>
                  <a:pt x="69" y="79"/>
                </a:lnTo>
                <a:lnTo>
                  <a:pt x="68" y="79"/>
                </a:lnTo>
                <a:lnTo>
                  <a:pt x="68" y="77"/>
                </a:lnTo>
                <a:lnTo>
                  <a:pt x="69" y="77"/>
                </a:lnTo>
                <a:close/>
                <a:moveTo>
                  <a:pt x="37" y="79"/>
                </a:moveTo>
                <a:lnTo>
                  <a:pt x="37" y="77"/>
                </a:lnTo>
                <a:lnTo>
                  <a:pt x="36" y="77"/>
                </a:lnTo>
                <a:lnTo>
                  <a:pt x="37" y="75"/>
                </a:lnTo>
                <a:lnTo>
                  <a:pt x="37" y="77"/>
                </a:lnTo>
                <a:lnTo>
                  <a:pt x="37" y="79"/>
                </a:lnTo>
                <a:close/>
                <a:moveTo>
                  <a:pt x="24" y="74"/>
                </a:moveTo>
                <a:lnTo>
                  <a:pt x="24" y="75"/>
                </a:lnTo>
                <a:lnTo>
                  <a:pt x="24" y="77"/>
                </a:lnTo>
                <a:lnTo>
                  <a:pt x="24" y="75"/>
                </a:lnTo>
                <a:lnTo>
                  <a:pt x="23" y="77"/>
                </a:lnTo>
                <a:lnTo>
                  <a:pt x="23" y="75"/>
                </a:lnTo>
                <a:lnTo>
                  <a:pt x="23" y="74"/>
                </a:lnTo>
                <a:lnTo>
                  <a:pt x="24" y="74"/>
                </a:lnTo>
                <a:close/>
                <a:moveTo>
                  <a:pt x="39" y="74"/>
                </a:moveTo>
                <a:lnTo>
                  <a:pt x="37" y="75"/>
                </a:lnTo>
                <a:lnTo>
                  <a:pt x="37" y="74"/>
                </a:lnTo>
                <a:lnTo>
                  <a:pt x="39" y="74"/>
                </a:lnTo>
                <a:close/>
                <a:moveTo>
                  <a:pt x="23" y="72"/>
                </a:moveTo>
                <a:lnTo>
                  <a:pt x="23" y="74"/>
                </a:lnTo>
                <a:lnTo>
                  <a:pt x="23" y="72"/>
                </a:lnTo>
                <a:close/>
                <a:moveTo>
                  <a:pt x="31" y="72"/>
                </a:moveTo>
                <a:lnTo>
                  <a:pt x="32" y="72"/>
                </a:lnTo>
                <a:lnTo>
                  <a:pt x="32" y="74"/>
                </a:lnTo>
                <a:lnTo>
                  <a:pt x="34" y="74"/>
                </a:lnTo>
                <a:lnTo>
                  <a:pt x="34" y="75"/>
                </a:lnTo>
                <a:lnTo>
                  <a:pt x="34" y="74"/>
                </a:lnTo>
                <a:lnTo>
                  <a:pt x="36" y="74"/>
                </a:lnTo>
                <a:lnTo>
                  <a:pt x="36" y="75"/>
                </a:lnTo>
                <a:lnTo>
                  <a:pt x="36" y="77"/>
                </a:lnTo>
                <a:lnTo>
                  <a:pt x="36" y="79"/>
                </a:lnTo>
                <a:lnTo>
                  <a:pt x="36" y="80"/>
                </a:lnTo>
                <a:lnTo>
                  <a:pt x="37" y="80"/>
                </a:lnTo>
                <a:lnTo>
                  <a:pt x="36" y="80"/>
                </a:lnTo>
                <a:lnTo>
                  <a:pt x="36" y="82"/>
                </a:lnTo>
                <a:lnTo>
                  <a:pt x="36" y="80"/>
                </a:lnTo>
                <a:lnTo>
                  <a:pt x="36" y="82"/>
                </a:lnTo>
                <a:lnTo>
                  <a:pt x="34" y="82"/>
                </a:lnTo>
                <a:lnTo>
                  <a:pt x="34" y="80"/>
                </a:lnTo>
                <a:lnTo>
                  <a:pt x="34" y="82"/>
                </a:lnTo>
                <a:lnTo>
                  <a:pt x="34" y="80"/>
                </a:lnTo>
                <a:lnTo>
                  <a:pt x="34" y="82"/>
                </a:lnTo>
                <a:lnTo>
                  <a:pt x="32" y="82"/>
                </a:lnTo>
                <a:lnTo>
                  <a:pt x="32" y="80"/>
                </a:lnTo>
                <a:lnTo>
                  <a:pt x="32" y="82"/>
                </a:lnTo>
                <a:lnTo>
                  <a:pt x="32" y="80"/>
                </a:lnTo>
                <a:lnTo>
                  <a:pt x="31" y="80"/>
                </a:lnTo>
                <a:lnTo>
                  <a:pt x="31" y="79"/>
                </a:lnTo>
                <a:lnTo>
                  <a:pt x="31" y="77"/>
                </a:lnTo>
                <a:lnTo>
                  <a:pt x="31" y="79"/>
                </a:lnTo>
                <a:lnTo>
                  <a:pt x="29" y="79"/>
                </a:lnTo>
                <a:lnTo>
                  <a:pt x="29" y="77"/>
                </a:lnTo>
                <a:lnTo>
                  <a:pt x="31" y="77"/>
                </a:lnTo>
                <a:lnTo>
                  <a:pt x="29" y="77"/>
                </a:lnTo>
                <a:lnTo>
                  <a:pt x="31" y="77"/>
                </a:lnTo>
                <a:lnTo>
                  <a:pt x="29" y="77"/>
                </a:lnTo>
                <a:lnTo>
                  <a:pt x="31" y="77"/>
                </a:lnTo>
                <a:lnTo>
                  <a:pt x="31" y="75"/>
                </a:lnTo>
                <a:lnTo>
                  <a:pt x="31" y="77"/>
                </a:lnTo>
                <a:lnTo>
                  <a:pt x="29" y="77"/>
                </a:lnTo>
                <a:lnTo>
                  <a:pt x="29" y="75"/>
                </a:lnTo>
                <a:lnTo>
                  <a:pt x="29" y="77"/>
                </a:lnTo>
                <a:lnTo>
                  <a:pt x="29" y="75"/>
                </a:lnTo>
                <a:lnTo>
                  <a:pt x="29" y="74"/>
                </a:lnTo>
                <a:lnTo>
                  <a:pt x="31" y="74"/>
                </a:lnTo>
                <a:lnTo>
                  <a:pt x="31" y="72"/>
                </a:lnTo>
                <a:close/>
                <a:moveTo>
                  <a:pt x="37" y="71"/>
                </a:moveTo>
                <a:lnTo>
                  <a:pt x="36" y="71"/>
                </a:lnTo>
                <a:lnTo>
                  <a:pt x="36" y="72"/>
                </a:lnTo>
                <a:lnTo>
                  <a:pt x="36" y="71"/>
                </a:lnTo>
                <a:lnTo>
                  <a:pt x="37" y="71"/>
                </a:lnTo>
                <a:close/>
                <a:moveTo>
                  <a:pt x="20" y="69"/>
                </a:moveTo>
                <a:lnTo>
                  <a:pt x="21" y="69"/>
                </a:lnTo>
                <a:lnTo>
                  <a:pt x="21" y="71"/>
                </a:lnTo>
                <a:lnTo>
                  <a:pt x="21" y="72"/>
                </a:lnTo>
                <a:lnTo>
                  <a:pt x="21" y="71"/>
                </a:lnTo>
                <a:lnTo>
                  <a:pt x="21" y="72"/>
                </a:lnTo>
                <a:lnTo>
                  <a:pt x="21" y="71"/>
                </a:lnTo>
                <a:lnTo>
                  <a:pt x="21" y="72"/>
                </a:lnTo>
                <a:lnTo>
                  <a:pt x="21" y="74"/>
                </a:lnTo>
                <a:lnTo>
                  <a:pt x="20" y="74"/>
                </a:lnTo>
                <a:lnTo>
                  <a:pt x="20" y="72"/>
                </a:lnTo>
                <a:lnTo>
                  <a:pt x="21" y="72"/>
                </a:lnTo>
                <a:lnTo>
                  <a:pt x="20" y="72"/>
                </a:lnTo>
                <a:lnTo>
                  <a:pt x="20" y="71"/>
                </a:lnTo>
                <a:lnTo>
                  <a:pt x="20" y="69"/>
                </a:lnTo>
                <a:close/>
                <a:moveTo>
                  <a:pt x="18" y="69"/>
                </a:moveTo>
                <a:lnTo>
                  <a:pt x="16" y="69"/>
                </a:lnTo>
                <a:lnTo>
                  <a:pt x="18" y="69"/>
                </a:lnTo>
                <a:close/>
                <a:moveTo>
                  <a:pt x="204" y="69"/>
                </a:moveTo>
                <a:lnTo>
                  <a:pt x="205" y="71"/>
                </a:lnTo>
                <a:lnTo>
                  <a:pt x="207" y="71"/>
                </a:lnTo>
                <a:lnTo>
                  <a:pt x="207" y="72"/>
                </a:lnTo>
                <a:lnTo>
                  <a:pt x="208" y="74"/>
                </a:lnTo>
                <a:lnTo>
                  <a:pt x="208" y="75"/>
                </a:lnTo>
                <a:lnTo>
                  <a:pt x="210" y="75"/>
                </a:lnTo>
                <a:lnTo>
                  <a:pt x="210" y="77"/>
                </a:lnTo>
                <a:lnTo>
                  <a:pt x="210" y="79"/>
                </a:lnTo>
                <a:lnTo>
                  <a:pt x="208" y="79"/>
                </a:lnTo>
                <a:lnTo>
                  <a:pt x="208" y="80"/>
                </a:lnTo>
                <a:lnTo>
                  <a:pt x="208" y="82"/>
                </a:lnTo>
                <a:lnTo>
                  <a:pt x="208" y="83"/>
                </a:lnTo>
                <a:lnTo>
                  <a:pt x="208" y="85"/>
                </a:lnTo>
                <a:lnTo>
                  <a:pt x="208" y="87"/>
                </a:lnTo>
                <a:lnTo>
                  <a:pt x="207" y="87"/>
                </a:lnTo>
                <a:lnTo>
                  <a:pt x="207" y="88"/>
                </a:lnTo>
                <a:lnTo>
                  <a:pt x="207" y="90"/>
                </a:lnTo>
                <a:lnTo>
                  <a:pt x="207" y="91"/>
                </a:lnTo>
                <a:lnTo>
                  <a:pt x="205" y="91"/>
                </a:lnTo>
                <a:lnTo>
                  <a:pt x="205" y="93"/>
                </a:lnTo>
                <a:lnTo>
                  <a:pt x="204" y="93"/>
                </a:lnTo>
                <a:lnTo>
                  <a:pt x="204" y="95"/>
                </a:lnTo>
                <a:lnTo>
                  <a:pt x="202" y="95"/>
                </a:lnTo>
                <a:lnTo>
                  <a:pt x="202" y="93"/>
                </a:lnTo>
                <a:lnTo>
                  <a:pt x="202" y="91"/>
                </a:lnTo>
                <a:lnTo>
                  <a:pt x="200" y="91"/>
                </a:lnTo>
                <a:lnTo>
                  <a:pt x="200" y="90"/>
                </a:lnTo>
                <a:lnTo>
                  <a:pt x="200" y="88"/>
                </a:lnTo>
                <a:lnTo>
                  <a:pt x="199" y="88"/>
                </a:lnTo>
                <a:lnTo>
                  <a:pt x="199" y="87"/>
                </a:lnTo>
                <a:lnTo>
                  <a:pt x="200" y="87"/>
                </a:lnTo>
                <a:lnTo>
                  <a:pt x="200" y="85"/>
                </a:lnTo>
                <a:lnTo>
                  <a:pt x="202" y="85"/>
                </a:lnTo>
                <a:lnTo>
                  <a:pt x="202" y="83"/>
                </a:lnTo>
                <a:lnTo>
                  <a:pt x="202" y="82"/>
                </a:lnTo>
                <a:lnTo>
                  <a:pt x="202" y="80"/>
                </a:lnTo>
                <a:lnTo>
                  <a:pt x="200" y="82"/>
                </a:lnTo>
                <a:lnTo>
                  <a:pt x="200" y="83"/>
                </a:lnTo>
                <a:lnTo>
                  <a:pt x="199" y="83"/>
                </a:lnTo>
                <a:lnTo>
                  <a:pt x="199" y="82"/>
                </a:lnTo>
                <a:lnTo>
                  <a:pt x="197" y="82"/>
                </a:lnTo>
                <a:lnTo>
                  <a:pt x="199" y="82"/>
                </a:lnTo>
                <a:lnTo>
                  <a:pt x="199" y="80"/>
                </a:lnTo>
                <a:lnTo>
                  <a:pt x="199" y="79"/>
                </a:lnTo>
                <a:lnTo>
                  <a:pt x="200" y="79"/>
                </a:lnTo>
                <a:lnTo>
                  <a:pt x="200" y="77"/>
                </a:lnTo>
                <a:lnTo>
                  <a:pt x="199" y="77"/>
                </a:lnTo>
                <a:lnTo>
                  <a:pt x="199" y="75"/>
                </a:lnTo>
                <a:lnTo>
                  <a:pt x="200" y="75"/>
                </a:lnTo>
                <a:lnTo>
                  <a:pt x="202" y="74"/>
                </a:lnTo>
                <a:lnTo>
                  <a:pt x="202" y="72"/>
                </a:lnTo>
                <a:lnTo>
                  <a:pt x="202" y="71"/>
                </a:lnTo>
                <a:lnTo>
                  <a:pt x="202" y="69"/>
                </a:lnTo>
                <a:lnTo>
                  <a:pt x="202" y="67"/>
                </a:lnTo>
                <a:lnTo>
                  <a:pt x="204" y="69"/>
                </a:lnTo>
                <a:close/>
                <a:moveTo>
                  <a:pt x="13" y="67"/>
                </a:moveTo>
                <a:lnTo>
                  <a:pt x="13" y="69"/>
                </a:lnTo>
                <a:lnTo>
                  <a:pt x="13" y="67"/>
                </a:lnTo>
                <a:lnTo>
                  <a:pt x="13" y="66"/>
                </a:lnTo>
                <a:lnTo>
                  <a:pt x="13" y="67"/>
                </a:lnTo>
                <a:close/>
                <a:moveTo>
                  <a:pt x="16" y="61"/>
                </a:moveTo>
                <a:lnTo>
                  <a:pt x="18" y="61"/>
                </a:lnTo>
                <a:lnTo>
                  <a:pt x="20" y="61"/>
                </a:lnTo>
                <a:lnTo>
                  <a:pt x="18" y="61"/>
                </a:lnTo>
                <a:lnTo>
                  <a:pt x="20" y="61"/>
                </a:lnTo>
                <a:lnTo>
                  <a:pt x="20" y="63"/>
                </a:lnTo>
                <a:lnTo>
                  <a:pt x="20" y="64"/>
                </a:lnTo>
                <a:lnTo>
                  <a:pt x="20" y="63"/>
                </a:lnTo>
                <a:lnTo>
                  <a:pt x="20" y="64"/>
                </a:lnTo>
                <a:lnTo>
                  <a:pt x="21" y="64"/>
                </a:lnTo>
                <a:lnTo>
                  <a:pt x="21" y="66"/>
                </a:lnTo>
                <a:lnTo>
                  <a:pt x="21" y="67"/>
                </a:lnTo>
                <a:lnTo>
                  <a:pt x="21" y="69"/>
                </a:lnTo>
                <a:lnTo>
                  <a:pt x="21" y="67"/>
                </a:lnTo>
                <a:lnTo>
                  <a:pt x="21" y="69"/>
                </a:lnTo>
                <a:lnTo>
                  <a:pt x="20" y="69"/>
                </a:lnTo>
                <a:lnTo>
                  <a:pt x="20" y="67"/>
                </a:lnTo>
                <a:lnTo>
                  <a:pt x="20" y="69"/>
                </a:lnTo>
                <a:lnTo>
                  <a:pt x="18" y="69"/>
                </a:lnTo>
                <a:lnTo>
                  <a:pt x="20" y="69"/>
                </a:lnTo>
                <a:lnTo>
                  <a:pt x="20" y="71"/>
                </a:lnTo>
                <a:lnTo>
                  <a:pt x="18" y="71"/>
                </a:lnTo>
                <a:lnTo>
                  <a:pt x="16" y="71"/>
                </a:lnTo>
                <a:lnTo>
                  <a:pt x="18" y="69"/>
                </a:lnTo>
                <a:lnTo>
                  <a:pt x="18" y="67"/>
                </a:lnTo>
                <a:lnTo>
                  <a:pt x="18" y="66"/>
                </a:lnTo>
                <a:lnTo>
                  <a:pt x="18" y="67"/>
                </a:lnTo>
                <a:lnTo>
                  <a:pt x="16" y="67"/>
                </a:lnTo>
                <a:lnTo>
                  <a:pt x="16" y="69"/>
                </a:lnTo>
                <a:lnTo>
                  <a:pt x="16" y="67"/>
                </a:lnTo>
                <a:lnTo>
                  <a:pt x="15" y="67"/>
                </a:lnTo>
                <a:lnTo>
                  <a:pt x="15" y="69"/>
                </a:lnTo>
                <a:lnTo>
                  <a:pt x="15" y="67"/>
                </a:lnTo>
                <a:lnTo>
                  <a:pt x="15" y="69"/>
                </a:lnTo>
                <a:lnTo>
                  <a:pt x="15" y="67"/>
                </a:lnTo>
                <a:lnTo>
                  <a:pt x="13" y="67"/>
                </a:lnTo>
                <a:lnTo>
                  <a:pt x="15" y="67"/>
                </a:lnTo>
                <a:lnTo>
                  <a:pt x="15" y="66"/>
                </a:lnTo>
                <a:lnTo>
                  <a:pt x="13" y="66"/>
                </a:lnTo>
                <a:lnTo>
                  <a:pt x="15" y="66"/>
                </a:lnTo>
                <a:lnTo>
                  <a:pt x="13" y="66"/>
                </a:lnTo>
                <a:lnTo>
                  <a:pt x="13" y="64"/>
                </a:lnTo>
                <a:lnTo>
                  <a:pt x="15" y="64"/>
                </a:lnTo>
                <a:lnTo>
                  <a:pt x="15" y="66"/>
                </a:lnTo>
                <a:lnTo>
                  <a:pt x="15" y="64"/>
                </a:lnTo>
                <a:lnTo>
                  <a:pt x="16" y="64"/>
                </a:lnTo>
                <a:lnTo>
                  <a:pt x="15" y="64"/>
                </a:lnTo>
                <a:lnTo>
                  <a:pt x="16" y="64"/>
                </a:lnTo>
                <a:lnTo>
                  <a:pt x="15" y="64"/>
                </a:lnTo>
                <a:lnTo>
                  <a:pt x="15" y="63"/>
                </a:lnTo>
                <a:lnTo>
                  <a:pt x="15" y="61"/>
                </a:lnTo>
                <a:lnTo>
                  <a:pt x="16" y="61"/>
                </a:lnTo>
                <a:close/>
                <a:moveTo>
                  <a:pt x="157" y="53"/>
                </a:moveTo>
                <a:lnTo>
                  <a:pt x="156" y="53"/>
                </a:lnTo>
                <a:lnTo>
                  <a:pt x="156" y="55"/>
                </a:lnTo>
                <a:lnTo>
                  <a:pt x="156" y="53"/>
                </a:lnTo>
                <a:lnTo>
                  <a:pt x="157" y="53"/>
                </a:lnTo>
                <a:close/>
                <a:moveTo>
                  <a:pt x="168" y="48"/>
                </a:moveTo>
                <a:lnTo>
                  <a:pt x="168" y="50"/>
                </a:lnTo>
                <a:lnTo>
                  <a:pt x="170" y="50"/>
                </a:lnTo>
                <a:lnTo>
                  <a:pt x="168" y="50"/>
                </a:lnTo>
                <a:lnTo>
                  <a:pt x="168" y="48"/>
                </a:lnTo>
                <a:close/>
                <a:moveTo>
                  <a:pt x="173" y="47"/>
                </a:moveTo>
                <a:lnTo>
                  <a:pt x="175" y="47"/>
                </a:lnTo>
                <a:lnTo>
                  <a:pt x="175" y="48"/>
                </a:lnTo>
                <a:lnTo>
                  <a:pt x="175" y="47"/>
                </a:lnTo>
                <a:lnTo>
                  <a:pt x="175" y="48"/>
                </a:lnTo>
                <a:lnTo>
                  <a:pt x="176" y="48"/>
                </a:lnTo>
                <a:lnTo>
                  <a:pt x="176" y="47"/>
                </a:lnTo>
                <a:lnTo>
                  <a:pt x="176" y="48"/>
                </a:lnTo>
                <a:lnTo>
                  <a:pt x="178" y="48"/>
                </a:lnTo>
                <a:lnTo>
                  <a:pt x="180" y="48"/>
                </a:lnTo>
                <a:lnTo>
                  <a:pt x="181" y="48"/>
                </a:lnTo>
                <a:lnTo>
                  <a:pt x="183" y="48"/>
                </a:lnTo>
                <a:lnTo>
                  <a:pt x="183" y="50"/>
                </a:lnTo>
                <a:lnTo>
                  <a:pt x="184" y="50"/>
                </a:lnTo>
                <a:lnTo>
                  <a:pt x="184" y="51"/>
                </a:lnTo>
                <a:lnTo>
                  <a:pt x="186" y="51"/>
                </a:lnTo>
                <a:lnTo>
                  <a:pt x="188" y="53"/>
                </a:lnTo>
                <a:lnTo>
                  <a:pt x="189" y="53"/>
                </a:lnTo>
                <a:lnTo>
                  <a:pt x="189" y="55"/>
                </a:lnTo>
                <a:lnTo>
                  <a:pt x="191" y="56"/>
                </a:lnTo>
                <a:lnTo>
                  <a:pt x="192" y="56"/>
                </a:lnTo>
                <a:lnTo>
                  <a:pt x="192" y="58"/>
                </a:lnTo>
                <a:lnTo>
                  <a:pt x="194" y="58"/>
                </a:lnTo>
                <a:lnTo>
                  <a:pt x="194" y="59"/>
                </a:lnTo>
                <a:lnTo>
                  <a:pt x="196" y="59"/>
                </a:lnTo>
                <a:lnTo>
                  <a:pt x="196" y="61"/>
                </a:lnTo>
                <a:lnTo>
                  <a:pt x="197" y="61"/>
                </a:lnTo>
                <a:lnTo>
                  <a:pt x="197" y="63"/>
                </a:lnTo>
                <a:lnTo>
                  <a:pt x="199" y="63"/>
                </a:lnTo>
                <a:lnTo>
                  <a:pt x="199" y="64"/>
                </a:lnTo>
                <a:lnTo>
                  <a:pt x="199" y="66"/>
                </a:lnTo>
                <a:lnTo>
                  <a:pt x="200" y="66"/>
                </a:lnTo>
                <a:lnTo>
                  <a:pt x="200" y="67"/>
                </a:lnTo>
                <a:lnTo>
                  <a:pt x="200" y="69"/>
                </a:lnTo>
                <a:lnTo>
                  <a:pt x="200" y="71"/>
                </a:lnTo>
                <a:lnTo>
                  <a:pt x="199" y="71"/>
                </a:lnTo>
                <a:lnTo>
                  <a:pt x="199" y="72"/>
                </a:lnTo>
                <a:lnTo>
                  <a:pt x="199" y="71"/>
                </a:lnTo>
                <a:lnTo>
                  <a:pt x="199" y="72"/>
                </a:lnTo>
                <a:lnTo>
                  <a:pt x="199" y="74"/>
                </a:lnTo>
                <a:lnTo>
                  <a:pt x="199" y="75"/>
                </a:lnTo>
                <a:lnTo>
                  <a:pt x="197" y="75"/>
                </a:lnTo>
                <a:lnTo>
                  <a:pt x="197" y="77"/>
                </a:lnTo>
                <a:lnTo>
                  <a:pt x="196" y="77"/>
                </a:lnTo>
                <a:lnTo>
                  <a:pt x="196" y="79"/>
                </a:lnTo>
                <a:lnTo>
                  <a:pt x="194" y="79"/>
                </a:lnTo>
                <a:lnTo>
                  <a:pt x="194" y="80"/>
                </a:lnTo>
                <a:lnTo>
                  <a:pt x="192" y="80"/>
                </a:lnTo>
                <a:lnTo>
                  <a:pt x="191" y="80"/>
                </a:lnTo>
                <a:lnTo>
                  <a:pt x="191" y="82"/>
                </a:lnTo>
                <a:lnTo>
                  <a:pt x="189" y="82"/>
                </a:lnTo>
                <a:lnTo>
                  <a:pt x="188" y="82"/>
                </a:lnTo>
                <a:lnTo>
                  <a:pt x="188" y="83"/>
                </a:lnTo>
                <a:lnTo>
                  <a:pt x="186" y="83"/>
                </a:lnTo>
                <a:lnTo>
                  <a:pt x="184" y="83"/>
                </a:lnTo>
                <a:lnTo>
                  <a:pt x="183" y="83"/>
                </a:lnTo>
                <a:lnTo>
                  <a:pt x="181" y="83"/>
                </a:lnTo>
                <a:lnTo>
                  <a:pt x="181" y="82"/>
                </a:lnTo>
                <a:lnTo>
                  <a:pt x="181" y="83"/>
                </a:lnTo>
                <a:lnTo>
                  <a:pt x="181" y="82"/>
                </a:lnTo>
                <a:lnTo>
                  <a:pt x="180" y="82"/>
                </a:lnTo>
                <a:lnTo>
                  <a:pt x="181" y="82"/>
                </a:lnTo>
                <a:lnTo>
                  <a:pt x="180" y="82"/>
                </a:lnTo>
                <a:lnTo>
                  <a:pt x="178" y="82"/>
                </a:lnTo>
                <a:lnTo>
                  <a:pt x="176" y="82"/>
                </a:lnTo>
                <a:lnTo>
                  <a:pt x="175" y="82"/>
                </a:lnTo>
                <a:lnTo>
                  <a:pt x="175" y="80"/>
                </a:lnTo>
                <a:lnTo>
                  <a:pt x="173" y="80"/>
                </a:lnTo>
                <a:lnTo>
                  <a:pt x="173" y="79"/>
                </a:lnTo>
                <a:lnTo>
                  <a:pt x="172" y="79"/>
                </a:lnTo>
                <a:lnTo>
                  <a:pt x="172" y="77"/>
                </a:lnTo>
                <a:lnTo>
                  <a:pt x="170" y="77"/>
                </a:lnTo>
                <a:lnTo>
                  <a:pt x="170" y="75"/>
                </a:lnTo>
                <a:lnTo>
                  <a:pt x="168" y="75"/>
                </a:lnTo>
                <a:lnTo>
                  <a:pt x="168" y="74"/>
                </a:lnTo>
                <a:lnTo>
                  <a:pt x="168" y="72"/>
                </a:lnTo>
                <a:lnTo>
                  <a:pt x="167" y="72"/>
                </a:lnTo>
                <a:lnTo>
                  <a:pt x="167" y="71"/>
                </a:lnTo>
                <a:lnTo>
                  <a:pt x="167" y="69"/>
                </a:lnTo>
                <a:lnTo>
                  <a:pt x="165" y="69"/>
                </a:lnTo>
                <a:lnTo>
                  <a:pt x="165" y="67"/>
                </a:lnTo>
                <a:lnTo>
                  <a:pt x="164" y="67"/>
                </a:lnTo>
                <a:lnTo>
                  <a:pt x="164" y="66"/>
                </a:lnTo>
                <a:lnTo>
                  <a:pt x="164" y="64"/>
                </a:lnTo>
                <a:lnTo>
                  <a:pt x="164" y="63"/>
                </a:lnTo>
                <a:lnTo>
                  <a:pt x="164" y="61"/>
                </a:lnTo>
                <a:lnTo>
                  <a:pt x="164" y="59"/>
                </a:lnTo>
                <a:lnTo>
                  <a:pt x="165" y="59"/>
                </a:lnTo>
                <a:lnTo>
                  <a:pt x="165" y="58"/>
                </a:lnTo>
                <a:lnTo>
                  <a:pt x="165" y="56"/>
                </a:lnTo>
                <a:lnTo>
                  <a:pt x="167" y="56"/>
                </a:lnTo>
                <a:lnTo>
                  <a:pt x="167" y="58"/>
                </a:lnTo>
                <a:lnTo>
                  <a:pt x="167" y="56"/>
                </a:lnTo>
                <a:lnTo>
                  <a:pt x="168" y="56"/>
                </a:lnTo>
                <a:lnTo>
                  <a:pt x="170" y="56"/>
                </a:lnTo>
                <a:lnTo>
                  <a:pt x="172" y="56"/>
                </a:lnTo>
                <a:lnTo>
                  <a:pt x="173" y="56"/>
                </a:lnTo>
                <a:lnTo>
                  <a:pt x="175" y="56"/>
                </a:lnTo>
                <a:lnTo>
                  <a:pt x="176" y="56"/>
                </a:lnTo>
                <a:lnTo>
                  <a:pt x="178" y="56"/>
                </a:lnTo>
                <a:lnTo>
                  <a:pt x="180" y="56"/>
                </a:lnTo>
                <a:lnTo>
                  <a:pt x="180" y="58"/>
                </a:lnTo>
                <a:lnTo>
                  <a:pt x="181" y="58"/>
                </a:lnTo>
                <a:lnTo>
                  <a:pt x="183" y="58"/>
                </a:lnTo>
                <a:lnTo>
                  <a:pt x="183" y="59"/>
                </a:lnTo>
                <a:lnTo>
                  <a:pt x="184" y="59"/>
                </a:lnTo>
                <a:lnTo>
                  <a:pt x="186" y="59"/>
                </a:lnTo>
                <a:lnTo>
                  <a:pt x="186" y="61"/>
                </a:lnTo>
                <a:lnTo>
                  <a:pt x="188" y="61"/>
                </a:lnTo>
                <a:lnTo>
                  <a:pt x="188" y="59"/>
                </a:lnTo>
                <a:lnTo>
                  <a:pt x="186" y="59"/>
                </a:lnTo>
                <a:lnTo>
                  <a:pt x="184" y="59"/>
                </a:lnTo>
                <a:lnTo>
                  <a:pt x="184" y="58"/>
                </a:lnTo>
                <a:lnTo>
                  <a:pt x="183" y="58"/>
                </a:lnTo>
                <a:lnTo>
                  <a:pt x="181" y="58"/>
                </a:lnTo>
                <a:lnTo>
                  <a:pt x="181" y="56"/>
                </a:lnTo>
                <a:lnTo>
                  <a:pt x="180" y="56"/>
                </a:lnTo>
                <a:lnTo>
                  <a:pt x="180" y="55"/>
                </a:lnTo>
                <a:lnTo>
                  <a:pt x="178" y="55"/>
                </a:lnTo>
                <a:lnTo>
                  <a:pt x="176" y="53"/>
                </a:lnTo>
                <a:lnTo>
                  <a:pt x="175" y="53"/>
                </a:lnTo>
                <a:lnTo>
                  <a:pt x="175" y="55"/>
                </a:lnTo>
                <a:lnTo>
                  <a:pt x="173" y="55"/>
                </a:lnTo>
                <a:lnTo>
                  <a:pt x="175" y="55"/>
                </a:lnTo>
                <a:lnTo>
                  <a:pt x="173" y="55"/>
                </a:lnTo>
                <a:lnTo>
                  <a:pt x="172" y="55"/>
                </a:lnTo>
                <a:lnTo>
                  <a:pt x="170" y="56"/>
                </a:lnTo>
                <a:lnTo>
                  <a:pt x="168" y="56"/>
                </a:lnTo>
                <a:lnTo>
                  <a:pt x="168" y="55"/>
                </a:lnTo>
                <a:lnTo>
                  <a:pt x="167" y="55"/>
                </a:lnTo>
                <a:lnTo>
                  <a:pt x="168" y="55"/>
                </a:lnTo>
                <a:lnTo>
                  <a:pt x="170" y="55"/>
                </a:lnTo>
                <a:lnTo>
                  <a:pt x="168" y="55"/>
                </a:lnTo>
                <a:lnTo>
                  <a:pt x="168" y="53"/>
                </a:lnTo>
                <a:lnTo>
                  <a:pt x="170" y="53"/>
                </a:lnTo>
                <a:lnTo>
                  <a:pt x="170" y="51"/>
                </a:lnTo>
                <a:lnTo>
                  <a:pt x="172" y="51"/>
                </a:lnTo>
                <a:lnTo>
                  <a:pt x="172" y="53"/>
                </a:lnTo>
                <a:lnTo>
                  <a:pt x="172" y="51"/>
                </a:lnTo>
                <a:lnTo>
                  <a:pt x="170" y="51"/>
                </a:lnTo>
                <a:lnTo>
                  <a:pt x="172" y="51"/>
                </a:lnTo>
                <a:lnTo>
                  <a:pt x="173" y="51"/>
                </a:lnTo>
                <a:lnTo>
                  <a:pt x="172" y="51"/>
                </a:lnTo>
                <a:lnTo>
                  <a:pt x="173" y="51"/>
                </a:lnTo>
                <a:lnTo>
                  <a:pt x="173" y="50"/>
                </a:lnTo>
                <a:lnTo>
                  <a:pt x="175" y="50"/>
                </a:lnTo>
                <a:lnTo>
                  <a:pt x="173" y="50"/>
                </a:lnTo>
                <a:lnTo>
                  <a:pt x="173" y="48"/>
                </a:lnTo>
                <a:lnTo>
                  <a:pt x="173" y="50"/>
                </a:lnTo>
                <a:lnTo>
                  <a:pt x="173" y="48"/>
                </a:lnTo>
                <a:lnTo>
                  <a:pt x="172" y="48"/>
                </a:lnTo>
                <a:lnTo>
                  <a:pt x="172" y="50"/>
                </a:lnTo>
                <a:lnTo>
                  <a:pt x="170" y="50"/>
                </a:lnTo>
                <a:lnTo>
                  <a:pt x="170" y="48"/>
                </a:lnTo>
                <a:lnTo>
                  <a:pt x="172" y="48"/>
                </a:lnTo>
                <a:lnTo>
                  <a:pt x="172" y="47"/>
                </a:lnTo>
                <a:lnTo>
                  <a:pt x="172" y="45"/>
                </a:lnTo>
                <a:lnTo>
                  <a:pt x="172" y="47"/>
                </a:lnTo>
                <a:lnTo>
                  <a:pt x="173" y="47"/>
                </a:lnTo>
                <a:close/>
                <a:moveTo>
                  <a:pt x="90" y="42"/>
                </a:moveTo>
                <a:lnTo>
                  <a:pt x="92" y="42"/>
                </a:lnTo>
                <a:lnTo>
                  <a:pt x="92" y="43"/>
                </a:lnTo>
                <a:lnTo>
                  <a:pt x="92" y="45"/>
                </a:lnTo>
                <a:lnTo>
                  <a:pt x="92" y="43"/>
                </a:lnTo>
                <a:lnTo>
                  <a:pt x="92" y="45"/>
                </a:lnTo>
                <a:lnTo>
                  <a:pt x="90" y="45"/>
                </a:lnTo>
                <a:lnTo>
                  <a:pt x="90" y="43"/>
                </a:lnTo>
                <a:lnTo>
                  <a:pt x="90" y="45"/>
                </a:lnTo>
                <a:lnTo>
                  <a:pt x="88" y="43"/>
                </a:lnTo>
                <a:lnTo>
                  <a:pt x="90" y="43"/>
                </a:lnTo>
                <a:lnTo>
                  <a:pt x="88" y="43"/>
                </a:lnTo>
                <a:lnTo>
                  <a:pt x="88" y="42"/>
                </a:lnTo>
                <a:lnTo>
                  <a:pt x="90" y="42"/>
                </a:lnTo>
                <a:close/>
                <a:moveTo>
                  <a:pt x="132" y="42"/>
                </a:moveTo>
                <a:lnTo>
                  <a:pt x="130" y="42"/>
                </a:lnTo>
                <a:lnTo>
                  <a:pt x="130" y="40"/>
                </a:lnTo>
                <a:lnTo>
                  <a:pt x="132" y="42"/>
                </a:lnTo>
                <a:close/>
                <a:moveTo>
                  <a:pt x="13" y="40"/>
                </a:moveTo>
                <a:lnTo>
                  <a:pt x="15" y="40"/>
                </a:lnTo>
                <a:lnTo>
                  <a:pt x="13" y="40"/>
                </a:lnTo>
                <a:lnTo>
                  <a:pt x="12" y="40"/>
                </a:lnTo>
                <a:lnTo>
                  <a:pt x="12" y="39"/>
                </a:lnTo>
                <a:lnTo>
                  <a:pt x="13" y="40"/>
                </a:lnTo>
                <a:lnTo>
                  <a:pt x="13" y="39"/>
                </a:lnTo>
                <a:lnTo>
                  <a:pt x="15" y="39"/>
                </a:lnTo>
                <a:lnTo>
                  <a:pt x="15" y="40"/>
                </a:lnTo>
                <a:lnTo>
                  <a:pt x="13" y="40"/>
                </a:lnTo>
                <a:close/>
                <a:moveTo>
                  <a:pt x="31" y="37"/>
                </a:moveTo>
                <a:lnTo>
                  <a:pt x="31" y="39"/>
                </a:lnTo>
                <a:lnTo>
                  <a:pt x="32" y="39"/>
                </a:lnTo>
                <a:lnTo>
                  <a:pt x="32" y="37"/>
                </a:lnTo>
                <a:lnTo>
                  <a:pt x="32" y="39"/>
                </a:lnTo>
                <a:lnTo>
                  <a:pt x="31" y="39"/>
                </a:lnTo>
                <a:lnTo>
                  <a:pt x="31" y="37"/>
                </a:lnTo>
                <a:close/>
                <a:moveTo>
                  <a:pt x="88" y="37"/>
                </a:moveTo>
                <a:lnTo>
                  <a:pt x="90" y="37"/>
                </a:lnTo>
                <a:lnTo>
                  <a:pt x="88" y="37"/>
                </a:lnTo>
                <a:lnTo>
                  <a:pt x="90" y="37"/>
                </a:lnTo>
                <a:lnTo>
                  <a:pt x="90" y="39"/>
                </a:lnTo>
                <a:lnTo>
                  <a:pt x="88" y="39"/>
                </a:lnTo>
                <a:lnTo>
                  <a:pt x="88" y="37"/>
                </a:lnTo>
                <a:lnTo>
                  <a:pt x="87" y="37"/>
                </a:lnTo>
                <a:lnTo>
                  <a:pt x="88" y="37"/>
                </a:lnTo>
                <a:close/>
                <a:moveTo>
                  <a:pt x="130" y="37"/>
                </a:moveTo>
                <a:lnTo>
                  <a:pt x="130" y="39"/>
                </a:lnTo>
                <a:lnTo>
                  <a:pt x="130" y="40"/>
                </a:lnTo>
                <a:lnTo>
                  <a:pt x="130" y="42"/>
                </a:lnTo>
                <a:lnTo>
                  <a:pt x="128" y="42"/>
                </a:lnTo>
                <a:lnTo>
                  <a:pt x="130" y="42"/>
                </a:lnTo>
                <a:lnTo>
                  <a:pt x="130" y="40"/>
                </a:lnTo>
                <a:lnTo>
                  <a:pt x="128" y="40"/>
                </a:lnTo>
                <a:lnTo>
                  <a:pt x="128" y="42"/>
                </a:lnTo>
                <a:lnTo>
                  <a:pt x="128" y="40"/>
                </a:lnTo>
                <a:lnTo>
                  <a:pt x="128" y="39"/>
                </a:lnTo>
                <a:lnTo>
                  <a:pt x="128" y="37"/>
                </a:lnTo>
                <a:lnTo>
                  <a:pt x="130" y="37"/>
                </a:lnTo>
                <a:close/>
                <a:moveTo>
                  <a:pt x="133" y="37"/>
                </a:moveTo>
                <a:lnTo>
                  <a:pt x="135" y="37"/>
                </a:lnTo>
                <a:lnTo>
                  <a:pt x="135" y="39"/>
                </a:lnTo>
                <a:lnTo>
                  <a:pt x="136" y="39"/>
                </a:lnTo>
                <a:lnTo>
                  <a:pt x="136" y="40"/>
                </a:lnTo>
                <a:lnTo>
                  <a:pt x="136" y="39"/>
                </a:lnTo>
                <a:lnTo>
                  <a:pt x="135" y="40"/>
                </a:lnTo>
                <a:lnTo>
                  <a:pt x="133" y="40"/>
                </a:lnTo>
                <a:lnTo>
                  <a:pt x="133" y="39"/>
                </a:lnTo>
                <a:lnTo>
                  <a:pt x="132" y="39"/>
                </a:lnTo>
                <a:lnTo>
                  <a:pt x="132" y="37"/>
                </a:lnTo>
                <a:lnTo>
                  <a:pt x="130" y="37"/>
                </a:lnTo>
                <a:lnTo>
                  <a:pt x="132" y="37"/>
                </a:lnTo>
                <a:lnTo>
                  <a:pt x="133" y="37"/>
                </a:lnTo>
                <a:close/>
                <a:moveTo>
                  <a:pt x="34" y="37"/>
                </a:moveTo>
                <a:lnTo>
                  <a:pt x="36" y="39"/>
                </a:lnTo>
                <a:lnTo>
                  <a:pt x="34" y="39"/>
                </a:lnTo>
                <a:lnTo>
                  <a:pt x="32" y="39"/>
                </a:lnTo>
                <a:lnTo>
                  <a:pt x="32" y="37"/>
                </a:lnTo>
                <a:lnTo>
                  <a:pt x="34" y="37"/>
                </a:lnTo>
                <a:lnTo>
                  <a:pt x="34" y="35"/>
                </a:lnTo>
                <a:lnTo>
                  <a:pt x="34" y="37"/>
                </a:lnTo>
                <a:close/>
                <a:moveTo>
                  <a:pt x="26" y="35"/>
                </a:moveTo>
                <a:lnTo>
                  <a:pt x="26" y="37"/>
                </a:lnTo>
                <a:lnTo>
                  <a:pt x="28" y="37"/>
                </a:lnTo>
                <a:lnTo>
                  <a:pt x="28" y="39"/>
                </a:lnTo>
                <a:lnTo>
                  <a:pt x="29" y="39"/>
                </a:lnTo>
                <a:lnTo>
                  <a:pt x="29" y="40"/>
                </a:lnTo>
                <a:lnTo>
                  <a:pt x="31" y="40"/>
                </a:lnTo>
                <a:lnTo>
                  <a:pt x="31" y="42"/>
                </a:lnTo>
                <a:lnTo>
                  <a:pt x="31" y="43"/>
                </a:lnTo>
                <a:lnTo>
                  <a:pt x="32" y="43"/>
                </a:lnTo>
                <a:lnTo>
                  <a:pt x="32" y="42"/>
                </a:lnTo>
                <a:lnTo>
                  <a:pt x="31" y="42"/>
                </a:lnTo>
                <a:lnTo>
                  <a:pt x="32" y="42"/>
                </a:lnTo>
                <a:lnTo>
                  <a:pt x="32" y="40"/>
                </a:lnTo>
                <a:lnTo>
                  <a:pt x="34" y="40"/>
                </a:lnTo>
                <a:lnTo>
                  <a:pt x="34" y="42"/>
                </a:lnTo>
                <a:lnTo>
                  <a:pt x="34" y="40"/>
                </a:lnTo>
                <a:lnTo>
                  <a:pt x="36" y="40"/>
                </a:lnTo>
                <a:lnTo>
                  <a:pt x="34" y="40"/>
                </a:lnTo>
                <a:lnTo>
                  <a:pt x="36" y="40"/>
                </a:lnTo>
                <a:lnTo>
                  <a:pt x="36" y="42"/>
                </a:lnTo>
                <a:lnTo>
                  <a:pt x="36" y="43"/>
                </a:lnTo>
                <a:lnTo>
                  <a:pt x="37" y="43"/>
                </a:lnTo>
                <a:lnTo>
                  <a:pt x="39" y="45"/>
                </a:lnTo>
                <a:lnTo>
                  <a:pt x="39" y="47"/>
                </a:lnTo>
                <a:lnTo>
                  <a:pt x="40" y="47"/>
                </a:lnTo>
                <a:lnTo>
                  <a:pt x="40" y="48"/>
                </a:lnTo>
                <a:lnTo>
                  <a:pt x="42" y="48"/>
                </a:lnTo>
                <a:lnTo>
                  <a:pt x="42" y="50"/>
                </a:lnTo>
                <a:lnTo>
                  <a:pt x="44" y="50"/>
                </a:lnTo>
                <a:lnTo>
                  <a:pt x="44" y="51"/>
                </a:lnTo>
                <a:lnTo>
                  <a:pt x="45" y="51"/>
                </a:lnTo>
                <a:lnTo>
                  <a:pt x="47" y="51"/>
                </a:lnTo>
                <a:lnTo>
                  <a:pt x="47" y="53"/>
                </a:lnTo>
                <a:lnTo>
                  <a:pt x="47" y="55"/>
                </a:lnTo>
                <a:lnTo>
                  <a:pt x="48" y="56"/>
                </a:lnTo>
                <a:lnTo>
                  <a:pt x="50" y="56"/>
                </a:lnTo>
                <a:lnTo>
                  <a:pt x="50" y="58"/>
                </a:lnTo>
                <a:lnTo>
                  <a:pt x="52" y="58"/>
                </a:lnTo>
                <a:lnTo>
                  <a:pt x="53" y="58"/>
                </a:lnTo>
                <a:lnTo>
                  <a:pt x="53" y="59"/>
                </a:lnTo>
                <a:lnTo>
                  <a:pt x="52" y="59"/>
                </a:lnTo>
                <a:lnTo>
                  <a:pt x="53" y="59"/>
                </a:lnTo>
                <a:lnTo>
                  <a:pt x="55" y="59"/>
                </a:lnTo>
                <a:lnTo>
                  <a:pt x="55" y="61"/>
                </a:lnTo>
                <a:lnTo>
                  <a:pt x="56" y="61"/>
                </a:lnTo>
                <a:lnTo>
                  <a:pt x="58" y="61"/>
                </a:lnTo>
                <a:lnTo>
                  <a:pt x="58" y="63"/>
                </a:lnTo>
                <a:lnTo>
                  <a:pt x="60" y="63"/>
                </a:lnTo>
                <a:lnTo>
                  <a:pt x="60" y="64"/>
                </a:lnTo>
                <a:lnTo>
                  <a:pt x="61" y="64"/>
                </a:lnTo>
                <a:lnTo>
                  <a:pt x="60" y="64"/>
                </a:lnTo>
                <a:lnTo>
                  <a:pt x="61" y="64"/>
                </a:lnTo>
                <a:lnTo>
                  <a:pt x="61" y="66"/>
                </a:lnTo>
                <a:lnTo>
                  <a:pt x="61" y="67"/>
                </a:lnTo>
                <a:lnTo>
                  <a:pt x="63" y="67"/>
                </a:lnTo>
                <a:lnTo>
                  <a:pt x="63" y="69"/>
                </a:lnTo>
                <a:lnTo>
                  <a:pt x="64" y="69"/>
                </a:lnTo>
                <a:lnTo>
                  <a:pt x="64" y="71"/>
                </a:lnTo>
                <a:lnTo>
                  <a:pt x="66" y="71"/>
                </a:lnTo>
                <a:lnTo>
                  <a:pt x="66" y="72"/>
                </a:lnTo>
                <a:lnTo>
                  <a:pt x="66" y="74"/>
                </a:lnTo>
                <a:lnTo>
                  <a:pt x="66" y="75"/>
                </a:lnTo>
                <a:lnTo>
                  <a:pt x="66" y="74"/>
                </a:lnTo>
                <a:lnTo>
                  <a:pt x="68" y="74"/>
                </a:lnTo>
                <a:lnTo>
                  <a:pt x="68" y="75"/>
                </a:lnTo>
                <a:lnTo>
                  <a:pt x="68" y="77"/>
                </a:lnTo>
                <a:lnTo>
                  <a:pt x="68" y="75"/>
                </a:lnTo>
                <a:lnTo>
                  <a:pt x="66" y="75"/>
                </a:lnTo>
                <a:lnTo>
                  <a:pt x="66" y="77"/>
                </a:lnTo>
                <a:lnTo>
                  <a:pt x="66" y="79"/>
                </a:lnTo>
                <a:lnTo>
                  <a:pt x="64" y="79"/>
                </a:lnTo>
                <a:lnTo>
                  <a:pt x="64" y="80"/>
                </a:lnTo>
                <a:lnTo>
                  <a:pt x="64" y="82"/>
                </a:lnTo>
                <a:lnTo>
                  <a:pt x="64" y="83"/>
                </a:lnTo>
                <a:lnTo>
                  <a:pt x="63" y="83"/>
                </a:lnTo>
                <a:lnTo>
                  <a:pt x="61" y="83"/>
                </a:lnTo>
                <a:lnTo>
                  <a:pt x="60" y="83"/>
                </a:lnTo>
                <a:lnTo>
                  <a:pt x="58" y="83"/>
                </a:lnTo>
                <a:lnTo>
                  <a:pt x="56" y="83"/>
                </a:lnTo>
                <a:lnTo>
                  <a:pt x="56" y="85"/>
                </a:lnTo>
                <a:lnTo>
                  <a:pt x="55" y="85"/>
                </a:lnTo>
                <a:lnTo>
                  <a:pt x="55" y="87"/>
                </a:lnTo>
                <a:lnTo>
                  <a:pt x="55" y="85"/>
                </a:lnTo>
                <a:lnTo>
                  <a:pt x="55" y="87"/>
                </a:lnTo>
                <a:lnTo>
                  <a:pt x="53" y="87"/>
                </a:lnTo>
                <a:lnTo>
                  <a:pt x="52" y="87"/>
                </a:lnTo>
                <a:lnTo>
                  <a:pt x="53" y="87"/>
                </a:lnTo>
                <a:lnTo>
                  <a:pt x="53" y="85"/>
                </a:lnTo>
                <a:lnTo>
                  <a:pt x="52" y="85"/>
                </a:lnTo>
                <a:lnTo>
                  <a:pt x="53" y="85"/>
                </a:lnTo>
                <a:lnTo>
                  <a:pt x="52" y="85"/>
                </a:lnTo>
                <a:lnTo>
                  <a:pt x="53" y="85"/>
                </a:lnTo>
                <a:lnTo>
                  <a:pt x="52" y="85"/>
                </a:lnTo>
                <a:lnTo>
                  <a:pt x="50" y="85"/>
                </a:lnTo>
                <a:lnTo>
                  <a:pt x="50" y="83"/>
                </a:lnTo>
                <a:lnTo>
                  <a:pt x="48" y="83"/>
                </a:lnTo>
                <a:lnTo>
                  <a:pt x="47" y="85"/>
                </a:lnTo>
                <a:lnTo>
                  <a:pt x="47" y="83"/>
                </a:lnTo>
                <a:lnTo>
                  <a:pt x="47" y="82"/>
                </a:lnTo>
                <a:lnTo>
                  <a:pt x="47" y="80"/>
                </a:lnTo>
                <a:lnTo>
                  <a:pt x="47" y="79"/>
                </a:lnTo>
                <a:lnTo>
                  <a:pt x="48" y="79"/>
                </a:lnTo>
                <a:lnTo>
                  <a:pt x="48" y="77"/>
                </a:lnTo>
                <a:lnTo>
                  <a:pt x="48" y="75"/>
                </a:lnTo>
                <a:lnTo>
                  <a:pt x="48" y="77"/>
                </a:lnTo>
                <a:lnTo>
                  <a:pt x="47" y="79"/>
                </a:lnTo>
                <a:lnTo>
                  <a:pt x="48" y="79"/>
                </a:lnTo>
                <a:lnTo>
                  <a:pt x="47" y="79"/>
                </a:lnTo>
                <a:lnTo>
                  <a:pt x="47" y="80"/>
                </a:lnTo>
                <a:lnTo>
                  <a:pt x="45" y="80"/>
                </a:lnTo>
                <a:lnTo>
                  <a:pt x="47" y="80"/>
                </a:lnTo>
                <a:lnTo>
                  <a:pt x="47" y="79"/>
                </a:lnTo>
                <a:lnTo>
                  <a:pt x="45" y="79"/>
                </a:lnTo>
                <a:lnTo>
                  <a:pt x="45" y="80"/>
                </a:lnTo>
                <a:lnTo>
                  <a:pt x="45" y="82"/>
                </a:lnTo>
                <a:lnTo>
                  <a:pt x="44" y="82"/>
                </a:lnTo>
                <a:lnTo>
                  <a:pt x="44" y="80"/>
                </a:lnTo>
                <a:lnTo>
                  <a:pt x="42" y="80"/>
                </a:lnTo>
                <a:lnTo>
                  <a:pt x="42" y="79"/>
                </a:lnTo>
                <a:lnTo>
                  <a:pt x="42" y="77"/>
                </a:lnTo>
                <a:lnTo>
                  <a:pt x="42" y="75"/>
                </a:lnTo>
                <a:lnTo>
                  <a:pt x="44" y="75"/>
                </a:lnTo>
                <a:lnTo>
                  <a:pt x="42" y="74"/>
                </a:lnTo>
                <a:lnTo>
                  <a:pt x="42" y="75"/>
                </a:lnTo>
                <a:lnTo>
                  <a:pt x="42" y="74"/>
                </a:lnTo>
                <a:lnTo>
                  <a:pt x="40" y="74"/>
                </a:lnTo>
                <a:lnTo>
                  <a:pt x="40" y="75"/>
                </a:lnTo>
                <a:lnTo>
                  <a:pt x="40" y="77"/>
                </a:lnTo>
                <a:lnTo>
                  <a:pt x="40" y="79"/>
                </a:lnTo>
                <a:lnTo>
                  <a:pt x="39" y="79"/>
                </a:lnTo>
                <a:lnTo>
                  <a:pt x="39" y="80"/>
                </a:lnTo>
                <a:lnTo>
                  <a:pt x="37" y="80"/>
                </a:lnTo>
                <a:lnTo>
                  <a:pt x="37" y="79"/>
                </a:lnTo>
                <a:lnTo>
                  <a:pt x="37" y="77"/>
                </a:lnTo>
                <a:lnTo>
                  <a:pt x="39" y="77"/>
                </a:lnTo>
                <a:lnTo>
                  <a:pt x="39" y="75"/>
                </a:lnTo>
                <a:lnTo>
                  <a:pt x="37" y="75"/>
                </a:lnTo>
                <a:lnTo>
                  <a:pt x="39" y="75"/>
                </a:lnTo>
                <a:lnTo>
                  <a:pt x="39" y="74"/>
                </a:lnTo>
                <a:lnTo>
                  <a:pt x="39" y="72"/>
                </a:lnTo>
                <a:lnTo>
                  <a:pt x="39" y="74"/>
                </a:lnTo>
                <a:lnTo>
                  <a:pt x="37" y="74"/>
                </a:lnTo>
                <a:lnTo>
                  <a:pt x="39" y="74"/>
                </a:lnTo>
                <a:lnTo>
                  <a:pt x="39" y="72"/>
                </a:lnTo>
                <a:lnTo>
                  <a:pt x="37" y="72"/>
                </a:lnTo>
                <a:lnTo>
                  <a:pt x="37" y="71"/>
                </a:lnTo>
                <a:lnTo>
                  <a:pt x="37" y="72"/>
                </a:lnTo>
                <a:lnTo>
                  <a:pt x="37" y="71"/>
                </a:lnTo>
                <a:lnTo>
                  <a:pt x="37" y="69"/>
                </a:lnTo>
                <a:lnTo>
                  <a:pt x="36" y="69"/>
                </a:lnTo>
                <a:lnTo>
                  <a:pt x="36" y="71"/>
                </a:lnTo>
                <a:lnTo>
                  <a:pt x="36" y="69"/>
                </a:lnTo>
                <a:lnTo>
                  <a:pt x="36" y="71"/>
                </a:lnTo>
                <a:lnTo>
                  <a:pt x="34" y="71"/>
                </a:lnTo>
                <a:lnTo>
                  <a:pt x="34" y="69"/>
                </a:lnTo>
                <a:lnTo>
                  <a:pt x="32" y="69"/>
                </a:lnTo>
                <a:lnTo>
                  <a:pt x="34" y="71"/>
                </a:lnTo>
                <a:lnTo>
                  <a:pt x="32" y="72"/>
                </a:lnTo>
                <a:lnTo>
                  <a:pt x="32" y="71"/>
                </a:lnTo>
                <a:lnTo>
                  <a:pt x="31" y="71"/>
                </a:lnTo>
                <a:lnTo>
                  <a:pt x="31" y="72"/>
                </a:lnTo>
                <a:lnTo>
                  <a:pt x="31" y="71"/>
                </a:lnTo>
                <a:lnTo>
                  <a:pt x="29" y="71"/>
                </a:lnTo>
                <a:lnTo>
                  <a:pt x="28" y="71"/>
                </a:lnTo>
                <a:lnTo>
                  <a:pt x="28" y="69"/>
                </a:lnTo>
                <a:lnTo>
                  <a:pt x="29" y="69"/>
                </a:lnTo>
                <a:lnTo>
                  <a:pt x="31" y="69"/>
                </a:lnTo>
                <a:lnTo>
                  <a:pt x="31" y="71"/>
                </a:lnTo>
                <a:lnTo>
                  <a:pt x="31" y="69"/>
                </a:lnTo>
                <a:lnTo>
                  <a:pt x="32" y="67"/>
                </a:lnTo>
                <a:lnTo>
                  <a:pt x="31" y="67"/>
                </a:lnTo>
                <a:lnTo>
                  <a:pt x="31" y="66"/>
                </a:lnTo>
                <a:lnTo>
                  <a:pt x="29" y="66"/>
                </a:lnTo>
                <a:lnTo>
                  <a:pt x="29" y="67"/>
                </a:lnTo>
                <a:lnTo>
                  <a:pt x="29" y="66"/>
                </a:lnTo>
                <a:lnTo>
                  <a:pt x="29" y="64"/>
                </a:lnTo>
                <a:lnTo>
                  <a:pt x="31" y="64"/>
                </a:lnTo>
                <a:lnTo>
                  <a:pt x="29" y="64"/>
                </a:lnTo>
                <a:lnTo>
                  <a:pt x="28" y="64"/>
                </a:lnTo>
                <a:lnTo>
                  <a:pt x="28" y="63"/>
                </a:lnTo>
                <a:lnTo>
                  <a:pt x="28" y="64"/>
                </a:lnTo>
                <a:lnTo>
                  <a:pt x="28" y="66"/>
                </a:lnTo>
                <a:lnTo>
                  <a:pt x="28" y="64"/>
                </a:lnTo>
                <a:lnTo>
                  <a:pt x="28" y="66"/>
                </a:lnTo>
                <a:lnTo>
                  <a:pt x="26" y="66"/>
                </a:lnTo>
                <a:lnTo>
                  <a:pt x="28" y="66"/>
                </a:lnTo>
                <a:lnTo>
                  <a:pt x="28" y="67"/>
                </a:lnTo>
                <a:lnTo>
                  <a:pt x="26" y="67"/>
                </a:lnTo>
                <a:lnTo>
                  <a:pt x="24" y="67"/>
                </a:lnTo>
                <a:lnTo>
                  <a:pt x="26" y="69"/>
                </a:lnTo>
                <a:lnTo>
                  <a:pt x="24" y="69"/>
                </a:lnTo>
                <a:lnTo>
                  <a:pt x="26" y="69"/>
                </a:lnTo>
                <a:lnTo>
                  <a:pt x="26" y="71"/>
                </a:lnTo>
                <a:lnTo>
                  <a:pt x="24" y="71"/>
                </a:lnTo>
                <a:lnTo>
                  <a:pt x="24" y="69"/>
                </a:lnTo>
                <a:lnTo>
                  <a:pt x="23" y="69"/>
                </a:lnTo>
                <a:lnTo>
                  <a:pt x="23" y="67"/>
                </a:lnTo>
                <a:lnTo>
                  <a:pt x="23" y="66"/>
                </a:lnTo>
                <a:lnTo>
                  <a:pt x="21" y="66"/>
                </a:lnTo>
                <a:lnTo>
                  <a:pt x="21" y="64"/>
                </a:lnTo>
                <a:lnTo>
                  <a:pt x="23" y="64"/>
                </a:lnTo>
                <a:lnTo>
                  <a:pt x="21" y="64"/>
                </a:lnTo>
                <a:lnTo>
                  <a:pt x="21" y="63"/>
                </a:lnTo>
                <a:lnTo>
                  <a:pt x="23" y="61"/>
                </a:lnTo>
                <a:lnTo>
                  <a:pt x="23" y="59"/>
                </a:lnTo>
                <a:lnTo>
                  <a:pt x="21" y="59"/>
                </a:lnTo>
                <a:lnTo>
                  <a:pt x="21" y="61"/>
                </a:lnTo>
                <a:lnTo>
                  <a:pt x="21" y="63"/>
                </a:lnTo>
                <a:lnTo>
                  <a:pt x="20" y="63"/>
                </a:lnTo>
                <a:lnTo>
                  <a:pt x="21" y="63"/>
                </a:lnTo>
                <a:lnTo>
                  <a:pt x="21" y="61"/>
                </a:lnTo>
                <a:lnTo>
                  <a:pt x="21" y="63"/>
                </a:lnTo>
                <a:lnTo>
                  <a:pt x="20" y="63"/>
                </a:lnTo>
                <a:lnTo>
                  <a:pt x="20" y="61"/>
                </a:lnTo>
                <a:lnTo>
                  <a:pt x="18" y="61"/>
                </a:lnTo>
                <a:lnTo>
                  <a:pt x="20" y="61"/>
                </a:lnTo>
                <a:lnTo>
                  <a:pt x="18" y="61"/>
                </a:lnTo>
                <a:lnTo>
                  <a:pt x="18" y="59"/>
                </a:lnTo>
                <a:lnTo>
                  <a:pt x="18" y="61"/>
                </a:lnTo>
                <a:lnTo>
                  <a:pt x="18" y="59"/>
                </a:lnTo>
                <a:lnTo>
                  <a:pt x="16" y="59"/>
                </a:lnTo>
                <a:lnTo>
                  <a:pt x="18" y="59"/>
                </a:lnTo>
                <a:lnTo>
                  <a:pt x="18" y="58"/>
                </a:lnTo>
                <a:lnTo>
                  <a:pt x="16" y="58"/>
                </a:lnTo>
                <a:lnTo>
                  <a:pt x="16" y="56"/>
                </a:lnTo>
                <a:lnTo>
                  <a:pt x="18" y="56"/>
                </a:lnTo>
                <a:lnTo>
                  <a:pt x="16" y="56"/>
                </a:lnTo>
                <a:lnTo>
                  <a:pt x="18" y="55"/>
                </a:lnTo>
                <a:lnTo>
                  <a:pt x="16" y="55"/>
                </a:lnTo>
                <a:lnTo>
                  <a:pt x="16" y="53"/>
                </a:lnTo>
                <a:lnTo>
                  <a:pt x="18" y="55"/>
                </a:lnTo>
                <a:lnTo>
                  <a:pt x="18" y="56"/>
                </a:lnTo>
                <a:lnTo>
                  <a:pt x="18" y="55"/>
                </a:lnTo>
                <a:lnTo>
                  <a:pt x="18" y="53"/>
                </a:lnTo>
                <a:lnTo>
                  <a:pt x="20" y="53"/>
                </a:lnTo>
                <a:lnTo>
                  <a:pt x="21" y="53"/>
                </a:lnTo>
                <a:lnTo>
                  <a:pt x="21" y="51"/>
                </a:lnTo>
                <a:lnTo>
                  <a:pt x="20" y="51"/>
                </a:lnTo>
                <a:lnTo>
                  <a:pt x="20" y="50"/>
                </a:lnTo>
                <a:lnTo>
                  <a:pt x="20" y="48"/>
                </a:lnTo>
                <a:lnTo>
                  <a:pt x="21" y="48"/>
                </a:lnTo>
                <a:lnTo>
                  <a:pt x="21" y="47"/>
                </a:lnTo>
                <a:lnTo>
                  <a:pt x="23" y="47"/>
                </a:lnTo>
                <a:lnTo>
                  <a:pt x="21" y="47"/>
                </a:lnTo>
                <a:lnTo>
                  <a:pt x="23" y="47"/>
                </a:lnTo>
                <a:lnTo>
                  <a:pt x="23" y="45"/>
                </a:lnTo>
                <a:lnTo>
                  <a:pt x="24" y="45"/>
                </a:lnTo>
                <a:lnTo>
                  <a:pt x="24" y="43"/>
                </a:lnTo>
                <a:lnTo>
                  <a:pt x="23" y="43"/>
                </a:lnTo>
                <a:lnTo>
                  <a:pt x="23" y="45"/>
                </a:lnTo>
                <a:lnTo>
                  <a:pt x="23" y="43"/>
                </a:lnTo>
                <a:lnTo>
                  <a:pt x="24" y="43"/>
                </a:lnTo>
                <a:lnTo>
                  <a:pt x="24" y="42"/>
                </a:lnTo>
                <a:lnTo>
                  <a:pt x="24" y="40"/>
                </a:lnTo>
                <a:lnTo>
                  <a:pt x="23" y="40"/>
                </a:lnTo>
                <a:lnTo>
                  <a:pt x="23" y="39"/>
                </a:lnTo>
                <a:lnTo>
                  <a:pt x="23" y="37"/>
                </a:lnTo>
                <a:lnTo>
                  <a:pt x="23" y="39"/>
                </a:lnTo>
                <a:lnTo>
                  <a:pt x="24" y="39"/>
                </a:lnTo>
                <a:lnTo>
                  <a:pt x="24" y="37"/>
                </a:lnTo>
                <a:lnTo>
                  <a:pt x="23" y="37"/>
                </a:lnTo>
                <a:lnTo>
                  <a:pt x="24" y="37"/>
                </a:lnTo>
                <a:lnTo>
                  <a:pt x="24" y="35"/>
                </a:lnTo>
                <a:lnTo>
                  <a:pt x="26" y="35"/>
                </a:lnTo>
                <a:close/>
                <a:moveTo>
                  <a:pt x="23" y="29"/>
                </a:moveTo>
                <a:lnTo>
                  <a:pt x="21" y="29"/>
                </a:lnTo>
                <a:lnTo>
                  <a:pt x="23" y="29"/>
                </a:lnTo>
                <a:close/>
                <a:moveTo>
                  <a:pt x="0" y="21"/>
                </a:moveTo>
                <a:lnTo>
                  <a:pt x="0" y="19"/>
                </a:lnTo>
                <a:lnTo>
                  <a:pt x="2" y="19"/>
                </a:lnTo>
                <a:lnTo>
                  <a:pt x="0" y="19"/>
                </a:lnTo>
                <a:lnTo>
                  <a:pt x="0" y="21"/>
                </a:lnTo>
                <a:close/>
                <a:moveTo>
                  <a:pt x="5" y="19"/>
                </a:moveTo>
                <a:lnTo>
                  <a:pt x="5" y="21"/>
                </a:lnTo>
                <a:lnTo>
                  <a:pt x="5" y="19"/>
                </a:lnTo>
                <a:lnTo>
                  <a:pt x="5" y="18"/>
                </a:lnTo>
                <a:lnTo>
                  <a:pt x="5" y="19"/>
                </a:lnTo>
                <a:close/>
                <a:moveTo>
                  <a:pt x="15" y="16"/>
                </a:moveTo>
                <a:lnTo>
                  <a:pt x="15" y="18"/>
                </a:lnTo>
                <a:lnTo>
                  <a:pt x="13" y="18"/>
                </a:lnTo>
                <a:lnTo>
                  <a:pt x="13" y="16"/>
                </a:lnTo>
                <a:lnTo>
                  <a:pt x="15" y="16"/>
                </a:lnTo>
                <a:close/>
                <a:moveTo>
                  <a:pt x="16" y="13"/>
                </a:moveTo>
                <a:lnTo>
                  <a:pt x="16" y="15"/>
                </a:lnTo>
                <a:lnTo>
                  <a:pt x="15" y="15"/>
                </a:lnTo>
                <a:lnTo>
                  <a:pt x="15" y="16"/>
                </a:lnTo>
                <a:lnTo>
                  <a:pt x="15" y="15"/>
                </a:lnTo>
                <a:lnTo>
                  <a:pt x="15" y="13"/>
                </a:lnTo>
                <a:lnTo>
                  <a:pt x="15" y="11"/>
                </a:lnTo>
                <a:lnTo>
                  <a:pt x="16" y="13"/>
                </a:lnTo>
                <a:lnTo>
                  <a:pt x="16" y="11"/>
                </a:lnTo>
                <a:lnTo>
                  <a:pt x="16" y="13"/>
                </a:lnTo>
                <a:close/>
                <a:moveTo>
                  <a:pt x="2" y="13"/>
                </a:moveTo>
                <a:lnTo>
                  <a:pt x="2" y="11"/>
                </a:lnTo>
                <a:lnTo>
                  <a:pt x="4" y="11"/>
                </a:lnTo>
                <a:lnTo>
                  <a:pt x="2" y="13"/>
                </a:lnTo>
                <a:close/>
                <a:moveTo>
                  <a:pt x="418" y="3"/>
                </a:moveTo>
                <a:lnTo>
                  <a:pt x="416" y="19"/>
                </a:lnTo>
                <a:lnTo>
                  <a:pt x="416" y="43"/>
                </a:lnTo>
                <a:lnTo>
                  <a:pt x="416" y="53"/>
                </a:lnTo>
                <a:lnTo>
                  <a:pt x="416" y="55"/>
                </a:lnTo>
                <a:lnTo>
                  <a:pt x="416" y="64"/>
                </a:lnTo>
                <a:lnTo>
                  <a:pt x="416" y="91"/>
                </a:lnTo>
                <a:lnTo>
                  <a:pt x="416" y="99"/>
                </a:lnTo>
                <a:lnTo>
                  <a:pt x="416" y="122"/>
                </a:lnTo>
                <a:lnTo>
                  <a:pt x="416" y="138"/>
                </a:lnTo>
                <a:lnTo>
                  <a:pt x="416" y="165"/>
                </a:lnTo>
                <a:lnTo>
                  <a:pt x="416" y="218"/>
                </a:lnTo>
                <a:lnTo>
                  <a:pt x="416" y="232"/>
                </a:lnTo>
                <a:lnTo>
                  <a:pt x="420" y="239"/>
                </a:lnTo>
                <a:lnTo>
                  <a:pt x="428" y="251"/>
                </a:lnTo>
                <a:lnTo>
                  <a:pt x="428" y="255"/>
                </a:lnTo>
                <a:lnTo>
                  <a:pt x="432" y="263"/>
                </a:lnTo>
                <a:lnTo>
                  <a:pt x="436" y="266"/>
                </a:lnTo>
                <a:lnTo>
                  <a:pt x="437" y="271"/>
                </a:lnTo>
                <a:lnTo>
                  <a:pt x="439" y="274"/>
                </a:lnTo>
                <a:lnTo>
                  <a:pt x="439" y="275"/>
                </a:lnTo>
                <a:lnTo>
                  <a:pt x="439" y="277"/>
                </a:lnTo>
                <a:lnTo>
                  <a:pt x="439" y="279"/>
                </a:lnTo>
                <a:lnTo>
                  <a:pt x="448" y="296"/>
                </a:lnTo>
                <a:lnTo>
                  <a:pt x="450" y="298"/>
                </a:lnTo>
                <a:lnTo>
                  <a:pt x="456" y="309"/>
                </a:lnTo>
                <a:lnTo>
                  <a:pt x="455" y="309"/>
                </a:lnTo>
                <a:lnTo>
                  <a:pt x="453" y="309"/>
                </a:lnTo>
                <a:lnTo>
                  <a:pt x="452" y="309"/>
                </a:lnTo>
                <a:lnTo>
                  <a:pt x="452" y="307"/>
                </a:lnTo>
                <a:lnTo>
                  <a:pt x="450" y="307"/>
                </a:lnTo>
                <a:lnTo>
                  <a:pt x="448" y="307"/>
                </a:lnTo>
                <a:lnTo>
                  <a:pt x="448" y="306"/>
                </a:lnTo>
                <a:lnTo>
                  <a:pt x="447" y="306"/>
                </a:lnTo>
                <a:lnTo>
                  <a:pt x="445" y="306"/>
                </a:lnTo>
                <a:lnTo>
                  <a:pt x="444" y="306"/>
                </a:lnTo>
                <a:lnTo>
                  <a:pt x="442" y="306"/>
                </a:lnTo>
                <a:lnTo>
                  <a:pt x="442" y="304"/>
                </a:lnTo>
                <a:lnTo>
                  <a:pt x="440" y="304"/>
                </a:lnTo>
                <a:lnTo>
                  <a:pt x="440" y="303"/>
                </a:lnTo>
                <a:lnTo>
                  <a:pt x="439" y="303"/>
                </a:lnTo>
                <a:lnTo>
                  <a:pt x="439" y="301"/>
                </a:lnTo>
                <a:lnTo>
                  <a:pt x="437" y="301"/>
                </a:lnTo>
                <a:lnTo>
                  <a:pt x="436" y="301"/>
                </a:lnTo>
                <a:lnTo>
                  <a:pt x="437" y="303"/>
                </a:lnTo>
                <a:lnTo>
                  <a:pt x="437" y="304"/>
                </a:lnTo>
                <a:lnTo>
                  <a:pt x="437" y="306"/>
                </a:lnTo>
                <a:lnTo>
                  <a:pt x="436" y="307"/>
                </a:lnTo>
                <a:lnTo>
                  <a:pt x="437" y="307"/>
                </a:lnTo>
                <a:lnTo>
                  <a:pt x="437" y="309"/>
                </a:lnTo>
                <a:lnTo>
                  <a:pt x="437" y="311"/>
                </a:lnTo>
                <a:lnTo>
                  <a:pt x="439" y="311"/>
                </a:lnTo>
                <a:lnTo>
                  <a:pt x="440" y="311"/>
                </a:lnTo>
                <a:lnTo>
                  <a:pt x="442" y="311"/>
                </a:lnTo>
                <a:lnTo>
                  <a:pt x="442" y="312"/>
                </a:lnTo>
                <a:lnTo>
                  <a:pt x="444" y="312"/>
                </a:lnTo>
                <a:lnTo>
                  <a:pt x="445" y="312"/>
                </a:lnTo>
                <a:lnTo>
                  <a:pt x="445" y="314"/>
                </a:lnTo>
                <a:lnTo>
                  <a:pt x="447" y="314"/>
                </a:lnTo>
                <a:lnTo>
                  <a:pt x="448" y="314"/>
                </a:lnTo>
                <a:lnTo>
                  <a:pt x="448" y="315"/>
                </a:lnTo>
                <a:lnTo>
                  <a:pt x="450" y="315"/>
                </a:lnTo>
                <a:lnTo>
                  <a:pt x="452" y="315"/>
                </a:lnTo>
                <a:lnTo>
                  <a:pt x="452" y="317"/>
                </a:lnTo>
                <a:lnTo>
                  <a:pt x="453" y="317"/>
                </a:lnTo>
                <a:lnTo>
                  <a:pt x="453" y="319"/>
                </a:lnTo>
                <a:lnTo>
                  <a:pt x="453" y="320"/>
                </a:lnTo>
                <a:lnTo>
                  <a:pt x="452" y="320"/>
                </a:lnTo>
                <a:lnTo>
                  <a:pt x="452" y="322"/>
                </a:lnTo>
                <a:lnTo>
                  <a:pt x="452" y="323"/>
                </a:lnTo>
                <a:lnTo>
                  <a:pt x="452" y="325"/>
                </a:lnTo>
                <a:lnTo>
                  <a:pt x="452" y="327"/>
                </a:lnTo>
                <a:lnTo>
                  <a:pt x="452" y="328"/>
                </a:lnTo>
                <a:lnTo>
                  <a:pt x="450" y="328"/>
                </a:lnTo>
                <a:lnTo>
                  <a:pt x="450" y="330"/>
                </a:lnTo>
                <a:lnTo>
                  <a:pt x="452" y="330"/>
                </a:lnTo>
                <a:lnTo>
                  <a:pt x="452" y="331"/>
                </a:lnTo>
                <a:lnTo>
                  <a:pt x="452" y="333"/>
                </a:lnTo>
                <a:lnTo>
                  <a:pt x="450" y="333"/>
                </a:lnTo>
                <a:lnTo>
                  <a:pt x="450" y="335"/>
                </a:lnTo>
                <a:lnTo>
                  <a:pt x="452" y="336"/>
                </a:lnTo>
                <a:lnTo>
                  <a:pt x="452" y="338"/>
                </a:lnTo>
                <a:lnTo>
                  <a:pt x="453" y="338"/>
                </a:lnTo>
                <a:lnTo>
                  <a:pt x="453" y="339"/>
                </a:lnTo>
                <a:lnTo>
                  <a:pt x="455" y="341"/>
                </a:lnTo>
                <a:lnTo>
                  <a:pt x="453" y="343"/>
                </a:lnTo>
                <a:lnTo>
                  <a:pt x="453" y="344"/>
                </a:lnTo>
                <a:lnTo>
                  <a:pt x="453" y="346"/>
                </a:lnTo>
                <a:lnTo>
                  <a:pt x="453" y="347"/>
                </a:lnTo>
                <a:lnTo>
                  <a:pt x="455" y="347"/>
                </a:lnTo>
                <a:lnTo>
                  <a:pt x="455" y="349"/>
                </a:lnTo>
                <a:lnTo>
                  <a:pt x="455" y="351"/>
                </a:lnTo>
                <a:lnTo>
                  <a:pt x="455" y="352"/>
                </a:lnTo>
                <a:lnTo>
                  <a:pt x="453" y="352"/>
                </a:lnTo>
                <a:lnTo>
                  <a:pt x="453" y="354"/>
                </a:lnTo>
                <a:lnTo>
                  <a:pt x="455" y="354"/>
                </a:lnTo>
                <a:lnTo>
                  <a:pt x="455" y="355"/>
                </a:lnTo>
                <a:lnTo>
                  <a:pt x="455" y="357"/>
                </a:lnTo>
                <a:lnTo>
                  <a:pt x="455" y="359"/>
                </a:lnTo>
                <a:lnTo>
                  <a:pt x="455" y="360"/>
                </a:lnTo>
                <a:lnTo>
                  <a:pt x="456" y="360"/>
                </a:lnTo>
                <a:lnTo>
                  <a:pt x="456" y="362"/>
                </a:lnTo>
                <a:lnTo>
                  <a:pt x="455" y="362"/>
                </a:lnTo>
                <a:lnTo>
                  <a:pt x="453" y="362"/>
                </a:lnTo>
                <a:lnTo>
                  <a:pt x="452" y="362"/>
                </a:lnTo>
                <a:lnTo>
                  <a:pt x="450" y="362"/>
                </a:lnTo>
                <a:lnTo>
                  <a:pt x="448" y="362"/>
                </a:lnTo>
                <a:lnTo>
                  <a:pt x="447" y="362"/>
                </a:lnTo>
                <a:lnTo>
                  <a:pt x="445" y="362"/>
                </a:lnTo>
                <a:lnTo>
                  <a:pt x="444" y="362"/>
                </a:lnTo>
                <a:lnTo>
                  <a:pt x="445" y="362"/>
                </a:lnTo>
                <a:lnTo>
                  <a:pt x="444" y="362"/>
                </a:lnTo>
                <a:lnTo>
                  <a:pt x="442" y="362"/>
                </a:lnTo>
                <a:lnTo>
                  <a:pt x="442" y="360"/>
                </a:lnTo>
                <a:lnTo>
                  <a:pt x="440" y="360"/>
                </a:lnTo>
                <a:lnTo>
                  <a:pt x="439" y="360"/>
                </a:lnTo>
                <a:lnTo>
                  <a:pt x="439" y="359"/>
                </a:lnTo>
                <a:lnTo>
                  <a:pt x="437" y="359"/>
                </a:lnTo>
                <a:lnTo>
                  <a:pt x="437" y="357"/>
                </a:lnTo>
                <a:lnTo>
                  <a:pt x="437" y="355"/>
                </a:lnTo>
                <a:lnTo>
                  <a:pt x="437" y="354"/>
                </a:lnTo>
                <a:lnTo>
                  <a:pt x="437" y="352"/>
                </a:lnTo>
                <a:lnTo>
                  <a:pt x="436" y="352"/>
                </a:lnTo>
                <a:lnTo>
                  <a:pt x="436" y="351"/>
                </a:lnTo>
                <a:lnTo>
                  <a:pt x="434" y="351"/>
                </a:lnTo>
                <a:lnTo>
                  <a:pt x="434" y="349"/>
                </a:lnTo>
                <a:lnTo>
                  <a:pt x="434" y="347"/>
                </a:lnTo>
                <a:lnTo>
                  <a:pt x="432" y="347"/>
                </a:lnTo>
                <a:lnTo>
                  <a:pt x="432" y="346"/>
                </a:lnTo>
                <a:lnTo>
                  <a:pt x="431" y="346"/>
                </a:lnTo>
                <a:lnTo>
                  <a:pt x="431" y="344"/>
                </a:lnTo>
                <a:lnTo>
                  <a:pt x="429" y="344"/>
                </a:lnTo>
                <a:lnTo>
                  <a:pt x="429" y="346"/>
                </a:lnTo>
                <a:lnTo>
                  <a:pt x="431" y="346"/>
                </a:lnTo>
                <a:lnTo>
                  <a:pt x="429" y="346"/>
                </a:lnTo>
                <a:lnTo>
                  <a:pt x="429" y="344"/>
                </a:lnTo>
                <a:lnTo>
                  <a:pt x="428" y="344"/>
                </a:lnTo>
                <a:lnTo>
                  <a:pt x="428" y="343"/>
                </a:lnTo>
                <a:lnTo>
                  <a:pt x="426" y="341"/>
                </a:lnTo>
                <a:lnTo>
                  <a:pt x="426" y="339"/>
                </a:lnTo>
                <a:lnTo>
                  <a:pt x="424" y="339"/>
                </a:lnTo>
                <a:lnTo>
                  <a:pt x="424" y="338"/>
                </a:lnTo>
                <a:lnTo>
                  <a:pt x="426" y="338"/>
                </a:lnTo>
                <a:lnTo>
                  <a:pt x="426" y="336"/>
                </a:lnTo>
                <a:lnTo>
                  <a:pt x="424" y="336"/>
                </a:lnTo>
                <a:lnTo>
                  <a:pt x="424" y="335"/>
                </a:lnTo>
                <a:lnTo>
                  <a:pt x="423" y="335"/>
                </a:lnTo>
                <a:lnTo>
                  <a:pt x="423" y="336"/>
                </a:lnTo>
                <a:lnTo>
                  <a:pt x="424" y="338"/>
                </a:lnTo>
                <a:lnTo>
                  <a:pt x="424" y="339"/>
                </a:lnTo>
                <a:lnTo>
                  <a:pt x="424" y="341"/>
                </a:lnTo>
                <a:lnTo>
                  <a:pt x="423" y="341"/>
                </a:lnTo>
                <a:lnTo>
                  <a:pt x="424" y="341"/>
                </a:lnTo>
                <a:lnTo>
                  <a:pt x="426" y="341"/>
                </a:lnTo>
                <a:lnTo>
                  <a:pt x="426" y="343"/>
                </a:lnTo>
                <a:lnTo>
                  <a:pt x="426" y="344"/>
                </a:lnTo>
                <a:lnTo>
                  <a:pt x="426" y="346"/>
                </a:lnTo>
                <a:lnTo>
                  <a:pt x="428" y="346"/>
                </a:lnTo>
                <a:lnTo>
                  <a:pt x="428" y="347"/>
                </a:lnTo>
                <a:lnTo>
                  <a:pt x="429" y="347"/>
                </a:lnTo>
                <a:lnTo>
                  <a:pt x="429" y="349"/>
                </a:lnTo>
                <a:lnTo>
                  <a:pt x="431" y="349"/>
                </a:lnTo>
                <a:lnTo>
                  <a:pt x="432" y="351"/>
                </a:lnTo>
                <a:lnTo>
                  <a:pt x="432" y="352"/>
                </a:lnTo>
                <a:lnTo>
                  <a:pt x="434" y="352"/>
                </a:lnTo>
                <a:lnTo>
                  <a:pt x="434" y="354"/>
                </a:lnTo>
                <a:lnTo>
                  <a:pt x="436" y="355"/>
                </a:lnTo>
                <a:lnTo>
                  <a:pt x="434" y="355"/>
                </a:lnTo>
                <a:lnTo>
                  <a:pt x="436" y="355"/>
                </a:lnTo>
                <a:lnTo>
                  <a:pt x="434" y="357"/>
                </a:lnTo>
                <a:lnTo>
                  <a:pt x="436" y="357"/>
                </a:lnTo>
                <a:lnTo>
                  <a:pt x="436" y="359"/>
                </a:lnTo>
                <a:lnTo>
                  <a:pt x="437" y="359"/>
                </a:lnTo>
                <a:lnTo>
                  <a:pt x="437" y="360"/>
                </a:lnTo>
                <a:lnTo>
                  <a:pt x="437" y="362"/>
                </a:lnTo>
                <a:lnTo>
                  <a:pt x="439" y="362"/>
                </a:lnTo>
                <a:lnTo>
                  <a:pt x="437" y="363"/>
                </a:lnTo>
                <a:lnTo>
                  <a:pt x="439" y="363"/>
                </a:lnTo>
                <a:lnTo>
                  <a:pt x="439" y="365"/>
                </a:lnTo>
                <a:lnTo>
                  <a:pt x="440" y="365"/>
                </a:lnTo>
                <a:lnTo>
                  <a:pt x="440" y="367"/>
                </a:lnTo>
                <a:lnTo>
                  <a:pt x="442" y="367"/>
                </a:lnTo>
                <a:lnTo>
                  <a:pt x="440" y="367"/>
                </a:lnTo>
                <a:lnTo>
                  <a:pt x="440" y="368"/>
                </a:lnTo>
                <a:lnTo>
                  <a:pt x="442" y="368"/>
                </a:lnTo>
                <a:lnTo>
                  <a:pt x="440" y="368"/>
                </a:lnTo>
                <a:lnTo>
                  <a:pt x="440" y="367"/>
                </a:lnTo>
                <a:lnTo>
                  <a:pt x="442" y="367"/>
                </a:lnTo>
                <a:lnTo>
                  <a:pt x="440" y="367"/>
                </a:lnTo>
                <a:lnTo>
                  <a:pt x="440" y="365"/>
                </a:lnTo>
                <a:lnTo>
                  <a:pt x="440" y="363"/>
                </a:lnTo>
                <a:lnTo>
                  <a:pt x="440" y="365"/>
                </a:lnTo>
                <a:lnTo>
                  <a:pt x="440" y="363"/>
                </a:lnTo>
                <a:lnTo>
                  <a:pt x="439" y="363"/>
                </a:lnTo>
                <a:lnTo>
                  <a:pt x="439" y="362"/>
                </a:lnTo>
                <a:lnTo>
                  <a:pt x="440" y="362"/>
                </a:lnTo>
                <a:lnTo>
                  <a:pt x="440" y="363"/>
                </a:lnTo>
                <a:lnTo>
                  <a:pt x="440" y="362"/>
                </a:lnTo>
                <a:lnTo>
                  <a:pt x="440" y="363"/>
                </a:lnTo>
                <a:lnTo>
                  <a:pt x="442" y="363"/>
                </a:lnTo>
                <a:lnTo>
                  <a:pt x="444" y="363"/>
                </a:lnTo>
                <a:lnTo>
                  <a:pt x="444" y="365"/>
                </a:lnTo>
                <a:lnTo>
                  <a:pt x="445" y="365"/>
                </a:lnTo>
                <a:lnTo>
                  <a:pt x="447" y="365"/>
                </a:lnTo>
                <a:lnTo>
                  <a:pt x="448" y="365"/>
                </a:lnTo>
                <a:lnTo>
                  <a:pt x="450" y="365"/>
                </a:lnTo>
                <a:lnTo>
                  <a:pt x="452" y="365"/>
                </a:lnTo>
                <a:lnTo>
                  <a:pt x="453" y="365"/>
                </a:lnTo>
                <a:lnTo>
                  <a:pt x="455" y="365"/>
                </a:lnTo>
                <a:lnTo>
                  <a:pt x="455" y="367"/>
                </a:lnTo>
                <a:lnTo>
                  <a:pt x="455" y="368"/>
                </a:lnTo>
                <a:lnTo>
                  <a:pt x="453" y="370"/>
                </a:lnTo>
                <a:lnTo>
                  <a:pt x="453" y="371"/>
                </a:lnTo>
                <a:lnTo>
                  <a:pt x="455" y="371"/>
                </a:lnTo>
                <a:lnTo>
                  <a:pt x="455" y="373"/>
                </a:lnTo>
                <a:lnTo>
                  <a:pt x="453" y="373"/>
                </a:lnTo>
                <a:lnTo>
                  <a:pt x="453" y="375"/>
                </a:lnTo>
                <a:lnTo>
                  <a:pt x="453" y="376"/>
                </a:lnTo>
                <a:lnTo>
                  <a:pt x="453" y="378"/>
                </a:lnTo>
                <a:lnTo>
                  <a:pt x="455" y="379"/>
                </a:lnTo>
                <a:lnTo>
                  <a:pt x="453" y="379"/>
                </a:lnTo>
                <a:lnTo>
                  <a:pt x="453" y="381"/>
                </a:lnTo>
                <a:lnTo>
                  <a:pt x="453" y="383"/>
                </a:lnTo>
                <a:lnTo>
                  <a:pt x="453" y="384"/>
                </a:lnTo>
                <a:lnTo>
                  <a:pt x="455" y="384"/>
                </a:lnTo>
                <a:lnTo>
                  <a:pt x="455" y="386"/>
                </a:lnTo>
                <a:lnTo>
                  <a:pt x="455" y="387"/>
                </a:lnTo>
                <a:lnTo>
                  <a:pt x="455" y="389"/>
                </a:lnTo>
                <a:lnTo>
                  <a:pt x="455" y="391"/>
                </a:lnTo>
                <a:lnTo>
                  <a:pt x="455" y="392"/>
                </a:lnTo>
                <a:lnTo>
                  <a:pt x="455" y="394"/>
                </a:lnTo>
                <a:lnTo>
                  <a:pt x="455" y="395"/>
                </a:lnTo>
                <a:lnTo>
                  <a:pt x="455" y="397"/>
                </a:lnTo>
                <a:lnTo>
                  <a:pt x="453" y="399"/>
                </a:lnTo>
                <a:lnTo>
                  <a:pt x="455" y="399"/>
                </a:lnTo>
                <a:lnTo>
                  <a:pt x="455" y="400"/>
                </a:lnTo>
                <a:lnTo>
                  <a:pt x="455" y="402"/>
                </a:lnTo>
                <a:lnTo>
                  <a:pt x="455" y="403"/>
                </a:lnTo>
                <a:lnTo>
                  <a:pt x="455" y="405"/>
                </a:lnTo>
                <a:lnTo>
                  <a:pt x="455" y="407"/>
                </a:lnTo>
                <a:lnTo>
                  <a:pt x="453" y="407"/>
                </a:lnTo>
                <a:lnTo>
                  <a:pt x="453" y="405"/>
                </a:lnTo>
                <a:lnTo>
                  <a:pt x="452" y="405"/>
                </a:lnTo>
                <a:lnTo>
                  <a:pt x="450" y="405"/>
                </a:lnTo>
                <a:lnTo>
                  <a:pt x="452" y="405"/>
                </a:lnTo>
                <a:lnTo>
                  <a:pt x="452" y="407"/>
                </a:lnTo>
                <a:lnTo>
                  <a:pt x="450" y="407"/>
                </a:lnTo>
                <a:lnTo>
                  <a:pt x="452" y="405"/>
                </a:lnTo>
                <a:lnTo>
                  <a:pt x="450" y="405"/>
                </a:lnTo>
                <a:lnTo>
                  <a:pt x="450" y="407"/>
                </a:lnTo>
                <a:lnTo>
                  <a:pt x="450" y="408"/>
                </a:lnTo>
                <a:lnTo>
                  <a:pt x="450" y="410"/>
                </a:lnTo>
                <a:lnTo>
                  <a:pt x="448" y="410"/>
                </a:lnTo>
                <a:lnTo>
                  <a:pt x="447" y="410"/>
                </a:lnTo>
                <a:lnTo>
                  <a:pt x="447" y="411"/>
                </a:lnTo>
                <a:lnTo>
                  <a:pt x="447" y="410"/>
                </a:lnTo>
                <a:lnTo>
                  <a:pt x="447" y="411"/>
                </a:lnTo>
                <a:lnTo>
                  <a:pt x="445" y="411"/>
                </a:lnTo>
                <a:lnTo>
                  <a:pt x="447" y="411"/>
                </a:lnTo>
                <a:lnTo>
                  <a:pt x="448" y="411"/>
                </a:lnTo>
                <a:lnTo>
                  <a:pt x="448" y="410"/>
                </a:lnTo>
                <a:lnTo>
                  <a:pt x="450" y="411"/>
                </a:lnTo>
                <a:lnTo>
                  <a:pt x="450" y="413"/>
                </a:lnTo>
                <a:lnTo>
                  <a:pt x="448" y="413"/>
                </a:lnTo>
                <a:lnTo>
                  <a:pt x="448" y="415"/>
                </a:lnTo>
                <a:lnTo>
                  <a:pt x="447" y="415"/>
                </a:lnTo>
                <a:lnTo>
                  <a:pt x="445" y="415"/>
                </a:lnTo>
                <a:lnTo>
                  <a:pt x="444" y="416"/>
                </a:lnTo>
                <a:lnTo>
                  <a:pt x="442" y="416"/>
                </a:lnTo>
                <a:lnTo>
                  <a:pt x="440" y="416"/>
                </a:lnTo>
                <a:lnTo>
                  <a:pt x="440" y="418"/>
                </a:lnTo>
                <a:lnTo>
                  <a:pt x="440" y="419"/>
                </a:lnTo>
                <a:lnTo>
                  <a:pt x="440" y="421"/>
                </a:lnTo>
                <a:lnTo>
                  <a:pt x="440" y="423"/>
                </a:lnTo>
                <a:lnTo>
                  <a:pt x="442" y="424"/>
                </a:lnTo>
                <a:lnTo>
                  <a:pt x="442" y="426"/>
                </a:lnTo>
                <a:lnTo>
                  <a:pt x="444" y="426"/>
                </a:lnTo>
                <a:lnTo>
                  <a:pt x="444" y="427"/>
                </a:lnTo>
                <a:lnTo>
                  <a:pt x="444" y="426"/>
                </a:lnTo>
                <a:lnTo>
                  <a:pt x="444" y="427"/>
                </a:lnTo>
                <a:lnTo>
                  <a:pt x="442" y="427"/>
                </a:lnTo>
                <a:lnTo>
                  <a:pt x="444" y="429"/>
                </a:lnTo>
                <a:lnTo>
                  <a:pt x="444" y="431"/>
                </a:lnTo>
                <a:lnTo>
                  <a:pt x="445" y="432"/>
                </a:lnTo>
                <a:lnTo>
                  <a:pt x="445" y="434"/>
                </a:lnTo>
                <a:lnTo>
                  <a:pt x="444" y="434"/>
                </a:lnTo>
                <a:lnTo>
                  <a:pt x="442" y="434"/>
                </a:lnTo>
                <a:lnTo>
                  <a:pt x="440" y="434"/>
                </a:lnTo>
                <a:lnTo>
                  <a:pt x="439" y="432"/>
                </a:lnTo>
                <a:lnTo>
                  <a:pt x="437" y="431"/>
                </a:lnTo>
                <a:lnTo>
                  <a:pt x="437" y="429"/>
                </a:lnTo>
                <a:lnTo>
                  <a:pt x="436" y="429"/>
                </a:lnTo>
                <a:lnTo>
                  <a:pt x="436" y="427"/>
                </a:lnTo>
                <a:lnTo>
                  <a:pt x="436" y="429"/>
                </a:lnTo>
                <a:lnTo>
                  <a:pt x="436" y="427"/>
                </a:lnTo>
                <a:lnTo>
                  <a:pt x="434" y="429"/>
                </a:lnTo>
                <a:lnTo>
                  <a:pt x="434" y="431"/>
                </a:lnTo>
                <a:lnTo>
                  <a:pt x="434" y="429"/>
                </a:lnTo>
                <a:lnTo>
                  <a:pt x="432" y="429"/>
                </a:lnTo>
                <a:lnTo>
                  <a:pt x="431" y="429"/>
                </a:lnTo>
                <a:lnTo>
                  <a:pt x="431" y="427"/>
                </a:lnTo>
                <a:lnTo>
                  <a:pt x="429" y="427"/>
                </a:lnTo>
                <a:lnTo>
                  <a:pt x="429" y="426"/>
                </a:lnTo>
                <a:lnTo>
                  <a:pt x="428" y="426"/>
                </a:lnTo>
                <a:lnTo>
                  <a:pt x="426" y="426"/>
                </a:lnTo>
                <a:lnTo>
                  <a:pt x="426" y="424"/>
                </a:lnTo>
                <a:lnTo>
                  <a:pt x="424" y="424"/>
                </a:lnTo>
                <a:lnTo>
                  <a:pt x="426" y="423"/>
                </a:lnTo>
                <a:lnTo>
                  <a:pt x="424" y="423"/>
                </a:lnTo>
                <a:lnTo>
                  <a:pt x="423" y="423"/>
                </a:lnTo>
                <a:lnTo>
                  <a:pt x="423" y="421"/>
                </a:lnTo>
                <a:lnTo>
                  <a:pt x="421" y="421"/>
                </a:lnTo>
                <a:lnTo>
                  <a:pt x="421" y="419"/>
                </a:lnTo>
                <a:lnTo>
                  <a:pt x="420" y="419"/>
                </a:lnTo>
                <a:lnTo>
                  <a:pt x="420" y="418"/>
                </a:lnTo>
                <a:lnTo>
                  <a:pt x="420" y="416"/>
                </a:lnTo>
                <a:lnTo>
                  <a:pt x="418" y="416"/>
                </a:lnTo>
                <a:lnTo>
                  <a:pt x="416" y="416"/>
                </a:lnTo>
                <a:lnTo>
                  <a:pt x="416" y="415"/>
                </a:lnTo>
                <a:lnTo>
                  <a:pt x="415" y="415"/>
                </a:lnTo>
                <a:lnTo>
                  <a:pt x="415" y="413"/>
                </a:lnTo>
                <a:lnTo>
                  <a:pt x="413" y="413"/>
                </a:lnTo>
                <a:lnTo>
                  <a:pt x="413" y="411"/>
                </a:lnTo>
                <a:lnTo>
                  <a:pt x="412" y="411"/>
                </a:lnTo>
                <a:lnTo>
                  <a:pt x="412" y="410"/>
                </a:lnTo>
                <a:lnTo>
                  <a:pt x="412" y="408"/>
                </a:lnTo>
                <a:lnTo>
                  <a:pt x="410" y="408"/>
                </a:lnTo>
                <a:lnTo>
                  <a:pt x="408" y="407"/>
                </a:lnTo>
                <a:lnTo>
                  <a:pt x="408" y="405"/>
                </a:lnTo>
                <a:lnTo>
                  <a:pt x="407" y="405"/>
                </a:lnTo>
                <a:lnTo>
                  <a:pt x="407" y="403"/>
                </a:lnTo>
                <a:lnTo>
                  <a:pt x="407" y="402"/>
                </a:lnTo>
                <a:lnTo>
                  <a:pt x="405" y="402"/>
                </a:lnTo>
                <a:lnTo>
                  <a:pt x="405" y="400"/>
                </a:lnTo>
                <a:lnTo>
                  <a:pt x="404" y="400"/>
                </a:lnTo>
                <a:lnTo>
                  <a:pt x="402" y="400"/>
                </a:lnTo>
                <a:lnTo>
                  <a:pt x="402" y="399"/>
                </a:lnTo>
                <a:lnTo>
                  <a:pt x="400" y="397"/>
                </a:lnTo>
                <a:lnTo>
                  <a:pt x="400" y="395"/>
                </a:lnTo>
                <a:lnTo>
                  <a:pt x="399" y="395"/>
                </a:lnTo>
                <a:lnTo>
                  <a:pt x="399" y="394"/>
                </a:lnTo>
                <a:lnTo>
                  <a:pt x="397" y="394"/>
                </a:lnTo>
                <a:lnTo>
                  <a:pt x="397" y="392"/>
                </a:lnTo>
                <a:lnTo>
                  <a:pt x="396" y="391"/>
                </a:lnTo>
                <a:lnTo>
                  <a:pt x="394" y="389"/>
                </a:lnTo>
                <a:lnTo>
                  <a:pt x="392" y="387"/>
                </a:lnTo>
                <a:lnTo>
                  <a:pt x="391" y="387"/>
                </a:lnTo>
                <a:lnTo>
                  <a:pt x="391" y="386"/>
                </a:lnTo>
                <a:lnTo>
                  <a:pt x="389" y="386"/>
                </a:lnTo>
                <a:lnTo>
                  <a:pt x="389" y="384"/>
                </a:lnTo>
                <a:lnTo>
                  <a:pt x="389" y="383"/>
                </a:lnTo>
                <a:lnTo>
                  <a:pt x="388" y="383"/>
                </a:lnTo>
                <a:lnTo>
                  <a:pt x="386" y="383"/>
                </a:lnTo>
                <a:lnTo>
                  <a:pt x="384" y="383"/>
                </a:lnTo>
                <a:lnTo>
                  <a:pt x="384" y="381"/>
                </a:lnTo>
                <a:lnTo>
                  <a:pt x="383" y="381"/>
                </a:lnTo>
                <a:lnTo>
                  <a:pt x="383" y="379"/>
                </a:lnTo>
                <a:lnTo>
                  <a:pt x="381" y="379"/>
                </a:lnTo>
                <a:lnTo>
                  <a:pt x="381" y="378"/>
                </a:lnTo>
                <a:lnTo>
                  <a:pt x="380" y="378"/>
                </a:lnTo>
                <a:lnTo>
                  <a:pt x="380" y="376"/>
                </a:lnTo>
                <a:lnTo>
                  <a:pt x="378" y="376"/>
                </a:lnTo>
                <a:lnTo>
                  <a:pt x="378" y="375"/>
                </a:lnTo>
                <a:lnTo>
                  <a:pt x="376" y="375"/>
                </a:lnTo>
                <a:lnTo>
                  <a:pt x="376" y="373"/>
                </a:lnTo>
                <a:lnTo>
                  <a:pt x="376" y="371"/>
                </a:lnTo>
                <a:lnTo>
                  <a:pt x="375" y="371"/>
                </a:lnTo>
                <a:lnTo>
                  <a:pt x="373" y="370"/>
                </a:lnTo>
                <a:lnTo>
                  <a:pt x="372" y="370"/>
                </a:lnTo>
                <a:lnTo>
                  <a:pt x="372" y="368"/>
                </a:lnTo>
                <a:lnTo>
                  <a:pt x="370" y="368"/>
                </a:lnTo>
                <a:lnTo>
                  <a:pt x="370" y="367"/>
                </a:lnTo>
                <a:lnTo>
                  <a:pt x="368" y="367"/>
                </a:lnTo>
                <a:lnTo>
                  <a:pt x="368" y="365"/>
                </a:lnTo>
                <a:lnTo>
                  <a:pt x="367" y="365"/>
                </a:lnTo>
                <a:lnTo>
                  <a:pt x="367" y="363"/>
                </a:lnTo>
                <a:lnTo>
                  <a:pt x="365" y="363"/>
                </a:lnTo>
                <a:lnTo>
                  <a:pt x="365" y="362"/>
                </a:lnTo>
                <a:lnTo>
                  <a:pt x="364" y="362"/>
                </a:lnTo>
                <a:lnTo>
                  <a:pt x="364" y="360"/>
                </a:lnTo>
                <a:lnTo>
                  <a:pt x="362" y="360"/>
                </a:lnTo>
                <a:lnTo>
                  <a:pt x="362" y="359"/>
                </a:lnTo>
                <a:lnTo>
                  <a:pt x="360" y="359"/>
                </a:lnTo>
                <a:lnTo>
                  <a:pt x="360" y="357"/>
                </a:lnTo>
                <a:lnTo>
                  <a:pt x="359" y="357"/>
                </a:lnTo>
                <a:lnTo>
                  <a:pt x="359" y="355"/>
                </a:lnTo>
                <a:lnTo>
                  <a:pt x="357" y="355"/>
                </a:lnTo>
                <a:lnTo>
                  <a:pt x="357" y="354"/>
                </a:lnTo>
                <a:lnTo>
                  <a:pt x="356" y="354"/>
                </a:lnTo>
                <a:lnTo>
                  <a:pt x="356" y="352"/>
                </a:lnTo>
                <a:lnTo>
                  <a:pt x="356" y="351"/>
                </a:lnTo>
                <a:lnTo>
                  <a:pt x="356" y="349"/>
                </a:lnTo>
                <a:lnTo>
                  <a:pt x="357" y="349"/>
                </a:lnTo>
                <a:lnTo>
                  <a:pt x="357" y="347"/>
                </a:lnTo>
                <a:lnTo>
                  <a:pt x="359" y="347"/>
                </a:lnTo>
                <a:lnTo>
                  <a:pt x="360" y="347"/>
                </a:lnTo>
                <a:lnTo>
                  <a:pt x="360" y="346"/>
                </a:lnTo>
                <a:lnTo>
                  <a:pt x="362" y="346"/>
                </a:lnTo>
                <a:lnTo>
                  <a:pt x="360" y="346"/>
                </a:lnTo>
                <a:lnTo>
                  <a:pt x="360" y="344"/>
                </a:lnTo>
                <a:lnTo>
                  <a:pt x="362" y="344"/>
                </a:lnTo>
                <a:lnTo>
                  <a:pt x="362" y="346"/>
                </a:lnTo>
                <a:lnTo>
                  <a:pt x="364" y="344"/>
                </a:lnTo>
                <a:lnTo>
                  <a:pt x="364" y="343"/>
                </a:lnTo>
                <a:lnTo>
                  <a:pt x="364" y="341"/>
                </a:lnTo>
                <a:lnTo>
                  <a:pt x="362" y="341"/>
                </a:lnTo>
                <a:lnTo>
                  <a:pt x="360" y="341"/>
                </a:lnTo>
                <a:lnTo>
                  <a:pt x="359" y="341"/>
                </a:lnTo>
                <a:lnTo>
                  <a:pt x="359" y="343"/>
                </a:lnTo>
                <a:lnTo>
                  <a:pt x="359" y="344"/>
                </a:lnTo>
                <a:lnTo>
                  <a:pt x="357" y="344"/>
                </a:lnTo>
                <a:lnTo>
                  <a:pt x="357" y="346"/>
                </a:lnTo>
                <a:lnTo>
                  <a:pt x="357" y="344"/>
                </a:lnTo>
                <a:lnTo>
                  <a:pt x="357" y="346"/>
                </a:lnTo>
                <a:lnTo>
                  <a:pt x="357" y="344"/>
                </a:lnTo>
                <a:lnTo>
                  <a:pt x="356" y="344"/>
                </a:lnTo>
                <a:lnTo>
                  <a:pt x="356" y="346"/>
                </a:lnTo>
                <a:lnTo>
                  <a:pt x="354" y="346"/>
                </a:lnTo>
                <a:lnTo>
                  <a:pt x="354" y="347"/>
                </a:lnTo>
                <a:lnTo>
                  <a:pt x="354" y="349"/>
                </a:lnTo>
                <a:lnTo>
                  <a:pt x="354" y="351"/>
                </a:lnTo>
                <a:lnTo>
                  <a:pt x="352" y="351"/>
                </a:lnTo>
                <a:lnTo>
                  <a:pt x="352" y="349"/>
                </a:lnTo>
                <a:lnTo>
                  <a:pt x="351" y="349"/>
                </a:lnTo>
                <a:lnTo>
                  <a:pt x="351" y="347"/>
                </a:lnTo>
                <a:lnTo>
                  <a:pt x="349" y="347"/>
                </a:lnTo>
                <a:lnTo>
                  <a:pt x="349" y="346"/>
                </a:lnTo>
                <a:lnTo>
                  <a:pt x="348" y="346"/>
                </a:lnTo>
                <a:lnTo>
                  <a:pt x="348" y="344"/>
                </a:lnTo>
                <a:lnTo>
                  <a:pt x="346" y="344"/>
                </a:lnTo>
                <a:lnTo>
                  <a:pt x="344" y="343"/>
                </a:lnTo>
                <a:lnTo>
                  <a:pt x="343" y="341"/>
                </a:lnTo>
                <a:lnTo>
                  <a:pt x="341" y="339"/>
                </a:lnTo>
                <a:lnTo>
                  <a:pt x="341" y="338"/>
                </a:lnTo>
                <a:lnTo>
                  <a:pt x="340" y="338"/>
                </a:lnTo>
                <a:lnTo>
                  <a:pt x="340" y="336"/>
                </a:lnTo>
                <a:lnTo>
                  <a:pt x="338" y="336"/>
                </a:lnTo>
                <a:lnTo>
                  <a:pt x="338" y="335"/>
                </a:lnTo>
                <a:lnTo>
                  <a:pt x="336" y="335"/>
                </a:lnTo>
                <a:lnTo>
                  <a:pt x="336" y="333"/>
                </a:lnTo>
                <a:lnTo>
                  <a:pt x="335" y="331"/>
                </a:lnTo>
                <a:lnTo>
                  <a:pt x="335" y="330"/>
                </a:lnTo>
                <a:lnTo>
                  <a:pt x="333" y="330"/>
                </a:lnTo>
                <a:lnTo>
                  <a:pt x="333" y="328"/>
                </a:lnTo>
                <a:lnTo>
                  <a:pt x="332" y="328"/>
                </a:lnTo>
                <a:lnTo>
                  <a:pt x="332" y="327"/>
                </a:lnTo>
                <a:lnTo>
                  <a:pt x="330" y="327"/>
                </a:lnTo>
                <a:lnTo>
                  <a:pt x="330" y="325"/>
                </a:lnTo>
                <a:lnTo>
                  <a:pt x="330" y="323"/>
                </a:lnTo>
                <a:lnTo>
                  <a:pt x="328" y="323"/>
                </a:lnTo>
                <a:lnTo>
                  <a:pt x="328" y="322"/>
                </a:lnTo>
                <a:lnTo>
                  <a:pt x="327" y="322"/>
                </a:lnTo>
                <a:lnTo>
                  <a:pt x="327" y="320"/>
                </a:lnTo>
                <a:lnTo>
                  <a:pt x="327" y="319"/>
                </a:lnTo>
                <a:lnTo>
                  <a:pt x="325" y="319"/>
                </a:lnTo>
                <a:lnTo>
                  <a:pt x="325" y="317"/>
                </a:lnTo>
                <a:lnTo>
                  <a:pt x="325" y="315"/>
                </a:lnTo>
                <a:lnTo>
                  <a:pt x="324" y="315"/>
                </a:lnTo>
                <a:lnTo>
                  <a:pt x="324" y="314"/>
                </a:lnTo>
                <a:lnTo>
                  <a:pt x="322" y="314"/>
                </a:lnTo>
                <a:lnTo>
                  <a:pt x="322" y="312"/>
                </a:lnTo>
                <a:lnTo>
                  <a:pt x="322" y="311"/>
                </a:lnTo>
                <a:lnTo>
                  <a:pt x="320" y="311"/>
                </a:lnTo>
                <a:lnTo>
                  <a:pt x="320" y="309"/>
                </a:lnTo>
                <a:lnTo>
                  <a:pt x="319" y="309"/>
                </a:lnTo>
                <a:lnTo>
                  <a:pt x="319" y="307"/>
                </a:lnTo>
                <a:lnTo>
                  <a:pt x="319" y="306"/>
                </a:lnTo>
                <a:lnTo>
                  <a:pt x="319" y="304"/>
                </a:lnTo>
                <a:lnTo>
                  <a:pt x="317" y="304"/>
                </a:lnTo>
                <a:lnTo>
                  <a:pt x="317" y="303"/>
                </a:lnTo>
                <a:lnTo>
                  <a:pt x="316" y="303"/>
                </a:lnTo>
                <a:lnTo>
                  <a:pt x="316" y="301"/>
                </a:lnTo>
                <a:lnTo>
                  <a:pt x="314" y="299"/>
                </a:lnTo>
                <a:lnTo>
                  <a:pt x="312" y="298"/>
                </a:lnTo>
                <a:lnTo>
                  <a:pt x="312" y="296"/>
                </a:lnTo>
                <a:lnTo>
                  <a:pt x="311" y="296"/>
                </a:lnTo>
                <a:lnTo>
                  <a:pt x="311" y="295"/>
                </a:lnTo>
                <a:lnTo>
                  <a:pt x="311" y="293"/>
                </a:lnTo>
                <a:lnTo>
                  <a:pt x="309" y="291"/>
                </a:lnTo>
                <a:lnTo>
                  <a:pt x="311" y="291"/>
                </a:lnTo>
                <a:lnTo>
                  <a:pt x="312" y="291"/>
                </a:lnTo>
                <a:lnTo>
                  <a:pt x="312" y="290"/>
                </a:lnTo>
                <a:lnTo>
                  <a:pt x="311" y="290"/>
                </a:lnTo>
                <a:lnTo>
                  <a:pt x="309" y="290"/>
                </a:lnTo>
                <a:lnTo>
                  <a:pt x="309" y="288"/>
                </a:lnTo>
                <a:lnTo>
                  <a:pt x="309" y="287"/>
                </a:lnTo>
                <a:lnTo>
                  <a:pt x="311" y="288"/>
                </a:lnTo>
                <a:lnTo>
                  <a:pt x="311" y="287"/>
                </a:lnTo>
                <a:lnTo>
                  <a:pt x="311" y="285"/>
                </a:lnTo>
                <a:lnTo>
                  <a:pt x="312" y="285"/>
                </a:lnTo>
                <a:lnTo>
                  <a:pt x="314" y="287"/>
                </a:lnTo>
                <a:lnTo>
                  <a:pt x="314" y="288"/>
                </a:lnTo>
                <a:lnTo>
                  <a:pt x="316" y="288"/>
                </a:lnTo>
                <a:lnTo>
                  <a:pt x="316" y="290"/>
                </a:lnTo>
                <a:lnTo>
                  <a:pt x="316" y="291"/>
                </a:lnTo>
                <a:lnTo>
                  <a:pt x="317" y="291"/>
                </a:lnTo>
                <a:lnTo>
                  <a:pt x="319" y="291"/>
                </a:lnTo>
                <a:lnTo>
                  <a:pt x="319" y="293"/>
                </a:lnTo>
                <a:lnTo>
                  <a:pt x="320" y="293"/>
                </a:lnTo>
                <a:lnTo>
                  <a:pt x="320" y="295"/>
                </a:lnTo>
                <a:lnTo>
                  <a:pt x="322" y="295"/>
                </a:lnTo>
                <a:lnTo>
                  <a:pt x="322" y="293"/>
                </a:lnTo>
                <a:lnTo>
                  <a:pt x="322" y="295"/>
                </a:lnTo>
                <a:lnTo>
                  <a:pt x="324" y="295"/>
                </a:lnTo>
                <a:lnTo>
                  <a:pt x="324" y="296"/>
                </a:lnTo>
                <a:lnTo>
                  <a:pt x="324" y="298"/>
                </a:lnTo>
                <a:lnTo>
                  <a:pt x="325" y="298"/>
                </a:lnTo>
                <a:lnTo>
                  <a:pt x="327" y="298"/>
                </a:lnTo>
                <a:lnTo>
                  <a:pt x="327" y="299"/>
                </a:lnTo>
                <a:lnTo>
                  <a:pt x="328" y="299"/>
                </a:lnTo>
                <a:lnTo>
                  <a:pt x="330" y="299"/>
                </a:lnTo>
                <a:lnTo>
                  <a:pt x="330" y="298"/>
                </a:lnTo>
                <a:lnTo>
                  <a:pt x="328" y="298"/>
                </a:lnTo>
                <a:lnTo>
                  <a:pt x="327" y="298"/>
                </a:lnTo>
                <a:lnTo>
                  <a:pt x="328" y="298"/>
                </a:lnTo>
                <a:lnTo>
                  <a:pt x="328" y="296"/>
                </a:lnTo>
                <a:lnTo>
                  <a:pt x="327" y="296"/>
                </a:lnTo>
                <a:lnTo>
                  <a:pt x="325" y="296"/>
                </a:lnTo>
                <a:lnTo>
                  <a:pt x="325" y="295"/>
                </a:lnTo>
                <a:lnTo>
                  <a:pt x="324" y="295"/>
                </a:lnTo>
                <a:lnTo>
                  <a:pt x="324" y="293"/>
                </a:lnTo>
                <a:lnTo>
                  <a:pt x="322" y="293"/>
                </a:lnTo>
                <a:lnTo>
                  <a:pt x="324" y="293"/>
                </a:lnTo>
                <a:lnTo>
                  <a:pt x="324" y="291"/>
                </a:lnTo>
                <a:lnTo>
                  <a:pt x="322" y="291"/>
                </a:lnTo>
                <a:lnTo>
                  <a:pt x="322" y="290"/>
                </a:lnTo>
                <a:lnTo>
                  <a:pt x="320" y="290"/>
                </a:lnTo>
                <a:lnTo>
                  <a:pt x="320" y="288"/>
                </a:lnTo>
                <a:lnTo>
                  <a:pt x="320" y="287"/>
                </a:lnTo>
                <a:lnTo>
                  <a:pt x="320" y="285"/>
                </a:lnTo>
                <a:lnTo>
                  <a:pt x="319" y="285"/>
                </a:lnTo>
                <a:lnTo>
                  <a:pt x="320" y="285"/>
                </a:lnTo>
                <a:lnTo>
                  <a:pt x="319" y="285"/>
                </a:lnTo>
                <a:lnTo>
                  <a:pt x="319" y="283"/>
                </a:lnTo>
                <a:lnTo>
                  <a:pt x="319" y="285"/>
                </a:lnTo>
                <a:lnTo>
                  <a:pt x="319" y="283"/>
                </a:lnTo>
                <a:lnTo>
                  <a:pt x="319" y="282"/>
                </a:lnTo>
                <a:lnTo>
                  <a:pt x="319" y="280"/>
                </a:lnTo>
                <a:lnTo>
                  <a:pt x="317" y="280"/>
                </a:lnTo>
                <a:lnTo>
                  <a:pt x="317" y="279"/>
                </a:lnTo>
                <a:lnTo>
                  <a:pt x="317" y="277"/>
                </a:lnTo>
                <a:lnTo>
                  <a:pt x="316" y="275"/>
                </a:lnTo>
                <a:lnTo>
                  <a:pt x="316" y="274"/>
                </a:lnTo>
                <a:lnTo>
                  <a:pt x="314" y="274"/>
                </a:lnTo>
                <a:lnTo>
                  <a:pt x="314" y="275"/>
                </a:lnTo>
                <a:lnTo>
                  <a:pt x="314" y="277"/>
                </a:lnTo>
                <a:lnTo>
                  <a:pt x="316" y="277"/>
                </a:lnTo>
                <a:lnTo>
                  <a:pt x="316" y="279"/>
                </a:lnTo>
                <a:lnTo>
                  <a:pt x="316" y="277"/>
                </a:lnTo>
                <a:lnTo>
                  <a:pt x="316" y="279"/>
                </a:lnTo>
                <a:lnTo>
                  <a:pt x="316" y="280"/>
                </a:lnTo>
                <a:lnTo>
                  <a:pt x="314" y="280"/>
                </a:lnTo>
                <a:lnTo>
                  <a:pt x="312" y="280"/>
                </a:lnTo>
                <a:lnTo>
                  <a:pt x="311" y="280"/>
                </a:lnTo>
                <a:lnTo>
                  <a:pt x="309" y="279"/>
                </a:lnTo>
                <a:lnTo>
                  <a:pt x="308" y="279"/>
                </a:lnTo>
                <a:lnTo>
                  <a:pt x="308" y="277"/>
                </a:lnTo>
                <a:lnTo>
                  <a:pt x="306" y="277"/>
                </a:lnTo>
                <a:lnTo>
                  <a:pt x="304" y="277"/>
                </a:lnTo>
                <a:lnTo>
                  <a:pt x="304" y="275"/>
                </a:lnTo>
                <a:lnTo>
                  <a:pt x="303" y="275"/>
                </a:lnTo>
                <a:lnTo>
                  <a:pt x="303" y="274"/>
                </a:lnTo>
                <a:lnTo>
                  <a:pt x="301" y="274"/>
                </a:lnTo>
                <a:lnTo>
                  <a:pt x="301" y="272"/>
                </a:lnTo>
                <a:lnTo>
                  <a:pt x="301" y="271"/>
                </a:lnTo>
                <a:lnTo>
                  <a:pt x="300" y="271"/>
                </a:lnTo>
                <a:lnTo>
                  <a:pt x="298" y="271"/>
                </a:lnTo>
                <a:lnTo>
                  <a:pt x="298" y="269"/>
                </a:lnTo>
                <a:lnTo>
                  <a:pt x="296" y="269"/>
                </a:lnTo>
                <a:lnTo>
                  <a:pt x="296" y="267"/>
                </a:lnTo>
                <a:lnTo>
                  <a:pt x="295" y="266"/>
                </a:lnTo>
                <a:lnTo>
                  <a:pt x="295" y="264"/>
                </a:lnTo>
                <a:lnTo>
                  <a:pt x="293" y="264"/>
                </a:lnTo>
                <a:lnTo>
                  <a:pt x="293" y="263"/>
                </a:lnTo>
                <a:lnTo>
                  <a:pt x="293" y="261"/>
                </a:lnTo>
                <a:lnTo>
                  <a:pt x="293" y="259"/>
                </a:lnTo>
                <a:lnTo>
                  <a:pt x="293" y="258"/>
                </a:lnTo>
                <a:lnTo>
                  <a:pt x="292" y="258"/>
                </a:lnTo>
                <a:lnTo>
                  <a:pt x="292" y="256"/>
                </a:lnTo>
                <a:lnTo>
                  <a:pt x="293" y="255"/>
                </a:lnTo>
                <a:lnTo>
                  <a:pt x="293" y="253"/>
                </a:lnTo>
                <a:lnTo>
                  <a:pt x="293" y="251"/>
                </a:lnTo>
                <a:lnTo>
                  <a:pt x="292" y="251"/>
                </a:lnTo>
                <a:lnTo>
                  <a:pt x="292" y="253"/>
                </a:lnTo>
                <a:lnTo>
                  <a:pt x="290" y="253"/>
                </a:lnTo>
                <a:lnTo>
                  <a:pt x="290" y="255"/>
                </a:lnTo>
                <a:lnTo>
                  <a:pt x="292" y="256"/>
                </a:lnTo>
                <a:lnTo>
                  <a:pt x="292" y="258"/>
                </a:lnTo>
                <a:lnTo>
                  <a:pt x="292" y="259"/>
                </a:lnTo>
                <a:lnTo>
                  <a:pt x="290" y="259"/>
                </a:lnTo>
                <a:lnTo>
                  <a:pt x="290" y="261"/>
                </a:lnTo>
                <a:lnTo>
                  <a:pt x="288" y="261"/>
                </a:lnTo>
                <a:lnTo>
                  <a:pt x="288" y="259"/>
                </a:lnTo>
                <a:lnTo>
                  <a:pt x="287" y="259"/>
                </a:lnTo>
                <a:lnTo>
                  <a:pt x="287" y="258"/>
                </a:lnTo>
                <a:lnTo>
                  <a:pt x="285" y="258"/>
                </a:lnTo>
                <a:lnTo>
                  <a:pt x="284" y="256"/>
                </a:lnTo>
                <a:lnTo>
                  <a:pt x="282" y="255"/>
                </a:lnTo>
                <a:lnTo>
                  <a:pt x="280" y="253"/>
                </a:lnTo>
                <a:lnTo>
                  <a:pt x="279" y="251"/>
                </a:lnTo>
                <a:lnTo>
                  <a:pt x="279" y="250"/>
                </a:lnTo>
                <a:lnTo>
                  <a:pt x="277" y="250"/>
                </a:lnTo>
                <a:lnTo>
                  <a:pt x="277" y="248"/>
                </a:lnTo>
                <a:lnTo>
                  <a:pt x="276" y="248"/>
                </a:lnTo>
                <a:lnTo>
                  <a:pt x="276" y="247"/>
                </a:lnTo>
                <a:lnTo>
                  <a:pt x="274" y="247"/>
                </a:lnTo>
                <a:lnTo>
                  <a:pt x="276" y="247"/>
                </a:lnTo>
                <a:lnTo>
                  <a:pt x="276" y="245"/>
                </a:lnTo>
                <a:lnTo>
                  <a:pt x="274" y="245"/>
                </a:lnTo>
                <a:lnTo>
                  <a:pt x="274" y="247"/>
                </a:lnTo>
                <a:lnTo>
                  <a:pt x="272" y="247"/>
                </a:lnTo>
                <a:lnTo>
                  <a:pt x="272" y="245"/>
                </a:lnTo>
                <a:lnTo>
                  <a:pt x="271" y="245"/>
                </a:lnTo>
                <a:lnTo>
                  <a:pt x="271" y="243"/>
                </a:lnTo>
                <a:lnTo>
                  <a:pt x="271" y="242"/>
                </a:lnTo>
                <a:lnTo>
                  <a:pt x="269" y="242"/>
                </a:lnTo>
                <a:lnTo>
                  <a:pt x="268" y="240"/>
                </a:lnTo>
                <a:lnTo>
                  <a:pt x="266" y="239"/>
                </a:lnTo>
                <a:lnTo>
                  <a:pt x="264" y="237"/>
                </a:lnTo>
                <a:lnTo>
                  <a:pt x="264" y="235"/>
                </a:lnTo>
                <a:lnTo>
                  <a:pt x="263" y="235"/>
                </a:lnTo>
                <a:lnTo>
                  <a:pt x="263" y="234"/>
                </a:lnTo>
                <a:lnTo>
                  <a:pt x="263" y="232"/>
                </a:lnTo>
                <a:lnTo>
                  <a:pt x="261" y="232"/>
                </a:lnTo>
                <a:lnTo>
                  <a:pt x="261" y="231"/>
                </a:lnTo>
                <a:lnTo>
                  <a:pt x="260" y="231"/>
                </a:lnTo>
                <a:lnTo>
                  <a:pt x="260" y="229"/>
                </a:lnTo>
                <a:lnTo>
                  <a:pt x="258" y="229"/>
                </a:lnTo>
                <a:lnTo>
                  <a:pt x="258" y="227"/>
                </a:lnTo>
                <a:lnTo>
                  <a:pt x="256" y="227"/>
                </a:lnTo>
                <a:lnTo>
                  <a:pt x="256" y="226"/>
                </a:lnTo>
                <a:lnTo>
                  <a:pt x="256" y="224"/>
                </a:lnTo>
                <a:lnTo>
                  <a:pt x="258" y="224"/>
                </a:lnTo>
                <a:lnTo>
                  <a:pt x="258" y="223"/>
                </a:lnTo>
                <a:lnTo>
                  <a:pt x="258" y="224"/>
                </a:lnTo>
                <a:lnTo>
                  <a:pt x="260" y="224"/>
                </a:lnTo>
                <a:lnTo>
                  <a:pt x="260" y="223"/>
                </a:lnTo>
                <a:lnTo>
                  <a:pt x="261" y="223"/>
                </a:lnTo>
                <a:lnTo>
                  <a:pt x="263" y="223"/>
                </a:lnTo>
                <a:lnTo>
                  <a:pt x="264" y="223"/>
                </a:lnTo>
                <a:lnTo>
                  <a:pt x="266" y="223"/>
                </a:lnTo>
                <a:lnTo>
                  <a:pt x="266" y="224"/>
                </a:lnTo>
                <a:lnTo>
                  <a:pt x="268" y="224"/>
                </a:lnTo>
                <a:lnTo>
                  <a:pt x="266" y="224"/>
                </a:lnTo>
                <a:lnTo>
                  <a:pt x="268" y="224"/>
                </a:lnTo>
                <a:lnTo>
                  <a:pt x="268" y="226"/>
                </a:lnTo>
                <a:lnTo>
                  <a:pt x="269" y="226"/>
                </a:lnTo>
                <a:lnTo>
                  <a:pt x="271" y="226"/>
                </a:lnTo>
                <a:lnTo>
                  <a:pt x="272" y="226"/>
                </a:lnTo>
                <a:lnTo>
                  <a:pt x="274" y="226"/>
                </a:lnTo>
                <a:lnTo>
                  <a:pt x="276" y="226"/>
                </a:lnTo>
                <a:lnTo>
                  <a:pt x="276" y="224"/>
                </a:lnTo>
                <a:lnTo>
                  <a:pt x="277" y="224"/>
                </a:lnTo>
                <a:lnTo>
                  <a:pt x="277" y="226"/>
                </a:lnTo>
                <a:lnTo>
                  <a:pt x="277" y="224"/>
                </a:lnTo>
                <a:lnTo>
                  <a:pt x="277" y="226"/>
                </a:lnTo>
                <a:lnTo>
                  <a:pt x="279" y="226"/>
                </a:lnTo>
                <a:lnTo>
                  <a:pt x="279" y="224"/>
                </a:lnTo>
                <a:lnTo>
                  <a:pt x="280" y="224"/>
                </a:lnTo>
                <a:lnTo>
                  <a:pt x="282" y="226"/>
                </a:lnTo>
                <a:lnTo>
                  <a:pt x="284" y="226"/>
                </a:lnTo>
                <a:lnTo>
                  <a:pt x="284" y="227"/>
                </a:lnTo>
                <a:lnTo>
                  <a:pt x="285" y="227"/>
                </a:lnTo>
                <a:lnTo>
                  <a:pt x="285" y="229"/>
                </a:lnTo>
                <a:lnTo>
                  <a:pt x="285" y="227"/>
                </a:lnTo>
                <a:lnTo>
                  <a:pt x="285" y="226"/>
                </a:lnTo>
                <a:lnTo>
                  <a:pt x="284" y="226"/>
                </a:lnTo>
                <a:lnTo>
                  <a:pt x="284" y="224"/>
                </a:lnTo>
                <a:lnTo>
                  <a:pt x="282" y="223"/>
                </a:lnTo>
                <a:lnTo>
                  <a:pt x="280" y="223"/>
                </a:lnTo>
                <a:lnTo>
                  <a:pt x="280" y="221"/>
                </a:lnTo>
                <a:lnTo>
                  <a:pt x="279" y="221"/>
                </a:lnTo>
                <a:lnTo>
                  <a:pt x="279" y="223"/>
                </a:lnTo>
                <a:lnTo>
                  <a:pt x="277" y="223"/>
                </a:lnTo>
                <a:lnTo>
                  <a:pt x="276" y="223"/>
                </a:lnTo>
                <a:lnTo>
                  <a:pt x="276" y="221"/>
                </a:lnTo>
                <a:lnTo>
                  <a:pt x="276" y="223"/>
                </a:lnTo>
                <a:lnTo>
                  <a:pt x="274" y="223"/>
                </a:lnTo>
                <a:lnTo>
                  <a:pt x="272" y="223"/>
                </a:lnTo>
                <a:lnTo>
                  <a:pt x="271" y="223"/>
                </a:lnTo>
                <a:lnTo>
                  <a:pt x="271" y="221"/>
                </a:lnTo>
                <a:lnTo>
                  <a:pt x="269" y="221"/>
                </a:lnTo>
                <a:lnTo>
                  <a:pt x="268" y="221"/>
                </a:lnTo>
                <a:lnTo>
                  <a:pt x="266" y="221"/>
                </a:lnTo>
                <a:lnTo>
                  <a:pt x="264" y="219"/>
                </a:lnTo>
                <a:lnTo>
                  <a:pt x="263" y="219"/>
                </a:lnTo>
                <a:lnTo>
                  <a:pt x="261" y="219"/>
                </a:lnTo>
                <a:lnTo>
                  <a:pt x="261" y="221"/>
                </a:lnTo>
                <a:lnTo>
                  <a:pt x="260" y="221"/>
                </a:lnTo>
                <a:lnTo>
                  <a:pt x="258" y="221"/>
                </a:lnTo>
                <a:lnTo>
                  <a:pt x="258" y="223"/>
                </a:lnTo>
                <a:lnTo>
                  <a:pt x="258" y="221"/>
                </a:lnTo>
                <a:lnTo>
                  <a:pt x="258" y="223"/>
                </a:lnTo>
                <a:lnTo>
                  <a:pt x="256" y="223"/>
                </a:lnTo>
                <a:lnTo>
                  <a:pt x="258" y="223"/>
                </a:lnTo>
                <a:lnTo>
                  <a:pt x="256" y="223"/>
                </a:lnTo>
                <a:lnTo>
                  <a:pt x="256" y="224"/>
                </a:lnTo>
                <a:lnTo>
                  <a:pt x="255" y="224"/>
                </a:lnTo>
                <a:lnTo>
                  <a:pt x="255" y="223"/>
                </a:lnTo>
                <a:lnTo>
                  <a:pt x="253" y="223"/>
                </a:lnTo>
                <a:lnTo>
                  <a:pt x="253" y="221"/>
                </a:lnTo>
                <a:lnTo>
                  <a:pt x="252" y="221"/>
                </a:lnTo>
                <a:lnTo>
                  <a:pt x="252" y="219"/>
                </a:lnTo>
                <a:lnTo>
                  <a:pt x="250" y="219"/>
                </a:lnTo>
                <a:lnTo>
                  <a:pt x="250" y="221"/>
                </a:lnTo>
                <a:lnTo>
                  <a:pt x="250" y="219"/>
                </a:lnTo>
                <a:lnTo>
                  <a:pt x="248" y="219"/>
                </a:lnTo>
                <a:lnTo>
                  <a:pt x="248" y="218"/>
                </a:lnTo>
                <a:lnTo>
                  <a:pt x="247" y="218"/>
                </a:lnTo>
                <a:lnTo>
                  <a:pt x="247" y="216"/>
                </a:lnTo>
                <a:lnTo>
                  <a:pt x="245" y="216"/>
                </a:lnTo>
                <a:lnTo>
                  <a:pt x="245" y="215"/>
                </a:lnTo>
                <a:lnTo>
                  <a:pt x="244" y="215"/>
                </a:lnTo>
                <a:lnTo>
                  <a:pt x="244" y="213"/>
                </a:lnTo>
                <a:lnTo>
                  <a:pt x="244" y="211"/>
                </a:lnTo>
                <a:lnTo>
                  <a:pt x="242" y="211"/>
                </a:lnTo>
                <a:lnTo>
                  <a:pt x="242" y="210"/>
                </a:lnTo>
                <a:lnTo>
                  <a:pt x="242" y="211"/>
                </a:lnTo>
                <a:lnTo>
                  <a:pt x="242" y="210"/>
                </a:lnTo>
                <a:lnTo>
                  <a:pt x="242" y="211"/>
                </a:lnTo>
                <a:lnTo>
                  <a:pt x="242" y="210"/>
                </a:lnTo>
                <a:lnTo>
                  <a:pt x="242" y="208"/>
                </a:lnTo>
                <a:lnTo>
                  <a:pt x="242" y="207"/>
                </a:lnTo>
                <a:lnTo>
                  <a:pt x="244" y="207"/>
                </a:lnTo>
                <a:lnTo>
                  <a:pt x="244" y="205"/>
                </a:lnTo>
                <a:lnTo>
                  <a:pt x="245" y="205"/>
                </a:lnTo>
                <a:lnTo>
                  <a:pt x="247" y="205"/>
                </a:lnTo>
                <a:lnTo>
                  <a:pt x="248" y="203"/>
                </a:lnTo>
                <a:lnTo>
                  <a:pt x="247" y="203"/>
                </a:lnTo>
                <a:lnTo>
                  <a:pt x="248" y="203"/>
                </a:lnTo>
                <a:lnTo>
                  <a:pt x="248" y="202"/>
                </a:lnTo>
                <a:lnTo>
                  <a:pt x="250" y="202"/>
                </a:lnTo>
                <a:lnTo>
                  <a:pt x="250" y="200"/>
                </a:lnTo>
                <a:lnTo>
                  <a:pt x="252" y="200"/>
                </a:lnTo>
                <a:lnTo>
                  <a:pt x="252" y="199"/>
                </a:lnTo>
                <a:lnTo>
                  <a:pt x="250" y="199"/>
                </a:lnTo>
                <a:lnTo>
                  <a:pt x="248" y="199"/>
                </a:lnTo>
                <a:lnTo>
                  <a:pt x="248" y="197"/>
                </a:lnTo>
                <a:lnTo>
                  <a:pt x="248" y="199"/>
                </a:lnTo>
                <a:lnTo>
                  <a:pt x="248" y="197"/>
                </a:lnTo>
                <a:lnTo>
                  <a:pt x="247" y="197"/>
                </a:lnTo>
                <a:lnTo>
                  <a:pt x="248" y="195"/>
                </a:lnTo>
                <a:lnTo>
                  <a:pt x="247" y="195"/>
                </a:lnTo>
                <a:lnTo>
                  <a:pt x="248" y="195"/>
                </a:lnTo>
                <a:lnTo>
                  <a:pt x="247" y="195"/>
                </a:lnTo>
                <a:lnTo>
                  <a:pt x="247" y="194"/>
                </a:lnTo>
                <a:lnTo>
                  <a:pt x="248" y="194"/>
                </a:lnTo>
                <a:lnTo>
                  <a:pt x="248" y="192"/>
                </a:lnTo>
                <a:lnTo>
                  <a:pt x="248" y="194"/>
                </a:lnTo>
                <a:lnTo>
                  <a:pt x="248" y="192"/>
                </a:lnTo>
                <a:lnTo>
                  <a:pt x="250" y="192"/>
                </a:lnTo>
                <a:lnTo>
                  <a:pt x="250" y="194"/>
                </a:lnTo>
                <a:lnTo>
                  <a:pt x="252" y="194"/>
                </a:lnTo>
                <a:lnTo>
                  <a:pt x="252" y="195"/>
                </a:lnTo>
                <a:lnTo>
                  <a:pt x="252" y="194"/>
                </a:lnTo>
                <a:lnTo>
                  <a:pt x="253" y="194"/>
                </a:lnTo>
                <a:lnTo>
                  <a:pt x="252" y="194"/>
                </a:lnTo>
                <a:lnTo>
                  <a:pt x="252" y="192"/>
                </a:lnTo>
                <a:lnTo>
                  <a:pt x="252" y="191"/>
                </a:lnTo>
                <a:lnTo>
                  <a:pt x="250" y="191"/>
                </a:lnTo>
                <a:lnTo>
                  <a:pt x="248" y="191"/>
                </a:lnTo>
                <a:lnTo>
                  <a:pt x="248" y="189"/>
                </a:lnTo>
                <a:lnTo>
                  <a:pt x="247" y="189"/>
                </a:lnTo>
                <a:lnTo>
                  <a:pt x="245" y="189"/>
                </a:lnTo>
                <a:lnTo>
                  <a:pt x="245" y="187"/>
                </a:lnTo>
                <a:lnTo>
                  <a:pt x="244" y="187"/>
                </a:lnTo>
                <a:lnTo>
                  <a:pt x="244" y="189"/>
                </a:lnTo>
                <a:lnTo>
                  <a:pt x="242" y="189"/>
                </a:lnTo>
                <a:lnTo>
                  <a:pt x="242" y="191"/>
                </a:lnTo>
                <a:lnTo>
                  <a:pt x="244" y="191"/>
                </a:lnTo>
                <a:lnTo>
                  <a:pt x="244" y="192"/>
                </a:lnTo>
                <a:lnTo>
                  <a:pt x="245" y="192"/>
                </a:lnTo>
                <a:lnTo>
                  <a:pt x="245" y="194"/>
                </a:lnTo>
                <a:lnTo>
                  <a:pt x="247" y="194"/>
                </a:lnTo>
                <a:lnTo>
                  <a:pt x="247" y="195"/>
                </a:lnTo>
                <a:lnTo>
                  <a:pt x="247" y="197"/>
                </a:lnTo>
                <a:lnTo>
                  <a:pt x="247" y="199"/>
                </a:lnTo>
                <a:lnTo>
                  <a:pt x="248" y="199"/>
                </a:lnTo>
                <a:lnTo>
                  <a:pt x="247" y="199"/>
                </a:lnTo>
                <a:lnTo>
                  <a:pt x="247" y="200"/>
                </a:lnTo>
                <a:lnTo>
                  <a:pt x="245" y="200"/>
                </a:lnTo>
                <a:lnTo>
                  <a:pt x="245" y="202"/>
                </a:lnTo>
                <a:lnTo>
                  <a:pt x="244" y="202"/>
                </a:lnTo>
                <a:lnTo>
                  <a:pt x="244" y="200"/>
                </a:lnTo>
                <a:lnTo>
                  <a:pt x="242" y="200"/>
                </a:lnTo>
                <a:lnTo>
                  <a:pt x="242" y="202"/>
                </a:lnTo>
                <a:lnTo>
                  <a:pt x="242" y="203"/>
                </a:lnTo>
                <a:lnTo>
                  <a:pt x="240" y="205"/>
                </a:lnTo>
                <a:lnTo>
                  <a:pt x="239" y="205"/>
                </a:lnTo>
                <a:lnTo>
                  <a:pt x="239" y="203"/>
                </a:lnTo>
                <a:lnTo>
                  <a:pt x="237" y="203"/>
                </a:lnTo>
                <a:lnTo>
                  <a:pt x="237" y="202"/>
                </a:lnTo>
                <a:lnTo>
                  <a:pt x="236" y="202"/>
                </a:lnTo>
                <a:lnTo>
                  <a:pt x="236" y="200"/>
                </a:lnTo>
                <a:lnTo>
                  <a:pt x="234" y="200"/>
                </a:lnTo>
                <a:lnTo>
                  <a:pt x="236" y="202"/>
                </a:lnTo>
                <a:lnTo>
                  <a:pt x="234" y="202"/>
                </a:lnTo>
                <a:lnTo>
                  <a:pt x="232" y="202"/>
                </a:lnTo>
                <a:lnTo>
                  <a:pt x="232" y="200"/>
                </a:lnTo>
                <a:lnTo>
                  <a:pt x="231" y="200"/>
                </a:lnTo>
                <a:lnTo>
                  <a:pt x="231" y="199"/>
                </a:lnTo>
                <a:lnTo>
                  <a:pt x="229" y="199"/>
                </a:lnTo>
                <a:lnTo>
                  <a:pt x="229" y="197"/>
                </a:lnTo>
                <a:lnTo>
                  <a:pt x="231" y="197"/>
                </a:lnTo>
                <a:lnTo>
                  <a:pt x="231" y="195"/>
                </a:lnTo>
                <a:lnTo>
                  <a:pt x="231" y="197"/>
                </a:lnTo>
                <a:lnTo>
                  <a:pt x="231" y="195"/>
                </a:lnTo>
                <a:lnTo>
                  <a:pt x="232" y="195"/>
                </a:lnTo>
                <a:lnTo>
                  <a:pt x="231" y="195"/>
                </a:lnTo>
                <a:lnTo>
                  <a:pt x="229" y="195"/>
                </a:lnTo>
                <a:lnTo>
                  <a:pt x="229" y="194"/>
                </a:lnTo>
                <a:lnTo>
                  <a:pt x="228" y="194"/>
                </a:lnTo>
                <a:lnTo>
                  <a:pt x="228" y="192"/>
                </a:lnTo>
                <a:lnTo>
                  <a:pt x="226" y="192"/>
                </a:lnTo>
                <a:lnTo>
                  <a:pt x="226" y="191"/>
                </a:lnTo>
                <a:lnTo>
                  <a:pt x="224" y="191"/>
                </a:lnTo>
                <a:lnTo>
                  <a:pt x="226" y="189"/>
                </a:lnTo>
                <a:lnTo>
                  <a:pt x="224" y="189"/>
                </a:lnTo>
                <a:lnTo>
                  <a:pt x="224" y="187"/>
                </a:lnTo>
                <a:lnTo>
                  <a:pt x="223" y="187"/>
                </a:lnTo>
                <a:lnTo>
                  <a:pt x="224" y="187"/>
                </a:lnTo>
                <a:lnTo>
                  <a:pt x="223" y="186"/>
                </a:lnTo>
                <a:lnTo>
                  <a:pt x="223" y="184"/>
                </a:lnTo>
                <a:lnTo>
                  <a:pt x="223" y="186"/>
                </a:lnTo>
                <a:lnTo>
                  <a:pt x="223" y="184"/>
                </a:lnTo>
                <a:lnTo>
                  <a:pt x="223" y="183"/>
                </a:lnTo>
                <a:lnTo>
                  <a:pt x="221" y="181"/>
                </a:lnTo>
                <a:lnTo>
                  <a:pt x="221" y="179"/>
                </a:lnTo>
                <a:lnTo>
                  <a:pt x="221" y="178"/>
                </a:lnTo>
                <a:lnTo>
                  <a:pt x="220" y="178"/>
                </a:lnTo>
                <a:lnTo>
                  <a:pt x="220" y="176"/>
                </a:lnTo>
                <a:lnTo>
                  <a:pt x="220" y="175"/>
                </a:lnTo>
                <a:lnTo>
                  <a:pt x="220" y="173"/>
                </a:lnTo>
                <a:lnTo>
                  <a:pt x="220" y="171"/>
                </a:lnTo>
                <a:lnTo>
                  <a:pt x="221" y="171"/>
                </a:lnTo>
                <a:lnTo>
                  <a:pt x="220" y="171"/>
                </a:lnTo>
                <a:lnTo>
                  <a:pt x="220" y="170"/>
                </a:lnTo>
                <a:lnTo>
                  <a:pt x="218" y="170"/>
                </a:lnTo>
                <a:lnTo>
                  <a:pt x="216" y="168"/>
                </a:lnTo>
                <a:lnTo>
                  <a:pt x="216" y="167"/>
                </a:lnTo>
                <a:lnTo>
                  <a:pt x="215" y="167"/>
                </a:lnTo>
                <a:lnTo>
                  <a:pt x="215" y="165"/>
                </a:lnTo>
                <a:lnTo>
                  <a:pt x="216" y="165"/>
                </a:lnTo>
                <a:lnTo>
                  <a:pt x="215" y="165"/>
                </a:lnTo>
                <a:lnTo>
                  <a:pt x="215" y="163"/>
                </a:lnTo>
                <a:lnTo>
                  <a:pt x="215" y="162"/>
                </a:lnTo>
                <a:lnTo>
                  <a:pt x="215" y="163"/>
                </a:lnTo>
                <a:lnTo>
                  <a:pt x="213" y="163"/>
                </a:lnTo>
                <a:lnTo>
                  <a:pt x="213" y="162"/>
                </a:lnTo>
                <a:lnTo>
                  <a:pt x="213" y="160"/>
                </a:lnTo>
                <a:lnTo>
                  <a:pt x="215" y="160"/>
                </a:lnTo>
                <a:lnTo>
                  <a:pt x="215" y="159"/>
                </a:lnTo>
                <a:lnTo>
                  <a:pt x="215" y="157"/>
                </a:lnTo>
                <a:lnTo>
                  <a:pt x="215" y="155"/>
                </a:lnTo>
                <a:lnTo>
                  <a:pt x="216" y="155"/>
                </a:lnTo>
                <a:lnTo>
                  <a:pt x="216" y="154"/>
                </a:lnTo>
                <a:lnTo>
                  <a:pt x="218" y="154"/>
                </a:lnTo>
                <a:lnTo>
                  <a:pt x="218" y="152"/>
                </a:lnTo>
                <a:lnTo>
                  <a:pt x="220" y="152"/>
                </a:lnTo>
                <a:lnTo>
                  <a:pt x="218" y="152"/>
                </a:lnTo>
                <a:lnTo>
                  <a:pt x="216" y="151"/>
                </a:lnTo>
                <a:lnTo>
                  <a:pt x="215" y="149"/>
                </a:lnTo>
                <a:lnTo>
                  <a:pt x="215" y="147"/>
                </a:lnTo>
                <a:lnTo>
                  <a:pt x="215" y="146"/>
                </a:lnTo>
                <a:lnTo>
                  <a:pt x="215" y="144"/>
                </a:lnTo>
                <a:lnTo>
                  <a:pt x="216" y="143"/>
                </a:lnTo>
                <a:lnTo>
                  <a:pt x="216" y="141"/>
                </a:lnTo>
                <a:lnTo>
                  <a:pt x="216" y="139"/>
                </a:lnTo>
                <a:lnTo>
                  <a:pt x="216" y="138"/>
                </a:lnTo>
                <a:lnTo>
                  <a:pt x="218" y="136"/>
                </a:lnTo>
                <a:lnTo>
                  <a:pt x="218" y="138"/>
                </a:lnTo>
                <a:lnTo>
                  <a:pt x="220" y="138"/>
                </a:lnTo>
                <a:lnTo>
                  <a:pt x="220" y="139"/>
                </a:lnTo>
                <a:lnTo>
                  <a:pt x="221" y="139"/>
                </a:lnTo>
                <a:lnTo>
                  <a:pt x="221" y="141"/>
                </a:lnTo>
                <a:lnTo>
                  <a:pt x="221" y="143"/>
                </a:lnTo>
                <a:lnTo>
                  <a:pt x="223" y="143"/>
                </a:lnTo>
                <a:lnTo>
                  <a:pt x="223" y="144"/>
                </a:lnTo>
                <a:lnTo>
                  <a:pt x="223" y="146"/>
                </a:lnTo>
                <a:lnTo>
                  <a:pt x="221" y="146"/>
                </a:lnTo>
                <a:lnTo>
                  <a:pt x="223" y="146"/>
                </a:lnTo>
                <a:lnTo>
                  <a:pt x="223" y="144"/>
                </a:lnTo>
                <a:lnTo>
                  <a:pt x="223" y="143"/>
                </a:lnTo>
                <a:lnTo>
                  <a:pt x="223" y="141"/>
                </a:lnTo>
                <a:lnTo>
                  <a:pt x="223" y="139"/>
                </a:lnTo>
                <a:lnTo>
                  <a:pt x="223" y="138"/>
                </a:lnTo>
                <a:lnTo>
                  <a:pt x="221" y="136"/>
                </a:lnTo>
                <a:lnTo>
                  <a:pt x="223" y="136"/>
                </a:lnTo>
                <a:lnTo>
                  <a:pt x="221" y="136"/>
                </a:lnTo>
                <a:lnTo>
                  <a:pt x="220" y="136"/>
                </a:lnTo>
                <a:lnTo>
                  <a:pt x="218" y="136"/>
                </a:lnTo>
                <a:lnTo>
                  <a:pt x="218" y="135"/>
                </a:lnTo>
                <a:lnTo>
                  <a:pt x="216" y="135"/>
                </a:lnTo>
                <a:lnTo>
                  <a:pt x="216" y="133"/>
                </a:lnTo>
                <a:lnTo>
                  <a:pt x="218" y="133"/>
                </a:lnTo>
                <a:lnTo>
                  <a:pt x="218" y="131"/>
                </a:lnTo>
                <a:lnTo>
                  <a:pt x="218" y="130"/>
                </a:lnTo>
                <a:lnTo>
                  <a:pt x="218" y="128"/>
                </a:lnTo>
                <a:lnTo>
                  <a:pt x="220" y="128"/>
                </a:lnTo>
                <a:lnTo>
                  <a:pt x="220" y="127"/>
                </a:lnTo>
                <a:lnTo>
                  <a:pt x="220" y="125"/>
                </a:lnTo>
                <a:lnTo>
                  <a:pt x="220" y="123"/>
                </a:lnTo>
                <a:lnTo>
                  <a:pt x="218" y="122"/>
                </a:lnTo>
                <a:lnTo>
                  <a:pt x="218" y="120"/>
                </a:lnTo>
                <a:lnTo>
                  <a:pt x="218" y="119"/>
                </a:lnTo>
                <a:lnTo>
                  <a:pt x="218" y="117"/>
                </a:lnTo>
                <a:lnTo>
                  <a:pt x="218" y="115"/>
                </a:lnTo>
                <a:lnTo>
                  <a:pt x="218" y="114"/>
                </a:lnTo>
                <a:lnTo>
                  <a:pt x="218" y="112"/>
                </a:lnTo>
                <a:lnTo>
                  <a:pt x="216" y="111"/>
                </a:lnTo>
                <a:lnTo>
                  <a:pt x="216" y="109"/>
                </a:lnTo>
                <a:lnTo>
                  <a:pt x="215" y="107"/>
                </a:lnTo>
                <a:lnTo>
                  <a:pt x="215" y="106"/>
                </a:lnTo>
                <a:lnTo>
                  <a:pt x="216" y="106"/>
                </a:lnTo>
                <a:lnTo>
                  <a:pt x="216" y="104"/>
                </a:lnTo>
                <a:lnTo>
                  <a:pt x="218" y="103"/>
                </a:lnTo>
                <a:lnTo>
                  <a:pt x="218" y="101"/>
                </a:lnTo>
                <a:lnTo>
                  <a:pt x="218" y="99"/>
                </a:lnTo>
                <a:lnTo>
                  <a:pt x="220" y="99"/>
                </a:lnTo>
                <a:lnTo>
                  <a:pt x="218" y="99"/>
                </a:lnTo>
                <a:lnTo>
                  <a:pt x="218" y="98"/>
                </a:lnTo>
                <a:lnTo>
                  <a:pt x="218" y="96"/>
                </a:lnTo>
                <a:lnTo>
                  <a:pt x="220" y="96"/>
                </a:lnTo>
                <a:lnTo>
                  <a:pt x="220" y="95"/>
                </a:lnTo>
                <a:lnTo>
                  <a:pt x="220" y="93"/>
                </a:lnTo>
                <a:lnTo>
                  <a:pt x="220" y="91"/>
                </a:lnTo>
                <a:lnTo>
                  <a:pt x="220" y="90"/>
                </a:lnTo>
                <a:lnTo>
                  <a:pt x="220" y="88"/>
                </a:lnTo>
                <a:lnTo>
                  <a:pt x="220" y="87"/>
                </a:lnTo>
                <a:lnTo>
                  <a:pt x="220" y="85"/>
                </a:lnTo>
                <a:lnTo>
                  <a:pt x="221" y="85"/>
                </a:lnTo>
                <a:lnTo>
                  <a:pt x="220" y="85"/>
                </a:lnTo>
                <a:lnTo>
                  <a:pt x="220" y="83"/>
                </a:lnTo>
                <a:lnTo>
                  <a:pt x="221" y="83"/>
                </a:lnTo>
                <a:lnTo>
                  <a:pt x="218" y="79"/>
                </a:lnTo>
                <a:lnTo>
                  <a:pt x="218" y="77"/>
                </a:lnTo>
                <a:lnTo>
                  <a:pt x="220" y="75"/>
                </a:lnTo>
                <a:lnTo>
                  <a:pt x="218" y="72"/>
                </a:lnTo>
                <a:lnTo>
                  <a:pt x="221" y="74"/>
                </a:lnTo>
                <a:lnTo>
                  <a:pt x="220" y="71"/>
                </a:lnTo>
                <a:lnTo>
                  <a:pt x="221" y="69"/>
                </a:lnTo>
                <a:lnTo>
                  <a:pt x="221" y="67"/>
                </a:lnTo>
                <a:lnTo>
                  <a:pt x="223" y="67"/>
                </a:lnTo>
                <a:lnTo>
                  <a:pt x="223" y="66"/>
                </a:lnTo>
                <a:lnTo>
                  <a:pt x="224" y="66"/>
                </a:lnTo>
                <a:lnTo>
                  <a:pt x="226" y="66"/>
                </a:lnTo>
                <a:lnTo>
                  <a:pt x="226" y="64"/>
                </a:lnTo>
                <a:lnTo>
                  <a:pt x="228" y="64"/>
                </a:lnTo>
                <a:lnTo>
                  <a:pt x="229" y="64"/>
                </a:lnTo>
                <a:lnTo>
                  <a:pt x="229" y="63"/>
                </a:lnTo>
                <a:lnTo>
                  <a:pt x="231" y="63"/>
                </a:lnTo>
                <a:lnTo>
                  <a:pt x="232" y="63"/>
                </a:lnTo>
                <a:lnTo>
                  <a:pt x="234" y="63"/>
                </a:lnTo>
                <a:lnTo>
                  <a:pt x="236" y="63"/>
                </a:lnTo>
                <a:lnTo>
                  <a:pt x="237" y="63"/>
                </a:lnTo>
                <a:lnTo>
                  <a:pt x="239" y="63"/>
                </a:lnTo>
                <a:lnTo>
                  <a:pt x="240" y="63"/>
                </a:lnTo>
                <a:lnTo>
                  <a:pt x="242" y="61"/>
                </a:lnTo>
                <a:lnTo>
                  <a:pt x="244" y="61"/>
                </a:lnTo>
                <a:lnTo>
                  <a:pt x="245" y="59"/>
                </a:lnTo>
                <a:lnTo>
                  <a:pt x="247" y="59"/>
                </a:lnTo>
                <a:lnTo>
                  <a:pt x="248" y="58"/>
                </a:lnTo>
                <a:lnTo>
                  <a:pt x="250" y="58"/>
                </a:lnTo>
                <a:lnTo>
                  <a:pt x="255" y="53"/>
                </a:lnTo>
                <a:lnTo>
                  <a:pt x="260" y="47"/>
                </a:lnTo>
                <a:lnTo>
                  <a:pt x="261" y="45"/>
                </a:lnTo>
                <a:lnTo>
                  <a:pt x="263" y="45"/>
                </a:lnTo>
                <a:lnTo>
                  <a:pt x="263" y="43"/>
                </a:lnTo>
                <a:lnTo>
                  <a:pt x="264" y="43"/>
                </a:lnTo>
                <a:lnTo>
                  <a:pt x="266" y="42"/>
                </a:lnTo>
                <a:lnTo>
                  <a:pt x="268" y="40"/>
                </a:lnTo>
                <a:lnTo>
                  <a:pt x="269" y="40"/>
                </a:lnTo>
                <a:lnTo>
                  <a:pt x="271" y="39"/>
                </a:lnTo>
                <a:lnTo>
                  <a:pt x="274" y="39"/>
                </a:lnTo>
                <a:lnTo>
                  <a:pt x="274" y="37"/>
                </a:lnTo>
                <a:lnTo>
                  <a:pt x="276" y="37"/>
                </a:lnTo>
                <a:lnTo>
                  <a:pt x="277" y="37"/>
                </a:lnTo>
                <a:lnTo>
                  <a:pt x="277" y="35"/>
                </a:lnTo>
                <a:lnTo>
                  <a:pt x="279" y="35"/>
                </a:lnTo>
                <a:lnTo>
                  <a:pt x="280" y="34"/>
                </a:lnTo>
                <a:lnTo>
                  <a:pt x="282" y="32"/>
                </a:lnTo>
                <a:lnTo>
                  <a:pt x="284" y="32"/>
                </a:lnTo>
                <a:lnTo>
                  <a:pt x="285" y="31"/>
                </a:lnTo>
                <a:lnTo>
                  <a:pt x="287" y="31"/>
                </a:lnTo>
                <a:lnTo>
                  <a:pt x="288" y="34"/>
                </a:lnTo>
                <a:lnTo>
                  <a:pt x="288" y="31"/>
                </a:lnTo>
                <a:lnTo>
                  <a:pt x="290" y="31"/>
                </a:lnTo>
                <a:lnTo>
                  <a:pt x="292" y="32"/>
                </a:lnTo>
                <a:lnTo>
                  <a:pt x="295" y="34"/>
                </a:lnTo>
                <a:lnTo>
                  <a:pt x="296" y="34"/>
                </a:lnTo>
                <a:lnTo>
                  <a:pt x="298" y="35"/>
                </a:lnTo>
                <a:lnTo>
                  <a:pt x="300" y="35"/>
                </a:lnTo>
                <a:lnTo>
                  <a:pt x="309" y="37"/>
                </a:lnTo>
                <a:lnTo>
                  <a:pt x="311" y="37"/>
                </a:lnTo>
                <a:lnTo>
                  <a:pt x="312" y="35"/>
                </a:lnTo>
                <a:lnTo>
                  <a:pt x="314" y="35"/>
                </a:lnTo>
                <a:lnTo>
                  <a:pt x="316" y="35"/>
                </a:lnTo>
                <a:lnTo>
                  <a:pt x="316" y="37"/>
                </a:lnTo>
                <a:lnTo>
                  <a:pt x="317" y="37"/>
                </a:lnTo>
                <a:lnTo>
                  <a:pt x="319" y="37"/>
                </a:lnTo>
                <a:lnTo>
                  <a:pt x="320" y="37"/>
                </a:lnTo>
                <a:lnTo>
                  <a:pt x="322" y="37"/>
                </a:lnTo>
                <a:lnTo>
                  <a:pt x="322" y="39"/>
                </a:lnTo>
                <a:lnTo>
                  <a:pt x="324" y="39"/>
                </a:lnTo>
                <a:lnTo>
                  <a:pt x="325" y="39"/>
                </a:lnTo>
                <a:lnTo>
                  <a:pt x="328" y="42"/>
                </a:lnTo>
                <a:lnTo>
                  <a:pt x="330" y="42"/>
                </a:lnTo>
                <a:lnTo>
                  <a:pt x="332" y="43"/>
                </a:lnTo>
                <a:lnTo>
                  <a:pt x="333" y="47"/>
                </a:lnTo>
                <a:lnTo>
                  <a:pt x="335" y="48"/>
                </a:lnTo>
                <a:lnTo>
                  <a:pt x="336" y="48"/>
                </a:lnTo>
                <a:lnTo>
                  <a:pt x="338" y="50"/>
                </a:lnTo>
                <a:lnTo>
                  <a:pt x="340" y="50"/>
                </a:lnTo>
                <a:lnTo>
                  <a:pt x="341" y="50"/>
                </a:lnTo>
                <a:lnTo>
                  <a:pt x="343" y="51"/>
                </a:lnTo>
                <a:lnTo>
                  <a:pt x="344" y="51"/>
                </a:lnTo>
                <a:lnTo>
                  <a:pt x="346" y="51"/>
                </a:lnTo>
                <a:lnTo>
                  <a:pt x="348" y="53"/>
                </a:lnTo>
                <a:lnTo>
                  <a:pt x="349" y="51"/>
                </a:lnTo>
                <a:lnTo>
                  <a:pt x="351" y="51"/>
                </a:lnTo>
                <a:lnTo>
                  <a:pt x="352" y="50"/>
                </a:lnTo>
                <a:lnTo>
                  <a:pt x="354" y="48"/>
                </a:lnTo>
                <a:lnTo>
                  <a:pt x="356" y="48"/>
                </a:lnTo>
                <a:lnTo>
                  <a:pt x="356" y="47"/>
                </a:lnTo>
                <a:lnTo>
                  <a:pt x="357" y="45"/>
                </a:lnTo>
                <a:lnTo>
                  <a:pt x="357" y="43"/>
                </a:lnTo>
                <a:lnTo>
                  <a:pt x="362" y="40"/>
                </a:lnTo>
                <a:lnTo>
                  <a:pt x="364" y="37"/>
                </a:lnTo>
                <a:lnTo>
                  <a:pt x="364" y="34"/>
                </a:lnTo>
                <a:lnTo>
                  <a:pt x="365" y="34"/>
                </a:lnTo>
                <a:lnTo>
                  <a:pt x="367" y="34"/>
                </a:lnTo>
                <a:lnTo>
                  <a:pt x="368" y="34"/>
                </a:lnTo>
                <a:lnTo>
                  <a:pt x="370" y="34"/>
                </a:lnTo>
                <a:lnTo>
                  <a:pt x="372" y="32"/>
                </a:lnTo>
                <a:lnTo>
                  <a:pt x="373" y="32"/>
                </a:lnTo>
                <a:lnTo>
                  <a:pt x="373" y="31"/>
                </a:lnTo>
                <a:lnTo>
                  <a:pt x="375" y="29"/>
                </a:lnTo>
                <a:lnTo>
                  <a:pt x="375" y="27"/>
                </a:lnTo>
                <a:lnTo>
                  <a:pt x="376" y="27"/>
                </a:lnTo>
                <a:lnTo>
                  <a:pt x="376" y="26"/>
                </a:lnTo>
                <a:lnTo>
                  <a:pt x="378" y="26"/>
                </a:lnTo>
                <a:lnTo>
                  <a:pt x="378" y="24"/>
                </a:lnTo>
                <a:lnTo>
                  <a:pt x="380" y="26"/>
                </a:lnTo>
                <a:lnTo>
                  <a:pt x="381" y="26"/>
                </a:lnTo>
                <a:lnTo>
                  <a:pt x="383" y="26"/>
                </a:lnTo>
                <a:lnTo>
                  <a:pt x="384" y="26"/>
                </a:lnTo>
                <a:lnTo>
                  <a:pt x="384" y="24"/>
                </a:lnTo>
                <a:lnTo>
                  <a:pt x="386" y="23"/>
                </a:lnTo>
                <a:lnTo>
                  <a:pt x="386" y="21"/>
                </a:lnTo>
                <a:lnTo>
                  <a:pt x="388" y="21"/>
                </a:lnTo>
                <a:lnTo>
                  <a:pt x="389" y="21"/>
                </a:lnTo>
                <a:lnTo>
                  <a:pt x="391" y="21"/>
                </a:lnTo>
                <a:lnTo>
                  <a:pt x="392" y="21"/>
                </a:lnTo>
                <a:lnTo>
                  <a:pt x="394" y="21"/>
                </a:lnTo>
                <a:lnTo>
                  <a:pt x="396" y="21"/>
                </a:lnTo>
                <a:lnTo>
                  <a:pt x="397" y="19"/>
                </a:lnTo>
                <a:lnTo>
                  <a:pt x="399" y="19"/>
                </a:lnTo>
                <a:lnTo>
                  <a:pt x="399" y="18"/>
                </a:lnTo>
                <a:lnTo>
                  <a:pt x="400" y="18"/>
                </a:lnTo>
                <a:lnTo>
                  <a:pt x="400" y="16"/>
                </a:lnTo>
                <a:lnTo>
                  <a:pt x="402" y="15"/>
                </a:lnTo>
                <a:lnTo>
                  <a:pt x="404" y="11"/>
                </a:lnTo>
                <a:lnTo>
                  <a:pt x="405" y="11"/>
                </a:lnTo>
                <a:lnTo>
                  <a:pt x="407" y="13"/>
                </a:lnTo>
                <a:lnTo>
                  <a:pt x="407" y="11"/>
                </a:lnTo>
                <a:lnTo>
                  <a:pt x="408" y="11"/>
                </a:lnTo>
                <a:lnTo>
                  <a:pt x="408" y="10"/>
                </a:lnTo>
                <a:lnTo>
                  <a:pt x="410" y="8"/>
                </a:lnTo>
                <a:lnTo>
                  <a:pt x="412" y="7"/>
                </a:lnTo>
                <a:lnTo>
                  <a:pt x="415" y="3"/>
                </a:lnTo>
                <a:lnTo>
                  <a:pt x="415" y="2"/>
                </a:lnTo>
                <a:lnTo>
                  <a:pt x="418" y="0"/>
                </a:lnTo>
                <a:lnTo>
                  <a:pt x="418" y="3"/>
                </a:lnTo>
                <a:close/>
              </a:path>
            </a:pathLst>
          </a:custGeom>
          <a:solidFill>
            <a:srgbClr val="DD69F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5"/>
          <p:cNvSpPr>
            <a:spLocks/>
          </p:cNvSpPr>
          <p:nvPr/>
        </p:nvSpPr>
        <p:spPr bwMode="auto">
          <a:xfrm>
            <a:off x="2895601" y="1417638"/>
            <a:ext cx="520700" cy="390525"/>
          </a:xfrm>
          <a:custGeom>
            <a:avLst/>
            <a:gdLst/>
            <a:ahLst/>
            <a:cxnLst>
              <a:cxn ang="0">
                <a:pos x="245" y="9"/>
              </a:cxn>
              <a:cxn ang="0">
                <a:pos x="253" y="25"/>
              </a:cxn>
              <a:cxn ang="0">
                <a:pos x="261" y="48"/>
              </a:cxn>
              <a:cxn ang="0">
                <a:pos x="261" y="65"/>
              </a:cxn>
              <a:cxn ang="0">
                <a:pos x="269" y="70"/>
              </a:cxn>
              <a:cxn ang="0">
                <a:pos x="262" y="77"/>
              </a:cxn>
              <a:cxn ang="0">
                <a:pos x="270" y="89"/>
              </a:cxn>
              <a:cxn ang="0">
                <a:pos x="283" y="97"/>
              </a:cxn>
              <a:cxn ang="0">
                <a:pos x="294" y="99"/>
              </a:cxn>
              <a:cxn ang="0">
                <a:pos x="306" y="102"/>
              </a:cxn>
              <a:cxn ang="0">
                <a:pos x="304" y="117"/>
              </a:cxn>
              <a:cxn ang="0">
                <a:pos x="296" y="121"/>
              </a:cxn>
              <a:cxn ang="0">
                <a:pos x="286" y="128"/>
              </a:cxn>
              <a:cxn ang="0">
                <a:pos x="291" y="136"/>
              </a:cxn>
              <a:cxn ang="0">
                <a:pos x="294" y="142"/>
              </a:cxn>
              <a:cxn ang="0">
                <a:pos x="296" y="152"/>
              </a:cxn>
              <a:cxn ang="0">
                <a:pos x="298" y="161"/>
              </a:cxn>
              <a:cxn ang="0">
                <a:pos x="310" y="161"/>
              </a:cxn>
              <a:cxn ang="0">
                <a:pos x="317" y="173"/>
              </a:cxn>
              <a:cxn ang="0">
                <a:pos x="326" y="184"/>
              </a:cxn>
              <a:cxn ang="0">
                <a:pos x="328" y="216"/>
              </a:cxn>
              <a:cxn ang="0">
                <a:pos x="326" y="240"/>
              </a:cxn>
              <a:cxn ang="0">
                <a:pos x="315" y="240"/>
              </a:cxn>
              <a:cxn ang="0">
                <a:pos x="299" y="245"/>
              </a:cxn>
              <a:cxn ang="0">
                <a:pos x="288" y="246"/>
              </a:cxn>
              <a:cxn ang="0">
                <a:pos x="270" y="246"/>
              </a:cxn>
              <a:cxn ang="0">
                <a:pos x="261" y="246"/>
              </a:cxn>
              <a:cxn ang="0">
                <a:pos x="240" y="246"/>
              </a:cxn>
              <a:cxn ang="0">
                <a:pos x="218" y="245"/>
              </a:cxn>
              <a:cxn ang="0">
                <a:pos x="211" y="245"/>
              </a:cxn>
              <a:cxn ang="0">
                <a:pos x="206" y="245"/>
              </a:cxn>
              <a:cxn ang="0">
                <a:pos x="202" y="245"/>
              </a:cxn>
              <a:cxn ang="0">
                <a:pos x="165" y="245"/>
              </a:cxn>
              <a:cxn ang="0">
                <a:pos x="130" y="245"/>
              </a:cxn>
              <a:cxn ang="0">
                <a:pos x="120" y="245"/>
              </a:cxn>
              <a:cxn ang="0">
                <a:pos x="85" y="245"/>
              </a:cxn>
              <a:cxn ang="0">
                <a:pos x="10" y="243"/>
              </a:cxn>
              <a:cxn ang="0">
                <a:pos x="13" y="229"/>
              </a:cxn>
              <a:cxn ang="0">
                <a:pos x="30" y="221"/>
              </a:cxn>
              <a:cxn ang="0">
                <a:pos x="30" y="203"/>
              </a:cxn>
              <a:cxn ang="0">
                <a:pos x="5" y="195"/>
              </a:cxn>
              <a:cxn ang="0">
                <a:pos x="2" y="184"/>
              </a:cxn>
              <a:cxn ang="0">
                <a:pos x="2" y="142"/>
              </a:cxn>
              <a:cxn ang="0">
                <a:pos x="2" y="93"/>
              </a:cxn>
              <a:cxn ang="0">
                <a:pos x="2" y="38"/>
              </a:cxn>
              <a:cxn ang="0">
                <a:pos x="2" y="8"/>
              </a:cxn>
              <a:cxn ang="0">
                <a:pos x="102" y="3"/>
              </a:cxn>
              <a:cxn ang="0">
                <a:pos x="128" y="5"/>
              </a:cxn>
              <a:cxn ang="0">
                <a:pos x="130" y="3"/>
              </a:cxn>
              <a:cxn ang="0">
                <a:pos x="149" y="3"/>
              </a:cxn>
              <a:cxn ang="0">
                <a:pos x="157" y="3"/>
              </a:cxn>
              <a:cxn ang="0">
                <a:pos x="181" y="3"/>
              </a:cxn>
              <a:cxn ang="0">
                <a:pos x="203" y="3"/>
              </a:cxn>
            </a:cxnLst>
            <a:rect l="0" t="0" r="r" b="b"/>
            <a:pathLst>
              <a:path w="328" h="246">
                <a:moveTo>
                  <a:pt x="242" y="5"/>
                </a:moveTo>
                <a:lnTo>
                  <a:pt x="242" y="5"/>
                </a:lnTo>
                <a:lnTo>
                  <a:pt x="240" y="5"/>
                </a:lnTo>
                <a:lnTo>
                  <a:pt x="242" y="8"/>
                </a:lnTo>
                <a:lnTo>
                  <a:pt x="245" y="9"/>
                </a:lnTo>
                <a:lnTo>
                  <a:pt x="245" y="9"/>
                </a:lnTo>
                <a:lnTo>
                  <a:pt x="246" y="11"/>
                </a:lnTo>
                <a:lnTo>
                  <a:pt x="248" y="16"/>
                </a:lnTo>
                <a:lnTo>
                  <a:pt x="251" y="22"/>
                </a:lnTo>
                <a:lnTo>
                  <a:pt x="253" y="25"/>
                </a:lnTo>
                <a:lnTo>
                  <a:pt x="258" y="30"/>
                </a:lnTo>
                <a:lnTo>
                  <a:pt x="262" y="33"/>
                </a:lnTo>
                <a:lnTo>
                  <a:pt x="262" y="38"/>
                </a:lnTo>
                <a:lnTo>
                  <a:pt x="262" y="41"/>
                </a:lnTo>
                <a:lnTo>
                  <a:pt x="261" y="48"/>
                </a:lnTo>
                <a:lnTo>
                  <a:pt x="262" y="49"/>
                </a:lnTo>
                <a:lnTo>
                  <a:pt x="262" y="54"/>
                </a:lnTo>
                <a:lnTo>
                  <a:pt x="262" y="59"/>
                </a:lnTo>
                <a:lnTo>
                  <a:pt x="261" y="62"/>
                </a:lnTo>
                <a:lnTo>
                  <a:pt x="261" y="65"/>
                </a:lnTo>
                <a:lnTo>
                  <a:pt x="266" y="67"/>
                </a:lnTo>
                <a:lnTo>
                  <a:pt x="266" y="67"/>
                </a:lnTo>
                <a:lnTo>
                  <a:pt x="269" y="67"/>
                </a:lnTo>
                <a:lnTo>
                  <a:pt x="269" y="69"/>
                </a:lnTo>
                <a:lnTo>
                  <a:pt x="269" y="70"/>
                </a:lnTo>
                <a:lnTo>
                  <a:pt x="269" y="70"/>
                </a:lnTo>
                <a:lnTo>
                  <a:pt x="269" y="70"/>
                </a:lnTo>
                <a:lnTo>
                  <a:pt x="264" y="73"/>
                </a:lnTo>
                <a:lnTo>
                  <a:pt x="264" y="75"/>
                </a:lnTo>
                <a:lnTo>
                  <a:pt x="262" y="77"/>
                </a:lnTo>
                <a:lnTo>
                  <a:pt x="266" y="78"/>
                </a:lnTo>
                <a:lnTo>
                  <a:pt x="267" y="81"/>
                </a:lnTo>
                <a:lnTo>
                  <a:pt x="272" y="85"/>
                </a:lnTo>
                <a:lnTo>
                  <a:pt x="270" y="86"/>
                </a:lnTo>
                <a:lnTo>
                  <a:pt x="270" y="89"/>
                </a:lnTo>
                <a:lnTo>
                  <a:pt x="274" y="93"/>
                </a:lnTo>
                <a:lnTo>
                  <a:pt x="280" y="94"/>
                </a:lnTo>
                <a:lnTo>
                  <a:pt x="280" y="94"/>
                </a:lnTo>
                <a:lnTo>
                  <a:pt x="282" y="94"/>
                </a:lnTo>
                <a:lnTo>
                  <a:pt x="283" y="97"/>
                </a:lnTo>
                <a:lnTo>
                  <a:pt x="285" y="102"/>
                </a:lnTo>
                <a:lnTo>
                  <a:pt x="288" y="102"/>
                </a:lnTo>
                <a:lnTo>
                  <a:pt x="290" y="102"/>
                </a:lnTo>
                <a:lnTo>
                  <a:pt x="291" y="102"/>
                </a:lnTo>
                <a:lnTo>
                  <a:pt x="294" y="99"/>
                </a:lnTo>
                <a:lnTo>
                  <a:pt x="296" y="99"/>
                </a:lnTo>
                <a:lnTo>
                  <a:pt x="299" y="97"/>
                </a:lnTo>
                <a:lnTo>
                  <a:pt x="302" y="97"/>
                </a:lnTo>
                <a:lnTo>
                  <a:pt x="306" y="101"/>
                </a:lnTo>
                <a:lnTo>
                  <a:pt x="306" y="102"/>
                </a:lnTo>
                <a:lnTo>
                  <a:pt x="306" y="105"/>
                </a:lnTo>
                <a:lnTo>
                  <a:pt x="306" y="105"/>
                </a:lnTo>
                <a:lnTo>
                  <a:pt x="306" y="112"/>
                </a:lnTo>
                <a:lnTo>
                  <a:pt x="302" y="113"/>
                </a:lnTo>
                <a:lnTo>
                  <a:pt x="304" y="117"/>
                </a:lnTo>
                <a:lnTo>
                  <a:pt x="304" y="117"/>
                </a:lnTo>
                <a:lnTo>
                  <a:pt x="304" y="118"/>
                </a:lnTo>
                <a:lnTo>
                  <a:pt x="304" y="118"/>
                </a:lnTo>
                <a:lnTo>
                  <a:pt x="302" y="118"/>
                </a:lnTo>
                <a:lnTo>
                  <a:pt x="296" y="121"/>
                </a:lnTo>
                <a:lnTo>
                  <a:pt x="293" y="118"/>
                </a:lnTo>
                <a:lnTo>
                  <a:pt x="291" y="118"/>
                </a:lnTo>
                <a:lnTo>
                  <a:pt x="286" y="125"/>
                </a:lnTo>
                <a:lnTo>
                  <a:pt x="286" y="125"/>
                </a:lnTo>
                <a:lnTo>
                  <a:pt x="286" y="128"/>
                </a:lnTo>
                <a:lnTo>
                  <a:pt x="286" y="128"/>
                </a:lnTo>
                <a:lnTo>
                  <a:pt x="286" y="128"/>
                </a:lnTo>
                <a:lnTo>
                  <a:pt x="285" y="131"/>
                </a:lnTo>
                <a:lnTo>
                  <a:pt x="286" y="134"/>
                </a:lnTo>
                <a:lnTo>
                  <a:pt x="291" y="136"/>
                </a:lnTo>
                <a:lnTo>
                  <a:pt x="294" y="137"/>
                </a:lnTo>
                <a:lnTo>
                  <a:pt x="294" y="137"/>
                </a:lnTo>
                <a:lnTo>
                  <a:pt x="294" y="139"/>
                </a:lnTo>
                <a:lnTo>
                  <a:pt x="294" y="141"/>
                </a:lnTo>
                <a:lnTo>
                  <a:pt x="294" y="142"/>
                </a:lnTo>
                <a:lnTo>
                  <a:pt x="294" y="142"/>
                </a:lnTo>
                <a:lnTo>
                  <a:pt x="293" y="145"/>
                </a:lnTo>
                <a:lnTo>
                  <a:pt x="293" y="147"/>
                </a:lnTo>
                <a:lnTo>
                  <a:pt x="293" y="152"/>
                </a:lnTo>
                <a:lnTo>
                  <a:pt x="296" y="152"/>
                </a:lnTo>
                <a:lnTo>
                  <a:pt x="298" y="153"/>
                </a:lnTo>
                <a:lnTo>
                  <a:pt x="298" y="155"/>
                </a:lnTo>
                <a:lnTo>
                  <a:pt x="298" y="158"/>
                </a:lnTo>
                <a:lnTo>
                  <a:pt x="298" y="161"/>
                </a:lnTo>
                <a:lnTo>
                  <a:pt x="298" y="161"/>
                </a:lnTo>
                <a:lnTo>
                  <a:pt x="301" y="160"/>
                </a:lnTo>
                <a:lnTo>
                  <a:pt x="306" y="158"/>
                </a:lnTo>
                <a:lnTo>
                  <a:pt x="307" y="157"/>
                </a:lnTo>
                <a:lnTo>
                  <a:pt x="310" y="158"/>
                </a:lnTo>
                <a:lnTo>
                  <a:pt x="310" y="161"/>
                </a:lnTo>
                <a:lnTo>
                  <a:pt x="312" y="163"/>
                </a:lnTo>
                <a:lnTo>
                  <a:pt x="310" y="166"/>
                </a:lnTo>
                <a:lnTo>
                  <a:pt x="314" y="168"/>
                </a:lnTo>
                <a:lnTo>
                  <a:pt x="314" y="168"/>
                </a:lnTo>
                <a:lnTo>
                  <a:pt x="317" y="173"/>
                </a:lnTo>
                <a:lnTo>
                  <a:pt x="320" y="174"/>
                </a:lnTo>
                <a:lnTo>
                  <a:pt x="322" y="176"/>
                </a:lnTo>
                <a:lnTo>
                  <a:pt x="325" y="177"/>
                </a:lnTo>
                <a:lnTo>
                  <a:pt x="326" y="182"/>
                </a:lnTo>
                <a:lnTo>
                  <a:pt x="326" y="184"/>
                </a:lnTo>
                <a:lnTo>
                  <a:pt x="326" y="189"/>
                </a:lnTo>
                <a:lnTo>
                  <a:pt x="328" y="205"/>
                </a:lnTo>
                <a:lnTo>
                  <a:pt x="328" y="206"/>
                </a:lnTo>
                <a:lnTo>
                  <a:pt x="328" y="209"/>
                </a:lnTo>
                <a:lnTo>
                  <a:pt x="328" y="216"/>
                </a:lnTo>
                <a:lnTo>
                  <a:pt x="328" y="221"/>
                </a:lnTo>
                <a:lnTo>
                  <a:pt x="328" y="227"/>
                </a:lnTo>
                <a:lnTo>
                  <a:pt x="328" y="232"/>
                </a:lnTo>
                <a:lnTo>
                  <a:pt x="328" y="240"/>
                </a:lnTo>
                <a:lnTo>
                  <a:pt x="326" y="240"/>
                </a:lnTo>
                <a:lnTo>
                  <a:pt x="322" y="240"/>
                </a:lnTo>
                <a:lnTo>
                  <a:pt x="320" y="240"/>
                </a:lnTo>
                <a:lnTo>
                  <a:pt x="318" y="240"/>
                </a:lnTo>
                <a:lnTo>
                  <a:pt x="318" y="240"/>
                </a:lnTo>
                <a:lnTo>
                  <a:pt x="315" y="240"/>
                </a:lnTo>
                <a:lnTo>
                  <a:pt x="307" y="240"/>
                </a:lnTo>
                <a:lnTo>
                  <a:pt x="306" y="240"/>
                </a:lnTo>
                <a:lnTo>
                  <a:pt x="299" y="240"/>
                </a:lnTo>
                <a:lnTo>
                  <a:pt x="299" y="243"/>
                </a:lnTo>
                <a:lnTo>
                  <a:pt x="299" y="245"/>
                </a:lnTo>
                <a:lnTo>
                  <a:pt x="294" y="245"/>
                </a:lnTo>
                <a:lnTo>
                  <a:pt x="294" y="245"/>
                </a:lnTo>
                <a:lnTo>
                  <a:pt x="290" y="245"/>
                </a:lnTo>
                <a:lnTo>
                  <a:pt x="288" y="246"/>
                </a:lnTo>
                <a:lnTo>
                  <a:pt x="288" y="246"/>
                </a:lnTo>
                <a:lnTo>
                  <a:pt x="280" y="246"/>
                </a:lnTo>
                <a:lnTo>
                  <a:pt x="274" y="246"/>
                </a:lnTo>
                <a:lnTo>
                  <a:pt x="272" y="246"/>
                </a:lnTo>
                <a:lnTo>
                  <a:pt x="272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64" y="246"/>
                </a:lnTo>
                <a:lnTo>
                  <a:pt x="264" y="246"/>
                </a:lnTo>
                <a:lnTo>
                  <a:pt x="261" y="246"/>
                </a:lnTo>
                <a:lnTo>
                  <a:pt x="259" y="246"/>
                </a:lnTo>
                <a:lnTo>
                  <a:pt x="254" y="246"/>
                </a:lnTo>
                <a:lnTo>
                  <a:pt x="250" y="246"/>
                </a:lnTo>
                <a:lnTo>
                  <a:pt x="246" y="246"/>
                </a:lnTo>
                <a:lnTo>
                  <a:pt x="240" y="246"/>
                </a:lnTo>
                <a:lnTo>
                  <a:pt x="238" y="246"/>
                </a:lnTo>
                <a:lnTo>
                  <a:pt x="238" y="246"/>
                </a:lnTo>
                <a:lnTo>
                  <a:pt x="227" y="245"/>
                </a:lnTo>
                <a:lnTo>
                  <a:pt x="224" y="245"/>
                </a:lnTo>
                <a:lnTo>
                  <a:pt x="218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6"/>
                </a:lnTo>
                <a:lnTo>
                  <a:pt x="213" y="245"/>
                </a:lnTo>
                <a:lnTo>
                  <a:pt x="211" y="245"/>
                </a:lnTo>
                <a:lnTo>
                  <a:pt x="211" y="245"/>
                </a:lnTo>
                <a:lnTo>
                  <a:pt x="210" y="245"/>
                </a:lnTo>
                <a:lnTo>
                  <a:pt x="208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5" y="245"/>
                </a:lnTo>
                <a:lnTo>
                  <a:pt x="205" y="245"/>
                </a:lnTo>
                <a:lnTo>
                  <a:pt x="202" y="245"/>
                </a:lnTo>
                <a:lnTo>
                  <a:pt x="200" y="245"/>
                </a:lnTo>
                <a:lnTo>
                  <a:pt x="195" y="245"/>
                </a:lnTo>
                <a:lnTo>
                  <a:pt x="187" y="245"/>
                </a:lnTo>
                <a:lnTo>
                  <a:pt x="170" y="245"/>
                </a:lnTo>
                <a:lnTo>
                  <a:pt x="165" y="245"/>
                </a:lnTo>
                <a:lnTo>
                  <a:pt x="160" y="245"/>
                </a:lnTo>
                <a:lnTo>
                  <a:pt x="146" y="245"/>
                </a:lnTo>
                <a:lnTo>
                  <a:pt x="139" y="245"/>
                </a:lnTo>
                <a:lnTo>
                  <a:pt x="133" y="245"/>
                </a:lnTo>
                <a:lnTo>
                  <a:pt x="130" y="245"/>
                </a:lnTo>
                <a:lnTo>
                  <a:pt x="126" y="245"/>
                </a:lnTo>
                <a:lnTo>
                  <a:pt x="125" y="245"/>
                </a:lnTo>
                <a:lnTo>
                  <a:pt x="123" y="245"/>
                </a:lnTo>
                <a:lnTo>
                  <a:pt x="122" y="245"/>
                </a:lnTo>
                <a:lnTo>
                  <a:pt x="120" y="245"/>
                </a:lnTo>
                <a:lnTo>
                  <a:pt x="110" y="245"/>
                </a:lnTo>
                <a:lnTo>
                  <a:pt x="96" y="245"/>
                </a:lnTo>
                <a:lnTo>
                  <a:pt x="96" y="245"/>
                </a:lnTo>
                <a:lnTo>
                  <a:pt x="91" y="245"/>
                </a:lnTo>
                <a:lnTo>
                  <a:pt x="85" y="245"/>
                </a:lnTo>
                <a:lnTo>
                  <a:pt x="64" y="245"/>
                </a:lnTo>
                <a:lnTo>
                  <a:pt x="37" y="245"/>
                </a:lnTo>
                <a:lnTo>
                  <a:pt x="10" y="245"/>
                </a:lnTo>
                <a:lnTo>
                  <a:pt x="10" y="245"/>
                </a:lnTo>
                <a:lnTo>
                  <a:pt x="10" y="243"/>
                </a:lnTo>
                <a:lnTo>
                  <a:pt x="11" y="240"/>
                </a:lnTo>
                <a:lnTo>
                  <a:pt x="10" y="238"/>
                </a:lnTo>
                <a:lnTo>
                  <a:pt x="8" y="235"/>
                </a:lnTo>
                <a:lnTo>
                  <a:pt x="10" y="230"/>
                </a:lnTo>
                <a:lnTo>
                  <a:pt x="13" y="229"/>
                </a:lnTo>
                <a:lnTo>
                  <a:pt x="14" y="225"/>
                </a:lnTo>
                <a:lnTo>
                  <a:pt x="22" y="221"/>
                </a:lnTo>
                <a:lnTo>
                  <a:pt x="24" y="222"/>
                </a:lnTo>
                <a:lnTo>
                  <a:pt x="27" y="221"/>
                </a:lnTo>
                <a:lnTo>
                  <a:pt x="30" y="221"/>
                </a:lnTo>
                <a:lnTo>
                  <a:pt x="32" y="216"/>
                </a:lnTo>
                <a:lnTo>
                  <a:pt x="30" y="213"/>
                </a:lnTo>
                <a:lnTo>
                  <a:pt x="32" y="208"/>
                </a:lnTo>
                <a:lnTo>
                  <a:pt x="34" y="206"/>
                </a:lnTo>
                <a:lnTo>
                  <a:pt x="30" y="203"/>
                </a:lnTo>
                <a:lnTo>
                  <a:pt x="26" y="198"/>
                </a:lnTo>
                <a:lnTo>
                  <a:pt x="19" y="198"/>
                </a:lnTo>
                <a:lnTo>
                  <a:pt x="14" y="197"/>
                </a:lnTo>
                <a:lnTo>
                  <a:pt x="8" y="193"/>
                </a:lnTo>
                <a:lnTo>
                  <a:pt x="5" y="195"/>
                </a:lnTo>
                <a:lnTo>
                  <a:pt x="2" y="195"/>
                </a:lnTo>
                <a:lnTo>
                  <a:pt x="0" y="192"/>
                </a:lnTo>
                <a:lnTo>
                  <a:pt x="2" y="187"/>
                </a:lnTo>
                <a:lnTo>
                  <a:pt x="2" y="187"/>
                </a:lnTo>
                <a:lnTo>
                  <a:pt x="2" y="184"/>
                </a:lnTo>
                <a:lnTo>
                  <a:pt x="3" y="182"/>
                </a:lnTo>
                <a:lnTo>
                  <a:pt x="3" y="181"/>
                </a:lnTo>
                <a:lnTo>
                  <a:pt x="2" y="181"/>
                </a:lnTo>
                <a:lnTo>
                  <a:pt x="2" y="160"/>
                </a:lnTo>
                <a:lnTo>
                  <a:pt x="2" y="142"/>
                </a:lnTo>
                <a:lnTo>
                  <a:pt x="2" y="134"/>
                </a:lnTo>
                <a:lnTo>
                  <a:pt x="2" y="123"/>
                </a:lnTo>
                <a:lnTo>
                  <a:pt x="2" y="107"/>
                </a:lnTo>
                <a:lnTo>
                  <a:pt x="2" y="105"/>
                </a:lnTo>
                <a:lnTo>
                  <a:pt x="2" y="93"/>
                </a:lnTo>
                <a:lnTo>
                  <a:pt x="2" y="91"/>
                </a:lnTo>
                <a:lnTo>
                  <a:pt x="2" y="77"/>
                </a:lnTo>
                <a:lnTo>
                  <a:pt x="2" y="72"/>
                </a:lnTo>
                <a:lnTo>
                  <a:pt x="2" y="56"/>
                </a:lnTo>
                <a:lnTo>
                  <a:pt x="2" y="38"/>
                </a:lnTo>
                <a:lnTo>
                  <a:pt x="2" y="33"/>
                </a:lnTo>
                <a:lnTo>
                  <a:pt x="2" y="29"/>
                </a:lnTo>
                <a:lnTo>
                  <a:pt x="2" y="24"/>
                </a:lnTo>
                <a:lnTo>
                  <a:pt x="2" y="13"/>
                </a:lnTo>
                <a:lnTo>
                  <a:pt x="2" y="8"/>
                </a:lnTo>
                <a:lnTo>
                  <a:pt x="2" y="5"/>
                </a:lnTo>
                <a:lnTo>
                  <a:pt x="19" y="5"/>
                </a:lnTo>
                <a:lnTo>
                  <a:pt x="51" y="5"/>
                </a:lnTo>
                <a:lnTo>
                  <a:pt x="85" y="3"/>
                </a:lnTo>
                <a:lnTo>
                  <a:pt x="102" y="3"/>
                </a:lnTo>
                <a:lnTo>
                  <a:pt x="122" y="3"/>
                </a:lnTo>
                <a:lnTo>
                  <a:pt x="122" y="6"/>
                </a:lnTo>
                <a:lnTo>
                  <a:pt x="126" y="6"/>
                </a:lnTo>
                <a:lnTo>
                  <a:pt x="128" y="6"/>
                </a:lnTo>
                <a:lnTo>
                  <a:pt x="128" y="5"/>
                </a:lnTo>
                <a:lnTo>
                  <a:pt x="128" y="5"/>
                </a:lnTo>
                <a:lnTo>
                  <a:pt x="130" y="5"/>
                </a:lnTo>
                <a:lnTo>
                  <a:pt x="130" y="5"/>
                </a:lnTo>
                <a:lnTo>
                  <a:pt x="130" y="5"/>
                </a:lnTo>
                <a:lnTo>
                  <a:pt x="130" y="3"/>
                </a:lnTo>
                <a:lnTo>
                  <a:pt x="131" y="3"/>
                </a:lnTo>
                <a:lnTo>
                  <a:pt x="131" y="3"/>
                </a:lnTo>
                <a:lnTo>
                  <a:pt x="134" y="3"/>
                </a:lnTo>
                <a:lnTo>
                  <a:pt x="139" y="3"/>
                </a:lnTo>
                <a:lnTo>
                  <a:pt x="149" y="3"/>
                </a:lnTo>
                <a:lnTo>
                  <a:pt x="149" y="1"/>
                </a:lnTo>
                <a:lnTo>
                  <a:pt x="149" y="0"/>
                </a:lnTo>
                <a:lnTo>
                  <a:pt x="149" y="0"/>
                </a:lnTo>
                <a:lnTo>
                  <a:pt x="157" y="0"/>
                </a:lnTo>
                <a:lnTo>
                  <a:pt x="157" y="3"/>
                </a:lnTo>
                <a:lnTo>
                  <a:pt x="174" y="3"/>
                </a:lnTo>
                <a:lnTo>
                  <a:pt x="174" y="3"/>
                </a:lnTo>
                <a:lnTo>
                  <a:pt x="176" y="3"/>
                </a:lnTo>
                <a:lnTo>
                  <a:pt x="176" y="3"/>
                </a:lnTo>
                <a:lnTo>
                  <a:pt x="181" y="3"/>
                </a:lnTo>
                <a:lnTo>
                  <a:pt x="184" y="3"/>
                </a:lnTo>
                <a:lnTo>
                  <a:pt x="195" y="3"/>
                </a:lnTo>
                <a:lnTo>
                  <a:pt x="200" y="3"/>
                </a:lnTo>
                <a:lnTo>
                  <a:pt x="202" y="3"/>
                </a:lnTo>
                <a:lnTo>
                  <a:pt x="203" y="3"/>
                </a:lnTo>
                <a:lnTo>
                  <a:pt x="224" y="3"/>
                </a:lnTo>
                <a:lnTo>
                  <a:pt x="242" y="5"/>
                </a:lnTo>
                <a:close/>
              </a:path>
            </a:pathLst>
          </a:custGeom>
          <a:solidFill>
            <a:srgbClr val="802E4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528638" y="1984376"/>
            <a:ext cx="682625" cy="831850"/>
          </a:xfrm>
          <a:custGeom>
            <a:avLst/>
            <a:gdLst/>
            <a:ahLst/>
            <a:cxnLst>
              <a:cxn ang="0">
                <a:pos x="155" y="491"/>
              </a:cxn>
              <a:cxn ang="0">
                <a:pos x="302" y="492"/>
              </a:cxn>
              <a:cxn ang="0">
                <a:pos x="307" y="470"/>
              </a:cxn>
              <a:cxn ang="0">
                <a:pos x="206" y="433"/>
              </a:cxn>
              <a:cxn ang="0">
                <a:pos x="54" y="337"/>
              </a:cxn>
              <a:cxn ang="0">
                <a:pos x="222" y="294"/>
              </a:cxn>
              <a:cxn ang="0">
                <a:pos x="240" y="273"/>
              </a:cxn>
              <a:cxn ang="0">
                <a:pos x="219" y="259"/>
              </a:cxn>
              <a:cxn ang="0">
                <a:pos x="293" y="230"/>
              </a:cxn>
              <a:cxn ang="0">
                <a:pos x="8" y="152"/>
              </a:cxn>
              <a:cxn ang="0">
                <a:pos x="261" y="80"/>
              </a:cxn>
              <a:cxn ang="0">
                <a:pos x="400" y="160"/>
              </a:cxn>
              <a:cxn ang="0">
                <a:pos x="355" y="283"/>
              </a:cxn>
              <a:cxn ang="0">
                <a:pos x="352" y="403"/>
              </a:cxn>
              <a:cxn ang="0">
                <a:pos x="304" y="470"/>
              </a:cxn>
              <a:cxn ang="0">
                <a:pos x="254" y="489"/>
              </a:cxn>
              <a:cxn ang="0">
                <a:pos x="273" y="491"/>
              </a:cxn>
              <a:cxn ang="0">
                <a:pos x="257" y="516"/>
              </a:cxn>
              <a:cxn ang="0">
                <a:pos x="193" y="521"/>
              </a:cxn>
              <a:cxn ang="0">
                <a:pos x="193" y="508"/>
              </a:cxn>
              <a:cxn ang="0">
                <a:pos x="174" y="484"/>
              </a:cxn>
              <a:cxn ang="0">
                <a:pos x="182" y="459"/>
              </a:cxn>
              <a:cxn ang="0">
                <a:pos x="142" y="456"/>
              </a:cxn>
              <a:cxn ang="0">
                <a:pos x="158" y="436"/>
              </a:cxn>
              <a:cxn ang="0">
                <a:pos x="128" y="428"/>
              </a:cxn>
              <a:cxn ang="0">
                <a:pos x="189" y="428"/>
              </a:cxn>
              <a:cxn ang="0">
                <a:pos x="197" y="417"/>
              </a:cxn>
              <a:cxn ang="0">
                <a:pos x="149" y="388"/>
              </a:cxn>
              <a:cxn ang="0">
                <a:pos x="123" y="377"/>
              </a:cxn>
              <a:cxn ang="0">
                <a:pos x="121" y="352"/>
              </a:cxn>
              <a:cxn ang="0">
                <a:pos x="86" y="363"/>
              </a:cxn>
              <a:cxn ang="0">
                <a:pos x="73" y="332"/>
              </a:cxn>
              <a:cxn ang="0">
                <a:pos x="54" y="313"/>
              </a:cxn>
              <a:cxn ang="0">
                <a:pos x="101" y="310"/>
              </a:cxn>
              <a:cxn ang="0">
                <a:pos x="67" y="284"/>
              </a:cxn>
              <a:cxn ang="0">
                <a:pos x="57" y="272"/>
              </a:cxn>
              <a:cxn ang="0">
                <a:pos x="75" y="262"/>
              </a:cxn>
              <a:cxn ang="0">
                <a:pos x="43" y="238"/>
              </a:cxn>
              <a:cxn ang="0">
                <a:pos x="30" y="203"/>
              </a:cxn>
              <a:cxn ang="0">
                <a:pos x="13" y="164"/>
              </a:cxn>
              <a:cxn ang="0">
                <a:pos x="35" y="112"/>
              </a:cxn>
              <a:cxn ang="0">
                <a:pos x="37" y="54"/>
              </a:cxn>
              <a:cxn ang="0">
                <a:pos x="65" y="44"/>
              </a:cxn>
              <a:cxn ang="0">
                <a:pos x="142" y="51"/>
              </a:cxn>
              <a:cxn ang="0">
                <a:pos x="169" y="107"/>
              </a:cxn>
              <a:cxn ang="0">
                <a:pos x="158" y="137"/>
              </a:cxn>
              <a:cxn ang="0">
                <a:pos x="198" y="91"/>
              </a:cxn>
              <a:cxn ang="0">
                <a:pos x="256" y="76"/>
              </a:cxn>
              <a:cxn ang="0">
                <a:pos x="291" y="137"/>
              </a:cxn>
              <a:cxn ang="0">
                <a:pos x="270" y="224"/>
              </a:cxn>
              <a:cxn ang="0">
                <a:pos x="193" y="262"/>
              </a:cxn>
              <a:cxn ang="0">
                <a:pos x="163" y="268"/>
              </a:cxn>
              <a:cxn ang="0">
                <a:pos x="184" y="276"/>
              </a:cxn>
              <a:cxn ang="0">
                <a:pos x="217" y="278"/>
              </a:cxn>
              <a:cxn ang="0">
                <a:pos x="201" y="321"/>
              </a:cxn>
              <a:cxn ang="0">
                <a:pos x="232" y="299"/>
              </a:cxn>
              <a:cxn ang="0">
                <a:pos x="245" y="273"/>
              </a:cxn>
              <a:cxn ang="0">
                <a:pos x="294" y="264"/>
              </a:cxn>
              <a:cxn ang="0">
                <a:pos x="307" y="176"/>
              </a:cxn>
              <a:cxn ang="0">
                <a:pos x="286" y="110"/>
              </a:cxn>
              <a:cxn ang="0">
                <a:pos x="361" y="100"/>
              </a:cxn>
              <a:cxn ang="0">
                <a:pos x="424" y="64"/>
              </a:cxn>
              <a:cxn ang="0">
                <a:pos x="61" y="32"/>
              </a:cxn>
            </a:cxnLst>
            <a:rect l="0" t="0" r="r" b="b"/>
            <a:pathLst>
              <a:path w="430" h="524">
                <a:moveTo>
                  <a:pt x="232" y="520"/>
                </a:moveTo>
                <a:lnTo>
                  <a:pt x="230" y="520"/>
                </a:lnTo>
                <a:lnTo>
                  <a:pt x="230" y="518"/>
                </a:lnTo>
                <a:lnTo>
                  <a:pt x="232" y="518"/>
                </a:lnTo>
                <a:lnTo>
                  <a:pt x="233" y="518"/>
                </a:lnTo>
                <a:lnTo>
                  <a:pt x="232" y="520"/>
                </a:lnTo>
                <a:close/>
                <a:moveTo>
                  <a:pt x="299" y="500"/>
                </a:moveTo>
                <a:lnTo>
                  <a:pt x="299" y="502"/>
                </a:lnTo>
                <a:lnTo>
                  <a:pt x="301" y="502"/>
                </a:lnTo>
                <a:lnTo>
                  <a:pt x="301" y="504"/>
                </a:lnTo>
                <a:lnTo>
                  <a:pt x="302" y="504"/>
                </a:lnTo>
                <a:lnTo>
                  <a:pt x="302" y="502"/>
                </a:lnTo>
                <a:lnTo>
                  <a:pt x="304" y="502"/>
                </a:lnTo>
                <a:lnTo>
                  <a:pt x="304" y="504"/>
                </a:lnTo>
                <a:lnTo>
                  <a:pt x="304" y="505"/>
                </a:lnTo>
                <a:lnTo>
                  <a:pt x="305" y="505"/>
                </a:lnTo>
                <a:lnTo>
                  <a:pt x="305" y="507"/>
                </a:lnTo>
                <a:lnTo>
                  <a:pt x="307" y="507"/>
                </a:lnTo>
                <a:lnTo>
                  <a:pt x="305" y="507"/>
                </a:lnTo>
                <a:lnTo>
                  <a:pt x="305" y="508"/>
                </a:lnTo>
                <a:lnTo>
                  <a:pt x="307" y="507"/>
                </a:lnTo>
                <a:lnTo>
                  <a:pt x="309" y="507"/>
                </a:lnTo>
                <a:lnTo>
                  <a:pt x="309" y="508"/>
                </a:lnTo>
                <a:lnTo>
                  <a:pt x="307" y="508"/>
                </a:lnTo>
                <a:lnTo>
                  <a:pt x="309" y="508"/>
                </a:lnTo>
                <a:lnTo>
                  <a:pt x="307" y="508"/>
                </a:lnTo>
                <a:lnTo>
                  <a:pt x="305" y="508"/>
                </a:lnTo>
                <a:lnTo>
                  <a:pt x="304" y="508"/>
                </a:lnTo>
                <a:lnTo>
                  <a:pt x="302" y="508"/>
                </a:lnTo>
                <a:lnTo>
                  <a:pt x="301" y="508"/>
                </a:lnTo>
                <a:lnTo>
                  <a:pt x="299" y="508"/>
                </a:lnTo>
                <a:lnTo>
                  <a:pt x="297" y="508"/>
                </a:lnTo>
                <a:lnTo>
                  <a:pt x="297" y="507"/>
                </a:lnTo>
                <a:lnTo>
                  <a:pt x="297" y="505"/>
                </a:lnTo>
                <a:lnTo>
                  <a:pt x="299" y="505"/>
                </a:lnTo>
                <a:lnTo>
                  <a:pt x="299" y="504"/>
                </a:lnTo>
                <a:lnTo>
                  <a:pt x="297" y="502"/>
                </a:lnTo>
                <a:lnTo>
                  <a:pt x="297" y="500"/>
                </a:lnTo>
                <a:lnTo>
                  <a:pt x="299" y="500"/>
                </a:lnTo>
                <a:close/>
                <a:moveTo>
                  <a:pt x="264" y="499"/>
                </a:moveTo>
                <a:lnTo>
                  <a:pt x="262" y="499"/>
                </a:lnTo>
                <a:lnTo>
                  <a:pt x="262" y="497"/>
                </a:lnTo>
                <a:lnTo>
                  <a:pt x="264" y="497"/>
                </a:lnTo>
                <a:lnTo>
                  <a:pt x="264" y="499"/>
                </a:lnTo>
                <a:close/>
                <a:moveTo>
                  <a:pt x="265" y="499"/>
                </a:moveTo>
                <a:lnTo>
                  <a:pt x="265" y="497"/>
                </a:lnTo>
                <a:lnTo>
                  <a:pt x="264" y="497"/>
                </a:lnTo>
                <a:lnTo>
                  <a:pt x="265" y="497"/>
                </a:lnTo>
                <a:lnTo>
                  <a:pt x="265" y="499"/>
                </a:lnTo>
                <a:close/>
                <a:moveTo>
                  <a:pt x="262" y="496"/>
                </a:moveTo>
                <a:lnTo>
                  <a:pt x="261" y="496"/>
                </a:lnTo>
                <a:lnTo>
                  <a:pt x="262" y="496"/>
                </a:lnTo>
                <a:close/>
                <a:moveTo>
                  <a:pt x="152" y="492"/>
                </a:moveTo>
                <a:lnTo>
                  <a:pt x="150" y="492"/>
                </a:lnTo>
                <a:lnTo>
                  <a:pt x="150" y="494"/>
                </a:lnTo>
                <a:lnTo>
                  <a:pt x="150" y="492"/>
                </a:lnTo>
                <a:lnTo>
                  <a:pt x="150" y="494"/>
                </a:lnTo>
                <a:lnTo>
                  <a:pt x="150" y="492"/>
                </a:lnTo>
                <a:lnTo>
                  <a:pt x="150" y="494"/>
                </a:lnTo>
                <a:lnTo>
                  <a:pt x="150" y="496"/>
                </a:lnTo>
                <a:lnTo>
                  <a:pt x="149" y="494"/>
                </a:lnTo>
                <a:lnTo>
                  <a:pt x="149" y="496"/>
                </a:lnTo>
                <a:lnTo>
                  <a:pt x="147" y="496"/>
                </a:lnTo>
                <a:lnTo>
                  <a:pt x="147" y="494"/>
                </a:lnTo>
                <a:lnTo>
                  <a:pt x="145" y="494"/>
                </a:lnTo>
                <a:lnTo>
                  <a:pt x="145" y="492"/>
                </a:lnTo>
                <a:lnTo>
                  <a:pt x="145" y="494"/>
                </a:lnTo>
                <a:lnTo>
                  <a:pt x="147" y="492"/>
                </a:lnTo>
                <a:lnTo>
                  <a:pt x="145" y="492"/>
                </a:lnTo>
                <a:lnTo>
                  <a:pt x="147" y="492"/>
                </a:lnTo>
                <a:lnTo>
                  <a:pt x="149" y="492"/>
                </a:lnTo>
                <a:lnTo>
                  <a:pt x="150" y="492"/>
                </a:lnTo>
                <a:lnTo>
                  <a:pt x="152" y="492"/>
                </a:lnTo>
                <a:close/>
                <a:moveTo>
                  <a:pt x="155" y="491"/>
                </a:moveTo>
                <a:lnTo>
                  <a:pt x="153" y="491"/>
                </a:lnTo>
                <a:lnTo>
                  <a:pt x="153" y="489"/>
                </a:lnTo>
                <a:lnTo>
                  <a:pt x="155" y="489"/>
                </a:lnTo>
                <a:lnTo>
                  <a:pt x="155" y="491"/>
                </a:lnTo>
                <a:close/>
                <a:moveTo>
                  <a:pt x="269" y="489"/>
                </a:moveTo>
                <a:lnTo>
                  <a:pt x="270" y="489"/>
                </a:lnTo>
                <a:lnTo>
                  <a:pt x="270" y="491"/>
                </a:lnTo>
                <a:lnTo>
                  <a:pt x="269" y="491"/>
                </a:lnTo>
                <a:lnTo>
                  <a:pt x="269" y="489"/>
                </a:lnTo>
                <a:close/>
                <a:moveTo>
                  <a:pt x="289" y="489"/>
                </a:moveTo>
                <a:lnTo>
                  <a:pt x="288" y="489"/>
                </a:lnTo>
                <a:lnTo>
                  <a:pt x="288" y="488"/>
                </a:lnTo>
                <a:lnTo>
                  <a:pt x="289" y="489"/>
                </a:lnTo>
                <a:close/>
                <a:moveTo>
                  <a:pt x="275" y="489"/>
                </a:moveTo>
                <a:lnTo>
                  <a:pt x="273" y="489"/>
                </a:lnTo>
                <a:lnTo>
                  <a:pt x="273" y="488"/>
                </a:lnTo>
                <a:lnTo>
                  <a:pt x="275" y="488"/>
                </a:lnTo>
                <a:lnTo>
                  <a:pt x="277" y="486"/>
                </a:lnTo>
                <a:lnTo>
                  <a:pt x="277" y="488"/>
                </a:lnTo>
                <a:lnTo>
                  <a:pt x="277" y="489"/>
                </a:lnTo>
                <a:lnTo>
                  <a:pt x="275" y="489"/>
                </a:lnTo>
                <a:close/>
                <a:moveTo>
                  <a:pt x="270" y="484"/>
                </a:moveTo>
                <a:lnTo>
                  <a:pt x="270" y="486"/>
                </a:lnTo>
                <a:lnTo>
                  <a:pt x="270" y="484"/>
                </a:lnTo>
                <a:close/>
                <a:moveTo>
                  <a:pt x="285" y="484"/>
                </a:moveTo>
                <a:lnTo>
                  <a:pt x="286" y="484"/>
                </a:lnTo>
                <a:lnTo>
                  <a:pt x="286" y="486"/>
                </a:lnTo>
                <a:lnTo>
                  <a:pt x="286" y="488"/>
                </a:lnTo>
                <a:lnTo>
                  <a:pt x="286" y="486"/>
                </a:lnTo>
                <a:lnTo>
                  <a:pt x="288" y="488"/>
                </a:lnTo>
                <a:lnTo>
                  <a:pt x="286" y="488"/>
                </a:lnTo>
                <a:lnTo>
                  <a:pt x="285" y="486"/>
                </a:lnTo>
                <a:lnTo>
                  <a:pt x="285" y="484"/>
                </a:lnTo>
                <a:lnTo>
                  <a:pt x="283" y="484"/>
                </a:lnTo>
                <a:lnTo>
                  <a:pt x="285" y="484"/>
                </a:lnTo>
                <a:close/>
                <a:moveTo>
                  <a:pt x="318" y="484"/>
                </a:moveTo>
                <a:lnTo>
                  <a:pt x="320" y="484"/>
                </a:lnTo>
                <a:lnTo>
                  <a:pt x="321" y="484"/>
                </a:lnTo>
                <a:lnTo>
                  <a:pt x="321" y="486"/>
                </a:lnTo>
                <a:lnTo>
                  <a:pt x="323" y="486"/>
                </a:lnTo>
                <a:lnTo>
                  <a:pt x="323" y="488"/>
                </a:lnTo>
                <a:lnTo>
                  <a:pt x="321" y="488"/>
                </a:lnTo>
                <a:lnTo>
                  <a:pt x="321" y="489"/>
                </a:lnTo>
                <a:lnTo>
                  <a:pt x="323" y="489"/>
                </a:lnTo>
                <a:lnTo>
                  <a:pt x="321" y="489"/>
                </a:lnTo>
                <a:lnTo>
                  <a:pt x="323" y="489"/>
                </a:lnTo>
                <a:lnTo>
                  <a:pt x="323" y="491"/>
                </a:lnTo>
                <a:lnTo>
                  <a:pt x="321" y="491"/>
                </a:lnTo>
                <a:lnTo>
                  <a:pt x="321" y="492"/>
                </a:lnTo>
                <a:lnTo>
                  <a:pt x="320" y="492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5" y="496"/>
                </a:lnTo>
                <a:lnTo>
                  <a:pt x="313" y="496"/>
                </a:lnTo>
                <a:lnTo>
                  <a:pt x="313" y="497"/>
                </a:lnTo>
                <a:lnTo>
                  <a:pt x="312" y="497"/>
                </a:lnTo>
                <a:lnTo>
                  <a:pt x="312" y="499"/>
                </a:lnTo>
                <a:lnTo>
                  <a:pt x="310" y="497"/>
                </a:lnTo>
                <a:lnTo>
                  <a:pt x="309" y="497"/>
                </a:lnTo>
                <a:lnTo>
                  <a:pt x="307" y="497"/>
                </a:lnTo>
                <a:lnTo>
                  <a:pt x="307" y="499"/>
                </a:lnTo>
                <a:lnTo>
                  <a:pt x="305" y="499"/>
                </a:lnTo>
                <a:lnTo>
                  <a:pt x="304" y="499"/>
                </a:lnTo>
                <a:lnTo>
                  <a:pt x="302" y="499"/>
                </a:lnTo>
                <a:lnTo>
                  <a:pt x="301" y="499"/>
                </a:lnTo>
                <a:lnTo>
                  <a:pt x="299" y="497"/>
                </a:lnTo>
                <a:lnTo>
                  <a:pt x="299" y="499"/>
                </a:lnTo>
                <a:lnTo>
                  <a:pt x="299" y="500"/>
                </a:lnTo>
                <a:lnTo>
                  <a:pt x="297" y="500"/>
                </a:lnTo>
                <a:lnTo>
                  <a:pt x="297" y="499"/>
                </a:lnTo>
                <a:lnTo>
                  <a:pt x="297" y="497"/>
                </a:lnTo>
                <a:lnTo>
                  <a:pt x="296" y="497"/>
                </a:lnTo>
                <a:lnTo>
                  <a:pt x="296" y="496"/>
                </a:lnTo>
                <a:lnTo>
                  <a:pt x="296" y="494"/>
                </a:lnTo>
                <a:lnTo>
                  <a:pt x="294" y="494"/>
                </a:lnTo>
                <a:lnTo>
                  <a:pt x="296" y="494"/>
                </a:lnTo>
                <a:lnTo>
                  <a:pt x="297" y="494"/>
                </a:lnTo>
                <a:lnTo>
                  <a:pt x="297" y="492"/>
                </a:lnTo>
                <a:lnTo>
                  <a:pt x="299" y="492"/>
                </a:lnTo>
                <a:lnTo>
                  <a:pt x="301" y="492"/>
                </a:lnTo>
                <a:lnTo>
                  <a:pt x="302" y="492"/>
                </a:lnTo>
                <a:lnTo>
                  <a:pt x="302" y="491"/>
                </a:lnTo>
                <a:lnTo>
                  <a:pt x="304" y="491"/>
                </a:lnTo>
                <a:lnTo>
                  <a:pt x="304" y="489"/>
                </a:lnTo>
                <a:lnTo>
                  <a:pt x="305" y="489"/>
                </a:lnTo>
                <a:lnTo>
                  <a:pt x="307" y="489"/>
                </a:lnTo>
                <a:lnTo>
                  <a:pt x="309" y="489"/>
                </a:lnTo>
                <a:lnTo>
                  <a:pt x="309" y="488"/>
                </a:lnTo>
                <a:lnTo>
                  <a:pt x="307" y="488"/>
                </a:lnTo>
                <a:lnTo>
                  <a:pt x="309" y="488"/>
                </a:lnTo>
                <a:lnTo>
                  <a:pt x="309" y="486"/>
                </a:lnTo>
                <a:lnTo>
                  <a:pt x="310" y="486"/>
                </a:lnTo>
                <a:lnTo>
                  <a:pt x="312" y="488"/>
                </a:lnTo>
                <a:lnTo>
                  <a:pt x="312" y="486"/>
                </a:lnTo>
                <a:lnTo>
                  <a:pt x="312" y="484"/>
                </a:lnTo>
                <a:lnTo>
                  <a:pt x="313" y="484"/>
                </a:lnTo>
                <a:lnTo>
                  <a:pt x="313" y="486"/>
                </a:lnTo>
                <a:lnTo>
                  <a:pt x="315" y="484"/>
                </a:lnTo>
                <a:lnTo>
                  <a:pt x="317" y="484"/>
                </a:lnTo>
                <a:lnTo>
                  <a:pt x="318" y="483"/>
                </a:lnTo>
                <a:lnTo>
                  <a:pt x="318" y="484"/>
                </a:lnTo>
                <a:close/>
                <a:moveTo>
                  <a:pt x="305" y="481"/>
                </a:moveTo>
                <a:lnTo>
                  <a:pt x="307" y="481"/>
                </a:lnTo>
                <a:lnTo>
                  <a:pt x="305" y="481"/>
                </a:lnTo>
                <a:close/>
                <a:moveTo>
                  <a:pt x="296" y="476"/>
                </a:moveTo>
                <a:lnTo>
                  <a:pt x="297" y="476"/>
                </a:lnTo>
                <a:lnTo>
                  <a:pt x="296" y="476"/>
                </a:lnTo>
                <a:lnTo>
                  <a:pt x="297" y="478"/>
                </a:lnTo>
                <a:lnTo>
                  <a:pt x="297" y="480"/>
                </a:lnTo>
                <a:lnTo>
                  <a:pt x="299" y="480"/>
                </a:lnTo>
                <a:lnTo>
                  <a:pt x="299" y="478"/>
                </a:lnTo>
                <a:lnTo>
                  <a:pt x="301" y="480"/>
                </a:lnTo>
                <a:lnTo>
                  <a:pt x="301" y="478"/>
                </a:lnTo>
                <a:lnTo>
                  <a:pt x="302" y="478"/>
                </a:lnTo>
                <a:lnTo>
                  <a:pt x="304" y="478"/>
                </a:lnTo>
                <a:lnTo>
                  <a:pt x="305" y="478"/>
                </a:lnTo>
                <a:lnTo>
                  <a:pt x="305" y="480"/>
                </a:lnTo>
                <a:lnTo>
                  <a:pt x="305" y="481"/>
                </a:lnTo>
                <a:lnTo>
                  <a:pt x="304" y="481"/>
                </a:lnTo>
                <a:lnTo>
                  <a:pt x="304" y="483"/>
                </a:lnTo>
                <a:lnTo>
                  <a:pt x="302" y="483"/>
                </a:lnTo>
                <a:lnTo>
                  <a:pt x="301" y="483"/>
                </a:lnTo>
                <a:lnTo>
                  <a:pt x="299" y="483"/>
                </a:lnTo>
                <a:lnTo>
                  <a:pt x="297" y="483"/>
                </a:lnTo>
                <a:lnTo>
                  <a:pt x="296" y="484"/>
                </a:lnTo>
                <a:lnTo>
                  <a:pt x="294" y="484"/>
                </a:lnTo>
                <a:lnTo>
                  <a:pt x="293" y="484"/>
                </a:lnTo>
                <a:lnTo>
                  <a:pt x="293" y="486"/>
                </a:lnTo>
                <a:lnTo>
                  <a:pt x="291" y="486"/>
                </a:lnTo>
                <a:lnTo>
                  <a:pt x="291" y="484"/>
                </a:lnTo>
                <a:lnTo>
                  <a:pt x="293" y="484"/>
                </a:lnTo>
                <a:lnTo>
                  <a:pt x="291" y="483"/>
                </a:lnTo>
                <a:lnTo>
                  <a:pt x="289" y="483"/>
                </a:lnTo>
                <a:lnTo>
                  <a:pt x="289" y="481"/>
                </a:lnTo>
                <a:lnTo>
                  <a:pt x="288" y="481"/>
                </a:lnTo>
                <a:lnTo>
                  <a:pt x="286" y="481"/>
                </a:lnTo>
                <a:lnTo>
                  <a:pt x="288" y="481"/>
                </a:lnTo>
                <a:lnTo>
                  <a:pt x="289" y="481"/>
                </a:lnTo>
                <a:lnTo>
                  <a:pt x="289" y="480"/>
                </a:lnTo>
                <a:lnTo>
                  <a:pt x="291" y="480"/>
                </a:lnTo>
                <a:lnTo>
                  <a:pt x="291" y="478"/>
                </a:lnTo>
                <a:lnTo>
                  <a:pt x="293" y="478"/>
                </a:lnTo>
                <a:lnTo>
                  <a:pt x="293" y="480"/>
                </a:lnTo>
                <a:lnTo>
                  <a:pt x="293" y="478"/>
                </a:lnTo>
                <a:lnTo>
                  <a:pt x="293" y="476"/>
                </a:lnTo>
                <a:lnTo>
                  <a:pt x="294" y="476"/>
                </a:lnTo>
                <a:lnTo>
                  <a:pt x="296" y="476"/>
                </a:lnTo>
                <a:close/>
                <a:moveTo>
                  <a:pt x="294" y="475"/>
                </a:moveTo>
                <a:lnTo>
                  <a:pt x="296" y="475"/>
                </a:lnTo>
                <a:lnTo>
                  <a:pt x="294" y="475"/>
                </a:lnTo>
                <a:close/>
                <a:moveTo>
                  <a:pt x="307" y="472"/>
                </a:moveTo>
                <a:lnTo>
                  <a:pt x="309" y="472"/>
                </a:lnTo>
                <a:lnTo>
                  <a:pt x="309" y="473"/>
                </a:lnTo>
                <a:lnTo>
                  <a:pt x="307" y="473"/>
                </a:lnTo>
                <a:lnTo>
                  <a:pt x="307" y="472"/>
                </a:lnTo>
                <a:lnTo>
                  <a:pt x="305" y="472"/>
                </a:lnTo>
                <a:lnTo>
                  <a:pt x="305" y="470"/>
                </a:lnTo>
                <a:lnTo>
                  <a:pt x="307" y="472"/>
                </a:lnTo>
                <a:lnTo>
                  <a:pt x="307" y="470"/>
                </a:lnTo>
                <a:lnTo>
                  <a:pt x="307" y="472"/>
                </a:lnTo>
                <a:close/>
                <a:moveTo>
                  <a:pt x="337" y="468"/>
                </a:moveTo>
                <a:lnTo>
                  <a:pt x="337" y="467"/>
                </a:lnTo>
                <a:lnTo>
                  <a:pt x="337" y="468"/>
                </a:lnTo>
                <a:close/>
                <a:moveTo>
                  <a:pt x="152" y="449"/>
                </a:moveTo>
                <a:lnTo>
                  <a:pt x="152" y="451"/>
                </a:lnTo>
                <a:lnTo>
                  <a:pt x="152" y="452"/>
                </a:lnTo>
                <a:lnTo>
                  <a:pt x="150" y="452"/>
                </a:lnTo>
                <a:lnTo>
                  <a:pt x="149" y="452"/>
                </a:lnTo>
                <a:lnTo>
                  <a:pt x="149" y="451"/>
                </a:lnTo>
                <a:lnTo>
                  <a:pt x="149" y="449"/>
                </a:lnTo>
                <a:lnTo>
                  <a:pt x="150" y="449"/>
                </a:lnTo>
                <a:lnTo>
                  <a:pt x="152" y="449"/>
                </a:lnTo>
                <a:close/>
                <a:moveTo>
                  <a:pt x="211" y="441"/>
                </a:moveTo>
                <a:lnTo>
                  <a:pt x="213" y="441"/>
                </a:lnTo>
                <a:lnTo>
                  <a:pt x="211" y="441"/>
                </a:lnTo>
                <a:close/>
                <a:moveTo>
                  <a:pt x="214" y="441"/>
                </a:moveTo>
                <a:lnTo>
                  <a:pt x="214" y="443"/>
                </a:lnTo>
                <a:lnTo>
                  <a:pt x="213" y="443"/>
                </a:lnTo>
                <a:lnTo>
                  <a:pt x="213" y="441"/>
                </a:lnTo>
                <a:lnTo>
                  <a:pt x="213" y="440"/>
                </a:lnTo>
                <a:lnTo>
                  <a:pt x="213" y="441"/>
                </a:lnTo>
                <a:lnTo>
                  <a:pt x="214" y="441"/>
                </a:lnTo>
                <a:close/>
                <a:moveTo>
                  <a:pt x="208" y="436"/>
                </a:moveTo>
                <a:lnTo>
                  <a:pt x="209" y="436"/>
                </a:lnTo>
                <a:lnTo>
                  <a:pt x="208" y="436"/>
                </a:lnTo>
                <a:lnTo>
                  <a:pt x="208" y="438"/>
                </a:lnTo>
                <a:lnTo>
                  <a:pt x="206" y="438"/>
                </a:lnTo>
                <a:lnTo>
                  <a:pt x="206" y="436"/>
                </a:lnTo>
                <a:lnTo>
                  <a:pt x="208" y="436"/>
                </a:lnTo>
                <a:close/>
                <a:moveTo>
                  <a:pt x="203" y="435"/>
                </a:moveTo>
                <a:lnTo>
                  <a:pt x="203" y="436"/>
                </a:lnTo>
                <a:lnTo>
                  <a:pt x="201" y="436"/>
                </a:lnTo>
                <a:lnTo>
                  <a:pt x="203" y="436"/>
                </a:lnTo>
                <a:lnTo>
                  <a:pt x="203" y="435"/>
                </a:lnTo>
                <a:close/>
                <a:moveTo>
                  <a:pt x="209" y="435"/>
                </a:moveTo>
                <a:lnTo>
                  <a:pt x="209" y="436"/>
                </a:lnTo>
                <a:lnTo>
                  <a:pt x="211" y="436"/>
                </a:lnTo>
                <a:lnTo>
                  <a:pt x="211" y="438"/>
                </a:lnTo>
                <a:lnTo>
                  <a:pt x="213" y="438"/>
                </a:lnTo>
                <a:lnTo>
                  <a:pt x="213" y="440"/>
                </a:lnTo>
                <a:lnTo>
                  <a:pt x="211" y="440"/>
                </a:lnTo>
                <a:lnTo>
                  <a:pt x="211" y="438"/>
                </a:lnTo>
                <a:lnTo>
                  <a:pt x="209" y="438"/>
                </a:lnTo>
                <a:lnTo>
                  <a:pt x="211" y="438"/>
                </a:lnTo>
                <a:lnTo>
                  <a:pt x="209" y="436"/>
                </a:lnTo>
                <a:lnTo>
                  <a:pt x="209" y="435"/>
                </a:lnTo>
                <a:lnTo>
                  <a:pt x="209" y="436"/>
                </a:lnTo>
                <a:lnTo>
                  <a:pt x="208" y="436"/>
                </a:lnTo>
                <a:lnTo>
                  <a:pt x="208" y="435"/>
                </a:lnTo>
                <a:lnTo>
                  <a:pt x="209" y="435"/>
                </a:lnTo>
                <a:close/>
                <a:moveTo>
                  <a:pt x="209" y="430"/>
                </a:moveTo>
                <a:lnTo>
                  <a:pt x="209" y="432"/>
                </a:lnTo>
                <a:lnTo>
                  <a:pt x="211" y="432"/>
                </a:lnTo>
                <a:lnTo>
                  <a:pt x="211" y="433"/>
                </a:lnTo>
                <a:lnTo>
                  <a:pt x="211" y="435"/>
                </a:lnTo>
                <a:lnTo>
                  <a:pt x="209" y="435"/>
                </a:lnTo>
                <a:lnTo>
                  <a:pt x="208" y="435"/>
                </a:lnTo>
                <a:lnTo>
                  <a:pt x="206" y="435"/>
                </a:lnTo>
                <a:lnTo>
                  <a:pt x="206" y="436"/>
                </a:lnTo>
                <a:lnTo>
                  <a:pt x="205" y="436"/>
                </a:lnTo>
                <a:lnTo>
                  <a:pt x="205" y="438"/>
                </a:lnTo>
                <a:lnTo>
                  <a:pt x="205" y="436"/>
                </a:lnTo>
                <a:lnTo>
                  <a:pt x="203" y="436"/>
                </a:lnTo>
                <a:lnTo>
                  <a:pt x="203" y="435"/>
                </a:lnTo>
                <a:lnTo>
                  <a:pt x="201" y="435"/>
                </a:lnTo>
                <a:lnTo>
                  <a:pt x="200" y="435"/>
                </a:lnTo>
                <a:lnTo>
                  <a:pt x="200" y="433"/>
                </a:lnTo>
                <a:lnTo>
                  <a:pt x="200" y="432"/>
                </a:lnTo>
                <a:lnTo>
                  <a:pt x="201" y="432"/>
                </a:lnTo>
                <a:lnTo>
                  <a:pt x="201" y="433"/>
                </a:lnTo>
                <a:lnTo>
                  <a:pt x="203" y="433"/>
                </a:lnTo>
                <a:lnTo>
                  <a:pt x="203" y="432"/>
                </a:lnTo>
                <a:lnTo>
                  <a:pt x="205" y="432"/>
                </a:lnTo>
                <a:lnTo>
                  <a:pt x="205" y="433"/>
                </a:lnTo>
                <a:lnTo>
                  <a:pt x="206" y="433"/>
                </a:lnTo>
                <a:lnTo>
                  <a:pt x="206" y="432"/>
                </a:lnTo>
                <a:lnTo>
                  <a:pt x="206" y="433"/>
                </a:lnTo>
                <a:lnTo>
                  <a:pt x="206" y="432"/>
                </a:lnTo>
                <a:lnTo>
                  <a:pt x="208" y="433"/>
                </a:lnTo>
                <a:lnTo>
                  <a:pt x="208" y="432"/>
                </a:lnTo>
                <a:lnTo>
                  <a:pt x="209" y="432"/>
                </a:lnTo>
                <a:lnTo>
                  <a:pt x="209" y="430"/>
                </a:lnTo>
                <a:lnTo>
                  <a:pt x="208" y="430"/>
                </a:lnTo>
                <a:lnTo>
                  <a:pt x="209" y="430"/>
                </a:lnTo>
                <a:close/>
                <a:moveTo>
                  <a:pt x="168" y="406"/>
                </a:moveTo>
                <a:lnTo>
                  <a:pt x="169" y="406"/>
                </a:lnTo>
                <a:lnTo>
                  <a:pt x="169" y="408"/>
                </a:lnTo>
                <a:lnTo>
                  <a:pt x="168" y="408"/>
                </a:lnTo>
                <a:lnTo>
                  <a:pt x="166" y="408"/>
                </a:lnTo>
                <a:lnTo>
                  <a:pt x="168" y="406"/>
                </a:lnTo>
                <a:lnTo>
                  <a:pt x="168" y="408"/>
                </a:lnTo>
                <a:lnTo>
                  <a:pt x="168" y="406"/>
                </a:lnTo>
                <a:close/>
                <a:moveTo>
                  <a:pt x="117" y="364"/>
                </a:moveTo>
                <a:lnTo>
                  <a:pt x="118" y="364"/>
                </a:lnTo>
                <a:lnTo>
                  <a:pt x="117" y="364"/>
                </a:lnTo>
                <a:lnTo>
                  <a:pt x="117" y="366"/>
                </a:lnTo>
                <a:lnTo>
                  <a:pt x="117" y="364"/>
                </a:lnTo>
                <a:close/>
                <a:moveTo>
                  <a:pt x="83" y="355"/>
                </a:moveTo>
                <a:lnTo>
                  <a:pt x="83" y="356"/>
                </a:lnTo>
                <a:lnTo>
                  <a:pt x="81" y="356"/>
                </a:lnTo>
                <a:lnTo>
                  <a:pt x="81" y="355"/>
                </a:lnTo>
                <a:lnTo>
                  <a:pt x="83" y="355"/>
                </a:lnTo>
                <a:close/>
                <a:moveTo>
                  <a:pt x="73" y="336"/>
                </a:moveTo>
                <a:lnTo>
                  <a:pt x="73" y="334"/>
                </a:lnTo>
                <a:lnTo>
                  <a:pt x="73" y="336"/>
                </a:lnTo>
                <a:close/>
                <a:moveTo>
                  <a:pt x="54" y="334"/>
                </a:moveTo>
                <a:lnTo>
                  <a:pt x="56" y="334"/>
                </a:lnTo>
                <a:lnTo>
                  <a:pt x="57" y="334"/>
                </a:lnTo>
                <a:lnTo>
                  <a:pt x="57" y="336"/>
                </a:lnTo>
                <a:lnTo>
                  <a:pt x="59" y="336"/>
                </a:lnTo>
                <a:lnTo>
                  <a:pt x="61" y="336"/>
                </a:lnTo>
                <a:lnTo>
                  <a:pt x="61" y="337"/>
                </a:lnTo>
                <a:lnTo>
                  <a:pt x="61" y="336"/>
                </a:lnTo>
                <a:lnTo>
                  <a:pt x="61" y="337"/>
                </a:lnTo>
                <a:lnTo>
                  <a:pt x="62" y="337"/>
                </a:lnTo>
                <a:lnTo>
                  <a:pt x="64" y="337"/>
                </a:lnTo>
                <a:lnTo>
                  <a:pt x="64" y="339"/>
                </a:lnTo>
                <a:lnTo>
                  <a:pt x="65" y="339"/>
                </a:lnTo>
                <a:lnTo>
                  <a:pt x="67" y="339"/>
                </a:lnTo>
                <a:lnTo>
                  <a:pt x="67" y="340"/>
                </a:lnTo>
                <a:lnTo>
                  <a:pt x="67" y="342"/>
                </a:lnTo>
                <a:lnTo>
                  <a:pt x="67" y="344"/>
                </a:lnTo>
                <a:lnTo>
                  <a:pt x="67" y="345"/>
                </a:lnTo>
                <a:lnTo>
                  <a:pt x="67" y="344"/>
                </a:lnTo>
                <a:lnTo>
                  <a:pt x="67" y="345"/>
                </a:lnTo>
                <a:lnTo>
                  <a:pt x="67" y="344"/>
                </a:lnTo>
                <a:lnTo>
                  <a:pt x="65" y="345"/>
                </a:lnTo>
                <a:lnTo>
                  <a:pt x="65" y="344"/>
                </a:lnTo>
                <a:lnTo>
                  <a:pt x="65" y="345"/>
                </a:lnTo>
                <a:lnTo>
                  <a:pt x="64" y="345"/>
                </a:lnTo>
                <a:lnTo>
                  <a:pt x="62" y="345"/>
                </a:lnTo>
                <a:lnTo>
                  <a:pt x="61" y="345"/>
                </a:lnTo>
                <a:lnTo>
                  <a:pt x="59" y="345"/>
                </a:lnTo>
                <a:lnTo>
                  <a:pt x="59" y="344"/>
                </a:lnTo>
                <a:lnTo>
                  <a:pt x="59" y="342"/>
                </a:lnTo>
                <a:lnTo>
                  <a:pt x="57" y="342"/>
                </a:lnTo>
                <a:lnTo>
                  <a:pt x="57" y="344"/>
                </a:lnTo>
                <a:lnTo>
                  <a:pt x="57" y="342"/>
                </a:lnTo>
                <a:lnTo>
                  <a:pt x="57" y="340"/>
                </a:lnTo>
                <a:lnTo>
                  <a:pt x="59" y="340"/>
                </a:lnTo>
                <a:lnTo>
                  <a:pt x="59" y="339"/>
                </a:lnTo>
                <a:lnTo>
                  <a:pt x="57" y="339"/>
                </a:lnTo>
                <a:lnTo>
                  <a:pt x="56" y="339"/>
                </a:lnTo>
                <a:lnTo>
                  <a:pt x="57" y="339"/>
                </a:lnTo>
                <a:lnTo>
                  <a:pt x="57" y="337"/>
                </a:lnTo>
                <a:lnTo>
                  <a:pt x="56" y="337"/>
                </a:lnTo>
                <a:lnTo>
                  <a:pt x="57" y="337"/>
                </a:lnTo>
                <a:lnTo>
                  <a:pt x="56" y="337"/>
                </a:lnTo>
                <a:lnTo>
                  <a:pt x="56" y="336"/>
                </a:lnTo>
                <a:lnTo>
                  <a:pt x="56" y="337"/>
                </a:lnTo>
                <a:lnTo>
                  <a:pt x="56" y="336"/>
                </a:lnTo>
                <a:lnTo>
                  <a:pt x="56" y="337"/>
                </a:lnTo>
                <a:lnTo>
                  <a:pt x="54" y="337"/>
                </a:lnTo>
                <a:lnTo>
                  <a:pt x="54" y="336"/>
                </a:lnTo>
                <a:lnTo>
                  <a:pt x="54" y="337"/>
                </a:lnTo>
                <a:lnTo>
                  <a:pt x="54" y="336"/>
                </a:lnTo>
                <a:lnTo>
                  <a:pt x="54" y="337"/>
                </a:lnTo>
                <a:lnTo>
                  <a:pt x="54" y="336"/>
                </a:lnTo>
                <a:lnTo>
                  <a:pt x="53" y="336"/>
                </a:lnTo>
                <a:lnTo>
                  <a:pt x="53" y="334"/>
                </a:lnTo>
                <a:lnTo>
                  <a:pt x="53" y="336"/>
                </a:lnTo>
                <a:lnTo>
                  <a:pt x="53" y="334"/>
                </a:lnTo>
                <a:lnTo>
                  <a:pt x="51" y="336"/>
                </a:lnTo>
                <a:lnTo>
                  <a:pt x="51" y="334"/>
                </a:lnTo>
                <a:lnTo>
                  <a:pt x="53" y="334"/>
                </a:lnTo>
                <a:lnTo>
                  <a:pt x="54" y="334"/>
                </a:lnTo>
                <a:lnTo>
                  <a:pt x="54" y="332"/>
                </a:lnTo>
                <a:lnTo>
                  <a:pt x="54" y="334"/>
                </a:lnTo>
                <a:close/>
                <a:moveTo>
                  <a:pt x="51" y="331"/>
                </a:moveTo>
                <a:lnTo>
                  <a:pt x="53" y="331"/>
                </a:lnTo>
                <a:lnTo>
                  <a:pt x="53" y="332"/>
                </a:lnTo>
                <a:lnTo>
                  <a:pt x="51" y="332"/>
                </a:lnTo>
                <a:lnTo>
                  <a:pt x="53" y="332"/>
                </a:lnTo>
                <a:lnTo>
                  <a:pt x="51" y="332"/>
                </a:lnTo>
                <a:lnTo>
                  <a:pt x="51" y="331"/>
                </a:lnTo>
                <a:close/>
                <a:moveTo>
                  <a:pt x="56" y="308"/>
                </a:moveTo>
                <a:lnTo>
                  <a:pt x="56" y="310"/>
                </a:lnTo>
                <a:lnTo>
                  <a:pt x="56" y="308"/>
                </a:lnTo>
                <a:close/>
                <a:moveTo>
                  <a:pt x="205" y="308"/>
                </a:moveTo>
                <a:lnTo>
                  <a:pt x="203" y="308"/>
                </a:lnTo>
                <a:lnTo>
                  <a:pt x="205" y="308"/>
                </a:lnTo>
                <a:close/>
                <a:moveTo>
                  <a:pt x="70" y="304"/>
                </a:moveTo>
                <a:lnTo>
                  <a:pt x="72" y="304"/>
                </a:lnTo>
                <a:lnTo>
                  <a:pt x="70" y="304"/>
                </a:lnTo>
                <a:lnTo>
                  <a:pt x="70" y="305"/>
                </a:lnTo>
                <a:lnTo>
                  <a:pt x="72" y="305"/>
                </a:lnTo>
                <a:lnTo>
                  <a:pt x="72" y="307"/>
                </a:lnTo>
                <a:lnTo>
                  <a:pt x="73" y="307"/>
                </a:lnTo>
                <a:lnTo>
                  <a:pt x="73" y="305"/>
                </a:lnTo>
                <a:lnTo>
                  <a:pt x="73" y="307"/>
                </a:lnTo>
                <a:lnTo>
                  <a:pt x="75" y="307"/>
                </a:lnTo>
                <a:lnTo>
                  <a:pt x="75" y="308"/>
                </a:lnTo>
                <a:lnTo>
                  <a:pt x="77" y="308"/>
                </a:lnTo>
                <a:lnTo>
                  <a:pt x="77" y="310"/>
                </a:lnTo>
                <a:lnTo>
                  <a:pt x="77" y="312"/>
                </a:lnTo>
                <a:lnTo>
                  <a:pt x="75" y="312"/>
                </a:lnTo>
                <a:lnTo>
                  <a:pt x="73" y="312"/>
                </a:lnTo>
                <a:lnTo>
                  <a:pt x="73" y="310"/>
                </a:lnTo>
                <a:lnTo>
                  <a:pt x="73" y="312"/>
                </a:lnTo>
                <a:lnTo>
                  <a:pt x="72" y="310"/>
                </a:lnTo>
                <a:lnTo>
                  <a:pt x="72" y="308"/>
                </a:lnTo>
                <a:lnTo>
                  <a:pt x="73" y="307"/>
                </a:lnTo>
                <a:lnTo>
                  <a:pt x="72" y="307"/>
                </a:lnTo>
                <a:lnTo>
                  <a:pt x="70" y="307"/>
                </a:lnTo>
                <a:lnTo>
                  <a:pt x="69" y="307"/>
                </a:lnTo>
                <a:lnTo>
                  <a:pt x="69" y="305"/>
                </a:lnTo>
                <a:lnTo>
                  <a:pt x="70" y="305"/>
                </a:lnTo>
                <a:lnTo>
                  <a:pt x="69" y="305"/>
                </a:lnTo>
                <a:lnTo>
                  <a:pt x="69" y="304"/>
                </a:lnTo>
                <a:lnTo>
                  <a:pt x="70" y="304"/>
                </a:lnTo>
                <a:close/>
                <a:moveTo>
                  <a:pt x="214" y="302"/>
                </a:moveTo>
                <a:lnTo>
                  <a:pt x="216" y="302"/>
                </a:lnTo>
                <a:lnTo>
                  <a:pt x="214" y="302"/>
                </a:lnTo>
                <a:lnTo>
                  <a:pt x="214" y="304"/>
                </a:lnTo>
                <a:lnTo>
                  <a:pt x="214" y="302"/>
                </a:lnTo>
                <a:close/>
                <a:moveTo>
                  <a:pt x="217" y="300"/>
                </a:moveTo>
                <a:lnTo>
                  <a:pt x="219" y="300"/>
                </a:lnTo>
                <a:lnTo>
                  <a:pt x="217" y="300"/>
                </a:lnTo>
                <a:lnTo>
                  <a:pt x="217" y="302"/>
                </a:lnTo>
                <a:lnTo>
                  <a:pt x="217" y="300"/>
                </a:lnTo>
                <a:close/>
                <a:moveTo>
                  <a:pt x="216" y="299"/>
                </a:moveTo>
                <a:lnTo>
                  <a:pt x="216" y="297"/>
                </a:lnTo>
                <a:lnTo>
                  <a:pt x="217" y="297"/>
                </a:lnTo>
                <a:lnTo>
                  <a:pt x="217" y="299"/>
                </a:lnTo>
                <a:lnTo>
                  <a:pt x="216" y="299"/>
                </a:lnTo>
                <a:close/>
                <a:moveTo>
                  <a:pt x="70" y="297"/>
                </a:moveTo>
                <a:lnTo>
                  <a:pt x="70" y="299"/>
                </a:lnTo>
                <a:lnTo>
                  <a:pt x="72" y="299"/>
                </a:lnTo>
                <a:lnTo>
                  <a:pt x="72" y="300"/>
                </a:lnTo>
                <a:lnTo>
                  <a:pt x="72" y="299"/>
                </a:lnTo>
                <a:lnTo>
                  <a:pt x="70" y="299"/>
                </a:lnTo>
                <a:lnTo>
                  <a:pt x="70" y="297"/>
                </a:lnTo>
                <a:close/>
                <a:moveTo>
                  <a:pt x="222" y="294"/>
                </a:moveTo>
                <a:lnTo>
                  <a:pt x="221" y="294"/>
                </a:lnTo>
                <a:lnTo>
                  <a:pt x="221" y="292"/>
                </a:lnTo>
                <a:lnTo>
                  <a:pt x="222" y="292"/>
                </a:lnTo>
                <a:lnTo>
                  <a:pt x="222" y="294"/>
                </a:lnTo>
                <a:close/>
                <a:moveTo>
                  <a:pt x="227" y="289"/>
                </a:moveTo>
                <a:lnTo>
                  <a:pt x="229" y="289"/>
                </a:lnTo>
                <a:lnTo>
                  <a:pt x="230" y="289"/>
                </a:lnTo>
                <a:lnTo>
                  <a:pt x="232" y="289"/>
                </a:lnTo>
                <a:lnTo>
                  <a:pt x="232" y="291"/>
                </a:lnTo>
                <a:lnTo>
                  <a:pt x="232" y="292"/>
                </a:lnTo>
                <a:lnTo>
                  <a:pt x="230" y="294"/>
                </a:lnTo>
                <a:lnTo>
                  <a:pt x="229" y="294"/>
                </a:lnTo>
                <a:lnTo>
                  <a:pt x="229" y="296"/>
                </a:lnTo>
                <a:lnTo>
                  <a:pt x="227" y="296"/>
                </a:lnTo>
                <a:lnTo>
                  <a:pt x="225" y="296"/>
                </a:lnTo>
                <a:lnTo>
                  <a:pt x="225" y="297"/>
                </a:lnTo>
                <a:lnTo>
                  <a:pt x="224" y="297"/>
                </a:lnTo>
                <a:lnTo>
                  <a:pt x="224" y="296"/>
                </a:lnTo>
                <a:lnTo>
                  <a:pt x="224" y="294"/>
                </a:lnTo>
                <a:lnTo>
                  <a:pt x="225" y="294"/>
                </a:lnTo>
                <a:lnTo>
                  <a:pt x="225" y="292"/>
                </a:lnTo>
                <a:lnTo>
                  <a:pt x="225" y="291"/>
                </a:lnTo>
                <a:lnTo>
                  <a:pt x="227" y="291"/>
                </a:lnTo>
                <a:lnTo>
                  <a:pt x="227" y="289"/>
                </a:lnTo>
                <a:close/>
                <a:moveTo>
                  <a:pt x="232" y="288"/>
                </a:moveTo>
                <a:lnTo>
                  <a:pt x="232" y="289"/>
                </a:lnTo>
                <a:lnTo>
                  <a:pt x="230" y="289"/>
                </a:lnTo>
                <a:lnTo>
                  <a:pt x="230" y="288"/>
                </a:lnTo>
                <a:lnTo>
                  <a:pt x="232" y="288"/>
                </a:lnTo>
                <a:close/>
                <a:moveTo>
                  <a:pt x="233" y="289"/>
                </a:moveTo>
                <a:lnTo>
                  <a:pt x="232" y="289"/>
                </a:lnTo>
                <a:lnTo>
                  <a:pt x="233" y="288"/>
                </a:lnTo>
                <a:lnTo>
                  <a:pt x="233" y="289"/>
                </a:lnTo>
                <a:close/>
                <a:moveTo>
                  <a:pt x="69" y="286"/>
                </a:moveTo>
                <a:lnTo>
                  <a:pt x="69" y="284"/>
                </a:lnTo>
                <a:lnTo>
                  <a:pt x="69" y="286"/>
                </a:lnTo>
                <a:close/>
                <a:moveTo>
                  <a:pt x="193" y="278"/>
                </a:moveTo>
                <a:lnTo>
                  <a:pt x="195" y="278"/>
                </a:lnTo>
                <a:lnTo>
                  <a:pt x="195" y="280"/>
                </a:lnTo>
                <a:lnTo>
                  <a:pt x="193" y="280"/>
                </a:lnTo>
                <a:lnTo>
                  <a:pt x="192" y="280"/>
                </a:lnTo>
                <a:lnTo>
                  <a:pt x="192" y="278"/>
                </a:lnTo>
                <a:lnTo>
                  <a:pt x="193" y="278"/>
                </a:lnTo>
                <a:lnTo>
                  <a:pt x="192" y="278"/>
                </a:lnTo>
                <a:lnTo>
                  <a:pt x="193" y="278"/>
                </a:lnTo>
                <a:close/>
                <a:moveTo>
                  <a:pt x="206" y="276"/>
                </a:moveTo>
                <a:lnTo>
                  <a:pt x="206" y="278"/>
                </a:lnTo>
                <a:lnTo>
                  <a:pt x="205" y="278"/>
                </a:lnTo>
                <a:lnTo>
                  <a:pt x="205" y="276"/>
                </a:lnTo>
                <a:lnTo>
                  <a:pt x="206" y="276"/>
                </a:lnTo>
                <a:close/>
                <a:moveTo>
                  <a:pt x="235" y="278"/>
                </a:moveTo>
                <a:lnTo>
                  <a:pt x="233" y="278"/>
                </a:lnTo>
                <a:lnTo>
                  <a:pt x="233" y="276"/>
                </a:lnTo>
                <a:lnTo>
                  <a:pt x="235" y="276"/>
                </a:lnTo>
                <a:lnTo>
                  <a:pt x="235" y="278"/>
                </a:lnTo>
                <a:close/>
                <a:moveTo>
                  <a:pt x="205" y="276"/>
                </a:moveTo>
                <a:lnTo>
                  <a:pt x="205" y="275"/>
                </a:lnTo>
                <a:lnTo>
                  <a:pt x="205" y="276"/>
                </a:lnTo>
                <a:lnTo>
                  <a:pt x="203" y="276"/>
                </a:lnTo>
                <a:lnTo>
                  <a:pt x="205" y="276"/>
                </a:lnTo>
                <a:lnTo>
                  <a:pt x="205" y="275"/>
                </a:lnTo>
                <a:lnTo>
                  <a:pt x="205" y="276"/>
                </a:lnTo>
                <a:close/>
                <a:moveTo>
                  <a:pt x="201" y="275"/>
                </a:moveTo>
                <a:lnTo>
                  <a:pt x="201" y="276"/>
                </a:lnTo>
                <a:lnTo>
                  <a:pt x="201" y="278"/>
                </a:lnTo>
                <a:lnTo>
                  <a:pt x="200" y="278"/>
                </a:lnTo>
                <a:lnTo>
                  <a:pt x="198" y="278"/>
                </a:lnTo>
                <a:lnTo>
                  <a:pt x="198" y="276"/>
                </a:lnTo>
                <a:lnTo>
                  <a:pt x="200" y="276"/>
                </a:lnTo>
                <a:lnTo>
                  <a:pt x="200" y="275"/>
                </a:lnTo>
                <a:lnTo>
                  <a:pt x="201" y="275"/>
                </a:lnTo>
                <a:close/>
                <a:moveTo>
                  <a:pt x="206" y="273"/>
                </a:moveTo>
                <a:lnTo>
                  <a:pt x="206" y="275"/>
                </a:lnTo>
                <a:lnTo>
                  <a:pt x="205" y="275"/>
                </a:lnTo>
                <a:lnTo>
                  <a:pt x="205" y="273"/>
                </a:lnTo>
                <a:lnTo>
                  <a:pt x="206" y="273"/>
                </a:lnTo>
                <a:close/>
                <a:moveTo>
                  <a:pt x="238" y="273"/>
                </a:moveTo>
                <a:lnTo>
                  <a:pt x="240" y="273"/>
                </a:lnTo>
                <a:lnTo>
                  <a:pt x="240" y="275"/>
                </a:lnTo>
                <a:lnTo>
                  <a:pt x="238" y="275"/>
                </a:lnTo>
                <a:lnTo>
                  <a:pt x="237" y="275"/>
                </a:lnTo>
                <a:lnTo>
                  <a:pt x="235" y="275"/>
                </a:lnTo>
                <a:lnTo>
                  <a:pt x="235" y="273"/>
                </a:lnTo>
                <a:lnTo>
                  <a:pt x="237" y="273"/>
                </a:lnTo>
                <a:lnTo>
                  <a:pt x="238" y="273"/>
                </a:lnTo>
                <a:close/>
                <a:moveTo>
                  <a:pt x="200" y="268"/>
                </a:moveTo>
                <a:lnTo>
                  <a:pt x="201" y="268"/>
                </a:lnTo>
                <a:lnTo>
                  <a:pt x="201" y="270"/>
                </a:lnTo>
                <a:lnTo>
                  <a:pt x="201" y="272"/>
                </a:lnTo>
                <a:lnTo>
                  <a:pt x="200" y="273"/>
                </a:lnTo>
                <a:lnTo>
                  <a:pt x="198" y="273"/>
                </a:lnTo>
                <a:lnTo>
                  <a:pt x="198" y="275"/>
                </a:lnTo>
                <a:lnTo>
                  <a:pt x="197" y="275"/>
                </a:lnTo>
                <a:lnTo>
                  <a:pt x="198" y="275"/>
                </a:lnTo>
                <a:lnTo>
                  <a:pt x="197" y="276"/>
                </a:lnTo>
                <a:lnTo>
                  <a:pt x="195" y="276"/>
                </a:lnTo>
                <a:lnTo>
                  <a:pt x="197" y="276"/>
                </a:lnTo>
                <a:lnTo>
                  <a:pt x="195" y="276"/>
                </a:lnTo>
                <a:lnTo>
                  <a:pt x="197" y="276"/>
                </a:lnTo>
                <a:lnTo>
                  <a:pt x="197" y="278"/>
                </a:lnTo>
                <a:lnTo>
                  <a:pt x="195" y="278"/>
                </a:lnTo>
                <a:lnTo>
                  <a:pt x="195" y="276"/>
                </a:lnTo>
                <a:lnTo>
                  <a:pt x="195" y="278"/>
                </a:lnTo>
                <a:lnTo>
                  <a:pt x="195" y="276"/>
                </a:lnTo>
                <a:lnTo>
                  <a:pt x="195" y="275"/>
                </a:lnTo>
                <a:lnTo>
                  <a:pt x="193" y="276"/>
                </a:lnTo>
                <a:lnTo>
                  <a:pt x="193" y="275"/>
                </a:lnTo>
                <a:lnTo>
                  <a:pt x="193" y="273"/>
                </a:lnTo>
                <a:lnTo>
                  <a:pt x="193" y="272"/>
                </a:lnTo>
                <a:lnTo>
                  <a:pt x="195" y="272"/>
                </a:lnTo>
                <a:lnTo>
                  <a:pt x="195" y="270"/>
                </a:lnTo>
                <a:lnTo>
                  <a:pt x="197" y="270"/>
                </a:lnTo>
                <a:lnTo>
                  <a:pt x="197" y="268"/>
                </a:lnTo>
                <a:lnTo>
                  <a:pt x="198" y="268"/>
                </a:lnTo>
                <a:lnTo>
                  <a:pt x="198" y="267"/>
                </a:lnTo>
                <a:lnTo>
                  <a:pt x="200" y="267"/>
                </a:lnTo>
                <a:lnTo>
                  <a:pt x="200" y="268"/>
                </a:lnTo>
                <a:close/>
                <a:moveTo>
                  <a:pt x="56" y="268"/>
                </a:moveTo>
                <a:lnTo>
                  <a:pt x="56" y="270"/>
                </a:lnTo>
                <a:lnTo>
                  <a:pt x="57" y="270"/>
                </a:lnTo>
                <a:lnTo>
                  <a:pt x="56" y="270"/>
                </a:lnTo>
                <a:lnTo>
                  <a:pt x="56" y="268"/>
                </a:lnTo>
                <a:lnTo>
                  <a:pt x="56" y="267"/>
                </a:lnTo>
                <a:lnTo>
                  <a:pt x="56" y="268"/>
                </a:lnTo>
                <a:close/>
                <a:moveTo>
                  <a:pt x="169" y="267"/>
                </a:moveTo>
                <a:lnTo>
                  <a:pt x="169" y="268"/>
                </a:lnTo>
                <a:lnTo>
                  <a:pt x="168" y="268"/>
                </a:lnTo>
                <a:lnTo>
                  <a:pt x="168" y="270"/>
                </a:lnTo>
                <a:lnTo>
                  <a:pt x="169" y="270"/>
                </a:lnTo>
                <a:lnTo>
                  <a:pt x="168" y="270"/>
                </a:lnTo>
                <a:lnTo>
                  <a:pt x="166" y="270"/>
                </a:lnTo>
                <a:lnTo>
                  <a:pt x="166" y="268"/>
                </a:lnTo>
                <a:lnTo>
                  <a:pt x="168" y="268"/>
                </a:lnTo>
                <a:lnTo>
                  <a:pt x="166" y="268"/>
                </a:lnTo>
                <a:lnTo>
                  <a:pt x="166" y="267"/>
                </a:lnTo>
                <a:lnTo>
                  <a:pt x="168" y="267"/>
                </a:lnTo>
                <a:lnTo>
                  <a:pt x="169" y="267"/>
                </a:lnTo>
                <a:close/>
                <a:moveTo>
                  <a:pt x="57" y="267"/>
                </a:moveTo>
                <a:lnTo>
                  <a:pt x="59" y="267"/>
                </a:lnTo>
                <a:lnTo>
                  <a:pt x="59" y="268"/>
                </a:lnTo>
                <a:lnTo>
                  <a:pt x="59" y="267"/>
                </a:lnTo>
                <a:lnTo>
                  <a:pt x="57" y="267"/>
                </a:lnTo>
                <a:lnTo>
                  <a:pt x="56" y="267"/>
                </a:lnTo>
                <a:lnTo>
                  <a:pt x="57" y="267"/>
                </a:lnTo>
                <a:close/>
                <a:moveTo>
                  <a:pt x="67" y="262"/>
                </a:moveTo>
                <a:lnTo>
                  <a:pt x="65" y="262"/>
                </a:lnTo>
                <a:lnTo>
                  <a:pt x="65" y="260"/>
                </a:lnTo>
                <a:lnTo>
                  <a:pt x="65" y="262"/>
                </a:lnTo>
                <a:lnTo>
                  <a:pt x="67" y="262"/>
                </a:lnTo>
                <a:close/>
                <a:moveTo>
                  <a:pt x="206" y="260"/>
                </a:moveTo>
                <a:lnTo>
                  <a:pt x="206" y="262"/>
                </a:lnTo>
                <a:lnTo>
                  <a:pt x="205" y="262"/>
                </a:lnTo>
                <a:lnTo>
                  <a:pt x="205" y="260"/>
                </a:lnTo>
                <a:lnTo>
                  <a:pt x="206" y="260"/>
                </a:lnTo>
                <a:close/>
                <a:moveTo>
                  <a:pt x="219" y="257"/>
                </a:moveTo>
                <a:lnTo>
                  <a:pt x="219" y="259"/>
                </a:lnTo>
                <a:lnTo>
                  <a:pt x="219" y="257"/>
                </a:lnTo>
                <a:lnTo>
                  <a:pt x="219" y="259"/>
                </a:lnTo>
                <a:lnTo>
                  <a:pt x="217" y="259"/>
                </a:lnTo>
                <a:lnTo>
                  <a:pt x="217" y="257"/>
                </a:lnTo>
                <a:lnTo>
                  <a:pt x="219" y="257"/>
                </a:lnTo>
                <a:close/>
                <a:moveTo>
                  <a:pt x="208" y="257"/>
                </a:moveTo>
                <a:lnTo>
                  <a:pt x="209" y="257"/>
                </a:lnTo>
                <a:lnTo>
                  <a:pt x="209" y="256"/>
                </a:lnTo>
                <a:lnTo>
                  <a:pt x="211" y="256"/>
                </a:lnTo>
                <a:lnTo>
                  <a:pt x="209" y="256"/>
                </a:lnTo>
                <a:lnTo>
                  <a:pt x="209" y="257"/>
                </a:lnTo>
                <a:lnTo>
                  <a:pt x="208" y="257"/>
                </a:lnTo>
                <a:close/>
                <a:moveTo>
                  <a:pt x="56" y="252"/>
                </a:moveTo>
                <a:lnTo>
                  <a:pt x="56" y="254"/>
                </a:lnTo>
                <a:lnTo>
                  <a:pt x="54" y="254"/>
                </a:lnTo>
                <a:lnTo>
                  <a:pt x="54" y="252"/>
                </a:lnTo>
                <a:lnTo>
                  <a:pt x="56" y="252"/>
                </a:lnTo>
                <a:close/>
                <a:moveTo>
                  <a:pt x="217" y="252"/>
                </a:moveTo>
                <a:lnTo>
                  <a:pt x="219" y="252"/>
                </a:lnTo>
                <a:lnTo>
                  <a:pt x="221" y="254"/>
                </a:lnTo>
                <a:lnTo>
                  <a:pt x="221" y="252"/>
                </a:lnTo>
                <a:lnTo>
                  <a:pt x="221" y="254"/>
                </a:lnTo>
                <a:lnTo>
                  <a:pt x="222" y="254"/>
                </a:lnTo>
                <a:lnTo>
                  <a:pt x="221" y="254"/>
                </a:lnTo>
                <a:lnTo>
                  <a:pt x="221" y="256"/>
                </a:lnTo>
                <a:lnTo>
                  <a:pt x="219" y="256"/>
                </a:lnTo>
                <a:lnTo>
                  <a:pt x="217" y="256"/>
                </a:lnTo>
                <a:lnTo>
                  <a:pt x="217" y="257"/>
                </a:lnTo>
                <a:lnTo>
                  <a:pt x="216" y="257"/>
                </a:lnTo>
                <a:lnTo>
                  <a:pt x="216" y="256"/>
                </a:lnTo>
                <a:lnTo>
                  <a:pt x="216" y="257"/>
                </a:lnTo>
                <a:lnTo>
                  <a:pt x="216" y="256"/>
                </a:lnTo>
                <a:lnTo>
                  <a:pt x="216" y="254"/>
                </a:lnTo>
                <a:lnTo>
                  <a:pt x="216" y="252"/>
                </a:lnTo>
                <a:lnTo>
                  <a:pt x="217" y="252"/>
                </a:lnTo>
                <a:close/>
                <a:moveTo>
                  <a:pt x="56" y="241"/>
                </a:moveTo>
                <a:lnTo>
                  <a:pt x="54" y="241"/>
                </a:lnTo>
                <a:lnTo>
                  <a:pt x="54" y="243"/>
                </a:lnTo>
                <a:lnTo>
                  <a:pt x="54" y="241"/>
                </a:lnTo>
                <a:lnTo>
                  <a:pt x="56" y="241"/>
                </a:lnTo>
                <a:close/>
                <a:moveTo>
                  <a:pt x="256" y="236"/>
                </a:moveTo>
                <a:lnTo>
                  <a:pt x="257" y="236"/>
                </a:lnTo>
                <a:lnTo>
                  <a:pt x="256" y="236"/>
                </a:lnTo>
                <a:close/>
                <a:moveTo>
                  <a:pt x="259" y="238"/>
                </a:moveTo>
                <a:lnTo>
                  <a:pt x="257" y="238"/>
                </a:lnTo>
                <a:lnTo>
                  <a:pt x="257" y="236"/>
                </a:lnTo>
                <a:lnTo>
                  <a:pt x="259" y="235"/>
                </a:lnTo>
                <a:lnTo>
                  <a:pt x="261" y="235"/>
                </a:lnTo>
                <a:lnTo>
                  <a:pt x="262" y="235"/>
                </a:lnTo>
                <a:lnTo>
                  <a:pt x="261" y="236"/>
                </a:lnTo>
                <a:lnTo>
                  <a:pt x="261" y="238"/>
                </a:lnTo>
                <a:lnTo>
                  <a:pt x="259" y="238"/>
                </a:lnTo>
                <a:close/>
                <a:moveTo>
                  <a:pt x="278" y="217"/>
                </a:moveTo>
                <a:lnTo>
                  <a:pt x="278" y="219"/>
                </a:lnTo>
                <a:lnTo>
                  <a:pt x="277" y="219"/>
                </a:lnTo>
                <a:lnTo>
                  <a:pt x="275" y="219"/>
                </a:lnTo>
                <a:lnTo>
                  <a:pt x="277" y="219"/>
                </a:lnTo>
                <a:lnTo>
                  <a:pt x="277" y="217"/>
                </a:lnTo>
                <a:lnTo>
                  <a:pt x="278" y="217"/>
                </a:lnTo>
                <a:close/>
                <a:moveTo>
                  <a:pt x="280" y="216"/>
                </a:moveTo>
                <a:lnTo>
                  <a:pt x="281" y="216"/>
                </a:lnTo>
                <a:lnTo>
                  <a:pt x="281" y="214"/>
                </a:lnTo>
                <a:lnTo>
                  <a:pt x="281" y="216"/>
                </a:lnTo>
                <a:lnTo>
                  <a:pt x="280" y="216"/>
                </a:lnTo>
                <a:close/>
                <a:moveTo>
                  <a:pt x="294" y="214"/>
                </a:moveTo>
                <a:lnTo>
                  <a:pt x="293" y="216"/>
                </a:lnTo>
                <a:lnTo>
                  <a:pt x="293" y="217"/>
                </a:lnTo>
                <a:lnTo>
                  <a:pt x="294" y="217"/>
                </a:lnTo>
                <a:lnTo>
                  <a:pt x="294" y="219"/>
                </a:lnTo>
                <a:lnTo>
                  <a:pt x="293" y="219"/>
                </a:lnTo>
                <a:lnTo>
                  <a:pt x="294" y="220"/>
                </a:lnTo>
                <a:lnTo>
                  <a:pt x="293" y="220"/>
                </a:lnTo>
                <a:lnTo>
                  <a:pt x="293" y="222"/>
                </a:lnTo>
                <a:lnTo>
                  <a:pt x="293" y="224"/>
                </a:lnTo>
                <a:lnTo>
                  <a:pt x="293" y="225"/>
                </a:lnTo>
                <a:lnTo>
                  <a:pt x="293" y="227"/>
                </a:lnTo>
                <a:lnTo>
                  <a:pt x="293" y="228"/>
                </a:lnTo>
                <a:lnTo>
                  <a:pt x="293" y="230"/>
                </a:lnTo>
                <a:lnTo>
                  <a:pt x="293" y="232"/>
                </a:lnTo>
                <a:lnTo>
                  <a:pt x="293" y="233"/>
                </a:lnTo>
                <a:lnTo>
                  <a:pt x="291" y="233"/>
                </a:lnTo>
                <a:lnTo>
                  <a:pt x="291" y="235"/>
                </a:lnTo>
                <a:lnTo>
                  <a:pt x="291" y="236"/>
                </a:lnTo>
                <a:lnTo>
                  <a:pt x="293" y="238"/>
                </a:lnTo>
                <a:lnTo>
                  <a:pt x="293" y="240"/>
                </a:lnTo>
                <a:lnTo>
                  <a:pt x="291" y="240"/>
                </a:lnTo>
                <a:lnTo>
                  <a:pt x="291" y="241"/>
                </a:lnTo>
                <a:lnTo>
                  <a:pt x="289" y="241"/>
                </a:lnTo>
                <a:lnTo>
                  <a:pt x="289" y="243"/>
                </a:lnTo>
                <a:lnTo>
                  <a:pt x="288" y="243"/>
                </a:lnTo>
                <a:lnTo>
                  <a:pt x="288" y="244"/>
                </a:lnTo>
                <a:lnTo>
                  <a:pt x="286" y="244"/>
                </a:lnTo>
                <a:lnTo>
                  <a:pt x="286" y="246"/>
                </a:lnTo>
                <a:lnTo>
                  <a:pt x="286" y="248"/>
                </a:lnTo>
                <a:lnTo>
                  <a:pt x="286" y="249"/>
                </a:lnTo>
                <a:lnTo>
                  <a:pt x="286" y="251"/>
                </a:lnTo>
                <a:lnTo>
                  <a:pt x="285" y="251"/>
                </a:lnTo>
                <a:lnTo>
                  <a:pt x="285" y="252"/>
                </a:lnTo>
                <a:lnTo>
                  <a:pt x="283" y="254"/>
                </a:lnTo>
                <a:lnTo>
                  <a:pt x="283" y="256"/>
                </a:lnTo>
                <a:lnTo>
                  <a:pt x="281" y="256"/>
                </a:lnTo>
                <a:lnTo>
                  <a:pt x="281" y="257"/>
                </a:lnTo>
                <a:lnTo>
                  <a:pt x="281" y="256"/>
                </a:lnTo>
                <a:lnTo>
                  <a:pt x="280" y="256"/>
                </a:lnTo>
                <a:lnTo>
                  <a:pt x="280" y="254"/>
                </a:lnTo>
                <a:lnTo>
                  <a:pt x="280" y="252"/>
                </a:lnTo>
                <a:lnTo>
                  <a:pt x="280" y="251"/>
                </a:lnTo>
                <a:lnTo>
                  <a:pt x="280" y="249"/>
                </a:lnTo>
                <a:lnTo>
                  <a:pt x="280" y="248"/>
                </a:lnTo>
                <a:lnTo>
                  <a:pt x="278" y="246"/>
                </a:lnTo>
                <a:lnTo>
                  <a:pt x="278" y="244"/>
                </a:lnTo>
                <a:lnTo>
                  <a:pt x="278" y="243"/>
                </a:lnTo>
                <a:lnTo>
                  <a:pt x="278" y="241"/>
                </a:lnTo>
                <a:lnTo>
                  <a:pt x="277" y="241"/>
                </a:lnTo>
                <a:lnTo>
                  <a:pt x="277" y="240"/>
                </a:lnTo>
                <a:lnTo>
                  <a:pt x="275" y="240"/>
                </a:lnTo>
                <a:lnTo>
                  <a:pt x="273" y="238"/>
                </a:lnTo>
                <a:lnTo>
                  <a:pt x="273" y="236"/>
                </a:lnTo>
                <a:lnTo>
                  <a:pt x="273" y="235"/>
                </a:lnTo>
                <a:lnTo>
                  <a:pt x="272" y="233"/>
                </a:lnTo>
                <a:lnTo>
                  <a:pt x="272" y="232"/>
                </a:lnTo>
                <a:lnTo>
                  <a:pt x="272" y="230"/>
                </a:lnTo>
                <a:lnTo>
                  <a:pt x="272" y="228"/>
                </a:lnTo>
                <a:lnTo>
                  <a:pt x="273" y="228"/>
                </a:lnTo>
                <a:lnTo>
                  <a:pt x="273" y="227"/>
                </a:lnTo>
                <a:lnTo>
                  <a:pt x="273" y="225"/>
                </a:lnTo>
                <a:lnTo>
                  <a:pt x="273" y="224"/>
                </a:lnTo>
                <a:lnTo>
                  <a:pt x="275" y="222"/>
                </a:lnTo>
                <a:lnTo>
                  <a:pt x="275" y="220"/>
                </a:lnTo>
                <a:lnTo>
                  <a:pt x="277" y="220"/>
                </a:lnTo>
                <a:lnTo>
                  <a:pt x="277" y="219"/>
                </a:lnTo>
                <a:lnTo>
                  <a:pt x="277" y="220"/>
                </a:lnTo>
                <a:lnTo>
                  <a:pt x="278" y="220"/>
                </a:lnTo>
                <a:lnTo>
                  <a:pt x="278" y="219"/>
                </a:lnTo>
                <a:lnTo>
                  <a:pt x="280" y="219"/>
                </a:lnTo>
                <a:lnTo>
                  <a:pt x="280" y="217"/>
                </a:lnTo>
                <a:lnTo>
                  <a:pt x="281" y="216"/>
                </a:lnTo>
                <a:lnTo>
                  <a:pt x="281" y="214"/>
                </a:lnTo>
                <a:lnTo>
                  <a:pt x="283" y="214"/>
                </a:lnTo>
                <a:lnTo>
                  <a:pt x="283" y="212"/>
                </a:lnTo>
                <a:lnTo>
                  <a:pt x="285" y="212"/>
                </a:lnTo>
                <a:lnTo>
                  <a:pt x="286" y="211"/>
                </a:lnTo>
                <a:lnTo>
                  <a:pt x="289" y="208"/>
                </a:lnTo>
                <a:lnTo>
                  <a:pt x="291" y="208"/>
                </a:lnTo>
                <a:lnTo>
                  <a:pt x="291" y="206"/>
                </a:lnTo>
                <a:lnTo>
                  <a:pt x="293" y="204"/>
                </a:lnTo>
                <a:lnTo>
                  <a:pt x="293" y="206"/>
                </a:lnTo>
                <a:lnTo>
                  <a:pt x="293" y="208"/>
                </a:lnTo>
                <a:lnTo>
                  <a:pt x="294" y="209"/>
                </a:lnTo>
                <a:lnTo>
                  <a:pt x="294" y="211"/>
                </a:lnTo>
                <a:lnTo>
                  <a:pt x="294" y="212"/>
                </a:lnTo>
                <a:lnTo>
                  <a:pt x="294" y="214"/>
                </a:lnTo>
                <a:close/>
                <a:moveTo>
                  <a:pt x="8" y="150"/>
                </a:moveTo>
                <a:lnTo>
                  <a:pt x="8" y="152"/>
                </a:lnTo>
                <a:lnTo>
                  <a:pt x="9" y="152"/>
                </a:lnTo>
                <a:lnTo>
                  <a:pt x="8" y="152"/>
                </a:lnTo>
                <a:lnTo>
                  <a:pt x="9" y="152"/>
                </a:lnTo>
                <a:lnTo>
                  <a:pt x="9" y="153"/>
                </a:lnTo>
                <a:lnTo>
                  <a:pt x="11" y="153"/>
                </a:lnTo>
                <a:lnTo>
                  <a:pt x="9" y="153"/>
                </a:lnTo>
                <a:lnTo>
                  <a:pt x="11" y="153"/>
                </a:lnTo>
                <a:lnTo>
                  <a:pt x="9" y="153"/>
                </a:lnTo>
                <a:lnTo>
                  <a:pt x="11" y="153"/>
                </a:lnTo>
                <a:lnTo>
                  <a:pt x="11" y="155"/>
                </a:lnTo>
                <a:lnTo>
                  <a:pt x="11" y="156"/>
                </a:lnTo>
                <a:lnTo>
                  <a:pt x="9" y="156"/>
                </a:lnTo>
                <a:lnTo>
                  <a:pt x="9" y="158"/>
                </a:lnTo>
                <a:lnTo>
                  <a:pt x="8" y="158"/>
                </a:lnTo>
                <a:lnTo>
                  <a:pt x="6" y="160"/>
                </a:lnTo>
                <a:lnTo>
                  <a:pt x="6" y="161"/>
                </a:lnTo>
                <a:lnTo>
                  <a:pt x="6" y="163"/>
                </a:lnTo>
                <a:lnTo>
                  <a:pt x="5" y="163"/>
                </a:lnTo>
                <a:lnTo>
                  <a:pt x="5" y="161"/>
                </a:lnTo>
                <a:lnTo>
                  <a:pt x="5" y="160"/>
                </a:lnTo>
                <a:lnTo>
                  <a:pt x="5" y="161"/>
                </a:lnTo>
                <a:lnTo>
                  <a:pt x="5" y="160"/>
                </a:lnTo>
                <a:lnTo>
                  <a:pt x="3" y="161"/>
                </a:lnTo>
                <a:lnTo>
                  <a:pt x="3" y="160"/>
                </a:lnTo>
                <a:lnTo>
                  <a:pt x="1" y="160"/>
                </a:lnTo>
                <a:lnTo>
                  <a:pt x="1" y="158"/>
                </a:lnTo>
                <a:lnTo>
                  <a:pt x="3" y="158"/>
                </a:lnTo>
                <a:lnTo>
                  <a:pt x="1" y="158"/>
                </a:lnTo>
                <a:lnTo>
                  <a:pt x="1" y="156"/>
                </a:lnTo>
                <a:lnTo>
                  <a:pt x="1" y="158"/>
                </a:lnTo>
                <a:lnTo>
                  <a:pt x="1" y="156"/>
                </a:lnTo>
                <a:lnTo>
                  <a:pt x="1" y="158"/>
                </a:lnTo>
                <a:lnTo>
                  <a:pt x="1" y="156"/>
                </a:lnTo>
                <a:lnTo>
                  <a:pt x="0" y="156"/>
                </a:lnTo>
                <a:lnTo>
                  <a:pt x="1" y="156"/>
                </a:lnTo>
                <a:lnTo>
                  <a:pt x="0" y="156"/>
                </a:lnTo>
                <a:lnTo>
                  <a:pt x="0" y="155"/>
                </a:lnTo>
                <a:lnTo>
                  <a:pt x="1" y="155"/>
                </a:lnTo>
                <a:lnTo>
                  <a:pt x="0" y="155"/>
                </a:lnTo>
                <a:lnTo>
                  <a:pt x="0" y="153"/>
                </a:lnTo>
                <a:lnTo>
                  <a:pt x="1" y="153"/>
                </a:lnTo>
                <a:lnTo>
                  <a:pt x="1" y="152"/>
                </a:lnTo>
                <a:lnTo>
                  <a:pt x="0" y="152"/>
                </a:lnTo>
                <a:lnTo>
                  <a:pt x="0" y="150"/>
                </a:lnTo>
                <a:lnTo>
                  <a:pt x="0" y="152"/>
                </a:lnTo>
                <a:lnTo>
                  <a:pt x="0" y="150"/>
                </a:lnTo>
                <a:lnTo>
                  <a:pt x="1" y="150"/>
                </a:lnTo>
                <a:lnTo>
                  <a:pt x="0" y="150"/>
                </a:lnTo>
                <a:lnTo>
                  <a:pt x="1" y="150"/>
                </a:lnTo>
                <a:lnTo>
                  <a:pt x="3" y="150"/>
                </a:lnTo>
                <a:lnTo>
                  <a:pt x="3" y="152"/>
                </a:lnTo>
                <a:lnTo>
                  <a:pt x="5" y="152"/>
                </a:lnTo>
                <a:lnTo>
                  <a:pt x="3" y="152"/>
                </a:lnTo>
                <a:lnTo>
                  <a:pt x="5" y="152"/>
                </a:lnTo>
                <a:lnTo>
                  <a:pt x="3" y="152"/>
                </a:lnTo>
                <a:lnTo>
                  <a:pt x="5" y="152"/>
                </a:lnTo>
                <a:lnTo>
                  <a:pt x="6" y="152"/>
                </a:lnTo>
                <a:lnTo>
                  <a:pt x="6" y="150"/>
                </a:lnTo>
                <a:lnTo>
                  <a:pt x="8" y="150"/>
                </a:lnTo>
                <a:close/>
                <a:moveTo>
                  <a:pt x="19" y="136"/>
                </a:moveTo>
                <a:lnTo>
                  <a:pt x="21" y="136"/>
                </a:lnTo>
                <a:lnTo>
                  <a:pt x="19" y="137"/>
                </a:lnTo>
                <a:lnTo>
                  <a:pt x="19" y="136"/>
                </a:lnTo>
                <a:close/>
                <a:moveTo>
                  <a:pt x="17" y="131"/>
                </a:moveTo>
                <a:lnTo>
                  <a:pt x="16" y="131"/>
                </a:lnTo>
                <a:lnTo>
                  <a:pt x="17" y="131"/>
                </a:lnTo>
                <a:close/>
                <a:moveTo>
                  <a:pt x="166" y="129"/>
                </a:moveTo>
                <a:lnTo>
                  <a:pt x="166" y="131"/>
                </a:lnTo>
                <a:lnTo>
                  <a:pt x="166" y="129"/>
                </a:lnTo>
                <a:close/>
                <a:moveTo>
                  <a:pt x="285" y="120"/>
                </a:moveTo>
                <a:lnTo>
                  <a:pt x="286" y="120"/>
                </a:lnTo>
                <a:lnTo>
                  <a:pt x="286" y="121"/>
                </a:lnTo>
                <a:lnTo>
                  <a:pt x="286" y="123"/>
                </a:lnTo>
                <a:lnTo>
                  <a:pt x="286" y="121"/>
                </a:lnTo>
                <a:lnTo>
                  <a:pt x="285" y="121"/>
                </a:lnTo>
                <a:lnTo>
                  <a:pt x="285" y="120"/>
                </a:lnTo>
                <a:close/>
                <a:moveTo>
                  <a:pt x="261" y="81"/>
                </a:moveTo>
                <a:lnTo>
                  <a:pt x="259" y="81"/>
                </a:lnTo>
                <a:lnTo>
                  <a:pt x="261" y="81"/>
                </a:lnTo>
                <a:lnTo>
                  <a:pt x="261" y="80"/>
                </a:lnTo>
                <a:lnTo>
                  <a:pt x="261" y="81"/>
                </a:lnTo>
                <a:close/>
                <a:moveTo>
                  <a:pt x="174" y="81"/>
                </a:moveTo>
                <a:lnTo>
                  <a:pt x="174" y="80"/>
                </a:lnTo>
                <a:lnTo>
                  <a:pt x="176" y="80"/>
                </a:lnTo>
                <a:lnTo>
                  <a:pt x="176" y="81"/>
                </a:lnTo>
                <a:lnTo>
                  <a:pt x="174" y="81"/>
                </a:lnTo>
                <a:close/>
                <a:moveTo>
                  <a:pt x="253" y="75"/>
                </a:moveTo>
                <a:lnTo>
                  <a:pt x="253" y="73"/>
                </a:lnTo>
                <a:lnTo>
                  <a:pt x="253" y="75"/>
                </a:lnTo>
                <a:close/>
                <a:moveTo>
                  <a:pt x="57" y="35"/>
                </a:moveTo>
                <a:lnTo>
                  <a:pt x="59" y="35"/>
                </a:lnTo>
                <a:lnTo>
                  <a:pt x="59" y="36"/>
                </a:lnTo>
                <a:lnTo>
                  <a:pt x="61" y="36"/>
                </a:lnTo>
                <a:lnTo>
                  <a:pt x="62" y="36"/>
                </a:lnTo>
                <a:lnTo>
                  <a:pt x="61" y="36"/>
                </a:lnTo>
                <a:lnTo>
                  <a:pt x="61" y="38"/>
                </a:lnTo>
                <a:lnTo>
                  <a:pt x="61" y="36"/>
                </a:lnTo>
                <a:lnTo>
                  <a:pt x="59" y="36"/>
                </a:lnTo>
                <a:lnTo>
                  <a:pt x="57" y="36"/>
                </a:lnTo>
                <a:lnTo>
                  <a:pt x="56" y="36"/>
                </a:lnTo>
                <a:lnTo>
                  <a:pt x="56" y="35"/>
                </a:lnTo>
                <a:lnTo>
                  <a:pt x="57" y="35"/>
                </a:lnTo>
                <a:close/>
                <a:moveTo>
                  <a:pt x="421" y="88"/>
                </a:moveTo>
                <a:lnTo>
                  <a:pt x="421" y="89"/>
                </a:lnTo>
                <a:lnTo>
                  <a:pt x="421" y="91"/>
                </a:lnTo>
                <a:lnTo>
                  <a:pt x="421" y="92"/>
                </a:lnTo>
                <a:lnTo>
                  <a:pt x="421" y="94"/>
                </a:lnTo>
                <a:lnTo>
                  <a:pt x="421" y="96"/>
                </a:lnTo>
                <a:lnTo>
                  <a:pt x="421" y="97"/>
                </a:lnTo>
                <a:lnTo>
                  <a:pt x="421" y="96"/>
                </a:lnTo>
                <a:lnTo>
                  <a:pt x="419" y="96"/>
                </a:lnTo>
                <a:lnTo>
                  <a:pt x="419" y="97"/>
                </a:lnTo>
                <a:lnTo>
                  <a:pt x="419" y="99"/>
                </a:lnTo>
                <a:lnTo>
                  <a:pt x="419" y="97"/>
                </a:lnTo>
                <a:lnTo>
                  <a:pt x="421" y="97"/>
                </a:lnTo>
                <a:lnTo>
                  <a:pt x="421" y="96"/>
                </a:lnTo>
                <a:lnTo>
                  <a:pt x="421" y="97"/>
                </a:lnTo>
                <a:lnTo>
                  <a:pt x="421" y="99"/>
                </a:lnTo>
                <a:lnTo>
                  <a:pt x="421" y="100"/>
                </a:lnTo>
                <a:lnTo>
                  <a:pt x="419" y="100"/>
                </a:lnTo>
                <a:lnTo>
                  <a:pt x="419" y="102"/>
                </a:lnTo>
                <a:lnTo>
                  <a:pt x="419" y="104"/>
                </a:lnTo>
                <a:lnTo>
                  <a:pt x="419" y="105"/>
                </a:lnTo>
                <a:lnTo>
                  <a:pt x="417" y="107"/>
                </a:lnTo>
                <a:lnTo>
                  <a:pt x="417" y="108"/>
                </a:lnTo>
                <a:lnTo>
                  <a:pt x="417" y="110"/>
                </a:lnTo>
                <a:lnTo>
                  <a:pt x="417" y="112"/>
                </a:lnTo>
                <a:lnTo>
                  <a:pt x="417" y="113"/>
                </a:lnTo>
                <a:lnTo>
                  <a:pt x="416" y="113"/>
                </a:lnTo>
                <a:lnTo>
                  <a:pt x="416" y="115"/>
                </a:lnTo>
                <a:lnTo>
                  <a:pt x="416" y="116"/>
                </a:lnTo>
                <a:lnTo>
                  <a:pt x="416" y="118"/>
                </a:lnTo>
                <a:lnTo>
                  <a:pt x="416" y="120"/>
                </a:lnTo>
                <a:lnTo>
                  <a:pt x="416" y="121"/>
                </a:lnTo>
                <a:lnTo>
                  <a:pt x="414" y="124"/>
                </a:lnTo>
                <a:lnTo>
                  <a:pt x="414" y="126"/>
                </a:lnTo>
                <a:lnTo>
                  <a:pt x="414" y="128"/>
                </a:lnTo>
                <a:lnTo>
                  <a:pt x="413" y="129"/>
                </a:lnTo>
                <a:lnTo>
                  <a:pt x="413" y="131"/>
                </a:lnTo>
                <a:lnTo>
                  <a:pt x="413" y="132"/>
                </a:lnTo>
                <a:lnTo>
                  <a:pt x="411" y="134"/>
                </a:lnTo>
                <a:lnTo>
                  <a:pt x="411" y="136"/>
                </a:lnTo>
                <a:lnTo>
                  <a:pt x="409" y="137"/>
                </a:lnTo>
                <a:lnTo>
                  <a:pt x="409" y="139"/>
                </a:lnTo>
                <a:lnTo>
                  <a:pt x="409" y="140"/>
                </a:lnTo>
                <a:lnTo>
                  <a:pt x="408" y="142"/>
                </a:lnTo>
                <a:lnTo>
                  <a:pt x="408" y="144"/>
                </a:lnTo>
                <a:lnTo>
                  <a:pt x="406" y="145"/>
                </a:lnTo>
                <a:lnTo>
                  <a:pt x="408" y="145"/>
                </a:lnTo>
                <a:lnTo>
                  <a:pt x="406" y="145"/>
                </a:lnTo>
                <a:lnTo>
                  <a:pt x="406" y="147"/>
                </a:lnTo>
                <a:lnTo>
                  <a:pt x="405" y="148"/>
                </a:lnTo>
                <a:lnTo>
                  <a:pt x="405" y="150"/>
                </a:lnTo>
                <a:lnTo>
                  <a:pt x="403" y="153"/>
                </a:lnTo>
                <a:lnTo>
                  <a:pt x="401" y="156"/>
                </a:lnTo>
                <a:lnTo>
                  <a:pt x="401" y="158"/>
                </a:lnTo>
                <a:lnTo>
                  <a:pt x="400" y="158"/>
                </a:lnTo>
                <a:lnTo>
                  <a:pt x="400" y="160"/>
                </a:lnTo>
                <a:lnTo>
                  <a:pt x="400" y="161"/>
                </a:lnTo>
                <a:lnTo>
                  <a:pt x="398" y="163"/>
                </a:lnTo>
                <a:lnTo>
                  <a:pt x="398" y="164"/>
                </a:lnTo>
                <a:lnTo>
                  <a:pt x="397" y="166"/>
                </a:lnTo>
                <a:lnTo>
                  <a:pt x="395" y="168"/>
                </a:lnTo>
                <a:lnTo>
                  <a:pt x="393" y="169"/>
                </a:lnTo>
                <a:lnTo>
                  <a:pt x="393" y="171"/>
                </a:lnTo>
                <a:lnTo>
                  <a:pt x="392" y="172"/>
                </a:lnTo>
                <a:lnTo>
                  <a:pt x="390" y="176"/>
                </a:lnTo>
                <a:lnTo>
                  <a:pt x="390" y="177"/>
                </a:lnTo>
                <a:lnTo>
                  <a:pt x="389" y="179"/>
                </a:lnTo>
                <a:lnTo>
                  <a:pt x="387" y="180"/>
                </a:lnTo>
                <a:lnTo>
                  <a:pt x="385" y="184"/>
                </a:lnTo>
                <a:lnTo>
                  <a:pt x="384" y="185"/>
                </a:lnTo>
                <a:lnTo>
                  <a:pt x="384" y="187"/>
                </a:lnTo>
                <a:lnTo>
                  <a:pt x="382" y="188"/>
                </a:lnTo>
                <a:lnTo>
                  <a:pt x="381" y="192"/>
                </a:lnTo>
                <a:lnTo>
                  <a:pt x="381" y="193"/>
                </a:lnTo>
                <a:lnTo>
                  <a:pt x="379" y="195"/>
                </a:lnTo>
                <a:lnTo>
                  <a:pt x="379" y="198"/>
                </a:lnTo>
                <a:lnTo>
                  <a:pt x="377" y="198"/>
                </a:lnTo>
                <a:lnTo>
                  <a:pt x="377" y="200"/>
                </a:lnTo>
                <a:lnTo>
                  <a:pt x="376" y="201"/>
                </a:lnTo>
                <a:lnTo>
                  <a:pt x="376" y="203"/>
                </a:lnTo>
                <a:lnTo>
                  <a:pt x="374" y="204"/>
                </a:lnTo>
                <a:lnTo>
                  <a:pt x="373" y="206"/>
                </a:lnTo>
                <a:lnTo>
                  <a:pt x="373" y="208"/>
                </a:lnTo>
                <a:lnTo>
                  <a:pt x="371" y="209"/>
                </a:lnTo>
                <a:lnTo>
                  <a:pt x="371" y="211"/>
                </a:lnTo>
                <a:lnTo>
                  <a:pt x="369" y="211"/>
                </a:lnTo>
                <a:lnTo>
                  <a:pt x="369" y="212"/>
                </a:lnTo>
                <a:lnTo>
                  <a:pt x="369" y="214"/>
                </a:lnTo>
                <a:lnTo>
                  <a:pt x="368" y="214"/>
                </a:lnTo>
                <a:lnTo>
                  <a:pt x="368" y="216"/>
                </a:lnTo>
                <a:lnTo>
                  <a:pt x="368" y="217"/>
                </a:lnTo>
                <a:lnTo>
                  <a:pt x="368" y="219"/>
                </a:lnTo>
                <a:lnTo>
                  <a:pt x="366" y="219"/>
                </a:lnTo>
                <a:lnTo>
                  <a:pt x="366" y="220"/>
                </a:lnTo>
                <a:lnTo>
                  <a:pt x="366" y="222"/>
                </a:lnTo>
                <a:lnTo>
                  <a:pt x="366" y="224"/>
                </a:lnTo>
                <a:lnTo>
                  <a:pt x="365" y="224"/>
                </a:lnTo>
                <a:lnTo>
                  <a:pt x="365" y="227"/>
                </a:lnTo>
                <a:lnTo>
                  <a:pt x="363" y="228"/>
                </a:lnTo>
                <a:lnTo>
                  <a:pt x="363" y="230"/>
                </a:lnTo>
                <a:lnTo>
                  <a:pt x="363" y="232"/>
                </a:lnTo>
                <a:lnTo>
                  <a:pt x="363" y="233"/>
                </a:lnTo>
                <a:lnTo>
                  <a:pt x="363" y="235"/>
                </a:lnTo>
                <a:lnTo>
                  <a:pt x="363" y="236"/>
                </a:lnTo>
                <a:lnTo>
                  <a:pt x="365" y="236"/>
                </a:lnTo>
                <a:lnTo>
                  <a:pt x="365" y="238"/>
                </a:lnTo>
                <a:lnTo>
                  <a:pt x="365" y="240"/>
                </a:lnTo>
                <a:lnTo>
                  <a:pt x="365" y="243"/>
                </a:lnTo>
                <a:lnTo>
                  <a:pt x="365" y="244"/>
                </a:lnTo>
                <a:lnTo>
                  <a:pt x="365" y="246"/>
                </a:lnTo>
                <a:lnTo>
                  <a:pt x="366" y="248"/>
                </a:lnTo>
                <a:lnTo>
                  <a:pt x="365" y="248"/>
                </a:lnTo>
                <a:lnTo>
                  <a:pt x="366" y="249"/>
                </a:lnTo>
                <a:lnTo>
                  <a:pt x="366" y="251"/>
                </a:lnTo>
                <a:lnTo>
                  <a:pt x="366" y="252"/>
                </a:lnTo>
                <a:lnTo>
                  <a:pt x="366" y="254"/>
                </a:lnTo>
                <a:lnTo>
                  <a:pt x="366" y="256"/>
                </a:lnTo>
                <a:lnTo>
                  <a:pt x="366" y="257"/>
                </a:lnTo>
                <a:lnTo>
                  <a:pt x="366" y="259"/>
                </a:lnTo>
                <a:lnTo>
                  <a:pt x="366" y="260"/>
                </a:lnTo>
                <a:lnTo>
                  <a:pt x="365" y="262"/>
                </a:lnTo>
                <a:lnTo>
                  <a:pt x="365" y="264"/>
                </a:lnTo>
                <a:lnTo>
                  <a:pt x="363" y="265"/>
                </a:lnTo>
                <a:lnTo>
                  <a:pt x="363" y="267"/>
                </a:lnTo>
                <a:lnTo>
                  <a:pt x="361" y="268"/>
                </a:lnTo>
                <a:lnTo>
                  <a:pt x="361" y="270"/>
                </a:lnTo>
                <a:lnTo>
                  <a:pt x="361" y="272"/>
                </a:lnTo>
                <a:lnTo>
                  <a:pt x="360" y="273"/>
                </a:lnTo>
                <a:lnTo>
                  <a:pt x="360" y="275"/>
                </a:lnTo>
                <a:lnTo>
                  <a:pt x="358" y="275"/>
                </a:lnTo>
                <a:lnTo>
                  <a:pt x="357" y="278"/>
                </a:lnTo>
                <a:lnTo>
                  <a:pt x="357" y="280"/>
                </a:lnTo>
                <a:lnTo>
                  <a:pt x="355" y="281"/>
                </a:lnTo>
                <a:lnTo>
                  <a:pt x="355" y="283"/>
                </a:lnTo>
                <a:lnTo>
                  <a:pt x="353" y="286"/>
                </a:lnTo>
                <a:lnTo>
                  <a:pt x="353" y="288"/>
                </a:lnTo>
                <a:lnTo>
                  <a:pt x="353" y="289"/>
                </a:lnTo>
                <a:lnTo>
                  <a:pt x="353" y="291"/>
                </a:lnTo>
                <a:lnTo>
                  <a:pt x="353" y="292"/>
                </a:lnTo>
                <a:lnTo>
                  <a:pt x="352" y="294"/>
                </a:lnTo>
                <a:lnTo>
                  <a:pt x="352" y="296"/>
                </a:lnTo>
                <a:lnTo>
                  <a:pt x="350" y="297"/>
                </a:lnTo>
                <a:lnTo>
                  <a:pt x="350" y="299"/>
                </a:lnTo>
                <a:lnTo>
                  <a:pt x="350" y="300"/>
                </a:lnTo>
                <a:lnTo>
                  <a:pt x="350" y="302"/>
                </a:lnTo>
                <a:lnTo>
                  <a:pt x="350" y="307"/>
                </a:lnTo>
                <a:lnTo>
                  <a:pt x="350" y="308"/>
                </a:lnTo>
                <a:lnTo>
                  <a:pt x="350" y="310"/>
                </a:lnTo>
                <a:lnTo>
                  <a:pt x="350" y="312"/>
                </a:lnTo>
                <a:lnTo>
                  <a:pt x="350" y="313"/>
                </a:lnTo>
                <a:lnTo>
                  <a:pt x="350" y="316"/>
                </a:lnTo>
                <a:lnTo>
                  <a:pt x="350" y="318"/>
                </a:lnTo>
                <a:lnTo>
                  <a:pt x="352" y="320"/>
                </a:lnTo>
                <a:lnTo>
                  <a:pt x="352" y="321"/>
                </a:lnTo>
                <a:lnTo>
                  <a:pt x="352" y="323"/>
                </a:lnTo>
                <a:lnTo>
                  <a:pt x="352" y="324"/>
                </a:lnTo>
                <a:lnTo>
                  <a:pt x="352" y="326"/>
                </a:lnTo>
                <a:lnTo>
                  <a:pt x="352" y="329"/>
                </a:lnTo>
                <a:lnTo>
                  <a:pt x="350" y="329"/>
                </a:lnTo>
                <a:lnTo>
                  <a:pt x="350" y="331"/>
                </a:lnTo>
                <a:lnTo>
                  <a:pt x="349" y="332"/>
                </a:lnTo>
                <a:lnTo>
                  <a:pt x="349" y="334"/>
                </a:lnTo>
                <a:lnTo>
                  <a:pt x="347" y="336"/>
                </a:lnTo>
                <a:lnTo>
                  <a:pt x="345" y="337"/>
                </a:lnTo>
                <a:lnTo>
                  <a:pt x="345" y="339"/>
                </a:lnTo>
                <a:lnTo>
                  <a:pt x="345" y="340"/>
                </a:lnTo>
                <a:lnTo>
                  <a:pt x="344" y="340"/>
                </a:lnTo>
                <a:lnTo>
                  <a:pt x="344" y="342"/>
                </a:lnTo>
                <a:lnTo>
                  <a:pt x="344" y="344"/>
                </a:lnTo>
                <a:lnTo>
                  <a:pt x="344" y="345"/>
                </a:lnTo>
                <a:lnTo>
                  <a:pt x="344" y="347"/>
                </a:lnTo>
                <a:lnTo>
                  <a:pt x="344" y="348"/>
                </a:lnTo>
                <a:lnTo>
                  <a:pt x="344" y="350"/>
                </a:lnTo>
                <a:lnTo>
                  <a:pt x="345" y="352"/>
                </a:lnTo>
                <a:lnTo>
                  <a:pt x="345" y="353"/>
                </a:lnTo>
                <a:lnTo>
                  <a:pt x="345" y="355"/>
                </a:lnTo>
                <a:lnTo>
                  <a:pt x="347" y="355"/>
                </a:lnTo>
                <a:lnTo>
                  <a:pt x="345" y="356"/>
                </a:lnTo>
                <a:lnTo>
                  <a:pt x="347" y="358"/>
                </a:lnTo>
                <a:lnTo>
                  <a:pt x="347" y="360"/>
                </a:lnTo>
                <a:lnTo>
                  <a:pt x="349" y="360"/>
                </a:lnTo>
                <a:lnTo>
                  <a:pt x="349" y="361"/>
                </a:lnTo>
                <a:lnTo>
                  <a:pt x="349" y="363"/>
                </a:lnTo>
                <a:lnTo>
                  <a:pt x="349" y="364"/>
                </a:lnTo>
                <a:lnTo>
                  <a:pt x="349" y="366"/>
                </a:lnTo>
                <a:lnTo>
                  <a:pt x="350" y="366"/>
                </a:lnTo>
                <a:lnTo>
                  <a:pt x="350" y="368"/>
                </a:lnTo>
                <a:lnTo>
                  <a:pt x="350" y="371"/>
                </a:lnTo>
                <a:lnTo>
                  <a:pt x="350" y="372"/>
                </a:lnTo>
                <a:lnTo>
                  <a:pt x="352" y="372"/>
                </a:lnTo>
                <a:lnTo>
                  <a:pt x="352" y="374"/>
                </a:lnTo>
                <a:lnTo>
                  <a:pt x="352" y="376"/>
                </a:lnTo>
                <a:lnTo>
                  <a:pt x="353" y="377"/>
                </a:lnTo>
                <a:lnTo>
                  <a:pt x="353" y="379"/>
                </a:lnTo>
                <a:lnTo>
                  <a:pt x="353" y="380"/>
                </a:lnTo>
                <a:lnTo>
                  <a:pt x="353" y="382"/>
                </a:lnTo>
                <a:lnTo>
                  <a:pt x="355" y="384"/>
                </a:lnTo>
                <a:lnTo>
                  <a:pt x="355" y="385"/>
                </a:lnTo>
                <a:lnTo>
                  <a:pt x="355" y="387"/>
                </a:lnTo>
                <a:lnTo>
                  <a:pt x="355" y="388"/>
                </a:lnTo>
                <a:lnTo>
                  <a:pt x="355" y="390"/>
                </a:lnTo>
                <a:lnTo>
                  <a:pt x="355" y="392"/>
                </a:lnTo>
                <a:lnTo>
                  <a:pt x="355" y="393"/>
                </a:lnTo>
                <a:lnTo>
                  <a:pt x="355" y="395"/>
                </a:lnTo>
                <a:lnTo>
                  <a:pt x="355" y="396"/>
                </a:lnTo>
                <a:lnTo>
                  <a:pt x="353" y="398"/>
                </a:lnTo>
                <a:lnTo>
                  <a:pt x="355" y="398"/>
                </a:lnTo>
                <a:lnTo>
                  <a:pt x="353" y="398"/>
                </a:lnTo>
                <a:lnTo>
                  <a:pt x="353" y="400"/>
                </a:lnTo>
                <a:lnTo>
                  <a:pt x="352" y="400"/>
                </a:lnTo>
                <a:lnTo>
                  <a:pt x="352" y="401"/>
                </a:lnTo>
                <a:lnTo>
                  <a:pt x="352" y="403"/>
                </a:lnTo>
                <a:lnTo>
                  <a:pt x="352" y="404"/>
                </a:lnTo>
                <a:lnTo>
                  <a:pt x="350" y="404"/>
                </a:lnTo>
                <a:lnTo>
                  <a:pt x="350" y="406"/>
                </a:lnTo>
                <a:lnTo>
                  <a:pt x="350" y="408"/>
                </a:lnTo>
                <a:lnTo>
                  <a:pt x="350" y="409"/>
                </a:lnTo>
                <a:lnTo>
                  <a:pt x="350" y="411"/>
                </a:lnTo>
                <a:lnTo>
                  <a:pt x="350" y="412"/>
                </a:lnTo>
                <a:lnTo>
                  <a:pt x="350" y="414"/>
                </a:lnTo>
                <a:lnTo>
                  <a:pt x="350" y="416"/>
                </a:lnTo>
                <a:lnTo>
                  <a:pt x="352" y="416"/>
                </a:lnTo>
                <a:lnTo>
                  <a:pt x="352" y="417"/>
                </a:lnTo>
                <a:lnTo>
                  <a:pt x="352" y="419"/>
                </a:lnTo>
                <a:lnTo>
                  <a:pt x="352" y="420"/>
                </a:lnTo>
                <a:lnTo>
                  <a:pt x="352" y="422"/>
                </a:lnTo>
                <a:lnTo>
                  <a:pt x="350" y="422"/>
                </a:lnTo>
                <a:lnTo>
                  <a:pt x="350" y="424"/>
                </a:lnTo>
                <a:lnTo>
                  <a:pt x="349" y="424"/>
                </a:lnTo>
                <a:lnTo>
                  <a:pt x="349" y="425"/>
                </a:lnTo>
                <a:lnTo>
                  <a:pt x="347" y="427"/>
                </a:lnTo>
                <a:lnTo>
                  <a:pt x="347" y="428"/>
                </a:lnTo>
                <a:lnTo>
                  <a:pt x="347" y="430"/>
                </a:lnTo>
                <a:lnTo>
                  <a:pt x="347" y="432"/>
                </a:lnTo>
                <a:lnTo>
                  <a:pt x="347" y="433"/>
                </a:lnTo>
                <a:lnTo>
                  <a:pt x="345" y="433"/>
                </a:lnTo>
                <a:lnTo>
                  <a:pt x="345" y="435"/>
                </a:lnTo>
                <a:lnTo>
                  <a:pt x="344" y="435"/>
                </a:lnTo>
                <a:lnTo>
                  <a:pt x="344" y="436"/>
                </a:lnTo>
                <a:lnTo>
                  <a:pt x="344" y="438"/>
                </a:lnTo>
                <a:lnTo>
                  <a:pt x="344" y="440"/>
                </a:lnTo>
                <a:lnTo>
                  <a:pt x="342" y="441"/>
                </a:lnTo>
                <a:lnTo>
                  <a:pt x="342" y="443"/>
                </a:lnTo>
                <a:lnTo>
                  <a:pt x="342" y="444"/>
                </a:lnTo>
                <a:lnTo>
                  <a:pt x="341" y="446"/>
                </a:lnTo>
                <a:lnTo>
                  <a:pt x="341" y="448"/>
                </a:lnTo>
                <a:lnTo>
                  <a:pt x="341" y="449"/>
                </a:lnTo>
                <a:lnTo>
                  <a:pt x="341" y="451"/>
                </a:lnTo>
                <a:lnTo>
                  <a:pt x="341" y="452"/>
                </a:lnTo>
                <a:lnTo>
                  <a:pt x="339" y="452"/>
                </a:lnTo>
                <a:lnTo>
                  <a:pt x="339" y="454"/>
                </a:lnTo>
                <a:lnTo>
                  <a:pt x="341" y="456"/>
                </a:lnTo>
                <a:lnTo>
                  <a:pt x="339" y="457"/>
                </a:lnTo>
                <a:lnTo>
                  <a:pt x="339" y="459"/>
                </a:lnTo>
                <a:lnTo>
                  <a:pt x="337" y="460"/>
                </a:lnTo>
                <a:lnTo>
                  <a:pt x="337" y="462"/>
                </a:lnTo>
                <a:lnTo>
                  <a:pt x="336" y="462"/>
                </a:lnTo>
                <a:lnTo>
                  <a:pt x="334" y="464"/>
                </a:lnTo>
                <a:lnTo>
                  <a:pt x="334" y="465"/>
                </a:lnTo>
                <a:lnTo>
                  <a:pt x="334" y="467"/>
                </a:lnTo>
                <a:lnTo>
                  <a:pt x="334" y="468"/>
                </a:lnTo>
                <a:lnTo>
                  <a:pt x="334" y="470"/>
                </a:lnTo>
                <a:lnTo>
                  <a:pt x="333" y="472"/>
                </a:lnTo>
                <a:lnTo>
                  <a:pt x="333" y="473"/>
                </a:lnTo>
                <a:lnTo>
                  <a:pt x="331" y="473"/>
                </a:lnTo>
                <a:lnTo>
                  <a:pt x="329" y="473"/>
                </a:lnTo>
                <a:lnTo>
                  <a:pt x="328" y="473"/>
                </a:lnTo>
                <a:lnTo>
                  <a:pt x="328" y="475"/>
                </a:lnTo>
                <a:lnTo>
                  <a:pt x="326" y="475"/>
                </a:lnTo>
                <a:lnTo>
                  <a:pt x="326" y="473"/>
                </a:lnTo>
                <a:lnTo>
                  <a:pt x="325" y="473"/>
                </a:lnTo>
                <a:lnTo>
                  <a:pt x="325" y="472"/>
                </a:lnTo>
                <a:lnTo>
                  <a:pt x="323" y="472"/>
                </a:lnTo>
                <a:lnTo>
                  <a:pt x="321" y="472"/>
                </a:lnTo>
                <a:lnTo>
                  <a:pt x="321" y="470"/>
                </a:lnTo>
                <a:lnTo>
                  <a:pt x="321" y="472"/>
                </a:lnTo>
                <a:lnTo>
                  <a:pt x="320" y="470"/>
                </a:lnTo>
                <a:lnTo>
                  <a:pt x="318" y="470"/>
                </a:lnTo>
                <a:lnTo>
                  <a:pt x="317" y="470"/>
                </a:lnTo>
                <a:lnTo>
                  <a:pt x="315" y="470"/>
                </a:lnTo>
                <a:lnTo>
                  <a:pt x="313" y="470"/>
                </a:lnTo>
                <a:lnTo>
                  <a:pt x="312" y="470"/>
                </a:lnTo>
                <a:lnTo>
                  <a:pt x="310" y="468"/>
                </a:lnTo>
                <a:lnTo>
                  <a:pt x="310" y="470"/>
                </a:lnTo>
                <a:lnTo>
                  <a:pt x="309" y="470"/>
                </a:lnTo>
                <a:lnTo>
                  <a:pt x="307" y="470"/>
                </a:lnTo>
                <a:lnTo>
                  <a:pt x="307" y="468"/>
                </a:lnTo>
                <a:lnTo>
                  <a:pt x="305" y="468"/>
                </a:lnTo>
                <a:lnTo>
                  <a:pt x="305" y="470"/>
                </a:lnTo>
                <a:lnTo>
                  <a:pt x="304" y="470"/>
                </a:lnTo>
                <a:lnTo>
                  <a:pt x="302" y="470"/>
                </a:lnTo>
                <a:lnTo>
                  <a:pt x="301" y="470"/>
                </a:lnTo>
                <a:lnTo>
                  <a:pt x="302" y="470"/>
                </a:lnTo>
                <a:lnTo>
                  <a:pt x="302" y="472"/>
                </a:lnTo>
                <a:lnTo>
                  <a:pt x="302" y="470"/>
                </a:lnTo>
                <a:lnTo>
                  <a:pt x="301" y="470"/>
                </a:lnTo>
                <a:lnTo>
                  <a:pt x="299" y="470"/>
                </a:lnTo>
                <a:lnTo>
                  <a:pt x="299" y="472"/>
                </a:lnTo>
                <a:lnTo>
                  <a:pt x="297" y="472"/>
                </a:lnTo>
                <a:lnTo>
                  <a:pt x="297" y="470"/>
                </a:lnTo>
                <a:lnTo>
                  <a:pt x="296" y="470"/>
                </a:lnTo>
                <a:lnTo>
                  <a:pt x="296" y="472"/>
                </a:lnTo>
                <a:lnTo>
                  <a:pt x="294" y="472"/>
                </a:lnTo>
                <a:lnTo>
                  <a:pt x="294" y="473"/>
                </a:lnTo>
                <a:lnTo>
                  <a:pt x="293" y="473"/>
                </a:lnTo>
                <a:lnTo>
                  <a:pt x="293" y="475"/>
                </a:lnTo>
                <a:lnTo>
                  <a:pt x="291" y="475"/>
                </a:lnTo>
                <a:lnTo>
                  <a:pt x="291" y="476"/>
                </a:lnTo>
                <a:lnTo>
                  <a:pt x="291" y="478"/>
                </a:lnTo>
                <a:lnTo>
                  <a:pt x="289" y="478"/>
                </a:lnTo>
                <a:lnTo>
                  <a:pt x="289" y="476"/>
                </a:lnTo>
                <a:lnTo>
                  <a:pt x="289" y="475"/>
                </a:lnTo>
                <a:lnTo>
                  <a:pt x="288" y="475"/>
                </a:lnTo>
                <a:lnTo>
                  <a:pt x="286" y="476"/>
                </a:lnTo>
                <a:lnTo>
                  <a:pt x="286" y="475"/>
                </a:lnTo>
                <a:lnTo>
                  <a:pt x="285" y="475"/>
                </a:lnTo>
                <a:lnTo>
                  <a:pt x="285" y="476"/>
                </a:lnTo>
                <a:lnTo>
                  <a:pt x="283" y="476"/>
                </a:lnTo>
                <a:lnTo>
                  <a:pt x="283" y="475"/>
                </a:lnTo>
                <a:lnTo>
                  <a:pt x="281" y="475"/>
                </a:lnTo>
                <a:lnTo>
                  <a:pt x="281" y="476"/>
                </a:lnTo>
                <a:lnTo>
                  <a:pt x="280" y="476"/>
                </a:lnTo>
                <a:lnTo>
                  <a:pt x="278" y="476"/>
                </a:lnTo>
                <a:lnTo>
                  <a:pt x="278" y="478"/>
                </a:lnTo>
                <a:lnTo>
                  <a:pt x="278" y="476"/>
                </a:lnTo>
                <a:lnTo>
                  <a:pt x="278" y="478"/>
                </a:lnTo>
                <a:lnTo>
                  <a:pt x="277" y="478"/>
                </a:lnTo>
                <a:lnTo>
                  <a:pt x="275" y="478"/>
                </a:lnTo>
                <a:lnTo>
                  <a:pt x="275" y="480"/>
                </a:lnTo>
                <a:lnTo>
                  <a:pt x="273" y="480"/>
                </a:lnTo>
                <a:lnTo>
                  <a:pt x="272" y="480"/>
                </a:lnTo>
                <a:lnTo>
                  <a:pt x="270" y="480"/>
                </a:lnTo>
                <a:lnTo>
                  <a:pt x="270" y="481"/>
                </a:lnTo>
                <a:lnTo>
                  <a:pt x="269" y="481"/>
                </a:lnTo>
                <a:lnTo>
                  <a:pt x="269" y="483"/>
                </a:lnTo>
                <a:lnTo>
                  <a:pt x="267" y="483"/>
                </a:lnTo>
                <a:lnTo>
                  <a:pt x="265" y="483"/>
                </a:lnTo>
                <a:lnTo>
                  <a:pt x="265" y="484"/>
                </a:lnTo>
                <a:lnTo>
                  <a:pt x="267" y="484"/>
                </a:lnTo>
                <a:lnTo>
                  <a:pt x="265" y="484"/>
                </a:lnTo>
                <a:lnTo>
                  <a:pt x="264" y="484"/>
                </a:lnTo>
                <a:lnTo>
                  <a:pt x="264" y="486"/>
                </a:lnTo>
                <a:lnTo>
                  <a:pt x="264" y="488"/>
                </a:lnTo>
                <a:lnTo>
                  <a:pt x="264" y="489"/>
                </a:lnTo>
                <a:lnTo>
                  <a:pt x="264" y="491"/>
                </a:lnTo>
                <a:lnTo>
                  <a:pt x="262" y="491"/>
                </a:lnTo>
                <a:lnTo>
                  <a:pt x="264" y="492"/>
                </a:lnTo>
                <a:lnTo>
                  <a:pt x="265" y="492"/>
                </a:lnTo>
                <a:lnTo>
                  <a:pt x="265" y="494"/>
                </a:lnTo>
                <a:lnTo>
                  <a:pt x="264" y="494"/>
                </a:lnTo>
                <a:lnTo>
                  <a:pt x="262" y="494"/>
                </a:lnTo>
                <a:lnTo>
                  <a:pt x="262" y="492"/>
                </a:lnTo>
                <a:lnTo>
                  <a:pt x="262" y="491"/>
                </a:lnTo>
                <a:lnTo>
                  <a:pt x="261" y="491"/>
                </a:lnTo>
                <a:lnTo>
                  <a:pt x="261" y="492"/>
                </a:lnTo>
                <a:lnTo>
                  <a:pt x="261" y="494"/>
                </a:lnTo>
                <a:lnTo>
                  <a:pt x="259" y="494"/>
                </a:lnTo>
                <a:lnTo>
                  <a:pt x="257" y="494"/>
                </a:lnTo>
                <a:lnTo>
                  <a:pt x="257" y="492"/>
                </a:lnTo>
                <a:lnTo>
                  <a:pt x="256" y="492"/>
                </a:lnTo>
                <a:lnTo>
                  <a:pt x="257" y="494"/>
                </a:lnTo>
                <a:lnTo>
                  <a:pt x="256" y="494"/>
                </a:lnTo>
                <a:lnTo>
                  <a:pt x="256" y="492"/>
                </a:lnTo>
                <a:lnTo>
                  <a:pt x="254" y="491"/>
                </a:lnTo>
                <a:lnTo>
                  <a:pt x="256" y="491"/>
                </a:lnTo>
                <a:lnTo>
                  <a:pt x="254" y="491"/>
                </a:lnTo>
                <a:lnTo>
                  <a:pt x="256" y="491"/>
                </a:lnTo>
                <a:lnTo>
                  <a:pt x="254" y="489"/>
                </a:lnTo>
                <a:lnTo>
                  <a:pt x="254" y="488"/>
                </a:lnTo>
                <a:lnTo>
                  <a:pt x="254" y="486"/>
                </a:lnTo>
                <a:lnTo>
                  <a:pt x="253" y="486"/>
                </a:lnTo>
                <a:lnTo>
                  <a:pt x="253" y="484"/>
                </a:lnTo>
                <a:lnTo>
                  <a:pt x="251" y="483"/>
                </a:lnTo>
                <a:lnTo>
                  <a:pt x="249" y="481"/>
                </a:lnTo>
                <a:lnTo>
                  <a:pt x="248" y="481"/>
                </a:lnTo>
                <a:lnTo>
                  <a:pt x="248" y="480"/>
                </a:lnTo>
                <a:lnTo>
                  <a:pt x="246" y="480"/>
                </a:lnTo>
                <a:lnTo>
                  <a:pt x="246" y="478"/>
                </a:lnTo>
                <a:lnTo>
                  <a:pt x="245" y="478"/>
                </a:lnTo>
                <a:lnTo>
                  <a:pt x="243" y="478"/>
                </a:lnTo>
                <a:lnTo>
                  <a:pt x="241" y="478"/>
                </a:lnTo>
                <a:lnTo>
                  <a:pt x="241" y="480"/>
                </a:lnTo>
                <a:lnTo>
                  <a:pt x="241" y="481"/>
                </a:lnTo>
                <a:lnTo>
                  <a:pt x="243" y="481"/>
                </a:lnTo>
                <a:lnTo>
                  <a:pt x="243" y="483"/>
                </a:lnTo>
                <a:lnTo>
                  <a:pt x="245" y="483"/>
                </a:lnTo>
                <a:lnTo>
                  <a:pt x="246" y="483"/>
                </a:lnTo>
                <a:lnTo>
                  <a:pt x="246" y="484"/>
                </a:lnTo>
                <a:lnTo>
                  <a:pt x="248" y="484"/>
                </a:lnTo>
                <a:lnTo>
                  <a:pt x="248" y="486"/>
                </a:lnTo>
                <a:lnTo>
                  <a:pt x="249" y="486"/>
                </a:lnTo>
                <a:lnTo>
                  <a:pt x="249" y="488"/>
                </a:lnTo>
                <a:lnTo>
                  <a:pt x="251" y="488"/>
                </a:lnTo>
                <a:lnTo>
                  <a:pt x="251" y="489"/>
                </a:lnTo>
                <a:lnTo>
                  <a:pt x="253" y="489"/>
                </a:lnTo>
                <a:lnTo>
                  <a:pt x="253" y="491"/>
                </a:lnTo>
                <a:lnTo>
                  <a:pt x="251" y="491"/>
                </a:lnTo>
                <a:lnTo>
                  <a:pt x="253" y="491"/>
                </a:lnTo>
                <a:lnTo>
                  <a:pt x="253" y="492"/>
                </a:lnTo>
                <a:lnTo>
                  <a:pt x="251" y="492"/>
                </a:lnTo>
                <a:lnTo>
                  <a:pt x="253" y="494"/>
                </a:lnTo>
                <a:lnTo>
                  <a:pt x="253" y="496"/>
                </a:lnTo>
                <a:lnTo>
                  <a:pt x="253" y="497"/>
                </a:lnTo>
                <a:lnTo>
                  <a:pt x="253" y="496"/>
                </a:lnTo>
                <a:lnTo>
                  <a:pt x="253" y="497"/>
                </a:lnTo>
                <a:lnTo>
                  <a:pt x="254" y="497"/>
                </a:lnTo>
                <a:lnTo>
                  <a:pt x="254" y="499"/>
                </a:lnTo>
                <a:lnTo>
                  <a:pt x="256" y="499"/>
                </a:lnTo>
                <a:lnTo>
                  <a:pt x="257" y="500"/>
                </a:lnTo>
                <a:lnTo>
                  <a:pt x="259" y="500"/>
                </a:lnTo>
                <a:lnTo>
                  <a:pt x="261" y="500"/>
                </a:lnTo>
                <a:lnTo>
                  <a:pt x="261" y="502"/>
                </a:lnTo>
                <a:lnTo>
                  <a:pt x="262" y="500"/>
                </a:lnTo>
                <a:lnTo>
                  <a:pt x="264" y="500"/>
                </a:lnTo>
                <a:lnTo>
                  <a:pt x="265" y="500"/>
                </a:lnTo>
                <a:lnTo>
                  <a:pt x="264" y="500"/>
                </a:lnTo>
                <a:lnTo>
                  <a:pt x="265" y="500"/>
                </a:lnTo>
                <a:lnTo>
                  <a:pt x="264" y="500"/>
                </a:lnTo>
                <a:lnTo>
                  <a:pt x="265" y="500"/>
                </a:lnTo>
                <a:lnTo>
                  <a:pt x="267" y="500"/>
                </a:lnTo>
                <a:lnTo>
                  <a:pt x="267" y="499"/>
                </a:lnTo>
                <a:lnTo>
                  <a:pt x="269" y="499"/>
                </a:lnTo>
                <a:lnTo>
                  <a:pt x="269" y="497"/>
                </a:lnTo>
                <a:lnTo>
                  <a:pt x="270" y="497"/>
                </a:lnTo>
                <a:lnTo>
                  <a:pt x="270" y="496"/>
                </a:lnTo>
                <a:lnTo>
                  <a:pt x="272" y="496"/>
                </a:lnTo>
                <a:lnTo>
                  <a:pt x="272" y="497"/>
                </a:lnTo>
                <a:lnTo>
                  <a:pt x="273" y="497"/>
                </a:lnTo>
                <a:lnTo>
                  <a:pt x="273" y="496"/>
                </a:lnTo>
                <a:lnTo>
                  <a:pt x="273" y="497"/>
                </a:lnTo>
                <a:lnTo>
                  <a:pt x="273" y="496"/>
                </a:lnTo>
                <a:lnTo>
                  <a:pt x="272" y="496"/>
                </a:lnTo>
                <a:lnTo>
                  <a:pt x="272" y="494"/>
                </a:lnTo>
                <a:lnTo>
                  <a:pt x="270" y="494"/>
                </a:lnTo>
                <a:lnTo>
                  <a:pt x="272" y="494"/>
                </a:lnTo>
                <a:lnTo>
                  <a:pt x="270" y="492"/>
                </a:lnTo>
                <a:lnTo>
                  <a:pt x="270" y="494"/>
                </a:lnTo>
                <a:lnTo>
                  <a:pt x="270" y="492"/>
                </a:lnTo>
                <a:lnTo>
                  <a:pt x="270" y="491"/>
                </a:lnTo>
                <a:lnTo>
                  <a:pt x="270" y="492"/>
                </a:lnTo>
                <a:lnTo>
                  <a:pt x="272" y="492"/>
                </a:lnTo>
                <a:lnTo>
                  <a:pt x="273" y="492"/>
                </a:lnTo>
                <a:lnTo>
                  <a:pt x="272" y="491"/>
                </a:lnTo>
                <a:lnTo>
                  <a:pt x="272" y="489"/>
                </a:lnTo>
                <a:lnTo>
                  <a:pt x="273" y="489"/>
                </a:lnTo>
                <a:lnTo>
                  <a:pt x="273" y="491"/>
                </a:lnTo>
                <a:lnTo>
                  <a:pt x="272" y="491"/>
                </a:lnTo>
                <a:lnTo>
                  <a:pt x="273" y="491"/>
                </a:lnTo>
                <a:lnTo>
                  <a:pt x="275" y="491"/>
                </a:lnTo>
                <a:lnTo>
                  <a:pt x="275" y="492"/>
                </a:lnTo>
                <a:lnTo>
                  <a:pt x="273" y="492"/>
                </a:lnTo>
                <a:lnTo>
                  <a:pt x="275" y="492"/>
                </a:lnTo>
                <a:lnTo>
                  <a:pt x="273" y="492"/>
                </a:lnTo>
                <a:lnTo>
                  <a:pt x="275" y="492"/>
                </a:lnTo>
                <a:lnTo>
                  <a:pt x="275" y="494"/>
                </a:lnTo>
                <a:lnTo>
                  <a:pt x="275" y="492"/>
                </a:lnTo>
                <a:lnTo>
                  <a:pt x="275" y="494"/>
                </a:lnTo>
                <a:lnTo>
                  <a:pt x="277" y="494"/>
                </a:lnTo>
                <a:lnTo>
                  <a:pt x="277" y="496"/>
                </a:lnTo>
                <a:lnTo>
                  <a:pt x="278" y="496"/>
                </a:lnTo>
                <a:lnTo>
                  <a:pt x="280" y="496"/>
                </a:lnTo>
                <a:lnTo>
                  <a:pt x="281" y="496"/>
                </a:lnTo>
                <a:lnTo>
                  <a:pt x="281" y="494"/>
                </a:lnTo>
                <a:lnTo>
                  <a:pt x="283" y="494"/>
                </a:lnTo>
                <a:lnTo>
                  <a:pt x="285" y="494"/>
                </a:lnTo>
                <a:lnTo>
                  <a:pt x="285" y="496"/>
                </a:lnTo>
                <a:lnTo>
                  <a:pt x="286" y="496"/>
                </a:lnTo>
                <a:lnTo>
                  <a:pt x="288" y="496"/>
                </a:lnTo>
                <a:lnTo>
                  <a:pt x="288" y="494"/>
                </a:lnTo>
                <a:lnTo>
                  <a:pt x="288" y="496"/>
                </a:lnTo>
                <a:lnTo>
                  <a:pt x="289" y="496"/>
                </a:lnTo>
                <a:lnTo>
                  <a:pt x="291" y="496"/>
                </a:lnTo>
                <a:lnTo>
                  <a:pt x="293" y="496"/>
                </a:lnTo>
                <a:lnTo>
                  <a:pt x="294" y="497"/>
                </a:lnTo>
                <a:lnTo>
                  <a:pt x="294" y="499"/>
                </a:lnTo>
                <a:lnTo>
                  <a:pt x="296" y="499"/>
                </a:lnTo>
                <a:lnTo>
                  <a:pt x="294" y="499"/>
                </a:lnTo>
                <a:lnTo>
                  <a:pt x="294" y="500"/>
                </a:lnTo>
                <a:lnTo>
                  <a:pt x="294" y="502"/>
                </a:lnTo>
                <a:lnTo>
                  <a:pt x="296" y="502"/>
                </a:lnTo>
                <a:lnTo>
                  <a:pt x="296" y="504"/>
                </a:lnTo>
                <a:lnTo>
                  <a:pt x="294" y="504"/>
                </a:lnTo>
                <a:lnTo>
                  <a:pt x="294" y="505"/>
                </a:lnTo>
                <a:lnTo>
                  <a:pt x="293" y="505"/>
                </a:lnTo>
                <a:lnTo>
                  <a:pt x="291" y="505"/>
                </a:lnTo>
                <a:lnTo>
                  <a:pt x="291" y="507"/>
                </a:lnTo>
                <a:lnTo>
                  <a:pt x="291" y="508"/>
                </a:lnTo>
                <a:lnTo>
                  <a:pt x="289" y="508"/>
                </a:lnTo>
                <a:lnTo>
                  <a:pt x="288" y="508"/>
                </a:lnTo>
                <a:lnTo>
                  <a:pt x="286" y="508"/>
                </a:lnTo>
                <a:lnTo>
                  <a:pt x="285" y="508"/>
                </a:lnTo>
                <a:lnTo>
                  <a:pt x="285" y="510"/>
                </a:lnTo>
                <a:lnTo>
                  <a:pt x="283" y="510"/>
                </a:lnTo>
                <a:lnTo>
                  <a:pt x="283" y="512"/>
                </a:lnTo>
                <a:lnTo>
                  <a:pt x="281" y="512"/>
                </a:lnTo>
                <a:lnTo>
                  <a:pt x="280" y="512"/>
                </a:lnTo>
                <a:lnTo>
                  <a:pt x="280" y="513"/>
                </a:lnTo>
                <a:lnTo>
                  <a:pt x="278" y="513"/>
                </a:lnTo>
                <a:lnTo>
                  <a:pt x="277" y="513"/>
                </a:lnTo>
                <a:lnTo>
                  <a:pt x="277" y="515"/>
                </a:lnTo>
                <a:lnTo>
                  <a:pt x="277" y="513"/>
                </a:lnTo>
                <a:lnTo>
                  <a:pt x="275" y="513"/>
                </a:lnTo>
                <a:lnTo>
                  <a:pt x="275" y="515"/>
                </a:lnTo>
                <a:lnTo>
                  <a:pt x="277" y="515"/>
                </a:lnTo>
                <a:lnTo>
                  <a:pt x="275" y="515"/>
                </a:lnTo>
                <a:lnTo>
                  <a:pt x="273" y="515"/>
                </a:lnTo>
                <a:lnTo>
                  <a:pt x="273" y="516"/>
                </a:lnTo>
                <a:lnTo>
                  <a:pt x="272" y="518"/>
                </a:lnTo>
                <a:lnTo>
                  <a:pt x="270" y="518"/>
                </a:lnTo>
                <a:lnTo>
                  <a:pt x="270" y="520"/>
                </a:lnTo>
                <a:lnTo>
                  <a:pt x="269" y="520"/>
                </a:lnTo>
                <a:lnTo>
                  <a:pt x="267" y="520"/>
                </a:lnTo>
                <a:lnTo>
                  <a:pt x="265" y="520"/>
                </a:lnTo>
                <a:lnTo>
                  <a:pt x="265" y="518"/>
                </a:lnTo>
                <a:lnTo>
                  <a:pt x="265" y="520"/>
                </a:lnTo>
                <a:lnTo>
                  <a:pt x="265" y="518"/>
                </a:lnTo>
                <a:lnTo>
                  <a:pt x="264" y="518"/>
                </a:lnTo>
                <a:lnTo>
                  <a:pt x="262" y="518"/>
                </a:lnTo>
                <a:lnTo>
                  <a:pt x="262" y="516"/>
                </a:lnTo>
                <a:lnTo>
                  <a:pt x="261" y="516"/>
                </a:lnTo>
                <a:lnTo>
                  <a:pt x="259" y="516"/>
                </a:lnTo>
                <a:lnTo>
                  <a:pt x="259" y="518"/>
                </a:lnTo>
                <a:lnTo>
                  <a:pt x="259" y="516"/>
                </a:lnTo>
                <a:lnTo>
                  <a:pt x="257" y="516"/>
                </a:lnTo>
                <a:lnTo>
                  <a:pt x="256" y="516"/>
                </a:lnTo>
                <a:lnTo>
                  <a:pt x="254" y="516"/>
                </a:lnTo>
                <a:lnTo>
                  <a:pt x="253" y="516"/>
                </a:lnTo>
                <a:lnTo>
                  <a:pt x="251" y="516"/>
                </a:lnTo>
                <a:lnTo>
                  <a:pt x="251" y="515"/>
                </a:lnTo>
                <a:lnTo>
                  <a:pt x="249" y="515"/>
                </a:lnTo>
                <a:lnTo>
                  <a:pt x="248" y="515"/>
                </a:lnTo>
                <a:lnTo>
                  <a:pt x="246" y="515"/>
                </a:lnTo>
                <a:lnTo>
                  <a:pt x="246" y="513"/>
                </a:lnTo>
                <a:lnTo>
                  <a:pt x="246" y="512"/>
                </a:lnTo>
                <a:lnTo>
                  <a:pt x="245" y="512"/>
                </a:lnTo>
                <a:lnTo>
                  <a:pt x="245" y="510"/>
                </a:lnTo>
                <a:lnTo>
                  <a:pt x="245" y="508"/>
                </a:lnTo>
                <a:lnTo>
                  <a:pt x="245" y="507"/>
                </a:lnTo>
                <a:lnTo>
                  <a:pt x="245" y="505"/>
                </a:lnTo>
                <a:lnTo>
                  <a:pt x="245" y="504"/>
                </a:lnTo>
                <a:lnTo>
                  <a:pt x="245" y="502"/>
                </a:lnTo>
                <a:lnTo>
                  <a:pt x="243" y="502"/>
                </a:lnTo>
                <a:lnTo>
                  <a:pt x="243" y="500"/>
                </a:lnTo>
                <a:lnTo>
                  <a:pt x="241" y="500"/>
                </a:lnTo>
                <a:lnTo>
                  <a:pt x="240" y="500"/>
                </a:lnTo>
                <a:lnTo>
                  <a:pt x="240" y="499"/>
                </a:lnTo>
                <a:lnTo>
                  <a:pt x="238" y="499"/>
                </a:lnTo>
                <a:lnTo>
                  <a:pt x="238" y="500"/>
                </a:lnTo>
                <a:lnTo>
                  <a:pt x="237" y="500"/>
                </a:lnTo>
                <a:lnTo>
                  <a:pt x="238" y="500"/>
                </a:lnTo>
                <a:lnTo>
                  <a:pt x="238" y="502"/>
                </a:lnTo>
                <a:lnTo>
                  <a:pt x="240" y="502"/>
                </a:lnTo>
                <a:lnTo>
                  <a:pt x="240" y="504"/>
                </a:lnTo>
                <a:lnTo>
                  <a:pt x="241" y="504"/>
                </a:lnTo>
                <a:lnTo>
                  <a:pt x="241" y="505"/>
                </a:lnTo>
                <a:lnTo>
                  <a:pt x="241" y="507"/>
                </a:lnTo>
                <a:lnTo>
                  <a:pt x="243" y="507"/>
                </a:lnTo>
                <a:lnTo>
                  <a:pt x="243" y="508"/>
                </a:lnTo>
                <a:lnTo>
                  <a:pt x="243" y="510"/>
                </a:lnTo>
                <a:lnTo>
                  <a:pt x="243" y="512"/>
                </a:lnTo>
                <a:lnTo>
                  <a:pt x="243" y="513"/>
                </a:lnTo>
                <a:lnTo>
                  <a:pt x="241" y="513"/>
                </a:lnTo>
                <a:lnTo>
                  <a:pt x="241" y="515"/>
                </a:lnTo>
                <a:lnTo>
                  <a:pt x="241" y="516"/>
                </a:lnTo>
                <a:lnTo>
                  <a:pt x="240" y="516"/>
                </a:lnTo>
                <a:lnTo>
                  <a:pt x="238" y="516"/>
                </a:lnTo>
                <a:lnTo>
                  <a:pt x="237" y="516"/>
                </a:lnTo>
                <a:lnTo>
                  <a:pt x="235" y="516"/>
                </a:lnTo>
                <a:lnTo>
                  <a:pt x="233" y="516"/>
                </a:lnTo>
                <a:lnTo>
                  <a:pt x="233" y="515"/>
                </a:lnTo>
                <a:lnTo>
                  <a:pt x="233" y="516"/>
                </a:lnTo>
                <a:lnTo>
                  <a:pt x="232" y="516"/>
                </a:lnTo>
                <a:lnTo>
                  <a:pt x="230" y="516"/>
                </a:lnTo>
                <a:lnTo>
                  <a:pt x="230" y="518"/>
                </a:lnTo>
                <a:lnTo>
                  <a:pt x="229" y="520"/>
                </a:lnTo>
                <a:lnTo>
                  <a:pt x="227" y="521"/>
                </a:lnTo>
                <a:lnTo>
                  <a:pt x="225" y="521"/>
                </a:lnTo>
                <a:lnTo>
                  <a:pt x="224" y="521"/>
                </a:lnTo>
                <a:lnTo>
                  <a:pt x="224" y="523"/>
                </a:lnTo>
                <a:lnTo>
                  <a:pt x="222" y="523"/>
                </a:lnTo>
                <a:lnTo>
                  <a:pt x="221" y="523"/>
                </a:lnTo>
                <a:lnTo>
                  <a:pt x="219" y="523"/>
                </a:lnTo>
                <a:lnTo>
                  <a:pt x="217" y="523"/>
                </a:lnTo>
                <a:lnTo>
                  <a:pt x="216" y="523"/>
                </a:lnTo>
                <a:lnTo>
                  <a:pt x="216" y="521"/>
                </a:lnTo>
                <a:lnTo>
                  <a:pt x="214" y="523"/>
                </a:lnTo>
                <a:lnTo>
                  <a:pt x="213" y="523"/>
                </a:lnTo>
                <a:lnTo>
                  <a:pt x="211" y="523"/>
                </a:lnTo>
                <a:lnTo>
                  <a:pt x="209" y="523"/>
                </a:lnTo>
                <a:lnTo>
                  <a:pt x="208" y="523"/>
                </a:lnTo>
                <a:lnTo>
                  <a:pt x="208" y="524"/>
                </a:lnTo>
                <a:lnTo>
                  <a:pt x="206" y="524"/>
                </a:lnTo>
                <a:lnTo>
                  <a:pt x="205" y="524"/>
                </a:lnTo>
                <a:lnTo>
                  <a:pt x="203" y="524"/>
                </a:lnTo>
                <a:lnTo>
                  <a:pt x="201" y="524"/>
                </a:lnTo>
                <a:lnTo>
                  <a:pt x="200" y="524"/>
                </a:lnTo>
                <a:lnTo>
                  <a:pt x="200" y="523"/>
                </a:lnTo>
                <a:lnTo>
                  <a:pt x="200" y="521"/>
                </a:lnTo>
                <a:lnTo>
                  <a:pt x="198" y="521"/>
                </a:lnTo>
                <a:lnTo>
                  <a:pt x="197" y="521"/>
                </a:lnTo>
                <a:lnTo>
                  <a:pt x="195" y="521"/>
                </a:lnTo>
                <a:lnTo>
                  <a:pt x="193" y="521"/>
                </a:lnTo>
                <a:lnTo>
                  <a:pt x="193" y="520"/>
                </a:lnTo>
                <a:lnTo>
                  <a:pt x="193" y="518"/>
                </a:lnTo>
                <a:lnTo>
                  <a:pt x="195" y="518"/>
                </a:lnTo>
                <a:lnTo>
                  <a:pt x="197" y="518"/>
                </a:lnTo>
                <a:lnTo>
                  <a:pt x="197" y="516"/>
                </a:lnTo>
                <a:lnTo>
                  <a:pt x="197" y="515"/>
                </a:lnTo>
                <a:lnTo>
                  <a:pt x="197" y="513"/>
                </a:lnTo>
                <a:lnTo>
                  <a:pt x="198" y="513"/>
                </a:lnTo>
                <a:lnTo>
                  <a:pt x="200" y="513"/>
                </a:lnTo>
                <a:lnTo>
                  <a:pt x="201" y="513"/>
                </a:lnTo>
                <a:lnTo>
                  <a:pt x="203" y="513"/>
                </a:lnTo>
                <a:lnTo>
                  <a:pt x="203" y="512"/>
                </a:lnTo>
                <a:lnTo>
                  <a:pt x="205" y="512"/>
                </a:lnTo>
                <a:lnTo>
                  <a:pt x="206" y="512"/>
                </a:lnTo>
                <a:lnTo>
                  <a:pt x="206" y="510"/>
                </a:lnTo>
                <a:lnTo>
                  <a:pt x="208" y="510"/>
                </a:lnTo>
                <a:lnTo>
                  <a:pt x="209" y="510"/>
                </a:lnTo>
                <a:lnTo>
                  <a:pt x="211" y="510"/>
                </a:lnTo>
                <a:lnTo>
                  <a:pt x="213" y="508"/>
                </a:lnTo>
                <a:lnTo>
                  <a:pt x="211" y="508"/>
                </a:lnTo>
                <a:lnTo>
                  <a:pt x="213" y="507"/>
                </a:lnTo>
                <a:lnTo>
                  <a:pt x="211" y="507"/>
                </a:lnTo>
                <a:lnTo>
                  <a:pt x="209" y="507"/>
                </a:lnTo>
                <a:lnTo>
                  <a:pt x="209" y="508"/>
                </a:lnTo>
                <a:lnTo>
                  <a:pt x="208" y="508"/>
                </a:lnTo>
                <a:lnTo>
                  <a:pt x="206" y="508"/>
                </a:lnTo>
                <a:lnTo>
                  <a:pt x="206" y="510"/>
                </a:lnTo>
                <a:lnTo>
                  <a:pt x="205" y="510"/>
                </a:lnTo>
                <a:lnTo>
                  <a:pt x="203" y="510"/>
                </a:lnTo>
                <a:lnTo>
                  <a:pt x="201" y="510"/>
                </a:lnTo>
                <a:lnTo>
                  <a:pt x="200" y="510"/>
                </a:lnTo>
                <a:lnTo>
                  <a:pt x="198" y="510"/>
                </a:lnTo>
                <a:lnTo>
                  <a:pt x="198" y="508"/>
                </a:lnTo>
                <a:lnTo>
                  <a:pt x="198" y="510"/>
                </a:lnTo>
                <a:lnTo>
                  <a:pt x="197" y="508"/>
                </a:lnTo>
                <a:lnTo>
                  <a:pt x="198" y="508"/>
                </a:lnTo>
                <a:lnTo>
                  <a:pt x="197" y="508"/>
                </a:lnTo>
                <a:lnTo>
                  <a:pt x="197" y="507"/>
                </a:lnTo>
                <a:lnTo>
                  <a:pt x="198" y="507"/>
                </a:lnTo>
                <a:lnTo>
                  <a:pt x="198" y="505"/>
                </a:lnTo>
                <a:lnTo>
                  <a:pt x="197" y="505"/>
                </a:lnTo>
                <a:lnTo>
                  <a:pt x="197" y="504"/>
                </a:lnTo>
                <a:lnTo>
                  <a:pt x="198" y="502"/>
                </a:lnTo>
                <a:lnTo>
                  <a:pt x="198" y="500"/>
                </a:lnTo>
                <a:lnTo>
                  <a:pt x="200" y="499"/>
                </a:lnTo>
                <a:lnTo>
                  <a:pt x="200" y="497"/>
                </a:lnTo>
                <a:lnTo>
                  <a:pt x="200" y="496"/>
                </a:lnTo>
                <a:lnTo>
                  <a:pt x="198" y="494"/>
                </a:lnTo>
                <a:lnTo>
                  <a:pt x="198" y="492"/>
                </a:lnTo>
                <a:lnTo>
                  <a:pt x="200" y="492"/>
                </a:lnTo>
                <a:lnTo>
                  <a:pt x="200" y="491"/>
                </a:lnTo>
                <a:lnTo>
                  <a:pt x="200" y="489"/>
                </a:lnTo>
                <a:lnTo>
                  <a:pt x="200" y="488"/>
                </a:lnTo>
                <a:lnTo>
                  <a:pt x="198" y="488"/>
                </a:lnTo>
                <a:lnTo>
                  <a:pt x="200" y="486"/>
                </a:lnTo>
                <a:lnTo>
                  <a:pt x="200" y="484"/>
                </a:lnTo>
                <a:lnTo>
                  <a:pt x="198" y="484"/>
                </a:lnTo>
                <a:lnTo>
                  <a:pt x="198" y="483"/>
                </a:lnTo>
                <a:lnTo>
                  <a:pt x="198" y="484"/>
                </a:lnTo>
                <a:lnTo>
                  <a:pt x="197" y="484"/>
                </a:lnTo>
                <a:lnTo>
                  <a:pt x="197" y="486"/>
                </a:lnTo>
                <a:lnTo>
                  <a:pt x="197" y="488"/>
                </a:lnTo>
                <a:lnTo>
                  <a:pt x="197" y="489"/>
                </a:lnTo>
                <a:lnTo>
                  <a:pt x="197" y="491"/>
                </a:lnTo>
                <a:lnTo>
                  <a:pt x="197" y="492"/>
                </a:lnTo>
                <a:lnTo>
                  <a:pt x="195" y="492"/>
                </a:lnTo>
                <a:lnTo>
                  <a:pt x="195" y="494"/>
                </a:lnTo>
                <a:lnTo>
                  <a:pt x="197" y="496"/>
                </a:lnTo>
                <a:lnTo>
                  <a:pt x="197" y="497"/>
                </a:lnTo>
                <a:lnTo>
                  <a:pt x="197" y="499"/>
                </a:lnTo>
                <a:lnTo>
                  <a:pt x="197" y="500"/>
                </a:lnTo>
                <a:lnTo>
                  <a:pt x="197" y="502"/>
                </a:lnTo>
                <a:lnTo>
                  <a:pt x="195" y="502"/>
                </a:lnTo>
                <a:lnTo>
                  <a:pt x="195" y="504"/>
                </a:lnTo>
                <a:lnTo>
                  <a:pt x="195" y="505"/>
                </a:lnTo>
                <a:lnTo>
                  <a:pt x="193" y="505"/>
                </a:lnTo>
                <a:lnTo>
                  <a:pt x="193" y="507"/>
                </a:lnTo>
                <a:lnTo>
                  <a:pt x="193" y="508"/>
                </a:lnTo>
                <a:lnTo>
                  <a:pt x="193" y="510"/>
                </a:lnTo>
                <a:lnTo>
                  <a:pt x="192" y="512"/>
                </a:lnTo>
                <a:lnTo>
                  <a:pt x="192" y="513"/>
                </a:lnTo>
                <a:lnTo>
                  <a:pt x="190" y="513"/>
                </a:lnTo>
                <a:lnTo>
                  <a:pt x="192" y="515"/>
                </a:lnTo>
                <a:lnTo>
                  <a:pt x="190" y="515"/>
                </a:lnTo>
                <a:lnTo>
                  <a:pt x="190" y="516"/>
                </a:lnTo>
                <a:lnTo>
                  <a:pt x="189" y="516"/>
                </a:lnTo>
                <a:lnTo>
                  <a:pt x="189" y="515"/>
                </a:lnTo>
                <a:lnTo>
                  <a:pt x="189" y="513"/>
                </a:lnTo>
                <a:lnTo>
                  <a:pt x="187" y="513"/>
                </a:lnTo>
                <a:lnTo>
                  <a:pt x="185" y="513"/>
                </a:lnTo>
                <a:lnTo>
                  <a:pt x="185" y="512"/>
                </a:lnTo>
                <a:lnTo>
                  <a:pt x="184" y="512"/>
                </a:lnTo>
                <a:lnTo>
                  <a:pt x="184" y="510"/>
                </a:lnTo>
                <a:lnTo>
                  <a:pt x="184" y="512"/>
                </a:lnTo>
                <a:lnTo>
                  <a:pt x="184" y="510"/>
                </a:lnTo>
                <a:lnTo>
                  <a:pt x="184" y="512"/>
                </a:lnTo>
                <a:lnTo>
                  <a:pt x="184" y="510"/>
                </a:lnTo>
                <a:lnTo>
                  <a:pt x="182" y="512"/>
                </a:lnTo>
                <a:lnTo>
                  <a:pt x="182" y="510"/>
                </a:lnTo>
                <a:lnTo>
                  <a:pt x="181" y="510"/>
                </a:lnTo>
                <a:lnTo>
                  <a:pt x="181" y="508"/>
                </a:lnTo>
                <a:lnTo>
                  <a:pt x="181" y="510"/>
                </a:lnTo>
                <a:lnTo>
                  <a:pt x="181" y="508"/>
                </a:lnTo>
                <a:lnTo>
                  <a:pt x="181" y="510"/>
                </a:lnTo>
                <a:lnTo>
                  <a:pt x="179" y="510"/>
                </a:lnTo>
                <a:lnTo>
                  <a:pt x="179" y="508"/>
                </a:lnTo>
                <a:lnTo>
                  <a:pt x="177" y="508"/>
                </a:lnTo>
                <a:lnTo>
                  <a:pt x="177" y="507"/>
                </a:lnTo>
                <a:lnTo>
                  <a:pt x="177" y="508"/>
                </a:lnTo>
                <a:lnTo>
                  <a:pt x="177" y="507"/>
                </a:lnTo>
                <a:lnTo>
                  <a:pt x="177" y="505"/>
                </a:lnTo>
                <a:lnTo>
                  <a:pt x="177" y="507"/>
                </a:lnTo>
                <a:lnTo>
                  <a:pt x="177" y="505"/>
                </a:lnTo>
                <a:lnTo>
                  <a:pt x="176" y="505"/>
                </a:lnTo>
                <a:lnTo>
                  <a:pt x="176" y="504"/>
                </a:lnTo>
                <a:lnTo>
                  <a:pt x="177" y="504"/>
                </a:lnTo>
                <a:lnTo>
                  <a:pt x="177" y="502"/>
                </a:lnTo>
                <a:lnTo>
                  <a:pt x="179" y="500"/>
                </a:lnTo>
                <a:lnTo>
                  <a:pt x="181" y="500"/>
                </a:lnTo>
                <a:lnTo>
                  <a:pt x="182" y="500"/>
                </a:lnTo>
                <a:lnTo>
                  <a:pt x="182" y="499"/>
                </a:lnTo>
                <a:lnTo>
                  <a:pt x="182" y="497"/>
                </a:lnTo>
                <a:lnTo>
                  <a:pt x="181" y="497"/>
                </a:lnTo>
                <a:lnTo>
                  <a:pt x="182" y="497"/>
                </a:lnTo>
                <a:lnTo>
                  <a:pt x="181" y="497"/>
                </a:lnTo>
                <a:lnTo>
                  <a:pt x="179" y="497"/>
                </a:lnTo>
                <a:lnTo>
                  <a:pt x="177" y="497"/>
                </a:lnTo>
                <a:lnTo>
                  <a:pt x="176" y="497"/>
                </a:lnTo>
                <a:lnTo>
                  <a:pt x="174" y="497"/>
                </a:lnTo>
                <a:lnTo>
                  <a:pt x="173" y="497"/>
                </a:lnTo>
                <a:lnTo>
                  <a:pt x="171" y="497"/>
                </a:lnTo>
                <a:lnTo>
                  <a:pt x="171" y="499"/>
                </a:lnTo>
                <a:lnTo>
                  <a:pt x="171" y="497"/>
                </a:lnTo>
                <a:lnTo>
                  <a:pt x="171" y="499"/>
                </a:lnTo>
                <a:lnTo>
                  <a:pt x="169" y="499"/>
                </a:lnTo>
                <a:lnTo>
                  <a:pt x="169" y="497"/>
                </a:lnTo>
                <a:lnTo>
                  <a:pt x="169" y="499"/>
                </a:lnTo>
                <a:lnTo>
                  <a:pt x="169" y="497"/>
                </a:lnTo>
                <a:lnTo>
                  <a:pt x="168" y="497"/>
                </a:lnTo>
                <a:lnTo>
                  <a:pt x="168" y="496"/>
                </a:lnTo>
                <a:lnTo>
                  <a:pt x="168" y="494"/>
                </a:lnTo>
                <a:lnTo>
                  <a:pt x="168" y="492"/>
                </a:lnTo>
                <a:lnTo>
                  <a:pt x="166" y="492"/>
                </a:lnTo>
                <a:lnTo>
                  <a:pt x="168" y="492"/>
                </a:lnTo>
                <a:lnTo>
                  <a:pt x="166" y="492"/>
                </a:lnTo>
                <a:lnTo>
                  <a:pt x="168" y="491"/>
                </a:lnTo>
                <a:lnTo>
                  <a:pt x="168" y="492"/>
                </a:lnTo>
                <a:lnTo>
                  <a:pt x="168" y="491"/>
                </a:lnTo>
                <a:lnTo>
                  <a:pt x="169" y="491"/>
                </a:lnTo>
                <a:lnTo>
                  <a:pt x="169" y="489"/>
                </a:lnTo>
                <a:lnTo>
                  <a:pt x="171" y="489"/>
                </a:lnTo>
                <a:lnTo>
                  <a:pt x="171" y="488"/>
                </a:lnTo>
                <a:lnTo>
                  <a:pt x="173" y="488"/>
                </a:lnTo>
                <a:lnTo>
                  <a:pt x="173" y="486"/>
                </a:lnTo>
                <a:lnTo>
                  <a:pt x="174" y="486"/>
                </a:lnTo>
                <a:lnTo>
                  <a:pt x="174" y="484"/>
                </a:lnTo>
                <a:lnTo>
                  <a:pt x="176" y="484"/>
                </a:lnTo>
                <a:lnTo>
                  <a:pt x="174" y="484"/>
                </a:lnTo>
                <a:lnTo>
                  <a:pt x="174" y="483"/>
                </a:lnTo>
                <a:lnTo>
                  <a:pt x="176" y="483"/>
                </a:lnTo>
                <a:lnTo>
                  <a:pt x="176" y="481"/>
                </a:lnTo>
                <a:lnTo>
                  <a:pt x="176" y="480"/>
                </a:lnTo>
                <a:lnTo>
                  <a:pt x="174" y="480"/>
                </a:lnTo>
                <a:lnTo>
                  <a:pt x="173" y="480"/>
                </a:lnTo>
                <a:lnTo>
                  <a:pt x="173" y="481"/>
                </a:lnTo>
                <a:lnTo>
                  <a:pt x="171" y="481"/>
                </a:lnTo>
                <a:lnTo>
                  <a:pt x="173" y="480"/>
                </a:lnTo>
                <a:lnTo>
                  <a:pt x="171" y="480"/>
                </a:lnTo>
                <a:lnTo>
                  <a:pt x="171" y="481"/>
                </a:lnTo>
                <a:lnTo>
                  <a:pt x="169" y="481"/>
                </a:lnTo>
                <a:lnTo>
                  <a:pt x="169" y="480"/>
                </a:lnTo>
                <a:lnTo>
                  <a:pt x="168" y="480"/>
                </a:lnTo>
                <a:lnTo>
                  <a:pt x="168" y="481"/>
                </a:lnTo>
                <a:lnTo>
                  <a:pt x="168" y="480"/>
                </a:lnTo>
                <a:lnTo>
                  <a:pt x="166" y="481"/>
                </a:lnTo>
                <a:lnTo>
                  <a:pt x="166" y="480"/>
                </a:lnTo>
                <a:lnTo>
                  <a:pt x="165" y="480"/>
                </a:lnTo>
                <a:lnTo>
                  <a:pt x="165" y="478"/>
                </a:lnTo>
                <a:lnTo>
                  <a:pt x="166" y="478"/>
                </a:lnTo>
                <a:lnTo>
                  <a:pt x="165" y="478"/>
                </a:lnTo>
                <a:lnTo>
                  <a:pt x="165" y="476"/>
                </a:lnTo>
                <a:lnTo>
                  <a:pt x="165" y="478"/>
                </a:lnTo>
                <a:lnTo>
                  <a:pt x="165" y="476"/>
                </a:lnTo>
                <a:lnTo>
                  <a:pt x="163" y="476"/>
                </a:lnTo>
                <a:lnTo>
                  <a:pt x="163" y="475"/>
                </a:lnTo>
                <a:lnTo>
                  <a:pt x="161" y="475"/>
                </a:lnTo>
                <a:lnTo>
                  <a:pt x="161" y="473"/>
                </a:lnTo>
                <a:lnTo>
                  <a:pt x="160" y="473"/>
                </a:lnTo>
                <a:lnTo>
                  <a:pt x="161" y="473"/>
                </a:lnTo>
                <a:lnTo>
                  <a:pt x="160" y="473"/>
                </a:lnTo>
                <a:lnTo>
                  <a:pt x="161" y="472"/>
                </a:lnTo>
                <a:lnTo>
                  <a:pt x="160" y="472"/>
                </a:lnTo>
                <a:lnTo>
                  <a:pt x="161" y="472"/>
                </a:lnTo>
                <a:lnTo>
                  <a:pt x="163" y="470"/>
                </a:lnTo>
                <a:lnTo>
                  <a:pt x="163" y="468"/>
                </a:lnTo>
                <a:lnTo>
                  <a:pt x="163" y="470"/>
                </a:lnTo>
                <a:lnTo>
                  <a:pt x="163" y="468"/>
                </a:lnTo>
                <a:lnTo>
                  <a:pt x="165" y="468"/>
                </a:lnTo>
                <a:lnTo>
                  <a:pt x="165" y="470"/>
                </a:lnTo>
                <a:lnTo>
                  <a:pt x="165" y="468"/>
                </a:lnTo>
                <a:lnTo>
                  <a:pt x="166" y="468"/>
                </a:lnTo>
                <a:lnTo>
                  <a:pt x="168" y="468"/>
                </a:lnTo>
                <a:lnTo>
                  <a:pt x="169" y="468"/>
                </a:lnTo>
                <a:lnTo>
                  <a:pt x="171" y="468"/>
                </a:lnTo>
                <a:lnTo>
                  <a:pt x="171" y="467"/>
                </a:lnTo>
                <a:lnTo>
                  <a:pt x="173" y="467"/>
                </a:lnTo>
                <a:lnTo>
                  <a:pt x="173" y="465"/>
                </a:lnTo>
                <a:lnTo>
                  <a:pt x="174" y="465"/>
                </a:lnTo>
                <a:lnTo>
                  <a:pt x="176" y="464"/>
                </a:lnTo>
                <a:lnTo>
                  <a:pt x="177" y="464"/>
                </a:lnTo>
                <a:lnTo>
                  <a:pt x="179" y="464"/>
                </a:lnTo>
                <a:lnTo>
                  <a:pt x="181" y="464"/>
                </a:lnTo>
                <a:lnTo>
                  <a:pt x="181" y="462"/>
                </a:lnTo>
                <a:lnTo>
                  <a:pt x="182" y="462"/>
                </a:lnTo>
                <a:lnTo>
                  <a:pt x="184" y="462"/>
                </a:lnTo>
                <a:lnTo>
                  <a:pt x="184" y="460"/>
                </a:lnTo>
                <a:lnTo>
                  <a:pt x="185" y="460"/>
                </a:lnTo>
                <a:lnTo>
                  <a:pt x="187" y="460"/>
                </a:lnTo>
                <a:lnTo>
                  <a:pt x="187" y="459"/>
                </a:lnTo>
                <a:lnTo>
                  <a:pt x="189" y="459"/>
                </a:lnTo>
                <a:lnTo>
                  <a:pt x="190" y="459"/>
                </a:lnTo>
                <a:lnTo>
                  <a:pt x="190" y="457"/>
                </a:lnTo>
                <a:lnTo>
                  <a:pt x="192" y="457"/>
                </a:lnTo>
                <a:lnTo>
                  <a:pt x="192" y="456"/>
                </a:lnTo>
                <a:lnTo>
                  <a:pt x="193" y="456"/>
                </a:lnTo>
                <a:lnTo>
                  <a:pt x="192" y="456"/>
                </a:lnTo>
                <a:lnTo>
                  <a:pt x="190" y="456"/>
                </a:lnTo>
                <a:lnTo>
                  <a:pt x="189" y="456"/>
                </a:lnTo>
                <a:lnTo>
                  <a:pt x="187" y="456"/>
                </a:lnTo>
                <a:lnTo>
                  <a:pt x="187" y="457"/>
                </a:lnTo>
                <a:lnTo>
                  <a:pt x="185" y="457"/>
                </a:lnTo>
                <a:lnTo>
                  <a:pt x="184" y="457"/>
                </a:lnTo>
                <a:lnTo>
                  <a:pt x="184" y="459"/>
                </a:lnTo>
                <a:lnTo>
                  <a:pt x="182" y="459"/>
                </a:lnTo>
                <a:lnTo>
                  <a:pt x="181" y="460"/>
                </a:lnTo>
                <a:lnTo>
                  <a:pt x="179" y="460"/>
                </a:lnTo>
                <a:lnTo>
                  <a:pt x="177" y="462"/>
                </a:lnTo>
                <a:lnTo>
                  <a:pt x="176" y="462"/>
                </a:lnTo>
                <a:lnTo>
                  <a:pt x="174" y="462"/>
                </a:lnTo>
                <a:lnTo>
                  <a:pt x="173" y="464"/>
                </a:lnTo>
                <a:lnTo>
                  <a:pt x="171" y="464"/>
                </a:lnTo>
                <a:lnTo>
                  <a:pt x="171" y="465"/>
                </a:lnTo>
                <a:lnTo>
                  <a:pt x="169" y="465"/>
                </a:lnTo>
                <a:lnTo>
                  <a:pt x="168" y="467"/>
                </a:lnTo>
                <a:lnTo>
                  <a:pt x="166" y="467"/>
                </a:lnTo>
                <a:lnTo>
                  <a:pt x="165" y="467"/>
                </a:lnTo>
                <a:lnTo>
                  <a:pt x="163" y="467"/>
                </a:lnTo>
                <a:lnTo>
                  <a:pt x="163" y="468"/>
                </a:lnTo>
                <a:lnTo>
                  <a:pt x="161" y="468"/>
                </a:lnTo>
                <a:lnTo>
                  <a:pt x="161" y="467"/>
                </a:lnTo>
                <a:lnTo>
                  <a:pt x="161" y="468"/>
                </a:lnTo>
                <a:lnTo>
                  <a:pt x="160" y="468"/>
                </a:lnTo>
                <a:lnTo>
                  <a:pt x="158" y="468"/>
                </a:lnTo>
                <a:lnTo>
                  <a:pt x="158" y="470"/>
                </a:lnTo>
                <a:lnTo>
                  <a:pt x="158" y="472"/>
                </a:lnTo>
                <a:lnTo>
                  <a:pt x="158" y="470"/>
                </a:lnTo>
                <a:lnTo>
                  <a:pt x="158" y="472"/>
                </a:lnTo>
                <a:lnTo>
                  <a:pt x="157" y="472"/>
                </a:lnTo>
                <a:lnTo>
                  <a:pt x="157" y="470"/>
                </a:lnTo>
                <a:lnTo>
                  <a:pt x="157" y="472"/>
                </a:lnTo>
                <a:lnTo>
                  <a:pt x="155" y="472"/>
                </a:lnTo>
                <a:lnTo>
                  <a:pt x="155" y="470"/>
                </a:lnTo>
                <a:lnTo>
                  <a:pt x="157" y="470"/>
                </a:lnTo>
                <a:lnTo>
                  <a:pt x="155" y="470"/>
                </a:lnTo>
                <a:lnTo>
                  <a:pt x="153" y="470"/>
                </a:lnTo>
                <a:lnTo>
                  <a:pt x="152" y="470"/>
                </a:lnTo>
                <a:lnTo>
                  <a:pt x="152" y="468"/>
                </a:lnTo>
                <a:lnTo>
                  <a:pt x="150" y="468"/>
                </a:lnTo>
                <a:lnTo>
                  <a:pt x="149" y="468"/>
                </a:lnTo>
                <a:lnTo>
                  <a:pt x="149" y="467"/>
                </a:lnTo>
                <a:lnTo>
                  <a:pt x="149" y="468"/>
                </a:lnTo>
                <a:lnTo>
                  <a:pt x="149" y="467"/>
                </a:lnTo>
                <a:lnTo>
                  <a:pt x="147" y="467"/>
                </a:lnTo>
                <a:lnTo>
                  <a:pt x="147" y="468"/>
                </a:lnTo>
                <a:lnTo>
                  <a:pt x="147" y="467"/>
                </a:lnTo>
                <a:lnTo>
                  <a:pt x="145" y="467"/>
                </a:lnTo>
                <a:lnTo>
                  <a:pt x="144" y="467"/>
                </a:lnTo>
                <a:lnTo>
                  <a:pt x="142" y="467"/>
                </a:lnTo>
                <a:lnTo>
                  <a:pt x="141" y="467"/>
                </a:lnTo>
                <a:lnTo>
                  <a:pt x="139" y="467"/>
                </a:lnTo>
                <a:lnTo>
                  <a:pt x="137" y="467"/>
                </a:lnTo>
                <a:lnTo>
                  <a:pt x="136" y="467"/>
                </a:lnTo>
                <a:lnTo>
                  <a:pt x="136" y="468"/>
                </a:lnTo>
                <a:lnTo>
                  <a:pt x="136" y="470"/>
                </a:lnTo>
                <a:lnTo>
                  <a:pt x="134" y="468"/>
                </a:lnTo>
                <a:lnTo>
                  <a:pt x="134" y="470"/>
                </a:lnTo>
                <a:lnTo>
                  <a:pt x="133" y="470"/>
                </a:lnTo>
                <a:lnTo>
                  <a:pt x="133" y="468"/>
                </a:lnTo>
                <a:lnTo>
                  <a:pt x="133" y="467"/>
                </a:lnTo>
                <a:lnTo>
                  <a:pt x="134" y="465"/>
                </a:lnTo>
                <a:lnTo>
                  <a:pt x="133" y="465"/>
                </a:lnTo>
                <a:lnTo>
                  <a:pt x="134" y="465"/>
                </a:lnTo>
                <a:lnTo>
                  <a:pt x="133" y="465"/>
                </a:lnTo>
                <a:lnTo>
                  <a:pt x="133" y="464"/>
                </a:lnTo>
                <a:lnTo>
                  <a:pt x="134" y="464"/>
                </a:lnTo>
                <a:lnTo>
                  <a:pt x="134" y="462"/>
                </a:lnTo>
                <a:lnTo>
                  <a:pt x="136" y="462"/>
                </a:lnTo>
                <a:lnTo>
                  <a:pt x="134" y="462"/>
                </a:lnTo>
                <a:lnTo>
                  <a:pt x="136" y="462"/>
                </a:lnTo>
                <a:lnTo>
                  <a:pt x="136" y="460"/>
                </a:lnTo>
                <a:lnTo>
                  <a:pt x="136" y="459"/>
                </a:lnTo>
                <a:lnTo>
                  <a:pt x="134" y="459"/>
                </a:lnTo>
                <a:lnTo>
                  <a:pt x="134" y="457"/>
                </a:lnTo>
                <a:lnTo>
                  <a:pt x="136" y="457"/>
                </a:lnTo>
                <a:lnTo>
                  <a:pt x="136" y="456"/>
                </a:lnTo>
                <a:lnTo>
                  <a:pt x="137" y="456"/>
                </a:lnTo>
                <a:lnTo>
                  <a:pt x="137" y="454"/>
                </a:lnTo>
                <a:lnTo>
                  <a:pt x="139" y="456"/>
                </a:lnTo>
                <a:lnTo>
                  <a:pt x="139" y="454"/>
                </a:lnTo>
                <a:lnTo>
                  <a:pt x="139" y="456"/>
                </a:lnTo>
                <a:lnTo>
                  <a:pt x="141" y="456"/>
                </a:lnTo>
                <a:lnTo>
                  <a:pt x="142" y="456"/>
                </a:lnTo>
                <a:lnTo>
                  <a:pt x="142" y="454"/>
                </a:lnTo>
                <a:lnTo>
                  <a:pt x="142" y="456"/>
                </a:lnTo>
                <a:lnTo>
                  <a:pt x="144" y="456"/>
                </a:lnTo>
                <a:lnTo>
                  <a:pt x="144" y="454"/>
                </a:lnTo>
                <a:lnTo>
                  <a:pt x="144" y="456"/>
                </a:lnTo>
                <a:lnTo>
                  <a:pt x="144" y="454"/>
                </a:lnTo>
                <a:lnTo>
                  <a:pt x="145" y="454"/>
                </a:lnTo>
                <a:lnTo>
                  <a:pt x="147" y="454"/>
                </a:lnTo>
                <a:lnTo>
                  <a:pt x="149" y="454"/>
                </a:lnTo>
                <a:lnTo>
                  <a:pt x="150" y="454"/>
                </a:lnTo>
                <a:lnTo>
                  <a:pt x="152" y="454"/>
                </a:lnTo>
                <a:lnTo>
                  <a:pt x="153" y="454"/>
                </a:lnTo>
                <a:lnTo>
                  <a:pt x="153" y="452"/>
                </a:lnTo>
                <a:lnTo>
                  <a:pt x="153" y="454"/>
                </a:lnTo>
                <a:lnTo>
                  <a:pt x="155" y="454"/>
                </a:lnTo>
                <a:lnTo>
                  <a:pt x="155" y="452"/>
                </a:lnTo>
                <a:lnTo>
                  <a:pt x="157" y="452"/>
                </a:lnTo>
                <a:lnTo>
                  <a:pt x="158" y="452"/>
                </a:lnTo>
                <a:lnTo>
                  <a:pt x="157" y="452"/>
                </a:lnTo>
                <a:lnTo>
                  <a:pt x="157" y="451"/>
                </a:lnTo>
                <a:lnTo>
                  <a:pt x="157" y="449"/>
                </a:lnTo>
                <a:lnTo>
                  <a:pt x="155" y="449"/>
                </a:lnTo>
                <a:lnTo>
                  <a:pt x="155" y="448"/>
                </a:lnTo>
                <a:lnTo>
                  <a:pt x="155" y="446"/>
                </a:lnTo>
                <a:lnTo>
                  <a:pt x="153" y="446"/>
                </a:lnTo>
                <a:lnTo>
                  <a:pt x="155" y="446"/>
                </a:lnTo>
                <a:lnTo>
                  <a:pt x="155" y="444"/>
                </a:lnTo>
                <a:lnTo>
                  <a:pt x="155" y="446"/>
                </a:lnTo>
                <a:lnTo>
                  <a:pt x="155" y="444"/>
                </a:lnTo>
                <a:lnTo>
                  <a:pt x="155" y="443"/>
                </a:lnTo>
                <a:lnTo>
                  <a:pt x="155" y="441"/>
                </a:lnTo>
                <a:lnTo>
                  <a:pt x="157" y="441"/>
                </a:lnTo>
                <a:lnTo>
                  <a:pt x="158" y="441"/>
                </a:lnTo>
                <a:lnTo>
                  <a:pt x="158" y="440"/>
                </a:lnTo>
                <a:lnTo>
                  <a:pt x="160" y="440"/>
                </a:lnTo>
                <a:lnTo>
                  <a:pt x="161" y="440"/>
                </a:lnTo>
                <a:lnTo>
                  <a:pt x="163" y="440"/>
                </a:lnTo>
                <a:lnTo>
                  <a:pt x="165" y="440"/>
                </a:lnTo>
                <a:lnTo>
                  <a:pt x="166" y="438"/>
                </a:lnTo>
                <a:lnTo>
                  <a:pt x="168" y="438"/>
                </a:lnTo>
                <a:lnTo>
                  <a:pt x="169" y="438"/>
                </a:lnTo>
                <a:lnTo>
                  <a:pt x="171" y="438"/>
                </a:lnTo>
                <a:lnTo>
                  <a:pt x="173" y="438"/>
                </a:lnTo>
                <a:lnTo>
                  <a:pt x="173" y="440"/>
                </a:lnTo>
                <a:lnTo>
                  <a:pt x="174" y="440"/>
                </a:lnTo>
                <a:lnTo>
                  <a:pt x="176" y="441"/>
                </a:lnTo>
                <a:lnTo>
                  <a:pt x="176" y="443"/>
                </a:lnTo>
                <a:lnTo>
                  <a:pt x="176" y="444"/>
                </a:lnTo>
                <a:lnTo>
                  <a:pt x="176" y="446"/>
                </a:lnTo>
                <a:lnTo>
                  <a:pt x="176" y="448"/>
                </a:lnTo>
                <a:lnTo>
                  <a:pt x="177" y="448"/>
                </a:lnTo>
                <a:lnTo>
                  <a:pt x="177" y="446"/>
                </a:lnTo>
                <a:lnTo>
                  <a:pt x="177" y="444"/>
                </a:lnTo>
                <a:lnTo>
                  <a:pt x="177" y="443"/>
                </a:lnTo>
                <a:lnTo>
                  <a:pt x="177" y="441"/>
                </a:lnTo>
                <a:lnTo>
                  <a:pt x="177" y="440"/>
                </a:lnTo>
                <a:lnTo>
                  <a:pt x="177" y="438"/>
                </a:lnTo>
                <a:lnTo>
                  <a:pt x="179" y="438"/>
                </a:lnTo>
                <a:lnTo>
                  <a:pt x="179" y="436"/>
                </a:lnTo>
                <a:lnTo>
                  <a:pt x="179" y="435"/>
                </a:lnTo>
                <a:lnTo>
                  <a:pt x="179" y="433"/>
                </a:lnTo>
                <a:lnTo>
                  <a:pt x="177" y="433"/>
                </a:lnTo>
                <a:lnTo>
                  <a:pt x="176" y="433"/>
                </a:lnTo>
                <a:lnTo>
                  <a:pt x="174" y="433"/>
                </a:lnTo>
                <a:lnTo>
                  <a:pt x="174" y="432"/>
                </a:lnTo>
                <a:lnTo>
                  <a:pt x="173" y="432"/>
                </a:lnTo>
                <a:lnTo>
                  <a:pt x="171" y="432"/>
                </a:lnTo>
                <a:lnTo>
                  <a:pt x="171" y="433"/>
                </a:lnTo>
                <a:lnTo>
                  <a:pt x="169" y="433"/>
                </a:lnTo>
                <a:lnTo>
                  <a:pt x="168" y="433"/>
                </a:lnTo>
                <a:lnTo>
                  <a:pt x="166" y="433"/>
                </a:lnTo>
                <a:lnTo>
                  <a:pt x="165" y="433"/>
                </a:lnTo>
                <a:lnTo>
                  <a:pt x="165" y="435"/>
                </a:lnTo>
                <a:lnTo>
                  <a:pt x="163" y="435"/>
                </a:lnTo>
                <a:lnTo>
                  <a:pt x="161" y="435"/>
                </a:lnTo>
                <a:lnTo>
                  <a:pt x="160" y="436"/>
                </a:lnTo>
                <a:lnTo>
                  <a:pt x="160" y="435"/>
                </a:lnTo>
                <a:lnTo>
                  <a:pt x="158" y="436"/>
                </a:lnTo>
                <a:lnTo>
                  <a:pt x="158" y="435"/>
                </a:lnTo>
                <a:lnTo>
                  <a:pt x="158" y="436"/>
                </a:lnTo>
                <a:lnTo>
                  <a:pt x="157" y="436"/>
                </a:lnTo>
                <a:lnTo>
                  <a:pt x="155" y="436"/>
                </a:lnTo>
                <a:lnTo>
                  <a:pt x="153" y="436"/>
                </a:lnTo>
                <a:lnTo>
                  <a:pt x="152" y="436"/>
                </a:lnTo>
                <a:lnTo>
                  <a:pt x="150" y="436"/>
                </a:lnTo>
                <a:lnTo>
                  <a:pt x="149" y="436"/>
                </a:lnTo>
                <a:lnTo>
                  <a:pt x="147" y="436"/>
                </a:lnTo>
                <a:lnTo>
                  <a:pt x="145" y="436"/>
                </a:lnTo>
                <a:lnTo>
                  <a:pt x="144" y="436"/>
                </a:lnTo>
                <a:lnTo>
                  <a:pt x="142" y="436"/>
                </a:lnTo>
                <a:lnTo>
                  <a:pt x="142" y="435"/>
                </a:lnTo>
                <a:lnTo>
                  <a:pt x="141" y="435"/>
                </a:lnTo>
                <a:lnTo>
                  <a:pt x="141" y="436"/>
                </a:lnTo>
                <a:lnTo>
                  <a:pt x="141" y="435"/>
                </a:lnTo>
                <a:lnTo>
                  <a:pt x="139" y="436"/>
                </a:lnTo>
                <a:lnTo>
                  <a:pt x="137" y="436"/>
                </a:lnTo>
                <a:lnTo>
                  <a:pt x="136" y="436"/>
                </a:lnTo>
                <a:lnTo>
                  <a:pt x="134" y="436"/>
                </a:lnTo>
                <a:lnTo>
                  <a:pt x="133" y="436"/>
                </a:lnTo>
                <a:lnTo>
                  <a:pt x="133" y="438"/>
                </a:lnTo>
                <a:lnTo>
                  <a:pt x="133" y="436"/>
                </a:lnTo>
                <a:lnTo>
                  <a:pt x="131" y="436"/>
                </a:lnTo>
                <a:lnTo>
                  <a:pt x="129" y="436"/>
                </a:lnTo>
                <a:lnTo>
                  <a:pt x="129" y="438"/>
                </a:lnTo>
                <a:lnTo>
                  <a:pt x="128" y="438"/>
                </a:lnTo>
                <a:lnTo>
                  <a:pt x="128" y="440"/>
                </a:lnTo>
                <a:lnTo>
                  <a:pt x="128" y="438"/>
                </a:lnTo>
                <a:lnTo>
                  <a:pt x="128" y="440"/>
                </a:lnTo>
                <a:lnTo>
                  <a:pt x="128" y="438"/>
                </a:lnTo>
                <a:lnTo>
                  <a:pt x="128" y="440"/>
                </a:lnTo>
                <a:lnTo>
                  <a:pt x="126" y="438"/>
                </a:lnTo>
                <a:lnTo>
                  <a:pt x="126" y="440"/>
                </a:lnTo>
                <a:lnTo>
                  <a:pt x="125" y="440"/>
                </a:lnTo>
                <a:lnTo>
                  <a:pt x="125" y="441"/>
                </a:lnTo>
                <a:lnTo>
                  <a:pt x="125" y="440"/>
                </a:lnTo>
                <a:lnTo>
                  <a:pt x="123" y="440"/>
                </a:lnTo>
                <a:lnTo>
                  <a:pt x="123" y="441"/>
                </a:lnTo>
                <a:lnTo>
                  <a:pt x="123" y="440"/>
                </a:lnTo>
                <a:lnTo>
                  <a:pt x="121" y="440"/>
                </a:lnTo>
                <a:lnTo>
                  <a:pt x="121" y="441"/>
                </a:lnTo>
                <a:lnTo>
                  <a:pt x="121" y="440"/>
                </a:lnTo>
                <a:lnTo>
                  <a:pt x="121" y="441"/>
                </a:lnTo>
                <a:lnTo>
                  <a:pt x="121" y="440"/>
                </a:lnTo>
                <a:lnTo>
                  <a:pt x="121" y="441"/>
                </a:lnTo>
                <a:lnTo>
                  <a:pt x="121" y="440"/>
                </a:lnTo>
                <a:lnTo>
                  <a:pt x="121" y="441"/>
                </a:lnTo>
                <a:lnTo>
                  <a:pt x="120" y="441"/>
                </a:lnTo>
                <a:lnTo>
                  <a:pt x="120" y="440"/>
                </a:lnTo>
                <a:lnTo>
                  <a:pt x="118" y="440"/>
                </a:lnTo>
                <a:lnTo>
                  <a:pt x="118" y="438"/>
                </a:lnTo>
                <a:lnTo>
                  <a:pt x="120" y="438"/>
                </a:lnTo>
                <a:lnTo>
                  <a:pt x="118" y="438"/>
                </a:lnTo>
                <a:lnTo>
                  <a:pt x="120" y="438"/>
                </a:lnTo>
                <a:lnTo>
                  <a:pt x="120" y="436"/>
                </a:lnTo>
                <a:lnTo>
                  <a:pt x="118" y="436"/>
                </a:lnTo>
                <a:lnTo>
                  <a:pt x="120" y="436"/>
                </a:lnTo>
                <a:lnTo>
                  <a:pt x="120" y="435"/>
                </a:lnTo>
                <a:lnTo>
                  <a:pt x="121" y="435"/>
                </a:lnTo>
                <a:lnTo>
                  <a:pt x="120" y="435"/>
                </a:lnTo>
                <a:lnTo>
                  <a:pt x="121" y="435"/>
                </a:lnTo>
                <a:lnTo>
                  <a:pt x="121" y="433"/>
                </a:lnTo>
                <a:lnTo>
                  <a:pt x="121" y="435"/>
                </a:lnTo>
                <a:lnTo>
                  <a:pt x="123" y="435"/>
                </a:lnTo>
                <a:lnTo>
                  <a:pt x="123" y="433"/>
                </a:lnTo>
                <a:lnTo>
                  <a:pt x="125" y="433"/>
                </a:lnTo>
                <a:lnTo>
                  <a:pt x="125" y="432"/>
                </a:lnTo>
                <a:lnTo>
                  <a:pt x="125" y="433"/>
                </a:lnTo>
                <a:lnTo>
                  <a:pt x="125" y="432"/>
                </a:lnTo>
                <a:lnTo>
                  <a:pt x="125" y="433"/>
                </a:lnTo>
                <a:lnTo>
                  <a:pt x="125" y="432"/>
                </a:lnTo>
                <a:lnTo>
                  <a:pt x="126" y="432"/>
                </a:lnTo>
                <a:lnTo>
                  <a:pt x="126" y="430"/>
                </a:lnTo>
                <a:lnTo>
                  <a:pt x="126" y="432"/>
                </a:lnTo>
                <a:lnTo>
                  <a:pt x="126" y="430"/>
                </a:lnTo>
                <a:lnTo>
                  <a:pt x="128" y="430"/>
                </a:lnTo>
                <a:lnTo>
                  <a:pt x="128" y="428"/>
                </a:lnTo>
                <a:lnTo>
                  <a:pt x="128" y="427"/>
                </a:lnTo>
                <a:lnTo>
                  <a:pt x="129" y="425"/>
                </a:lnTo>
                <a:lnTo>
                  <a:pt x="129" y="424"/>
                </a:lnTo>
                <a:lnTo>
                  <a:pt x="129" y="422"/>
                </a:lnTo>
                <a:lnTo>
                  <a:pt x="131" y="422"/>
                </a:lnTo>
                <a:lnTo>
                  <a:pt x="133" y="422"/>
                </a:lnTo>
                <a:lnTo>
                  <a:pt x="133" y="420"/>
                </a:lnTo>
                <a:lnTo>
                  <a:pt x="134" y="420"/>
                </a:lnTo>
                <a:lnTo>
                  <a:pt x="134" y="419"/>
                </a:lnTo>
                <a:lnTo>
                  <a:pt x="133" y="419"/>
                </a:lnTo>
                <a:lnTo>
                  <a:pt x="131" y="419"/>
                </a:lnTo>
                <a:lnTo>
                  <a:pt x="129" y="419"/>
                </a:lnTo>
                <a:lnTo>
                  <a:pt x="129" y="417"/>
                </a:lnTo>
                <a:lnTo>
                  <a:pt x="129" y="419"/>
                </a:lnTo>
                <a:lnTo>
                  <a:pt x="129" y="417"/>
                </a:lnTo>
                <a:lnTo>
                  <a:pt x="129" y="416"/>
                </a:lnTo>
                <a:lnTo>
                  <a:pt x="129" y="417"/>
                </a:lnTo>
                <a:lnTo>
                  <a:pt x="129" y="416"/>
                </a:lnTo>
                <a:lnTo>
                  <a:pt x="131" y="416"/>
                </a:lnTo>
                <a:lnTo>
                  <a:pt x="131" y="414"/>
                </a:lnTo>
                <a:lnTo>
                  <a:pt x="131" y="412"/>
                </a:lnTo>
                <a:lnTo>
                  <a:pt x="133" y="412"/>
                </a:lnTo>
                <a:lnTo>
                  <a:pt x="134" y="412"/>
                </a:lnTo>
                <a:lnTo>
                  <a:pt x="136" y="412"/>
                </a:lnTo>
                <a:lnTo>
                  <a:pt x="136" y="414"/>
                </a:lnTo>
                <a:lnTo>
                  <a:pt x="137" y="414"/>
                </a:lnTo>
                <a:lnTo>
                  <a:pt x="139" y="414"/>
                </a:lnTo>
                <a:lnTo>
                  <a:pt x="139" y="416"/>
                </a:lnTo>
                <a:lnTo>
                  <a:pt x="139" y="417"/>
                </a:lnTo>
                <a:lnTo>
                  <a:pt x="141" y="419"/>
                </a:lnTo>
                <a:lnTo>
                  <a:pt x="141" y="417"/>
                </a:lnTo>
                <a:lnTo>
                  <a:pt x="142" y="417"/>
                </a:lnTo>
                <a:lnTo>
                  <a:pt x="144" y="417"/>
                </a:lnTo>
                <a:lnTo>
                  <a:pt x="144" y="416"/>
                </a:lnTo>
                <a:lnTo>
                  <a:pt x="145" y="416"/>
                </a:lnTo>
                <a:lnTo>
                  <a:pt x="147" y="416"/>
                </a:lnTo>
                <a:lnTo>
                  <a:pt x="147" y="417"/>
                </a:lnTo>
                <a:lnTo>
                  <a:pt x="149" y="417"/>
                </a:lnTo>
                <a:lnTo>
                  <a:pt x="150" y="417"/>
                </a:lnTo>
                <a:lnTo>
                  <a:pt x="152" y="417"/>
                </a:lnTo>
                <a:lnTo>
                  <a:pt x="153" y="417"/>
                </a:lnTo>
                <a:lnTo>
                  <a:pt x="155" y="417"/>
                </a:lnTo>
                <a:lnTo>
                  <a:pt x="157" y="417"/>
                </a:lnTo>
                <a:lnTo>
                  <a:pt x="157" y="416"/>
                </a:lnTo>
                <a:lnTo>
                  <a:pt x="158" y="416"/>
                </a:lnTo>
                <a:lnTo>
                  <a:pt x="158" y="417"/>
                </a:lnTo>
                <a:lnTo>
                  <a:pt x="160" y="417"/>
                </a:lnTo>
                <a:lnTo>
                  <a:pt x="161" y="417"/>
                </a:lnTo>
                <a:lnTo>
                  <a:pt x="163" y="417"/>
                </a:lnTo>
                <a:lnTo>
                  <a:pt x="163" y="419"/>
                </a:lnTo>
                <a:lnTo>
                  <a:pt x="165" y="419"/>
                </a:lnTo>
                <a:lnTo>
                  <a:pt x="166" y="419"/>
                </a:lnTo>
                <a:lnTo>
                  <a:pt x="168" y="419"/>
                </a:lnTo>
                <a:lnTo>
                  <a:pt x="169" y="419"/>
                </a:lnTo>
                <a:lnTo>
                  <a:pt x="171" y="419"/>
                </a:lnTo>
                <a:lnTo>
                  <a:pt x="173" y="419"/>
                </a:lnTo>
                <a:lnTo>
                  <a:pt x="174" y="419"/>
                </a:lnTo>
                <a:lnTo>
                  <a:pt x="174" y="417"/>
                </a:lnTo>
                <a:lnTo>
                  <a:pt x="176" y="417"/>
                </a:lnTo>
                <a:lnTo>
                  <a:pt x="177" y="417"/>
                </a:lnTo>
                <a:lnTo>
                  <a:pt x="179" y="417"/>
                </a:lnTo>
                <a:lnTo>
                  <a:pt x="181" y="417"/>
                </a:lnTo>
                <a:lnTo>
                  <a:pt x="182" y="417"/>
                </a:lnTo>
                <a:lnTo>
                  <a:pt x="182" y="419"/>
                </a:lnTo>
                <a:lnTo>
                  <a:pt x="184" y="419"/>
                </a:lnTo>
                <a:lnTo>
                  <a:pt x="185" y="419"/>
                </a:lnTo>
                <a:lnTo>
                  <a:pt x="185" y="420"/>
                </a:lnTo>
                <a:lnTo>
                  <a:pt x="187" y="420"/>
                </a:lnTo>
                <a:lnTo>
                  <a:pt x="189" y="420"/>
                </a:lnTo>
                <a:lnTo>
                  <a:pt x="189" y="422"/>
                </a:lnTo>
                <a:lnTo>
                  <a:pt x="190" y="422"/>
                </a:lnTo>
                <a:lnTo>
                  <a:pt x="190" y="424"/>
                </a:lnTo>
                <a:lnTo>
                  <a:pt x="190" y="425"/>
                </a:lnTo>
                <a:lnTo>
                  <a:pt x="189" y="425"/>
                </a:lnTo>
                <a:lnTo>
                  <a:pt x="189" y="427"/>
                </a:lnTo>
                <a:lnTo>
                  <a:pt x="187" y="427"/>
                </a:lnTo>
                <a:lnTo>
                  <a:pt x="187" y="428"/>
                </a:lnTo>
                <a:lnTo>
                  <a:pt x="189" y="428"/>
                </a:lnTo>
                <a:lnTo>
                  <a:pt x="189" y="430"/>
                </a:lnTo>
                <a:lnTo>
                  <a:pt x="190" y="430"/>
                </a:lnTo>
                <a:lnTo>
                  <a:pt x="192" y="430"/>
                </a:lnTo>
                <a:lnTo>
                  <a:pt x="193" y="432"/>
                </a:lnTo>
                <a:lnTo>
                  <a:pt x="195" y="432"/>
                </a:lnTo>
                <a:lnTo>
                  <a:pt x="195" y="433"/>
                </a:lnTo>
                <a:lnTo>
                  <a:pt x="197" y="433"/>
                </a:lnTo>
                <a:lnTo>
                  <a:pt x="195" y="433"/>
                </a:lnTo>
                <a:lnTo>
                  <a:pt x="197" y="435"/>
                </a:lnTo>
                <a:lnTo>
                  <a:pt x="197" y="436"/>
                </a:lnTo>
                <a:lnTo>
                  <a:pt x="198" y="436"/>
                </a:lnTo>
                <a:lnTo>
                  <a:pt x="198" y="438"/>
                </a:lnTo>
                <a:lnTo>
                  <a:pt x="200" y="438"/>
                </a:lnTo>
                <a:lnTo>
                  <a:pt x="201" y="438"/>
                </a:lnTo>
                <a:lnTo>
                  <a:pt x="203" y="438"/>
                </a:lnTo>
                <a:lnTo>
                  <a:pt x="205" y="438"/>
                </a:lnTo>
                <a:lnTo>
                  <a:pt x="206" y="438"/>
                </a:lnTo>
                <a:lnTo>
                  <a:pt x="205" y="438"/>
                </a:lnTo>
                <a:lnTo>
                  <a:pt x="205" y="436"/>
                </a:lnTo>
                <a:lnTo>
                  <a:pt x="206" y="436"/>
                </a:lnTo>
                <a:lnTo>
                  <a:pt x="206" y="438"/>
                </a:lnTo>
                <a:lnTo>
                  <a:pt x="208" y="438"/>
                </a:lnTo>
                <a:lnTo>
                  <a:pt x="209" y="438"/>
                </a:lnTo>
                <a:lnTo>
                  <a:pt x="209" y="440"/>
                </a:lnTo>
                <a:lnTo>
                  <a:pt x="209" y="441"/>
                </a:lnTo>
                <a:lnTo>
                  <a:pt x="209" y="443"/>
                </a:lnTo>
                <a:lnTo>
                  <a:pt x="211" y="443"/>
                </a:lnTo>
                <a:lnTo>
                  <a:pt x="211" y="444"/>
                </a:lnTo>
                <a:lnTo>
                  <a:pt x="209" y="444"/>
                </a:lnTo>
                <a:lnTo>
                  <a:pt x="209" y="446"/>
                </a:lnTo>
                <a:lnTo>
                  <a:pt x="211" y="446"/>
                </a:lnTo>
                <a:lnTo>
                  <a:pt x="211" y="448"/>
                </a:lnTo>
                <a:lnTo>
                  <a:pt x="211" y="449"/>
                </a:lnTo>
                <a:lnTo>
                  <a:pt x="213" y="449"/>
                </a:lnTo>
                <a:lnTo>
                  <a:pt x="213" y="451"/>
                </a:lnTo>
                <a:lnTo>
                  <a:pt x="213" y="452"/>
                </a:lnTo>
                <a:lnTo>
                  <a:pt x="214" y="452"/>
                </a:lnTo>
                <a:lnTo>
                  <a:pt x="214" y="451"/>
                </a:lnTo>
                <a:lnTo>
                  <a:pt x="214" y="452"/>
                </a:lnTo>
                <a:lnTo>
                  <a:pt x="214" y="451"/>
                </a:lnTo>
                <a:lnTo>
                  <a:pt x="214" y="449"/>
                </a:lnTo>
                <a:lnTo>
                  <a:pt x="213" y="449"/>
                </a:lnTo>
                <a:lnTo>
                  <a:pt x="213" y="448"/>
                </a:lnTo>
                <a:lnTo>
                  <a:pt x="213" y="446"/>
                </a:lnTo>
                <a:lnTo>
                  <a:pt x="213" y="444"/>
                </a:lnTo>
                <a:lnTo>
                  <a:pt x="214" y="444"/>
                </a:lnTo>
                <a:lnTo>
                  <a:pt x="216" y="444"/>
                </a:lnTo>
                <a:lnTo>
                  <a:pt x="216" y="443"/>
                </a:lnTo>
                <a:lnTo>
                  <a:pt x="216" y="441"/>
                </a:lnTo>
                <a:lnTo>
                  <a:pt x="214" y="440"/>
                </a:lnTo>
                <a:lnTo>
                  <a:pt x="216" y="440"/>
                </a:lnTo>
                <a:lnTo>
                  <a:pt x="217" y="440"/>
                </a:lnTo>
                <a:lnTo>
                  <a:pt x="217" y="438"/>
                </a:lnTo>
                <a:lnTo>
                  <a:pt x="217" y="436"/>
                </a:lnTo>
                <a:lnTo>
                  <a:pt x="216" y="436"/>
                </a:lnTo>
                <a:lnTo>
                  <a:pt x="216" y="435"/>
                </a:lnTo>
                <a:lnTo>
                  <a:pt x="216" y="433"/>
                </a:lnTo>
                <a:lnTo>
                  <a:pt x="216" y="432"/>
                </a:lnTo>
                <a:lnTo>
                  <a:pt x="216" y="430"/>
                </a:lnTo>
                <a:lnTo>
                  <a:pt x="214" y="430"/>
                </a:lnTo>
                <a:lnTo>
                  <a:pt x="214" y="428"/>
                </a:lnTo>
                <a:lnTo>
                  <a:pt x="213" y="428"/>
                </a:lnTo>
                <a:lnTo>
                  <a:pt x="213" y="427"/>
                </a:lnTo>
                <a:lnTo>
                  <a:pt x="211" y="427"/>
                </a:lnTo>
                <a:lnTo>
                  <a:pt x="211" y="425"/>
                </a:lnTo>
                <a:lnTo>
                  <a:pt x="209" y="425"/>
                </a:lnTo>
                <a:lnTo>
                  <a:pt x="208" y="425"/>
                </a:lnTo>
                <a:lnTo>
                  <a:pt x="208" y="424"/>
                </a:lnTo>
                <a:lnTo>
                  <a:pt x="206" y="424"/>
                </a:lnTo>
                <a:lnTo>
                  <a:pt x="206" y="422"/>
                </a:lnTo>
                <a:lnTo>
                  <a:pt x="205" y="422"/>
                </a:lnTo>
                <a:lnTo>
                  <a:pt x="203" y="422"/>
                </a:lnTo>
                <a:lnTo>
                  <a:pt x="201" y="422"/>
                </a:lnTo>
                <a:lnTo>
                  <a:pt x="201" y="420"/>
                </a:lnTo>
                <a:lnTo>
                  <a:pt x="200" y="420"/>
                </a:lnTo>
                <a:lnTo>
                  <a:pt x="198" y="419"/>
                </a:lnTo>
                <a:lnTo>
                  <a:pt x="198" y="417"/>
                </a:lnTo>
                <a:lnTo>
                  <a:pt x="197" y="417"/>
                </a:lnTo>
                <a:lnTo>
                  <a:pt x="197" y="416"/>
                </a:lnTo>
                <a:lnTo>
                  <a:pt x="195" y="416"/>
                </a:lnTo>
                <a:lnTo>
                  <a:pt x="195" y="414"/>
                </a:lnTo>
                <a:lnTo>
                  <a:pt x="193" y="414"/>
                </a:lnTo>
                <a:lnTo>
                  <a:pt x="192" y="414"/>
                </a:lnTo>
                <a:lnTo>
                  <a:pt x="192" y="412"/>
                </a:lnTo>
                <a:lnTo>
                  <a:pt x="190" y="412"/>
                </a:lnTo>
                <a:lnTo>
                  <a:pt x="189" y="412"/>
                </a:lnTo>
                <a:lnTo>
                  <a:pt x="187" y="412"/>
                </a:lnTo>
                <a:lnTo>
                  <a:pt x="187" y="411"/>
                </a:lnTo>
                <a:lnTo>
                  <a:pt x="189" y="411"/>
                </a:lnTo>
                <a:lnTo>
                  <a:pt x="189" y="409"/>
                </a:lnTo>
                <a:lnTo>
                  <a:pt x="189" y="408"/>
                </a:lnTo>
                <a:lnTo>
                  <a:pt x="187" y="408"/>
                </a:lnTo>
                <a:lnTo>
                  <a:pt x="185" y="408"/>
                </a:lnTo>
                <a:lnTo>
                  <a:pt x="184" y="408"/>
                </a:lnTo>
                <a:lnTo>
                  <a:pt x="184" y="406"/>
                </a:lnTo>
                <a:lnTo>
                  <a:pt x="185" y="406"/>
                </a:lnTo>
                <a:lnTo>
                  <a:pt x="185" y="404"/>
                </a:lnTo>
                <a:lnTo>
                  <a:pt x="184" y="404"/>
                </a:lnTo>
                <a:lnTo>
                  <a:pt x="185" y="404"/>
                </a:lnTo>
                <a:lnTo>
                  <a:pt x="185" y="403"/>
                </a:lnTo>
                <a:lnTo>
                  <a:pt x="187" y="403"/>
                </a:lnTo>
                <a:lnTo>
                  <a:pt x="187" y="401"/>
                </a:lnTo>
                <a:lnTo>
                  <a:pt x="187" y="400"/>
                </a:lnTo>
                <a:lnTo>
                  <a:pt x="187" y="401"/>
                </a:lnTo>
                <a:lnTo>
                  <a:pt x="187" y="400"/>
                </a:lnTo>
                <a:lnTo>
                  <a:pt x="187" y="398"/>
                </a:lnTo>
                <a:lnTo>
                  <a:pt x="187" y="400"/>
                </a:lnTo>
                <a:lnTo>
                  <a:pt x="185" y="400"/>
                </a:lnTo>
                <a:lnTo>
                  <a:pt x="185" y="398"/>
                </a:lnTo>
                <a:lnTo>
                  <a:pt x="184" y="398"/>
                </a:lnTo>
                <a:lnTo>
                  <a:pt x="185" y="398"/>
                </a:lnTo>
                <a:lnTo>
                  <a:pt x="185" y="396"/>
                </a:lnTo>
                <a:lnTo>
                  <a:pt x="184" y="396"/>
                </a:lnTo>
                <a:lnTo>
                  <a:pt x="185" y="396"/>
                </a:lnTo>
                <a:lnTo>
                  <a:pt x="184" y="395"/>
                </a:lnTo>
                <a:lnTo>
                  <a:pt x="182" y="395"/>
                </a:lnTo>
                <a:lnTo>
                  <a:pt x="182" y="396"/>
                </a:lnTo>
                <a:lnTo>
                  <a:pt x="181" y="396"/>
                </a:lnTo>
                <a:lnTo>
                  <a:pt x="181" y="395"/>
                </a:lnTo>
                <a:lnTo>
                  <a:pt x="179" y="395"/>
                </a:lnTo>
                <a:lnTo>
                  <a:pt x="177" y="395"/>
                </a:lnTo>
                <a:lnTo>
                  <a:pt x="177" y="396"/>
                </a:lnTo>
                <a:lnTo>
                  <a:pt x="177" y="395"/>
                </a:lnTo>
                <a:lnTo>
                  <a:pt x="177" y="396"/>
                </a:lnTo>
                <a:lnTo>
                  <a:pt x="176" y="396"/>
                </a:lnTo>
                <a:lnTo>
                  <a:pt x="174" y="395"/>
                </a:lnTo>
                <a:lnTo>
                  <a:pt x="174" y="393"/>
                </a:lnTo>
                <a:lnTo>
                  <a:pt x="173" y="393"/>
                </a:lnTo>
                <a:lnTo>
                  <a:pt x="171" y="393"/>
                </a:lnTo>
                <a:lnTo>
                  <a:pt x="171" y="392"/>
                </a:lnTo>
                <a:lnTo>
                  <a:pt x="171" y="393"/>
                </a:lnTo>
                <a:lnTo>
                  <a:pt x="171" y="392"/>
                </a:lnTo>
                <a:lnTo>
                  <a:pt x="169" y="392"/>
                </a:lnTo>
                <a:lnTo>
                  <a:pt x="171" y="392"/>
                </a:lnTo>
                <a:lnTo>
                  <a:pt x="169" y="392"/>
                </a:lnTo>
                <a:lnTo>
                  <a:pt x="169" y="390"/>
                </a:lnTo>
                <a:lnTo>
                  <a:pt x="168" y="390"/>
                </a:lnTo>
                <a:lnTo>
                  <a:pt x="168" y="392"/>
                </a:lnTo>
                <a:lnTo>
                  <a:pt x="166" y="392"/>
                </a:lnTo>
                <a:lnTo>
                  <a:pt x="165" y="392"/>
                </a:lnTo>
                <a:lnTo>
                  <a:pt x="163" y="392"/>
                </a:lnTo>
                <a:lnTo>
                  <a:pt x="163" y="390"/>
                </a:lnTo>
                <a:lnTo>
                  <a:pt x="161" y="390"/>
                </a:lnTo>
                <a:lnTo>
                  <a:pt x="160" y="390"/>
                </a:lnTo>
                <a:lnTo>
                  <a:pt x="160" y="388"/>
                </a:lnTo>
                <a:lnTo>
                  <a:pt x="158" y="388"/>
                </a:lnTo>
                <a:lnTo>
                  <a:pt x="158" y="390"/>
                </a:lnTo>
                <a:lnTo>
                  <a:pt x="158" y="388"/>
                </a:lnTo>
                <a:lnTo>
                  <a:pt x="157" y="388"/>
                </a:lnTo>
                <a:lnTo>
                  <a:pt x="157" y="390"/>
                </a:lnTo>
                <a:lnTo>
                  <a:pt x="155" y="390"/>
                </a:lnTo>
                <a:lnTo>
                  <a:pt x="153" y="390"/>
                </a:lnTo>
                <a:lnTo>
                  <a:pt x="152" y="390"/>
                </a:lnTo>
                <a:lnTo>
                  <a:pt x="150" y="390"/>
                </a:lnTo>
                <a:lnTo>
                  <a:pt x="150" y="388"/>
                </a:lnTo>
                <a:lnTo>
                  <a:pt x="149" y="388"/>
                </a:lnTo>
                <a:lnTo>
                  <a:pt x="147" y="388"/>
                </a:lnTo>
                <a:lnTo>
                  <a:pt x="147" y="387"/>
                </a:lnTo>
                <a:lnTo>
                  <a:pt x="147" y="388"/>
                </a:lnTo>
                <a:lnTo>
                  <a:pt x="147" y="387"/>
                </a:lnTo>
                <a:lnTo>
                  <a:pt x="147" y="385"/>
                </a:lnTo>
                <a:lnTo>
                  <a:pt x="147" y="387"/>
                </a:lnTo>
                <a:lnTo>
                  <a:pt x="145" y="387"/>
                </a:lnTo>
                <a:lnTo>
                  <a:pt x="144" y="387"/>
                </a:lnTo>
                <a:lnTo>
                  <a:pt x="145" y="387"/>
                </a:lnTo>
                <a:lnTo>
                  <a:pt x="145" y="385"/>
                </a:lnTo>
                <a:lnTo>
                  <a:pt x="145" y="384"/>
                </a:lnTo>
                <a:lnTo>
                  <a:pt x="145" y="382"/>
                </a:lnTo>
                <a:lnTo>
                  <a:pt x="147" y="382"/>
                </a:lnTo>
                <a:lnTo>
                  <a:pt x="149" y="382"/>
                </a:lnTo>
                <a:lnTo>
                  <a:pt x="149" y="380"/>
                </a:lnTo>
                <a:lnTo>
                  <a:pt x="149" y="379"/>
                </a:lnTo>
                <a:lnTo>
                  <a:pt x="149" y="377"/>
                </a:lnTo>
                <a:lnTo>
                  <a:pt x="149" y="376"/>
                </a:lnTo>
                <a:lnTo>
                  <a:pt x="149" y="374"/>
                </a:lnTo>
                <a:lnTo>
                  <a:pt x="149" y="372"/>
                </a:lnTo>
                <a:lnTo>
                  <a:pt x="149" y="371"/>
                </a:lnTo>
                <a:lnTo>
                  <a:pt x="150" y="371"/>
                </a:lnTo>
                <a:lnTo>
                  <a:pt x="150" y="369"/>
                </a:lnTo>
                <a:lnTo>
                  <a:pt x="150" y="368"/>
                </a:lnTo>
                <a:lnTo>
                  <a:pt x="149" y="368"/>
                </a:lnTo>
                <a:lnTo>
                  <a:pt x="147" y="368"/>
                </a:lnTo>
                <a:lnTo>
                  <a:pt x="147" y="366"/>
                </a:lnTo>
                <a:lnTo>
                  <a:pt x="147" y="364"/>
                </a:lnTo>
                <a:lnTo>
                  <a:pt x="147" y="363"/>
                </a:lnTo>
                <a:lnTo>
                  <a:pt x="147" y="361"/>
                </a:lnTo>
                <a:lnTo>
                  <a:pt x="147" y="360"/>
                </a:lnTo>
                <a:lnTo>
                  <a:pt x="147" y="358"/>
                </a:lnTo>
                <a:lnTo>
                  <a:pt x="145" y="358"/>
                </a:lnTo>
                <a:lnTo>
                  <a:pt x="145" y="356"/>
                </a:lnTo>
                <a:lnTo>
                  <a:pt x="144" y="356"/>
                </a:lnTo>
                <a:lnTo>
                  <a:pt x="145" y="356"/>
                </a:lnTo>
                <a:lnTo>
                  <a:pt x="145" y="358"/>
                </a:lnTo>
                <a:lnTo>
                  <a:pt x="145" y="360"/>
                </a:lnTo>
                <a:lnTo>
                  <a:pt x="145" y="361"/>
                </a:lnTo>
                <a:lnTo>
                  <a:pt x="145" y="363"/>
                </a:lnTo>
                <a:lnTo>
                  <a:pt x="144" y="364"/>
                </a:lnTo>
                <a:lnTo>
                  <a:pt x="144" y="366"/>
                </a:lnTo>
                <a:lnTo>
                  <a:pt x="144" y="368"/>
                </a:lnTo>
                <a:lnTo>
                  <a:pt x="144" y="369"/>
                </a:lnTo>
                <a:lnTo>
                  <a:pt x="145" y="371"/>
                </a:lnTo>
                <a:lnTo>
                  <a:pt x="144" y="371"/>
                </a:lnTo>
                <a:lnTo>
                  <a:pt x="144" y="372"/>
                </a:lnTo>
                <a:lnTo>
                  <a:pt x="144" y="374"/>
                </a:lnTo>
                <a:lnTo>
                  <a:pt x="144" y="376"/>
                </a:lnTo>
                <a:lnTo>
                  <a:pt x="142" y="376"/>
                </a:lnTo>
                <a:lnTo>
                  <a:pt x="142" y="377"/>
                </a:lnTo>
                <a:lnTo>
                  <a:pt x="141" y="377"/>
                </a:lnTo>
                <a:lnTo>
                  <a:pt x="141" y="379"/>
                </a:lnTo>
                <a:lnTo>
                  <a:pt x="139" y="380"/>
                </a:lnTo>
                <a:lnTo>
                  <a:pt x="141" y="380"/>
                </a:lnTo>
                <a:lnTo>
                  <a:pt x="139" y="380"/>
                </a:lnTo>
                <a:lnTo>
                  <a:pt x="137" y="380"/>
                </a:lnTo>
                <a:lnTo>
                  <a:pt x="137" y="382"/>
                </a:lnTo>
                <a:lnTo>
                  <a:pt x="137" y="380"/>
                </a:lnTo>
                <a:lnTo>
                  <a:pt x="137" y="382"/>
                </a:lnTo>
                <a:lnTo>
                  <a:pt x="136" y="382"/>
                </a:lnTo>
                <a:lnTo>
                  <a:pt x="136" y="380"/>
                </a:lnTo>
                <a:lnTo>
                  <a:pt x="134" y="380"/>
                </a:lnTo>
                <a:lnTo>
                  <a:pt x="133" y="380"/>
                </a:lnTo>
                <a:lnTo>
                  <a:pt x="134" y="380"/>
                </a:lnTo>
                <a:lnTo>
                  <a:pt x="134" y="379"/>
                </a:lnTo>
                <a:lnTo>
                  <a:pt x="133" y="379"/>
                </a:lnTo>
                <a:lnTo>
                  <a:pt x="131" y="379"/>
                </a:lnTo>
                <a:lnTo>
                  <a:pt x="129" y="379"/>
                </a:lnTo>
                <a:lnTo>
                  <a:pt x="128" y="379"/>
                </a:lnTo>
                <a:lnTo>
                  <a:pt x="128" y="377"/>
                </a:lnTo>
                <a:lnTo>
                  <a:pt x="126" y="377"/>
                </a:lnTo>
                <a:lnTo>
                  <a:pt x="125" y="377"/>
                </a:lnTo>
                <a:lnTo>
                  <a:pt x="125" y="376"/>
                </a:lnTo>
                <a:lnTo>
                  <a:pt x="125" y="377"/>
                </a:lnTo>
                <a:lnTo>
                  <a:pt x="125" y="376"/>
                </a:lnTo>
                <a:lnTo>
                  <a:pt x="123" y="376"/>
                </a:lnTo>
                <a:lnTo>
                  <a:pt x="123" y="377"/>
                </a:lnTo>
                <a:lnTo>
                  <a:pt x="123" y="376"/>
                </a:lnTo>
                <a:lnTo>
                  <a:pt x="121" y="376"/>
                </a:lnTo>
                <a:lnTo>
                  <a:pt x="120" y="376"/>
                </a:lnTo>
                <a:lnTo>
                  <a:pt x="121" y="376"/>
                </a:lnTo>
                <a:lnTo>
                  <a:pt x="120" y="376"/>
                </a:lnTo>
                <a:lnTo>
                  <a:pt x="120" y="374"/>
                </a:lnTo>
                <a:lnTo>
                  <a:pt x="118" y="374"/>
                </a:lnTo>
                <a:lnTo>
                  <a:pt x="118" y="372"/>
                </a:lnTo>
                <a:lnTo>
                  <a:pt x="118" y="374"/>
                </a:lnTo>
                <a:lnTo>
                  <a:pt x="117" y="374"/>
                </a:lnTo>
                <a:lnTo>
                  <a:pt x="117" y="372"/>
                </a:lnTo>
                <a:lnTo>
                  <a:pt x="117" y="374"/>
                </a:lnTo>
                <a:lnTo>
                  <a:pt x="117" y="372"/>
                </a:lnTo>
                <a:lnTo>
                  <a:pt x="118" y="371"/>
                </a:lnTo>
                <a:lnTo>
                  <a:pt x="120" y="371"/>
                </a:lnTo>
                <a:lnTo>
                  <a:pt x="121" y="369"/>
                </a:lnTo>
                <a:lnTo>
                  <a:pt x="123" y="369"/>
                </a:lnTo>
                <a:lnTo>
                  <a:pt x="125" y="369"/>
                </a:lnTo>
                <a:lnTo>
                  <a:pt x="125" y="368"/>
                </a:lnTo>
                <a:lnTo>
                  <a:pt x="123" y="368"/>
                </a:lnTo>
                <a:lnTo>
                  <a:pt x="125" y="368"/>
                </a:lnTo>
                <a:lnTo>
                  <a:pt x="125" y="366"/>
                </a:lnTo>
                <a:lnTo>
                  <a:pt x="126" y="366"/>
                </a:lnTo>
                <a:lnTo>
                  <a:pt x="128" y="366"/>
                </a:lnTo>
                <a:lnTo>
                  <a:pt x="128" y="364"/>
                </a:lnTo>
                <a:lnTo>
                  <a:pt x="128" y="363"/>
                </a:lnTo>
                <a:lnTo>
                  <a:pt x="128" y="361"/>
                </a:lnTo>
                <a:lnTo>
                  <a:pt x="129" y="361"/>
                </a:lnTo>
                <a:lnTo>
                  <a:pt x="129" y="360"/>
                </a:lnTo>
                <a:lnTo>
                  <a:pt x="129" y="358"/>
                </a:lnTo>
                <a:lnTo>
                  <a:pt x="129" y="356"/>
                </a:lnTo>
                <a:lnTo>
                  <a:pt x="129" y="355"/>
                </a:lnTo>
                <a:lnTo>
                  <a:pt x="128" y="355"/>
                </a:lnTo>
                <a:lnTo>
                  <a:pt x="128" y="356"/>
                </a:lnTo>
                <a:lnTo>
                  <a:pt x="126" y="356"/>
                </a:lnTo>
                <a:lnTo>
                  <a:pt x="125" y="356"/>
                </a:lnTo>
                <a:lnTo>
                  <a:pt x="125" y="355"/>
                </a:lnTo>
                <a:lnTo>
                  <a:pt x="126" y="355"/>
                </a:lnTo>
                <a:lnTo>
                  <a:pt x="126" y="353"/>
                </a:lnTo>
                <a:lnTo>
                  <a:pt x="126" y="352"/>
                </a:lnTo>
                <a:lnTo>
                  <a:pt x="126" y="350"/>
                </a:lnTo>
                <a:lnTo>
                  <a:pt x="125" y="350"/>
                </a:lnTo>
                <a:lnTo>
                  <a:pt x="125" y="352"/>
                </a:lnTo>
                <a:lnTo>
                  <a:pt x="125" y="350"/>
                </a:lnTo>
                <a:lnTo>
                  <a:pt x="123" y="350"/>
                </a:lnTo>
                <a:lnTo>
                  <a:pt x="123" y="348"/>
                </a:lnTo>
                <a:lnTo>
                  <a:pt x="125" y="347"/>
                </a:lnTo>
                <a:lnTo>
                  <a:pt x="125" y="345"/>
                </a:lnTo>
                <a:lnTo>
                  <a:pt x="126" y="347"/>
                </a:lnTo>
                <a:lnTo>
                  <a:pt x="126" y="345"/>
                </a:lnTo>
                <a:lnTo>
                  <a:pt x="128" y="345"/>
                </a:lnTo>
                <a:lnTo>
                  <a:pt x="128" y="347"/>
                </a:lnTo>
                <a:lnTo>
                  <a:pt x="128" y="345"/>
                </a:lnTo>
                <a:lnTo>
                  <a:pt x="129" y="345"/>
                </a:lnTo>
                <a:lnTo>
                  <a:pt x="129" y="344"/>
                </a:lnTo>
                <a:lnTo>
                  <a:pt x="128" y="344"/>
                </a:lnTo>
                <a:lnTo>
                  <a:pt x="128" y="345"/>
                </a:lnTo>
                <a:lnTo>
                  <a:pt x="128" y="344"/>
                </a:lnTo>
                <a:lnTo>
                  <a:pt x="128" y="342"/>
                </a:lnTo>
                <a:lnTo>
                  <a:pt x="128" y="340"/>
                </a:lnTo>
                <a:lnTo>
                  <a:pt x="129" y="340"/>
                </a:lnTo>
                <a:lnTo>
                  <a:pt x="129" y="339"/>
                </a:lnTo>
                <a:lnTo>
                  <a:pt x="128" y="339"/>
                </a:lnTo>
                <a:lnTo>
                  <a:pt x="128" y="337"/>
                </a:lnTo>
                <a:lnTo>
                  <a:pt x="128" y="339"/>
                </a:lnTo>
                <a:lnTo>
                  <a:pt x="128" y="340"/>
                </a:lnTo>
                <a:lnTo>
                  <a:pt x="126" y="340"/>
                </a:lnTo>
                <a:lnTo>
                  <a:pt x="126" y="342"/>
                </a:lnTo>
                <a:lnTo>
                  <a:pt x="126" y="344"/>
                </a:lnTo>
                <a:lnTo>
                  <a:pt x="125" y="344"/>
                </a:lnTo>
                <a:lnTo>
                  <a:pt x="123" y="344"/>
                </a:lnTo>
                <a:lnTo>
                  <a:pt x="123" y="345"/>
                </a:lnTo>
                <a:lnTo>
                  <a:pt x="121" y="345"/>
                </a:lnTo>
                <a:lnTo>
                  <a:pt x="121" y="347"/>
                </a:lnTo>
                <a:lnTo>
                  <a:pt x="121" y="348"/>
                </a:lnTo>
                <a:lnTo>
                  <a:pt x="120" y="350"/>
                </a:lnTo>
                <a:lnTo>
                  <a:pt x="121" y="350"/>
                </a:lnTo>
                <a:lnTo>
                  <a:pt x="121" y="352"/>
                </a:lnTo>
                <a:lnTo>
                  <a:pt x="121" y="353"/>
                </a:lnTo>
                <a:lnTo>
                  <a:pt x="120" y="353"/>
                </a:lnTo>
                <a:lnTo>
                  <a:pt x="120" y="355"/>
                </a:lnTo>
                <a:lnTo>
                  <a:pt x="120" y="356"/>
                </a:lnTo>
                <a:lnTo>
                  <a:pt x="121" y="356"/>
                </a:lnTo>
                <a:lnTo>
                  <a:pt x="121" y="358"/>
                </a:lnTo>
                <a:lnTo>
                  <a:pt x="123" y="358"/>
                </a:lnTo>
                <a:lnTo>
                  <a:pt x="121" y="360"/>
                </a:lnTo>
                <a:lnTo>
                  <a:pt x="121" y="361"/>
                </a:lnTo>
                <a:lnTo>
                  <a:pt x="120" y="361"/>
                </a:lnTo>
                <a:lnTo>
                  <a:pt x="120" y="363"/>
                </a:lnTo>
                <a:lnTo>
                  <a:pt x="118" y="363"/>
                </a:lnTo>
                <a:lnTo>
                  <a:pt x="117" y="363"/>
                </a:lnTo>
                <a:lnTo>
                  <a:pt x="115" y="363"/>
                </a:lnTo>
                <a:lnTo>
                  <a:pt x="115" y="364"/>
                </a:lnTo>
                <a:lnTo>
                  <a:pt x="115" y="363"/>
                </a:lnTo>
                <a:lnTo>
                  <a:pt x="113" y="363"/>
                </a:lnTo>
                <a:lnTo>
                  <a:pt x="112" y="363"/>
                </a:lnTo>
                <a:lnTo>
                  <a:pt x="110" y="363"/>
                </a:lnTo>
                <a:lnTo>
                  <a:pt x="110" y="364"/>
                </a:lnTo>
                <a:lnTo>
                  <a:pt x="110" y="363"/>
                </a:lnTo>
                <a:lnTo>
                  <a:pt x="110" y="364"/>
                </a:lnTo>
                <a:lnTo>
                  <a:pt x="110" y="363"/>
                </a:lnTo>
                <a:lnTo>
                  <a:pt x="109" y="363"/>
                </a:lnTo>
                <a:lnTo>
                  <a:pt x="109" y="364"/>
                </a:lnTo>
                <a:lnTo>
                  <a:pt x="107" y="364"/>
                </a:lnTo>
                <a:lnTo>
                  <a:pt x="105" y="364"/>
                </a:lnTo>
                <a:lnTo>
                  <a:pt x="105" y="366"/>
                </a:lnTo>
                <a:lnTo>
                  <a:pt x="105" y="364"/>
                </a:lnTo>
                <a:lnTo>
                  <a:pt x="105" y="366"/>
                </a:lnTo>
                <a:lnTo>
                  <a:pt x="104" y="366"/>
                </a:lnTo>
                <a:lnTo>
                  <a:pt x="102" y="368"/>
                </a:lnTo>
                <a:lnTo>
                  <a:pt x="102" y="369"/>
                </a:lnTo>
                <a:lnTo>
                  <a:pt x="102" y="368"/>
                </a:lnTo>
                <a:lnTo>
                  <a:pt x="102" y="369"/>
                </a:lnTo>
                <a:lnTo>
                  <a:pt x="102" y="368"/>
                </a:lnTo>
                <a:lnTo>
                  <a:pt x="102" y="369"/>
                </a:lnTo>
                <a:lnTo>
                  <a:pt x="102" y="371"/>
                </a:lnTo>
                <a:lnTo>
                  <a:pt x="102" y="369"/>
                </a:lnTo>
                <a:lnTo>
                  <a:pt x="101" y="371"/>
                </a:lnTo>
                <a:lnTo>
                  <a:pt x="101" y="369"/>
                </a:lnTo>
                <a:lnTo>
                  <a:pt x="99" y="369"/>
                </a:lnTo>
                <a:lnTo>
                  <a:pt x="97" y="369"/>
                </a:lnTo>
                <a:lnTo>
                  <a:pt x="96" y="369"/>
                </a:lnTo>
                <a:lnTo>
                  <a:pt x="94" y="369"/>
                </a:lnTo>
                <a:lnTo>
                  <a:pt x="93" y="369"/>
                </a:lnTo>
                <a:lnTo>
                  <a:pt x="93" y="371"/>
                </a:lnTo>
                <a:lnTo>
                  <a:pt x="93" y="369"/>
                </a:lnTo>
                <a:lnTo>
                  <a:pt x="93" y="371"/>
                </a:lnTo>
                <a:lnTo>
                  <a:pt x="91" y="371"/>
                </a:lnTo>
                <a:lnTo>
                  <a:pt x="91" y="369"/>
                </a:lnTo>
                <a:lnTo>
                  <a:pt x="91" y="371"/>
                </a:lnTo>
                <a:lnTo>
                  <a:pt x="89" y="371"/>
                </a:lnTo>
                <a:lnTo>
                  <a:pt x="88" y="371"/>
                </a:lnTo>
                <a:lnTo>
                  <a:pt x="86" y="371"/>
                </a:lnTo>
                <a:lnTo>
                  <a:pt x="88" y="371"/>
                </a:lnTo>
                <a:lnTo>
                  <a:pt x="86" y="371"/>
                </a:lnTo>
                <a:lnTo>
                  <a:pt x="85" y="371"/>
                </a:lnTo>
                <a:lnTo>
                  <a:pt x="85" y="369"/>
                </a:lnTo>
                <a:lnTo>
                  <a:pt x="85" y="371"/>
                </a:lnTo>
                <a:lnTo>
                  <a:pt x="83" y="371"/>
                </a:lnTo>
                <a:lnTo>
                  <a:pt x="83" y="369"/>
                </a:lnTo>
                <a:lnTo>
                  <a:pt x="85" y="369"/>
                </a:lnTo>
                <a:lnTo>
                  <a:pt x="85" y="368"/>
                </a:lnTo>
                <a:lnTo>
                  <a:pt x="83" y="368"/>
                </a:lnTo>
                <a:lnTo>
                  <a:pt x="85" y="368"/>
                </a:lnTo>
                <a:lnTo>
                  <a:pt x="83" y="368"/>
                </a:lnTo>
                <a:lnTo>
                  <a:pt x="85" y="368"/>
                </a:lnTo>
                <a:lnTo>
                  <a:pt x="83" y="368"/>
                </a:lnTo>
                <a:lnTo>
                  <a:pt x="85" y="368"/>
                </a:lnTo>
                <a:lnTo>
                  <a:pt x="83" y="368"/>
                </a:lnTo>
                <a:lnTo>
                  <a:pt x="85" y="368"/>
                </a:lnTo>
                <a:lnTo>
                  <a:pt x="83" y="368"/>
                </a:lnTo>
                <a:lnTo>
                  <a:pt x="83" y="366"/>
                </a:lnTo>
                <a:lnTo>
                  <a:pt x="85" y="366"/>
                </a:lnTo>
                <a:lnTo>
                  <a:pt x="83" y="364"/>
                </a:lnTo>
                <a:lnTo>
                  <a:pt x="85" y="364"/>
                </a:lnTo>
                <a:lnTo>
                  <a:pt x="86" y="363"/>
                </a:lnTo>
                <a:lnTo>
                  <a:pt x="86" y="361"/>
                </a:lnTo>
                <a:lnTo>
                  <a:pt x="85" y="361"/>
                </a:lnTo>
                <a:lnTo>
                  <a:pt x="85" y="360"/>
                </a:lnTo>
                <a:lnTo>
                  <a:pt x="85" y="361"/>
                </a:lnTo>
                <a:lnTo>
                  <a:pt x="86" y="361"/>
                </a:lnTo>
                <a:lnTo>
                  <a:pt x="86" y="360"/>
                </a:lnTo>
                <a:lnTo>
                  <a:pt x="85" y="360"/>
                </a:lnTo>
                <a:lnTo>
                  <a:pt x="86" y="360"/>
                </a:lnTo>
                <a:lnTo>
                  <a:pt x="86" y="358"/>
                </a:lnTo>
                <a:lnTo>
                  <a:pt x="85" y="358"/>
                </a:lnTo>
                <a:lnTo>
                  <a:pt x="85" y="360"/>
                </a:lnTo>
                <a:lnTo>
                  <a:pt x="85" y="358"/>
                </a:lnTo>
                <a:lnTo>
                  <a:pt x="85" y="356"/>
                </a:lnTo>
                <a:lnTo>
                  <a:pt x="85" y="358"/>
                </a:lnTo>
                <a:lnTo>
                  <a:pt x="85" y="356"/>
                </a:lnTo>
                <a:lnTo>
                  <a:pt x="86" y="356"/>
                </a:lnTo>
                <a:lnTo>
                  <a:pt x="88" y="356"/>
                </a:lnTo>
                <a:lnTo>
                  <a:pt x="89" y="356"/>
                </a:lnTo>
                <a:lnTo>
                  <a:pt x="91" y="356"/>
                </a:lnTo>
                <a:lnTo>
                  <a:pt x="93" y="356"/>
                </a:lnTo>
                <a:lnTo>
                  <a:pt x="94" y="356"/>
                </a:lnTo>
                <a:lnTo>
                  <a:pt x="96" y="356"/>
                </a:lnTo>
                <a:lnTo>
                  <a:pt x="96" y="355"/>
                </a:lnTo>
                <a:lnTo>
                  <a:pt x="97" y="355"/>
                </a:lnTo>
                <a:lnTo>
                  <a:pt x="97" y="353"/>
                </a:lnTo>
                <a:lnTo>
                  <a:pt x="99" y="352"/>
                </a:lnTo>
                <a:lnTo>
                  <a:pt x="97" y="352"/>
                </a:lnTo>
                <a:lnTo>
                  <a:pt x="97" y="350"/>
                </a:lnTo>
                <a:lnTo>
                  <a:pt x="99" y="348"/>
                </a:lnTo>
                <a:lnTo>
                  <a:pt x="99" y="347"/>
                </a:lnTo>
                <a:lnTo>
                  <a:pt x="97" y="345"/>
                </a:lnTo>
                <a:lnTo>
                  <a:pt x="96" y="345"/>
                </a:lnTo>
                <a:lnTo>
                  <a:pt x="94" y="347"/>
                </a:lnTo>
                <a:lnTo>
                  <a:pt x="93" y="347"/>
                </a:lnTo>
                <a:lnTo>
                  <a:pt x="91" y="347"/>
                </a:lnTo>
                <a:lnTo>
                  <a:pt x="89" y="347"/>
                </a:lnTo>
                <a:lnTo>
                  <a:pt x="88" y="347"/>
                </a:lnTo>
                <a:lnTo>
                  <a:pt x="86" y="347"/>
                </a:lnTo>
                <a:lnTo>
                  <a:pt x="85" y="347"/>
                </a:lnTo>
                <a:lnTo>
                  <a:pt x="83" y="347"/>
                </a:lnTo>
                <a:lnTo>
                  <a:pt x="81" y="347"/>
                </a:lnTo>
                <a:lnTo>
                  <a:pt x="80" y="347"/>
                </a:lnTo>
                <a:lnTo>
                  <a:pt x="78" y="347"/>
                </a:lnTo>
                <a:lnTo>
                  <a:pt x="77" y="347"/>
                </a:lnTo>
                <a:lnTo>
                  <a:pt x="77" y="348"/>
                </a:lnTo>
                <a:lnTo>
                  <a:pt x="75" y="347"/>
                </a:lnTo>
                <a:lnTo>
                  <a:pt x="75" y="348"/>
                </a:lnTo>
                <a:lnTo>
                  <a:pt x="75" y="347"/>
                </a:lnTo>
                <a:lnTo>
                  <a:pt x="75" y="348"/>
                </a:lnTo>
                <a:lnTo>
                  <a:pt x="73" y="348"/>
                </a:lnTo>
                <a:lnTo>
                  <a:pt x="73" y="347"/>
                </a:lnTo>
                <a:lnTo>
                  <a:pt x="72" y="347"/>
                </a:lnTo>
                <a:lnTo>
                  <a:pt x="72" y="348"/>
                </a:lnTo>
                <a:lnTo>
                  <a:pt x="72" y="347"/>
                </a:lnTo>
                <a:lnTo>
                  <a:pt x="72" y="348"/>
                </a:lnTo>
                <a:lnTo>
                  <a:pt x="72" y="347"/>
                </a:lnTo>
                <a:lnTo>
                  <a:pt x="70" y="347"/>
                </a:lnTo>
                <a:lnTo>
                  <a:pt x="70" y="345"/>
                </a:lnTo>
                <a:lnTo>
                  <a:pt x="70" y="344"/>
                </a:lnTo>
                <a:lnTo>
                  <a:pt x="72" y="342"/>
                </a:lnTo>
                <a:lnTo>
                  <a:pt x="70" y="342"/>
                </a:lnTo>
                <a:lnTo>
                  <a:pt x="72" y="342"/>
                </a:lnTo>
                <a:lnTo>
                  <a:pt x="72" y="340"/>
                </a:lnTo>
                <a:lnTo>
                  <a:pt x="72" y="339"/>
                </a:lnTo>
                <a:lnTo>
                  <a:pt x="73" y="339"/>
                </a:lnTo>
                <a:lnTo>
                  <a:pt x="73" y="337"/>
                </a:lnTo>
                <a:lnTo>
                  <a:pt x="75" y="337"/>
                </a:lnTo>
                <a:lnTo>
                  <a:pt x="75" y="336"/>
                </a:lnTo>
                <a:lnTo>
                  <a:pt x="77" y="336"/>
                </a:lnTo>
                <a:lnTo>
                  <a:pt x="77" y="334"/>
                </a:lnTo>
                <a:lnTo>
                  <a:pt x="75" y="334"/>
                </a:lnTo>
                <a:lnTo>
                  <a:pt x="75" y="336"/>
                </a:lnTo>
                <a:lnTo>
                  <a:pt x="75" y="334"/>
                </a:lnTo>
                <a:lnTo>
                  <a:pt x="75" y="336"/>
                </a:lnTo>
                <a:lnTo>
                  <a:pt x="73" y="336"/>
                </a:lnTo>
                <a:lnTo>
                  <a:pt x="73" y="334"/>
                </a:lnTo>
                <a:lnTo>
                  <a:pt x="75" y="334"/>
                </a:lnTo>
                <a:lnTo>
                  <a:pt x="73" y="332"/>
                </a:lnTo>
                <a:lnTo>
                  <a:pt x="73" y="331"/>
                </a:lnTo>
                <a:lnTo>
                  <a:pt x="73" y="329"/>
                </a:lnTo>
                <a:lnTo>
                  <a:pt x="75" y="329"/>
                </a:lnTo>
                <a:lnTo>
                  <a:pt x="77" y="329"/>
                </a:lnTo>
                <a:lnTo>
                  <a:pt x="78" y="329"/>
                </a:lnTo>
                <a:lnTo>
                  <a:pt x="78" y="328"/>
                </a:lnTo>
                <a:lnTo>
                  <a:pt x="80" y="328"/>
                </a:lnTo>
                <a:lnTo>
                  <a:pt x="81" y="328"/>
                </a:lnTo>
                <a:lnTo>
                  <a:pt x="81" y="326"/>
                </a:lnTo>
                <a:lnTo>
                  <a:pt x="80" y="326"/>
                </a:lnTo>
                <a:lnTo>
                  <a:pt x="80" y="324"/>
                </a:lnTo>
                <a:lnTo>
                  <a:pt x="80" y="326"/>
                </a:lnTo>
                <a:lnTo>
                  <a:pt x="78" y="326"/>
                </a:lnTo>
                <a:lnTo>
                  <a:pt x="77" y="326"/>
                </a:lnTo>
                <a:lnTo>
                  <a:pt x="75" y="326"/>
                </a:lnTo>
                <a:lnTo>
                  <a:pt x="73" y="326"/>
                </a:lnTo>
                <a:lnTo>
                  <a:pt x="72" y="326"/>
                </a:lnTo>
                <a:lnTo>
                  <a:pt x="72" y="328"/>
                </a:lnTo>
                <a:lnTo>
                  <a:pt x="70" y="328"/>
                </a:lnTo>
                <a:lnTo>
                  <a:pt x="69" y="328"/>
                </a:lnTo>
                <a:lnTo>
                  <a:pt x="69" y="329"/>
                </a:lnTo>
                <a:lnTo>
                  <a:pt x="69" y="331"/>
                </a:lnTo>
                <a:lnTo>
                  <a:pt x="67" y="331"/>
                </a:lnTo>
                <a:lnTo>
                  <a:pt x="65" y="331"/>
                </a:lnTo>
                <a:lnTo>
                  <a:pt x="65" y="329"/>
                </a:lnTo>
                <a:lnTo>
                  <a:pt x="64" y="329"/>
                </a:lnTo>
                <a:lnTo>
                  <a:pt x="62" y="329"/>
                </a:lnTo>
                <a:lnTo>
                  <a:pt x="61" y="329"/>
                </a:lnTo>
                <a:lnTo>
                  <a:pt x="61" y="328"/>
                </a:lnTo>
                <a:lnTo>
                  <a:pt x="59" y="328"/>
                </a:lnTo>
                <a:lnTo>
                  <a:pt x="59" y="329"/>
                </a:lnTo>
                <a:lnTo>
                  <a:pt x="59" y="328"/>
                </a:lnTo>
                <a:lnTo>
                  <a:pt x="59" y="329"/>
                </a:lnTo>
                <a:lnTo>
                  <a:pt x="59" y="328"/>
                </a:lnTo>
                <a:lnTo>
                  <a:pt x="57" y="328"/>
                </a:lnTo>
                <a:lnTo>
                  <a:pt x="57" y="326"/>
                </a:lnTo>
                <a:lnTo>
                  <a:pt x="57" y="328"/>
                </a:lnTo>
                <a:lnTo>
                  <a:pt x="57" y="326"/>
                </a:lnTo>
                <a:lnTo>
                  <a:pt x="59" y="326"/>
                </a:lnTo>
                <a:lnTo>
                  <a:pt x="59" y="328"/>
                </a:lnTo>
                <a:lnTo>
                  <a:pt x="59" y="326"/>
                </a:lnTo>
                <a:lnTo>
                  <a:pt x="59" y="324"/>
                </a:lnTo>
                <a:lnTo>
                  <a:pt x="59" y="326"/>
                </a:lnTo>
                <a:lnTo>
                  <a:pt x="61" y="326"/>
                </a:lnTo>
                <a:lnTo>
                  <a:pt x="62" y="326"/>
                </a:lnTo>
                <a:lnTo>
                  <a:pt x="62" y="324"/>
                </a:lnTo>
                <a:lnTo>
                  <a:pt x="61" y="324"/>
                </a:lnTo>
                <a:lnTo>
                  <a:pt x="62" y="324"/>
                </a:lnTo>
                <a:lnTo>
                  <a:pt x="64" y="324"/>
                </a:lnTo>
                <a:lnTo>
                  <a:pt x="62" y="324"/>
                </a:lnTo>
                <a:lnTo>
                  <a:pt x="64" y="324"/>
                </a:lnTo>
                <a:lnTo>
                  <a:pt x="64" y="323"/>
                </a:lnTo>
                <a:lnTo>
                  <a:pt x="62" y="323"/>
                </a:lnTo>
                <a:lnTo>
                  <a:pt x="64" y="323"/>
                </a:lnTo>
                <a:lnTo>
                  <a:pt x="62" y="323"/>
                </a:lnTo>
                <a:lnTo>
                  <a:pt x="62" y="321"/>
                </a:lnTo>
                <a:lnTo>
                  <a:pt x="61" y="321"/>
                </a:lnTo>
                <a:lnTo>
                  <a:pt x="61" y="320"/>
                </a:lnTo>
                <a:lnTo>
                  <a:pt x="59" y="320"/>
                </a:lnTo>
                <a:lnTo>
                  <a:pt x="61" y="320"/>
                </a:lnTo>
                <a:lnTo>
                  <a:pt x="59" y="320"/>
                </a:lnTo>
                <a:lnTo>
                  <a:pt x="59" y="318"/>
                </a:lnTo>
                <a:lnTo>
                  <a:pt x="59" y="320"/>
                </a:lnTo>
                <a:lnTo>
                  <a:pt x="59" y="318"/>
                </a:lnTo>
                <a:lnTo>
                  <a:pt x="57" y="318"/>
                </a:lnTo>
                <a:lnTo>
                  <a:pt x="57" y="316"/>
                </a:lnTo>
                <a:lnTo>
                  <a:pt x="56" y="316"/>
                </a:lnTo>
                <a:lnTo>
                  <a:pt x="56" y="315"/>
                </a:lnTo>
                <a:lnTo>
                  <a:pt x="54" y="315"/>
                </a:lnTo>
                <a:lnTo>
                  <a:pt x="54" y="313"/>
                </a:lnTo>
                <a:lnTo>
                  <a:pt x="54" y="315"/>
                </a:lnTo>
                <a:lnTo>
                  <a:pt x="54" y="313"/>
                </a:lnTo>
                <a:lnTo>
                  <a:pt x="53" y="313"/>
                </a:lnTo>
                <a:lnTo>
                  <a:pt x="54" y="313"/>
                </a:lnTo>
                <a:lnTo>
                  <a:pt x="53" y="313"/>
                </a:lnTo>
                <a:lnTo>
                  <a:pt x="54" y="313"/>
                </a:lnTo>
                <a:lnTo>
                  <a:pt x="53" y="313"/>
                </a:lnTo>
                <a:lnTo>
                  <a:pt x="54" y="313"/>
                </a:lnTo>
                <a:lnTo>
                  <a:pt x="54" y="312"/>
                </a:lnTo>
                <a:lnTo>
                  <a:pt x="54" y="313"/>
                </a:lnTo>
                <a:lnTo>
                  <a:pt x="54" y="312"/>
                </a:lnTo>
                <a:lnTo>
                  <a:pt x="56" y="312"/>
                </a:lnTo>
                <a:lnTo>
                  <a:pt x="56" y="310"/>
                </a:lnTo>
                <a:lnTo>
                  <a:pt x="56" y="312"/>
                </a:lnTo>
                <a:lnTo>
                  <a:pt x="56" y="310"/>
                </a:lnTo>
                <a:lnTo>
                  <a:pt x="57" y="312"/>
                </a:lnTo>
                <a:lnTo>
                  <a:pt x="59" y="312"/>
                </a:lnTo>
                <a:lnTo>
                  <a:pt x="61" y="312"/>
                </a:lnTo>
                <a:lnTo>
                  <a:pt x="59" y="312"/>
                </a:lnTo>
                <a:lnTo>
                  <a:pt x="61" y="312"/>
                </a:lnTo>
                <a:lnTo>
                  <a:pt x="61" y="310"/>
                </a:lnTo>
                <a:lnTo>
                  <a:pt x="61" y="308"/>
                </a:lnTo>
                <a:lnTo>
                  <a:pt x="62" y="308"/>
                </a:lnTo>
                <a:lnTo>
                  <a:pt x="62" y="307"/>
                </a:lnTo>
                <a:lnTo>
                  <a:pt x="64" y="308"/>
                </a:lnTo>
                <a:lnTo>
                  <a:pt x="64" y="307"/>
                </a:lnTo>
                <a:lnTo>
                  <a:pt x="65" y="307"/>
                </a:lnTo>
                <a:lnTo>
                  <a:pt x="67" y="307"/>
                </a:lnTo>
                <a:lnTo>
                  <a:pt x="67" y="308"/>
                </a:lnTo>
                <a:lnTo>
                  <a:pt x="69" y="308"/>
                </a:lnTo>
                <a:lnTo>
                  <a:pt x="69" y="310"/>
                </a:lnTo>
                <a:lnTo>
                  <a:pt x="70" y="310"/>
                </a:lnTo>
                <a:lnTo>
                  <a:pt x="72" y="312"/>
                </a:lnTo>
                <a:lnTo>
                  <a:pt x="73" y="312"/>
                </a:lnTo>
                <a:lnTo>
                  <a:pt x="73" y="313"/>
                </a:lnTo>
                <a:lnTo>
                  <a:pt x="75" y="313"/>
                </a:lnTo>
                <a:lnTo>
                  <a:pt x="75" y="315"/>
                </a:lnTo>
                <a:lnTo>
                  <a:pt x="77" y="315"/>
                </a:lnTo>
                <a:lnTo>
                  <a:pt x="78" y="315"/>
                </a:lnTo>
                <a:lnTo>
                  <a:pt x="78" y="313"/>
                </a:lnTo>
                <a:lnTo>
                  <a:pt x="78" y="315"/>
                </a:lnTo>
                <a:lnTo>
                  <a:pt x="78" y="313"/>
                </a:lnTo>
                <a:lnTo>
                  <a:pt x="80" y="313"/>
                </a:lnTo>
                <a:lnTo>
                  <a:pt x="80" y="315"/>
                </a:lnTo>
                <a:lnTo>
                  <a:pt x="80" y="316"/>
                </a:lnTo>
                <a:lnTo>
                  <a:pt x="80" y="315"/>
                </a:lnTo>
                <a:lnTo>
                  <a:pt x="80" y="316"/>
                </a:lnTo>
                <a:lnTo>
                  <a:pt x="81" y="316"/>
                </a:lnTo>
                <a:lnTo>
                  <a:pt x="80" y="316"/>
                </a:lnTo>
                <a:lnTo>
                  <a:pt x="81" y="316"/>
                </a:lnTo>
                <a:lnTo>
                  <a:pt x="81" y="315"/>
                </a:lnTo>
                <a:lnTo>
                  <a:pt x="81" y="316"/>
                </a:lnTo>
                <a:lnTo>
                  <a:pt x="83" y="316"/>
                </a:lnTo>
                <a:lnTo>
                  <a:pt x="83" y="315"/>
                </a:lnTo>
                <a:lnTo>
                  <a:pt x="81" y="315"/>
                </a:lnTo>
                <a:lnTo>
                  <a:pt x="81" y="313"/>
                </a:lnTo>
                <a:lnTo>
                  <a:pt x="83" y="313"/>
                </a:lnTo>
                <a:lnTo>
                  <a:pt x="85" y="313"/>
                </a:lnTo>
                <a:lnTo>
                  <a:pt x="85" y="312"/>
                </a:lnTo>
                <a:lnTo>
                  <a:pt x="86" y="312"/>
                </a:lnTo>
                <a:lnTo>
                  <a:pt x="88" y="312"/>
                </a:lnTo>
                <a:lnTo>
                  <a:pt x="88" y="313"/>
                </a:lnTo>
                <a:lnTo>
                  <a:pt x="89" y="313"/>
                </a:lnTo>
                <a:lnTo>
                  <a:pt x="91" y="313"/>
                </a:lnTo>
                <a:lnTo>
                  <a:pt x="91" y="315"/>
                </a:lnTo>
                <a:lnTo>
                  <a:pt x="93" y="315"/>
                </a:lnTo>
                <a:lnTo>
                  <a:pt x="94" y="315"/>
                </a:lnTo>
                <a:lnTo>
                  <a:pt x="96" y="315"/>
                </a:lnTo>
                <a:lnTo>
                  <a:pt x="97" y="315"/>
                </a:lnTo>
                <a:lnTo>
                  <a:pt x="99" y="315"/>
                </a:lnTo>
                <a:lnTo>
                  <a:pt x="99" y="313"/>
                </a:lnTo>
                <a:lnTo>
                  <a:pt x="101" y="313"/>
                </a:lnTo>
                <a:lnTo>
                  <a:pt x="102" y="313"/>
                </a:lnTo>
                <a:lnTo>
                  <a:pt x="102" y="312"/>
                </a:lnTo>
                <a:lnTo>
                  <a:pt x="104" y="312"/>
                </a:lnTo>
                <a:lnTo>
                  <a:pt x="104" y="310"/>
                </a:lnTo>
                <a:lnTo>
                  <a:pt x="105" y="310"/>
                </a:lnTo>
                <a:lnTo>
                  <a:pt x="105" y="308"/>
                </a:lnTo>
                <a:lnTo>
                  <a:pt x="105" y="307"/>
                </a:lnTo>
                <a:lnTo>
                  <a:pt x="104" y="307"/>
                </a:lnTo>
                <a:lnTo>
                  <a:pt x="104" y="305"/>
                </a:lnTo>
                <a:lnTo>
                  <a:pt x="104" y="307"/>
                </a:lnTo>
                <a:lnTo>
                  <a:pt x="102" y="307"/>
                </a:lnTo>
                <a:lnTo>
                  <a:pt x="102" y="308"/>
                </a:lnTo>
                <a:lnTo>
                  <a:pt x="102" y="310"/>
                </a:lnTo>
                <a:lnTo>
                  <a:pt x="101" y="310"/>
                </a:lnTo>
                <a:lnTo>
                  <a:pt x="101" y="312"/>
                </a:lnTo>
                <a:lnTo>
                  <a:pt x="101" y="310"/>
                </a:lnTo>
                <a:lnTo>
                  <a:pt x="99" y="310"/>
                </a:lnTo>
                <a:lnTo>
                  <a:pt x="97" y="310"/>
                </a:lnTo>
                <a:lnTo>
                  <a:pt x="96" y="310"/>
                </a:lnTo>
                <a:lnTo>
                  <a:pt x="94" y="310"/>
                </a:lnTo>
                <a:lnTo>
                  <a:pt x="93" y="310"/>
                </a:lnTo>
                <a:lnTo>
                  <a:pt x="91" y="310"/>
                </a:lnTo>
                <a:lnTo>
                  <a:pt x="91" y="308"/>
                </a:lnTo>
                <a:lnTo>
                  <a:pt x="89" y="310"/>
                </a:lnTo>
                <a:lnTo>
                  <a:pt x="89" y="308"/>
                </a:lnTo>
                <a:lnTo>
                  <a:pt x="88" y="308"/>
                </a:lnTo>
                <a:lnTo>
                  <a:pt x="86" y="308"/>
                </a:lnTo>
                <a:lnTo>
                  <a:pt x="85" y="308"/>
                </a:lnTo>
                <a:lnTo>
                  <a:pt x="83" y="308"/>
                </a:lnTo>
                <a:lnTo>
                  <a:pt x="81" y="308"/>
                </a:lnTo>
                <a:lnTo>
                  <a:pt x="80" y="307"/>
                </a:lnTo>
                <a:lnTo>
                  <a:pt x="78" y="307"/>
                </a:lnTo>
                <a:lnTo>
                  <a:pt x="78" y="305"/>
                </a:lnTo>
                <a:lnTo>
                  <a:pt x="77" y="305"/>
                </a:lnTo>
                <a:lnTo>
                  <a:pt x="77" y="304"/>
                </a:lnTo>
                <a:lnTo>
                  <a:pt x="77" y="302"/>
                </a:lnTo>
                <a:lnTo>
                  <a:pt x="77" y="300"/>
                </a:lnTo>
                <a:lnTo>
                  <a:pt x="75" y="300"/>
                </a:lnTo>
                <a:lnTo>
                  <a:pt x="75" y="299"/>
                </a:lnTo>
                <a:lnTo>
                  <a:pt x="75" y="300"/>
                </a:lnTo>
                <a:lnTo>
                  <a:pt x="75" y="302"/>
                </a:lnTo>
                <a:lnTo>
                  <a:pt x="75" y="300"/>
                </a:lnTo>
                <a:lnTo>
                  <a:pt x="73" y="300"/>
                </a:lnTo>
                <a:lnTo>
                  <a:pt x="75" y="300"/>
                </a:lnTo>
                <a:lnTo>
                  <a:pt x="73" y="300"/>
                </a:lnTo>
                <a:lnTo>
                  <a:pt x="73" y="299"/>
                </a:lnTo>
                <a:lnTo>
                  <a:pt x="73" y="297"/>
                </a:lnTo>
                <a:lnTo>
                  <a:pt x="73" y="296"/>
                </a:lnTo>
                <a:lnTo>
                  <a:pt x="73" y="294"/>
                </a:lnTo>
                <a:lnTo>
                  <a:pt x="73" y="292"/>
                </a:lnTo>
                <a:lnTo>
                  <a:pt x="73" y="294"/>
                </a:lnTo>
                <a:lnTo>
                  <a:pt x="73" y="292"/>
                </a:lnTo>
                <a:lnTo>
                  <a:pt x="73" y="291"/>
                </a:lnTo>
                <a:lnTo>
                  <a:pt x="72" y="291"/>
                </a:lnTo>
                <a:lnTo>
                  <a:pt x="73" y="291"/>
                </a:lnTo>
                <a:lnTo>
                  <a:pt x="72" y="291"/>
                </a:lnTo>
                <a:lnTo>
                  <a:pt x="73" y="291"/>
                </a:lnTo>
                <a:lnTo>
                  <a:pt x="72" y="289"/>
                </a:lnTo>
                <a:lnTo>
                  <a:pt x="72" y="291"/>
                </a:lnTo>
                <a:lnTo>
                  <a:pt x="72" y="289"/>
                </a:lnTo>
                <a:lnTo>
                  <a:pt x="72" y="291"/>
                </a:lnTo>
                <a:lnTo>
                  <a:pt x="72" y="289"/>
                </a:lnTo>
                <a:lnTo>
                  <a:pt x="72" y="291"/>
                </a:lnTo>
                <a:lnTo>
                  <a:pt x="70" y="291"/>
                </a:lnTo>
                <a:lnTo>
                  <a:pt x="70" y="292"/>
                </a:lnTo>
                <a:lnTo>
                  <a:pt x="70" y="291"/>
                </a:lnTo>
                <a:lnTo>
                  <a:pt x="70" y="289"/>
                </a:lnTo>
                <a:lnTo>
                  <a:pt x="70" y="288"/>
                </a:lnTo>
                <a:lnTo>
                  <a:pt x="69" y="288"/>
                </a:lnTo>
                <a:lnTo>
                  <a:pt x="69" y="289"/>
                </a:lnTo>
                <a:lnTo>
                  <a:pt x="67" y="289"/>
                </a:lnTo>
                <a:lnTo>
                  <a:pt x="69" y="289"/>
                </a:lnTo>
                <a:lnTo>
                  <a:pt x="67" y="289"/>
                </a:lnTo>
                <a:lnTo>
                  <a:pt x="65" y="289"/>
                </a:lnTo>
                <a:lnTo>
                  <a:pt x="65" y="288"/>
                </a:lnTo>
                <a:lnTo>
                  <a:pt x="65" y="289"/>
                </a:lnTo>
                <a:lnTo>
                  <a:pt x="64" y="289"/>
                </a:lnTo>
                <a:lnTo>
                  <a:pt x="65" y="289"/>
                </a:lnTo>
                <a:lnTo>
                  <a:pt x="64" y="291"/>
                </a:lnTo>
                <a:lnTo>
                  <a:pt x="65" y="291"/>
                </a:lnTo>
                <a:lnTo>
                  <a:pt x="64" y="291"/>
                </a:lnTo>
                <a:lnTo>
                  <a:pt x="64" y="289"/>
                </a:lnTo>
                <a:lnTo>
                  <a:pt x="62" y="289"/>
                </a:lnTo>
                <a:lnTo>
                  <a:pt x="64" y="289"/>
                </a:lnTo>
                <a:lnTo>
                  <a:pt x="62" y="289"/>
                </a:lnTo>
                <a:lnTo>
                  <a:pt x="62" y="288"/>
                </a:lnTo>
                <a:lnTo>
                  <a:pt x="64" y="288"/>
                </a:lnTo>
                <a:lnTo>
                  <a:pt x="64" y="286"/>
                </a:lnTo>
                <a:lnTo>
                  <a:pt x="65" y="286"/>
                </a:lnTo>
                <a:lnTo>
                  <a:pt x="65" y="288"/>
                </a:lnTo>
                <a:lnTo>
                  <a:pt x="65" y="286"/>
                </a:lnTo>
                <a:lnTo>
                  <a:pt x="67" y="284"/>
                </a:lnTo>
                <a:lnTo>
                  <a:pt x="67" y="286"/>
                </a:lnTo>
                <a:lnTo>
                  <a:pt x="67" y="288"/>
                </a:lnTo>
                <a:lnTo>
                  <a:pt x="69" y="288"/>
                </a:lnTo>
                <a:lnTo>
                  <a:pt x="69" y="286"/>
                </a:lnTo>
                <a:lnTo>
                  <a:pt x="69" y="284"/>
                </a:lnTo>
                <a:lnTo>
                  <a:pt x="69" y="283"/>
                </a:lnTo>
                <a:lnTo>
                  <a:pt x="69" y="284"/>
                </a:lnTo>
                <a:lnTo>
                  <a:pt x="69" y="283"/>
                </a:lnTo>
                <a:lnTo>
                  <a:pt x="69" y="281"/>
                </a:lnTo>
                <a:lnTo>
                  <a:pt x="69" y="280"/>
                </a:lnTo>
                <a:lnTo>
                  <a:pt x="67" y="280"/>
                </a:lnTo>
                <a:lnTo>
                  <a:pt x="67" y="278"/>
                </a:lnTo>
                <a:lnTo>
                  <a:pt x="67" y="276"/>
                </a:lnTo>
                <a:lnTo>
                  <a:pt x="67" y="278"/>
                </a:lnTo>
                <a:lnTo>
                  <a:pt x="67" y="280"/>
                </a:lnTo>
                <a:lnTo>
                  <a:pt x="65" y="280"/>
                </a:lnTo>
                <a:lnTo>
                  <a:pt x="65" y="278"/>
                </a:lnTo>
                <a:lnTo>
                  <a:pt x="65" y="280"/>
                </a:lnTo>
                <a:lnTo>
                  <a:pt x="64" y="280"/>
                </a:lnTo>
                <a:lnTo>
                  <a:pt x="64" y="278"/>
                </a:lnTo>
                <a:lnTo>
                  <a:pt x="62" y="278"/>
                </a:lnTo>
                <a:lnTo>
                  <a:pt x="62" y="280"/>
                </a:lnTo>
                <a:lnTo>
                  <a:pt x="62" y="278"/>
                </a:lnTo>
                <a:lnTo>
                  <a:pt x="62" y="280"/>
                </a:lnTo>
                <a:lnTo>
                  <a:pt x="61" y="280"/>
                </a:lnTo>
                <a:lnTo>
                  <a:pt x="61" y="278"/>
                </a:lnTo>
                <a:lnTo>
                  <a:pt x="61" y="280"/>
                </a:lnTo>
                <a:lnTo>
                  <a:pt x="59" y="280"/>
                </a:lnTo>
                <a:lnTo>
                  <a:pt x="57" y="281"/>
                </a:lnTo>
                <a:lnTo>
                  <a:pt x="57" y="280"/>
                </a:lnTo>
                <a:lnTo>
                  <a:pt x="59" y="280"/>
                </a:lnTo>
                <a:lnTo>
                  <a:pt x="59" y="278"/>
                </a:lnTo>
                <a:lnTo>
                  <a:pt x="57" y="278"/>
                </a:lnTo>
                <a:lnTo>
                  <a:pt x="56" y="278"/>
                </a:lnTo>
                <a:lnTo>
                  <a:pt x="54" y="278"/>
                </a:lnTo>
                <a:lnTo>
                  <a:pt x="56" y="278"/>
                </a:lnTo>
                <a:lnTo>
                  <a:pt x="54" y="278"/>
                </a:lnTo>
                <a:lnTo>
                  <a:pt x="54" y="276"/>
                </a:lnTo>
                <a:lnTo>
                  <a:pt x="53" y="276"/>
                </a:lnTo>
                <a:lnTo>
                  <a:pt x="53" y="278"/>
                </a:lnTo>
                <a:lnTo>
                  <a:pt x="53" y="276"/>
                </a:lnTo>
                <a:lnTo>
                  <a:pt x="53" y="278"/>
                </a:lnTo>
                <a:lnTo>
                  <a:pt x="53" y="276"/>
                </a:lnTo>
                <a:lnTo>
                  <a:pt x="51" y="276"/>
                </a:lnTo>
                <a:lnTo>
                  <a:pt x="53" y="276"/>
                </a:lnTo>
                <a:lnTo>
                  <a:pt x="53" y="278"/>
                </a:lnTo>
                <a:lnTo>
                  <a:pt x="51" y="276"/>
                </a:lnTo>
                <a:lnTo>
                  <a:pt x="53" y="276"/>
                </a:lnTo>
                <a:lnTo>
                  <a:pt x="53" y="275"/>
                </a:lnTo>
                <a:lnTo>
                  <a:pt x="51" y="275"/>
                </a:lnTo>
                <a:lnTo>
                  <a:pt x="51" y="273"/>
                </a:lnTo>
                <a:lnTo>
                  <a:pt x="51" y="272"/>
                </a:lnTo>
                <a:lnTo>
                  <a:pt x="49" y="272"/>
                </a:lnTo>
                <a:lnTo>
                  <a:pt x="51" y="272"/>
                </a:lnTo>
                <a:lnTo>
                  <a:pt x="49" y="270"/>
                </a:lnTo>
                <a:lnTo>
                  <a:pt x="48" y="270"/>
                </a:lnTo>
                <a:lnTo>
                  <a:pt x="48" y="268"/>
                </a:lnTo>
                <a:lnTo>
                  <a:pt x="46" y="268"/>
                </a:lnTo>
                <a:lnTo>
                  <a:pt x="46" y="267"/>
                </a:lnTo>
                <a:lnTo>
                  <a:pt x="46" y="265"/>
                </a:lnTo>
                <a:lnTo>
                  <a:pt x="46" y="267"/>
                </a:lnTo>
                <a:lnTo>
                  <a:pt x="48" y="267"/>
                </a:lnTo>
                <a:lnTo>
                  <a:pt x="49" y="267"/>
                </a:lnTo>
                <a:lnTo>
                  <a:pt x="51" y="267"/>
                </a:lnTo>
                <a:lnTo>
                  <a:pt x="51" y="268"/>
                </a:lnTo>
                <a:lnTo>
                  <a:pt x="53" y="268"/>
                </a:lnTo>
                <a:lnTo>
                  <a:pt x="53" y="267"/>
                </a:lnTo>
                <a:lnTo>
                  <a:pt x="53" y="268"/>
                </a:lnTo>
                <a:lnTo>
                  <a:pt x="54" y="268"/>
                </a:lnTo>
                <a:lnTo>
                  <a:pt x="54" y="270"/>
                </a:lnTo>
                <a:lnTo>
                  <a:pt x="56" y="270"/>
                </a:lnTo>
                <a:lnTo>
                  <a:pt x="56" y="272"/>
                </a:lnTo>
                <a:lnTo>
                  <a:pt x="57" y="273"/>
                </a:lnTo>
                <a:lnTo>
                  <a:pt x="57" y="275"/>
                </a:lnTo>
                <a:lnTo>
                  <a:pt x="57" y="273"/>
                </a:lnTo>
                <a:lnTo>
                  <a:pt x="59" y="273"/>
                </a:lnTo>
                <a:lnTo>
                  <a:pt x="57" y="273"/>
                </a:lnTo>
                <a:lnTo>
                  <a:pt x="57" y="272"/>
                </a:lnTo>
                <a:lnTo>
                  <a:pt x="59" y="273"/>
                </a:lnTo>
                <a:lnTo>
                  <a:pt x="59" y="272"/>
                </a:lnTo>
                <a:lnTo>
                  <a:pt x="59" y="273"/>
                </a:lnTo>
                <a:lnTo>
                  <a:pt x="59" y="272"/>
                </a:lnTo>
                <a:lnTo>
                  <a:pt x="57" y="272"/>
                </a:lnTo>
                <a:lnTo>
                  <a:pt x="57" y="270"/>
                </a:lnTo>
                <a:lnTo>
                  <a:pt x="57" y="268"/>
                </a:lnTo>
                <a:lnTo>
                  <a:pt x="57" y="270"/>
                </a:lnTo>
                <a:lnTo>
                  <a:pt x="59" y="270"/>
                </a:lnTo>
                <a:lnTo>
                  <a:pt x="61" y="270"/>
                </a:lnTo>
                <a:lnTo>
                  <a:pt x="61" y="268"/>
                </a:lnTo>
                <a:lnTo>
                  <a:pt x="61" y="267"/>
                </a:lnTo>
                <a:lnTo>
                  <a:pt x="59" y="267"/>
                </a:lnTo>
                <a:lnTo>
                  <a:pt x="61" y="267"/>
                </a:lnTo>
                <a:lnTo>
                  <a:pt x="61" y="265"/>
                </a:lnTo>
                <a:lnTo>
                  <a:pt x="59" y="265"/>
                </a:lnTo>
                <a:lnTo>
                  <a:pt x="61" y="265"/>
                </a:lnTo>
                <a:lnTo>
                  <a:pt x="61" y="264"/>
                </a:lnTo>
                <a:lnTo>
                  <a:pt x="62" y="264"/>
                </a:lnTo>
                <a:lnTo>
                  <a:pt x="64" y="264"/>
                </a:lnTo>
                <a:lnTo>
                  <a:pt x="64" y="262"/>
                </a:lnTo>
                <a:lnTo>
                  <a:pt x="64" y="264"/>
                </a:lnTo>
                <a:lnTo>
                  <a:pt x="65" y="264"/>
                </a:lnTo>
                <a:lnTo>
                  <a:pt x="65" y="265"/>
                </a:lnTo>
                <a:lnTo>
                  <a:pt x="67" y="265"/>
                </a:lnTo>
                <a:lnTo>
                  <a:pt x="65" y="265"/>
                </a:lnTo>
                <a:lnTo>
                  <a:pt x="67" y="265"/>
                </a:lnTo>
                <a:lnTo>
                  <a:pt x="67" y="267"/>
                </a:lnTo>
                <a:lnTo>
                  <a:pt x="65" y="267"/>
                </a:lnTo>
                <a:lnTo>
                  <a:pt x="65" y="268"/>
                </a:lnTo>
                <a:lnTo>
                  <a:pt x="64" y="268"/>
                </a:lnTo>
                <a:lnTo>
                  <a:pt x="62" y="268"/>
                </a:lnTo>
                <a:lnTo>
                  <a:pt x="64" y="268"/>
                </a:lnTo>
                <a:lnTo>
                  <a:pt x="64" y="270"/>
                </a:lnTo>
                <a:lnTo>
                  <a:pt x="65" y="270"/>
                </a:lnTo>
                <a:lnTo>
                  <a:pt x="65" y="268"/>
                </a:lnTo>
                <a:lnTo>
                  <a:pt x="67" y="268"/>
                </a:lnTo>
                <a:lnTo>
                  <a:pt x="67" y="270"/>
                </a:lnTo>
                <a:lnTo>
                  <a:pt x="69" y="270"/>
                </a:lnTo>
                <a:lnTo>
                  <a:pt x="70" y="270"/>
                </a:lnTo>
                <a:lnTo>
                  <a:pt x="70" y="272"/>
                </a:lnTo>
                <a:lnTo>
                  <a:pt x="72" y="272"/>
                </a:lnTo>
                <a:lnTo>
                  <a:pt x="72" y="270"/>
                </a:lnTo>
                <a:lnTo>
                  <a:pt x="70" y="270"/>
                </a:lnTo>
                <a:lnTo>
                  <a:pt x="69" y="270"/>
                </a:lnTo>
                <a:lnTo>
                  <a:pt x="69" y="268"/>
                </a:lnTo>
                <a:lnTo>
                  <a:pt x="70" y="267"/>
                </a:lnTo>
                <a:lnTo>
                  <a:pt x="70" y="265"/>
                </a:lnTo>
                <a:lnTo>
                  <a:pt x="69" y="265"/>
                </a:lnTo>
                <a:lnTo>
                  <a:pt x="70" y="265"/>
                </a:lnTo>
                <a:lnTo>
                  <a:pt x="70" y="267"/>
                </a:lnTo>
                <a:lnTo>
                  <a:pt x="72" y="268"/>
                </a:lnTo>
                <a:lnTo>
                  <a:pt x="72" y="267"/>
                </a:lnTo>
                <a:lnTo>
                  <a:pt x="72" y="268"/>
                </a:lnTo>
                <a:lnTo>
                  <a:pt x="72" y="267"/>
                </a:lnTo>
                <a:lnTo>
                  <a:pt x="70" y="267"/>
                </a:lnTo>
                <a:lnTo>
                  <a:pt x="70" y="265"/>
                </a:lnTo>
                <a:lnTo>
                  <a:pt x="72" y="265"/>
                </a:lnTo>
                <a:lnTo>
                  <a:pt x="72" y="267"/>
                </a:lnTo>
                <a:lnTo>
                  <a:pt x="72" y="268"/>
                </a:lnTo>
                <a:lnTo>
                  <a:pt x="73" y="268"/>
                </a:lnTo>
                <a:lnTo>
                  <a:pt x="75" y="268"/>
                </a:lnTo>
                <a:lnTo>
                  <a:pt x="75" y="270"/>
                </a:lnTo>
                <a:lnTo>
                  <a:pt x="75" y="268"/>
                </a:lnTo>
                <a:lnTo>
                  <a:pt x="73" y="268"/>
                </a:lnTo>
                <a:lnTo>
                  <a:pt x="73" y="267"/>
                </a:lnTo>
                <a:lnTo>
                  <a:pt x="72" y="267"/>
                </a:lnTo>
                <a:lnTo>
                  <a:pt x="72" y="265"/>
                </a:lnTo>
                <a:lnTo>
                  <a:pt x="73" y="265"/>
                </a:lnTo>
                <a:lnTo>
                  <a:pt x="73" y="264"/>
                </a:lnTo>
                <a:lnTo>
                  <a:pt x="73" y="262"/>
                </a:lnTo>
                <a:lnTo>
                  <a:pt x="75" y="262"/>
                </a:lnTo>
                <a:lnTo>
                  <a:pt x="75" y="264"/>
                </a:lnTo>
                <a:lnTo>
                  <a:pt x="77" y="264"/>
                </a:lnTo>
                <a:lnTo>
                  <a:pt x="75" y="264"/>
                </a:lnTo>
                <a:lnTo>
                  <a:pt x="75" y="262"/>
                </a:lnTo>
                <a:lnTo>
                  <a:pt x="73" y="262"/>
                </a:lnTo>
                <a:lnTo>
                  <a:pt x="75" y="262"/>
                </a:lnTo>
                <a:lnTo>
                  <a:pt x="75" y="260"/>
                </a:lnTo>
                <a:lnTo>
                  <a:pt x="73" y="260"/>
                </a:lnTo>
                <a:lnTo>
                  <a:pt x="72" y="260"/>
                </a:lnTo>
                <a:lnTo>
                  <a:pt x="72" y="259"/>
                </a:lnTo>
                <a:lnTo>
                  <a:pt x="70" y="259"/>
                </a:lnTo>
                <a:lnTo>
                  <a:pt x="69" y="259"/>
                </a:lnTo>
                <a:lnTo>
                  <a:pt x="67" y="259"/>
                </a:lnTo>
                <a:lnTo>
                  <a:pt x="67" y="257"/>
                </a:lnTo>
                <a:lnTo>
                  <a:pt x="65" y="257"/>
                </a:lnTo>
                <a:lnTo>
                  <a:pt x="64" y="257"/>
                </a:lnTo>
                <a:lnTo>
                  <a:pt x="64" y="259"/>
                </a:lnTo>
                <a:lnTo>
                  <a:pt x="62" y="259"/>
                </a:lnTo>
                <a:lnTo>
                  <a:pt x="64" y="259"/>
                </a:lnTo>
                <a:lnTo>
                  <a:pt x="62" y="259"/>
                </a:lnTo>
                <a:lnTo>
                  <a:pt x="62" y="257"/>
                </a:lnTo>
                <a:lnTo>
                  <a:pt x="61" y="257"/>
                </a:lnTo>
                <a:lnTo>
                  <a:pt x="59" y="257"/>
                </a:lnTo>
                <a:lnTo>
                  <a:pt x="57" y="257"/>
                </a:lnTo>
                <a:lnTo>
                  <a:pt x="57" y="256"/>
                </a:lnTo>
                <a:lnTo>
                  <a:pt x="56" y="256"/>
                </a:lnTo>
                <a:lnTo>
                  <a:pt x="56" y="254"/>
                </a:lnTo>
                <a:lnTo>
                  <a:pt x="56" y="252"/>
                </a:lnTo>
                <a:lnTo>
                  <a:pt x="56" y="251"/>
                </a:lnTo>
                <a:lnTo>
                  <a:pt x="56" y="249"/>
                </a:lnTo>
                <a:lnTo>
                  <a:pt x="56" y="248"/>
                </a:lnTo>
                <a:lnTo>
                  <a:pt x="57" y="248"/>
                </a:lnTo>
                <a:lnTo>
                  <a:pt x="56" y="248"/>
                </a:lnTo>
                <a:lnTo>
                  <a:pt x="57" y="248"/>
                </a:lnTo>
                <a:lnTo>
                  <a:pt x="56" y="246"/>
                </a:lnTo>
                <a:lnTo>
                  <a:pt x="57" y="246"/>
                </a:lnTo>
                <a:lnTo>
                  <a:pt x="56" y="244"/>
                </a:lnTo>
                <a:lnTo>
                  <a:pt x="56" y="243"/>
                </a:lnTo>
                <a:lnTo>
                  <a:pt x="57" y="243"/>
                </a:lnTo>
                <a:lnTo>
                  <a:pt x="56" y="243"/>
                </a:lnTo>
                <a:lnTo>
                  <a:pt x="56" y="241"/>
                </a:lnTo>
                <a:lnTo>
                  <a:pt x="56" y="240"/>
                </a:lnTo>
                <a:lnTo>
                  <a:pt x="54" y="240"/>
                </a:lnTo>
                <a:lnTo>
                  <a:pt x="54" y="238"/>
                </a:lnTo>
                <a:lnTo>
                  <a:pt x="53" y="238"/>
                </a:lnTo>
                <a:lnTo>
                  <a:pt x="53" y="240"/>
                </a:lnTo>
                <a:lnTo>
                  <a:pt x="51" y="240"/>
                </a:lnTo>
                <a:lnTo>
                  <a:pt x="51" y="238"/>
                </a:lnTo>
                <a:lnTo>
                  <a:pt x="53" y="238"/>
                </a:lnTo>
                <a:lnTo>
                  <a:pt x="51" y="238"/>
                </a:lnTo>
                <a:lnTo>
                  <a:pt x="53" y="238"/>
                </a:lnTo>
                <a:lnTo>
                  <a:pt x="53" y="236"/>
                </a:lnTo>
                <a:lnTo>
                  <a:pt x="54" y="236"/>
                </a:lnTo>
                <a:lnTo>
                  <a:pt x="54" y="235"/>
                </a:lnTo>
                <a:lnTo>
                  <a:pt x="54" y="233"/>
                </a:lnTo>
                <a:lnTo>
                  <a:pt x="56" y="233"/>
                </a:lnTo>
                <a:lnTo>
                  <a:pt x="56" y="232"/>
                </a:lnTo>
                <a:lnTo>
                  <a:pt x="57" y="232"/>
                </a:lnTo>
                <a:lnTo>
                  <a:pt x="57" y="233"/>
                </a:lnTo>
                <a:lnTo>
                  <a:pt x="57" y="232"/>
                </a:lnTo>
                <a:lnTo>
                  <a:pt x="57" y="230"/>
                </a:lnTo>
                <a:lnTo>
                  <a:pt x="56" y="230"/>
                </a:lnTo>
                <a:lnTo>
                  <a:pt x="57" y="230"/>
                </a:lnTo>
                <a:lnTo>
                  <a:pt x="56" y="228"/>
                </a:lnTo>
                <a:lnTo>
                  <a:pt x="54" y="228"/>
                </a:lnTo>
                <a:lnTo>
                  <a:pt x="54" y="230"/>
                </a:lnTo>
                <a:lnTo>
                  <a:pt x="53" y="230"/>
                </a:lnTo>
                <a:lnTo>
                  <a:pt x="51" y="230"/>
                </a:lnTo>
                <a:lnTo>
                  <a:pt x="49" y="230"/>
                </a:lnTo>
                <a:lnTo>
                  <a:pt x="49" y="232"/>
                </a:lnTo>
                <a:lnTo>
                  <a:pt x="51" y="232"/>
                </a:lnTo>
                <a:lnTo>
                  <a:pt x="49" y="232"/>
                </a:lnTo>
                <a:lnTo>
                  <a:pt x="48" y="232"/>
                </a:lnTo>
                <a:lnTo>
                  <a:pt x="48" y="233"/>
                </a:lnTo>
                <a:lnTo>
                  <a:pt x="48" y="235"/>
                </a:lnTo>
                <a:lnTo>
                  <a:pt x="46" y="235"/>
                </a:lnTo>
                <a:lnTo>
                  <a:pt x="46" y="236"/>
                </a:lnTo>
                <a:lnTo>
                  <a:pt x="46" y="235"/>
                </a:lnTo>
                <a:lnTo>
                  <a:pt x="46" y="236"/>
                </a:lnTo>
                <a:lnTo>
                  <a:pt x="46" y="238"/>
                </a:lnTo>
                <a:lnTo>
                  <a:pt x="46" y="240"/>
                </a:lnTo>
                <a:lnTo>
                  <a:pt x="45" y="240"/>
                </a:lnTo>
                <a:lnTo>
                  <a:pt x="43" y="240"/>
                </a:lnTo>
                <a:lnTo>
                  <a:pt x="43" y="238"/>
                </a:lnTo>
                <a:lnTo>
                  <a:pt x="43" y="240"/>
                </a:lnTo>
                <a:lnTo>
                  <a:pt x="43" y="238"/>
                </a:lnTo>
                <a:lnTo>
                  <a:pt x="41" y="238"/>
                </a:lnTo>
                <a:lnTo>
                  <a:pt x="41" y="236"/>
                </a:lnTo>
                <a:lnTo>
                  <a:pt x="41" y="238"/>
                </a:lnTo>
                <a:lnTo>
                  <a:pt x="41" y="236"/>
                </a:lnTo>
                <a:lnTo>
                  <a:pt x="41" y="238"/>
                </a:lnTo>
                <a:lnTo>
                  <a:pt x="41" y="236"/>
                </a:lnTo>
                <a:lnTo>
                  <a:pt x="40" y="236"/>
                </a:lnTo>
                <a:lnTo>
                  <a:pt x="40" y="235"/>
                </a:lnTo>
                <a:lnTo>
                  <a:pt x="38" y="235"/>
                </a:lnTo>
                <a:lnTo>
                  <a:pt x="38" y="233"/>
                </a:lnTo>
                <a:lnTo>
                  <a:pt x="38" y="232"/>
                </a:lnTo>
                <a:lnTo>
                  <a:pt x="37" y="232"/>
                </a:lnTo>
                <a:lnTo>
                  <a:pt x="37" y="230"/>
                </a:lnTo>
                <a:lnTo>
                  <a:pt x="38" y="230"/>
                </a:lnTo>
                <a:lnTo>
                  <a:pt x="37" y="230"/>
                </a:lnTo>
                <a:lnTo>
                  <a:pt x="35" y="230"/>
                </a:lnTo>
                <a:lnTo>
                  <a:pt x="35" y="232"/>
                </a:lnTo>
                <a:lnTo>
                  <a:pt x="33" y="232"/>
                </a:lnTo>
                <a:lnTo>
                  <a:pt x="33" y="230"/>
                </a:lnTo>
                <a:lnTo>
                  <a:pt x="33" y="228"/>
                </a:lnTo>
                <a:lnTo>
                  <a:pt x="32" y="228"/>
                </a:lnTo>
                <a:lnTo>
                  <a:pt x="32" y="230"/>
                </a:lnTo>
                <a:lnTo>
                  <a:pt x="32" y="232"/>
                </a:lnTo>
                <a:lnTo>
                  <a:pt x="30" y="232"/>
                </a:lnTo>
                <a:lnTo>
                  <a:pt x="30" y="230"/>
                </a:lnTo>
                <a:lnTo>
                  <a:pt x="30" y="228"/>
                </a:lnTo>
                <a:lnTo>
                  <a:pt x="29" y="228"/>
                </a:lnTo>
                <a:lnTo>
                  <a:pt x="27" y="228"/>
                </a:lnTo>
                <a:lnTo>
                  <a:pt x="25" y="228"/>
                </a:lnTo>
                <a:lnTo>
                  <a:pt x="25" y="227"/>
                </a:lnTo>
                <a:lnTo>
                  <a:pt x="24" y="227"/>
                </a:lnTo>
                <a:lnTo>
                  <a:pt x="24" y="228"/>
                </a:lnTo>
                <a:lnTo>
                  <a:pt x="24" y="227"/>
                </a:lnTo>
                <a:lnTo>
                  <a:pt x="22" y="227"/>
                </a:lnTo>
                <a:lnTo>
                  <a:pt x="22" y="225"/>
                </a:lnTo>
                <a:lnTo>
                  <a:pt x="22" y="224"/>
                </a:lnTo>
                <a:lnTo>
                  <a:pt x="22" y="222"/>
                </a:lnTo>
                <a:lnTo>
                  <a:pt x="21" y="222"/>
                </a:lnTo>
                <a:lnTo>
                  <a:pt x="21" y="220"/>
                </a:lnTo>
                <a:lnTo>
                  <a:pt x="21" y="222"/>
                </a:lnTo>
                <a:lnTo>
                  <a:pt x="21" y="220"/>
                </a:lnTo>
                <a:lnTo>
                  <a:pt x="21" y="219"/>
                </a:lnTo>
                <a:lnTo>
                  <a:pt x="19" y="219"/>
                </a:lnTo>
                <a:lnTo>
                  <a:pt x="19" y="217"/>
                </a:lnTo>
                <a:lnTo>
                  <a:pt x="21" y="217"/>
                </a:lnTo>
                <a:lnTo>
                  <a:pt x="21" y="216"/>
                </a:lnTo>
                <a:lnTo>
                  <a:pt x="21" y="214"/>
                </a:lnTo>
                <a:lnTo>
                  <a:pt x="21" y="216"/>
                </a:lnTo>
                <a:lnTo>
                  <a:pt x="21" y="214"/>
                </a:lnTo>
                <a:lnTo>
                  <a:pt x="22" y="214"/>
                </a:lnTo>
                <a:lnTo>
                  <a:pt x="21" y="214"/>
                </a:lnTo>
                <a:lnTo>
                  <a:pt x="22" y="214"/>
                </a:lnTo>
                <a:lnTo>
                  <a:pt x="21" y="214"/>
                </a:lnTo>
                <a:lnTo>
                  <a:pt x="21" y="212"/>
                </a:lnTo>
                <a:lnTo>
                  <a:pt x="22" y="212"/>
                </a:lnTo>
                <a:lnTo>
                  <a:pt x="21" y="212"/>
                </a:lnTo>
                <a:lnTo>
                  <a:pt x="22" y="212"/>
                </a:lnTo>
                <a:lnTo>
                  <a:pt x="21" y="212"/>
                </a:lnTo>
                <a:lnTo>
                  <a:pt x="22" y="212"/>
                </a:lnTo>
                <a:lnTo>
                  <a:pt x="22" y="211"/>
                </a:lnTo>
                <a:lnTo>
                  <a:pt x="24" y="211"/>
                </a:lnTo>
                <a:lnTo>
                  <a:pt x="25" y="211"/>
                </a:lnTo>
                <a:lnTo>
                  <a:pt x="25" y="209"/>
                </a:lnTo>
                <a:lnTo>
                  <a:pt x="27" y="209"/>
                </a:lnTo>
                <a:lnTo>
                  <a:pt x="27" y="208"/>
                </a:lnTo>
                <a:lnTo>
                  <a:pt x="25" y="208"/>
                </a:lnTo>
                <a:lnTo>
                  <a:pt x="27" y="208"/>
                </a:lnTo>
                <a:lnTo>
                  <a:pt x="29" y="208"/>
                </a:lnTo>
                <a:lnTo>
                  <a:pt x="30" y="208"/>
                </a:lnTo>
                <a:lnTo>
                  <a:pt x="30" y="206"/>
                </a:lnTo>
                <a:lnTo>
                  <a:pt x="32" y="206"/>
                </a:lnTo>
                <a:lnTo>
                  <a:pt x="32" y="204"/>
                </a:lnTo>
                <a:lnTo>
                  <a:pt x="32" y="203"/>
                </a:lnTo>
                <a:lnTo>
                  <a:pt x="30" y="203"/>
                </a:lnTo>
                <a:lnTo>
                  <a:pt x="29" y="203"/>
                </a:lnTo>
                <a:lnTo>
                  <a:pt x="30" y="203"/>
                </a:lnTo>
                <a:lnTo>
                  <a:pt x="30" y="201"/>
                </a:lnTo>
                <a:lnTo>
                  <a:pt x="30" y="203"/>
                </a:lnTo>
                <a:lnTo>
                  <a:pt x="29" y="203"/>
                </a:lnTo>
                <a:lnTo>
                  <a:pt x="29" y="201"/>
                </a:lnTo>
                <a:lnTo>
                  <a:pt x="29" y="203"/>
                </a:lnTo>
                <a:lnTo>
                  <a:pt x="29" y="201"/>
                </a:lnTo>
                <a:lnTo>
                  <a:pt x="27" y="201"/>
                </a:lnTo>
                <a:lnTo>
                  <a:pt x="27" y="200"/>
                </a:lnTo>
                <a:lnTo>
                  <a:pt x="25" y="200"/>
                </a:lnTo>
                <a:lnTo>
                  <a:pt x="24" y="200"/>
                </a:lnTo>
                <a:lnTo>
                  <a:pt x="24" y="198"/>
                </a:lnTo>
                <a:lnTo>
                  <a:pt x="24" y="196"/>
                </a:lnTo>
                <a:lnTo>
                  <a:pt x="24" y="195"/>
                </a:lnTo>
                <a:lnTo>
                  <a:pt x="22" y="195"/>
                </a:lnTo>
                <a:lnTo>
                  <a:pt x="22" y="193"/>
                </a:lnTo>
                <a:lnTo>
                  <a:pt x="22" y="192"/>
                </a:lnTo>
                <a:lnTo>
                  <a:pt x="24" y="192"/>
                </a:lnTo>
                <a:lnTo>
                  <a:pt x="24" y="190"/>
                </a:lnTo>
                <a:lnTo>
                  <a:pt x="25" y="190"/>
                </a:lnTo>
                <a:lnTo>
                  <a:pt x="24" y="188"/>
                </a:lnTo>
                <a:lnTo>
                  <a:pt x="24" y="190"/>
                </a:lnTo>
                <a:lnTo>
                  <a:pt x="25" y="190"/>
                </a:lnTo>
                <a:lnTo>
                  <a:pt x="24" y="190"/>
                </a:lnTo>
                <a:lnTo>
                  <a:pt x="24" y="192"/>
                </a:lnTo>
                <a:lnTo>
                  <a:pt x="22" y="190"/>
                </a:lnTo>
                <a:lnTo>
                  <a:pt x="22" y="188"/>
                </a:lnTo>
                <a:lnTo>
                  <a:pt x="22" y="190"/>
                </a:lnTo>
                <a:lnTo>
                  <a:pt x="21" y="188"/>
                </a:lnTo>
                <a:lnTo>
                  <a:pt x="21" y="190"/>
                </a:lnTo>
                <a:lnTo>
                  <a:pt x="21" y="188"/>
                </a:lnTo>
                <a:lnTo>
                  <a:pt x="21" y="187"/>
                </a:lnTo>
                <a:lnTo>
                  <a:pt x="21" y="185"/>
                </a:lnTo>
                <a:lnTo>
                  <a:pt x="19" y="185"/>
                </a:lnTo>
                <a:lnTo>
                  <a:pt x="19" y="187"/>
                </a:lnTo>
                <a:lnTo>
                  <a:pt x="17" y="187"/>
                </a:lnTo>
                <a:lnTo>
                  <a:pt x="17" y="185"/>
                </a:lnTo>
                <a:lnTo>
                  <a:pt x="17" y="187"/>
                </a:lnTo>
                <a:lnTo>
                  <a:pt x="17" y="185"/>
                </a:lnTo>
                <a:lnTo>
                  <a:pt x="16" y="185"/>
                </a:lnTo>
                <a:lnTo>
                  <a:pt x="16" y="184"/>
                </a:lnTo>
                <a:lnTo>
                  <a:pt x="17" y="184"/>
                </a:lnTo>
                <a:lnTo>
                  <a:pt x="17" y="182"/>
                </a:lnTo>
                <a:lnTo>
                  <a:pt x="16" y="182"/>
                </a:lnTo>
                <a:lnTo>
                  <a:pt x="16" y="180"/>
                </a:lnTo>
                <a:lnTo>
                  <a:pt x="16" y="182"/>
                </a:lnTo>
                <a:lnTo>
                  <a:pt x="14" y="182"/>
                </a:lnTo>
                <a:lnTo>
                  <a:pt x="14" y="180"/>
                </a:lnTo>
                <a:lnTo>
                  <a:pt x="16" y="180"/>
                </a:lnTo>
                <a:lnTo>
                  <a:pt x="14" y="180"/>
                </a:lnTo>
                <a:lnTo>
                  <a:pt x="16" y="180"/>
                </a:lnTo>
                <a:lnTo>
                  <a:pt x="14" y="180"/>
                </a:lnTo>
                <a:lnTo>
                  <a:pt x="16" y="180"/>
                </a:lnTo>
                <a:lnTo>
                  <a:pt x="14" y="180"/>
                </a:lnTo>
                <a:lnTo>
                  <a:pt x="14" y="179"/>
                </a:lnTo>
                <a:lnTo>
                  <a:pt x="14" y="180"/>
                </a:lnTo>
                <a:lnTo>
                  <a:pt x="14" y="179"/>
                </a:lnTo>
                <a:lnTo>
                  <a:pt x="16" y="179"/>
                </a:lnTo>
                <a:lnTo>
                  <a:pt x="14" y="179"/>
                </a:lnTo>
                <a:lnTo>
                  <a:pt x="16" y="177"/>
                </a:lnTo>
                <a:lnTo>
                  <a:pt x="14" y="177"/>
                </a:lnTo>
                <a:lnTo>
                  <a:pt x="14" y="176"/>
                </a:lnTo>
                <a:lnTo>
                  <a:pt x="13" y="176"/>
                </a:lnTo>
                <a:lnTo>
                  <a:pt x="14" y="176"/>
                </a:lnTo>
                <a:lnTo>
                  <a:pt x="13" y="176"/>
                </a:lnTo>
                <a:lnTo>
                  <a:pt x="13" y="174"/>
                </a:lnTo>
                <a:lnTo>
                  <a:pt x="13" y="172"/>
                </a:lnTo>
                <a:lnTo>
                  <a:pt x="14" y="172"/>
                </a:lnTo>
                <a:lnTo>
                  <a:pt x="13" y="172"/>
                </a:lnTo>
                <a:lnTo>
                  <a:pt x="14" y="172"/>
                </a:lnTo>
                <a:lnTo>
                  <a:pt x="13" y="171"/>
                </a:lnTo>
                <a:lnTo>
                  <a:pt x="13" y="172"/>
                </a:lnTo>
                <a:lnTo>
                  <a:pt x="13" y="171"/>
                </a:lnTo>
                <a:lnTo>
                  <a:pt x="14" y="171"/>
                </a:lnTo>
                <a:lnTo>
                  <a:pt x="14" y="169"/>
                </a:lnTo>
                <a:lnTo>
                  <a:pt x="14" y="168"/>
                </a:lnTo>
                <a:lnTo>
                  <a:pt x="13" y="168"/>
                </a:lnTo>
                <a:lnTo>
                  <a:pt x="13" y="166"/>
                </a:lnTo>
                <a:lnTo>
                  <a:pt x="13" y="164"/>
                </a:lnTo>
                <a:lnTo>
                  <a:pt x="13" y="163"/>
                </a:lnTo>
                <a:lnTo>
                  <a:pt x="13" y="161"/>
                </a:lnTo>
                <a:lnTo>
                  <a:pt x="13" y="160"/>
                </a:lnTo>
                <a:lnTo>
                  <a:pt x="14" y="160"/>
                </a:lnTo>
                <a:lnTo>
                  <a:pt x="16" y="160"/>
                </a:lnTo>
                <a:lnTo>
                  <a:pt x="17" y="160"/>
                </a:lnTo>
                <a:lnTo>
                  <a:pt x="17" y="158"/>
                </a:lnTo>
                <a:lnTo>
                  <a:pt x="19" y="158"/>
                </a:lnTo>
                <a:lnTo>
                  <a:pt x="19" y="156"/>
                </a:lnTo>
                <a:lnTo>
                  <a:pt x="21" y="156"/>
                </a:lnTo>
                <a:lnTo>
                  <a:pt x="21" y="155"/>
                </a:lnTo>
                <a:lnTo>
                  <a:pt x="21" y="153"/>
                </a:lnTo>
                <a:lnTo>
                  <a:pt x="19" y="153"/>
                </a:lnTo>
                <a:lnTo>
                  <a:pt x="19" y="152"/>
                </a:lnTo>
                <a:lnTo>
                  <a:pt x="17" y="152"/>
                </a:lnTo>
                <a:lnTo>
                  <a:pt x="17" y="150"/>
                </a:lnTo>
                <a:lnTo>
                  <a:pt x="16" y="150"/>
                </a:lnTo>
                <a:lnTo>
                  <a:pt x="17" y="148"/>
                </a:lnTo>
                <a:lnTo>
                  <a:pt x="16" y="148"/>
                </a:lnTo>
                <a:lnTo>
                  <a:pt x="17" y="148"/>
                </a:lnTo>
                <a:lnTo>
                  <a:pt x="16" y="148"/>
                </a:lnTo>
                <a:lnTo>
                  <a:pt x="17" y="148"/>
                </a:lnTo>
                <a:lnTo>
                  <a:pt x="17" y="147"/>
                </a:lnTo>
                <a:lnTo>
                  <a:pt x="17" y="148"/>
                </a:lnTo>
                <a:lnTo>
                  <a:pt x="19" y="148"/>
                </a:lnTo>
                <a:lnTo>
                  <a:pt x="21" y="148"/>
                </a:lnTo>
                <a:lnTo>
                  <a:pt x="22" y="148"/>
                </a:lnTo>
                <a:lnTo>
                  <a:pt x="22" y="147"/>
                </a:lnTo>
                <a:lnTo>
                  <a:pt x="22" y="145"/>
                </a:lnTo>
                <a:lnTo>
                  <a:pt x="22" y="144"/>
                </a:lnTo>
                <a:lnTo>
                  <a:pt x="22" y="142"/>
                </a:lnTo>
                <a:lnTo>
                  <a:pt x="24" y="140"/>
                </a:lnTo>
                <a:lnTo>
                  <a:pt x="22" y="140"/>
                </a:lnTo>
                <a:lnTo>
                  <a:pt x="22" y="142"/>
                </a:lnTo>
                <a:lnTo>
                  <a:pt x="22" y="140"/>
                </a:lnTo>
                <a:lnTo>
                  <a:pt x="24" y="140"/>
                </a:lnTo>
                <a:lnTo>
                  <a:pt x="24" y="139"/>
                </a:lnTo>
                <a:lnTo>
                  <a:pt x="22" y="139"/>
                </a:lnTo>
                <a:lnTo>
                  <a:pt x="22" y="137"/>
                </a:lnTo>
                <a:lnTo>
                  <a:pt x="24" y="137"/>
                </a:lnTo>
                <a:lnTo>
                  <a:pt x="24" y="136"/>
                </a:lnTo>
                <a:lnTo>
                  <a:pt x="22" y="136"/>
                </a:lnTo>
                <a:lnTo>
                  <a:pt x="24" y="136"/>
                </a:lnTo>
                <a:lnTo>
                  <a:pt x="22" y="134"/>
                </a:lnTo>
                <a:lnTo>
                  <a:pt x="22" y="132"/>
                </a:lnTo>
                <a:lnTo>
                  <a:pt x="22" y="131"/>
                </a:lnTo>
                <a:lnTo>
                  <a:pt x="21" y="131"/>
                </a:lnTo>
                <a:lnTo>
                  <a:pt x="21" y="129"/>
                </a:lnTo>
                <a:lnTo>
                  <a:pt x="21" y="128"/>
                </a:lnTo>
                <a:lnTo>
                  <a:pt x="21" y="126"/>
                </a:lnTo>
                <a:lnTo>
                  <a:pt x="21" y="124"/>
                </a:lnTo>
                <a:lnTo>
                  <a:pt x="22" y="124"/>
                </a:lnTo>
                <a:lnTo>
                  <a:pt x="22" y="123"/>
                </a:lnTo>
                <a:lnTo>
                  <a:pt x="22" y="121"/>
                </a:lnTo>
                <a:lnTo>
                  <a:pt x="24" y="121"/>
                </a:lnTo>
                <a:lnTo>
                  <a:pt x="24" y="120"/>
                </a:lnTo>
                <a:lnTo>
                  <a:pt x="25" y="120"/>
                </a:lnTo>
                <a:lnTo>
                  <a:pt x="27" y="120"/>
                </a:lnTo>
                <a:lnTo>
                  <a:pt x="29" y="121"/>
                </a:lnTo>
                <a:lnTo>
                  <a:pt x="30" y="120"/>
                </a:lnTo>
                <a:lnTo>
                  <a:pt x="32" y="120"/>
                </a:lnTo>
                <a:lnTo>
                  <a:pt x="30" y="120"/>
                </a:lnTo>
                <a:lnTo>
                  <a:pt x="30" y="121"/>
                </a:lnTo>
                <a:lnTo>
                  <a:pt x="30" y="120"/>
                </a:lnTo>
                <a:lnTo>
                  <a:pt x="32" y="120"/>
                </a:lnTo>
                <a:lnTo>
                  <a:pt x="33" y="118"/>
                </a:lnTo>
                <a:lnTo>
                  <a:pt x="32" y="116"/>
                </a:lnTo>
                <a:lnTo>
                  <a:pt x="32" y="115"/>
                </a:lnTo>
                <a:lnTo>
                  <a:pt x="30" y="115"/>
                </a:lnTo>
                <a:lnTo>
                  <a:pt x="32" y="115"/>
                </a:lnTo>
                <a:lnTo>
                  <a:pt x="32" y="113"/>
                </a:lnTo>
                <a:lnTo>
                  <a:pt x="30" y="113"/>
                </a:lnTo>
                <a:lnTo>
                  <a:pt x="32" y="113"/>
                </a:lnTo>
                <a:lnTo>
                  <a:pt x="32" y="112"/>
                </a:lnTo>
                <a:lnTo>
                  <a:pt x="33" y="112"/>
                </a:lnTo>
                <a:lnTo>
                  <a:pt x="32" y="112"/>
                </a:lnTo>
                <a:lnTo>
                  <a:pt x="33" y="112"/>
                </a:lnTo>
                <a:lnTo>
                  <a:pt x="35" y="112"/>
                </a:lnTo>
                <a:lnTo>
                  <a:pt x="37" y="112"/>
                </a:lnTo>
                <a:lnTo>
                  <a:pt x="37" y="110"/>
                </a:lnTo>
                <a:lnTo>
                  <a:pt x="38" y="110"/>
                </a:lnTo>
                <a:lnTo>
                  <a:pt x="38" y="108"/>
                </a:lnTo>
                <a:lnTo>
                  <a:pt x="40" y="108"/>
                </a:lnTo>
                <a:lnTo>
                  <a:pt x="41" y="108"/>
                </a:lnTo>
                <a:lnTo>
                  <a:pt x="43" y="107"/>
                </a:lnTo>
                <a:lnTo>
                  <a:pt x="41" y="107"/>
                </a:lnTo>
                <a:lnTo>
                  <a:pt x="43" y="107"/>
                </a:lnTo>
                <a:lnTo>
                  <a:pt x="41" y="108"/>
                </a:lnTo>
                <a:lnTo>
                  <a:pt x="40" y="108"/>
                </a:lnTo>
                <a:lnTo>
                  <a:pt x="40" y="107"/>
                </a:lnTo>
                <a:lnTo>
                  <a:pt x="38" y="107"/>
                </a:lnTo>
                <a:lnTo>
                  <a:pt x="38" y="105"/>
                </a:lnTo>
                <a:lnTo>
                  <a:pt x="40" y="105"/>
                </a:lnTo>
                <a:lnTo>
                  <a:pt x="38" y="105"/>
                </a:lnTo>
                <a:lnTo>
                  <a:pt x="38" y="104"/>
                </a:lnTo>
                <a:lnTo>
                  <a:pt x="40" y="104"/>
                </a:lnTo>
                <a:lnTo>
                  <a:pt x="40" y="102"/>
                </a:lnTo>
                <a:lnTo>
                  <a:pt x="41" y="100"/>
                </a:lnTo>
                <a:lnTo>
                  <a:pt x="40" y="100"/>
                </a:lnTo>
                <a:lnTo>
                  <a:pt x="40" y="99"/>
                </a:lnTo>
                <a:lnTo>
                  <a:pt x="40" y="97"/>
                </a:lnTo>
                <a:lnTo>
                  <a:pt x="38" y="97"/>
                </a:lnTo>
                <a:lnTo>
                  <a:pt x="37" y="97"/>
                </a:lnTo>
                <a:lnTo>
                  <a:pt x="35" y="97"/>
                </a:lnTo>
                <a:lnTo>
                  <a:pt x="35" y="96"/>
                </a:lnTo>
                <a:lnTo>
                  <a:pt x="37" y="96"/>
                </a:lnTo>
                <a:lnTo>
                  <a:pt x="37" y="94"/>
                </a:lnTo>
                <a:lnTo>
                  <a:pt x="35" y="94"/>
                </a:lnTo>
                <a:lnTo>
                  <a:pt x="35" y="92"/>
                </a:lnTo>
                <a:lnTo>
                  <a:pt x="35" y="91"/>
                </a:lnTo>
                <a:lnTo>
                  <a:pt x="35" y="89"/>
                </a:lnTo>
                <a:lnTo>
                  <a:pt x="35" y="88"/>
                </a:lnTo>
                <a:lnTo>
                  <a:pt x="35" y="86"/>
                </a:lnTo>
                <a:lnTo>
                  <a:pt x="33" y="86"/>
                </a:lnTo>
                <a:lnTo>
                  <a:pt x="33" y="84"/>
                </a:lnTo>
                <a:lnTo>
                  <a:pt x="35" y="84"/>
                </a:lnTo>
                <a:lnTo>
                  <a:pt x="35" y="83"/>
                </a:lnTo>
                <a:lnTo>
                  <a:pt x="33" y="83"/>
                </a:lnTo>
                <a:lnTo>
                  <a:pt x="33" y="81"/>
                </a:lnTo>
                <a:lnTo>
                  <a:pt x="35" y="83"/>
                </a:lnTo>
                <a:lnTo>
                  <a:pt x="35" y="81"/>
                </a:lnTo>
                <a:lnTo>
                  <a:pt x="35" y="80"/>
                </a:lnTo>
                <a:lnTo>
                  <a:pt x="33" y="80"/>
                </a:lnTo>
                <a:lnTo>
                  <a:pt x="33" y="78"/>
                </a:lnTo>
                <a:lnTo>
                  <a:pt x="35" y="78"/>
                </a:lnTo>
                <a:lnTo>
                  <a:pt x="37" y="76"/>
                </a:lnTo>
                <a:lnTo>
                  <a:pt x="37" y="75"/>
                </a:lnTo>
                <a:lnTo>
                  <a:pt x="38" y="75"/>
                </a:lnTo>
                <a:lnTo>
                  <a:pt x="37" y="75"/>
                </a:lnTo>
                <a:lnTo>
                  <a:pt x="37" y="73"/>
                </a:lnTo>
                <a:lnTo>
                  <a:pt x="35" y="73"/>
                </a:lnTo>
                <a:lnTo>
                  <a:pt x="35" y="72"/>
                </a:lnTo>
                <a:lnTo>
                  <a:pt x="33" y="72"/>
                </a:lnTo>
                <a:lnTo>
                  <a:pt x="32" y="72"/>
                </a:lnTo>
                <a:lnTo>
                  <a:pt x="30" y="73"/>
                </a:lnTo>
                <a:lnTo>
                  <a:pt x="29" y="73"/>
                </a:lnTo>
                <a:lnTo>
                  <a:pt x="27" y="73"/>
                </a:lnTo>
                <a:lnTo>
                  <a:pt x="27" y="72"/>
                </a:lnTo>
                <a:lnTo>
                  <a:pt x="27" y="70"/>
                </a:lnTo>
                <a:lnTo>
                  <a:pt x="27" y="68"/>
                </a:lnTo>
                <a:lnTo>
                  <a:pt x="27" y="70"/>
                </a:lnTo>
                <a:lnTo>
                  <a:pt x="27" y="68"/>
                </a:lnTo>
                <a:lnTo>
                  <a:pt x="27" y="67"/>
                </a:lnTo>
                <a:lnTo>
                  <a:pt x="27" y="65"/>
                </a:lnTo>
                <a:lnTo>
                  <a:pt x="27" y="64"/>
                </a:lnTo>
                <a:lnTo>
                  <a:pt x="29" y="64"/>
                </a:lnTo>
                <a:lnTo>
                  <a:pt x="29" y="62"/>
                </a:lnTo>
                <a:lnTo>
                  <a:pt x="30" y="62"/>
                </a:lnTo>
                <a:lnTo>
                  <a:pt x="32" y="62"/>
                </a:lnTo>
                <a:lnTo>
                  <a:pt x="32" y="60"/>
                </a:lnTo>
                <a:lnTo>
                  <a:pt x="33" y="59"/>
                </a:lnTo>
                <a:lnTo>
                  <a:pt x="33" y="57"/>
                </a:lnTo>
                <a:lnTo>
                  <a:pt x="35" y="57"/>
                </a:lnTo>
                <a:lnTo>
                  <a:pt x="35" y="56"/>
                </a:lnTo>
                <a:lnTo>
                  <a:pt x="37" y="56"/>
                </a:lnTo>
                <a:lnTo>
                  <a:pt x="37" y="54"/>
                </a:lnTo>
                <a:lnTo>
                  <a:pt x="37" y="52"/>
                </a:lnTo>
                <a:lnTo>
                  <a:pt x="38" y="51"/>
                </a:lnTo>
                <a:lnTo>
                  <a:pt x="38" y="49"/>
                </a:lnTo>
                <a:lnTo>
                  <a:pt x="40" y="49"/>
                </a:lnTo>
                <a:lnTo>
                  <a:pt x="40" y="48"/>
                </a:lnTo>
                <a:lnTo>
                  <a:pt x="40" y="46"/>
                </a:lnTo>
                <a:lnTo>
                  <a:pt x="41" y="46"/>
                </a:lnTo>
                <a:lnTo>
                  <a:pt x="43" y="46"/>
                </a:lnTo>
                <a:lnTo>
                  <a:pt x="45" y="46"/>
                </a:lnTo>
                <a:lnTo>
                  <a:pt x="45" y="44"/>
                </a:lnTo>
                <a:lnTo>
                  <a:pt x="46" y="44"/>
                </a:lnTo>
                <a:lnTo>
                  <a:pt x="46" y="43"/>
                </a:lnTo>
                <a:lnTo>
                  <a:pt x="46" y="41"/>
                </a:lnTo>
                <a:lnTo>
                  <a:pt x="45" y="41"/>
                </a:lnTo>
                <a:lnTo>
                  <a:pt x="45" y="40"/>
                </a:lnTo>
                <a:lnTo>
                  <a:pt x="43" y="40"/>
                </a:lnTo>
                <a:lnTo>
                  <a:pt x="41" y="40"/>
                </a:lnTo>
                <a:lnTo>
                  <a:pt x="40" y="41"/>
                </a:lnTo>
                <a:lnTo>
                  <a:pt x="41" y="40"/>
                </a:lnTo>
                <a:lnTo>
                  <a:pt x="40" y="40"/>
                </a:lnTo>
                <a:lnTo>
                  <a:pt x="38" y="41"/>
                </a:lnTo>
                <a:lnTo>
                  <a:pt x="38" y="40"/>
                </a:lnTo>
                <a:lnTo>
                  <a:pt x="38" y="41"/>
                </a:lnTo>
                <a:lnTo>
                  <a:pt x="38" y="40"/>
                </a:lnTo>
                <a:lnTo>
                  <a:pt x="37" y="40"/>
                </a:lnTo>
                <a:lnTo>
                  <a:pt x="37" y="41"/>
                </a:lnTo>
                <a:lnTo>
                  <a:pt x="37" y="40"/>
                </a:lnTo>
                <a:lnTo>
                  <a:pt x="35" y="40"/>
                </a:lnTo>
                <a:lnTo>
                  <a:pt x="33" y="41"/>
                </a:lnTo>
                <a:lnTo>
                  <a:pt x="35" y="41"/>
                </a:lnTo>
                <a:lnTo>
                  <a:pt x="33" y="41"/>
                </a:lnTo>
                <a:lnTo>
                  <a:pt x="32" y="41"/>
                </a:lnTo>
                <a:lnTo>
                  <a:pt x="30" y="41"/>
                </a:lnTo>
                <a:lnTo>
                  <a:pt x="30" y="40"/>
                </a:lnTo>
                <a:lnTo>
                  <a:pt x="32" y="40"/>
                </a:lnTo>
                <a:lnTo>
                  <a:pt x="30" y="40"/>
                </a:lnTo>
                <a:lnTo>
                  <a:pt x="30" y="38"/>
                </a:lnTo>
                <a:lnTo>
                  <a:pt x="32" y="38"/>
                </a:lnTo>
                <a:lnTo>
                  <a:pt x="32" y="36"/>
                </a:lnTo>
                <a:lnTo>
                  <a:pt x="30" y="36"/>
                </a:lnTo>
                <a:lnTo>
                  <a:pt x="32" y="36"/>
                </a:lnTo>
                <a:lnTo>
                  <a:pt x="33" y="36"/>
                </a:lnTo>
                <a:lnTo>
                  <a:pt x="35" y="36"/>
                </a:lnTo>
                <a:lnTo>
                  <a:pt x="35" y="38"/>
                </a:lnTo>
                <a:lnTo>
                  <a:pt x="37" y="38"/>
                </a:lnTo>
                <a:lnTo>
                  <a:pt x="37" y="36"/>
                </a:lnTo>
                <a:lnTo>
                  <a:pt x="37" y="38"/>
                </a:lnTo>
                <a:lnTo>
                  <a:pt x="38" y="38"/>
                </a:lnTo>
                <a:lnTo>
                  <a:pt x="38" y="36"/>
                </a:lnTo>
                <a:lnTo>
                  <a:pt x="40" y="36"/>
                </a:lnTo>
                <a:lnTo>
                  <a:pt x="41" y="36"/>
                </a:lnTo>
                <a:lnTo>
                  <a:pt x="41" y="35"/>
                </a:lnTo>
                <a:lnTo>
                  <a:pt x="43" y="36"/>
                </a:lnTo>
                <a:lnTo>
                  <a:pt x="43" y="35"/>
                </a:lnTo>
                <a:lnTo>
                  <a:pt x="45" y="35"/>
                </a:lnTo>
                <a:lnTo>
                  <a:pt x="46" y="35"/>
                </a:lnTo>
                <a:lnTo>
                  <a:pt x="48" y="35"/>
                </a:lnTo>
                <a:lnTo>
                  <a:pt x="48" y="36"/>
                </a:lnTo>
                <a:lnTo>
                  <a:pt x="48" y="38"/>
                </a:lnTo>
                <a:lnTo>
                  <a:pt x="49" y="38"/>
                </a:lnTo>
                <a:lnTo>
                  <a:pt x="48" y="38"/>
                </a:lnTo>
                <a:lnTo>
                  <a:pt x="49" y="38"/>
                </a:lnTo>
                <a:lnTo>
                  <a:pt x="49" y="40"/>
                </a:lnTo>
                <a:lnTo>
                  <a:pt x="51" y="40"/>
                </a:lnTo>
                <a:lnTo>
                  <a:pt x="53" y="40"/>
                </a:lnTo>
                <a:lnTo>
                  <a:pt x="54" y="41"/>
                </a:lnTo>
                <a:lnTo>
                  <a:pt x="56" y="41"/>
                </a:lnTo>
                <a:lnTo>
                  <a:pt x="57" y="41"/>
                </a:lnTo>
                <a:lnTo>
                  <a:pt x="59" y="41"/>
                </a:lnTo>
                <a:lnTo>
                  <a:pt x="59" y="43"/>
                </a:lnTo>
                <a:lnTo>
                  <a:pt x="57" y="43"/>
                </a:lnTo>
                <a:lnTo>
                  <a:pt x="59" y="44"/>
                </a:lnTo>
                <a:lnTo>
                  <a:pt x="61" y="44"/>
                </a:lnTo>
                <a:lnTo>
                  <a:pt x="62" y="44"/>
                </a:lnTo>
                <a:lnTo>
                  <a:pt x="62" y="43"/>
                </a:lnTo>
                <a:lnTo>
                  <a:pt x="64" y="43"/>
                </a:lnTo>
                <a:lnTo>
                  <a:pt x="65" y="43"/>
                </a:lnTo>
                <a:lnTo>
                  <a:pt x="65" y="44"/>
                </a:lnTo>
                <a:lnTo>
                  <a:pt x="67" y="44"/>
                </a:lnTo>
                <a:lnTo>
                  <a:pt x="69" y="44"/>
                </a:lnTo>
                <a:lnTo>
                  <a:pt x="69" y="43"/>
                </a:lnTo>
                <a:lnTo>
                  <a:pt x="70" y="43"/>
                </a:lnTo>
                <a:lnTo>
                  <a:pt x="70" y="41"/>
                </a:lnTo>
                <a:lnTo>
                  <a:pt x="70" y="43"/>
                </a:lnTo>
                <a:lnTo>
                  <a:pt x="70" y="44"/>
                </a:lnTo>
                <a:lnTo>
                  <a:pt x="72" y="44"/>
                </a:lnTo>
                <a:lnTo>
                  <a:pt x="73" y="44"/>
                </a:lnTo>
                <a:lnTo>
                  <a:pt x="73" y="46"/>
                </a:lnTo>
                <a:lnTo>
                  <a:pt x="73" y="48"/>
                </a:lnTo>
                <a:lnTo>
                  <a:pt x="73" y="49"/>
                </a:lnTo>
                <a:lnTo>
                  <a:pt x="75" y="49"/>
                </a:lnTo>
                <a:lnTo>
                  <a:pt x="75" y="51"/>
                </a:lnTo>
                <a:lnTo>
                  <a:pt x="77" y="51"/>
                </a:lnTo>
                <a:lnTo>
                  <a:pt x="77" y="52"/>
                </a:lnTo>
                <a:lnTo>
                  <a:pt x="78" y="52"/>
                </a:lnTo>
                <a:lnTo>
                  <a:pt x="80" y="52"/>
                </a:lnTo>
                <a:lnTo>
                  <a:pt x="81" y="52"/>
                </a:lnTo>
                <a:lnTo>
                  <a:pt x="83" y="52"/>
                </a:lnTo>
                <a:lnTo>
                  <a:pt x="85" y="52"/>
                </a:lnTo>
                <a:lnTo>
                  <a:pt x="85" y="51"/>
                </a:lnTo>
                <a:lnTo>
                  <a:pt x="85" y="52"/>
                </a:lnTo>
                <a:lnTo>
                  <a:pt x="86" y="54"/>
                </a:lnTo>
                <a:lnTo>
                  <a:pt x="88" y="54"/>
                </a:lnTo>
                <a:lnTo>
                  <a:pt x="88" y="56"/>
                </a:lnTo>
                <a:lnTo>
                  <a:pt x="89" y="56"/>
                </a:lnTo>
                <a:lnTo>
                  <a:pt x="91" y="56"/>
                </a:lnTo>
                <a:lnTo>
                  <a:pt x="91" y="57"/>
                </a:lnTo>
                <a:lnTo>
                  <a:pt x="91" y="59"/>
                </a:lnTo>
                <a:lnTo>
                  <a:pt x="93" y="59"/>
                </a:lnTo>
                <a:lnTo>
                  <a:pt x="94" y="59"/>
                </a:lnTo>
                <a:lnTo>
                  <a:pt x="94" y="57"/>
                </a:lnTo>
                <a:lnTo>
                  <a:pt x="96" y="57"/>
                </a:lnTo>
                <a:lnTo>
                  <a:pt x="97" y="57"/>
                </a:lnTo>
                <a:lnTo>
                  <a:pt x="97" y="59"/>
                </a:lnTo>
                <a:lnTo>
                  <a:pt x="99" y="59"/>
                </a:lnTo>
                <a:lnTo>
                  <a:pt x="99" y="60"/>
                </a:lnTo>
                <a:lnTo>
                  <a:pt x="101" y="60"/>
                </a:lnTo>
                <a:lnTo>
                  <a:pt x="102" y="60"/>
                </a:lnTo>
                <a:lnTo>
                  <a:pt x="102" y="62"/>
                </a:lnTo>
                <a:lnTo>
                  <a:pt x="104" y="62"/>
                </a:lnTo>
                <a:lnTo>
                  <a:pt x="105" y="62"/>
                </a:lnTo>
                <a:lnTo>
                  <a:pt x="107" y="62"/>
                </a:lnTo>
                <a:lnTo>
                  <a:pt x="109" y="62"/>
                </a:lnTo>
                <a:lnTo>
                  <a:pt x="110" y="62"/>
                </a:lnTo>
                <a:lnTo>
                  <a:pt x="110" y="60"/>
                </a:lnTo>
                <a:lnTo>
                  <a:pt x="109" y="60"/>
                </a:lnTo>
                <a:lnTo>
                  <a:pt x="110" y="60"/>
                </a:lnTo>
                <a:lnTo>
                  <a:pt x="110" y="59"/>
                </a:lnTo>
                <a:lnTo>
                  <a:pt x="112" y="59"/>
                </a:lnTo>
                <a:lnTo>
                  <a:pt x="112" y="60"/>
                </a:lnTo>
                <a:lnTo>
                  <a:pt x="113" y="60"/>
                </a:lnTo>
                <a:lnTo>
                  <a:pt x="115" y="60"/>
                </a:lnTo>
                <a:lnTo>
                  <a:pt x="117" y="60"/>
                </a:lnTo>
                <a:lnTo>
                  <a:pt x="118" y="60"/>
                </a:lnTo>
                <a:lnTo>
                  <a:pt x="120" y="60"/>
                </a:lnTo>
                <a:lnTo>
                  <a:pt x="121" y="59"/>
                </a:lnTo>
                <a:lnTo>
                  <a:pt x="121" y="57"/>
                </a:lnTo>
                <a:lnTo>
                  <a:pt x="123" y="57"/>
                </a:lnTo>
                <a:lnTo>
                  <a:pt x="125" y="57"/>
                </a:lnTo>
                <a:lnTo>
                  <a:pt x="126" y="57"/>
                </a:lnTo>
                <a:lnTo>
                  <a:pt x="128" y="57"/>
                </a:lnTo>
                <a:lnTo>
                  <a:pt x="128" y="56"/>
                </a:lnTo>
                <a:lnTo>
                  <a:pt x="129" y="56"/>
                </a:lnTo>
                <a:lnTo>
                  <a:pt x="131" y="56"/>
                </a:lnTo>
                <a:lnTo>
                  <a:pt x="133" y="56"/>
                </a:lnTo>
                <a:lnTo>
                  <a:pt x="134" y="56"/>
                </a:lnTo>
                <a:lnTo>
                  <a:pt x="134" y="54"/>
                </a:lnTo>
                <a:lnTo>
                  <a:pt x="136" y="54"/>
                </a:lnTo>
                <a:lnTo>
                  <a:pt x="136" y="52"/>
                </a:lnTo>
                <a:lnTo>
                  <a:pt x="137" y="52"/>
                </a:lnTo>
                <a:lnTo>
                  <a:pt x="137" y="54"/>
                </a:lnTo>
                <a:lnTo>
                  <a:pt x="139" y="54"/>
                </a:lnTo>
                <a:lnTo>
                  <a:pt x="139" y="52"/>
                </a:lnTo>
                <a:lnTo>
                  <a:pt x="141" y="52"/>
                </a:lnTo>
                <a:lnTo>
                  <a:pt x="142" y="52"/>
                </a:lnTo>
                <a:lnTo>
                  <a:pt x="142" y="51"/>
                </a:lnTo>
                <a:lnTo>
                  <a:pt x="144" y="52"/>
                </a:lnTo>
                <a:lnTo>
                  <a:pt x="144" y="51"/>
                </a:lnTo>
                <a:lnTo>
                  <a:pt x="145" y="51"/>
                </a:lnTo>
                <a:lnTo>
                  <a:pt x="145" y="49"/>
                </a:lnTo>
                <a:lnTo>
                  <a:pt x="147" y="49"/>
                </a:lnTo>
                <a:lnTo>
                  <a:pt x="147" y="51"/>
                </a:lnTo>
                <a:lnTo>
                  <a:pt x="149" y="49"/>
                </a:lnTo>
                <a:lnTo>
                  <a:pt x="149" y="51"/>
                </a:lnTo>
                <a:lnTo>
                  <a:pt x="149" y="49"/>
                </a:lnTo>
                <a:lnTo>
                  <a:pt x="149" y="51"/>
                </a:lnTo>
                <a:lnTo>
                  <a:pt x="150" y="51"/>
                </a:lnTo>
                <a:lnTo>
                  <a:pt x="150" y="52"/>
                </a:lnTo>
                <a:lnTo>
                  <a:pt x="149" y="54"/>
                </a:lnTo>
                <a:lnTo>
                  <a:pt x="150" y="54"/>
                </a:lnTo>
                <a:lnTo>
                  <a:pt x="152" y="54"/>
                </a:lnTo>
                <a:lnTo>
                  <a:pt x="152" y="56"/>
                </a:lnTo>
                <a:lnTo>
                  <a:pt x="153" y="56"/>
                </a:lnTo>
                <a:lnTo>
                  <a:pt x="155" y="57"/>
                </a:lnTo>
                <a:lnTo>
                  <a:pt x="157" y="57"/>
                </a:lnTo>
                <a:lnTo>
                  <a:pt x="157" y="59"/>
                </a:lnTo>
                <a:lnTo>
                  <a:pt x="158" y="59"/>
                </a:lnTo>
                <a:lnTo>
                  <a:pt x="158" y="60"/>
                </a:lnTo>
                <a:lnTo>
                  <a:pt x="160" y="60"/>
                </a:lnTo>
                <a:lnTo>
                  <a:pt x="160" y="59"/>
                </a:lnTo>
                <a:lnTo>
                  <a:pt x="161" y="60"/>
                </a:lnTo>
                <a:lnTo>
                  <a:pt x="160" y="60"/>
                </a:lnTo>
                <a:lnTo>
                  <a:pt x="160" y="62"/>
                </a:lnTo>
                <a:lnTo>
                  <a:pt x="161" y="62"/>
                </a:lnTo>
                <a:lnTo>
                  <a:pt x="163" y="62"/>
                </a:lnTo>
                <a:lnTo>
                  <a:pt x="163" y="64"/>
                </a:lnTo>
                <a:lnTo>
                  <a:pt x="163" y="62"/>
                </a:lnTo>
                <a:lnTo>
                  <a:pt x="163" y="64"/>
                </a:lnTo>
                <a:lnTo>
                  <a:pt x="165" y="64"/>
                </a:lnTo>
                <a:lnTo>
                  <a:pt x="166" y="64"/>
                </a:lnTo>
                <a:lnTo>
                  <a:pt x="166" y="65"/>
                </a:lnTo>
                <a:lnTo>
                  <a:pt x="168" y="65"/>
                </a:lnTo>
                <a:lnTo>
                  <a:pt x="169" y="65"/>
                </a:lnTo>
                <a:lnTo>
                  <a:pt x="171" y="65"/>
                </a:lnTo>
                <a:lnTo>
                  <a:pt x="169" y="65"/>
                </a:lnTo>
                <a:lnTo>
                  <a:pt x="169" y="67"/>
                </a:lnTo>
                <a:lnTo>
                  <a:pt x="169" y="68"/>
                </a:lnTo>
                <a:lnTo>
                  <a:pt x="169" y="70"/>
                </a:lnTo>
                <a:lnTo>
                  <a:pt x="168" y="70"/>
                </a:lnTo>
                <a:lnTo>
                  <a:pt x="169" y="70"/>
                </a:lnTo>
                <a:lnTo>
                  <a:pt x="169" y="72"/>
                </a:lnTo>
                <a:lnTo>
                  <a:pt x="168" y="72"/>
                </a:lnTo>
                <a:lnTo>
                  <a:pt x="168" y="73"/>
                </a:lnTo>
                <a:lnTo>
                  <a:pt x="168" y="75"/>
                </a:lnTo>
                <a:lnTo>
                  <a:pt x="169" y="75"/>
                </a:lnTo>
                <a:lnTo>
                  <a:pt x="171" y="75"/>
                </a:lnTo>
                <a:lnTo>
                  <a:pt x="171" y="76"/>
                </a:lnTo>
                <a:lnTo>
                  <a:pt x="173" y="76"/>
                </a:lnTo>
                <a:lnTo>
                  <a:pt x="173" y="78"/>
                </a:lnTo>
                <a:lnTo>
                  <a:pt x="173" y="80"/>
                </a:lnTo>
                <a:lnTo>
                  <a:pt x="173" y="81"/>
                </a:lnTo>
                <a:lnTo>
                  <a:pt x="173" y="83"/>
                </a:lnTo>
                <a:lnTo>
                  <a:pt x="171" y="84"/>
                </a:lnTo>
                <a:lnTo>
                  <a:pt x="171" y="86"/>
                </a:lnTo>
                <a:lnTo>
                  <a:pt x="169" y="86"/>
                </a:lnTo>
                <a:lnTo>
                  <a:pt x="169" y="88"/>
                </a:lnTo>
                <a:lnTo>
                  <a:pt x="169" y="89"/>
                </a:lnTo>
                <a:lnTo>
                  <a:pt x="169" y="91"/>
                </a:lnTo>
                <a:lnTo>
                  <a:pt x="171" y="91"/>
                </a:lnTo>
                <a:lnTo>
                  <a:pt x="171" y="92"/>
                </a:lnTo>
                <a:lnTo>
                  <a:pt x="171" y="94"/>
                </a:lnTo>
                <a:lnTo>
                  <a:pt x="173" y="94"/>
                </a:lnTo>
                <a:lnTo>
                  <a:pt x="173" y="96"/>
                </a:lnTo>
                <a:lnTo>
                  <a:pt x="174" y="96"/>
                </a:lnTo>
                <a:lnTo>
                  <a:pt x="174" y="97"/>
                </a:lnTo>
                <a:lnTo>
                  <a:pt x="174" y="99"/>
                </a:lnTo>
                <a:lnTo>
                  <a:pt x="174" y="100"/>
                </a:lnTo>
                <a:lnTo>
                  <a:pt x="173" y="99"/>
                </a:lnTo>
                <a:lnTo>
                  <a:pt x="171" y="99"/>
                </a:lnTo>
                <a:lnTo>
                  <a:pt x="171" y="100"/>
                </a:lnTo>
                <a:lnTo>
                  <a:pt x="171" y="102"/>
                </a:lnTo>
                <a:lnTo>
                  <a:pt x="171" y="104"/>
                </a:lnTo>
                <a:lnTo>
                  <a:pt x="169" y="105"/>
                </a:lnTo>
                <a:lnTo>
                  <a:pt x="169" y="107"/>
                </a:lnTo>
                <a:lnTo>
                  <a:pt x="169" y="108"/>
                </a:lnTo>
                <a:lnTo>
                  <a:pt x="169" y="110"/>
                </a:lnTo>
                <a:lnTo>
                  <a:pt x="168" y="110"/>
                </a:lnTo>
                <a:lnTo>
                  <a:pt x="166" y="112"/>
                </a:lnTo>
                <a:lnTo>
                  <a:pt x="165" y="112"/>
                </a:lnTo>
                <a:lnTo>
                  <a:pt x="165" y="113"/>
                </a:lnTo>
                <a:lnTo>
                  <a:pt x="163" y="113"/>
                </a:lnTo>
                <a:lnTo>
                  <a:pt x="161" y="115"/>
                </a:lnTo>
                <a:lnTo>
                  <a:pt x="160" y="115"/>
                </a:lnTo>
                <a:lnTo>
                  <a:pt x="158" y="116"/>
                </a:lnTo>
                <a:lnTo>
                  <a:pt x="157" y="116"/>
                </a:lnTo>
                <a:lnTo>
                  <a:pt x="157" y="115"/>
                </a:lnTo>
                <a:lnTo>
                  <a:pt x="157" y="116"/>
                </a:lnTo>
                <a:lnTo>
                  <a:pt x="155" y="116"/>
                </a:lnTo>
                <a:lnTo>
                  <a:pt x="155" y="118"/>
                </a:lnTo>
                <a:lnTo>
                  <a:pt x="153" y="120"/>
                </a:lnTo>
                <a:lnTo>
                  <a:pt x="152" y="121"/>
                </a:lnTo>
                <a:lnTo>
                  <a:pt x="150" y="121"/>
                </a:lnTo>
                <a:lnTo>
                  <a:pt x="150" y="123"/>
                </a:lnTo>
                <a:lnTo>
                  <a:pt x="150" y="124"/>
                </a:lnTo>
                <a:lnTo>
                  <a:pt x="149" y="124"/>
                </a:lnTo>
                <a:lnTo>
                  <a:pt x="149" y="126"/>
                </a:lnTo>
                <a:lnTo>
                  <a:pt x="147" y="126"/>
                </a:lnTo>
                <a:lnTo>
                  <a:pt x="149" y="126"/>
                </a:lnTo>
                <a:lnTo>
                  <a:pt x="149" y="128"/>
                </a:lnTo>
                <a:lnTo>
                  <a:pt x="147" y="128"/>
                </a:lnTo>
                <a:lnTo>
                  <a:pt x="145" y="128"/>
                </a:lnTo>
                <a:lnTo>
                  <a:pt x="145" y="129"/>
                </a:lnTo>
                <a:lnTo>
                  <a:pt x="144" y="129"/>
                </a:lnTo>
                <a:lnTo>
                  <a:pt x="142" y="131"/>
                </a:lnTo>
                <a:lnTo>
                  <a:pt x="141" y="132"/>
                </a:lnTo>
                <a:lnTo>
                  <a:pt x="141" y="134"/>
                </a:lnTo>
                <a:lnTo>
                  <a:pt x="141" y="136"/>
                </a:lnTo>
                <a:lnTo>
                  <a:pt x="142" y="136"/>
                </a:lnTo>
                <a:lnTo>
                  <a:pt x="142" y="134"/>
                </a:lnTo>
                <a:lnTo>
                  <a:pt x="144" y="132"/>
                </a:lnTo>
                <a:lnTo>
                  <a:pt x="145" y="132"/>
                </a:lnTo>
                <a:lnTo>
                  <a:pt x="145" y="134"/>
                </a:lnTo>
                <a:lnTo>
                  <a:pt x="145" y="136"/>
                </a:lnTo>
                <a:lnTo>
                  <a:pt x="145" y="134"/>
                </a:lnTo>
                <a:lnTo>
                  <a:pt x="147" y="134"/>
                </a:lnTo>
                <a:lnTo>
                  <a:pt x="147" y="136"/>
                </a:lnTo>
                <a:lnTo>
                  <a:pt x="147" y="137"/>
                </a:lnTo>
                <a:lnTo>
                  <a:pt x="149" y="137"/>
                </a:lnTo>
                <a:lnTo>
                  <a:pt x="149" y="139"/>
                </a:lnTo>
                <a:lnTo>
                  <a:pt x="149" y="137"/>
                </a:lnTo>
                <a:lnTo>
                  <a:pt x="149" y="139"/>
                </a:lnTo>
                <a:lnTo>
                  <a:pt x="147" y="139"/>
                </a:lnTo>
                <a:lnTo>
                  <a:pt x="147" y="140"/>
                </a:lnTo>
                <a:lnTo>
                  <a:pt x="145" y="140"/>
                </a:lnTo>
                <a:lnTo>
                  <a:pt x="144" y="140"/>
                </a:lnTo>
                <a:lnTo>
                  <a:pt x="144" y="142"/>
                </a:lnTo>
                <a:lnTo>
                  <a:pt x="142" y="142"/>
                </a:lnTo>
                <a:lnTo>
                  <a:pt x="142" y="144"/>
                </a:lnTo>
                <a:lnTo>
                  <a:pt x="142" y="142"/>
                </a:lnTo>
                <a:lnTo>
                  <a:pt x="144" y="142"/>
                </a:lnTo>
                <a:lnTo>
                  <a:pt x="144" y="144"/>
                </a:lnTo>
                <a:lnTo>
                  <a:pt x="145" y="144"/>
                </a:lnTo>
                <a:lnTo>
                  <a:pt x="145" y="145"/>
                </a:lnTo>
                <a:lnTo>
                  <a:pt x="145" y="147"/>
                </a:lnTo>
                <a:lnTo>
                  <a:pt x="145" y="148"/>
                </a:lnTo>
                <a:lnTo>
                  <a:pt x="145" y="147"/>
                </a:lnTo>
                <a:lnTo>
                  <a:pt x="147" y="147"/>
                </a:lnTo>
                <a:lnTo>
                  <a:pt x="149" y="147"/>
                </a:lnTo>
                <a:lnTo>
                  <a:pt x="149" y="145"/>
                </a:lnTo>
                <a:lnTo>
                  <a:pt x="150" y="145"/>
                </a:lnTo>
                <a:lnTo>
                  <a:pt x="152" y="144"/>
                </a:lnTo>
                <a:lnTo>
                  <a:pt x="153" y="144"/>
                </a:lnTo>
                <a:lnTo>
                  <a:pt x="153" y="142"/>
                </a:lnTo>
                <a:lnTo>
                  <a:pt x="153" y="140"/>
                </a:lnTo>
                <a:lnTo>
                  <a:pt x="153" y="139"/>
                </a:lnTo>
                <a:lnTo>
                  <a:pt x="155" y="139"/>
                </a:lnTo>
                <a:lnTo>
                  <a:pt x="157" y="139"/>
                </a:lnTo>
                <a:lnTo>
                  <a:pt x="158" y="139"/>
                </a:lnTo>
                <a:lnTo>
                  <a:pt x="158" y="137"/>
                </a:lnTo>
                <a:lnTo>
                  <a:pt x="157" y="139"/>
                </a:lnTo>
                <a:lnTo>
                  <a:pt x="157" y="137"/>
                </a:lnTo>
                <a:lnTo>
                  <a:pt x="158" y="137"/>
                </a:lnTo>
                <a:lnTo>
                  <a:pt x="160" y="137"/>
                </a:lnTo>
                <a:lnTo>
                  <a:pt x="160" y="136"/>
                </a:lnTo>
                <a:lnTo>
                  <a:pt x="161" y="136"/>
                </a:lnTo>
                <a:lnTo>
                  <a:pt x="161" y="134"/>
                </a:lnTo>
                <a:lnTo>
                  <a:pt x="163" y="134"/>
                </a:lnTo>
                <a:lnTo>
                  <a:pt x="163" y="132"/>
                </a:lnTo>
                <a:lnTo>
                  <a:pt x="165" y="132"/>
                </a:lnTo>
                <a:lnTo>
                  <a:pt x="165" y="134"/>
                </a:lnTo>
                <a:lnTo>
                  <a:pt x="165" y="136"/>
                </a:lnTo>
                <a:lnTo>
                  <a:pt x="166" y="134"/>
                </a:lnTo>
                <a:lnTo>
                  <a:pt x="166" y="132"/>
                </a:lnTo>
                <a:lnTo>
                  <a:pt x="168" y="132"/>
                </a:lnTo>
                <a:lnTo>
                  <a:pt x="168" y="134"/>
                </a:lnTo>
                <a:lnTo>
                  <a:pt x="168" y="132"/>
                </a:lnTo>
                <a:lnTo>
                  <a:pt x="169" y="132"/>
                </a:lnTo>
                <a:lnTo>
                  <a:pt x="168" y="132"/>
                </a:lnTo>
                <a:lnTo>
                  <a:pt x="168" y="131"/>
                </a:lnTo>
                <a:lnTo>
                  <a:pt x="168" y="129"/>
                </a:lnTo>
                <a:lnTo>
                  <a:pt x="169" y="129"/>
                </a:lnTo>
                <a:lnTo>
                  <a:pt x="169" y="128"/>
                </a:lnTo>
                <a:lnTo>
                  <a:pt x="171" y="128"/>
                </a:lnTo>
                <a:lnTo>
                  <a:pt x="171" y="126"/>
                </a:lnTo>
                <a:lnTo>
                  <a:pt x="173" y="126"/>
                </a:lnTo>
                <a:lnTo>
                  <a:pt x="173" y="124"/>
                </a:lnTo>
                <a:lnTo>
                  <a:pt x="174" y="124"/>
                </a:lnTo>
                <a:lnTo>
                  <a:pt x="174" y="123"/>
                </a:lnTo>
                <a:lnTo>
                  <a:pt x="176" y="123"/>
                </a:lnTo>
                <a:lnTo>
                  <a:pt x="176" y="121"/>
                </a:lnTo>
                <a:lnTo>
                  <a:pt x="177" y="121"/>
                </a:lnTo>
                <a:lnTo>
                  <a:pt x="177" y="120"/>
                </a:lnTo>
                <a:lnTo>
                  <a:pt x="176" y="120"/>
                </a:lnTo>
                <a:lnTo>
                  <a:pt x="176" y="118"/>
                </a:lnTo>
                <a:lnTo>
                  <a:pt x="174" y="118"/>
                </a:lnTo>
                <a:lnTo>
                  <a:pt x="173" y="118"/>
                </a:lnTo>
                <a:lnTo>
                  <a:pt x="173" y="116"/>
                </a:lnTo>
                <a:lnTo>
                  <a:pt x="174" y="116"/>
                </a:lnTo>
                <a:lnTo>
                  <a:pt x="174" y="115"/>
                </a:lnTo>
                <a:lnTo>
                  <a:pt x="173" y="115"/>
                </a:lnTo>
                <a:lnTo>
                  <a:pt x="173" y="116"/>
                </a:lnTo>
                <a:lnTo>
                  <a:pt x="171" y="116"/>
                </a:lnTo>
                <a:lnTo>
                  <a:pt x="171" y="118"/>
                </a:lnTo>
                <a:lnTo>
                  <a:pt x="171" y="120"/>
                </a:lnTo>
                <a:lnTo>
                  <a:pt x="171" y="118"/>
                </a:lnTo>
                <a:lnTo>
                  <a:pt x="171" y="116"/>
                </a:lnTo>
                <a:lnTo>
                  <a:pt x="171" y="115"/>
                </a:lnTo>
                <a:lnTo>
                  <a:pt x="173" y="115"/>
                </a:lnTo>
                <a:lnTo>
                  <a:pt x="173" y="113"/>
                </a:lnTo>
                <a:lnTo>
                  <a:pt x="174" y="113"/>
                </a:lnTo>
                <a:lnTo>
                  <a:pt x="174" y="112"/>
                </a:lnTo>
                <a:lnTo>
                  <a:pt x="176" y="112"/>
                </a:lnTo>
                <a:lnTo>
                  <a:pt x="176" y="110"/>
                </a:lnTo>
                <a:lnTo>
                  <a:pt x="174" y="110"/>
                </a:lnTo>
                <a:lnTo>
                  <a:pt x="174" y="108"/>
                </a:lnTo>
                <a:lnTo>
                  <a:pt x="176" y="107"/>
                </a:lnTo>
                <a:lnTo>
                  <a:pt x="176" y="105"/>
                </a:lnTo>
                <a:lnTo>
                  <a:pt x="176" y="104"/>
                </a:lnTo>
                <a:lnTo>
                  <a:pt x="174" y="104"/>
                </a:lnTo>
                <a:lnTo>
                  <a:pt x="174" y="102"/>
                </a:lnTo>
                <a:lnTo>
                  <a:pt x="176" y="102"/>
                </a:lnTo>
                <a:lnTo>
                  <a:pt x="177" y="102"/>
                </a:lnTo>
                <a:lnTo>
                  <a:pt x="179" y="100"/>
                </a:lnTo>
                <a:lnTo>
                  <a:pt x="181" y="99"/>
                </a:lnTo>
                <a:lnTo>
                  <a:pt x="182" y="99"/>
                </a:lnTo>
                <a:lnTo>
                  <a:pt x="184" y="99"/>
                </a:lnTo>
                <a:lnTo>
                  <a:pt x="184" y="97"/>
                </a:lnTo>
                <a:lnTo>
                  <a:pt x="185" y="97"/>
                </a:lnTo>
                <a:lnTo>
                  <a:pt x="185" y="96"/>
                </a:lnTo>
                <a:lnTo>
                  <a:pt x="185" y="94"/>
                </a:lnTo>
                <a:lnTo>
                  <a:pt x="187" y="94"/>
                </a:lnTo>
                <a:lnTo>
                  <a:pt x="189" y="94"/>
                </a:lnTo>
                <a:lnTo>
                  <a:pt x="189" y="92"/>
                </a:lnTo>
                <a:lnTo>
                  <a:pt x="190" y="92"/>
                </a:lnTo>
                <a:lnTo>
                  <a:pt x="192" y="92"/>
                </a:lnTo>
                <a:lnTo>
                  <a:pt x="193" y="92"/>
                </a:lnTo>
                <a:lnTo>
                  <a:pt x="195" y="92"/>
                </a:lnTo>
                <a:lnTo>
                  <a:pt x="197" y="92"/>
                </a:lnTo>
                <a:lnTo>
                  <a:pt x="197" y="91"/>
                </a:lnTo>
                <a:lnTo>
                  <a:pt x="198" y="91"/>
                </a:lnTo>
                <a:lnTo>
                  <a:pt x="200" y="91"/>
                </a:lnTo>
                <a:lnTo>
                  <a:pt x="200" y="89"/>
                </a:lnTo>
                <a:lnTo>
                  <a:pt x="201" y="89"/>
                </a:lnTo>
                <a:lnTo>
                  <a:pt x="201" y="88"/>
                </a:lnTo>
                <a:lnTo>
                  <a:pt x="203" y="88"/>
                </a:lnTo>
                <a:lnTo>
                  <a:pt x="203" y="86"/>
                </a:lnTo>
                <a:lnTo>
                  <a:pt x="205" y="88"/>
                </a:lnTo>
                <a:lnTo>
                  <a:pt x="205" y="86"/>
                </a:lnTo>
                <a:lnTo>
                  <a:pt x="205" y="84"/>
                </a:lnTo>
                <a:lnTo>
                  <a:pt x="206" y="84"/>
                </a:lnTo>
                <a:lnTo>
                  <a:pt x="205" y="84"/>
                </a:lnTo>
                <a:lnTo>
                  <a:pt x="206" y="84"/>
                </a:lnTo>
                <a:lnTo>
                  <a:pt x="206" y="83"/>
                </a:lnTo>
                <a:lnTo>
                  <a:pt x="208" y="83"/>
                </a:lnTo>
                <a:lnTo>
                  <a:pt x="208" y="81"/>
                </a:lnTo>
                <a:lnTo>
                  <a:pt x="209" y="81"/>
                </a:lnTo>
                <a:lnTo>
                  <a:pt x="211" y="81"/>
                </a:lnTo>
                <a:lnTo>
                  <a:pt x="211" y="83"/>
                </a:lnTo>
                <a:lnTo>
                  <a:pt x="213" y="83"/>
                </a:lnTo>
                <a:lnTo>
                  <a:pt x="213" y="81"/>
                </a:lnTo>
                <a:lnTo>
                  <a:pt x="213" y="80"/>
                </a:lnTo>
                <a:lnTo>
                  <a:pt x="213" y="78"/>
                </a:lnTo>
                <a:lnTo>
                  <a:pt x="211" y="78"/>
                </a:lnTo>
                <a:lnTo>
                  <a:pt x="209" y="78"/>
                </a:lnTo>
                <a:lnTo>
                  <a:pt x="209" y="76"/>
                </a:lnTo>
                <a:lnTo>
                  <a:pt x="211" y="76"/>
                </a:lnTo>
                <a:lnTo>
                  <a:pt x="211" y="75"/>
                </a:lnTo>
                <a:lnTo>
                  <a:pt x="213" y="75"/>
                </a:lnTo>
                <a:lnTo>
                  <a:pt x="214" y="75"/>
                </a:lnTo>
                <a:lnTo>
                  <a:pt x="216" y="75"/>
                </a:lnTo>
                <a:lnTo>
                  <a:pt x="217" y="75"/>
                </a:lnTo>
                <a:lnTo>
                  <a:pt x="219" y="75"/>
                </a:lnTo>
                <a:lnTo>
                  <a:pt x="221" y="75"/>
                </a:lnTo>
                <a:lnTo>
                  <a:pt x="222" y="75"/>
                </a:lnTo>
                <a:lnTo>
                  <a:pt x="224" y="75"/>
                </a:lnTo>
                <a:lnTo>
                  <a:pt x="224" y="73"/>
                </a:lnTo>
                <a:lnTo>
                  <a:pt x="224" y="75"/>
                </a:lnTo>
                <a:lnTo>
                  <a:pt x="225" y="75"/>
                </a:lnTo>
                <a:lnTo>
                  <a:pt x="225" y="73"/>
                </a:lnTo>
                <a:lnTo>
                  <a:pt x="225" y="75"/>
                </a:lnTo>
                <a:lnTo>
                  <a:pt x="227" y="75"/>
                </a:lnTo>
                <a:lnTo>
                  <a:pt x="227" y="73"/>
                </a:lnTo>
                <a:lnTo>
                  <a:pt x="227" y="72"/>
                </a:lnTo>
                <a:lnTo>
                  <a:pt x="229" y="72"/>
                </a:lnTo>
                <a:lnTo>
                  <a:pt x="230" y="72"/>
                </a:lnTo>
                <a:lnTo>
                  <a:pt x="232" y="72"/>
                </a:lnTo>
                <a:lnTo>
                  <a:pt x="232" y="70"/>
                </a:lnTo>
                <a:lnTo>
                  <a:pt x="232" y="72"/>
                </a:lnTo>
                <a:lnTo>
                  <a:pt x="233" y="72"/>
                </a:lnTo>
                <a:lnTo>
                  <a:pt x="233" y="70"/>
                </a:lnTo>
                <a:lnTo>
                  <a:pt x="233" y="72"/>
                </a:lnTo>
                <a:lnTo>
                  <a:pt x="235" y="72"/>
                </a:lnTo>
                <a:lnTo>
                  <a:pt x="235" y="70"/>
                </a:lnTo>
                <a:lnTo>
                  <a:pt x="235" y="72"/>
                </a:lnTo>
                <a:lnTo>
                  <a:pt x="237" y="72"/>
                </a:lnTo>
                <a:lnTo>
                  <a:pt x="238" y="72"/>
                </a:lnTo>
                <a:lnTo>
                  <a:pt x="238" y="70"/>
                </a:lnTo>
                <a:lnTo>
                  <a:pt x="240" y="70"/>
                </a:lnTo>
                <a:lnTo>
                  <a:pt x="240" y="72"/>
                </a:lnTo>
                <a:lnTo>
                  <a:pt x="240" y="70"/>
                </a:lnTo>
                <a:lnTo>
                  <a:pt x="240" y="68"/>
                </a:lnTo>
                <a:lnTo>
                  <a:pt x="240" y="70"/>
                </a:lnTo>
                <a:lnTo>
                  <a:pt x="241" y="70"/>
                </a:lnTo>
                <a:lnTo>
                  <a:pt x="243" y="70"/>
                </a:lnTo>
                <a:lnTo>
                  <a:pt x="243" y="68"/>
                </a:lnTo>
                <a:lnTo>
                  <a:pt x="245" y="68"/>
                </a:lnTo>
                <a:lnTo>
                  <a:pt x="245" y="70"/>
                </a:lnTo>
                <a:lnTo>
                  <a:pt x="246" y="70"/>
                </a:lnTo>
                <a:lnTo>
                  <a:pt x="246" y="72"/>
                </a:lnTo>
                <a:lnTo>
                  <a:pt x="248" y="70"/>
                </a:lnTo>
                <a:lnTo>
                  <a:pt x="248" y="72"/>
                </a:lnTo>
                <a:lnTo>
                  <a:pt x="249" y="72"/>
                </a:lnTo>
                <a:lnTo>
                  <a:pt x="251" y="72"/>
                </a:lnTo>
                <a:lnTo>
                  <a:pt x="251" y="73"/>
                </a:lnTo>
                <a:lnTo>
                  <a:pt x="253" y="75"/>
                </a:lnTo>
                <a:lnTo>
                  <a:pt x="253" y="76"/>
                </a:lnTo>
                <a:lnTo>
                  <a:pt x="254" y="75"/>
                </a:lnTo>
                <a:lnTo>
                  <a:pt x="256" y="76"/>
                </a:lnTo>
                <a:lnTo>
                  <a:pt x="257" y="76"/>
                </a:lnTo>
                <a:lnTo>
                  <a:pt x="256" y="76"/>
                </a:lnTo>
                <a:lnTo>
                  <a:pt x="257" y="76"/>
                </a:lnTo>
                <a:lnTo>
                  <a:pt x="257" y="78"/>
                </a:lnTo>
                <a:lnTo>
                  <a:pt x="257" y="76"/>
                </a:lnTo>
                <a:lnTo>
                  <a:pt x="257" y="78"/>
                </a:lnTo>
                <a:lnTo>
                  <a:pt x="257" y="80"/>
                </a:lnTo>
                <a:lnTo>
                  <a:pt x="257" y="81"/>
                </a:lnTo>
                <a:lnTo>
                  <a:pt x="257" y="83"/>
                </a:lnTo>
                <a:lnTo>
                  <a:pt x="257" y="84"/>
                </a:lnTo>
                <a:lnTo>
                  <a:pt x="259" y="84"/>
                </a:lnTo>
                <a:lnTo>
                  <a:pt x="257" y="84"/>
                </a:lnTo>
                <a:lnTo>
                  <a:pt x="259" y="86"/>
                </a:lnTo>
                <a:lnTo>
                  <a:pt x="261" y="86"/>
                </a:lnTo>
                <a:lnTo>
                  <a:pt x="261" y="88"/>
                </a:lnTo>
                <a:lnTo>
                  <a:pt x="259" y="88"/>
                </a:lnTo>
                <a:lnTo>
                  <a:pt x="261" y="88"/>
                </a:lnTo>
                <a:lnTo>
                  <a:pt x="261" y="86"/>
                </a:lnTo>
                <a:lnTo>
                  <a:pt x="259" y="86"/>
                </a:lnTo>
                <a:lnTo>
                  <a:pt x="261" y="86"/>
                </a:lnTo>
                <a:lnTo>
                  <a:pt x="261" y="84"/>
                </a:lnTo>
                <a:lnTo>
                  <a:pt x="262" y="84"/>
                </a:lnTo>
                <a:lnTo>
                  <a:pt x="262" y="86"/>
                </a:lnTo>
                <a:lnTo>
                  <a:pt x="264" y="86"/>
                </a:lnTo>
                <a:lnTo>
                  <a:pt x="264" y="88"/>
                </a:lnTo>
                <a:lnTo>
                  <a:pt x="264" y="89"/>
                </a:lnTo>
                <a:lnTo>
                  <a:pt x="265" y="89"/>
                </a:lnTo>
                <a:lnTo>
                  <a:pt x="265" y="91"/>
                </a:lnTo>
                <a:lnTo>
                  <a:pt x="265" y="92"/>
                </a:lnTo>
                <a:lnTo>
                  <a:pt x="265" y="94"/>
                </a:lnTo>
                <a:lnTo>
                  <a:pt x="265" y="96"/>
                </a:lnTo>
                <a:lnTo>
                  <a:pt x="264" y="96"/>
                </a:lnTo>
                <a:lnTo>
                  <a:pt x="264" y="97"/>
                </a:lnTo>
                <a:lnTo>
                  <a:pt x="264" y="99"/>
                </a:lnTo>
                <a:lnTo>
                  <a:pt x="264" y="100"/>
                </a:lnTo>
                <a:lnTo>
                  <a:pt x="264" y="102"/>
                </a:lnTo>
                <a:lnTo>
                  <a:pt x="262" y="102"/>
                </a:lnTo>
                <a:lnTo>
                  <a:pt x="262" y="104"/>
                </a:lnTo>
                <a:lnTo>
                  <a:pt x="262" y="105"/>
                </a:lnTo>
                <a:lnTo>
                  <a:pt x="264" y="107"/>
                </a:lnTo>
                <a:lnTo>
                  <a:pt x="264" y="108"/>
                </a:lnTo>
                <a:lnTo>
                  <a:pt x="265" y="108"/>
                </a:lnTo>
                <a:lnTo>
                  <a:pt x="267" y="110"/>
                </a:lnTo>
                <a:lnTo>
                  <a:pt x="269" y="110"/>
                </a:lnTo>
                <a:lnTo>
                  <a:pt x="270" y="110"/>
                </a:lnTo>
                <a:lnTo>
                  <a:pt x="270" y="112"/>
                </a:lnTo>
                <a:lnTo>
                  <a:pt x="272" y="112"/>
                </a:lnTo>
                <a:lnTo>
                  <a:pt x="273" y="112"/>
                </a:lnTo>
                <a:lnTo>
                  <a:pt x="275" y="110"/>
                </a:lnTo>
                <a:lnTo>
                  <a:pt x="275" y="112"/>
                </a:lnTo>
                <a:lnTo>
                  <a:pt x="275" y="113"/>
                </a:lnTo>
                <a:lnTo>
                  <a:pt x="273" y="113"/>
                </a:lnTo>
                <a:lnTo>
                  <a:pt x="275" y="113"/>
                </a:lnTo>
                <a:lnTo>
                  <a:pt x="277" y="113"/>
                </a:lnTo>
                <a:lnTo>
                  <a:pt x="278" y="113"/>
                </a:lnTo>
                <a:lnTo>
                  <a:pt x="280" y="113"/>
                </a:lnTo>
                <a:lnTo>
                  <a:pt x="281" y="113"/>
                </a:lnTo>
                <a:lnTo>
                  <a:pt x="281" y="115"/>
                </a:lnTo>
                <a:lnTo>
                  <a:pt x="283" y="115"/>
                </a:lnTo>
                <a:lnTo>
                  <a:pt x="281" y="116"/>
                </a:lnTo>
                <a:lnTo>
                  <a:pt x="281" y="118"/>
                </a:lnTo>
                <a:lnTo>
                  <a:pt x="283" y="118"/>
                </a:lnTo>
                <a:lnTo>
                  <a:pt x="283" y="120"/>
                </a:lnTo>
                <a:lnTo>
                  <a:pt x="283" y="121"/>
                </a:lnTo>
                <a:lnTo>
                  <a:pt x="283" y="123"/>
                </a:lnTo>
                <a:lnTo>
                  <a:pt x="285" y="123"/>
                </a:lnTo>
                <a:lnTo>
                  <a:pt x="285" y="124"/>
                </a:lnTo>
                <a:lnTo>
                  <a:pt x="286" y="124"/>
                </a:lnTo>
                <a:lnTo>
                  <a:pt x="286" y="126"/>
                </a:lnTo>
                <a:lnTo>
                  <a:pt x="288" y="128"/>
                </a:lnTo>
                <a:lnTo>
                  <a:pt x="289" y="128"/>
                </a:lnTo>
                <a:lnTo>
                  <a:pt x="289" y="129"/>
                </a:lnTo>
                <a:lnTo>
                  <a:pt x="289" y="131"/>
                </a:lnTo>
                <a:lnTo>
                  <a:pt x="289" y="132"/>
                </a:lnTo>
                <a:lnTo>
                  <a:pt x="289" y="134"/>
                </a:lnTo>
                <a:lnTo>
                  <a:pt x="291" y="134"/>
                </a:lnTo>
                <a:lnTo>
                  <a:pt x="291" y="136"/>
                </a:lnTo>
                <a:lnTo>
                  <a:pt x="291" y="137"/>
                </a:lnTo>
                <a:lnTo>
                  <a:pt x="291" y="139"/>
                </a:lnTo>
                <a:lnTo>
                  <a:pt x="291" y="140"/>
                </a:lnTo>
                <a:lnTo>
                  <a:pt x="291" y="142"/>
                </a:lnTo>
                <a:lnTo>
                  <a:pt x="291" y="144"/>
                </a:lnTo>
                <a:lnTo>
                  <a:pt x="291" y="145"/>
                </a:lnTo>
                <a:lnTo>
                  <a:pt x="291" y="147"/>
                </a:lnTo>
                <a:lnTo>
                  <a:pt x="289" y="147"/>
                </a:lnTo>
                <a:lnTo>
                  <a:pt x="289" y="148"/>
                </a:lnTo>
                <a:lnTo>
                  <a:pt x="289" y="150"/>
                </a:lnTo>
                <a:lnTo>
                  <a:pt x="288" y="152"/>
                </a:lnTo>
                <a:lnTo>
                  <a:pt x="288" y="153"/>
                </a:lnTo>
                <a:lnTo>
                  <a:pt x="289" y="153"/>
                </a:lnTo>
                <a:lnTo>
                  <a:pt x="289" y="155"/>
                </a:lnTo>
                <a:lnTo>
                  <a:pt x="289" y="156"/>
                </a:lnTo>
                <a:lnTo>
                  <a:pt x="291" y="156"/>
                </a:lnTo>
                <a:lnTo>
                  <a:pt x="291" y="158"/>
                </a:lnTo>
                <a:lnTo>
                  <a:pt x="291" y="160"/>
                </a:lnTo>
                <a:lnTo>
                  <a:pt x="293" y="160"/>
                </a:lnTo>
                <a:lnTo>
                  <a:pt x="294" y="160"/>
                </a:lnTo>
                <a:lnTo>
                  <a:pt x="294" y="161"/>
                </a:lnTo>
                <a:lnTo>
                  <a:pt x="296" y="163"/>
                </a:lnTo>
                <a:lnTo>
                  <a:pt x="296" y="164"/>
                </a:lnTo>
                <a:lnTo>
                  <a:pt x="297" y="166"/>
                </a:lnTo>
                <a:lnTo>
                  <a:pt x="299" y="168"/>
                </a:lnTo>
                <a:lnTo>
                  <a:pt x="299" y="169"/>
                </a:lnTo>
                <a:lnTo>
                  <a:pt x="299" y="171"/>
                </a:lnTo>
                <a:lnTo>
                  <a:pt x="301" y="172"/>
                </a:lnTo>
                <a:lnTo>
                  <a:pt x="301" y="174"/>
                </a:lnTo>
                <a:lnTo>
                  <a:pt x="302" y="174"/>
                </a:lnTo>
                <a:lnTo>
                  <a:pt x="302" y="176"/>
                </a:lnTo>
                <a:lnTo>
                  <a:pt x="302" y="177"/>
                </a:lnTo>
                <a:lnTo>
                  <a:pt x="302" y="179"/>
                </a:lnTo>
                <a:lnTo>
                  <a:pt x="301" y="179"/>
                </a:lnTo>
                <a:lnTo>
                  <a:pt x="302" y="180"/>
                </a:lnTo>
                <a:lnTo>
                  <a:pt x="301" y="182"/>
                </a:lnTo>
                <a:lnTo>
                  <a:pt x="301" y="184"/>
                </a:lnTo>
                <a:lnTo>
                  <a:pt x="301" y="185"/>
                </a:lnTo>
                <a:lnTo>
                  <a:pt x="299" y="185"/>
                </a:lnTo>
                <a:lnTo>
                  <a:pt x="299" y="187"/>
                </a:lnTo>
                <a:lnTo>
                  <a:pt x="299" y="188"/>
                </a:lnTo>
                <a:lnTo>
                  <a:pt x="297" y="188"/>
                </a:lnTo>
                <a:lnTo>
                  <a:pt x="297" y="190"/>
                </a:lnTo>
                <a:lnTo>
                  <a:pt x="297" y="192"/>
                </a:lnTo>
                <a:lnTo>
                  <a:pt x="296" y="193"/>
                </a:lnTo>
                <a:lnTo>
                  <a:pt x="296" y="195"/>
                </a:lnTo>
                <a:lnTo>
                  <a:pt x="296" y="196"/>
                </a:lnTo>
                <a:lnTo>
                  <a:pt x="294" y="196"/>
                </a:lnTo>
                <a:lnTo>
                  <a:pt x="293" y="196"/>
                </a:lnTo>
                <a:lnTo>
                  <a:pt x="293" y="198"/>
                </a:lnTo>
                <a:lnTo>
                  <a:pt x="291" y="198"/>
                </a:lnTo>
                <a:lnTo>
                  <a:pt x="291" y="200"/>
                </a:lnTo>
                <a:lnTo>
                  <a:pt x="289" y="200"/>
                </a:lnTo>
                <a:lnTo>
                  <a:pt x="289" y="201"/>
                </a:lnTo>
                <a:lnTo>
                  <a:pt x="288" y="201"/>
                </a:lnTo>
                <a:lnTo>
                  <a:pt x="288" y="203"/>
                </a:lnTo>
                <a:lnTo>
                  <a:pt x="286" y="203"/>
                </a:lnTo>
                <a:lnTo>
                  <a:pt x="285" y="203"/>
                </a:lnTo>
                <a:lnTo>
                  <a:pt x="285" y="204"/>
                </a:lnTo>
                <a:lnTo>
                  <a:pt x="283" y="204"/>
                </a:lnTo>
                <a:lnTo>
                  <a:pt x="281" y="204"/>
                </a:lnTo>
                <a:lnTo>
                  <a:pt x="281" y="206"/>
                </a:lnTo>
                <a:lnTo>
                  <a:pt x="280" y="206"/>
                </a:lnTo>
                <a:lnTo>
                  <a:pt x="278" y="208"/>
                </a:lnTo>
                <a:lnTo>
                  <a:pt x="277" y="208"/>
                </a:lnTo>
                <a:lnTo>
                  <a:pt x="275" y="208"/>
                </a:lnTo>
                <a:lnTo>
                  <a:pt x="275" y="209"/>
                </a:lnTo>
                <a:lnTo>
                  <a:pt x="275" y="211"/>
                </a:lnTo>
                <a:lnTo>
                  <a:pt x="273" y="211"/>
                </a:lnTo>
                <a:lnTo>
                  <a:pt x="275" y="212"/>
                </a:lnTo>
                <a:lnTo>
                  <a:pt x="273" y="212"/>
                </a:lnTo>
                <a:lnTo>
                  <a:pt x="273" y="214"/>
                </a:lnTo>
                <a:lnTo>
                  <a:pt x="272" y="216"/>
                </a:lnTo>
                <a:lnTo>
                  <a:pt x="272" y="217"/>
                </a:lnTo>
                <a:lnTo>
                  <a:pt x="272" y="219"/>
                </a:lnTo>
                <a:lnTo>
                  <a:pt x="270" y="219"/>
                </a:lnTo>
                <a:lnTo>
                  <a:pt x="270" y="220"/>
                </a:lnTo>
                <a:lnTo>
                  <a:pt x="270" y="222"/>
                </a:lnTo>
                <a:lnTo>
                  <a:pt x="270" y="224"/>
                </a:lnTo>
                <a:lnTo>
                  <a:pt x="269" y="224"/>
                </a:lnTo>
                <a:lnTo>
                  <a:pt x="267" y="225"/>
                </a:lnTo>
                <a:lnTo>
                  <a:pt x="265" y="225"/>
                </a:lnTo>
                <a:lnTo>
                  <a:pt x="264" y="225"/>
                </a:lnTo>
                <a:lnTo>
                  <a:pt x="264" y="227"/>
                </a:lnTo>
                <a:lnTo>
                  <a:pt x="262" y="227"/>
                </a:lnTo>
                <a:lnTo>
                  <a:pt x="262" y="228"/>
                </a:lnTo>
                <a:lnTo>
                  <a:pt x="261" y="228"/>
                </a:lnTo>
                <a:lnTo>
                  <a:pt x="261" y="230"/>
                </a:lnTo>
                <a:lnTo>
                  <a:pt x="261" y="232"/>
                </a:lnTo>
                <a:lnTo>
                  <a:pt x="259" y="232"/>
                </a:lnTo>
                <a:lnTo>
                  <a:pt x="257" y="233"/>
                </a:lnTo>
                <a:lnTo>
                  <a:pt x="256" y="233"/>
                </a:lnTo>
                <a:lnTo>
                  <a:pt x="254" y="233"/>
                </a:lnTo>
                <a:lnTo>
                  <a:pt x="253" y="233"/>
                </a:lnTo>
                <a:lnTo>
                  <a:pt x="253" y="235"/>
                </a:lnTo>
                <a:lnTo>
                  <a:pt x="251" y="235"/>
                </a:lnTo>
                <a:lnTo>
                  <a:pt x="249" y="235"/>
                </a:lnTo>
                <a:lnTo>
                  <a:pt x="251" y="235"/>
                </a:lnTo>
                <a:lnTo>
                  <a:pt x="251" y="233"/>
                </a:lnTo>
                <a:lnTo>
                  <a:pt x="249" y="233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5" y="236"/>
                </a:lnTo>
                <a:lnTo>
                  <a:pt x="243" y="236"/>
                </a:lnTo>
                <a:lnTo>
                  <a:pt x="241" y="236"/>
                </a:lnTo>
                <a:lnTo>
                  <a:pt x="240" y="236"/>
                </a:lnTo>
                <a:lnTo>
                  <a:pt x="238" y="236"/>
                </a:lnTo>
                <a:lnTo>
                  <a:pt x="238" y="238"/>
                </a:lnTo>
                <a:lnTo>
                  <a:pt x="237" y="238"/>
                </a:lnTo>
                <a:lnTo>
                  <a:pt x="237" y="236"/>
                </a:lnTo>
                <a:lnTo>
                  <a:pt x="235" y="236"/>
                </a:lnTo>
                <a:lnTo>
                  <a:pt x="235" y="238"/>
                </a:lnTo>
                <a:lnTo>
                  <a:pt x="233" y="238"/>
                </a:lnTo>
                <a:lnTo>
                  <a:pt x="233" y="236"/>
                </a:lnTo>
                <a:lnTo>
                  <a:pt x="232" y="235"/>
                </a:lnTo>
                <a:lnTo>
                  <a:pt x="230" y="235"/>
                </a:lnTo>
                <a:lnTo>
                  <a:pt x="230" y="236"/>
                </a:lnTo>
                <a:lnTo>
                  <a:pt x="229" y="236"/>
                </a:lnTo>
                <a:lnTo>
                  <a:pt x="227" y="236"/>
                </a:lnTo>
                <a:lnTo>
                  <a:pt x="227" y="238"/>
                </a:lnTo>
                <a:lnTo>
                  <a:pt x="225" y="238"/>
                </a:lnTo>
                <a:lnTo>
                  <a:pt x="224" y="238"/>
                </a:lnTo>
                <a:lnTo>
                  <a:pt x="222" y="238"/>
                </a:lnTo>
                <a:lnTo>
                  <a:pt x="222" y="240"/>
                </a:lnTo>
                <a:lnTo>
                  <a:pt x="221" y="240"/>
                </a:lnTo>
                <a:lnTo>
                  <a:pt x="219" y="241"/>
                </a:lnTo>
                <a:lnTo>
                  <a:pt x="217" y="241"/>
                </a:lnTo>
                <a:lnTo>
                  <a:pt x="217" y="243"/>
                </a:lnTo>
                <a:lnTo>
                  <a:pt x="217" y="246"/>
                </a:lnTo>
                <a:lnTo>
                  <a:pt x="216" y="246"/>
                </a:lnTo>
                <a:lnTo>
                  <a:pt x="216" y="248"/>
                </a:lnTo>
                <a:lnTo>
                  <a:pt x="214" y="248"/>
                </a:lnTo>
                <a:lnTo>
                  <a:pt x="214" y="249"/>
                </a:lnTo>
                <a:lnTo>
                  <a:pt x="213" y="249"/>
                </a:lnTo>
                <a:lnTo>
                  <a:pt x="213" y="251"/>
                </a:lnTo>
                <a:lnTo>
                  <a:pt x="213" y="252"/>
                </a:lnTo>
                <a:lnTo>
                  <a:pt x="211" y="252"/>
                </a:lnTo>
                <a:lnTo>
                  <a:pt x="211" y="254"/>
                </a:lnTo>
                <a:lnTo>
                  <a:pt x="209" y="254"/>
                </a:lnTo>
                <a:lnTo>
                  <a:pt x="208" y="254"/>
                </a:lnTo>
                <a:lnTo>
                  <a:pt x="206" y="254"/>
                </a:lnTo>
                <a:lnTo>
                  <a:pt x="206" y="256"/>
                </a:lnTo>
                <a:lnTo>
                  <a:pt x="205" y="256"/>
                </a:lnTo>
                <a:lnTo>
                  <a:pt x="203" y="256"/>
                </a:lnTo>
                <a:lnTo>
                  <a:pt x="203" y="257"/>
                </a:lnTo>
                <a:lnTo>
                  <a:pt x="201" y="257"/>
                </a:lnTo>
                <a:lnTo>
                  <a:pt x="201" y="259"/>
                </a:lnTo>
                <a:lnTo>
                  <a:pt x="200" y="259"/>
                </a:lnTo>
                <a:lnTo>
                  <a:pt x="200" y="260"/>
                </a:lnTo>
                <a:lnTo>
                  <a:pt x="198" y="260"/>
                </a:lnTo>
                <a:lnTo>
                  <a:pt x="198" y="262"/>
                </a:lnTo>
                <a:lnTo>
                  <a:pt x="198" y="260"/>
                </a:lnTo>
                <a:lnTo>
                  <a:pt x="197" y="260"/>
                </a:lnTo>
                <a:lnTo>
                  <a:pt x="195" y="260"/>
                </a:lnTo>
                <a:lnTo>
                  <a:pt x="193" y="260"/>
                </a:lnTo>
                <a:lnTo>
                  <a:pt x="193" y="262"/>
                </a:lnTo>
                <a:lnTo>
                  <a:pt x="192" y="262"/>
                </a:lnTo>
                <a:lnTo>
                  <a:pt x="190" y="262"/>
                </a:lnTo>
                <a:lnTo>
                  <a:pt x="189" y="262"/>
                </a:lnTo>
                <a:lnTo>
                  <a:pt x="189" y="264"/>
                </a:lnTo>
                <a:lnTo>
                  <a:pt x="187" y="264"/>
                </a:lnTo>
                <a:lnTo>
                  <a:pt x="185" y="264"/>
                </a:lnTo>
                <a:lnTo>
                  <a:pt x="184" y="264"/>
                </a:lnTo>
                <a:lnTo>
                  <a:pt x="182" y="264"/>
                </a:lnTo>
                <a:lnTo>
                  <a:pt x="182" y="265"/>
                </a:lnTo>
                <a:lnTo>
                  <a:pt x="181" y="265"/>
                </a:lnTo>
                <a:lnTo>
                  <a:pt x="181" y="267"/>
                </a:lnTo>
                <a:lnTo>
                  <a:pt x="179" y="267"/>
                </a:lnTo>
                <a:lnTo>
                  <a:pt x="181" y="267"/>
                </a:lnTo>
                <a:lnTo>
                  <a:pt x="179" y="267"/>
                </a:lnTo>
                <a:lnTo>
                  <a:pt x="177" y="267"/>
                </a:lnTo>
                <a:lnTo>
                  <a:pt x="176" y="267"/>
                </a:lnTo>
                <a:lnTo>
                  <a:pt x="174" y="268"/>
                </a:lnTo>
                <a:lnTo>
                  <a:pt x="173" y="268"/>
                </a:lnTo>
                <a:lnTo>
                  <a:pt x="173" y="267"/>
                </a:lnTo>
                <a:lnTo>
                  <a:pt x="171" y="267"/>
                </a:lnTo>
                <a:lnTo>
                  <a:pt x="169" y="267"/>
                </a:lnTo>
                <a:lnTo>
                  <a:pt x="169" y="265"/>
                </a:lnTo>
                <a:lnTo>
                  <a:pt x="168" y="265"/>
                </a:lnTo>
                <a:lnTo>
                  <a:pt x="166" y="265"/>
                </a:lnTo>
                <a:lnTo>
                  <a:pt x="165" y="265"/>
                </a:lnTo>
                <a:lnTo>
                  <a:pt x="163" y="265"/>
                </a:lnTo>
                <a:lnTo>
                  <a:pt x="161" y="265"/>
                </a:lnTo>
                <a:lnTo>
                  <a:pt x="160" y="265"/>
                </a:lnTo>
                <a:lnTo>
                  <a:pt x="158" y="265"/>
                </a:lnTo>
                <a:lnTo>
                  <a:pt x="157" y="265"/>
                </a:lnTo>
                <a:lnTo>
                  <a:pt x="157" y="267"/>
                </a:lnTo>
                <a:lnTo>
                  <a:pt x="157" y="265"/>
                </a:lnTo>
                <a:lnTo>
                  <a:pt x="155" y="265"/>
                </a:lnTo>
                <a:lnTo>
                  <a:pt x="153" y="265"/>
                </a:lnTo>
                <a:lnTo>
                  <a:pt x="153" y="267"/>
                </a:lnTo>
                <a:lnTo>
                  <a:pt x="152" y="267"/>
                </a:lnTo>
                <a:lnTo>
                  <a:pt x="150" y="267"/>
                </a:lnTo>
                <a:lnTo>
                  <a:pt x="149" y="267"/>
                </a:lnTo>
                <a:lnTo>
                  <a:pt x="149" y="268"/>
                </a:lnTo>
                <a:lnTo>
                  <a:pt x="147" y="268"/>
                </a:lnTo>
                <a:lnTo>
                  <a:pt x="147" y="270"/>
                </a:lnTo>
                <a:lnTo>
                  <a:pt x="147" y="272"/>
                </a:lnTo>
                <a:lnTo>
                  <a:pt x="145" y="272"/>
                </a:lnTo>
                <a:lnTo>
                  <a:pt x="145" y="273"/>
                </a:lnTo>
                <a:lnTo>
                  <a:pt x="145" y="275"/>
                </a:lnTo>
                <a:lnTo>
                  <a:pt x="145" y="276"/>
                </a:lnTo>
                <a:lnTo>
                  <a:pt x="144" y="278"/>
                </a:lnTo>
                <a:lnTo>
                  <a:pt x="144" y="280"/>
                </a:lnTo>
                <a:lnTo>
                  <a:pt x="142" y="280"/>
                </a:lnTo>
                <a:lnTo>
                  <a:pt x="142" y="281"/>
                </a:lnTo>
                <a:lnTo>
                  <a:pt x="142" y="283"/>
                </a:lnTo>
                <a:lnTo>
                  <a:pt x="142" y="284"/>
                </a:lnTo>
                <a:lnTo>
                  <a:pt x="144" y="284"/>
                </a:lnTo>
                <a:lnTo>
                  <a:pt x="144" y="283"/>
                </a:lnTo>
                <a:lnTo>
                  <a:pt x="145" y="283"/>
                </a:lnTo>
                <a:lnTo>
                  <a:pt x="145" y="281"/>
                </a:lnTo>
                <a:lnTo>
                  <a:pt x="145" y="280"/>
                </a:lnTo>
                <a:lnTo>
                  <a:pt x="147" y="280"/>
                </a:lnTo>
                <a:lnTo>
                  <a:pt x="147" y="278"/>
                </a:lnTo>
                <a:lnTo>
                  <a:pt x="145" y="278"/>
                </a:lnTo>
                <a:lnTo>
                  <a:pt x="147" y="278"/>
                </a:lnTo>
                <a:lnTo>
                  <a:pt x="147" y="276"/>
                </a:lnTo>
                <a:lnTo>
                  <a:pt x="147" y="275"/>
                </a:lnTo>
                <a:lnTo>
                  <a:pt x="149" y="275"/>
                </a:lnTo>
                <a:lnTo>
                  <a:pt x="149" y="273"/>
                </a:lnTo>
                <a:lnTo>
                  <a:pt x="149" y="272"/>
                </a:lnTo>
                <a:lnTo>
                  <a:pt x="150" y="272"/>
                </a:lnTo>
                <a:lnTo>
                  <a:pt x="150" y="270"/>
                </a:lnTo>
                <a:lnTo>
                  <a:pt x="152" y="270"/>
                </a:lnTo>
                <a:lnTo>
                  <a:pt x="153" y="270"/>
                </a:lnTo>
                <a:lnTo>
                  <a:pt x="153" y="268"/>
                </a:lnTo>
                <a:lnTo>
                  <a:pt x="155" y="268"/>
                </a:lnTo>
                <a:lnTo>
                  <a:pt x="157" y="268"/>
                </a:lnTo>
                <a:lnTo>
                  <a:pt x="158" y="268"/>
                </a:lnTo>
                <a:lnTo>
                  <a:pt x="160" y="268"/>
                </a:lnTo>
                <a:lnTo>
                  <a:pt x="161" y="268"/>
                </a:lnTo>
                <a:lnTo>
                  <a:pt x="163" y="270"/>
                </a:lnTo>
                <a:lnTo>
                  <a:pt x="163" y="268"/>
                </a:lnTo>
                <a:lnTo>
                  <a:pt x="163" y="270"/>
                </a:lnTo>
                <a:lnTo>
                  <a:pt x="165" y="270"/>
                </a:lnTo>
                <a:lnTo>
                  <a:pt x="165" y="272"/>
                </a:lnTo>
                <a:lnTo>
                  <a:pt x="166" y="272"/>
                </a:lnTo>
                <a:lnTo>
                  <a:pt x="168" y="272"/>
                </a:lnTo>
                <a:lnTo>
                  <a:pt x="168" y="273"/>
                </a:lnTo>
                <a:lnTo>
                  <a:pt x="169" y="275"/>
                </a:lnTo>
                <a:lnTo>
                  <a:pt x="168" y="275"/>
                </a:lnTo>
                <a:lnTo>
                  <a:pt x="169" y="275"/>
                </a:lnTo>
                <a:lnTo>
                  <a:pt x="169" y="276"/>
                </a:lnTo>
                <a:lnTo>
                  <a:pt x="169" y="275"/>
                </a:lnTo>
                <a:lnTo>
                  <a:pt x="169" y="276"/>
                </a:lnTo>
                <a:lnTo>
                  <a:pt x="169" y="278"/>
                </a:lnTo>
                <a:lnTo>
                  <a:pt x="168" y="280"/>
                </a:lnTo>
                <a:lnTo>
                  <a:pt x="168" y="281"/>
                </a:lnTo>
                <a:lnTo>
                  <a:pt x="166" y="281"/>
                </a:lnTo>
                <a:lnTo>
                  <a:pt x="166" y="283"/>
                </a:lnTo>
                <a:lnTo>
                  <a:pt x="166" y="284"/>
                </a:lnTo>
                <a:lnTo>
                  <a:pt x="165" y="286"/>
                </a:lnTo>
                <a:lnTo>
                  <a:pt x="166" y="286"/>
                </a:lnTo>
                <a:lnTo>
                  <a:pt x="165" y="288"/>
                </a:lnTo>
                <a:lnTo>
                  <a:pt x="165" y="289"/>
                </a:lnTo>
                <a:lnTo>
                  <a:pt x="165" y="291"/>
                </a:lnTo>
                <a:lnTo>
                  <a:pt x="163" y="291"/>
                </a:lnTo>
                <a:lnTo>
                  <a:pt x="163" y="292"/>
                </a:lnTo>
                <a:lnTo>
                  <a:pt x="165" y="292"/>
                </a:lnTo>
                <a:lnTo>
                  <a:pt x="166" y="292"/>
                </a:lnTo>
                <a:lnTo>
                  <a:pt x="166" y="291"/>
                </a:lnTo>
                <a:lnTo>
                  <a:pt x="168" y="289"/>
                </a:lnTo>
                <a:lnTo>
                  <a:pt x="168" y="291"/>
                </a:lnTo>
                <a:lnTo>
                  <a:pt x="168" y="289"/>
                </a:lnTo>
                <a:lnTo>
                  <a:pt x="168" y="291"/>
                </a:lnTo>
                <a:lnTo>
                  <a:pt x="168" y="289"/>
                </a:lnTo>
                <a:lnTo>
                  <a:pt x="168" y="288"/>
                </a:lnTo>
                <a:lnTo>
                  <a:pt x="166" y="286"/>
                </a:lnTo>
                <a:lnTo>
                  <a:pt x="168" y="286"/>
                </a:lnTo>
                <a:lnTo>
                  <a:pt x="168" y="284"/>
                </a:lnTo>
                <a:lnTo>
                  <a:pt x="168" y="286"/>
                </a:lnTo>
                <a:lnTo>
                  <a:pt x="168" y="284"/>
                </a:lnTo>
                <a:lnTo>
                  <a:pt x="169" y="284"/>
                </a:lnTo>
                <a:lnTo>
                  <a:pt x="168" y="284"/>
                </a:lnTo>
                <a:lnTo>
                  <a:pt x="168" y="286"/>
                </a:lnTo>
                <a:lnTo>
                  <a:pt x="169" y="286"/>
                </a:lnTo>
                <a:lnTo>
                  <a:pt x="169" y="284"/>
                </a:lnTo>
                <a:lnTo>
                  <a:pt x="169" y="283"/>
                </a:lnTo>
                <a:lnTo>
                  <a:pt x="171" y="283"/>
                </a:lnTo>
                <a:lnTo>
                  <a:pt x="171" y="281"/>
                </a:lnTo>
                <a:lnTo>
                  <a:pt x="171" y="280"/>
                </a:lnTo>
                <a:lnTo>
                  <a:pt x="173" y="280"/>
                </a:lnTo>
                <a:lnTo>
                  <a:pt x="173" y="278"/>
                </a:lnTo>
                <a:lnTo>
                  <a:pt x="174" y="278"/>
                </a:lnTo>
                <a:lnTo>
                  <a:pt x="176" y="278"/>
                </a:lnTo>
                <a:lnTo>
                  <a:pt x="176" y="276"/>
                </a:lnTo>
                <a:lnTo>
                  <a:pt x="177" y="276"/>
                </a:lnTo>
                <a:lnTo>
                  <a:pt x="177" y="278"/>
                </a:lnTo>
                <a:lnTo>
                  <a:pt x="177" y="280"/>
                </a:lnTo>
                <a:lnTo>
                  <a:pt x="176" y="280"/>
                </a:lnTo>
                <a:lnTo>
                  <a:pt x="174" y="280"/>
                </a:lnTo>
                <a:lnTo>
                  <a:pt x="174" y="281"/>
                </a:lnTo>
                <a:lnTo>
                  <a:pt x="174" y="280"/>
                </a:lnTo>
                <a:lnTo>
                  <a:pt x="174" y="281"/>
                </a:lnTo>
                <a:lnTo>
                  <a:pt x="173" y="281"/>
                </a:lnTo>
                <a:lnTo>
                  <a:pt x="173" y="283"/>
                </a:lnTo>
                <a:lnTo>
                  <a:pt x="174" y="283"/>
                </a:lnTo>
                <a:lnTo>
                  <a:pt x="176" y="283"/>
                </a:lnTo>
                <a:lnTo>
                  <a:pt x="177" y="283"/>
                </a:lnTo>
                <a:lnTo>
                  <a:pt x="177" y="281"/>
                </a:lnTo>
                <a:lnTo>
                  <a:pt x="179" y="281"/>
                </a:lnTo>
                <a:lnTo>
                  <a:pt x="179" y="280"/>
                </a:lnTo>
                <a:lnTo>
                  <a:pt x="179" y="278"/>
                </a:lnTo>
                <a:lnTo>
                  <a:pt x="177" y="278"/>
                </a:lnTo>
                <a:lnTo>
                  <a:pt x="179" y="278"/>
                </a:lnTo>
                <a:lnTo>
                  <a:pt x="179" y="276"/>
                </a:lnTo>
                <a:lnTo>
                  <a:pt x="179" y="275"/>
                </a:lnTo>
                <a:lnTo>
                  <a:pt x="181" y="275"/>
                </a:lnTo>
                <a:lnTo>
                  <a:pt x="182" y="275"/>
                </a:lnTo>
                <a:lnTo>
                  <a:pt x="184" y="275"/>
                </a:lnTo>
                <a:lnTo>
                  <a:pt x="184" y="276"/>
                </a:lnTo>
                <a:lnTo>
                  <a:pt x="184" y="275"/>
                </a:lnTo>
                <a:lnTo>
                  <a:pt x="184" y="276"/>
                </a:lnTo>
                <a:lnTo>
                  <a:pt x="182" y="276"/>
                </a:lnTo>
                <a:lnTo>
                  <a:pt x="182" y="278"/>
                </a:lnTo>
                <a:lnTo>
                  <a:pt x="181" y="278"/>
                </a:lnTo>
                <a:lnTo>
                  <a:pt x="181" y="280"/>
                </a:lnTo>
                <a:lnTo>
                  <a:pt x="181" y="281"/>
                </a:lnTo>
                <a:lnTo>
                  <a:pt x="181" y="283"/>
                </a:lnTo>
                <a:lnTo>
                  <a:pt x="182" y="283"/>
                </a:lnTo>
                <a:lnTo>
                  <a:pt x="182" y="284"/>
                </a:lnTo>
                <a:lnTo>
                  <a:pt x="182" y="286"/>
                </a:lnTo>
                <a:lnTo>
                  <a:pt x="182" y="288"/>
                </a:lnTo>
                <a:lnTo>
                  <a:pt x="182" y="286"/>
                </a:lnTo>
                <a:lnTo>
                  <a:pt x="184" y="286"/>
                </a:lnTo>
                <a:lnTo>
                  <a:pt x="185" y="286"/>
                </a:lnTo>
                <a:lnTo>
                  <a:pt x="185" y="284"/>
                </a:lnTo>
                <a:lnTo>
                  <a:pt x="187" y="283"/>
                </a:lnTo>
                <a:lnTo>
                  <a:pt x="187" y="284"/>
                </a:lnTo>
                <a:lnTo>
                  <a:pt x="187" y="283"/>
                </a:lnTo>
                <a:lnTo>
                  <a:pt x="189" y="283"/>
                </a:lnTo>
                <a:lnTo>
                  <a:pt x="190" y="283"/>
                </a:lnTo>
                <a:lnTo>
                  <a:pt x="192" y="283"/>
                </a:lnTo>
                <a:lnTo>
                  <a:pt x="192" y="284"/>
                </a:lnTo>
                <a:lnTo>
                  <a:pt x="190" y="284"/>
                </a:lnTo>
                <a:lnTo>
                  <a:pt x="190" y="286"/>
                </a:lnTo>
                <a:lnTo>
                  <a:pt x="192" y="286"/>
                </a:lnTo>
                <a:lnTo>
                  <a:pt x="190" y="286"/>
                </a:lnTo>
                <a:lnTo>
                  <a:pt x="190" y="288"/>
                </a:lnTo>
                <a:lnTo>
                  <a:pt x="190" y="289"/>
                </a:lnTo>
                <a:lnTo>
                  <a:pt x="192" y="289"/>
                </a:lnTo>
                <a:lnTo>
                  <a:pt x="193" y="289"/>
                </a:lnTo>
                <a:lnTo>
                  <a:pt x="192" y="291"/>
                </a:lnTo>
                <a:lnTo>
                  <a:pt x="190" y="291"/>
                </a:lnTo>
                <a:lnTo>
                  <a:pt x="190" y="292"/>
                </a:lnTo>
                <a:lnTo>
                  <a:pt x="189" y="292"/>
                </a:lnTo>
                <a:lnTo>
                  <a:pt x="189" y="294"/>
                </a:lnTo>
                <a:lnTo>
                  <a:pt x="190" y="294"/>
                </a:lnTo>
                <a:lnTo>
                  <a:pt x="192" y="294"/>
                </a:lnTo>
                <a:lnTo>
                  <a:pt x="192" y="292"/>
                </a:lnTo>
                <a:lnTo>
                  <a:pt x="192" y="291"/>
                </a:lnTo>
                <a:lnTo>
                  <a:pt x="193" y="291"/>
                </a:lnTo>
                <a:lnTo>
                  <a:pt x="193" y="289"/>
                </a:lnTo>
                <a:lnTo>
                  <a:pt x="195" y="289"/>
                </a:lnTo>
                <a:lnTo>
                  <a:pt x="195" y="288"/>
                </a:lnTo>
                <a:lnTo>
                  <a:pt x="195" y="286"/>
                </a:lnTo>
                <a:lnTo>
                  <a:pt x="197" y="286"/>
                </a:lnTo>
                <a:lnTo>
                  <a:pt x="197" y="284"/>
                </a:lnTo>
                <a:lnTo>
                  <a:pt x="198" y="284"/>
                </a:lnTo>
                <a:lnTo>
                  <a:pt x="198" y="283"/>
                </a:lnTo>
                <a:lnTo>
                  <a:pt x="200" y="283"/>
                </a:lnTo>
                <a:lnTo>
                  <a:pt x="198" y="283"/>
                </a:lnTo>
                <a:lnTo>
                  <a:pt x="200" y="283"/>
                </a:lnTo>
                <a:lnTo>
                  <a:pt x="200" y="281"/>
                </a:lnTo>
                <a:lnTo>
                  <a:pt x="201" y="281"/>
                </a:lnTo>
                <a:lnTo>
                  <a:pt x="201" y="283"/>
                </a:lnTo>
                <a:lnTo>
                  <a:pt x="203" y="283"/>
                </a:lnTo>
                <a:lnTo>
                  <a:pt x="203" y="281"/>
                </a:lnTo>
                <a:lnTo>
                  <a:pt x="205" y="281"/>
                </a:lnTo>
                <a:lnTo>
                  <a:pt x="206" y="281"/>
                </a:lnTo>
                <a:lnTo>
                  <a:pt x="206" y="280"/>
                </a:lnTo>
                <a:lnTo>
                  <a:pt x="208" y="280"/>
                </a:lnTo>
                <a:lnTo>
                  <a:pt x="208" y="278"/>
                </a:lnTo>
                <a:lnTo>
                  <a:pt x="206" y="278"/>
                </a:lnTo>
                <a:lnTo>
                  <a:pt x="208" y="278"/>
                </a:lnTo>
                <a:lnTo>
                  <a:pt x="208" y="276"/>
                </a:lnTo>
                <a:lnTo>
                  <a:pt x="208" y="275"/>
                </a:lnTo>
                <a:lnTo>
                  <a:pt x="209" y="275"/>
                </a:lnTo>
                <a:lnTo>
                  <a:pt x="211" y="275"/>
                </a:lnTo>
                <a:lnTo>
                  <a:pt x="209" y="275"/>
                </a:lnTo>
                <a:lnTo>
                  <a:pt x="209" y="276"/>
                </a:lnTo>
                <a:lnTo>
                  <a:pt x="211" y="276"/>
                </a:lnTo>
                <a:lnTo>
                  <a:pt x="211" y="278"/>
                </a:lnTo>
                <a:lnTo>
                  <a:pt x="213" y="278"/>
                </a:lnTo>
                <a:lnTo>
                  <a:pt x="214" y="276"/>
                </a:lnTo>
                <a:lnTo>
                  <a:pt x="216" y="275"/>
                </a:lnTo>
                <a:lnTo>
                  <a:pt x="216" y="276"/>
                </a:lnTo>
                <a:lnTo>
                  <a:pt x="217" y="276"/>
                </a:lnTo>
                <a:lnTo>
                  <a:pt x="217" y="278"/>
                </a:lnTo>
                <a:lnTo>
                  <a:pt x="217" y="276"/>
                </a:lnTo>
                <a:lnTo>
                  <a:pt x="217" y="278"/>
                </a:lnTo>
                <a:lnTo>
                  <a:pt x="219" y="278"/>
                </a:lnTo>
                <a:lnTo>
                  <a:pt x="219" y="276"/>
                </a:lnTo>
                <a:lnTo>
                  <a:pt x="221" y="276"/>
                </a:lnTo>
                <a:lnTo>
                  <a:pt x="222" y="276"/>
                </a:lnTo>
                <a:lnTo>
                  <a:pt x="224" y="276"/>
                </a:lnTo>
                <a:lnTo>
                  <a:pt x="224" y="275"/>
                </a:lnTo>
                <a:lnTo>
                  <a:pt x="225" y="275"/>
                </a:lnTo>
                <a:lnTo>
                  <a:pt x="227" y="275"/>
                </a:lnTo>
                <a:lnTo>
                  <a:pt x="229" y="275"/>
                </a:lnTo>
                <a:lnTo>
                  <a:pt x="227" y="275"/>
                </a:lnTo>
                <a:lnTo>
                  <a:pt x="229" y="275"/>
                </a:lnTo>
                <a:lnTo>
                  <a:pt x="230" y="275"/>
                </a:lnTo>
                <a:lnTo>
                  <a:pt x="232" y="273"/>
                </a:lnTo>
                <a:lnTo>
                  <a:pt x="232" y="275"/>
                </a:lnTo>
                <a:lnTo>
                  <a:pt x="233" y="275"/>
                </a:lnTo>
                <a:lnTo>
                  <a:pt x="233" y="276"/>
                </a:lnTo>
                <a:lnTo>
                  <a:pt x="232" y="276"/>
                </a:lnTo>
                <a:lnTo>
                  <a:pt x="232" y="278"/>
                </a:lnTo>
                <a:lnTo>
                  <a:pt x="232" y="280"/>
                </a:lnTo>
                <a:lnTo>
                  <a:pt x="230" y="280"/>
                </a:lnTo>
                <a:lnTo>
                  <a:pt x="230" y="281"/>
                </a:lnTo>
                <a:lnTo>
                  <a:pt x="229" y="281"/>
                </a:lnTo>
                <a:lnTo>
                  <a:pt x="227" y="281"/>
                </a:lnTo>
                <a:lnTo>
                  <a:pt x="227" y="283"/>
                </a:lnTo>
                <a:lnTo>
                  <a:pt x="225" y="283"/>
                </a:lnTo>
                <a:lnTo>
                  <a:pt x="224" y="283"/>
                </a:lnTo>
                <a:lnTo>
                  <a:pt x="222" y="284"/>
                </a:lnTo>
                <a:lnTo>
                  <a:pt x="221" y="286"/>
                </a:lnTo>
                <a:lnTo>
                  <a:pt x="219" y="288"/>
                </a:lnTo>
                <a:lnTo>
                  <a:pt x="217" y="289"/>
                </a:lnTo>
                <a:lnTo>
                  <a:pt x="219" y="289"/>
                </a:lnTo>
                <a:lnTo>
                  <a:pt x="217" y="291"/>
                </a:lnTo>
                <a:lnTo>
                  <a:pt x="216" y="291"/>
                </a:lnTo>
                <a:lnTo>
                  <a:pt x="216" y="292"/>
                </a:lnTo>
                <a:lnTo>
                  <a:pt x="214" y="292"/>
                </a:lnTo>
                <a:lnTo>
                  <a:pt x="214" y="294"/>
                </a:lnTo>
                <a:lnTo>
                  <a:pt x="213" y="294"/>
                </a:lnTo>
                <a:lnTo>
                  <a:pt x="213" y="296"/>
                </a:lnTo>
                <a:lnTo>
                  <a:pt x="211" y="296"/>
                </a:lnTo>
                <a:lnTo>
                  <a:pt x="211" y="297"/>
                </a:lnTo>
                <a:lnTo>
                  <a:pt x="209" y="297"/>
                </a:lnTo>
                <a:lnTo>
                  <a:pt x="208" y="297"/>
                </a:lnTo>
                <a:lnTo>
                  <a:pt x="208" y="299"/>
                </a:lnTo>
                <a:lnTo>
                  <a:pt x="206" y="299"/>
                </a:lnTo>
                <a:lnTo>
                  <a:pt x="206" y="300"/>
                </a:lnTo>
                <a:lnTo>
                  <a:pt x="205" y="300"/>
                </a:lnTo>
                <a:lnTo>
                  <a:pt x="205" y="302"/>
                </a:lnTo>
                <a:lnTo>
                  <a:pt x="203" y="302"/>
                </a:lnTo>
                <a:lnTo>
                  <a:pt x="203" y="304"/>
                </a:lnTo>
                <a:lnTo>
                  <a:pt x="205" y="304"/>
                </a:lnTo>
                <a:lnTo>
                  <a:pt x="203" y="304"/>
                </a:lnTo>
                <a:lnTo>
                  <a:pt x="203" y="305"/>
                </a:lnTo>
                <a:lnTo>
                  <a:pt x="201" y="305"/>
                </a:lnTo>
                <a:lnTo>
                  <a:pt x="201" y="307"/>
                </a:lnTo>
                <a:lnTo>
                  <a:pt x="201" y="308"/>
                </a:lnTo>
                <a:lnTo>
                  <a:pt x="201" y="310"/>
                </a:lnTo>
                <a:lnTo>
                  <a:pt x="200" y="312"/>
                </a:lnTo>
                <a:lnTo>
                  <a:pt x="200" y="313"/>
                </a:lnTo>
                <a:lnTo>
                  <a:pt x="200" y="315"/>
                </a:lnTo>
                <a:lnTo>
                  <a:pt x="200" y="316"/>
                </a:lnTo>
                <a:lnTo>
                  <a:pt x="198" y="316"/>
                </a:lnTo>
                <a:lnTo>
                  <a:pt x="198" y="318"/>
                </a:lnTo>
                <a:lnTo>
                  <a:pt x="197" y="318"/>
                </a:lnTo>
                <a:lnTo>
                  <a:pt x="197" y="320"/>
                </a:lnTo>
                <a:lnTo>
                  <a:pt x="198" y="320"/>
                </a:lnTo>
                <a:lnTo>
                  <a:pt x="197" y="321"/>
                </a:lnTo>
                <a:lnTo>
                  <a:pt x="197" y="323"/>
                </a:lnTo>
                <a:lnTo>
                  <a:pt x="198" y="323"/>
                </a:lnTo>
                <a:lnTo>
                  <a:pt x="197" y="323"/>
                </a:lnTo>
                <a:lnTo>
                  <a:pt x="197" y="324"/>
                </a:lnTo>
                <a:lnTo>
                  <a:pt x="197" y="326"/>
                </a:lnTo>
                <a:lnTo>
                  <a:pt x="198" y="326"/>
                </a:lnTo>
                <a:lnTo>
                  <a:pt x="200" y="324"/>
                </a:lnTo>
                <a:lnTo>
                  <a:pt x="200" y="323"/>
                </a:lnTo>
                <a:lnTo>
                  <a:pt x="200" y="321"/>
                </a:lnTo>
                <a:lnTo>
                  <a:pt x="201" y="321"/>
                </a:lnTo>
                <a:lnTo>
                  <a:pt x="201" y="320"/>
                </a:lnTo>
                <a:lnTo>
                  <a:pt x="203" y="320"/>
                </a:lnTo>
                <a:lnTo>
                  <a:pt x="205" y="318"/>
                </a:lnTo>
                <a:lnTo>
                  <a:pt x="203" y="318"/>
                </a:lnTo>
                <a:lnTo>
                  <a:pt x="205" y="316"/>
                </a:lnTo>
                <a:lnTo>
                  <a:pt x="205" y="315"/>
                </a:lnTo>
                <a:lnTo>
                  <a:pt x="205" y="313"/>
                </a:lnTo>
                <a:lnTo>
                  <a:pt x="206" y="313"/>
                </a:lnTo>
                <a:lnTo>
                  <a:pt x="206" y="315"/>
                </a:lnTo>
                <a:lnTo>
                  <a:pt x="208" y="315"/>
                </a:lnTo>
                <a:lnTo>
                  <a:pt x="208" y="313"/>
                </a:lnTo>
                <a:lnTo>
                  <a:pt x="206" y="313"/>
                </a:lnTo>
                <a:lnTo>
                  <a:pt x="206" y="312"/>
                </a:lnTo>
                <a:lnTo>
                  <a:pt x="206" y="310"/>
                </a:lnTo>
                <a:lnTo>
                  <a:pt x="208" y="310"/>
                </a:lnTo>
                <a:lnTo>
                  <a:pt x="208" y="308"/>
                </a:lnTo>
                <a:lnTo>
                  <a:pt x="208" y="307"/>
                </a:lnTo>
                <a:lnTo>
                  <a:pt x="208" y="305"/>
                </a:lnTo>
                <a:lnTo>
                  <a:pt x="209" y="305"/>
                </a:lnTo>
                <a:lnTo>
                  <a:pt x="209" y="304"/>
                </a:lnTo>
                <a:lnTo>
                  <a:pt x="211" y="304"/>
                </a:lnTo>
                <a:lnTo>
                  <a:pt x="213" y="302"/>
                </a:lnTo>
                <a:lnTo>
                  <a:pt x="213" y="304"/>
                </a:lnTo>
                <a:lnTo>
                  <a:pt x="214" y="304"/>
                </a:lnTo>
                <a:lnTo>
                  <a:pt x="213" y="304"/>
                </a:lnTo>
                <a:lnTo>
                  <a:pt x="213" y="305"/>
                </a:lnTo>
                <a:lnTo>
                  <a:pt x="211" y="305"/>
                </a:lnTo>
                <a:lnTo>
                  <a:pt x="213" y="305"/>
                </a:lnTo>
                <a:lnTo>
                  <a:pt x="213" y="304"/>
                </a:lnTo>
                <a:lnTo>
                  <a:pt x="213" y="305"/>
                </a:lnTo>
                <a:lnTo>
                  <a:pt x="213" y="304"/>
                </a:lnTo>
                <a:lnTo>
                  <a:pt x="214" y="304"/>
                </a:lnTo>
                <a:lnTo>
                  <a:pt x="214" y="305"/>
                </a:lnTo>
                <a:lnTo>
                  <a:pt x="216" y="305"/>
                </a:lnTo>
                <a:lnTo>
                  <a:pt x="216" y="304"/>
                </a:lnTo>
                <a:lnTo>
                  <a:pt x="217" y="304"/>
                </a:lnTo>
                <a:lnTo>
                  <a:pt x="217" y="305"/>
                </a:lnTo>
                <a:lnTo>
                  <a:pt x="219" y="305"/>
                </a:lnTo>
                <a:lnTo>
                  <a:pt x="219" y="307"/>
                </a:lnTo>
                <a:lnTo>
                  <a:pt x="219" y="305"/>
                </a:lnTo>
                <a:lnTo>
                  <a:pt x="221" y="305"/>
                </a:lnTo>
                <a:lnTo>
                  <a:pt x="221" y="304"/>
                </a:lnTo>
                <a:lnTo>
                  <a:pt x="219" y="304"/>
                </a:lnTo>
                <a:lnTo>
                  <a:pt x="219" y="302"/>
                </a:lnTo>
                <a:lnTo>
                  <a:pt x="219" y="304"/>
                </a:lnTo>
                <a:lnTo>
                  <a:pt x="219" y="302"/>
                </a:lnTo>
                <a:lnTo>
                  <a:pt x="219" y="300"/>
                </a:lnTo>
                <a:lnTo>
                  <a:pt x="221" y="300"/>
                </a:lnTo>
                <a:lnTo>
                  <a:pt x="222" y="300"/>
                </a:lnTo>
                <a:lnTo>
                  <a:pt x="221" y="302"/>
                </a:lnTo>
                <a:lnTo>
                  <a:pt x="221" y="304"/>
                </a:lnTo>
                <a:lnTo>
                  <a:pt x="222" y="304"/>
                </a:lnTo>
                <a:lnTo>
                  <a:pt x="221" y="302"/>
                </a:lnTo>
                <a:lnTo>
                  <a:pt x="222" y="300"/>
                </a:lnTo>
                <a:lnTo>
                  <a:pt x="222" y="302"/>
                </a:lnTo>
                <a:lnTo>
                  <a:pt x="222" y="300"/>
                </a:lnTo>
                <a:lnTo>
                  <a:pt x="221" y="300"/>
                </a:lnTo>
                <a:lnTo>
                  <a:pt x="221" y="299"/>
                </a:lnTo>
                <a:lnTo>
                  <a:pt x="222" y="299"/>
                </a:lnTo>
                <a:lnTo>
                  <a:pt x="222" y="300"/>
                </a:lnTo>
                <a:lnTo>
                  <a:pt x="222" y="299"/>
                </a:lnTo>
                <a:lnTo>
                  <a:pt x="224" y="299"/>
                </a:lnTo>
                <a:lnTo>
                  <a:pt x="225" y="299"/>
                </a:lnTo>
                <a:lnTo>
                  <a:pt x="225" y="300"/>
                </a:lnTo>
                <a:lnTo>
                  <a:pt x="224" y="300"/>
                </a:lnTo>
                <a:lnTo>
                  <a:pt x="224" y="302"/>
                </a:lnTo>
                <a:lnTo>
                  <a:pt x="224" y="300"/>
                </a:lnTo>
                <a:lnTo>
                  <a:pt x="225" y="302"/>
                </a:lnTo>
                <a:lnTo>
                  <a:pt x="224" y="302"/>
                </a:lnTo>
                <a:lnTo>
                  <a:pt x="225" y="302"/>
                </a:lnTo>
                <a:lnTo>
                  <a:pt x="227" y="302"/>
                </a:lnTo>
                <a:lnTo>
                  <a:pt x="227" y="300"/>
                </a:lnTo>
                <a:lnTo>
                  <a:pt x="229" y="300"/>
                </a:lnTo>
                <a:lnTo>
                  <a:pt x="230" y="300"/>
                </a:lnTo>
                <a:lnTo>
                  <a:pt x="230" y="299"/>
                </a:lnTo>
                <a:lnTo>
                  <a:pt x="232" y="299"/>
                </a:lnTo>
                <a:lnTo>
                  <a:pt x="232" y="297"/>
                </a:lnTo>
                <a:lnTo>
                  <a:pt x="232" y="299"/>
                </a:lnTo>
                <a:lnTo>
                  <a:pt x="232" y="297"/>
                </a:lnTo>
                <a:lnTo>
                  <a:pt x="233" y="297"/>
                </a:lnTo>
                <a:lnTo>
                  <a:pt x="233" y="299"/>
                </a:lnTo>
                <a:lnTo>
                  <a:pt x="235" y="299"/>
                </a:lnTo>
                <a:lnTo>
                  <a:pt x="237" y="299"/>
                </a:lnTo>
                <a:lnTo>
                  <a:pt x="235" y="299"/>
                </a:lnTo>
                <a:lnTo>
                  <a:pt x="237" y="297"/>
                </a:lnTo>
                <a:lnTo>
                  <a:pt x="237" y="299"/>
                </a:lnTo>
                <a:lnTo>
                  <a:pt x="238" y="299"/>
                </a:lnTo>
                <a:lnTo>
                  <a:pt x="238" y="300"/>
                </a:lnTo>
                <a:lnTo>
                  <a:pt x="240" y="300"/>
                </a:lnTo>
                <a:lnTo>
                  <a:pt x="240" y="302"/>
                </a:lnTo>
                <a:lnTo>
                  <a:pt x="240" y="300"/>
                </a:lnTo>
                <a:lnTo>
                  <a:pt x="241" y="300"/>
                </a:lnTo>
                <a:lnTo>
                  <a:pt x="241" y="302"/>
                </a:lnTo>
                <a:lnTo>
                  <a:pt x="243" y="302"/>
                </a:lnTo>
                <a:lnTo>
                  <a:pt x="243" y="304"/>
                </a:lnTo>
                <a:lnTo>
                  <a:pt x="245" y="304"/>
                </a:lnTo>
                <a:lnTo>
                  <a:pt x="245" y="302"/>
                </a:lnTo>
                <a:lnTo>
                  <a:pt x="245" y="300"/>
                </a:lnTo>
                <a:lnTo>
                  <a:pt x="245" y="302"/>
                </a:lnTo>
                <a:lnTo>
                  <a:pt x="245" y="300"/>
                </a:lnTo>
                <a:lnTo>
                  <a:pt x="245" y="299"/>
                </a:lnTo>
                <a:lnTo>
                  <a:pt x="246" y="299"/>
                </a:lnTo>
                <a:lnTo>
                  <a:pt x="245" y="299"/>
                </a:lnTo>
                <a:lnTo>
                  <a:pt x="245" y="297"/>
                </a:lnTo>
                <a:lnTo>
                  <a:pt x="246" y="297"/>
                </a:lnTo>
                <a:lnTo>
                  <a:pt x="246" y="296"/>
                </a:lnTo>
                <a:lnTo>
                  <a:pt x="248" y="296"/>
                </a:lnTo>
                <a:lnTo>
                  <a:pt x="248" y="294"/>
                </a:lnTo>
                <a:lnTo>
                  <a:pt x="248" y="296"/>
                </a:lnTo>
                <a:lnTo>
                  <a:pt x="249" y="296"/>
                </a:lnTo>
                <a:lnTo>
                  <a:pt x="251" y="296"/>
                </a:lnTo>
                <a:lnTo>
                  <a:pt x="253" y="296"/>
                </a:lnTo>
                <a:lnTo>
                  <a:pt x="254" y="296"/>
                </a:lnTo>
                <a:lnTo>
                  <a:pt x="254" y="294"/>
                </a:lnTo>
                <a:lnTo>
                  <a:pt x="253" y="294"/>
                </a:lnTo>
                <a:lnTo>
                  <a:pt x="253" y="292"/>
                </a:lnTo>
                <a:lnTo>
                  <a:pt x="251" y="292"/>
                </a:lnTo>
                <a:lnTo>
                  <a:pt x="249" y="292"/>
                </a:lnTo>
                <a:lnTo>
                  <a:pt x="249" y="291"/>
                </a:lnTo>
                <a:lnTo>
                  <a:pt x="248" y="291"/>
                </a:lnTo>
                <a:lnTo>
                  <a:pt x="246" y="291"/>
                </a:lnTo>
                <a:lnTo>
                  <a:pt x="245" y="291"/>
                </a:lnTo>
                <a:lnTo>
                  <a:pt x="245" y="292"/>
                </a:lnTo>
                <a:lnTo>
                  <a:pt x="243" y="292"/>
                </a:lnTo>
                <a:lnTo>
                  <a:pt x="243" y="291"/>
                </a:lnTo>
                <a:lnTo>
                  <a:pt x="245" y="291"/>
                </a:lnTo>
                <a:lnTo>
                  <a:pt x="245" y="289"/>
                </a:lnTo>
                <a:lnTo>
                  <a:pt x="243" y="289"/>
                </a:lnTo>
                <a:lnTo>
                  <a:pt x="243" y="291"/>
                </a:lnTo>
                <a:lnTo>
                  <a:pt x="243" y="289"/>
                </a:lnTo>
                <a:lnTo>
                  <a:pt x="241" y="289"/>
                </a:lnTo>
                <a:lnTo>
                  <a:pt x="243" y="289"/>
                </a:lnTo>
                <a:lnTo>
                  <a:pt x="241" y="289"/>
                </a:lnTo>
                <a:lnTo>
                  <a:pt x="241" y="291"/>
                </a:lnTo>
                <a:lnTo>
                  <a:pt x="240" y="291"/>
                </a:lnTo>
                <a:lnTo>
                  <a:pt x="240" y="289"/>
                </a:lnTo>
                <a:lnTo>
                  <a:pt x="240" y="291"/>
                </a:lnTo>
                <a:lnTo>
                  <a:pt x="240" y="289"/>
                </a:lnTo>
                <a:lnTo>
                  <a:pt x="238" y="288"/>
                </a:lnTo>
                <a:lnTo>
                  <a:pt x="238" y="286"/>
                </a:lnTo>
                <a:lnTo>
                  <a:pt x="238" y="284"/>
                </a:lnTo>
                <a:lnTo>
                  <a:pt x="237" y="286"/>
                </a:lnTo>
                <a:lnTo>
                  <a:pt x="237" y="284"/>
                </a:lnTo>
                <a:lnTo>
                  <a:pt x="237" y="283"/>
                </a:lnTo>
                <a:lnTo>
                  <a:pt x="237" y="281"/>
                </a:lnTo>
                <a:lnTo>
                  <a:pt x="237" y="280"/>
                </a:lnTo>
                <a:lnTo>
                  <a:pt x="235" y="280"/>
                </a:lnTo>
                <a:lnTo>
                  <a:pt x="235" y="278"/>
                </a:lnTo>
                <a:lnTo>
                  <a:pt x="237" y="278"/>
                </a:lnTo>
                <a:lnTo>
                  <a:pt x="237" y="276"/>
                </a:lnTo>
                <a:lnTo>
                  <a:pt x="238" y="276"/>
                </a:lnTo>
                <a:lnTo>
                  <a:pt x="240" y="276"/>
                </a:lnTo>
                <a:lnTo>
                  <a:pt x="241" y="276"/>
                </a:lnTo>
                <a:lnTo>
                  <a:pt x="241" y="275"/>
                </a:lnTo>
                <a:lnTo>
                  <a:pt x="243" y="273"/>
                </a:lnTo>
                <a:lnTo>
                  <a:pt x="245" y="273"/>
                </a:lnTo>
                <a:lnTo>
                  <a:pt x="246" y="273"/>
                </a:lnTo>
                <a:lnTo>
                  <a:pt x="248" y="273"/>
                </a:lnTo>
                <a:lnTo>
                  <a:pt x="248" y="275"/>
                </a:lnTo>
                <a:lnTo>
                  <a:pt x="248" y="273"/>
                </a:lnTo>
                <a:lnTo>
                  <a:pt x="249" y="273"/>
                </a:lnTo>
                <a:lnTo>
                  <a:pt x="251" y="273"/>
                </a:lnTo>
                <a:lnTo>
                  <a:pt x="249" y="275"/>
                </a:lnTo>
                <a:lnTo>
                  <a:pt x="248" y="275"/>
                </a:lnTo>
                <a:lnTo>
                  <a:pt x="248" y="276"/>
                </a:lnTo>
                <a:lnTo>
                  <a:pt x="249" y="276"/>
                </a:lnTo>
                <a:lnTo>
                  <a:pt x="251" y="276"/>
                </a:lnTo>
                <a:lnTo>
                  <a:pt x="253" y="276"/>
                </a:lnTo>
                <a:lnTo>
                  <a:pt x="254" y="276"/>
                </a:lnTo>
                <a:lnTo>
                  <a:pt x="256" y="276"/>
                </a:lnTo>
                <a:lnTo>
                  <a:pt x="257" y="276"/>
                </a:lnTo>
                <a:lnTo>
                  <a:pt x="259" y="276"/>
                </a:lnTo>
                <a:lnTo>
                  <a:pt x="261" y="276"/>
                </a:lnTo>
                <a:lnTo>
                  <a:pt x="261" y="278"/>
                </a:lnTo>
                <a:lnTo>
                  <a:pt x="262" y="278"/>
                </a:lnTo>
                <a:lnTo>
                  <a:pt x="264" y="278"/>
                </a:lnTo>
                <a:lnTo>
                  <a:pt x="265" y="278"/>
                </a:lnTo>
                <a:lnTo>
                  <a:pt x="267" y="278"/>
                </a:lnTo>
                <a:lnTo>
                  <a:pt x="267" y="276"/>
                </a:lnTo>
                <a:lnTo>
                  <a:pt x="269" y="276"/>
                </a:lnTo>
                <a:lnTo>
                  <a:pt x="270" y="276"/>
                </a:lnTo>
                <a:lnTo>
                  <a:pt x="269" y="278"/>
                </a:lnTo>
                <a:lnTo>
                  <a:pt x="270" y="278"/>
                </a:lnTo>
                <a:lnTo>
                  <a:pt x="270" y="280"/>
                </a:lnTo>
                <a:lnTo>
                  <a:pt x="270" y="281"/>
                </a:lnTo>
                <a:lnTo>
                  <a:pt x="272" y="281"/>
                </a:lnTo>
                <a:lnTo>
                  <a:pt x="270" y="281"/>
                </a:lnTo>
                <a:lnTo>
                  <a:pt x="270" y="283"/>
                </a:lnTo>
                <a:lnTo>
                  <a:pt x="272" y="283"/>
                </a:lnTo>
                <a:lnTo>
                  <a:pt x="273" y="283"/>
                </a:lnTo>
                <a:lnTo>
                  <a:pt x="273" y="284"/>
                </a:lnTo>
                <a:lnTo>
                  <a:pt x="272" y="284"/>
                </a:lnTo>
                <a:lnTo>
                  <a:pt x="273" y="284"/>
                </a:lnTo>
                <a:lnTo>
                  <a:pt x="273" y="283"/>
                </a:lnTo>
                <a:lnTo>
                  <a:pt x="275" y="283"/>
                </a:lnTo>
                <a:lnTo>
                  <a:pt x="275" y="281"/>
                </a:lnTo>
                <a:lnTo>
                  <a:pt x="277" y="281"/>
                </a:lnTo>
                <a:lnTo>
                  <a:pt x="275" y="281"/>
                </a:lnTo>
                <a:lnTo>
                  <a:pt x="275" y="280"/>
                </a:lnTo>
                <a:lnTo>
                  <a:pt x="275" y="278"/>
                </a:lnTo>
                <a:lnTo>
                  <a:pt x="277" y="278"/>
                </a:lnTo>
                <a:lnTo>
                  <a:pt x="277" y="276"/>
                </a:lnTo>
                <a:lnTo>
                  <a:pt x="278" y="275"/>
                </a:lnTo>
                <a:lnTo>
                  <a:pt x="278" y="273"/>
                </a:lnTo>
                <a:lnTo>
                  <a:pt x="278" y="272"/>
                </a:lnTo>
                <a:lnTo>
                  <a:pt x="280" y="270"/>
                </a:lnTo>
                <a:lnTo>
                  <a:pt x="280" y="268"/>
                </a:lnTo>
                <a:lnTo>
                  <a:pt x="280" y="267"/>
                </a:lnTo>
                <a:lnTo>
                  <a:pt x="281" y="268"/>
                </a:lnTo>
                <a:lnTo>
                  <a:pt x="283" y="270"/>
                </a:lnTo>
                <a:lnTo>
                  <a:pt x="283" y="268"/>
                </a:lnTo>
                <a:lnTo>
                  <a:pt x="283" y="267"/>
                </a:lnTo>
                <a:lnTo>
                  <a:pt x="283" y="265"/>
                </a:lnTo>
                <a:lnTo>
                  <a:pt x="283" y="264"/>
                </a:lnTo>
                <a:lnTo>
                  <a:pt x="283" y="262"/>
                </a:lnTo>
                <a:lnTo>
                  <a:pt x="285" y="262"/>
                </a:lnTo>
                <a:lnTo>
                  <a:pt x="285" y="260"/>
                </a:lnTo>
                <a:lnTo>
                  <a:pt x="286" y="259"/>
                </a:lnTo>
                <a:lnTo>
                  <a:pt x="285" y="259"/>
                </a:lnTo>
                <a:lnTo>
                  <a:pt x="286" y="259"/>
                </a:lnTo>
                <a:lnTo>
                  <a:pt x="286" y="257"/>
                </a:lnTo>
                <a:lnTo>
                  <a:pt x="288" y="259"/>
                </a:lnTo>
                <a:lnTo>
                  <a:pt x="286" y="259"/>
                </a:lnTo>
                <a:lnTo>
                  <a:pt x="288" y="259"/>
                </a:lnTo>
                <a:lnTo>
                  <a:pt x="288" y="260"/>
                </a:lnTo>
                <a:lnTo>
                  <a:pt x="289" y="260"/>
                </a:lnTo>
                <a:lnTo>
                  <a:pt x="289" y="262"/>
                </a:lnTo>
                <a:lnTo>
                  <a:pt x="288" y="262"/>
                </a:lnTo>
                <a:lnTo>
                  <a:pt x="289" y="264"/>
                </a:lnTo>
                <a:lnTo>
                  <a:pt x="289" y="265"/>
                </a:lnTo>
                <a:lnTo>
                  <a:pt x="291" y="265"/>
                </a:lnTo>
                <a:lnTo>
                  <a:pt x="293" y="265"/>
                </a:lnTo>
                <a:lnTo>
                  <a:pt x="293" y="264"/>
                </a:lnTo>
                <a:lnTo>
                  <a:pt x="294" y="264"/>
                </a:lnTo>
                <a:lnTo>
                  <a:pt x="294" y="262"/>
                </a:lnTo>
                <a:lnTo>
                  <a:pt x="294" y="264"/>
                </a:lnTo>
                <a:lnTo>
                  <a:pt x="293" y="262"/>
                </a:lnTo>
                <a:lnTo>
                  <a:pt x="293" y="264"/>
                </a:lnTo>
                <a:lnTo>
                  <a:pt x="293" y="262"/>
                </a:lnTo>
                <a:lnTo>
                  <a:pt x="293" y="260"/>
                </a:lnTo>
                <a:lnTo>
                  <a:pt x="291" y="260"/>
                </a:lnTo>
                <a:lnTo>
                  <a:pt x="291" y="262"/>
                </a:lnTo>
                <a:lnTo>
                  <a:pt x="291" y="260"/>
                </a:lnTo>
                <a:lnTo>
                  <a:pt x="289" y="260"/>
                </a:lnTo>
                <a:lnTo>
                  <a:pt x="289" y="259"/>
                </a:lnTo>
                <a:lnTo>
                  <a:pt x="288" y="259"/>
                </a:lnTo>
                <a:lnTo>
                  <a:pt x="288" y="257"/>
                </a:lnTo>
                <a:lnTo>
                  <a:pt x="286" y="257"/>
                </a:lnTo>
                <a:lnTo>
                  <a:pt x="286" y="256"/>
                </a:lnTo>
                <a:lnTo>
                  <a:pt x="288" y="256"/>
                </a:lnTo>
                <a:lnTo>
                  <a:pt x="288" y="254"/>
                </a:lnTo>
                <a:lnTo>
                  <a:pt x="288" y="252"/>
                </a:lnTo>
                <a:lnTo>
                  <a:pt x="288" y="251"/>
                </a:lnTo>
                <a:lnTo>
                  <a:pt x="288" y="249"/>
                </a:lnTo>
                <a:lnTo>
                  <a:pt x="286" y="248"/>
                </a:lnTo>
                <a:lnTo>
                  <a:pt x="288" y="248"/>
                </a:lnTo>
                <a:lnTo>
                  <a:pt x="288" y="246"/>
                </a:lnTo>
                <a:lnTo>
                  <a:pt x="288" y="244"/>
                </a:lnTo>
                <a:lnTo>
                  <a:pt x="289" y="243"/>
                </a:lnTo>
                <a:lnTo>
                  <a:pt x="291" y="241"/>
                </a:lnTo>
                <a:lnTo>
                  <a:pt x="291" y="243"/>
                </a:lnTo>
                <a:lnTo>
                  <a:pt x="291" y="241"/>
                </a:lnTo>
                <a:lnTo>
                  <a:pt x="293" y="240"/>
                </a:lnTo>
                <a:lnTo>
                  <a:pt x="293" y="238"/>
                </a:lnTo>
                <a:lnTo>
                  <a:pt x="293" y="236"/>
                </a:lnTo>
                <a:lnTo>
                  <a:pt x="293" y="238"/>
                </a:lnTo>
                <a:lnTo>
                  <a:pt x="291" y="236"/>
                </a:lnTo>
                <a:lnTo>
                  <a:pt x="293" y="235"/>
                </a:lnTo>
                <a:lnTo>
                  <a:pt x="293" y="233"/>
                </a:lnTo>
                <a:lnTo>
                  <a:pt x="293" y="232"/>
                </a:lnTo>
                <a:lnTo>
                  <a:pt x="294" y="230"/>
                </a:lnTo>
                <a:lnTo>
                  <a:pt x="294" y="228"/>
                </a:lnTo>
                <a:lnTo>
                  <a:pt x="294" y="227"/>
                </a:lnTo>
                <a:lnTo>
                  <a:pt x="294" y="225"/>
                </a:lnTo>
                <a:lnTo>
                  <a:pt x="294" y="224"/>
                </a:lnTo>
                <a:lnTo>
                  <a:pt x="294" y="222"/>
                </a:lnTo>
                <a:lnTo>
                  <a:pt x="294" y="220"/>
                </a:lnTo>
                <a:lnTo>
                  <a:pt x="294" y="219"/>
                </a:lnTo>
                <a:lnTo>
                  <a:pt x="294" y="217"/>
                </a:lnTo>
                <a:lnTo>
                  <a:pt x="294" y="216"/>
                </a:lnTo>
                <a:lnTo>
                  <a:pt x="294" y="214"/>
                </a:lnTo>
                <a:lnTo>
                  <a:pt x="296" y="214"/>
                </a:lnTo>
                <a:lnTo>
                  <a:pt x="296" y="212"/>
                </a:lnTo>
                <a:lnTo>
                  <a:pt x="296" y="211"/>
                </a:lnTo>
                <a:lnTo>
                  <a:pt x="296" y="209"/>
                </a:lnTo>
                <a:lnTo>
                  <a:pt x="296" y="208"/>
                </a:lnTo>
                <a:lnTo>
                  <a:pt x="294" y="208"/>
                </a:lnTo>
                <a:lnTo>
                  <a:pt x="294" y="206"/>
                </a:lnTo>
                <a:lnTo>
                  <a:pt x="294" y="204"/>
                </a:lnTo>
                <a:lnTo>
                  <a:pt x="294" y="203"/>
                </a:lnTo>
                <a:lnTo>
                  <a:pt x="296" y="203"/>
                </a:lnTo>
                <a:lnTo>
                  <a:pt x="296" y="201"/>
                </a:lnTo>
                <a:lnTo>
                  <a:pt x="296" y="200"/>
                </a:lnTo>
                <a:lnTo>
                  <a:pt x="297" y="200"/>
                </a:lnTo>
                <a:lnTo>
                  <a:pt x="297" y="198"/>
                </a:lnTo>
                <a:lnTo>
                  <a:pt x="299" y="198"/>
                </a:lnTo>
                <a:lnTo>
                  <a:pt x="299" y="196"/>
                </a:lnTo>
                <a:lnTo>
                  <a:pt x="301" y="195"/>
                </a:lnTo>
                <a:lnTo>
                  <a:pt x="302" y="195"/>
                </a:lnTo>
                <a:lnTo>
                  <a:pt x="302" y="193"/>
                </a:lnTo>
                <a:lnTo>
                  <a:pt x="302" y="192"/>
                </a:lnTo>
                <a:lnTo>
                  <a:pt x="302" y="190"/>
                </a:lnTo>
                <a:lnTo>
                  <a:pt x="302" y="188"/>
                </a:lnTo>
                <a:lnTo>
                  <a:pt x="304" y="187"/>
                </a:lnTo>
                <a:lnTo>
                  <a:pt x="304" y="185"/>
                </a:lnTo>
                <a:lnTo>
                  <a:pt x="304" y="184"/>
                </a:lnTo>
                <a:lnTo>
                  <a:pt x="305" y="182"/>
                </a:lnTo>
                <a:lnTo>
                  <a:pt x="305" y="180"/>
                </a:lnTo>
                <a:lnTo>
                  <a:pt x="305" y="179"/>
                </a:lnTo>
                <a:lnTo>
                  <a:pt x="305" y="177"/>
                </a:lnTo>
                <a:lnTo>
                  <a:pt x="307" y="177"/>
                </a:lnTo>
                <a:lnTo>
                  <a:pt x="307" y="176"/>
                </a:lnTo>
                <a:lnTo>
                  <a:pt x="307" y="174"/>
                </a:lnTo>
                <a:lnTo>
                  <a:pt x="307" y="172"/>
                </a:lnTo>
                <a:lnTo>
                  <a:pt x="305" y="171"/>
                </a:lnTo>
                <a:lnTo>
                  <a:pt x="305" y="169"/>
                </a:lnTo>
                <a:lnTo>
                  <a:pt x="307" y="169"/>
                </a:lnTo>
                <a:lnTo>
                  <a:pt x="307" y="168"/>
                </a:lnTo>
                <a:lnTo>
                  <a:pt x="305" y="168"/>
                </a:lnTo>
                <a:lnTo>
                  <a:pt x="305" y="166"/>
                </a:lnTo>
                <a:lnTo>
                  <a:pt x="304" y="164"/>
                </a:lnTo>
                <a:lnTo>
                  <a:pt x="304" y="163"/>
                </a:lnTo>
                <a:lnTo>
                  <a:pt x="302" y="163"/>
                </a:lnTo>
                <a:lnTo>
                  <a:pt x="302" y="161"/>
                </a:lnTo>
                <a:lnTo>
                  <a:pt x="301" y="160"/>
                </a:lnTo>
                <a:lnTo>
                  <a:pt x="301" y="158"/>
                </a:lnTo>
                <a:lnTo>
                  <a:pt x="299" y="158"/>
                </a:lnTo>
                <a:lnTo>
                  <a:pt x="299" y="156"/>
                </a:lnTo>
                <a:lnTo>
                  <a:pt x="297" y="156"/>
                </a:lnTo>
                <a:lnTo>
                  <a:pt x="297" y="155"/>
                </a:lnTo>
                <a:lnTo>
                  <a:pt x="296" y="155"/>
                </a:lnTo>
                <a:lnTo>
                  <a:pt x="296" y="153"/>
                </a:lnTo>
                <a:lnTo>
                  <a:pt x="296" y="152"/>
                </a:lnTo>
                <a:lnTo>
                  <a:pt x="296" y="150"/>
                </a:lnTo>
                <a:lnTo>
                  <a:pt x="297" y="150"/>
                </a:lnTo>
                <a:lnTo>
                  <a:pt x="296" y="148"/>
                </a:lnTo>
                <a:lnTo>
                  <a:pt x="296" y="147"/>
                </a:lnTo>
                <a:lnTo>
                  <a:pt x="296" y="145"/>
                </a:lnTo>
                <a:lnTo>
                  <a:pt x="296" y="144"/>
                </a:lnTo>
                <a:lnTo>
                  <a:pt x="296" y="142"/>
                </a:lnTo>
                <a:lnTo>
                  <a:pt x="297" y="140"/>
                </a:lnTo>
                <a:lnTo>
                  <a:pt x="297" y="139"/>
                </a:lnTo>
                <a:lnTo>
                  <a:pt x="297" y="137"/>
                </a:lnTo>
                <a:lnTo>
                  <a:pt x="297" y="136"/>
                </a:lnTo>
                <a:lnTo>
                  <a:pt x="296" y="136"/>
                </a:lnTo>
                <a:lnTo>
                  <a:pt x="297" y="136"/>
                </a:lnTo>
                <a:lnTo>
                  <a:pt x="297" y="134"/>
                </a:lnTo>
                <a:lnTo>
                  <a:pt x="296" y="134"/>
                </a:lnTo>
                <a:lnTo>
                  <a:pt x="296" y="132"/>
                </a:lnTo>
                <a:lnTo>
                  <a:pt x="294" y="131"/>
                </a:lnTo>
                <a:lnTo>
                  <a:pt x="294" y="129"/>
                </a:lnTo>
                <a:lnTo>
                  <a:pt x="294" y="128"/>
                </a:lnTo>
                <a:lnTo>
                  <a:pt x="294" y="126"/>
                </a:lnTo>
                <a:lnTo>
                  <a:pt x="294" y="124"/>
                </a:lnTo>
                <a:lnTo>
                  <a:pt x="293" y="124"/>
                </a:lnTo>
                <a:lnTo>
                  <a:pt x="293" y="123"/>
                </a:lnTo>
                <a:lnTo>
                  <a:pt x="291" y="123"/>
                </a:lnTo>
                <a:lnTo>
                  <a:pt x="291" y="121"/>
                </a:lnTo>
                <a:lnTo>
                  <a:pt x="293" y="121"/>
                </a:lnTo>
                <a:lnTo>
                  <a:pt x="293" y="120"/>
                </a:lnTo>
                <a:lnTo>
                  <a:pt x="291" y="120"/>
                </a:lnTo>
                <a:lnTo>
                  <a:pt x="293" y="120"/>
                </a:lnTo>
                <a:lnTo>
                  <a:pt x="293" y="118"/>
                </a:lnTo>
                <a:lnTo>
                  <a:pt x="293" y="120"/>
                </a:lnTo>
                <a:lnTo>
                  <a:pt x="293" y="118"/>
                </a:lnTo>
                <a:lnTo>
                  <a:pt x="294" y="118"/>
                </a:lnTo>
                <a:lnTo>
                  <a:pt x="294" y="116"/>
                </a:lnTo>
                <a:lnTo>
                  <a:pt x="294" y="115"/>
                </a:lnTo>
                <a:lnTo>
                  <a:pt x="296" y="115"/>
                </a:lnTo>
                <a:lnTo>
                  <a:pt x="294" y="115"/>
                </a:lnTo>
                <a:lnTo>
                  <a:pt x="294" y="113"/>
                </a:lnTo>
                <a:lnTo>
                  <a:pt x="293" y="113"/>
                </a:lnTo>
                <a:lnTo>
                  <a:pt x="294" y="113"/>
                </a:lnTo>
                <a:lnTo>
                  <a:pt x="293" y="113"/>
                </a:lnTo>
                <a:lnTo>
                  <a:pt x="294" y="112"/>
                </a:lnTo>
                <a:lnTo>
                  <a:pt x="293" y="112"/>
                </a:lnTo>
                <a:lnTo>
                  <a:pt x="293" y="113"/>
                </a:lnTo>
                <a:lnTo>
                  <a:pt x="293" y="115"/>
                </a:lnTo>
                <a:lnTo>
                  <a:pt x="293" y="116"/>
                </a:lnTo>
                <a:lnTo>
                  <a:pt x="293" y="118"/>
                </a:lnTo>
                <a:lnTo>
                  <a:pt x="291" y="118"/>
                </a:lnTo>
                <a:lnTo>
                  <a:pt x="291" y="120"/>
                </a:lnTo>
                <a:lnTo>
                  <a:pt x="291" y="118"/>
                </a:lnTo>
                <a:lnTo>
                  <a:pt x="289" y="118"/>
                </a:lnTo>
                <a:lnTo>
                  <a:pt x="289" y="116"/>
                </a:lnTo>
                <a:lnTo>
                  <a:pt x="288" y="115"/>
                </a:lnTo>
                <a:lnTo>
                  <a:pt x="288" y="113"/>
                </a:lnTo>
                <a:lnTo>
                  <a:pt x="288" y="112"/>
                </a:lnTo>
                <a:lnTo>
                  <a:pt x="286" y="112"/>
                </a:lnTo>
                <a:lnTo>
                  <a:pt x="286" y="110"/>
                </a:lnTo>
                <a:lnTo>
                  <a:pt x="285" y="110"/>
                </a:lnTo>
                <a:lnTo>
                  <a:pt x="285" y="108"/>
                </a:lnTo>
                <a:lnTo>
                  <a:pt x="283" y="107"/>
                </a:lnTo>
                <a:lnTo>
                  <a:pt x="281" y="107"/>
                </a:lnTo>
                <a:lnTo>
                  <a:pt x="281" y="105"/>
                </a:lnTo>
                <a:lnTo>
                  <a:pt x="280" y="105"/>
                </a:lnTo>
                <a:lnTo>
                  <a:pt x="278" y="104"/>
                </a:lnTo>
                <a:lnTo>
                  <a:pt x="278" y="102"/>
                </a:lnTo>
                <a:lnTo>
                  <a:pt x="277" y="102"/>
                </a:lnTo>
                <a:lnTo>
                  <a:pt x="277" y="100"/>
                </a:lnTo>
                <a:lnTo>
                  <a:pt x="277" y="99"/>
                </a:lnTo>
                <a:lnTo>
                  <a:pt x="278" y="99"/>
                </a:lnTo>
                <a:lnTo>
                  <a:pt x="277" y="99"/>
                </a:lnTo>
                <a:lnTo>
                  <a:pt x="277" y="100"/>
                </a:lnTo>
                <a:lnTo>
                  <a:pt x="277" y="99"/>
                </a:lnTo>
                <a:lnTo>
                  <a:pt x="278" y="97"/>
                </a:lnTo>
                <a:lnTo>
                  <a:pt x="280" y="99"/>
                </a:lnTo>
                <a:lnTo>
                  <a:pt x="281" y="100"/>
                </a:lnTo>
                <a:lnTo>
                  <a:pt x="283" y="100"/>
                </a:lnTo>
                <a:lnTo>
                  <a:pt x="283" y="102"/>
                </a:lnTo>
                <a:lnTo>
                  <a:pt x="285" y="102"/>
                </a:lnTo>
                <a:lnTo>
                  <a:pt x="285" y="104"/>
                </a:lnTo>
                <a:lnTo>
                  <a:pt x="286" y="104"/>
                </a:lnTo>
                <a:lnTo>
                  <a:pt x="288" y="104"/>
                </a:lnTo>
                <a:lnTo>
                  <a:pt x="289" y="105"/>
                </a:lnTo>
                <a:lnTo>
                  <a:pt x="291" y="105"/>
                </a:lnTo>
                <a:lnTo>
                  <a:pt x="293" y="105"/>
                </a:lnTo>
                <a:lnTo>
                  <a:pt x="294" y="105"/>
                </a:lnTo>
                <a:lnTo>
                  <a:pt x="294" y="107"/>
                </a:lnTo>
                <a:lnTo>
                  <a:pt x="296" y="107"/>
                </a:lnTo>
                <a:lnTo>
                  <a:pt x="297" y="107"/>
                </a:lnTo>
                <a:lnTo>
                  <a:pt x="299" y="107"/>
                </a:lnTo>
                <a:lnTo>
                  <a:pt x="301" y="107"/>
                </a:lnTo>
                <a:lnTo>
                  <a:pt x="302" y="107"/>
                </a:lnTo>
                <a:lnTo>
                  <a:pt x="304" y="107"/>
                </a:lnTo>
                <a:lnTo>
                  <a:pt x="305" y="107"/>
                </a:lnTo>
                <a:lnTo>
                  <a:pt x="307" y="107"/>
                </a:lnTo>
                <a:lnTo>
                  <a:pt x="309" y="107"/>
                </a:lnTo>
                <a:lnTo>
                  <a:pt x="310" y="107"/>
                </a:lnTo>
                <a:lnTo>
                  <a:pt x="312" y="107"/>
                </a:lnTo>
                <a:lnTo>
                  <a:pt x="313" y="107"/>
                </a:lnTo>
                <a:lnTo>
                  <a:pt x="315" y="107"/>
                </a:lnTo>
                <a:lnTo>
                  <a:pt x="317" y="107"/>
                </a:lnTo>
                <a:lnTo>
                  <a:pt x="317" y="108"/>
                </a:lnTo>
                <a:lnTo>
                  <a:pt x="318" y="108"/>
                </a:lnTo>
                <a:lnTo>
                  <a:pt x="320" y="108"/>
                </a:lnTo>
                <a:lnTo>
                  <a:pt x="321" y="108"/>
                </a:lnTo>
                <a:lnTo>
                  <a:pt x="323" y="108"/>
                </a:lnTo>
                <a:lnTo>
                  <a:pt x="325" y="108"/>
                </a:lnTo>
                <a:lnTo>
                  <a:pt x="326" y="108"/>
                </a:lnTo>
                <a:lnTo>
                  <a:pt x="328" y="108"/>
                </a:lnTo>
                <a:lnTo>
                  <a:pt x="329" y="108"/>
                </a:lnTo>
                <a:lnTo>
                  <a:pt x="331" y="108"/>
                </a:lnTo>
                <a:lnTo>
                  <a:pt x="331" y="110"/>
                </a:lnTo>
                <a:lnTo>
                  <a:pt x="333" y="110"/>
                </a:lnTo>
                <a:lnTo>
                  <a:pt x="333" y="108"/>
                </a:lnTo>
                <a:lnTo>
                  <a:pt x="334" y="108"/>
                </a:lnTo>
                <a:lnTo>
                  <a:pt x="336" y="108"/>
                </a:lnTo>
                <a:lnTo>
                  <a:pt x="337" y="108"/>
                </a:lnTo>
                <a:lnTo>
                  <a:pt x="339" y="107"/>
                </a:lnTo>
                <a:lnTo>
                  <a:pt x="341" y="107"/>
                </a:lnTo>
                <a:lnTo>
                  <a:pt x="342" y="107"/>
                </a:lnTo>
                <a:lnTo>
                  <a:pt x="344" y="107"/>
                </a:lnTo>
                <a:lnTo>
                  <a:pt x="345" y="107"/>
                </a:lnTo>
                <a:lnTo>
                  <a:pt x="345" y="105"/>
                </a:lnTo>
                <a:lnTo>
                  <a:pt x="347" y="105"/>
                </a:lnTo>
                <a:lnTo>
                  <a:pt x="349" y="105"/>
                </a:lnTo>
                <a:lnTo>
                  <a:pt x="350" y="105"/>
                </a:lnTo>
                <a:lnTo>
                  <a:pt x="350" y="104"/>
                </a:lnTo>
                <a:lnTo>
                  <a:pt x="352" y="104"/>
                </a:lnTo>
                <a:lnTo>
                  <a:pt x="352" y="102"/>
                </a:lnTo>
                <a:lnTo>
                  <a:pt x="353" y="102"/>
                </a:lnTo>
                <a:lnTo>
                  <a:pt x="355" y="102"/>
                </a:lnTo>
                <a:lnTo>
                  <a:pt x="357" y="102"/>
                </a:lnTo>
                <a:lnTo>
                  <a:pt x="357" y="100"/>
                </a:lnTo>
                <a:lnTo>
                  <a:pt x="358" y="100"/>
                </a:lnTo>
                <a:lnTo>
                  <a:pt x="360" y="100"/>
                </a:lnTo>
                <a:lnTo>
                  <a:pt x="361" y="100"/>
                </a:lnTo>
                <a:lnTo>
                  <a:pt x="361" y="99"/>
                </a:lnTo>
                <a:lnTo>
                  <a:pt x="363" y="99"/>
                </a:lnTo>
                <a:lnTo>
                  <a:pt x="365" y="97"/>
                </a:lnTo>
                <a:lnTo>
                  <a:pt x="366" y="97"/>
                </a:lnTo>
                <a:lnTo>
                  <a:pt x="368" y="96"/>
                </a:lnTo>
                <a:lnTo>
                  <a:pt x="369" y="96"/>
                </a:lnTo>
                <a:lnTo>
                  <a:pt x="369" y="94"/>
                </a:lnTo>
                <a:lnTo>
                  <a:pt x="371" y="94"/>
                </a:lnTo>
                <a:lnTo>
                  <a:pt x="373" y="92"/>
                </a:lnTo>
                <a:lnTo>
                  <a:pt x="374" y="92"/>
                </a:lnTo>
                <a:lnTo>
                  <a:pt x="376" y="91"/>
                </a:lnTo>
                <a:lnTo>
                  <a:pt x="376" y="89"/>
                </a:lnTo>
                <a:lnTo>
                  <a:pt x="377" y="89"/>
                </a:lnTo>
                <a:lnTo>
                  <a:pt x="379" y="89"/>
                </a:lnTo>
                <a:lnTo>
                  <a:pt x="381" y="89"/>
                </a:lnTo>
                <a:lnTo>
                  <a:pt x="382" y="89"/>
                </a:lnTo>
                <a:lnTo>
                  <a:pt x="384" y="89"/>
                </a:lnTo>
                <a:lnTo>
                  <a:pt x="384" y="88"/>
                </a:lnTo>
                <a:lnTo>
                  <a:pt x="385" y="88"/>
                </a:lnTo>
                <a:lnTo>
                  <a:pt x="387" y="86"/>
                </a:lnTo>
                <a:lnTo>
                  <a:pt x="389" y="86"/>
                </a:lnTo>
                <a:lnTo>
                  <a:pt x="389" y="88"/>
                </a:lnTo>
                <a:lnTo>
                  <a:pt x="390" y="86"/>
                </a:lnTo>
                <a:lnTo>
                  <a:pt x="392" y="86"/>
                </a:lnTo>
                <a:lnTo>
                  <a:pt x="393" y="84"/>
                </a:lnTo>
                <a:lnTo>
                  <a:pt x="395" y="84"/>
                </a:lnTo>
                <a:lnTo>
                  <a:pt x="395" y="83"/>
                </a:lnTo>
                <a:lnTo>
                  <a:pt x="397" y="83"/>
                </a:lnTo>
                <a:lnTo>
                  <a:pt x="397" y="81"/>
                </a:lnTo>
                <a:lnTo>
                  <a:pt x="398" y="81"/>
                </a:lnTo>
                <a:lnTo>
                  <a:pt x="400" y="81"/>
                </a:lnTo>
                <a:lnTo>
                  <a:pt x="400" y="80"/>
                </a:lnTo>
                <a:lnTo>
                  <a:pt x="401" y="78"/>
                </a:lnTo>
                <a:lnTo>
                  <a:pt x="403" y="76"/>
                </a:lnTo>
                <a:lnTo>
                  <a:pt x="405" y="76"/>
                </a:lnTo>
                <a:lnTo>
                  <a:pt x="406" y="73"/>
                </a:lnTo>
                <a:lnTo>
                  <a:pt x="408" y="73"/>
                </a:lnTo>
                <a:lnTo>
                  <a:pt x="408" y="72"/>
                </a:lnTo>
                <a:lnTo>
                  <a:pt x="409" y="70"/>
                </a:lnTo>
                <a:lnTo>
                  <a:pt x="411" y="68"/>
                </a:lnTo>
                <a:lnTo>
                  <a:pt x="413" y="67"/>
                </a:lnTo>
                <a:lnTo>
                  <a:pt x="413" y="65"/>
                </a:lnTo>
                <a:lnTo>
                  <a:pt x="416" y="60"/>
                </a:lnTo>
                <a:lnTo>
                  <a:pt x="419" y="56"/>
                </a:lnTo>
                <a:lnTo>
                  <a:pt x="419" y="54"/>
                </a:lnTo>
                <a:lnTo>
                  <a:pt x="421" y="52"/>
                </a:lnTo>
                <a:lnTo>
                  <a:pt x="422" y="51"/>
                </a:lnTo>
                <a:lnTo>
                  <a:pt x="424" y="49"/>
                </a:lnTo>
                <a:lnTo>
                  <a:pt x="424" y="48"/>
                </a:lnTo>
                <a:lnTo>
                  <a:pt x="424" y="46"/>
                </a:lnTo>
                <a:lnTo>
                  <a:pt x="425" y="44"/>
                </a:lnTo>
                <a:lnTo>
                  <a:pt x="425" y="43"/>
                </a:lnTo>
                <a:lnTo>
                  <a:pt x="425" y="41"/>
                </a:lnTo>
                <a:lnTo>
                  <a:pt x="427" y="40"/>
                </a:lnTo>
                <a:lnTo>
                  <a:pt x="427" y="38"/>
                </a:lnTo>
                <a:lnTo>
                  <a:pt x="429" y="36"/>
                </a:lnTo>
                <a:lnTo>
                  <a:pt x="429" y="35"/>
                </a:lnTo>
                <a:lnTo>
                  <a:pt x="429" y="33"/>
                </a:lnTo>
                <a:lnTo>
                  <a:pt x="430" y="32"/>
                </a:lnTo>
                <a:lnTo>
                  <a:pt x="430" y="33"/>
                </a:lnTo>
                <a:lnTo>
                  <a:pt x="429" y="36"/>
                </a:lnTo>
                <a:lnTo>
                  <a:pt x="429" y="38"/>
                </a:lnTo>
                <a:lnTo>
                  <a:pt x="427" y="40"/>
                </a:lnTo>
                <a:lnTo>
                  <a:pt x="427" y="41"/>
                </a:lnTo>
                <a:lnTo>
                  <a:pt x="427" y="43"/>
                </a:lnTo>
                <a:lnTo>
                  <a:pt x="425" y="44"/>
                </a:lnTo>
                <a:lnTo>
                  <a:pt x="425" y="46"/>
                </a:lnTo>
                <a:lnTo>
                  <a:pt x="425" y="48"/>
                </a:lnTo>
                <a:lnTo>
                  <a:pt x="425" y="49"/>
                </a:lnTo>
                <a:lnTo>
                  <a:pt x="425" y="51"/>
                </a:lnTo>
                <a:lnTo>
                  <a:pt x="425" y="52"/>
                </a:lnTo>
                <a:lnTo>
                  <a:pt x="425" y="54"/>
                </a:lnTo>
                <a:lnTo>
                  <a:pt x="425" y="56"/>
                </a:lnTo>
                <a:lnTo>
                  <a:pt x="425" y="57"/>
                </a:lnTo>
                <a:lnTo>
                  <a:pt x="425" y="59"/>
                </a:lnTo>
                <a:lnTo>
                  <a:pt x="425" y="60"/>
                </a:lnTo>
                <a:lnTo>
                  <a:pt x="424" y="62"/>
                </a:lnTo>
                <a:lnTo>
                  <a:pt x="424" y="64"/>
                </a:lnTo>
                <a:lnTo>
                  <a:pt x="424" y="65"/>
                </a:lnTo>
                <a:lnTo>
                  <a:pt x="424" y="67"/>
                </a:lnTo>
                <a:lnTo>
                  <a:pt x="424" y="68"/>
                </a:lnTo>
                <a:lnTo>
                  <a:pt x="424" y="70"/>
                </a:lnTo>
                <a:lnTo>
                  <a:pt x="422" y="72"/>
                </a:lnTo>
                <a:lnTo>
                  <a:pt x="422" y="73"/>
                </a:lnTo>
                <a:lnTo>
                  <a:pt x="422" y="75"/>
                </a:lnTo>
                <a:lnTo>
                  <a:pt x="422" y="76"/>
                </a:lnTo>
                <a:lnTo>
                  <a:pt x="422" y="78"/>
                </a:lnTo>
                <a:lnTo>
                  <a:pt x="422" y="80"/>
                </a:lnTo>
                <a:lnTo>
                  <a:pt x="422" y="81"/>
                </a:lnTo>
                <a:lnTo>
                  <a:pt x="422" y="83"/>
                </a:lnTo>
                <a:lnTo>
                  <a:pt x="421" y="83"/>
                </a:lnTo>
                <a:lnTo>
                  <a:pt x="421" y="84"/>
                </a:lnTo>
                <a:lnTo>
                  <a:pt x="421" y="86"/>
                </a:lnTo>
                <a:lnTo>
                  <a:pt x="421" y="88"/>
                </a:lnTo>
                <a:close/>
                <a:moveTo>
                  <a:pt x="51" y="25"/>
                </a:moveTo>
                <a:lnTo>
                  <a:pt x="51" y="27"/>
                </a:lnTo>
                <a:lnTo>
                  <a:pt x="51" y="25"/>
                </a:lnTo>
                <a:lnTo>
                  <a:pt x="51" y="27"/>
                </a:lnTo>
                <a:lnTo>
                  <a:pt x="51" y="25"/>
                </a:lnTo>
                <a:close/>
                <a:moveTo>
                  <a:pt x="45" y="1"/>
                </a:moveTo>
                <a:lnTo>
                  <a:pt x="46" y="1"/>
                </a:lnTo>
                <a:lnTo>
                  <a:pt x="48" y="1"/>
                </a:lnTo>
                <a:lnTo>
                  <a:pt x="48" y="3"/>
                </a:lnTo>
                <a:lnTo>
                  <a:pt x="49" y="3"/>
                </a:lnTo>
                <a:lnTo>
                  <a:pt x="49" y="1"/>
                </a:lnTo>
                <a:lnTo>
                  <a:pt x="49" y="3"/>
                </a:lnTo>
                <a:lnTo>
                  <a:pt x="49" y="1"/>
                </a:lnTo>
                <a:lnTo>
                  <a:pt x="49" y="3"/>
                </a:lnTo>
                <a:lnTo>
                  <a:pt x="51" y="3"/>
                </a:lnTo>
                <a:lnTo>
                  <a:pt x="53" y="1"/>
                </a:lnTo>
                <a:lnTo>
                  <a:pt x="54" y="1"/>
                </a:lnTo>
                <a:lnTo>
                  <a:pt x="54" y="3"/>
                </a:lnTo>
                <a:lnTo>
                  <a:pt x="56" y="3"/>
                </a:lnTo>
                <a:lnTo>
                  <a:pt x="56" y="4"/>
                </a:lnTo>
                <a:lnTo>
                  <a:pt x="57" y="4"/>
                </a:lnTo>
                <a:lnTo>
                  <a:pt x="59" y="4"/>
                </a:lnTo>
                <a:lnTo>
                  <a:pt x="61" y="4"/>
                </a:lnTo>
                <a:lnTo>
                  <a:pt x="61" y="6"/>
                </a:lnTo>
                <a:lnTo>
                  <a:pt x="61" y="4"/>
                </a:lnTo>
                <a:lnTo>
                  <a:pt x="61" y="6"/>
                </a:lnTo>
                <a:lnTo>
                  <a:pt x="61" y="8"/>
                </a:lnTo>
                <a:lnTo>
                  <a:pt x="61" y="9"/>
                </a:lnTo>
                <a:lnTo>
                  <a:pt x="61" y="11"/>
                </a:lnTo>
                <a:lnTo>
                  <a:pt x="62" y="11"/>
                </a:lnTo>
                <a:lnTo>
                  <a:pt x="64" y="11"/>
                </a:lnTo>
                <a:lnTo>
                  <a:pt x="65" y="11"/>
                </a:lnTo>
                <a:lnTo>
                  <a:pt x="64" y="11"/>
                </a:lnTo>
                <a:lnTo>
                  <a:pt x="65" y="11"/>
                </a:lnTo>
                <a:lnTo>
                  <a:pt x="64" y="11"/>
                </a:lnTo>
                <a:lnTo>
                  <a:pt x="62" y="11"/>
                </a:lnTo>
                <a:lnTo>
                  <a:pt x="62" y="12"/>
                </a:lnTo>
                <a:lnTo>
                  <a:pt x="62" y="14"/>
                </a:lnTo>
                <a:lnTo>
                  <a:pt x="64" y="14"/>
                </a:lnTo>
                <a:lnTo>
                  <a:pt x="64" y="16"/>
                </a:lnTo>
                <a:lnTo>
                  <a:pt x="65" y="16"/>
                </a:lnTo>
                <a:lnTo>
                  <a:pt x="64" y="16"/>
                </a:lnTo>
                <a:lnTo>
                  <a:pt x="64" y="17"/>
                </a:lnTo>
                <a:lnTo>
                  <a:pt x="62" y="17"/>
                </a:lnTo>
                <a:lnTo>
                  <a:pt x="61" y="17"/>
                </a:lnTo>
                <a:lnTo>
                  <a:pt x="59" y="19"/>
                </a:lnTo>
                <a:lnTo>
                  <a:pt x="57" y="19"/>
                </a:lnTo>
                <a:lnTo>
                  <a:pt x="57" y="20"/>
                </a:lnTo>
                <a:lnTo>
                  <a:pt x="59" y="20"/>
                </a:lnTo>
                <a:lnTo>
                  <a:pt x="59" y="22"/>
                </a:lnTo>
                <a:lnTo>
                  <a:pt x="61" y="24"/>
                </a:lnTo>
                <a:lnTo>
                  <a:pt x="61" y="25"/>
                </a:lnTo>
                <a:lnTo>
                  <a:pt x="62" y="25"/>
                </a:lnTo>
                <a:lnTo>
                  <a:pt x="61" y="25"/>
                </a:lnTo>
                <a:lnTo>
                  <a:pt x="62" y="25"/>
                </a:lnTo>
                <a:lnTo>
                  <a:pt x="62" y="27"/>
                </a:lnTo>
                <a:lnTo>
                  <a:pt x="62" y="28"/>
                </a:lnTo>
                <a:lnTo>
                  <a:pt x="61" y="28"/>
                </a:lnTo>
                <a:lnTo>
                  <a:pt x="61" y="30"/>
                </a:lnTo>
                <a:lnTo>
                  <a:pt x="62" y="30"/>
                </a:lnTo>
                <a:lnTo>
                  <a:pt x="62" y="32"/>
                </a:lnTo>
                <a:lnTo>
                  <a:pt x="61" y="32"/>
                </a:lnTo>
                <a:lnTo>
                  <a:pt x="61" y="33"/>
                </a:lnTo>
                <a:lnTo>
                  <a:pt x="61" y="35"/>
                </a:lnTo>
                <a:lnTo>
                  <a:pt x="59" y="35"/>
                </a:lnTo>
                <a:lnTo>
                  <a:pt x="59" y="33"/>
                </a:lnTo>
                <a:lnTo>
                  <a:pt x="59" y="35"/>
                </a:lnTo>
                <a:lnTo>
                  <a:pt x="57" y="35"/>
                </a:lnTo>
                <a:lnTo>
                  <a:pt x="57" y="33"/>
                </a:lnTo>
                <a:lnTo>
                  <a:pt x="56" y="33"/>
                </a:lnTo>
                <a:lnTo>
                  <a:pt x="54" y="33"/>
                </a:lnTo>
                <a:lnTo>
                  <a:pt x="54" y="32"/>
                </a:lnTo>
                <a:lnTo>
                  <a:pt x="54" y="33"/>
                </a:lnTo>
                <a:lnTo>
                  <a:pt x="53" y="33"/>
                </a:lnTo>
                <a:lnTo>
                  <a:pt x="51" y="33"/>
                </a:lnTo>
                <a:lnTo>
                  <a:pt x="51" y="32"/>
                </a:lnTo>
                <a:lnTo>
                  <a:pt x="49" y="32"/>
                </a:lnTo>
                <a:lnTo>
                  <a:pt x="51" y="30"/>
                </a:lnTo>
                <a:lnTo>
                  <a:pt x="51" y="28"/>
                </a:lnTo>
                <a:lnTo>
                  <a:pt x="53" y="28"/>
                </a:lnTo>
                <a:lnTo>
                  <a:pt x="53" y="27"/>
                </a:lnTo>
                <a:lnTo>
                  <a:pt x="53" y="25"/>
                </a:lnTo>
                <a:lnTo>
                  <a:pt x="53" y="24"/>
                </a:lnTo>
                <a:lnTo>
                  <a:pt x="54" y="24"/>
                </a:lnTo>
                <a:lnTo>
                  <a:pt x="54" y="22"/>
                </a:lnTo>
                <a:lnTo>
                  <a:pt x="54" y="20"/>
                </a:lnTo>
                <a:lnTo>
                  <a:pt x="53" y="20"/>
                </a:lnTo>
                <a:lnTo>
                  <a:pt x="53" y="19"/>
                </a:lnTo>
                <a:lnTo>
                  <a:pt x="51" y="19"/>
                </a:lnTo>
                <a:lnTo>
                  <a:pt x="51" y="20"/>
                </a:lnTo>
                <a:lnTo>
                  <a:pt x="49" y="20"/>
                </a:lnTo>
                <a:lnTo>
                  <a:pt x="48" y="20"/>
                </a:lnTo>
                <a:lnTo>
                  <a:pt x="46" y="20"/>
                </a:lnTo>
                <a:lnTo>
                  <a:pt x="45" y="20"/>
                </a:lnTo>
                <a:lnTo>
                  <a:pt x="43" y="20"/>
                </a:lnTo>
                <a:lnTo>
                  <a:pt x="43" y="19"/>
                </a:lnTo>
                <a:lnTo>
                  <a:pt x="45" y="19"/>
                </a:lnTo>
                <a:lnTo>
                  <a:pt x="43" y="19"/>
                </a:lnTo>
                <a:lnTo>
                  <a:pt x="45" y="17"/>
                </a:lnTo>
                <a:lnTo>
                  <a:pt x="43" y="17"/>
                </a:lnTo>
                <a:lnTo>
                  <a:pt x="43" y="16"/>
                </a:lnTo>
                <a:lnTo>
                  <a:pt x="43" y="17"/>
                </a:lnTo>
                <a:lnTo>
                  <a:pt x="41" y="17"/>
                </a:lnTo>
                <a:lnTo>
                  <a:pt x="40" y="17"/>
                </a:lnTo>
                <a:lnTo>
                  <a:pt x="38" y="17"/>
                </a:lnTo>
                <a:lnTo>
                  <a:pt x="37" y="17"/>
                </a:lnTo>
                <a:lnTo>
                  <a:pt x="35" y="17"/>
                </a:lnTo>
                <a:lnTo>
                  <a:pt x="33" y="17"/>
                </a:lnTo>
                <a:lnTo>
                  <a:pt x="32" y="17"/>
                </a:lnTo>
                <a:lnTo>
                  <a:pt x="32" y="16"/>
                </a:lnTo>
                <a:lnTo>
                  <a:pt x="33" y="16"/>
                </a:lnTo>
                <a:lnTo>
                  <a:pt x="33" y="14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5" y="12"/>
                </a:lnTo>
                <a:lnTo>
                  <a:pt x="35" y="11"/>
                </a:lnTo>
                <a:lnTo>
                  <a:pt x="35" y="9"/>
                </a:lnTo>
                <a:lnTo>
                  <a:pt x="33" y="9"/>
                </a:lnTo>
                <a:lnTo>
                  <a:pt x="33" y="8"/>
                </a:lnTo>
                <a:lnTo>
                  <a:pt x="35" y="8"/>
                </a:lnTo>
                <a:lnTo>
                  <a:pt x="33" y="8"/>
                </a:lnTo>
                <a:lnTo>
                  <a:pt x="33" y="6"/>
                </a:lnTo>
                <a:lnTo>
                  <a:pt x="33" y="4"/>
                </a:lnTo>
                <a:lnTo>
                  <a:pt x="35" y="4"/>
                </a:lnTo>
                <a:lnTo>
                  <a:pt x="37" y="4"/>
                </a:lnTo>
                <a:lnTo>
                  <a:pt x="38" y="4"/>
                </a:lnTo>
                <a:lnTo>
                  <a:pt x="38" y="3"/>
                </a:lnTo>
                <a:lnTo>
                  <a:pt x="38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5" y="1"/>
                </a:lnTo>
                <a:lnTo>
                  <a:pt x="45" y="0"/>
                </a:lnTo>
                <a:lnTo>
                  <a:pt x="45" y="1"/>
                </a:lnTo>
                <a:close/>
              </a:path>
            </a:pathLst>
          </a:custGeom>
          <a:solidFill>
            <a:srgbClr val="9656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7"/>
          <p:cNvSpPr>
            <a:spLocks/>
          </p:cNvSpPr>
          <p:nvPr/>
        </p:nvSpPr>
        <p:spPr bwMode="auto">
          <a:xfrm>
            <a:off x="5248276" y="3246438"/>
            <a:ext cx="192088" cy="317500"/>
          </a:xfrm>
          <a:custGeom>
            <a:avLst/>
            <a:gdLst/>
            <a:ahLst/>
            <a:cxnLst>
              <a:cxn ang="0">
                <a:pos x="92" y="1"/>
              </a:cxn>
              <a:cxn ang="0">
                <a:pos x="100" y="17"/>
              </a:cxn>
              <a:cxn ang="0">
                <a:pos x="107" y="16"/>
              </a:cxn>
              <a:cxn ang="0">
                <a:pos x="113" y="19"/>
              </a:cxn>
              <a:cxn ang="0">
                <a:pos x="113" y="38"/>
              </a:cxn>
              <a:cxn ang="0">
                <a:pos x="115" y="56"/>
              </a:cxn>
              <a:cxn ang="0">
                <a:pos x="118" y="69"/>
              </a:cxn>
              <a:cxn ang="0">
                <a:pos x="121" y="91"/>
              </a:cxn>
              <a:cxn ang="0">
                <a:pos x="118" y="102"/>
              </a:cxn>
              <a:cxn ang="0">
                <a:pos x="120" y="117"/>
              </a:cxn>
              <a:cxn ang="0">
                <a:pos x="113" y="126"/>
              </a:cxn>
              <a:cxn ang="0">
                <a:pos x="105" y="149"/>
              </a:cxn>
              <a:cxn ang="0">
                <a:pos x="108" y="158"/>
              </a:cxn>
              <a:cxn ang="0">
                <a:pos x="115" y="161"/>
              </a:cxn>
              <a:cxn ang="0">
                <a:pos x="118" y="168"/>
              </a:cxn>
              <a:cxn ang="0">
                <a:pos x="113" y="169"/>
              </a:cxn>
              <a:cxn ang="0">
                <a:pos x="105" y="184"/>
              </a:cxn>
              <a:cxn ang="0">
                <a:pos x="102" y="192"/>
              </a:cxn>
              <a:cxn ang="0">
                <a:pos x="107" y="200"/>
              </a:cxn>
              <a:cxn ang="0">
                <a:pos x="92" y="198"/>
              </a:cxn>
              <a:cxn ang="0">
                <a:pos x="84" y="197"/>
              </a:cxn>
              <a:cxn ang="0">
                <a:pos x="80" y="193"/>
              </a:cxn>
              <a:cxn ang="0">
                <a:pos x="76" y="182"/>
              </a:cxn>
              <a:cxn ang="0">
                <a:pos x="73" y="177"/>
              </a:cxn>
              <a:cxn ang="0">
                <a:pos x="59" y="174"/>
              </a:cxn>
              <a:cxn ang="0">
                <a:pos x="49" y="169"/>
              </a:cxn>
              <a:cxn ang="0">
                <a:pos x="49" y="161"/>
              </a:cxn>
              <a:cxn ang="0">
                <a:pos x="51" y="155"/>
              </a:cxn>
              <a:cxn ang="0">
                <a:pos x="48" y="147"/>
              </a:cxn>
              <a:cxn ang="0">
                <a:pos x="49" y="139"/>
              </a:cxn>
              <a:cxn ang="0">
                <a:pos x="51" y="133"/>
              </a:cxn>
              <a:cxn ang="0">
                <a:pos x="51" y="125"/>
              </a:cxn>
              <a:cxn ang="0">
                <a:pos x="48" y="115"/>
              </a:cxn>
              <a:cxn ang="0">
                <a:pos x="44" y="110"/>
              </a:cxn>
              <a:cxn ang="0">
                <a:pos x="48" y="105"/>
              </a:cxn>
              <a:cxn ang="0">
                <a:pos x="48" y="97"/>
              </a:cxn>
              <a:cxn ang="0">
                <a:pos x="44" y="91"/>
              </a:cxn>
              <a:cxn ang="0">
                <a:pos x="38" y="89"/>
              </a:cxn>
              <a:cxn ang="0">
                <a:pos x="32" y="86"/>
              </a:cxn>
              <a:cxn ang="0">
                <a:pos x="25" y="85"/>
              </a:cxn>
              <a:cxn ang="0">
                <a:pos x="20" y="81"/>
              </a:cxn>
              <a:cxn ang="0">
                <a:pos x="20" y="75"/>
              </a:cxn>
              <a:cxn ang="0">
                <a:pos x="17" y="70"/>
              </a:cxn>
              <a:cxn ang="0">
                <a:pos x="16" y="62"/>
              </a:cxn>
              <a:cxn ang="0">
                <a:pos x="14" y="57"/>
              </a:cxn>
              <a:cxn ang="0">
                <a:pos x="12" y="49"/>
              </a:cxn>
              <a:cxn ang="0">
                <a:pos x="11" y="41"/>
              </a:cxn>
              <a:cxn ang="0">
                <a:pos x="6" y="33"/>
              </a:cxn>
              <a:cxn ang="0">
                <a:pos x="4" y="27"/>
              </a:cxn>
              <a:cxn ang="0">
                <a:pos x="4" y="19"/>
              </a:cxn>
              <a:cxn ang="0">
                <a:pos x="3" y="13"/>
              </a:cxn>
              <a:cxn ang="0">
                <a:pos x="1" y="6"/>
              </a:cxn>
              <a:cxn ang="0">
                <a:pos x="3" y="1"/>
              </a:cxn>
              <a:cxn ang="0">
                <a:pos x="27" y="0"/>
              </a:cxn>
              <a:cxn ang="0">
                <a:pos x="32" y="0"/>
              </a:cxn>
            </a:cxnLst>
            <a:rect l="0" t="0" r="r" b="b"/>
            <a:pathLst>
              <a:path w="121" h="200">
                <a:moveTo>
                  <a:pt x="60" y="0"/>
                </a:moveTo>
                <a:lnTo>
                  <a:pt x="73" y="0"/>
                </a:lnTo>
                <a:lnTo>
                  <a:pt x="75" y="0"/>
                </a:lnTo>
                <a:lnTo>
                  <a:pt x="86" y="0"/>
                </a:lnTo>
                <a:lnTo>
                  <a:pt x="92" y="1"/>
                </a:lnTo>
                <a:lnTo>
                  <a:pt x="99" y="1"/>
                </a:lnTo>
                <a:lnTo>
                  <a:pt x="100" y="1"/>
                </a:lnTo>
                <a:lnTo>
                  <a:pt x="100" y="6"/>
                </a:lnTo>
                <a:lnTo>
                  <a:pt x="100" y="13"/>
                </a:lnTo>
                <a:lnTo>
                  <a:pt x="100" y="17"/>
                </a:lnTo>
                <a:lnTo>
                  <a:pt x="104" y="17"/>
                </a:lnTo>
                <a:lnTo>
                  <a:pt x="105" y="17"/>
                </a:lnTo>
                <a:lnTo>
                  <a:pt x="105" y="19"/>
                </a:lnTo>
                <a:lnTo>
                  <a:pt x="107" y="19"/>
                </a:lnTo>
                <a:lnTo>
                  <a:pt x="107" y="16"/>
                </a:lnTo>
                <a:lnTo>
                  <a:pt x="108" y="16"/>
                </a:lnTo>
                <a:lnTo>
                  <a:pt x="108" y="19"/>
                </a:lnTo>
                <a:lnTo>
                  <a:pt x="110" y="19"/>
                </a:lnTo>
                <a:lnTo>
                  <a:pt x="112" y="19"/>
                </a:lnTo>
                <a:lnTo>
                  <a:pt x="113" y="19"/>
                </a:lnTo>
                <a:lnTo>
                  <a:pt x="113" y="22"/>
                </a:lnTo>
                <a:lnTo>
                  <a:pt x="113" y="24"/>
                </a:lnTo>
                <a:lnTo>
                  <a:pt x="113" y="32"/>
                </a:lnTo>
                <a:lnTo>
                  <a:pt x="113" y="33"/>
                </a:lnTo>
                <a:lnTo>
                  <a:pt x="113" y="38"/>
                </a:lnTo>
                <a:lnTo>
                  <a:pt x="113" y="46"/>
                </a:lnTo>
                <a:lnTo>
                  <a:pt x="113" y="49"/>
                </a:lnTo>
                <a:lnTo>
                  <a:pt x="113" y="53"/>
                </a:lnTo>
                <a:lnTo>
                  <a:pt x="115" y="54"/>
                </a:lnTo>
                <a:lnTo>
                  <a:pt x="115" y="56"/>
                </a:lnTo>
                <a:lnTo>
                  <a:pt x="118" y="59"/>
                </a:lnTo>
                <a:lnTo>
                  <a:pt x="118" y="61"/>
                </a:lnTo>
                <a:lnTo>
                  <a:pt x="118" y="64"/>
                </a:lnTo>
                <a:lnTo>
                  <a:pt x="118" y="67"/>
                </a:lnTo>
                <a:lnTo>
                  <a:pt x="118" y="69"/>
                </a:lnTo>
                <a:lnTo>
                  <a:pt x="121" y="69"/>
                </a:lnTo>
                <a:lnTo>
                  <a:pt x="121" y="70"/>
                </a:lnTo>
                <a:lnTo>
                  <a:pt x="121" y="75"/>
                </a:lnTo>
                <a:lnTo>
                  <a:pt x="121" y="81"/>
                </a:lnTo>
                <a:lnTo>
                  <a:pt x="121" y="91"/>
                </a:lnTo>
                <a:lnTo>
                  <a:pt x="121" y="93"/>
                </a:lnTo>
                <a:lnTo>
                  <a:pt x="121" y="96"/>
                </a:lnTo>
                <a:lnTo>
                  <a:pt x="121" y="99"/>
                </a:lnTo>
                <a:lnTo>
                  <a:pt x="118" y="99"/>
                </a:lnTo>
                <a:lnTo>
                  <a:pt x="118" y="102"/>
                </a:lnTo>
                <a:lnTo>
                  <a:pt x="118" y="104"/>
                </a:lnTo>
                <a:lnTo>
                  <a:pt x="121" y="104"/>
                </a:lnTo>
                <a:lnTo>
                  <a:pt x="121" y="107"/>
                </a:lnTo>
                <a:lnTo>
                  <a:pt x="120" y="115"/>
                </a:lnTo>
                <a:lnTo>
                  <a:pt x="120" y="117"/>
                </a:lnTo>
                <a:lnTo>
                  <a:pt x="120" y="120"/>
                </a:lnTo>
                <a:lnTo>
                  <a:pt x="120" y="123"/>
                </a:lnTo>
                <a:lnTo>
                  <a:pt x="120" y="126"/>
                </a:lnTo>
                <a:lnTo>
                  <a:pt x="118" y="126"/>
                </a:lnTo>
                <a:lnTo>
                  <a:pt x="113" y="126"/>
                </a:lnTo>
                <a:lnTo>
                  <a:pt x="113" y="129"/>
                </a:lnTo>
                <a:lnTo>
                  <a:pt x="113" y="133"/>
                </a:lnTo>
                <a:lnTo>
                  <a:pt x="113" y="136"/>
                </a:lnTo>
                <a:lnTo>
                  <a:pt x="112" y="139"/>
                </a:lnTo>
                <a:lnTo>
                  <a:pt x="105" y="149"/>
                </a:lnTo>
                <a:lnTo>
                  <a:pt x="105" y="152"/>
                </a:lnTo>
                <a:lnTo>
                  <a:pt x="105" y="157"/>
                </a:lnTo>
                <a:lnTo>
                  <a:pt x="107" y="157"/>
                </a:lnTo>
                <a:lnTo>
                  <a:pt x="107" y="158"/>
                </a:lnTo>
                <a:lnTo>
                  <a:pt x="108" y="158"/>
                </a:lnTo>
                <a:lnTo>
                  <a:pt x="110" y="160"/>
                </a:lnTo>
                <a:lnTo>
                  <a:pt x="110" y="161"/>
                </a:lnTo>
                <a:lnTo>
                  <a:pt x="113" y="160"/>
                </a:lnTo>
                <a:lnTo>
                  <a:pt x="115" y="160"/>
                </a:lnTo>
                <a:lnTo>
                  <a:pt x="115" y="161"/>
                </a:lnTo>
                <a:lnTo>
                  <a:pt x="113" y="161"/>
                </a:lnTo>
                <a:lnTo>
                  <a:pt x="113" y="163"/>
                </a:lnTo>
                <a:lnTo>
                  <a:pt x="113" y="165"/>
                </a:lnTo>
                <a:lnTo>
                  <a:pt x="116" y="166"/>
                </a:lnTo>
                <a:lnTo>
                  <a:pt x="118" y="168"/>
                </a:lnTo>
                <a:lnTo>
                  <a:pt x="116" y="168"/>
                </a:lnTo>
                <a:lnTo>
                  <a:pt x="113" y="168"/>
                </a:lnTo>
                <a:lnTo>
                  <a:pt x="113" y="166"/>
                </a:lnTo>
                <a:lnTo>
                  <a:pt x="113" y="168"/>
                </a:lnTo>
                <a:lnTo>
                  <a:pt x="113" y="169"/>
                </a:lnTo>
                <a:lnTo>
                  <a:pt x="112" y="173"/>
                </a:lnTo>
                <a:lnTo>
                  <a:pt x="112" y="174"/>
                </a:lnTo>
                <a:lnTo>
                  <a:pt x="112" y="181"/>
                </a:lnTo>
                <a:lnTo>
                  <a:pt x="105" y="181"/>
                </a:lnTo>
                <a:lnTo>
                  <a:pt x="105" y="184"/>
                </a:lnTo>
                <a:lnTo>
                  <a:pt x="99" y="184"/>
                </a:lnTo>
                <a:lnTo>
                  <a:pt x="99" y="187"/>
                </a:lnTo>
                <a:lnTo>
                  <a:pt x="102" y="187"/>
                </a:lnTo>
                <a:lnTo>
                  <a:pt x="102" y="189"/>
                </a:lnTo>
                <a:lnTo>
                  <a:pt x="102" y="192"/>
                </a:lnTo>
                <a:lnTo>
                  <a:pt x="105" y="192"/>
                </a:lnTo>
                <a:lnTo>
                  <a:pt x="107" y="193"/>
                </a:lnTo>
                <a:lnTo>
                  <a:pt x="107" y="195"/>
                </a:lnTo>
                <a:lnTo>
                  <a:pt x="107" y="197"/>
                </a:lnTo>
                <a:lnTo>
                  <a:pt x="107" y="200"/>
                </a:lnTo>
                <a:lnTo>
                  <a:pt x="105" y="200"/>
                </a:lnTo>
                <a:lnTo>
                  <a:pt x="97" y="200"/>
                </a:lnTo>
                <a:lnTo>
                  <a:pt x="96" y="200"/>
                </a:lnTo>
                <a:lnTo>
                  <a:pt x="92" y="200"/>
                </a:lnTo>
                <a:lnTo>
                  <a:pt x="92" y="198"/>
                </a:lnTo>
                <a:lnTo>
                  <a:pt x="91" y="198"/>
                </a:lnTo>
                <a:lnTo>
                  <a:pt x="91" y="197"/>
                </a:lnTo>
                <a:lnTo>
                  <a:pt x="88" y="197"/>
                </a:lnTo>
                <a:lnTo>
                  <a:pt x="86" y="197"/>
                </a:lnTo>
                <a:lnTo>
                  <a:pt x="84" y="197"/>
                </a:lnTo>
                <a:lnTo>
                  <a:pt x="84" y="195"/>
                </a:lnTo>
                <a:lnTo>
                  <a:pt x="83" y="195"/>
                </a:lnTo>
                <a:lnTo>
                  <a:pt x="83" y="193"/>
                </a:lnTo>
                <a:lnTo>
                  <a:pt x="81" y="193"/>
                </a:lnTo>
                <a:lnTo>
                  <a:pt x="80" y="193"/>
                </a:lnTo>
                <a:lnTo>
                  <a:pt x="78" y="193"/>
                </a:lnTo>
                <a:lnTo>
                  <a:pt x="78" y="190"/>
                </a:lnTo>
                <a:lnTo>
                  <a:pt x="76" y="190"/>
                </a:lnTo>
                <a:lnTo>
                  <a:pt x="76" y="184"/>
                </a:lnTo>
                <a:lnTo>
                  <a:pt x="76" y="182"/>
                </a:lnTo>
                <a:lnTo>
                  <a:pt x="76" y="181"/>
                </a:lnTo>
                <a:lnTo>
                  <a:pt x="76" y="179"/>
                </a:lnTo>
                <a:lnTo>
                  <a:pt x="75" y="179"/>
                </a:lnTo>
                <a:lnTo>
                  <a:pt x="75" y="181"/>
                </a:lnTo>
                <a:lnTo>
                  <a:pt x="73" y="177"/>
                </a:lnTo>
                <a:lnTo>
                  <a:pt x="72" y="176"/>
                </a:lnTo>
                <a:lnTo>
                  <a:pt x="70" y="176"/>
                </a:lnTo>
                <a:lnTo>
                  <a:pt x="67" y="176"/>
                </a:lnTo>
                <a:lnTo>
                  <a:pt x="65" y="176"/>
                </a:lnTo>
                <a:lnTo>
                  <a:pt x="59" y="174"/>
                </a:lnTo>
                <a:lnTo>
                  <a:pt x="54" y="174"/>
                </a:lnTo>
                <a:lnTo>
                  <a:pt x="49" y="174"/>
                </a:lnTo>
                <a:lnTo>
                  <a:pt x="49" y="173"/>
                </a:lnTo>
                <a:lnTo>
                  <a:pt x="49" y="171"/>
                </a:lnTo>
                <a:lnTo>
                  <a:pt x="49" y="169"/>
                </a:lnTo>
                <a:lnTo>
                  <a:pt x="49" y="168"/>
                </a:lnTo>
                <a:lnTo>
                  <a:pt x="49" y="166"/>
                </a:lnTo>
                <a:lnTo>
                  <a:pt x="49" y="165"/>
                </a:lnTo>
                <a:lnTo>
                  <a:pt x="49" y="163"/>
                </a:lnTo>
                <a:lnTo>
                  <a:pt x="49" y="161"/>
                </a:lnTo>
                <a:lnTo>
                  <a:pt x="49" y="160"/>
                </a:lnTo>
                <a:lnTo>
                  <a:pt x="49" y="158"/>
                </a:lnTo>
                <a:lnTo>
                  <a:pt x="49" y="157"/>
                </a:lnTo>
                <a:lnTo>
                  <a:pt x="49" y="155"/>
                </a:lnTo>
                <a:lnTo>
                  <a:pt x="51" y="155"/>
                </a:lnTo>
                <a:lnTo>
                  <a:pt x="49" y="153"/>
                </a:lnTo>
                <a:lnTo>
                  <a:pt x="49" y="152"/>
                </a:lnTo>
                <a:lnTo>
                  <a:pt x="49" y="150"/>
                </a:lnTo>
                <a:lnTo>
                  <a:pt x="48" y="149"/>
                </a:lnTo>
                <a:lnTo>
                  <a:pt x="48" y="147"/>
                </a:lnTo>
                <a:lnTo>
                  <a:pt x="48" y="145"/>
                </a:lnTo>
                <a:lnTo>
                  <a:pt x="48" y="144"/>
                </a:lnTo>
                <a:lnTo>
                  <a:pt x="48" y="142"/>
                </a:lnTo>
                <a:lnTo>
                  <a:pt x="48" y="141"/>
                </a:lnTo>
                <a:lnTo>
                  <a:pt x="49" y="139"/>
                </a:lnTo>
                <a:lnTo>
                  <a:pt x="49" y="137"/>
                </a:lnTo>
                <a:lnTo>
                  <a:pt x="49" y="136"/>
                </a:lnTo>
                <a:lnTo>
                  <a:pt x="49" y="134"/>
                </a:lnTo>
                <a:lnTo>
                  <a:pt x="51" y="134"/>
                </a:lnTo>
                <a:lnTo>
                  <a:pt x="51" y="133"/>
                </a:lnTo>
                <a:lnTo>
                  <a:pt x="51" y="131"/>
                </a:lnTo>
                <a:lnTo>
                  <a:pt x="51" y="129"/>
                </a:lnTo>
                <a:lnTo>
                  <a:pt x="51" y="128"/>
                </a:lnTo>
                <a:lnTo>
                  <a:pt x="51" y="126"/>
                </a:lnTo>
                <a:lnTo>
                  <a:pt x="51" y="125"/>
                </a:lnTo>
                <a:lnTo>
                  <a:pt x="49" y="123"/>
                </a:lnTo>
                <a:lnTo>
                  <a:pt x="49" y="121"/>
                </a:lnTo>
                <a:lnTo>
                  <a:pt x="49" y="120"/>
                </a:lnTo>
                <a:lnTo>
                  <a:pt x="49" y="118"/>
                </a:lnTo>
                <a:lnTo>
                  <a:pt x="48" y="115"/>
                </a:lnTo>
                <a:lnTo>
                  <a:pt x="48" y="113"/>
                </a:lnTo>
                <a:lnTo>
                  <a:pt x="46" y="113"/>
                </a:lnTo>
                <a:lnTo>
                  <a:pt x="46" y="112"/>
                </a:lnTo>
                <a:lnTo>
                  <a:pt x="44" y="112"/>
                </a:lnTo>
                <a:lnTo>
                  <a:pt x="44" y="110"/>
                </a:lnTo>
                <a:lnTo>
                  <a:pt x="46" y="110"/>
                </a:lnTo>
                <a:lnTo>
                  <a:pt x="46" y="109"/>
                </a:lnTo>
                <a:lnTo>
                  <a:pt x="46" y="107"/>
                </a:lnTo>
                <a:lnTo>
                  <a:pt x="46" y="105"/>
                </a:lnTo>
                <a:lnTo>
                  <a:pt x="48" y="105"/>
                </a:lnTo>
                <a:lnTo>
                  <a:pt x="48" y="104"/>
                </a:lnTo>
                <a:lnTo>
                  <a:pt x="48" y="102"/>
                </a:lnTo>
                <a:lnTo>
                  <a:pt x="48" y="101"/>
                </a:lnTo>
                <a:lnTo>
                  <a:pt x="48" y="99"/>
                </a:lnTo>
                <a:lnTo>
                  <a:pt x="48" y="97"/>
                </a:lnTo>
                <a:lnTo>
                  <a:pt x="46" y="97"/>
                </a:lnTo>
                <a:lnTo>
                  <a:pt x="46" y="96"/>
                </a:lnTo>
                <a:lnTo>
                  <a:pt x="46" y="94"/>
                </a:lnTo>
                <a:lnTo>
                  <a:pt x="46" y="93"/>
                </a:lnTo>
                <a:lnTo>
                  <a:pt x="44" y="91"/>
                </a:lnTo>
                <a:lnTo>
                  <a:pt x="43" y="91"/>
                </a:lnTo>
                <a:lnTo>
                  <a:pt x="43" y="89"/>
                </a:lnTo>
                <a:lnTo>
                  <a:pt x="41" y="89"/>
                </a:lnTo>
                <a:lnTo>
                  <a:pt x="40" y="89"/>
                </a:lnTo>
                <a:lnTo>
                  <a:pt x="38" y="89"/>
                </a:lnTo>
                <a:lnTo>
                  <a:pt x="38" y="88"/>
                </a:lnTo>
                <a:lnTo>
                  <a:pt x="36" y="88"/>
                </a:lnTo>
                <a:lnTo>
                  <a:pt x="35" y="88"/>
                </a:lnTo>
                <a:lnTo>
                  <a:pt x="33" y="86"/>
                </a:lnTo>
                <a:lnTo>
                  <a:pt x="32" y="86"/>
                </a:lnTo>
                <a:lnTo>
                  <a:pt x="30" y="86"/>
                </a:lnTo>
                <a:lnTo>
                  <a:pt x="28" y="86"/>
                </a:lnTo>
                <a:lnTo>
                  <a:pt x="27" y="86"/>
                </a:lnTo>
                <a:lnTo>
                  <a:pt x="27" y="85"/>
                </a:lnTo>
                <a:lnTo>
                  <a:pt x="25" y="85"/>
                </a:lnTo>
                <a:lnTo>
                  <a:pt x="24" y="85"/>
                </a:lnTo>
                <a:lnTo>
                  <a:pt x="24" y="83"/>
                </a:lnTo>
                <a:lnTo>
                  <a:pt x="22" y="83"/>
                </a:lnTo>
                <a:lnTo>
                  <a:pt x="22" y="81"/>
                </a:lnTo>
                <a:lnTo>
                  <a:pt x="20" y="81"/>
                </a:lnTo>
                <a:lnTo>
                  <a:pt x="20" y="80"/>
                </a:lnTo>
                <a:lnTo>
                  <a:pt x="22" y="78"/>
                </a:lnTo>
                <a:lnTo>
                  <a:pt x="22" y="77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19" y="73"/>
                </a:lnTo>
                <a:lnTo>
                  <a:pt x="19" y="72"/>
                </a:lnTo>
                <a:lnTo>
                  <a:pt x="17" y="72"/>
                </a:lnTo>
                <a:lnTo>
                  <a:pt x="17" y="70"/>
                </a:lnTo>
                <a:lnTo>
                  <a:pt x="17" y="69"/>
                </a:lnTo>
                <a:lnTo>
                  <a:pt x="17" y="67"/>
                </a:lnTo>
                <a:lnTo>
                  <a:pt x="16" y="65"/>
                </a:lnTo>
                <a:lnTo>
                  <a:pt x="16" y="64"/>
                </a:lnTo>
                <a:lnTo>
                  <a:pt x="16" y="62"/>
                </a:lnTo>
                <a:lnTo>
                  <a:pt x="17" y="62"/>
                </a:lnTo>
                <a:lnTo>
                  <a:pt x="16" y="61"/>
                </a:lnTo>
                <a:lnTo>
                  <a:pt x="16" y="59"/>
                </a:lnTo>
                <a:lnTo>
                  <a:pt x="16" y="57"/>
                </a:lnTo>
                <a:lnTo>
                  <a:pt x="14" y="57"/>
                </a:lnTo>
                <a:lnTo>
                  <a:pt x="14" y="56"/>
                </a:lnTo>
                <a:lnTo>
                  <a:pt x="14" y="54"/>
                </a:lnTo>
                <a:lnTo>
                  <a:pt x="14" y="53"/>
                </a:lnTo>
                <a:lnTo>
                  <a:pt x="14" y="51"/>
                </a:lnTo>
                <a:lnTo>
                  <a:pt x="12" y="49"/>
                </a:lnTo>
                <a:lnTo>
                  <a:pt x="12" y="48"/>
                </a:lnTo>
                <a:lnTo>
                  <a:pt x="12" y="46"/>
                </a:lnTo>
                <a:lnTo>
                  <a:pt x="12" y="45"/>
                </a:lnTo>
                <a:lnTo>
                  <a:pt x="11" y="43"/>
                </a:lnTo>
                <a:lnTo>
                  <a:pt x="11" y="41"/>
                </a:lnTo>
                <a:lnTo>
                  <a:pt x="9" y="40"/>
                </a:lnTo>
                <a:lnTo>
                  <a:pt x="9" y="38"/>
                </a:lnTo>
                <a:lnTo>
                  <a:pt x="8" y="37"/>
                </a:lnTo>
                <a:lnTo>
                  <a:pt x="8" y="35"/>
                </a:lnTo>
                <a:lnTo>
                  <a:pt x="6" y="33"/>
                </a:lnTo>
                <a:lnTo>
                  <a:pt x="6" y="32"/>
                </a:lnTo>
                <a:lnTo>
                  <a:pt x="4" y="32"/>
                </a:lnTo>
                <a:lnTo>
                  <a:pt x="4" y="30"/>
                </a:lnTo>
                <a:lnTo>
                  <a:pt x="4" y="29"/>
                </a:lnTo>
                <a:lnTo>
                  <a:pt x="4" y="27"/>
                </a:lnTo>
                <a:lnTo>
                  <a:pt x="4" y="25"/>
                </a:lnTo>
                <a:lnTo>
                  <a:pt x="4" y="24"/>
                </a:lnTo>
                <a:lnTo>
                  <a:pt x="4" y="22"/>
                </a:lnTo>
                <a:lnTo>
                  <a:pt x="4" y="21"/>
                </a:lnTo>
                <a:lnTo>
                  <a:pt x="4" y="19"/>
                </a:lnTo>
                <a:lnTo>
                  <a:pt x="4" y="17"/>
                </a:lnTo>
                <a:lnTo>
                  <a:pt x="4" y="16"/>
                </a:lnTo>
                <a:lnTo>
                  <a:pt x="3" y="16"/>
                </a:lnTo>
                <a:lnTo>
                  <a:pt x="3" y="14"/>
                </a:lnTo>
                <a:lnTo>
                  <a:pt x="3" y="13"/>
                </a:lnTo>
                <a:lnTo>
                  <a:pt x="3" y="11"/>
                </a:lnTo>
                <a:lnTo>
                  <a:pt x="3" y="9"/>
                </a:lnTo>
                <a:lnTo>
                  <a:pt x="3" y="8"/>
                </a:lnTo>
                <a:lnTo>
                  <a:pt x="1" y="8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0" y="1"/>
                </a:lnTo>
                <a:lnTo>
                  <a:pt x="1" y="1"/>
                </a:lnTo>
                <a:lnTo>
                  <a:pt x="3" y="1"/>
                </a:lnTo>
                <a:lnTo>
                  <a:pt x="8" y="1"/>
                </a:lnTo>
                <a:lnTo>
                  <a:pt x="17" y="0"/>
                </a:lnTo>
                <a:lnTo>
                  <a:pt x="19" y="0"/>
                </a:lnTo>
                <a:lnTo>
                  <a:pt x="25" y="0"/>
                </a:lnTo>
                <a:lnTo>
                  <a:pt x="27" y="0"/>
                </a:lnTo>
                <a:lnTo>
                  <a:pt x="27" y="5"/>
                </a:lnTo>
                <a:lnTo>
                  <a:pt x="30" y="5"/>
                </a:lnTo>
                <a:lnTo>
                  <a:pt x="30" y="1"/>
                </a:lnTo>
                <a:lnTo>
                  <a:pt x="30" y="0"/>
                </a:lnTo>
                <a:lnTo>
                  <a:pt x="32" y="0"/>
                </a:lnTo>
                <a:lnTo>
                  <a:pt x="43" y="0"/>
                </a:lnTo>
                <a:lnTo>
                  <a:pt x="44" y="0"/>
                </a:lnTo>
                <a:lnTo>
                  <a:pt x="56" y="0"/>
                </a:lnTo>
                <a:lnTo>
                  <a:pt x="60" y="0"/>
                </a:lnTo>
                <a:close/>
              </a:path>
            </a:pathLst>
          </a:custGeom>
          <a:solidFill>
            <a:srgbClr val="F2808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8"/>
          <p:cNvSpPr>
            <a:spLocks/>
          </p:cNvSpPr>
          <p:nvPr/>
        </p:nvSpPr>
        <p:spPr bwMode="auto">
          <a:xfrm>
            <a:off x="2598738" y="647701"/>
            <a:ext cx="1125538" cy="1782763"/>
          </a:xfrm>
          <a:custGeom>
            <a:avLst/>
            <a:gdLst/>
            <a:ahLst/>
            <a:cxnLst>
              <a:cxn ang="0">
                <a:pos x="430" y="14"/>
              </a:cxn>
              <a:cxn ang="0">
                <a:pos x="438" y="53"/>
              </a:cxn>
              <a:cxn ang="0">
                <a:pos x="477" y="99"/>
              </a:cxn>
              <a:cxn ang="0">
                <a:pos x="486" y="133"/>
              </a:cxn>
              <a:cxn ang="0">
                <a:pos x="525" y="165"/>
              </a:cxn>
              <a:cxn ang="0">
                <a:pos x="555" y="187"/>
              </a:cxn>
              <a:cxn ang="0">
                <a:pos x="577" y="221"/>
              </a:cxn>
              <a:cxn ang="0">
                <a:pos x="589" y="264"/>
              </a:cxn>
              <a:cxn ang="0">
                <a:pos x="603" y="293"/>
              </a:cxn>
              <a:cxn ang="0">
                <a:pos x="616" y="322"/>
              </a:cxn>
              <a:cxn ang="0">
                <a:pos x="665" y="392"/>
              </a:cxn>
              <a:cxn ang="0">
                <a:pos x="688" y="520"/>
              </a:cxn>
              <a:cxn ang="0">
                <a:pos x="701" y="587"/>
              </a:cxn>
              <a:cxn ang="0">
                <a:pos x="699" y="608"/>
              </a:cxn>
              <a:cxn ang="0">
                <a:pos x="617" y="635"/>
              </a:cxn>
              <a:cxn ang="0">
                <a:pos x="617" y="771"/>
              </a:cxn>
              <a:cxn ang="0">
                <a:pos x="553" y="787"/>
              </a:cxn>
              <a:cxn ang="0">
                <a:pos x="579" y="806"/>
              </a:cxn>
              <a:cxn ang="0">
                <a:pos x="605" y="853"/>
              </a:cxn>
              <a:cxn ang="0">
                <a:pos x="611" y="870"/>
              </a:cxn>
              <a:cxn ang="0">
                <a:pos x="635" y="914"/>
              </a:cxn>
              <a:cxn ang="0">
                <a:pos x="600" y="917"/>
              </a:cxn>
              <a:cxn ang="0">
                <a:pos x="569" y="886"/>
              </a:cxn>
              <a:cxn ang="0">
                <a:pos x="526" y="880"/>
              </a:cxn>
              <a:cxn ang="0">
                <a:pos x="454" y="925"/>
              </a:cxn>
              <a:cxn ang="0">
                <a:pos x="408" y="934"/>
              </a:cxn>
              <a:cxn ang="0">
                <a:pos x="382" y="958"/>
              </a:cxn>
              <a:cxn ang="0">
                <a:pos x="357" y="962"/>
              </a:cxn>
              <a:cxn ang="0">
                <a:pos x="334" y="990"/>
              </a:cxn>
              <a:cxn ang="0">
                <a:pos x="331" y="1054"/>
              </a:cxn>
              <a:cxn ang="0">
                <a:pos x="302" y="1080"/>
              </a:cxn>
              <a:cxn ang="0">
                <a:pos x="237" y="1098"/>
              </a:cxn>
              <a:cxn ang="0">
                <a:pos x="190" y="1122"/>
              </a:cxn>
              <a:cxn ang="0">
                <a:pos x="161" y="1080"/>
              </a:cxn>
              <a:cxn ang="0">
                <a:pos x="136" y="968"/>
              </a:cxn>
              <a:cxn ang="0">
                <a:pos x="171" y="939"/>
              </a:cxn>
              <a:cxn ang="0">
                <a:pos x="205" y="886"/>
              </a:cxn>
              <a:cxn ang="0">
                <a:pos x="227" y="846"/>
              </a:cxn>
              <a:cxn ang="0">
                <a:pos x="253" y="795"/>
              </a:cxn>
              <a:cxn ang="0">
                <a:pos x="257" y="754"/>
              </a:cxn>
              <a:cxn ang="0">
                <a:pos x="198" y="731"/>
              </a:cxn>
              <a:cxn ang="0">
                <a:pos x="357" y="730"/>
              </a:cxn>
              <a:cxn ang="0">
                <a:pos x="441" y="731"/>
              </a:cxn>
              <a:cxn ang="0">
                <a:pos x="513" y="725"/>
              </a:cxn>
              <a:cxn ang="0">
                <a:pos x="497" y="643"/>
              </a:cxn>
              <a:cxn ang="0">
                <a:pos x="473" y="610"/>
              </a:cxn>
              <a:cxn ang="0">
                <a:pos x="470" y="582"/>
              </a:cxn>
              <a:cxn ang="0">
                <a:pos x="449" y="534"/>
              </a:cxn>
              <a:cxn ang="0">
                <a:pos x="446" y="472"/>
              </a:cxn>
              <a:cxn ang="0">
                <a:pos x="488" y="458"/>
              </a:cxn>
              <a:cxn ang="0">
                <a:pos x="481" y="403"/>
              </a:cxn>
              <a:cxn ang="0">
                <a:pos x="424" y="352"/>
              </a:cxn>
              <a:cxn ang="0">
                <a:pos x="446" y="318"/>
              </a:cxn>
              <a:cxn ang="0">
                <a:pos x="424" y="304"/>
              </a:cxn>
              <a:cxn ang="0">
                <a:pos x="360" y="264"/>
              </a:cxn>
              <a:cxn ang="0">
                <a:pos x="315" y="242"/>
              </a:cxn>
              <a:cxn ang="0">
                <a:pos x="285" y="229"/>
              </a:cxn>
              <a:cxn ang="0">
                <a:pos x="227" y="157"/>
              </a:cxn>
              <a:cxn ang="0">
                <a:pos x="169" y="142"/>
              </a:cxn>
              <a:cxn ang="0">
                <a:pos x="121" y="125"/>
              </a:cxn>
              <a:cxn ang="0">
                <a:pos x="77" y="102"/>
              </a:cxn>
              <a:cxn ang="0">
                <a:pos x="33" y="0"/>
              </a:cxn>
              <a:cxn ang="0">
                <a:pos x="403" y="2"/>
              </a:cxn>
            </a:cxnLst>
            <a:rect l="0" t="0" r="r" b="b"/>
            <a:pathLst>
              <a:path w="709" h="1123">
                <a:moveTo>
                  <a:pt x="403" y="2"/>
                </a:moveTo>
                <a:lnTo>
                  <a:pt x="405" y="2"/>
                </a:lnTo>
                <a:lnTo>
                  <a:pt x="405" y="3"/>
                </a:lnTo>
                <a:lnTo>
                  <a:pt x="406" y="3"/>
                </a:lnTo>
                <a:lnTo>
                  <a:pt x="406" y="5"/>
                </a:lnTo>
                <a:lnTo>
                  <a:pt x="408" y="5"/>
                </a:lnTo>
                <a:lnTo>
                  <a:pt x="409" y="5"/>
                </a:lnTo>
                <a:lnTo>
                  <a:pt x="411" y="5"/>
                </a:lnTo>
                <a:lnTo>
                  <a:pt x="413" y="5"/>
                </a:lnTo>
                <a:lnTo>
                  <a:pt x="414" y="5"/>
                </a:lnTo>
                <a:lnTo>
                  <a:pt x="416" y="6"/>
                </a:lnTo>
                <a:lnTo>
                  <a:pt x="417" y="6"/>
                </a:lnTo>
                <a:lnTo>
                  <a:pt x="419" y="5"/>
                </a:lnTo>
                <a:lnTo>
                  <a:pt x="421" y="6"/>
                </a:lnTo>
                <a:lnTo>
                  <a:pt x="424" y="8"/>
                </a:lnTo>
                <a:lnTo>
                  <a:pt x="425" y="10"/>
                </a:lnTo>
                <a:lnTo>
                  <a:pt x="425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4"/>
                </a:lnTo>
                <a:lnTo>
                  <a:pt x="433" y="16"/>
                </a:lnTo>
                <a:lnTo>
                  <a:pt x="435" y="18"/>
                </a:lnTo>
                <a:lnTo>
                  <a:pt x="438" y="19"/>
                </a:lnTo>
                <a:lnTo>
                  <a:pt x="441" y="19"/>
                </a:lnTo>
                <a:lnTo>
                  <a:pt x="443" y="19"/>
                </a:lnTo>
                <a:lnTo>
                  <a:pt x="448" y="21"/>
                </a:lnTo>
                <a:lnTo>
                  <a:pt x="448" y="24"/>
                </a:lnTo>
                <a:lnTo>
                  <a:pt x="446" y="26"/>
                </a:lnTo>
                <a:lnTo>
                  <a:pt x="445" y="26"/>
                </a:lnTo>
                <a:lnTo>
                  <a:pt x="443" y="30"/>
                </a:lnTo>
                <a:lnTo>
                  <a:pt x="443" y="32"/>
                </a:lnTo>
                <a:lnTo>
                  <a:pt x="443" y="35"/>
                </a:lnTo>
                <a:lnTo>
                  <a:pt x="440" y="35"/>
                </a:lnTo>
                <a:lnTo>
                  <a:pt x="438" y="35"/>
                </a:lnTo>
                <a:lnTo>
                  <a:pt x="433" y="42"/>
                </a:lnTo>
                <a:lnTo>
                  <a:pt x="433" y="46"/>
                </a:lnTo>
                <a:lnTo>
                  <a:pt x="437" y="48"/>
                </a:lnTo>
                <a:lnTo>
                  <a:pt x="438" y="50"/>
                </a:lnTo>
                <a:lnTo>
                  <a:pt x="438" y="51"/>
                </a:lnTo>
                <a:lnTo>
                  <a:pt x="438" y="53"/>
                </a:lnTo>
                <a:lnTo>
                  <a:pt x="443" y="53"/>
                </a:lnTo>
                <a:lnTo>
                  <a:pt x="443" y="56"/>
                </a:lnTo>
                <a:lnTo>
                  <a:pt x="445" y="59"/>
                </a:lnTo>
                <a:lnTo>
                  <a:pt x="446" y="64"/>
                </a:lnTo>
                <a:lnTo>
                  <a:pt x="446" y="69"/>
                </a:lnTo>
                <a:lnTo>
                  <a:pt x="448" y="72"/>
                </a:lnTo>
                <a:lnTo>
                  <a:pt x="449" y="74"/>
                </a:lnTo>
                <a:lnTo>
                  <a:pt x="449" y="77"/>
                </a:lnTo>
                <a:lnTo>
                  <a:pt x="451" y="77"/>
                </a:lnTo>
                <a:lnTo>
                  <a:pt x="453" y="80"/>
                </a:lnTo>
                <a:lnTo>
                  <a:pt x="454" y="82"/>
                </a:lnTo>
                <a:lnTo>
                  <a:pt x="454" y="85"/>
                </a:lnTo>
                <a:lnTo>
                  <a:pt x="456" y="86"/>
                </a:lnTo>
                <a:lnTo>
                  <a:pt x="459" y="86"/>
                </a:lnTo>
                <a:lnTo>
                  <a:pt x="461" y="88"/>
                </a:lnTo>
                <a:lnTo>
                  <a:pt x="469" y="98"/>
                </a:lnTo>
                <a:lnTo>
                  <a:pt x="470" y="96"/>
                </a:lnTo>
                <a:lnTo>
                  <a:pt x="473" y="96"/>
                </a:lnTo>
                <a:lnTo>
                  <a:pt x="475" y="96"/>
                </a:lnTo>
                <a:lnTo>
                  <a:pt x="477" y="99"/>
                </a:lnTo>
                <a:lnTo>
                  <a:pt x="478" y="101"/>
                </a:lnTo>
                <a:lnTo>
                  <a:pt x="481" y="106"/>
                </a:lnTo>
                <a:lnTo>
                  <a:pt x="481" y="109"/>
                </a:lnTo>
                <a:lnTo>
                  <a:pt x="480" y="109"/>
                </a:lnTo>
                <a:lnTo>
                  <a:pt x="478" y="112"/>
                </a:lnTo>
                <a:lnTo>
                  <a:pt x="480" y="115"/>
                </a:lnTo>
                <a:lnTo>
                  <a:pt x="481" y="117"/>
                </a:lnTo>
                <a:lnTo>
                  <a:pt x="480" y="118"/>
                </a:lnTo>
                <a:lnTo>
                  <a:pt x="480" y="120"/>
                </a:lnTo>
                <a:lnTo>
                  <a:pt x="480" y="122"/>
                </a:lnTo>
                <a:lnTo>
                  <a:pt x="480" y="123"/>
                </a:lnTo>
                <a:lnTo>
                  <a:pt x="481" y="123"/>
                </a:lnTo>
                <a:lnTo>
                  <a:pt x="481" y="125"/>
                </a:lnTo>
                <a:lnTo>
                  <a:pt x="481" y="126"/>
                </a:lnTo>
                <a:lnTo>
                  <a:pt x="480" y="128"/>
                </a:lnTo>
                <a:lnTo>
                  <a:pt x="480" y="130"/>
                </a:lnTo>
                <a:lnTo>
                  <a:pt x="481" y="130"/>
                </a:lnTo>
                <a:lnTo>
                  <a:pt x="483" y="131"/>
                </a:lnTo>
                <a:lnTo>
                  <a:pt x="485" y="133"/>
                </a:lnTo>
                <a:lnTo>
                  <a:pt x="486" y="133"/>
                </a:lnTo>
                <a:lnTo>
                  <a:pt x="488" y="134"/>
                </a:lnTo>
                <a:lnTo>
                  <a:pt x="489" y="136"/>
                </a:lnTo>
                <a:lnTo>
                  <a:pt x="493" y="136"/>
                </a:lnTo>
                <a:lnTo>
                  <a:pt x="493" y="138"/>
                </a:lnTo>
                <a:lnTo>
                  <a:pt x="494" y="139"/>
                </a:lnTo>
                <a:lnTo>
                  <a:pt x="497" y="139"/>
                </a:lnTo>
                <a:lnTo>
                  <a:pt x="497" y="141"/>
                </a:lnTo>
                <a:lnTo>
                  <a:pt x="499" y="141"/>
                </a:lnTo>
                <a:lnTo>
                  <a:pt x="501" y="144"/>
                </a:lnTo>
                <a:lnTo>
                  <a:pt x="501" y="146"/>
                </a:lnTo>
                <a:lnTo>
                  <a:pt x="502" y="147"/>
                </a:lnTo>
                <a:lnTo>
                  <a:pt x="504" y="147"/>
                </a:lnTo>
                <a:lnTo>
                  <a:pt x="505" y="146"/>
                </a:lnTo>
                <a:lnTo>
                  <a:pt x="505" y="144"/>
                </a:lnTo>
                <a:lnTo>
                  <a:pt x="507" y="146"/>
                </a:lnTo>
                <a:lnTo>
                  <a:pt x="509" y="149"/>
                </a:lnTo>
                <a:lnTo>
                  <a:pt x="512" y="152"/>
                </a:lnTo>
                <a:lnTo>
                  <a:pt x="515" y="157"/>
                </a:lnTo>
                <a:lnTo>
                  <a:pt x="518" y="162"/>
                </a:lnTo>
                <a:lnTo>
                  <a:pt x="525" y="165"/>
                </a:lnTo>
                <a:lnTo>
                  <a:pt x="531" y="168"/>
                </a:lnTo>
                <a:lnTo>
                  <a:pt x="534" y="165"/>
                </a:lnTo>
                <a:lnTo>
                  <a:pt x="534" y="163"/>
                </a:lnTo>
                <a:lnTo>
                  <a:pt x="537" y="163"/>
                </a:lnTo>
                <a:lnTo>
                  <a:pt x="539" y="163"/>
                </a:lnTo>
                <a:lnTo>
                  <a:pt x="541" y="165"/>
                </a:lnTo>
                <a:lnTo>
                  <a:pt x="541" y="166"/>
                </a:lnTo>
                <a:lnTo>
                  <a:pt x="541" y="171"/>
                </a:lnTo>
                <a:lnTo>
                  <a:pt x="542" y="173"/>
                </a:lnTo>
                <a:lnTo>
                  <a:pt x="542" y="174"/>
                </a:lnTo>
                <a:lnTo>
                  <a:pt x="545" y="174"/>
                </a:lnTo>
                <a:lnTo>
                  <a:pt x="547" y="176"/>
                </a:lnTo>
                <a:lnTo>
                  <a:pt x="549" y="176"/>
                </a:lnTo>
                <a:lnTo>
                  <a:pt x="550" y="178"/>
                </a:lnTo>
                <a:lnTo>
                  <a:pt x="552" y="179"/>
                </a:lnTo>
                <a:lnTo>
                  <a:pt x="553" y="179"/>
                </a:lnTo>
                <a:lnTo>
                  <a:pt x="555" y="181"/>
                </a:lnTo>
                <a:lnTo>
                  <a:pt x="555" y="184"/>
                </a:lnTo>
                <a:lnTo>
                  <a:pt x="555" y="186"/>
                </a:lnTo>
                <a:lnTo>
                  <a:pt x="555" y="187"/>
                </a:lnTo>
                <a:lnTo>
                  <a:pt x="553" y="189"/>
                </a:lnTo>
                <a:lnTo>
                  <a:pt x="552" y="190"/>
                </a:lnTo>
                <a:lnTo>
                  <a:pt x="553" y="190"/>
                </a:lnTo>
                <a:lnTo>
                  <a:pt x="555" y="192"/>
                </a:lnTo>
                <a:lnTo>
                  <a:pt x="555" y="195"/>
                </a:lnTo>
                <a:lnTo>
                  <a:pt x="558" y="198"/>
                </a:lnTo>
                <a:lnTo>
                  <a:pt x="563" y="200"/>
                </a:lnTo>
                <a:lnTo>
                  <a:pt x="565" y="202"/>
                </a:lnTo>
                <a:lnTo>
                  <a:pt x="566" y="203"/>
                </a:lnTo>
                <a:lnTo>
                  <a:pt x="568" y="205"/>
                </a:lnTo>
                <a:lnTo>
                  <a:pt x="569" y="205"/>
                </a:lnTo>
                <a:lnTo>
                  <a:pt x="571" y="205"/>
                </a:lnTo>
                <a:lnTo>
                  <a:pt x="571" y="206"/>
                </a:lnTo>
                <a:lnTo>
                  <a:pt x="576" y="206"/>
                </a:lnTo>
                <a:lnTo>
                  <a:pt x="576" y="210"/>
                </a:lnTo>
                <a:lnTo>
                  <a:pt x="577" y="211"/>
                </a:lnTo>
                <a:lnTo>
                  <a:pt x="577" y="213"/>
                </a:lnTo>
                <a:lnTo>
                  <a:pt x="576" y="216"/>
                </a:lnTo>
                <a:lnTo>
                  <a:pt x="576" y="218"/>
                </a:lnTo>
                <a:lnTo>
                  <a:pt x="577" y="221"/>
                </a:lnTo>
                <a:lnTo>
                  <a:pt x="581" y="224"/>
                </a:lnTo>
                <a:lnTo>
                  <a:pt x="581" y="227"/>
                </a:lnTo>
                <a:lnTo>
                  <a:pt x="581" y="230"/>
                </a:lnTo>
                <a:lnTo>
                  <a:pt x="577" y="230"/>
                </a:lnTo>
                <a:lnTo>
                  <a:pt x="577" y="232"/>
                </a:lnTo>
                <a:lnTo>
                  <a:pt x="573" y="234"/>
                </a:lnTo>
                <a:lnTo>
                  <a:pt x="573" y="237"/>
                </a:lnTo>
                <a:lnTo>
                  <a:pt x="573" y="238"/>
                </a:lnTo>
                <a:lnTo>
                  <a:pt x="574" y="243"/>
                </a:lnTo>
                <a:lnTo>
                  <a:pt x="574" y="245"/>
                </a:lnTo>
                <a:lnTo>
                  <a:pt x="574" y="246"/>
                </a:lnTo>
                <a:lnTo>
                  <a:pt x="574" y="248"/>
                </a:lnTo>
                <a:lnTo>
                  <a:pt x="576" y="250"/>
                </a:lnTo>
                <a:lnTo>
                  <a:pt x="579" y="256"/>
                </a:lnTo>
                <a:lnTo>
                  <a:pt x="584" y="258"/>
                </a:lnTo>
                <a:lnTo>
                  <a:pt x="585" y="258"/>
                </a:lnTo>
                <a:lnTo>
                  <a:pt x="587" y="259"/>
                </a:lnTo>
                <a:lnTo>
                  <a:pt x="587" y="261"/>
                </a:lnTo>
                <a:lnTo>
                  <a:pt x="589" y="262"/>
                </a:lnTo>
                <a:lnTo>
                  <a:pt x="589" y="264"/>
                </a:lnTo>
                <a:lnTo>
                  <a:pt x="589" y="266"/>
                </a:lnTo>
                <a:lnTo>
                  <a:pt x="587" y="269"/>
                </a:lnTo>
                <a:lnTo>
                  <a:pt x="590" y="272"/>
                </a:lnTo>
                <a:lnTo>
                  <a:pt x="592" y="272"/>
                </a:lnTo>
                <a:lnTo>
                  <a:pt x="593" y="275"/>
                </a:lnTo>
                <a:lnTo>
                  <a:pt x="593" y="277"/>
                </a:lnTo>
                <a:lnTo>
                  <a:pt x="595" y="280"/>
                </a:lnTo>
                <a:lnTo>
                  <a:pt x="595" y="282"/>
                </a:lnTo>
                <a:lnTo>
                  <a:pt x="593" y="283"/>
                </a:lnTo>
                <a:lnTo>
                  <a:pt x="592" y="286"/>
                </a:lnTo>
                <a:lnTo>
                  <a:pt x="592" y="288"/>
                </a:lnTo>
                <a:lnTo>
                  <a:pt x="592" y="290"/>
                </a:lnTo>
                <a:lnTo>
                  <a:pt x="595" y="294"/>
                </a:lnTo>
                <a:lnTo>
                  <a:pt x="597" y="298"/>
                </a:lnTo>
                <a:lnTo>
                  <a:pt x="598" y="298"/>
                </a:lnTo>
                <a:lnTo>
                  <a:pt x="600" y="298"/>
                </a:lnTo>
                <a:lnTo>
                  <a:pt x="600" y="296"/>
                </a:lnTo>
                <a:lnTo>
                  <a:pt x="600" y="293"/>
                </a:lnTo>
                <a:lnTo>
                  <a:pt x="601" y="293"/>
                </a:lnTo>
                <a:lnTo>
                  <a:pt x="603" y="293"/>
                </a:lnTo>
                <a:lnTo>
                  <a:pt x="603" y="298"/>
                </a:lnTo>
                <a:lnTo>
                  <a:pt x="605" y="299"/>
                </a:lnTo>
                <a:lnTo>
                  <a:pt x="606" y="298"/>
                </a:lnTo>
                <a:lnTo>
                  <a:pt x="608" y="298"/>
                </a:lnTo>
                <a:lnTo>
                  <a:pt x="608" y="296"/>
                </a:lnTo>
                <a:lnTo>
                  <a:pt x="609" y="296"/>
                </a:lnTo>
                <a:lnTo>
                  <a:pt x="613" y="298"/>
                </a:lnTo>
                <a:lnTo>
                  <a:pt x="613" y="301"/>
                </a:lnTo>
                <a:lnTo>
                  <a:pt x="614" y="302"/>
                </a:lnTo>
                <a:lnTo>
                  <a:pt x="614" y="304"/>
                </a:lnTo>
                <a:lnTo>
                  <a:pt x="616" y="306"/>
                </a:lnTo>
                <a:lnTo>
                  <a:pt x="617" y="307"/>
                </a:lnTo>
                <a:lnTo>
                  <a:pt x="619" y="307"/>
                </a:lnTo>
                <a:lnTo>
                  <a:pt x="622" y="309"/>
                </a:lnTo>
                <a:lnTo>
                  <a:pt x="622" y="310"/>
                </a:lnTo>
                <a:lnTo>
                  <a:pt x="619" y="314"/>
                </a:lnTo>
                <a:lnTo>
                  <a:pt x="616" y="315"/>
                </a:lnTo>
                <a:lnTo>
                  <a:pt x="614" y="317"/>
                </a:lnTo>
                <a:lnTo>
                  <a:pt x="613" y="320"/>
                </a:lnTo>
                <a:lnTo>
                  <a:pt x="616" y="322"/>
                </a:lnTo>
                <a:lnTo>
                  <a:pt x="617" y="325"/>
                </a:lnTo>
                <a:lnTo>
                  <a:pt x="621" y="330"/>
                </a:lnTo>
                <a:lnTo>
                  <a:pt x="624" y="333"/>
                </a:lnTo>
                <a:lnTo>
                  <a:pt x="625" y="334"/>
                </a:lnTo>
                <a:lnTo>
                  <a:pt x="629" y="338"/>
                </a:lnTo>
                <a:lnTo>
                  <a:pt x="632" y="341"/>
                </a:lnTo>
                <a:lnTo>
                  <a:pt x="637" y="344"/>
                </a:lnTo>
                <a:lnTo>
                  <a:pt x="641" y="349"/>
                </a:lnTo>
                <a:lnTo>
                  <a:pt x="645" y="355"/>
                </a:lnTo>
                <a:lnTo>
                  <a:pt x="646" y="358"/>
                </a:lnTo>
                <a:lnTo>
                  <a:pt x="648" y="363"/>
                </a:lnTo>
                <a:lnTo>
                  <a:pt x="649" y="368"/>
                </a:lnTo>
                <a:lnTo>
                  <a:pt x="651" y="373"/>
                </a:lnTo>
                <a:lnTo>
                  <a:pt x="651" y="376"/>
                </a:lnTo>
                <a:lnTo>
                  <a:pt x="653" y="379"/>
                </a:lnTo>
                <a:lnTo>
                  <a:pt x="656" y="382"/>
                </a:lnTo>
                <a:lnTo>
                  <a:pt x="657" y="384"/>
                </a:lnTo>
                <a:lnTo>
                  <a:pt x="662" y="387"/>
                </a:lnTo>
                <a:lnTo>
                  <a:pt x="664" y="392"/>
                </a:lnTo>
                <a:lnTo>
                  <a:pt x="665" y="392"/>
                </a:lnTo>
                <a:lnTo>
                  <a:pt x="672" y="403"/>
                </a:lnTo>
                <a:lnTo>
                  <a:pt x="675" y="406"/>
                </a:lnTo>
                <a:lnTo>
                  <a:pt x="677" y="408"/>
                </a:lnTo>
                <a:lnTo>
                  <a:pt x="680" y="408"/>
                </a:lnTo>
                <a:lnTo>
                  <a:pt x="688" y="408"/>
                </a:lnTo>
                <a:lnTo>
                  <a:pt x="688" y="411"/>
                </a:lnTo>
                <a:lnTo>
                  <a:pt x="686" y="429"/>
                </a:lnTo>
                <a:lnTo>
                  <a:pt x="686" y="438"/>
                </a:lnTo>
                <a:lnTo>
                  <a:pt x="686" y="443"/>
                </a:lnTo>
                <a:lnTo>
                  <a:pt x="688" y="445"/>
                </a:lnTo>
                <a:lnTo>
                  <a:pt x="688" y="446"/>
                </a:lnTo>
                <a:lnTo>
                  <a:pt x="688" y="448"/>
                </a:lnTo>
                <a:lnTo>
                  <a:pt x="688" y="458"/>
                </a:lnTo>
                <a:lnTo>
                  <a:pt x="688" y="459"/>
                </a:lnTo>
                <a:lnTo>
                  <a:pt x="688" y="474"/>
                </a:lnTo>
                <a:lnTo>
                  <a:pt x="688" y="475"/>
                </a:lnTo>
                <a:lnTo>
                  <a:pt x="688" y="485"/>
                </a:lnTo>
                <a:lnTo>
                  <a:pt x="688" y="490"/>
                </a:lnTo>
                <a:lnTo>
                  <a:pt x="689" y="502"/>
                </a:lnTo>
                <a:lnTo>
                  <a:pt x="688" y="520"/>
                </a:lnTo>
                <a:lnTo>
                  <a:pt x="688" y="522"/>
                </a:lnTo>
                <a:lnTo>
                  <a:pt x="688" y="533"/>
                </a:lnTo>
                <a:lnTo>
                  <a:pt x="688" y="538"/>
                </a:lnTo>
                <a:lnTo>
                  <a:pt x="688" y="541"/>
                </a:lnTo>
                <a:lnTo>
                  <a:pt x="688" y="542"/>
                </a:lnTo>
                <a:lnTo>
                  <a:pt x="688" y="552"/>
                </a:lnTo>
                <a:lnTo>
                  <a:pt x="688" y="557"/>
                </a:lnTo>
                <a:lnTo>
                  <a:pt x="688" y="558"/>
                </a:lnTo>
                <a:lnTo>
                  <a:pt x="686" y="576"/>
                </a:lnTo>
                <a:lnTo>
                  <a:pt x="686" y="578"/>
                </a:lnTo>
                <a:lnTo>
                  <a:pt x="686" y="579"/>
                </a:lnTo>
                <a:lnTo>
                  <a:pt x="688" y="579"/>
                </a:lnTo>
                <a:lnTo>
                  <a:pt x="689" y="579"/>
                </a:lnTo>
                <a:lnTo>
                  <a:pt x="689" y="581"/>
                </a:lnTo>
                <a:lnTo>
                  <a:pt x="694" y="582"/>
                </a:lnTo>
                <a:lnTo>
                  <a:pt x="694" y="584"/>
                </a:lnTo>
                <a:lnTo>
                  <a:pt x="696" y="587"/>
                </a:lnTo>
                <a:lnTo>
                  <a:pt x="697" y="587"/>
                </a:lnTo>
                <a:lnTo>
                  <a:pt x="699" y="587"/>
                </a:lnTo>
                <a:lnTo>
                  <a:pt x="701" y="587"/>
                </a:lnTo>
                <a:lnTo>
                  <a:pt x="705" y="587"/>
                </a:lnTo>
                <a:lnTo>
                  <a:pt x="707" y="589"/>
                </a:lnTo>
                <a:lnTo>
                  <a:pt x="709" y="594"/>
                </a:lnTo>
                <a:lnTo>
                  <a:pt x="709" y="595"/>
                </a:lnTo>
                <a:lnTo>
                  <a:pt x="707" y="595"/>
                </a:lnTo>
                <a:lnTo>
                  <a:pt x="704" y="592"/>
                </a:lnTo>
                <a:lnTo>
                  <a:pt x="699" y="589"/>
                </a:lnTo>
                <a:lnTo>
                  <a:pt x="697" y="589"/>
                </a:lnTo>
                <a:lnTo>
                  <a:pt x="696" y="589"/>
                </a:lnTo>
                <a:lnTo>
                  <a:pt x="696" y="590"/>
                </a:lnTo>
                <a:lnTo>
                  <a:pt x="696" y="592"/>
                </a:lnTo>
                <a:lnTo>
                  <a:pt x="696" y="594"/>
                </a:lnTo>
                <a:lnTo>
                  <a:pt x="697" y="595"/>
                </a:lnTo>
                <a:lnTo>
                  <a:pt x="699" y="597"/>
                </a:lnTo>
                <a:lnTo>
                  <a:pt x="702" y="598"/>
                </a:lnTo>
                <a:lnTo>
                  <a:pt x="701" y="600"/>
                </a:lnTo>
                <a:lnTo>
                  <a:pt x="699" y="600"/>
                </a:lnTo>
                <a:lnTo>
                  <a:pt x="699" y="603"/>
                </a:lnTo>
                <a:lnTo>
                  <a:pt x="699" y="606"/>
                </a:lnTo>
                <a:lnTo>
                  <a:pt x="699" y="608"/>
                </a:lnTo>
                <a:lnTo>
                  <a:pt x="686" y="606"/>
                </a:lnTo>
                <a:lnTo>
                  <a:pt x="675" y="605"/>
                </a:lnTo>
                <a:lnTo>
                  <a:pt x="673" y="606"/>
                </a:lnTo>
                <a:lnTo>
                  <a:pt x="664" y="608"/>
                </a:lnTo>
                <a:lnTo>
                  <a:pt x="659" y="608"/>
                </a:lnTo>
                <a:lnTo>
                  <a:pt x="657" y="608"/>
                </a:lnTo>
                <a:lnTo>
                  <a:pt x="657" y="610"/>
                </a:lnTo>
                <a:lnTo>
                  <a:pt x="656" y="610"/>
                </a:lnTo>
                <a:lnTo>
                  <a:pt x="645" y="610"/>
                </a:lnTo>
                <a:lnTo>
                  <a:pt x="637" y="610"/>
                </a:lnTo>
                <a:lnTo>
                  <a:pt x="635" y="610"/>
                </a:lnTo>
                <a:lnTo>
                  <a:pt x="632" y="610"/>
                </a:lnTo>
                <a:lnTo>
                  <a:pt x="624" y="610"/>
                </a:lnTo>
                <a:lnTo>
                  <a:pt x="621" y="610"/>
                </a:lnTo>
                <a:lnTo>
                  <a:pt x="617" y="610"/>
                </a:lnTo>
                <a:lnTo>
                  <a:pt x="617" y="614"/>
                </a:lnTo>
                <a:lnTo>
                  <a:pt x="617" y="619"/>
                </a:lnTo>
                <a:lnTo>
                  <a:pt x="617" y="626"/>
                </a:lnTo>
                <a:lnTo>
                  <a:pt x="617" y="629"/>
                </a:lnTo>
                <a:lnTo>
                  <a:pt x="617" y="635"/>
                </a:lnTo>
                <a:lnTo>
                  <a:pt x="619" y="648"/>
                </a:lnTo>
                <a:lnTo>
                  <a:pt x="619" y="662"/>
                </a:lnTo>
                <a:lnTo>
                  <a:pt x="619" y="664"/>
                </a:lnTo>
                <a:lnTo>
                  <a:pt x="619" y="670"/>
                </a:lnTo>
                <a:lnTo>
                  <a:pt x="619" y="672"/>
                </a:lnTo>
                <a:lnTo>
                  <a:pt x="619" y="690"/>
                </a:lnTo>
                <a:lnTo>
                  <a:pt x="619" y="702"/>
                </a:lnTo>
                <a:lnTo>
                  <a:pt x="619" y="710"/>
                </a:lnTo>
                <a:lnTo>
                  <a:pt x="619" y="714"/>
                </a:lnTo>
                <a:lnTo>
                  <a:pt x="619" y="728"/>
                </a:lnTo>
                <a:lnTo>
                  <a:pt x="619" y="730"/>
                </a:lnTo>
                <a:lnTo>
                  <a:pt x="619" y="734"/>
                </a:lnTo>
                <a:lnTo>
                  <a:pt x="619" y="739"/>
                </a:lnTo>
                <a:lnTo>
                  <a:pt x="617" y="739"/>
                </a:lnTo>
                <a:lnTo>
                  <a:pt x="617" y="744"/>
                </a:lnTo>
                <a:lnTo>
                  <a:pt x="617" y="747"/>
                </a:lnTo>
                <a:lnTo>
                  <a:pt x="617" y="752"/>
                </a:lnTo>
                <a:lnTo>
                  <a:pt x="617" y="765"/>
                </a:lnTo>
                <a:lnTo>
                  <a:pt x="617" y="770"/>
                </a:lnTo>
                <a:lnTo>
                  <a:pt x="617" y="771"/>
                </a:lnTo>
                <a:lnTo>
                  <a:pt x="614" y="771"/>
                </a:lnTo>
                <a:lnTo>
                  <a:pt x="609" y="771"/>
                </a:lnTo>
                <a:lnTo>
                  <a:pt x="609" y="773"/>
                </a:lnTo>
                <a:lnTo>
                  <a:pt x="608" y="773"/>
                </a:lnTo>
                <a:lnTo>
                  <a:pt x="605" y="773"/>
                </a:lnTo>
                <a:lnTo>
                  <a:pt x="595" y="773"/>
                </a:lnTo>
                <a:lnTo>
                  <a:pt x="592" y="773"/>
                </a:lnTo>
                <a:lnTo>
                  <a:pt x="584" y="773"/>
                </a:lnTo>
                <a:lnTo>
                  <a:pt x="566" y="773"/>
                </a:lnTo>
                <a:lnTo>
                  <a:pt x="563" y="773"/>
                </a:lnTo>
                <a:lnTo>
                  <a:pt x="561" y="773"/>
                </a:lnTo>
                <a:lnTo>
                  <a:pt x="557" y="773"/>
                </a:lnTo>
                <a:lnTo>
                  <a:pt x="560" y="774"/>
                </a:lnTo>
                <a:lnTo>
                  <a:pt x="561" y="778"/>
                </a:lnTo>
                <a:lnTo>
                  <a:pt x="561" y="779"/>
                </a:lnTo>
                <a:lnTo>
                  <a:pt x="560" y="781"/>
                </a:lnTo>
                <a:lnTo>
                  <a:pt x="557" y="781"/>
                </a:lnTo>
                <a:lnTo>
                  <a:pt x="555" y="784"/>
                </a:lnTo>
                <a:lnTo>
                  <a:pt x="555" y="786"/>
                </a:lnTo>
                <a:lnTo>
                  <a:pt x="553" y="787"/>
                </a:lnTo>
                <a:lnTo>
                  <a:pt x="550" y="794"/>
                </a:lnTo>
                <a:lnTo>
                  <a:pt x="550" y="795"/>
                </a:lnTo>
                <a:lnTo>
                  <a:pt x="549" y="797"/>
                </a:lnTo>
                <a:lnTo>
                  <a:pt x="549" y="798"/>
                </a:lnTo>
                <a:lnTo>
                  <a:pt x="545" y="800"/>
                </a:lnTo>
                <a:lnTo>
                  <a:pt x="545" y="802"/>
                </a:lnTo>
                <a:lnTo>
                  <a:pt x="549" y="802"/>
                </a:lnTo>
                <a:lnTo>
                  <a:pt x="552" y="803"/>
                </a:lnTo>
                <a:lnTo>
                  <a:pt x="553" y="806"/>
                </a:lnTo>
                <a:lnTo>
                  <a:pt x="555" y="808"/>
                </a:lnTo>
                <a:lnTo>
                  <a:pt x="560" y="806"/>
                </a:lnTo>
                <a:lnTo>
                  <a:pt x="565" y="805"/>
                </a:lnTo>
                <a:lnTo>
                  <a:pt x="566" y="803"/>
                </a:lnTo>
                <a:lnTo>
                  <a:pt x="566" y="802"/>
                </a:lnTo>
                <a:lnTo>
                  <a:pt x="569" y="802"/>
                </a:lnTo>
                <a:lnTo>
                  <a:pt x="571" y="802"/>
                </a:lnTo>
                <a:lnTo>
                  <a:pt x="573" y="803"/>
                </a:lnTo>
                <a:lnTo>
                  <a:pt x="574" y="805"/>
                </a:lnTo>
                <a:lnTo>
                  <a:pt x="576" y="806"/>
                </a:lnTo>
                <a:lnTo>
                  <a:pt x="579" y="806"/>
                </a:lnTo>
                <a:lnTo>
                  <a:pt x="581" y="808"/>
                </a:lnTo>
                <a:lnTo>
                  <a:pt x="584" y="811"/>
                </a:lnTo>
                <a:lnTo>
                  <a:pt x="585" y="811"/>
                </a:lnTo>
                <a:lnTo>
                  <a:pt x="587" y="813"/>
                </a:lnTo>
                <a:lnTo>
                  <a:pt x="589" y="813"/>
                </a:lnTo>
                <a:lnTo>
                  <a:pt x="590" y="813"/>
                </a:lnTo>
                <a:lnTo>
                  <a:pt x="592" y="814"/>
                </a:lnTo>
                <a:lnTo>
                  <a:pt x="593" y="816"/>
                </a:lnTo>
                <a:lnTo>
                  <a:pt x="593" y="818"/>
                </a:lnTo>
                <a:lnTo>
                  <a:pt x="597" y="822"/>
                </a:lnTo>
                <a:lnTo>
                  <a:pt x="600" y="826"/>
                </a:lnTo>
                <a:lnTo>
                  <a:pt x="606" y="834"/>
                </a:lnTo>
                <a:lnTo>
                  <a:pt x="608" y="835"/>
                </a:lnTo>
                <a:lnTo>
                  <a:pt x="608" y="838"/>
                </a:lnTo>
                <a:lnTo>
                  <a:pt x="614" y="846"/>
                </a:lnTo>
                <a:lnTo>
                  <a:pt x="616" y="846"/>
                </a:lnTo>
                <a:lnTo>
                  <a:pt x="616" y="848"/>
                </a:lnTo>
                <a:lnTo>
                  <a:pt x="614" y="851"/>
                </a:lnTo>
                <a:lnTo>
                  <a:pt x="606" y="851"/>
                </a:lnTo>
                <a:lnTo>
                  <a:pt x="605" y="853"/>
                </a:lnTo>
                <a:lnTo>
                  <a:pt x="598" y="853"/>
                </a:lnTo>
                <a:lnTo>
                  <a:pt x="593" y="853"/>
                </a:lnTo>
                <a:lnTo>
                  <a:pt x="590" y="853"/>
                </a:lnTo>
                <a:lnTo>
                  <a:pt x="590" y="854"/>
                </a:lnTo>
                <a:lnTo>
                  <a:pt x="589" y="856"/>
                </a:lnTo>
                <a:lnTo>
                  <a:pt x="587" y="858"/>
                </a:lnTo>
                <a:lnTo>
                  <a:pt x="587" y="859"/>
                </a:lnTo>
                <a:lnTo>
                  <a:pt x="587" y="862"/>
                </a:lnTo>
                <a:lnTo>
                  <a:pt x="592" y="864"/>
                </a:lnTo>
                <a:lnTo>
                  <a:pt x="592" y="866"/>
                </a:lnTo>
                <a:lnTo>
                  <a:pt x="595" y="866"/>
                </a:lnTo>
                <a:lnTo>
                  <a:pt x="598" y="867"/>
                </a:lnTo>
                <a:lnTo>
                  <a:pt x="600" y="869"/>
                </a:lnTo>
                <a:lnTo>
                  <a:pt x="603" y="869"/>
                </a:lnTo>
                <a:lnTo>
                  <a:pt x="603" y="872"/>
                </a:lnTo>
                <a:lnTo>
                  <a:pt x="605" y="874"/>
                </a:lnTo>
                <a:lnTo>
                  <a:pt x="606" y="874"/>
                </a:lnTo>
                <a:lnTo>
                  <a:pt x="608" y="872"/>
                </a:lnTo>
                <a:lnTo>
                  <a:pt x="609" y="872"/>
                </a:lnTo>
                <a:lnTo>
                  <a:pt x="611" y="870"/>
                </a:lnTo>
                <a:lnTo>
                  <a:pt x="614" y="872"/>
                </a:lnTo>
                <a:lnTo>
                  <a:pt x="616" y="874"/>
                </a:lnTo>
                <a:lnTo>
                  <a:pt x="619" y="875"/>
                </a:lnTo>
                <a:lnTo>
                  <a:pt x="621" y="877"/>
                </a:lnTo>
                <a:lnTo>
                  <a:pt x="622" y="878"/>
                </a:lnTo>
                <a:lnTo>
                  <a:pt x="624" y="878"/>
                </a:lnTo>
                <a:lnTo>
                  <a:pt x="627" y="882"/>
                </a:lnTo>
                <a:lnTo>
                  <a:pt x="627" y="883"/>
                </a:lnTo>
                <a:lnTo>
                  <a:pt x="627" y="885"/>
                </a:lnTo>
                <a:lnTo>
                  <a:pt x="629" y="890"/>
                </a:lnTo>
                <a:lnTo>
                  <a:pt x="629" y="893"/>
                </a:lnTo>
                <a:lnTo>
                  <a:pt x="630" y="896"/>
                </a:lnTo>
                <a:lnTo>
                  <a:pt x="633" y="898"/>
                </a:lnTo>
                <a:lnTo>
                  <a:pt x="637" y="899"/>
                </a:lnTo>
                <a:lnTo>
                  <a:pt x="640" y="902"/>
                </a:lnTo>
                <a:lnTo>
                  <a:pt x="640" y="904"/>
                </a:lnTo>
                <a:lnTo>
                  <a:pt x="640" y="907"/>
                </a:lnTo>
                <a:lnTo>
                  <a:pt x="638" y="909"/>
                </a:lnTo>
                <a:lnTo>
                  <a:pt x="640" y="910"/>
                </a:lnTo>
                <a:lnTo>
                  <a:pt x="635" y="914"/>
                </a:lnTo>
                <a:lnTo>
                  <a:pt x="633" y="915"/>
                </a:lnTo>
                <a:lnTo>
                  <a:pt x="632" y="914"/>
                </a:lnTo>
                <a:lnTo>
                  <a:pt x="629" y="914"/>
                </a:lnTo>
                <a:lnTo>
                  <a:pt x="627" y="910"/>
                </a:lnTo>
                <a:lnTo>
                  <a:pt x="625" y="910"/>
                </a:lnTo>
                <a:lnTo>
                  <a:pt x="624" y="910"/>
                </a:lnTo>
                <a:lnTo>
                  <a:pt x="624" y="912"/>
                </a:lnTo>
                <a:lnTo>
                  <a:pt x="622" y="914"/>
                </a:lnTo>
                <a:lnTo>
                  <a:pt x="622" y="915"/>
                </a:lnTo>
                <a:lnTo>
                  <a:pt x="621" y="917"/>
                </a:lnTo>
                <a:lnTo>
                  <a:pt x="619" y="915"/>
                </a:lnTo>
                <a:lnTo>
                  <a:pt x="616" y="915"/>
                </a:lnTo>
                <a:lnTo>
                  <a:pt x="614" y="914"/>
                </a:lnTo>
                <a:lnTo>
                  <a:pt x="613" y="914"/>
                </a:lnTo>
                <a:lnTo>
                  <a:pt x="613" y="917"/>
                </a:lnTo>
                <a:lnTo>
                  <a:pt x="611" y="917"/>
                </a:lnTo>
                <a:lnTo>
                  <a:pt x="608" y="915"/>
                </a:lnTo>
                <a:lnTo>
                  <a:pt x="605" y="915"/>
                </a:lnTo>
                <a:lnTo>
                  <a:pt x="603" y="915"/>
                </a:lnTo>
                <a:lnTo>
                  <a:pt x="600" y="917"/>
                </a:lnTo>
                <a:lnTo>
                  <a:pt x="598" y="914"/>
                </a:lnTo>
                <a:lnTo>
                  <a:pt x="597" y="910"/>
                </a:lnTo>
                <a:lnTo>
                  <a:pt x="597" y="909"/>
                </a:lnTo>
                <a:lnTo>
                  <a:pt x="597" y="907"/>
                </a:lnTo>
                <a:lnTo>
                  <a:pt x="597" y="904"/>
                </a:lnTo>
                <a:lnTo>
                  <a:pt x="597" y="901"/>
                </a:lnTo>
                <a:lnTo>
                  <a:pt x="595" y="899"/>
                </a:lnTo>
                <a:lnTo>
                  <a:pt x="593" y="898"/>
                </a:lnTo>
                <a:lnTo>
                  <a:pt x="592" y="898"/>
                </a:lnTo>
                <a:lnTo>
                  <a:pt x="589" y="898"/>
                </a:lnTo>
                <a:lnTo>
                  <a:pt x="585" y="896"/>
                </a:lnTo>
                <a:lnTo>
                  <a:pt x="582" y="896"/>
                </a:lnTo>
                <a:lnTo>
                  <a:pt x="581" y="894"/>
                </a:lnTo>
                <a:lnTo>
                  <a:pt x="579" y="893"/>
                </a:lnTo>
                <a:lnTo>
                  <a:pt x="576" y="893"/>
                </a:lnTo>
                <a:lnTo>
                  <a:pt x="574" y="893"/>
                </a:lnTo>
                <a:lnTo>
                  <a:pt x="571" y="891"/>
                </a:lnTo>
                <a:lnTo>
                  <a:pt x="571" y="890"/>
                </a:lnTo>
                <a:lnTo>
                  <a:pt x="571" y="888"/>
                </a:lnTo>
                <a:lnTo>
                  <a:pt x="569" y="886"/>
                </a:lnTo>
                <a:lnTo>
                  <a:pt x="566" y="886"/>
                </a:lnTo>
                <a:lnTo>
                  <a:pt x="565" y="886"/>
                </a:lnTo>
                <a:lnTo>
                  <a:pt x="563" y="886"/>
                </a:lnTo>
                <a:lnTo>
                  <a:pt x="561" y="886"/>
                </a:lnTo>
                <a:lnTo>
                  <a:pt x="560" y="886"/>
                </a:lnTo>
                <a:lnTo>
                  <a:pt x="557" y="886"/>
                </a:lnTo>
                <a:lnTo>
                  <a:pt x="555" y="886"/>
                </a:lnTo>
                <a:lnTo>
                  <a:pt x="552" y="886"/>
                </a:lnTo>
                <a:lnTo>
                  <a:pt x="550" y="886"/>
                </a:lnTo>
                <a:lnTo>
                  <a:pt x="549" y="886"/>
                </a:lnTo>
                <a:lnTo>
                  <a:pt x="547" y="886"/>
                </a:lnTo>
                <a:lnTo>
                  <a:pt x="545" y="886"/>
                </a:lnTo>
                <a:lnTo>
                  <a:pt x="544" y="885"/>
                </a:lnTo>
                <a:lnTo>
                  <a:pt x="541" y="885"/>
                </a:lnTo>
                <a:lnTo>
                  <a:pt x="539" y="883"/>
                </a:lnTo>
                <a:lnTo>
                  <a:pt x="534" y="882"/>
                </a:lnTo>
                <a:lnTo>
                  <a:pt x="533" y="880"/>
                </a:lnTo>
                <a:lnTo>
                  <a:pt x="531" y="880"/>
                </a:lnTo>
                <a:lnTo>
                  <a:pt x="529" y="880"/>
                </a:lnTo>
                <a:lnTo>
                  <a:pt x="526" y="880"/>
                </a:lnTo>
                <a:lnTo>
                  <a:pt x="525" y="878"/>
                </a:lnTo>
                <a:lnTo>
                  <a:pt x="521" y="877"/>
                </a:lnTo>
                <a:lnTo>
                  <a:pt x="520" y="874"/>
                </a:lnTo>
                <a:lnTo>
                  <a:pt x="518" y="870"/>
                </a:lnTo>
                <a:lnTo>
                  <a:pt x="515" y="872"/>
                </a:lnTo>
                <a:lnTo>
                  <a:pt x="510" y="869"/>
                </a:lnTo>
                <a:lnTo>
                  <a:pt x="510" y="870"/>
                </a:lnTo>
                <a:lnTo>
                  <a:pt x="510" y="872"/>
                </a:lnTo>
                <a:lnTo>
                  <a:pt x="510" y="883"/>
                </a:lnTo>
                <a:lnTo>
                  <a:pt x="510" y="893"/>
                </a:lnTo>
                <a:lnTo>
                  <a:pt x="510" y="898"/>
                </a:lnTo>
                <a:lnTo>
                  <a:pt x="512" y="938"/>
                </a:lnTo>
                <a:lnTo>
                  <a:pt x="491" y="938"/>
                </a:lnTo>
                <a:lnTo>
                  <a:pt x="473" y="938"/>
                </a:lnTo>
                <a:lnTo>
                  <a:pt x="472" y="941"/>
                </a:lnTo>
                <a:lnTo>
                  <a:pt x="465" y="938"/>
                </a:lnTo>
                <a:lnTo>
                  <a:pt x="459" y="930"/>
                </a:lnTo>
                <a:lnTo>
                  <a:pt x="457" y="930"/>
                </a:lnTo>
                <a:lnTo>
                  <a:pt x="456" y="928"/>
                </a:lnTo>
                <a:lnTo>
                  <a:pt x="454" y="925"/>
                </a:lnTo>
                <a:lnTo>
                  <a:pt x="448" y="918"/>
                </a:lnTo>
                <a:lnTo>
                  <a:pt x="443" y="918"/>
                </a:lnTo>
                <a:lnTo>
                  <a:pt x="440" y="915"/>
                </a:lnTo>
                <a:lnTo>
                  <a:pt x="432" y="914"/>
                </a:lnTo>
                <a:lnTo>
                  <a:pt x="430" y="915"/>
                </a:lnTo>
                <a:lnTo>
                  <a:pt x="430" y="918"/>
                </a:lnTo>
                <a:lnTo>
                  <a:pt x="429" y="920"/>
                </a:lnTo>
                <a:lnTo>
                  <a:pt x="425" y="923"/>
                </a:lnTo>
                <a:lnTo>
                  <a:pt x="425" y="925"/>
                </a:lnTo>
                <a:lnTo>
                  <a:pt x="424" y="928"/>
                </a:lnTo>
                <a:lnTo>
                  <a:pt x="425" y="930"/>
                </a:lnTo>
                <a:lnTo>
                  <a:pt x="425" y="931"/>
                </a:lnTo>
                <a:lnTo>
                  <a:pt x="425" y="933"/>
                </a:lnTo>
                <a:lnTo>
                  <a:pt x="424" y="938"/>
                </a:lnTo>
                <a:lnTo>
                  <a:pt x="419" y="938"/>
                </a:lnTo>
                <a:lnTo>
                  <a:pt x="417" y="938"/>
                </a:lnTo>
                <a:lnTo>
                  <a:pt x="416" y="934"/>
                </a:lnTo>
                <a:lnTo>
                  <a:pt x="413" y="934"/>
                </a:lnTo>
                <a:lnTo>
                  <a:pt x="411" y="936"/>
                </a:lnTo>
                <a:lnTo>
                  <a:pt x="408" y="934"/>
                </a:lnTo>
                <a:lnTo>
                  <a:pt x="406" y="936"/>
                </a:lnTo>
                <a:lnTo>
                  <a:pt x="401" y="933"/>
                </a:lnTo>
                <a:lnTo>
                  <a:pt x="397" y="931"/>
                </a:lnTo>
                <a:lnTo>
                  <a:pt x="393" y="933"/>
                </a:lnTo>
                <a:lnTo>
                  <a:pt x="393" y="931"/>
                </a:lnTo>
                <a:lnTo>
                  <a:pt x="393" y="930"/>
                </a:lnTo>
                <a:lnTo>
                  <a:pt x="390" y="928"/>
                </a:lnTo>
                <a:lnTo>
                  <a:pt x="389" y="928"/>
                </a:lnTo>
                <a:lnTo>
                  <a:pt x="387" y="931"/>
                </a:lnTo>
                <a:lnTo>
                  <a:pt x="387" y="933"/>
                </a:lnTo>
                <a:lnTo>
                  <a:pt x="387" y="936"/>
                </a:lnTo>
                <a:lnTo>
                  <a:pt x="384" y="936"/>
                </a:lnTo>
                <a:lnTo>
                  <a:pt x="381" y="938"/>
                </a:lnTo>
                <a:lnTo>
                  <a:pt x="379" y="939"/>
                </a:lnTo>
                <a:lnTo>
                  <a:pt x="381" y="942"/>
                </a:lnTo>
                <a:lnTo>
                  <a:pt x="381" y="944"/>
                </a:lnTo>
                <a:lnTo>
                  <a:pt x="381" y="947"/>
                </a:lnTo>
                <a:lnTo>
                  <a:pt x="384" y="954"/>
                </a:lnTo>
                <a:lnTo>
                  <a:pt x="384" y="955"/>
                </a:lnTo>
                <a:lnTo>
                  <a:pt x="382" y="958"/>
                </a:lnTo>
                <a:lnTo>
                  <a:pt x="382" y="960"/>
                </a:lnTo>
                <a:lnTo>
                  <a:pt x="381" y="963"/>
                </a:lnTo>
                <a:lnTo>
                  <a:pt x="381" y="965"/>
                </a:lnTo>
                <a:lnTo>
                  <a:pt x="379" y="966"/>
                </a:lnTo>
                <a:lnTo>
                  <a:pt x="377" y="968"/>
                </a:lnTo>
                <a:lnTo>
                  <a:pt x="374" y="970"/>
                </a:lnTo>
                <a:lnTo>
                  <a:pt x="373" y="968"/>
                </a:lnTo>
                <a:lnTo>
                  <a:pt x="369" y="965"/>
                </a:lnTo>
                <a:lnTo>
                  <a:pt x="369" y="963"/>
                </a:lnTo>
                <a:lnTo>
                  <a:pt x="368" y="963"/>
                </a:lnTo>
                <a:lnTo>
                  <a:pt x="368" y="962"/>
                </a:lnTo>
                <a:lnTo>
                  <a:pt x="368" y="960"/>
                </a:lnTo>
                <a:lnTo>
                  <a:pt x="366" y="958"/>
                </a:lnTo>
                <a:lnTo>
                  <a:pt x="368" y="957"/>
                </a:lnTo>
                <a:lnTo>
                  <a:pt x="366" y="955"/>
                </a:lnTo>
                <a:lnTo>
                  <a:pt x="363" y="958"/>
                </a:lnTo>
                <a:lnTo>
                  <a:pt x="361" y="958"/>
                </a:lnTo>
                <a:lnTo>
                  <a:pt x="360" y="958"/>
                </a:lnTo>
                <a:lnTo>
                  <a:pt x="357" y="958"/>
                </a:lnTo>
                <a:lnTo>
                  <a:pt x="357" y="962"/>
                </a:lnTo>
                <a:lnTo>
                  <a:pt x="355" y="963"/>
                </a:lnTo>
                <a:lnTo>
                  <a:pt x="353" y="963"/>
                </a:lnTo>
                <a:lnTo>
                  <a:pt x="353" y="965"/>
                </a:lnTo>
                <a:lnTo>
                  <a:pt x="352" y="965"/>
                </a:lnTo>
                <a:lnTo>
                  <a:pt x="349" y="966"/>
                </a:lnTo>
                <a:lnTo>
                  <a:pt x="347" y="968"/>
                </a:lnTo>
                <a:lnTo>
                  <a:pt x="345" y="968"/>
                </a:lnTo>
                <a:lnTo>
                  <a:pt x="344" y="970"/>
                </a:lnTo>
                <a:lnTo>
                  <a:pt x="344" y="973"/>
                </a:lnTo>
                <a:lnTo>
                  <a:pt x="342" y="974"/>
                </a:lnTo>
                <a:lnTo>
                  <a:pt x="341" y="974"/>
                </a:lnTo>
                <a:lnTo>
                  <a:pt x="337" y="976"/>
                </a:lnTo>
                <a:lnTo>
                  <a:pt x="337" y="978"/>
                </a:lnTo>
                <a:lnTo>
                  <a:pt x="337" y="979"/>
                </a:lnTo>
                <a:lnTo>
                  <a:pt x="339" y="981"/>
                </a:lnTo>
                <a:lnTo>
                  <a:pt x="337" y="984"/>
                </a:lnTo>
                <a:lnTo>
                  <a:pt x="336" y="984"/>
                </a:lnTo>
                <a:lnTo>
                  <a:pt x="334" y="984"/>
                </a:lnTo>
                <a:lnTo>
                  <a:pt x="334" y="989"/>
                </a:lnTo>
                <a:lnTo>
                  <a:pt x="334" y="990"/>
                </a:lnTo>
                <a:lnTo>
                  <a:pt x="333" y="997"/>
                </a:lnTo>
                <a:lnTo>
                  <a:pt x="333" y="1000"/>
                </a:lnTo>
                <a:lnTo>
                  <a:pt x="336" y="1002"/>
                </a:lnTo>
                <a:lnTo>
                  <a:pt x="337" y="1003"/>
                </a:lnTo>
                <a:lnTo>
                  <a:pt x="336" y="1005"/>
                </a:lnTo>
                <a:lnTo>
                  <a:pt x="334" y="1008"/>
                </a:lnTo>
                <a:lnTo>
                  <a:pt x="333" y="1008"/>
                </a:lnTo>
                <a:lnTo>
                  <a:pt x="333" y="1014"/>
                </a:lnTo>
                <a:lnTo>
                  <a:pt x="336" y="1019"/>
                </a:lnTo>
                <a:lnTo>
                  <a:pt x="337" y="1019"/>
                </a:lnTo>
                <a:lnTo>
                  <a:pt x="336" y="1022"/>
                </a:lnTo>
                <a:lnTo>
                  <a:pt x="336" y="1024"/>
                </a:lnTo>
                <a:lnTo>
                  <a:pt x="336" y="1029"/>
                </a:lnTo>
                <a:lnTo>
                  <a:pt x="334" y="1032"/>
                </a:lnTo>
                <a:lnTo>
                  <a:pt x="334" y="1034"/>
                </a:lnTo>
                <a:lnTo>
                  <a:pt x="333" y="1034"/>
                </a:lnTo>
                <a:lnTo>
                  <a:pt x="331" y="1038"/>
                </a:lnTo>
                <a:lnTo>
                  <a:pt x="329" y="1042"/>
                </a:lnTo>
                <a:lnTo>
                  <a:pt x="328" y="1048"/>
                </a:lnTo>
                <a:lnTo>
                  <a:pt x="331" y="1054"/>
                </a:lnTo>
                <a:lnTo>
                  <a:pt x="333" y="1054"/>
                </a:lnTo>
                <a:lnTo>
                  <a:pt x="334" y="1056"/>
                </a:lnTo>
                <a:lnTo>
                  <a:pt x="334" y="1059"/>
                </a:lnTo>
                <a:lnTo>
                  <a:pt x="333" y="1062"/>
                </a:lnTo>
                <a:lnTo>
                  <a:pt x="331" y="1066"/>
                </a:lnTo>
                <a:lnTo>
                  <a:pt x="331" y="1069"/>
                </a:lnTo>
                <a:lnTo>
                  <a:pt x="331" y="1070"/>
                </a:lnTo>
                <a:lnTo>
                  <a:pt x="331" y="1074"/>
                </a:lnTo>
                <a:lnTo>
                  <a:pt x="331" y="1075"/>
                </a:lnTo>
                <a:lnTo>
                  <a:pt x="329" y="1078"/>
                </a:lnTo>
                <a:lnTo>
                  <a:pt x="323" y="1077"/>
                </a:lnTo>
                <a:lnTo>
                  <a:pt x="320" y="1078"/>
                </a:lnTo>
                <a:lnTo>
                  <a:pt x="318" y="1082"/>
                </a:lnTo>
                <a:lnTo>
                  <a:pt x="318" y="1083"/>
                </a:lnTo>
                <a:lnTo>
                  <a:pt x="320" y="1086"/>
                </a:lnTo>
                <a:lnTo>
                  <a:pt x="318" y="1088"/>
                </a:lnTo>
                <a:lnTo>
                  <a:pt x="312" y="1085"/>
                </a:lnTo>
                <a:lnTo>
                  <a:pt x="307" y="1082"/>
                </a:lnTo>
                <a:lnTo>
                  <a:pt x="305" y="1080"/>
                </a:lnTo>
                <a:lnTo>
                  <a:pt x="302" y="1080"/>
                </a:lnTo>
                <a:lnTo>
                  <a:pt x="296" y="1075"/>
                </a:lnTo>
                <a:lnTo>
                  <a:pt x="296" y="1074"/>
                </a:lnTo>
                <a:lnTo>
                  <a:pt x="294" y="1070"/>
                </a:lnTo>
                <a:lnTo>
                  <a:pt x="293" y="1072"/>
                </a:lnTo>
                <a:lnTo>
                  <a:pt x="291" y="1072"/>
                </a:lnTo>
                <a:lnTo>
                  <a:pt x="289" y="1077"/>
                </a:lnTo>
                <a:lnTo>
                  <a:pt x="286" y="1077"/>
                </a:lnTo>
                <a:lnTo>
                  <a:pt x="280" y="1072"/>
                </a:lnTo>
                <a:lnTo>
                  <a:pt x="277" y="1074"/>
                </a:lnTo>
                <a:lnTo>
                  <a:pt x="275" y="1075"/>
                </a:lnTo>
                <a:lnTo>
                  <a:pt x="272" y="1077"/>
                </a:lnTo>
                <a:lnTo>
                  <a:pt x="269" y="1077"/>
                </a:lnTo>
                <a:lnTo>
                  <a:pt x="267" y="1082"/>
                </a:lnTo>
                <a:lnTo>
                  <a:pt x="262" y="1088"/>
                </a:lnTo>
                <a:lnTo>
                  <a:pt x="257" y="1088"/>
                </a:lnTo>
                <a:lnTo>
                  <a:pt x="253" y="1086"/>
                </a:lnTo>
                <a:lnTo>
                  <a:pt x="251" y="1091"/>
                </a:lnTo>
                <a:lnTo>
                  <a:pt x="248" y="1093"/>
                </a:lnTo>
                <a:lnTo>
                  <a:pt x="246" y="1093"/>
                </a:lnTo>
                <a:lnTo>
                  <a:pt x="237" y="1098"/>
                </a:lnTo>
                <a:lnTo>
                  <a:pt x="232" y="1098"/>
                </a:lnTo>
                <a:lnTo>
                  <a:pt x="230" y="1099"/>
                </a:lnTo>
                <a:lnTo>
                  <a:pt x="230" y="1107"/>
                </a:lnTo>
                <a:lnTo>
                  <a:pt x="232" y="1107"/>
                </a:lnTo>
                <a:lnTo>
                  <a:pt x="233" y="1109"/>
                </a:lnTo>
                <a:lnTo>
                  <a:pt x="233" y="1112"/>
                </a:lnTo>
                <a:lnTo>
                  <a:pt x="230" y="1114"/>
                </a:lnTo>
                <a:lnTo>
                  <a:pt x="227" y="1114"/>
                </a:lnTo>
                <a:lnTo>
                  <a:pt x="224" y="1115"/>
                </a:lnTo>
                <a:lnTo>
                  <a:pt x="221" y="1114"/>
                </a:lnTo>
                <a:lnTo>
                  <a:pt x="219" y="1114"/>
                </a:lnTo>
                <a:lnTo>
                  <a:pt x="219" y="1112"/>
                </a:lnTo>
                <a:lnTo>
                  <a:pt x="216" y="1114"/>
                </a:lnTo>
                <a:lnTo>
                  <a:pt x="214" y="1115"/>
                </a:lnTo>
                <a:lnTo>
                  <a:pt x="213" y="1117"/>
                </a:lnTo>
                <a:lnTo>
                  <a:pt x="209" y="1118"/>
                </a:lnTo>
                <a:lnTo>
                  <a:pt x="208" y="1120"/>
                </a:lnTo>
                <a:lnTo>
                  <a:pt x="205" y="1120"/>
                </a:lnTo>
                <a:lnTo>
                  <a:pt x="193" y="1122"/>
                </a:lnTo>
                <a:lnTo>
                  <a:pt x="190" y="1122"/>
                </a:lnTo>
                <a:lnTo>
                  <a:pt x="187" y="1123"/>
                </a:lnTo>
                <a:lnTo>
                  <a:pt x="185" y="1122"/>
                </a:lnTo>
                <a:lnTo>
                  <a:pt x="185" y="1118"/>
                </a:lnTo>
                <a:lnTo>
                  <a:pt x="185" y="1114"/>
                </a:lnTo>
                <a:lnTo>
                  <a:pt x="184" y="1110"/>
                </a:lnTo>
                <a:lnTo>
                  <a:pt x="182" y="1106"/>
                </a:lnTo>
                <a:lnTo>
                  <a:pt x="179" y="1104"/>
                </a:lnTo>
                <a:lnTo>
                  <a:pt x="181" y="1102"/>
                </a:lnTo>
                <a:lnTo>
                  <a:pt x="182" y="1102"/>
                </a:lnTo>
                <a:lnTo>
                  <a:pt x="184" y="1101"/>
                </a:lnTo>
                <a:lnTo>
                  <a:pt x="184" y="1098"/>
                </a:lnTo>
                <a:lnTo>
                  <a:pt x="185" y="1094"/>
                </a:lnTo>
                <a:lnTo>
                  <a:pt x="184" y="1091"/>
                </a:lnTo>
                <a:lnTo>
                  <a:pt x="182" y="1090"/>
                </a:lnTo>
                <a:lnTo>
                  <a:pt x="177" y="1091"/>
                </a:lnTo>
                <a:lnTo>
                  <a:pt x="174" y="1091"/>
                </a:lnTo>
                <a:lnTo>
                  <a:pt x="169" y="1088"/>
                </a:lnTo>
                <a:lnTo>
                  <a:pt x="161" y="1083"/>
                </a:lnTo>
                <a:lnTo>
                  <a:pt x="161" y="1082"/>
                </a:lnTo>
                <a:lnTo>
                  <a:pt x="161" y="1080"/>
                </a:lnTo>
                <a:lnTo>
                  <a:pt x="158" y="1070"/>
                </a:lnTo>
                <a:lnTo>
                  <a:pt x="160" y="1069"/>
                </a:lnTo>
                <a:lnTo>
                  <a:pt x="161" y="1069"/>
                </a:lnTo>
                <a:lnTo>
                  <a:pt x="158" y="1061"/>
                </a:lnTo>
                <a:lnTo>
                  <a:pt x="155" y="1056"/>
                </a:lnTo>
                <a:lnTo>
                  <a:pt x="149" y="1051"/>
                </a:lnTo>
                <a:lnTo>
                  <a:pt x="152" y="1045"/>
                </a:lnTo>
                <a:lnTo>
                  <a:pt x="147" y="1043"/>
                </a:lnTo>
                <a:lnTo>
                  <a:pt x="145" y="1042"/>
                </a:lnTo>
                <a:lnTo>
                  <a:pt x="141" y="1037"/>
                </a:lnTo>
                <a:lnTo>
                  <a:pt x="134" y="1032"/>
                </a:lnTo>
                <a:lnTo>
                  <a:pt x="133" y="1029"/>
                </a:lnTo>
                <a:lnTo>
                  <a:pt x="131" y="1022"/>
                </a:lnTo>
                <a:lnTo>
                  <a:pt x="133" y="1021"/>
                </a:lnTo>
                <a:lnTo>
                  <a:pt x="134" y="1021"/>
                </a:lnTo>
                <a:lnTo>
                  <a:pt x="134" y="1014"/>
                </a:lnTo>
                <a:lnTo>
                  <a:pt x="133" y="1014"/>
                </a:lnTo>
                <a:lnTo>
                  <a:pt x="134" y="1002"/>
                </a:lnTo>
                <a:lnTo>
                  <a:pt x="134" y="966"/>
                </a:lnTo>
                <a:lnTo>
                  <a:pt x="136" y="968"/>
                </a:lnTo>
                <a:lnTo>
                  <a:pt x="139" y="966"/>
                </a:lnTo>
                <a:lnTo>
                  <a:pt x="141" y="966"/>
                </a:lnTo>
                <a:lnTo>
                  <a:pt x="142" y="965"/>
                </a:lnTo>
                <a:lnTo>
                  <a:pt x="145" y="965"/>
                </a:lnTo>
                <a:lnTo>
                  <a:pt x="149" y="962"/>
                </a:lnTo>
                <a:lnTo>
                  <a:pt x="149" y="960"/>
                </a:lnTo>
                <a:lnTo>
                  <a:pt x="152" y="955"/>
                </a:lnTo>
                <a:lnTo>
                  <a:pt x="155" y="954"/>
                </a:lnTo>
                <a:lnTo>
                  <a:pt x="157" y="954"/>
                </a:lnTo>
                <a:lnTo>
                  <a:pt x="160" y="954"/>
                </a:lnTo>
                <a:lnTo>
                  <a:pt x="160" y="952"/>
                </a:lnTo>
                <a:lnTo>
                  <a:pt x="161" y="952"/>
                </a:lnTo>
                <a:lnTo>
                  <a:pt x="161" y="954"/>
                </a:lnTo>
                <a:lnTo>
                  <a:pt x="163" y="954"/>
                </a:lnTo>
                <a:lnTo>
                  <a:pt x="165" y="949"/>
                </a:lnTo>
                <a:lnTo>
                  <a:pt x="166" y="947"/>
                </a:lnTo>
                <a:lnTo>
                  <a:pt x="168" y="944"/>
                </a:lnTo>
                <a:lnTo>
                  <a:pt x="171" y="942"/>
                </a:lnTo>
                <a:lnTo>
                  <a:pt x="173" y="941"/>
                </a:lnTo>
                <a:lnTo>
                  <a:pt x="171" y="939"/>
                </a:lnTo>
                <a:lnTo>
                  <a:pt x="173" y="934"/>
                </a:lnTo>
                <a:lnTo>
                  <a:pt x="174" y="931"/>
                </a:lnTo>
                <a:lnTo>
                  <a:pt x="174" y="930"/>
                </a:lnTo>
                <a:lnTo>
                  <a:pt x="176" y="928"/>
                </a:lnTo>
                <a:lnTo>
                  <a:pt x="177" y="925"/>
                </a:lnTo>
                <a:lnTo>
                  <a:pt x="181" y="923"/>
                </a:lnTo>
                <a:lnTo>
                  <a:pt x="182" y="917"/>
                </a:lnTo>
                <a:lnTo>
                  <a:pt x="189" y="912"/>
                </a:lnTo>
                <a:lnTo>
                  <a:pt x="193" y="912"/>
                </a:lnTo>
                <a:lnTo>
                  <a:pt x="203" y="910"/>
                </a:lnTo>
                <a:lnTo>
                  <a:pt x="206" y="907"/>
                </a:lnTo>
                <a:lnTo>
                  <a:pt x="211" y="906"/>
                </a:lnTo>
                <a:lnTo>
                  <a:pt x="211" y="904"/>
                </a:lnTo>
                <a:lnTo>
                  <a:pt x="211" y="901"/>
                </a:lnTo>
                <a:lnTo>
                  <a:pt x="209" y="901"/>
                </a:lnTo>
                <a:lnTo>
                  <a:pt x="209" y="899"/>
                </a:lnTo>
                <a:lnTo>
                  <a:pt x="209" y="896"/>
                </a:lnTo>
                <a:lnTo>
                  <a:pt x="206" y="893"/>
                </a:lnTo>
                <a:lnTo>
                  <a:pt x="206" y="890"/>
                </a:lnTo>
                <a:lnTo>
                  <a:pt x="205" y="886"/>
                </a:lnTo>
                <a:lnTo>
                  <a:pt x="201" y="883"/>
                </a:lnTo>
                <a:lnTo>
                  <a:pt x="200" y="882"/>
                </a:lnTo>
                <a:lnTo>
                  <a:pt x="200" y="880"/>
                </a:lnTo>
                <a:lnTo>
                  <a:pt x="200" y="878"/>
                </a:lnTo>
                <a:lnTo>
                  <a:pt x="201" y="877"/>
                </a:lnTo>
                <a:lnTo>
                  <a:pt x="203" y="874"/>
                </a:lnTo>
                <a:lnTo>
                  <a:pt x="203" y="869"/>
                </a:lnTo>
                <a:lnTo>
                  <a:pt x="206" y="864"/>
                </a:lnTo>
                <a:lnTo>
                  <a:pt x="208" y="866"/>
                </a:lnTo>
                <a:lnTo>
                  <a:pt x="209" y="867"/>
                </a:lnTo>
                <a:lnTo>
                  <a:pt x="213" y="867"/>
                </a:lnTo>
                <a:lnTo>
                  <a:pt x="216" y="867"/>
                </a:lnTo>
                <a:lnTo>
                  <a:pt x="217" y="862"/>
                </a:lnTo>
                <a:lnTo>
                  <a:pt x="222" y="861"/>
                </a:lnTo>
                <a:lnTo>
                  <a:pt x="222" y="859"/>
                </a:lnTo>
                <a:lnTo>
                  <a:pt x="227" y="856"/>
                </a:lnTo>
                <a:lnTo>
                  <a:pt x="229" y="853"/>
                </a:lnTo>
                <a:lnTo>
                  <a:pt x="229" y="850"/>
                </a:lnTo>
                <a:lnTo>
                  <a:pt x="229" y="848"/>
                </a:lnTo>
                <a:lnTo>
                  <a:pt x="227" y="846"/>
                </a:lnTo>
                <a:lnTo>
                  <a:pt x="224" y="843"/>
                </a:lnTo>
                <a:lnTo>
                  <a:pt x="224" y="842"/>
                </a:lnTo>
                <a:lnTo>
                  <a:pt x="225" y="837"/>
                </a:lnTo>
                <a:lnTo>
                  <a:pt x="227" y="834"/>
                </a:lnTo>
                <a:lnTo>
                  <a:pt x="229" y="832"/>
                </a:lnTo>
                <a:lnTo>
                  <a:pt x="230" y="832"/>
                </a:lnTo>
                <a:lnTo>
                  <a:pt x="230" y="829"/>
                </a:lnTo>
                <a:lnTo>
                  <a:pt x="232" y="827"/>
                </a:lnTo>
                <a:lnTo>
                  <a:pt x="233" y="826"/>
                </a:lnTo>
                <a:lnTo>
                  <a:pt x="232" y="824"/>
                </a:lnTo>
                <a:lnTo>
                  <a:pt x="233" y="821"/>
                </a:lnTo>
                <a:lnTo>
                  <a:pt x="241" y="818"/>
                </a:lnTo>
                <a:lnTo>
                  <a:pt x="243" y="819"/>
                </a:lnTo>
                <a:lnTo>
                  <a:pt x="246" y="816"/>
                </a:lnTo>
                <a:lnTo>
                  <a:pt x="246" y="814"/>
                </a:lnTo>
                <a:lnTo>
                  <a:pt x="248" y="811"/>
                </a:lnTo>
                <a:lnTo>
                  <a:pt x="251" y="806"/>
                </a:lnTo>
                <a:lnTo>
                  <a:pt x="253" y="803"/>
                </a:lnTo>
                <a:lnTo>
                  <a:pt x="254" y="798"/>
                </a:lnTo>
                <a:lnTo>
                  <a:pt x="253" y="795"/>
                </a:lnTo>
                <a:lnTo>
                  <a:pt x="254" y="792"/>
                </a:lnTo>
                <a:lnTo>
                  <a:pt x="257" y="792"/>
                </a:lnTo>
                <a:lnTo>
                  <a:pt x="259" y="790"/>
                </a:lnTo>
                <a:lnTo>
                  <a:pt x="259" y="787"/>
                </a:lnTo>
                <a:lnTo>
                  <a:pt x="259" y="786"/>
                </a:lnTo>
                <a:lnTo>
                  <a:pt x="262" y="786"/>
                </a:lnTo>
                <a:lnTo>
                  <a:pt x="264" y="784"/>
                </a:lnTo>
                <a:lnTo>
                  <a:pt x="262" y="781"/>
                </a:lnTo>
                <a:lnTo>
                  <a:pt x="259" y="779"/>
                </a:lnTo>
                <a:lnTo>
                  <a:pt x="257" y="779"/>
                </a:lnTo>
                <a:lnTo>
                  <a:pt x="257" y="778"/>
                </a:lnTo>
                <a:lnTo>
                  <a:pt x="256" y="776"/>
                </a:lnTo>
                <a:lnTo>
                  <a:pt x="256" y="773"/>
                </a:lnTo>
                <a:lnTo>
                  <a:pt x="259" y="766"/>
                </a:lnTo>
                <a:lnTo>
                  <a:pt x="257" y="765"/>
                </a:lnTo>
                <a:lnTo>
                  <a:pt x="259" y="762"/>
                </a:lnTo>
                <a:lnTo>
                  <a:pt x="261" y="760"/>
                </a:lnTo>
                <a:lnTo>
                  <a:pt x="262" y="758"/>
                </a:lnTo>
                <a:lnTo>
                  <a:pt x="261" y="757"/>
                </a:lnTo>
                <a:lnTo>
                  <a:pt x="257" y="754"/>
                </a:lnTo>
                <a:lnTo>
                  <a:pt x="251" y="752"/>
                </a:lnTo>
                <a:lnTo>
                  <a:pt x="249" y="750"/>
                </a:lnTo>
                <a:lnTo>
                  <a:pt x="249" y="752"/>
                </a:lnTo>
                <a:lnTo>
                  <a:pt x="243" y="754"/>
                </a:lnTo>
                <a:lnTo>
                  <a:pt x="238" y="754"/>
                </a:lnTo>
                <a:lnTo>
                  <a:pt x="235" y="752"/>
                </a:lnTo>
                <a:lnTo>
                  <a:pt x="233" y="747"/>
                </a:lnTo>
                <a:lnTo>
                  <a:pt x="230" y="749"/>
                </a:lnTo>
                <a:lnTo>
                  <a:pt x="219" y="746"/>
                </a:lnTo>
                <a:lnTo>
                  <a:pt x="213" y="747"/>
                </a:lnTo>
                <a:lnTo>
                  <a:pt x="209" y="750"/>
                </a:lnTo>
                <a:lnTo>
                  <a:pt x="206" y="754"/>
                </a:lnTo>
                <a:lnTo>
                  <a:pt x="201" y="755"/>
                </a:lnTo>
                <a:lnTo>
                  <a:pt x="198" y="752"/>
                </a:lnTo>
                <a:lnTo>
                  <a:pt x="195" y="744"/>
                </a:lnTo>
                <a:lnTo>
                  <a:pt x="195" y="741"/>
                </a:lnTo>
                <a:lnTo>
                  <a:pt x="197" y="738"/>
                </a:lnTo>
                <a:lnTo>
                  <a:pt x="198" y="736"/>
                </a:lnTo>
                <a:lnTo>
                  <a:pt x="198" y="733"/>
                </a:lnTo>
                <a:lnTo>
                  <a:pt x="198" y="731"/>
                </a:lnTo>
                <a:lnTo>
                  <a:pt x="197" y="731"/>
                </a:lnTo>
                <a:lnTo>
                  <a:pt x="197" y="730"/>
                </a:lnTo>
                <a:lnTo>
                  <a:pt x="224" y="730"/>
                </a:lnTo>
                <a:lnTo>
                  <a:pt x="251" y="730"/>
                </a:lnTo>
                <a:lnTo>
                  <a:pt x="272" y="730"/>
                </a:lnTo>
                <a:lnTo>
                  <a:pt x="278" y="730"/>
                </a:lnTo>
                <a:lnTo>
                  <a:pt x="283" y="730"/>
                </a:lnTo>
                <a:lnTo>
                  <a:pt x="297" y="730"/>
                </a:lnTo>
                <a:lnTo>
                  <a:pt x="307" y="730"/>
                </a:lnTo>
                <a:lnTo>
                  <a:pt x="309" y="730"/>
                </a:lnTo>
                <a:lnTo>
                  <a:pt x="310" y="730"/>
                </a:lnTo>
                <a:lnTo>
                  <a:pt x="312" y="730"/>
                </a:lnTo>
                <a:lnTo>
                  <a:pt x="313" y="730"/>
                </a:lnTo>
                <a:lnTo>
                  <a:pt x="317" y="730"/>
                </a:lnTo>
                <a:lnTo>
                  <a:pt x="320" y="730"/>
                </a:lnTo>
                <a:lnTo>
                  <a:pt x="326" y="730"/>
                </a:lnTo>
                <a:lnTo>
                  <a:pt x="333" y="730"/>
                </a:lnTo>
                <a:lnTo>
                  <a:pt x="347" y="730"/>
                </a:lnTo>
                <a:lnTo>
                  <a:pt x="352" y="730"/>
                </a:lnTo>
                <a:lnTo>
                  <a:pt x="357" y="730"/>
                </a:lnTo>
                <a:lnTo>
                  <a:pt x="374" y="730"/>
                </a:lnTo>
                <a:lnTo>
                  <a:pt x="382" y="730"/>
                </a:lnTo>
                <a:lnTo>
                  <a:pt x="387" y="730"/>
                </a:lnTo>
                <a:lnTo>
                  <a:pt x="389" y="730"/>
                </a:lnTo>
                <a:lnTo>
                  <a:pt x="392" y="730"/>
                </a:lnTo>
                <a:lnTo>
                  <a:pt x="393" y="730"/>
                </a:lnTo>
                <a:lnTo>
                  <a:pt x="395" y="730"/>
                </a:lnTo>
                <a:lnTo>
                  <a:pt x="397" y="730"/>
                </a:lnTo>
                <a:lnTo>
                  <a:pt x="398" y="730"/>
                </a:lnTo>
                <a:lnTo>
                  <a:pt x="400" y="730"/>
                </a:lnTo>
                <a:lnTo>
                  <a:pt x="400" y="731"/>
                </a:lnTo>
                <a:lnTo>
                  <a:pt x="400" y="730"/>
                </a:lnTo>
                <a:lnTo>
                  <a:pt x="405" y="730"/>
                </a:lnTo>
                <a:lnTo>
                  <a:pt x="411" y="730"/>
                </a:lnTo>
                <a:lnTo>
                  <a:pt x="414" y="730"/>
                </a:lnTo>
                <a:lnTo>
                  <a:pt x="425" y="731"/>
                </a:lnTo>
                <a:lnTo>
                  <a:pt x="427" y="731"/>
                </a:lnTo>
                <a:lnTo>
                  <a:pt x="433" y="731"/>
                </a:lnTo>
                <a:lnTo>
                  <a:pt x="437" y="731"/>
                </a:lnTo>
                <a:lnTo>
                  <a:pt x="441" y="731"/>
                </a:lnTo>
                <a:lnTo>
                  <a:pt x="446" y="731"/>
                </a:lnTo>
                <a:lnTo>
                  <a:pt x="448" y="731"/>
                </a:lnTo>
                <a:lnTo>
                  <a:pt x="451" y="731"/>
                </a:lnTo>
                <a:lnTo>
                  <a:pt x="457" y="731"/>
                </a:lnTo>
                <a:lnTo>
                  <a:pt x="459" y="731"/>
                </a:lnTo>
                <a:lnTo>
                  <a:pt x="461" y="731"/>
                </a:lnTo>
                <a:lnTo>
                  <a:pt x="467" y="731"/>
                </a:lnTo>
                <a:lnTo>
                  <a:pt x="475" y="731"/>
                </a:lnTo>
                <a:lnTo>
                  <a:pt x="477" y="730"/>
                </a:lnTo>
                <a:lnTo>
                  <a:pt x="481" y="730"/>
                </a:lnTo>
                <a:lnTo>
                  <a:pt x="486" y="730"/>
                </a:lnTo>
                <a:lnTo>
                  <a:pt x="486" y="728"/>
                </a:lnTo>
                <a:lnTo>
                  <a:pt x="486" y="725"/>
                </a:lnTo>
                <a:lnTo>
                  <a:pt x="493" y="725"/>
                </a:lnTo>
                <a:lnTo>
                  <a:pt x="494" y="725"/>
                </a:lnTo>
                <a:lnTo>
                  <a:pt x="502" y="725"/>
                </a:lnTo>
                <a:lnTo>
                  <a:pt x="505" y="725"/>
                </a:lnTo>
                <a:lnTo>
                  <a:pt x="507" y="725"/>
                </a:lnTo>
                <a:lnTo>
                  <a:pt x="509" y="725"/>
                </a:lnTo>
                <a:lnTo>
                  <a:pt x="513" y="725"/>
                </a:lnTo>
                <a:lnTo>
                  <a:pt x="515" y="725"/>
                </a:lnTo>
                <a:lnTo>
                  <a:pt x="515" y="717"/>
                </a:lnTo>
                <a:lnTo>
                  <a:pt x="515" y="712"/>
                </a:lnTo>
                <a:lnTo>
                  <a:pt x="515" y="706"/>
                </a:lnTo>
                <a:lnTo>
                  <a:pt x="515" y="701"/>
                </a:lnTo>
                <a:lnTo>
                  <a:pt x="515" y="694"/>
                </a:lnTo>
                <a:lnTo>
                  <a:pt x="515" y="691"/>
                </a:lnTo>
                <a:lnTo>
                  <a:pt x="515" y="690"/>
                </a:lnTo>
                <a:lnTo>
                  <a:pt x="513" y="674"/>
                </a:lnTo>
                <a:lnTo>
                  <a:pt x="513" y="669"/>
                </a:lnTo>
                <a:lnTo>
                  <a:pt x="513" y="667"/>
                </a:lnTo>
                <a:lnTo>
                  <a:pt x="512" y="662"/>
                </a:lnTo>
                <a:lnTo>
                  <a:pt x="509" y="661"/>
                </a:lnTo>
                <a:lnTo>
                  <a:pt x="507" y="659"/>
                </a:lnTo>
                <a:lnTo>
                  <a:pt x="504" y="658"/>
                </a:lnTo>
                <a:lnTo>
                  <a:pt x="501" y="653"/>
                </a:lnTo>
                <a:lnTo>
                  <a:pt x="497" y="651"/>
                </a:lnTo>
                <a:lnTo>
                  <a:pt x="499" y="648"/>
                </a:lnTo>
                <a:lnTo>
                  <a:pt x="497" y="646"/>
                </a:lnTo>
                <a:lnTo>
                  <a:pt x="497" y="643"/>
                </a:lnTo>
                <a:lnTo>
                  <a:pt x="494" y="642"/>
                </a:lnTo>
                <a:lnTo>
                  <a:pt x="493" y="643"/>
                </a:lnTo>
                <a:lnTo>
                  <a:pt x="488" y="645"/>
                </a:lnTo>
                <a:lnTo>
                  <a:pt x="485" y="646"/>
                </a:lnTo>
                <a:lnTo>
                  <a:pt x="485" y="643"/>
                </a:lnTo>
                <a:lnTo>
                  <a:pt x="485" y="640"/>
                </a:lnTo>
                <a:lnTo>
                  <a:pt x="485" y="638"/>
                </a:lnTo>
                <a:lnTo>
                  <a:pt x="483" y="637"/>
                </a:lnTo>
                <a:lnTo>
                  <a:pt x="480" y="637"/>
                </a:lnTo>
                <a:lnTo>
                  <a:pt x="480" y="632"/>
                </a:lnTo>
                <a:lnTo>
                  <a:pt x="480" y="630"/>
                </a:lnTo>
                <a:lnTo>
                  <a:pt x="481" y="627"/>
                </a:lnTo>
                <a:lnTo>
                  <a:pt x="481" y="626"/>
                </a:lnTo>
                <a:lnTo>
                  <a:pt x="481" y="624"/>
                </a:lnTo>
                <a:lnTo>
                  <a:pt x="481" y="622"/>
                </a:lnTo>
                <a:lnTo>
                  <a:pt x="478" y="621"/>
                </a:lnTo>
                <a:lnTo>
                  <a:pt x="473" y="619"/>
                </a:lnTo>
                <a:lnTo>
                  <a:pt x="472" y="616"/>
                </a:lnTo>
                <a:lnTo>
                  <a:pt x="473" y="613"/>
                </a:lnTo>
                <a:lnTo>
                  <a:pt x="473" y="610"/>
                </a:lnTo>
                <a:lnTo>
                  <a:pt x="478" y="603"/>
                </a:lnTo>
                <a:lnTo>
                  <a:pt x="480" y="603"/>
                </a:lnTo>
                <a:lnTo>
                  <a:pt x="483" y="606"/>
                </a:lnTo>
                <a:lnTo>
                  <a:pt x="489" y="603"/>
                </a:lnTo>
                <a:lnTo>
                  <a:pt x="491" y="603"/>
                </a:lnTo>
                <a:lnTo>
                  <a:pt x="491" y="602"/>
                </a:lnTo>
                <a:lnTo>
                  <a:pt x="489" y="598"/>
                </a:lnTo>
                <a:lnTo>
                  <a:pt x="493" y="597"/>
                </a:lnTo>
                <a:lnTo>
                  <a:pt x="493" y="590"/>
                </a:lnTo>
                <a:lnTo>
                  <a:pt x="493" y="587"/>
                </a:lnTo>
                <a:lnTo>
                  <a:pt x="493" y="586"/>
                </a:lnTo>
                <a:lnTo>
                  <a:pt x="489" y="582"/>
                </a:lnTo>
                <a:lnTo>
                  <a:pt x="486" y="582"/>
                </a:lnTo>
                <a:lnTo>
                  <a:pt x="483" y="584"/>
                </a:lnTo>
                <a:lnTo>
                  <a:pt x="481" y="584"/>
                </a:lnTo>
                <a:lnTo>
                  <a:pt x="478" y="587"/>
                </a:lnTo>
                <a:lnTo>
                  <a:pt x="477" y="587"/>
                </a:lnTo>
                <a:lnTo>
                  <a:pt x="475" y="587"/>
                </a:lnTo>
                <a:lnTo>
                  <a:pt x="472" y="587"/>
                </a:lnTo>
                <a:lnTo>
                  <a:pt x="470" y="582"/>
                </a:lnTo>
                <a:lnTo>
                  <a:pt x="469" y="579"/>
                </a:lnTo>
                <a:lnTo>
                  <a:pt x="467" y="579"/>
                </a:lnTo>
                <a:lnTo>
                  <a:pt x="461" y="578"/>
                </a:lnTo>
                <a:lnTo>
                  <a:pt x="457" y="574"/>
                </a:lnTo>
                <a:lnTo>
                  <a:pt x="457" y="571"/>
                </a:lnTo>
                <a:lnTo>
                  <a:pt x="459" y="570"/>
                </a:lnTo>
                <a:lnTo>
                  <a:pt x="454" y="566"/>
                </a:lnTo>
                <a:lnTo>
                  <a:pt x="453" y="563"/>
                </a:lnTo>
                <a:lnTo>
                  <a:pt x="449" y="562"/>
                </a:lnTo>
                <a:lnTo>
                  <a:pt x="451" y="560"/>
                </a:lnTo>
                <a:lnTo>
                  <a:pt x="451" y="558"/>
                </a:lnTo>
                <a:lnTo>
                  <a:pt x="456" y="555"/>
                </a:lnTo>
                <a:lnTo>
                  <a:pt x="456" y="554"/>
                </a:lnTo>
                <a:lnTo>
                  <a:pt x="456" y="552"/>
                </a:lnTo>
                <a:lnTo>
                  <a:pt x="453" y="552"/>
                </a:lnTo>
                <a:lnTo>
                  <a:pt x="448" y="550"/>
                </a:lnTo>
                <a:lnTo>
                  <a:pt x="448" y="547"/>
                </a:lnTo>
                <a:lnTo>
                  <a:pt x="449" y="544"/>
                </a:lnTo>
                <a:lnTo>
                  <a:pt x="449" y="539"/>
                </a:lnTo>
                <a:lnTo>
                  <a:pt x="449" y="534"/>
                </a:lnTo>
                <a:lnTo>
                  <a:pt x="448" y="533"/>
                </a:lnTo>
                <a:lnTo>
                  <a:pt x="449" y="526"/>
                </a:lnTo>
                <a:lnTo>
                  <a:pt x="449" y="523"/>
                </a:lnTo>
                <a:lnTo>
                  <a:pt x="449" y="518"/>
                </a:lnTo>
                <a:lnTo>
                  <a:pt x="445" y="515"/>
                </a:lnTo>
                <a:lnTo>
                  <a:pt x="440" y="510"/>
                </a:lnTo>
                <a:lnTo>
                  <a:pt x="438" y="507"/>
                </a:lnTo>
                <a:lnTo>
                  <a:pt x="435" y="501"/>
                </a:lnTo>
                <a:lnTo>
                  <a:pt x="433" y="496"/>
                </a:lnTo>
                <a:lnTo>
                  <a:pt x="432" y="494"/>
                </a:lnTo>
                <a:lnTo>
                  <a:pt x="429" y="493"/>
                </a:lnTo>
                <a:lnTo>
                  <a:pt x="427" y="490"/>
                </a:lnTo>
                <a:lnTo>
                  <a:pt x="429" y="490"/>
                </a:lnTo>
                <a:lnTo>
                  <a:pt x="427" y="485"/>
                </a:lnTo>
                <a:lnTo>
                  <a:pt x="430" y="482"/>
                </a:lnTo>
                <a:lnTo>
                  <a:pt x="435" y="477"/>
                </a:lnTo>
                <a:lnTo>
                  <a:pt x="437" y="477"/>
                </a:lnTo>
                <a:lnTo>
                  <a:pt x="438" y="477"/>
                </a:lnTo>
                <a:lnTo>
                  <a:pt x="440" y="474"/>
                </a:lnTo>
                <a:lnTo>
                  <a:pt x="446" y="472"/>
                </a:lnTo>
                <a:lnTo>
                  <a:pt x="445" y="469"/>
                </a:lnTo>
                <a:lnTo>
                  <a:pt x="443" y="466"/>
                </a:lnTo>
                <a:lnTo>
                  <a:pt x="443" y="461"/>
                </a:lnTo>
                <a:lnTo>
                  <a:pt x="451" y="458"/>
                </a:lnTo>
                <a:lnTo>
                  <a:pt x="454" y="453"/>
                </a:lnTo>
                <a:lnTo>
                  <a:pt x="456" y="453"/>
                </a:lnTo>
                <a:lnTo>
                  <a:pt x="457" y="453"/>
                </a:lnTo>
                <a:lnTo>
                  <a:pt x="459" y="453"/>
                </a:lnTo>
                <a:lnTo>
                  <a:pt x="462" y="454"/>
                </a:lnTo>
                <a:lnTo>
                  <a:pt x="465" y="454"/>
                </a:lnTo>
                <a:lnTo>
                  <a:pt x="467" y="454"/>
                </a:lnTo>
                <a:lnTo>
                  <a:pt x="469" y="454"/>
                </a:lnTo>
                <a:lnTo>
                  <a:pt x="470" y="454"/>
                </a:lnTo>
                <a:lnTo>
                  <a:pt x="472" y="454"/>
                </a:lnTo>
                <a:lnTo>
                  <a:pt x="477" y="456"/>
                </a:lnTo>
                <a:lnTo>
                  <a:pt x="481" y="458"/>
                </a:lnTo>
                <a:lnTo>
                  <a:pt x="483" y="459"/>
                </a:lnTo>
                <a:lnTo>
                  <a:pt x="485" y="459"/>
                </a:lnTo>
                <a:lnTo>
                  <a:pt x="486" y="459"/>
                </a:lnTo>
                <a:lnTo>
                  <a:pt x="488" y="458"/>
                </a:lnTo>
                <a:lnTo>
                  <a:pt x="489" y="458"/>
                </a:lnTo>
                <a:lnTo>
                  <a:pt x="491" y="456"/>
                </a:lnTo>
                <a:lnTo>
                  <a:pt x="493" y="453"/>
                </a:lnTo>
                <a:lnTo>
                  <a:pt x="494" y="451"/>
                </a:lnTo>
                <a:lnTo>
                  <a:pt x="496" y="450"/>
                </a:lnTo>
                <a:lnTo>
                  <a:pt x="497" y="446"/>
                </a:lnTo>
                <a:lnTo>
                  <a:pt x="499" y="446"/>
                </a:lnTo>
                <a:lnTo>
                  <a:pt x="501" y="446"/>
                </a:lnTo>
                <a:lnTo>
                  <a:pt x="505" y="442"/>
                </a:lnTo>
                <a:lnTo>
                  <a:pt x="509" y="440"/>
                </a:lnTo>
                <a:lnTo>
                  <a:pt x="509" y="435"/>
                </a:lnTo>
                <a:lnTo>
                  <a:pt x="509" y="429"/>
                </a:lnTo>
                <a:lnTo>
                  <a:pt x="505" y="429"/>
                </a:lnTo>
                <a:lnTo>
                  <a:pt x="504" y="430"/>
                </a:lnTo>
                <a:lnTo>
                  <a:pt x="501" y="430"/>
                </a:lnTo>
                <a:lnTo>
                  <a:pt x="497" y="429"/>
                </a:lnTo>
                <a:lnTo>
                  <a:pt x="486" y="414"/>
                </a:lnTo>
                <a:lnTo>
                  <a:pt x="483" y="411"/>
                </a:lnTo>
                <a:lnTo>
                  <a:pt x="481" y="405"/>
                </a:lnTo>
                <a:lnTo>
                  <a:pt x="481" y="403"/>
                </a:lnTo>
                <a:lnTo>
                  <a:pt x="483" y="395"/>
                </a:lnTo>
                <a:lnTo>
                  <a:pt x="483" y="390"/>
                </a:lnTo>
                <a:lnTo>
                  <a:pt x="481" y="389"/>
                </a:lnTo>
                <a:lnTo>
                  <a:pt x="478" y="387"/>
                </a:lnTo>
                <a:lnTo>
                  <a:pt x="475" y="382"/>
                </a:lnTo>
                <a:lnTo>
                  <a:pt x="472" y="381"/>
                </a:lnTo>
                <a:lnTo>
                  <a:pt x="470" y="379"/>
                </a:lnTo>
                <a:lnTo>
                  <a:pt x="464" y="378"/>
                </a:lnTo>
                <a:lnTo>
                  <a:pt x="461" y="379"/>
                </a:lnTo>
                <a:lnTo>
                  <a:pt x="457" y="381"/>
                </a:lnTo>
                <a:lnTo>
                  <a:pt x="456" y="382"/>
                </a:lnTo>
                <a:lnTo>
                  <a:pt x="453" y="378"/>
                </a:lnTo>
                <a:lnTo>
                  <a:pt x="453" y="373"/>
                </a:lnTo>
                <a:lnTo>
                  <a:pt x="451" y="368"/>
                </a:lnTo>
                <a:lnTo>
                  <a:pt x="443" y="358"/>
                </a:lnTo>
                <a:lnTo>
                  <a:pt x="437" y="360"/>
                </a:lnTo>
                <a:lnTo>
                  <a:pt x="433" y="360"/>
                </a:lnTo>
                <a:lnTo>
                  <a:pt x="430" y="360"/>
                </a:lnTo>
                <a:lnTo>
                  <a:pt x="427" y="357"/>
                </a:lnTo>
                <a:lnTo>
                  <a:pt x="424" y="352"/>
                </a:lnTo>
                <a:lnTo>
                  <a:pt x="424" y="349"/>
                </a:lnTo>
                <a:lnTo>
                  <a:pt x="429" y="347"/>
                </a:lnTo>
                <a:lnTo>
                  <a:pt x="432" y="347"/>
                </a:lnTo>
                <a:lnTo>
                  <a:pt x="432" y="346"/>
                </a:lnTo>
                <a:lnTo>
                  <a:pt x="433" y="346"/>
                </a:lnTo>
                <a:lnTo>
                  <a:pt x="437" y="346"/>
                </a:lnTo>
                <a:lnTo>
                  <a:pt x="440" y="344"/>
                </a:lnTo>
                <a:lnTo>
                  <a:pt x="441" y="344"/>
                </a:lnTo>
                <a:lnTo>
                  <a:pt x="443" y="342"/>
                </a:lnTo>
                <a:lnTo>
                  <a:pt x="448" y="342"/>
                </a:lnTo>
                <a:lnTo>
                  <a:pt x="446" y="342"/>
                </a:lnTo>
                <a:lnTo>
                  <a:pt x="446" y="339"/>
                </a:lnTo>
                <a:lnTo>
                  <a:pt x="445" y="338"/>
                </a:lnTo>
                <a:lnTo>
                  <a:pt x="445" y="333"/>
                </a:lnTo>
                <a:lnTo>
                  <a:pt x="446" y="331"/>
                </a:lnTo>
                <a:lnTo>
                  <a:pt x="446" y="330"/>
                </a:lnTo>
                <a:lnTo>
                  <a:pt x="446" y="326"/>
                </a:lnTo>
                <a:lnTo>
                  <a:pt x="445" y="323"/>
                </a:lnTo>
                <a:lnTo>
                  <a:pt x="445" y="322"/>
                </a:lnTo>
                <a:lnTo>
                  <a:pt x="446" y="318"/>
                </a:lnTo>
                <a:lnTo>
                  <a:pt x="451" y="315"/>
                </a:lnTo>
                <a:lnTo>
                  <a:pt x="448" y="312"/>
                </a:lnTo>
                <a:lnTo>
                  <a:pt x="445" y="312"/>
                </a:lnTo>
                <a:lnTo>
                  <a:pt x="443" y="310"/>
                </a:lnTo>
                <a:lnTo>
                  <a:pt x="441" y="310"/>
                </a:lnTo>
                <a:lnTo>
                  <a:pt x="440" y="310"/>
                </a:lnTo>
                <a:lnTo>
                  <a:pt x="440" y="309"/>
                </a:lnTo>
                <a:lnTo>
                  <a:pt x="441" y="309"/>
                </a:lnTo>
                <a:lnTo>
                  <a:pt x="441" y="307"/>
                </a:lnTo>
                <a:lnTo>
                  <a:pt x="440" y="306"/>
                </a:lnTo>
                <a:lnTo>
                  <a:pt x="440" y="304"/>
                </a:lnTo>
                <a:lnTo>
                  <a:pt x="438" y="306"/>
                </a:lnTo>
                <a:lnTo>
                  <a:pt x="437" y="306"/>
                </a:lnTo>
                <a:lnTo>
                  <a:pt x="435" y="306"/>
                </a:lnTo>
                <a:lnTo>
                  <a:pt x="432" y="304"/>
                </a:lnTo>
                <a:lnTo>
                  <a:pt x="432" y="302"/>
                </a:lnTo>
                <a:lnTo>
                  <a:pt x="430" y="302"/>
                </a:lnTo>
                <a:lnTo>
                  <a:pt x="427" y="302"/>
                </a:lnTo>
                <a:lnTo>
                  <a:pt x="425" y="304"/>
                </a:lnTo>
                <a:lnTo>
                  <a:pt x="424" y="304"/>
                </a:lnTo>
                <a:lnTo>
                  <a:pt x="421" y="306"/>
                </a:lnTo>
                <a:lnTo>
                  <a:pt x="417" y="306"/>
                </a:lnTo>
                <a:lnTo>
                  <a:pt x="413" y="304"/>
                </a:lnTo>
                <a:lnTo>
                  <a:pt x="411" y="304"/>
                </a:lnTo>
                <a:lnTo>
                  <a:pt x="408" y="304"/>
                </a:lnTo>
                <a:lnTo>
                  <a:pt x="401" y="302"/>
                </a:lnTo>
                <a:lnTo>
                  <a:pt x="400" y="306"/>
                </a:lnTo>
                <a:lnTo>
                  <a:pt x="398" y="307"/>
                </a:lnTo>
                <a:lnTo>
                  <a:pt x="393" y="304"/>
                </a:lnTo>
                <a:lnTo>
                  <a:pt x="393" y="301"/>
                </a:lnTo>
                <a:lnTo>
                  <a:pt x="393" y="298"/>
                </a:lnTo>
                <a:lnTo>
                  <a:pt x="390" y="296"/>
                </a:lnTo>
                <a:lnTo>
                  <a:pt x="385" y="293"/>
                </a:lnTo>
                <a:lnTo>
                  <a:pt x="381" y="286"/>
                </a:lnTo>
                <a:lnTo>
                  <a:pt x="374" y="280"/>
                </a:lnTo>
                <a:lnTo>
                  <a:pt x="371" y="275"/>
                </a:lnTo>
                <a:lnTo>
                  <a:pt x="368" y="270"/>
                </a:lnTo>
                <a:lnTo>
                  <a:pt x="366" y="269"/>
                </a:lnTo>
                <a:lnTo>
                  <a:pt x="363" y="266"/>
                </a:lnTo>
                <a:lnTo>
                  <a:pt x="360" y="264"/>
                </a:lnTo>
                <a:lnTo>
                  <a:pt x="350" y="259"/>
                </a:lnTo>
                <a:lnTo>
                  <a:pt x="347" y="259"/>
                </a:lnTo>
                <a:lnTo>
                  <a:pt x="344" y="259"/>
                </a:lnTo>
                <a:lnTo>
                  <a:pt x="342" y="261"/>
                </a:lnTo>
                <a:lnTo>
                  <a:pt x="339" y="259"/>
                </a:lnTo>
                <a:lnTo>
                  <a:pt x="337" y="258"/>
                </a:lnTo>
                <a:lnTo>
                  <a:pt x="337" y="254"/>
                </a:lnTo>
                <a:lnTo>
                  <a:pt x="334" y="253"/>
                </a:lnTo>
                <a:lnTo>
                  <a:pt x="334" y="250"/>
                </a:lnTo>
                <a:lnTo>
                  <a:pt x="331" y="248"/>
                </a:lnTo>
                <a:lnTo>
                  <a:pt x="329" y="246"/>
                </a:lnTo>
                <a:lnTo>
                  <a:pt x="329" y="243"/>
                </a:lnTo>
                <a:lnTo>
                  <a:pt x="328" y="240"/>
                </a:lnTo>
                <a:lnTo>
                  <a:pt x="325" y="240"/>
                </a:lnTo>
                <a:lnTo>
                  <a:pt x="323" y="240"/>
                </a:lnTo>
                <a:lnTo>
                  <a:pt x="320" y="240"/>
                </a:lnTo>
                <a:lnTo>
                  <a:pt x="318" y="238"/>
                </a:lnTo>
                <a:lnTo>
                  <a:pt x="318" y="240"/>
                </a:lnTo>
                <a:lnTo>
                  <a:pt x="317" y="240"/>
                </a:lnTo>
                <a:lnTo>
                  <a:pt x="315" y="242"/>
                </a:lnTo>
                <a:lnTo>
                  <a:pt x="312" y="242"/>
                </a:lnTo>
                <a:lnTo>
                  <a:pt x="309" y="242"/>
                </a:lnTo>
                <a:lnTo>
                  <a:pt x="305" y="242"/>
                </a:lnTo>
                <a:lnTo>
                  <a:pt x="301" y="242"/>
                </a:lnTo>
                <a:lnTo>
                  <a:pt x="299" y="245"/>
                </a:lnTo>
                <a:lnTo>
                  <a:pt x="299" y="248"/>
                </a:lnTo>
                <a:lnTo>
                  <a:pt x="296" y="250"/>
                </a:lnTo>
                <a:lnTo>
                  <a:pt x="291" y="250"/>
                </a:lnTo>
                <a:lnTo>
                  <a:pt x="288" y="248"/>
                </a:lnTo>
                <a:lnTo>
                  <a:pt x="286" y="246"/>
                </a:lnTo>
                <a:lnTo>
                  <a:pt x="286" y="245"/>
                </a:lnTo>
                <a:lnTo>
                  <a:pt x="283" y="242"/>
                </a:lnTo>
                <a:lnTo>
                  <a:pt x="283" y="240"/>
                </a:lnTo>
                <a:lnTo>
                  <a:pt x="285" y="237"/>
                </a:lnTo>
                <a:lnTo>
                  <a:pt x="283" y="235"/>
                </a:lnTo>
                <a:lnTo>
                  <a:pt x="283" y="234"/>
                </a:lnTo>
                <a:lnTo>
                  <a:pt x="283" y="232"/>
                </a:lnTo>
                <a:lnTo>
                  <a:pt x="285" y="232"/>
                </a:lnTo>
                <a:lnTo>
                  <a:pt x="285" y="230"/>
                </a:lnTo>
                <a:lnTo>
                  <a:pt x="285" y="229"/>
                </a:lnTo>
                <a:lnTo>
                  <a:pt x="281" y="227"/>
                </a:lnTo>
                <a:lnTo>
                  <a:pt x="273" y="227"/>
                </a:lnTo>
                <a:lnTo>
                  <a:pt x="272" y="227"/>
                </a:lnTo>
                <a:lnTo>
                  <a:pt x="270" y="226"/>
                </a:lnTo>
                <a:lnTo>
                  <a:pt x="262" y="222"/>
                </a:lnTo>
                <a:lnTo>
                  <a:pt x="259" y="219"/>
                </a:lnTo>
                <a:lnTo>
                  <a:pt x="257" y="214"/>
                </a:lnTo>
                <a:lnTo>
                  <a:pt x="253" y="208"/>
                </a:lnTo>
                <a:lnTo>
                  <a:pt x="249" y="202"/>
                </a:lnTo>
                <a:lnTo>
                  <a:pt x="246" y="197"/>
                </a:lnTo>
                <a:lnTo>
                  <a:pt x="241" y="190"/>
                </a:lnTo>
                <a:lnTo>
                  <a:pt x="237" y="186"/>
                </a:lnTo>
                <a:lnTo>
                  <a:pt x="232" y="181"/>
                </a:lnTo>
                <a:lnTo>
                  <a:pt x="230" y="179"/>
                </a:lnTo>
                <a:lnTo>
                  <a:pt x="229" y="176"/>
                </a:lnTo>
                <a:lnTo>
                  <a:pt x="229" y="174"/>
                </a:lnTo>
                <a:lnTo>
                  <a:pt x="229" y="168"/>
                </a:lnTo>
                <a:lnTo>
                  <a:pt x="229" y="166"/>
                </a:lnTo>
                <a:lnTo>
                  <a:pt x="229" y="162"/>
                </a:lnTo>
                <a:lnTo>
                  <a:pt x="227" y="157"/>
                </a:lnTo>
                <a:lnTo>
                  <a:pt x="222" y="152"/>
                </a:lnTo>
                <a:lnTo>
                  <a:pt x="221" y="152"/>
                </a:lnTo>
                <a:lnTo>
                  <a:pt x="219" y="152"/>
                </a:lnTo>
                <a:lnTo>
                  <a:pt x="219" y="150"/>
                </a:lnTo>
                <a:lnTo>
                  <a:pt x="219" y="149"/>
                </a:lnTo>
                <a:lnTo>
                  <a:pt x="213" y="144"/>
                </a:lnTo>
                <a:lnTo>
                  <a:pt x="205" y="144"/>
                </a:lnTo>
                <a:lnTo>
                  <a:pt x="201" y="146"/>
                </a:lnTo>
                <a:lnTo>
                  <a:pt x="198" y="147"/>
                </a:lnTo>
                <a:lnTo>
                  <a:pt x="193" y="147"/>
                </a:lnTo>
                <a:lnTo>
                  <a:pt x="190" y="144"/>
                </a:lnTo>
                <a:lnTo>
                  <a:pt x="189" y="144"/>
                </a:lnTo>
                <a:lnTo>
                  <a:pt x="187" y="146"/>
                </a:lnTo>
                <a:lnTo>
                  <a:pt x="185" y="146"/>
                </a:lnTo>
                <a:lnTo>
                  <a:pt x="182" y="146"/>
                </a:lnTo>
                <a:lnTo>
                  <a:pt x="179" y="144"/>
                </a:lnTo>
                <a:lnTo>
                  <a:pt x="177" y="144"/>
                </a:lnTo>
                <a:lnTo>
                  <a:pt x="174" y="146"/>
                </a:lnTo>
                <a:lnTo>
                  <a:pt x="173" y="144"/>
                </a:lnTo>
                <a:lnTo>
                  <a:pt x="169" y="142"/>
                </a:lnTo>
                <a:lnTo>
                  <a:pt x="166" y="141"/>
                </a:lnTo>
                <a:lnTo>
                  <a:pt x="161" y="139"/>
                </a:lnTo>
                <a:lnTo>
                  <a:pt x="157" y="141"/>
                </a:lnTo>
                <a:lnTo>
                  <a:pt x="155" y="149"/>
                </a:lnTo>
                <a:lnTo>
                  <a:pt x="153" y="152"/>
                </a:lnTo>
                <a:lnTo>
                  <a:pt x="152" y="155"/>
                </a:lnTo>
                <a:lnTo>
                  <a:pt x="149" y="155"/>
                </a:lnTo>
                <a:lnTo>
                  <a:pt x="144" y="155"/>
                </a:lnTo>
                <a:lnTo>
                  <a:pt x="141" y="149"/>
                </a:lnTo>
                <a:lnTo>
                  <a:pt x="139" y="141"/>
                </a:lnTo>
                <a:lnTo>
                  <a:pt x="134" y="136"/>
                </a:lnTo>
                <a:lnTo>
                  <a:pt x="136" y="131"/>
                </a:lnTo>
                <a:lnTo>
                  <a:pt x="134" y="130"/>
                </a:lnTo>
                <a:lnTo>
                  <a:pt x="134" y="126"/>
                </a:lnTo>
                <a:lnTo>
                  <a:pt x="133" y="123"/>
                </a:lnTo>
                <a:lnTo>
                  <a:pt x="131" y="123"/>
                </a:lnTo>
                <a:lnTo>
                  <a:pt x="126" y="126"/>
                </a:lnTo>
                <a:lnTo>
                  <a:pt x="125" y="126"/>
                </a:lnTo>
                <a:lnTo>
                  <a:pt x="123" y="125"/>
                </a:lnTo>
                <a:lnTo>
                  <a:pt x="121" y="125"/>
                </a:lnTo>
                <a:lnTo>
                  <a:pt x="120" y="123"/>
                </a:lnTo>
                <a:lnTo>
                  <a:pt x="118" y="122"/>
                </a:lnTo>
                <a:lnTo>
                  <a:pt x="117" y="120"/>
                </a:lnTo>
                <a:lnTo>
                  <a:pt x="113" y="120"/>
                </a:lnTo>
                <a:lnTo>
                  <a:pt x="110" y="115"/>
                </a:lnTo>
                <a:lnTo>
                  <a:pt x="107" y="115"/>
                </a:lnTo>
                <a:lnTo>
                  <a:pt x="107" y="117"/>
                </a:lnTo>
                <a:lnTo>
                  <a:pt x="107" y="123"/>
                </a:lnTo>
                <a:lnTo>
                  <a:pt x="107" y="125"/>
                </a:lnTo>
                <a:lnTo>
                  <a:pt x="105" y="133"/>
                </a:lnTo>
                <a:lnTo>
                  <a:pt x="102" y="139"/>
                </a:lnTo>
                <a:lnTo>
                  <a:pt x="93" y="136"/>
                </a:lnTo>
                <a:lnTo>
                  <a:pt x="85" y="136"/>
                </a:lnTo>
                <a:lnTo>
                  <a:pt x="83" y="134"/>
                </a:lnTo>
                <a:lnTo>
                  <a:pt x="75" y="130"/>
                </a:lnTo>
                <a:lnTo>
                  <a:pt x="72" y="122"/>
                </a:lnTo>
                <a:lnTo>
                  <a:pt x="70" y="120"/>
                </a:lnTo>
                <a:lnTo>
                  <a:pt x="67" y="115"/>
                </a:lnTo>
                <a:lnTo>
                  <a:pt x="72" y="107"/>
                </a:lnTo>
                <a:lnTo>
                  <a:pt x="77" y="102"/>
                </a:lnTo>
                <a:lnTo>
                  <a:pt x="80" y="94"/>
                </a:lnTo>
                <a:lnTo>
                  <a:pt x="81" y="90"/>
                </a:lnTo>
                <a:lnTo>
                  <a:pt x="88" y="85"/>
                </a:lnTo>
                <a:lnTo>
                  <a:pt x="94" y="77"/>
                </a:lnTo>
                <a:lnTo>
                  <a:pt x="91" y="69"/>
                </a:lnTo>
                <a:lnTo>
                  <a:pt x="81" y="66"/>
                </a:lnTo>
                <a:lnTo>
                  <a:pt x="81" y="61"/>
                </a:lnTo>
                <a:lnTo>
                  <a:pt x="81" y="45"/>
                </a:lnTo>
                <a:lnTo>
                  <a:pt x="72" y="35"/>
                </a:lnTo>
                <a:lnTo>
                  <a:pt x="57" y="34"/>
                </a:lnTo>
                <a:lnTo>
                  <a:pt x="43" y="43"/>
                </a:lnTo>
                <a:lnTo>
                  <a:pt x="33" y="43"/>
                </a:lnTo>
                <a:lnTo>
                  <a:pt x="27" y="43"/>
                </a:lnTo>
                <a:lnTo>
                  <a:pt x="16" y="40"/>
                </a:lnTo>
                <a:lnTo>
                  <a:pt x="8" y="37"/>
                </a:lnTo>
                <a:lnTo>
                  <a:pt x="0" y="29"/>
                </a:lnTo>
                <a:lnTo>
                  <a:pt x="3" y="18"/>
                </a:lnTo>
                <a:lnTo>
                  <a:pt x="13" y="0"/>
                </a:lnTo>
                <a:lnTo>
                  <a:pt x="27" y="0"/>
                </a:lnTo>
                <a:lnTo>
                  <a:pt x="33" y="0"/>
                </a:lnTo>
                <a:lnTo>
                  <a:pt x="43" y="0"/>
                </a:lnTo>
                <a:lnTo>
                  <a:pt x="65" y="0"/>
                </a:lnTo>
                <a:lnTo>
                  <a:pt x="134" y="2"/>
                </a:lnTo>
                <a:lnTo>
                  <a:pt x="150" y="2"/>
                </a:lnTo>
                <a:lnTo>
                  <a:pt x="155" y="2"/>
                </a:lnTo>
                <a:lnTo>
                  <a:pt x="157" y="3"/>
                </a:lnTo>
                <a:lnTo>
                  <a:pt x="157" y="2"/>
                </a:lnTo>
                <a:lnTo>
                  <a:pt x="157" y="0"/>
                </a:lnTo>
                <a:lnTo>
                  <a:pt x="181" y="0"/>
                </a:lnTo>
                <a:lnTo>
                  <a:pt x="203" y="0"/>
                </a:lnTo>
                <a:lnTo>
                  <a:pt x="205" y="0"/>
                </a:lnTo>
                <a:lnTo>
                  <a:pt x="211" y="0"/>
                </a:lnTo>
                <a:lnTo>
                  <a:pt x="272" y="0"/>
                </a:lnTo>
                <a:lnTo>
                  <a:pt x="280" y="0"/>
                </a:lnTo>
                <a:lnTo>
                  <a:pt x="302" y="2"/>
                </a:lnTo>
                <a:lnTo>
                  <a:pt x="325" y="2"/>
                </a:lnTo>
                <a:lnTo>
                  <a:pt x="337" y="2"/>
                </a:lnTo>
                <a:lnTo>
                  <a:pt x="341" y="2"/>
                </a:lnTo>
                <a:lnTo>
                  <a:pt x="376" y="2"/>
                </a:lnTo>
                <a:lnTo>
                  <a:pt x="403" y="2"/>
                </a:lnTo>
                <a:close/>
              </a:path>
            </a:pathLst>
          </a:custGeom>
          <a:solidFill>
            <a:srgbClr val="A15DB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9"/>
          <p:cNvSpPr>
            <a:spLocks/>
          </p:cNvSpPr>
          <p:nvPr/>
        </p:nvSpPr>
        <p:spPr bwMode="auto">
          <a:xfrm>
            <a:off x="2066926" y="1422401"/>
            <a:ext cx="950913" cy="917575"/>
          </a:xfrm>
          <a:custGeom>
            <a:avLst/>
            <a:gdLst/>
            <a:ahLst/>
            <a:cxnLst>
              <a:cxn ang="0">
                <a:pos x="524" y="69"/>
              </a:cxn>
              <a:cxn ang="0">
                <a:pos x="524" y="157"/>
              </a:cxn>
              <a:cxn ang="0">
                <a:pos x="530" y="190"/>
              </a:cxn>
              <a:cxn ang="0">
                <a:pos x="552" y="218"/>
              </a:cxn>
              <a:cxn ang="0">
                <a:pos x="533" y="237"/>
              </a:cxn>
              <a:cxn ang="0">
                <a:pos x="530" y="256"/>
              </a:cxn>
              <a:cxn ang="0">
                <a:pos x="570" y="264"/>
              </a:cxn>
              <a:cxn ang="0">
                <a:pos x="596" y="272"/>
              </a:cxn>
              <a:cxn ang="0">
                <a:pos x="597" y="293"/>
              </a:cxn>
              <a:cxn ang="0">
                <a:pos x="589" y="310"/>
              </a:cxn>
              <a:cxn ang="0">
                <a:pos x="567" y="336"/>
              </a:cxn>
              <a:cxn ang="0">
                <a:pos x="559" y="355"/>
              </a:cxn>
              <a:cxn ang="0">
                <a:pos x="551" y="379"/>
              </a:cxn>
              <a:cxn ang="0">
                <a:pos x="535" y="392"/>
              </a:cxn>
              <a:cxn ang="0">
                <a:pos x="546" y="413"/>
              </a:cxn>
              <a:cxn ang="0">
                <a:pos x="512" y="437"/>
              </a:cxn>
              <a:cxn ang="0">
                <a:pos x="501" y="459"/>
              </a:cxn>
              <a:cxn ang="0">
                <a:pos x="487" y="467"/>
              </a:cxn>
              <a:cxn ang="0">
                <a:pos x="469" y="514"/>
              </a:cxn>
              <a:cxn ang="0">
                <a:pos x="453" y="510"/>
              </a:cxn>
              <a:cxn ang="0">
                <a:pos x="455" y="477"/>
              </a:cxn>
              <a:cxn ang="0">
                <a:pos x="458" y="443"/>
              </a:cxn>
              <a:cxn ang="0">
                <a:pos x="468" y="419"/>
              </a:cxn>
              <a:cxn ang="0">
                <a:pos x="471" y="397"/>
              </a:cxn>
              <a:cxn ang="0">
                <a:pos x="463" y="366"/>
              </a:cxn>
              <a:cxn ang="0">
                <a:pos x="440" y="344"/>
              </a:cxn>
              <a:cxn ang="0">
                <a:pos x="426" y="322"/>
              </a:cxn>
              <a:cxn ang="0">
                <a:pos x="376" y="310"/>
              </a:cxn>
              <a:cxn ang="0">
                <a:pos x="332" y="334"/>
              </a:cxn>
              <a:cxn ang="0">
                <a:pos x="292" y="341"/>
              </a:cxn>
              <a:cxn ang="0">
                <a:pos x="285" y="330"/>
              </a:cxn>
              <a:cxn ang="0">
                <a:pos x="266" y="344"/>
              </a:cxn>
              <a:cxn ang="0">
                <a:pos x="229" y="339"/>
              </a:cxn>
              <a:cxn ang="0">
                <a:pos x="199" y="350"/>
              </a:cxn>
              <a:cxn ang="0">
                <a:pos x="186" y="374"/>
              </a:cxn>
              <a:cxn ang="0">
                <a:pos x="181" y="448"/>
              </a:cxn>
              <a:cxn ang="0">
                <a:pos x="112" y="462"/>
              </a:cxn>
              <a:cxn ang="0">
                <a:pos x="114" y="488"/>
              </a:cxn>
              <a:cxn ang="0">
                <a:pos x="116" y="523"/>
              </a:cxn>
              <a:cxn ang="0">
                <a:pos x="88" y="571"/>
              </a:cxn>
              <a:cxn ang="0">
                <a:pos x="88" y="392"/>
              </a:cxn>
              <a:cxn ang="0">
                <a:pos x="90" y="330"/>
              </a:cxn>
              <a:cxn ang="0">
                <a:pos x="71" y="304"/>
              </a:cxn>
              <a:cxn ang="0">
                <a:pos x="52" y="285"/>
              </a:cxn>
              <a:cxn ang="0">
                <a:pos x="10" y="246"/>
              </a:cxn>
              <a:cxn ang="0">
                <a:pos x="10" y="208"/>
              </a:cxn>
              <a:cxn ang="0">
                <a:pos x="13" y="179"/>
              </a:cxn>
              <a:cxn ang="0">
                <a:pos x="39" y="181"/>
              </a:cxn>
              <a:cxn ang="0">
                <a:pos x="56" y="190"/>
              </a:cxn>
              <a:cxn ang="0">
                <a:pos x="66" y="157"/>
              </a:cxn>
              <a:cxn ang="0">
                <a:pos x="71" y="130"/>
              </a:cxn>
              <a:cxn ang="0">
                <a:pos x="85" y="101"/>
              </a:cxn>
              <a:cxn ang="0">
                <a:pos x="58" y="80"/>
              </a:cxn>
              <a:cxn ang="0">
                <a:pos x="68" y="61"/>
              </a:cxn>
              <a:cxn ang="0">
                <a:pos x="93" y="48"/>
              </a:cxn>
              <a:cxn ang="0">
                <a:pos x="146" y="53"/>
              </a:cxn>
              <a:cxn ang="0">
                <a:pos x="192" y="32"/>
              </a:cxn>
              <a:cxn ang="0">
                <a:pos x="212" y="19"/>
              </a:cxn>
              <a:cxn ang="0">
                <a:pos x="218" y="8"/>
              </a:cxn>
              <a:cxn ang="0">
                <a:pos x="360" y="0"/>
              </a:cxn>
              <a:cxn ang="0">
                <a:pos x="508" y="2"/>
              </a:cxn>
            </a:cxnLst>
            <a:rect l="0" t="0" r="r" b="b"/>
            <a:pathLst>
              <a:path w="599" h="578">
                <a:moveTo>
                  <a:pt x="524" y="2"/>
                </a:moveTo>
                <a:lnTo>
                  <a:pt x="524" y="5"/>
                </a:lnTo>
                <a:lnTo>
                  <a:pt x="524" y="10"/>
                </a:lnTo>
                <a:lnTo>
                  <a:pt x="524" y="21"/>
                </a:lnTo>
                <a:lnTo>
                  <a:pt x="524" y="26"/>
                </a:lnTo>
                <a:lnTo>
                  <a:pt x="524" y="30"/>
                </a:lnTo>
                <a:lnTo>
                  <a:pt x="524" y="35"/>
                </a:lnTo>
                <a:lnTo>
                  <a:pt x="524" y="53"/>
                </a:lnTo>
                <a:lnTo>
                  <a:pt x="524" y="69"/>
                </a:lnTo>
                <a:lnTo>
                  <a:pt x="524" y="74"/>
                </a:lnTo>
                <a:lnTo>
                  <a:pt x="524" y="88"/>
                </a:lnTo>
                <a:lnTo>
                  <a:pt x="524" y="90"/>
                </a:lnTo>
                <a:lnTo>
                  <a:pt x="524" y="102"/>
                </a:lnTo>
                <a:lnTo>
                  <a:pt x="524" y="104"/>
                </a:lnTo>
                <a:lnTo>
                  <a:pt x="524" y="120"/>
                </a:lnTo>
                <a:lnTo>
                  <a:pt x="524" y="131"/>
                </a:lnTo>
                <a:lnTo>
                  <a:pt x="524" y="139"/>
                </a:lnTo>
                <a:lnTo>
                  <a:pt x="524" y="157"/>
                </a:lnTo>
                <a:lnTo>
                  <a:pt x="524" y="178"/>
                </a:lnTo>
                <a:lnTo>
                  <a:pt x="525" y="178"/>
                </a:lnTo>
                <a:lnTo>
                  <a:pt x="525" y="179"/>
                </a:lnTo>
                <a:lnTo>
                  <a:pt x="524" y="181"/>
                </a:lnTo>
                <a:lnTo>
                  <a:pt x="524" y="184"/>
                </a:lnTo>
                <a:lnTo>
                  <a:pt x="522" y="189"/>
                </a:lnTo>
                <a:lnTo>
                  <a:pt x="524" y="192"/>
                </a:lnTo>
                <a:lnTo>
                  <a:pt x="527" y="192"/>
                </a:lnTo>
                <a:lnTo>
                  <a:pt x="530" y="190"/>
                </a:lnTo>
                <a:lnTo>
                  <a:pt x="536" y="194"/>
                </a:lnTo>
                <a:lnTo>
                  <a:pt x="541" y="195"/>
                </a:lnTo>
                <a:lnTo>
                  <a:pt x="548" y="195"/>
                </a:lnTo>
                <a:lnTo>
                  <a:pt x="552" y="200"/>
                </a:lnTo>
                <a:lnTo>
                  <a:pt x="556" y="203"/>
                </a:lnTo>
                <a:lnTo>
                  <a:pt x="554" y="205"/>
                </a:lnTo>
                <a:lnTo>
                  <a:pt x="552" y="210"/>
                </a:lnTo>
                <a:lnTo>
                  <a:pt x="554" y="213"/>
                </a:lnTo>
                <a:lnTo>
                  <a:pt x="552" y="218"/>
                </a:lnTo>
                <a:lnTo>
                  <a:pt x="549" y="218"/>
                </a:lnTo>
                <a:lnTo>
                  <a:pt x="546" y="219"/>
                </a:lnTo>
                <a:lnTo>
                  <a:pt x="544" y="218"/>
                </a:lnTo>
                <a:lnTo>
                  <a:pt x="536" y="222"/>
                </a:lnTo>
                <a:lnTo>
                  <a:pt x="535" y="226"/>
                </a:lnTo>
                <a:lnTo>
                  <a:pt x="532" y="227"/>
                </a:lnTo>
                <a:lnTo>
                  <a:pt x="530" y="232"/>
                </a:lnTo>
                <a:lnTo>
                  <a:pt x="532" y="235"/>
                </a:lnTo>
                <a:lnTo>
                  <a:pt x="533" y="237"/>
                </a:lnTo>
                <a:lnTo>
                  <a:pt x="532" y="240"/>
                </a:lnTo>
                <a:lnTo>
                  <a:pt x="532" y="242"/>
                </a:lnTo>
                <a:lnTo>
                  <a:pt x="532" y="243"/>
                </a:lnTo>
                <a:lnTo>
                  <a:pt x="533" y="243"/>
                </a:lnTo>
                <a:lnTo>
                  <a:pt x="533" y="245"/>
                </a:lnTo>
                <a:lnTo>
                  <a:pt x="533" y="248"/>
                </a:lnTo>
                <a:lnTo>
                  <a:pt x="532" y="250"/>
                </a:lnTo>
                <a:lnTo>
                  <a:pt x="530" y="253"/>
                </a:lnTo>
                <a:lnTo>
                  <a:pt x="530" y="256"/>
                </a:lnTo>
                <a:lnTo>
                  <a:pt x="533" y="264"/>
                </a:lnTo>
                <a:lnTo>
                  <a:pt x="536" y="267"/>
                </a:lnTo>
                <a:lnTo>
                  <a:pt x="541" y="266"/>
                </a:lnTo>
                <a:lnTo>
                  <a:pt x="544" y="262"/>
                </a:lnTo>
                <a:lnTo>
                  <a:pt x="548" y="259"/>
                </a:lnTo>
                <a:lnTo>
                  <a:pt x="554" y="258"/>
                </a:lnTo>
                <a:lnTo>
                  <a:pt x="565" y="261"/>
                </a:lnTo>
                <a:lnTo>
                  <a:pt x="568" y="259"/>
                </a:lnTo>
                <a:lnTo>
                  <a:pt x="570" y="264"/>
                </a:lnTo>
                <a:lnTo>
                  <a:pt x="573" y="266"/>
                </a:lnTo>
                <a:lnTo>
                  <a:pt x="578" y="266"/>
                </a:lnTo>
                <a:lnTo>
                  <a:pt x="584" y="264"/>
                </a:lnTo>
                <a:lnTo>
                  <a:pt x="584" y="262"/>
                </a:lnTo>
                <a:lnTo>
                  <a:pt x="586" y="264"/>
                </a:lnTo>
                <a:lnTo>
                  <a:pt x="592" y="266"/>
                </a:lnTo>
                <a:lnTo>
                  <a:pt x="596" y="269"/>
                </a:lnTo>
                <a:lnTo>
                  <a:pt x="597" y="270"/>
                </a:lnTo>
                <a:lnTo>
                  <a:pt x="596" y="272"/>
                </a:lnTo>
                <a:lnTo>
                  <a:pt x="594" y="274"/>
                </a:lnTo>
                <a:lnTo>
                  <a:pt x="592" y="277"/>
                </a:lnTo>
                <a:lnTo>
                  <a:pt x="594" y="278"/>
                </a:lnTo>
                <a:lnTo>
                  <a:pt x="591" y="285"/>
                </a:lnTo>
                <a:lnTo>
                  <a:pt x="591" y="288"/>
                </a:lnTo>
                <a:lnTo>
                  <a:pt x="592" y="290"/>
                </a:lnTo>
                <a:lnTo>
                  <a:pt x="592" y="291"/>
                </a:lnTo>
                <a:lnTo>
                  <a:pt x="594" y="291"/>
                </a:lnTo>
                <a:lnTo>
                  <a:pt x="597" y="293"/>
                </a:lnTo>
                <a:lnTo>
                  <a:pt x="599" y="296"/>
                </a:lnTo>
                <a:lnTo>
                  <a:pt x="597" y="298"/>
                </a:lnTo>
                <a:lnTo>
                  <a:pt x="594" y="298"/>
                </a:lnTo>
                <a:lnTo>
                  <a:pt x="594" y="299"/>
                </a:lnTo>
                <a:lnTo>
                  <a:pt x="594" y="302"/>
                </a:lnTo>
                <a:lnTo>
                  <a:pt x="592" y="304"/>
                </a:lnTo>
                <a:lnTo>
                  <a:pt x="589" y="304"/>
                </a:lnTo>
                <a:lnTo>
                  <a:pt x="588" y="307"/>
                </a:lnTo>
                <a:lnTo>
                  <a:pt x="589" y="310"/>
                </a:lnTo>
                <a:lnTo>
                  <a:pt x="588" y="315"/>
                </a:lnTo>
                <a:lnTo>
                  <a:pt x="586" y="318"/>
                </a:lnTo>
                <a:lnTo>
                  <a:pt x="583" y="323"/>
                </a:lnTo>
                <a:lnTo>
                  <a:pt x="581" y="326"/>
                </a:lnTo>
                <a:lnTo>
                  <a:pt x="581" y="328"/>
                </a:lnTo>
                <a:lnTo>
                  <a:pt x="578" y="331"/>
                </a:lnTo>
                <a:lnTo>
                  <a:pt x="576" y="330"/>
                </a:lnTo>
                <a:lnTo>
                  <a:pt x="568" y="333"/>
                </a:lnTo>
                <a:lnTo>
                  <a:pt x="567" y="336"/>
                </a:lnTo>
                <a:lnTo>
                  <a:pt x="568" y="338"/>
                </a:lnTo>
                <a:lnTo>
                  <a:pt x="567" y="339"/>
                </a:lnTo>
                <a:lnTo>
                  <a:pt x="565" y="341"/>
                </a:lnTo>
                <a:lnTo>
                  <a:pt x="565" y="344"/>
                </a:lnTo>
                <a:lnTo>
                  <a:pt x="564" y="344"/>
                </a:lnTo>
                <a:lnTo>
                  <a:pt x="562" y="346"/>
                </a:lnTo>
                <a:lnTo>
                  <a:pt x="560" y="349"/>
                </a:lnTo>
                <a:lnTo>
                  <a:pt x="559" y="354"/>
                </a:lnTo>
                <a:lnTo>
                  <a:pt x="559" y="355"/>
                </a:lnTo>
                <a:lnTo>
                  <a:pt x="562" y="358"/>
                </a:lnTo>
                <a:lnTo>
                  <a:pt x="564" y="360"/>
                </a:lnTo>
                <a:lnTo>
                  <a:pt x="564" y="362"/>
                </a:lnTo>
                <a:lnTo>
                  <a:pt x="564" y="365"/>
                </a:lnTo>
                <a:lnTo>
                  <a:pt x="562" y="368"/>
                </a:lnTo>
                <a:lnTo>
                  <a:pt x="557" y="371"/>
                </a:lnTo>
                <a:lnTo>
                  <a:pt x="557" y="373"/>
                </a:lnTo>
                <a:lnTo>
                  <a:pt x="552" y="374"/>
                </a:lnTo>
                <a:lnTo>
                  <a:pt x="551" y="379"/>
                </a:lnTo>
                <a:lnTo>
                  <a:pt x="548" y="379"/>
                </a:lnTo>
                <a:lnTo>
                  <a:pt x="544" y="379"/>
                </a:lnTo>
                <a:lnTo>
                  <a:pt x="543" y="378"/>
                </a:lnTo>
                <a:lnTo>
                  <a:pt x="541" y="376"/>
                </a:lnTo>
                <a:lnTo>
                  <a:pt x="538" y="381"/>
                </a:lnTo>
                <a:lnTo>
                  <a:pt x="538" y="386"/>
                </a:lnTo>
                <a:lnTo>
                  <a:pt x="536" y="389"/>
                </a:lnTo>
                <a:lnTo>
                  <a:pt x="535" y="390"/>
                </a:lnTo>
                <a:lnTo>
                  <a:pt x="535" y="392"/>
                </a:lnTo>
                <a:lnTo>
                  <a:pt x="535" y="394"/>
                </a:lnTo>
                <a:lnTo>
                  <a:pt x="536" y="395"/>
                </a:lnTo>
                <a:lnTo>
                  <a:pt x="540" y="398"/>
                </a:lnTo>
                <a:lnTo>
                  <a:pt x="541" y="402"/>
                </a:lnTo>
                <a:lnTo>
                  <a:pt x="541" y="405"/>
                </a:lnTo>
                <a:lnTo>
                  <a:pt x="544" y="408"/>
                </a:lnTo>
                <a:lnTo>
                  <a:pt x="544" y="411"/>
                </a:lnTo>
                <a:lnTo>
                  <a:pt x="544" y="413"/>
                </a:lnTo>
                <a:lnTo>
                  <a:pt x="546" y="413"/>
                </a:lnTo>
                <a:lnTo>
                  <a:pt x="546" y="416"/>
                </a:lnTo>
                <a:lnTo>
                  <a:pt x="546" y="418"/>
                </a:lnTo>
                <a:lnTo>
                  <a:pt x="541" y="419"/>
                </a:lnTo>
                <a:lnTo>
                  <a:pt x="538" y="422"/>
                </a:lnTo>
                <a:lnTo>
                  <a:pt x="528" y="424"/>
                </a:lnTo>
                <a:lnTo>
                  <a:pt x="524" y="424"/>
                </a:lnTo>
                <a:lnTo>
                  <a:pt x="517" y="429"/>
                </a:lnTo>
                <a:lnTo>
                  <a:pt x="516" y="435"/>
                </a:lnTo>
                <a:lnTo>
                  <a:pt x="512" y="437"/>
                </a:lnTo>
                <a:lnTo>
                  <a:pt x="511" y="440"/>
                </a:lnTo>
                <a:lnTo>
                  <a:pt x="509" y="442"/>
                </a:lnTo>
                <a:lnTo>
                  <a:pt x="509" y="443"/>
                </a:lnTo>
                <a:lnTo>
                  <a:pt x="508" y="446"/>
                </a:lnTo>
                <a:lnTo>
                  <a:pt x="506" y="451"/>
                </a:lnTo>
                <a:lnTo>
                  <a:pt x="508" y="453"/>
                </a:lnTo>
                <a:lnTo>
                  <a:pt x="506" y="454"/>
                </a:lnTo>
                <a:lnTo>
                  <a:pt x="503" y="456"/>
                </a:lnTo>
                <a:lnTo>
                  <a:pt x="501" y="459"/>
                </a:lnTo>
                <a:lnTo>
                  <a:pt x="500" y="461"/>
                </a:lnTo>
                <a:lnTo>
                  <a:pt x="498" y="466"/>
                </a:lnTo>
                <a:lnTo>
                  <a:pt x="496" y="466"/>
                </a:lnTo>
                <a:lnTo>
                  <a:pt x="496" y="464"/>
                </a:lnTo>
                <a:lnTo>
                  <a:pt x="495" y="464"/>
                </a:lnTo>
                <a:lnTo>
                  <a:pt x="495" y="466"/>
                </a:lnTo>
                <a:lnTo>
                  <a:pt x="492" y="466"/>
                </a:lnTo>
                <a:lnTo>
                  <a:pt x="490" y="466"/>
                </a:lnTo>
                <a:lnTo>
                  <a:pt x="487" y="467"/>
                </a:lnTo>
                <a:lnTo>
                  <a:pt x="484" y="472"/>
                </a:lnTo>
                <a:lnTo>
                  <a:pt x="484" y="474"/>
                </a:lnTo>
                <a:lnTo>
                  <a:pt x="480" y="477"/>
                </a:lnTo>
                <a:lnTo>
                  <a:pt x="477" y="477"/>
                </a:lnTo>
                <a:lnTo>
                  <a:pt x="476" y="478"/>
                </a:lnTo>
                <a:lnTo>
                  <a:pt x="474" y="478"/>
                </a:lnTo>
                <a:lnTo>
                  <a:pt x="471" y="480"/>
                </a:lnTo>
                <a:lnTo>
                  <a:pt x="469" y="478"/>
                </a:lnTo>
                <a:lnTo>
                  <a:pt x="469" y="514"/>
                </a:lnTo>
                <a:lnTo>
                  <a:pt x="468" y="526"/>
                </a:lnTo>
                <a:lnTo>
                  <a:pt x="464" y="526"/>
                </a:lnTo>
                <a:lnTo>
                  <a:pt x="460" y="526"/>
                </a:lnTo>
                <a:lnTo>
                  <a:pt x="456" y="526"/>
                </a:lnTo>
                <a:lnTo>
                  <a:pt x="453" y="523"/>
                </a:lnTo>
                <a:lnTo>
                  <a:pt x="450" y="525"/>
                </a:lnTo>
                <a:lnTo>
                  <a:pt x="448" y="522"/>
                </a:lnTo>
                <a:lnTo>
                  <a:pt x="450" y="515"/>
                </a:lnTo>
                <a:lnTo>
                  <a:pt x="453" y="510"/>
                </a:lnTo>
                <a:lnTo>
                  <a:pt x="453" y="507"/>
                </a:lnTo>
                <a:lnTo>
                  <a:pt x="456" y="504"/>
                </a:lnTo>
                <a:lnTo>
                  <a:pt x="458" y="501"/>
                </a:lnTo>
                <a:lnTo>
                  <a:pt x="455" y="496"/>
                </a:lnTo>
                <a:lnTo>
                  <a:pt x="458" y="491"/>
                </a:lnTo>
                <a:lnTo>
                  <a:pt x="456" y="485"/>
                </a:lnTo>
                <a:lnTo>
                  <a:pt x="453" y="482"/>
                </a:lnTo>
                <a:lnTo>
                  <a:pt x="455" y="478"/>
                </a:lnTo>
                <a:lnTo>
                  <a:pt x="455" y="477"/>
                </a:lnTo>
                <a:lnTo>
                  <a:pt x="455" y="466"/>
                </a:lnTo>
                <a:lnTo>
                  <a:pt x="456" y="462"/>
                </a:lnTo>
                <a:lnTo>
                  <a:pt x="456" y="459"/>
                </a:lnTo>
                <a:lnTo>
                  <a:pt x="455" y="456"/>
                </a:lnTo>
                <a:lnTo>
                  <a:pt x="450" y="453"/>
                </a:lnTo>
                <a:lnTo>
                  <a:pt x="448" y="450"/>
                </a:lnTo>
                <a:lnTo>
                  <a:pt x="450" y="446"/>
                </a:lnTo>
                <a:lnTo>
                  <a:pt x="453" y="443"/>
                </a:lnTo>
                <a:lnTo>
                  <a:pt x="458" y="443"/>
                </a:lnTo>
                <a:lnTo>
                  <a:pt x="463" y="445"/>
                </a:lnTo>
                <a:lnTo>
                  <a:pt x="466" y="445"/>
                </a:lnTo>
                <a:lnTo>
                  <a:pt x="469" y="442"/>
                </a:lnTo>
                <a:lnTo>
                  <a:pt x="471" y="440"/>
                </a:lnTo>
                <a:lnTo>
                  <a:pt x="472" y="435"/>
                </a:lnTo>
                <a:lnTo>
                  <a:pt x="474" y="429"/>
                </a:lnTo>
                <a:lnTo>
                  <a:pt x="472" y="424"/>
                </a:lnTo>
                <a:lnTo>
                  <a:pt x="469" y="421"/>
                </a:lnTo>
                <a:lnTo>
                  <a:pt x="468" y="419"/>
                </a:lnTo>
                <a:lnTo>
                  <a:pt x="464" y="418"/>
                </a:lnTo>
                <a:lnTo>
                  <a:pt x="463" y="416"/>
                </a:lnTo>
                <a:lnTo>
                  <a:pt x="463" y="414"/>
                </a:lnTo>
                <a:lnTo>
                  <a:pt x="463" y="411"/>
                </a:lnTo>
                <a:lnTo>
                  <a:pt x="466" y="410"/>
                </a:lnTo>
                <a:lnTo>
                  <a:pt x="469" y="408"/>
                </a:lnTo>
                <a:lnTo>
                  <a:pt x="472" y="403"/>
                </a:lnTo>
                <a:lnTo>
                  <a:pt x="472" y="400"/>
                </a:lnTo>
                <a:lnTo>
                  <a:pt x="471" y="397"/>
                </a:lnTo>
                <a:lnTo>
                  <a:pt x="469" y="395"/>
                </a:lnTo>
                <a:lnTo>
                  <a:pt x="469" y="390"/>
                </a:lnTo>
                <a:lnTo>
                  <a:pt x="471" y="387"/>
                </a:lnTo>
                <a:lnTo>
                  <a:pt x="474" y="381"/>
                </a:lnTo>
                <a:lnTo>
                  <a:pt x="476" y="376"/>
                </a:lnTo>
                <a:lnTo>
                  <a:pt x="472" y="371"/>
                </a:lnTo>
                <a:lnTo>
                  <a:pt x="469" y="370"/>
                </a:lnTo>
                <a:lnTo>
                  <a:pt x="468" y="368"/>
                </a:lnTo>
                <a:lnTo>
                  <a:pt x="463" y="366"/>
                </a:lnTo>
                <a:lnTo>
                  <a:pt x="461" y="366"/>
                </a:lnTo>
                <a:lnTo>
                  <a:pt x="456" y="368"/>
                </a:lnTo>
                <a:lnTo>
                  <a:pt x="452" y="368"/>
                </a:lnTo>
                <a:lnTo>
                  <a:pt x="450" y="366"/>
                </a:lnTo>
                <a:lnTo>
                  <a:pt x="448" y="363"/>
                </a:lnTo>
                <a:lnTo>
                  <a:pt x="448" y="358"/>
                </a:lnTo>
                <a:lnTo>
                  <a:pt x="448" y="352"/>
                </a:lnTo>
                <a:lnTo>
                  <a:pt x="445" y="347"/>
                </a:lnTo>
                <a:lnTo>
                  <a:pt x="440" y="344"/>
                </a:lnTo>
                <a:lnTo>
                  <a:pt x="437" y="341"/>
                </a:lnTo>
                <a:lnTo>
                  <a:pt x="434" y="339"/>
                </a:lnTo>
                <a:lnTo>
                  <a:pt x="432" y="336"/>
                </a:lnTo>
                <a:lnTo>
                  <a:pt x="432" y="334"/>
                </a:lnTo>
                <a:lnTo>
                  <a:pt x="436" y="331"/>
                </a:lnTo>
                <a:lnTo>
                  <a:pt x="436" y="328"/>
                </a:lnTo>
                <a:lnTo>
                  <a:pt x="436" y="326"/>
                </a:lnTo>
                <a:lnTo>
                  <a:pt x="431" y="323"/>
                </a:lnTo>
                <a:lnTo>
                  <a:pt x="426" y="322"/>
                </a:lnTo>
                <a:lnTo>
                  <a:pt x="423" y="320"/>
                </a:lnTo>
                <a:lnTo>
                  <a:pt x="418" y="320"/>
                </a:lnTo>
                <a:lnTo>
                  <a:pt x="413" y="320"/>
                </a:lnTo>
                <a:lnTo>
                  <a:pt x="407" y="322"/>
                </a:lnTo>
                <a:lnTo>
                  <a:pt x="402" y="320"/>
                </a:lnTo>
                <a:lnTo>
                  <a:pt x="386" y="310"/>
                </a:lnTo>
                <a:lnTo>
                  <a:pt x="383" y="309"/>
                </a:lnTo>
                <a:lnTo>
                  <a:pt x="380" y="309"/>
                </a:lnTo>
                <a:lnTo>
                  <a:pt x="376" y="310"/>
                </a:lnTo>
                <a:lnTo>
                  <a:pt x="372" y="314"/>
                </a:lnTo>
                <a:lnTo>
                  <a:pt x="367" y="317"/>
                </a:lnTo>
                <a:lnTo>
                  <a:pt x="357" y="320"/>
                </a:lnTo>
                <a:lnTo>
                  <a:pt x="352" y="320"/>
                </a:lnTo>
                <a:lnTo>
                  <a:pt x="348" y="323"/>
                </a:lnTo>
                <a:lnTo>
                  <a:pt x="343" y="325"/>
                </a:lnTo>
                <a:lnTo>
                  <a:pt x="341" y="326"/>
                </a:lnTo>
                <a:lnTo>
                  <a:pt x="336" y="331"/>
                </a:lnTo>
                <a:lnTo>
                  <a:pt x="332" y="334"/>
                </a:lnTo>
                <a:lnTo>
                  <a:pt x="330" y="334"/>
                </a:lnTo>
                <a:lnTo>
                  <a:pt x="320" y="333"/>
                </a:lnTo>
                <a:lnTo>
                  <a:pt x="316" y="334"/>
                </a:lnTo>
                <a:lnTo>
                  <a:pt x="314" y="334"/>
                </a:lnTo>
                <a:lnTo>
                  <a:pt x="301" y="336"/>
                </a:lnTo>
                <a:lnTo>
                  <a:pt x="300" y="336"/>
                </a:lnTo>
                <a:lnTo>
                  <a:pt x="296" y="338"/>
                </a:lnTo>
                <a:lnTo>
                  <a:pt x="293" y="341"/>
                </a:lnTo>
                <a:lnTo>
                  <a:pt x="292" y="341"/>
                </a:lnTo>
                <a:lnTo>
                  <a:pt x="290" y="341"/>
                </a:lnTo>
                <a:lnTo>
                  <a:pt x="290" y="339"/>
                </a:lnTo>
                <a:lnTo>
                  <a:pt x="290" y="338"/>
                </a:lnTo>
                <a:lnTo>
                  <a:pt x="288" y="338"/>
                </a:lnTo>
                <a:lnTo>
                  <a:pt x="288" y="336"/>
                </a:lnTo>
                <a:lnTo>
                  <a:pt x="287" y="336"/>
                </a:lnTo>
                <a:lnTo>
                  <a:pt x="287" y="334"/>
                </a:lnTo>
                <a:lnTo>
                  <a:pt x="287" y="333"/>
                </a:lnTo>
                <a:lnTo>
                  <a:pt x="285" y="330"/>
                </a:lnTo>
                <a:lnTo>
                  <a:pt x="282" y="328"/>
                </a:lnTo>
                <a:lnTo>
                  <a:pt x="280" y="326"/>
                </a:lnTo>
                <a:lnTo>
                  <a:pt x="279" y="328"/>
                </a:lnTo>
                <a:lnTo>
                  <a:pt x="276" y="331"/>
                </a:lnTo>
                <a:lnTo>
                  <a:pt x="274" y="336"/>
                </a:lnTo>
                <a:lnTo>
                  <a:pt x="271" y="341"/>
                </a:lnTo>
                <a:lnTo>
                  <a:pt x="269" y="344"/>
                </a:lnTo>
                <a:lnTo>
                  <a:pt x="268" y="344"/>
                </a:lnTo>
                <a:lnTo>
                  <a:pt x="266" y="344"/>
                </a:lnTo>
                <a:lnTo>
                  <a:pt x="264" y="342"/>
                </a:lnTo>
                <a:lnTo>
                  <a:pt x="261" y="341"/>
                </a:lnTo>
                <a:lnTo>
                  <a:pt x="256" y="339"/>
                </a:lnTo>
                <a:lnTo>
                  <a:pt x="253" y="338"/>
                </a:lnTo>
                <a:lnTo>
                  <a:pt x="248" y="334"/>
                </a:lnTo>
                <a:lnTo>
                  <a:pt x="244" y="334"/>
                </a:lnTo>
                <a:lnTo>
                  <a:pt x="240" y="336"/>
                </a:lnTo>
                <a:lnTo>
                  <a:pt x="234" y="339"/>
                </a:lnTo>
                <a:lnTo>
                  <a:pt x="229" y="339"/>
                </a:lnTo>
                <a:lnTo>
                  <a:pt x="226" y="339"/>
                </a:lnTo>
                <a:lnTo>
                  <a:pt x="221" y="342"/>
                </a:lnTo>
                <a:lnTo>
                  <a:pt x="218" y="344"/>
                </a:lnTo>
                <a:lnTo>
                  <a:pt x="215" y="346"/>
                </a:lnTo>
                <a:lnTo>
                  <a:pt x="210" y="349"/>
                </a:lnTo>
                <a:lnTo>
                  <a:pt x="208" y="349"/>
                </a:lnTo>
                <a:lnTo>
                  <a:pt x="205" y="349"/>
                </a:lnTo>
                <a:lnTo>
                  <a:pt x="200" y="349"/>
                </a:lnTo>
                <a:lnTo>
                  <a:pt x="199" y="350"/>
                </a:lnTo>
                <a:lnTo>
                  <a:pt x="196" y="352"/>
                </a:lnTo>
                <a:lnTo>
                  <a:pt x="194" y="355"/>
                </a:lnTo>
                <a:lnTo>
                  <a:pt x="194" y="357"/>
                </a:lnTo>
                <a:lnTo>
                  <a:pt x="192" y="358"/>
                </a:lnTo>
                <a:lnTo>
                  <a:pt x="192" y="362"/>
                </a:lnTo>
                <a:lnTo>
                  <a:pt x="191" y="365"/>
                </a:lnTo>
                <a:lnTo>
                  <a:pt x="189" y="370"/>
                </a:lnTo>
                <a:lnTo>
                  <a:pt x="188" y="373"/>
                </a:lnTo>
                <a:lnTo>
                  <a:pt x="186" y="374"/>
                </a:lnTo>
                <a:lnTo>
                  <a:pt x="180" y="378"/>
                </a:lnTo>
                <a:lnTo>
                  <a:pt x="192" y="400"/>
                </a:lnTo>
                <a:lnTo>
                  <a:pt x="204" y="422"/>
                </a:lnTo>
                <a:lnTo>
                  <a:pt x="205" y="426"/>
                </a:lnTo>
                <a:lnTo>
                  <a:pt x="199" y="430"/>
                </a:lnTo>
                <a:lnTo>
                  <a:pt x="196" y="434"/>
                </a:lnTo>
                <a:lnTo>
                  <a:pt x="192" y="437"/>
                </a:lnTo>
                <a:lnTo>
                  <a:pt x="188" y="440"/>
                </a:lnTo>
                <a:lnTo>
                  <a:pt x="181" y="448"/>
                </a:lnTo>
                <a:lnTo>
                  <a:pt x="172" y="454"/>
                </a:lnTo>
                <a:lnTo>
                  <a:pt x="159" y="459"/>
                </a:lnTo>
                <a:lnTo>
                  <a:pt x="135" y="459"/>
                </a:lnTo>
                <a:lnTo>
                  <a:pt x="133" y="459"/>
                </a:lnTo>
                <a:lnTo>
                  <a:pt x="127" y="462"/>
                </a:lnTo>
                <a:lnTo>
                  <a:pt x="125" y="462"/>
                </a:lnTo>
                <a:lnTo>
                  <a:pt x="122" y="462"/>
                </a:lnTo>
                <a:lnTo>
                  <a:pt x="117" y="461"/>
                </a:lnTo>
                <a:lnTo>
                  <a:pt x="112" y="462"/>
                </a:lnTo>
                <a:lnTo>
                  <a:pt x="108" y="466"/>
                </a:lnTo>
                <a:lnTo>
                  <a:pt x="108" y="469"/>
                </a:lnTo>
                <a:lnTo>
                  <a:pt x="106" y="475"/>
                </a:lnTo>
                <a:lnTo>
                  <a:pt x="108" y="477"/>
                </a:lnTo>
                <a:lnTo>
                  <a:pt x="109" y="477"/>
                </a:lnTo>
                <a:lnTo>
                  <a:pt x="111" y="480"/>
                </a:lnTo>
                <a:lnTo>
                  <a:pt x="114" y="483"/>
                </a:lnTo>
                <a:lnTo>
                  <a:pt x="114" y="485"/>
                </a:lnTo>
                <a:lnTo>
                  <a:pt x="114" y="488"/>
                </a:lnTo>
                <a:lnTo>
                  <a:pt x="114" y="490"/>
                </a:lnTo>
                <a:lnTo>
                  <a:pt x="116" y="491"/>
                </a:lnTo>
                <a:lnTo>
                  <a:pt x="117" y="494"/>
                </a:lnTo>
                <a:lnTo>
                  <a:pt x="122" y="496"/>
                </a:lnTo>
                <a:lnTo>
                  <a:pt x="125" y="502"/>
                </a:lnTo>
                <a:lnTo>
                  <a:pt x="125" y="506"/>
                </a:lnTo>
                <a:lnTo>
                  <a:pt x="124" y="509"/>
                </a:lnTo>
                <a:lnTo>
                  <a:pt x="122" y="515"/>
                </a:lnTo>
                <a:lnTo>
                  <a:pt x="116" y="523"/>
                </a:lnTo>
                <a:lnTo>
                  <a:pt x="114" y="531"/>
                </a:lnTo>
                <a:lnTo>
                  <a:pt x="109" y="539"/>
                </a:lnTo>
                <a:lnTo>
                  <a:pt x="108" y="549"/>
                </a:lnTo>
                <a:lnTo>
                  <a:pt x="108" y="562"/>
                </a:lnTo>
                <a:lnTo>
                  <a:pt x="106" y="566"/>
                </a:lnTo>
                <a:lnTo>
                  <a:pt x="101" y="570"/>
                </a:lnTo>
                <a:lnTo>
                  <a:pt x="95" y="573"/>
                </a:lnTo>
                <a:lnTo>
                  <a:pt x="92" y="578"/>
                </a:lnTo>
                <a:lnTo>
                  <a:pt x="88" y="571"/>
                </a:lnTo>
                <a:lnTo>
                  <a:pt x="88" y="557"/>
                </a:lnTo>
                <a:lnTo>
                  <a:pt x="88" y="504"/>
                </a:lnTo>
                <a:lnTo>
                  <a:pt x="88" y="477"/>
                </a:lnTo>
                <a:lnTo>
                  <a:pt x="88" y="461"/>
                </a:lnTo>
                <a:lnTo>
                  <a:pt x="88" y="438"/>
                </a:lnTo>
                <a:lnTo>
                  <a:pt x="88" y="430"/>
                </a:lnTo>
                <a:lnTo>
                  <a:pt x="88" y="403"/>
                </a:lnTo>
                <a:lnTo>
                  <a:pt x="88" y="394"/>
                </a:lnTo>
                <a:lnTo>
                  <a:pt x="88" y="392"/>
                </a:lnTo>
                <a:lnTo>
                  <a:pt x="88" y="382"/>
                </a:lnTo>
                <a:lnTo>
                  <a:pt x="88" y="358"/>
                </a:lnTo>
                <a:lnTo>
                  <a:pt x="90" y="342"/>
                </a:lnTo>
                <a:lnTo>
                  <a:pt x="90" y="339"/>
                </a:lnTo>
                <a:lnTo>
                  <a:pt x="90" y="338"/>
                </a:lnTo>
                <a:lnTo>
                  <a:pt x="90" y="336"/>
                </a:lnTo>
                <a:lnTo>
                  <a:pt x="90" y="333"/>
                </a:lnTo>
                <a:lnTo>
                  <a:pt x="90" y="331"/>
                </a:lnTo>
                <a:lnTo>
                  <a:pt x="90" y="330"/>
                </a:lnTo>
                <a:lnTo>
                  <a:pt x="90" y="326"/>
                </a:lnTo>
                <a:lnTo>
                  <a:pt x="90" y="309"/>
                </a:lnTo>
                <a:lnTo>
                  <a:pt x="85" y="310"/>
                </a:lnTo>
                <a:lnTo>
                  <a:pt x="84" y="310"/>
                </a:lnTo>
                <a:lnTo>
                  <a:pt x="82" y="310"/>
                </a:lnTo>
                <a:lnTo>
                  <a:pt x="79" y="309"/>
                </a:lnTo>
                <a:lnTo>
                  <a:pt x="77" y="307"/>
                </a:lnTo>
                <a:lnTo>
                  <a:pt x="72" y="304"/>
                </a:lnTo>
                <a:lnTo>
                  <a:pt x="71" y="304"/>
                </a:lnTo>
                <a:lnTo>
                  <a:pt x="69" y="304"/>
                </a:lnTo>
                <a:lnTo>
                  <a:pt x="66" y="304"/>
                </a:lnTo>
                <a:lnTo>
                  <a:pt x="63" y="304"/>
                </a:lnTo>
                <a:lnTo>
                  <a:pt x="61" y="302"/>
                </a:lnTo>
                <a:lnTo>
                  <a:pt x="58" y="299"/>
                </a:lnTo>
                <a:lnTo>
                  <a:pt x="55" y="294"/>
                </a:lnTo>
                <a:lnTo>
                  <a:pt x="55" y="293"/>
                </a:lnTo>
                <a:lnTo>
                  <a:pt x="52" y="288"/>
                </a:lnTo>
                <a:lnTo>
                  <a:pt x="52" y="285"/>
                </a:lnTo>
                <a:lnTo>
                  <a:pt x="50" y="275"/>
                </a:lnTo>
                <a:lnTo>
                  <a:pt x="48" y="272"/>
                </a:lnTo>
                <a:lnTo>
                  <a:pt x="48" y="270"/>
                </a:lnTo>
                <a:lnTo>
                  <a:pt x="47" y="269"/>
                </a:lnTo>
                <a:lnTo>
                  <a:pt x="36" y="259"/>
                </a:lnTo>
                <a:lnTo>
                  <a:pt x="31" y="256"/>
                </a:lnTo>
                <a:lnTo>
                  <a:pt x="26" y="253"/>
                </a:lnTo>
                <a:lnTo>
                  <a:pt x="12" y="246"/>
                </a:lnTo>
                <a:lnTo>
                  <a:pt x="10" y="246"/>
                </a:lnTo>
                <a:lnTo>
                  <a:pt x="5" y="248"/>
                </a:lnTo>
                <a:lnTo>
                  <a:pt x="4" y="238"/>
                </a:lnTo>
                <a:lnTo>
                  <a:pt x="0" y="229"/>
                </a:lnTo>
                <a:lnTo>
                  <a:pt x="0" y="227"/>
                </a:lnTo>
                <a:lnTo>
                  <a:pt x="4" y="226"/>
                </a:lnTo>
                <a:lnTo>
                  <a:pt x="5" y="221"/>
                </a:lnTo>
                <a:lnTo>
                  <a:pt x="8" y="216"/>
                </a:lnTo>
                <a:lnTo>
                  <a:pt x="10" y="213"/>
                </a:lnTo>
                <a:lnTo>
                  <a:pt x="10" y="208"/>
                </a:lnTo>
                <a:lnTo>
                  <a:pt x="10" y="205"/>
                </a:lnTo>
                <a:lnTo>
                  <a:pt x="10" y="202"/>
                </a:lnTo>
                <a:lnTo>
                  <a:pt x="8" y="198"/>
                </a:lnTo>
                <a:lnTo>
                  <a:pt x="7" y="197"/>
                </a:lnTo>
                <a:lnTo>
                  <a:pt x="5" y="195"/>
                </a:lnTo>
                <a:lnTo>
                  <a:pt x="2" y="195"/>
                </a:lnTo>
                <a:lnTo>
                  <a:pt x="7" y="186"/>
                </a:lnTo>
                <a:lnTo>
                  <a:pt x="8" y="182"/>
                </a:lnTo>
                <a:lnTo>
                  <a:pt x="13" y="179"/>
                </a:lnTo>
                <a:lnTo>
                  <a:pt x="20" y="176"/>
                </a:lnTo>
                <a:lnTo>
                  <a:pt x="23" y="174"/>
                </a:lnTo>
                <a:lnTo>
                  <a:pt x="28" y="174"/>
                </a:lnTo>
                <a:lnTo>
                  <a:pt x="31" y="174"/>
                </a:lnTo>
                <a:lnTo>
                  <a:pt x="32" y="174"/>
                </a:lnTo>
                <a:lnTo>
                  <a:pt x="36" y="176"/>
                </a:lnTo>
                <a:lnTo>
                  <a:pt x="37" y="178"/>
                </a:lnTo>
                <a:lnTo>
                  <a:pt x="39" y="179"/>
                </a:lnTo>
                <a:lnTo>
                  <a:pt x="39" y="181"/>
                </a:lnTo>
                <a:lnTo>
                  <a:pt x="40" y="186"/>
                </a:lnTo>
                <a:lnTo>
                  <a:pt x="40" y="190"/>
                </a:lnTo>
                <a:lnTo>
                  <a:pt x="42" y="192"/>
                </a:lnTo>
                <a:lnTo>
                  <a:pt x="42" y="194"/>
                </a:lnTo>
                <a:lnTo>
                  <a:pt x="44" y="194"/>
                </a:lnTo>
                <a:lnTo>
                  <a:pt x="45" y="194"/>
                </a:lnTo>
                <a:lnTo>
                  <a:pt x="48" y="192"/>
                </a:lnTo>
                <a:lnTo>
                  <a:pt x="53" y="190"/>
                </a:lnTo>
                <a:lnTo>
                  <a:pt x="56" y="190"/>
                </a:lnTo>
                <a:lnTo>
                  <a:pt x="58" y="187"/>
                </a:lnTo>
                <a:lnTo>
                  <a:pt x="60" y="186"/>
                </a:lnTo>
                <a:lnTo>
                  <a:pt x="61" y="184"/>
                </a:lnTo>
                <a:lnTo>
                  <a:pt x="63" y="179"/>
                </a:lnTo>
                <a:lnTo>
                  <a:pt x="63" y="176"/>
                </a:lnTo>
                <a:lnTo>
                  <a:pt x="64" y="163"/>
                </a:lnTo>
                <a:lnTo>
                  <a:pt x="64" y="162"/>
                </a:lnTo>
                <a:lnTo>
                  <a:pt x="64" y="160"/>
                </a:lnTo>
                <a:lnTo>
                  <a:pt x="66" y="157"/>
                </a:lnTo>
                <a:lnTo>
                  <a:pt x="68" y="154"/>
                </a:lnTo>
                <a:lnTo>
                  <a:pt x="68" y="152"/>
                </a:lnTo>
                <a:lnTo>
                  <a:pt x="68" y="149"/>
                </a:lnTo>
                <a:lnTo>
                  <a:pt x="66" y="149"/>
                </a:lnTo>
                <a:lnTo>
                  <a:pt x="66" y="146"/>
                </a:lnTo>
                <a:lnTo>
                  <a:pt x="66" y="144"/>
                </a:lnTo>
                <a:lnTo>
                  <a:pt x="68" y="139"/>
                </a:lnTo>
                <a:lnTo>
                  <a:pt x="68" y="138"/>
                </a:lnTo>
                <a:lnTo>
                  <a:pt x="71" y="130"/>
                </a:lnTo>
                <a:lnTo>
                  <a:pt x="76" y="122"/>
                </a:lnTo>
                <a:lnTo>
                  <a:pt x="76" y="120"/>
                </a:lnTo>
                <a:lnTo>
                  <a:pt x="77" y="118"/>
                </a:lnTo>
                <a:lnTo>
                  <a:pt x="79" y="115"/>
                </a:lnTo>
                <a:lnTo>
                  <a:pt x="80" y="114"/>
                </a:lnTo>
                <a:lnTo>
                  <a:pt x="82" y="110"/>
                </a:lnTo>
                <a:lnTo>
                  <a:pt x="85" y="107"/>
                </a:lnTo>
                <a:lnTo>
                  <a:pt x="87" y="104"/>
                </a:lnTo>
                <a:lnTo>
                  <a:pt x="85" y="101"/>
                </a:lnTo>
                <a:lnTo>
                  <a:pt x="82" y="98"/>
                </a:lnTo>
                <a:lnTo>
                  <a:pt x="79" y="93"/>
                </a:lnTo>
                <a:lnTo>
                  <a:pt x="76" y="91"/>
                </a:lnTo>
                <a:lnTo>
                  <a:pt x="72" y="91"/>
                </a:lnTo>
                <a:lnTo>
                  <a:pt x="69" y="90"/>
                </a:lnTo>
                <a:lnTo>
                  <a:pt x="68" y="83"/>
                </a:lnTo>
                <a:lnTo>
                  <a:pt x="64" y="82"/>
                </a:lnTo>
                <a:lnTo>
                  <a:pt x="60" y="82"/>
                </a:lnTo>
                <a:lnTo>
                  <a:pt x="58" y="80"/>
                </a:lnTo>
                <a:lnTo>
                  <a:pt x="60" y="77"/>
                </a:lnTo>
                <a:lnTo>
                  <a:pt x="61" y="72"/>
                </a:lnTo>
                <a:lnTo>
                  <a:pt x="63" y="69"/>
                </a:lnTo>
                <a:lnTo>
                  <a:pt x="64" y="69"/>
                </a:lnTo>
                <a:lnTo>
                  <a:pt x="69" y="67"/>
                </a:lnTo>
                <a:lnTo>
                  <a:pt x="72" y="67"/>
                </a:lnTo>
                <a:lnTo>
                  <a:pt x="72" y="66"/>
                </a:lnTo>
                <a:lnTo>
                  <a:pt x="68" y="62"/>
                </a:lnTo>
                <a:lnTo>
                  <a:pt x="68" y="61"/>
                </a:lnTo>
                <a:lnTo>
                  <a:pt x="69" y="58"/>
                </a:lnTo>
                <a:lnTo>
                  <a:pt x="71" y="56"/>
                </a:lnTo>
                <a:lnTo>
                  <a:pt x="72" y="56"/>
                </a:lnTo>
                <a:lnTo>
                  <a:pt x="76" y="56"/>
                </a:lnTo>
                <a:lnTo>
                  <a:pt x="79" y="54"/>
                </a:lnTo>
                <a:lnTo>
                  <a:pt x="84" y="53"/>
                </a:lnTo>
                <a:lnTo>
                  <a:pt x="85" y="50"/>
                </a:lnTo>
                <a:lnTo>
                  <a:pt x="88" y="45"/>
                </a:lnTo>
                <a:lnTo>
                  <a:pt x="93" y="48"/>
                </a:lnTo>
                <a:lnTo>
                  <a:pt x="95" y="48"/>
                </a:lnTo>
                <a:lnTo>
                  <a:pt x="98" y="51"/>
                </a:lnTo>
                <a:lnTo>
                  <a:pt x="103" y="54"/>
                </a:lnTo>
                <a:lnTo>
                  <a:pt x="109" y="58"/>
                </a:lnTo>
                <a:lnTo>
                  <a:pt x="117" y="58"/>
                </a:lnTo>
                <a:lnTo>
                  <a:pt x="122" y="58"/>
                </a:lnTo>
                <a:lnTo>
                  <a:pt x="138" y="56"/>
                </a:lnTo>
                <a:lnTo>
                  <a:pt x="144" y="54"/>
                </a:lnTo>
                <a:lnTo>
                  <a:pt x="146" y="53"/>
                </a:lnTo>
                <a:lnTo>
                  <a:pt x="149" y="48"/>
                </a:lnTo>
                <a:lnTo>
                  <a:pt x="151" y="46"/>
                </a:lnTo>
                <a:lnTo>
                  <a:pt x="154" y="43"/>
                </a:lnTo>
                <a:lnTo>
                  <a:pt x="159" y="42"/>
                </a:lnTo>
                <a:lnTo>
                  <a:pt x="164" y="40"/>
                </a:lnTo>
                <a:lnTo>
                  <a:pt x="165" y="40"/>
                </a:lnTo>
                <a:lnTo>
                  <a:pt x="176" y="35"/>
                </a:lnTo>
                <a:lnTo>
                  <a:pt x="181" y="34"/>
                </a:lnTo>
                <a:lnTo>
                  <a:pt x="192" y="32"/>
                </a:lnTo>
                <a:lnTo>
                  <a:pt x="194" y="32"/>
                </a:lnTo>
                <a:lnTo>
                  <a:pt x="196" y="32"/>
                </a:lnTo>
                <a:lnTo>
                  <a:pt x="199" y="29"/>
                </a:lnTo>
                <a:lnTo>
                  <a:pt x="202" y="29"/>
                </a:lnTo>
                <a:lnTo>
                  <a:pt x="207" y="26"/>
                </a:lnTo>
                <a:lnTo>
                  <a:pt x="208" y="24"/>
                </a:lnTo>
                <a:lnTo>
                  <a:pt x="208" y="22"/>
                </a:lnTo>
                <a:lnTo>
                  <a:pt x="210" y="22"/>
                </a:lnTo>
                <a:lnTo>
                  <a:pt x="212" y="19"/>
                </a:lnTo>
                <a:lnTo>
                  <a:pt x="213" y="19"/>
                </a:lnTo>
                <a:lnTo>
                  <a:pt x="213" y="18"/>
                </a:lnTo>
                <a:lnTo>
                  <a:pt x="215" y="18"/>
                </a:lnTo>
                <a:lnTo>
                  <a:pt x="215" y="16"/>
                </a:lnTo>
                <a:lnTo>
                  <a:pt x="215" y="14"/>
                </a:lnTo>
                <a:lnTo>
                  <a:pt x="216" y="14"/>
                </a:lnTo>
                <a:lnTo>
                  <a:pt x="216" y="13"/>
                </a:lnTo>
                <a:lnTo>
                  <a:pt x="218" y="11"/>
                </a:lnTo>
                <a:lnTo>
                  <a:pt x="218" y="8"/>
                </a:lnTo>
                <a:lnTo>
                  <a:pt x="215" y="5"/>
                </a:lnTo>
                <a:lnTo>
                  <a:pt x="212" y="0"/>
                </a:lnTo>
                <a:lnTo>
                  <a:pt x="231" y="0"/>
                </a:lnTo>
                <a:lnTo>
                  <a:pt x="240" y="0"/>
                </a:lnTo>
                <a:lnTo>
                  <a:pt x="261" y="0"/>
                </a:lnTo>
                <a:lnTo>
                  <a:pt x="292" y="0"/>
                </a:lnTo>
                <a:lnTo>
                  <a:pt x="330" y="0"/>
                </a:lnTo>
                <a:lnTo>
                  <a:pt x="354" y="0"/>
                </a:lnTo>
                <a:lnTo>
                  <a:pt x="360" y="0"/>
                </a:lnTo>
                <a:lnTo>
                  <a:pt x="370" y="0"/>
                </a:lnTo>
                <a:lnTo>
                  <a:pt x="372" y="0"/>
                </a:lnTo>
                <a:lnTo>
                  <a:pt x="373" y="0"/>
                </a:lnTo>
                <a:lnTo>
                  <a:pt x="375" y="0"/>
                </a:lnTo>
                <a:lnTo>
                  <a:pt x="378" y="0"/>
                </a:lnTo>
                <a:lnTo>
                  <a:pt x="400" y="2"/>
                </a:lnTo>
                <a:lnTo>
                  <a:pt x="469" y="2"/>
                </a:lnTo>
                <a:lnTo>
                  <a:pt x="503" y="2"/>
                </a:lnTo>
                <a:lnTo>
                  <a:pt x="508" y="2"/>
                </a:lnTo>
                <a:lnTo>
                  <a:pt x="512" y="2"/>
                </a:lnTo>
                <a:lnTo>
                  <a:pt x="519" y="2"/>
                </a:lnTo>
                <a:lnTo>
                  <a:pt x="524" y="2"/>
                </a:lnTo>
                <a:close/>
              </a:path>
            </a:pathLst>
          </a:custGeom>
          <a:solidFill>
            <a:srgbClr val="84D18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20"/>
          <p:cNvSpPr>
            <a:spLocks/>
          </p:cNvSpPr>
          <p:nvPr/>
        </p:nvSpPr>
        <p:spPr bwMode="auto">
          <a:xfrm>
            <a:off x="2581276" y="284163"/>
            <a:ext cx="1792288" cy="368300"/>
          </a:xfrm>
          <a:custGeom>
            <a:avLst/>
            <a:gdLst/>
            <a:ahLst/>
            <a:cxnLst>
              <a:cxn ang="0">
                <a:pos x="673" y="31"/>
              </a:cxn>
              <a:cxn ang="0">
                <a:pos x="644" y="61"/>
              </a:cxn>
              <a:cxn ang="0">
                <a:pos x="665" y="96"/>
              </a:cxn>
              <a:cxn ang="0">
                <a:pos x="697" y="107"/>
              </a:cxn>
              <a:cxn ang="0">
                <a:pos x="704" y="133"/>
              </a:cxn>
              <a:cxn ang="0">
                <a:pos x="708" y="154"/>
              </a:cxn>
              <a:cxn ang="0">
                <a:pos x="736" y="159"/>
              </a:cxn>
              <a:cxn ang="0">
                <a:pos x="793" y="117"/>
              </a:cxn>
              <a:cxn ang="0">
                <a:pos x="795" y="147"/>
              </a:cxn>
              <a:cxn ang="0">
                <a:pos x="816" y="147"/>
              </a:cxn>
              <a:cxn ang="0">
                <a:pos x="864" y="106"/>
              </a:cxn>
              <a:cxn ang="0">
                <a:pos x="888" y="106"/>
              </a:cxn>
              <a:cxn ang="0">
                <a:pos x="900" y="107"/>
              </a:cxn>
              <a:cxn ang="0">
                <a:pos x="912" y="96"/>
              </a:cxn>
              <a:cxn ang="0">
                <a:pos x="942" y="80"/>
              </a:cxn>
              <a:cxn ang="0">
                <a:pos x="960" y="120"/>
              </a:cxn>
              <a:cxn ang="0">
                <a:pos x="972" y="128"/>
              </a:cxn>
              <a:cxn ang="0">
                <a:pos x="980" y="117"/>
              </a:cxn>
              <a:cxn ang="0">
                <a:pos x="1032" y="131"/>
              </a:cxn>
              <a:cxn ang="0">
                <a:pos x="1088" y="170"/>
              </a:cxn>
              <a:cxn ang="0">
                <a:pos x="1118" y="167"/>
              </a:cxn>
              <a:cxn ang="0">
                <a:pos x="1120" y="178"/>
              </a:cxn>
              <a:cxn ang="0">
                <a:pos x="1129" y="231"/>
              </a:cxn>
              <a:cxn ang="0">
                <a:pos x="1033" y="231"/>
              </a:cxn>
              <a:cxn ang="0">
                <a:pos x="892" y="231"/>
              </a:cxn>
              <a:cxn ang="0">
                <a:pos x="716" y="231"/>
              </a:cxn>
              <a:cxn ang="0">
                <a:pos x="632" y="231"/>
              </a:cxn>
              <a:cxn ang="0">
                <a:pos x="531" y="231"/>
              </a:cxn>
              <a:cxn ang="0">
                <a:pos x="489" y="231"/>
              </a:cxn>
              <a:cxn ang="0">
                <a:pos x="438" y="231"/>
              </a:cxn>
              <a:cxn ang="0">
                <a:pos x="387" y="231"/>
              </a:cxn>
              <a:cxn ang="0">
                <a:pos x="313" y="231"/>
              </a:cxn>
              <a:cxn ang="0">
                <a:pos x="214" y="229"/>
              </a:cxn>
              <a:cxn ang="0">
                <a:pos x="168" y="231"/>
              </a:cxn>
              <a:cxn ang="0">
                <a:pos x="168" y="232"/>
              </a:cxn>
              <a:cxn ang="0">
                <a:pos x="145" y="231"/>
              </a:cxn>
              <a:cxn ang="0">
                <a:pos x="40" y="221"/>
              </a:cxn>
              <a:cxn ang="0">
                <a:pos x="6" y="194"/>
              </a:cxn>
              <a:cxn ang="0">
                <a:pos x="0" y="189"/>
              </a:cxn>
              <a:cxn ang="0">
                <a:pos x="14" y="178"/>
              </a:cxn>
              <a:cxn ang="0">
                <a:pos x="54" y="184"/>
              </a:cxn>
              <a:cxn ang="0">
                <a:pos x="68" y="171"/>
              </a:cxn>
              <a:cxn ang="0">
                <a:pos x="65" y="163"/>
              </a:cxn>
              <a:cxn ang="0">
                <a:pos x="68" y="125"/>
              </a:cxn>
              <a:cxn ang="0">
                <a:pos x="67" y="107"/>
              </a:cxn>
              <a:cxn ang="0">
                <a:pos x="83" y="91"/>
              </a:cxn>
              <a:cxn ang="0">
                <a:pos x="107" y="77"/>
              </a:cxn>
              <a:cxn ang="0">
                <a:pos x="121" y="71"/>
              </a:cxn>
              <a:cxn ang="0">
                <a:pos x="83" y="48"/>
              </a:cxn>
              <a:cxn ang="0">
                <a:pos x="67" y="37"/>
              </a:cxn>
              <a:cxn ang="0">
                <a:pos x="81" y="19"/>
              </a:cxn>
              <a:cxn ang="0">
                <a:pos x="105" y="15"/>
              </a:cxn>
              <a:cxn ang="0">
                <a:pos x="116" y="23"/>
              </a:cxn>
              <a:cxn ang="0">
                <a:pos x="140" y="19"/>
              </a:cxn>
              <a:cxn ang="0">
                <a:pos x="153" y="10"/>
              </a:cxn>
            </a:cxnLst>
            <a:rect l="0" t="0" r="r" b="b"/>
            <a:pathLst>
              <a:path w="1129" h="232">
                <a:moveTo>
                  <a:pt x="649" y="0"/>
                </a:moveTo>
                <a:lnTo>
                  <a:pt x="659" y="10"/>
                </a:lnTo>
                <a:lnTo>
                  <a:pt x="670" y="19"/>
                </a:lnTo>
                <a:lnTo>
                  <a:pt x="672" y="26"/>
                </a:lnTo>
                <a:lnTo>
                  <a:pt x="673" y="31"/>
                </a:lnTo>
                <a:lnTo>
                  <a:pt x="670" y="35"/>
                </a:lnTo>
                <a:lnTo>
                  <a:pt x="662" y="43"/>
                </a:lnTo>
                <a:lnTo>
                  <a:pt x="652" y="48"/>
                </a:lnTo>
                <a:lnTo>
                  <a:pt x="644" y="56"/>
                </a:lnTo>
                <a:lnTo>
                  <a:pt x="644" y="61"/>
                </a:lnTo>
                <a:lnTo>
                  <a:pt x="646" y="64"/>
                </a:lnTo>
                <a:lnTo>
                  <a:pt x="652" y="74"/>
                </a:lnTo>
                <a:lnTo>
                  <a:pt x="654" y="79"/>
                </a:lnTo>
                <a:lnTo>
                  <a:pt x="664" y="91"/>
                </a:lnTo>
                <a:lnTo>
                  <a:pt x="665" y="96"/>
                </a:lnTo>
                <a:lnTo>
                  <a:pt x="672" y="99"/>
                </a:lnTo>
                <a:lnTo>
                  <a:pt x="686" y="104"/>
                </a:lnTo>
                <a:lnTo>
                  <a:pt x="697" y="107"/>
                </a:lnTo>
                <a:lnTo>
                  <a:pt x="697" y="107"/>
                </a:lnTo>
                <a:lnTo>
                  <a:pt x="697" y="107"/>
                </a:lnTo>
                <a:lnTo>
                  <a:pt x="704" y="109"/>
                </a:lnTo>
                <a:lnTo>
                  <a:pt x="702" y="115"/>
                </a:lnTo>
                <a:lnTo>
                  <a:pt x="704" y="125"/>
                </a:lnTo>
                <a:lnTo>
                  <a:pt x="704" y="127"/>
                </a:lnTo>
                <a:lnTo>
                  <a:pt x="704" y="133"/>
                </a:lnTo>
                <a:lnTo>
                  <a:pt x="704" y="135"/>
                </a:lnTo>
                <a:lnTo>
                  <a:pt x="705" y="138"/>
                </a:lnTo>
                <a:lnTo>
                  <a:pt x="707" y="144"/>
                </a:lnTo>
                <a:lnTo>
                  <a:pt x="705" y="147"/>
                </a:lnTo>
                <a:lnTo>
                  <a:pt x="708" y="154"/>
                </a:lnTo>
                <a:lnTo>
                  <a:pt x="708" y="159"/>
                </a:lnTo>
                <a:lnTo>
                  <a:pt x="710" y="160"/>
                </a:lnTo>
                <a:lnTo>
                  <a:pt x="710" y="160"/>
                </a:lnTo>
                <a:lnTo>
                  <a:pt x="716" y="157"/>
                </a:lnTo>
                <a:lnTo>
                  <a:pt x="736" y="159"/>
                </a:lnTo>
                <a:lnTo>
                  <a:pt x="752" y="146"/>
                </a:lnTo>
                <a:lnTo>
                  <a:pt x="771" y="136"/>
                </a:lnTo>
                <a:lnTo>
                  <a:pt x="782" y="127"/>
                </a:lnTo>
                <a:lnTo>
                  <a:pt x="788" y="120"/>
                </a:lnTo>
                <a:lnTo>
                  <a:pt x="793" y="117"/>
                </a:lnTo>
                <a:lnTo>
                  <a:pt x="796" y="119"/>
                </a:lnTo>
                <a:lnTo>
                  <a:pt x="796" y="123"/>
                </a:lnTo>
                <a:lnTo>
                  <a:pt x="795" y="127"/>
                </a:lnTo>
                <a:lnTo>
                  <a:pt x="796" y="133"/>
                </a:lnTo>
                <a:lnTo>
                  <a:pt x="795" y="147"/>
                </a:lnTo>
                <a:lnTo>
                  <a:pt x="795" y="152"/>
                </a:lnTo>
                <a:lnTo>
                  <a:pt x="796" y="155"/>
                </a:lnTo>
                <a:lnTo>
                  <a:pt x="800" y="155"/>
                </a:lnTo>
                <a:lnTo>
                  <a:pt x="806" y="155"/>
                </a:lnTo>
                <a:lnTo>
                  <a:pt x="816" y="147"/>
                </a:lnTo>
                <a:lnTo>
                  <a:pt x="836" y="127"/>
                </a:lnTo>
                <a:lnTo>
                  <a:pt x="836" y="127"/>
                </a:lnTo>
                <a:lnTo>
                  <a:pt x="848" y="115"/>
                </a:lnTo>
                <a:lnTo>
                  <a:pt x="860" y="107"/>
                </a:lnTo>
                <a:lnTo>
                  <a:pt x="864" y="106"/>
                </a:lnTo>
                <a:lnTo>
                  <a:pt x="870" y="106"/>
                </a:lnTo>
                <a:lnTo>
                  <a:pt x="876" y="107"/>
                </a:lnTo>
                <a:lnTo>
                  <a:pt x="884" y="109"/>
                </a:lnTo>
                <a:lnTo>
                  <a:pt x="888" y="107"/>
                </a:lnTo>
                <a:lnTo>
                  <a:pt x="888" y="106"/>
                </a:lnTo>
                <a:lnTo>
                  <a:pt x="888" y="107"/>
                </a:lnTo>
                <a:lnTo>
                  <a:pt x="888" y="107"/>
                </a:lnTo>
                <a:lnTo>
                  <a:pt x="889" y="107"/>
                </a:lnTo>
                <a:lnTo>
                  <a:pt x="894" y="107"/>
                </a:lnTo>
                <a:lnTo>
                  <a:pt x="900" y="107"/>
                </a:lnTo>
                <a:lnTo>
                  <a:pt x="905" y="107"/>
                </a:lnTo>
                <a:lnTo>
                  <a:pt x="907" y="106"/>
                </a:lnTo>
                <a:lnTo>
                  <a:pt x="910" y="104"/>
                </a:lnTo>
                <a:lnTo>
                  <a:pt x="910" y="99"/>
                </a:lnTo>
                <a:lnTo>
                  <a:pt x="912" y="96"/>
                </a:lnTo>
                <a:lnTo>
                  <a:pt x="916" y="93"/>
                </a:lnTo>
                <a:lnTo>
                  <a:pt x="918" y="88"/>
                </a:lnTo>
                <a:lnTo>
                  <a:pt x="923" y="85"/>
                </a:lnTo>
                <a:lnTo>
                  <a:pt x="931" y="82"/>
                </a:lnTo>
                <a:lnTo>
                  <a:pt x="942" y="80"/>
                </a:lnTo>
                <a:lnTo>
                  <a:pt x="950" y="93"/>
                </a:lnTo>
                <a:lnTo>
                  <a:pt x="956" y="99"/>
                </a:lnTo>
                <a:lnTo>
                  <a:pt x="958" y="107"/>
                </a:lnTo>
                <a:lnTo>
                  <a:pt x="960" y="117"/>
                </a:lnTo>
                <a:lnTo>
                  <a:pt x="960" y="120"/>
                </a:lnTo>
                <a:lnTo>
                  <a:pt x="958" y="128"/>
                </a:lnTo>
                <a:lnTo>
                  <a:pt x="960" y="130"/>
                </a:lnTo>
                <a:lnTo>
                  <a:pt x="963" y="130"/>
                </a:lnTo>
                <a:lnTo>
                  <a:pt x="963" y="130"/>
                </a:lnTo>
                <a:lnTo>
                  <a:pt x="972" y="128"/>
                </a:lnTo>
                <a:lnTo>
                  <a:pt x="974" y="127"/>
                </a:lnTo>
                <a:lnTo>
                  <a:pt x="976" y="127"/>
                </a:lnTo>
                <a:lnTo>
                  <a:pt x="979" y="123"/>
                </a:lnTo>
                <a:lnTo>
                  <a:pt x="980" y="120"/>
                </a:lnTo>
                <a:lnTo>
                  <a:pt x="980" y="117"/>
                </a:lnTo>
                <a:lnTo>
                  <a:pt x="990" y="112"/>
                </a:lnTo>
                <a:lnTo>
                  <a:pt x="996" y="109"/>
                </a:lnTo>
                <a:lnTo>
                  <a:pt x="1004" y="111"/>
                </a:lnTo>
                <a:lnTo>
                  <a:pt x="1020" y="120"/>
                </a:lnTo>
                <a:lnTo>
                  <a:pt x="1032" y="131"/>
                </a:lnTo>
                <a:lnTo>
                  <a:pt x="1038" y="146"/>
                </a:lnTo>
                <a:lnTo>
                  <a:pt x="1054" y="165"/>
                </a:lnTo>
                <a:lnTo>
                  <a:pt x="1068" y="173"/>
                </a:lnTo>
                <a:lnTo>
                  <a:pt x="1080" y="173"/>
                </a:lnTo>
                <a:lnTo>
                  <a:pt x="1088" y="170"/>
                </a:lnTo>
                <a:lnTo>
                  <a:pt x="1104" y="168"/>
                </a:lnTo>
                <a:lnTo>
                  <a:pt x="1112" y="165"/>
                </a:lnTo>
                <a:lnTo>
                  <a:pt x="1112" y="165"/>
                </a:lnTo>
                <a:lnTo>
                  <a:pt x="1116" y="167"/>
                </a:lnTo>
                <a:lnTo>
                  <a:pt x="1118" y="167"/>
                </a:lnTo>
                <a:lnTo>
                  <a:pt x="1120" y="171"/>
                </a:lnTo>
                <a:lnTo>
                  <a:pt x="1120" y="171"/>
                </a:lnTo>
                <a:lnTo>
                  <a:pt x="1120" y="171"/>
                </a:lnTo>
                <a:lnTo>
                  <a:pt x="1120" y="176"/>
                </a:lnTo>
                <a:lnTo>
                  <a:pt x="1120" y="178"/>
                </a:lnTo>
                <a:lnTo>
                  <a:pt x="1115" y="186"/>
                </a:lnTo>
                <a:lnTo>
                  <a:pt x="1113" y="197"/>
                </a:lnTo>
                <a:lnTo>
                  <a:pt x="1116" y="210"/>
                </a:lnTo>
                <a:lnTo>
                  <a:pt x="1123" y="219"/>
                </a:lnTo>
                <a:lnTo>
                  <a:pt x="1129" y="231"/>
                </a:lnTo>
                <a:lnTo>
                  <a:pt x="1113" y="231"/>
                </a:lnTo>
                <a:lnTo>
                  <a:pt x="1088" y="231"/>
                </a:lnTo>
                <a:lnTo>
                  <a:pt x="1078" y="231"/>
                </a:lnTo>
                <a:lnTo>
                  <a:pt x="1044" y="231"/>
                </a:lnTo>
                <a:lnTo>
                  <a:pt x="1033" y="231"/>
                </a:lnTo>
                <a:lnTo>
                  <a:pt x="974" y="231"/>
                </a:lnTo>
                <a:lnTo>
                  <a:pt x="955" y="231"/>
                </a:lnTo>
                <a:lnTo>
                  <a:pt x="918" y="231"/>
                </a:lnTo>
                <a:lnTo>
                  <a:pt x="905" y="231"/>
                </a:lnTo>
                <a:lnTo>
                  <a:pt x="892" y="231"/>
                </a:lnTo>
                <a:lnTo>
                  <a:pt x="880" y="231"/>
                </a:lnTo>
                <a:lnTo>
                  <a:pt x="851" y="231"/>
                </a:lnTo>
                <a:lnTo>
                  <a:pt x="836" y="231"/>
                </a:lnTo>
                <a:lnTo>
                  <a:pt x="768" y="231"/>
                </a:lnTo>
                <a:lnTo>
                  <a:pt x="716" y="231"/>
                </a:lnTo>
                <a:lnTo>
                  <a:pt x="715" y="231"/>
                </a:lnTo>
                <a:lnTo>
                  <a:pt x="708" y="231"/>
                </a:lnTo>
                <a:lnTo>
                  <a:pt x="697" y="231"/>
                </a:lnTo>
                <a:lnTo>
                  <a:pt x="651" y="231"/>
                </a:lnTo>
                <a:lnTo>
                  <a:pt x="632" y="231"/>
                </a:lnTo>
                <a:lnTo>
                  <a:pt x="628" y="231"/>
                </a:lnTo>
                <a:lnTo>
                  <a:pt x="600" y="231"/>
                </a:lnTo>
                <a:lnTo>
                  <a:pt x="560" y="231"/>
                </a:lnTo>
                <a:lnTo>
                  <a:pt x="550" y="231"/>
                </a:lnTo>
                <a:lnTo>
                  <a:pt x="531" y="231"/>
                </a:lnTo>
                <a:lnTo>
                  <a:pt x="529" y="231"/>
                </a:lnTo>
                <a:lnTo>
                  <a:pt x="518" y="231"/>
                </a:lnTo>
                <a:lnTo>
                  <a:pt x="500" y="231"/>
                </a:lnTo>
                <a:lnTo>
                  <a:pt x="491" y="231"/>
                </a:lnTo>
                <a:lnTo>
                  <a:pt x="489" y="231"/>
                </a:lnTo>
                <a:lnTo>
                  <a:pt x="489" y="231"/>
                </a:lnTo>
                <a:lnTo>
                  <a:pt x="489" y="231"/>
                </a:lnTo>
                <a:lnTo>
                  <a:pt x="488" y="231"/>
                </a:lnTo>
                <a:lnTo>
                  <a:pt x="464" y="231"/>
                </a:lnTo>
                <a:lnTo>
                  <a:pt x="438" y="231"/>
                </a:lnTo>
                <a:lnTo>
                  <a:pt x="422" y="231"/>
                </a:lnTo>
                <a:lnTo>
                  <a:pt x="419" y="231"/>
                </a:lnTo>
                <a:lnTo>
                  <a:pt x="414" y="231"/>
                </a:lnTo>
                <a:lnTo>
                  <a:pt x="414" y="231"/>
                </a:lnTo>
                <a:lnTo>
                  <a:pt x="387" y="231"/>
                </a:lnTo>
                <a:lnTo>
                  <a:pt x="352" y="231"/>
                </a:lnTo>
                <a:lnTo>
                  <a:pt x="352" y="231"/>
                </a:lnTo>
                <a:lnTo>
                  <a:pt x="348" y="231"/>
                </a:lnTo>
                <a:lnTo>
                  <a:pt x="336" y="231"/>
                </a:lnTo>
                <a:lnTo>
                  <a:pt x="313" y="231"/>
                </a:lnTo>
                <a:lnTo>
                  <a:pt x="291" y="229"/>
                </a:lnTo>
                <a:lnTo>
                  <a:pt x="283" y="229"/>
                </a:lnTo>
                <a:lnTo>
                  <a:pt x="222" y="229"/>
                </a:lnTo>
                <a:lnTo>
                  <a:pt x="216" y="229"/>
                </a:lnTo>
                <a:lnTo>
                  <a:pt x="214" y="229"/>
                </a:lnTo>
                <a:lnTo>
                  <a:pt x="192" y="229"/>
                </a:lnTo>
                <a:lnTo>
                  <a:pt x="168" y="229"/>
                </a:lnTo>
                <a:lnTo>
                  <a:pt x="168" y="229"/>
                </a:lnTo>
                <a:lnTo>
                  <a:pt x="168" y="231"/>
                </a:lnTo>
                <a:lnTo>
                  <a:pt x="168" y="231"/>
                </a:lnTo>
                <a:lnTo>
                  <a:pt x="168" y="231"/>
                </a:lnTo>
                <a:lnTo>
                  <a:pt x="168" y="231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6" y="231"/>
                </a:lnTo>
                <a:lnTo>
                  <a:pt x="161" y="231"/>
                </a:lnTo>
                <a:lnTo>
                  <a:pt x="145" y="231"/>
                </a:lnTo>
                <a:lnTo>
                  <a:pt x="76" y="229"/>
                </a:lnTo>
                <a:lnTo>
                  <a:pt x="54" y="229"/>
                </a:lnTo>
                <a:lnTo>
                  <a:pt x="44" y="229"/>
                </a:lnTo>
                <a:lnTo>
                  <a:pt x="43" y="226"/>
                </a:lnTo>
                <a:lnTo>
                  <a:pt x="40" y="221"/>
                </a:lnTo>
                <a:lnTo>
                  <a:pt x="36" y="216"/>
                </a:lnTo>
                <a:lnTo>
                  <a:pt x="33" y="213"/>
                </a:lnTo>
                <a:lnTo>
                  <a:pt x="30" y="211"/>
                </a:lnTo>
                <a:lnTo>
                  <a:pt x="19" y="205"/>
                </a:lnTo>
                <a:lnTo>
                  <a:pt x="6" y="194"/>
                </a:lnTo>
                <a:lnTo>
                  <a:pt x="4" y="194"/>
                </a:lnTo>
                <a:lnTo>
                  <a:pt x="3" y="192"/>
                </a:lnTo>
                <a:lnTo>
                  <a:pt x="3" y="191"/>
                </a:lnTo>
                <a:lnTo>
                  <a:pt x="0" y="189"/>
                </a:lnTo>
                <a:lnTo>
                  <a:pt x="0" y="189"/>
                </a:lnTo>
                <a:lnTo>
                  <a:pt x="1" y="187"/>
                </a:lnTo>
                <a:lnTo>
                  <a:pt x="4" y="184"/>
                </a:lnTo>
                <a:lnTo>
                  <a:pt x="6" y="183"/>
                </a:lnTo>
                <a:lnTo>
                  <a:pt x="9" y="179"/>
                </a:lnTo>
                <a:lnTo>
                  <a:pt x="14" y="178"/>
                </a:lnTo>
                <a:lnTo>
                  <a:pt x="25" y="178"/>
                </a:lnTo>
                <a:lnTo>
                  <a:pt x="32" y="176"/>
                </a:lnTo>
                <a:lnTo>
                  <a:pt x="38" y="178"/>
                </a:lnTo>
                <a:lnTo>
                  <a:pt x="49" y="184"/>
                </a:lnTo>
                <a:lnTo>
                  <a:pt x="54" y="184"/>
                </a:lnTo>
                <a:lnTo>
                  <a:pt x="54" y="184"/>
                </a:lnTo>
                <a:lnTo>
                  <a:pt x="56" y="184"/>
                </a:lnTo>
                <a:lnTo>
                  <a:pt x="60" y="183"/>
                </a:lnTo>
                <a:lnTo>
                  <a:pt x="68" y="176"/>
                </a:lnTo>
                <a:lnTo>
                  <a:pt x="68" y="171"/>
                </a:lnTo>
                <a:lnTo>
                  <a:pt x="65" y="168"/>
                </a:lnTo>
                <a:lnTo>
                  <a:pt x="65" y="168"/>
                </a:lnTo>
                <a:lnTo>
                  <a:pt x="65" y="168"/>
                </a:lnTo>
                <a:lnTo>
                  <a:pt x="65" y="167"/>
                </a:lnTo>
                <a:lnTo>
                  <a:pt x="65" y="163"/>
                </a:lnTo>
                <a:lnTo>
                  <a:pt x="64" y="146"/>
                </a:lnTo>
                <a:lnTo>
                  <a:pt x="62" y="141"/>
                </a:lnTo>
                <a:lnTo>
                  <a:pt x="64" y="136"/>
                </a:lnTo>
                <a:lnTo>
                  <a:pt x="68" y="127"/>
                </a:lnTo>
                <a:lnTo>
                  <a:pt x="68" y="125"/>
                </a:lnTo>
                <a:lnTo>
                  <a:pt x="67" y="115"/>
                </a:lnTo>
                <a:lnTo>
                  <a:pt x="65" y="111"/>
                </a:lnTo>
                <a:lnTo>
                  <a:pt x="65" y="109"/>
                </a:lnTo>
                <a:lnTo>
                  <a:pt x="67" y="109"/>
                </a:lnTo>
                <a:lnTo>
                  <a:pt x="67" y="107"/>
                </a:lnTo>
                <a:lnTo>
                  <a:pt x="68" y="106"/>
                </a:lnTo>
                <a:lnTo>
                  <a:pt x="68" y="106"/>
                </a:lnTo>
                <a:lnTo>
                  <a:pt x="78" y="99"/>
                </a:lnTo>
                <a:lnTo>
                  <a:pt x="81" y="96"/>
                </a:lnTo>
                <a:lnTo>
                  <a:pt x="83" y="91"/>
                </a:lnTo>
                <a:lnTo>
                  <a:pt x="86" y="83"/>
                </a:lnTo>
                <a:lnTo>
                  <a:pt x="89" y="82"/>
                </a:lnTo>
                <a:lnTo>
                  <a:pt x="94" y="80"/>
                </a:lnTo>
                <a:lnTo>
                  <a:pt x="102" y="77"/>
                </a:lnTo>
                <a:lnTo>
                  <a:pt x="107" y="77"/>
                </a:lnTo>
                <a:lnTo>
                  <a:pt x="110" y="77"/>
                </a:lnTo>
                <a:lnTo>
                  <a:pt x="112" y="77"/>
                </a:lnTo>
                <a:lnTo>
                  <a:pt x="115" y="77"/>
                </a:lnTo>
                <a:lnTo>
                  <a:pt x="118" y="75"/>
                </a:lnTo>
                <a:lnTo>
                  <a:pt x="121" y="71"/>
                </a:lnTo>
                <a:lnTo>
                  <a:pt x="118" y="64"/>
                </a:lnTo>
                <a:lnTo>
                  <a:pt x="115" y="58"/>
                </a:lnTo>
                <a:lnTo>
                  <a:pt x="108" y="55"/>
                </a:lnTo>
                <a:lnTo>
                  <a:pt x="96" y="51"/>
                </a:lnTo>
                <a:lnTo>
                  <a:pt x="83" y="48"/>
                </a:lnTo>
                <a:lnTo>
                  <a:pt x="81" y="48"/>
                </a:lnTo>
                <a:lnTo>
                  <a:pt x="75" y="43"/>
                </a:lnTo>
                <a:lnTo>
                  <a:pt x="70" y="40"/>
                </a:lnTo>
                <a:lnTo>
                  <a:pt x="68" y="37"/>
                </a:lnTo>
                <a:lnTo>
                  <a:pt x="67" y="37"/>
                </a:lnTo>
                <a:lnTo>
                  <a:pt x="65" y="32"/>
                </a:lnTo>
                <a:lnTo>
                  <a:pt x="67" y="27"/>
                </a:lnTo>
                <a:lnTo>
                  <a:pt x="72" y="23"/>
                </a:lnTo>
                <a:lnTo>
                  <a:pt x="76" y="19"/>
                </a:lnTo>
                <a:lnTo>
                  <a:pt x="81" y="19"/>
                </a:lnTo>
                <a:lnTo>
                  <a:pt x="86" y="16"/>
                </a:lnTo>
                <a:lnTo>
                  <a:pt x="92" y="8"/>
                </a:lnTo>
                <a:lnTo>
                  <a:pt x="99" y="5"/>
                </a:lnTo>
                <a:lnTo>
                  <a:pt x="102" y="8"/>
                </a:lnTo>
                <a:lnTo>
                  <a:pt x="105" y="15"/>
                </a:lnTo>
                <a:lnTo>
                  <a:pt x="107" y="16"/>
                </a:lnTo>
                <a:lnTo>
                  <a:pt x="107" y="18"/>
                </a:lnTo>
                <a:lnTo>
                  <a:pt x="107" y="18"/>
                </a:lnTo>
                <a:lnTo>
                  <a:pt x="112" y="21"/>
                </a:lnTo>
                <a:lnTo>
                  <a:pt x="116" y="23"/>
                </a:lnTo>
                <a:lnTo>
                  <a:pt x="123" y="24"/>
                </a:lnTo>
                <a:lnTo>
                  <a:pt x="126" y="26"/>
                </a:lnTo>
                <a:lnTo>
                  <a:pt x="131" y="24"/>
                </a:lnTo>
                <a:lnTo>
                  <a:pt x="137" y="19"/>
                </a:lnTo>
                <a:lnTo>
                  <a:pt x="140" y="19"/>
                </a:lnTo>
                <a:lnTo>
                  <a:pt x="145" y="18"/>
                </a:lnTo>
                <a:lnTo>
                  <a:pt x="145" y="18"/>
                </a:lnTo>
                <a:lnTo>
                  <a:pt x="150" y="15"/>
                </a:lnTo>
                <a:lnTo>
                  <a:pt x="152" y="13"/>
                </a:lnTo>
                <a:lnTo>
                  <a:pt x="153" y="10"/>
                </a:lnTo>
                <a:lnTo>
                  <a:pt x="155" y="7"/>
                </a:lnTo>
                <a:lnTo>
                  <a:pt x="155" y="2"/>
                </a:lnTo>
                <a:lnTo>
                  <a:pt x="155" y="0"/>
                </a:lnTo>
                <a:lnTo>
                  <a:pt x="649" y="0"/>
                </a:lnTo>
                <a:close/>
              </a:path>
            </a:pathLst>
          </a:custGeom>
          <a:solidFill>
            <a:srgbClr val="E396D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21"/>
          <p:cNvSpPr>
            <a:spLocks/>
          </p:cNvSpPr>
          <p:nvPr/>
        </p:nvSpPr>
        <p:spPr bwMode="auto">
          <a:xfrm>
            <a:off x="3406776" y="3165476"/>
            <a:ext cx="571500" cy="539750"/>
          </a:xfrm>
          <a:custGeom>
            <a:avLst/>
            <a:gdLst/>
            <a:ahLst/>
            <a:cxnLst>
              <a:cxn ang="0">
                <a:pos x="276" y="331"/>
              </a:cxn>
              <a:cxn ang="0">
                <a:pos x="260" y="307"/>
              </a:cxn>
              <a:cxn ang="0">
                <a:pos x="251" y="289"/>
              </a:cxn>
              <a:cxn ang="0">
                <a:pos x="116" y="286"/>
              </a:cxn>
              <a:cxn ang="0">
                <a:pos x="105" y="268"/>
              </a:cxn>
              <a:cxn ang="0">
                <a:pos x="120" y="243"/>
              </a:cxn>
              <a:cxn ang="0">
                <a:pos x="113" y="228"/>
              </a:cxn>
              <a:cxn ang="0">
                <a:pos x="107" y="216"/>
              </a:cxn>
              <a:cxn ang="0">
                <a:pos x="89" y="212"/>
              </a:cxn>
              <a:cxn ang="0">
                <a:pos x="73" y="200"/>
              </a:cxn>
              <a:cxn ang="0">
                <a:pos x="56" y="200"/>
              </a:cxn>
              <a:cxn ang="0">
                <a:pos x="43" y="185"/>
              </a:cxn>
              <a:cxn ang="0">
                <a:pos x="33" y="169"/>
              </a:cxn>
              <a:cxn ang="0">
                <a:pos x="30" y="156"/>
              </a:cxn>
              <a:cxn ang="0">
                <a:pos x="28" y="145"/>
              </a:cxn>
              <a:cxn ang="0">
                <a:pos x="25" y="136"/>
              </a:cxn>
              <a:cxn ang="0">
                <a:pos x="24" y="116"/>
              </a:cxn>
              <a:cxn ang="0">
                <a:pos x="1" y="99"/>
              </a:cxn>
              <a:cxn ang="0">
                <a:pos x="3" y="70"/>
              </a:cxn>
              <a:cxn ang="0">
                <a:pos x="17" y="49"/>
              </a:cxn>
              <a:cxn ang="0">
                <a:pos x="28" y="43"/>
              </a:cxn>
              <a:cxn ang="0">
                <a:pos x="32" y="24"/>
              </a:cxn>
              <a:cxn ang="0">
                <a:pos x="28" y="16"/>
              </a:cxn>
              <a:cxn ang="0">
                <a:pos x="36" y="4"/>
              </a:cxn>
              <a:cxn ang="0">
                <a:pos x="54" y="0"/>
              </a:cxn>
              <a:cxn ang="0">
                <a:pos x="68" y="25"/>
              </a:cxn>
              <a:cxn ang="0">
                <a:pos x="84" y="57"/>
              </a:cxn>
              <a:cxn ang="0">
                <a:pos x="105" y="56"/>
              </a:cxn>
              <a:cxn ang="0">
                <a:pos x="128" y="62"/>
              </a:cxn>
              <a:cxn ang="0">
                <a:pos x="139" y="48"/>
              </a:cxn>
              <a:cxn ang="0">
                <a:pos x="150" y="30"/>
              </a:cxn>
              <a:cxn ang="0">
                <a:pos x="182" y="16"/>
              </a:cxn>
              <a:cxn ang="0">
                <a:pos x="220" y="14"/>
              </a:cxn>
              <a:cxn ang="0">
                <a:pos x="217" y="27"/>
              </a:cxn>
              <a:cxn ang="0">
                <a:pos x="227" y="40"/>
              </a:cxn>
              <a:cxn ang="0">
                <a:pos x="233" y="49"/>
              </a:cxn>
              <a:cxn ang="0">
                <a:pos x="235" y="57"/>
              </a:cxn>
              <a:cxn ang="0">
                <a:pos x="248" y="70"/>
              </a:cxn>
              <a:cxn ang="0">
                <a:pos x="257" y="76"/>
              </a:cxn>
              <a:cxn ang="0">
                <a:pos x="283" y="65"/>
              </a:cxn>
              <a:cxn ang="0">
                <a:pos x="305" y="70"/>
              </a:cxn>
              <a:cxn ang="0">
                <a:pos x="321" y="80"/>
              </a:cxn>
              <a:cxn ang="0">
                <a:pos x="326" y="89"/>
              </a:cxn>
              <a:cxn ang="0">
                <a:pos x="320" y="107"/>
              </a:cxn>
              <a:cxn ang="0">
                <a:pos x="336" y="113"/>
              </a:cxn>
              <a:cxn ang="0">
                <a:pos x="356" y="129"/>
              </a:cxn>
              <a:cxn ang="0">
                <a:pos x="348" y="147"/>
              </a:cxn>
              <a:cxn ang="0">
                <a:pos x="339" y="168"/>
              </a:cxn>
              <a:cxn ang="0">
                <a:pos x="323" y="169"/>
              </a:cxn>
              <a:cxn ang="0">
                <a:pos x="313" y="187"/>
              </a:cxn>
              <a:cxn ang="0">
                <a:pos x="329" y="203"/>
              </a:cxn>
              <a:cxn ang="0">
                <a:pos x="304" y="220"/>
              </a:cxn>
              <a:cxn ang="0">
                <a:pos x="284" y="228"/>
              </a:cxn>
              <a:cxn ang="0">
                <a:pos x="275" y="238"/>
              </a:cxn>
              <a:cxn ang="0">
                <a:pos x="270" y="249"/>
              </a:cxn>
              <a:cxn ang="0">
                <a:pos x="272" y="264"/>
              </a:cxn>
              <a:cxn ang="0">
                <a:pos x="288" y="270"/>
              </a:cxn>
              <a:cxn ang="0">
                <a:pos x="291" y="283"/>
              </a:cxn>
              <a:cxn ang="0">
                <a:pos x="284" y="304"/>
              </a:cxn>
              <a:cxn ang="0">
                <a:pos x="292" y="316"/>
              </a:cxn>
              <a:cxn ang="0">
                <a:pos x="294" y="329"/>
              </a:cxn>
            </a:cxnLst>
            <a:rect l="0" t="0" r="r" b="b"/>
            <a:pathLst>
              <a:path w="360" h="340">
                <a:moveTo>
                  <a:pt x="296" y="334"/>
                </a:moveTo>
                <a:lnTo>
                  <a:pt x="296" y="336"/>
                </a:lnTo>
                <a:lnTo>
                  <a:pt x="292" y="339"/>
                </a:lnTo>
                <a:lnTo>
                  <a:pt x="289" y="340"/>
                </a:lnTo>
                <a:lnTo>
                  <a:pt x="286" y="339"/>
                </a:lnTo>
                <a:lnTo>
                  <a:pt x="281" y="336"/>
                </a:lnTo>
                <a:lnTo>
                  <a:pt x="280" y="334"/>
                </a:lnTo>
                <a:lnTo>
                  <a:pt x="276" y="331"/>
                </a:lnTo>
                <a:lnTo>
                  <a:pt x="273" y="329"/>
                </a:lnTo>
                <a:lnTo>
                  <a:pt x="272" y="324"/>
                </a:lnTo>
                <a:lnTo>
                  <a:pt x="270" y="324"/>
                </a:lnTo>
                <a:lnTo>
                  <a:pt x="267" y="321"/>
                </a:lnTo>
                <a:lnTo>
                  <a:pt x="267" y="316"/>
                </a:lnTo>
                <a:lnTo>
                  <a:pt x="264" y="315"/>
                </a:lnTo>
                <a:lnTo>
                  <a:pt x="262" y="312"/>
                </a:lnTo>
                <a:lnTo>
                  <a:pt x="260" y="307"/>
                </a:lnTo>
                <a:lnTo>
                  <a:pt x="260" y="304"/>
                </a:lnTo>
                <a:lnTo>
                  <a:pt x="260" y="302"/>
                </a:lnTo>
                <a:lnTo>
                  <a:pt x="259" y="297"/>
                </a:lnTo>
                <a:lnTo>
                  <a:pt x="257" y="296"/>
                </a:lnTo>
                <a:lnTo>
                  <a:pt x="257" y="294"/>
                </a:lnTo>
                <a:lnTo>
                  <a:pt x="256" y="292"/>
                </a:lnTo>
                <a:lnTo>
                  <a:pt x="254" y="291"/>
                </a:lnTo>
                <a:lnTo>
                  <a:pt x="251" y="289"/>
                </a:lnTo>
                <a:lnTo>
                  <a:pt x="248" y="291"/>
                </a:lnTo>
                <a:lnTo>
                  <a:pt x="244" y="292"/>
                </a:lnTo>
                <a:lnTo>
                  <a:pt x="240" y="296"/>
                </a:lnTo>
                <a:lnTo>
                  <a:pt x="177" y="294"/>
                </a:lnTo>
                <a:lnTo>
                  <a:pt x="120" y="294"/>
                </a:lnTo>
                <a:lnTo>
                  <a:pt x="120" y="292"/>
                </a:lnTo>
                <a:lnTo>
                  <a:pt x="120" y="289"/>
                </a:lnTo>
                <a:lnTo>
                  <a:pt x="116" y="286"/>
                </a:lnTo>
                <a:lnTo>
                  <a:pt x="116" y="283"/>
                </a:lnTo>
                <a:lnTo>
                  <a:pt x="116" y="278"/>
                </a:lnTo>
                <a:lnTo>
                  <a:pt x="115" y="275"/>
                </a:lnTo>
                <a:lnTo>
                  <a:pt x="113" y="273"/>
                </a:lnTo>
                <a:lnTo>
                  <a:pt x="110" y="273"/>
                </a:lnTo>
                <a:lnTo>
                  <a:pt x="108" y="272"/>
                </a:lnTo>
                <a:lnTo>
                  <a:pt x="108" y="270"/>
                </a:lnTo>
                <a:lnTo>
                  <a:pt x="105" y="268"/>
                </a:lnTo>
                <a:lnTo>
                  <a:pt x="102" y="265"/>
                </a:lnTo>
                <a:lnTo>
                  <a:pt x="102" y="264"/>
                </a:lnTo>
                <a:lnTo>
                  <a:pt x="105" y="260"/>
                </a:lnTo>
                <a:lnTo>
                  <a:pt x="105" y="257"/>
                </a:lnTo>
                <a:lnTo>
                  <a:pt x="108" y="254"/>
                </a:lnTo>
                <a:lnTo>
                  <a:pt x="113" y="252"/>
                </a:lnTo>
                <a:lnTo>
                  <a:pt x="118" y="248"/>
                </a:lnTo>
                <a:lnTo>
                  <a:pt x="120" y="243"/>
                </a:lnTo>
                <a:lnTo>
                  <a:pt x="123" y="241"/>
                </a:lnTo>
                <a:lnTo>
                  <a:pt x="124" y="238"/>
                </a:lnTo>
                <a:lnTo>
                  <a:pt x="123" y="235"/>
                </a:lnTo>
                <a:lnTo>
                  <a:pt x="124" y="232"/>
                </a:lnTo>
                <a:lnTo>
                  <a:pt x="123" y="230"/>
                </a:lnTo>
                <a:lnTo>
                  <a:pt x="120" y="228"/>
                </a:lnTo>
                <a:lnTo>
                  <a:pt x="115" y="230"/>
                </a:lnTo>
                <a:lnTo>
                  <a:pt x="113" y="228"/>
                </a:lnTo>
                <a:lnTo>
                  <a:pt x="112" y="230"/>
                </a:lnTo>
                <a:lnTo>
                  <a:pt x="110" y="230"/>
                </a:lnTo>
                <a:lnTo>
                  <a:pt x="108" y="228"/>
                </a:lnTo>
                <a:lnTo>
                  <a:pt x="105" y="225"/>
                </a:lnTo>
                <a:lnTo>
                  <a:pt x="108" y="224"/>
                </a:lnTo>
                <a:lnTo>
                  <a:pt x="108" y="222"/>
                </a:lnTo>
                <a:lnTo>
                  <a:pt x="110" y="220"/>
                </a:lnTo>
                <a:lnTo>
                  <a:pt x="107" y="216"/>
                </a:lnTo>
                <a:lnTo>
                  <a:pt x="105" y="214"/>
                </a:lnTo>
                <a:lnTo>
                  <a:pt x="104" y="214"/>
                </a:lnTo>
                <a:lnTo>
                  <a:pt x="99" y="208"/>
                </a:lnTo>
                <a:lnTo>
                  <a:pt x="96" y="208"/>
                </a:lnTo>
                <a:lnTo>
                  <a:pt x="96" y="209"/>
                </a:lnTo>
                <a:lnTo>
                  <a:pt x="94" y="211"/>
                </a:lnTo>
                <a:lnTo>
                  <a:pt x="92" y="211"/>
                </a:lnTo>
                <a:lnTo>
                  <a:pt x="89" y="212"/>
                </a:lnTo>
                <a:lnTo>
                  <a:pt x="86" y="212"/>
                </a:lnTo>
                <a:lnTo>
                  <a:pt x="84" y="212"/>
                </a:lnTo>
                <a:lnTo>
                  <a:pt x="81" y="211"/>
                </a:lnTo>
                <a:lnTo>
                  <a:pt x="81" y="209"/>
                </a:lnTo>
                <a:lnTo>
                  <a:pt x="80" y="208"/>
                </a:lnTo>
                <a:lnTo>
                  <a:pt x="78" y="204"/>
                </a:lnTo>
                <a:lnTo>
                  <a:pt x="76" y="201"/>
                </a:lnTo>
                <a:lnTo>
                  <a:pt x="73" y="200"/>
                </a:lnTo>
                <a:lnTo>
                  <a:pt x="72" y="198"/>
                </a:lnTo>
                <a:lnTo>
                  <a:pt x="68" y="200"/>
                </a:lnTo>
                <a:lnTo>
                  <a:pt x="67" y="201"/>
                </a:lnTo>
                <a:lnTo>
                  <a:pt x="65" y="203"/>
                </a:lnTo>
                <a:lnTo>
                  <a:pt x="64" y="203"/>
                </a:lnTo>
                <a:lnTo>
                  <a:pt x="60" y="201"/>
                </a:lnTo>
                <a:lnTo>
                  <a:pt x="59" y="201"/>
                </a:lnTo>
                <a:lnTo>
                  <a:pt x="56" y="200"/>
                </a:lnTo>
                <a:lnTo>
                  <a:pt x="52" y="200"/>
                </a:lnTo>
                <a:lnTo>
                  <a:pt x="49" y="201"/>
                </a:lnTo>
                <a:lnTo>
                  <a:pt x="48" y="200"/>
                </a:lnTo>
                <a:lnTo>
                  <a:pt x="46" y="200"/>
                </a:lnTo>
                <a:lnTo>
                  <a:pt x="46" y="196"/>
                </a:lnTo>
                <a:lnTo>
                  <a:pt x="46" y="192"/>
                </a:lnTo>
                <a:lnTo>
                  <a:pt x="44" y="188"/>
                </a:lnTo>
                <a:lnTo>
                  <a:pt x="43" y="185"/>
                </a:lnTo>
                <a:lnTo>
                  <a:pt x="41" y="184"/>
                </a:lnTo>
                <a:lnTo>
                  <a:pt x="40" y="182"/>
                </a:lnTo>
                <a:lnTo>
                  <a:pt x="38" y="180"/>
                </a:lnTo>
                <a:lnTo>
                  <a:pt x="36" y="179"/>
                </a:lnTo>
                <a:lnTo>
                  <a:pt x="36" y="174"/>
                </a:lnTo>
                <a:lnTo>
                  <a:pt x="35" y="174"/>
                </a:lnTo>
                <a:lnTo>
                  <a:pt x="33" y="171"/>
                </a:lnTo>
                <a:lnTo>
                  <a:pt x="33" y="169"/>
                </a:lnTo>
                <a:lnTo>
                  <a:pt x="35" y="166"/>
                </a:lnTo>
                <a:lnTo>
                  <a:pt x="36" y="164"/>
                </a:lnTo>
                <a:lnTo>
                  <a:pt x="35" y="161"/>
                </a:lnTo>
                <a:lnTo>
                  <a:pt x="33" y="160"/>
                </a:lnTo>
                <a:lnTo>
                  <a:pt x="32" y="160"/>
                </a:lnTo>
                <a:lnTo>
                  <a:pt x="32" y="158"/>
                </a:lnTo>
                <a:lnTo>
                  <a:pt x="32" y="156"/>
                </a:lnTo>
                <a:lnTo>
                  <a:pt x="30" y="156"/>
                </a:lnTo>
                <a:lnTo>
                  <a:pt x="30" y="155"/>
                </a:lnTo>
                <a:lnTo>
                  <a:pt x="30" y="153"/>
                </a:lnTo>
                <a:lnTo>
                  <a:pt x="30" y="152"/>
                </a:lnTo>
                <a:lnTo>
                  <a:pt x="28" y="152"/>
                </a:lnTo>
                <a:lnTo>
                  <a:pt x="28" y="150"/>
                </a:lnTo>
                <a:lnTo>
                  <a:pt x="28" y="148"/>
                </a:lnTo>
                <a:lnTo>
                  <a:pt x="28" y="147"/>
                </a:lnTo>
                <a:lnTo>
                  <a:pt x="28" y="145"/>
                </a:lnTo>
                <a:lnTo>
                  <a:pt x="28" y="144"/>
                </a:lnTo>
                <a:lnTo>
                  <a:pt x="28" y="142"/>
                </a:lnTo>
                <a:lnTo>
                  <a:pt x="27" y="142"/>
                </a:lnTo>
                <a:lnTo>
                  <a:pt x="27" y="140"/>
                </a:lnTo>
                <a:lnTo>
                  <a:pt x="27" y="139"/>
                </a:lnTo>
                <a:lnTo>
                  <a:pt x="27" y="137"/>
                </a:lnTo>
                <a:lnTo>
                  <a:pt x="25" y="137"/>
                </a:lnTo>
                <a:lnTo>
                  <a:pt x="25" y="136"/>
                </a:lnTo>
                <a:lnTo>
                  <a:pt x="25" y="134"/>
                </a:lnTo>
                <a:lnTo>
                  <a:pt x="24" y="134"/>
                </a:lnTo>
                <a:lnTo>
                  <a:pt x="24" y="132"/>
                </a:lnTo>
                <a:lnTo>
                  <a:pt x="24" y="123"/>
                </a:lnTo>
                <a:lnTo>
                  <a:pt x="24" y="121"/>
                </a:lnTo>
                <a:lnTo>
                  <a:pt x="24" y="120"/>
                </a:lnTo>
                <a:lnTo>
                  <a:pt x="24" y="118"/>
                </a:lnTo>
                <a:lnTo>
                  <a:pt x="24" y="116"/>
                </a:lnTo>
                <a:lnTo>
                  <a:pt x="22" y="116"/>
                </a:lnTo>
                <a:lnTo>
                  <a:pt x="20" y="116"/>
                </a:lnTo>
                <a:lnTo>
                  <a:pt x="9" y="116"/>
                </a:lnTo>
                <a:lnTo>
                  <a:pt x="4" y="116"/>
                </a:lnTo>
                <a:lnTo>
                  <a:pt x="3" y="108"/>
                </a:lnTo>
                <a:lnTo>
                  <a:pt x="1" y="104"/>
                </a:lnTo>
                <a:lnTo>
                  <a:pt x="1" y="100"/>
                </a:lnTo>
                <a:lnTo>
                  <a:pt x="1" y="99"/>
                </a:lnTo>
                <a:lnTo>
                  <a:pt x="3" y="86"/>
                </a:lnTo>
                <a:lnTo>
                  <a:pt x="1" y="84"/>
                </a:lnTo>
                <a:lnTo>
                  <a:pt x="1" y="83"/>
                </a:lnTo>
                <a:lnTo>
                  <a:pt x="0" y="80"/>
                </a:lnTo>
                <a:lnTo>
                  <a:pt x="1" y="75"/>
                </a:lnTo>
                <a:lnTo>
                  <a:pt x="3" y="73"/>
                </a:lnTo>
                <a:lnTo>
                  <a:pt x="3" y="72"/>
                </a:lnTo>
                <a:lnTo>
                  <a:pt x="3" y="70"/>
                </a:lnTo>
                <a:lnTo>
                  <a:pt x="3" y="68"/>
                </a:lnTo>
                <a:lnTo>
                  <a:pt x="4" y="64"/>
                </a:lnTo>
                <a:lnTo>
                  <a:pt x="3" y="59"/>
                </a:lnTo>
                <a:lnTo>
                  <a:pt x="3" y="57"/>
                </a:lnTo>
                <a:lnTo>
                  <a:pt x="6" y="57"/>
                </a:lnTo>
                <a:lnTo>
                  <a:pt x="8" y="57"/>
                </a:lnTo>
                <a:lnTo>
                  <a:pt x="11" y="56"/>
                </a:lnTo>
                <a:lnTo>
                  <a:pt x="17" y="49"/>
                </a:lnTo>
                <a:lnTo>
                  <a:pt x="19" y="49"/>
                </a:lnTo>
                <a:lnTo>
                  <a:pt x="20" y="48"/>
                </a:lnTo>
                <a:lnTo>
                  <a:pt x="22" y="48"/>
                </a:lnTo>
                <a:lnTo>
                  <a:pt x="24" y="48"/>
                </a:lnTo>
                <a:lnTo>
                  <a:pt x="27" y="46"/>
                </a:lnTo>
                <a:lnTo>
                  <a:pt x="28" y="46"/>
                </a:lnTo>
                <a:lnTo>
                  <a:pt x="28" y="44"/>
                </a:lnTo>
                <a:lnTo>
                  <a:pt x="28" y="43"/>
                </a:lnTo>
                <a:lnTo>
                  <a:pt x="28" y="41"/>
                </a:lnTo>
                <a:lnTo>
                  <a:pt x="28" y="36"/>
                </a:lnTo>
                <a:lnTo>
                  <a:pt x="28" y="33"/>
                </a:lnTo>
                <a:lnTo>
                  <a:pt x="30" y="32"/>
                </a:lnTo>
                <a:lnTo>
                  <a:pt x="33" y="30"/>
                </a:lnTo>
                <a:lnTo>
                  <a:pt x="33" y="27"/>
                </a:lnTo>
                <a:lnTo>
                  <a:pt x="33" y="24"/>
                </a:lnTo>
                <a:lnTo>
                  <a:pt x="32" y="24"/>
                </a:lnTo>
                <a:lnTo>
                  <a:pt x="32" y="22"/>
                </a:lnTo>
                <a:lnTo>
                  <a:pt x="30" y="22"/>
                </a:lnTo>
                <a:lnTo>
                  <a:pt x="28" y="20"/>
                </a:lnTo>
                <a:lnTo>
                  <a:pt x="28" y="19"/>
                </a:lnTo>
                <a:lnTo>
                  <a:pt x="27" y="17"/>
                </a:lnTo>
                <a:lnTo>
                  <a:pt x="25" y="16"/>
                </a:lnTo>
                <a:lnTo>
                  <a:pt x="27" y="16"/>
                </a:lnTo>
                <a:lnTo>
                  <a:pt x="28" y="16"/>
                </a:lnTo>
                <a:lnTo>
                  <a:pt x="30" y="17"/>
                </a:lnTo>
                <a:lnTo>
                  <a:pt x="32" y="17"/>
                </a:lnTo>
                <a:lnTo>
                  <a:pt x="33" y="17"/>
                </a:lnTo>
                <a:lnTo>
                  <a:pt x="36" y="14"/>
                </a:lnTo>
                <a:lnTo>
                  <a:pt x="38" y="12"/>
                </a:lnTo>
                <a:lnTo>
                  <a:pt x="38" y="9"/>
                </a:lnTo>
                <a:lnTo>
                  <a:pt x="35" y="8"/>
                </a:lnTo>
                <a:lnTo>
                  <a:pt x="36" y="4"/>
                </a:lnTo>
                <a:lnTo>
                  <a:pt x="40" y="4"/>
                </a:lnTo>
                <a:lnTo>
                  <a:pt x="41" y="4"/>
                </a:lnTo>
                <a:lnTo>
                  <a:pt x="41" y="3"/>
                </a:lnTo>
                <a:lnTo>
                  <a:pt x="44" y="3"/>
                </a:lnTo>
                <a:lnTo>
                  <a:pt x="46" y="4"/>
                </a:lnTo>
                <a:lnTo>
                  <a:pt x="48" y="1"/>
                </a:lnTo>
                <a:lnTo>
                  <a:pt x="52" y="1"/>
                </a:lnTo>
                <a:lnTo>
                  <a:pt x="54" y="0"/>
                </a:lnTo>
                <a:lnTo>
                  <a:pt x="56" y="1"/>
                </a:lnTo>
                <a:lnTo>
                  <a:pt x="59" y="8"/>
                </a:lnTo>
                <a:lnTo>
                  <a:pt x="60" y="11"/>
                </a:lnTo>
                <a:lnTo>
                  <a:pt x="62" y="12"/>
                </a:lnTo>
                <a:lnTo>
                  <a:pt x="64" y="16"/>
                </a:lnTo>
                <a:lnTo>
                  <a:pt x="64" y="19"/>
                </a:lnTo>
                <a:lnTo>
                  <a:pt x="68" y="24"/>
                </a:lnTo>
                <a:lnTo>
                  <a:pt x="68" y="25"/>
                </a:lnTo>
                <a:lnTo>
                  <a:pt x="65" y="28"/>
                </a:lnTo>
                <a:lnTo>
                  <a:pt x="72" y="35"/>
                </a:lnTo>
                <a:lnTo>
                  <a:pt x="72" y="40"/>
                </a:lnTo>
                <a:lnTo>
                  <a:pt x="73" y="43"/>
                </a:lnTo>
                <a:lnTo>
                  <a:pt x="80" y="54"/>
                </a:lnTo>
                <a:lnTo>
                  <a:pt x="81" y="57"/>
                </a:lnTo>
                <a:lnTo>
                  <a:pt x="83" y="59"/>
                </a:lnTo>
                <a:lnTo>
                  <a:pt x="84" y="57"/>
                </a:lnTo>
                <a:lnTo>
                  <a:pt x="86" y="60"/>
                </a:lnTo>
                <a:lnTo>
                  <a:pt x="91" y="62"/>
                </a:lnTo>
                <a:lnTo>
                  <a:pt x="91" y="60"/>
                </a:lnTo>
                <a:lnTo>
                  <a:pt x="91" y="56"/>
                </a:lnTo>
                <a:lnTo>
                  <a:pt x="96" y="49"/>
                </a:lnTo>
                <a:lnTo>
                  <a:pt x="99" y="51"/>
                </a:lnTo>
                <a:lnTo>
                  <a:pt x="104" y="51"/>
                </a:lnTo>
                <a:lnTo>
                  <a:pt x="105" y="56"/>
                </a:lnTo>
                <a:lnTo>
                  <a:pt x="110" y="59"/>
                </a:lnTo>
                <a:lnTo>
                  <a:pt x="112" y="62"/>
                </a:lnTo>
                <a:lnTo>
                  <a:pt x="116" y="70"/>
                </a:lnTo>
                <a:lnTo>
                  <a:pt x="116" y="72"/>
                </a:lnTo>
                <a:lnTo>
                  <a:pt x="120" y="72"/>
                </a:lnTo>
                <a:lnTo>
                  <a:pt x="123" y="70"/>
                </a:lnTo>
                <a:lnTo>
                  <a:pt x="124" y="67"/>
                </a:lnTo>
                <a:lnTo>
                  <a:pt x="128" y="62"/>
                </a:lnTo>
                <a:lnTo>
                  <a:pt x="128" y="60"/>
                </a:lnTo>
                <a:lnTo>
                  <a:pt x="128" y="62"/>
                </a:lnTo>
                <a:lnTo>
                  <a:pt x="131" y="56"/>
                </a:lnTo>
                <a:lnTo>
                  <a:pt x="132" y="56"/>
                </a:lnTo>
                <a:lnTo>
                  <a:pt x="136" y="49"/>
                </a:lnTo>
                <a:lnTo>
                  <a:pt x="137" y="49"/>
                </a:lnTo>
                <a:lnTo>
                  <a:pt x="139" y="49"/>
                </a:lnTo>
                <a:lnTo>
                  <a:pt x="139" y="48"/>
                </a:lnTo>
                <a:lnTo>
                  <a:pt x="140" y="48"/>
                </a:lnTo>
                <a:lnTo>
                  <a:pt x="140" y="46"/>
                </a:lnTo>
                <a:lnTo>
                  <a:pt x="140" y="44"/>
                </a:lnTo>
                <a:lnTo>
                  <a:pt x="140" y="43"/>
                </a:lnTo>
                <a:lnTo>
                  <a:pt x="140" y="41"/>
                </a:lnTo>
                <a:lnTo>
                  <a:pt x="140" y="35"/>
                </a:lnTo>
                <a:lnTo>
                  <a:pt x="145" y="30"/>
                </a:lnTo>
                <a:lnTo>
                  <a:pt x="150" y="30"/>
                </a:lnTo>
                <a:lnTo>
                  <a:pt x="153" y="27"/>
                </a:lnTo>
                <a:lnTo>
                  <a:pt x="155" y="28"/>
                </a:lnTo>
                <a:lnTo>
                  <a:pt x="160" y="33"/>
                </a:lnTo>
                <a:lnTo>
                  <a:pt x="164" y="33"/>
                </a:lnTo>
                <a:lnTo>
                  <a:pt x="176" y="24"/>
                </a:lnTo>
                <a:lnTo>
                  <a:pt x="176" y="19"/>
                </a:lnTo>
                <a:lnTo>
                  <a:pt x="179" y="17"/>
                </a:lnTo>
                <a:lnTo>
                  <a:pt x="182" y="16"/>
                </a:lnTo>
                <a:lnTo>
                  <a:pt x="190" y="24"/>
                </a:lnTo>
                <a:lnTo>
                  <a:pt x="195" y="14"/>
                </a:lnTo>
                <a:lnTo>
                  <a:pt x="201" y="14"/>
                </a:lnTo>
                <a:lnTo>
                  <a:pt x="209" y="12"/>
                </a:lnTo>
                <a:lnTo>
                  <a:pt x="214" y="9"/>
                </a:lnTo>
                <a:lnTo>
                  <a:pt x="217" y="11"/>
                </a:lnTo>
                <a:lnTo>
                  <a:pt x="219" y="11"/>
                </a:lnTo>
                <a:lnTo>
                  <a:pt x="220" y="14"/>
                </a:lnTo>
                <a:lnTo>
                  <a:pt x="220" y="16"/>
                </a:lnTo>
                <a:lnTo>
                  <a:pt x="219" y="17"/>
                </a:lnTo>
                <a:lnTo>
                  <a:pt x="216" y="17"/>
                </a:lnTo>
                <a:lnTo>
                  <a:pt x="216" y="19"/>
                </a:lnTo>
                <a:lnTo>
                  <a:pt x="216" y="20"/>
                </a:lnTo>
                <a:lnTo>
                  <a:pt x="216" y="22"/>
                </a:lnTo>
                <a:lnTo>
                  <a:pt x="217" y="22"/>
                </a:lnTo>
                <a:lnTo>
                  <a:pt x="217" y="27"/>
                </a:lnTo>
                <a:lnTo>
                  <a:pt x="217" y="33"/>
                </a:lnTo>
                <a:lnTo>
                  <a:pt x="219" y="35"/>
                </a:lnTo>
                <a:lnTo>
                  <a:pt x="222" y="35"/>
                </a:lnTo>
                <a:lnTo>
                  <a:pt x="224" y="35"/>
                </a:lnTo>
                <a:lnTo>
                  <a:pt x="225" y="35"/>
                </a:lnTo>
                <a:lnTo>
                  <a:pt x="227" y="35"/>
                </a:lnTo>
                <a:lnTo>
                  <a:pt x="228" y="38"/>
                </a:lnTo>
                <a:lnTo>
                  <a:pt x="227" y="40"/>
                </a:lnTo>
                <a:lnTo>
                  <a:pt x="227" y="44"/>
                </a:lnTo>
                <a:lnTo>
                  <a:pt x="228" y="44"/>
                </a:lnTo>
                <a:lnTo>
                  <a:pt x="228" y="46"/>
                </a:lnTo>
                <a:lnTo>
                  <a:pt x="230" y="48"/>
                </a:lnTo>
                <a:lnTo>
                  <a:pt x="232" y="46"/>
                </a:lnTo>
                <a:lnTo>
                  <a:pt x="232" y="48"/>
                </a:lnTo>
                <a:lnTo>
                  <a:pt x="233" y="48"/>
                </a:lnTo>
                <a:lnTo>
                  <a:pt x="233" y="49"/>
                </a:lnTo>
                <a:lnTo>
                  <a:pt x="232" y="52"/>
                </a:lnTo>
                <a:lnTo>
                  <a:pt x="232" y="54"/>
                </a:lnTo>
                <a:lnTo>
                  <a:pt x="233" y="54"/>
                </a:lnTo>
                <a:lnTo>
                  <a:pt x="235" y="54"/>
                </a:lnTo>
                <a:lnTo>
                  <a:pt x="236" y="54"/>
                </a:lnTo>
                <a:lnTo>
                  <a:pt x="236" y="56"/>
                </a:lnTo>
                <a:lnTo>
                  <a:pt x="235" y="56"/>
                </a:lnTo>
                <a:lnTo>
                  <a:pt x="235" y="57"/>
                </a:lnTo>
                <a:lnTo>
                  <a:pt x="233" y="59"/>
                </a:lnTo>
                <a:lnTo>
                  <a:pt x="235" y="60"/>
                </a:lnTo>
                <a:lnTo>
                  <a:pt x="236" y="62"/>
                </a:lnTo>
                <a:lnTo>
                  <a:pt x="240" y="65"/>
                </a:lnTo>
                <a:lnTo>
                  <a:pt x="243" y="65"/>
                </a:lnTo>
                <a:lnTo>
                  <a:pt x="243" y="67"/>
                </a:lnTo>
                <a:lnTo>
                  <a:pt x="246" y="67"/>
                </a:lnTo>
                <a:lnTo>
                  <a:pt x="248" y="70"/>
                </a:lnTo>
                <a:lnTo>
                  <a:pt x="248" y="72"/>
                </a:lnTo>
                <a:lnTo>
                  <a:pt x="246" y="75"/>
                </a:lnTo>
                <a:lnTo>
                  <a:pt x="244" y="76"/>
                </a:lnTo>
                <a:lnTo>
                  <a:pt x="246" y="78"/>
                </a:lnTo>
                <a:lnTo>
                  <a:pt x="248" y="80"/>
                </a:lnTo>
                <a:lnTo>
                  <a:pt x="251" y="80"/>
                </a:lnTo>
                <a:lnTo>
                  <a:pt x="254" y="76"/>
                </a:lnTo>
                <a:lnTo>
                  <a:pt x="257" y="76"/>
                </a:lnTo>
                <a:lnTo>
                  <a:pt x="260" y="73"/>
                </a:lnTo>
                <a:lnTo>
                  <a:pt x="267" y="73"/>
                </a:lnTo>
                <a:lnTo>
                  <a:pt x="273" y="72"/>
                </a:lnTo>
                <a:lnTo>
                  <a:pt x="275" y="70"/>
                </a:lnTo>
                <a:lnTo>
                  <a:pt x="276" y="68"/>
                </a:lnTo>
                <a:lnTo>
                  <a:pt x="278" y="67"/>
                </a:lnTo>
                <a:lnTo>
                  <a:pt x="280" y="65"/>
                </a:lnTo>
                <a:lnTo>
                  <a:pt x="283" y="65"/>
                </a:lnTo>
                <a:lnTo>
                  <a:pt x="286" y="67"/>
                </a:lnTo>
                <a:lnTo>
                  <a:pt x="289" y="68"/>
                </a:lnTo>
                <a:lnTo>
                  <a:pt x="296" y="68"/>
                </a:lnTo>
                <a:lnTo>
                  <a:pt x="297" y="68"/>
                </a:lnTo>
                <a:lnTo>
                  <a:pt x="300" y="68"/>
                </a:lnTo>
                <a:lnTo>
                  <a:pt x="302" y="70"/>
                </a:lnTo>
                <a:lnTo>
                  <a:pt x="304" y="70"/>
                </a:lnTo>
                <a:lnTo>
                  <a:pt x="305" y="70"/>
                </a:lnTo>
                <a:lnTo>
                  <a:pt x="307" y="72"/>
                </a:lnTo>
                <a:lnTo>
                  <a:pt x="308" y="72"/>
                </a:lnTo>
                <a:lnTo>
                  <a:pt x="312" y="75"/>
                </a:lnTo>
                <a:lnTo>
                  <a:pt x="316" y="76"/>
                </a:lnTo>
                <a:lnTo>
                  <a:pt x="318" y="78"/>
                </a:lnTo>
                <a:lnTo>
                  <a:pt x="318" y="80"/>
                </a:lnTo>
                <a:lnTo>
                  <a:pt x="320" y="80"/>
                </a:lnTo>
                <a:lnTo>
                  <a:pt x="321" y="80"/>
                </a:lnTo>
                <a:lnTo>
                  <a:pt x="324" y="78"/>
                </a:lnTo>
                <a:lnTo>
                  <a:pt x="326" y="80"/>
                </a:lnTo>
                <a:lnTo>
                  <a:pt x="328" y="83"/>
                </a:lnTo>
                <a:lnTo>
                  <a:pt x="329" y="83"/>
                </a:lnTo>
                <a:lnTo>
                  <a:pt x="329" y="84"/>
                </a:lnTo>
                <a:lnTo>
                  <a:pt x="329" y="86"/>
                </a:lnTo>
                <a:lnTo>
                  <a:pt x="328" y="89"/>
                </a:lnTo>
                <a:lnTo>
                  <a:pt x="326" y="89"/>
                </a:lnTo>
                <a:lnTo>
                  <a:pt x="324" y="91"/>
                </a:lnTo>
                <a:lnTo>
                  <a:pt x="323" y="91"/>
                </a:lnTo>
                <a:lnTo>
                  <a:pt x="323" y="94"/>
                </a:lnTo>
                <a:lnTo>
                  <a:pt x="321" y="99"/>
                </a:lnTo>
                <a:lnTo>
                  <a:pt x="320" y="100"/>
                </a:lnTo>
                <a:lnTo>
                  <a:pt x="320" y="102"/>
                </a:lnTo>
                <a:lnTo>
                  <a:pt x="320" y="105"/>
                </a:lnTo>
                <a:lnTo>
                  <a:pt x="320" y="107"/>
                </a:lnTo>
                <a:lnTo>
                  <a:pt x="320" y="110"/>
                </a:lnTo>
                <a:lnTo>
                  <a:pt x="321" y="112"/>
                </a:lnTo>
                <a:lnTo>
                  <a:pt x="321" y="115"/>
                </a:lnTo>
                <a:lnTo>
                  <a:pt x="326" y="116"/>
                </a:lnTo>
                <a:lnTo>
                  <a:pt x="329" y="115"/>
                </a:lnTo>
                <a:lnTo>
                  <a:pt x="329" y="113"/>
                </a:lnTo>
                <a:lnTo>
                  <a:pt x="332" y="113"/>
                </a:lnTo>
                <a:lnTo>
                  <a:pt x="336" y="113"/>
                </a:lnTo>
                <a:lnTo>
                  <a:pt x="339" y="116"/>
                </a:lnTo>
                <a:lnTo>
                  <a:pt x="342" y="118"/>
                </a:lnTo>
                <a:lnTo>
                  <a:pt x="348" y="118"/>
                </a:lnTo>
                <a:lnTo>
                  <a:pt x="352" y="120"/>
                </a:lnTo>
                <a:lnTo>
                  <a:pt x="353" y="121"/>
                </a:lnTo>
                <a:lnTo>
                  <a:pt x="355" y="124"/>
                </a:lnTo>
                <a:lnTo>
                  <a:pt x="356" y="126"/>
                </a:lnTo>
                <a:lnTo>
                  <a:pt x="356" y="129"/>
                </a:lnTo>
                <a:lnTo>
                  <a:pt x="355" y="131"/>
                </a:lnTo>
                <a:lnTo>
                  <a:pt x="355" y="132"/>
                </a:lnTo>
                <a:lnTo>
                  <a:pt x="356" y="134"/>
                </a:lnTo>
                <a:lnTo>
                  <a:pt x="358" y="137"/>
                </a:lnTo>
                <a:lnTo>
                  <a:pt x="360" y="140"/>
                </a:lnTo>
                <a:lnTo>
                  <a:pt x="358" y="144"/>
                </a:lnTo>
                <a:lnTo>
                  <a:pt x="355" y="145"/>
                </a:lnTo>
                <a:lnTo>
                  <a:pt x="348" y="147"/>
                </a:lnTo>
                <a:lnTo>
                  <a:pt x="348" y="148"/>
                </a:lnTo>
                <a:lnTo>
                  <a:pt x="350" y="153"/>
                </a:lnTo>
                <a:lnTo>
                  <a:pt x="350" y="155"/>
                </a:lnTo>
                <a:lnTo>
                  <a:pt x="347" y="155"/>
                </a:lnTo>
                <a:lnTo>
                  <a:pt x="344" y="156"/>
                </a:lnTo>
                <a:lnTo>
                  <a:pt x="344" y="160"/>
                </a:lnTo>
                <a:lnTo>
                  <a:pt x="339" y="166"/>
                </a:lnTo>
                <a:lnTo>
                  <a:pt x="339" y="168"/>
                </a:lnTo>
                <a:lnTo>
                  <a:pt x="339" y="169"/>
                </a:lnTo>
                <a:lnTo>
                  <a:pt x="336" y="171"/>
                </a:lnTo>
                <a:lnTo>
                  <a:pt x="332" y="171"/>
                </a:lnTo>
                <a:lnTo>
                  <a:pt x="331" y="169"/>
                </a:lnTo>
                <a:lnTo>
                  <a:pt x="329" y="166"/>
                </a:lnTo>
                <a:lnTo>
                  <a:pt x="328" y="166"/>
                </a:lnTo>
                <a:lnTo>
                  <a:pt x="324" y="166"/>
                </a:lnTo>
                <a:lnTo>
                  <a:pt x="323" y="169"/>
                </a:lnTo>
                <a:lnTo>
                  <a:pt x="321" y="172"/>
                </a:lnTo>
                <a:lnTo>
                  <a:pt x="321" y="177"/>
                </a:lnTo>
                <a:lnTo>
                  <a:pt x="320" y="180"/>
                </a:lnTo>
                <a:lnTo>
                  <a:pt x="321" y="182"/>
                </a:lnTo>
                <a:lnTo>
                  <a:pt x="320" y="184"/>
                </a:lnTo>
                <a:lnTo>
                  <a:pt x="316" y="184"/>
                </a:lnTo>
                <a:lnTo>
                  <a:pt x="313" y="185"/>
                </a:lnTo>
                <a:lnTo>
                  <a:pt x="313" y="187"/>
                </a:lnTo>
                <a:lnTo>
                  <a:pt x="315" y="190"/>
                </a:lnTo>
                <a:lnTo>
                  <a:pt x="316" y="193"/>
                </a:lnTo>
                <a:lnTo>
                  <a:pt x="320" y="193"/>
                </a:lnTo>
                <a:lnTo>
                  <a:pt x="323" y="195"/>
                </a:lnTo>
                <a:lnTo>
                  <a:pt x="326" y="198"/>
                </a:lnTo>
                <a:lnTo>
                  <a:pt x="328" y="200"/>
                </a:lnTo>
                <a:lnTo>
                  <a:pt x="329" y="201"/>
                </a:lnTo>
                <a:lnTo>
                  <a:pt x="329" y="203"/>
                </a:lnTo>
                <a:lnTo>
                  <a:pt x="329" y="208"/>
                </a:lnTo>
                <a:lnTo>
                  <a:pt x="328" y="209"/>
                </a:lnTo>
                <a:lnTo>
                  <a:pt x="326" y="211"/>
                </a:lnTo>
                <a:lnTo>
                  <a:pt x="324" y="214"/>
                </a:lnTo>
                <a:lnTo>
                  <a:pt x="321" y="216"/>
                </a:lnTo>
                <a:lnTo>
                  <a:pt x="316" y="217"/>
                </a:lnTo>
                <a:lnTo>
                  <a:pt x="313" y="219"/>
                </a:lnTo>
                <a:lnTo>
                  <a:pt x="304" y="220"/>
                </a:lnTo>
                <a:lnTo>
                  <a:pt x="300" y="219"/>
                </a:lnTo>
                <a:lnTo>
                  <a:pt x="299" y="217"/>
                </a:lnTo>
                <a:lnTo>
                  <a:pt x="296" y="217"/>
                </a:lnTo>
                <a:lnTo>
                  <a:pt x="296" y="225"/>
                </a:lnTo>
                <a:lnTo>
                  <a:pt x="291" y="224"/>
                </a:lnTo>
                <a:lnTo>
                  <a:pt x="289" y="224"/>
                </a:lnTo>
                <a:lnTo>
                  <a:pt x="286" y="227"/>
                </a:lnTo>
                <a:lnTo>
                  <a:pt x="284" y="228"/>
                </a:lnTo>
                <a:lnTo>
                  <a:pt x="281" y="228"/>
                </a:lnTo>
                <a:lnTo>
                  <a:pt x="280" y="230"/>
                </a:lnTo>
                <a:lnTo>
                  <a:pt x="281" y="233"/>
                </a:lnTo>
                <a:lnTo>
                  <a:pt x="280" y="233"/>
                </a:lnTo>
                <a:lnTo>
                  <a:pt x="278" y="233"/>
                </a:lnTo>
                <a:lnTo>
                  <a:pt x="276" y="233"/>
                </a:lnTo>
                <a:lnTo>
                  <a:pt x="276" y="238"/>
                </a:lnTo>
                <a:lnTo>
                  <a:pt x="275" y="238"/>
                </a:lnTo>
                <a:lnTo>
                  <a:pt x="273" y="238"/>
                </a:lnTo>
                <a:lnTo>
                  <a:pt x="272" y="238"/>
                </a:lnTo>
                <a:lnTo>
                  <a:pt x="270" y="241"/>
                </a:lnTo>
                <a:lnTo>
                  <a:pt x="270" y="243"/>
                </a:lnTo>
                <a:lnTo>
                  <a:pt x="268" y="244"/>
                </a:lnTo>
                <a:lnTo>
                  <a:pt x="268" y="246"/>
                </a:lnTo>
                <a:lnTo>
                  <a:pt x="268" y="248"/>
                </a:lnTo>
                <a:lnTo>
                  <a:pt x="270" y="249"/>
                </a:lnTo>
                <a:lnTo>
                  <a:pt x="272" y="251"/>
                </a:lnTo>
                <a:lnTo>
                  <a:pt x="272" y="252"/>
                </a:lnTo>
                <a:lnTo>
                  <a:pt x="272" y="254"/>
                </a:lnTo>
                <a:lnTo>
                  <a:pt x="272" y="256"/>
                </a:lnTo>
                <a:lnTo>
                  <a:pt x="272" y="257"/>
                </a:lnTo>
                <a:lnTo>
                  <a:pt x="272" y="259"/>
                </a:lnTo>
                <a:lnTo>
                  <a:pt x="270" y="262"/>
                </a:lnTo>
                <a:lnTo>
                  <a:pt x="272" y="264"/>
                </a:lnTo>
                <a:lnTo>
                  <a:pt x="272" y="265"/>
                </a:lnTo>
                <a:lnTo>
                  <a:pt x="272" y="268"/>
                </a:lnTo>
                <a:lnTo>
                  <a:pt x="276" y="272"/>
                </a:lnTo>
                <a:lnTo>
                  <a:pt x="278" y="273"/>
                </a:lnTo>
                <a:lnTo>
                  <a:pt x="281" y="273"/>
                </a:lnTo>
                <a:lnTo>
                  <a:pt x="283" y="273"/>
                </a:lnTo>
                <a:lnTo>
                  <a:pt x="284" y="272"/>
                </a:lnTo>
                <a:lnTo>
                  <a:pt x="288" y="270"/>
                </a:lnTo>
                <a:lnTo>
                  <a:pt x="289" y="270"/>
                </a:lnTo>
                <a:lnTo>
                  <a:pt x="291" y="272"/>
                </a:lnTo>
                <a:lnTo>
                  <a:pt x="292" y="270"/>
                </a:lnTo>
                <a:lnTo>
                  <a:pt x="294" y="270"/>
                </a:lnTo>
                <a:lnTo>
                  <a:pt x="292" y="275"/>
                </a:lnTo>
                <a:lnTo>
                  <a:pt x="292" y="278"/>
                </a:lnTo>
                <a:lnTo>
                  <a:pt x="292" y="281"/>
                </a:lnTo>
                <a:lnTo>
                  <a:pt x="291" y="283"/>
                </a:lnTo>
                <a:lnTo>
                  <a:pt x="289" y="284"/>
                </a:lnTo>
                <a:lnTo>
                  <a:pt x="288" y="289"/>
                </a:lnTo>
                <a:lnTo>
                  <a:pt x="288" y="292"/>
                </a:lnTo>
                <a:lnTo>
                  <a:pt x="288" y="296"/>
                </a:lnTo>
                <a:lnTo>
                  <a:pt x="286" y="296"/>
                </a:lnTo>
                <a:lnTo>
                  <a:pt x="286" y="299"/>
                </a:lnTo>
                <a:lnTo>
                  <a:pt x="284" y="300"/>
                </a:lnTo>
                <a:lnTo>
                  <a:pt x="284" y="304"/>
                </a:lnTo>
                <a:lnTo>
                  <a:pt x="286" y="305"/>
                </a:lnTo>
                <a:lnTo>
                  <a:pt x="288" y="305"/>
                </a:lnTo>
                <a:lnTo>
                  <a:pt x="289" y="307"/>
                </a:lnTo>
                <a:lnTo>
                  <a:pt x="289" y="308"/>
                </a:lnTo>
                <a:lnTo>
                  <a:pt x="288" y="310"/>
                </a:lnTo>
                <a:lnTo>
                  <a:pt x="289" y="313"/>
                </a:lnTo>
                <a:lnTo>
                  <a:pt x="291" y="315"/>
                </a:lnTo>
                <a:lnTo>
                  <a:pt x="292" y="316"/>
                </a:lnTo>
                <a:lnTo>
                  <a:pt x="292" y="318"/>
                </a:lnTo>
                <a:lnTo>
                  <a:pt x="292" y="320"/>
                </a:lnTo>
                <a:lnTo>
                  <a:pt x="292" y="321"/>
                </a:lnTo>
                <a:lnTo>
                  <a:pt x="294" y="323"/>
                </a:lnTo>
                <a:lnTo>
                  <a:pt x="294" y="324"/>
                </a:lnTo>
                <a:lnTo>
                  <a:pt x="296" y="326"/>
                </a:lnTo>
                <a:lnTo>
                  <a:pt x="296" y="328"/>
                </a:lnTo>
                <a:lnTo>
                  <a:pt x="294" y="329"/>
                </a:lnTo>
                <a:lnTo>
                  <a:pt x="294" y="331"/>
                </a:lnTo>
                <a:lnTo>
                  <a:pt x="296" y="332"/>
                </a:lnTo>
                <a:lnTo>
                  <a:pt x="296" y="334"/>
                </a:lnTo>
                <a:close/>
              </a:path>
            </a:pathLst>
          </a:custGeom>
          <a:solidFill>
            <a:srgbClr val="AAEB6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22"/>
          <p:cNvSpPr>
            <a:spLocks noEditPoints="1"/>
          </p:cNvSpPr>
          <p:nvPr/>
        </p:nvSpPr>
        <p:spPr bwMode="auto">
          <a:xfrm>
            <a:off x="792163" y="2725738"/>
            <a:ext cx="728663" cy="973138"/>
          </a:xfrm>
          <a:custGeom>
            <a:avLst/>
            <a:gdLst/>
            <a:ahLst/>
            <a:cxnLst>
              <a:cxn ang="0">
                <a:pos x="418" y="505"/>
              </a:cxn>
              <a:cxn ang="0">
                <a:pos x="458" y="529"/>
              </a:cxn>
              <a:cxn ang="0">
                <a:pos x="437" y="565"/>
              </a:cxn>
              <a:cxn ang="0">
                <a:pos x="418" y="577"/>
              </a:cxn>
              <a:cxn ang="0">
                <a:pos x="408" y="513"/>
              </a:cxn>
              <a:cxn ang="0">
                <a:pos x="365" y="438"/>
              </a:cxn>
              <a:cxn ang="0">
                <a:pos x="371" y="395"/>
              </a:cxn>
              <a:cxn ang="0">
                <a:pos x="354" y="413"/>
              </a:cxn>
              <a:cxn ang="0">
                <a:pos x="339" y="384"/>
              </a:cxn>
              <a:cxn ang="0">
                <a:pos x="304" y="339"/>
              </a:cxn>
              <a:cxn ang="0">
                <a:pos x="346" y="320"/>
              </a:cxn>
              <a:cxn ang="0">
                <a:pos x="320" y="304"/>
              </a:cxn>
              <a:cxn ang="0">
                <a:pos x="250" y="281"/>
              </a:cxn>
              <a:cxn ang="0">
                <a:pos x="290" y="285"/>
              </a:cxn>
              <a:cxn ang="0">
                <a:pos x="269" y="302"/>
              </a:cxn>
              <a:cxn ang="0">
                <a:pos x="255" y="249"/>
              </a:cxn>
              <a:cxn ang="0">
                <a:pos x="240" y="248"/>
              </a:cxn>
              <a:cxn ang="0">
                <a:pos x="240" y="230"/>
              </a:cxn>
              <a:cxn ang="0">
                <a:pos x="264" y="195"/>
              </a:cxn>
              <a:cxn ang="0">
                <a:pos x="295" y="179"/>
              </a:cxn>
              <a:cxn ang="0">
                <a:pos x="82" y="118"/>
              </a:cxn>
              <a:cxn ang="0">
                <a:pos x="64" y="120"/>
              </a:cxn>
              <a:cxn ang="0">
                <a:pos x="231" y="113"/>
              </a:cxn>
              <a:cxn ang="0">
                <a:pos x="248" y="179"/>
              </a:cxn>
              <a:cxn ang="0">
                <a:pos x="186" y="123"/>
              </a:cxn>
              <a:cxn ang="0">
                <a:pos x="56" y="70"/>
              </a:cxn>
              <a:cxn ang="0">
                <a:pos x="227" y="37"/>
              </a:cxn>
              <a:cxn ang="0">
                <a:pos x="271" y="107"/>
              </a:cxn>
              <a:cxn ang="0">
                <a:pos x="167" y="93"/>
              </a:cxn>
              <a:cxn ang="0">
                <a:pos x="175" y="150"/>
              </a:cxn>
              <a:cxn ang="0">
                <a:pos x="200" y="173"/>
              </a:cxn>
              <a:cxn ang="0">
                <a:pos x="245" y="217"/>
              </a:cxn>
              <a:cxn ang="0">
                <a:pos x="208" y="256"/>
              </a:cxn>
              <a:cxn ang="0">
                <a:pos x="232" y="286"/>
              </a:cxn>
              <a:cxn ang="0">
                <a:pos x="263" y="325"/>
              </a:cxn>
              <a:cxn ang="0">
                <a:pos x="290" y="342"/>
              </a:cxn>
              <a:cxn ang="0">
                <a:pos x="312" y="366"/>
              </a:cxn>
              <a:cxn ang="0">
                <a:pos x="331" y="413"/>
              </a:cxn>
              <a:cxn ang="0">
                <a:pos x="368" y="451"/>
              </a:cxn>
              <a:cxn ang="0">
                <a:pos x="403" y="433"/>
              </a:cxn>
              <a:cxn ang="0">
                <a:pos x="416" y="472"/>
              </a:cxn>
              <a:cxn ang="0">
                <a:pos x="397" y="517"/>
              </a:cxn>
              <a:cxn ang="0">
                <a:pos x="376" y="504"/>
              </a:cxn>
              <a:cxn ang="0">
                <a:pos x="349" y="485"/>
              </a:cxn>
              <a:cxn ang="0">
                <a:pos x="331" y="481"/>
              </a:cxn>
              <a:cxn ang="0">
                <a:pos x="293" y="429"/>
              </a:cxn>
              <a:cxn ang="0">
                <a:pos x="290" y="376"/>
              </a:cxn>
              <a:cxn ang="0">
                <a:pos x="239" y="349"/>
              </a:cxn>
              <a:cxn ang="0">
                <a:pos x="213" y="315"/>
              </a:cxn>
              <a:cxn ang="0">
                <a:pos x="186" y="289"/>
              </a:cxn>
              <a:cxn ang="0">
                <a:pos x="152" y="262"/>
              </a:cxn>
              <a:cxn ang="0">
                <a:pos x="167" y="246"/>
              </a:cxn>
              <a:cxn ang="0">
                <a:pos x="175" y="214"/>
              </a:cxn>
              <a:cxn ang="0">
                <a:pos x="138" y="217"/>
              </a:cxn>
              <a:cxn ang="0">
                <a:pos x="103" y="211"/>
              </a:cxn>
              <a:cxn ang="0">
                <a:pos x="106" y="177"/>
              </a:cxn>
              <a:cxn ang="0">
                <a:pos x="66" y="152"/>
              </a:cxn>
              <a:cxn ang="0">
                <a:pos x="117" y="141"/>
              </a:cxn>
              <a:cxn ang="0">
                <a:pos x="139" y="131"/>
              </a:cxn>
              <a:cxn ang="0">
                <a:pos x="85" y="91"/>
              </a:cxn>
              <a:cxn ang="0">
                <a:pos x="19" y="99"/>
              </a:cxn>
              <a:cxn ang="0">
                <a:pos x="58" y="61"/>
              </a:cxn>
              <a:cxn ang="0">
                <a:pos x="147" y="45"/>
              </a:cxn>
            </a:cxnLst>
            <a:rect l="0" t="0" r="r" b="b"/>
            <a:pathLst>
              <a:path w="459" h="613">
                <a:moveTo>
                  <a:pt x="447" y="613"/>
                </a:moveTo>
                <a:lnTo>
                  <a:pt x="447" y="611"/>
                </a:lnTo>
                <a:lnTo>
                  <a:pt x="447" y="613"/>
                </a:lnTo>
                <a:close/>
                <a:moveTo>
                  <a:pt x="440" y="603"/>
                </a:moveTo>
                <a:lnTo>
                  <a:pt x="442" y="603"/>
                </a:lnTo>
                <a:lnTo>
                  <a:pt x="442" y="605"/>
                </a:lnTo>
                <a:lnTo>
                  <a:pt x="440" y="605"/>
                </a:lnTo>
                <a:lnTo>
                  <a:pt x="442" y="605"/>
                </a:lnTo>
                <a:lnTo>
                  <a:pt x="440" y="605"/>
                </a:lnTo>
                <a:lnTo>
                  <a:pt x="440" y="603"/>
                </a:lnTo>
                <a:close/>
                <a:moveTo>
                  <a:pt x="437" y="600"/>
                </a:moveTo>
                <a:lnTo>
                  <a:pt x="439" y="600"/>
                </a:lnTo>
                <a:lnTo>
                  <a:pt x="439" y="601"/>
                </a:lnTo>
                <a:lnTo>
                  <a:pt x="437" y="601"/>
                </a:lnTo>
                <a:lnTo>
                  <a:pt x="437" y="600"/>
                </a:lnTo>
                <a:lnTo>
                  <a:pt x="435" y="600"/>
                </a:lnTo>
                <a:lnTo>
                  <a:pt x="437" y="600"/>
                </a:lnTo>
                <a:close/>
                <a:moveTo>
                  <a:pt x="383" y="536"/>
                </a:moveTo>
                <a:lnTo>
                  <a:pt x="381" y="536"/>
                </a:lnTo>
                <a:lnTo>
                  <a:pt x="383" y="536"/>
                </a:lnTo>
                <a:lnTo>
                  <a:pt x="381" y="536"/>
                </a:lnTo>
                <a:lnTo>
                  <a:pt x="383" y="536"/>
                </a:lnTo>
                <a:lnTo>
                  <a:pt x="381" y="536"/>
                </a:lnTo>
                <a:lnTo>
                  <a:pt x="383" y="536"/>
                </a:lnTo>
                <a:close/>
                <a:moveTo>
                  <a:pt x="400" y="528"/>
                </a:moveTo>
                <a:lnTo>
                  <a:pt x="399" y="528"/>
                </a:lnTo>
                <a:lnTo>
                  <a:pt x="400" y="528"/>
                </a:lnTo>
                <a:close/>
                <a:moveTo>
                  <a:pt x="402" y="528"/>
                </a:moveTo>
                <a:lnTo>
                  <a:pt x="402" y="529"/>
                </a:lnTo>
                <a:lnTo>
                  <a:pt x="403" y="529"/>
                </a:lnTo>
                <a:lnTo>
                  <a:pt x="403" y="531"/>
                </a:lnTo>
                <a:lnTo>
                  <a:pt x="402" y="531"/>
                </a:lnTo>
                <a:lnTo>
                  <a:pt x="402" y="529"/>
                </a:lnTo>
                <a:lnTo>
                  <a:pt x="400" y="529"/>
                </a:lnTo>
                <a:lnTo>
                  <a:pt x="400" y="528"/>
                </a:lnTo>
                <a:lnTo>
                  <a:pt x="400" y="529"/>
                </a:lnTo>
                <a:lnTo>
                  <a:pt x="400" y="528"/>
                </a:lnTo>
                <a:lnTo>
                  <a:pt x="402" y="528"/>
                </a:lnTo>
                <a:lnTo>
                  <a:pt x="400" y="528"/>
                </a:lnTo>
                <a:lnTo>
                  <a:pt x="400" y="526"/>
                </a:lnTo>
                <a:lnTo>
                  <a:pt x="402" y="526"/>
                </a:lnTo>
                <a:lnTo>
                  <a:pt x="402" y="528"/>
                </a:lnTo>
                <a:close/>
                <a:moveTo>
                  <a:pt x="381" y="526"/>
                </a:moveTo>
                <a:lnTo>
                  <a:pt x="381" y="528"/>
                </a:lnTo>
                <a:lnTo>
                  <a:pt x="383" y="528"/>
                </a:lnTo>
                <a:lnTo>
                  <a:pt x="383" y="529"/>
                </a:lnTo>
                <a:lnTo>
                  <a:pt x="383" y="531"/>
                </a:lnTo>
                <a:lnTo>
                  <a:pt x="384" y="531"/>
                </a:lnTo>
                <a:lnTo>
                  <a:pt x="384" y="533"/>
                </a:lnTo>
                <a:lnTo>
                  <a:pt x="384" y="534"/>
                </a:lnTo>
                <a:lnTo>
                  <a:pt x="383" y="534"/>
                </a:lnTo>
                <a:lnTo>
                  <a:pt x="384" y="534"/>
                </a:lnTo>
                <a:lnTo>
                  <a:pt x="383" y="534"/>
                </a:lnTo>
                <a:lnTo>
                  <a:pt x="383" y="533"/>
                </a:lnTo>
                <a:lnTo>
                  <a:pt x="381" y="531"/>
                </a:lnTo>
                <a:lnTo>
                  <a:pt x="381" y="529"/>
                </a:lnTo>
                <a:lnTo>
                  <a:pt x="379" y="529"/>
                </a:lnTo>
                <a:lnTo>
                  <a:pt x="379" y="531"/>
                </a:lnTo>
                <a:lnTo>
                  <a:pt x="378" y="531"/>
                </a:lnTo>
                <a:lnTo>
                  <a:pt x="378" y="529"/>
                </a:lnTo>
                <a:lnTo>
                  <a:pt x="379" y="529"/>
                </a:lnTo>
                <a:lnTo>
                  <a:pt x="379" y="528"/>
                </a:lnTo>
                <a:lnTo>
                  <a:pt x="379" y="526"/>
                </a:lnTo>
                <a:lnTo>
                  <a:pt x="379" y="528"/>
                </a:lnTo>
                <a:lnTo>
                  <a:pt x="379" y="526"/>
                </a:lnTo>
                <a:lnTo>
                  <a:pt x="379" y="528"/>
                </a:lnTo>
                <a:lnTo>
                  <a:pt x="381" y="528"/>
                </a:lnTo>
                <a:lnTo>
                  <a:pt x="381" y="526"/>
                </a:lnTo>
                <a:lnTo>
                  <a:pt x="379" y="526"/>
                </a:lnTo>
                <a:lnTo>
                  <a:pt x="381" y="526"/>
                </a:lnTo>
                <a:lnTo>
                  <a:pt x="379" y="526"/>
                </a:lnTo>
                <a:lnTo>
                  <a:pt x="381" y="526"/>
                </a:lnTo>
                <a:close/>
                <a:moveTo>
                  <a:pt x="375" y="526"/>
                </a:moveTo>
                <a:lnTo>
                  <a:pt x="376" y="526"/>
                </a:lnTo>
                <a:lnTo>
                  <a:pt x="375" y="526"/>
                </a:lnTo>
                <a:lnTo>
                  <a:pt x="375" y="525"/>
                </a:lnTo>
                <a:lnTo>
                  <a:pt x="375" y="526"/>
                </a:lnTo>
                <a:close/>
                <a:moveTo>
                  <a:pt x="376" y="525"/>
                </a:moveTo>
                <a:lnTo>
                  <a:pt x="375" y="525"/>
                </a:lnTo>
                <a:lnTo>
                  <a:pt x="376" y="525"/>
                </a:lnTo>
                <a:lnTo>
                  <a:pt x="376" y="523"/>
                </a:lnTo>
                <a:lnTo>
                  <a:pt x="376" y="525"/>
                </a:lnTo>
                <a:close/>
                <a:moveTo>
                  <a:pt x="439" y="513"/>
                </a:moveTo>
                <a:lnTo>
                  <a:pt x="439" y="515"/>
                </a:lnTo>
                <a:lnTo>
                  <a:pt x="440" y="515"/>
                </a:lnTo>
                <a:lnTo>
                  <a:pt x="440" y="517"/>
                </a:lnTo>
                <a:lnTo>
                  <a:pt x="439" y="517"/>
                </a:lnTo>
                <a:lnTo>
                  <a:pt x="437" y="517"/>
                </a:lnTo>
                <a:lnTo>
                  <a:pt x="437" y="515"/>
                </a:lnTo>
                <a:lnTo>
                  <a:pt x="437" y="513"/>
                </a:lnTo>
                <a:lnTo>
                  <a:pt x="439" y="513"/>
                </a:lnTo>
                <a:close/>
                <a:moveTo>
                  <a:pt x="365" y="512"/>
                </a:moveTo>
                <a:lnTo>
                  <a:pt x="365" y="513"/>
                </a:lnTo>
                <a:lnTo>
                  <a:pt x="367" y="513"/>
                </a:lnTo>
                <a:lnTo>
                  <a:pt x="365" y="513"/>
                </a:lnTo>
                <a:lnTo>
                  <a:pt x="367" y="513"/>
                </a:lnTo>
                <a:lnTo>
                  <a:pt x="365" y="513"/>
                </a:lnTo>
                <a:lnTo>
                  <a:pt x="367" y="513"/>
                </a:lnTo>
                <a:lnTo>
                  <a:pt x="367" y="515"/>
                </a:lnTo>
                <a:lnTo>
                  <a:pt x="365" y="513"/>
                </a:lnTo>
                <a:lnTo>
                  <a:pt x="363" y="513"/>
                </a:lnTo>
                <a:lnTo>
                  <a:pt x="365" y="513"/>
                </a:lnTo>
                <a:lnTo>
                  <a:pt x="363" y="513"/>
                </a:lnTo>
                <a:lnTo>
                  <a:pt x="365" y="513"/>
                </a:lnTo>
                <a:lnTo>
                  <a:pt x="363" y="513"/>
                </a:lnTo>
                <a:lnTo>
                  <a:pt x="363" y="512"/>
                </a:lnTo>
                <a:lnTo>
                  <a:pt x="365" y="513"/>
                </a:lnTo>
                <a:lnTo>
                  <a:pt x="365" y="512"/>
                </a:lnTo>
                <a:lnTo>
                  <a:pt x="363" y="512"/>
                </a:lnTo>
                <a:lnTo>
                  <a:pt x="365" y="512"/>
                </a:lnTo>
                <a:close/>
                <a:moveTo>
                  <a:pt x="419" y="504"/>
                </a:moveTo>
                <a:lnTo>
                  <a:pt x="419" y="505"/>
                </a:lnTo>
                <a:lnTo>
                  <a:pt x="419" y="504"/>
                </a:lnTo>
                <a:lnTo>
                  <a:pt x="419" y="505"/>
                </a:lnTo>
                <a:lnTo>
                  <a:pt x="418" y="505"/>
                </a:lnTo>
                <a:lnTo>
                  <a:pt x="419" y="504"/>
                </a:lnTo>
                <a:close/>
                <a:moveTo>
                  <a:pt x="415" y="504"/>
                </a:moveTo>
                <a:lnTo>
                  <a:pt x="416" y="505"/>
                </a:lnTo>
                <a:lnTo>
                  <a:pt x="418" y="505"/>
                </a:lnTo>
                <a:lnTo>
                  <a:pt x="419" y="505"/>
                </a:lnTo>
                <a:lnTo>
                  <a:pt x="419" y="504"/>
                </a:lnTo>
                <a:lnTo>
                  <a:pt x="421" y="504"/>
                </a:lnTo>
                <a:lnTo>
                  <a:pt x="423" y="504"/>
                </a:lnTo>
                <a:lnTo>
                  <a:pt x="424" y="504"/>
                </a:lnTo>
                <a:lnTo>
                  <a:pt x="424" y="505"/>
                </a:lnTo>
                <a:lnTo>
                  <a:pt x="426" y="505"/>
                </a:lnTo>
                <a:lnTo>
                  <a:pt x="427" y="505"/>
                </a:lnTo>
                <a:lnTo>
                  <a:pt x="427" y="507"/>
                </a:lnTo>
                <a:lnTo>
                  <a:pt x="429" y="507"/>
                </a:lnTo>
                <a:lnTo>
                  <a:pt x="429" y="509"/>
                </a:lnTo>
                <a:lnTo>
                  <a:pt x="429" y="510"/>
                </a:lnTo>
                <a:lnTo>
                  <a:pt x="429" y="509"/>
                </a:lnTo>
                <a:lnTo>
                  <a:pt x="427" y="509"/>
                </a:lnTo>
                <a:lnTo>
                  <a:pt x="427" y="510"/>
                </a:lnTo>
                <a:lnTo>
                  <a:pt x="429" y="510"/>
                </a:lnTo>
                <a:lnTo>
                  <a:pt x="429" y="512"/>
                </a:lnTo>
                <a:lnTo>
                  <a:pt x="431" y="512"/>
                </a:lnTo>
                <a:lnTo>
                  <a:pt x="431" y="513"/>
                </a:lnTo>
                <a:lnTo>
                  <a:pt x="432" y="513"/>
                </a:lnTo>
                <a:lnTo>
                  <a:pt x="432" y="515"/>
                </a:lnTo>
                <a:lnTo>
                  <a:pt x="434" y="515"/>
                </a:lnTo>
                <a:lnTo>
                  <a:pt x="434" y="517"/>
                </a:lnTo>
                <a:lnTo>
                  <a:pt x="435" y="517"/>
                </a:lnTo>
                <a:lnTo>
                  <a:pt x="434" y="518"/>
                </a:lnTo>
                <a:lnTo>
                  <a:pt x="434" y="517"/>
                </a:lnTo>
                <a:lnTo>
                  <a:pt x="432" y="517"/>
                </a:lnTo>
                <a:lnTo>
                  <a:pt x="431" y="517"/>
                </a:lnTo>
                <a:lnTo>
                  <a:pt x="431" y="515"/>
                </a:lnTo>
                <a:lnTo>
                  <a:pt x="429" y="515"/>
                </a:lnTo>
                <a:lnTo>
                  <a:pt x="429" y="513"/>
                </a:lnTo>
                <a:lnTo>
                  <a:pt x="427" y="513"/>
                </a:lnTo>
                <a:lnTo>
                  <a:pt x="427" y="515"/>
                </a:lnTo>
                <a:lnTo>
                  <a:pt x="426" y="517"/>
                </a:lnTo>
                <a:lnTo>
                  <a:pt x="426" y="515"/>
                </a:lnTo>
                <a:lnTo>
                  <a:pt x="426" y="517"/>
                </a:lnTo>
                <a:lnTo>
                  <a:pt x="426" y="515"/>
                </a:lnTo>
                <a:lnTo>
                  <a:pt x="426" y="517"/>
                </a:lnTo>
                <a:lnTo>
                  <a:pt x="424" y="517"/>
                </a:lnTo>
                <a:lnTo>
                  <a:pt x="426" y="517"/>
                </a:lnTo>
                <a:lnTo>
                  <a:pt x="427" y="517"/>
                </a:lnTo>
                <a:lnTo>
                  <a:pt x="427" y="518"/>
                </a:lnTo>
                <a:lnTo>
                  <a:pt x="429" y="518"/>
                </a:lnTo>
                <a:lnTo>
                  <a:pt x="427" y="518"/>
                </a:lnTo>
                <a:lnTo>
                  <a:pt x="429" y="518"/>
                </a:lnTo>
                <a:lnTo>
                  <a:pt x="429" y="520"/>
                </a:lnTo>
                <a:lnTo>
                  <a:pt x="431" y="520"/>
                </a:lnTo>
                <a:lnTo>
                  <a:pt x="432" y="520"/>
                </a:lnTo>
                <a:lnTo>
                  <a:pt x="434" y="520"/>
                </a:lnTo>
                <a:lnTo>
                  <a:pt x="435" y="520"/>
                </a:lnTo>
                <a:lnTo>
                  <a:pt x="437" y="521"/>
                </a:lnTo>
                <a:lnTo>
                  <a:pt x="437" y="523"/>
                </a:lnTo>
                <a:lnTo>
                  <a:pt x="437" y="525"/>
                </a:lnTo>
                <a:lnTo>
                  <a:pt x="439" y="525"/>
                </a:lnTo>
                <a:lnTo>
                  <a:pt x="439" y="526"/>
                </a:lnTo>
                <a:lnTo>
                  <a:pt x="437" y="526"/>
                </a:lnTo>
                <a:lnTo>
                  <a:pt x="435" y="528"/>
                </a:lnTo>
                <a:lnTo>
                  <a:pt x="437" y="528"/>
                </a:lnTo>
                <a:lnTo>
                  <a:pt x="435" y="528"/>
                </a:lnTo>
                <a:lnTo>
                  <a:pt x="435" y="529"/>
                </a:lnTo>
                <a:lnTo>
                  <a:pt x="437" y="529"/>
                </a:lnTo>
                <a:lnTo>
                  <a:pt x="437" y="528"/>
                </a:lnTo>
                <a:lnTo>
                  <a:pt x="439" y="528"/>
                </a:lnTo>
                <a:lnTo>
                  <a:pt x="440" y="528"/>
                </a:lnTo>
                <a:lnTo>
                  <a:pt x="440" y="529"/>
                </a:lnTo>
                <a:lnTo>
                  <a:pt x="440" y="531"/>
                </a:lnTo>
                <a:lnTo>
                  <a:pt x="442" y="533"/>
                </a:lnTo>
                <a:lnTo>
                  <a:pt x="443" y="533"/>
                </a:lnTo>
                <a:lnTo>
                  <a:pt x="442" y="531"/>
                </a:lnTo>
                <a:lnTo>
                  <a:pt x="442" y="529"/>
                </a:lnTo>
                <a:lnTo>
                  <a:pt x="442" y="528"/>
                </a:lnTo>
                <a:lnTo>
                  <a:pt x="442" y="526"/>
                </a:lnTo>
                <a:lnTo>
                  <a:pt x="440" y="526"/>
                </a:lnTo>
                <a:lnTo>
                  <a:pt x="440" y="525"/>
                </a:lnTo>
                <a:lnTo>
                  <a:pt x="442" y="525"/>
                </a:lnTo>
                <a:lnTo>
                  <a:pt x="442" y="523"/>
                </a:lnTo>
                <a:lnTo>
                  <a:pt x="443" y="523"/>
                </a:lnTo>
                <a:lnTo>
                  <a:pt x="442" y="523"/>
                </a:lnTo>
                <a:lnTo>
                  <a:pt x="443" y="523"/>
                </a:lnTo>
                <a:lnTo>
                  <a:pt x="443" y="525"/>
                </a:lnTo>
                <a:lnTo>
                  <a:pt x="442" y="525"/>
                </a:lnTo>
                <a:lnTo>
                  <a:pt x="442" y="526"/>
                </a:lnTo>
                <a:lnTo>
                  <a:pt x="443" y="526"/>
                </a:lnTo>
                <a:lnTo>
                  <a:pt x="445" y="526"/>
                </a:lnTo>
                <a:lnTo>
                  <a:pt x="447" y="525"/>
                </a:lnTo>
                <a:lnTo>
                  <a:pt x="448" y="525"/>
                </a:lnTo>
                <a:lnTo>
                  <a:pt x="448" y="523"/>
                </a:lnTo>
                <a:lnTo>
                  <a:pt x="450" y="523"/>
                </a:lnTo>
                <a:lnTo>
                  <a:pt x="450" y="525"/>
                </a:lnTo>
                <a:lnTo>
                  <a:pt x="450" y="526"/>
                </a:lnTo>
                <a:lnTo>
                  <a:pt x="451" y="526"/>
                </a:lnTo>
                <a:lnTo>
                  <a:pt x="450" y="526"/>
                </a:lnTo>
                <a:lnTo>
                  <a:pt x="450" y="528"/>
                </a:lnTo>
                <a:lnTo>
                  <a:pt x="448" y="528"/>
                </a:lnTo>
                <a:lnTo>
                  <a:pt x="450" y="528"/>
                </a:lnTo>
                <a:lnTo>
                  <a:pt x="450" y="529"/>
                </a:lnTo>
                <a:lnTo>
                  <a:pt x="451" y="529"/>
                </a:lnTo>
                <a:lnTo>
                  <a:pt x="453" y="529"/>
                </a:lnTo>
                <a:lnTo>
                  <a:pt x="453" y="528"/>
                </a:lnTo>
                <a:lnTo>
                  <a:pt x="453" y="526"/>
                </a:lnTo>
                <a:lnTo>
                  <a:pt x="455" y="526"/>
                </a:lnTo>
                <a:lnTo>
                  <a:pt x="455" y="525"/>
                </a:lnTo>
                <a:lnTo>
                  <a:pt x="455" y="526"/>
                </a:lnTo>
                <a:lnTo>
                  <a:pt x="455" y="525"/>
                </a:lnTo>
                <a:lnTo>
                  <a:pt x="456" y="525"/>
                </a:lnTo>
                <a:lnTo>
                  <a:pt x="456" y="526"/>
                </a:lnTo>
                <a:lnTo>
                  <a:pt x="456" y="525"/>
                </a:lnTo>
                <a:lnTo>
                  <a:pt x="456" y="526"/>
                </a:lnTo>
                <a:lnTo>
                  <a:pt x="456" y="528"/>
                </a:lnTo>
                <a:lnTo>
                  <a:pt x="456" y="529"/>
                </a:lnTo>
                <a:lnTo>
                  <a:pt x="458" y="529"/>
                </a:lnTo>
                <a:lnTo>
                  <a:pt x="459" y="529"/>
                </a:lnTo>
                <a:lnTo>
                  <a:pt x="459" y="531"/>
                </a:lnTo>
                <a:lnTo>
                  <a:pt x="459" y="533"/>
                </a:lnTo>
                <a:lnTo>
                  <a:pt x="459" y="534"/>
                </a:lnTo>
                <a:lnTo>
                  <a:pt x="459" y="536"/>
                </a:lnTo>
                <a:lnTo>
                  <a:pt x="459" y="537"/>
                </a:lnTo>
                <a:lnTo>
                  <a:pt x="458" y="537"/>
                </a:lnTo>
                <a:lnTo>
                  <a:pt x="456" y="537"/>
                </a:lnTo>
                <a:lnTo>
                  <a:pt x="456" y="539"/>
                </a:lnTo>
                <a:lnTo>
                  <a:pt x="455" y="539"/>
                </a:lnTo>
                <a:lnTo>
                  <a:pt x="455" y="541"/>
                </a:lnTo>
                <a:lnTo>
                  <a:pt x="453" y="541"/>
                </a:lnTo>
                <a:lnTo>
                  <a:pt x="451" y="541"/>
                </a:lnTo>
                <a:lnTo>
                  <a:pt x="451" y="542"/>
                </a:lnTo>
                <a:lnTo>
                  <a:pt x="450" y="542"/>
                </a:lnTo>
                <a:lnTo>
                  <a:pt x="448" y="542"/>
                </a:lnTo>
                <a:lnTo>
                  <a:pt x="447" y="542"/>
                </a:lnTo>
                <a:lnTo>
                  <a:pt x="447" y="544"/>
                </a:lnTo>
                <a:lnTo>
                  <a:pt x="447" y="545"/>
                </a:lnTo>
                <a:lnTo>
                  <a:pt x="445" y="545"/>
                </a:lnTo>
                <a:lnTo>
                  <a:pt x="443" y="547"/>
                </a:lnTo>
                <a:lnTo>
                  <a:pt x="443" y="545"/>
                </a:lnTo>
                <a:lnTo>
                  <a:pt x="443" y="547"/>
                </a:lnTo>
                <a:lnTo>
                  <a:pt x="443" y="545"/>
                </a:lnTo>
                <a:lnTo>
                  <a:pt x="443" y="547"/>
                </a:lnTo>
                <a:lnTo>
                  <a:pt x="443" y="545"/>
                </a:lnTo>
                <a:lnTo>
                  <a:pt x="443" y="547"/>
                </a:lnTo>
                <a:lnTo>
                  <a:pt x="443" y="545"/>
                </a:lnTo>
                <a:lnTo>
                  <a:pt x="442" y="545"/>
                </a:lnTo>
                <a:lnTo>
                  <a:pt x="442" y="544"/>
                </a:lnTo>
                <a:lnTo>
                  <a:pt x="440" y="544"/>
                </a:lnTo>
                <a:lnTo>
                  <a:pt x="440" y="542"/>
                </a:lnTo>
                <a:lnTo>
                  <a:pt x="439" y="542"/>
                </a:lnTo>
                <a:lnTo>
                  <a:pt x="437" y="542"/>
                </a:lnTo>
                <a:lnTo>
                  <a:pt x="437" y="541"/>
                </a:lnTo>
                <a:lnTo>
                  <a:pt x="435" y="541"/>
                </a:lnTo>
                <a:lnTo>
                  <a:pt x="435" y="542"/>
                </a:lnTo>
                <a:lnTo>
                  <a:pt x="434" y="542"/>
                </a:lnTo>
                <a:lnTo>
                  <a:pt x="434" y="544"/>
                </a:lnTo>
                <a:lnTo>
                  <a:pt x="434" y="545"/>
                </a:lnTo>
                <a:lnTo>
                  <a:pt x="434" y="547"/>
                </a:lnTo>
                <a:lnTo>
                  <a:pt x="435" y="547"/>
                </a:lnTo>
                <a:lnTo>
                  <a:pt x="434" y="547"/>
                </a:lnTo>
                <a:lnTo>
                  <a:pt x="435" y="549"/>
                </a:lnTo>
                <a:lnTo>
                  <a:pt x="434" y="549"/>
                </a:lnTo>
                <a:lnTo>
                  <a:pt x="435" y="549"/>
                </a:lnTo>
                <a:lnTo>
                  <a:pt x="434" y="549"/>
                </a:lnTo>
                <a:lnTo>
                  <a:pt x="432" y="549"/>
                </a:lnTo>
                <a:lnTo>
                  <a:pt x="432" y="547"/>
                </a:lnTo>
                <a:lnTo>
                  <a:pt x="431" y="547"/>
                </a:lnTo>
                <a:lnTo>
                  <a:pt x="431" y="545"/>
                </a:lnTo>
                <a:lnTo>
                  <a:pt x="429" y="545"/>
                </a:lnTo>
                <a:lnTo>
                  <a:pt x="429" y="544"/>
                </a:lnTo>
                <a:lnTo>
                  <a:pt x="427" y="544"/>
                </a:lnTo>
                <a:lnTo>
                  <a:pt x="427" y="542"/>
                </a:lnTo>
                <a:lnTo>
                  <a:pt x="427" y="541"/>
                </a:lnTo>
                <a:lnTo>
                  <a:pt x="426" y="539"/>
                </a:lnTo>
                <a:lnTo>
                  <a:pt x="424" y="537"/>
                </a:lnTo>
                <a:lnTo>
                  <a:pt x="423" y="537"/>
                </a:lnTo>
                <a:lnTo>
                  <a:pt x="423" y="539"/>
                </a:lnTo>
                <a:lnTo>
                  <a:pt x="421" y="539"/>
                </a:lnTo>
                <a:lnTo>
                  <a:pt x="423" y="541"/>
                </a:lnTo>
                <a:lnTo>
                  <a:pt x="421" y="541"/>
                </a:lnTo>
                <a:lnTo>
                  <a:pt x="421" y="542"/>
                </a:lnTo>
                <a:lnTo>
                  <a:pt x="423" y="542"/>
                </a:lnTo>
                <a:lnTo>
                  <a:pt x="421" y="542"/>
                </a:lnTo>
                <a:lnTo>
                  <a:pt x="421" y="544"/>
                </a:lnTo>
                <a:lnTo>
                  <a:pt x="423" y="544"/>
                </a:lnTo>
                <a:lnTo>
                  <a:pt x="423" y="545"/>
                </a:lnTo>
                <a:lnTo>
                  <a:pt x="423" y="547"/>
                </a:lnTo>
                <a:lnTo>
                  <a:pt x="423" y="549"/>
                </a:lnTo>
                <a:lnTo>
                  <a:pt x="424" y="549"/>
                </a:lnTo>
                <a:lnTo>
                  <a:pt x="424" y="550"/>
                </a:lnTo>
                <a:lnTo>
                  <a:pt x="426" y="550"/>
                </a:lnTo>
                <a:lnTo>
                  <a:pt x="426" y="552"/>
                </a:lnTo>
                <a:lnTo>
                  <a:pt x="426" y="553"/>
                </a:lnTo>
                <a:lnTo>
                  <a:pt x="426" y="555"/>
                </a:lnTo>
                <a:lnTo>
                  <a:pt x="427" y="555"/>
                </a:lnTo>
                <a:lnTo>
                  <a:pt x="429" y="555"/>
                </a:lnTo>
                <a:lnTo>
                  <a:pt x="429" y="557"/>
                </a:lnTo>
                <a:lnTo>
                  <a:pt x="431" y="557"/>
                </a:lnTo>
                <a:lnTo>
                  <a:pt x="432" y="557"/>
                </a:lnTo>
                <a:lnTo>
                  <a:pt x="434" y="557"/>
                </a:lnTo>
                <a:lnTo>
                  <a:pt x="434" y="558"/>
                </a:lnTo>
                <a:lnTo>
                  <a:pt x="435" y="558"/>
                </a:lnTo>
                <a:lnTo>
                  <a:pt x="435" y="560"/>
                </a:lnTo>
                <a:lnTo>
                  <a:pt x="437" y="560"/>
                </a:lnTo>
                <a:lnTo>
                  <a:pt x="439" y="560"/>
                </a:lnTo>
                <a:lnTo>
                  <a:pt x="439" y="561"/>
                </a:lnTo>
                <a:lnTo>
                  <a:pt x="440" y="561"/>
                </a:lnTo>
                <a:lnTo>
                  <a:pt x="442" y="561"/>
                </a:lnTo>
                <a:lnTo>
                  <a:pt x="442" y="563"/>
                </a:lnTo>
                <a:lnTo>
                  <a:pt x="443" y="563"/>
                </a:lnTo>
                <a:lnTo>
                  <a:pt x="443" y="565"/>
                </a:lnTo>
                <a:lnTo>
                  <a:pt x="445" y="565"/>
                </a:lnTo>
                <a:lnTo>
                  <a:pt x="445" y="566"/>
                </a:lnTo>
                <a:lnTo>
                  <a:pt x="447" y="566"/>
                </a:lnTo>
                <a:lnTo>
                  <a:pt x="448" y="568"/>
                </a:lnTo>
                <a:lnTo>
                  <a:pt x="447" y="568"/>
                </a:lnTo>
                <a:lnTo>
                  <a:pt x="447" y="569"/>
                </a:lnTo>
                <a:lnTo>
                  <a:pt x="447" y="571"/>
                </a:lnTo>
                <a:lnTo>
                  <a:pt x="447" y="569"/>
                </a:lnTo>
                <a:lnTo>
                  <a:pt x="445" y="569"/>
                </a:lnTo>
                <a:lnTo>
                  <a:pt x="445" y="568"/>
                </a:lnTo>
                <a:lnTo>
                  <a:pt x="445" y="569"/>
                </a:lnTo>
                <a:lnTo>
                  <a:pt x="443" y="569"/>
                </a:lnTo>
                <a:lnTo>
                  <a:pt x="442" y="569"/>
                </a:lnTo>
                <a:lnTo>
                  <a:pt x="442" y="568"/>
                </a:lnTo>
                <a:lnTo>
                  <a:pt x="440" y="568"/>
                </a:lnTo>
                <a:lnTo>
                  <a:pt x="440" y="566"/>
                </a:lnTo>
                <a:lnTo>
                  <a:pt x="440" y="568"/>
                </a:lnTo>
                <a:lnTo>
                  <a:pt x="440" y="566"/>
                </a:lnTo>
                <a:lnTo>
                  <a:pt x="439" y="566"/>
                </a:lnTo>
                <a:lnTo>
                  <a:pt x="439" y="565"/>
                </a:lnTo>
                <a:lnTo>
                  <a:pt x="437" y="565"/>
                </a:lnTo>
                <a:lnTo>
                  <a:pt x="437" y="563"/>
                </a:lnTo>
                <a:lnTo>
                  <a:pt x="435" y="563"/>
                </a:lnTo>
                <a:lnTo>
                  <a:pt x="434" y="563"/>
                </a:lnTo>
                <a:lnTo>
                  <a:pt x="434" y="561"/>
                </a:lnTo>
                <a:lnTo>
                  <a:pt x="432" y="561"/>
                </a:lnTo>
                <a:lnTo>
                  <a:pt x="431" y="561"/>
                </a:lnTo>
                <a:lnTo>
                  <a:pt x="431" y="560"/>
                </a:lnTo>
                <a:lnTo>
                  <a:pt x="429" y="560"/>
                </a:lnTo>
                <a:lnTo>
                  <a:pt x="427" y="560"/>
                </a:lnTo>
                <a:lnTo>
                  <a:pt x="427" y="561"/>
                </a:lnTo>
                <a:lnTo>
                  <a:pt x="426" y="561"/>
                </a:lnTo>
                <a:lnTo>
                  <a:pt x="426" y="563"/>
                </a:lnTo>
                <a:lnTo>
                  <a:pt x="426" y="565"/>
                </a:lnTo>
                <a:lnTo>
                  <a:pt x="427" y="565"/>
                </a:lnTo>
                <a:lnTo>
                  <a:pt x="427" y="566"/>
                </a:lnTo>
                <a:lnTo>
                  <a:pt x="429" y="566"/>
                </a:lnTo>
                <a:lnTo>
                  <a:pt x="431" y="568"/>
                </a:lnTo>
                <a:lnTo>
                  <a:pt x="432" y="569"/>
                </a:lnTo>
                <a:lnTo>
                  <a:pt x="431" y="569"/>
                </a:lnTo>
                <a:lnTo>
                  <a:pt x="432" y="569"/>
                </a:lnTo>
                <a:lnTo>
                  <a:pt x="432" y="571"/>
                </a:lnTo>
                <a:lnTo>
                  <a:pt x="432" y="573"/>
                </a:lnTo>
                <a:lnTo>
                  <a:pt x="434" y="573"/>
                </a:lnTo>
                <a:lnTo>
                  <a:pt x="434" y="574"/>
                </a:lnTo>
                <a:lnTo>
                  <a:pt x="435" y="574"/>
                </a:lnTo>
                <a:lnTo>
                  <a:pt x="435" y="576"/>
                </a:lnTo>
                <a:lnTo>
                  <a:pt x="437" y="576"/>
                </a:lnTo>
                <a:lnTo>
                  <a:pt x="437" y="577"/>
                </a:lnTo>
                <a:lnTo>
                  <a:pt x="437" y="579"/>
                </a:lnTo>
                <a:lnTo>
                  <a:pt x="439" y="579"/>
                </a:lnTo>
                <a:lnTo>
                  <a:pt x="439" y="581"/>
                </a:lnTo>
                <a:lnTo>
                  <a:pt x="439" y="582"/>
                </a:lnTo>
                <a:lnTo>
                  <a:pt x="440" y="582"/>
                </a:lnTo>
                <a:lnTo>
                  <a:pt x="440" y="584"/>
                </a:lnTo>
                <a:lnTo>
                  <a:pt x="439" y="584"/>
                </a:lnTo>
                <a:lnTo>
                  <a:pt x="437" y="584"/>
                </a:lnTo>
                <a:lnTo>
                  <a:pt x="437" y="585"/>
                </a:lnTo>
                <a:lnTo>
                  <a:pt x="437" y="584"/>
                </a:lnTo>
                <a:lnTo>
                  <a:pt x="435" y="584"/>
                </a:lnTo>
                <a:lnTo>
                  <a:pt x="434" y="584"/>
                </a:lnTo>
                <a:lnTo>
                  <a:pt x="432" y="584"/>
                </a:lnTo>
                <a:lnTo>
                  <a:pt x="431" y="585"/>
                </a:lnTo>
                <a:lnTo>
                  <a:pt x="431" y="587"/>
                </a:lnTo>
                <a:lnTo>
                  <a:pt x="431" y="589"/>
                </a:lnTo>
                <a:lnTo>
                  <a:pt x="431" y="590"/>
                </a:lnTo>
                <a:lnTo>
                  <a:pt x="432" y="590"/>
                </a:lnTo>
                <a:lnTo>
                  <a:pt x="432" y="592"/>
                </a:lnTo>
                <a:lnTo>
                  <a:pt x="434" y="592"/>
                </a:lnTo>
                <a:lnTo>
                  <a:pt x="434" y="593"/>
                </a:lnTo>
                <a:lnTo>
                  <a:pt x="435" y="593"/>
                </a:lnTo>
                <a:lnTo>
                  <a:pt x="435" y="595"/>
                </a:lnTo>
                <a:lnTo>
                  <a:pt x="437" y="595"/>
                </a:lnTo>
                <a:lnTo>
                  <a:pt x="437" y="597"/>
                </a:lnTo>
                <a:lnTo>
                  <a:pt x="439" y="597"/>
                </a:lnTo>
                <a:lnTo>
                  <a:pt x="437" y="598"/>
                </a:lnTo>
                <a:lnTo>
                  <a:pt x="437" y="597"/>
                </a:lnTo>
                <a:lnTo>
                  <a:pt x="437" y="598"/>
                </a:lnTo>
                <a:lnTo>
                  <a:pt x="437" y="597"/>
                </a:lnTo>
                <a:lnTo>
                  <a:pt x="435" y="598"/>
                </a:lnTo>
                <a:lnTo>
                  <a:pt x="434" y="598"/>
                </a:lnTo>
                <a:lnTo>
                  <a:pt x="435" y="598"/>
                </a:lnTo>
                <a:lnTo>
                  <a:pt x="434" y="598"/>
                </a:lnTo>
                <a:lnTo>
                  <a:pt x="434" y="597"/>
                </a:lnTo>
                <a:lnTo>
                  <a:pt x="434" y="598"/>
                </a:lnTo>
                <a:lnTo>
                  <a:pt x="434" y="597"/>
                </a:lnTo>
                <a:lnTo>
                  <a:pt x="432" y="597"/>
                </a:lnTo>
                <a:lnTo>
                  <a:pt x="434" y="597"/>
                </a:lnTo>
                <a:lnTo>
                  <a:pt x="432" y="597"/>
                </a:lnTo>
                <a:lnTo>
                  <a:pt x="434" y="597"/>
                </a:lnTo>
                <a:lnTo>
                  <a:pt x="434" y="595"/>
                </a:lnTo>
                <a:lnTo>
                  <a:pt x="432" y="595"/>
                </a:lnTo>
                <a:lnTo>
                  <a:pt x="432" y="593"/>
                </a:lnTo>
                <a:lnTo>
                  <a:pt x="431" y="593"/>
                </a:lnTo>
                <a:lnTo>
                  <a:pt x="429" y="593"/>
                </a:lnTo>
                <a:lnTo>
                  <a:pt x="431" y="593"/>
                </a:lnTo>
                <a:lnTo>
                  <a:pt x="429" y="593"/>
                </a:lnTo>
                <a:lnTo>
                  <a:pt x="427" y="593"/>
                </a:lnTo>
                <a:lnTo>
                  <a:pt x="429" y="593"/>
                </a:lnTo>
                <a:lnTo>
                  <a:pt x="427" y="593"/>
                </a:lnTo>
                <a:lnTo>
                  <a:pt x="429" y="593"/>
                </a:lnTo>
                <a:lnTo>
                  <a:pt x="427" y="593"/>
                </a:lnTo>
                <a:lnTo>
                  <a:pt x="429" y="593"/>
                </a:lnTo>
                <a:lnTo>
                  <a:pt x="427" y="593"/>
                </a:lnTo>
                <a:lnTo>
                  <a:pt x="429" y="593"/>
                </a:lnTo>
                <a:lnTo>
                  <a:pt x="427" y="593"/>
                </a:lnTo>
                <a:lnTo>
                  <a:pt x="427" y="592"/>
                </a:lnTo>
                <a:lnTo>
                  <a:pt x="427" y="593"/>
                </a:lnTo>
                <a:lnTo>
                  <a:pt x="427" y="592"/>
                </a:lnTo>
                <a:lnTo>
                  <a:pt x="427" y="590"/>
                </a:lnTo>
                <a:lnTo>
                  <a:pt x="426" y="590"/>
                </a:lnTo>
                <a:lnTo>
                  <a:pt x="427" y="590"/>
                </a:lnTo>
                <a:lnTo>
                  <a:pt x="426" y="590"/>
                </a:lnTo>
                <a:lnTo>
                  <a:pt x="427" y="590"/>
                </a:lnTo>
                <a:lnTo>
                  <a:pt x="426" y="590"/>
                </a:lnTo>
                <a:lnTo>
                  <a:pt x="426" y="589"/>
                </a:lnTo>
                <a:lnTo>
                  <a:pt x="424" y="589"/>
                </a:lnTo>
                <a:lnTo>
                  <a:pt x="426" y="589"/>
                </a:lnTo>
                <a:lnTo>
                  <a:pt x="424" y="589"/>
                </a:lnTo>
                <a:lnTo>
                  <a:pt x="424" y="587"/>
                </a:lnTo>
                <a:lnTo>
                  <a:pt x="423" y="587"/>
                </a:lnTo>
                <a:lnTo>
                  <a:pt x="423" y="589"/>
                </a:lnTo>
                <a:lnTo>
                  <a:pt x="423" y="587"/>
                </a:lnTo>
                <a:lnTo>
                  <a:pt x="421" y="587"/>
                </a:lnTo>
                <a:lnTo>
                  <a:pt x="421" y="585"/>
                </a:lnTo>
                <a:lnTo>
                  <a:pt x="421" y="584"/>
                </a:lnTo>
                <a:lnTo>
                  <a:pt x="419" y="584"/>
                </a:lnTo>
                <a:lnTo>
                  <a:pt x="419" y="582"/>
                </a:lnTo>
                <a:lnTo>
                  <a:pt x="418" y="582"/>
                </a:lnTo>
                <a:lnTo>
                  <a:pt x="419" y="582"/>
                </a:lnTo>
                <a:lnTo>
                  <a:pt x="418" y="582"/>
                </a:lnTo>
                <a:lnTo>
                  <a:pt x="418" y="581"/>
                </a:lnTo>
                <a:lnTo>
                  <a:pt x="418" y="582"/>
                </a:lnTo>
                <a:lnTo>
                  <a:pt x="418" y="581"/>
                </a:lnTo>
                <a:lnTo>
                  <a:pt x="418" y="579"/>
                </a:lnTo>
                <a:lnTo>
                  <a:pt x="418" y="577"/>
                </a:lnTo>
                <a:lnTo>
                  <a:pt x="418" y="576"/>
                </a:lnTo>
                <a:lnTo>
                  <a:pt x="418" y="574"/>
                </a:lnTo>
                <a:lnTo>
                  <a:pt x="416" y="574"/>
                </a:lnTo>
                <a:lnTo>
                  <a:pt x="415" y="574"/>
                </a:lnTo>
                <a:lnTo>
                  <a:pt x="413" y="574"/>
                </a:lnTo>
                <a:lnTo>
                  <a:pt x="413" y="573"/>
                </a:lnTo>
                <a:lnTo>
                  <a:pt x="411" y="573"/>
                </a:lnTo>
                <a:lnTo>
                  <a:pt x="413" y="573"/>
                </a:lnTo>
                <a:lnTo>
                  <a:pt x="411" y="573"/>
                </a:lnTo>
                <a:lnTo>
                  <a:pt x="411" y="571"/>
                </a:lnTo>
                <a:lnTo>
                  <a:pt x="411" y="573"/>
                </a:lnTo>
                <a:lnTo>
                  <a:pt x="411" y="571"/>
                </a:lnTo>
                <a:lnTo>
                  <a:pt x="413" y="571"/>
                </a:lnTo>
                <a:lnTo>
                  <a:pt x="411" y="571"/>
                </a:lnTo>
                <a:lnTo>
                  <a:pt x="413" y="571"/>
                </a:lnTo>
                <a:lnTo>
                  <a:pt x="413" y="569"/>
                </a:lnTo>
                <a:lnTo>
                  <a:pt x="415" y="569"/>
                </a:lnTo>
                <a:lnTo>
                  <a:pt x="416" y="569"/>
                </a:lnTo>
                <a:lnTo>
                  <a:pt x="416" y="568"/>
                </a:lnTo>
                <a:lnTo>
                  <a:pt x="416" y="569"/>
                </a:lnTo>
                <a:lnTo>
                  <a:pt x="418" y="568"/>
                </a:lnTo>
                <a:lnTo>
                  <a:pt x="416" y="568"/>
                </a:lnTo>
                <a:lnTo>
                  <a:pt x="418" y="568"/>
                </a:lnTo>
                <a:lnTo>
                  <a:pt x="419" y="568"/>
                </a:lnTo>
                <a:lnTo>
                  <a:pt x="419" y="566"/>
                </a:lnTo>
                <a:lnTo>
                  <a:pt x="419" y="565"/>
                </a:lnTo>
                <a:lnTo>
                  <a:pt x="421" y="565"/>
                </a:lnTo>
                <a:lnTo>
                  <a:pt x="419" y="565"/>
                </a:lnTo>
                <a:lnTo>
                  <a:pt x="419" y="563"/>
                </a:lnTo>
                <a:lnTo>
                  <a:pt x="421" y="563"/>
                </a:lnTo>
                <a:lnTo>
                  <a:pt x="421" y="561"/>
                </a:lnTo>
                <a:lnTo>
                  <a:pt x="419" y="561"/>
                </a:lnTo>
                <a:lnTo>
                  <a:pt x="419" y="560"/>
                </a:lnTo>
                <a:lnTo>
                  <a:pt x="419" y="558"/>
                </a:lnTo>
                <a:lnTo>
                  <a:pt x="419" y="557"/>
                </a:lnTo>
                <a:lnTo>
                  <a:pt x="419" y="555"/>
                </a:lnTo>
                <a:lnTo>
                  <a:pt x="418" y="555"/>
                </a:lnTo>
                <a:lnTo>
                  <a:pt x="418" y="557"/>
                </a:lnTo>
                <a:lnTo>
                  <a:pt x="416" y="557"/>
                </a:lnTo>
                <a:lnTo>
                  <a:pt x="416" y="555"/>
                </a:lnTo>
                <a:lnTo>
                  <a:pt x="416" y="557"/>
                </a:lnTo>
                <a:lnTo>
                  <a:pt x="415" y="557"/>
                </a:lnTo>
                <a:lnTo>
                  <a:pt x="415" y="555"/>
                </a:lnTo>
                <a:lnTo>
                  <a:pt x="415" y="557"/>
                </a:lnTo>
                <a:lnTo>
                  <a:pt x="415" y="555"/>
                </a:lnTo>
                <a:lnTo>
                  <a:pt x="415" y="557"/>
                </a:lnTo>
                <a:lnTo>
                  <a:pt x="415" y="555"/>
                </a:lnTo>
                <a:lnTo>
                  <a:pt x="413" y="557"/>
                </a:lnTo>
                <a:lnTo>
                  <a:pt x="413" y="555"/>
                </a:lnTo>
                <a:lnTo>
                  <a:pt x="415" y="555"/>
                </a:lnTo>
                <a:lnTo>
                  <a:pt x="413" y="555"/>
                </a:lnTo>
                <a:lnTo>
                  <a:pt x="413" y="553"/>
                </a:lnTo>
                <a:lnTo>
                  <a:pt x="413" y="552"/>
                </a:lnTo>
                <a:lnTo>
                  <a:pt x="413" y="550"/>
                </a:lnTo>
                <a:lnTo>
                  <a:pt x="411" y="550"/>
                </a:lnTo>
                <a:lnTo>
                  <a:pt x="413" y="550"/>
                </a:lnTo>
                <a:lnTo>
                  <a:pt x="411" y="549"/>
                </a:lnTo>
                <a:lnTo>
                  <a:pt x="410" y="549"/>
                </a:lnTo>
                <a:lnTo>
                  <a:pt x="411" y="549"/>
                </a:lnTo>
                <a:lnTo>
                  <a:pt x="410" y="549"/>
                </a:lnTo>
                <a:lnTo>
                  <a:pt x="410" y="547"/>
                </a:lnTo>
                <a:lnTo>
                  <a:pt x="411" y="547"/>
                </a:lnTo>
                <a:lnTo>
                  <a:pt x="410" y="547"/>
                </a:lnTo>
                <a:lnTo>
                  <a:pt x="411" y="547"/>
                </a:lnTo>
                <a:lnTo>
                  <a:pt x="410" y="547"/>
                </a:lnTo>
                <a:lnTo>
                  <a:pt x="411" y="547"/>
                </a:lnTo>
                <a:lnTo>
                  <a:pt x="411" y="545"/>
                </a:lnTo>
                <a:lnTo>
                  <a:pt x="411" y="547"/>
                </a:lnTo>
                <a:lnTo>
                  <a:pt x="410" y="545"/>
                </a:lnTo>
                <a:lnTo>
                  <a:pt x="411" y="545"/>
                </a:lnTo>
                <a:lnTo>
                  <a:pt x="410" y="545"/>
                </a:lnTo>
                <a:lnTo>
                  <a:pt x="411" y="545"/>
                </a:lnTo>
                <a:lnTo>
                  <a:pt x="411" y="544"/>
                </a:lnTo>
                <a:lnTo>
                  <a:pt x="411" y="542"/>
                </a:lnTo>
                <a:lnTo>
                  <a:pt x="411" y="544"/>
                </a:lnTo>
                <a:lnTo>
                  <a:pt x="411" y="542"/>
                </a:lnTo>
                <a:lnTo>
                  <a:pt x="411" y="541"/>
                </a:lnTo>
                <a:lnTo>
                  <a:pt x="410" y="541"/>
                </a:lnTo>
                <a:lnTo>
                  <a:pt x="410" y="542"/>
                </a:lnTo>
                <a:lnTo>
                  <a:pt x="408" y="542"/>
                </a:lnTo>
                <a:lnTo>
                  <a:pt x="408" y="544"/>
                </a:lnTo>
                <a:lnTo>
                  <a:pt x="408" y="542"/>
                </a:lnTo>
                <a:lnTo>
                  <a:pt x="408" y="541"/>
                </a:lnTo>
                <a:lnTo>
                  <a:pt x="407" y="541"/>
                </a:lnTo>
                <a:lnTo>
                  <a:pt x="407" y="539"/>
                </a:lnTo>
                <a:lnTo>
                  <a:pt x="407" y="541"/>
                </a:lnTo>
                <a:lnTo>
                  <a:pt x="407" y="539"/>
                </a:lnTo>
                <a:lnTo>
                  <a:pt x="408" y="539"/>
                </a:lnTo>
                <a:lnTo>
                  <a:pt x="410" y="541"/>
                </a:lnTo>
                <a:lnTo>
                  <a:pt x="410" y="539"/>
                </a:lnTo>
                <a:lnTo>
                  <a:pt x="410" y="537"/>
                </a:lnTo>
                <a:lnTo>
                  <a:pt x="411" y="537"/>
                </a:lnTo>
                <a:lnTo>
                  <a:pt x="411" y="536"/>
                </a:lnTo>
                <a:lnTo>
                  <a:pt x="410" y="536"/>
                </a:lnTo>
                <a:lnTo>
                  <a:pt x="411" y="536"/>
                </a:lnTo>
                <a:lnTo>
                  <a:pt x="411" y="534"/>
                </a:lnTo>
                <a:lnTo>
                  <a:pt x="411" y="533"/>
                </a:lnTo>
                <a:lnTo>
                  <a:pt x="410" y="533"/>
                </a:lnTo>
                <a:lnTo>
                  <a:pt x="410" y="531"/>
                </a:lnTo>
                <a:lnTo>
                  <a:pt x="410" y="529"/>
                </a:lnTo>
                <a:lnTo>
                  <a:pt x="408" y="529"/>
                </a:lnTo>
                <a:lnTo>
                  <a:pt x="408" y="528"/>
                </a:lnTo>
                <a:lnTo>
                  <a:pt x="407" y="528"/>
                </a:lnTo>
                <a:lnTo>
                  <a:pt x="405" y="528"/>
                </a:lnTo>
                <a:lnTo>
                  <a:pt x="405" y="526"/>
                </a:lnTo>
                <a:lnTo>
                  <a:pt x="405" y="525"/>
                </a:lnTo>
                <a:lnTo>
                  <a:pt x="405" y="523"/>
                </a:lnTo>
                <a:lnTo>
                  <a:pt x="405" y="521"/>
                </a:lnTo>
                <a:lnTo>
                  <a:pt x="405" y="520"/>
                </a:lnTo>
                <a:lnTo>
                  <a:pt x="405" y="518"/>
                </a:lnTo>
                <a:lnTo>
                  <a:pt x="407" y="518"/>
                </a:lnTo>
                <a:lnTo>
                  <a:pt x="407" y="517"/>
                </a:lnTo>
                <a:lnTo>
                  <a:pt x="407" y="515"/>
                </a:lnTo>
                <a:lnTo>
                  <a:pt x="408" y="515"/>
                </a:lnTo>
                <a:lnTo>
                  <a:pt x="408" y="513"/>
                </a:lnTo>
                <a:lnTo>
                  <a:pt x="408" y="512"/>
                </a:lnTo>
                <a:lnTo>
                  <a:pt x="408" y="510"/>
                </a:lnTo>
                <a:lnTo>
                  <a:pt x="408" y="509"/>
                </a:lnTo>
                <a:lnTo>
                  <a:pt x="408" y="507"/>
                </a:lnTo>
                <a:lnTo>
                  <a:pt x="410" y="505"/>
                </a:lnTo>
                <a:lnTo>
                  <a:pt x="410" y="504"/>
                </a:lnTo>
                <a:lnTo>
                  <a:pt x="411" y="504"/>
                </a:lnTo>
                <a:lnTo>
                  <a:pt x="413" y="504"/>
                </a:lnTo>
                <a:lnTo>
                  <a:pt x="415" y="504"/>
                </a:lnTo>
                <a:close/>
                <a:moveTo>
                  <a:pt x="424" y="504"/>
                </a:moveTo>
                <a:lnTo>
                  <a:pt x="424" y="502"/>
                </a:lnTo>
                <a:lnTo>
                  <a:pt x="424" y="504"/>
                </a:lnTo>
                <a:lnTo>
                  <a:pt x="426" y="504"/>
                </a:lnTo>
                <a:lnTo>
                  <a:pt x="424" y="504"/>
                </a:lnTo>
                <a:close/>
                <a:moveTo>
                  <a:pt x="416" y="502"/>
                </a:moveTo>
                <a:lnTo>
                  <a:pt x="416" y="504"/>
                </a:lnTo>
                <a:lnTo>
                  <a:pt x="415" y="504"/>
                </a:lnTo>
                <a:lnTo>
                  <a:pt x="415" y="502"/>
                </a:lnTo>
                <a:lnTo>
                  <a:pt x="416" y="502"/>
                </a:lnTo>
                <a:close/>
                <a:moveTo>
                  <a:pt x="410" y="501"/>
                </a:moveTo>
                <a:lnTo>
                  <a:pt x="408" y="501"/>
                </a:lnTo>
                <a:lnTo>
                  <a:pt x="410" y="501"/>
                </a:lnTo>
                <a:lnTo>
                  <a:pt x="408" y="501"/>
                </a:lnTo>
                <a:lnTo>
                  <a:pt x="408" y="499"/>
                </a:lnTo>
                <a:lnTo>
                  <a:pt x="407" y="499"/>
                </a:lnTo>
                <a:lnTo>
                  <a:pt x="408" y="499"/>
                </a:lnTo>
                <a:lnTo>
                  <a:pt x="410" y="499"/>
                </a:lnTo>
                <a:lnTo>
                  <a:pt x="410" y="501"/>
                </a:lnTo>
                <a:close/>
                <a:moveTo>
                  <a:pt x="383" y="497"/>
                </a:moveTo>
                <a:lnTo>
                  <a:pt x="383" y="499"/>
                </a:lnTo>
                <a:lnTo>
                  <a:pt x="381" y="499"/>
                </a:lnTo>
                <a:lnTo>
                  <a:pt x="381" y="497"/>
                </a:lnTo>
                <a:lnTo>
                  <a:pt x="383" y="497"/>
                </a:lnTo>
                <a:close/>
                <a:moveTo>
                  <a:pt x="383" y="497"/>
                </a:moveTo>
                <a:lnTo>
                  <a:pt x="381" y="497"/>
                </a:lnTo>
                <a:lnTo>
                  <a:pt x="381" y="496"/>
                </a:lnTo>
                <a:lnTo>
                  <a:pt x="383" y="496"/>
                </a:lnTo>
                <a:lnTo>
                  <a:pt x="383" y="497"/>
                </a:lnTo>
                <a:close/>
                <a:moveTo>
                  <a:pt x="376" y="485"/>
                </a:moveTo>
                <a:lnTo>
                  <a:pt x="378" y="486"/>
                </a:lnTo>
                <a:lnTo>
                  <a:pt x="378" y="488"/>
                </a:lnTo>
                <a:lnTo>
                  <a:pt x="376" y="486"/>
                </a:lnTo>
                <a:lnTo>
                  <a:pt x="375" y="486"/>
                </a:lnTo>
                <a:lnTo>
                  <a:pt x="375" y="485"/>
                </a:lnTo>
                <a:lnTo>
                  <a:pt x="376" y="485"/>
                </a:lnTo>
                <a:close/>
                <a:moveTo>
                  <a:pt x="351" y="485"/>
                </a:moveTo>
                <a:lnTo>
                  <a:pt x="349" y="485"/>
                </a:lnTo>
                <a:lnTo>
                  <a:pt x="349" y="483"/>
                </a:lnTo>
                <a:lnTo>
                  <a:pt x="351" y="483"/>
                </a:lnTo>
                <a:lnTo>
                  <a:pt x="351" y="485"/>
                </a:lnTo>
                <a:close/>
                <a:moveTo>
                  <a:pt x="394" y="470"/>
                </a:moveTo>
                <a:lnTo>
                  <a:pt x="392" y="470"/>
                </a:lnTo>
                <a:lnTo>
                  <a:pt x="394" y="469"/>
                </a:lnTo>
                <a:lnTo>
                  <a:pt x="394" y="470"/>
                </a:lnTo>
                <a:close/>
                <a:moveTo>
                  <a:pt x="395" y="469"/>
                </a:moveTo>
                <a:lnTo>
                  <a:pt x="395" y="470"/>
                </a:lnTo>
                <a:lnTo>
                  <a:pt x="394" y="470"/>
                </a:lnTo>
                <a:lnTo>
                  <a:pt x="394" y="469"/>
                </a:lnTo>
                <a:lnTo>
                  <a:pt x="395" y="469"/>
                </a:lnTo>
                <a:close/>
                <a:moveTo>
                  <a:pt x="399" y="469"/>
                </a:moveTo>
                <a:lnTo>
                  <a:pt x="397" y="469"/>
                </a:lnTo>
                <a:lnTo>
                  <a:pt x="399" y="469"/>
                </a:lnTo>
                <a:lnTo>
                  <a:pt x="399" y="467"/>
                </a:lnTo>
                <a:lnTo>
                  <a:pt x="399" y="469"/>
                </a:lnTo>
                <a:close/>
                <a:moveTo>
                  <a:pt x="429" y="456"/>
                </a:moveTo>
                <a:lnTo>
                  <a:pt x="429" y="454"/>
                </a:lnTo>
                <a:lnTo>
                  <a:pt x="431" y="456"/>
                </a:lnTo>
                <a:lnTo>
                  <a:pt x="429" y="456"/>
                </a:lnTo>
                <a:close/>
                <a:moveTo>
                  <a:pt x="426" y="454"/>
                </a:moveTo>
                <a:lnTo>
                  <a:pt x="426" y="456"/>
                </a:lnTo>
                <a:lnTo>
                  <a:pt x="427" y="456"/>
                </a:lnTo>
                <a:lnTo>
                  <a:pt x="427" y="457"/>
                </a:lnTo>
                <a:lnTo>
                  <a:pt x="426" y="457"/>
                </a:lnTo>
                <a:lnTo>
                  <a:pt x="426" y="459"/>
                </a:lnTo>
                <a:lnTo>
                  <a:pt x="424" y="459"/>
                </a:lnTo>
                <a:lnTo>
                  <a:pt x="424" y="457"/>
                </a:lnTo>
                <a:lnTo>
                  <a:pt x="424" y="459"/>
                </a:lnTo>
                <a:lnTo>
                  <a:pt x="424" y="457"/>
                </a:lnTo>
                <a:lnTo>
                  <a:pt x="423" y="457"/>
                </a:lnTo>
                <a:lnTo>
                  <a:pt x="424" y="457"/>
                </a:lnTo>
                <a:lnTo>
                  <a:pt x="424" y="456"/>
                </a:lnTo>
                <a:lnTo>
                  <a:pt x="423" y="456"/>
                </a:lnTo>
                <a:lnTo>
                  <a:pt x="424" y="456"/>
                </a:lnTo>
                <a:lnTo>
                  <a:pt x="424" y="454"/>
                </a:lnTo>
                <a:lnTo>
                  <a:pt x="426" y="454"/>
                </a:lnTo>
                <a:close/>
                <a:moveTo>
                  <a:pt x="311" y="449"/>
                </a:moveTo>
                <a:lnTo>
                  <a:pt x="309" y="449"/>
                </a:lnTo>
                <a:lnTo>
                  <a:pt x="311" y="449"/>
                </a:lnTo>
                <a:lnTo>
                  <a:pt x="309" y="449"/>
                </a:lnTo>
                <a:lnTo>
                  <a:pt x="309" y="448"/>
                </a:lnTo>
                <a:lnTo>
                  <a:pt x="311" y="449"/>
                </a:lnTo>
                <a:close/>
                <a:moveTo>
                  <a:pt x="363" y="443"/>
                </a:moveTo>
                <a:lnTo>
                  <a:pt x="363" y="445"/>
                </a:lnTo>
                <a:lnTo>
                  <a:pt x="363" y="443"/>
                </a:lnTo>
                <a:lnTo>
                  <a:pt x="363" y="445"/>
                </a:lnTo>
                <a:lnTo>
                  <a:pt x="362" y="445"/>
                </a:lnTo>
                <a:lnTo>
                  <a:pt x="363" y="443"/>
                </a:lnTo>
                <a:close/>
                <a:moveTo>
                  <a:pt x="360" y="443"/>
                </a:moveTo>
                <a:lnTo>
                  <a:pt x="359" y="443"/>
                </a:lnTo>
                <a:lnTo>
                  <a:pt x="360" y="441"/>
                </a:lnTo>
                <a:lnTo>
                  <a:pt x="359" y="441"/>
                </a:lnTo>
                <a:lnTo>
                  <a:pt x="360" y="441"/>
                </a:lnTo>
                <a:lnTo>
                  <a:pt x="360" y="440"/>
                </a:lnTo>
                <a:lnTo>
                  <a:pt x="360" y="441"/>
                </a:lnTo>
                <a:lnTo>
                  <a:pt x="360" y="443"/>
                </a:lnTo>
                <a:close/>
                <a:moveTo>
                  <a:pt x="368" y="440"/>
                </a:moveTo>
                <a:lnTo>
                  <a:pt x="368" y="441"/>
                </a:lnTo>
                <a:lnTo>
                  <a:pt x="367" y="443"/>
                </a:lnTo>
                <a:lnTo>
                  <a:pt x="367" y="441"/>
                </a:lnTo>
                <a:lnTo>
                  <a:pt x="367" y="440"/>
                </a:lnTo>
                <a:lnTo>
                  <a:pt x="368" y="440"/>
                </a:lnTo>
                <a:close/>
                <a:moveTo>
                  <a:pt x="367" y="437"/>
                </a:moveTo>
                <a:lnTo>
                  <a:pt x="367" y="438"/>
                </a:lnTo>
                <a:lnTo>
                  <a:pt x="367" y="440"/>
                </a:lnTo>
                <a:lnTo>
                  <a:pt x="365" y="438"/>
                </a:lnTo>
                <a:lnTo>
                  <a:pt x="365" y="437"/>
                </a:lnTo>
                <a:lnTo>
                  <a:pt x="367" y="437"/>
                </a:lnTo>
                <a:close/>
                <a:moveTo>
                  <a:pt x="379" y="437"/>
                </a:moveTo>
                <a:lnTo>
                  <a:pt x="378" y="437"/>
                </a:lnTo>
                <a:lnTo>
                  <a:pt x="378" y="435"/>
                </a:lnTo>
                <a:lnTo>
                  <a:pt x="379" y="435"/>
                </a:lnTo>
                <a:lnTo>
                  <a:pt x="379" y="437"/>
                </a:lnTo>
                <a:close/>
                <a:moveTo>
                  <a:pt x="370" y="427"/>
                </a:moveTo>
                <a:lnTo>
                  <a:pt x="368" y="427"/>
                </a:lnTo>
                <a:lnTo>
                  <a:pt x="370" y="427"/>
                </a:lnTo>
                <a:close/>
                <a:moveTo>
                  <a:pt x="371" y="427"/>
                </a:moveTo>
                <a:lnTo>
                  <a:pt x="370" y="427"/>
                </a:lnTo>
                <a:lnTo>
                  <a:pt x="371" y="427"/>
                </a:lnTo>
                <a:close/>
                <a:moveTo>
                  <a:pt x="365" y="425"/>
                </a:moveTo>
                <a:lnTo>
                  <a:pt x="365" y="427"/>
                </a:lnTo>
                <a:lnTo>
                  <a:pt x="367" y="427"/>
                </a:lnTo>
                <a:lnTo>
                  <a:pt x="367" y="429"/>
                </a:lnTo>
                <a:lnTo>
                  <a:pt x="365" y="429"/>
                </a:lnTo>
                <a:lnTo>
                  <a:pt x="363" y="429"/>
                </a:lnTo>
                <a:lnTo>
                  <a:pt x="363" y="427"/>
                </a:lnTo>
                <a:lnTo>
                  <a:pt x="363" y="429"/>
                </a:lnTo>
                <a:lnTo>
                  <a:pt x="362" y="429"/>
                </a:lnTo>
                <a:lnTo>
                  <a:pt x="362" y="427"/>
                </a:lnTo>
                <a:lnTo>
                  <a:pt x="360" y="427"/>
                </a:lnTo>
                <a:lnTo>
                  <a:pt x="360" y="425"/>
                </a:lnTo>
                <a:lnTo>
                  <a:pt x="362" y="425"/>
                </a:lnTo>
                <a:lnTo>
                  <a:pt x="362" y="427"/>
                </a:lnTo>
                <a:lnTo>
                  <a:pt x="363" y="427"/>
                </a:lnTo>
                <a:lnTo>
                  <a:pt x="363" y="425"/>
                </a:lnTo>
                <a:lnTo>
                  <a:pt x="363" y="427"/>
                </a:lnTo>
                <a:lnTo>
                  <a:pt x="363" y="425"/>
                </a:lnTo>
                <a:lnTo>
                  <a:pt x="365" y="425"/>
                </a:lnTo>
                <a:close/>
                <a:moveTo>
                  <a:pt x="357" y="424"/>
                </a:moveTo>
                <a:lnTo>
                  <a:pt x="357" y="422"/>
                </a:lnTo>
                <a:lnTo>
                  <a:pt x="357" y="424"/>
                </a:lnTo>
                <a:close/>
                <a:moveTo>
                  <a:pt x="359" y="422"/>
                </a:moveTo>
                <a:lnTo>
                  <a:pt x="357" y="422"/>
                </a:lnTo>
                <a:lnTo>
                  <a:pt x="359" y="422"/>
                </a:lnTo>
                <a:close/>
                <a:moveTo>
                  <a:pt x="360" y="422"/>
                </a:moveTo>
                <a:lnTo>
                  <a:pt x="359" y="422"/>
                </a:lnTo>
                <a:lnTo>
                  <a:pt x="359" y="421"/>
                </a:lnTo>
                <a:lnTo>
                  <a:pt x="360" y="421"/>
                </a:lnTo>
                <a:lnTo>
                  <a:pt x="360" y="422"/>
                </a:lnTo>
                <a:close/>
                <a:moveTo>
                  <a:pt x="290" y="417"/>
                </a:moveTo>
                <a:lnTo>
                  <a:pt x="290" y="419"/>
                </a:lnTo>
                <a:lnTo>
                  <a:pt x="290" y="417"/>
                </a:lnTo>
                <a:lnTo>
                  <a:pt x="290" y="419"/>
                </a:lnTo>
                <a:lnTo>
                  <a:pt x="288" y="419"/>
                </a:lnTo>
                <a:lnTo>
                  <a:pt x="288" y="417"/>
                </a:lnTo>
                <a:lnTo>
                  <a:pt x="290" y="417"/>
                </a:lnTo>
                <a:close/>
                <a:moveTo>
                  <a:pt x="379" y="416"/>
                </a:moveTo>
                <a:lnTo>
                  <a:pt x="381" y="416"/>
                </a:lnTo>
                <a:lnTo>
                  <a:pt x="379" y="416"/>
                </a:lnTo>
                <a:lnTo>
                  <a:pt x="379" y="417"/>
                </a:lnTo>
                <a:lnTo>
                  <a:pt x="379" y="416"/>
                </a:lnTo>
                <a:lnTo>
                  <a:pt x="378" y="416"/>
                </a:lnTo>
                <a:lnTo>
                  <a:pt x="379" y="416"/>
                </a:lnTo>
                <a:close/>
                <a:moveTo>
                  <a:pt x="386" y="414"/>
                </a:moveTo>
                <a:lnTo>
                  <a:pt x="386" y="416"/>
                </a:lnTo>
                <a:lnTo>
                  <a:pt x="384" y="416"/>
                </a:lnTo>
                <a:lnTo>
                  <a:pt x="383" y="416"/>
                </a:lnTo>
                <a:lnTo>
                  <a:pt x="383" y="414"/>
                </a:lnTo>
                <a:lnTo>
                  <a:pt x="384" y="414"/>
                </a:lnTo>
                <a:lnTo>
                  <a:pt x="383" y="414"/>
                </a:lnTo>
                <a:lnTo>
                  <a:pt x="384" y="414"/>
                </a:lnTo>
                <a:lnTo>
                  <a:pt x="384" y="413"/>
                </a:lnTo>
                <a:lnTo>
                  <a:pt x="384" y="414"/>
                </a:lnTo>
                <a:lnTo>
                  <a:pt x="386" y="414"/>
                </a:lnTo>
                <a:close/>
                <a:moveTo>
                  <a:pt x="389" y="411"/>
                </a:moveTo>
                <a:lnTo>
                  <a:pt x="389" y="413"/>
                </a:lnTo>
                <a:lnTo>
                  <a:pt x="389" y="411"/>
                </a:lnTo>
                <a:close/>
                <a:moveTo>
                  <a:pt x="392" y="411"/>
                </a:moveTo>
                <a:lnTo>
                  <a:pt x="391" y="411"/>
                </a:lnTo>
                <a:lnTo>
                  <a:pt x="392" y="411"/>
                </a:lnTo>
                <a:lnTo>
                  <a:pt x="394" y="411"/>
                </a:lnTo>
                <a:lnTo>
                  <a:pt x="394" y="413"/>
                </a:lnTo>
                <a:lnTo>
                  <a:pt x="392" y="413"/>
                </a:lnTo>
                <a:lnTo>
                  <a:pt x="391" y="413"/>
                </a:lnTo>
                <a:lnTo>
                  <a:pt x="391" y="411"/>
                </a:lnTo>
                <a:lnTo>
                  <a:pt x="391" y="413"/>
                </a:lnTo>
                <a:lnTo>
                  <a:pt x="391" y="411"/>
                </a:lnTo>
                <a:lnTo>
                  <a:pt x="391" y="413"/>
                </a:lnTo>
                <a:lnTo>
                  <a:pt x="391" y="411"/>
                </a:lnTo>
                <a:lnTo>
                  <a:pt x="392" y="411"/>
                </a:lnTo>
                <a:close/>
                <a:moveTo>
                  <a:pt x="339" y="403"/>
                </a:moveTo>
                <a:lnTo>
                  <a:pt x="339" y="405"/>
                </a:lnTo>
                <a:lnTo>
                  <a:pt x="339" y="403"/>
                </a:lnTo>
                <a:close/>
                <a:moveTo>
                  <a:pt x="336" y="401"/>
                </a:moveTo>
                <a:lnTo>
                  <a:pt x="336" y="403"/>
                </a:lnTo>
                <a:lnTo>
                  <a:pt x="336" y="401"/>
                </a:lnTo>
                <a:lnTo>
                  <a:pt x="335" y="401"/>
                </a:lnTo>
                <a:lnTo>
                  <a:pt x="336" y="401"/>
                </a:lnTo>
                <a:close/>
                <a:moveTo>
                  <a:pt x="335" y="397"/>
                </a:moveTo>
                <a:lnTo>
                  <a:pt x="336" y="397"/>
                </a:lnTo>
                <a:lnTo>
                  <a:pt x="338" y="397"/>
                </a:lnTo>
                <a:lnTo>
                  <a:pt x="339" y="397"/>
                </a:lnTo>
                <a:lnTo>
                  <a:pt x="339" y="398"/>
                </a:lnTo>
                <a:lnTo>
                  <a:pt x="339" y="400"/>
                </a:lnTo>
                <a:lnTo>
                  <a:pt x="338" y="401"/>
                </a:lnTo>
                <a:lnTo>
                  <a:pt x="338" y="400"/>
                </a:lnTo>
                <a:lnTo>
                  <a:pt x="336" y="400"/>
                </a:lnTo>
                <a:lnTo>
                  <a:pt x="336" y="398"/>
                </a:lnTo>
                <a:lnTo>
                  <a:pt x="336" y="397"/>
                </a:lnTo>
                <a:lnTo>
                  <a:pt x="335" y="397"/>
                </a:lnTo>
                <a:close/>
                <a:moveTo>
                  <a:pt x="371" y="395"/>
                </a:moveTo>
                <a:lnTo>
                  <a:pt x="371" y="397"/>
                </a:lnTo>
                <a:lnTo>
                  <a:pt x="370" y="397"/>
                </a:lnTo>
                <a:lnTo>
                  <a:pt x="368" y="397"/>
                </a:lnTo>
                <a:lnTo>
                  <a:pt x="368" y="398"/>
                </a:lnTo>
                <a:lnTo>
                  <a:pt x="367" y="398"/>
                </a:lnTo>
                <a:lnTo>
                  <a:pt x="367" y="397"/>
                </a:lnTo>
                <a:lnTo>
                  <a:pt x="368" y="397"/>
                </a:lnTo>
                <a:lnTo>
                  <a:pt x="370" y="397"/>
                </a:lnTo>
                <a:lnTo>
                  <a:pt x="370" y="395"/>
                </a:lnTo>
                <a:lnTo>
                  <a:pt x="371" y="395"/>
                </a:lnTo>
                <a:close/>
                <a:moveTo>
                  <a:pt x="277" y="395"/>
                </a:moveTo>
                <a:lnTo>
                  <a:pt x="277" y="397"/>
                </a:lnTo>
                <a:lnTo>
                  <a:pt x="275" y="397"/>
                </a:lnTo>
                <a:lnTo>
                  <a:pt x="277" y="397"/>
                </a:lnTo>
                <a:lnTo>
                  <a:pt x="275" y="397"/>
                </a:lnTo>
                <a:lnTo>
                  <a:pt x="275" y="395"/>
                </a:lnTo>
                <a:lnTo>
                  <a:pt x="277" y="395"/>
                </a:lnTo>
                <a:close/>
                <a:moveTo>
                  <a:pt x="330" y="389"/>
                </a:moveTo>
                <a:lnTo>
                  <a:pt x="328" y="389"/>
                </a:lnTo>
                <a:lnTo>
                  <a:pt x="328" y="387"/>
                </a:lnTo>
                <a:lnTo>
                  <a:pt x="330" y="387"/>
                </a:lnTo>
                <a:lnTo>
                  <a:pt x="330" y="389"/>
                </a:lnTo>
                <a:close/>
                <a:moveTo>
                  <a:pt x="272" y="385"/>
                </a:moveTo>
                <a:lnTo>
                  <a:pt x="274" y="387"/>
                </a:lnTo>
                <a:lnTo>
                  <a:pt x="272" y="387"/>
                </a:lnTo>
                <a:lnTo>
                  <a:pt x="274" y="387"/>
                </a:lnTo>
                <a:lnTo>
                  <a:pt x="272" y="387"/>
                </a:lnTo>
                <a:lnTo>
                  <a:pt x="272" y="385"/>
                </a:lnTo>
                <a:close/>
                <a:moveTo>
                  <a:pt x="277" y="385"/>
                </a:moveTo>
                <a:lnTo>
                  <a:pt x="277" y="387"/>
                </a:lnTo>
                <a:lnTo>
                  <a:pt x="277" y="385"/>
                </a:lnTo>
                <a:close/>
                <a:moveTo>
                  <a:pt x="339" y="384"/>
                </a:moveTo>
                <a:lnTo>
                  <a:pt x="338" y="384"/>
                </a:lnTo>
                <a:lnTo>
                  <a:pt x="338" y="382"/>
                </a:lnTo>
                <a:lnTo>
                  <a:pt x="338" y="381"/>
                </a:lnTo>
                <a:lnTo>
                  <a:pt x="339" y="382"/>
                </a:lnTo>
                <a:lnTo>
                  <a:pt x="339" y="384"/>
                </a:lnTo>
                <a:close/>
                <a:moveTo>
                  <a:pt x="331" y="379"/>
                </a:moveTo>
                <a:lnTo>
                  <a:pt x="331" y="381"/>
                </a:lnTo>
                <a:lnTo>
                  <a:pt x="331" y="382"/>
                </a:lnTo>
                <a:lnTo>
                  <a:pt x="331" y="384"/>
                </a:lnTo>
                <a:lnTo>
                  <a:pt x="331" y="385"/>
                </a:lnTo>
                <a:lnTo>
                  <a:pt x="330" y="385"/>
                </a:lnTo>
                <a:lnTo>
                  <a:pt x="330" y="387"/>
                </a:lnTo>
                <a:lnTo>
                  <a:pt x="330" y="385"/>
                </a:lnTo>
                <a:lnTo>
                  <a:pt x="328" y="384"/>
                </a:lnTo>
                <a:lnTo>
                  <a:pt x="328" y="382"/>
                </a:lnTo>
                <a:lnTo>
                  <a:pt x="330" y="382"/>
                </a:lnTo>
                <a:lnTo>
                  <a:pt x="330" y="381"/>
                </a:lnTo>
                <a:lnTo>
                  <a:pt x="330" y="379"/>
                </a:lnTo>
                <a:lnTo>
                  <a:pt x="331" y="379"/>
                </a:lnTo>
                <a:close/>
                <a:moveTo>
                  <a:pt x="344" y="377"/>
                </a:moveTo>
                <a:lnTo>
                  <a:pt x="343" y="377"/>
                </a:lnTo>
                <a:lnTo>
                  <a:pt x="344" y="377"/>
                </a:lnTo>
                <a:close/>
                <a:moveTo>
                  <a:pt x="328" y="376"/>
                </a:moveTo>
                <a:lnTo>
                  <a:pt x="330" y="376"/>
                </a:lnTo>
                <a:lnTo>
                  <a:pt x="330" y="377"/>
                </a:lnTo>
                <a:lnTo>
                  <a:pt x="328" y="377"/>
                </a:lnTo>
                <a:lnTo>
                  <a:pt x="328" y="376"/>
                </a:lnTo>
                <a:lnTo>
                  <a:pt x="328" y="377"/>
                </a:lnTo>
                <a:lnTo>
                  <a:pt x="328" y="376"/>
                </a:lnTo>
                <a:lnTo>
                  <a:pt x="328" y="374"/>
                </a:lnTo>
                <a:lnTo>
                  <a:pt x="328" y="376"/>
                </a:lnTo>
                <a:close/>
                <a:moveTo>
                  <a:pt x="365" y="371"/>
                </a:moveTo>
                <a:lnTo>
                  <a:pt x="367" y="371"/>
                </a:lnTo>
                <a:lnTo>
                  <a:pt x="368" y="371"/>
                </a:lnTo>
                <a:lnTo>
                  <a:pt x="368" y="369"/>
                </a:lnTo>
                <a:lnTo>
                  <a:pt x="370" y="369"/>
                </a:lnTo>
                <a:lnTo>
                  <a:pt x="370" y="371"/>
                </a:lnTo>
                <a:lnTo>
                  <a:pt x="371" y="371"/>
                </a:lnTo>
                <a:lnTo>
                  <a:pt x="373" y="371"/>
                </a:lnTo>
                <a:lnTo>
                  <a:pt x="375" y="371"/>
                </a:lnTo>
                <a:lnTo>
                  <a:pt x="376" y="371"/>
                </a:lnTo>
                <a:lnTo>
                  <a:pt x="376" y="373"/>
                </a:lnTo>
                <a:lnTo>
                  <a:pt x="376" y="374"/>
                </a:lnTo>
                <a:lnTo>
                  <a:pt x="376" y="376"/>
                </a:lnTo>
                <a:lnTo>
                  <a:pt x="376" y="377"/>
                </a:lnTo>
                <a:lnTo>
                  <a:pt x="375" y="377"/>
                </a:lnTo>
                <a:lnTo>
                  <a:pt x="375" y="379"/>
                </a:lnTo>
                <a:lnTo>
                  <a:pt x="375" y="381"/>
                </a:lnTo>
                <a:lnTo>
                  <a:pt x="375" y="382"/>
                </a:lnTo>
                <a:lnTo>
                  <a:pt x="375" y="381"/>
                </a:lnTo>
                <a:lnTo>
                  <a:pt x="375" y="382"/>
                </a:lnTo>
                <a:lnTo>
                  <a:pt x="373" y="382"/>
                </a:lnTo>
                <a:lnTo>
                  <a:pt x="375" y="382"/>
                </a:lnTo>
                <a:lnTo>
                  <a:pt x="373" y="382"/>
                </a:lnTo>
                <a:lnTo>
                  <a:pt x="373" y="384"/>
                </a:lnTo>
                <a:lnTo>
                  <a:pt x="371" y="384"/>
                </a:lnTo>
                <a:lnTo>
                  <a:pt x="371" y="385"/>
                </a:lnTo>
                <a:lnTo>
                  <a:pt x="370" y="385"/>
                </a:lnTo>
                <a:lnTo>
                  <a:pt x="368" y="385"/>
                </a:lnTo>
                <a:lnTo>
                  <a:pt x="368" y="387"/>
                </a:lnTo>
                <a:lnTo>
                  <a:pt x="368" y="389"/>
                </a:lnTo>
                <a:lnTo>
                  <a:pt x="368" y="390"/>
                </a:lnTo>
                <a:lnTo>
                  <a:pt x="367" y="390"/>
                </a:lnTo>
                <a:lnTo>
                  <a:pt x="367" y="392"/>
                </a:lnTo>
                <a:lnTo>
                  <a:pt x="365" y="392"/>
                </a:lnTo>
                <a:lnTo>
                  <a:pt x="363" y="393"/>
                </a:lnTo>
                <a:lnTo>
                  <a:pt x="362" y="393"/>
                </a:lnTo>
                <a:lnTo>
                  <a:pt x="362" y="395"/>
                </a:lnTo>
                <a:lnTo>
                  <a:pt x="360" y="395"/>
                </a:lnTo>
                <a:lnTo>
                  <a:pt x="360" y="397"/>
                </a:lnTo>
                <a:lnTo>
                  <a:pt x="360" y="398"/>
                </a:lnTo>
                <a:lnTo>
                  <a:pt x="359" y="398"/>
                </a:lnTo>
                <a:lnTo>
                  <a:pt x="359" y="400"/>
                </a:lnTo>
                <a:lnTo>
                  <a:pt x="357" y="401"/>
                </a:lnTo>
                <a:lnTo>
                  <a:pt x="357" y="403"/>
                </a:lnTo>
                <a:lnTo>
                  <a:pt x="359" y="403"/>
                </a:lnTo>
                <a:lnTo>
                  <a:pt x="359" y="405"/>
                </a:lnTo>
                <a:lnTo>
                  <a:pt x="357" y="405"/>
                </a:lnTo>
                <a:lnTo>
                  <a:pt x="357" y="406"/>
                </a:lnTo>
                <a:lnTo>
                  <a:pt x="359" y="406"/>
                </a:lnTo>
                <a:lnTo>
                  <a:pt x="357" y="406"/>
                </a:lnTo>
                <a:lnTo>
                  <a:pt x="357" y="408"/>
                </a:lnTo>
                <a:lnTo>
                  <a:pt x="357" y="409"/>
                </a:lnTo>
                <a:lnTo>
                  <a:pt x="355" y="409"/>
                </a:lnTo>
                <a:lnTo>
                  <a:pt x="355" y="411"/>
                </a:lnTo>
                <a:lnTo>
                  <a:pt x="354" y="411"/>
                </a:lnTo>
                <a:lnTo>
                  <a:pt x="352" y="411"/>
                </a:lnTo>
                <a:lnTo>
                  <a:pt x="352" y="413"/>
                </a:lnTo>
                <a:lnTo>
                  <a:pt x="351" y="413"/>
                </a:lnTo>
                <a:lnTo>
                  <a:pt x="351" y="414"/>
                </a:lnTo>
                <a:lnTo>
                  <a:pt x="352" y="414"/>
                </a:lnTo>
                <a:lnTo>
                  <a:pt x="354" y="414"/>
                </a:lnTo>
                <a:lnTo>
                  <a:pt x="354" y="413"/>
                </a:lnTo>
                <a:lnTo>
                  <a:pt x="355" y="413"/>
                </a:lnTo>
                <a:lnTo>
                  <a:pt x="357" y="413"/>
                </a:lnTo>
                <a:lnTo>
                  <a:pt x="357" y="411"/>
                </a:lnTo>
                <a:lnTo>
                  <a:pt x="359" y="411"/>
                </a:lnTo>
                <a:lnTo>
                  <a:pt x="360" y="411"/>
                </a:lnTo>
                <a:lnTo>
                  <a:pt x="360" y="409"/>
                </a:lnTo>
                <a:lnTo>
                  <a:pt x="360" y="408"/>
                </a:lnTo>
                <a:lnTo>
                  <a:pt x="362" y="408"/>
                </a:lnTo>
                <a:lnTo>
                  <a:pt x="362" y="406"/>
                </a:lnTo>
                <a:lnTo>
                  <a:pt x="360" y="405"/>
                </a:lnTo>
                <a:lnTo>
                  <a:pt x="360" y="403"/>
                </a:lnTo>
                <a:lnTo>
                  <a:pt x="362" y="403"/>
                </a:lnTo>
                <a:lnTo>
                  <a:pt x="362" y="401"/>
                </a:lnTo>
                <a:lnTo>
                  <a:pt x="363" y="401"/>
                </a:lnTo>
                <a:lnTo>
                  <a:pt x="365" y="401"/>
                </a:lnTo>
                <a:lnTo>
                  <a:pt x="365" y="403"/>
                </a:lnTo>
                <a:lnTo>
                  <a:pt x="365" y="405"/>
                </a:lnTo>
                <a:lnTo>
                  <a:pt x="363" y="405"/>
                </a:lnTo>
                <a:lnTo>
                  <a:pt x="363" y="406"/>
                </a:lnTo>
                <a:lnTo>
                  <a:pt x="365" y="406"/>
                </a:lnTo>
                <a:lnTo>
                  <a:pt x="363" y="406"/>
                </a:lnTo>
                <a:lnTo>
                  <a:pt x="363" y="408"/>
                </a:lnTo>
                <a:lnTo>
                  <a:pt x="365" y="408"/>
                </a:lnTo>
                <a:lnTo>
                  <a:pt x="367" y="408"/>
                </a:lnTo>
                <a:lnTo>
                  <a:pt x="367" y="406"/>
                </a:lnTo>
                <a:lnTo>
                  <a:pt x="368" y="406"/>
                </a:lnTo>
                <a:lnTo>
                  <a:pt x="370" y="406"/>
                </a:lnTo>
                <a:lnTo>
                  <a:pt x="371" y="406"/>
                </a:lnTo>
                <a:lnTo>
                  <a:pt x="371" y="405"/>
                </a:lnTo>
                <a:lnTo>
                  <a:pt x="373" y="405"/>
                </a:lnTo>
                <a:lnTo>
                  <a:pt x="375" y="405"/>
                </a:lnTo>
                <a:lnTo>
                  <a:pt x="373" y="405"/>
                </a:lnTo>
                <a:lnTo>
                  <a:pt x="373" y="406"/>
                </a:lnTo>
                <a:lnTo>
                  <a:pt x="371" y="406"/>
                </a:lnTo>
                <a:lnTo>
                  <a:pt x="371" y="408"/>
                </a:lnTo>
                <a:lnTo>
                  <a:pt x="370" y="408"/>
                </a:lnTo>
                <a:lnTo>
                  <a:pt x="370" y="409"/>
                </a:lnTo>
                <a:lnTo>
                  <a:pt x="370" y="411"/>
                </a:lnTo>
                <a:lnTo>
                  <a:pt x="368" y="411"/>
                </a:lnTo>
                <a:lnTo>
                  <a:pt x="368" y="413"/>
                </a:lnTo>
                <a:lnTo>
                  <a:pt x="370" y="413"/>
                </a:lnTo>
                <a:lnTo>
                  <a:pt x="370" y="414"/>
                </a:lnTo>
                <a:lnTo>
                  <a:pt x="368" y="414"/>
                </a:lnTo>
                <a:lnTo>
                  <a:pt x="368" y="416"/>
                </a:lnTo>
                <a:lnTo>
                  <a:pt x="368" y="414"/>
                </a:lnTo>
                <a:lnTo>
                  <a:pt x="368" y="416"/>
                </a:lnTo>
                <a:lnTo>
                  <a:pt x="370" y="416"/>
                </a:lnTo>
                <a:lnTo>
                  <a:pt x="370" y="417"/>
                </a:lnTo>
                <a:lnTo>
                  <a:pt x="368" y="417"/>
                </a:lnTo>
                <a:lnTo>
                  <a:pt x="367" y="417"/>
                </a:lnTo>
                <a:lnTo>
                  <a:pt x="368" y="417"/>
                </a:lnTo>
                <a:lnTo>
                  <a:pt x="368" y="416"/>
                </a:lnTo>
                <a:lnTo>
                  <a:pt x="367" y="417"/>
                </a:lnTo>
                <a:lnTo>
                  <a:pt x="367" y="416"/>
                </a:lnTo>
                <a:lnTo>
                  <a:pt x="367" y="417"/>
                </a:lnTo>
                <a:lnTo>
                  <a:pt x="365" y="417"/>
                </a:lnTo>
                <a:lnTo>
                  <a:pt x="363" y="417"/>
                </a:lnTo>
                <a:lnTo>
                  <a:pt x="363" y="416"/>
                </a:lnTo>
                <a:lnTo>
                  <a:pt x="363" y="417"/>
                </a:lnTo>
                <a:lnTo>
                  <a:pt x="362" y="417"/>
                </a:lnTo>
                <a:lnTo>
                  <a:pt x="360" y="417"/>
                </a:lnTo>
                <a:lnTo>
                  <a:pt x="360" y="416"/>
                </a:lnTo>
                <a:lnTo>
                  <a:pt x="359" y="416"/>
                </a:lnTo>
                <a:lnTo>
                  <a:pt x="357" y="416"/>
                </a:lnTo>
                <a:lnTo>
                  <a:pt x="357" y="414"/>
                </a:lnTo>
                <a:lnTo>
                  <a:pt x="357" y="416"/>
                </a:lnTo>
                <a:lnTo>
                  <a:pt x="357" y="417"/>
                </a:lnTo>
                <a:lnTo>
                  <a:pt x="357" y="419"/>
                </a:lnTo>
                <a:lnTo>
                  <a:pt x="357" y="421"/>
                </a:lnTo>
                <a:lnTo>
                  <a:pt x="355" y="422"/>
                </a:lnTo>
                <a:lnTo>
                  <a:pt x="355" y="424"/>
                </a:lnTo>
                <a:lnTo>
                  <a:pt x="355" y="425"/>
                </a:lnTo>
                <a:lnTo>
                  <a:pt x="355" y="424"/>
                </a:lnTo>
                <a:lnTo>
                  <a:pt x="354" y="424"/>
                </a:lnTo>
                <a:lnTo>
                  <a:pt x="354" y="425"/>
                </a:lnTo>
                <a:lnTo>
                  <a:pt x="354" y="427"/>
                </a:lnTo>
                <a:lnTo>
                  <a:pt x="354" y="425"/>
                </a:lnTo>
                <a:lnTo>
                  <a:pt x="352" y="425"/>
                </a:lnTo>
                <a:lnTo>
                  <a:pt x="351" y="425"/>
                </a:lnTo>
                <a:lnTo>
                  <a:pt x="351" y="424"/>
                </a:lnTo>
                <a:lnTo>
                  <a:pt x="349" y="424"/>
                </a:lnTo>
                <a:lnTo>
                  <a:pt x="349" y="422"/>
                </a:lnTo>
                <a:lnTo>
                  <a:pt x="349" y="421"/>
                </a:lnTo>
                <a:lnTo>
                  <a:pt x="349" y="419"/>
                </a:lnTo>
                <a:lnTo>
                  <a:pt x="349" y="417"/>
                </a:lnTo>
                <a:lnTo>
                  <a:pt x="347" y="416"/>
                </a:lnTo>
                <a:lnTo>
                  <a:pt x="347" y="414"/>
                </a:lnTo>
                <a:lnTo>
                  <a:pt x="347" y="413"/>
                </a:lnTo>
                <a:lnTo>
                  <a:pt x="346" y="413"/>
                </a:lnTo>
                <a:lnTo>
                  <a:pt x="346" y="414"/>
                </a:lnTo>
                <a:lnTo>
                  <a:pt x="344" y="413"/>
                </a:lnTo>
                <a:lnTo>
                  <a:pt x="344" y="411"/>
                </a:lnTo>
                <a:lnTo>
                  <a:pt x="346" y="411"/>
                </a:lnTo>
                <a:lnTo>
                  <a:pt x="346" y="413"/>
                </a:lnTo>
                <a:lnTo>
                  <a:pt x="346" y="411"/>
                </a:lnTo>
                <a:lnTo>
                  <a:pt x="344" y="411"/>
                </a:lnTo>
                <a:lnTo>
                  <a:pt x="346" y="409"/>
                </a:lnTo>
                <a:lnTo>
                  <a:pt x="344" y="409"/>
                </a:lnTo>
                <a:lnTo>
                  <a:pt x="344" y="408"/>
                </a:lnTo>
                <a:lnTo>
                  <a:pt x="344" y="406"/>
                </a:lnTo>
                <a:lnTo>
                  <a:pt x="344" y="405"/>
                </a:lnTo>
                <a:lnTo>
                  <a:pt x="344" y="403"/>
                </a:lnTo>
                <a:lnTo>
                  <a:pt x="344" y="401"/>
                </a:lnTo>
                <a:lnTo>
                  <a:pt x="344" y="400"/>
                </a:lnTo>
                <a:lnTo>
                  <a:pt x="344" y="398"/>
                </a:lnTo>
                <a:lnTo>
                  <a:pt x="344" y="397"/>
                </a:lnTo>
                <a:lnTo>
                  <a:pt x="343" y="395"/>
                </a:lnTo>
                <a:lnTo>
                  <a:pt x="343" y="393"/>
                </a:lnTo>
                <a:lnTo>
                  <a:pt x="341" y="392"/>
                </a:lnTo>
                <a:lnTo>
                  <a:pt x="341" y="390"/>
                </a:lnTo>
                <a:lnTo>
                  <a:pt x="339" y="390"/>
                </a:lnTo>
                <a:lnTo>
                  <a:pt x="339" y="389"/>
                </a:lnTo>
                <a:lnTo>
                  <a:pt x="339" y="387"/>
                </a:lnTo>
                <a:lnTo>
                  <a:pt x="339" y="385"/>
                </a:lnTo>
                <a:lnTo>
                  <a:pt x="339" y="384"/>
                </a:lnTo>
                <a:lnTo>
                  <a:pt x="341" y="384"/>
                </a:lnTo>
                <a:lnTo>
                  <a:pt x="341" y="385"/>
                </a:lnTo>
                <a:lnTo>
                  <a:pt x="343" y="385"/>
                </a:lnTo>
                <a:lnTo>
                  <a:pt x="343" y="384"/>
                </a:lnTo>
                <a:lnTo>
                  <a:pt x="344" y="384"/>
                </a:lnTo>
                <a:lnTo>
                  <a:pt x="344" y="382"/>
                </a:lnTo>
                <a:lnTo>
                  <a:pt x="344" y="381"/>
                </a:lnTo>
                <a:lnTo>
                  <a:pt x="344" y="379"/>
                </a:lnTo>
                <a:lnTo>
                  <a:pt x="346" y="379"/>
                </a:lnTo>
                <a:lnTo>
                  <a:pt x="346" y="381"/>
                </a:lnTo>
                <a:lnTo>
                  <a:pt x="347" y="381"/>
                </a:lnTo>
                <a:lnTo>
                  <a:pt x="349" y="381"/>
                </a:lnTo>
                <a:lnTo>
                  <a:pt x="349" y="379"/>
                </a:lnTo>
                <a:lnTo>
                  <a:pt x="349" y="377"/>
                </a:lnTo>
                <a:lnTo>
                  <a:pt x="351" y="377"/>
                </a:lnTo>
                <a:lnTo>
                  <a:pt x="351" y="376"/>
                </a:lnTo>
                <a:lnTo>
                  <a:pt x="352" y="376"/>
                </a:lnTo>
                <a:lnTo>
                  <a:pt x="354" y="376"/>
                </a:lnTo>
                <a:lnTo>
                  <a:pt x="355" y="376"/>
                </a:lnTo>
                <a:lnTo>
                  <a:pt x="355" y="374"/>
                </a:lnTo>
                <a:lnTo>
                  <a:pt x="357" y="374"/>
                </a:lnTo>
                <a:lnTo>
                  <a:pt x="359" y="374"/>
                </a:lnTo>
                <a:lnTo>
                  <a:pt x="359" y="373"/>
                </a:lnTo>
                <a:lnTo>
                  <a:pt x="360" y="373"/>
                </a:lnTo>
                <a:lnTo>
                  <a:pt x="360" y="371"/>
                </a:lnTo>
                <a:lnTo>
                  <a:pt x="362" y="371"/>
                </a:lnTo>
                <a:lnTo>
                  <a:pt x="363" y="371"/>
                </a:lnTo>
                <a:lnTo>
                  <a:pt x="363" y="369"/>
                </a:lnTo>
                <a:lnTo>
                  <a:pt x="363" y="371"/>
                </a:lnTo>
                <a:lnTo>
                  <a:pt x="365" y="371"/>
                </a:lnTo>
                <a:close/>
                <a:moveTo>
                  <a:pt x="352" y="369"/>
                </a:moveTo>
                <a:lnTo>
                  <a:pt x="352" y="368"/>
                </a:lnTo>
                <a:lnTo>
                  <a:pt x="354" y="369"/>
                </a:lnTo>
                <a:lnTo>
                  <a:pt x="354" y="371"/>
                </a:lnTo>
                <a:lnTo>
                  <a:pt x="355" y="371"/>
                </a:lnTo>
                <a:lnTo>
                  <a:pt x="355" y="373"/>
                </a:lnTo>
                <a:lnTo>
                  <a:pt x="354" y="373"/>
                </a:lnTo>
                <a:lnTo>
                  <a:pt x="355" y="373"/>
                </a:lnTo>
                <a:lnTo>
                  <a:pt x="354" y="373"/>
                </a:lnTo>
                <a:lnTo>
                  <a:pt x="352" y="373"/>
                </a:lnTo>
                <a:lnTo>
                  <a:pt x="352" y="371"/>
                </a:lnTo>
                <a:lnTo>
                  <a:pt x="352" y="369"/>
                </a:lnTo>
                <a:lnTo>
                  <a:pt x="352" y="368"/>
                </a:lnTo>
                <a:lnTo>
                  <a:pt x="352" y="369"/>
                </a:lnTo>
                <a:close/>
                <a:moveTo>
                  <a:pt x="343" y="363"/>
                </a:moveTo>
                <a:lnTo>
                  <a:pt x="344" y="363"/>
                </a:lnTo>
                <a:lnTo>
                  <a:pt x="344" y="365"/>
                </a:lnTo>
                <a:lnTo>
                  <a:pt x="343" y="366"/>
                </a:lnTo>
                <a:lnTo>
                  <a:pt x="343" y="368"/>
                </a:lnTo>
                <a:lnTo>
                  <a:pt x="341" y="368"/>
                </a:lnTo>
                <a:lnTo>
                  <a:pt x="341" y="369"/>
                </a:lnTo>
                <a:lnTo>
                  <a:pt x="341" y="371"/>
                </a:lnTo>
                <a:lnTo>
                  <a:pt x="341" y="373"/>
                </a:lnTo>
                <a:lnTo>
                  <a:pt x="343" y="373"/>
                </a:lnTo>
                <a:lnTo>
                  <a:pt x="343" y="374"/>
                </a:lnTo>
                <a:lnTo>
                  <a:pt x="341" y="374"/>
                </a:lnTo>
                <a:lnTo>
                  <a:pt x="343" y="374"/>
                </a:lnTo>
                <a:lnTo>
                  <a:pt x="343" y="376"/>
                </a:lnTo>
                <a:lnTo>
                  <a:pt x="341" y="376"/>
                </a:lnTo>
                <a:lnTo>
                  <a:pt x="343" y="376"/>
                </a:lnTo>
                <a:lnTo>
                  <a:pt x="343" y="377"/>
                </a:lnTo>
                <a:lnTo>
                  <a:pt x="341" y="377"/>
                </a:lnTo>
                <a:lnTo>
                  <a:pt x="339" y="377"/>
                </a:lnTo>
                <a:lnTo>
                  <a:pt x="338" y="377"/>
                </a:lnTo>
                <a:lnTo>
                  <a:pt x="336" y="377"/>
                </a:lnTo>
                <a:lnTo>
                  <a:pt x="336" y="376"/>
                </a:lnTo>
                <a:lnTo>
                  <a:pt x="335" y="376"/>
                </a:lnTo>
                <a:lnTo>
                  <a:pt x="335" y="374"/>
                </a:lnTo>
                <a:lnTo>
                  <a:pt x="335" y="373"/>
                </a:lnTo>
                <a:lnTo>
                  <a:pt x="335" y="371"/>
                </a:lnTo>
                <a:lnTo>
                  <a:pt x="333" y="371"/>
                </a:lnTo>
                <a:lnTo>
                  <a:pt x="333" y="369"/>
                </a:lnTo>
                <a:lnTo>
                  <a:pt x="333" y="368"/>
                </a:lnTo>
                <a:lnTo>
                  <a:pt x="335" y="368"/>
                </a:lnTo>
                <a:lnTo>
                  <a:pt x="335" y="369"/>
                </a:lnTo>
                <a:lnTo>
                  <a:pt x="335" y="368"/>
                </a:lnTo>
                <a:lnTo>
                  <a:pt x="335" y="366"/>
                </a:lnTo>
                <a:lnTo>
                  <a:pt x="335" y="365"/>
                </a:lnTo>
                <a:lnTo>
                  <a:pt x="336" y="365"/>
                </a:lnTo>
                <a:lnTo>
                  <a:pt x="338" y="365"/>
                </a:lnTo>
                <a:lnTo>
                  <a:pt x="338" y="363"/>
                </a:lnTo>
                <a:lnTo>
                  <a:pt x="339" y="363"/>
                </a:lnTo>
                <a:lnTo>
                  <a:pt x="341" y="363"/>
                </a:lnTo>
                <a:lnTo>
                  <a:pt x="341" y="361"/>
                </a:lnTo>
                <a:lnTo>
                  <a:pt x="343" y="361"/>
                </a:lnTo>
                <a:lnTo>
                  <a:pt x="343" y="363"/>
                </a:lnTo>
                <a:close/>
                <a:moveTo>
                  <a:pt x="258" y="360"/>
                </a:moveTo>
                <a:lnTo>
                  <a:pt x="256" y="360"/>
                </a:lnTo>
                <a:lnTo>
                  <a:pt x="258" y="360"/>
                </a:lnTo>
                <a:lnTo>
                  <a:pt x="256" y="360"/>
                </a:lnTo>
                <a:lnTo>
                  <a:pt x="258" y="358"/>
                </a:lnTo>
                <a:lnTo>
                  <a:pt x="258" y="360"/>
                </a:lnTo>
                <a:close/>
                <a:moveTo>
                  <a:pt x="347" y="358"/>
                </a:moveTo>
                <a:lnTo>
                  <a:pt x="347" y="360"/>
                </a:lnTo>
                <a:lnTo>
                  <a:pt x="349" y="360"/>
                </a:lnTo>
                <a:lnTo>
                  <a:pt x="347" y="360"/>
                </a:lnTo>
                <a:lnTo>
                  <a:pt x="347" y="361"/>
                </a:lnTo>
                <a:lnTo>
                  <a:pt x="347" y="360"/>
                </a:lnTo>
                <a:lnTo>
                  <a:pt x="347" y="361"/>
                </a:lnTo>
                <a:lnTo>
                  <a:pt x="347" y="360"/>
                </a:lnTo>
                <a:lnTo>
                  <a:pt x="347" y="358"/>
                </a:lnTo>
                <a:lnTo>
                  <a:pt x="347" y="360"/>
                </a:lnTo>
                <a:lnTo>
                  <a:pt x="347" y="358"/>
                </a:lnTo>
                <a:close/>
                <a:moveTo>
                  <a:pt x="237" y="350"/>
                </a:moveTo>
                <a:lnTo>
                  <a:pt x="237" y="352"/>
                </a:lnTo>
                <a:lnTo>
                  <a:pt x="237" y="350"/>
                </a:lnTo>
                <a:close/>
                <a:moveTo>
                  <a:pt x="295" y="339"/>
                </a:moveTo>
                <a:lnTo>
                  <a:pt x="293" y="339"/>
                </a:lnTo>
                <a:lnTo>
                  <a:pt x="293" y="337"/>
                </a:lnTo>
                <a:lnTo>
                  <a:pt x="295" y="337"/>
                </a:lnTo>
                <a:lnTo>
                  <a:pt x="295" y="339"/>
                </a:lnTo>
                <a:close/>
                <a:moveTo>
                  <a:pt x="303" y="336"/>
                </a:moveTo>
                <a:lnTo>
                  <a:pt x="303" y="337"/>
                </a:lnTo>
                <a:lnTo>
                  <a:pt x="303" y="339"/>
                </a:lnTo>
                <a:lnTo>
                  <a:pt x="304" y="339"/>
                </a:lnTo>
                <a:lnTo>
                  <a:pt x="303" y="339"/>
                </a:lnTo>
                <a:lnTo>
                  <a:pt x="301" y="339"/>
                </a:lnTo>
                <a:lnTo>
                  <a:pt x="301" y="337"/>
                </a:lnTo>
                <a:lnTo>
                  <a:pt x="299" y="337"/>
                </a:lnTo>
                <a:lnTo>
                  <a:pt x="301" y="337"/>
                </a:lnTo>
                <a:lnTo>
                  <a:pt x="301" y="336"/>
                </a:lnTo>
                <a:lnTo>
                  <a:pt x="303" y="336"/>
                </a:lnTo>
                <a:close/>
                <a:moveTo>
                  <a:pt x="279" y="331"/>
                </a:moveTo>
                <a:lnTo>
                  <a:pt x="277" y="331"/>
                </a:lnTo>
                <a:lnTo>
                  <a:pt x="279" y="329"/>
                </a:lnTo>
                <a:lnTo>
                  <a:pt x="279" y="331"/>
                </a:lnTo>
                <a:close/>
                <a:moveTo>
                  <a:pt x="264" y="329"/>
                </a:moveTo>
                <a:lnTo>
                  <a:pt x="266" y="329"/>
                </a:lnTo>
                <a:lnTo>
                  <a:pt x="266" y="331"/>
                </a:lnTo>
                <a:lnTo>
                  <a:pt x="267" y="331"/>
                </a:lnTo>
                <a:lnTo>
                  <a:pt x="266" y="331"/>
                </a:lnTo>
                <a:lnTo>
                  <a:pt x="267" y="331"/>
                </a:lnTo>
                <a:lnTo>
                  <a:pt x="266" y="331"/>
                </a:lnTo>
                <a:lnTo>
                  <a:pt x="264" y="331"/>
                </a:lnTo>
                <a:lnTo>
                  <a:pt x="264" y="329"/>
                </a:lnTo>
                <a:lnTo>
                  <a:pt x="264" y="331"/>
                </a:lnTo>
                <a:lnTo>
                  <a:pt x="264" y="329"/>
                </a:lnTo>
                <a:close/>
                <a:moveTo>
                  <a:pt x="267" y="328"/>
                </a:moveTo>
                <a:lnTo>
                  <a:pt x="267" y="329"/>
                </a:lnTo>
                <a:lnTo>
                  <a:pt x="269" y="329"/>
                </a:lnTo>
                <a:lnTo>
                  <a:pt x="269" y="328"/>
                </a:lnTo>
                <a:lnTo>
                  <a:pt x="269" y="329"/>
                </a:lnTo>
                <a:lnTo>
                  <a:pt x="271" y="329"/>
                </a:lnTo>
                <a:lnTo>
                  <a:pt x="271" y="331"/>
                </a:lnTo>
                <a:lnTo>
                  <a:pt x="269" y="331"/>
                </a:lnTo>
                <a:lnTo>
                  <a:pt x="269" y="329"/>
                </a:lnTo>
                <a:lnTo>
                  <a:pt x="267" y="329"/>
                </a:lnTo>
                <a:lnTo>
                  <a:pt x="266" y="329"/>
                </a:lnTo>
                <a:lnTo>
                  <a:pt x="266" y="328"/>
                </a:lnTo>
                <a:lnTo>
                  <a:pt x="267" y="328"/>
                </a:lnTo>
                <a:close/>
                <a:moveTo>
                  <a:pt x="288" y="313"/>
                </a:moveTo>
                <a:lnTo>
                  <a:pt x="288" y="315"/>
                </a:lnTo>
                <a:lnTo>
                  <a:pt x="290" y="313"/>
                </a:lnTo>
                <a:lnTo>
                  <a:pt x="290" y="315"/>
                </a:lnTo>
                <a:lnTo>
                  <a:pt x="288" y="315"/>
                </a:lnTo>
                <a:lnTo>
                  <a:pt x="288" y="317"/>
                </a:lnTo>
                <a:lnTo>
                  <a:pt x="288" y="315"/>
                </a:lnTo>
                <a:lnTo>
                  <a:pt x="287" y="315"/>
                </a:lnTo>
                <a:lnTo>
                  <a:pt x="288" y="315"/>
                </a:lnTo>
                <a:lnTo>
                  <a:pt x="287" y="315"/>
                </a:lnTo>
                <a:lnTo>
                  <a:pt x="288" y="315"/>
                </a:lnTo>
                <a:lnTo>
                  <a:pt x="287" y="315"/>
                </a:lnTo>
                <a:lnTo>
                  <a:pt x="288" y="315"/>
                </a:lnTo>
                <a:lnTo>
                  <a:pt x="287" y="313"/>
                </a:lnTo>
                <a:lnTo>
                  <a:pt x="288" y="313"/>
                </a:lnTo>
                <a:close/>
                <a:moveTo>
                  <a:pt x="290" y="312"/>
                </a:moveTo>
                <a:lnTo>
                  <a:pt x="288" y="312"/>
                </a:lnTo>
                <a:lnTo>
                  <a:pt x="290" y="312"/>
                </a:lnTo>
                <a:lnTo>
                  <a:pt x="288" y="312"/>
                </a:lnTo>
                <a:lnTo>
                  <a:pt x="290" y="313"/>
                </a:lnTo>
                <a:lnTo>
                  <a:pt x="288" y="313"/>
                </a:lnTo>
                <a:lnTo>
                  <a:pt x="287" y="313"/>
                </a:lnTo>
                <a:lnTo>
                  <a:pt x="288" y="312"/>
                </a:lnTo>
                <a:lnTo>
                  <a:pt x="290" y="312"/>
                </a:lnTo>
                <a:close/>
                <a:moveTo>
                  <a:pt x="287" y="312"/>
                </a:moveTo>
                <a:lnTo>
                  <a:pt x="287" y="313"/>
                </a:lnTo>
                <a:lnTo>
                  <a:pt x="285" y="313"/>
                </a:lnTo>
                <a:lnTo>
                  <a:pt x="285" y="312"/>
                </a:lnTo>
                <a:lnTo>
                  <a:pt x="287" y="312"/>
                </a:lnTo>
                <a:close/>
                <a:moveTo>
                  <a:pt x="322" y="312"/>
                </a:moveTo>
                <a:lnTo>
                  <a:pt x="320" y="313"/>
                </a:lnTo>
                <a:lnTo>
                  <a:pt x="319" y="313"/>
                </a:lnTo>
                <a:lnTo>
                  <a:pt x="319" y="312"/>
                </a:lnTo>
                <a:lnTo>
                  <a:pt x="320" y="312"/>
                </a:lnTo>
                <a:lnTo>
                  <a:pt x="322" y="312"/>
                </a:lnTo>
                <a:lnTo>
                  <a:pt x="320" y="312"/>
                </a:lnTo>
                <a:lnTo>
                  <a:pt x="322" y="312"/>
                </a:lnTo>
                <a:close/>
                <a:moveTo>
                  <a:pt x="322" y="310"/>
                </a:moveTo>
                <a:lnTo>
                  <a:pt x="323" y="310"/>
                </a:lnTo>
                <a:lnTo>
                  <a:pt x="322" y="310"/>
                </a:lnTo>
                <a:close/>
                <a:moveTo>
                  <a:pt x="285" y="310"/>
                </a:moveTo>
                <a:lnTo>
                  <a:pt x="287" y="310"/>
                </a:lnTo>
                <a:lnTo>
                  <a:pt x="288" y="310"/>
                </a:lnTo>
                <a:lnTo>
                  <a:pt x="288" y="312"/>
                </a:lnTo>
                <a:lnTo>
                  <a:pt x="287" y="312"/>
                </a:lnTo>
                <a:lnTo>
                  <a:pt x="285" y="312"/>
                </a:lnTo>
                <a:lnTo>
                  <a:pt x="285" y="313"/>
                </a:lnTo>
                <a:lnTo>
                  <a:pt x="283" y="313"/>
                </a:lnTo>
                <a:lnTo>
                  <a:pt x="283" y="312"/>
                </a:lnTo>
                <a:lnTo>
                  <a:pt x="283" y="310"/>
                </a:lnTo>
                <a:lnTo>
                  <a:pt x="285" y="310"/>
                </a:lnTo>
                <a:lnTo>
                  <a:pt x="285" y="309"/>
                </a:lnTo>
                <a:lnTo>
                  <a:pt x="285" y="310"/>
                </a:lnTo>
                <a:close/>
                <a:moveTo>
                  <a:pt x="325" y="309"/>
                </a:moveTo>
                <a:lnTo>
                  <a:pt x="327" y="309"/>
                </a:lnTo>
                <a:lnTo>
                  <a:pt x="327" y="310"/>
                </a:lnTo>
                <a:lnTo>
                  <a:pt x="325" y="310"/>
                </a:lnTo>
                <a:lnTo>
                  <a:pt x="327" y="310"/>
                </a:lnTo>
                <a:lnTo>
                  <a:pt x="327" y="312"/>
                </a:lnTo>
                <a:lnTo>
                  <a:pt x="325" y="312"/>
                </a:lnTo>
                <a:lnTo>
                  <a:pt x="323" y="312"/>
                </a:lnTo>
                <a:lnTo>
                  <a:pt x="323" y="310"/>
                </a:lnTo>
                <a:lnTo>
                  <a:pt x="325" y="310"/>
                </a:lnTo>
                <a:lnTo>
                  <a:pt x="325" y="309"/>
                </a:lnTo>
                <a:close/>
                <a:moveTo>
                  <a:pt x="339" y="309"/>
                </a:moveTo>
                <a:lnTo>
                  <a:pt x="339" y="310"/>
                </a:lnTo>
                <a:lnTo>
                  <a:pt x="341" y="310"/>
                </a:lnTo>
                <a:lnTo>
                  <a:pt x="339" y="310"/>
                </a:lnTo>
                <a:lnTo>
                  <a:pt x="341" y="310"/>
                </a:lnTo>
                <a:lnTo>
                  <a:pt x="341" y="312"/>
                </a:lnTo>
                <a:lnTo>
                  <a:pt x="341" y="313"/>
                </a:lnTo>
                <a:lnTo>
                  <a:pt x="343" y="312"/>
                </a:lnTo>
                <a:lnTo>
                  <a:pt x="343" y="313"/>
                </a:lnTo>
                <a:lnTo>
                  <a:pt x="344" y="313"/>
                </a:lnTo>
                <a:lnTo>
                  <a:pt x="344" y="315"/>
                </a:lnTo>
                <a:lnTo>
                  <a:pt x="346" y="317"/>
                </a:lnTo>
                <a:lnTo>
                  <a:pt x="346" y="318"/>
                </a:lnTo>
                <a:lnTo>
                  <a:pt x="346" y="320"/>
                </a:lnTo>
                <a:lnTo>
                  <a:pt x="344" y="320"/>
                </a:lnTo>
                <a:lnTo>
                  <a:pt x="346" y="320"/>
                </a:lnTo>
                <a:lnTo>
                  <a:pt x="346" y="321"/>
                </a:lnTo>
                <a:lnTo>
                  <a:pt x="344" y="321"/>
                </a:lnTo>
                <a:lnTo>
                  <a:pt x="346" y="321"/>
                </a:lnTo>
                <a:lnTo>
                  <a:pt x="346" y="323"/>
                </a:lnTo>
                <a:lnTo>
                  <a:pt x="344" y="323"/>
                </a:lnTo>
                <a:lnTo>
                  <a:pt x="344" y="325"/>
                </a:lnTo>
                <a:lnTo>
                  <a:pt x="343" y="325"/>
                </a:lnTo>
                <a:lnTo>
                  <a:pt x="341" y="325"/>
                </a:lnTo>
                <a:lnTo>
                  <a:pt x="341" y="326"/>
                </a:lnTo>
                <a:lnTo>
                  <a:pt x="339" y="326"/>
                </a:lnTo>
                <a:lnTo>
                  <a:pt x="338" y="328"/>
                </a:lnTo>
                <a:lnTo>
                  <a:pt x="336" y="328"/>
                </a:lnTo>
                <a:lnTo>
                  <a:pt x="335" y="328"/>
                </a:lnTo>
                <a:lnTo>
                  <a:pt x="333" y="328"/>
                </a:lnTo>
                <a:lnTo>
                  <a:pt x="333" y="329"/>
                </a:lnTo>
                <a:lnTo>
                  <a:pt x="333" y="328"/>
                </a:lnTo>
                <a:lnTo>
                  <a:pt x="333" y="326"/>
                </a:lnTo>
                <a:lnTo>
                  <a:pt x="331" y="326"/>
                </a:lnTo>
                <a:lnTo>
                  <a:pt x="331" y="325"/>
                </a:lnTo>
                <a:lnTo>
                  <a:pt x="330" y="325"/>
                </a:lnTo>
                <a:lnTo>
                  <a:pt x="328" y="325"/>
                </a:lnTo>
                <a:lnTo>
                  <a:pt x="327" y="325"/>
                </a:lnTo>
                <a:lnTo>
                  <a:pt x="325" y="325"/>
                </a:lnTo>
                <a:lnTo>
                  <a:pt x="325" y="323"/>
                </a:lnTo>
                <a:lnTo>
                  <a:pt x="323" y="323"/>
                </a:lnTo>
                <a:lnTo>
                  <a:pt x="322" y="323"/>
                </a:lnTo>
                <a:lnTo>
                  <a:pt x="322" y="321"/>
                </a:lnTo>
                <a:lnTo>
                  <a:pt x="320" y="320"/>
                </a:lnTo>
                <a:lnTo>
                  <a:pt x="320" y="318"/>
                </a:lnTo>
                <a:lnTo>
                  <a:pt x="322" y="318"/>
                </a:lnTo>
                <a:lnTo>
                  <a:pt x="323" y="318"/>
                </a:lnTo>
                <a:lnTo>
                  <a:pt x="323" y="317"/>
                </a:lnTo>
                <a:lnTo>
                  <a:pt x="325" y="317"/>
                </a:lnTo>
                <a:lnTo>
                  <a:pt x="327" y="317"/>
                </a:lnTo>
                <a:lnTo>
                  <a:pt x="328" y="317"/>
                </a:lnTo>
                <a:lnTo>
                  <a:pt x="330" y="317"/>
                </a:lnTo>
                <a:lnTo>
                  <a:pt x="331" y="315"/>
                </a:lnTo>
                <a:lnTo>
                  <a:pt x="330" y="315"/>
                </a:lnTo>
                <a:lnTo>
                  <a:pt x="330" y="313"/>
                </a:lnTo>
                <a:lnTo>
                  <a:pt x="331" y="313"/>
                </a:lnTo>
                <a:lnTo>
                  <a:pt x="331" y="315"/>
                </a:lnTo>
                <a:lnTo>
                  <a:pt x="333" y="315"/>
                </a:lnTo>
                <a:lnTo>
                  <a:pt x="333" y="313"/>
                </a:lnTo>
                <a:lnTo>
                  <a:pt x="335" y="313"/>
                </a:lnTo>
                <a:lnTo>
                  <a:pt x="335" y="312"/>
                </a:lnTo>
                <a:lnTo>
                  <a:pt x="336" y="310"/>
                </a:lnTo>
                <a:lnTo>
                  <a:pt x="336" y="309"/>
                </a:lnTo>
                <a:lnTo>
                  <a:pt x="338" y="309"/>
                </a:lnTo>
                <a:lnTo>
                  <a:pt x="338" y="310"/>
                </a:lnTo>
                <a:lnTo>
                  <a:pt x="338" y="309"/>
                </a:lnTo>
                <a:lnTo>
                  <a:pt x="339" y="309"/>
                </a:lnTo>
                <a:close/>
                <a:moveTo>
                  <a:pt x="314" y="302"/>
                </a:moveTo>
                <a:lnTo>
                  <a:pt x="314" y="304"/>
                </a:lnTo>
                <a:lnTo>
                  <a:pt x="312" y="304"/>
                </a:lnTo>
                <a:lnTo>
                  <a:pt x="312" y="302"/>
                </a:lnTo>
                <a:lnTo>
                  <a:pt x="312" y="304"/>
                </a:lnTo>
                <a:lnTo>
                  <a:pt x="312" y="302"/>
                </a:lnTo>
                <a:lnTo>
                  <a:pt x="314" y="302"/>
                </a:lnTo>
                <a:close/>
                <a:moveTo>
                  <a:pt x="322" y="299"/>
                </a:moveTo>
                <a:lnTo>
                  <a:pt x="322" y="301"/>
                </a:lnTo>
                <a:lnTo>
                  <a:pt x="322" y="302"/>
                </a:lnTo>
                <a:lnTo>
                  <a:pt x="323" y="302"/>
                </a:lnTo>
                <a:lnTo>
                  <a:pt x="322" y="302"/>
                </a:lnTo>
                <a:lnTo>
                  <a:pt x="323" y="302"/>
                </a:lnTo>
                <a:lnTo>
                  <a:pt x="322" y="304"/>
                </a:lnTo>
                <a:lnTo>
                  <a:pt x="322" y="302"/>
                </a:lnTo>
                <a:lnTo>
                  <a:pt x="322" y="304"/>
                </a:lnTo>
                <a:lnTo>
                  <a:pt x="322" y="302"/>
                </a:lnTo>
                <a:lnTo>
                  <a:pt x="322" y="301"/>
                </a:lnTo>
                <a:lnTo>
                  <a:pt x="322" y="299"/>
                </a:lnTo>
                <a:close/>
                <a:moveTo>
                  <a:pt x="311" y="296"/>
                </a:moveTo>
                <a:lnTo>
                  <a:pt x="312" y="296"/>
                </a:lnTo>
                <a:lnTo>
                  <a:pt x="312" y="297"/>
                </a:lnTo>
                <a:lnTo>
                  <a:pt x="312" y="299"/>
                </a:lnTo>
                <a:lnTo>
                  <a:pt x="311" y="299"/>
                </a:lnTo>
                <a:lnTo>
                  <a:pt x="311" y="301"/>
                </a:lnTo>
                <a:lnTo>
                  <a:pt x="311" y="302"/>
                </a:lnTo>
                <a:lnTo>
                  <a:pt x="311" y="301"/>
                </a:lnTo>
                <a:lnTo>
                  <a:pt x="311" y="302"/>
                </a:lnTo>
                <a:lnTo>
                  <a:pt x="309" y="302"/>
                </a:lnTo>
                <a:lnTo>
                  <a:pt x="307" y="302"/>
                </a:lnTo>
                <a:lnTo>
                  <a:pt x="306" y="302"/>
                </a:lnTo>
                <a:lnTo>
                  <a:pt x="304" y="302"/>
                </a:lnTo>
                <a:lnTo>
                  <a:pt x="303" y="302"/>
                </a:lnTo>
                <a:lnTo>
                  <a:pt x="303" y="301"/>
                </a:lnTo>
                <a:lnTo>
                  <a:pt x="301" y="301"/>
                </a:lnTo>
                <a:lnTo>
                  <a:pt x="301" y="299"/>
                </a:lnTo>
                <a:lnTo>
                  <a:pt x="301" y="297"/>
                </a:lnTo>
                <a:lnTo>
                  <a:pt x="303" y="297"/>
                </a:lnTo>
                <a:lnTo>
                  <a:pt x="304" y="297"/>
                </a:lnTo>
                <a:lnTo>
                  <a:pt x="306" y="296"/>
                </a:lnTo>
                <a:lnTo>
                  <a:pt x="306" y="297"/>
                </a:lnTo>
                <a:lnTo>
                  <a:pt x="306" y="296"/>
                </a:lnTo>
                <a:lnTo>
                  <a:pt x="307" y="297"/>
                </a:lnTo>
                <a:lnTo>
                  <a:pt x="307" y="296"/>
                </a:lnTo>
                <a:lnTo>
                  <a:pt x="309" y="296"/>
                </a:lnTo>
                <a:lnTo>
                  <a:pt x="309" y="297"/>
                </a:lnTo>
                <a:lnTo>
                  <a:pt x="311" y="296"/>
                </a:lnTo>
                <a:close/>
                <a:moveTo>
                  <a:pt x="320" y="294"/>
                </a:moveTo>
                <a:lnTo>
                  <a:pt x="322" y="294"/>
                </a:lnTo>
                <a:lnTo>
                  <a:pt x="322" y="296"/>
                </a:lnTo>
                <a:lnTo>
                  <a:pt x="320" y="296"/>
                </a:lnTo>
                <a:lnTo>
                  <a:pt x="319" y="296"/>
                </a:lnTo>
                <a:lnTo>
                  <a:pt x="319" y="297"/>
                </a:lnTo>
                <a:lnTo>
                  <a:pt x="320" y="297"/>
                </a:lnTo>
                <a:lnTo>
                  <a:pt x="320" y="299"/>
                </a:lnTo>
                <a:lnTo>
                  <a:pt x="320" y="301"/>
                </a:lnTo>
                <a:lnTo>
                  <a:pt x="322" y="301"/>
                </a:lnTo>
                <a:lnTo>
                  <a:pt x="322" y="302"/>
                </a:lnTo>
                <a:lnTo>
                  <a:pt x="320" y="302"/>
                </a:lnTo>
                <a:lnTo>
                  <a:pt x="320" y="304"/>
                </a:lnTo>
                <a:lnTo>
                  <a:pt x="320" y="305"/>
                </a:lnTo>
                <a:lnTo>
                  <a:pt x="320" y="304"/>
                </a:lnTo>
                <a:lnTo>
                  <a:pt x="319" y="304"/>
                </a:lnTo>
                <a:lnTo>
                  <a:pt x="320" y="304"/>
                </a:lnTo>
                <a:lnTo>
                  <a:pt x="319" y="304"/>
                </a:lnTo>
                <a:lnTo>
                  <a:pt x="317" y="304"/>
                </a:lnTo>
                <a:lnTo>
                  <a:pt x="317" y="305"/>
                </a:lnTo>
                <a:lnTo>
                  <a:pt x="319" y="305"/>
                </a:lnTo>
                <a:lnTo>
                  <a:pt x="319" y="304"/>
                </a:lnTo>
                <a:lnTo>
                  <a:pt x="319" y="305"/>
                </a:lnTo>
                <a:lnTo>
                  <a:pt x="317" y="305"/>
                </a:lnTo>
                <a:lnTo>
                  <a:pt x="315" y="305"/>
                </a:lnTo>
                <a:lnTo>
                  <a:pt x="315" y="307"/>
                </a:lnTo>
                <a:lnTo>
                  <a:pt x="315" y="309"/>
                </a:lnTo>
                <a:lnTo>
                  <a:pt x="315" y="307"/>
                </a:lnTo>
                <a:lnTo>
                  <a:pt x="314" y="307"/>
                </a:lnTo>
                <a:lnTo>
                  <a:pt x="314" y="309"/>
                </a:lnTo>
                <a:lnTo>
                  <a:pt x="314" y="310"/>
                </a:lnTo>
                <a:lnTo>
                  <a:pt x="315" y="310"/>
                </a:lnTo>
                <a:lnTo>
                  <a:pt x="314" y="310"/>
                </a:lnTo>
                <a:lnTo>
                  <a:pt x="312" y="312"/>
                </a:lnTo>
                <a:lnTo>
                  <a:pt x="314" y="312"/>
                </a:lnTo>
                <a:lnTo>
                  <a:pt x="312" y="312"/>
                </a:lnTo>
                <a:lnTo>
                  <a:pt x="311" y="312"/>
                </a:lnTo>
                <a:lnTo>
                  <a:pt x="311" y="310"/>
                </a:lnTo>
                <a:lnTo>
                  <a:pt x="309" y="310"/>
                </a:lnTo>
                <a:lnTo>
                  <a:pt x="309" y="309"/>
                </a:lnTo>
                <a:lnTo>
                  <a:pt x="309" y="307"/>
                </a:lnTo>
                <a:lnTo>
                  <a:pt x="307" y="307"/>
                </a:lnTo>
                <a:lnTo>
                  <a:pt x="309" y="307"/>
                </a:lnTo>
                <a:lnTo>
                  <a:pt x="309" y="305"/>
                </a:lnTo>
                <a:lnTo>
                  <a:pt x="311" y="305"/>
                </a:lnTo>
                <a:lnTo>
                  <a:pt x="311" y="304"/>
                </a:lnTo>
                <a:lnTo>
                  <a:pt x="312" y="304"/>
                </a:lnTo>
                <a:lnTo>
                  <a:pt x="311" y="304"/>
                </a:lnTo>
                <a:lnTo>
                  <a:pt x="311" y="305"/>
                </a:lnTo>
                <a:lnTo>
                  <a:pt x="312" y="305"/>
                </a:lnTo>
                <a:lnTo>
                  <a:pt x="314" y="305"/>
                </a:lnTo>
                <a:lnTo>
                  <a:pt x="314" y="304"/>
                </a:lnTo>
                <a:lnTo>
                  <a:pt x="314" y="305"/>
                </a:lnTo>
                <a:lnTo>
                  <a:pt x="314" y="304"/>
                </a:lnTo>
                <a:lnTo>
                  <a:pt x="315" y="304"/>
                </a:lnTo>
                <a:lnTo>
                  <a:pt x="315" y="302"/>
                </a:lnTo>
                <a:lnTo>
                  <a:pt x="317" y="302"/>
                </a:lnTo>
                <a:lnTo>
                  <a:pt x="317" y="301"/>
                </a:lnTo>
                <a:lnTo>
                  <a:pt x="319" y="301"/>
                </a:lnTo>
                <a:lnTo>
                  <a:pt x="319" y="299"/>
                </a:lnTo>
                <a:lnTo>
                  <a:pt x="317" y="299"/>
                </a:lnTo>
                <a:lnTo>
                  <a:pt x="317" y="301"/>
                </a:lnTo>
                <a:lnTo>
                  <a:pt x="317" y="299"/>
                </a:lnTo>
                <a:lnTo>
                  <a:pt x="319" y="299"/>
                </a:lnTo>
                <a:lnTo>
                  <a:pt x="319" y="297"/>
                </a:lnTo>
                <a:lnTo>
                  <a:pt x="317" y="297"/>
                </a:lnTo>
                <a:lnTo>
                  <a:pt x="319" y="297"/>
                </a:lnTo>
                <a:lnTo>
                  <a:pt x="319" y="296"/>
                </a:lnTo>
                <a:lnTo>
                  <a:pt x="320" y="296"/>
                </a:lnTo>
                <a:lnTo>
                  <a:pt x="320" y="294"/>
                </a:lnTo>
                <a:close/>
                <a:moveTo>
                  <a:pt x="325" y="286"/>
                </a:moveTo>
                <a:lnTo>
                  <a:pt x="325" y="288"/>
                </a:lnTo>
                <a:lnTo>
                  <a:pt x="325" y="289"/>
                </a:lnTo>
                <a:lnTo>
                  <a:pt x="327" y="289"/>
                </a:lnTo>
                <a:lnTo>
                  <a:pt x="325" y="289"/>
                </a:lnTo>
                <a:lnTo>
                  <a:pt x="325" y="291"/>
                </a:lnTo>
                <a:lnTo>
                  <a:pt x="325" y="289"/>
                </a:lnTo>
                <a:lnTo>
                  <a:pt x="323" y="289"/>
                </a:lnTo>
                <a:lnTo>
                  <a:pt x="325" y="288"/>
                </a:lnTo>
                <a:lnTo>
                  <a:pt x="325" y="286"/>
                </a:lnTo>
                <a:close/>
                <a:moveTo>
                  <a:pt x="279" y="285"/>
                </a:moveTo>
                <a:lnTo>
                  <a:pt x="280" y="285"/>
                </a:lnTo>
                <a:lnTo>
                  <a:pt x="280" y="286"/>
                </a:lnTo>
                <a:lnTo>
                  <a:pt x="280" y="285"/>
                </a:lnTo>
                <a:lnTo>
                  <a:pt x="279" y="285"/>
                </a:lnTo>
                <a:close/>
                <a:moveTo>
                  <a:pt x="327" y="285"/>
                </a:moveTo>
                <a:lnTo>
                  <a:pt x="325" y="285"/>
                </a:lnTo>
                <a:lnTo>
                  <a:pt x="327" y="283"/>
                </a:lnTo>
                <a:lnTo>
                  <a:pt x="327" y="285"/>
                </a:lnTo>
                <a:close/>
                <a:moveTo>
                  <a:pt x="274" y="283"/>
                </a:moveTo>
                <a:lnTo>
                  <a:pt x="275" y="283"/>
                </a:lnTo>
                <a:lnTo>
                  <a:pt x="275" y="285"/>
                </a:lnTo>
                <a:lnTo>
                  <a:pt x="274" y="285"/>
                </a:lnTo>
                <a:lnTo>
                  <a:pt x="274" y="283"/>
                </a:lnTo>
                <a:lnTo>
                  <a:pt x="272" y="283"/>
                </a:lnTo>
                <a:lnTo>
                  <a:pt x="272" y="281"/>
                </a:lnTo>
                <a:lnTo>
                  <a:pt x="272" y="283"/>
                </a:lnTo>
                <a:lnTo>
                  <a:pt x="274" y="283"/>
                </a:lnTo>
                <a:close/>
                <a:moveTo>
                  <a:pt x="327" y="275"/>
                </a:moveTo>
                <a:lnTo>
                  <a:pt x="325" y="275"/>
                </a:lnTo>
                <a:lnTo>
                  <a:pt x="325" y="273"/>
                </a:lnTo>
                <a:lnTo>
                  <a:pt x="327" y="273"/>
                </a:lnTo>
                <a:lnTo>
                  <a:pt x="327" y="275"/>
                </a:lnTo>
                <a:close/>
                <a:moveTo>
                  <a:pt x="253" y="275"/>
                </a:moveTo>
                <a:lnTo>
                  <a:pt x="253" y="273"/>
                </a:lnTo>
                <a:lnTo>
                  <a:pt x="255" y="273"/>
                </a:lnTo>
                <a:lnTo>
                  <a:pt x="255" y="272"/>
                </a:lnTo>
                <a:lnTo>
                  <a:pt x="255" y="273"/>
                </a:lnTo>
                <a:lnTo>
                  <a:pt x="253" y="275"/>
                </a:lnTo>
                <a:close/>
                <a:moveTo>
                  <a:pt x="327" y="272"/>
                </a:moveTo>
                <a:lnTo>
                  <a:pt x="327" y="270"/>
                </a:lnTo>
                <a:lnTo>
                  <a:pt x="327" y="272"/>
                </a:lnTo>
                <a:lnTo>
                  <a:pt x="327" y="270"/>
                </a:lnTo>
                <a:lnTo>
                  <a:pt x="328" y="270"/>
                </a:lnTo>
                <a:lnTo>
                  <a:pt x="327" y="270"/>
                </a:lnTo>
                <a:lnTo>
                  <a:pt x="327" y="272"/>
                </a:lnTo>
                <a:close/>
                <a:moveTo>
                  <a:pt x="245" y="270"/>
                </a:moveTo>
                <a:lnTo>
                  <a:pt x="247" y="270"/>
                </a:lnTo>
                <a:lnTo>
                  <a:pt x="247" y="272"/>
                </a:lnTo>
                <a:lnTo>
                  <a:pt x="248" y="272"/>
                </a:lnTo>
                <a:lnTo>
                  <a:pt x="248" y="273"/>
                </a:lnTo>
                <a:lnTo>
                  <a:pt x="250" y="273"/>
                </a:lnTo>
                <a:lnTo>
                  <a:pt x="250" y="275"/>
                </a:lnTo>
                <a:lnTo>
                  <a:pt x="251" y="275"/>
                </a:lnTo>
                <a:lnTo>
                  <a:pt x="251" y="277"/>
                </a:lnTo>
                <a:lnTo>
                  <a:pt x="251" y="278"/>
                </a:lnTo>
                <a:lnTo>
                  <a:pt x="253" y="280"/>
                </a:lnTo>
                <a:lnTo>
                  <a:pt x="253" y="281"/>
                </a:lnTo>
                <a:lnTo>
                  <a:pt x="253" y="280"/>
                </a:lnTo>
                <a:lnTo>
                  <a:pt x="251" y="281"/>
                </a:lnTo>
                <a:lnTo>
                  <a:pt x="251" y="283"/>
                </a:lnTo>
                <a:lnTo>
                  <a:pt x="250" y="281"/>
                </a:lnTo>
                <a:lnTo>
                  <a:pt x="250" y="280"/>
                </a:lnTo>
                <a:lnTo>
                  <a:pt x="248" y="278"/>
                </a:lnTo>
                <a:lnTo>
                  <a:pt x="248" y="277"/>
                </a:lnTo>
                <a:lnTo>
                  <a:pt x="247" y="277"/>
                </a:lnTo>
                <a:lnTo>
                  <a:pt x="247" y="275"/>
                </a:lnTo>
                <a:lnTo>
                  <a:pt x="247" y="273"/>
                </a:lnTo>
                <a:lnTo>
                  <a:pt x="245" y="273"/>
                </a:lnTo>
                <a:lnTo>
                  <a:pt x="245" y="272"/>
                </a:lnTo>
                <a:lnTo>
                  <a:pt x="247" y="272"/>
                </a:lnTo>
                <a:lnTo>
                  <a:pt x="245" y="272"/>
                </a:lnTo>
                <a:lnTo>
                  <a:pt x="245" y="270"/>
                </a:lnTo>
                <a:lnTo>
                  <a:pt x="245" y="272"/>
                </a:lnTo>
                <a:lnTo>
                  <a:pt x="243" y="272"/>
                </a:lnTo>
                <a:lnTo>
                  <a:pt x="243" y="270"/>
                </a:lnTo>
                <a:lnTo>
                  <a:pt x="243" y="269"/>
                </a:lnTo>
                <a:lnTo>
                  <a:pt x="243" y="267"/>
                </a:lnTo>
                <a:lnTo>
                  <a:pt x="243" y="269"/>
                </a:lnTo>
                <a:lnTo>
                  <a:pt x="245" y="269"/>
                </a:lnTo>
                <a:lnTo>
                  <a:pt x="245" y="270"/>
                </a:lnTo>
                <a:close/>
                <a:moveTo>
                  <a:pt x="328" y="267"/>
                </a:moveTo>
                <a:lnTo>
                  <a:pt x="328" y="265"/>
                </a:lnTo>
                <a:lnTo>
                  <a:pt x="328" y="267"/>
                </a:lnTo>
                <a:close/>
                <a:moveTo>
                  <a:pt x="218" y="253"/>
                </a:moveTo>
                <a:lnTo>
                  <a:pt x="218" y="254"/>
                </a:lnTo>
                <a:lnTo>
                  <a:pt x="218" y="253"/>
                </a:lnTo>
                <a:close/>
                <a:moveTo>
                  <a:pt x="307" y="238"/>
                </a:moveTo>
                <a:lnTo>
                  <a:pt x="307" y="240"/>
                </a:lnTo>
                <a:lnTo>
                  <a:pt x="309" y="240"/>
                </a:lnTo>
                <a:lnTo>
                  <a:pt x="311" y="240"/>
                </a:lnTo>
                <a:lnTo>
                  <a:pt x="309" y="241"/>
                </a:lnTo>
                <a:lnTo>
                  <a:pt x="309" y="243"/>
                </a:lnTo>
                <a:lnTo>
                  <a:pt x="311" y="243"/>
                </a:lnTo>
                <a:lnTo>
                  <a:pt x="311" y="245"/>
                </a:lnTo>
                <a:lnTo>
                  <a:pt x="312" y="246"/>
                </a:lnTo>
                <a:lnTo>
                  <a:pt x="314" y="248"/>
                </a:lnTo>
                <a:lnTo>
                  <a:pt x="315" y="248"/>
                </a:lnTo>
                <a:lnTo>
                  <a:pt x="317" y="248"/>
                </a:lnTo>
                <a:lnTo>
                  <a:pt x="317" y="249"/>
                </a:lnTo>
                <a:lnTo>
                  <a:pt x="319" y="249"/>
                </a:lnTo>
                <a:lnTo>
                  <a:pt x="319" y="251"/>
                </a:lnTo>
                <a:lnTo>
                  <a:pt x="319" y="253"/>
                </a:lnTo>
                <a:lnTo>
                  <a:pt x="320" y="253"/>
                </a:lnTo>
                <a:lnTo>
                  <a:pt x="319" y="253"/>
                </a:lnTo>
                <a:lnTo>
                  <a:pt x="320" y="253"/>
                </a:lnTo>
                <a:lnTo>
                  <a:pt x="320" y="254"/>
                </a:lnTo>
                <a:lnTo>
                  <a:pt x="319" y="256"/>
                </a:lnTo>
                <a:lnTo>
                  <a:pt x="320" y="256"/>
                </a:lnTo>
                <a:lnTo>
                  <a:pt x="319" y="256"/>
                </a:lnTo>
                <a:lnTo>
                  <a:pt x="319" y="257"/>
                </a:lnTo>
                <a:lnTo>
                  <a:pt x="319" y="259"/>
                </a:lnTo>
                <a:lnTo>
                  <a:pt x="317" y="259"/>
                </a:lnTo>
                <a:lnTo>
                  <a:pt x="319" y="259"/>
                </a:lnTo>
                <a:lnTo>
                  <a:pt x="317" y="259"/>
                </a:lnTo>
                <a:lnTo>
                  <a:pt x="317" y="261"/>
                </a:lnTo>
                <a:lnTo>
                  <a:pt x="317" y="259"/>
                </a:lnTo>
                <a:lnTo>
                  <a:pt x="315" y="259"/>
                </a:lnTo>
                <a:lnTo>
                  <a:pt x="315" y="261"/>
                </a:lnTo>
                <a:lnTo>
                  <a:pt x="317" y="261"/>
                </a:lnTo>
                <a:lnTo>
                  <a:pt x="315" y="261"/>
                </a:lnTo>
                <a:lnTo>
                  <a:pt x="317" y="261"/>
                </a:lnTo>
                <a:lnTo>
                  <a:pt x="317" y="262"/>
                </a:lnTo>
                <a:lnTo>
                  <a:pt x="319" y="261"/>
                </a:lnTo>
                <a:lnTo>
                  <a:pt x="319" y="262"/>
                </a:lnTo>
                <a:lnTo>
                  <a:pt x="319" y="261"/>
                </a:lnTo>
                <a:lnTo>
                  <a:pt x="319" y="262"/>
                </a:lnTo>
                <a:lnTo>
                  <a:pt x="320" y="262"/>
                </a:lnTo>
                <a:lnTo>
                  <a:pt x="320" y="264"/>
                </a:lnTo>
                <a:lnTo>
                  <a:pt x="319" y="264"/>
                </a:lnTo>
                <a:lnTo>
                  <a:pt x="319" y="265"/>
                </a:lnTo>
                <a:lnTo>
                  <a:pt x="320" y="265"/>
                </a:lnTo>
                <a:lnTo>
                  <a:pt x="319" y="265"/>
                </a:lnTo>
                <a:lnTo>
                  <a:pt x="317" y="265"/>
                </a:lnTo>
                <a:lnTo>
                  <a:pt x="317" y="267"/>
                </a:lnTo>
                <a:lnTo>
                  <a:pt x="315" y="267"/>
                </a:lnTo>
                <a:lnTo>
                  <a:pt x="314" y="267"/>
                </a:lnTo>
                <a:lnTo>
                  <a:pt x="314" y="269"/>
                </a:lnTo>
                <a:lnTo>
                  <a:pt x="314" y="270"/>
                </a:lnTo>
                <a:lnTo>
                  <a:pt x="314" y="272"/>
                </a:lnTo>
                <a:lnTo>
                  <a:pt x="314" y="273"/>
                </a:lnTo>
                <a:lnTo>
                  <a:pt x="314" y="275"/>
                </a:lnTo>
                <a:lnTo>
                  <a:pt x="315" y="275"/>
                </a:lnTo>
                <a:lnTo>
                  <a:pt x="315" y="277"/>
                </a:lnTo>
                <a:lnTo>
                  <a:pt x="315" y="278"/>
                </a:lnTo>
                <a:lnTo>
                  <a:pt x="315" y="280"/>
                </a:lnTo>
                <a:lnTo>
                  <a:pt x="315" y="281"/>
                </a:lnTo>
                <a:lnTo>
                  <a:pt x="315" y="283"/>
                </a:lnTo>
                <a:lnTo>
                  <a:pt x="315" y="285"/>
                </a:lnTo>
                <a:lnTo>
                  <a:pt x="315" y="286"/>
                </a:lnTo>
                <a:lnTo>
                  <a:pt x="314" y="286"/>
                </a:lnTo>
                <a:lnTo>
                  <a:pt x="314" y="288"/>
                </a:lnTo>
                <a:lnTo>
                  <a:pt x="314" y="289"/>
                </a:lnTo>
                <a:lnTo>
                  <a:pt x="314" y="291"/>
                </a:lnTo>
                <a:lnTo>
                  <a:pt x="312" y="291"/>
                </a:lnTo>
                <a:lnTo>
                  <a:pt x="312" y="293"/>
                </a:lnTo>
                <a:lnTo>
                  <a:pt x="311" y="293"/>
                </a:lnTo>
                <a:lnTo>
                  <a:pt x="309" y="293"/>
                </a:lnTo>
                <a:lnTo>
                  <a:pt x="307" y="293"/>
                </a:lnTo>
                <a:lnTo>
                  <a:pt x="306" y="293"/>
                </a:lnTo>
                <a:lnTo>
                  <a:pt x="304" y="293"/>
                </a:lnTo>
                <a:lnTo>
                  <a:pt x="303" y="293"/>
                </a:lnTo>
                <a:lnTo>
                  <a:pt x="303" y="294"/>
                </a:lnTo>
                <a:lnTo>
                  <a:pt x="303" y="293"/>
                </a:lnTo>
                <a:lnTo>
                  <a:pt x="301" y="293"/>
                </a:lnTo>
                <a:lnTo>
                  <a:pt x="301" y="294"/>
                </a:lnTo>
                <a:lnTo>
                  <a:pt x="299" y="294"/>
                </a:lnTo>
                <a:lnTo>
                  <a:pt x="298" y="294"/>
                </a:lnTo>
                <a:lnTo>
                  <a:pt x="296" y="293"/>
                </a:lnTo>
                <a:lnTo>
                  <a:pt x="296" y="291"/>
                </a:lnTo>
                <a:lnTo>
                  <a:pt x="295" y="291"/>
                </a:lnTo>
                <a:lnTo>
                  <a:pt x="295" y="289"/>
                </a:lnTo>
                <a:lnTo>
                  <a:pt x="293" y="289"/>
                </a:lnTo>
                <a:lnTo>
                  <a:pt x="293" y="288"/>
                </a:lnTo>
                <a:lnTo>
                  <a:pt x="291" y="286"/>
                </a:lnTo>
                <a:lnTo>
                  <a:pt x="290" y="286"/>
                </a:lnTo>
                <a:lnTo>
                  <a:pt x="290" y="285"/>
                </a:lnTo>
                <a:lnTo>
                  <a:pt x="288" y="285"/>
                </a:lnTo>
                <a:lnTo>
                  <a:pt x="288" y="283"/>
                </a:lnTo>
                <a:lnTo>
                  <a:pt x="287" y="281"/>
                </a:lnTo>
                <a:lnTo>
                  <a:pt x="287" y="280"/>
                </a:lnTo>
                <a:lnTo>
                  <a:pt x="285" y="280"/>
                </a:lnTo>
                <a:lnTo>
                  <a:pt x="283" y="280"/>
                </a:lnTo>
                <a:lnTo>
                  <a:pt x="282" y="278"/>
                </a:lnTo>
                <a:lnTo>
                  <a:pt x="280" y="278"/>
                </a:lnTo>
                <a:lnTo>
                  <a:pt x="279" y="278"/>
                </a:lnTo>
                <a:lnTo>
                  <a:pt x="277" y="277"/>
                </a:lnTo>
                <a:lnTo>
                  <a:pt x="277" y="275"/>
                </a:lnTo>
                <a:lnTo>
                  <a:pt x="275" y="277"/>
                </a:lnTo>
                <a:lnTo>
                  <a:pt x="274" y="277"/>
                </a:lnTo>
                <a:lnTo>
                  <a:pt x="275" y="277"/>
                </a:lnTo>
                <a:lnTo>
                  <a:pt x="277" y="278"/>
                </a:lnTo>
                <a:lnTo>
                  <a:pt x="277" y="280"/>
                </a:lnTo>
                <a:lnTo>
                  <a:pt x="279" y="280"/>
                </a:lnTo>
                <a:lnTo>
                  <a:pt x="279" y="281"/>
                </a:lnTo>
                <a:lnTo>
                  <a:pt x="279" y="283"/>
                </a:lnTo>
                <a:lnTo>
                  <a:pt x="277" y="283"/>
                </a:lnTo>
                <a:lnTo>
                  <a:pt x="275" y="283"/>
                </a:lnTo>
                <a:lnTo>
                  <a:pt x="275" y="281"/>
                </a:lnTo>
                <a:lnTo>
                  <a:pt x="274" y="281"/>
                </a:lnTo>
                <a:lnTo>
                  <a:pt x="272" y="281"/>
                </a:lnTo>
                <a:lnTo>
                  <a:pt x="272" y="283"/>
                </a:lnTo>
                <a:lnTo>
                  <a:pt x="272" y="285"/>
                </a:lnTo>
                <a:lnTo>
                  <a:pt x="274" y="285"/>
                </a:lnTo>
                <a:lnTo>
                  <a:pt x="275" y="285"/>
                </a:lnTo>
                <a:lnTo>
                  <a:pt x="275" y="286"/>
                </a:lnTo>
                <a:lnTo>
                  <a:pt x="274" y="288"/>
                </a:lnTo>
                <a:lnTo>
                  <a:pt x="275" y="288"/>
                </a:lnTo>
                <a:lnTo>
                  <a:pt x="275" y="289"/>
                </a:lnTo>
                <a:lnTo>
                  <a:pt x="277" y="289"/>
                </a:lnTo>
                <a:lnTo>
                  <a:pt x="277" y="288"/>
                </a:lnTo>
                <a:lnTo>
                  <a:pt x="279" y="288"/>
                </a:lnTo>
                <a:lnTo>
                  <a:pt x="279" y="289"/>
                </a:lnTo>
                <a:lnTo>
                  <a:pt x="280" y="289"/>
                </a:lnTo>
                <a:lnTo>
                  <a:pt x="282" y="289"/>
                </a:lnTo>
                <a:lnTo>
                  <a:pt x="282" y="291"/>
                </a:lnTo>
                <a:lnTo>
                  <a:pt x="283" y="291"/>
                </a:lnTo>
                <a:lnTo>
                  <a:pt x="283" y="293"/>
                </a:lnTo>
                <a:lnTo>
                  <a:pt x="285" y="293"/>
                </a:lnTo>
                <a:lnTo>
                  <a:pt x="285" y="294"/>
                </a:lnTo>
                <a:lnTo>
                  <a:pt x="287" y="294"/>
                </a:lnTo>
                <a:lnTo>
                  <a:pt x="287" y="296"/>
                </a:lnTo>
                <a:lnTo>
                  <a:pt x="288" y="297"/>
                </a:lnTo>
                <a:lnTo>
                  <a:pt x="288" y="299"/>
                </a:lnTo>
                <a:lnTo>
                  <a:pt x="290" y="301"/>
                </a:lnTo>
                <a:lnTo>
                  <a:pt x="290" y="302"/>
                </a:lnTo>
                <a:lnTo>
                  <a:pt x="291" y="302"/>
                </a:lnTo>
                <a:lnTo>
                  <a:pt x="290" y="304"/>
                </a:lnTo>
                <a:lnTo>
                  <a:pt x="288" y="304"/>
                </a:lnTo>
                <a:lnTo>
                  <a:pt x="287" y="304"/>
                </a:lnTo>
                <a:lnTo>
                  <a:pt x="287" y="305"/>
                </a:lnTo>
                <a:lnTo>
                  <a:pt x="285" y="305"/>
                </a:lnTo>
                <a:lnTo>
                  <a:pt x="285" y="304"/>
                </a:lnTo>
                <a:lnTo>
                  <a:pt x="283" y="304"/>
                </a:lnTo>
                <a:lnTo>
                  <a:pt x="283" y="302"/>
                </a:lnTo>
                <a:lnTo>
                  <a:pt x="282" y="302"/>
                </a:lnTo>
                <a:lnTo>
                  <a:pt x="282" y="301"/>
                </a:lnTo>
                <a:lnTo>
                  <a:pt x="280" y="299"/>
                </a:lnTo>
                <a:lnTo>
                  <a:pt x="280" y="297"/>
                </a:lnTo>
                <a:lnTo>
                  <a:pt x="279" y="297"/>
                </a:lnTo>
                <a:lnTo>
                  <a:pt x="279" y="296"/>
                </a:lnTo>
                <a:lnTo>
                  <a:pt x="277" y="296"/>
                </a:lnTo>
                <a:lnTo>
                  <a:pt x="277" y="294"/>
                </a:lnTo>
                <a:lnTo>
                  <a:pt x="275" y="294"/>
                </a:lnTo>
                <a:lnTo>
                  <a:pt x="275" y="293"/>
                </a:lnTo>
                <a:lnTo>
                  <a:pt x="275" y="291"/>
                </a:lnTo>
                <a:lnTo>
                  <a:pt x="274" y="291"/>
                </a:lnTo>
                <a:lnTo>
                  <a:pt x="274" y="289"/>
                </a:lnTo>
                <a:lnTo>
                  <a:pt x="274" y="288"/>
                </a:lnTo>
                <a:lnTo>
                  <a:pt x="272" y="288"/>
                </a:lnTo>
                <a:lnTo>
                  <a:pt x="272" y="286"/>
                </a:lnTo>
                <a:lnTo>
                  <a:pt x="271" y="286"/>
                </a:lnTo>
                <a:lnTo>
                  <a:pt x="271" y="285"/>
                </a:lnTo>
                <a:lnTo>
                  <a:pt x="269" y="286"/>
                </a:lnTo>
                <a:lnTo>
                  <a:pt x="271" y="286"/>
                </a:lnTo>
                <a:lnTo>
                  <a:pt x="271" y="288"/>
                </a:lnTo>
                <a:lnTo>
                  <a:pt x="272" y="288"/>
                </a:lnTo>
                <a:lnTo>
                  <a:pt x="272" y="289"/>
                </a:lnTo>
                <a:lnTo>
                  <a:pt x="272" y="291"/>
                </a:lnTo>
                <a:lnTo>
                  <a:pt x="274" y="291"/>
                </a:lnTo>
                <a:lnTo>
                  <a:pt x="272" y="291"/>
                </a:lnTo>
                <a:lnTo>
                  <a:pt x="274" y="291"/>
                </a:lnTo>
                <a:lnTo>
                  <a:pt x="274" y="293"/>
                </a:lnTo>
                <a:lnTo>
                  <a:pt x="274" y="294"/>
                </a:lnTo>
                <a:lnTo>
                  <a:pt x="275" y="294"/>
                </a:lnTo>
                <a:lnTo>
                  <a:pt x="277" y="294"/>
                </a:lnTo>
                <a:lnTo>
                  <a:pt x="277" y="296"/>
                </a:lnTo>
                <a:lnTo>
                  <a:pt x="279" y="296"/>
                </a:lnTo>
                <a:lnTo>
                  <a:pt x="279" y="297"/>
                </a:lnTo>
                <a:lnTo>
                  <a:pt x="279" y="299"/>
                </a:lnTo>
                <a:lnTo>
                  <a:pt x="280" y="299"/>
                </a:lnTo>
                <a:lnTo>
                  <a:pt x="280" y="301"/>
                </a:lnTo>
                <a:lnTo>
                  <a:pt x="280" y="302"/>
                </a:lnTo>
                <a:lnTo>
                  <a:pt x="282" y="302"/>
                </a:lnTo>
                <a:lnTo>
                  <a:pt x="282" y="304"/>
                </a:lnTo>
                <a:lnTo>
                  <a:pt x="282" y="305"/>
                </a:lnTo>
                <a:lnTo>
                  <a:pt x="282" y="307"/>
                </a:lnTo>
                <a:lnTo>
                  <a:pt x="282" y="309"/>
                </a:lnTo>
                <a:lnTo>
                  <a:pt x="282" y="310"/>
                </a:lnTo>
                <a:lnTo>
                  <a:pt x="280" y="310"/>
                </a:lnTo>
                <a:lnTo>
                  <a:pt x="279" y="310"/>
                </a:lnTo>
                <a:lnTo>
                  <a:pt x="277" y="310"/>
                </a:lnTo>
                <a:lnTo>
                  <a:pt x="275" y="310"/>
                </a:lnTo>
                <a:lnTo>
                  <a:pt x="275" y="309"/>
                </a:lnTo>
                <a:lnTo>
                  <a:pt x="274" y="309"/>
                </a:lnTo>
                <a:lnTo>
                  <a:pt x="274" y="307"/>
                </a:lnTo>
                <a:lnTo>
                  <a:pt x="272" y="307"/>
                </a:lnTo>
                <a:lnTo>
                  <a:pt x="272" y="305"/>
                </a:lnTo>
                <a:lnTo>
                  <a:pt x="271" y="305"/>
                </a:lnTo>
                <a:lnTo>
                  <a:pt x="271" y="304"/>
                </a:lnTo>
                <a:lnTo>
                  <a:pt x="271" y="302"/>
                </a:lnTo>
                <a:lnTo>
                  <a:pt x="269" y="302"/>
                </a:lnTo>
                <a:lnTo>
                  <a:pt x="269" y="301"/>
                </a:lnTo>
                <a:lnTo>
                  <a:pt x="267" y="299"/>
                </a:lnTo>
                <a:lnTo>
                  <a:pt x="267" y="297"/>
                </a:lnTo>
                <a:lnTo>
                  <a:pt x="266" y="296"/>
                </a:lnTo>
                <a:lnTo>
                  <a:pt x="264" y="294"/>
                </a:lnTo>
                <a:lnTo>
                  <a:pt x="264" y="293"/>
                </a:lnTo>
                <a:lnTo>
                  <a:pt x="263" y="293"/>
                </a:lnTo>
                <a:lnTo>
                  <a:pt x="263" y="291"/>
                </a:lnTo>
                <a:lnTo>
                  <a:pt x="263" y="289"/>
                </a:lnTo>
                <a:lnTo>
                  <a:pt x="261" y="289"/>
                </a:lnTo>
                <a:lnTo>
                  <a:pt x="261" y="288"/>
                </a:lnTo>
                <a:lnTo>
                  <a:pt x="261" y="286"/>
                </a:lnTo>
                <a:lnTo>
                  <a:pt x="259" y="286"/>
                </a:lnTo>
                <a:lnTo>
                  <a:pt x="259" y="285"/>
                </a:lnTo>
                <a:lnTo>
                  <a:pt x="258" y="283"/>
                </a:lnTo>
                <a:lnTo>
                  <a:pt x="258" y="281"/>
                </a:lnTo>
                <a:lnTo>
                  <a:pt x="258" y="280"/>
                </a:lnTo>
                <a:lnTo>
                  <a:pt x="258" y="278"/>
                </a:lnTo>
                <a:lnTo>
                  <a:pt x="259" y="278"/>
                </a:lnTo>
                <a:lnTo>
                  <a:pt x="261" y="278"/>
                </a:lnTo>
                <a:lnTo>
                  <a:pt x="261" y="280"/>
                </a:lnTo>
                <a:lnTo>
                  <a:pt x="263" y="280"/>
                </a:lnTo>
                <a:lnTo>
                  <a:pt x="264" y="280"/>
                </a:lnTo>
                <a:lnTo>
                  <a:pt x="266" y="280"/>
                </a:lnTo>
                <a:lnTo>
                  <a:pt x="264" y="280"/>
                </a:lnTo>
                <a:lnTo>
                  <a:pt x="264" y="278"/>
                </a:lnTo>
                <a:lnTo>
                  <a:pt x="263" y="278"/>
                </a:lnTo>
                <a:lnTo>
                  <a:pt x="263" y="277"/>
                </a:lnTo>
                <a:lnTo>
                  <a:pt x="261" y="277"/>
                </a:lnTo>
                <a:lnTo>
                  <a:pt x="261" y="275"/>
                </a:lnTo>
                <a:lnTo>
                  <a:pt x="259" y="275"/>
                </a:lnTo>
                <a:lnTo>
                  <a:pt x="259" y="273"/>
                </a:lnTo>
                <a:lnTo>
                  <a:pt x="259" y="272"/>
                </a:lnTo>
                <a:lnTo>
                  <a:pt x="258" y="272"/>
                </a:lnTo>
                <a:lnTo>
                  <a:pt x="256" y="272"/>
                </a:lnTo>
                <a:lnTo>
                  <a:pt x="256" y="270"/>
                </a:lnTo>
                <a:lnTo>
                  <a:pt x="255" y="270"/>
                </a:lnTo>
                <a:lnTo>
                  <a:pt x="253" y="269"/>
                </a:lnTo>
                <a:lnTo>
                  <a:pt x="253" y="267"/>
                </a:lnTo>
                <a:lnTo>
                  <a:pt x="251" y="267"/>
                </a:lnTo>
                <a:lnTo>
                  <a:pt x="251" y="265"/>
                </a:lnTo>
                <a:lnTo>
                  <a:pt x="250" y="265"/>
                </a:lnTo>
                <a:lnTo>
                  <a:pt x="250" y="264"/>
                </a:lnTo>
                <a:lnTo>
                  <a:pt x="248" y="264"/>
                </a:lnTo>
                <a:lnTo>
                  <a:pt x="248" y="262"/>
                </a:lnTo>
                <a:lnTo>
                  <a:pt x="247" y="262"/>
                </a:lnTo>
                <a:lnTo>
                  <a:pt x="247" y="261"/>
                </a:lnTo>
                <a:lnTo>
                  <a:pt x="245" y="259"/>
                </a:lnTo>
                <a:lnTo>
                  <a:pt x="243" y="259"/>
                </a:lnTo>
                <a:lnTo>
                  <a:pt x="243" y="257"/>
                </a:lnTo>
                <a:lnTo>
                  <a:pt x="242" y="256"/>
                </a:lnTo>
                <a:lnTo>
                  <a:pt x="242" y="254"/>
                </a:lnTo>
                <a:lnTo>
                  <a:pt x="240" y="254"/>
                </a:lnTo>
                <a:lnTo>
                  <a:pt x="240" y="253"/>
                </a:lnTo>
                <a:lnTo>
                  <a:pt x="242" y="253"/>
                </a:lnTo>
                <a:lnTo>
                  <a:pt x="242" y="251"/>
                </a:lnTo>
                <a:lnTo>
                  <a:pt x="243" y="251"/>
                </a:lnTo>
                <a:lnTo>
                  <a:pt x="243" y="249"/>
                </a:lnTo>
                <a:lnTo>
                  <a:pt x="245" y="249"/>
                </a:lnTo>
                <a:lnTo>
                  <a:pt x="245" y="248"/>
                </a:lnTo>
                <a:lnTo>
                  <a:pt x="243" y="248"/>
                </a:lnTo>
                <a:lnTo>
                  <a:pt x="245" y="248"/>
                </a:lnTo>
                <a:lnTo>
                  <a:pt x="247" y="248"/>
                </a:lnTo>
                <a:lnTo>
                  <a:pt x="247" y="246"/>
                </a:lnTo>
                <a:lnTo>
                  <a:pt x="248" y="246"/>
                </a:lnTo>
                <a:lnTo>
                  <a:pt x="248" y="245"/>
                </a:lnTo>
                <a:lnTo>
                  <a:pt x="248" y="243"/>
                </a:lnTo>
                <a:lnTo>
                  <a:pt x="250" y="243"/>
                </a:lnTo>
                <a:lnTo>
                  <a:pt x="250" y="241"/>
                </a:lnTo>
                <a:lnTo>
                  <a:pt x="251" y="241"/>
                </a:lnTo>
                <a:lnTo>
                  <a:pt x="253" y="241"/>
                </a:lnTo>
                <a:lnTo>
                  <a:pt x="255" y="241"/>
                </a:lnTo>
                <a:lnTo>
                  <a:pt x="256" y="241"/>
                </a:lnTo>
                <a:lnTo>
                  <a:pt x="258" y="241"/>
                </a:lnTo>
                <a:lnTo>
                  <a:pt x="259" y="241"/>
                </a:lnTo>
                <a:lnTo>
                  <a:pt x="261" y="243"/>
                </a:lnTo>
                <a:lnTo>
                  <a:pt x="263" y="243"/>
                </a:lnTo>
                <a:lnTo>
                  <a:pt x="264" y="243"/>
                </a:lnTo>
                <a:lnTo>
                  <a:pt x="266" y="243"/>
                </a:lnTo>
                <a:lnTo>
                  <a:pt x="267" y="245"/>
                </a:lnTo>
                <a:lnTo>
                  <a:pt x="269" y="245"/>
                </a:lnTo>
                <a:lnTo>
                  <a:pt x="271" y="245"/>
                </a:lnTo>
                <a:lnTo>
                  <a:pt x="272" y="243"/>
                </a:lnTo>
                <a:lnTo>
                  <a:pt x="274" y="243"/>
                </a:lnTo>
                <a:lnTo>
                  <a:pt x="275" y="243"/>
                </a:lnTo>
                <a:lnTo>
                  <a:pt x="277" y="243"/>
                </a:lnTo>
                <a:lnTo>
                  <a:pt x="277" y="245"/>
                </a:lnTo>
                <a:lnTo>
                  <a:pt x="279" y="245"/>
                </a:lnTo>
                <a:lnTo>
                  <a:pt x="279" y="243"/>
                </a:lnTo>
                <a:lnTo>
                  <a:pt x="280" y="245"/>
                </a:lnTo>
                <a:lnTo>
                  <a:pt x="282" y="245"/>
                </a:lnTo>
                <a:lnTo>
                  <a:pt x="283" y="245"/>
                </a:lnTo>
                <a:lnTo>
                  <a:pt x="283" y="246"/>
                </a:lnTo>
                <a:lnTo>
                  <a:pt x="282" y="246"/>
                </a:lnTo>
                <a:lnTo>
                  <a:pt x="282" y="248"/>
                </a:lnTo>
                <a:lnTo>
                  <a:pt x="282" y="249"/>
                </a:lnTo>
                <a:lnTo>
                  <a:pt x="280" y="249"/>
                </a:lnTo>
                <a:lnTo>
                  <a:pt x="279" y="249"/>
                </a:lnTo>
                <a:lnTo>
                  <a:pt x="277" y="249"/>
                </a:lnTo>
                <a:lnTo>
                  <a:pt x="275" y="249"/>
                </a:lnTo>
                <a:lnTo>
                  <a:pt x="274" y="249"/>
                </a:lnTo>
                <a:lnTo>
                  <a:pt x="272" y="249"/>
                </a:lnTo>
                <a:lnTo>
                  <a:pt x="272" y="248"/>
                </a:lnTo>
                <a:lnTo>
                  <a:pt x="271" y="248"/>
                </a:lnTo>
                <a:lnTo>
                  <a:pt x="271" y="249"/>
                </a:lnTo>
                <a:lnTo>
                  <a:pt x="269" y="249"/>
                </a:lnTo>
                <a:lnTo>
                  <a:pt x="267" y="249"/>
                </a:lnTo>
                <a:lnTo>
                  <a:pt x="266" y="249"/>
                </a:lnTo>
                <a:lnTo>
                  <a:pt x="264" y="249"/>
                </a:lnTo>
                <a:lnTo>
                  <a:pt x="263" y="249"/>
                </a:lnTo>
                <a:lnTo>
                  <a:pt x="261" y="249"/>
                </a:lnTo>
                <a:lnTo>
                  <a:pt x="259" y="249"/>
                </a:lnTo>
                <a:lnTo>
                  <a:pt x="258" y="249"/>
                </a:lnTo>
                <a:lnTo>
                  <a:pt x="256" y="249"/>
                </a:lnTo>
                <a:lnTo>
                  <a:pt x="255" y="249"/>
                </a:lnTo>
                <a:lnTo>
                  <a:pt x="255" y="251"/>
                </a:lnTo>
                <a:lnTo>
                  <a:pt x="255" y="253"/>
                </a:lnTo>
                <a:lnTo>
                  <a:pt x="253" y="253"/>
                </a:lnTo>
                <a:lnTo>
                  <a:pt x="253" y="254"/>
                </a:lnTo>
                <a:lnTo>
                  <a:pt x="253" y="256"/>
                </a:lnTo>
                <a:lnTo>
                  <a:pt x="251" y="256"/>
                </a:lnTo>
                <a:lnTo>
                  <a:pt x="253" y="256"/>
                </a:lnTo>
                <a:lnTo>
                  <a:pt x="253" y="257"/>
                </a:lnTo>
                <a:lnTo>
                  <a:pt x="253" y="256"/>
                </a:lnTo>
                <a:lnTo>
                  <a:pt x="255" y="256"/>
                </a:lnTo>
                <a:lnTo>
                  <a:pt x="255" y="254"/>
                </a:lnTo>
                <a:lnTo>
                  <a:pt x="256" y="254"/>
                </a:lnTo>
                <a:lnTo>
                  <a:pt x="258" y="254"/>
                </a:lnTo>
                <a:lnTo>
                  <a:pt x="259" y="254"/>
                </a:lnTo>
                <a:lnTo>
                  <a:pt x="261" y="254"/>
                </a:lnTo>
                <a:lnTo>
                  <a:pt x="263" y="254"/>
                </a:lnTo>
                <a:lnTo>
                  <a:pt x="264" y="253"/>
                </a:lnTo>
                <a:lnTo>
                  <a:pt x="266" y="253"/>
                </a:lnTo>
                <a:lnTo>
                  <a:pt x="267" y="253"/>
                </a:lnTo>
                <a:lnTo>
                  <a:pt x="267" y="254"/>
                </a:lnTo>
                <a:lnTo>
                  <a:pt x="269" y="254"/>
                </a:lnTo>
                <a:lnTo>
                  <a:pt x="267" y="254"/>
                </a:lnTo>
                <a:lnTo>
                  <a:pt x="267" y="256"/>
                </a:lnTo>
                <a:lnTo>
                  <a:pt x="266" y="256"/>
                </a:lnTo>
                <a:lnTo>
                  <a:pt x="266" y="257"/>
                </a:lnTo>
                <a:lnTo>
                  <a:pt x="264" y="257"/>
                </a:lnTo>
                <a:lnTo>
                  <a:pt x="264" y="259"/>
                </a:lnTo>
                <a:lnTo>
                  <a:pt x="263" y="259"/>
                </a:lnTo>
                <a:lnTo>
                  <a:pt x="263" y="261"/>
                </a:lnTo>
                <a:lnTo>
                  <a:pt x="264" y="261"/>
                </a:lnTo>
                <a:lnTo>
                  <a:pt x="264" y="262"/>
                </a:lnTo>
                <a:lnTo>
                  <a:pt x="266" y="262"/>
                </a:lnTo>
                <a:lnTo>
                  <a:pt x="267" y="262"/>
                </a:lnTo>
                <a:lnTo>
                  <a:pt x="269" y="261"/>
                </a:lnTo>
                <a:lnTo>
                  <a:pt x="271" y="261"/>
                </a:lnTo>
                <a:lnTo>
                  <a:pt x="271" y="259"/>
                </a:lnTo>
                <a:lnTo>
                  <a:pt x="272" y="257"/>
                </a:lnTo>
                <a:lnTo>
                  <a:pt x="274" y="256"/>
                </a:lnTo>
                <a:lnTo>
                  <a:pt x="274" y="254"/>
                </a:lnTo>
                <a:lnTo>
                  <a:pt x="275" y="254"/>
                </a:lnTo>
                <a:lnTo>
                  <a:pt x="277" y="254"/>
                </a:lnTo>
                <a:lnTo>
                  <a:pt x="279" y="254"/>
                </a:lnTo>
                <a:lnTo>
                  <a:pt x="279" y="253"/>
                </a:lnTo>
                <a:lnTo>
                  <a:pt x="279" y="254"/>
                </a:lnTo>
                <a:lnTo>
                  <a:pt x="280" y="254"/>
                </a:lnTo>
                <a:lnTo>
                  <a:pt x="280" y="256"/>
                </a:lnTo>
                <a:lnTo>
                  <a:pt x="282" y="256"/>
                </a:lnTo>
                <a:lnTo>
                  <a:pt x="283" y="256"/>
                </a:lnTo>
                <a:lnTo>
                  <a:pt x="285" y="256"/>
                </a:lnTo>
                <a:lnTo>
                  <a:pt x="285" y="257"/>
                </a:lnTo>
                <a:lnTo>
                  <a:pt x="285" y="259"/>
                </a:lnTo>
                <a:lnTo>
                  <a:pt x="285" y="261"/>
                </a:lnTo>
                <a:lnTo>
                  <a:pt x="287" y="261"/>
                </a:lnTo>
                <a:lnTo>
                  <a:pt x="287" y="262"/>
                </a:lnTo>
                <a:lnTo>
                  <a:pt x="287" y="264"/>
                </a:lnTo>
                <a:lnTo>
                  <a:pt x="285" y="264"/>
                </a:lnTo>
                <a:lnTo>
                  <a:pt x="285" y="265"/>
                </a:lnTo>
                <a:lnTo>
                  <a:pt x="287" y="265"/>
                </a:lnTo>
                <a:lnTo>
                  <a:pt x="288" y="265"/>
                </a:lnTo>
                <a:lnTo>
                  <a:pt x="288" y="264"/>
                </a:lnTo>
                <a:lnTo>
                  <a:pt x="290" y="264"/>
                </a:lnTo>
                <a:lnTo>
                  <a:pt x="290" y="262"/>
                </a:lnTo>
                <a:lnTo>
                  <a:pt x="290" y="261"/>
                </a:lnTo>
                <a:lnTo>
                  <a:pt x="290" y="259"/>
                </a:lnTo>
                <a:lnTo>
                  <a:pt x="288" y="259"/>
                </a:lnTo>
                <a:lnTo>
                  <a:pt x="288" y="257"/>
                </a:lnTo>
                <a:lnTo>
                  <a:pt x="288" y="256"/>
                </a:lnTo>
                <a:lnTo>
                  <a:pt x="290" y="256"/>
                </a:lnTo>
                <a:lnTo>
                  <a:pt x="290" y="254"/>
                </a:lnTo>
                <a:lnTo>
                  <a:pt x="290" y="253"/>
                </a:lnTo>
                <a:lnTo>
                  <a:pt x="291" y="253"/>
                </a:lnTo>
                <a:lnTo>
                  <a:pt x="291" y="251"/>
                </a:lnTo>
                <a:lnTo>
                  <a:pt x="291" y="249"/>
                </a:lnTo>
                <a:lnTo>
                  <a:pt x="293" y="249"/>
                </a:lnTo>
                <a:lnTo>
                  <a:pt x="293" y="248"/>
                </a:lnTo>
                <a:lnTo>
                  <a:pt x="295" y="248"/>
                </a:lnTo>
                <a:lnTo>
                  <a:pt x="295" y="246"/>
                </a:lnTo>
                <a:lnTo>
                  <a:pt x="295" y="245"/>
                </a:lnTo>
                <a:lnTo>
                  <a:pt x="296" y="245"/>
                </a:lnTo>
                <a:lnTo>
                  <a:pt x="296" y="243"/>
                </a:lnTo>
                <a:lnTo>
                  <a:pt x="298" y="243"/>
                </a:lnTo>
                <a:lnTo>
                  <a:pt x="299" y="243"/>
                </a:lnTo>
                <a:lnTo>
                  <a:pt x="299" y="241"/>
                </a:lnTo>
                <a:lnTo>
                  <a:pt x="301" y="241"/>
                </a:lnTo>
                <a:lnTo>
                  <a:pt x="303" y="241"/>
                </a:lnTo>
                <a:lnTo>
                  <a:pt x="303" y="240"/>
                </a:lnTo>
                <a:lnTo>
                  <a:pt x="303" y="241"/>
                </a:lnTo>
                <a:lnTo>
                  <a:pt x="303" y="240"/>
                </a:lnTo>
                <a:lnTo>
                  <a:pt x="304" y="240"/>
                </a:lnTo>
                <a:lnTo>
                  <a:pt x="304" y="238"/>
                </a:lnTo>
                <a:lnTo>
                  <a:pt x="306" y="238"/>
                </a:lnTo>
                <a:lnTo>
                  <a:pt x="307" y="238"/>
                </a:lnTo>
                <a:close/>
                <a:moveTo>
                  <a:pt x="269" y="238"/>
                </a:moveTo>
                <a:lnTo>
                  <a:pt x="269" y="240"/>
                </a:lnTo>
                <a:lnTo>
                  <a:pt x="267" y="240"/>
                </a:lnTo>
                <a:lnTo>
                  <a:pt x="267" y="238"/>
                </a:lnTo>
                <a:lnTo>
                  <a:pt x="269" y="238"/>
                </a:lnTo>
                <a:close/>
                <a:moveTo>
                  <a:pt x="232" y="229"/>
                </a:moveTo>
                <a:lnTo>
                  <a:pt x="232" y="230"/>
                </a:lnTo>
                <a:lnTo>
                  <a:pt x="232" y="232"/>
                </a:lnTo>
                <a:lnTo>
                  <a:pt x="234" y="232"/>
                </a:lnTo>
                <a:lnTo>
                  <a:pt x="235" y="233"/>
                </a:lnTo>
                <a:lnTo>
                  <a:pt x="237" y="233"/>
                </a:lnTo>
                <a:lnTo>
                  <a:pt x="237" y="235"/>
                </a:lnTo>
                <a:lnTo>
                  <a:pt x="239" y="237"/>
                </a:lnTo>
                <a:lnTo>
                  <a:pt x="239" y="238"/>
                </a:lnTo>
                <a:lnTo>
                  <a:pt x="240" y="238"/>
                </a:lnTo>
                <a:lnTo>
                  <a:pt x="240" y="240"/>
                </a:lnTo>
                <a:lnTo>
                  <a:pt x="240" y="241"/>
                </a:lnTo>
                <a:lnTo>
                  <a:pt x="242" y="241"/>
                </a:lnTo>
                <a:lnTo>
                  <a:pt x="242" y="243"/>
                </a:lnTo>
                <a:lnTo>
                  <a:pt x="242" y="245"/>
                </a:lnTo>
                <a:lnTo>
                  <a:pt x="242" y="246"/>
                </a:lnTo>
                <a:lnTo>
                  <a:pt x="240" y="246"/>
                </a:lnTo>
                <a:lnTo>
                  <a:pt x="240" y="248"/>
                </a:lnTo>
                <a:lnTo>
                  <a:pt x="240" y="249"/>
                </a:lnTo>
                <a:lnTo>
                  <a:pt x="240" y="251"/>
                </a:lnTo>
                <a:lnTo>
                  <a:pt x="239" y="251"/>
                </a:lnTo>
                <a:lnTo>
                  <a:pt x="237" y="249"/>
                </a:lnTo>
                <a:lnTo>
                  <a:pt x="235" y="248"/>
                </a:lnTo>
                <a:lnTo>
                  <a:pt x="235" y="246"/>
                </a:lnTo>
                <a:lnTo>
                  <a:pt x="234" y="246"/>
                </a:lnTo>
                <a:lnTo>
                  <a:pt x="232" y="245"/>
                </a:lnTo>
                <a:lnTo>
                  <a:pt x="232" y="243"/>
                </a:lnTo>
                <a:lnTo>
                  <a:pt x="231" y="243"/>
                </a:lnTo>
                <a:lnTo>
                  <a:pt x="231" y="241"/>
                </a:lnTo>
                <a:lnTo>
                  <a:pt x="229" y="240"/>
                </a:lnTo>
                <a:lnTo>
                  <a:pt x="229" y="238"/>
                </a:lnTo>
                <a:lnTo>
                  <a:pt x="229" y="237"/>
                </a:lnTo>
                <a:lnTo>
                  <a:pt x="229" y="235"/>
                </a:lnTo>
                <a:lnTo>
                  <a:pt x="229" y="233"/>
                </a:lnTo>
                <a:lnTo>
                  <a:pt x="229" y="232"/>
                </a:lnTo>
                <a:lnTo>
                  <a:pt x="229" y="230"/>
                </a:lnTo>
                <a:lnTo>
                  <a:pt x="229" y="229"/>
                </a:lnTo>
                <a:lnTo>
                  <a:pt x="231" y="229"/>
                </a:lnTo>
                <a:lnTo>
                  <a:pt x="232" y="229"/>
                </a:lnTo>
                <a:close/>
                <a:moveTo>
                  <a:pt x="149" y="227"/>
                </a:moveTo>
                <a:lnTo>
                  <a:pt x="149" y="225"/>
                </a:lnTo>
                <a:lnTo>
                  <a:pt x="149" y="227"/>
                </a:lnTo>
                <a:close/>
                <a:moveTo>
                  <a:pt x="170" y="224"/>
                </a:moveTo>
                <a:lnTo>
                  <a:pt x="170" y="225"/>
                </a:lnTo>
                <a:lnTo>
                  <a:pt x="170" y="224"/>
                </a:lnTo>
                <a:lnTo>
                  <a:pt x="170" y="225"/>
                </a:lnTo>
                <a:lnTo>
                  <a:pt x="171" y="225"/>
                </a:lnTo>
                <a:lnTo>
                  <a:pt x="171" y="227"/>
                </a:lnTo>
                <a:lnTo>
                  <a:pt x="173" y="227"/>
                </a:lnTo>
                <a:lnTo>
                  <a:pt x="175" y="227"/>
                </a:lnTo>
                <a:lnTo>
                  <a:pt x="175" y="229"/>
                </a:lnTo>
                <a:lnTo>
                  <a:pt x="175" y="230"/>
                </a:lnTo>
                <a:lnTo>
                  <a:pt x="175" y="232"/>
                </a:lnTo>
                <a:lnTo>
                  <a:pt x="173" y="232"/>
                </a:lnTo>
                <a:lnTo>
                  <a:pt x="173" y="230"/>
                </a:lnTo>
                <a:lnTo>
                  <a:pt x="173" y="229"/>
                </a:lnTo>
                <a:lnTo>
                  <a:pt x="171" y="229"/>
                </a:lnTo>
                <a:lnTo>
                  <a:pt x="171" y="227"/>
                </a:lnTo>
                <a:lnTo>
                  <a:pt x="170" y="227"/>
                </a:lnTo>
                <a:lnTo>
                  <a:pt x="170" y="225"/>
                </a:lnTo>
                <a:lnTo>
                  <a:pt x="168" y="224"/>
                </a:lnTo>
                <a:lnTo>
                  <a:pt x="170" y="224"/>
                </a:lnTo>
                <a:close/>
                <a:moveTo>
                  <a:pt x="285" y="222"/>
                </a:moveTo>
                <a:lnTo>
                  <a:pt x="287" y="222"/>
                </a:lnTo>
                <a:lnTo>
                  <a:pt x="287" y="224"/>
                </a:lnTo>
                <a:lnTo>
                  <a:pt x="288" y="224"/>
                </a:lnTo>
                <a:lnTo>
                  <a:pt x="290" y="224"/>
                </a:lnTo>
                <a:lnTo>
                  <a:pt x="290" y="225"/>
                </a:lnTo>
                <a:lnTo>
                  <a:pt x="288" y="227"/>
                </a:lnTo>
                <a:lnTo>
                  <a:pt x="287" y="229"/>
                </a:lnTo>
                <a:lnTo>
                  <a:pt x="287" y="230"/>
                </a:lnTo>
                <a:lnTo>
                  <a:pt x="285" y="230"/>
                </a:lnTo>
                <a:lnTo>
                  <a:pt x="287" y="230"/>
                </a:lnTo>
                <a:lnTo>
                  <a:pt x="285" y="230"/>
                </a:lnTo>
                <a:lnTo>
                  <a:pt x="285" y="232"/>
                </a:lnTo>
                <a:lnTo>
                  <a:pt x="285" y="233"/>
                </a:lnTo>
                <a:lnTo>
                  <a:pt x="283" y="233"/>
                </a:lnTo>
                <a:lnTo>
                  <a:pt x="282" y="232"/>
                </a:lnTo>
                <a:lnTo>
                  <a:pt x="280" y="232"/>
                </a:lnTo>
                <a:lnTo>
                  <a:pt x="280" y="233"/>
                </a:lnTo>
                <a:lnTo>
                  <a:pt x="279" y="233"/>
                </a:lnTo>
                <a:lnTo>
                  <a:pt x="279" y="232"/>
                </a:lnTo>
                <a:lnTo>
                  <a:pt x="277" y="232"/>
                </a:lnTo>
                <a:lnTo>
                  <a:pt x="277" y="230"/>
                </a:lnTo>
                <a:lnTo>
                  <a:pt x="279" y="230"/>
                </a:lnTo>
                <a:lnTo>
                  <a:pt x="279" y="229"/>
                </a:lnTo>
                <a:lnTo>
                  <a:pt x="279" y="227"/>
                </a:lnTo>
                <a:lnTo>
                  <a:pt x="280" y="227"/>
                </a:lnTo>
                <a:lnTo>
                  <a:pt x="280" y="225"/>
                </a:lnTo>
                <a:lnTo>
                  <a:pt x="282" y="224"/>
                </a:lnTo>
                <a:lnTo>
                  <a:pt x="282" y="222"/>
                </a:lnTo>
                <a:lnTo>
                  <a:pt x="283" y="222"/>
                </a:lnTo>
                <a:lnTo>
                  <a:pt x="285" y="222"/>
                </a:lnTo>
                <a:close/>
                <a:moveTo>
                  <a:pt x="264" y="221"/>
                </a:moveTo>
                <a:lnTo>
                  <a:pt x="266" y="221"/>
                </a:lnTo>
                <a:lnTo>
                  <a:pt x="266" y="222"/>
                </a:lnTo>
                <a:lnTo>
                  <a:pt x="267" y="222"/>
                </a:lnTo>
                <a:lnTo>
                  <a:pt x="269" y="224"/>
                </a:lnTo>
                <a:lnTo>
                  <a:pt x="271" y="224"/>
                </a:lnTo>
                <a:lnTo>
                  <a:pt x="271" y="225"/>
                </a:lnTo>
                <a:lnTo>
                  <a:pt x="272" y="225"/>
                </a:lnTo>
                <a:lnTo>
                  <a:pt x="272" y="227"/>
                </a:lnTo>
                <a:lnTo>
                  <a:pt x="272" y="229"/>
                </a:lnTo>
                <a:lnTo>
                  <a:pt x="272" y="230"/>
                </a:lnTo>
                <a:lnTo>
                  <a:pt x="272" y="232"/>
                </a:lnTo>
                <a:lnTo>
                  <a:pt x="274" y="232"/>
                </a:lnTo>
                <a:lnTo>
                  <a:pt x="274" y="233"/>
                </a:lnTo>
                <a:lnTo>
                  <a:pt x="272" y="233"/>
                </a:lnTo>
                <a:lnTo>
                  <a:pt x="271" y="233"/>
                </a:lnTo>
                <a:lnTo>
                  <a:pt x="269" y="233"/>
                </a:lnTo>
                <a:lnTo>
                  <a:pt x="267" y="233"/>
                </a:lnTo>
                <a:lnTo>
                  <a:pt x="266" y="233"/>
                </a:lnTo>
                <a:lnTo>
                  <a:pt x="266" y="235"/>
                </a:lnTo>
                <a:lnTo>
                  <a:pt x="266" y="233"/>
                </a:lnTo>
                <a:lnTo>
                  <a:pt x="264" y="233"/>
                </a:lnTo>
                <a:lnTo>
                  <a:pt x="263" y="233"/>
                </a:lnTo>
                <a:lnTo>
                  <a:pt x="261" y="233"/>
                </a:lnTo>
                <a:lnTo>
                  <a:pt x="259" y="233"/>
                </a:lnTo>
                <a:lnTo>
                  <a:pt x="258" y="233"/>
                </a:lnTo>
                <a:lnTo>
                  <a:pt x="256" y="233"/>
                </a:lnTo>
                <a:lnTo>
                  <a:pt x="255" y="233"/>
                </a:lnTo>
                <a:lnTo>
                  <a:pt x="253" y="233"/>
                </a:lnTo>
                <a:lnTo>
                  <a:pt x="251" y="233"/>
                </a:lnTo>
                <a:lnTo>
                  <a:pt x="250" y="233"/>
                </a:lnTo>
                <a:lnTo>
                  <a:pt x="248" y="233"/>
                </a:lnTo>
                <a:lnTo>
                  <a:pt x="247" y="233"/>
                </a:lnTo>
                <a:lnTo>
                  <a:pt x="247" y="235"/>
                </a:lnTo>
                <a:lnTo>
                  <a:pt x="245" y="235"/>
                </a:lnTo>
                <a:lnTo>
                  <a:pt x="243" y="233"/>
                </a:lnTo>
                <a:lnTo>
                  <a:pt x="242" y="233"/>
                </a:lnTo>
                <a:lnTo>
                  <a:pt x="242" y="232"/>
                </a:lnTo>
                <a:lnTo>
                  <a:pt x="240" y="232"/>
                </a:lnTo>
                <a:lnTo>
                  <a:pt x="240" y="230"/>
                </a:lnTo>
                <a:lnTo>
                  <a:pt x="239" y="230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5" y="227"/>
                </a:lnTo>
                <a:lnTo>
                  <a:pt x="235" y="225"/>
                </a:lnTo>
                <a:lnTo>
                  <a:pt x="234" y="225"/>
                </a:lnTo>
                <a:lnTo>
                  <a:pt x="234" y="227"/>
                </a:lnTo>
                <a:lnTo>
                  <a:pt x="235" y="227"/>
                </a:lnTo>
                <a:lnTo>
                  <a:pt x="235" y="229"/>
                </a:lnTo>
                <a:lnTo>
                  <a:pt x="234" y="227"/>
                </a:lnTo>
                <a:lnTo>
                  <a:pt x="234" y="225"/>
                </a:lnTo>
                <a:lnTo>
                  <a:pt x="232" y="225"/>
                </a:lnTo>
                <a:lnTo>
                  <a:pt x="234" y="224"/>
                </a:lnTo>
                <a:lnTo>
                  <a:pt x="235" y="224"/>
                </a:lnTo>
                <a:lnTo>
                  <a:pt x="237" y="224"/>
                </a:lnTo>
                <a:lnTo>
                  <a:pt x="239" y="224"/>
                </a:lnTo>
                <a:lnTo>
                  <a:pt x="240" y="224"/>
                </a:lnTo>
                <a:lnTo>
                  <a:pt x="242" y="224"/>
                </a:lnTo>
                <a:lnTo>
                  <a:pt x="243" y="224"/>
                </a:lnTo>
                <a:lnTo>
                  <a:pt x="245" y="224"/>
                </a:lnTo>
                <a:lnTo>
                  <a:pt x="245" y="225"/>
                </a:lnTo>
                <a:lnTo>
                  <a:pt x="247" y="225"/>
                </a:lnTo>
                <a:lnTo>
                  <a:pt x="248" y="225"/>
                </a:lnTo>
                <a:lnTo>
                  <a:pt x="250" y="225"/>
                </a:lnTo>
                <a:lnTo>
                  <a:pt x="251" y="225"/>
                </a:lnTo>
                <a:lnTo>
                  <a:pt x="251" y="224"/>
                </a:lnTo>
                <a:lnTo>
                  <a:pt x="253" y="224"/>
                </a:lnTo>
                <a:lnTo>
                  <a:pt x="253" y="222"/>
                </a:lnTo>
                <a:lnTo>
                  <a:pt x="255" y="222"/>
                </a:lnTo>
                <a:lnTo>
                  <a:pt x="256" y="222"/>
                </a:lnTo>
                <a:lnTo>
                  <a:pt x="258" y="222"/>
                </a:lnTo>
                <a:lnTo>
                  <a:pt x="259" y="222"/>
                </a:lnTo>
                <a:lnTo>
                  <a:pt x="261" y="221"/>
                </a:lnTo>
                <a:lnTo>
                  <a:pt x="263" y="221"/>
                </a:lnTo>
                <a:lnTo>
                  <a:pt x="264" y="221"/>
                </a:lnTo>
                <a:close/>
                <a:moveTo>
                  <a:pt x="283" y="221"/>
                </a:moveTo>
                <a:lnTo>
                  <a:pt x="283" y="219"/>
                </a:lnTo>
                <a:lnTo>
                  <a:pt x="282" y="219"/>
                </a:lnTo>
                <a:lnTo>
                  <a:pt x="282" y="217"/>
                </a:lnTo>
                <a:lnTo>
                  <a:pt x="283" y="217"/>
                </a:lnTo>
                <a:lnTo>
                  <a:pt x="283" y="219"/>
                </a:lnTo>
                <a:lnTo>
                  <a:pt x="283" y="221"/>
                </a:lnTo>
                <a:close/>
                <a:moveTo>
                  <a:pt x="167" y="216"/>
                </a:moveTo>
                <a:lnTo>
                  <a:pt x="167" y="214"/>
                </a:lnTo>
                <a:lnTo>
                  <a:pt x="168" y="216"/>
                </a:lnTo>
                <a:lnTo>
                  <a:pt x="167" y="216"/>
                </a:lnTo>
                <a:close/>
                <a:moveTo>
                  <a:pt x="307" y="209"/>
                </a:moveTo>
                <a:lnTo>
                  <a:pt x="309" y="209"/>
                </a:lnTo>
                <a:lnTo>
                  <a:pt x="307" y="209"/>
                </a:lnTo>
                <a:lnTo>
                  <a:pt x="306" y="209"/>
                </a:lnTo>
                <a:lnTo>
                  <a:pt x="307" y="209"/>
                </a:lnTo>
                <a:lnTo>
                  <a:pt x="307" y="208"/>
                </a:lnTo>
                <a:lnTo>
                  <a:pt x="307" y="209"/>
                </a:lnTo>
                <a:close/>
                <a:moveTo>
                  <a:pt x="259" y="201"/>
                </a:moveTo>
                <a:lnTo>
                  <a:pt x="259" y="203"/>
                </a:lnTo>
                <a:lnTo>
                  <a:pt x="258" y="203"/>
                </a:lnTo>
                <a:lnTo>
                  <a:pt x="259" y="203"/>
                </a:lnTo>
                <a:lnTo>
                  <a:pt x="259" y="201"/>
                </a:lnTo>
                <a:close/>
                <a:moveTo>
                  <a:pt x="109" y="189"/>
                </a:moveTo>
                <a:lnTo>
                  <a:pt x="109" y="187"/>
                </a:lnTo>
                <a:lnTo>
                  <a:pt x="109" y="189"/>
                </a:lnTo>
                <a:close/>
                <a:moveTo>
                  <a:pt x="93" y="189"/>
                </a:moveTo>
                <a:lnTo>
                  <a:pt x="91" y="189"/>
                </a:lnTo>
                <a:lnTo>
                  <a:pt x="93" y="189"/>
                </a:lnTo>
                <a:lnTo>
                  <a:pt x="93" y="187"/>
                </a:lnTo>
                <a:lnTo>
                  <a:pt x="93" y="189"/>
                </a:lnTo>
                <a:close/>
                <a:moveTo>
                  <a:pt x="234" y="182"/>
                </a:moveTo>
                <a:lnTo>
                  <a:pt x="234" y="184"/>
                </a:lnTo>
                <a:lnTo>
                  <a:pt x="235" y="184"/>
                </a:lnTo>
                <a:lnTo>
                  <a:pt x="234" y="184"/>
                </a:lnTo>
                <a:lnTo>
                  <a:pt x="235" y="184"/>
                </a:lnTo>
                <a:lnTo>
                  <a:pt x="237" y="184"/>
                </a:lnTo>
                <a:lnTo>
                  <a:pt x="237" y="185"/>
                </a:lnTo>
                <a:lnTo>
                  <a:pt x="239" y="185"/>
                </a:lnTo>
                <a:lnTo>
                  <a:pt x="240" y="185"/>
                </a:lnTo>
                <a:lnTo>
                  <a:pt x="240" y="187"/>
                </a:lnTo>
                <a:lnTo>
                  <a:pt x="242" y="187"/>
                </a:lnTo>
                <a:lnTo>
                  <a:pt x="242" y="189"/>
                </a:lnTo>
                <a:lnTo>
                  <a:pt x="242" y="190"/>
                </a:lnTo>
                <a:lnTo>
                  <a:pt x="242" y="192"/>
                </a:lnTo>
                <a:lnTo>
                  <a:pt x="240" y="192"/>
                </a:lnTo>
                <a:lnTo>
                  <a:pt x="239" y="192"/>
                </a:lnTo>
                <a:lnTo>
                  <a:pt x="237" y="192"/>
                </a:lnTo>
                <a:lnTo>
                  <a:pt x="235" y="190"/>
                </a:lnTo>
                <a:lnTo>
                  <a:pt x="235" y="192"/>
                </a:lnTo>
                <a:lnTo>
                  <a:pt x="234" y="192"/>
                </a:lnTo>
                <a:lnTo>
                  <a:pt x="234" y="190"/>
                </a:lnTo>
                <a:lnTo>
                  <a:pt x="232" y="190"/>
                </a:lnTo>
                <a:lnTo>
                  <a:pt x="232" y="192"/>
                </a:lnTo>
                <a:lnTo>
                  <a:pt x="234" y="192"/>
                </a:lnTo>
                <a:lnTo>
                  <a:pt x="235" y="192"/>
                </a:lnTo>
                <a:lnTo>
                  <a:pt x="235" y="193"/>
                </a:lnTo>
                <a:lnTo>
                  <a:pt x="237" y="193"/>
                </a:lnTo>
                <a:lnTo>
                  <a:pt x="239" y="193"/>
                </a:lnTo>
                <a:lnTo>
                  <a:pt x="240" y="193"/>
                </a:lnTo>
                <a:lnTo>
                  <a:pt x="240" y="195"/>
                </a:lnTo>
                <a:lnTo>
                  <a:pt x="242" y="195"/>
                </a:lnTo>
                <a:lnTo>
                  <a:pt x="243" y="195"/>
                </a:lnTo>
                <a:lnTo>
                  <a:pt x="245" y="193"/>
                </a:lnTo>
                <a:lnTo>
                  <a:pt x="247" y="192"/>
                </a:lnTo>
                <a:lnTo>
                  <a:pt x="248" y="192"/>
                </a:lnTo>
                <a:lnTo>
                  <a:pt x="248" y="190"/>
                </a:lnTo>
                <a:lnTo>
                  <a:pt x="250" y="190"/>
                </a:lnTo>
                <a:lnTo>
                  <a:pt x="251" y="192"/>
                </a:lnTo>
                <a:lnTo>
                  <a:pt x="253" y="192"/>
                </a:lnTo>
                <a:lnTo>
                  <a:pt x="255" y="192"/>
                </a:lnTo>
                <a:lnTo>
                  <a:pt x="256" y="192"/>
                </a:lnTo>
                <a:lnTo>
                  <a:pt x="258" y="192"/>
                </a:lnTo>
                <a:lnTo>
                  <a:pt x="259" y="192"/>
                </a:lnTo>
                <a:lnTo>
                  <a:pt x="261" y="192"/>
                </a:lnTo>
                <a:lnTo>
                  <a:pt x="263" y="192"/>
                </a:lnTo>
                <a:lnTo>
                  <a:pt x="263" y="193"/>
                </a:lnTo>
                <a:lnTo>
                  <a:pt x="263" y="195"/>
                </a:lnTo>
                <a:lnTo>
                  <a:pt x="264" y="195"/>
                </a:lnTo>
                <a:lnTo>
                  <a:pt x="263" y="195"/>
                </a:lnTo>
                <a:lnTo>
                  <a:pt x="263" y="197"/>
                </a:lnTo>
                <a:lnTo>
                  <a:pt x="261" y="197"/>
                </a:lnTo>
                <a:lnTo>
                  <a:pt x="259" y="197"/>
                </a:lnTo>
                <a:lnTo>
                  <a:pt x="258" y="197"/>
                </a:lnTo>
                <a:lnTo>
                  <a:pt x="256" y="198"/>
                </a:lnTo>
                <a:lnTo>
                  <a:pt x="256" y="200"/>
                </a:lnTo>
                <a:lnTo>
                  <a:pt x="255" y="200"/>
                </a:lnTo>
                <a:lnTo>
                  <a:pt x="253" y="200"/>
                </a:lnTo>
                <a:lnTo>
                  <a:pt x="253" y="201"/>
                </a:lnTo>
                <a:lnTo>
                  <a:pt x="251" y="201"/>
                </a:lnTo>
                <a:lnTo>
                  <a:pt x="251" y="203"/>
                </a:lnTo>
                <a:lnTo>
                  <a:pt x="250" y="203"/>
                </a:lnTo>
                <a:lnTo>
                  <a:pt x="248" y="203"/>
                </a:lnTo>
                <a:lnTo>
                  <a:pt x="247" y="203"/>
                </a:lnTo>
                <a:lnTo>
                  <a:pt x="247" y="205"/>
                </a:lnTo>
                <a:lnTo>
                  <a:pt x="245" y="205"/>
                </a:lnTo>
                <a:lnTo>
                  <a:pt x="243" y="205"/>
                </a:lnTo>
                <a:lnTo>
                  <a:pt x="243" y="206"/>
                </a:lnTo>
                <a:lnTo>
                  <a:pt x="242" y="206"/>
                </a:lnTo>
                <a:lnTo>
                  <a:pt x="240" y="206"/>
                </a:lnTo>
                <a:lnTo>
                  <a:pt x="239" y="206"/>
                </a:lnTo>
                <a:lnTo>
                  <a:pt x="239" y="208"/>
                </a:lnTo>
                <a:lnTo>
                  <a:pt x="237" y="208"/>
                </a:lnTo>
                <a:lnTo>
                  <a:pt x="237" y="206"/>
                </a:lnTo>
                <a:lnTo>
                  <a:pt x="235" y="206"/>
                </a:lnTo>
                <a:lnTo>
                  <a:pt x="234" y="206"/>
                </a:lnTo>
                <a:lnTo>
                  <a:pt x="234" y="205"/>
                </a:lnTo>
                <a:lnTo>
                  <a:pt x="232" y="205"/>
                </a:lnTo>
                <a:lnTo>
                  <a:pt x="231" y="205"/>
                </a:lnTo>
                <a:lnTo>
                  <a:pt x="229" y="205"/>
                </a:lnTo>
                <a:lnTo>
                  <a:pt x="227" y="205"/>
                </a:lnTo>
                <a:lnTo>
                  <a:pt x="226" y="205"/>
                </a:lnTo>
                <a:lnTo>
                  <a:pt x="224" y="205"/>
                </a:lnTo>
                <a:lnTo>
                  <a:pt x="224" y="203"/>
                </a:lnTo>
                <a:lnTo>
                  <a:pt x="224" y="205"/>
                </a:lnTo>
                <a:lnTo>
                  <a:pt x="224" y="203"/>
                </a:lnTo>
                <a:lnTo>
                  <a:pt x="224" y="205"/>
                </a:lnTo>
                <a:lnTo>
                  <a:pt x="223" y="205"/>
                </a:lnTo>
                <a:lnTo>
                  <a:pt x="221" y="205"/>
                </a:lnTo>
                <a:lnTo>
                  <a:pt x="219" y="205"/>
                </a:lnTo>
                <a:lnTo>
                  <a:pt x="218" y="205"/>
                </a:lnTo>
                <a:lnTo>
                  <a:pt x="216" y="205"/>
                </a:lnTo>
                <a:lnTo>
                  <a:pt x="216" y="203"/>
                </a:lnTo>
                <a:lnTo>
                  <a:pt x="215" y="203"/>
                </a:lnTo>
                <a:lnTo>
                  <a:pt x="213" y="203"/>
                </a:lnTo>
                <a:lnTo>
                  <a:pt x="213" y="201"/>
                </a:lnTo>
                <a:lnTo>
                  <a:pt x="211" y="201"/>
                </a:lnTo>
                <a:lnTo>
                  <a:pt x="213" y="201"/>
                </a:lnTo>
                <a:lnTo>
                  <a:pt x="211" y="201"/>
                </a:lnTo>
                <a:lnTo>
                  <a:pt x="211" y="200"/>
                </a:lnTo>
                <a:lnTo>
                  <a:pt x="210" y="200"/>
                </a:lnTo>
                <a:lnTo>
                  <a:pt x="210" y="198"/>
                </a:lnTo>
                <a:lnTo>
                  <a:pt x="210" y="197"/>
                </a:lnTo>
                <a:lnTo>
                  <a:pt x="208" y="197"/>
                </a:lnTo>
                <a:lnTo>
                  <a:pt x="208" y="195"/>
                </a:lnTo>
                <a:lnTo>
                  <a:pt x="207" y="193"/>
                </a:lnTo>
                <a:lnTo>
                  <a:pt x="207" y="192"/>
                </a:lnTo>
                <a:lnTo>
                  <a:pt x="208" y="192"/>
                </a:lnTo>
                <a:lnTo>
                  <a:pt x="208" y="190"/>
                </a:lnTo>
                <a:lnTo>
                  <a:pt x="210" y="190"/>
                </a:lnTo>
                <a:lnTo>
                  <a:pt x="210" y="189"/>
                </a:lnTo>
                <a:lnTo>
                  <a:pt x="211" y="189"/>
                </a:lnTo>
                <a:lnTo>
                  <a:pt x="213" y="189"/>
                </a:lnTo>
                <a:lnTo>
                  <a:pt x="213" y="190"/>
                </a:lnTo>
                <a:lnTo>
                  <a:pt x="215" y="190"/>
                </a:lnTo>
                <a:lnTo>
                  <a:pt x="216" y="190"/>
                </a:lnTo>
                <a:lnTo>
                  <a:pt x="218" y="190"/>
                </a:lnTo>
                <a:lnTo>
                  <a:pt x="219" y="190"/>
                </a:lnTo>
                <a:lnTo>
                  <a:pt x="221" y="190"/>
                </a:lnTo>
                <a:lnTo>
                  <a:pt x="221" y="189"/>
                </a:lnTo>
                <a:lnTo>
                  <a:pt x="223" y="189"/>
                </a:lnTo>
                <a:lnTo>
                  <a:pt x="224" y="189"/>
                </a:lnTo>
                <a:lnTo>
                  <a:pt x="226" y="189"/>
                </a:lnTo>
                <a:lnTo>
                  <a:pt x="226" y="187"/>
                </a:lnTo>
                <a:lnTo>
                  <a:pt x="227" y="187"/>
                </a:lnTo>
                <a:lnTo>
                  <a:pt x="227" y="185"/>
                </a:lnTo>
                <a:lnTo>
                  <a:pt x="229" y="185"/>
                </a:lnTo>
                <a:lnTo>
                  <a:pt x="231" y="185"/>
                </a:lnTo>
                <a:lnTo>
                  <a:pt x="231" y="184"/>
                </a:lnTo>
                <a:lnTo>
                  <a:pt x="232" y="184"/>
                </a:lnTo>
                <a:lnTo>
                  <a:pt x="234" y="182"/>
                </a:lnTo>
                <a:close/>
                <a:moveTo>
                  <a:pt x="251" y="182"/>
                </a:moveTo>
                <a:lnTo>
                  <a:pt x="253" y="182"/>
                </a:lnTo>
                <a:lnTo>
                  <a:pt x="251" y="184"/>
                </a:lnTo>
                <a:lnTo>
                  <a:pt x="251" y="182"/>
                </a:lnTo>
                <a:lnTo>
                  <a:pt x="251" y="184"/>
                </a:lnTo>
                <a:lnTo>
                  <a:pt x="251" y="182"/>
                </a:lnTo>
                <a:lnTo>
                  <a:pt x="251" y="181"/>
                </a:lnTo>
                <a:lnTo>
                  <a:pt x="251" y="182"/>
                </a:lnTo>
                <a:close/>
                <a:moveTo>
                  <a:pt x="306" y="174"/>
                </a:moveTo>
                <a:lnTo>
                  <a:pt x="306" y="176"/>
                </a:lnTo>
                <a:lnTo>
                  <a:pt x="306" y="177"/>
                </a:lnTo>
                <a:lnTo>
                  <a:pt x="304" y="177"/>
                </a:lnTo>
                <a:lnTo>
                  <a:pt x="304" y="176"/>
                </a:lnTo>
                <a:lnTo>
                  <a:pt x="303" y="176"/>
                </a:lnTo>
                <a:lnTo>
                  <a:pt x="303" y="177"/>
                </a:lnTo>
                <a:lnTo>
                  <a:pt x="303" y="176"/>
                </a:lnTo>
                <a:lnTo>
                  <a:pt x="303" y="177"/>
                </a:lnTo>
                <a:lnTo>
                  <a:pt x="301" y="179"/>
                </a:lnTo>
                <a:lnTo>
                  <a:pt x="299" y="179"/>
                </a:lnTo>
                <a:lnTo>
                  <a:pt x="298" y="179"/>
                </a:lnTo>
                <a:lnTo>
                  <a:pt x="299" y="181"/>
                </a:lnTo>
                <a:lnTo>
                  <a:pt x="299" y="182"/>
                </a:lnTo>
                <a:lnTo>
                  <a:pt x="298" y="182"/>
                </a:lnTo>
                <a:lnTo>
                  <a:pt x="298" y="181"/>
                </a:lnTo>
                <a:lnTo>
                  <a:pt x="296" y="181"/>
                </a:lnTo>
                <a:lnTo>
                  <a:pt x="295" y="181"/>
                </a:lnTo>
                <a:lnTo>
                  <a:pt x="293" y="181"/>
                </a:lnTo>
                <a:lnTo>
                  <a:pt x="293" y="179"/>
                </a:lnTo>
                <a:lnTo>
                  <a:pt x="293" y="181"/>
                </a:lnTo>
                <a:lnTo>
                  <a:pt x="293" y="179"/>
                </a:lnTo>
                <a:lnTo>
                  <a:pt x="291" y="179"/>
                </a:lnTo>
                <a:lnTo>
                  <a:pt x="293" y="179"/>
                </a:lnTo>
                <a:lnTo>
                  <a:pt x="295" y="179"/>
                </a:lnTo>
                <a:lnTo>
                  <a:pt x="295" y="177"/>
                </a:lnTo>
                <a:lnTo>
                  <a:pt x="296" y="177"/>
                </a:lnTo>
                <a:lnTo>
                  <a:pt x="298" y="176"/>
                </a:lnTo>
                <a:lnTo>
                  <a:pt x="299" y="176"/>
                </a:lnTo>
                <a:lnTo>
                  <a:pt x="301" y="176"/>
                </a:lnTo>
                <a:lnTo>
                  <a:pt x="303" y="176"/>
                </a:lnTo>
                <a:lnTo>
                  <a:pt x="304" y="176"/>
                </a:lnTo>
                <a:lnTo>
                  <a:pt x="306" y="176"/>
                </a:lnTo>
                <a:lnTo>
                  <a:pt x="306" y="174"/>
                </a:lnTo>
                <a:close/>
                <a:moveTo>
                  <a:pt x="167" y="174"/>
                </a:moveTo>
                <a:lnTo>
                  <a:pt x="168" y="174"/>
                </a:lnTo>
                <a:lnTo>
                  <a:pt x="168" y="176"/>
                </a:lnTo>
                <a:lnTo>
                  <a:pt x="167" y="176"/>
                </a:lnTo>
                <a:lnTo>
                  <a:pt x="167" y="174"/>
                </a:lnTo>
                <a:close/>
                <a:moveTo>
                  <a:pt x="283" y="168"/>
                </a:moveTo>
                <a:lnTo>
                  <a:pt x="285" y="168"/>
                </a:lnTo>
                <a:lnTo>
                  <a:pt x="285" y="169"/>
                </a:lnTo>
                <a:lnTo>
                  <a:pt x="283" y="169"/>
                </a:lnTo>
                <a:lnTo>
                  <a:pt x="283" y="168"/>
                </a:lnTo>
                <a:lnTo>
                  <a:pt x="282" y="168"/>
                </a:lnTo>
                <a:lnTo>
                  <a:pt x="283" y="168"/>
                </a:lnTo>
                <a:close/>
                <a:moveTo>
                  <a:pt x="293" y="160"/>
                </a:moveTo>
                <a:lnTo>
                  <a:pt x="295" y="160"/>
                </a:lnTo>
                <a:lnTo>
                  <a:pt x="295" y="161"/>
                </a:lnTo>
                <a:lnTo>
                  <a:pt x="293" y="161"/>
                </a:lnTo>
                <a:lnTo>
                  <a:pt x="293" y="160"/>
                </a:lnTo>
                <a:close/>
                <a:moveTo>
                  <a:pt x="272" y="160"/>
                </a:moveTo>
                <a:lnTo>
                  <a:pt x="274" y="160"/>
                </a:lnTo>
                <a:lnTo>
                  <a:pt x="274" y="161"/>
                </a:lnTo>
                <a:lnTo>
                  <a:pt x="274" y="163"/>
                </a:lnTo>
                <a:lnTo>
                  <a:pt x="272" y="163"/>
                </a:lnTo>
                <a:lnTo>
                  <a:pt x="271" y="163"/>
                </a:lnTo>
                <a:lnTo>
                  <a:pt x="271" y="161"/>
                </a:lnTo>
                <a:lnTo>
                  <a:pt x="271" y="163"/>
                </a:lnTo>
                <a:lnTo>
                  <a:pt x="271" y="161"/>
                </a:lnTo>
                <a:lnTo>
                  <a:pt x="271" y="160"/>
                </a:lnTo>
                <a:lnTo>
                  <a:pt x="271" y="161"/>
                </a:lnTo>
                <a:lnTo>
                  <a:pt x="272" y="160"/>
                </a:lnTo>
                <a:close/>
                <a:moveTo>
                  <a:pt x="271" y="160"/>
                </a:moveTo>
                <a:lnTo>
                  <a:pt x="269" y="160"/>
                </a:lnTo>
                <a:lnTo>
                  <a:pt x="269" y="161"/>
                </a:lnTo>
                <a:lnTo>
                  <a:pt x="269" y="160"/>
                </a:lnTo>
                <a:lnTo>
                  <a:pt x="269" y="158"/>
                </a:lnTo>
                <a:lnTo>
                  <a:pt x="271" y="158"/>
                </a:lnTo>
                <a:lnTo>
                  <a:pt x="271" y="160"/>
                </a:lnTo>
                <a:close/>
                <a:moveTo>
                  <a:pt x="267" y="147"/>
                </a:moveTo>
                <a:lnTo>
                  <a:pt x="266" y="147"/>
                </a:lnTo>
                <a:lnTo>
                  <a:pt x="266" y="145"/>
                </a:lnTo>
                <a:lnTo>
                  <a:pt x="267" y="145"/>
                </a:lnTo>
                <a:lnTo>
                  <a:pt x="267" y="147"/>
                </a:lnTo>
                <a:close/>
                <a:moveTo>
                  <a:pt x="285" y="141"/>
                </a:moveTo>
                <a:lnTo>
                  <a:pt x="285" y="142"/>
                </a:lnTo>
                <a:lnTo>
                  <a:pt x="283" y="142"/>
                </a:lnTo>
                <a:lnTo>
                  <a:pt x="283" y="141"/>
                </a:lnTo>
                <a:lnTo>
                  <a:pt x="285" y="141"/>
                </a:lnTo>
                <a:close/>
                <a:moveTo>
                  <a:pt x="282" y="139"/>
                </a:moveTo>
                <a:lnTo>
                  <a:pt x="283" y="139"/>
                </a:lnTo>
                <a:lnTo>
                  <a:pt x="282" y="139"/>
                </a:lnTo>
                <a:lnTo>
                  <a:pt x="282" y="141"/>
                </a:lnTo>
                <a:lnTo>
                  <a:pt x="283" y="141"/>
                </a:lnTo>
                <a:lnTo>
                  <a:pt x="282" y="141"/>
                </a:lnTo>
                <a:lnTo>
                  <a:pt x="282" y="139"/>
                </a:lnTo>
                <a:lnTo>
                  <a:pt x="280" y="139"/>
                </a:lnTo>
                <a:lnTo>
                  <a:pt x="280" y="137"/>
                </a:lnTo>
                <a:lnTo>
                  <a:pt x="282" y="139"/>
                </a:lnTo>
                <a:lnTo>
                  <a:pt x="282" y="137"/>
                </a:lnTo>
                <a:lnTo>
                  <a:pt x="282" y="139"/>
                </a:lnTo>
                <a:close/>
                <a:moveTo>
                  <a:pt x="67" y="133"/>
                </a:moveTo>
                <a:lnTo>
                  <a:pt x="67" y="134"/>
                </a:lnTo>
                <a:lnTo>
                  <a:pt x="67" y="133"/>
                </a:lnTo>
                <a:close/>
                <a:moveTo>
                  <a:pt x="71" y="131"/>
                </a:moveTo>
                <a:lnTo>
                  <a:pt x="72" y="131"/>
                </a:lnTo>
                <a:lnTo>
                  <a:pt x="72" y="133"/>
                </a:lnTo>
                <a:lnTo>
                  <a:pt x="72" y="134"/>
                </a:lnTo>
                <a:lnTo>
                  <a:pt x="72" y="133"/>
                </a:lnTo>
                <a:lnTo>
                  <a:pt x="71" y="133"/>
                </a:lnTo>
                <a:lnTo>
                  <a:pt x="71" y="134"/>
                </a:lnTo>
                <a:lnTo>
                  <a:pt x="71" y="133"/>
                </a:lnTo>
                <a:lnTo>
                  <a:pt x="71" y="131"/>
                </a:lnTo>
                <a:close/>
                <a:moveTo>
                  <a:pt x="72" y="129"/>
                </a:moveTo>
                <a:lnTo>
                  <a:pt x="74" y="129"/>
                </a:lnTo>
                <a:lnTo>
                  <a:pt x="74" y="131"/>
                </a:lnTo>
                <a:lnTo>
                  <a:pt x="72" y="131"/>
                </a:lnTo>
                <a:lnTo>
                  <a:pt x="71" y="129"/>
                </a:lnTo>
                <a:lnTo>
                  <a:pt x="72" y="129"/>
                </a:lnTo>
                <a:close/>
                <a:moveTo>
                  <a:pt x="67" y="129"/>
                </a:moveTo>
                <a:lnTo>
                  <a:pt x="69" y="128"/>
                </a:lnTo>
                <a:lnTo>
                  <a:pt x="69" y="129"/>
                </a:lnTo>
                <a:lnTo>
                  <a:pt x="67" y="129"/>
                </a:lnTo>
                <a:lnTo>
                  <a:pt x="67" y="128"/>
                </a:lnTo>
                <a:lnTo>
                  <a:pt x="67" y="129"/>
                </a:lnTo>
                <a:close/>
                <a:moveTo>
                  <a:pt x="133" y="123"/>
                </a:moveTo>
                <a:lnTo>
                  <a:pt x="135" y="123"/>
                </a:lnTo>
                <a:lnTo>
                  <a:pt x="135" y="125"/>
                </a:lnTo>
                <a:lnTo>
                  <a:pt x="133" y="125"/>
                </a:lnTo>
                <a:lnTo>
                  <a:pt x="131" y="123"/>
                </a:lnTo>
                <a:lnTo>
                  <a:pt x="133" y="123"/>
                </a:lnTo>
                <a:close/>
                <a:moveTo>
                  <a:pt x="119" y="123"/>
                </a:moveTo>
                <a:lnTo>
                  <a:pt x="117" y="123"/>
                </a:lnTo>
                <a:lnTo>
                  <a:pt x="119" y="123"/>
                </a:lnTo>
                <a:close/>
                <a:moveTo>
                  <a:pt x="59" y="117"/>
                </a:moveTo>
                <a:lnTo>
                  <a:pt x="61" y="117"/>
                </a:lnTo>
                <a:lnTo>
                  <a:pt x="61" y="118"/>
                </a:lnTo>
                <a:lnTo>
                  <a:pt x="59" y="118"/>
                </a:lnTo>
                <a:lnTo>
                  <a:pt x="59" y="117"/>
                </a:lnTo>
                <a:close/>
                <a:moveTo>
                  <a:pt x="74" y="115"/>
                </a:moveTo>
                <a:lnTo>
                  <a:pt x="75" y="115"/>
                </a:lnTo>
                <a:lnTo>
                  <a:pt x="75" y="117"/>
                </a:lnTo>
                <a:lnTo>
                  <a:pt x="77" y="117"/>
                </a:lnTo>
                <a:lnTo>
                  <a:pt x="79" y="117"/>
                </a:lnTo>
                <a:lnTo>
                  <a:pt x="80" y="117"/>
                </a:lnTo>
                <a:lnTo>
                  <a:pt x="80" y="118"/>
                </a:lnTo>
                <a:lnTo>
                  <a:pt x="80" y="117"/>
                </a:lnTo>
                <a:lnTo>
                  <a:pt x="80" y="118"/>
                </a:lnTo>
                <a:lnTo>
                  <a:pt x="82" y="118"/>
                </a:lnTo>
                <a:lnTo>
                  <a:pt x="82" y="117"/>
                </a:lnTo>
                <a:lnTo>
                  <a:pt x="83" y="117"/>
                </a:lnTo>
                <a:lnTo>
                  <a:pt x="85" y="117"/>
                </a:lnTo>
                <a:lnTo>
                  <a:pt x="85" y="118"/>
                </a:lnTo>
                <a:lnTo>
                  <a:pt x="87" y="118"/>
                </a:lnTo>
                <a:lnTo>
                  <a:pt x="88" y="118"/>
                </a:lnTo>
                <a:lnTo>
                  <a:pt x="90" y="118"/>
                </a:lnTo>
                <a:lnTo>
                  <a:pt x="90" y="120"/>
                </a:lnTo>
                <a:lnTo>
                  <a:pt x="91" y="120"/>
                </a:lnTo>
                <a:lnTo>
                  <a:pt x="93" y="120"/>
                </a:lnTo>
                <a:lnTo>
                  <a:pt x="95" y="120"/>
                </a:lnTo>
                <a:lnTo>
                  <a:pt x="96" y="120"/>
                </a:lnTo>
                <a:lnTo>
                  <a:pt x="98" y="120"/>
                </a:lnTo>
                <a:lnTo>
                  <a:pt x="98" y="121"/>
                </a:lnTo>
                <a:lnTo>
                  <a:pt x="99" y="121"/>
                </a:lnTo>
                <a:lnTo>
                  <a:pt x="101" y="121"/>
                </a:lnTo>
                <a:lnTo>
                  <a:pt x="103" y="121"/>
                </a:lnTo>
                <a:lnTo>
                  <a:pt x="104" y="121"/>
                </a:lnTo>
                <a:lnTo>
                  <a:pt x="104" y="123"/>
                </a:lnTo>
                <a:lnTo>
                  <a:pt x="104" y="121"/>
                </a:lnTo>
                <a:lnTo>
                  <a:pt x="104" y="123"/>
                </a:lnTo>
                <a:lnTo>
                  <a:pt x="106" y="121"/>
                </a:lnTo>
                <a:lnTo>
                  <a:pt x="106" y="123"/>
                </a:lnTo>
                <a:lnTo>
                  <a:pt x="107" y="125"/>
                </a:lnTo>
                <a:lnTo>
                  <a:pt x="109" y="125"/>
                </a:lnTo>
                <a:lnTo>
                  <a:pt x="109" y="126"/>
                </a:lnTo>
                <a:lnTo>
                  <a:pt x="111" y="126"/>
                </a:lnTo>
                <a:lnTo>
                  <a:pt x="111" y="128"/>
                </a:lnTo>
                <a:lnTo>
                  <a:pt x="112" y="128"/>
                </a:lnTo>
                <a:lnTo>
                  <a:pt x="112" y="129"/>
                </a:lnTo>
                <a:lnTo>
                  <a:pt x="111" y="129"/>
                </a:lnTo>
                <a:lnTo>
                  <a:pt x="109" y="129"/>
                </a:lnTo>
                <a:lnTo>
                  <a:pt x="107" y="129"/>
                </a:lnTo>
                <a:lnTo>
                  <a:pt x="106" y="129"/>
                </a:lnTo>
                <a:lnTo>
                  <a:pt x="104" y="129"/>
                </a:lnTo>
                <a:lnTo>
                  <a:pt x="104" y="131"/>
                </a:lnTo>
                <a:lnTo>
                  <a:pt x="103" y="131"/>
                </a:lnTo>
                <a:lnTo>
                  <a:pt x="101" y="131"/>
                </a:lnTo>
                <a:lnTo>
                  <a:pt x="99" y="131"/>
                </a:lnTo>
                <a:lnTo>
                  <a:pt x="98" y="131"/>
                </a:lnTo>
                <a:lnTo>
                  <a:pt x="98" y="133"/>
                </a:lnTo>
                <a:lnTo>
                  <a:pt x="96" y="133"/>
                </a:lnTo>
                <a:lnTo>
                  <a:pt x="95" y="133"/>
                </a:lnTo>
                <a:lnTo>
                  <a:pt x="93" y="133"/>
                </a:lnTo>
                <a:lnTo>
                  <a:pt x="91" y="133"/>
                </a:lnTo>
                <a:lnTo>
                  <a:pt x="90" y="133"/>
                </a:lnTo>
                <a:lnTo>
                  <a:pt x="90" y="134"/>
                </a:lnTo>
                <a:lnTo>
                  <a:pt x="90" y="133"/>
                </a:lnTo>
                <a:lnTo>
                  <a:pt x="90" y="134"/>
                </a:lnTo>
                <a:lnTo>
                  <a:pt x="88" y="134"/>
                </a:lnTo>
                <a:lnTo>
                  <a:pt x="88" y="133"/>
                </a:lnTo>
                <a:lnTo>
                  <a:pt x="88" y="134"/>
                </a:lnTo>
                <a:lnTo>
                  <a:pt x="87" y="134"/>
                </a:lnTo>
                <a:lnTo>
                  <a:pt x="87" y="133"/>
                </a:lnTo>
                <a:lnTo>
                  <a:pt x="85" y="133"/>
                </a:lnTo>
                <a:lnTo>
                  <a:pt x="83" y="133"/>
                </a:lnTo>
                <a:lnTo>
                  <a:pt x="83" y="134"/>
                </a:lnTo>
                <a:lnTo>
                  <a:pt x="83" y="133"/>
                </a:lnTo>
                <a:lnTo>
                  <a:pt x="83" y="134"/>
                </a:lnTo>
                <a:lnTo>
                  <a:pt x="82" y="134"/>
                </a:lnTo>
                <a:lnTo>
                  <a:pt x="80" y="134"/>
                </a:lnTo>
                <a:lnTo>
                  <a:pt x="79" y="134"/>
                </a:lnTo>
                <a:lnTo>
                  <a:pt x="79" y="136"/>
                </a:lnTo>
                <a:lnTo>
                  <a:pt x="77" y="136"/>
                </a:lnTo>
                <a:lnTo>
                  <a:pt x="75" y="136"/>
                </a:lnTo>
                <a:lnTo>
                  <a:pt x="74" y="136"/>
                </a:lnTo>
                <a:lnTo>
                  <a:pt x="74" y="134"/>
                </a:lnTo>
                <a:lnTo>
                  <a:pt x="72" y="134"/>
                </a:lnTo>
                <a:lnTo>
                  <a:pt x="74" y="134"/>
                </a:lnTo>
                <a:lnTo>
                  <a:pt x="72" y="134"/>
                </a:lnTo>
                <a:lnTo>
                  <a:pt x="74" y="134"/>
                </a:lnTo>
                <a:lnTo>
                  <a:pt x="74" y="133"/>
                </a:lnTo>
                <a:lnTo>
                  <a:pt x="74" y="131"/>
                </a:lnTo>
                <a:lnTo>
                  <a:pt x="74" y="133"/>
                </a:lnTo>
                <a:lnTo>
                  <a:pt x="74" y="131"/>
                </a:lnTo>
                <a:lnTo>
                  <a:pt x="75" y="131"/>
                </a:lnTo>
                <a:lnTo>
                  <a:pt x="75" y="133"/>
                </a:lnTo>
                <a:lnTo>
                  <a:pt x="75" y="131"/>
                </a:lnTo>
                <a:lnTo>
                  <a:pt x="75" y="129"/>
                </a:lnTo>
                <a:lnTo>
                  <a:pt x="75" y="131"/>
                </a:lnTo>
                <a:lnTo>
                  <a:pt x="77" y="131"/>
                </a:lnTo>
                <a:lnTo>
                  <a:pt x="77" y="129"/>
                </a:lnTo>
                <a:lnTo>
                  <a:pt x="75" y="129"/>
                </a:lnTo>
                <a:lnTo>
                  <a:pt x="75" y="128"/>
                </a:lnTo>
                <a:lnTo>
                  <a:pt x="74" y="128"/>
                </a:lnTo>
                <a:lnTo>
                  <a:pt x="74" y="126"/>
                </a:lnTo>
                <a:lnTo>
                  <a:pt x="72" y="125"/>
                </a:lnTo>
                <a:lnTo>
                  <a:pt x="74" y="125"/>
                </a:lnTo>
                <a:lnTo>
                  <a:pt x="72" y="125"/>
                </a:lnTo>
                <a:lnTo>
                  <a:pt x="71" y="125"/>
                </a:lnTo>
                <a:lnTo>
                  <a:pt x="72" y="125"/>
                </a:lnTo>
                <a:lnTo>
                  <a:pt x="72" y="123"/>
                </a:lnTo>
                <a:lnTo>
                  <a:pt x="71" y="123"/>
                </a:lnTo>
                <a:lnTo>
                  <a:pt x="71" y="125"/>
                </a:lnTo>
                <a:lnTo>
                  <a:pt x="69" y="125"/>
                </a:lnTo>
                <a:lnTo>
                  <a:pt x="69" y="123"/>
                </a:lnTo>
                <a:lnTo>
                  <a:pt x="69" y="125"/>
                </a:lnTo>
                <a:lnTo>
                  <a:pt x="69" y="123"/>
                </a:lnTo>
                <a:lnTo>
                  <a:pt x="69" y="125"/>
                </a:lnTo>
                <a:lnTo>
                  <a:pt x="67" y="125"/>
                </a:lnTo>
                <a:lnTo>
                  <a:pt x="67" y="123"/>
                </a:lnTo>
                <a:lnTo>
                  <a:pt x="67" y="125"/>
                </a:lnTo>
                <a:lnTo>
                  <a:pt x="67" y="123"/>
                </a:lnTo>
                <a:lnTo>
                  <a:pt x="66" y="123"/>
                </a:lnTo>
                <a:lnTo>
                  <a:pt x="66" y="121"/>
                </a:lnTo>
                <a:lnTo>
                  <a:pt x="66" y="123"/>
                </a:lnTo>
                <a:lnTo>
                  <a:pt x="66" y="121"/>
                </a:lnTo>
                <a:lnTo>
                  <a:pt x="64" y="121"/>
                </a:lnTo>
                <a:lnTo>
                  <a:pt x="66" y="121"/>
                </a:lnTo>
                <a:lnTo>
                  <a:pt x="64" y="121"/>
                </a:lnTo>
                <a:lnTo>
                  <a:pt x="66" y="121"/>
                </a:lnTo>
                <a:lnTo>
                  <a:pt x="64" y="121"/>
                </a:lnTo>
                <a:lnTo>
                  <a:pt x="64" y="120"/>
                </a:lnTo>
                <a:lnTo>
                  <a:pt x="64" y="121"/>
                </a:lnTo>
                <a:lnTo>
                  <a:pt x="64" y="120"/>
                </a:lnTo>
                <a:lnTo>
                  <a:pt x="63" y="120"/>
                </a:lnTo>
                <a:lnTo>
                  <a:pt x="63" y="118"/>
                </a:lnTo>
                <a:lnTo>
                  <a:pt x="61" y="118"/>
                </a:lnTo>
                <a:lnTo>
                  <a:pt x="61" y="117"/>
                </a:lnTo>
                <a:lnTo>
                  <a:pt x="63" y="117"/>
                </a:lnTo>
                <a:lnTo>
                  <a:pt x="64" y="117"/>
                </a:lnTo>
                <a:lnTo>
                  <a:pt x="64" y="115"/>
                </a:lnTo>
                <a:lnTo>
                  <a:pt x="66" y="115"/>
                </a:lnTo>
                <a:lnTo>
                  <a:pt x="66" y="117"/>
                </a:lnTo>
                <a:lnTo>
                  <a:pt x="67" y="117"/>
                </a:lnTo>
                <a:lnTo>
                  <a:pt x="69" y="117"/>
                </a:lnTo>
                <a:lnTo>
                  <a:pt x="71" y="117"/>
                </a:lnTo>
                <a:lnTo>
                  <a:pt x="72" y="117"/>
                </a:lnTo>
                <a:lnTo>
                  <a:pt x="72" y="115"/>
                </a:lnTo>
                <a:lnTo>
                  <a:pt x="74" y="115"/>
                </a:lnTo>
                <a:close/>
                <a:moveTo>
                  <a:pt x="53" y="115"/>
                </a:moveTo>
                <a:lnTo>
                  <a:pt x="53" y="117"/>
                </a:lnTo>
                <a:lnTo>
                  <a:pt x="55" y="117"/>
                </a:lnTo>
                <a:lnTo>
                  <a:pt x="55" y="115"/>
                </a:lnTo>
                <a:lnTo>
                  <a:pt x="55" y="117"/>
                </a:lnTo>
                <a:lnTo>
                  <a:pt x="53" y="117"/>
                </a:lnTo>
                <a:lnTo>
                  <a:pt x="51" y="117"/>
                </a:lnTo>
                <a:lnTo>
                  <a:pt x="50" y="117"/>
                </a:lnTo>
                <a:lnTo>
                  <a:pt x="51" y="117"/>
                </a:lnTo>
                <a:lnTo>
                  <a:pt x="50" y="117"/>
                </a:lnTo>
                <a:lnTo>
                  <a:pt x="50" y="118"/>
                </a:lnTo>
                <a:lnTo>
                  <a:pt x="50" y="117"/>
                </a:lnTo>
                <a:lnTo>
                  <a:pt x="50" y="118"/>
                </a:lnTo>
                <a:lnTo>
                  <a:pt x="48" y="118"/>
                </a:lnTo>
                <a:lnTo>
                  <a:pt x="48" y="117"/>
                </a:lnTo>
                <a:lnTo>
                  <a:pt x="48" y="118"/>
                </a:lnTo>
                <a:lnTo>
                  <a:pt x="48" y="117"/>
                </a:lnTo>
                <a:lnTo>
                  <a:pt x="48" y="118"/>
                </a:lnTo>
                <a:lnTo>
                  <a:pt x="48" y="117"/>
                </a:lnTo>
                <a:lnTo>
                  <a:pt x="47" y="117"/>
                </a:lnTo>
                <a:lnTo>
                  <a:pt x="47" y="115"/>
                </a:lnTo>
                <a:lnTo>
                  <a:pt x="47" y="117"/>
                </a:lnTo>
                <a:lnTo>
                  <a:pt x="47" y="115"/>
                </a:lnTo>
                <a:lnTo>
                  <a:pt x="48" y="115"/>
                </a:lnTo>
                <a:lnTo>
                  <a:pt x="50" y="115"/>
                </a:lnTo>
                <a:lnTo>
                  <a:pt x="51" y="115"/>
                </a:lnTo>
                <a:lnTo>
                  <a:pt x="53" y="115"/>
                </a:lnTo>
                <a:close/>
                <a:moveTo>
                  <a:pt x="48" y="109"/>
                </a:moveTo>
                <a:lnTo>
                  <a:pt x="50" y="109"/>
                </a:lnTo>
                <a:lnTo>
                  <a:pt x="50" y="110"/>
                </a:lnTo>
                <a:lnTo>
                  <a:pt x="48" y="110"/>
                </a:lnTo>
                <a:lnTo>
                  <a:pt x="48" y="109"/>
                </a:lnTo>
                <a:close/>
                <a:moveTo>
                  <a:pt x="75" y="109"/>
                </a:moveTo>
                <a:lnTo>
                  <a:pt x="75" y="110"/>
                </a:lnTo>
                <a:lnTo>
                  <a:pt x="75" y="109"/>
                </a:lnTo>
                <a:lnTo>
                  <a:pt x="77" y="109"/>
                </a:lnTo>
                <a:lnTo>
                  <a:pt x="75" y="109"/>
                </a:lnTo>
                <a:close/>
                <a:moveTo>
                  <a:pt x="269" y="109"/>
                </a:moveTo>
                <a:lnTo>
                  <a:pt x="267" y="109"/>
                </a:lnTo>
                <a:lnTo>
                  <a:pt x="267" y="107"/>
                </a:lnTo>
                <a:lnTo>
                  <a:pt x="269" y="109"/>
                </a:lnTo>
                <a:close/>
                <a:moveTo>
                  <a:pt x="179" y="107"/>
                </a:moveTo>
                <a:lnTo>
                  <a:pt x="181" y="107"/>
                </a:lnTo>
                <a:lnTo>
                  <a:pt x="179" y="107"/>
                </a:lnTo>
                <a:close/>
                <a:moveTo>
                  <a:pt x="39" y="105"/>
                </a:moveTo>
                <a:lnTo>
                  <a:pt x="39" y="107"/>
                </a:lnTo>
                <a:lnTo>
                  <a:pt x="39" y="109"/>
                </a:lnTo>
                <a:lnTo>
                  <a:pt x="37" y="109"/>
                </a:lnTo>
                <a:lnTo>
                  <a:pt x="37" y="107"/>
                </a:lnTo>
                <a:lnTo>
                  <a:pt x="37" y="109"/>
                </a:lnTo>
                <a:lnTo>
                  <a:pt x="37" y="107"/>
                </a:lnTo>
                <a:lnTo>
                  <a:pt x="37" y="105"/>
                </a:lnTo>
                <a:lnTo>
                  <a:pt x="35" y="107"/>
                </a:lnTo>
                <a:lnTo>
                  <a:pt x="35" y="105"/>
                </a:lnTo>
                <a:lnTo>
                  <a:pt x="35" y="107"/>
                </a:lnTo>
                <a:lnTo>
                  <a:pt x="35" y="105"/>
                </a:lnTo>
                <a:lnTo>
                  <a:pt x="35" y="107"/>
                </a:lnTo>
                <a:lnTo>
                  <a:pt x="34" y="107"/>
                </a:lnTo>
                <a:lnTo>
                  <a:pt x="34" y="105"/>
                </a:lnTo>
                <a:lnTo>
                  <a:pt x="35" y="105"/>
                </a:lnTo>
                <a:lnTo>
                  <a:pt x="37" y="105"/>
                </a:lnTo>
                <a:lnTo>
                  <a:pt x="39" y="105"/>
                </a:lnTo>
                <a:lnTo>
                  <a:pt x="39" y="104"/>
                </a:lnTo>
                <a:lnTo>
                  <a:pt x="39" y="105"/>
                </a:lnTo>
                <a:close/>
                <a:moveTo>
                  <a:pt x="43" y="104"/>
                </a:moveTo>
                <a:lnTo>
                  <a:pt x="43" y="105"/>
                </a:lnTo>
                <a:lnTo>
                  <a:pt x="45" y="105"/>
                </a:lnTo>
                <a:lnTo>
                  <a:pt x="45" y="107"/>
                </a:lnTo>
                <a:lnTo>
                  <a:pt x="45" y="109"/>
                </a:lnTo>
                <a:lnTo>
                  <a:pt x="43" y="107"/>
                </a:lnTo>
                <a:lnTo>
                  <a:pt x="43" y="105"/>
                </a:lnTo>
                <a:lnTo>
                  <a:pt x="42" y="105"/>
                </a:lnTo>
                <a:lnTo>
                  <a:pt x="40" y="105"/>
                </a:lnTo>
                <a:lnTo>
                  <a:pt x="42" y="105"/>
                </a:lnTo>
                <a:lnTo>
                  <a:pt x="40" y="104"/>
                </a:lnTo>
                <a:lnTo>
                  <a:pt x="42" y="104"/>
                </a:lnTo>
                <a:lnTo>
                  <a:pt x="40" y="104"/>
                </a:lnTo>
                <a:lnTo>
                  <a:pt x="42" y="104"/>
                </a:lnTo>
                <a:lnTo>
                  <a:pt x="43" y="104"/>
                </a:lnTo>
                <a:close/>
                <a:moveTo>
                  <a:pt x="211" y="101"/>
                </a:moveTo>
                <a:lnTo>
                  <a:pt x="213" y="102"/>
                </a:lnTo>
                <a:lnTo>
                  <a:pt x="215" y="102"/>
                </a:lnTo>
                <a:lnTo>
                  <a:pt x="216" y="102"/>
                </a:lnTo>
                <a:lnTo>
                  <a:pt x="218" y="102"/>
                </a:lnTo>
                <a:lnTo>
                  <a:pt x="218" y="104"/>
                </a:lnTo>
                <a:lnTo>
                  <a:pt x="219" y="104"/>
                </a:lnTo>
                <a:lnTo>
                  <a:pt x="221" y="104"/>
                </a:lnTo>
                <a:lnTo>
                  <a:pt x="223" y="104"/>
                </a:lnTo>
                <a:lnTo>
                  <a:pt x="223" y="105"/>
                </a:lnTo>
                <a:lnTo>
                  <a:pt x="224" y="105"/>
                </a:lnTo>
                <a:lnTo>
                  <a:pt x="226" y="105"/>
                </a:lnTo>
                <a:lnTo>
                  <a:pt x="226" y="107"/>
                </a:lnTo>
                <a:lnTo>
                  <a:pt x="227" y="109"/>
                </a:lnTo>
                <a:lnTo>
                  <a:pt x="227" y="110"/>
                </a:lnTo>
                <a:lnTo>
                  <a:pt x="227" y="112"/>
                </a:lnTo>
                <a:lnTo>
                  <a:pt x="227" y="110"/>
                </a:lnTo>
                <a:lnTo>
                  <a:pt x="229" y="110"/>
                </a:lnTo>
                <a:lnTo>
                  <a:pt x="229" y="112"/>
                </a:lnTo>
                <a:lnTo>
                  <a:pt x="231" y="112"/>
                </a:lnTo>
                <a:lnTo>
                  <a:pt x="231" y="113"/>
                </a:lnTo>
                <a:lnTo>
                  <a:pt x="232" y="113"/>
                </a:lnTo>
                <a:lnTo>
                  <a:pt x="232" y="115"/>
                </a:lnTo>
                <a:lnTo>
                  <a:pt x="234" y="115"/>
                </a:lnTo>
                <a:lnTo>
                  <a:pt x="235" y="115"/>
                </a:lnTo>
                <a:lnTo>
                  <a:pt x="237" y="115"/>
                </a:lnTo>
                <a:lnTo>
                  <a:pt x="239" y="115"/>
                </a:lnTo>
                <a:lnTo>
                  <a:pt x="240" y="115"/>
                </a:lnTo>
                <a:lnTo>
                  <a:pt x="242" y="115"/>
                </a:lnTo>
                <a:lnTo>
                  <a:pt x="243" y="115"/>
                </a:lnTo>
                <a:lnTo>
                  <a:pt x="243" y="117"/>
                </a:lnTo>
                <a:lnTo>
                  <a:pt x="245" y="117"/>
                </a:lnTo>
                <a:lnTo>
                  <a:pt x="247" y="117"/>
                </a:lnTo>
                <a:lnTo>
                  <a:pt x="248" y="117"/>
                </a:lnTo>
                <a:lnTo>
                  <a:pt x="250" y="117"/>
                </a:lnTo>
                <a:lnTo>
                  <a:pt x="250" y="118"/>
                </a:lnTo>
                <a:lnTo>
                  <a:pt x="251" y="118"/>
                </a:lnTo>
                <a:lnTo>
                  <a:pt x="251" y="120"/>
                </a:lnTo>
                <a:lnTo>
                  <a:pt x="253" y="120"/>
                </a:lnTo>
                <a:lnTo>
                  <a:pt x="255" y="120"/>
                </a:lnTo>
                <a:lnTo>
                  <a:pt x="256" y="120"/>
                </a:lnTo>
                <a:lnTo>
                  <a:pt x="258" y="120"/>
                </a:lnTo>
                <a:lnTo>
                  <a:pt x="259" y="120"/>
                </a:lnTo>
                <a:lnTo>
                  <a:pt x="261" y="121"/>
                </a:lnTo>
                <a:lnTo>
                  <a:pt x="261" y="123"/>
                </a:lnTo>
                <a:lnTo>
                  <a:pt x="263" y="123"/>
                </a:lnTo>
                <a:lnTo>
                  <a:pt x="263" y="125"/>
                </a:lnTo>
                <a:lnTo>
                  <a:pt x="264" y="125"/>
                </a:lnTo>
                <a:lnTo>
                  <a:pt x="266" y="125"/>
                </a:lnTo>
                <a:lnTo>
                  <a:pt x="266" y="126"/>
                </a:lnTo>
                <a:lnTo>
                  <a:pt x="267" y="128"/>
                </a:lnTo>
                <a:lnTo>
                  <a:pt x="269" y="128"/>
                </a:lnTo>
                <a:lnTo>
                  <a:pt x="269" y="129"/>
                </a:lnTo>
                <a:lnTo>
                  <a:pt x="271" y="129"/>
                </a:lnTo>
                <a:lnTo>
                  <a:pt x="272" y="131"/>
                </a:lnTo>
                <a:lnTo>
                  <a:pt x="272" y="129"/>
                </a:lnTo>
                <a:lnTo>
                  <a:pt x="272" y="131"/>
                </a:lnTo>
                <a:lnTo>
                  <a:pt x="272" y="133"/>
                </a:lnTo>
                <a:lnTo>
                  <a:pt x="274" y="133"/>
                </a:lnTo>
                <a:lnTo>
                  <a:pt x="274" y="134"/>
                </a:lnTo>
                <a:lnTo>
                  <a:pt x="274" y="136"/>
                </a:lnTo>
                <a:lnTo>
                  <a:pt x="275" y="136"/>
                </a:lnTo>
                <a:lnTo>
                  <a:pt x="274" y="136"/>
                </a:lnTo>
                <a:lnTo>
                  <a:pt x="272" y="137"/>
                </a:lnTo>
                <a:lnTo>
                  <a:pt x="272" y="139"/>
                </a:lnTo>
                <a:lnTo>
                  <a:pt x="271" y="139"/>
                </a:lnTo>
                <a:lnTo>
                  <a:pt x="271" y="141"/>
                </a:lnTo>
                <a:lnTo>
                  <a:pt x="269" y="141"/>
                </a:lnTo>
                <a:lnTo>
                  <a:pt x="267" y="141"/>
                </a:lnTo>
                <a:lnTo>
                  <a:pt x="266" y="142"/>
                </a:lnTo>
                <a:lnTo>
                  <a:pt x="264" y="142"/>
                </a:lnTo>
                <a:lnTo>
                  <a:pt x="264" y="144"/>
                </a:lnTo>
                <a:lnTo>
                  <a:pt x="264" y="145"/>
                </a:lnTo>
                <a:lnTo>
                  <a:pt x="266" y="145"/>
                </a:lnTo>
                <a:lnTo>
                  <a:pt x="266" y="147"/>
                </a:lnTo>
                <a:lnTo>
                  <a:pt x="267" y="147"/>
                </a:lnTo>
                <a:lnTo>
                  <a:pt x="267" y="149"/>
                </a:lnTo>
                <a:lnTo>
                  <a:pt x="269" y="150"/>
                </a:lnTo>
                <a:lnTo>
                  <a:pt x="269" y="152"/>
                </a:lnTo>
                <a:lnTo>
                  <a:pt x="271" y="152"/>
                </a:lnTo>
                <a:lnTo>
                  <a:pt x="271" y="153"/>
                </a:lnTo>
                <a:lnTo>
                  <a:pt x="271" y="155"/>
                </a:lnTo>
                <a:lnTo>
                  <a:pt x="269" y="155"/>
                </a:lnTo>
                <a:lnTo>
                  <a:pt x="269" y="157"/>
                </a:lnTo>
                <a:lnTo>
                  <a:pt x="269" y="158"/>
                </a:lnTo>
                <a:lnTo>
                  <a:pt x="269" y="157"/>
                </a:lnTo>
                <a:lnTo>
                  <a:pt x="269" y="158"/>
                </a:lnTo>
                <a:lnTo>
                  <a:pt x="267" y="158"/>
                </a:lnTo>
                <a:lnTo>
                  <a:pt x="266" y="158"/>
                </a:lnTo>
                <a:lnTo>
                  <a:pt x="266" y="160"/>
                </a:lnTo>
                <a:lnTo>
                  <a:pt x="264" y="160"/>
                </a:lnTo>
                <a:lnTo>
                  <a:pt x="266" y="160"/>
                </a:lnTo>
                <a:lnTo>
                  <a:pt x="266" y="161"/>
                </a:lnTo>
                <a:lnTo>
                  <a:pt x="267" y="161"/>
                </a:lnTo>
                <a:lnTo>
                  <a:pt x="267" y="163"/>
                </a:lnTo>
                <a:lnTo>
                  <a:pt x="269" y="163"/>
                </a:lnTo>
                <a:lnTo>
                  <a:pt x="269" y="165"/>
                </a:lnTo>
                <a:lnTo>
                  <a:pt x="271" y="165"/>
                </a:lnTo>
                <a:lnTo>
                  <a:pt x="269" y="165"/>
                </a:lnTo>
                <a:lnTo>
                  <a:pt x="271" y="165"/>
                </a:lnTo>
                <a:lnTo>
                  <a:pt x="269" y="165"/>
                </a:lnTo>
                <a:lnTo>
                  <a:pt x="267" y="165"/>
                </a:lnTo>
                <a:lnTo>
                  <a:pt x="267" y="163"/>
                </a:lnTo>
                <a:lnTo>
                  <a:pt x="266" y="163"/>
                </a:lnTo>
                <a:lnTo>
                  <a:pt x="264" y="163"/>
                </a:lnTo>
                <a:lnTo>
                  <a:pt x="264" y="161"/>
                </a:lnTo>
                <a:lnTo>
                  <a:pt x="263" y="163"/>
                </a:lnTo>
                <a:lnTo>
                  <a:pt x="263" y="161"/>
                </a:lnTo>
                <a:lnTo>
                  <a:pt x="263" y="163"/>
                </a:lnTo>
                <a:lnTo>
                  <a:pt x="261" y="163"/>
                </a:lnTo>
                <a:lnTo>
                  <a:pt x="261" y="165"/>
                </a:lnTo>
                <a:lnTo>
                  <a:pt x="261" y="166"/>
                </a:lnTo>
                <a:lnTo>
                  <a:pt x="261" y="168"/>
                </a:lnTo>
                <a:lnTo>
                  <a:pt x="259" y="168"/>
                </a:lnTo>
                <a:lnTo>
                  <a:pt x="259" y="169"/>
                </a:lnTo>
                <a:lnTo>
                  <a:pt x="258" y="169"/>
                </a:lnTo>
                <a:lnTo>
                  <a:pt x="258" y="171"/>
                </a:lnTo>
                <a:lnTo>
                  <a:pt x="256" y="171"/>
                </a:lnTo>
                <a:lnTo>
                  <a:pt x="256" y="173"/>
                </a:lnTo>
                <a:lnTo>
                  <a:pt x="256" y="174"/>
                </a:lnTo>
                <a:lnTo>
                  <a:pt x="256" y="176"/>
                </a:lnTo>
                <a:lnTo>
                  <a:pt x="256" y="174"/>
                </a:lnTo>
                <a:lnTo>
                  <a:pt x="255" y="174"/>
                </a:lnTo>
                <a:lnTo>
                  <a:pt x="253" y="174"/>
                </a:lnTo>
                <a:lnTo>
                  <a:pt x="251" y="174"/>
                </a:lnTo>
                <a:lnTo>
                  <a:pt x="251" y="176"/>
                </a:lnTo>
                <a:lnTo>
                  <a:pt x="250" y="176"/>
                </a:lnTo>
                <a:lnTo>
                  <a:pt x="250" y="177"/>
                </a:lnTo>
                <a:lnTo>
                  <a:pt x="251" y="177"/>
                </a:lnTo>
                <a:lnTo>
                  <a:pt x="251" y="179"/>
                </a:lnTo>
                <a:lnTo>
                  <a:pt x="251" y="181"/>
                </a:lnTo>
                <a:lnTo>
                  <a:pt x="251" y="179"/>
                </a:lnTo>
                <a:lnTo>
                  <a:pt x="250" y="179"/>
                </a:lnTo>
                <a:lnTo>
                  <a:pt x="250" y="181"/>
                </a:lnTo>
                <a:lnTo>
                  <a:pt x="250" y="179"/>
                </a:lnTo>
                <a:lnTo>
                  <a:pt x="248" y="179"/>
                </a:lnTo>
                <a:lnTo>
                  <a:pt x="248" y="177"/>
                </a:lnTo>
                <a:lnTo>
                  <a:pt x="248" y="176"/>
                </a:lnTo>
                <a:lnTo>
                  <a:pt x="247" y="176"/>
                </a:lnTo>
                <a:lnTo>
                  <a:pt x="245" y="176"/>
                </a:lnTo>
                <a:lnTo>
                  <a:pt x="245" y="177"/>
                </a:lnTo>
                <a:lnTo>
                  <a:pt x="243" y="176"/>
                </a:lnTo>
                <a:lnTo>
                  <a:pt x="245" y="176"/>
                </a:lnTo>
                <a:lnTo>
                  <a:pt x="243" y="176"/>
                </a:lnTo>
                <a:lnTo>
                  <a:pt x="242" y="176"/>
                </a:lnTo>
                <a:lnTo>
                  <a:pt x="240" y="176"/>
                </a:lnTo>
                <a:lnTo>
                  <a:pt x="239" y="176"/>
                </a:lnTo>
                <a:lnTo>
                  <a:pt x="237" y="176"/>
                </a:lnTo>
                <a:lnTo>
                  <a:pt x="237" y="174"/>
                </a:lnTo>
                <a:lnTo>
                  <a:pt x="235" y="174"/>
                </a:lnTo>
                <a:lnTo>
                  <a:pt x="234" y="174"/>
                </a:lnTo>
                <a:lnTo>
                  <a:pt x="232" y="173"/>
                </a:lnTo>
                <a:lnTo>
                  <a:pt x="232" y="174"/>
                </a:lnTo>
                <a:lnTo>
                  <a:pt x="232" y="173"/>
                </a:lnTo>
                <a:lnTo>
                  <a:pt x="231" y="174"/>
                </a:lnTo>
                <a:lnTo>
                  <a:pt x="231" y="173"/>
                </a:lnTo>
                <a:lnTo>
                  <a:pt x="229" y="173"/>
                </a:lnTo>
                <a:lnTo>
                  <a:pt x="227" y="173"/>
                </a:lnTo>
                <a:lnTo>
                  <a:pt x="226" y="173"/>
                </a:lnTo>
                <a:lnTo>
                  <a:pt x="224" y="171"/>
                </a:lnTo>
                <a:lnTo>
                  <a:pt x="223" y="171"/>
                </a:lnTo>
                <a:lnTo>
                  <a:pt x="221" y="171"/>
                </a:lnTo>
                <a:lnTo>
                  <a:pt x="219" y="171"/>
                </a:lnTo>
                <a:lnTo>
                  <a:pt x="218" y="171"/>
                </a:lnTo>
                <a:lnTo>
                  <a:pt x="218" y="173"/>
                </a:lnTo>
                <a:lnTo>
                  <a:pt x="216" y="173"/>
                </a:lnTo>
                <a:lnTo>
                  <a:pt x="216" y="171"/>
                </a:lnTo>
                <a:lnTo>
                  <a:pt x="216" y="173"/>
                </a:lnTo>
                <a:lnTo>
                  <a:pt x="215" y="173"/>
                </a:lnTo>
                <a:lnTo>
                  <a:pt x="215" y="174"/>
                </a:lnTo>
                <a:lnTo>
                  <a:pt x="216" y="174"/>
                </a:lnTo>
                <a:lnTo>
                  <a:pt x="218" y="174"/>
                </a:lnTo>
                <a:lnTo>
                  <a:pt x="219" y="173"/>
                </a:lnTo>
                <a:lnTo>
                  <a:pt x="219" y="174"/>
                </a:lnTo>
                <a:lnTo>
                  <a:pt x="219" y="173"/>
                </a:lnTo>
                <a:lnTo>
                  <a:pt x="221" y="173"/>
                </a:lnTo>
                <a:lnTo>
                  <a:pt x="223" y="173"/>
                </a:lnTo>
                <a:lnTo>
                  <a:pt x="224" y="174"/>
                </a:lnTo>
                <a:lnTo>
                  <a:pt x="226" y="174"/>
                </a:lnTo>
                <a:lnTo>
                  <a:pt x="224" y="174"/>
                </a:lnTo>
                <a:lnTo>
                  <a:pt x="224" y="176"/>
                </a:lnTo>
                <a:lnTo>
                  <a:pt x="223" y="176"/>
                </a:lnTo>
                <a:lnTo>
                  <a:pt x="221" y="176"/>
                </a:lnTo>
                <a:lnTo>
                  <a:pt x="223" y="176"/>
                </a:lnTo>
                <a:lnTo>
                  <a:pt x="223" y="177"/>
                </a:lnTo>
                <a:lnTo>
                  <a:pt x="221" y="177"/>
                </a:lnTo>
                <a:lnTo>
                  <a:pt x="221" y="176"/>
                </a:lnTo>
                <a:lnTo>
                  <a:pt x="221" y="177"/>
                </a:lnTo>
                <a:lnTo>
                  <a:pt x="219" y="177"/>
                </a:lnTo>
                <a:lnTo>
                  <a:pt x="218" y="177"/>
                </a:lnTo>
                <a:lnTo>
                  <a:pt x="218" y="179"/>
                </a:lnTo>
                <a:lnTo>
                  <a:pt x="216" y="179"/>
                </a:lnTo>
                <a:lnTo>
                  <a:pt x="216" y="181"/>
                </a:lnTo>
                <a:lnTo>
                  <a:pt x="215" y="181"/>
                </a:lnTo>
                <a:lnTo>
                  <a:pt x="215" y="179"/>
                </a:lnTo>
                <a:lnTo>
                  <a:pt x="213" y="179"/>
                </a:lnTo>
                <a:lnTo>
                  <a:pt x="213" y="177"/>
                </a:lnTo>
                <a:lnTo>
                  <a:pt x="213" y="176"/>
                </a:lnTo>
                <a:lnTo>
                  <a:pt x="213" y="174"/>
                </a:lnTo>
                <a:lnTo>
                  <a:pt x="211" y="174"/>
                </a:lnTo>
                <a:lnTo>
                  <a:pt x="211" y="173"/>
                </a:lnTo>
                <a:lnTo>
                  <a:pt x="210" y="173"/>
                </a:lnTo>
                <a:lnTo>
                  <a:pt x="210" y="171"/>
                </a:lnTo>
                <a:lnTo>
                  <a:pt x="208" y="171"/>
                </a:lnTo>
                <a:lnTo>
                  <a:pt x="208" y="169"/>
                </a:lnTo>
                <a:lnTo>
                  <a:pt x="208" y="171"/>
                </a:lnTo>
                <a:lnTo>
                  <a:pt x="207" y="171"/>
                </a:lnTo>
                <a:lnTo>
                  <a:pt x="207" y="169"/>
                </a:lnTo>
                <a:lnTo>
                  <a:pt x="208" y="169"/>
                </a:lnTo>
                <a:lnTo>
                  <a:pt x="208" y="168"/>
                </a:lnTo>
                <a:lnTo>
                  <a:pt x="208" y="166"/>
                </a:lnTo>
                <a:lnTo>
                  <a:pt x="208" y="165"/>
                </a:lnTo>
                <a:lnTo>
                  <a:pt x="207" y="165"/>
                </a:lnTo>
                <a:lnTo>
                  <a:pt x="207" y="163"/>
                </a:lnTo>
                <a:lnTo>
                  <a:pt x="205" y="163"/>
                </a:lnTo>
                <a:lnTo>
                  <a:pt x="203" y="163"/>
                </a:lnTo>
                <a:lnTo>
                  <a:pt x="203" y="161"/>
                </a:lnTo>
                <a:lnTo>
                  <a:pt x="202" y="161"/>
                </a:lnTo>
                <a:lnTo>
                  <a:pt x="202" y="160"/>
                </a:lnTo>
                <a:lnTo>
                  <a:pt x="200" y="158"/>
                </a:lnTo>
                <a:lnTo>
                  <a:pt x="199" y="158"/>
                </a:lnTo>
                <a:lnTo>
                  <a:pt x="199" y="157"/>
                </a:lnTo>
                <a:lnTo>
                  <a:pt x="199" y="155"/>
                </a:lnTo>
                <a:lnTo>
                  <a:pt x="197" y="155"/>
                </a:lnTo>
                <a:lnTo>
                  <a:pt x="197" y="153"/>
                </a:lnTo>
                <a:lnTo>
                  <a:pt x="197" y="152"/>
                </a:lnTo>
                <a:lnTo>
                  <a:pt x="195" y="152"/>
                </a:lnTo>
                <a:lnTo>
                  <a:pt x="195" y="150"/>
                </a:lnTo>
                <a:lnTo>
                  <a:pt x="194" y="149"/>
                </a:lnTo>
                <a:lnTo>
                  <a:pt x="194" y="147"/>
                </a:lnTo>
                <a:lnTo>
                  <a:pt x="194" y="145"/>
                </a:lnTo>
                <a:lnTo>
                  <a:pt x="194" y="144"/>
                </a:lnTo>
                <a:lnTo>
                  <a:pt x="192" y="144"/>
                </a:lnTo>
                <a:lnTo>
                  <a:pt x="192" y="142"/>
                </a:lnTo>
                <a:lnTo>
                  <a:pt x="192" y="141"/>
                </a:lnTo>
                <a:lnTo>
                  <a:pt x="192" y="139"/>
                </a:lnTo>
                <a:lnTo>
                  <a:pt x="192" y="137"/>
                </a:lnTo>
                <a:lnTo>
                  <a:pt x="192" y="136"/>
                </a:lnTo>
                <a:lnTo>
                  <a:pt x="192" y="134"/>
                </a:lnTo>
                <a:lnTo>
                  <a:pt x="191" y="134"/>
                </a:lnTo>
                <a:lnTo>
                  <a:pt x="191" y="133"/>
                </a:lnTo>
                <a:lnTo>
                  <a:pt x="191" y="131"/>
                </a:lnTo>
                <a:lnTo>
                  <a:pt x="191" y="129"/>
                </a:lnTo>
                <a:lnTo>
                  <a:pt x="189" y="129"/>
                </a:lnTo>
                <a:lnTo>
                  <a:pt x="189" y="128"/>
                </a:lnTo>
                <a:lnTo>
                  <a:pt x="189" y="129"/>
                </a:lnTo>
                <a:lnTo>
                  <a:pt x="189" y="128"/>
                </a:lnTo>
                <a:lnTo>
                  <a:pt x="187" y="128"/>
                </a:lnTo>
                <a:lnTo>
                  <a:pt x="187" y="126"/>
                </a:lnTo>
                <a:lnTo>
                  <a:pt x="186" y="125"/>
                </a:lnTo>
                <a:lnTo>
                  <a:pt x="186" y="123"/>
                </a:lnTo>
                <a:lnTo>
                  <a:pt x="184" y="123"/>
                </a:lnTo>
                <a:lnTo>
                  <a:pt x="184" y="121"/>
                </a:lnTo>
                <a:lnTo>
                  <a:pt x="184" y="120"/>
                </a:lnTo>
                <a:lnTo>
                  <a:pt x="186" y="120"/>
                </a:lnTo>
                <a:lnTo>
                  <a:pt x="186" y="118"/>
                </a:lnTo>
                <a:lnTo>
                  <a:pt x="186" y="117"/>
                </a:lnTo>
                <a:lnTo>
                  <a:pt x="186" y="115"/>
                </a:lnTo>
                <a:lnTo>
                  <a:pt x="184" y="115"/>
                </a:lnTo>
                <a:lnTo>
                  <a:pt x="184" y="113"/>
                </a:lnTo>
                <a:lnTo>
                  <a:pt x="184" y="112"/>
                </a:lnTo>
                <a:lnTo>
                  <a:pt x="186" y="112"/>
                </a:lnTo>
                <a:lnTo>
                  <a:pt x="187" y="112"/>
                </a:lnTo>
                <a:lnTo>
                  <a:pt x="189" y="112"/>
                </a:lnTo>
                <a:lnTo>
                  <a:pt x="189" y="110"/>
                </a:lnTo>
                <a:lnTo>
                  <a:pt x="189" y="109"/>
                </a:lnTo>
                <a:lnTo>
                  <a:pt x="191" y="109"/>
                </a:lnTo>
                <a:lnTo>
                  <a:pt x="191" y="110"/>
                </a:lnTo>
                <a:lnTo>
                  <a:pt x="192" y="109"/>
                </a:lnTo>
                <a:lnTo>
                  <a:pt x="192" y="107"/>
                </a:lnTo>
                <a:lnTo>
                  <a:pt x="194" y="107"/>
                </a:lnTo>
                <a:lnTo>
                  <a:pt x="194" y="105"/>
                </a:lnTo>
                <a:lnTo>
                  <a:pt x="195" y="104"/>
                </a:lnTo>
                <a:lnTo>
                  <a:pt x="197" y="104"/>
                </a:lnTo>
                <a:lnTo>
                  <a:pt x="199" y="104"/>
                </a:lnTo>
                <a:lnTo>
                  <a:pt x="199" y="102"/>
                </a:lnTo>
                <a:lnTo>
                  <a:pt x="200" y="102"/>
                </a:lnTo>
                <a:lnTo>
                  <a:pt x="202" y="102"/>
                </a:lnTo>
                <a:lnTo>
                  <a:pt x="203" y="101"/>
                </a:lnTo>
                <a:lnTo>
                  <a:pt x="203" y="102"/>
                </a:lnTo>
                <a:lnTo>
                  <a:pt x="205" y="102"/>
                </a:lnTo>
                <a:lnTo>
                  <a:pt x="205" y="101"/>
                </a:lnTo>
                <a:lnTo>
                  <a:pt x="207" y="101"/>
                </a:lnTo>
                <a:lnTo>
                  <a:pt x="208" y="102"/>
                </a:lnTo>
                <a:lnTo>
                  <a:pt x="208" y="101"/>
                </a:lnTo>
                <a:lnTo>
                  <a:pt x="210" y="101"/>
                </a:lnTo>
                <a:lnTo>
                  <a:pt x="211" y="101"/>
                </a:lnTo>
                <a:close/>
                <a:moveTo>
                  <a:pt x="237" y="99"/>
                </a:moveTo>
                <a:lnTo>
                  <a:pt x="235" y="99"/>
                </a:lnTo>
                <a:lnTo>
                  <a:pt x="234" y="99"/>
                </a:lnTo>
                <a:lnTo>
                  <a:pt x="234" y="97"/>
                </a:lnTo>
                <a:lnTo>
                  <a:pt x="234" y="96"/>
                </a:lnTo>
                <a:lnTo>
                  <a:pt x="234" y="97"/>
                </a:lnTo>
                <a:lnTo>
                  <a:pt x="235" y="97"/>
                </a:lnTo>
                <a:lnTo>
                  <a:pt x="237" y="97"/>
                </a:lnTo>
                <a:lnTo>
                  <a:pt x="237" y="99"/>
                </a:lnTo>
                <a:close/>
                <a:moveTo>
                  <a:pt x="168" y="94"/>
                </a:moveTo>
                <a:lnTo>
                  <a:pt x="167" y="94"/>
                </a:lnTo>
                <a:lnTo>
                  <a:pt x="165" y="94"/>
                </a:lnTo>
                <a:lnTo>
                  <a:pt x="165" y="93"/>
                </a:lnTo>
                <a:lnTo>
                  <a:pt x="167" y="93"/>
                </a:lnTo>
                <a:lnTo>
                  <a:pt x="167" y="94"/>
                </a:lnTo>
                <a:lnTo>
                  <a:pt x="168" y="94"/>
                </a:lnTo>
                <a:close/>
                <a:moveTo>
                  <a:pt x="5" y="78"/>
                </a:moveTo>
                <a:lnTo>
                  <a:pt x="5" y="80"/>
                </a:lnTo>
                <a:lnTo>
                  <a:pt x="5" y="78"/>
                </a:lnTo>
                <a:close/>
                <a:moveTo>
                  <a:pt x="67" y="53"/>
                </a:moveTo>
                <a:lnTo>
                  <a:pt x="66" y="53"/>
                </a:lnTo>
                <a:lnTo>
                  <a:pt x="67" y="51"/>
                </a:lnTo>
                <a:lnTo>
                  <a:pt x="67" y="53"/>
                </a:lnTo>
                <a:close/>
                <a:moveTo>
                  <a:pt x="3" y="49"/>
                </a:moveTo>
                <a:lnTo>
                  <a:pt x="5" y="49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3"/>
                </a:lnTo>
                <a:lnTo>
                  <a:pt x="11" y="54"/>
                </a:lnTo>
                <a:lnTo>
                  <a:pt x="13" y="54"/>
                </a:lnTo>
                <a:lnTo>
                  <a:pt x="13" y="56"/>
                </a:lnTo>
                <a:lnTo>
                  <a:pt x="15" y="56"/>
                </a:lnTo>
                <a:lnTo>
                  <a:pt x="16" y="56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19" y="56"/>
                </a:lnTo>
                <a:lnTo>
                  <a:pt x="19" y="57"/>
                </a:lnTo>
                <a:lnTo>
                  <a:pt x="21" y="56"/>
                </a:lnTo>
                <a:lnTo>
                  <a:pt x="21" y="57"/>
                </a:lnTo>
                <a:lnTo>
                  <a:pt x="23" y="57"/>
                </a:lnTo>
                <a:lnTo>
                  <a:pt x="24" y="59"/>
                </a:lnTo>
                <a:lnTo>
                  <a:pt x="26" y="59"/>
                </a:lnTo>
                <a:lnTo>
                  <a:pt x="26" y="61"/>
                </a:lnTo>
                <a:lnTo>
                  <a:pt x="26" y="59"/>
                </a:lnTo>
                <a:lnTo>
                  <a:pt x="27" y="61"/>
                </a:lnTo>
                <a:lnTo>
                  <a:pt x="29" y="61"/>
                </a:lnTo>
                <a:lnTo>
                  <a:pt x="29" y="62"/>
                </a:lnTo>
                <a:lnTo>
                  <a:pt x="31" y="61"/>
                </a:lnTo>
                <a:lnTo>
                  <a:pt x="32" y="61"/>
                </a:lnTo>
                <a:lnTo>
                  <a:pt x="32" y="62"/>
                </a:lnTo>
                <a:lnTo>
                  <a:pt x="34" y="62"/>
                </a:lnTo>
                <a:lnTo>
                  <a:pt x="35" y="62"/>
                </a:lnTo>
                <a:lnTo>
                  <a:pt x="35" y="61"/>
                </a:lnTo>
                <a:lnTo>
                  <a:pt x="37" y="61"/>
                </a:lnTo>
                <a:lnTo>
                  <a:pt x="37" y="62"/>
                </a:lnTo>
                <a:lnTo>
                  <a:pt x="37" y="61"/>
                </a:lnTo>
                <a:lnTo>
                  <a:pt x="37" y="62"/>
                </a:lnTo>
                <a:lnTo>
                  <a:pt x="39" y="62"/>
                </a:lnTo>
                <a:lnTo>
                  <a:pt x="39" y="61"/>
                </a:lnTo>
                <a:lnTo>
                  <a:pt x="40" y="61"/>
                </a:lnTo>
                <a:lnTo>
                  <a:pt x="42" y="61"/>
                </a:lnTo>
                <a:lnTo>
                  <a:pt x="43" y="61"/>
                </a:lnTo>
                <a:lnTo>
                  <a:pt x="45" y="61"/>
                </a:lnTo>
                <a:lnTo>
                  <a:pt x="45" y="59"/>
                </a:lnTo>
                <a:lnTo>
                  <a:pt x="47" y="61"/>
                </a:lnTo>
                <a:lnTo>
                  <a:pt x="48" y="61"/>
                </a:lnTo>
                <a:lnTo>
                  <a:pt x="50" y="61"/>
                </a:lnTo>
                <a:lnTo>
                  <a:pt x="51" y="61"/>
                </a:lnTo>
                <a:lnTo>
                  <a:pt x="53" y="61"/>
                </a:lnTo>
                <a:lnTo>
                  <a:pt x="55" y="61"/>
                </a:lnTo>
                <a:lnTo>
                  <a:pt x="55" y="62"/>
                </a:lnTo>
                <a:lnTo>
                  <a:pt x="55" y="64"/>
                </a:lnTo>
                <a:lnTo>
                  <a:pt x="56" y="64"/>
                </a:lnTo>
                <a:lnTo>
                  <a:pt x="56" y="65"/>
                </a:lnTo>
                <a:lnTo>
                  <a:pt x="56" y="67"/>
                </a:lnTo>
                <a:lnTo>
                  <a:pt x="56" y="69"/>
                </a:lnTo>
                <a:lnTo>
                  <a:pt x="56" y="70"/>
                </a:lnTo>
                <a:lnTo>
                  <a:pt x="55" y="72"/>
                </a:lnTo>
                <a:lnTo>
                  <a:pt x="53" y="72"/>
                </a:lnTo>
                <a:lnTo>
                  <a:pt x="51" y="72"/>
                </a:lnTo>
                <a:lnTo>
                  <a:pt x="50" y="72"/>
                </a:lnTo>
                <a:lnTo>
                  <a:pt x="48" y="72"/>
                </a:lnTo>
                <a:lnTo>
                  <a:pt x="47" y="72"/>
                </a:lnTo>
                <a:lnTo>
                  <a:pt x="45" y="70"/>
                </a:lnTo>
                <a:lnTo>
                  <a:pt x="43" y="70"/>
                </a:lnTo>
                <a:lnTo>
                  <a:pt x="42" y="70"/>
                </a:lnTo>
                <a:lnTo>
                  <a:pt x="42" y="72"/>
                </a:lnTo>
                <a:lnTo>
                  <a:pt x="40" y="72"/>
                </a:lnTo>
                <a:lnTo>
                  <a:pt x="39" y="72"/>
                </a:lnTo>
                <a:lnTo>
                  <a:pt x="37" y="72"/>
                </a:lnTo>
                <a:lnTo>
                  <a:pt x="35" y="72"/>
                </a:lnTo>
                <a:lnTo>
                  <a:pt x="34" y="72"/>
                </a:lnTo>
                <a:lnTo>
                  <a:pt x="32" y="72"/>
                </a:lnTo>
                <a:lnTo>
                  <a:pt x="31" y="72"/>
                </a:lnTo>
                <a:lnTo>
                  <a:pt x="29" y="72"/>
                </a:lnTo>
                <a:lnTo>
                  <a:pt x="27" y="72"/>
                </a:lnTo>
                <a:lnTo>
                  <a:pt x="27" y="70"/>
                </a:lnTo>
                <a:lnTo>
                  <a:pt x="26" y="70"/>
                </a:lnTo>
                <a:lnTo>
                  <a:pt x="24" y="70"/>
                </a:lnTo>
                <a:lnTo>
                  <a:pt x="23" y="70"/>
                </a:lnTo>
                <a:lnTo>
                  <a:pt x="21" y="70"/>
                </a:lnTo>
                <a:lnTo>
                  <a:pt x="19" y="70"/>
                </a:lnTo>
                <a:lnTo>
                  <a:pt x="18" y="70"/>
                </a:lnTo>
                <a:lnTo>
                  <a:pt x="16" y="70"/>
                </a:lnTo>
                <a:lnTo>
                  <a:pt x="15" y="70"/>
                </a:lnTo>
                <a:lnTo>
                  <a:pt x="13" y="70"/>
                </a:lnTo>
                <a:lnTo>
                  <a:pt x="13" y="69"/>
                </a:lnTo>
                <a:lnTo>
                  <a:pt x="13" y="67"/>
                </a:lnTo>
                <a:lnTo>
                  <a:pt x="11" y="67"/>
                </a:lnTo>
                <a:lnTo>
                  <a:pt x="11" y="65"/>
                </a:lnTo>
                <a:lnTo>
                  <a:pt x="10" y="65"/>
                </a:lnTo>
                <a:lnTo>
                  <a:pt x="10" y="64"/>
                </a:lnTo>
                <a:lnTo>
                  <a:pt x="8" y="64"/>
                </a:lnTo>
                <a:lnTo>
                  <a:pt x="8" y="65"/>
                </a:lnTo>
                <a:lnTo>
                  <a:pt x="8" y="64"/>
                </a:lnTo>
                <a:lnTo>
                  <a:pt x="7" y="64"/>
                </a:lnTo>
                <a:lnTo>
                  <a:pt x="5" y="64"/>
                </a:lnTo>
                <a:lnTo>
                  <a:pt x="5" y="62"/>
                </a:lnTo>
                <a:lnTo>
                  <a:pt x="5" y="64"/>
                </a:lnTo>
                <a:lnTo>
                  <a:pt x="5" y="62"/>
                </a:lnTo>
                <a:lnTo>
                  <a:pt x="5" y="64"/>
                </a:lnTo>
                <a:lnTo>
                  <a:pt x="3" y="64"/>
                </a:lnTo>
                <a:lnTo>
                  <a:pt x="3" y="62"/>
                </a:lnTo>
                <a:lnTo>
                  <a:pt x="3" y="64"/>
                </a:lnTo>
                <a:lnTo>
                  <a:pt x="3" y="62"/>
                </a:lnTo>
                <a:lnTo>
                  <a:pt x="2" y="62"/>
                </a:lnTo>
                <a:lnTo>
                  <a:pt x="0" y="61"/>
                </a:lnTo>
                <a:lnTo>
                  <a:pt x="2" y="61"/>
                </a:lnTo>
                <a:lnTo>
                  <a:pt x="0" y="61"/>
                </a:lnTo>
                <a:lnTo>
                  <a:pt x="2" y="61"/>
                </a:lnTo>
                <a:lnTo>
                  <a:pt x="0" y="61"/>
                </a:lnTo>
                <a:lnTo>
                  <a:pt x="0" y="59"/>
                </a:lnTo>
                <a:lnTo>
                  <a:pt x="2" y="59"/>
                </a:lnTo>
                <a:lnTo>
                  <a:pt x="0" y="59"/>
                </a:lnTo>
                <a:lnTo>
                  <a:pt x="2" y="59"/>
                </a:lnTo>
                <a:lnTo>
                  <a:pt x="2" y="57"/>
                </a:lnTo>
                <a:lnTo>
                  <a:pt x="2" y="56"/>
                </a:lnTo>
                <a:lnTo>
                  <a:pt x="2" y="57"/>
                </a:lnTo>
                <a:lnTo>
                  <a:pt x="2" y="56"/>
                </a:lnTo>
                <a:lnTo>
                  <a:pt x="2" y="57"/>
                </a:lnTo>
                <a:lnTo>
                  <a:pt x="2" y="56"/>
                </a:lnTo>
                <a:lnTo>
                  <a:pt x="3" y="56"/>
                </a:lnTo>
                <a:lnTo>
                  <a:pt x="3" y="54"/>
                </a:lnTo>
                <a:lnTo>
                  <a:pt x="3" y="56"/>
                </a:lnTo>
                <a:lnTo>
                  <a:pt x="3" y="54"/>
                </a:lnTo>
                <a:lnTo>
                  <a:pt x="5" y="54"/>
                </a:lnTo>
                <a:lnTo>
                  <a:pt x="5" y="53"/>
                </a:lnTo>
                <a:lnTo>
                  <a:pt x="3" y="53"/>
                </a:lnTo>
                <a:lnTo>
                  <a:pt x="2" y="53"/>
                </a:lnTo>
                <a:lnTo>
                  <a:pt x="2" y="51"/>
                </a:lnTo>
                <a:lnTo>
                  <a:pt x="3" y="51"/>
                </a:lnTo>
                <a:lnTo>
                  <a:pt x="5" y="51"/>
                </a:lnTo>
                <a:lnTo>
                  <a:pt x="3" y="51"/>
                </a:lnTo>
                <a:lnTo>
                  <a:pt x="3" y="49"/>
                </a:lnTo>
                <a:lnTo>
                  <a:pt x="3" y="51"/>
                </a:lnTo>
                <a:lnTo>
                  <a:pt x="3" y="49"/>
                </a:lnTo>
                <a:lnTo>
                  <a:pt x="2" y="49"/>
                </a:lnTo>
                <a:lnTo>
                  <a:pt x="3" y="49"/>
                </a:lnTo>
                <a:close/>
                <a:moveTo>
                  <a:pt x="160" y="27"/>
                </a:moveTo>
                <a:lnTo>
                  <a:pt x="160" y="29"/>
                </a:lnTo>
                <a:lnTo>
                  <a:pt x="159" y="29"/>
                </a:lnTo>
                <a:lnTo>
                  <a:pt x="160" y="29"/>
                </a:lnTo>
                <a:lnTo>
                  <a:pt x="160" y="27"/>
                </a:lnTo>
                <a:close/>
                <a:moveTo>
                  <a:pt x="160" y="27"/>
                </a:moveTo>
                <a:lnTo>
                  <a:pt x="160" y="25"/>
                </a:lnTo>
                <a:lnTo>
                  <a:pt x="160" y="24"/>
                </a:lnTo>
                <a:lnTo>
                  <a:pt x="162" y="24"/>
                </a:lnTo>
                <a:lnTo>
                  <a:pt x="162" y="25"/>
                </a:lnTo>
                <a:lnTo>
                  <a:pt x="160" y="27"/>
                </a:lnTo>
                <a:close/>
                <a:moveTo>
                  <a:pt x="218" y="9"/>
                </a:moveTo>
                <a:lnTo>
                  <a:pt x="218" y="11"/>
                </a:lnTo>
                <a:lnTo>
                  <a:pt x="219" y="11"/>
                </a:lnTo>
                <a:lnTo>
                  <a:pt x="219" y="13"/>
                </a:lnTo>
                <a:lnTo>
                  <a:pt x="221" y="13"/>
                </a:lnTo>
                <a:lnTo>
                  <a:pt x="221" y="14"/>
                </a:lnTo>
                <a:lnTo>
                  <a:pt x="223" y="14"/>
                </a:lnTo>
                <a:lnTo>
                  <a:pt x="223" y="16"/>
                </a:lnTo>
                <a:lnTo>
                  <a:pt x="224" y="16"/>
                </a:lnTo>
                <a:lnTo>
                  <a:pt x="224" y="17"/>
                </a:lnTo>
                <a:lnTo>
                  <a:pt x="224" y="19"/>
                </a:lnTo>
                <a:lnTo>
                  <a:pt x="224" y="21"/>
                </a:lnTo>
                <a:lnTo>
                  <a:pt x="224" y="22"/>
                </a:lnTo>
                <a:lnTo>
                  <a:pt x="224" y="24"/>
                </a:lnTo>
                <a:lnTo>
                  <a:pt x="224" y="25"/>
                </a:lnTo>
                <a:lnTo>
                  <a:pt x="226" y="25"/>
                </a:lnTo>
                <a:lnTo>
                  <a:pt x="226" y="27"/>
                </a:lnTo>
                <a:lnTo>
                  <a:pt x="227" y="29"/>
                </a:lnTo>
                <a:lnTo>
                  <a:pt x="227" y="30"/>
                </a:lnTo>
                <a:lnTo>
                  <a:pt x="227" y="32"/>
                </a:lnTo>
                <a:lnTo>
                  <a:pt x="227" y="33"/>
                </a:lnTo>
                <a:lnTo>
                  <a:pt x="227" y="35"/>
                </a:lnTo>
                <a:lnTo>
                  <a:pt x="227" y="37"/>
                </a:lnTo>
                <a:lnTo>
                  <a:pt x="227" y="38"/>
                </a:lnTo>
                <a:lnTo>
                  <a:pt x="226" y="40"/>
                </a:lnTo>
                <a:lnTo>
                  <a:pt x="224" y="40"/>
                </a:lnTo>
                <a:lnTo>
                  <a:pt x="224" y="41"/>
                </a:lnTo>
                <a:lnTo>
                  <a:pt x="223" y="41"/>
                </a:lnTo>
                <a:lnTo>
                  <a:pt x="221" y="41"/>
                </a:lnTo>
                <a:lnTo>
                  <a:pt x="221" y="43"/>
                </a:lnTo>
                <a:lnTo>
                  <a:pt x="221" y="45"/>
                </a:lnTo>
                <a:lnTo>
                  <a:pt x="223" y="45"/>
                </a:lnTo>
                <a:lnTo>
                  <a:pt x="224" y="45"/>
                </a:lnTo>
                <a:lnTo>
                  <a:pt x="226" y="45"/>
                </a:lnTo>
                <a:lnTo>
                  <a:pt x="226" y="46"/>
                </a:lnTo>
                <a:lnTo>
                  <a:pt x="227" y="46"/>
                </a:lnTo>
                <a:lnTo>
                  <a:pt x="229" y="46"/>
                </a:lnTo>
                <a:lnTo>
                  <a:pt x="229" y="45"/>
                </a:lnTo>
                <a:lnTo>
                  <a:pt x="231" y="45"/>
                </a:lnTo>
                <a:lnTo>
                  <a:pt x="231" y="46"/>
                </a:lnTo>
                <a:lnTo>
                  <a:pt x="231" y="48"/>
                </a:lnTo>
                <a:lnTo>
                  <a:pt x="232" y="48"/>
                </a:lnTo>
                <a:lnTo>
                  <a:pt x="232" y="49"/>
                </a:lnTo>
                <a:lnTo>
                  <a:pt x="232" y="51"/>
                </a:lnTo>
                <a:lnTo>
                  <a:pt x="231" y="51"/>
                </a:lnTo>
                <a:lnTo>
                  <a:pt x="231" y="53"/>
                </a:lnTo>
                <a:lnTo>
                  <a:pt x="231" y="54"/>
                </a:lnTo>
                <a:lnTo>
                  <a:pt x="232" y="54"/>
                </a:lnTo>
                <a:lnTo>
                  <a:pt x="234" y="54"/>
                </a:lnTo>
                <a:lnTo>
                  <a:pt x="234" y="53"/>
                </a:lnTo>
                <a:lnTo>
                  <a:pt x="234" y="51"/>
                </a:lnTo>
                <a:lnTo>
                  <a:pt x="232" y="53"/>
                </a:lnTo>
                <a:lnTo>
                  <a:pt x="232" y="51"/>
                </a:lnTo>
                <a:lnTo>
                  <a:pt x="234" y="51"/>
                </a:lnTo>
                <a:lnTo>
                  <a:pt x="234" y="49"/>
                </a:lnTo>
                <a:lnTo>
                  <a:pt x="235" y="49"/>
                </a:lnTo>
                <a:lnTo>
                  <a:pt x="237" y="49"/>
                </a:lnTo>
                <a:lnTo>
                  <a:pt x="239" y="49"/>
                </a:lnTo>
                <a:lnTo>
                  <a:pt x="240" y="49"/>
                </a:lnTo>
                <a:lnTo>
                  <a:pt x="242" y="49"/>
                </a:lnTo>
                <a:lnTo>
                  <a:pt x="242" y="51"/>
                </a:lnTo>
                <a:lnTo>
                  <a:pt x="243" y="51"/>
                </a:lnTo>
                <a:lnTo>
                  <a:pt x="243" y="49"/>
                </a:lnTo>
                <a:lnTo>
                  <a:pt x="245" y="49"/>
                </a:lnTo>
                <a:lnTo>
                  <a:pt x="245" y="51"/>
                </a:lnTo>
                <a:lnTo>
                  <a:pt x="247" y="51"/>
                </a:lnTo>
                <a:lnTo>
                  <a:pt x="245" y="51"/>
                </a:lnTo>
                <a:lnTo>
                  <a:pt x="245" y="53"/>
                </a:lnTo>
                <a:lnTo>
                  <a:pt x="245" y="54"/>
                </a:lnTo>
                <a:lnTo>
                  <a:pt x="247" y="56"/>
                </a:lnTo>
                <a:lnTo>
                  <a:pt x="247" y="57"/>
                </a:lnTo>
                <a:lnTo>
                  <a:pt x="248" y="57"/>
                </a:lnTo>
                <a:lnTo>
                  <a:pt x="248" y="59"/>
                </a:lnTo>
                <a:lnTo>
                  <a:pt x="247" y="59"/>
                </a:lnTo>
                <a:lnTo>
                  <a:pt x="247" y="61"/>
                </a:lnTo>
                <a:lnTo>
                  <a:pt x="247" y="62"/>
                </a:lnTo>
                <a:lnTo>
                  <a:pt x="248" y="64"/>
                </a:lnTo>
                <a:lnTo>
                  <a:pt x="248" y="65"/>
                </a:lnTo>
                <a:lnTo>
                  <a:pt x="250" y="65"/>
                </a:lnTo>
                <a:lnTo>
                  <a:pt x="250" y="67"/>
                </a:lnTo>
                <a:lnTo>
                  <a:pt x="250" y="69"/>
                </a:lnTo>
                <a:lnTo>
                  <a:pt x="251" y="69"/>
                </a:lnTo>
                <a:lnTo>
                  <a:pt x="253" y="69"/>
                </a:lnTo>
                <a:lnTo>
                  <a:pt x="255" y="69"/>
                </a:lnTo>
                <a:lnTo>
                  <a:pt x="256" y="70"/>
                </a:lnTo>
                <a:lnTo>
                  <a:pt x="258" y="70"/>
                </a:lnTo>
                <a:lnTo>
                  <a:pt x="258" y="69"/>
                </a:lnTo>
                <a:lnTo>
                  <a:pt x="259" y="69"/>
                </a:lnTo>
                <a:lnTo>
                  <a:pt x="258" y="69"/>
                </a:lnTo>
                <a:lnTo>
                  <a:pt x="258" y="67"/>
                </a:lnTo>
                <a:lnTo>
                  <a:pt x="259" y="69"/>
                </a:lnTo>
                <a:lnTo>
                  <a:pt x="259" y="67"/>
                </a:lnTo>
                <a:lnTo>
                  <a:pt x="261" y="69"/>
                </a:lnTo>
                <a:lnTo>
                  <a:pt x="263" y="69"/>
                </a:lnTo>
                <a:lnTo>
                  <a:pt x="264" y="69"/>
                </a:lnTo>
                <a:lnTo>
                  <a:pt x="264" y="70"/>
                </a:lnTo>
                <a:lnTo>
                  <a:pt x="264" y="72"/>
                </a:lnTo>
                <a:lnTo>
                  <a:pt x="264" y="73"/>
                </a:lnTo>
                <a:lnTo>
                  <a:pt x="266" y="73"/>
                </a:lnTo>
                <a:lnTo>
                  <a:pt x="266" y="75"/>
                </a:lnTo>
                <a:lnTo>
                  <a:pt x="266" y="77"/>
                </a:lnTo>
                <a:lnTo>
                  <a:pt x="264" y="77"/>
                </a:lnTo>
                <a:lnTo>
                  <a:pt x="264" y="78"/>
                </a:lnTo>
                <a:lnTo>
                  <a:pt x="264" y="80"/>
                </a:lnTo>
                <a:lnTo>
                  <a:pt x="264" y="81"/>
                </a:lnTo>
                <a:lnTo>
                  <a:pt x="264" y="83"/>
                </a:lnTo>
                <a:lnTo>
                  <a:pt x="266" y="83"/>
                </a:lnTo>
                <a:lnTo>
                  <a:pt x="266" y="85"/>
                </a:lnTo>
                <a:lnTo>
                  <a:pt x="266" y="86"/>
                </a:lnTo>
                <a:lnTo>
                  <a:pt x="266" y="88"/>
                </a:lnTo>
                <a:lnTo>
                  <a:pt x="264" y="88"/>
                </a:lnTo>
                <a:lnTo>
                  <a:pt x="264" y="89"/>
                </a:lnTo>
                <a:lnTo>
                  <a:pt x="266" y="89"/>
                </a:lnTo>
                <a:lnTo>
                  <a:pt x="267" y="89"/>
                </a:lnTo>
                <a:lnTo>
                  <a:pt x="267" y="91"/>
                </a:lnTo>
                <a:lnTo>
                  <a:pt x="269" y="91"/>
                </a:lnTo>
                <a:lnTo>
                  <a:pt x="269" y="93"/>
                </a:lnTo>
                <a:lnTo>
                  <a:pt x="267" y="93"/>
                </a:lnTo>
                <a:lnTo>
                  <a:pt x="267" y="94"/>
                </a:lnTo>
                <a:lnTo>
                  <a:pt x="267" y="96"/>
                </a:lnTo>
                <a:lnTo>
                  <a:pt x="269" y="96"/>
                </a:lnTo>
                <a:lnTo>
                  <a:pt x="269" y="97"/>
                </a:lnTo>
                <a:lnTo>
                  <a:pt x="267" y="97"/>
                </a:lnTo>
                <a:lnTo>
                  <a:pt x="267" y="99"/>
                </a:lnTo>
                <a:lnTo>
                  <a:pt x="269" y="99"/>
                </a:lnTo>
                <a:lnTo>
                  <a:pt x="271" y="99"/>
                </a:lnTo>
                <a:lnTo>
                  <a:pt x="271" y="101"/>
                </a:lnTo>
                <a:lnTo>
                  <a:pt x="271" y="99"/>
                </a:lnTo>
                <a:lnTo>
                  <a:pt x="272" y="99"/>
                </a:lnTo>
                <a:lnTo>
                  <a:pt x="274" y="99"/>
                </a:lnTo>
                <a:lnTo>
                  <a:pt x="272" y="101"/>
                </a:lnTo>
                <a:lnTo>
                  <a:pt x="274" y="101"/>
                </a:lnTo>
                <a:lnTo>
                  <a:pt x="274" y="102"/>
                </a:lnTo>
                <a:lnTo>
                  <a:pt x="274" y="104"/>
                </a:lnTo>
                <a:lnTo>
                  <a:pt x="274" y="105"/>
                </a:lnTo>
                <a:lnTo>
                  <a:pt x="272" y="105"/>
                </a:lnTo>
                <a:lnTo>
                  <a:pt x="272" y="107"/>
                </a:lnTo>
                <a:lnTo>
                  <a:pt x="271" y="107"/>
                </a:lnTo>
                <a:lnTo>
                  <a:pt x="271" y="105"/>
                </a:lnTo>
                <a:lnTo>
                  <a:pt x="269" y="105"/>
                </a:lnTo>
                <a:lnTo>
                  <a:pt x="267" y="105"/>
                </a:lnTo>
                <a:lnTo>
                  <a:pt x="266" y="105"/>
                </a:lnTo>
                <a:lnTo>
                  <a:pt x="266" y="104"/>
                </a:lnTo>
                <a:lnTo>
                  <a:pt x="264" y="104"/>
                </a:lnTo>
                <a:lnTo>
                  <a:pt x="264" y="105"/>
                </a:lnTo>
                <a:lnTo>
                  <a:pt x="264" y="104"/>
                </a:lnTo>
                <a:lnTo>
                  <a:pt x="263" y="104"/>
                </a:lnTo>
                <a:lnTo>
                  <a:pt x="263" y="105"/>
                </a:lnTo>
                <a:lnTo>
                  <a:pt x="261" y="105"/>
                </a:lnTo>
                <a:lnTo>
                  <a:pt x="261" y="104"/>
                </a:lnTo>
                <a:lnTo>
                  <a:pt x="261" y="102"/>
                </a:lnTo>
                <a:lnTo>
                  <a:pt x="261" y="101"/>
                </a:lnTo>
                <a:lnTo>
                  <a:pt x="261" y="99"/>
                </a:lnTo>
                <a:lnTo>
                  <a:pt x="259" y="99"/>
                </a:lnTo>
                <a:lnTo>
                  <a:pt x="258" y="99"/>
                </a:lnTo>
                <a:lnTo>
                  <a:pt x="258" y="101"/>
                </a:lnTo>
                <a:lnTo>
                  <a:pt x="256" y="101"/>
                </a:lnTo>
                <a:lnTo>
                  <a:pt x="255" y="101"/>
                </a:lnTo>
                <a:lnTo>
                  <a:pt x="255" y="99"/>
                </a:lnTo>
                <a:lnTo>
                  <a:pt x="253" y="99"/>
                </a:lnTo>
                <a:lnTo>
                  <a:pt x="253" y="101"/>
                </a:lnTo>
                <a:lnTo>
                  <a:pt x="251" y="101"/>
                </a:lnTo>
                <a:lnTo>
                  <a:pt x="251" y="99"/>
                </a:lnTo>
                <a:lnTo>
                  <a:pt x="251" y="101"/>
                </a:lnTo>
                <a:lnTo>
                  <a:pt x="250" y="101"/>
                </a:lnTo>
                <a:lnTo>
                  <a:pt x="248" y="101"/>
                </a:lnTo>
                <a:lnTo>
                  <a:pt x="248" y="99"/>
                </a:lnTo>
                <a:lnTo>
                  <a:pt x="247" y="99"/>
                </a:lnTo>
                <a:lnTo>
                  <a:pt x="245" y="99"/>
                </a:lnTo>
                <a:lnTo>
                  <a:pt x="243" y="99"/>
                </a:lnTo>
                <a:lnTo>
                  <a:pt x="242" y="99"/>
                </a:lnTo>
                <a:lnTo>
                  <a:pt x="242" y="97"/>
                </a:lnTo>
                <a:lnTo>
                  <a:pt x="240" y="97"/>
                </a:lnTo>
                <a:lnTo>
                  <a:pt x="239" y="97"/>
                </a:lnTo>
                <a:lnTo>
                  <a:pt x="239" y="96"/>
                </a:lnTo>
                <a:lnTo>
                  <a:pt x="239" y="97"/>
                </a:lnTo>
                <a:lnTo>
                  <a:pt x="237" y="97"/>
                </a:lnTo>
                <a:lnTo>
                  <a:pt x="237" y="96"/>
                </a:lnTo>
                <a:lnTo>
                  <a:pt x="235" y="96"/>
                </a:lnTo>
                <a:lnTo>
                  <a:pt x="234" y="96"/>
                </a:lnTo>
                <a:lnTo>
                  <a:pt x="232" y="94"/>
                </a:lnTo>
                <a:lnTo>
                  <a:pt x="232" y="96"/>
                </a:lnTo>
                <a:lnTo>
                  <a:pt x="234" y="96"/>
                </a:lnTo>
                <a:lnTo>
                  <a:pt x="232" y="96"/>
                </a:lnTo>
                <a:lnTo>
                  <a:pt x="231" y="96"/>
                </a:lnTo>
                <a:lnTo>
                  <a:pt x="229" y="96"/>
                </a:lnTo>
                <a:lnTo>
                  <a:pt x="229" y="94"/>
                </a:lnTo>
                <a:lnTo>
                  <a:pt x="227" y="94"/>
                </a:lnTo>
                <a:lnTo>
                  <a:pt x="227" y="93"/>
                </a:lnTo>
                <a:lnTo>
                  <a:pt x="227" y="94"/>
                </a:lnTo>
                <a:lnTo>
                  <a:pt x="226" y="94"/>
                </a:lnTo>
                <a:lnTo>
                  <a:pt x="226" y="93"/>
                </a:lnTo>
                <a:lnTo>
                  <a:pt x="224" y="93"/>
                </a:lnTo>
                <a:lnTo>
                  <a:pt x="224" y="91"/>
                </a:lnTo>
                <a:lnTo>
                  <a:pt x="223" y="91"/>
                </a:lnTo>
                <a:lnTo>
                  <a:pt x="223" y="89"/>
                </a:lnTo>
                <a:lnTo>
                  <a:pt x="221" y="89"/>
                </a:lnTo>
                <a:lnTo>
                  <a:pt x="221" y="88"/>
                </a:lnTo>
                <a:lnTo>
                  <a:pt x="219" y="88"/>
                </a:lnTo>
                <a:lnTo>
                  <a:pt x="218" y="88"/>
                </a:lnTo>
                <a:lnTo>
                  <a:pt x="218" y="89"/>
                </a:lnTo>
                <a:lnTo>
                  <a:pt x="216" y="89"/>
                </a:lnTo>
                <a:lnTo>
                  <a:pt x="215" y="89"/>
                </a:lnTo>
                <a:lnTo>
                  <a:pt x="213" y="88"/>
                </a:lnTo>
                <a:lnTo>
                  <a:pt x="211" y="88"/>
                </a:lnTo>
                <a:lnTo>
                  <a:pt x="210" y="88"/>
                </a:lnTo>
                <a:lnTo>
                  <a:pt x="210" y="89"/>
                </a:lnTo>
                <a:lnTo>
                  <a:pt x="208" y="89"/>
                </a:lnTo>
                <a:lnTo>
                  <a:pt x="210" y="89"/>
                </a:lnTo>
                <a:lnTo>
                  <a:pt x="210" y="91"/>
                </a:lnTo>
                <a:lnTo>
                  <a:pt x="208" y="91"/>
                </a:lnTo>
                <a:lnTo>
                  <a:pt x="208" y="93"/>
                </a:lnTo>
                <a:lnTo>
                  <a:pt x="207" y="93"/>
                </a:lnTo>
                <a:lnTo>
                  <a:pt x="207" y="91"/>
                </a:lnTo>
                <a:lnTo>
                  <a:pt x="205" y="91"/>
                </a:lnTo>
                <a:lnTo>
                  <a:pt x="205" y="93"/>
                </a:lnTo>
                <a:lnTo>
                  <a:pt x="203" y="93"/>
                </a:lnTo>
                <a:lnTo>
                  <a:pt x="203" y="91"/>
                </a:lnTo>
                <a:lnTo>
                  <a:pt x="202" y="91"/>
                </a:lnTo>
                <a:lnTo>
                  <a:pt x="202" y="89"/>
                </a:lnTo>
                <a:lnTo>
                  <a:pt x="200" y="89"/>
                </a:lnTo>
                <a:lnTo>
                  <a:pt x="199" y="89"/>
                </a:lnTo>
                <a:lnTo>
                  <a:pt x="197" y="89"/>
                </a:lnTo>
                <a:lnTo>
                  <a:pt x="197" y="91"/>
                </a:lnTo>
                <a:lnTo>
                  <a:pt x="195" y="91"/>
                </a:lnTo>
                <a:lnTo>
                  <a:pt x="195" y="93"/>
                </a:lnTo>
                <a:lnTo>
                  <a:pt x="194" y="93"/>
                </a:lnTo>
                <a:lnTo>
                  <a:pt x="194" y="94"/>
                </a:lnTo>
                <a:lnTo>
                  <a:pt x="192" y="94"/>
                </a:lnTo>
                <a:lnTo>
                  <a:pt x="191" y="94"/>
                </a:lnTo>
                <a:lnTo>
                  <a:pt x="189" y="94"/>
                </a:lnTo>
                <a:lnTo>
                  <a:pt x="189" y="96"/>
                </a:lnTo>
                <a:lnTo>
                  <a:pt x="189" y="97"/>
                </a:lnTo>
                <a:lnTo>
                  <a:pt x="187" y="97"/>
                </a:lnTo>
                <a:lnTo>
                  <a:pt x="186" y="97"/>
                </a:lnTo>
                <a:lnTo>
                  <a:pt x="184" y="97"/>
                </a:lnTo>
                <a:lnTo>
                  <a:pt x="186" y="97"/>
                </a:lnTo>
                <a:lnTo>
                  <a:pt x="184" y="97"/>
                </a:lnTo>
                <a:lnTo>
                  <a:pt x="183" y="97"/>
                </a:lnTo>
                <a:lnTo>
                  <a:pt x="181" y="97"/>
                </a:lnTo>
                <a:lnTo>
                  <a:pt x="179" y="97"/>
                </a:lnTo>
                <a:lnTo>
                  <a:pt x="178" y="97"/>
                </a:lnTo>
                <a:lnTo>
                  <a:pt x="176" y="96"/>
                </a:lnTo>
                <a:lnTo>
                  <a:pt x="175" y="96"/>
                </a:lnTo>
                <a:lnTo>
                  <a:pt x="173" y="96"/>
                </a:lnTo>
                <a:lnTo>
                  <a:pt x="173" y="94"/>
                </a:lnTo>
                <a:lnTo>
                  <a:pt x="171" y="94"/>
                </a:lnTo>
                <a:lnTo>
                  <a:pt x="171" y="96"/>
                </a:lnTo>
                <a:lnTo>
                  <a:pt x="170" y="94"/>
                </a:lnTo>
                <a:lnTo>
                  <a:pt x="170" y="96"/>
                </a:lnTo>
                <a:lnTo>
                  <a:pt x="170" y="94"/>
                </a:lnTo>
                <a:lnTo>
                  <a:pt x="168" y="93"/>
                </a:lnTo>
                <a:lnTo>
                  <a:pt x="167" y="93"/>
                </a:lnTo>
                <a:lnTo>
                  <a:pt x="168" y="93"/>
                </a:lnTo>
                <a:lnTo>
                  <a:pt x="167" y="93"/>
                </a:lnTo>
                <a:lnTo>
                  <a:pt x="165" y="93"/>
                </a:lnTo>
                <a:lnTo>
                  <a:pt x="163" y="93"/>
                </a:lnTo>
                <a:lnTo>
                  <a:pt x="162" y="93"/>
                </a:lnTo>
                <a:lnTo>
                  <a:pt x="160" y="93"/>
                </a:lnTo>
                <a:lnTo>
                  <a:pt x="162" y="93"/>
                </a:lnTo>
                <a:lnTo>
                  <a:pt x="160" y="93"/>
                </a:lnTo>
                <a:lnTo>
                  <a:pt x="162" y="94"/>
                </a:lnTo>
                <a:lnTo>
                  <a:pt x="163" y="94"/>
                </a:lnTo>
                <a:lnTo>
                  <a:pt x="162" y="94"/>
                </a:lnTo>
                <a:lnTo>
                  <a:pt x="160" y="94"/>
                </a:lnTo>
                <a:lnTo>
                  <a:pt x="159" y="94"/>
                </a:lnTo>
                <a:lnTo>
                  <a:pt x="157" y="94"/>
                </a:lnTo>
                <a:lnTo>
                  <a:pt x="157" y="93"/>
                </a:lnTo>
                <a:lnTo>
                  <a:pt x="157" y="94"/>
                </a:lnTo>
                <a:lnTo>
                  <a:pt x="159" y="94"/>
                </a:lnTo>
                <a:lnTo>
                  <a:pt x="159" y="96"/>
                </a:lnTo>
                <a:lnTo>
                  <a:pt x="160" y="96"/>
                </a:lnTo>
                <a:lnTo>
                  <a:pt x="159" y="96"/>
                </a:lnTo>
                <a:lnTo>
                  <a:pt x="157" y="96"/>
                </a:lnTo>
                <a:lnTo>
                  <a:pt x="157" y="97"/>
                </a:lnTo>
                <a:lnTo>
                  <a:pt x="159" y="97"/>
                </a:lnTo>
                <a:lnTo>
                  <a:pt x="157" y="97"/>
                </a:lnTo>
                <a:lnTo>
                  <a:pt x="159" y="97"/>
                </a:lnTo>
                <a:lnTo>
                  <a:pt x="159" y="99"/>
                </a:lnTo>
                <a:lnTo>
                  <a:pt x="157" y="99"/>
                </a:lnTo>
                <a:lnTo>
                  <a:pt x="157" y="101"/>
                </a:lnTo>
                <a:lnTo>
                  <a:pt x="157" y="102"/>
                </a:lnTo>
                <a:lnTo>
                  <a:pt x="157" y="101"/>
                </a:lnTo>
                <a:lnTo>
                  <a:pt x="159" y="101"/>
                </a:lnTo>
                <a:lnTo>
                  <a:pt x="159" y="99"/>
                </a:lnTo>
                <a:lnTo>
                  <a:pt x="160" y="99"/>
                </a:lnTo>
                <a:lnTo>
                  <a:pt x="160" y="97"/>
                </a:lnTo>
                <a:lnTo>
                  <a:pt x="162" y="97"/>
                </a:lnTo>
                <a:lnTo>
                  <a:pt x="162" y="99"/>
                </a:lnTo>
                <a:lnTo>
                  <a:pt x="160" y="99"/>
                </a:lnTo>
                <a:lnTo>
                  <a:pt x="162" y="99"/>
                </a:lnTo>
                <a:lnTo>
                  <a:pt x="163" y="99"/>
                </a:lnTo>
                <a:lnTo>
                  <a:pt x="165" y="99"/>
                </a:lnTo>
                <a:lnTo>
                  <a:pt x="167" y="99"/>
                </a:lnTo>
                <a:lnTo>
                  <a:pt x="168" y="99"/>
                </a:lnTo>
                <a:lnTo>
                  <a:pt x="168" y="101"/>
                </a:lnTo>
                <a:lnTo>
                  <a:pt x="170" y="101"/>
                </a:lnTo>
                <a:lnTo>
                  <a:pt x="171" y="101"/>
                </a:lnTo>
                <a:lnTo>
                  <a:pt x="173" y="101"/>
                </a:lnTo>
                <a:lnTo>
                  <a:pt x="175" y="101"/>
                </a:lnTo>
                <a:lnTo>
                  <a:pt x="176" y="101"/>
                </a:lnTo>
                <a:lnTo>
                  <a:pt x="176" y="102"/>
                </a:lnTo>
                <a:lnTo>
                  <a:pt x="178" y="102"/>
                </a:lnTo>
                <a:lnTo>
                  <a:pt x="178" y="104"/>
                </a:lnTo>
                <a:lnTo>
                  <a:pt x="178" y="105"/>
                </a:lnTo>
                <a:lnTo>
                  <a:pt x="178" y="107"/>
                </a:lnTo>
                <a:lnTo>
                  <a:pt x="176" y="107"/>
                </a:lnTo>
                <a:lnTo>
                  <a:pt x="176" y="109"/>
                </a:lnTo>
                <a:lnTo>
                  <a:pt x="176" y="110"/>
                </a:lnTo>
                <a:lnTo>
                  <a:pt x="176" y="112"/>
                </a:lnTo>
                <a:lnTo>
                  <a:pt x="175" y="113"/>
                </a:lnTo>
                <a:lnTo>
                  <a:pt x="176" y="113"/>
                </a:lnTo>
                <a:lnTo>
                  <a:pt x="176" y="112"/>
                </a:lnTo>
                <a:lnTo>
                  <a:pt x="176" y="113"/>
                </a:lnTo>
                <a:lnTo>
                  <a:pt x="178" y="113"/>
                </a:lnTo>
                <a:lnTo>
                  <a:pt x="178" y="115"/>
                </a:lnTo>
                <a:lnTo>
                  <a:pt x="176" y="115"/>
                </a:lnTo>
                <a:lnTo>
                  <a:pt x="178" y="115"/>
                </a:lnTo>
                <a:lnTo>
                  <a:pt x="179" y="115"/>
                </a:lnTo>
                <a:lnTo>
                  <a:pt x="179" y="117"/>
                </a:lnTo>
                <a:lnTo>
                  <a:pt x="179" y="118"/>
                </a:lnTo>
                <a:lnTo>
                  <a:pt x="181" y="118"/>
                </a:lnTo>
                <a:lnTo>
                  <a:pt x="181" y="120"/>
                </a:lnTo>
                <a:lnTo>
                  <a:pt x="181" y="121"/>
                </a:lnTo>
                <a:lnTo>
                  <a:pt x="181" y="123"/>
                </a:lnTo>
                <a:lnTo>
                  <a:pt x="183" y="123"/>
                </a:lnTo>
                <a:lnTo>
                  <a:pt x="183" y="125"/>
                </a:lnTo>
                <a:lnTo>
                  <a:pt x="184" y="125"/>
                </a:lnTo>
                <a:lnTo>
                  <a:pt x="184" y="126"/>
                </a:lnTo>
                <a:lnTo>
                  <a:pt x="186" y="126"/>
                </a:lnTo>
                <a:lnTo>
                  <a:pt x="186" y="128"/>
                </a:lnTo>
                <a:lnTo>
                  <a:pt x="187" y="128"/>
                </a:lnTo>
                <a:lnTo>
                  <a:pt x="187" y="129"/>
                </a:lnTo>
                <a:lnTo>
                  <a:pt x="187" y="131"/>
                </a:lnTo>
                <a:lnTo>
                  <a:pt x="189" y="131"/>
                </a:lnTo>
                <a:lnTo>
                  <a:pt x="189" y="133"/>
                </a:lnTo>
                <a:lnTo>
                  <a:pt x="189" y="134"/>
                </a:lnTo>
                <a:lnTo>
                  <a:pt x="191" y="134"/>
                </a:lnTo>
                <a:lnTo>
                  <a:pt x="191" y="136"/>
                </a:lnTo>
                <a:lnTo>
                  <a:pt x="191" y="137"/>
                </a:lnTo>
                <a:lnTo>
                  <a:pt x="192" y="137"/>
                </a:lnTo>
                <a:lnTo>
                  <a:pt x="192" y="139"/>
                </a:lnTo>
                <a:lnTo>
                  <a:pt x="192" y="141"/>
                </a:lnTo>
                <a:lnTo>
                  <a:pt x="192" y="142"/>
                </a:lnTo>
                <a:lnTo>
                  <a:pt x="192" y="144"/>
                </a:lnTo>
                <a:lnTo>
                  <a:pt x="192" y="145"/>
                </a:lnTo>
                <a:lnTo>
                  <a:pt x="192" y="147"/>
                </a:lnTo>
                <a:lnTo>
                  <a:pt x="191" y="147"/>
                </a:lnTo>
                <a:lnTo>
                  <a:pt x="191" y="149"/>
                </a:lnTo>
                <a:lnTo>
                  <a:pt x="189" y="149"/>
                </a:lnTo>
                <a:lnTo>
                  <a:pt x="189" y="150"/>
                </a:lnTo>
                <a:lnTo>
                  <a:pt x="187" y="150"/>
                </a:lnTo>
                <a:lnTo>
                  <a:pt x="186" y="150"/>
                </a:lnTo>
                <a:lnTo>
                  <a:pt x="187" y="150"/>
                </a:lnTo>
                <a:lnTo>
                  <a:pt x="186" y="150"/>
                </a:lnTo>
                <a:lnTo>
                  <a:pt x="184" y="150"/>
                </a:lnTo>
                <a:lnTo>
                  <a:pt x="183" y="150"/>
                </a:lnTo>
                <a:lnTo>
                  <a:pt x="183" y="149"/>
                </a:lnTo>
                <a:lnTo>
                  <a:pt x="183" y="150"/>
                </a:lnTo>
                <a:lnTo>
                  <a:pt x="183" y="149"/>
                </a:lnTo>
                <a:lnTo>
                  <a:pt x="181" y="149"/>
                </a:lnTo>
                <a:lnTo>
                  <a:pt x="179" y="149"/>
                </a:lnTo>
                <a:lnTo>
                  <a:pt x="178" y="149"/>
                </a:lnTo>
                <a:lnTo>
                  <a:pt x="176" y="149"/>
                </a:lnTo>
                <a:lnTo>
                  <a:pt x="176" y="147"/>
                </a:lnTo>
                <a:lnTo>
                  <a:pt x="175" y="147"/>
                </a:lnTo>
                <a:lnTo>
                  <a:pt x="175" y="149"/>
                </a:lnTo>
                <a:lnTo>
                  <a:pt x="175" y="150"/>
                </a:lnTo>
                <a:lnTo>
                  <a:pt x="176" y="150"/>
                </a:lnTo>
                <a:lnTo>
                  <a:pt x="178" y="150"/>
                </a:lnTo>
                <a:lnTo>
                  <a:pt x="179" y="150"/>
                </a:lnTo>
                <a:lnTo>
                  <a:pt x="179" y="149"/>
                </a:lnTo>
                <a:lnTo>
                  <a:pt x="179" y="150"/>
                </a:lnTo>
                <a:lnTo>
                  <a:pt x="181" y="150"/>
                </a:lnTo>
                <a:lnTo>
                  <a:pt x="179" y="150"/>
                </a:lnTo>
                <a:lnTo>
                  <a:pt x="179" y="152"/>
                </a:lnTo>
                <a:lnTo>
                  <a:pt x="179" y="153"/>
                </a:lnTo>
                <a:lnTo>
                  <a:pt x="181" y="153"/>
                </a:lnTo>
                <a:lnTo>
                  <a:pt x="183" y="153"/>
                </a:lnTo>
                <a:lnTo>
                  <a:pt x="183" y="155"/>
                </a:lnTo>
                <a:lnTo>
                  <a:pt x="184" y="155"/>
                </a:lnTo>
                <a:lnTo>
                  <a:pt x="186" y="155"/>
                </a:lnTo>
                <a:lnTo>
                  <a:pt x="187" y="155"/>
                </a:lnTo>
                <a:lnTo>
                  <a:pt x="187" y="153"/>
                </a:lnTo>
                <a:lnTo>
                  <a:pt x="189" y="153"/>
                </a:lnTo>
                <a:lnTo>
                  <a:pt x="191" y="155"/>
                </a:lnTo>
                <a:lnTo>
                  <a:pt x="192" y="155"/>
                </a:lnTo>
                <a:lnTo>
                  <a:pt x="194" y="155"/>
                </a:lnTo>
                <a:lnTo>
                  <a:pt x="194" y="157"/>
                </a:lnTo>
                <a:lnTo>
                  <a:pt x="194" y="158"/>
                </a:lnTo>
                <a:lnTo>
                  <a:pt x="195" y="160"/>
                </a:lnTo>
                <a:lnTo>
                  <a:pt x="194" y="161"/>
                </a:lnTo>
                <a:lnTo>
                  <a:pt x="192" y="161"/>
                </a:lnTo>
                <a:lnTo>
                  <a:pt x="191" y="161"/>
                </a:lnTo>
                <a:lnTo>
                  <a:pt x="191" y="160"/>
                </a:lnTo>
                <a:lnTo>
                  <a:pt x="191" y="161"/>
                </a:lnTo>
                <a:lnTo>
                  <a:pt x="189" y="161"/>
                </a:lnTo>
                <a:lnTo>
                  <a:pt x="187" y="161"/>
                </a:lnTo>
                <a:lnTo>
                  <a:pt x="187" y="163"/>
                </a:lnTo>
                <a:lnTo>
                  <a:pt x="186" y="163"/>
                </a:lnTo>
                <a:lnTo>
                  <a:pt x="184" y="163"/>
                </a:lnTo>
                <a:lnTo>
                  <a:pt x="184" y="165"/>
                </a:lnTo>
                <a:lnTo>
                  <a:pt x="184" y="166"/>
                </a:lnTo>
                <a:lnTo>
                  <a:pt x="183" y="166"/>
                </a:lnTo>
                <a:lnTo>
                  <a:pt x="183" y="168"/>
                </a:lnTo>
                <a:lnTo>
                  <a:pt x="181" y="168"/>
                </a:lnTo>
                <a:lnTo>
                  <a:pt x="179" y="168"/>
                </a:lnTo>
                <a:lnTo>
                  <a:pt x="181" y="168"/>
                </a:lnTo>
                <a:lnTo>
                  <a:pt x="179" y="168"/>
                </a:lnTo>
                <a:lnTo>
                  <a:pt x="179" y="169"/>
                </a:lnTo>
                <a:lnTo>
                  <a:pt x="178" y="169"/>
                </a:lnTo>
                <a:lnTo>
                  <a:pt x="176" y="169"/>
                </a:lnTo>
                <a:lnTo>
                  <a:pt x="175" y="169"/>
                </a:lnTo>
                <a:lnTo>
                  <a:pt x="175" y="171"/>
                </a:lnTo>
                <a:lnTo>
                  <a:pt x="173" y="169"/>
                </a:lnTo>
                <a:lnTo>
                  <a:pt x="173" y="171"/>
                </a:lnTo>
                <a:lnTo>
                  <a:pt x="171" y="171"/>
                </a:lnTo>
                <a:lnTo>
                  <a:pt x="171" y="173"/>
                </a:lnTo>
                <a:lnTo>
                  <a:pt x="170" y="173"/>
                </a:lnTo>
                <a:lnTo>
                  <a:pt x="168" y="173"/>
                </a:lnTo>
                <a:lnTo>
                  <a:pt x="167" y="173"/>
                </a:lnTo>
                <a:lnTo>
                  <a:pt x="165" y="173"/>
                </a:lnTo>
                <a:lnTo>
                  <a:pt x="165" y="174"/>
                </a:lnTo>
                <a:lnTo>
                  <a:pt x="167" y="174"/>
                </a:lnTo>
                <a:lnTo>
                  <a:pt x="165" y="176"/>
                </a:lnTo>
                <a:lnTo>
                  <a:pt x="163" y="176"/>
                </a:lnTo>
                <a:lnTo>
                  <a:pt x="163" y="174"/>
                </a:lnTo>
                <a:lnTo>
                  <a:pt x="162" y="174"/>
                </a:lnTo>
                <a:lnTo>
                  <a:pt x="163" y="174"/>
                </a:lnTo>
                <a:lnTo>
                  <a:pt x="162" y="174"/>
                </a:lnTo>
                <a:lnTo>
                  <a:pt x="162" y="176"/>
                </a:lnTo>
                <a:lnTo>
                  <a:pt x="163" y="176"/>
                </a:lnTo>
                <a:lnTo>
                  <a:pt x="163" y="174"/>
                </a:lnTo>
                <a:lnTo>
                  <a:pt x="163" y="176"/>
                </a:lnTo>
                <a:lnTo>
                  <a:pt x="165" y="176"/>
                </a:lnTo>
                <a:lnTo>
                  <a:pt x="167" y="176"/>
                </a:lnTo>
                <a:lnTo>
                  <a:pt x="168" y="176"/>
                </a:lnTo>
                <a:lnTo>
                  <a:pt x="170" y="176"/>
                </a:lnTo>
                <a:lnTo>
                  <a:pt x="171" y="176"/>
                </a:lnTo>
                <a:lnTo>
                  <a:pt x="171" y="174"/>
                </a:lnTo>
                <a:lnTo>
                  <a:pt x="173" y="174"/>
                </a:lnTo>
                <a:lnTo>
                  <a:pt x="175" y="174"/>
                </a:lnTo>
                <a:lnTo>
                  <a:pt x="175" y="176"/>
                </a:lnTo>
                <a:lnTo>
                  <a:pt x="176" y="176"/>
                </a:lnTo>
                <a:lnTo>
                  <a:pt x="176" y="174"/>
                </a:lnTo>
                <a:lnTo>
                  <a:pt x="176" y="176"/>
                </a:lnTo>
                <a:lnTo>
                  <a:pt x="178" y="176"/>
                </a:lnTo>
                <a:lnTo>
                  <a:pt x="179" y="176"/>
                </a:lnTo>
                <a:lnTo>
                  <a:pt x="179" y="174"/>
                </a:lnTo>
                <a:lnTo>
                  <a:pt x="179" y="176"/>
                </a:lnTo>
                <a:lnTo>
                  <a:pt x="179" y="174"/>
                </a:lnTo>
                <a:lnTo>
                  <a:pt x="181" y="174"/>
                </a:lnTo>
                <a:lnTo>
                  <a:pt x="183" y="174"/>
                </a:lnTo>
                <a:lnTo>
                  <a:pt x="183" y="173"/>
                </a:lnTo>
                <a:lnTo>
                  <a:pt x="184" y="171"/>
                </a:lnTo>
                <a:lnTo>
                  <a:pt x="186" y="171"/>
                </a:lnTo>
                <a:lnTo>
                  <a:pt x="186" y="169"/>
                </a:lnTo>
                <a:lnTo>
                  <a:pt x="187" y="169"/>
                </a:lnTo>
                <a:lnTo>
                  <a:pt x="187" y="168"/>
                </a:lnTo>
                <a:lnTo>
                  <a:pt x="189" y="168"/>
                </a:lnTo>
                <a:lnTo>
                  <a:pt x="191" y="168"/>
                </a:lnTo>
                <a:lnTo>
                  <a:pt x="191" y="166"/>
                </a:lnTo>
                <a:lnTo>
                  <a:pt x="191" y="168"/>
                </a:lnTo>
                <a:lnTo>
                  <a:pt x="192" y="168"/>
                </a:lnTo>
                <a:lnTo>
                  <a:pt x="194" y="168"/>
                </a:lnTo>
                <a:lnTo>
                  <a:pt x="195" y="168"/>
                </a:lnTo>
                <a:lnTo>
                  <a:pt x="195" y="169"/>
                </a:lnTo>
                <a:lnTo>
                  <a:pt x="197" y="169"/>
                </a:lnTo>
                <a:lnTo>
                  <a:pt x="197" y="171"/>
                </a:lnTo>
                <a:lnTo>
                  <a:pt x="199" y="171"/>
                </a:lnTo>
                <a:lnTo>
                  <a:pt x="197" y="171"/>
                </a:lnTo>
                <a:lnTo>
                  <a:pt x="197" y="173"/>
                </a:lnTo>
                <a:lnTo>
                  <a:pt x="195" y="173"/>
                </a:lnTo>
                <a:lnTo>
                  <a:pt x="197" y="173"/>
                </a:lnTo>
                <a:lnTo>
                  <a:pt x="195" y="173"/>
                </a:lnTo>
                <a:lnTo>
                  <a:pt x="197" y="173"/>
                </a:lnTo>
                <a:lnTo>
                  <a:pt x="195" y="174"/>
                </a:lnTo>
                <a:lnTo>
                  <a:pt x="197" y="174"/>
                </a:lnTo>
                <a:lnTo>
                  <a:pt x="197" y="173"/>
                </a:lnTo>
                <a:lnTo>
                  <a:pt x="199" y="173"/>
                </a:lnTo>
                <a:lnTo>
                  <a:pt x="199" y="174"/>
                </a:lnTo>
                <a:lnTo>
                  <a:pt x="199" y="173"/>
                </a:lnTo>
                <a:lnTo>
                  <a:pt x="200" y="173"/>
                </a:lnTo>
                <a:lnTo>
                  <a:pt x="200" y="174"/>
                </a:lnTo>
                <a:lnTo>
                  <a:pt x="200" y="176"/>
                </a:lnTo>
                <a:lnTo>
                  <a:pt x="202" y="176"/>
                </a:lnTo>
                <a:lnTo>
                  <a:pt x="203" y="176"/>
                </a:lnTo>
                <a:lnTo>
                  <a:pt x="205" y="177"/>
                </a:lnTo>
                <a:lnTo>
                  <a:pt x="207" y="179"/>
                </a:lnTo>
                <a:lnTo>
                  <a:pt x="207" y="181"/>
                </a:lnTo>
                <a:lnTo>
                  <a:pt x="208" y="182"/>
                </a:lnTo>
                <a:lnTo>
                  <a:pt x="207" y="182"/>
                </a:lnTo>
                <a:lnTo>
                  <a:pt x="207" y="184"/>
                </a:lnTo>
                <a:lnTo>
                  <a:pt x="205" y="184"/>
                </a:lnTo>
                <a:lnTo>
                  <a:pt x="203" y="184"/>
                </a:lnTo>
                <a:lnTo>
                  <a:pt x="202" y="184"/>
                </a:lnTo>
                <a:lnTo>
                  <a:pt x="202" y="182"/>
                </a:lnTo>
                <a:lnTo>
                  <a:pt x="200" y="182"/>
                </a:lnTo>
                <a:lnTo>
                  <a:pt x="200" y="181"/>
                </a:lnTo>
                <a:lnTo>
                  <a:pt x="199" y="181"/>
                </a:lnTo>
                <a:lnTo>
                  <a:pt x="199" y="182"/>
                </a:lnTo>
                <a:lnTo>
                  <a:pt x="200" y="182"/>
                </a:lnTo>
                <a:lnTo>
                  <a:pt x="200" y="184"/>
                </a:lnTo>
                <a:lnTo>
                  <a:pt x="202" y="184"/>
                </a:lnTo>
                <a:lnTo>
                  <a:pt x="202" y="185"/>
                </a:lnTo>
                <a:lnTo>
                  <a:pt x="203" y="185"/>
                </a:lnTo>
                <a:lnTo>
                  <a:pt x="203" y="187"/>
                </a:lnTo>
                <a:lnTo>
                  <a:pt x="202" y="189"/>
                </a:lnTo>
                <a:lnTo>
                  <a:pt x="202" y="190"/>
                </a:lnTo>
                <a:lnTo>
                  <a:pt x="202" y="192"/>
                </a:lnTo>
                <a:lnTo>
                  <a:pt x="200" y="192"/>
                </a:lnTo>
                <a:lnTo>
                  <a:pt x="199" y="192"/>
                </a:lnTo>
                <a:lnTo>
                  <a:pt x="199" y="193"/>
                </a:lnTo>
                <a:lnTo>
                  <a:pt x="197" y="193"/>
                </a:lnTo>
                <a:lnTo>
                  <a:pt x="197" y="195"/>
                </a:lnTo>
                <a:lnTo>
                  <a:pt x="197" y="197"/>
                </a:lnTo>
                <a:lnTo>
                  <a:pt x="199" y="197"/>
                </a:lnTo>
                <a:lnTo>
                  <a:pt x="200" y="195"/>
                </a:lnTo>
                <a:lnTo>
                  <a:pt x="200" y="197"/>
                </a:lnTo>
                <a:lnTo>
                  <a:pt x="200" y="195"/>
                </a:lnTo>
                <a:lnTo>
                  <a:pt x="202" y="195"/>
                </a:lnTo>
                <a:lnTo>
                  <a:pt x="203" y="195"/>
                </a:lnTo>
                <a:lnTo>
                  <a:pt x="205" y="195"/>
                </a:lnTo>
                <a:lnTo>
                  <a:pt x="207" y="195"/>
                </a:lnTo>
                <a:lnTo>
                  <a:pt x="207" y="197"/>
                </a:lnTo>
                <a:lnTo>
                  <a:pt x="208" y="197"/>
                </a:lnTo>
                <a:lnTo>
                  <a:pt x="208" y="198"/>
                </a:lnTo>
                <a:lnTo>
                  <a:pt x="210" y="198"/>
                </a:lnTo>
                <a:lnTo>
                  <a:pt x="210" y="200"/>
                </a:lnTo>
                <a:lnTo>
                  <a:pt x="210" y="201"/>
                </a:lnTo>
                <a:lnTo>
                  <a:pt x="211" y="201"/>
                </a:lnTo>
                <a:lnTo>
                  <a:pt x="211" y="203"/>
                </a:lnTo>
                <a:lnTo>
                  <a:pt x="210" y="203"/>
                </a:lnTo>
                <a:lnTo>
                  <a:pt x="210" y="205"/>
                </a:lnTo>
                <a:lnTo>
                  <a:pt x="210" y="206"/>
                </a:lnTo>
                <a:lnTo>
                  <a:pt x="210" y="208"/>
                </a:lnTo>
                <a:lnTo>
                  <a:pt x="211" y="208"/>
                </a:lnTo>
                <a:lnTo>
                  <a:pt x="211" y="206"/>
                </a:lnTo>
                <a:lnTo>
                  <a:pt x="211" y="208"/>
                </a:lnTo>
                <a:lnTo>
                  <a:pt x="213" y="208"/>
                </a:lnTo>
                <a:lnTo>
                  <a:pt x="213" y="209"/>
                </a:lnTo>
                <a:lnTo>
                  <a:pt x="215" y="209"/>
                </a:lnTo>
                <a:lnTo>
                  <a:pt x="216" y="211"/>
                </a:lnTo>
                <a:lnTo>
                  <a:pt x="216" y="213"/>
                </a:lnTo>
                <a:lnTo>
                  <a:pt x="218" y="213"/>
                </a:lnTo>
                <a:lnTo>
                  <a:pt x="219" y="211"/>
                </a:lnTo>
                <a:lnTo>
                  <a:pt x="221" y="211"/>
                </a:lnTo>
                <a:lnTo>
                  <a:pt x="223" y="211"/>
                </a:lnTo>
                <a:lnTo>
                  <a:pt x="224" y="211"/>
                </a:lnTo>
                <a:lnTo>
                  <a:pt x="226" y="211"/>
                </a:lnTo>
                <a:lnTo>
                  <a:pt x="226" y="209"/>
                </a:lnTo>
                <a:lnTo>
                  <a:pt x="227" y="209"/>
                </a:lnTo>
                <a:lnTo>
                  <a:pt x="229" y="209"/>
                </a:lnTo>
                <a:lnTo>
                  <a:pt x="229" y="211"/>
                </a:lnTo>
                <a:lnTo>
                  <a:pt x="231" y="211"/>
                </a:lnTo>
                <a:lnTo>
                  <a:pt x="232" y="211"/>
                </a:lnTo>
                <a:lnTo>
                  <a:pt x="232" y="213"/>
                </a:lnTo>
                <a:lnTo>
                  <a:pt x="234" y="213"/>
                </a:lnTo>
                <a:lnTo>
                  <a:pt x="235" y="213"/>
                </a:lnTo>
                <a:lnTo>
                  <a:pt x="237" y="213"/>
                </a:lnTo>
                <a:lnTo>
                  <a:pt x="239" y="213"/>
                </a:lnTo>
                <a:lnTo>
                  <a:pt x="240" y="214"/>
                </a:lnTo>
                <a:lnTo>
                  <a:pt x="240" y="213"/>
                </a:lnTo>
                <a:lnTo>
                  <a:pt x="242" y="213"/>
                </a:lnTo>
                <a:lnTo>
                  <a:pt x="243" y="213"/>
                </a:lnTo>
                <a:lnTo>
                  <a:pt x="245" y="213"/>
                </a:lnTo>
                <a:lnTo>
                  <a:pt x="247" y="213"/>
                </a:lnTo>
                <a:lnTo>
                  <a:pt x="248" y="211"/>
                </a:lnTo>
                <a:lnTo>
                  <a:pt x="250" y="211"/>
                </a:lnTo>
                <a:lnTo>
                  <a:pt x="251" y="211"/>
                </a:lnTo>
                <a:lnTo>
                  <a:pt x="253" y="211"/>
                </a:lnTo>
                <a:lnTo>
                  <a:pt x="253" y="209"/>
                </a:lnTo>
                <a:lnTo>
                  <a:pt x="255" y="209"/>
                </a:lnTo>
                <a:lnTo>
                  <a:pt x="255" y="208"/>
                </a:lnTo>
                <a:lnTo>
                  <a:pt x="256" y="208"/>
                </a:lnTo>
                <a:lnTo>
                  <a:pt x="256" y="206"/>
                </a:lnTo>
                <a:lnTo>
                  <a:pt x="258" y="206"/>
                </a:lnTo>
                <a:lnTo>
                  <a:pt x="259" y="206"/>
                </a:lnTo>
                <a:lnTo>
                  <a:pt x="261" y="206"/>
                </a:lnTo>
                <a:lnTo>
                  <a:pt x="259" y="206"/>
                </a:lnTo>
                <a:lnTo>
                  <a:pt x="261" y="206"/>
                </a:lnTo>
                <a:lnTo>
                  <a:pt x="261" y="208"/>
                </a:lnTo>
                <a:lnTo>
                  <a:pt x="261" y="209"/>
                </a:lnTo>
                <a:lnTo>
                  <a:pt x="261" y="211"/>
                </a:lnTo>
                <a:lnTo>
                  <a:pt x="261" y="213"/>
                </a:lnTo>
                <a:lnTo>
                  <a:pt x="261" y="211"/>
                </a:lnTo>
                <a:lnTo>
                  <a:pt x="259" y="213"/>
                </a:lnTo>
                <a:lnTo>
                  <a:pt x="258" y="213"/>
                </a:lnTo>
                <a:lnTo>
                  <a:pt x="256" y="213"/>
                </a:lnTo>
                <a:lnTo>
                  <a:pt x="255" y="213"/>
                </a:lnTo>
                <a:lnTo>
                  <a:pt x="255" y="214"/>
                </a:lnTo>
                <a:lnTo>
                  <a:pt x="253" y="214"/>
                </a:lnTo>
                <a:lnTo>
                  <a:pt x="251" y="216"/>
                </a:lnTo>
                <a:lnTo>
                  <a:pt x="250" y="216"/>
                </a:lnTo>
                <a:lnTo>
                  <a:pt x="250" y="217"/>
                </a:lnTo>
                <a:lnTo>
                  <a:pt x="248" y="217"/>
                </a:lnTo>
                <a:lnTo>
                  <a:pt x="247" y="217"/>
                </a:lnTo>
                <a:lnTo>
                  <a:pt x="245" y="217"/>
                </a:lnTo>
                <a:lnTo>
                  <a:pt x="243" y="217"/>
                </a:lnTo>
                <a:lnTo>
                  <a:pt x="242" y="217"/>
                </a:lnTo>
                <a:lnTo>
                  <a:pt x="242" y="216"/>
                </a:lnTo>
                <a:lnTo>
                  <a:pt x="240" y="216"/>
                </a:lnTo>
                <a:lnTo>
                  <a:pt x="239" y="216"/>
                </a:lnTo>
                <a:lnTo>
                  <a:pt x="237" y="216"/>
                </a:lnTo>
                <a:lnTo>
                  <a:pt x="235" y="216"/>
                </a:lnTo>
                <a:lnTo>
                  <a:pt x="234" y="216"/>
                </a:lnTo>
                <a:lnTo>
                  <a:pt x="232" y="216"/>
                </a:lnTo>
                <a:lnTo>
                  <a:pt x="232" y="217"/>
                </a:lnTo>
                <a:lnTo>
                  <a:pt x="231" y="217"/>
                </a:lnTo>
                <a:lnTo>
                  <a:pt x="229" y="217"/>
                </a:lnTo>
                <a:lnTo>
                  <a:pt x="229" y="219"/>
                </a:lnTo>
                <a:lnTo>
                  <a:pt x="227" y="219"/>
                </a:lnTo>
                <a:lnTo>
                  <a:pt x="227" y="221"/>
                </a:lnTo>
                <a:lnTo>
                  <a:pt x="226" y="221"/>
                </a:lnTo>
                <a:lnTo>
                  <a:pt x="226" y="222"/>
                </a:lnTo>
                <a:lnTo>
                  <a:pt x="224" y="222"/>
                </a:lnTo>
                <a:lnTo>
                  <a:pt x="223" y="222"/>
                </a:lnTo>
                <a:lnTo>
                  <a:pt x="223" y="224"/>
                </a:lnTo>
                <a:lnTo>
                  <a:pt x="223" y="225"/>
                </a:lnTo>
                <a:lnTo>
                  <a:pt x="223" y="227"/>
                </a:lnTo>
                <a:lnTo>
                  <a:pt x="223" y="229"/>
                </a:lnTo>
                <a:lnTo>
                  <a:pt x="221" y="229"/>
                </a:lnTo>
                <a:lnTo>
                  <a:pt x="221" y="230"/>
                </a:lnTo>
                <a:lnTo>
                  <a:pt x="223" y="230"/>
                </a:lnTo>
                <a:lnTo>
                  <a:pt x="221" y="230"/>
                </a:lnTo>
                <a:lnTo>
                  <a:pt x="219" y="230"/>
                </a:lnTo>
                <a:lnTo>
                  <a:pt x="218" y="230"/>
                </a:lnTo>
                <a:lnTo>
                  <a:pt x="218" y="229"/>
                </a:lnTo>
                <a:lnTo>
                  <a:pt x="218" y="227"/>
                </a:lnTo>
                <a:lnTo>
                  <a:pt x="216" y="227"/>
                </a:lnTo>
                <a:lnTo>
                  <a:pt x="216" y="225"/>
                </a:lnTo>
                <a:lnTo>
                  <a:pt x="215" y="225"/>
                </a:lnTo>
                <a:lnTo>
                  <a:pt x="213" y="225"/>
                </a:lnTo>
                <a:lnTo>
                  <a:pt x="211" y="224"/>
                </a:lnTo>
                <a:lnTo>
                  <a:pt x="210" y="224"/>
                </a:lnTo>
                <a:lnTo>
                  <a:pt x="208" y="224"/>
                </a:lnTo>
                <a:lnTo>
                  <a:pt x="207" y="224"/>
                </a:lnTo>
                <a:lnTo>
                  <a:pt x="207" y="225"/>
                </a:lnTo>
                <a:lnTo>
                  <a:pt x="205" y="225"/>
                </a:lnTo>
                <a:lnTo>
                  <a:pt x="205" y="227"/>
                </a:lnTo>
                <a:lnTo>
                  <a:pt x="203" y="227"/>
                </a:lnTo>
                <a:lnTo>
                  <a:pt x="202" y="227"/>
                </a:lnTo>
                <a:lnTo>
                  <a:pt x="202" y="229"/>
                </a:lnTo>
                <a:lnTo>
                  <a:pt x="200" y="229"/>
                </a:lnTo>
                <a:lnTo>
                  <a:pt x="199" y="229"/>
                </a:lnTo>
                <a:lnTo>
                  <a:pt x="197" y="229"/>
                </a:lnTo>
                <a:lnTo>
                  <a:pt x="197" y="230"/>
                </a:lnTo>
                <a:lnTo>
                  <a:pt x="195" y="230"/>
                </a:lnTo>
                <a:lnTo>
                  <a:pt x="195" y="232"/>
                </a:lnTo>
                <a:lnTo>
                  <a:pt x="195" y="233"/>
                </a:lnTo>
                <a:lnTo>
                  <a:pt x="197" y="233"/>
                </a:lnTo>
                <a:lnTo>
                  <a:pt x="197" y="235"/>
                </a:lnTo>
                <a:lnTo>
                  <a:pt x="197" y="233"/>
                </a:lnTo>
                <a:lnTo>
                  <a:pt x="197" y="235"/>
                </a:lnTo>
                <a:lnTo>
                  <a:pt x="199" y="235"/>
                </a:lnTo>
                <a:lnTo>
                  <a:pt x="199" y="237"/>
                </a:lnTo>
                <a:lnTo>
                  <a:pt x="199" y="238"/>
                </a:lnTo>
                <a:lnTo>
                  <a:pt x="200" y="238"/>
                </a:lnTo>
                <a:lnTo>
                  <a:pt x="200" y="237"/>
                </a:lnTo>
                <a:lnTo>
                  <a:pt x="200" y="235"/>
                </a:lnTo>
                <a:lnTo>
                  <a:pt x="199" y="235"/>
                </a:lnTo>
                <a:lnTo>
                  <a:pt x="197" y="233"/>
                </a:lnTo>
                <a:lnTo>
                  <a:pt x="197" y="232"/>
                </a:lnTo>
                <a:lnTo>
                  <a:pt x="199" y="232"/>
                </a:lnTo>
                <a:lnTo>
                  <a:pt x="200" y="232"/>
                </a:lnTo>
                <a:lnTo>
                  <a:pt x="200" y="230"/>
                </a:lnTo>
                <a:lnTo>
                  <a:pt x="202" y="232"/>
                </a:lnTo>
                <a:lnTo>
                  <a:pt x="202" y="230"/>
                </a:lnTo>
                <a:lnTo>
                  <a:pt x="203" y="230"/>
                </a:lnTo>
                <a:lnTo>
                  <a:pt x="203" y="229"/>
                </a:lnTo>
                <a:lnTo>
                  <a:pt x="205" y="229"/>
                </a:lnTo>
                <a:lnTo>
                  <a:pt x="207" y="229"/>
                </a:lnTo>
                <a:lnTo>
                  <a:pt x="207" y="227"/>
                </a:lnTo>
                <a:lnTo>
                  <a:pt x="207" y="229"/>
                </a:lnTo>
                <a:lnTo>
                  <a:pt x="208" y="229"/>
                </a:lnTo>
                <a:lnTo>
                  <a:pt x="210" y="229"/>
                </a:lnTo>
                <a:lnTo>
                  <a:pt x="211" y="229"/>
                </a:lnTo>
                <a:lnTo>
                  <a:pt x="213" y="229"/>
                </a:lnTo>
                <a:lnTo>
                  <a:pt x="215" y="229"/>
                </a:lnTo>
                <a:lnTo>
                  <a:pt x="215" y="230"/>
                </a:lnTo>
                <a:lnTo>
                  <a:pt x="215" y="232"/>
                </a:lnTo>
                <a:lnTo>
                  <a:pt x="216" y="232"/>
                </a:lnTo>
                <a:lnTo>
                  <a:pt x="216" y="233"/>
                </a:lnTo>
                <a:lnTo>
                  <a:pt x="218" y="233"/>
                </a:lnTo>
                <a:lnTo>
                  <a:pt x="218" y="235"/>
                </a:lnTo>
                <a:lnTo>
                  <a:pt x="219" y="235"/>
                </a:lnTo>
                <a:lnTo>
                  <a:pt x="219" y="237"/>
                </a:lnTo>
                <a:lnTo>
                  <a:pt x="219" y="238"/>
                </a:lnTo>
                <a:lnTo>
                  <a:pt x="218" y="240"/>
                </a:lnTo>
                <a:lnTo>
                  <a:pt x="218" y="241"/>
                </a:lnTo>
                <a:lnTo>
                  <a:pt x="216" y="241"/>
                </a:lnTo>
                <a:lnTo>
                  <a:pt x="216" y="243"/>
                </a:lnTo>
                <a:lnTo>
                  <a:pt x="215" y="243"/>
                </a:lnTo>
                <a:lnTo>
                  <a:pt x="215" y="245"/>
                </a:lnTo>
                <a:lnTo>
                  <a:pt x="213" y="245"/>
                </a:lnTo>
                <a:lnTo>
                  <a:pt x="215" y="245"/>
                </a:lnTo>
                <a:lnTo>
                  <a:pt x="215" y="246"/>
                </a:lnTo>
                <a:lnTo>
                  <a:pt x="213" y="246"/>
                </a:lnTo>
                <a:lnTo>
                  <a:pt x="213" y="248"/>
                </a:lnTo>
                <a:lnTo>
                  <a:pt x="213" y="246"/>
                </a:lnTo>
                <a:lnTo>
                  <a:pt x="211" y="246"/>
                </a:lnTo>
                <a:lnTo>
                  <a:pt x="211" y="248"/>
                </a:lnTo>
                <a:lnTo>
                  <a:pt x="211" y="249"/>
                </a:lnTo>
                <a:lnTo>
                  <a:pt x="211" y="248"/>
                </a:lnTo>
                <a:lnTo>
                  <a:pt x="211" y="249"/>
                </a:lnTo>
                <a:lnTo>
                  <a:pt x="211" y="251"/>
                </a:lnTo>
                <a:lnTo>
                  <a:pt x="210" y="251"/>
                </a:lnTo>
                <a:lnTo>
                  <a:pt x="210" y="253"/>
                </a:lnTo>
                <a:lnTo>
                  <a:pt x="208" y="253"/>
                </a:lnTo>
                <a:lnTo>
                  <a:pt x="208" y="254"/>
                </a:lnTo>
                <a:lnTo>
                  <a:pt x="207" y="254"/>
                </a:lnTo>
                <a:lnTo>
                  <a:pt x="208" y="254"/>
                </a:lnTo>
                <a:lnTo>
                  <a:pt x="208" y="256"/>
                </a:lnTo>
                <a:lnTo>
                  <a:pt x="210" y="256"/>
                </a:lnTo>
                <a:lnTo>
                  <a:pt x="210" y="254"/>
                </a:lnTo>
                <a:lnTo>
                  <a:pt x="211" y="254"/>
                </a:lnTo>
                <a:lnTo>
                  <a:pt x="211" y="253"/>
                </a:lnTo>
                <a:lnTo>
                  <a:pt x="211" y="251"/>
                </a:lnTo>
                <a:lnTo>
                  <a:pt x="213" y="251"/>
                </a:lnTo>
                <a:lnTo>
                  <a:pt x="213" y="249"/>
                </a:lnTo>
                <a:lnTo>
                  <a:pt x="215" y="249"/>
                </a:lnTo>
                <a:lnTo>
                  <a:pt x="215" y="251"/>
                </a:lnTo>
                <a:lnTo>
                  <a:pt x="216" y="251"/>
                </a:lnTo>
                <a:lnTo>
                  <a:pt x="216" y="249"/>
                </a:lnTo>
                <a:lnTo>
                  <a:pt x="216" y="251"/>
                </a:lnTo>
                <a:lnTo>
                  <a:pt x="216" y="253"/>
                </a:lnTo>
                <a:lnTo>
                  <a:pt x="216" y="254"/>
                </a:lnTo>
                <a:lnTo>
                  <a:pt x="216" y="256"/>
                </a:lnTo>
                <a:lnTo>
                  <a:pt x="216" y="254"/>
                </a:lnTo>
                <a:lnTo>
                  <a:pt x="218" y="254"/>
                </a:lnTo>
                <a:lnTo>
                  <a:pt x="218" y="256"/>
                </a:lnTo>
                <a:lnTo>
                  <a:pt x="219" y="256"/>
                </a:lnTo>
                <a:lnTo>
                  <a:pt x="219" y="254"/>
                </a:lnTo>
                <a:lnTo>
                  <a:pt x="219" y="253"/>
                </a:lnTo>
                <a:lnTo>
                  <a:pt x="219" y="251"/>
                </a:lnTo>
                <a:lnTo>
                  <a:pt x="219" y="249"/>
                </a:lnTo>
                <a:lnTo>
                  <a:pt x="219" y="248"/>
                </a:lnTo>
                <a:lnTo>
                  <a:pt x="219" y="249"/>
                </a:lnTo>
                <a:lnTo>
                  <a:pt x="221" y="249"/>
                </a:lnTo>
                <a:lnTo>
                  <a:pt x="223" y="249"/>
                </a:lnTo>
                <a:lnTo>
                  <a:pt x="224" y="249"/>
                </a:lnTo>
                <a:lnTo>
                  <a:pt x="224" y="251"/>
                </a:lnTo>
                <a:lnTo>
                  <a:pt x="226" y="251"/>
                </a:lnTo>
                <a:lnTo>
                  <a:pt x="227" y="253"/>
                </a:lnTo>
                <a:lnTo>
                  <a:pt x="229" y="253"/>
                </a:lnTo>
                <a:lnTo>
                  <a:pt x="229" y="254"/>
                </a:lnTo>
                <a:lnTo>
                  <a:pt x="231" y="254"/>
                </a:lnTo>
                <a:lnTo>
                  <a:pt x="229" y="254"/>
                </a:lnTo>
                <a:lnTo>
                  <a:pt x="229" y="256"/>
                </a:lnTo>
                <a:lnTo>
                  <a:pt x="229" y="257"/>
                </a:lnTo>
                <a:lnTo>
                  <a:pt x="231" y="257"/>
                </a:lnTo>
                <a:lnTo>
                  <a:pt x="231" y="259"/>
                </a:lnTo>
                <a:lnTo>
                  <a:pt x="229" y="259"/>
                </a:lnTo>
                <a:lnTo>
                  <a:pt x="231" y="259"/>
                </a:lnTo>
                <a:lnTo>
                  <a:pt x="231" y="261"/>
                </a:lnTo>
                <a:lnTo>
                  <a:pt x="229" y="261"/>
                </a:lnTo>
                <a:lnTo>
                  <a:pt x="229" y="259"/>
                </a:lnTo>
                <a:lnTo>
                  <a:pt x="229" y="261"/>
                </a:lnTo>
                <a:lnTo>
                  <a:pt x="231" y="261"/>
                </a:lnTo>
                <a:lnTo>
                  <a:pt x="231" y="259"/>
                </a:lnTo>
                <a:lnTo>
                  <a:pt x="231" y="257"/>
                </a:lnTo>
                <a:lnTo>
                  <a:pt x="231" y="256"/>
                </a:lnTo>
                <a:lnTo>
                  <a:pt x="232" y="257"/>
                </a:lnTo>
                <a:lnTo>
                  <a:pt x="232" y="256"/>
                </a:lnTo>
                <a:lnTo>
                  <a:pt x="232" y="257"/>
                </a:lnTo>
                <a:lnTo>
                  <a:pt x="234" y="257"/>
                </a:lnTo>
                <a:lnTo>
                  <a:pt x="234" y="259"/>
                </a:lnTo>
                <a:lnTo>
                  <a:pt x="235" y="259"/>
                </a:lnTo>
                <a:lnTo>
                  <a:pt x="237" y="259"/>
                </a:lnTo>
                <a:lnTo>
                  <a:pt x="237" y="261"/>
                </a:lnTo>
                <a:lnTo>
                  <a:pt x="237" y="262"/>
                </a:lnTo>
                <a:lnTo>
                  <a:pt x="239" y="262"/>
                </a:lnTo>
                <a:lnTo>
                  <a:pt x="239" y="264"/>
                </a:lnTo>
                <a:lnTo>
                  <a:pt x="239" y="265"/>
                </a:lnTo>
                <a:lnTo>
                  <a:pt x="240" y="265"/>
                </a:lnTo>
                <a:lnTo>
                  <a:pt x="240" y="267"/>
                </a:lnTo>
                <a:lnTo>
                  <a:pt x="240" y="269"/>
                </a:lnTo>
                <a:lnTo>
                  <a:pt x="240" y="267"/>
                </a:lnTo>
                <a:lnTo>
                  <a:pt x="240" y="269"/>
                </a:lnTo>
                <a:lnTo>
                  <a:pt x="240" y="270"/>
                </a:lnTo>
                <a:lnTo>
                  <a:pt x="242" y="270"/>
                </a:lnTo>
                <a:lnTo>
                  <a:pt x="240" y="270"/>
                </a:lnTo>
                <a:lnTo>
                  <a:pt x="240" y="272"/>
                </a:lnTo>
                <a:lnTo>
                  <a:pt x="242" y="272"/>
                </a:lnTo>
                <a:lnTo>
                  <a:pt x="242" y="273"/>
                </a:lnTo>
                <a:lnTo>
                  <a:pt x="242" y="272"/>
                </a:lnTo>
                <a:lnTo>
                  <a:pt x="242" y="273"/>
                </a:lnTo>
                <a:lnTo>
                  <a:pt x="242" y="275"/>
                </a:lnTo>
                <a:lnTo>
                  <a:pt x="243" y="275"/>
                </a:lnTo>
                <a:lnTo>
                  <a:pt x="245" y="277"/>
                </a:lnTo>
                <a:lnTo>
                  <a:pt x="245" y="278"/>
                </a:lnTo>
                <a:lnTo>
                  <a:pt x="245" y="280"/>
                </a:lnTo>
                <a:lnTo>
                  <a:pt x="245" y="281"/>
                </a:lnTo>
                <a:lnTo>
                  <a:pt x="247" y="281"/>
                </a:lnTo>
                <a:lnTo>
                  <a:pt x="247" y="283"/>
                </a:lnTo>
                <a:lnTo>
                  <a:pt x="248" y="283"/>
                </a:lnTo>
                <a:lnTo>
                  <a:pt x="248" y="285"/>
                </a:lnTo>
                <a:lnTo>
                  <a:pt x="248" y="286"/>
                </a:lnTo>
                <a:lnTo>
                  <a:pt x="250" y="286"/>
                </a:lnTo>
                <a:lnTo>
                  <a:pt x="250" y="288"/>
                </a:lnTo>
                <a:lnTo>
                  <a:pt x="250" y="289"/>
                </a:lnTo>
                <a:lnTo>
                  <a:pt x="251" y="289"/>
                </a:lnTo>
                <a:lnTo>
                  <a:pt x="250" y="289"/>
                </a:lnTo>
                <a:lnTo>
                  <a:pt x="251" y="289"/>
                </a:lnTo>
                <a:lnTo>
                  <a:pt x="251" y="291"/>
                </a:lnTo>
                <a:lnTo>
                  <a:pt x="251" y="293"/>
                </a:lnTo>
                <a:lnTo>
                  <a:pt x="251" y="291"/>
                </a:lnTo>
                <a:lnTo>
                  <a:pt x="250" y="291"/>
                </a:lnTo>
                <a:lnTo>
                  <a:pt x="250" y="293"/>
                </a:lnTo>
                <a:lnTo>
                  <a:pt x="248" y="293"/>
                </a:lnTo>
                <a:lnTo>
                  <a:pt x="248" y="291"/>
                </a:lnTo>
                <a:lnTo>
                  <a:pt x="247" y="293"/>
                </a:lnTo>
                <a:lnTo>
                  <a:pt x="247" y="291"/>
                </a:lnTo>
                <a:lnTo>
                  <a:pt x="245" y="291"/>
                </a:lnTo>
                <a:lnTo>
                  <a:pt x="243" y="291"/>
                </a:lnTo>
                <a:lnTo>
                  <a:pt x="242" y="291"/>
                </a:lnTo>
                <a:lnTo>
                  <a:pt x="242" y="289"/>
                </a:lnTo>
                <a:lnTo>
                  <a:pt x="240" y="289"/>
                </a:lnTo>
                <a:lnTo>
                  <a:pt x="239" y="288"/>
                </a:lnTo>
                <a:lnTo>
                  <a:pt x="237" y="288"/>
                </a:lnTo>
                <a:lnTo>
                  <a:pt x="237" y="286"/>
                </a:lnTo>
                <a:lnTo>
                  <a:pt x="235" y="286"/>
                </a:lnTo>
                <a:lnTo>
                  <a:pt x="234" y="286"/>
                </a:lnTo>
                <a:lnTo>
                  <a:pt x="234" y="285"/>
                </a:lnTo>
                <a:lnTo>
                  <a:pt x="232" y="285"/>
                </a:lnTo>
                <a:lnTo>
                  <a:pt x="231" y="285"/>
                </a:lnTo>
                <a:lnTo>
                  <a:pt x="231" y="286"/>
                </a:lnTo>
                <a:lnTo>
                  <a:pt x="232" y="286"/>
                </a:lnTo>
                <a:lnTo>
                  <a:pt x="232" y="288"/>
                </a:lnTo>
                <a:lnTo>
                  <a:pt x="232" y="289"/>
                </a:lnTo>
                <a:lnTo>
                  <a:pt x="232" y="288"/>
                </a:lnTo>
                <a:lnTo>
                  <a:pt x="234" y="289"/>
                </a:lnTo>
                <a:lnTo>
                  <a:pt x="234" y="288"/>
                </a:lnTo>
                <a:lnTo>
                  <a:pt x="234" y="289"/>
                </a:lnTo>
                <a:lnTo>
                  <a:pt x="235" y="289"/>
                </a:lnTo>
                <a:lnTo>
                  <a:pt x="237" y="289"/>
                </a:lnTo>
                <a:lnTo>
                  <a:pt x="237" y="291"/>
                </a:lnTo>
                <a:lnTo>
                  <a:pt x="239" y="291"/>
                </a:lnTo>
                <a:lnTo>
                  <a:pt x="239" y="293"/>
                </a:lnTo>
                <a:lnTo>
                  <a:pt x="240" y="293"/>
                </a:lnTo>
                <a:lnTo>
                  <a:pt x="242" y="293"/>
                </a:lnTo>
                <a:lnTo>
                  <a:pt x="243" y="293"/>
                </a:lnTo>
                <a:lnTo>
                  <a:pt x="243" y="294"/>
                </a:lnTo>
                <a:lnTo>
                  <a:pt x="245" y="294"/>
                </a:lnTo>
                <a:lnTo>
                  <a:pt x="247" y="296"/>
                </a:lnTo>
                <a:lnTo>
                  <a:pt x="248" y="296"/>
                </a:lnTo>
                <a:lnTo>
                  <a:pt x="248" y="297"/>
                </a:lnTo>
                <a:lnTo>
                  <a:pt x="250" y="297"/>
                </a:lnTo>
                <a:lnTo>
                  <a:pt x="250" y="299"/>
                </a:lnTo>
                <a:lnTo>
                  <a:pt x="250" y="297"/>
                </a:lnTo>
                <a:lnTo>
                  <a:pt x="248" y="297"/>
                </a:lnTo>
                <a:lnTo>
                  <a:pt x="248" y="299"/>
                </a:lnTo>
                <a:lnTo>
                  <a:pt x="250" y="299"/>
                </a:lnTo>
                <a:lnTo>
                  <a:pt x="250" y="301"/>
                </a:lnTo>
                <a:lnTo>
                  <a:pt x="250" y="299"/>
                </a:lnTo>
                <a:lnTo>
                  <a:pt x="251" y="301"/>
                </a:lnTo>
                <a:lnTo>
                  <a:pt x="251" y="299"/>
                </a:lnTo>
                <a:lnTo>
                  <a:pt x="251" y="301"/>
                </a:lnTo>
                <a:lnTo>
                  <a:pt x="253" y="301"/>
                </a:lnTo>
                <a:lnTo>
                  <a:pt x="253" y="302"/>
                </a:lnTo>
                <a:lnTo>
                  <a:pt x="255" y="302"/>
                </a:lnTo>
                <a:lnTo>
                  <a:pt x="255" y="304"/>
                </a:lnTo>
                <a:lnTo>
                  <a:pt x="255" y="305"/>
                </a:lnTo>
                <a:lnTo>
                  <a:pt x="253" y="305"/>
                </a:lnTo>
                <a:lnTo>
                  <a:pt x="251" y="305"/>
                </a:lnTo>
                <a:lnTo>
                  <a:pt x="250" y="307"/>
                </a:lnTo>
                <a:lnTo>
                  <a:pt x="250" y="309"/>
                </a:lnTo>
                <a:lnTo>
                  <a:pt x="250" y="310"/>
                </a:lnTo>
                <a:lnTo>
                  <a:pt x="248" y="310"/>
                </a:lnTo>
                <a:lnTo>
                  <a:pt x="247" y="310"/>
                </a:lnTo>
                <a:lnTo>
                  <a:pt x="245" y="310"/>
                </a:lnTo>
                <a:lnTo>
                  <a:pt x="243" y="310"/>
                </a:lnTo>
                <a:lnTo>
                  <a:pt x="243" y="312"/>
                </a:lnTo>
                <a:lnTo>
                  <a:pt x="245" y="312"/>
                </a:lnTo>
                <a:lnTo>
                  <a:pt x="245" y="310"/>
                </a:lnTo>
                <a:lnTo>
                  <a:pt x="245" y="312"/>
                </a:lnTo>
                <a:lnTo>
                  <a:pt x="247" y="312"/>
                </a:lnTo>
                <a:lnTo>
                  <a:pt x="248" y="312"/>
                </a:lnTo>
                <a:lnTo>
                  <a:pt x="250" y="310"/>
                </a:lnTo>
                <a:lnTo>
                  <a:pt x="251" y="310"/>
                </a:lnTo>
                <a:lnTo>
                  <a:pt x="251" y="309"/>
                </a:lnTo>
                <a:lnTo>
                  <a:pt x="251" y="307"/>
                </a:lnTo>
                <a:lnTo>
                  <a:pt x="253" y="307"/>
                </a:lnTo>
                <a:lnTo>
                  <a:pt x="253" y="309"/>
                </a:lnTo>
                <a:lnTo>
                  <a:pt x="255" y="309"/>
                </a:lnTo>
                <a:lnTo>
                  <a:pt x="255" y="310"/>
                </a:lnTo>
                <a:lnTo>
                  <a:pt x="256" y="310"/>
                </a:lnTo>
                <a:lnTo>
                  <a:pt x="258" y="309"/>
                </a:lnTo>
                <a:lnTo>
                  <a:pt x="258" y="310"/>
                </a:lnTo>
                <a:lnTo>
                  <a:pt x="259" y="312"/>
                </a:lnTo>
                <a:lnTo>
                  <a:pt x="261" y="312"/>
                </a:lnTo>
                <a:lnTo>
                  <a:pt x="261" y="313"/>
                </a:lnTo>
                <a:lnTo>
                  <a:pt x="263" y="313"/>
                </a:lnTo>
                <a:lnTo>
                  <a:pt x="263" y="315"/>
                </a:lnTo>
                <a:lnTo>
                  <a:pt x="264" y="315"/>
                </a:lnTo>
                <a:lnTo>
                  <a:pt x="264" y="317"/>
                </a:lnTo>
                <a:lnTo>
                  <a:pt x="264" y="315"/>
                </a:lnTo>
                <a:lnTo>
                  <a:pt x="264" y="313"/>
                </a:lnTo>
                <a:lnTo>
                  <a:pt x="264" y="312"/>
                </a:lnTo>
                <a:lnTo>
                  <a:pt x="266" y="312"/>
                </a:lnTo>
                <a:lnTo>
                  <a:pt x="266" y="313"/>
                </a:lnTo>
                <a:lnTo>
                  <a:pt x="266" y="312"/>
                </a:lnTo>
                <a:lnTo>
                  <a:pt x="267" y="312"/>
                </a:lnTo>
                <a:lnTo>
                  <a:pt x="267" y="313"/>
                </a:lnTo>
                <a:lnTo>
                  <a:pt x="269" y="313"/>
                </a:lnTo>
                <a:lnTo>
                  <a:pt x="267" y="313"/>
                </a:lnTo>
                <a:lnTo>
                  <a:pt x="269" y="313"/>
                </a:lnTo>
                <a:lnTo>
                  <a:pt x="267" y="313"/>
                </a:lnTo>
                <a:lnTo>
                  <a:pt x="267" y="315"/>
                </a:lnTo>
                <a:lnTo>
                  <a:pt x="269" y="315"/>
                </a:lnTo>
                <a:lnTo>
                  <a:pt x="271" y="315"/>
                </a:lnTo>
                <a:lnTo>
                  <a:pt x="269" y="315"/>
                </a:lnTo>
                <a:lnTo>
                  <a:pt x="271" y="315"/>
                </a:lnTo>
                <a:lnTo>
                  <a:pt x="271" y="317"/>
                </a:lnTo>
                <a:lnTo>
                  <a:pt x="269" y="318"/>
                </a:lnTo>
                <a:lnTo>
                  <a:pt x="271" y="318"/>
                </a:lnTo>
                <a:lnTo>
                  <a:pt x="271" y="320"/>
                </a:lnTo>
                <a:lnTo>
                  <a:pt x="269" y="320"/>
                </a:lnTo>
                <a:lnTo>
                  <a:pt x="267" y="320"/>
                </a:lnTo>
                <a:lnTo>
                  <a:pt x="269" y="321"/>
                </a:lnTo>
                <a:lnTo>
                  <a:pt x="267" y="321"/>
                </a:lnTo>
                <a:lnTo>
                  <a:pt x="267" y="320"/>
                </a:lnTo>
                <a:lnTo>
                  <a:pt x="266" y="321"/>
                </a:lnTo>
                <a:lnTo>
                  <a:pt x="266" y="323"/>
                </a:lnTo>
                <a:lnTo>
                  <a:pt x="267" y="323"/>
                </a:lnTo>
                <a:lnTo>
                  <a:pt x="267" y="325"/>
                </a:lnTo>
                <a:lnTo>
                  <a:pt x="266" y="325"/>
                </a:lnTo>
                <a:lnTo>
                  <a:pt x="266" y="323"/>
                </a:lnTo>
                <a:lnTo>
                  <a:pt x="266" y="325"/>
                </a:lnTo>
                <a:lnTo>
                  <a:pt x="266" y="326"/>
                </a:lnTo>
                <a:lnTo>
                  <a:pt x="266" y="325"/>
                </a:lnTo>
                <a:lnTo>
                  <a:pt x="264" y="326"/>
                </a:lnTo>
                <a:lnTo>
                  <a:pt x="264" y="325"/>
                </a:lnTo>
                <a:lnTo>
                  <a:pt x="263" y="325"/>
                </a:lnTo>
                <a:lnTo>
                  <a:pt x="261" y="323"/>
                </a:lnTo>
                <a:lnTo>
                  <a:pt x="259" y="323"/>
                </a:lnTo>
                <a:lnTo>
                  <a:pt x="259" y="325"/>
                </a:lnTo>
                <a:lnTo>
                  <a:pt x="261" y="325"/>
                </a:lnTo>
                <a:lnTo>
                  <a:pt x="259" y="325"/>
                </a:lnTo>
                <a:lnTo>
                  <a:pt x="261" y="325"/>
                </a:lnTo>
                <a:lnTo>
                  <a:pt x="261" y="326"/>
                </a:lnTo>
                <a:lnTo>
                  <a:pt x="261" y="325"/>
                </a:lnTo>
                <a:lnTo>
                  <a:pt x="263" y="325"/>
                </a:lnTo>
                <a:lnTo>
                  <a:pt x="263" y="326"/>
                </a:lnTo>
                <a:lnTo>
                  <a:pt x="264" y="326"/>
                </a:lnTo>
                <a:lnTo>
                  <a:pt x="263" y="326"/>
                </a:lnTo>
                <a:lnTo>
                  <a:pt x="261" y="326"/>
                </a:lnTo>
                <a:lnTo>
                  <a:pt x="261" y="328"/>
                </a:lnTo>
                <a:lnTo>
                  <a:pt x="261" y="329"/>
                </a:lnTo>
                <a:lnTo>
                  <a:pt x="263" y="329"/>
                </a:lnTo>
                <a:lnTo>
                  <a:pt x="261" y="329"/>
                </a:lnTo>
                <a:lnTo>
                  <a:pt x="261" y="328"/>
                </a:lnTo>
                <a:lnTo>
                  <a:pt x="261" y="329"/>
                </a:lnTo>
                <a:lnTo>
                  <a:pt x="261" y="328"/>
                </a:lnTo>
                <a:lnTo>
                  <a:pt x="259" y="328"/>
                </a:lnTo>
                <a:lnTo>
                  <a:pt x="258" y="328"/>
                </a:lnTo>
                <a:lnTo>
                  <a:pt x="258" y="326"/>
                </a:lnTo>
                <a:lnTo>
                  <a:pt x="256" y="326"/>
                </a:lnTo>
                <a:lnTo>
                  <a:pt x="255" y="326"/>
                </a:lnTo>
                <a:lnTo>
                  <a:pt x="255" y="325"/>
                </a:lnTo>
                <a:lnTo>
                  <a:pt x="255" y="326"/>
                </a:lnTo>
                <a:lnTo>
                  <a:pt x="253" y="326"/>
                </a:lnTo>
                <a:lnTo>
                  <a:pt x="253" y="325"/>
                </a:lnTo>
                <a:lnTo>
                  <a:pt x="253" y="323"/>
                </a:lnTo>
                <a:lnTo>
                  <a:pt x="253" y="325"/>
                </a:lnTo>
                <a:lnTo>
                  <a:pt x="253" y="323"/>
                </a:lnTo>
                <a:lnTo>
                  <a:pt x="251" y="323"/>
                </a:lnTo>
                <a:lnTo>
                  <a:pt x="250" y="323"/>
                </a:lnTo>
                <a:lnTo>
                  <a:pt x="251" y="323"/>
                </a:lnTo>
                <a:lnTo>
                  <a:pt x="250" y="325"/>
                </a:lnTo>
                <a:lnTo>
                  <a:pt x="251" y="325"/>
                </a:lnTo>
                <a:lnTo>
                  <a:pt x="251" y="323"/>
                </a:lnTo>
                <a:lnTo>
                  <a:pt x="251" y="325"/>
                </a:lnTo>
                <a:lnTo>
                  <a:pt x="253" y="325"/>
                </a:lnTo>
                <a:lnTo>
                  <a:pt x="253" y="326"/>
                </a:lnTo>
                <a:lnTo>
                  <a:pt x="253" y="325"/>
                </a:lnTo>
                <a:lnTo>
                  <a:pt x="253" y="326"/>
                </a:lnTo>
                <a:lnTo>
                  <a:pt x="251" y="326"/>
                </a:lnTo>
                <a:lnTo>
                  <a:pt x="251" y="328"/>
                </a:lnTo>
                <a:lnTo>
                  <a:pt x="253" y="328"/>
                </a:lnTo>
                <a:lnTo>
                  <a:pt x="255" y="328"/>
                </a:lnTo>
                <a:lnTo>
                  <a:pt x="256" y="328"/>
                </a:lnTo>
                <a:lnTo>
                  <a:pt x="256" y="329"/>
                </a:lnTo>
                <a:lnTo>
                  <a:pt x="256" y="328"/>
                </a:lnTo>
                <a:lnTo>
                  <a:pt x="255" y="329"/>
                </a:lnTo>
                <a:lnTo>
                  <a:pt x="256" y="329"/>
                </a:lnTo>
                <a:lnTo>
                  <a:pt x="256" y="331"/>
                </a:lnTo>
                <a:lnTo>
                  <a:pt x="255" y="331"/>
                </a:lnTo>
                <a:lnTo>
                  <a:pt x="255" y="333"/>
                </a:lnTo>
                <a:lnTo>
                  <a:pt x="256" y="333"/>
                </a:lnTo>
                <a:lnTo>
                  <a:pt x="256" y="331"/>
                </a:lnTo>
                <a:lnTo>
                  <a:pt x="256" y="329"/>
                </a:lnTo>
                <a:lnTo>
                  <a:pt x="258" y="329"/>
                </a:lnTo>
                <a:lnTo>
                  <a:pt x="259" y="329"/>
                </a:lnTo>
                <a:lnTo>
                  <a:pt x="258" y="329"/>
                </a:lnTo>
                <a:lnTo>
                  <a:pt x="258" y="331"/>
                </a:lnTo>
                <a:lnTo>
                  <a:pt x="259" y="331"/>
                </a:lnTo>
                <a:lnTo>
                  <a:pt x="261" y="331"/>
                </a:lnTo>
                <a:lnTo>
                  <a:pt x="261" y="329"/>
                </a:lnTo>
                <a:lnTo>
                  <a:pt x="263" y="329"/>
                </a:lnTo>
                <a:lnTo>
                  <a:pt x="264" y="329"/>
                </a:lnTo>
                <a:lnTo>
                  <a:pt x="264" y="331"/>
                </a:lnTo>
                <a:lnTo>
                  <a:pt x="263" y="331"/>
                </a:lnTo>
                <a:lnTo>
                  <a:pt x="264" y="331"/>
                </a:lnTo>
                <a:lnTo>
                  <a:pt x="264" y="333"/>
                </a:lnTo>
                <a:lnTo>
                  <a:pt x="266" y="333"/>
                </a:lnTo>
                <a:lnTo>
                  <a:pt x="266" y="331"/>
                </a:lnTo>
                <a:lnTo>
                  <a:pt x="267" y="331"/>
                </a:lnTo>
                <a:lnTo>
                  <a:pt x="267" y="333"/>
                </a:lnTo>
                <a:lnTo>
                  <a:pt x="267" y="334"/>
                </a:lnTo>
                <a:lnTo>
                  <a:pt x="269" y="333"/>
                </a:lnTo>
                <a:lnTo>
                  <a:pt x="271" y="333"/>
                </a:lnTo>
                <a:lnTo>
                  <a:pt x="272" y="333"/>
                </a:lnTo>
                <a:lnTo>
                  <a:pt x="274" y="333"/>
                </a:lnTo>
                <a:lnTo>
                  <a:pt x="274" y="334"/>
                </a:lnTo>
                <a:lnTo>
                  <a:pt x="272" y="333"/>
                </a:lnTo>
                <a:lnTo>
                  <a:pt x="272" y="334"/>
                </a:lnTo>
                <a:lnTo>
                  <a:pt x="272" y="336"/>
                </a:lnTo>
                <a:lnTo>
                  <a:pt x="272" y="337"/>
                </a:lnTo>
                <a:lnTo>
                  <a:pt x="272" y="339"/>
                </a:lnTo>
                <a:lnTo>
                  <a:pt x="274" y="339"/>
                </a:lnTo>
                <a:lnTo>
                  <a:pt x="274" y="341"/>
                </a:lnTo>
                <a:lnTo>
                  <a:pt x="272" y="341"/>
                </a:lnTo>
                <a:lnTo>
                  <a:pt x="271" y="341"/>
                </a:lnTo>
                <a:lnTo>
                  <a:pt x="271" y="342"/>
                </a:lnTo>
                <a:lnTo>
                  <a:pt x="271" y="344"/>
                </a:lnTo>
                <a:lnTo>
                  <a:pt x="272" y="344"/>
                </a:lnTo>
                <a:lnTo>
                  <a:pt x="272" y="342"/>
                </a:lnTo>
                <a:lnTo>
                  <a:pt x="274" y="342"/>
                </a:lnTo>
                <a:lnTo>
                  <a:pt x="274" y="341"/>
                </a:lnTo>
                <a:lnTo>
                  <a:pt x="275" y="341"/>
                </a:lnTo>
                <a:lnTo>
                  <a:pt x="275" y="339"/>
                </a:lnTo>
                <a:lnTo>
                  <a:pt x="275" y="337"/>
                </a:lnTo>
                <a:lnTo>
                  <a:pt x="277" y="337"/>
                </a:lnTo>
                <a:lnTo>
                  <a:pt x="279" y="337"/>
                </a:lnTo>
                <a:lnTo>
                  <a:pt x="279" y="336"/>
                </a:lnTo>
                <a:lnTo>
                  <a:pt x="280" y="336"/>
                </a:lnTo>
                <a:lnTo>
                  <a:pt x="282" y="336"/>
                </a:lnTo>
                <a:lnTo>
                  <a:pt x="282" y="334"/>
                </a:lnTo>
                <a:lnTo>
                  <a:pt x="282" y="333"/>
                </a:lnTo>
                <a:lnTo>
                  <a:pt x="282" y="331"/>
                </a:lnTo>
                <a:lnTo>
                  <a:pt x="283" y="331"/>
                </a:lnTo>
                <a:lnTo>
                  <a:pt x="285" y="331"/>
                </a:lnTo>
                <a:lnTo>
                  <a:pt x="287" y="331"/>
                </a:lnTo>
                <a:lnTo>
                  <a:pt x="287" y="333"/>
                </a:lnTo>
                <a:lnTo>
                  <a:pt x="288" y="333"/>
                </a:lnTo>
                <a:lnTo>
                  <a:pt x="290" y="333"/>
                </a:lnTo>
                <a:lnTo>
                  <a:pt x="290" y="334"/>
                </a:lnTo>
                <a:lnTo>
                  <a:pt x="291" y="334"/>
                </a:lnTo>
                <a:lnTo>
                  <a:pt x="293" y="334"/>
                </a:lnTo>
                <a:lnTo>
                  <a:pt x="293" y="336"/>
                </a:lnTo>
                <a:lnTo>
                  <a:pt x="291" y="336"/>
                </a:lnTo>
                <a:lnTo>
                  <a:pt x="291" y="337"/>
                </a:lnTo>
                <a:lnTo>
                  <a:pt x="290" y="337"/>
                </a:lnTo>
                <a:lnTo>
                  <a:pt x="290" y="339"/>
                </a:lnTo>
                <a:lnTo>
                  <a:pt x="291" y="341"/>
                </a:lnTo>
                <a:lnTo>
                  <a:pt x="291" y="342"/>
                </a:lnTo>
                <a:lnTo>
                  <a:pt x="290" y="342"/>
                </a:lnTo>
                <a:lnTo>
                  <a:pt x="290" y="344"/>
                </a:lnTo>
                <a:lnTo>
                  <a:pt x="288" y="344"/>
                </a:lnTo>
                <a:lnTo>
                  <a:pt x="287" y="344"/>
                </a:lnTo>
                <a:lnTo>
                  <a:pt x="285" y="345"/>
                </a:lnTo>
                <a:lnTo>
                  <a:pt x="283" y="345"/>
                </a:lnTo>
                <a:lnTo>
                  <a:pt x="283" y="347"/>
                </a:lnTo>
                <a:lnTo>
                  <a:pt x="283" y="349"/>
                </a:lnTo>
                <a:lnTo>
                  <a:pt x="282" y="349"/>
                </a:lnTo>
                <a:lnTo>
                  <a:pt x="282" y="350"/>
                </a:lnTo>
                <a:lnTo>
                  <a:pt x="282" y="352"/>
                </a:lnTo>
                <a:lnTo>
                  <a:pt x="280" y="352"/>
                </a:lnTo>
                <a:lnTo>
                  <a:pt x="282" y="352"/>
                </a:lnTo>
                <a:lnTo>
                  <a:pt x="282" y="350"/>
                </a:lnTo>
                <a:lnTo>
                  <a:pt x="283" y="350"/>
                </a:lnTo>
                <a:lnTo>
                  <a:pt x="283" y="349"/>
                </a:lnTo>
                <a:lnTo>
                  <a:pt x="285" y="349"/>
                </a:lnTo>
                <a:lnTo>
                  <a:pt x="285" y="347"/>
                </a:lnTo>
                <a:lnTo>
                  <a:pt x="285" y="349"/>
                </a:lnTo>
                <a:lnTo>
                  <a:pt x="285" y="347"/>
                </a:lnTo>
                <a:lnTo>
                  <a:pt x="287" y="347"/>
                </a:lnTo>
                <a:lnTo>
                  <a:pt x="288" y="347"/>
                </a:lnTo>
                <a:lnTo>
                  <a:pt x="288" y="345"/>
                </a:lnTo>
                <a:lnTo>
                  <a:pt x="290" y="345"/>
                </a:lnTo>
                <a:lnTo>
                  <a:pt x="290" y="344"/>
                </a:lnTo>
                <a:lnTo>
                  <a:pt x="290" y="345"/>
                </a:lnTo>
                <a:lnTo>
                  <a:pt x="291" y="345"/>
                </a:lnTo>
                <a:lnTo>
                  <a:pt x="291" y="344"/>
                </a:lnTo>
                <a:lnTo>
                  <a:pt x="291" y="342"/>
                </a:lnTo>
                <a:lnTo>
                  <a:pt x="293" y="342"/>
                </a:lnTo>
                <a:lnTo>
                  <a:pt x="293" y="341"/>
                </a:lnTo>
                <a:lnTo>
                  <a:pt x="295" y="341"/>
                </a:lnTo>
                <a:lnTo>
                  <a:pt x="296" y="341"/>
                </a:lnTo>
                <a:lnTo>
                  <a:pt x="298" y="341"/>
                </a:lnTo>
                <a:lnTo>
                  <a:pt x="298" y="339"/>
                </a:lnTo>
                <a:lnTo>
                  <a:pt x="296" y="339"/>
                </a:lnTo>
                <a:lnTo>
                  <a:pt x="298" y="339"/>
                </a:lnTo>
                <a:lnTo>
                  <a:pt x="298" y="341"/>
                </a:lnTo>
                <a:lnTo>
                  <a:pt x="298" y="339"/>
                </a:lnTo>
                <a:lnTo>
                  <a:pt x="298" y="341"/>
                </a:lnTo>
                <a:lnTo>
                  <a:pt x="299" y="341"/>
                </a:lnTo>
                <a:lnTo>
                  <a:pt x="299" y="339"/>
                </a:lnTo>
                <a:lnTo>
                  <a:pt x="298" y="339"/>
                </a:lnTo>
                <a:lnTo>
                  <a:pt x="299" y="339"/>
                </a:lnTo>
                <a:lnTo>
                  <a:pt x="301" y="339"/>
                </a:lnTo>
                <a:lnTo>
                  <a:pt x="303" y="339"/>
                </a:lnTo>
                <a:lnTo>
                  <a:pt x="303" y="341"/>
                </a:lnTo>
                <a:lnTo>
                  <a:pt x="304" y="341"/>
                </a:lnTo>
                <a:lnTo>
                  <a:pt x="304" y="342"/>
                </a:lnTo>
                <a:lnTo>
                  <a:pt x="303" y="341"/>
                </a:lnTo>
                <a:lnTo>
                  <a:pt x="303" y="342"/>
                </a:lnTo>
                <a:lnTo>
                  <a:pt x="304" y="344"/>
                </a:lnTo>
                <a:lnTo>
                  <a:pt x="304" y="342"/>
                </a:lnTo>
                <a:lnTo>
                  <a:pt x="306" y="342"/>
                </a:lnTo>
                <a:lnTo>
                  <a:pt x="306" y="344"/>
                </a:lnTo>
                <a:lnTo>
                  <a:pt x="307" y="344"/>
                </a:lnTo>
                <a:lnTo>
                  <a:pt x="309" y="344"/>
                </a:lnTo>
                <a:lnTo>
                  <a:pt x="311" y="344"/>
                </a:lnTo>
                <a:lnTo>
                  <a:pt x="311" y="345"/>
                </a:lnTo>
                <a:lnTo>
                  <a:pt x="312" y="345"/>
                </a:lnTo>
                <a:lnTo>
                  <a:pt x="311" y="347"/>
                </a:lnTo>
                <a:lnTo>
                  <a:pt x="312" y="347"/>
                </a:lnTo>
                <a:lnTo>
                  <a:pt x="312" y="349"/>
                </a:lnTo>
                <a:lnTo>
                  <a:pt x="311" y="349"/>
                </a:lnTo>
                <a:lnTo>
                  <a:pt x="309" y="349"/>
                </a:lnTo>
                <a:lnTo>
                  <a:pt x="309" y="350"/>
                </a:lnTo>
                <a:lnTo>
                  <a:pt x="309" y="352"/>
                </a:lnTo>
                <a:lnTo>
                  <a:pt x="311" y="352"/>
                </a:lnTo>
                <a:lnTo>
                  <a:pt x="311" y="353"/>
                </a:lnTo>
                <a:lnTo>
                  <a:pt x="309" y="353"/>
                </a:lnTo>
                <a:lnTo>
                  <a:pt x="309" y="355"/>
                </a:lnTo>
                <a:lnTo>
                  <a:pt x="311" y="355"/>
                </a:lnTo>
                <a:lnTo>
                  <a:pt x="311" y="357"/>
                </a:lnTo>
                <a:lnTo>
                  <a:pt x="309" y="357"/>
                </a:lnTo>
                <a:lnTo>
                  <a:pt x="307" y="357"/>
                </a:lnTo>
                <a:lnTo>
                  <a:pt x="307" y="358"/>
                </a:lnTo>
                <a:lnTo>
                  <a:pt x="306" y="358"/>
                </a:lnTo>
                <a:lnTo>
                  <a:pt x="306" y="360"/>
                </a:lnTo>
                <a:lnTo>
                  <a:pt x="304" y="360"/>
                </a:lnTo>
                <a:lnTo>
                  <a:pt x="303" y="360"/>
                </a:lnTo>
                <a:lnTo>
                  <a:pt x="303" y="361"/>
                </a:lnTo>
                <a:lnTo>
                  <a:pt x="301" y="361"/>
                </a:lnTo>
                <a:lnTo>
                  <a:pt x="299" y="361"/>
                </a:lnTo>
                <a:lnTo>
                  <a:pt x="299" y="363"/>
                </a:lnTo>
                <a:lnTo>
                  <a:pt x="301" y="363"/>
                </a:lnTo>
                <a:lnTo>
                  <a:pt x="303" y="363"/>
                </a:lnTo>
                <a:lnTo>
                  <a:pt x="304" y="361"/>
                </a:lnTo>
                <a:lnTo>
                  <a:pt x="306" y="361"/>
                </a:lnTo>
                <a:lnTo>
                  <a:pt x="307" y="361"/>
                </a:lnTo>
                <a:lnTo>
                  <a:pt x="307" y="360"/>
                </a:lnTo>
                <a:lnTo>
                  <a:pt x="309" y="360"/>
                </a:lnTo>
                <a:lnTo>
                  <a:pt x="311" y="360"/>
                </a:lnTo>
                <a:lnTo>
                  <a:pt x="312" y="360"/>
                </a:lnTo>
                <a:lnTo>
                  <a:pt x="312" y="358"/>
                </a:lnTo>
                <a:lnTo>
                  <a:pt x="314" y="358"/>
                </a:lnTo>
                <a:lnTo>
                  <a:pt x="314" y="360"/>
                </a:lnTo>
                <a:lnTo>
                  <a:pt x="312" y="360"/>
                </a:lnTo>
                <a:lnTo>
                  <a:pt x="312" y="361"/>
                </a:lnTo>
                <a:lnTo>
                  <a:pt x="312" y="363"/>
                </a:lnTo>
                <a:lnTo>
                  <a:pt x="311" y="363"/>
                </a:lnTo>
                <a:lnTo>
                  <a:pt x="311" y="365"/>
                </a:lnTo>
                <a:lnTo>
                  <a:pt x="312" y="366"/>
                </a:lnTo>
                <a:lnTo>
                  <a:pt x="311" y="366"/>
                </a:lnTo>
                <a:lnTo>
                  <a:pt x="311" y="368"/>
                </a:lnTo>
                <a:lnTo>
                  <a:pt x="309" y="368"/>
                </a:lnTo>
                <a:lnTo>
                  <a:pt x="309" y="369"/>
                </a:lnTo>
                <a:lnTo>
                  <a:pt x="309" y="371"/>
                </a:lnTo>
                <a:lnTo>
                  <a:pt x="309" y="373"/>
                </a:lnTo>
                <a:lnTo>
                  <a:pt x="311" y="373"/>
                </a:lnTo>
                <a:lnTo>
                  <a:pt x="311" y="371"/>
                </a:lnTo>
                <a:lnTo>
                  <a:pt x="312" y="369"/>
                </a:lnTo>
                <a:lnTo>
                  <a:pt x="314" y="369"/>
                </a:lnTo>
                <a:lnTo>
                  <a:pt x="312" y="368"/>
                </a:lnTo>
                <a:lnTo>
                  <a:pt x="314" y="368"/>
                </a:lnTo>
                <a:lnTo>
                  <a:pt x="312" y="368"/>
                </a:lnTo>
                <a:lnTo>
                  <a:pt x="312" y="366"/>
                </a:lnTo>
                <a:lnTo>
                  <a:pt x="312" y="365"/>
                </a:lnTo>
                <a:lnTo>
                  <a:pt x="312" y="363"/>
                </a:lnTo>
                <a:lnTo>
                  <a:pt x="314" y="365"/>
                </a:lnTo>
                <a:lnTo>
                  <a:pt x="314" y="363"/>
                </a:lnTo>
                <a:lnTo>
                  <a:pt x="315" y="363"/>
                </a:lnTo>
                <a:lnTo>
                  <a:pt x="315" y="361"/>
                </a:lnTo>
                <a:lnTo>
                  <a:pt x="317" y="361"/>
                </a:lnTo>
                <a:lnTo>
                  <a:pt x="317" y="363"/>
                </a:lnTo>
                <a:lnTo>
                  <a:pt x="317" y="365"/>
                </a:lnTo>
                <a:lnTo>
                  <a:pt x="319" y="365"/>
                </a:lnTo>
                <a:lnTo>
                  <a:pt x="319" y="363"/>
                </a:lnTo>
                <a:lnTo>
                  <a:pt x="320" y="363"/>
                </a:lnTo>
                <a:lnTo>
                  <a:pt x="320" y="361"/>
                </a:lnTo>
                <a:lnTo>
                  <a:pt x="322" y="361"/>
                </a:lnTo>
                <a:lnTo>
                  <a:pt x="323" y="361"/>
                </a:lnTo>
                <a:lnTo>
                  <a:pt x="323" y="363"/>
                </a:lnTo>
                <a:lnTo>
                  <a:pt x="325" y="363"/>
                </a:lnTo>
                <a:lnTo>
                  <a:pt x="325" y="365"/>
                </a:lnTo>
                <a:lnTo>
                  <a:pt x="327" y="366"/>
                </a:lnTo>
                <a:lnTo>
                  <a:pt x="327" y="368"/>
                </a:lnTo>
                <a:lnTo>
                  <a:pt x="327" y="369"/>
                </a:lnTo>
                <a:lnTo>
                  <a:pt x="327" y="371"/>
                </a:lnTo>
                <a:lnTo>
                  <a:pt x="327" y="373"/>
                </a:lnTo>
                <a:lnTo>
                  <a:pt x="327" y="374"/>
                </a:lnTo>
                <a:lnTo>
                  <a:pt x="327" y="376"/>
                </a:lnTo>
                <a:lnTo>
                  <a:pt x="325" y="376"/>
                </a:lnTo>
                <a:lnTo>
                  <a:pt x="325" y="377"/>
                </a:lnTo>
                <a:lnTo>
                  <a:pt x="325" y="379"/>
                </a:lnTo>
                <a:lnTo>
                  <a:pt x="323" y="379"/>
                </a:lnTo>
                <a:lnTo>
                  <a:pt x="323" y="381"/>
                </a:lnTo>
                <a:lnTo>
                  <a:pt x="323" y="382"/>
                </a:lnTo>
                <a:lnTo>
                  <a:pt x="323" y="384"/>
                </a:lnTo>
                <a:lnTo>
                  <a:pt x="323" y="385"/>
                </a:lnTo>
                <a:lnTo>
                  <a:pt x="323" y="387"/>
                </a:lnTo>
                <a:lnTo>
                  <a:pt x="323" y="389"/>
                </a:lnTo>
                <a:lnTo>
                  <a:pt x="323" y="390"/>
                </a:lnTo>
                <a:lnTo>
                  <a:pt x="322" y="390"/>
                </a:lnTo>
                <a:lnTo>
                  <a:pt x="320" y="390"/>
                </a:lnTo>
                <a:lnTo>
                  <a:pt x="322" y="392"/>
                </a:lnTo>
                <a:lnTo>
                  <a:pt x="320" y="392"/>
                </a:lnTo>
                <a:lnTo>
                  <a:pt x="320" y="393"/>
                </a:lnTo>
                <a:lnTo>
                  <a:pt x="319" y="393"/>
                </a:lnTo>
                <a:lnTo>
                  <a:pt x="319" y="395"/>
                </a:lnTo>
                <a:lnTo>
                  <a:pt x="317" y="395"/>
                </a:lnTo>
                <a:lnTo>
                  <a:pt x="319" y="395"/>
                </a:lnTo>
                <a:lnTo>
                  <a:pt x="317" y="397"/>
                </a:lnTo>
                <a:lnTo>
                  <a:pt x="319" y="397"/>
                </a:lnTo>
                <a:lnTo>
                  <a:pt x="317" y="397"/>
                </a:lnTo>
                <a:lnTo>
                  <a:pt x="317" y="398"/>
                </a:lnTo>
                <a:lnTo>
                  <a:pt x="319" y="398"/>
                </a:lnTo>
                <a:lnTo>
                  <a:pt x="319" y="400"/>
                </a:lnTo>
                <a:lnTo>
                  <a:pt x="320" y="400"/>
                </a:lnTo>
                <a:lnTo>
                  <a:pt x="319" y="400"/>
                </a:lnTo>
                <a:lnTo>
                  <a:pt x="320" y="400"/>
                </a:lnTo>
                <a:lnTo>
                  <a:pt x="320" y="401"/>
                </a:lnTo>
                <a:lnTo>
                  <a:pt x="319" y="401"/>
                </a:lnTo>
                <a:lnTo>
                  <a:pt x="320" y="401"/>
                </a:lnTo>
                <a:lnTo>
                  <a:pt x="320" y="400"/>
                </a:lnTo>
                <a:lnTo>
                  <a:pt x="322" y="400"/>
                </a:lnTo>
                <a:lnTo>
                  <a:pt x="322" y="398"/>
                </a:lnTo>
                <a:lnTo>
                  <a:pt x="322" y="397"/>
                </a:lnTo>
                <a:lnTo>
                  <a:pt x="320" y="397"/>
                </a:lnTo>
                <a:lnTo>
                  <a:pt x="322" y="397"/>
                </a:lnTo>
                <a:lnTo>
                  <a:pt x="322" y="395"/>
                </a:lnTo>
                <a:lnTo>
                  <a:pt x="322" y="397"/>
                </a:lnTo>
                <a:lnTo>
                  <a:pt x="323" y="397"/>
                </a:lnTo>
                <a:lnTo>
                  <a:pt x="323" y="395"/>
                </a:lnTo>
                <a:lnTo>
                  <a:pt x="323" y="393"/>
                </a:lnTo>
                <a:lnTo>
                  <a:pt x="325" y="393"/>
                </a:lnTo>
                <a:lnTo>
                  <a:pt x="325" y="395"/>
                </a:lnTo>
                <a:lnTo>
                  <a:pt x="323" y="395"/>
                </a:lnTo>
                <a:lnTo>
                  <a:pt x="325" y="395"/>
                </a:lnTo>
                <a:lnTo>
                  <a:pt x="325" y="393"/>
                </a:lnTo>
                <a:lnTo>
                  <a:pt x="327" y="393"/>
                </a:lnTo>
                <a:lnTo>
                  <a:pt x="327" y="392"/>
                </a:lnTo>
                <a:lnTo>
                  <a:pt x="328" y="392"/>
                </a:lnTo>
                <a:lnTo>
                  <a:pt x="328" y="390"/>
                </a:lnTo>
                <a:lnTo>
                  <a:pt x="328" y="389"/>
                </a:lnTo>
                <a:lnTo>
                  <a:pt x="328" y="390"/>
                </a:lnTo>
                <a:lnTo>
                  <a:pt x="330" y="390"/>
                </a:lnTo>
                <a:lnTo>
                  <a:pt x="331" y="390"/>
                </a:lnTo>
                <a:lnTo>
                  <a:pt x="331" y="392"/>
                </a:lnTo>
                <a:lnTo>
                  <a:pt x="330" y="392"/>
                </a:lnTo>
                <a:lnTo>
                  <a:pt x="331" y="392"/>
                </a:lnTo>
                <a:lnTo>
                  <a:pt x="333" y="392"/>
                </a:lnTo>
                <a:lnTo>
                  <a:pt x="333" y="393"/>
                </a:lnTo>
                <a:lnTo>
                  <a:pt x="333" y="395"/>
                </a:lnTo>
                <a:lnTo>
                  <a:pt x="333" y="397"/>
                </a:lnTo>
                <a:lnTo>
                  <a:pt x="333" y="398"/>
                </a:lnTo>
                <a:lnTo>
                  <a:pt x="335" y="398"/>
                </a:lnTo>
                <a:lnTo>
                  <a:pt x="333" y="398"/>
                </a:lnTo>
                <a:lnTo>
                  <a:pt x="333" y="400"/>
                </a:lnTo>
                <a:lnTo>
                  <a:pt x="335" y="400"/>
                </a:lnTo>
                <a:lnTo>
                  <a:pt x="335" y="401"/>
                </a:lnTo>
                <a:lnTo>
                  <a:pt x="335" y="403"/>
                </a:lnTo>
                <a:lnTo>
                  <a:pt x="336" y="403"/>
                </a:lnTo>
                <a:lnTo>
                  <a:pt x="336" y="405"/>
                </a:lnTo>
                <a:lnTo>
                  <a:pt x="335" y="405"/>
                </a:lnTo>
                <a:lnTo>
                  <a:pt x="335" y="406"/>
                </a:lnTo>
                <a:lnTo>
                  <a:pt x="333" y="406"/>
                </a:lnTo>
                <a:lnTo>
                  <a:pt x="333" y="408"/>
                </a:lnTo>
                <a:lnTo>
                  <a:pt x="331" y="408"/>
                </a:lnTo>
                <a:lnTo>
                  <a:pt x="330" y="408"/>
                </a:lnTo>
                <a:lnTo>
                  <a:pt x="330" y="409"/>
                </a:lnTo>
                <a:lnTo>
                  <a:pt x="328" y="409"/>
                </a:lnTo>
                <a:lnTo>
                  <a:pt x="330" y="409"/>
                </a:lnTo>
                <a:lnTo>
                  <a:pt x="330" y="411"/>
                </a:lnTo>
                <a:lnTo>
                  <a:pt x="328" y="411"/>
                </a:lnTo>
                <a:lnTo>
                  <a:pt x="328" y="413"/>
                </a:lnTo>
                <a:lnTo>
                  <a:pt x="328" y="414"/>
                </a:lnTo>
                <a:lnTo>
                  <a:pt x="328" y="413"/>
                </a:lnTo>
                <a:lnTo>
                  <a:pt x="328" y="414"/>
                </a:lnTo>
                <a:lnTo>
                  <a:pt x="330" y="414"/>
                </a:lnTo>
                <a:lnTo>
                  <a:pt x="331" y="414"/>
                </a:lnTo>
                <a:lnTo>
                  <a:pt x="331" y="413"/>
                </a:lnTo>
                <a:lnTo>
                  <a:pt x="333" y="413"/>
                </a:lnTo>
                <a:lnTo>
                  <a:pt x="333" y="411"/>
                </a:lnTo>
                <a:lnTo>
                  <a:pt x="335" y="411"/>
                </a:lnTo>
                <a:lnTo>
                  <a:pt x="333" y="413"/>
                </a:lnTo>
                <a:lnTo>
                  <a:pt x="335" y="411"/>
                </a:lnTo>
                <a:lnTo>
                  <a:pt x="335" y="413"/>
                </a:lnTo>
                <a:lnTo>
                  <a:pt x="336" y="413"/>
                </a:lnTo>
                <a:lnTo>
                  <a:pt x="336" y="411"/>
                </a:lnTo>
                <a:lnTo>
                  <a:pt x="336" y="409"/>
                </a:lnTo>
                <a:lnTo>
                  <a:pt x="338" y="409"/>
                </a:lnTo>
                <a:lnTo>
                  <a:pt x="338" y="408"/>
                </a:lnTo>
                <a:lnTo>
                  <a:pt x="338" y="406"/>
                </a:lnTo>
                <a:lnTo>
                  <a:pt x="339" y="406"/>
                </a:lnTo>
                <a:lnTo>
                  <a:pt x="339" y="405"/>
                </a:lnTo>
                <a:lnTo>
                  <a:pt x="341" y="405"/>
                </a:lnTo>
                <a:lnTo>
                  <a:pt x="341" y="406"/>
                </a:lnTo>
                <a:lnTo>
                  <a:pt x="341" y="405"/>
                </a:lnTo>
                <a:lnTo>
                  <a:pt x="341" y="403"/>
                </a:lnTo>
                <a:lnTo>
                  <a:pt x="343" y="403"/>
                </a:lnTo>
                <a:lnTo>
                  <a:pt x="343" y="405"/>
                </a:lnTo>
                <a:lnTo>
                  <a:pt x="341" y="405"/>
                </a:lnTo>
                <a:lnTo>
                  <a:pt x="343" y="405"/>
                </a:lnTo>
                <a:lnTo>
                  <a:pt x="343" y="406"/>
                </a:lnTo>
                <a:lnTo>
                  <a:pt x="344" y="406"/>
                </a:lnTo>
                <a:lnTo>
                  <a:pt x="344" y="408"/>
                </a:lnTo>
                <a:lnTo>
                  <a:pt x="344" y="409"/>
                </a:lnTo>
                <a:lnTo>
                  <a:pt x="344" y="411"/>
                </a:lnTo>
                <a:lnTo>
                  <a:pt x="344" y="413"/>
                </a:lnTo>
                <a:lnTo>
                  <a:pt x="344" y="414"/>
                </a:lnTo>
                <a:lnTo>
                  <a:pt x="343" y="414"/>
                </a:lnTo>
                <a:lnTo>
                  <a:pt x="344" y="414"/>
                </a:lnTo>
                <a:lnTo>
                  <a:pt x="344" y="416"/>
                </a:lnTo>
                <a:lnTo>
                  <a:pt x="343" y="416"/>
                </a:lnTo>
                <a:lnTo>
                  <a:pt x="341" y="416"/>
                </a:lnTo>
                <a:lnTo>
                  <a:pt x="339" y="416"/>
                </a:lnTo>
                <a:lnTo>
                  <a:pt x="339" y="417"/>
                </a:lnTo>
                <a:lnTo>
                  <a:pt x="341" y="417"/>
                </a:lnTo>
                <a:lnTo>
                  <a:pt x="343" y="417"/>
                </a:lnTo>
                <a:lnTo>
                  <a:pt x="343" y="416"/>
                </a:lnTo>
                <a:lnTo>
                  <a:pt x="344" y="416"/>
                </a:lnTo>
                <a:lnTo>
                  <a:pt x="344" y="417"/>
                </a:lnTo>
                <a:lnTo>
                  <a:pt x="346" y="417"/>
                </a:lnTo>
                <a:lnTo>
                  <a:pt x="346" y="419"/>
                </a:lnTo>
                <a:lnTo>
                  <a:pt x="347" y="421"/>
                </a:lnTo>
                <a:lnTo>
                  <a:pt x="347" y="422"/>
                </a:lnTo>
                <a:lnTo>
                  <a:pt x="346" y="422"/>
                </a:lnTo>
                <a:lnTo>
                  <a:pt x="346" y="424"/>
                </a:lnTo>
                <a:lnTo>
                  <a:pt x="346" y="425"/>
                </a:lnTo>
                <a:lnTo>
                  <a:pt x="344" y="425"/>
                </a:lnTo>
                <a:lnTo>
                  <a:pt x="344" y="427"/>
                </a:lnTo>
                <a:lnTo>
                  <a:pt x="346" y="427"/>
                </a:lnTo>
                <a:lnTo>
                  <a:pt x="347" y="427"/>
                </a:lnTo>
                <a:lnTo>
                  <a:pt x="347" y="429"/>
                </a:lnTo>
                <a:lnTo>
                  <a:pt x="347" y="430"/>
                </a:lnTo>
                <a:lnTo>
                  <a:pt x="349" y="430"/>
                </a:lnTo>
                <a:lnTo>
                  <a:pt x="349" y="432"/>
                </a:lnTo>
                <a:lnTo>
                  <a:pt x="349" y="430"/>
                </a:lnTo>
                <a:lnTo>
                  <a:pt x="349" y="432"/>
                </a:lnTo>
                <a:lnTo>
                  <a:pt x="347" y="432"/>
                </a:lnTo>
                <a:lnTo>
                  <a:pt x="347" y="433"/>
                </a:lnTo>
                <a:lnTo>
                  <a:pt x="347" y="432"/>
                </a:lnTo>
                <a:lnTo>
                  <a:pt x="347" y="433"/>
                </a:lnTo>
                <a:lnTo>
                  <a:pt x="346" y="433"/>
                </a:lnTo>
                <a:lnTo>
                  <a:pt x="346" y="435"/>
                </a:lnTo>
                <a:lnTo>
                  <a:pt x="344" y="435"/>
                </a:lnTo>
                <a:lnTo>
                  <a:pt x="346" y="435"/>
                </a:lnTo>
                <a:lnTo>
                  <a:pt x="347" y="435"/>
                </a:lnTo>
                <a:lnTo>
                  <a:pt x="349" y="435"/>
                </a:lnTo>
                <a:lnTo>
                  <a:pt x="347" y="435"/>
                </a:lnTo>
                <a:lnTo>
                  <a:pt x="347" y="437"/>
                </a:lnTo>
                <a:lnTo>
                  <a:pt x="349" y="437"/>
                </a:lnTo>
                <a:lnTo>
                  <a:pt x="349" y="435"/>
                </a:lnTo>
                <a:lnTo>
                  <a:pt x="349" y="437"/>
                </a:lnTo>
                <a:lnTo>
                  <a:pt x="349" y="435"/>
                </a:lnTo>
                <a:lnTo>
                  <a:pt x="349" y="437"/>
                </a:lnTo>
                <a:lnTo>
                  <a:pt x="351" y="437"/>
                </a:lnTo>
                <a:lnTo>
                  <a:pt x="351" y="438"/>
                </a:lnTo>
                <a:lnTo>
                  <a:pt x="349" y="438"/>
                </a:lnTo>
                <a:lnTo>
                  <a:pt x="351" y="438"/>
                </a:lnTo>
                <a:lnTo>
                  <a:pt x="351" y="440"/>
                </a:lnTo>
                <a:lnTo>
                  <a:pt x="352" y="440"/>
                </a:lnTo>
                <a:lnTo>
                  <a:pt x="352" y="441"/>
                </a:lnTo>
                <a:lnTo>
                  <a:pt x="352" y="443"/>
                </a:lnTo>
                <a:lnTo>
                  <a:pt x="352" y="445"/>
                </a:lnTo>
                <a:lnTo>
                  <a:pt x="352" y="446"/>
                </a:lnTo>
                <a:lnTo>
                  <a:pt x="352" y="448"/>
                </a:lnTo>
                <a:lnTo>
                  <a:pt x="354" y="448"/>
                </a:lnTo>
                <a:lnTo>
                  <a:pt x="352" y="448"/>
                </a:lnTo>
                <a:lnTo>
                  <a:pt x="352" y="446"/>
                </a:lnTo>
                <a:lnTo>
                  <a:pt x="352" y="445"/>
                </a:lnTo>
                <a:lnTo>
                  <a:pt x="354" y="445"/>
                </a:lnTo>
                <a:lnTo>
                  <a:pt x="352" y="443"/>
                </a:lnTo>
                <a:lnTo>
                  <a:pt x="354" y="441"/>
                </a:lnTo>
                <a:lnTo>
                  <a:pt x="354" y="440"/>
                </a:lnTo>
                <a:lnTo>
                  <a:pt x="352" y="440"/>
                </a:lnTo>
                <a:lnTo>
                  <a:pt x="354" y="440"/>
                </a:lnTo>
                <a:lnTo>
                  <a:pt x="354" y="438"/>
                </a:lnTo>
                <a:lnTo>
                  <a:pt x="354" y="437"/>
                </a:lnTo>
                <a:lnTo>
                  <a:pt x="355" y="437"/>
                </a:lnTo>
                <a:lnTo>
                  <a:pt x="357" y="437"/>
                </a:lnTo>
                <a:lnTo>
                  <a:pt x="357" y="438"/>
                </a:lnTo>
                <a:lnTo>
                  <a:pt x="357" y="440"/>
                </a:lnTo>
                <a:lnTo>
                  <a:pt x="359" y="440"/>
                </a:lnTo>
                <a:lnTo>
                  <a:pt x="359" y="441"/>
                </a:lnTo>
                <a:lnTo>
                  <a:pt x="359" y="443"/>
                </a:lnTo>
                <a:lnTo>
                  <a:pt x="359" y="445"/>
                </a:lnTo>
                <a:lnTo>
                  <a:pt x="360" y="445"/>
                </a:lnTo>
                <a:lnTo>
                  <a:pt x="362" y="445"/>
                </a:lnTo>
                <a:lnTo>
                  <a:pt x="362" y="446"/>
                </a:lnTo>
                <a:lnTo>
                  <a:pt x="363" y="446"/>
                </a:lnTo>
                <a:lnTo>
                  <a:pt x="363" y="448"/>
                </a:lnTo>
                <a:lnTo>
                  <a:pt x="365" y="448"/>
                </a:lnTo>
                <a:lnTo>
                  <a:pt x="365" y="449"/>
                </a:lnTo>
                <a:lnTo>
                  <a:pt x="367" y="451"/>
                </a:lnTo>
                <a:lnTo>
                  <a:pt x="368" y="451"/>
                </a:lnTo>
                <a:lnTo>
                  <a:pt x="368" y="453"/>
                </a:lnTo>
                <a:lnTo>
                  <a:pt x="368" y="454"/>
                </a:lnTo>
                <a:lnTo>
                  <a:pt x="370" y="454"/>
                </a:lnTo>
                <a:lnTo>
                  <a:pt x="370" y="456"/>
                </a:lnTo>
                <a:lnTo>
                  <a:pt x="371" y="456"/>
                </a:lnTo>
                <a:lnTo>
                  <a:pt x="371" y="457"/>
                </a:lnTo>
                <a:lnTo>
                  <a:pt x="373" y="457"/>
                </a:lnTo>
                <a:lnTo>
                  <a:pt x="373" y="459"/>
                </a:lnTo>
                <a:lnTo>
                  <a:pt x="373" y="461"/>
                </a:lnTo>
                <a:lnTo>
                  <a:pt x="373" y="459"/>
                </a:lnTo>
                <a:lnTo>
                  <a:pt x="373" y="461"/>
                </a:lnTo>
                <a:lnTo>
                  <a:pt x="373" y="462"/>
                </a:lnTo>
                <a:lnTo>
                  <a:pt x="375" y="462"/>
                </a:lnTo>
                <a:lnTo>
                  <a:pt x="376" y="462"/>
                </a:lnTo>
                <a:lnTo>
                  <a:pt x="376" y="461"/>
                </a:lnTo>
                <a:lnTo>
                  <a:pt x="376" y="459"/>
                </a:lnTo>
                <a:lnTo>
                  <a:pt x="378" y="459"/>
                </a:lnTo>
                <a:lnTo>
                  <a:pt x="378" y="457"/>
                </a:lnTo>
                <a:lnTo>
                  <a:pt x="378" y="456"/>
                </a:lnTo>
                <a:lnTo>
                  <a:pt x="379" y="456"/>
                </a:lnTo>
                <a:lnTo>
                  <a:pt x="381" y="456"/>
                </a:lnTo>
                <a:lnTo>
                  <a:pt x="381" y="454"/>
                </a:lnTo>
                <a:lnTo>
                  <a:pt x="379" y="454"/>
                </a:lnTo>
                <a:lnTo>
                  <a:pt x="379" y="453"/>
                </a:lnTo>
                <a:lnTo>
                  <a:pt x="378" y="453"/>
                </a:lnTo>
                <a:lnTo>
                  <a:pt x="376" y="453"/>
                </a:lnTo>
                <a:lnTo>
                  <a:pt x="376" y="451"/>
                </a:lnTo>
                <a:lnTo>
                  <a:pt x="375" y="451"/>
                </a:lnTo>
                <a:lnTo>
                  <a:pt x="375" y="449"/>
                </a:lnTo>
                <a:lnTo>
                  <a:pt x="373" y="449"/>
                </a:lnTo>
                <a:lnTo>
                  <a:pt x="371" y="449"/>
                </a:lnTo>
                <a:lnTo>
                  <a:pt x="371" y="448"/>
                </a:lnTo>
                <a:lnTo>
                  <a:pt x="371" y="446"/>
                </a:lnTo>
                <a:lnTo>
                  <a:pt x="370" y="446"/>
                </a:lnTo>
                <a:lnTo>
                  <a:pt x="370" y="445"/>
                </a:lnTo>
                <a:lnTo>
                  <a:pt x="368" y="445"/>
                </a:lnTo>
                <a:lnTo>
                  <a:pt x="368" y="443"/>
                </a:lnTo>
                <a:lnTo>
                  <a:pt x="368" y="441"/>
                </a:lnTo>
                <a:lnTo>
                  <a:pt x="368" y="443"/>
                </a:lnTo>
                <a:lnTo>
                  <a:pt x="370" y="443"/>
                </a:lnTo>
                <a:lnTo>
                  <a:pt x="370" y="441"/>
                </a:lnTo>
                <a:lnTo>
                  <a:pt x="370" y="443"/>
                </a:lnTo>
                <a:lnTo>
                  <a:pt x="370" y="445"/>
                </a:lnTo>
                <a:lnTo>
                  <a:pt x="370" y="443"/>
                </a:lnTo>
                <a:lnTo>
                  <a:pt x="371" y="443"/>
                </a:lnTo>
                <a:lnTo>
                  <a:pt x="371" y="441"/>
                </a:lnTo>
                <a:lnTo>
                  <a:pt x="370" y="441"/>
                </a:lnTo>
                <a:lnTo>
                  <a:pt x="370" y="440"/>
                </a:lnTo>
                <a:lnTo>
                  <a:pt x="371" y="440"/>
                </a:lnTo>
                <a:lnTo>
                  <a:pt x="371" y="438"/>
                </a:lnTo>
                <a:lnTo>
                  <a:pt x="373" y="438"/>
                </a:lnTo>
                <a:lnTo>
                  <a:pt x="373" y="437"/>
                </a:lnTo>
                <a:lnTo>
                  <a:pt x="375" y="437"/>
                </a:lnTo>
                <a:lnTo>
                  <a:pt x="375" y="435"/>
                </a:lnTo>
                <a:lnTo>
                  <a:pt x="376" y="435"/>
                </a:lnTo>
                <a:lnTo>
                  <a:pt x="376" y="437"/>
                </a:lnTo>
                <a:lnTo>
                  <a:pt x="378" y="437"/>
                </a:lnTo>
                <a:lnTo>
                  <a:pt x="378" y="438"/>
                </a:lnTo>
                <a:lnTo>
                  <a:pt x="379" y="440"/>
                </a:lnTo>
                <a:lnTo>
                  <a:pt x="379" y="441"/>
                </a:lnTo>
                <a:lnTo>
                  <a:pt x="381" y="441"/>
                </a:lnTo>
                <a:lnTo>
                  <a:pt x="381" y="440"/>
                </a:lnTo>
                <a:lnTo>
                  <a:pt x="381" y="438"/>
                </a:lnTo>
                <a:lnTo>
                  <a:pt x="381" y="437"/>
                </a:lnTo>
                <a:lnTo>
                  <a:pt x="381" y="435"/>
                </a:lnTo>
                <a:lnTo>
                  <a:pt x="379" y="435"/>
                </a:lnTo>
                <a:lnTo>
                  <a:pt x="381" y="435"/>
                </a:lnTo>
                <a:lnTo>
                  <a:pt x="381" y="433"/>
                </a:lnTo>
                <a:lnTo>
                  <a:pt x="383" y="432"/>
                </a:lnTo>
                <a:lnTo>
                  <a:pt x="384" y="432"/>
                </a:lnTo>
                <a:lnTo>
                  <a:pt x="384" y="430"/>
                </a:lnTo>
                <a:lnTo>
                  <a:pt x="386" y="430"/>
                </a:lnTo>
                <a:lnTo>
                  <a:pt x="387" y="430"/>
                </a:lnTo>
                <a:lnTo>
                  <a:pt x="389" y="430"/>
                </a:lnTo>
                <a:lnTo>
                  <a:pt x="389" y="429"/>
                </a:lnTo>
                <a:lnTo>
                  <a:pt x="391" y="429"/>
                </a:lnTo>
                <a:lnTo>
                  <a:pt x="392" y="429"/>
                </a:lnTo>
                <a:lnTo>
                  <a:pt x="392" y="427"/>
                </a:lnTo>
                <a:lnTo>
                  <a:pt x="394" y="427"/>
                </a:lnTo>
                <a:lnTo>
                  <a:pt x="394" y="425"/>
                </a:lnTo>
                <a:lnTo>
                  <a:pt x="394" y="427"/>
                </a:lnTo>
                <a:lnTo>
                  <a:pt x="394" y="429"/>
                </a:lnTo>
                <a:lnTo>
                  <a:pt x="395" y="429"/>
                </a:lnTo>
                <a:lnTo>
                  <a:pt x="397" y="429"/>
                </a:lnTo>
                <a:lnTo>
                  <a:pt x="399" y="429"/>
                </a:lnTo>
                <a:lnTo>
                  <a:pt x="399" y="430"/>
                </a:lnTo>
                <a:lnTo>
                  <a:pt x="399" y="429"/>
                </a:lnTo>
                <a:lnTo>
                  <a:pt x="399" y="430"/>
                </a:lnTo>
                <a:lnTo>
                  <a:pt x="400" y="430"/>
                </a:lnTo>
                <a:lnTo>
                  <a:pt x="402" y="430"/>
                </a:lnTo>
                <a:lnTo>
                  <a:pt x="402" y="429"/>
                </a:lnTo>
                <a:lnTo>
                  <a:pt x="402" y="430"/>
                </a:lnTo>
                <a:lnTo>
                  <a:pt x="403" y="430"/>
                </a:lnTo>
                <a:lnTo>
                  <a:pt x="403" y="432"/>
                </a:lnTo>
                <a:lnTo>
                  <a:pt x="402" y="433"/>
                </a:lnTo>
                <a:lnTo>
                  <a:pt x="402" y="435"/>
                </a:lnTo>
                <a:lnTo>
                  <a:pt x="400" y="435"/>
                </a:lnTo>
                <a:lnTo>
                  <a:pt x="399" y="435"/>
                </a:lnTo>
                <a:lnTo>
                  <a:pt x="399" y="437"/>
                </a:lnTo>
                <a:lnTo>
                  <a:pt x="399" y="438"/>
                </a:lnTo>
                <a:lnTo>
                  <a:pt x="397" y="438"/>
                </a:lnTo>
                <a:lnTo>
                  <a:pt x="395" y="438"/>
                </a:lnTo>
                <a:lnTo>
                  <a:pt x="395" y="440"/>
                </a:lnTo>
                <a:lnTo>
                  <a:pt x="397" y="440"/>
                </a:lnTo>
                <a:lnTo>
                  <a:pt x="399" y="440"/>
                </a:lnTo>
                <a:lnTo>
                  <a:pt x="400" y="440"/>
                </a:lnTo>
                <a:lnTo>
                  <a:pt x="400" y="438"/>
                </a:lnTo>
                <a:lnTo>
                  <a:pt x="400" y="437"/>
                </a:lnTo>
                <a:lnTo>
                  <a:pt x="402" y="435"/>
                </a:lnTo>
                <a:lnTo>
                  <a:pt x="402" y="433"/>
                </a:lnTo>
                <a:lnTo>
                  <a:pt x="403" y="433"/>
                </a:lnTo>
                <a:lnTo>
                  <a:pt x="403" y="432"/>
                </a:lnTo>
                <a:lnTo>
                  <a:pt x="403" y="433"/>
                </a:lnTo>
                <a:lnTo>
                  <a:pt x="405" y="433"/>
                </a:lnTo>
                <a:lnTo>
                  <a:pt x="403" y="433"/>
                </a:lnTo>
                <a:lnTo>
                  <a:pt x="405" y="433"/>
                </a:lnTo>
                <a:lnTo>
                  <a:pt x="403" y="433"/>
                </a:lnTo>
                <a:lnTo>
                  <a:pt x="403" y="435"/>
                </a:lnTo>
                <a:lnTo>
                  <a:pt x="403" y="437"/>
                </a:lnTo>
                <a:lnTo>
                  <a:pt x="405" y="437"/>
                </a:lnTo>
                <a:lnTo>
                  <a:pt x="403" y="437"/>
                </a:lnTo>
                <a:lnTo>
                  <a:pt x="405" y="437"/>
                </a:lnTo>
                <a:lnTo>
                  <a:pt x="403" y="437"/>
                </a:lnTo>
                <a:lnTo>
                  <a:pt x="405" y="437"/>
                </a:lnTo>
                <a:lnTo>
                  <a:pt x="405" y="438"/>
                </a:lnTo>
                <a:lnTo>
                  <a:pt x="405" y="440"/>
                </a:lnTo>
                <a:lnTo>
                  <a:pt x="405" y="441"/>
                </a:lnTo>
                <a:lnTo>
                  <a:pt x="403" y="441"/>
                </a:lnTo>
                <a:lnTo>
                  <a:pt x="403" y="443"/>
                </a:lnTo>
                <a:lnTo>
                  <a:pt x="402" y="443"/>
                </a:lnTo>
                <a:lnTo>
                  <a:pt x="402" y="445"/>
                </a:lnTo>
                <a:lnTo>
                  <a:pt x="400" y="445"/>
                </a:lnTo>
                <a:lnTo>
                  <a:pt x="400" y="446"/>
                </a:lnTo>
                <a:lnTo>
                  <a:pt x="399" y="446"/>
                </a:lnTo>
                <a:lnTo>
                  <a:pt x="399" y="448"/>
                </a:lnTo>
                <a:lnTo>
                  <a:pt x="399" y="449"/>
                </a:lnTo>
                <a:lnTo>
                  <a:pt x="400" y="449"/>
                </a:lnTo>
                <a:lnTo>
                  <a:pt x="400" y="448"/>
                </a:lnTo>
                <a:lnTo>
                  <a:pt x="402" y="448"/>
                </a:lnTo>
                <a:lnTo>
                  <a:pt x="402" y="446"/>
                </a:lnTo>
                <a:lnTo>
                  <a:pt x="402" y="445"/>
                </a:lnTo>
                <a:lnTo>
                  <a:pt x="403" y="446"/>
                </a:lnTo>
                <a:lnTo>
                  <a:pt x="403" y="445"/>
                </a:lnTo>
                <a:lnTo>
                  <a:pt x="405" y="445"/>
                </a:lnTo>
                <a:lnTo>
                  <a:pt x="405" y="446"/>
                </a:lnTo>
                <a:lnTo>
                  <a:pt x="407" y="446"/>
                </a:lnTo>
                <a:lnTo>
                  <a:pt x="407" y="445"/>
                </a:lnTo>
                <a:lnTo>
                  <a:pt x="408" y="445"/>
                </a:lnTo>
                <a:lnTo>
                  <a:pt x="410" y="445"/>
                </a:lnTo>
                <a:lnTo>
                  <a:pt x="411" y="443"/>
                </a:lnTo>
                <a:lnTo>
                  <a:pt x="413" y="443"/>
                </a:lnTo>
                <a:lnTo>
                  <a:pt x="415" y="443"/>
                </a:lnTo>
                <a:lnTo>
                  <a:pt x="415" y="441"/>
                </a:lnTo>
                <a:lnTo>
                  <a:pt x="415" y="443"/>
                </a:lnTo>
                <a:lnTo>
                  <a:pt x="415" y="441"/>
                </a:lnTo>
                <a:lnTo>
                  <a:pt x="415" y="443"/>
                </a:lnTo>
                <a:lnTo>
                  <a:pt x="416" y="443"/>
                </a:lnTo>
                <a:lnTo>
                  <a:pt x="416" y="445"/>
                </a:lnTo>
                <a:lnTo>
                  <a:pt x="416" y="446"/>
                </a:lnTo>
                <a:lnTo>
                  <a:pt x="418" y="446"/>
                </a:lnTo>
                <a:lnTo>
                  <a:pt x="418" y="448"/>
                </a:lnTo>
                <a:lnTo>
                  <a:pt x="418" y="449"/>
                </a:lnTo>
                <a:lnTo>
                  <a:pt x="418" y="451"/>
                </a:lnTo>
                <a:lnTo>
                  <a:pt x="418" y="453"/>
                </a:lnTo>
                <a:lnTo>
                  <a:pt x="419" y="453"/>
                </a:lnTo>
                <a:lnTo>
                  <a:pt x="418" y="453"/>
                </a:lnTo>
                <a:lnTo>
                  <a:pt x="419" y="453"/>
                </a:lnTo>
                <a:lnTo>
                  <a:pt x="418" y="454"/>
                </a:lnTo>
                <a:lnTo>
                  <a:pt x="416" y="454"/>
                </a:lnTo>
                <a:lnTo>
                  <a:pt x="416" y="456"/>
                </a:lnTo>
                <a:lnTo>
                  <a:pt x="416" y="457"/>
                </a:lnTo>
                <a:lnTo>
                  <a:pt x="418" y="457"/>
                </a:lnTo>
                <a:lnTo>
                  <a:pt x="418" y="459"/>
                </a:lnTo>
                <a:lnTo>
                  <a:pt x="418" y="461"/>
                </a:lnTo>
                <a:lnTo>
                  <a:pt x="418" y="462"/>
                </a:lnTo>
                <a:lnTo>
                  <a:pt x="416" y="462"/>
                </a:lnTo>
                <a:lnTo>
                  <a:pt x="415" y="462"/>
                </a:lnTo>
                <a:lnTo>
                  <a:pt x="413" y="462"/>
                </a:lnTo>
                <a:lnTo>
                  <a:pt x="411" y="462"/>
                </a:lnTo>
                <a:lnTo>
                  <a:pt x="410" y="462"/>
                </a:lnTo>
                <a:lnTo>
                  <a:pt x="408" y="462"/>
                </a:lnTo>
                <a:lnTo>
                  <a:pt x="407" y="462"/>
                </a:lnTo>
                <a:lnTo>
                  <a:pt x="405" y="462"/>
                </a:lnTo>
                <a:lnTo>
                  <a:pt x="403" y="462"/>
                </a:lnTo>
                <a:lnTo>
                  <a:pt x="402" y="462"/>
                </a:lnTo>
                <a:lnTo>
                  <a:pt x="402" y="464"/>
                </a:lnTo>
                <a:lnTo>
                  <a:pt x="400" y="464"/>
                </a:lnTo>
                <a:lnTo>
                  <a:pt x="399" y="464"/>
                </a:lnTo>
                <a:lnTo>
                  <a:pt x="399" y="465"/>
                </a:lnTo>
                <a:lnTo>
                  <a:pt x="399" y="464"/>
                </a:lnTo>
                <a:lnTo>
                  <a:pt x="397" y="464"/>
                </a:lnTo>
                <a:lnTo>
                  <a:pt x="397" y="465"/>
                </a:lnTo>
                <a:lnTo>
                  <a:pt x="395" y="465"/>
                </a:lnTo>
                <a:lnTo>
                  <a:pt x="397" y="465"/>
                </a:lnTo>
                <a:lnTo>
                  <a:pt x="395" y="467"/>
                </a:lnTo>
                <a:lnTo>
                  <a:pt x="394" y="467"/>
                </a:lnTo>
                <a:lnTo>
                  <a:pt x="394" y="469"/>
                </a:lnTo>
                <a:lnTo>
                  <a:pt x="392" y="469"/>
                </a:lnTo>
                <a:lnTo>
                  <a:pt x="391" y="469"/>
                </a:lnTo>
                <a:lnTo>
                  <a:pt x="391" y="470"/>
                </a:lnTo>
                <a:lnTo>
                  <a:pt x="389" y="470"/>
                </a:lnTo>
                <a:lnTo>
                  <a:pt x="389" y="472"/>
                </a:lnTo>
                <a:lnTo>
                  <a:pt x="391" y="472"/>
                </a:lnTo>
                <a:lnTo>
                  <a:pt x="392" y="472"/>
                </a:lnTo>
                <a:lnTo>
                  <a:pt x="394" y="472"/>
                </a:lnTo>
                <a:lnTo>
                  <a:pt x="395" y="472"/>
                </a:lnTo>
                <a:lnTo>
                  <a:pt x="395" y="470"/>
                </a:lnTo>
                <a:lnTo>
                  <a:pt x="397" y="470"/>
                </a:lnTo>
                <a:lnTo>
                  <a:pt x="399" y="470"/>
                </a:lnTo>
                <a:lnTo>
                  <a:pt x="399" y="469"/>
                </a:lnTo>
                <a:lnTo>
                  <a:pt x="400" y="469"/>
                </a:lnTo>
                <a:lnTo>
                  <a:pt x="402" y="469"/>
                </a:lnTo>
                <a:lnTo>
                  <a:pt x="402" y="467"/>
                </a:lnTo>
                <a:lnTo>
                  <a:pt x="403" y="467"/>
                </a:lnTo>
                <a:lnTo>
                  <a:pt x="403" y="469"/>
                </a:lnTo>
                <a:lnTo>
                  <a:pt x="405" y="469"/>
                </a:lnTo>
                <a:lnTo>
                  <a:pt x="407" y="469"/>
                </a:lnTo>
                <a:lnTo>
                  <a:pt x="407" y="470"/>
                </a:lnTo>
                <a:lnTo>
                  <a:pt x="408" y="470"/>
                </a:lnTo>
                <a:lnTo>
                  <a:pt x="408" y="472"/>
                </a:lnTo>
                <a:lnTo>
                  <a:pt x="408" y="473"/>
                </a:lnTo>
                <a:lnTo>
                  <a:pt x="408" y="475"/>
                </a:lnTo>
                <a:lnTo>
                  <a:pt x="408" y="477"/>
                </a:lnTo>
                <a:lnTo>
                  <a:pt x="410" y="475"/>
                </a:lnTo>
                <a:lnTo>
                  <a:pt x="411" y="475"/>
                </a:lnTo>
                <a:lnTo>
                  <a:pt x="413" y="475"/>
                </a:lnTo>
                <a:lnTo>
                  <a:pt x="413" y="473"/>
                </a:lnTo>
                <a:lnTo>
                  <a:pt x="415" y="473"/>
                </a:lnTo>
                <a:lnTo>
                  <a:pt x="415" y="472"/>
                </a:lnTo>
                <a:lnTo>
                  <a:pt x="416" y="472"/>
                </a:lnTo>
                <a:lnTo>
                  <a:pt x="418" y="472"/>
                </a:lnTo>
                <a:lnTo>
                  <a:pt x="418" y="473"/>
                </a:lnTo>
                <a:lnTo>
                  <a:pt x="418" y="475"/>
                </a:lnTo>
                <a:lnTo>
                  <a:pt x="419" y="475"/>
                </a:lnTo>
                <a:lnTo>
                  <a:pt x="419" y="477"/>
                </a:lnTo>
                <a:lnTo>
                  <a:pt x="419" y="475"/>
                </a:lnTo>
                <a:lnTo>
                  <a:pt x="421" y="475"/>
                </a:lnTo>
                <a:lnTo>
                  <a:pt x="421" y="473"/>
                </a:lnTo>
                <a:lnTo>
                  <a:pt x="423" y="473"/>
                </a:lnTo>
                <a:lnTo>
                  <a:pt x="423" y="475"/>
                </a:lnTo>
                <a:lnTo>
                  <a:pt x="424" y="475"/>
                </a:lnTo>
                <a:lnTo>
                  <a:pt x="424" y="473"/>
                </a:lnTo>
                <a:lnTo>
                  <a:pt x="426" y="473"/>
                </a:lnTo>
                <a:lnTo>
                  <a:pt x="426" y="472"/>
                </a:lnTo>
                <a:lnTo>
                  <a:pt x="426" y="473"/>
                </a:lnTo>
                <a:lnTo>
                  <a:pt x="427" y="473"/>
                </a:lnTo>
                <a:lnTo>
                  <a:pt x="429" y="473"/>
                </a:lnTo>
                <a:lnTo>
                  <a:pt x="429" y="472"/>
                </a:lnTo>
                <a:lnTo>
                  <a:pt x="429" y="473"/>
                </a:lnTo>
                <a:lnTo>
                  <a:pt x="429" y="472"/>
                </a:lnTo>
                <a:lnTo>
                  <a:pt x="431" y="472"/>
                </a:lnTo>
                <a:lnTo>
                  <a:pt x="431" y="470"/>
                </a:lnTo>
                <a:lnTo>
                  <a:pt x="431" y="469"/>
                </a:lnTo>
                <a:lnTo>
                  <a:pt x="432" y="469"/>
                </a:lnTo>
                <a:lnTo>
                  <a:pt x="434" y="467"/>
                </a:lnTo>
                <a:lnTo>
                  <a:pt x="434" y="469"/>
                </a:lnTo>
                <a:lnTo>
                  <a:pt x="435" y="469"/>
                </a:lnTo>
                <a:lnTo>
                  <a:pt x="435" y="470"/>
                </a:lnTo>
                <a:lnTo>
                  <a:pt x="435" y="469"/>
                </a:lnTo>
                <a:lnTo>
                  <a:pt x="437" y="470"/>
                </a:lnTo>
                <a:lnTo>
                  <a:pt x="435" y="470"/>
                </a:lnTo>
                <a:lnTo>
                  <a:pt x="435" y="472"/>
                </a:lnTo>
                <a:lnTo>
                  <a:pt x="437" y="472"/>
                </a:lnTo>
                <a:lnTo>
                  <a:pt x="437" y="470"/>
                </a:lnTo>
                <a:lnTo>
                  <a:pt x="437" y="472"/>
                </a:lnTo>
                <a:lnTo>
                  <a:pt x="439" y="473"/>
                </a:lnTo>
                <a:lnTo>
                  <a:pt x="439" y="475"/>
                </a:lnTo>
                <a:lnTo>
                  <a:pt x="440" y="475"/>
                </a:lnTo>
                <a:lnTo>
                  <a:pt x="442" y="475"/>
                </a:lnTo>
                <a:lnTo>
                  <a:pt x="442" y="477"/>
                </a:lnTo>
                <a:lnTo>
                  <a:pt x="442" y="478"/>
                </a:lnTo>
                <a:lnTo>
                  <a:pt x="440" y="478"/>
                </a:lnTo>
                <a:lnTo>
                  <a:pt x="440" y="477"/>
                </a:lnTo>
                <a:lnTo>
                  <a:pt x="439" y="477"/>
                </a:lnTo>
                <a:lnTo>
                  <a:pt x="439" y="478"/>
                </a:lnTo>
                <a:lnTo>
                  <a:pt x="439" y="480"/>
                </a:lnTo>
                <a:lnTo>
                  <a:pt x="439" y="481"/>
                </a:lnTo>
                <a:lnTo>
                  <a:pt x="439" y="483"/>
                </a:lnTo>
                <a:lnTo>
                  <a:pt x="439" y="485"/>
                </a:lnTo>
                <a:lnTo>
                  <a:pt x="439" y="486"/>
                </a:lnTo>
                <a:lnTo>
                  <a:pt x="439" y="488"/>
                </a:lnTo>
                <a:lnTo>
                  <a:pt x="439" y="489"/>
                </a:lnTo>
                <a:lnTo>
                  <a:pt x="437" y="489"/>
                </a:lnTo>
                <a:lnTo>
                  <a:pt x="437" y="491"/>
                </a:lnTo>
                <a:lnTo>
                  <a:pt x="439" y="491"/>
                </a:lnTo>
                <a:lnTo>
                  <a:pt x="437" y="491"/>
                </a:lnTo>
                <a:lnTo>
                  <a:pt x="435" y="491"/>
                </a:lnTo>
                <a:lnTo>
                  <a:pt x="437" y="491"/>
                </a:lnTo>
                <a:lnTo>
                  <a:pt x="437" y="493"/>
                </a:lnTo>
                <a:lnTo>
                  <a:pt x="435" y="493"/>
                </a:lnTo>
                <a:lnTo>
                  <a:pt x="435" y="494"/>
                </a:lnTo>
                <a:lnTo>
                  <a:pt x="434" y="494"/>
                </a:lnTo>
                <a:lnTo>
                  <a:pt x="434" y="496"/>
                </a:lnTo>
                <a:lnTo>
                  <a:pt x="432" y="496"/>
                </a:lnTo>
                <a:lnTo>
                  <a:pt x="431" y="496"/>
                </a:lnTo>
                <a:lnTo>
                  <a:pt x="431" y="497"/>
                </a:lnTo>
                <a:lnTo>
                  <a:pt x="431" y="499"/>
                </a:lnTo>
                <a:lnTo>
                  <a:pt x="429" y="499"/>
                </a:lnTo>
                <a:lnTo>
                  <a:pt x="427" y="499"/>
                </a:lnTo>
                <a:lnTo>
                  <a:pt x="427" y="497"/>
                </a:lnTo>
                <a:lnTo>
                  <a:pt x="426" y="497"/>
                </a:lnTo>
                <a:lnTo>
                  <a:pt x="426" y="499"/>
                </a:lnTo>
                <a:lnTo>
                  <a:pt x="424" y="499"/>
                </a:lnTo>
                <a:lnTo>
                  <a:pt x="423" y="499"/>
                </a:lnTo>
                <a:lnTo>
                  <a:pt x="423" y="497"/>
                </a:lnTo>
                <a:lnTo>
                  <a:pt x="421" y="497"/>
                </a:lnTo>
                <a:lnTo>
                  <a:pt x="419" y="497"/>
                </a:lnTo>
                <a:lnTo>
                  <a:pt x="418" y="497"/>
                </a:lnTo>
                <a:lnTo>
                  <a:pt x="416" y="497"/>
                </a:lnTo>
                <a:lnTo>
                  <a:pt x="415" y="497"/>
                </a:lnTo>
                <a:lnTo>
                  <a:pt x="413" y="497"/>
                </a:lnTo>
                <a:lnTo>
                  <a:pt x="411" y="497"/>
                </a:lnTo>
                <a:lnTo>
                  <a:pt x="411" y="499"/>
                </a:lnTo>
                <a:lnTo>
                  <a:pt x="413" y="499"/>
                </a:lnTo>
                <a:lnTo>
                  <a:pt x="411" y="499"/>
                </a:lnTo>
                <a:lnTo>
                  <a:pt x="411" y="497"/>
                </a:lnTo>
                <a:lnTo>
                  <a:pt x="410" y="497"/>
                </a:lnTo>
                <a:lnTo>
                  <a:pt x="410" y="499"/>
                </a:lnTo>
                <a:lnTo>
                  <a:pt x="411" y="499"/>
                </a:lnTo>
                <a:lnTo>
                  <a:pt x="410" y="499"/>
                </a:lnTo>
                <a:lnTo>
                  <a:pt x="410" y="497"/>
                </a:lnTo>
                <a:lnTo>
                  <a:pt x="410" y="499"/>
                </a:lnTo>
                <a:lnTo>
                  <a:pt x="408" y="497"/>
                </a:lnTo>
                <a:lnTo>
                  <a:pt x="408" y="499"/>
                </a:lnTo>
                <a:lnTo>
                  <a:pt x="408" y="497"/>
                </a:lnTo>
                <a:lnTo>
                  <a:pt x="402" y="501"/>
                </a:lnTo>
                <a:lnTo>
                  <a:pt x="403" y="501"/>
                </a:lnTo>
                <a:lnTo>
                  <a:pt x="402" y="501"/>
                </a:lnTo>
                <a:lnTo>
                  <a:pt x="403" y="502"/>
                </a:lnTo>
                <a:lnTo>
                  <a:pt x="403" y="504"/>
                </a:lnTo>
                <a:lnTo>
                  <a:pt x="403" y="505"/>
                </a:lnTo>
                <a:lnTo>
                  <a:pt x="403" y="507"/>
                </a:lnTo>
                <a:lnTo>
                  <a:pt x="403" y="509"/>
                </a:lnTo>
                <a:lnTo>
                  <a:pt x="402" y="509"/>
                </a:lnTo>
                <a:lnTo>
                  <a:pt x="403" y="509"/>
                </a:lnTo>
                <a:lnTo>
                  <a:pt x="402" y="509"/>
                </a:lnTo>
                <a:lnTo>
                  <a:pt x="403" y="510"/>
                </a:lnTo>
                <a:lnTo>
                  <a:pt x="402" y="510"/>
                </a:lnTo>
                <a:lnTo>
                  <a:pt x="402" y="512"/>
                </a:lnTo>
                <a:lnTo>
                  <a:pt x="400" y="512"/>
                </a:lnTo>
                <a:lnTo>
                  <a:pt x="400" y="513"/>
                </a:lnTo>
                <a:lnTo>
                  <a:pt x="400" y="515"/>
                </a:lnTo>
                <a:lnTo>
                  <a:pt x="399" y="515"/>
                </a:lnTo>
                <a:lnTo>
                  <a:pt x="397" y="515"/>
                </a:lnTo>
                <a:lnTo>
                  <a:pt x="397" y="517"/>
                </a:lnTo>
                <a:lnTo>
                  <a:pt x="395" y="517"/>
                </a:lnTo>
                <a:lnTo>
                  <a:pt x="394" y="517"/>
                </a:lnTo>
                <a:lnTo>
                  <a:pt x="394" y="518"/>
                </a:lnTo>
                <a:lnTo>
                  <a:pt x="392" y="518"/>
                </a:lnTo>
                <a:lnTo>
                  <a:pt x="392" y="520"/>
                </a:lnTo>
                <a:lnTo>
                  <a:pt x="391" y="520"/>
                </a:lnTo>
                <a:lnTo>
                  <a:pt x="391" y="518"/>
                </a:lnTo>
                <a:lnTo>
                  <a:pt x="389" y="518"/>
                </a:lnTo>
                <a:lnTo>
                  <a:pt x="389" y="517"/>
                </a:lnTo>
                <a:lnTo>
                  <a:pt x="387" y="517"/>
                </a:lnTo>
                <a:lnTo>
                  <a:pt x="387" y="515"/>
                </a:lnTo>
                <a:lnTo>
                  <a:pt x="387" y="513"/>
                </a:lnTo>
                <a:lnTo>
                  <a:pt x="386" y="513"/>
                </a:lnTo>
                <a:lnTo>
                  <a:pt x="386" y="512"/>
                </a:lnTo>
                <a:lnTo>
                  <a:pt x="386" y="513"/>
                </a:lnTo>
                <a:lnTo>
                  <a:pt x="384" y="513"/>
                </a:lnTo>
                <a:lnTo>
                  <a:pt x="384" y="512"/>
                </a:lnTo>
                <a:lnTo>
                  <a:pt x="386" y="512"/>
                </a:lnTo>
                <a:lnTo>
                  <a:pt x="384" y="512"/>
                </a:lnTo>
                <a:lnTo>
                  <a:pt x="384" y="510"/>
                </a:lnTo>
                <a:lnTo>
                  <a:pt x="383" y="510"/>
                </a:lnTo>
                <a:lnTo>
                  <a:pt x="383" y="509"/>
                </a:lnTo>
                <a:lnTo>
                  <a:pt x="384" y="509"/>
                </a:lnTo>
                <a:lnTo>
                  <a:pt x="384" y="510"/>
                </a:lnTo>
                <a:lnTo>
                  <a:pt x="386" y="510"/>
                </a:lnTo>
                <a:lnTo>
                  <a:pt x="386" y="509"/>
                </a:lnTo>
                <a:lnTo>
                  <a:pt x="384" y="509"/>
                </a:lnTo>
                <a:lnTo>
                  <a:pt x="384" y="507"/>
                </a:lnTo>
                <a:lnTo>
                  <a:pt x="384" y="505"/>
                </a:lnTo>
                <a:lnTo>
                  <a:pt x="384" y="504"/>
                </a:lnTo>
                <a:lnTo>
                  <a:pt x="383" y="504"/>
                </a:lnTo>
                <a:lnTo>
                  <a:pt x="383" y="502"/>
                </a:lnTo>
                <a:lnTo>
                  <a:pt x="383" y="504"/>
                </a:lnTo>
                <a:lnTo>
                  <a:pt x="383" y="502"/>
                </a:lnTo>
                <a:lnTo>
                  <a:pt x="381" y="502"/>
                </a:lnTo>
                <a:lnTo>
                  <a:pt x="383" y="502"/>
                </a:lnTo>
                <a:lnTo>
                  <a:pt x="383" y="501"/>
                </a:lnTo>
                <a:lnTo>
                  <a:pt x="383" y="499"/>
                </a:lnTo>
                <a:lnTo>
                  <a:pt x="383" y="497"/>
                </a:lnTo>
                <a:lnTo>
                  <a:pt x="384" y="497"/>
                </a:lnTo>
                <a:lnTo>
                  <a:pt x="383" y="497"/>
                </a:lnTo>
                <a:lnTo>
                  <a:pt x="383" y="496"/>
                </a:lnTo>
                <a:lnTo>
                  <a:pt x="383" y="494"/>
                </a:lnTo>
                <a:lnTo>
                  <a:pt x="381" y="494"/>
                </a:lnTo>
                <a:lnTo>
                  <a:pt x="381" y="493"/>
                </a:lnTo>
                <a:lnTo>
                  <a:pt x="381" y="491"/>
                </a:lnTo>
                <a:lnTo>
                  <a:pt x="381" y="489"/>
                </a:lnTo>
                <a:lnTo>
                  <a:pt x="379" y="489"/>
                </a:lnTo>
                <a:lnTo>
                  <a:pt x="379" y="488"/>
                </a:lnTo>
                <a:lnTo>
                  <a:pt x="378" y="488"/>
                </a:lnTo>
                <a:lnTo>
                  <a:pt x="379" y="488"/>
                </a:lnTo>
                <a:lnTo>
                  <a:pt x="378" y="486"/>
                </a:lnTo>
                <a:lnTo>
                  <a:pt x="378" y="485"/>
                </a:lnTo>
                <a:lnTo>
                  <a:pt x="376" y="485"/>
                </a:lnTo>
                <a:lnTo>
                  <a:pt x="376" y="483"/>
                </a:lnTo>
                <a:lnTo>
                  <a:pt x="375" y="481"/>
                </a:lnTo>
                <a:lnTo>
                  <a:pt x="375" y="480"/>
                </a:lnTo>
                <a:lnTo>
                  <a:pt x="375" y="478"/>
                </a:lnTo>
                <a:lnTo>
                  <a:pt x="373" y="478"/>
                </a:lnTo>
                <a:lnTo>
                  <a:pt x="373" y="477"/>
                </a:lnTo>
                <a:lnTo>
                  <a:pt x="371" y="477"/>
                </a:lnTo>
                <a:lnTo>
                  <a:pt x="370" y="477"/>
                </a:lnTo>
                <a:lnTo>
                  <a:pt x="370" y="475"/>
                </a:lnTo>
                <a:lnTo>
                  <a:pt x="368" y="475"/>
                </a:lnTo>
                <a:lnTo>
                  <a:pt x="368" y="473"/>
                </a:lnTo>
                <a:lnTo>
                  <a:pt x="368" y="472"/>
                </a:lnTo>
                <a:lnTo>
                  <a:pt x="367" y="472"/>
                </a:lnTo>
                <a:lnTo>
                  <a:pt x="367" y="470"/>
                </a:lnTo>
                <a:lnTo>
                  <a:pt x="365" y="469"/>
                </a:lnTo>
                <a:lnTo>
                  <a:pt x="365" y="467"/>
                </a:lnTo>
                <a:lnTo>
                  <a:pt x="363" y="467"/>
                </a:lnTo>
                <a:lnTo>
                  <a:pt x="363" y="465"/>
                </a:lnTo>
                <a:lnTo>
                  <a:pt x="362" y="465"/>
                </a:lnTo>
                <a:lnTo>
                  <a:pt x="362" y="464"/>
                </a:lnTo>
                <a:lnTo>
                  <a:pt x="360" y="464"/>
                </a:lnTo>
                <a:lnTo>
                  <a:pt x="362" y="465"/>
                </a:lnTo>
                <a:lnTo>
                  <a:pt x="362" y="467"/>
                </a:lnTo>
                <a:lnTo>
                  <a:pt x="363" y="467"/>
                </a:lnTo>
                <a:lnTo>
                  <a:pt x="363" y="469"/>
                </a:lnTo>
                <a:lnTo>
                  <a:pt x="363" y="470"/>
                </a:lnTo>
                <a:lnTo>
                  <a:pt x="363" y="472"/>
                </a:lnTo>
                <a:lnTo>
                  <a:pt x="363" y="473"/>
                </a:lnTo>
                <a:lnTo>
                  <a:pt x="365" y="473"/>
                </a:lnTo>
                <a:lnTo>
                  <a:pt x="363" y="473"/>
                </a:lnTo>
                <a:lnTo>
                  <a:pt x="365" y="473"/>
                </a:lnTo>
                <a:lnTo>
                  <a:pt x="365" y="475"/>
                </a:lnTo>
                <a:lnTo>
                  <a:pt x="365" y="477"/>
                </a:lnTo>
                <a:lnTo>
                  <a:pt x="367" y="477"/>
                </a:lnTo>
                <a:lnTo>
                  <a:pt x="367" y="478"/>
                </a:lnTo>
                <a:lnTo>
                  <a:pt x="367" y="480"/>
                </a:lnTo>
                <a:lnTo>
                  <a:pt x="368" y="480"/>
                </a:lnTo>
                <a:lnTo>
                  <a:pt x="367" y="480"/>
                </a:lnTo>
                <a:lnTo>
                  <a:pt x="367" y="481"/>
                </a:lnTo>
                <a:lnTo>
                  <a:pt x="368" y="481"/>
                </a:lnTo>
                <a:lnTo>
                  <a:pt x="368" y="483"/>
                </a:lnTo>
                <a:lnTo>
                  <a:pt x="370" y="483"/>
                </a:lnTo>
                <a:lnTo>
                  <a:pt x="370" y="485"/>
                </a:lnTo>
                <a:lnTo>
                  <a:pt x="371" y="485"/>
                </a:lnTo>
                <a:lnTo>
                  <a:pt x="371" y="486"/>
                </a:lnTo>
                <a:lnTo>
                  <a:pt x="371" y="488"/>
                </a:lnTo>
                <a:lnTo>
                  <a:pt x="373" y="489"/>
                </a:lnTo>
                <a:lnTo>
                  <a:pt x="373" y="491"/>
                </a:lnTo>
                <a:lnTo>
                  <a:pt x="375" y="491"/>
                </a:lnTo>
                <a:lnTo>
                  <a:pt x="375" y="493"/>
                </a:lnTo>
                <a:lnTo>
                  <a:pt x="375" y="494"/>
                </a:lnTo>
                <a:lnTo>
                  <a:pt x="375" y="496"/>
                </a:lnTo>
                <a:lnTo>
                  <a:pt x="376" y="497"/>
                </a:lnTo>
                <a:lnTo>
                  <a:pt x="376" y="499"/>
                </a:lnTo>
                <a:lnTo>
                  <a:pt x="376" y="501"/>
                </a:lnTo>
                <a:lnTo>
                  <a:pt x="378" y="501"/>
                </a:lnTo>
                <a:lnTo>
                  <a:pt x="378" y="502"/>
                </a:lnTo>
                <a:lnTo>
                  <a:pt x="376" y="502"/>
                </a:lnTo>
                <a:lnTo>
                  <a:pt x="376" y="504"/>
                </a:lnTo>
                <a:lnTo>
                  <a:pt x="378" y="504"/>
                </a:lnTo>
                <a:lnTo>
                  <a:pt x="376" y="504"/>
                </a:lnTo>
                <a:lnTo>
                  <a:pt x="375" y="504"/>
                </a:lnTo>
                <a:lnTo>
                  <a:pt x="375" y="505"/>
                </a:lnTo>
                <a:lnTo>
                  <a:pt x="376" y="505"/>
                </a:lnTo>
                <a:lnTo>
                  <a:pt x="375" y="505"/>
                </a:lnTo>
                <a:lnTo>
                  <a:pt x="375" y="507"/>
                </a:lnTo>
                <a:lnTo>
                  <a:pt x="375" y="509"/>
                </a:lnTo>
                <a:lnTo>
                  <a:pt x="375" y="510"/>
                </a:lnTo>
                <a:lnTo>
                  <a:pt x="376" y="510"/>
                </a:lnTo>
                <a:lnTo>
                  <a:pt x="375" y="510"/>
                </a:lnTo>
                <a:lnTo>
                  <a:pt x="375" y="512"/>
                </a:lnTo>
                <a:lnTo>
                  <a:pt x="376" y="512"/>
                </a:lnTo>
                <a:lnTo>
                  <a:pt x="376" y="513"/>
                </a:lnTo>
                <a:lnTo>
                  <a:pt x="378" y="513"/>
                </a:lnTo>
                <a:lnTo>
                  <a:pt x="378" y="515"/>
                </a:lnTo>
                <a:lnTo>
                  <a:pt x="376" y="515"/>
                </a:lnTo>
                <a:lnTo>
                  <a:pt x="376" y="513"/>
                </a:lnTo>
                <a:lnTo>
                  <a:pt x="376" y="515"/>
                </a:lnTo>
                <a:lnTo>
                  <a:pt x="376" y="517"/>
                </a:lnTo>
                <a:lnTo>
                  <a:pt x="375" y="518"/>
                </a:lnTo>
                <a:lnTo>
                  <a:pt x="375" y="517"/>
                </a:lnTo>
                <a:lnTo>
                  <a:pt x="373" y="517"/>
                </a:lnTo>
                <a:lnTo>
                  <a:pt x="373" y="515"/>
                </a:lnTo>
                <a:lnTo>
                  <a:pt x="371" y="515"/>
                </a:lnTo>
                <a:lnTo>
                  <a:pt x="370" y="515"/>
                </a:lnTo>
                <a:lnTo>
                  <a:pt x="370" y="517"/>
                </a:lnTo>
                <a:lnTo>
                  <a:pt x="371" y="517"/>
                </a:lnTo>
                <a:lnTo>
                  <a:pt x="370" y="517"/>
                </a:lnTo>
                <a:lnTo>
                  <a:pt x="371" y="517"/>
                </a:lnTo>
                <a:lnTo>
                  <a:pt x="370" y="517"/>
                </a:lnTo>
                <a:lnTo>
                  <a:pt x="370" y="518"/>
                </a:lnTo>
                <a:lnTo>
                  <a:pt x="370" y="520"/>
                </a:lnTo>
                <a:lnTo>
                  <a:pt x="370" y="518"/>
                </a:lnTo>
                <a:lnTo>
                  <a:pt x="368" y="518"/>
                </a:lnTo>
                <a:lnTo>
                  <a:pt x="368" y="517"/>
                </a:lnTo>
                <a:lnTo>
                  <a:pt x="367" y="517"/>
                </a:lnTo>
                <a:lnTo>
                  <a:pt x="367" y="515"/>
                </a:lnTo>
                <a:lnTo>
                  <a:pt x="367" y="513"/>
                </a:lnTo>
                <a:lnTo>
                  <a:pt x="367" y="512"/>
                </a:lnTo>
                <a:lnTo>
                  <a:pt x="367" y="510"/>
                </a:lnTo>
                <a:lnTo>
                  <a:pt x="365" y="510"/>
                </a:lnTo>
                <a:lnTo>
                  <a:pt x="365" y="509"/>
                </a:lnTo>
                <a:lnTo>
                  <a:pt x="365" y="507"/>
                </a:lnTo>
                <a:lnTo>
                  <a:pt x="363" y="507"/>
                </a:lnTo>
                <a:lnTo>
                  <a:pt x="365" y="507"/>
                </a:lnTo>
                <a:lnTo>
                  <a:pt x="363" y="507"/>
                </a:lnTo>
                <a:lnTo>
                  <a:pt x="363" y="505"/>
                </a:lnTo>
                <a:lnTo>
                  <a:pt x="362" y="505"/>
                </a:lnTo>
                <a:lnTo>
                  <a:pt x="363" y="505"/>
                </a:lnTo>
                <a:lnTo>
                  <a:pt x="363" y="507"/>
                </a:lnTo>
                <a:lnTo>
                  <a:pt x="362" y="507"/>
                </a:lnTo>
                <a:lnTo>
                  <a:pt x="362" y="505"/>
                </a:lnTo>
                <a:lnTo>
                  <a:pt x="362" y="507"/>
                </a:lnTo>
                <a:lnTo>
                  <a:pt x="360" y="507"/>
                </a:lnTo>
                <a:lnTo>
                  <a:pt x="359" y="507"/>
                </a:lnTo>
                <a:lnTo>
                  <a:pt x="360" y="507"/>
                </a:lnTo>
                <a:lnTo>
                  <a:pt x="359" y="507"/>
                </a:lnTo>
                <a:lnTo>
                  <a:pt x="359" y="505"/>
                </a:lnTo>
                <a:lnTo>
                  <a:pt x="359" y="507"/>
                </a:lnTo>
                <a:lnTo>
                  <a:pt x="360" y="507"/>
                </a:lnTo>
                <a:lnTo>
                  <a:pt x="359" y="507"/>
                </a:lnTo>
                <a:lnTo>
                  <a:pt x="359" y="505"/>
                </a:lnTo>
                <a:lnTo>
                  <a:pt x="357" y="505"/>
                </a:lnTo>
                <a:lnTo>
                  <a:pt x="357" y="507"/>
                </a:lnTo>
                <a:lnTo>
                  <a:pt x="355" y="507"/>
                </a:lnTo>
                <a:lnTo>
                  <a:pt x="355" y="505"/>
                </a:lnTo>
                <a:lnTo>
                  <a:pt x="355" y="504"/>
                </a:lnTo>
                <a:lnTo>
                  <a:pt x="357" y="504"/>
                </a:lnTo>
                <a:lnTo>
                  <a:pt x="359" y="504"/>
                </a:lnTo>
                <a:lnTo>
                  <a:pt x="357" y="504"/>
                </a:lnTo>
                <a:lnTo>
                  <a:pt x="359" y="504"/>
                </a:lnTo>
                <a:lnTo>
                  <a:pt x="359" y="502"/>
                </a:lnTo>
                <a:lnTo>
                  <a:pt x="359" y="504"/>
                </a:lnTo>
                <a:lnTo>
                  <a:pt x="360" y="504"/>
                </a:lnTo>
                <a:lnTo>
                  <a:pt x="360" y="502"/>
                </a:lnTo>
                <a:lnTo>
                  <a:pt x="360" y="501"/>
                </a:lnTo>
                <a:lnTo>
                  <a:pt x="359" y="501"/>
                </a:lnTo>
                <a:lnTo>
                  <a:pt x="359" y="499"/>
                </a:lnTo>
                <a:lnTo>
                  <a:pt x="357" y="499"/>
                </a:lnTo>
                <a:lnTo>
                  <a:pt x="357" y="497"/>
                </a:lnTo>
                <a:lnTo>
                  <a:pt x="357" y="496"/>
                </a:lnTo>
                <a:lnTo>
                  <a:pt x="359" y="496"/>
                </a:lnTo>
                <a:lnTo>
                  <a:pt x="357" y="496"/>
                </a:lnTo>
                <a:lnTo>
                  <a:pt x="359" y="496"/>
                </a:lnTo>
                <a:lnTo>
                  <a:pt x="357" y="496"/>
                </a:lnTo>
                <a:lnTo>
                  <a:pt x="357" y="494"/>
                </a:lnTo>
                <a:lnTo>
                  <a:pt x="355" y="494"/>
                </a:lnTo>
                <a:lnTo>
                  <a:pt x="355" y="493"/>
                </a:lnTo>
                <a:lnTo>
                  <a:pt x="354" y="493"/>
                </a:lnTo>
                <a:lnTo>
                  <a:pt x="354" y="494"/>
                </a:lnTo>
                <a:lnTo>
                  <a:pt x="354" y="493"/>
                </a:lnTo>
                <a:lnTo>
                  <a:pt x="352" y="493"/>
                </a:lnTo>
                <a:lnTo>
                  <a:pt x="352" y="491"/>
                </a:lnTo>
                <a:lnTo>
                  <a:pt x="354" y="491"/>
                </a:lnTo>
                <a:lnTo>
                  <a:pt x="352" y="491"/>
                </a:lnTo>
                <a:lnTo>
                  <a:pt x="351" y="491"/>
                </a:lnTo>
                <a:lnTo>
                  <a:pt x="351" y="489"/>
                </a:lnTo>
                <a:lnTo>
                  <a:pt x="352" y="489"/>
                </a:lnTo>
                <a:lnTo>
                  <a:pt x="352" y="488"/>
                </a:lnTo>
                <a:lnTo>
                  <a:pt x="351" y="488"/>
                </a:lnTo>
                <a:lnTo>
                  <a:pt x="352" y="488"/>
                </a:lnTo>
                <a:lnTo>
                  <a:pt x="351" y="488"/>
                </a:lnTo>
                <a:lnTo>
                  <a:pt x="352" y="488"/>
                </a:lnTo>
                <a:lnTo>
                  <a:pt x="351" y="488"/>
                </a:lnTo>
                <a:lnTo>
                  <a:pt x="351" y="486"/>
                </a:lnTo>
                <a:lnTo>
                  <a:pt x="352" y="486"/>
                </a:lnTo>
                <a:lnTo>
                  <a:pt x="351" y="486"/>
                </a:lnTo>
                <a:lnTo>
                  <a:pt x="351" y="488"/>
                </a:lnTo>
                <a:lnTo>
                  <a:pt x="351" y="486"/>
                </a:lnTo>
                <a:lnTo>
                  <a:pt x="352" y="485"/>
                </a:lnTo>
                <a:lnTo>
                  <a:pt x="351" y="485"/>
                </a:lnTo>
                <a:lnTo>
                  <a:pt x="351" y="483"/>
                </a:lnTo>
                <a:lnTo>
                  <a:pt x="349" y="483"/>
                </a:lnTo>
                <a:lnTo>
                  <a:pt x="349" y="485"/>
                </a:lnTo>
                <a:lnTo>
                  <a:pt x="349" y="486"/>
                </a:lnTo>
                <a:lnTo>
                  <a:pt x="349" y="485"/>
                </a:lnTo>
                <a:lnTo>
                  <a:pt x="349" y="486"/>
                </a:lnTo>
                <a:lnTo>
                  <a:pt x="349" y="485"/>
                </a:lnTo>
                <a:lnTo>
                  <a:pt x="347" y="485"/>
                </a:lnTo>
                <a:lnTo>
                  <a:pt x="347" y="483"/>
                </a:lnTo>
                <a:lnTo>
                  <a:pt x="347" y="481"/>
                </a:lnTo>
                <a:lnTo>
                  <a:pt x="347" y="480"/>
                </a:lnTo>
                <a:lnTo>
                  <a:pt x="347" y="481"/>
                </a:lnTo>
                <a:lnTo>
                  <a:pt x="347" y="483"/>
                </a:lnTo>
                <a:lnTo>
                  <a:pt x="346" y="483"/>
                </a:lnTo>
                <a:lnTo>
                  <a:pt x="346" y="481"/>
                </a:lnTo>
                <a:lnTo>
                  <a:pt x="346" y="480"/>
                </a:lnTo>
                <a:lnTo>
                  <a:pt x="346" y="478"/>
                </a:lnTo>
                <a:lnTo>
                  <a:pt x="346" y="477"/>
                </a:lnTo>
                <a:lnTo>
                  <a:pt x="347" y="475"/>
                </a:lnTo>
                <a:lnTo>
                  <a:pt x="347" y="473"/>
                </a:lnTo>
                <a:lnTo>
                  <a:pt x="346" y="473"/>
                </a:lnTo>
                <a:lnTo>
                  <a:pt x="346" y="472"/>
                </a:lnTo>
                <a:lnTo>
                  <a:pt x="344" y="472"/>
                </a:lnTo>
                <a:lnTo>
                  <a:pt x="344" y="473"/>
                </a:lnTo>
                <a:lnTo>
                  <a:pt x="346" y="473"/>
                </a:lnTo>
                <a:lnTo>
                  <a:pt x="344" y="475"/>
                </a:lnTo>
                <a:lnTo>
                  <a:pt x="344" y="473"/>
                </a:lnTo>
                <a:lnTo>
                  <a:pt x="344" y="472"/>
                </a:lnTo>
                <a:lnTo>
                  <a:pt x="344" y="470"/>
                </a:lnTo>
                <a:lnTo>
                  <a:pt x="343" y="470"/>
                </a:lnTo>
                <a:lnTo>
                  <a:pt x="343" y="469"/>
                </a:lnTo>
                <a:lnTo>
                  <a:pt x="343" y="467"/>
                </a:lnTo>
                <a:lnTo>
                  <a:pt x="343" y="465"/>
                </a:lnTo>
                <a:lnTo>
                  <a:pt x="344" y="465"/>
                </a:lnTo>
                <a:lnTo>
                  <a:pt x="344" y="464"/>
                </a:lnTo>
                <a:lnTo>
                  <a:pt x="344" y="462"/>
                </a:lnTo>
                <a:lnTo>
                  <a:pt x="343" y="461"/>
                </a:lnTo>
                <a:lnTo>
                  <a:pt x="343" y="459"/>
                </a:lnTo>
                <a:lnTo>
                  <a:pt x="343" y="457"/>
                </a:lnTo>
                <a:lnTo>
                  <a:pt x="343" y="456"/>
                </a:lnTo>
                <a:lnTo>
                  <a:pt x="341" y="456"/>
                </a:lnTo>
                <a:lnTo>
                  <a:pt x="341" y="454"/>
                </a:lnTo>
                <a:lnTo>
                  <a:pt x="341" y="453"/>
                </a:lnTo>
                <a:lnTo>
                  <a:pt x="339" y="453"/>
                </a:lnTo>
                <a:lnTo>
                  <a:pt x="339" y="451"/>
                </a:lnTo>
                <a:lnTo>
                  <a:pt x="339" y="449"/>
                </a:lnTo>
                <a:lnTo>
                  <a:pt x="338" y="449"/>
                </a:lnTo>
                <a:lnTo>
                  <a:pt x="338" y="451"/>
                </a:lnTo>
                <a:lnTo>
                  <a:pt x="336" y="451"/>
                </a:lnTo>
                <a:lnTo>
                  <a:pt x="338" y="453"/>
                </a:lnTo>
                <a:lnTo>
                  <a:pt x="338" y="454"/>
                </a:lnTo>
                <a:lnTo>
                  <a:pt x="338" y="456"/>
                </a:lnTo>
                <a:lnTo>
                  <a:pt x="338" y="457"/>
                </a:lnTo>
                <a:lnTo>
                  <a:pt x="338" y="459"/>
                </a:lnTo>
                <a:lnTo>
                  <a:pt x="339" y="461"/>
                </a:lnTo>
                <a:lnTo>
                  <a:pt x="338" y="461"/>
                </a:lnTo>
                <a:lnTo>
                  <a:pt x="338" y="462"/>
                </a:lnTo>
                <a:lnTo>
                  <a:pt x="339" y="462"/>
                </a:lnTo>
                <a:lnTo>
                  <a:pt x="339" y="464"/>
                </a:lnTo>
                <a:lnTo>
                  <a:pt x="339" y="465"/>
                </a:lnTo>
                <a:lnTo>
                  <a:pt x="341" y="467"/>
                </a:lnTo>
                <a:lnTo>
                  <a:pt x="341" y="469"/>
                </a:lnTo>
                <a:lnTo>
                  <a:pt x="341" y="470"/>
                </a:lnTo>
                <a:lnTo>
                  <a:pt x="341" y="472"/>
                </a:lnTo>
                <a:lnTo>
                  <a:pt x="343" y="472"/>
                </a:lnTo>
                <a:lnTo>
                  <a:pt x="341" y="472"/>
                </a:lnTo>
                <a:lnTo>
                  <a:pt x="343" y="472"/>
                </a:lnTo>
                <a:lnTo>
                  <a:pt x="341" y="472"/>
                </a:lnTo>
                <a:lnTo>
                  <a:pt x="341" y="473"/>
                </a:lnTo>
                <a:lnTo>
                  <a:pt x="343" y="473"/>
                </a:lnTo>
                <a:lnTo>
                  <a:pt x="341" y="473"/>
                </a:lnTo>
                <a:lnTo>
                  <a:pt x="341" y="475"/>
                </a:lnTo>
                <a:lnTo>
                  <a:pt x="341" y="477"/>
                </a:lnTo>
                <a:lnTo>
                  <a:pt x="341" y="478"/>
                </a:lnTo>
                <a:lnTo>
                  <a:pt x="343" y="478"/>
                </a:lnTo>
                <a:lnTo>
                  <a:pt x="343" y="480"/>
                </a:lnTo>
                <a:lnTo>
                  <a:pt x="343" y="481"/>
                </a:lnTo>
                <a:lnTo>
                  <a:pt x="341" y="481"/>
                </a:lnTo>
                <a:lnTo>
                  <a:pt x="341" y="483"/>
                </a:lnTo>
                <a:lnTo>
                  <a:pt x="343" y="483"/>
                </a:lnTo>
                <a:lnTo>
                  <a:pt x="343" y="485"/>
                </a:lnTo>
                <a:lnTo>
                  <a:pt x="343" y="486"/>
                </a:lnTo>
                <a:lnTo>
                  <a:pt x="343" y="488"/>
                </a:lnTo>
                <a:lnTo>
                  <a:pt x="341" y="488"/>
                </a:lnTo>
                <a:lnTo>
                  <a:pt x="343" y="488"/>
                </a:lnTo>
                <a:lnTo>
                  <a:pt x="343" y="489"/>
                </a:lnTo>
                <a:lnTo>
                  <a:pt x="341" y="489"/>
                </a:lnTo>
                <a:lnTo>
                  <a:pt x="341" y="491"/>
                </a:lnTo>
                <a:lnTo>
                  <a:pt x="341" y="489"/>
                </a:lnTo>
                <a:lnTo>
                  <a:pt x="341" y="491"/>
                </a:lnTo>
                <a:lnTo>
                  <a:pt x="341" y="489"/>
                </a:lnTo>
                <a:lnTo>
                  <a:pt x="339" y="489"/>
                </a:lnTo>
                <a:lnTo>
                  <a:pt x="341" y="489"/>
                </a:lnTo>
                <a:lnTo>
                  <a:pt x="341" y="488"/>
                </a:lnTo>
                <a:lnTo>
                  <a:pt x="339" y="488"/>
                </a:lnTo>
                <a:lnTo>
                  <a:pt x="341" y="488"/>
                </a:lnTo>
                <a:lnTo>
                  <a:pt x="339" y="488"/>
                </a:lnTo>
                <a:lnTo>
                  <a:pt x="341" y="488"/>
                </a:lnTo>
                <a:lnTo>
                  <a:pt x="341" y="486"/>
                </a:lnTo>
                <a:lnTo>
                  <a:pt x="339" y="486"/>
                </a:lnTo>
                <a:lnTo>
                  <a:pt x="339" y="485"/>
                </a:lnTo>
                <a:lnTo>
                  <a:pt x="338" y="485"/>
                </a:lnTo>
                <a:lnTo>
                  <a:pt x="336" y="485"/>
                </a:lnTo>
                <a:lnTo>
                  <a:pt x="336" y="483"/>
                </a:lnTo>
                <a:lnTo>
                  <a:pt x="336" y="485"/>
                </a:lnTo>
                <a:lnTo>
                  <a:pt x="336" y="483"/>
                </a:lnTo>
                <a:lnTo>
                  <a:pt x="336" y="485"/>
                </a:lnTo>
                <a:lnTo>
                  <a:pt x="336" y="483"/>
                </a:lnTo>
                <a:lnTo>
                  <a:pt x="336" y="485"/>
                </a:lnTo>
                <a:lnTo>
                  <a:pt x="335" y="485"/>
                </a:lnTo>
                <a:lnTo>
                  <a:pt x="333" y="485"/>
                </a:lnTo>
                <a:lnTo>
                  <a:pt x="335" y="485"/>
                </a:lnTo>
                <a:lnTo>
                  <a:pt x="333" y="485"/>
                </a:lnTo>
                <a:lnTo>
                  <a:pt x="333" y="483"/>
                </a:lnTo>
                <a:lnTo>
                  <a:pt x="333" y="485"/>
                </a:lnTo>
                <a:lnTo>
                  <a:pt x="333" y="483"/>
                </a:lnTo>
                <a:lnTo>
                  <a:pt x="331" y="483"/>
                </a:lnTo>
                <a:lnTo>
                  <a:pt x="333" y="483"/>
                </a:lnTo>
                <a:lnTo>
                  <a:pt x="331" y="483"/>
                </a:lnTo>
                <a:lnTo>
                  <a:pt x="331" y="481"/>
                </a:lnTo>
                <a:lnTo>
                  <a:pt x="331" y="480"/>
                </a:lnTo>
                <a:lnTo>
                  <a:pt x="330" y="480"/>
                </a:lnTo>
                <a:lnTo>
                  <a:pt x="331" y="480"/>
                </a:lnTo>
                <a:lnTo>
                  <a:pt x="330" y="480"/>
                </a:lnTo>
                <a:lnTo>
                  <a:pt x="330" y="478"/>
                </a:lnTo>
                <a:lnTo>
                  <a:pt x="328" y="478"/>
                </a:lnTo>
                <a:lnTo>
                  <a:pt x="328" y="477"/>
                </a:lnTo>
                <a:lnTo>
                  <a:pt x="328" y="478"/>
                </a:lnTo>
                <a:lnTo>
                  <a:pt x="328" y="477"/>
                </a:lnTo>
                <a:lnTo>
                  <a:pt x="327" y="477"/>
                </a:lnTo>
                <a:lnTo>
                  <a:pt x="325" y="477"/>
                </a:lnTo>
                <a:lnTo>
                  <a:pt x="325" y="475"/>
                </a:lnTo>
                <a:lnTo>
                  <a:pt x="325" y="473"/>
                </a:lnTo>
                <a:lnTo>
                  <a:pt x="323" y="473"/>
                </a:lnTo>
                <a:lnTo>
                  <a:pt x="323" y="472"/>
                </a:lnTo>
                <a:lnTo>
                  <a:pt x="323" y="473"/>
                </a:lnTo>
                <a:lnTo>
                  <a:pt x="323" y="472"/>
                </a:lnTo>
                <a:lnTo>
                  <a:pt x="323" y="470"/>
                </a:lnTo>
                <a:lnTo>
                  <a:pt x="323" y="469"/>
                </a:lnTo>
                <a:lnTo>
                  <a:pt x="322" y="469"/>
                </a:lnTo>
                <a:lnTo>
                  <a:pt x="322" y="467"/>
                </a:lnTo>
                <a:lnTo>
                  <a:pt x="322" y="465"/>
                </a:lnTo>
                <a:lnTo>
                  <a:pt x="320" y="465"/>
                </a:lnTo>
                <a:lnTo>
                  <a:pt x="320" y="464"/>
                </a:lnTo>
                <a:lnTo>
                  <a:pt x="320" y="462"/>
                </a:lnTo>
                <a:lnTo>
                  <a:pt x="320" y="461"/>
                </a:lnTo>
                <a:lnTo>
                  <a:pt x="319" y="461"/>
                </a:lnTo>
                <a:lnTo>
                  <a:pt x="320" y="461"/>
                </a:lnTo>
                <a:lnTo>
                  <a:pt x="319" y="461"/>
                </a:lnTo>
                <a:lnTo>
                  <a:pt x="320" y="461"/>
                </a:lnTo>
                <a:lnTo>
                  <a:pt x="319" y="459"/>
                </a:lnTo>
                <a:lnTo>
                  <a:pt x="320" y="459"/>
                </a:lnTo>
                <a:lnTo>
                  <a:pt x="319" y="459"/>
                </a:lnTo>
                <a:lnTo>
                  <a:pt x="320" y="459"/>
                </a:lnTo>
                <a:lnTo>
                  <a:pt x="319" y="457"/>
                </a:lnTo>
                <a:lnTo>
                  <a:pt x="320" y="457"/>
                </a:lnTo>
                <a:lnTo>
                  <a:pt x="319" y="457"/>
                </a:lnTo>
                <a:lnTo>
                  <a:pt x="319" y="456"/>
                </a:lnTo>
                <a:lnTo>
                  <a:pt x="319" y="454"/>
                </a:lnTo>
                <a:lnTo>
                  <a:pt x="317" y="456"/>
                </a:lnTo>
                <a:lnTo>
                  <a:pt x="317" y="454"/>
                </a:lnTo>
                <a:lnTo>
                  <a:pt x="317" y="453"/>
                </a:lnTo>
                <a:lnTo>
                  <a:pt x="315" y="453"/>
                </a:lnTo>
                <a:lnTo>
                  <a:pt x="315" y="451"/>
                </a:lnTo>
                <a:lnTo>
                  <a:pt x="314" y="451"/>
                </a:lnTo>
                <a:lnTo>
                  <a:pt x="315" y="451"/>
                </a:lnTo>
                <a:lnTo>
                  <a:pt x="314" y="451"/>
                </a:lnTo>
                <a:lnTo>
                  <a:pt x="315" y="451"/>
                </a:lnTo>
                <a:lnTo>
                  <a:pt x="314" y="449"/>
                </a:lnTo>
                <a:lnTo>
                  <a:pt x="314" y="451"/>
                </a:lnTo>
                <a:lnTo>
                  <a:pt x="314" y="449"/>
                </a:lnTo>
                <a:lnTo>
                  <a:pt x="314" y="451"/>
                </a:lnTo>
                <a:lnTo>
                  <a:pt x="314" y="449"/>
                </a:lnTo>
                <a:lnTo>
                  <a:pt x="312" y="449"/>
                </a:lnTo>
                <a:lnTo>
                  <a:pt x="312" y="448"/>
                </a:lnTo>
                <a:lnTo>
                  <a:pt x="311" y="448"/>
                </a:lnTo>
                <a:lnTo>
                  <a:pt x="312" y="448"/>
                </a:lnTo>
                <a:lnTo>
                  <a:pt x="311" y="448"/>
                </a:lnTo>
                <a:lnTo>
                  <a:pt x="309" y="448"/>
                </a:lnTo>
                <a:lnTo>
                  <a:pt x="311" y="448"/>
                </a:lnTo>
                <a:lnTo>
                  <a:pt x="309" y="448"/>
                </a:lnTo>
                <a:lnTo>
                  <a:pt x="309" y="449"/>
                </a:lnTo>
                <a:lnTo>
                  <a:pt x="309" y="448"/>
                </a:lnTo>
                <a:lnTo>
                  <a:pt x="307" y="448"/>
                </a:lnTo>
                <a:lnTo>
                  <a:pt x="307" y="446"/>
                </a:lnTo>
                <a:lnTo>
                  <a:pt x="307" y="448"/>
                </a:lnTo>
                <a:lnTo>
                  <a:pt x="307" y="446"/>
                </a:lnTo>
                <a:lnTo>
                  <a:pt x="307" y="445"/>
                </a:lnTo>
                <a:lnTo>
                  <a:pt x="306" y="445"/>
                </a:lnTo>
                <a:lnTo>
                  <a:pt x="306" y="443"/>
                </a:lnTo>
                <a:lnTo>
                  <a:pt x="304" y="443"/>
                </a:lnTo>
                <a:lnTo>
                  <a:pt x="304" y="441"/>
                </a:lnTo>
                <a:lnTo>
                  <a:pt x="304" y="443"/>
                </a:lnTo>
                <a:lnTo>
                  <a:pt x="303" y="443"/>
                </a:lnTo>
                <a:lnTo>
                  <a:pt x="303" y="441"/>
                </a:lnTo>
                <a:lnTo>
                  <a:pt x="301" y="441"/>
                </a:lnTo>
                <a:lnTo>
                  <a:pt x="301" y="440"/>
                </a:lnTo>
                <a:lnTo>
                  <a:pt x="303" y="440"/>
                </a:lnTo>
                <a:lnTo>
                  <a:pt x="303" y="438"/>
                </a:lnTo>
                <a:lnTo>
                  <a:pt x="301" y="438"/>
                </a:lnTo>
                <a:lnTo>
                  <a:pt x="303" y="438"/>
                </a:lnTo>
                <a:lnTo>
                  <a:pt x="303" y="437"/>
                </a:lnTo>
                <a:lnTo>
                  <a:pt x="303" y="438"/>
                </a:lnTo>
                <a:lnTo>
                  <a:pt x="301" y="438"/>
                </a:lnTo>
                <a:lnTo>
                  <a:pt x="301" y="437"/>
                </a:lnTo>
                <a:lnTo>
                  <a:pt x="301" y="438"/>
                </a:lnTo>
                <a:lnTo>
                  <a:pt x="299" y="438"/>
                </a:lnTo>
                <a:lnTo>
                  <a:pt x="299" y="437"/>
                </a:lnTo>
                <a:lnTo>
                  <a:pt x="299" y="435"/>
                </a:lnTo>
                <a:lnTo>
                  <a:pt x="299" y="433"/>
                </a:lnTo>
                <a:lnTo>
                  <a:pt x="301" y="433"/>
                </a:lnTo>
                <a:lnTo>
                  <a:pt x="299" y="433"/>
                </a:lnTo>
                <a:lnTo>
                  <a:pt x="299" y="432"/>
                </a:lnTo>
                <a:lnTo>
                  <a:pt x="301" y="432"/>
                </a:lnTo>
                <a:lnTo>
                  <a:pt x="299" y="432"/>
                </a:lnTo>
                <a:lnTo>
                  <a:pt x="301" y="432"/>
                </a:lnTo>
                <a:lnTo>
                  <a:pt x="299" y="432"/>
                </a:lnTo>
                <a:lnTo>
                  <a:pt x="301" y="432"/>
                </a:lnTo>
                <a:lnTo>
                  <a:pt x="301" y="430"/>
                </a:lnTo>
                <a:lnTo>
                  <a:pt x="301" y="432"/>
                </a:lnTo>
                <a:lnTo>
                  <a:pt x="301" y="433"/>
                </a:lnTo>
                <a:lnTo>
                  <a:pt x="301" y="432"/>
                </a:lnTo>
                <a:lnTo>
                  <a:pt x="301" y="430"/>
                </a:lnTo>
                <a:lnTo>
                  <a:pt x="301" y="429"/>
                </a:lnTo>
                <a:lnTo>
                  <a:pt x="299" y="429"/>
                </a:lnTo>
                <a:lnTo>
                  <a:pt x="299" y="427"/>
                </a:lnTo>
                <a:lnTo>
                  <a:pt x="299" y="429"/>
                </a:lnTo>
                <a:lnTo>
                  <a:pt x="299" y="427"/>
                </a:lnTo>
                <a:lnTo>
                  <a:pt x="298" y="427"/>
                </a:lnTo>
                <a:lnTo>
                  <a:pt x="298" y="429"/>
                </a:lnTo>
                <a:lnTo>
                  <a:pt x="296" y="429"/>
                </a:lnTo>
                <a:lnTo>
                  <a:pt x="296" y="430"/>
                </a:lnTo>
                <a:lnTo>
                  <a:pt x="295" y="430"/>
                </a:lnTo>
                <a:lnTo>
                  <a:pt x="295" y="429"/>
                </a:lnTo>
                <a:lnTo>
                  <a:pt x="293" y="429"/>
                </a:lnTo>
                <a:lnTo>
                  <a:pt x="291" y="429"/>
                </a:lnTo>
                <a:lnTo>
                  <a:pt x="291" y="427"/>
                </a:lnTo>
                <a:lnTo>
                  <a:pt x="290" y="427"/>
                </a:lnTo>
                <a:lnTo>
                  <a:pt x="288" y="427"/>
                </a:lnTo>
                <a:lnTo>
                  <a:pt x="288" y="425"/>
                </a:lnTo>
                <a:lnTo>
                  <a:pt x="287" y="425"/>
                </a:lnTo>
                <a:lnTo>
                  <a:pt x="288" y="425"/>
                </a:lnTo>
                <a:lnTo>
                  <a:pt x="288" y="424"/>
                </a:lnTo>
                <a:lnTo>
                  <a:pt x="288" y="422"/>
                </a:lnTo>
                <a:lnTo>
                  <a:pt x="290" y="422"/>
                </a:lnTo>
                <a:lnTo>
                  <a:pt x="291" y="422"/>
                </a:lnTo>
                <a:lnTo>
                  <a:pt x="290" y="422"/>
                </a:lnTo>
                <a:lnTo>
                  <a:pt x="290" y="421"/>
                </a:lnTo>
                <a:lnTo>
                  <a:pt x="291" y="421"/>
                </a:lnTo>
                <a:lnTo>
                  <a:pt x="293" y="421"/>
                </a:lnTo>
                <a:lnTo>
                  <a:pt x="293" y="419"/>
                </a:lnTo>
                <a:lnTo>
                  <a:pt x="293" y="417"/>
                </a:lnTo>
                <a:lnTo>
                  <a:pt x="295" y="417"/>
                </a:lnTo>
                <a:lnTo>
                  <a:pt x="295" y="416"/>
                </a:lnTo>
                <a:lnTo>
                  <a:pt x="293" y="416"/>
                </a:lnTo>
                <a:lnTo>
                  <a:pt x="291" y="416"/>
                </a:lnTo>
                <a:lnTo>
                  <a:pt x="290" y="417"/>
                </a:lnTo>
                <a:lnTo>
                  <a:pt x="290" y="416"/>
                </a:lnTo>
                <a:lnTo>
                  <a:pt x="288" y="416"/>
                </a:lnTo>
                <a:lnTo>
                  <a:pt x="288" y="414"/>
                </a:lnTo>
                <a:lnTo>
                  <a:pt x="287" y="414"/>
                </a:lnTo>
                <a:lnTo>
                  <a:pt x="287" y="416"/>
                </a:lnTo>
                <a:lnTo>
                  <a:pt x="287" y="417"/>
                </a:lnTo>
                <a:lnTo>
                  <a:pt x="285" y="417"/>
                </a:lnTo>
                <a:lnTo>
                  <a:pt x="285" y="416"/>
                </a:lnTo>
                <a:lnTo>
                  <a:pt x="285" y="417"/>
                </a:lnTo>
                <a:lnTo>
                  <a:pt x="283" y="417"/>
                </a:lnTo>
                <a:lnTo>
                  <a:pt x="283" y="416"/>
                </a:lnTo>
                <a:lnTo>
                  <a:pt x="282" y="416"/>
                </a:lnTo>
                <a:lnTo>
                  <a:pt x="282" y="414"/>
                </a:lnTo>
                <a:lnTo>
                  <a:pt x="282" y="413"/>
                </a:lnTo>
                <a:lnTo>
                  <a:pt x="280" y="413"/>
                </a:lnTo>
                <a:lnTo>
                  <a:pt x="280" y="411"/>
                </a:lnTo>
                <a:lnTo>
                  <a:pt x="282" y="411"/>
                </a:lnTo>
                <a:lnTo>
                  <a:pt x="282" y="409"/>
                </a:lnTo>
                <a:lnTo>
                  <a:pt x="282" y="408"/>
                </a:lnTo>
                <a:lnTo>
                  <a:pt x="280" y="408"/>
                </a:lnTo>
                <a:lnTo>
                  <a:pt x="280" y="406"/>
                </a:lnTo>
                <a:lnTo>
                  <a:pt x="280" y="405"/>
                </a:lnTo>
                <a:lnTo>
                  <a:pt x="279" y="405"/>
                </a:lnTo>
                <a:lnTo>
                  <a:pt x="279" y="403"/>
                </a:lnTo>
                <a:lnTo>
                  <a:pt x="277" y="403"/>
                </a:lnTo>
                <a:lnTo>
                  <a:pt x="275" y="403"/>
                </a:lnTo>
                <a:lnTo>
                  <a:pt x="277" y="403"/>
                </a:lnTo>
                <a:lnTo>
                  <a:pt x="275" y="401"/>
                </a:lnTo>
                <a:lnTo>
                  <a:pt x="277" y="401"/>
                </a:lnTo>
                <a:lnTo>
                  <a:pt x="275" y="401"/>
                </a:lnTo>
                <a:lnTo>
                  <a:pt x="275" y="400"/>
                </a:lnTo>
                <a:lnTo>
                  <a:pt x="277" y="400"/>
                </a:lnTo>
                <a:lnTo>
                  <a:pt x="275" y="400"/>
                </a:lnTo>
                <a:lnTo>
                  <a:pt x="277" y="400"/>
                </a:lnTo>
                <a:lnTo>
                  <a:pt x="277" y="398"/>
                </a:lnTo>
                <a:lnTo>
                  <a:pt x="277" y="397"/>
                </a:lnTo>
                <a:lnTo>
                  <a:pt x="279" y="398"/>
                </a:lnTo>
                <a:lnTo>
                  <a:pt x="279" y="397"/>
                </a:lnTo>
                <a:lnTo>
                  <a:pt x="279" y="395"/>
                </a:lnTo>
                <a:lnTo>
                  <a:pt x="280" y="397"/>
                </a:lnTo>
                <a:lnTo>
                  <a:pt x="280" y="395"/>
                </a:lnTo>
                <a:lnTo>
                  <a:pt x="279" y="395"/>
                </a:lnTo>
                <a:lnTo>
                  <a:pt x="279" y="393"/>
                </a:lnTo>
                <a:lnTo>
                  <a:pt x="279" y="392"/>
                </a:lnTo>
                <a:lnTo>
                  <a:pt x="280" y="392"/>
                </a:lnTo>
                <a:lnTo>
                  <a:pt x="280" y="390"/>
                </a:lnTo>
                <a:lnTo>
                  <a:pt x="282" y="390"/>
                </a:lnTo>
                <a:lnTo>
                  <a:pt x="283" y="390"/>
                </a:lnTo>
                <a:lnTo>
                  <a:pt x="283" y="389"/>
                </a:lnTo>
                <a:lnTo>
                  <a:pt x="285" y="389"/>
                </a:lnTo>
                <a:lnTo>
                  <a:pt x="287" y="389"/>
                </a:lnTo>
                <a:lnTo>
                  <a:pt x="287" y="390"/>
                </a:lnTo>
                <a:lnTo>
                  <a:pt x="288" y="390"/>
                </a:lnTo>
                <a:lnTo>
                  <a:pt x="290" y="390"/>
                </a:lnTo>
                <a:lnTo>
                  <a:pt x="291" y="390"/>
                </a:lnTo>
                <a:lnTo>
                  <a:pt x="291" y="389"/>
                </a:lnTo>
                <a:lnTo>
                  <a:pt x="293" y="389"/>
                </a:lnTo>
                <a:lnTo>
                  <a:pt x="293" y="390"/>
                </a:lnTo>
                <a:lnTo>
                  <a:pt x="295" y="390"/>
                </a:lnTo>
                <a:lnTo>
                  <a:pt x="295" y="392"/>
                </a:lnTo>
                <a:lnTo>
                  <a:pt x="296" y="392"/>
                </a:lnTo>
                <a:lnTo>
                  <a:pt x="298" y="392"/>
                </a:lnTo>
                <a:lnTo>
                  <a:pt x="298" y="393"/>
                </a:lnTo>
                <a:lnTo>
                  <a:pt x="299" y="393"/>
                </a:lnTo>
                <a:lnTo>
                  <a:pt x="299" y="395"/>
                </a:lnTo>
                <a:lnTo>
                  <a:pt x="301" y="395"/>
                </a:lnTo>
                <a:lnTo>
                  <a:pt x="303" y="395"/>
                </a:lnTo>
                <a:lnTo>
                  <a:pt x="303" y="393"/>
                </a:lnTo>
                <a:lnTo>
                  <a:pt x="303" y="392"/>
                </a:lnTo>
                <a:lnTo>
                  <a:pt x="303" y="390"/>
                </a:lnTo>
                <a:lnTo>
                  <a:pt x="303" y="389"/>
                </a:lnTo>
                <a:lnTo>
                  <a:pt x="301" y="389"/>
                </a:lnTo>
                <a:lnTo>
                  <a:pt x="301" y="387"/>
                </a:lnTo>
                <a:lnTo>
                  <a:pt x="299" y="387"/>
                </a:lnTo>
                <a:lnTo>
                  <a:pt x="299" y="385"/>
                </a:lnTo>
                <a:lnTo>
                  <a:pt x="298" y="385"/>
                </a:lnTo>
                <a:lnTo>
                  <a:pt x="296" y="385"/>
                </a:lnTo>
                <a:lnTo>
                  <a:pt x="295" y="385"/>
                </a:lnTo>
                <a:lnTo>
                  <a:pt x="293" y="385"/>
                </a:lnTo>
                <a:lnTo>
                  <a:pt x="293" y="384"/>
                </a:lnTo>
                <a:lnTo>
                  <a:pt x="291" y="384"/>
                </a:lnTo>
                <a:lnTo>
                  <a:pt x="290" y="384"/>
                </a:lnTo>
                <a:lnTo>
                  <a:pt x="290" y="382"/>
                </a:lnTo>
                <a:lnTo>
                  <a:pt x="288" y="382"/>
                </a:lnTo>
                <a:lnTo>
                  <a:pt x="288" y="381"/>
                </a:lnTo>
                <a:lnTo>
                  <a:pt x="290" y="381"/>
                </a:lnTo>
                <a:lnTo>
                  <a:pt x="290" y="379"/>
                </a:lnTo>
                <a:lnTo>
                  <a:pt x="290" y="377"/>
                </a:lnTo>
                <a:lnTo>
                  <a:pt x="290" y="376"/>
                </a:lnTo>
                <a:lnTo>
                  <a:pt x="291" y="376"/>
                </a:lnTo>
                <a:lnTo>
                  <a:pt x="290" y="376"/>
                </a:lnTo>
                <a:lnTo>
                  <a:pt x="290" y="374"/>
                </a:lnTo>
                <a:lnTo>
                  <a:pt x="290" y="376"/>
                </a:lnTo>
                <a:lnTo>
                  <a:pt x="288" y="376"/>
                </a:lnTo>
                <a:lnTo>
                  <a:pt x="288" y="377"/>
                </a:lnTo>
                <a:lnTo>
                  <a:pt x="287" y="377"/>
                </a:lnTo>
                <a:lnTo>
                  <a:pt x="285" y="377"/>
                </a:lnTo>
                <a:lnTo>
                  <a:pt x="283" y="377"/>
                </a:lnTo>
                <a:lnTo>
                  <a:pt x="283" y="379"/>
                </a:lnTo>
                <a:lnTo>
                  <a:pt x="283" y="377"/>
                </a:lnTo>
                <a:lnTo>
                  <a:pt x="283" y="379"/>
                </a:lnTo>
                <a:lnTo>
                  <a:pt x="283" y="381"/>
                </a:lnTo>
                <a:lnTo>
                  <a:pt x="282" y="381"/>
                </a:lnTo>
                <a:lnTo>
                  <a:pt x="280" y="381"/>
                </a:lnTo>
                <a:lnTo>
                  <a:pt x="280" y="382"/>
                </a:lnTo>
                <a:lnTo>
                  <a:pt x="280" y="384"/>
                </a:lnTo>
                <a:lnTo>
                  <a:pt x="279" y="384"/>
                </a:lnTo>
                <a:lnTo>
                  <a:pt x="279" y="382"/>
                </a:lnTo>
                <a:lnTo>
                  <a:pt x="279" y="384"/>
                </a:lnTo>
                <a:lnTo>
                  <a:pt x="279" y="382"/>
                </a:lnTo>
                <a:lnTo>
                  <a:pt x="279" y="384"/>
                </a:lnTo>
                <a:lnTo>
                  <a:pt x="277" y="384"/>
                </a:lnTo>
                <a:lnTo>
                  <a:pt x="279" y="384"/>
                </a:lnTo>
                <a:lnTo>
                  <a:pt x="277" y="384"/>
                </a:lnTo>
                <a:lnTo>
                  <a:pt x="277" y="382"/>
                </a:lnTo>
                <a:lnTo>
                  <a:pt x="275" y="384"/>
                </a:lnTo>
                <a:lnTo>
                  <a:pt x="275" y="382"/>
                </a:lnTo>
                <a:lnTo>
                  <a:pt x="275" y="384"/>
                </a:lnTo>
                <a:lnTo>
                  <a:pt x="275" y="382"/>
                </a:lnTo>
                <a:lnTo>
                  <a:pt x="275" y="384"/>
                </a:lnTo>
                <a:lnTo>
                  <a:pt x="274" y="384"/>
                </a:lnTo>
                <a:lnTo>
                  <a:pt x="275" y="384"/>
                </a:lnTo>
                <a:lnTo>
                  <a:pt x="274" y="385"/>
                </a:lnTo>
                <a:lnTo>
                  <a:pt x="272" y="385"/>
                </a:lnTo>
                <a:lnTo>
                  <a:pt x="272" y="384"/>
                </a:lnTo>
                <a:lnTo>
                  <a:pt x="272" y="382"/>
                </a:lnTo>
                <a:lnTo>
                  <a:pt x="272" y="381"/>
                </a:lnTo>
                <a:lnTo>
                  <a:pt x="271" y="381"/>
                </a:lnTo>
                <a:lnTo>
                  <a:pt x="271" y="379"/>
                </a:lnTo>
                <a:lnTo>
                  <a:pt x="269" y="379"/>
                </a:lnTo>
                <a:lnTo>
                  <a:pt x="269" y="377"/>
                </a:lnTo>
                <a:lnTo>
                  <a:pt x="267" y="377"/>
                </a:lnTo>
                <a:lnTo>
                  <a:pt x="269" y="377"/>
                </a:lnTo>
                <a:lnTo>
                  <a:pt x="267" y="377"/>
                </a:lnTo>
                <a:lnTo>
                  <a:pt x="269" y="377"/>
                </a:lnTo>
                <a:lnTo>
                  <a:pt x="267" y="376"/>
                </a:lnTo>
                <a:lnTo>
                  <a:pt x="269" y="376"/>
                </a:lnTo>
                <a:lnTo>
                  <a:pt x="267" y="376"/>
                </a:lnTo>
                <a:lnTo>
                  <a:pt x="269" y="376"/>
                </a:lnTo>
                <a:lnTo>
                  <a:pt x="267" y="376"/>
                </a:lnTo>
                <a:lnTo>
                  <a:pt x="267" y="374"/>
                </a:lnTo>
                <a:lnTo>
                  <a:pt x="267" y="373"/>
                </a:lnTo>
                <a:lnTo>
                  <a:pt x="269" y="373"/>
                </a:lnTo>
                <a:lnTo>
                  <a:pt x="269" y="371"/>
                </a:lnTo>
                <a:lnTo>
                  <a:pt x="269" y="373"/>
                </a:lnTo>
                <a:lnTo>
                  <a:pt x="269" y="371"/>
                </a:lnTo>
                <a:lnTo>
                  <a:pt x="271" y="371"/>
                </a:lnTo>
                <a:lnTo>
                  <a:pt x="271" y="369"/>
                </a:lnTo>
                <a:lnTo>
                  <a:pt x="271" y="368"/>
                </a:lnTo>
                <a:lnTo>
                  <a:pt x="269" y="368"/>
                </a:lnTo>
                <a:lnTo>
                  <a:pt x="269" y="366"/>
                </a:lnTo>
                <a:lnTo>
                  <a:pt x="269" y="368"/>
                </a:lnTo>
                <a:lnTo>
                  <a:pt x="267" y="368"/>
                </a:lnTo>
                <a:lnTo>
                  <a:pt x="267" y="369"/>
                </a:lnTo>
                <a:lnTo>
                  <a:pt x="267" y="368"/>
                </a:lnTo>
                <a:lnTo>
                  <a:pt x="266" y="368"/>
                </a:lnTo>
                <a:lnTo>
                  <a:pt x="266" y="369"/>
                </a:lnTo>
                <a:lnTo>
                  <a:pt x="266" y="371"/>
                </a:lnTo>
                <a:lnTo>
                  <a:pt x="264" y="371"/>
                </a:lnTo>
                <a:lnTo>
                  <a:pt x="264" y="369"/>
                </a:lnTo>
                <a:lnTo>
                  <a:pt x="264" y="371"/>
                </a:lnTo>
                <a:lnTo>
                  <a:pt x="264" y="369"/>
                </a:lnTo>
                <a:lnTo>
                  <a:pt x="264" y="371"/>
                </a:lnTo>
                <a:lnTo>
                  <a:pt x="263" y="369"/>
                </a:lnTo>
                <a:lnTo>
                  <a:pt x="263" y="368"/>
                </a:lnTo>
                <a:lnTo>
                  <a:pt x="263" y="366"/>
                </a:lnTo>
                <a:lnTo>
                  <a:pt x="261" y="366"/>
                </a:lnTo>
                <a:lnTo>
                  <a:pt x="261" y="365"/>
                </a:lnTo>
                <a:lnTo>
                  <a:pt x="263" y="365"/>
                </a:lnTo>
                <a:lnTo>
                  <a:pt x="263" y="363"/>
                </a:lnTo>
                <a:lnTo>
                  <a:pt x="261" y="361"/>
                </a:lnTo>
                <a:lnTo>
                  <a:pt x="261" y="360"/>
                </a:lnTo>
                <a:lnTo>
                  <a:pt x="259" y="358"/>
                </a:lnTo>
                <a:lnTo>
                  <a:pt x="259" y="357"/>
                </a:lnTo>
                <a:lnTo>
                  <a:pt x="258" y="357"/>
                </a:lnTo>
                <a:lnTo>
                  <a:pt x="258" y="358"/>
                </a:lnTo>
                <a:lnTo>
                  <a:pt x="258" y="357"/>
                </a:lnTo>
                <a:lnTo>
                  <a:pt x="259" y="357"/>
                </a:lnTo>
                <a:lnTo>
                  <a:pt x="259" y="355"/>
                </a:lnTo>
                <a:lnTo>
                  <a:pt x="258" y="355"/>
                </a:lnTo>
                <a:lnTo>
                  <a:pt x="256" y="355"/>
                </a:lnTo>
                <a:lnTo>
                  <a:pt x="256" y="357"/>
                </a:lnTo>
                <a:lnTo>
                  <a:pt x="255" y="357"/>
                </a:lnTo>
                <a:lnTo>
                  <a:pt x="253" y="357"/>
                </a:lnTo>
                <a:lnTo>
                  <a:pt x="251" y="355"/>
                </a:lnTo>
                <a:lnTo>
                  <a:pt x="250" y="355"/>
                </a:lnTo>
                <a:lnTo>
                  <a:pt x="250" y="353"/>
                </a:lnTo>
                <a:lnTo>
                  <a:pt x="248" y="353"/>
                </a:lnTo>
                <a:lnTo>
                  <a:pt x="247" y="352"/>
                </a:lnTo>
                <a:lnTo>
                  <a:pt x="247" y="353"/>
                </a:lnTo>
                <a:lnTo>
                  <a:pt x="247" y="352"/>
                </a:lnTo>
                <a:lnTo>
                  <a:pt x="245" y="352"/>
                </a:lnTo>
                <a:lnTo>
                  <a:pt x="243" y="352"/>
                </a:lnTo>
                <a:lnTo>
                  <a:pt x="243" y="350"/>
                </a:lnTo>
                <a:lnTo>
                  <a:pt x="242" y="350"/>
                </a:lnTo>
                <a:lnTo>
                  <a:pt x="243" y="350"/>
                </a:lnTo>
                <a:lnTo>
                  <a:pt x="242" y="350"/>
                </a:lnTo>
                <a:lnTo>
                  <a:pt x="240" y="350"/>
                </a:lnTo>
                <a:lnTo>
                  <a:pt x="240" y="349"/>
                </a:lnTo>
                <a:lnTo>
                  <a:pt x="242" y="349"/>
                </a:lnTo>
                <a:lnTo>
                  <a:pt x="243" y="349"/>
                </a:lnTo>
                <a:lnTo>
                  <a:pt x="242" y="349"/>
                </a:lnTo>
                <a:lnTo>
                  <a:pt x="242" y="347"/>
                </a:lnTo>
                <a:lnTo>
                  <a:pt x="242" y="349"/>
                </a:lnTo>
                <a:lnTo>
                  <a:pt x="240" y="349"/>
                </a:lnTo>
                <a:lnTo>
                  <a:pt x="240" y="347"/>
                </a:lnTo>
                <a:lnTo>
                  <a:pt x="239" y="347"/>
                </a:lnTo>
                <a:lnTo>
                  <a:pt x="239" y="349"/>
                </a:lnTo>
                <a:lnTo>
                  <a:pt x="237" y="349"/>
                </a:lnTo>
                <a:lnTo>
                  <a:pt x="237" y="350"/>
                </a:lnTo>
                <a:lnTo>
                  <a:pt x="237" y="349"/>
                </a:lnTo>
                <a:lnTo>
                  <a:pt x="235" y="349"/>
                </a:lnTo>
                <a:lnTo>
                  <a:pt x="237" y="349"/>
                </a:lnTo>
                <a:lnTo>
                  <a:pt x="235" y="349"/>
                </a:lnTo>
                <a:lnTo>
                  <a:pt x="235" y="347"/>
                </a:lnTo>
                <a:lnTo>
                  <a:pt x="234" y="347"/>
                </a:lnTo>
                <a:lnTo>
                  <a:pt x="234" y="345"/>
                </a:lnTo>
                <a:lnTo>
                  <a:pt x="234" y="347"/>
                </a:lnTo>
                <a:lnTo>
                  <a:pt x="232" y="345"/>
                </a:lnTo>
                <a:lnTo>
                  <a:pt x="231" y="345"/>
                </a:lnTo>
                <a:lnTo>
                  <a:pt x="229" y="345"/>
                </a:lnTo>
                <a:lnTo>
                  <a:pt x="229" y="344"/>
                </a:lnTo>
                <a:lnTo>
                  <a:pt x="229" y="342"/>
                </a:lnTo>
                <a:lnTo>
                  <a:pt x="227" y="342"/>
                </a:lnTo>
                <a:lnTo>
                  <a:pt x="226" y="342"/>
                </a:lnTo>
                <a:lnTo>
                  <a:pt x="224" y="341"/>
                </a:lnTo>
                <a:lnTo>
                  <a:pt x="224" y="339"/>
                </a:lnTo>
                <a:lnTo>
                  <a:pt x="224" y="337"/>
                </a:lnTo>
                <a:lnTo>
                  <a:pt x="223" y="337"/>
                </a:lnTo>
                <a:lnTo>
                  <a:pt x="223" y="336"/>
                </a:lnTo>
                <a:lnTo>
                  <a:pt x="224" y="336"/>
                </a:lnTo>
                <a:lnTo>
                  <a:pt x="224" y="334"/>
                </a:lnTo>
                <a:lnTo>
                  <a:pt x="226" y="334"/>
                </a:lnTo>
                <a:lnTo>
                  <a:pt x="227" y="334"/>
                </a:lnTo>
                <a:lnTo>
                  <a:pt x="229" y="334"/>
                </a:lnTo>
                <a:lnTo>
                  <a:pt x="227" y="333"/>
                </a:lnTo>
                <a:lnTo>
                  <a:pt x="229" y="333"/>
                </a:lnTo>
                <a:lnTo>
                  <a:pt x="229" y="334"/>
                </a:lnTo>
                <a:lnTo>
                  <a:pt x="231" y="334"/>
                </a:lnTo>
                <a:lnTo>
                  <a:pt x="232" y="334"/>
                </a:lnTo>
                <a:lnTo>
                  <a:pt x="232" y="333"/>
                </a:lnTo>
                <a:lnTo>
                  <a:pt x="234" y="333"/>
                </a:lnTo>
                <a:lnTo>
                  <a:pt x="235" y="333"/>
                </a:lnTo>
                <a:lnTo>
                  <a:pt x="235" y="331"/>
                </a:lnTo>
                <a:lnTo>
                  <a:pt x="234" y="331"/>
                </a:lnTo>
                <a:lnTo>
                  <a:pt x="232" y="331"/>
                </a:lnTo>
                <a:lnTo>
                  <a:pt x="231" y="331"/>
                </a:lnTo>
                <a:lnTo>
                  <a:pt x="229" y="333"/>
                </a:lnTo>
                <a:lnTo>
                  <a:pt x="227" y="333"/>
                </a:lnTo>
                <a:lnTo>
                  <a:pt x="227" y="331"/>
                </a:lnTo>
                <a:lnTo>
                  <a:pt x="226" y="331"/>
                </a:lnTo>
                <a:lnTo>
                  <a:pt x="226" y="333"/>
                </a:lnTo>
                <a:lnTo>
                  <a:pt x="224" y="331"/>
                </a:lnTo>
                <a:lnTo>
                  <a:pt x="223" y="331"/>
                </a:lnTo>
                <a:lnTo>
                  <a:pt x="223" y="333"/>
                </a:lnTo>
                <a:lnTo>
                  <a:pt x="223" y="334"/>
                </a:lnTo>
                <a:lnTo>
                  <a:pt x="221" y="334"/>
                </a:lnTo>
                <a:lnTo>
                  <a:pt x="221" y="333"/>
                </a:lnTo>
                <a:lnTo>
                  <a:pt x="221" y="334"/>
                </a:lnTo>
                <a:lnTo>
                  <a:pt x="221" y="333"/>
                </a:lnTo>
                <a:lnTo>
                  <a:pt x="219" y="334"/>
                </a:lnTo>
                <a:lnTo>
                  <a:pt x="218" y="334"/>
                </a:lnTo>
                <a:lnTo>
                  <a:pt x="218" y="333"/>
                </a:lnTo>
                <a:lnTo>
                  <a:pt x="219" y="333"/>
                </a:lnTo>
                <a:lnTo>
                  <a:pt x="218" y="333"/>
                </a:lnTo>
                <a:lnTo>
                  <a:pt x="218" y="331"/>
                </a:lnTo>
                <a:lnTo>
                  <a:pt x="216" y="331"/>
                </a:lnTo>
                <a:lnTo>
                  <a:pt x="216" y="329"/>
                </a:lnTo>
                <a:lnTo>
                  <a:pt x="218" y="329"/>
                </a:lnTo>
                <a:lnTo>
                  <a:pt x="216" y="328"/>
                </a:lnTo>
                <a:lnTo>
                  <a:pt x="218" y="328"/>
                </a:lnTo>
                <a:lnTo>
                  <a:pt x="219" y="328"/>
                </a:lnTo>
                <a:lnTo>
                  <a:pt x="218" y="326"/>
                </a:lnTo>
                <a:lnTo>
                  <a:pt x="218" y="328"/>
                </a:lnTo>
                <a:lnTo>
                  <a:pt x="218" y="326"/>
                </a:lnTo>
                <a:lnTo>
                  <a:pt x="216" y="326"/>
                </a:lnTo>
                <a:lnTo>
                  <a:pt x="216" y="328"/>
                </a:lnTo>
                <a:lnTo>
                  <a:pt x="216" y="326"/>
                </a:lnTo>
                <a:lnTo>
                  <a:pt x="215" y="325"/>
                </a:lnTo>
                <a:lnTo>
                  <a:pt x="215" y="326"/>
                </a:lnTo>
                <a:lnTo>
                  <a:pt x="215" y="325"/>
                </a:lnTo>
                <a:lnTo>
                  <a:pt x="215" y="326"/>
                </a:lnTo>
                <a:lnTo>
                  <a:pt x="215" y="325"/>
                </a:lnTo>
                <a:lnTo>
                  <a:pt x="215" y="326"/>
                </a:lnTo>
                <a:lnTo>
                  <a:pt x="213" y="326"/>
                </a:lnTo>
                <a:lnTo>
                  <a:pt x="211" y="326"/>
                </a:lnTo>
                <a:lnTo>
                  <a:pt x="211" y="325"/>
                </a:lnTo>
                <a:lnTo>
                  <a:pt x="211" y="323"/>
                </a:lnTo>
                <a:lnTo>
                  <a:pt x="210" y="323"/>
                </a:lnTo>
                <a:lnTo>
                  <a:pt x="210" y="321"/>
                </a:lnTo>
                <a:lnTo>
                  <a:pt x="210" y="323"/>
                </a:lnTo>
                <a:lnTo>
                  <a:pt x="210" y="321"/>
                </a:lnTo>
                <a:lnTo>
                  <a:pt x="211" y="321"/>
                </a:lnTo>
                <a:lnTo>
                  <a:pt x="211" y="320"/>
                </a:lnTo>
                <a:lnTo>
                  <a:pt x="211" y="318"/>
                </a:lnTo>
                <a:lnTo>
                  <a:pt x="210" y="318"/>
                </a:lnTo>
                <a:lnTo>
                  <a:pt x="210" y="317"/>
                </a:lnTo>
                <a:lnTo>
                  <a:pt x="211" y="317"/>
                </a:lnTo>
                <a:lnTo>
                  <a:pt x="213" y="317"/>
                </a:lnTo>
                <a:lnTo>
                  <a:pt x="215" y="317"/>
                </a:lnTo>
                <a:lnTo>
                  <a:pt x="216" y="317"/>
                </a:lnTo>
                <a:lnTo>
                  <a:pt x="218" y="317"/>
                </a:lnTo>
                <a:lnTo>
                  <a:pt x="218" y="315"/>
                </a:lnTo>
                <a:lnTo>
                  <a:pt x="219" y="315"/>
                </a:lnTo>
                <a:lnTo>
                  <a:pt x="219" y="313"/>
                </a:lnTo>
                <a:lnTo>
                  <a:pt x="221" y="313"/>
                </a:lnTo>
                <a:lnTo>
                  <a:pt x="223" y="313"/>
                </a:lnTo>
                <a:lnTo>
                  <a:pt x="223" y="312"/>
                </a:lnTo>
                <a:lnTo>
                  <a:pt x="224" y="312"/>
                </a:lnTo>
                <a:lnTo>
                  <a:pt x="226" y="310"/>
                </a:lnTo>
                <a:lnTo>
                  <a:pt x="224" y="310"/>
                </a:lnTo>
                <a:lnTo>
                  <a:pt x="224" y="309"/>
                </a:lnTo>
                <a:lnTo>
                  <a:pt x="224" y="310"/>
                </a:lnTo>
                <a:lnTo>
                  <a:pt x="223" y="310"/>
                </a:lnTo>
                <a:lnTo>
                  <a:pt x="221" y="310"/>
                </a:lnTo>
                <a:lnTo>
                  <a:pt x="221" y="312"/>
                </a:lnTo>
                <a:lnTo>
                  <a:pt x="219" y="312"/>
                </a:lnTo>
                <a:lnTo>
                  <a:pt x="218" y="312"/>
                </a:lnTo>
                <a:lnTo>
                  <a:pt x="218" y="313"/>
                </a:lnTo>
                <a:lnTo>
                  <a:pt x="216" y="313"/>
                </a:lnTo>
                <a:lnTo>
                  <a:pt x="215" y="313"/>
                </a:lnTo>
                <a:lnTo>
                  <a:pt x="215" y="315"/>
                </a:lnTo>
                <a:lnTo>
                  <a:pt x="213" y="315"/>
                </a:lnTo>
                <a:lnTo>
                  <a:pt x="211" y="315"/>
                </a:lnTo>
                <a:lnTo>
                  <a:pt x="210" y="315"/>
                </a:lnTo>
                <a:lnTo>
                  <a:pt x="208" y="317"/>
                </a:lnTo>
                <a:lnTo>
                  <a:pt x="208" y="318"/>
                </a:lnTo>
                <a:lnTo>
                  <a:pt x="208" y="320"/>
                </a:lnTo>
                <a:lnTo>
                  <a:pt x="207" y="320"/>
                </a:lnTo>
                <a:lnTo>
                  <a:pt x="207" y="318"/>
                </a:lnTo>
                <a:lnTo>
                  <a:pt x="207" y="320"/>
                </a:lnTo>
                <a:lnTo>
                  <a:pt x="207" y="318"/>
                </a:lnTo>
                <a:lnTo>
                  <a:pt x="207" y="320"/>
                </a:lnTo>
                <a:lnTo>
                  <a:pt x="205" y="318"/>
                </a:lnTo>
                <a:lnTo>
                  <a:pt x="205" y="317"/>
                </a:lnTo>
                <a:lnTo>
                  <a:pt x="205" y="318"/>
                </a:lnTo>
                <a:lnTo>
                  <a:pt x="205" y="317"/>
                </a:lnTo>
                <a:lnTo>
                  <a:pt x="203" y="317"/>
                </a:lnTo>
                <a:lnTo>
                  <a:pt x="203" y="315"/>
                </a:lnTo>
                <a:lnTo>
                  <a:pt x="203" y="313"/>
                </a:lnTo>
                <a:lnTo>
                  <a:pt x="203" y="312"/>
                </a:lnTo>
                <a:lnTo>
                  <a:pt x="202" y="312"/>
                </a:lnTo>
                <a:lnTo>
                  <a:pt x="202" y="313"/>
                </a:lnTo>
                <a:lnTo>
                  <a:pt x="202" y="312"/>
                </a:lnTo>
                <a:lnTo>
                  <a:pt x="202" y="313"/>
                </a:lnTo>
                <a:lnTo>
                  <a:pt x="202" y="312"/>
                </a:lnTo>
                <a:lnTo>
                  <a:pt x="200" y="312"/>
                </a:lnTo>
                <a:lnTo>
                  <a:pt x="200" y="313"/>
                </a:lnTo>
                <a:lnTo>
                  <a:pt x="199" y="313"/>
                </a:lnTo>
                <a:lnTo>
                  <a:pt x="199" y="312"/>
                </a:lnTo>
                <a:lnTo>
                  <a:pt x="199" y="313"/>
                </a:lnTo>
                <a:lnTo>
                  <a:pt x="199" y="312"/>
                </a:lnTo>
                <a:lnTo>
                  <a:pt x="197" y="312"/>
                </a:lnTo>
                <a:lnTo>
                  <a:pt x="195" y="312"/>
                </a:lnTo>
                <a:lnTo>
                  <a:pt x="195" y="313"/>
                </a:lnTo>
                <a:lnTo>
                  <a:pt x="195" y="312"/>
                </a:lnTo>
                <a:lnTo>
                  <a:pt x="195" y="313"/>
                </a:lnTo>
                <a:lnTo>
                  <a:pt x="195" y="312"/>
                </a:lnTo>
                <a:lnTo>
                  <a:pt x="194" y="312"/>
                </a:lnTo>
                <a:lnTo>
                  <a:pt x="195" y="312"/>
                </a:lnTo>
                <a:lnTo>
                  <a:pt x="195" y="310"/>
                </a:lnTo>
                <a:lnTo>
                  <a:pt x="194" y="310"/>
                </a:lnTo>
                <a:lnTo>
                  <a:pt x="194" y="309"/>
                </a:lnTo>
                <a:lnTo>
                  <a:pt x="195" y="310"/>
                </a:lnTo>
                <a:lnTo>
                  <a:pt x="195" y="309"/>
                </a:lnTo>
                <a:lnTo>
                  <a:pt x="195" y="310"/>
                </a:lnTo>
                <a:lnTo>
                  <a:pt x="195" y="309"/>
                </a:lnTo>
                <a:lnTo>
                  <a:pt x="197" y="309"/>
                </a:lnTo>
                <a:lnTo>
                  <a:pt x="199" y="309"/>
                </a:lnTo>
                <a:lnTo>
                  <a:pt x="197" y="309"/>
                </a:lnTo>
                <a:lnTo>
                  <a:pt x="197" y="307"/>
                </a:lnTo>
                <a:lnTo>
                  <a:pt x="195" y="309"/>
                </a:lnTo>
                <a:lnTo>
                  <a:pt x="195" y="307"/>
                </a:lnTo>
                <a:lnTo>
                  <a:pt x="194" y="307"/>
                </a:lnTo>
                <a:lnTo>
                  <a:pt x="192" y="307"/>
                </a:lnTo>
                <a:lnTo>
                  <a:pt x="194" y="307"/>
                </a:lnTo>
                <a:lnTo>
                  <a:pt x="194" y="309"/>
                </a:lnTo>
                <a:lnTo>
                  <a:pt x="192" y="307"/>
                </a:lnTo>
                <a:lnTo>
                  <a:pt x="192" y="309"/>
                </a:lnTo>
                <a:lnTo>
                  <a:pt x="192" y="307"/>
                </a:lnTo>
                <a:lnTo>
                  <a:pt x="191" y="307"/>
                </a:lnTo>
                <a:lnTo>
                  <a:pt x="191" y="305"/>
                </a:lnTo>
                <a:lnTo>
                  <a:pt x="192" y="305"/>
                </a:lnTo>
                <a:lnTo>
                  <a:pt x="191" y="305"/>
                </a:lnTo>
                <a:lnTo>
                  <a:pt x="191" y="304"/>
                </a:lnTo>
                <a:lnTo>
                  <a:pt x="189" y="304"/>
                </a:lnTo>
                <a:lnTo>
                  <a:pt x="191" y="304"/>
                </a:lnTo>
                <a:lnTo>
                  <a:pt x="189" y="304"/>
                </a:lnTo>
                <a:lnTo>
                  <a:pt x="189" y="302"/>
                </a:lnTo>
                <a:lnTo>
                  <a:pt x="191" y="302"/>
                </a:lnTo>
                <a:lnTo>
                  <a:pt x="189" y="302"/>
                </a:lnTo>
                <a:lnTo>
                  <a:pt x="191" y="302"/>
                </a:lnTo>
                <a:lnTo>
                  <a:pt x="191" y="301"/>
                </a:lnTo>
                <a:lnTo>
                  <a:pt x="191" y="302"/>
                </a:lnTo>
                <a:lnTo>
                  <a:pt x="191" y="301"/>
                </a:lnTo>
                <a:lnTo>
                  <a:pt x="191" y="302"/>
                </a:lnTo>
                <a:lnTo>
                  <a:pt x="192" y="302"/>
                </a:lnTo>
                <a:lnTo>
                  <a:pt x="192" y="301"/>
                </a:lnTo>
                <a:lnTo>
                  <a:pt x="191" y="301"/>
                </a:lnTo>
                <a:lnTo>
                  <a:pt x="191" y="299"/>
                </a:lnTo>
                <a:lnTo>
                  <a:pt x="192" y="299"/>
                </a:lnTo>
                <a:lnTo>
                  <a:pt x="192" y="297"/>
                </a:lnTo>
                <a:lnTo>
                  <a:pt x="194" y="297"/>
                </a:lnTo>
                <a:lnTo>
                  <a:pt x="194" y="299"/>
                </a:lnTo>
                <a:lnTo>
                  <a:pt x="195" y="299"/>
                </a:lnTo>
                <a:lnTo>
                  <a:pt x="197" y="299"/>
                </a:lnTo>
                <a:lnTo>
                  <a:pt x="199" y="299"/>
                </a:lnTo>
                <a:lnTo>
                  <a:pt x="200" y="299"/>
                </a:lnTo>
                <a:lnTo>
                  <a:pt x="202" y="299"/>
                </a:lnTo>
                <a:lnTo>
                  <a:pt x="202" y="297"/>
                </a:lnTo>
                <a:lnTo>
                  <a:pt x="203" y="296"/>
                </a:lnTo>
                <a:lnTo>
                  <a:pt x="203" y="294"/>
                </a:lnTo>
                <a:lnTo>
                  <a:pt x="202" y="294"/>
                </a:lnTo>
                <a:lnTo>
                  <a:pt x="202" y="296"/>
                </a:lnTo>
                <a:lnTo>
                  <a:pt x="200" y="296"/>
                </a:lnTo>
                <a:lnTo>
                  <a:pt x="199" y="297"/>
                </a:lnTo>
                <a:lnTo>
                  <a:pt x="197" y="297"/>
                </a:lnTo>
                <a:lnTo>
                  <a:pt x="197" y="296"/>
                </a:lnTo>
                <a:lnTo>
                  <a:pt x="195" y="296"/>
                </a:lnTo>
                <a:lnTo>
                  <a:pt x="194" y="296"/>
                </a:lnTo>
                <a:lnTo>
                  <a:pt x="192" y="296"/>
                </a:lnTo>
                <a:lnTo>
                  <a:pt x="192" y="297"/>
                </a:lnTo>
                <a:lnTo>
                  <a:pt x="191" y="297"/>
                </a:lnTo>
                <a:lnTo>
                  <a:pt x="191" y="296"/>
                </a:lnTo>
                <a:lnTo>
                  <a:pt x="189" y="296"/>
                </a:lnTo>
                <a:lnTo>
                  <a:pt x="189" y="294"/>
                </a:lnTo>
                <a:lnTo>
                  <a:pt x="187" y="294"/>
                </a:lnTo>
                <a:lnTo>
                  <a:pt x="187" y="293"/>
                </a:lnTo>
                <a:lnTo>
                  <a:pt x="186" y="293"/>
                </a:lnTo>
                <a:lnTo>
                  <a:pt x="186" y="294"/>
                </a:lnTo>
                <a:lnTo>
                  <a:pt x="184" y="294"/>
                </a:lnTo>
                <a:lnTo>
                  <a:pt x="184" y="293"/>
                </a:lnTo>
                <a:lnTo>
                  <a:pt x="183" y="293"/>
                </a:lnTo>
                <a:lnTo>
                  <a:pt x="183" y="291"/>
                </a:lnTo>
                <a:lnTo>
                  <a:pt x="183" y="289"/>
                </a:lnTo>
                <a:lnTo>
                  <a:pt x="183" y="288"/>
                </a:lnTo>
                <a:lnTo>
                  <a:pt x="184" y="288"/>
                </a:lnTo>
                <a:lnTo>
                  <a:pt x="186" y="289"/>
                </a:lnTo>
                <a:lnTo>
                  <a:pt x="186" y="288"/>
                </a:lnTo>
                <a:lnTo>
                  <a:pt x="186" y="286"/>
                </a:lnTo>
                <a:lnTo>
                  <a:pt x="184" y="286"/>
                </a:lnTo>
                <a:lnTo>
                  <a:pt x="183" y="286"/>
                </a:lnTo>
                <a:lnTo>
                  <a:pt x="184" y="286"/>
                </a:lnTo>
                <a:lnTo>
                  <a:pt x="183" y="285"/>
                </a:lnTo>
                <a:lnTo>
                  <a:pt x="181" y="285"/>
                </a:lnTo>
                <a:lnTo>
                  <a:pt x="183" y="285"/>
                </a:lnTo>
                <a:lnTo>
                  <a:pt x="181" y="285"/>
                </a:lnTo>
                <a:lnTo>
                  <a:pt x="181" y="283"/>
                </a:lnTo>
                <a:lnTo>
                  <a:pt x="181" y="281"/>
                </a:lnTo>
                <a:lnTo>
                  <a:pt x="183" y="281"/>
                </a:lnTo>
                <a:lnTo>
                  <a:pt x="183" y="283"/>
                </a:lnTo>
                <a:lnTo>
                  <a:pt x="184" y="283"/>
                </a:lnTo>
                <a:lnTo>
                  <a:pt x="184" y="281"/>
                </a:lnTo>
                <a:lnTo>
                  <a:pt x="186" y="281"/>
                </a:lnTo>
                <a:lnTo>
                  <a:pt x="186" y="280"/>
                </a:lnTo>
                <a:lnTo>
                  <a:pt x="187" y="280"/>
                </a:lnTo>
                <a:lnTo>
                  <a:pt x="187" y="278"/>
                </a:lnTo>
                <a:lnTo>
                  <a:pt x="189" y="278"/>
                </a:lnTo>
                <a:lnTo>
                  <a:pt x="189" y="280"/>
                </a:lnTo>
                <a:lnTo>
                  <a:pt x="191" y="280"/>
                </a:lnTo>
                <a:lnTo>
                  <a:pt x="192" y="280"/>
                </a:lnTo>
                <a:lnTo>
                  <a:pt x="192" y="278"/>
                </a:lnTo>
                <a:lnTo>
                  <a:pt x="194" y="278"/>
                </a:lnTo>
                <a:lnTo>
                  <a:pt x="195" y="278"/>
                </a:lnTo>
                <a:lnTo>
                  <a:pt x="195" y="280"/>
                </a:lnTo>
                <a:lnTo>
                  <a:pt x="195" y="281"/>
                </a:lnTo>
                <a:lnTo>
                  <a:pt x="197" y="281"/>
                </a:lnTo>
                <a:lnTo>
                  <a:pt x="197" y="280"/>
                </a:lnTo>
                <a:lnTo>
                  <a:pt x="199" y="280"/>
                </a:lnTo>
                <a:lnTo>
                  <a:pt x="199" y="278"/>
                </a:lnTo>
                <a:lnTo>
                  <a:pt x="199" y="277"/>
                </a:lnTo>
                <a:lnTo>
                  <a:pt x="197" y="277"/>
                </a:lnTo>
                <a:lnTo>
                  <a:pt x="195" y="277"/>
                </a:lnTo>
                <a:lnTo>
                  <a:pt x="194" y="277"/>
                </a:lnTo>
                <a:lnTo>
                  <a:pt x="192" y="277"/>
                </a:lnTo>
                <a:lnTo>
                  <a:pt x="192" y="278"/>
                </a:lnTo>
                <a:lnTo>
                  <a:pt x="192" y="277"/>
                </a:lnTo>
                <a:lnTo>
                  <a:pt x="191" y="277"/>
                </a:lnTo>
                <a:lnTo>
                  <a:pt x="191" y="275"/>
                </a:lnTo>
                <a:lnTo>
                  <a:pt x="189" y="275"/>
                </a:lnTo>
                <a:lnTo>
                  <a:pt x="189" y="277"/>
                </a:lnTo>
                <a:lnTo>
                  <a:pt x="187" y="277"/>
                </a:lnTo>
                <a:lnTo>
                  <a:pt x="186" y="277"/>
                </a:lnTo>
                <a:lnTo>
                  <a:pt x="186" y="278"/>
                </a:lnTo>
                <a:lnTo>
                  <a:pt x="186" y="277"/>
                </a:lnTo>
                <a:lnTo>
                  <a:pt x="186" y="278"/>
                </a:lnTo>
                <a:lnTo>
                  <a:pt x="184" y="278"/>
                </a:lnTo>
                <a:lnTo>
                  <a:pt x="183" y="278"/>
                </a:lnTo>
                <a:lnTo>
                  <a:pt x="183" y="280"/>
                </a:lnTo>
                <a:lnTo>
                  <a:pt x="183" y="278"/>
                </a:lnTo>
                <a:lnTo>
                  <a:pt x="181" y="278"/>
                </a:lnTo>
                <a:lnTo>
                  <a:pt x="181" y="277"/>
                </a:lnTo>
                <a:lnTo>
                  <a:pt x="179" y="275"/>
                </a:lnTo>
                <a:lnTo>
                  <a:pt x="181" y="275"/>
                </a:lnTo>
                <a:lnTo>
                  <a:pt x="181" y="273"/>
                </a:lnTo>
                <a:lnTo>
                  <a:pt x="181" y="272"/>
                </a:lnTo>
                <a:lnTo>
                  <a:pt x="179" y="272"/>
                </a:lnTo>
                <a:lnTo>
                  <a:pt x="178" y="273"/>
                </a:lnTo>
                <a:lnTo>
                  <a:pt x="178" y="275"/>
                </a:lnTo>
                <a:lnTo>
                  <a:pt x="178" y="277"/>
                </a:lnTo>
                <a:lnTo>
                  <a:pt x="178" y="278"/>
                </a:lnTo>
                <a:lnTo>
                  <a:pt x="178" y="280"/>
                </a:lnTo>
                <a:lnTo>
                  <a:pt x="176" y="280"/>
                </a:lnTo>
                <a:lnTo>
                  <a:pt x="176" y="278"/>
                </a:lnTo>
                <a:lnTo>
                  <a:pt x="175" y="278"/>
                </a:lnTo>
                <a:lnTo>
                  <a:pt x="175" y="280"/>
                </a:lnTo>
                <a:lnTo>
                  <a:pt x="175" y="278"/>
                </a:lnTo>
                <a:lnTo>
                  <a:pt x="175" y="280"/>
                </a:lnTo>
                <a:lnTo>
                  <a:pt x="173" y="280"/>
                </a:lnTo>
                <a:lnTo>
                  <a:pt x="173" y="281"/>
                </a:lnTo>
                <a:lnTo>
                  <a:pt x="171" y="280"/>
                </a:lnTo>
                <a:lnTo>
                  <a:pt x="171" y="278"/>
                </a:lnTo>
                <a:lnTo>
                  <a:pt x="170" y="278"/>
                </a:lnTo>
                <a:lnTo>
                  <a:pt x="170" y="277"/>
                </a:lnTo>
                <a:lnTo>
                  <a:pt x="168" y="277"/>
                </a:lnTo>
                <a:lnTo>
                  <a:pt x="168" y="275"/>
                </a:lnTo>
                <a:lnTo>
                  <a:pt x="167" y="275"/>
                </a:lnTo>
                <a:lnTo>
                  <a:pt x="167" y="273"/>
                </a:lnTo>
                <a:lnTo>
                  <a:pt x="165" y="272"/>
                </a:lnTo>
                <a:lnTo>
                  <a:pt x="165" y="270"/>
                </a:lnTo>
                <a:lnTo>
                  <a:pt x="165" y="269"/>
                </a:lnTo>
                <a:lnTo>
                  <a:pt x="167" y="269"/>
                </a:lnTo>
                <a:lnTo>
                  <a:pt x="168" y="269"/>
                </a:lnTo>
                <a:lnTo>
                  <a:pt x="168" y="267"/>
                </a:lnTo>
                <a:lnTo>
                  <a:pt x="167" y="267"/>
                </a:lnTo>
                <a:lnTo>
                  <a:pt x="167" y="269"/>
                </a:lnTo>
                <a:lnTo>
                  <a:pt x="167" y="267"/>
                </a:lnTo>
                <a:lnTo>
                  <a:pt x="165" y="267"/>
                </a:lnTo>
                <a:lnTo>
                  <a:pt x="165" y="269"/>
                </a:lnTo>
                <a:lnTo>
                  <a:pt x="163" y="269"/>
                </a:lnTo>
                <a:lnTo>
                  <a:pt x="162" y="269"/>
                </a:lnTo>
                <a:lnTo>
                  <a:pt x="162" y="270"/>
                </a:lnTo>
                <a:lnTo>
                  <a:pt x="160" y="269"/>
                </a:lnTo>
                <a:lnTo>
                  <a:pt x="159" y="269"/>
                </a:lnTo>
                <a:lnTo>
                  <a:pt x="160" y="269"/>
                </a:lnTo>
                <a:lnTo>
                  <a:pt x="159" y="269"/>
                </a:lnTo>
                <a:lnTo>
                  <a:pt x="159" y="267"/>
                </a:lnTo>
                <a:lnTo>
                  <a:pt x="157" y="267"/>
                </a:lnTo>
                <a:lnTo>
                  <a:pt x="157" y="265"/>
                </a:lnTo>
                <a:lnTo>
                  <a:pt x="159" y="264"/>
                </a:lnTo>
                <a:lnTo>
                  <a:pt x="159" y="262"/>
                </a:lnTo>
                <a:lnTo>
                  <a:pt x="157" y="262"/>
                </a:lnTo>
                <a:lnTo>
                  <a:pt x="157" y="264"/>
                </a:lnTo>
                <a:lnTo>
                  <a:pt x="155" y="264"/>
                </a:lnTo>
                <a:lnTo>
                  <a:pt x="154" y="264"/>
                </a:lnTo>
                <a:lnTo>
                  <a:pt x="154" y="262"/>
                </a:lnTo>
                <a:lnTo>
                  <a:pt x="154" y="264"/>
                </a:lnTo>
                <a:lnTo>
                  <a:pt x="152" y="264"/>
                </a:lnTo>
                <a:lnTo>
                  <a:pt x="154" y="264"/>
                </a:lnTo>
                <a:lnTo>
                  <a:pt x="152" y="264"/>
                </a:lnTo>
                <a:lnTo>
                  <a:pt x="152" y="262"/>
                </a:lnTo>
                <a:lnTo>
                  <a:pt x="152" y="264"/>
                </a:lnTo>
                <a:lnTo>
                  <a:pt x="152" y="262"/>
                </a:lnTo>
                <a:lnTo>
                  <a:pt x="152" y="261"/>
                </a:lnTo>
                <a:lnTo>
                  <a:pt x="151" y="261"/>
                </a:lnTo>
                <a:lnTo>
                  <a:pt x="152" y="261"/>
                </a:lnTo>
                <a:lnTo>
                  <a:pt x="151" y="261"/>
                </a:lnTo>
                <a:lnTo>
                  <a:pt x="151" y="259"/>
                </a:lnTo>
                <a:lnTo>
                  <a:pt x="149" y="261"/>
                </a:lnTo>
                <a:lnTo>
                  <a:pt x="149" y="259"/>
                </a:lnTo>
                <a:lnTo>
                  <a:pt x="149" y="261"/>
                </a:lnTo>
                <a:lnTo>
                  <a:pt x="149" y="259"/>
                </a:lnTo>
                <a:lnTo>
                  <a:pt x="149" y="257"/>
                </a:lnTo>
                <a:lnTo>
                  <a:pt x="147" y="257"/>
                </a:lnTo>
                <a:lnTo>
                  <a:pt x="146" y="257"/>
                </a:lnTo>
                <a:lnTo>
                  <a:pt x="146" y="256"/>
                </a:lnTo>
                <a:lnTo>
                  <a:pt x="147" y="256"/>
                </a:lnTo>
                <a:lnTo>
                  <a:pt x="146" y="256"/>
                </a:lnTo>
                <a:lnTo>
                  <a:pt x="146" y="254"/>
                </a:lnTo>
                <a:lnTo>
                  <a:pt x="144" y="254"/>
                </a:lnTo>
                <a:lnTo>
                  <a:pt x="146" y="254"/>
                </a:lnTo>
                <a:lnTo>
                  <a:pt x="146" y="253"/>
                </a:lnTo>
                <a:lnTo>
                  <a:pt x="144" y="254"/>
                </a:lnTo>
                <a:lnTo>
                  <a:pt x="144" y="253"/>
                </a:lnTo>
                <a:lnTo>
                  <a:pt x="146" y="253"/>
                </a:lnTo>
                <a:lnTo>
                  <a:pt x="144" y="253"/>
                </a:lnTo>
                <a:lnTo>
                  <a:pt x="144" y="251"/>
                </a:lnTo>
                <a:lnTo>
                  <a:pt x="144" y="249"/>
                </a:lnTo>
                <a:lnTo>
                  <a:pt x="146" y="249"/>
                </a:lnTo>
                <a:lnTo>
                  <a:pt x="144" y="249"/>
                </a:lnTo>
                <a:lnTo>
                  <a:pt x="143" y="249"/>
                </a:lnTo>
                <a:lnTo>
                  <a:pt x="144" y="249"/>
                </a:lnTo>
                <a:lnTo>
                  <a:pt x="143" y="249"/>
                </a:lnTo>
                <a:lnTo>
                  <a:pt x="141" y="249"/>
                </a:lnTo>
                <a:lnTo>
                  <a:pt x="141" y="248"/>
                </a:lnTo>
                <a:lnTo>
                  <a:pt x="139" y="248"/>
                </a:lnTo>
                <a:lnTo>
                  <a:pt x="141" y="248"/>
                </a:lnTo>
                <a:lnTo>
                  <a:pt x="139" y="248"/>
                </a:lnTo>
                <a:lnTo>
                  <a:pt x="139" y="246"/>
                </a:lnTo>
                <a:lnTo>
                  <a:pt x="139" y="248"/>
                </a:lnTo>
                <a:lnTo>
                  <a:pt x="139" y="246"/>
                </a:lnTo>
                <a:lnTo>
                  <a:pt x="138" y="246"/>
                </a:lnTo>
                <a:lnTo>
                  <a:pt x="139" y="246"/>
                </a:lnTo>
                <a:lnTo>
                  <a:pt x="138" y="246"/>
                </a:lnTo>
                <a:lnTo>
                  <a:pt x="139" y="246"/>
                </a:lnTo>
                <a:lnTo>
                  <a:pt x="138" y="246"/>
                </a:lnTo>
                <a:lnTo>
                  <a:pt x="138" y="245"/>
                </a:lnTo>
                <a:lnTo>
                  <a:pt x="136" y="245"/>
                </a:lnTo>
                <a:lnTo>
                  <a:pt x="138" y="245"/>
                </a:lnTo>
                <a:lnTo>
                  <a:pt x="136" y="245"/>
                </a:lnTo>
                <a:lnTo>
                  <a:pt x="136" y="243"/>
                </a:lnTo>
                <a:lnTo>
                  <a:pt x="138" y="243"/>
                </a:lnTo>
                <a:lnTo>
                  <a:pt x="136" y="243"/>
                </a:lnTo>
                <a:lnTo>
                  <a:pt x="138" y="243"/>
                </a:lnTo>
                <a:lnTo>
                  <a:pt x="136" y="243"/>
                </a:lnTo>
                <a:lnTo>
                  <a:pt x="136" y="241"/>
                </a:lnTo>
                <a:lnTo>
                  <a:pt x="138" y="241"/>
                </a:lnTo>
                <a:lnTo>
                  <a:pt x="136" y="241"/>
                </a:lnTo>
                <a:lnTo>
                  <a:pt x="136" y="240"/>
                </a:lnTo>
                <a:lnTo>
                  <a:pt x="135" y="240"/>
                </a:lnTo>
                <a:lnTo>
                  <a:pt x="136" y="240"/>
                </a:lnTo>
                <a:lnTo>
                  <a:pt x="136" y="238"/>
                </a:lnTo>
                <a:lnTo>
                  <a:pt x="138" y="238"/>
                </a:lnTo>
                <a:lnTo>
                  <a:pt x="138" y="237"/>
                </a:lnTo>
                <a:lnTo>
                  <a:pt x="138" y="235"/>
                </a:lnTo>
                <a:lnTo>
                  <a:pt x="138" y="233"/>
                </a:lnTo>
                <a:lnTo>
                  <a:pt x="139" y="233"/>
                </a:lnTo>
                <a:lnTo>
                  <a:pt x="139" y="235"/>
                </a:lnTo>
                <a:lnTo>
                  <a:pt x="141" y="235"/>
                </a:lnTo>
                <a:lnTo>
                  <a:pt x="141" y="233"/>
                </a:lnTo>
                <a:lnTo>
                  <a:pt x="143" y="233"/>
                </a:lnTo>
                <a:lnTo>
                  <a:pt x="144" y="233"/>
                </a:lnTo>
                <a:lnTo>
                  <a:pt x="146" y="232"/>
                </a:lnTo>
                <a:lnTo>
                  <a:pt x="146" y="230"/>
                </a:lnTo>
                <a:lnTo>
                  <a:pt x="147" y="230"/>
                </a:lnTo>
                <a:lnTo>
                  <a:pt x="147" y="229"/>
                </a:lnTo>
                <a:lnTo>
                  <a:pt x="149" y="229"/>
                </a:lnTo>
                <a:lnTo>
                  <a:pt x="149" y="227"/>
                </a:lnTo>
                <a:lnTo>
                  <a:pt x="151" y="227"/>
                </a:lnTo>
                <a:lnTo>
                  <a:pt x="152" y="227"/>
                </a:lnTo>
                <a:lnTo>
                  <a:pt x="152" y="225"/>
                </a:lnTo>
                <a:lnTo>
                  <a:pt x="152" y="227"/>
                </a:lnTo>
                <a:lnTo>
                  <a:pt x="154" y="227"/>
                </a:lnTo>
                <a:lnTo>
                  <a:pt x="154" y="225"/>
                </a:lnTo>
                <a:lnTo>
                  <a:pt x="155" y="225"/>
                </a:lnTo>
                <a:lnTo>
                  <a:pt x="155" y="227"/>
                </a:lnTo>
                <a:lnTo>
                  <a:pt x="157" y="227"/>
                </a:lnTo>
                <a:lnTo>
                  <a:pt x="159" y="227"/>
                </a:lnTo>
                <a:lnTo>
                  <a:pt x="159" y="229"/>
                </a:lnTo>
                <a:lnTo>
                  <a:pt x="157" y="229"/>
                </a:lnTo>
                <a:lnTo>
                  <a:pt x="155" y="229"/>
                </a:lnTo>
                <a:lnTo>
                  <a:pt x="155" y="227"/>
                </a:lnTo>
                <a:lnTo>
                  <a:pt x="154" y="227"/>
                </a:lnTo>
                <a:lnTo>
                  <a:pt x="155" y="229"/>
                </a:lnTo>
                <a:lnTo>
                  <a:pt x="155" y="230"/>
                </a:lnTo>
                <a:lnTo>
                  <a:pt x="157" y="230"/>
                </a:lnTo>
                <a:lnTo>
                  <a:pt x="157" y="232"/>
                </a:lnTo>
                <a:lnTo>
                  <a:pt x="159" y="232"/>
                </a:lnTo>
                <a:lnTo>
                  <a:pt x="160" y="232"/>
                </a:lnTo>
                <a:lnTo>
                  <a:pt x="160" y="233"/>
                </a:lnTo>
                <a:lnTo>
                  <a:pt x="162" y="233"/>
                </a:lnTo>
                <a:lnTo>
                  <a:pt x="163" y="233"/>
                </a:lnTo>
                <a:lnTo>
                  <a:pt x="163" y="235"/>
                </a:lnTo>
                <a:lnTo>
                  <a:pt x="163" y="237"/>
                </a:lnTo>
                <a:lnTo>
                  <a:pt x="165" y="238"/>
                </a:lnTo>
                <a:lnTo>
                  <a:pt x="165" y="240"/>
                </a:lnTo>
                <a:lnTo>
                  <a:pt x="167" y="240"/>
                </a:lnTo>
                <a:lnTo>
                  <a:pt x="167" y="241"/>
                </a:lnTo>
                <a:lnTo>
                  <a:pt x="167" y="240"/>
                </a:lnTo>
                <a:lnTo>
                  <a:pt x="168" y="240"/>
                </a:lnTo>
                <a:lnTo>
                  <a:pt x="167" y="241"/>
                </a:lnTo>
                <a:lnTo>
                  <a:pt x="168" y="241"/>
                </a:lnTo>
                <a:lnTo>
                  <a:pt x="168" y="243"/>
                </a:lnTo>
                <a:lnTo>
                  <a:pt x="167" y="243"/>
                </a:lnTo>
                <a:lnTo>
                  <a:pt x="167" y="245"/>
                </a:lnTo>
                <a:lnTo>
                  <a:pt x="167" y="246"/>
                </a:lnTo>
                <a:lnTo>
                  <a:pt x="167" y="248"/>
                </a:lnTo>
                <a:lnTo>
                  <a:pt x="167" y="246"/>
                </a:lnTo>
                <a:lnTo>
                  <a:pt x="168" y="246"/>
                </a:lnTo>
                <a:lnTo>
                  <a:pt x="170" y="246"/>
                </a:lnTo>
                <a:lnTo>
                  <a:pt x="170" y="248"/>
                </a:lnTo>
                <a:lnTo>
                  <a:pt x="170" y="246"/>
                </a:lnTo>
                <a:lnTo>
                  <a:pt x="170" y="245"/>
                </a:lnTo>
                <a:lnTo>
                  <a:pt x="170" y="243"/>
                </a:lnTo>
                <a:lnTo>
                  <a:pt x="171" y="243"/>
                </a:lnTo>
                <a:lnTo>
                  <a:pt x="170" y="241"/>
                </a:lnTo>
                <a:lnTo>
                  <a:pt x="170" y="240"/>
                </a:lnTo>
                <a:lnTo>
                  <a:pt x="170" y="238"/>
                </a:lnTo>
                <a:lnTo>
                  <a:pt x="168" y="238"/>
                </a:lnTo>
                <a:lnTo>
                  <a:pt x="168" y="237"/>
                </a:lnTo>
                <a:lnTo>
                  <a:pt x="167" y="237"/>
                </a:lnTo>
                <a:lnTo>
                  <a:pt x="167" y="235"/>
                </a:lnTo>
                <a:lnTo>
                  <a:pt x="167" y="233"/>
                </a:lnTo>
                <a:lnTo>
                  <a:pt x="165" y="233"/>
                </a:lnTo>
                <a:lnTo>
                  <a:pt x="165" y="232"/>
                </a:lnTo>
                <a:lnTo>
                  <a:pt x="163" y="232"/>
                </a:lnTo>
                <a:lnTo>
                  <a:pt x="163" y="230"/>
                </a:lnTo>
                <a:lnTo>
                  <a:pt x="162" y="230"/>
                </a:lnTo>
                <a:lnTo>
                  <a:pt x="162" y="229"/>
                </a:lnTo>
                <a:lnTo>
                  <a:pt x="160" y="229"/>
                </a:lnTo>
                <a:lnTo>
                  <a:pt x="160" y="227"/>
                </a:lnTo>
                <a:lnTo>
                  <a:pt x="159" y="225"/>
                </a:lnTo>
                <a:lnTo>
                  <a:pt x="159" y="224"/>
                </a:lnTo>
                <a:lnTo>
                  <a:pt x="159" y="222"/>
                </a:lnTo>
                <a:lnTo>
                  <a:pt x="160" y="222"/>
                </a:lnTo>
                <a:lnTo>
                  <a:pt x="160" y="221"/>
                </a:lnTo>
                <a:lnTo>
                  <a:pt x="160" y="219"/>
                </a:lnTo>
                <a:lnTo>
                  <a:pt x="162" y="219"/>
                </a:lnTo>
                <a:lnTo>
                  <a:pt x="162" y="217"/>
                </a:lnTo>
                <a:lnTo>
                  <a:pt x="162" y="219"/>
                </a:lnTo>
                <a:lnTo>
                  <a:pt x="163" y="219"/>
                </a:lnTo>
                <a:lnTo>
                  <a:pt x="163" y="221"/>
                </a:lnTo>
                <a:lnTo>
                  <a:pt x="165" y="221"/>
                </a:lnTo>
                <a:lnTo>
                  <a:pt x="165" y="222"/>
                </a:lnTo>
                <a:lnTo>
                  <a:pt x="165" y="224"/>
                </a:lnTo>
                <a:lnTo>
                  <a:pt x="167" y="224"/>
                </a:lnTo>
                <a:lnTo>
                  <a:pt x="167" y="225"/>
                </a:lnTo>
                <a:lnTo>
                  <a:pt x="168" y="225"/>
                </a:lnTo>
                <a:lnTo>
                  <a:pt x="168" y="227"/>
                </a:lnTo>
                <a:lnTo>
                  <a:pt x="170" y="227"/>
                </a:lnTo>
                <a:lnTo>
                  <a:pt x="170" y="229"/>
                </a:lnTo>
                <a:lnTo>
                  <a:pt x="171" y="230"/>
                </a:lnTo>
                <a:lnTo>
                  <a:pt x="171" y="232"/>
                </a:lnTo>
                <a:lnTo>
                  <a:pt x="173" y="232"/>
                </a:lnTo>
                <a:lnTo>
                  <a:pt x="173" y="233"/>
                </a:lnTo>
                <a:lnTo>
                  <a:pt x="175" y="235"/>
                </a:lnTo>
                <a:lnTo>
                  <a:pt x="175" y="233"/>
                </a:lnTo>
                <a:lnTo>
                  <a:pt x="175" y="235"/>
                </a:lnTo>
                <a:lnTo>
                  <a:pt x="175" y="237"/>
                </a:lnTo>
                <a:lnTo>
                  <a:pt x="176" y="237"/>
                </a:lnTo>
                <a:lnTo>
                  <a:pt x="176" y="238"/>
                </a:lnTo>
                <a:lnTo>
                  <a:pt x="178" y="238"/>
                </a:lnTo>
                <a:lnTo>
                  <a:pt x="179" y="238"/>
                </a:lnTo>
                <a:lnTo>
                  <a:pt x="179" y="240"/>
                </a:lnTo>
                <a:lnTo>
                  <a:pt x="181" y="240"/>
                </a:lnTo>
                <a:lnTo>
                  <a:pt x="181" y="241"/>
                </a:lnTo>
                <a:lnTo>
                  <a:pt x="179" y="243"/>
                </a:lnTo>
                <a:lnTo>
                  <a:pt x="181" y="243"/>
                </a:lnTo>
                <a:lnTo>
                  <a:pt x="181" y="241"/>
                </a:lnTo>
                <a:lnTo>
                  <a:pt x="181" y="243"/>
                </a:lnTo>
                <a:lnTo>
                  <a:pt x="183" y="243"/>
                </a:lnTo>
                <a:lnTo>
                  <a:pt x="183" y="245"/>
                </a:lnTo>
                <a:lnTo>
                  <a:pt x="184" y="245"/>
                </a:lnTo>
                <a:lnTo>
                  <a:pt x="184" y="246"/>
                </a:lnTo>
                <a:lnTo>
                  <a:pt x="186" y="246"/>
                </a:lnTo>
                <a:lnTo>
                  <a:pt x="186" y="248"/>
                </a:lnTo>
                <a:lnTo>
                  <a:pt x="186" y="249"/>
                </a:lnTo>
                <a:lnTo>
                  <a:pt x="187" y="249"/>
                </a:lnTo>
                <a:lnTo>
                  <a:pt x="189" y="249"/>
                </a:lnTo>
                <a:lnTo>
                  <a:pt x="189" y="248"/>
                </a:lnTo>
                <a:lnTo>
                  <a:pt x="187" y="248"/>
                </a:lnTo>
                <a:lnTo>
                  <a:pt x="187" y="246"/>
                </a:lnTo>
                <a:lnTo>
                  <a:pt x="186" y="246"/>
                </a:lnTo>
                <a:lnTo>
                  <a:pt x="186" y="245"/>
                </a:lnTo>
                <a:lnTo>
                  <a:pt x="184" y="243"/>
                </a:lnTo>
                <a:lnTo>
                  <a:pt x="183" y="243"/>
                </a:lnTo>
                <a:lnTo>
                  <a:pt x="184" y="243"/>
                </a:lnTo>
                <a:lnTo>
                  <a:pt x="183" y="241"/>
                </a:lnTo>
                <a:lnTo>
                  <a:pt x="183" y="240"/>
                </a:lnTo>
                <a:lnTo>
                  <a:pt x="183" y="238"/>
                </a:lnTo>
                <a:lnTo>
                  <a:pt x="181" y="238"/>
                </a:lnTo>
                <a:lnTo>
                  <a:pt x="181" y="237"/>
                </a:lnTo>
                <a:lnTo>
                  <a:pt x="179" y="237"/>
                </a:lnTo>
                <a:lnTo>
                  <a:pt x="178" y="237"/>
                </a:lnTo>
                <a:lnTo>
                  <a:pt x="178" y="235"/>
                </a:lnTo>
                <a:lnTo>
                  <a:pt x="178" y="233"/>
                </a:lnTo>
                <a:lnTo>
                  <a:pt x="176" y="232"/>
                </a:lnTo>
                <a:lnTo>
                  <a:pt x="176" y="230"/>
                </a:lnTo>
                <a:lnTo>
                  <a:pt x="176" y="232"/>
                </a:lnTo>
                <a:lnTo>
                  <a:pt x="178" y="232"/>
                </a:lnTo>
                <a:lnTo>
                  <a:pt x="178" y="230"/>
                </a:lnTo>
                <a:lnTo>
                  <a:pt x="176" y="230"/>
                </a:lnTo>
                <a:lnTo>
                  <a:pt x="178" y="230"/>
                </a:lnTo>
                <a:lnTo>
                  <a:pt x="179" y="230"/>
                </a:lnTo>
                <a:lnTo>
                  <a:pt x="179" y="232"/>
                </a:lnTo>
                <a:lnTo>
                  <a:pt x="181" y="232"/>
                </a:lnTo>
                <a:lnTo>
                  <a:pt x="183" y="232"/>
                </a:lnTo>
                <a:lnTo>
                  <a:pt x="183" y="230"/>
                </a:lnTo>
                <a:lnTo>
                  <a:pt x="181" y="230"/>
                </a:lnTo>
                <a:lnTo>
                  <a:pt x="181" y="229"/>
                </a:lnTo>
                <a:lnTo>
                  <a:pt x="179" y="229"/>
                </a:lnTo>
                <a:lnTo>
                  <a:pt x="179" y="227"/>
                </a:lnTo>
                <a:lnTo>
                  <a:pt x="179" y="225"/>
                </a:lnTo>
                <a:lnTo>
                  <a:pt x="179" y="224"/>
                </a:lnTo>
                <a:lnTo>
                  <a:pt x="179" y="222"/>
                </a:lnTo>
                <a:lnTo>
                  <a:pt x="178" y="222"/>
                </a:lnTo>
                <a:lnTo>
                  <a:pt x="178" y="221"/>
                </a:lnTo>
                <a:lnTo>
                  <a:pt x="176" y="219"/>
                </a:lnTo>
                <a:lnTo>
                  <a:pt x="176" y="217"/>
                </a:lnTo>
                <a:lnTo>
                  <a:pt x="175" y="217"/>
                </a:lnTo>
                <a:lnTo>
                  <a:pt x="176" y="216"/>
                </a:lnTo>
                <a:lnTo>
                  <a:pt x="175" y="216"/>
                </a:lnTo>
                <a:lnTo>
                  <a:pt x="175" y="214"/>
                </a:lnTo>
                <a:lnTo>
                  <a:pt x="173" y="213"/>
                </a:lnTo>
                <a:lnTo>
                  <a:pt x="175" y="213"/>
                </a:lnTo>
                <a:lnTo>
                  <a:pt x="173" y="213"/>
                </a:lnTo>
                <a:lnTo>
                  <a:pt x="173" y="214"/>
                </a:lnTo>
                <a:lnTo>
                  <a:pt x="171" y="214"/>
                </a:lnTo>
                <a:lnTo>
                  <a:pt x="171" y="213"/>
                </a:lnTo>
                <a:lnTo>
                  <a:pt x="171" y="214"/>
                </a:lnTo>
                <a:lnTo>
                  <a:pt x="170" y="214"/>
                </a:lnTo>
                <a:lnTo>
                  <a:pt x="170" y="213"/>
                </a:lnTo>
                <a:lnTo>
                  <a:pt x="170" y="214"/>
                </a:lnTo>
                <a:lnTo>
                  <a:pt x="168" y="214"/>
                </a:lnTo>
                <a:lnTo>
                  <a:pt x="168" y="213"/>
                </a:lnTo>
                <a:lnTo>
                  <a:pt x="168" y="214"/>
                </a:lnTo>
                <a:lnTo>
                  <a:pt x="168" y="213"/>
                </a:lnTo>
                <a:lnTo>
                  <a:pt x="167" y="213"/>
                </a:lnTo>
                <a:lnTo>
                  <a:pt x="167" y="211"/>
                </a:lnTo>
                <a:lnTo>
                  <a:pt x="168" y="211"/>
                </a:lnTo>
                <a:lnTo>
                  <a:pt x="168" y="213"/>
                </a:lnTo>
                <a:lnTo>
                  <a:pt x="168" y="211"/>
                </a:lnTo>
                <a:lnTo>
                  <a:pt x="167" y="211"/>
                </a:lnTo>
                <a:lnTo>
                  <a:pt x="165" y="211"/>
                </a:lnTo>
                <a:lnTo>
                  <a:pt x="163" y="211"/>
                </a:lnTo>
                <a:lnTo>
                  <a:pt x="163" y="213"/>
                </a:lnTo>
                <a:lnTo>
                  <a:pt x="165" y="213"/>
                </a:lnTo>
                <a:lnTo>
                  <a:pt x="167" y="213"/>
                </a:lnTo>
                <a:lnTo>
                  <a:pt x="167" y="214"/>
                </a:lnTo>
                <a:lnTo>
                  <a:pt x="165" y="214"/>
                </a:lnTo>
                <a:lnTo>
                  <a:pt x="165" y="213"/>
                </a:lnTo>
                <a:lnTo>
                  <a:pt x="163" y="213"/>
                </a:lnTo>
                <a:lnTo>
                  <a:pt x="162" y="213"/>
                </a:lnTo>
                <a:lnTo>
                  <a:pt x="162" y="211"/>
                </a:lnTo>
                <a:lnTo>
                  <a:pt x="162" y="213"/>
                </a:lnTo>
                <a:lnTo>
                  <a:pt x="160" y="211"/>
                </a:lnTo>
                <a:lnTo>
                  <a:pt x="159" y="211"/>
                </a:lnTo>
                <a:lnTo>
                  <a:pt x="157" y="211"/>
                </a:lnTo>
                <a:lnTo>
                  <a:pt x="155" y="209"/>
                </a:lnTo>
                <a:lnTo>
                  <a:pt x="155" y="208"/>
                </a:lnTo>
                <a:lnTo>
                  <a:pt x="154" y="208"/>
                </a:lnTo>
                <a:lnTo>
                  <a:pt x="155" y="206"/>
                </a:lnTo>
                <a:lnTo>
                  <a:pt x="154" y="206"/>
                </a:lnTo>
                <a:lnTo>
                  <a:pt x="154" y="205"/>
                </a:lnTo>
                <a:lnTo>
                  <a:pt x="152" y="205"/>
                </a:lnTo>
                <a:lnTo>
                  <a:pt x="152" y="203"/>
                </a:lnTo>
                <a:lnTo>
                  <a:pt x="151" y="203"/>
                </a:lnTo>
                <a:lnTo>
                  <a:pt x="152" y="203"/>
                </a:lnTo>
                <a:lnTo>
                  <a:pt x="152" y="201"/>
                </a:lnTo>
                <a:lnTo>
                  <a:pt x="152" y="200"/>
                </a:lnTo>
                <a:lnTo>
                  <a:pt x="151" y="198"/>
                </a:lnTo>
                <a:lnTo>
                  <a:pt x="151" y="197"/>
                </a:lnTo>
                <a:lnTo>
                  <a:pt x="149" y="197"/>
                </a:lnTo>
                <a:lnTo>
                  <a:pt x="149" y="195"/>
                </a:lnTo>
                <a:lnTo>
                  <a:pt x="149" y="193"/>
                </a:lnTo>
                <a:lnTo>
                  <a:pt x="147" y="193"/>
                </a:lnTo>
                <a:lnTo>
                  <a:pt x="147" y="192"/>
                </a:lnTo>
                <a:lnTo>
                  <a:pt x="147" y="190"/>
                </a:lnTo>
                <a:lnTo>
                  <a:pt x="146" y="190"/>
                </a:lnTo>
                <a:lnTo>
                  <a:pt x="146" y="189"/>
                </a:lnTo>
                <a:lnTo>
                  <a:pt x="146" y="187"/>
                </a:lnTo>
                <a:lnTo>
                  <a:pt x="144" y="187"/>
                </a:lnTo>
                <a:lnTo>
                  <a:pt x="144" y="185"/>
                </a:lnTo>
                <a:lnTo>
                  <a:pt x="143" y="185"/>
                </a:lnTo>
                <a:lnTo>
                  <a:pt x="143" y="184"/>
                </a:lnTo>
                <a:lnTo>
                  <a:pt x="143" y="185"/>
                </a:lnTo>
                <a:lnTo>
                  <a:pt x="143" y="184"/>
                </a:lnTo>
                <a:lnTo>
                  <a:pt x="141" y="185"/>
                </a:lnTo>
                <a:lnTo>
                  <a:pt x="143" y="185"/>
                </a:lnTo>
                <a:lnTo>
                  <a:pt x="143" y="187"/>
                </a:lnTo>
                <a:lnTo>
                  <a:pt x="143" y="189"/>
                </a:lnTo>
                <a:lnTo>
                  <a:pt x="141" y="189"/>
                </a:lnTo>
                <a:lnTo>
                  <a:pt x="141" y="187"/>
                </a:lnTo>
                <a:lnTo>
                  <a:pt x="141" y="189"/>
                </a:lnTo>
                <a:lnTo>
                  <a:pt x="139" y="190"/>
                </a:lnTo>
                <a:lnTo>
                  <a:pt x="141" y="190"/>
                </a:lnTo>
                <a:lnTo>
                  <a:pt x="141" y="192"/>
                </a:lnTo>
                <a:lnTo>
                  <a:pt x="141" y="193"/>
                </a:lnTo>
                <a:lnTo>
                  <a:pt x="143" y="195"/>
                </a:lnTo>
                <a:lnTo>
                  <a:pt x="144" y="197"/>
                </a:lnTo>
                <a:lnTo>
                  <a:pt x="144" y="198"/>
                </a:lnTo>
                <a:lnTo>
                  <a:pt x="146" y="198"/>
                </a:lnTo>
                <a:lnTo>
                  <a:pt x="146" y="200"/>
                </a:lnTo>
                <a:lnTo>
                  <a:pt x="147" y="201"/>
                </a:lnTo>
                <a:lnTo>
                  <a:pt x="147" y="203"/>
                </a:lnTo>
                <a:lnTo>
                  <a:pt x="149" y="203"/>
                </a:lnTo>
                <a:lnTo>
                  <a:pt x="149" y="205"/>
                </a:lnTo>
                <a:lnTo>
                  <a:pt x="147" y="205"/>
                </a:lnTo>
                <a:lnTo>
                  <a:pt x="147" y="206"/>
                </a:lnTo>
                <a:lnTo>
                  <a:pt x="149" y="208"/>
                </a:lnTo>
                <a:lnTo>
                  <a:pt x="149" y="209"/>
                </a:lnTo>
                <a:lnTo>
                  <a:pt x="147" y="209"/>
                </a:lnTo>
                <a:lnTo>
                  <a:pt x="147" y="211"/>
                </a:lnTo>
                <a:lnTo>
                  <a:pt x="146" y="211"/>
                </a:lnTo>
                <a:lnTo>
                  <a:pt x="147" y="211"/>
                </a:lnTo>
                <a:lnTo>
                  <a:pt x="147" y="213"/>
                </a:lnTo>
                <a:lnTo>
                  <a:pt x="146" y="213"/>
                </a:lnTo>
                <a:lnTo>
                  <a:pt x="147" y="213"/>
                </a:lnTo>
                <a:lnTo>
                  <a:pt x="147" y="214"/>
                </a:lnTo>
                <a:lnTo>
                  <a:pt x="147" y="213"/>
                </a:lnTo>
                <a:lnTo>
                  <a:pt x="147" y="214"/>
                </a:lnTo>
                <a:lnTo>
                  <a:pt x="149" y="214"/>
                </a:lnTo>
                <a:lnTo>
                  <a:pt x="147" y="214"/>
                </a:lnTo>
                <a:lnTo>
                  <a:pt x="147" y="216"/>
                </a:lnTo>
                <a:lnTo>
                  <a:pt x="146" y="217"/>
                </a:lnTo>
                <a:lnTo>
                  <a:pt x="146" y="216"/>
                </a:lnTo>
                <a:lnTo>
                  <a:pt x="144" y="216"/>
                </a:lnTo>
                <a:lnTo>
                  <a:pt x="146" y="216"/>
                </a:lnTo>
                <a:lnTo>
                  <a:pt x="146" y="214"/>
                </a:lnTo>
                <a:lnTo>
                  <a:pt x="144" y="214"/>
                </a:lnTo>
                <a:lnTo>
                  <a:pt x="144" y="216"/>
                </a:lnTo>
                <a:lnTo>
                  <a:pt x="143" y="216"/>
                </a:lnTo>
                <a:lnTo>
                  <a:pt x="141" y="216"/>
                </a:lnTo>
                <a:lnTo>
                  <a:pt x="139" y="216"/>
                </a:lnTo>
                <a:lnTo>
                  <a:pt x="141" y="217"/>
                </a:lnTo>
                <a:lnTo>
                  <a:pt x="139" y="216"/>
                </a:lnTo>
                <a:lnTo>
                  <a:pt x="138" y="216"/>
                </a:lnTo>
                <a:lnTo>
                  <a:pt x="138" y="217"/>
                </a:lnTo>
                <a:lnTo>
                  <a:pt x="138" y="219"/>
                </a:lnTo>
                <a:lnTo>
                  <a:pt x="136" y="219"/>
                </a:lnTo>
                <a:lnTo>
                  <a:pt x="136" y="221"/>
                </a:lnTo>
                <a:lnTo>
                  <a:pt x="136" y="219"/>
                </a:lnTo>
                <a:lnTo>
                  <a:pt x="136" y="221"/>
                </a:lnTo>
                <a:lnTo>
                  <a:pt x="136" y="222"/>
                </a:lnTo>
                <a:lnTo>
                  <a:pt x="136" y="224"/>
                </a:lnTo>
                <a:lnTo>
                  <a:pt x="136" y="225"/>
                </a:lnTo>
                <a:lnTo>
                  <a:pt x="138" y="225"/>
                </a:lnTo>
                <a:lnTo>
                  <a:pt x="138" y="227"/>
                </a:lnTo>
                <a:lnTo>
                  <a:pt x="136" y="227"/>
                </a:lnTo>
                <a:lnTo>
                  <a:pt x="138" y="229"/>
                </a:lnTo>
                <a:lnTo>
                  <a:pt x="136" y="229"/>
                </a:lnTo>
                <a:lnTo>
                  <a:pt x="138" y="229"/>
                </a:lnTo>
                <a:lnTo>
                  <a:pt x="138" y="230"/>
                </a:lnTo>
                <a:lnTo>
                  <a:pt x="136" y="230"/>
                </a:lnTo>
                <a:lnTo>
                  <a:pt x="136" y="232"/>
                </a:lnTo>
                <a:lnTo>
                  <a:pt x="136" y="233"/>
                </a:lnTo>
                <a:lnTo>
                  <a:pt x="135" y="233"/>
                </a:lnTo>
                <a:lnTo>
                  <a:pt x="136" y="233"/>
                </a:lnTo>
                <a:lnTo>
                  <a:pt x="136" y="235"/>
                </a:lnTo>
                <a:lnTo>
                  <a:pt x="136" y="237"/>
                </a:lnTo>
                <a:lnTo>
                  <a:pt x="135" y="237"/>
                </a:lnTo>
                <a:lnTo>
                  <a:pt x="133" y="238"/>
                </a:lnTo>
                <a:lnTo>
                  <a:pt x="133" y="237"/>
                </a:lnTo>
                <a:lnTo>
                  <a:pt x="133" y="238"/>
                </a:lnTo>
                <a:lnTo>
                  <a:pt x="133" y="237"/>
                </a:lnTo>
                <a:lnTo>
                  <a:pt x="135" y="237"/>
                </a:lnTo>
                <a:lnTo>
                  <a:pt x="133" y="237"/>
                </a:lnTo>
                <a:lnTo>
                  <a:pt x="133" y="235"/>
                </a:lnTo>
                <a:lnTo>
                  <a:pt x="133" y="237"/>
                </a:lnTo>
                <a:lnTo>
                  <a:pt x="133" y="235"/>
                </a:lnTo>
                <a:lnTo>
                  <a:pt x="131" y="235"/>
                </a:lnTo>
                <a:lnTo>
                  <a:pt x="133" y="235"/>
                </a:lnTo>
                <a:lnTo>
                  <a:pt x="131" y="235"/>
                </a:lnTo>
                <a:lnTo>
                  <a:pt x="131" y="233"/>
                </a:lnTo>
                <a:lnTo>
                  <a:pt x="131" y="232"/>
                </a:lnTo>
                <a:lnTo>
                  <a:pt x="131" y="230"/>
                </a:lnTo>
                <a:lnTo>
                  <a:pt x="131" y="232"/>
                </a:lnTo>
                <a:lnTo>
                  <a:pt x="131" y="233"/>
                </a:lnTo>
                <a:lnTo>
                  <a:pt x="131" y="235"/>
                </a:lnTo>
                <a:lnTo>
                  <a:pt x="130" y="235"/>
                </a:lnTo>
                <a:lnTo>
                  <a:pt x="128" y="235"/>
                </a:lnTo>
                <a:lnTo>
                  <a:pt x="128" y="237"/>
                </a:lnTo>
                <a:lnTo>
                  <a:pt x="128" y="235"/>
                </a:lnTo>
                <a:lnTo>
                  <a:pt x="128" y="237"/>
                </a:lnTo>
                <a:lnTo>
                  <a:pt x="128" y="235"/>
                </a:lnTo>
                <a:lnTo>
                  <a:pt x="127" y="235"/>
                </a:lnTo>
                <a:lnTo>
                  <a:pt x="125" y="235"/>
                </a:lnTo>
                <a:lnTo>
                  <a:pt x="127" y="235"/>
                </a:lnTo>
                <a:lnTo>
                  <a:pt x="127" y="233"/>
                </a:lnTo>
                <a:lnTo>
                  <a:pt x="125" y="233"/>
                </a:lnTo>
                <a:lnTo>
                  <a:pt x="127" y="233"/>
                </a:lnTo>
                <a:lnTo>
                  <a:pt x="125" y="233"/>
                </a:lnTo>
                <a:lnTo>
                  <a:pt x="127" y="233"/>
                </a:lnTo>
                <a:lnTo>
                  <a:pt x="125" y="233"/>
                </a:lnTo>
                <a:lnTo>
                  <a:pt x="125" y="232"/>
                </a:lnTo>
                <a:lnTo>
                  <a:pt x="123" y="232"/>
                </a:lnTo>
                <a:lnTo>
                  <a:pt x="125" y="232"/>
                </a:lnTo>
                <a:lnTo>
                  <a:pt x="123" y="232"/>
                </a:lnTo>
                <a:lnTo>
                  <a:pt x="125" y="230"/>
                </a:lnTo>
                <a:lnTo>
                  <a:pt x="123" y="230"/>
                </a:lnTo>
                <a:lnTo>
                  <a:pt x="123" y="229"/>
                </a:lnTo>
                <a:lnTo>
                  <a:pt x="123" y="227"/>
                </a:lnTo>
                <a:lnTo>
                  <a:pt x="122" y="229"/>
                </a:lnTo>
                <a:lnTo>
                  <a:pt x="122" y="227"/>
                </a:lnTo>
                <a:lnTo>
                  <a:pt x="122" y="225"/>
                </a:lnTo>
                <a:lnTo>
                  <a:pt x="120" y="225"/>
                </a:lnTo>
                <a:lnTo>
                  <a:pt x="120" y="224"/>
                </a:lnTo>
                <a:lnTo>
                  <a:pt x="120" y="225"/>
                </a:lnTo>
                <a:lnTo>
                  <a:pt x="120" y="224"/>
                </a:lnTo>
                <a:lnTo>
                  <a:pt x="120" y="225"/>
                </a:lnTo>
                <a:lnTo>
                  <a:pt x="119" y="225"/>
                </a:lnTo>
                <a:lnTo>
                  <a:pt x="119" y="224"/>
                </a:lnTo>
                <a:lnTo>
                  <a:pt x="120" y="224"/>
                </a:lnTo>
                <a:lnTo>
                  <a:pt x="120" y="222"/>
                </a:lnTo>
                <a:lnTo>
                  <a:pt x="119" y="222"/>
                </a:lnTo>
                <a:lnTo>
                  <a:pt x="119" y="224"/>
                </a:lnTo>
                <a:lnTo>
                  <a:pt x="119" y="222"/>
                </a:lnTo>
                <a:lnTo>
                  <a:pt x="119" y="221"/>
                </a:lnTo>
                <a:lnTo>
                  <a:pt x="117" y="221"/>
                </a:lnTo>
                <a:lnTo>
                  <a:pt x="117" y="219"/>
                </a:lnTo>
                <a:lnTo>
                  <a:pt x="117" y="217"/>
                </a:lnTo>
                <a:lnTo>
                  <a:pt x="119" y="217"/>
                </a:lnTo>
                <a:lnTo>
                  <a:pt x="117" y="217"/>
                </a:lnTo>
                <a:lnTo>
                  <a:pt x="115" y="217"/>
                </a:lnTo>
                <a:lnTo>
                  <a:pt x="114" y="217"/>
                </a:lnTo>
                <a:lnTo>
                  <a:pt x="114" y="219"/>
                </a:lnTo>
                <a:lnTo>
                  <a:pt x="114" y="217"/>
                </a:lnTo>
                <a:lnTo>
                  <a:pt x="114" y="219"/>
                </a:lnTo>
                <a:lnTo>
                  <a:pt x="114" y="217"/>
                </a:lnTo>
                <a:lnTo>
                  <a:pt x="112" y="217"/>
                </a:lnTo>
                <a:lnTo>
                  <a:pt x="112" y="216"/>
                </a:lnTo>
                <a:lnTo>
                  <a:pt x="114" y="216"/>
                </a:lnTo>
                <a:lnTo>
                  <a:pt x="114" y="214"/>
                </a:lnTo>
                <a:lnTo>
                  <a:pt x="115" y="214"/>
                </a:lnTo>
                <a:lnTo>
                  <a:pt x="114" y="214"/>
                </a:lnTo>
                <a:lnTo>
                  <a:pt x="115" y="214"/>
                </a:lnTo>
                <a:lnTo>
                  <a:pt x="115" y="213"/>
                </a:lnTo>
                <a:lnTo>
                  <a:pt x="114" y="213"/>
                </a:lnTo>
                <a:lnTo>
                  <a:pt x="112" y="213"/>
                </a:lnTo>
                <a:lnTo>
                  <a:pt x="111" y="214"/>
                </a:lnTo>
                <a:lnTo>
                  <a:pt x="111" y="213"/>
                </a:lnTo>
                <a:lnTo>
                  <a:pt x="111" y="214"/>
                </a:lnTo>
                <a:lnTo>
                  <a:pt x="109" y="214"/>
                </a:lnTo>
                <a:lnTo>
                  <a:pt x="109" y="213"/>
                </a:lnTo>
                <a:lnTo>
                  <a:pt x="109" y="214"/>
                </a:lnTo>
                <a:lnTo>
                  <a:pt x="109" y="213"/>
                </a:lnTo>
                <a:lnTo>
                  <a:pt x="109" y="214"/>
                </a:lnTo>
                <a:lnTo>
                  <a:pt x="109" y="213"/>
                </a:lnTo>
                <a:lnTo>
                  <a:pt x="107" y="213"/>
                </a:lnTo>
                <a:lnTo>
                  <a:pt x="106" y="213"/>
                </a:lnTo>
                <a:lnTo>
                  <a:pt x="106" y="211"/>
                </a:lnTo>
                <a:lnTo>
                  <a:pt x="104" y="211"/>
                </a:lnTo>
                <a:lnTo>
                  <a:pt x="103" y="211"/>
                </a:lnTo>
                <a:lnTo>
                  <a:pt x="103" y="209"/>
                </a:lnTo>
                <a:lnTo>
                  <a:pt x="103" y="211"/>
                </a:lnTo>
                <a:lnTo>
                  <a:pt x="103" y="209"/>
                </a:lnTo>
                <a:lnTo>
                  <a:pt x="103" y="211"/>
                </a:lnTo>
                <a:lnTo>
                  <a:pt x="101" y="211"/>
                </a:lnTo>
                <a:lnTo>
                  <a:pt x="99" y="211"/>
                </a:lnTo>
                <a:lnTo>
                  <a:pt x="101" y="209"/>
                </a:lnTo>
                <a:lnTo>
                  <a:pt x="99" y="209"/>
                </a:lnTo>
                <a:lnTo>
                  <a:pt x="101" y="209"/>
                </a:lnTo>
                <a:lnTo>
                  <a:pt x="99" y="209"/>
                </a:lnTo>
                <a:lnTo>
                  <a:pt x="99" y="208"/>
                </a:lnTo>
                <a:lnTo>
                  <a:pt x="99" y="206"/>
                </a:lnTo>
                <a:lnTo>
                  <a:pt x="98" y="206"/>
                </a:lnTo>
                <a:lnTo>
                  <a:pt x="99" y="206"/>
                </a:lnTo>
                <a:lnTo>
                  <a:pt x="98" y="206"/>
                </a:lnTo>
                <a:lnTo>
                  <a:pt x="98" y="205"/>
                </a:lnTo>
                <a:lnTo>
                  <a:pt x="98" y="203"/>
                </a:lnTo>
                <a:lnTo>
                  <a:pt x="99" y="203"/>
                </a:lnTo>
                <a:lnTo>
                  <a:pt x="99" y="201"/>
                </a:lnTo>
                <a:lnTo>
                  <a:pt x="99" y="203"/>
                </a:lnTo>
                <a:lnTo>
                  <a:pt x="98" y="203"/>
                </a:lnTo>
                <a:lnTo>
                  <a:pt x="98" y="201"/>
                </a:lnTo>
                <a:lnTo>
                  <a:pt x="96" y="201"/>
                </a:lnTo>
                <a:lnTo>
                  <a:pt x="98" y="201"/>
                </a:lnTo>
                <a:lnTo>
                  <a:pt x="96" y="201"/>
                </a:lnTo>
                <a:lnTo>
                  <a:pt x="96" y="200"/>
                </a:lnTo>
                <a:lnTo>
                  <a:pt x="95" y="200"/>
                </a:lnTo>
                <a:lnTo>
                  <a:pt x="95" y="198"/>
                </a:lnTo>
                <a:lnTo>
                  <a:pt x="95" y="197"/>
                </a:lnTo>
                <a:lnTo>
                  <a:pt x="93" y="197"/>
                </a:lnTo>
                <a:lnTo>
                  <a:pt x="95" y="197"/>
                </a:lnTo>
                <a:lnTo>
                  <a:pt x="93" y="197"/>
                </a:lnTo>
                <a:lnTo>
                  <a:pt x="93" y="195"/>
                </a:lnTo>
                <a:lnTo>
                  <a:pt x="93" y="193"/>
                </a:lnTo>
                <a:lnTo>
                  <a:pt x="93" y="195"/>
                </a:lnTo>
                <a:lnTo>
                  <a:pt x="93" y="193"/>
                </a:lnTo>
                <a:lnTo>
                  <a:pt x="93" y="192"/>
                </a:lnTo>
                <a:lnTo>
                  <a:pt x="93" y="190"/>
                </a:lnTo>
                <a:lnTo>
                  <a:pt x="93" y="189"/>
                </a:lnTo>
                <a:lnTo>
                  <a:pt x="95" y="189"/>
                </a:lnTo>
                <a:lnTo>
                  <a:pt x="93" y="189"/>
                </a:lnTo>
                <a:lnTo>
                  <a:pt x="95" y="187"/>
                </a:lnTo>
                <a:lnTo>
                  <a:pt x="95" y="189"/>
                </a:lnTo>
                <a:lnTo>
                  <a:pt x="96" y="187"/>
                </a:lnTo>
                <a:lnTo>
                  <a:pt x="96" y="185"/>
                </a:lnTo>
                <a:lnTo>
                  <a:pt x="98" y="185"/>
                </a:lnTo>
                <a:lnTo>
                  <a:pt x="98" y="187"/>
                </a:lnTo>
                <a:lnTo>
                  <a:pt x="98" y="185"/>
                </a:lnTo>
                <a:lnTo>
                  <a:pt x="98" y="184"/>
                </a:lnTo>
                <a:lnTo>
                  <a:pt x="98" y="182"/>
                </a:lnTo>
                <a:lnTo>
                  <a:pt x="99" y="182"/>
                </a:lnTo>
                <a:lnTo>
                  <a:pt x="99" y="184"/>
                </a:lnTo>
                <a:lnTo>
                  <a:pt x="99" y="182"/>
                </a:lnTo>
                <a:lnTo>
                  <a:pt x="99" y="184"/>
                </a:lnTo>
                <a:lnTo>
                  <a:pt x="99" y="182"/>
                </a:lnTo>
                <a:lnTo>
                  <a:pt x="101" y="182"/>
                </a:lnTo>
                <a:lnTo>
                  <a:pt x="101" y="184"/>
                </a:lnTo>
                <a:lnTo>
                  <a:pt x="103" y="184"/>
                </a:lnTo>
                <a:lnTo>
                  <a:pt x="103" y="182"/>
                </a:lnTo>
                <a:lnTo>
                  <a:pt x="104" y="184"/>
                </a:lnTo>
                <a:lnTo>
                  <a:pt x="106" y="184"/>
                </a:lnTo>
                <a:lnTo>
                  <a:pt x="107" y="184"/>
                </a:lnTo>
                <a:lnTo>
                  <a:pt x="107" y="185"/>
                </a:lnTo>
                <a:lnTo>
                  <a:pt x="107" y="187"/>
                </a:lnTo>
                <a:lnTo>
                  <a:pt x="106" y="187"/>
                </a:lnTo>
                <a:lnTo>
                  <a:pt x="106" y="189"/>
                </a:lnTo>
                <a:lnTo>
                  <a:pt x="107" y="189"/>
                </a:lnTo>
                <a:lnTo>
                  <a:pt x="107" y="190"/>
                </a:lnTo>
                <a:lnTo>
                  <a:pt x="109" y="189"/>
                </a:lnTo>
                <a:lnTo>
                  <a:pt x="109" y="190"/>
                </a:lnTo>
                <a:lnTo>
                  <a:pt x="109" y="189"/>
                </a:lnTo>
                <a:lnTo>
                  <a:pt x="109" y="190"/>
                </a:lnTo>
                <a:lnTo>
                  <a:pt x="109" y="189"/>
                </a:lnTo>
                <a:lnTo>
                  <a:pt x="109" y="190"/>
                </a:lnTo>
                <a:lnTo>
                  <a:pt x="111" y="190"/>
                </a:lnTo>
                <a:lnTo>
                  <a:pt x="112" y="190"/>
                </a:lnTo>
                <a:lnTo>
                  <a:pt x="114" y="190"/>
                </a:lnTo>
                <a:lnTo>
                  <a:pt x="115" y="190"/>
                </a:lnTo>
                <a:lnTo>
                  <a:pt x="115" y="192"/>
                </a:lnTo>
                <a:lnTo>
                  <a:pt x="117" y="190"/>
                </a:lnTo>
                <a:lnTo>
                  <a:pt x="119" y="190"/>
                </a:lnTo>
                <a:lnTo>
                  <a:pt x="120" y="190"/>
                </a:lnTo>
                <a:lnTo>
                  <a:pt x="120" y="192"/>
                </a:lnTo>
                <a:lnTo>
                  <a:pt x="122" y="192"/>
                </a:lnTo>
                <a:lnTo>
                  <a:pt x="122" y="190"/>
                </a:lnTo>
                <a:lnTo>
                  <a:pt x="122" y="192"/>
                </a:lnTo>
                <a:lnTo>
                  <a:pt x="123" y="192"/>
                </a:lnTo>
                <a:lnTo>
                  <a:pt x="123" y="190"/>
                </a:lnTo>
                <a:lnTo>
                  <a:pt x="122" y="190"/>
                </a:lnTo>
                <a:lnTo>
                  <a:pt x="122" y="189"/>
                </a:lnTo>
                <a:lnTo>
                  <a:pt x="120" y="189"/>
                </a:lnTo>
                <a:lnTo>
                  <a:pt x="120" y="187"/>
                </a:lnTo>
                <a:lnTo>
                  <a:pt x="120" y="189"/>
                </a:lnTo>
                <a:lnTo>
                  <a:pt x="119" y="189"/>
                </a:lnTo>
                <a:lnTo>
                  <a:pt x="117" y="189"/>
                </a:lnTo>
                <a:lnTo>
                  <a:pt x="115" y="189"/>
                </a:lnTo>
                <a:lnTo>
                  <a:pt x="115" y="187"/>
                </a:lnTo>
                <a:lnTo>
                  <a:pt x="114" y="187"/>
                </a:lnTo>
                <a:lnTo>
                  <a:pt x="112" y="189"/>
                </a:lnTo>
                <a:lnTo>
                  <a:pt x="111" y="189"/>
                </a:lnTo>
                <a:lnTo>
                  <a:pt x="111" y="187"/>
                </a:lnTo>
                <a:lnTo>
                  <a:pt x="109" y="187"/>
                </a:lnTo>
                <a:lnTo>
                  <a:pt x="111" y="187"/>
                </a:lnTo>
                <a:lnTo>
                  <a:pt x="111" y="185"/>
                </a:lnTo>
                <a:lnTo>
                  <a:pt x="109" y="185"/>
                </a:lnTo>
                <a:lnTo>
                  <a:pt x="109" y="184"/>
                </a:lnTo>
                <a:lnTo>
                  <a:pt x="107" y="184"/>
                </a:lnTo>
                <a:lnTo>
                  <a:pt x="106" y="184"/>
                </a:lnTo>
                <a:lnTo>
                  <a:pt x="104" y="184"/>
                </a:lnTo>
                <a:lnTo>
                  <a:pt x="104" y="182"/>
                </a:lnTo>
                <a:lnTo>
                  <a:pt x="103" y="182"/>
                </a:lnTo>
                <a:lnTo>
                  <a:pt x="104" y="181"/>
                </a:lnTo>
                <a:lnTo>
                  <a:pt x="104" y="179"/>
                </a:lnTo>
                <a:lnTo>
                  <a:pt x="104" y="177"/>
                </a:lnTo>
                <a:lnTo>
                  <a:pt x="106" y="177"/>
                </a:lnTo>
                <a:lnTo>
                  <a:pt x="107" y="177"/>
                </a:lnTo>
                <a:lnTo>
                  <a:pt x="107" y="176"/>
                </a:lnTo>
                <a:lnTo>
                  <a:pt x="109" y="176"/>
                </a:lnTo>
                <a:lnTo>
                  <a:pt x="111" y="176"/>
                </a:lnTo>
                <a:lnTo>
                  <a:pt x="111" y="174"/>
                </a:lnTo>
                <a:lnTo>
                  <a:pt x="109" y="174"/>
                </a:lnTo>
                <a:lnTo>
                  <a:pt x="107" y="176"/>
                </a:lnTo>
                <a:lnTo>
                  <a:pt x="106" y="176"/>
                </a:lnTo>
                <a:lnTo>
                  <a:pt x="106" y="177"/>
                </a:lnTo>
                <a:lnTo>
                  <a:pt x="104" y="177"/>
                </a:lnTo>
                <a:lnTo>
                  <a:pt x="103" y="177"/>
                </a:lnTo>
                <a:lnTo>
                  <a:pt x="103" y="179"/>
                </a:lnTo>
                <a:lnTo>
                  <a:pt x="103" y="181"/>
                </a:lnTo>
                <a:lnTo>
                  <a:pt x="103" y="179"/>
                </a:lnTo>
                <a:lnTo>
                  <a:pt x="103" y="181"/>
                </a:lnTo>
                <a:lnTo>
                  <a:pt x="101" y="181"/>
                </a:lnTo>
                <a:lnTo>
                  <a:pt x="99" y="181"/>
                </a:lnTo>
                <a:lnTo>
                  <a:pt x="98" y="181"/>
                </a:lnTo>
                <a:lnTo>
                  <a:pt x="96" y="181"/>
                </a:lnTo>
                <a:lnTo>
                  <a:pt x="96" y="182"/>
                </a:lnTo>
                <a:lnTo>
                  <a:pt x="96" y="181"/>
                </a:lnTo>
                <a:lnTo>
                  <a:pt x="95" y="181"/>
                </a:lnTo>
                <a:lnTo>
                  <a:pt x="93" y="182"/>
                </a:lnTo>
                <a:lnTo>
                  <a:pt x="93" y="181"/>
                </a:lnTo>
                <a:lnTo>
                  <a:pt x="93" y="179"/>
                </a:lnTo>
                <a:lnTo>
                  <a:pt x="91" y="179"/>
                </a:lnTo>
                <a:lnTo>
                  <a:pt x="90" y="177"/>
                </a:lnTo>
                <a:lnTo>
                  <a:pt x="88" y="177"/>
                </a:lnTo>
                <a:lnTo>
                  <a:pt x="90" y="177"/>
                </a:lnTo>
                <a:lnTo>
                  <a:pt x="88" y="177"/>
                </a:lnTo>
                <a:lnTo>
                  <a:pt x="87" y="177"/>
                </a:lnTo>
                <a:lnTo>
                  <a:pt x="87" y="176"/>
                </a:lnTo>
                <a:lnTo>
                  <a:pt x="85" y="176"/>
                </a:lnTo>
                <a:lnTo>
                  <a:pt x="83" y="176"/>
                </a:lnTo>
                <a:lnTo>
                  <a:pt x="85" y="176"/>
                </a:lnTo>
                <a:lnTo>
                  <a:pt x="83" y="176"/>
                </a:lnTo>
                <a:lnTo>
                  <a:pt x="83" y="174"/>
                </a:lnTo>
                <a:lnTo>
                  <a:pt x="82" y="174"/>
                </a:lnTo>
                <a:lnTo>
                  <a:pt x="82" y="173"/>
                </a:lnTo>
                <a:lnTo>
                  <a:pt x="82" y="174"/>
                </a:lnTo>
                <a:lnTo>
                  <a:pt x="82" y="173"/>
                </a:lnTo>
                <a:lnTo>
                  <a:pt x="80" y="173"/>
                </a:lnTo>
                <a:lnTo>
                  <a:pt x="80" y="171"/>
                </a:lnTo>
                <a:lnTo>
                  <a:pt x="80" y="173"/>
                </a:lnTo>
                <a:lnTo>
                  <a:pt x="80" y="171"/>
                </a:lnTo>
                <a:lnTo>
                  <a:pt x="79" y="171"/>
                </a:lnTo>
                <a:lnTo>
                  <a:pt x="79" y="169"/>
                </a:lnTo>
                <a:lnTo>
                  <a:pt x="77" y="169"/>
                </a:lnTo>
                <a:lnTo>
                  <a:pt x="77" y="168"/>
                </a:lnTo>
                <a:lnTo>
                  <a:pt x="77" y="169"/>
                </a:lnTo>
                <a:lnTo>
                  <a:pt x="75" y="168"/>
                </a:lnTo>
                <a:lnTo>
                  <a:pt x="75" y="166"/>
                </a:lnTo>
                <a:lnTo>
                  <a:pt x="75" y="165"/>
                </a:lnTo>
                <a:lnTo>
                  <a:pt x="77" y="165"/>
                </a:lnTo>
                <a:lnTo>
                  <a:pt x="79" y="165"/>
                </a:lnTo>
                <a:lnTo>
                  <a:pt x="80" y="165"/>
                </a:lnTo>
                <a:lnTo>
                  <a:pt x="80" y="163"/>
                </a:lnTo>
                <a:lnTo>
                  <a:pt x="82" y="163"/>
                </a:lnTo>
                <a:lnTo>
                  <a:pt x="82" y="161"/>
                </a:lnTo>
                <a:lnTo>
                  <a:pt x="82" y="163"/>
                </a:lnTo>
                <a:lnTo>
                  <a:pt x="83" y="163"/>
                </a:lnTo>
                <a:lnTo>
                  <a:pt x="85" y="163"/>
                </a:lnTo>
                <a:lnTo>
                  <a:pt x="87" y="163"/>
                </a:lnTo>
                <a:lnTo>
                  <a:pt x="87" y="161"/>
                </a:lnTo>
                <a:lnTo>
                  <a:pt x="88" y="161"/>
                </a:lnTo>
                <a:lnTo>
                  <a:pt x="90" y="161"/>
                </a:lnTo>
                <a:lnTo>
                  <a:pt x="91" y="161"/>
                </a:lnTo>
                <a:lnTo>
                  <a:pt x="91" y="160"/>
                </a:lnTo>
                <a:lnTo>
                  <a:pt x="93" y="158"/>
                </a:lnTo>
                <a:lnTo>
                  <a:pt x="93" y="157"/>
                </a:lnTo>
                <a:lnTo>
                  <a:pt x="93" y="155"/>
                </a:lnTo>
                <a:lnTo>
                  <a:pt x="93" y="157"/>
                </a:lnTo>
                <a:lnTo>
                  <a:pt x="91" y="157"/>
                </a:lnTo>
                <a:lnTo>
                  <a:pt x="91" y="158"/>
                </a:lnTo>
                <a:lnTo>
                  <a:pt x="90" y="158"/>
                </a:lnTo>
                <a:lnTo>
                  <a:pt x="88" y="158"/>
                </a:lnTo>
                <a:lnTo>
                  <a:pt x="88" y="160"/>
                </a:lnTo>
                <a:lnTo>
                  <a:pt x="87" y="160"/>
                </a:lnTo>
                <a:lnTo>
                  <a:pt x="85" y="160"/>
                </a:lnTo>
                <a:lnTo>
                  <a:pt x="85" y="161"/>
                </a:lnTo>
                <a:lnTo>
                  <a:pt x="83" y="161"/>
                </a:lnTo>
                <a:lnTo>
                  <a:pt x="83" y="160"/>
                </a:lnTo>
                <a:lnTo>
                  <a:pt x="82" y="160"/>
                </a:lnTo>
                <a:lnTo>
                  <a:pt x="80" y="160"/>
                </a:lnTo>
                <a:lnTo>
                  <a:pt x="80" y="161"/>
                </a:lnTo>
                <a:lnTo>
                  <a:pt x="79" y="161"/>
                </a:lnTo>
                <a:lnTo>
                  <a:pt x="79" y="163"/>
                </a:lnTo>
                <a:lnTo>
                  <a:pt x="77" y="163"/>
                </a:lnTo>
                <a:lnTo>
                  <a:pt x="77" y="161"/>
                </a:lnTo>
                <a:lnTo>
                  <a:pt x="75" y="163"/>
                </a:lnTo>
                <a:lnTo>
                  <a:pt x="75" y="161"/>
                </a:lnTo>
                <a:lnTo>
                  <a:pt x="75" y="163"/>
                </a:lnTo>
                <a:lnTo>
                  <a:pt x="75" y="161"/>
                </a:lnTo>
                <a:lnTo>
                  <a:pt x="74" y="161"/>
                </a:lnTo>
                <a:lnTo>
                  <a:pt x="74" y="160"/>
                </a:lnTo>
                <a:lnTo>
                  <a:pt x="74" y="158"/>
                </a:lnTo>
                <a:lnTo>
                  <a:pt x="74" y="160"/>
                </a:lnTo>
                <a:lnTo>
                  <a:pt x="74" y="158"/>
                </a:lnTo>
                <a:lnTo>
                  <a:pt x="72" y="158"/>
                </a:lnTo>
                <a:lnTo>
                  <a:pt x="71" y="158"/>
                </a:lnTo>
                <a:lnTo>
                  <a:pt x="72" y="158"/>
                </a:lnTo>
                <a:lnTo>
                  <a:pt x="72" y="157"/>
                </a:lnTo>
                <a:lnTo>
                  <a:pt x="72" y="158"/>
                </a:lnTo>
                <a:lnTo>
                  <a:pt x="71" y="157"/>
                </a:lnTo>
                <a:lnTo>
                  <a:pt x="71" y="158"/>
                </a:lnTo>
                <a:lnTo>
                  <a:pt x="71" y="157"/>
                </a:lnTo>
                <a:lnTo>
                  <a:pt x="71" y="155"/>
                </a:lnTo>
                <a:lnTo>
                  <a:pt x="72" y="153"/>
                </a:lnTo>
                <a:lnTo>
                  <a:pt x="71" y="153"/>
                </a:lnTo>
                <a:lnTo>
                  <a:pt x="69" y="155"/>
                </a:lnTo>
                <a:lnTo>
                  <a:pt x="67" y="153"/>
                </a:lnTo>
                <a:lnTo>
                  <a:pt x="66" y="153"/>
                </a:lnTo>
                <a:lnTo>
                  <a:pt x="66" y="152"/>
                </a:lnTo>
                <a:lnTo>
                  <a:pt x="66" y="153"/>
                </a:lnTo>
                <a:lnTo>
                  <a:pt x="66" y="152"/>
                </a:lnTo>
                <a:lnTo>
                  <a:pt x="66" y="153"/>
                </a:lnTo>
                <a:lnTo>
                  <a:pt x="64" y="153"/>
                </a:lnTo>
                <a:lnTo>
                  <a:pt x="64" y="152"/>
                </a:lnTo>
                <a:lnTo>
                  <a:pt x="64" y="153"/>
                </a:lnTo>
                <a:lnTo>
                  <a:pt x="64" y="152"/>
                </a:lnTo>
                <a:lnTo>
                  <a:pt x="64" y="150"/>
                </a:lnTo>
                <a:lnTo>
                  <a:pt x="66" y="150"/>
                </a:lnTo>
                <a:lnTo>
                  <a:pt x="66" y="149"/>
                </a:lnTo>
                <a:lnTo>
                  <a:pt x="66" y="147"/>
                </a:lnTo>
                <a:lnTo>
                  <a:pt x="67" y="147"/>
                </a:lnTo>
                <a:lnTo>
                  <a:pt x="66" y="147"/>
                </a:lnTo>
                <a:lnTo>
                  <a:pt x="66" y="145"/>
                </a:lnTo>
                <a:lnTo>
                  <a:pt x="67" y="145"/>
                </a:lnTo>
                <a:lnTo>
                  <a:pt x="66" y="145"/>
                </a:lnTo>
                <a:lnTo>
                  <a:pt x="67" y="145"/>
                </a:lnTo>
                <a:lnTo>
                  <a:pt x="66" y="145"/>
                </a:lnTo>
                <a:lnTo>
                  <a:pt x="66" y="144"/>
                </a:lnTo>
                <a:lnTo>
                  <a:pt x="67" y="144"/>
                </a:lnTo>
                <a:lnTo>
                  <a:pt x="66" y="144"/>
                </a:lnTo>
                <a:lnTo>
                  <a:pt x="67" y="144"/>
                </a:lnTo>
                <a:lnTo>
                  <a:pt x="69" y="144"/>
                </a:lnTo>
                <a:lnTo>
                  <a:pt x="69" y="142"/>
                </a:lnTo>
                <a:lnTo>
                  <a:pt x="71" y="142"/>
                </a:lnTo>
                <a:lnTo>
                  <a:pt x="71" y="141"/>
                </a:lnTo>
                <a:lnTo>
                  <a:pt x="72" y="141"/>
                </a:lnTo>
                <a:lnTo>
                  <a:pt x="74" y="141"/>
                </a:lnTo>
                <a:lnTo>
                  <a:pt x="74" y="142"/>
                </a:lnTo>
                <a:lnTo>
                  <a:pt x="74" y="141"/>
                </a:lnTo>
                <a:lnTo>
                  <a:pt x="75" y="141"/>
                </a:lnTo>
                <a:lnTo>
                  <a:pt x="77" y="141"/>
                </a:lnTo>
                <a:lnTo>
                  <a:pt x="75" y="141"/>
                </a:lnTo>
                <a:lnTo>
                  <a:pt x="77" y="139"/>
                </a:lnTo>
                <a:lnTo>
                  <a:pt x="77" y="141"/>
                </a:lnTo>
                <a:lnTo>
                  <a:pt x="77" y="139"/>
                </a:lnTo>
                <a:lnTo>
                  <a:pt x="79" y="139"/>
                </a:lnTo>
                <a:lnTo>
                  <a:pt x="79" y="141"/>
                </a:lnTo>
                <a:lnTo>
                  <a:pt x="80" y="141"/>
                </a:lnTo>
                <a:lnTo>
                  <a:pt x="82" y="141"/>
                </a:lnTo>
                <a:lnTo>
                  <a:pt x="83" y="141"/>
                </a:lnTo>
                <a:lnTo>
                  <a:pt x="83" y="139"/>
                </a:lnTo>
                <a:lnTo>
                  <a:pt x="83" y="141"/>
                </a:lnTo>
                <a:lnTo>
                  <a:pt x="85" y="141"/>
                </a:lnTo>
                <a:lnTo>
                  <a:pt x="87" y="141"/>
                </a:lnTo>
                <a:lnTo>
                  <a:pt x="87" y="139"/>
                </a:lnTo>
                <a:lnTo>
                  <a:pt x="85" y="139"/>
                </a:lnTo>
                <a:lnTo>
                  <a:pt x="85" y="137"/>
                </a:lnTo>
                <a:lnTo>
                  <a:pt x="87" y="137"/>
                </a:lnTo>
                <a:lnTo>
                  <a:pt x="88" y="139"/>
                </a:lnTo>
                <a:lnTo>
                  <a:pt x="90" y="139"/>
                </a:lnTo>
                <a:lnTo>
                  <a:pt x="91" y="139"/>
                </a:lnTo>
                <a:lnTo>
                  <a:pt x="91" y="137"/>
                </a:lnTo>
                <a:lnTo>
                  <a:pt x="93" y="137"/>
                </a:lnTo>
                <a:lnTo>
                  <a:pt x="95" y="137"/>
                </a:lnTo>
                <a:lnTo>
                  <a:pt x="95" y="139"/>
                </a:lnTo>
                <a:lnTo>
                  <a:pt x="96" y="139"/>
                </a:lnTo>
                <a:lnTo>
                  <a:pt x="98" y="139"/>
                </a:lnTo>
                <a:lnTo>
                  <a:pt x="98" y="141"/>
                </a:lnTo>
                <a:lnTo>
                  <a:pt x="99" y="141"/>
                </a:lnTo>
                <a:lnTo>
                  <a:pt x="101" y="141"/>
                </a:lnTo>
                <a:lnTo>
                  <a:pt x="101" y="142"/>
                </a:lnTo>
                <a:lnTo>
                  <a:pt x="103" y="142"/>
                </a:lnTo>
                <a:lnTo>
                  <a:pt x="103" y="144"/>
                </a:lnTo>
                <a:lnTo>
                  <a:pt x="104" y="144"/>
                </a:lnTo>
                <a:lnTo>
                  <a:pt x="106" y="144"/>
                </a:lnTo>
                <a:lnTo>
                  <a:pt x="106" y="142"/>
                </a:lnTo>
                <a:lnTo>
                  <a:pt x="106" y="144"/>
                </a:lnTo>
                <a:lnTo>
                  <a:pt x="107" y="145"/>
                </a:lnTo>
                <a:lnTo>
                  <a:pt x="107" y="147"/>
                </a:lnTo>
                <a:lnTo>
                  <a:pt x="109" y="149"/>
                </a:lnTo>
                <a:lnTo>
                  <a:pt x="109" y="150"/>
                </a:lnTo>
                <a:lnTo>
                  <a:pt x="111" y="150"/>
                </a:lnTo>
                <a:lnTo>
                  <a:pt x="111" y="152"/>
                </a:lnTo>
                <a:lnTo>
                  <a:pt x="112" y="152"/>
                </a:lnTo>
                <a:lnTo>
                  <a:pt x="114" y="152"/>
                </a:lnTo>
                <a:lnTo>
                  <a:pt x="115" y="152"/>
                </a:lnTo>
                <a:lnTo>
                  <a:pt x="117" y="152"/>
                </a:lnTo>
                <a:lnTo>
                  <a:pt x="119" y="152"/>
                </a:lnTo>
                <a:lnTo>
                  <a:pt x="120" y="152"/>
                </a:lnTo>
                <a:lnTo>
                  <a:pt x="120" y="150"/>
                </a:lnTo>
                <a:lnTo>
                  <a:pt x="119" y="150"/>
                </a:lnTo>
                <a:lnTo>
                  <a:pt x="117" y="150"/>
                </a:lnTo>
                <a:lnTo>
                  <a:pt x="115" y="150"/>
                </a:lnTo>
                <a:lnTo>
                  <a:pt x="115" y="149"/>
                </a:lnTo>
                <a:lnTo>
                  <a:pt x="115" y="150"/>
                </a:lnTo>
                <a:lnTo>
                  <a:pt x="115" y="149"/>
                </a:lnTo>
                <a:lnTo>
                  <a:pt x="114" y="149"/>
                </a:lnTo>
                <a:lnTo>
                  <a:pt x="112" y="149"/>
                </a:lnTo>
                <a:lnTo>
                  <a:pt x="111" y="147"/>
                </a:lnTo>
                <a:lnTo>
                  <a:pt x="109" y="145"/>
                </a:lnTo>
                <a:lnTo>
                  <a:pt x="109" y="144"/>
                </a:lnTo>
                <a:lnTo>
                  <a:pt x="109" y="142"/>
                </a:lnTo>
                <a:lnTo>
                  <a:pt x="107" y="142"/>
                </a:lnTo>
                <a:lnTo>
                  <a:pt x="106" y="141"/>
                </a:lnTo>
                <a:lnTo>
                  <a:pt x="104" y="141"/>
                </a:lnTo>
                <a:lnTo>
                  <a:pt x="104" y="139"/>
                </a:lnTo>
                <a:lnTo>
                  <a:pt x="103" y="139"/>
                </a:lnTo>
                <a:lnTo>
                  <a:pt x="103" y="137"/>
                </a:lnTo>
                <a:lnTo>
                  <a:pt x="101" y="137"/>
                </a:lnTo>
                <a:lnTo>
                  <a:pt x="103" y="137"/>
                </a:lnTo>
                <a:lnTo>
                  <a:pt x="103" y="136"/>
                </a:lnTo>
                <a:lnTo>
                  <a:pt x="103" y="134"/>
                </a:lnTo>
                <a:lnTo>
                  <a:pt x="104" y="134"/>
                </a:lnTo>
                <a:lnTo>
                  <a:pt x="106" y="134"/>
                </a:lnTo>
                <a:lnTo>
                  <a:pt x="106" y="133"/>
                </a:lnTo>
                <a:lnTo>
                  <a:pt x="107" y="133"/>
                </a:lnTo>
                <a:lnTo>
                  <a:pt x="107" y="134"/>
                </a:lnTo>
                <a:lnTo>
                  <a:pt x="109" y="136"/>
                </a:lnTo>
                <a:lnTo>
                  <a:pt x="111" y="136"/>
                </a:lnTo>
                <a:lnTo>
                  <a:pt x="111" y="137"/>
                </a:lnTo>
                <a:lnTo>
                  <a:pt x="112" y="137"/>
                </a:lnTo>
                <a:lnTo>
                  <a:pt x="114" y="137"/>
                </a:lnTo>
                <a:lnTo>
                  <a:pt x="114" y="139"/>
                </a:lnTo>
                <a:lnTo>
                  <a:pt x="115" y="139"/>
                </a:lnTo>
                <a:lnTo>
                  <a:pt x="115" y="141"/>
                </a:lnTo>
                <a:lnTo>
                  <a:pt x="117" y="141"/>
                </a:lnTo>
                <a:lnTo>
                  <a:pt x="117" y="142"/>
                </a:lnTo>
                <a:lnTo>
                  <a:pt x="117" y="144"/>
                </a:lnTo>
                <a:lnTo>
                  <a:pt x="119" y="144"/>
                </a:lnTo>
                <a:lnTo>
                  <a:pt x="119" y="145"/>
                </a:lnTo>
                <a:lnTo>
                  <a:pt x="120" y="145"/>
                </a:lnTo>
                <a:lnTo>
                  <a:pt x="120" y="144"/>
                </a:lnTo>
                <a:lnTo>
                  <a:pt x="122" y="144"/>
                </a:lnTo>
                <a:lnTo>
                  <a:pt x="122" y="145"/>
                </a:lnTo>
                <a:lnTo>
                  <a:pt x="123" y="145"/>
                </a:lnTo>
                <a:lnTo>
                  <a:pt x="123" y="147"/>
                </a:lnTo>
                <a:lnTo>
                  <a:pt x="125" y="149"/>
                </a:lnTo>
                <a:lnTo>
                  <a:pt x="127" y="149"/>
                </a:lnTo>
                <a:lnTo>
                  <a:pt x="128" y="149"/>
                </a:lnTo>
                <a:lnTo>
                  <a:pt x="128" y="150"/>
                </a:lnTo>
                <a:lnTo>
                  <a:pt x="128" y="149"/>
                </a:lnTo>
                <a:lnTo>
                  <a:pt x="130" y="149"/>
                </a:lnTo>
                <a:lnTo>
                  <a:pt x="128" y="149"/>
                </a:lnTo>
                <a:lnTo>
                  <a:pt x="128" y="147"/>
                </a:lnTo>
                <a:lnTo>
                  <a:pt x="127" y="147"/>
                </a:lnTo>
                <a:lnTo>
                  <a:pt x="125" y="147"/>
                </a:lnTo>
                <a:lnTo>
                  <a:pt x="125" y="145"/>
                </a:lnTo>
                <a:lnTo>
                  <a:pt x="123" y="145"/>
                </a:lnTo>
                <a:lnTo>
                  <a:pt x="123" y="144"/>
                </a:lnTo>
                <a:lnTo>
                  <a:pt x="125" y="144"/>
                </a:lnTo>
                <a:lnTo>
                  <a:pt x="125" y="145"/>
                </a:lnTo>
                <a:lnTo>
                  <a:pt x="125" y="144"/>
                </a:lnTo>
                <a:lnTo>
                  <a:pt x="123" y="144"/>
                </a:lnTo>
                <a:lnTo>
                  <a:pt x="123" y="142"/>
                </a:lnTo>
                <a:lnTo>
                  <a:pt x="122" y="142"/>
                </a:lnTo>
                <a:lnTo>
                  <a:pt x="122" y="141"/>
                </a:lnTo>
                <a:lnTo>
                  <a:pt x="120" y="139"/>
                </a:lnTo>
                <a:lnTo>
                  <a:pt x="119" y="139"/>
                </a:lnTo>
                <a:lnTo>
                  <a:pt x="119" y="137"/>
                </a:lnTo>
                <a:lnTo>
                  <a:pt x="117" y="137"/>
                </a:lnTo>
                <a:lnTo>
                  <a:pt x="117" y="136"/>
                </a:lnTo>
                <a:lnTo>
                  <a:pt x="115" y="136"/>
                </a:lnTo>
                <a:lnTo>
                  <a:pt x="114" y="136"/>
                </a:lnTo>
                <a:lnTo>
                  <a:pt x="114" y="134"/>
                </a:lnTo>
                <a:lnTo>
                  <a:pt x="112" y="134"/>
                </a:lnTo>
                <a:lnTo>
                  <a:pt x="114" y="134"/>
                </a:lnTo>
                <a:lnTo>
                  <a:pt x="114" y="133"/>
                </a:lnTo>
                <a:lnTo>
                  <a:pt x="115" y="133"/>
                </a:lnTo>
                <a:lnTo>
                  <a:pt x="117" y="133"/>
                </a:lnTo>
                <a:lnTo>
                  <a:pt x="117" y="131"/>
                </a:lnTo>
                <a:lnTo>
                  <a:pt x="119" y="131"/>
                </a:lnTo>
                <a:lnTo>
                  <a:pt x="119" y="129"/>
                </a:lnTo>
                <a:lnTo>
                  <a:pt x="120" y="129"/>
                </a:lnTo>
                <a:lnTo>
                  <a:pt x="120" y="131"/>
                </a:lnTo>
                <a:lnTo>
                  <a:pt x="120" y="129"/>
                </a:lnTo>
                <a:lnTo>
                  <a:pt x="120" y="131"/>
                </a:lnTo>
                <a:lnTo>
                  <a:pt x="122" y="131"/>
                </a:lnTo>
                <a:lnTo>
                  <a:pt x="122" y="133"/>
                </a:lnTo>
                <a:lnTo>
                  <a:pt x="123" y="133"/>
                </a:lnTo>
                <a:lnTo>
                  <a:pt x="123" y="134"/>
                </a:lnTo>
                <a:lnTo>
                  <a:pt x="123" y="136"/>
                </a:lnTo>
                <a:lnTo>
                  <a:pt x="125" y="136"/>
                </a:lnTo>
                <a:lnTo>
                  <a:pt x="125" y="137"/>
                </a:lnTo>
                <a:lnTo>
                  <a:pt x="127" y="137"/>
                </a:lnTo>
                <a:lnTo>
                  <a:pt x="127" y="139"/>
                </a:lnTo>
                <a:lnTo>
                  <a:pt x="128" y="139"/>
                </a:lnTo>
                <a:lnTo>
                  <a:pt x="130" y="141"/>
                </a:lnTo>
                <a:lnTo>
                  <a:pt x="131" y="139"/>
                </a:lnTo>
                <a:lnTo>
                  <a:pt x="133" y="139"/>
                </a:lnTo>
                <a:lnTo>
                  <a:pt x="133" y="137"/>
                </a:lnTo>
                <a:lnTo>
                  <a:pt x="135" y="137"/>
                </a:lnTo>
                <a:lnTo>
                  <a:pt x="133" y="137"/>
                </a:lnTo>
                <a:lnTo>
                  <a:pt x="135" y="137"/>
                </a:lnTo>
                <a:lnTo>
                  <a:pt x="135" y="136"/>
                </a:lnTo>
                <a:lnTo>
                  <a:pt x="133" y="136"/>
                </a:lnTo>
                <a:lnTo>
                  <a:pt x="133" y="137"/>
                </a:lnTo>
                <a:lnTo>
                  <a:pt x="131" y="136"/>
                </a:lnTo>
                <a:lnTo>
                  <a:pt x="131" y="137"/>
                </a:lnTo>
                <a:lnTo>
                  <a:pt x="130" y="137"/>
                </a:lnTo>
                <a:lnTo>
                  <a:pt x="128" y="137"/>
                </a:lnTo>
                <a:lnTo>
                  <a:pt x="128" y="136"/>
                </a:lnTo>
                <a:lnTo>
                  <a:pt x="127" y="136"/>
                </a:lnTo>
                <a:lnTo>
                  <a:pt x="127" y="134"/>
                </a:lnTo>
                <a:lnTo>
                  <a:pt x="127" y="133"/>
                </a:lnTo>
                <a:lnTo>
                  <a:pt x="125" y="133"/>
                </a:lnTo>
                <a:lnTo>
                  <a:pt x="125" y="131"/>
                </a:lnTo>
                <a:lnTo>
                  <a:pt x="123" y="131"/>
                </a:lnTo>
                <a:lnTo>
                  <a:pt x="122" y="129"/>
                </a:lnTo>
                <a:lnTo>
                  <a:pt x="122" y="128"/>
                </a:lnTo>
                <a:lnTo>
                  <a:pt x="123" y="128"/>
                </a:lnTo>
                <a:lnTo>
                  <a:pt x="123" y="126"/>
                </a:lnTo>
                <a:lnTo>
                  <a:pt x="123" y="125"/>
                </a:lnTo>
                <a:lnTo>
                  <a:pt x="123" y="123"/>
                </a:lnTo>
                <a:lnTo>
                  <a:pt x="125" y="125"/>
                </a:lnTo>
                <a:lnTo>
                  <a:pt x="127" y="125"/>
                </a:lnTo>
                <a:lnTo>
                  <a:pt x="127" y="123"/>
                </a:lnTo>
                <a:lnTo>
                  <a:pt x="127" y="121"/>
                </a:lnTo>
                <a:lnTo>
                  <a:pt x="128" y="121"/>
                </a:lnTo>
                <a:lnTo>
                  <a:pt x="130" y="123"/>
                </a:lnTo>
                <a:lnTo>
                  <a:pt x="130" y="125"/>
                </a:lnTo>
                <a:lnTo>
                  <a:pt x="131" y="125"/>
                </a:lnTo>
                <a:lnTo>
                  <a:pt x="133" y="126"/>
                </a:lnTo>
                <a:lnTo>
                  <a:pt x="135" y="126"/>
                </a:lnTo>
                <a:lnTo>
                  <a:pt x="135" y="128"/>
                </a:lnTo>
                <a:lnTo>
                  <a:pt x="136" y="128"/>
                </a:lnTo>
                <a:lnTo>
                  <a:pt x="136" y="129"/>
                </a:lnTo>
                <a:lnTo>
                  <a:pt x="136" y="131"/>
                </a:lnTo>
                <a:lnTo>
                  <a:pt x="138" y="131"/>
                </a:lnTo>
                <a:lnTo>
                  <a:pt x="138" y="133"/>
                </a:lnTo>
                <a:lnTo>
                  <a:pt x="139" y="133"/>
                </a:lnTo>
                <a:lnTo>
                  <a:pt x="141" y="134"/>
                </a:lnTo>
                <a:lnTo>
                  <a:pt x="143" y="136"/>
                </a:lnTo>
                <a:lnTo>
                  <a:pt x="144" y="136"/>
                </a:lnTo>
                <a:lnTo>
                  <a:pt x="146" y="136"/>
                </a:lnTo>
                <a:lnTo>
                  <a:pt x="146" y="134"/>
                </a:lnTo>
                <a:lnTo>
                  <a:pt x="144" y="134"/>
                </a:lnTo>
                <a:lnTo>
                  <a:pt x="143" y="134"/>
                </a:lnTo>
                <a:lnTo>
                  <a:pt x="143" y="133"/>
                </a:lnTo>
                <a:lnTo>
                  <a:pt x="141" y="133"/>
                </a:lnTo>
                <a:lnTo>
                  <a:pt x="141" y="131"/>
                </a:lnTo>
                <a:lnTo>
                  <a:pt x="139" y="131"/>
                </a:lnTo>
                <a:lnTo>
                  <a:pt x="139" y="129"/>
                </a:lnTo>
                <a:lnTo>
                  <a:pt x="138" y="129"/>
                </a:lnTo>
                <a:lnTo>
                  <a:pt x="136" y="129"/>
                </a:lnTo>
                <a:lnTo>
                  <a:pt x="136" y="128"/>
                </a:lnTo>
                <a:lnTo>
                  <a:pt x="138" y="128"/>
                </a:lnTo>
                <a:lnTo>
                  <a:pt x="138" y="126"/>
                </a:lnTo>
                <a:lnTo>
                  <a:pt x="136" y="126"/>
                </a:lnTo>
                <a:lnTo>
                  <a:pt x="136" y="125"/>
                </a:lnTo>
                <a:lnTo>
                  <a:pt x="135" y="125"/>
                </a:lnTo>
                <a:lnTo>
                  <a:pt x="135" y="123"/>
                </a:lnTo>
                <a:lnTo>
                  <a:pt x="133" y="123"/>
                </a:lnTo>
                <a:lnTo>
                  <a:pt x="133" y="121"/>
                </a:lnTo>
                <a:lnTo>
                  <a:pt x="131" y="121"/>
                </a:lnTo>
                <a:lnTo>
                  <a:pt x="130" y="121"/>
                </a:lnTo>
                <a:lnTo>
                  <a:pt x="128" y="121"/>
                </a:lnTo>
                <a:lnTo>
                  <a:pt x="128" y="120"/>
                </a:lnTo>
                <a:lnTo>
                  <a:pt x="127" y="120"/>
                </a:lnTo>
                <a:lnTo>
                  <a:pt x="125" y="120"/>
                </a:lnTo>
                <a:lnTo>
                  <a:pt x="125" y="121"/>
                </a:lnTo>
                <a:lnTo>
                  <a:pt x="123" y="121"/>
                </a:lnTo>
                <a:lnTo>
                  <a:pt x="122" y="121"/>
                </a:lnTo>
                <a:lnTo>
                  <a:pt x="120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3"/>
                </a:lnTo>
                <a:lnTo>
                  <a:pt x="115" y="123"/>
                </a:lnTo>
                <a:lnTo>
                  <a:pt x="115" y="121"/>
                </a:lnTo>
                <a:lnTo>
                  <a:pt x="114" y="121"/>
                </a:lnTo>
                <a:lnTo>
                  <a:pt x="112" y="121"/>
                </a:lnTo>
                <a:lnTo>
                  <a:pt x="111" y="121"/>
                </a:lnTo>
                <a:lnTo>
                  <a:pt x="109" y="121"/>
                </a:lnTo>
                <a:lnTo>
                  <a:pt x="107" y="121"/>
                </a:lnTo>
                <a:lnTo>
                  <a:pt x="107" y="120"/>
                </a:lnTo>
                <a:lnTo>
                  <a:pt x="106" y="120"/>
                </a:lnTo>
                <a:lnTo>
                  <a:pt x="104" y="120"/>
                </a:lnTo>
                <a:lnTo>
                  <a:pt x="104" y="118"/>
                </a:lnTo>
                <a:lnTo>
                  <a:pt x="103" y="118"/>
                </a:lnTo>
                <a:lnTo>
                  <a:pt x="103" y="117"/>
                </a:lnTo>
                <a:lnTo>
                  <a:pt x="103" y="115"/>
                </a:lnTo>
                <a:lnTo>
                  <a:pt x="101" y="115"/>
                </a:lnTo>
                <a:lnTo>
                  <a:pt x="99" y="115"/>
                </a:lnTo>
                <a:lnTo>
                  <a:pt x="99" y="117"/>
                </a:lnTo>
                <a:lnTo>
                  <a:pt x="99" y="115"/>
                </a:lnTo>
                <a:lnTo>
                  <a:pt x="98" y="115"/>
                </a:lnTo>
                <a:lnTo>
                  <a:pt x="96" y="115"/>
                </a:lnTo>
                <a:lnTo>
                  <a:pt x="96" y="113"/>
                </a:lnTo>
                <a:lnTo>
                  <a:pt x="98" y="113"/>
                </a:lnTo>
                <a:lnTo>
                  <a:pt x="96" y="112"/>
                </a:lnTo>
                <a:lnTo>
                  <a:pt x="95" y="112"/>
                </a:lnTo>
                <a:lnTo>
                  <a:pt x="95" y="110"/>
                </a:lnTo>
                <a:lnTo>
                  <a:pt x="93" y="110"/>
                </a:lnTo>
                <a:lnTo>
                  <a:pt x="91" y="110"/>
                </a:lnTo>
                <a:lnTo>
                  <a:pt x="90" y="110"/>
                </a:lnTo>
                <a:lnTo>
                  <a:pt x="88" y="110"/>
                </a:lnTo>
                <a:lnTo>
                  <a:pt x="87" y="110"/>
                </a:lnTo>
                <a:lnTo>
                  <a:pt x="85" y="110"/>
                </a:lnTo>
                <a:lnTo>
                  <a:pt x="83" y="110"/>
                </a:lnTo>
                <a:lnTo>
                  <a:pt x="82" y="110"/>
                </a:lnTo>
                <a:lnTo>
                  <a:pt x="80" y="110"/>
                </a:lnTo>
                <a:lnTo>
                  <a:pt x="79" y="110"/>
                </a:lnTo>
                <a:lnTo>
                  <a:pt x="79" y="109"/>
                </a:lnTo>
                <a:lnTo>
                  <a:pt x="77" y="109"/>
                </a:lnTo>
                <a:lnTo>
                  <a:pt x="79" y="109"/>
                </a:lnTo>
                <a:lnTo>
                  <a:pt x="79" y="107"/>
                </a:lnTo>
                <a:lnTo>
                  <a:pt x="77" y="107"/>
                </a:lnTo>
                <a:lnTo>
                  <a:pt x="75" y="107"/>
                </a:lnTo>
                <a:lnTo>
                  <a:pt x="75" y="109"/>
                </a:lnTo>
                <a:lnTo>
                  <a:pt x="74" y="109"/>
                </a:lnTo>
                <a:lnTo>
                  <a:pt x="74" y="107"/>
                </a:lnTo>
                <a:lnTo>
                  <a:pt x="74" y="109"/>
                </a:lnTo>
                <a:lnTo>
                  <a:pt x="72" y="109"/>
                </a:lnTo>
                <a:lnTo>
                  <a:pt x="71" y="109"/>
                </a:lnTo>
                <a:lnTo>
                  <a:pt x="71" y="110"/>
                </a:lnTo>
                <a:lnTo>
                  <a:pt x="71" y="109"/>
                </a:lnTo>
                <a:lnTo>
                  <a:pt x="71" y="110"/>
                </a:lnTo>
                <a:lnTo>
                  <a:pt x="69" y="110"/>
                </a:lnTo>
                <a:lnTo>
                  <a:pt x="67" y="110"/>
                </a:lnTo>
                <a:lnTo>
                  <a:pt x="66" y="110"/>
                </a:lnTo>
                <a:lnTo>
                  <a:pt x="67" y="109"/>
                </a:lnTo>
                <a:lnTo>
                  <a:pt x="66" y="107"/>
                </a:lnTo>
                <a:lnTo>
                  <a:pt x="67" y="107"/>
                </a:lnTo>
                <a:lnTo>
                  <a:pt x="67" y="105"/>
                </a:lnTo>
                <a:lnTo>
                  <a:pt x="69" y="105"/>
                </a:lnTo>
                <a:lnTo>
                  <a:pt x="71" y="105"/>
                </a:lnTo>
                <a:lnTo>
                  <a:pt x="72" y="104"/>
                </a:lnTo>
                <a:lnTo>
                  <a:pt x="74" y="104"/>
                </a:lnTo>
                <a:lnTo>
                  <a:pt x="74" y="102"/>
                </a:lnTo>
                <a:lnTo>
                  <a:pt x="75" y="102"/>
                </a:lnTo>
                <a:lnTo>
                  <a:pt x="75" y="101"/>
                </a:lnTo>
                <a:lnTo>
                  <a:pt x="77" y="101"/>
                </a:lnTo>
                <a:lnTo>
                  <a:pt x="79" y="101"/>
                </a:lnTo>
                <a:lnTo>
                  <a:pt x="80" y="101"/>
                </a:lnTo>
                <a:lnTo>
                  <a:pt x="80" y="99"/>
                </a:lnTo>
                <a:lnTo>
                  <a:pt x="82" y="99"/>
                </a:lnTo>
                <a:lnTo>
                  <a:pt x="83" y="99"/>
                </a:lnTo>
                <a:lnTo>
                  <a:pt x="83" y="97"/>
                </a:lnTo>
                <a:lnTo>
                  <a:pt x="85" y="97"/>
                </a:lnTo>
                <a:lnTo>
                  <a:pt x="85" y="96"/>
                </a:lnTo>
                <a:lnTo>
                  <a:pt x="85" y="94"/>
                </a:lnTo>
                <a:lnTo>
                  <a:pt x="87" y="94"/>
                </a:lnTo>
                <a:lnTo>
                  <a:pt x="88" y="94"/>
                </a:lnTo>
                <a:lnTo>
                  <a:pt x="90" y="94"/>
                </a:lnTo>
                <a:lnTo>
                  <a:pt x="91" y="94"/>
                </a:lnTo>
                <a:lnTo>
                  <a:pt x="91" y="93"/>
                </a:lnTo>
                <a:lnTo>
                  <a:pt x="93" y="93"/>
                </a:lnTo>
                <a:lnTo>
                  <a:pt x="95" y="93"/>
                </a:lnTo>
                <a:lnTo>
                  <a:pt x="93" y="93"/>
                </a:lnTo>
                <a:lnTo>
                  <a:pt x="93" y="91"/>
                </a:lnTo>
                <a:lnTo>
                  <a:pt x="91" y="91"/>
                </a:lnTo>
                <a:lnTo>
                  <a:pt x="91" y="93"/>
                </a:lnTo>
                <a:lnTo>
                  <a:pt x="91" y="91"/>
                </a:lnTo>
                <a:lnTo>
                  <a:pt x="90" y="91"/>
                </a:lnTo>
                <a:lnTo>
                  <a:pt x="88" y="91"/>
                </a:lnTo>
                <a:lnTo>
                  <a:pt x="87" y="91"/>
                </a:lnTo>
                <a:lnTo>
                  <a:pt x="85" y="91"/>
                </a:lnTo>
                <a:lnTo>
                  <a:pt x="87" y="91"/>
                </a:lnTo>
                <a:lnTo>
                  <a:pt x="85" y="91"/>
                </a:lnTo>
                <a:lnTo>
                  <a:pt x="85" y="93"/>
                </a:lnTo>
                <a:lnTo>
                  <a:pt x="85" y="94"/>
                </a:lnTo>
                <a:lnTo>
                  <a:pt x="83" y="94"/>
                </a:lnTo>
                <a:lnTo>
                  <a:pt x="83" y="96"/>
                </a:lnTo>
                <a:lnTo>
                  <a:pt x="83" y="97"/>
                </a:lnTo>
                <a:lnTo>
                  <a:pt x="82" y="97"/>
                </a:lnTo>
                <a:lnTo>
                  <a:pt x="80" y="97"/>
                </a:lnTo>
                <a:lnTo>
                  <a:pt x="80" y="99"/>
                </a:lnTo>
                <a:lnTo>
                  <a:pt x="79" y="99"/>
                </a:lnTo>
                <a:lnTo>
                  <a:pt x="79" y="97"/>
                </a:lnTo>
                <a:lnTo>
                  <a:pt x="79" y="99"/>
                </a:lnTo>
                <a:lnTo>
                  <a:pt x="77" y="99"/>
                </a:lnTo>
                <a:lnTo>
                  <a:pt x="75" y="99"/>
                </a:lnTo>
                <a:lnTo>
                  <a:pt x="74" y="101"/>
                </a:lnTo>
                <a:lnTo>
                  <a:pt x="74" y="102"/>
                </a:lnTo>
                <a:lnTo>
                  <a:pt x="72" y="102"/>
                </a:lnTo>
                <a:lnTo>
                  <a:pt x="71" y="102"/>
                </a:lnTo>
                <a:lnTo>
                  <a:pt x="71" y="104"/>
                </a:lnTo>
                <a:lnTo>
                  <a:pt x="69" y="104"/>
                </a:lnTo>
                <a:lnTo>
                  <a:pt x="69" y="102"/>
                </a:lnTo>
                <a:lnTo>
                  <a:pt x="71" y="102"/>
                </a:lnTo>
                <a:lnTo>
                  <a:pt x="71" y="101"/>
                </a:lnTo>
                <a:lnTo>
                  <a:pt x="72" y="101"/>
                </a:lnTo>
                <a:lnTo>
                  <a:pt x="72" y="99"/>
                </a:lnTo>
                <a:lnTo>
                  <a:pt x="74" y="99"/>
                </a:lnTo>
                <a:lnTo>
                  <a:pt x="72" y="99"/>
                </a:lnTo>
                <a:lnTo>
                  <a:pt x="72" y="97"/>
                </a:lnTo>
                <a:lnTo>
                  <a:pt x="71" y="97"/>
                </a:lnTo>
                <a:lnTo>
                  <a:pt x="71" y="99"/>
                </a:lnTo>
                <a:lnTo>
                  <a:pt x="69" y="99"/>
                </a:lnTo>
                <a:lnTo>
                  <a:pt x="69" y="101"/>
                </a:lnTo>
                <a:lnTo>
                  <a:pt x="67" y="101"/>
                </a:lnTo>
                <a:lnTo>
                  <a:pt x="67" y="102"/>
                </a:lnTo>
                <a:lnTo>
                  <a:pt x="67" y="104"/>
                </a:lnTo>
                <a:lnTo>
                  <a:pt x="66" y="104"/>
                </a:lnTo>
                <a:lnTo>
                  <a:pt x="64" y="104"/>
                </a:lnTo>
                <a:lnTo>
                  <a:pt x="63" y="104"/>
                </a:lnTo>
                <a:lnTo>
                  <a:pt x="64" y="105"/>
                </a:lnTo>
                <a:lnTo>
                  <a:pt x="63" y="105"/>
                </a:lnTo>
                <a:lnTo>
                  <a:pt x="61" y="105"/>
                </a:lnTo>
                <a:lnTo>
                  <a:pt x="59" y="105"/>
                </a:lnTo>
                <a:lnTo>
                  <a:pt x="59" y="107"/>
                </a:lnTo>
                <a:lnTo>
                  <a:pt x="58" y="107"/>
                </a:lnTo>
                <a:lnTo>
                  <a:pt x="56" y="107"/>
                </a:lnTo>
                <a:lnTo>
                  <a:pt x="55" y="107"/>
                </a:lnTo>
                <a:lnTo>
                  <a:pt x="53" y="107"/>
                </a:lnTo>
                <a:lnTo>
                  <a:pt x="51" y="107"/>
                </a:lnTo>
                <a:lnTo>
                  <a:pt x="50" y="107"/>
                </a:lnTo>
                <a:lnTo>
                  <a:pt x="50" y="105"/>
                </a:lnTo>
                <a:lnTo>
                  <a:pt x="48" y="105"/>
                </a:lnTo>
                <a:lnTo>
                  <a:pt x="48" y="104"/>
                </a:lnTo>
                <a:lnTo>
                  <a:pt x="48" y="102"/>
                </a:lnTo>
                <a:lnTo>
                  <a:pt x="48" y="101"/>
                </a:lnTo>
                <a:lnTo>
                  <a:pt x="47" y="101"/>
                </a:lnTo>
                <a:lnTo>
                  <a:pt x="45" y="101"/>
                </a:lnTo>
                <a:lnTo>
                  <a:pt x="45" y="102"/>
                </a:lnTo>
                <a:lnTo>
                  <a:pt x="43" y="102"/>
                </a:lnTo>
                <a:lnTo>
                  <a:pt x="45" y="101"/>
                </a:lnTo>
                <a:lnTo>
                  <a:pt x="45" y="99"/>
                </a:lnTo>
                <a:lnTo>
                  <a:pt x="43" y="99"/>
                </a:lnTo>
                <a:lnTo>
                  <a:pt x="45" y="99"/>
                </a:lnTo>
                <a:lnTo>
                  <a:pt x="43" y="99"/>
                </a:lnTo>
                <a:lnTo>
                  <a:pt x="43" y="101"/>
                </a:lnTo>
                <a:lnTo>
                  <a:pt x="43" y="102"/>
                </a:lnTo>
                <a:lnTo>
                  <a:pt x="42" y="102"/>
                </a:lnTo>
                <a:lnTo>
                  <a:pt x="40" y="102"/>
                </a:lnTo>
                <a:lnTo>
                  <a:pt x="40" y="104"/>
                </a:lnTo>
                <a:lnTo>
                  <a:pt x="39" y="104"/>
                </a:lnTo>
                <a:lnTo>
                  <a:pt x="39" y="102"/>
                </a:lnTo>
                <a:lnTo>
                  <a:pt x="37" y="102"/>
                </a:lnTo>
                <a:lnTo>
                  <a:pt x="35" y="102"/>
                </a:lnTo>
                <a:lnTo>
                  <a:pt x="35" y="104"/>
                </a:lnTo>
                <a:lnTo>
                  <a:pt x="34" y="104"/>
                </a:lnTo>
                <a:lnTo>
                  <a:pt x="32" y="104"/>
                </a:lnTo>
                <a:lnTo>
                  <a:pt x="32" y="105"/>
                </a:lnTo>
                <a:lnTo>
                  <a:pt x="31" y="105"/>
                </a:lnTo>
                <a:lnTo>
                  <a:pt x="31" y="107"/>
                </a:lnTo>
                <a:lnTo>
                  <a:pt x="31" y="105"/>
                </a:lnTo>
                <a:lnTo>
                  <a:pt x="31" y="107"/>
                </a:lnTo>
                <a:lnTo>
                  <a:pt x="29" y="107"/>
                </a:lnTo>
                <a:lnTo>
                  <a:pt x="29" y="105"/>
                </a:lnTo>
                <a:lnTo>
                  <a:pt x="29" y="107"/>
                </a:lnTo>
                <a:lnTo>
                  <a:pt x="29" y="105"/>
                </a:lnTo>
                <a:lnTo>
                  <a:pt x="29" y="107"/>
                </a:lnTo>
                <a:lnTo>
                  <a:pt x="29" y="105"/>
                </a:lnTo>
                <a:lnTo>
                  <a:pt x="29" y="107"/>
                </a:lnTo>
                <a:lnTo>
                  <a:pt x="27" y="107"/>
                </a:lnTo>
                <a:lnTo>
                  <a:pt x="27" y="105"/>
                </a:lnTo>
                <a:lnTo>
                  <a:pt x="27" y="107"/>
                </a:lnTo>
                <a:lnTo>
                  <a:pt x="27" y="105"/>
                </a:lnTo>
                <a:lnTo>
                  <a:pt x="27" y="107"/>
                </a:lnTo>
                <a:lnTo>
                  <a:pt x="27" y="105"/>
                </a:lnTo>
                <a:lnTo>
                  <a:pt x="26" y="105"/>
                </a:lnTo>
                <a:lnTo>
                  <a:pt x="26" y="104"/>
                </a:lnTo>
                <a:lnTo>
                  <a:pt x="26" y="102"/>
                </a:lnTo>
                <a:lnTo>
                  <a:pt x="26" y="104"/>
                </a:lnTo>
                <a:lnTo>
                  <a:pt x="24" y="104"/>
                </a:lnTo>
                <a:lnTo>
                  <a:pt x="24" y="102"/>
                </a:lnTo>
                <a:lnTo>
                  <a:pt x="26" y="102"/>
                </a:lnTo>
                <a:lnTo>
                  <a:pt x="24" y="102"/>
                </a:lnTo>
                <a:lnTo>
                  <a:pt x="24" y="104"/>
                </a:lnTo>
                <a:lnTo>
                  <a:pt x="24" y="102"/>
                </a:lnTo>
                <a:lnTo>
                  <a:pt x="23" y="102"/>
                </a:lnTo>
                <a:lnTo>
                  <a:pt x="23" y="104"/>
                </a:lnTo>
                <a:lnTo>
                  <a:pt x="23" y="102"/>
                </a:lnTo>
                <a:lnTo>
                  <a:pt x="21" y="102"/>
                </a:lnTo>
                <a:lnTo>
                  <a:pt x="21" y="101"/>
                </a:lnTo>
                <a:lnTo>
                  <a:pt x="23" y="101"/>
                </a:lnTo>
                <a:lnTo>
                  <a:pt x="21" y="101"/>
                </a:lnTo>
                <a:lnTo>
                  <a:pt x="21" y="99"/>
                </a:lnTo>
                <a:lnTo>
                  <a:pt x="19" y="99"/>
                </a:lnTo>
                <a:lnTo>
                  <a:pt x="19" y="97"/>
                </a:lnTo>
                <a:lnTo>
                  <a:pt x="19" y="99"/>
                </a:lnTo>
                <a:lnTo>
                  <a:pt x="18" y="97"/>
                </a:lnTo>
                <a:lnTo>
                  <a:pt x="18" y="99"/>
                </a:lnTo>
                <a:lnTo>
                  <a:pt x="18" y="97"/>
                </a:lnTo>
                <a:lnTo>
                  <a:pt x="19" y="96"/>
                </a:lnTo>
                <a:lnTo>
                  <a:pt x="21" y="96"/>
                </a:lnTo>
                <a:lnTo>
                  <a:pt x="19" y="96"/>
                </a:lnTo>
                <a:lnTo>
                  <a:pt x="19" y="94"/>
                </a:lnTo>
                <a:lnTo>
                  <a:pt x="21" y="94"/>
                </a:lnTo>
                <a:lnTo>
                  <a:pt x="19" y="94"/>
                </a:lnTo>
                <a:lnTo>
                  <a:pt x="19" y="93"/>
                </a:lnTo>
                <a:lnTo>
                  <a:pt x="21" y="93"/>
                </a:lnTo>
                <a:lnTo>
                  <a:pt x="19" y="93"/>
                </a:lnTo>
                <a:lnTo>
                  <a:pt x="21" y="93"/>
                </a:lnTo>
                <a:lnTo>
                  <a:pt x="21" y="91"/>
                </a:lnTo>
                <a:lnTo>
                  <a:pt x="19" y="91"/>
                </a:lnTo>
                <a:lnTo>
                  <a:pt x="21" y="91"/>
                </a:lnTo>
                <a:lnTo>
                  <a:pt x="21" y="89"/>
                </a:lnTo>
                <a:lnTo>
                  <a:pt x="23" y="89"/>
                </a:lnTo>
                <a:lnTo>
                  <a:pt x="21" y="89"/>
                </a:lnTo>
                <a:lnTo>
                  <a:pt x="19" y="88"/>
                </a:lnTo>
                <a:lnTo>
                  <a:pt x="19" y="89"/>
                </a:lnTo>
                <a:lnTo>
                  <a:pt x="19" y="88"/>
                </a:lnTo>
                <a:lnTo>
                  <a:pt x="21" y="88"/>
                </a:lnTo>
                <a:lnTo>
                  <a:pt x="23" y="88"/>
                </a:lnTo>
                <a:lnTo>
                  <a:pt x="24" y="88"/>
                </a:lnTo>
                <a:lnTo>
                  <a:pt x="26" y="88"/>
                </a:lnTo>
                <a:lnTo>
                  <a:pt x="27" y="88"/>
                </a:lnTo>
                <a:lnTo>
                  <a:pt x="26" y="86"/>
                </a:lnTo>
                <a:lnTo>
                  <a:pt x="27" y="86"/>
                </a:lnTo>
                <a:lnTo>
                  <a:pt x="26" y="86"/>
                </a:lnTo>
                <a:lnTo>
                  <a:pt x="24" y="86"/>
                </a:lnTo>
                <a:lnTo>
                  <a:pt x="23" y="86"/>
                </a:lnTo>
                <a:lnTo>
                  <a:pt x="23" y="88"/>
                </a:lnTo>
                <a:lnTo>
                  <a:pt x="21" y="88"/>
                </a:lnTo>
                <a:lnTo>
                  <a:pt x="19" y="88"/>
                </a:lnTo>
                <a:lnTo>
                  <a:pt x="18" y="88"/>
                </a:lnTo>
                <a:lnTo>
                  <a:pt x="16" y="88"/>
                </a:lnTo>
                <a:lnTo>
                  <a:pt x="15" y="88"/>
                </a:lnTo>
                <a:lnTo>
                  <a:pt x="13" y="88"/>
                </a:lnTo>
                <a:lnTo>
                  <a:pt x="13" y="86"/>
                </a:lnTo>
                <a:lnTo>
                  <a:pt x="11" y="86"/>
                </a:lnTo>
                <a:lnTo>
                  <a:pt x="10" y="85"/>
                </a:lnTo>
                <a:lnTo>
                  <a:pt x="10" y="83"/>
                </a:lnTo>
                <a:lnTo>
                  <a:pt x="8" y="83"/>
                </a:lnTo>
                <a:lnTo>
                  <a:pt x="10" y="83"/>
                </a:lnTo>
                <a:lnTo>
                  <a:pt x="10" y="81"/>
                </a:lnTo>
                <a:lnTo>
                  <a:pt x="8" y="81"/>
                </a:lnTo>
                <a:lnTo>
                  <a:pt x="7" y="81"/>
                </a:lnTo>
                <a:lnTo>
                  <a:pt x="7" y="80"/>
                </a:lnTo>
                <a:lnTo>
                  <a:pt x="5" y="80"/>
                </a:lnTo>
                <a:lnTo>
                  <a:pt x="5" y="78"/>
                </a:lnTo>
                <a:lnTo>
                  <a:pt x="7" y="78"/>
                </a:lnTo>
                <a:lnTo>
                  <a:pt x="8" y="78"/>
                </a:lnTo>
                <a:lnTo>
                  <a:pt x="7" y="78"/>
                </a:lnTo>
                <a:lnTo>
                  <a:pt x="7" y="77"/>
                </a:lnTo>
                <a:lnTo>
                  <a:pt x="7" y="78"/>
                </a:lnTo>
                <a:lnTo>
                  <a:pt x="7" y="77"/>
                </a:lnTo>
                <a:lnTo>
                  <a:pt x="7" y="75"/>
                </a:lnTo>
                <a:lnTo>
                  <a:pt x="8" y="75"/>
                </a:lnTo>
                <a:lnTo>
                  <a:pt x="8" y="73"/>
                </a:lnTo>
                <a:lnTo>
                  <a:pt x="10" y="73"/>
                </a:lnTo>
                <a:lnTo>
                  <a:pt x="8" y="73"/>
                </a:lnTo>
                <a:lnTo>
                  <a:pt x="10" y="73"/>
                </a:lnTo>
                <a:lnTo>
                  <a:pt x="10" y="75"/>
                </a:lnTo>
                <a:lnTo>
                  <a:pt x="11" y="75"/>
                </a:lnTo>
                <a:lnTo>
                  <a:pt x="11" y="73"/>
                </a:lnTo>
                <a:lnTo>
                  <a:pt x="13" y="73"/>
                </a:lnTo>
                <a:lnTo>
                  <a:pt x="13" y="75"/>
                </a:lnTo>
                <a:lnTo>
                  <a:pt x="13" y="73"/>
                </a:lnTo>
                <a:lnTo>
                  <a:pt x="15" y="73"/>
                </a:lnTo>
                <a:lnTo>
                  <a:pt x="16" y="73"/>
                </a:lnTo>
                <a:lnTo>
                  <a:pt x="18" y="73"/>
                </a:lnTo>
                <a:lnTo>
                  <a:pt x="19" y="73"/>
                </a:lnTo>
                <a:lnTo>
                  <a:pt x="21" y="73"/>
                </a:lnTo>
                <a:lnTo>
                  <a:pt x="21" y="75"/>
                </a:lnTo>
                <a:lnTo>
                  <a:pt x="23" y="75"/>
                </a:lnTo>
                <a:lnTo>
                  <a:pt x="24" y="75"/>
                </a:lnTo>
                <a:lnTo>
                  <a:pt x="24" y="73"/>
                </a:lnTo>
                <a:lnTo>
                  <a:pt x="24" y="75"/>
                </a:lnTo>
                <a:lnTo>
                  <a:pt x="26" y="75"/>
                </a:lnTo>
                <a:lnTo>
                  <a:pt x="27" y="75"/>
                </a:lnTo>
                <a:lnTo>
                  <a:pt x="26" y="75"/>
                </a:lnTo>
                <a:lnTo>
                  <a:pt x="27" y="73"/>
                </a:lnTo>
                <a:lnTo>
                  <a:pt x="29" y="73"/>
                </a:lnTo>
                <a:lnTo>
                  <a:pt x="31" y="73"/>
                </a:lnTo>
                <a:lnTo>
                  <a:pt x="32" y="73"/>
                </a:lnTo>
                <a:lnTo>
                  <a:pt x="34" y="73"/>
                </a:lnTo>
                <a:lnTo>
                  <a:pt x="34" y="75"/>
                </a:lnTo>
                <a:lnTo>
                  <a:pt x="35" y="75"/>
                </a:lnTo>
                <a:lnTo>
                  <a:pt x="37" y="75"/>
                </a:lnTo>
                <a:lnTo>
                  <a:pt x="39" y="75"/>
                </a:lnTo>
                <a:lnTo>
                  <a:pt x="40" y="75"/>
                </a:lnTo>
                <a:lnTo>
                  <a:pt x="42" y="75"/>
                </a:lnTo>
                <a:lnTo>
                  <a:pt x="43" y="75"/>
                </a:lnTo>
                <a:lnTo>
                  <a:pt x="45" y="75"/>
                </a:lnTo>
                <a:lnTo>
                  <a:pt x="45" y="73"/>
                </a:lnTo>
                <a:lnTo>
                  <a:pt x="47" y="73"/>
                </a:lnTo>
                <a:lnTo>
                  <a:pt x="48" y="73"/>
                </a:lnTo>
                <a:lnTo>
                  <a:pt x="50" y="73"/>
                </a:lnTo>
                <a:lnTo>
                  <a:pt x="51" y="73"/>
                </a:lnTo>
                <a:lnTo>
                  <a:pt x="53" y="72"/>
                </a:lnTo>
                <a:lnTo>
                  <a:pt x="55" y="72"/>
                </a:lnTo>
                <a:lnTo>
                  <a:pt x="56" y="72"/>
                </a:lnTo>
                <a:lnTo>
                  <a:pt x="58" y="72"/>
                </a:lnTo>
                <a:lnTo>
                  <a:pt x="56" y="72"/>
                </a:lnTo>
                <a:lnTo>
                  <a:pt x="56" y="70"/>
                </a:lnTo>
                <a:lnTo>
                  <a:pt x="58" y="70"/>
                </a:lnTo>
                <a:lnTo>
                  <a:pt x="58" y="69"/>
                </a:lnTo>
                <a:lnTo>
                  <a:pt x="58" y="67"/>
                </a:lnTo>
                <a:lnTo>
                  <a:pt x="58" y="65"/>
                </a:lnTo>
                <a:lnTo>
                  <a:pt x="58" y="64"/>
                </a:lnTo>
                <a:lnTo>
                  <a:pt x="58" y="62"/>
                </a:lnTo>
                <a:lnTo>
                  <a:pt x="56" y="62"/>
                </a:lnTo>
                <a:lnTo>
                  <a:pt x="56" y="61"/>
                </a:lnTo>
                <a:lnTo>
                  <a:pt x="58" y="61"/>
                </a:lnTo>
                <a:lnTo>
                  <a:pt x="59" y="61"/>
                </a:lnTo>
                <a:lnTo>
                  <a:pt x="59" y="59"/>
                </a:lnTo>
                <a:lnTo>
                  <a:pt x="61" y="59"/>
                </a:lnTo>
                <a:lnTo>
                  <a:pt x="63" y="59"/>
                </a:lnTo>
                <a:lnTo>
                  <a:pt x="63" y="57"/>
                </a:lnTo>
                <a:lnTo>
                  <a:pt x="64" y="57"/>
                </a:lnTo>
                <a:lnTo>
                  <a:pt x="66" y="57"/>
                </a:lnTo>
                <a:lnTo>
                  <a:pt x="66" y="59"/>
                </a:lnTo>
                <a:lnTo>
                  <a:pt x="67" y="59"/>
                </a:lnTo>
                <a:lnTo>
                  <a:pt x="69" y="59"/>
                </a:lnTo>
                <a:lnTo>
                  <a:pt x="69" y="57"/>
                </a:lnTo>
                <a:lnTo>
                  <a:pt x="67" y="57"/>
                </a:lnTo>
                <a:lnTo>
                  <a:pt x="67" y="56"/>
                </a:lnTo>
                <a:lnTo>
                  <a:pt x="69" y="56"/>
                </a:lnTo>
                <a:lnTo>
                  <a:pt x="67" y="56"/>
                </a:lnTo>
                <a:lnTo>
                  <a:pt x="67" y="54"/>
                </a:lnTo>
                <a:lnTo>
                  <a:pt x="67" y="53"/>
                </a:lnTo>
                <a:lnTo>
                  <a:pt x="67" y="51"/>
                </a:lnTo>
                <a:lnTo>
                  <a:pt x="69" y="51"/>
                </a:lnTo>
                <a:lnTo>
                  <a:pt x="71" y="51"/>
                </a:lnTo>
                <a:lnTo>
                  <a:pt x="72" y="51"/>
                </a:lnTo>
                <a:lnTo>
                  <a:pt x="72" y="53"/>
                </a:lnTo>
                <a:lnTo>
                  <a:pt x="74" y="53"/>
                </a:lnTo>
                <a:lnTo>
                  <a:pt x="74" y="51"/>
                </a:lnTo>
                <a:lnTo>
                  <a:pt x="75" y="51"/>
                </a:lnTo>
                <a:lnTo>
                  <a:pt x="77" y="51"/>
                </a:lnTo>
                <a:lnTo>
                  <a:pt x="79" y="49"/>
                </a:lnTo>
                <a:lnTo>
                  <a:pt x="80" y="49"/>
                </a:lnTo>
                <a:lnTo>
                  <a:pt x="82" y="49"/>
                </a:lnTo>
                <a:lnTo>
                  <a:pt x="83" y="49"/>
                </a:lnTo>
                <a:lnTo>
                  <a:pt x="85" y="49"/>
                </a:lnTo>
                <a:lnTo>
                  <a:pt x="87" y="49"/>
                </a:lnTo>
                <a:lnTo>
                  <a:pt x="88" y="51"/>
                </a:lnTo>
                <a:lnTo>
                  <a:pt x="90" y="51"/>
                </a:lnTo>
                <a:lnTo>
                  <a:pt x="90" y="53"/>
                </a:lnTo>
                <a:lnTo>
                  <a:pt x="91" y="53"/>
                </a:lnTo>
                <a:lnTo>
                  <a:pt x="91" y="51"/>
                </a:lnTo>
                <a:lnTo>
                  <a:pt x="93" y="51"/>
                </a:lnTo>
                <a:lnTo>
                  <a:pt x="93" y="53"/>
                </a:lnTo>
                <a:lnTo>
                  <a:pt x="95" y="53"/>
                </a:lnTo>
                <a:lnTo>
                  <a:pt x="96" y="53"/>
                </a:lnTo>
                <a:lnTo>
                  <a:pt x="98" y="53"/>
                </a:lnTo>
                <a:lnTo>
                  <a:pt x="98" y="54"/>
                </a:lnTo>
                <a:lnTo>
                  <a:pt x="98" y="53"/>
                </a:lnTo>
                <a:lnTo>
                  <a:pt x="99" y="53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1" y="54"/>
                </a:lnTo>
                <a:lnTo>
                  <a:pt x="103" y="54"/>
                </a:lnTo>
                <a:lnTo>
                  <a:pt x="104" y="54"/>
                </a:lnTo>
                <a:lnTo>
                  <a:pt x="106" y="54"/>
                </a:lnTo>
                <a:lnTo>
                  <a:pt x="106" y="53"/>
                </a:lnTo>
                <a:lnTo>
                  <a:pt x="107" y="53"/>
                </a:lnTo>
                <a:lnTo>
                  <a:pt x="109" y="53"/>
                </a:lnTo>
                <a:lnTo>
                  <a:pt x="111" y="51"/>
                </a:lnTo>
                <a:lnTo>
                  <a:pt x="111" y="53"/>
                </a:lnTo>
                <a:lnTo>
                  <a:pt x="111" y="51"/>
                </a:lnTo>
                <a:lnTo>
                  <a:pt x="112" y="51"/>
                </a:lnTo>
                <a:lnTo>
                  <a:pt x="114" y="51"/>
                </a:lnTo>
                <a:lnTo>
                  <a:pt x="115" y="51"/>
                </a:lnTo>
                <a:lnTo>
                  <a:pt x="115" y="49"/>
                </a:lnTo>
                <a:lnTo>
                  <a:pt x="117" y="49"/>
                </a:lnTo>
                <a:lnTo>
                  <a:pt x="119" y="49"/>
                </a:lnTo>
                <a:lnTo>
                  <a:pt x="120" y="48"/>
                </a:lnTo>
                <a:lnTo>
                  <a:pt x="120" y="46"/>
                </a:lnTo>
                <a:lnTo>
                  <a:pt x="122" y="46"/>
                </a:lnTo>
                <a:lnTo>
                  <a:pt x="122" y="48"/>
                </a:lnTo>
                <a:lnTo>
                  <a:pt x="122" y="46"/>
                </a:lnTo>
                <a:lnTo>
                  <a:pt x="123" y="46"/>
                </a:lnTo>
                <a:lnTo>
                  <a:pt x="125" y="46"/>
                </a:lnTo>
                <a:lnTo>
                  <a:pt x="127" y="46"/>
                </a:lnTo>
                <a:lnTo>
                  <a:pt x="128" y="46"/>
                </a:lnTo>
                <a:lnTo>
                  <a:pt x="128" y="45"/>
                </a:lnTo>
                <a:lnTo>
                  <a:pt x="128" y="46"/>
                </a:lnTo>
                <a:lnTo>
                  <a:pt x="130" y="46"/>
                </a:lnTo>
                <a:lnTo>
                  <a:pt x="131" y="46"/>
                </a:lnTo>
                <a:lnTo>
                  <a:pt x="131" y="48"/>
                </a:lnTo>
                <a:lnTo>
                  <a:pt x="131" y="46"/>
                </a:lnTo>
                <a:lnTo>
                  <a:pt x="133" y="46"/>
                </a:lnTo>
                <a:lnTo>
                  <a:pt x="131" y="48"/>
                </a:lnTo>
                <a:lnTo>
                  <a:pt x="133" y="48"/>
                </a:lnTo>
                <a:lnTo>
                  <a:pt x="133" y="49"/>
                </a:lnTo>
                <a:lnTo>
                  <a:pt x="135" y="49"/>
                </a:lnTo>
                <a:lnTo>
                  <a:pt x="133" y="49"/>
                </a:lnTo>
                <a:lnTo>
                  <a:pt x="131" y="49"/>
                </a:lnTo>
                <a:lnTo>
                  <a:pt x="130" y="51"/>
                </a:lnTo>
                <a:lnTo>
                  <a:pt x="128" y="51"/>
                </a:lnTo>
                <a:lnTo>
                  <a:pt x="128" y="53"/>
                </a:lnTo>
                <a:lnTo>
                  <a:pt x="130" y="53"/>
                </a:lnTo>
                <a:lnTo>
                  <a:pt x="130" y="51"/>
                </a:lnTo>
                <a:lnTo>
                  <a:pt x="131" y="51"/>
                </a:lnTo>
                <a:lnTo>
                  <a:pt x="133" y="51"/>
                </a:lnTo>
                <a:lnTo>
                  <a:pt x="135" y="51"/>
                </a:lnTo>
                <a:lnTo>
                  <a:pt x="135" y="49"/>
                </a:lnTo>
                <a:lnTo>
                  <a:pt x="135" y="51"/>
                </a:lnTo>
                <a:lnTo>
                  <a:pt x="136" y="51"/>
                </a:lnTo>
                <a:lnTo>
                  <a:pt x="136" y="49"/>
                </a:lnTo>
                <a:lnTo>
                  <a:pt x="138" y="49"/>
                </a:lnTo>
                <a:lnTo>
                  <a:pt x="139" y="49"/>
                </a:lnTo>
                <a:lnTo>
                  <a:pt x="139" y="51"/>
                </a:lnTo>
                <a:lnTo>
                  <a:pt x="141" y="51"/>
                </a:lnTo>
                <a:lnTo>
                  <a:pt x="143" y="51"/>
                </a:lnTo>
                <a:lnTo>
                  <a:pt x="143" y="49"/>
                </a:lnTo>
                <a:lnTo>
                  <a:pt x="144" y="49"/>
                </a:lnTo>
                <a:lnTo>
                  <a:pt x="143" y="49"/>
                </a:lnTo>
                <a:lnTo>
                  <a:pt x="144" y="49"/>
                </a:lnTo>
                <a:lnTo>
                  <a:pt x="144" y="48"/>
                </a:lnTo>
                <a:lnTo>
                  <a:pt x="144" y="46"/>
                </a:lnTo>
                <a:lnTo>
                  <a:pt x="146" y="46"/>
                </a:lnTo>
                <a:lnTo>
                  <a:pt x="147" y="46"/>
                </a:lnTo>
                <a:lnTo>
                  <a:pt x="146" y="45"/>
                </a:lnTo>
                <a:lnTo>
                  <a:pt x="147" y="45"/>
                </a:lnTo>
                <a:lnTo>
                  <a:pt x="147" y="46"/>
                </a:lnTo>
                <a:lnTo>
                  <a:pt x="147" y="45"/>
                </a:lnTo>
                <a:lnTo>
                  <a:pt x="149" y="45"/>
                </a:lnTo>
                <a:lnTo>
                  <a:pt x="151" y="43"/>
                </a:lnTo>
                <a:lnTo>
                  <a:pt x="149" y="43"/>
                </a:lnTo>
                <a:lnTo>
                  <a:pt x="149" y="41"/>
                </a:lnTo>
                <a:lnTo>
                  <a:pt x="151" y="41"/>
                </a:lnTo>
                <a:lnTo>
                  <a:pt x="151" y="43"/>
                </a:lnTo>
                <a:lnTo>
                  <a:pt x="151" y="41"/>
                </a:lnTo>
                <a:lnTo>
                  <a:pt x="152" y="41"/>
                </a:lnTo>
                <a:lnTo>
                  <a:pt x="154" y="41"/>
                </a:lnTo>
                <a:lnTo>
                  <a:pt x="154" y="40"/>
                </a:lnTo>
                <a:lnTo>
                  <a:pt x="154" y="38"/>
                </a:lnTo>
                <a:lnTo>
                  <a:pt x="155" y="38"/>
                </a:lnTo>
                <a:lnTo>
                  <a:pt x="155" y="37"/>
                </a:lnTo>
                <a:lnTo>
                  <a:pt x="157" y="37"/>
                </a:lnTo>
                <a:lnTo>
                  <a:pt x="157" y="35"/>
                </a:lnTo>
                <a:lnTo>
                  <a:pt x="159" y="35"/>
                </a:lnTo>
                <a:lnTo>
                  <a:pt x="159" y="33"/>
                </a:lnTo>
                <a:lnTo>
                  <a:pt x="159" y="32"/>
                </a:lnTo>
                <a:lnTo>
                  <a:pt x="160" y="32"/>
                </a:lnTo>
                <a:lnTo>
                  <a:pt x="160" y="30"/>
                </a:lnTo>
                <a:lnTo>
                  <a:pt x="159" y="30"/>
                </a:lnTo>
                <a:lnTo>
                  <a:pt x="160" y="30"/>
                </a:lnTo>
                <a:lnTo>
                  <a:pt x="162" y="30"/>
                </a:lnTo>
                <a:lnTo>
                  <a:pt x="162" y="29"/>
                </a:lnTo>
                <a:lnTo>
                  <a:pt x="160" y="29"/>
                </a:lnTo>
                <a:lnTo>
                  <a:pt x="162" y="29"/>
                </a:lnTo>
                <a:lnTo>
                  <a:pt x="162" y="27"/>
                </a:lnTo>
                <a:lnTo>
                  <a:pt x="162" y="29"/>
                </a:lnTo>
                <a:lnTo>
                  <a:pt x="163" y="29"/>
                </a:lnTo>
                <a:lnTo>
                  <a:pt x="163" y="27"/>
                </a:lnTo>
                <a:lnTo>
                  <a:pt x="163" y="29"/>
                </a:lnTo>
                <a:lnTo>
                  <a:pt x="163" y="27"/>
                </a:lnTo>
                <a:lnTo>
                  <a:pt x="165" y="27"/>
                </a:lnTo>
                <a:lnTo>
                  <a:pt x="167" y="27"/>
                </a:lnTo>
                <a:lnTo>
                  <a:pt x="168" y="27"/>
                </a:lnTo>
                <a:lnTo>
                  <a:pt x="170" y="27"/>
                </a:lnTo>
                <a:lnTo>
                  <a:pt x="170" y="25"/>
                </a:lnTo>
                <a:lnTo>
                  <a:pt x="170" y="24"/>
                </a:lnTo>
                <a:lnTo>
                  <a:pt x="168" y="24"/>
                </a:lnTo>
                <a:lnTo>
                  <a:pt x="170" y="24"/>
                </a:lnTo>
                <a:lnTo>
                  <a:pt x="170" y="22"/>
                </a:lnTo>
                <a:lnTo>
                  <a:pt x="168" y="22"/>
                </a:lnTo>
                <a:lnTo>
                  <a:pt x="168" y="21"/>
                </a:lnTo>
                <a:lnTo>
                  <a:pt x="167" y="21"/>
                </a:lnTo>
                <a:lnTo>
                  <a:pt x="167" y="19"/>
                </a:lnTo>
                <a:lnTo>
                  <a:pt x="168" y="19"/>
                </a:lnTo>
                <a:lnTo>
                  <a:pt x="170" y="19"/>
                </a:lnTo>
                <a:lnTo>
                  <a:pt x="168" y="19"/>
                </a:lnTo>
                <a:lnTo>
                  <a:pt x="168" y="21"/>
                </a:lnTo>
                <a:lnTo>
                  <a:pt x="170" y="21"/>
                </a:lnTo>
                <a:lnTo>
                  <a:pt x="171" y="21"/>
                </a:lnTo>
                <a:lnTo>
                  <a:pt x="173" y="21"/>
                </a:lnTo>
                <a:lnTo>
                  <a:pt x="175" y="21"/>
                </a:lnTo>
                <a:lnTo>
                  <a:pt x="175" y="22"/>
                </a:lnTo>
                <a:lnTo>
                  <a:pt x="176" y="22"/>
                </a:lnTo>
                <a:lnTo>
                  <a:pt x="176" y="21"/>
                </a:lnTo>
                <a:lnTo>
                  <a:pt x="178" y="21"/>
                </a:lnTo>
                <a:lnTo>
                  <a:pt x="178" y="19"/>
                </a:lnTo>
                <a:lnTo>
                  <a:pt x="179" y="19"/>
                </a:lnTo>
                <a:lnTo>
                  <a:pt x="179" y="17"/>
                </a:lnTo>
                <a:lnTo>
                  <a:pt x="181" y="17"/>
                </a:lnTo>
                <a:lnTo>
                  <a:pt x="181" y="16"/>
                </a:lnTo>
                <a:lnTo>
                  <a:pt x="183" y="16"/>
                </a:lnTo>
                <a:lnTo>
                  <a:pt x="183" y="14"/>
                </a:lnTo>
                <a:lnTo>
                  <a:pt x="184" y="14"/>
                </a:lnTo>
                <a:lnTo>
                  <a:pt x="184" y="13"/>
                </a:lnTo>
                <a:lnTo>
                  <a:pt x="186" y="13"/>
                </a:lnTo>
                <a:lnTo>
                  <a:pt x="186" y="11"/>
                </a:lnTo>
                <a:lnTo>
                  <a:pt x="187" y="11"/>
                </a:lnTo>
                <a:lnTo>
                  <a:pt x="187" y="9"/>
                </a:lnTo>
                <a:lnTo>
                  <a:pt x="187" y="8"/>
                </a:lnTo>
                <a:lnTo>
                  <a:pt x="187" y="9"/>
                </a:lnTo>
                <a:lnTo>
                  <a:pt x="189" y="9"/>
                </a:lnTo>
                <a:lnTo>
                  <a:pt x="191" y="9"/>
                </a:lnTo>
                <a:lnTo>
                  <a:pt x="192" y="9"/>
                </a:lnTo>
                <a:lnTo>
                  <a:pt x="194" y="9"/>
                </a:lnTo>
                <a:lnTo>
                  <a:pt x="194" y="11"/>
                </a:lnTo>
                <a:lnTo>
                  <a:pt x="195" y="11"/>
                </a:lnTo>
                <a:lnTo>
                  <a:pt x="197" y="11"/>
                </a:lnTo>
                <a:lnTo>
                  <a:pt x="199" y="11"/>
                </a:lnTo>
                <a:lnTo>
                  <a:pt x="199" y="9"/>
                </a:lnTo>
                <a:lnTo>
                  <a:pt x="200" y="9"/>
                </a:lnTo>
                <a:lnTo>
                  <a:pt x="202" y="9"/>
                </a:lnTo>
                <a:lnTo>
                  <a:pt x="203" y="9"/>
                </a:lnTo>
                <a:lnTo>
                  <a:pt x="203" y="11"/>
                </a:lnTo>
                <a:lnTo>
                  <a:pt x="205" y="11"/>
                </a:lnTo>
                <a:lnTo>
                  <a:pt x="207" y="11"/>
                </a:lnTo>
                <a:lnTo>
                  <a:pt x="208" y="11"/>
                </a:lnTo>
                <a:lnTo>
                  <a:pt x="208" y="9"/>
                </a:lnTo>
                <a:lnTo>
                  <a:pt x="210" y="9"/>
                </a:lnTo>
                <a:lnTo>
                  <a:pt x="211" y="9"/>
                </a:lnTo>
                <a:lnTo>
                  <a:pt x="213" y="8"/>
                </a:lnTo>
                <a:lnTo>
                  <a:pt x="213" y="6"/>
                </a:lnTo>
                <a:lnTo>
                  <a:pt x="215" y="6"/>
                </a:lnTo>
                <a:lnTo>
                  <a:pt x="215" y="5"/>
                </a:lnTo>
                <a:lnTo>
                  <a:pt x="215" y="3"/>
                </a:lnTo>
                <a:lnTo>
                  <a:pt x="215" y="1"/>
                </a:lnTo>
                <a:lnTo>
                  <a:pt x="215" y="0"/>
                </a:lnTo>
                <a:lnTo>
                  <a:pt x="216" y="0"/>
                </a:lnTo>
                <a:lnTo>
                  <a:pt x="216" y="1"/>
                </a:lnTo>
                <a:lnTo>
                  <a:pt x="218" y="1"/>
                </a:lnTo>
                <a:lnTo>
                  <a:pt x="219" y="1"/>
                </a:lnTo>
                <a:lnTo>
                  <a:pt x="219" y="3"/>
                </a:lnTo>
                <a:lnTo>
                  <a:pt x="219" y="5"/>
                </a:lnTo>
                <a:lnTo>
                  <a:pt x="219" y="6"/>
                </a:lnTo>
                <a:lnTo>
                  <a:pt x="218" y="8"/>
                </a:lnTo>
                <a:lnTo>
                  <a:pt x="218" y="9"/>
                </a:lnTo>
                <a:close/>
              </a:path>
            </a:pathLst>
          </a:custGeom>
          <a:solidFill>
            <a:srgbClr val="8139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3"/>
          <p:cNvSpPr>
            <a:spLocks/>
          </p:cNvSpPr>
          <p:nvPr/>
        </p:nvSpPr>
        <p:spPr bwMode="auto">
          <a:xfrm>
            <a:off x="4346576" y="1958976"/>
            <a:ext cx="538163" cy="657225"/>
          </a:xfrm>
          <a:custGeom>
            <a:avLst/>
            <a:gdLst/>
            <a:ahLst/>
            <a:cxnLst>
              <a:cxn ang="0">
                <a:pos x="268" y="78"/>
              </a:cxn>
              <a:cxn ang="0">
                <a:pos x="259" y="86"/>
              </a:cxn>
              <a:cxn ang="0">
                <a:pos x="268" y="91"/>
              </a:cxn>
              <a:cxn ang="0">
                <a:pos x="278" y="97"/>
              </a:cxn>
              <a:cxn ang="0">
                <a:pos x="278" y="107"/>
              </a:cxn>
              <a:cxn ang="0">
                <a:pos x="265" y="110"/>
              </a:cxn>
              <a:cxn ang="0">
                <a:pos x="262" y="100"/>
              </a:cxn>
              <a:cxn ang="0">
                <a:pos x="256" y="110"/>
              </a:cxn>
              <a:cxn ang="0">
                <a:pos x="246" y="115"/>
              </a:cxn>
              <a:cxn ang="0">
                <a:pos x="254" y="120"/>
              </a:cxn>
              <a:cxn ang="0">
                <a:pos x="256" y="129"/>
              </a:cxn>
              <a:cxn ang="0">
                <a:pos x="265" y="139"/>
              </a:cxn>
              <a:cxn ang="0">
                <a:pos x="272" y="136"/>
              </a:cxn>
              <a:cxn ang="0">
                <a:pos x="284" y="139"/>
              </a:cxn>
              <a:cxn ang="0">
                <a:pos x="297" y="148"/>
              </a:cxn>
              <a:cxn ang="0">
                <a:pos x="297" y="196"/>
              </a:cxn>
              <a:cxn ang="0">
                <a:pos x="294" y="235"/>
              </a:cxn>
              <a:cxn ang="0">
                <a:pos x="273" y="256"/>
              </a:cxn>
              <a:cxn ang="0">
                <a:pos x="288" y="275"/>
              </a:cxn>
              <a:cxn ang="0">
                <a:pos x="310" y="294"/>
              </a:cxn>
              <a:cxn ang="0">
                <a:pos x="332" y="318"/>
              </a:cxn>
              <a:cxn ang="0">
                <a:pos x="339" y="379"/>
              </a:cxn>
              <a:cxn ang="0">
                <a:pos x="292" y="379"/>
              </a:cxn>
              <a:cxn ang="0">
                <a:pos x="244" y="379"/>
              </a:cxn>
              <a:cxn ang="0">
                <a:pos x="192" y="379"/>
              </a:cxn>
              <a:cxn ang="0">
                <a:pos x="142" y="379"/>
              </a:cxn>
              <a:cxn ang="0">
                <a:pos x="134" y="400"/>
              </a:cxn>
              <a:cxn ang="0">
                <a:pos x="108" y="406"/>
              </a:cxn>
              <a:cxn ang="0">
                <a:pos x="89" y="412"/>
              </a:cxn>
              <a:cxn ang="0">
                <a:pos x="72" y="393"/>
              </a:cxn>
              <a:cxn ang="0">
                <a:pos x="62" y="390"/>
              </a:cxn>
              <a:cxn ang="0">
                <a:pos x="33" y="390"/>
              </a:cxn>
              <a:cxn ang="0">
                <a:pos x="32" y="369"/>
              </a:cxn>
              <a:cxn ang="0">
                <a:pos x="3" y="345"/>
              </a:cxn>
              <a:cxn ang="0">
                <a:pos x="1" y="278"/>
              </a:cxn>
              <a:cxn ang="0">
                <a:pos x="0" y="264"/>
              </a:cxn>
              <a:cxn ang="0">
                <a:pos x="19" y="182"/>
              </a:cxn>
              <a:cxn ang="0">
                <a:pos x="33" y="139"/>
              </a:cxn>
              <a:cxn ang="0">
                <a:pos x="40" y="112"/>
              </a:cxn>
              <a:cxn ang="0">
                <a:pos x="35" y="78"/>
              </a:cxn>
              <a:cxn ang="0">
                <a:pos x="11" y="64"/>
              </a:cxn>
              <a:cxn ang="0">
                <a:pos x="14" y="32"/>
              </a:cxn>
              <a:cxn ang="0">
                <a:pos x="25" y="16"/>
              </a:cxn>
              <a:cxn ang="0">
                <a:pos x="46" y="11"/>
              </a:cxn>
              <a:cxn ang="0">
                <a:pos x="64" y="3"/>
              </a:cxn>
              <a:cxn ang="0">
                <a:pos x="86" y="0"/>
              </a:cxn>
              <a:cxn ang="0">
                <a:pos x="96" y="6"/>
              </a:cxn>
              <a:cxn ang="0">
                <a:pos x="107" y="14"/>
              </a:cxn>
              <a:cxn ang="0">
                <a:pos x="120" y="22"/>
              </a:cxn>
              <a:cxn ang="0">
                <a:pos x="132" y="28"/>
              </a:cxn>
              <a:cxn ang="0">
                <a:pos x="144" y="35"/>
              </a:cxn>
              <a:cxn ang="0">
                <a:pos x="155" y="43"/>
              </a:cxn>
              <a:cxn ang="0">
                <a:pos x="168" y="43"/>
              </a:cxn>
              <a:cxn ang="0">
                <a:pos x="180" y="44"/>
              </a:cxn>
              <a:cxn ang="0">
                <a:pos x="193" y="44"/>
              </a:cxn>
              <a:cxn ang="0">
                <a:pos x="208" y="52"/>
              </a:cxn>
              <a:cxn ang="0">
                <a:pos x="224" y="52"/>
              </a:cxn>
              <a:cxn ang="0">
                <a:pos x="233" y="57"/>
              </a:cxn>
              <a:cxn ang="0">
                <a:pos x="244" y="60"/>
              </a:cxn>
              <a:cxn ang="0">
                <a:pos x="260" y="64"/>
              </a:cxn>
            </a:cxnLst>
            <a:rect l="0" t="0" r="r" b="b"/>
            <a:pathLst>
              <a:path w="339" h="414">
                <a:moveTo>
                  <a:pt x="272" y="65"/>
                </a:moveTo>
                <a:lnTo>
                  <a:pt x="272" y="68"/>
                </a:lnTo>
                <a:lnTo>
                  <a:pt x="270" y="68"/>
                </a:lnTo>
                <a:lnTo>
                  <a:pt x="270" y="70"/>
                </a:lnTo>
                <a:lnTo>
                  <a:pt x="268" y="70"/>
                </a:lnTo>
                <a:lnTo>
                  <a:pt x="268" y="72"/>
                </a:lnTo>
                <a:lnTo>
                  <a:pt x="268" y="73"/>
                </a:lnTo>
                <a:lnTo>
                  <a:pt x="268" y="75"/>
                </a:lnTo>
                <a:lnTo>
                  <a:pt x="268" y="76"/>
                </a:lnTo>
                <a:lnTo>
                  <a:pt x="268" y="78"/>
                </a:lnTo>
                <a:lnTo>
                  <a:pt x="267" y="80"/>
                </a:lnTo>
                <a:lnTo>
                  <a:pt x="265" y="80"/>
                </a:lnTo>
                <a:lnTo>
                  <a:pt x="265" y="81"/>
                </a:lnTo>
                <a:lnTo>
                  <a:pt x="264" y="81"/>
                </a:lnTo>
                <a:lnTo>
                  <a:pt x="262" y="81"/>
                </a:lnTo>
                <a:lnTo>
                  <a:pt x="262" y="83"/>
                </a:lnTo>
                <a:lnTo>
                  <a:pt x="260" y="83"/>
                </a:lnTo>
                <a:lnTo>
                  <a:pt x="260" y="84"/>
                </a:lnTo>
                <a:lnTo>
                  <a:pt x="260" y="86"/>
                </a:lnTo>
                <a:lnTo>
                  <a:pt x="259" y="86"/>
                </a:lnTo>
                <a:lnTo>
                  <a:pt x="260" y="86"/>
                </a:lnTo>
                <a:lnTo>
                  <a:pt x="260" y="88"/>
                </a:lnTo>
                <a:lnTo>
                  <a:pt x="259" y="88"/>
                </a:lnTo>
                <a:lnTo>
                  <a:pt x="259" y="89"/>
                </a:lnTo>
                <a:lnTo>
                  <a:pt x="260" y="89"/>
                </a:lnTo>
                <a:lnTo>
                  <a:pt x="262" y="91"/>
                </a:lnTo>
                <a:lnTo>
                  <a:pt x="264" y="91"/>
                </a:lnTo>
                <a:lnTo>
                  <a:pt x="265" y="91"/>
                </a:lnTo>
                <a:lnTo>
                  <a:pt x="267" y="91"/>
                </a:lnTo>
                <a:lnTo>
                  <a:pt x="268" y="91"/>
                </a:lnTo>
                <a:lnTo>
                  <a:pt x="268" y="92"/>
                </a:lnTo>
                <a:lnTo>
                  <a:pt x="270" y="92"/>
                </a:lnTo>
                <a:lnTo>
                  <a:pt x="272" y="92"/>
                </a:lnTo>
                <a:lnTo>
                  <a:pt x="273" y="92"/>
                </a:lnTo>
                <a:lnTo>
                  <a:pt x="273" y="94"/>
                </a:lnTo>
                <a:lnTo>
                  <a:pt x="275" y="94"/>
                </a:lnTo>
                <a:lnTo>
                  <a:pt x="276" y="94"/>
                </a:lnTo>
                <a:lnTo>
                  <a:pt x="276" y="96"/>
                </a:lnTo>
                <a:lnTo>
                  <a:pt x="278" y="96"/>
                </a:lnTo>
                <a:lnTo>
                  <a:pt x="278" y="97"/>
                </a:lnTo>
                <a:lnTo>
                  <a:pt x="280" y="97"/>
                </a:lnTo>
                <a:lnTo>
                  <a:pt x="281" y="99"/>
                </a:lnTo>
                <a:lnTo>
                  <a:pt x="283" y="99"/>
                </a:lnTo>
                <a:lnTo>
                  <a:pt x="283" y="100"/>
                </a:lnTo>
                <a:lnTo>
                  <a:pt x="283" y="102"/>
                </a:lnTo>
                <a:lnTo>
                  <a:pt x="283" y="104"/>
                </a:lnTo>
                <a:lnTo>
                  <a:pt x="281" y="105"/>
                </a:lnTo>
                <a:lnTo>
                  <a:pt x="281" y="107"/>
                </a:lnTo>
                <a:lnTo>
                  <a:pt x="280" y="107"/>
                </a:lnTo>
                <a:lnTo>
                  <a:pt x="278" y="107"/>
                </a:lnTo>
                <a:lnTo>
                  <a:pt x="276" y="107"/>
                </a:lnTo>
                <a:lnTo>
                  <a:pt x="275" y="107"/>
                </a:lnTo>
                <a:lnTo>
                  <a:pt x="273" y="105"/>
                </a:lnTo>
                <a:lnTo>
                  <a:pt x="272" y="105"/>
                </a:lnTo>
                <a:lnTo>
                  <a:pt x="270" y="107"/>
                </a:lnTo>
                <a:lnTo>
                  <a:pt x="268" y="107"/>
                </a:lnTo>
                <a:lnTo>
                  <a:pt x="268" y="108"/>
                </a:lnTo>
                <a:lnTo>
                  <a:pt x="267" y="108"/>
                </a:lnTo>
                <a:lnTo>
                  <a:pt x="267" y="110"/>
                </a:lnTo>
                <a:lnTo>
                  <a:pt x="265" y="110"/>
                </a:lnTo>
                <a:lnTo>
                  <a:pt x="264" y="108"/>
                </a:lnTo>
                <a:lnTo>
                  <a:pt x="264" y="107"/>
                </a:lnTo>
                <a:lnTo>
                  <a:pt x="262" y="107"/>
                </a:lnTo>
                <a:lnTo>
                  <a:pt x="262" y="105"/>
                </a:lnTo>
                <a:lnTo>
                  <a:pt x="264" y="105"/>
                </a:lnTo>
                <a:lnTo>
                  <a:pt x="264" y="104"/>
                </a:lnTo>
                <a:lnTo>
                  <a:pt x="262" y="104"/>
                </a:lnTo>
                <a:lnTo>
                  <a:pt x="264" y="102"/>
                </a:lnTo>
                <a:lnTo>
                  <a:pt x="262" y="102"/>
                </a:lnTo>
                <a:lnTo>
                  <a:pt x="262" y="100"/>
                </a:lnTo>
                <a:lnTo>
                  <a:pt x="260" y="100"/>
                </a:lnTo>
                <a:lnTo>
                  <a:pt x="259" y="100"/>
                </a:lnTo>
                <a:lnTo>
                  <a:pt x="259" y="102"/>
                </a:lnTo>
                <a:lnTo>
                  <a:pt x="257" y="102"/>
                </a:lnTo>
                <a:lnTo>
                  <a:pt x="257" y="104"/>
                </a:lnTo>
                <a:lnTo>
                  <a:pt x="257" y="105"/>
                </a:lnTo>
                <a:lnTo>
                  <a:pt x="256" y="105"/>
                </a:lnTo>
                <a:lnTo>
                  <a:pt x="256" y="107"/>
                </a:lnTo>
                <a:lnTo>
                  <a:pt x="256" y="108"/>
                </a:lnTo>
                <a:lnTo>
                  <a:pt x="256" y="110"/>
                </a:lnTo>
                <a:lnTo>
                  <a:pt x="254" y="110"/>
                </a:lnTo>
                <a:lnTo>
                  <a:pt x="254" y="112"/>
                </a:lnTo>
                <a:lnTo>
                  <a:pt x="252" y="110"/>
                </a:lnTo>
                <a:lnTo>
                  <a:pt x="251" y="110"/>
                </a:lnTo>
                <a:lnTo>
                  <a:pt x="249" y="110"/>
                </a:lnTo>
                <a:lnTo>
                  <a:pt x="248" y="110"/>
                </a:lnTo>
                <a:lnTo>
                  <a:pt x="248" y="112"/>
                </a:lnTo>
                <a:lnTo>
                  <a:pt x="248" y="113"/>
                </a:lnTo>
                <a:lnTo>
                  <a:pt x="246" y="113"/>
                </a:lnTo>
                <a:lnTo>
                  <a:pt x="246" y="115"/>
                </a:lnTo>
                <a:lnTo>
                  <a:pt x="246" y="116"/>
                </a:lnTo>
                <a:lnTo>
                  <a:pt x="244" y="116"/>
                </a:lnTo>
                <a:lnTo>
                  <a:pt x="244" y="118"/>
                </a:lnTo>
                <a:lnTo>
                  <a:pt x="246" y="118"/>
                </a:lnTo>
                <a:lnTo>
                  <a:pt x="246" y="120"/>
                </a:lnTo>
                <a:lnTo>
                  <a:pt x="248" y="120"/>
                </a:lnTo>
                <a:lnTo>
                  <a:pt x="249" y="120"/>
                </a:lnTo>
                <a:lnTo>
                  <a:pt x="251" y="120"/>
                </a:lnTo>
                <a:lnTo>
                  <a:pt x="252" y="120"/>
                </a:lnTo>
                <a:lnTo>
                  <a:pt x="254" y="120"/>
                </a:lnTo>
                <a:lnTo>
                  <a:pt x="256" y="120"/>
                </a:lnTo>
                <a:lnTo>
                  <a:pt x="257" y="120"/>
                </a:lnTo>
                <a:lnTo>
                  <a:pt x="257" y="121"/>
                </a:lnTo>
                <a:lnTo>
                  <a:pt x="257" y="123"/>
                </a:lnTo>
                <a:lnTo>
                  <a:pt x="256" y="123"/>
                </a:lnTo>
                <a:lnTo>
                  <a:pt x="254" y="124"/>
                </a:lnTo>
                <a:lnTo>
                  <a:pt x="254" y="126"/>
                </a:lnTo>
                <a:lnTo>
                  <a:pt x="254" y="128"/>
                </a:lnTo>
                <a:lnTo>
                  <a:pt x="256" y="128"/>
                </a:lnTo>
                <a:lnTo>
                  <a:pt x="256" y="129"/>
                </a:lnTo>
                <a:lnTo>
                  <a:pt x="257" y="129"/>
                </a:lnTo>
                <a:lnTo>
                  <a:pt x="259" y="131"/>
                </a:lnTo>
                <a:lnTo>
                  <a:pt x="260" y="132"/>
                </a:lnTo>
                <a:lnTo>
                  <a:pt x="260" y="134"/>
                </a:lnTo>
                <a:lnTo>
                  <a:pt x="262" y="134"/>
                </a:lnTo>
                <a:lnTo>
                  <a:pt x="262" y="136"/>
                </a:lnTo>
                <a:lnTo>
                  <a:pt x="262" y="137"/>
                </a:lnTo>
                <a:lnTo>
                  <a:pt x="264" y="137"/>
                </a:lnTo>
                <a:lnTo>
                  <a:pt x="264" y="139"/>
                </a:lnTo>
                <a:lnTo>
                  <a:pt x="265" y="139"/>
                </a:lnTo>
                <a:lnTo>
                  <a:pt x="265" y="140"/>
                </a:lnTo>
                <a:lnTo>
                  <a:pt x="267" y="142"/>
                </a:lnTo>
                <a:lnTo>
                  <a:pt x="267" y="144"/>
                </a:lnTo>
                <a:lnTo>
                  <a:pt x="268" y="144"/>
                </a:lnTo>
                <a:lnTo>
                  <a:pt x="270" y="144"/>
                </a:lnTo>
                <a:lnTo>
                  <a:pt x="270" y="142"/>
                </a:lnTo>
                <a:lnTo>
                  <a:pt x="272" y="140"/>
                </a:lnTo>
                <a:lnTo>
                  <a:pt x="272" y="139"/>
                </a:lnTo>
                <a:lnTo>
                  <a:pt x="272" y="137"/>
                </a:lnTo>
                <a:lnTo>
                  <a:pt x="272" y="136"/>
                </a:lnTo>
                <a:lnTo>
                  <a:pt x="273" y="136"/>
                </a:lnTo>
                <a:lnTo>
                  <a:pt x="273" y="137"/>
                </a:lnTo>
                <a:lnTo>
                  <a:pt x="275" y="139"/>
                </a:lnTo>
                <a:lnTo>
                  <a:pt x="276" y="139"/>
                </a:lnTo>
                <a:lnTo>
                  <a:pt x="278" y="137"/>
                </a:lnTo>
                <a:lnTo>
                  <a:pt x="280" y="137"/>
                </a:lnTo>
                <a:lnTo>
                  <a:pt x="281" y="137"/>
                </a:lnTo>
                <a:lnTo>
                  <a:pt x="283" y="137"/>
                </a:lnTo>
                <a:lnTo>
                  <a:pt x="283" y="139"/>
                </a:lnTo>
                <a:lnTo>
                  <a:pt x="284" y="139"/>
                </a:lnTo>
                <a:lnTo>
                  <a:pt x="286" y="139"/>
                </a:lnTo>
                <a:lnTo>
                  <a:pt x="288" y="140"/>
                </a:lnTo>
                <a:lnTo>
                  <a:pt x="289" y="142"/>
                </a:lnTo>
                <a:lnTo>
                  <a:pt x="289" y="144"/>
                </a:lnTo>
                <a:lnTo>
                  <a:pt x="291" y="145"/>
                </a:lnTo>
                <a:lnTo>
                  <a:pt x="292" y="145"/>
                </a:lnTo>
                <a:lnTo>
                  <a:pt x="294" y="147"/>
                </a:lnTo>
                <a:lnTo>
                  <a:pt x="296" y="147"/>
                </a:lnTo>
                <a:lnTo>
                  <a:pt x="297" y="147"/>
                </a:lnTo>
                <a:lnTo>
                  <a:pt x="297" y="148"/>
                </a:lnTo>
                <a:lnTo>
                  <a:pt x="299" y="148"/>
                </a:lnTo>
                <a:lnTo>
                  <a:pt x="299" y="150"/>
                </a:lnTo>
                <a:lnTo>
                  <a:pt x="299" y="152"/>
                </a:lnTo>
                <a:lnTo>
                  <a:pt x="299" y="160"/>
                </a:lnTo>
                <a:lnTo>
                  <a:pt x="299" y="177"/>
                </a:lnTo>
                <a:lnTo>
                  <a:pt x="299" y="187"/>
                </a:lnTo>
                <a:lnTo>
                  <a:pt x="299" y="190"/>
                </a:lnTo>
                <a:lnTo>
                  <a:pt x="297" y="190"/>
                </a:lnTo>
                <a:lnTo>
                  <a:pt x="297" y="192"/>
                </a:lnTo>
                <a:lnTo>
                  <a:pt x="297" y="196"/>
                </a:lnTo>
                <a:lnTo>
                  <a:pt x="299" y="198"/>
                </a:lnTo>
                <a:lnTo>
                  <a:pt x="299" y="201"/>
                </a:lnTo>
                <a:lnTo>
                  <a:pt x="299" y="204"/>
                </a:lnTo>
                <a:lnTo>
                  <a:pt x="299" y="206"/>
                </a:lnTo>
                <a:lnTo>
                  <a:pt x="299" y="211"/>
                </a:lnTo>
                <a:lnTo>
                  <a:pt x="299" y="212"/>
                </a:lnTo>
                <a:lnTo>
                  <a:pt x="299" y="224"/>
                </a:lnTo>
                <a:lnTo>
                  <a:pt x="299" y="228"/>
                </a:lnTo>
                <a:lnTo>
                  <a:pt x="299" y="235"/>
                </a:lnTo>
                <a:lnTo>
                  <a:pt x="294" y="235"/>
                </a:lnTo>
                <a:lnTo>
                  <a:pt x="292" y="235"/>
                </a:lnTo>
                <a:lnTo>
                  <a:pt x="291" y="235"/>
                </a:lnTo>
                <a:lnTo>
                  <a:pt x="288" y="235"/>
                </a:lnTo>
                <a:lnTo>
                  <a:pt x="284" y="235"/>
                </a:lnTo>
                <a:lnTo>
                  <a:pt x="278" y="238"/>
                </a:lnTo>
                <a:lnTo>
                  <a:pt x="275" y="241"/>
                </a:lnTo>
                <a:lnTo>
                  <a:pt x="273" y="246"/>
                </a:lnTo>
                <a:lnTo>
                  <a:pt x="275" y="248"/>
                </a:lnTo>
                <a:lnTo>
                  <a:pt x="273" y="251"/>
                </a:lnTo>
                <a:lnTo>
                  <a:pt x="273" y="256"/>
                </a:lnTo>
                <a:lnTo>
                  <a:pt x="276" y="260"/>
                </a:lnTo>
                <a:lnTo>
                  <a:pt x="276" y="264"/>
                </a:lnTo>
                <a:lnTo>
                  <a:pt x="278" y="265"/>
                </a:lnTo>
                <a:lnTo>
                  <a:pt x="280" y="265"/>
                </a:lnTo>
                <a:lnTo>
                  <a:pt x="281" y="267"/>
                </a:lnTo>
                <a:lnTo>
                  <a:pt x="283" y="267"/>
                </a:lnTo>
                <a:lnTo>
                  <a:pt x="284" y="270"/>
                </a:lnTo>
                <a:lnTo>
                  <a:pt x="284" y="272"/>
                </a:lnTo>
                <a:lnTo>
                  <a:pt x="286" y="273"/>
                </a:lnTo>
                <a:lnTo>
                  <a:pt x="288" y="275"/>
                </a:lnTo>
                <a:lnTo>
                  <a:pt x="291" y="275"/>
                </a:lnTo>
                <a:lnTo>
                  <a:pt x="292" y="275"/>
                </a:lnTo>
                <a:lnTo>
                  <a:pt x="294" y="276"/>
                </a:lnTo>
                <a:lnTo>
                  <a:pt x="296" y="281"/>
                </a:lnTo>
                <a:lnTo>
                  <a:pt x="299" y="288"/>
                </a:lnTo>
                <a:lnTo>
                  <a:pt x="300" y="289"/>
                </a:lnTo>
                <a:lnTo>
                  <a:pt x="302" y="291"/>
                </a:lnTo>
                <a:lnTo>
                  <a:pt x="304" y="289"/>
                </a:lnTo>
                <a:lnTo>
                  <a:pt x="305" y="291"/>
                </a:lnTo>
                <a:lnTo>
                  <a:pt x="310" y="294"/>
                </a:lnTo>
                <a:lnTo>
                  <a:pt x="312" y="294"/>
                </a:lnTo>
                <a:lnTo>
                  <a:pt x="313" y="297"/>
                </a:lnTo>
                <a:lnTo>
                  <a:pt x="313" y="299"/>
                </a:lnTo>
                <a:lnTo>
                  <a:pt x="313" y="300"/>
                </a:lnTo>
                <a:lnTo>
                  <a:pt x="312" y="302"/>
                </a:lnTo>
                <a:lnTo>
                  <a:pt x="313" y="304"/>
                </a:lnTo>
                <a:lnTo>
                  <a:pt x="316" y="302"/>
                </a:lnTo>
                <a:lnTo>
                  <a:pt x="320" y="304"/>
                </a:lnTo>
                <a:lnTo>
                  <a:pt x="332" y="312"/>
                </a:lnTo>
                <a:lnTo>
                  <a:pt x="332" y="318"/>
                </a:lnTo>
                <a:lnTo>
                  <a:pt x="332" y="337"/>
                </a:lnTo>
                <a:lnTo>
                  <a:pt x="332" y="347"/>
                </a:lnTo>
                <a:lnTo>
                  <a:pt x="332" y="360"/>
                </a:lnTo>
                <a:lnTo>
                  <a:pt x="332" y="363"/>
                </a:lnTo>
                <a:lnTo>
                  <a:pt x="332" y="366"/>
                </a:lnTo>
                <a:lnTo>
                  <a:pt x="332" y="372"/>
                </a:lnTo>
                <a:lnTo>
                  <a:pt x="334" y="372"/>
                </a:lnTo>
                <a:lnTo>
                  <a:pt x="336" y="372"/>
                </a:lnTo>
                <a:lnTo>
                  <a:pt x="339" y="372"/>
                </a:lnTo>
                <a:lnTo>
                  <a:pt x="339" y="379"/>
                </a:lnTo>
                <a:lnTo>
                  <a:pt x="339" y="385"/>
                </a:lnTo>
                <a:lnTo>
                  <a:pt x="332" y="385"/>
                </a:lnTo>
                <a:lnTo>
                  <a:pt x="324" y="385"/>
                </a:lnTo>
                <a:lnTo>
                  <a:pt x="318" y="385"/>
                </a:lnTo>
                <a:lnTo>
                  <a:pt x="315" y="385"/>
                </a:lnTo>
                <a:lnTo>
                  <a:pt x="307" y="385"/>
                </a:lnTo>
                <a:lnTo>
                  <a:pt x="300" y="385"/>
                </a:lnTo>
                <a:lnTo>
                  <a:pt x="300" y="379"/>
                </a:lnTo>
                <a:lnTo>
                  <a:pt x="294" y="379"/>
                </a:lnTo>
                <a:lnTo>
                  <a:pt x="292" y="379"/>
                </a:lnTo>
                <a:lnTo>
                  <a:pt x="291" y="379"/>
                </a:lnTo>
                <a:lnTo>
                  <a:pt x="286" y="379"/>
                </a:lnTo>
                <a:lnTo>
                  <a:pt x="281" y="379"/>
                </a:lnTo>
                <a:lnTo>
                  <a:pt x="280" y="379"/>
                </a:lnTo>
                <a:lnTo>
                  <a:pt x="278" y="379"/>
                </a:lnTo>
                <a:lnTo>
                  <a:pt x="272" y="379"/>
                </a:lnTo>
                <a:lnTo>
                  <a:pt x="264" y="379"/>
                </a:lnTo>
                <a:lnTo>
                  <a:pt x="252" y="379"/>
                </a:lnTo>
                <a:lnTo>
                  <a:pt x="248" y="379"/>
                </a:lnTo>
                <a:lnTo>
                  <a:pt x="244" y="379"/>
                </a:lnTo>
                <a:lnTo>
                  <a:pt x="241" y="379"/>
                </a:lnTo>
                <a:lnTo>
                  <a:pt x="228" y="379"/>
                </a:lnTo>
                <a:lnTo>
                  <a:pt x="222" y="379"/>
                </a:lnTo>
                <a:lnTo>
                  <a:pt x="216" y="379"/>
                </a:lnTo>
                <a:lnTo>
                  <a:pt x="212" y="379"/>
                </a:lnTo>
                <a:lnTo>
                  <a:pt x="204" y="379"/>
                </a:lnTo>
                <a:lnTo>
                  <a:pt x="201" y="379"/>
                </a:lnTo>
                <a:lnTo>
                  <a:pt x="196" y="379"/>
                </a:lnTo>
                <a:lnTo>
                  <a:pt x="195" y="379"/>
                </a:lnTo>
                <a:lnTo>
                  <a:pt x="192" y="379"/>
                </a:lnTo>
                <a:lnTo>
                  <a:pt x="190" y="379"/>
                </a:lnTo>
                <a:lnTo>
                  <a:pt x="187" y="379"/>
                </a:lnTo>
                <a:lnTo>
                  <a:pt x="174" y="379"/>
                </a:lnTo>
                <a:lnTo>
                  <a:pt x="171" y="379"/>
                </a:lnTo>
                <a:lnTo>
                  <a:pt x="164" y="379"/>
                </a:lnTo>
                <a:lnTo>
                  <a:pt x="152" y="379"/>
                </a:lnTo>
                <a:lnTo>
                  <a:pt x="148" y="379"/>
                </a:lnTo>
                <a:lnTo>
                  <a:pt x="147" y="379"/>
                </a:lnTo>
                <a:lnTo>
                  <a:pt x="144" y="379"/>
                </a:lnTo>
                <a:lnTo>
                  <a:pt x="142" y="379"/>
                </a:lnTo>
                <a:lnTo>
                  <a:pt x="140" y="379"/>
                </a:lnTo>
                <a:lnTo>
                  <a:pt x="140" y="380"/>
                </a:lnTo>
                <a:lnTo>
                  <a:pt x="140" y="387"/>
                </a:lnTo>
                <a:lnTo>
                  <a:pt x="140" y="388"/>
                </a:lnTo>
                <a:lnTo>
                  <a:pt x="140" y="395"/>
                </a:lnTo>
                <a:lnTo>
                  <a:pt x="140" y="396"/>
                </a:lnTo>
                <a:lnTo>
                  <a:pt x="140" y="398"/>
                </a:lnTo>
                <a:lnTo>
                  <a:pt x="139" y="398"/>
                </a:lnTo>
                <a:lnTo>
                  <a:pt x="137" y="398"/>
                </a:lnTo>
                <a:lnTo>
                  <a:pt x="134" y="400"/>
                </a:lnTo>
                <a:lnTo>
                  <a:pt x="131" y="401"/>
                </a:lnTo>
                <a:lnTo>
                  <a:pt x="126" y="403"/>
                </a:lnTo>
                <a:lnTo>
                  <a:pt x="124" y="401"/>
                </a:lnTo>
                <a:lnTo>
                  <a:pt x="121" y="403"/>
                </a:lnTo>
                <a:lnTo>
                  <a:pt x="120" y="403"/>
                </a:lnTo>
                <a:lnTo>
                  <a:pt x="116" y="401"/>
                </a:lnTo>
                <a:lnTo>
                  <a:pt x="115" y="401"/>
                </a:lnTo>
                <a:lnTo>
                  <a:pt x="113" y="403"/>
                </a:lnTo>
                <a:lnTo>
                  <a:pt x="110" y="403"/>
                </a:lnTo>
                <a:lnTo>
                  <a:pt x="108" y="406"/>
                </a:lnTo>
                <a:lnTo>
                  <a:pt x="110" y="409"/>
                </a:lnTo>
                <a:lnTo>
                  <a:pt x="110" y="411"/>
                </a:lnTo>
                <a:lnTo>
                  <a:pt x="110" y="412"/>
                </a:lnTo>
                <a:lnTo>
                  <a:pt x="107" y="412"/>
                </a:lnTo>
                <a:lnTo>
                  <a:pt x="105" y="412"/>
                </a:lnTo>
                <a:lnTo>
                  <a:pt x="102" y="414"/>
                </a:lnTo>
                <a:lnTo>
                  <a:pt x="99" y="414"/>
                </a:lnTo>
                <a:lnTo>
                  <a:pt x="96" y="414"/>
                </a:lnTo>
                <a:lnTo>
                  <a:pt x="92" y="412"/>
                </a:lnTo>
                <a:lnTo>
                  <a:pt x="89" y="412"/>
                </a:lnTo>
                <a:lnTo>
                  <a:pt x="84" y="409"/>
                </a:lnTo>
                <a:lnTo>
                  <a:pt x="81" y="409"/>
                </a:lnTo>
                <a:lnTo>
                  <a:pt x="80" y="408"/>
                </a:lnTo>
                <a:lnTo>
                  <a:pt x="78" y="404"/>
                </a:lnTo>
                <a:lnTo>
                  <a:pt x="78" y="403"/>
                </a:lnTo>
                <a:lnTo>
                  <a:pt x="80" y="400"/>
                </a:lnTo>
                <a:lnTo>
                  <a:pt x="80" y="398"/>
                </a:lnTo>
                <a:lnTo>
                  <a:pt x="76" y="396"/>
                </a:lnTo>
                <a:lnTo>
                  <a:pt x="73" y="393"/>
                </a:lnTo>
                <a:lnTo>
                  <a:pt x="72" y="393"/>
                </a:lnTo>
                <a:lnTo>
                  <a:pt x="72" y="392"/>
                </a:lnTo>
                <a:lnTo>
                  <a:pt x="70" y="390"/>
                </a:lnTo>
                <a:lnTo>
                  <a:pt x="70" y="388"/>
                </a:lnTo>
                <a:lnTo>
                  <a:pt x="68" y="387"/>
                </a:lnTo>
                <a:lnTo>
                  <a:pt x="65" y="387"/>
                </a:lnTo>
                <a:lnTo>
                  <a:pt x="65" y="384"/>
                </a:lnTo>
                <a:lnTo>
                  <a:pt x="62" y="380"/>
                </a:lnTo>
                <a:lnTo>
                  <a:pt x="60" y="382"/>
                </a:lnTo>
                <a:lnTo>
                  <a:pt x="62" y="388"/>
                </a:lnTo>
                <a:lnTo>
                  <a:pt x="62" y="390"/>
                </a:lnTo>
                <a:lnTo>
                  <a:pt x="59" y="392"/>
                </a:lnTo>
                <a:lnTo>
                  <a:pt x="57" y="392"/>
                </a:lnTo>
                <a:lnTo>
                  <a:pt x="54" y="392"/>
                </a:lnTo>
                <a:lnTo>
                  <a:pt x="51" y="390"/>
                </a:lnTo>
                <a:lnTo>
                  <a:pt x="46" y="390"/>
                </a:lnTo>
                <a:lnTo>
                  <a:pt x="44" y="390"/>
                </a:lnTo>
                <a:lnTo>
                  <a:pt x="41" y="392"/>
                </a:lnTo>
                <a:lnTo>
                  <a:pt x="40" y="392"/>
                </a:lnTo>
                <a:lnTo>
                  <a:pt x="33" y="393"/>
                </a:lnTo>
                <a:lnTo>
                  <a:pt x="33" y="390"/>
                </a:lnTo>
                <a:lnTo>
                  <a:pt x="33" y="385"/>
                </a:lnTo>
                <a:lnTo>
                  <a:pt x="33" y="384"/>
                </a:lnTo>
                <a:lnTo>
                  <a:pt x="33" y="379"/>
                </a:lnTo>
                <a:lnTo>
                  <a:pt x="28" y="376"/>
                </a:lnTo>
                <a:lnTo>
                  <a:pt x="28" y="374"/>
                </a:lnTo>
                <a:lnTo>
                  <a:pt x="27" y="374"/>
                </a:lnTo>
                <a:lnTo>
                  <a:pt x="30" y="372"/>
                </a:lnTo>
                <a:lnTo>
                  <a:pt x="33" y="372"/>
                </a:lnTo>
                <a:lnTo>
                  <a:pt x="33" y="371"/>
                </a:lnTo>
                <a:lnTo>
                  <a:pt x="32" y="369"/>
                </a:lnTo>
                <a:lnTo>
                  <a:pt x="28" y="371"/>
                </a:lnTo>
                <a:lnTo>
                  <a:pt x="27" y="369"/>
                </a:lnTo>
                <a:lnTo>
                  <a:pt x="22" y="369"/>
                </a:lnTo>
                <a:lnTo>
                  <a:pt x="17" y="368"/>
                </a:lnTo>
                <a:lnTo>
                  <a:pt x="11" y="364"/>
                </a:lnTo>
                <a:lnTo>
                  <a:pt x="4" y="363"/>
                </a:lnTo>
                <a:lnTo>
                  <a:pt x="3" y="360"/>
                </a:lnTo>
                <a:lnTo>
                  <a:pt x="1" y="358"/>
                </a:lnTo>
                <a:lnTo>
                  <a:pt x="0" y="347"/>
                </a:lnTo>
                <a:lnTo>
                  <a:pt x="3" y="345"/>
                </a:lnTo>
                <a:lnTo>
                  <a:pt x="1" y="337"/>
                </a:lnTo>
                <a:lnTo>
                  <a:pt x="1" y="331"/>
                </a:lnTo>
                <a:lnTo>
                  <a:pt x="1" y="320"/>
                </a:lnTo>
                <a:lnTo>
                  <a:pt x="1" y="318"/>
                </a:lnTo>
                <a:lnTo>
                  <a:pt x="1" y="297"/>
                </a:lnTo>
                <a:lnTo>
                  <a:pt x="1" y="296"/>
                </a:lnTo>
                <a:lnTo>
                  <a:pt x="1" y="289"/>
                </a:lnTo>
                <a:lnTo>
                  <a:pt x="1" y="288"/>
                </a:lnTo>
                <a:lnTo>
                  <a:pt x="1" y="280"/>
                </a:lnTo>
                <a:lnTo>
                  <a:pt x="1" y="278"/>
                </a:lnTo>
                <a:lnTo>
                  <a:pt x="3" y="276"/>
                </a:lnTo>
                <a:lnTo>
                  <a:pt x="1" y="275"/>
                </a:lnTo>
                <a:lnTo>
                  <a:pt x="0" y="275"/>
                </a:lnTo>
                <a:lnTo>
                  <a:pt x="0" y="272"/>
                </a:lnTo>
                <a:lnTo>
                  <a:pt x="0" y="270"/>
                </a:lnTo>
                <a:lnTo>
                  <a:pt x="0" y="268"/>
                </a:lnTo>
                <a:lnTo>
                  <a:pt x="1" y="268"/>
                </a:lnTo>
                <a:lnTo>
                  <a:pt x="0" y="267"/>
                </a:lnTo>
                <a:lnTo>
                  <a:pt x="0" y="265"/>
                </a:lnTo>
                <a:lnTo>
                  <a:pt x="0" y="264"/>
                </a:lnTo>
                <a:lnTo>
                  <a:pt x="1" y="248"/>
                </a:lnTo>
                <a:lnTo>
                  <a:pt x="1" y="222"/>
                </a:lnTo>
                <a:lnTo>
                  <a:pt x="1" y="195"/>
                </a:lnTo>
                <a:lnTo>
                  <a:pt x="1" y="188"/>
                </a:lnTo>
                <a:lnTo>
                  <a:pt x="1" y="187"/>
                </a:lnTo>
                <a:lnTo>
                  <a:pt x="3" y="187"/>
                </a:lnTo>
                <a:lnTo>
                  <a:pt x="9" y="187"/>
                </a:lnTo>
                <a:lnTo>
                  <a:pt x="14" y="187"/>
                </a:lnTo>
                <a:lnTo>
                  <a:pt x="19" y="187"/>
                </a:lnTo>
                <a:lnTo>
                  <a:pt x="19" y="182"/>
                </a:lnTo>
                <a:lnTo>
                  <a:pt x="19" y="179"/>
                </a:lnTo>
                <a:lnTo>
                  <a:pt x="19" y="174"/>
                </a:lnTo>
                <a:lnTo>
                  <a:pt x="19" y="163"/>
                </a:lnTo>
                <a:lnTo>
                  <a:pt x="19" y="161"/>
                </a:lnTo>
                <a:lnTo>
                  <a:pt x="19" y="153"/>
                </a:lnTo>
                <a:lnTo>
                  <a:pt x="19" y="145"/>
                </a:lnTo>
                <a:lnTo>
                  <a:pt x="19" y="140"/>
                </a:lnTo>
                <a:lnTo>
                  <a:pt x="19" y="139"/>
                </a:lnTo>
                <a:lnTo>
                  <a:pt x="27" y="139"/>
                </a:lnTo>
                <a:lnTo>
                  <a:pt x="33" y="139"/>
                </a:lnTo>
                <a:lnTo>
                  <a:pt x="35" y="139"/>
                </a:lnTo>
                <a:lnTo>
                  <a:pt x="38" y="139"/>
                </a:lnTo>
                <a:lnTo>
                  <a:pt x="38" y="136"/>
                </a:lnTo>
                <a:lnTo>
                  <a:pt x="38" y="132"/>
                </a:lnTo>
                <a:lnTo>
                  <a:pt x="38" y="129"/>
                </a:lnTo>
                <a:lnTo>
                  <a:pt x="38" y="128"/>
                </a:lnTo>
                <a:lnTo>
                  <a:pt x="38" y="126"/>
                </a:lnTo>
                <a:lnTo>
                  <a:pt x="38" y="124"/>
                </a:lnTo>
                <a:lnTo>
                  <a:pt x="38" y="121"/>
                </a:lnTo>
                <a:lnTo>
                  <a:pt x="40" y="112"/>
                </a:lnTo>
                <a:lnTo>
                  <a:pt x="40" y="110"/>
                </a:lnTo>
                <a:lnTo>
                  <a:pt x="41" y="105"/>
                </a:lnTo>
                <a:lnTo>
                  <a:pt x="41" y="100"/>
                </a:lnTo>
                <a:lnTo>
                  <a:pt x="41" y="99"/>
                </a:lnTo>
                <a:lnTo>
                  <a:pt x="40" y="91"/>
                </a:lnTo>
                <a:lnTo>
                  <a:pt x="40" y="89"/>
                </a:lnTo>
                <a:lnTo>
                  <a:pt x="38" y="81"/>
                </a:lnTo>
                <a:lnTo>
                  <a:pt x="38" y="80"/>
                </a:lnTo>
                <a:lnTo>
                  <a:pt x="38" y="78"/>
                </a:lnTo>
                <a:lnTo>
                  <a:pt x="35" y="78"/>
                </a:lnTo>
                <a:lnTo>
                  <a:pt x="25" y="78"/>
                </a:lnTo>
                <a:lnTo>
                  <a:pt x="24" y="78"/>
                </a:lnTo>
                <a:lnTo>
                  <a:pt x="20" y="78"/>
                </a:lnTo>
                <a:lnTo>
                  <a:pt x="14" y="78"/>
                </a:lnTo>
                <a:lnTo>
                  <a:pt x="12" y="78"/>
                </a:lnTo>
                <a:lnTo>
                  <a:pt x="11" y="78"/>
                </a:lnTo>
                <a:lnTo>
                  <a:pt x="11" y="76"/>
                </a:lnTo>
                <a:lnTo>
                  <a:pt x="11" y="73"/>
                </a:lnTo>
                <a:lnTo>
                  <a:pt x="11" y="68"/>
                </a:lnTo>
                <a:lnTo>
                  <a:pt x="11" y="64"/>
                </a:lnTo>
                <a:lnTo>
                  <a:pt x="11" y="60"/>
                </a:lnTo>
                <a:lnTo>
                  <a:pt x="11" y="59"/>
                </a:lnTo>
                <a:lnTo>
                  <a:pt x="11" y="54"/>
                </a:lnTo>
                <a:lnTo>
                  <a:pt x="11" y="48"/>
                </a:lnTo>
                <a:lnTo>
                  <a:pt x="11" y="38"/>
                </a:lnTo>
                <a:lnTo>
                  <a:pt x="11" y="33"/>
                </a:lnTo>
                <a:lnTo>
                  <a:pt x="11" y="32"/>
                </a:lnTo>
                <a:lnTo>
                  <a:pt x="11" y="28"/>
                </a:lnTo>
                <a:lnTo>
                  <a:pt x="12" y="30"/>
                </a:lnTo>
                <a:lnTo>
                  <a:pt x="14" y="32"/>
                </a:lnTo>
                <a:lnTo>
                  <a:pt x="16" y="32"/>
                </a:lnTo>
                <a:lnTo>
                  <a:pt x="17" y="32"/>
                </a:lnTo>
                <a:lnTo>
                  <a:pt x="20" y="30"/>
                </a:lnTo>
                <a:lnTo>
                  <a:pt x="22" y="28"/>
                </a:lnTo>
                <a:lnTo>
                  <a:pt x="24" y="25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5" y="20"/>
                </a:lnTo>
                <a:lnTo>
                  <a:pt x="25" y="16"/>
                </a:lnTo>
                <a:lnTo>
                  <a:pt x="27" y="14"/>
                </a:lnTo>
                <a:lnTo>
                  <a:pt x="28" y="12"/>
                </a:lnTo>
                <a:lnTo>
                  <a:pt x="28" y="11"/>
                </a:lnTo>
                <a:lnTo>
                  <a:pt x="33" y="11"/>
                </a:lnTo>
                <a:lnTo>
                  <a:pt x="38" y="11"/>
                </a:lnTo>
                <a:lnTo>
                  <a:pt x="40" y="12"/>
                </a:lnTo>
                <a:lnTo>
                  <a:pt x="43" y="14"/>
                </a:lnTo>
                <a:lnTo>
                  <a:pt x="43" y="12"/>
                </a:lnTo>
                <a:lnTo>
                  <a:pt x="44" y="12"/>
                </a:lnTo>
                <a:lnTo>
                  <a:pt x="46" y="11"/>
                </a:lnTo>
                <a:lnTo>
                  <a:pt x="49" y="11"/>
                </a:lnTo>
                <a:lnTo>
                  <a:pt x="51" y="11"/>
                </a:lnTo>
                <a:lnTo>
                  <a:pt x="52" y="11"/>
                </a:lnTo>
                <a:lnTo>
                  <a:pt x="54" y="11"/>
                </a:lnTo>
                <a:lnTo>
                  <a:pt x="54" y="9"/>
                </a:lnTo>
                <a:lnTo>
                  <a:pt x="54" y="6"/>
                </a:lnTo>
                <a:lnTo>
                  <a:pt x="56" y="6"/>
                </a:lnTo>
                <a:lnTo>
                  <a:pt x="57" y="4"/>
                </a:lnTo>
                <a:lnTo>
                  <a:pt x="60" y="3"/>
                </a:lnTo>
                <a:lnTo>
                  <a:pt x="64" y="3"/>
                </a:lnTo>
                <a:lnTo>
                  <a:pt x="64" y="0"/>
                </a:lnTo>
                <a:lnTo>
                  <a:pt x="65" y="0"/>
                </a:lnTo>
                <a:lnTo>
                  <a:pt x="68" y="0"/>
                </a:lnTo>
                <a:lnTo>
                  <a:pt x="72" y="0"/>
                </a:lnTo>
                <a:lnTo>
                  <a:pt x="76" y="0"/>
                </a:lnTo>
                <a:lnTo>
                  <a:pt x="78" y="0"/>
                </a:lnTo>
                <a:lnTo>
                  <a:pt x="80" y="0"/>
                </a:lnTo>
                <a:lnTo>
                  <a:pt x="83" y="0"/>
                </a:lnTo>
                <a:lnTo>
                  <a:pt x="84" y="0"/>
                </a:lnTo>
                <a:lnTo>
                  <a:pt x="86" y="0"/>
                </a:lnTo>
                <a:lnTo>
                  <a:pt x="88" y="0"/>
                </a:lnTo>
                <a:lnTo>
                  <a:pt x="89" y="0"/>
                </a:lnTo>
                <a:lnTo>
                  <a:pt x="89" y="1"/>
                </a:lnTo>
                <a:lnTo>
                  <a:pt x="91" y="1"/>
                </a:lnTo>
                <a:lnTo>
                  <a:pt x="92" y="1"/>
                </a:lnTo>
                <a:lnTo>
                  <a:pt x="92" y="3"/>
                </a:lnTo>
                <a:lnTo>
                  <a:pt x="94" y="3"/>
                </a:lnTo>
                <a:lnTo>
                  <a:pt x="94" y="4"/>
                </a:lnTo>
                <a:lnTo>
                  <a:pt x="94" y="6"/>
                </a:lnTo>
                <a:lnTo>
                  <a:pt x="96" y="6"/>
                </a:lnTo>
                <a:lnTo>
                  <a:pt x="97" y="8"/>
                </a:lnTo>
                <a:lnTo>
                  <a:pt x="99" y="8"/>
                </a:lnTo>
                <a:lnTo>
                  <a:pt x="99" y="9"/>
                </a:lnTo>
                <a:lnTo>
                  <a:pt x="100" y="9"/>
                </a:lnTo>
                <a:lnTo>
                  <a:pt x="100" y="11"/>
                </a:lnTo>
                <a:lnTo>
                  <a:pt x="102" y="11"/>
                </a:lnTo>
                <a:lnTo>
                  <a:pt x="104" y="11"/>
                </a:lnTo>
                <a:lnTo>
                  <a:pt x="105" y="12"/>
                </a:lnTo>
                <a:lnTo>
                  <a:pt x="107" y="12"/>
                </a:lnTo>
                <a:lnTo>
                  <a:pt x="107" y="14"/>
                </a:lnTo>
                <a:lnTo>
                  <a:pt x="108" y="16"/>
                </a:lnTo>
                <a:lnTo>
                  <a:pt x="110" y="16"/>
                </a:lnTo>
                <a:lnTo>
                  <a:pt x="112" y="17"/>
                </a:lnTo>
                <a:lnTo>
                  <a:pt x="113" y="17"/>
                </a:lnTo>
                <a:lnTo>
                  <a:pt x="113" y="19"/>
                </a:lnTo>
                <a:lnTo>
                  <a:pt x="115" y="19"/>
                </a:lnTo>
                <a:lnTo>
                  <a:pt x="116" y="19"/>
                </a:lnTo>
                <a:lnTo>
                  <a:pt x="116" y="20"/>
                </a:lnTo>
                <a:lnTo>
                  <a:pt x="118" y="20"/>
                </a:lnTo>
                <a:lnTo>
                  <a:pt x="120" y="22"/>
                </a:lnTo>
                <a:lnTo>
                  <a:pt x="121" y="22"/>
                </a:lnTo>
                <a:lnTo>
                  <a:pt x="123" y="22"/>
                </a:lnTo>
                <a:lnTo>
                  <a:pt x="124" y="24"/>
                </a:lnTo>
                <a:lnTo>
                  <a:pt x="126" y="24"/>
                </a:lnTo>
                <a:lnTo>
                  <a:pt x="128" y="24"/>
                </a:lnTo>
                <a:lnTo>
                  <a:pt x="129" y="25"/>
                </a:lnTo>
                <a:lnTo>
                  <a:pt x="131" y="25"/>
                </a:lnTo>
                <a:lnTo>
                  <a:pt x="131" y="27"/>
                </a:lnTo>
                <a:lnTo>
                  <a:pt x="132" y="27"/>
                </a:lnTo>
                <a:lnTo>
                  <a:pt x="132" y="28"/>
                </a:lnTo>
                <a:lnTo>
                  <a:pt x="134" y="28"/>
                </a:lnTo>
                <a:lnTo>
                  <a:pt x="136" y="28"/>
                </a:lnTo>
                <a:lnTo>
                  <a:pt x="136" y="30"/>
                </a:lnTo>
                <a:lnTo>
                  <a:pt x="137" y="30"/>
                </a:lnTo>
                <a:lnTo>
                  <a:pt x="137" y="32"/>
                </a:lnTo>
                <a:lnTo>
                  <a:pt x="139" y="32"/>
                </a:lnTo>
                <a:lnTo>
                  <a:pt x="140" y="32"/>
                </a:lnTo>
                <a:lnTo>
                  <a:pt x="140" y="33"/>
                </a:lnTo>
                <a:lnTo>
                  <a:pt x="142" y="33"/>
                </a:lnTo>
                <a:lnTo>
                  <a:pt x="144" y="35"/>
                </a:lnTo>
                <a:lnTo>
                  <a:pt x="145" y="35"/>
                </a:lnTo>
                <a:lnTo>
                  <a:pt x="145" y="36"/>
                </a:lnTo>
                <a:lnTo>
                  <a:pt x="147" y="36"/>
                </a:lnTo>
                <a:lnTo>
                  <a:pt x="147" y="38"/>
                </a:lnTo>
                <a:lnTo>
                  <a:pt x="148" y="38"/>
                </a:lnTo>
                <a:lnTo>
                  <a:pt x="148" y="40"/>
                </a:lnTo>
                <a:lnTo>
                  <a:pt x="150" y="40"/>
                </a:lnTo>
                <a:lnTo>
                  <a:pt x="152" y="41"/>
                </a:lnTo>
                <a:lnTo>
                  <a:pt x="153" y="41"/>
                </a:lnTo>
                <a:lnTo>
                  <a:pt x="155" y="43"/>
                </a:lnTo>
                <a:lnTo>
                  <a:pt x="156" y="41"/>
                </a:lnTo>
                <a:lnTo>
                  <a:pt x="156" y="40"/>
                </a:lnTo>
                <a:lnTo>
                  <a:pt x="158" y="40"/>
                </a:lnTo>
                <a:lnTo>
                  <a:pt x="158" y="38"/>
                </a:lnTo>
                <a:lnTo>
                  <a:pt x="160" y="38"/>
                </a:lnTo>
                <a:lnTo>
                  <a:pt x="161" y="40"/>
                </a:lnTo>
                <a:lnTo>
                  <a:pt x="163" y="40"/>
                </a:lnTo>
                <a:lnTo>
                  <a:pt x="164" y="41"/>
                </a:lnTo>
                <a:lnTo>
                  <a:pt x="166" y="43"/>
                </a:lnTo>
                <a:lnTo>
                  <a:pt x="168" y="43"/>
                </a:lnTo>
                <a:lnTo>
                  <a:pt x="169" y="43"/>
                </a:lnTo>
                <a:lnTo>
                  <a:pt x="171" y="43"/>
                </a:lnTo>
                <a:lnTo>
                  <a:pt x="172" y="44"/>
                </a:lnTo>
                <a:lnTo>
                  <a:pt x="174" y="44"/>
                </a:lnTo>
                <a:lnTo>
                  <a:pt x="174" y="43"/>
                </a:lnTo>
                <a:lnTo>
                  <a:pt x="176" y="43"/>
                </a:lnTo>
                <a:lnTo>
                  <a:pt x="177" y="43"/>
                </a:lnTo>
                <a:lnTo>
                  <a:pt x="179" y="43"/>
                </a:lnTo>
                <a:lnTo>
                  <a:pt x="180" y="43"/>
                </a:lnTo>
                <a:lnTo>
                  <a:pt x="180" y="44"/>
                </a:lnTo>
                <a:lnTo>
                  <a:pt x="182" y="44"/>
                </a:lnTo>
                <a:lnTo>
                  <a:pt x="184" y="44"/>
                </a:lnTo>
                <a:lnTo>
                  <a:pt x="185" y="44"/>
                </a:lnTo>
                <a:lnTo>
                  <a:pt x="187" y="43"/>
                </a:lnTo>
                <a:lnTo>
                  <a:pt x="188" y="43"/>
                </a:lnTo>
                <a:lnTo>
                  <a:pt x="188" y="41"/>
                </a:lnTo>
                <a:lnTo>
                  <a:pt x="190" y="41"/>
                </a:lnTo>
                <a:lnTo>
                  <a:pt x="190" y="43"/>
                </a:lnTo>
                <a:lnTo>
                  <a:pt x="192" y="43"/>
                </a:lnTo>
                <a:lnTo>
                  <a:pt x="193" y="44"/>
                </a:lnTo>
                <a:lnTo>
                  <a:pt x="195" y="46"/>
                </a:lnTo>
                <a:lnTo>
                  <a:pt x="196" y="48"/>
                </a:lnTo>
                <a:lnTo>
                  <a:pt x="198" y="48"/>
                </a:lnTo>
                <a:lnTo>
                  <a:pt x="200" y="48"/>
                </a:lnTo>
                <a:lnTo>
                  <a:pt x="201" y="49"/>
                </a:lnTo>
                <a:lnTo>
                  <a:pt x="203" y="49"/>
                </a:lnTo>
                <a:lnTo>
                  <a:pt x="203" y="51"/>
                </a:lnTo>
                <a:lnTo>
                  <a:pt x="204" y="51"/>
                </a:lnTo>
                <a:lnTo>
                  <a:pt x="206" y="51"/>
                </a:lnTo>
                <a:lnTo>
                  <a:pt x="208" y="52"/>
                </a:lnTo>
                <a:lnTo>
                  <a:pt x="209" y="52"/>
                </a:lnTo>
                <a:lnTo>
                  <a:pt x="211" y="54"/>
                </a:lnTo>
                <a:lnTo>
                  <a:pt x="212" y="54"/>
                </a:lnTo>
                <a:lnTo>
                  <a:pt x="214" y="52"/>
                </a:lnTo>
                <a:lnTo>
                  <a:pt x="216" y="52"/>
                </a:lnTo>
                <a:lnTo>
                  <a:pt x="217" y="52"/>
                </a:lnTo>
                <a:lnTo>
                  <a:pt x="219" y="54"/>
                </a:lnTo>
                <a:lnTo>
                  <a:pt x="220" y="54"/>
                </a:lnTo>
                <a:lnTo>
                  <a:pt x="222" y="52"/>
                </a:lnTo>
                <a:lnTo>
                  <a:pt x="224" y="52"/>
                </a:lnTo>
                <a:lnTo>
                  <a:pt x="225" y="54"/>
                </a:lnTo>
                <a:lnTo>
                  <a:pt x="225" y="56"/>
                </a:lnTo>
                <a:lnTo>
                  <a:pt x="228" y="56"/>
                </a:lnTo>
                <a:lnTo>
                  <a:pt x="232" y="56"/>
                </a:lnTo>
                <a:lnTo>
                  <a:pt x="233" y="56"/>
                </a:lnTo>
                <a:lnTo>
                  <a:pt x="235" y="54"/>
                </a:lnTo>
                <a:lnTo>
                  <a:pt x="236" y="56"/>
                </a:lnTo>
                <a:lnTo>
                  <a:pt x="235" y="56"/>
                </a:lnTo>
                <a:lnTo>
                  <a:pt x="235" y="57"/>
                </a:lnTo>
                <a:lnTo>
                  <a:pt x="233" y="57"/>
                </a:lnTo>
                <a:lnTo>
                  <a:pt x="232" y="59"/>
                </a:lnTo>
                <a:lnTo>
                  <a:pt x="232" y="60"/>
                </a:lnTo>
                <a:lnTo>
                  <a:pt x="233" y="60"/>
                </a:lnTo>
                <a:lnTo>
                  <a:pt x="235" y="60"/>
                </a:lnTo>
                <a:lnTo>
                  <a:pt x="236" y="60"/>
                </a:lnTo>
                <a:lnTo>
                  <a:pt x="238" y="60"/>
                </a:lnTo>
                <a:lnTo>
                  <a:pt x="240" y="59"/>
                </a:lnTo>
                <a:lnTo>
                  <a:pt x="241" y="60"/>
                </a:lnTo>
                <a:lnTo>
                  <a:pt x="243" y="60"/>
                </a:lnTo>
                <a:lnTo>
                  <a:pt x="244" y="60"/>
                </a:lnTo>
                <a:lnTo>
                  <a:pt x="246" y="62"/>
                </a:lnTo>
                <a:lnTo>
                  <a:pt x="248" y="62"/>
                </a:lnTo>
                <a:lnTo>
                  <a:pt x="249" y="62"/>
                </a:lnTo>
                <a:lnTo>
                  <a:pt x="251" y="62"/>
                </a:lnTo>
                <a:lnTo>
                  <a:pt x="252" y="62"/>
                </a:lnTo>
                <a:lnTo>
                  <a:pt x="254" y="64"/>
                </a:lnTo>
                <a:lnTo>
                  <a:pt x="256" y="64"/>
                </a:lnTo>
                <a:lnTo>
                  <a:pt x="257" y="64"/>
                </a:lnTo>
                <a:lnTo>
                  <a:pt x="259" y="64"/>
                </a:lnTo>
                <a:lnTo>
                  <a:pt x="260" y="64"/>
                </a:lnTo>
                <a:lnTo>
                  <a:pt x="262" y="64"/>
                </a:lnTo>
                <a:lnTo>
                  <a:pt x="264" y="64"/>
                </a:lnTo>
                <a:lnTo>
                  <a:pt x="265" y="64"/>
                </a:lnTo>
                <a:lnTo>
                  <a:pt x="267" y="64"/>
                </a:lnTo>
                <a:lnTo>
                  <a:pt x="267" y="65"/>
                </a:lnTo>
                <a:lnTo>
                  <a:pt x="268" y="65"/>
                </a:lnTo>
                <a:lnTo>
                  <a:pt x="270" y="65"/>
                </a:lnTo>
                <a:lnTo>
                  <a:pt x="272" y="65"/>
                </a:lnTo>
                <a:close/>
              </a:path>
            </a:pathLst>
          </a:custGeom>
          <a:solidFill>
            <a:srgbClr val="5395C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4"/>
          <p:cNvSpPr>
            <a:spLocks/>
          </p:cNvSpPr>
          <p:nvPr/>
        </p:nvSpPr>
        <p:spPr bwMode="auto">
          <a:xfrm>
            <a:off x="3463926" y="1608138"/>
            <a:ext cx="666750" cy="490538"/>
          </a:xfrm>
          <a:custGeom>
            <a:avLst/>
            <a:gdLst/>
            <a:ahLst/>
            <a:cxnLst>
              <a:cxn ang="0">
                <a:pos x="175" y="49"/>
              </a:cxn>
              <a:cxn ang="0">
                <a:pos x="196" y="70"/>
              </a:cxn>
              <a:cxn ang="0">
                <a:pos x="231" y="110"/>
              </a:cxn>
              <a:cxn ang="0">
                <a:pos x="285" y="145"/>
              </a:cxn>
              <a:cxn ang="0">
                <a:pos x="332" y="136"/>
              </a:cxn>
              <a:cxn ang="0">
                <a:pos x="368" y="128"/>
              </a:cxn>
              <a:cxn ang="0">
                <a:pos x="381" y="133"/>
              </a:cxn>
              <a:cxn ang="0">
                <a:pos x="388" y="141"/>
              </a:cxn>
              <a:cxn ang="0">
                <a:pos x="405" y="150"/>
              </a:cxn>
              <a:cxn ang="0">
                <a:pos x="420" y="161"/>
              </a:cxn>
              <a:cxn ang="0">
                <a:pos x="418" y="235"/>
              </a:cxn>
              <a:cxn ang="0">
                <a:pos x="380" y="241"/>
              </a:cxn>
              <a:cxn ang="0">
                <a:pos x="352" y="248"/>
              </a:cxn>
              <a:cxn ang="0">
                <a:pos x="352" y="289"/>
              </a:cxn>
              <a:cxn ang="0">
                <a:pos x="349" y="309"/>
              </a:cxn>
              <a:cxn ang="0">
                <a:pos x="330" y="307"/>
              </a:cxn>
              <a:cxn ang="0">
                <a:pos x="314" y="304"/>
              </a:cxn>
              <a:cxn ang="0">
                <a:pos x="304" y="309"/>
              </a:cxn>
              <a:cxn ang="0">
                <a:pos x="296" y="302"/>
              </a:cxn>
              <a:cxn ang="0">
                <a:pos x="288" y="301"/>
              </a:cxn>
              <a:cxn ang="0">
                <a:pos x="274" y="296"/>
              </a:cxn>
              <a:cxn ang="0">
                <a:pos x="260" y="291"/>
              </a:cxn>
              <a:cxn ang="0">
                <a:pos x="247" y="302"/>
              </a:cxn>
              <a:cxn ang="0">
                <a:pos x="229" y="293"/>
              </a:cxn>
              <a:cxn ang="0">
                <a:pos x="223" y="286"/>
              </a:cxn>
              <a:cxn ang="0">
                <a:pos x="215" y="285"/>
              </a:cxn>
              <a:cxn ang="0">
                <a:pos x="199" y="277"/>
              </a:cxn>
              <a:cxn ang="0">
                <a:pos x="178" y="275"/>
              </a:cxn>
              <a:cxn ang="0">
                <a:pos x="164" y="283"/>
              </a:cxn>
              <a:cxn ang="0">
                <a:pos x="149" y="285"/>
              </a:cxn>
              <a:cxn ang="0">
                <a:pos x="141" y="302"/>
              </a:cxn>
              <a:cxn ang="0">
                <a:pos x="128" y="299"/>
              </a:cxn>
              <a:cxn ang="0">
                <a:pos x="116" y="296"/>
              </a:cxn>
              <a:cxn ang="0">
                <a:pos x="106" y="280"/>
              </a:cxn>
              <a:cxn ang="0">
                <a:pos x="98" y="265"/>
              </a:cxn>
              <a:cxn ang="0">
                <a:pos x="85" y="267"/>
              </a:cxn>
              <a:cxn ang="0">
                <a:pos x="74" y="270"/>
              </a:cxn>
              <a:cxn ang="0">
                <a:pos x="61" y="269"/>
              </a:cxn>
              <a:cxn ang="0">
                <a:pos x="47" y="261"/>
              </a:cxn>
              <a:cxn ang="0">
                <a:pos x="45" y="249"/>
              </a:cxn>
              <a:cxn ang="0">
                <a:pos x="69" y="246"/>
              </a:cxn>
              <a:cxn ang="0">
                <a:pos x="55" y="221"/>
              </a:cxn>
              <a:cxn ang="0">
                <a:pos x="42" y="208"/>
              </a:cxn>
              <a:cxn ang="0">
                <a:pos x="28" y="198"/>
              </a:cxn>
              <a:cxn ang="0">
                <a:pos x="10" y="203"/>
              </a:cxn>
              <a:cxn ang="0">
                <a:pos x="4" y="192"/>
              </a:cxn>
              <a:cxn ang="0">
                <a:pos x="12" y="176"/>
              </a:cxn>
              <a:cxn ang="0">
                <a:pos x="16" y="168"/>
              </a:cxn>
              <a:cxn ang="0">
                <a:pos x="60" y="168"/>
              </a:cxn>
              <a:cxn ang="0">
                <a:pos x="72" y="165"/>
              </a:cxn>
              <a:cxn ang="0">
                <a:pos x="74" y="134"/>
              </a:cxn>
              <a:cxn ang="0">
                <a:pos x="74" y="97"/>
              </a:cxn>
              <a:cxn ang="0">
                <a:pos x="72" y="30"/>
              </a:cxn>
              <a:cxn ang="0">
                <a:pos x="76" y="5"/>
              </a:cxn>
              <a:cxn ang="0">
                <a:pos x="100" y="5"/>
              </a:cxn>
              <a:cxn ang="0">
                <a:pos x="114" y="3"/>
              </a:cxn>
            </a:cxnLst>
            <a:rect l="0" t="0" r="r" b="b"/>
            <a:pathLst>
              <a:path w="420" h="309">
                <a:moveTo>
                  <a:pt x="154" y="3"/>
                </a:moveTo>
                <a:lnTo>
                  <a:pt x="154" y="3"/>
                </a:lnTo>
                <a:lnTo>
                  <a:pt x="156" y="19"/>
                </a:lnTo>
                <a:lnTo>
                  <a:pt x="160" y="27"/>
                </a:lnTo>
                <a:lnTo>
                  <a:pt x="168" y="41"/>
                </a:lnTo>
                <a:lnTo>
                  <a:pt x="172" y="46"/>
                </a:lnTo>
                <a:lnTo>
                  <a:pt x="175" y="49"/>
                </a:lnTo>
                <a:lnTo>
                  <a:pt x="176" y="49"/>
                </a:lnTo>
                <a:lnTo>
                  <a:pt x="176" y="51"/>
                </a:lnTo>
                <a:lnTo>
                  <a:pt x="181" y="54"/>
                </a:lnTo>
                <a:lnTo>
                  <a:pt x="184" y="56"/>
                </a:lnTo>
                <a:lnTo>
                  <a:pt x="186" y="57"/>
                </a:lnTo>
                <a:lnTo>
                  <a:pt x="184" y="57"/>
                </a:lnTo>
                <a:lnTo>
                  <a:pt x="196" y="70"/>
                </a:lnTo>
                <a:lnTo>
                  <a:pt x="197" y="69"/>
                </a:lnTo>
                <a:lnTo>
                  <a:pt x="197" y="69"/>
                </a:lnTo>
                <a:lnTo>
                  <a:pt x="204" y="77"/>
                </a:lnTo>
                <a:lnTo>
                  <a:pt x="210" y="85"/>
                </a:lnTo>
                <a:lnTo>
                  <a:pt x="216" y="97"/>
                </a:lnTo>
                <a:lnTo>
                  <a:pt x="223" y="104"/>
                </a:lnTo>
                <a:lnTo>
                  <a:pt x="231" y="110"/>
                </a:lnTo>
                <a:lnTo>
                  <a:pt x="240" y="118"/>
                </a:lnTo>
                <a:lnTo>
                  <a:pt x="247" y="123"/>
                </a:lnTo>
                <a:lnTo>
                  <a:pt x="252" y="128"/>
                </a:lnTo>
                <a:lnTo>
                  <a:pt x="266" y="136"/>
                </a:lnTo>
                <a:lnTo>
                  <a:pt x="274" y="141"/>
                </a:lnTo>
                <a:lnTo>
                  <a:pt x="282" y="144"/>
                </a:lnTo>
                <a:lnTo>
                  <a:pt x="285" y="145"/>
                </a:lnTo>
                <a:lnTo>
                  <a:pt x="292" y="145"/>
                </a:lnTo>
                <a:lnTo>
                  <a:pt x="290" y="142"/>
                </a:lnTo>
                <a:lnTo>
                  <a:pt x="295" y="142"/>
                </a:lnTo>
                <a:lnTo>
                  <a:pt x="322" y="137"/>
                </a:lnTo>
                <a:lnTo>
                  <a:pt x="324" y="137"/>
                </a:lnTo>
                <a:lnTo>
                  <a:pt x="332" y="134"/>
                </a:lnTo>
                <a:lnTo>
                  <a:pt x="332" y="136"/>
                </a:lnTo>
                <a:lnTo>
                  <a:pt x="348" y="131"/>
                </a:lnTo>
                <a:lnTo>
                  <a:pt x="354" y="128"/>
                </a:lnTo>
                <a:lnTo>
                  <a:pt x="364" y="125"/>
                </a:lnTo>
                <a:lnTo>
                  <a:pt x="367" y="125"/>
                </a:lnTo>
                <a:lnTo>
                  <a:pt x="367" y="126"/>
                </a:lnTo>
                <a:lnTo>
                  <a:pt x="368" y="128"/>
                </a:lnTo>
                <a:lnTo>
                  <a:pt x="368" y="128"/>
                </a:lnTo>
                <a:lnTo>
                  <a:pt x="370" y="128"/>
                </a:lnTo>
                <a:lnTo>
                  <a:pt x="370" y="128"/>
                </a:lnTo>
                <a:lnTo>
                  <a:pt x="370" y="129"/>
                </a:lnTo>
                <a:lnTo>
                  <a:pt x="378" y="129"/>
                </a:lnTo>
                <a:lnTo>
                  <a:pt x="381" y="129"/>
                </a:lnTo>
                <a:lnTo>
                  <a:pt x="381" y="131"/>
                </a:lnTo>
                <a:lnTo>
                  <a:pt x="381" y="133"/>
                </a:lnTo>
                <a:lnTo>
                  <a:pt x="383" y="133"/>
                </a:lnTo>
                <a:lnTo>
                  <a:pt x="384" y="133"/>
                </a:lnTo>
                <a:lnTo>
                  <a:pt x="388" y="133"/>
                </a:lnTo>
                <a:lnTo>
                  <a:pt x="388" y="133"/>
                </a:lnTo>
                <a:lnTo>
                  <a:pt x="388" y="134"/>
                </a:lnTo>
                <a:lnTo>
                  <a:pt x="388" y="141"/>
                </a:lnTo>
                <a:lnTo>
                  <a:pt x="388" y="141"/>
                </a:lnTo>
                <a:lnTo>
                  <a:pt x="392" y="141"/>
                </a:lnTo>
                <a:lnTo>
                  <a:pt x="400" y="139"/>
                </a:lnTo>
                <a:lnTo>
                  <a:pt x="402" y="139"/>
                </a:lnTo>
                <a:lnTo>
                  <a:pt x="402" y="145"/>
                </a:lnTo>
                <a:lnTo>
                  <a:pt x="402" y="147"/>
                </a:lnTo>
                <a:lnTo>
                  <a:pt x="402" y="150"/>
                </a:lnTo>
                <a:lnTo>
                  <a:pt x="405" y="150"/>
                </a:lnTo>
                <a:lnTo>
                  <a:pt x="405" y="152"/>
                </a:lnTo>
                <a:lnTo>
                  <a:pt x="405" y="153"/>
                </a:lnTo>
                <a:lnTo>
                  <a:pt x="415" y="153"/>
                </a:lnTo>
                <a:lnTo>
                  <a:pt x="415" y="157"/>
                </a:lnTo>
                <a:lnTo>
                  <a:pt x="418" y="157"/>
                </a:lnTo>
                <a:lnTo>
                  <a:pt x="418" y="160"/>
                </a:lnTo>
                <a:lnTo>
                  <a:pt x="420" y="161"/>
                </a:lnTo>
                <a:lnTo>
                  <a:pt x="420" y="168"/>
                </a:lnTo>
                <a:lnTo>
                  <a:pt x="420" y="189"/>
                </a:lnTo>
                <a:lnTo>
                  <a:pt x="420" y="197"/>
                </a:lnTo>
                <a:lnTo>
                  <a:pt x="418" y="213"/>
                </a:lnTo>
                <a:lnTo>
                  <a:pt x="418" y="219"/>
                </a:lnTo>
                <a:lnTo>
                  <a:pt x="418" y="224"/>
                </a:lnTo>
                <a:lnTo>
                  <a:pt x="418" y="235"/>
                </a:lnTo>
                <a:lnTo>
                  <a:pt x="418" y="235"/>
                </a:lnTo>
                <a:lnTo>
                  <a:pt x="418" y="241"/>
                </a:lnTo>
                <a:lnTo>
                  <a:pt x="418" y="241"/>
                </a:lnTo>
                <a:lnTo>
                  <a:pt x="416" y="241"/>
                </a:lnTo>
                <a:lnTo>
                  <a:pt x="404" y="241"/>
                </a:lnTo>
                <a:lnTo>
                  <a:pt x="391" y="241"/>
                </a:lnTo>
                <a:lnTo>
                  <a:pt x="380" y="241"/>
                </a:lnTo>
                <a:lnTo>
                  <a:pt x="378" y="241"/>
                </a:lnTo>
                <a:lnTo>
                  <a:pt x="375" y="241"/>
                </a:lnTo>
                <a:lnTo>
                  <a:pt x="375" y="241"/>
                </a:lnTo>
                <a:lnTo>
                  <a:pt x="364" y="241"/>
                </a:lnTo>
                <a:lnTo>
                  <a:pt x="352" y="241"/>
                </a:lnTo>
                <a:lnTo>
                  <a:pt x="352" y="245"/>
                </a:lnTo>
                <a:lnTo>
                  <a:pt x="352" y="248"/>
                </a:lnTo>
                <a:lnTo>
                  <a:pt x="352" y="259"/>
                </a:lnTo>
                <a:lnTo>
                  <a:pt x="352" y="259"/>
                </a:lnTo>
                <a:lnTo>
                  <a:pt x="352" y="261"/>
                </a:lnTo>
                <a:lnTo>
                  <a:pt x="352" y="275"/>
                </a:lnTo>
                <a:lnTo>
                  <a:pt x="352" y="277"/>
                </a:lnTo>
                <a:lnTo>
                  <a:pt x="352" y="280"/>
                </a:lnTo>
                <a:lnTo>
                  <a:pt x="352" y="289"/>
                </a:lnTo>
                <a:lnTo>
                  <a:pt x="352" y="299"/>
                </a:lnTo>
                <a:lnTo>
                  <a:pt x="352" y="305"/>
                </a:lnTo>
                <a:lnTo>
                  <a:pt x="352" y="307"/>
                </a:lnTo>
                <a:lnTo>
                  <a:pt x="352" y="307"/>
                </a:lnTo>
                <a:lnTo>
                  <a:pt x="352" y="309"/>
                </a:lnTo>
                <a:lnTo>
                  <a:pt x="352" y="309"/>
                </a:lnTo>
                <a:lnTo>
                  <a:pt x="349" y="309"/>
                </a:lnTo>
                <a:lnTo>
                  <a:pt x="349" y="309"/>
                </a:lnTo>
                <a:lnTo>
                  <a:pt x="348" y="309"/>
                </a:lnTo>
                <a:lnTo>
                  <a:pt x="346" y="309"/>
                </a:lnTo>
                <a:lnTo>
                  <a:pt x="338" y="309"/>
                </a:lnTo>
                <a:lnTo>
                  <a:pt x="338" y="307"/>
                </a:lnTo>
                <a:lnTo>
                  <a:pt x="332" y="307"/>
                </a:lnTo>
                <a:lnTo>
                  <a:pt x="330" y="307"/>
                </a:lnTo>
                <a:lnTo>
                  <a:pt x="324" y="307"/>
                </a:lnTo>
                <a:lnTo>
                  <a:pt x="322" y="307"/>
                </a:lnTo>
                <a:lnTo>
                  <a:pt x="319" y="307"/>
                </a:lnTo>
                <a:lnTo>
                  <a:pt x="319" y="305"/>
                </a:lnTo>
                <a:lnTo>
                  <a:pt x="317" y="302"/>
                </a:lnTo>
                <a:lnTo>
                  <a:pt x="316" y="304"/>
                </a:lnTo>
                <a:lnTo>
                  <a:pt x="314" y="304"/>
                </a:lnTo>
                <a:lnTo>
                  <a:pt x="312" y="304"/>
                </a:lnTo>
                <a:lnTo>
                  <a:pt x="311" y="305"/>
                </a:lnTo>
                <a:lnTo>
                  <a:pt x="309" y="305"/>
                </a:lnTo>
                <a:lnTo>
                  <a:pt x="308" y="309"/>
                </a:lnTo>
                <a:lnTo>
                  <a:pt x="306" y="309"/>
                </a:lnTo>
                <a:lnTo>
                  <a:pt x="304" y="309"/>
                </a:lnTo>
                <a:lnTo>
                  <a:pt x="304" y="309"/>
                </a:lnTo>
                <a:lnTo>
                  <a:pt x="303" y="307"/>
                </a:lnTo>
                <a:lnTo>
                  <a:pt x="304" y="305"/>
                </a:lnTo>
                <a:lnTo>
                  <a:pt x="306" y="304"/>
                </a:lnTo>
                <a:lnTo>
                  <a:pt x="306" y="302"/>
                </a:lnTo>
                <a:lnTo>
                  <a:pt x="304" y="302"/>
                </a:lnTo>
                <a:lnTo>
                  <a:pt x="300" y="302"/>
                </a:lnTo>
                <a:lnTo>
                  <a:pt x="296" y="302"/>
                </a:lnTo>
                <a:lnTo>
                  <a:pt x="296" y="302"/>
                </a:lnTo>
                <a:lnTo>
                  <a:pt x="295" y="302"/>
                </a:lnTo>
                <a:lnTo>
                  <a:pt x="293" y="301"/>
                </a:lnTo>
                <a:lnTo>
                  <a:pt x="292" y="301"/>
                </a:lnTo>
                <a:lnTo>
                  <a:pt x="290" y="301"/>
                </a:lnTo>
                <a:lnTo>
                  <a:pt x="288" y="301"/>
                </a:lnTo>
                <a:lnTo>
                  <a:pt x="288" y="301"/>
                </a:lnTo>
                <a:lnTo>
                  <a:pt x="287" y="302"/>
                </a:lnTo>
                <a:lnTo>
                  <a:pt x="284" y="301"/>
                </a:lnTo>
                <a:lnTo>
                  <a:pt x="282" y="297"/>
                </a:lnTo>
                <a:lnTo>
                  <a:pt x="280" y="297"/>
                </a:lnTo>
                <a:lnTo>
                  <a:pt x="280" y="297"/>
                </a:lnTo>
                <a:lnTo>
                  <a:pt x="277" y="296"/>
                </a:lnTo>
                <a:lnTo>
                  <a:pt x="274" y="296"/>
                </a:lnTo>
                <a:lnTo>
                  <a:pt x="272" y="294"/>
                </a:lnTo>
                <a:lnTo>
                  <a:pt x="272" y="294"/>
                </a:lnTo>
                <a:lnTo>
                  <a:pt x="268" y="294"/>
                </a:lnTo>
                <a:lnTo>
                  <a:pt x="268" y="294"/>
                </a:lnTo>
                <a:lnTo>
                  <a:pt x="264" y="293"/>
                </a:lnTo>
                <a:lnTo>
                  <a:pt x="261" y="293"/>
                </a:lnTo>
                <a:lnTo>
                  <a:pt x="260" y="291"/>
                </a:lnTo>
                <a:lnTo>
                  <a:pt x="258" y="291"/>
                </a:lnTo>
                <a:lnTo>
                  <a:pt x="256" y="291"/>
                </a:lnTo>
                <a:lnTo>
                  <a:pt x="255" y="291"/>
                </a:lnTo>
                <a:lnTo>
                  <a:pt x="253" y="293"/>
                </a:lnTo>
                <a:lnTo>
                  <a:pt x="252" y="294"/>
                </a:lnTo>
                <a:lnTo>
                  <a:pt x="248" y="301"/>
                </a:lnTo>
                <a:lnTo>
                  <a:pt x="247" y="302"/>
                </a:lnTo>
                <a:lnTo>
                  <a:pt x="247" y="301"/>
                </a:lnTo>
                <a:lnTo>
                  <a:pt x="244" y="297"/>
                </a:lnTo>
                <a:lnTo>
                  <a:pt x="240" y="297"/>
                </a:lnTo>
                <a:lnTo>
                  <a:pt x="234" y="296"/>
                </a:lnTo>
                <a:lnTo>
                  <a:pt x="232" y="296"/>
                </a:lnTo>
                <a:lnTo>
                  <a:pt x="229" y="296"/>
                </a:lnTo>
                <a:lnTo>
                  <a:pt x="229" y="293"/>
                </a:lnTo>
                <a:lnTo>
                  <a:pt x="229" y="293"/>
                </a:lnTo>
                <a:lnTo>
                  <a:pt x="229" y="291"/>
                </a:lnTo>
                <a:lnTo>
                  <a:pt x="229" y="288"/>
                </a:lnTo>
                <a:lnTo>
                  <a:pt x="226" y="288"/>
                </a:lnTo>
                <a:lnTo>
                  <a:pt x="224" y="286"/>
                </a:lnTo>
                <a:lnTo>
                  <a:pt x="224" y="286"/>
                </a:lnTo>
                <a:lnTo>
                  <a:pt x="223" y="286"/>
                </a:lnTo>
                <a:lnTo>
                  <a:pt x="223" y="286"/>
                </a:lnTo>
                <a:lnTo>
                  <a:pt x="223" y="286"/>
                </a:lnTo>
                <a:lnTo>
                  <a:pt x="223" y="286"/>
                </a:lnTo>
                <a:lnTo>
                  <a:pt x="223" y="285"/>
                </a:lnTo>
                <a:lnTo>
                  <a:pt x="221" y="285"/>
                </a:lnTo>
                <a:lnTo>
                  <a:pt x="216" y="285"/>
                </a:lnTo>
                <a:lnTo>
                  <a:pt x="215" y="285"/>
                </a:lnTo>
                <a:lnTo>
                  <a:pt x="215" y="283"/>
                </a:lnTo>
                <a:lnTo>
                  <a:pt x="212" y="283"/>
                </a:lnTo>
                <a:lnTo>
                  <a:pt x="212" y="278"/>
                </a:lnTo>
                <a:lnTo>
                  <a:pt x="202" y="278"/>
                </a:lnTo>
                <a:lnTo>
                  <a:pt x="200" y="278"/>
                </a:lnTo>
                <a:lnTo>
                  <a:pt x="200" y="278"/>
                </a:lnTo>
                <a:lnTo>
                  <a:pt x="199" y="277"/>
                </a:lnTo>
                <a:lnTo>
                  <a:pt x="196" y="277"/>
                </a:lnTo>
                <a:lnTo>
                  <a:pt x="192" y="275"/>
                </a:lnTo>
                <a:lnTo>
                  <a:pt x="191" y="273"/>
                </a:lnTo>
                <a:lnTo>
                  <a:pt x="188" y="273"/>
                </a:lnTo>
                <a:lnTo>
                  <a:pt x="184" y="273"/>
                </a:lnTo>
                <a:lnTo>
                  <a:pt x="183" y="273"/>
                </a:lnTo>
                <a:lnTo>
                  <a:pt x="178" y="275"/>
                </a:lnTo>
                <a:lnTo>
                  <a:pt x="175" y="277"/>
                </a:lnTo>
                <a:lnTo>
                  <a:pt x="175" y="277"/>
                </a:lnTo>
                <a:lnTo>
                  <a:pt x="172" y="278"/>
                </a:lnTo>
                <a:lnTo>
                  <a:pt x="170" y="278"/>
                </a:lnTo>
                <a:lnTo>
                  <a:pt x="167" y="280"/>
                </a:lnTo>
                <a:lnTo>
                  <a:pt x="165" y="281"/>
                </a:lnTo>
                <a:lnTo>
                  <a:pt x="164" y="283"/>
                </a:lnTo>
                <a:lnTo>
                  <a:pt x="162" y="283"/>
                </a:lnTo>
                <a:lnTo>
                  <a:pt x="159" y="283"/>
                </a:lnTo>
                <a:lnTo>
                  <a:pt x="157" y="283"/>
                </a:lnTo>
                <a:lnTo>
                  <a:pt x="154" y="281"/>
                </a:lnTo>
                <a:lnTo>
                  <a:pt x="152" y="281"/>
                </a:lnTo>
                <a:lnTo>
                  <a:pt x="151" y="283"/>
                </a:lnTo>
                <a:lnTo>
                  <a:pt x="149" y="285"/>
                </a:lnTo>
                <a:lnTo>
                  <a:pt x="149" y="288"/>
                </a:lnTo>
                <a:lnTo>
                  <a:pt x="148" y="293"/>
                </a:lnTo>
                <a:lnTo>
                  <a:pt x="143" y="297"/>
                </a:lnTo>
                <a:lnTo>
                  <a:pt x="141" y="299"/>
                </a:lnTo>
                <a:lnTo>
                  <a:pt x="141" y="299"/>
                </a:lnTo>
                <a:lnTo>
                  <a:pt x="141" y="299"/>
                </a:lnTo>
                <a:lnTo>
                  <a:pt x="141" y="302"/>
                </a:lnTo>
                <a:lnTo>
                  <a:pt x="141" y="302"/>
                </a:lnTo>
                <a:lnTo>
                  <a:pt x="140" y="302"/>
                </a:lnTo>
                <a:lnTo>
                  <a:pt x="136" y="301"/>
                </a:lnTo>
                <a:lnTo>
                  <a:pt x="135" y="301"/>
                </a:lnTo>
                <a:lnTo>
                  <a:pt x="133" y="299"/>
                </a:lnTo>
                <a:lnTo>
                  <a:pt x="132" y="299"/>
                </a:lnTo>
                <a:lnTo>
                  <a:pt x="128" y="299"/>
                </a:lnTo>
                <a:lnTo>
                  <a:pt x="125" y="299"/>
                </a:lnTo>
                <a:lnTo>
                  <a:pt x="125" y="299"/>
                </a:lnTo>
                <a:lnTo>
                  <a:pt x="124" y="299"/>
                </a:lnTo>
                <a:lnTo>
                  <a:pt x="120" y="299"/>
                </a:lnTo>
                <a:lnTo>
                  <a:pt x="119" y="297"/>
                </a:lnTo>
                <a:lnTo>
                  <a:pt x="116" y="296"/>
                </a:lnTo>
                <a:lnTo>
                  <a:pt x="116" y="296"/>
                </a:lnTo>
                <a:lnTo>
                  <a:pt x="112" y="294"/>
                </a:lnTo>
                <a:lnTo>
                  <a:pt x="108" y="291"/>
                </a:lnTo>
                <a:lnTo>
                  <a:pt x="106" y="291"/>
                </a:lnTo>
                <a:lnTo>
                  <a:pt x="106" y="289"/>
                </a:lnTo>
                <a:lnTo>
                  <a:pt x="108" y="288"/>
                </a:lnTo>
                <a:lnTo>
                  <a:pt x="106" y="281"/>
                </a:lnTo>
                <a:lnTo>
                  <a:pt x="106" y="280"/>
                </a:lnTo>
                <a:lnTo>
                  <a:pt x="104" y="278"/>
                </a:lnTo>
                <a:lnTo>
                  <a:pt x="103" y="277"/>
                </a:lnTo>
                <a:lnTo>
                  <a:pt x="101" y="273"/>
                </a:lnTo>
                <a:lnTo>
                  <a:pt x="100" y="272"/>
                </a:lnTo>
                <a:lnTo>
                  <a:pt x="100" y="270"/>
                </a:lnTo>
                <a:lnTo>
                  <a:pt x="100" y="269"/>
                </a:lnTo>
                <a:lnTo>
                  <a:pt x="98" y="265"/>
                </a:lnTo>
                <a:lnTo>
                  <a:pt x="98" y="262"/>
                </a:lnTo>
                <a:lnTo>
                  <a:pt x="92" y="259"/>
                </a:lnTo>
                <a:lnTo>
                  <a:pt x="92" y="259"/>
                </a:lnTo>
                <a:lnTo>
                  <a:pt x="90" y="262"/>
                </a:lnTo>
                <a:lnTo>
                  <a:pt x="87" y="265"/>
                </a:lnTo>
                <a:lnTo>
                  <a:pt x="87" y="265"/>
                </a:lnTo>
                <a:lnTo>
                  <a:pt x="85" y="267"/>
                </a:lnTo>
                <a:lnTo>
                  <a:pt x="82" y="267"/>
                </a:lnTo>
                <a:lnTo>
                  <a:pt x="82" y="267"/>
                </a:lnTo>
                <a:lnTo>
                  <a:pt x="80" y="267"/>
                </a:lnTo>
                <a:lnTo>
                  <a:pt x="79" y="272"/>
                </a:lnTo>
                <a:lnTo>
                  <a:pt x="77" y="273"/>
                </a:lnTo>
                <a:lnTo>
                  <a:pt x="76" y="272"/>
                </a:lnTo>
                <a:lnTo>
                  <a:pt x="74" y="270"/>
                </a:lnTo>
                <a:lnTo>
                  <a:pt x="71" y="269"/>
                </a:lnTo>
                <a:lnTo>
                  <a:pt x="69" y="267"/>
                </a:lnTo>
                <a:lnTo>
                  <a:pt x="66" y="265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1" y="269"/>
                </a:lnTo>
                <a:lnTo>
                  <a:pt x="60" y="269"/>
                </a:lnTo>
                <a:lnTo>
                  <a:pt x="58" y="267"/>
                </a:lnTo>
                <a:lnTo>
                  <a:pt x="58" y="264"/>
                </a:lnTo>
                <a:lnTo>
                  <a:pt x="55" y="264"/>
                </a:lnTo>
                <a:lnTo>
                  <a:pt x="53" y="262"/>
                </a:lnTo>
                <a:lnTo>
                  <a:pt x="50" y="261"/>
                </a:lnTo>
                <a:lnTo>
                  <a:pt x="47" y="261"/>
                </a:lnTo>
                <a:lnTo>
                  <a:pt x="47" y="259"/>
                </a:lnTo>
                <a:lnTo>
                  <a:pt x="42" y="257"/>
                </a:lnTo>
                <a:lnTo>
                  <a:pt x="42" y="254"/>
                </a:lnTo>
                <a:lnTo>
                  <a:pt x="42" y="253"/>
                </a:lnTo>
                <a:lnTo>
                  <a:pt x="44" y="251"/>
                </a:lnTo>
                <a:lnTo>
                  <a:pt x="45" y="249"/>
                </a:lnTo>
                <a:lnTo>
                  <a:pt x="45" y="249"/>
                </a:lnTo>
                <a:lnTo>
                  <a:pt x="45" y="249"/>
                </a:lnTo>
                <a:lnTo>
                  <a:pt x="45" y="248"/>
                </a:lnTo>
                <a:lnTo>
                  <a:pt x="48" y="248"/>
                </a:lnTo>
                <a:lnTo>
                  <a:pt x="53" y="248"/>
                </a:lnTo>
                <a:lnTo>
                  <a:pt x="60" y="248"/>
                </a:lnTo>
                <a:lnTo>
                  <a:pt x="61" y="246"/>
                </a:lnTo>
                <a:lnTo>
                  <a:pt x="69" y="246"/>
                </a:lnTo>
                <a:lnTo>
                  <a:pt x="71" y="243"/>
                </a:lnTo>
                <a:lnTo>
                  <a:pt x="71" y="241"/>
                </a:lnTo>
                <a:lnTo>
                  <a:pt x="69" y="241"/>
                </a:lnTo>
                <a:lnTo>
                  <a:pt x="63" y="233"/>
                </a:lnTo>
                <a:lnTo>
                  <a:pt x="63" y="230"/>
                </a:lnTo>
                <a:lnTo>
                  <a:pt x="61" y="229"/>
                </a:lnTo>
                <a:lnTo>
                  <a:pt x="55" y="221"/>
                </a:lnTo>
                <a:lnTo>
                  <a:pt x="52" y="217"/>
                </a:lnTo>
                <a:lnTo>
                  <a:pt x="48" y="213"/>
                </a:lnTo>
                <a:lnTo>
                  <a:pt x="48" y="211"/>
                </a:lnTo>
                <a:lnTo>
                  <a:pt x="47" y="209"/>
                </a:lnTo>
                <a:lnTo>
                  <a:pt x="45" y="208"/>
                </a:lnTo>
                <a:lnTo>
                  <a:pt x="44" y="208"/>
                </a:lnTo>
                <a:lnTo>
                  <a:pt x="42" y="208"/>
                </a:lnTo>
                <a:lnTo>
                  <a:pt x="40" y="206"/>
                </a:lnTo>
                <a:lnTo>
                  <a:pt x="39" y="206"/>
                </a:lnTo>
                <a:lnTo>
                  <a:pt x="36" y="203"/>
                </a:lnTo>
                <a:lnTo>
                  <a:pt x="34" y="201"/>
                </a:lnTo>
                <a:lnTo>
                  <a:pt x="31" y="201"/>
                </a:lnTo>
                <a:lnTo>
                  <a:pt x="29" y="200"/>
                </a:lnTo>
                <a:lnTo>
                  <a:pt x="28" y="198"/>
                </a:lnTo>
                <a:lnTo>
                  <a:pt x="26" y="197"/>
                </a:lnTo>
                <a:lnTo>
                  <a:pt x="24" y="197"/>
                </a:lnTo>
                <a:lnTo>
                  <a:pt x="21" y="197"/>
                </a:lnTo>
                <a:lnTo>
                  <a:pt x="21" y="198"/>
                </a:lnTo>
                <a:lnTo>
                  <a:pt x="20" y="200"/>
                </a:lnTo>
                <a:lnTo>
                  <a:pt x="15" y="201"/>
                </a:lnTo>
                <a:lnTo>
                  <a:pt x="10" y="203"/>
                </a:lnTo>
                <a:lnTo>
                  <a:pt x="8" y="201"/>
                </a:lnTo>
                <a:lnTo>
                  <a:pt x="7" y="198"/>
                </a:lnTo>
                <a:lnTo>
                  <a:pt x="4" y="197"/>
                </a:lnTo>
                <a:lnTo>
                  <a:pt x="0" y="197"/>
                </a:lnTo>
                <a:lnTo>
                  <a:pt x="0" y="195"/>
                </a:lnTo>
                <a:lnTo>
                  <a:pt x="4" y="193"/>
                </a:lnTo>
                <a:lnTo>
                  <a:pt x="4" y="192"/>
                </a:lnTo>
                <a:lnTo>
                  <a:pt x="4" y="192"/>
                </a:lnTo>
                <a:lnTo>
                  <a:pt x="5" y="190"/>
                </a:lnTo>
                <a:lnTo>
                  <a:pt x="5" y="189"/>
                </a:lnTo>
                <a:lnTo>
                  <a:pt x="8" y="182"/>
                </a:lnTo>
                <a:lnTo>
                  <a:pt x="10" y="181"/>
                </a:lnTo>
                <a:lnTo>
                  <a:pt x="10" y="179"/>
                </a:lnTo>
                <a:lnTo>
                  <a:pt x="12" y="176"/>
                </a:lnTo>
                <a:lnTo>
                  <a:pt x="15" y="176"/>
                </a:lnTo>
                <a:lnTo>
                  <a:pt x="16" y="174"/>
                </a:lnTo>
                <a:lnTo>
                  <a:pt x="16" y="173"/>
                </a:lnTo>
                <a:lnTo>
                  <a:pt x="15" y="169"/>
                </a:lnTo>
                <a:lnTo>
                  <a:pt x="12" y="168"/>
                </a:lnTo>
                <a:lnTo>
                  <a:pt x="12" y="168"/>
                </a:lnTo>
                <a:lnTo>
                  <a:pt x="16" y="168"/>
                </a:lnTo>
                <a:lnTo>
                  <a:pt x="18" y="168"/>
                </a:lnTo>
                <a:lnTo>
                  <a:pt x="21" y="168"/>
                </a:lnTo>
                <a:lnTo>
                  <a:pt x="39" y="168"/>
                </a:lnTo>
                <a:lnTo>
                  <a:pt x="47" y="168"/>
                </a:lnTo>
                <a:lnTo>
                  <a:pt x="50" y="168"/>
                </a:lnTo>
                <a:lnTo>
                  <a:pt x="60" y="168"/>
                </a:lnTo>
                <a:lnTo>
                  <a:pt x="60" y="168"/>
                </a:lnTo>
                <a:lnTo>
                  <a:pt x="63" y="168"/>
                </a:lnTo>
                <a:lnTo>
                  <a:pt x="64" y="168"/>
                </a:lnTo>
                <a:lnTo>
                  <a:pt x="64" y="166"/>
                </a:lnTo>
                <a:lnTo>
                  <a:pt x="69" y="166"/>
                </a:lnTo>
                <a:lnTo>
                  <a:pt x="72" y="166"/>
                </a:lnTo>
                <a:lnTo>
                  <a:pt x="72" y="165"/>
                </a:lnTo>
                <a:lnTo>
                  <a:pt x="72" y="165"/>
                </a:lnTo>
                <a:lnTo>
                  <a:pt x="72" y="160"/>
                </a:lnTo>
                <a:lnTo>
                  <a:pt x="72" y="147"/>
                </a:lnTo>
                <a:lnTo>
                  <a:pt x="72" y="142"/>
                </a:lnTo>
                <a:lnTo>
                  <a:pt x="72" y="139"/>
                </a:lnTo>
                <a:lnTo>
                  <a:pt x="72" y="134"/>
                </a:lnTo>
                <a:lnTo>
                  <a:pt x="72" y="134"/>
                </a:lnTo>
                <a:lnTo>
                  <a:pt x="74" y="134"/>
                </a:lnTo>
                <a:lnTo>
                  <a:pt x="74" y="129"/>
                </a:lnTo>
                <a:lnTo>
                  <a:pt x="74" y="125"/>
                </a:lnTo>
                <a:lnTo>
                  <a:pt x="74" y="123"/>
                </a:lnTo>
                <a:lnTo>
                  <a:pt x="74" y="109"/>
                </a:lnTo>
                <a:lnTo>
                  <a:pt x="74" y="109"/>
                </a:lnTo>
                <a:lnTo>
                  <a:pt x="74" y="105"/>
                </a:lnTo>
                <a:lnTo>
                  <a:pt x="74" y="97"/>
                </a:lnTo>
                <a:lnTo>
                  <a:pt x="74" y="85"/>
                </a:lnTo>
                <a:lnTo>
                  <a:pt x="74" y="67"/>
                </a:lnTo>
                <a:lnTo>
                  <a:pt x="74" y="65"/>
                </a:lnTo>
                <a:lnTo>
                  <a:pt x="74" y="59"/>
                </a:lnTo>
                <a:lnTo>
                  <a:pt x="74" y="57"/>
                </a:lnTo>
                <a:lnTo>
                  <a:pt x="74" y="43"/>
                </a:lnTo>
                <a:lnTo>
                  <a:pt x="72" y="30"/>
                </a:lnTo>
                <a:lnTo>
                  <a:pt x="72" y="24"/>
                </a:lnTo>
                <a:lnTo>
                  <a:pt x="72" y="21"/>
                </a:lnTo>
                <a:lnTo>
                  <a:pt x="72" y="14"/>
                </a:lnTo>
                <a:lnTo>
                  <a:pt x="72" y="9"/>
                </a:lnTo>
                <a:lnTo>
                  <a:pt x="72" y="5"/>
                </a:lnTo>
                <a:lnTo>
                  <a:pt x="76" y="5"/>
                </a:lnTo>
                <a:lnTo>
                  <a:pt x="76" y="5"/>
                </a:lnTo>
                <a:lnTo>
                  <a:pt x="76" y="5"/>
                </a:lnTo>
                <a:lnTo>
                  <a:pt x="76" y="5"/>
                </a:lnTo>
                <a:lnTo>
                  <a:pt x="79" y="5"/>
                </a:lnTo>
                <a:lnTo>
                  <a:pt x="87" y="5"/>
                </a:lnTo>
                <a:lnTo>
                  <a:pt x="90" y="5"/>
                </a:lnTo>
                <a:lnTo>
                  <a:pt x="92" y="5"/>
                </a:lnTo>
                <a:lnTo>
                  <a:pt x="100" y="5"/>
                </a:lnTo>
                <a:lnTo>
                  <a:pt x="111" y="5"/>
                </a:lnTo>
                <a:lnTo>
                  <a:pt x="112" y="5"/>
                </a:lnTo>
                <a:lnTo>
                  <a:pt x="112" y="5"/>
                </a:lnTo>
                <a:lnTo>
                  <a:pt x="112" y="5"/>
                </a:lnTo>
                <a:lnTo>
                  <a:pt x="112" y="3"/>
                </a:lnTo>
                <a:lnTo>
                  <a:pt x="112" y="3"/>
                </a:lnTo>
                <a:lnTo>
                  <a:pt x="114" y="3"/>
                </a:lnTo>
                <a:lnTo>
                  <a:pt x="119" y="3"/>
                </a:lnTo>
                <a:lnTo>
                  <a:pt x="128" y="1"/>
                </a:lnTo>
                <a:lnTo>
                  <a:pt x="130" y="0"/>
                </a:lnTo>
                <a:lnTo>
                  <a:pt x="141" y="1"/>
                </a:lnTo>
                <a:lnTo>
                  <a:pt x="141" y="1"/>
                </a:lnTo>
                <a:lnTo>
                  <a:pt x="154" y="3"/>
                </a:lnTo>
                <a:close/>
              </a:path>
            </a:pathLst>
          </a:custGeom>
          <a:solidFill>
            <a:srgbClr val="78996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5"/>
          <p:cNvSpPr>
            <a:spLocks noEditPoints="1"/>
          </p:cNvSpPr>
          <p:nvPr/>
        </p:nvSpPr>
        <p:spPr bwMode="auto">
          <a:xfrm>
            <a:off x="1450976" y="1617663"/>
            <a:ext cx="758825" cy="468313"/>
          </a:xfrm>
          <a:custGeom>
            <a:avLst/>
            <a:gdLst/>
            <a:ahLst/>
            <a:cxnLst>
              <a:cxn ang="0">
                <a:pos x="131" y="215"/>
              </a:cxn>
              <a:cxn ang="0">
                <a:pos x="198" y="216"/>
              </a:cxn>
              <a:cxn ang="0">
                <a:pos x="192" y="235"/>
              </a:cxn>
              <a:cxn ang="0">
                <a:pos x="182" y="197"/>
              </a:cxn>
              <a:cxn ang="0">
                <a:pos x="232" y="232"/>
              </a:cxn>
              <a:cxn ang="0">
                <a:pos x="214" y="251"/>
              </a:cxn>
              <a:cxn ang="0">
                <a:pos x="172" y="195"/>
              </a:cxn>
              <a:cxn ang="0">
                <a:pos x="81" y="173"/>
              </a:cxn>
              <a:cxn ang="0">
                <a:pos x="49" y="163"/>
              </a:cxn>
              <a:cxn ang="0">
                <a:pos x="110" y="173"/>
              </a:cxn>
              <a:cxn ang="0">
                <a:pos x="88" y="168"/>
              </a:cxn>
              <a:cxn ang="0">
                <a:pos x="102" y="155"/>
              </a:cxn>
              <a:cxn ang="0">
                <a:pos x="110" y="155"/>
              </a:cxn>
              <a:cxn ang="0">
                <a:pos x="64" y="147"/>
              </a:cxn>
              <a:cxn ang="0">
                <a:pos x="99" y="138"/>
              </a:cxn>
              <a:cxn ang="0">
                <a:pos x="97" y="133"/>
              </a:cxn>
              <a:cxn ang="0">
                <a:pos x="100" y="155"/>
              </a:cxn>
              <a:cxn ang="0">
                <a:pos x="73" y="151"/>
              </a:cxn>
              <a:cxn ang="0">
                <a:pos x="65" y="133"/>
              </a:cxn>
              <a:cxn ang="0">
                <a:pos x="40" y="130"/>
              </a:cxn>
              <a:cxn ang="0">
                <a:pos x="84" y="123"/>
              </a:cxn>
              <a:cxn ang="0">
                <a:pos x="68" y="138"/>
              </a:cxn>
              <a:cxn ang="0">
                <a:pos x="176" y="119"/>
              </a:cxn>
              <a:cxn ang="0">
                <a:pos x="76" y="107"/>
              </a:cxn>
              <a:cxn ang="0">
                <a:pos x="172" y="88"/>
              </a:cxn>
              <a:cxn ang="0">
                <a:pos x="8" y="75"/>
              </a:cxn>
              <a:cxn ang="0">
                <a:pos x="3" y="56"/>
              </a:cxn>
              <a:cxn ang="0">
                <a:pos x="60" y="67"/>
              </a:cxn>
              <a:cxn ang="0">
                <a:pos x="72" y="67"/>
              </a:cxn>
              <a:cxn ang="0">
                <a:pos x="96" y="72"/>
              </a:cxn>
              <a:cxn ang="0">
                <a:pos x="62" y="117"/>
              </a:cxn>
              <a:cxn ang="0">
                <a:pos x="40" y="127"/>
              </a:cxn>
              <a:cxn ang="0">
                <a:pos x="35" y="106"/>
              </a:cxn>
              <a:cxn ang="0">
                <a:pos x="41" y="74"/>
              </a:cxn>
              <a:cxn ang="0">
                <a:pos x="177" y="48"/>
              </a:cxn>
              <a:cxn ang="0">
                <a:pos x="193" y="37"/>
              </a:cxn>
              <a:cxn ang="0">
                <a:pos x="408" y="53"/>
              </a:cxn>
              <a:cxn ang="0">
                <a:pos x="467" y="229"/>
              </a:cxn>
              <a:cxn ang="0">
                <a:pos x="385" y="255"/>
              </a:cxn>
              <a:cxn ang="0">
                <a:pos x="286" y="282"/>
              </a:cxn>
              <a:cxn ang="0">
                <a:pos x="225" y="255"/>
              </a:cxn>
              <a:cxn ang="0">
                <a:pos x="249" y="231"/>
              </a:cxn>
              <a:cxn ang="0">
                <a:pos x="236" y="215"/>
              </a:cxn>
              <a:cxn ang="0">
                <a:pos x="235" y="170"/>
              </a:cxn>
              <a:cxn ang="0">
                <a:pos x="232" y="165"/>
              </a:cxn>
              <a:cxn ang="0">
                <a:pos x="208" y="197"/>
              </a:cxn>
              <a:cxn ang="0">
                <a:pos x="190" y="200"/>
              </a:cxn>
              <a:cxn ang="0">
                <a:pos x="169" y="179"/>
              </a:cxn>
              <a:cxn ang="0">
                <a:pos x="196" y="138"/>
              </a:cxn>
              <a:cxn ang="0">
                <a:pos x="182" y="112"/>
              </a:cxn>
              <a:cxn ang="0">
                <a:pos x="187" y="72"/>
              </a:cxn>
              <a:cxn ang="0">
                <a:pos x="209" y="77"/>
              </a:cxn>
              <a:cxn ang="0">
                <a:pos x="224" y="106"/>
              </a:cxn>
              <a:cxn ang="0">
                <a:pos x="272" y="167"/>
              </a:cxn>
              <a:cxn ang="0">
                <a:pos x="308" y="200"/>
              </a:cxn>
              <a:cxn ang="0">
                <a:pos x="272" y="155"/>
              </a:cxn>
              <a:cxn ang="0">
                <a:pos x="240" y="109"/>
              </a:cxn>
              <a:cxn ang="0">
                <a:pos x="209" y="67"/>
              </a:cxn>
              <a:cxn ang="0">
                <a:pos x="227" y="19"/>
              </a:cxn>
              <a:cxn ang="0">
                <a:pos x="273" y="37"/>
              </a:cxn>
              <a:cxn ang="0">
                <a:pos x="308" y="67"/>
              </a:cxn>
              <a:cxn ang="0">
                <a:pos x="299" y="51"/>
              </a:cxn>
              <a:cxn ang="0">
                <a:pos x="244" y="11"/>
              </a:cxn>
            </a:cxnLst>
            <a:rect l="0" t="0" r="r" b="b"/>
            <a:pathLst>
              <a:path w="478" h="295">
                <a:moveTo>
                  <a:pt x="228" y="259"/>
                </a:moveTo>
                <a:lnTo>
                  <a:pt x="227" y="259"/>
                </a:lnTo>
                <a:lnTo>
                  <a:pt x="227" y="258"/>
                </a:lnTo>
                <a:lnTo>
                  <a:pt x="225" y="258"/>
                </a:lnTo>
                <a:lnTo>
                  <a:pt x="227" y="258"/>
                </a:lnTo>
                <a:lnTo>
                  <a:pt x="228" y="258"/>
                </a:lnTo>
                <a:lnTo>
                  <a:pt x="228" y="259"/>
                </a:lnTo>
                <a:close/>
                <a:moveTo>
                  <a:pt x="222" y="255"/>
                </a:moveTo>
                <a:lnTo>
                  <a:pt x="224" y="255"/>
                </a:lnTo>
                <a:lnTo>
                  <a:pt x="224" y="256"/>
                </a:lnTo>
                <a:lnTo>
                  <a:pt x="225" y="256"/>
                </a:lnTo>
                <a:lnTo>
                  <a:pt x="225" y="258"/>
                </a:lnTo>
                <a:lnTo>
                  <a:pt x="225" y="256"/>
                </a:lnTo>
                <a:lnTo>
                  <a:pt x="224" y="256"/>
                </a:lnTo>
                <a:lnTo>
                  <a:pt x="225" y="258"/>
                </a:lnTo>
                <a:lnTo>
                  <a:pt x="227" y="258"/>
                </a:lnTo>
                <a:lnTo>
                  <a:pt x="227" y="259"/>
                </a:lnTo>
                <a:lnTo>
                  <a:pt x="227" y="261"/>
                </a:lnTo>
                <a:lnTo>
                  <a:pt x="227" y="263"/>
                </a:lnTo>
                <a:lnTo>
                  <a:pt x="225" y="263"/>
                </a:lnTo>
                <a:lnTo>
                  <a:pt x="224" y="263"/>
                </a:lnTo>
                <a:lnTo>
                  <a:pt x="222" y="263"/>
                </a:lnTo>
                <a:lnTo>
                  <a:pt x="222" y="261"/>
                </a:lnTo>
                <a:lnTo>
                  <a:pt x="222" y="259"/>
                </a:lnTo>
                <a:lnTo>
                  <a:pt x="220" y="259"/>
                </a:lnTo>
                <a:lnTo>
                  <a:pt x="220" y="258"/>
                </a:lnTo>
                <a:lnTo>
                  <a:pt x="222" y="258"/>
                </a:lnTo>
                <a:lnTo>
                  <a:pt x="222" y="256"/>
                </a:lnTo>
                <a:lnTo>
                  <a:pt x="222" y="255"/>
                </a:lnTo>
                <a:lnTo>
                  <a:pt x="222" y="256"/>
                </a:lnTo>
                <a:lnTo>
                  <a:pt x="224" y="256"/>
                </a:lnTo>
                <a:lnTo>
                  <a:pt x="224" y="255"/>
                </a:lnTo>
                <a:lnTo>
                  <a:pt x="222" y="255"/>
                </a:lnTo>
                <a:close/>
                <a:moveTo>
                  <a:pt x="200" y="239"/>
                </a:moveTo>
                <a:lnTo>
                  <a:pt x="198" y="239"/>
                </a:lnTo>
                <a:lnTo>
                  <a:pt x="198" y="237"/>
                </a:lnTo>
                <a:lnTo>
                  <a:pt x="198" y="239"/>
                </a:lnTo>
                <a:lnTo>
                  <a:pt x="200" y="239"/>
                </a:lnTo>
                <a:close/>
                <a:moveTo>
                  <a:pt x="172" y="216"/>
                </a:moveTo>
                <a:lnTo>
                  <a:pt x="171" y="216"/>
                </a:lnTo>
                <a:lnTo>
                  <a:pt x="172" y="215"/>
                </a:lnTo>
                <a:lnTo>
                  <a:pt x="172" y="216"/>
                </a:lnTo>
                <a:close/>
                <a:moveTo>
                  <a:pt x="131" y="215"/>
                </a:moveTo>
                <a:lnTo>
                  <a:pt x="132" y="215"/>
                </a:lnTo>
                <a:lnTo>
                  <a:pt x="131" y="215"/>
                </a:lnTo>
                <a:lnTo>
                  <a:pt x="131" y="216"/>
                </a:lnTo>
                <a:lnTo>
                  <a:pt x="131" y="215"/>
                </a:lnTo>
                <a:close/>
                <a:moveTo>
                  <a:pt x="132" y="213"/>
                </a:moveTo>
                <a:lnTo>
                  <a:pt x="134" y="213"/>
                </a:lnTo>
                <a:lnTo>
                  <a:pt x="134" y="215"/>
                </a:lnTo>
                <a:lnTo>
                  <a:pt x="134" y="213"/>
                </a:lnTo>
                <a:lnTo>
                  <a:pt x="136" y="213"/>
                </a:lnTo>
                <a:lnTo>
                  <a:pt x="136" y="215"/>
                </a:lnTo>
                <a:lnTo>
                  <a:pt x="134" y="215"/>
                </a:lnTo>
                <a:lnTo>
                  <a:pt x="132" y="215"/>
                </a:lnTo>
                <a:lnTo>
                  <a:pt x="132" y="213"/>
                </a:lnTo>
                <a:close/>
                <a:moveTo>
                  <a:pt x="131" y="215"/>
                </a:moveTo>
                <a:lnTo>
                  <a:pt x="131" y="213"/>
                </a:lnTo>
                <a:lnTo>
                  <a:pt x="131" y="215"/>
                </a:lnTo>
                <a:close/>
                <a:moveTo>
                  <a:pt x="169" y="202"/>
                </a:moveTo>
                <a:lnTo>
                  <a:pt x="168" y="202"/>
                </a:lnTo>
                <a:lnTo>
                  <a:pt x="169" y="202"/>
                </a:lnTo>
                <a:lnTo>
                  <a:pt x="169" y="200"/>
                </a:lnTo>
                <a:lnTo>
                  <a:pt x="169" y="202"/>
                </a:lnTo>
                <a:close/>
                <a:moveTo>
                  <a:pt x="193" y="203"/>
                </a:moveTo>
                <a:lnTo>
                  <a:pt x="193" y="202"/>
                </a:lnTo>
                <a:lnTo>
                  <a:pt x="193" y="200"/>
                </a:lnTo>
                <a:lnTo>
                  <a:pt x="193" y="202"/>
                </a:lnTo>
                <a:lnTo>
                  <a:pt x="193" y="203"/>
                </a:lnTo>
                <a:close/>
                <a:moveTo>
                  <a:pt x="177" y="200"/>
                </a:moveTo>
                <a:lnTo>
                  <a:pt x="177" y="202"/>
                </a:lnTo>
                <a:lnTo>
                  <a:pt x="176" y="202"/>
                </a:lnTo>
                <a:lnTo>
                  <a:pt x="176" y="200"/>
                </a:lnTo>
                <a:lnTo>
                  <a:pt x="177" y="200"/>
                </a:lnTo>
                <a:close/>
                <a:moveTo>
                  <a:pt x="188" y="200"/>
                </a:moveTo>
                <a:lnTo>
                  <a:pt x="188" y="199"/>
                </a:lnTo>
                <a:lnTo>
                  <a:pt x="188" y="200"/>
                </a:lnTo>
                <a:close/>
                <a:moveTo>
                  <a:pt x="184" y="199"/>
                </a:moveTo>
                <a:lnTo>
                  <a:pt x="182" y="199"/>
                </a:lnTo>
                <a:lnTo>
                  <a:pt x="184" y="199"/>
                </a:lnTo>
                <a:lnTo>
                  <a:pt x="185" y="199"/>
                </a:lnTo>
                <a:lnTo>
                  <a:pt x="187" y="199"/>
                </a:lnTo>
                <a:lnTo>
                  <a:pt x="187" y="200"/>
                </a:lnTo>
                <a:lnTo>
                  <a:pt x="188" y="200"/>
                </a:lnTo>
                <a:lnTo>
                  <a:pt x="188" y="202"/>
                </a:lnTo>
                <a:lnTo>
                  <a:pt x="187" y="202"/>
                </a:lnTo>
                <a:lnTo>
                  <a:pt x="187" y="203"/>
                </a:lnTo>
                <a:lnTo>
                  <a:pt x="188" y="203"/>
                </a:lnTo>
                <a:lnTo>
                  <a:pt x="188" y="205"/>
                </a:lnTo>
                <a:lnTo>
                  <a:pt x="188" y="203"/>
                </a:lnTo>
                <a:lnTo>
                  <a:pt x="188" y="205"/>
                </a:lnTo>
                <a:lnTo>
                  <a:pt x="190" y="205"/>
                </a:lnTo>
                <a:lnTo>
                  <a:pt x="190" y="207"/>
                </a:lnTo>
                <a:lnTo>
                  <a:pt x="190" y="208"/>
                </a:lnTo>
                <a:lnTo>
                  <a:pt x="190" y="207"/>
                </a:lnTo>
                <a:lnTo>
                  <a:pt x="192" y="207"/>
                </a:lnTo>
                <a:lnTo>
                  <a:pt x="192" y="205"/>
                </a:lnTo>
                <a:lnTo>
                  <a:pt x="192" y="207"/>
                </a:lnTo>
                <a:lnTo>
                  <a:pt x="193" y="207"/>
                </a:lnTo>
                <a:lnTo>
                  <a:pt x="193" y="208"/>
                </a:lnTo>
                <a:lnTo>
                  <a:pt x="195" y="208"/>
                </a:lnTo>
                <a:lnTo>
                  <a:pt x="196" y="208"/>
                </a:lnTo>
                <a:lnTo>
                  <a:pt x="196" y="210"/>
                </a:lnTo>
                <a:lnTo>
                  <a:pt x="196" y="211"/>
                </a:lnTo>
                <a:lnTo>
                  <a:pt x="198" y="211"/>
                </a:lnTo>
                <a:lnTo>
                  <a:pt x="198" y="213"/>
                </a:lnTo>
                <a:lnTo>
                  <a:pt x="196" y="211"/>
                </a:lnTo>
                <a:lnTo>
                  <a:pt x="196" y="213"/>
                </a:lnTo>
                <a:lnTo>
                  <a:pt x="198" y="213"/>
                </a:lnTo>
                <a:lnTo>
                  <a:pt x="196" y="213"/>
                </a:lnTo>
                <a:lnTo>
                  <a:pt x="196" y="215"/>
                </a:lnTo>
                <a:lnTo>
                  <a:pt x="196" y="216"/>
                </a:lnTo>
                <a:lnTo>
                  <a:pt x="196" y="218"/>
                </a:lnTo>
                <a:lnTo>
                  <a:pt x="198" y="219"/>
                </a:lnTo>
                <a:lnTo>
                  <a:pt x="198" y="218"/>
                </a:lnTo>
                <a:lnTo>
                  <a:pt x="200" y="218"/>
                </a:lnTo>
                <a:lnTo>
                  <a:pt x="198" y="218"/>
                </a:lnTo>
                <a:lnTo>
                  <a:pt x="198" y="216"/>
                </a:lnTo>
                <a:lnTo>
                  <a:pt x="200" y="216"/>
                </a:lnTo>
                <a:lnTo>
                  <a:pt x="200" y="218"/>
                </a:lnTo>
                <a:lnTo>
                  <a:pt x="201" y="218"/>
                </a:lnTo>
                <a:lnTo>
                  <a:pt x="200" y="219"/>
                </a:lnTo>
                <a:lnTo>
                  <a:pt x="198" y="219"/>
                </a:lnTo>
                <a:lnTo>
                  <a:pt x="196" y="219"/>
                </a:lnTo>
                <a:lnTo>
                  <a:pt x="196" y="221"/>
                </a:lnTo>
                <a:lnTo>
                  <a:pt x="198" y="223"/>
                </a:lnTo>
                <a:lnTo>
                  <a:pt x="200" y="223"/>
                </a:lnTo>
                <a:lnTo>
                  <a:pt x="201" y="223"/>
                </a:lnTo>
                <a:lnTo>
                  <a:pt x="201" y="224"/>
                </a:lnTo>
                <a:lnTo>
                  <a:pt x="200" y="224"/>
                </a:lnTo>
                <a:lnTo>
                  <a:pt x="201" y="226"/>
                </a:lnTo>
                <a:lnTo>
                  <a:pt x="201" y="227"/>
                </a:lnTo>
                <a:lnTo>
                  <a:pt x="203" y="227"/>
                </a:lnTo>
                <a:lnTo>
                  <a:pt x="203" y="229"/>
                </a:lnTo>
                <a:lnTo>
                  <a:pt x="203" y="231"/>
                </a:lnTo>
                <a:lnTo>
                  <a:pt x="201" y="231"/>
                </a:lnTo>
                <a:lnTo>
                  <a:pt x="203" y="231"/>
                </a:lnTo>
                <a:lnTo>
                  <a:pt x="203" y="232"/>
                </a:lnTo>
                <a:lnTo>
                  <a:pt x="203" y="234"/>
                </a:lnTo>
                <a:lnTo>
                  <a:pt x="201" y="234"/>
                </a:lnTo>
                <a:lnTo>
                  <a:pt x="201" y="232"/>
                </a:lnTo>
                <a:lnTo>
                  <a:pt x="200" y="232"/>
                </a:lnTo>
                <a:lnTo>
                  <a:pt x="200" y="234"/>
                </a:lnTo>
                <a:lnTo>
                  <a:pt x="198" y="234"/>
                </a:lnTo>
                <a:lnTo>
                  <a:pt x="198" y="232"/>
                </a:lnTo>
                <a:lnTo>
                  <a:pt x="198" y="231"/>
                </a:lnTo>
                <a:lnTo>
                  <a:pt x="196" y="231"/>
                </a:lnTo>
                <a:lnTo>
                  <a:pt x="196" y="229"/>
                </a:lnTo>
                <a:lnTo>
                  <a:pt x="196" y="227"/>
                </a:lnTo>
                <a:lnTo>
                  <a:pt x="195" y="227"/>
                </a:lnTo>
                <a:lnTo>
                  <a:pt x="195" y="226"/>
                </a:lnTo>
                <a:lnTo>
                  <a:pt x="195" y="227"/>
                </a:lnTo>
                <a:lnTo>
                  <a:pt x="196" y="227"/>
                </a:lnTo>
                <a:lnTo>
                  <a:pt x="196" y="229"/>
                </a:lnTo>
                <a:lnTo>
                  <a:pt x="195" y="231"/>
                </a:lnTo>
                <a:lnTo>
                  <a:pt x="196" y="232"/>
                </a:lnTo>
                <a:lnTo>
                  <a:pt x="196" y="234"/>
                </a:lnTo>
                <a:lnTo>
                  <a:pt x="196" y="235"/>
                </a:lnTo>
                <a:lnTo>
                  <a:pt x="198" y="235"/>
                </a:lnTo>
                <a:lnTo>
                  <a:pt x="198" y="237"/>
                </a:lnTo>
                <a:lnTo>
                  <a:pt x="196" y="237"/>
                </a:lnTo>
                <a:lnTo>
                  <a:pt x="198" y="237"/>
                </a:lnTo>
                <a:lnTo>
                  <a:pt x="198" y="239"/>
                </a:lnTo>
                <a:lnTo>
                  <a:pt x="198" y="240"/>
                </a:lnTo>
                <a:lnTo>
                  <a:pt x="198" y="242"/>
                </a:lnTo>
                <a:lnTo>
                  <a:pt x="200" y="242"/>
                </a:lnTo>
                <a:lnTo>
                  <a:pt x="198" y="242"/>
                </a:lnTo>
                <a:lnTo>
                  <a:pt x="196" y="242"/>
                </a:lnTo>
                <a:lnTo>
                  <a:pt x="196" y="240"/>
                </a:lnTo>
                <a:lnTo>
                  <a:pt x="195" y="240"/>
                </a:lnTo>
                <a:lnTo>
                  <a:pt x="196" y="240"/>
                </a:lnTo>
                <a:lnTo>
                  <a:pt x="196" y="239"/>
                </a:lnTo>
                <a:lnTo>
                  <a:pt x="198" y="239"/>
                </a:lnTo>
                <a:lnTo>
                  <a:pt x="196" y="239"/>
                </a:lnTo>
                <a:lnTo>
                  <a:pt x="195" y="237"/>
                </a:lnTo>
                <a:lnTo>
                  <a:pt x="193" y="235"/>
                </a:lnTo>
                <a:lnTo>
                  <a:pt x="192" y="235"/>
                </a:lnTo>
                <a:lnTo>
                  <a:pt x="190" y="235"/>
                </a:lnTo>
                <a:lnTo>
                  <a:pt x="190" y="234"/>
                </a:lnTo>
                <a:lnTo>
                  <a:pt x="188" y="234"/>
                </a:lnTo>
                <a:lnTo>
                  <a:pt x="190" y="234"/>
                </a:lnTo>
                <a:lnTo>
                  <a:pt x="190" y="232"/>
                </a:lnTo>
                <a:lnTo>
                  <a:pt x="188" y="232"/>
                </a:lnTo>
                <a:lnTo>
                  <a:pt x="188" y="231"/>
                </a:lnTo>
                <a:lnTo>
                  <a:pt x="187" y="231"/>
                </a:lnTo>
                <a:lnTo>
                  <a:pt x="187" y="229"/>
                </a:lnTo>
                <a:lnTo>
                  <a:pt x="185" y="229"/>
                </a:lnTo>
                <a:lnTo>
                  <a:pt x="185" y="227"/>
                </a:lnTo>
                <a:lnTo>
                  <a:pt x="184" y="227"/>
                </a:lnTo>
                <a:lnTo>
                  <a:pt x="184" y="226"/>
                </a:lnTo>
                <a:lnTo>
                  <a:pt x="182" y="226"/>
                </a:lnTo>
                <a:lnTo>
                  <a:pt x="182" y="227"/>
                </a:lnTo>
                <a:lnTo>
                  <a:pt x="182" y="226"/>
                </a:lnTo>
                <a:lnTo>
                  <a:pt x="184" y="226"/>
                </a:lnTo>
                <a:lnTo>
                  <a:pt x="184" y="224"/>
                </a:lnTo>
                <a:lnTo>
                  <a:pt x="182" y="224"/>
                </a:lnTo>
                <a:lnTo>
                  <a:pt x="182" y="226"/>
                </a:lnTo>
                <a:lnTo>
                  <a:pt x="182" y="224"/>
                </a:lnTo>
                <a:lnTo>
                  <a:pt x="182" y="223"/>
                </a:lnTo>
                <a:lnTo>
                  <a:pt x="180" y="223"/>
                </a:lnTo>
                <a:lnTo>
                  <a:pt x="180" y="221"/>
                </a:lnTo>
                <a:lnTo>
                  <a:pt x="180" y="219"/>
                </a:lnTo>
                <a:lnTo>
                  <a:pt x="179" y="219"/>
                </a:lnTo>
                <a:lnTo>
                  <a:pt x="177" y="219"/>
                </a:lnTo>
                <a:lnTo>
                  <a:pt x="177" y="221"/>
                </a:lnTo>
                <a:lnTo>
                  <a:pt x="177" y="219"/>
                </a:lnTo>
                <a:lnTo>
                  <a:pt x="176" y="219"/>
                </a:lnTo>
                <a:lnTo>
                  <a:pt x="177" y="219"/>
                </a:lnTo>
                <a:lnTo>
                  <a:pt x="177" y="218"/>
                </a:lnTo>
                <a:lnTo>
                  <a:pt x="176" y="218"/>
                </a:lnTo>
                <a:lnTo>
                  <a:pt x="176" y="216"/>
                </a:lnTo>
                <a:lnTo>
                  <a:pt x="174" y="215"/>
                </a:lnTo>
                <a:lnTo>
                  <a:pt x="174" y="213"/>
                </a:lnTo>
                <a:lnTo>
                  <a:pt x="174" y="211"/>
                </a:lnTo>
                <a:lnTo>
                  <a:pt x="174" y="210"/>
                </a:lnTo>
                <a:lnTo>
                  <a:pt x="172" y="210"/>
                </a:lnTo>
                <a:lnTo>
                  <a:pt x="172" y="208"/>
                </a:lnTo>
                <a:lnTo>
                  <a:pt x="174" y="208"/>
                </a:lnTo>
                <a:lnTo>
                  <a:pt x="174" y="207"/>
                </a:lnTo>
                <a:lnTo>
                  <a:pt x="176" y="207"/>
                </a:lnTo>
                <a:lnTo>
                  <a:pt x="176" y="208"/>
                </a:lnTo>
                <a:lnTo>
                  <a:pt x="177" y="208"/>
                </a:lnTo>
                <a:lnTo>
                  <a:pt x="179" y="208"/>
                </a:lnTo>
                <a:lnTo>
                  <a:pt x="179" y="210"/>
                </a:lnTo>
                <a:lnTo>
                  <a:pt x="179" y="208"/>
                </a:lnTo>
                <a:lnTo>
                  <a:pt x="177" y="208"/>
                </a:lnTo>
                <a:lnTo>
                  <a:pt x="177" y="207"/>
                </a:lnTo>
                <a:lnTo>
                  <a:pt x="177" y="205"/>
                </a:lnTo>
                <a:lnTo>
                  <a:pt x="177" y="203"/>
                </a:lnTo>
                <a:lnTo>
                  <a:pt x="179" y="202"/>
                </a:lnTo>
                <a:lnTo>
                  <a:pt x="180" y="200"/>
                </a:lnTo>
                <a:lnTo>
                  <a:pt x="179" y="200"/>
                </a:lnTo>
                <a:lnTo>
                  <a:pt x="180" y="200"/>
                </a:lnTo>
                <a:lnTo>
                  <a:pt x="180" y="199"/>
                </a:lnTo>
                <a:lnTo>
                  <a:pt x="182" y="199"/>
                </a:lnTo>
                <a:lnTo>
                  <a:pt x="182" y="197"/>
                </a:lnTo>
                <a:lnTo>
                  <a:pt x="184" y="197"/>
                </a:lnTo>
                <a:lnTo>
                  <a:pt x="184" y="199"/>
                </a:lnTo>
                <a:close/>
                <a:moveTo>
                  <a:pt x="225" y="195"/>
                </a:moveTo>
                <a:lnTo>
                  <a:pt x="225" y="197"/>
                </a:lnTo>
                <a:lnTo>
                  <a:pt x="227" y="197"/>
                </a:lnTo>
                <a:lnTo>
                  <a:pt x="227" y="199"/>
                </a:lnTo>
                <a:lnTo>
                  <a:pt x="227" y="197"/>
                </a:lnTo>
                <a:lnTo>
                  <a:pt x="227" y="199"/>
                </a:lnTo>
                <a:lnTo>
                  <a:pt x="227" y="200"/>
                </a:lnTo>
                <a:lnTo>
                  <a:pt x="227" y="199"/>
                </a:lnTo>
                <a:lnTo>
                  <a:pt x="227" y="200"/>
                </a:lnTo>
                <a:lnTo>
                  <a:pt x="228" y="200"/>
                </a:lnTo>
                <a:lnTo>
                  <a:pt x="228" y="202"/>
                </a:lnTo>
                <a:lnTo>
                  <a:pt x="230" y="202"/>
                </a:lnTo>
                <a:lnTo>
                  <a:pt x="230" y="203"/>
                </a:lnTo>
                <a:lnTo>
                  <a:pt x="228" y="203"/>
                </a:lnTo>
                <a:lnTo>
                  <a:pt x="230" y="203"/>
                </a:lnTo>
                <a:lnTo>
                  <a:pt x="232" y="203"/>
                </a:lnTo>
                <a:lnTo>
                  <a:pt x="230" y="205"/>
                </a:lnTo>
                <a:lnTo>
                  <a:pt x="232" y="205"/>
                </a:lnTo>
                <a:lnTo>
                  <a:pt x="232" y="207"/>
                </a:lnTo>
                <a:lnTo>
                  <a:pt x="233" y="207"/>
                </a:lnTo>
                <a:lnTo>
                  <a:pt x="233" y="208"/>
                </a:lnTo>
                <a:lnTo>
                  <a:pt x="233" y="207"/>
                </a:lnTo>
                <a:lnTo>
                  <a:pt x="233" y="208"/>
                </a:lnTo>
                <a:lnTo>
                  <a:pt x="232" y="208"/>
                </a:lnTo>
                <a:lnTo>
                  <a:pt x="232" y="210"/>
                </a:lnTo>
                <a:lnTo>
                  <a:pt x="233" y="210"/>
                </a:lnTo>
                <a:lnTo>
                  <a:pt x="233" y="211"/>
                </a:lnTo>
                <a:lnTo>
                  <a:pt x="235" y="211"/>
                </a:lnTo>
                <a:lnTo>
                  <a:pt x="235" y="213"/>
                </a:lnTo>
                <a:lnTo>
                  <a:pt x="233" y="213"/>
                </a:lnTo>
                <a:lnTo>
                  <a:pt x="233" y="215"/>
                </a:lnTo>
                <a:lnTo>
                  <a:pt x="232" y="215"/>
                </a:lnTo>
                <a:lnTo>
                  <a:pt x="232" y="216"/>
                </a:lnTo>
                <a:lnTo>
                  <a:pt x="232" y="218"/>
                </a:lnTo>
                <a:lnTo>
                  <a:pt x="232" y="219"/>
                </a:lnTo>
                <a:lnTo>
                  <a:pt x="232" y="218"/>
                </a:lnTo>
                <a:lnTo>
                  <a:pt x="232" y="219"/>
                </a:lnTo>
                <a:lnTo>
                  <a:pt x="232" y="221"/>
                </a:lnTo>
                <a:lnTo>
                  <a:pt x="232" y="223"/>
                </a:lnTo>
                <a:lnTo>
                  <a:pt x="233" y="223"/>
                </a:lnTo>
                <a:lnTo>
                  <a:pt x="233" y="224"/>
                </a:lnTo>
                <a:lnTo>
                  <a:pt x="232" y="224"/>
                </a:lnTo>
                <a:lnTo>
                  <a:pt x="233" y="224"/>
                </a:lnTo>
                <a:lnTo>
                  <a:pt x="232" y="224"/>
                </a:lnTo>
                <a:lnTo>
                  <a:pt x="232" y="226"/>
                </a:lnTo>
                <a:lnTo>
                  <a:pt x="232" y="224"/>
                </a:lnTo>
                <a:lnTo>
                  <a:pt x="232" y="226"/>
                </a:lnTo>
                <a:lnTo>
                  <a:pt x="232" y="227"/>
                </a:lnTo>
                <a:lnTo>
                  <a:pt x="230" y="227"/>
                </a:lnTo>
                <a:lnTo>
                  <a:pt x="230" y="229"/>
                </a:lnTo>
                <a:lnTo>
                  <a:pt x="232" y="227"/>
                </a:lnTo>
                <a:lnTo>
                  <a:pt x="232" y="229"/>
                </a:lnTo>
                <a:lnTo>
                  <a:pt x="233" y="231"/>
                </a:lnTo>
                <a:lnTo>
                  <a:pt x="233" y="232"/>
                </a:lnTo>
                <a:lnTo>
                  <a:pt x="232" y="232"/>
                </a:lnTo>
                <a:lnTo>
                  <a:pt x="232" y="234"/>
                </a:lnTo>
                <a:lnTo>
                  <a:pt x="232" y="232"/>
                </a:lnTo>
                <a:lnTo>
                  <a:pt x="230" y="232"/>
                </a:lnTo>
                <a:lnTo>
                  <a:pt x="230" y="231"/>
                </a:lnTo>
                <a:lnTo>
                  <a:pt x="228" y="231"/>
                </a:lnTo>
                <a:lnTo>
                  <a:pt x="228" y="229"/>
                </a:lnTo>
                <a:lnTo>
                  <a:pt x="228" y="231"/>
                </a:lnTo>
                <a:lnTo>
                  <a:pt x="228" y="232"/>
                </a:lnTo>
                <a:lnTo>
                  <a:pt x="228" y="234"/>
                </a:lnTo>
                <a:lnTo>
                  <a:pt x="228" y="232"/>
                </a:lnTo>
                <a:lnTo>
                  <a:pt x="227" y="232"/>
                </a:lnTo>
                <a:lnTo>
                  <a:pt x="227" y="231"/>
                </a:lnTo>
                <a:lnTo>
                  <a:pt x="227" y="232"/>
                </a:lnTo>
                <a:lnTo>
                  <a:pt x="227" y="234"/>
                </a:lnTo>
                <a:lnTo>
                  <a:pt x="227" y="232"/>
                </a:lnTo>
                <a:lnTo>
                  <a:pt x="225" y="232"/>
                </a:lnTo>
                <a:lnTo>
                  <a:pt x="225" y="231"/>
                </a:lnTo>
                <a:lnTo>
                  <a:pt x="224" y="231"/>
                </a:lnTo>
                <a:lnTo>
                  <a:pt x="224" y="229"/>
                </a:lnTo>
                <a:lnTo>
                  <a:pt x="224" y="231"/>
                </a:lnTo>
                <a:lnTo>
                  <a:pt x="222" y="231"/>
                </a:lnTo>
                <a:lnTo>
                  <a:pt x="222" y="229"/>
                </a:lnTo>
                <a:lnTo>
                  <a:pt x="222" y="231"/>
                </a:lnTo>
                <a:lnTo>
                  <a:pt x="220" y="231"/>
                </a:lnTo>
                <a:lnTo>
                  <a:pt x="222" y="231"/>
                </a:lnTo>
                <a:lnTo>
                  <a:pt x="222" y="232"/>
                </a:lnTo>
                <a:lnTo>
                  <a:pt x="222" y="234"/>
                </a:lnTo>
                <a:lnTo>
                  <a:pt x="222" y="235"/>
                </a:lnTo>
                <a:lnTo>
                  <a:pt x="220" y="237"/>
                </a:lnTo>
                <a:lnTo>
                  <a:pt x="220" y="235"/>
                </a:lnTo>
                <a:lnTo>
                  <a:pt x="220" y="237"/>
                </a:lnTo>
                <a:lnTo>
                  <a:pt x="219" y="237"/>
                </a:lnTo>
                <a:lnTo>
                  <a:pt x="217" y="237"/>
                </a:lnTo>
                <a:lnTo>
                  <a:pt x="217" y="239"/>
                </a:lnTo>
                <a:lnTo>
                  <a:pt x="216" y="239"/>
                </a:lnTo>
                <a:lnTo>
                  <a:pt x="216" y="240"/>
                </a:lnTo>
                <a:lnTo>
                  <a:pt x="216" y="242"/>
                </a:lnTo>
                <a:lnTo>
                  <a:pt x="217" y="242"/>
                </a:lnTo>
                <a:lnTo>
                  <a:pt x="217" y="243"/>
                </a:lnTo>
                <a:lnTo>
                  <a:pt x="217" y="245"/>
                </a:lnTo>
                <a:lnTo>
                  <a:pt x="219" y="247"/>
                </a:lnTo>
                <a:lnTo>
                  <a:pt x="219" y="245"/>
                </a:lnTo>
                <a:lnTo>
                  <a:pt x="220" y="247"/>
                </a:lnTo>
                <a:lnTo>
                  <a:pt x="220" y="248"/>
                </a:lnTo>
                <a:lnTo>
                  <a:pt x="220" y="250"/>
                </a:lnTo>
                <a:lnTo>
                  <a:pt x="220" y="251"/>
                </a:lnTo>
                <a:lnTo>
                  <a:pt x="222" y="251"/>
                </a:lnTo>
                <a:lnTo>
                  <a:pt x="222" y="253"/>
                </a:lnTo>
                <a:lnTo>
                  <a:pt x="220" y="253"/>
                </a:lnTo>
                <a:lnTo>
                  <a:pt x="220" y="255"/>
                </a:lnTo>
                <a:lnTo>
                  <a:pt x="220" y="256"/>
                </a:lnTo>
                <a:lnTo>
                  <a:pt x="219" y="256"/>
                </a:lnTo>
                <a:lnTo>
                  <a:pt x="219" y="258"/>
                </a:lnTo>
                <a:lnTo>
                  <a:pt x="217" y="258"/>
                </a:lnTo>
                <a:lnTo>
                  <a:pt x="216" y="256"/>
                </a:lnTo>
                <a:lnTo>
                  <a:pt x="216" y="255"/>
                </a:lnTo>
                <a:lnTo>
                  <a:pt x="217" y="253"/>
                </a:lnTo>
                <a:lnTo>
                  <a:pt x="216" y="253"/>
                </a:lnTo>
                <a:lnTo>
                  <a:pt x="214" y="253"/>
                </a:lnTo>
                <a:lnTo>
                  <a:pt x="216" y="251"/>
                </a:lnTo>
                <a:lnTo>
                  <a:pt x="214" y="251"/>
                </a:lnTo>
                <a:lnTo>
                  <a:pt x="212" y="250"/>
                </a:lnTo>
                <a:lnTo>
                  <a:pt x="212" y="248"/>
                </a:lnTo>
                <a:lnTo>
                  <a:pt x="212" y="247"/>
                </a:lnTo>
                <a:lnTo>
                  <a:pt x="211" y="247"/>
                </a:lnTo>
                <a:lnTo>
                  <a:pt x="211" y="248"/>
                </a:lnTo>
                <a:lnTo>
                  <a:pt x="211" y="247"/>
                </a:lnTo>
                <a:lnTo>
                  <a:pt x="212" y="245"/>
                </a:lnTo>
                <a:lnTo>
                  <a:pt x="212" y="243"/>
                </a:lnTo>
                <a:lnTo>
                  <a:pt x="211" y="243"/>
                </a:lnTo>
                <a:lnTo>
                  <a:pt x="212" y="243"/>
                </a:lnTo>
                <a:lnTo>
                  <a:pt x="212" y="242"/>
                </a:lnTo>
                <a:lnTo>
                  <a:pt x="212" y="240"/>
                </a:lnTo>
                <a:lnTo>
                  <a:pt x="211" y="240"/>
                </a:lnTo>
                <a:lnTo>
                  <a:pt x="211" y="239"/>
                </a:lnTo>
                <a:lnTo>
                  <a:pt x="209" y="237"/>
                </a:lnTo>
                <a:lnTo>
                  <a:pt x="209" y="235"/>
                </a:lnTo>
                <a:lnTo>
                  <a:pt x="208" y="234"/>
                </a:lnTo>
                <a:lnTo>
                  <a:pt x="208" y="232"/>
                </a:lnTo>
                <a:lnTo>
                  <a:pt x="206" y="231"/>
                </a:lnTo>
                <a:lnTo>
                  <a:pt x="206" y="229"/>
                </a:lnTo>
                <a:lnTo>
                  <a:pt x="206" y="227"/>
                </a:lnTo>
                <a:lnTo>
                  <a:pt x="204" y="227"/>
                </a:lnTo>
                <a:lnTo>
                  <a:pt x="204" y="226"/>
                </a:lnTo>
                <a:lnTo>
                  <a:pt x="204" y="224"/>
                </a:lnTo>
                <a:lnTo>
                  <a:pt x="204" y="223"/>
                </a:lnTo>
                <a:lnTo>
                  <a:pt x="204" y="221"/>
                </a:lnTo>
                <a:lnTo>
                  <a:pt x="204" y="219"/>
                </a:lnTo>
                <a:lnTo>
                  <a:pt x="204" y="218"/>
                </a:lnTo>
                <a:lnTo>
                  <a:pt x="204" y="216"/>
                </a:lnTo>
                <a:lnTo>
                  <a:pt x="206" y="216"/>
                </a:lnTo>
                <a:lnTo>
                  <a:pt x="204" y="216"/>
                </a:lnTo>
                <a:lnTo>
                  <a:pt x="206" y="216"/>
                </a:lnTo>
                <a:lnTo>
                  <a:pt x="206" y="215"/>
                </a:lnTo>
                <a:lnTo>
                  <a:pt x="206" y="216"/>
                </a:lnTo>
                <a:lnTo>
                  <a:pt x="206" y="215"/>
                </a:lnTo>
                <a:lnTo>
                  <a:pt x="206" y="213"/>
                </a:lnTo>
                <a:lnTo>
                  <a:pt x="206" y="211"/>
                </a:lnTo>
                <a:lnTo>
                  <a:pt x="206" y="210"/>
                </a:lnTo>
                <a:lnTo>
                  <a:pt x="208" y="210"/>
                </a:lnTo>
                <a:lnTo>
                  <a:pt x="208" y="208"/>
                </a:lnTo>
                <a:lnTo>
                  <a:pt x="209" y="208"/>
                </a:lnTo>
                <a:lnTo>
                  <a:pt x="211" y="207"/>
                </a:lnTo>
                <a:lnTo>
                  <a:pt x="212" y="205"/>
                </a:lnTo>
                <a:lnTo>
                  <a:pt x="214" y="203"/>
                </a:lnTo>
                <a:lnTo>
                  <a:pt x="216" y="203"/>
                </a:lnTo>
                <a:lnTo>
                  <a:pt x="216" y="202"/>
                </a:lnTo>
                <a:lnTo>
                  <a:pt x="217" y="202"/>
                </a:lnTo>
                <a:lnTo>
                  <a:pt x="217" y="200"/>
                </a:lnTo>
                <a:lnTo>
                  <a:pt x="219" y="200"/>
                </a:lnTo>
                <a:lnTo>
                  <a:pt x="220" y="199"/>
                </a:lnTo>
                <a:lnTo>
                  <a:pt x="222" y="197"/>
                </a:lnTo>
                <a:lnTo>
                  <a:pt x="224" y="197"/>
                </a:lnTo>
                <a:lnTo>
                  <a:pt x="224" y="195"/>
                </a:lnTo>
                <a:lnTo>
                  <a:pt x="224" y="197"/>
                </a:lnTo>
                <a:lnTo>
                  <a:pt x="224" y="195"/>
                </a:lnTo>
                <a:lnTo>
                  <a:pt x="225" y="195"/>
                </a:lnTo>
                <a:close/>
                <a:moveTo>
                  <a:pt x="171" y="197"/>
                </a:moveTo>
                <a:lnTo>
                  <a:pt x="171" y="195"/>
                </a:lnTo>
                <a:lnTo>
                  <a:pt x="172" y="195"/>
                </a:lnTo>
                <a:lnTo>
                  <a:pt x="171" y="195"/>
                </a:lnTo>
                <a:lnTo>
                  <a:pt x="171" y="197"/>
                </a:lnTo>
                <a:close/>
                <a:moveTo>
                  <a:pt x="184" y="194"/>
                </a:moveTo>
                <a:lnTo>
                  <a:pt x="185" y="194"/>
                </a:lnTo>
                <a:lnTo>
                  <a:pt x="184" y="194"/>
                </a:lnTo>
                <a:close/>
                <a:moveTo>
                  <a:pt x="163" y="202"/>
                </a:moveTo>
                <a:lnTo>
                  <a:pt x="161" y="203"/>
                </a:lnTo>
                <a:lnTo>
                  <a:pt x="161" y="202"/>
                </a:lnTo>
                <a:lnTo>
                  <a:pt x="161" y="203"/>
                </a:lnTo>
                <a:lnTo>
                  <a:pt x="161" y="202"/>
                </a:lnTo>
                <a:lnTo>
                  <a:pt x="161" y="200"/>
                </a:lnTo>
                <a:lnTo>
                  <a:pt x="161" y="199"/>
                </a:lnTo>
                <a:lnTo>
                  <a:pt x="161" y="197"/>
                </a:lnTo>
                <a:lnTo>
                  <a:pt x="163" y="197"/>
                </a:lnTo>
                <a:lnTo>
                  <a:pt x="163" y="195"/>
                </a:lnTo>
                <a:lnTo>
                  <a:pt x="163" y="194"/>
                </a:lnTo>
                <a:lnTo>
                  <a:pt x="164" y="194"/>
                </a:lnTo>
                <a:lnTo>
                  <a:pt x="164" y="195"/>
                </a:lnTo>
                <a:lnTo>
                  <a:pt x="166" y="197"/>
                </a:lnTo>
                <a:lnTo>
                  <a:pt x="166" y="199"/>
                </a:lnTo>
                <a:lnTo>
                  <a:pt x="164" y="199"/>
                </a:lnTo>
                <a:lnTo>
                  <a:pt x="164" y="200"/>
                </a:lnTo>
                <a:lnTo>
                  <a:pt x="163" y="202"/>
                </a:lnTo>
                <a:close/>
                <a:moveTo>
                  <a:pt x="96" y="186"/>
                </a:moveTo>
                <a:lnTo>
                  <a:pt x="96" y="187"/>
                </a:lnTo>
                <a:lnTo>
                  <a:pt x="96" y="186"/>
                </a:lnTo>
                <a:close/>
                <a:moveTo>
                  <a:pt x="89" y="184"/>
                </a:moveTo>
                <a:lnTo>
                  <a:pt x="89" y="186"/>
                </a:lnTo>
                <a:lnTo>
                  <a:pt x="88" y="186"/>
                </a:lnTo>
                <a:lnTo>
                  <a:pt x="89" y="186"/>
                </a:lnTo>
                <a:lnTo>
                  <a:pt x="88" y="186"/>
                </a:lnTo>
                <a:lnTo>
                  <a:pt x="89" y="186"/>
                </a:lnTo>
                <a:lnTo>
                  <a:pt x="89" y="184"/>
                </a:lnTo>
                <a:lnTo>
                  <a:pt x="88" y="184"/>
                </a:lnTo>
                <a:lnTo>
                  <a:pt x="89" y="184"/>
                </a:lnTo>
                <a:close/>
                <a:moveTo>
                  <a:pt x="73" y="175"/>
                </a:moveTo>
                <a:lnTo>
                  <a:pt x="73" y="176"/>
                </a:lnTo>
                <a:lnTo>
                  <a:pt x="72" y="175"/>
                </a:lnTo>
                <a:lnTo>
                  <a:pt x="73" y="175"/>
                </a:lnTo>
                <a:close/>
                <a:moveTo>
                  <a:pt x="75" y="171"/>
                </a:moveTo>
                <a:lnTo>
                  <a:pt x="75" y="173"/>
                </a:lnTo>
                <a:lnTo>
                  <a:pt x="75" y="175"/>
                </a:lnTo>
                <a:lnTo>
                  <a:pt x="73" y="173"/>
                </a:lnTo>
                <a:lnTo>
                  <a:pt x="73" y="175"/>
                </a:lnTo>
                <a:lnTo>
                  <a:pt x="73" y="173"/>
                </a:lnTo>
                <a:lnTo>
                  <a:pt x="73" y="171"/>
                </a:lnTo>
                <a:lnTo>
                  <a:pt x="73" y="170"/>
                </a:lnTo>
                <a:lnTo>
                  <a:pt x="75" y="170"/>
                </a:lnTo>
                <a:lnTo>
                  <a:pt x="75" y="171"/>
                </a:lnTo>
                <a:close/>
                <a:moveTo>
                  <a:pt x="76" y="170"/>
                </a:moveTo>
                <a:lnTo>
                  <a:pt x="76" y="171"/>
                </a:lnTo>
                <a:lnTo>
                  <a:pt x="76" y="170"/>
                </a:lnTo>
                <a:close/>
                <a:moveTo>
                  <a:pt x="81" y="170"/>
                </a:moveTo>
                <a:lnTo>
                  <a:pt x="83" y="170"/>
                </a:lnTo>
                <a:lnTo>
                  <a:pt x="83" y="171"/>
                </a:lnTo>
                <a:lnTo>
                  <a:pt x="83" y="173"/>
                </a:lnTo>
                <a:lnTo>
                  <a:pt x="83" y="171"/>
                </a:lnTo>
                <a:lnTo>
                  <a:pt x="81" y="171"/>
                </a:lnTo>
                <a:lnTo>
                  <a:pt x="81" y="173"/>
                </a:lnTo>
                <a:lnTo>
                  <a:pt x="81" y="171"/>
                </a:lnTo>
                <a:lnTo>
                  <a:pt x="81" y="173"/>
                </a:lnTo>
                <a:lnTo>
                  <a:pt x="80" y="173"/>
                </a:lnTo>
                <a:lnTo>
                  <a:pt x="81" y="173"/>
                </a:lnTo>
                <a:lnTo>
                  <a:pt x="81" y="175"/>
                </a:lnTo>
                <a:lnTo>
                  <a:pt x="80" y="175"/>
                </a:lnTo>
                <a:lnTo>
                  <a:pt x="80" y="173"/>
                </a:lnTo>
                <a:lnTo>
                  <a:pt x="80" y="175"/>
                </a:lnTo>
                <a:lnTo>
                  <a:pt x="80" y="173"/>
                </a:lnTo>
                <a:lnTo>
                  <a:pt x="78" y="173"/>
                </a:lnTo>
                <a:lnTo>
                  <a:pt x="80" y="173"/>
                </a:lnTo>
                <a:lnTo>
                  <a:pt x="78" y="173"/>
                </a:lnTo>
                <a:lnTo>
                  <a:pt x="78" y="171"/>
                </a:lnTo>
                <a:lnTo>
                  <a:pt x="76" y="171"/>
                </a:lnTo>
                <a:lnTo>
                  <a:pt x="78" y="171"/>
                </a:lnTo>
                <a:lnTo>
                  <a:pt x="78" y="170"/>
                </a:lnTo>
                <a:lnTo>
                  <a:pt x="80" y="168"/>
                </a:lnTo>
                <a:lnTo>
                  <a:pt x="80" y="167"/>
                </a:lnTo>
                <a:lnTo>
                  <a:pt x="81" y="167"/>
                </a:lnTo>
                <a:lnTo>
                  <a:pt x="81" y="168"/>
                </a:lnTo>
                <a:lnTo>
                  <a:pt x="81" y="170"/>
                </a:lnTo>
                <a:close/>
                <a:moveTo>
                  <a:pt x="73" y="167"/>
                </a:moveTo>
                <a:lnTo>
                  <a:pt x="75" y="167"/>
                </a:lnTo>
                <a:lnTo>
                  <a:pt x="75" y="168"/>
                </a:lnTo>
                <a:lnTo>
                  <a:pt x="73" y="168"/>
                </a:lnTo>
                <a:lnTo>
                  <a:pt x="73" y="170"/>
                </a:lnTo>
                <a:lnTo>
                  <a:pt x="73" y="168"/>
                </a:lnTo>
                <a:lnTo>
                  <a:pt x="73" y="167"/>
                </a:lnTo>
                <a:lnTo>
                  <a:pt x="73" y="168"/>
                </a:lnTo>
                <a:lnTo>
                  <a:pt x="72" y="168"/>
                </a:lnTo>
                <a:lnTo>
                  <a:pt x="72" y="167"/>
                </a:lnTo>
                <a:lnTo>
                  <a:pt x="73" y="167"/>
                </a:lnTo>
                <a:lnTo>
                  <a:pt x="72" y="167"/>
                </a:lnTo>
                <a:lnTo>
                  <a:pt x="73" y="167"/>
                </a:lnTo>
                <a:lnTo>
                  <a:pt x="73" y="165"/>
                </a:lnTo>
                <a:lnTo>
                  <a:pt x="73" y="167"/>
                </a:lnTo>
                <a:close/>
                <a:moveTo>
                  <a:pt x="78" y="165"/>
                </a:moveTo>
                <a:lnTo>
                  <a:pt x="78" y="167"/>
                </a:lnTo>
                <a:lnTo>
                  <a:pt x="78" y="165"/>
                </a:lnTo>
                <a:close/>
                <a:moveTo>
                  <a:pt x="80" y="163"/>
                </a:moveTo>
                <a:lnTo>
                  <a:pt x="80" y="165"/>
                </a:lnTo>
                <a:lnTo>
                  <a:pt x="80" y="163"/>
                </a:lnTo>
                <a:close/>
                <a:moveTo>
                  <a:pt x="92" y="162"/>
                </a:moveTo>
                <a:lnTo>
                  <a:pt x="91" y="162"/>
                </a:lnTo>
                <a:lnTo>
                  <a:pt x="92" y="162"/>
                </a:lnTo>
                <a:close/>
                <a:moveTo>
                  <a:pt x="81" y="162"/>
                </a:moveTo>
                <a:lnTo>
                  <a:pt x="83" y="162"/>
                </a:lnTo>
                <a:lnTo>
                  <a:pt x="84" y="162"/>
                </a:lnTo>
                <a:lnTo>
                  <a:pt x="83" y="162"/>
                </a:lnTo>
                <a:lnTo>
                  <a:pt x="83" y="163"/>
                </a:lnTo>
                <a:lnTo>
                  <a:pt x="83" y="162"/>
                </a:lnTo>
                <a:lnTo>
                  <a:pt x="83" y="163"/>
                </a:lnTo>
                <a:lnTo>
                  <a:pt x="81" y="163"/>
                </a:lnTo>
                <a:lnTo>
                  <a:pt x="80" y="163"/>
                </a:lnTo>
                <a:lnTo>
                  <a:pt x="80" y="162"/>
                </a:lnTo>
                <a:lnTo>
                  <a:pt x="81" y="162"/>
                </a:lnTo>
                <a:close/>
                <a:moveTo>
                  <a:pt x="48" y="162"/>
                </a:moveTo>
                <a:lnTo>
                  <a:pt x="49" y="162"/>
                </a:lnTo>
                <a:lnTo>
                  <a:pt x="49" y="163"/>
                </a:lnTo>
                <a:lnTo>
                  <a:pt x="49" y="162"/>
                </a:lnTo>
                <a:lnTo>
                  <a:pt x="49" y="163"/>
                </a:lnTo>
                <a:lnTo>
                  <a:pt x="49" y="162"/>
                </a:lnTo>
                <a:lnTo>
                  <a:pt x="49" y="163"/>
                </a:lnTo>
                <a:lnTo>
                  <a:pt x="49" y="162"/>
                </a:lnTo>
                <a:lnTo>
                  <a:pt x="49" y="163"/>
                </a:lnTo>
                <a:lnTo>
                  <a:pt x="48" y="162"/>
                </a:lnTo>
                <a:close/>
                <a:moveTo>
                  <a:pt x="48" y="159"/>
                </a:moveTo>
                <a:lnTo>
                  <a:pt x="48" y="160"/>
                </a:lnTo>
                <a:lnTo>
                  <a:pt x="46" y="160"/>
                </a:lnTo>
                <a:lnTo>
                  <a:pt x="46" y="159"/>
                </a:lnTo>
                <a:lnTo>
                  <a:pt x="48" y="159"/>
                </a:lnTo>
                <a:close/>
                <a:moveTo>
                  <a:pt x="102" y="159"/>
                </a:moveTo>
                <a:lnTo>
                  <a:pt x="104" y="159"/>
                </a:lnTo>
                <a:lnTo>
                  <a:pt x="105" y="159"/>
                </a:lnTo>
                <a:lnTo>
                  <a:pt x="104" y="159"/>
                </a:lnTo>
                <a:lnTo>
                  <a:pt x="104" y="160"/>
                </a:lnTo>
                <a:lnTo>
                  <a:pt x="105" y="160"/>
                </a:lnTo>
                <a:lnTo>
                  <a:pt x="105" y="162"/>
                </a:lnTo>
                <a:lnTo>
                  <a:pt x="105" y="163"/>
                </a:lnTo>
                <a:lnTo>
                  <a:pt x="107" y="163"/>
                </a:lnTo>
                <a:lnTo>
                  <a:pt x="107" y="165"/>
                </a:lnTo>
                <a:lnTo>
                  <a:pt x="105" y="165"/>
                </a:lnTo>
                <a:lnTo>
                  <a:pt x="105" y="167"/>
                </a:lnTo>
                <a:lnTo>
                  <a:pt x="104" y="167"/>
                </a:lnTo>
                <a:lnTo>
                  <a:pt x="105" y="167"/>
                </a:lnTo>
                <a:lnTo>
                  <a:pt x="104" y="168"/>
                </a:lnTo>
                <a:lnTo>
                  <a:pt x="105" y="168"/>
                </a:lnTo>
                <a:lnTo>
                  <a:pt x="105" y="167"/>
                </a:lnTo>
                <a:lnTo>
                  <a:pt x="107" y="165"/>
                </a:lnTo>
                <a:lnTo>
                  <a:pt x="107" y="167"/>
                </a:lnTo>
                <a:lnTo>
                  <a:pt x="108" y="167"/>
                </a:lnTo>
                <a:lnTo>
                  <a:pt x="107" y="167"/>
                </a:lnTo>
                <a:lnTo>
                  <a:pt x="108" y="167"/>
                </a:lnTo>
                <a:lnTo>
                  <a:pt x="108" y="168"/>
                </a:lnTo>
                <a:lnTo>
                  <a:pt x="107" y="168"/>
                </a:lnTo>
                <a:lnTo>
                  <a:pt x="108" y="168"/>
                </a:lnTo>
                <a:lnTo>
                  <a:pt x="108" y="167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108" y="170"/>
                </a:lnTo>
                <a:lnTo>
                  <a:pt x="108" y="171"/>
                </a:lnTo>
                <a:lnTo>
                  <a:pt x="107" y="171"/>
                </a:lnTo>
                <a:lnTo>
                  <a:pt x="105" y="171"/>
                </a:lnTo>
                <a:lnTo>
                  <a:pt x="105" y="173"/>
                </a:lnTo>
                <a:lnTo>
                  <a:pt x="105" y="175"/>
                </a:lnTo>
                <a:lnTo>
                  <a:pt x="105" y="173"/>
                </a:lnTo>
                <a:lnTo>
                  <a:pt x="107" y="173"/>
                </a:lnTo>
                <a:lnTo>
                  <a:pt x="105" y="173"/>
                </a:lnTo>
                <a:lnTo>
                  <a:pt x="107" y="173"/>
                </a:lnTo>
                <a:lnTo>
                  <a:pt x="108" y="173"/>
                </a:lnTo>
                <a:lnTo>
                  <a:pt x="108" y="171"/>
                </a:lnTo>
                <a:lnTo>
                  <a:pt x="108" y="173"/>
                </a:lnTo>
                <a:lnTo>
                  <a:pt x="108" y="171"/>
                </a:lnTo>
                <a:lnTo>
                  <a:pt x="108" y="173"/>
                </a:lnTo>
                <a:lnTo>
                  <a:pt x="110" y="173"/>
                </a:lnTo>
                <a:lnTo>
                  <a:pt x="110" y="175"/>
                </a:lnTo>
                <a:lnTo>
                  <a:pt x="108" y="175"/>
                </a:lnTo>
                <a:lnTo>
                  <a:pt x="108" y="176"/>
                </a:lnTo>
                <a:lnTo>
                  <a:pt x="108" y="178"/>
                </a:lnTo>
                <a:lnTo>
                  <a:pt x="107" y="178"/>
                </a:lnTo>
                <a:lnTo>
                  <a:pt x="108" y="178"/>
                </a:lnTo>
                <a:lnTo>
                  <a:pt x="107" y="178"/>
                </a:lnTo>
                <a:lnTo>
                  <a:pt x="107" y="179"/>
                </a:lnTo>
                <a:lnTo>
                  <a:pt x="108" y="179"/>
                </a:lnTo>
                <a:lnTo>
                  <a:pt x="107" y="179"/>
                </a:lnTo>
                <a:lnTo>
                  <a:pt x="107" y="181"/>
                </a:lnTo>
                <a:lnTo>
                  <a:pt x="105" y="181"/>
                </a:lnTo>
                <a:lnTo>
                  <a:pt x="104" y="181"/>
                </a:lnTo>
                <a:lnTo>
                  <a:pt x="104" y="183"/>
                </a:lnTo>
                <a:lnTo>
                  <a:pt x="102" y="183"/>
                </a:lnTo>
                <a:lnTo>
                  <a:pt x="102" y="184"/>
                </a:lnTo>
                <a:lnTo>
                  <a:pt x="100" y="184"/>
                </a:lnTo>
                <a:lnTo>
                  <a:pt x="99" y="184"/>
                </a:lnTo>
                <a:lnTo>
                  <a:pt x="99" y="183"/>
                </a:lnTo>
                <a:lnTo>
                  <a:pt x="99" y="184"/>
                </a:lnTo>
                <a:lnTo>
                  <a:pt x="99" y="183"/>
                </a:lnTo>
                <a:lnTo>
                  <a:pt x="97" y="183"/>
                </a:lnTo>
                <a:lnTo>
                  <a:pt x="96" y="181"/>
                </a:lnTo>
                <a:lnTo>
                  <a:pt x="96" y="183"/>
                </a:lnTo>
                <a:lnTo>
                  <a:pt x="96" y="184"/>
                </a:lnTo>
                <a:lnTo>
                  <a:pt x="94" y="184"/>
                </a:lnTo>
                <a:lnTo>
                  <a:pt x="94" y="186"/>
                </a:lnTo>
                <a:lnTo>
                  <a:pt x="92" y="186"/>
                </a:lnTo>
                <a:lnTo>
                  <a:pt x="92" y="184"/>
                </a:lnTo>
                <a:lnTo>
                  <a:pt x="91" y="184"/>
                </a:lnTo>
                <a:lnTo>
                  <a:pt x="91" y="183"/>
                </a:lnTo>
                <a:lnTo>
                  <a:pt x="89" y="183"/>
                </a:lnTo>
                <a:lnTo>
                  <a:pt x="89" y="181"/>
                </a:lnTo>
                <a:lnTo>
                  <a:pt x="89" y="179"/>
                </a:lnTo>
                <a:lnTo>
                  <a:pt x="89" y="178"/>
                </a:lnTo>
                <a:lnTo>
                  <a:pt x="88" y="178"/>
                </a:lnTo>
                <a:lnTo>
                  <a:pt x="88" y="176"/>
                </a:lnTo>
                <a:lnTo>
                  <a:pt x="86" y="176"/>
                </a:lnTo>
                <a:lnTo>
                  <a:pt x="86" y="175"/>
                </a:lnTo>
                <a:lnTo>
                  <a:pt x="86" y="176"/>
                </a:lnTo>
                <a:lnTo>
                  <a:pt x="86" y="175"/>
                </a:lnTo>
                <a:lnTo>
                  <a:pt x="84" y="176"/>
                </a:lnTo>
                <a:lnTo>
                  <a:pt x="84" y="175"/>
                </a:lnTo>
                <a:lnTo>
                  <a:pt x="86" y="175"/>
                </a:lnTo>
                <a:lnTo>
                  <a:pt x="84" y="173"/>
                </a:lnTo>
                <a:lnTo>
                  <a:pt x="86" y="173"/>
                </a:lnTo>
                <a:lnTo>
                  <a:pt x="84" y="173"/>
                </a:lnTo>
                <a:lnTo>
                  <a:pt x="86" y="171"/>
                </a:lnTo>
                <a:lnTo>
                  <a:pt x="84" y="171"/>
                </a:lnTo>
                <a:lnTo>
                  <a:pt x="84" y="170"/>
                </a:lnTo>
                <a:lnTo>
                  <a:pt x="86" y="170"/>
                </a:lnTo>
                <a:lnTo>
                  <a:pt x="86" y="168"/>
                </a:lnTo>
                <a:lnTo>
                  <a:pt x="84" y="168"/>
                </a:lnTo>
                <a:lnTo>
                  <a:pt x="86" y="168"/>
                </a:lnTo>
                <a:lnTo>
                  <a:pt x="86" y="170"/>
                </a:lnTo>
                <a:lnTo>
                  <a:pt x="88" y="170"/>
                </a:lnTo>
                <a:lnTo>
                  <a:pt x="88" y="168"/>
                </a:lnTo>
                <a:lnTo>
                  <a:pt x="89" y="168"/>
                </a:lnTo>
                <a:lnTo>
                  <a:pt x="88" y="168"/>
                </a:lnTo>
                <a:lnTo>
                  <a:pt x="88" y="167"/>
                </a:lnTo>
                <a:lnTo>
                  <a:pt x="89" y="167"/>
                </a:lnTo>
                <a:lnTo>
                  <a:pt x="88" y="167"/>
                </a:lnTo>
                <a:lnTo>
                  <a:pt x="89" y="167"/>
                </a:lnTo>
                <a:lnTo>
                  <a:pt x="89" y="165"/>
                </a:lnTo>
                <a:lnTo>
                  <a:pt x="89" y="167"/>
                </a:lnTo>
                <a:lnTo>
                  <a:pt x="89" y="165"/>
                </a:lnTo>
                <a:lnTo>
                  <a:pt x="88" y="165"/>
                </a:lnTo>
                <a:lnTo>
                  <a:pt x="89" y="165"/>
                </a:lnTo>
                <a:lnTo>
                  <a:pt x="91" y="165"/>
                </a:lnTo>
                <a:lnTo>
                  <a:pt x="91" y="163"/>
                </a:lnTo>
                <a:lnTo>
                  <a:pt x="92" y="163"/>
                </a:lnTo>
                <a:lnTo>
                  <a:pt x="92" y="162"/>
                </a:lnTo>
                <a:lnTo>
                  <a:pt x="94" y="162"/>
                </a:lnTo>
                <a:lnTo>
                  <a:pt x="94" y="163"/>
                </a:lnTo>
                <a:lnTo>
                  <a:pt x="96" y="163"/>
                </a:lnTo>
                <a:lnTo>
                  <a:pt x="96" y="162"/>
                </a:lnTo>
                <a:lnTo>
                  <a:pt x="97" y="162"/>
                </a:lnTo>
                <a:lnTo>
                  <a:pt x="99" y="162"/>
                </a:lnTo>
                <a:lnTo>
                  <a:pt x="100" y="162"/>
                </a:lnTo>
                <a:lnTo>
                  <a:pt x="99" y="162"/>
                </a:lnTo>
                <a:lnTo>
                  <a:pt x="99" y="160"/>
                </a:lnTo>
                <a:lnTo>
                  <a:pt x="100" y="160"/>
                </a:lnTo>
                <a:lnTo>
                  <a:pt x="102" y="160"/>
                </a:lnTo>
                <a:lnTo>
                  <a:pt x="100" y="160"/>
                </a:lnTo>
                <a:lnTo>
                  <a:pt x="100" y="159"/>
                </a:lnTo>
                <a:lnTo>
                  <a:pt x="102" y="159"/>
                </a:lnTo>
                <a:lnTo>
                  <a:pt x="104" y="159"/>
                </a:lnTo>
                <a:lnTo>
                  <a:pt x="102" y="159"/>
                </a:lnTo>
                <a:close/>
                <a:moveTo>
                  <a:pt x="51" y="157"/>
                </a:moveTo>
                <a:lnTo>
                  <a:pt x="52" y="157"/>
                </a:lnTo>
                <a:lnTo>
                  <a:pt x="52" y="159"/>
                </a:lnTo>
                <a:lnTo>
                  <a:pt x="52" y="157"/>
                </a:lnTo>
                <a:lnTo>
                  <a:pt x="51" y="157"/>
                </a:lnTo>
                <a:close/>
                <a:moveTo>
                  <a:pt x="83" y="157"/>
                </a:moveTo>
                <a:lnTo>
                  <a:pt x="81" y="157"/>
                </a:lnTo>
                <a:lnTo>
                  <a:pt x="81" y="159"/>
                </a:lnTo>
                <a:lnTo>
                  <a:pt x="80" y="159"/>
                </a:lnTo>
                <a:lnTo>
                  <a:pt x="80" y="160"/>
                </a:lnTo>
                <a:lnTo>
                  <a:pt x="78" y="160"/>
                </a:lnTo>
                <a:lnTo>
                  <a:pt x="78" y="159"/>
                </a:lnTo>
                <a:lnTo>
                  <a:pt x="80" y="159"/>
                </a:lnTo>
                <a:lnTo>
                  <a:pt x="78" y="159"/>
                </a:lnTo>
                <a:lnTo>
                  <a:pt x="80" y="157"/>
                </a:lnTo>
                <a:lnTo>
                  <a:pt x="81" y="157"/>
                </a:lnTo>
                <a:lnTo>
                  <a:pt x="83" y="157"/>
                </a:lnTo>
                <a:close/>
                <a:moveTo>
                  <a:pt x="78" y="157"/>
                </a:moveTo>
                <a:lnTo>
                  <a:pt x="78" y="159"/>
                </a:lnTo>
                <a:lnTo>
                  <a:pt x="76" y="159"/>
                </a:lnTo>
                <a:lnTo>
                  <a:pt x="78" y="159"/>
                </a:lnTo>
                <a:lnTo>
                  <a:pt x="76" y="159"/>
                </a:lnTo>
                <a:lnTo>
                  <a:pt x="76" y="157"/>
                </a:lnTo>
                <a:lnTo>
                  <a:pt x="78" y="157"/>
                </a:lnTo>
                <a:lnTo>
                  <a:pt x="76" y="157"/>
                </a:lnTo>
                <a:lnTo>
                  <a:pt x="78" y="157"/>
                </a:lnTo>
                <a:close/>
                <a:moveTo>
                  <a:pt x="102" y="155"/>
                </a:moveTo>
                <a:lnTo>
                  <a:pt x="102" y="157"/>
                </a:lnTo>
                <a:lnTo>
                  <a:pt x="100" y="157"/>
                </a:lnTo>
                <a:lnTo>
                  <a:pt x="102" y="155"/>
                </a:lnTo>
                <a:close/>
                <a:moveTo>
                  <a:pt x="70" y="155"/>
                </a:moveTo>
                <a:lnTo>
                  <a:pt x="70" y="157"/>
                </a:lnTo>
                <a:lnTo>
                  <a:pt x="68" y="157"/>
                </a:lnTo>
                <a:lnTo>
                  <a:pt x="68" y="155"/>
                </a:lnTo>
                <a:lnTo>
                  <a:pt x="70" y="155"/>
                </a:lnTo>
                <a:close/>
                <a:moveTo>
                  <a:pt x="91" y="155"/>
                </a:moveTo>
                <a:lnTo>
                  <a:pt x="89" y="155"/>
                </a:lnTo>
                <a:lnTo>
                  <a:pt x="89" y="157"/>
                </a:lnTo>
                <a:lnTo>
                  <a:pt x="91" y="157"/>
                </a:lnTo>
                <a:lnTo>
                  <a:pt x="89" y="157"/>
                </a:lnTo>
                <a:lnTo>
                  <a:pt x="89" y="159"/>
                </a:lnTo>
                <a:lnTo>
                  <a:pt x="89" y="157"/>
                </a:lnTo>
                <a:lnTo>
                  <a:pt x="89" y="159"/>
                </a:lnTo>
                <a:lnTo>
                  <a:pt x="88" y="159"/>
                </a:lnTo>
                <a:lnTo>
                  <a:pt x="86" y="159"/>
                </a:lnTo>
                <a:lnTo>
                  <a:pt x="88" y="159"/>
                </a:lnTo>
                <a:lnTo>
                  <a:pt x="88" y="157"/>
                </a:lnTo>
                <a:lnTo>
                  <a:pt x="86" y="157"/>
                </a:lnTo>
                <a:lnTo>
                  <a:pt x="86" y="155"/>
                </a:lnTo>
                <a:lnTo>
                  <a:pt x="84" y="155"/>
                </a:lnTo>
                <a:lnTo>
                  <a:pt x="84" y="157"/>
                </a:lnTo>
                <a:lnTo>
                  <a:pt x="86" y="157"/>
                </a:lnTo>
                <a:lnTo>
                  <a:pt x="86" y="155"/>
                </a:lnTo>
                <a:lnTo>
                  <a:pt x="86" y="157"/>
                </a:lnTo>
                <a:lnTo>
                  <a:pt x="86" y="159"/>
                </a:lnTo>
                <a:lnTo>
                  <a:pt x="84" y="159"/>
                </a:lnTo>
                <a:lnTo>
                  <a:pt x="86" y="159"/>
                </a:lnTo>
                <a:lnTo>
                  <a:pt x="84" y="159"/>
                </a:lnTo>
                <a:lnTo>
                  <a:pt x="84" y="160"/>
                </a:lnTo>
                <a:lnTo>
                  <a:pt x="83" y="160"/>
                </a:lnTo>
                <a:lnTo>
                  <a:pt x="81" y="160"/>
                </a:lnTo>
                <a:lnTo>
                  <a:pt x="83" y="159"/>
                </a:lnTo>
                <a:lnTo>
                  <a:pt x="81" y="159"/>
                </a:lnTo>
                <a:lnTo>
                  <a:pt x="83" y="159"/>
                </a:lnTo>
                <a:lnTo>
                  <a:pt x="83" y="157"/>
                </a:lnTo>
                <a:lnTo>
                  <a:pt x="83" y="155"/>
                </a:lnTo>
                <a:lnTo>
                  <a:pt x="84" y="155"/>
                </a:lnTo>
                <a:lnTo>
                  <a:pt x="86" y="155"/>
                </a:lnTo>
                <a:lnTo>
                  <a:pt x="84" y="155"/>
                </a:lnTo>
                <a:lnTo>
                  <a:pt x="86" y="155"/>
                </a:lnTo>
                <a:lnTo>
                  <a:pt x="86" y="154"/>
                </a:lnTo>
                <a:lnTo>
                  <a:pt x="86" y="155"/>
                </a:lnTo>
                <a:lnTo>
                  <a:pt x="88" y="154"/>
                </a:lnTo>
                <a:lnTo>
                  <a:pt x="88" y="155"/>
                </a:lnTo>
                <a:lnTo>
                  <a:pt x="89" y="155"/>
                </a:lnTo>
                <a:lnTo>
                  <a:pt x="88" y="155"/>
                </a:lnTo>
                <a:lnTo>
                  <a:pt x="89" y="155"/>
                </a:lnTo>
                <a:lnTo>
                  <a:pt x="89" y="154"/>
                </a:lnTo>
                <a:lnTo>
                  <a:pt x="91" y="154"/>
                </a:lnTo>
                <a:lnTo>
                  <a:pt x="91" y="155"/>
                </a:lnTo>
                <a:close/>
                <a:moveTo>
                  <a:pt x="110" y="152"/>
                </a:moveTo>
                <a:lnTo>
                  <a:pt x="110" y="154"/>
                </a:lnTo>
                <a:lnTo>
                  <a:pt x="112" y="154"/>
                </a:lnTo>
                <a:lnTo>
                  <a:pt x="110" y="154"/>
                </a:lnTo>
                <a:lnTo>
                  <a:pt x="110" y="155"/>
                </a:lnTo>
                <a:lnTo>
                  <a:pt x="112" y="155"/>
                </a:lnTo>
                <a:lnTo>
                  <a:pt x="112" y="154"/>
                </a:lnTo>
                <a:lnTo>
                  <a:pt x="112" y="155"/>
                </a:lnTo>
                <a:lnTo>
                  <a:pt x="110" y="155"/>
                </a:lnTo>
                <a:lnTo>
                  <a:pt x="112" y="155"/>
                </a:lnTo>
                <a:lnTo>
                  <a:pt x="112" y="157"/>
                </a:lnTo>
                <a:lnTo>
                  <a:pt x="112" y="155"/>
                </a:lnTo>
                <a:lnTo>
                  <a:pt x="112" y="157"/>
                </a:lnTo>
                <a:lnTo>
                  <a:pt x="112" y="159"/>
                </a:lnTo>
                <a:lnTo>
                  <a:pt x="110" y="159"/>
                </a:lnTo>
                <a:lnTo>
                  <a:pt x="108" y="159"/>
                </a:lnTo>
                <a:lnTo>
                  <a:pt x="108" y="157"/>
                </a:lnTo>
                <a:lnTo>
                  <a:pt x="110" y="157"/>
                </a:lnTo>
                <a:lnTo>
                  <a:pt x="108" y="157"/>
                </a:lnTo>
                <a:lnTo>
                  <a:pt x="108" y="155"/>
                </a:lnTo>
                <a:lnTo>
                  <a:pt x="108" y="154"/>
                </a:lnTo>
                <a:lnTo>
                  <a:pt x="110" y="154"/>
                </a:lnTo>
                <a:lnTo>
                  <a:pt x="110" y="152"/>
                </a:lnTo>
                <a:close/>
                <a:moveTo>
                  <a:pt x="84" y="152"/>
                </a:moveTo>
                <a:lnTo>
                  <a:pt x="84" y="154"/>
                </a:lnTo>
                <a:lnTo>
                  <a:pt x="83" y="154"/>
                </a:lnTo>
                <a:lnTo>
                  <a:pt x="84" y="152"/>
                </a:lnTo>
                <a:close/>
                <a:moveTo>
                  <a:pt x="59" y="154"/>
                </a:moveTo>
                <a:lnTo>
                  <a:pt x="57" y="154"/>
                </a:lnTo>
                <a:lnTo>
                  <a:pt x="57" y="152"/>
                </a:lnTo>
                <a:lnTo>
                  <a:pt x="59" y="152"/>
                </a:lnTo>
                <a:lnTo>
                  <a:pt x="59" y="154"/>
                </a:lnTo>
                <a:close/>
                <a:moveTo>
                  <a:pt x="83" y="151"/>
                </a:moveTo>
                <a:lnTo>
                  <a:pt x="83" y="152"/>
                </a:lnTo>
                <a:lnTo>
                  <a:pt x="83" y="151"/>
                </a:lnTo>
                <a:lnTo>
                  <a:pt x="81" y="151"/>
                </a:lnTo>
                <a:lnTo>
                  <a:pt x="83" y="151"/>
                </a:lnTo>
                <a:close/>
                <a:moveTo>
                  <a:pt x="59" y="151"/>
                </a:moveTo>
                <a:lnTo>
                  <a:pt x="59" y="152"/>
                </a:lnTo>
                <a:lnTo>
                  <a:pt x="59" y="151"/>
                </a:lnTo>
                <a:lnTo>
                  <a:pt x="59" y="149"/>
                </a:lnTo>
                <a:lnTo>
                  <a:pt x="59" y="151"/>
                </a:lnTo>
                <a:close/>
                <a:moveTo>
                  <a:pt x="57" y="149"/>
                </a:moveTo>
                <a:lnTo>
                  <a:pt x="57" y="151"/>
                </a:lnTo>
                <a:lnTo>
                  <a:pt x="56" y="151"/>
                </a:lnTo>
                <a:lnTo>
                  <a:pt x="56" y="149"/>
                </a:lnTo>
                <a:lnTo>
                  <a:pt x="57" y="149"/>
                </a:lnTo>
                <a:close/>
                <a:moveTo>
                  <a:pt x="105" y="149"/>
                </a:moveTo>
                <a:lnTo>
                  <a:pt x="107" y="149"/>
                </a:lnTo>
                <a:lnTo>
                  <a:pt x="107" y="147"/>
                </a:lnTo>
                <a:lnTo>
                  <a:pt x="107" y="149"/>
                </a:lnTo>
                <a:lnTo>
                  <a:pt x="108" y="147"/>
                </a:lnTo>
                <a:lnTo>
                  <a:pt x="108" y="149"/>
                </a:lnTo>
                <a:lnTo>
                  <a:pt x="107" y="149"/>
                </a:lnTo>
                <a:lnTo>
                  <a:pt x="107" y="151"/>
                </a:lnTo>
                <a:lnTo>
                  <a:pt x="105" y="151"/>
                </a:lnTo>
                <a:lnTo>
                  <a:pt x="105" y="149"/>
                </a:lnTo>
                <a:lnTo>
                  <a:pt x="105" y="151"/>
                </a:lnTo>
                <a:lnTo>
                  <a:pt x="104" y="149"/>
                </a:lnTo>
                <a:lnTo>
                  <a:pt x="105" y="149"/>
                </a:lnTo>
                <a:lnTo>
                  <a:pt x="105" y="147"/>
                </a:lnTo>
                <a:lnTo>
                  <a:pt x="107" y="147"/>
                </a:lnTo>
                <a:lnTo>
                  <a:pt x="105" y="149"/>
                </a:lnTo>
                <a:close/>
                <a:moveTo>
                  <a:pt x="64" y="147"/>
                </a:moveTo>
                <a:lnTo>
                  <a:pt x="64" y="149"/>
                </a:lnTo>
                <a:lnTo>
                  <a:pt x="62" y="149"/>
                </a:lnTo>
                <a:lnTo>
                  <a:pt x="62" y="147"/>
                </a:lnTo>
                <a:lnTo>
                  <a:pt x="64" y="147"/>
                </a:lnTo>
                <a:close/>
                <a:moveTo>
                  <a:pt x="105" y="147"/>
                </a:moveTo>
                <a:lnTo>
                  <a:pt x="105" y="149"/>
                </a:lnTo>
                <a:lnTo>
                  <a:pt x="105" y="147"/>
                </a:lnTo>
                <a:close/>
                <a:moveTo>
                  <a:pt x="65" y="146"/>
                </a:moveTo>
                <a:lnTo>
                  <a:pt x="65" y="147"/>
                </a:lnTo>
                <a:lnTo>
                  <a:pt x="65" y="146"/>
                </a:lnTo>
                <a:lnTo>
                  <a:pt x="67" y="146"/>
                </a:lnTo>
                <a:lnTo>
                  <a:pt x="67" y="147"/>
                </a:lnTo>
                <a:lnTo>
                  <a:pt x="65" y="147"/>
                </a:lnTo>
                <a:lnTo>
                  <a:pt x="67" y="149"/>
                </a:lnTo>
                <a:lnTo>
                  <a:pt x="65" y="149"/>
                </a:lnTo>
                <a:lnTo>
                  <a:pt x="65" y="147"/>
                </a:lnTo>
                <a:lnTo>
                  <a:pt x="64" y="147"/>
                </a:lnTo>
                <a:lnTo>
                  <a:pt x="64" y="146"/>
                </a:lnTo>
                <a:lnTo>
                  <a:pt x="65" y="146"/>
                </a:lnTo>
                <a:close/>
                <a:moveTo>
                  <a:pt x="57" y="147"/>
                </a:moveTo>
                <a:lnTo>
                  <a:pt x="57" y="149"/>
                </a:lnTo>
                <a:lnTo>
                  <a:pt x="57" y="147"/>
                </a:lnTo>
                <a:lnTo>
                  <a:pt x="57" y="149"/>
                </a:lnTo>
                <a:lnTo>
                  <a:pt x="56" y="149"/>
                </a:lnTo>
                <a:lnTo>
                  <a:pt x="56" y="147"/>
                </a:lnTo>
                <a:lnTo>
                  <a:pt x="56" y="146"/>
                </a:lnTo>
                <a:lnTo>
                  <a:pt x="57" y="146"/>
                </a:lnTo>
                <a:lnTo>
                  <a:pt x="57" y="147"/>
                </a:lnTo>
                <a:close/>
                <a:moveTo>
                  <a:pt x="64" y="139"/>
                </a:moveTo>
                <a:lnTo>
                  <a:pt x="64" y="141"/>
                </a:lnTo>
                <a:lnTo>
                  <a:pt x="64" y="139"/>
                </a:lnTo>
                <a:lnTo>
                  <a:pt x="64" y="141"/>
                </a:lnTo>
                <a:lnTo>
                  <a:pt x="65" y="141"/>
                </a:lnTo>
                <a:lnTo>
                  <a:pt x="65" y="143"/>
                </a:lnTo>
                <a:lnTo>
                  <a:pt x="65" y="144"/>
                </a:lnTo>
                <a:lnTo>
                  <a:pt x="65" y="143"/>
                </a:lnTo>
                <a:lnTo>
                  <a:pt x="65" y="144"/>
                </a:lnTo>
                <a:lnTo>
                  <a:pt x="64" y="144"/>
                </a:lnTo>
                <a:lnTo>
                  <a:pt x="64" y="143"/>
                </a:lnTo>
                <a:lnTo>
                  <a:pt x="64" y="141"/>
                </a:lnTo>
                <a:lnTo>
                  <a:pt x="62" y="141"/>
                </a:lnTo>
                <a:lnTo>
                  <a:pt x="62" y="139"/>
                </a:lnTo>
                <a:lnTo>
                  <a:pt x="64" y="139"/>
                </a:lnTo>
                <a:close/>
                <a:moveTo>
                  <a:pt x="67" y="141"/>
                </a:moveTo>
                <a:lnTo>
                  <a:pt x="67" y="143"/>
                </a:lnTo>
                <a:lnTo>
                  <a:pt x="67" y="141"/>
                </a:lnTo>
                <a:lnTo>
                  <a:pt x="65" y="141"/>
                </a:lnTo>
                <a:lnTo>
                  <a:pt x="65" y="139"/>
                </a:lnTo>
                <a:lnTo>
                  <a:pt x="65" y="141"/>
                </a:lnTo>
                <a:lnTo>
                  <a:pt x="67" y="141"/>
                </a:lnTo>
                <a:close/>
                <a:moveTo>
                  <a:pt x="102" y="139"/>
                </a:moveTo>
                <a:lnTo>
                  <a:pt x="102" y="141"/>
                </a:lnTo>
                <a:lnTo>
                  <a:pt x="102" y="143"/>
                </a:lnTo>
                <a:lnTo>
                  <a:pt x="100" y="143"/>
                </a:lnTo>
                <a:lnTo>
                  <a:pt x="100" y="141"/>
                </a:lnTo>
                <a:lnTo>
                  <a:pt x="102" y="139"/>
                </a:lnTo>
                <a:close/>
                <a:moveTo>
                  <a:pt x="35" y="139"/>
                </a:moveTo>
                <a:lnTo>
                  <a:pt x="36" y="139"/>
                </a:lnTo>
                <a:lnTo>
                  <a:pt x="36" y="141"/>
                </a:lnTo>
                <a:lnTo>
                  <a:pt x="35" y="141"/>
                </a:lnTo>
                <a:lnTo>
                  <a:pt x="35" y="139"/>
                </a:lnTo>
                <a:close/>
                <a:moveTo>
                  <a:pt x="100" y="138"/>
                </a:moveTo>
                <a:lnTo>
                  <a:pt x="99" y="138"/>
                </a:lnTo>
                <a:lnTo>
                  <a:pt x="99" y="139"/>
                </a:lnTo>
                <a:lnTo>
                  <a:pt x="100" y="139"/>
                </a:lnTo>
                <a:lnTo>
                  <a:pt x="100" y="138"/>
                </a:lnTo>
                <a:lnTo>
                  <a:pt x="100" y="139"/>
                </a:lnTo>
                <a:lnTo>
                  <a:pt x="100" y="138"/>
                </a:lnTo>
                <a:lnTo>
                  <a:pt x="100" y="139"/>
                </a:lnTo>
                <a:lnTo>
                  <a:pt x="100" y="141"/>
                </a:lnTo>
                <a:lnTo>
                  <a:pt x="100" y="139"/>
                </a:lnTo>
                <a:lnTo>
                  <a:pt x="100" y="141"/>
                </a:lnTo>
                <a:lnTo>
                  <a:pt x="100" y="143"/>
                </a:lnTo>
                <a:lnTo>
                  <a:pt x="99" y="143"/>
                </a:lnTo>
                <a:lnTo>
                  <a:pt x="99" y="141"/>
                </a:lnTo>
                <a:lnTo>
                  <a:pt x="99" y="139"/>
                </a:lnTo>
                <a:lnTo>
                  <a:pt x="99" y="138"/>
                </a:lnTo>
                <a:lnTo>
                  <a:pt x="100" y="138"/>
                </a:lnTo>
                <a:close/>
                <a:moveTo>
                  <a:pt x="36" y="138"/>
                </a:moveTo>
                <a:lnTo>
                  <a:pt x="38" y="138"/>
                </a:lnTo>
                <a:lnTo>
                  <a:pt x="40" y="138"/>
                </a:lnTo>
                <a:lnTo>
                  <a:pt x="38" y="139"/>
                </a:lnTo>
                <a:lnTo>
                  <a:pt x="38" y="138"/>
                </a:lnTo>
                <a:lnTo>
                  <a:pt x="36" y="138"/>
                </a:lnTo>
                <a:lnTo>
                  <a:pt x="36" y="136"/>
                </a:lnTo>
                <a:lnTo>
                  <a:pt x="36" y="138"/>
                </a:lnTo>
                <a:close/>
                <a:moveTo>
                  <a:pt x="99" y="138"/>
                </a:moveTo>
                <a:lnTo>
                  <a:pt x="97" y="138"/>
                </a:lnTo>
                <a:lnTo>
                  <a:pt x="97" y="136"/>
                </a:lnTo>
                <a:lnTo>
                  <a:pt x="99" y="136"/>
                </a:lnTo>
                <a:lnTo>
                  <a:pt x="99" y="138"/>
                </a:lnTo>
                <a:close/>
                <a:moveTo>
                  <a:pt x="30" y="135"/>
                </a:moveTo>
                <a:lnTo>
                  <a:pt x="32" y="136"/>
                </a:lnTo>
                <a:lnTo>
                  <a:pt x="32" y="138"/>
                </a:lnTo>
                <a:lnTo>
                  <a:pt x="33" y="138"/>
                </a:lnTo>
                <a:lnTo>
                  <a:pt x="33" y="139"/>
                </a:lnTo>
                <a:lnTo>
                  <a:pt x="32" y="139"/>
                </a:lnTo>
                <a:lnTo>
                  <a:pt x="32" y="141"/>
                </a:lnTo>
                <a:lnTo>
                  <a:pt x="30" y="141"/>
                </a:lnTo>
                <a:lnTo>
                  <a:pt x="30" y="139"/>
                </a:lnTo>
                <a:lnTo>
                  <a:pt x="30" y="141"/>
                </a:lnTo>
                <a:lnTo>
                  <a:pt x="30" y="139"/>
                </a:lnTo>
                <a:lnTo>
                  <a:pt x="28" y="139"/>
                </a:lnTo>
                <a:lnTo>
                  <a:pt x="28" y="138"/>
                </a:lnTo>
                <a:lnTo>
                  <a:pt x="30" y="138"/>
                </a:lnTo>
                <a:lnTo>
                  <a:pt x="30" y="136"/>
                </a:lnTo>
                <a:lnTo>
                  <a:pt x="30" y="135"/>
                </a:lnTo>
                <a:close/>
                <a:moveTo>
                  <a:pt x="41" y="133"/>
                </a:moveTo>
                <a:lnTo>
                  <a:pt x="41" y="135"/>
                </a:lnTo>
                <a:lnTo>
                  <a:pt x="43" y="135"/>
                </a:lnTo>
                <a:lnTo>
                  <a:pt x="41" y="135"/>
                </a:lnTo>
                <a:lnTo>
                  <a:pt x="41" y="133"/>
                </a:lnTo>
                <a:close/>
                <a:moveTo>
                  <a:pt x="97" y="133"/>
                </a:moveTo>
                <a:lnTo>
                  <a:pt x="97" y="135"/>
                </a:lnTo>
                <a:lnTo>
                  <a:pt x="99" y="133"/>
                </a:lnTo>
                <a:lnTo>
                  <a:pt x="99" y="135"/>
                </a:lnTo>
                <a:lnTo>
                  <a:pt x="97" y="135"/>
                </a:lnTo>
                <a:lnTo>
                  <a:pt x="99" y="135"/>
                </a:lnTo>
                <a:lnTo>
                  <a:pt x="97" y="135"/>
                </a:lnTo>
                <a:lnTo>
                  <a:pt x="97" y="136"/>
                </a:lnTo>
                <a:lnTo>
                  <a:pt x="97" y="135"/>
                </a:lnTo>
                <a:lnTo>
                  <a:pt x="97" y="133"/>
                </a:lnTo>
                <a:lnTo>
                  <a:pt x="97" y="135"/>
                </a:lnTo>
                <a:lnTo>
                  <a:pt x="97" y="133"/>
                </a:lnTo>
                <a:close/>
                <a:moveTo>
                  <a:pt x="89" y="130"/>
                </a:moveTo>
                <a:lnTo>
                  <a:pt x="89" y="131"/>
                </a:lnTo>
                <a:lnTo>
                  <a:pt x="89" y="130"/>
                </a:lnTo>
                <a:lnTo>
                  <a:pt x="91" y="130"/>
                </a:lnTo>
                <a:lnTo>
                  <a:pt x="91" y="131"/>
                </a:lnTo>
                <a:lnTo>
                  <a:pt x="91" y="130"/>
                </a:lnTo>
                <a:lnTo>
                  <a:pt x="91" y="131"/>
                </a:lnTo>
                <a:lnTo>
                  <a:pt x="91" y="130"/>
                </a:lnTo>
                <a:lnTo>
                  <a:pt x="91" y="131"/>
                </a:lnTo>
                <a:lnTo>
                  <a:pt x="92" y="131"/>
                </a:lnTo>
                <a:lnTo>
                  <a:pt x="92" y="130"/>
                </a:lnTo>
                <a:lnTo>
                  <a:pt x="92" y="131"/>
                </a:lnTo>
                <a:lnTo>
                  <a:pt x="92" y="133"/>
                </a:lnTo>
                <a:lnTo>
                  <a:pt x="92" y="135"/>
                </a:lnTo>
                <a:lnTo>
                  <a:pt x="92" y="136"/>
                </a:lnTo>
                <a:lnTo>
                  <a:pt x="94" y="136"/>
                </a:lnTo>
                <a:lnTo>
                  <a:pt x="94" y="138"/>
                </a:lnTo>
                <a:lnTo>
                  <a:pt x="94" y="139"/>
                </a:lnTo>
                <a:lnTo>
                  <a:pt x="94" y="141"/>
                </a:lnTo>
                <a:lnTo>
                  <a:pt x="96" y="141"/>
                </a:lnTo>
                <a:lnTo>
                  <a:pt x="94" y="141"/>
                </a:lnTo>
                <a:lnTo>
                  <a:pt x="96" y="141"/>
                </a:lnTo>
                <a:lnTo>
                  <a:pt x="94" y="141"/>
                </a:lnTo>
                <a:lnTo>
                  <a:pt x="94" y="143"/>
                </a:lnTo>
                <a:lnTo>
                  <a:pt x="94" y="144"/>
                </a:lnTo>
                <a:lnTo>
                  <a:pt x="94" y="143"/>
                </a:lnTo>
                <a:lnTo>
                  <a:pt x="96" y="143"/>
                </a:lnTo>
                <a:lnTo>
                  <a:pt x="96" y="141"/>
                </a:lnTo>
                <a:lnTo>
                  <a:pt x="96" y="143"/>
                </a:lnTo>
                <a:lnTo>
                  <a:pt x="96" y="144"/>
                </a:lnTo>
                <a:lnTo>
                  <a:pt x="97" y="143"/>
                </a:lnTo>
                <a:lnTo>
                  <a:pt x="97" y="144"/>
                </a:lnTo>
                <a:lnTo>
                  <a:pt x="97" y="146"/>
                </a:lnTo>
                <a:lnTo>
                  <a:pt x="99" y="146"/>
                </a:lnTo>
                <a:lnTo>
                  <a:pt x="99" y="147"/>
                </a:lnTo>
                <a:lnTo>
                  <a:pt x="100" y="149"/>
                </a:lnTo>
                <a:lnTo>
                  <a:pt x="99" y="149"/>
                </a:lnTo>
                <a:lnTo>
                  <a:pt x="100" y="149"/>
                </a:lnTo>
                <a:lnTo>
                  <a:pt x="100" y="151"/>
                </a:lnTo>
                <a:lnTo>
                  <a:pt x="102" y="151"/>
                </a:lnTo>
                <a:lnTo>
                  <a:pt x="102" y="152"/>
                </a:lnTo>
                <a:lnTo>
                  <a:pt x="100" y="152"/>
                </a:lnTo>
                <a:lnTo>
                  <a:pt x="99" y="152"/>
                </a:lnTo>
                <a:lnTo>
                  <a:pt x="99" y="154"/>
                </a:lnTo>
                <a:lnTo>
                  <a:pt x="100" y="152"/>
                </a:lnTo>
                <a:lnTo>
                  <a:pt x="100" y="154"/>
                </a:lnTo>
                <a:lnTo>
                  <a:pt x="99" y="154"/>
                </a:lnTo>
                <a:lnTo>
                  <a:pt x="99" y="155"/>
                </a:lnTo>
                <a:lnTo>
                  <a:pt x="99" y="154"/>
                </a:lnTo>
                <a:lnTo>
                  <a:pt x="100" y="154"/>
                </a:lnTo>
                <a:lnTo>
                  <a:pt x="100" y="152"/>
                </a:lnTo>
                <a:lnTo>
                  <a:pt x="102" y="152"/>
                </a:lnTo>
                <a:lnTo>
                  <a:pt x="102" y="154"/>
                </a:lnTo>
                <a:lnTo>
                  <a:pt x="100" y="154"/>
                </a:lnTo>
                <a:lnTo>
                  <a:pt x="102" y="154"/>
                </a:lnTo>
                <a:lnTo>
                  <a:pt x="102" y="155"/>
                </a:lnTo>
                <a:lnTo>
                  <a:pt x="100" y="155"/>
                </a:lnTo>
                <a:lnTo>
                  <a:pt x="99" y="157"/>
                </a:lnTo>
                <a:lnTo>
                  <a:pt x="97" y="157"/>
                </a:lnTo>
                <a:lnTo>
                  <a:pt x="96" y="157"/>
                </a:lnTo>
                <a:lnTo>
                  <a:pt x="96" y="155"/>
                </a:lnTo>
                <a:lnTo>
                  <a:pt x="96" y="157"/>
                </a:lnTo>
                <a:lnTo>
                  <a:pt x="94" y="157"/>
                </a:lnTo>
                <a:lnTo>
                  <a:pt x="94" y="159"/>
                </a:lnTo>
                <a:lnTo>
                  <a:pt x="92" y="159"/>
                </a:lnTo>
                <a:lnTo>
                  <a:pt x="92" y="157"/>
                </a:lnTo>
                <a:lnTo>
                  <a:pt x="91" y="157"/>
                </a:lnTo>
                <a:lnTo>
                  <a:pt x="91" y="155"/>
                </a:lnTo>
                <a:lnTo>
                  <a:pt x="92" y="154"/>
                </a:lnTo>
                <a:lnTo>
                  <a:pt x="91" y="154"/>
                </a:lnTo>
                <a:lnTo>
                  <a:pt x="91" y="152"/>
                </a:lnTo>
                <a:lnTo>
                  <a:pt x="92" y="152"/>
                </a:lnTo>
                <a:lnTo>
                  <a:pt x="91" y="152"/>
                </a:lnTo>
                <a:lnTo>
                  <a:pt x="89" y="152"/>
                </a:lnTo>
                <a:lnTo>
                  <a:pt x="88" y="152"/>
                </a:lnTo>
                <a:lnTo>
                  <a:pt x="86" y="152"/>
                </a:lnTo>
                <a:lnTo>
                  <a:pt x="84" y="152"/>
                </a:lnTo>
                <a:lnTo>
                  <a:pt x="84" y="151"/>
                </a:lnTo>
                <a:lnTo>
                  <a:pt x="84" y="149"/>
                </a:lnTo>
                <a:lnTo>
                  <a:pt x="86" y="149"/>
                </a:lnTo>
                <a:lnTo>
                  <a:pt x="84" y="149"/>
                </a:lnTo>
                <a:lnTo>
                  <a:pt x="84" y="151"/>
                </a:lnTo>
                <a:lnTo>
                  <a:pt x="84" y="149"/>
                </a:lnTo>
                <a:lnTo>
                  <a:pt x="84" y="151"/>
                </a:lnTo>
                <a:lnTo>
                  <a:pt x="83" y="149"/>
                </a:lnTo>
                <a:lnTo>
                  <a:pt x="83" y="147"/>
                </a:lnTo>
                <a:lnTo>
                  <a:pt x="84" y="147"/>
                </a:lnTo>
                <a:lnTo>
                  <a:pt x="84" y="146"/>
                </a:lnTo>
                <a:lnTo>
                  <a:pt x="83" y="146"/>
                </a:lnTo>
                <a:lnTo>
                  <a:pt x="83" y="144"/>
                </a:lnTo>
                <a:lnTo>
                  <a:pt x="81" y="144"/>
                </a:lnTo>
                <a:lnTo>
                  <a:pt x="80" y="144"/>
                </a:lnTo>
                <a:lnTo>
                  <a:pt x="80" y="146"/>
                </a:lnTo>
                <a:lnTo>
                  <a:pt x="78" y="146"/>
                </a:lnTo>
                <a:lnTo>
                  <a:pt x="80" y="146"/>
                </a:lnTo>
                <a:lnTo>
                  <a:pt x="78" y="146"/>
                </a:lnTo>
                <a:lnTo>
                  <a:pt x="80" y="146"/>
                </a:lnTo>
                <a:lnTo>
                  <a:pt x="78" y="146"/>
                </a:lnTo>
                <a:lnTo>
                  <a:pt x="80" y="146"/>
                </a:lnTo>
                <a:lnTo>
                  <a:pt x="80" y="147"/>
                </a:lnTo>
                <a:lnTo>
                  <a:pt x="78" y="147"/>
                </a:lnTo>
                <a:lnTo>
                  <a:pt x="80" y="147"/>
                </a:lnTo>
                <a:lnTo>
                  <a:pt x="78" y="147"/>
                </a:lnTo>
                <a:lnTo>
                  <a:pt x="78" y="149"/>
                </a:lnTo>
                <a:lnTo>
                  <a:pt x="78" y="147"/>
                </a:lnTo>
                <a:lnTo>
                  <a:pt x="76" y="147"/>
                </a:lnTo>
                <a:lnTo>
                  <a:pt x="76" y="149"/>
                </a:lnTo>
                <a:lnTo>
                  <a:pt x="78" y="149"/>
                </a:lnTo>
                <a:lnTo>
                  <a:pt x="76" y="149"/>
                </a:lnTo>
                <a:lnTo>
                  <a:pt x="78" y="149"/>
                </a:lnTo>
                <a:lnTo>
                  <a:pt x="76" y="149"/>
                </a:lnTo>
                <a:lnTo>
                  <a:pt x="76" y="151"/>
                </a:lnTo>
                <a:lnTo>
                  <a:pt x="76" y="152"/>
                </a:lnTo>
                <a:lnTo>
                  <a:pt x="75" y="152"/>
                </a:lnTo>
                <a:lnTo>
                  <a:pt x="73" y="152"/>
                </a:lnTo>
                <a:lnTo>
                  <a:pt x="73" y="151"/>
                </a:lnTo>
                <a:lnTo>
                  <a:pt x="72" y="151"/>
                </a:lnTo>
                <a:lnTo>
                  <a:pt x="73" y="151"/>
                </a:lnTo>
                <a:lnTo>
                  <a:pt x="72" y="151"/>
                </a:lnTo>
                <a:lnTo>
                  <a:pt x="72" y="149"/>
                </a:lnTo>
                <a:lnTo>
                  <a:pt x="73" y="149"/>
                </a:lnTo>
                <a:lnTo>
                  <a:pt x="73" y="151"/>
                </a:lnTo>
                <a:lnTo>
                  <a:pt x="73" y="149"/>
                </a:lnTo>
                <a:lnTo>
                  <a:pt x="73" y="151"/>
                </a:lnTo>
                <a:lnTo>
                  <a:pt x="73" y="149"/>
                </a:lnTo>
                <a:lnTo>
                  <a:pt x="75" y="149"/>
                </a:lnTo>
                <a:lnTo>
                  <a:pt x="75" y="147"/>
                </a:lnTo>
                <a:lnTo>
                  <a:pt x="75" y="149"/>
                </a:lnTo>
                <a:lnTo>
                  <a:pt x="76" y="149"/>
                </a:lnTo>
                <a:lnTo>
                  <a:pt x="76" y="147"/>
                </a:lnTo>
                <a:lnTo>
                  <a:pt x="76" y="146"/>
                </a:lnTo>
                <a:lnTo>
                  <a:pt x="78" y="146"/>
                </a:lnTo>
                <a:lnTo>
                  <a:pt x="76" y="146"/>
                </a:lnTo>
                <a:lnTo>
                  <a:pt x="78" y="144"/>
                </a:lnTo>
                <a:lnTo>
                  <a:pt x="76" y="144"/>
                </a:lnTo>
                <a:lnTo>
                  <a:pt x="78" y="144"/>
                </a:lnTo>
                <a:lnTo>
                  <a:pt x="76" y="144"/>
                </a:lnTo>
                <a:lnTo>
                  <a:pt x="76" y="143"/>
                </a:lnTo>
                <a:lnTo>
                  <a:pt x="76" y="144"/>
                </a:lnTo>
                <a:lnTo>
                  <a:pt x="76" y="143"/>
                </a:lnTo>
                <a:lnTo>
                  <a:pt x="78" y="143"/>
                </a:lnTo>
                <a:lnTo>
                  <a:pt x="78" y="141"/>
                </a:lnTo>
                <a:lnTo>
                  <a:pt x="80" y="141"/>
                </a:lnTo>
                <a:lnTo>
                  <a:pt x="80" y="139"/>
                </a:lnTo>
                <a:lnTo>
                  <a:pt x="80" y="141"/>
                </a:lnTo>
                <a:lnTo>
                  <a:pt x="81" y="141"/>
                </a:lnTo>
                <a:lnTo>
                  <a:pt x="80" y="139"/>
                </a:lnTo>
                <a:lnTo>
                  <a:pt x="81" y="139"/>
                </a:lnTo>
                <a:lnTo>
                  <a:pt x="81" y="138"/>
                </a:lnTo>
                <a:lnTo>
                  <a:pt x="83" y="138"/>
                </a:lnTo>
                <a:lnTo>
                  <a:pt x="83" y="139"/>
                </a:lnTo>
                <a:lnTo>
                  <a:pt x="84" y="139"/>
                </a:lnTo>
                <a:lnTo>
                  <a:pt x="84" y="138"/>
                </a:lnTo>
                <a:lnTo>
                  <a:pt x="83" y="138"/>
                </a:lnTo>
                <a:lnTo>
                  <a:pt x="81" y="138"/>
                </a:lnTo>
                <a:lnTo>
                  <a:pt x="81" y="136"/>
                </a:lnTo>
                <a:lnTo>
                  <a:pt x="83" y="136"/>
                </a:lnTo>
                <a:lnTo>
                  <a:pt x="83" y="135"/>
                </a:lnTo>
                <a:lnTo>
                  <a:pt x="84" y="135"/>
                </a:lnTo>
                <a:lnTo>
                  <a:pt x="84" y="133"/>
                </a:lnTo>
                <a:lnTo>
                  <a:pt x="86" y="133"/>
                </a:lnTo>
                <a:lnTo>
                  <a:pt x="86" y="131"/>
                </a:lnTo>
                <a:lnTo>
                  <a:pt x="88" y="131"/>
                </a:lnTo>
                <a:lnTo>
                  <a:pt x="88" y="130"/>
                </a:lnTo>
                <a:lnTo>
                  <a:pt x="89" y="130"/>
                </a:lnTo>
                <a:close/>
                <a:moveTo>
                  <a:pt x="67" y="130"/>
                </a:moveTo>
                <a:lnTo>
                  <a:pt x="67" y="131"/>
                </a:lnTo>
                <a:lnTo>
                  <a:pt x="67" y="133"/>
                </a:lnTo>
                <a:lnTo>
                  <a:pt x="65" y="133"/>
                </a:lnTo>
                <a:lnTo>
                  <a:pt x="65" y="131"/>
                </a:lnTo>
                <a:lnTo>
                  <a:pt x="65" y="133"/>
                </a:lnTo>
                <a:lnTo>
                  <a:pt x="65" y="135"/>
                </a:lnTo>
                <a:lnTo>
                  <a:pt x="65" y="133"/>
                </a:lnTo>
                <a:lnTo>
                  <a:pt x="64" y="133"/>
                </a:lnTo>
                <a:lnTo>
                  <a:pt x="65" y="133"/>
                </a:lnTo>
                <a:lnTo>
                  <a:pt x="65" y="131"/>
                </a:lnTo>
                <a:lnTo>
                  <a:pt x="64" y="131"/>
                </a:lnTo>
                <a:lnTo>
                  <a:pt x="65" y="131"/>
                </a:lnTo>
                <a:lnTo>
                  <a:pt x="65" y="130"/>
                </a:lnTo>
                <a:lnTo>
                  <a:pt x="67" y="130"/>
                </a:lnTo>
                <a:close/>
                <a:moveTo>
                  <a:pt x="88" y="130"/>
                </a:moveTo>
                <a:lnTo>
                  <a:pt x="86" y="130"/>
                </a:lnTo>
                <a:lnTo>
                  <a:pt x="86" y="128"/>
                </a:lnTo>
                <a:lnTo>
                  <a:pt x="86" y="130"/>
                </a:lnTo>
                <a:lnTo>
                  <a:pt x="88" y="128"/>
                </a:lnTo>
                <a:lnTo>
                  <a:pt x="88" y="130"/>
                </a:lnTo>
                <a:lnTo>
                  <a:pt x="88" y="128"/>
                </a:lnTo>
                <a:lnTo>
                  <a:pt x="88" y="130"/>
                </a:lnTo>
                <a:close/>
                <a:moveTo>
                  <a:pt x="33" y="127"/>
                </a:moveTo>
                <a:lnTo>
                  <a:pt x="35" y="127"/>
                </a:lnTo>
                <a:lnTo>
                  <a:pt x="35" y="128"/>
                </a:lnTo>
                <a:lnTo>
                  <a:pt x="33" y="128"/>
                </a:lnTo>
                <a:lnTo>
                  <a:pt x="33" y="127"/>
                </a:lnTo>
                <a:close/>
                <a:moveTo>
                  <a:pt x="89" y="127"/>
                </a:moveTo>
                <a:lnTo>
                  <a:pt x="89" y="128"/>
                </a:lnTo>
                <a:lnTo>
                  <a:pt x="88" y="128"/>
                </a:lnTo>
                <a:lnTo>
                  <a:pt x="88" y="127"/>
                </a:lnTo>
                <a:lnTo>
                  <a:pt x="89" y="127"/>
                </a:lnTo>
                <a:close/>
                <a:moveTo>
                  <a:pt x="174" y="125"/>
                </a:moveTo>
                <a:lnTo>
                  <a:pt x="174" y="123"/>
                </a:lnTo>
                <a:lnTo>
                  <a:pt x="176" y="123"/>
                </a:lnTo>
                <a:lnTo>
                  <a:pt x="174" y="123"/>
                </a:lnTo>
                <a:lnTo>
                  <a:pt x="174" y="125"/>
                </a:lnTo>
                <a:close/>
                <a:moveTo>
                  <a:pt x="94" y="123"/>
                </a:moveTo>
                <a:lnTo>
                  <a:pt x="96" y="123"/>
                </a:lnTo>
                <a:lnTo>
                  <a:pt x="96" y="125"/>
                </a:lnTo>
                <a:lnTo>
                  <a:pt x="94" y="125"/>
                </a:lnTo>
                <a:lnTo>
                  <a:pt x="94" y="127"/>
                </a:lnTo>
                <a:lnTo>
                  <a:pt x="96" y="127"/>
                </a:lnTo>
                <a:lnTo>
                  <a:pt x="94" y="127"/>
                </a:lnTo>
                <a:lnTo>
                  <a:pt x="96" y="127"/>
                </a:lnTo>
                <a:lnTo>
                  <a:pt x="94" y="127"/>
                </a:lnTo>
                <a:lnTo>
                  <a:pt x="94" y="125"/>
                </a:lnTo>
                <a:lnTo>
                  <a:pt x="94" y="127"/>
                </a:lnTo>
                <a:lnTo>
                  <a:pt x="94" y="125"/>
                </a:lnTo>
                <a:lnTo>
                  <a:pt x="94" y="123"/>
                </a:lnTo>
                <a:lnTo>
                  <a:pt x="94" y="125"/>
                </a:lnTo>
                <a:lnTo>
                  <a:pt x="94" y="123"/>
                </a:lnTo>
                <a:close/>
                <a:moveTo>
                  <a:pt x="36" y="123"/>
                </a:moveTo>
                <a:lnTo>
                  <a:pt x="36" y="122"/>
                </a:lnTo>
                <a:lnTo>
                  <a:pt x="36" y="123"/>
                </a:lnTo>
                <a:lnTo>
                  <a:pt x="38" y="123"/>
                </a:lnTo>
                <a:lnTo>
                  <a:pt x="36" y="123"/>
                </a:lnTo>
                <a:lnTo>
                  <a:pt x="38" y="123"/>
                </a:lnTo>
                <a:lnTo>
                  <a:pt x="38" y="125"/>
                </a:lnTo>
                <a:lnTo>
                  <a:pt x="36" y="125"/>
                </a:lnTo>
                <a:lnTo>
                  <a:pt x="38" y="125"/>
                </a:lnTo>
                <a:lnTo>
                  <a:pt x="36" y="127"/>
                </a:lnTo>
                <a:lnTo>
                  <a:pt x="38" y="127"/>
                </a:lnTo>
                <a:lnTo>
                  <a:pt x="38" y="128"/>
                </a:lnTo>
                <a:lnTo>
                  <a:pt x="36" y="128"/>
                </a:lnTo>
                <a:lnTo>
                  <a:pt x="38" y="128"/>
                </a:lnTo>
                <a:lnTo>
                  <a:pt x="38" y="130"/>
                </a:lnTo>
                <a:lnTo>
                  <a:pt x="40" y="130"/>
                </a:lnTo>
                <a:lnTo>
                  <a:pt x="38" y="130"/>
                </a:lnTo>
                <a:lnTo>
                  <a:pt x="38" y="131"/>
                </a:lnTo>
                <a:lnTo>
                  <a:pt x="38" y="130"/>
                </a:lnTo>
                <a:lnTo>
                  <a:pt x="38" y="131"/>
                </a:lnTo>
                <a:lnTo>
                  <a:pt x="40" y="131"/>
                </a:lnTo>
                <a:lnTo>
                  <a:pt x="40" y="133"/>
                </a:lnTo>
                <a:lnTo>
                  <a:pt x="40" y="135"/>
                </a:lnTo>
                <a:lnTo>
                  <a:pt x="40" y="136"/>
                </a:lnTo>
                <a:lnTo>
                  <a:pt x="40" y="135"/>
                </a:lnTo>
                <a:lnTo>
                  <a:pt x="41" y="135"/>
                </a:lnTo>
                <a:lnTo>
                  <a:pt x="41" y="136"/>
                </a:lnTo>
                <a:lnTo>
                  <a:pt x="41" y="138"/>
                </a:lnTo>
                <a:lnTo>
                  <a:pt x="41" y="136"/>
                </a:lnTo>
                <a:lnTo>
                  <a:pt x="40" y="136"/>
                </a:lnTo>
                <a:lnTo>
                  <a:pt x="40" y="138"/>
                </a:lnTo>
                <a:lnTo>
                  <a:pt x="40" y="136"/>
                </a:lnTo>
                <a:lnTo>
                  <a:pt x="38" y="136"/>
                </a:lnTo>
                <a:lnTo>
                  <a:pt x="38" y="138"/>
                </a:lnTo>
                <a:lnTo>
                  <a:pt x="38" y="136"/>
                </a:lnTo>
                <a:lnTo>
                  <a:pt x="36" y="136"/>
                </a:lnTo>
                <a:lnTo>
                  <a:pt x="35" y="135"/>
                </a:lnTo>
                <a:lnTo>
                  <a:pt x="35" y="133"/>
                </a:lnTo>
                <a:lnTo>
                  <a:pt x="35" y="131"/>
                </a:lnTo>
                <a:lnTo>
                  <a:pt x="36" y="130"/>
                </a:lnTo>
                <a:lnTo>
                  <a:pt x="35" y="130"/>
                </a:lnTo>
                <a:lnTo>
                  <a:pt x="35" y="131"/>
                </a:lnTo>
                <a:lnTo>
                  <a:pt x="35" y="130"/>
                </a:lnTo>
                <a:lnTo>
                  <a:pt x="36" y="130"/>
                </a:lnTo>
                <a:lnTo>
                  <a:pt x="35" y="130"/>
                </a:lnTo>
                <a:lnTo>
                  <a:pt x="35" y="128"/>
                </a:lnTo>
                <a:lnTo>
                  <a:pt x="36" y="128"/>
                </a:lnTo>
                <a:lnTo>
                  <a:pt x="35" y="128"/>
                </a:lnTo>
                <a:lnTo>
                  <a:pt x="35" y="127"/>
                </a:lnTo>
                <a:lnTo>
                  <a:pt x="36" y="127"/>
                </a:lnTo>
                <a:lnTo>
                  <a:pt x="36" y="125"/>
                </a:lnTo>
                <a:lnTo>
                  <a:pt x="35" y="125"/>
                </a:lnTo>
                <a:lnTo>
                  <a:pt x="35" y="123"/>
                </a:lnTo>
                <a:lnTo>
                  <a:pt x="35" y="122"/>
                </a:lnTo>
                <a:lnTo>
                  <a:pt x="36" y="122"/>
                </a:lnTo>
                <a:lnTo>
                  <a:pt x="36" y="123"/>
                </a:lnTo>
                <a:close/>
                <a:moveTo>
                  <a:pt x="70" y="122"/>
                </a:moveTo>
                <a:lnTo>
                  <a:pt x="72" y="122"/>
                </a:lnTo>
                <a:lnTo>
                  <a:pt x="72" y="123"/>
                </a:lnTo>
                <a:lnTo>
                  <a:pt x="72" y="125"/>
                </a:lnTo>
                <a:lnTo>
                  <a:pt x="72" y="123"/>
                </a:lnTo>
                <a:lnTo>
                  <a:pt x="70" y="123"/>
                </a:lnTo>
                <a:lnTo>
                  <a:pt x="68" y="123"/>
                </a:lnTo>
                <a:lnTo>
                  <a:pt x="68" y="122"/>
                </a:lnTo>
                <a:lnTo>
                  <a:pt x="70" y="122"/>
                </a:lnTo>
                <a:close/>
                <a:moveTo>
                  <a:pt x="84" y="119"/>
                </a:moveTo>
                <a:lnTo>
                  <a:pt x="86" y="119"/>
                </a:lnTo>
                <a:lnTo>
                  <a:pt x="84" y="119"/>
                </a:lnTo>
                <a:lnTo>
                  <a:pt x="84" y="120"/>
                </a:lnTo>
                <a:lnTo>
                  <a:pt x="84" y="122"/>
                </a:lnTo>
                <a:lnTo>
                  <a:pt x="86" y="122"/>
                </a:lnTo>
                <a:lnTo>
                  <a:pt x="86" y="123"/>
                </a:lnTo>
                <a:lnTo>
                  <a:pt x="86" y="125"/>
                </a:lnTo>
                <a:lnTo>
                  <a:pt x="86" y="123"/>
                </a:lnTo>
                <a:lnTo>
                  <a:pt x="84" y="123"/>
                </a:lnTo>
                <a:lnTo>
                  <a:pt x="86" y="123"/>
                </a:lnTo>
                <a:lnTo>
                  <a:pt x="86" y="125"/>
                </a:lnTo>
                <a:lnTo>
                  <a:pt x="86" y="127"/>
                </a:lnTo>
                <a:lnTo>
                  <a:pt x="84" y="127"/>
                </a:lnTo>
                <a:lnTo>
                  <a:pt x="86" y="127"/>
                </a:lnTo>
                <a:lnTo>
                  <a:pt x="84" y="128"/>
                </a:lnTo>
                <a:lnTo>
                  <a:pt x="86" y="128"/>
                </a:lnTo>
                <a:lnTo>
                  <a:pt x="86" y="130"/>
                </a:lnTo>
                <a:lnTo>
                  <a:pt x="84" y="130"/>
                </a:lnTo>
                <a:lnTo>
                  <a:pt x="84" y="131"/>
                </a:lnTo>
                <a:lnTo>
                  <a:pt x="83" y="131"/>
                </a:lnTo>
                <a:lnTo>
                  <a:pt x="83" y="130"/>
                </a:lnTo>
                <a:lnTo>
                  <a:pt x="83" y="131"/>
                </a:lnTo>
                <a:lnTo>
                  <a:pt x="83" y="133"/>
                </a:lnTo>
                <a:lnTo>
                  <a:pt x="83" y="135"/>
                </a:lnTo>
                <a:lnTo>
                  <a:pt x="81" y="135"/>
                </a:lnTo>
                <a:lnTo>
                  <a:pt x="80" y="136"/>
                </a:lnTo>
                <a:lnTo>
                  <a:pt x="80" y="138"/>
                </a:lnTo>
                <a:lnTo>
                  <a:pt x="80" y="139"/>
                </a:lnTo>
                <a:lnTo>
                  <a:pt x="78" y="139"/>
                </a:lnTo>
                <a:lnTo>
                  <a:pt x="76" y="139"/>
                </a:lnTo>
                <a:lnTo>
                  <a:pt x="76" y="141"/>
                </a:lnTo>
                <a:lnTo>
                  <a:pt x="75" y="141"/>
                </a:lnTo>
                <a:lnTo>
                  <a:pt x="73" y="143"/>
                </a:lnTo>
                <a:lnTo>
                  <a:pt x="72" y="143"/>
                </a:lnTo>
                <a:lnTo>
                  <a:pt x="72" y="141"/>
                </a:lnTo>
                <a:lnTo>
                  <a:pt x="73" y="141"/>
                </a:lnTo>
                <a:lnTo>
                  <a:pt x="72" y="141"/>
                </a:lnTo>
                <a:lnTo>
                  <a:pt x="72" y="143"/>
                </a:lnTo>
                <a:lnTo>
                  <a:pt x="70" y="143"/>
                </a:lnTo>
                <a:lnTo>
                  <a:pt x="70" y="144"/>
                </a:lnTo>
                <a:lnTo>
                  <a:pt x="70" y="143"/>
                </a:lnTo>
                <a:lnTo>
                  <a:pt x="68" y="143"/>
                </a:lnTo>
                <a:lnTo>
                  <a:pt x="68" y="144"/>
                </a:lnTo>
                <a:lnTo>
                  <a:pt x="68" y="146"/>
                </a:lnTo>
                <a:lnTo>
                  <a:pt x="67" y="146"/>
                </a:lnTo>
                <a:lnTo>
                  <a:pt x="67" y="144"/>
                </a:lnTo>
                <a:lnTo>
                  <a:pt x="67" y="143"/>
                </a:lnTo>
                <a:lnTo>
                  <a:pt x="67" y="144"/>
                </a:lnTo>
                <a:lnTo>
                  <a:pt x="68" y="144"/>
                </a:lnTo>
                <a:lnTo>
                  <a:pt x="68" y="143"/>
                </a:lnTo>
                <a:lnTo>
                  <a:pt x="67" y="143"/>
                </a:lnTo>
                <a:lnTo>
                  <a:pt x="67" y="141"/>
                </a:lnTo>
                <a:lnTo>
                  <a:pt x="67" y="139"/>
                </a:lnTo>
                <a:lnTo>
                  <a:pt x="68" y="139"/>
                </a:lnTo>
                <a:lnTo>
                  <a:pt x="68" y="138"/>
                </a:lnTo>
                <a:lnTo>
                  <a:pt x="68" y="139"/>
                </a:lnTo>
                <a:lnTo>
                  <a:pt x="67" y="139"/>
                </a:lnTo>
                <a:lnTo>
                  <a:pt x="67" y="138"/>
                </a:lnTo>
                <a:lnTo>
                  <a:pt x="67" y="139"/>
                </a:lnTo>
                <a:lnTo>
                  <a:pt x="67" y="138"/>
                </a:lnTo>
                <a:lnTo>
                  <a:pt x="67" y="136"/>
                </a:lnTo>
                <a:lnTo>
                  <a:pt x="68" y="136"/>
                </a:lnTo>
                <a:lnTo>
                  <a:pt x="68" y="138"/>
                </a:lnTo>
                <a:lnTo>
                  <a:pt x="68" y="139"/>
                </a:lnTo>
                <a:lnTo>
                  <a:pt x="70" y="138"/>
                </a:lnTo>
                <a:lnTo>
                  <a:pt x="68" y="138"/>
                </a:lnTo>
                <a:lnTo>
                  <a:pt x="70" y="138"/>
                </a:lnTo>
                <a:lnTo>
                  <a:pt x="68" y="138"/>
                </a:lnTo>
                <a:lnTo>
                  <a:pt x="68" y="136"/>
                </a:lnTo>
                <a:lnTo>
                  <a:pt x="68" y="135"/>
                </a:lnTo>
                <a:lnTo>
                  <a:pt x="68" y="136"/>
                </a:lnTo>
                <a:lnTo>
                  <a:pt x="68" y="135"/>
                </a:lnTo>
                <a:lnTo>
                  <a:pt x="70" y="135"/>
                </a:lnTo>
                <a:lnTo>
                  <a:pt x="70" y="133"/>
                </a:lnTo>
                <a:lnTo>
                  <a:pt x="72" y="133"/>
                </a:lnTo>
                <a:lnTo>
                  <a:pt x="73" y="133"/>
                </a:lnTo>
                <a:lnTo>
                  <a:pt x="73" y="135"/>
                </a:lnTo>
                <a:lnTo>
                  <a:pt x="73" y="133"/>
                </a:lnTo>
                <a:lnTo>
                  <a:pt x="75" y="133"/>
                </a:lnTo>
                <a:lnTo>
                  <a:pt x="76" y="133"/>
                </a:lnTo>
                <a:lnTo>
                  <a:pt x="76" y="131"/>
                </a:lnTo>
                <a:lnTo>
                  <a:pt x="76" y="133"/>
                </a:lnTo>
                <a:lnTo>
                  <a:pt x="75" y="131"/>
                </a:lnTo>
                <a:lnTo>
                  <a:pt x="75" y="133"/>
                </a:lnTo>
                <a:lnTo>
                  <a:pt x="73" y="133"/>
                </a:lnTo>
                <a:lnTo>
                  <a:pt x="73" y="131"/>
                </a:lnTo>
                <a:lnTo>
                  <a:pt x="73" y="133"/>
                </a:lnTo>
                <a:lnTo>
                  <a:pt x="72" y="133"/>
                </a:lnTo>
                <a:lnTo>
                  <a:pt x="72" y="131"/>
                </a:lnTo>
                <a:lnTo>
                  <a:pt x="70" y="131"/>
                </a:lnTo>
                <a:lnTo>
                  <a:pt x="72" y="131"/>
                </a:lnTo>
                <a:lnTo>
                  <a:pt x="72" y="130"/>
                </a:lnTo>
                <a:lnTo>
                  <a:pt x="70" y="130"/>
                </a:lnTo>
                <a:lnTo>
                  <a:pt x="72" y="130"/>
                </a:lnTo>
                <a:lnTo>
                  <a:pt x="73" y="131"/>
                </a:lnTo>
                <a:lnTo>
                  <a:pt x="73" y="130"/>
                </a:lnTo>
                <a:lnTo>
                  <a:pt x="73" y="128"/>
                </a:lnTo>
                <a:lnTo>
                  <a:pt x="75" y="128"/>
                </a:lnTo>
                <a:lnTo>
                  <a:pt x="76" y="128"/>
                </a:lnTo>
                <a:lnTo>
                  <a:pt x="76" y="127"/>
                </a:lnTo>
                <a:lnTo>
                  <a:pt x="76" y="128"/>
                </a:lnTo>
                <a:lnTo>
                  <a:pt x="76" y="130"/>
                </a:lnTo>
                <a:lnTo>
                  <a:pt x="76" y="128"/>
                </a:lnTo>
                <a:lnTo>
                  <a:pt x="76" y="127"/>
                </a:lnTo>
                <a:lnTo>
                  <a:pt x="78" y="127"/>
                </a:lnTo>
                <a:lnTo>
                  <a:pt x="76" y="127"/>
                </a:lnTo>
                <a:lnTo>
                  <a:pt x="76" y="125"/>
                </a:lnTo>
                <a:lnTo>
                  <a:pt x="78" y="125"/>
                </a:lnTo>
                <a:lnTo>
                  <a:pt x="78" y="123"/>
                </a:lnTo>
                <a:lnTo>
                  <a:pt x="78" y="125"/>
                </a:lnTo>
                <a:lnTo>
                  <a:pt x="78" y="123"/>
                </a:lnTo>
                <a:lnTo>
                  <a:pt x="80" y="123"/>
                </a:lnTo>
                <a:lnTo>
                  <a:pt x="80" y="122"/>
                </a:lnTo>
                <a:lnTo>
                  <a:pt x="80" y="120"/>
                </a:lnTo>
                <a:lnTo>
                  <a:pt x="81" y="120"/>
                </a:lnTo>
                <a:lnTo>
                  <a:pt x="83" y="119"/>
                </a:lnTo>
                <a:lnTo>
                  <a:pt x="83" y="120"/>
                </a:lnTo>
                <a:lnTo>
                  <a:pt x="83" y="119"/>
                </a:lnTo>
                <a:lnTo>
                  <a:pt x="84" y="119"/>
                </a:lnTo>
                <a:close/>
                <a:moveTo>
                  <a:pt x="176" y="122"/>
                </a:moveTo>
                <a:lnTo>
                  <a:pt x="176" y="120"/>
                </a:lnTo>
                <a:lnTo>
                  <a:pt x="174" y="119"/>
                </a:lnTo>
                <a:lnTo>
                  <a:pt x="174" y="117"/>
                </a:lnTo>
                <a:lnTo>
                  <a:pt x="176" y="117"/>
                </a:lnTo>
                <a:lnTo>
                  <a:pt x="176" y="119"/>
                </a:lnTo>
                <a:lnTo>
                  <a:pt x="177" y="119"/>
                </a:lnTo>
                <a:lnTo>
                  <a:pt x="176" y="119"/>
                </a:lnTo>
                <a:lnTo>
                  <a:pt x="176" y="120"/>
                </a:lnTo>
                <a:lnTo>
                  <a:pt x="176" y="122"/>
                </a:lnTo>
                <a:close/>
                <a:moveTo>
                  <a:pt x="33" y="117"/>
                </a:moveTo>
                <a:lnTo>
                  <a:pt x="35" y="117"/>
                </a:lnTo>
                <a:lnTo>
                  <a:pt x="33" y="117"/>
                </a:lnTo>
                <a:lnTo>
                  <a:pt x="33" y="119"/>
                </a:lnTo>
                <a:lnTo>
                  <a:pt x="33" y="117"/>
                </a:lnTo>
                <a:lnTo>
                  <a:pt x="32" y="117"/>
                </a:lnTo>
                <a:lnTo>
                  <a:pt x="33" y="117"/>
                </a:lnTo>
                <a:close/>
                <a:moveTo>
                  <a:pt x="72" y="117"/>
                </a:moveTo>
                <a:lnTo>
                  <a:pt x="73" y="117"/>
                </a:lnTo>
                <a:lnTo>
                  <a:pt x="75" y="117"/>
                </a:lnTo>
                <a:lnTo>
                  <a:pt x="73" y="119"/>
                </a:lnTo>
                <a:lnTo>
                  <a:pt x="75" y="119"/>
                </a:lnTo>
                <a:lnTo>
                  <a:pt x="73" y="119"/>
                </a:lnTo>
                <a:lnTo>
                  <a:pt x="75" y="119"/>
                </a:lnTo>
                <a:lnTo>
                  <a:pt x="73" y="119"/>
                </a:lnTo>
                <a:lnTo>
                  <a:pt x="73" y="120"/>
                </a:lnTo>
                <a:lnTo>
                  <a:pt x="73" y="119"/>
                </a:lnTo>
                <a:lnTo>
                  <a:pt x="73" y="120"/>
                </a:lnTo>
                <a:lnTo>
                  <a:pt x="72" y="120"/>
                </a:lnTo>
                <a:lnTo>
                  <a:pt x="72" y="119"/>
                </a:lnTo>
                <a:lnTo>
                  <a:pt x="72" y="120"/>
                </a:lnTo>
                <a:lnTo>
                  <a:pt x="70" y="120"/>
                </a:lnTo>
                <a:lnTo>
                  <a:pt x="70" y="119"/>
                </a:lnTo>
                <a:lnTo>
                  <a:pt x="70" y="117"/>
                </a:lnTo>
                <a:lnTo>
                  <a:pt x="72" y="117"/>
                </a:lnTo>
                <a:close/>
                <a:moveTo>
                  <a:pt x="92" y="114"/>
                </a:moveTo>
                <a:lnTo>
                  <a:pt x="92" y="115"/>
                </a:lnTo>
                <a:lnTo>
                  <a:pt x="92" y="114"/>
                </a:lnTo>
                <a:lnTo>
                  <a:pt x="92" y="115"/>
                </a:lnTo>
                <a:lnTo>
                  <a:pt x="92" y="117"/>
                </a:lnTo>
                <a:lnTo>
                  <a:pt x="92" y="119"/>
                </a:lnTo>
                <a:lnTo>
                  <a:pt x="92" y="120"/>
                </a:lnTo>
                <a:lnTo>
                  <a:pt x="92" y="119"/>
                </a:lnTo>
                <a:lnTo>
                  <a:pt x="92" y="120"/>
                </a:lnTo>
                <a:lnTo>
                  <a:pt x="92" y="119"/>
                </a:lnTo>
                <a:lnTo>
                  <a:pt x="92" y="120"/>
                </a:lnTo>
                <a:lnTo>
                  <a:pt x="91" y="120"/>
                </a:lnTo>
                <a:lnTo>
                  <a:pt x="91" y="122"/>
                </a:lnTo>
                <a:lnTo>
                  <a:pt x="89" y="122"/>
                </a:lnTo>
                <a:lnTo>
                  <a:pt x="89" y="120"/>
                </a:lnTo>
                <a:lnTo>
                  <a:pt x="89" y="119"/>
                </a:lnTo>
                <a:lnTo>
                  <a:pt x="89" y="117"/>
                </a:lnTo>
                <a:lnTo>
                  <a:pt x="89" y="115"/>
                </a:lnTo>
                <a:lnTo>
                  <a:pt x="89" y="117"/>
                </a:lnTo>
                <a:lnTo>
                  <a:pt x="91" y="115"/>
                </a:lnTo>
                <a:lnTo>
                  <a:pt x="91" y="114"/>
                </a:lnTo>
                <a:lnTo>
                  <a:pt x="92" y="114"/>
                </a:lnTo>
                <a:close/>
                <a:moveTo>
                  <a:pt x="78" y="111"/>
                </a:moveTo>
                <a:lnTo>
                  <a:pt x="76" y="111"/>
                </a:lnTo>
                <a:lnTo>
                  <a:pt x="76" y="112"/>
                </a:lnTo>
                <a:lnTo>
                  <a:pt x="75" y="112"/>
                </a:lnTo>
                <a:lnTo>
                  <a:pt x="76" y="112"/>
                </a:lnTo>
                <a:lnTo>
                  <a:pt x="76" y="111"/>
                </a:lnTo>
                <a:lnTo>
                  <a:pt x="78" y="111"/>
                </a:lnTo>
                <a:close/>
                <a:moveTo>
                  <a:pt x="76" y="107"/>
                </a:moveTo>
                <a:lnTo>
                  <a:pt x="78" y="107"/>
                </a:lnTo>
                <a:lnTo>
                  <a:pt x="76" y="107"/>
                </a:lnTo>
                <a:lnTo>
                  <a:pt x="78" y="107"/>
                </a:lnTo>
                <a:lnTo>
                  <a:pt x="78" y="109"/>
                </a:lnTo>
                <a:lnTo>
                  <a:pt x="76" y="109"/>
                </a:lnTo>
                <a:lnTo>
                  <a:pt x="75" y="109"/>
                </a:lnTo>
                <a:lnTo>
                  <a:pt x="75" y="107"/>
                </a:lnTo>
                <a:lnTo>
                  <a:pt x="76" y="107"/>
                </a:lnTo>
                <a:close/>
                <a:moveTo>
                  <a:pt x="32" y="106"/>
                </a:moveTo>
                <a:lnTo>
                  <a:pt x="33" y="106"/>
                </a:lnTo>
                <a:lnTo>
                  <a:pt x="32" y="106"/>
                </a:lnTo>
                <a:close/>
                <a:moveTo>
                  <a:pt x="172" y="88"/>
                </a:moveTo>
                <a:lnTo>
                  <a:pt x="172" y="90"/>
                </a:lnTo>
                <a:lnTo>
                  <a:pt x="174" y="91"/>
                </a:lnTo>
                <a:lnTo>
                  <a:pt x="174" y="93"/>
                </a:lnTo>
                <a:lnTo>
                  <a:pt x="174" y="91"/>
                </a:lnTo>
                <a:lnTo>
                  <a:pt x="176" y="91"/>
                </a:lnTo>
                <a:lnTo>
                  <a:pt x="176" y="93"/>
                </a:lnTo>
                <a:lnTo>
                  <a:pt x="174" y="93"/>
                </a:lnTo>
                <a:lnTo>
                  <a:pt x="176" y="93"/>
                </a:lnTo>
                <a:lnTo>
                  <a:pt x="176" y="95"/>
                </a:lnTo>
                <a:lnTo>
                  <a:pt x="177" y="95"/>
                </a:lnTo>
                <a:lnTo>
                  <a:pt x="177" y="96"/>
                </a:lnTo>
                <a:lnTo>
                  <a:pt x="177" y="98"/>
                </a:lnTo>
                <a:lnTo>
                  <a:pt x="177" y="99"/>
                </a:lnTo>
                <a:lnTo>
                  <a:pt x="177" y="101"/>
                </a:lnTo>
                <a:lnTo>
                  <a:pt x="176" y="101"/>
                </a:lnTo>
                <a:lnTo>
                  <a:pt x="176" y="103"/>
                </a:lnTo>
                <a:lnTo>
                  <a:pt x="176" y="104"/>
                </a:lnTo>
                <a:lnTo>
                  <a:pt x="176" y="106"/>
                </a:lnTo>
                <a:lnTo>
                  <a:pt x="174" y="107"/>
                </a:lnTo>
                <a:lnTo>
                  <a:pt x="174" y="106"/>
                </a:lnTo>
                <a:lnTo>
                  <a:pt x="172" y="106"/>
                </a:lnTo>
                <a:lnTo>
                  <a:pt x="172" y="104"/>
                </a:lnTo>
                <a:lnTo>
                  <a:pt x="171" y="104"/>
                </a:lnTo>
                <a:lnTo>
                  <a:pt x="169" y="103"/>
                </a:lnTo>
                <a:lnTo>
                  <a:pt x="169" y="101"/>
                </a:lnTo>
                <a:lnTo>
                  <a:pt x="169" y="99"/>
                </a:lnTo>
                <a:lnTo>
                  <a:pt x="169" y="98"/>
                </a:lnTo>
                <a:lnTo>
                  <a:pt x="169" y="96"/>
                </a:lnTo>
                <a:lnTo>
                  <a:pt x="168" y="96"/>
                </a:lnTo>
                <a:lnTo>
                  <a:pt x="168" y="95"/>
                </a:lnTo>
                <a:lnTo>
                  <a:pt x="168" y="93"/>
                </a:lnTo>
                <a:lnTo>
                  <a:pt x="168" y="91"/>
                </a:lnTo>
                <a:lnTo>
                  <a:pt x="169" y="91"/>
                </a:lnTo>
                <a:lnTo>
                  <a:pt x="169" y="93"/>
                </a:lnTo>
                <a:lnTo>
                  <a:pt x="169" y="95"/>
                </a:lnTo>
                <a:lnTo>
                  <a:pt x="169" y="93"/>
                </a:lnTo>
                <a:lnTo>
                  <a:pt x="171" y="95"/>
                </a:lnTo>
                <a:lnTo>
                  <a:pt x="171" y="96"/>
                </a:lnTo>
                <a:lnTo>
                  <a:pt x="171" y="95"/>
                </a:lnTo>
                <a:lnTo>
                  <a:pt x="171" y="93"/>
                </a:lnTo>
                <a:lnTo>
                  <a:pt x="169" y="93"/>
                </a:lnTo>
                <a:lnTo>
                  <a:pt x="169" y="91"/>
                </a:lnTo>
                <a:lnTo>
                  <a:pt x="169" y="90"/>
                </a:lnTo>
                <a:lnTo>
                  <a:pt x="169" y="88"/>
                </a:lnTo>
                <a:lnTo>
                  <a:pt x="169" y="87"/>
                </a:lnTo>
                <a:lnTo>
                  <a:pt x="169" y="85"/>
                </a:lnTo>
                <a:lnTo>
                  <a:pt x="171" y="85"/>
                </a:lnTo>
                <a:lnTo>
                  <a:pt x="172" y="87"/>
                </a:lnTo>
                <a:lnTo>
                  <a:pt x="172" y="88"/>
                </a:lnTo>
                <a:close/>
                <a:moveTo>
                  <a:pt x="38" y="82"/>
                </a:moveTo>
                <a:lnTo>
                  <a:pt x="38" y="83"/>
                </a:lnTo>
                <a:lnTo>
                  <a:pt x="38" y="82"/>
                </a:lnTo>
                <a:lnTo>
                  <a:pt x="40" y="82"/>
                </a:lnTo>
                <a:lnTo>
                  <a:pt x="38" y="82"/>
                </a:lnTo>
                <a:close/>
                <a:moveTo>
                  <a:pt x="41" y="79"/>
                </a:moveTo>
                <a:lnTo>
                  <a:pt x="40" y="79"/>
                </a:lnTo>
                <a:lnTo>
                  <a:pt x="40" y="80"/>
                </a:lnTo>
                <a:lnTo>
                  <a:pt x="40" y="79"/>
                </a:lnTo>
                <a:lnTo>
                  <a:pt x="40" y="80"/>
                </a:lnTo>
                <a:lnTo>
                  <a:pt x="40" y="79"/>
                </a:lnTo>
                <a:lnTo>
                  <a:pt x="41" y="79"/>
                </a:lnTo>
                <a:close/>
                <a:moveTo>
                  <a:pt x="203" y="79"/>
                </a:moveTo>
                <a:lnTo>
                  <a:pt x="201" y="79"/>
                </a:lnTo>
                <a:lnTo>
                  <a:pt x="201" y="77"/>
                </a:lnTo>
                <a:lnTo>
                  <a:pt x="203" y="77"/>
                </a:lnTo>
                <a:lnTo>
                  <a:pt x="203" y="79"/>
                </a:lnTo>
                <a:close/>
                <a:moveTo>
                  <a:pt x="177" y="74"/>
                </a:moveTo>
                <a:lnTo>
                  <a:pt x="176" y="74"/>
                </a:lnTo>
                <a:lnTo>
                  <a:pt x="176" y="72"/>
                </a:lnTo>
                <a:lnTo>
                  <a:pt x="176" y="71"/>
                </a:lnTo>
                <a:lnTo>
                  <a:pt x="177" y="69"/>
                </a:lnTo>
                <a:lnTo>
                  <a:pt x="179" y="69"/>
                </a:lnTo>
                <a:lnTo>
                  <a:pt x="179" y="71"/>
                </a:lnTo>
                <a:lnTo>
                  <a:pt x="177" y="71"/>
                </a:lnTo>
                <a:lnTo>
                  <a:pt x="177" y="72"/>
                </a:lnTo>
                <a:lnTo>
                  <a:pt x="177" y="74"/>
                </a:lnTo>
                <a:close/>
                <a:moveTo>
                  <a:pt x="73" y="66"/>
                </a:moveTo>
                <a:lnTo>
                  <a:pt x="73" y="67"/>
                </a:lnTo>
                <a:lnTo>
                  <a:pt x="73" y="66"/>
                </a:lnTo>
                <a:close/>
                <a:moveTo>
                  <a:pt x="44" y="59"/>
                </a:moveTo>
                <a:lnTo>
                  <a:pt x="44" y="61"/>
                </a:lnTo>
                <a:lnTo>
                  <a:pt x="44" y="59"/>
                </a:lnTo>
                <a:close/>
                <a:moveTo>
                  <a:pt x="11" y="58"/>
                </a:moveTo>
                <a:lnTo>
                  <a:pt x="11" y="59"/>
                </a:lnTo>
                <a:lnTo>
                  <a:pt x="11" y="58"/>
                </a:lnTo>
                <a:lnTo>
                  <a:pt x="12" y="58"/>
                </a:lnTo>
                <a:lnTo>
                  <a:pt x="12" y="59"/>
                </a:lnTo>
                <a:lnTo>
                  <a:pt x="12" y="61"/>
                </a:lnTo>
                <a:lnTo>
                  <a:pt x="12" y="63"/>
                </a:lnTo>
                <a:lnTo>
                  <a:pt x="14" y="63"/>
                </a:lnTo>
                <a:lnTo>
                  <a:pt x="14" y="64"/>
                </a:lnTo>
                <a:lnTo>
                  <a:pt x="14" y="66"/>
                </a:lnTo>
                <a:lnTo>
                  <a:pt x="12" y="66"/>
                </a:lnTo>
                <a:lnTo>
                  <a:pt x="12" y="67"/>
                </a:lnTo>
                <a:lnTo>
                  <a:pt x="11" y="67"/>
                </a:lnTo>
                <a:lnTo>
                  <a:pt x="11" y="69"/>
                </a:lnTo>
                <a:lnTo>
                  <a:pt x="12" y="69"/>
                </a:lnTo>
                <a:lnTo>
                  <a:pt x="11" y="69"/>
                </a:lnTo>
                <a:lnTo>
                  <a:pt x="12" y="69"/>
                </a:lnTo>
                <a:lnTo>
                  <a:pt x="11" y="69"/>
                </a:lnTo>
                <a:lnTo>
                  <a:pt x="11" y="71"/>
                </a:lnTo>
                <a:lnTo>
                  <a:pt x="12" y="71"/>
                </a:lnTo>
                <a:lnTo>
                  <a:pt x="11" y="71"/>
                </a:lnTo>
                <a:lnTo>
                  <a:pt x="9" y="71"/>
                </a:lnTo>
                <a:lnTo>
                  <a:pt x="9" y="72"/>
                </a:lnTo>
                <a:lnTo>
                  <a:pt x="8" y="72"/>
                </a:lnTo>
                <a:lnTo>
                  <a:pt x="8" y="74"/>
                </a:lnTo>
                <a:lnTo>
                  <a:pt x="8" y="75"/>
                </a:lnTo>
                <a:lnTo>
                  <a:pt x="8" y="77"/>
                </a:lnTo>
                <a:lnTo>
                  <a:pt x="6" y="77"/>
                </a:lnTo>
                <a:lnTo>
                  <a:pt x="6" y="79"/>
                </a:lnTo>
                <a:lnTo>
                  <a:pt x="4" y="79"/>
                </a:lnTo>
                <a:lnTo>
                  <a:pt x="4" y="77"/>
                </a:lnTo>
                <a:lnTo>
                  <a:pt x="4" y="75"/>
                </a:lnTo>
                <a:lnTo>
                  <a:pt x="3" y="75"/>
                </a:lnTo>
                <a:lnTo>
                  <a:pt x="3" y="74"/>
                </a:lnTo>
                <a:lnTo>
                  <a:pt x="3" y="72"/>
                </a:lnTo>
                <a:lnTo>
                  <a:pt x="3" y="74"/>
                </a:lnTo>
                <a:lnTo>
                  <a:pt x="3" y="75"/>
                </a:lnTo>
                <a:lnTo>
                  <a:pt x="3" y="77"/>
                </a:lnTo>
                <a:lnTo>
                  <a:pt x="1" y="77"/>
                </a:lnTo>
                <a:lnTo>
                  <a:pt x="1" y="79"/>
                </a:lnTo>
                <a:lnTo>
                  <a:pt x="0" y="79"/>
                </a:lnTo>
                <a:lnTo>
                  <a:pt x="0" y="77"/>
                </a:lnTo>
                <a:lnTo>
                  <a:pt x="0" y="75"/>
                </a:lnTo>
                <a:lnTo>
                  <a:pt x="0" y="74"/>
                </a:lnTo>
                <a:lnTo>
                  <a:pt x="0" y="72"/>
                </a:lnTo>
                <a:lnTo>
                  <a:pt x="1" y="72"/>
                </a:lnTo>
                <a:lnTo>
                  <a:pt x="1" y="71"/>
                </a:lnTo>
                <a:lnTo>
                  <a:pt x="0" y="71"/>
                </a:lnTo>
                <a:lnTo>
                  <a:pt x="0" y="69"/>
                </a:lnTo>
                <a:lnTo>
                  <a:pt x="1" y="69"/>
                </a:lnTo>
                <a:lnTo>
                  <a:pt x="1" y="67"/>
                </a:lnTo>
                <a:lnTo>
                  <a:pt x="0" y="67"/>
                </a:lnTo>
                <a:lnTo>
                  <a:pt x="1" y="67"/>
                </a:lnTo>
                <a:lnTo>
                  <a:pt x="1" y="66"/>
                </a:lnTo>
                <a:lnTo>
                  <a:pt x="1" y="64"/>
                </a:lnTo>
                <a:lnTo>
                  <a:pt x="1" y="66"/>
                </a:lnTo>
                <a:lnTo>
                  <a:pt x="1" y="64"/>
                </a:lnTo>
                <a:lnTo>
                  <a:pt x="3" y="64"/>
                </a:lnTo>
                <a:lnTo>
                  <a:pt x="1" y="64"/>
                </a:lnTo>
                <a:lnTo>
                  <a:pt x="3" y="64"/>
                </a:lnTo>
                <a:lnTo>
                  <a:pt x="1" y="64"/>
                </a:lnTo>
                <a:lnTo>
                  <a:pt x="1" y="63"/>
                </a:lnTo>
                <a:lnTo>
                  <a:pt x="1" y="64"/>
                </a:lnTo>
                <a:lnTo>
                  <a:pt x="1" y="63"/>
                </a:lnTo>
                <a:lnTo>
                  <a:pt x="1" y="61"/>
                </a:lnTo>
                <a:lnTo>
                  <a:pt x="3" y="61"/>
                </a:lnTo>
                <a:lnTo>
                  <a:pt x="3" y="59"/>
                </a:lnTo>
                <a:lnTo>
                  <a:pt x="3" y="61"/>
                </a:lnTo>
                <a:lnTo>
                  <a:pt x="4" y="61"/>
                </a:lnTo>
                <a:lnTo>
                  <a:pt x="4" y="59"/>
                </a:lnTo>
                <a:lnTo>
                  <a:pt x="6" y="59"/>
                </a:lnTo>
                <a:lnTo>
                  <a:pt x="4" y="59"/>
                </a:lnTo>
                <a:lnTo>
                  <a:pt x="4" y="58"/>
                </a:lnTo>
                <a:lnTo>
                  <a:pt x="4" y="59"/>
                </a:lnTo>
                <a:lnTo>
                  <a:pt x="4" y="58"/>
                </a:lnTo>
                <a:lnTo>
                  <a:pt x="3" y="58"/>
                </a:lnTo>
                <a:lnTo>
                  <a:pt x="3" y="59"/>
                </a:lnTo>
                <a:lnTo>
                  <a:pt x="3" y="58"/>
                </a:lnTo>
                <a:lnTo>
                  <a:pt x="3" y="59"/>
                </a:lnTo>
                <a:lnTo>
                  <a:pt x="1" y="59"/>
                </a:lnTo>
                <a:lnTo>
                  <a:pt x="1" y="58"/>
                </a:lnTo>
                <a:lnTo>
                  <a:pt x="3" y="58"/>
                </a:lnTo>
                <a:lnTo>
                  <a:pt x="3" y="56"/>
                </a:lnTo>
                <a:lnTo>
                  <a:pt x="3" y="58"/>
                </a:lnTo>
                <a:lnTo>
                  <a:pt x="3" y="56"/>
                </a:lnTo>
                <a:lnTo>
                  <a:pt x="3" y="58"/>
                </a:lnTo>
                <a:lnTo>
                  <a:pt x="4" y="58"/>
                </a:lnTo>
                <a:lnTo>
                  <a:pt x="4" y="56"/>
                </a:lnTo>
                <a:lnTo>
                  <a:pt x="4" y="58"/>
                </a:lnTo>
                <a:lnTo>
                  <a:pt x="6" y="58"/>
                </a:lnTo>
                <a:lnTo>
                  <a:pt x="8" y="58"/>
                </a:lnTo>
                <a:lnTo>
                  <a:pt x="8" y="59"/>
                </a:lnTo>
                <a:lnTo>
                  <a:pt x="9" y="59"/>
                </a:lnTo>
                <a:lnTo>
                  <a:pt x="9" y="58"/>
                </a:lnTo>
                <a:lnTo>
                  <a:pt x="11" y="58"/>
                </a:lnTo>
                <a:lnTo>
                  <a:pt x="11" y="56"/>
                </a:lnTo>
                <a:lnTo>
                  <a:pt x="11" y="58"/>
                </a:lnTo>
                <a:close/>
                <a:moveTo>
                  <a:pt x="46" y="55"/>
                </a:moveTo>
                <a:lnTo>
                  <a:pt x="46" y="56"/>
                </a:lnTo>
                <a:lnTo>
                  <a:pt x="44" y="56"/>
                </a:lnTo>
                <a:lnTo>
                  <a:pt x="44" y="55"/>
                </a:lnTo>
                <a:lnTo>
                  <a:pt x="46" y="55"/>
                </a:lnTo>
                <a:close/>
                <a:moveTo>
                  <a:pt x="56" y="53"/>
                </a:moveTo>
                <a:lnTo>
                  <a:pt x="56" y="55"/>
                </a:lnTo>
                <a:lnTo>
                  <a:pt x="57" y="55"/>
                </a:lnTo>
                <a:lnTo>
                  <a:pt x="59" y="55"/>
                </a:lnTo>
                <a:lnTo>
                  <a:pt x="59" y="56"/>
                </a:lnTo>
                <a:lnTo>
                  <a:pt x="59" y="58"/>
                </a:lnTo>
                <a:lnTo>
                  <a:pt x="59" y="59"/>
                </a:lnTo>
                <a:lnTo>
                  <a:pt x="60" y="61"/>
                </a:lnTo>
                <a:lnTo>
                  <a:pt x="60" y="63"/>
                </a:lnTo>
                <a:lnTo>
                  <a:pt x="60" y="64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2" y="59"/>
                </a:lnTo>
                <a:lnTo>
                  <a:pt x="62" y="58"/>
                </a:lnTo>
                <a:lnTo>
                  <a:pt x="64" y="58"/>
                </a:lnTo>
                <a:lnTo>
                  <a:pt x="65" y="58"/>
                </a:lnTo>
                <a:lnTo>
                  <a:pt x="65" y="56"/>
                </a:lnTo>
                <a:lnTo>
                  <a:pt x="65" y="58"/>
                </a:lnTo>
                <a:lnTo>
                  <a:pt x="65" y="56"/>
                </a:lnTo>
                <a:lnTo>
                  <a:pt x="67" y="56"/>
                </a:lnTo>
                <a:lnTo>
                  <a:pt x="67" y="55"/>
                </a:lnTo>
                <a:lnTo>
                  <a:pt x="67" y="56"/>
                </a:lnTo>
                <a:lnTo>
                  <a:pt x="68" y="56"/>
                </a:lnTo>
                <a:lnTo>
                  <a:pt x="68" y="58"/>
                </a:lnTo>
                <a:lnTo>
                  <a:pt x="68" y="59"/>
                </a:lnTo>
                <a:lnTo>
                  <a:pt x="68" y="61"/>
                </a:lnTo>
                <a:lnTo>
                  <a:pt x="70" y="61"/>
                </a:lnTo>
                <a:lnTo>
                  <a:pt x="70" y="63"/>
                </a:lnTo>
                <a:lnTo>
                  <a:pt x="68" y="63"/>
                </a:lnTo>
                <a:lnTo>
                  <a:pt x="67" y="63"/>
                </a:lnTo>
                <a:lnTo>
                  <a:pt x="67" y="64"/>
                </a:lnTo>
                <a:lnTo>
                  <a:pt x="65" y="64"/>
                </a:lnTo>
                <a:lnTo>
                  <a:pt x="65" y="66"/>
                </a:lnTo>
                <a:lnTo>
                  <a:pt x="64" y="66"/>
                </a:lnTo>
                <a:lnTo>
                  <a:pt x="64" y="67"/>
                </a:lnTo>
                <a:lnTo>
                  <a:pt x="62" y="67"/>
                </a:lnTo>
                <a:lnTo>
                  <a:pt x="62" y="69"/>
                </a:lnTo>
                <a:lnTo>
                  <a:pt x="60" y="69"/>
                </a:lnTo>
                <a:lnTo>
                  <a:pt x="60" y="67"/>
                </a:lnTo>
                <a:lnTo>
                  <a:pt x="60" y="66"/>
                </a:lnTo>
                <a:lnTo>
                  <a:pt x="60" y="67"/>
                </a:lnTo>
                <a:lnTo>
                  <a:pt x="60" y="69"/>
                </a:lnTo>
                <a:lnTo>
                  <a:pt x="59" y="69"/>
                </a:lnTo>
                <a:lnTo>
                  <a:pt x="59" y="71"/>
                </a:lnTo>
                <a:lnTo>
                  <a:pt x="59" y="72"/>
                </a:lnTo>
                <a:lnTo>
                  <a:pt x="57" y="72"/>
                </a:lnTo>
                <a:lnTo>
                  <a:pt x="56" y="72"/>
                </a:lnTo>
                <a:lnTo>
                  <a:pt x="56" y="74"/>
                </a:lnTo>
                <a:lnTo>
                  <a:pt x="56" y="75"/>
                </a:lnTo>
                <a:lnTo>
                  <a:pt x="56" y="77"/>
                </a:lnTo>
                <a:lnTo>
                  <a:pt x="54" y="77"/>
                </a:lnTo>
                <a:lnTo>
                  <a:pt x="54" y="79"/>
                </a:lnTo>
                <a:lnTo>
                  <a:pt x="56" y="79"/>
                </a:lnTo>
                <a:lnTo>
                  <a:pt x="56" y="77"/>
                </a:lnTo>
                <a:lnTo>
                  <a:pt x="57" y="77"/>
                </a:lnTo>
                <a:lnTo>
                  <a:pt x="57" y="75"/>
                </a:lnTo>
                <a:lnTo>
                  <a:pt x="57" y="77"/>
                </a:lnTo>
                <a:lnTo>
                  <a:pt x="57" y="75"/>
                </a:lnTo>
                <a:lnTo>
                  <a:pt x="59" y="75"/>
                </a:lnTo>
                <a:lnTo>
                  <a:pt x="57" y="75"/>
                </a:lnTo>
                <a:lnTo>
                  <a:pt x="59" y="74"/>
                </a:lnTo>
                <a:lnTo>
                  <a:pt x="57" y="74"/>
                </a:lnTo>
                <a:lnTo>
                  <a:pt x="57" y="75"/>
                </a:lnTo>
                <a:lnTo>
                  <a:pt x="57" y="74"/>
                </a:lnTo>
                <a:lnTo>
                  <a:pt x="59" y="74"/>
                </a:lnTo>
                <a:lnTo>
                  <a:pt x="60" y="74"/>
                </a:lnTo>
                <a:lnTo>
                  <a:pt x="60" y="72"/>
                </a:lnTo>
                <a:lnTo>
                  <a:pt x="60" y="74"/>
                </a:lnTo>
                <a:lnTo>
                  <a:pt x="60" y="72"/>
                </a:lnTo>
                <a:lnTo>
                  <a:pt x="59" y="72"/>
                </a:lnTo>
                <a:lnTo>
                  <a:pt x="59" y="71"/>
                </a:lnTo>
                <a:lnTo>
                  <a:pt x="60" y="71"/>
                </a:lnTo>
                <a:lnTo>
                  <a:pt x="60" y="72"/>
                </a:lnTo>
                <a:lnTo>
                  <a:pt x="60" y="71"/>
                </a:lnTo>
                <a:lnTo>
                  <a:pt x="62" y="71"/>
                </a:lnTo>
                <a:lnTo>
                  <a:pt x="62" y="69"/>
                </a:lnTo>
                <a:lnTo>
                  <a:pt x="64" y="69"/>
                </a:lnTo>
                <a:lnTo>
                  <a:pt x="62" y="69"/>
                </a:lnTo>
                <a:lnTo>
                  <a:pt x="64" y="71"/>
                </a:lnTo>
                <a:lnTo>
                  <a:pt x="62" y="71"/>
                </a:lnTo>
                <a:lnTo>
                  <a:pt x="62" y="72"/>
                </a:lnTo>
                <a:lnTo>
                  <a:pt x="62" y="74"/>
                </a:lnTo>
                <a:lnTo>
                  <a:pt x="64" y="74"/>
                </a:lnTo>
                <a:lnTo>
                  <a:pt x="64" y="72"/>
                </a:lnTo>
                <a:lnTo>
                  <a:pt x="64" y="71"/>
                </a:lnTo>
                <a:lnTo>
                  <a:pt x="64" y="69"/>
                </a:lnTo>
                <a:lnTo>
                  <a:pt x="65" y="69"/>
                </a:lnTo>
                <a:lnTo>
                  <a:pt x="65" y="67"/>
                </a:lnTo>
                <a:lnTo>
                  <a:pt x="65" y="66"/>
                </a:lnTo>
                <a:lnTo>
                  <a:pt x="67" y="66"/>
                </a:lnTo>
                <a:lnTo>
                  <a:pt x="67" y="64"/>
                </a:lnTo>
                <a:lnTo>
                  <a:pt x="68" y="64"/>
                </a:lnTo>
                <a:lnTo>
                  <a:pt x="70" y="64"/>
                </a:lnTo>
                <a:lnTo>
                  <a:pt x="70" y="63"/>
                </a:lnTo>
                <a:lnTo>
                  <a:pt x="70" y="64"/>
                </a:lnTo>
                <a:lnTo>
                  <a:pt x="70" y="63"/>
                </a:lnTo>
                <a:lnTo>
                  <a:pt x="70" y="64"/>
                </a:lnTo>
                <a:lnTo>
                  <a:pt x="72" y="64"/>
                </a:lnTo>
                <a:lnTo>
                  <a:pt x="72" y="66"/>
                </a:lnTo>
                <a:lnTo>
                  <a:pt x="72" y="67"/>
                </a:lnTo>
                <a:lnTo>
                  <a:pt x="72" y="69"/>
                </a:lnTo>
                <a:lnTo>
                  <a:pt x="72" y="71"/>
                </a:lnTo>
                <a:lnTo>
                  <a:pt x="70" y="71"/>
                </a:lnTo>
                <a:lnTo>
                  <a:pt x="72" y="71"/>
                </a:lnTo>
                <a:lnTo>
                  <a:pt x="73" y="71"/>
                </a:lnTo>
                <a:lnTo>
                  <a:pt x="73" y="69"/>
                </a:lnTo>
                <a:lnTo>
                  <a:pt x="73" y="67"/>
                </a:lnTo>
                <a:lnTo>
                  <a:pt x="75" y="67"/>
                </a:lnTo>
                <a:lnTo>
                  <a:pt x="73" y="67"/>
                </a:lnTo>
                <a:lnTo>
                  <a:pt x="73" y="69"/>
                </a:lnTo>
                <a:lnTo>
                  <a:pt x="75" y="67"/>
                </a:lnTo>
                <a:lnTo>
                  <a:pt x="75" y="66"/>
                </a:lnTo>
                <a:lnTo>
                  <a:pt x="76" y="66"/>
                </a:lnTo>
                <a:lnTo>
                  <a:pt x="76" y="64"/>
                </a:lnTo>
                <a:lnTo>
                  <a:pt x="76" y="66"/>
                </a:lnTo>
                <a:lnTo>
                  <a:pt x="76" y="64"/>
                </a:lnTo>
                <a:lnTo>
                  <a:pt x="78" y="64"/>
                </a:lnTo>
                <a:lnTo>
                  <a:pt x="78" y="63"/>
                </a:lnTo>
                <a:lnTo>
                  <a:pt x="80" y="63"/>
                </a:lnTo>
                <a:lnTo>
                  <a:pt x="81" y="63"/>
                </a:lnTo>
                <a:lnTo>
                  <a:pt x="81" y="64"/>
                </a:lnTo>
                <a:lnTo>
                  <a:pt x="83" y="64"/>
                </a:lnTo>
                <a:lnTo>
                  <a:pt x="83" y="63"/>
                </a:lnTo>
                <a:lnTo>
                  <a:pt x="83" y="61"/>
                </a:lnTo>
                <a:lnTo>
                  <a:pt x="84" y="61"/>
                </a:lnTo>
                <a:lnTo>
                  <a:pt x="84" y="63"/>
                </a:lnTo>
                <a:lnTo>
                  <a:pt x="84" y="61"/>
                </a:lnTo>
                <a:lnTo>
                  <a:pt x="84" y="59"/>
                </a:lnTo>
                <a:lnTo>
                  <a:pt x="86" y="58"/>
                </a:lnTo>
                <a:lnTo>
                  <a:pt x="86" y="59"/>
                </a:lnTo>
                <a:lnTo>
                  <a:pt x="86" y="61"/>
                </a:lnTo>
                <a:lnTo>
                  <a:pt x="86" y="63"/>
                </a:lnTo>
                <a:lnTo>
                  <a:pt x="86" y="61"/>
                </a:lnTo>
                <a:lnTo>
                  <a:pt x="88" y="59"/>
                </a:lnTo>
                <a:lnTo>
                  <a:pt x="88" y="58"/>
                </a:lnTo>
                <a:lnTo>
                  <a:pt x="89" y="58"/>
                </a:lnTo>
                <a:lnTo>
                  <a:pt x="88" y="58"/>
                </a:lnTo>
                <a:lnTo>
                  <a:pt x="88" y="56"/>
                </a:lnTo>
                <a:lnTo>
                  <a:pt x="88" y="58"/>
                </a:lnTo>
                <a:lnTo>
                  <a:pt x="89" y="58"/>
                </a:lnTo>
                <a:lnTo>
                  <a:pt x="89" y="56"/>
                </a:lnTo>
                <a:lnTo>
                  <a:pt x="89" y="58"/>
                </a:lnTo>
                <a:lnTo>
                  <a:pt x="91" y="58"/>
                </a:lnTo>
                <a:lnTo>
                  <a:pt x="91" y="59"/>
                </a:lnTo>
                <a:lnTo>
                  <a:pt x="92" y="59"/>
                </a:lnTo>
                <a:lnTo>
                  <a:pt x="92" y="61"/>
                </a:lnTo>
                <a:lnTo>
                  <a:pt x="92" y="59"/>
                </a:lnTo>
                <a:lnTo>
                  <a:pt x="92" y="61"/>
                </a:lnTo>
                <a:lnTo>
                  <a:pt x="94" y="61"/>
                </a:lnTo>
                <a:lnTo>
                  <a:pt x="94" y="63"/>
                </a:lnTo>
                <a:lnTo>
                  <a:pt x="94" y="64"/>
                </a:lnTo>
                <a:lnTo>
                  <a:pt x="94" y="66"/>
                </a:lnTo>
                <a:lnTo>
                  <a:pt x="96" y="66"/>
                </a:lnTo>
                <a:lnTo>
                  <a:pt x="96" y="67"/>
                </a:lnTo>
                <a:lnTo>
                  <a:pt x="96" y="69"/>
                </a:lnTo>
                <a:lnTo>
                  <a:pt x="96" y="71"/>
                </a:lnTo>
                <a:lnTo>
                  <a:pt x="94" y="71"/>
                </a:lnTo>
                <a:lnTo>
                  <a:pt x="94" y="72"/>
                </a:lnTo>
                <a:lnTo>
                  <a:pt x="96" y="72"/>
                </a:lnTo>
                <a:lnTo>
                  <a:pt x="94" y="74"/>
                </a:lnTo>
                <a:lnTo>
                  <a:pt x="96" y="74"/>
                </a:lnTo>
                <a:lnTo>
                  <a:pt x="96" y="75"/>
                </a:lnTo>
                <a:lnTo>
                  <a:pt x="96" y="77"/>
                </a:lnTo>
                <a:lnTo>
                  <a:pt x="94" y="77"/>
                </a:lnTo>
                <a:lnTo>
                  <a:pt x="94" y="79"/>
                </a:lnTo>
                <a:lnTo>
                  <a:pt x="94" y="80"/>
                </a:lnTo>
                <a:lnTo>
                  <a:pt x="94" y="82"/>
                </a:lnTo>
                <a:lnTo>
                  <a:pt x="94" y="83"/>
                </a:lnTo>
                <a:lnTo>
                  <a:pt x="94" y="85"/>
                </a:lnTo>
                <a:lnTo>
                  <a:pt x="92" y="85"/>
                </a:lnTo>
                <a:lnTo>
                  <a:pt x="92" y="87"/>
                </a:lnTo>
                <a:lnTo>
                  <a:pt x="91" y="87"/>
                </a:lnTo>
                <a:lnTo>
                  <a:pt x="91" y="88"/>
                </a:lnTo>
                <a:lnTo>
                  <a:pt x="91" y="90"/>
                </a:lnTo>
                <a:lnTo>
                  <a:pt x="89" y="90"/>
                </a:lnTo>
                <a:lnTo>
                  <a:pt x="89" y="91"/>
                </a:lnTo>
                <a:lnTo>
                  <a:pt x="89" y="93"/>
                </a:lnTo>
                <a:lnTo>
                  <a:pt x="88" y="93"/>
                </a:lnTo>
                <a:lnTo>
                  <a:pt x="88" y="95"/>
                </a:lnTo>
                <a:lnTo>
                  <a:pt x="86" y="95"/>
                </a:lnTo>
                <a:lnTo>
                  <a:pt x="84" y="95"/>
                </a:lnTo>
                <a:lnTo>
                  <a:pt x="84" y="96"/>
                </a:lnTo>
                <a:lnTo>
                  <a:pt x="83" y="96"/>
                </a:lnTo>
                <a:lnTo>
                  <a:pt x="83" y="98"/>
                </a:lnTo>
                <a:lnTo>
                  <a:pt x="81" y="98"/>
                </a:lnTo>
                <a:lnTo>
                  <a:pt x="80" y="98"/>
                </a:lnTo>
                <a:lnTo>
                  <a:pt x="80" y="99"/>
                </a:lnTo>
                <a:lnTo>
                  <a:pt x="78" y="99"/>
                </a:lnTo>
                <a:lnTo>
                  <a:pt x="78" y="101"/>
                </a:lnTo>
                <a:lnTo>
                  <a:pt x="76" y="101"/>
                </a:lnTo>
                <a:lnTo>
                  <a:pt x="76" y="103"/>
                </a:lnTo>
                <a:lnTo>
                  <a:pt x="75" y="103"/>
                </a:lnTo>
                <a:lnTo>
                  <a:pt x="75" y="104"/>
                </a:lnTo>
                <a:lnTo>
                  <a:pt x="73" y="104"/>
                </a:lnTo>
                <a:lnTo>
                  <a:pt x="73" y="106"/>
                </a:lnTo>
                <a:lnTo>
                  <a:pt x="73" y="104"/>
                </a:lnTo>
                <a:lnTo>
                  <a:pt x="73" y="106"/>
                </a:lnTo>
                <a:lnTo>
                  <a:pt x="72" y="106"/>
                </a:lnTo>
                <a:lnTo>
                  <a:pt x="72" y="107"/>
                </a:lnTo>
                <a:lnTo>
                  <a:pt x="72" y="109"/>
                </a:lnTo>
                <a:lnTo>
                  <a:pt x="70" y="109"/>
                </a:lnTo>
                <a:lnTo>
                  <a:pt x="68" y="109"/>
                </a:lnTo>
                <a:lnTo>
                  <a:pt x="67" y="109"/>
                </a:lnTo>
                <a:lnTo>
                  <a:pt x="68" y="109"/>
                </a:lnTo>
                <a:lnTo>
                  <a:pt x="68" y="111"/>
                </a:lnTo>
                <a:lnTo>
                  <a:pt x="70" y="111"/>
                </a:lnTo>
                <a:lnTo>
                  <a:pt x="70" y="112"/>
                </a:lnTo>
                <a:lnTo>
                  <a:pt x="68" y="112"/>
                </a:lnTo>
                <a:lnTo>
                  <a:pt x="67" y="112"/>
                </a:lnTo>
                <a:lnTo>
                  <a:pt x="65" y="114"/>
                </a:lnTo>
                <a:lnTo>
                  <a:pt x="67" y="114"/>
                </a:lnTo>
                <a:lnTo>
                  <a:pt x="67" y="115"/>
                </a:lnTo>
                <a:lnTo>
                  <a:pt x="65" y="115"/>
                </a:lnTo>
                <a:lnTo>
                  <a:pt x="64" y="115"/>
                </a:lnTo>
                <a:lnTo>
                  <a:pt x="64" y="117"/>
                </a:lnTo>
                <a:lnTo>
                  <a:pt x="62" y="117"/>
                </a:lnTo>
                <a:lnTo>
                  <a:pt x="64" y="117"/>
                </a:lnTo>
                <a:lnTo>
                  <a:pt x="62" y="117"/>
                </a:lnTo>
                <a:lnTo>
                  <a:pt x="62" y="119"/>
                </a:lnTo>
                <a:lnTo>
                  <a:pt x="62" y="120"/>
                </a:lnTo>
                <a:lnTo>
                  <a:pt x="60" y="120"/>
                </a:lnTo>
                <a:lnTo>
                  <a:pt x="60" y="119"/>
                </a:lnTo>
                <a:lnTo>
                  <a:pt x="60" y="117"/>
                </a:lnTo>
                <a:lnTo>
                  <a:pt x="60" y="119"/>
                </a:lnTo>
                <a:lnTo>
                  <a:pt x="59" y="119"/>
                </a:lnTo>
                <a:lnTo>
                  <a:pt x="59" y="120"/>
                </a:lnTo>
                <a:lnTo>
                  <a:pt x="59" y="119"/>
                </a:lnTo>
                <a:lnTo>
                  <a:pt x="57" y="119"/>
                </a:lnTo>
                <a:lnTo>
                  <a:pt x="57" y="117"/>
                </a:lnTo>
                <a:lnTo>
                  <a:pt x="59" y="117"/>
                </a:lnTo>
                <a:lnTo>
                  <a:pt x="57" y="117"/>
                </a:lnTo>
                <a:lnTo>
                  <a:pt x="57" y="115"/>
                </a:lnTo>
                <a:lnTo>
                  <a:pt x="57" y="114"/>
                </a:lnTo>
                <a:lnTo>
                  <a:pt x="56" y="114"/>
                </a:lnTo>
                <a:lnTo>
                  <a:pt x="56" y="115"/>
                </a:lnTo>
                <a:lnTo>
                  <a:pt x="56" y="117"/>
                </a:lnTo>
                <a:lnTo>
                  <a:pt x="56" y="119"/>
                </a:lnTo>
                <a:lnTo>
                  <a:pt x="54" y="119"/>
                </a:lnTo>
                <a:lnTo>
                  <a:pt x="54" y="120"/>
                </a:lnTo>
                <a:lnTo>
                  <a:pt x="54" y="122"/>
                </a:lnTo>
                <a:lnTo>
                  <a:pt x="52" y="122"/>
                </a:lnTo>
                <a:lnTo>
                  <a:pt x="52" y="123"/>
                </a:lnTo>
                <a:lnTo>
                  <a:pt x="52" y="125"/>
                </a:lnTo>
                <a:lnTo>
                  <a:pt x="51" y="125"/>
                </a:lnTo>
                <a:lnTo>
                  <a:pt x="51" y="127"/>
                </a:lnTo>
                <a:lnTo>
                  <a:pt x="49" y="127"/>
                </a:lnTo>
                <a:lnTo>
                  <a:pt x="51" y="127"/>
                </a:lnTo>
                <a:lnTo>
                  <a:pt x="49" y="127"/>
                </a:lnTo>
                <a:lnTo>
                  <a:pt x="49" y="128"/>
                </a:lnTo>
                <a:lnTo>
                  <a:pt x="49" y="130"/>
                </a:lnTo>
                <a:lnTo>
                  <a:pt x="48" y="130"/>
                </a:lnTo>
                <a:lnTo>
                  <a:pt x="48" y="128"/>
                </a:lnTo>
                <a:lnTo>
                  <a:pt x="46" y="130"/>
                </a:lnTo>
                <a:lnTo>
                  <a:pt x="46" y="128"/>
                </a:lnTo>
                <a:lnTo>
                  <a:pt x="46" y="130"/>
                </a:lnTo>
                <a:lnTo>
                  <a:pt x="44" y="130"/>
                </a:lnTo>
                <a:lnTo>
                  <a:pt x="46" y="130"/>
                </a:lnTo>
                <a:lnTo>
                  <a:pt x="46" y="131"/>
                </a:lnTo>
                <a:lnTo>
                  <a:pt x="44" y="131"/>
                </a:lnTo>
                <a:lnTo>
                  <a:pt x="44" y="130"/>
                </a:lnTo>
                <a:lnTo>
                  <a:pt x="44" y="131"/>
                </a:lnTo>
                <a:lnTo>
                  <a:pt x="46" y="131"/>
                </a:lnTo>
                <a:lnTo>
                  <a:pt x="46" y="133"/>
                </a:lnTo>
                <a:lnTo>
                  <a:pt x="44" y="133"/>
                </a:lnTo>
                <a:lnTo>
                  <a:pt x="43" y="133"/>
                </a:lnTo>
                <a:lnTo>
                  <a:pt x="43" y="131"/>
                </a:lnTo>
                <a:lnTo>
                  <a:pt x="43" y="133"/>
                </a:lnTo>
                <a:lnTo>
                  <a:pt x="41" y="133"/>
                </a:lnTo>
                <a:lnTo>
                  <a:pt x="41" y="131"/>
                </a:lnTo>
                <a:lnTo>
                  <a:pt x="41" y="130"/>
                </a:lnTo>
                <a:lnTo>
                  <a:pt x="41" y="131"/>
                </a:lnTo>
                <a:lnTo>
                  <a:pt x="41" y="130"/>
                </a:lnTo>
                <a:lnTo>
                  <a:pt x="40" y="130"/>
                </a:lnTo>
                <a:lnTo>
                  <a:pt x="41" y="130"/>
                </a:lnTo>
                <a:lnTo>
                  <a:pt x="40" y="130"/>
                </a:lnTo>
                <a:lnTo>
                  <a:pt x="40" y="128"/>
                </a:lnTo>
                <a:lnTo>
                  <a:pt x="40" y="127"/>
                </a:lnTo>
                <a:lnTo>
                  <a:pt x="40" y="125"/>
                </a:lnTo>
                <a:lnTo>
                  <a:pt x="38" y="125"/>
                </a:lnTo>
                <a:lnTo>
                  <a:pt x="40" y="125"/>
                </a:lnTo>
                <a:lnTo>
                  <a:pt x="38" y="125"/>
                </a:lnTo>
                <a:lnTo>
                  <a:pt x="38" y="123"/>
                </a:lnTo>
                <a:lnTo>
                  <a:pt x="38" y="125"/>
                </a:lnTo>
                <a:lnTo>
                  <a:pt x="38" y="123"/>
                </a:lnTo>
                <a:lnTo>
                  <a:pt x="40" y="123"/>
                </a:lnTo>
                <a:lnTo>
                  <a:pt x="40" y="125"/>
                </a:lnTo>
                <a:lnTo>
                  <a:pt x="40" y="123"/>
                </a:lnTo>
                <a:lnTo>
                  <a:pt x="38" y="123"/>
                </a:lnTo>
                <a:lnTo>
                  <a:pt x="38" y="122"/>
                </a:lnTo>
                <a:lnTo>
                  <a:pt x="36" y="122"/>
                </a:lnTo>
                <a:lnTo>
                  <a:pt x="38" y="122"/>
                </a:lnTo>
                <a:lnTo>
                  <a:pt x="38" y="120"/>
                </a:lnTo>
                <a:lnTo>
                  <a:pt x="38" y="122"/>
                </a:lnTo>
                <a:lnTo>
                  <a:pt x="38" y="120"/>
                </a:lnTo>
                <a:lnTo>
                  <a:pt x="36" y="120"/>
                </a:lnTo>
                <a:lnTo>
                  <a:pt x="38" y="120"/>
                </a:lnTo>
                <a:lnTo>
                  <a:pt x="36" y="120"/>
                </a:lnTo>
                <a:lnTo>
                  <a:pt x="38" y="120"/>
                </a:lnTo>
                <a:lnTo>
                  <a:pt x="36" y="120"/>
                </a:lnTo>
                <a:lnTo>
                  <a:pt x="38" y="120"/>
                </a:lnTo>
                <a:lnTo>
                  <a:pt x="38" y="119"/>
                </a:lnTo>
                <a:lnTo>
                  <a:pt x="36" y="119"/>
                </a:lnTo>
                <a:lnTo>
                  <a:pt x="38" y="119"/>
                </a:lnTo>
                <a:lnTo>
                  <a:pt x="38" y="117"/>
                </a:lnTo>
                <a:lnTo>
                  <a:pt x="38" y="119"/>
                </a:lnTo>
                <a:lnTo>
                  <a:pt x="38" y="117"/>
                </a:lnTo>
                <a:lnTo>
                  <a:pt x="36" y="117"/>
                </a:lnTo>
                <a:lnTo>
                  <a:pt x="36" y="115"/>
                </a:lnTo>
                <a:lnTo>
                  <a:pt x="38" y="115"/>
                </a:lnTo>
                <a:lnTo>
                  <a:pt x="36" y="115"/>
                </a:lnTo>
                <a:lnTo>
                  <a:pt x="38" y="115"/>
                </a:lnTo>
                <a:lnTo>
                  <a:pt x="38" y="114"/>
                </a:lnTo>
                <a:lnTo>
                  <a:pt x="36" y="115"/>
                </a:lnTo>
                <a:lnTo>
                  <a:pt x="36" y="114"/>
                </a:lnTo>
                <a:lnTo>
                  <a:pt x="35" y="114"/>
                </a:lnTo>
                <a:lnTo>
                  <a:pt x="35" y="115"/>
                </a:lnTo>
                <a:lnTo>
                  <a:pt x="33" y="115"/>
                </a:lnTo>
                <a:lnTo>
                  <a:pt x="32" y="115"/>
                </a:lnTo>
                <a:lnTo>
                  <a:pt x="33" y="115"/>
                </a:lnTo>
                <a:lnTo>
                  <a:pt x="32" y="115"/>
                </a:lnTo>
                <a:lnTo>
                  <a:pt x="32" y="114"/>
                </a:lnTo>
                <a:lnTo>
                  <a:pt x="33" y="114"/>
                </a:lnTo>
                <a:lnTo>
                  <a:pt x="33" y="112"/>
                </a:lnTo>
                <a:lnTo>
                  <a:pt x="35" y="112"/>
                </a:lnTo>
                <a:lnTo>
                  <a:pt x="35" y="111"/>
                </a:lnTo>
                <a:lnTo>
                  <a:pt x="36" y="111"/>
                </a:lnTo>
                <a:lnTo>
                  <a:pt x="36" y="109"/>
                </a:lnTo>
                <a:lnTo>
                  <a:pt x="35" y="109"/>
                </a:lnTo>
                <a:lnTo>
                  <a:pt x="36" y="109"/>
                </a:lnTo>
                <a:lnTo>
                  <a:pt x="36" y="107"/>
                </a:lnTo>
                <a:lnTo>
                  <a:pt x="36" y="106"/>
                </a:lnTo>
                <a:lnTo>
                  <a:pt x="35" y="106"/>
                </a:lnTo>
                <a:lnTo>
                  <a:pt x="35" y="107"/>
                </a:lnTo>
                <a:lnTo>
                  <a:pt x="33" y="107"/>
                </a:lnTo>
                <a:lnTo>
                  <a:pt x="33" y="106"/>
                </a:lnTo>
                <a:lnTo>
                  <a:pt x="35" y="106"/>
                </a:lnTo>
                <a:lnTo>
                  <a:pt x="35" y="104"/>
                </a:lnTo>
                <a:lnTo>
                  <a:pt x="36" y="104"/>
                </a:lnTo>
                <a:lnTo>
                  <a:pt x="36" y="103"/>
                </a:lnTo>
                <a:lnTo>
                  <a:pt x="35" y="103"/>
                </a:lnTo>
                <a:lnTo>
                  <a:pt x="35" y="101"/>
                </a:lnTo>
                <a:lnTo>
                  <a:pt x="33" y="101"/>
                </a:lnTo>
                <a:lnTo>
                  <a:pt x="35" y="101"/>
                </a:lnTo>
                <a:lnTo>
                  <a:pt x="33" y="101"/>
                </a:lnTo>
                <a:lnTo>
                  <a:pt x="33" y="99"/>
                </a:lnTo>
                <a:lnTo>
                  <a:pt x="35" y="99"/>
                </a:lnTo>
                <a:lnTo>
                  <a:pt x="35" y="98"/>
                </a:lnTo>
                <a:lnTo>
                  <a:pt x="35" y="96"/>
                </a:lnTo>
                <a:lnTo>
                  <a:pt x="35" y="95"/>
                </a:lnTo>
                <a:lnTo>
                  <a:pt x="35" y="93"/>
                </a:lnTo>
                <a:lnTo>
                  <a:pt x="36" y="93"/>
                </a:lnTo>
                <a:lnTo>
                  <a:pt x="35" y="93"/>
                </a:lnTo>
                <a:lnTo>
                  <a:pt x="35" y="91"/>
                </a:lnTo>
                <a:lnTo>
                  <a:pt x="36" y="91"/>
                </a:lnTo>
                <a:lnTo>
                  <a:pt x="36" y="93"/>
                </a:lnTo>
                <a:lnTo>
                  <a:pt x="38" y="93"/>
                </a:lnTo>
                <a:lnTo>
                  <a:pt x="38" y="91"/>
                </a:lnTo>
                <a:lnTo>
                  <a:pt x="38" y="90"/>
                </a:lnTo>
                <a:lnTo>
                  <a:pt x="40" y="90"/>
                </a:lnTo>
                <a:lnTo>
                  <a:pt x="38" y="90"/>
                </a:lnTo>
                <a:lnTo>
                  <a:pt x="38" y="88"/>
                </a:lnTo>
                <a:lnTo>
                  <a:pt x="40" y="88"/>
                </a:lnTo>
                <a:lnTo>
                  <a:pt x="40" y="87"/>
                </a:lnTo>
                <a:lnTo>
                  <a:pt x="41" y="87"/>
                </a:lnTo>
                <a:lnTo>
                  <a:pt x="41" y="85"/>
                </a:lnTo>
                <a:lnTo>
                  <a:pt x="40" y="85"/>
                </a:lnTo>
                <a:lnTo>
                  <a:pt x="41" y="85"/>
                </a:lnTo>
                <a:lnTo>
                  <a:pt x="41" y="83"/>
                </a:lnTo>
                <a:lnTo>
                  <a:pt x="41" y="85"/>
                </a:lnTo>
                <a:lnTo>
                  <a:pt x="43" y="85"/>
                </a:lnTo>
                <a:lnTo>
                  <a:pt x="43" y="83"/>
                </a:lnTo>
                <a:lnTo>
                  <a:pt x="43" y="82"/>
                </a:lnTo>
                <a:lnTo>
                  <a:pt x="41" y="82"/>
                </a:lnTo>
                <a:lnTo>
                  <a:pt x="43" y="82"/>
                </a:lnTo>
                <a:lnTo>
                  <a:pt x="41" y="82"/>
                </a:lnTo>
                <a:lnTo>
                  <a:pt x="43" y="82"/>
                </a:lnTo>
                <a:lnTo>
                  <a:pt x="43" y="80"/>
                </a:lnTo>
                <a:lnTo>
                  <a:pt x="41" y="80"/>
                </a:lnTo>
                <a:lnTo>
                  <a:pt x="41" y="82"/>
                </a:lnTo>
                <a:lnTo>
                  <a:pt x="41" y="80"/>
                </a:lnTo>
                <a:lnTo>
                  <a:pt x="41" y="82"/>
                </a:lnTo>
                <a:lnTo>
                  <a:pt x="41" y="80"/>
                </a:lnTo>
                <a:lnTo>
                  <a:pt x="41" y="79"/>
                </a:lnTo>
                <a:lnTo>
                  <a:pt x="43" y="77"/>
                </a:lnTo>
                <a:lnTo>
                  <a:pt x="44" y="77"/>
                </a:lnTo>
                <a:lnTo>
                  <a:pt x="44" y="75"/>
                </a:lnTo>
                <a:lnTo>
                  <a:pt x="44" y="74"/>
                </a:lnTo>
                <a:lnTo>
                  <a:pt x="46" y="74"/>
                </a:lnTo>
                <a:lnTo>
                  <a:pt x="44" y="74"/>
                </a:lnTo>
                <a:lnTo>
                  <a:pt x="43" y="74"/>
                </a:lnTo>
                <a:lnTo>
                  <a:pt x="43" y="72"/>
                </a:lnTo>
                <a:lnTo>
                  <a:pt x="43" y="74"/>
                </a:lnTo>
                <a:lnTo>
                  <a:pt x="41" y="74"/>
                </a:lnTo>
                <a:lnTo>
                  <a:pt x="41" y="72"/>
                </a:lnTo>
                <a:lnTo>
                  <a:pt x="41" y="74"/>
                </a:lnTo>
                <a:lnTo>
                  <a:pt x="41" y="72"/>
                </a:lnTo>
                <a:lnTo>
                  <a:pt x="43" y="72"/>
                </a:lnTo>
                <a:lnTo>
                  <a:pt x="43" y="71"/>
                </a:lnTo>
                <a:lnTo>
                  <a:pt x="43" y="72"/>
                </a:lnTo>
                <a:lnTo>
                  <a:pt x="43" y="71"/>
                </a:lnTo>
                <a:lnTo>
                  <a:pt x="43" y="72"/>
                </a:lnTo>
                <a:lnTo>
                  <a:pt x="43" y="71"/>
                </a:lnTo>
                <a:lnTo>
                  <a:pt x="43" y="72"/>
                </a:lnTo>
                <a:lnTo>
                  <a:pt x="44" y="72"/>
                </a:lnTo>
                <a:lnTo>
                  <a:pt x="44" y="71"/>
                </a:lnTo>
                <a:lnTo>
                  <a:pt x="43" y="71"/>
                </a:lnTo>
                <a:lnTo>
                  <a:pt x="44" y="71"/>
                </a:lnTo>
                <a:lnTo>
                  <a:pt x="44" y="69"/>
                </a:lnTo>
                <a:lnTo>
                  <a:pt x="44" y="71"/>
                </a:lnTo>
                <a:lnTo>
                  <a:pt x="44" y="69"/>
                </a:lnTo>
                <a:lnTo>
                  <a:pt x="44" y="67"/>
                </a:lnTo>
                <a:lnTo>
                  <a:pt x="43" y="67"/>
                </a:lnTo>
                <a:lnTo>
                  <a:pt x="44" y="66"/>
                </a:lnTo>
                <a:lnTo>
                  <a:pt x="43" y="66"/>
                </a:lnTo>
                <a:lnTo>
                  <a:pt x="44" y="66"/>
                </a:lnTo>
                <a:lnTo>
                  <a:pt x="44" y="64"/>
                </a:lnTo>
                <a:lnTo>
                  <a:pt x="46" y="63"/>
                </a:lnTo>
                <a:lnTo>
                  <a:pt x="44" y="63"/>
                </a:lnTo>
                <a:lnTo>
                  <a:pt x="46" y="63"/>
                </a:lnTo>
                <a:lnTo>
                  <a:pt x="46" y="61"/>
                </a:lnTo>
                <a:lnTo>
                  <a:pt x="48" y="61"/>
                </a:lnTo>
                <a:lnTo>
                  <a:pt x="46" y="59"/>
                </a:lnTo>
                <a:lnTo>
                  <a:pt x="48" y="59"/>
                </a:lnTo>
                <a:lnTo>
                  <a:pt x="49" y="59"/>
                </a:lnTo>
                <a:lnTo>
                  <a:pt x="49" y="58"/>
                </a:lnTo>
                <a:lnTo>
                  <a:pt x="51" y="58"/>
                </a:lnTo>
                <a:lnTo>
                  <a:pt x="51" y="56"/>
                </a:lnTo>
                <a:lnTo>
                  <a:pt x="52" y="56"/>
                </a:lnTo>
                <a:lnTo>
                  <a:pt x="54" y="56"/>
                </a:lnTo>
                <a:lnTo>
                  <a:pt x="54" y="55"/>
                </a:lnTo>
                <a:lnTo>
                  <a:pt x="56" y="55"/>
                </a:lnTo>
                <a:lnTo>
                  <a:pt x="56" y="53"/>
                </a:lnTo>
                <a:close/>
                <a:moveTo>
                  <a:pt x="49" y="51"/>
                </a:moveTo>
                <a:lnTo>
                  <a:pt x="49" y="53"/>
                </a:lnTo>
                <a:lnTo>
                  <a:pt x="49" y="51"/>
                </a:lnTo>
                <a:lnTo>
                  <a:pt x="49" y="53"/>
                </a:lnTo>
                <a:lnTo>
                  <a:pt x="48" y="53"/>
                </a:lnTo>
                <a:lnTo>
                  <a:pt x="48" y="51"/>
                </a:lnTo>
                <a:lnTo>
                  <a:pt x="49" y="51"/>
                </a:lnTo>
                <a:close/>
                <a:moveTo>
                  <a:pt x="180" y="47"/>
                </a:moveTo>
                <a:lnTo>
                  <a:pt x="180" y="48"/>
                </a:lnTo>
                <a:lnTo>
                  <a:pt x="182" y="48"/>
                </a:lnTo>
                <a:lnTo>
                  <a:pt x="182" y="50"/>
                </a:lnTo>
                <a:lnTo>
                  <a:pt x="184" y="50"/>
                </a:lnTo>
                <a:lnTo>
                  <a:pt x="184" y="51"/>
                </a:lnTo>
                <a:lnTo>
                  <a:pt x="182" y="53"/>
                </a:lnTo>
                <a:lnTo>
                  <a:pt x="180" y="53"/>
                </a:lnTo>
                <a:lnTo>
                  <a:pt x="179" y="53"/>
                </a:lnTo>
                <a:lnTo>
                  <a:pt x="179" y="51"/>
                </a:lnTo>
                <a:lnTo>
                  <a:pt x="179" y="50"/>
                </a:lnTo>
                <a:lnTo>
                  <a:pt x="180" y="50"/>
                </a:lnTo>
                <a:lnTo>
                  <a:pt x="179" y="50"/>
                </a:lnTo>
                <a:lnTo>
                  <a:pt x="177" y="50"/>
                </a:lnTo>
                <a:lnTo>
                  <a:pt x="177" y="48"/>
                </a:lnTo>
                <a:lnTo>
                  <a:pt x="179" y="48"/>
                </a:lnTo>
                <a:lnTo>
                  <a:pt x="179" y="47"/>
                </a:lnTo>
                <a:lnTo>
                  <a:pt x="180" y="47"/>
                </a:lnTo>
                <a:close/>
                <a:moveTo>
                  <a:pt x="195" y="35"/>
                </a:moveTo>
                <a:lnTo>
                  <a:pt x="195" y="37"/>
                </a:lnTo>
                <a:lnTo>
                  <a:pt x="195" y="39"/>
                </a:lnTo>
                <a:lnTo>
                  <a:pt x="195" y="40"/>
                </a:lnTo>
                <a:lnTo>
                  <a:pt x="195" y="42"/>
                </a:lnTo>
                <a:lnTo>
                  <a:pt x="195" y="43"/>
                </a:lnTo>
                <a:lnTo>
                  <a:pt x="195" y="45"/>
                </a:lnTo>
                <a:lnTo>
                  <a:pt x="195" y="47"/>
                </a:lnTo>
                <a:lnTo>
                  <a:pt x="195" y="48"/>
                </a:lnTo>
                <a:lnTo>
                  <a:pt x="196" y="48"/>
                </a:lnTo>
                <a:lnTo>
                  <a:pt x="196" y="50"/>
                </a:lnTo>
                <a:lnTo>
                  <a:pt x="195" y="50"/>
                </a:lnTo>
                <a:lnTo>
                  <a:pt x="195" y="51"/>
                </a:lnTo>
                <a:lnTo>
                  <a:pt x="195" y="53"/>
                </a:lnTo>
                <a:lnTo>
                  <a:pt x="195" y="55"/>
                </a:lnTo>
                <a:lnTo>
                  <a:pt x="193" y="55"/>
                </a:lnTo>
                <a:lnTo>
                  <a:pt x="193" y="53"/>
                </a:lnTo>
                <a:lnTo>
                  <a:pt x="192" y="53"/>
                </a:lnTo>
                <a:lnTo>
                  <a:pt x="192" y="51"/>
                </a:lnTo>
                <a:lnTo>
                  <a:pt x="190" y="53"/>
                </a:lnTo>
                <a:lnTo>
                  <a:pt x="190" y="51"/>
                </a:lnTo>
                <a:lnTo>
                  <a:pt x="188" y="51"/>
                </a:lnTo>
                <a:lnTo>
                  <a:pt x="188" y="50"/>
                </a:lnTo>
                <a:lnTo>
                  <a:pt x="188" y="51"/>
                </a:lnTo>
                <a:lnTo>
                  <a:pt x="187" y="51"/>
                </a:lnTo>
                <a:lnTo>
                  <a:pt x="187" y="50"/>
                </a:lnTo>
                <a:lnTo>
                  <a:pt x="185" y="50"/>
                </a:lnTo>
                <a:lnTo>
                  <a:pt x="185" y="48"/>
                </a:lnTo>
                <a:lnTo>
                  <a:pt x="184" y="48"/>
                </a:lnTo>
                <a:lnTo>
                  <a:pt x="184" y="47"/>
                </a:lnTo>
                <a:lnTo>
                  <a:pt x="184" y="45"/>
                </a:lnTo>
                <a:lnTo>
                  <a:pt x="182" y="45"/>
                </a:lnTo>
                <a:lnTo>
                  <a:pt x="182" y="43"/>
                </a:lnTo>
                <a:lnTo>
                  <a:pt x="180" y="43"/>
                </a:lnTo>
                <a:lnTo>
                  <a:pt x="182" y="43"/>
                </a:lnTo>
                <a:lnTo>
                  <a:pt x="182" y="42"/>
                </a:lnTo>
                <a:lnTo>
                  <a:pt x="182" y="43"/>
                </a:lnTo>
                <a:lnTo>
                  <a:pt x="182" y="42"/>
                </a:lnTo>
                <a:lnTo>
                  <a:pt x="182" y="43"/>
                </a:lnTo>
                <a:lnTo>
                  <a:pt x="184" y="43"/>
                </a:lnTo>
                <a:lnTo>
                  <a:pt x="184" y="42"/>
                </a:lnTo>
                <a:lnTo>
                  <a:pt x="184" y="43"/>
                </a:lnTo>
                <a:lnTo>
                  <a:pt x="184" y="42"/>
                </a:lnTo>
                <a:lnTo>
                  <a:pt x="185" y="42"/>
                </a:lnTo>
                <a:lnTo>
                  <a:pt x="185" y="43"/>
                </a:lnTo>
                <a:lnTo>
                  <a:pt x="187" y="43"/>
                </a:lnTo>
                <a:lnTo>
                  <a:pt x="187" y="42"/>
                </a:lnTo>
                <a:lnTo>
                  <a:pt x="185" y="42"/>
                </a:lnTo>
                <a:lnTo>
                  <a:pt x="187" y="42"/>
                </a:lnTo>
                <a:lnTo>
                  <a:pt x="188" y="42"/>
                </a:lnTo>
                <a:lnTo>
                  <a:pt x="188" y="40"/>
                </a:lnTo>
                <a:lnTo>
                  <a:pt x="188" y="42"/>
                </a:lnTo>
                <a:lnTo>
                  <a:pt x="190" y="40"/>
                </a:lnTo>
                <a:lnTo>
                  <a:pt x="192" y="40"/>
                </a:lnTo>
                <a:lnTo>
                  <a:pt x="192" y="39"/>
                </a:lnTo>
                <a:lnTo>
                  <a:pt x="193" y="37"/>
                </a:lnTo>
                <a:lnTo>
                  <a:pt x="195" y="37"/>
                </a:lnTo>
                <a:lnTo>
                  <a:pt x="195" y="35"/>
                </a:lnTo>
                <a:close/>
                <a:moveTo>
                  <a:pt x="200" y="24"/>
                </a:moveTo>
                <a:lnTo>
                  <a:pt x="198" y="26"/>
                </a:lnTo>
                <a:lnTo>
                  <a:pt x="198" y="24"/>
                </a:lnTo>
                <a:lnTo>
                  <a:pt x="200" y="24"/>
                </a:lnTo>
                <a:close/>
                <a:moveTo>
                  <a:pt x="366" y="8"/>
                </a:moveTo>
                <a:lnTo>
                  <a:pt x="369" y="11"/>
                </a:lnTo>
                <a:lnTo>
                  <a:pt x="372" y="10"/>
                </a:lnTo>
                <a:lnTo>
                  <a:pt x="374" y="7"/>
                </a:lnTo>
                <a:lnTo>
                  <a:pt x="380" y="2"/>
                </a:lnTo>
                <a:lnTo>
                  <a:pt x="382" y="0"/>
                </a:lnTo>
                <a:lnTo>
                  <a:pt x="385" y="2"/>
                </a:lnTo>
                <a:lnTo>
                  <a:pt x="387" y="5"/>
                </a:lnTo>
                <a:lnTo>
                  <a:pt x="387" y="7"/>
                </a:lnTo>
                <a:lnTo>
                  <a:pt x="388" y="10"/>
                </a:lnTo>
                <a:lnTo>
                  <a:pt x="390" y="15"/>
                </a:lnTo>
                <a:lnTo>
                  <a:pt x="390" y="18"/>
                </a:lnTo>
                <a:lnTo>
                  <a:pt x="390" y="19"/>
                </a:lnTo>
                <a:lnTo>
                  <a:pt x="392" y="24"/>
                </a:lnTo>
                <a:lnTo>
                  <a:pt x="396" y="27"/>
                </a:lnTo>
                <a:lnTo>
                  <a:pt x="406" y="27"/>
                </a:lnTo>
                <a:lnTo>
                  <a:pt x="419" y="31"/>
                </a:lnTo>
                <a:lnTo>
                  <a:pt x="424" y="31"/>
                </a:lnTo>
                <a:lnTo>
                  <a:pt x="427" y="32"/>
                </a:lnTo>
                <a:lnTo>
                  <a:pt x="430" y="35"/>
                </a:lnTo>
                <a:lnTo>
                  <a:pt x="433" y="37"/>
                </a:lnTo>
                <a:lnTo>
                  <a:pt x="436" y="40"/>
                </a:lnTo>
                <a:lnTo>
                  <a:pt x="438" y="42"/>
                </a:lnTo>
                <a:lnTo>
                  <a:pt x="441" y="42"/>
                </a:lnTo>
                <a:lnTo>
                  <a:pt x="443" y="42"/>
                </a:lnTo>
                <a:lnTo>
                  <a:pt x="444" y="40"/>
                </a:lnTo>
                <a:lnTo>
                  <a:pt x="446" y="40"/>
                </a:lnTo>
                <a:lnTo>
                  <a:pt x="448" y="39"/>
                </a:lnTo>
                <a:lnTo>
                  <a:pt x="449" y="39"/>
                </a:lnTo>
                <a:lnTo>
                  <a:pt x="452" y="40"/>
                </a:lnTo>
                <a:lnTo>
                  <a:pt x="451" y="53"/>
                </a:lnTo>
                <a:lnTo>
                  <a:pt x="451" y="56"/>
                </a:lnTo>
                <a:lnTo>
                  <a:pt x="449" y="61"/>
                </a:lnTo>
                <a:lnTo>
                  <a:pt x="448" y="63"/>
                </a:lnTo>
                <a:lnTo>
                  <a:pt x="446" y="64"/>
                </a:lnTo>
                <a:lnTo>
                  <a:pt x="444" y="67"/>
                </a:lnTo>
                <a:lnTo>
                  <a:pt x="441" y="67"/>
                </a:lnTo>
                <a:lnTo>
                  <a:pt x="436" y="69"/>
                </a:lnTo>
                <a:lnTo>
                  <a:pt x="433" y="71"/>
                </a:lnTo>
                <a:lnTo>
                  <a:pt x="432" y="71"/>
                </a:lnTo>
                <a:lnTo>
                  <a:pt x="430" y="71"/>
                </a:lnTo>
                <a:lnTo>
                  <a:pt x="430" y="69"/>
                </a:lnTo>
                <a:lnTo>
                  <a:pt x="428" y="67"/>
                </a:lnTo>
                <a:lnTo>
                  <a:pt x="428" y="63"/>
                </a:lnTo>
                <a:lnTo>
                  <a:pt x="427" y="58"/>
                </a:lnTo>
                <a:lnTo>
                  <a:pt x="427" y="56"/>
                </a:lnTo>
                <a:lnTo>
                  <a:pt x="425" y="55"/>
                </a:lnTo>
                <a:lnTo>
                  <a:pt x="424" y="53"/>
                </a:lnTo>
                <a:lnTo>
                  <a:pt x="420" y="51"/>
                </a:lnTo>
                <a:lnTo>
                  <a:pt x="419" y="51"/>
                </a:lnTo>
                <a:lnTo>
                  <a:pt x="416" y="51"/>
                </a:lnTo>
                <a:lnTo>
                  <a:pt x="411" y="51"/>
                </a:lnTo>
                <a:lnTo>
                  <a:pt x="408" y="53"/>
                </a:lnTo>
                <a:lnTo>
                  <a:pt x="401" y="56"/>
                </a:lnTo>
                <a:lnTo>
                  <a:pt x="396" y="59"/>
                </a:lnTo>
                <a:lnTo>
                  <a:pt x="395" y="63"/>
                </a:lnTo>
                <a:lnTo>
                  <a:pt x="390" y="72"/>
                </a:lnTo>
                <a:lnTo>
                  <a:pt x="393" y="72"/>
                </a:lnTo>
                <a:lnTo>
                  <a:pt x="395" y="74"/>
                </a:lnTo>
                <a:lnTo>
                  <a:pt x="396" y="75"/>
                </a:lnTo>
                <a:lnTo>
                  <a:pt x="398" y="79"/>
                </a:lnTo>
                <a:lnTo>
                  <a:pt x="398" y="82"/>
                </a:lnTo>
                <a:lnTo>
                  <a:pt x="398" y="85"/>
                </a:lnTo>
                <a:lnTo>
                  <a:pt x="398" y="90"/>
                </a:lnTo>
                <a:lnTo>
                  <a:pt x="396" y="93"/>
                </a:lnTo>
                <a:lnTo>
                  <a:pt x="393" y="98"/>
                </a:lnTo>
                <a:lnTo>
                  <a:pt x="392" y="103"/>
                </a:lnTo>
                <a:lnTo>
                  <a:pt x="388" y="104"/>
                </a:lnTo>
                <a:lnTo>
                  <a:pt x="388" y="106"/>
                </a:lnTo>
                <a:lnTo>
                  <a:pt x="392" y="115"/>
                </a:lnTo>
                <a:lnTo>
                  <a:pt x="393" y="125"/>
                </a:lnTo>
                <a:lnTo>
                  <a:pt x="398" y="123"/>
                </a:lnTo>
                <a:lnTo>
                  <a:pt x="400" y="123"/>
                </a:lnTo>
                <a:lnTo>
                  <a:pt x="414" y="130"/>
                </a:lnTo>
                <a:lnTo>
                  <a:pt x="419" y="133"/>
                </a:lnTo>
                <a:lnTo>
                  <a:pt x="424" y="136"/>
                </a:lnTo>
                <a:lnTo>
                  <a:pt x="435" y="146"/>
                </a:lnTo>
                <a:lnTo>
                  <a:pt x="436" y="147"/>
                </a:lnTo>
                <a:lnTo>
                  <a:pt x="436" y="149"/>
                </a:lnTo>
                <a:lnTo>
                  <a:pt x="438" y="152"/>
                </a:lnTo>
                <a:lnTo>
                  <a:pt x="440" y="162"/>
                </a:lnTo>
                <a:lnTo>
                  <a:pt x="440" y="165"/>
                </a:lnTo>
                <a:lnTo>
                  <a:pt x="443" y="170"/>
                </a:lnTo>
                <a:lnTo>
                  <a:pt x="443" y="171"/>
                </a:lnTo>
                <a:lnTo>
                  <a:pt x="446" y="176"/>
                </a:lnTo>
                <a:lnTo>
                  <a:pt x="449" y="179"/>
                </a:lnTo>
                <a:lnTo>
                  <a:pt x="451" y="181"/>
                </a:lnTo>
                <a:lnTo>
                  <a:pt x="454" y="181"/>
                </a:lnTo>
                <a:lnTo>
                  <a:pt x="457" y="181"/>
                </a:lnTo>
                <a:lnTo>
                  <a:pt x="459" y="181"/>
                </a:lnTo>
                <a:lnTo>
                  <a:pt x="460" y="181"/>
                </a:lnTo>
                <a:lnTo>
                  <a:pt x="465" y="184"/>
                </a:lnTo>
                <a:lnTo>
                  <a:pt x="467" y="186"/>
                </a:lnTo>
                <a:lnTo>
                  <a:pt x="470" y="187"/>
                </a:lnTo>
                <a:lnTo>
                  <a:pt x="472" y="187"/>
                </a:lnTo>
                <a:lnTo>
                  <a:pt x="473" y="187"/>
                </a:lnTo>
                <a:lnTo>
                  <a:pt x="478" y="186"/>
                </a:lnTo>
                <a:lnTo>
                  <a:pt x="478" y="203"/>
                </a:lnTo>
                <a:lnTo>
                  <a:pt x="478" y="207"/>
                </a:lnTo>
                <a:lnTo>
                  <a:pt x="478" y="208"/>
                </a:lnTo>
                <a:lnTo>
                  <a:pt x="478" y="210"/>
                </a:lnTo>
                <a:lnTo>
                  <a:pt x="478" y="213"/>
                </a:lnTo>
                <a:lnTo>
                  <a:pt x="478" y="215"/>
                </a:lnTo>
                <a:lnTo>
                  <a:pt x="478" y="216"/>
                </a:lnTo>
                <a:lnTo>
                  <a:pt x="475" y="218"/>
                </a:lnTo>
                <a:lnTo>
                  <a:pt x="475" y="219"/>
                </a:lnTo>
                <a:lnTo>
                  <a:pt x="472" y="223"/>
                </a:lnTo>
                <a:lnTo>
                  <a:pt x="470" y="224"/>
                </a:lnTo>
                <a:lnTo>
                  <a:pt x="468" y="226"/>
                </a:lnTo>
                <a:lnTo>
                  <a:pt x="468" y="227"/>
                </a:lnTo>
                <a:lnTo>
                  <a:pt x="467" y="227"/>
                </a:lnTo>
                <a:lnTo>
                  <a:pt x="467" y="229"/>
                </a:lnTo>
                <a:lnTo>
                  <a:pt x="465" y="227"/>
                </a:lnTo>
                <a:lnTo>
                  <a:pt x="464" y="227"/>
                </a:lnTo>
                <a:lnTo>
                  <a:pt x="462" y="231"/>
                </a:lnTo>
                <a:lnTo>
                  <a:pt x="460" y="232"/>
                </a:lnTo>
                <a:lnTo>
                  <a:pt x="460" y="234"/>
                </a:lnTo>
                <a:lnTo>
                  <a:pt x="459" y="234"/>
                </a:lnTo>
                <a:lnTo>
                  <a:pt x="459" y="235"/>
                </a:lnTo>
                <a:lnTo>
                  <a:pt x="457" y="235"/>
                </a:lnTo>
                <a:lnTo>
                  <a:pt x="456" y="237"/>
                </a:lnTo>
                <a:lnTo>
                  <a:pt x="454" y="237"/>
                </a:lnTo>
                <a:lnTo>
                  <a:pt x="452" y="237"/>
                </a:lnTo>
                <a:lnTo>
                  <a:pt x="451" y="237"/>
                </a:lnTo>
                <a:lnTo>
                  <a:pt x="449" y="237"/>
                </a:lnTo>
                <a:lnTo>
                  <a:pt x="448" y="237"/>
                </a:lnTo>
                <a:lnTo>
                  <a:pt x="446" y="237"/>
                </a:lnTo>
                <a:lnTo>
                  <a:pt x="446" y="239"/>
                </a:lnTo>
                <a:lnTo>
                  <a:pt x="444" y="240"/>
                </a:lnTo>
                <a:lnTo>
                  <a:pt x="444" y="242"/>
                </a:lnTo>
                <a:lnTo>
                  <a:pt x="443" y="242"/>
                </a:lnTo>
                <a:lnTo>
                  <a:pt x="441" y="242"/>
                </a:lnTo>
                <a:lnTo>
                  <a:pt x="440" y="242"/>
                </a:lnTo>
                <a:lnTo>
                  <a:pt x="438" y="240"/>
                </a:lnTo>
                <a:lnTo>
                  <a:pt x="438" y="242"/>
                </a:lnTo>
                <a:lnTo>
                  <a:pt x="436" y="242"/>
                </a:lnTo>
                <a:lnTo>
                  <a:pt x="436" y="243"/>
                </a:lnTo>
                <a:lnTo>
                  <a:pt x="435" y="243"/>
                </a:lnTo>
                <a:lnTo>
                  <a:pt x="435" y="245"/>
                </a:lnTo>
                <a:lnTo>
                  <a:pt x="433" y="247"/>
                </a:lnTo>
                <a:lnTo>
                  <a:pt x="433" y="248"/>
                </a:lnTo>
                <a:lnTo>
                  <a:pt x="432" y="248"/>
                </a:lnTo>
                <a:lnTo>
                  <a:pt x="430" y="250"/>
                </a:lnTo>
                <a:lnTo>
                  <a:pt x="428" y="250"/>
                </a:lnTo>
                <a:lnTo>
                  <a:pt x="427" y="250"/>
                </a:lnTo>
                <a:lnTo>
                  <a:pt x="425" y="250"/>
                </a:lnTo>
                <a:lnTo>
                  <a:pt x="424" y="250"/>
                </a:lnTo>
                <a:lnTo>
                  <a:pt x="424" y="253"/>
                </a:lnTo>
                <a:lnTo>
                  <a:pt x="422" y="256"/>
                </a:lnTo>
                <a:lnTo>
                  <a:pt x="417" y="259"/>
                </a:lnTo>
                <a:lnTo>
                  <a:pt x="417" y="261"/>
                </a:lnTo>
                <a:lnTo>
                  <a:pt x="416" y="263"/>
                </a:lnTo>
                <a:lnTo>
                  <a:pt x="416" y="264"/>
                </a:lnTo>
                <a:lnTo>
                  <a:pt x="414" y="264"/>
                </a:lnTo>
                <a:lnTo>
                  <a:pt x="412" y="266"/>
                </a:lnTo>
                <a:lnTo>
                  <a:pt x="411" y="267"/>
                </a:lnTo>
                <a:lnTo>
                  <a:pt x="409" y="267"/>
                </a:lnTo>
                <a:lnTo>
                  <a:pt x="408" y="269"/>
                </a:lnTo>
                <a:lnTo>
                  <a:pt x="406" y="267"/>
                </a:lnTo>
                <a:lnTo>
                  <a:pt x="404" y="267"/>
                </a:lnTo>
                <a:lnTo>
                  <a:pt x="403" y="267"/>
                </a:lnTo>
                <a:lnTo>
                  <a:pt x="401" y="266"/>
                </a:lnTo>
                <a:lnTo>
                  <a:pt x="400" y="266"/>
                </a:lnTo>
                <a:lnTo>
                  <a:pt x="398" y="266"/>
                </a:lnTo>
                <a:lnTo>
                  <a:pt x="396" y="264"/>
                </a:lnTo>
                <a:lnTo>
                  <a:pt x="395" y="264"/>
                </a:lnTo>
                <a:lnTo>
                  <a:pt x="393" y="263"/>
                </a:lnTo>
                <a:lnTo>
                  <a:pt x="392" y="259"/>
                </a:lnTo>
                <a:lnTo>
                  <a:pt x="390" y="258"/>
                </a:lnTo>
                <a:lnTo>
                  <a:pt x="388" y="258"/>
                </a:lnTo>
                <a:lnTo>
                  <a:pt x="385" y="255"/>
                </a:lnTo>
                <a:lnTo>
                  <a:pt x="384" y="255"/>
                </a:lnTo>
                <a:lnTo>
                  <a:pt x="382" y="255"/>
                </a:lnTo>
                <a:lnTo>
                  <a:pt x="382" y="253"/>
                </a:lnTo>
                <a:lnTo>
                  <a:pt x="380" y="253"/>
                </a:lnTo>
                <a:lnTo>
                  <a:pt x="379" y="253"/>
                </a:lnTo>
                <a:lnTo>
                  <a:pt x="377" y="253"/>
                </a:lnTo>
                <a:lnTo>
                  <a:pt x="376" y="253"/>
                </a:lnTo>
                <a:lnTo>
                  <a:pt x="376" y="251"/>
                </a:lnTo>
                <a:lnTo>
                  <a:pt x="374" y="251"/>
                </a:lnTo>
                <a:lnTo>
                  <a:pt x="372" y="251"/>
                </a:lnTo>
                <a:lnTo>
                  <a:pt x="371" y="253"/>
                </a:lnTo>
                <a:lnTo>
                  <a:pt x="369" y="253"/>
                </a:lnTo>
                <a:lnTo>
                  <a:pt x="360" y="251"/>
                </a:lnTo>
                <a:lnTo>
                  <a:pt x="358" y="251"/>
                </a:lnTo>
                <a:lnTo>
                  <a:pt x="356" y="250"/>
                </a:lnTo>
                <a:lnTo>
                  <a:pt x="355" y="250"/>
                </a:lnTo>
                <a:lnTo>
                  <a:pt x="352" y="248"/>
                </a:lnTo>
                <a:lnTo>
                  <a:pt x="350" y="247"/>
                </a:lnTo>
                <a:lnTo>
                  <a:pt x="348" y="247"/>
                </a:lnTo>
                <a:lnTo>
                  <a:pt x="348" y="250"/>
                </a:lnTo>
                <a:lnTo>
                  <a:pt x="347" y="247"/>
                </a:lnTo>
                <a:lnTo>
                  <a:pt x="345" y="247"/>
                </a:lnTo>
                <a:lnTo>
                  <a:pt x="344" y="248"/>
                </a:lnTo>
                <a:lnTo>
                  <a:pt x="342" y="248"/>
                </a:lnTo>
                <a:lnTo>
                  <a:pt x="340" y="250"/>
                </a:lnTo>
                <a:lnTo>
                  <a:pt x="339" y="251"/>
                </a:lnTo>
                <a:lnTo>
                  <a:pt x="337" y="251"/>
                </a:lnTo>
                <a:lnTo>
                  <a:pt x="337" y="253"/>
                </a:lnTo>
                <a:lnTo>
                  <a:pt x="336" y="253"/>
                </a:lnTo>
                <a:lnTo>
                  <a:pt x="334" y="253"/>
                </a:lnTo>
                <a:lnTo>
                  <a:pt x="334" y="255"/>
                </a:lnTo>
                <a:lnTo>
                  <a:pt x="331" y="255"/>
                </a:lnTo>
                <a:lnTo>
                  <a:pt x="329" y="256"/>
                </a:lnTo>
                <a:lnTo>
                  <a:pt x="328" y="256"/>
                </a:lnTo>
                <a:lnTo>
                  <a:pt x="326" y="258"/>
                </a:lnTo>
                <a:lnTo>
                  <a:pt x="324" y="259"/>
                </a:lnTo>
                <a:lnTo>
                  <a:pt x="323" y="259"/>
                </a:lnTo>
                <a:lnTo>
                  <a:pt x="323" y="261"/>
                </a:lnTo>
                <a:lnTo>
                  <a:pt x="321" y="261"/>
                </a:lnTo>
                <a:lnTo>
                  <a:pt x="320" y="263"/>
                </a:lnTo>
                <a:lnTo>
                  <a:pt x="315" y="269"/>
                </a:lnTo>
                <a:lnTo>
                  <a:pt x="310" y="274"/>
                </a:lnTo>
                <a:lnTo>
                  <a:pt x="308" y="274"/>
                </a:lnTo>
                <a:lnTo>
                  <a:pt x="307" y="275"/>
                </a:lnTo>
                <a:lnTo>
                  <a:pt x="305" y="275"/>
                </a:lnTo>
                <a:lnTo>
                  <a:pt x="304" y="277"/>
                </a:lnTo>
                <a:lnTo>
                  <a:pt x="302" y="277"/>
                </a:lnTo>
                <a:lnTo>
                  <a:pt x="300" y="279"/>
                </a:lnTo>
                <a:lnTo>
                  <a:pt x="299" y="279"/>
                </a:lnTo>
                <a:lnTo>
                  <a:pt x="297" y="279"/>
                </a:lnTo>
                <a:lnTo>
                  <a:pt x="296" y="279"/>
                </a:lnTo>
                <a:lnTo>
                  <a:pt x="294" y="279"/>
                </a:lnTo>
                <a:lnTo>
                  <a:pt x="292" y="279"/>
                </a:lnTo>
                <a:lnTo>
                  <a:pt x="291" y="279"/>
                </a:lnTo>
                <a:lnTo>
                  <a:pt x="289" y="279"/>
                </a:lnTo>
                <a:lnTo>
                  <a:pt x="289" y="280"/>
                </a:lnTo>
                <a:lnTo>
                  <a:pt x="288" y="280"/>
                </a:lnTo>
                <a:lnTo>
                  <a:pt x="286" y="280"/>
                </a:lnTo>
                <a:lnTo>
                  <a:pt x="286" y="282"/>
                </a:lnTo>
                <a:lnTo>
                  <a:pt x="284" y="282"/>
                </a:lnTo>
                <a:lnTo>
                  <a:pt x="283" y="282"/>
                </a:lnTo>
                <a:lnTo>
                  <a:pt x="283" y="283"/>
                </a:lnTo>
                <a:lnTo>
                  <a:pt x="281" y="283"/>
                </a:lnTo>
                <a:lnTo>
                  <a:pt x="281" y="285"/>
                </a:lnTo>
                <a:lnTo>
                  <a:pt x="280" y="287"/>
                </a:lnTo>
                <a:lnTo>
                  <a:pt x="281" y="290"/>
                </a:lnTo>
                <a:lnTo>
                  <a:pt x="278" y="288"/>
                </a:lnTo>
                <a:lnTo>
                  <a:pt x="280" y="291"/>
                </a:lnTo>
                <a:lnTo>
                  <a:pt x="278" y="293"/>
                </a:lnTo>
                <a:lnTo>
                  <a:pt x="278" y="295"/>
                </a:lnTo>
                <a:lnTo>
                  <a:pt x="273" y="290"/>
                </a:lnTo>
                <a:lnTo>
                  <a:pt x="270" y="283"/>
                </a:lnTo>
                <a:lnTo>
                  <a:pt x="268" y="283"/>
                </a:lnTo>
                <a:lnTo>
                  <a:pt x="267" y="283"/>
                </a:lnTo>
                <a:lnTo>
                  <a:pt x="267" y="282"/>
                </a:lnTo>
                <a:lnTo>
                  <a:pt x="265" y="282"/>
                </a:lnTo>
                <a:lnTo>
                  <a:pt x="265" y="280"/>
                </a:lnTo>
                <a:lnTo>
                  <a:pt x="264" y="279"/>
                </a:lnTo>
                <a:lnTo>
                  <a:pt x="262" y="277"/>
                </a:lnTo>
                <a:lnTo>
                  <a:pt x="262" y="275"/>
                </a:lnTo>
                <a:lnTo>
                  <a:pt x="260" y="275"/>
                </a:lnTo>
                <a:lnTo>
                  <a:pt x="260" y="274"/>
                </a:lnTo>
                <a:lnTo>
                  <a:pt x="259" y="274"/>
                </a:lnTo>
                <a:lnTo>
                  <a:pt x="259" y="272"/>
                </a:lnTo>
                <a:lnTo>
                  <a:pt x="257" y="272"/>
                </a:lnTo>
                <a:lnTo>
                  <a:pt x="256" y="271"/>
                </a:lnTo>
                <a:lnTo>
                  <a:pt x="254" y="269"/>
                </a:lnTo>
                <a:lnTo>
                  <a:pt x="254" y="271"/>
                </a:lnTo>
                <a:lnTo>
                  <a:pt x="254" y="269"/>
                </a:lnTo>
                <a:lnTo>
                  <a:pt x="252" y="269"/>
                </a:lnTo>
                <a:lnTo>
                  <a:pt x="252" y="267"/>
                </a:lnTo>
                <a:lnTo>
                  <a:pt x="251" y="267"/>
                </a:lnTo>
                <a:lnTo>
                  <a:pt x="249" y="266"/>
                </a:lnTo>
                <a:lnTo>
                  <a:pt x="248" y="266"/>
                </a:lnTo>
                <a:lnTo>
                  <a:pt x="248" y="264"/>
                </a:lnTo>
                <a:lnTo>
                  <a:pt x="246" y="264"/>
                </a:lnTo>
                <a:lnTo>
                  <a:pt x="244" y="264"/>
                </a:lnTo>
                <a:lnTo>
                  <a:pt x="244" y="263"/>
                </a:lnTo>
                <a:lnTo>
                  <a:pt x="243" y="263"/>
                </a:lnTo>
                <a:lnTo>
                  <a:pt x="241" y="263"/>
                </a:lnTo>
                <a:lnTo>
                  <a:pt x="241" y="261"/>
                </a:lnTo>
                <a:lnTo>
                  <a:pt x="241" y="263"/>
                </a:lnTo>
                <a:lnTo>
                  <a:pt x="241" y="261"/>
                </a:lnTo>
                <a:lnTo>
                  <a:pt x="240" y="261"/>
                </a:lnTo>
                <a:lnTo>
                  <a:pt x="238" y="261"/>
                </a:lnTo>
                <a:lnTo>
                  <a:pt x="236" y="261"/>
                </a:lnTo>
                <a:lnTo>
                  <a:pt x="235" y="261"/>
                </a:lnTo>
                <a:lnTo>
                  <a:pt x="233" y="259"/>
                </a:lnTo>
                <a:lnTo>
                  <a:pt x="233" y="261"/>
                </a:lnTo>
                <a:lnTo>
                  <a:pt x="233" y="259"/>
                </a:lnTo>
                <a:lnTo>
                  <a:pt x="232" y="259"/>
                </a:lnTo>
                <a:lnTo>
                  <a:pt x="230" y="259"/>
                </a:lnTo>
                <a:lnTo>
                  <a:pt x="230" y="258"/>
                </a:lnTo>
                <a:lnTo>
                  <a:pt x="228" y="258"/>
                </a:lnTo>
                <a:lnTo>
                  <a:pt x="227" y="258"/>
                </a:lnTo>
                <a:lnTo>
                  <a:pt x="227" y="256"/>
                </a:lnTo>
                <a:lnTo>
                  <a:pt x="225" y="256"/>
                </a:lnTo>
                <a:lnTo>
                  <a:pt x="225" y="255"/>
                </a:lnTo>
                <a:lnTo>
                  <a:pt x="224" y="255"/>
                </a:lnTo>
                <a:lnTo>
                  <a:pt x="224" y="253"/>
                </a:lnTo>
                <a:lnTo>
                  <a:pt x="224" y="251"/>
                </a:lnTo>
                <a:lnTo>
                  <a:pt x="224" y="250"/>
                </a:lnTo>
                <a:lnTo>
                  <a:pt x="222" y="250"/>
                </a:lnTo>
                <a:lnTo>
                  <a:pt x="222" y="248"/>
                </a:lnTo>
                <a:lnTo>
                  <a:pt x="222" y="247"/>
                </a:lnTo>
                <a:lnTo>
                  <a:pt x="222" y="245"/>
                </a:lnTo>
                <a:lnTo>
                  <a:pt x="222" y="243"/>
                </a:lnTo>
                <a:lnTo>
                  <a:pt x="220" y="243"/>
                </a:lnTo>
                <a:lnTo>
                  <a:pt x="220" y="242"/>
                </a:lnTo>
                <a:lnTo>
                  <a:pt x="220" y="240"/>
                </a:lnTo>
                <a:lnTo>
                  <a:pt x="220" y="239"/>
                </a:lnTo>
                <a:lnTo>
                  <a:pt x="222" y="239"/>
                </a:lnTo>
                <a:lnTo>
                  <a:pt x="224" y="239"/>
                </a:lnTo>
                <a:lnTo>
                  <a:pt x="224" y="240"/>
                </a:lnTo>
                <a:lnTo>
                  <a:pt x="224" y="242"/>
                </a:lnTo>
                <a:lnTo>
                  <a:pt x="224" y="243"/>
                </a:lnTo>
                <a:lnTo>
                  <a:pt x="225" y="243"/>
                </a:lnTo>
                <a:lnTo>
                  <a:pt x="225" y="242"/>
                </a:lnTo>
                <a:lnTo>
                  <a:pt x="225" y="240"/>
                </a:lnTo>
                <a:lnTo>
                  <a:pt x="224" y="240"/>
                </a:lnTo>
                <a:lnTo>
                  <a:pt x="224" y="239"/>
                </a:lnTo>
                <a:lnTo>
                  <a:pt x="225" y="239"/>
                </a:lnTo>
                <a:lnTo>
                  <a:pt x="227" y="239"/>
                </a:lnTo>
                <a:lnTo>
                  <a:pt x="228" y="239"/>
                </a:lnTo>
                <a:lnTo>
                  <a:pt x="228" y="237"/>
                </a:lnTo>
                <a:lnTo>
                  <a:pt x="230" y="237"/>
                </a:lnTo>
                <a:lnTo>
                  <a:pt x="230" y="235"/>
                </a:lnTo>
                <a:lnTo>
                  <a:pt x="232" y="235"/>
                </a:lnTo>
                <a:lnTo>
                  <a:pt x="232" y="234"/>
                </a:lnTo>
                <a:lnTo>
                  <a:pt x="233" y="234"/>
                </a:lnTo>
                <a:lnTo>
                  <a:pt x="235" y="234"/>
                </a:lnTo>
                <a:lnTo>
                  <a:pt x="235" y="232"/>
                </a:lnTo>
                <a:lnTo>
                  <a:pt x="235" y="234"/>
                </a:lnTo>
                <a:lnTo>
                  <a:pt x="236" y="234"/>
                </a:lnTo>
                <a:lnTo>
                  <a:pt x="236" y="232"/>
                </a:lnTo>
                <a:lnTo>
                  <a:pt x="238" y="232"/>
                </a:lnTo>
                <a:lnTo>
                  <a:pt x="238" y="231"/>
                </a:lnTo>
                <a:lnTo>
                  <a:pt x="240" y="231"/>
                </a:lnTo>
                <a:lnTo>
                  <a:pt x="241" y="232"/>
                </a:lnTo>
                <a:lnTo>
                  <a:pt x="243" y="232"/>
                </a:lnTo>
                <a:lnTo>
                  <a:pt x="243" y="231"/>
                </a:lnTo>
                <a:lnTo>
                  <a:pt x="244" y="231"/>
                </a:lnTo>
                <a:lnTo>
                  <a:pt x="246" y="231"/>
                </a:lnTo>
                <a:lnTo>
                  <a:pt x="246" y="232"/>
                </a:lnTo>
                <a:lnTo>
                  <a:pt x="246" y="234"/>
                </a:lnTo>
                <a:lnTo>
                  <a:pt x="248" y="234"/>
                </a:lnTo>
                <a:lnTo>
                  <a:pt x="248" y="235"/>
                </a:lnTo>
                <a:lnTo>
                  <a:pt x="248" y="237"/>
                </a:lnTo>
                <a:lnTo>
                  <a:pt x="249" y="237"/>
                </a:lnTo>
                <a:lnTo>
                  <a:pt x="251" y="237"/>
                </a:lnTo>
                <a:lnTo>
                  <a:pt x="251" y="235"/>
                </a:lnTo>
                <a:lnTo>
                  <a:pt x="249" y="235"/>
                </a:lnTo>
                <a:lnTo>
                  <a:pt x="249" y="234"/>
                </a:lnTo>
                <a:lnTo>
                  <a:pt x="249" y="232"/>
                </a:lnTo>
                <a:lnTo>
                  <a:pt x="251" y="232"/>
                </a:lnTo>
                <a:lnTo>
                  <a:pt x="249" y="232"/>
                </a:lnTo>
                <a:lnTo>
                  <a:pt x="249" y="231"/>
                </a:lnTo>
                <a:lnTo>
                  <a:pt x="248" y="231"/>
                </a:lnTo>
                <a:lnTo>
                  <a:pt x="248" y="229"/>
                </a:lnTo>
                <a:lnTo>
                  <a:pt x="249" y="229"/>
                </a:lnTo>
                <a:lnTo>
                  <a:pt x="251" y="229"/>
                </a:lnTo>
                <a:lnTo>
                  <a:pt x="251" y="227"/>
                </a:lnTo>
                <a:lnTo>
                  <a:pt x="252" y="227"/>
                </a:lnTo>
                <a:lnTo>
                  <a:pt x="254" y="227"/>
                </a:lnTo>
                <a:lnTo>
                  <a:pt x="254" y="226"/>
                </a:lnTo>
                <a:lnTo>
                  <a:pt x="256" y="226"/>
                </a:lnTo>
                <a:lnTo>
                  <a:pt x="257" y="226"/>
                </a:lnTo>
                <a:lnTo>
                  <a:pt x="259" y="224"/>
                </a:lnTo>
                <a:lnTo>
                  <a:pt x="260" y="224"/>
                </a:lnTo>
                <a:lnTo>
                  <a:pt x="260" y="223"/>
                </a:lnTo>
                <a:lnTo>
                  <a:pt x="262" y="223"/>
                </a:lnTo>
                <a:lnTo>
                  <a:pt x="262" y="221"/>
                </a:lnTo>
                <a:lnTo>
                  <a:pt x="262" y="219"/>
                </a:lnTo>
                <a:lnTo>
                  <a:pt x="264" y="219"/>
                </a:lnTo>
                <a:lnTo>
                  <a:pt x="262" y="219"/>
                </a:lnTo>
                <a:lnTo>
                  <a:pt x="260" y="219"/>
                </a:lnTo>
                <a:lnTo>
                  <a:pt x="260" y="221"/>
                </a:lnTo>
                <a:lnTo>
                  <a:pt x="259" y="221"/>
                </a:lnTo>
                <a:lnTo>
                  <a:pt x="259" y="223"/>
                </a:lnTo>
                <a:lnTo>
                  <a:pt x="259" y="224"/>
                </a:lnTo>
                <a:lnTo>
                  <a:pt x="257" y="224"/>
                </a:lnTo>
                <a:lnTo>
                  <a:pt x="257" y="223"/>
                </a:lnTo>
                <a:lnTo>
                  <a:pt x="256" y="223"/>
                </a:lnTo>
                <a:lnTo>
                  <a:pt x="256" y="224"/>
                </a:lnTo>
                <a:lnTo>
                  <a:pt x="254" y="224"/>
                </a:lnTo>
                <a:lnTo>
                  <a:pt x="252" y="226"/>
                </a:lnTo>
                <a:lnTo>
                  <a:pt x="252" y="227"/>
                </a:lnTo>
                <a:lnTo>
                  <a:pt x="251" y="226"/>
                </a:lnTo>
                <a:lnTo>
                  <a:pt x="251" y="227"/>
                </a:lnTo>
                <a:lnTo>
                  <a:pt x="251" y="226"/>
                </a:lnTo>
                <a:lnTo>
                  <a:pt x="251" y="227"/>
                </a:lnTo>
                <a:lnTo>
                  <a:pt x="251" y="226"/>
                </a:lnTo>
                <a:lnTo>
                  <a:pt x="249" y="226"/>
                </a:lnTo>
                <a:lnTo>
                  <a:pt x="249" y="227"/>
                </a:lnTo>
                <a:lnTo>
                  <a:pt x="248" y="227"/>
                </a:lnTo>
                <a:lnTo>
                  <a:pt x="248" y="229"/>
                </a:lnTo>
                <a:lnTo>
                  <a:pt x="248" y="227"/>
                </a:lnTo>
                <a:lnTo>
                  <a:pt x="246" y="227"/>
                </a:lnTo>
                <a:lnTo>
                  <a:pt x="244" y="227"/>
                </a:lnTo>
                <a:lnTo>
                  <a:pt x="243" y="227"/>
                </a:lnTo>
                <a:lnTo>
                  <a:pt x="241" y="227"/>
                </a:lnTo>
                <a:lnTo>
                  <a:pt x="241" y="226"/>
                </a:lnTo>
                <a:lnTo>
                  <a:pt x="240" y="226"/>
                </a:lnTo>
                <a:lnTo>
                  <a:pt x="240" y="227"/>
                </a:lnTo>
                <a:lnTo>
                  <a:pt x="240" y="226"/>
                </a:lnTo>
                <a:lnTo>
                  <a:pt x="240" y="227"/>
                </a:lnTo>
                <a:lnTo>
                  <a:pt x="240" y="226"/>
                </a:lnTo>
                <a:lnTo>
                  <a:pt x="238" y="226"/>
                </a:lnTo>
                <a:lnTo>
                  <a:pt x="238" y="224"/>
                </a:lnTo>
                <a:lnTo>
                  <a:pt x="238" y="223"/>
                </a:lnTo>
                <a:lnTo>
                  <a:pt x="238" y="221"/>
                </a:lnTo>
                <a:lnTo>
                  <a:pt x="238" y="219"/>
                </a:lnTo>
                <a:lnTo>
                  <a:pt x="238" y="218"/>
                </a:lnTo>
                <a:lnTo>
                  <a:pt x="236" y="218"/>
                </a:lnTo>
                <a:lnTo>
                  <a:pt x="236" y="216"/>
                </a:lnTo>
                <a:lnTo>
                  <a:pt x="236" y="215"/>
                </a:lnTo>
                <a:lnTo>
                  <a:pt x="236" y="213"/>
                </a:lnTo>
                <a:lnTo>
                  <a:pt x="236" y="211"/>
                </a:lnTo>
                <a:lnTo>
                  <a:pt x="236" y="210"/>
                </a:lnTo>
                <a:lnTo>
                  <a:pt x="235" y="210"/>
                </a:lnTo>
                <a:lnTo>
                  <a:pt x="236" y="208"/>
                </a:lnTo>
                <a:lnTo>
                  <a:pt x="235" y="208"/>
                </a:lnTo>
                <a:lnTo>
                  <a:pt x="235" y="207"/>
                </a:lnTo>
                <a:lnTo>
                  <a:pt x="235" y="205"/>
                </a:lnTo>
                <a:lnTo>
                  <a:pt x="235" y="203"/>
                </a:lnTo>
                <a:lnTo>
                  <a:pt x="233" y="203"/>
                </a:lnTo>
                <a:lnTo>
                  <a:pt x="233" y="202"/>
                </a:lnTo>
                <a:lnTo>
                  <a:pt x="233" y="203"/>
                </a:lnTo>
                <a:lnTo>
                  <a:pt x="233" y="202"/>
                </a:lnTo>
                <a:lnTo>
                  <a:pt x="232" y="202"/>
                </a:lnTo>
                <a:lnTo>
                  <a:pt x="230" y="202"/>
                </a:lnTo>
                <a:lnTo>
                  <a:pt x="230" y="200"/>
                </a:lnTo>
                <a:lnTo>
                  <a:pt x="232" y="200"/>
                </a:lnTo>
                <a:lnTo>
                  <a:pt x="233" y="202"/>
                </a:lnTo>
                <a:lnTo>
                  <a:pt x="233" y="200"/>
                </a:lnTo>
                <a:lnTo>
                  <a:pt x="233" y="199"/>
                </a:lnTo>
                <a:lnTo>
                  <a:pt x="232" y="199"/>
                </a:lnTo>
                <a:lnTo>
                  <a:pt x="230" y="199"/>
                </a:lnTo>
                <a:lnTo>
                  <a:pt x="230" y="200"/>
                </a:lnTo>
                <a:lnTo>
                  <a:pt x="228" y="200"/>
                </a:lnTo>
                <a:lnTo>
                  <a:pt x="228" y="199"/>
                </a:lnTo>
                <a:lnTo>
                  <a:pt x="230" y="199"/>
                </a:lnTo>
                <a:lnTo>
                  <a:pt x="230" y="197"/>
                </a:lnTo>
                <a:lnTo>
                  <a:pt x="228" y="199"/>
                </a:lnTo>
                <a:lnTo>
                  <a:pt x="228" y="197"/>
                </a:lnTo>
                <a:lnTo>
                  <a:pt x="228" y="195"/>
                </a:lnTo>
                <a:lnTo>
                  <a:pt x="228" y="194"/>
                </a:lnTo>
                <a:lnTo>
                  <a:pt x="227" y="194"/>
                </a:lnTo>
                <a:lnTo>
                  <a:pt x="227" y="192"/>
                </a:lnTo>
                <a:lnTo>
                  <a:pt x="228" y="192"/>
                </a:lnTo>
                <a:lnTo>
                  <a:pt x="228" y="191"/>
                </a:lnTo>
                <a:lnTo>
                  <a:pt x="228" y="189"/>
                </a:lnTo>
                <a:lnTo>
                  <a:pt x="230" y="189"/>
                </a:lnTo>
                <a:lnTo>
                  <a:pt x="230" y="187"/>
                </a:lnTo>
                <a:lnTo>
                  <a:pt x="230" y="186"/>
                </a:lnTo>
                <a:lnTo>
                  <a:pt x="232" y="186"/>
                </a:lnTo>
                <a:lnTo>
                  <a:pt x="232" y="184"/>
                </a:lnTo>
                <a:lnTo>
                  <a:pt x="232" y="183"/>
                </a:lnTo>
                <a:lnTo>
                  <a:pt x="232" y="181"/>
                </a:lnTo>
                <a:lnTo>
                  <a:pt x="233" y="181"/>
                </a:lnTo>
                <a:lnTo>
                  <a:pt x="233" y="179"/>
                </a:lnTo>
                <a:lnTo>
                  <a:pt x="233" y="178"/>
                </a:lnTo>
                <a:lnTo>
                  <a:pt x="233" y="176"/>
                </a:lnTo>
                <a:lnTo>
                  <a:pt x="233" y="175"/>
                </a:lnTo>
                <a:lnTo>
                  <a:pt x="235" y="173"/>
                </a:lnTo>
                <a:lnTo>
                  <a:pt x="235" y="175"/>
                </a:lnTo>
                <a:lnTo>
                  <a:pt x="235" y="176"/>
                </a:lnTo>
                <a:lnTo>
                  <a:pt x="236" y="175"/>
                </a:lnTo>
                <a:lnTo>
                  <a:pt x="235" y="175"/>
                </a:lnTo>
                <a:lnTo>
                  <a:pt x="236" y="175"/>
                </a:lnTo>
                <a:lnTo>
                  <a:pt x="235" y="175"/>
                </a:lnTo>
                <a:lnTo>
                  <a:pt x="235" y="173"/>
                </a:lnTo>
                <a:lnTo>
                  <a:pt x="236" y="173"/>
                </a:lnTo>
                <a:lnTo>
                  <a:pt x="235" y="171"/>
                </a:lnTo>
                <a:lnTo>
                  <a:pt x="235" y="170"/>
                </a:lnTo>
                <a:lnTo>
                  <a:pt x="235" y="168"/>
                </a:lnTo>
                <a:lnTo>
                  <a:pt x="235" y="167"/>
                </a:lnTo>
                <a:lnTo>
                  <a:pt x="235" y="165"/>
                </a:lnTo>
                <a:lnTo>
                  <a:pt x="236" y="165"/>
                </a:lnTo>
                <a:lnTo>
                  <a:pt x="238" y="163"/>
                </a:lnTo>
                <a:lnTo>
                  <a:pt x="236" y="163"/>
                </a:lnTo>
                <a:lnTo>
                  <a:pt x="236" y="165"/>
                </a:lnTo>
                <a:lnTo>
                  <a:pt x="235" y="165"/>
                </a:lnTo>
                <a:lnTo>
                  <a:pt x="233" y="165"/>
                </a:lnTo>
                <a:lnTo>
                  <a:pt x="233" y="163"/>
                </a:lnTo>
                <a:lnTo>
                  <a:pt x="232" y="163"/>
                </a:lnTo>
                <a:lnTo>
                  <a:pt x="230" y="162"/>
                </a:lnTo>
                <a:lnTo>
                  <a:pt x="228" y="162"/>
                </a:lnTo>
                <a:lnTo>
                  <a:pt x="228" y="160"/>
                </a:lnTo>
                <a:lnTo>
                  <a:pt x="227" y="160"/>
                </a:lnTo>
                <a:lnTo>
                  <a:pt x="227" y="159"/>
                </a:lnTo>
                <a:lnTo>
                  <a:pt x="225" y="159"/>
                </a:lnTo>
                <a:lnTo>
                  <a:pt x="225" y="157"/>
                </a:lnTo>
                <a:lnTo>
                  <a:pt x="224" y="157"/>
                </a:lnTo>
                <a:lnTo>
                  <a:pt x="224" y="155"/>
                </a:lnTo>
                <a:lnTo>
                  <a:pt x="222" y="154"/>
                </a:lnTo>
                <a:lnTo>
                  <a:pt x="222" y="152"/>
                </a:lnTo>
                <a:lnTo>
                  <a:pt x="220" y="152"/>
                </a:lnTo>
                <a:lnTo>
                  <a:pt x="219" y="151"/>
                </a:lnTo>
                <a:lnTo>
                  <a:pt x="219" y="149"/>
                </a:lnTo>
                <a:lnTo>
                  <a:pt x="217" y="149"/>
                </a:lnTo>
                <a:lnTo>
                  <a:pt x="217" y="147"/>
                </a:lnTo>
                <a:lnTo>
                  <a:pt x="217" y="149"/>
                </a:lnTo>
                <a:lnTo>
                  <a:pt x="216" y="147"/>
                </a:lnTo>
                <a:lnTo>
                  <a:pt x="214" y="146"/>
                </a:lnTo>
                <a:lnTo>
                  <a:pt x="212" y="146"/>
                </a:lnTo>
                <a:lnTo>
                  <a:pt x="214" y="146"/>
                </a:lnTo>
                <a:lnTo>
                  <a:pt x="214" y="147"/>
                </a:lnTo>
                <a:lnTo>
                  <a:pt x="214" y="149"/>
                </a:lnTo>
                <a:lnTo>
                  <a:pt x="216" y="149"/>
                </a:lnTo>
                <a:lnTo>
                  <a:pt x="216" y="151"/>
                </a:lnTo>
                <a:lnTo>
                  <a:pt x="217" y="151"/>
                </a:lnTo>
                <a:lnTo>
                  <a:pt x="217" y="152"/>
                </a:lnTo>
                <a:lnTo>
                  <a:pt x="219" y="152"/>
                </a:lnTo>
                <a:lnTo>
                  <a:pt x="219" y="154"/>
                </a:lnTo>
                <a:lnTo>
                  <a:pt x="219" y="155"/>
                </a:lnTo>
                <a:lnTo>
                  <a:pt x="220" y="155"/>
                </a:lnTo>
                <a:lnTo>
                  <a:pt x="220" y="157"/>
                </a:lnTo>
                <a:lnTo>
                  <a:pt x="222" y="157"/>
                </a:lnTo>
                <a:lnTo>
                  <a:pt x="222" y="159"/>
                </a:lnTo>
                <a:lnTo>
                  <a:pt x="222" y="157"/>
                </a:lnTo>
                <a:lnTo>
                  <a:pt x="222" y="159"/>
                </a:lnTo>
                <a:lnTo>
                  <a:pt x="222" y="160"/>
                </a:lnTo>
                <a:lnTo>
                  <a:pt x="224" y="160"/>
                </a:lnTo>
                <a:lnTo>
                  <a:pt x="225" y="160"/>
                </a:lnTo>
                <a:lnTo>
                  <a:pt x="225" y="162"/>
                </a:lnTo>
                <a:lnTo>
                  <a:pt x="227" y="162"/>
                </a:lnTo>
                <a:lnTo>
                  <a:pt x="227" y="163"/>
                </a:lnTo>
                <a:lnTo>
                  <a:pt x="228" y="163"/>
                </a:lnTo>
                <a:lnTo>
                  <a:pt x="228" y="165"/>
                </a:lnTo>
                <a:lnTo>
                  <a:pt x="230" y="165"/>
                </a:lnTo>
                <a:lnTo>
                  <a:pt x="230" y="163"/>
                </a:lnTo>
                <a:lnTo>
                  <a:pt x="230" y="165"/>
                </a:lnTo>
                <a:lnTo>
                  <a:pt x="232" y="165"/>
                </a:lnTo>
                <a:lnTo>
                  <a:pt x="232" y="167"/>
                </a:lnTo>
                <a:lnTo>
                  <a:pt x="232" y="168"/>
                </a:lnTo>
                <a:lnTo>
                  <a:pt x="232" y="170"/>
                </a:lnTo>
                <a:lnTo>
                  <a:pt x="230" y="170"/>
                </a:lnTo>
                <a:lnTo>
                  <a:pt x="230" y="171"/>
                </a:lnTo>
                <a:lnTo>
                  <a:pt x="230" y="173"/>
                </a:lnTo>
                <a:lnTo>
                  <a:pt x="228" y="173"/>
                </a:lnTo>
                <a:lnTo>
                  <a:pt x="228" y="175"/>
                </a:lnTo>
                <a:lnTo>
                  <a:pt x="228" y="176"/>
                </a:lnTo>
                <a:lnTo>
                  <a:pt x="228" y="178"/>
                </a:lnTo>
                <a:lnTo>
                  <a:pt x="227" y="179"/>
                </a:lnTo>
                <a:lnTo>
                  <a:pt x="228" y="179"/>
                </a:lnTo>
                <a:lnTo>
                  <a:pt x="227" y="179"/>
                </a:lnTo>
                <a:lnTo>
                  <a:pt x="227" y="181"/>
                </a:lnTo>
                <a:lnTo>
                  <a:pt x="227" y="183"/>
                </a:lnTo>
                <a:lnTo>
                  <a:pt x="225" y="183"/>
                </a:lnTo>
                <a:lnTo>
                  <a:pt x="225" y="184"/>
                </a:lnTo>
                <a:lnTo>
                  <a:pt x="225" y="186"/>
                </a:lnTo>
                <a:lnTo>
                  <a:pt x="225" y="187"/>
                </a:lnTo>
                <a:lnTo>
                  <a:pt x="224" y="189"/>
                </a:lnTo>
                <a:lnTo>
                  <a:pt x="222" y="189"/>
                </a:lnTo>
                <a:lnTo>
                  <a:pt x="222" y="191"/>
                </a:lnTo>
                <a:lnTo>
                  <a:pt x="220" y="191"/>
                </a:lnTo>
                <a:lnTo>
                  <a:pt x="220" y="192"/>
                </a:lnTo>
                <a:lnTo>
                  <a:pt x="219" y="192"/>
                </a:lnTo>
                <a:lnTo>
                  <a:pt x="219" y="194"/>
                </a:lnTo>
                <a:lnTo>
                  <a:pt x="217" y="194"/>
                </a:lnTo>
                <a:lnTo>
                  <a:pt x="217" y="195"/>
                </a:lnTo>
                <a:lnTo>
                  <a:pt x="217" y="194"/>
                </a:lnTo>
                <a:lnTo>
                  <a:pt x="216" y="195"/>
                </a:lnTo>
                <a:lnTo>
                  <a:pt x="216" y="194"/>
                </a:lnTo>
                <a:lnTo>
                  <a:pt x="214" y="194"/>
                </a:lnTo>
                <a:lnTo>
                  <a:pt x="214" y="195"/>
                </a:lnTo>
                <a:lnTo>
                  <a:pt x="212" y="197"/>
                </a:lnTo>
                <a:lnTo>
                  <a:pt x="211" y="197"/>
                </a:lnTo>
                <a:lnTo>
                  <a:pt x="209" y="197"/>
                </a:lnTo>
                <a:lnTo>
                  <a:pt x="211" y="197"/>
                </a:lnTo>
                <a:lnTo>
                  <a:pt x="211" y="199"/>
                </a:lnTo>
                <a:lnTo>
                  <a:pt x="209" y="199"/>
                </a:lnTo>
                <a:lnTo>
                  <a:pt x="209" y="197"/>
                </a:lnTo>
                <a:lnTo>
                  <a:pt x="209" y="195"/>
                </a:lnTo>
                <a:lnTo>
                  <a:pt x="208" y="195"/>
                </a:lnTo>
                <a:lnTo>
                  <a:pt x="206" y="195"/>
                </a:lnTo>
                <a:lnTo>
                  <a:pt x="208" y="195"/>
                </a:lnTo>
                <a:lnTo>
                  <a:pt x="206" y="195"/>
                </a:lnTo>
                <a:lnTo>
                  <a:pt x="206" y="194"/>
                </a:lnTo>
                <a:lnTo>
                  <a:pt x="208" y="194"/>
                </a:lnTo>
                <a:lnTo>
                  <a:pt x="206" y="194"/>
                </a:lnTo>
                <a:lnTo>
                  <a:pt x="206" y="192"/>
                </a:lnTo>
                <a:lnTo>
                  <a:pt x="206" y="191"/>
                </a:lnTo>
                <a:lnTo>
                  <a:pt x="206" y="192"/>
                </a:lnTo>
                <a:lnTo>
                  <a:pt x="204" y="192"/>
                </a:lnTo>
                <a:lnTo>
                  <a:pt x="204" y="194"/>
                </a:lnTo>
                <a:lnTo>
                  <a:pt x="206" y="194"/>
                </a:lnTo>
                <a:lnTo>
                  <a:pt x="206" y="192"/>
                </a:lnTo>
                <a:lnTo>
                  <a:pt x="206" y="194"/>
                </a:lnTo>
                <a:lnTo>
                  <a:pt x="206" y="195"/>
                </a:lnTo>
                <a:lnTo>
                  <a:pt x="208" y="195"/>
                </a:lnTo>
                <a:lnTo>
                  <a:pt x="208" y="197"/>
                </a:lnTo>
                <a:lnTo>
                  <a:pt x="208" y="195"/>
                </a:lnTo>
                <a:lnTo>
                  <a:pt x="208" y="197"/>
                </a:lnTo>
                <a:lnTo>
                  <a:pt x="208" y="199"/>
                </a:lnTo>
                <a:lnTo>
                  <a:pt x="206" y="199"/>
                </a:lnTo>
                <a:lnTo>
                  <a:pt x="206" y="200"/>
                </a:lnTo>
                <a:lnTo>
                  <a:pt x="204" y="200"/>
                </a:lnTo>
                <a:lnTo>
                  <a:pt x="204" y="202"/>
                </a:lnTo>
                <a:lnTo>
                  <a:pt x="204" y="200"/>
                </a:lnTo>
                <a:lnTo>
                  <a:pt x="204" y="199"/>
                </a:lnTo>
                <a:lnTo>
                  <a:pt x="203" y="197"/>
                </a:lnTo>
                <a:lnTo>
                  <a:pt x="204" y="197"/>
                </a:lnTo>
                <a:lnTo>
                  <a:pt x="203" y="197"/>
                </a:lnTo>
                <a:lnTo>
                  <a:pt x="203" y="195"/>
                </a:lnTo>
                <a:lnTo>
                  <a:pt x="204" y="194"/>
                </a:lnTo>
                <a:lnTo>
                  <a:pt x="203" y="194"/>
                </a:lnTo>
                <a:lnTo>
                  <a:pt x="203" y="195"/>
                </a:lnTo>
                <a:lnTo>
                  <a:pt x="203" y="197"/>
                </a:lnTo>
                <a:lnTo>
                  <a:pt x="201" y="197"/>
                </a:lnTo>
                <a:lnTo>
                  <a:pt x="203" y="197"/>
                </a:lnTo>
                <a:lnTo>
                  <a:pt x="204" y="197"/>
                </a:lnTo>
                <a:lnTo>
                  <a:pt x="203" y="197"/>
                </a:lnTo>
                <a:lnTo>
                  <a:pt x="203" y="199"/>
                </a:lnTo>
                <a:lnTo>
                  <a:pt x="203" y="200"/>
                </a:lnTo>
                <a:lnTo>
                  <a:pt x="201" y="200"/>
                </a:lnTo>
                <a:lnTo>
                  <a:pt x="201" y="202"/>
                </a:lnTo>
                <a:lnTo>
                  <a:pt x="201" y="203"/>
                </a:lnTo>
                <a:lnTo>
                  <a:pt x="200" y="203"/>
                </a:lnTo>
                <a:lnTo>
                  <a:pt x="200" y="202"/>
                </a:lnTo>
                <a:lnTo>
                  <a:pt x="200" y="200"/>
                </a:lnTo>
                <a:lnTo>
                  <a:pt x="200" y="199"/>
                </a:lnTo>
                <a:lnTo>
                  <a:pt x="201" y="199"/>
                </a:lnTo>
                <a:lnTo>
                  <a:pt x="201" y="197"/>
                </a:lnTo>
                <a:lnTo>
                  <a:pt x="200" y="197"/>
                </a:lnTo>
                <a:lnTo>
                  <a:pt x="200" y="199"/>
                </a:lnTo>
                <a:lnTo>
                  <a:pt x="200" y="200"/>
                </a:lnTo>
                <a:lnTo>
                  <a:pt x="198" y="200"/>
                </a:lnTo>
                <a:lnTo>
                  <a:pt x="198" y="199"/>
                </a:lnTo>
                <a:lnTo>
                  <a:pt x="198" y="200"/>
                </a:lnTo>
                <a:lnTo>
                  <a:pt x="198" y="199"/>
                </a:lnTo>
                <a:lnTo>
                  <a:pt x="198" y="197"/>
                </a:lnTo>
                <a:lnTo>
                  <a:pt x="196" y="197"/>
                </a:lnTo>
                <a:lnTo>
                  <a:pt x="196" y="195"/>
                </a:lnTo>
                <a:lnTo>
                  <a:pt x="198" y="195"/>
                </a:lnTo>
                <a:lnTo>
                  <a:pt x="196" y="195"/>
                </a:lnTo>
                <a:lnTo>
                  <a:pt x="198" y="195"/>
                </a:lnTo>
                <a:lnTo>
                  <a:pt x="196" y="195"/>
                </a:lnTo>
                <a:lnTo>
                  <a:pt x="195" y="197"/>
                </a:lnTo>
                <a:lnTo>
                  <a:pt x="195" y="199"/>
                </a:lnTo>
                <a:lnTo>
                  <a:pt x="193" y="199"/>
                </a:lnTo>
                <a:lnTo>
                  <a:pt x="193" y="197"/>
                </a:lnTo>
                <a:lnTo>
                  <a:pt x="192" y="197"/>
                </a:lnTo>
                <a:lnTo>
                  <a:pt x="192" y="199"/>
                </a:lnTo>
                <a:lnTo>
                  <a:pt x="192" y="200"/>
                </a:lnTo>
                <a:lnTo>
                  <a:pt x="192" y="202"/>
                </a:lnTo>
                <a:lnTo>
                  <a:pt x="193" y="202"/>
                </a:lnTo>
                <a:lnTo>
                  <a:pt x="192" y="202"/>
                </a:lnTo>
                <a:lnTo>
                  <a:pt x="190" y="200"/>
                </a:lnTo>
                <a:lnTo>
                  <a:pt x="190" y="202"/>
                </a:lnTo>
                <a:lnTo>
                  <a:pt x="190" y="200"/>
                </a:lnTo>
                <a:lnTo>
                  <a:pt x="190" y="199"/>
                </a:lnTo>
                <a:lnTo>
                  <a:pt x="190" y="197"/>
                </a:lnTo>
                <a:lnTo>
                  <a:pt x="188" y="197"/>
                </a:lnTo>
                <a:lnTo>
                  <a:pt x="188" y="199"/>
                </a:lnTo>
                <a:lnTo>
                  <a:pt x="188" y="197"/>
                </a:lnTo>
                <a:lnTo>
                  <a:pt x="188" y="195"/>
                </a:lnTo>
                <a:lnTo>
                  <a:pt x="187" y="195"/>
                </a:lnTo>
                <a:lnTo>
                  <a:pt x="188" y="195"/>
                </a:lnTo>
                <a:lnTo>
                  <a:pt x="188" y="194"/>
                </a:lnTo>
                <a:lnTo>
                  <a:pt x="190" y="194"/>
                </a:lnTo>
                <a:lnTo>
                  <a:pt x="190" y="192"/>
                </a:lnTo>
                <a:lnTo>
                  <a:pt x="190" y="194"/>
                </a:lnTo>
                <a:lnTo>
                  <a:pt x="188" y="194"/>
                </a:lnTo>
                <a:lnTo>
                  <a:pt x="188" y="192"/>
                </a:lnTo>
                <a:lnTo>
                  <a:pt x="187" y="192"/>
                </a:lnTo>
                <a:lnTo>
                  <a:pt x="187" y="194"/>
                </a:lnTo>
                <a:lnTo>
                  <a:pt x="187" y="192"/>
                </a:lnTo>
                <a:lnTo>
                  <a:pt x="185" y="192"/>
                </a:lnTo>
                <a:lnTo>
                  <a:pt x="185" y="194"/>
                </a:lnTo>
                <a:lnTo>
                  <a:pt x="185" y="192"/>
                </a:lnTo>
                <a:lnTo>
                  <a:pt x="185" y="191"/>
                </a:lnTo>
                <a:lnTo>
                  <a:pt x="187" y="191"/>
                </a:lnTo>
                <a:lnTo>
                  <a:pt x="185" y="191"/>
                </a:lnTo>
                <a:lnTo>
                  <a:pt x="184" y="191"/>
                </a:lnTo>
                <a:lnTo>
                  <a:pt x="184" y="192"/>
                </a:lnTo>
                <a:lnTo>
                  <a:pt x="182" y="192"/>
                </a:lnTo>
                <a:lnTo>
                  <a:pt x="182" y="194"/>
                </a:lnTo>
                <a:lnTo>
                  <a:pt x="180" y="194"/>
                </a:lnTo>
                <a:lnTo>
                  <a:pt x="182" y="194"/>
                </a:lnTo>
                <a:lnTo>
                  <a:pt x="182" y="195"/>
                </a:lnTo>
                <a:lnTo>
                  <a:pt x="180" y="195"/>
                </a:lnTo>
                <a:lnTo>
                  <a:pt x="180" y="194"/>
                </a:lnTo>
                <a:lnTo>
                  <a:pt x="179" y="194"/>
                </a:lnTo>
                <a:lnTo>
                  <a:pt x="179" y="195"/>
                </a:lnTo>
                <a:lnTo>
                  <a:pt x="177" y="195"/>
                </a:lnTo>
                <a:lnTo>
                  <a:pt x="176" y="195"/>
                </a:lnTo>
                <a:lnTo>
                  <a:pt x="176" y="194"/>
                </a:lnTo>
                <a:lnTo>
                  <a:pt x="176" y="192"/>
                </a:lnTo>
                <a:lnTo>
                  <a:pt x="177" y="192"/>
                </a:lnTo>
                <a:lnTo>
                  <a:pt x="177" y="191"/>
                </a:lnTo>
                <a:lnTo>
                  <a:pt x="176" y="191"/>
                </a:lnTo>
                <a:lnTo>
                  <a:pt x="174" y="191"/>
                </a:lnTo>
                <a:lnTo>
                  <a:pt x="176" y="191"/>
                </a:lnTo>
                <a:lnTo>
                  <a:pt x="174" y="191"/>
                </a:lnTo>
                <a:lnTo>
                  <a:pt x="174" y="189"/>
                </a:lnTo>
                <a:lnTo>
                  <a:pt x="176" y="189"/>
                </a:lnTo>
                <a:lnTo>
                  <a:pt x="176" y="191"/>
                </a:lnTo>
                <a:lnTo>
                  <a:pt x="176" y="189"/>
                </a:lnTo>
                <a:lnTo>
                  <a:pt x="177" y="189"/>
                </a:lnTo>
                <a:lnTo>
                  <a:pt x="176" y="189"/>
                </a:lnTo>
                <a:lnTo>
                  <a:pt x="176" y="187"/>
                </a:lnTo>
                <a:lnTo>
                  <a:pt x="176" y="186"/>
                </a:lnTo>
                <a:lnTo>
                  <a:pt x="176" y="184"/>
                </a:lnTo>
                <a:lnTo>
                  <a:pt x="174" y="184"/>
                </a:lnTo>
                <a:lnTo>
                  <a:pt x="174" y="183"/>
                </a:lnTo>
                <a:lnTo>
                  <a:pt x="172" y="183"/>
                </a:lnTo>
                <a:lnTo>
                  <a:pt x="171" y="181"/>
                </a:lnTo>
                <a:lnTo>
                  <a:pt x="169" y="181"/>
                </a:lnTo>
                <a:lnTo>
                  <a:pt x="169" y="179"/>
                </a:lnTo>
                <a:lnTo>
                  <a:pt x="171" y="179"/>
                </a:lnTo>
                <a:lnTo>
                  <a:pt x="171" y="178"/>
                </a:lnTo>
                <a:lnTo>
                  <a:pt x="169" y="176"/>
                </a:lnTo>
                <a:lnTo>
                  <a:pt x="171" y="176"/>
                </a:lnTo>
                <a:lnTo>
                  <a:pt x="172" y="176"/>
                </a:lnTo>
                <a:lnTo>
                  <a:pt x="172" y="175"/>
                </a:lnTo>
                <a:lnTo>
                  <a:pt x="172" y="173"/>
                </a:lnTo>
                <a:lnTo>
                  <a:pt x="171" y="173"/>
                </a:lnTo>
                <a:lnTo>
                  <a:pt x="171" y="171"/>
                </a:lnTo>
                <a:lnTo>
                  <a:pt x="172" y="171"/>
                </a:lnTo>
                <a:lnTo>
                  <a:pt x="172" y="170"/>
                </a:lnTo>
                <a:lnTo>
                  <a:pt x="172" y="168"/>
                </a:lnTo>
                <a:lnTo>
                  <a:pt x="171" y="168"/>
                </a:lnTo>
                <a:lnTo>
                  <a:pt x="171" y="167"/>
                </a:lnTo>
                <a:lnTo>
                  <a:pt x="169" y="165"/>
                </a:lnTo>
                <a:lnTo>
                  <a:pt x="169" y="163"/>
                </a:lnTo>
                <a:lnTo>
                  <a:pt x="168" y="163"/>
                </a:lnTo>
                <a:lnTo>
                  <a:pt x="169" y="163"/>
                </a:lnTo>
                <a:lnTo>
                  <a:pt x="169" y="162"/>
                </a:lnTo>
                <a:lnTo>
                  <a:pt x="169" y="160"/>
                </a:lnTo>
                <a:lnTo>
                  <a:pt x="171" y="159"/>
                </a:lnTo>
                <a:lnTo>
                  <a:pt x="171" y="157"/>
                </a:lnTo>
                <a:lnTo>
                  <a:pt x="171" y="155"/>
                </a:lnTo>
                <a:lnTo>
                  <a:pt x="171" y="154"/>
                </a:lnTo>
                <a:lnTo>
                  <a:pt x="169" y="154"/>
                </a:lnTo>
                <a:lnTo>
                  <a:pt x="169" y="152"/>
                </a:lnTo>
                <a:lnTo>
                  <a:pt x="169" y="151"/>
                </a:lnTo>
                <a:lnTo>
                  <a:pt x="168" y="151"/>
                </a:lnTo>
                <a:lnTo>
                  <a:pt x="169" y="149"/>
                </a:lnTo>
                <a:lnTo>
                  <a:pt x="169" y="147"/>
                </a:lnTo>
                <a:lnTo>
                  <a:pt x="169" y="146"/>
                </a:lnTo>
                <a:lnTo>
                  <a:pt x="171" y="146"/>
                </a:lnTo>
                <a:lnTo>
                  <a:pt x="171" y="144"/>
                </a:lnTo>
                <a:lnTo>
                  <a:pt x="172" y="144"/>
                </a:lnTo>
                <a:lnTo>
                  <a:pt x="172" y="146"/>
                </a:lnTo>
                <a:lnTo>
                  <a:pt x="174" y="146"/>
                </a:lnTo>
                <a:lnTo>
                  <a:pt x="176" y="146"/>
                </a:lnTo>
                <a:lnTo>
                  <a:pt x="176" y="144"/>
                </a:lnTo>
                <a:lnTo>
                  <a:pt x="176" y="143"/>
                </a:lnTo>
                <a:lnTo>
                  <a:pt x="174" y="143"/>
                </a:lnTo>
                <a:lnTo>
                  <a:pt x="176" y="141"/>
                </a:lnTo>
                <a:lnTo>
                  <a:pt x="177" y="141"/>
                </a:lnTo>
                <a:lnTo>
                  <a:pt x="179" y="139"/>
                </a:lnTo>
                <a:lnTo>
                  <a:pt x="179" y="138"/>
                </a:lnTo>
                <a:lnTo>
                  <a:pt x="180" y="138"/>
                </a:lnTo>
                <a:lnTo>
                  <a:pt x="182" y="138"/>
                </a:lnTo>
                <a:lnTo>
                  <a:pt x="182" y="139"/>
                </a:lnTo>
                <a:lnTo>
                  <a:pt x="184" y="139"/>
                </a:lnTo>
                <a:lnTo>
                  <a:pt x="184" y="141"/>
                </a:lnTo>
                <a:lnTo>
                  <a:pt x="185" y="141"/>
                </a:lnTo>
                <a:lnTo>
                  <a:pt x="187" y="141"/>
                </a:lnTo>
                <a:lnTo>
                  <a:pt x="188" y="141"/>
                </a:lnTo>
                <a:lnTo>
                  <a:pt x="190" y="141"/>
                </a:lnTo>
                <a:lnTo>
                  <a:pt x="190" y="139"/>
                </a:lnTo>
                <a:lnTo>
                  <a:pt x="192" y="139"/>
                </a:lnTo>
                <a:lnTo>
                  <a:pt x="193" y="139"/>
                </a:lnTo>
                <a:lnTo>
                  <a:pt x="195" y="139"/>
                </a:lnTo>
                <a:lnTo>
                  <a:pt x="196" y="139"/>
                </a:lnTo>
                <a:lnTo>
                  <a:pt x="196" y="138"/>
                </a:lnTo>
                <a:lnTo>
                  <a:pt x="196" y="136"/>
                </a:lnTo>
                <a:lnTo>
                  <a:pt x="196" y="135"/>
                </a:lnTo>
                <a:lnTo>
                  <a:pt x="198" y="135"/>
                </a:lnTo>
                <a:lnTo>
                  <a:pt x="196" y="135"/>
                </a:lnTo>
                <a:lnTo>
                  <a:pt x="198" y="133"/>
                </a:lnTo>
                <a:lnTo>
                  <a:pt x="196" y="133"/>
                </a:lnTo>
                <a:lnTo>
                  <a:pt x="198" y="133"/>
                </a:lnTo>
                <a:lnTo>
                  <a:pt x="196" y="133"/>
                </a:lnTo>
                <a:lnTo>
                  <a:pt x="196" y="135"/>
                </a:lnTo>
                <a:lnTo>
                  <a:pt x="196" y="133"/>
                </a:lnTo>
                <a:lnTo>
                  <a:pt x="195" y="133"/>
                </a:lnTo>
                <a:lnTo>
                  <a:pt x="195" y="135"/>
                </a:lnTo>
                <a:lnTo>
                  <a:pt x="196" y="135"/>
                </a:lnTo>
                <a:lnTo>
                  <a:pt x="196" y="136"/>
                </a:lnTo>
                <a:lnTo>
                  <a:pt x="195" y="136"/>
                </a:lnTo>
                <a:lnTo>
                  <a:pt x="193" y="136"/>
                </a:lnTo>
                <a:lnTo>
                  <a:pt x="193" y="135"/>
                </a:lnTo>
                <a:lnTo>
                  <a:pt x="193" y="133"/>
                </a:lnTo>
                <a:lnTo>
                  <a:pt x="193" y="131"/>
                </a:lnTo>
                <a:lnTo>
                  <a:pt x="193" y="130"/>
                </a:lnTo>
                <a:lnTo>
                  <a:pt x="195" y="130"/>
                </a:lnTo>
                <a:lnTo>
                  <a:pt x="193" y="130"/>
                </a:lnTo>
                <a:lnTo>
                  <a:pt x="193" y="131"/>
                </a:lnTo>
                <a:lnTo>
                  <a:pt x="192" y="131"/>
                </a:lnTo>
                <a:lnTo>
                  <a:pt x="192" y="133"/>
                </a:lnTo>
                <a:lnTo>
                  <a:pt x="190" y="133"/>
                </a:lnTo>
                <a:lnTo>
                  <a:pt x="190" y="131"/>
                </a:lnTo>
                <a:lnTo>
                  <a:pt x="190" y="133"/>
                </a:lnTo>
                <a:lnTo>
                  <a:pt x="188" y="133"/>
                </a:lnTo>
                <a:lnTo>
                  <a:pt x="188" y="131"/>
                </a:lnTo>
                <a:lnTo>
                  <a:pt x="190" y="131"/>
                </a:lnTo>
                <a:lnTo>
                  <a:pt x="190" y="130"/>
                </a:lnTo>
                <a:lnTo>
                  <a:pt x="190" y="128"/>
                </a:lnTo>
                <a:lnTo>
                  <a:pt x="190" y="127"/>
                </a:lnTo>
                <a:lnTo>
                  <a:pt x="188" y="127"/>
                </a:lnTo>
                <a:lnTo>
                  <a:pt x="188" y="128"/>
                </a:lnTo>
                <a:lnTo>
                  <a:pt x="188" y="130"/>
                </a:lnTo>
                <a:lnTo>
                  <a:pt x="188" y="128"/>
                </a:lnTo>
                <a:lnTo>
                  <a:pt x="187" y="128"/>
                </a:lnTo>
                <a:lnTo>
                  <a:pt x="187" y="130"/>
                </a:lnTo>
                <a:lnTo>
                  <a:pt x="185" y="130"/>
                </a:lnTo>
                <a:lnTo>
                  <a:pt x="185" y="128"/>
                </a:lnTo>
                <a:lnTo>
                  <a:pt x="185" y="127"/>
                </a:lnTo>
                <a:lnTo>
                  <a:pt x="184" y="127"/>
                </a:lnTo>
                <a:lnTo>
                  <a:pt x="184" y="125"/>
                </a:lnTo>
                <a:lnTo>
                  <a:pt x="184" y="123"/>
                </a:lnTo>
                <a:lnTo>
                  <a:pt x="182" y="123"/>
                </a:lnTo>
                <a:lnTo>
                  <a:pt x="182" y="122"/>
                </a:lnTo>
                <a:lnTo>
                  <a:pt x="180" y="122"/>
                </a:lnTo>
                <a:lnTo>
                  <a:pt x="180" y="120"/>
                </a:lnTo>
                <a:lnTo>
                  <a:pt x="180" y="119"/>
                </a:lnTo>
                <a:lnTo>
                  <a:pt x="182" y="119"/>
                </a:lnTo>
                <a:lnTo>
                  <a:pt x="182" y="117"/>
                </a:lnTo>
                <a:lnTo>
                  <a:pt x="180" y="119"/>
                </a:lnTo>
                <a:lnTo>
                  <a:pt x="180" y="117"/>
                </a:lnTo>
                <a:lnTo>
                  <a:pt x="180" y="115"/>
                </a:lnTo>
                <a:lnTo>
                  <a:pt x="182" y="115"/>
                </a:lnTo>
                <a:lnTo>
                  <a:pt x="182" y="114"/>
                </a:lnTo>
                <a:lnTo>
                  <a:pt x="182" y="112"/>
                </a:lnTo>
                <a:lnTo>
                  <a:pt x="180" y="112"/>
                </a:lnTo>
                <a:lnTo>
                  <a:pt x="179" y="111"/>
                </a:lnTo>
                <a:lnTo>
                  <a:pt x="180" y="111"/>
                </a:lnTo>
                <a:lnTo>
                  <a:pt x="180" y="109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79" y="106"/>
                </a:lnTo>
                <a:lnTo>
                  <a:pt x="179" y="104"/>
                </a:lnTo>
                <a:lnTo>
                  <a:pt x="179" y="103"/>
                </a:lnTo>
                <a:lnTo>
                  <a:pt x="179" y="101"/>
                </a:lnTo>
                <a:lnTo>
                  <a:pt x="180" y="101"/>
                </a:lnTo>
                <a:lnTo>
                  <a:pt x="180" y="99"/>
                </a:lnTo>
                <a:lnTo>
                  <a:pt x="180" y="98"/>
                </a:lnTo>
                <a:lnTo>
                  <a:pt x="182" y="98"/>
                </a:lnTo>
                <a:lnTo>
                  <a:pt x="182" y="96"/>
                </a:lnTo>
                <a:lnTo>
                  <a:pt x="182" y="95"/>
                </a:lnTo>
                <a:lnTo>
                  <a:pt x="182" y="93"/>
                </a:lnTo>
                <a:lnTo>
                  <a:pt x="182" y="91"/>
                </a:lnTo>
                <a:lnTo>
                  <a:pt x="184" y="90"/>
                </a:lnTo>
                <a:lnTo>
                  <a:pt x="184" y="88"/>
                </a:lnTo>
                <a:lnTo>
                  <a:pt x="182" y="88"/>
                </a:lnTo>
                <a:lnTo>
                  <a:pt x="182" y="87"/>
                </a:lnTo>
                <a:lnTo>
                  <a:pt x="184" y="87"/>
                </a:lnTo>
                <a:lnTo>
                  <a:pt x="184" y="88"/>
                </a:lnTo>
                <a:lnTo>
                  <a:pt x="185" y="88"/>
                </a:lnTo>
                <a:lnTo>
                  <a:pt x="184" y="88"/>
                </a:lnTo>
                <a:lnTo>
                  <a:pt x="185" y="88"/>
                </a:lnTo>
                <a:lnTo>
                  <a:pt x="185" y="87"/>
                </a:lnTo>
                <a:lnTo>
                  <a:pt x="187" y="87"/>
                </a:lnTo>
                <a:lnTo>
                  <a:pt x="187" y="88"/>
                </a:lnTo>
                <a:lnTo>
                  <a:pt x="188" y="87"/>
                </a:lnTo>
                <a:lnTo>
                  <a:pt x="190" y="87"/>
                </a:lnTo>
                <a:lnTo>
                  <a:pt x="190" y="88"/>
                </a:lnTo>
                <a:lnTo>
                  <a:pt x="192" y="88"/>
                </a:lnTo>
                <a:lnTo>
                  <a:pt x="192" y="87"/>
                </a:lnTo>
                <a:lnTo>
                  <a:pt x="192" y="88"/>
                </a:lnTo>
                <a:lnTo>
                  <a:pt x="193" y="88"/>
                </a:lnTo>
                <a:lnTo>
                  <a:pt x="195" y="88"/>
                </a:lnTo>
                <a:lnTo>
                  <a:pt x="195" y="90"/>
                </a:lnTo>
                <a:lnTo>
                  <a:pt x="196" y="90"/>
                </a:lnTo>
                <a:lnTo>
                  <a:pt x="198" y="90"/>
                </a:lnTo>
                <a:lnTo>
                  <a:pt x="198" y="88"/>
                </a:lnTo>
                <a:lnTo>
                  <a:pt x="196" y="88"/>
                </a:lnTo>
                <a:lnTo>
                  <a:pt x="196" y="87"/>
                </a:lnTo>
                <a:lnTo>
                  <a:pt x="196" y="85"/>
                </a:lnTo>
                <a:lnTo>
                  <a:pt x="195" y="85"/>
                </a:lnTo>
                <a:lnTo>
                  <a:pt x="195" y="83"/>
                </a:lnTo>
                <a:lnTo>
                  <a:pt x="195" y="82"/>
                </a:lnTo>
                <a:lnTo>
                  <a:pt x="193" y="82"/>
                </a:lnTo>
                <a:lnTo>
                  <a:pt x="193" y="80"/>
                </a:lnTo>
                <a:lnTo>
                  <a:pt x="192" y="80"/>
                </a:lnTo>
                <a:lnTo>
                  <a:pt x="192" y="79"/>
                </a:lnTo>
                <a:lnTo>
                  <a:pt x="190" y="79"/>
                </a:lnTo>
                <a:lnTo>
                  <a:pt x="190" y="77"/>
                </a:lnTo>
                <a:lnTo>
                  <a:pt x="188" y="75"/>
                </a:lnTo>
                <a:lnTo>
                  <a:pt x="188" y="74"/>
                </a:lnTo>
                <a:lnTo>
                  <a:pt x="187" y="74"/>
                </a:lnTo>
                <a:lnTo>
                  <a:pt x="187" y="72"/>
                </a:lnTo>
                <a:lnTo>
                  <a:pt x="185" y="72"/>
                </a:lnTo>
                <a:lnTo>
                  <a:pt x="185" y="71"/>
                </a:lnTo>
                <a:lnTo>
                  <a:pt x="184" y="71"/>
                </a:lnTo>
                <a:lnTo>
                  <a:pt x="182" y="71"/>
                </a:lnTo>
                <a:lnTo>
                  <a:pt x="182" y="69"/>
                </a:lnTo>
                <a:lnTo>
                  <a:pt x="184" y="69"/>
                </a:lnTo>
                <a:lnTo>
                  <a:pt x="184" y="67"/>
                </a:lnTo>
                <a:lnTo>
                  <a:pt x="182" y="66"/>
                </a:lnTo>
                <a:lnTo>
                  <a:pt x="182" y="64"/>
                </a:lnTo>
                <a:lnTo>
                  <a:pt x="180" y="64"/>
                </a:lnTo>
                <a:lnTo>
                  <a:pt x="179" y="64"/>
                </a:lnTo>
                <a:lnTo>
                  <a:pt x="177" y="64"/>
                </a:lnTo>
                <a:lnTo>
                  <a:pt x="177" y="63"/>
                </a:lnTo>
                <a:lnTo>
                  <a:pt x="177" y="61"/>
                </a:lnTo>
                <a:lnTo>
                  <a:pt x="177" y="59"/>
                </a:lnTo>
                <a:lnTo>
                  <a:pt x="177" y="58"/>
                </a:lnTo>
                <a:lnTo>
                  <a:pt x="179" y="58"/>
                </a:lnTo>
                <a:lnTo>
                  <a:pt x="179" y="56"/>
                </a:lnTo>
                <a:lnTo>
                  <a:pt x="180" y="56"/>
                </a:lnTo>
                <a:lnTo>
                  <a:pt x="180" y="58"/>
                </a:lnTo>
                <a:lnTo>
                  <a:pt x="182" y="58"/>
                </a:lnTo>
                <a:lnTo>
                  <a:pt x="182" y="56"/>
                </a:lnTo>
                <a:lnTo>
                  <a:pt x="182" y="55"/>
                </a:lnTo>
                <a:lnTo>
                  <a:pt x="180" y="55"/>
                </a:lnTo>
                <a:lnTo>
                  <a:pt x="182" y="53"/>
                </a:lnTo>
                <a:lnTo>
                  <a:pt x="184" y="53"/>
                </a:lnTo>
                <a:lnTo>
                  <a:pt x="184" y="51"/>
                </a:lnTo>
                <a:lnTo>
                  <a:pt x="185" y="51"/>
                </a:lnTo>
                <a:lnTo>
                  <a:pt x="185" y="53"/>
                </a:lnTo>
                <a:lnTo>
                  <a:pt x="187" y="53"/>
                </a:lnTo>
                <a:lnTo>
                  <a:pt x="187" y="55"/>
                </a:lnTo>
                <a:lnTo>
                  <a:pt x="188" y="55"/>
                </a:lnTo>
                <a:lnTo>
                  <a:pt x="188" y="56"/>
                </a:lnTo>
                <a:lnTo>
                  <a:pt x="190" y="56"/>
                </a:lnTo>
                <a:lnTo>
                  <a:pt x="192" y="58"/>
                </a:lnTo>
                <a:lnTo>
                  <a:pt x="192" y="59"/>
                </a:lnTo>
                <a:lnTo>
                  <a:pt x="193" y="59"/>
                </a:lnTo>
                <a:lnTo>
                  <a:pt x="195" y="59"/>
                </a:lnTo>
                <a:lnTo>
                  <a:pt x="195" y="61"/>
                </a:lnTo>
                <a:lnTo>
                  <a:pt x="196" y="61"/>
                </a:lnTo>
                <a:lnTo>
                  <a:pt x="196" y="63"/>
                </a:lnTo>
                <a:lnTo>
                  <a:pt x="198" y="64"/>
                </a:lnTo>
                <a:lnTo>
                  <a:pt x="200" y="64"/>
                </a:lnTo>
                <a:lnTo>
                  <a:pt x="200" y="66"/>
                </a:lnTo>
                <a:lnTo>
                  <a:pt x="200" y="67"/>
                </a:lnTo>
                <a:lnTo>
                  <a:pt x="201" y="67"/>
                </a:lnTo>
                <a:lnTo>
                  <a:pt x="201" y="69"/>
                </a:lnTo>
                <a:lnTo>
                  <a:pt x="201" y="67"/>
                </a:lnTo>
                <a:lnTo>
                  <a:pt x="201" y="69"/>
                </a:lnTo>
                <a:lnTo>
                  <a:pt x="203" y="69"/>
                </a:lnTo>
                <a:lnTo>
                  <a:pt x="203" y="71"/>
                </a:lnTo>
                <a:lnTo>
                  <a:pt x="204" y="71"/>
                </a:lnTo>
                <a:lnTo>
                  <a:pt x="204" y="72"/>
                </a:lnTo>
                <a:lnTo>
                  <a:pt x="204" y="74"/>
                </a:lnTo>
                <a:lnTo>
                  <a:pt x="206" y="74"/>
                </a:lnTo>
                <a:lnTo>
                  <a:pt x="206" y="75"/>
                </a:lnTo>
                <a:lnTo>
                  <a:pt x="208" y="75"/>
                </a:lnTo>
                <a:lnTo>
                  <a:pt x="208" y="77"/>
                </a:lnTo>
                <a:lnTo>
                  <a:pt x="209" y="77"/>
                </a:lnTo>
                <a:lnTo>
                  <a:pt x="209" y="79"/>
                </a:lnTo>
                <a:lnTo>
                  <a:pt x="209" y="80"/>
                </a:lnTo>
                <a:lnTo>
                  <a:pt x="209" y="82"/>
                </a:lnTo>
                <a:lnTo>
                  <a:pt x="209" y="80"/>
                </a:lnTo>
                <a:lnTo>
                  <a:pt x="208" y="80"/>
                </a:lnTo>
                <a:lnTo>
                  <a:pt x="206" y="80"/>
                </a:lnTo>
                <a:lnTo>
                  <a:pt x="206" y="79"/>
                </a:lnTo>
                <a:lnTo>
                  <a:pt x="204" y="79"/>
                </a:lnTo>
                <a:lnTo>
                  <a:pt x="204" y="77"/>
                </a:lnTo>
                <a:lnTo>
                  <a:pt x="203" y="77"/>
                </a:lnTo>
                <a:lnTo>
                  <a:pt x="203" y="75"/>
                </a:lnTo>
                <a:lnTo>
                  <a:pt x="203" y="74"/>
                </a:lnTo>
                <a:lnTo>
                  <a:pt x="201" y="74"/>
                </a:lnTo>
                <a:lnTo>
                  <a:pt x="201" y="75"/>
                </a:lnTo>
                <a:lnTo>
                  <a:pt x="201" y="74"/>
                </a:lnTo>
                <a:lnTo>
                  <a:pt x="200" y="74"/>
                </a:lnTo>
                <a:lnTo>
                  <a:pt x="200" y="72"/>
                </a:lnTo>
                <a:lnTo>
                  <a:pt x="198" y="72"/>
                </a:lnTo>
                <a:lnTo>
                  <a:pt x="200" y="72"/>
                </a:lnTo>
                <a:lnTo>
                  <a:pt x="200" y="74"/>
                </a:lnTo>
                <a:lnTo>
                  <a:pt x="200" y="75"/>
                </a:lnTo>
                <a:lnTo>
                  <a:pt x="201" y="75"/>
                </a:lnTo>
                <a:lnTo>
                  <a:pt x="201" y="77"/>
                </a:lnTo>
                <a:lnTo>
                  <a:pt x="200" y="77"/>
                </a:lnTo>
                <a:lnTo>
                  <a:pt x="200" y="79"/>
                </a:lnTo>
                <a:lnTo>
                  <a:pt x="201" y="79"/>
                </a:lnTo>
                <a:lnTo>
                  <a:pt x="203" y="79"/>
                </a:lnTo>
                <a:lnTo>
                  <a:pt x="203" y="80"/>
                </a:lnTo>
                <a:lnTo>
                  <a:pt x="204" y="80"/>
                </a:lnTo>
                <a:lnTo>
                  <a:pt x="204" y="82"/>
                </a:lnTo>
                <a:lnTo>
                  <a:pt x="206" y="82"/>
                </a:lnTo>
                <a:lnTo>
                  <a:pt x="206" y="83"/>
                </a:lnTo>
                <a:lnTo>
                  <a:pt x="208" y="83"/>
                </a:lnTo>
                <a:lnTo>
                  <a:pt x="208" y="85"/>
                </a:lnTo>
                <a:lnTo>
                  <a:pt x="209" y="85"/>
                </a:lnTo>
                <a:lnTo>
                  <a:pt x="209" y="87"/>
                </a:lnTo>
                <a:lnTo>
                  <a:pt x="209" y="88"/>
                </a:lnTo>
                <a:lnTo>
                  <a:pt x="211" y="88"/>
                </a:lnTo>
                <a:lnTo>
                  <a:pt x="211" y="87"/>
                </a:lnTo>
                <a:lnTo>
                  <a:pt x="211" y="88"/>
                </a:lnTo>
                <a:lnTo>
                  <a:pt x="212" y="88"/>
                </a:lnTo>
                <a:lnTo>
                  <a:pt x="212" y="90"/>
                </a:lnTo>
                <a:lnTo>
                  <a:pt x="214" y="90"/>
                </a:lnTo>
                <a:lnTo>
                  <a:pt x="214" y="91"/>
                </a:lnTo>
                <a:lnTo>
                  <a:pt x="216" y="91"/>
                </a:lnTo>
                <a:lnTo>
                  <a:pt x="216" y="93"/>
                </a:lnTo>
                <a:lnTo>
                  <a:pt x="217" y="93"/>
                </a:lnTo>
                <a:lnTo>
                  <a:pt x="217" y="95"/>
                </a:lnTo>
                <a:lnTo>
                  <a:pt x="217" y="96"/>
                </a:lnTo>
                <a:lnTo>
                  <a:pt x="219" y="96"/>
                </a:lnTo>
                <a:lnTo>
                  <a:pt x="219" y="98"/>
                </a:lnTo>
                <a:lnTo>
                  <a:pt x="219" y="99"/>
                </a:lnTo>
                <a:lnTo>
                  <a:pt x="220" y="99"/>
                </a:lnTo>
                <a:lnTo>
                  <a:pt x="220" y="101"/>
                </a:lnTo>
                <a:lnTo>
                  <a:pt x="222" y="101"/>
                </a:lnTo>
                <a:lnTo>
                  <a:pt x="222" y="103"/>
                </a:lnTo>
                <a:lnTo>
                  <a:pt x="222" y="104"/>
                </a:lnTo>
                <a:lnTo>
                  <a:pt x="224" y="104"/>
                </a:lnTo>
                <a:lnTo>
                  <a:pt x="224" y="106"/>
                </a:lnTo>
                <a:lnTo>
                  <a:pt x="224" y="107"/>
                </a:lnTo>
                <a:lnTo>
                  <a:pt x="224" y="109"/>
                </a:lnTo>
                <a:lnTo>
                  <a:pt x="225" y="109"/>
                </a:lnTo>
                <a:lnTo>
                  <a:pt x="225" y="111"/>
                </a:lnTo>
                <a:lnTo>
                  <a:pt x="227" y="111"/>
                </a:lnTo>
                <a:lnTo>
                  <a:pt x="227" y="112"/>
                </a:lnTo>
                <a:lnTo>
                  <a:pt x="227" y="114"/>
                </a:lnTo>
                <a:lnTo>
                  <a:pt x="228" y="114"/>
                </a:lnTo>
                <a:lnTo>
                  <a:pt x="228" y="115"/>
                </a:lnTo>
                <a:lnTo>
                  <a:pt x="230" y="117"/>
                </a:lnTo>
                <a:lnTo>
                  <a:pt x="230" y="119"/>
                </a:lnTo>
                <a:lnTo>
                  <a:pt x="230" y="120"/>
                </a:lnTo>
                <a:lnTo>
                  <a:pt x="232" y="120"/>
                </a:lnTo>
                <a:lnTo>
                  <a:pt x="233" y="122"/>
                </a:lnTo>
                <a:lnTo>
                  <a:pt x="235" y="123"/>
                </a:lnTo>
                <a:lnTo>
                  <a:pt x="236" y="123"/>
                </a:lnTo>
                <a:lnTo>
                  <a:pt x="236" y="125"/>
                </a:lnTo>
                <a:lnTo>
                  <a:pt x="236" y="127"/>
                </a:lnTo>
                <a:lnTo>
                  <a:pt x="238" y="128"/>
                </a:lnTo>
                <a:lnTo>
                  <a:pt x="238" y="130"/>
                </a:lnTo>
                <a:lnTo>
                  <a:pt x="240" y="130"/>
                </a:lnTo>
                <a:lnTo>
                  <a:pt x="240" y="131"/>
                </a:lnTo>
                <a:lnTo>
                  <a:pt x="241" y="131"/>
                </a:lnTo>
                <a:lnTo>
                  <a:pt x="241" y="133"/>
                </a:lnTo>
                <a:lnTo>
                  <a:pt x="243" y="133"/>
                </a:lnTo>
                <a:lnTo>
                  <a:pt x="243" y="135"/>
                </a:lnTo>
                <a:lnTo>
                  <a:pt x="244" y="135"/>
                </a:lnTo>
                <a:lnTo>
                  <a:pt x="244" y="136"/>
                </a:lnTo>
                <a:lnTo>
                  <a:pt x="246" y="136"/>
                </a:lnTo>
                <a:lnTo>
                  <a:pt x="246" y="138"/>
                </a:lnTo>
                <a:lnTo>
                  <a:pt x="248" y="138"/>
                </a:lnTo>
                <a:lnTo>
                  <a:pt x="248" y="139"/>
                </a:lnTo>
                <a:lnTo>
                  <a:pt x="249" y="139"/>
                </a:lnTo>
                <a:lnTo>
                  <a:pt x="249" y="141"/>
                </a:lnTo>
                <a:lnTo>
                  <a:pt x="251" y="141"/>
                </a:lnTo>
                <a:lnTo>
                  <a:pt x="252" y="141"/>
                </a:lnTo>
                <a:lnTo>
                  <a:pt x="252" y="143"/>
                </a:lnTo>
                <a:lnTo>
                  <a:pt x="254" y="144"/>
                </a:lnTo>
                <a:lnTo>
                  <a:pt x="254" y="146"/>
                </a:lnTo>
                <a:lnTo>
                  <a:pt x="256" y="147"/>
                </a:lnTo>
                <a:lnTo>
                  <a:pt x="256" y="149"/>
                </a:lnTo>
                <a:lnTo>
                  <a:pt x="257" y="149"/>
                </a:lnTo>
                <a:lnTo>
                  <a:pt x="257" y="151"/>
                </a:lnTo>
                <a:lnTo>
                  <a:pt x="257" y="152"/>
                </a:lnTo>
                <a:lnTo>
                  <a:pt x="259" y="154"/>
                </a:lnTo>
                <a:lnTo>
                  <a:pt x="260" y="155"/>
                </a:lnTo>
                <a:lnTo>
                  <a:pt x="262" y="157"/>
                </a:lnTo>
                <a:lnTo>
                  <a:pt x="262" y="159"/>
                </a:lnTo>
                <a:lnTo>
                  <a:pt x="264" y="159"/>
                </a:lnTo>
                <a:lnTo>
                  <a:pt x="264" y="160"/>
                </a:lnTo>
                <a:lnTo>
                  <a:pt x="265" y="160"/>
                </a:lnTo>
                <a:lnTo>
                  <a:pt x="265" y="162"/>
                </a:lnTo>
                <a:lnTo>
                  <a:pt x="267" y="162"/>
                </a:lnTo>
                <a:lnTo>
                  <a:pt x="267" y="163"/>
                </a:lnTo>
                <a:lnTo>
                  <a:pt x="268" y="163"/>
                </a:lnTo>
                <a:lnTo>
                  <a:pt x="268" y="165"/>
                </a:lnTo>
                <a:lnTo>
                  <a:pt x="270" y="165"/>
                </a:lnTo>
                <a:lnTo>
                  <a:pt x="270" y="167"/>
                </a:lnTo>
                <a:lnTo>
                  <a:pt x="272" y="167"/>
                </a:lnTo>
                <a:lnTo>
                  <a:pt x="272" y="168"/>
                </a:lnTo>
                <a:lnTo>
                  <a:pt x="273" y="168"/>
                </a:lnTo>
                <a:lnTo>
                  <a:pt x="273" y="170"/>
                </a:lnTo>
                <a:lnTo>
                  <a:pt x="273" y="171"/>
                </a:lnTo>
                <a:lnTo>
                  <a:pt x="275" y="171"/>
                </a:lnTo>
                <a:lnTo>
                  <a:pt x="275" y="173"/>
                </a:lnTo>
                <a:lnTo>
                  <a:pt x="276" y="173"/>
                </a:lnTo>
                <a:lnTo>
                  <a:pt x="276" y="175"/>
                </a:lnTo>
                <a:lnTo>
                  <a:pt x="278" y="176"/>
                </a:lnTo>
                <a:lnTo>
                  <a:pt x="278" y="178"/>
                </a:lnTo>
                <a:lnTo>
                  <a:pt x="280" y="178"/>
                </a:lnTo>
                <a:lnTo>
                  <a:pt x="280" y="179"/>
                </a:lnTo>
                <a:lnTo>
                  <a:pt x="281" y="181"/>
                </a:lnTo>
                <a:lnTo>
                  <a:pt x="281" y="183"/>
                </a:lnTo>
                <a:lnTo>
                  <a:pt x="281" y="184"/>
                </a:lnTo>
                <a:lnTo>
                  <a:pt x="283" y="184"/>
                </a:lnTo>
                <a:lnTo>
                  <a:pt x="283" y="186"/>
                </a:lnTo>
                <a:lnTo>
                  <a:pt x="283" y="187"/>
                </a:lnTo>
                <a:lnTo>
                  <a:pt x="283" y="189"/>
                </a:lnTo>
                <a:lnTo>
                  <a:pt x="283" y="191"/>
                </a:lnTo>
                <a:lnTo>
                  <a:pt x="284" y="192"/>
                </a:lnTo>
                <a:lnTo>
                  <a:pt x="286" y="192"/>
                </a:lnTo>
                <a:lnTo>
                  <a:pt x="286" y="194"/>
                </a:lnTo>
                <a:lnTo>
                  <a:pt x="288" y="195"/>
                </a:lnTo>
                <a:lnTo>
                  <a:pt x="288" y="197"/>
                </a:lnTo>
                <a:lnTo>
                  <a:pt x="289" y="197"/>
                </a:lnTo>
                <a:lnTo>
                  <a:pt x="289" y="199"/>
                </a:lnTo>
                <a:lnTo>
                  <a:pt x="291" y="199"/>
                </a:lnTo>
                <a:lnTo>
                  <a:pt x="291" y="200"/>
                </a:lnTo>
                <a:lnTo>
                  <a:pt x="292" y="200"/>
                </a:lnTo>
                <a:lnTo>
                  <a:pt x="292" y="202"/>
                </a:lnTo>
                <a:lnTo>
                  <a:pt x="294" y="202"/>
                </a:lnTo>
                <a:lnTo>
                  <a:pt x="294" y="203"/>
                </a:lnTo>
                <a:lnTo>
                  <a:pt x="296" y="203"/>
                </a:lnTo>
                <a:lnTo>
                  <a:pt x="297" y="203"/>
                </a:lnTo>
                <a:lnTo>
                  <a:pt x="297" y="205"/>
                </a:lnTo>
                <a:lnTo>
                  <a:pt x="299" y="205"/>
                </a:lnTo>
                <a:lnTo>
                  <a:pt x="299" y="207"/>
                </a:lnTo>
                <a:lnTo>
                  <a:pt x="300" y="207"/>
                </a:lnTo>
                <a:lnTo>
                  <a:pt x="300" y="208"/>
                </a:lnTo>
                <a:lnTo>
                  <a:pt x="302" y="208"/>
                </a:lnTo>
                <a:lnTo>
                  <a:pt x="304" y="208"/>
                </a:lnTo>
                <a:lnTo>
                  <a:pt x="304" y="210"/>
                </a:lnTo>
                <a:lnTo>
                  <a:pt x="305" y="211"/>
                </a:lnTo>
                <a:lnTo>
                  <a:pt x="307" y="211"/>
                </a:lnTo>
                <a:lnTo>
                  <a:pt x="307" y="210"/>
                </a:lnTo>
                <a:lnTo>
                  <a:pt x="308" y="210"/>
                </a:lnTo>
                <a:lnTo>
                  <a:pt x="308" y="211"/>
                </a:lnTo>
                <a:lnTo>
                  <a:pt x="310" y="211"/>
                </a:lnTo>
                <a:lnTo>
                  <a:pt x="308" y="211"/>
                </a:lnTo>
                <a:lnTo>
                  <a:pt x="308" y="210"/>
                </a:lnTo>
                <a:lnTo>
                  <a:pt x="308" y="208"/>
                </a:lnTo>
                <a:lnTo>
                  <a:pt x="308" y="207"/>
                </a:lnTo>
                <a:lnTo>
                  <a:pt x="308" y="205"/>
                </a:lnTo>
                <a:lnTo>
                  <a:pt x="310" y="205"/>
                </a:lnTo>
                <a:lnTo>
                  <a:pt x="310" y="203"/>
                </a:lnTo>
                <a:lnTo>
                  <a:pt x="310" y="202"/>
                </a:lnTo>
                <a:lnTo>
                  <a:pt x="310" y="200"/>
                </a:lnTo>
                <a:lnTo>
                  <a:pt x="308" y="200"/>
                </a:lnTo>
                <a:lnTo>
                  <a:pt x="308" y="199"/>
                </a:lnTo>
                <a:lnTo>
                  <a:pt x="308" y="197"/>
                </a:lnTo>
                <a:lnTo>
                  <a:pt x="308" y="199"/>
                </a:lnTo>
                <a:lnTo>
                  <a:pt x="307" y="199"/>
                </a:lnTo>
                <a:lnTo>
                  <a:pt x="308" y="199"/>
                </a:lnTo>
                <a:lnTo>
                  <a:pt x="308" y="200"/>
                </a:lnTo>
                <a:lnTo>
                  <a:pt x="307" y="200"/>
                </a:lnTo>
                <a:lnTo>
                  <a:pt x="308" y="200"/>
                </a:lnTo>
                <a:lnTo>
                  <a:pt x="308" y="202"/>
                </a:lnTo>
                <a:lnTo>
                  <a:pt x="308" y="203"/>
                </a:lnTo>
                <a:lnTo>
                  <a:pt x="307" y="203"/>
                </a:lnTo>
                <a:lnTo>
                  <a:pt x="307" y="205"/>
                </a:lnTo>
                <a:lnTo>
                  <a:pt x="305" y="205"/>
                </a:lnTo>
                <a:lnTo>
                  <a:pt x="304" y="205"/>
                </a:lnTo>
                <a:lnTo>
                  <a:pt x="302" y="205"/>
                </a:lnTo>
                <a:lnTo>
                  <a:pt x="302" y="203"/>
                </a:lnTo>
                <a:lnTo>
                  <a:pt x="300" y="203"/>
                </a:lnTo>
                <a:lnTo>
                  <a:pt x="299" y="202"/>
                </a:lnTo>
                <a:lnTo>
                  <a:pt x="297" y="200"/>
                </a:lnTo>
                <a:lnTo>
                  <a:pt x="296" y="199"/>
                </a:lnTo>
                <a:lnTo>
                  <a:pt x="294" y="199"/>
                </a:lnTo>
                <a:lnTo>
                  <a:pt x="294" y="197"/>
                </a:lnTo>
                <a:lnTo>
                  <a:pt x="292" y="195"/>
                </a:lnTo>
                <a:lnTo>
                  <a:pt x="291" y="195"/>
                </a:lnTo>
                <a:lnTo>
                  <a:pt x="291" y="194"/>
                </a:lnTo>
                <a:lnTo>
                  <a:pt x="291" y="192"/>
                </a:lnTo>
                <a:lnTo>
                  <a:pt x="289" y="192"/>
                </a:lnTo>
                <a:lnTo>
                  <a:pt x="291" y="192"/>
                </a:lnTo>
                <a:lnTo>
                  <a:pt x="289" y="192"/>
                </a:lnTo>
                <a:lnTo>
                  <a:pt x="289" y="191"/>
                </a:lnTo>
                <a:lnTo>
                  <a:pt x="289" y="189"/>
                </a:lnTo>
                <a:lnTo>
                  <a:pt x="289" y="187"/>
                </a:lnTo>
                <a:lnTo>
                  <a:pt x="289" y="186"/>
                </a:lnTo>
                <a:lnTo>
                  <a:pt x="289" y="184"/>
                </a:lnTo>
                <a:lnTo>
                  <a:pt x="288" y="184"/>
                </a:lnTo>
                <a:lnTo>
                  <a:pt x="288" y="183"/>
                </a:lnTo>
                <a:lnTo>
                  <a:pt x="286" y="183"/>
                </a:lnTo>
                <a:lnTo>
                  <a:pt x="286" y="181"/>
                </a:lnTo>
                <a:lnTo>
                  <a:pt x="284" y="179"/>
                </a:lnTo>
                <a:lnTo>
                  <a:pt x="284" y="178"/>
                </a:lnTo>
                <a:lnTo>
                  <a:pt x="283" y="178"/>
                </a:lnTo>
                <a:lnTo>
                  <a:pt x="283" y="176"/>
                </a:lnTo>
                <a:lnTo>
                  <a:pt x="283" y="175"/>
                </a:lnTo>
                <a:lnTo>
                  <a:pt x="281" y="175"/>
                </a:lnTo>
                <a:lnTo>
                  <a:pt x="281" y="173"/>
                </a:lnTo>
                <a:lnTo>
                  <a:pt x="281" y="171"/>
                </a:lnTo>
                <a:lnTo>
                  <a:pt x="280" y="171"/>
                </a:lnTo>
                <a:lnTo>
                  <a:pt x="280" y="170"/>
                </a:lnTo>
                <a:lnTo>
                  <a:pt x="278" y="170"/>
                </a:lnTo>
                <a:lnTo>
                  <a:pt x="278" y="168"/>
                </a:lnTo>
                <a:lnTo>
                  <a:pt x="278" y="167"/>
                </a:lnTo>
                <a:lnTo>
                  <a:pt x="276" y="167"/>
                </a:lnTo>
                <a:lnTo>
                  <a:pt x="276" y="165"/>
                </a:lnTo>
                <a:lnTo>
                  <a:pt x="276" y="163"/>
                </a:lnTo>
                <a:lnTo>
                  <a:pt x="275" y="163"/>
                </a:lnTo>
                <a:lnTo>
                  <a:pt x="275" y="162"/>
                </a:lnTo>
                <a:lnTo>
                  <a:pt x="273" y="157"/>
                </a:lnTo>
                <a:lnTo>
                  <a:pt x="273" y="155"/>
                </a:lnTo>
                <a:lnTo>
                  <a:pt x="272" y="155"/>
                </a:lnTo>
                <a:lnTo>
                  <a:pt x="270" y="155"/>
                </a:lnTo>
                <a:lnTo>
                  <a:pt x="270" y="154"/>
                </a:lnTo>
                <a:lnTo>
                  <a:pt x="268" y="154"/>
                </a:lnTo>
                <a:lnTo>
                  <a:pt x="268" y="152"/>
                </a:lnTo>
                <a:lnTo>
                  <a:pt x="267" y="152"/>
                </a:lnTo>
                <a:lnTo>
                  <a:pt x="267" y="151"/>
                </a:lnTo>
                <a:lnTo>
                  <a:pt x="267" y="149"/>
                </a:lnTo>
                <a:lnTo>
                  <a:pt x="265" y="149"/>
                </a:lnTo>
                <a:lnTo>
                  <a:pt x="264" y="147"/>
                </a:lnTo>
                <a:lnTo>
                  <a:pt x="264" y="146"/>
                </a:lnTo>
                <a:lnTo>
                  <a:pt x="262" y="146"/>
                </a:lnTo>
                <a:lnTo>
                  <a:pt x="262" y="144"/>
                </a:lnTo>
                <a:lnTo>
                  <a:pt x="262" y="143"/>
                </a:lnTo>
                <a:lnTo>
                  <a:pt x="260" y="143"/>
                </a:lnTo>
                <a:lnTo>
                  <a:pt x="260" y="141"/>
                </a:lnTo>
                <a:lnTo>
                  <a:pt x="259" y="141"/>
                </a:lnTo>
                <a:lnTo>
                  <a:pt x="259" y="139"/>
                </a:lnTo>
                <a:lnTo>
                  <a:pt x="257" y="139"/>
                </a:lnTo>
                <a:lnTo>
                  <a:pt x="257" y="138"/>
                </a:lnTo>
                <a:lnTo>
                  <a:pt x="256" y="138"/>
                </a:lnTo>
                <a:lnTo>
                  <a:pt x="256" y="136"/>
                </a:lnTo>
                <a:lnTo>
                  <a:pt x="254" y="136"/>
                </a:lnTo>
                <a:lnTo>
                  <a:pt x="254" y="135"/>
                </a:lnTo>
                <a:lnTo>
                  <a:pt x="252" y="135"/>
                </a:lnTo>
                <a:lnTo>
                  <a:pt x="252" y="133"/>
                </a:lnTo>
                <a:lnTo>
                  <a:pt x="251" y="133"/>
                </a:lnTo>
                <a:lnTo>
                  <a:pt x="251" y="131"/>
                </a:lnTo>
                <a:lnTo>
                  <a:pt x="251" y="130"/>
                </a:lnTo>
                <a:lnTo>
                  <a:pt x="251" y="128"/>
                </a:lnTo>
                <a:lnTo>
                  <a:pt x="249" y="128"/>
                </a:lnTo>
                <a:lnTo>
                  <a:pt x="249" y="127"/>
                </a:lnTo>
                <a:lnTo>
                  <a:pt x="248" y="127"/>
                </a:lnTo>
                <a:lnTo>
                  <a:pt x="248" y="125"/>
                </a:lnTo>
                <a:lnTo>
                  <a:pt x="246" y="125"/>
                </a:lnTo>
                <a:lnTo>
                  <a:pt x="244" y="125"/>
                </a:lnTo>
                <a:lnTo>
                  <a:pt x="244" y="123"/>
                </a:lnTo>
                <a:lnTo>
                  <a:pt x="243" y="123"/>
                </a:lnTo>
                <a:lnTo>
                  <a:pt x="243" y="122"/>
                </a:lnTo>
                <a:lnTo>
                  <a:pt x="241" y="122"/>
                </a:lnTo>
                <a:lnTo>
                  <a:pt x="241" y="120"/>
                </a:lnTo>
                <a:lnTo>
                  <a:pt x="240" y="119"/>
                </a:lnTo>
                <a:lnTo>
                  <a:pt x="240" y="117"/>
                </a:lnTo>
                <a:lnTo>
                  <a:pt x="240" y="115"/>
                </a:lnTo>
                <a:lnTo>
                  <a:pt x="240" y="114"/>
                </a:lnTo>
                <a:lnTo>
                  <a:pt x="241" y="114"/>
                </a:lnTo>
                <a:lnTo>
                  <a:pt x="240" y="114"/>
                </a:lnTo>
                <a:lnTo>
                  <a:pt x="238" y="114"/>
                </a:lnTo>
                <a:lnTo>
                  <a:pt x="238" y="115"/>
                </a:lnTo>
                <a:lnTo>
                  <a:pt x="238" y="114"/>
                </a:lnTo>
                <a:lnTo>
                  <a:pt x="236" y="114"/>
                </a:lnTo>
                <a:lnTo>
                  <a:pt x="236" y="112"/>
                </a:lnTo>
                <a:lnTo>
                  <a:pt x="236" y="111"/>
                </a:lnTo>
                <a:lnTo>
                  <a:pt x="238" y="111"/>
                </a:lnTo>
                <a:lnTo>
                  <a:pt x="240" y="111"/>
                </a:lnTo>
                <a:lnTo>
                  <a:pt x="240" y="109"/>
                </a:lnTo>
                <a:lnTo>
                  <a:pt x="241" y="109"/>
                </a:lnTo>
                <a:lnTo>
                  <a:pt x="240" y="109"/>
                </a:lnTo>
                <a:lnTo>
                  <a:pt x="240" y="107"/>
                </a:lnTo>
                <a:lnTo>
                  <a:pt x="240" y="109"/>
                </a:lnTo>
                <a:lnTo>
                  <a:pt x="238" y="109"/>
                </a:lnTo>
                <a:lnTo>
                  <a:pt x="238" y="107"/>
                </a:lnTo>
                <a:lnTo>
                  <a:pt x="238" y="109"/>
                </a:lnTo>
                <a:lnTo>
                  <a:pt x="238" y="107"/>
                </a:lnTo>
                <a:lnTo>
                  <a:pt x="236" y="107"/>
                </a:lnTo>
                <a:lnTo>
                  <a:pt x="235" y="107"/>
                </a:lnTo>
                <a:lnTo>
                  <a:pt x="235" y="109"/>
                </a:lnTo>
                <a:lnTo>
                  <a:pt x="235" y="107"/>
                </a:lnTo>
                <a:lnTo>
                  <a:pt x="233" y="107"/>
                </a:lnTo>
                <a:lnTo>
                  <a:pt x="232" y="107"/>
                </a:lnTo>
                <a:lnTo>
                  <a:pt x="232" y="106"/>
                </a:lnTo>
                <a:lnTo>
                  <a:pt x="232" y="104"/>
                </a:lnTo>
                <a:lnTo>
                  <a:pt x="232" y="103"/>
                </a:lnTo>
                <a:lnTo>
                  <a:pt x="232" y="101"/>
                </a:lnTo>
                <a:lnTo>
                  <a:pt x="232" y="99"/>
                </a:lnTo>
                <a:lnTo>
                  <a:pt x="230" y="99"/>
                </a:lnTo>
                <a:lnTo>
                  <a:pt x="228" y="99"/>
                </a:lnTo>
                <a:lnTo>
                  <a:pt x="228" y="98"/>
                </a:lnTo>
                <a:lnTo>
                  <a:pt x="227" y="98"/>
                </a:lnTo>
                <a:lnTo>
                  <a:pt x="228" y="98"/>
                </a:lnTo>
                <a:lnTo>
                  <a:pt x="227" y="98"/>
                </a:lnTo>
                <a:lnTo>
                  <a:pt x="227" y="96"/>
                </a:lnTo>
                <a:lnTo>
                  <a:pt x="225" y="96"/>
                </a:lnTo>
                <a:lnTo>
                  <a:pt x="225" y="95"/>
                </a:lnTo>
                <a:lnTo>
                  <a:pt x="225" y="93"/>
                </a:lnTo>
                <a:lnTo>
                  <a:pt x="224" y="93"/>
                </a:lnTo>
                <a:lnTo>
                  <a:pt x="224" y="91"/>
                </a:lnTo>
                <a:lnTo>
                  <a:pt x="222" y="91"/>
                </a:lnTo>
                <a:lnTo>
                  <a:pt x="222" y="90"/>
                </a:lnTo>
                <a:lnTo>
                  <a:pt x="222" y="88"/>
                </a:lnTo>
                <a:lnTo>
                  <a:pt x="220" y="88"/>
                </a:lnTo>
                <a:lnTo>
                  <a:pt x="220" y="87"/>
                </a:lnTo>
                <a:lnTo>
                  <a:pt x="219" y="87"/>
                </a:lnTo>
                <a:lnTo>
                  <a:pt x="219" y="85"/>
                </a:lnTo>
                <a:lnTo>
                  <a:pt x="220" y="85"/>
                </a:lnTo>
                <a:lnTo>
                  <a:pt x="220" y="83"/>
                </a:lnTo>
                <a:lnTo>
                  <a:pt x="220" y="85"/>
                </a:lnTo>
                <a:lnTo>
                  <a:pt x="222" y="85"/>
                </a:lnTo>
                <a:lnTo>
                  <a:pt x="222" y="83"/>
                </a:lnTo>
                <a:lnTo>
                  <a:pt x="224" y="83"/>
                </a:lnTo>
                <a:lnTo>
                  <a:pt x="222" y="83"/>
                </a:lnTo>
                <a:lnTo>
                  <a:pt x="224" y="83"/>
                </a:lnTo>
                <a:lnTo>
                  <a:pt x="222" y="82"/>
                </a:lnTo>
                <a:lnTo>
                  <a:pt x="224" y="82"/>
                </a:lnTo>
                <a:lnTo>
                  <a:pt x="222" y="82"/>
                </a:lnTo>
                <a:lnTo>
                  <a:pt x="222" y="80"/>
                </a:lnTo>
                <a:lnTo>
                  <a:pt x="220" y="80"/>
                </a:lnTo>
                <a:lnTo>
                  <a:pt x="220" y="79"/>
                </a:lnTo>
                <a:lnTo>
                  <a:pt x="219" y="79"/>
                </a:lnTo>
                <a:lnTo>
                  <a:pt x="219" y="77"/>
                </a:lnTo>
                <a:lnTo>
                  <a:pt x="217" y="77"/>
                </a:lnTo>
                <a:lnTo>
                  <a:pt x="217" y="75"/>
                </a:lnTo>
                <a:lnTo>
                  <a:pt x="216" y="75"/>
                </a:lnTo>
                <a:lnTo>
                  <a:pt x="216" y="74"/>
                </a:lnTo>
                <a:lnTo>
                  <a:pt x="214" y="74"/>
                </a:lnTo>
                <a:lnTo>
                  <a:pt x="212" y="72"/>
                </a:lnTo>
                <a:lnTo>
                  <a:pt x="211" y="71"/>
                </a:lnTo>
                <a:lnTo>
                  <a:pt x="209" y="69"/>
                </a:lnTo>
                <a:lnTo>
                  <a:pt x="209" y="67"/>
                </a:lnTo>
                <a:lnTo>
                  <a:pt x="208" y="67"/>
                </a:lnTo>
                <a:lnTo>
                  <a:pt x="206" y="67"/>
                </a:lnTo>
                <a:lnTo>
                  <a:pt x="206" y="66"/>
                </a:lnTo>
                <a:lnTo>
                  <a:pt x="204" y="64"/>
                </a:lnTo>
                <a:lnTo>
                  <a:pt x="204" y="63"/>
                </a:lnTo>
                <a:lnTo>
                  <a:pt x="204" y="61"/>
                </a:lnTo>
                <a:lnTo>
                  <a:pt x="203" y="61"/>
                </a:lnTo>
                <a:lnTo>
                  <a:pt x="203" y="63"/>
                </a:lnTo>
                <a:lnTo>
                  <a:pt x="203" y="61"/>
                </a:lnTo>
                <a:lnTo>
                  <a:pt x="201" y="61"/>
                </a:lnTo>
                <a:lnTo>
                  <a:pt x="200" y="59"/>
                </a:lnTo>
                <a:lnTo>
                  <a:pt x="200" y="58"/>
                </a:lnTo>
                <a:lnTo>
                  <a:pt x="200" y="59"/>
                </a:lnTo>
                <a:lnTo>
                  <a:pt x="200" y="58"/>
                </a:lnTo>
                <a:lnTo>
                  <a:pt x="198" y="58"/>
                </a:lnTo>
                <a:lnTo>
                  <a:pt x="196" y="56"/>
                </a:lnTo>
                <a:lnTo>
                  <a:pt x="196" y="55"/>
                </a:lnTo>
                <a:lnTo>
                  <a:pt x="195" y="55"/>
                </a:lnTo>
                <a:lnTo>
                  <a:pt x="195" y="53"/>
                </a:lnTo>
                <a:lnTo>
                  <a:pt x="196" y="51"/>
                </a:lnTo>
                <a:lnTo>
                  <a:pt x="196" y="50"/>
                </a:lnTo>
                <a:lnTo>
                  <a:pt x="196" y="48"/>
                </a:lnTo>
                <a:lnTo>
                  <a:pt x="196" y="47"/>
                </a:lnTo>
                <a:lnTo>
                  <a:pt x="198" y="45"/>
                </a:lnTo>
                <a:lnTo>
                  <a:pt x="198" y="43"/>
                </a:lnTo>
                <a:lnTo>
                  <a:pt x="198" y="42"/>
                </a:lnTo>
                <a:lnTo>
                  <a:pt x="200" y="42"/>
                </a:lnTo>
                <a:lnTo>
                  <a:pt x="200" y="43"/>
                </a:lnTo>
                <a:lnTo>
                  <a:pt x="200" y="42"/>
                </a:lnTo>
                <a:lnTo>
                  <a:pt x="200" y="40"/>
                </a:lnTo>
                <a:lnTo>
                  <a:pt x="200" y="39"/>
                </a:lnTo>
                <a:lnTo>
                  <a:pt x="200" y="37"/>
                </a:lnTo>
                <a:lnTo>
                  <a:pt x="201" y="37"/>
                </a:lnTo>
                <a:lnTo>
                  <a:pt x="201" y="35"/>
                </a:lnTo>
                <a:lnTo>
                  <a:pt x="201" y="34"/>
                </a:lnTo>
                <a:lnTo>
                  <a:pt x="201" y="32"/>
                </a:lnTo>
                <a:lnTo>
                  <a:pt x="201" y="31"/>
                </a:lnTo>
                <a:lnTo>
                  <a:pt x="203" y="31"/>
                </a:lnTo>
                <a:lnTo>
                  <a:pt x="203" y="29"/>
                </a:lnTo>
                <a:lnTo>
                  <a:pt x="204" y="27"/>
                </a:lnTo>
                <a:lnTo>
                  <a:pt x="204" y="26"/>
                </a:lnTo>
                <a:lnTo>
                  <a:pt x="206" y="26"/>
                </a:lnTo>
                <a:lnTo>
                  <a:pt x="206" y="24"/>
                </a:lnTo>
                <a:lnTo>
                  <a:pt x="208" y="24"/>
                </a:lnTo>
                <a:lnTo>
                  <a:pt x="209" y="24"/>
                </a:lnTo>
                <a:lnTo>
                  <a:pt x="211" y="24"/>
                </a:lnTo>
                <a:lnTo>
                  <a:pt x="212" y="24"/>
                </a:lnTo>
                <a:lnTo>
                  <a:pt x="214" y="24"/>
                </a:lnTo>
                <a:lnTo>
                  <a:pt x="216" y="24"/>
                </a:lnTo>
                <a:lnTo>
                  <a:pt x="216" y="23"/>
                </a:lnTo>
                <a:lnTo>
                  <a:pt x="217" y="23"/>
                </a:lnTo>
                <a:lnTo>
                  <a:pt x="219" y="23"/>
                </a:lnTo>
                <a:lnTo>
                  <a:pt x="220" y="23"/>
                </a:lnTo>
                <a:lnTo>
                  <a:pt x="222" y="23"/>
                </a:lnTo>
                <a:lnTo>
                  <a:pt x="222" y="21"/>
                </a:lnTo>
                <a:lnTo>
                  <a:pt x="224" y="21"/>
                </a:lnTo>
                <a:lnTo>
                  <a:pt x="225" y="21"/>
                </a:lnTo>
                <a:lnTo>
                  <a:pt x="225" y="19"/>
                </a:lnTo>
                <a:lnTo>
                  <a:pt x="227" y="19"/>
                </a:lnTo>
                <a:lnTo>
                  <a:pt x="228" y="19"/>
                </a:lnTo>
                <a:lnTo>
                  <a:pt x="230" y="18"/>
                </a:lnTo>
                <a:lnTo>
                  <a:pt x="232" y="18"/>
                </a:lnTo>
                <a:lnTo>
                  <a:pt x="233" y="18"/>
                </a:lnTo>
                <a:lnTo>
                  <a:pt x="235" y="18"/>
                </a:lnTo>
                <a:lnTo>
                  <a:pt x="236" y="18"/>
                </a:lnTo>
                <a:lnTo>
                  <a:pt x="236" y="16"/>
                </a:lnTo>
                <a:lnTo>
                  <a:pt x="238" y="15"/>
                </a:lnTo>
                <a:lnTo>
                  <a:pt x="240" y="15"/>
                </a:lnTo>
                <a:lnTo>
                  <a:pt x="241" y="15"/>
                </a:lnTo>
                <a:lnTo>
                  <a:pt x="243" y="15"/>
                </a:lnTo>
                <a:lnTo>
                  <a:pt x="243" y="16"/>
                </a:lnTo>
                <a:lnTo>
                  <a:pt x="243" y="18"/>
                </a:lnTo>
                <a:lnTo>
                  <a:pt x="243" y="16"/>
                </a:lnTo>
                <a:lnTo>
                  <a:pt x="241" y="16"/>
                </a:lnTo>
                <a:lnTo>
                  <a:pt x="240" y="16"/>
                </a:lnTo>
                <a:lnTo>
                  <a:pt x="240" y="18"/>
                </a:lnTo>
                <a:lnTo>
                  <a:pt x="240" y="19"/>
                </a:lnTo>
                <a:lnTo>
                  <a:pt x="241" y="19"/>
                </a:lnTo>
                <a:lnTo>
                  <a:pt x="243" y="19"/>
                </a:lnTo>
                <a:lnTo>
                  <a:pt x="243" y="18"/>
                </a:lnTo>
                <a:lnTo>
                  <a:pt x="244" y="16"/>
                </a:lnTo>
                <a:lnTo>
                  <a:pt x="246" y="16"/>
                </a:lnTo>
                <a:lnTo>
                  <a:pt x="246" y="18"/>
                </a:lnTo>
                <a:lnTo>
                  <a:pt x="244" y="18"/>
                </a:lnTo>
                <a:lnTo>
                  <a:pt x="246" y="18"/>
                </a:lnTo>
                <a:lnTo>
                  <a:pt x="248" y="16"/>
                </a:lnTo>
                <a:lnTo>
                  <a:pt x="249" y="16"/>
                </a:lnTo>
                <a:lnTo>
                  <a:pt x="251" y="15"/>
                </a:lnTo>
                <a:lnTo>
                  <a:pt x="251" y="16"/>
                </a:lnTo>
                <a:lnTo>
                  <a:pt x="252" y="16"/>
                </a:lnTo>
                <a:lnTo>
                  <a:pt x="254" y="16"/>
                </a:lnTo>
                <a:lnTo>
                  <a:pt x="256" y="18"/>
                </a:lnTo>
                <a:lnTo>
                  <a:pt x="257" y="18"/>
                </a:lnTo>
                <a:lnTo>
                  <a:pt x="259" y="18"/>
                </a:lnTo>
                <a:lnTo>
                  <a:pt x="260" y="18"/>
                </a:lnTo>
                <a:lnTo>
                  <a:pt x="260" y="19"/>
                </a:lnTo>
                <a:lnTo>
                  <a:pt x="262" y="19"/>
                </a:lnTo>
                <a:lnTo>
                  <a:pt x="264" y="19"/>
                </a:lnTo>
                <a:lnTo>
                  <a:pt x="264" y="21"/>
                </a:lnTo>
                <a:lnTo>
                  <a:pt x="265" y="21"/>
                </a:lnTo>
                <a:lnTo>
                  <a:pt x="265" y="23"/>
                </a:lnTo>
                <a:lnTo>
                  <a:pt x="265" y="24"/>
                </a:lnTo>
                <a:lnTo>
                  <a:pt x="267" y="24"/>
                </a:lnTo>
                <a:lnTo>
                  <a:pt x="267" y="26"/>
                </a:lnTo>
                <a:lnTo>
                  <a:pt x="267" y="27"/>
                </a:lnTo>
                <a:lnTo>
                  <a:pt x="268" y="27"/>
                </a:lnTo>
                <a:lnTo>
                  <a:pt x="267" y="29"/>
                </a:lnTo>
                <a:lnTo>
                  <a:pt x="268" y="29"/>
                </a:lnTo>
                <a:lnTo>
                  <a:pt x="268" y="31"/>
                </a:lnTo>
                <a:lnTo>
                  <a:pt x="270" y="31"/>
                </a:lnTo>
                <a:lnTo>
                  <a:pt x="270" y="32"/>
                </a:lnTo>
                <a:lnTo>
                  <a:pt x="272" y="32"/>
                </a:lnTo>
                <a:lnTo>
                  <a:pt x="272" y="34"/>
                </a:lnTo>
                <a:lnTo>
                  <a:pt x="272" y="32"/>
                </a:lnTo>
                <a:lnTo>
                  <a:pt x="273" y="32"/>
                </a:lnTo>
                <a:lnTo>
                  <a:pt x="273" y="34"/>
                </a:lnTo>
                <a:lnTo>
                  <a:pt x="273" y="35"/>
                </a:lnTo>
                <a:lnTo>
                  <a:pt x="273" y="37"/>
                </a:lnTo>
                <a:lnTo>
                  <a:pt x="275" y="37"/>
                </a:lnTo>
                <a:lnTo>
                  <a:pt x="275" y="39"/>
                </a:lnTo>
                <a:lnTo>
                  <a:pt x="276" y="39"/>
                </a:lnTo>
                <a:lnTo>
                  <a:pt x="278" y="39"/>
                </a:lnTo>
                <a:lnTo>
                  <a:pt x="276" y="39"/>
                </a:lnTo>
                <a:lnTo>
                  <a:pt x="276" y="37"/>
                </a:lnTo>
                <a:lnTo>
                  <a:pt x="276" y="35"/>
                </a:lnTo>
                <a:lnTo>
                  <a:pt x="276" y="34"/>
                </a:lnTo>
                <a:lnTo>
                  <a:pt x="275" y="34"/>
                </a:lnTo>
                <a:lnTo>
                  <a:pt x="275" y="32"/>
                </a:lnTo>
                <a:lnTo>
                  <a:pt x="275" y="31"/>
                </a:lnTo>
                <a:lnTo>
                  <a:pt x="276" y="32"/>
                </a:lnTo>
                <a:lnTo>
                  <a:pt x="276" y="31"/>
                </a:lnTo>
                <a:lnTo>
                  <a:pt x="276" y="29"/>
                </a:lnTo>
                <a:lnTo>
                  <a:pt x="278" y="29"/>
                </a:lnTo>
                <a:lnTo>
                  <a:pt x="278" y="31"/>
                </a:lnTo>
                <a:lnTo>
                  <a:pt x="278" y="32"/>
                </a:lnTo>
                <a:lnTo>
                  <a:pt x="278" y="34"/>
                </a:lnTo>
                <a:lnTo>
                  <a:pt x="280" y="34"/>
                </a:lnTo>
                <a:lnTo>
                  <a:pt x="280" y="35"/>
                </a:lnTo>
                <a:lnTo>
                  <a:pt x="280" y="37"/>
                </a:lnTo>
                <a:lnTo>
                  <a:pt x="281" y="37"/>
                </a:lnTo>
                <a:lnTo>
                  <a:pt x="281" y="39"/>
                </a:lnTo>
                <a:lnTo>
                  <a:pt x="281" y="40"/>
                </a:lnTo>
                <a:lnTo>
                  <a:pt x="283" y="40"/>
                </a:lnTo>
                <a:lnTo>
                  <a:pt x="283" y="42"/>
                </a:lnTo>
                <a:lnTo>
                  <a:pt x="283" y="43"/>
                </a:lnTo>
                <a:lnTo>
                  <a:pt x="283" y="45"/>
                </a:lnTo>
                <a:lnTo>
                  <a:pt x="284" y="47"/>
                </a:lnTo>
                <a:lnTo>
                  <a:pt x="283" y="47"/>
                </a:lnTo>
                <a:lnTo>
                  <a:pt x="284" y="47"/>
                </a:lnTo>
                <a:lnTo>
                  <a:pt x="284" y="48"/>
                </a:lnTo>
                <a:lnTo>
                  <a:pt x="284" y="50"/>
                </a:lnTo>
                <a:lnTo>
                  <a:pt x="286" y="50"/>
                </a:lnTo>
                <a:lnTo>
                  <a:pt x="286" y="51"/>
                </a:lnTo>
                <a:lnTo>
                  <a:pt x="288" y="51"/>
                </a:lnTo>
                <a:lnTo>
                  <a:pt x="288" y="53"/>
                </a:lnTo>
                <a:lnTo>
                  <a:pt x="289" y="53"/>
                </a:lnTo>
                <a:lnTo>
                  <a:pt x="289" y="55"/>
                </a:lnTo>
                <a:lnTo>
                  <a:pt x="289" y="53"/>
                </a:lnTo>
                <a:lnTo>
                  <a:pt x="289" y="55"/>
                </a:lnTo>
                <a:lnTo>
                  <a:pt x="291" y="55"/>
                </a:lnTo>
                <a:lnTo>
                  <a:pt x="291" y="56"/>
                </a:lnTo>
                <a:lnTo>
                  <a:pt x="292" y="56"/>
                </a:lnTo>
                <a:lnTo>
                  <a:pt x="292" y="58"/>
                </a:lnTo>
                <a:lnTo>
                  <a:pt x="294" y="58"/>
                </a:lnTo>
                <a:lnTo>
                  <a:pt x="296" y="58"/>
                </a:lnTo>
                <a:lnTo>
                  <a:pt x="296" y="59"/>
                </a:lnTo>
                <a:lnTo>
                  <a:pt x="297" y="59"/>
                </a:lnTo>
                <a:lnTo>
                  <a:pt x="299" y="59"/>
                </a:lnTo>
                <a:lnTo>
                  <a:pt x="300" y="59"/>
                </a:lnTo>
                <a:lnTo>
                  <a:pt x="300" y="61"/>
                </a:lnTo>
                <a:lnTo>
                  <a:pt x="302" y="61"/>
                </a:lnTo>
                <a:lnTo>
                  <a:pt x="302" y="63"/>
                </a:lnTo>
                <a:lnTo>
                  <a:pt x="304" y="64"/>
                </a:lnTo>
                <a:lnTo>
                  <a:pt x="305" y="66"/>
                </a:lnTo>
                <a:lnTo>
                  <a:pt x="307" y="66"/>
                </a:lnTo>
                <a:lnTo>
                  <a:pt x="307" y="67"/>
                </a:lnTo>
                <a:lnTo>
                  <a:pt x="308" y="67"/>
                </a:lnTo>
                <a:lnTo>
                  <a:pt x="310" y="67"/>
                </a:lnTo>
                <a:lnTo>
                  <a:pt x="312" y="69"/>
                </a:lnTo>
                <a:lnTo>
                  <a:pt x="313" y="69"/>
                </a:lnTo>
                <a:lnTo>
                  <a:pt x="313" y="71"/>
                </a:lnTo>
                <a:lnTo>
                  <a:pt x="315" y="71"/>
                </a:lnTo>
                <a:lnTo>
                  <a:pt x="315" y="69"/>
                </a:lnTo>
                <a:lnTo>
                  <a:pt x="316" y="69"/>
                </a:lnTo>
                <a:lnTo>
                  <a:pt x="316" y="71"/>
                </a:lnTo>
                <a:lnTo>
                  <a:pt x="318" y="71"/>
                </a:lnTo>
                <a:lnTo>
                  <a:pt x="320" y="71"/>
                </a:lnTo>
                <a:lnTo>
                  <a:pt x="321" y="71"/>
                </a:lnTo>
                <a:lnTo>
                  <a:pt x="321" y="69"/>
                </a:lnTo>
                <a:lnTo>
                  <a:pt x="321" y="67"/>
                </a:lnTo>
                <a:lnTo>
                  <a:pt x="323" y="67"/>
                </a:lnTo>
                <a:lnTo>
                  <a:pt x="324" y="67"/>
                </a:lnTo>
                <a:lnTo>
                  <a:pt x="326" y="67"/>
                </a:lnTo>
                <a:lnTo>
                  <a:pt x="326" y="66"/>
                </a:lnTo>
                <a:lnTo>
                  <a:pt x="328" y="66"/>
                </a:lnTo>
                <a:lnTo>
                  <a:pt x="329" y="64"/>
                </a:lnTo>
                <a:lnTo>
                  <a:pt x="329" y="63"/>
                </a:lnTo>
                <a:lnTo>
                  <a:pt x="331" y="63"/>
                </a:lnTo>
                <a:lnTo>
                  <a:pt x="332" y="61"/>
                </a:lnTo>
                <a:lnTo>
                  <a:pt x="332" y="59"/>
                </a:lnTo>
                <a:lnTo>
                  <a:pt x="331" y="59"/>
                </a:lnTo>
                <a:lnTo>
                  <a:pt x="331" y="58"/>
                </a:lnTo>
                <a:lnTo>
                  <a:pt x="329" y="58"/>
                </a:lnTo>
                <a:lnTo>
                  <a:pt x="329" y="59"/>
                </a:lnTo>
                <a:lnTo>
                  <a:pt x="328" y="61"/>
                </a:lnTo>
                <a:lnTo>
                  <a:pt x="328" y="63"/>
                </a:lnTo>
                <a:lnTo>
                  <a:pt x="326" y="63"/>
                </a:lnTo>
                <a:lnTo>
                  <a:pt x="324" y="63"/>
                </a:lnTo>
                <a:lnTo>
                  <a:pt x="323" y="63"/>
                </a:lnTo>
                <a:lnTo>
                  <a:pt x="323" y="64"/>
                </a:lnTo>
                <a:lnTo>
                  <a:pt x="321" y="64"/>
                </a:lnTo>
                <a:lnTo>
                  <a:pt x="321" y="66"/>
                </a:lnTo>
                <a:lnTo>
                  <a:pt x="320" y="66"/>
                </a:lnTo>
                <a:lnTo>
                  <a:pt x="320" y="67"/>
                </a:lnTo>
                <a:lnTo>
                  <a:pt x="318" y="67"/>
                </a:lnTo>
                <a:lnTo>
                  <a:pt x="316" y="67"/>
                </a:lnTo>
                <a:lnTo>
                  <a:pt x="316" y="66"/>
                </a:lnTo>
                <a:lnTo>
                  <a:pt x="315" y="66"/>
                </a:lnTo>
                <a:lnTo>
                  <a:pt x="313" y="66"/>
                </a:lnTo>
                <a:lnTo>
                  <a:pt x="312" y="66"/>
                </a:lnTo>
                <a:lnTo>
                  <a:pt x="312" y="64"/>
                </a:lnTo>
                <a:lnTo>
                  <a:pt x="310" y="64"/>
                </a:lnTo>
                <a:lnTo>
                  <a:pt x="308" y="64"/>
                </a:lnTo>
                <a:lnTo>
                  <a:pt x="308" y="63"/>
                </a:lnTo>
                <a:lnTo>
                  <a:pt x="307" y="63"/>
                </a:lnTo>
                <a:lnTo>
                  <a:pt x="305" y="61"/>
                </a:lnTo>
                <a:lnTo>
                  <a:pt x="305" y="59"/>
                </a:lnTo>
                <a:lnTo>
                  <a:pt x="305" y="58"/>
                </a:lnTo>
                <a:lnTo>
                  <a:pt x="304" y="58"/>
                </a:lnTo>
                <a:lnTo>
                  <a:pt x="304" y="56"/>
                </a:lnTo>
                <a:lnTo>
                  <a:pt x="302" y="56"/>
                </a:lnTo>
                <a:lnTo>
                  <a:pt x="302" y="55"/>
                </a:lnTo>
                <a:lnTo>
                  <a:pt x="300" y="55"/>
                </a:lnTo>
                <a:lnTo>
                  <a:pt x="300" y="53"/>
                </a:lnTo>
                <a:lnTo>
                  <a:pt x="299" y="53"/>
                </a:lnTo>
                <a:lnTo>
                  <a:pt x="299" y="51"/>
                </a:lnTo>
                <a:lnTo>
                  <a:pt x="297" y="51"/>
                </a:lnTo>
                <a:lnTo>
                  <a:pt x="296" y="51"/>
                </a:lnTo>
                <a:lnTo>
                  <a:pt x="296" y="50"/>
                </a:lnTo>
                <a:lnTo>
                  <a:pt x="294" y="50"/>
                </a:lnTo>
                <a:lnTo>
                  <a:pt x="292" y="50"/>
                </a:lnTo>
                <a:lnTo>
                  <a:pt x="292" y="48"/>
                </a:lnTo>
                <a:lnTo>
                  <a:pt x="292" y="47"/>
                </a:lnTo>
                <a:lnTo>
                  <a:pt x="291" y="47"/>
                </a:lnTo>
                <a:lnTo>
                  <a:pt x="289" y="45"/>
                </a:lnTo>
                <a:lnTo>
                  <a:pt x="288" y="45"/>
                </a:lnTo>
                <a:lnTo>
                  <a:pt x="288" y="43"/>
                </a:lnTo>
                <a:lnTo>
                  <a:pt x="288" y="42"/>
                </a:lnTo>
                <a:lnTo>
                  <a:pt x="286" y="42"/>
                </a:lnTo>
                <a:lnTo>
                  <a:pt x="286" y="40"/>
                </a:lnTo>
                <a:lnTo>
                  <a:pt x="286" y="39"/>
                </a:lnTo>
                <a:lnTo>
                  <a:pt x="284" y="39"/>
                </a:lnTo>
                <a:lnTo>
                  <a:pt x="284" y="37"/>
                </a:lnTo>
                <a:lnTo>
                  <a:pt x="284" y="35"/>
                </a:lnTo>
                <a:lnTo>
                  <a:pt x="284" y="34"/>
                </a:lnTo>
                <a:lnTo>
                  <a:pt x="283" y="34"/>
                </a:lnTo>
                <a:lnTo>
                  <a:pt x="283" y="32"/>
                </a:lnTo>
                <a:lnTo>
                  <a:pt x="283" y="31"/>
                </a:lnTo>
                <a:lnTo>
                  <a:pt x="283" y="29"/>
                </a:lnTo>
                <a:lnTo>
                  <a:pt x="281" y="29"/>
                </a:lnTo>
                <a:lnTo>
                  <a:pt x="281" y="27"/>
                </a:lnTo>
                <a:lnTo>
                  <a:pt x="281" y="26"/>
                </a:lnTo>
                <a:lnTo>
                  <a:pt x="280" y="26"/>
                </a:lnTo>
                <a:lnTo>
                  <a:pt x="278" y="26"/>
                </a:lnTo>
                <a:lnTo>
                  <a:pt x="276" y="26"/>
                </a:lnTo>
                <a:lnTo>
                  <a:pt x="275" y="26"/>
                </a:lnTo>
                <a:lnTo>
                  <a:pt x="273" y="26"/>
                </a:lnTo>
                <a:lnTo>
                  <a:pt x="273" y="24"/>
                </a:lnTo>
                <a:lnTo>
                  <a:pt x="272" y="23"/>
                </a:lnTo>
                <a:lnTo>
                  <a:pt x="272" y="24"/>
                </a:lnTo>
                <a:lnTo>
                  <a:pt x="270" y="24"/>
                </a:lnTo>
                <a:lnTo>
                  <a:pt x="270" y="23"/>
                </a:lnTo>
                <a:lnTo>
                  <a:pt x="270" y="21"/>
                </a:lnTo>
                <a:lnTo>
                  <a:pt x="270" y="19"/>
                </a:lnTo>
                <a:lnTo>
                  <a:pt x="268" y="19"/>
                </a:lnTo>
                <a:lnTo>
                  <a:pt x="268" y="18"/>
                </a:lnTo>
                <a:lnTo>
                  <a:pt x="267" y="18"/>
                </a:lnTo>
                <a:lnTo>
                  <a:pt x="267" y="16"/>
                </a:lnTo>
                <a:lnTo>
                  <a:pt x="265" y="16"/>
                </a:lnTo>
                <a:lnTo>
                  <a:pt x="265" y="15"/>
                </a:lnTo>
                <a:lnTo>
                  <a:pt x="264" y="15"/>
                </a:lnTo>
                <a:lnTo>
                  <a:pt x="262" y="15"/>
                </a:lnTo>
                <a:lnTo>
                  <a:pt x="262" y="13"/>
                </a:lnTo>
                <a:lnTo>
                  <a:pt x="260" y="13"/>
                </a:lnTo>
                <a:lnTo>
                  <a:pt x="259" y="13"/>
                </a:lnTo>
                <a:lnTo>
                  <a:pt x="257" y="13"/>
                </a:lnTo>
                <a:lnTo>
                  <a:pt x="256" y="13"/>
                </a:lnTo>
                <a:lnTo>
                  <a:pt x="254" y="13"/>
                </a:lnTo>
                <a:lnTo>
                  <a:pt x="254" y="11"/>
                </a:lnTo>
                <a:lnTo>
                  <a:pt x="252" y="11"/>
                </a:lnTo>
                <a:lnTo>
                  <a:pt x="251" y="11"/>
                </a:lnTo>
                <a:lnTo>
                  <a:pt x="249" y="11"/>
                </a:lnTo>
                <a:lnTo>
                  <a:pt x="248" y="11"/>
                </a:lnTo>
                <a:lnTo>
                  <a:pt x="246" y="11"/>
                </a:lnTo>
                <a:lnTo>
                  <a:pt x="244" y="11"/>
                </a:lnTo>
                <a:lnTo>
                  <a:pt x="244" y="10"/>
                </a:lnTo>
                <a:lnTo>
                  <a:pt x="243" y="10"/>
                </a:lnTo>
                <a:lnTo>
                  <a:pt x="246" y="7"/>
                </a:lnTo>
                <a:lnTo>
                  <a:pt x="248" y="7"/>
                </a:lnTo>
                <a:lnTo>
                  <a:pt x="254" y="7"/>
                </a:lnTo>
                <a:lnTo>
                  <a:pt x="256" y="7"/>
                </a:lnTo>
                <a:lnTo>
                  <a:pt x="257" y="7"/>
                </a:lnTo>
                <a:lnTo>
                  <a:pt x="260" y="7"/>
                </a:lnTo>
                <a:lnTo>
                  <a:pt x="264" y="7"/>
                </a:lnTo>
                <a:lnTo>
                  <a:pt x="265" y="7"/>
                </a:lnTo>
                <a:lnTo>
                  <a:pt x="267" y="8"/>
                </a:lnTo>
                <a:lnTo>
                  <a:pt x="267" y="10"/>
                </a:lnTo>
                <a:lnTo>
                  <a:pt x="268" y="10"/>
                </a:lnTo>
                <a:lnTo>
                  <a:pt x="270" y="11"/>
                </a:lnTo>
                <a:lnTo>
                  <a:pt x="273" y="13"/>
                </a:lnTo>
                <a:lnTo>
                  <a:pt x="276" y="13"/>
                </a:lnTo>
                <a:lnTo>
                  <a:pt x="280" y="15"/>
                </a:lnTo>
                <a:lnTo>
                  <a:pt x="281" y="15"/>
                </a:lnTo>
                <a:lnTo>
                  <a:pt x="283" y="16"/>
                </a:lnTo>
                <a:lnTo>
                  <a:pt x="288" y="19"/>
                </a:lnTo>
                <a:lnTo>
                  <a:pt x="289" y="21"/>
                </a:lnTo>
                <a:lnTo>
                  <a:pt x="296" y="21"/>
                </a:lnTo>
                <a:lnTo>
                  <a:pt x="304" y="21"/>
                </a:lnTo>
                <a:lnTo>
                  <a:pt x="308" y="23"/>
                </a:lnTo>
                <a:lnTo>
                  <a:pt x="313" y="23"/>
                </a:lnTo>
                <a:lnTo>
                  <a:pt x="315" y="21"/>
                </a:lnTo>
                <a:lnTo>
                  <a:pt x="315" y="18"/>
                </a:lnTo>
                <a:lnTo>
                  <a:pt x="312" y="16"/>
                </a:lnTo>
                <a:lnTo>
                  <a:pt x="312" y="15"/>
                </a:lnTo>
                <a:lnTo>
                  <a:pt x="313" y="15"/>
                </a:lnTo>
                <a:lnTo>
                  <a:pt x="316" y="16"/>
                </a:lnTo>
                <a:lnTo>
                  <a:pt x="320" y="16"/>
                </a:lnTo>
                <a:lnTo>
                  <a:pt x="326" y="16"/>
                </a:lnTo>
                <a:lnTo>
                  <a:pt x="331" y="15"/>
                </a:lnTo>
                <a:lnTo>
                  <a:pt x="339" y="10"/>
                </a:lnTo>
                <a:lnTo>
                  <a:pt x="344" y="8"/>
                </a:lnTo>
                <a:lnTo>
                  <a:pt x="352" y="7"/>
                </a:lnTo>
                <a:lnTo>
                  <a:pt x="355" y="5"/>
                </a:lnTo>
                <a:lnTo>
                  <a:pt x="356" y="2"/>
                </a:lnTo>
                <a:lnTo>
                  <a:pt x="360" y="0"/>
                </a:lnTo>
                <a:lnTo>
                  <a:pt x="364" y="5"/>
                </a:lnTo>
                <a:lnTo>
                  <a:pt x="366" y="8"/>
                </a:lnTo>
                <a:close/>
              </a:path>
            </a:pathLst>
          </a:custGeom>
          <a:solidFill>
            <a:srgbClr val="A33B5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6"/>
          <p:cNvSpPr>
            <a:spLocks/>
          </p:cNvSpPr>
          <p:nvPr/>
        </p:nvSpPr>
        <p:spPr bwMode="auto">
          <a:xfrm>
            <a:off x="4779963" y="2149476"/>
            <a:ext cx="401638" cy="563563"/>
          </a:xfrm>
          <a:custGeom>
            <a:avLst/>
            <a:gdLst/>
            <a:ahLst/>
            <a:cxnLst>
              <a:cxn ang="0">
                <a:pos x="231" y="24"/>
              </a:cxn>
              <a:cxn ang="0">
                <a:pos x="237" y="36"/>
              </a:cxn>
              <a:cxn ang="0">
                <a:pos x="227" y="44"/>
              </a:cxn>
              <a:cxn ang="0">
                <a:pos x="242" y="52"/>
              </a:cxn>
              <a:cxn ang="0">
                <a:pos x="250" y="68"/>
              </a:cxn>
              <a:cxn ang="0">
                <a:pos x="237" y="76"/>
              </a:cxn>
              <a:cxn ang="0">
                <a:pos x="224" y="84"/>
              </a:cxn>
              <a:cxn ang="0">
                <a:pos x="219" y="104"/>
              </a:cxn>
              <a:cxn ang="0">
                <a:pos x="221" y="115"/>
              </a:cxn>
              <a:cxn ang="0">
                <a:pos x="223" y="134"/>
              </a:cxn>
              <a:cxn ang="0">
                <a:pos x="223" y="155"/>
              </a:cxn>
              <a:cxn ang="0">
                <a:pos x="219" y="169"/>
              </a:cxn>
              <a:cxn ang="0">
                <a:pos x="227" y="180"/>
              </a:cxn>
              <a:cxn ang="0">
                <a:pos x="232" y="192"/>
              </a:cxn>
              <a:cxn ang="0">
                <a:pos x="232" y="208"/>
              </a:cxn>
              <a:cxn ang="0">
                <a:pos x="221" y="219"/>
              </a:cxn>
              <a:cxn ang="0">
                <a:pos x="223" y="238"/>
              </a:cxn>
              <a:cxn ang="0">
                <a:pos x="232" y="251"/>
              </a:cxn>
              <a:cxn ang="0">
                <a:pos x="231" y="270"/>
              </a:cxn>
              <a:cxn ang="0">
                <a:pos x="237" y="288"/>
              </a:cxn>
              <a:cxn ang="0">
                <a:pos x="242" y="302"/>
              </a:cxn>
              <a:cxn ang="0">
                <a:pos x="227" y="304"/>
              </a:cxn>
              <a:cxn ang="0">
                <a:pos x="208" y="304"/>
              </a:cxn>
              <a:cxn ang="0">
                <a:pos x="189" y="308"/>
              </a:cxn>
              <a:cxn ang="0">
                <a:pos x="181" y="323"/>
              </a:cxn>
              <a:cxn ang="0">
                <a:pos x="176" y="337"/>
              </a:cxn>
              <a:cxn ang="0">
                <a:pos x="170" y="340"/>
              </a:cxn>
              <a:cxn ang="0">
                <a:pos x="155" y="345"/>
              </a:cxn>
              <a:cxn ang="0">
                <a:pos x="147" y="352"/>
              </a:cxn>
              <a:cxn ang="0">
                <a:pos x="136" y="350"/>
              </a:cxn>
              <a:cxn ang="0">
                <a:pos x="130" y="345"/>
              </a:cxn>
              <a:cxn ang="0">
                <a:pos x="115" y="347"/>
              </a:cxn>
              <a:cxn ang="0">
                <a:pos x="101" y="347"/>
              </a:cxn>
              <a:cxn ang="0">
                <a:pos x="91" y="347"/>
              </a:cxn>
              <a:cxn ang="0">
                <a:pos x="77" y="345"/>
              </a:cxn>
              <a:cxn ang="0">
                <a:pos x="66" y="350"/>
              </a:cxn>
              <a:cxn ang="0">
                <a:pos x="59" y="304"/>
              </a:cxn>
              <a:cxn ang="0">
                <a:pos x="59" y="243"/>
              </a:cxn>
              <a:cxn ang="0">
                <a:pos x="39" y="174"/>
              </a:cxn>
              <a:cxn ang="0">
                <a:pos x="11" y="152"/>
              </a:cxn>
              <a:cxn ang="0">
                <a:pos x="5" y="118"/>
              </a:cxn>
              <a:cxn ang="0">
                <a:pos x="26" y="81"/>
              </a:cxn>
              <a:cxn ang="0">
                <a:pos x="29" y="32"/>
              </a:cxn>
              <a:cxn ang="0">
                <a:pos x="47" y="32"/>
              </a:cxn>
              <a:cxn ang="0">
                <a:pos x="63" y="25"/>
              </a:cxn>
              <a:cxn ang="0">
                <a:pos x="77" y="32"/>
              </a:cxn>
              <a:cxn ang="0">
                <a:pos x="72" y="48"/>
              </a:cxn>
              <a:cxn ang="0">
                <a:pos x="80" y="60"/>
              </a:cxn>
              <a:cxn ang="0">
                <a:pos x="95" y="60"/>
              </a:cxn>
              <a:cxn ang="0">
                <a:pos x="111" y="65"/>
              </a:cxn>
              <a:cxn ang="0">
                <a:pos x="119" y="84"/>
              </a:cxn>
              <a:cxn ang="0">
                <a:pos x="130" y="80"/>
              </a:cxn>
              <a:cxn ang="0">
                <a:pos x="147" y="72"/>
              </a:cxn>
              <a:cxn ang="0">
                <a:pos x="157" y="59"/>
              </a:cxn>
              <a:cxn ang="0">
                <a:pos x="155" y="49"/>
              </a:cxn>
              <a:cxn ang="0">
                <a:pos x="162" y="43"/>
              </a:cxn>
              <a:cxn ang="0">
                <a:pos x="167" y="35"/>
              </a:cxn>
              <a:cxn ang="0">
                <a:pos x="184" y="12"/>
              </a:cxn>
              <a:cxn ang="0">
                <a:pos x="215" y="0"/>
              </a:cxn>
            </a:cxnLst>
            <a:rect l="0" t="0" r="r" b="b"/>
            <a:pathLst>
              <a:path w="253" h="355">
                <a:moveTo>
                  <a:pt x="247" y="16"/>
                </a:moveTo>
                <a:lnTo>
                  <a:pt x="245" y="17"/>
                </a:lnTo>
                <a:lnTo>
                  <a:pt x="243" y="17"/>
                </a:lnTo>
                <a:lnTo>
                  <a:pt x="242" y="17"/>
                </a:lnTo>
                <a:lnTo>
                  <a:pt x="240" y="19"/>
                </a:lnTo>
                <a:lnTo>
                  <a:pt x="239" y="19"/>
                </a:lnTo>
                <a:lnTo>
                  <a:pt x="237" y="19"/>
                </a:lnTo>
                <a:lnTo>
                  <a:pt x="235" y="19"/>
                </a:lnTo>
                <a:lnTo>
                  <a:pt x="234" y="20"/>
                </a:lnTo>
                <a:lnTo>
                  <a:pt x="232" y="20"/>
                </a:lnTo>
                <a:lnTo>
                  <a:pt x="231" y="20"/>
                </a:lnTo>
                <a:lnTo>
                  <a:pt x="231" y="22"/>
                </a:lnTo>
                <a:lnTo>
                  <a:pt x="231" y="24"/>
                </a:lnTo>
                <a:lnTo>
                  <a:pt x="231" y="25"/>
                </a:lnTo>
                <a:lnTo>
                  <a:pt x="232" y="27"/>
                </a:lnTo>
                <a:lnTo>
                  <a:pt x="232" y="28"/>
                </a:lnTo>
                <a:lnTo>
                  <a:pt x="232" y="30"/>
                </a:lnTo>
                <a:lnTo>
                  <a:pt x="234" y="30"/>
                </a:lnTo>
                <a:lnTo>
                  <a:pt x="235" y="30"/>
                </a:lnTo>
                <a:lnTo>
                  <a:pt x="237" y="30"/>
                </a:lnTo>
                <a:lnTo>
                  <a:pt x="239" y="30"/>
                </a:lnTo>
                <a:lnTo>
                  <a:pt x="240" y="32"/>
                </a:lnTo>
                <a:lnTo>
                  <a:pt x="240" y="33"/>
                </a:lnTo>
                <a:lnTo>
                  <a:pt x="239" y="35"/>
                </a:lnTo>
                <a:lnTo>
                  <a:pt x="239" y="36"/>
                </a:lnTo>
                <a:lnTo>
                  <a:pt x="237" y="36"/>
                </a:lnTo>
                <a:lnTo>
                  <a:pt x="235" y="36"/>
                </a:lnTo>
                <a:lnTo>
                  <a:pt x="234" y="36"/>
                </a:lnTo>
                <a:lnTo>
                  <a:pt x="231" y="36"/>
                </a:lnTo>
                <a:lnTo>
                  <a:pt x="227" y="35"/>
                </a:lnTo>
                <a:lnTo>
                  <a:pt x="226" y="35"/>
                </a:lnTo>
                <a:lnTo>
                  <a:pt x="224" y="35"/>
                </a:lnTo>
                <a:lnTo>
                  <a:pt x="224" y="36"/>
                </a:lnTo>
                <a:lnTo>
                  <a:pt x="224" y="38"/>
                </a:lnTo>
                <a:lnTo>
                  <a:pt x="226" y="38"/>
                </a:lnTo>
                <a:lnTo>
                  <a:pt x="227" y="40"/>
                </a:lnTo>
                <a:lnTo>
                  <a:pt x="229" y="40"/>
                </a:lnTo>
                <a:lnTo>
                  <a:pt x="229" y="41"/>
                </a:lnTo>
                <a:lnTo>
                  <a:pt x="227" y="44"/>
                </a:lnTo>
                <a:lnTo>
                  <a:pt x="229" y="46"/>
                </a:lnTo>
                <a:lnTo>
                  <a:pt x="229" y="48"/>
                </a:lnTo>
                <a:lnTo>
                  <a:pt x="229" y="49"/>
                </a:lnTo>
                <a:lnTo>
                  <a:pt x="229" y="51"/>
                </a:lnTo>
                <a:lnTo>
                  <a:pt x="231" y="51"/>
                </a:lnTo>
                <a:lnTo>
                  <a:pt x="232" y="51"/>
                </a:lnTo>
                <a:lnTo>
                  <a:pt x="234" y="51"/>
                </a:lnTo>
                <a:lnTo>
                  <a:pt x="235" y="51"/>
                </a:lnTo>
                <a:lnTo>
                  <a:pt x="237" y="51"/>
                </a:lnTo>
                <a:lnTo>
                  <a:pt x="239" y="51"/>
                </a:lnTo>
                <a:lnTo>
                  <a:pt x="240" y="51"/>
                </a:lnTo>
                <a:lnTo>
                  <a:pt x="240" y="52"/>
                </a:lnTo>
                <a:lnTo>
                  <a:pt x="242" y="52"/>
                </a:lnTo>
                <a:lnTo>
                  <a:pt x="242" y="54"/>
                </a:lnTo>
                <a:lnTo>
                  <a:pt x="243" y="54"/>
                </a:lnTo>
                <a:lnTo>
                  <a:pt x="243" y="56"/>
                </a:lnTo>
                <a:lnTo>
                  <a:pt x="245" y="56"/>
                </a:lnTo>
                <a:lnTo>
                  <a:pt x="247" y="56"/>
                </a:lnTo>
                <a:lnTo>
                  <a:pt x="248" y="56"/>
                </a:lnTo>
                <a:lnTo>
                  <a:pt x="250" y="57"/>
                </a:lnTo>
                <a:lnTo>
                  <a:pt x="250" y="59"/>
                </a:lnTo>
                <a:lnTo>
                  <a:pt x="251" y="59"/>
                </a:lnTo>
                <a:lnTo>
                  <a:pt x="253" y="59"/>
                </a:lnTo>
                <a:lnTo>
                  <a:pt x="253" y="65"/>
                </a:lnTo>
                <a:lnTo>
                  <a:pt x="253" y="68"/>
                </a:lnTo>
                <a:lnTo>
                  <a:pt x="250" y="68"/>
                </a:lnTo>
                <a:lnTo>
                  <a:pt x="250" y="70"/>
                </a:lnTo>
                <a:lnTo>
                  <a:pt x="248" y="70"/>
                </a:lnTo>
                <a:lnTo>
                  <a:pt x="245" y="68"/>
                </a:lnTo>
                <a:lnTo>
                  <a:pt x="245" y="72"/>
                </a:lnTo>
                <a:lnTo>
                  <a:pt x="245" y="73"/>
                </a:lnTo>
                <a:lnTo>
                  <a:pt x="247" y="75"/>
                </a:lnTo>
                <a:lnTo>
                  <a:pt x="247" y="76"/>
                </a:lnTo>
                <a:lnTo>
                  <a:pt x="245" y="76"/>
                </a:lnTo>
                <a:lnTo>
                  <a:pt x="243" y="76"/>
                </a:lnTo>
                <a:lnTo>
                  <a:pt x="242" y="76"/>
                </a:lnTo>
                <a:lnTo>
                  <a:pt x="240" y="76"/>
                </a:lnTo>
                <a:lnTo>
                  <a:pt x="239" y="76"/>
                </a:lnTo>
                <a:lnTo>
                  <a:pt x="237" y="76"/>
                </a:lnTo>
                <a:lnTo>
                  <a:pt x="235" y="76"/>
                </a:lnTo>
                <a:lnTo>
                  <a:pt x="235" y="75"/>
                </a:lnTo>
                <a:lnTo>
                  <a:pt x="234" y="75"/>
                </a:lnTo>
                <a:lnTo>
                  <a:pt x="232" y="75"/>
                </a:lnTo>
                <a:lnTo>
                  <a:pt x="231" y="75"/>
                </a:lnTo>
                <a:lnTo>
                  <a:pt x="229" y="75"/>
                </a:lnTo>
                <a:lnTo>
                  <a:pt x="226" y="75"/>
                </a:lnTo>
                <a:lnTo>
                  <a:pt x="224" y="75"/>
                </a:lnTo>
                <a:lnTo>
                  <a:pt x="224" y="76"/>
                </a:lnTo>
                <a:lnTo>
                  <a:pt x="224" y="78"/>
                </a:lnTo>
                <a:lnTo>
                  <a:pt x="224" y="80"/>
                </a:lnTo>
                <a:lnTo>
                  <a:pt x="224" y="81"/>
                </a:lnTo>
                <a:lnTo>
                  <a:pt x="224" y="84"/>
                </a:lnTo>
                <a:lnTo>
                  <a:pt x="224" y="88"/>
                </a:lnTo>
                <a:lnTo>
                  <a:pt x="224" y="89"/>
                </a:lnTo>
                <a:lnTo>
                  <a:pt x="224" y="91"/>
                </a:lnTo>
                <a:lnTo>
                  <a:pt x="224" y="92"/>
                </a:lnTo>
                <a:lnTo>
                  <a:pt x="223" y="92"/>
                </a:lnTo>
                <a:lnTo>
                  <a:pt x="221" y="92"/>
                </a:lnTo>
                <a:lnTo>
                  <a:pt x="221" y="94"/>
                </a:lnTo>
                <a:lnTo>
                  <a:pt x="221" y="97"/>
                </a:lnTo>
                <a:lnTo>
                  <a:pt x="221" y="99"/>
                </a:lnTo>
                <a:lnTo>
                  <a:pt x="223" y="102"/>
                </a:lnTo>
                <a:lnTo>
                  <a:pt x="221" y="102"/>
                </a:lnTo>
                <a:lnTo>
                  <a:pt x="219" y="102"/>
                </a:lnTo>
                <a:lnTo>
                  <a:pt x="219" y="104"/>
                </a:lnTo>
                <a:lnTo>
                  <a:pt x="221" y="105"/>
                </a:lnTo>
                <a:lnTo>
                  <a:pt x="219" y="105"/>
                </a:lnTo>
                <a:lnTo>
                  <a:pt x="218" y="105"/>
                </a:lnTo>
                <a:lnTo>
                  <a:pt x="216" y="105"/>
                </a:lnTo>
                <a:lnTo>
                  <a:pt x="216" y="107"/>
                </a:lnTo>
                <a:lnTo>
                  <a:pt x="216" y="108"/>
                </a:lnTo>
                <a:lnTo>
                  <a:pt x="216" y="110"/>
                </a:lnTo>
                <a:lnTo>
                  <a:pt x="216" y="112"/>
                </a:lnTo>
                <a:lnTo>
                  <a:pt x="218" y="112"/>
                </a:lnTo>
                <a:lnTo>
                  <a:pt x="218" y="113"/>
                </a:lnTo>
                <a:lnTo>
                  <a:pt x="219" y="113"/>
                </a:lnTo>
                <a:lnTo>
                  <a:pt x="219" y="115"/>
                </a:lnTo>
                <a:lnTo>
                  <a:pt x="221" y="115"/>
                </a:lnTo>
                <a:lnTo>
                  <a:pt x="221" y="116"/>
                </a:lnTo>
                <a:lnTo>
                  <a:pt x="223" y="118"/>
                </a:lnTo>
                <a:lnTo>
                  <a:pt x="223" y="120"/>
                </a:lnTo>
                <a:lnTo>
                  <a:pt x="223" y="121"/>
                </a:lnTo>
                <a:lnTo>
                  <a:pt x="223" y="123"/>
                </a:lnTo>
                <a:lnTo>
                  <a:pt x="224" y="123"/>
                </a:lnTo>
                <a:lnTo>
                  <a:pt x="224" y="124"/>
                </a:lnTo>
                <a:lnTo>
                  <a:pt x="224" y="126"/>
                </a:lnTo>
                <a:lnTo>
                  <a:pt x="224" y="128"/>
                </a:lnTo>
                <a:lnTo>
                  <a:pt x="224" y="129"/>
                </a:lnTo>
                <a:lnTo>
                  <a:pt x="223" y="131"/>
                </a:lnTo>
                <a:lnTo>
                  <a:pt x="223" y="132"/>
                </a:lnTo>
                <a:lnTo>
                  <a:pt x="223" y="134"/>
                </a:lnTo>
                <a:lnTo>
                  <a:pt x="221" y="134"/>
                </a:lnTo>
                <a:lnTo>
                  <a:pt x="221" y="136"/>
                </a:lnTo>
                <a:lnTo>
                  <a:pt x="223" y="137"/>
                </a:lnTo>
                <a:lnTo>
                  <a:pt x="223" y="139"/>
                </a:lnTo>
                <a:lnTo>
                  <a:pt x="223" y="140"/>
                </a:lnTo>
                <a:lnTo>
                  <a:pt x="223" y="142"/>
                </a:lnTo>
                <a:lnTo>
                  <a:pt x="223" y="144"/>
                </a:lnTo>
                <a:lnTo>
                  <a:pt x="223" y="145"/>
                </a:lnTo>
                <a:lnTo>
                  <a:pt x="223" y="147"/>
                </a:lnTo>
                <a:lnTo>
                  <a:pt x="223" y="148"/>
                </a:lnTo>
                <a:lnTo>
                  <a:pt x="223" y="150"/>
                </a:lnTo>
                <a:lnTo>
                  <a:pt x="223" y="153"/>
                </a:lnTo>
                <a:lnTo>
                  <a:pt x="223" y="155"/>
                </a:lnTo>
                <a:lnTo>
                  <a:pt x="223" y="156"/>
                </a:lnTo>
                <a:lnTo>
                  <a:pt x="223" y="158"/>
                </a:lnTo>
                <a:lnTo>
                  <a:pt x="223" y="160"/>
                </a:lnTo>
                <a:lnTo>
                  <a:pt x="224" y="160"/>
                </a:lnTo>
                <a:lnTo>
                  <a:pt x="224" y="161"/>
                </a:lnTo>
                <a:lnTo>
                  <a:pt x="224" y="163"/>
                </a:lnTo>
                <a:lnTo>
                  <a:pt x="224" y="164"/>
                </a:lnTo>
                <a:lnTo>
                  <a:pt x="223" y="164"/>
                </a:lnTo>
                <a:lnTo>
                  <a:pt x="221" y="164"/>
                </a:lnTo>
                <a:lnTo>
                  <a:pt x="221" y="166"/>
                </a:lnTo>
                <a:lnTo>
                  <a:pt x="219" y="166"/>
                </a:lnTo>
                <a:lnTo>
                  <a:pt x="219" y="168"/>
                </a:lnTo>
                <a:lnTo>
                  <a:pt x="219" y="169"/>
                </a:lnTo>
                <a:lnTo>
                  <a:pt x="219" y="171"/>
                </a:lnTo>
                <a:lnTo>
                  <a:pt x="218" y="171"/>
                </a:lnTo>
                <a:lnTo>
                  <a:pt x="219" y="171"/>
                </a:lnTo>
                <a:lnTo>
                  <a:pt x="219" y="172"/>
                </a:lnTo>
                <a:lnTo>
                  <a:pt x="221" y="172"/>
                </a:lnTo>
                <a:lnTo>
                  <a:pt x="221" y="174"/>
                </a:lnTo>
                <a:lnTo>
                  <a:pt x="223" y="174"/>
                </a:lnTo>
                <a:lnTo>
                  <a:pt x="224" y="174"/>
                </a:lnTo>
                <a:lnTo>
                  <a:pt x="226" y="176"/>
                </a:lnTo>
                <a:lnTo>
                  <a:pt x="226" y="177"/>
                </a:lnTo>
                <a:lnTo>
                  <a:pt x="226" y="179"/>
                </a:lnTo>
                <a:lnTo>
                  <a:pt x="226" y="180"/>
                </a:lnTo>
                <a:lnTo>
                  <a:pt x="227" y="180"/>
                </a:lnTo>
                <a:lnTo>
                  <a:pt x="227" y="182"/>
                </a:lnTo>
                <a:lnTo>
                  <a:pt x="229" y="182"/>
                </a:lnTo>
                <a:lnTo>
                  <a:pt x="231" y="184"/>
                </a:lnTo>
                <a:lnTo>
                  <a:pt x="232" y="184"/>
                </a:lnTo>
                <a:lnTo>
                  <a:pt x="234" y="184"/>
                </a:lnTo>
                <a:lnTo>
                  <a:pt x="234" y="185"/>
                </a:lnTo>
                <a:lnTo>
                  <a:pt x="235" y="185"/>
                </a:lnTo>
                <a:lnTo>
                  <a:pt x="235" y="187"/>
                </a:lnTo>
                <a:lnTo>
                  <a:pt x="234" y="187"/>
                </a:lnTo>
                <a:lnTo>
                  <a:pt x="234" y="188"/>
                </a:lnTo>
                <a:lnTo>
                  <a:pt x="232" y="188"/>
                </a:lnTo>
                <a:lnTo>
                  <a:pt x="232" y="190"/>
                </a:lnTo>
                <a:lnTo>
                  <a:pt x="232" y="192"/>
                </a:lnTo>
                <a:lnTo>
                  <a:pt x="231" y="192"/>
                </a:lnTo>
                <a:lnTo>
                  <a:pt x="231" y="193"/>
                </a:lnTo>
                <a:lnTo>
                  <a:pt x="231" y="195"/>
                </a:lnTo>
                <a:lnTo>
                  <a:pt x="231" y="196"/>
                </a:lnTo>
                <a:lnTo>
                  <a:pt x="229" y="198"/>
                </a:lnTo>
                <a:lnTo>
                  <a:pt x="231" y="198"/>
                </a:lnTo>
                <a:lnTo>
                  <a:pt x="231" y="200"/>
                </a:lnTo>
                <a:lnTo>
                  <a:pt x="231" y="201"/>
                </a:lnTo>
                <a:lnTo>
                  <a:pt x="232" y="201"/>
                </a:lnTo>
                <a:lnTo>
                  <a:pt x="232" y="203"/>
                </a:lnTo>
                <a:lnTo>
                  <a:pt x="232" y="204"/>
                </a:lnTo>
                <a:lnTo>
                  <a:pt x="232" y="206"/>
                </a:lnTo>
                <a:lnTo>
                  <a:pt x="232" y="208"/>
                </a:lnTo>
                <a:lnTo>
                  <a:pt x="231" y="208"/>
                </a:lnTo>
                <a:lnTo>
                  <a:pt x="229" y="208"/>
                </a:lnTo>
                <a:lnTo>
                  <a:pt x="227" y="208"/>
                </a:lnTo>
                <a:lnTo>
                  <a:pt x="226" y="208"/>
                </a:lnTo>
                <a:lnTo>
                  <a:pt x="224" y="208"/>
                </a:lnTo>
                <a:lnTo>
                  <a:pt x="224" y="209"/>
                </a:lnTo>
                <a:lnTo>
                  <a:pt x="224" y="211"/>
                </a:lnTo>
                <a:lnTo>
                  <a:pt x="224" y="212"/>
                </a:lnTo>
                <a:lnTo>
                  <a:pt x="224" y="214"/>
                </a:lnTo>
                <a:lnTo>
                  <a:pt x="223" y="214"/>
                </a:lnTo>
                <a:lnTo>
                  <a:pt x="223" y="216"/>
                </a:lnTo>
                <a:lnTo>
                  <a:pt x="223" y="217"/>
                </a:lnTo>
                <a:lnTo>
                  <a:pt x="221" y="219"/>
                </a:lnTo>
                <a:lnTo>
                  <a:pt x="221" y="220"/>
                </a:lnTo>
                <a:lnTo>
                  <a:pt x="219" y="222"/>
                </a:lnTo>
                <a:lnTo>
                  <a:pt x="219" y="224"/>
                </a:lnTo>
                <a:lnTo>
                  <a:pt x="219" y="225"/>
                </a:lnTo>
                <a:lnTo>
                  <a:pt x="219" y="227"/>
                </a:lnTo>
                <a:lnTo>
                  <a:pt x="219" y="228"/>
                </a:lnTo>
                <a:lnTo>
                  <a:pt x="221" y="230"/>
                </a:lnTo>
                <a:lnTo>
                  <a:pt x="221" y="232"/>
                </a:lnTo>
                <a:lnTo>
                  <a:pt x="221" y="233"/>
                </a:lnTo>
                <a:lnTo>
                  <a:pt x="219" y="235"/>
                </a:lnTo>
                <a:lnTo>
                  <a:pt x="221" y="236"/>
                </a:lnTo>
                <a:lnTo>
                  <a:pt x="221" y="238"/>
                </a:lnTo>
                <a:lnTo>
                  <a:pt x="223" y="238"/>
                </a:lnTo>
                <a:lnTo>
                  <a:pt x="223" y="240"/>
                </a:lnTo>
                <a:lnTo>
                  <a:pt x="224" y="240"/>
                </a:lnTo>
                <a:lnTo>
                  <a:pt x="226" y="240"/>
                </a:lnTo>
                <a:lnTo>
                  <a:pt x="227" y="240"/>
                </a:lnTo>
                <a:lnTo>
                  <a:pt x="229" y="240"/>
                </a:lnTo>
                <a:lnTo>
                  <a:pt x="229" y="241"/>
                </a:lnTo>
                <a:lnTo>
                  <a:pt x="231" y="243"/>
                </a:lnTo>
                <a:lnTo>
                  <a:pt x="231" y="244"/>
                </a:lnTo>
                <a:lnTo>
                  <a:pt x="231" y="246"/>
                </a:lnTo>
                <a:lnTo>
                  <a:pt x="231" y="248"/>
                </a:lnTo>
                <a:lnTo>
                  <a:pt x="231" y="249"/>
                </a:lnTo>
                <a:lnTo>
                  <a:pt x="232" y="249"/>
                </a:lnTo>
                <a:lnTo>
                  <a:pt x="232" y="251"/>
                </a:lnTo>
                <a:lnTo>
                  <a:pt x="232" y="252"/>
                </a:lnTo>
                <a:lnTo>
                  <a:pt x="234" y="252"/>
                </a:lnTo>
                <a:lnTo>
                  <a:pt x="234" y="254"/>
                </a:lnTo>
                <a:lnTo>
                  <a:pt x="234" y="256"/>
                </a:lnTo>
                <a:lnTo>
                  <a:pt x="232" y="257"/>
                </a:lnTo>
                <a:lnTo>
                  <a:pt x="234" y="260"/>
                </a:lnTo>
                <a:lnTo>
                  <a:pt x="234" y="262"/>
                </a:lnTo>
                <a:lnTo>
                  <a:pt x="232" y="262"/>
                </a:lnTo>
                <a:lnTo>
                  <a:pt x="232" y="264"/>
                </a:lnTo>
                <a:lnTo>
                  <a:pt x="231" y="265"/>
                </a:lnTo>
                <a:lnTo>
                  <a:pt x="231" y="267"/>
                </a:lnTo>
                <a:lnTo>
                  <a:pt x="231" y="268"/>
                </a:lnTo>
                <a:lnTo>
                  <a:pt x="231" y="270"/>
                </a:lnTo>
                <a:lnTo>
                  <a:pt x="231" y="272"/>
                </a:lnTo>
                <a:lnTo>
                  <a:pt x="231" y="273"/>
                </a:lnTo>
                <a:lnTo>
                  <a:pt x="232" y="273"/>
                </a:lnTo>
                <a:lnTo>
                  <a:pt x="232" y="275"/>
                </a:lnTo>
                <a:lnTo>
                  <a:pt x="234" y="276"/>
                </a:lnTo>
                <a:lnTo>
                  <a:pt x="235" y="278"/>
                </a:lnTo>
                <a:lnTo>
                  <a:pt x="235" y="280"/>
                </a:lnTo>
                <a:lnTo>
                  <a:pt x="237" y="280"/>
                </a:lnTo>
                <a:lnTo>
                  <a:pt x="237" y="281"/>
                </a:lnTo>
                <a:lnTo>
                  <a:pt x="237" y="283"/>
                </a:lnTo>
                <a:lnTo>
                  <a:pt x="237" y="284"/>
                </a:lnTo>
                <a:lnTo>
                  <a:pt x="237" y="286"/>
                </a:lnTo>
                <a:lnTo>
                  <a:pt x="237" y="288"/>
                </a:lnTo>
                <a:lnTo>
                  <a:pt x="239" y="288"/>
                </a:lnTo>
                <a:lnTo>
                  <a:pt x="239" y="289"/>
                </a:lnTo>
                <a:lnTo>
                  <a:pt x="240" y="289"/>
                </a:lnTo>
                <a:lnTo>
                  <a:pt x="240" y="291"/>
                </a:lnTo>
                <a:lnTo>
                  <a:pt x="240" y="292"/>
                </a:lnTo>
                <a:lnTo>
                  <a:pt x="240" y="294"/>
                </a:lnTo>
                <a:lnTo>
                  <a:pt x="242" y="294"/>
                </a:lnTo>
                <a:lnTo>
                  <a:pt x="242" y="296"/>
                </a:lnTo>
                <a:lnTo>
                  <a:pt x="243" y="296"/>
                </a:lnTo>
                <a:lnTo>
                  <a:pt x="243" y="297"/>
                </a:lnTo>
                <a:lnTo>
                  <a:pt x="243" y="299"/>
                </a:lnTo>
                <a:lnTo>
                  <a:pt x="243" y="300"/>
                </a:lnTo>
                <a:lnTo>
                  <a:pt x="242" y="302"/>
                </a:lnTo>
                <a:lnTo>
                  <a:pt x="242" y="304"/>
                </a:lnTo>
                <a:lnTo>
                  <a:pt x="240" y="304"/>
                </a:lnTo>
                <a:lnTo>
                  <a:pt x="240" y="305"/>
                </a:lnTo>
                <a:lnTo>
                  <a:pt x="239" y="305"/>
                </a:lnTo>
                <a:lnTo>
                  <a:pt x="239" y="307"/>
                </a:lnTo>
                <a:lnTo>
                  <a:pt x="237" y="307"/>
                </a:lnTo>
                <a:lnTo>
                  <a:pt x="235" y="307"/>
                </a:lnTo>
                <a:lnTo>
                  <a:pt x="234" y="307"/>
                </a:lnTo>
                <a:lnTo>
                  <a:pt x="234" y="305"/>
                </a:lnTo>
                <a:lnTo>
                  <a:pt x="232" y="305"/>
                </a:lnTo>
                <a:lnTo>
                  <a:pt x="231" y="304"/>
                </a:lnTo>
                <a:lnTo>
                  <a:pt x="229" y="304"/>
                </a:lnTo>
                <a:lnTo>
                  <a:pt x="227" y="304"/>
                </a:lnTo>
                <a:lnTo>
                  <a:pt x="226" y="304"/>
                </a:lnTo>
                <a:lnTo>
                  <a:pt x="224" y="304"/>
                </a:lnTo>
                <a:lnTo>
                  <a:pt x="223" y="304"/>
                </a:lnTo>
                <a:lnTo>
                  <a:pt x="221" y="304"/>
                </a:lnTo>
                <a:lnTo>
                  <a:pt x="219" y="304"/>
                </a:lnTo>
                <a:lnTo>
                  <a:pt x="219" y="305"/>
                </a:lnTo>
                <a:lnTo>
                  <a:pt x="218" y="305"/>
                </a:lnTo>
                <a:lnTo>
                  <a:pt x="216" y="305"/>
                </a:lnTo>
                <a:lnTo>
                  <a:pt x="215" y="305"/>
                </a:lnTo>
                <a:lnTo>
                  <a:pt x="213" y="305"/>
                </a:lnTo>
                <a:lnTo>
                  <a:pt x="211" y="305"/>
                </a:lnTo>
                <a:lnTo>
                  <a:pt x="210" y="305"/>
                </a:lnTo>
                <a:lnTo>
                  <a:pt x="208" y="304"/>
                </a:lnTo>
                <a:lnTo>
                  <a:pt x="207" y="304"/>
                </a:lnTo>
                <a:lnTo>
                  <a:pt x="205" y="305"/>
                </a:lnTo>
                <a:lnTo>
                  <a:pt x="203" y="305"/>
                </a:lnTo>
                <a:lnTo>
                  <a:pt x="202" y="305"/>
                </a:lnTo>
                <a:lnTo>
                  <a:pt x="200" y="305"/>
                </a:lnTo>
                <a:lnTo>
                  <a:pt x="200" y="307"/>
                </a:lnTo>
                <a:lnTo>
                  <a:pt x="199" y="307"/>
                </a:lnTo>
                <a:lnTo>
                  <a:pt x="197" y="308"/>
                </a:lnTo>
                <a:lnTo>
                  <a:pt x="195" y="308"/>
                </a:lnTo>
                <a:lnTo>
                  <a:pt x="194" y="308"/>
                </a:lnTo>
                <a:lnTo>
                  <a:pt x="192" y="308"/>
                </a:lnTo>
                <a:lnTo>
                  <a:pt x="191" y="308"/>
                </a:lnTo>
                <a:lnTo>
                  <a:pt x="189" y="308"/>
                </a:lnTo>
                <a:lnTo>
                  <a:pt x="189" y="310"/>
                </a:lnTo>
                <a:lnTo>
                  <a:pt x="187" y="310"/>
                </a:lnTo>
                <a:lnTo>
                  <a:pt x="187" y="312"/>
                </a:lnTo>
                <a:lnTo>
                  <a:pt x="187" y="313"/>
                </a:lnTo>
                <a:lnTo>
                  <a:pt x="187" y="315"/>
                </a:lnTo>
                <a:lnTo>
                  <a:pt x="186" y="315"/>
                </a:lnTo>
                <a:lnTo>
                  <a:pt x="186" y="316"/>
                </a:lnTo>
                <a:lnTo>
                  <a:pt x="186" y="318"/>
                </a:lnTo>
                <a:lnTo>
                  <a:pt x="184" y="318"/>
                </a:lnTo>
                <a:lnTo>
                  <a:pt x="184" y="320"/>
                </a:lnTo>
                <a:lnTo>
                  <a:pt x="184" y="321"/>
                </a:lnTo>
                <a:lnTo>
                  <a:pt x="183" y="323"/>
                </a:lnTo>
                <a:lnTo>
                  <a:pt x="181" y="323"/>
                </a:lnTo>
                <a:lnTo>
                  <a:pt x="181" y="324"/>
                </a:lnTo>
                <a:lnTo>
                  <a:pt x="179" y="324"/>
                </a:lnTo>
                <a:lnTo>
                  <a:pt x="179" y="326"/>
                </a:lnTo>
                <a:lnTo>
                  <a:pt x="178" y="326"/>
                </a:lnTo>
                <a:lnTo>
                  <a:pt x="178" y="328"/>
                </a:lnTo>
                <a:lnTo>
                  <a:pt x="178" y="329"/>
                </a:lnTo>
                <a:lnTo>
                  <a:pt x="176" y="331"/>
                </a:lnTo>
                <a:lnTo>
                  <a:pt x="175" y="331"/>
                </a:lnTo>
                <a:lnTo>
                  <a:pt x="175" y="332"/>
                </a:lnTo>
                <a:lnTo>
                  <a:pt x="175" y="334"/>
                </a:lnTo>
                <a:lnTo>
                  <a:pt x="175" y="336"/>
                </a:lnTo>
                <a:lnTo>
                  <a:pt x="176" y="336"/>
                </a:lnTo>
                <a:lnTo>
                  <a:pt x="176" y="337"/>
                </a:lnTo>
                <a:lnTo>
                  <a:pt x="178" y="337"/>
                </a:lnTo>
                <a:lnTo>
                  <a:pt x="178" y="339"/>
                </a:lnTo>
                <a:lnTo>
                  <a:pt x="176" y="339"/>
                </a:lnTo>
                <a:lnTo>
                  <a:pt x="176" y="340"/>
                </a:lnTo>
                <a:lnTo>
                  <a:pt x="176" y="342"/>
                </a:lnTo>
                <a:lnTo>
                  <a:pt x="175" y="342"/>
                </a:lnTo>
                <a:lnTo>
                  <a:pt x="173" y="342"/>
                </a:lnTo>
                <a:lnTo>
                  <a:pt x="173" y="340"/>
                </a:lnTo>
                <a:lnTo>
                  <a:pt x="173" y="339"/>
                </a:lnTo>
                <a:lnTo>
                  <a:pt x="173" y="337"/>
                </a:lnTo>
                <a:lnTo>
                  <a:pt x="171" y="337"/>
                </a:lnTo>
                <a:lnTo>
                  <a:pt x="170" y="339"/>
                </a:lnTo>
                <a:lnTo>
                  <a:pt x="170" y="340"/>
                </a:lnTo>
                <a:lnTo>
                  <a:pt x="168" y="340"/>
                </a:lnTo>
                <a:lnTo>
                  <a:pt x="168" y="342"/>
                </a:lnTo>
                <a:lnTo>
                  <a:pt x="168" y="344"/>
                </a:lnTo>
                <a:lnTo>
                  <a:pt x="167" y="344"/>
                </a:lnTo>
                <a:lnTo>
                  <a:pt x="165" y="344"/>
                </a:lnTo>
                <a:lnTo>
                  <a:pt x="163" y="345"/>
                </a:lnTo>
                <a:lnTo>
                  <a:pt x="162" y="345"/>
                </a:lnTo>
                <a:lnTo>
                  <a:pt x="160" y="347"/>
                </a:lnTo>
                <a:lnTo>
                  <a:pt x="159" y="345"/>
                </a:lnTo>
                <a:lnTo>
                  <a:pt x="159" y="347"/>
                </a:lnTo>
                <a:lnTo>
                  <a:pt x="157" y="347"/>
                </a:lnTo>
                <a:lnTo>
                  <a:pt x="157" y="345"/>
                </a:lnTo>
                <a:lnTo>
                  <a:pt x="155" y="345"/>
                </a:lnTo>
                <a:lnTo>
                  <a:pt x="154" y="347"/>
                </a:lnTo>
                <a:lnTo>
                  <a:pt x="154" y="345"/>
                </a:lnTo>
                <a:lnTo>
                  <a:pt x="152" y="344"/>
                </a:lnTo>
                <a:lnTo>
                  <a:pt x="152" y="345"/>
                </a:lnTo>
                <a:lnTo>
                  <a:pt x="151" y="347"/>
                </a:lnTo>
                <a:lnTo>
                  <a:pt x="151" y="348"/>
                </a:lnTo>
                <a:lnTo>
                  <a:pt x="152" y="350"/>
                </a:lnTo>
                <a:lnTo>
                  <a:pt x="152" y="352"/>
                </a:lnTo>
                <a:lnTo>
                  <a:pt x="152" y="353"/>
                </a:lnTo>
                <a:lnTo>
                  <a:pt x="151" y="353"/>
                </a:lnTo>
                <a:lnTo>
                  <a:pt x="151" y="352"/>
                </a:lnTo>
                <a:lnTo>
                  <a:pt x="149" y="352"/>
                </a:lnTo>
                <a:lnTo>
                  <a:pt x="147" y="352"/>
                </a:lnTo>
                <a:lnTo>
                  <a:pt x="146" y="352"/>
                </a:lnTo>
                <a:lnTo>
                  <a:pt x="144" y="352"/>
                </a:lnTo>
                <a:lnTo>
                  <a:pt x="144" y="353"/>
                </a:lnTo>
                <a:lnTo>
                  <a:pt x="143" y="353"/>
                </a:lnTo>
                <a:lnTo>
                  <a:pt x="143" y="355"/>
                </a:lnTo>
                <a:lnTo>
                  <a:pt x="141" y="355"/>
                </a:lnTo>
                <a:lnTo>
                  <a:pt x="139" y="355"/>
                </a:lnTo>
                <a:lnTo>
                  <a:pt x="139" y="353"/>
                </a:lnTo>
                <a:lnTo>
                  <a:pt x="138" y="353"/>
                </a:lnTo>
                <a:lnTo>
                  <a:pt x="136" y="353"/>
                </a:lnTo>
                <a:lnTo>
                  <a:pt x="138" y="352"/>
                </a:lnTo>
                <a:lnTo>
                  <a:pt x="138" y="350"/>
                </a:lnTo>
                <a:lnTo>
                  <a:pt x="136" y="350"/>
                </a:lnTo>
                <a:lnTo>
                  <a:pt x="136" y="348"/>
                </a:lnTo>
                <a:lnTo>
                  <a:pt x="136" y="350"/>
                </a:lnTo>
                <a:lnTo>
                  <a:pt x="135" y="350"/>
                </a:lnTo>
                <a:lnTo>
                  <a:pt x="135" y="348"/>
                </a:lnTo>
                <a:lnTo>
                  <a:pt x="136" y="348"/>
                </a:lnTo>
                <a:lnTo>
                  <a:pt x="135" y="348"/>
                </a:lnTo>
                <a:lnTo>
                  <a:pt x="135" y="347"/>
                </a:lnTo>
                <a:lnTo>
                  <a:pt x="135" y="348"/>
                </a:lnTo>
                <a:lnTo>
                  <a:pt x="135" y="347"/>
                </a:lnTo>
                <a:lnTo>
                  <a:pt x="133" y="347"/>
                </a:lnTo>
                <a:lnTo>
                  <a:pt x="131" y="347"/>
                </a:lnTo>
                <a:lnTo>
                  <a:pt x="131" y="345"/>
                </a:lnTo>
                <a:lnTo>
                  <a:pt x="130" y="345"/>
                </a:lnTo>
                <a:lnTo>
                  <a:pt x="128" y="345"/>
                </a:lnTo>
                <a:lnTo>
                  <a:pt x="128" y="344"/>
                </a:lnTo>
                <a:lnTo>
                  <a:pt x="127" y="344"/>
                </a:lnTo>
                <a:lnTo>
                  <a:pt x="127" y="345"/>
                </a:lnTo>
                <a:lnTo>
                  <a:pt x="127" y="347"/>
                </a:lnTo>
                <a:lnTo>
                  <a:pt x="127" y="348"/>
                </a:lnTo>
                <a:lnTo>
                  <a:pt x="125" y="348"/>
                </a:lnTo>
                <a:lnTo>
                  <a:pt x="123" y="348"/>
                </a:lnTo>
                <a:lnTo>
                  <a:pt x="122" y="350"/>
                </a:lnTo>
                <a:lnTo>
                  <a:pt x="120" y="348"/>
                </a:lnTo>
                <a:lnTo>
                  <a:pt x="119" y="348"/>
                </a:lnTo>
                <a:lnTo>
                  <a:pt x="117" y="348"/>
                </a:lnTo>
                <a:lnTo>
                  <a:pt x="115" y="347"/>
                </a:lnTo>
                <a:lnTo>
                  <a:pt x="114" y="347"/>
                </a:lnTo>
                <a:lnTo>
                  <a:pt x="114" y="348"/>
                </a:lnTo>
                <a:lnTo>
                  <a:pt x="112" y="348"/>
                </a:lnTo>
                <a:lnTo>
                  <a:pt x="111" y="348"/>
                </a:lnTo>
                <a:lnTo>
                  <a:pt x="109" y="348"/>
                </a:lnTo>
                <a:lnTo>
                  <a:pt x="107" y="348"/>
                </a:lnTo>
                <a:lnTo>
                  <a:pt x="106" y="348"/>
                </a:lnTo>
                <a:lnTo>
                  <a:pt x="104" y="350"/>
                </a:lnTo>
                <a:lnTo>
                  <a:pt x="104" y="348"/>
                </a:lnTo>
                <a:lnTo>
                  <a:pt x="104" y="350"/>
                </a:lnTo>
                <a:lnTo>
                  <a:pt x="103" y="350"/>
                </a:lnTo>
                <a:lnTo>
                  <a:pt x="103" y="348"/>
                </a:lnTo>
                <a:lnTo>
                  <a:pt x="101" y="347"/>
                </a:lnTo>
                <a:lnTo>
                  <a:pt x="101" y="348"/>
                </a:lnTo>
                <a:lnTo>
                  <a:pt x="99" y="348"/>
                </a:lnTo>
                <a:lnTo>
                  <a:pt x="98" y="348"/>
                </a:lnTo>
                <a:lnTo>
                  <a:pt x="96" y="348"/>
                </a:lnTo>
                <a:lnTo>
                  <a:pt x="96" y="347"/>
                </a:lnTo>
                <a:lnTo>
                  <a:pt x="96" y="345"/>
                </a:lnTo>
                <a:lnTo>
                  <a:pt x="98" y="345"/>
                </a:lnTo>
                <a:lnTo>
                  <a:pt x="96" y="344"/>
                </a:lnTo>
                <a:lnTo>
                  <a:pt x="95" y="344"/>
                </a:lnTo>
                <a:lnTo>
                  <a:pt x="95" y="345"/>
                </a:lnTo>
                <a:lnTo>
                  <a:pt x="93" y="345"/>
                </a:lnTo>
                <a:lnTo>
                  <a:pt x="91" y="345"/>
                </a:lnTo>
                <a:lnTo>
                  <a:pt x="91" y="347"/>
                </a:lnTo>
                <a:lnTo>
                  <a:pt x="90" y="347"/>
                </a:lnTo>
                <a:lnTo>
                  <a:pt x="90" y="345"/>
                </a:lnTo>
                <a:lnTo>
                  <a:pt x="88" y="345"/>
                </a:lnTo>
                <a:lnTo>
                  <a:pt x="87" y="345"/>
                </a:lnTo>
                <a:lnTo>
                  <a:pt x="85" y="345"/>
                </a:lnTo>
                <a:lnTo>
                  <a:pt x="85" y="344"/>
                </a:lnTo>
                <a:lnTo>
                  <a:pt x="83" y="344"/>
                </a:lnTo>
                <a:lnTo>
                  <a:pt x="82" y="344"/>
                </a:lnTo>
                <a:lnTo>
                  <a:pt x="82" y="345"/>
                </a:lnTo>
                <a:lnTo>
                  <a:pt x="80" y="345"/>
                </a:lnTo>
                <a:lnTo>
                  <a:pt x="80" y="344"/>
                </a:lnTo>
                <a:lnTo>
                  <a:pt x="79" y="344"/>
                </a:lnTo>
                <a:lnTo>
                  <a:pt x="77" y="345"/>
                </a:lnTo>
                <a:lnTo>
                  <a:pt x="77" y="344"/>
                </a:lnTo>
                <a:lnTo>
                  <a:pt x="75" y="344"/>
                </a:lnTo>
                <a:lnTo>
                  <a:pt x="75" y="345"/>
                </a:lnTo>
                <a:lnTo>
                  <a:pt x="74" y="345"/>
                </a:lnTo>
                <a:lnTo>
                  <a:pt x="74" y="347"/>
                </a:lnTo>
                <a:lnTo>
                  <a:pt x="72" y="347"/>
                </a:lnTo>
                <a:lnTo>
                  <a:pt x="71" y="347"/>
                </a:lnTo>
                <a:lnTo>
                  <a:pt x="71" y="348"/>
                </a:lnTo>
                <a:lnTo>
                  <a:pt x="71" y="347"/>
                </a:lnTo>
                <a:lnTo>
                  <a:pt x="69" y="347"/>
                </a:lnTo>
                <a:lnTo>
                  <a:pt x="67" y="348"/>
                </a:lnTo>
                <a:lnTo>
                  <a:pt x="67" y="350"/>
                </a:lnTo>
                <a:lnTo>
                  <a:pt x="66" y="350"/>
                </a:lnTo>
                <a:lnTo>
                  <a:pt x="66" y="348"/>
                </a:lnTo>
                <a:lnTo>
                  <a:pt x="64" y="348"/>
                </a:lnTo>
                <a:lnTo>
                  <a:pt x="64" y="350"/>
                </a:lnTo>
                <a:lnTo>
                  <a:pt x="64" y="352"/>
                </a:lnTo>
                <a:lnTo>
                  <a:pt x="63" y="352"/>
                </a:lnTo>
                <a:lnTo>
                  <a:pt x="63" y="353"/>
                </a:lnTo>
                <a:lnTo>
                  <a:pt x="58" y="352"/>
                </a:lnTo>
                <a:lnTo>
                  <a:pt x="59" y="344"/>
                </a:lnTo>
                <a:lnTo>
                  <a:pt x="59" y="340"/>
                </a:lnTo>
                <a:lnTo>
                  <a:pt x="59" y="316"/>
                </a:lnTo>
                <a:lnTo>
                  <a:pt x="59" y="312"/>
                </a:lnTo>
                <a:lnTo>
                  <a:pt x="59" y="308"/>
                </a:lnTo>
                <a:lnTo>
                  <a:pt x="59" y="304"/>
                </a:lnTo>
                <a:lnTo>
                  <a:pt x="59" y="302"/>
                </a:lnTo>
                <a:lnTo>
                  <a:pt x="59" y="292"/>
                </a:lnTo>
                <a:lnTo>
                  <a:pt x="59" y="281"/>
                </a:lnTo>
                <a:lnTo>
                  <a:pt x="59" y="278"/>
                </a:lnTo>
                <a:lnTo>
                  <a:pt x="59" y="265"/>
                </a:lnTo>
                <a:lnTo>
                  <a:pt x="66" y="265"/>
                </a:lnTo>
                <a:lnTo>
                  <a:pt x="66" y="259"/>
                </a:lnTo>
                <a:lnTo>
                  <a:pt x="66" y="252"/>
                </a:lnTo>
                <a:lnTo>
                  <a:pt x="63" y="252"/>
                </a:lnTo>
                <a:lnTo>
                  <a:pt x="61" y="252"/>
                </a:lnTo>
                <a:lnTo>
                  <a:pt x="59" y="252"/>
                </a:lnTo>
                <a:lnTo>
                  <a:pt x="59" y="246"/>
                </a:lnTo>
                <a:lnTo>
                  <a:pt x="59" y="243"/>
                </a:lnTo>
                <a:lnTo>
                  <a:pt x="59" y="240"/>
                </a:lnTo>
                <a:lnTo>
                  <a:pt x="59" y="227"/>
                </a:lnTo>
                <a:lnTo>
                  <a:pt x="59" y="217"/>
                </a:lnTo>
                <a:lnTo>
                  <a:pt x="59" y="198"/>
                </a:lnTo>
                <a:lnTo>
                  <a:pt x="59" y="192"/>
                </a:lnTo>
                <a:lnTo>
                  <a:pt x="47" y="184"/>
                </a:lnTo>
                <a:lnTo>
                  <a:pt x="43" y="182"/>
                </a:lnTo>
                <a:lnTo>
                  <a:pt x="40" y="184"/>
                </a:lnTo>
                <a:lnTo>
                  <a:pt x="39" y="182"/>
                </a:lnTo>
                <a:lnTo>
                  <a:pt x="40" y="180"/>
                </a:lnTo>
                <a:lnTo>
                  <a:pt x="40" y="179"/>
                </a:lnTo>
                <a:lnTo>
                  <a:pt x="40" y="177"/>
                </a:lnTo>
                <a:lnTo>
                  <a:pt x="39" y="174"/>
                </a:lnTo>
                <a:lnTo>
                  <a:pt x="37" y="174"/>
                </a:lnTo>
                <a:lnTo>
                  <a:pt x="32" y="171"/>
                </a:lnTo>
                <a:lnTo>
                  <a:pt x="31" y="169"/>
                </a:lnTo>
                <a:lnTo>
                  <a:pt x="29" y="171"/>
                </a:lnTo>
                <a:lnTo>
                  <a:pt x="27" y="169"/>
                </a:lnTo>
                <a:lnTo>
                  <a:pt x="26" y="168"/>
                </a:lnTo>
                <a:lnTo>
                  <a:pt x="23" y="161"/>
                </a:lnTo>
                <a:lnTo>
                  <a:pt x="21" y="156"/>
                </a:lnTo>
                <a:lnTo>
                  <a:pt x="19" y="155"/>
                </a:lnTo>
                <a:lnTo>
                  <a:pt x="18" y="155"/>
                </a:lnTo>
                <a:lnTo>
                  <a:pt x="15" y="155"/>
                </a:lnTo>
                <a:lnTo>
                  <a:pt x="13" y="153"/>
                </a:lnTo>
                <a:lnTo>
                  <a:pt x="11" y="152"/>
                </a:lnTo>
                <a:lnTo>
                  <a:pt x="11" y="150"/>
                </a:lnTo>
                <a:lnTo>
                  <a:pt x="10" y="147"/>
                </a:lnTo>
                <a:lnTo>
                  <a:pt x="8" y="147"/>
                </a:lnTo>
                <a:lnTo>
                  <a:pt x="7" y="145"/>
                </a:lnTo>
                <a:lnTo>
                  <a:pt x="5" y="145"/>
                </a:lnTo>
                <a:lnTo>
                  <a:pt x="3" y="144"/>
                </a:lnTo>
                <a:lnTo>
                  <a:pt x="3" y="140"/>
                </a:lnTo>
                <a:lnTo>
                  <a:pt x="0" y="136"/>
                </a:lnTo>
                <a:lnTo>
                  <a:pt x="0" y="131"/>
                </a:lnTo>
                <a:lnTo>
                  <a:pt x="2" y="128"/>
                </a:lnTo>
                <a:lnTo>
                  <a:pt x="0" y="126"/>
                </a:lnTo>
                <a:lnTo>
                  <a:pt x="2" y="121"/>
                </a:lnTo>
                <a:lnTo>
                  <a:pt x="5" y="118"/>
                </a:lnTo>
                <a:lnTo>
                  <a:pt x="11" y="115"/>
                </a:lnTo>
                <a:lnTo>
                  <a:pt x="15" y="115"/>
                </a:lnTo>
                <a:lnTo>
                  <a:pt x="18" y="115"/>
                </a:lnTo>
                <a:lnTo>
                  <a:pt x="19" y="115"/>
                </a:lnTo>
                <a:lnTo>
                  <a:pt x="21" y="115"/>
                </a:lnTo>
                <a:lnTo>
                  <a:pt x="26" y="115"/>
                </a:lnTo>
                <a:lnTo>
                  <a:pt x="26" y="108"/>
                </a:lnTo>
                <a:lnTo>
                  <a:pt x="26" y="104"/>
                </a:lnTo>
                <a:lnTo>
                  <a:pt x="26" y="92"/>
                </a:lnTo>
                <a:lnTo>
                  <a:pt x="26" y="91"/>
                </a:lnTo>
                <a:lnTo>
                  <a:pt x="26" y="86"/>
                </a:lnTo>
                <a:lnTo>
                  <a:pt x="26" y="84"/>
                </a:lnTo>
                <a:lnTo>
                  <a:pt x="26" y="81"/>
                </a:lnTo>
                <a:lnTo>
                  <a:pt x="26" y="78"/>
                </a:lnTo>
                <a:lnTo>
                  <a:pt x="24" y="76"/>
                </a:lnTo>
                <a:lnTo>
                  <a:pt x="24" y="72"/>
                </a:lnTo>
                <a:lnTo>
                  <a:pt x="24" y="70"/>
                </a:lnTo>
                <a:lnTo>
                  <a:pt x="26" y="70"/>
                </a:lnTo>
                <a:lnTo>
                  <a:pt x="26" y="67"/>
                </a:lnTo>
                <a:lnTo>
                  <a:pt x="26" y="57"/>
                </a:lnTo>
                <a:lnTo>
                  <a:pt x="26" y="40"/>
                </a:lnTo>
                <a:lnTo>
                  <a:pt x="26" y="32"/>
                </a:lnTo>
                <a:lnTo>
                  <a:pt x="26" y="30"/>
                </a:lnTo>
                <a:lnTo>
                  <a:pt x="27" y="30"/>
                </a:lnTo>
                <a:lnTo>
                  <a:pt x="29" y="30"/>
                </a:lnTo>
                <a:lnTo>
                  <a:pt x="29" y="32"/>
                </a:lnTo>
                <a:lnTo>
                  <a:pt x="31" y="32"/>
                </a:lnTo>
                <a:lnTo>
                  <a:pt x="32" y="32"/>
                </a:lnTo>
                <a:lnTo>
                  <a:pt x="34" y="32"/>
                </a:lnTo>
                <a:lnTo>
                  <a:pt x="35" y="32"/>
                </a:lnTo>
                <a:lnTo>
                  <a:pt x="35" y="33"/>
                </a:lnTo>
                <a:lnTo>
                  <a:pt x="37" y="33"/>
                </a:lnTo>
                <a:lnTo>
                  <a:pt x="39" y="33"/>
                </a:lnTo>
                <a:lnTo>
                  <a:pt x="40" y="33"/>
                </a:lnTo>
                <a:lnTo>
                  <a:pt x="42" y="33"/>
                </a:lnTo>
                <a:lnTo>
                  <a:pt x="43" y="33"/>
                </a:lnTo>
                <a:lnTo>
                  <a:pt x="45" y="33"/>
                </a:lnTo>
                <a:lnTo>
                  <a:pt x="47" y="33"/>
                </a:lnTo>
                <a:lnTo>
                  <a:pt x="47" y="32"/>
                </a:lnTo>
                <a:lnTo>
                  <a:pt x="48" y="32"/>
                </a:lnTo>
                <a:lnTo>
                  <a:pt x="50" y="32"/>
                </a:lnTo>
                <a:lnTo>
                  <a:pt x="51" y="32"/>
                </a:lnTo>
                <a:lnTo>
                  <a:pt x="53" y="32"/>
                </a:lnTo>
                <a:lnTo>
                  <a:pt x="53" y="30"/>
                </a:lnTo>
                <a:lnTo>
                  <a:pt x="55" y="30"/>
                </a:lnTo>
                <a:lnTo>
                  <a:pt x="56" y="30"/>
                </a:lnTo>
                <a:lnTo>
                  <a:pt x="58" y="30"/>
                </a:lnTo>
                <a:lnTo>
                  <a:pt x="58" y="28"/>
                </a:lnTo>
                <a:lnTo>
                  <a:pt x="59" y="27"/>
                </a:lnTo>
                <a:lnTo>
                  <a:pt x="61" y="27"/>
                </a:lnTo>
                <a:lnTo>
                  <a:pt x="63" y="27"/>
                </a:lnTo>
                <a:lnTo>
                  <a:pt x="63" y="25"/>
                </a:lnTo>
                <a:lnTo>
                  <a:pt x="64" y="25"/>
                </a:lnTo>
                <a:lnTo>
                  <a:pt x="66" y="25"/>
                </a:lnTo>
                <a:lnTo>
                  <a:pt x="67" y="24"/>
                </a:lnTo>
                <a:lnTo>
                  <a:pt x="69" y="24"/>
                </a:lnTo>
                <a:lnTo>
                  <a:pt x="69" y="25"/>
                </a:lnTo>
                <a:lnTo>
                  <a:pt x="71" y="25"/>
                </a:lnTo>
                <a:lnTo>
                  <a:pt x="72" y="25"/>
                </a:lnTo>
                <a:lnTo>
                  <a:pt x="74" y="25"/>
                </a:lnTo>
                <a:lnTo>
                  <a:pt x="74" y="27"/>
                </a:lnTo>
                <a:lnTo>
                  <a:pt x="75" y="27"/>
                </a:lnTo>
                <a:lnTo>
                  <a:pt x="75" y="28"/>
                </a:lnTo>
                <a:lnTo>
                  <a:pt x="75" y="30"/>
                </a:lnTo>
                <a:lnTo>
                  <a:pt x="77" y="32"/>
                </a:lnTo>
                <a:lnTo>
                  <a:pt x="77" y="33"/>
                </a:lnTo>
                <a:lnTo>
                  <a:pt x="77" y="35"/>
                </a:lnTo>
                <a:lnTo>
                  <a:pt x="77" y="36"/>
                </a:lnTo>
                <a:lnTo>
                  <a:pt x="77" y="38"/>
                </a:lnTo>
                <a:lnTo>
                  <a:pt x="77" y="40"/>
                </a:lnTo>
                <a:lnTo>
                  <a:pt x="75" y="40"/>
                </a:lnTo>
                <a:lnTo>
                  <a:pt x="75" y="41"/>
                </a:lnTo>
                <a:lnTo>
                  <a:pt x="74" y="41"/>
                </a:lnTo>
                <a:lnTo>
                  <a:pt x="74" y="43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8"/>
                </a:lnTo>
                <a:lnTo>
                  <a:pt x="72" y="49"/>
                </a:lnTo>
                <a:lnTo>
                  <a:pt x="72" y="51"/>
                </a:lnTo>
                <a:lnTo>
                  <a:pt x="72" y="52"/>
                </a:lnTo>
                <a:lnTo>
                  <a:pt x="71" y="52"/>
                </a:lnTo>
                <a:lnTo>
                  <a:pt x="72" y="54"/>
                </a:lnTo>
                <a:lnTo>
                  <a:pt x="72" y="56"/>
                </a:lnTo>
                <a:lnTo>
                  <a:pt x="74" y="56"/>
                </a:lnTo>
                <a:lnTo>
                  <a:pt x="74" y="57"/>
                </a:lnTo>
                <a:lnTo>
                  <a:pt x="75" y="59"/>
                </a:lnTo>
                <a:lnTo>
                  <a:pt x="77" y="59"/>
                </a:lnTo>
                <a:lnTo>
                  <a:pt x="77" y="60"/>
                </a:lnTo>
                <a:lnTo>
                  <a:pt x="79" y="60"/>
                </a:lnTo>
                <a:lnTo>
                  <a:pt x="80" y="60"/>
                </a:lnTo>
                <a:lnTo>
                  <a:pt x="82" y="60"/>
                </a:lnTo>
                <a:lnTo>
                  <a:pt x="82" y="59"/>
                </a:lnTo>
                <a:lnTo>
                  <a:pt x="83" y="59"/>
                </a:lnTo>
                <a:lnTo>
                  <a:pt x="85" y="59"/>
                </a:lnTo>
                <a:lnTo>
                  <a:pt x="87" y="57"/>
                </a:lnTo>
                <a:lnTo>
                  <a:pt x="87" y="59"/>
                </a:lnTo>
                <a:lnTo>
                  <a:pt x="88" y="59"/>
                </a:lnTo>
                <a:lnTo>
                  <a:pt x="88" y="57"/>
                </a:lnTo>
                <a:lnTo>
                  <a:pt x="90" y="59"/>
                </a:lnTo>
                <a:lnTo>
                  <a:pt x="91" y="59"/>
                </a:lnTo>
                <a:lnTo>
                  <a:pt x="93" y="59"/>
                </a:lnTo>
                <a:lnTo>
                  <a:pt x="95" y="59"/>
                </a:lnTo>
                <a:lnTo>
                  <a:pt x="95" y="60"/>
                </a:lnTo>
                <a:lnTo>
                  <a:pt x="96" y="60"/>
                </a:lnTo>
                <a:lnTo>
                  <a:pt x="96" y="62"/>
                </a:lnTo>
                <a:lnTo>
                  <a:pt x="98" y="62"/>
                </a:lnTo>
                <a:lnTo>
                  <a:pt x="98" y="64"/>
                </a:lnTo>
                <a:lnTo>
                  <a:pt x="99" y="64"/>
                </a:lnTo>
                <a:lnTo>
                  <a:pt x="99" y="65"/>
                </a:lnTo>
                <a:lnTo>
                  <a:pt x="101" y="65"/>
                </a:lnTo>
                <a:lnTo>
                  <a:pt x="103" y="65"/>
                </a:lnTo>
                <a:lnTo>
                  <a:pt x="104" y="64"/>
                </a:lnTo>
                <a:lnTo>
                  <a:pt x="106" y="64"/>
                </a:lnTo>
                <a:lnTo>
                  <a:pt x="107" y="64"/>
                </a:lnTo>
                <a:lnTo>
                  <a:pt x="109" y="64"/>
                </a:lnTo>
                <a:lnTo>
                  <a:pt x="111" y="65"/>
                </a:lnTo>
                <a:lnTo>
                  <a:pt x="112" y="65"/>
                </a:lnTo>
                <a:lnTo>
                  <a:pt x="112" y="67"/>
                </a:lnTo>
                <a:lnTo>
                  <a:pt x="112" y="68"/>
                </a:lnTo>
                <a:lnTo>
                  <a:pt x="112" y="70"/>
                </a:lnTo>
                <a:lnTo>
                  <a:pt x="114" y="70"/>
                </a:lnTo>
                <a:lnTo>
                  <a:pt x="115" y="72"/>
                </a:lnTo>
                <a:lnTo>
                  <a:pt x="117" y="73"/>
                </a:lnTo>
                <a:lnTo>
                  <a:pt x="117" y="75"/>
                </a:lnTo>
                <a:lnTo>
                  <a:pt x="119" y="76"/>
                </a:lnTo>
                <a:lnTo>
                  <a:pt x="119" y="78"/>
                </a:lnTo>
                <a:lnTo>
                  <a:pt x="119" y="81"/>
                </a:lnTo>
                <a:lnTo>
                  <a:pt x="119" y="83"/>
                </a:lnTo>
                <a:lnTo>
                  <a:pt x="119" y="84"/>
                </a:lnTo>
                <a:lnTo>
                  <a:pt x="120" y="84"/>
                </a:lnTo>
                <a:lnTo>
                  <a:pt x="120" y="86"/>
                </a:lnTo>
                <a:lnTo>
                  <a:pt x="122" y="86"/>
                </a:lnTo>
                <a:lnTo>
                  <a:pt x="122" y="88"/>
                </a:lnTo>
                <a:lnTo>
                  <a:pt x="123" y="88"/>
                </a:lnTo>
                <a:lnTo>
                  <a:pt x="125" y="88"/>
                </a:lnTo>
                <a:lnTo>
                  <a:pt x="127" y="86"/>
                </a:lnTo>
                <a:lnTo>
                  <a:pt x="128" y="86"/>
                </a:lnTo>
                <a:lnTo>
                  <a:pt x="128" y="84"/>
                </a:lnTo>
                <a:lnTo>
                  <a:pt x="130" y="84"/>
                </a:lnTo>
                <a:lnTo>
                  <a:pt x="130" y="83"/>
                </a:lnTo>
                <a:lnTo>
                  <a:pt x="130" y="81"/>
                </a:lnTo>
                <a:lnTo>
                  <a:pt x="130" y="80"/>
                </a:lnTo>
                <a:lnTo>
                  <a:pt x="131" y="80"/>
                </a:lnTo>
                <a:lnTo>
                  <a:pt x="133" y="80"/>
                </a:lnTo>
                <a:lnTo>
                  <a:pt x="135" y="80"/>
                </a:lnTo>
                <a:lnTo>
                  <a:pt x="136" y="78"/>
                </a:lnTo>
                <a:lnTo>
                  <a:pt x="138" y="78"/>
                </a:lnTo>
                <a:lnTo>
                  <a:pt x="139" y="76"/>
                </a:lnTo>
                <a:lnTo>
                  <a:pt x="141" y="76"/>
                </a:lnTo>
                <a:lnTo>
                  <a:pt x="143" y="76"/>
                </a:lnTo>
                <a:lnTo>
                  <a:pt x="144" y="75"/>
                </a:lnTo>
                <a:lnTo>
                  <a:pt x="146" y="75"/>
                </a:lnTo>
                <a:lnTo>
                  <a:pt x="146" y="73"/>
                </a:lnTo>
                <a:lnTo>
                  <a:pt x="147" y="73"/>
                </a:lnTo>
                <a:lnTo>
                  <a:pt x="147" y="72"/>
                </a:lnTo>
                <a:lnTo>
                  <a:pt x="149" y="72"/>
                </a:lnTo>
                <a:lnTo>
                  <a:pt x="149" y="70"/>
                </a:lnTo>
                <a:lnTo>
                  <a:pt x="149" y="68"/>
                </a:lnTo>
                <a:lnTo>
                  <a:pt x="151" y="68"/>
                </a:lnTo>
                <a:lnTo>
                  <a:pt x="151" y="67"/>
                </a:lnTo>
                <a:lnTo>
                  <a:pt x="152" y="67"/>
                </a:lnTo>
                <a:lnTo>
                  <a:pt x="152" y="65"/>
                </a:lnTo>
                <a:lnTo>
                  <a:pt x="154" y="65"/>
                </a:lnTo>
                <a:lnTo>
                  <a:pt x="155" y="65"/>
                </a:lnTo>
                <a:lnTo>
                  <a:pt x="157" y="64"/>
                </a:lnTo>
                <a:lnTo>
                  <a:pt x="159" y="62"/>
                </a:lnTo>
                <a:lnTo>
                  <a:pt x="157" y="60"/>
                </a:lnTo>
                <a:lnTo>
                  <a:pt x="157" y="59"/>
                </a:lnTo>
                <a:lnTo>
                  <a:pt x="155" y="59"/>
                </a:lnTo>
                <a:lnTo>
                  <a:pt x="154" y="57"/>
                </a:lnTo>
                <a:lnTo>
                  <a:pt x="154" y="56"/>
                </a:lnTo>
                <a:lnTo>
                  <a:pt x="155" y="56"/>
                </a:lnTo>
                <a:lnTo>
                  <a:pt x="155" y="54"/>
                </a:lnTo>
                <a:lnTo>
                  <a:pt x="157" y="54"/>
                </a:lnTo>
                <a:lnTo>
                  <a:pt x="159" y="54"/>
                </a:lnTo>
                <a:lnTo>
                  <a:pt x="159" y="52"/>
                </a:lnTo>
                <a:lnTo>
                  <a:pt x="160" y="51"/>
                </a:lnTo>
                <a:lnTo>
                  <a:pt x="160" y="49"/>
                </a:lnTo>
                <a:lnTo>
                  <a:pt x="159" y="49"/>
                </a:lnTo>
                <a:lnTo>
                  <a:pt x="157" y="49"/>
                </a:lnTo>
                <a:lnTo>
                  <a:pt x="155" y="49"/>
                </a:lnTo>
                <a:lnTo>
                  <a:pt x="154" y="49"/>
                </a:lnTo>
                <a:lnTo>
                  <a:pt x="152" y="49"/>
                </a:lnTo>
                <a:lnTo>
                  <a:pt x="152" y="48"/>
                </a:lnTo>
                <a:lnTo>
                  <a:pt x="152" y="46"/>
                </a:lnTo>
                <a:lnTo>
                  <a:pt x="152" y="44"/>
                </a:lnTo>
                <a:lnTo>
                  <a:pt x="154" y="44"/>
                </a:lnTo>
                <a:lnTo>
                  <a:pt x="155" y="44"/>
                </a:lnTo>
                <a:lnTo>
                  <a:pt x="155" y="43"/>
                </a:lnTo>
                <a:lnTo>
                  <a:pt x="157" y="41"/>
                </a:lnTo>
                <a:lnTo>
                  <a:pt x="159" y="41"/>
                </a:lnTo>
                <a:lnTo>
                  <a:pt x="160" y="41"/>
                </a:lnTo>
                <a:lnTo>
                  <a:pt x="160" y="43"/>
                </a:lnTo>
                <a:lnTo>
                  <a:pt x="162" y="43"/>
                </a:lnTo>
                <a:lnTo>
                  <a:pt x="163" y="43"/>
                </a:lnTo>
                <a:lnTo>
                  <a:pt x="163" y="41"/>
                </a:lnTo>
                <a:lnTo>
                  <a:pt x="163" y="40"/>
                </a:lnTo>
                <a:lnTo>
                  <a:pt x="162" y="38"/>
                </a:lnTo>
                <a:lnTo>
                  <a:pt x="160" y="38"/>
                </a:lnTo>
                <a:lnTo>
                  <a:pt x="160" y="36"/>
                </a:lnTo>
                <a:lnTo>
                  <a:pt x="160" y="35"/>
                </a:lnTo>
                <a:lnTo>
                  <a:pt x="160" y="33"/>
                </a:lnTo>
                <a:lnTo>
                  <a:pt x="162" y="33"/>
                </a:lnTo>
                <a:lnTo>
                  <a:pt x="163" y="33"/>
                </a:lnTo>
                <a:lnTo>
                  <a:pt x="165" y="33"/>
                </a:lnTo>
                <a:lnTo>
                  <a:pt x="165" y="35"/>
                </a:lnTo>
                <a:lnTo>
                  <a:pt x="167" y="35"/>
                </a:lnTo>
                <a:lnTo>
                  <a:pt x="168" y="35"/>
                </a:lnTo>
                <a:lnTo>
                  <a:pt x="170" y="33"/>
                </a:lnTo>
                <a:lnTo>
                  <a:pt x="170" y="32"/>
                </a:lnTo>
                <a:lnTo>
                  <a:pt x="168" y="32"/>
                </a:lnTo>
                <a:lnTo>
                  <a:pt x="168" y="30"/>
                </a:lnTo>
                <a:lnTo>
                  <a:pt x="168" y="28"/>
                </a:lnTo>
                <a:lnTo>
                  <a:pt x="170" y="28"/>
                </a:lnTo>
                <a:lnTo>
                  <a:pt x="170" y="27"/>
                </a:lnTo>
                <a:lnTo>
                  <a:pt x="184" y="27"/>
                </a:lnTo>
                <a:lnTo>
                  <a:pt x="184" y="20"/>
                </a:lnTo>
                <a:lnTo>
                  <a:pt x="184" y="19"/>
                </a:lnTo>
                <a:lnTo>
                  <a:pt x="184" y="17"/>
                </a:lnTo>
                <a:lnTo>
                  <a:pt x="184" y="12"/>
                </a:lnTo>
                <a:lnTo>
                  <a:pt x="184" y="11"/>
                </a:lnTo>
                <a:lnTo>
                  <a:pt x="184" y="6"/>
                </a:lnTo>
                <a:lnTo>
                  <a:pt x="184" y="4"/>
                </a:lnTo>
                <a:lnTo>
                  <a:pt x="184" y="0"/>
                </a:lnTo>
                <a:lnTo>
                  <a:pt x="186" y="0"/>
                </a:lnTo>
                <a:lnTo>
                  <a:pt x="192" y="0"/>
                </a:lnTo>
                <a:lnTo>
                  <a:pt x="197" y="0"/>
                </a:lnTo>
                <a:lnTo>
                  <a:pt x="199" y="0"/>
                </a:lnTo>
                <a:lnTo>
                  <a:pt x="200" y="0"/>
                </a:lnTo>
                <a:lnTo>
                  <a:pt x="202" y="0"/>
                </a:lnTo>
                <a:lnTo>
                  <a:pt x="210" y="0"/>
                </a:lnTo>
                <a:lnTo>
                  <a:pt x="211" y="0"/>
                </a:lnTo>
                <a:lnTo>
                  <a:pt x="215" y="0"/>
                </a:lnTo>
                <a:lnTo>
                  <a:pt x="218" y="0"/>
                </a:lnTo>
                <a:lnTo>
                  <a:pt x="218" y="3"/>
                </a:lnTo>
                <a:lnTo>
                  <a:pt x="218" y="8"/>
                </a:lnTo>
                <a:lnTo>
                  <a:pt x="218" y="12"/>
                </a:lnTo>
                <a:lnTo>
                  <a:pt x="219" y="12"/>
                </a:lnTo>
                <a:lnTo>
                  <a:pt x="221" y="12"/>
                </a:lnTo>
                <a:lnTo>
                  <a:pt x="229" y="12"/>
                </a:lnTo>
                <a:lnTo>
                  <a:pt x="242" y="12"/>
                </a:lnTo>
                <a:lnTo>
                  <a:pt x="242" y="14"/>
                </a:lnTo>
                <a:lnTo>
                  <a:pt x="242" y="16"/>
                </a:lnTo>
                <a:lnTo>
                  <a:pt x="247" y="16"/>
                </a:lnTo>
                <a:close/>
              </a:path>
            </a:pathLst>
          </a:custGeom>
          <a:solidFill>
            <a:srgbClr val="338B9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7"/>
          <p:cNvSpPr>
            <a:spLocks/>
          </p:cNvSpPr>
          <p:nvPr/>
        </p:nvSpPr>
        <p:spPr bwMode="auto">
          <a:xfrm>
            <a:off x="3238501" y="650876"/>
            <a:ext cx="1595438" cy="1411288"/>
          </a:xfrm>
          <a:custGeom>
            <a:avLst/>
            <a:gdLst/>
            <a:ahLst/>
            <a:cxnLst>
              <a:cxn ang="0">
                <a:pos x="731" y="40"/>
              </a:cxn>
              <a:cxn ang="0">
                <a:pos x="742" y="88"/>
              </a:cxn>
              <a:cxn ang="0">
                <a:pos x="749" y="134"/>
              </a:cxn>
              <a:cxn ang="0">
                <a:pos x="787" y="161"/>
              </a:cxn>
              <a:cxn ang="0">
                <a:pos x="822" y="224"/>
              </a:cxn>
              <a:cxn ang="0">
                <a:pos x="866" y="256"/>
              </a:cxn>
              <a:cxn ang="0">
                <a:pos x="885" y="324"/>
              </a:cxn>
              <a:cxn ang="0">
                <a:pos x="973" y="332"/>
              </a:cxn>
              <a:cxn ang="0">
                <a:pos x="1005" y="408"/>
              </a:cxn>
              <a:cxn ang="0">
                <a:pos x="1000" y="467"/>
              </a:cxn>
              <a:cxn ang="0">
                <a:pos x="965" y="494"/>
              </a:cxn>
              <a:cxn ang="0">
                <a:pos x="917" y="515"/>
              </a:cxn>
              <a:cxn ang="0">
                <a:pos x="885" y="470"/>
              </a:cxn>
              <a:cxn ang="0">
                <a:pos x="837" y="494"/>
              </a:cxn>
              <a:cxn ang="0">
                <a:pos x="827" y="531"/>
              </a:cxn>
              <a:cxn ang="0">
                <a:pos x="834" y="547"/>
              </a:cxn>
              <a:cxn ang="0">
                <a:pos x="858" y="579"/>
              </a:cxn>
              <a:cxn ang="0">
                <a:pos x="890" y="633"/>
              </a:cxn>
              <a:cxn ang="0">
                <a:pos x="894" y="689"/>
              </a:cxn>
              <a:cxn ang="0">
                <a:pos x="875" y="718"/>
              </a:cxn>
              <a:cxn ang="0">
                <a:pos x="842" y="760"/>
              </a:cxn>
              <a:cxn ang="0">
                <a:pos x="870" y="784"/>
              </a:cxn>
              <a:cxn ang="0">
                <a:pos x="942" y="811"/>
              </a:cxn>
              <a:cxn ang="0">
                <a:pos x="970" y="888"/>
              </a:cxn>
              <a:cxn ang="0">
                <a:pos x="947" y="886"/>
              </a:cxn>
              <a:cxn ang="0">
                <a:pos x="934" y="880"/>
              </a:cxn>
              <a:cxn ang="0">
                <a:pos x="907" y="876"/>
              </a:cxn>
              <a:cxn ang="0">
                <a:pos x="886" y="867"/>
              </a:cxn>
              <a:cxn ang="0">
                <a:pos x="864" y="867"/>
              </a:cxn>
              <a:cxn ang="0">
                <a:pos x="845" y="860"/>
              </a:cxn>
              <a:cxn ang="0">
                <a:pos x="829" y="849"/>
              </a:cxn>
              <a:cxn ang="0">
                <a:pos x="806" y="840"/>
              </a:cxn>
              <a:cxn ang="0">
                <a:pos x="790" y="825"/>
              </a:cxn>
              <a:cxn ang="0">
                <a:pos x="758" y="827"/>
              </a:cxn>
              <a:cxn ang="0">
                <a:pos x="726" y="835"/>
              </a:cxn>
              <a:cxn ang="0">
                <a:pos x="709" y="846"/>
              </a:cxn>
              <a:cxn ang="0">
                <a:pos x="560" y="838"/>
              </a:cxn>
              <a:cxn ang="0">
                <a:pos x="544" y="750"/>
              </a:cxn>
              <a:cxn ang="0">
                <a:pos x="510" y="731"/>
              </a:cxn>
              <a:cxn ang="0">
                <a:pos x="408" y="739"/>
              </a:cxn>
              <a:cxn ang="0">
                <a:pos x="318" y="652"/>
              </a:cxn>
              <a:cxn ang="0">
                <a:pos x="293" y="588"/>
              </a:cxn>
              <a:cxn ang="0">
                <a:pos x="286" y="579"/>
              </a:cxn>
              <a:cxn ang="0">
                <a:pos x="285" y="488"/>
              </a:cxn>
              <a:cxn ang="0">
                <a:pos x="272" y="404"/>
              </a:cxn>
              <a:cxn ang="0">
                <a:pos x="229" y="339"/>
              </a:cxn>
              <a:cxn ang="0">
                <a:pos x="211" y="302"/>
              </a:cxn>
              <a:cxn ang="0">
                <a:pos x="194" y="296"/>
              </a:cxn>
              <a:cxn ang="0">
                <a:pos x="184" y="259"/>
              </a:cxn>
              <a:cxn ang="0">
                <a:pos x="178" y="225"/>
              </a:cxn>
              <a:cxn ang="0">
                <a:pos x="155" y="196"/>
              </a:cxn>
              <a:cxn ang="0">
                <a:pos x="139" y="172"/>
              </a:cxn>
              <a:cxn ang="0">
                <a:pos x="102" y="142"/>
              </a:cxn>
              <a:cxn ang="0">
                <a:pos x="80" y="129"/>
              </a:cxn>
              <a:cxn ang="0">
                <a:pos x="78" y="104"/>
              </a:cxn>
              <a:cxn ang="0">
                <a:pos x="45" y="70"/>
              </a:cxn>
              <a:cxn ang="0">
                <a:pos x="40" y="28"/>
              </a:cxn>
              <a:cxn ang="0">
                <a:pos x="18" y="4"/>
              </a:cxn>
              <a:cxn ang="0">
                <a:pos x="24" y="0"/>
              </a:cxn>
              <a:cxn ang="0">
                <a:pos x="294" y="0"/>
              </a:cxn>
              <a:cxn ang="0">
                <a:pos x="699" y="0"/>
              </a:cxn>
            </a:cxnLst>
            <a:rect l="0" t="0" r="r" b="b"/>
            <a:pathLst>
              <a:path w="1005" h="889">
                <a:moveTo>
                  <a:pt x="715" y="0"/>
                </a:moveTo>
                <a:lnTo>
                  <a:pt x="715" y="1"/>
                </a:lnTo>
                <a:lnTo>
                  <a:pt x="715" y="4"/>
                </a:lnTo>
                <a:lnTo>
                  <a:pt x="715" y="6"/>
                </a:lnTo>
                <a:lnTo>
                  <a:pt x="715" y="11"/>
                </a:lnTo>
                <a:lnTo>
                  <a:pt x="717" y="12"/>
                </a:lnTo>
                <a:lnTo>
                  <a:pt x="718" y="14"/>
                </a:lnTo>
                <a:lnTo>
                  <a:pt x="718" y="17"/>
                </a:lnTo>
                <a:lnTo>
                  <a:pt x="718" y="22"/>
                </a:lnTo>
                <a:lnTo>
                  <a:pt x="722" y="22"/>
                </a:lnTo>
                <a:lnTo>
                  <a:pt x="723" y="22"/>
                </a:lnTo>
                <a:lnTo>
                  <a:pt x="726" y="24"/>
                </a:lnTo>
                <a:lnTo>
                  <a:pt x="726" y="28"/>
                </a:lnTo>
                <a:lnTo>
                  <a:pt x="726" y="30"/>
                </a:lnTo>
                <a:lnTo>
                  <a:pt x="730" y="35"/>
                </a:lnTo>
                <a:lnTo>
                  <a:pt x="731" y="40"/>
                </a:lnTo>
                <a:lnTo>
                  <a:pt x="731" y="43"/>
                </a:lnTo>
                <a:lnTo>
                  <a:pt x="733" y="48"/>
                </a:lnTo>
                <a:lnTo>
                  <a:pt x="733" y="49"/>
                </a:lnTo>
                <a:lnTo>
                  <a:pt x="731" y="51"/>
                </a:lnTo>
                <a:lnTo>
                  <a:pt x="733" y="52"/>
                </a:lnTo>
                <a:lnTo>
                  <a:pt x="733" y="56"/>
                </a:lnTo>
                <a:lnTo>
                  <a:pt x="733" y="57"/>
                </a:lnTo>
                <a:lnTo>
                  <a:pt x="734" y="59"/>
                </a:lnTo>
                <a:lnTo>
                  <a:pt x="738" y="64"/>
                </a:lnTo>
                <a:lnTo>
                  <a:pt x="738" y="65"/>
                </a:lnTo>
                <a:lnTo>
                  <a:pt x="742" y="75"/>
                </a:lnTo>
                <a:lnTo>
                  <a:pt x="744" y="76"/>
                </a:lnTo>
                <a:lnTo>
                  <a:pt x="744" y="80"/>
                </a:lnTo>
                <a:lnTo>
                  <a:pt x="746" y="83"/>
                </a:lnTo>
                <a:lnTo>
                  <a:pt x="744" y="86"/>
                </a:lnTo>
                <a:lnTo>
                  <a:pt x="742" y="88"/>
                </a:lnTo>
                <a:lnTo>
                  <a:pt x="741" y="89"/>
                </a:lnTo>
                <a:lnTo>
                  <a:pt x="739" y="92"/>
                </a:lnTo>
                <a:lnTo>
                  <a:pt x="739" y="94"/>
                </a:lnTo>
                <a:lnTo>
                  <a:pt x="739" y="97"/>
                </a:lnTo>
                <a:lnTo>
                  <a:pt x="739" y="102"/>
                </a:lnTo>
                <a:lnTo>
                  <a:pt x="739" y="105"/>
                </a:lnTo>
                <a:lnTo>
                  <a:pt x="739" y="108"/>
                </a:lnTo>
                <a:lnTo>
                  <a:pt x="741" y="113"/>
                </a:lnTo>
                <a:lnTo>
                  <a:pt x="744" y="116"/>
                </a:lnTo>
                <a:lnTo>
                  <a:pt x="747" y="121"/>
                </a:lnTo>
                <a:lnTo>
                  <a:pt x="746" y="123"/>
                </a:lnTo>
                <a:lnTo>
                  <a:pt x="746" y="124"/>
                </a:lnTo>
                <a:lnTo>
                  <a:pt x="744" y="128"/>
                </a:lnTo>
                <a:lnTo>
                  <a:pt x="747" y="131"/>
                </a:lnTo>
                <a:lnTo>
                  <a:pt x="749" y="131"/>
                </a:lnTo>
                <a:lnTo>
                  <a:pt x="749" y="134"/>
                </a:lnTo>
                <a:lnTo>
                  <a:pt x="750" y="137"/>
                </a:lnTo>
                <a:lnTo>
                  <a:pt x="750" y="140"/>
                </a:lnTo>
                <a:lnTo>
                  <a:pt x="752" y="144"/>
                </a:lnTo>
                <a:lnTo>
                  <a:pt x="754" y="147"/>
                </a:lnTo>
                <a:lnTo>
                  <a:pt x="755" y="148"/>
                </a:lnTo>
                <a:lnTo>
                  <a:pt x="758" y="150"/>
                </a:lnTo>
                <a:lnTo>
                  <a:pt x="760" y="152"/>
                </a:lnTo>
                <a:lnTo>
                  <a:pt x="763" y="153"/>
                </a:lnTo>
                <a:lnTo>
                  <a:pt x="766" y="153"/>
                </a:lnTo>
                <a:lnTo>
                  <a:pt x="768" y="152"/>
                </a:lnTo>
                <a:lnTo>
                  <a:pt x="771" y="153"/>
                </a:lnTo>
                <a:lnTo>
                  <a:pt x="773" y="155"/>
                </a:lnTo>
                <a:lnTo>
                  <a:pt x="778" y="155"/>
                </a:lnTo>
                <a:lnTo>
                  <a:pt x="784" y="155"/>
                </a:lnTo>
                <a:lnTo>
                  <a:pt x="786" y="156"/>
                </a:lnTo>
                <a:lnTo>
                  <a:pt x="787" y="161"/>
                </a:lnTo>
                <a:lnTo>
                  <a:pt x="789" y="161"/>
                </a:lnTo>
                <a:lnTo>
                  <a:pt x="790" y="163"/>
                </a:lnTo>
                <a:lnTo>
                  <a:pt x="792" y="164"/>
                </a:lnTo>
                <a:lnTo>
                  <a:pt x="794" y="169"/>
                </a:lnTo>
                <a:lnTo>
                  <a:pt x="795" y="172"/>
                </a:lnTo>
                <a:lnTo>
                  <a:pt x="803" y="177"/>
                </a:lnTo>
                <a:lnTo>
                  <a:pt x="805" y="185"/>
                </a:lnTo>
                <a:lnTo>
                  <a:pt x="806" y="190"/>
                </a:lnTo>
                <a:lnTo>
                  <a:pt x="808" y="195"/>
                </a:lnTo>
                <a:lnTo>
                  <a:pt x="808" y="198"/>
                </a:lnTo>
                <a:lnTo>
                  <a:pt x="808" y="203"/>
                </a:lnTo>
                <a:lnTo>
                  <a:pt x="810" y="206"/>
                </a:lnTo>
                <a:lnTo>
                  <a:pt x="811" y="211"/>
                </a:lnTo>
                <a:lnTo>
                  <a:pt x="816" y="217"/>
                </a:lnTo>
                <a:lnTo>
                  <a:pt x="821" y="222"/>
                </a:lnTo>
                <a:lnTo>
                  <a:pt x="822" y="224"/>
                </a:lnTo>
                <a:lnTo>
                  <a:pt x="824" y="225"/>
                </a:lnTo>
                <a:lnTo>
                  <a:pt x="827" y="227"/>
                </a:lnTo>
                <a:lnTo>
                  <a:pt x="832" y="227"/>
                </a:lnTo>
                <a:lnTo>
                  <a:pt x="834" y="225"/>
                </a:lnTo>
                <a:lnTo>
                  <a:pt x="835" y="222"/>
                </a:lnTo>
                <a:lnTo>
                  <a:pt x="837" y="220"/>
                </a:lnTo>
                <a:lnTo>
                  <a:pt x="838" y="220"/>
                </a:lnTo>
                <a:lnTo>
                  <a:pt x="850" y="219"/>
                </a:lnTo>
                <a:lnTo>
                  <a:pt x="858" y="219"/>
                </a:lnTo>
                <a:lnTo>
                  <a:pt x="862" y="232"/>
                </a:lnTo>
                <a:lnTo>
                  <a:pt x="869" y="243"/>
                </a:lnTo>
                <a:lnTo>
                  <a:pt x="869" y="244"/>
                </a:lnTo>
                <a:lnTo>
                  <a:pt x="870" y="246"/>
                </a:lnTo>
                <a:lnTo>
                  <a:pt x="869" y="248"/>
                </a:lnTo>
                <a:lnTo>
                  <a:pt x="864" y="252"/>
                </a:lnTo>
                <a:lnTo>
                  <a:pt x="866" y="256"/>
                </a:lnTo>
                <a:lnTo>
                  <a:pt x="866" y="262"/>
                </a:lnTo>
                <a:lnTo>
                  <a:pt x="866" y="267"/>
                </a:lnTo>
                <a:lnTo>
                  <a:pt x="864" y="275"/>
                </a:lnTo>
                <a:lnTo>
                  <a:pt x="862" y="276"/>
                </a:lnTo>
                <a:lnTo>
                  <a:pt x="862" y="280"/>
                </a:lnTo>
                <a:lnTo>
                  <a:pt x="864" y="283"/>
                </a:lnTo>
                <a:lnTo>
                  <a:pt x="866" y="284"/>
                </a:lnTo>
                <a:lnTo>
                  <a:pt x="869" y="288"/>
                </a:lnTo>
                <a:lnTo>
                  <a:pt x="872" y="294"/>
                </a:lnTo>
                <a:lnTo>
                  <a:pt x="874" y="299"/>
                </a:lnTo>
                <a:lnTo>
                  <a:pt x="874" y="304"/>
                </a:lnTo>
                <a:lnTo>
                  <a:pt x="875" y="310"/>
                </a:lnTo>
                <a:lnTo>
                  <a:pt x="875" y="320"/>
                </a:lnTo>
                <a:lnTo>
                  <a:pt x="877" y="321"/>
                </a:lnTo>
                <a:lnTo>
                  <a:pt x="878" y="323"/>
                </a:lnTo>
                <a:lnTo>
                  <a:pt x="885" y="324"/>
                </a:lnTo>
                <a:lnTo>
                  <a:pt x="893" y="331"/>
                </a:lnTo>
                <a:lnTo>
                  <a:pt x="901" y="342"/>
                </a:lnTo>
                <a:lnTo>
                  <a:pt x="909" y="348"/>
                </a:lnTo>
                <a:lnTo>
                  <a:pt x="917" y="347"/>
                </a:lnTo>
                <a:lnTo>
                  <a:pt x="926" y="344"/>
                </a:lnTo>
                <a:lnTo>
                  <a:pt x="930" y="342"/>
                </a:lnTo>
                <a:lnTo>
                  <a:pt x="936" y="339"/>
                </a:lnTo>
                <a:lnTo>
                  <a:pt x="939" y="337"/>
                </a:lnTo>
                <a:lnTo>
                  <a:pt x="941" y="337"/>
                </a:lnTo>
                <a:lnTo>
                  <a:pt x="946" y="337"/>
                </a:lnTo>
                <a:lnTo>
                  <a:pt x="950" y="337"/>
                </a:lnTo>
                <a:lnTo>
                  <a:pt x="957" y="336"/>
                </a:lnTo>
                <a:lnTo>
                  <a:pt x="962" y="334"/>
                </a:lnTo>
                <a:lnTo>
                  <a:pt x="966" y="329"/>
                </a:lnTo>
                <a:lnTo>
                  <a:pt x="970" y="331"/>
                </a:lnTo>
                <a:lnTo>
                  <a:pt x="973" y="332"/>
                </a:lnTo>
                <a:lnTo>
                  <a:pt x="976" y="334"/>
                </a:lnTo>
                <a:lnTo>
                  <a:pt x="978" y="336"/>
                </a:lnTo>
                <a:lnTo>
                  <a:pt x="984" y="345"/>
                </a:lnTo>
                <a:lnTo>
                  <a:pt x="986" y="347"/>
                </a:lnTo>
                <a:lnTo>
                  <a:pt x="986" y="348"/>
                </a:lnTo>
                <a:lnTo>
                  <a:pt x="987" y="356"/>
                </a:lnTo>
                <a:lnTo>
                  <a:pt x="990" y="363"/>
                </a:lnTo>
                <a:lnTo>
                  <a:pt x="992" y="368"/>
                </a:lnTo>
                <a:lnTo>
                  <a:pt x="995" y="371"/>
                </a:lnTo>
                <a:lnTo>
                  <a:pt x="1000" y="374"/>
                </a:lnTo>
                <a:lnTo>
                  <a:pt x="998" y="382"/>
                </a:lnTo>
                <a:lnTo>
                  <a:pt x="998" y="384"/>
                </a:lnTo>
                <a:lnTo>
                  <a:pt x="1000" y="390"/>
                </a:lnTo>
                <a:lnTo>
                  <a:pt x="1005" y="400"/>
                </a:lnTo>
                <a:lnTo>
                  <a:pt x="1005" y="404"/>
                </a:lnTo>
                <a:lnTo>
                  <a:pt x="1005" y="408"/>
                </a:lnTo>
                <a:lnTo>
                  <a:pt x="1000" y="411"/>
                </a:lnTo>
                <a:lnTo>
                  <a:pt x="998" y="416"/>
                </a:lnTo>
                <a:lnTo>
                  <a:pt x="998" y="420"/>
                </a:lnTo>
                <a:lnTo>
                  <a:pt x="998" y="428"/>
                </a:lnTo>
                <a:lnTo>
                  <a:pt x="1000" y="432"/>
                </a:lnTo>
                <a:lnTo>
                  <a:pt x="1003" y="436"/>
                </a:lnTo>
                <a:lnTo>
                  <a:pt x="1005" y="438"/>
                </a:lnTo>
                <a:lnTo>
                  <a:pt x="1003" y="440"/>
                </a:lnTo>
                <a:lnTo>
                  <a:pt x="1000" y="446"/>
                </a:lnTo>
                <a:lnTo>
                  <a:pt x="998" y="448"/>
                </a:lnTo>
                <a:lnTo>
                  <a:pt x="998" y="452"/>
                </a:lnTo>
                <a:lnTo>
                  <a:pt x="1002" y="456"/>
                </a:lnTo>
                <a:lnTo>
                  <a:pt x="1002" y="459"/>
                </a:lnTo>
                <a:lnTo>
                  <a:pt x="1002" y="462"/>
                </a:lnTo>
                <a:lnTo>
                  <a:pt x="1000" y="465"/>
                </a:lnTo>
                <a:lnTo>
                  <a:pt x="1000" y="467"/>
                </a:lnTo>
                <a:lnTo>
                  <a:pt x="998" y="472"/>
                </a:lnTo>
                <a:lnTo>
                  <a:pt x="997" y="473"/>
                </a:lnTo>
                <a:lnTo>
                  <a:pt x="994" y="476"/>
                </a:lnTo>
                <a:lnTo>
                  <a:pt x="990" y="480"/>
                </a:lnTo>
                <a:lnTo>
                  <a:pt x="989" y="480"/>
                </a:lnTo>
                <a:lnTo>
                  <a:pt x="987" y="480"/>
                </a:lnTo>
                <a:lnTo>
                  <a:pt x="984" y="476"/>
                </a:lnTo>
                <a:lnTo>
                  <a:pt x="984" y="478"/>
                </a:lnTo>
                <a:lnTo>
                  <a:pt x="978" y="478"/>
                </a:lnTo>
                <a:lnTo>
                  <a:pt x="976" y="478"/>
                </a:lnTo>
                <a:lnTo>
                  <a:pt x="974" y="478"/>
                </a:lnTo>
                <a:lnTo>
                  <a:pt x="971" y="478"/>
                </a:lnTo>
                <a:lnTo>
                  <a:pt x="970" y="483"/>
                </a:lnTo>
                <a:lnTo>
                  <a:pt x="968" y="486"/>
                </a:lnTo>
                <a:lnTo>
                  <a:pt x="968" y="488"/>
                </a:lnTo>
                <a:lnTo>
                  <a:pt x="965" y="494"/>
                </a:lnTo>
                <a:lnTo>
                  <a:pt x="963" y="500"/>
                </a:lnTo>
                <a:lnTo>
                  <a:pt x="962" y="505"/>
                </a:lnTo>
                <a:lnTo>
                  <a:pt x="962" y="507"/>
                </a:lnTo>
                <a:lnTo>
                  <a:pt x="960" y="508"/>
                </a:lnTo>
                <a:lnTo>
                  <a:pt x="958" y="510"/>
                </a:lnTo>
                <a:lnTo>
                  <a:pt x="950" y="513"/>
                </a:lnTo>
                <a:lnTo>
                  <a:pt x="942" y="508"/>
                </a:lnTo>
                <a:lnTo>
                  <a:pt x="941" y="508"/>
                </a:lnTo>
                <a:lnTo>
                  <a:pt x="939" y="512"/>
                </a:lnTo>
                <a:lnTo>
                  <a:pt x="938" y="516"/>
                </a:lnTo>
                <a:lnTo>
                  <a:pt x="939" y="518"/>
                </a:lnTo>
                <a:lnTo>
                  <a:pt x="931" y="524"/>
                </a:lnTo>
                <a:lnTo>
                  <a:pt x="923" y="524"/>
                </a:lnTo>
                <a:lnTo>
                  <a:pt x="922" y="523"/>
                </a:lnTo>
                <a:lnTo>
                  <a:pt x="918" y="518"/>
                </a:lnTo>
                <a:lnTo>
                  <a:pt x="917" y="515"/>
                </a:lnTo>
                <a:lnTo>
                  <a:pt x="915" y="515"/>
                </a:lnTo>
                <a:lnTo>
                  <a:pt x="914" y="512"/>
                </a:lnTo>
                <a:lnTo>
                  <a:pt x="912" y="508"/>
                </a:lnTo>
                <a:lnTo>
                  <a:pt x="904" y="504"/>
                </a:lnTo>
                <a:lnTo>
                  <a:pt x="904" y="499"/>
                </a:lnTo>
                <a:lnTo>
                  <a:pt x="896" y="491"/>
                </a:lnTo>
                <a:lnTo>
                  <a:pt x="894" y="489"/>
                </a:lnTo>
                <a:lnTo>
                  <a:pt x="891" y="489"/>
                </a:lnTo>
                <a:lnTo>
                  <a:pt x="888" y="488"/>
                </a:lnTo>
                <a:lnTo>
                  <a:pt x="888" y="483"/>
                </a:lnTo>
                <a:lnTo>
                  <a:pt x="888" y="480"/>
                </a:lnTo>
                <a:lnTo>
                  <a:pt x="888" y="476"/>
                </a:lnTo>
                <a:lnTo>
                  <a:pt x="890" y="470"/>
                </a:lnTo>
                <a:lnTo>
                  <a:pt x="890" y="468"/>
                </a:lnTo>
                <a:lnTo>
                  <a:pt x="890" y="467"/>
                </a:lnTo>
                <a:lnTo>
                  <a:pt x="885" y="470"/>
                </a:lnTo>
                <a:lnTo>
                  <a:pt x="885" y="468"/>
                </a:lnTo>
                <a:lnTo>
                  <a:pt x="885" y="465"/>
                </a:lnTo>
                <a:lnTo>
                  <a:pt x="878" y="464"/>
                </a:lnTo>
                <a:lnTo>
                  <a:pt x="875" y="464"/>
                </a:lnTo>
                <a:lnTo>
                  <a:pt x="872" y="467"/>
                </a:lnTo>
                <a:lnTo>
                  <a:pt x="869" y="468"/>
                </a:lnTo>
                <a:lnTo>
                  <a:pt x="864" y="478"/>
                </a:lnTo>
                <a:lnTo>
                  <a:pt x="859" y="478"/>
                </a:lnTo>
                <a:lnTo>
                  <a:pt x="853" y="481"/>
                </a:lnTo>
                <a:lnTo>
                  <a:pt x="846" y="481"/>
                </a:lnTo>
                <a:lnTo>
                  <a:pt x="843" y="481"/>
                </a:lnTo>
                <a:lnTo>
                  <a:pt x="842" y="476"/>
                </a:lnTo>
                <a:lnTo>
                  <a:pt x="838" y="475"/>
                </a:lnTo>
                <a:lnTo>
                  <a:pt x="837" y="475"/>
                </a:lnTo>
                <a:lnTo>
                  <a:pt x="837" y="488"/>
                </a:lnTo>
                <a:lnTo>
                  <a:pt x="837" y="494"/>
                </a:lnTo>
                <a:lnTo>
                  <a:pt x="837" y="496"/>
                </a:lnTo>
                <a:lnTo>
                  <a:pt x="834" y="496"/>
                </a:lnTo>
                <a:lnTo>
                  <a:pt x="834" y="500"/>
                </a:lnTo>
                <a:lnTo>
                  <a:pt x="834" y="504"/>
                </a:lnTo>
                <a:lnTo>
                  <a:pt x="834" y="507"/>
                </a:lnTo>
                <a:lnTo>
                  <a:pt x="832" y="510"/>
                </a:lnTo>
                <a:lnTo>
                  <a:pt x="829" y="510"/>
                </a:lnTo>
                <a:lnTo>
                  <a:pt x="826" y="508"/>
                </a:lnTo>
                <a:lnTo>
                  <a:pt x="826" y="510"/>
                </a:lnTo>
                <a:lnTo>
                  <a:pt x="822" y="510"/>
                </a:lnTo>
                <a:lnTo>
                  <a:pt x="822" y="513"/>
                </a:lnTo>
                <a:lnTo>
                  <a:pt x="822" y="520"/>
                </a:lnTo>
                <a:lnTo>
                  <a:pt x="826" y="521"/>
                </a:lnTo>
                <a:lnTo>
                  <a:pt x="826" y="523"/>
                </a:lnTo>
                <a:lnTo>
                  <a:pt x="827" y="528"/>
                </a:lnTo>
                <a:lnTo>
                  <a:pt x="827" y="531"/>
                </a:lnTo>
                <a:lnTo>
                  <a:pt x="827" y="534"/>
                </a:lnTo>
                <a:lnTo>
                  <a:pt x="829" y="536"/>
                </a:lnTo>
                <a:lnTo>
                  <a:pt x="830" y="536"/>
                </a:lnTo>
                <a:lnTo>
                  <a:pt x="834" y="536"/>
                </a:lnTo>
                <a:lnTo>
                  <a:pt x="835" y="536"/>
                </a:lnTo>
                <a:lnTo>
                  <a:pt x="837" y="537"/>
                </a:lnTo>
                <a:lnTo>
                  <a:pt x="838" y="537"/>
                </a:lnTo>
                <a:lnTo>
                  <a:pt x="838" y="539"/>
                </a:lnTo>
                <a:lnTo>
                  <a:pt x="838" y="540"/>
                </a:lnTo>
                <a:lnTo>
                  <a:pt x="838" y="542"/>
                </a:lnTo>
                <a:lnTo>
                  <a:pt x="838" y="544"/>
                </a:lnTo>
                <a:lnTo>
                  <a:pt x="837" y="544"/>
                </a:lnTo>
                <a:lnTo>
                  <a:pt x="835" y="544"/>
                </a:lnTo>
                <a:lnTo>
                  <a:pt x="834" y="544"/>
                </a:lnTo>
                <a:lnTo>
                  <a:pt x="834" y="545"/>
                </a:lnTo>
                <a:lnTo>
                  <a:pt x="834" y="547"/>
                </a:lnTo>
                <a:lnTo>
                  <a:pt x="830" y="550"/>
                </a:lnTo>
                <a:lnTo>
                  <a:pt x="832" y="552"/>
                </a:lnTo>
                <a:lnTo>
                  <a:pt x="834" y="552"/>
                </a:lnTo>
                <a:lnTo>
                  <a:pt x="835" y="552"/>
                </a:lnTo>
                <a:lnTo>
                  <a:pt x="835" y="553"/>
                </a:lnTo>
                <a:lnTo>
                  <a:pt x="837" y="552"/>
                </a:lnTo>
                <a:lnTo>
                  <a:pt x="838" y="552"/>
                </a:lnTo>
                <a:lnTo>
                  <a:pt x="840" y="552"/>
                </a:lnTo>
                <a:lnTo>
                  <a:pt x="845" y="552"/>
                </a:lnTo>
                <a:lnTo>
                  <a:pt x="858" y="553"/>
                </a:lnTo>
                <a:lnTo>
                  <a:pt x="864" y="552"/>
                </a:lnTo>
                <a:lnTo>
                  <a:pt x="866" y="556"/>
                </a:lnTo>
                <a:lnTo>
                  <a:pt x="859" y="568"/>
                </a:lnTo>
                <a:lnTo>
                  <a:pt x="861" y="571"/>
                </a:lnTo>
                <a:lnTo>
                  <a:pt x="861" y="576"/>
                </a:lnTo>
                <a:lnTo>
                  <a:pt x="858" y="579"/>
                </a:lnTo>
                <a:lnTo>
                  <a:pt x="853" y="593"/>
                </a:lnTo>
                <a:lnTo>
                  <a:pt x="853" y="596"/>
                </a:lnTo>
                <a:lnTo>
                  <a:pt x="851" y="598"/>
                </a:lnTo>
                <a:lnTo>
                  <a:pt x="858" y="603"/>
                </a:lnTo>
                <a:lnTo>
                  <a:pt x="861" y="606"/>
                </a:lnTo>
                <a:lnTo>
                  <a:pt x="862" y="609"/>
                </a:lnTo>
                <a:lnTo>
                  <a:pt x="864" y="609"/>
                </a:lnTo>
                <a:lnTo>
                  <a:pt x="870" y="612"/>
                </a:lnTo>
                <a:lnTo>
                  <a:pt x="870" y="614"/>
                </a:lnTo>
                <a:lnTo>
                  <a:pt x="870" y="622"/>
                </a:lnTo>
                <a:lnTo>
                  <a:pt x="877" y="628"/>
                </a:lnTo>
                <a:lnTo>
                  <a:pt x="877" y="630"/>
                </a:lnTo>
                <a:lnTo>
                  <a:pt x="875" y="636"/>
                </a:lnTo>
                <a:lnTo>
                  <a:pt x="877" y="638"/>
                </a:lnTo>
                <a:lnTo>
                  <a:pt x="882" y="633"/>
                </a:lnTo>
                <a:lnTo>
                  <a:pt x="890" y="633"/>
                </a:lnTo>
                <a:lnTo>
                  <a:pt x="891" y="633"/>
                </a:lnTo>
                <a:lnTo>
                  <a:pt x="893" y="633"/>
                </a:lnTo>
                <a:lnTo>
                  <a:pt x="894" y="635"/>
                </a:lnTo>
                <a:lnTo>
                  <a:pt x="894" y="636"/>
                </a:lnTo>
                <a:lnTo>
                  <a:pt x="894" y="638"/>
                </a:lnTo>
                <a:lnTo>
                  <a:pt x="896" y="640"/>
                </a:lnTo>
                <a:lnTo>
                  <a:pt x="894" y="643"/>
                </a:lnTo>
                <a:lnTo>
                  <a:pt x="899" y="651"/>
                </a:lnTo>
                <a:lnTo>
                  <a:pt x="898" y="654"/>
                </a:lnTo>
                <a:lnTo>
                  <a:pt x="896" y="665"/>
                </a:lnTo>
                <a:lnTo>
                  <a:pt x="899" y="670"/>
                </a:lnTo>
                <a:lnTo>
                  <a:pt x="899" y="672"/>
                </a:lnTo>
                <a:lnTo>
                  <a:pt x="890" y="676"/>
                </a:lnTo>
                <a:lnTo>
                  <a:pt x="891" y="676"/>
                </a:lnTo>
                <a:lnTo>
                  <a:pt x="898" y="681"/>
                </a:lnTo>
                <a:lnTo>
                  <a:pt x="894" y="689"/>
                </a:lnTo>
                <a:lnTo>
                  <a:pt x="888" y="688"/>
                </a:lnTo>
                <a:lnTo>
                  <a:pt x="886" y="689"/>
                </a:lnTo>
                <a:lnTo>
                  <a:pt x="888" y="697"/>
                </a:lnTo>
                <a:lnTo>
                  <a:pt x="883" y="700"/>
                </a:lnTo>
                <a:lnTo>
                  <a:pt x="885" y="702"/>
                </a:lnTo>
                <a:lnTo>
                  <a:pt x="886" y="705"/>
                </a:lnTo>
                <a:lnTo>
                  <a:pt x="883" y="708"/>
                </a:lnTo>
                <a:lnTo>
                  <a:pt x="880" y="712"/>
                </a:lnTo>
                <a:lnTo>
                  <a:pt x="878" y="713"/>
                </a:lnTo>
                <a:lnTo>
                  <a:pt x="877" y="713"/>
                </a:lnTo>
                <a:lnTo>
                  <a:pt x="875" y="713"/>
                </a:lnTo>
                <a:lnTo>
                  <a:pt x="875" y="715"/>
                </a:lnTo>
                <a:lnTo>
                  <a:pt x="877" y="715"/>
                </a:lnTo>
                <a:lnTo>
                  <a:pt x="877" y="716"/>
                </a:lnTo>
                <a:lnTo>
                  <a:pt x="875" y="716"/>
                </a:lnTo>
                <a:lnTo>
                  <a:pt x="875" y="718"/>
                </a:lnTo>
                <a:lnTo>
                  <a:pt x="878" y="720"/>
                </a:lnTo>
                <a:lnTo>
                  <a:pt x="880" y="720"/>
                </a:lnTo>
                <a:lnTo>
                  <a:pt x="872" y="726"/>
                </a:lnTo>
                <a:lnTo>
                  <a:pt x="870" y="729"/>
                </a:lnTo>
                <a:lnTo>
                  <a:pt x="866" y="734"/>
                </a:lnTo>
                <a:lnTo>
                  <a:pt x="862" y="737"/>
                </a:lnTo>
                <a:lnTo>
                  <a:pt x="851" y="745"/>
                </a:lnTo>
                <a:lnTo>
                  <a:pt x="851" y="750"/>
                </a:lnTo>
                <a:lnTo>
                  <a:pt x="850" y="752"/>
                </a:lnTo>
                <a:lnTo>
                  <a:pt x="846" y="753"/>
                </a:lnTo>
                <a:lnTo>
                  <a:pt x="846" y="755"/>
                </a:lnTo>
                <a:lnTo>
                  <a:pt x="845" y="755"/>
                </a:lnTo>
                <a:lnTo>
                  <a:pt x="845" y="756"/>
                </a:lnTo>
                <a:lnTo>
                  <a:pt x="843" y="756"/>
                </a:lnTo>
                <a:lnTo>
                  <a:pt x="842" y="756"/>
                </a:lnTo>
                <a:lnTo>
                  <a:pt x="842" y="760"/>
                </a:lnTo>
                <a:lnTo>
                  <a:pt x="843" y="761"/>
                </a:lnTo>
                <a:lnTo>
                  <a:pt x="846" y="761"/>
                </a:lnTo>
                <a:lnTo>
                  <a:pt x="846" y="764"/>
                </a:lnTo>
                <a:lnTo>
                  <a:pt x="846" y="768"/>
                </a:lnTo>
                <a:lnTo>
                  <a:pt x="846" y="769"/>
                </a:lnTo>
                <a:lnTo>
                  <a:pt x="848" y="769"/>
                </a:lnTo>
                <a:lnTo>
                  <a:pt x="850" y="774"/>
                </a:lnTo>
                <a:lnTo>
                  <a:pt x="850" y="776"/>
                </a:lnTo>
                <a:lnTo>
                  <a:pt x="853" y="777"/>
                </a:lnTo>
                <a:lnTo>
                  <a:pt x="854" y="780"/>
                </a:lnTo>
                <a:lnTo>
                  <a:pt x="856" y="784"/>
                </a:lnTo>
                <a:lnTo>
                  <a:pt x="856" y="785"/>
                </a:lnTo>
                <a:lnTo>
                  <a:pt x="858" y="792"/>
                </a:lnTo>
                <a:lnTo>
                  <a:pt x="861" y="790"/>
                </a:lnTo>
                <a:lnTo>
                  <a:pt x="864" y="785"/>
                </a:lnTo>
                <a:lnTo>
                  <a:pt x="870" y="784"/>
                </a:lnTo>
                <a:lnTo>
                  <a:pt x="875" y="784"/>
                </a:lnTo>
                <a:lnTo>
                  <a:pt x="878" y="785"/>
                </a:lnTo>
                <a:lnTo>
                  <a:pt x="880" y="787"/>
                </a:lnTo>
                <a:lnTo>
                  <a:pt x="885" y="800"/>
                </a:lnTo>
                <a:lnTo>
                  <a:pt x="888" y="803"/>
                </a:lnTo>
                <a:lnTo>
                  <a:pt x="898" y="803"/>
                </a:lnTo>
                <a:lnTo>
                  <a:pt x="904" y="808"/>
                </a:lnTo>
                <a:lnTo>
                  <a:pt x="909" y="811"/>
                </a:lnTo>
                <a:lnTo>
                  <a:pt x="910" y="811"/>
                </a:lnTo>
                <a:lnTo>
                  <a:pt x="915" y="811"/>
                </a:lnTo>
                <a:lnTo>
                  <a:pt x="925" y="809"/>
                </a:lnTo>
                <a:lnTo>
                  <a:pt x="926" y="808"/>
                </a:lnTo>
                <a:lnTo>
                  <a:pt x="930" y="808"/>
                </a:lnTo>
                <a:lnTo>
                  <a:pt x="936" y="806"/>
                </a:lnTo>
                <a:lnTo>
                  <a:pt x="936" y="809"/>
                </a:lnTo>
                <a:lnTo>
                  <a:pt x="942" y="811"/>
                </a:lnTo>
                <a:lnTo>
                  <a:pt x="952" y="812"/>
                </a:lnTo>
                <a:lnTo>
                  <a:pt x="957" y="816"/>
                </a:lnTo>
                <a:lnTo>
                  <a:pt x="960" y="817"/>
                </a:lnTo>
                <a:lnTo>
                  <a:pt x="965" y="822"/>
                </a:lnTo>
                <a:lnTo>
                  <a:pt x="966" y="825"/>
                </a:lnTo>
                <a:lnTo>
                  <a:pt x="965" y="830"/>
                </a:lnTo>
                <a:lnTo>
                  <a:pt x="962" y="835"/>
                </a:lnTo>
                <a:lnTo>
                  <a:pt x="971" y="843"/>
                </a:lnTo>
                <a:lnTo>
                  <a:pt x="970" y="843"/>
                </a:lnTo>
                <a:lnTo>
                  <a:pt x="970" y="844"/>
                </a:lnTo>
                <a:lnTo>
                  <a:pt x="970" y="856"/>
                </a:lnTo>
                <a:lnTo>
                  <a:pt x="970" y="857"/>
                </a:lnTo>
                <a:lnTo>
                  <a:pt x="970" y="870"/>
                </a:lnTo>
                <a:lnTo>
                  <a:pt x="970" y="876"/>
                </a:lnTo>
                <a:lnTo>
                  <a:pt x="970" y="881"/>
                </a:lnTo>
                <a:lnTo>
                  <a:pt x="970" y="888"/>
                </a:lnTo>
                <a:lnTo>
                  <a:pt x="970" y="889"/>
                </a:lnTo>
                <a:lnTo>
                  <a:pt x="968" y="889"/>
                </a:lnTo>
                <a:lnTo>
                  <a:pt x="966" y="889"/>
                </a:lnTo>
                <a:lnTo>
                  <a:pt x="965" y="889"/>
                </a:lnTo>
                <a:lnTo>
                  <a:pt x="965" y="888"/>
                </a:lnTo>
                <a:lnTo>
                  <a:pt x="963" y="888"/>
                </a:lnTo>
                <a:lnTo>
                  <a:pt x="962" y="888"/>
                </a:lnTo>
                <a:lnTo>
                  <a:pt x="960" y="888"/>
                </a:lnTo>
                <a:lnTo>
                  <a:pt x="958" y="888"/>
                </a:lnTo>
                <a:lnTo>
                  <a:pt x="957" y="888"/>
                </a:lnTo>
                <a:lnTo>
                  <a:pt x="955" y="888"/>
                </a:lnTo>
                <a:lnTo>
                  <a:pt x="954" y="888"/>
                </a:lnTo>
                <a:lnTo>
                  <a:pt x="952" y="888"/>
                </a:lnTo>
                <a:lnTo>
                  <a:pt x="950" y="886"/>
                </a:lnTo>
                <a:lnTo>
                  <a:pt x="949" y="886"/>
                </a:lnTo>
                <a:lnTo>
                  <a:pt x="947" y="886"/>
                </a:lnTo>
                <a:lnTo>
                  <a:pt x="946" y="886"/>
                </a:lnTo>
                <a:lnTo>
                  <a:pt x="944" y="886"/>
                </a:lnTo>
                <a:lnTo>
                  <a:pt x="942" y="884"/>
                </a:lnTo>
                <a:lnTo>
                  <a:pt x="941" y="884"/>
                </a:lnTo>
                <a:lnTo>
                  <a:pt x="939" y="884"/>
                </a:lnTo>
                <a:lnTo>
                  <a:pt x="938" y="883"/>
                </a:lnTo>
                <a:lnTo>
                  <a:pt x="936" y="884"/>
                </a:lnTo>
                <a:lnTo>
                  <a:pt x="934" y="884"/>
                </a:lnTo>
                <a:lnTo>
                  <a:pt x="933" y="884"/>
                </a:lnTo>
                <a:lnTo>
                  <a:pt x="931" y="884"/>
                </a:lnTo>
                <a:lnTo>
                  <a:pt x="930" y="884"/>
                </a:lnTo>
                <a:lnTo>
                  <a:pt x="930" y="883"/>
                </a:lnTo>
                <a:lnTo>
                  <a:pt x="931" y="881"/>
                </a:lnTo>
                <a:lnTo>
                  <a:pt x="933" y="881"/>
                </a:lnTo>
                <a:lnTo>
                  <a:pt x="933" y="880"/>
                </a:lnTo>
                <a:lnTo>
                  <a:pt x="934" y="880"/>
                </a:lnTo>
                <a:lnTo>
                  <a:pt x="933" y="878"/>
                </a:lnTo>
                <a:lnTo>
                  <a:pt x="931" y="880"/>
                </a:lnTo>
                <a:lnTo>
                  <a:pt x="930" y="880"/>
                </a:lnTo>
                <a:lnTo>
                  <a:pt x="926" y="880"/>
                </a:lnTo>
                <a:lnTo>
                  <a:pt x="923" y="880"/>
                </a:lnTo>
                <a:lnTo>
                  <a:pt x="923" y="878"/>
                </a:lnTo>
                <a:lnTo>
                  <a:pt x="922" y="876"/>
                </a:lnTo>
                <a:lnTo>
                  <a:pt x="920" y="876"/>
                </a:lnTo>
                <a:lnTo>
                  <a:pt x="918" y="878"/>
                </a:lnTo>
                <a:lnTo>
                  <a:pt x="917" y="878"/>
                </a:lnTo>
                <a:lnTo>
                  <a:pt x="915" y="876"/>
                </a:lnTo>
                <a:lnTo>
                  <a:pt x="914" y="876"/>
                </a:lnTo>
                <a:lnTo>
                  <a:pt x="912" y="876"/>
                </a:lnTo>
                <a:lnTo>
                  <a:pt x="910" y="878"/>
                </a:lnTo>
                <a:lnTo>
                  <a:pt x="909" y="878"/>
                </a:lnTo>
                <a:lnTo>
                  <a:pt x="907" y="876"/>
                </a:lnTo>
                <a:lnTo>
                  <a:pt x="906" y="876"/>
                </a:lnTo>
                <a:lnTo>
                  <a:pt x="904" y="875"/>
                </a:lnTo>
                <a:lnTo>
                  <a:pt x="902" y="875"/>
                </a:lnTo>
                <a:lnTo>
                  <a:pt x="901" y="875"/>
                </a:lnTo>
                <a:lnTo>
                  <a:pt x="901" y="873"/>
                </a:lnTo>
                <a:lnTo>
                  <a:pt x="899" y="873"/>
                </a:lnTo>
                <a:lnTo>
                  <a:pt x="898" y="872"/>
                </a:lnTo>
                <a:lnTo>
                  <a:pt x="896" y="872"/>
                </a:lnTo>
                <a:lnTo>
                  <a:pt x="894" y="872"/>
                </a:lnTo>
                <a:lnTo>
                  <a:pt x="893" y="870"/>
                </a:lnTo>
                <a:lnTo>
                  <a:pt x="891" y="868"/>
                </a:lnTo>
                <a:lnTo>
                  <a:pt x="890" y="867"/>
                </a:lnTo>
                <a:lnTo>
                  <a:pt x="888" y="867"/>
                </a:lnTo>
                <a:lnTo>
                  <a:pt x="888" y="865"/>
                </a:lnTo>
                <a:lnTo>
                  <a:pt x="886" y="865"/>
                </a:lnTo>
                <a:lnTo>
                  <a:pt x="886" y="867"/>
                </a:lnTo>
                <a:lnTo>
                  <a:pt x="885" y="867"/>
                </a:lnTo>
                <a:lnTo>
                  <a:pt x="883" y="868"/>
                </a:lnTo>
                <a:lnTo>
                  <a:pt x="882" y="868"/>
                </a:lnTo>
                <a:lnTo>
                  <a:pt x="880" y="868"/>
                </a:lnTo>
                <a:lnTo>
                  <a:pt x="878" y="868"/>
                </a:lnTo>
                <a:lnTo>
                  <a:pt x="878" y="867"/>
                </a:lnTo>
                <a:lnTo>
                  <a:pt x="877" y="867"/>
                </a:lnTo>
                <a:lnTo>
                  <a:pt x="875" y="867"/>
                </a:lnTo>
                <a:lnTo>
                  <a:pt x="874" y="867"/>
                </a:lnTo>
                <a:lnTo>
                  <a:pt x="872" y="867"/>
                </a:lnTo>
                <a:lnTo>
                  <a:pt x="872" y="868"/>
                </a:lnTo>
                <a:lnTo>
                  <a:pt x="870" y="868"/>
                </a:lnTo>
                <a:lnTo>
                  <a:pt x="869" y="867"/>
                </a:lnTo>
                <a:lnTo>
                  <a:pt x="867" y="867"/>
                </a:lnTo>
                <a:lnTo>
                  <a:pt x="866" y="867"/>
                </a:lnTo>
                <a:lnTo>
                  <a:pt x="864" y="867"/>
                </a:lnTo>
                <a:lnTo>
                  <a:pt x="862" y="865"/>
                </a:lnTo>
                <a:lnTo>
                  <a:pt x="861" y="864"/>
                </a:lnTo>
                <a:lnTo>
                  <a:pt x="859" y="864"/>
                </a:lnTo>
                <a:lnTo>
                  <a:pt x="858" y="862"/>
                </a:lnTo>
                <a:lnTo>
                  <a:pt x="856" y="862"/>
                </a:lnTo>
                <a:lnTo>
                  <a:pt x="856" y="864"/>
                </a:lnTo>
                <a:lnTo>
                  <a:pt x="854" y="864"/>
                </a:lnTo>
                <a:lnTo>
                  <a:pt x="854" y="865"/>
                </a:lnTo>
                <a:lnTo>
                  <a:pt x="853" y="867"/>
                </a:lnTo>
                <a:lnTo>
                  <a:pt x="851" y="865"/>
                </a:lnTo>
                <a:lnTo>
                  <a:pt x="850" y="865"/>
                </a:lnTo>
                <a:lnTo>
                  <a:pt x="848" y="864"/>
                </a:lnTo>
                <a:lnTo>
                  <a:pt x="846" y="864"/>
                </a:lnTo>
                <a:lnTo>
                  <a:pt x="846" y="862"/>
                </a:lnTo>
                <a:lnTo>
                  <a:pt x="845" y="862"/>
                </a:lnTo>
                <a:lnTo>
                  <a:pt x="845" y="860"/>
                </a:lnTo>
                <a:lnTo>
                  <a:pt x="843" y="860"/>
                </a:lnTo>
                <a:lnTo>
                  <a:pt x="843" y="859"/>
                </a:lnTo>
                <a:lnTo>
                  <a:pt x="842" y="859"/>
                </a:lnTo>
                <a:lnTo>
                  <a:pt x="840" y="857"/>
                </a:lnTo>
                <a:lnTo>
                  <a:pt x="838" y="857"/>
                </a:lnTo>
                <a:lnTo>
                  <a:pt x="838" y="856"/>
                </a:lnTo>
                <a:lnTo>
                  <a:pt x="837" y="856"/>
                </a:lnTo>
                <a:lnTo>
                  <a:pt x="835" y="856"/>
                </a:lnTo>
                <a:lnTo>
                  <a:pt x="835" y="854"/>
                </a:lnTo>
                <a:lnTo>
                  <a:pt x="834" y="854"/>
                </a:lnTo>
                <a:lnTo>
                  <a:pt x="834" y="852"/>
                </a:lnTo>
                <a:lnTo>
                  <a:pt x="832" y="852"/>
                </a:lnTo>
                <a:lnTo>
                  <a:pt x="830" y="852"/>
                </a:lnTo>
                <a:lnTo>
                  <a:pt x="830" y="851"/>
                </a:lnTo>
                <a:lnTo>
                  <a:pt x="829" y="851"/>
                </a:lnTo>
                <a:lnTo>
                  <a:pt x="829" y="849"/>
                </a:lnTo>
                <a:lnTo>
                  <a:pt x="827" y="849"/>
                </a:lnTo>
                <a:lnTo>
                  <a:pt x="826" y="848"/>
                </a:lnTo>
                <a:lnTo>
                  <a:pt x="824" y="848"/>
                </a:lnTo>
                <a:lnTo>
                  <a:pt x="822" y="848"/>
                </a:lnTo>
                <a:lnTo>
                  <a:pt x="821" y="846"/>
                </a:lnTo>
                <a:lnTo>
                  <a:pt x="819" y="846"/>
                </a:lnTo>
                <a:lnTo>
                  <a:pt x="818" y="846"/>
                </a:lnTo>
                <a:lnTo>
                  <a:pt x="816" y="844"/>
                </a:lnTo>
                <a:lnTo>
                  <a:pt x="814" y="844"/>
                </a:lnTo>
                <a:lnTo>
                  <a:pt x="814" y="843"/>
                </a:lnTo>
                <a:lnTo>
                  <a:pt x="813" y="843"/>
                </a:lnTo>
                <a:lnTo>
                  <a:pt x="811" y="843"/>
                </a:lnTo>
                <a:lnTo>
                  <a:pt x="811" y="841"/>
                </a:lnTo>
                <a:lnTo>
                  <a:pt x="810" y="841"/>
                </a:lnTo>
                <a:lnTo>
                  <a:pt x="808" y="840"/>
                </a:lnTo>
                <a:lnTo>
                  <a:pt x="806" y="840"/>
                </a:lnTo>
                <a:lnTo>
                  <a:pt x="805" y="838"/>
                </a:lnTo>
                <a:lnTo>
                  <a:pt x="805" y="836"/>
                </a:lnTo>
                <a:lnTo>
                  <a:pt x="803" y="836"/>
                </a:lnTo>
                <a:lnTo>
                  <a:pt x="802" y="835"/>
                </a:lnTo>
                <a:lnTo>
                  <a:pt x="800" y="835"/>
                </a:lnTo>
                <a:lnTo>
                  <a:pt x="798" y="835"/>
                </a:lnTo>
                <a:lnTo>
                  <a:pt x="798" y="833"/>
                </a:lnTo>
                <a:lnTo>
                  <a:pt x="797" y="833"/>
                </a:lnTo>
                <a:lnTo>
                  <a:pt x="797" y="832"/>
                </a:lnTo>
                <a:lnTo>
                  <a:pt x="795" y="832"/>
                </a:lnTo>
                <a:lnTo>
                  <a:pt x="794" y="830"/>
                </a:lnTo>
                <a:lnTo>
                  <a:pt x="792" y="830"/>
                </a:lnTo>
                <a:lnTo>
                  <a:pt x="792" y="828"/>
                </a:lnTo>
                <a:lnTo>
                  <a:pt x="792" y="827"/>
                </a:lnTo>
                <a:lnTo>
                  <a:pt x="790" y="827"/>
                </a:lnTo>
                <a:lnTo>
                  <a:pt x="790" y="825"/>
                </a:lnTo>
                <a:lnTo>
                  <a:pt x="789" y="825"/>
                </a:lnTo>
                <a:lnTo>
                  <a:pt x="787" y="825"/>
                </a:lnTo>
                <a:lnTo>
                  <a:pt x="787" y="824"/>
                </a:lnTo>
                <a:lnTo>
                  <a:pt x="786" y="824"/>
                </a:lnTo>
                <a:lnTo>
                  <a:pt x="784" y="824"/>
                </a:lnTo>
                <a:lnTo>
                  <a:pt x="782" y="824"/>
                </a:lnTo>
                <a:lnTo>
                  <a:pt x="781" y="824"/>
                </a:lnTo>
                <a:lnTo>
                  <a:pt x="778" y="824"/>
                </a:lnTo>
                <a:lnTo>
                  <a:pt x="776" y="824"/>
                </a:lnTo>
                <a:lnTo>
                  <a:pt x="774" y="824"/>
                </a:lnTo>
                <a:lnTo>
                  <a:pt x="770" y="824"/>
                </a:lnTo>
                <a:lnTo>
                  <a:pt x="766" y="824"/>
                </a:lnTo>
                <a:lnTo>
                  <a:pt x="763" y="824"/>
                </a:lnTo>
                <a:lnTo>
                  <a:pt x="762" y="824"/>
                </a:lnTo>
                <a:lnTo>
                  <a:pt x="762" y="827"/>
                </a:lnTo>
                <a:lnTo>
                  <a:pt x="758" y="827"/>
                </a:lnTo>
                <a:lnTo>
                  <a:pt x="755" y="828"/>
                </a:lnTo>
                <a:lnTo>
                  <a:pt x="754" y="830"/>
                </a:lnTo>
                <a:lnTo>
                  <a:pt x="752" y="830"/>
                </a:lnTo>
                <a:lnTo>
                  <a:pt x="752" y="833"/>
                </a:lnTo>
                <a:lnTo>
                  <a:pt x="752" y="835"/>
                </a:lnTo>
                <a:lnTo>
                  <a:pt x="750" y="835"/>
                </a:lnTo>
                <a:lnTo>
                  <a:pt x="749" y="835"/>
                </a:lnTo>
                <a:lnTo>
                  <a:pt x="747" y="835"/>
                </a:lnTo>
                <a:lnTo>
                  <a:pt x="744" y="835"/>
                </a:lnTo>
                <a:lnTo>
                  <a:pt x="742" y="836"/>
                </a:lnTo>
                <a:lnTo>
                  <a:pt x="741" y="836"/>
                </a:lnTo>
                <a:lnTo>
                  <a:pt x="741" y="838"/>
                </a:lnTo>
                <a:lnTo>
                  <a:pt x="738" y="836"/>
                </a:lnTo>
                <a:lnTo>
                  <a:pt x="736" y="835"/>
                </a:lnTo>
                <a:lnTo>
                  <a:pt x="731" y="835"/>
                </a:lnTo>
                <a:lnTo>
                  <a:pt x="726" y="835"/>
                </a:lnTo>
                <a:lnTo>
                  <a:pt x="726" y="836"/>
                </a:lnTo>
                <a:lnTo>
                  <a:pt x="725" y="838"/>
                </a:lnTo>
                <a:lnTo>
                  <a:pt x="723" y="840"/>
                </a:lnTo>
                <a:lnTo>
                  <a:pt x="723" y="844"/>
                </a:lnTo>
                <a:lnTo>
                  <a:pt x="722" y="844"/>
                </a:lnTo>
                <a:lnTo>
                  <a:pt x="722" y="846"/>
                </a:lnTo>
                <a:lnTo>
                  <a:pt x="722" y="848"/>
                </a:lnTo>
                <a:lnTo>
                  <a:pt x="722" y="849"/>
                </a:lnTo>
                <a:lnTo>
                  <a:pt x="720" y="852"/>
                </a:lnTo>
                <a:lnTo>
                  <a:pt x="718" y="854"/>
                </a:lnTo>
                <a:lnTo>
                  <a:pt x="715" y="856"/>
                </a:lnTo>
                <a:lnTo>
                  <a:pt x="714" y="856"/>
                </a:lnTo>
                <a:lnTo>
                  <a:pt x="712" y="856"/>
                </a:lnTo>
                <a:lnTo>
                  <a:pt x="710" y="854"/>
                </a:lnTo>
                <a:lnTo>
                  <a:pt x="709" y="852"/>
                </a:lnTo>
                <a:lnTo>
                  <a:pt x="709" y="846"/>
                </a:lnTo>
                <a:lnTo>
                  <a:pt x="709" y="844"/>
                </a:lnTo>
                <a:lnTo>
                  <a:pt x="701" y="844"/>
                </a:lnTo>
                <a:lnTo>
                  <a:pt x="699" y="844"/>
                </a:lnTo>
                <a:lnTo>
                  <a:pt x="691" y="844"/>
                </a:lnTo>
                <a:lnTo>
                  <a:pt x="690" y="844"/>
                </a:lnTo>
                <a:lnTo>
                  <a:pt x="688" y="844"/>
                </a:lnTo>
                <a:lnTo>
                  <a:pt x="683" y="844"/>
                </a:lnTo>
                <a:lnTo>
                  <a:pt x="674" y="844"/>
                </a:lnTo>
                <a:lnTo>
                  <a:pt x="666" y="844"/>
                </a:lnTo>
                <a:lnTo>
                  <a:pt x="618" y="844"/>
                </a:lnTo>
                <a:lnTo>
                  <a:pt x="613" y="844"/>
                </a:lnTo>
                <a:lnTo>
                  <a:pt x="608" y="844"/>
                </a:lnTo>
                <a:lnTo>
                  <a:pt x="563" y="844"/>
                </a:lnTo>
                <a:lnTo>
                  <a:pt x="562" y="844"/>
                </a:lnTo>
                <a:lnTo>
                  <a:pt x="560" y="844"/>
                </a:lnTo>
                <a:lnTo>
                  <a:pt x="560" y="838"/>
                </a:lnTo>
                <a:lnTo>
                  <a:pt x="560" y="827"/>
                </a:lnTo>
                <a:lnTo>
                  <a:pt x="560" y="822"/>
                </a:lnTo>
                <a:lnTo>
                  <a:pt x="560" y="816"/>
                </a:lnTo>
                <a:lnTo>
                  <a:pt x="562" y="800"/>
                </a:lnTo>
                <a:lnTo>
                  <a:pt x="562" y="792"/>
                </a:lnTo>
                <a:lnTo>
                  <a:pt x="562" y="771"/>
                </a:lnTo>
                <a:lnTo>
                  <a:pt x="562" y="764"/>
                </a:lnTo>
                <a:lnTo>
                  <a:pt x="560" y="763"/>
                </a:lnTo>
                <a:lnTo>
                  <a:pt x="560" y="760"/>
                </a:lnTo>
                <a:lnTo>
                  <a:pt x="557" y="760"/>
                </a:lnTo>
                <a:lnTo>
                  <a:pt x="557" y="756"/>
                </a:lnTo>
                <a:lnTo>
                  <a:pt x="547" y="756"/>
                </a:lnTo>
                <a:lnTo>
                  <a:pt x="547" y="755"/>
                </a:lnTo>
                <a:lnTo>
                  <a:pt x="547" y="753"/>
                </a:lnTo>
                <a:lnTo>
                  <a:pt x="544" y="753"/>
                </a:lnTo>
                <a:lnTo>
                  <a:pt x="544" y="750"/>
                </a:lnTo>
                <a:lnTo>
                  <a:pt x="544" y="748"/>
                </a:lnTo>
                <a:lnTo>
                  <a:pt x="544" y="742"/>
                </a:lnTo>
                <a:lnTo>
                  <a:pt x="542" y="742"/>
                </a:lnTo>
                <a:lnTo>
                  <a:pt x="534" y="744"/>
                </a:lnTo>
                <a:lnTo>
                  <a:pt x="530" y="744"/>
                </a:lnTo>
                <a:lnTo>
                  <a:pt x="530" y="737"/>
                </a:lnTo>
                <a:lnTo>
                  <a:pt x="530" y="736"/>
                </a:lnTo>
                <a:lnTo>
                  <a:pt x="526" y="736"/>
                </a:lnTo>
                <a:lnTo>
                  <a:pt x="525" y="736"/>
                </a:lnTo>
                <a:lnTo>
                  <a:pt x="523" y="736"/>
                </a:lnTo>
                <a:lnTo>
                  <a:pt x="523" y="734"/>
                </a:lnTo>
                <a:lnTo>
                  <a:pt x="523" y="732"/>
                </a:lnTo>
                <a:lnTo>
                  <a:pt x="520" y="732"/>
                </a:lnTo>
                <a:lnTo>
                  <a:pt x="512" y="732"/>
                </a:lnTo>
                <a:lnTo>
                  <a:pt x="512" y="731"/>
                </a:lnTo>
                <a:lnTo>
                  <a:pt x="510" y="731"/>
                </a:lnTo>
                <a:lnTo>
                  <a:pt x="509" y="729"/>
                </a:lnTo>
                <a:lnTo>
                  <a:pt x="509" y="728"/>
                </a:lnTo>
                <a:lnTo>
                  <a:pt x="506" y="728"/>
                </a:lnTo>
                <a:lnTo>
                  <a:pt x="496" y="731"/>
                </a:lnTo>
                <a:lnTo>
                  <a:pt x="490" y="734"/>
                </a:lnTo>
                <a:lnTo>
                  <a:pt x="474" y="739"/>
                </a:lnTo>
                <a:lnTo>
                  <a:pt x="474" y="737"/>
                </a:lnTo>
                <a:lnTo>
                  <a:pt x="466" y="740"/>
                </a:lnTo>
                <a:lnTo>
                  <a:pt x="464" y="740"/>
                </a:lnTo>
                <a:lnTo>
                  <a:pt x="437" y="745"/>
                </a:lnTo>
                <a:lnTo>
                  <a:pt x="432" y="745"/>
                </a:lnTo>
                <a:lnTo>
                  <a:pt x="434" y="748"/>
                </a:lnTo>
                <a:lnTo>
                  <a:pt x="427" y="748"/>
                </a:lnTo>
                <a:lnTo>
                  <a:pt x="424" y="747"/>
                </a:lnTo>
                <a:lnTo>
                  <a:pt x="416" y="744"/>
                </a:lnTo>
                <a:lnTo>
                  <a:pt x="408" y="739"/>
                </a:lnTo>
                <a:lnTo>
                  <a:pt x="394" y="731"/>
                </a:lnTo>
                <a:lnTo>
                  <a:pt x="389" y="726"/>
                </a:lnTo>
                <a:lnTo>
                  <a:pt x="382" y="721"/>
                </a:lnTo>
                <a:lnTo>
                  <a:pt x="373" y="713"/>
                </a:lnTo>
                <a:lnTo>
                  <a:pt x="365" y="707"/>
                </a:lnTo>
                <a:lnTo>
                  <a:pt x="358" y="700"/>
                </a:lnTo>
                <a:lnTo>
                  <a:pt x="352" y="688"/>
                </a:lnTo>
                <a:lnTo>
                  <a:pt x="346" y="680"/>
                </a:lnTo>
                <a:lnTo>
                  <a:pt x="339" y="672"/>
                </a:lnTo>
                <a:lnTo>
                  <a:pt x="338" y="673"/>
                </a:lnTo>
                <a:lnTo>
                  <a:pt x="326" y="660"/>
                </a:lnTo>
                <a:lnTo>
                  <a:pt x="328" y="660"/>
                </a:lnTo>
                <a:lnTo>
                  <a:pt x="326" y="659"/>
                </a:lnTo>
                <a:lnTo>
                  <a:pt x="323" y="657"/>
                </a:lnTo>
                <a:lnTo>
                  <a:pt x="318" y="654"/>
                </a:lnTo>
                <a:lnTo>
                  <a:pt x="318" y="652"/>
                </a:lnTo>
                <a:lnTo>
                  <a:pt x="317" y="652"/>
                </a:lnTo>
                <a:lnTo>
                  <a:pt x="314" y="649"/>
                </a:lnTo>
                <a:lnTo>
                  <a:pt x="310" y="644"/>
                </a:lnTo>
                <a:lnTo>
                  <a:pt x="302" y="630"/>
                </a:lnTo>
                <a:lnTo>
                  <a:pt x="298" y="622"/>
                </a:lnTo>
                <a:lnTo>
                  <a:pt x="296" y="606"/>
                </a:lnTo>
                <a:lnTo>
                  <a:pt x="296" y="604"/>
                </a:lnTo>
                <a:lnTo>
                  <a:pt x="296" y="601"/>
                </a:lnTo>
                <a:lnTo>
                  <a:pt x="296" y="598"/>
                </a:lnTo>
                <a:lnTo>
                  <a:pt x="298" y="598"/>
                </a:lnTo>
                <a:lnTo>
                  <a:pt x="299" y="596"/>
                </a:lnTo>
                <a:lnTo>
                  <a:pt x="296" y="595"/>
                </a:lnTo>
                <a:lnTo>
                  <a:pt x="294" y="593"/>
                </a:lnTo>
                <a:lnTo>
                  <a:pt x="293" y="592"/>
                </a:lnTo>
                <a:lnTo>
                  <a:pt x="293" y="590"/>
                </a:lnTo>
                <a:lnTo>
                  <a:pt x="293" y="588"/>
                </a:lnTo>
                <a:lnTo>
                  <a:pt x="293" y="587"/>
                </a:lnTo>
                <a:lnTo>
                  <a:pt x="294" y="587"/>
                </a:lnTo>
                <a:lnTo>
                  <a:pt x="296" y="587"/>
                </a:lnTo>
                <a:lnTo>
                  <a:pt x="301" y="590"/>
                </a:lnTo>
                <a:lnTo>
                  <a:pt x="304" y="593"/>
                </a:lnTo>
                <a:lnTo>
                  <a:pt x="306" y="593"/>
                </a:lnTo>
                <a:lnTo>
                  <a:pt x="306" y="592"/>
                </a:lnTo>
                <a:lnTo>
                  <a:pt x="304" y="587"/>
                </a:lnTo>
                <a:lnTo>
                  <a:pt x="302" y="585"/>
                </a:lnTo>
                <a:lnTo>
                  <a:pt x="298" y="585"/>
                </a:lnTo>
                <a:lnTo>
                  <a:pt x="296" y="585"/>
                </a:lnTo>
                <a:lnTo>
                  <a:pt x="294" y="585"/>
                </a:lnTo>
                <a:lnTo>
                  <a:pt x="293" y="585"/>
                </a:lnTo>
                <a:lnTo>
                  <a:pt x="291" y="582"/>
                </a:lnTo>
                <a:lnTo>
                  <a:pt x="291" y="580"/>
                </a:lnTo>
                <a:lnTo>
                  <a:pt x="286" y="579"/>
                </a:lnTo>
                <a:lnTo>
                  <a:pt x="286" y="577"/>
                </a:lnTo>
                <a:lnTo>
                  <a:pt x="285" y="577"/>
                </a:lnTo>
                <a:lnTo>
                  <a:pt x="283" y="577"/>
                </a:lnTo>
                <a:lnTo>
                  <a:pt x="283" y="576"/>
                </a:lnTo>
                <a:lnTo>
                  <a:pt x="283" y="574"/>
                </a:lnTo>
                <a:lnTo>
                  <a:pt x="285" y="556"/>
                </a:lnTo>
                <a:lnTo>
                  <a:pt x="285" y="555"/>
                </a:lnTo>
                <a:lnTo>
                  <a:pt x="285" y="550"/>
                </a:lnTo>
                <a:lnTo>
                  <a:pt x="285" y="540"/>
                </a:lnTo>
                <a:lnTo>
                  <a:pt x="285" y="539"/>
                </a:lnTo>
                <a:lnTo>
                  <a:pt x="285" y="536"/>
                </a:lnTo>
                <a:lnTo>
                  <a:pt x="285" y="531"/>
                </a:lnTo>
                <a:lnTo>
                  <a:pt x="285" y="520"/>
                </a:lnTo>
                <a:lnTo>
                  <a:pt x="285" y="518"/>
                </a:lnTo>
                <a:lnTo>
                  <a:pt x="286" y="500"/>
                </a:lnTo>
                <a:lnTo>
                  <a:pt x="285" y="488"/>
                </a:lnTo>
                <a:lnTo>
                  <a:pt x="285" y="483"/>
                </a:lnTo>
                <a:lnTo>
                  <a:pt x="285" y="473"/>
                </a:lnTo>
                <a:lnTo>
                  <a:pt x="285" y="472"/>
                </a:lnTo>
                <a:lnTo>
                  <a:pt x="285" y="457"/>
                </a:lnTo>
                <a:lnTo>
                  <a:pt x="285" y="456"/>
                </a:lnTo>
                <a:lnTo>
                  <a:pt x="285" y="446"/>
                </a:lnTo>
                <a:lnTo>
                  <a:pt x="285" y="444"/>
                </a:lnTo>
                <a:lnTo>
                  <a:pt x="285" y="443"/>
                </a:lnTo>
                <a:lnTo>
                  <a:pt x="283" y="441"/>
                </a:lnTo>
                <a:lnTo>
                  <a:pt x="283" y="436"/>
                </a:lnTo>
                <a:lnTo>
                  <a:pt x="283" y="427"/>
                </a:lnTo>
                <a:lnTo>
                  <a:pt x="285" y="409"/>
                </a:lnTo>
                <a:lnTo>
                  <a:pt x="285" y="406"/>
                </a:lnTo>
                <a:lnTo>
                  <a:pt x="277" y="406"/>
                </a:lnTo>
                <a:lnTo>
                  <a:pt x="274" y="406"/>
                </a:lnTo>
                <a:lnTo>
                  <a:pt x="272" y="404"/>
                </a:lnTo>
                <a:lnTo>
                  <a:pt x="269" y="401"/>
                </a:lnTo>
                <a:lnTo>
                  <a:pt x="262" y="390"/>
                </a:lnTo>
                <a:lnTo>
                  <a:pt x="261" y="390"/>
                </a:lnTo>
                <a:lnTo>
                  <a:pt x="259" y="385"/>
                </a:lnTo>
                <a:lnTo>
                  <a:pt x="254" y="382"/>
                </a:lnTo>
                <a:lnTo>
                  <a:pt x="253" y="380"/>
                </a:lnTo>
                <a:lnTo>
                  <a:pt x="250" y="377"/>
                </a:lnTo>
                <a:lnTo>
                  <a:pt x="248" y="374"/>
                </a:lnTo>
                <a:lnTo>
                  <a:pt x="248" y="371"/>
                </a:lnTo>
                <a:lnTo>
                  <a:pt x="246" y="366"/>
                </a:lnTo>
                <a:lnTo>
                  <a:pt x="245" y="361"/>
                </a:lnTo>
                <a:lnTo>
                  <a:pt x="243" y="356"/>
                </a:lnTo>
                <a:lnTo>
                  <a:pt x="242" y="353"/>
                </a:lnTo>
                <a:lnTo>
                  <a:pt x="238" y="347"/>
                </a:lnTo>
                <a:lnTo>
                  <a:pt x="234" y="342"/>
                </a:lnTo>
                <a:lnTo>
                  <a:pt x="229" y="339"/>
                </a:lnTo>
                <a:lnTo>
                  <a:pt x="226" y="336"/>
                </a:lnTo>
                <a:lnTo>
                  <a:pt x="222" y="332"/>
                </a:lnTo>
                <a:lnTo>
                  <a:pt x="221" y="331"/>
                </a:lnTo>
                <a:lnTo>
                  <a:pt x="218" y="328"/>
                </a:lnTo>
                <a:lnTo>
                  <a:pt x="214" y="323"/>
                </a:lnTo>
                <a:lnTo>
                  <a:pt x="213" y="320"/>
                </a:lnTo>
                <a:lnTo>
                  <a:pt x="210" y="318"/>
                </a:lnTo>
                <a:lnTo>
                  <a:pt x="211" y="315"/>
                </a:lnTo>
                <a:lnTo>
                  <a:pt x="213" y="313"/>
                </a:lnTo>
                <a:lnTo>
                  <a:pt x="216" y="312"/>
                </a:lnTo>
                <a:lnTo>
                  <a:pt x="219" y="308"/>
                </a:lnTo>
                <a:lnTo>
                  <a:pt x="219" y="307"/>
                </a:lnTo>
                <a:lnTo>
                  <a:pt x="216" y="305"/>
                </a:lnTo>
                <a:lnTo>
                  <a:pt x="214" y="305"/>
                </a:lnTo>
                <a:lnTo>
                  <a:pt x="213" y="304"/>
                </a:lnTo>
                <a:lnTo>
                  <a:pt x="211" y="302"/>
                </a:lnTo>
                <a:lnTo>
                  <a:pt x="211" y="300"/>
                </a:lnTo>
                <a:lnTo>
                  <a:pt x="210" y="299"/>
                </a:lnTo>
                <a:lnTo>
                  <a:pt x="210" y="296"/>
                </a:lnTo>
                <a:lnTo>
                  <a:pt x="206" y="294"/>
                </a:lnTo>
                <a:lnTo>
                  <a:pt x="205" y="294"/>
                </a:lnTo>
                <a:lnTo>
                  <a:pt x="205" y="296"/>
                </a:lnTo>
                <a:lnTo>
                  <a:pt x="203" y="296"/>
                </a:lnTo>
                <a:lnTo>
                  <a:pt x="202" y="297"/>
                </a:lnTo>
                <a:lnTo>
                  <a:pt x="200" y="296"/>
                </a:lnTo>
                <a:lnTo>
                  <a:pt x="200" y="291"/>
                </a:lnTo>
                <a:lnTo>
                  <a:pt x="198" y="291"/>
                </a:lnTo>
                <a:lnTo>
                  <a:pt x="197" y="291"/>
                </a:lnTo>
                <a:lnTo>
                  <a:pt x="197" y="294"/>
                </a:lnTo>
                <a:lnTo>
                  <a:pt x="197" y="296"/>
                </a:lnTo>
                <a:lnTo>
                  <a:pt x="195" y="296"/>
                </a:lnTo>
                <a:lnTo>
                  <a:pt x="194" y="296"/>
                </a:lnTo>
                <a:lnTo>
                  <a:pt x="192" y="292"/>
                </a:lnTo>
                <a:lnTo>
                  <a:pt x="189" y="288"/>
                </a:lnTo>
                <a:lnTo>
                  <a:pt x="189" y="286"/>
                </a:lnTo>
                <a:lnTo>
                  <a:pt x="189" y="284"/>
                </a:lnTo>
                <a:lnTo>
                  <a:pt x="190" y="281"/>
                </a:lnTo>
                <a:lnTo>
                  <a:pt x="192" y="280"/>
                </a:lnTo>
                <a:lnTo>
                  <a:pt x="192" y="278"/>
                </a:lnTo>
                <a:lnTo>
                  <a:pt x="190" y="275"/>
                </a:lnTo>
                <a:lnTo>
                  <a:pt x="190" y="273"/>
                </a:lnTo>
                <a:lnTo>
                  <a:pt x="189" y="270"/>
                </a:lnTo>
                <a:lnTo>
                  <a:pt x="187" y="270"/>
                </a:lnTo>
                <a:lnTo>
                  <a:pt x="184" y="267"/>
                </a:lnTo>
                <a:lnTo>
                  <a:pt x="186" y="264"/>
                </a:lnTo>
                <a:lnTo>
                  <a:pt x="186" y="262"/>
                </a:lnTo>
                <a:lnTo>
                  <a:pt x="186" y="260"/>
                </a:lnTo>
                <a:lnTo>
                  <a:pt x="184" y="259"/>
                </a:lnTo>
                <a:lnTo>
                  <a:pt x="184" y="257"/>
                </a:lnTo>
                <a:lnTo>
                  <a:pt x="182" y="256"/>
                </a:lnTo>
                <a:lnTo>
                  <a:pt x="181" y="256"/>
                </a:lnTo>
                <a:lnTo>
                  <a:pt x="176" y="254"/>
                </a:lnTo>
                <a:lnTo>
                  <a:pt x="173" y="248"/>
                </a:lnTo>
                <a:lnTo>
                  <a:pt x="171" y="246"/>
                </a:lnTo>
                <a:lnTo>
                  <a:pt x="171" y="244"/>
                </a:lnTo>
                <a:lnTo>
                  <a:pt x="171" y="243"/>
                </a:lnTo>
                <a:lnTo>
                  <a:pt x="171" y="241"/>
                </a:lnTo>
                <a:lnTo>
                  <a:pt x="170" y="236"/>
                </a:lnTo>
                <a:lnTo>
                  <a:pt x="170" y="235"/>
                </a:lnTo>
                <a:lnTo>
                  <a:pt x="170" y="232"/>
                </a:lnTo>
                <a:lnTo>
                  <a:pt x="174" y="230"/>
                </a:lnTo>
                <a:lnTo>
                  <a:pt x="174" y="228"/>
                </a:lnTo>
                <a:lnTo>
                  <a:pt x="178" y="228"/>
                </a:lnTo>
                <a:lnTo>
                  <a:pt x="178" y="225"/>
                </a:lnTo>
                <a:lnTo>
                  <a:pt x="178" y="222"/>
                </a:lnTo>
                <a:lnTo>
                  <a:pt x="174" y="219"/>
                </a:lnTo>
                <a:lnTo>
                  <a:pt x="173" y="216"/>
                </a:lnTo>
                <a:lnTo>
                  <a:pt x="173" y="214"/>
                </a:lnTo>
                <a:lnTo>
                  <a:pt x="174" y="211"/>
                </a:lnTo>
                <a:lnTo>
                  <a:pt x="174" y="209"/>
                </a:lnTo>
                <a:lnTo>
                  <a:pt x="173" y="208"/>
                </a:lnTo>
                <a:lnTo>
                  <a:pt x="173" y="204"/>
                </a:lnTo>
                <a:lnTo>
                  <a:pt x="168" y="204"/>
                </a:lnTo>
                <a:lnTo>
                  <a:pt x="168" y="203"/>
                </a:lnTo>
                <a:lnTo>
                  <a:pt x="166" y="203"/>
                </a:lnTo>
                <a:lnTo>
                  <a:pt x="165" y="203"/>
                </a:lnTo>
                <a:lnTo>
                  <a:pt x="163" y="201"/>
                </a:lnTo>
                <a:lnTo>
                  <a:pt x="162" y="200"/>
                </a:lnTo>
                <a:lnTo>
                  <a:pt x="160" y="198"/>
                </a:lnTo>
                <a:lnTo>
                  <a:pt x="155" y="196"/>
                </a:lnTo>
                <a:lnTo>
                  <a:pt x="152" y="193"/>
                </a:lnTo>
                <a:lnTo>
                  <a:pt x="152" y="190"/>
                </a:lnTo>
                <a:lnTo>
                  <a:pt x="150" y="188"/>
                </a:lnTo>
                <a:lnTo>
                  <a:pt x="149" y="188"/>
                </a:lnTo>
                <a:lnTo>
                  <a:pt x="150" y="187"/>
                </a:lnTo>
                <a:lnTo>
                  <a:pt x="152" y="185"/>
                </a:lnTo>
                <a:lnTo>
                  <a:pt x="152" y="184"/>
                </a:lnTo>
                <a:lnTo>
                  <a:pt x="152" y="182"/>
                </a:lnTo>
                <a:lnTo>
                  <a:pt x="152" y="179"/>
                </a:lnTo>
                <a:lnTo>
                  <a:pt x="150" y="177"/>
                </a:lnTo>
                <a:lnTo>
                  <a:pt x="149" y="177"/>
                </a:lnTo>
                <a:lnTo>
                  <a:pt x="147" y="176"/>
                </a:lnTo>
                <a:lnTo>
                  <a:pt x="146" y="174"/>
                </a:lnTo>
                <a:lnTo>
                  <a:pt x="144" y="174"/>
                </a:lnTo>
                <a:lnTo>
                  <a:pt x="142" y="172"/>
                </a:lnTo>
                <a:lnTo>
                  <a:pt x="139" y="172"/>
                </a:lnTo>
                <a:lnTo>
                  <a:pt x="139" y="171"/>
                </a:lnTo>
                <a:lnTo>
                  <a:pt x="138" y="169"/>
                </a:lnTo>
                <a:lnTo>
                  <a:pt x="138" y="164"/>
                </a:lnTo>
                <a:lnTo>
                  <a:pt x="138" y="163"/>
                </a:lnTo>
                <a:lnTo>
                  <a:pt x="136" y="161"/>
                </a:lnTo>
                <a:lnTo>
                  <a:pt x="134" y="161"/>
                </a:lnTo>
                <a:lnTo>
                  <a:pt x="131" y="161"/>
                </a:lnTo>
                <a:lnTo>
                  <a:pt x="131" y="163"/>
                </a:lnTo>
                <a:lnTo>
                  <a:pt x="128" y="166"/>
                </a:lnTo>
                <a:lnTo>
                  <a:pt x="122" y="163"/>
                </a:lnTo>
                <a:lnTo>
                  <a:pt x="115" y="160"/>
                </a:lnTo>
                <a:lnTo>
                  <a:pt x="112" y="155"/>
                </a:lnTo>
                <a:lnTo>
                  <a:pt x="109" y="150"/>
                </a:lnTo>
                <a:lnTo>
                  <a:pt x="106" y="147"/>
                </a:lnTo>
                <a:lnTo>
                  <a:pt x="104" y="144"/>
                </a:lnTo>
                <a:lnTo>
                  <a:pt x="102" y="142"/>
                </a:lnTo>
                <a:lnTo>
                  <a:pt x="102" y="144"/>
                </a:lnTo>
                <a:lnTo>
                  <a:pt x="101" y="145"/>
                </a:lnTo>
                <a:lnTo>
                  <a:pt x="99" y="145"/>
                </a:lnTo>
                <a:lnTo>
                  <a:pt x="98" y="144"/>
                </a:lnTo>
                <a:lnTo>
                  <a:pt x="98" y="142"/>
                </a:lnTo>
                <a:lnTo>
                  <a:pt x="96" y="139"/>
                </a:lnTo>
                <a:lnTo>
                  <a:pt x="94" y="139"/>
                </a:lnTo>
                <a:lnTo>
                  <a:pt x="94" y="137"/>
                </a:lnTo>
                <a:lnTo>
                  <a:pt x="91" y="137"/>
                </a:lnTo>
                <a:lnTo>
                  <a:pt x="90" y="136"/>
                </a:lnTo>
                <a:lnTo>
                  <a:pt x="90" y="134"/>
                </a:lnTo>
                <a:lnTo>
                  <a:pt x="86" y="134"/>
                </a:lnTo>
                <a:lnTo>
                  <a:pt x="85" y="132"/>
                </a:lnTo>
                <a:lnTo>
                  <a:pt x="83" y="131"/>
                </a:lnTo>
                <a:lnTo>
                  <a:pt x="82" y="131"/>
                </a:lnTo>
                <a:lnTo>
                  <a:pt x="80" y="129"/>
                </a:lnTo>
                <a:lnTo>
                  <a:pt x="78" y="128"/>
                </a:lnTo>
                <a:lnTo>
                  <a:pt x="77" y="128"/>
                </a:lnTo>
                <a:lnTo>
                  <a:pt x="77" y="126"/>
                </a:lnTo>
                <a:lnTo>
                  <a:pt x="78" y="124"/>
                </a:lnTo>
                <a:lnTo>
                  <a:pt x="78" y="123"/>
                </a:lnTo>
                <a:lnTo>
                  <a:pt x="78" y="121"/>
                </a:lnTo>
                <a:lnTo>
                  <a:pt x="77" y="121"/>
                </a:lnTo>
                <a:lnTo>
                  <a:pt x="77" y="120"/>
                </a:lnTo>
                <a:lnTo>
                  <a:pt x="77" y="118"/>
                </a:lnTo>
                <a:lnTo>
                  <a:pt x="77" y="116"/>
                </a:lnTo>
                <a:lnTo>
                  <a:pt x="78" y="115"/>
                </a:lnTo>
                <a:lnTo>
                  <a:pt x="77" y="113"/>
                </a:lnTo>
                <a:lnTo>
                  <a:pt x="75" y="110"/>
                </a:lnTo>
                <a:lnTo>
                  <a:pt x="77" y="107"/>
                </a:lnTo>
                <a:lnTo>
                  <a:pt x="78" y="107"/>
                </a:lnTo>
                <a:lnTo>
                  <a:pt x="78" y="104"/>
                </a:lnTo>
                <a:lnTo>
                  <a:pt x="75" y="99"/>
                </a:lnTo>
                <a:lnTo>
                  <a:pt x="74" y="97"/>
                </a:lnTo>
                <a:lnTo>
                  <a:pt x="72" y="94"/>
                </a:lnTo>
                <a:lnTo>
                  <a:pt x="70" y="94"/>
                </a:lnTo>
                <a:lnTo>
                  <a:pt x="67" y="94"/>
                </a:lnTo>
                <a:lnTo>
                  <a:pt x="66" y="96"/>
                </a:lnTo>
                <a:lnTo>
                  <a:pt x="58" y="86"/>
                </a:lnTo>
                <a:lnTo>
                  <a:pt x="56" y="84"/>
                </a:lnTo>
                <a:lnTo>
                  <a:pt x="53" y="84"/>
                </a:lnTo>
                <a:lnTo>
                  <a:pt x="51" y="83"/>
                </a:lnTo>
                <a:lnTo>
                  <a:pt x="51" y="80"/>
                </a:lnTo>
                <a:lnTo>
                  <a:pt x="50" y="78"/>
                </a:lnTo>
                <a:lnTo>
                  <a:pt x="48" y="75"/>
                </a:lnTo>
                <a:lnTo>
                  <a:pt x="46" y="75"/>
                </a:lnTo>
                <a:lnTo>
                  <a:pt x="46" y="72"/>
                </a:lnTo>
                <a:lnTo>
                  <a:pt x="45" y="70"/>
                </a:lnTo>
                <a:lnTo>
                  <a:pt x="43" y="67"/>
                </a:lnTo>
                <a:lnTo>
                  <a:pt x="43" y="62"/>
                </a:lnTo>
                <a:lnTo>
                  <a:pt x="42" y="57"/>
                </a:lnTo>
                <a:lnTo>
                  <a:pt x="40" y="54"/>
                </a:lnTo>
                <a:lnTo>
                  <a:pt x="40" y="51"/>
                </a:lnTo>
                <a:lnTo>
                  <a:pt x="35" y="51"/>
                </a:lnTo>
                <a:lnTo>
                  <a:pt x="35" y="49"/>
                </a:lnTo>
                <a:lnTo>
                  <a:pt x="35" y="48"/>
                </a:lnTo>
                <a:lnTo>
                  <a:pt x="34" y="46"/>
                </a:lnTo>
                <a:lnTo>
                  <a:pt x="30" y="44"/>
                </a:lnTo>
                <a:lnTo>
                  <a:pt x="30" y="40"/>
                </a:lnTo>
                <a:lnTo>
                  <a:pt x="35" y="33"/>
                </a:lnTo>
                <a:lnTo>
                  <a:pt x="37" y="33"/>
                </a:lnTo>
                <a:lnTo>
                  <a:pt x="40" y="33"/>
                </a:lnTo>
                <a:lnTo>
                  <a:pt x="40" y="30"/>
                </a:lnTo>
                <a:lnTo>
                  <a:pt x="40" y="28"/>
                </a:lnTo>
                <a:lnTo>
                  <a:pt x="42" y="24"/>
                </a:lnTo>
                <a:lnTo>
                  <a:pt x="43" y="24"/>
                </a:lnTo>
                <a:lnTo>
                  <a:pt x="45" y="22"/>
                </a:lnTo>
                <a:lnTo>
                  <a:pt x="45" y="19"/>
                </a:lnTo>
                <a:lnTo>
                  <a:pt x="40" y="17"/>
                </a:lnTo>
                <a:lnTo>
                  <a:pt x="38" y="17"/>
                </a:lnTo>
                <a:lnTo>
                  <a:pt x="35" y="17"/>
                </a:lnTo>
                <a:lnTo>
                  <a:pt x="32" y="16"/>
                </a:lnTo>
                <a:lnTo>
                  <a:pt x="30" y="14"/>
                </a:lnTo>
                <a:lnTo>
                  <a:pt x="27" y="12"/>
                </a:lnTo>
                <a:lnTo>
                  <a:pt x="26" y="9"/>
                </a:lnTo>
                <a:lnTo>
                  <a:pt x="24" y="9"/>
                </a:lnTo>
                <a:lnTo>
                  <a:pt x="22" y="9"/>
                </a:lnTo>
                <a:lnTo>
                  <a:pt x="22" y="8"/>
                </a:lnTo>
                <a:lnTo>
                  <a:pt x="21" y="6"/>
                </a:lnTo>
                <a:lnTo>
                  <a:pt x="18" y="4"/>
                </a:lnTo>
                <a:lnTo>
                  <a:pt x="16" y="3"/>
                </a:lnTo>
                <a:lnTo>
                  <a:pt x="14" y="4"/>
                </a:lnTo>
                <a:lnTo>
                  <a:pt x="13" y="4"/>
                </a:lnTo>
                <a:lnTo>
                  <a:pt x="11" y="3"/>
                </a:lnTo>
                <a:lnTo>
                  <a:pt x="10" y="3"/>
                </a:lnTo>
                <a:lnTo>
                  <a:pt x="8" y="3"/>
                </a:lnTo>
                <a:lnTo>
                  <a:pt x="6" y="3"/>
                </a:lnTo>
                <a:lnTo>
                  <a:pt x="5" y="3"/>
                </a:lnTo>
                <a:lnTo>
                  <a:pt x="3" y="3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lnTo>
                  <a:pt x="5" y="0"/>
                </a:lnTo>
                <a:lnTo>
                  <a:pt x="8" y="0"/>
                </a:lnTo>
                <a:lnTo>
                  <a:pt x="24" y="0"/>
                </a:lnTo>
                <a:lnTo>
                  <a:pt x="50" y="0"/>
                </a:lnTo>
                <a:lnTo>
                  <a:pt x="74" y="0"/>
                </a:lnTo>
                <a:lnTo>
                  <a:pt x="75" y="0"/>
                </a:lnTo>
                <a:lnTo>
                  <a:pt x="77" y="0"/>
                </a:lnTo>
                <a:lnTo>
                  <a:pt x="86" y="0"/>
                </a:lnTo>
                <a:lnTo>
                  <a:pt x="104" y="0"/>
                </a:lnTo>
                <a:lnTo>
                  <a:pt x="115" y="0"/>
                </a:lnTo>
                <a:lnTo>
                  <a:pt x="117" y="0"/>
                </a:lnTo>
                <a:lnTo>
                  <a:pt x="136" y="0"/>
                </a:lnTo>
                <a:lnTo>
                  <a:pt x="146" y="0"/>
                </a:lnTo>
                <a:lnTo>
                  <a:pt x="186" y="0"/>
                </a:lnTo>
                <a:lnTo>
                  <a:pt x="214" y="0"/>
                </a:lnTo>
                <a:lnTo>
                  <a:pt x="218" y="0"/>
                </a:lnTo>
                <a:lnTo>
                  <a:pt x="237" y="0"/>
                </a:lnTo>
                <a:lnTo>
                  <a:pt x="283" y="0"/>
                </a:lnTo>
                <a:lnTo>
                  <a:pt x="294" y="0"/>
                </a:lnTo>
                <a:lnTo>
                  <a:pt x="301" y="0"/>
                </a:lnTo>
                <a:lnTo>
                  <a:pt x="302" y="0"/>
                </a:lnTo>
                <a:lnTo>
                  <a:pt x="354" y="0"/>
                </a:lnTo>
                <a:lnTo>
                  <a:pt x="422" y="0"/>
                </a:lnTo>
                <a:lnTo>
                  <a:pt x="437" y="0"/>
                </a:lnTo>
                <a:lnTo>
                  <a:pt x="466" y="0"/>
                </a:lnTo>
                <a:lnTo>
                  <a:pt x="478" y="0"/>
                </a:lnTo>
                <a:lnTo>
                  <a:pt x="491" y="0"/>
                </a:lnTo>
                <a:lnTo>
                  <a:pt x="504" y="0"/>
                </a:lnTo>
                <a:lnTo>
                  <a:pt x="541" y="0"/>
                </a:lnTo>
                <a:lnTo>
                  <a:pt x="560" y="0"/>
                </a:lnTo>
                <a:lnTo>
                  <a:pt x="619" y="0"/>
                </a:lnTo>
                <a:lnTo>
                  <a:pt x="630" y="0"/>
                </a:lnTo>
                <a:lnTo>
                  <a:pt x="664" y="0"/>
                </a:lnTo>
                <a:lnTo>
                  <a:pt x="674" y="0"/>
                </a:lnTo>
                <a:lnTo>
                  <a:pt x="699" y="0"/>
                </a:lnTo>
                <a:lnTo>
                  <a:pt x="715" y="0"/>
                </a:lnTo>
                <a:close/>
              </a:path>
            </a:pathLst>
          </a:custGeom>
          <a:solidFill>
            <a:srgbClr val="4F77B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8"/>
          <p:cNvSpPr>
            <a:spLocks noEditPoints="1"/>
          </p:cNvSpPr>
          <p:nvPr/>
        </p:nvSpPr>
        <p:spPr bwMode="auto">
          <a:xfrm>
            <a:off x="2024063" y="1912938"/>
            <a:ext cx="1130300" cy="1541463"/>
          </a:xfrm>
          <a:custGeom>
            <a:avLst/>
            <a:gdLst/>
            <a:ahLst/>
            <a:cxnLst>
              <a:cxn ang="0">
                <a:pos x="223" y="881"/>
              </a:cxn>
              <a:cxn ang="0">
                <a:pos x="323" y="912"/>
              </a:cxn>
              <a:cxn ang="0">
                <a:pos x="291" y="923"/>
              </a:cxn>
              <a:cxn ang="0">
                <a:pos x="216" y="862"/>
              </a:cxn>
              <a:cxn ang="0">
                <a:pos x="191" y="851"/>
              </a:cxn>
              <a:cxn ang="0">
                <a:pos x="403" y="857"/>
              </a:cxn>
              <a:cxn ang="0">
                <a:pos x="178" y="824"/>
              </a:cxn>
              <a:cxn ang="0">
                <a:pos x="282" y="800"/>
              </a:cxn>
              <a:cxn ang="0">
                <a:pos x="360" y="888"/>
              </a:cxn>
              <a:cxn ang="0">
                <a:pos x="279" y="862"/>
              </a:cxn>
              <a:cxn ang="0">
                <a:pos x="299" y="830"/>
              </a:cxn>
              <a:cxn ang="0">
                <a:pos x="335" y="811"/>
              </a:cxn>
              <a:cxn ang="0">
                <a:pos x="115" y="752"/>
              </a:cxn>
              <a:cxn ang="0">
                <a:pos x="413" y="771"/>
              </a:cxn>
              <a:cxn ang="0">
                <a:pos x="395" y="776"/>
              </a:cxn>
              <a:cxn ang="0">
                <a:pos x="170" y="734"/>
              </a:cxn>
              <a:cxn ang="0">
                <a:pos x="221" y="878"/>
              </a:cxn>
              <a:cxn ang="0">
                <a:pos x="181" y="830"/>
              </a:cxn>
              <a:cxn ang="0">
                <a:pos x="160" y="774"/>
              </a:cxn>
              <a:cxn ang="0">
                <a:pos x="432" y="798"/>
              </a:cxn>
              <a:cxn ang="0">
                <a:pos x="456" y="710"/>
              </a:cxn>
              <a:cxn ang="0">
                <a:pos x="362" y="773"/>
              </a:cxn>
              <a:cxn ang="0">
                <a:pos x="133" y="651"/>
              </a:cxn>
              <a:cxn ang="0">
                <a:pos x="61" y="648"/>
              </a:cxn>
              <a:cxn ang="0">
                <a:pos x="66" y="616"/>
              </a:cxn>
              <a:cxn ang="0">
                <a:pos x="35" y="603"/>
              </a:cxn>
              <a:cxn ang="0">
                <a:pos x="162" y="606"/>
              </a:cxn>
              <a:cxn ang="0">
                <a:pos x="47" y="587"/>
              </a:cxn>
              <a:cxn ang="0">
                <a:pos x="317" y="552"/>
              </a:cxn>
              <a:cxn ang="0">
                <a:pos x="106" y="630"/>
              </a:cxn>
              <a:cxn ang="0">
                <a:pos x="85" y="573"/>
              </a:cxn>
              <a:cxn ang="0">
                <a:pos x="119" y="513"/>
              </a:cxn>
              <a:cxn ang="0">
                <a:pos x="341" y="608"/>
              </a:cxn>
              <a:cxn ang="0">
                <a:pos x="309" y="795"/>
              </a:cxn>
              <a:cxn ang="0">
                <a:pos x="287" y="750"/>
              </a:cxn>
              <a:cxn ang="0">
                <a:pos x="296" y="686"/>
              </a:cxn>
              <a:cxn ang="0">
                <a:pos x="272" y="769"/>
              </a:cxn>
              <a:cxn ang="0">
                <a:pos x="216" y="765"/>
              </a:cxn>
              <a:cxn ang="0">
                <a:pos x="183" y="689"/>
              </a:cxn>
              <a:cxn ang="0">
                <a:pos x="245" y="616"/>
              </a:cxn>
              <a:cxn ang="0">
                <a:pos x="165" y="653"/>
              </a:cxn>
              <a:cxn ang="0">
                <a:pos x="221" y="547"/>
              </a:cxn>
              <a:cxn ang="0">
                <a:pos x="171" y="520"/>
              </a:cxn>
              <a:cxn ang="0">
                <a:pos x="128" y="539"/>
              </a:cxn>
              <a:cxn ang="0">
                <a:pos x="218" y="477"/>
              </a:cxn>
              <a:cxn ang="0">
                <a:pos x="264" y="302"/>
              </a:cxn>
              <a:cxn ang="0">
                <a:pos x="173" y="453"/>
              </a:cxn>
              <a:cxn ang="0">
                <a:pos x="263" y="291"/>
              </a:cxn>
              <a:cxn ang="0">
                <a:pos x="295" y="235"/>
              </a:cxn>
              <a:cxn ang="0">
                <a:pos x="555" y="325"/>
              </a:cxn>
              <a:cxn ang="0">
                <a:pos x="690" y="717"/>
              </a:cxn>
              <a:cxn ang="0">
                <a:pos x="439" y="811"/>
              </a:cxn>
              <a:cxn ang="0">
                <a:pos x="496" y="729"/>
              </a:cxn>
              <a:cxn ang="0">
                <a:pos x="445" y="701"/>
              </a:cxn>
              <a:cxn ang="0">
                <a:pos x="362" y="667"/>
              </a:cxn>
              <a:cxn ang="0">
                <a:pos x="347" y="571"/>
              </a:cxn>
              <a:cxn ang="0">
                <a:pos x="251" y="445"/>
              </a:cxn>
              <a:cxn ang="0">
                <a:pos x="290" y="406"/>
              </a:cxn>
              <a:cxn ang="0">
                <a:pos x="333" y="421"/>
              </a:cxn>
              <a:cxn ang="0">
                <a:pos x="291" y="257"/>
              </a:cxn>
              <a:cxn ang="0">
                <a:pos x="314" y="192"/>
              </a:cxn>
              <a:cxn ang="0">
                <a:pos x="261" y="240"/>
              </a:cxn>
              <a:cxn ang="0">
                <a:pos x="211" y="277"/>
              </a:cxn>
            </a:cxnLst>
            <a:rect l="0" t="0" r="r" b="b"/>
            <a:pathLst>
              <a:path w="712" h="971">
                <a:moveTo>
                  <a:pt x="299" y="971"/>
                </a:moveTo>
                <a:lnTo>
                  <a:pt x="301" y="971"/>
                </a:lnTo>
                <a:lnTo>
                  <a:pt x="299" y="971"/>
                </a:lnTo>
                <a:close/>
                <a:moveTo>
                  <a:pt x="299" y="968"/>
                </a:moveTo>
                <a:lnTo>
                  <a:pt x="299" y="969"/>
                </a:lnTo>
                <a:lnTo>
                  <a:pt x="299" y="968"/>
                </a:lnTo>
                <a:close/>
                <a:moveTo>
                  <a:pt x="296" y="966"/>
                </a:moveTo>
                <a:lnTo>
                  <a:pt x="296" y="968"/>
                </a:lnTo>
                <a:lnTo>
                  <a:pt x="296" y="966"/>
                </a:lnTo>
                <a:lnTo>
                  <a:pt x="296" y="968"/>
                </a:lnTo>
                <a:lnTo>
                  <a:pt x="295" y="966"/>
                </a:lnTo>
                <a:lnTo>
                  <a:pt x="296" y="966"/>
                </a:lnTo>
                <a:lnTo>
                  <a:pt x="295" y="966"/>
                </a:lnTo>
                <a:lnTo>
                  <a:pt x="296" y="966"/>
                </a:lnTo>
                <a:close/>
                <a:moveTo>
                  <a:pt x="299" y="963"/>
                </a:moveTo>
                <a:lnTo>
                  <a:pt x="301" y="963"/>
                </a:lnTo>
                <a:lnTo>
                  <a:pt x="301" y="965"/>
                </a:lnTo>
                <a:lnTo>
                  <a:pt x="299" y="965"/>
                </a:lnTo>
                <a:lnTo>
                  <a:pt x="299" y="963"/>
                </a:lnTo>
                <a:close/>
                <a:moveTo>
                  <a:pt x="303" y="963"/>
                </a:moveTo>
                <a:lnTo>
                  <a:pt x="301" y="963"/>
                </a:lnTo>
                <a:lnTo>
                  <a:pt x="303" y="963"/>
                </a:lnTo>
                <a:close/>
                <a:moveTo>
                  <a:pt x="307" y="958"/>
                </a:moveTo>
                <a:lnTo>
                  <a:pt x="309" y="958"/>
                </a:lnTo>
                <a:lnTo>
                  <a:pt x="309" y="960"/>
                </a:lnTo>
                <a:lnTo>
                  <a:pt x="311" y="960"/>
                </a:lnTo>
                <a:lnTo>
                  <a:pt x="311" y="961"/>
                </a:lnTo>
                <a:lnTo>
                  <a:pt x="309" y="961"/>
                </a:lnTo>
                <a:lnTo>
                  <a:pt x="309" y="963"/>
                </a:lnTo>
                <a:lnTo>
                  <a:pt x="309" y="961"/>
                </a:lnTo>
                <a:lnTo>
                  <a:pt x="309" y="960"/>
                </a:lnTo>
                <a:lnTo>
                  <a:pt x="307" y="960"/>
                </a:lnTo>
                <a:lnTo>
                  <a:pt x="307" y="958"/>
                </a:lnTo>
                <a:close/>
                <a:moveTo>
                  <a:pt x="299" y="957"/>
                </a:moveTo>
                <a:lnTo>
                  <a:pt x="299" y="958"/>
                </a:lnTo>
                <a:lnTo>
                  <a:pt x="299" y="957"/>
                </a:lnTo>
                <a:close/>
                <a:moveTo>
                  <a:pt x="303" y="958"/>
                </a:moveTo>
                <a:lnTo>
                  <a:pt x="301" y="958"/>
                </a:lnTo>
                <a:lnTo>
                  <a:pt x="303" y="958"/>
                </a:lnTo>
                <a:lnTo>
                  <a:pt x="301" y="958"/>
                </a:lnTo>
                <a:lnTo>
                  <a:pt x="301" y="957"/>
                </a:lnTo>
                <a:lnTo>
                  <a:pt x="303" y="957"/>
                </a:lnTo>
                <a:lnTo>
                  <a:pt x="303" y="958"/>
                </a:lnTo>
                <a:close/>
                <a:moveTo>
                  <a:pt x="307" y="958"/>
                </a:moveTo>
                <a:lnTo>
                  <a:pt x="306" y="958"/>
                </a:lnTo>
                <a:lnTo>
                  <a:pt x="306" y="957"/>
                </a:lnTo>
                <a:lnTo>
                  <a:pt x="307" y="958"/>
                </a:lnTo>
                <a:close/>
                <a:moveTo>
                  <a:pt x="306" y="957"/>
                </a:moveTo>
                <a:lnTo>
                  <a:pt x="306" y="958"/>
                </a:lnTo>
                <a:lnTo>
                  <a:pt x="306" y="957"/>
                </a:lnTo>
                <a:lnTo>
                  <a:pt x="306" y="958"/>
                </a:lnTo>
                <a:lnTo>
                  <a:pt x="306" y="957"/>
                </a:lnTo>
                <a:lnTo>
                  <a:pt x="304" y="957"/>
                </a:lnTo>
                <a:lnTo>
                  <a:pt x="304" y="958"/>
                </a:lnTo>
                <a:lnTo>
                  <a:pt x="304" y="957"/>
                </a:lnTo>
                <a:lnTo>
                  <a:pt x="306" y="957"/>
                </a:lnTo>
                <a:close/>
                <a:moveTo>
                  <a:pt x="314" y="955"/>
                </a:moveTo>
                <a:lnTo>
                  <a:pt x="314" y="953"/>
                </a:lnTo>
                <a:lnTo>
                  <a:pt x="314" y="955"/>
                </a:lnTo>
                <a:close/>
                <a:moveTo>
                  <a:pt x="315" y="952"/>
                </a:moveTo>
                <a:lnTo>
                  <a:pt x="314" y="952"/>
                </a:lnTo>
                <a:lnTo>
                  <a:pt x="314" y="950"/>
                </a:lnTo>
                <a:lnTo>
                  <a:pt x="315" y="950"/>
                </a:lnTo>
                <a:lnTo>
                  <a:pt x="315" y="952"/>
                </a:lnTo>
                <a:close/>
                <a:moveTo>
                  <a:pt x="303" y="950"/>
                </a:moveTo>
                <a:lnTo>
                  <a:pt x="301" y="950"/>
                </a:lnTo>
                <a:lnTo>
                  <a:pt x="301" y="952"/>
                </a:lnTo>
                <a:lnTo>
                  <a:pt x="301" y="950"/>
                </a:lnTo>
                <a:lnTo>
                  <a:pt x="303" y="949"/>
                </a:lnTo>
                <a:lnTo>
                  <a:pt x="303" y="950"/>
                </a:lnTo>
                <a:close/>
                <a:moveTo>
                  <a:pt x="295" y="949"/>
                </a:moveTo>
                <a:lnTo>
                  <a:pt x="295" y="947"/>
                </a:lnTo>
                <a:lnTo>
                  <a:pt x="295" y="949"/>
                </a:lnTo>
                <a:close/>
                <a:moveTo>
                  <a:pt x="319" y="949"/>
                </a:moveTo>
                <a:lnTo>
                  <a:pt x="319" y="947"/>
                </a:lnTo>
                <a:lnTo>
                  <a:pt x="319" y="949"/>
                </a:lnTo>
                <a:close/>
                <a:moveTo>
                  <a:pt x="296" y="947"/>
                </a:moveTo>
                <a:lnTo>
                  <a:pt x="295" y="947"/>
                </a:lnTo>
                <a:lnTo>
                  <a:pt x="296" y="947"/>
                </a:lnTo>
                <a:lnTo>
                  <a:pt x="295" y="947"/>
                </a:lnTo>
                <a:lnTo>
                  <a:pt x="296" y="947"/>
                </a:lnTo>
                <a:close/>
                <a:moveTo>
                  <a:pt x="295" y="945"/>
                </a:moveTo>
                <a:lnTo>
                  <a:pt x="295" y="944"/>
                </a:lnTo>
                <a:lnTo>
                  <a:pt x="295" y="945"/>
                </a:lnTo>
                <a:close/>
                <a:moveTo>
                  <a:pt x="296" y="945"/>
                </a:moveTo>
                <a:lnTo>
                  <a:pt x="295" y="945"/>
                </a:lnTo>
                <a:lnTo>
                  <a:pt x="295" y="944"/>
                </a:lnTo>
                <a:lnTo>
                  <a:pt x="296" y="944"/>
                </a:lnTo>
                <a:lnTo>
                  <a:pt x="296" y="945"/>
                </a:lnTo>
                <a:close/>
                <a:moveTo>
                  <a:pt x="291" y="936"/>
                </a:moveTo>
                <a:lnTo>
                  <a:pt x="291" y="937"/>
                </a:lnTo>
                <a:lnTo>
                  <a:pt x="291" y="936"/>
                </a:lnTo>
                <a:lnTo>
                  <a:pt x="291" y="937"/>
                </a:lnTo>
                <a:lnTo>
                  <a:pt x="291" y="936"/>
                </a:lnTo>
                <a:close/>
                <a:moveTo>
                  <a:pt x="290" y="936"/>
                </a:moveTo>
                <a:lnTo>
                  <a:pt x="288" y="936"/>
                </a:lnTo>
                <a:lnTo>
                  <a:pt x="290" y="936"/>
                </a:lnTo>
                <a:lnTo>
                  <a:pt x="288" y="936"/>
                </a:lnTo>
                <a:lnTo>
                  <a:pt x="290" y="936"/>
                </a:lnTo>
                <a:lnTo>
                  <a:pt x="290" y="934"/>
                </a:lnTo>
                <a:lnTo>
                  <a:pt x="290" y="936"/>
                </a:lnTo>
                <a:close/>
                <a:moveTo>
                  <a:pt x="288" y="934"/>
                </a:moveTo>
                <a:lnTo>
                  <a:pt x="288" y="933"/>
                </a:lnTo>
                <a:lnTo>
                  <a:pt x="288" y="934"/>
                </a:lnTo>
                <a:close/>
                <a:moveTo>
                  <a:pt x="293" y="931"/>
                </a:moveTo>
                <a:lnTo>
                  <a:pt x="291" y="931"/>
                </a:lnTo>
                <a:lnTo>
                  <a:pt x="293" y="931"/>
                </a:lnTo>
                <a:close/>
                <a:moveTo>
                  <a:pt x="290" y="929"/>
                </a:moveTo>
                <a:lnTo>
                  <a:pt x="290" y="931"/>
                </a:lnTo>
                <a:lnTo>
                  <a:pt x="290" y="929"/>
                </a:lnTo>
                <a:close/>
                <a:moveTo>
                  <a:pt x="290" y="926"/>
                </a:moveTo>
                <a:lnTo>
                  <a:pt x="290" y="928"/>
                </a:lnTo>
                <a:lnTo>
                  <a:pt x="290" y="926"/>
                </a:lnTo>
                <a:lnTo>
                  <a:pt x="290" y="928"/>
                </a:lnTo>
                <a:lnTo>
                  <a:pt x="290" y="926"/>
                </a:lnTo>
                <a:close/>
                <a:moveTo>
                  <a:pt x="290" y="925"/>
                </a:moveTo>
                <a:lnTo>
                  <a:pt x="290" y="926"/>
                </a:lnTo>
                <a:lnTo>
                  <a:pt x="290" y="925"/>
                </a:lnTo>
                <a:lnTo>
                  <a:pt x="290" y="926"/>
                </a:lnTo>
                <a:lnTo>
                  <a:pt x="290" y="925"/>
                </a:lnTo>
                <a:close/>
                <a:moveTo>
                  <a:pt x="291" y="921"/>
                </a:moveTo>
                <a:lnTo>
                  <a:pt x="291" y="923"/>
                </a:lnTo>
                <a:lnTo>
                  <a:pt x="290" y="923"/>
                </a:lnTo>
                <a:lnTo>
                  <a:pt x="290" y="921"/>
                </a:lnTo>
                <a:lnTo>
                  <a:pt x="291" y="921"/>
                </a:lnTo>
                <a:close/>
                <a:moveTo>
                  <a:pt x="288" y="921"/>
                </a:moveTo>
                <a:lnTo>
                  <a:pt x="287" y="923"/>
                </a:lnTo>
                <a:lnTo>
                  <a:pt x="287" y="921"/>
                </a:lnTo>
                <a:lnTo>
                  <a:pt x="287" y="920"/>
                </a:lnTo>
                <a:lnTo>
                  <a:pt x="288" y="921"/>
                </a:lnTo>
                <a:close/>
                <a:moveTo>
                  <a:pt x="287" y="920"/>
                </a:moveTo>
                <a:lnTo>
                  <a:pt x="287" y="921"/>
                </a:lnTo>
                <a:lnTo>
                  <a:pt x="287" y="920"/>
                </a:lnTo>
                <a:close/>
                <a:moveTo>
                  <a:pt x="285" y="915"/>
                </a:moveTo>
                <a:lnTo>
                  <a:pt x="287" y="915"/>
                </a:lnTo>
                <a:lnTo>
                  <a:pt x="287" y="917"/>
                </a:lnTo>
                <a:lnTo>
                  <a:pt x="287" y="918"/>
                </a:lnTo>
                <a:lnTo>
                  <a:pt x="287" y="917"/>
                </a:lnTo>
                <a:lnTo>
                  <a:pt x="285" y="917"/>
                </a:lnTo>
                <a:lnTo>
                  <a:pt x="287" y="917"/>
                </a:lnTo>
                <a:lnTo>
                  <a:pt x="285" y="917"/>
                </a:lnTo>
                <a:lnTo>
                  <a:pt x="285" y="915"/>
                </a:lnTo>
                <a:lnTo>
                  <a:pt x="285" y="917"/>
                </a:lnTo>
                <a:lnTo>
                  <a:pt x="285" y="915"/>
                </a:lnTo>
                <a:close/>
                <a:moveTo>
                  <a:pt x="285" y="913"/>
                </a:moveTo>
                <a:lnTo>
                  <a:pt x="285" y="915"/>
                </a:lnTo>
                <a:lnTo>
                  <a:pt x="285" y="913"/>
                </a:lnTo>
                <a:close/>
                <a:moveTo>
                  <a:pt x="287" y="907"/>
                </a:moveTo>
                <a:lnTo>
                  <a:pt x="285" y="907"/>
                </a:lnTo>
                <a:lnTo>
                  <a:pt x="285" y="905"/>
                </a:lnTo>
                <a:lnTo>
                  <a:pt x="287" y="905"/>
                </a:lnTo>
                <a:lnTo>
                  <a:pt x="287" y="907"/>
                </a:lnTo>
                <a:close/>
                <a:moveTo>
                  <a:pt x="287" y="899"/>
                </a:moveTo>
                <a:lnTo>
                  <a:pt x="285" y="899"/>
                </a:lnTo>
                <a:lnTo>
                  <a:pt x="285" y="901"/>
                </a:lnTo>
                <a:lnTo>
                  <a:pt x="285" y="899"/>
                </a:lnTo>
                <a:lnTo>
                  <a:pt x="287" y="899"/>
                </a:lnTo>
                <a:close/>
                <a:moveTo>
                  <a:pt x="283" y="894"/>
                </a:moveTo>
                <a:lnTo>
                  <a:pt x="282" y="894"/>
                </a:lnTo>
                <a:lnTo>
                  <a:pt x="283" y="894"/>
                </a:lnTo>
                <a:lnTo>
                  <a:pt x="283" y="893"/>
                </a:lnTo>
                <a:lnTo>
                  <a:pt x="283" y="894"/>
                </a:lnTo>
                <a:close/>
                <a:moveTo>
                  <a:pt x="218" y="891"/>
                </a:moveTo>
                <a:lnTo>
                  <a:pt x="216" y="891"/>
                </a:lnTo>
                <a:lnTo>
                  <a:pt x="218" y="891"/>
                </a:lnTo>
                <a:lnTo>
                  <a:pt x="218" y="889"/>
                </a:lnTo>
                <a:lnTo>
                  <a:pt x="218" y="891"/>
                </a:lnTo>
                <a:close/>
                <a:moveTo>
                  <a:pt x="218" y="891"/>
                </a:moveTo>
                <a:lnTo>
                  <a:pt x="218" y="889"/>
                </a:lnTo>
                <a:lnTo>
                  <a:pt x="218" y="891"/>
                </a:lnTo>
                <a:close/>
                <a:moveTo>
                  <a:pt x="218" y="886"/>
                </a:moveTo>
                <a:lnTo>
                  <a:pt x="218" y="888"/>
                </a:lnTo>
                <a:lnTo>
                  <a:pt x="219" y="888"/>
                </a:lnTo>
                <a:lnTo>
                  <a:pt x="219" y="889"/>
                </a:lnTo>
                <a:lnTo>
                  <a:pt x="219" y="891"/>
                </a:lnTo>
                <a:lnTo>
                  <a:pt x="219" y="889"/>
                </a:lnTo>
                <a:lnTo>
                  <a:pt x="218" y="889"/>
                </a:lnTo>
                <a:lnTo>
                  <a:pt x="218" y="888"/>
                </a:lnTo>
                <a:lnTo>
                  <a:pt x="218" y="889"/>
                </a:lnTo>
                <a:lnTo>
                  <a:pt x="216" y="889"/>
                </a:lnTo>
                <a:lnTo>
                  <a:pt x="218" y="888"/>
                </a:lnTo>
                <a:lnTo>
                  <a:pt x="216" y="888"/>
                </a:lnTo>
                <a:lnTo>
                  <a:pt x="216" y="886"/>
                </a:lnTo>
                <a:lnTo>
                  <a:pt x="218" y="886"/>
                </a:lnTo>
                <a:lnTo>
                  <a:pt x="219" y="886"/>
                </a:lnTo>
                <a:lnTo>
                  <a:pt x="218" y="886"/>
                </a:lnTo>
                <a:close/>
                <a:moveTo>
                  <a:pt x="282" y="886"/>
                </a:moveTo>
                <a:lnTo>
                  <a:pt x="282" y="885"/>
                </a:lnTo>
                <a:lnTo>
                  <a:pt x="282" y="886"/>
                </a:lnTo>
                <a:close/>
                <a:moveTo>
                  <a:pt x="282" y="883"/>
                </a:moveTo>
                <a:lnTo>
                  <a:pt x="282" y="885"/>
                </a:lnTo>
                <a:lnTo>
                  <a:pt x="280" y="885"/>
                </a:lnTo>
                <a:lnTo>
                  <a:pt x="280" y="886"/>
                </a:lnTo>
                <a:lnTo>
                  <a:pt x="280" y="885"/>
                </a:lnTo>
                <a:lnTo>
                  <a:pt x="280" y="883"/>
                </a:lnTo>
                <a:lnTo>
                  <a:pt x="282" y="883"/>
                </a:lnTo>
                <a:lnTo>
                  <a:pt x="280" y="881"/>
                </a:lnTo>
                <a:lnTo>
                  <a:pt x="282" y="881"/>
                </a:lnTo>
                <a:lnTo>
                  <a:pt x="282" y="883"/>
                </a:lnTo>
                <a:close/>
                <a:moveTo>
                  <a:pt x="216" y="880"/>
                </a:moveTo>
                <a:lnTo>
                  <a:pt x="216" y="881"/>
                </a:lnTo>
                <a:lnTo>
                  <a:pt x="216" y="880"/>
                </a:lnTo>
                <a:close/>
                <a:moveTo>
                  <a:pt x="223" y="881"/>
                </a:moveTo>
                <a:lnTo>
                  <a:pt x="223" y="883"/>
                </a:lnTo>
                <a:lnTo>
                  <a:pt x="223" y="881"/>
                </a:lnTo>
                <a:lnTo>
                  <a:pt x="221" y="881"/>
                </a:lnTo>
                <a:lnTo>
                  <a:pt x="221" y="883"/>
                </a:lnTo>
                <a:lnTo>
                  <a:pt x="223" y="883"/>
                </a:lnTo>
                <a:lnTo>
                  <a:pt x="223" y="885"/>
                </a:lnTo>
                <a:lnTo>
                  <a:pt x="221" y="885"/>
                </a:lnTo>
                <a:lnTo>
                  <a:pt x="221" y="883"/>
                </a:lnTo>
                <a:lnTo>
                  <a:pt x="221" y="881"/>
                </a:lnTo>
                <a:lnTo>
                  <a:pt x="221" y="880"/>
                </a:lnTo>
                <a:lnTo>
                  <a:pt x="223" y="880"/>
                </a:lnTo>
                <a:lnTo>
                  <a:pt x="223" y="881"/>
                </a:lnTo>
                <a:close/>
                <a:moveTo>
                  <a:pt x="227" y="880"/>
                </a:moveTo>
                <a:lnTo>
                  <a:pt x="227" y="881"/>
                </a:lnTo>
                <a:lnTo>
                  <a:pt x="226" y="881"/>
                </a:lnTo>
                <a:lnTo>
                  <a:pt x="226" y="880"/>
                </a:lnTo>
                <a:lnTo>
                  <a:pt x="227" y="880"/>
                </a:lnTo>
                <a:close/>
                <a:moveTo>
                  <a:pt x="218" y="880"/>
                </a:moveTo>
                <a:lnTo>
                  <a:pt x="218" y="878"/>
                </a:lnTo>
                <a:lnTo>
                  <a:pt x="219" y="878"/>
                </a:lnTo>
                <a:lnTo>
                  <a:pt x="218" y="878"/>
                </a:lnTo>
                <a:lnTo>
                  <a:pt x="218" y="880"/>
                </a:lnTo>
                <a:close/>
                <a:moveTo>
                  <a:pt x="231" y="878"/>
                </a:moveTo>
                <a:lnTo>
                  <a:pt x="229" y="878"/>
                </a:lnTo>
                <a:lnTo>
                  <a:pt x="231" y="878"/>
                </a:lnTo>
                <a:close/>
                <a:moveTo>
                  <a:pt x="215" y="877"/>
                </a:moveTo>
                <a:lnTo>
                  <a:pt x="213" y="877"/>
                </a:lnTo>
                <a:lnTo>
                  <a:pt x="213" y="875"/>
                </a:lnTo>
                <a:lnTo>
                  <a:pt x="215" y="875"/>
                </a:lnTo>
                <a:lnTo>
                  <a:pt x="215" y="877"/>
                </a:lnTo>
                <a:close/>
                <a:moveTo>
                  <a:pt x="215" y="875"/>
                </a:moveTo>
                <a:lnTo>
                  <a:pt x="215" y="877"/>
                </a:lnTo>
                <a:lnTo>
                  <a:pt x="215" y="875"/>
                </a:lnTo>
                <a:lnTo>
                  <a:pt x="215" y="873"/>
                </a:lnTo>
                <a:lnTo>
                  <a:pt x="215" y="875"/>
                </a:lnTo>
                <a:close/>
                <a:moveTo>
                  <a:pt x="219" y="873"/>
                </a:moveTo>
                <a:lnTo>
                  <a:pt x="221" y="873"/>
                </a:lnTo>
                <a:lnTo>
                  <a:pt x="219" y="873"/>
                </a:lnTo>
                <a:lnTo>
                  <a:pt x="219" y="875"/>
                </a:lnTo>
                <a:lnTo>
                  <a:pt x="219" y="873"/>
                </a:lnTo>
                <a:close/>
                <a:moveTo>
                  <a:pt x="215" y="872"/>
                </a:moveTo>
                <a:lnTo>
                  <a:pt x="215" y="873"/>
                </a:lnTo>
                <a:lnTo>
                  <a:pt x="213" y="873"/>
                </a:lnTo>
                <a:lnTo>
                  <a:pt x="213" y="872"/>
                </a:lnTo>
                <a:lnTo>
                  <a:pt x="215" y="872"/>
                </a:lnTo>
                <a:close/>
                <a:moveTo>
                  <a:pt x="215" y="872"/>
                </a:moveTo>
                <a:lnTo>
                  <a:pt x="213" y="872"/>
                </a:lnTo>
                <a:lnTo>
                  <a:pt x="213" y="873"/>
                </a:lnTo>
                <a:lnTo>
                  <a:pt x="211" y="873"/>
                </a:lnTo>
                <a:lnTo>
                  <a:pt x="213" y="873"/>
                </a:lnTo>
                <a:lnTo>
                  <a:pt x="213" y="872"/>
                </a:lnTo>
                <a:lnTo>
                  <a:pt x="213" y="870"/>
                </a:lnTo>
                <a:lnTo>
                  <a:pt x="215" y="870"/>
                </a:lnTo>
                <a:lnTo>
                  <a:pt x="215" y="872"/>
                </a:lnTo>
                <a:close/>
                <a:moveTo>
                  <a:pt x="216" y="870"/>
                </a:moveTo>
                <a:lnTo>
                  <a:pt x="216" y="872"/>
                </a:lnTo>
                <a:lnTo>
                  <a:pt x="216" y="870"/>
                </a:lnTo>
                <a:close/>
                <a:moveTo>
                  <a:pt x="282" y="870"/>
                </a:moveTo>
                <a:lnTo>
                  <a:pt x="282" y="872"/>
                </a:lnTo>
                <a:lnTo>
                  <a:pt x="282" y="873"/>
                </a:lnTo>
                <a:lnTo>
                  <a:pt x="282" y="875"/>
                </a:lnTo>
                <a:lnTo>
                  <a:pt x="280" y="875"/>
                </a:lnTo>
                <a:lnTo>
                  <a:pt x="280" y="873"/>
                </a:lnTo>
                <a:lnTo>
                  <a:pt x="280" y="872"/>
                </a:lnTo>
                <a:lnTo>
                  <a:pt x="280" y="870"/>
                </a:lnTo>
                <a:lnTo>
                  <a:pt x="280" y="872"/>
                </a:lnTo>
                <a:lnTo>
                  <a:pt x="280" y="870"/>
                </a:lnTo>
                <a:lnTo>
                  <a:pt x="282" y="870"/>
                </a:lnTo>
                <a:close/>
                <a:moveTo>
                  <a:pt x="285" y="870"/>
                </a:moveTo>
                <a:lnTo>
                  <a:pt x="283" y="870"/>
                </a:lnTo>
                <a:lnTo>
                  <a:pt x="283" y="872"/>
                </a:lnTo>
                <a:lnTo>
                  <a:pt x="283" y="870"/>
                </a:lnTo>
                <a:lnTo>
                  <a:pt x="285" y="870"/>
                </a:lnTo>
                <a:lnTo>
                  <a:pt x="285" y="869"/>
                </a:lnTo>
                <a:lnTo>
                  <a:pt x="285" y="870"/>
                </a:lnTo>
                <a:close/>
                <a:moveTo>
                  <a:pt x="216" y="869"/>
                </a:moveTo>
                <a:lnTo>
                  <a:pt x="216" y="870"/>
                </a:lnTo>
                <a:lnTo>
                  <a:pt x="216" y="872"/>
                </a:lnTo>
                <a:lnTo>
                  <a:pt x="215" y="872"/>
                </a:lnTo>
                <a:lnTo>
                  <a:pt x="215" y="870"/>
                </a:lnTo>
                <a:lnTo>
                  <a:pt x="215" y="872"/>
                </a:lnTo>
                <a:lnTo>
                  <a:pt x="215" y="870"/>
                </a:lnTo>
                <a:lnTo>
                  <a:pt x="216" y="870"/>
                </a:lnTo>
                <a:lnTo>
                  <a:pt x="216" y="869"/>
                </a:lnTo>
                <a:close/>
                <a:moveTo>
                  <a:pt x="282" y="869"/>
                </a:moveTo>
                <a:lnTo>
                  <a:pt x="282" y="870"/>
                </a:lnTo>
                <a:lnTo>
                  <a:pt x="280" y="870"/>
                </a:lnTo>
                <a:lnTo>
                  <a:pt x="280" y="869"/>
                </a:lnTo>
                <a:lnTo>
                  <a:pt x="282" y="869"/>
                </a:lnTo>
                <a:close/>
                <a:moveTo>
                  <a:pt x="219" y="870"/>
                </a:moveTo>
                <a:lnTo>
                  <a:pt x="218" y="869"/>
                </a:lnTo>
                <a:lnTo>
                  <a:pt x="219" y="867"/>
                </a:lnTo>
                <a:lnTo>
                  <a:pt x="219" y="869"/>
                </a:lnTo>
                <a:lnTo>
                  <a:pt x="219" y="870"/>
                </a:lnTo>
                <a:close/>
                <a:moveTo>
                  <a:pt x="283" y="869"/>
                </a:moveTo>
                <a:lnTo>
                  <a:pt x="283" y="870"/>
                </a:lnTo>
                <a:lnTo>
                  <a:pt x="282" y="870"/>
                </a:lnTo>
                <a:lnTo>
                  <a:pt x="282" y="869"/>
                </a:lnTo>
                <a:lnTo>
                  <a:pt x="282" y="867"/>
                </a:lnTo>
                <a:lnTo>
                  <a:pt x="283" y="869"/>
                </a:lnTo>
                <a:lnTo>
                  <a:pt x="283" y="867"/>
                </a:lnTo>
                <a:lnTo>
                  <a:pt x="282" y="867"/>
                </a:lnTo>
                <a:lnTo>
                  <a:pt x="283" y="867"/>
                </a:lnTo>
                <a:lnTo>
                  <a:pt x="283" y="869"/>
                </a:lnTo>
                <a:close/>
                <a:moveTo>
                  <a:pt x="290" y="869"/>
                </a:moveTo>
                <a:lnTo>
                  <a:pt x="290" y="867"/>
                </a:lnTo>
                <a:lnTo>
                  <a:pt x="291" y="867"/>
                </a:lnTo>
                <a:lnTo>
                  <a:pt x="291" y="869"/>
                </a:lnTo>
                <a:lnTo>
                  <a:pt x="290" y="869"/>
                </a:lnTo>
                <a:close/>
                <a:moveTo>
                  <a:pt x="296" y="867"/>
                </a:moveTo>
                <a:lnTo>
                  <a:pt x="298" y="867"/>
                </a:lnTo>
                <a:lnTo>
                  <a:pt x="298" y="869"/>
                </a:lnTo>
                <a:lnTo>
                  <a:pt x="298" y="867"/>
                </a:lnTo>
                <a:lnTo>
                  <a:pt x="298" y="869"/>
                </a:lnTo>
                <a:lnTo>
                  <a:pt x="298" y="870"/>
                </a:lnTo>
                <a:lnTo>
                  <a:pt x="298" y="869"/>
                </a:lnTo>
                <a:lnTo>
                  <a:pt x="296" y="869"/>
                </a:lnTo>
                <a:lnTo>
                  <a:pt x="296" y="867"/>
                </a:lnTo>
                <a:close/>
                <a:moveTo>
                  <a:pt x="279" y="867"/>
                </a:moveTo>
                <a:lnTo>
                  <a:pt x="279" y="869"/>
                </a:lnTo>
                <a:lnTo>
                  <a:pt x="279" y="867"/>
                </a:lnTo>
                <a:close/>
                <a:moveTo>
                  <a:pt x="290" y="865"/>
                </a:moveTo>
                <a:lnTo>
                  <a:pt x="290" y="867"/>
                </a:lnTo>
                <a:lnTo>
                  <a:pt x="290" y="865"/>
                </a:lnTo>
                <a:lnTo>
                  <a:pt x="290" y="867"/>
                </a:lnTo>
                <a:lnTo>
                  <a:pt x="291" y="867"/>
                </a:lnTo>
                <a:lnTo>
                  <a:pt x="290" y="867"/>
                </a:lnTo>
                <a:lnTo>
                  <a:pt x="288" y="867"/>
                </a:lnTo>
                <a:lnTo>
                  <a:pt x="290" y="867"/>
                </a:lnTo>
                <a:lnTo>
                  <a:pt x="290" y="865"/>
                </a:lnTo>
                <a:close/>
                <a:moveTo>
                  <a:pt x="306" y="865"/>
                </a:moveTo>
                <a:lnTo>
                  <a:pt x="306" y="867"/>
                </a:lnTo>
                <a:lnTo>
                  <a:pt x="307" y="867"/>
                </a:lnTo>
                <a:lnTo>
                  <a:pt x="307" y="865"/>
                </a:lnTo>
                <a:lnTo>
                  <a:pt x="309" y="867"/>
                </a:lnTo>
                <a:lnTo>
                  <a:pt x="309" y="869"/>
                </a:lnTo>
                <a:lnTo>
                  <a:pt x="309" y="870"/>
                </a:lnTo>
                <a:lnTo>
                  <a:pt x="307" y="870"/>
                </a:lnTo>
                <a:lnTo>
                  <a:pt x="306" y="870"/>
                </a:lnTo>
                <a:lnTo>
                  <a:pt x="307" y="870"/>
                </a:lnTo>
                <a:lnTo>
                  <a:pt x="307" y="872"/>
                </a:lnTo>
                <a:lnTo>
                  <a:pt x="306" y="872"/>
                </a:lnTo>
                <a:lnTo>
                  <a:pt x="304" y="872"/>
                </a:lnTo>
                <a:lnTo>
                  <a:pt x="304" y="873"/>
                </a:lnTo>
                <a:lnTo>
                  <a:pt x="304" y="875"/>
                </a:lnTo>
                <a:lnTo>
                  <a:pt x="306" y="875"/>
                </a:lnTo>
                <a:lnTo>
                  <a:pt x="306" y="873"/>
                </a:lnTo>
                <a:lnTo>
                  <a:pt x="306" y="872"/>
                </a:lnTo>
                <a:lnTo>
                  <a:pt x="307" y="872"/>
                </a:lnTo>
                <a:lnTo>
                  <a:pt x="309" y="872"/>
                </a:lnTo>
                <a:lnTo>
                  <a:pt x="309" y="873"/>
                </a:lnTo>
                <a:lnTo>
                  <a:pt x="311" y="873"/>
                </a:lnTo>
                <a:lnTo>
                  <a:pt x="312" y="873"/>
                </a:lnTo>
                <a:lnTo>
                  <a:pt x="311" y="873"/>
                </a:lnTo>
                <a:lnTo>
                  <a:pt x="311" y="872"/>
                </a:lnTo>
                <a:lnTo>
                  <a:pt x="312" y="872"/>
                </a:lnTo>
                <a:lnTo>
                  <a:pt x="311" y="872"/>
                </a:lnTo>
                <a:lnTo>
                  <a:pt x="311" y="870"/>
                </a:lnTo>
                <a:lnTo>
                  <a:pt x="311" y="869"/>
                </a:lnTo>
                <a:lnTo>
                  <a:pt x="311" y="867"/>
                </a:lnTo>
                <a:lnTo>
                  <a:pt x="312" y="869"/>
                </a:lnTo>
                <a:lnTo>
                  <a:pt x="314" y="869"/>
                </a:lnTo>
                <a:lnTo>
                  <a:pt x="314" y="870"/>
                </a:lnTo>
                <a:lnTo>
                  <a:pt x="315" y="870"/>
                </a:lnTo>
                <a:lnTo>
                  <a:pt x="315" y="872"/>
                </a:lnTo>
                <a:lnTo>
                  <a:pt x="314" y="872"/>
                </a:lnTo>
                <a:lnTo>
                  <a:pt x="312" y="872"/>
                </a:lnTo>
                <a:lnTo>
                  <a:pt x="314" y="872"/>
                </a:lnTo>
                <a:lnTo>
                  <a:pt x="315" y="872"/>
                </a:lnTo>
                <a:lnTo>
                  <a:pt x="315" y="873"/>
                </a:lnTo>
                <a:lnTo>
                  <a:pt x="317" y="873"/>
                </a:lnTo>
                <a:lnTo>
                  <a:pt x="319" y="873"/>
                </a:lnTo>
                <a:lnTo>
                  <a:pt x="319" y="875"/>
                </a:lnTo>
                <a:lnTo>
                  <a:pt x="320" y="875"/>
                </a:lnTo>
                <a:lnTo>
                  <a:pt x="320" y="877"/>
                </a:lnTo>
                <a:lnTo>
                  <a:pt x="322" y="877"/>
                </a:lnTo>
                <a:lnTo>
                  <a:pt x="322" y="878"/>
                </a:lnTo>
                <a:lnTo>
                  <a:pt x="323" y="878"/>
                </a:lnTo>
                <a:lnTo>
                  <a:pt x="323" y="880"/>
                </a:lnTo>
                <a:lnTo>
                  <a:pt x="323" y="881"/>
                </a:lnTo>
                <a:lnTo>
                  <a:pt x="323" y="883"/>
                </a:lnTo>
                <a:lnTo>
                  <a:pt x="325" y="883"/>
                </a:lnTo>
                <a:lnTo>
                  <a:pt x="325" y="885"/>
                </a:lnTo>
                <a:lnTo>
                  <a:pt x="323" y="885"/>
                </a:lnTo>
                <a:lnTo>
                  <a:pt x="323" y="886"/>
                </a:lnTo>
                <a:lnTo>
                  <a:pt x="323" y="888"/>
                </a:lnTo>
                <a:lnTo>
                  <a:pt x="323" y="889"/>
                </a:lnTo>
                <a:lnTo>
                  <a:pt x="322" y="889"/>
                </a:lnTo>
                <a:lnTo>
                  <a:pt x="322" y="891"/>
                </a:lnTo>
                <a:lnTo>
                  <a:pt x="322" y="893"/>
                </a:lnTo>
                <a:lnTo>
                  <a:pt x="322" y="894"/>
                </a:lnTo>
                <a:lnTo>
                  <a:pt x="322" y="896"/>
                </a:lnTo>
                <a:lnTo>
                  <a:pt x="322" y="897"/>
                </a:lnTo>
                <a:lnTo>
                  <a:pt x="322" y="899"/>
                </a:lnTo>
                <a:lnTo>
                  <a:pt x="322" y="901"/>
                </a:lnTo>
                <a:lnTo>
                  <a:pt x="323" y="901"/>
                </a:lnTo>
                <a:lnTo>
                  <a:pt x="323" y="902"/>
                </a:lnTo>
                <a:lnTo>
                  <a:pt x="323" y="904"/>
                </a:lnTo>
                <a:lnTo>
                  <a:pt x="323" y="905"/>
                </a:lnTo>
                <a:lnTo>
                  <a:pt x="323" y="907"/>
                </a:lnTo>
                <a:lnTo>
                  <a:pt x="323" y="909"/>
                </a:lnTo>
                <a:lnTo>
                  <a:pt x="323" y="910"/>
                </a:lnTo>
                <a:lnTo>
                  <a:pt x="323" y="912"/>
                </a:lnTo>
                <a:lnTo>
                  <a:pt x="323" y="913"/>
                </a:lnTo>
                <a:lnTo>
                  <a:pt x="323" y="915"/>
                </a:lnTo>
                <a:lnTo>
                  <a:pt x="325" y="915"/>
                </a:lnTo>
                <a:lnTo>
                  <a:pt x="323" y="915"/>
                </a:lnTo>
                <a:lnTo>
                  <a:pt x="323" y="917"/>
                </a:lnTo>
                <a:lnTo>
                  <a:pt x="325" y="917"/>
                </a:lnTo>
                <a:lnTo>
                  <a:pt x="325" y="918"/>
                </a:lnTo>
                <a:lnTo>
                  <a:pt x="325" y="920"/>
                </a:lnTo>
                <a:lnTo>
                  <a:pt x="325" y="921"/>
                </a:lnTo>
                <a:lnTo>
                  <a:pt x="325" y="923"/>
                </a:lnTo>
                <a:lnTo>
                  <a:pt x="323" y="923"/>
                </a:lnTo>
                <a:lnTo>
                  <a:pt x="323" y="925"/>
                </a:lnTo>
                <a:lnTo>
                  <a:pt x="325" y="925"/>
                </a:lnTo>
                <a:lnTo>
                  <a:pt x="325" y="926"/>
                </a:lnTo>
                <a:lnTo>
                  <a:pt x="325" y="928"/>
                </a:lnTo>
                <a:lnTo>
                  <a:pt x="325" y="929"/>
                </a:lnTo>
                <a:lnTo>
                  <a:pt x="323" y="931"/>
                </a:lnTo>
                <a:lnTo>
                  <a:pt x="323" y="929"/>
                </a:lnTo>
                <a:lnTo>
                  <a:pt x="323" y="931"/>
                </a:lnTo>
                <a:lnTo>
                  <a:pt x="323" y="933"/>
                </a:lnTo>
                <a:lnTo>
                  <a:pt x="325" y="933"/>
                </a:lnTo>
                <a:lnTo>
                  <a:pt x="325" y="934"/>
                </a:lnTo>
                <a:lnTo>
                  <a:pt x="325" y="936"/>
                </a:lnTo>
                <a:lnTo>
                  <a:pt x="325" y="934"/>
                </a:lnTo>
                <a:lnTo>
                  <a:pt x="325" y="936"/>
                </a:lnTo>
                <a:lnTo>
                  <a:pt x="323" y="936"/>
                </a:lnTo>
                <a:lnTo>
                  <a:pt x="325" y="936"/>
                </a:lnTo>
                <a:lnTo>
                  <a:pt x="323" y="937"/>
                </a:lnTo>
                <a:lnTo>
                  <a:pt x="323" y="939"/>
                </a:lnTo>
                <a:lnTo>
                  <a:pt x="322" y="939"/>
                </a:lnTo>
                <a:lnTo>
                  <a:pt x="322" y="941"/>
                </a:lnTo>
                <a:lnTo>
                  <a:pt x="323" y="942"/>
                </a:lnTo>
                <a:lnTo>
                  <a:pt x="322" y="942"/>
                </a:lnTo>
                <a:lnTo>
                  <a:pt x="322" y="944"/>
                </a:lnTo>
                <a:lnTo>
                  <a:pt x="322" y="945"/>
                </a:lnTo>
                <a:lnTo>
                  <a:pt x="322" y="947"/>
                </a:lnTo>
                <a:lnTo>
                  <a:pt x="320" y="947"/>
                </a:lnTo>
                <a:lnTo>
                  <a:pt x="320" y="945"/>
                </a:lnTo>
                <a:lnTo>
                  <a:pt x="320" y="944"/>
                </a:lnTo>
                <a:lnTo>
                  <a:pt x="320" y="945"/>
                </a:lnTo>
                <a:lnTo>
                  <a:pt x="319" y="945"/>
                </a:lnTo>
                <a:lnTo>
                  <a:pt x="319" y="947"/>
                </a:lnTo>
                <a:lnTo>
                  <a:pt x="319" y="945"/>
                </a:lnTo>
                <a:lnTo>
                  <a:pt x="317" y="945"/>
                </a:lnTo>
                <a:lnTo>
                  <a:pt x="317" y="947"/>
                </a:lnTo>
                <a:lnTo>
                  <a:pt x="319" y="947"/>
                </a:lnTo>
                <a:lnTo>
                  <a:pt x="319" y="949"/>
                </a:lnTo>
                <a:lnTo>
                  <a:pt x="317" y="949"/>
                </a:lnTo>
                <a:lnTo>
                  <a:pt x="317" y="947"/>
                </a:lnTo>
                <a:lnTo>
                  <a:pt x="317" y="949"/>
                </a:lnTo>
                <a:lnTo>
                  <a:pt x="317" y="947"/>
                </a:lnTo>
                <a:lnTo>
                  <a:pt x="315" y="947"/>
                </a:lnTo>
                <a:lnTo>
                  <a:pt x="315" y="949"/>
                </a:lnTo>
                <a:lnTo>
                  <a:pt x="317" y="949"/>
                </a:lnTo>
                <a:lnTo>
                  <a:pt x="315" y="949"/>
                </a:lnTo>
                <a:lnTo>
                  <a:pt x="317" y="949"/>
                </a:lnTo>
                <a:lnTo>
                  <a:pt x="315" y="950"/>
                </a:lnTo>
                <a:lnTo>
                  <a:pt x="315" y="949"/>
                </a:lnTo>
                <a:lnTo>
                  <a:pt x="315" y="950"/>
                </a:lnTo>
                <a:lnTo>
                  <a:pt x="314" y="950"/>
                </a:lnTo>
                <a:lnTo>
                  <a:pt x="314" y="952"/>
                </a:lnTo>
                <a:lnTo>
                  <a:pt x="312" y="952"/>
                </a:lnTo>
                <a:lnTo>
                  <a:pt x="312" y="950"/>
                </a:lnTo>
                <a:lnTo>
                  <a:pt x="312" y="952"/>
                </a:lnTo>
                <a:lnTo>
                  <a:pt x="314" y="952"/>
                </a:lnTo>
                <a:lnTo>
                  <a:pt x="312" y="953"/>
                </a:lnTo>
                <a:lnTo>
                  <a:pt x="314" y="952"/>
                </a:lnTo>
                <a:lnTo>
                  <a:pt x="314" y="953"/>
                </a:lnTo>
                <a:lnTo>
                  <a:pt x="312" y="953"/>
                </a:lnTo>
                <a:lnTo>
                  <a:pt x="311" y="953"/>
                </a:lnTo>
                <a:lnTo>
                  <a:pt x="312" y="953"/>
                </a:lnTo>
                <a:lnTo>
                  <a:pt x="312" y="955"/>
                </a:lnTo>
                <a:lnTo>
                  <a:pt x="314" y="955"/>
                </a:lnTo>
                <a:lnTo>
                  <a:pt x="314" y="957"/>
                </a:lnTo>
                <a:lnTo>
                  <a:pt x="312" y="957"/>
                </a:lnTo>
                <a:lnTo>
                  <a:pt x="314" y="957"/>
                </a:lnTo>
                <a:lnTo>
                  <a:pt x="314" y="958"/>
                </a:lnTo>
                <a:lnTo>
                  <a:pt x="312" y="958"/>
                </a:lnTo>
                <a:lnTo>
                  <a:pt x="311" y="958"/>
                </a:lnTo>
                <a:lnTo>
                  <a:pt x="311" y="960"/>
                </a:lnTo>
                <a:lnTo>
                  <a:pt x="311" y="958"/>
                </a:lnTo>
                <a:lnTo>
                  <a:pt x="309" y="958"/>
                </a:lnTo>
                <a:lnTo>
                  <a:pt x="309" y="957"/>
                </a:lnTo>
                <a:lnTo>
                  <a:pt x="309" y="958"/>
                </a:lnTo>
                <a:lnTo>
                  <a:pt x="307" y="958"/>
                </a:lnTo>
                <a:lnTo>
                  <a:pt x="307" y="957"/>
                </a:lnTo>
                <a:lnTo>
                  <a:pt x="309" y="957"/>
                </a:lnTo>
                <a:lnTo>
                  <a:pt x="307" y="957"/>
                </a:lnTo>
                <a:lnTo>
                  <a:pt x="306" y="957"/>
                </a:lnTo>
                <a:lnTo>
                  <a:pt x="307" y="957"/>
                </a:lnTo>
                <a:lnTo>
                  <a:pt x="306" y="957"/>
                </a:lnTo>
                <a:lnTo>
                  <a:pt x="306" y="955"/>
                </a:lnTo>
                <a:lnTo>
                  <a:pt x="304" y="955"/>
                </a:lnTo>
                <a:lnTo>
                  <a:pt x="306" y="955"/>
                </a:lnTo>
                <a:lnTo>
                  <a:pt x="306" y="953"/>
                </a:lnTo>
                <a:lnTo>
                  <a:pt x="306" y="955"/>
                </a:lnTo>
                <a:lnTo>
                  <a:pt x="306" y="953"/>
                </a:lnTo>
                <a:lnTo>
                  <a:pt x="304" y="953"/>
                </a:lnTo>
                <a:lnTo>
                  <a:pt x="304" y="955"/>
                </a:lnTo>
                <a:lnTo>
                  <a:pt x="304" y="953"/>
                </a:lnTo>
                <a:lnTo>
                  <a:pt x="304" y="955"/>
                </a:lnTo>
                <a:lnTo>
                  <a:pt x="304" y="953"/>
                </a:lnTo>
                <a:lnTo>
                  <a:pt x="303" y="953"/>
                </a:lnTo>
                <a:lnTo>
                  <a:pt x="304" y="953"/>
                </a:lnTo>
                <a:lnTo>
                  <a:pt x="303" y="953"/>
                </a:lnTo>
                <a:lnTo>
                  <a:pt x="304" y="952"/>
                </a:lnTo>
                <a:lnTo>
                  <a:pt x="304" y="950"/>
                </a:lnTo>
                <a:lnTo>
                  <a:pt x="304" y="952"/>
                </a:lnTo>
                <a:lnTo>
                  <a:pt x="304" y="950"/>
                </a:lnTo>
                <a:lnTo>
                  <a:pt x="304" y="952"/>
                </a:lnTo>
                <a:lnTo>
                  <a:pt x="304" y="950"/>
                </a:lnTo>
                <a:lnTo>
                  <a:pt x="304" y="952"/>
                </a:lnTo>
                <a:lnTo>
                  <a:pt x="303" y="952"/>
                </a:lnTo>
                <a:lnTo>
                  <a:pt x="304" y="950"/>
                </a:lnTo>
                <a:lnTo>
                  <a:pt x="303" y="950"/>
                </a:lnTo>
                <a:lnTo>
                  <a:pt x="303" y="952"/>
                </a:lnTo>
                <a:lnTo>
                  <a:pt x="303" y="950"/>
                </a:lnTo>
                <a:lnTo>
                  <a:pt x="303" y="949"/>
                </a:lnTo>
                <a:lnTo>
                  <a:pt x="303" y="950"/>
                </a:lnTo>
                <a:lnTo>
                  <a:pt x="303" y="949"/>
                </a:lnTo>
                <a:lnTo>
                  <a:pt x="301" y="949"/>
                </a:lnTo>
                <a:lnTo>
                  <a:pt x="301" y="950"/>
                </a:lnTo>
                <a:lnTo>
                  <a:pt x="301" y="949"/>
                </a:lnTo>
                <a:lnTo>
                  <a:pt x="301" y="947"/>
                </a:lnTo>
                <a:lnTo>
                  <a:pt x="301" y="949"/>
                </a:lnTo>
                <a:lnTo>
                  <a:pt x="299" y="949"/>
                </a:lnTo>
                <a:lnTo>
                  <a:pt x="299" y="947"/>
                </a:lnTo>
                <a:lnTo>
                  <a:pt x="298" y="947"/>
                </a:lnTo>
                <a:lnTo>
                  <a:pt x="298" y="945"/>
                </a:lnTo>
                <a:lnTo>
                  <a:pt x="296" y="945"/>
                </a:lnTo>
                <a:lnTo>
                  <a:pt x="296" y="944"/>
                </a:lnTo>
                <a:lnTo>
                  <a:pt x="295" y="944"/>
                </a:lnTo>
                <a:lnTo>
                  <a:pt x="293" y="944"/>
                </a:lnTo>
                <a:lnTo>
                  <a:pt x="295" y="944"/>
                </a:lnTo>
                <a:lnTo>
                  <a:pt x="293" y="944"/>
                </a:lnTo>
                <a:lnTo>
                  <a:pt x="293" y="942"/>
                </a:lnTo>
                <a:lnTo>
                  <a:pt x="295" y="942"/>
                </a:lnTo>
                <a:lnTo>
                  <a:pt x="295" y="941"/>
                </a:lnTo>
                <a:lnTo>
                  <a:pt x="295" y="942"/>
                </a:lnTo>
                <a:lnTo>
                  <a:pt x="295" y="941"/>
                </a:lnTo>
                <a:lnTo>
                  <a:pt x="295" y="939"/>
                </a:lnTo>
                <a:lnTo>
                  <a:pt x="295" y="941"/>
                </a:lnTo>
                <a:lnTo>
                  <a:pt x="295" y="939"/>
                </a:lnTo>
                <a:lnTo>
                  <a:pt x="293" y="939"/>
                </a:lnTo>
                <a:lnTo>
                  <a:pt x="295" y="939"/>
                </a:lnTo>
                <a:lnTo>
                  <a:pt x="293" y="939"/>
                </a:lnTo>
                <a:lnTo>
                  <a:pt x="293" y="937"/>
                </a:lnTo>
                <a:lnTo>
                  <a:pt x="295" y="937"/>
                </a:lnTo>
                <a:lnTo>
                  <a:pt x="293" y="937"/>
                </a:lnTo>
                <a:lnTo>
                  <a:pt x="293" y="936"/>
                </a:lnTo>
                <a:lnTo>
                  <a:pt x="293" y="934"/>
                </a:lnTo>
                <a:lnTo>
                  <a:pt x="291" y="936"/>
                </a:lnTo>
                <a:lnTo>
                  <a:pt x="291" y="934"/>
                </a:lnTo>
                <a:lnTo>
                  <a:pt x="291" y="933"/>
                </a:lnTo>
                <a:lnTo>
                  <a:pt x="293" y="933"/>
                </a:lnTo>
                <a:lnTo>
                  <a:pt x="293" y="931"/>
                </a:lnTo>
                <a:lnTo>
                  <a:pt x="293" y="933"/>
                </a:lnTo>
                <a:lnTo>
                  <a:pt x="293" y="931"/>
                </a:lnTo>
                <a:lnTo>
                  <a:pt x="293" y="929"/>
                </a:lnTo>
                <a:lnTo>
                  <a:pt x="291" y="929"/>
                </a:lnTo>
                <a:lnTo>
                  <a:pt x="291" y="931"/>
                </a:lnTo>
                <a:lnTo>
                  <a:pt x="291" y="929"/>
                </a:lnTo>
                <a:lnTo>
                  <a:pt x="291" y="928"/>
                </a:lnTo>
                <a:lnTo>
                  <a:pt x="293" y="928"/>
                </a:lnTo>
                <a:lnTo>
                  <a:pt x="291" y="928"/>
                </a:lnTo>
                <a:lnTo>
                  <a:pt x="291" y="926"/>
                </a:lnTo>
                <a:lnTo>
                  <a:pt x="293" y="926"/>
                </a:lnTo>
                <a:lnTo>
                  <a:pt x="291" y="926"/>
                </a:lnTo>
                <a:lnTo>
                  <a:pt x="291" y="928"/>
                </a:lnTo>
                <a:lnTo>
                  <a:pt x="290" y="928"/>
                </a:lnTo>
                <a:lnTo>
                  <a:pt x="291" y="928"/>
                </a:lnTo>
                <a:lnTo>
                  <a:pt x="290" y="926"/>
                </a:lnTo>
                <a:lnTo>
                  <a:pt x="291" y="926"/>
                </a:lnTo>
                <a:lnTo>
                  <a:pt x="291" y="925"/>
                </a:lnTo>
                <a:lnTo>
                  <a:pt x="293" y="925"/>
                </a:lnTo>
                <a:lnTo>
                  <a:pt x="295" y="925"/>
                </a:lnTo>
                <a:lnTo>
                  <a:pt x="295" y="926"/>
                </a:lnTo>
                <a:lnTo>
                  <a:pt x="296" y="926"/>
                </a:lnTo>
                <a:lnTo>
                  <a:pt x="298" y="926"/>
                </a:lnTo>
                <a:lnTo>
                  <a:pt x="296" y="926"/>
                </a:lnTo>
                <a:lnTo>
                  <a:pt x="295" y="926"/>
                </a:lnTo>
                <a:lnTo>
                  <a:pt x="295" y="925"/>
                </a:lnTo>
                <a:lnTo>
                  <a:pt x="295" y="923"/>
                </a:lnTo>
                <a:lnTo>
                  <a:pt x="295" y="925"/>
                </a:lnTo>
                <a:lnTo>
                  <a:pt x="293" y="925"/>
                </a:lnTo>
                <a:lnTo>
                  <a:pt x="293" y="923"/>
                </a:lnTo>
                <a:lnTo>
                  <a:pt x="295" y="923"/>
                </a:lnTo>
                <a:lnTo>
                  <a:pt x="296" y="923"/>
                </a:lnTo>
                <a:lnTo>
                  <a:pt x="295" y="923"/>
                </a:lnTo>
                <a:lnTo>
                  <a:pt x="295" y="921"/>
                </a:lnTo>
                <a:lnTo>
                  <a:pt x="296" y="921"/>
                </a:lnTo>
                <a:lnTo>
                  <a:pt x="296" y="923"/>
                </a:lnTo>
                <a:lnTo>
                  <a:pt x="296" y="921"/>
                </a:lnTo>
                <a:lnTo>
                  <a:pt x="296" y="920"/>
                </a:lnTo>
                <a:lnTo>
                  <a:pt x="295" y="920"/>
                </a:lnTo>
                <a:lnTo>
                  <a:pt x="295" y="918"/>
                </a:lnTo>
                <a:lnTo>
                  <a:pt x="295" y="920"/>
                </a:lnTo>
                <a:lnTo>
                  <a:pt x="296" y="921"/>
                </a:lnTo>
                <a:lnTo>
                  <a:pt x="295" y="921"/>
                </a:lnTo>
                <a:lnTo>
                  <a:pt x="295" y="923"/>
                </a:lnTo>
                <a:lnTo>
                  <a:pt x="293" y="921"/>
                </a:lnTo>
                <a:lnTo>
                  <a:pt x="293" y="923"/>
                </a:lnTo>
                <a:lnTo>
                  <a:pt x="291" y="923"/>
                </a:lnTo>
                <a:lnTo>
                  <a:pt x="291" y="921"/>
                </a:lnTo>
                <a:lnTo>
                  <a:pt x="293" y="921"/>
                </a:lnTo>
                <a:lnTo>
                  <a:pt x="293" y="920"/>
                </a:lnTo>
                <a:lnTo>
                  <a:pt x="293" y="921"/>
                </a:lnTo>
                <a:lnTo>
                  <a:pt x="291" y="921"/>
                </a:lnTo>
                <a:lnTo>
                  <a:pt x="291" y="920"/>
                </a:lnTo>
                <a:lnTo>
                  <a:pt x="291" y="921"/>
                </a:lnTo>
                <a:lnTo>
                  <a:pt x="290" y="921"/>
                </a:lnTo>
                <a:lnTo>
                  <a:pt x="291" y="921"/>
                </a:lnTo>
                <a:lnTo>
                  <a:pt x="291" y="920"/>
                </a:lnTo>
                <a:lnTo>
                  <a:pt x="290" y="920"/>
                </a:lnTo>
                <a:lnTo>
                  <a:pt x="290" y="918"/>
                </a:lnTo>
                <a:lnTo>
                  <a:pt x="290" y="920"/>
                </a:lnTo>
                <a:lnTo>
                  <a:pt x="290" y="918"/>
                </a:lnTo>
                <a:lnTo>
                  <a:pt x="290" y="917"/>
                </a:lnTo>
                <a:lnTo>
                  <a:pt x="290" y="915"/>
                </a:lnTo>
                <a:lnTo>
                  <a:pt x="290" y="917"/>
                </a:lnTo>
                <a:lnTo>
                  <a:pt x="288" y="917"/>
                </a:lnTo>
                <a:lnTo>
                  <a:pt x="288" y="918"/>
                </a:lnTo>
                <a:lnTo>
                  <a:pt x="288" y="917"/>
                </a:lnTo>
                <a:lnTo>
                  <a:pt x="287" y="917"/>
                </a:lnTo>
                <a:lnTo>
                  <a:pt x="288" y="917"/>
                </a:lnTo>
                <a:lnTo>
                  <a:pt x="288" y="915"/>
                </a:lnTo>
                <a:lnTo>
                  <a:pt x="287" y="915"/>
                </a:lnTo>
                <a:lnTo>
                  <a:pt x="287" y="913"/>
                </a:lnTo>
                <a:lnTo>
                  <a:pt x="287" y="912"/>
                </a:lnTo>
                <a:lnTo>
                  <a:pt x="288" y="910"/>
                </a:lnTo>
                <a:lnTo>
                  <a:pt x="288" y="912"/>
                </a:lnTo>
                <a:lnTo>
                  <a:pt x="288" y="910"/>
                </a:lnTo>
                <a:lnTo>
                  <a:pt x="290" y="910"/>
                </a:lnTo>
                <a:lnTo>
                  <a:pt x="290" y="912"/>
                </a:lnTo>
                <a:lnTo>
                  <a:pt x="290" y="910"/>
                </a:lnTo>
                <a:lnTo>
                  <a:pt x="290" y="912"/>
                </a:lnTo>
                <a:lnTo>
                  <a:pt x="290" y="910"/>
                </a:lnTo>
                <a:lnTo>
                  <a:pt x="288" y="910"/>
                </a:lnTo>
                <a:lnTo>
                  <a:pt x="287" y="910"/>
                </a:lnTo>
                <a:lnTo>
                  <a:pt x="287" y="909"/>
                </a:lnTo>
                <a:lnTo>
                  <a:pt x="287" y="910"/>
                </a:lnTo>
                <a:lnTo>
                  <a:pt x="287" y="909"/>
                </a:lnTo>
                <a:lnTo>
                  <a:pt x="287" y="907"/>
                </a:lnTo>
                <a:lnTo>
                  <a:pt x="288" y="907"/>
                </a:lnTo>
                <a:lnTo>
                  <a:pt x="287" y="907"/>
                </a:lnTo>
                <a:lnTo>
                  <a:pt x="287" y="905"/>
                </a:lnTo>
                <a:lnTo>
                  <a:pt x="285" y="905"/>
                </a:lnTo>
                <a:lnTo>
                  <a:pt x="285" y="904"/>
                </a:lnTo>
                <a:lnTo>
                  <a:pt x="285" y="905"/>
                </a:lnTo>
                <a:lnTo>
                  <a:pt x="285" y="904"/>
                </a:lnTo>
                <a:lnTo>
                  <a:pt x="285" y="902"/>
                </a:lnTo>
                <a:lnTo>
                  <a:pt x="287" y="902"/>
                </a:lnTo>
                <a:lnTo>
                  <a:pt x="287" y="901"/>
                </a:lnTo>
                <a:lnTo>
                  <a:pt x="285" y="901"/>
                </a:lnTo>
                <a:lnTo>
                  <a:pt x="287" y="901"/>
                </a:lnTo>
                <a:lnTo>
                  <a:pt x="287" y="899"/>
                </a:lnTo>
                <a:lnTo>
                  <a:pt x="287" y="897"/>
                </a:lnTo>
                <a:lnTo>
                  <a:pt x="287" y="899"/>
                </a:lnTo>
                <a:lnTo>
                  <a:pt x="288" y="899"/>
                </a:lnTo>
                <a:lnTo>
                  <a:pt x="288" y="897"/>
                </a:lnTo>
                <a:lnTo>
                  <a:pt x="290" y="896"/>
                </a:lnTo>
                <a:lnTo>
                  <a:pt x="288" y="897"/>
                </a:lnTo>
                <a:lnTo>
                  <a:pt x="288" y="896"/>
                </a:lnTo>
                <a:lnTo>
                  <a:pt x="288" y="897"/>
                </a:lnTo>
                <a:lnTo>
                  <a:pt x="288" y="896"/>
                </a:lnTo>
                <a:lnTo>
                  <a:pt x="287" y="896"/>
                </a:lnTo>
                <a:lnTo>
                  <a:pt x="287" y="897"/>
                </a:lnTo>
                <a:lnTo>
                  <a:pt x="285" y="897"/>
                </a:lnTo>
                <a:lnTo>
                  <a:pt x="287" y="897"/>
                </a:lnTo>
                <a:lnTo>
                  <a:pt x="285" y="897"/>
                </a:lnTo>
                <a:lnTo>
                  <a:pt x="285" y="899"/>
                </a:lnTo>
                <a:lnTo>
                  <a:pt x="283" y="899"/>
                </a:lnTo>
                <a:lnTo>
                  <a:pt x="283" y="897"/>
                </a:lnTo>
                <a:lnTo>
                  <a:pt x="283" y="896"/>
                </a:lnTo>
                <a:lnTo>
                  <a:pt x="282" y="897"/>
                </a:lnTo>
                <a:lnTo>
                  <a:pt x="283" y="897"/>
                </a:lnTo>
                <a:lnTo>
                  <a:pt x="282" y="897"/>
                </a:lnTo>
                <a:lnTo>
                  <a:pt x="282" y="896"/>
                </a:lnTo>
                <a:lnTo>
                  <a:pt x="283" y="896"/>
                </a:lnTo>
                <a:lnTo>
                  <a:pt x="283" y="894"/>
                </a:lnTo>
                <a:lnTo>
                  <a:pt x="283" y="896"/>
                </a:lnTo>
                <a:lnTo>
                  <a:pt x="283" y="894"/>
                </a:lnTo>
                <a:lnTo>
                  <a:pt x="285" y="894"/>
                </a:lnTo>
                <a:lnTo>
                  <a:pt x="283" y="894"/>
                </a:lnTo>
                <a:lnTo>
                  <a:pt x="283" y="893"/>
                </a:lnTo>
                <a:lnTo>
                  <a:pt x="285" y="893"/>
                </a:lnTo>
                <a:lnTo>
                  <a:pt x="283" y="893"/>
                </a:lnTo>
                <a:lnTo>
                  <a:pt x="282" y="893"/>
                </a:lnTo>
                <a:lnTo>
                  <a:pt x="283" y="893"/>
                </a:lnTo>
                <a:lnTo>
                  <a:pt x="283" y="891"/>
                </a:lnTo>
                <a:lnTo>
                  <a:pt x="282" y="891"/>
                </a:lnTo>
                <a:lnTo>
                  <a:pt x="283" y="891"/>
                </a:lnTo>
                <a:lnTo>
                  <a:pt x="282" y="891"/>
                </a:lnTo>
                <a:lnTo>
                  <a:pt x="283" y="891"/>
                </a:lnTo>
                <a:lnTo>
                  <a:pt x="282" y="891"/>
                </a:lnTo>
                <a:lnTo>
                  <a:pt x="282" y="889"/>
                </a:lnTo>
                <a:lnTo>
                  <a:pt x="282" y="888"/>
                </a:lnTo>
                <a:lnTo>
                  <a:pt x="283" y="888"/>
                </a:lnTo>
                <a:lnTo>
                  <a:pt x="283" y="886"/>
                </a:lnTo>
                <a:lnTo>
                  <a:pt x="282" y="886"/>
                </a:lnTo>
                <a:lnTo>
                  <a:pt x="283" y="886"/>
                </a:lnTo>
                <a:lnTo>
                  <a:pt x="283" y="885"/>
                </a:lnTo>
                <a:lnTo>
                  <a:pt x="282" y="885"/>
                </a:lnTo>
                <a:lnTo>
                  <a:pt x="283" y="885"/>
                </a:lnTo>
                <a:lnTo>
                  <a:pt x="283" y="883"/>
                </a:lnTo>
                <a:lnTo>
                  <a:pt x="283" y="881"/>
                </a:lnTo>
                <a:lnTo>
                  <a:pt x="285" y="881"/>
                </a:lnTo>
                <a:lnTo>
                  <a:pt x="283" y="881"/>
                </a:lnTo>
                <a:lnTo>
                  <a:pt x="283" y="880"/>
                </a:lnTo>
                <a:lnTo>
                  <a:pt x="285" y="880"/>
                </a:lnTo>
                <a:lnTo>
                  <a:pt x="285" y="878"/>
                </a:lnTo>
                <a:lnTo>
                  <a:pt x="285" y="877"/>
                </a:lnTo>
                <a:lnTo>
                  <a:pt x="285" y="878"/>
                </a:lnTo>
                <a:lnTo>
                  <a:pt x="285" y="880"/>
                </a:lnTo>
                <a:lnTo>
                  <a:pt x="285" y="878"/>
                </a:lnTo>
                <a:lnTo>
                  <a:pt x="283" y="878"/>
                </a:lnTo>
                <a:lnTo>
                  <a:pt x="285" y="878"/>
                </a:lnTo>
                <a:lnTo>
                  <a:pt x="285" y="877"/>
                </a:lnTo>
                <a:lnTo>
                  <a:pt x="285" y="878"/>
                </a:lnTo>
                <a:lnTo>
                  <a:pt x="283" y="878"/>
                </a:lnTo>
                <a:lnTo>
                  <a:pt x="283" y="877"/>
                </a:lnTo>
                <a:lnTo>
                  <a:pt x="285" y="877"/>
                </a:lnTo>
                <a:lnTo>
                  <a:pt x="285" y="875"/>
                </a:lnTo>
                <a:lnTo>
                  <a:pt x="283" y="875"/>
                </a:lnTo>
                <a:lnTo>
                  <a:pt x="283" y="873"/>
                </a:lnTo>
                <a:lnTo>
                  <a:pt x="285" y="873"/>
                </a:lnTo>
                <a:lnTo>
                  <a:pt x="285" y="872"/>
                </a:lnTo>
                <a:lnTo>
                  <a:pt x="283" y="872"/>
                </a:lnTo>
                <a:lnTo>
                  <a:pt x="285" y="872"/>
                </a:lnTo>
                <a:lnTo>
                  <a:pt x="285" y="870"/>
                </a:lnTo>
                <a:lnTo>
                  <a:pt x="287" y="870"/>
                </a:lnTo>
                <a:lnTo>
                  <a:pt x="287" y="872"/>
                </a:lnTo>
                <a:lnTo>
                  <a:pt x="287" y="870"/>
                </a:lnTo>
                <a:lnTo>
                  <a:pt x="288" y="870"/>
                </a:lnTo>
                <a:lnTo>
                  <a:pt x="290" y="870"/>
                </a:lnTo>
                <a:lnTo>
                  <a:pt x="288" y="870"/>
                </a:lnTo>
                <a:lnTo>
                  <a:pt x="288" y="872"/>
                </a:lnTo>
                <a:lnTo>
                  <a:pt x="288" y="870"/>
                </a:lnTo>
                <a:lnTo>
                  <a:pt x="290" y="870"/>
                </a:lnTo>
                <a:lnTo>
                  <a:pt x="290" y="872"/>
                </a:lnTo>
                <a:lnTo>
                  <a:pt x="291" y="872"/>
                </a:lnTo>
                <a:lnTo>
                  <a:pt x="293" y="872"/>
                </a:lnTo>
                <a:lnTo>
                  <a:pt x="291" y="872"/>
                </a:lnTo>
                <a:lnTo>
                  <a:pt x="293" y="872"/>
                </a:lnTo>
                <a:lnTo>
                  <a:pt x="293" y="873"/>
                </a:lnTo>
                <a:lnTo>
                  <a:pt x="293" y="872"/>
                </a:lnTo>
                <a:lnTo>
                  <a:pt x="293" y="870"/>
                </a:lnTo>
                <a:lnTo>
                  <a:pt x="295" y="870"/>
                </a:lnTo>
                <a:lnTo>
                  <a:pt x="296" y="870"/>
                </a:lnTo>
                <a:lnTo>
                  <a:pt x="296" y="872"/>
                </a:lnTo>
                <a:lnTo>
                  <a:pt x="298" y="872"/>
                </a:lnTo>
                <a:lnTo>
                  <a:pt x="299" y="872"/>
                </a:lnTo>
                <a:lnTo>
                  <a:pt x="301" y="872"/>
                </a:lnTo>
                <a:lnTo>
                  <a:pt x="303" y="872"/>
                </a:lnTo>
                <a:lnTo>
                  <a:pt x="303" y="870"/>
                </a:lnTo>
                <a:lnTo>
                  <a:pt x="304" y="870"/>
                </a:lnTo>
                <a:lnTo>
                  <a:pt x="303" y="870"/>
                </a:lnTo>
                <a:lnTo>
                  <a:pt x="301" y="870"/>
                </a:lnTo>
                <a:lnTo>
                  <a:pt x="299" y="870"/>
                </a:lnTo>
                <a:lnTo>
                  <a:pt x="299" y="869"/>
                </a:lnTo>
                <a:lnTo>
                  <a:pt x="301" y="869"/>
                </a:lnTo>
                <a:lnTo>
                  <a:pt x="301" y="867"/>
                </a:lnTo>
                <a:lnTo>
                  <a:pt x="303" y="867"/>
                </a:lnTo>
                <a:lnTo>
                  <a:pt x="304" y="867"/>
                </a:lnTo>
                <a:lnTo>
                  <a:pt x="304" y="865"/>
                </a:lnTo>
                <a:lnTo>
                  <a:pt x="304" y="867"/>
                </a:lnTo>
                <a:lnTo>
                  <a:pt x="306" y="867"/>
                </a:lnTo>
                <a:lnTo>
                  <a:pt x="306" y="865"/>
                </a:lnTo>
                <a:close/>
                <a:moveTo>
                  <a:pt x="304" y="867"/>
                </a:moveTo>
                <a:lnTo>
                  <a:pt x="303" y="867"/>
                </a:lnTo>
                <a:lnTo>
                  <a:pt x="303" y="865"/>
                </a:lnTo>
                <a:lnTo>
                  <a:pt x="304" y="865"/>
                </a:lnTo>
                <a:lnTo>
                  <a:pt x="304" y="867"/>
                </a:lnTo>
                <a:close/>
                <a:moveTo>
                  <a:pt x="295" y="865"/>
                </a:moveTo>
                <a:lnTo>
                  <a:pt x="295" y="867"/>
                </a:lnTo>
                <a:lnTo>
                  <a:pt x="295" y="869"/>
                </a:lnTo>
                <a:lnTo>
                  <a:pt x="293" y="869"/>
                </a:lnTo>
                <a:lnTo>
                  <a:pt x="295" y="869"/>
                </a:lnTo>
                <a:lnTo>
                  <a:pt x="295" y="870"/>
                </a:lnTo>
                <a:lnTo>
                  <a:pt x="293" y="870"/>
                </a:lnTo>
                <a:lnTo>
                  <a:pt x="293" y="869"/>
                </a:lnTo>
                <a:lnTo>
                  <a:pt x="293" y="867"/>
                </a:lnTo>
                <a:lnTo>
                  <a:pt x="295" y="867"/>
                </a:lnTo>
                <a:lnTo>
                  <a:pt x="295" y="865"/>
                </a:lnTo>
                <a:lnTo>
                  <a:pt x="295" y="864"/>
                </a:lnTo>
                <a:lnTo>
                  <a:pt x="295" y="865"/>
                </a:lnTo>
                <a:close/>
                <a:moveTo>
                  <a:pt x="216" y="862"/>
                </a:moveTo>
                <a:lnTo>
                  <a:pt x="216" y="864"/>
                </a:lnTo>
                <a:lnTo>
                  <a:pt x="216" y="865"/>
                </a:lnTo>
                <a:lnTo>
                  <a:pt x="215" y="865"/>
                </a:lnTo>
                <a:lnTo>
                  <a:pt x="216" y="865"/>
                </a:lnTo>
                <a:lnTo>
                  <a:pt x="215" y="865"/>
                </a:lnTo>
                <a:lnTo>
                  <a:pt x="215" y="867"/>
                </a:lnTo>
                <a:lnTo>
                  <a:pt x="215" y="865"/>
                </a:lnTo>
                <a:lnTo>
                  <a:pt x="213" y="867"/>
                </a:lnTo>
                <a:lnTo>
                  <a:pt x="213" y="865"/>
                </a:lnTo>
                <a:lnTo>
                  <a:pt x="215" y="865"/>
                </a:lnTo>
                <a:lnTo>
                  <a:pt x="213" y="865"/>
                </a:lnTo>
                <a:lnTo>
                  <a:pt x="215" y="865"/>
                </a:lnTo>
                <a:lnTo>
                  <a:pt x="215" y="864"/>
                </a:lnTo>
                <a:lnTo>
                  <a:pt x="216" y="864"/>
                </a:lnTo>
                <a:lnTo>
                  <a:pt x="215" y="864"/>
                </a:lnTo>
                <a:lnTo>
                  <a:pt x="216" y="864"/>
                </a:lnTo>
                <a:lnTo>
                  <a:pt x="215" y="864"/>
                </a:lnTo>
                <a:lnTo>
                  <a:pt x="215" y="862"/>
                </a:lnTo>
                <a:lnTo>
                  <a:pt x="216" y="862"/>
                </a:lnTo>
                <a:close/>
                <a:moveTo>
                  <a:pt x="277" y="862"/>
                </a:moveTo>
                <a:lnTo>
                  <a:pt x="275" y="864"/>
                </a:lnTo>
                <a:lnTo>
                  <a:pt x="275" y="862"/>
                </a:lnTo>
                <a:lnTo>
                  <a:pt x="277" y="862"/>
                </a:lnTo>
                <a:close/>
                <a:moveTo>
                  <a:pt x="216" y="861"/>
                </a:moveTo>
                <a:lnTo>
                  <a:pt x="218" y="861"/>
                </a:lnTo>
                <a:lnTo>
                  <a:pt x="218" y="862"/>
                </a:lnTo>
                <a:lnTo>
                  <a:pt x="216" y="862"/>
                </a:lnTo>
                <a:lnTo>
                  <a:pt x="216" y="861"/>
                </a:lnTo>
                <a:close/>
                <a:moveTo>
                  <a:pt x="216" y="861"/>
                </a:moveTo>
                <a:lnTo>
                  <a:pt x="215" y="861"/>
                </a:lnTo>
                <a:lnTo>
                  <a:pt x="216" y="861"/>
                </a:lnTo>
                <a:lnTo>
                  <a:pt x="216" y="862"/>
                </a:lnTo>
                <a:lnTo>
                  <a:pt x="215" y="862"/>
                </a:lnTo>
                <a:lnTo>
                  <a:pt x="215" y="861"/>
                </a:lnTo>
                <a:lnTo>
                  <a:pt x="215" y="862"/>
                </a:lnTo>
                <a:lnTo>
                  <a:pt x="215" y="861"/>
                </a:lnTo>
                <a:lnTo>
                  <a:pt x="215" y="862"/>
                </a:lnTo>
                <a:lnTo>
                  <a:pt x="215" y="861"/>
                </a:lnTo>
                <a:lnTo>
                  <a:pt x="216" y="861"/>
                </a:lnTo>
                <a:close/>
                <a:moveTo>
                  <a:pt x="218" y="861"/>
                </a:moveTo>
                <a:lnTo>
                  <a:pt x="218" y="859"/>
                </a:lnTo>
                <a:lnTo>
                  <a:pt x="218" y="861"/>
                </a:lnTo>
                <a:close/>
                <a:moveTo>
                  <a:pt x="208" y="859"/>
                </a:moveTo>
                <a:lnTo>
                  <a:pt x="208" y="861"/>
                </a:lnTo>
                <a:lnTo>
                  <a:pt x="207" y="861"/>
                </a:lnTo>
                <a:lnTo>
                  <a:pt x="207" y="859"/>
                </a:lnTo>
                <a:lnTo>
                  <a:pt x="208" y="859"/>
                </a:lnTo>
                <a:close/>
                <a:moveTo>
                  <a:pt x="216" y="859"/>
                </a:moveTo>
                <a:lnTo>
                  <a:pt x="215" y="859"/>
                </a:lnTo>
                <a:lnTo>
                  <a:pt x="216" y="859"/>
                </a:lnTo>
                <a:close/>
                <a:moveTo>
                  <a:pt x="272" y="861"/>
                </a:moveTo>
                <a:lnTo>
                  <a:pt x="272" y="859"/>
                </a:lnTo>
                <a:lnTo>
                  <a:pt x="272" y="857"/>
                </a:lnTo>
                <a:lnTo>
                  <a:pt x="274" y="859"/>
                </a:lnTo>
                <a:lnTo>
                  <a:pt x="272" y="859"/>
                </a:lnTo>
                <a:lnTo>
                  <a:pt x="272" y="861"/>
                </a:lnTo>
                <a:close/>
                <a:moveTo>
                  <a:pt x="215" y="857"/>
                </a:moveTo>
                <a:lnTo>
                  <a:pt x="215" y="859"/>
                </a:lnTo>
                <a:lnTo>
                  <a:pt x="213" y="859"/>
                </a:lnTo>
                <a:lnTo>
                  <a:pt x="215" y="857"/>
                </a:lnTo>
                <a:close/>
                <a:moveTo>
                  <a:pt x="215" y="857"/>
                </a:moveTo>
                <a:lnTo>
                  <a:pt x="215" y="856"/>
                </a:lnTo>
                <a:lnTo>
                  <a:pt x="215" y="857"/>
                </a:lnTo>
                <a:close/>
                <a:moveTo>
                  <a:pt x="275" y="859"/>
                </a:moveTo>
                <a:lnTo>
                  <a:pt x="274" y="859"/>
                </a:lnTo>
                <a:lnTo>
                  <a:pt x="274" y="857"/>
                </a:lnTo>
                <a:lnTo>
                  <a:pt x="274" y="856"/>
                </a:lnTo>
                <a:lnTo>
                  <a:pt x="275" y="856"/>
                </a:lnTo>
                <a:lnTo>
                  <a:pt x="275" y="857"/>
                </a:lnTo>
                <a:lnTo>
                  <a:pt x="275" y="859"/>
                </a:lnTo>
                <a:close/>
                <a:moveTo>
                  <a:pt x="208" y="856"/>
                </a:moveTo>
                <a:lnTo>
                  <a:pt x="208" y="857"/>
                </a:lnTo>
                <a:lnTo>
                  <a:pt x="208" y="859"/>
                </a:lnTo>
                <a:lnTo>
                  <a:pt x="207" y="859"/>
                </a:lnTo>
                <a:lnTo>
                  <a:pt x="207" y="857"/>
                </a:lnTo>
                <a:lnTo>
                  <a:pt x="207" y="859"/>
                </a:lnTo>
                <a:lnTo>
                  <a:pt x="205" y="859"/>
                </a:lnTo>
                <a:lnTo>
                  <a:pt x="205" y="857"/>
                </a:lnTo>
                <a:lnTo>
                  <a:pt x="205" y="859"/>
                </a:lnTo>
                <a:lnTo>
                  <a:pt x="205" y="857"/>
                </a:lnTo>
                <a:lnTo>
                  <a:pt x="207" y="857"/>
                </a:lnTo>
                <a:lnTo>
                  <a:pt x="207" y="856"/>
                </a:lnTo>
                <a:lnTo>
                  <a:pt x="208" y="856"/>
                </a:lnTo>
                <a:close/>
                <a:moveTo>
                  <a:pt x="207" y="856"/>
                </a:moveTo>
                <a:lnTo>
                  <a:pt x="205" y="857"/>
                </a:lnTo>
                <a:lnTo>
                  <a:pt x="205" y="856"/>
                </a:lnTo>
                <a:lnTo>
                  <a:pt x="207" y="856"/>
                </a:lnTo>
                <a:close/>
                <a:moveTo>
                  <a:pt x="216" y="857"/>
                </a:moveTo>
                <a:lnTo>
                  <a:pt x="216" y="856"/>
                </a:lnTo>
                <a:lnTo>
                  <a:pt x="216" y="857"/>
                </a:lnTo>
                <a:close/>
                <a:moveTo>
                  <a:pt x="213" y="856"/>
                </a:moveTo>
                <a:lnTo>
                  <a:pt x="215" y="856"/>
                </a:lnTo>
                <a:lnTo>
                  <a:pt x="215" y="857"/>
                </a:lnTo>
                <a:lnTo>
                  <a:pt x="215" y="856"/>
                </a:lnTo>
                <a:lnTo>
                  <a:pt x="213" y="856"/>
                </a:lnTo>
                <a:lnTo>
                  <a:pt x="213" y="857"/>
                </a:lnTo>
                <a:lnTo>
                  <a:pt x="213" y="856"/>
                </a:lnTo>
                <a:close/>
                <a:moveTo>
                  <a:pt x="269" y="856"/>
                </a:moveTo>
                <a:lnTo>
                  <a:pt x="269" y="854"/>
                </a:lnTo>
                <a:lnTo>
                  <a:pt x="269" y="856"/>
                </a:lnTo>
                <a:close/>
                <a:moveTo>
                  <a:pt x="299" y="853"/>
                </a:moveTo>
                <a:lnTo>
                  <a:pt x="299" y="854"/>
                </a:lnTo>
                <a:lnTo>
                  <a:pt x="299" y="853"/>
                </a:lnTo>
                <a:lnTo>
                  <a:pt x="299" y="854"/>
                </a:lnTo>
                <a:lnTo>
                  <a:pt x="301" y="854"/>
                </a:lnTo>
                <a:lnTo>
                  <a:pt x="299" y="854"/>
                </a:lnTo>
                <a:lnTo>
                  <a:pt x="299" y="853"/>
                </a:lnTo>
                <a:lnTo>
                  <a:pt x="299" y="854"/>
                </a:lnTo>
                <a:lnTo>
                  <a:pt x="299" y="853"/>
                </a:lnTo>
                <a:close/>
                <a:moveTo>
                  <a:pt x="303" y="854"/>
                </a:moveTo>
                <a:lnTo>
                  <a:pt x="304" y="854"/>
                </a:lnTo>
                <a:lnTo>
                  <a:pt x="303" y="854"/>
                </a:lnTo>
                <a:lnTo>
                  <a:pt x="303" y="853"/>
                </a:lnTo>
                <a:lnTo>
                  <a:pt x="303" y="854"/>
                </a:lnTo>
                <a:close/>
                <a:moveTo>
                  <a:pt x="207" y="854"/>
                </a:moveTo>
                <a:lnTo>
                  <a:pt x="207" y="853"/>
                </a:lnTo>
                <a:lnTo>
                  <a:pt x="207" y="854"/>
                </a:lnTo>
                <a:lnTo>
                  <a:pt x="205" y="854"/>
                </a:lnTo>
                <a:lnTo>
                  <a:pt x="207" y="854"/>
                </a:lnTo>
                <a:lnTo>
                  <a:pt x="207" y="856"/>
                </a:lnTo>
                <a:lnTo>
                  <a:pt x="207" y="854"/>
                </a:lnTo>
                <a:lnTo>
                  <a:pt x="205" y="854"/>
                </a:lnTo>
                <a:lnTo>
                  <a:pt x="205" y="856"/>
                </a:lnTo>
                <a:lnTo>
                  <a:pt x="205" y="854"/>
                </a:lnTo>
                <a:lnTo>
                  <a:pt x="205" y="853"/>
                </a:lnTo>
                <a:lnTo>
                  <a:pt x="205" y="854"/>
                </a:lnTo>
                <a:lnTo>
                  <a:pt x="205" y="853"/>
                </a:lnTo>
                <a:lnTo>
                  <a:pt x="205" y="854"/>
                </a:lnTo>
                <a:lnTo>
                  <a:pt x="205" y="853"/>
                </a:lnTo>
                <a:lnTo>
                  <a:pt x="207" y="853"/>
                </a:lnTo>
                <a:lnTo>
                  <a:pt x="207" y="854"/>
                </a:lnTo>
                <a:close/>
                <a:moveTo>
                  <a:pt x="203" y="853"/>
                </a:moveTo>
                <a:lnTo>
                  <a:pt x="203" y="854"/>
                </a:lnTo>
                <a:lnTo>
                  <a:pt x="205" y="854"/>
                </a:lnTo>
                <a:lnTo>
                  <a:pt x="203" y="854"/>
                </a:lnTo>
                <a:lnTo>
                  <a:pt x="205" y="854"/>
                </a:lnTo>
                <a:lnTo>
                  <a:pt x="205" y="856"/>
                </a:lnTo>
                <a:lnTo>
                  <a:pt x="203" y="856"/>
                </a:lnTo>
                <a:lnTo>
                  <a:pt x="203" y="854"/>
                </a:lnTo>
                <a:lnTo>
                  <a:pt x="203" y="853"/>
                </a:lnTo>
                <a:close/>
                <a:moveTo>
                  <a:pt x="207" y="853"/>
                </a:moveTo>
                <a:lnTo>
                  <a:pt x="208" y="853"/>
                </a:lnTo>
                <a:lnTo>
                  <a:pt x="207" y="853"/>
                </a:lnTo>
                <a:lnTo>
                  <a:pt x="207" y="854"/>
                </a:lnTo>
                <a:lnTo>
                  <a:pt x="207" y="853"/>
                </a:lnTo>
                <a:close/>
                <a:moveTo>
                  <a:pt x="215" y="853"/>
                </a:moveTo>
                <a:lnTo>
                  <a:pt x="215" y="854"/>
                </a:lnTo>
                <a:lnTo>
                  <a:pt x="213" y="854"/>
                </a:lnTo>
                <a:lnTo>
                  <a:pt x="211" y="854"/>
                </a:lnTo>
                <a:lnTo>
                  <a:pt x="213" y="854"/>
                </a:lnTo>
                <a:lnTo>
                  <a:pt x="213" y="853"/>
                </a:lnTo>
                <a:lnTo>
                  <a:pt x="215" y="853"/>
                </a:lnTo>
                <a:close/>
                <a:moveTo>
                  <a:pt x="111" y="851"/>
                </a:moveTo>
                <a:lnTo>
                  <a:pt x="112" y="853"/>
                </a:lnTo>
                <a:lnTo>
                  <a:pt x="111" y="853"/>
                </a:lnTo>
                <a:lnTo>
                  <a:pt x="111" y="851"/>
                </a:lnTo>
                <a:close/>
                <a:moveTo>
                  <a:pt x="191" y="851"/>
                </a:moveTo>
                <a:lnTo>
                  <a:pt x="189" y="851"/>
                </a:lnTo>
                <a:lnTo>
                  <a:pt x="189" y="853"/>
                </a:lnTo>
                <a:lnTo>
                  <a:pt x="189" y="851"/>
                </a:lnTo>
                <a:lnTo>
                  <a:pt x="191" y="851"/>
                </a:lnTo>
                <a:close/>
                <a:moveTo>
                  <a:pt x="128" y="853"/>
                </a:moveTo>
                <a:lnTo>
                  <a:pt x="128" y="851"/>
                </a:lnTo>
                <a:lnTo>
                  <a:pt x="128" y="853"/>
                </a:lnTo>
                <a:close/>
                <a:moveTo>
                  <a:pt x="130" y="851"/>
                </a:moveTo>
                <a:lnTo>
                  <a:pt x="130" y="853"/>
                </a:lnTo>
                <a:lnTo>
                  <a:pt x="130" y="851"/>
                </a:lnTo>
                <a:close/>
                <a:moveTo>
                  <a:pt x="271" y="849"/>
                </a:moveTo>
                <a:lnTo>
                  <a:pt x="271" y="851"/>
                </a:lnTo>
                <a:lnTo>
                  <a:pt x="271" y="849"/>
                </a:lnTo>
                <a:close/>
                <a:moveTo>
                  <a:pt x="131" y="849"/>
                </a:moveTo>
                <a:lnTo>
                  <a:pt x="131" y="851"/>
                </a:lnTo>
                <a:lnTo>
                  <a:pt x="133" y="851"/>
                </a:lnTo>
                <a:lnTo>
                  <a:pt x="131" y="851"/>
                </a:lnTo>
                <a:lnTo>
                  <a:pt x="131" y="853"/>
                </a:lnTo>
                <a:lnTo>
                  <a:pt x="130" y="853"/>
                </a:lnTo>
                <a:lnTo>
                  <a:pt x="130" y="851"/>
                </a:lnTo>
                <a:lnTo>
                  <a:pt x="130" y="849"/>
                </a:lnTo>
                <a:lnTo>
                  <a:pt x="131" y="849"/>
                </a:lnTo>
                <a:close/>
                <a:moveTo>
                  <a:pt x="375" y="848"/>
                </a:moveTo>
                <a:lnTo>
                  <a:pt x="375" y="849"/>
                </a:lnTo>
                <a:lnTo>
                  <a:pt x="376" y="849"/>
                </a:lnTo>
                <a:lnTo>
                  <a:pt x="378" y="851"/>
                </a:lnTo>
                <a:lnTo>
                  <a:pt x="379" y="853"/>
                </a:lnTo>
                <a:lnTo>
                  <a:pt x="378" y="853"/>
                </a:lnTo>
                <a:lnTo>
                  <a:pt x="379" y="853"/>
                </a:lnTo>
                <a:lnTo>
                  <a:pt x="378" y="853"/>
                </a:lnTo>
                <a:lnTo>
                  <a:pt x="379" y="853"/>
                </a:lnTo>
                <a:lnTo>
                  <a:pt x="378" y="853"/>
                </a:lnTo>
                <a:lnTo>
                  <a:pt x="379" y="853"/>
                </a:lnTo>
                <a:lnTo>
                  <a:pt x="379" y="854"/>
                </a:lnTo>
                <a:lnTo>
                  <a:pt x="378" y="854"/>
                </a:lnTo>
                <a:lnTo>
                  <a:pt x="378" y="853"/>
                </a:lnTo>
                <a:lnTo>
                  <a:pt x="376" y="853"/>
                </a:lnTo>
                <a:lnTo>
                  <a:pt x="378" y="853"/>
                </a:lnTo>
                <a:lnTo>
                  <a:pt x="376" y="853"/>
                </a:lnTo>
                <a:lnTo>
                  <a:pt x="376" y="851"/>
                </a:lnTo>
                <a:lnTo>
                  <a:pt x="378" y="851"/>
                </a:lnTo>
                <a:lnTo>
                  <a:pt x="376" y="851"/>
                </a:lnTo>
                <a:lnTo>
                  <a:pt x="378" y="851"/>
                </a:lnTo>
                <a:lnTo>
                  <a:pt x="376" y="851"/>
                </a:lnTo>
                <a:lnTo>
                  <a:pt x="375" y="851"/>
                </a:lnTo>
                <a:lnTo>
                  <a:pt x="375" y="849"/>
                </a:lnTo>
                <a:lnTo>
                  <a:pt x="375" y="848"/>
                </a:lnTo>
                <a:close/>
                <a:moveTo>
                  <a:pt x="192" y="848"/>
                </a:moveTo>
                <a:lnTo>
                  <a:pt x="194" y="848"/>
                </a:lnTo>
                <a:lnTo>
                  <a:pt x="194" y="849"/>
                </a:lnTo>
                <a:lnTo>
                  <a:pt x="195" y="849"/>
                </a:lnTo>
                <a:lnTo>
                  <a:pt x="195" y="851"/>
                </a:lnTo>
                <a:lnTo>
                  <a:pt x="195" y="853"/>
                </a:lnTo>
                <a:lnTo>
                  <a:pt x="194" y="853"/>
                </a:lnTo>
                <a:lnTo>
                  <a:pt x="195" y="853"/>
                </a:lnTo>
                <a:lnTo>
                  <a:pt x="195" y="854"/>
                </a:lnTo>
                <a:lnTo>
                  <a:pt x="194" y="854"/>
                </a:lnTo>
                <a:lnTo>
                  <a:pt x="194" y="853"/>
                </a:lnTo>
                <a:lnTo>
                  <a:pt x="194" y="854"/>
                </a:lnTo>
                <a:lnTo>
                  <a:pt x="194" y="853"/>
                </a:lnTo>
                <a:lnTo>
                  <a:pt x="192" y="853"/>
                </a:lnTo>
                <a:lnTo>
                  <a:pt x="192" y="854"/>
                </a:lnTo>
                <a:lnTo>
                  <a:pt x="192" y="853"/>
                </a:lnTo>
                <a:lnTo>
                  <a:pt x="192" y="851"/>
                </a:lnTo>
                <a:lnTo>
                  <a:pt x="191" y="851"/>
                </a:lnTo>
                <a:lnTo>
                  <a:pt x="191" y="849"/>
                </a:lnTo>
                <a:lnTo>
                  <a:pt x="192" y="849"/>
                </a:lnTo>
                <a:lnTo>
                  <a:pt x="192" y="851"/>
                </a:lnTo>
                <a:lnTo>
                  <a:pt x="194" y="851"/>
                </a:lnTo>
                <a:lnTo>
                  <a:pt x="194" y="849"/>
                </a:lnTo>
                <a:lnTo>
                  <a:pt x="192" y="849"/>
                </a:lnTo>
                <a:lnTo>
                  <a:pt x="192" y="848"/>
                </a:lnTo>
                <a:close/>
                <a:moveTo>
                  <a:pt x="131" y="848"/>
                </a:moveTo>
                <a:lnTo>
                  <a:pt x="130" y="849"/>
                </a:lnTo>
                <a:lnTo>
                  <a:pt x="130" y="848"/>
                </a:lnTo>
                <a:lnTo>
                  <a:pt x="130" y="846"/>
                </a:lnTo>
                <a:lnTo>
                  <a:pt x="130" y="848"/>
                </a:lnTo>
                <a:lnTo>
                  <a:pt x="131" y="848"/>
                </a:lnTo>
                <a:close/>
                <a:moveTo>
                  <a:pt x="291" y="846"/>
                </a:moveTo>
                <a:lnTo>
                  <a:pt x="290" y="846"/>
                </a:lnTo>
                <a:lnTo>
                  <a:pt x="291" y="845"/>
                </a:lnTo>
                <a:lnTo>
                  <a:pt x="291" y="846"/>
                </a:lnTo>
                <a:close/>
                <a:moveTo>
                  <a:pt x="107" y="845"/>
                </a:moveTo>
                <a:lnTo>
                  <a:pt x="107" y="846"/>
                </a:lnTo>
                <a:lnTo>
                  <a:pt x="106" y="846"/>
                </a:lnTo>
                <a:lnTo>
                  <a:pt x="107" y="846"/>
                </a:lnTo>
                <a:lnTo>
                  <a:pt x="107" y="848"/>
                </a:lnTo>
                <a:lnTo>
                  <a:pt x="106" y="848"/>
                </a:lnTo>
                <a:lnTo>
                  <a:pt x="107" y="848"/>
                </a:lnTo>
                <a:lnTo>
                  <a:pt x="107" y="849"/>
                </a:lnTo>
                <a:lnTo>
                  <a:pt x="106" y="849"/>
                </a:lnTo>
                <a:lnTo>
                  <a:pt x="104" y="849"/>
                </a:lnTo>
                <a:lnTo>
                  <a:pt x="104" y="848"/>
                </a:lnTo>
                <a:lnTo>
                  <a:pt x="104" y="849"/>
                </a:lnTo>
                <a:lnTo>
                  <a:pt x="104" y="848"/>
                </a:lnTo>
                <a:lnTo>
                  <a:pt x="106" y="848"/>
                </a:lnTo>
                <a:lnTo>
                  <a:pt x="106" y="846"/>
                </a:lnTo>
                <a:lnTo>
                  <a:pt x="106" y="845"/>
                </a:lnTo>
                <a:lnTo>
                  <a:pt x="107" y="845"/>
                </a:lnTo>
                <a:close/>
                <a:moveTo>
                  <a:pt x="296" y="845"/>
                </a:moveTo>
                <a:lnTo>
                  <a:pt x="298" y="845"/>
                </a:lnTo>
                <a:lnTo>
                  <a:pt x="298" y="846"/>
                </a:lnTo>
                <a:lnTo>
                  <a:pt x="296" y="846"/>
                </a:lnTo>
                <a:lnTo>
                  <a:pt x="296" y="845"/>
                </a:lnTo>
                <a:close/>
                <a:moveTo>
                  <a:pt x="267" y="843"/>
                </a:moveTo>
                <a:lnTo>
                  <a:pt x="267" y="845"/>
                </a:lnTo>
                <a:lnTo>
                  <a:pt x="267" y="843"/>
                </a:lnTo>
                <a:lnTo>
                  <a:pt x="266" y="843"/>
                </a:lnTo>
                <a:lnTo>
                  <a:pt x="267" y="843"/>
                </a:lnTo>
                <a:close/>
                <a:moveTo>
                  <a:pt x="375" y="838"/>
                </a:moveTo>
                <a:lnTo>
                  <a:pt x="376" y="838"/>
                </a:lnTo>
                <a:lnTo>
                  <a:pt x="376" y="840"/>
                </a:lnTo>
                <a:lnTo>
                  <a:pt x="378" y="840"/>
                </a:lnTo>
                <a:lnTo>
                  <a:pt x="379" y="840"/>
                </a:lnTo>
                <a:lnTo>
                  <a:pt x="381" y="840"/>
                </a:lnTo>
                <a:lnTo>
                  <a:pt x="381" y="841"/>
                </a:lnTo>
                <a:lnTo>
                  <a:pt x="383" y="841"/>
                </a:lnTo>
                <a:lnTo>
                  <a:pt x="384" y="841"/>
                </a:lnTo>
                <a:lnTo>
                  <a:pt x="384" y="843"/>
                </a:lnTo>
                <a:lnTo>
                  <a:pt x="386" y="843"/>
                </a:lnTo>
                <a:lnTo>
                  <a:pt x="387" y="843"/>
                </a:lnTo>
                <a:lnTo>
                  <a:pt x="389" y="843"/>
                </a:lnTo>
                <a:lnTo>
                  <a:pt x="391" y="845"/>
                </a:lnTo>
                <a:lnTo>
                  <a:pt x="392" y="845"/>
                </a:lnTo>
                <a:lnTo>
                  <a:pt x="394" y="845"/>
                </a:lnTo>
                <a:lnTo>
                  <a:pt x="394" y="846"/>
                </a:lnTo>
                <a:lnTo>
                  <a:pt x="395" y="846"/>
                </a:lnTo>
                <a:lnTo>
                  <a:pt x="397" y="848"/>
                </a:lnTo>
                <a:lnTo>
                  <a:pt x="399" y="848"/>
                </a:lnTo>
                <a:lnTo>
                  <a:pt x="400" y="848"/>
                </a:lnTo>
                <a:lnTo>
                  <a:pt x="402" y="848"/>
                </a:lnTo>
                <a:lnTo>
                  <a:pt x="402" y="849"/>
                </a:lnTo>
                <a:lnTo>
                  <a:pt x="403" y="849"/>
                </a:lnTo>
                <a:lnTo>
                  <a:pt x="403" y="848"/>
                </a:lnTo>
                <a:lnTo>
                  <a:pt x="405" y="848"/>
                </a:lnTo>
                <a:lnTo>
                  <a:pt x="407" y="848"/>
                </a:lnTo>
                <a:lnTo>
                  <a:pt x="408" y="848"/>
                </a:lnTo>
                <a:lnTo>
                  <a:pt x="410" y="848"/>
                </a:lnTo>
                <a:lnTo>
                  <a:pt x="410" y="849"/>
                </a:lnTo>
                <a:lnTo>
                  <a:pt x="411" y="849"/>
                </a:lnTo>
                <a:lnTo>
                  <a:pt x="411" y="848"/>
                </a:lnTo>
                <a:lnTo>
                  <a:pt x="413" y="848"/>
                </a:lnTo>
                <a:lnTo>
                  <a:pt x="413" y="849"/>
                </a:lnTo>
                <a:lnTo>
                  <a:pt x="415" y="849"/>
                </a:lnTo>
                <a:lnTo>
                  <a:pt x="415" y="851"/>
                </a:lnTo>
                <a:lnTo>
                  <a:pt x="413" y="851"/>
                </a:lnTo>
                <a:lnTo>
                  <a:pt x="415" y="853"/>
                </a:lnTo>
                <a:lnTo>
                  <a:pt x="416" y="854"/>
                </a:lnTo>
                <a:lnTo>
                  <a:pt x="418" y="854"/>
                </a:lnTo>
                <a:lnTo>
                  <a:pt x="418" y="853"/>
                </a:lnTo>
                <a:lnTo>
                  <a:pt x="416" y="851"/>
                </a:lnTo>
                <a:lnTo>
                  <a:pt x="418" y="851"/>
                </a:lnTo>
                <a:lnTo>
                  <a:pt x="418" y="853"/>
                </a:lnTo>
                <a:lnTo>
                  <a:pt x="418" y="851"/>
                </a:lnTo>
                <a:lnTo>
                  <a:pt x="418" y="849"/>
                </a:lnTo>
                <a:lnTo>
                  <a:pt x="418" y="851"/>
                </a:lnTo>
                <a:lnTo>
                  <a:pt x="419" y="851"/>
                </a:lnTo>
                <a:lnTo>
                  <a:pt x="419" y="853"/>
                </a:lnTo>
                <a:lnTo>
                  <a:pt x="419" y="854"/>
                </a:lnTo>
                <a:lnTo>
                  <a:pt x="419" y="856"/>
                </a:lnTo>
                <a:lnTo>
                  <a:pt x="421" y="857"/>
                </a:lnTo>
                <a:lnTo>
                  <a:pt x="421" y="859"/>
                </a:lnTo>
                <a:lnTo>
                  <a:pt x="421" y="861"/>
                </a:lnTo>
                <a:lnTo>
                  <a:pt x="421" y="862"/>
                </a:lnTo>
                <a:lnTo>
                  <a:pt x="419" y="862"/>
                </a:lnTo>
                <a:lnTo>
                  <a:pt x="419" y="864"/>
                </a:lnTo>
                <a:lnTo>
                  <a:pt x="418" y="864"/>
                </a:lnTo>
                <a:lnTo>
                  <a:pt x="418" y="865"/>
                </a:lnTo>
                <a:lnTo>
                  <a:pt x="416" y="865"/>
                </a:lnTo>
                <a:lnTo>
                  <a:pt x="415" y="865"/>
                </a:lnTo>
                <a:lnTo>
                  <a:pt x="415" y="867"/>
                </a:lnTo>
                <a:lnTo>
                  <a:pt x="413" y="867"/>
                </a:lnTo>
                <a:lnTo>
                  <a:pt x="411" y="867"/>
                </a:lnTo>
                <a:lnTo>
                  <a:pt x="410" y="867"/>
                </a:lnTo>
                <a:lnTo>
                  <a:pt x="408" y="867"/>
                </a:lnTo>
                <a:lnTo>
                  <a:pt x="407" y="867"/>
                </a:lnTo>
                <a:lnTo>
                  <a:pt x="405" y="867"/>
                </a:lnTo>
                <a:lnTo>
                  <a:pt x="403" y="867"/>
                </a:lnTo>
                <a:lnTo>
                  <a:pt x="402" y="867"/>
                </a:lnTo>
                <a:lnTo>
                  <a:pt x="400" y="867"/>
                </a:lnTo>
                <a:lnTo>
                  <a:pt x="399" y="867"/>
                </a:lnTo>
                <a:lnTo>
                  <a:pt x="397" y="867"/>
                </a:lnTo>
                <a:lnTo>
                  <a:pt x="397" y="869"/>
                </a:lnTo>
                <a:lnTo>
                  <a:pt x="395" y="869"/>
                </a:lnTo>
                <a:lnTo>
                  <a:pt x="394" y="869"/>
                </a:lnTo>
                <a:lnTo>
                  <a:pt x="392" y="870"/>
                </a:lnTo>
                <a:lnTo>
                  <a:pt x="391" y="870"/>
                </a:lnTo>
                <a:lnTo>
                  <a:pt x="389" y="870"/>
                </a:lnTo>
                <a:lnTo>
                  <a:pt x="389" y="872"/>
                </a:lnTo>
                <a:lnTo>
                  <a:pt x="387" y="872"/>
                </a:lnTo>
                <a:lnTo>
                  <a:pt x="387" y="873"/>
                </a:lnTo>
                <a:lnTo>
                  <a:pt x="386" y="873"/>
                </a:lnTo>
                <a:lnTo>
                  <a:pt x="384" y="873"/>
                </a:lnTo>
                <a:lnTo>
                  <a:pt x="383" y="873"/>
                </a:lnTo>
                <a:lnTo>
                  <a:pt x="383" y="875"/>
                </a:lnTo>
                <a:lnTo>
                  <a:pt x="381" y="875"/>
                </a:lnTo>
                <a:lnTo>
                  <a:pt x="383" y="875"/>
                </a:lnTo>
                <a:lnTo>
                  <a:pt x="381" y="875"/>
                </a:lnTo>
                <a:lnTo>
                  <a:pt x="379" y="875"/>
                </a:lnTo>
                <a:lnTo>
                  <a:pt x="379" y="877"/>
                </a:lnTo>
                <a:lnTo>
                  <a:pt x="379" y="875"/>
                </a:lnTo>
                <a:lnTo>
                  <a:pt x="379" y="873"/>
                </a:lnTo>
                <a:lnTo>
                  <a:pt x="379" y="872"/>
                </a:lnTo>
                <a:lnTo>
                  <a:pt x="379" y="870"/>
                </a:lnTo>
                <a:lnTo>
                  <a:pt x="379" y="869"/>
                </a:lnTo>
                <a:lnTo>
                  <a:pt x="379" y="867"/>
                </a:lnTo>
                <a:lnTo>
                  <a:pt x="379" y="865"/>
                </a:lnTo>
                <a:lnTo>
                  <a:pt x="379" y="864"/>
                </a:lnTo>
                <a:lnTo>
                  <a:pt x="379" y="862"/>
                </a:lnTo>
                <a:lnTo>
                  <a:pt x="379" y="861"/>
                </a:lnTo>
                <a:lnTo>
                  <a:pt x="378" y="861"/>
                </a:lnTo>
                <a:lnTo>
                  <a:pt x="378" y="859"/>
                </a:lnTo>
                <a:lnTo>
                  <a:pt x="379" y="859"/>
                </a:lnTo>
                <a:lnTo>
                  <a:pt x="379" y="857"/>
                </a:lnTo>
                <a:lnTo>
                  <a:pt x="379" y="859"/>
                </a:lnTo>
                <a:lnTo>
                  <a:pt x="379" y="857"/>
                </a:lnTo>
                <a:lnTo>
                  <a:pt x="381" y="857"/>
                </a:lnTo>
                <a:lnTo>
                  <a:pt x="381" y="856"/>
                </a:lnTo>
                <a:lnTo>
                  <a:pt x="381" y="857"/>
                </a:lnTo>
                <a:lnTo>
                  <a:pt x="381" y="856"/>
                </a:lnTo>
                <a:lnTo>
                  <a:pt x="379" y="854"/>
                </a:lnTo>
                <a:lnTo>
                  <a:pt x="379" y="856"/>
                </a:lnTo>
                <a:lnTo>
                  <a:pt x="379" y="854"/>
                </a:lnTo>
                <a:lnTo>
                  <a:pt x="381" y="854"/>
                </a:lnTo>
                <a:lnTo>
                  <a:pt x="383" y="854"/>
                </a:lnTo>
                <a:lnTo>
                  <a:pt x="383" y="856"/>
                </a:lnTo>
                <a:lnTo>
                  <a:pt x="384" y="856"/>
                </a:lnTo>
                <a:lnTo>
                  <a:pt x="384" y="857"/>
                </a:lnTo>
                <a:lnTo>
                  <a:pt x="386" y="857"/>
                </a:lnTo>
                <a:lnTo>
                  <a:pt x="386" y="859"/>
                </a:lnTo>
                <a:lnTo>
                  <a:pt x="387" y="859"/>
                </a:lnTo>
                <a:lnTo>
                  <a:pt x="389" y="859"/>
                </a:lnTo>
                <a:lnTo>
                  <a:pt x="389" y="861"/>
                </a:lnTo>
                <a:lnTo>
                  <a:pt x="391" y="861"/>
                </a:lnTo>
                <a:lnTo>
                  <a:pt x="392" y="861"/>
                </a:lnTo>
                <a:lnTo>
                  <a:pt x="394" y="861"/>
                </a:lnTo>
                <a:lnTo>
                  <a:pt x="395" y="861"/>
                </a:lnTo>
                <a:lnTo>
                  <a:pt x="397" y="861"/>
                </a:lnTo>
                <a:lnTo>
                  <a:pt x="397" y="859"/>
                </a:lnTo>
                <a:lnTo>
                  <a:pt x="397" y="861"/>
                </a:lnTo>
                <a:lnTo>
                  <a:pt x="399" y="861"/>
                </a:lnTo>
                <a:lnTo>
                  <a:pt x="400" y="861"/>
                </a:lnTo>
                <a:lnTo>
                  <a:pt x="402" y="861"/>
                </a:lnTo>
                <a:lnTo>
                  <a:pt x="402" y="862"/>
                </a:lnTo>
                <a:lnTo>
                  <a:pt x="402" y="861"/>
                </a:lnTo>
                <a:lnTo>
                  <a:pt x="403" y="861"/>
                </a:lnTo>
                <a:lnTo>
                  <a:pt x="405" y="861"/>
                </a:lnTo>
                <a:lnTo>
                  <a:pt x="407" y="861"/>
                </a:lnTo>
                <a:lnTo>
                  <a:pt x="408" y="861"/>
                </a:lnTo>
                <a:lnTo>
                  <a:pt x="408" y="862"/>
                </a:lnTo>
                <a:lnTo>
                  <a:pt x="410" y="862"/>
                </a:lnTo>
                <a:lnTo>
                  <a:pt x="408" y="862"/>
                </a:lnTo>
                <a:lnTo>
                  <a:pt x="410" y="862"/>
                </a:lnTo>
                <a:lnTo>
                  <a:pt x="410" y="864"/>
                </a:lnTo>
                <a:lnTo>
                  <a:pt x="410" y="862"/>
                </a:lnTo>
                <a:lnTo>
                  <a:pt x="411" y="862"/>
                </a:lnTo>
                <a:lnTo>
                  <a:pt x="410" y="862"/>
                </a:lnTo>
                <a:lnTo>
                  <a:pt x="410" y="861"/>
                </a:lnTo>
                <a:lnTo>
                  <a:pt x="410" y="859"/>
                </a:lnTo>
                <a:lnTo>
                  <a:pt x="411" y="859"/>
                </a:lnTo>
                <a:lnTo>
                  <a:pt x="410" y="859"/>
                </a:lnTo>
                <a:lnTo>
                  <a:pt x="410" y="857"/>
                </a:lnTo>
                <a:lnTo>
                  <a:pt x="408" y="857"/>
                </a:lnTo>
                <a:lnTo>
                  <a:pt x="408" y="856"/>
                </a:lnTo>
                <a:lnTo>
                  <a:pt x="407" y="856"/>
                </a:lnTo>
                <a:lnTo>
                  <a:pt x="407" y="857"/>
                </a:lnTo>
                <a:lnTo>
                  <a:pt x="405" y="857"/>
                </a:lnTo>
                <a:lnTo>
                  <a:pt x="403" y="857"/>
                </a:lnTo>
                <a:lnTo>
                  <a:pt x="402" y="857"/>
                </a:lnTo>
                <a:lnTo>
                  <a:pt x="400" y="857"/>
                </a:lnTo>
                <a:lnTo>
                  <a:pt x="399" y="856"/>
                </a:lnTo>
                <a:lnTo>
                  <a:pt x="397" y="856"/>
                </a:lnTo>
                <a:lnTo>
                  <a:pt x="395" y="856"/>
                </a:lnTo>
                <a:lnTo>
                  <a:pt x="394" y="856"/>
                </a:lnTo>
                <a:lnTo>
                  <a:pt x="394" y="857"/>
                </a:lnTo>
                <a:lnTo>
                  <a:pt x="394" y="856"/>
                </a:lnTo>
                <a:lnTo>
                  <a:pt x="394" y="857"/>
                </a:lnTo>
                <a:lnTo>
                  <a:pt x="394" y="856"/>
                </a:lnTo>
                <a:lnTo>
                  <a:pt x="392" y="857"/>
                </a:lnTo>
                <a:lnTo>
                  <a:pt x="391" y="857"/>
                </a:lnTo>
                <a:lnTo>
                  <a:pt x="389" y="857"/>
                </a:lnTo>
                <a:lnTo>
                  <a:pt x="389" y="856"/>
                </a:lnTo>
                <a:lnTo>
                  <a:pt x="387" y="856"/>
                </a:lnTo>
                <a:lnTo>
                  <a:pt x="386" y="856"/>
                </a:lnTo>
                <a:lnTo>
                  <a:pt x="384" y="856"/>
                </a:lnTo>
                <a:lnTo>
                  <a:pt x="384" y="854"/>
                </a:lnTo>
                <a:lnTo>
                  <a:pt x="383" y="854"/>
                </a:lnTo>
                <a:lnTo>
                  <a:pt x="381" y="854"/>
                </a:lnTo>
                <a:lnTo>
                  <a:pt x="383" y="854"/>
                </a:lnTo>
                <a:lnTo>
                  <a:pt x="381" y="854"/>
                </a:lnTo>
                <a:lnTo>
                  <a:pt x="381" y="853"/>
                </a:lnTo>
                <a:lnTo>
                  <a:pt x="381" y="851"/>
                </a:lnTo>
                <a:lnTo>
                  <a:pt x="379" y="851"/>
                </a:lnTo>
                <a:lnTo>
                  <a:pt x="379" y="853"/>
                </a:lnTo>
                <a:lnTo>
                  <a:pt x="379" y="851"/>
                </a:lnTo>
                <a:lnTo>
                  <a:pt x="378" y="851"/>
                </a:lnTo>
                <a:lnTo>
                  <a:pt x="378" y="849"/>
                </a:lnTo>
                <a:lnTo>
                  <a:pt x="378" y="848"/>
                </a:lnTo>
                <a:lnTo>
                  <a:pt x="378" y="849"/>
                </a:lnTo>
                <a:lnTo>
                  <a:pt x="376" y="849"/>
                </a:lnTo>
                <a:lnTo>
                  <a:pt x="376" y="848"/>
                </a:lnTo>
                <a:lnTo>
                  <a:pt x="376" y="846"/>
                </a:lnTo>
                <a:lnTo>
                  <a:pt x="375" y="846"/>
                </a:lnTo>
                <a:lnTo>
                  <a:pt x="375" y="845"/>
                </a:lnTo>
                <a:lnTo>
                  <a:pt x="375" y="843"/>
                </a:lnTo>
                <a:lnTo>
                  <a:pt x="373" y="841"/>
                </a:lnTo>
                <a:lnTo>
                  <a:pt x="375" y="841"/>
                </a:lnTo>
                <a:lnTo>
                  <a:pt x="373" y="841"/>
                </a:lnTo>
                <a:lnTo>
                  <a:pt x="373" y="840"/>
                </a:lnTo>
                <a:lnTo>
                  <a:pt x="375" y="840"/>
                </a:lnTo>
                <a:lnTo>
                  <a:pt x="375" y="838"/>
                </a:lnTo>
                <a:close/>
                <a:moveTo>
                  <a:pt x="181" y="840"/>
                </a:moveTo>
                <a:lnTo>
                  <a:pt x="179" y="840"/>
                </a:lnTo>
                <a:lnTo>
                  <a:pt x="179" y="838"/>
                </a:lnTo>
                <a:lnTo>
                  <a:pt x="181" y="838"/>
                </a:lnTo>
                <a:lnTo>
                  <a:pt x="181" y="840"/>
                </a:lnTo>
                <a:close/>
                <a:moveTo>
                  <a:pt x="175" y="837"/>
                </a:moveTo>
                <a:lnTo>
                  <a:pt x="175" y="838"/>
                </a:lnTo>
                <a:lnTo>
                  <a:pt x="175" y="837"/>
                </a:lnTo>
                <a:close/>
                <a:moveTo>
                  <a:pt x="173" y="835"/>
                </a:moveTo>
                <a:lnTo>
                  <a:pt x="171" y="837"/>
                </a:lnTo>
                <a:lnTo>
                  <a:pt x="173" y="837"/>
                </a:lnTo>
                <a:lnTo>
                  <a:pt x="171" y="837"/>
                </a:lnTo>
                <a:lnTo>
                  <a:pt x="171" y="835"/>
                </a:lnTo>
                <a:lnTo>
                  <a:pt x="173" y="835"/>
                </a:lnTo>
                <a:close/>
                <a:moveTo>
                  <a:pt x="296" y="833"/>
                </a:moveTo>
                <a:lnTo>
                  <a:pt x="296" y="835"/>
                </a:lnTo>
                <a:lnTo>
                  <a:pt x="295" y="835"/>
                </a:lnTo>
                <a:lnTo>
                  <a:pt x="295" y="833"/>
                </a:lnTo>
                <a:lnTo>
                  <a:pt x="296" y="833"/>
                </a:lnTo>
                <a:close/>
                <a:moveTo>
                  <a:pt x="178" y="832"/>
                </a:moveTo>
                <a:lnTo>
                  <a:pt x="178" y="833"/>
                </a:lnTo>
                <a:lnTo>
                  <a:pt x="179" y="833"/>
                </a:lnTo>
                <a:lnTo>
                  <a:pt x="179" y="835"/>
                </a:lnTo>
                <a:lnTo>
                  <a:pt x="181" y="835"/>
                </a:lnTo>
                <a:lnTo>
                  <a:pt x="179" y="837"/>
                </a:lnTo>
                <a:lnTo>
                  <a:pt x="181" y="837"/>
                </a:lnTo>
                <a:lnTo>
                  <a:pt x="181" y="838"/>
                </a:lnTo>
                <a:lnTo>
                  <a:pt x="181" y="840"/>
                </a:lnTo>
                <a:lnTo>
                  <a:pt x="181" y="838"/>
                </a:lnTo>
                <a:lnTo>
                  <a:pt x="179" y="838"/>
                </a:lnTo>
                <a:lnTo>
                  <a:pt x="179" y="837"/>
                </a:lnTo>
                <a:lnTo>
                  <a:pt x="178" y="837"/>
                </a:lnTo>
                <a:lnTo>
                  <a:pt x="178" y="835"/>
                </a:lnTo>
                <a:lnTo>
                  <a:pt x="178" y="837"/>
                </a:lnTo>
                <a:lnTo>
                  <a:pt x="178" y="835"/>
                </a:lnTo>
                <a:lnTo>
                  <a:pt x="178" y="833"/>
                </a:lnTo>
                <a:lnTo>
                  <a:pt x="176" y="833"/>
                </a:lnTo>
                <a:lnTo>
                  <a:pt x="176" y="832"/>
                </a:lnTo>
                <a:lnTo>
                  <a:pt x="178" y="832"/>
                </a:lnTo>
                <a:close/>
                <a:moveTo>
                  <a:pt x="106" y="833"/>
                </a:moveTo>
                <a:lnTo>
                  <a:pt x="104" y="833"/>
                </a:lnTo>
                <a:lnTo>
                  <a:pt x="106" y="832"/>
                </a:lnTo>
                <a:lnTo>
                  <a:pt x="104" y="832"/>
                </a:lnTo>
                <a:lnTo>
                  <a:pt x="106" y="832"/>
                </a:lnTo>
                <a:lnTo>
                  <a:pt x="106" y="833"/>
                </a:lnTo>
                <a:close/>
                <a:moveTo>
                  <a:pt x="357" y="832"/>
                </a:moveTo>
                <a:lnTo>
                  <a:pt x="355" y="832"/>
                </a:lnTo>
                <a:lnTo>
                  <a:pt x="355" y="830"/>
                </a:lnTo>
                <a:lnTo>
                  <a:pt x="355" y="832"/>
                </a:lnTo>
                <a:lnTo>
                  <a:pt x="357" y="832"/>
                </a:lnTo>
                <a:close/>
                <a:moveTo>
                  <a:pt x="107" y="830"/>
                </a:moveTo>
                <a:lnTo>
                  <a:pt x="107" y="832"/>
                </a:lnTo>
                <a:lnTo>
                  <a:pt x="106" y="832"/>
                </a:lnTo>
                <a:lnTo>
                  <a:pt x="106" y="833"/>
                </a:lnTo>
                <a:lnTo>
                  <a:pt x="106" y="832"/>
                </a:lnTo>
                <a:lnTo>
                  <a:pt x="106" y="830"/>
                </a:lnTo>
                <a:lnTo>
                  <a:pt x="107" y="830"/>
                </a:lnTo>
                <a:close/>
                <a:moveTo>
                  <a:pt x="109" y="830"/>
                </a:moveTo>
                <a:lnTo>
                  <a:pt x="111" y="830"/>
                </a:lnTo>
                <a:lnTo>
                  <a:pt x="109" y="830"/>
                </a:lnTo>
                <a:lnTo>
                  <a:pt x="111" y="830"/>
                </a:lnTo>
                <a:lnTo>
                  <a:pt x="109" y="830"/>
                </a:lnTo>
                <a:lnTo>
                  <a:pt x="111" y="830"/>
                </a:lnTo>
                <a:lnTo>
                  <a:pt x="109" y="830"/>
                </a:lnTo>
                <a:lnTo>
                  <a:pt x="109" y="832"/>
                </a:lnTo>
                <a:lnTo>
                  <a:pt x="109" y="830"/>
                </a:lnTo>
                <a:lnTo>
                  <a:pt x="109" y="832"/>
                </a:lnTo>
                <a:lnTo>
                  <a:pt x="109" y="830"/>
                </a:lnTo>
                <a:lnTo>
                  <a:pt x="107" y="830"/>
                </a:lnTo>
                <a:lnTo>
                  <a:pt x="109" y="830"/>
                </a:lnTo>
                <a:lnTo>
                  <a:pt x="109" y="829"/>
                </a:lnTo>
                <a:lnTo>
                  <a:pt x="109" y="830"/>
                </a:lnTo>
                <a:close/>
                <a:moveTo>
                  <a:pt x="160" y="830"/>
                </a:moveTo>
                <a:lnTo>
                  <a:pt x="160" y="832"/>
                </a:lnTo>
                <a:lnTo>
                  <a:pt x="159" y="832"/>
                </a:lnTo>
                <a:lnTo>
                  <a:pt x="159" y="830"/>
                </a:lnTo>
                <a:lnTo>
                  <a:pt x="159" y="832"/>
                </a:lnTo>
                <a:lnTo>
                  <a:pt x="159" y="830"/>
                </a:lnTo>
                <a:lnTo>
                  <a:pt x="159" y="829"/>
                </a:lnTo>
                <a:lnTo>
                  <a:pt x="160" y="829"/>
                </a:lnTo>
                <a:lnTo>
                  <a:pt x="160" y="830"/>
                </a:lnTo>
                <a:close/>
                <a:moveTo>
                  <a:pt x="173" y="829"/>
                </a:moveTo>
                <a:lnTo>
                  <a:pt x="175" y="829"/>
                </a:lnTo>
                <a:lnTo>
                  <a:pt x="175" y="830"/>
                </a:lnTo>
                <a:lnTo>
                  <a:pt x="173" y="830"/>
                </a:lnTo>
                <a:lnTo>
                  <a:pt x="175" y="830"/>
                </a:lnTo>
                <a:lnTo>
                  <a:pt x="175" y="832"/>
                </a:lnTo>
                <a:lnTo>
                  <a:pt x="175" y="833"/>
                </a:lnTo>
                <a:lnTo>
                  <a:pt x="175" y="835"/>
                </a:lnTo>
                <a:lnTo>
                  <a:pt x="173" y="835"/>
                </a:lnTo>
                <a:lnTo>
                  <a:pt x="173" y="833"/>
                </a:lnTo>
                <a:lnTo>
                  <a:pt x="173" y="832"/>
                </a:lnTo>
                <a:lnTo>
                  <a:pt x="173" y="833"/>
                </a:lnTo>
                <a:lnTo>
                  <a:pt x="171" y="833"/>
                </a:lnTo>
                <a:lnTo>
                  <a:pt x="171" y="832"/>
                </a:lnTo>
                <a:lnTo>
                  <a:pt x="171" y="830"/>
                </a:lnTo>
                <a:lnTo>
                  <a:pt x="171" y="829"/>
                </a:lnTo>
                <a:lnTo>
                  <a:pt x="173" y="829"/>
                </a:lnTo>
                <a:close/>
                <a:moveTo>
                  <a:pt x="176" y="829"/>
                </a:moveTo>
                <a:lnTo>
                  <a:pt x="176" y="827"/>
                </a:lnTo>
                <a:lnTo>
                  <a:pt x="176" y="829"/>
                </a:lnTo>
                <a:close/>
                <a:moveTo>
                  <a:pt x="170" y="829"/>
                </a:moveTo>
                <a:lnTo>
                  <a:pt x="168" y="829"/>
                </a:lnTo>
                <a:lnTo>
                  <a:pt x="170" y="829"/>
                </a:lnTo>
                <a:lnTo>
                  <a:pt x="170" y="827"/>
                </a:lnTo>
                <a:lnTo>
                  <a:pt x="170" y="829"/>
                </a:lnTo>
                <a:close/>
                <a:moveTo>
                  <a:pt x="354" y="827"/>
                </a:moveTo>
                <a:lnTo>
                  <a:pt x="354" y="829"/>
                </a:lnTo>
                <a:lnTo>
                  <a:pt x="354" y="827"/>
                </a:lnTo>
                <a:close/>
                <a:moveTo>
                  <a:pt x="178" y="827"/>
                </a:moveTo>
                <a:lnTo>
                  <a:pt x="179" y="827"/>
                </a:lnTo>
                <a:lnTo>
                  <a:pt x="179" y="829"/>
                </a:lnTo>
                <a:lnTo>
                  <a:pt x="178" y="829"/>
                </a:lnTo>
                <a:lnTo>
                  <a:pt x="179" y="829"/>
                </a:lnTo>
                <a:lnTo>
                  <a:pt x="179" y="830"/>
                </a:lnTo>
                <a:lnTo>
                  <a:pt x="181" y="830"/>
                </a:lnTo>
                <a:lnTo>
                  <a:pt x="179" y="832"/>
                </a:lnTo>
                <a:lnTo>
                  <a:pt x="178" y="832"/>
                </a:lnTo>
                <a:lnTo>
                  <a:pt x="178" y="830"/>
                </a:lnTo>
                <a:lnTo>
                  <a:pt x="176" y="830"/>
                </a:lnTo>
                <a:lnTo>
                  <a:pt x="176" y="829"/>
                </a:lnTo>
                <a:lnTo>
                  <a:pt x="176" y="827"/>
                </a:lnTo>
                <a:lnTo>
                  <a:pt x="178" y="827"/>
                </a:lnTo>
                <a:close/>
                <a:moveTo>
                  <a:pt x="299" y="825"/>
                </a:moveTo>
                <a:lnTo>
                  <a:pt x="299" y="827"/>
                </a:lnTo>
                <a:lnTo>
                  <a:pt x="299" y="825"/>
                </a:lnTo>
                <a:close/>
                <a:moveTo>
                  <a:pt x="176" y="827"/>
                </a:moveTo>
                <a:lnTo>
                  <a:pt x="175" y="827"/>
                </a:lnTo>
                <a:lnTo>
                  <a:pt x="175" y="829"/>
                </a:lnTo>
                <a:lnTo>
                  <a:pt x="175" y="827"/>
                </a:lnTo>
                <a:lnTo>
                  <a:pt x="173" y="827"/>
                </a:lnTo>
                <a:lnTo>
                  <a:pt x="173" y="825"/>
                </a:lnTo>
                <a:lnTo>
                  <a:pt x="175" y="825"/>
                </a:lnTo>
                <a:lnTo>
                  <a:pt x="173" y="825"/>
                </a:lnTo>
                <a:lnTo>
                  <a:pt x="175" y="825"/>
                </a:lnTo>
                <a:lnTo>
                  <a:pt x="176" y="827"/>
                </a:lnTo>
                <a:close/>
                <a:moveTo>
                  <a:pt x="171" y="824"/>
                </a:moveTo>
                <a:lnTo>
                  <a:pt x="171" y="825"/>
                </a:lnTo>
                <a:lnTo>
                  <a:pt x="171" y="824"/>
                </a:lnTo>
                <a:close/>
                <a:moveTo>
                  <a:pt x="176" y="824"/>
                </a:moveTo>
                <a:lnTo>
                  <a:pt x="176" y="825"/>
                </a:lnTo>
                <a:lnTo>
                  <a:pt x="178" y="825"/>
                </a:lnTo>
                <a:lnTo>
                  <a:pt x="178" y="827"/>
                </a:lnTo>
                <a:lnTo>
                  <a:pt x="176" y="827"/>
                </a:lnTo>
                <a:lnTo>
                  <a:pt x="176" y="825"/>
                </a:lnTo>
                <a:lnTo>
                  <a:pt x="176" y="827"/>
                </a:lnTo>
                <a:lnTo>
                  <a:pt x="176" y="825"/>
                </a:lnTo>
                <a:lnTo>
                  <a:pt x="175" y="825"/>
                </a:lnTo>
                <a:lnTo>
                  <a:pt x="175" y="824"/>
                </a:lnTo>
                <a:lnTo>
                  <a:pt x="176" y="824"/>
                </a:lnTo>
                <a:close/>
                <a:moveTo>
                  <a:pt x="175" y="822"/>
                </a:moveTo>
                <a:lnTo>
                  <a:pt x="175" y="824"/>
                </a:lnTo>
                <a:lnTo>
                  <a:pt x="175" y="822"/>
                </a:lnTo>
                <a:lnTo>
                  <a:pt x="173" y="824"/>
                </a:lnTo>
                <a:lnTo>
                  <a:pt x="173" y="822"/>
                </a:lnTo>
                <a:lnTo>
                  <a:pt x="175" y="822"/>
                </a:lnTo>
                <a:close/>
                <a:moveTo>
                  <a:pt x="176" y="821"/>
                </a:moveTo>
                <a:lnTo>
                  <a:pt x="176" y="822"/>
                </a:lnTo>
                <a:lnTo>
                  <a:pt x="178" y="822"/>
                </a:lnTo>
                <a:lnTo>
                  <a:pt x="178" y="824"/>
                </a:lnTo>
                <a:lnTo>
                  <a:pt x="178" y="825"/>
                </a:lnTo>
                <a:lnTo>
                  <a:pt x="176" y="824"/>
                </a:lnTo>
                <a:lnTo>
                  <a:pt x="175" y="822"/>
                </a:lnTo>
                <a:lnTo>
                  <a:pt x="176" y="822"/>
                </a:lnTo>
                <a:lnTo>
                  <a:pt x="176" y="821"/>
                </a:lnTo>
                <a:close/>
                <a:moveTo>
                  <a:pt x="176" y="819"/>
                </a:moveTo>
                <a:lnTo>
                  <a:pt x="175" y="821"/>
                </a:lnTo>
                <a:lnTo>
                  <a:pt x="175" y="819"/>
                </a:lnTo>
                <a:lnTo>
                  <a:pt x="175" y="821"/>
                </a:lnTo>
                <a:lnTo>
                  <a:pt x="175" y="819"/>
                </a:lnTo>
                <a:lnTo>
                  <a:pt x="176" y="819"/>
                </a:lnTo>
                <a:close/>
                <a:moveTo>
                  <a:pt x="168" y="813"/>
                </a:moveTo>
                <a:lnTo>
                  <a:pt x="168" y="811"/>
                </a:lnTo>
                <a:lnTo>
                  <a:pt x="168" y="813"/>
                </a:lnTo>
                <a:close/>
                <a:moveTo>
                  <a:pt x="352" y="809"/>
                </a:moveTo>
                <a:lnTo>
                  <a:pt x="352" y="811"/>
                </a:lnTo>
                <a:lnTo>
                  <a:pt x="354" y="811"/>
                </a:lnTo>
                <a:lnTo>
                  <a:pt x="354" y="813"/>
                </a:lnTo>
                <a:lnTo>
                  <a:pt x="355" y="813"/>
                </a:lnTo>
                <a:lnTo>
                  <a:pt x="355" y="814"/>
                </a:lnTo>
                <a:lnTo>
                  <a:pt x="355" y="816"/>
                </a:lnTo>
                <a:lnTo>
                  <a:pt x="357" y="816"/>
                </a:lnTo>
                <a:lnTo>
                  <a:pt x="357" y="817"/>
                </a:lnTo>
                <a:lnTo>
                  <a:pt x="357" y="819"/>
                </a:lnTo>
                <a:lnTo>
                  <a:pt x="357" y="821"/>
                </a:lnTo>
                <a:lnTo>
                  <a:pt x="359" y="821"/>
                </a:lnTo>
                <a:lnTo>
                  <a:pt x="359" y="822"/>
                </a:lnTo>
                <a:lnTo>
                  <a:pt x="359" y="824"/>
                </a:lnTo>
                <a:lnTo>
                  <a:pt x="359" y="825"/>
                </a:lnTo>
                <a:lnTo>
                  <a:pt x="360" y="827"/>
                </a:lnTo>
                <a:lnTo>
                  <a:pt x="360" y="829"/>
                </a:lnTo>
                <a:lnTo>
                  <a:pt x="360" y="830"/>
                </a:lnTo>
                <a:lnTo>
                  <a:pt x="360" y="832"/>
                </a:lnTo>
                <a:lnTo>
                  <a:pt x="360" y="833"/>
                </a:lnTo>
                <a:lnTo>
                  <a:pt x="360" y="835"/>
                </a:lnTo>
                <a:lnTo>
                  <a:pt x="359" y="835"/>
                </a:lnTo>
                <a:lnTo>
                  <a:pt x="359" y="833"/>
                </a:lnTo>
                <a:lnTo>
                  <a:pt x="357" y="832"/>
                </a:lnTo>
                <a:lnTo>
                  <a:pt x="357" y="830"/>
                </a:lnTo>
                <a:lnTo>
                  <a:pt x="355" y="829"/>
                </a:lnTo>
                <a:lnTo>
                  <a:pt x="355" y="827"/>
                </a:lnTo>
                <a:lnTo>
                  <a:pt x="355" y="825"/>
                </a:lnTo>
                <a:lnTo>
                  <a:pt x="354" y="825"/>
                </a:lnTo>
                <a:lnTo>
                  <a:pt x="354" y="824"/>
                </a:lnTo>
                <a:lnTo>
                  <a:pt x="354" y="822"/>
                </a:lnTo>
                <a:lnTo>
                  <a:pt x="354" y="821"/>
                </a:lnTo>
                <a:lnTo>
                  <a:pt x="354" y="819"/>
                </a:lnTo>
                <a:lnTo>
                  <a:pt x="354" y="817"/>
                </a:lnTo>
                <a:lnTo>
                  <a:pt x="354" y="816"/>
                </a:lnTo>
                <a:lnTo>
                  <a:pt x="354" y="817"/>
                </a:lnTo>
                <a:lnTo>
                  <a:pt x="352" y="817"/>
                </a:lnTo>
                <a:lnTo>
                  <a:pt x="352" y="816"/>
                </a:lnTo>
                <a:lnTo>
                  <a:pt x="352" y="814"/>
                </a:lnTo>
                <a:lnTo>
                  <a:pt x="352" y="813"/>
                </a:lnTo>
                <a:lnTo>
                  <a:pt x="352" y="814"/>
                </a:lnTo>
                <a:lnTo>
                  <a:pt x="352" y="813"/>
                </a:lnTo>
                <a:lnTo>
                  <a:pt x="352" y="811"/>
                </a:lnTo>
                <a:lnTo>
                  <a:pt x="352" y="809"/>
                </a:lnTo>
                <a:close/>
                <a:moveTo>
                  <a:pt x="282" y="806"/>
                </a:moveTo>
                <a:lnTo>
                  <a:pt x="282" y="808"/>
                </a:lnTo>
                <a:lnTo>
                  <a:pt x="283" y="808"/>
                </a:lnTo>
                <a:lnTo>
                  <a:pt x="283" y="809"/>
                </a:lnTo>
                <a:lnTo>
                  <a:pt x="283" y="811"/>
                </a:lnTo>
                <a:lnTo>
                  <a:pt x="282" y="811"/>
                </a:lnTo>
                <a:lnTo>
                  <a:pt x="282" y="809"/>
                </a:lnTo>
                <a:lnTo>
                  <a:pt x="280" y="809"/>
                </a:lnTo>
                <a:lnTo>
                  <a:pt x="280" y="808"/>
                </a:lnTo>
                <a:lnTo>
                  <a:pt x="282" y="808"/>
                </a:lnTo>
                <a:lnTo>
                  <a:pt x="282" y="806"/>
                </a:lnTo>
                <a:close/>
                <a:moveTo>
                  <a:pt x="168" y="806"/>
                </a:moveTo>
                <a:lnTo>
                  <a:pt x="170" y="806"/>
                </a:lnTo>
                <a:lnTo>
                  <a:pt x="170" y="808"/>
                </a:lnTo>
                <a:lnTo>
                  <a:pt x="168" y="808"/>
                </a:lnTo>
                <a:lnTo>
                  <a:pt x="168" y="809"/>
                </a:lnTo>
                <a:lnTo>
                  <a:pt x="168" y="808"/>
                </a:lnTo>
                <a:lnTo>
                  <a:pt x="168" y="809"/>
                </a:lnTo>
                <a:lnTo>
                  <a:pt x="168" y="808"/>
                </a:lnTo>
                <a:lnTo>
                  <a:pt x="168" y="809"/>
                </a:lnTo>
                <a:lnTo>
                  <a:pt x="167" y="808"/>
                </a:lnTo>
                <a:lnTo>
                  <a:pt x="168" y="808"/>
                </a:lnTo>
                <a:lnTo>
                  <a:pt x="167" y="808"/>
                </a:lnTo>
                <a:lnTo>
                  <a:pt x="168" y="808"/>
                </a:lnTo>
                <a:lnTo>
                  <a:pt x="167" y="808"/>
                </a:lnTo>
                <a:lnTo>
                  <a:pt x="167" y="806"/>
                </a:lnTo>
                <a:lnTo>
                  <a:pt x="168" y="806"/>
                </a:lnTo>
                <a:close/>
                <a:moveTo>
                  <a:pt x="274" y="808"/>
                </a:moveTo>
                <a:lnTo>
                  <a:pt x="274" y="806"/>
                </a:lnTo>
                <a:lnTo>
                  <a:pt x="274" y="808"/>
                </a:lnTo>
                <a:close/>
                <a:moveTo>
                  <a:pt x="352" y="798"/>
                </a:moveTo>
                <a:lnTo>
                  <a:pt x="354" y="798"/>
                </a:lnTo>
                <a:lnTo>
                  <a:pt x="354" y="800"/>
                </a:lnTo>
                <a:lnTo>
                  <a:pt x="354" y="801"/>
                </a:lnTo>
                <a:lnTo>
                  <a:pt x="354" y="803"/>
                </a:lnTo>
                <a:lnTo>
                  <a:pt x="354" y="805"/>
                </a:lnTo>
                <a:lnTo>
                  <a:pt x="354" y="806"/>
                </a:lnTo>
                <a:lnTo>
                  <a:pt x="354" y="805"/>
                </a:lnTo>
                <a:lnTo>
                  <a:pt x="354" y="806"/>
                </a:lnTo>
                <a:lnTo>
                  <a:pt x="354" y="805"/>
                </a:lnTo>
                <a:lnTo>
                  <a:pt x="352" y="805"/>
                </a:lnTo>
                <a:lnTo>
                  <a:pt x="352" y="803"/>
                </a:lnTo>
                <a:lnTo>
                  <a:pt x="351" y="803"/>
                </a:lnTo>
                <a:lnTo>
                  <a:pt x="351" y="801"/>
                </a:lnTo>
                <a:lnTo>
                  <a:pt x="351" y="800"/>
                </a:lnTo>
                <a:lnTo>
                  <a:pt x="351" y="798"/>
                </a:lnTo>
                <a:lnTo>
                  <a:pt x="352" y="798"/>
                </a:lnTo>
                <a:close/>
                <a:moveTo>
                  <a:pt x="267" y="798"/>
                </a:moveTo>
                <a:lnTo>
                  <a:pt x="267" y="797"/>
                </a:lnTo>
                <a:lnTo>
                  <a:pt x="269" y="797"/>
                </a:lnTo>
                <a:lnTo>
                  <a:pt x="269" y="798"/>
                </a:lnTo>
                <a:lnTo>
                  <a:pt x="267" y="798"/>
                </a:lnTo>
                <a:close/>
                <a:moveTo>
                  <a:pt x="160" y="795"/>
                </a:moveTo>
                <a:lnTo>
                  <a:pt x="160" y="797"/>
                </a:lnTo>
                <a:lnTo>
                  <a:pt x="160" y="795"/>
                </a:lnTo>
                <a:close/>
                <a:moveTo>
                  <a:pt x="269" y="793"/>
                </a:moveTo>
                <a:lnTo>
                  <a:pt x="269" y="795"/>
                </a:lnTo>
                <a:lnTo>
                  <a:pt x="269" y="793"/>
                </a:lnTo>
                <a:close/>
                <a:moveTo>
                  <a:pt x="85" y="795"/>
                </a:moveTo>
                <a:lnTo>
                  <a:pt x="85" y="793"/>
                </a:lnTo>
                <a:lnTo>
                  <a:pt x="85" y="795"/>
                </a:lnTo>
                <a:lnTo>
                  <a:pt x="87" y="795"/>
                </a:lnTo>
                <a:lnTo>
                  <a:pt x="85" y="795"/>
                </a:lnTo>
                <a:close/>
                <a:moveTo>
                  <a:pt x="335" y="795"/>
                </a:moveTo>
                <a:lnTo>
                  <a:pt x="335" y="793"/>
                </a:lnTo>
                <a:lnTo>
                  <a:pt x="335" y="795"/>
                </a:lnTo>
                <a:close/>
                <a:moveTo>
                  <a:pt x="266" y="793"/>
                </a:moveTo>
                <a:lnTo>
                  <a:pt x="267" y="793"/>
                </a:lnTo>
                <a:lnTo>
                  <a:pt x="267" y="795"/>
                </a:lnTo>
                <a:lnTo>
                  <a:pt x="266" y="795"/>
                </a:lnTo>
                <a:lnTo>
                  <a:pt x="266" y="793"/>
                </a:lnTo>
                <a:close/>
                <a:moveTo>
                  <a:pt x="275" y="793"/>
                </a:moveTo>
                <a:lnTo>
                  <a:pt x="277" y="795"/>
                </a:lnTo>
                <a:lnTo>
                  <a:pt x="277" y="797"/>
                </a:lnTo>
                <a:lnTo>
                  <a:pt x="275" y="797"/>
                </a:lnTo>
                <a:lnTo>
                  <a:pt x="275" y="795"/>
                </a:lnTo>
                <a:lnTo>
                  <a:pt x="274" y="795"/>
                </a:lnTo>
                <a:lnTo>
                  <a:pt x="275" y="795"/>
                </a:lnTo>
                <a:lnTo>
                  <a:pt x="275" y="793"/>
                </a:lnTo>
                <a:close/>
                <a:moveTo>
                  <a:pt x="98" y="792"/>
                </a:moveTo>
                <a:lnTo>
                  <a:pt x="98" y="793"/>
                </a:lnTo>
                <a:lnTo>
                  <a:pt x="98" y="795"/>
                </a:lnTo>
                <a:lnTo>
                  <a:pt x="96" y="795"/>
                </a:lnTo>
                <a:lnTo>
                  <a:pt x="96" y="793"/>
                </a:lnTo>
                <a:lnTo>
                  <a:pt x="96" y="792"/>
                </a:lnTo>
                <a:lnTo>
                  <a:pt x="98" y="792"/>
                </a:lnTo>
                <a:close/>
                <a:moveTo>
                  <a:pt x="98" y="792"/>
                </a:moveTo>
                <a:lnTo>
                  <a:pt x="98" y="790"/>
                </a:lnTo>
                <a:lnTo>
                  <a:pt x="99" y="790"/>
                </a:lnTo>
                <a:lnTo>
                  <a:pt x="99" y="792"/>
                </a:lnTo>
                <a:lnTo>
                  <a:pt x="99" y="793"/>
                </a:lnTo>
                <a:lnTo>
                  <a:pt x="98" y="793"/>
                </a:lnTo>
                <a:lnTo>
                  <a:pt x="98" y="792"/>
                </a:lnTo>
                <a:lnTo>
                  <a:pt x="98" y="790"/>
                </a:lnTo>
                <a:lnTo>
                  <a:pt x="98" y="792"/>
                </a:lnTo>
                <a:close/>
                <a:moveTo>
                  <a:pt x="87" y="790"/>
                </a:moveTo>
                <a:lnTo>
                  <a:pt x="87" y="792"/>
                </a:lnTo>
                <a:lnTo>
                  <a:pt x="85" y="792"/>
                </a:lnTo>
                <a:lnTo>
                  <a:pt x="85" y="790"/>
                </a:lnTo>
                <a:lnTo>
                  <a:pt x="87" y="790"/>
                </a:lnTo>
                <a:close/>
                <a:moveTo>
                  <a:pt x="104" y="790"/>
                </a:moveTo>
                <a:lnTo>
                  <a:pt x="104" y="792"/>
                </a:lnTo>
                <a:lnTo>
                  <a:pt x="104" y="790"/>
                </a:lnTo>
                <a:lnTo>
                  <a:pt x="103" y="790"/>
                </a:lnTo>
                <a:lnTo>
                  <a:pt x="103" y="789"/>
                </a:lnTo>
                <a:lnTo>
                  <a:pt x="104" y="789"/>
                </a:lnTo>
                <a:lnTo>
                  <a:pt x="104" y="790"/>
                </a:lnTo>
                <a:close/>
                <a:moveTo>
                  <a:pt x="106" y="790"/>
                </a:moveTo>
                <a:lnTo>
                  <a:pt x="106" y="792"/>
                </a:lnTo>
                <a:lnTo>
                  <a:pt x="106" y="790"/>
                </a:lnTo>
                <a:lnTo>
                  <a:pt x="104" y="790"/>
                </a:lnTo>
                <a:lnTo>
                  <a:pt x="106" y="792"/>
                </a:lnTo>
                <a:lnTo>
                  <a:pt x="104" y="792"/>
                </a:lnTo>
                <a:lnTo>
                  <a:pt x="104" y="790"/>
                </a:lnTo>
                <a:lnTo>
                  <a:pt x="104" y="789"/>
                </a:lnTo>
                <a:lnTo>
                  <a:pt x="106" y="789"/>
                </a:lnTo>
                <a:lnTo>
                  <a:pt x="106" y="790"/>
                </a:lnTo>
                <a:close/>
                <a:moveTo>
                  <a:pt x="256" y="789"/>
                </a:moveTo>
                <a:lnTo>
                  <a:pt x="258" y="789"/>
                </a:lnTo>
                <a:lnTo>
                  <a:pt x="258" y="790"/>
                </a:lnTo>
                <a:lnTo>
                  <a:pt x="256" y="789"/>
                </a:lnTo>
                <a:close/>
                <a:moveTo>
                  <a:pt x="285" y="787"/>
                </a:moveTo>
                <a:lnTo>
                  <a:pt x="287" y="787"/>
                </a:lnTo>
                <a:lnTo>
                  <a:pt x="287" y="789"/>
                </a:lnTo>
                <a:lnTo>
                  <a:pt x="287" y="790"/>
                </a:lnTo>
                <a:lnTo>
                  <a:pt x="287" y="792"/>
                </a:lnTo>
                <a:lnTo>
                  <a:pt x="287" y="793"/>
                </a:lnTo>
                <a:lnTo>
                  <a:pt x="287" y="795"/>
                </a:lnTo>
                <a:lnTo>
                  <a:pt x="287" y="797"/>
                </a:lnTo>
                <a:lnTo>
                  <a:pt x="287" y="798"/>
                </a:lnTo>
                <a:lnTo>
                  <a:pt x="287" y="800"/>
                </a:lnTo>
                <a:lnTo>
                  <a:pt x="287" y="801"/>
                </a:lnTo>
                <a:lnTo>
                  <a:pt x="285" y="801"/>
                </a:lnTo>
                <a:lnTo>
                  <a:pt x="285" y="803"/>
                </a:lnTo>
                <a:lnTo>
                  <a:pt x="285" y="805"/>
                </a:lnTo>
                <a:lnTo>
                  <a:pt x="285" y="806"/>
                </a:lnTo>
                <a:lnTo>
                  <a:pt x="283" y="806"/>
                </a:lnTo>
                <a:lnTo>
                  <a:pt x="283" y="805"/>
                </a:lnTo>
                <a:lnTo>
                  <a:pt x="282" y="805"/>
                </a:lnTo>
                <a:lnTo>
                  <a:pt x="282" y="803"/>
                </a:lnTo>
                <a:lnTo>
                  <a:pt x="282" y="801"/>
                </a:lnTo>
                <a:lnTo>
                  <a:pt x="283" y="801"/>
                </a:lnTo>
                <a:lnTo>
                  <a:pt x="282" y="801"/>
                </a:lnTo>
                <a:lnTo>
                  <a:pt x="283" y="800"/>
                </a:lnTo>
                <a:lnTo>
                  <a:pt x="282" y="800"/>
                </a:lnTo>
                <a:lnTo>
                  <a:pt x="282" y="801"/>
                </a:lnTo>
                <a:lnTo>
                  <a:pt x="282" y="800"/>
                </a:lnTo>
                <a:lnTo>
                  <a:pt x="280" y="800"/>
                </a:lnTo>
                <a:lnTo>
                  <a:pt x="282" y="800"/>
                </a:lnTo>
                <a:lnTo>
                  <a:pt x="280" y="800"/>
                </a:lnTo>
                <a:lnTo>
                  <a:pt x="282" y="798"/>
                </a:lnTo>
                <a:lnTo>
                  <a:pt x="280" y="798"/>
                </a:lnTo>
                <a:lnTo>
                  <a:pt x="280" y="797"/>
                </a:lnTo>
                <a:lnTo>
                  <a:pt x="280" y="798"/>
                </a:lnTo>
                <a:lnTo>
                  <a:pt x="280" y="797"/>
                </a:lnTo>
                <a:lnTo>
                  <a:pt x="279" y="797"/>
                </a:lnTo>
                <a:lnTo>
                  <a:pt x="280" y="797"/>
                </a:lnTo>
                <a:lnTo>
                  <a:pt x="280" y="795"/>
                </a:lnTo>
                <a:lnTo>
                  <a:pt x="282" y="795"/>
                </a:lnTo>
                <a:lnTo>
                  <a:pt x="280" y="795"/>
                </a:lnTo>
                <a:lnTo>
                  <a:pt x="279" y="795"/>
                </a:lnTo>
                <a:lnTo>
                  <a:pt x="280" y="795"/>
                </a:lnTo>
                <a:lnTo>
                  <a:pt x="279" y="795"/>
                </a:lnTo>
                <a:lnTo>
                  <a:pt x="279" y="793"/>
                </a:lnTo>
                <a:lnTo>
                  <a:pt x="279" y="792"/>
                </a:lnTo>
                <a:lnTo>
                  <a:pt x="277" y="792"/>
                </a:lnTo>
                <a:lnTo>
                  <a:pt x="279" y="790"/>
                </a:lnTo>
                <a:lnTo>
                  <a:pt x="277" y="790"/>
                </a:lnTo>
                <a:lnTo>
                  <a:pt x="279" y="790"/>
                </a:lnTo>
                <a:lnTo>
                  <a:pt x="277" y="790"/>
                </a:lnTo>
                <a:lnTo>
                  <a:pt x="279" y="790"/>
                </a:lnTo>
                <a:lnTo>
                  <a:pt x="279" y="789"/>
                </a:lnTo>
                <a:lnTo>
                  <a:pt x="279" y="787"/>
                </a:lnTo>
                <a:lnTo>
                  <a:pt x="280" y="787"/>
                </a:lnTo>
                <a:lnTo>
                  <a:pt x="282" y="787"/>
                </a:lnTo>
                <a:lnTo>
                  <a:pt x="283" y="787"/>
                </a:lnTo>
                <a:lnTo>
                  <a:pt x="285" y="787"/>
                </a:lnTo>
                <a:close/>
                <a:moveTo>
                  <a:pt x="85" y="785"/>
                </a:moveTo>
                <a:lnTo>
                  <a:pt x="87" y="785"/>
                </a:lnTo>
                <a:lnTo>
                  <a:pt x="87" y="787"/>
                </a:lnTo>
                <a:lnTo>
                  <a:pt x="85" y="787"/>
                </a:lnTo>
                <a:lnTo>
                  <a:pt x="85" y="785"/>
                </a:lnTo>
                <a:close/>
                <a:moveTo>
                  <a:pt x="106" y="785"/>
                </a:moveTo>
                <a:lnTo>
                  <a:pt x="107" y="785"/>
                </a:lnTo>
                <a:lnTo>
                  <a:pt x="106" y="785"/>
                </a:lnTo>
                <a:lnTo>
                  <a:pt x="107" y="785"/>
                </a:lnTo>
                <a:lnTo>
                  <a:pt x="107" y="787"/>
                </a:lnTo>
                <a:lnTo>
                  <a:pt x="106" y="787"/>
                </a:lnTo>
                <a:lnTo>
                  <a:pt x="107" y="787"/>
                </a:lnTo>
                <a:lnTo>
                  <a:pt x="106" y="787"/>
                </a:lnTo>
                <a:lnTo>
                  <a:pt x="106" y="785"/>
                </a:lnTo>
                <a:close/>
                <a:moveTo>
                  <a:pt x="154" y="785"/>
                </a:moveTo>
                <a:lnTo>
                  <a:pt x="152" y="785"/>
                </a:lnTo>
                <a:lnTo>
                  <a:pt x="152" y="784"/>
                </a:lnTo>
                <a:lnTo>
                  <a:pt x="154" y="784"/>
                </a:lnTo>
                <a:lnTo>
                  <a:pt x="154" y="785"/>
                </a:lnTo>
                <a:close/>
                <a:moveTo>
                  <a:pt x="103" y="784"/>
                </a:moveTo>
                <a:lnTo>
                  <a:pt x="104" y="784"/>
                </a:lnTo>
                <a:lnTo>
                  <a:pt x="104" y="785"/>
                </a:lnTo>
                <a:lnTo>
                  <a:pt x="104" y="784"/>
                </a:lnTo>
                <a:lnTo>
                  <a:pt x="106" y="784"/>
                </a:lnTo>
                <a:lnTo>
                  <a:pt x="106" y="785"/>
                </a:lnTo>
                <a:lnTo>
                  <a:pt x="104" y="785"/>
                </a:lnTo>
                <a:lnTo>
                  <a:pt x="106" y="785"/>
                </a:lnTo>
                <a:lnTo>
                  <a:pt x="106" y="787"/>
                </a:lnTo>
                <a:lnTo>
                  <a:pt x="106" y="789"/>
                </a:lnTo>
                <a:lnTo>
                  <a:pt x="106" y="790"/>
                </a:lnTo>
                <a:lnTo>
                  <a:pt x="106" y="789"/>
                </a:lnTo>
                <a:lnTo>
                  <a:pt x="106" y="790"/>
                </a:lnTo>
                <a:lnTo>
                  <a:pt x="106" y="789"/>
                </a:lnTo>
                <a:lnTo>
                  <a:pt x="104" y="787"/>
                </a:lnTo>
                <a:lnTo>
                  <a:pt x="104" y="789"/>
                </a:lnTo>
                <a:lnTo>
                  <a:pt x="106" y="789"/>
                </a:lnTo>
                <a:lnTo>
                  <a:pt x="104" y="789"/>
                </a:lnTo>
                <a:lnTo>
                  <a:pt x="104" y="790"/>
                </a:lnTo>
                <a:lnTo>
                  <a:pt x="104" y="789"/>
                </a:lnTo>
                <a:lnTo>
                  <a:pt x="104" y="787"/>
                </a:lnTo>
                <a:lnTo>
                  <a:pt x="103" y="787"/>
                </a:lnTo>
                <a:lnTo>
                  <a:pt x="103" y="785"/>
                </a:lnTo>
                <a:lnTo>
                  <a:pt x="103" y="784"/>
                </a:lnTo>
                <a:lnTo>
                  <a:pt x="101" y="784"/>
                </a:lnTo>
                <a:lnTo>
                  <a:pt x="103" y="784"/>
                </a:lnTo>
                <a:close/>
                <a:moveTo>
                  <a:pt x="151" y="784"/>
                </a:moveTo>
                <a:lnTo>
                  <a:pt x="151" y="785"/>
                </a:lnTo>
                <a:lnTo>
                  <a:pt x="151" y="784"/>
                </a:lnTo>
                <a:close/>
                <a:moveTo>
                  <a:pt x="155" y="785"/>
                </a:moveTo>
                <a:lnTo>
                  <a:pt x="154" y="785"/>
                </a:lnTo>
                <a:lnTo>
                  <a:pt x="154" y="784"/>
                </a:lnTo>
                <a:lnTo>
                  <a:pt x="154" y="782"/>
                </a:lnTo>
                <a:lnTo>
                  <a:pt x="154" y="784"/>
                </a:lnTo>
                <a:lnTo>
                  <a:pt x="155" y="784"/>
                </a:lnTo>
                <a:lnTo>
                  <a:pt x="155" y="785"/>
                </a:lnTo>
                <a:close/>
                <a:moveTo>
                  <a:pt x="106" y="782"/>
                </a:moveTo>
                <a:lnTo>
                  <a:pt x="106" y="784"/>
                </a:lnTo>
                <a:lnTo>
                  <a:pt x="106" y="782"/>
                </a:lnTo>
                <a:lnTo>
                  <a:pt x="106" y="781"/>
                </a:lnTo>
                <a:lnTo>
                  <a:pt x="106" y="782"/>
                </a:lnTo>
                <a:close/>
                <a:moveTo>
                  <a:pt x="107" y="781"/>
                </a:moveTo>
                <a:lnTo>
                  <a:pt x="106" y="781"/>
                </a:lnTo>
                <a:lnTo>
                  <a:pt x="106" y="779"/>
                </a:lnTo>
                <a:lnTo>
                  <a:pt x="107" y="781"/>
                </a:lnTo>
                <a:close/>
                <a:moveTo>
                  <a:pt x="344" y="779"/>
                </a:moveTo>
                <a:lnTo>
                  <a:pt x="344" y="781"/>
                </a:lnTo>
                <a:lnTo>
                  <a:pt x="346" y="781"/>
                </a:lnTo>
                <a:lnTo>
                  <a:pt x="346" y="782"/>
                </a:lnTo>
                <a:lnTo>
                  <a:pt x="346" y="784"/>
                </a:lnTo>
                <a:lnTo>
                  <a:pt x="346" y="785"/>
                </a:lnTo>
                <a:lnTo>
                  <a:pt x="346" y="787"/>
                </a:lnTo>
                <a:lnTo>
                  <a:pt x="346" y="789"/>
                </a:lnTo>
                <a:lnTo>
                  <a:pt x="347" y="790"/>
                </a:lnTo>
                <a:lnTo>
                  <a:pt x="347" y="792"/>
                </a:lnTo>
                <a:lnTo>
                  <a:pt x="347" y="793"/>
                </a:lnTo>
                <a:lnTo>
                  <a:pt x="347" y="795"/>
                </a:lnTo>
                <a:lnTo>
                  <a:pt x="347" y="797"/>
                </a:lnTo>
                <a:lnTo>
                  <a:pt x="347" y="798"/>
                </a:lnTo>
                <a:lnTo>
                  <a:pt x="349" y="798"/>
                </a:lnTo>
                <a:lnTo>
                  <a:pt x="349" y="800"/>
                </a:lnTo>
                <a:lnTo>
                  <a:pt x="349" y="801"/>
                </a:lnTo>
                <a:lnTo>
                  <a:pt x="349" y="803"/>
                </a:lnTo>
                <a:lnTo>
                  <a:pt x="349" y="805"/>
                </a:lnTo>
                <a:lnTo>
                  <a:pt x="349" y="806"/>
                </a:lnTo>
                <a:lnTo>
                  <a:pt x="351" y="808"/>
                </a:lnTo>
                <a:lnTo>
                  <a:pt x="351" y="809"/>
                </a:lnTo>
                <a:lnTo>
                  <a:pt x="351" y="811"/>
                </a:lnTo>
                <a:lnTo>
                  <a:pt x="351" y="813"/>
                </a:lnTo>
                <a:lnTo>
                  <a:pt x="351" y="814"/>
                </a:lnTo>
                <a:lnTo>
                  <a:pt x="352" y="814"/>
                </a:lnTo>
                <a:lnTo>
                  <a:pt x="351" y="814"/>
                </a:lnTo>
                <a:lnTo>
                  <a:pt x="351" y="816"/>
                </a:lnTo>
                <a:lnTo>
                  <a:pt x="352" y="816"/>
                </a:lnTo>
                <a:lnTo>
                  <a:pt x="351" y="817"/>
                </a:lnTo>
                <a:lnTo>
                  <a:pt x="351" y="819"/>
                </a:lnTo>
                <a:lnTo>
                  <a:pt x="352" y="819"/>
                </a:lnTo>
                <a:lnTo>
                  <a:pt x="352" y="817"/>
                </a:lnTo>
                <a:lnTo>
                  <a:pt x="352" y="819"/>
                </a:lnTo>
                <a:lnTo>
                  <a:pt x="352" y="821"/>
                </a:lnTo>
                <a:lnTo>
                  <a:pt x="354" y="821"/>
                </a:lnTo>
                <a:lnTo>
                  <a:pt x="354" y="822"/>
                </a:lnTo>
                <a:lnTo>
                  <a:pt x="352" y="822"/>
                </a:lnTo>
                <a:lnTo>
                  <a:pt x="354" y="824"/>
                </a:lnTo>
                <a:lnTo>
                  <a:pt x="354" y="825"/>
                </a:lnTo>
                <a:lnTo>
                  <a:pt x="352" y="825"/>
                </a:lnTo>
                <a:lnTo>
                  <a:pt x="352" y="827"/>
                </a:lnTo>
                <a:lnTo>
                  <a:pt x="354" y="827"/>
                </a:lnTo>
                <a:lnTo>
                  <a:pt x="352" y="827"/>
                </a:lnTo>
                <a:lnTo>
                  <a:pt x="354" y="827"/>
                </a:lnTo>
                <a:lnTo>
                  <a:pt x="354" y="829"/>
                </a:lnTo>
                <a:lnTo>
                  <a:pt x="354" y="830"/>
                </a:lnTo>
                <a:lnTo>
                  <a:pt x="355" y="830"/>
                </a:lnTo>
                <a:lnTo>
                  <a:pt x="355" y="832"/>
                </a:lnTo>
                <a:lnTo>
                  <a:pt x="355" y="833"/>
                </a:lnTo>
                <a:lnTo>
                  <a:pt x="357" y="833"/>
                </a:lnTo>
                <a:lnTo>
                  <a:pt x="357" y="832"/>
                </a:lnTo>
                <a:lnTo>
                  <a:pt x="357" y="833"/>
                </a:lnTo>
                <a:lnTo>
                  <a:pt x="357" y="835"/>
                </a:lnTo>
                <a:lnTo>
                  <a:pt x="357" y="837"/>
                </a:lnTo>
                <a:lnTo>
                  <a:pt x="359" y="837"/>
                </a:lnTo>
                <a:lnTo>
                  <a:pt x="359" y="838"/>
                </a:lnTo>
                <a:lnTo>
                  <a:pt x="359" y="840"/>
                </a:lnTo>
                <a:lnTo>
                  <a:pt x="359" y="841"/>
                </a:lnTo>
                <a:lnTo>
                  <a:pt x="359" y="843"/>
                </a:lnTo>
                <a:lnTo>
                  <a:pt x="359" y="845"/>
                </a:lnTo>
                <a:lnTo>
                  <a:pt x="359" y="846"/>
                </a:lnTo>
                <a:lnTo>
                  <a:pt x="359" y="845"/>
                </a:lnTo>
                <a:lnTo>
                  <a:pt x="359" y="846"/>
                </a:lnTo>
                <a:lnTo>
                  <a:pt x="360" y="846"/>
                </a:lnTo>
                <a:lnTo>
                  <a:pt x="360" y="848"/>
                </a:lnTo>
                <a:lnTo>
                  <a:pt x="360" y="849"/>
                </a:lnTo>
                <a:lnTo>
                  <a:pt x="360" y="851"/>
                </a:lnTo>
                <a:lnTo>
                  <a:pt x="362" y="851"/>
                </a:lnTo>
                <a:lnTo>
                  <a:pt x="362" y="853"/>
                </a:lnTo>
                <a:lnTo>
                  <a:pt x="362" y="854"/>
                </a:lnTo>
                <a:lnTo>
                  <a:pt x="362" y="856"/>
                </a:lnTo>
                <a:lnTo>
                  <a:pt x="363" y="856"/>
                </a:lnTo>
                <a:lnTo>
                  <a:pt x="363" y="857"/>
                </a:lnTo>
                <a:lnTo>
                  <a:pt x="363" y="859"/>
                </a:lnTo>
                <a:lnTo>
                  <a:pt x="363" y="861"/>
                </a:lnTo>
                <a:lnTo>
                  <a:pt x="363" y="862"/>
                </a:lnTo>
                <a:lnTo>
                  <a:pt x="365" y="862"/>
                </a:lnTo>
                <a:lnTo>
                  <a:pt x="365" y="864"/>
                </a:lnTo>
                <a:lnTo>
                  <a:pt x="365" y="865"/>
                </a:lnTo>
                <a:lnTo>
                  <a:pt x="365" y="867"/>
                </a:lnTo>
                <a:lnTo>
                  <a:pt x="367" y="867"/>
                </a:lnTo>
                <a:lnTo>
                  <a:pt x="367" y="869"/>
                </a:lnTo>
                <a:lnTo>
                  <a:pt x="367" y="870"/>
                </a:lnTo>
                <a:lnTo>
                  <a:pt x="367" y="872"/>
                </a:lnTo>
                <a:lnTo>
                  <a:pt x="367" y="873"/>
                </a:lnTo>
                <a:lnTo>
                  <a:pt x="365" y="873"/>
                </a:lnTo>
                <a:lnTo>
                  <a:pt x="365" y="875"/>
                </a:lnTo>
                <a:lnTo>
                  <a:pt x="365" y="877"/>
                </a:lnTo>
                <a:lnTo>
                  <a:pt x="363" y="877"/>
                </a:lnTo>
                <a:lnTo>
                  <a:pt x="363" y="878"/>
                </a:lnTo>
                <a:lnTo>
                  <a:pt x="363" y="880"/>
                </a:lnTo>
                <a:lnTo>
                  <a:pt x="362" y="880"/>
                </a:lnTo>
                <a:lnTo>
                  <a:pt x="362" y="881"/>
                </a:lnTo>
                <a:lnTo>
                  <a:pt x="363" y="881"/>
                </a:lnTo>
                <a:lnTo>
                  <a:pt x="363" y="883"/>
                </a:lnTo>
                <a:lnTo>
                  <a:pt x="362" y="883"/>
                </a:lnTo>
                <a:lnTo>
                  <a:pt x="362" y="885"/>
                </a:lnTo>
                <a:lnTo>
                  <a:pt x="362" y="883"/>
                </a:lnTo>
                <a:lnTo>
                  <a:pt x="362" y="885"/>
                </a:lnTo>
                <a:lnTo>
                  <a:pt x="362" y="886"/>
                </a:lnTo>
                <a:lnTo>
                  <a:pt x="360" y="886"/>
                </a:lnTo>
                <a:lnTo>
                  <a:pt x="360" y="888"/>
                </a:lnTo>
                <a:lnTo>
                  <a:pt x="360" y="886"/>
                </a:lnTo>
                <a:lnTo>
                  <a:pt x="360" y="888"/>
                </a:lnTo>
                <a:lnTo>
                  <a:pt x="360" y="886"/>
                </a:lnTo>
                <a:lnTo>
                  <a:pt x="360" y="888"/>
                </a:lnTo>
                <a:lnTo>
                  <a:pt x="359" y="888"/>
                </a:lnTo>
                <a:lnTo>
                  <a:pt x="359" y="889"/>
                </a:lnTo>
                <a:lnTo>
                  <a:pt x="357" y="889"/>
                </a:lnTo>
                <a:lnTo>
                  <a:pt x="359" y="889"/>
                </a:lnTo>
                <a:lnTo>
                  <a:pt x="357" y="889"/>
                </a:lnTo>
                <a:lnTo>
                  <a:pt x="359" y="889"/>
                </a:lnTo>
                <a:lnTo>
                  <a:pt x="357" y="891"/>
                </a:lnTo>
                <a:lnTo>
                  <a:pt x="355" y="891"/>
                </a:lnTo>
                <a:lnTo>
                  <a:pt x="354" y="891"/>
                </a:lnTo>
                <a:lnTo>
                  <a:pt x="354" y="889"/>
                </a:lnTo>
                <a:lnTo>
                  <a:pt x="355" y="889"/>
                </a:lnTo>
                <a:lnTo>
                  <a:pt x="354" y="889"/>
                </a:lnTo>
                <a:lnTo>
                  <a:pt x="352" y="889"/>
                </a:lnTo>
                <a:lnTo>
                  <a:pt x="351" y="889"/>
                </a:lnTo>
                <a:lnTo>
                  <a:pt x="351" y="888"/>
                </a:lnTo>
                <a:lnTo>
                  <a:pt x="351" y="889"/>
                </a:lnTo>
                <a:lnTo>
                  <a:pt x="349" y="889"/>
                </a:lnTo>
                <a:lnTo>
                  <a:pt x="349" y="888"/>
                </a:lnTo>
                <a:lnTo>
                  <a:pt x="347" y="888"/>
                </a:lnTo>
                <a:lnTo>
                  <a:pt x="346" y="888"/>
                </a:lnTo>
                <a:lnTo>
                  <a:pt x="346" y="886"/>
                </a:lnTo>
                <a:lnTo>
                  <a:pt x="344" y="886"/>
                </a:lnTo>
                <a:lnTo>
                  <a:pt x="343" y="886"/>
                </a:lnTo>
                <a:lnTo>
                  <a:pt x="343" y="885"/>
                </a:lnTo>
                <a:lnTo>
                  <a:pt x="343" y="883"/>
                </a:lnTo>
                <a:lnTo>
                  <a:pt x="341" y="883"/>
                </a:lnTo>
                <a:lnTo>
                  <a:pt x="339" y="883"/>
                </a:lnTo>
                <a:lnTo>
                  <a:pt x="341" y="881"/>
                </a:lnTo>
                <a:lnTo>
                  <a:pt x="339" y="880"/>
                </a:lnTo>
                <a:lnTo>
                  <a:pt x="339" y="881"/>
                </a:lnTo>
                <a:lnTo>
                  <a:pt x="339" y="880"/>
                </a:lnTo>
                <a:lnTo>
                  <a:pt x="338" y="880"/>
                </a:lnTo>
                <a:lnTo>
                  <a:pt x="336" y="880"/>
                </a:lnTo>
                <a:lnTo>
                  <a:pt x="336" y="881"/>
                </a:lnTo>
                <a:lnTo>
                  <a:pt x="335" y="881"/>
                </a:lnTo>
                <a:lnTo>
                  <a:pt x="336" y="881"/>
                </a:lnTo>
                <a:lnTo>
                  <a:pt x="335" y="880"/>
                </a:lnTo>
                <a:lnTo>
                  <a:pt x="333" y="880"/>
                </a:lnTo>
                <a:lnTo>
                  <a:pt x="333" y="878"/>
                </a:lnTo>
                <a:lnTo>
                  <a:pt x="331" y="878"/>
                </a:lnTo>
                <a:lnTo>
                  <a:pt x="331" y="877"/>
                </a:lnTo>
                <a:lnTo>
                  <a:pt x="330" y="877"/>
                </a:lnTo>
                <a:lnTo>
                  <a:pt x="330" y="878"/>
                </a:lnTo>
                <a:lnTo>
                  <a:pt x="330" y="877"/>
                </a:lnTo>
                <a:lnTo>
                  <a:pt x="328" y="877"/>
                </a:lnTo>
                <a:lnTo>
                  <a:pt x="328" y="875"/>
                </a:lnTo>
                <a:lnTo>
                  <a:pt x="327" y="875"/>
                </a:lnTo>
                <a:lnTo>
                  <a:pt x="325" y="875"/>
                </a:lnTo>
                <a:lnTo>
                  <a:pt x="325" y="873"/>
                </a:lnTo>
                <a:lnTo>
                  <a:pt x="323" y="873"/>
                </a:lnTo>
                <a:lnTo>
                  <a:pt x="322" y="873"/>
                </a:lnTo>
                <a:lnTo>
                  <a:pt x="322" y="872"/>
                </a:lnTo>
                <a:lnTo>
                  <a:pt x="320" y="872"/>
                </a:lnTo>
                <a:lnTo>
                  <a:pt x="320" y="870"/>
                </a:lnTo>
                <a:lnTo>
                  <a:pt x="322" y="870"/>
                </a:lnTo>
                <a:lnTo>
                  <a:pt x="323" y="870"/>
                </a:lnTo>
                <a:lnTo>
                  <a:pt x="322" y="870"/>
                </a:lnTo>
                <a:lnTo>
                  <a:pt x="322" y="869"/>
                </a:lnTo>
                <a:lnTo>
                  <a:pt x="320" y="869"/>
                </a:lnTo>
                <a:lnTo>
                  <a:pt x="319" y="869"/>
                </a:lnTo>
                <a:lnTo>
                  <a:pt x="317" y="869"/>
                </a:lnTo>
                <a:lnTo>
                  <a:pt x="317" y="867"/>
                </a:lnTo>
                <a:lnTo>
                  <a:pt x="315" y="867"/>
                </a:lnTo>
                <a:lnTo>
                  <a:pt x="314" y="865"/>
                </a:lnTo>
                <a:lnTo>
                  <a:pt x="312" y="865"/>
                </a:lnTo>
                <a:lnTo>
                  <a:pt x="312" y="864"/>
                </a:lnTo>
                <a:lnTo>
                  <a:pt x="312" y="862"/>
                </a:lnTo>
                <a:lnTo>
                  <a:pt x="311" y="862"/>
                </a:lnTo>
                <a:lnTo>
                  <a:pt x="312" y="862"/>
                </a:lnTo>
                <a:lnTo>
                  <a:pt x="311" y="862"/>
                </a:lnTo>
                <a:lnTo>
                  <a:pt x="309" y="862"/>
                </a:lnTo>
                <a:lnTo>
                  <a:pt x="309" y="861"/>
                </a:lnTo>
                <a:lnTo>
                  <a:pt x="307" y="861"/>
                </a:lnTo>
                <a:lnTo>
                  <a:pt x="307" y="862"/>
                </a:lnTo>
                <a:lnTo>
                  <a:pt x="307" y="861"/>
                </a:lnTo>
                <a:lnTo>
                  <a:pt x="306" y="861"/>
                </a:lnTo>
                <a:lnTo>
                  <a:pt x="304" y="861"/>
                </a:lnTo>
                <a:lnTo>
                  <a:pt x="303" y="861"/>
                </a:lnTo>
                <a:lnTo>
                  <a:pt x="303" y="859"/>
                </a:lnTo>
                <a:lnTo>
                  <a:pt x="303" y="857"/>
                </a:lnTo>
                <a:lnTo>
                  <a:pt x="301" y="857"/>
                </a:lnTo>
                <a:lnTo>
                  <a:pt x="301" y="856"/>
                </a:lnTo>
                <a:lnTo>
                  <a:pt x="303" y="856"/>
                </a:lnTo>
                <a:lnTo>
                  <a:pt x="304" y="856"/>
                </a:lnTo>
                <a:lnTo>
                  <a:pt x="306" y="856"/>
                </a:lnTo>
                <a:lnTo>
                  <a:pt x="307" y="856"/>
                </a:lnTo>
                <a:lnTo>
                  <a:pt x="306" y="856"/>
                </a:lnTo>
                <a:lnTo>
                  <a:pt x="304" y="856"/>
                </a:lnTo>
                <a:lnTo>
                  <a:pt x="304" y="854"/>
                </a:lnTo>
                <a:lnTo>
                  <a:pt x="304" y="853"/>
                </a:lnTo>
                <a:lnTo>
                  <a:pt x="306" y="853"/>
                </a:lnTo>
                <a:lnTo>
                  <a:pt x="304" y="853"/>
                </a:lnTo>
                <a:lnTo>
                  <a:pt x="304" y="851"/>
                </a:lnTo>
                <a:lnTo>
                  <a:pt x="304" y="853"/>
                </a:lnTo>
                <a:lnTo>
                  <a:pt x="304" y="851"/>
                </a:lnTo>
                <a:lnTo>
                  <a:pt x="306" y="851"/>
                </a:lnTo>
                <a:lnTo>
                  <a:pt x="306" y="849"/>
                </a:lnTo>
                <a:lnTo>
                  <a:pt x="304" y="849"/>
                </a:lnTo>
                <a:lnTo>
                  <a:pt x="304" y="851"/>
                </a:lnTo>
                <a:lnTo>
                  <a:pt x="304" y="849"/>
                </a:lnTo>
                <a:lnTo>
                  <a:pt x="304" y="851"/>
                </a:lnTo>
                <a:lnTo>
                  <a:pt x="304" y="853"/>
                </a:lnTo>
                <a:lnTo>
                  <a:pt x="303" y="853"/>
                </a:lnTo>
                <a:lnTo>
                  <a:pt x="303" y="854"/>
                </a:lnTo>
                <a:lnTo>
                  <a:pt x="301" y="854"/>
                </a:lnTo>
                <a:lnTo>
                  <a:pt x="301" y="853"/>
                </a:lnTo>
                <a:lnTo>
                  <a:pt x="301" y="851"/>
                </a:lnTo>
                <a:lnTo>
                  <a:pt x="299" y="851"/>
                </a:lnTo>
                <a:lnTo>
                  <a:pt x="301" y="851"/>
                </a:lnTo>
                <a:lnTo>
                  <a:pt x="299" y="851"/>
                </a:lnTo>
                <a:lnTo>
                  <a:pt x="299" y="853"/>
                </a:lnTo>
                <a:lnTo>
                  <a:pt x="298" y="853"/>
                </a:lnTo>
                <a:lnTo>
                  <a:pt x="298" y="854"/>
                </a:lnTo>
                <a:lnTo>
                  <a:pt x="296" y="854"/>
                </a:lnTo>
                <a:lnTo>
                  <a:pt x="298" y="854"/>
                </a:lnTo>
                <a:lnTo>
                  <a:pt x="296" y="854"/>
                </a:lnTo>
                <a:lnTo>
                  <a:pt x="295" y="854"/>
                </a:lnTo>
                <a:lnTo>
                  <a:pt x="295" y="856"/>
                </a:lnTo>
                <a:lnTo>
                  <a:pt x="295" y="854"/>
                </a:lnTo>
                <a:lnTo>
                  <a:pt x="296" y="854"/>
                </a:lnTo>
                <a:lnTo>
                  <a:pt x="296" y="856"/>
                </a:lnTo>
                <a:lnTo>
                  <a:pt x="298" y="856"/>
                </a:lnTo>
                <a:lnTo>
                  <a:pt x="299" y="856"/>
                </a:lnTo>
                <a:lnTo>
                  <a:pt x="301" y="856"/>
                </a:lnTo>
                <a:lnTo>
                  <a:pt x="301" y="857"/>
                </a:lnTo>
                <a:lnTo>
                  <a:pt x="301" y="859"/>
                </a:lnTo>
                <a:lnTo>
                  <a:pt x="301" y="861"/>
                </a:lnTo>
                <a:lnTo>
                  <a:pt x="301" y="862"/>
                </a:lnTo>
                <a:lnTo>
                  <a:pt x="301" y="864"/>
                </a:lnTo>
                <a:lnTo>
                  <a:pt x="301" y="865"/>
                </a:lnTo>
                <a:lnTo>
                  <a:pt x="301" y="867"/>
                </a:lnTo>
                <a:lnTo>
                  <a:pt x="299" y="867"/>
                </a:lnTo>
                <a:lnTo>
                  <a:pt x="298" y="867"/>
                </a:lnTo>
                <a:lnTo>
                  <a:pt x="296" y="867"/>
                </a:lnTo>
                <a:lnTo>
                  <a:pt x="296" y="865"/>
                </a:lnTo>
                <a:lnTo>
                  <a:pt x="295" y="865"/>
                </a:lnTo>
                <a:lnTo>
                  <a:pt x="295" y="864"/>
                </a:lnTo>
                <a:lnTo>
                  <a:pt x="293" y="862"/>
                </a:lnTo>
                <a:lnTo>
                  <a:pt x="293" y="861"/>
                </a:lnTo>
                <a:lnTo>
                  <a:pt x="293" y="862"/>
                </a:lnTo>
                <a:lnTo>
                  <a:pt x="291" y="862"/>
                </a:lnTo>
                <a:lnTo>
                  <a:pt x="291" y="864"/>
                </a:lnTo>
                <a:lnTo>
                  <a:pt x="291" y="865"/>
                </a:lnTo>
                <a:lnTo>
                  <a:pt x="293" y="865"/>
                </a:lnTo>
                <a:lnTo>
                  <a:pt x="293" y="867"/>
                </a:lnTo>
                <a:lnTo>
                  <a:pt x="291" y="867"/>
                </a:lnTo>
                <a:lnTo>
                  <a:pt x="290" y="865"/>
                </a:lnTo>
                <a:lnTo>
                  <a:pt x="288" y="865"/>
                </a:lnTo>
                <a:lnTo>
                  <a:pt x="290" y="865"/>
                </a:lnTo>
                <a:lnTo>
                  <a:pt x="288" y="865"/>
                </a:lnTo>
                <a:lnTo>
                  <a:pt x="290" y="865"/>
                </a:lnTo>
                <a:lnTo>
                  <a:pt x="290" y="864"/>
                </a:lnTo>
                <a:lnTo>
                  <a:pt x="288" y="865"/>
                </a:lnTo>
                <a:lnTo>
                  <a:pt x="288" y="864"/>
                </a:lnTo>
                <a:lnTo>
                  <a:pt x="287" y="864"/>
                </a:lnTo>
                <a:lnTo>
                  <a:pt x="288" y="864"/>
                </a:lnTo>
                <a:lnTo>
                  <a:pt x="288" y="865"/>
                </a:lnTo>
                <a:lnTo>
                  <a:pt x="287" y="865"/>
                </a:lnTo>
                <a:lnTo>
                  <a:pt x="287" y="867"/>
                </a:lnTo>
                <a:lnTo>
                  <a:pt x="287" y="869"/>
                </a:lnTo>
                <a:lnTo>
                  <a:pt x="285" y="869"/>
                </a:lnTo>
                <a:lnTo>
                  <a:pt x="285" y="867"/>
                </a:lnTo>
                <a:lnTo>
                  <a:pt x="287" y="867"/>
                </a:lnTo>
                <a:lnTo>
                  <a:pt x="287" y="865"/>
                </a:lnTo>
                <a:lnTo>
                  <a:pt x="287" y="864"/>
                </a:lnTo>
                <a:lnTo>
                  <a:pt x="285" y="864"/>
                </a:lnTo>
                <a:lnTo>
                  <a:pt x="285" y="862"/>
                </a:lnTo>
                <a:lnTo>
                  <a:pt x="285" y="864"/>
                </a:lnTo>
                <a:lnTo>
                  <a:pt x="285" y="865"/>
                </a:lnTo>
                <a:lnTo>
                  <a:pt x="285" y="867"/>
                </a:lnTo>
                <a:lnTo>
                  <a:pt x="285" y="865"/>
                </a:lnTo>
                <a:lnTo>
                  <a:pt x="285" y="867"/>
                </a:lnTo>
                <a:lnTo>
                  <a:pt x="285" y="865"/>
                </a:lnTo>
                <a:lnTo>
                  <a:pt x="283" y="865"/>
                </a:lnTo>
                <a:lnTo>
                  <a:pt x="283" y="864"/>
                </a:lnTo>
                <a:lnTo>
                  <a:pt x="285" y="864"/>
                </a:lnTo>
                <a:lnTo>
                  <a:pt x="283" y="864"/>
                </a:lnTo>
                <a:lnTo>
                  <a:pt x="283" y="862"/>
                </a:lnTo>
                <a:lnTo>
                  <a:pt x="285" y="862"/>
                </a:lnTo>
                <a:lnTo>
                  <a:pt x="285" y="861"/>
                </a:lnTo>
                <a:lnTo>
                  <a:pt x="283" y="861"/>
                </a:lnTo>
                <a:lnTo>
                  <a:pt x="283" y="859"/>
                </a:lnTo>
                <a:lnTo>
                  <a:pt x="283" y="861"/>
                </a:lnTo>
                <a:lnTo>
                  <a:pt x="282" y="861"/>
                </a:lnTo>
                <a:lnTo>
                  <a:pt x="282" y="862"/>
                </a:lnTo>
                <a:lnTo>
                  <a:pt x="280" y="862"/>
                </a:lnTo>
                <a:lnTo>
                  <a:pt x="280" y="861"/>
                </a:lnTo>
                <a:lnTo>
                  <a:pt x="282" y="861"/>
                </a:lnTo>
                <a:lnTo>
                  <a:pt x="280" y="861"/>
                </a:lnTo>
                <a:lnTo>
                  <a:pt x="279" y="861"/>
                </a:lnTo>
                <a:lnTo>
                  <a:pt x="279" y="859"/>
                </a:lnTo>
                <a:lnTo>
                  <a:pt x="279" y="861"/>
                </a:lnTo>
                <a:lnTo>
                  <a:pt x="280" y="861"/>
                </a:lnTo>
                <a:lnTo>
                  <a:pt x="280" y="862"/>
                </a:lnTo>
                <a:lnTo>
                  <a:pt x="279" y="862"/>
                </a:lnTo>
                <a:lnTo>
                  <a:pt x="279" y="861"/>
                </a:lnTo>
                <a:lnTo>
                  <a:pt x="279" y="862"/>
                </a:lnTo>
                <a:lnTo>
                  <a:pt x="279" y="864"/>
                </a:lnTo>
                <a:lnTo>
                  <a:pt x="279" y="862"/>
                </a:lnTo>
                <a:lnTo>
                  <a:pt x="279" y="864"/>
                </a:lnTo>
                <a:lnTo>
                  <a:pt x="279" y="862"/>
                </a:lnTo>
                <a:lnTo>
                  <a:pt x="279" y="864"/>
                </a:lnTo>
                <a:lnTo>
                  <a:pt x="279" y="862"/>
                </a:lnTo>
                <a:lnTo>
                  <a:pt x="277" y="862"/>
                </a:lnTo>
                <a:lnTo>
                  <a:pt x="277" y="861"/>
                </a:lnTo>
                <a:lnTo>
                  <a:pt x="277" y="862"/>
                </a:lnTo>
                <a:lnTo>
                  <a:pt x="277" y="861"/>
                </a:lnTo>
                <a:lnTo>
                  <a:pt x="277" y="859"/>
                </a:lnTo>
                <a:lnTo>
                  <a:pt x="275" y="859"/>
                </a:lnTo>
                <a:lnTo>
                  <a:pt x="277" y="861"/>
                </a:lnTo>
                <a:lnTo>
                  <a:pt x="275" y="861"/>
                </a:lnTo>
                <a:lnTo>
                  <a:pt x="275" y="859"/>
                </a:lnTo>
                <a:lnTo>
                  <a:pt x="275" y="857"/>
                </a:lnTo>
                <a:lnTo>
                  <a:pt x="277" y="857"/>
                </a:lnTo>
                <a:lnTo>
                  <a:pt x="279" y="856"/>
                </a:lnTo>
                <a:lnTo>
                  <a:pt x="277" y="856"/>
                </a:lnTo>
                <a:lnTo>
                  <a:pt x="275" y="856"/>
                </a:lnTo>
                <a:lnTo>
                  <a:pt x="275" y="854"/>
                </a:lnTo>
                <a:lnTo>
                  <a:pt x="275" y="856"/>
                </a:lnTo>
                <a:lnTo>
                  <a:pt x="275" y="854"/>
                </a:lnTo>
                <a:lnTo>
                  <a:pt x="275" y="856"/>
                </a:lnTo>
                <a:lnTo>
                  <a:pt x="275" y="854"/>
                </a:lnTo>
                <a:lnTo>
                  <a:pt x="275" y="856"/>
                </a:lnTo>
                <a:lnTo>
                  <a:pt x="274" y="856"/>
                </a:lnTo>
                <a:lnTo>
                  <a:pt x="272" y="856"/>
                </a:lnTo>
                <a:lnTo>
                  <a:pt x="272" y="854"/>
                </a:lnTo>
                <a:lnTo>
                  <a:pt x="274" y="854"/>
                </a:lnTo>
                <a:lnTo>
                  <a:pt x="274" y="856"/>
                </a:lnTo>
                <a:lnTo>
                  <a:pt x="274" y="854"/>
                </a:lnTo>
                <a:lnTo>
                  <a:pt x="274" y="853"/>
                </a:lnTo>
                <a:lnTo>
                  <a:pt x="274" y="854"/>
                </a:lnTo>
                <a:lnTo>
                  <a:pt x="272" y="854"/>
                </a:lnTo>
                <a:lnTo>
                  <a:pt x="272" y="853"/>
                </a:lnTo>
                <a:lnTo>
                  <a:pt x="274" y="853"/>
                </a:lnTo>
                <a:lnTo>
                  <a:pt x="272" y="853"/>
                </a:lnTo>
                <a:lnTo>
                  <a:pt x="272" y="851"/>
                </a:lnTo>
                <a:lnTo>
                  <a:pt x="271" y="851"/>
                </a:lnTo>
                <a:lnTo>
                  <a:pt x="272" y="849"/>
                </a:lnTo>
                <a:lnTo>
                  <a:pt x="271" y="849"/>
                </a:lnTo>
                <a:lnTo>
                  <a:pt x="271" y="848"/>
                </a:lnTo>
                <a:lnTo>
                  <a:pt x="271" y="849"/>
                </a:lnTo>
                <a:lnTo>
                  <a:pt x="269" y="849"/>
                </a:lnTo>
                <a:lnTo>
                  <a:pt x="269" y="851"/>
                </a:lnTo>
                <a:lnTo>
                  <a:pt x="269" y="849"/>
                </a:lnTo>
                <a:lnTo>
                  <a:pt x="269" y="851"/>
                </a:lnTo>
                <a:lnTo>
                  <a:pt x="269" y="853"/>
                </a:lnTo>
                <a:lnTo>
                  <a:pt x="267" y="853"/>
                </a:lnTo>
                <a:lnTo>
                  <a:pt x="267" y="851"/>
                </a:lnTo>
                <a:lnTo>
                  <a:pt x="267" y="849"/>
                </a:lnTo>
                <a:lnTo>
                  <a:pt x="267" y="848"/>
                </a:lnTo>
                <a:lnTo>
                  <a:pt x="267" y="846"/>
                </a:lnTo>
                <a:lnTo>
                  <a:pt x="267" y="845"/>
                </a:lnTo>
                <a:lnTo>
                  <a:pt x="267" y="843"/>
                </a:lnTo>
                <a:lnTo>
                  <a:pt x="269" y="843"/>
                </a:lnTo>
                <a:lnTo>
                  <a:pt x="267" y="843"/>
                </a:lnTo>
                <a:lnTo>
                  <a:pt x="267" y="841"/>
                </a:lnTo>
                <a:lnTo>
                  <a:pt x="269" y="841"/>
                </a:lnTo>
                <a:lnTo>
                  <a:pt x="269" y="840"/>
                </a:lnTo>
                <a:lnTo>
                  <a:pt x="267" y="840"/>
                </a:lnTo>
                <a:lnTo>
                  <a:pt x="269" y="840"/>
                </a:lnTo>
                <a:lnTo>
                  <a:pt x="269" y="838"/>
                </a:lnTo>
                <a:lnTo>
                  <a:pt x="269" y="837"/>
                </a:lnTo>
                <a:lnTo>
                  <a:pt x="271" y="837"/>
                </a:lnTo>
                <a:lnTo>
                  <a:pt x="271" y="835"/>
                </a:lnTo>
                <a:lnTo>
                  <a:pt x="271" y="833"/>
                </a:lnTo>
                <a:lnTo>
                  <a:pt x="272" y="833"/>
                </a:lnTo>
                <a:lnTo>
                  <a:pt x="272" y="835"/>
                </a:lnTo>
                <a:lnTo>
                  <a:pt x="274" y="837"/>
                </a:lnTo>
                <a:lnTo>
                  <a:pt x="274" y="838"/>
                </a:lnTo>
                <a:lnTo>
                  <a:pt x="275" y="838"/>
                </a:lnTo>
                <a:lnTo>
                  <a:pt x="277" y="840"/>
                </a:lnTo>
                <a:lnTo>
                  <a:pt x="277" y="841"/>
                </a:lnTo>
                <a:lnTo>
                  <a:pt x="279" y="843"/>
                </a:lnTo>
                <a:lnTo>
                  <a:pt x="280" y="843"/>
                </a:lnTo>
                <a:lnTo>
                  <a:pt x="280" y="845"/>
                </a:lnTo>
                <a:lnTo>
                  <a:pt x="282" y="845"/>
                </a:lnTo>
                <a:lnTo>
                  <a:pt x="282" y="846"/>
                </a:lnTo>
                <a:lnTo>
                  <a:pt x="283" y="846"/>
                </a:lnTo>
                <a:lnTo>
                  <a:pt x="285" y="846"/>
                </a:lnTo>
                <a:lnTo>
                  <a:pt x="285" y="848"/>
                </a:lnTo>
                <a:lnTo>
                  <a:pt x="285" y="849"/>
                </a:lnTo>
                <a:lnTo>
                  <a:pt x="287" y="849"/>
                </a:lnTo>
                <a:lnTo>
                  <a:pt x="288" y="851"/>
                </a:lnTo>
                <a:lnTo>
                  <a:pt x="290" y="851"/>
                </a:lnTo>
                <a:lnTo>
                  <a:pt x="290" y="853"/>
                </a:lnTo>
                <a:lnTo>
                  <a:pt x="291" y="853"/>
                </a:lnTo>
                <a:lnTo>
                  <a:pt x="291" y="854"/>
                </a:lnTo>
                <a:lnTo>
                  <a:pt x="293" y="854"/>
                </a:lnTo>
                <a:lnTo>
                  <a:pt x="293" y="853"/>
                </a:lnTo>
                <a:lnTo>
                  <a:pt x="293" y="851"/>
                </a:lnTo>
                <a:lnTo>
                  <a:pt x="291" y="851"/>
                </a:lnTo>
                <a:lnTo>
                  <a:pt x="291" y="849"/>
                </a:lnTo>
                <a:lnTo>
                  <a:pt x="290" y="849"/>
                </a:lnTo>
                <a:lnTo>
                  <a:pt x="290" y="848"/>
                </a:lnTo>
                <a:lnTo>
                  <a:pt x="291" y="848"/>
                </a:lnTo>
                <a:lnTo>
                  <a:pt x="293" y="848"/>
                </a:lnTo>
                <a:lnTo>
                  <a:pt x="295" y="848"/>
                </a:lnTo>
                <a:lnTo>
                  <a:pt x="296" y="846"/>
                </a:lnTo>
                <a:lnTo>
                  <a:pt x="295" y="846"/>
                </a:lnTo>
                <a:lnTo>
                  <a:pt x="296" y="846"/>
                </a:lnTo>
                <a:lnTo>
                  <a:pt x="296" y="845"/>
                </a:lnTo>
                <a:lnTo>
                  <a:pt x="296" y="846"/>
                </a:lnTo>
                <a:lnTo>
                  <a:pt x="298" y="846"/>
                </a:lnTo>
                <a:lnTo>
                  <a:pt x="299" y="845"/>
                </a:lnTo>
                <a:lnTo>
                  <a:pt x="298" y="845"/>
                </a:lnTo>
                <a:lnTo>
                  <a:pt x="299" y="845"/>
                </a:lnTo>
                <a:lnTo>
                  <a:pt x="301" y="843"/>
                </a:lnTo>
                <a:lnTo>
                  <a:pt x="301" y="845"/>
                </a:lnTo>
                <a:lnTo>
                  <a:pt x="299" y="845"/>
                </a:lnTo>
                <a:lnTo>
                  <a:pt x="299" y="846"/>
                </a:lnTo>
                <a:lnTo>
                  <a:pt x="301" y="846"/>
                </a:lnTo>
                <a:lnTo>
                  <a:pt x="301" y="845"/>
                </a:lnTo>
                <a:lnTo>
                  <a:pt x="301" y="846"/>
                </a:lnTo>
                <a:lnTo>
                  <a:pt x="303" y="846"/>
                </a:lnTo>
                <a:lnTo>
                  <a:pt x="304" y="846"/>
                </a:lnTo>
                <a:lnTo>
                  <a:pt x="306" y="846"/>
                </a:lnTo>
                <a:lnTo>
                  <a:pt x="307" y="846"/>
                </a:lnTo>
                <a:lnTo>
                  <a:pt x="306" y="846"/>
                </a:lnTo>
                <a:lnTo>
                  <a:pt x="304" y="846"/>
                </a:lnTo>
                <a:lnTo>
                  <a:pt x="304" y="845"/>
                </a:lnTo>
                <a:lnTo>
                  <a:pt x="303" y="845"/>
                </a:lnTo>
                <a:lnTo>
                  <a:pt x="301" y="845"/>
                </a:lnTo>
                <a:lnTo>
                  <a:pt x="301" y="843"/>
                </a:lnTo>
                <a:lnTo>
                  <a:pt x="299" y="843"/>
                </a:lnTo>
                <a:lnTo>
                  <a:pt x="298" y="843"/>
                </a:lnTo>
                <a:lnTo>
                  <a:pt x="298" y="841"/>
                </a:lnTo>
                <a:lnTo>
                  <a:pt x="296" y="841"/>
                </a:lnTo>
                <a:lnTo>
                  <a:pt x="295" y="841"/>
                </a:lnTo>
                <a:lnTo>
                  <a:pt x="295" y="840"/>
                </a:lnTo>
                <a:lnTo>
                  <a:pt x="295" y="838"/>
                </a:lnTo>
                <a:lnTo>
                  <a:pt x="293" y="838"/>
                </a:lnTo>
                <a:lnTo>
                  <a:pt x="295" y="838"/>
                </a:lnTo>
                <a:lnTo>
                  <a:pt x="295" y="837"/>
                </a:lnTo>
                <a:lnTo>
                  <a:pt x="296" y="837"/>
                </a:lnTo>
                <a:lnTo>
                  <a:pt x="298" y="837"/>
                </a:lnTo>
                <a:lnTo>
                  <a:pt x="299" y="835"/>
                </a:lnTo>
                <a:lnTo>
                  <a:pt x="301" y="835"/>
                </a:lnTo>
                <a:lnTo>
                  <a:pt x="303" y="837"/>
                </a:lnTo>
                <a:lnTo>
                  <a:pt x="304" y="837"/>
                </a:lnTo>
                <a:lnTo>
                  <a:pt x="303" y="838"/>
                </a:lnTo>
                <a:lnTo>
                  <a:pt x="304" y="838"/>
                </a:lnTo>
                <a:lnTo>
                  <a:pt x="306" y="838"/>
                </a:lnTo>
                <a:lnTo>
                  <a:pt x="307" y="838"/>
                </a:lnTo>
                <a:lnTo>
                  <a:pt x="309" y="838"/>
                </a:lnTo>
                <a:lnTo>
                  <a:pt x="309" y="840"/>
                </a:lnTo>
                <a:lnTo>
                  <a:pt x="311" y="840"/>
                </a:lnTo>
                <a:lnTo>
                  <a:pt x="312" y="841"/>
                </a:lnTo>
                <a:lnTo>
                  <a:pt x="314" y="841"/>
                </a:lnTo>
                <a:lnTo>
                  <a:pt x="314" y="840"/>
                </a:lnTo>
                <a:lnTo>
                  <a:pt x="312" y="840"/>
                </a:lnTo>
                <a:lnTo>
                  <a:pt x="312" y="841"/>
                </a:lnTo>
                <a:lnTo>
                  <a:pt x="312" y="840"/>
                </a:lnTo>
                <a:lnTo>
                  <a:pt x="311" y="840"/>
                </a:lnTo>
                <a:lnTo>
                  <a:pt x="309" y="840"/>
                </a:lnTo>
                <a:lnTo>
                  <a:pt x="309" y="838"/>
                </a:lnTo>
                <a:lnTo>
                  <a:pt x="309" y="837"/>
                </a:lnTo>
                <a:lnTo>
                  <a:pt x="309" y="838"/>
                </a:lnTo>
                <a:lnTo>
                  <a:pt x="309" y="837"/>
                </a:lnTo>
                <a:lnTo>
                  <a:pt x="307" y="837"/>
                </a:lnTo>
                <a:lnTo>
                  <a:pt x="306" y="837"/>
                </a:lnTo>
                <a:lnTo>
                  <a:pt x="304" y="837"/>
                </a:lnTo>
                <a:lnTo>
                  <a:pt x="304" y="835"/>
                </a:lnTo>
                <a:lnTo>
                  <a:pt x="304" y="837"/>
                </a:lnTo>
                <a:lnTo>
                  <a:pt x="304" y="835"/>
                </a:lnTo>
                <a:lnTo>
                  <a:pt x="304" y="837"/>
                </a:lnTo>
                <a:lnTo>
                  <a:pt x="303" y="837"/>
                </a:lnTo>
                <a:lnTo>
                  <a:pt x="303" y="835"/>
                </a:lnTo>
                <a:lnTo>
                  <a:pt x="301" y="835"/>
                </a:lnTo>
                <a:lnTo>
                  <a:pt x="299" y="835"/>
                </a:lnTo>
                <a:lnTo>
                  <a:pt x="301" y="833"/>
                </a:lnTo>
                <a:lnTo>
                  <a:pt x="299" y="833"/>
                </a:lnTo>
                <a:lnTo>
                  <a:pt x="301" y="833"/>
                </a:lnTo>
                <a:lnTo>
                  <a:pt x="303" y="833"/>
                </a:lnTo>
                <a:lnTo>
                  <a:pt x="304" y="833"/>
                </a:lnTo>
                <a:lnTo>
                  <a:pt x="306" y="833"/>
                </a:lnTo>
                <a:lnTo>
                  <a:pt x="307" y="833"/>
                </a:lnTo>
                <a:lnTo>
                  <a:pt x="309" y="833"/>
                </a:lnTo>
                <a:lnTo>
                  <a:pt x="311" y="833"/>
                </a:lnTo>
                <a:lnTo>
                  <a:pt x="312" y="833"/>
                </a:lnTo>
                <a:lnTo>
                  <a:pt x="314" y="833"/>
                </a:lnTo>
                <a:lnTo>
                  <a:pt x="314" y="835"/>
                </a:lnTo>
                <a:lnTo>
                  <a:pt x="314" y="833"/>
                </a:lnTo>
                <a:lnTo>
                  <a:pt x="315" y="833"/>
                </a:lnTo>
                <a:lnTo>
                  <a:pt x="314" y="833"/>
                </a:lnTo>
                <a:lnTo>
                  <a:pt x="312" y="833"/>
                </a:lnTo>
                <a:lnTo>
                  <a:pt x="312" y="832"/>
                </a:lnTo>
                <a:lnTo>
                  <a:pt x="311" y="832"/>
                </a:lnTo>
                <a:lnTo>
                  <a:pt x="311" y="830"/>
                </a:lnTo>
                <a:lnTo>
                  <a:pt x="311" y="832"/>
                </a:lnTo>
                <a:lnTo>
                  <a:pt x="312" y="832"/>
                </a:lnTo>
                <a:lnTo>
                  <a:pt x="311" y="833"/>
                </a:lnTo>
                <a:lnTo>
                  <a:pt x="309" y="833"/>
                </a:lnTo>
                <a:lnTo>
                  <a:pt x="309" y="832"/>
                </a:lnTo>
                <a:lnTo>
                  <a:pt x="307" y="832"/>
                </a:lnTo>
                <a:lnTo>
                  <a:pt x="307" y="833"/>
                </a:lnTo>
                <a:lnTo>
                  <a:pt x="306" y="833"/>
                </a:lnTo>
                <a:lnTo>
                  <a:pt x="306" y="832"/>
                </a:lnTo>
                <a:lnTo>
                  <a:pt x="304" y="832"/>
                </a:lnTo>
                <a:lnTo>
                  <a:pt x="303" y="832"/>
                </a:lnTo>
                <a:lnTo>
                  <a:pt x="303" y="833"/>
                </a:lnTo>
                <a:lnTo>
                  <a:pt x="301" y="833"/>
                </a:lnTo>
                <a:lnTo>
                  <a:pt x="299" y="833"/>
                </a:lnTo>
                <a:lnTo>
                  <a:pt x="299" y="832"/>
                </a:lnTo>
                <a:lnTo>
                  <a:pt x="299" y="833"/>
                </a:lnTo>
                <a:lnTo>
                  <a:pt x="299" y="832"/>
                </a:lnTo>
                <a:lnTo>
                  <a:pt x="299" y="830"/>
                </a:lnTo>
                <a:lnTo>
                  <a:pt x="301" y="830"/>
                </a:lnTo>
                <a:lnTo>
                  <a:pt x="299" y="830"/>
                </a:lnTo>
                <a:lnTo>
                  <a:pt x="301" y="830"/>
                </a:lnTo>
                <a:lnTo>
                  <a:pt x="301" y="829"/>
                </a:lnTo>
                <a:lnTo>
                  <a:pt x="303" y="829"/>
                </a:lnTo>
                <a:lnTo>
                  <a:pt x="301" y="829"/>
                </a:lnTo>
                <a:lnTo>
                  <a:pt x="301" y="827"/>
                </a:lnTo>
                <a:lnTo>
                  <a:pt x="303" y="827"/>
                </a:lnTo>
                <a:lnTo>
                  <a:pt x="304" y="827"/>
                </a:lnTo>
                <a:lnTo>
                  <a:pt x="303" y="827"/>
                </a:lnTo>
                <a:lnTo>
                  <a:pt x="301" y="827"/>
                </a:lnTo>
                <a:lnTo>
                  <a:pt x="301" y="825"/>
                </a:lnTo>
                <a:lnTo>
                  <a:pt x="303" y="825"/>
                </a:lnTo>
                <a:lnTo>
                  <a:pt x="303" y="824"/>
                </a:lnTo>
                <a:lnTo>
                  <a:pt x="303" y="822"/>
                </a:lnTo>
                <a:lnTo>
                  <a:pt x="304" y="822"/>
                </a:lnTo>
                <a:lnTo>
                  <a:pt x="304" y="821"/>
                </a:lnTo>
                <a:lnTo>
                  <a:pt x="303" y="821"/>
                </a:lnTo>
                <a:lnTo>
                  <a:pt x="303" y="819"/>
                </a:lnTo>
                <a:lnTo>
                  <a:pt x="303" y="821"/>
                </a:lnTo>
                <a:lnTo>
                  <a:pt x="303" y="819"/>
                </a:lnTo>
                <a:lnTo>
                  <a:pt x="303" y="817"/>
                </a:lnTo>
                <a:lnTo>
                  <a:pt x="303" y="819"/>
                </a:lnTo>
                <a:lnTo>
                  <a:pt x="303" y="817"/>
                </a:lnTo>
                <a:lnTo>
                  <a:pt x="303" y="816"/>
                </a:lnTo>
                <a:lnTo>
                  <a:pt x="303" y="814"/>
                </a:lnTo>
                <a:lnTo>
                  <a:pt x="301" y="814"/>
                </a:lnTo>
                <a:lnTo>
                  <a:pt x="301" y="816"/>
                </a:lnTo>
                <a:lnTo>
                  <a:pt x="301" y="817"/>
                </a:lnTo>
                <a:lnTo>
                  <a:pt x="301" y="819"/>
                </a:lnTo>
                <a:lnTo>
                  <a:pt x="299" y="819"/>
                </a:lnTo>
                <a:lnTo>
                  <a:pt x="298" y="819"/>
                </a:lnTo>
                <a:lnTo>
                  <a:pt x="299" y="819"/>
                </a:lnTo>
                <a:lnTo>
                  <a:pt x="299" y="821"/>
                </a:lnTo>
                <a:lnTo>
                  <a:pt x="299" y="819"/>
                </a:lnTo>
                <a:lnTo>
                  <a:pt x="299" y="821"/>
                </a:lnTo>
                <a:lnTo>
                  <a:pt x="301" y="821"/>
                </a:lnTo>
                <a:lnTo>
                  <a:pt x="301" y="822"/>
                </a:lnTo>
                <a:lnTo>
                  <a:pt x="299" y="822"/>
                </a:lnTo>
                <a:lnTo>
                  <a:pt x="299" y="824"/>
                </a:lnTo>
                <a:lnTo>
                  <a:pt x="299" y="822"/>
                </a:lnTo>
                <a:lnTo>
                  <a:pt x="298" y="824"/>
                </a:lnTo>
                <a:lnTo>
                  <a:pt x="298" y="822"/>
                </a:lnTo>
                <a:lnTo>
                  <a:pt x="298" y="824"/>
                </a:lnTo>
                <a:lnTo>
                  <a:pt x="298" y="822"/>
                </a:lnTo>
                <a:lnTo>
                  <a:pt x="298" y="824"/>
                </a:lnTo>
                <a:lnTo>
                  <a:pt x="296" y="824"/>
                </a:lnTo>
                <a:lnTo>
                  <a:pt x="296" y="825"/>
                </a:lnTo>
                <a:lnTo>
                  <a:pt x="298" y="825"/>
                </a:lnTo>
                <a:lnTo>
                  <a:pt x="298" y="827"/>
                </a:lnTo>
                <a:lnTo>
                  <a:pt x="298" y="829"/>
                </a:lnTo>
                <a:lnTo>
                  <a:pt x="299" y="829"/>
                </a:lnTo>
                <a:lnTo>
                  <a:pt x="298" y="829"/>
                </a:lnTo>
                <a:lnTo>
                  <a:pt x="298" y="830"/>
                </a:lnTo>
                <a:lnTo>
                  <a:pt x="298" y="832"/>
                </a:lnTo>
                <a:lnTo>
                  <a:pt x="299" y="832"/>
                </a:lnTo>
                <a:lnTo>
                  <a:pt x="299" y="833"/>
                </a:lnTo>
                <a:lnTo>
                  <a:pt x="299" y="835"/>
                </a:lnTo>
                <a:lnTo>
                  <a:pt x="298" y="835"/>
                </a:lnTo>
                <a:lnTo>
                  <a:pt x="296" y="835"/>
                </a:lnTo>
                <a:lnTo>
                  <a:pt x="296" y="833"/>
                </a:lnTo>
                <a:lnTo>
                  <a:pt x="296" y="835"/>
                </a:lnTo>
                <a:lnTo>
                  <a:pt x="296" y="833"/>
                </a:lnTo>
                <a:lnTo>
                  <a:pt x="298" y="833"/>
                </a:lnTo>
                <a:lnTo>
                  <a:pt x="296" y="833"/>
                </a:lnTo>
                <a:lnTo>
                  <a:pt x="295" y="833"/>
                </a:lnTo>
                <a:lnTo>
                  <a:pt x="295" y="832"/>
                </a:lnTo>
                <a:lnTo>
                  <a:pt x="296" y="832"/>
                </a:lnTo>
                <a:lnTo>
                  <a:pt x="295" y="832"/>
                </a:lnTo>
                <a:lnTo>
                  <a:pt x="293" y="832"/>
                </a:lnTo>
                <a:lnTo>
                  <a:pt x="293" y="830"/>
                </a:lnTo>
                <a:lnTo>
                  <a:pt x="293" y="832"/>
                </a:lnTo>
                <a:lnTo>
                  <a:pt x="291" y="832"/>
                </a:lnTo>
                <a:lnTo>
                  <a:pt x="291" y="830"/>
                </a:lnTo>
                <a:lnTo>
                  <a:pt x="291" y="832"/>
                </a:lnTo>
                <a:lnTo>
                  <a:pt x="291" y="830"/>
                </a:lnTo>
                <a:lnTo>
                  <a:pt x="291" y="832"/>
                </a:lnTo>
                <a:lnTo>
                  <a:pt x="290" y="832"/>
                </a:lnTo>
                <a:lnTo>
                  <a:pt x="290" y="830"/>
                </a:lnTo>
                <a:lnTo>
                  <a:pt x="291" y="830"/>
                </a:lnTo>
                <a:lnTo>
                  <a:pt x="291" y="829"/>
                </a:lnTo>
                <a:lnTo>
                  <a:pt x="291" y="830"/>
                </a:lnTo>
                <a:lnTo>
                  <a:pt x="291" y="829"/>
                </a:lnTo>
                <a:lnTo>
                  <a:pt x="291" y="827"/>
                </a:lnTo>
                <a:lnTo>
                  <a:pt x="291" y="829"/>
                </a:lnTo>
                <a:lnTo>
                  <a:pt x="290" y="829"/>
                </a:lnTo>
                <a:lnTo>
                  <a:pt x="291" y="829"/>
                </a:lnTo>
                <a:lnTo>
                  <a:pt x="290" y="829"/>
                </a:lnTo>
                <a:lnTo>
                  <a:pt x="290" y="830"/>
                </a:lnTo>
                <a:lnTo>
                  <a:pt x="290" y="829"/>
                </a:lnTo>
                <a:lnTo>
                  <a:pt x="291" y="829"/>
                </a:lnTo>
                <a:lnTo>
                  <a:pt x="291" y="830"/>
                </a:lnTo>
                <a:lnTo>
                  <a:pt x="290" y="830"/>
                </a:lnTo>
                <a:lnTo>
                  <a:pt x="290" y="832"/>
                </a:lnTo>
                <a:lnTo>
                  <a:pt x="288" y="832"/>
                </a:lnTo>
                <a:lnTo>
                  <a:pt x="288" y="830"/>
                </a:lnTo>
                <a:lnTo>
                  <a:pt x="288" y="832"/>
                </a:lnTo>
                <a:lnTo>
                  <a:pt x="287" y="832"/>
                </a:lnTo>
                <a:lnTo>
                  <a:pt x="288" y="832"/>
                </a:lnTo>
                <a:lnTo>
                  <a:pt x="287" y="832"/>
                </a:lnTo>
                <a:lnTo>
                  <a:pt x="287" y="830"/>
                </a:lnTo>
                <a:lnTo>
                  <a:pt x="287" y="829"/>
                </a:lnTo>
                <a:lnTo>
                  <a:pt x="288" y="829"/>
                </a:lnTo>
                <a:lnTo>
                  <a:pt x="288" y="827"/>
                </a:lnTo>
                <a:lnTo>
                  <a:pt x="287" y="827"/>
                </a:lnTo>
                <a:lnTo>
                  <a:pt x="288" y="827"/>
                </a:lnTo>
                <a:lnTo>
                  <a:pt x="288" y="825"/>
                </a:lnTo>
                <a:lnTo>
                  <a:pt x="288" y="824"/>
                </a:lnTo>
                <a:lnTo>
                  <a:pt x="290" y="824"/>
                </a:lnTo>
                <a:lnTo>
                  <a:pt x="290" y="822"/>
                </a:lnTo>
                <a:lnTo>
                  <a:pt x="291" y="822"/>
                </a:lnTo>
                <a:lnTo>
                  <a:pt x="291" y="824"/>
                </a:lnTo>
                <a:lnTo>
                  <a:pt x="291" y="822"/>
                </a:lnTo>
                <a:lnTo>
                  <a:pt x="293" y="821"/>
                </a:lnTo>
                <a:lnTo>
                  <a:pt x="291" y="821"/>
                </a:lnTo>
                <a:lnTo>
                  <a:pt x="291" y="822"/>
                </a:lnTo>
                <a:lnTo>
                  <a:pt x="290" y="822"/>
                </a:lnTo>
                <a:lnTo>
                  <a:pt x="290" y="821"/>
                </a:lnTo>
                <a:lnTo>
                  <a:pt x="291" y="821"/>
                </a:lnTo>
                <a:lnTo>
                  <a:pt x="290" y="821"/>
                </a:lnTo>
                <a:lnTo>
                  <a:pt x="288" y="821"/>
                </a:lnTo>
                <a:lnTo>
                  <a:pt x="288" y="819"/>
                </a:lnTo>
                <a:lnTo>
                  <a:pt x="288" y="817"/>
                </a:lnTo>
                <a:lnTo>
                  <a:pt x="287" y="817"/>
                </a:lnTo>
                <a:lnTo>
                  <a:pt x="287" y="816"/>
                </a:lnTo>
                <a:lnTo>
                  <a:pt x="288" y="816"/>
                </a:lnTo>
                <a:lnTo>
                  <a:pt x="290" y="816"/>
                </a:lnTo>
                <a:lnTo>
                  <a:pt x="291" y="816"/>
                </a:lnTo>
                <a:lnTo>
                  <a:pt x="293" y="816"/>
                </a:lnTo>
                <a:lnTo>
                  <a:pt x="293" y="814"/>
                </a:lnTo>
                <a:lnTo>
                  <a:pt x="293" y="816"/>
                </a:lnTo>
                <a:lnTo>
                  <a:pt x="293" y="814"/>
                </a:lnTo>
                <a:lnTo>
                  <a:pt x="295" y="814"/>
                </a:lnTo>
                <a:lnTo>
                  <a:pt x="295" y="816"/>
                </a:lnTo>
                <a:lnTo>
                  <a:pt x="295" y="814"/>
                </a:lnTo>
                <a:lnTo>
                  <a:pt x="296" y="816"/>
                </a:lnTo>
                <a:lnTo>
                  <a:pt x="296" y="814"/>
                </a:lnTo>
                <a:lnTo>
                  <a:pt x="296" y="816"/>
                </a:lnTo>
                <a:lnTo>
                  <a:pt x="298" y="816"/>
                </a:lnTo>
                <a:lnTo>
                  <a:pt x="296" y="816"/>
                </a:lnTo>
                <a:lnTo>
                  <a:pt x="296" y="817"/>
                </a:lnTo>
                <a:lnTo>
                  <a:pt x="296" y="819"/>
                </a:lnTo>
                <a:lnTo>
                  <a:pt x="295" y="819"/>
                </a:lnTo>
                <a:lnTo>
                  <a:pt x="295" y="817"/>
                </a:lnTo>
                <a:lnTo>
                  <a:pt x="295" y="819"/>
                </a:lnTo>
                <a:lnTo>
                  <a:pt x="295" y="821"/>
                </a:lnTo>
                <a:lnTo>
                  <a:pt x="295" y="822"/>
                </a:lnTo>
                <a:lnTo>
                  <a:pt x="293" y="822"/>
                </a:lnTo>
                <a:lnTo>
                  <a:pt x="293" y="824"/>
                </a:lnTo>
                <a:lnTo>
                  <a:pt x="293" y="825"/>
                </a:lnTo>
                <a:lnTo>
                  <a:pt x="291" y="825"/>
                </a:lnTo>
                <a:lnTo>
                  <a:pt x="291" y="827"/>
                </a:lnTo>
                <a:lnTo>
                  <a:pt x="293" y="825"/>
                </a:lnTo>
                <a:lnTo>
                  <a:pt x="295" y="825"/>
                </a:lnTo>
                <a:lnTo>
                  <a:pt x="295" y="824"/>
                </a:lnTo>
                <a:lnTo>
                  <a:pt x="296" y="822"/>
                </a:lnTo>
                <a:lnTo>
                  <a:pt x="295" y="822"/>
                </a:lnTo>
                <a:lnTo>
                  <a:pt x="295" y="821"/>
                </a:lnTo>
                <a:lnTo>
                  <a:pt x="296" y="821"/>
                </a:lnTo>
                <a:lnTo>
                  <a:pt x="296" y="819"/>
                </a:lnTo>
                <a:lnTo>
                  <a:pt x="296" y="817"/>
                </a:lnTo>
                <a:lnTo>
                  <a:pt x="296" y="816"/>
                </a:lnTo>
                <a:lnTo>
                  <a:pt x="298" y="816"/>
                </a:lnTo>
                <a:lnTo>
                  <a:pt x="298" y="814"/>
                </a:lnTo>
                <a:lnTo>
                  <a:pt x="299" y="814"/>
                </a:lnTo>
                <a:lnTo>
                  <a:pt x="301" y="814"/>
                </a:lnTo>
                <a:lnTo>
                  <a:pt x="301" y="813"/>
                </a:lnTo>
                <a:lnTo>
                  <a:pt x="303" y="813"/>
                </a:lnTo>
                <a:lnTo>
                  <a:pt x="304" y="813"/>
                </a:lnTo>
                <a:lnTo>
                  <a:pt x="306" y="813"/>
                </a:lnTo>
                <a:lnTo>
                  <a:pt x="307" y="813"/>
                </a:lnTo>
                <a:lnTo>
                  <a:pt x="307" y="811"/>
                </a:lnTo>
                <a:lnTo>
                  <a:pt x="309" y="811"/>
                </a:lnTo>
                <a:lnTo>
                  <a:pt x="311" y="811"/>
                </a:lnTo>
                <a:lnTo>
                  <a:pt x="312" y="811"/>
                </a:lnTo>
                <a:lnTo>
                  <a:pt x="314" y="811"/>
                </a:lnTo>
                <a:lnTo>
                  <a:pt x="315" y="811"/>
                </a:lnTo>
                <a:lnTo>
                  <a:pt x="317" y="811"/>
                </a:lnTo>
                <a:lnTo>
                  <a:pt x="319" y="811"/>
                </a:lnTo>
                <a:lnTo>
                  <a:pt x="320" y="811"/>
                </a:lnTo>
                <a:lnTo>
                  <a:pt x="322" y="811"/>
                </a:lnTo>
                <a:lnTo>
                  <a:pt x="320" y="811"/>
                </a:lnTo>
                <a:lnTo>
                  <a:pt x="322" y="811"/>
                </a:lnTo>
                <a:lnTo>
                  <a:pt x="322" y="809"/>
                </a:lnTo>
                <a:lnTo>
                  <a:pt x="322" y="811"/>
                </a:lnTo>
                <a:lnTo>
                  <a:pt x="323" y="811"/>
                </a:lnTo>
                <a:lnTo>
                  <a:pt x="323" y="813"/>
                </a:lnTo>
                <a:lnTo>
                  <a:pt x="325" y="813"/>
                </a:lnTo>
                <a:lnTo>
                  <a:pt x="325" y="811"/>
                </a:lnTo>
                <a:lnTo>
                  <a:pt x="325" y="813"/>
                </a:lnTo>
                <a:lnTo>
                  <a:pt x="327" y="813"/>
                </a:lnTo>
                <a:lnTo>
                  <a:pt x="328" y="813"/>
                </a:lnTo>
                <a:lnTo>
                  <a:pt x="330" y="813"/>
                </a:lnTo>
                <a:lnTo>
                  <a:pt x="331" y="813"/>
                </a:lnTo>
                <a:lnTo>
                  <a:pt x="331" y="814"/>
                </a:lnTo>
                <a:lnTo>
                  <a:pt x="333" y="814"/>
                </a:lnTo>
                <a:lnTo>
                  <a:pt x="335" y="814"/>
                </a:lnTo>
                <a:lnTo>
                  <a:pt x="335" y="813"/>
                </a:lnTo>
                <a:lnTo>
                  <a:pt x="336" y="813"/>
                </a:lnTo>
                <a:lnTo>
                  <a:pt x="335" y="813"/>
                </a:lnTo>
                <a:lnTo>
                  <a:pt x="336" y="813"/>
                </a:lnTo>
                <a:lnTo>
                  <a:pt x="335" y="813"/>
                </a:lnTo>
                <a:lnTo>
                  <a:pt x="335" y="811"/>
                </a:lnTo>
                <a:lnTo>
                  <a:pt x="335" y="809"/>
                </a:lnTo>
                <a:lnTo>
                  <a:pt x="336" y="809"/>
                </a:lnTo>
                <a:lnTo>
                  <a:pt x="335" y="809"/>
                </a:lnTo>
                <a:lnTo>
                  <a:pt x="336" y="808"/>
                </a:lnTo>
                <a:lnTo>
                  <a:pt x="335" y="806"/>
                </a:lnTo>
                <a:lnTo>
                  <a:pt x="336" y="806"/>
                </a:lnTo>
                <a:lnTo>
                  <a:pt x="335" y="806"/>
                </a:lnTo>
                <a:lnTo>
                  <a:pt x="335" y="805"/>
                </a:lnTo>
                <a:lnTo>
                  <a:pt x="335" y="803"/>
                </a:lnTo>
                <a:lnTo>
                  <a:pt x="336" y="803"/>
                </a:lnTo>
                <a:lnTo>
                  <a:pt x="335" y="803"/>
                </a:lnTo>
                <a:lnTo>
                  <a:pt x="336" y="803"/>
                </a:lnTo>
                <a:lnTo>
                  <a:pt x="336" y="801"/>
                </a:lnTo>
                <a:lnTo>
                  <a:pt x="335" y="801"/>
                </a:lnTo>
                <a:lnTo>
                  <a:pt x="336" y="801"/>
                </a:lnTo>
                <a:lnTo>
                  <a:pt x="336" y="800"/>
                </a:lnTo>
                <a:lnTo>
                  <a:pt x="336" y="798"/>
                </a:lnTo>
                <a:lnTo>
                  <a:pt x="336" y="797"/>
                </a:lnTo>
                <a:lnTo>
                  <a:pt x="338" y="797"/>
                </a:lnTo>
                <a:lnTo>
                  <a:pt x="338" y="795"/>
                </a:lnTo>
                <a:lnTo>
                  <a:pt x="338" y="793"/>
                </a:lnTo>
                <a:lnTo>
                  <a:pt x="339" y="793"/>
                </a:lnTo>
                <a:lnTo>
                  <a:pt x="339" y="792"/>
                </a:lnTo>
                <a:lnTo>
                  <a:pt x="339" y="790"/>
                </a:lnTo>
                <a:lnTo>
                  <a:pt x="339" y="789"/>
                </a:lnTo>
                <a:lnTo>
                  <a:pt x="339" y="787"/>
                </a:lnTo>
                <a:lnTo>
                  <a:pt x="341" y="787"/>
                </a:lnTo>
                <a:lnTo>
                  <a:pt x="341" y="785"/>
                </a:lnTo>
                <a:lnTo>
                  <a:pt x="339" y="785"/>
                </a:lnTo>
                <a:lnTo>
                  <a:pt x="341" y="785"/>
                </a:lnTo>
                <a:lnTo>
                  <a:pt x="341" y="784"/>
                </a:lnTo>
                <a:lnTo>
                  <a:pt x="341" y="785"/>
                </a:lnTo>
                <a:lnTo>
                  <a:pt x="341" y="784"/>
                </a:lnTo>
                <a:lnTo>
                  <a:pt x="341" y="782"/>
                </a:lnTo>
                <a:lnTo>
                  <a:pt x="341" y="781"/>
                </a:lnTo>
                <a:lnTo>
                  <a:pt x="343" y="781"/>
                </a:lnTo>
                <a:lnTo>
                  <a:pt x="343" y="779"/>
                </a:lnTo>
                <a:lnTo>
                  <a:pt x="344" y="779"/>
                </a:lnTo>
                <a:close/>
                <a:moveTo>
                  <a:pt x="275" y="776"/>
                </a:moveTo>
                <a:lnTo>
                  <a:pt x="274" y="776"/>
                </a:lnTo>
                <a:lnTo>
                  <a:pt x="275" y="776"/>
                </a:lnTo>
                <a:lnTo>
                  <a:pt x="275" y="777"/>
                </a:lnTo>
                <a:lnTo>
                  <a:pt x="275" y="779"/>
                </a:lnTo>
                <a:lnTo>
                  <a:pt x="275" y="781"/>
                </a:lnTo>
                <a:lnTo>
                  <a:pt x="275" y="782"/>
                </a:lnTo>
                <a:lnTo>
                  <a:pt x="275" y="784"/>
                </a:lnTo>
                <a:lnTo>
                  <a:pt x="275" y="785"/>
                </a:lnTo>
                <a:lnTo>
                  <a:pt x="274" y="785"/>
                </a:lnTo>
                <a:lnTo>
                  <a:pt x="274" y="787"/>
                </a:lnTo>
                <a:lnTo>
                  <a:pt x="275" y="787"/>
                </a:lnTo>
                <a:lnTo>
                  <a:pt x="274" y="787"/>
                </a:lnTo>
                <a:lnTo>
                  <a:pt x="274" y="789"/>
                </a:lnTo>
                <a:lnTo>
                  <a:pt x="274" y="790"/>
                </a:lnTo>
                <a:lnTo>
                  <a:pt x="272" y="790"/>
                </a:lnTo>
                <a:lnTo>
                  <a:pt x="272" y="789"/>
                </a:lnTo>
                <a:lnTo>
                  <a:pt x="271" y="789"/>
                </a:lnTo>
                <a:lnTo>
                  <a:pt x="272" y="789"/>
                </a:lnTo>
                <a:lnTo>
                  <a:pt x="272" y="787"/>
                </a:lnTo>
                <a:lnTo>
                  <a:pt x="272" y="785"/>
                </a:lnTo>
                <a:lnTo>
                  <a:pt x="272" y="787"/>
                </a:lnTo>
                <a:lnTo>
                  <a:pt x="272" y="785"/>
                </a:lnTo>
                <a:lnTo>
                  <a:pt x="271" y="785"/>
                </a:lnTo>
                <a:lnTo>
                  <a:pt x="272" y="785"/>
                </a:lnTo>
                <a:lnTo>
                  <a:pt x="272" y="784"/>
                </a:lnTo>
                <a:lnTo>
                  <a:pt x="272" y="782"/>
                </a:lnTo>
                <a:lnTo>
                  <a:pt x="271" y="782"/>
                </a:lnTo>
                <a:lnTo>
                  <a:pt x="271" y="781"/>
                </a:lnTo>
                <a:lnTo>
                  <a:pt x="272" y="779"/>
                </a:lnTo>
                <a:lnTo>
                  <a:pt x="272" y="777"/>
                </a:lnTo>
                <a:lnTo>
                  <a:pt x="272" y="776"/>
                </a:lnTo>
                <a:lnTo>
                  <a:pt x="274" y="776"/>
                </a:lnTo>
                <a:lnTo>
                  <a:pt x="274" y="774"/>
                </a:lnTo>
                <a:lnTo>
                  <a:pt x="275" y="774"/>
                </a:lnTo>
                <a:lnTo>
                  <a:pt x="275" y="776"/>
                </a:lnTo>
                <a:close/>
                <a:moveTo>
                  <a:pt x="272" y="774"/>
                </a:moveTo>
                <a:lnTo>
                  <a:pt x="272" y="776"/>
                </a:lnTo>
                <a:lnTo>
                  <a:pt x="272" y="774"/>
                </a:lnTo>
                <a:close/>
                <a:moveTo>
                  <a:pt x="106" y="774"/>
                </a:moveTo>
                <a:lnTo>
                  <a:pt x="106" y="776"/>
                </a:lnTo>
                <a:lnTo>
                  <a:pt x="106" y="777"/>
                </a:lnTo>
                <a:lnTo>
                  <a:pt x="106" y="776"/>
                </a:lnTo>
                <a:lnTo>
                  <a:pt x="104" y="776"/>
                </a:lnTo>
                <a:lnTo>
                  <a:pt x="106" y="776"/>
                </a:lnTo>
                <a:lnTo>
                  <a:pt x="106" y="777"/>
                </a:lnTo>
                <a:lnTo>
                  <a:pt x="104" y="777"/>
                </a:lnTo>
                <a:lnTo>
                  <a:pt x="106" y="777"/>
                </a:lnTo>
                <a:lnTo>
                  <a:pt x="106" y="776"/>
                </a:lnTo>
                <a:lnTo>
                  <a:pt x="107" y="776"/>
                </a:lnTo>
                <a:lnTo>
                  <a:pt x="107" y="777"/>
                </a:lnTo>
                <a:lnTo>
                  <a:pt x="107" y="779"/>
                </a:lnTo>
                <a:lnTo>
                  <a:pt x="106" y="779"/>
                </a:lnTo>
                <a:lnTo>
                  <a:pt x="107" y="779"/>
                </a:lnTo>
                <a:lnTo>
                  <a:pt x="107" y="781"/>
                </a:lnTo>
                <a:lnTo>
                  <a:pt x="107" y="779"/>
                </a:lnTo>
                <a:lnTo>
                  <a:pt x="106" y="779"/>
                </a:lnTo>
                <a:lnTo>
                  <a:pt x="106" y="777"/>
                </a:lnTo>
                <a:lnTo>
                  <a:pt x="104" y="777"/>
                </a:lnTo>
                <a:lnTo>
                  <a:pt x="104" y="779"/>
                </a:lnTo>
                <a:lnTo>
                  <a:pt x="104" y="781"/>
                </a:lnTo>
                <a:lnTo>
                  <a:pt x="104" y="782"/>
                </a:lnTo>
                <a:lnTo>
                  <a:pt x="104" y="784"/>
                </a:lnTo>
                <a:lnTo>
                  <a:pt x="104" y="782"/>
                </a:lnTo>
                <a:lnTo>
                  <a:pt x="103" y="782"/>
                </a:lnTo>
                <a:lnTo>
                  <a:pt x="101" y="782"/>
                </a:lnTo>
                <a:lnTo>
                  <a:pt x="101" y="781"/>
                </a:lnTo>
                <a:lnTo>
                  <a:pt x="101" y="779"/>
                </a:lnTo>
                <a:lnTo>
                  <a:pt x="101" y="777"/>
                </a:lnTo>
                <a:lnTo>
                  <a:pt x="101" y="776"/>
                </a:lnTo>
                <a:lnTo>
                  <a:pt x="101" y="774"/>
                </a:lnTo>
                <a:lnTo>
                  <a:pt x="103" y="774"/>
                </a:lnTo>
                <a:lnTo>
                  <a:pt x="103" y="773"/>
                </a:lnTo>
                <a:lnTo>
                  <a:pt x="104" y="773"/>
                </a:lnTo>
                <a:lnTo>
                  <a:pt x="104" y="774"/>
                </a:lnTo>
                <a:lnTo>
                  <a:pt x="106" y="774"/>
                </a:lnTo>
                <a:close/>
                <a:moveTo>
                  <a:pt x="274" y="773"/>
                </a:moveTo>
                <a:lnTo>
                  <a:pt x="272" y="773"/>
                </a:lnTo>
                <a:lnTo>
                  <a:pt x="272" y="771"/>
                </a:lnTo>
                <a:lnTo>
                  <a:pt x="274" y="771"/>
                </a:lnTo>
                <a:lnTo>
                  <a:pt x="274" y="773"/>
                </a:lnTo>
                <a:close/>
                <a:moveTo>
                  <a:pt x="103" y="771"/>
                </a:moveTo>
                <a:lnTo>
                  <a:pt x="103" y="773"/>
                </a:lnTo>
                <a:lnTo>
                  <a:pt x="103" y="771"/>
                </a:lnTo>
                <a:close/>
                <a:moveTo>
                  <a:pt x="208" y="768"/>
                </a:moveTo>
                <a:lnTo>
                  <a:pt x="208" y="769"/>
                </a:lnTo>
                <a:lnTo>
                  <a:pt x="210" y="769"/>
                </a:lnTo>
                <a:lnTo>
                  <a:pt x="208" y="769"/>
                </a:lnTo>
                <a:lnTo>
                  <a:pt x="208" y="768"/>
                </a:lnTo>
                <a:close/>
                <a:moveTo>
                  <a:pt x="207" y="769"/>
                </a:moveTo>
                <a:lnTo>
                  <a:pt x="208" y="771"/>
                </a:lnTo>
                <a:lnTo>
                  <a:pt x="207" y="771"/>
                </a:lnTo>
                <a:lnTo>
                  <a:pt x="207" y="769"/>
                </a:lnTo>
                <a:lnTo>
                  <a:pt x="207" y="768"/>
                </a:lnTo>
                <a:lnTo>
                  <a:pt x="205" y="768"/>
                </a:lnTo>
                <a:lnTo>
                  <a:pt x="207" y="768"/>
                </a:lnTo>
                <a:lnTo>
                  <a:pt x="205" y="768"/>
                </a:lnTo>
                <a:lnTo>
                  <a:pt x="205" y="766"/>
                </a:lnTo>
                <a:lnTo>
                  <a:pt x="207" y="766"/>
                </a:lnTo>
                <a:lnTo>
                  <a:pt x="207" y="768"/>
                </a:lnTo>
                <a:lnTo>
                  <a:pt x="207" y="769"/>
                </a:lnTo>
                <a:close/>
                <a:moveTo>
                  <a:pt x="147" y="766"/>
                </a:moveTo>
                <a:lnTo>
                  <a:pt x="149" y="766"/>
                </a:lnTo>
                <a:lnTo>
                  <a:pt x="149" y="768"/>
                </a:lnTo>
                <a:lnTo>
                  <a:pt x="151" y="768"/>
                </a:lnTo>
                <a:lnTo>
                  <a:pt x="151" y="769"/>
                </a:lnTo>
                <a:lnTo>
                  <a:pt x="149" y="769"/>
                </a:lnTo>
                <a:lnTo>
                  <a:pt x="147" y="769"/>
                </a:lnTo>
                <a:lnTo>
                  <a:pt x="147" y="768"/>
                </a:lnTo>
                <a:lnTo>
                  <a:pt x="146" y="768"/>
                </a:lnTo>
                <a:lnTo>
                  <a:pt x="146" y="766"/>
                </a:lnTo>
                <a:lnTo>
                  <a:pt x="147" y="766"/>
                </a:lnTo>
                <a:close/>
                <a:moveTo>
                  <a:pt x="205" y="766"/>
                </a:moveTo>
                <a:lnTo>
                  <a:pt x="205" y="768"/>
                </a:lnTo>
                <a:lnTo>
                  <a:pt x="203" y="768"/>
                </a:lnTo>
                <a:lnTo>
                  <a:pt x="203" y="766"/>
                </a:lnTo>
                <a:lnTo>
                  <a:pt x="205" y="766"/>
                </a:lnTo>
                <a:close/>
                <a:moveTo>
                  <a:pt x="139" y="758"/>
                </a:moveTo>
                <a:lnTo>
                  <a:pt x="139" y="760"/>
                </a:lnTo>
                <a:lnTo>
                  <a:pt x="138" y="760"/>
                </a:lnTo>
                <a:lnTo>
                  <a:pt x="138" y="758"/>
                </a:lnTo>
                <a:lnTo>
                  <a:pt x="139" y="758"/>
                </a:lnTo>
                <a:close/>
                <a:moveTo>
                  <a:pt x="139" y="757"/>
                </a:moveTo>
                <a:lnTo>
                  <a:pt x="139" y="758"/>
                </a:lnTo>
                <a:lnTo>
                  <a:pt x="139" y="757"/>
                </a:lnTo>
                <a:close/>
                <a:moveTo>
                  <a:pt x="279" y="757"/>
                </a:moveTo>
                <a:lnTo>
                  <a:pt x="279" y="758"/>
                </a:lnTo>
                <a:lnTo>
                  <a:pt x="277" y="758"/>
                </a:lnTo>
                <a:lnTo>
                  <a:pt x="277" y="757"/>
                </a:lnTo>
                <a:lnTo>
                  <a:pt x="279" y="757"/>
                </a:lnTo>
                <a:close/>
                <a:moveTo>
                  <a:pt x="138" y="757"/>
                </a:moveTo>
                <a:lnTo>
                  <a:pt x="138" y="755"/>
                </a:lnTo>
                <a:lnTo>
                  <a:pt x="138" y="757"/>
                </a:lnTo>
                <a:close/>
                <a:moveTo>
                  <a:pt x="139" y="757"/>
                </a:moveTo>
                <a:lnTo>
                  <a:pt x="139" y="755"/>
                </a:lnTo>
                <a:lnTo>
                  <a:pt x="141" y="755"/>
                </a:lnTo>
                <a:lnTo>
                  <a:pt x="139" y="757"/>
                </a:lnTo>
                <a:close/>
                <a:moveTo>
                  <a:pt x="138" y="755"/>
                </a:moveTo>
                <a:lnTo>
                  <a:pt x="138" y="757"/>
                </a:lnTo>
                <a:lnTo>
                  <a:pt x="136" y="757"/>
                </a:lnTo>
                <a:lnTo>
                  <a:pt x="136" y="758"/>
                </a:lnTo>
                <a:lnTo>
                  <a:pt x="136" y="757"/>
                </a:lnTo>
                <a:lnTo>
                  <a:pt x="135" y="757"/>
                </a:lnTo>
                <a:lnTo>
                  <a:pt x="135" y="755"/>
                </a:lnTo>
                <a:lnTo>
                  <a:pt x="136" y="755"/>
                </a:lnTo>
                <a:lnTo>
                  <a:pt x="138" y="755"/>
                </a:lnTo>
                <a:close/>
                <a:moveTo>
                  <a:pt x="141" y="753"/>
                </a:moveTo>
                <a:lnTo>
                  <a:pt x="143" y="753"/>
                </a:lnTo>
                <a:lnTo>
                  <a:pt x="141" y="753"/>
                </a:lnTo>
                <a:close/>
                <a:moveTo>
                  <a:pt x="141" y="752"/>
                </a:moveTo>
                <a:lnTo>
                  <a:pt x="141" y="753"/>
                </a:lnTo>
                <a:lnTo>
                  <a:pt x="139" y="753"/>
                </a:lnTo>
                <a:lnTo>
                  <a:pt x="138" y="753"/>
                </a:lnTo>
                <a:lnTo>
                  <a:pt x="139" y="753"/>
                </a:lnTo>
                <a:lnTo>
                  <a:pt x="139" y="752"/>
                </a:lnTo>
                <a:lnTo>
                  <a:pt x="139" y="753"/>
                </a:lnTo>
                <a:lnTo>
                  <a:pt x="139" y="752"/>
                </a:lnTo>
                <a:lnTo>
                  <a:pt x="141" y="752"/>
                </a:lnTo>
                <a:close/>
                <a:moveTo>
                  <a:pt x="117" y="752"/>
                </a:moveTo>
                <a:lnTo>
                  <a:pt x="117" y="753"/>
                </a:lnTo>
                <a:lnTo>
                  <a:pt x="115" y="753"/>
                </a:lnTo>
                <a:lnTo>
                  <a:pt x="115" y="752"/>
                </a:lnTo>
                <a:lnTo>
                  <a:pt x="117" y="752"/>
                </a:lnTo>
                <a:close/>
                <a:moveTo>
                  <a:pt x="115" y="750"/>
                </a:moveTo>
                <a:lnTo>
                  <a:pt x="115" y="752"/>
                </a:lnTo>
                <a:lnTo>
                  <a:pt x="115" y="750"/>
                </a:lnTo>
                <a:lnTo>
                  <a:pt x="114" y="750"/>
                </a:lnTo>
                <a:lnTo>
                  <a:pt x="115" y="750"/>
                </a:lnTo>
                <a:close/>
                <a:moveTo>
                  <a:pt x="115" y="745"/>
                </a:moveTo>
                <a:lnTo>
                  <a:pt x="117" y="745"/>
                </a:lnTo>
                <a:lnTo>
                  <a:pt x="115" y="745"/>
                </a:lnTo>
                <a:lnTo>
                  <a:pt x="115" y="747"/>
                </a:lnTo>
                <a:lnTo>
                  <a:pt x="115" y="749"/>
                </a:lnTo>
                <a:lnTo>
                  <a:pt x="114" y="749"/>
                </a:lnTo>
                <a:lnTo>
                  <a:pt x="114" y="747"/>
                </a:lnTo>
                <a:lnTo>
                  <a:pt x="112" y="747"/>
                </a:lnTo>
                <a:lnTo>
                  <a:pt x="114" y="747"/>
                </a:lnTo>
                <a:lnTo>
                  <a:pt x="114" y="745"/>
                </a:lnTo>
                <a:lnTo>
                  <a:pt x="112" y="745"/>
                </a:lnTo>
                <a:lnTo>
                  <a:pt x="114" y="745"/>
                </a:lnTo>
                <a:lnTo>
                  <a:pt x="115" y="745"/>
                </a:lnTo>
                <a:close/>
                <a:moveTo>
                  <a:pt x="90" y="744"/>
                </a:moveTo>
                <a:lnTo>
                  <a:pt x="90" y="745"/>
                </a:lnTo>
                <a:lnTo>
                  <a:pt x="90" y="744"/>
                </a:lnTo>
                <a:lnTo>
                  <a:pt x="90" y="745"/>
                </a:lnTo>
                <a:lnTo>
                  <a:pt x="88" y="745"/>
                </a:lnTo>
                <a:lnTo>
                  <a:pt x="90" y="745"/>
                </a:lnTo>
                <a:lnTo>
                  <a:pt x="90" y="744"/>
                </a:lnTo>
                <a:lnTo>
                  <a:pt x="88" y="744"/>
                </a:lnTo>
                <a:lnTo>
                  <a:pt x="90" y="744"/>
                </a:lnTo>
                <a:close/>
                <a:moveTo>
                  <a:pt x="112" y="745"/>
                </a:moveTo>
                <a:lnTo>
                  <a:pt x="111" y="745"/>
                </a:lnTo>
                <a:lnTo>
                  <a:pt x="111" y="744"/>
                </a:lnTo>
                <a:lnTo>
                  <a:pt x="111" y="742"/>
                </a:lnTo>
                <a:lnTo>
                  <a:pt x="111" y="744"/>
                </a:lnTo>
                <a:lnTo>
                  <a:pt x="112" y="744"/>
                </a:lnTo>
                <a:lnTo>
                  <a:pt x="111" y="744"/>
                </a:lnTo>
                <a:lnTo>
                  <a:pt x="112" y="744"/>
                </a:lnTo>
                <a:lnTo>
                  <a:pt x="112" y="745"/>
                </a:lnTo>
                <a:close/>
                <a:moveTo>
                  <a:pt x="197" y="739"/>
                </a:moveTo>
                <a:lnTo>
                  <a:pt x="199" y="739"/>
                </a:lnTo>
                <a:lnTo>
                  <a:pt x="200" y="739"/>
                </a:lnTo>
                <a:lnTo>
                  <a:pt x="202" y="741"/>
                </a:lnTo>
                <a:lnTo>
                  <a:pt x="202" y="742"/>
                </a:lnTo>
                <a:lnTo>
                  <a:pt x="200" y="742"/>
                </a:lnTo>
                <a:lnTo>
                  <a:pt x="200" y="741"/>
                </a:lnTo>
                <a:lnTo>
                  <a:pt x="199" y="741"/>
                </a:lnTo>
                <a:lnTo>
                  <a:pt x="199" y="742"/>
                </a:lnTo>
                <a:lnTo>
                  <a:pt x="197" y="742"/>
                </a:lnTo>
                <a:lnTo>
                  <a:pt x="197" y="741"/>
                </a:lnTo>
                <a:lnTo>
                  <a:pt x="197" y="739"/>
                </a:lnTo>
                <a:close/>
                <a:moveTo>
                  <a:pt x="115" y="741"/>
                </a:moveTo>
                <a:lnTo>
                  <a:pt x="114" y="741"/>
                </a:lnTo>
                <a:lnTo>
                  <a:pt x="115" y="741"/>
                </a:lnTo>
                <a:lnTo>
                  <a:pt x="115" y="739"/>
                </a:lnTo>
                <a:lnTo>
                  <a:pt x="114" y="739"/>
                </a:lnTo>
                <a:lnTo>
                  <a:pt x="115" y="739"/>
                </a:lnTo>
                <a:lnTo>
                  <a:pt x="115" y="741"/>
                </a:lnTo>
                <a:close/>
                <a:moveTo>
                  <a:pt x="112" y="734"/>
                </a:moveTo>
                <a:lnTo>
                  <a:pt x="114" y="734"/>
                </a:lnTo>
                <a:lnTo>
                  <a:pt x="114" y="736"/>
                </a:lnTo>
                <a:lnTo>
                  <a:pt x="112" y="736"/>
                </a:lnTo>
                <a:lnTo>
                  <a:pt x="112" y="734"/>
                </a:lnTo>
                <a:lnTo>
                  <a:pt x="112" y="736"/>
                </a:lnTo>
                <a:lnTo>
                  <a:pt x="112" y="734"/>
                </a:lnTo>
                <a:close/>
                <a:moveTo>
                  <a:pt x="115" y="734"/>
                </a:moveTo>
                <a:lnTo>
                  <a:pt x="115" y="736"/>
                </a:lnTo>
                <a:lnTo>
                  <a:pt x="114" y="736"/>
                </a:lnTo>
                <a:lnTo>
                  <a:pt x="114" y="734"/>
                </a:lnTo>
                <a:lnTo>
                  <a:pt x="115" y="734"/>
                </a:lnTo>
                <a:close/>
                <a:moveTo>
                  <a:pt x="135" y="734"/>
                </a:moveTo>
                <a:lnTo>
                  <a:pt x="135" y="736"/>
                </a:lnTo>
                <a:lnTo>
                  <a:pt x="135" y="737"/>
                </a:lnTo>
                <a:lnTo>
                  <a:pt x="135" y="739"/>
                </a:lnTo>
                <a:lnTo>
                  <a:pt x="135" y="737"/>
                </a:lnTo>
                <a:lnTo>
                  <a:pt x="133" y="737"/>
                </a:lnTo>
                <a:lnTo>
                  <a:pt x="133" y="736"/>
                </a:lnTo>
                <a:lnTo>
                  <a:pt x="135" y="736"/>
                </a:lnTo>
                <a:lnTo>
                  <a:pt x="133" y="736"/>
                </a:lnTo>
                <a:lnTo>
                  <a:pt x="135" y="736"/>
                </a:lnTo>
                <a:lnTo>
                  <a:pt x="135" y="734"/>
                </a:lnTo>
                <a:lnTo>
                  <a:pt x="133" y="734"/>
                </a:lnTo>
                <a:lnTo>
                  <a:pt x="133" y="736"/>
                </a:lnTo>
                <a:lnTo>
                  <a:pt x="133" y="734"/>
                </a:lnTo>
                <a:lnTo>
                  <a:pt x="135" y="734"/>
                </a:lnTo>
                <a:close/>
                <a:moveTo>
                  <a:pt x="120" y="733"/>
                </a:moveTo>
                <a:lnTo>
                  <a:pt x="120" y="734"/>
                </a:lnTo>
                <a:lnTo>
                  <a:pt x="120" y="736"/>
                </a:lnTo>
                <a:lnTo>
                  <a:pt x="120" y="734"/>
                </a:lnTo>
                <a:lnTo>
                  <a:pt x="120" y="736"/>
                </a:lnTo>
                <a:lnTo>
                  <a:pt x="119" y="736"/>
                </a:lnTo>
                <a:lnTo>
                  <a:pt x="119" y="734"/>
                </a:lnTo>
                <a:lnTo>
                  <a:pt x="119" y="736"/>
                </a:lnTo>
                <a:lnTo>
                  <a:pt x="119" y="734"/>
                </a:lnTo>
                <a:lnTo>
                  <a:pt x="120" y="734"/>
                </a:lnTo>
                <a:lnTo>
                  <a:pt x="120" y="733"/>
                </a:lnTo>
                <a:close/>
                <a:moveTo>
                  <a:pt x="119" y="734"/>
                </a:moveTo>
                <a:lnTo>
                  <a:pt x="117" y="734"/>
                </a:lnTo>
                <a:lnTo>
                  <a:pt x="117" y="733"/>
                </a:lnTo>
                <a:lnTo>
                  <a:pt x="117" y="734"/>
                </a:lnTo>
                <a:lnTo>
                  <a:pt x="119" y="734"/>
                </a:lnTo>
                <a:close/>
                <a:moveTo>
                  <a:pt x="112" y="734"/>
                </a:moveTo>
                <a:lnTo>
                  <a:pt x="111" y="734"/>
                </a:lnTo>
                <a:lnTo>
                  <a:pt x="111" y="733"/>
                </a:lnTo>
                <a:lnTo>
                  <a:pt x="112" y="733"/>
                </a:lnTo>
                <a:lnTo>
                  <a:pt x="111" y="733"/>
                </a:lnTo>
                <a:lnTo>
                  <a:pt x="112" y="733"/>
                </a:lnTo>
                <a:lnTo>
                  <a:pt x="112" y="734"/>
                </a:lnTo>
                <a:close/>
                <a:moveTo>
                  <a:pt x="114" y="731"/>
                </a:moveTo>
                <a:lnTo>
                  <a:pt x="114" y="733"/>
                </a:lnTo>
                <a:lnTo>
                  <a:pt x="114" y="734"/>
                </a:lnTo>
                <a:lnTo>
                  <a:pt x="114" y="733"/>
                </a:lnTo>
                <a:lnTo>
                  <a:pt x="114" y="731"/>
                </a:lnTo>
                <a:lnTo>
                  <a:pt x="114" y="733"/>
                </a:lnTo>
                <a:lnTo>
                  <a:pt x="114" y="731"/>
                </a:lnTo>
                <a:close/>
                <a:moveTo>
                  <a:pt x="119" y="731"/>
                </a:moveTo>
                <a:lnTo>
                  <a:pt x="120" y="731"/>
                </a:lnTo>
                <a:lnTo>
                  <a:pt x="120" y="733"/>
                </a:lnTo>
                <a:lnTo>
                  <a:pt x="119" y="733"/>
                </a:lnTo>
                <a:lnTo>
                  <a:pt x="119" y="731"/>
                </a:lnTo>
                <a:close/>
                <a:moveTo>
                  <a:pt x="112" y="729"/>
                </a:moveTo>
                <a:lnTo>
                  <a:pt x="111" y="729"/>
                </a:lnTo>
                <a:lnTo>
                  <a:pt x="112" y="729"/>
                </a:lnTo>
                <a:close/>
                <a:moveTo>
                  <a:pt x="130" y="728"/>
                </a:moveTo>
                <a:lnTo>
                  <a:pt x="131" y="728"/>
                </a:lnTo>
                <a:lnTo>
                  <a:pt x="130" y="728"/>
                </a:lnTo>
                <a:close/>
                <a:moveTo>
                  <a:pt x="122" y="728"/>
                </a:moveTo>
                <a:lnTo>
                  <a:pt x="123" y="728"/>
                </a:lnTo>
                <a:lnTo>
                  <a:pt x="123" y="729"/>
                </a:lnTo>
                <a:lnTo>
                  <a:pt x="123" y="731"/>
                </a:lnTo>
                <a:lnTo>
                  <a:pt x="123" y="733"/>
                </a:lnTo>
                <a:lnTo>
                  <a:pt x="123" y="734"/>
                </a:lnTo>
                <a:lnTo>
                  <a:pt x="123" y="736"/>
                </a:lnTo>
                <a:lnTo>
                  <a:pt x="123" y="734"/>
                </a:lnTo>
                <a:lnTo>
                  <a:pt x="122" y="734"/>
                </a:lnTo>
                <a:lnTo>
                  <a:pt x="122" y="733"/>
                </a:lnTo>
                <a:lnTo>
                  <a:pt x="120" y="731"/>
                </a:lnTo>
                <a:lnTo>
                  <a:pt x="120" y="729"/>
                </a:lnTo>
                <a:lnTo>
                  <a:pt x="120" y="728"/>
                </a:lnTo>
                <a:lnTo>
                  <a:pt x="122" y="728"/>
                </a:lnTo>
                <a:close/>
                <a:moveTo>
                  <a:pt x="283" y="725"/>
                </a:moveTo>
                <a:lnTo>
                  <a:pt x="283" y="726"/>
                </a:lnTo>
                <a:lnTo>
                  <a:pt x="283" y="725"/>
                </a:lnTo>
                <a:close/>
                <a:moveTo>
                  <a:pt x="120" y="725"/>
                </a:moveTo>
                <a:lnTo>
                  <a:pt x="120" y="726"/>
                </a:lnTo>
                <a:lnTo>
                  <a:pt x="120" y="725"/>
                </a:lnTo>
                <a:lnTo>
                  <a:pt x="120" y="726"/>
                </a:lnTo>
                <a:lnTo>
                  <a:pt x="122" y="726"/>
                </a:lnTo>
                <a:lnTo>
                  <a:pt x="120" y="726"/>
                </a:lnTo>
                <a:lnTo>
                  <a:pt x="119" y="726"/>
                </a:lnTo>
                <a:lnTo>
                  <a:pt x="119" y="725"/>
                </a:lnTo>
                <a:lnTo>
                  <a:pt x="120" y="725"/>
                </a:lnTo>
                <a:close/>
                <a:moveTo>
                  <a:pt x="391" y="721"/>
                </a:moveTo>
                <a:lnTo>
                  <a:pt x="391" y="723"/>
                </a:lnTo>
                <a:lnTo>
                  <a:pt x="392" y="723"/>
                </a:lnTo>
                <a:lnTo>
                  <a:pt x="392" y="725"/>
                </a:lnTo>
                <a:lnTo>
                  <a:pt x="394" y="725"/>
                </a:lnTo>
                <a:lnTo>
                  <a:pt x="395" y="725"/>
                </a:lnTo>
                <a:lnTo>
                  <a:pt x="395" y="726"/>
                </a:lnTo>
                <a:lnTo>
                  <a:pt x="397" y="726"/>
                </a:lnTo>
                <a:lnTo>
                  <a:pt x="397" y="728"/>
                </a:lnTo>
                <a:lnTo>
                  <a:pt x="399" y="728"/>
                </a:lnTo>
                <a:lnTo>
                  <a:pt x="399" y="729"/>
                </a:lnTo>
                <a:lnTo>
                  <a:pt x="399" y="731"/>
                </a:lnTo>
                <a:lnTo>
                  <a:pt x="399" y="733"/>
                </a:lnTo>
                <a:lnTo>
                  <a:pt x="399" y="734"/>
                </a:lnTo>
                <a:lnTo>
                  <a:pt x="400" y="734"/>
                </a:lnTo>
                <a:lnTo>
                  <a:pt x="400" y="736"/>
                </a:lnTo>
                <a:lnTo>
                  <a:pt x="400" y="737"/>
                </a:lnTo>
                <a:lnTo>
                  <a:pt x="399" y="739"/>
                </a:lnTo>
                <a:lnTo>
                  <a:pt x="400" y="739"/>
                </a:lnTo>
                <a:lnTo>
                  <a:pt x="400" y="741"/>
                </a:lnTo>
                <a:lnTo>
                  <a:pt x="399" y="741"/>
                </a:lnTo>
                <a:lnTo>
                  <a:pt x="399" y="742"/>
                </a:lnTo>
                <a:lnTo>
                  <a:pt x="397" y="742"/>
                </a:lnTo>
                <a:lnTo>
                  <a:pt x="397" y="744"/>
                </a:lnTo>
                <a:lnTo>
                  <a:pt x="397" y="745"/>
                </a:lnTo>
                <a:lnTo>
                  <a:pt x="399" y="745"/>
                </a:lnTo>
                <a:lnTo>
                  <a:pt x="399" y="747"/>
                </a:lnTo>
                <a:lnTo>
                  <a:pt x="400" y="747"/>
                </a:lnTo>
                <a:lnTo>
                  <a:pt x="400" y="749"/>
                </a:lnTo>
                <a:lnTo>
                  <a:pt x="400" y="750"/>
                </a:lnTo>
                <a:lnTo>
                  <a:pt x="400" y="752"/>
                </a:lnTo>
                <a:lnTo>
                  <a:pt x="399" y="752"/>
                </a:lnTo>
                <a:lnTo>
                  <a:pt x="399" y="753"/>
                </a:lnTo>
                <a:lnTo>
                  <a:pt x="400" y="753"/>
                </a:lnTo>
                <a:lnTo>
                  <a:pt x="400" y="752"/>
                </a:lnTo>
                <a:lnTo>
                  <a:pt x="402" y="752"/>
                </a:lnTo>
                <a:lnTo>
                  <a:pt x="403" y="753"/>
                </a:lnTo>
                <a:lnTo>
                  <a:pt x="403" y="755"/>
                </a:lnTo>
                <a:lnTo>
                  <a:pt x="403" y="757"/>
                </a:lnTo>
                <a:lnTo>
                  <a:pt x="405" y="757"/>
                </a:lnTo>
                <a:lnTo>
                  <a:pt x="405" y="758"/>
                </a:lnTo>
                <a:lnTo>
                  <a:pt x="407" y="758"/>
                </a:lnTo>
                <a:lnTo>
                  <a:pt x="407" y="760"/>
                </a:lnTo>
                <a:lnTo>
                  <a:pt x="408" y="760"/>
                </a:lnTo>
                <a:lnTo>
                  <a:pt x="410" y="761"/>
                </a:lnTo>
                <a:lnTo>
                  <a:pt x="408" y="761"/>
                </a:lnTo>
                <a:lnTo>
                  <a:pt x="408" y="763"/>
                </a:lnTo>
                <a:lnTo>
                  <a:pt x="410" y="763"/>
                </a:lnTo>
                <a:lnTo>
                  <a:pt x="410" y="761"/>
                </a:lnTo>
                <a:lnTo>
                  <a:pt x="410" y="763"/>
                </a:lnTo>
                <a:lnTo>
                  <a:pt x="410" y="765"/>
                </a:lnTo>
                <a:lnTo>
                  <a:pt x="411" y="765"/>
                </a:lnTo>
                <a:lnTo>
                  <a:pt x="411" y="766"/>
                </a:lnTo>
                <a:lnTo>
                  <a:pt x="411" y="768"/>
                </a:lnTo>
                <a:lnTo>
                  <a:pt x="413" y="769"/>
                </a:lnTo>
                <a:lnTo>
                  <a:pt x="413" y="771"/>
                </a:lnTo>
                <a:lnTo>
                  <a:pt x="413" y="773"/>
                </a:lnTo>
                <a:lnTo>
                  <a:pt x="415" y="773"/>
                </a:lnTo>
                <a:lnTo>
                  <a:pt x="415" y="774"/>
                </a:lnTo>
                <a:lnTo>
                  <a:pt x="416" y="774"/>
                </a:lnTo>
                <a:lnTo>
                  <a:pt x="416" y="776"/>
                </a:lnTo>
                <a:lnTo>
                  <a:pt x="416" y="777"/>
                </a:lnTo>
                <a:lnTo>
                  <a:pt x="416" y="779"/>
                </a:lnTo>
                <a:lnTo>
                  <a:pt x="416" y="781"/>
                </a:lnTo>
                <a:lnTo>
                  <a:pt x="416" y="782"/>
                </a:lnTo>
                <a:lnTo>
                  <a:pt x="415" y="782"/>
                </a:lnTo>
                <a:lnTo>
                  <a:pt x="415" y="784"/>
                </a:lnTo>
                <a:lnTo>
                  <a:pt x="415" y="785"/>
                </a:lnTo>
                <a:lnTo>
                  <a:pt x="415" y="787"/>
                </a:lnTo>
                <a:lnTo>
                  <a:pt x="413" y="787"/>
                </a:lnTo>
                <a:lnTo>
                  <a:pt x="415" y="787"/>
                </a:lnTo>
                <a:lnTo>
                  <a:pt x="413" y="789"/>
                </a:lnTo>
                <a:lnTo>
                  <a:pt x="415" y="789"/>
                </a:lnTo>
                <a:lnTo>
                  <a:pt x="413" y="789"/>
                </a:lnTo>
                <a:lnTo>
                  <a:pt x="413" y="790"/>
                </a:lnTo>
                <a:lnTo>
                  <a:pt x="415" y="790"/>
                </a:lnTo>
                <a:lnTo>
                  <a:pt x="413" y="790"/>
                </a:lnTo>
                <a:lnTo>
                  <a:pt x="413" y="792"/>
                </a:lnTo>
                <a:lnTo>
                  <a:pt x="413" y="793"/>
                </a:lnTo>
                <a:lnTo>
                  <a:pt x="413" y="795"/>
                </a:lnTo>
                <a:lnTo>
                  <a:pt x="413" y="797"/>
                </a:lnTo>
                <a:lnTo>
                  <a:pt x="411" y="797"/>
                </a:lnTo>
                <a:lnTo>
                  <a:pt x="413" y="797"/>
                </a:lnTo>
                <a:lnTo>
                  <a:pt x="411" y="797"/>
                </a:lnTo>
                <a:lnTo>
                  <a:pt x="411" y="798"/>
                </a:lnTo>
                <a:lnTo>
                  <a:pt x="413" y="798"/>
                </a:lnTo>
                <a:lnTo>
                  <a:pt x="413" y="800"/>
                </a:lnTo>
                <a:lnTo>
                  <a:pt x="413" y="801"/>
                </a:lnTo>
                <a:lnTo>
                  <a:pt x="415" y="801"/>
                </a:lnTo>
                <a:lnTo>
                  <a:pt x="415" y="803"/>
                </a:lnTo>
                <a:lnTo>
                  <a:pt x="413" y="803"/>
                </a:lnTo>
                <a:lnTo>
                  <a:pt x="415" y="805"/>
                </a:lnTo>
                <a:lnTo>
                  <a:pt x="415" y="806"/>
                </a:lnTo>
                <a:lnTo>
                  <a:pt x="415" y="808"/>
                </a:lnTo>
                <a:lnTo>
                  <a:pt x="413" y="808"/>
                </a:lnTo>
                <a:lnTo>
                  <a:pt x="413" y="809"/>
                </a:lnTo>
                <a:lnTo>
                  <a:pt x="413" y="811"/>
                </a:lnTo>
                <a:lnTo>
                  <a:pt x="415" y="813"/>
                </a:lnTo>
                <a:lnTo>
                  <a:pt x="415" y="814"/>
                </a:lnTo>
                <a:lnTo>
                  <a:pt x="415" y="816"/>
                </a:lnTo>
                <a:lnTo>
                  <a:pt x="415" y="817"/>
                </a:lnTo>
                <a:lnTo>
                  <a:pt x="415" y="819"/>
                </a:lnTo>
                <a:lnTo>
                  <a:pt x="415" y="821"/>
                </a:lnTo>
                <a:lnTo>
                  <a:pt x="415" y="822"/>
                </a:lnTo>
                <a:lnTo>
                  <a:pt x="415" y="824"/>
                </a:lnTo>
                <a:lnTo>
                  <a:pt x="415" y="825"/>
                </a:lnTo>
                <a:lnTo>
                  <a:pt x="415" y="827"/>
                </a:lnTo>
                <a:lnTo>
                  <a:pt x="415" y="829"/>
                </a:lnTo>
                <a:lnTo>
                  <a:pt x="415" y="830"/>
                </a:lnTo>
                <a:lnTo>
                  <a:pt x="415" y="832"/>
                </a:lnTo>
                <a:lnTo>
                  <a:pt x="416" y="832"/>
                </a:lnTo>
                <a:lnTo>
                  <a:pt x="416" y="833"/>
                </a:lnTo>
                <a:lnTo>
                  <a:pt x="416" y="835"/>
                </a:lnTo>
                <a:lnTo>
                  <a:pt x="416" y="837"/>
                </a:lnTo>
                <a:lnTo>
                  <a:pt x="416" y="838"/>
                </a:lnTo>
                <a:lnTo>
                  <a:pt x="416" y="840"/>
                </a:lnTo>
                <a:lnTo>
                  <a:pt x="416" y="841"/>
                </a:lnTo>
                <a:lnTo>
                  <a:pt x="416" y="843"/>
                </a:lnTo>
                <a:lnTo>
                  <a:pt x="416" y="845"/>
                </a:lnTo>
                <a:lnTo>
                  <a:pt x="416" y="846"/>
                </a:lnTo>
                <a:lnTo>
                  <a:pt x="415" y="846"/>
                </a:lnTo>
                <a:lnTo>
                  <a:pt x="415" y="848"/>
                </a:lnTo>
                <a:lnTo>
                  <a:pt x="415" y="849"/>
                </a:lnTo>
                <a:lnTo>
                  <a:pt x="415" y="848"/>
                </a:lnTo>
                <a:lnTo>
                  <a:pt x="413" y="848"/>
                </a:lnTo>
                <a:lnTo>
                  <a:pt x="411" y="848"/>
                </a:lnTo>
                <a:lnTo>
                  <a:pt x="411" y="846"/>
                </a:lnTo>
                <a:lnTo>
                  <a:pt x="410" y="846"/>
                </a:lnTo>
                <a:lnTo>
                  <a:pt x="410" y="848"/>
                </a:lnTo>
                <a:lnTo>
                  <a:pt x="408" y="848"/>
                </a:lnTo>
                <a:lnTo>
                  <a:pt x="408" y="846"/>
                </a:lnTo>
                <a:lnTo>
                  <a:pt x="407" y="846"/>
                </a:lnTo>
                <a:lnTo>
                  <a:pt x="405" y="846"/>
                </a:lnTo>
                <a:lnTo>
                  <a:pt x="403" y="846"/>
                </a:lnTo>
                <a:lnTo>
                  <a:pt x="403" y="845"/>
                </a:lnTo>
                <a:lnTo>
                  <a:pt x="402" y="845"/>
                </a:lnTo>
                <a:lnTo>
                  <a:pt x="402" y="846"/>
                </a:lnTo>
                <a:lnTo>
                  <a:pt x="400" y="846"/>
                </a:lnTo>
                <a:lnTo>
                  <a:pt x="399" y="846"/>
                </a:lnTo>
                <a:lnTo>
                  <a:pt x="397" y="846"/>
                </a:lnTo>
                <a:lnTo>
                  <a:pt x="397" y="845"/>
                </a:lnTo>
                <a:lnTo>
                  <a:pt x="399" y="845"/>
                </a:lnTo>
                <a:lnTo>
                  <a:pt x="397" y="843"/>
                </a:lnTo>
                <a:lnTo>
                  <a:pt x="397" y="841"/>
                </a:lnTo>
                <a:lnTo>
                  <a:pt x="395" y="841"/>
                </a:lnTo>
                <a:lnTo>
                  <a:pt x="395" y="843"/>
                </a:lnTo>
                <a:lnTo>
                  <a:pt x="395" y="845"/>
                </a:lnTo>
                <a:lnTo>
                  <a:pt x="394" y="845"/>
                </a:lnTo>
                <a:lnTo>
                  <a:pt x="394" y="843"/>
                </a:lnTo>
                <a:lnTo>
                  <a:pt x="392" y="843"/>
                </a:lnTo>
                <a:lnTo>
                  <a:pt x="391" y="843"/>
                </a:lnTo>
                <a:lnTo>
                  <a:pt x="389" y="843"/>
                </a:lnTo>
                <a:lnTo>
                  <a:pt x="389" y="841"/>
                </a:lnTo>
                <a:lnTo>
                  <a:pt x="387" y="841"/>
                </a:lnTo>
                <a:lnTo>
                  <a:pt x="387" y="840"/>
                </a:lnTo>
                <a:lnTo>
                  <a:pt x="387" y="841"/>
                </a:lnTo>
                <a:lnTo>
                  <a:pt x="387" y="840"/>
                </a:lnTo>
                <a:lnTo>
                  <a:pt x="386" y="840"/>
                </a:lnTo>
                <a:lnTo>
                  <a:pt x="384" y="840"/>
                </a:lnTo>
                <a:lnTo>
                  <a:pt x="383" y="840"/>
                </a:lnTo>
                <a:lnTo>
                  <a:pt x="381" y="840"/>
                </a:lnTo>
                <a:lnTo>
                  <a:pt x="381" y="838"/>
                </a:lnTo>
                <a:lnTo>
                  <a:pt x="379" y="838"/>
                </a:lnTo>
                <a:lnTo>
                  <a:pt x="378" y="838"/>
                </a:lnTo>
                <a:lnTo>
                  <a:pt x="376" y="838"/>
                </a:lnTo>
                <a:lnTo>
                  <a:pt x="378" y="838"/>
                </a:lnTo>
                <a:lnTo>
                  <a:pt x="376" y="838"/>
                </a:lnTo>
                <a:lnTo>
                  <a:pt x="376" y="837"/>
                </a:lnTo>
                <a:lnTo>
                  <a:pt x="375" y="837"/>
                </a:lnTo>
                <a:lnTo>
                  <a:pt x="375" y="838"/>
                </a:lnTo>
                <a:lnTo>
                  <a:pt x="375" y="837"/>
                </a:lnTo>
                <a:lnTo>
                  <a:pt x="375" y="838"/>
                </a:lnTo>
                <a:lnTo>
                  <a:pt x="373" y="838"/>
                </a:lnTo>
                <a:lnTo>
                  <a:pt x="373" y="837"/>
                </a:lnTo>
                <a:lnTo>
                  <a:pt x="375" y="837"/>
                </a:lnTo>
                <a:lnTo>
                  <a:pt x="375" y="835"/>
                </a:lnTo>
                <a:lnTo>
                  <a:pt x="375" y="833"/>
                </a:lnTo>
                <a:lnTo>
                  <a:pt x="375" y="832"/>
                </a:lnTo>
                <a:lnTo>
                  <a:pt x="375" y="830"/>
                </a:lnTo>
                <a:lnTo>
                  <a:pt x="375" y="829"/>
                </a:lnTo>
                <a:lnTo>
                  <a:pt x="375" y="827"/>
                </a:lnTo>
                <a:lnTo>
                  <a:pt x="375" y="825"/>
                </a:lnTo>
                <a:lnTo>
                  <a:pt x="375" y="824"/>
                </a:lnTo>
                <a:lnTo>
                  <a:pt x="375" y="822"/>
                </a:lnTo>
                <a:lnTo>
                  <a:pt x="373" y="822"/>
                </a:lnTo>
                <a:lnTo>
                  <a:pt x="373" y="821"/>
                </a:lnTo>
                <a:lnTo>
                  <a:pt x="375" y="821"/>
                </a:lnTo>
                <a:lnTo>
                  <a:pt x="373" y="819"/>
                </a:lnTo>
                <a:lnTo>
                  <a:pt x="375" y="819"/>
                </a:lnTo>
                <a:lnTo>
                  <a:pt x="373" y="819"/>
                </a:lnTo>
                <a:lnTo>
                  <a:pt x="373" y="817"/>
                </a:lnTo>
                <a:lnTo>
                  <a:pt x="373" y="816"/>
                </a:lnTo>
                <a:lnTo>
                  <a:pt x="373" y="814"/>
                </a:lnTo>
                <a:lnTo>
                  <a:pt x="373" y="813"/>
                </a:lnTo>
                <a:lnTo>
                  <a:pt x="373" y="811"/>
                </a:lnTo>
                <a:lnTo>
                  <a:pt x="373" y="809"/>
                </a:lnTo>
                <a:lnTo>
                  <a:pt x="373" y="808"/>
                </a:lnTo>
                <a:lnTo>
                  <a:pt x="375" y="808"/>
                </a:lnTo>
                <a:lnTo>
                  <a:pt x="375" y="806"/>
                </a:lnTo>
                <a:lnTo>
                  <a:pt x="376" y="806"/>
                </a:lnTo>
                <a:lnTo>
                  <a:pt x="375" y="806"/>
                </a:lnTo>
                <a:lnTo>
                  <a:pt x="375" y="808"/>
                </a:lnTo>
                <a:lnTo>
                  <a:pt x="373" y="808"/>
                </a:lnTo>
                <a:lnTo>
                  <a:pt x="373" y="806"/>
                </a:lnTo>
                <a:lnTo>
                  <a:pt x="371" y="806"/>
                </a:lnTo>
                <a:lnTo>
                  <a:pt x="373" y="806"/>
                </a:lnTo>
                <a:lnTo>
                  <a:pt x="371" y="806"/>
                </a:lnTo>
                <a:lnTo>
                  <a:pt x="373" y="805"/>
                </a:lnTo>
                <a:lnTo>
                  <a:pt x="373" y="803"/>
                </a:lnTo>
                <a:lnTo>
                  <a:pt x="373" y="801"/>
                </a:lnTo>
                <a:lnTo>
                  <a:pt x="371" y="801"/>
                </a:lnTo>
                <a:lnTo>
                  <a:pt x="371" y="800"/>
                </a:lnTo>
                <a:lnTo>
                  <a:pt x="371" y="798"/>
                </a:lnTo>
                <a:lnTo>
                  <a:pt x="371" y="797"/>
                </a:lnTo>
                <a:lnTo>
                  <a:pt x="371" y="795"/>
                </a:lnTo>
                <a:lnTo>
                  <a:pt x="373" y="795"/>
                </a:lnTo>
                <a:lnTo>
                  <a:pt x="373" y="793"/>
                </a:lnTo>
                <a:lnTo>
                  <a:pt x="373" y="792"/>
                </a:lnTo>
                <a:lnTo>
                  <a:pt x="373" y="790"/>
                </a:lnTo>
                <a:lnTo>
                  <a:pt x="373" y="789"/>
                </a:lnTo>
                <a:lnTo>
                  <a:pt x="373" y="787"/>
                </a:lnTo>
                <a:lnTo>
                  <a:pt x="373" y="785"/>
                </a:lnTo>
                <a:lnTo>
                  <a:pt x="373" y="784"/>
                </a:lnTo>
                <a:lnTo>
                  <a:pt x="375" y="784"/>
                </a:lnTo>
                <a:lnTo>
                  <a:pt x="375" y="782"/>
                </a:lnTo>
                <a:lnTo>
                  <a:pt x="375" y="781"/>
                </a:lnTo>
                <a:lnTo>
                  <a:pt x="375" y="779"/>
                </a:lnTo>
                <a:lnTo>
                  <a:pt x="375" y="777"/>
                </a:lnTo>
                <a:lnTo>
                  <a:pt x="376" y="777"/>
                </a:lnTo>
                <a:lnTo>
                  <a:pt x="378" y="777"/>
                </a:lnTo>
                <a:lnTo>
                  <a:pt x="379" y="777"/>
                </a:lnTo>
                <a:lnTo>
                  <a:pt x="381" y="777"/>
                </a:lnTo>
                <a:lnTo>
                  <a:pt x="383" y="777"/>
                </a:lnTo>
                <a:lnTo>
                  <a:pt x="383" y="779"/>
                </a:lnTo>
                <a:lnTo>
                  <a:pt x="384" y="779"/>
                </a:lnTo>
                <a:lnTo>
                  <a:pt x="386" y="779"/>
                </a:lnTo>
                <a:lnTo>
                  <a:pt x="387" y="779"/>
                </a:lnTo>
                <a:lnTo>
                  <a:pt x="389" y="779"/>
                </a:lnTo>
                <a:lnTo>
                  <a:pt x="391" y="779"/>
                </a:lnTo>
                <a:lnTo>
                  <a:pt x="392" y="779"/>
                </a:lnTo>
                <a:lnTo>
                  <a:pt x="394" y="779"/>
                </a:lnTo>
                <a:lnTo>
                  <a:pt x="394" y="781"/>
                </a:lnTo>
                <a:lnTo>
                  <a:pt x="395" y="781"/>
                </a:lnTo>
                <a:lnTo>
                  <a:pt x="395" y="782"/>
                </a:lnTo>
                <a:lnTo>
                  <a:pt x="397" y="782"/>
                </a:lnTo>
                <a:lnTo>
                  <a:pt x="397" y="784"/>
                </a:lnTo>
                <a:lnTo>
                  <a:pt x="399" y="784"/>
                </a:lnTo>
                <a:lnTo>
                  <a:pt x="397" y="784"/>
                </a:lnTo>
                <a:lnTo>
                  <a:pt x="397" y="782"/>
                </a:lnTo>
                <a:lnTo>
                  <a:pt x="399" y="782"/>
                </a:lnTo>
                <a:lnTo>
                  <a:pt x="399" y="781"/>
                </a:lnTo>
                <a:lnTo>
                  <a:pt x="399" y="779"/>
                </a:lnTo>
                <a:lnTo>
                  <a:pt x="399" y="777"/>
                </a:lnTo>
                <a:lnTo>
                  <a:pt x="399" y="776"/>
                </a:lnTo>
                <a:lnTo>
                  <a:pt x="397" y="774"/>
                </a:lnTo>
                <a:lnTo>
                  <a:pt x="395" y="774"/>
                </a:lnTo>
                <a:lnTo>
                  <a:pt x="395" y="776"/>
                </a:lnTo>
                <a:lnTo>
                  <a:pt x="395" y="777"/>
                </a:lnTo>
                <a:lnTo>
                  <a:pt x="395" y="776"/>
                </a:lnTo>
                <a:lnTo>
                  <a:pt x="394" y="776"/>
                </a:lnTo>
                <a:lnTo>
                  <a:pt x="392" y="774"/>
                </a:lnTo>
                <a:lnTo>
                  <a:pt x="392" y="776"/>
                </a:lnTo>
                <a:lnTo>
                  <a:pt x="391" y="776"/>
                </a:lnTo>
                <a:lnTo>
                  <a:pt x="391" y="774"/>
                </a:lnTo>
                <a:lnTo>
                  <a:pt x="389" y="774"/>
                </a:lnTo>
                <a:lnTo>
                  <a:pt x="389" y="776"/>
                </a:lnTo>
                <a:lnTo>
                  <a:pt x="387" y="776"/>
                </a:lnTo>
                <a:lnTo>
                  <a:pt x="386" y="776"/>
                </a:lnTo>
                <a:lnTo>
                  <a:pt x="386" y="774"/>
                </a:lnTo>
                <a:lnTo>
                  <a:pt x="384" y="774"/>
                </a:lnTo>
                <a:lnTo>
                  <a:pt x="383" y="774"/>
                </a:lnTo>
                <a:lnTo>
                  <a:pt x="383" y="773"/>
                </a:lnTo>
                <a:lnTo>
                  <a:pt x="381" y="773"/>
                </a:lnTo>
                <a:lnTo>
                  <a:pt x="379" y="773"/>
                </a:lnTo>
                <a:lnTo>
                  <a:pt x="378" y="773"/>
                </a:lnTo>
                <a:lnTo>
                  <a:pt x="378" y="771"/>
                </a:lnTo>
                <a:lnTo>
                  <a:pt x="376" y="771"/>
                </a:lnTo>
                <a:lnTo>
                  <a:pt x="376" y="769"/>
                </a:lnTo>
                <a:lnTo>
                  <a:pt x="376" y="768"/>
                </a:lnTo>
                <a:lnTo>
                  <a:pt x="376" y="766"/>
                </a:lnTo>
                <a:lnTo>
                  <a:pt x="376" y="765"/>
                </a:lnTo>
                <a:lnTo>
                  <a:pt x="378" y="763"/>
                </a:lnTo>
                <a:lnTo>
                  <a:pt x="379" y="763"/>
                </a:lnTo>
                <a:lnTo>
                  <a:pt x="381" y="763"/>
                </a:lnTo>
                <a:lnTo>
                  <a:pt x="381" y="765"/>
                </a:lnTo>
                <a:lnTo>
                  <a:pt x="383" y="765"/>
                </a:lnTo>
                <a:lnTo>
                  <a:pt x="384" y="765"/>
                </a:lnTo>
                <a:lnTo>
                  <a:pt x="386" y="765"/>
                </a:lnTo>
                <a:lnTo>
                  <a:pt x="387" y="766"/>
                </a:lnTo>
                <a:lnTo>
                  <a:pt x="389" y="766"/>
                </a:lnTo>
                <a:lnTo>
                  <a:pt x="387" y="766"/>
                </a:lnTo>
                <a:lnTo>
                  <a:pt x="387" y="765"/>
                </a:lnTo>
                <a:lnTo>
                  <a:pt x="386" y="765"/>
                </a:lnTo>
                <a:lnTo>
                  <a:pt x="386" y="763"/>
                </a:lnTo>
                <a:lnTo>
                  <a:pt x="384" y="763"/>
                </a:lnTo>
                <a:lnTo>
                  <a:pt x="383" y="763"/>
                </a:lnTo>
                <a:lnTo>
                  <a:pt x="381" y="763"/>
                </a:lnTo>
                <a:lnTo>
                  <a:pt x="379" y="763"/>
                </a:lnTo>
                <a:lnTo>
                  <a:pt x="378" y="761"/>
                </a:lnTo>
                <a:lnTo>
                  <a:pt x="378" y="760"/>
                </a:lnTo>
                <a:lnTo>
                  <a:pt x="378" y="758"/>
                </a:lnTo>
                <a:lnTo>
                  <a:pt x="376" y="758"/>
                </a:lnTo>
                <a:lnTo>
                  <a:pt x="378" y="758"/>
                </a:lnTo>
                <a:lnTo>
                  <a:pt x="378" y="757"/>
                </a:lnTo>
                <a:lnTo>
                  <a:pt x="379" y="757"/>
                </a:lnTo>
                <a:lnTo>
                  <a:pt x="381" y="757"/>
                </a:lnTo>
                <a:lnTo>
                  <a:pt x="381" y="755"/>
                </a:lnTo>
                <a:lnTo>
                  <a:pt x="379" y="755"/>
                </a:lnTo>
                <a:lnTo>
                  <a:pt x="381" y="755"/>
                </a:lnTo>
                <a:lnTo>
                  <a:pt x="381" y="753"/>
                </a:lnTo>
                <a:lnTo>
                  <a:pt x="383" y="753"/>
                </a:lnTo>
                <a:lnTo>
                  <a:pt x="383" y="755"/>
                </a:lnTo>
                <a:lnTo>
                  <a:pt x="384" y="755"/>
                </a:lnTo>
                <a:lnTo>
                  <a:pt x="384" y="757"/>
                </a:lnTo>
                <a:lnTo>
                  <a:pt x="386" y="757"/>
                </a:lnTo>
                <a:lnTo>
                  <a:pt x="386" y="755"/>
                </a:lnTo>
                <a:lnTo>
                  <a:pt x="386" y="757"/>
                </a:lnTo>
                <a:lnTo>
                  <a:pt x="386" y="755"/>
                </a:lnTo>
                <a:lnTo>
                  <a:pt x="384" y="755"/>
                </a:lnTo>
                <a:lnTo>
                  <a:pt x="386" y="755"/>
                </a:lnTo>
                <a:lnTo>
                  <a:pt x="386" y="753"/>
                </a:lnTo>
                <a:lnTo>
                  <a:pt x="384" y="753"/>
                </a:lnTo>
                <a:lnTo>
                  <a:pt x="386" y="753"/>
                </a:lnTo>
                <a:lnTo>
                  <a:pt x="386" y="752"/>
                </a:lnTo>
                <a:lnTo>
                  <a:pt x="384" y="752"/>
                </a:lnTo>
                <a:lnTo>
                  <a:pt x="384" y="753"/>
                </a:lnTo>
                <a:lnTo>
                  <a:pt x="383" y="753"/>
                </a:lnTo>
                <a:lnTo>
                  <a:pt x="381" y="753"/>
                </a:lnTo>
                <a:lnTo>
                  <a:pt x="381" y="752"/>
                </a:lnTo>
                <a:lnTo>
                  <a:pt x="379" y="752"/>
                </a:lnTo>
                <a:lnTo>
                  <a:pt x="379" y="750"/>
                </a:lnTo>
                <a:lnTo>
                  <a:pt x="378" y="750"/>
                </a:lnTo>
                <a:lnTo>
                  <a:pt x="379" y="750"/>
                </a:lnTo>
                <a:lnTo>
                  <a:pt x="381" y="750"/>
                </a:lnTo>
                <a:lnTo>
                  <a:pt x="383" y="750"/>
                </a:lnTo>
                <a:lnTo>
                  <a:pt x="383" y="749"/>
                </a:lnTo>
                <a:lnTo>
                  <a:pt x="381" y="749"/>
                </a:lnTo>
                <a:lnTo>
                  <a:pt x="379" y="749"/>
                </a:lnTo>
                <a:lnTo>
                  <a:pt x="379" y="750"/>
                </a:lnTo>
                <a:lnTo>
                  <a:pt x="379" y="749"/>
                </a:lnTo>
                <a:lnTo>
                  <a:pt x="378" y="749"/>
                </a:lnTo>
                <a:lnTo>
                  <a:pt x="378" y="750"/>
                </a:lnTo>
                <a:lnTo>
                  <a:pt x="378" y="749"/>
                </a:lnTo>
                <a:lnTo>
                  <a:pt x="378" y="750"/>
                </a:lnTo>
                <a:lnTo>
                  <a:pt x="376" y="750"/>
                </a:lnTo>
                <a:lnTo>
                  <a:pt x="378" y="750"/>
                </a:lnTo>
                <a:lnTo>
                  <a:pt x="376" y="750"/>
                </a:lnTo>
                <a:lnTo>
                  <a:pt x="376" y="752"/>
                </a:lnTo>
                <a:lnTo>
                  <a:pt x="375" y="752"/>
                </a:lnTo>
                <a:lnTo>
                  <a:pt x="375" y="753"/>
                </a:lnTo>
                <a:lnTo>
                  <a:pt x="373" y="753"/>
                </a:lnTo>
                <a:lnTo>
                  <a:pt x="373" y="752"/>
                </a:lnTo>
                <a:lnTo>
                  <a:pt x="371" y="752"/>
                </a:lnTo>
                <a:lnTo>
                  <a:pt x="371" y="750"/>
                </a:lnTo>
                <a:lnTo>
                  <a:pt x="371" y="749"/>
                </a:lnTo>
                <a:lnTo>
                  <a:pt x="371" y="747"/>
                </a:lnTo>
                <a:lnTo>
                  <a:pt x="371" y="745"/>
                </a:lnTo>
                <a:lnTo>
                  <a:pt x="371" y="744"/>
                </a:lnTo>
                <a:lnTo>
                  <a:pt x="371" y="742"/>
                </a:lnTo>
                <a:lnTo>
                  <a:pt x="373" y="742"/>
                </a:lnTo>
                <a:lnTo>
                  <a:pt x="373" y="741"/>
                </a:lnTo>
                <a:lnTo>
                  <a:pt x="375" y="741"/>
                </a:lnTo>
                <a:lnTo>
                  <a:pt x="375" y="739"/>
                </a:lnTo>
                <a:lnTo>
                  <a:pt x="375" y="737"/>
                </a:lnTo>
                <a:lnTo>
                  <a:pt x="376" y="737"/>
                </a:lnTo>
                <a:lnTo>
                  <a:pt x="376" y="736"/>
                </a:lnTo>
                <a:lnTo>
                  <a:pt x="376" y="734"/>
                </a:lnTo>
                <a:lnTo>
                  <a:pt x="378" y="734"/>
                </a:lnTo>
                <a:lnTo>
                  <a:pt x="378" y="733"/>
                </a:lnTo>
                <a:lnTo>
                  <a:pt x="379" y="731"/>
                </a:lnTo>
                <a:lnTo>
                  <a:pt x="381" y="731"/>
                </a:lnTo>
                <a:lnTo>
                  <a:pt x="383" y="731"/>
                </a:lnTo>
                <a:lnTo>
                  <a:pt x="384" y="731"/>
                </a:lnTo>
                <a:lnTo>
                  <a:pt x="384" y="733"/>
                </a:lnTo>
                <a:lnTo>
                  <a:pt x="386" y="733"/>
                </a:lnTo>
                <a:lnTo>
                  <a:pt x="386" y="734"/>
                </a:lnTo>
                <a:lnTo>
                  <a:pt x="387" y="734"/>
                </a:lnTo>
                <a:lnTo>
                  <a:pt x="387" y="736"/>
                </a:lnTo>
                <a:lnTo>
                  <a:pt x="387" y="734"/>
                </a:lnTo>
                <a:lnTo>
                  <a:pt x="389" y="734"/>
                </a:lnTo>
                <a:lnTo>
                  <a:pt x="387" y="734"/>
                </a:lnTo>
                <a:lnTo>
                  <a:pt x="387" y="733"/>
                </a:lnTo>
                <a:lnTo>
                  <a:pt x="386" y="733"/>
                </a:lnTo>
                <a:lnTo>
                  <a:pt x="386" y="731"/>
                </a:lnTo>
                <a:lnTo>
                  <a:pt x="386" y="729"/>
                </a:lnTo>
                <a:lnTo>
                  <a:pt x="384" y="729"/>
                </a:lnTo>
                <a:lnTo>
                  <a:pt x="384" y="728"/>
                </a:lnTo>
                <a:lnTo>
                  <a:pt x="383" y="728"/>
                </a:lnTo>
                <a:lnTo>
                  <a:pt x="383" y="729"/>
                </a:lnTo>
                <a:lnTo>
                  <a:pt x="383" y="728"/>
                </a:lnTo>
                <a:lnTo>
                  <a:pt x="383" y="726"/>
                </a:lnTo>
                <a:lnTo>
                  <a:pt x="383" y="725"/>
                </a:lnTo>
                <a:lnTo>
                  <a:pt x="384" y="725"/>
                </a:lnTo>
                <a:lnTo>
                  <a:pt x="386" y="725"/>
                </a:lnTo>
                <a:lnTo>
                  <a:pt x="387" y="725"/>
                </a:lnTo>
                <a:lnTo>
                  <a:pt x="389" y="725"/>
                </a:lnTo>
                <a:lnTo>
                  <a:pt x="389" y="723"/>
                </a:lnTo>
                <a:lnTo>
                  <a:pt x="387" y="723"/>
                </a:lnTo>
                <a:lnTo>
                  <a:pt x="387" y="721"/>
                </a:lnTo>
                <a:lnTo>
                  <a:pt x="386" y="721"/>
                </a:lnTo>
                <a:lnTo>
                  <a:pt x="387" y="721"/>
                </a:lnTo>
                <a:lnTo>
                  <a:pt x="387" y="720"/>
                </a:lnTo>
                <a:lnTo>
                  <a:pt x="389" y="720"/>
                </a:lnTo>
                <a:lnTo>
                  <a:pt x="389" y="721"/>
                </a:lnTo>
                <a:lnTo>
                  <a:pt x="391" y="721"/>
                </a:lnTo>
                <a:close/>
                <a:moveTo>
                  <a:pt x="285" y="720"/>
                </a:moveTo>
                <a:lnTo>
                  <a:pt x="285" y="721"/>
                </a:lnTo>
                <a:lnTo>
                  <a:pt x="287" y="721"/>
                </a:lnTo>
                <a:lnTo>
                  <a:pt x="287" y="723"/>
                </a:lnTo>
                <a:lnTo>
                  <a:pt x="287" y="725"/>
                </a:lnTo>
                <a:lnTo>
                  <a:pt x="287" y="723"/>
                </a:lnTo>
                <a:lnTo>
                  <a:pt x="285" y="723"/>
                </a:lnTo>
                <a:lnTo>
                  <a:pt x="285" y="725"/>
                </a:lnTo>
                <a:lnTo>
                  <a:pt x="285" y="723"/>
                </a:lnTo>
                <a:lnTo>
                  <a:pt x="285" y="725"/>
                </a:lnTo>
                <a:lnTo>
                  <a:pt x="283" y="725"/>
                </a:lnTo>
                <a:lnTo>
                  <a:pt x="283" y="723"/>
                </a:lnTo>
                <a:lnTo>
                  <a:pt x="283" y="721"/>
                </a:lnTo>
                <a:lnTo>
                  <a:pt x="283" y="723"/>
                </a:lnTo>
                <a:lnTo>
                  <a:pt x="283" y="721"/>
                </a:lnTo>
                <a:lnTo>
                  <a:pt x="285" y="721"/>
                </a:lnTo>
                <a:lnTo>
                  <a:pt x="285" y="720"/>
                </a:lnTo>
                <a:close/>
                <a:moveTo>
                  <a:pt x="122" y="720"/>
                </a:moveTo>
                <a:lnTo>
                  <a:pt x="122" y="721"/>
                </a:lnTo>
                <a:lnTo>
                  <a:pt x="122" y="723"/>
                </a:lnTo>
                <a:lnTo>
                  <a:pt x="122" y="721"/>
                </a:lnTo>
                <a:lnTo>
                  <a:pt x="120" y="721"/>
                </a:lnTo>
                <a:lnTo>
                  <a:pt x="120" y="720"/>
                </a:lnTo>
                <a:lnTo>
                  <a:pt x="122" y="720"/>
                </a:lnTo>
                <a:close/>
                <a:moveTo>
                  <a:pt x="143" y="710"/>
                </a:moveTo>
                <a:lnTo>
                  <a:pt x="144" y="710"/>
                </a:lnTo>
                <a:lnTo>
                  <a:pt x="144" y="712"/>
                </a:lnTo>
                <a:lnTo>
                  <a:pt x="144" y="710"/>
                </a:lnTo>
                <a:lnTo>
                  <a:pt x="146" y="710"/>
                </a:lnTo>
                <a:lnTo>
                  <a:pt x="146" y="712"/>
                </a:lnTo>
                <a:lnTo>
                  <a:pt x="147" y="713"/>
                </a:lnTo>
                <a:lnTo>
                  <a:pt x="149" y="713"/>
                </a:lnTo>
                <a:lnTo>
                  <a:pt x="149" y="715"/>
                </a:lnTo>
                <a:lnTo>
                  <a:pt x="151" y="715"/>
                </a:lnTo>
                <a:lnTo>
                  <a:pt x="151" y="717"/>
                </a:lnTo>
                <a:lnTo>
                  <a:pt x="152" y="717"/>
                </a:lnTo>
                <a:lnTo>
                  <a:pt x="154" y="717"/>
                </a:lnTo>
                <a:lnTo>
                  <a:pt x="154" y="718"/>
                </a:lnTo>
                <a:lnTo>
                  <a:pt x="155" y="718"/>
                </a:lnTo>
                <a:lnTo>
                  <a:pt x="155" y="720"/>
                </a:lnTo>
                <a:lnTo>
                  <a:pt x="157" y="720"/>
                </a:lnTo>
                <a:lnTo>
                  <a:pt x="157" y="721"/>
                </a:lnTo>
                <a:lnTo>
                  <a:pt x="159" y="721"/>
                </a:lnTo>
                <a:lnTo>
                  <a:pt x="160" y="721"/>
                </a:lnTo>
                <a:lnTo>
                  <a:pt x="160" y="723"/>
                </a:lnTo>
                <a:lnTo>
                  <a:pt x="160" y="725"/>
                </a:lnTo>
                <a:lnTo>
                  <a:pt x="162" y="725"/>
                </a:lnTo>
                <a:lnTo>
                  <a:pt x="162" y="726"/>
                </a:lnTo>
                <a:lnTo>
                  <a:pt x="163" y="726"/>
                </a:lnTo>
                <a:lnTo>
                  <a:pt x="163" y="728"/>
                </a:lnTo>
                <a:lnTo>
                  <a:pt x="165" y="728"/>
                </a:lnTo>
                <a:lnTo>
                  <a:pt x="165" y="729"/>
                </a:lnTo>
                <a:lnTo>
                  <a:pt x="167" y="729"/>
                </a:lnTo>
                <a:lnTo>
                  <a:pt x="167" y="731"/>
                </a:lnTo>
                <a:lnTo>
                  <a:pt x="168" y="731"/>
                </a:lnTo>
                <a:lnTo>
                  <a:pt x="170" y="733"/>
                </a:lnTo>
                <a:lnTo>
                  <a:pt x="170" y="734"/>
                </a:lnTo>
                <a:lnTo>
                  <a:pt x="171" y="734"/>
                </a:lnTo>
                <a:lnTo>
                  <a:pt x="171" y="736"/>
                </a:lnTo>
                <a:lnTo>
                  <a:pt x="171" y="737"/>
                </a:lnTo>
                <a:lnTo>
                  <a:pt x="170" y="737"/>
                </a:lnTo>
                <a:lnTo>
                  <a:pt x="171" y="737"/>
                </a:lnTo>
                <a:lnTo>
                  <a:pt x="173" y="737"/>
                </a:lnTo>
                <a:lnTo>
                  <a:pt x="175" y="737"/>
                </a:lnTo>
                <a:lnTo>
                  <a:pt x="175" y="739"/>
                </a:lnTo>
                <a:lnTo>
                  <a:pt x="176" y="741"/>
                </a:lnTo>
                <a:lnTo>
                  <a:pt x="176" y="742"/>
                </a:lnTo>
                <a:lnTo>
                  <a:pt x="178" y="742"/>
                </a:lnTo>
                <a:lnTo>
                  <a:pt x="179" y="742"/>
                </a:lnTo>
                <a:lnTo>
                  <a:pt x="179" y="744"/>
                </a:lnTo>
                <a:lnTo>
                  <a:pt x="181" y="744"/>
                </a:lnTo>
                <a:lnTo>
                  <a:pt x="181" y="745"/>
                </a:lnTo>
                <a:lnTo>
                  <a:pt x="183" y="745"/>
                </a:lnTo>
                <a:lnTo>
                  <a:pt x="184" y="745"/>
                </a:lnTo>
                <a:lnTo>
                  <a:pt x="184" y="747"/>
                </a:lnTo>
                <a:lnTo>
                  <a:pt x="186" y="747"/>
                </a:lnTo>
                <a:lnTo>
                  <a:pt x="186" y="749"/>
                </a:lnTo>
                <a:lnTo>
                  <a:pt x="187" y="749"/>
                </a:lnTo>
                <a:lnTo>
                  <a:pt x="189" y="749"/>
                </a:lnTo>
                <a:lnTo>
                  <a:pt x="189" y="750"/>
                </a:lnTo>
                <a:lnTo>
                  <a:pt x="189" y="752"/>
                </a:lnTo>
                <a:lnTo>
                  <a:pt x="191" y="752"/>
                </a:lnTo>
                <a:lnTo>
                  <a:pt x="191" y="753"/>
                </a:lnTo>
                <a:lnTo>
                  <a:pt x="191" y="755"/>
                </a:lnTo>
                <a:lnTo>
                  <a:pt x="192" y="755"/>
                </a:lnTo>
                <a:lnTo>
                  <a:pt x="194" y="755"/>
                </a:lnTo>
                <a:lnTo>
                  <a:pt x="194" y="757"/>
                </a:lnTo>
                <a:lnTo>
                  <a:pt x="194" y="758"/>
                </a:lnTo>
                <a:lnTo>
                  <a:pt x="194" y="760"/>
                </a:lnTo>
                <a:lnTo>
                  <a:pt x="194" y="761"/>
                </a:lnTo>
                <a:lnTo>
                  <a:pt x="195" y="761"/>
                </a:lnTo>
                <a:lnTo>
                  <a:pt x="195" y="760"/>
                </a:lnTo>
                <a:lnTo>
                  <a:pt x="194" y="760"/>
                </a:lnTo>
                <a:lnTo>
                  <a:pt x="195" y="758"/>
                </a:lnTo>
                <a:lnTo>
                  <a:pt x="195" y="760"/>
                </a:lnTo>
                <a:lnTo>
                  <a:pt x="197" y="760"/>
                </a:lnTo>
                <a:lnTo>
                  <a:pt x="197" y="761"/>
                </a:lnTo>
                <a:lnTo>
                  <a:pt x="199" y="763"/>
                </a:lnTo>
                <a:lnTo>
                  <a:pt x="199" y="765"/>
                </a:lnTo>
                <a:lnTo>
                  <a:pt x="200" y="765"/>
                </a:lnTo>
                <a:lnTo>
                  <a:pt x="200" y="766"/>
                </a:lnTo>
                <a:lnTo>
                  <a:pt x="200" y="768"/>
                </a:lnTo>
                <a:lnTo>
                  <a:pt x="200" y="766"/>
                </a:lnTo>
                <a:lnTo>
                  <a:pt x="202" y="766"/>
                </a:lnTo>
                <a:lnTo>
                  <a:pt x="202" y="768"/>
                </a:lnTo>
                <a:lnTo>
                  <a:pt x="202" y="769"/>
                </a:lnTo>
                <a:lnTo>
                  <a:pt x="203" y="769"/>
                </a:lnTo>
                <a:lnTo>
                  <a:pt x="203" y="771"/>
                </a:lnTo>
                <a:lnTo>
                  <a:pt x="202" y="771"/>
                </a:lnTo>
                <a:lnTo>
                  <a:pt x="202" y="773"/>
                </a:lnTo>
                <a:lnTo>
                  <a:pt x="203" y="773"/>
                </a:lnTo>
                <a:lnTo>
                  <a:pt x="205" y="773"/>
                </a:lnTo>
                <a:lnTo>
                  <a:pt x="205" y="774"/>
                </a:lnTo>
                <a:lnTo>
                  <a:pt x="207" y="774"/>
                </a:lnTo>
                <a:lnTo>
                  <a:pt x="207" y="776"/>
                </a:lnTo>
                <a:lnTo>
                  <a:pt x="208" y="776"/>
                </a:lnTo>
                <a:lnTo>
                  <a:pt x="208" y="777"/>
                </a:lnTo>
                <a:lnTo>
                  <a:pt x="210" y="777"/>
                </a:lnTo>
                <a:lnTo>
                  <a:pt x="211" y="777"/>
                </a:lnTo>
                <a:lnTo>
                  <a:pt x="211" y="779"/>
                </a:lnTo>
                <a:lnTo>
                  <a:pt x="213" y="779"/>
                </a:lnTo>
                <a:lnTo>
                  <a:pt x="211" y="779"/>
                </a:lnTo>
                <a:lnTo>
                  <a:pt x="213" y="779"/>
                </a:lnTo>
                <a:lnTo>
                  <a:pt x="213" y="781"/>
                </a:lnTo>
                <a:lnTo>
                  <a:pt x="215" y="781"/>
                </a:lnTo>
                <a:lnTo>
                  <a:pt x="216" y="781"/>
                </a:lnTo>
                <a:lnTo>
                  <a:pt x="215" y="781"/>
                </a:lnTo>
                <a:lnTo>
                  <a:pt x="216" y="781"/>
                </a:lnTo>
                <a:lnTo>
                  <a:pt x="215" y="781"/>
                </a:lnTo>
                <a:lnTo>
                  <a:pt x="215" y="782"/>
                </a:lnTo>
                <a:lnTo>
                  <a:pt x="215" y="784"/>
                </a:lnTo>
                <a:lnTo>
                  <a:pt x="215" y="782"/>
                </a:lnTo>
                <a:lnTo>
                  <a:pt x="216" y="782"/>
                </a:lnTo>
                <a:lnTo>
                  <a:pt x="218" y="782"/>
                </a:lnTo>
                <a:lnTo>
                  <a:pt x="218" y="784"/>
                </a:lnTo>
                <a:lnTo>
                  <a:pt x="219" y="784"/>
                </a:lnTo>
                <a:lnTo>
                  <a:pt x="218" y="785"/>
                </a:lnTo>
                <a:lnTo>
                  <a:pt x="219" y="785"/>
                </a:lnTo>
                <a:lnTo>
                  <a:pt x="219" y="787"/>
                </a:lnTo>
                <a:lnTo>
                  <a:pt x="221" y="787"/>
                </a:lnTo>
                <a:lnTo>
                  <a:pt x="221" y="789"/>
                </a:lnTo>
                <a:lnTo>
                  <a:pt x="223" y="789"/>
                </a:lnTo>
                <a:lnTo>
                  <a:pt x="223" y="790"/>
                </a:lnTo>
                <a:lnTo>
                  <a:pt x="221" y="790"/>
                </a:lnTo>
                <a:lnTo>
                  <a:pt x="223" y="792"/>
                </a:lnTo>
                <a:lnTo>
                  <a:pt x="224" y="792"/>
                </a:lnTo>
                <a:lnTo>
                  <a:pt x="224" y="793"/>
                </a:lnTo>
                <a:lnTo>
                  <a:pt x="226" y="793"/>
                </a:lnTo>
                <a:lnTo>
                  <a:pt x="226" y="795"/>
                </a:lnTo>
                <a:lnTo>
                  <a:pt x="227" y="795"/>
                </a:lnTo>
                <a:lnTo>
                  <a:pt x="227" y="797"/>
                </a:lnTo>
                <a:lnTo>
                  <a:pt x="229" y="797"/>
                </a:lnTo>
                <a:lnTo>
                  <a:pt x="229" y="798"/>
                </a:lnTo>
                <a:lnTo>
                  <a:pt x="231" y="798"/>
                </a:lnTo>
                <a:lnTo>
                  <a:pt x="231" y="800"/>
                </a:lnTo>
                <a:lnTo>
                  <a:pt x="231" y="801"/>
                </a:lnTo>
                <a:lnTo>
                  <a:pt x="232" y="801"/>
                </a:lnTo>
                <a:lnTo>
                  <a:pt x="232" y="803"/>
                </a:lnTo>
                <a:lnTo>
                  <a:pt x="234" y="803"/>
                </a:lnTo>
                <a:lnTo>
                  <a:pt x="235" y="803"/>
                </a:lnTo>
                <a:lnTo>
                  <a:pt x="235" y="805"/>
                </a:lnTo>
                <a:lnTo>
                  <a:pt x="234" y="805"/>
                </a:lnTo>
                <a:lnTo>
                  <a:pt x="235" y="805"/>
                </a:lnTo>
                <a:lnTo>
                  <a:pt x="235" y="806"/>
                </a:lnTo>
                <a:lnTo>
                  <a:pt x="237" y="806"/>
                </a:lnTo>
                <a:lnTo>
                  <a:pt x="235" y="806"/>
                </a:lnTo>
                <a:lnTo>
                  <a:pt x="237" y="808"/>
                </a:lnTo>
                <a:lnTo>
                  <a:pt x="239" y="808"/>
                </a:lnTo>
                <a:lnTo>
                  <a:pt x="239" y="809"/>
                </a:lnTo>
                <a:lnTo>
                  <a:pt x="239" y="811"/>
                </a:lnTo>
                <a:lnTo>
                  <a:pt x="239" y="813"/>
                </a:lnTo>
                <a:lnTo>
                  <a:pt x="239" y="814"/>
                </a:lnTo>
                <a:lnTo>
                  <a:pt x="239" y="816"/>
                </a:lnTo>
                <a:lnTo>
                  <a:pt x="239" y="817"/>
                </a:lnTo>
                <a:lnTo>
                  <a:pt x="239" y="819"/>
                </a:lnTo>
                <a:lnTo>
                  <a:pt x="239" y="821"/>
                </a:lnTo>
                <a:lnTo>
                  <a:pt x="237" y="821"/>
                </a:lnTo>
                <a:lnTo>
                  <a:pt x="237" y="822"/>
                </a:lnTo>
                <a:lnTo>
                  <a:pt x="237" y="824"/>
                </a:lnTo>
                <a:lnTo>
                  <a:pt x="237" y="825"/>
                </a:lnTo>
                <a:lnTo>
                  <a:pt x="237" y="827"/>
                </a:lnTo>
                <a:lnTo>
                  <a:pt x="237" y="829"/>
                </a:lnTo>
                <a:lnTo>
                  <a:pt x="235" y="829"/>
                </a:lnTo>
                <a:lnTo>
                  <a:pt x="235" y="827"/>
                </a:lnTo>
                <a:lnTo>
                  <a:pt x="235" y="829"/>
                </a:lnTo>
                <a:lnTo>
                  <a:pt x="235" y="830"/>
                </a:lnTo>
                <a:lnTo>
                  <a:pt x="235" y="832"/>
                </a:lnTo>
                <a:lnTo>
                  <a:pt x="235" y="833"/>
                </a:lnTo>
                <a:lnTo>
                  <a:pt x="237" y="833"/>
                </a:lnTo>
                <a:lnTo>
                  <a:pt x="237" y="835"/>
                </a:lnTo>
                <a:lnTo>
                  <a:pt x="237" y="833"/>
                </a:lnTo>
                <a:lnTo>
                  <a:pt x="237" y="835"/>
                </a:lnTo>
                <a:lnTo>
                  <a:pt x="237" y="837"/>
                </a:lnTo>
                <a:lnTo>
                  <a:pt x="237" y="838"/>
                </a:lnTo>
                <a:lnTo>
                  <a:pt x="237" y="840"/>
                </a:lnTo>
                <a:lnTo>
                  <a:pt x="237" y="841"/>
                </a:lnTo>
                <a:lnTo>
                  <a:pt x="237" y="843"/>
                </a:lnTo>
                <a:lnTo>
                  <a:pt x="237" y="845"/>
                </a:lnTo>
                <a:lnTo>
                  <a:pt x="237" y="846"/>
                </a:lnTo>
                <a:lnTo>
                  <a:pt x="237" y="848"/>
                </a:lnTo>
                <a:lnTo>
                  <a:pt x="237" y="849"/>
                </a:lnTo>
                <a:lnTo>
                  <a:pt x="237" y="851"/>
                </a:lnTo>
                <a:lnTo>
                  <a:pt x="237" y="853"/>
                </a:lnTo>
                <a:lnTo>
                  <a:pt x="235" y="853"/>
                </a:lnTo>
                <a:lnTo>
                  <a:pt x="237" y="853"/>
                </a:lnTo>
                <a:lnTo>
                  <a:pt x="237" y="854"/>
                </a:lnTo>
                <a:lnTo>
                  <a:pt x="235" y="854"/>
                </a:lnTo>
                <a:lnTo>
                  <a:pt x="235" y="856"/>
                </a:lnTo>
                <a:lnTo>
                  <a:pt x="235" y="857"/>
                </a:lnTo>
                <a:lnTo>
                  <a:pt x="235" y="859"/>
                </a:lnTo>
                <a:lnTo>
                  <a:pt x="235" y="861"/>
                </a:lnTo>
                <a:lnTo>
                  <a:pt x="235" y="859"/>
                </a:lnTo>
                <a:lnTo>
                  <a:pt x="235" y="861"/>
                </a:lnTo>
                <a:lnTo>
                  <a:pt x="235" y="862"/>
                </a:lnTo>
                <a:lnTo>
                  <a:pt x="235" y="864"/>
                </a:lnTo>
                <a:lnTo>
                  <a:pt x="235" y="865"/>
                </a:lnTo>
                <a:lnTo>
                  <a:pt x="234" y="865"/>
                </a:lnTo>
                <a:lnTo>
                  <a:pt x="234" y="867"/>
                </a:lnTo>
                <a:lnTo>
                  <a:pt x="234" y="869"/>
                </a:lnTo>
                <a:lnTo>
                  <a:pt x="234" y="867"/>
                </a:lnTo>
                <a:lnTo>
                  <a:pt x="235" y="867"/>
                </a:lnTo>
                <a:lnTo>
                  <a:pt x="235" y="869"/>
                </a:lnTo>
                <a:lnTo>
                  <a:pt x="235" y="870"/>
                </a:lnTo>
                <a:lnTo>
                  <a:pt x="234" y="870"/>
                </a:lnTo>
                <a:lnTo>
                  <a:pt x="234" y="869"/>
                </a:lnTo>
                <a:lnTo>
                  <a:pt x="234" y="870"/>
                </a:lnTo>
                <a:lnTo>
                  <a:pt x="234" y="869"/>
                </a:lnTo>
                <a:lnTo>
                  <a:pt x="232" y="869"/>
                </a:lnTo>
                <a:lnTo>
                  <a:pt x="232" y="870"/>
                </a:lnTo>
                <a:lnTo>
                  <a:pt x="232" y="872"/>
                </a:lnTo>
                <a:lnTo>
                  <a:pt x="232" y="873"/>
                </a:lnTo>
                <a:lnTo>
                  <a:pt x="231" y="873"/>
                </a:lnTo>
                <a:lnTo>
                  <a:pt x="231" y="875"/>
                </a:lnTo>
                <a:lnTo>
                  <a:pt x="229" y="875"/>
                </a:lnTo>
                <a:lnTo>
                  <a:pt x="229" y="873"/>
                </a:lnTo>
                <a:lnTo>
                  <a:pt x="229" y="875"/>
                </a:lnTo>
                <a:lnTo>
                  <a:pt x="227" y="875"/>
                </a:lnTo>
                <a:lnTo>
                  <a:pt x="227" y="877"/>
                </a:lnTo>
                <a:lnTo>
                  <a:pt x="227" y="878"/>
                </a:lnTo>
                <a:lnTo>
                  <a:pt x="227" y="877"/>
                </a:lnTo>
                <a:lnTo>
                  <a:pt x="227" y="875"/>
                </a:lnTo>
                <a:lnTo>
                  <a:pt x="227" y="877"/>
                </a:lnTo>
                <a:lnTo>
                  <a:pt x="227" y="878"/>
                </a:lnTo>
                <a:lnTo>
                  <a:pt x="227" y="880"/>
                </a:lnTo>
                <a:lnTo>
                  <a:pt x="226" y="880"/>
                </a:lnTo>
                <a:lnTo>
                  <a:pt x="226" y="878"/>
                </a:lnTo>
                <a:lnTo>
                  <a:pt x="224" y="878"/>
                </a:lnTo>
                <a:lnTo>
                  <a:pt x="224" y="877"/>
                </a:lnTo>
                <a:lnTo>
                  <a:pt x="224" y="878"/>
                </a:lnTo>
                <a:lnTo>
                  <a:pt x="224" y="880"/>
                </a:lnTo>
                <a:lnTo>
                  <a:pt x="224" y="878"/>
                </a:lnTo>
                <a:lnTo>
                  <a:pt x="224" y="880"/>
                </a:lnTo>
                <a:lnTo>
                  <a:pt x="223" y="880"/>
                </a:lnTo>
                <a:lnTo>
                  <a:pt x="224" y="878"/>
                </a:lnTo>
                <a:lnTo>
                  <a:pt x="223" y="878"/>
                </a:lnTo>
                <a:lnTo>
                  <a:pt x="223" y="880"/>
                </a:lnTo>
                <a:lnTo>
                  <a:pt x="223" y="878"/>
                </a:lnTo>
                <a:lnTo>
                  <a:pt x="223" y="880"/>
                </a:lnTo>
                <a:lnTo>
                  <a:pt x="223" y="878"/>
                </a:lnTo>
                <a:lnTo>
                  <a:pt x="221" y="878"/>
                </a:lnTo>
                <a:lnTo>
                  <a:pt x="221" y="877"/>
                </a:lnTo>
                <a:lnTo>
                  <a:pt x="221" y="878"/>
                </a:lnTo>
                <a:lnTo>
                  <a:pt x="219" y="878"/>
                </a:lnTo>
                <a:lnTo>
                  <a:pt x="219" y="877"/>
                </a:lnTo>
                <a:lnTo>
                  <a:pt x="219" y="875"/>
                </a:lnTo>
                <a:lnTo>
                  <a:pt x="221" y="875"/>
                </a:lnTo>
                <a:lnTo>
                  <a:pt x="221" y="873"/>
                </a:lnTo>
                <a:lnTo>
                  <a:pt x="221" y="872"/>
                </a:lnTo>
                <a:lnTo>
                  <a:pt x="221" y="870"/>
                </a:lnTo>
                <a:lnTo>
                  <a:pt x="223" y="870"/>
                </a:lnTo>
                <a:lnTo>
                  <a:pt x="221" y="870"/>
                </a:lnTo>
                <a:lnTo>
                  <a:pt x="223" y="870"/>
                </a:lnTo>
                <a:lnTo>
                  <a:pt x="223" y="869"/>
                </a:lnTo>
                <a:lnTo>
                  <a:pt x="221" y="869"/>
                </a:lnTo>
                <a:lnTo>
                  <a:pt x="221" y="870"/>
                </a:lnTo>
                <a:lnTo>
                  <a:pt x="221" y="872"/>
                </a:lnTo>
                <a:lnTo>
                  <a:pt x="219" y="872"/>
                </a:lnTo>
                <a:lnTo>
                  <a:pt x="219" y="873"/>
                </a:lnTo>
                <a:lnTo>
                  <a:pt x="219" y="872"/>
                </a:lnTo>
                <a:lnTo>
                  <a:pt x="219" y="870"/>
                </a:lnTo>
                <a:lnTo>
                  <a:pt x="221" y="870"/>
                </a:lnTo>
                <a:lnTo>
                  <a:pt x="221" y="869"/>
                </a:lnTo>
                <a:lnTo>
                  <a:pt x="219" y="869"/>
                </a:lnTo>
                <a:lnTo>
                  <a:pt x="221" y="869"/>
                </a:lnTo>
                <a:lnTo>
                  <a:pt x="219" y="869"/>
                </a:lnTo>
                <a:lnTo>
                  <a:pt x="221" y="869"/>
                </a:lnTo>
                <a:lnTo>
                  <a:pt x="221" y="867"/>
                </a:lnTo>
                <a:lnTo>
                  <a:pt x="221" y="865"/>
                </a:lnTo>
                <a:lnTo>
                  <a:pt x="221" y="867"/>
                </a:lnTo>
                <a:lnTo>
                  <a:pt x="221" y="865"/>
                </a:lnTo>
                <a:lnTo>
                  <a:pt x="219" y="865"/>
                </a:lnTo>
                <a:lnTo>
                  <a:pt x="221" y="865"/>
                </a:lnTo>
                <a:lnTo>
                  <a:pt x="219" y="865"/>
                </a:lnTo>
                <a:lnTo>
                  <a:pt x="219" y="864"/>
                </a:lnTo>
                <a:lnTo>
                  <a:pt x="219" y="865"/>
                </a:lnTo>
                <a:lnTo>
                  <a:pt x="219" y="864"/>
                </a:lnTo>
                <a:lnTo>
                  <a:pt x="219" y="865"/>
                </a:lnTo>
                <a:lnTo>
                  <a:pt x="219" y="864"/>
                </a:lnTo>
                <a:lnTo>
                  <a:pt x="218" y="864"/>
                </a:lnTo>
                <a:lnTo>
                  <a:pt x="218" y="865"/>
                </a:lnTo>
                <a:lnTo>
                  <a:pt x="218" y="867"/>
                </a:lnTo>
                <a:lnTo>
                  <a:pt x="216" y="869"/>
                </a:lnTo>
                <a:lnTo>
                  <a:pt x="216" y="867"/>
                </a:lnTo>
                <a:lnTo>
                  <a:pt x="216" y="869"/>
                </a:lnTo>
                <a:lnTo>
                  <a:pt x="215" y="869"/>
                </a:lnTo>
                <a:lnTo>
                  <a:pt x="215" y="867"/>
                </a:lnTo>
                <a:lnTo>
                  <a:pt x="216" y="867"/>
                </a:lnTo>
                <a:lnTo>
                  <a:pt x="216" y="865"/>
                </a:lnTo>
                <a:lnTo>
                  <a:pt x="216" y="864"/>
                </a:lnTo>
                <a:lnTo>
                  <a:pt x="218" y="864"/>
                </a:lnTo>
                <a:lnTo>
                  <a:pt x="219" y="864"/>
                </a:lnTo>
                <a:lnTo>
                  <a:pt x="219" y="862"/>
                </a:lnTo>
                <a:lnTo>
                  <a:pt x="219" y="861"/>
                </a:lnTo>
                <a:lnTo>
                  <a:pt x="219" y="862"/>
                </a:lnTo>
                <a:lnTo>
                  <a:pt x="219" y="861"/>
                </a:lnTo>
                <a:lnTo>
                  <a:pt x="219" y="859"/>
                </a:lnTo>
                <a:lnTo>
                  <a:pt x="218" y="859"/>
                </a:lnTo>
                <a:lnTo>
                  <a:pt x="218" y="857"/>
                </a:lnTo>
                <a:lnTo>
                  <a:pt x="218" y="856"/>
                </a:lnTo>
                <a:lnTo>
                  <a:pt x="216" y="856"/>
                </a:lnTo>
                <a:lnTo>
                  <a:pt x="216" y="854"/>
                </a:lnTo>
                <a:lnTo>
                  <a:pt x="218" y="854"/>
                </a:lnTo>
                <a:lnTo>
                  <a:pt x="216" y="854"/>
                </a:lnTo>
                <a:lnTo>
                  <a:pt x="215" y="854"/>
                </a:lnTo>
                <a:lnTo>
                  <a:pt x="215" y="853"/>
                </a:lnTo>
                <a:lnTo>
                  <a:pt x="215" y="851"/>
                </a:lnTo>
                <a:lnTo>
                  <a:pt x="215" y="849"/>
                </a:lnTo>
                <a:lnTo>
                  <a:pt x="215" y="848"/>
                </a:lnTo>
                <a:lnTo>
                  <a:pt x="213" y="848"/>
                </a:lnTo>
                <a:lnTo>
                  <a:pt x="213" y="846"/>
                </a:lnTo>
                <a:lnTo>
                  <a:pt x="213" y="845"/>
                </a:lnTo>
                <a:lnTo>
                  <a:pt x="213" y="843"/>
                </a:lnTo>
                <a:lnTo>
                  <a:pt x="213" y="845"/>
                </a:lnTo>
                <a:lnTo>
                  <a:pt x="211" y="846"/>
                </a:lnTo>
                <a:lnTo>
                  <a:pt x="211" y="845"/>
                </a:lnTo>
                <a:lnTo>
                  <a:pt x="211" y="846"/>
                </a:lnTo>
                <a:lnTo>
                  <a:pt x="210" y="846"/>
                </a:lnTo>
                <a:lnTo>
                  <a:pt x="211" y="845"/>
                </a:lnTo>
                <a:lnTo>
                  <a:pt x="210" y="845"/>
                </a:lnTo>
                <a:lnTo>
                  <a:pt x="210" y="846"/>
                </a:lnTo>
                <a:lnTo>
                  <a:pt x="210" y="848"/>
                </a:lnTo>
                <a:lnTo>
                  <a:pt x="208" y="848"/>
                </a:lnTo>
                <a:lnTo>
                  <a:pt x="208" y="846"/>
                </a:lnTo>
                <a:lnTo>
                  <a:pt x="208" y="848"/>
                </a:lnTo>
                <a:lnTo>
                  <a:pt x="208" y="846"/>
                </a:lnTo>
                <a:lnTo>
                  <a:pt x="208" y="845"/>
                </a:lnTo>
                <a:lnTo>
                  <a:pt x="210" y="843"/>
                </a:lnTo>
                <a:lnTo>
                  <a:pt x="210" y="841"/>
                </a:lnTo>
                <a:lnTo>
                  <a:pt x="210" y="843"/>
                </a:lnTo>
                <a:lnTo>
                  <a:pt x="211" y="843"/>
                </a:lnTo>
                <a:lnTo>
                  <a:pt x="210" y="843"/>
                </a:lnTo>
                <a:lnTo>
                  <a:pt x="211" y="843"/>
                </a:lnTo>
                <a:lnTo>
                  <a:pt x="210" y="843"/>
                </a:lnTo>
                <a:lnTo>
                  <a:pt x="211" y="843"/>
                </a:lnTo>
                <a:lnTo>
                  <a:pt x="211" y="841"/>
                </a:lnTo>
                <a:lnTo>
                  <a:pt x="210" y="841"/>
                </a:lnTo>
                <a:lnTo>
                  <a:pt x="211" y="841"/>
                </a:lnTo>
                <a:lnTo>
                  <a:pt x="210" y="841"/>
                </a:lnTo>
                <a:lnTo>
                  <a:pt x="210" y="840"/>
                </a:lnTo>
                <a:lnTo>
                  <a:pt x="210" y="841"/>
                </a:lnTo>
                <a:lnTo>
                  <a:pt x="210" y="840"/>
                </a:lnTo>
                <a:lnTo>
                  <a:pt x="208" y="840"/>
                </a:lnTo>
                <a:lnTo>
                  <a:pt x="210" y="840"/>
                </a:lnTo>
                <a:lnTo>
                  <a:pt x="210" y="841"/>
                </a:lnTo>
                <a:lnTo>
                  <a:pt x="210" y="843"/>
                </a:lnTo>
                <a:lnTo>
                  <a:pt x="208" y="843"/>
                </a:lnTo>
                <a:lnTo>
                  <a:pt x="208" y="845"/>
                </a:lnTo>
                <a:lnTo>
                  <a:pt x="208" y="846"/>
                </a:lnTo>
                <a:lnTo>
                  <a:pt x="207" y="846"/>
                </a:lnTo>
                <a:lnTo>
                  <a:pt x="207" y="845"/>
                </a:lnTo>
                <a:lnTo>
                  <a:pt x="207" y="846"/>
                </a:lnTo>
                <a:lnTo>
                  <a:pt x="207" y="848"/>
                </a:lnTo>
                <a:lnTo>
                  <a:pt x="208" y="848"/>
                </a:lnTo>
                <a:lnTo>
                  <a:pt x="210" y="848"/>
                </a:lnTo>
                <a:lnTo>
                  <a:pt x="210" y="849"/>
                </a:lnTo>
                <a:lnTo>
                  <a:pt x="208" y="849"/>
                </a:lnTo>
                <a:lnTo>
                  <a:pt x="208" y="851"/>
                </a:lnTo>
                <a:lnTo>
                  <a:pt x="210" y="853"/>
                </a:lnTo>
                <a:lnTo>
                  <a:pt x="208" y="853"/>
                </a:lnTo>
                <a:lnTo>
                  <a:pt x="207" y="853"/>
                </a:lnTo>
                <a:lnTo>
                  <a:pt x="208" y="853"/>
                </a:lnTo>
                <a:lnTo>
                  <a:pt x="208" y="851"/>
                </a:lnTo>
                <a:lnTo>
                  <a:pt x="207" y="851"/>
                </a:lnTo>
                <a:lnTo>
                  <a:pt x="207" y="853"/>
                </a:lnTo>
                <a:lnTo>
                  <a:pt x="207" y="851"/>
                </a:lnTo>
                <a:lnTo>
                  <a:pt x="207" y="853"/>
                </a:lnTo>
                <a:lnTo>
                  <a:pt x="205" y="853"/>
                </a:lnTo>
                <a:lnTo>
                  <a:pt x="205" y="851"/>
                </a:lnTo>
                <a:lnTo>
                  <a:pt x="207" y="851"/>
                </a:lnTo>
                <a:lnTo>
                  <a:pt x="205" y="851"/>
                </a:lnTo>
                <a:lnTo>
                  <a:pt x="203" y="851"/>
                </a:lnTo>
                <a:lnTo>
                  <a:pt x="205" y="851"/>
                </a:lnTo>
                <a:lnTo>
                  <a:pt x="203" y="851"/>
                </a:lnTo>
                <a:lnTo>
                  <a:pt x="202" y="851"/>
                </a:lnTo>
                <a:lnTo>
                  <a:pt x="203" y="851"/>
                </a:lnTo>
                <a:lnTo>
                  <a:pt x="203" y="849"/>
                </a:lnTo>
                <a:lnTo>
                  <a:pt x="202" y="849"/>
                </a:lnTo>
                <a:lnTo>
                  <a:pt x="202" y="848"/>
                </a:lnTo>
                <a:lnTo>
                  <a:pt x="200" y="848"/>
                </a:lnTo>
                <a:lnTo>
                  <a:pt x="200" y="849"/>
                </a:lnTo>
                <a:lnTo>
                  <a:pt x="202" y="849"/>
                </a:lnTo>
                <a:lnTo>
                  <a:pt x="202" y="851"/>
                </a:lnTo>
                <a:lnTo>
                  <a:pt x="200" y="851"/>
                </a:lnTo>
                <a:lnTo>
                  <a:pt x="200" y="853"/>
                </a:lnTo>
                <a:lnTo>
                  <a:pt x="200" y="851"/>
                </a:lnTo>
                <a:lnTo>
                  <a:pt x="199" y="851"/>
                </a:lnTo>
                <a:lnTo>
                  <a:pt x="199" y="849"/>
                </a:lnTo>
                <a:lnTo>
                  <a:pt x="197" y="849"/>
                </a:lnTo>
                <a:lnTo>
                  <a:pt x="197" y="848"/>
                </a:lnTo>
                <a:lnTo>
                  <a:pt x="197" y="849"/>
                </a:lnTo>
                <a:lnTo>
                  <a:pt x="197" y="848"/>
                </a:lnTo>
                <a:lnTo>
                  <a:pt x="197" y="849"/>
                </a:lnTo>
                <a:lnTo>
                  <a:pt x="197" y="848"/>
                </a:lnTo>
                <a:lnTo>
                  <a:pt x="195" y="848"/>
                </a:lnTo>
                <a:lnTo>
                  <a:pt x="195" y="846"/>
                </a:lnTo>
                <a:lnTo>
                  <a:pt x="195" y="845"/>
                </a:lnTo>
                <a:lnTo>
                  <a:pt x="195" y="843"/>
                </a:lnTo>
                <a:lnTo>
                  <a:pt x="195" y="845"/>
                </a:lnTo>
                <a:lnTo>
                  <a:pt x="197" y="843"/>
                </a:lnTo>
                <a:lnTo>
                  <a:pt x="197" y="845"/>
                </a:lnTo>
                <a:lnTo>
                  <a:pt x="197" y="843"/>
                </a:lnTo>
                <a:lnTo>
                  <a:pt x="195" y="843"/>
                </a:lnTo>
                <a:lnTo>
                  <a:pt x="194" y="843"/>
                </a:lnTo>
                <a:lnTo>
                  <a:pt x="195" y="843"/>
                </a:lnTo>
                <a:lnTo>
                  <a:pt x="195" y="841"/>
                </a:lnTo>
                <a:lnTo>
                  <a:pt x="194" y="841"/>
                </a:lnTo>
                <a:lnTo>
                  <a:pt x="194" y="840"/>
                </a:lnTo>
                <a:lnTo>
                  <a:pt x="192" y="840"/>
                </a:lnTo>
                <a:lnTo>
                  <a:pt x="194" y="840"/>
                </a:lnTo>
                <a:lnTo>
                  <a:pt x="192" y="840"/>
                </a:lnTo>
                <a:lnTo>
                  <a:pt x="192" y="838"/>
                </a:lnTo>
                <a:lnTo>
                  <a:pt x="194" y="838"/>
                </a:lnTo>
                <a:lnTo>
                  <a:pt x="194" y="837"/>
                </a:lnTo>
                <a:lnTo>
                  <a:pt x="192" y="837"/>
                </a:lnTo>
                <a:lnTo>
                  <a:pt x="192" y="838"/>
                </a:lnTo>
                <a:lnTo>
                  <a:pt x="192" y="837"/>
                </a:lnTo>
                <a:lnTo>
                  <a:pt x="192" y="838"/>
                </a:lnTo>
                <a:lnTo>
                  <a:pt x="191" y="838"/>
                </a:lnTo>
                <a:lnTo>
                  <a:pt x="189" y="838"/>
                </a:lnTo>
                <a:lnTo>
                  <a:pt x="189" y="840"/>
                </a:lnTo>
                <a:lnTo>
                  <a:pt x="189" y="838"/>
                </a:lnTo>
                <a:lnTo>
                  <a:pt x="187" y="838"/>
                </a:lnTo>
                <a:lnTo>
                  <a:pt x="187" y="840"/>
                </a:lnTo>
                <a:lnTo>
                  <a:pt x="187" y="838"/>
                </a:lnTo>
                <a:lnTo>
                  <a:pt x="187" y="840"/>
                </a:lnTo>
                <a:lnTo>
                  <a:pt x="186" y="840"/>
                </a:lnTo>
                <a:lnTo>
                  <a:pt x="186" y="838"/>
                </a:lnTo>
                <a:lnTo>
                  <a:pt x="186" y="837"/>
                </a:lnTo>
                <a:lnTo>
                  <a:pt x="186" y="838"/>
                </a:lnTo>
                <a:lnTo>
                  <a:pt x="186" y="837"/>
                </a:lnTo>
                <a:lnTo>
                  <a:pt x="184" y="837"/>
                </a:lnTo>
                <a:lnTo>
                  <a:pt x="184" y="835"/>
                </a:lnTo>
                <a:lnTo>
                  <a:pt x="184" y="833"/>
                </a:lnTo>
                <a:lnTo>
                  <a:pt x="183" y="833"/>
                </a:lnTo>
                <a:lnTo>
                  <a:pt x="183" y="832"/>
                </a:lnTo>
                <a:lnTo>
                  <a:pt x="183" y="830"/>
                </a:lnTo>
                <a:lnTo>
                  <a:pt x="183" y="832"/>
                </a:lnTo>
                <a:lnTo>
                  <a:pt x="183" y="833"/>
                </a:lnTo>
                <a:lnTo>
                  <a:pt x="181" y="833"/>
                </a:lnTo>
                <a:lnTo>
                  <a:pt x="183" y="833"/>
                </a:lnTo>
                <a:lnTo>
                  <a:pt x="181" y="833"/>
                </a:lnTo>
                <a:lnTo>
                  <a:pt x="181" y="832"/>
                </a:lnTo>
                <a:lnTo>
                  <a:pt x="181" y="830"/>
                </a:lnTo>
                <a:lnTo>
                  <a:pt x="179" y="829"/>
                </a:lnTo>
                <a:lnTo>
                  <a:pt x="181" y="829"/>
                </a:lnTo>
                <a:lnTo>
                  <a:pt x="179" y="829"/>
                </a:lnTo>
                <a:lnTo>
                  <a:pt x="179" y="827"/>
                </a:lnTo>
                <a:lnTo>
                  <a:pt x="179" y="825"/>
                </a:lnTo>
                <a:lnTo>
                  <a:pt x="179" y="824"/>
                </a:lnTo>
                <a:lnTo>
                  <a:pt x="179" y="822"/>
                </a:lnTo>
                <a:lnTo>
                  <a:pt x="179" y="824"/>
                </a:lnTo>
                <a:lnTo>
                  <a:pt x="178" y="824"/>
                </a:lnTo>
                <a:lnTo>
                  <a:pt x="178" y="822"/>
                </a:lnTo>
                <a:lnTo>
                  <a:pt x="179" y="821"/>
                </a:lnTo>
                <a:lnTo>
                  <a:pt x="178" y="821"/>
                </a:lnTo>
                <a:lnTo>
                  <a:pt x="179" y="821"/>
                </a:lnTo>
                <a:lnTo>
                  <a:pt x="179" y="819"/>
                </a:lnTo>
                <a:lnTo>
                  <a:pt x="181" y="819"/>
                </a:lnTo>
                <a:lnTo>
                  <a:pt x="181" y="817"/>
                </a:lnTo>
                <a:lnTo>
                  <a:pt x="181" y="816"/>
                </a:lnTo>
                <a:lnTo>
                  <a:pt x="183" y="816"/>
                </a:lnTo>
                <a:lnTo>
                  <a:pt x="183" y="814"/>
                </a:lnTo>
                <a:lnTo>
                  <a:pt x="183" y="813"/>
                </a:lnTo>
                <a:lnTo>
                  <a:pt x="184" y="813"/>
                </a:lnTo>
                <a:lnTo>
                  <a:pt x="183" y="813"/>
                </a:lnTo>
                <a:lnTo>
                  <a:pt x="184" y="813"/>
                </a:lnTo>
                <a:lnTo>
                  <a:pt x="184" y="811"/>
                </a:lnTo>
                <a:lnTo>
                  <a:pt x="186" y="811"/>
                </a:lnTo>
                <a:lnTo>
                  <a:pt x="184" y="811"/>
                </a:lnTo>
                <a:lnTo>
                  <a:pt x="183" y="811"/>
                </a:lnTo>
                <a:lnTo>
                  <a:pt x="183" y="813"/>
                </a:lnTo>
                <a:lnTo>
                  <a:pt x="181" y="813"/>
                </a:lnTo>
                <a:lnTo>
                  <a:pt x="179" y="813"/>
                </a:lnTo>
                <a:lnTo>
                  <a:pt x="179" y="814"/>
                </a:lnTo>
                <a:lnTo>
                  <a:pt x="179" y="813"/>
                </a:lnTo>
                <a:lnTo>
                  <a:pt x="179" y="814"/>
                </a:lnTo>
                <a:lnTo>
                  <a:pt x="178" y="814"/>
                </a:lnTo>
                <a:lnTo>
                  <a:pt x="178" y="813"/>
                </a:lnTo>
                <a:lnTo>
                  <a:pt x="178" y="814"/>
                </a:lnTo>
                <a:lnTo>
                  <a:pt x="176" y="814"/>
                </a:lnTo>
                <a:lnTo>
                  <a:pt x="176" y="813"/>
                </a:lnTo>
                <a:lnTo>
                  <a:pt x="176" y="811"/>
                </a:lnTo>
                <a:lnTo>
                  <a:pt x="175" y="811"/>
                </a:lnTo>
                <a:lnTo>
                  <a:pt x="175" y="813"/>
                </a:lnTo>
                <a:lnTo>
                  <a:pt x="175" y="811"/>
                </a:lnTo>
                <a:lnTo>
                  <a:pt x="173" y="811"/>
                </a:lnTo>
                <a:lnTo>
                  <a:pt x="173" y="813"/>
                </a:lnTo>
                <a:lnTo>
                  <a:pt x="171" y="813"/>
                </a:lnTo>
                <a:lnTo>
                  <a:pt x="173" y="813"/>
                </a:lnTo>
                <a:lnTo>
                  <a:pt x="173" y="811"/>
                </a:lnTo>
                <a:lnTo>
                  <a:pt x="171" y="813"/>
                </a:lnTo>
                <a:lnTo>
                  <a:pt x="171" y="811"/>
                </a:lnTo>
                <a:lnTo>
                  <a:pt x="170" y="811"/>
                </a:lnTo>
                <a:lnTo>
                  <a:pt x="170" y="809"/>
                </a:lnTo>
                <a:lnTo>
                  <a:pt x="170" y="808"/>
                </a:lnTo>
                <a:lnTo>
                  <a:pt x="171" y="808"/>
                </a:lnTo>
                <a:lnTo>
                  <a:pt x="170" y="808"/>
                </a:lnTo>
                <a:lnTo>
                  <a:pt x="170" y="806"/>
                </a:lnTo>
                <a:lnTo>
                  <a:pt x="168" y="806"/>
                </a:lnTo>
                <a:lnTo>
                  <a:pt x="168" y="805"/>
                </a:lnTo>
                <a:lnTo>
                  <a:pt x="168" y="803"/>
                </a:lnTo>
                <a:lnTo>
                  <a:pt x="168" y="805"/>
                </a:lnTo>
                <a:lnTo>
                  <a:pt x="167" y="805"/>
                </a:lnTo>
                <a:lnTo>
                  <a:pt x="167" y="803"/>
                </a:lnTo>
                <a:lnTo>
                  <a:pt x="167" y="805"/>
                </a:lnTo>
                <a:lnTo>
                  <a:pt x="167" y="803"/>
                </a:lnTo>
                <a:lnTo>
                  <a:pt x="167" y="801"/>
                </a:lnTo>
                <a:lnTo>
                  <a:pt x="165" y="801"/>
                </a:lnTo>
                <a:lnTo>
                  <a:pt x="165" y="803"/>
                </a:lnTo>
                <a:lnTo>
                  <a:pt x="165" y="801"/>
                </a:lnTo>
                <a:lnTo>
                  <a:pt x="165" y="803"/>
                </a:lnTo>
                <a:lnTo>
                  <a:pt x="165" y="801"/>
                </a:lnTo>
                <a:lnTo>
                  <a:pt x="163" y="801"/>
                </a:lnTo>
                <a:lnTo>
                  <a:pt x="163" y="803"/>
                </a:lnTo>
                <a:lnTo>
                  <a:pt x="163" y="801"/>
                </a:lnTo>
                <a:lnTo>
                  <a:pt x="162" y="801"/>
                </a:lnTo>
                <a:lnTo>
                  <a:pt x="162" y="800"/>
                </a:lnTo>
                <a:lnTo>
                  <a:pt x="162" y="801"/>
                </a:lnTo>
                <a:lnTo>
                  <a:pt x="160" y="801"/>
                </a:lnTo>
                <a:lnTo>
                  <a:pt x="160" y="800"/>
                </a:lnTo>
                <a:lnTo>
                  <a:pt x="160" y="798"/>
                </a:lnTo>
                <a:lnTo>
                  <a:pt x="162" y="798"/>
                </a:lnTo>
                <a:lnTo>
                  <a:pt x="163" y="798"/>
                </a:lnTo>
                <a:lnTo>
                  <a:pt x="163" y="797"/>
                </a:lnTo>
                <a:lnTo>
                  <a:pt x="163" y="795"/>
                </a:lnTo>
                <a:lnTo>
                  <a:pt x="163" y="793"/>
                </a:lnTo>
                <a:lnTo>
                  <a:pt x="163" y="795"/>
                </a:lnTo>
                <a:lnTo>
                  <a:pt x="163" y="797"/>
                </a:lnTo>
                <a:lnTo>
                  <a:pt x="162" y="797"/>
                </a:lnTo>
                <a:lnTo>
                  <a:pt x="160" y="797"/>
                </a:lnTo>
                <a:lnTo>
                  <a:pt x="162" y="797"/>
                </a:lnTo>
                <a:lnTo>
                  <a:pt x="162" y="795"/>
                </a:lnTo>
                <a:lnTo>
                  <a:pt x="160" y="795"/>
                </a:lnTo>
                <a:lnTo>
                  <a:pt x="160" y="793"/>
                </a:lnTo>
                <a:lnTo>
                  <a:pt x="160" y="792"/>
                </a:lnTo>
                <a:lnTo>
                  <a:pt x="159" y="792"/>
                </a:lnTo>
                <a:lnTo>
                  <a:pt x="160" y="793"/>
                </a:lnTo>
                <a:lnTo>
                  <a:pt x="160" y="795"/>
                </a:lnTo>
                <a:lnTo>
                  <a:pt x="160" y="793"/>
                </a:lnTo>
                <a:lnTo>
                  <a:pt x="159" y="793"/>
                </a:lnTo>
                <a:lnTo>
                  <a:pt x="159" y="792"/>
                </a:lnTo>
                <a:lnTo>
                  <a:pt x="159" y="793"/>
                </a:lnTo>
                <a:lnTo>
                  <a:pt x="159" y="795"/>
                </a:lnTo>
                <a:lnTo>
                  <a:pt x="159" y="793"/>
                </a:lnTo>
                <a:lnTo>
                  <a:pt x="159" y="795"/>
                </a:lnTo>
                <a:lnTo>
                  <a:pt x="157" y="795"/>
                </a:lnTo>
                <a:lnTo>
                  <a:pt x="159" y="795"/>
                </a:lnTo>
                <a:lnTo>
                  <a:pt x="157" y="793"/>
                </a:lnTo>
                <a:lnTo>
                  <a:pt x="157" y="795"/>
                </a:lnTo>
                <a:lnTo>
                  <a:pt x="157" y="793"/>
                </a:lnTo>
                <a:lnTo>
                  <a:pt x="159" y="793"/>
                </a:lnTo>
                <a:lnTo>
                  <a:pt x="157" y="793"/>
                </a:lnTo>
                <a:lnTo>
                  <a:pt x="157" y="792"/>
                </a:lnTo>
                <a:lnTo>
                  <a:pt x="155" y="792"/>
                </a:lnTo>
                <a:lnTo>
                  <a:pt x="155" y="790"/>
                </a:lnTo>
                <a:lnTo>
                  <a:pt x="157" y="790"/>
                </a:lnTo>
                <a:lnTo>
                  <a:pt x="155" y="790"/>
                </a:lnTo>
                <a:lnTo>
                  <a:pt x="157" y="790"/>
                </a:lnTo>
                <a:lnTo>
                  <a:pt x="155" y="790"/>
                </a:lnTo>
                <a:lnTo>
                  <a:pt x="157" y="790"/>
                </a:lnTo>
                <a:lnTo>
                  <a:pt x="155" y="790"/>
                </a:lnTo>
                <a:lnTo>
                  <a:pt x="157" y="790"/>
                </a:lnTo>
                <a:lnTo>
                  <a:pt x="155" y="790"/>
                </a:lnTo>
                <a:lnTo>
                  <a:pt x="155" y="789"/>
                </a:lnTo>
                <a:lnTo>
                  <a:pt x="155" y="787"/>
                </a:lnTo>
                <a:lnTo>
                  <a:pt x="157" y="787"/>
                </a:lnTo>
                <a:lnTo>
                  <a:pt x="155" y="787"/>
                </a:lnTo>
                <a:lnTo>
                  <a:pt x="157" y="787"/>
                </a:lnTo>
                <a:lnTo>
                  <a:pt x="157" y="785"/>
                </a:lnTo>
                <a:lnTo>
                  <a:pt x="155" y="785"/>
                </a:lnTo>
                <a:lnTo>
                  <a:pt x="155" y="784"/>
                </a:lnTo>
                <a:lnTo>
                  <a:pt x="155" y="782"/>
                </a:lnTo>
                <a:lnTo>
                  <a:pt x="155" y="781"/>
                </a:lnTo>
                <a:lnTo>
                  <a:pt x="157" y="781"/>
                </a:lnTo>
                <a:lnTo>
                  <a:pt x="159" y="781"/>
                </a:lnTo>
                <a:lnTo>
                  <a:pt x="159" y="782"/>
                </a:lnTo>
                <a:lnTo>
                  <a:pt x="160" y="782"/>
                </a:lnTo>
                <a:lnTo>
                  <a:pt x="159" y="782"/>
                </a:lnTo>
                <a:lnTo>
                  <a:pt x="160" y="784"/>
                </a:lnTo>
                <a:lnTo>
                  <a:pt x="160" y="782"/>
                </a:lnTo>
                <a:lnTo>
                  <a:pt x="162" y="782"/>
                </a:lnTo>
                <a:lnTo>
                  <a:pt x="162" y="784"/>
                </a:lnTo>
                <a:lnTo>
                  <a:pt x="162" y="785"/>
                </a:lnTo>
                <a:lnTo>
                  <a:pt x="162" y="784"/>
                </a:lnTo>
                <a:lnTo>
                  <a:pt x="163" y="784"/>
                </a:lnTo>
                <a:lnTo>
                  <a:pt x="163" y="782"/>
                </a:lnTo>
                <a:lnTo>
                  <a:pt x="162" y="782"/>
                </a:lnTo>
                <a:lnTo>
                  <a:pt x="160" y="782"/>
                </a:lnTo>
                <a:lnTo>
                  <a:pt x="160" y="781"/>
                </a:lnTo>
                <a:lnTo>
                  <a:pt x="159" y="781"/>
                </a:lnTo>
                <a:lnTo>
                  <a:pt x="157" y="781"/>
                </a:lnTo>
                <a:lnTo>
                  <a:pt x="157" y="779"/>
                </a:lnTo>
                <a:lnTo>
                  <a:pt x="155" y="779"/>
                </a:lnTo>
                <a:lnTo>
                  <a:pt x="154" y="777"/>
                </a:lnTo>
                <a:lnTo>
                  <a:pt x="152" y="777"/>
                </a:lnTo>
                <a:lnTo>
                  <a:pt x="152" y="776"/>
                </a:lnTo>
                <a:lnTo>
                  <a:pt x="154" y="776"/>
                </a:lnTo>
                <a:lnTo>
                  <a:pt x="154" y="774"/>
                </a:lnTo>
                <a:lnTo>
                  <a:pt x="152" y="774"/>
                </a:lnTo>
                <a:lnTo>
                  <a:pt x="152" y="776"/>
                </a:lnTo>
                <a:lnTo>
                  <a:pt x="152" y="774"/>
                </a:lnTo>
                <a:lnTo>
                  <a:pt x="152" y="776"/>
                </a:lnTo>
                <a:lnTo>
                  <a:pt x="152" y="774"/>
                </a:lnTo>
                <a:lnTo>
                  <a:pt x="154" y="774"/>
                </a:lnTo>
                <a:lnTo>
                  <a:pt x="152" y="774"/>
                </a:lnTo>
                <a:lnTo>
                  <a:pt x="152" y="773"/>
                </a:lnTo>
                <a:lnTo>
                  <a:pt x="154" y="773"/>
                </a:lnTo>
                <a:lnTo>
                  <a:pt x="154" y="771"/>
                </a:lnTo>
                <a:lnTo>
                  <a:pt x="152" y="771"/>
                </a:lnTo>
                <a:lnTo>
                  <a:pt x="152" y="773"/>
                </a:lnTo>
                <a:lnTo>
                  <a:pt x="152" y="771"/>
                </a:lnTo>
                <a:lnTo>
                  <a:pt x="154" y="771"/>
                </a:lnTo>
                <a:lnTo>
                  <a:pt x="154" y="773"/>
                </a:lnTo>
                <a:lnTo>
                  <a:pt x="155" y="773"/>
                </a:lnTo>
                <a:lnTo>
                  <a:pt x="155" y="774"/>
                </a:lnTo>
                <a:lnTo>
                  <a:pt x="154" y="774"/>
                </a:lnTo>
                <a:lnTo>
                  <a:pt x="155" y="774"/>
                </a:lnTo>
                <a:lnTo>
                  <a:pt x="154" y="774"/>
                </a:lnTo>
                <a:lnTo>
                  <a:pt x="155" y="774"/>
                </a:lnTo>
                <a:lnTo>
                  <a:pt x="155" y="773"/>
                </a:lnTo>
                <a:lnTo>
                  <a:pt x="155" y="774"/>
                </a:lnTo>
                <a:lnTo>
                  <a:pt x="157" y="774"/>
                </a:lnTo>
                <a:lnTo>
                  <a:pt x="159" y="774"/>
                </a:lnTo>
                <a:lnTo>
                  <a:pt x="159" y="776"/>
                </a:lnTo>
                <a:lnTo>
                  <a:pt x="160" y="776"/>
                </a:lnTo>
                <a:lnTo>
                  <a:pt x="162" y="776"/>
                </a:lnTo>
                <a:lnTo>
                  <a:pt x="162" y="777"/>
                </a:lnTo>
                <a:lnTo>
                  <a:pt x="163" y="777"/>
                </a:lnTo>
                <a:lnTo>
                  <a:pt x="165" y="777"/>
                </a:lnTo>
                <a:lnTo>
                  <a:pt x="165" y="779"/>
                </a:lnTo>
                <a:lnTo>
                  <a:pt x="167" y="779"/>
                </a:lnTo>
                <a:lnTo>
                  <a:pt x="168" y="779"/>
                </a:lnTo>
                <a:lnTo>
                  <a:pt x="167" y="779"/>
                </a:lnTo>
                <a:lnTo>
                  <a:pt x="168" y="779"/>
                </a:lnTo>
                <a:lnTo>
                  <a:pt x="170" y="779"/>
                </a:lnTo>
                <a:lnTo>
                  <a:pt x="171" y="779"/>
                </a:lnTo>
                <a:lnTo>
                  <a:pt x="170" y="779"/>
                </a:lnTo>
                <a:lnTo>
                  <a:pt x="168" y="779"/>
                </a:lnTo>
                <a:lnTo>
                  <a:pt x="168" y="777"/>
                </a:lnTo>
                <a:lnTo>
                  <a:pt x="167" y="777"/>
                </a:lnTo>
                <a:lnTo>
                  <a:pt x="165" y="777"/>
                </a:lnTo>
                <a:lnTo>
                  <a:pt x="163" y="777"/>
                </a:lnTo>
                <a:lnTo>
                  <a:pt x="163" y="776"/>
                </a:lnTo>
                <a:lnTo>
                  <a:pt x="162" y="776"/>
                </a:lnTo>
                <a:lnTo>
                  <a:pt x="162" y="774"/>
                </a:lnTo>
                <a:lnTo>
                  <a:pt x="160" y="774"/>
                </a:lnTo>
                <a:lnTo>
                  <a:pt x="159" y="774"/>
                </a:lnTo>
                <a:lnTo>
                  <a:pt x="159" y="773"/>
                </a:lnTo>
                <a:lnTo>
                  <a:pt x="157" y="773"/>
                </a:lnTo>
                <a:lnTo>
                  <a:pt x="155" y="773"/>
                </a:lnTo>
                <a:lnTo>
                  <a:pt x="155" y="771"/>
                </a:lnTo>
                <a:lnTo>
                  <a:pt x="157" y="771"/>
                </a:lnTo>
                <a:lnTo>
                  <a:pt x="155" y="771"/>
                </a:lnTo>
                <a:lnTo>
                  <a:pt x="154" y="771"/>
                </a:lnTo>
                <a:lnTo>
                  <a:pt x="155" y="769"/>
                </a:lnTo>
                <a:lnTo>
                  <a:pt x="157" y="769"/>
                </a:lnTo>
                <a:lnTo>
                  <a:pt x="155" y="769"/>
                </a:lnTo>
                <a:lnTo>
                  <a:pt x="154" y="769"/>
                </a:lnTo>
                <a:lnTo>
                  <a:pt x="152" y="769"/>
                </a:lnTo>
                <a:lnTo>
                  <a:pt x="152" y="768"/>
                </a:lnTo>
                <a:lnTo>
                  <a:pt x="151" y="768"/>
                </a:lnTo>
                <a:lnTo>
                  <a:pt x="151" y="766"/>
                </a:lnTo>
                <a:lnTo>
                  <a:pt x="149" y="766"/>
                </a:lnTo>
                <a:lnTo>
                  <a:pt x="147" y="766"/>
                </a:lnTo>
                <a:lnTo>
                  <a:pt x="147" y="765"/>
                </a:lnTo>
                <a:lnTo>
                  <a:pt x="146" y="765"/>
                </a:lnTo>
                <a:lnTo>
                  <a:pt x="146" y="763"/>
                </a:lnTo>
                <a:lnTo>
                  <a:pt x="146" y="765"/>
                </a:lnTo>
                <a:lnTo>
                  <a:pt x="144" y="765"/>
                </a:lnTo>
                <a:lnTo>
                  <a:pt x="144" y="763"/>
                </a:lnTo>
                <a:lnTo>
                  <a:pt x="144" y="761"/>
                </a:lnTo>
                <a:lnTo>
                  <a:pt x="143" y="761"/>
                </a:lnTo>
                <a:lnTo>
                  <a:pt x="141" y="760"/>
                </a:lnTo>
                <a:lnTo>
                  <a:pt x="141" y="758"/>
                </a:lnTo>
                <a:lnTo>
                  <a:pt x="141" y="757"/>
                </a:lnTo>
                <a:lnTo>
                  <a:pt x="141" y="755"/>
                </a:lnTo>
                <a:lnTo>
                  <a:pt x="143" y="753"/>
                </a:lnTo>
                <a:lnTo>
                  <a:pt x="143" y="752"/>
                </a:lnTo>
                <a:lnTo>
                  <a:pt x="144" y="752"/>
                </a:lnTo>
                <a:lnTo>
                  <a:pt x="144" y="753"/>
                </a:lnTo>
                <a:lnTo>
                  <a:pt x="144" y="752"/>
                </a:lnTo>
                <a:lnTo>
                  <a:pt x="146" y="752"/>
                </a:lnTo>
                <a:lnTo>
                  <a:pt x="147" y="752"/>
                </a:lnTo>
                <a:lnTo>
                  <a:pt x="146" y="752"/>
                </a:lnTo>
                <a:lnTo>
                  <a:pt x="144" y="752"/>
                </a:lnTo>
                <a:lnTo>
                  <a:pt x="144" y="750"/>
                </a:lnTo>
                <a:lnTo>
                  <a:pt x="144" y="752"/>
                </a:lnTo>
                <a:lnTo>
                  <a:pt x="143" y="752"/>
                </a:lnTo>
                <a:lnTo>
                  <a:pt x="143" y="750"/>
                </a:lnTo>
                <a:lnTo>
                  <a:pt x="141" y="750"/>
                </a:lnTo>
                <a:lnTo>
                  <a:pt x="141" y="749"/>
                </a:lnTo>
                <a:lnTo>
                  <a:pt x="139" y="749"/>
                </a:lnTo>
                <a:lnTo>
                  <a:pt x="139" y="747"/>
                </a:lnTo>
                <a:lnTo>
                  <a:pt x="138" y="747"/>
                </a:lnTo>
                <a:lnTo>
                  <a:pt x="138" y="745"/>
                </a:lnTo>
                <a:lnTo>
                  <a:pt x="136" y="744"/>
                </a:lnTo>
                <a:lnTo>
                  <a:pt x="135" y="742"/>
                </a:lnTo>
                <a:lnTo>
                  <a:pt x="135" y="741"/>
                </a:lnTo>
                <a:lnTo>
                  <a:pt x="135" y="739"/>
                </a:lnTo>
                <a:lnTo>
                  <a:pt x="136" y="739"/>
                </a:lnTo>
                <a:lnTo>
                  <a:pt x="136" y="737"/>
                </a:lnTo>
                <a:lnTo>
                  <a:pt x="136" y="736"/>
                </a:lnTo>
                <a:lnTo>
                  <a:pt x="136" y="734"/>
                </a:lnTo>
                <a:lnTo>
                  <a:pt x="135" y="734"/>
                </a:lnTo>
                <a:lnTo>
                  <a:pt x="135" y="733"/>
                </a:lnTo>
                <a:lnTo>
                  <a:pt x="136" y="733"/>
                </a:lnTo>
                <a:lnTo>
                  <a:pt x="135" y="733"/>
                </a:lnTo>
                <a:lnTo>
                  <a:pt x="136" y="733"/>
                </a:lnTo>
                <a:lnTo>
                  <a:pt x="136" y="731"/>
                </a:lnTo>
                <a:lnTo>
                  <a:pt x="138" y="731"/>
                </a:lnTo>
                <a:lnTo>
                  <a:pt x="139" y="731"/>
                </a:lnTo>
                <a:lnTo>
                  <a:pt x="141" y="731"/>
                </a:lnTo>
                <a:lnTo>
                  <a:pt x="141" y="729"/>
                </a:lnTo>
                <a:lnTo>
                  <a:pt x="143" y="729"/>
                </a:lnTo>
                <a:lnTo>
                  <a:pt x="143" y="728"/>
                </a:lnTo>
                <a:lnTo>
                  <a:pt x="141" y="728"/>
                </a:lnTo>
                <a:lnTo>
                  <a:pt x="143" y="728"/>
                </a:lnTo>
                <a:lnTo>
                  <a:pt x="141" y="728"/>
                </a:lnTo>
                <a:lnTo>
                  <a:pt x="141" y="726"/>
                </a:lnTo>
                <a:lnTo>
                  <a:pt x="143" y="726"/>
                </a:lnTo>
                <a:lnTo>
                  <a:pt x="141" y="726"/>
                </a:lnTo>
                <a:lnTo>
                  <a:pt x="141" y="725"/>
                </a:lnTo>
                <a:lnTo>
                  <a:pt x="141" y="723"/>
                </a:lnTo>
                <a:lnTo>
                  <a:pt x="139" y="723"/>
                </a:lnTo>
                <a:lnTo>
                  <a:pt x="139" y="721"/>
                </a:lnTo>
                <a:lnTo>
                  <a:pt x="139" y="720"/>
                </a:lnTo>
                <a:lnTo>
                  <a:pt x="139" y="721"/>
                </a:lnTo>
                <a:lnTo>
                  <a:pt x="138" y="720"/>
                </a:lnTo>
                <a:lnTo>
                  <a:pt x="138" y="718"/>
                </a:lnTo>
                <a:lnTo>
                  <a:pt x="138" y="717"/>
                </a:lnTo>
                <a:lnTo>
                  <a:pt x="138" y="715"/>
                </a:lnTo>
                <a:lnTo>
                  <a:pt x="138" y="713"/>
                </a:lnTo>
                <a:lnTo>
                  <a:pt x="139" y="713"/>
                </a:lnTo>
                <a:lnTo>
                  <a:pt x="139" y="712"/>
                </a:lnTo>
                <a:lnTo>
                  <a:pt x="141" y="712"/>
                </a:lnTo>
                <a:lnTo>
                  <a:pt x="143" y="712"/>
                </a:lnTo>
                <a:lnTo>
                  <a:pt x="143" y="710"/>
                </a:lnTo>
                <a:close/>
                <a:moveTo>
                  <a:pt x="133" y="710"/>
                </a:moveTo>
                <a:lnTo>
                  <a:pt x="131" y="712"/>
                </a:lnTo>
                <a:lnTo>
                  <a:pt x="131" y="710"/>
                </a:lnTo>
                <a:lnTo>
                  <a:pt x="133" y="710"/>
                </a:lnTo>
                <a:close/>
                <a:moveTo>
                  <a:pt x="287" y="707"/>
                </a:moveTo>
                <a:lnTo>
                  <a:pt x="285" y="707"/>
                </a:lnTo>
                <a:lnTo>
                  <a:pt x="287" y="707"/>
                </a:lnTo>
                <a:close/>
                <a:moveTo>
                  <a:pt x="288" y="707"/>
                </a:moveTo>
                <a:lnTo>
                  <a:pt x="288" y="705"/>
                </a:lnTo>
                <a:lnTo>
                  <a:pt x="290" y="705"/>
                </a:lnTo>
                <a:lnTo>
                  <a:pt x="290" y="707"/>
                </a:lnTo>
                <a:lnTo>
                  <a:pt x="288" y="707"/>
                </a:lnTo>
                <a:close/>
                <a:moveTo>
                  <a:pt x="117" y="704"/>
                </a:moveTo>
                <a:lnTo>
                  <a:pt x="117" y="705"/>
                </a:lnTo>
                <a:lnTo>
                  <a:pt x="115" y="705"/>
                </a:lnTo>
                <a:lnTo>
                  <a:pt x="117" y="705"/>
                </a:lnTo>
                <a:lnTo>
                  <a:pt x="115" y="705"/>
                </a:lnTo>
                <a:lnTo>
                  <a:pt x="115" y="704"/>
                </a:lnTo>
                <a:lnTo>
                  <a:pt x="117" y="704"/>
                </a:lnTo>
                <a:lnTo>
                  <a:pt x="115" y="704"/>
                </a:lnTo>
                <a:lnTo>
                  <a:pt x="117" y="704"/>
                </a:lnTo>
                <a:close/>
                <a:moveTo>
                  <a:pt x="455" y="720"/>
                </a:moveTo>
                <a:lnTo>
                  <a:pt x="455" y="721"/>
                </a:lnTo>
                <a:lnTo>
                  <a:pt x="455" y="723"/>
                </a:lnTo>
                <a:lnTo>
                  <a:pt x="455" y="725"/>
                </a:lnTo>
                <a:lnTo>
                  <a:pt x="453" y="726"/>
                </a:lnTo>
                <a:lnTo>
                  <a:pt x="453" y="728"/>
                </a:lnTo>
                <a:lnTo>
                  <a:pt x="453" y="729"/>
                </a:lnTo>
                <a:lnTo>
                  <a:pt x="453" y="731"/>
                </a:lnTo>
                <a:lnTo>
                  <a:pt x="453" y="733"/>
                </a:lnTo>
                <a:lnTo>
                  <a:pt x="453" y="734"/>
                </a:lnTo>
                <a:lnTo>
                  <a:pt x="453" y="736"/>
                </a:lnTo>
                <a:lnTo>
                  <a:pt x="453" y="737"/>
                </a:lnTo>
                <a:lnTo>
                  <a:pt x="453" y="739"/>
                </a:lnTo>
                <a:lnTo>
                  <a:pt x="453" y="741"/>
                </a:lnTo>
                <a:lnTo>
                  <a:pt x="453" y="742"/>
                </a:lnTo>
                <a:lnTo>
                  <a:pt x="451" y="742"/>
                </a:lnTo>
                <a:lnTo>
                  <a:pt x="451" y="744"/>
                </a:lnTo>
                <a:lnTo>
                  <a:pt x="451" y="745"/>
                </a:lnTo>
                <a:lnTo>
                  <a:pt x="451" y="747"/>
                </a:lnTo>
                <a:lnTo>
                  <a:pt x="450" y="747"/>
                </a:lnTo>
                <a:lnTo>
                  <a:pt x="450" y="749"/>
                </a:lnTo>
                <a:lnTo>
                  <a:pt x="450" y="750"/>
                </a:lnTo>
                <a:lnTo>
                  <a:pt x="450" y="752"/>
                </a:lnTo>
                <a:lnTo>
                  <a:pt x="448" y="752"/>
                </a:lnTo>
                <a:lnTo>
                  <a:pt x="450" y="752"/>
                </a:lnTo>
                <a:lnTo>
                  <a:pt x="450" y="753"/>
                </a:lnTo>
                <a:lnTo>
                  <a:pt x="448" y="753"/>
                </a:lnTo>
                <a:lnTo>
                  <a:pt x="450" y="753"/>
                </a:lnTo>
                <a:lnTo>
                  <a:pt x="448" y="753"/>
                </a:lnTo>
                <a:lnTo>
                  <a:pt x="448" y="755"/>
                </a:lnTo>
                <a:lnTo>
                  <a:pt x="448" y="757"/>
                </a:lnTo>
                <a:lnTo>
                  <a:pt x="448" y="758"/>
                </a:lnTo>
                <a:lnTo>
                  <a:pt x="447" y="758"/>
                </a:lnTo>
                <a:lnTo>
                  <a:pt x="447" y="760"/>
                </a:lnTo>
                <a:lnTo>
                  <a:pt x="445" y="760"/>
                </a:lnTo>
                <a:lnTo>
                  <a:pt x="445" y="761"/>
                </a:lnTo>
                <a:lnTo>
                  <a:pt x="443" y="763"/>
                </a:lnTo>
                <a:lnTo>
                  <a:pt x="443" y="765"/>
                </a:lnTo>
                <a:lnTo>
                  <a:pt x="443" y="766"/>
                </a:lnTo>
                <a:lnTo>
                  <a:pt x="443" y="768"/>
                </a:lnTo>
                <a:lnTo>
                  <a:pt x="442" y="768"/>
                </a:lnTo>
                <a:lnTo>
                  <a:pt x="442" y="769"/>
                </a:lnTo>
                <a:lnTo>
                  <a:pt x="442" y="771"/>
                </a:lnTo>
                <a:lnTo>
                  <a:pt x="440" y="771"/>
                </a:lnTo>
                <a:lnTo>
                  <a:pt x="440" y="773"/>
                </a:lnTo>
                <a:lnTo>
                  <a:pt x="440" y="771"/>
                </a:lnTo>
                <a:lnTo>
                  <a:pt x="440" y="769"/>
                </a:lnTo>
                <a:lnTo>
                  <a:pt x="439" y="769"/>
                </a:lnTo>
                <a:lnTo>
                  <a:pt x="439" y="768"/>
                </a:lnTo>
                <a:lnTo>
                  <a:pt x="439" y="766"/>
                </a:lnTo>
                <a:lnTo>
                  <a:pt x="439" y="765"/>
                </a:lnTo>
                <a:lnTo>
                  <a:pt x="439" y="763"/>
                </a:lnTo>
                <a:lnTo>
                  <a:pt x="437" y="763"/>
                </a:lnTo>
                <a:lnTo>
                  <a:pt x="437" y="761"/>
                </a:lnTo>
                <a:lnTo>
                  <a:pt x="435" y="761"/>
                </a:lnTo>
                <a:lnTo>
                  <a:pt x="434" y="760"/>
                </a:lnTo>
                <a:lnTo>
                  <a:pt x="434" y="761"/>
                </a:lnTo>
                <a:lnTo>
                  <a:pt x="435" y="761"/>
                </a:lnTo>
                <a:lnTo>
                  <a:pt x="435" y="763"/>
                </a:lnTo>
                <a:lnTo>
                  <a:pt x="435" y="765"/>
                </a:lnTo>
                <a:lnTo>
                  <a:pt x="437" y="765"/>
                </a:lnTo>
                <a:lnTo>
                  <a:pt x="435" y="766"/>
                </a:lnTo>
                <a:lnTo>
                  <a:pt x="437" y="766"/>
                </a:lnTo>
                <a:lnTo>
                  <a:pt x="437" y="768"/>
                </a:lnTo>
                <a:lnTo>
                  <a:pt x="437" y="769"/>
                </a:lnTo>
                <a:lnTo>
                  <a:pt x="437" y="771"/>
                </a:lnTo>
                <a:lnTo>
                  <a:pt x="437" y="773"/>
                </a:lnTo>
                <a:lnTo>
                  <a:pt x="439" y="773"/>
                </a:lnTo>
                <a:lnTo>
                  <a:pt x="439" y="774"/>
                </a:lnTo>
                <a:lnTo>
                  <a:pt x="437" y="776"/>
                </a:lnTo>
                <a:lnTo>
                  <a:pt x="437" y="777"/>
                </a:lnTo>
                <a:lnTo>
                  <a:pt x="437" y="779"/>
                </a:lnTo>
                <a:lnTo>
                  <a:pt x="437" y="781"/>
                </a:lnTo>
                <a:lnTo>
                  <a:pt x="437" y="782"/>
                </a:lnTo>
                <a:lnTo>
                  <a:pt x="437" y="784"/>
                </a:lnTo>
                <a:lnTo>
                  <a:pt x="437" y="785"/>
                </a:lnTo>
                <a:lnTo>
                  <a:pt x="435" y="784"/>
                </a:lnTo>
                <a:lnTo>
                  <a:pt x="437" y="785"/>
                </a:lnTo>
                <a:lnTo>
                  <a:pt x="435" y="785"/>
                </a:lnTo>
                <a:lnTo>
                  <a:pt x="435" y="787"/>
                </a:lnTo>
                <a:lnTo>
                  <a:pt x="437" y="787"/>
                </a:lnTo>
                <a:lnTo>
                  <a:pt x="437" y="789"/>
                </a:lnTo>
                <a:lnTo>
                  <a:pt x="437" y="790"/>
                </a:lnTo>
                <a:lnTo>
                  <a:pt x="435" y="792"/>
                </a:lnTo>
                <a:lnTo>
                  <a:pt x="435" y="790"/>
                </a:lnTo>
                <a:lnTo>
                  <a:pt x="435" y="792"/>
                </a:lnTo>
                <a:lnTo>
                  <a:pt x="434" y="793"/>
                </a:lnTo>
                <a:lnTo>
                  <a:pt x="434" y="795"/>
                </a:lnTo>
                <a:lnTo>
                  <a:pt x="432" y="795"/>
                </a:lnTo>
                <a:lnTo>
                  <a:pt x="432" y="797"/>
                </a:lnTo>
                <a:lnTo>
                  <a:pt x="432" y="798"/>
                </a:lnTo>
                <a:lnTo>
                  <a:pt x="431" y="800"/>
                </a:lnTo>
                <a:lnTo>
                  <a:pt x="431" y="801"/>
                </a:lnTo>
                <a:lnTo>
                  <a:pt x="431" y="803"/>
                </a:lnTo>
                <a:lnTo>
                  <a:pt x="429" y="803"/>
                </a:lnTo>
                <a:lnTo>
                  <a:pt x="429" y="805"/>
                </a:lnTo>
                <a:lnTo>
                  <a:pt x="429" y="806"/>
                </a:lnTo>
                <a:lnTo>
                  <a:pt x="429" y="808"/>
                </a:lnTo>
                <a:lnTo>
                  <a:pt x="429" y="809"/>
                </a:lnTo>
                <a:lnTo>
                  <a:pt x="427" y="809"/>
                </a:lnTo>
                <a:lnTo>
                  <a:pt x="427" y="811"/>
                </a:lnTo>
                <a:lnTo>
                  <a:pt x="427" y="813"/>
                </a:lnTo>
                <a:lnTo>
                  <a:pt x="426" y="814"/>
                </a:lnTo>
                <a:lnTo>
                  <a:pt x="426" y="813"/>
                </a:lnTo>
                <a:lnTo>
                  <a:pt x="426" y="814"/>
                </a:lnTo>
                <a:lnTo>
                  <a:pt x="424" y="814"/>
                </a:lnTo>
                <a:lnTo>
                  <a:pt x="423" y="814"/>
                </a:lnTo>
                <a:lnTo>
                  <a:pt x="423" y="816"/>
                </a:lnTo>
                <a:lnTo>
                  <a:pt x="421" y="816"/>
                </a:lnTo>
                <a:lnTo>
                  <a:pt x="421" y="817"/>
                </a:lnTo>
                <a:lnTo>
                  <a:pt x="421" y="816"/>
                </a:lnTo>
                <a:lnTo>
                  <a:pt x="421" y="817"/>
                </a:lnTo>
                <a:lnTo>
                  <a:pt x="419" y="817"/>
                </a:lnTo>
                <a:lnTo>
                  <a:pt x="419" y="819"/>
                </a:lnTo>
                <a:lnTo>
                  <a:pt x="418" y="817"/>
                </a:lnTo>
                <a:lnTo>
                  <a:pt x="418" y="819"/>
                </a:lnTo>
                <a:lnTo>
                  <a:pt x="416" y="819"/>
                </a:lnTo>
                <a:lnTo>
                  <a:pt x="415" y="819"/>
                </a:lnTo>
                <a:lnTo>
                  <a:pt x="415" y="817"/>
                </a:lnTo>
                <a:lnTo>
                  <a:pt x="415" y="816"/>
                </a:lnTo>
                <a:lnTo>
                  <a:pt x="415" y="814"/>
                </a:lnTo>
                <a:lnTo>
                  <a:pt x="416" y="813"/>
                </a:lnTo>
                <a:lnTo>
                  <a:pt x="415" y="813"/>
                </a:lnTo>
                <a:lnTo>
                  <a:pt x="415" y="811"/>
                </a:lnTo>
                <a:lnTo>
                  <a:pt x="416" y="811"/>
                </a:lnTo>
                <a:lnTo>
                  <a:pt x="416" y="809"/>
                </a:lnTo>
                <a:lnTo>
                  <a:pt x="416" y="808"/>
                </a:lnTo>
                <a:lnTo>
                  <a:pt x="415" y="806"/>
                </a:lnTo>
                <a:lnTo>
                  <a:pt x="415" y="805"/>
                </a:lnTo>
                <a:lnTo>
                  <a:pt x="416" y="805"/>
                </a:lnTo>
                <a:lnTo>
                  <a:pt x="416" y="803"/>
                </a:lnTo>
                <a:lnTo>
                  <a:pt x="416" y="801"/>
                </a:lnTo>
                <a:lnTo>
                  <a:pt x="416" y="800"/>
                </a:lnTo>
                <a:lnTo>
                  <a:pt x="416" y="798"/>
                </a:lnTo>
                <a:lnTo>
                  <a:pt x="416" y="797"/>
                </a:lnTo>
                <a:lnTo>
                  <a:pt x="418" y="797"/>
                </a:lnTo>
                <a:lnTo>
                  <a:pt x="416" y="797"/>
                </a:lnTo>
                <a:lnTo>
                  <a:pt x="418" y="797"/>
                </a:lnTo>
                <a:lnTo>
                  <a:pt x="418" y="795"/>
                </a:lnTo>
                <a:lnTo>
                  <a:pt x="416" y="795"/>
                </a:lnTo>
                <a:lnTo>
                  <a:pt x="416" y="793"/>
                </a:lnTo>
                <a:lnTo>
                  <a:pt x="418" y="793"/>
                </a:lnTo>
                <a:lnTo>
                  <a:pt x="418" y="792"/>
                </a:lnTo>
                <a:lnTo>
                  <a:pt x="419" y="792"/>
                </a:lnTo>
                <a:lnTo>
                  <a:pt x="419" y="790"/>
                </a:lnTo>
                <a:lnTo>
                  <a:pt x="419" y="789"/>
                </a:lnTo>
                <a:lnTo>
                  <a:pt x="419" y="787"/>
                </a:lnTo>
                <a:lnTo>
                  <a:pt x="421" y="787"/>
                </a:lnTo>
                <a:lnTo>
                  <a:pt x="419" y="787"/>
                </a:lnTo>
                <a:lnTo>
                  <a:pt x="419" y="785"/>
                </a:lnTo>
                <a:lnTo>
                  <a:pt x="421" y="785"/>
                </a:lnTo>
                <a:lnTo>
                  <a:pt x="419" y="784"/>
                </a:lnTo>
                <a:lnTo>
                  <a:pt x="421" y="784"/>
                </a:lnTo>
                <a:lnTo>
                  <a:pt x="419" y="784"/>
                </a:lnTo>
                <a:lnTo>
                  <a:pt x="419" y="782"/>
                </a:lnTo>
                <a:lnTo>
                  <a:pt x="421" y="782"/>
                </a:lnTo>
                <a:lnTo>
                  <a:pt x="421" y="781"/>
                </a:lnTo>
                <a:lnTo>
                  <a:pt x="421" y="779"/>
                </a:lnTo>
                <a:lnTo>
                  <a:pt x="419" y="779"/>
                </a:lnTo>
                <a:lnTo>
                  <a:pt x="419" y="777"/>
                </a:lnTo>
                <a:lnTo>
                  <a:pt x="418" y="777"/>
                </a:lnTo>
                <a:lnTo>
                  <a:pt x="418" y="776"/>
                </a:lnTo>
                <a:lnTo>
                  <a:pt x="418" y="774"/>
                </a:lnTo>
                <a:lnTo>
                  <a:pt x="416" y="774"/>
                </a:lnTo>
                <a:lnTo>
                  <a:pt x="416" y="773"/>
                </a:lnTo>
                <a:lnTo>
                  <a:pt x="416" y="771"/>
                </a:lnTo>
                <a:lnTo>
                  <a:pt x="415" y="771"/>
                </a:lnTo>
                <a:lnTo>
                  <a:pt x="415" y="769"/>
                </a:lnTo>
                <a:lnTo>
                  <a:pt x="415" y="771"/>
                </a:lnTo>
                <a:lnTo>
                  <a:pt x="413" y="771"/>
                </a:lnTo>
                <a:lnTo>
                  <a:pt x="413" y="769"/>
                </a:lnTo>
                <a:lnTo>
                  <a:pt x="413" y="768"/>
                </a:lnTo>
                <a:lnTo>
                  <a:pt x="413" y="766"/>
                </a:lnTo>
                <a:lnTo>
                  <a:pt x="413" y="765"/>
                </a:lnTo>
                <a:lnTo>
                  <a:pt x="411" y="765"/>
                </a:lnTo>
                <a:lnTo>
                  <a:pt x="411" y="763"/>
                </a:lnTo>
                <a:lnTo>
                  <a:pt x="410" y="763"/>
                </a:lnTo>
                <a:lnTo>
                  <a:pt x="410" y="761"/>
                </a:lnTo>
                <a:lnTo>
                  <a:pt x="410" y="760"/>
                </a:lnTo>
                <a:lnTo>
                  <a:pt x="408" y="760"/>
                </a:lnTo>
                <a:lnTo>
                  <a:pt x="408" y="758"/>
                </a:lnTo>
                <a:lnTo>
                  <a:pt x="407" y="758"/>
                </a:lnTo>
                <a:lnTo>
                  <a:pt x="407" y="757"/>
                </a:lnTo>
                <a:lnTo>
                  <a:pt x="405" y="755"/>
                </a:lnTo>
                <a:lnTo>
                  <a:pt x="405" y="753"/>
                </a:lnTo>
                <a:lnTo>
                  <a:pt x="403" y="753"/>
                </a:lnTo>
                <a:lnTo>
                  <a:pt x="403" y="752"/>
                </a:lnTo>
                <a:lnTo>
                  <a:pt x="403" y="750"/>
                </a:lnTo>
                <a:lnTo>
                  <a:pt x="403" y="749"/>
                </a:lnTo>
                <a:lnTo>
                  <a:pt x="403" y="747"/>
                </a:lnTo>
                <a:lnTo>
                  <a:pt x="403" y="745"/>
                </a:lnTo>
                <a:lnTo>
                  <a:pt x="403" y="744"/>
                </a:lnTo>
                <a:lnTo>
                  <a:pt x="403" y="742"/>
                </a:lnTo>
                <a:lnTo>
                  <a:pt x="405" y="742"/>
                </a:lnTo>
                <a:lnTo>
                  <a:pt x="405" y="741"/>
                </a:lnTo>
                <a:lnTo>
                  <a:pt x="405" y="739"/>
                </a:lnTo>
                <a:lnTo>
                  <a:pt x="405" y="737"/>
                </a:lnTo>
                <a:lnTo>
                  <a:pt x="403" y="737"/>
                </a:lnTo>
                <a:lnTo>
                  <a:pt x="403" y="736"/>
                </a:lnTo>
                <a:lnTo>
                  <a:pt x="403" y="734"/>
                </a:lnTo>
                <a:lnTo>
                  <a:pt x="403" y="733"/>
                </a:lnTo>
                <a:lnTo>
                  <a:pt x="402" y="733"/>
                </a:lnTo>
                <a:lnTo>
                  <a:pt x="400" y="733"/>
                </a:lnTo>
                <a:lnTo>
                  <a:pt x="400" y="731"/>
                </a:lnTo>
                <a:lnTo>
                  <a:pt x="400" y="729"/>
                </a:lnTo>
                <a:lnTo>
                  <a:pt x="402" y="729"/>
                </a:lnTo>
                <a:lnTo>
                  <a:pt x="403" y="729"/>
                </a:lnTo>
                <a:lnTo>
                  <a:pt x="403" y="731"/>
                </a:lnTo>
                <a:lnTo>
                  <a:pt x="405" y="731"/>
                </a:lnTo>
                <a:lnTo>
                  <a:pt x="407" y="731"/>
                </a:lnTo>
                <a:lnTo>
                  <a:pt x="408" y="731"/>
                </a:lnTo>
                <a:lnTo>
                  <a:pt x="408" y="733"/>
                </a:lnTo>
                <a:lnTo>
                  <a:pt x="408" y="731"/>
                </a:lnTo>
                <a:lnTo>
                  <a:pt x="408" y="733"/>
                </a:lnTo>
                <a:lnTo>
                  <a:pt x="408" y="731"/>
                </a:lnTo>
                <a:lnTo>
                  <a:pt x="410" y="731"/>
                </a:lnTo>
                <a:lnTo>
                  <a:pt x="410" y="733"/>
                </a:lnTo>
                <a:lnTo>
                  <a:pt x="411" y="733"/>
                </a:lnTo>
                <a:lnTo>
                  <a:pt x="411" y="731"/>
                </a:lnTo>
                <a:lnTo>
                  <a:pt x="411" y="733"/>
                </a:lnTo>
                <a:lnTo>
                  <a:pt x="413" y="733"/>
                </a:lnTo>
                <a:lnTo>
                  <a:pt x="413" y="731"/>
                </a:lnTo>
                <a:lnTo>
                  <a:pt x="411" y="731"/>
                </a:lnTo>
                <a:lnTo>
                  <a:pt x="413" y="731"/>
                </a:lnTo>
                <a:lnTo>
                  <a:pt x="415" y="731"/>
                </a:lnTo>
                <a:lnTo>
                  <a:pt x="416" y="731"/>
                </a:lnTo>
                <a:lnTo>
                  <a:pt x="416" y="729"/>
                </a:lnTo>
                <a:lnTo>
                  <a:pt x="418" y="729"/>
                </a:lnTo>
                <a:lnTo>
                  <a:pt x="418" y="731"/>
                </a:lnTo>
                <a:lnTo>
                  <a:pt x="418" y="733"/>
                </a:lnTo>
                <a:lnTo>
                  <a:pt x="419" y="733"/>
                </a:lnTo>
                <a:lnTo>
                  <a:pt x="421" y="731"/>
                </a:lnTo>
                <a:lnTo>
                  <a:pt x="421" y="729"/>
                </a:lnTo>
                <a:lnTo>
                  <a:pt x="423" y="729"/>
                </a:lnTo>
                <a:lnTo>
                  <a:pt x="424" y="729"/>
                </a:lnTo>
                <a:lnTo>
                  <a:pt x="426" y="731"/>
                </a:lnTo>
                <a:lnTo>
                  <a:pt x="426" y="729"/>
                </a:lnTo>
                <a:lnTo>
                  <a:pt x="427" y="729"/>
                </a:lnTo>
                <a:lnTo>
                  <a:pt x="429" y="729"/>
                </a:lnTo>
                <a:lnTo>
                  <a:pt x="431" y="729"/>
                </a:lnTo>
                <a:lnTo>
                  <a:pt x="431" y="731"/>
                </a:lnTo>
                <a:lnTo>
                  <a:pt x="432" y="733"/>
                </a:lnTo>
                <a:lnTo>
                  <a:pt x="434" y="733"/>
                </a:lnTo>
                <a:lnTo>
                  <a:pt x="435" y="733"/>
                </a:lnTo>
                <a:lnTo>
                  <a:pt x="437" y="733"/>
                </a:lnTo>
                <a:lnTo>
                  <a:pt x="437" y="734"/>
                </a:lnTo>
                <a:lnTo>
                  <a:pt x="437" y="733"/>
                </a:lnTo>
                <a:lnTo>
                  <a:pt x="437" y="734"/>
                </a:lnTo>
                <a:lnTo>
                  <a:pt x="439" y="734"/>
                </a:lnTo>
                <a:lnTo>
                  <a:pt x="440" y="734"/>
                </a:lnTo>
                <a:lnTo>
                  <a:pt x="439" y="734"/>
                </a:lnTo>
                <a:lnTo>
                  <a:pt x="439" y="733"/>
                </a:lnTo>
                <a:lnTo>
                  <a:pt x="440" y="733"/>
                </a:lnTo>
                <a:lnTo>
                  <a:pt x="440" y="731"/>
                </a:lnTo>
                <a:lnTo>
                  <a:pt x="439" y="731"/>
                </a:lnTo>
                <a:lnTo>
                  <a:pt x="439" y="729"/>
                </a:lnTo>
                <a:lnTo>
                  <a:pt x="437" y="729"/>
                </a:lnTo>
                <a:lnTo>
                  <a:pt x="435" y="729"/>
                </a:lnTo>
                <a:lnTo>
                  <a:pt x="435" y="728"/>
                </a:lnTo>
                <a:lnTo>
                  <a:pt x="435" y="726"/>
                </a:lnTo>
                <a:lnTo>
                  <a:pt x="435" y="725"/>
                </a:lnTo>
                <a:lnTo>
                  <a:pt x="437" y="725"/>
                </a:lnTo>
                <a:lnTo>
                  <a:pt x="437" y="723"/>
                </a:lnTo>
                <a:lnTo>
                  <a:pt x="439" y="723"/>
                </a:lnTo>
                <a:lnTo>
                  <a:pt x="439" y="721"/>
                </a:lnTo>
                <a:lnTo>
                  <a:pt x="440" y="721"/>
                </a:lnTo>
                <a:lnTo>
                  <a:pt x="440" y="720"/>
                </a:lnTo>
                <a:lnTo>
                  <a:pt x="440" y="721"/>
                </a:lnTo>
                <a:lnTo>
                  <a:pt x="440" y="720"/>
                </a:lnTo>
                <a:lnTo>
                  <a:pt x="442" y="718"/>
                </a:lnTo>
                <a:lnTo>
                  <a:pt x="442" y="717"/>
                </a:lnTo>
                <a:lnTo>
                  <a:pt x="443" y="717"/>
                </a:lnTo>
                <a:lnTo>
                  <a:pt x="443" y="715"/>
                </a:lnTo>
                <a:lnTo>
                  <a:pt x="443" y="713"/>
                </a:lnTo>
                <a:lnTo>
                  <a:pt x="445" y="713"/>
                </a:lnTo>
                <a:lnTo>
                  <a:pt x="445" y="712"/>
                </a:lnTo>
                <a:lnTo>
                  <a:pt x="447" y="712"/>
                </a:lnTo>
                <a:lnTo>
                  <a:pt x="447" y="710"/>
                </a:lnTo>
                <a:lnTo>
                  <a:pt x="447" y="709"/>
                </a:lnTo>
                <a:lnTo>
                  <a:pt x="448" y="709"/>
                </a:lnTo>
                <a:lnTo>
                  <a:pt x="448" y="707"/>
                </a:lnTo>
                <a:lnTo>
                  <a:pt x="450" y="707"/>
                </a:lnTo>
                <a:lnTo>
                  <a:pt x="450" y="705"/>
                </a:lnTo>
                <a:lnTo>
                  <a:pt x="451" y="705"/>
                </a:lnTo>
                <a:lnTo>
                  <a:pt x="453" y="704"/>
                </a:lnTo>
                <a:lnTo>
                  <a:pt x="455" y="704"/>
                </a:lnTo>
                <a:lnTo>
                  <a:pt x="455" y="702"/>
                </a:lnTo>
                <a:lnTo>
                  <a:pt x="456" y="702"/>
                </a:lnTo>
                <a:lnTo>
                  <a:pt x="456" y="704"/>
                </a:lnTo>
                <a:lnTo>
                  <a:pt x="455" y="704"/>
                </a:lnTo>
                <a:lnTo>
                  <a:pt x="455" y="705"/>
                </a:lnTo>
                <a:lnTo>
                  <a:pt x="455" y="707"/>
                </a:lnTo>
                <a:lnTo>
                  <a:pt x="455" y="709"/>
                </a:lnTo>
                <a:lnTo>
                  <a:pt x="456" y="710"/>
                </a:lnTo>
                <a:lnTo>
                  <a:pt x="455" y="712"/>
                </a:lnTo>
                <a:lnTo>
                  <a:pt x="455" y="713"/>
                </a:lnTo>
                <a:lnTo>
                  <a:pt x="455" y="715"/>
                </a:lnTo>
                <a:lnTo>
                  <a:pt x="455" y="717"/>
                </a:lnTo>
                <a:lnTo>
                  <a:pt x="455" y="718"/>
                </a:lnTo>
                <a:lnTo>
                  <a:pt x="455" y="720"/>
                </a:lnTo>
                <a:close/>
                <a:moveTo>
                  <a:pt x="215" y="702"/>
                </a:moveTo>
                <a:lnTo>
                  <a:pt x="215" y="704"/>
                </a:lnTo>
                <a:lnTo>
                  <a:pt x="216" y="704"/>
                </a:lnTo>
                <a:lnTo>
                  <a:pt x="215" y="704"/>
                </a:lnTo>
                <a:lnTo>
                  <a:pt x="215" y="702"/>
                </a:lnTo>
                <a:lnTo>
                  <a:pt x="213" y="702"/>
                </a:lnTo>
                <a:lnTo>
                  <a:pt x="215" y="702"/>
                </a:lnTo>
                <a:close/>
                <a:moveTo>
                  <a:pt x="122" y="696"/>
                </a:moveTo>
                <a:lnTo>
                  <a:pt x="122" y="697"/>
                </a:lnTo>
                <a:lnTo>
                  <a:pt x="123" y="697"/>
                </a:lnTo>
                <a:lnTo>
                  <a:pt x="123" y="699"/>
                </a:lnTo>
                <a:lnTo>
                  <a:pt x="122" y="699"/>
                </a:lnTo>
                <a:lnTo>
                  <a:pt x="123" y="699"/>
                </a:lnTo>
                <a:lnTo>
                  <a:pt x="125" y="699"/>
                </a:lnTo>
                <a:lnTo>
                  <a:pt x="123" y="699"/>
                </a:lnTo>
                <a:lnTo>
                  <a:pt x="123" y="701"/>
                </a:lnTo>
                <a:lnTo>
                  <a:pt x="125" y="701"/>
                </a:lnTo>
                <a:lnTo>
                  <a:pt x="125" y="699"/>
                </a:lnTo>
                <a:lnTo>
                  <a:pt x="125" y="701"/>
                </a:lnTo>
                <a:lnTo>
                  <a:pt x="127" y="701"/>
                </a:lnTo>
                <a:lnTo>
                  <a:pt x="127" y="699"/>
                </a:lnTo>
                <a:lnTo>
                  <a:pt x="127" y="701"/>
                </a:lnTo>
                <a:lnTo>
                  <a:pt x="128" y="701"/>
                </a:lnTo>
                <a:lnTo>
                  <a:pt x="130" y="701"/>
                </a:lnTo>
                <a:lnTo>
                  <a:pt x="130" y="702"/>
                </a:lnTo>
                <a:lnTo>
                  <a:pt x="130" y="704"/>
                </a:lnTo>
                <a:lnTo>
                  <a:pt x="131" y="704"/>
                </a:lnTo>
                <a:lnTo>
                  <a:pt x="131" y="705"/>
                </a:lnTo>
                <a:lnTo>
                  <a:pt x="131" y="707"/>
                </a:lnTo>
                <a:lnTo>
                  <a:pt x="133" y="707"/>
                </a:lnTo>
                <a:lnTo>
                  <a:pt x="131" y="707"/>
                </a:lnTo>
                <a:lnTo>
                  <a:pt x="131" y="709"/>
                </a:lnTo>
                <a:lnTo>
                  <a:pt x="131" y="710"/>
                </a:lnTo>
                <a:lnTo>
                  <a:pt x="131" y="712"/>
                </a:lnTo>
                <a:lnTo>
                  <a:pt x="131" y="713"/>
                </a:lnTo>
                <a:lnTo>
                  <a:pt x="130" y="713"/>
                </a:lnTo>
                <a:lnTo>
                  <a:pt x="130" y="715"/>
                </a:lnTo>
                <a:lnTo>
                  <a:pt x="130" y="717"/>
                </a:lnTo>
                <a:lnTo>
                  <a:pt x="130" y="718"/>
                </a:lnTo>
                <a:lnTo>
                  <a:pt x="131" y="718"/>
                </a:lnTo>
                <a:lnTo>
                  <a:pt x="131" y="720"/>
                </a:lnTo>
                <a:lnTo>
                  <a:pt x="130" y="720"/>
                </a:lnTo>
                <a:lnTo>
                  <a:pt x="131" y="720"/>
                </a:lnTo>
                <a:lnTo>
                  <a:pt x="130" y="720"/>
                </a:lnTo>
                <a:lnTo>
                  <a:pt x="131" y="720"/>
                </a:lnTo>
                <a:lnTo>
                  <a:pt x="130" y="720"/>
                </a:lnTo>
                <a:lnTo>
                  <a:pt x="130" y="721"/>
                </a:lnTo>
                <a:lnTo>
                  <a:pt x="130" y="723"/>
                </a:lnTo>
                <a:lnTo>
                  <a:pt x="128" y="723"/>
                </a:lnTo>
                <a:lnTo>
                  <a:pt x="128" y="721"/>
                </a:lnTo>
                <a:lnTo>
                  <a:pt x="128" y="720"/>
                </a:lnTo>
                <a:lnTo>
                  <a:pt x="128" y="721"/>
                </a:lnTo>
                <a:lnTo>
                  <a:pt x="127" y="721"/>
                </a:lnTo>
                <a:lnTo>
                  <a:pt x="127" y="723"/>
                </a:lnTo>
                <a:lnTo>
                  <a:pt x="125" y="723"/>
                </a:lnTo>
                <a:lnTo>
                  <a:pt x="125" y="721"/>
                </a:lnTo>
                <a:lnTo>
                  <a:pt x="123" y="721"/>
                </a:lnTo>
                <a:lnTo>
                  <a:pt x="123" y="720"/>
                </a:lnTo>
                <a:lnTo>
                  <a:pt x="123" y="721"/>
                </a:lnTo>
                <a:lnTo>
                  <a:pt x="123" y="720"/>
                </a:lnTo>
                <a:lnTo>
                  <a:pt x="122" y="720"/>
                </a:lnTo>
                <a:lnTo>
                  <a:pt x="123" y="720"/>
                </a:lnTo>
                <a:lnTo>
                  <a:pt x="123" y="718"/>
                </a:lnTo>
                <a:lnTo>
                  <a:pt x="122" y="718"/>
                </a:lnTo>
                <a:lnTo>
                  <a:pt x="122" y="717"/>
                </a:lnTo>
                <a:lnTo>
                  <a:pt x="120" y="717"/>
                </a:lnTo>
                <a:lnTo>
                  <a:pt x="120" y="715"/>
                </a:lnTo>
                <a:lnTo>
                  <a:pt x="120" y="717"/>
                </a:lnTo>
                <a:lnTo>
                  <a:pt x="119" y="717"/>
                </a:lnTo>
                <a:lnTo>
                  <a:pt x="117" y="717"/>
                </a:lnTo>
                <a:lnTo>
                  <a:pt x="119" y="717"/>
                </a:lnTo>
                <a:lnTo>
                  <a:pt x="117" y="715"/>
                </a:lnTo>
                <a:lnTo>
                  <a:pt x="117" y="713"/>
                </a:lnTo>
                <a:lnTo>
                  <a:pt x="115" y="713"/>
                </a:lnTo>
                <a:lnTo>
                  <a:pt x="115" y="712"/>
                </a:lnTo>
                <a:lnTo>
                  <a:pt x="117" y="712"/>
                </a:lnTo>
                <a:lnTo>
                  <a:pt x="119" y="712"/>
                </a:lnTo>
                <a:lnTo>
                  <a:pt x="119" y="710"/>
                </a:lnTo>
                <a:lnTo>
                  <a:pt x="117" y="710"/>
                </a:lnTo>
                <a:lnTo>
                  <a:pt x="117" y="709"/>
                </a:lnTo>
                <a:lnTo>
                  <a:pt x="119" y="709"/>
                </a:lnTo>
                <a:lnTo>
                  <a:pt x="119" y="707"/>
                </a:lnTo>
                <a:lnTo>
                  <a:pt x="120" y="707"/>
                </a:lnTo>
                <a:lnTo>
                  <a:pt x="119" y="707"/>
                </a:lnTo>
                <a:lnTo>
                  <a:pt x="119" y="705"/>
                </a:lnTo>
                <a:lnTo>
                  <a:pt x="119" y="704"/>
                </a:lnTo>
                <a:lnTo>
                  <a:pt x="120" y="704"/>
                </a:lnTo>
                <a:lnTo>
                  <a:pt x="119" y="704"/>
                </a:lnTo>
                <a:lnTo>
                  <a:pt x="120" y="704"/>
                </a:lnTo>
                <a:lnTo>
                  <a:pt x="122" y="704"/>
                </a:lnTo>
                <a:lnTo>
                  <a:pt x="120" y="704"/>
                </a:lnTo>
                <a:lnTo>
                  <a:pt x="122" y="704"/>
                </a:lnTo>
                <a:lnTo>
                  <a:pt x="122" y="702"/>
                </a:lnTo>
                <a:lnTo>
                  <a:pt x="120" y="702"/>
                </a:lnTo>
                <a:lnTo>
                  <a:pt x="119" y="702"/>
                </a:lnTo>
                <a:lnTo>
                  <a:pt x="119" y="701"/>
                </a:lnTo>
                <a:lnTo>
                  <a:pt x="120" y="701"/>
                </a:lnTo>
                <a:lnTo>
                  <a:pt x="119" y="701"/>
                </a:lnTo>
                <a:lnTo>
                  <a:pt x="120" y="701"/>
                </a:lnTo>
                <a:lnTo>
                  <a:pt x="120" y="699"/>
                </a:lnTo>
                <a:lnTo>
                  <a:pt x="120" y="697"/>
                </a:lnTo>
                <a:lnTo>
                  <a:pt x="120" y="696"/>
                </a:lnTo>
                <a:lnTo>
                  <a:pt x="122" y="696"/>
                </a:lnTo>
                <a:close/>
                <a:moveTo>
                  <a:pt x="359" y="689"/>
                </a:moveTo>
                <a:lnTo>
                  <a:pt x="357" y="689"/>
                </a:lnTo>
                <a:lnTo>
                  <a:pt x="357" y="688"/>
                </a:lnTo>
                <a:lnTo>
                  <a:pt x="359" y="689"/>
                </a:lnTo>
                <a:close/>
                <a:moveTo>
                  <a:pt x="359" y="691"/>
                </a:moveTo>
                <a:lnTo>
                  <a:pt x="359" y="693"/>
                </a:lnTo>
                <a:lnTo>
                  <a:pt x="359" y="694"/>
                </a:lnTo>
                <a:lnTo>
                  <a:pt x="360" y="694"/>
                </a:lnTo>
                <a:lnTo>
                  <a:pt x="360" y="696"/>
                </a:lnTo>
                <a:lnTo>
                  <a:pt x="362" y="696"/>
                </a:lnTo>
                <a:lnTo>
                  <a:pt x="362" y="697"/>
                </a:lnTo>
                <a:lnTo>
                  <a:pt x="363" y="697"/>
                </a:lnTo>
                <a:lnTo>
                  <a:pt x="363" y="699"/>
                </a:lnTo>
                <a:lnTo>
                  <a:pt x="365" y="699"/>
                </a:lnTo>
                <a:lnTo>
                  <a:pt x="365" y="701"/>
                </a:lnTo>
                <a:lnTo>
                  <a:pt x="367" y="701"/>
                </a:lnTo>
                <a:lnTo>
                  <a:pt x="367" y="702"/>
                </a:lnTo>
                <a:lnTo>
                  <a:pt x="367" y="704"/>
                </a:lnTo>
                <a:lnTo>
                  <a:pt x="367" y="705"/>
                </a:lnTo>
                <a:lnTo>
                  <a:pt x="367" y="707"/>
                </a:lnTo>
                <a:lnTo>
                  <a:pt x="367" y="709"/>
                </a:lnTo>
                <a:lnTo>
                  <a:pt x="367" y="710"/>
                </a:lnTo>
                <a:lnTo>
                  <a:pt x="367" y="712"/>
                </a:lnTo>
                <a:lnTo>
                  <a:pt x="367" y="713"/>
                </a:lnTo>
                <a:lnTo>
                  <a:pt x="368" y="713"/>
                </a:lnTo>
                <a:lnTo>
                  <a:pt x="368" y="715"/>
                </a:lnTo>
                <a:lnTo>
                  <a:pt x="370" y="717"/>
                </a:lnTo>
                <a:lnTo>
                  <a:pt x="370" y="718"/>
                </a:lnTo>
                <a:lnTo>
                  <a:pt x="370" y="720"/>
                </a:lnTo>
                <a:lnTo>
                  <a:pt x="368" y="720"/>
                </a:lnTo>
                <a:lnTo>
                  <a:pt x="370" y="720"/>
                </a:lnTo>
                <a:lnTo>
                  <a:pt x="370" y="721"/>
                </a:lnTo>
                <a:lnTo>
                  <a:pt x="370" y="723"/>
                </a:lnTo>
                <a:lnTo>
                  <a:pt x="370" y="725"/>
                </a:lnTo>
                <a:lnTo>
                  <a:pt x="370" y="726"/>
                </a:lnTo>
                <a:lnTo>
                  <a:pt x="370" y="728"/>
                </a:lnTo>
                <a:lnTo>
                  <a:pt x="368" y="729"/>
                </a:lnTo>
                <a:lnTo>
                  <a:pt x="368" y="731"/>
                </a:lnTo>
                <a:lnTo>
                  <a:pt x="368" y="733"/>
                </a:lnTo>
                <a:lnTo>
                  <a:pt x="367" y="733"/>
                </a:lnTo>
                <a:lnTo>
                  <a:pt x="367" y="734"/>
                </a:lnTo>
                <a:lnTo>
                  <a:pt x="367" y="736"/>
                </a:lnTo>
                <a:lnTo>
                  <a:pt x="365" y="736"/>
                </a:lnTo>
                <a:lnTo>
                  <a:pt x="365" y="737"/>
                </a:lnTo>
                <a:lnTo>
                  <a:pt x="363" y="737"/>
                </a:lnTo>
                <a:lnTo>
                  <a:pt x="363" y="739"/>
                </a:lnTo>
                <a:lnTo>
                  <a:pt x="363" y="737"/>
                </a:lnTo>
                <a:lnTo>
                  <a:pt x="363" y="736"/>
                </a:lnTo>
                <a:lnTo>
                  <a:pt x="362" y="736"/>
                </a:lnTo>
                <a:lnTo>
                  <a:pt x="363" y="734"/>
                </a:lnTo>
                <a:lnTo>
                  <a:pt x="362" y="734"/>
                </a:lnTo>
                <a:lnTo>
                  <a:pt x="363" y="734"/>
                </a:lnTo>
                <a:lnTo>
                  <a:pt x="363" y="733"/>
                </a:lnTo>
                <a:lnTo>
                  <a:pt x="363" y="731"/>
                </a:lnTo>
                <a:lnTo>
                  <a:pt x="363" y="729"/>
                </a:lnTo>
                <a:lnTo>
                  <a:pt x="362" y="729"/>
                </a:lnTo>
                <a:lnTo>
                  <a:pt x="362" y="731"/>
                </a:lnTo>
                <a:lnTo>
                  <a:pt x="362" y="733"/>
                </a:lnTo>
                <a:lnTo>
                  <a:pt x="362" y="731"/>
                </a:lnTo>
                <a:lnTo>
                  <a:pt x="360" y="731"/>
                </a:lnTo>
                <a:lnTo>
                  <a:pt x="360" y="733"/>
                </a:lnTo>
                <a:lnTo>
                  <a:pt x="360" y="734"/>
                </a:lnTo>
                <a:lnTo>
                  <a:pt x="360" y="736"/>
                </a:lnTo>
                <a:lnTo>
                  <a:pt x="360" y="737"/>
                </a:lnTo>
                <a:lnTo>
                  <a:pt x="360" y="739"/>
                </a:lnTo>
                <a:lnTo>
                  <a:pt x="360" y="737"/>
                </a:lnTo>
                <a:lnTo>
                  <a:pt x="360" y="739"/>
                </a:lnTo>
                <a:lnTo>
                  <a:pt x="360" y="741"/>
                </a:lnTo>
                <a:lnTo>
                  <a:pt x="362" y="742"/>
                </a:lnTo>
                <a:lnTo>
                  <a:pt x="362" y="744"/>
                </a:lnTo>
                <a:lnTo>
                  <a:pt x="362" y="745"/>
                </a:lnTo>
                <a:lnTo>
                  <a:pt x="362" y="747"/>
                </a:lnTo>
                <a:lnTo>
                  <a:pt x="362" y="749"/>
                </a:lnTo>
                <a:lnTo>
                  <a:pt x="362" y="750"/>
                </a:lnTo>
                <a:lnTo>
                  <a:pt x="362" y="752"/>
                </a:lnTo>
                <a:lnTo>
                  <a:pt x="362" y="753"/>
                </a:lnTo>
                <a:lnTo>
                  <a:pt x="362" y="755"/>
                </a:lnTo>
                <a:lnTo>
                  <a:pt x="363" y="755"/>
                </a:lnTo>
                <a:lnTo>
                  <a:pt x="363" y="757"/>
                </a:lnTo>
                <a:lnTo>
                  <a:pt x="363" y="758"/>
                </a:lnTo>
                <a:lnTo>
                  <a:pt x="363" y="760"/>
                </a:lnTo>
                <a:lnTo>
                  <a:pt x="363" y="761"/>
                </a:lnTo>
                <a:lnTo>
                  <a:pt x="363" y="763"/>
                </a:lnTo>
                <a:lnTo>
                  <a:pt x="363" y="765"/>
                </a:lnTo>
                <a:lnTo>
                  <a:pt x="365" y="765"/>
                </a:lnTo>
                <a:lnTo>
                  <a:pt x="365" y="766"/>
                </a:lnTo>
                <a:lnTo>
                  <a:pt x="363" y="766"/>
                </a:lnTo>
                <a:lnTo>
                  <a:pt x="365" y="766"/>
                </a:lnTo>
                <a:lnTo>
                  <a:pt x="363" y="766"/>
                </a:lnTo>
                <a:lnTo>
                  <a:pt x="363" y="768"/>
                </a:lnTo>
                <a:lnTo>
                  <a:pt x="363" y="769"/>
                </a:lnTo>
                <a:lnTo>
                  <a:pt x="363" y="771"/>
                </a:lnTo>
                <a:lnTo>
                  <a:pt x="362" y="771"/>
                </a:lnTo>
                <a:lnTo>
                  <a:pt x="362" y="773"/>
                </a:lnTo>
                <a:lnTo>
                  <a:pt x="360" y="773"/>
                </a:lnTo>
                <a:lnTo>
                  <a:pt x="362" y="774"/>
                </a:lnTo>
                <a:lnTo>
                  <a:pt x="360" y="774"/>
                </a:lnTo>
                <a:lnTo>
                  <a:pt x="360" y="776"/>
                </a:lnTo>
                <a:lnTo>
                  <a:pt x="360" y="777"/>
                </a:lnTo>
                <a:lnTo>
                  <a:pt x="359" y="779"/>
                </a:lnTo>
                <a:lnTo>
                  <a:pt x="359" y="781"/>
                </a:lnTo>
                <a:lnTo>
                  <a:pt x="359" y="782"/>
                </a:lnTo>
                <a:lnTo>
                  <a:pt x="359" y="784"/>
                </a:lnTo>
                <a:lnTo>
                  <a:pt x="359" y="785"/>
                </a:lnTo>
                <a:lnTo>
                  <a:pt x="357" y="785"/>
                </a:lnTo>
                <a:lnTo>
                  <a:pt x="357" y="787"/>
                </a:lnTo>
                <a:lnTo>
                  <a:pt x="357" y="789"/>
                </a:lnTo>
                <a:lnTo>
                  <a:pt x="357" y="790"/>
                </a:lnTo>
                <a:lnTo>
                  <a:pt x="357" y="792"/>
                </a:lnTo>
                <a:lnTo>
                  <a:pt x="357" y="793"/>
                </a:lnTo>
                <a:lnTo>
                  <a:pt x="355" y="793"/>
                </a:lnTo>
                <a:lnTo>
                  <a:pt x="355" y="795"/>
                </a:lnTo>
                <a:lnTo>
                  <a:pt x="355" y="793"/>
                </a:lnTo>
                <a:lnTo>
                  <a:pt x="355" y="795"/>
                </a:lnTo>
                <a:lnTo>
                  <a:pt x="355" y="793"/>
                </a:lnTo>
                <a:lnTo>
                  <a:pt x="355" y="795"/>
                </a:lnTo>
                <a:lnTo>
                  <a:pt x="355" y="793"/>
                </a:lnTo>
                <a:lnTo>
                  <a:pt x="354" y="793"/>
                </a:lnTo>
                <a:lnTo>
                  <a:pt x="352" y="793"/>
                </a:lnTo>
                <a:lnTo>
                  <a:pt x="352" y="795"/>
                </a:lnTo>
                <a:lnTo>
                  <a:pt x="351" y="795"/>
                </a:lnTo>
                <a:lnTo>
                  <a:pt x="351" y="793"/>
                </a:lnTo>
                <a:lnTo>
                  <a:pt x="351" y="792"/>
                </a:lnTo>
                <a:lnTo>
                  <a:pt x="351" y="790"/>
                </a:lnTo>
                <a:lnTo>
                  <a:pt x="349" y="790"/>
                </a:lnTo>
                <a:lnTo>
                  <a:pt x="351" y="790"/>
                </a:lnTo>
                <a:lnTo>
                  <a:pt x="351" y="789"/>
                </a:lnTo>
                <a:lnTo>
                  <a:pt x="349" y="789"/>
                </a:lnTo>
                <a:lnTo>
                  <a:pt x="349" y="787"/>
                </a:lnTo>
                <a:lnTo>
                  <a:pt x="349" y="785"/>
                </a:lnTo>
                <a:lnTo>
                  <a:pt x="349" y="784"/>
                </a:lnTo>
                <a:lnTo>
                  <a:pt x="349" y="782"/>
                </a:lnTo>
                <a:lnTo>
                  <a:pt x="349" y="781"/>
                </a:lnTo>
                <a:lnTo>
                  <a:pt x="347" y="781"/>
                </a:lnTo>
                <a:lnTo>
                  <a:pt x="347" y="779"/>
                </a:lnTo>
                <a:lnTo>
                  <a:pt x="347" y="777"/>
                </a:lnTo>
                <a:lnTo>
                  <a:pt x="347" y="776"/>
                </a:lnTo>
                <a:lnTo>
                  <a:pt x="347" y="774"/>
                </a:lnTo>
                <a:lnTo>
                  <a:pt x="347" y="773"/>
                </a:lnTo>
                <a:lnTo>
                  <a:pt x="346" y="773"/>
                </a:lnTo>
                <a:lnTo>
                  <a:pt x="346" y="771"/>
                </a:lnTo>
                <a:lnTo>
                  <a:pt x="346" y="773"/>
                </a:lnTo>
                <a:lnTo>
                  <a:pt x="344" y="773"/>
                </a:lnTo>
                <a:lnTo>
                  <a:pt x="344" y="771"/>
                </a:lnTo>
                <a:lnTo>
                  <a:pt x="344" y="769"/>
                </a:lnTo>
                <a:lnTo>
                  <a:pt x="344" y="768"/>
                </a:lnTo>
                <a:lnTo>
                  <a:pt x="343" y="768"/>
                </a:lnTo>
                <a:lnTo>
                  <a:pt x="343" y="766"/>
                </a:lnTo>
                <a:lnTo>
                  <a:pt x="343" y="765"/>
                </a:lnTo>
                <a:lnTo>
                  <a:pt x="343" y="763"/>
                </a:lnTo>
                <a:lnTo>
                  <a:pt x="344" y="763"/>
                </a:lnTo>
                <a:lnTo>
                  <a:pt x="346" y="763"/>
                </a:lnTo>
                <a:lnTo>
                  <a:pt x="346" y="761"/>
                </a:lnTo>
                <a:lnTo>
                  <a:pt x="344" y="760"/>
                </a:lnTo>
                <a:lnTo>
                  <a:pt x="346" y="760"/>
                </a:lnTo>
                <a:lnTo>
                  <a:pt x="346" y="758"/>
                </a:lnTo>
                <a:lnTo>
                  <a:pt x="346" y="757"/>
                </a:lnTo>
                <a:lnTo>
                  <a:pt x="344" y="755"/>
                </a:lnTo>
                <a:lnTo>
                  <a:pt x="346" y="755"/>
                </a:lnTo>
                <a:lnTo>
                  <a:pt x="346" y="753"/>
                </a:lnTo>
                <a:lnTo>
                  <a:pt x="346" y="752"/>
                </a:lnTo>
                <a:lnTo>
                  <a:pt x="346" y="750"/>
                </a:lnTo>
                <a:lnTo>
                  <a:pt x="346" y="749"/>
                </a:lnTo>
                <a:lnTo>
                  <a:pt x="346" y="750"/>
                </a:lnTo>
                <a:lnTo>
                  <a:pt x="346" y="749"/>
                </a:lnTo>
                <a:lnTo>
                  <a:pt x="346" y="747"/>
                </a:lnTo>
                <a:lnTo>
                  <a:pt x="346" y="745"/>
                </a:lnTo>
                <a:lnTo>
                  <a:pt x="346" y="744"/>
                </a:lnTo>
                <a:lnTo>
                  <a:pt x="346" y="742"/>
                </a:lnTo>
                <a:lnTo>
                  <a:pt x="346" y="741"/>
                </a:lnTo>
                <a:lnTo>
                  <a:pt x="347" y="739"/>
                </a:lnTo>
                <a:lnTo>
                  <a:pt x="347" y="737"/>
                </a:lnTo>
                <a:lnTo>
                  <a:pt x="347" y="736"/>
                </a:lnTo>
                <a:lnTo>
                  <a:pt x="347" y="734"/>
                </a:lnTo>
                <a:lnTo>
                  <a:pt x="347" y="733"/>
                </a:lnTo>
                <a:lnTo>
                  <a:pt x="347" y="731"/>
                </a:lnTo>
                <a:lnTo>
                  <a:pt x="349" y="731"/>
                </a:lnTo>
                <a:lnTo>
                  <a:pt x="349" y="729"/>
                </a:lnTo>
                <a:lnTo>
                  <a:pt x="349" y="731"/>
                </a:lnTo>
                <a:lnTo>
                  <a:pt x="349" y="729"/>
                </a:lnTo>
                <a:lnTo>
                  <a:pt x="349" y="728"/>
                </a:lnTo>
                <a:lnTo>
                  <a:pt x="351" y="728"/>
                </a:lnTo>
                <a:lnTo>
                  <a:pt x="351" y="726"/>
                </a:lnTo>
                <a:lnTo>
                  <a:pt x="351" y="725"/>
                </a:lnTo>
                <a:lnTo>
                  <a:pt x="351" y="723"/>
                </a:lnTo>
                <a:lnTo>
                  <a:pt x="351" y="721"/>
                </a:lnTo>
                <a:lnTo>
                  <a:pt x="351" y="720"/>
                </a:lnTo>
                <a:lnTo>
                  <a:pt x="351" y="718"/>
                </a:lnTo>
                <a:lnTo>
                  <a:pt x="351" y="717"/>
                </a:lnTo>
                <a:lnTo>
                  <a:pt x="351" y="715"/>
                </a:lnTo>
                <a:lnTo>
                  <a:pt x="351" y="713"/>
                </a:lnTo>
                <a:lnTo>
                  <a:pt x="351" y="712"/>
                </a:lnTo>
                <a:lnTo>
                  <a:pt x="352" y="712"/>
                </a:lnTo>
                <a:lnTo>
                  <a:pt x="352" y="710"/>
                </a:lnTo>
                <a:lnTo>
                  <a:pt x="352" y="709"/>
                </a:lnTo>
                <a:lnTo>
                  <a:pt x="352" y="707"/>
                </a:lnTo>
                <a:lnTo>
                  <a:pt x="354" y="707"/>
                </a:lnTo>
                <a:lnTo>
                  <a:pt x="352" y="707"/>
                </a:lnTo>
                <a:lnTo>
                  <a:pt x="352" y="705"/>
                </a:lnTo>
                <a:lnTo>
                  <a:pt x="352" y="704"/>
                </a:lnTo>
                <a:lnTo>
                  <a:pt x="352" y="702"/>
                </a:lnTo>
                <a:lnTo>
                  <a:pt x="352" y="701"/>
                </a:lnTo>
                <a:lnTo>
                  <a:pt x="352" y="699"/>
                </a:lnTo>
                <a:lnTo>
                  <a:pt x="352" y="697"/>
                </a:lnTo>
                <a:lnTo>
                  <a:pt x="352" y="696"/>
                </a:lnTo>
                <a:lnTo>
                  <a:pt x="352" y="694"/>
                </a:lnTo>
                <a:lnTo>
                  <a:pt x="352" y="693"/>
                </a:lnTo>
                <a:lnTo>
                  <a:pt x="352" y="691"/>
                </a:lnTo>
                <a:lnTo>
                  <a:pt x="352" y="689"/>
                </a:lnTo>
                <a:lnTo>
                  <a:pt x="354" y="689"/>
                </a:lnTo>
                <a:lnTo>
                  <a:pt x="352" y="689"/>
                </a:lnTo>
                <a:lnTo>
                  <a:pt x="354" y="688"/>
                </a:lnTo>
                <a:lnTo>
                  <a:pt x="354" y="686"/>
                </a:lnTo>
                <a:lnTo>
                  <a:pt x="354" y="685"/>
                </a:lnTo>
                <a:lnTo>
                  <a:pt x="355" y="685"/>
                </a:lnTo>
                <a:lnTo>
                  <a:pt x="355" y="686"/>
                </a:lnTo>
                <a:lnTo>
                  <a:pt x="355" y="688"/>
                </a:lnTo>
                <a:lnTo>
                  <a:pt x="355" y="689"/>
                </a:lnTo>
                <a:lnTo>
                  <a:pt x="357" y="689"/>
                </a:lnTo>
                <a:lnTo>
                  <a:pt x="357" y="691"/>
                </a:lnTo>
                <a:lnTo>
                  <a:pt x="359" y="691"/>
                </a:lnTo>
                <a:close/>
                <a:moveTo>
                  <a:pt x="176" y="677"/>
                </a:moveTo>
                <a:lnTo>
                  <a:pt x="178" y="677"/>
                </a:lnTo>
                <a:lnTo>
                  <a:pt x="178" y="678"/>
                </a:lnTo>
                <a:lnTo>
                  <a:pt x="176" y="678"/>
                </a:lnTo>
                <a:lnTo>
                  <a:pt x="176" y="677"/>
                </a:lnTo>
                <a:close/>
                <a:moveTo>
                  <a:pt x="306" y="678"/>
                </a:moveTo>
                <a:lnTo>
                  <a:pt x="306" y="677"/>
                </a:lnTo>
                <a:lnTo>
                  <a:pt x="306" y="678"/>
                </a:lnTo>
                <a:close/>
                <a:moveTo>
                  <a:pt x="176" y="677"/>
                </a:moveTo>
                <a:lnTo>
                  <a:pt x="175" y="677"/>
                </a:lnTo>
                <a:lnTo>
                  <a:pt x="175" y="675"/>
                </a:lnTo>
                <a:lnTo>
                  <a:pt x="176" y="675"/>
                </a:lnTo>
                <a:lnTo>
                  <a:pt x="176" y="677"/>
                </a:lnTo>
                <a:close/>
                <a:moveTo>
                  <a:pt x="178" y="675"/>
                </a:moveTo>
                <a:lnTo>
                  <a:pt x="178" y="673"/>
                </a:lnTo>
                <a:lnTo>
                  <a:pt x="178" y="675"/>
                </a:lnTo>
                <a:close/>
                <a:moveTo>
                  <a:pt x="181" y="672"/>
                </a:moveTo>
                <a:lnTo>
                  <a:pt x="183" y="672"/>
                </a:lnTo>
                <a:lnTo>
                  <a:pt x="183" y="673"/>
                </a:lnTo>
                <a:lnTo>
                  <a:pt x="181" y="673"/>
                </a:lnTo>
                <a:lnTo>
                  <a:pt x="179" y="673"/>
                </a:lnTo>
                <a:lnTo>
                  <a:pt x="181" y="672"/>
                </a:lnTo>
                <a:lnTo>
                  <a:pt x="181" y="670"/>
                </a:lnTo>
                <a:lnTo>
                  <a:pt x="181" y="672"/>
                </a:lnTo>
                <a:close/>
                <a:moveTo>
                  <a:pt x="183" y="672"/>
                </a:moveTo>
                <a:lnTo>
                  <a:pt x="181" y="672"/>
                </a:lnTo>
                <a:lnTo>
                  <a:pt x="181" y="670"/>
                </a:lnTo>
                <a:lnTo>
                  <a:pt x="183" y="670"/>
                </a:lnTo>
                <a:lnTo>
                  <a:pt x="183" y="672"/>
                </a:lnTo>
                <a:close/>
                <a:moveTo>
                  <a:pt x="178" y="667"/>
                </a:moveTo>
                <a:lnTo>
                  <a:pt x="176" y="667"/>
                </a:lnTo>
                <a:lnTo>
                  <a:pt x="178" y="667"/>
                </a:lnTo>
                <a:close/>
                <a:moveTo>
                  <a:pt x="181" y="665"/>
                </a:moveTo>
                <a:lnTo>
                  <a:pt x="181" y="667"/>
                </a:lnTo>
                <a:lnTo>
                  <a:pt x="181" y="669"/>
                </a:lnTo>
                <a:lnTo>
                  <a:pt x="181" y="670"/>
                </a:lnTo>
                <a:lnTo>
                  <a:pt x="179" y="670"/>
                </a:lnTo>
                <a:lnTo>
                  <a:pt x="179" y="669"/>
                </a:lnTo>
                <a:lnTo>
                  <a:pt x="181" y="669"/>
                </a:lnTo>
                <a:lnTo>
                  <a:pt x="179" y="669"/>
                </a:lnTo>
                <a:lnTo>
                  <a:pt x="179" y="667"/>
                </a:lnTo>
                <a:lnTo>
                  <a:pt x="181" y="667"/>
                </a:lnTo>
                <a:lnTo>
                  <a:pt x="181" y="665"/>
                </a:lnTo>
                <a:close/>
                <a:moveTo>
                  <a:pt x="167" y="664"/>
                </a:moveTo>
                <a:lnTo>
                  <a:pt x="167" y="665"/>
                </a:lnTo>
                <a:lnTo>
                  <a:pt x="165" y="665"/>
                </a:lnTo>
                <a:lnTo>
                  <a:pt x="165" y="664"/>
                </a:lnTo>
                <a:lnTo>
                  <a:pt x="167" y="664"/>
                </a:lnTo>
                <a:close/>
                <a:moveTo>
                  <a:pt x="98" y="659"/>
                </a:moveTo>
                <a:lnTo>
                  <a:pt x="96" y="659"/>
                </a:lnTo>
                <a:lnTo>
                  <a:pt x="98" y="659"/>
                </a:lnTo>
                <a:lnTo>
                  <a:pt x="98" y="657"/>
                </a:lnTo>
                <a:lnTo>
                  <a:pt x="98" y="659"/>
                </a:lnTo>
                <a:close/>
                <a:moveTo>
                  <a:pt x="50" y="659"/>
                </a:moveTo>
                <a:lnTo>
                  <a:pt x="50" y="657"/>
                </a:lnTo>
                <a:lnTo>
                  <a:pt x="50" y="659"/>
                </a:lnTo>
                <a:close/>
                <a:moveTo>
                  <a:pt x="64" y="656"/>
                </a:moveTo>
                <a:lnTo>
                  <a:pt x="63" y="656"/>
                </a:lnTo>
                <a:lnTo>
                  <a:pt x="63" y="654"/>
                </a:lnTo>
                <a:lnTo>
                  <a:pt x="64" y="654"/>
                </a:lnTo>
                <a:lnTo>
                  <a:pt x="64" y="656"/>
                </a:lnTo>
                <a:close/>
                <a:moveTo>
                  <a:pt x="43" y="653"/>
                </a:moveTo>
                <a:lnTo>
                  <a:pt x="43" y="654"/>
                </a:lnTo>
                <a:lnTo>
                  <a:pt x="43" y="653"/>
                </a:lnTo>
                <a:close/>
                <a:moveTo>
                  <a:pt x="50" y="653"/>
                </a:moveTo>
                <a:lnTo>
                  <a:pt x="50" y="654"/>
                </a:lnTo>
                <a:lnTo>
                  <a:pt x="50" y="653"/>
                </a:lnTo>
                <a:close/>
                <a:moveTo>
                  <a:pt x="43" y="653"/>
                </a:moveTo>
                <a:lnTo>
                  <a:pt x="42" y="653"/>
                </a:lnTo>
                <a:lnTo>
                  <a:pt x="42" y="651"/>
                </a:lnTo>
                <a:lnTo>
                  <a:pt x="43" y="651"/>
                </a:lnTo>
                <a:lnTo>
                  <a:pt x="43" y="653"/>
                </a:lnTo>
                <a:close/>
                <a:moveTo>
                  <a:pt x="135" y="651"/>
                </a:moveTo>
                <a:lnTo>
                  <a:pt x="135" y="653"/>
                </a:lnTo>
                <a:lnTo>
                  <a:pt x="133" y="653"/>
                </a:lnTo>
                <a:lnTo>
                  <a:pt x="133" y="651"/>
                </a:lnTo>
                <a:lnTo>
                  <a:pt x="135" y="651"/>
                </a:lnTo>
                <a:close/>
                <a:moveTo>
                  <a:pt x="181" y="651"/>
                </a:moveTo>
                <a:lnTo>
                  <a:pt x="179" y="651"/>
                </a:lnTo>
                <a:lnTo>
                  <a:pt x="179" y="649"/>
                </a:lnTo>
                <a:lnTo>
                  <a:pt x="181" y="649"/>
                </a:lnTo>
                <a:lnTo>
                  <a:pt x="181" y="651"/>
                </a:lnTo>
                <a:close/>
                <a:moveTo>
                  <a:pt x="311" y="648"/>
                </a:moveTo>
                <a:lnTo>
                  <a:pt x="312" y="648"/>
                </a:lnTo>
                <a:lnTo>
                  <a:pt x="312" y="649"/>
                </a:lnTo>
                <a:lnTo>
                  <a:pt x="312" y="651"/>
                </a:lnTo>
                <a:lnTo>
                  <a:pt x="312" y="653"/>
                </a:lnTo>
                <a:lnTo>
                  <a:pt x="312" y="654"/>
                </a:lnTo>
                <a:lnTo>
                  <a:pt x="312" y="656"/>
                </a:lnTo>
                <a:lnTo>
                  <a:pt x="312" y="657"/>
                </a:lnTo>
                <a:lnTo>
                  <a:pt x="314" y="657"/>
                </a:lnTo>
                <a:lnTo>
                  <a:pt x="314" y="659"/>
                </a:lnTo>
                <a:lnTo>
                  <a:pt x="314" y="661"/>
                </a:lnTo>
                <a:lnTo>
                  <a:pt x="314" y="662"/>
                </a:lnTo>
                <a:lnTo>
                  <a:pt x="312" y="662"/>
                </a:lnTo>
                <a:lnTo>
                  <a:pt x="312" y="664"/>
                </a:lnTo>
                <a:lnTo>
                  <a:pt x="312" y="662"/>
                </a:lnTo>
                <a:lnTo>
                  <a:pt x="312" y="661"/>
                </a:lnTo>
                <a:lnTo>
                  <a:pt x="311" y="661"/>
                </a:lnTo>
                <a:lnTo>
                  <a:pt x="311" y="659"/>
                </a:lnTo>
                <a:lnTo>
                  <a:pt x="311" y="657"/>
                </a:lnTo>
                <a:lnTo>
                  <a:pt x="309" y="657"/>
                </a:lnTo>
                <a:lnTo>
                  <a:pt x="309" y="656"/>
                </a:lnTo>
                <a:lnTo>
                  <a:pt x="309" y="654"/>
                </a:lnTo>
                <a:lnTo>
                  <a:pt x="309" y="653"/>
                </a:lnTo>
                <a:lnTo>
                  <a:pt x="309" y="651"/>
                </a:lnTo>
                <a:lnTo>
                  <a:pt x="309" y="649"/>
                </a:lnTo>
                <a:lnTo>
                  <a:pt x="311" y="649"/>
                </a:lnTo>
                <a:lnTo>
                  <a:pt x="309" y="649"/>
                </a:lnTo>
                <a:lnTo>
                  <a:pt x="311" y="649"/>
                </a:lnTo>
                <a:lnTo>
                  <a:pt x="309" y="649"/>
                </a:lnTo>
                <a:lnTo>
                  <a:pt x="309" y="648"/>
                </a:lnTo>
                <a:lnTo>
                  <a:pt x="311" y="648"/>
                </a:lnTo>
                <a:close/>
                <a:moveTo>
                  <a:pt x="51" y="638"/>
                </a:moveTo>
                <a:lnTo>
                  <a:pt x="53" y="638"/>
                </a:lnTo>
                <a:lnTo>
                  <a:pt x="53" y="640"/>
                </a:lnTo>
                <a:lnTo>
                  <a:pt x="51" y="640"/>
                </a:lnTo>
                <a:lnTo>
                  <a:pt x="51" y="638"/>
                </a:lnTo>
                <a:close/>
                <a:moveTo>
                  <a:pt x="79" y="635"/>
                </a:moveTo>
                <a:lnTo>
                  <a:pt x="79" y="637"/>
                </a:lnTo>
                <a:lnTo>
                  <a:pt x="77" y="637"/>
                </a:lnTo>
                <a:lnTo>
                  <a:pt x="77" y="635"/>
                </a:lnTo>
                <a:lnTo>
                  <a:pt x="79" y="635"/>
                </a:lnTo>
                <a:close/>
                <a:moveTo>
                  <a:pt x="74" y="637"/>
                </a:moveTo>
                <a:lnTo>
                  <a:pt x="74" y="635"/>
                </a:lnTo>
                <a:lnTo>
                  <a:pt x="75" y="635"/>
                </a:lnTo>
                <a:lnTo>
                  <a:pt x="74" y="637"/>
                </a:lnTo>
                <a:close/>
                <a:moveTo>
                  <a:pt x="109" y="635"/>
                </a:moveTo>
                <a:lnTo>
                  <a:pt x="109" y="633"/>
                </a:lnTo>
                <a:lnTo>
                  <a:pt x="109" y="635"/>
                </a:lnTo>
                <a:close/>
                <a:moveTo>
                  <a:pt x="64" y="632"/>
                </a:moveTo>
                <a:lnTo>
                  <a:pt x="64" y="633"/>
                </a:lnTo>
                <a:lnTo>
                  <a:pt x="66" y="632"/>
                </a:lnTo>
                <a:lnTo>
                  <a:pt x="66" y="633"/>
                </a:lnTo>
                <a:lnTo>
                  <a:pt x="64" y="633"/>
                </a:lnTo>
                <a:lnTo>
                  <a:pt x="64" y="632"/>
                </a:lnTo>
                <a:close/>
                <a:moveTo>
                  <a:pt x="75" y="632"/>
                </a:moveTo>
                <a:lnTo>
                  <a:pt x="77" y="632"/>
                </a:lnTo>
                <a:lnTo>
                  <a:pt x="77" y="633"/>
                </a:lnTo>
                <a:lnTo>
                  <a:pt x="77" y="635"/>
                </a:lnTo>
                <a:lnTo>
                  <a:pt x="75" y="635"/>
                </a:lnTo>
                <a:lnTo>
                  <a:pt x="75" y="633"/>
                </a:lnTo>
                <a:lnTo>
                  <a:pt x="74" y="633"/>
                </a:lnTo>
                <a:lnTo>
                  <a:pt x="74" y="632"/>
                </a:lnTo>
                <a:lnTo>
                  <a:pt x="75" y="630"/>
                </a:lnTo>
                <a:lnTo>
                  <a:pt x="75" y="632"/>
                </a:lnTo>
                <a:close/>
                <a:moveTo>
                  <a:pt x="71" y="629"/>
                </a:moveTo>
                <a:lnTo>
                  <a:pt x="71" y="630"/>
                </a:lnTo>
                <a:lnTo>
                  <a:pt x="71" y="629"/>
                </a:lnTo>
                <a:lnTo>
                  <a:pt x="71" y="627"/>
                </a:lnTo>
                <a:lnTo>
                  <a:pt x="71" y="629"/>
                </a:lnTo>
                <a:close/>
                <a:moveTo>
                  <a:pt x="32" y="625"/>
                </a:moveTo>
                <a:lnTo>
                  <a:pt x="32" y="627"/>
                </a:lnTo>
                <a:lnTo>
                  <a:pt x="32" y="629"/>
                </a:lnTo>
                <a:lnTo>
                  <a:pt x="32" y="627"/>
                </a:lnTo>
                <a:lnTo>
                  <a:pt x="31" y="627"/>
                </a:lnTo>
                <a:lnTo>
                  <a:pt x="32" y="627"/>
                </a:lnTo>
                <a:lnTo>
                  <a:pt x="31" y="627"/>
                </a:lnTo>
                <a:lnTo>
                  <a:pt x="32" y="627"/>
                </a:lnTo>
                <a:lnTo>
                  <a:pt x="31" y="627"/>
                </a:lnTo>
                <a:lnTo>
                  <a:pt x="31" y="625"/>
                </a:lnTo>
                <a:lnTo>
                  <a:pt x="32" y="625"/>
                </a:lnTo>
                <a:close/>
                <a:moveTo>
                  <a:pt x="72" y="627"/>
                </a:moveTo>
                <a:lnTo>
                  <a:pt x="72" y="629"/>
                </a:lnTo>
                <a:lnTo>
                  <a:pt x="72" y="627"/>
                </a:lnTo>
                <a:lnTo>
                  <a:pt x="72" y="625"/>
                </a:lnTo>
                <a:lnTo>
                  <a:pt x="72" y="627"/>
                </a:lnTo>
                <a:close/>
                <a:moveTo>
                  <a:pt x="61" y="625"/>
                </a:moveTo>
                <a:lnTo>
                  <a:pt x="61" y="627"/>
                </a:lnTo>
                <a:lnTo>
                  <a:pt x="59" y="627"/>
                </a:lnTo>
                <a:lnTo>
                  <a:pt x="59" y="625"/>
                </a:lnTo>
                <a:lnTo>
                  <a:pt x="61" y="625"/>
                </a:lnTo>
                <a:close/>
                <a:moveTo>
                  <a:pt x="72" y="624"/>
                </a:moveTo>
                <a:lnTo>
                  <a:pt x="74" y="624"/>
                </a:lnTo>
                <a:lnTo>
                  <a:pt x="74" y="625"/>
                </a:lnTo>
                <a:lnTo>
                  <a:pt x="74" y="627"/>
                </a:lnTo>
                <a:lnTo>
                  <a:pt x="72" y="627"/>
                </a:lnTo>
                <a:lnTo>
                  <a:pt x="72" y="625"/>
                </a:lnTo>
                <a:lnTo>
                  <a:pt x="72" y="624"/>
                </a:lnTo>
                <a:close/>
                <a:moveTo>
                  <a:pt x="56" y="622"/>
                </a:moveTo>
                <a:lnTo>
                  <a:pt x="56" y="624"/>
                </a:lnTo>
                <a:lnTo>
                  <a:pt x="58" y="624"/>
                </a:lnTo>
                <a:lnTo>
                  <a:pt x="58" y="625"/>
                </a:lnTo>
                <a:lnTo>
                  <a:pt x="59" y="625"/>
                </a:lnTo>
                <a:lnTo>
                  <a:pt x="58" y="625"/>
                </a:lnTo>
                <a:lnTo>
                  <a:pt x="59" y="625"/>
                </a:lnTo>
                <a:lnTo>
                  <a:pt x="59" y="627"/>
                </a:lnTo>
                <a:lnTo>
                  <a:pt x="59" y="629"/>
                </a:lnTo>
                <a:lnTo>
                  <a:pt x="58" y="629"/>
                </a:lnTo>
                <a:lnTo>
                  <a:pt x="56" y="629"/>
                </a:lnTo>
                <a:lnTo>
                  <a:pt x="56" y="627"/>
                </a:lnTo>
                <a:lnTo>
                  <a:pt x="55" y="627"/>
                </a:lnTo>
                <a:lnTo>
                  <a:pt x="55" y="625"/>
                </a:lnTo>
                <a:lnTo>
                  <a:pt x="55" y="624"/>
                </a:lnTo>
                <a:lnTo>
                  <a:pt x="55" y="622"/>
                </a:lnTo>
                <a:lnTo>
                  <a:pt x="56" y="622"/>
                </a:lnTo>
                <a:close/>
                <a:moveTo>
                  <a:pt x="43" y="621"/>
                </a:moveTo>
                <a:lnTo>
                  <a:pt x="43" y="622"/>
                </a:lnTo>
                <a:lnTo>
                  <a:pt x="45" y="622"/>
                </a:lnTo>
                <a:lnTo>
                  <a:pt x="47" y="622"/>
                </a:lnTo>
                <a:lnTo>
                  <a:pt x="48" y="624"/>
                </a:lnTo>
                <a:lnTo>
                  <a:pt x="47" y="624"/>
                </a:lnTo>
                <a:lnTo>
                  <a:pt x="48" y="624"/>
                </a:lnTo>
                <a:lnTo>
                  <a:pt x="47" y="624"/>
                </a:lnTo>
                <a:lnTo>
                  <a:pt x="48" y="624"/>
                </a:lnTo>
                <a:lnTo>
                  <a:pt x="50" y="624"/>
                </a:lnTo>
                <a:lnTo>
                  <a:pt x="50" y="625"/>
                </a:lnTo>
                <a:lnTo>
                  <a:pt x="48" y="625"/>
                </a:lnTo>
                <a:lnTo>
                  <a:pt x="48" y="627"/>
                </a:lnTo>
                <a:lnTo>
                  <a:pt x="50" y="627"/>
                </a:lnTo>
                <a:lnTo>
                  <a:pt x="50" y="625"/>
                </a:lnTo>
                <a:lnTo>
                  <a:pt x="51" y="625"/>
                </a:lnTo>
                <a:lnTo>
                  <a:pt x="51" y="627"/>
                </a:lnTo>
                <a:lnTo>
                  <a:pt x="50" y="627"/>
                </a:lnTo>
                <a:lnTo>
                  <a:pt x="50" y="629"/>
                </a:lnTo>
                <a:lnTo>
                  <a:pt x="50" y="627"/>
                </a:lnTo>
                <a:lnTo>
                  <a:pt x="50" y="629"/>
                </a:lnTo>
                <a:lnTo>
                  <a:pt x="51" y="629"/>
                </a:lnTo>
                <a:lnTo>
                  <a:pt x="51" y="627"/>
                </a:lnTo>
                <a:lnTo>
                  <a:pt x="51" y="629"/>
                </a:lnTo>
                <a:lnTo>
                  <a:pt x="53" y="629"/>
                </a:lnTo>
                <a:lnTo>
                  <a:pt x="51" y="629"/>
                </a:lnTo>
                <a:lnTo>
                  <a:pt x="53" y="629"/>
                </a:lnTo>
                <a:lnTo>
                  <a:pt x="51" y="629"/>
                </a:lnTo>
                <a:lnTo>
                  <a:pt x="51" y="630"/>
                </a:lnTo>
                <a:lnTo>
                  <a:pt x="53" y="629"/>
                </a:lnTo>
                <a:lnTo>
                  <a:pt x="55" y="629"/>
                </a:lnTo>
                <a:lnTo>
                  <a:pt x="56" y="629"/>
                </a:lnTo>
                <a:lnTo>
                  <a:pt x="56" y="630"/>
                </a:lnTo>
                <a:lnTo>
                  <a:pt x="58" y="630"/>
                </a:lnTo>
                <a:lnTo>
                  <a:pt x="59" y="630"/>
                </a:lnTo>
                <a:lnTo>
                  <a:pt x="59" y="632"/>
                </a:lnTo>
                <a:lnTo>
                  <a:pt x="59" y="633"/>
                </a:lnTo>
                <a:lnTo>
                  <a:pt x="59" y="635"/>
                </a:lnTo>
                <a:lnTo>
                  <a:pt x="61" y="635"/>
                </a:lnTo>
                <a:lnTo>
                  <a:pt x="61" y="637"/>
                </a:lnTo>
                <a:lnTo>
                  <a:pt x="59" y="637"/>
                </a:lnTo>
                <a:lnTo>
                  <a:pt x="59" y="638"/>
                </a:lnTo>
                <a:lnTo>
                  <a:pt x="61" y="638"/>
                </a:lnTo>
                <a:lnTo>
                  <a:pt x="63" y="638"/>
                </a:lnTo>
                <a:lnTo>
                  <a:pt x="64" y="638"/>
                </a:lnTo>
                <a:lnTo>
                  <a:pt x="64" y="640"/>
                </a:lnTo>
                <a:lnTo>
                  <a:pt x="63" y="640"/>
                </a:lnTo>
                <a:lnTo>
                  <a:pt x="63" y="641"/>
                </a:lnTo>
                <a:lnTo>
                  <a:pt x="64" y="641"/>
                </a:lnTo>
                <a:lnTo>
                  <a:pt x="66" y="641"/>
                </a:lnTo>
                <a:lnTo>
                  <a:pt x="67" y="643"/>
                </a:lnTo>
                <a:lnTo>
                  <a:pt x="69" y="643"/>
                </a:lnTo>
                <a:lnTo>
                  <a:pt x="69" y="645"/>
                </a:lnTo>
                <a:lnTo>
                  <a:pt x="71" y="645"/>
                </a:lnTo>
                <a:lnTo>
                  <a:pt x="71" y="646"/>
                </a:lnTo>
                <a:lnTo>
                  <a:pt x="69" y="646"/>
                </a:lnTo>
                <a:lnTo>
                  <a:pt x="71" y="646"/>
                </a:lnTo>
                <a:lnTo>
                  <a:pt x="71" y="648"/>
                </a:lnTo>
                <a:lnTo>
                  <a:pt x="71" y="649"/>
                </a:lnTo>
                <a:lnTo>
                  <a:pt x="69" y="649"/>
                </a:lnTo>
                <a:lnTo>
                  <a:pt x="67" y="649"/>
                </a:lnTo>
                <a:lnTo>
                  <a:pt x="69" y="649"/>
                </a:lnTo>
                <a:lnTo>
                  <a:pt x="69" y="651"/>
                </a:lnTo>
                <a:lnTo>
                  <a:pt x="67" y="651"/>
                </a:lnTo>
                <a:lnTo>
                  <a:pt x="69" y="651"/>
                </a:lnTo>
                <a:lnTo>
                  <a:pt x="69" y="653"/>
                </a:lnTo>
                <a:lnTo>
                  <a:pt x="69" y="651"/>
                </a:lnTo>
                <a:lnTo>
                  <a:pt x="67" y="653"/>
                </a:lnTo>
                <a:lnTo>
                  <a:pt x="69" y="653"/>
                </a:lnTo>
                <a:lnTo>
                  <a:pt x="67" y="653"/>
                </a:lnTo>
                <a:lnTo>
                  <a:pt x="66" y="653"/>
                </a:lnTo>
                <a:lnTo>
                  <a:pt x="66" y="651"/>
                </a:lnTo>
                <a:lnTo>
                  <a:pt x="66" y="653"/>
                </a:lnTo>
                <a:lnTo>
                  <a:pt x="66" y="654"/>
                </a:lnTo>
                <a:lnTo>
                  <a:pt x="66" y="653"/>
                </a:lnTo>
                <a:lnTo>
                  <a:pt x="64" y="653"/>
                </a:lnTo>
                <a:lnTo>
                  <a:pt x="64" y="654"/>
                </a:lnTo>
                <a:lnTo>
                  <a:pt x="63" y="654"/>
                </a:lnTo>
                <a:lnTo>
                  <a:pt x="63" y="653"/>
                </a:lnTo>
                <a:lnTo>
                  <a:pt x="61" y="653"/>
                </a:lnTo>
                <a:lnTo>
                  <a:pt x="61" y="651"/>
                </a:lnTo>
                <a:lnTo>
                  <a:pt x="61" y="649"/>
                </a:lnTo>
                <a:lnTo>
                  <a:pt x="61" y="648"/>
                </a:lnTo>
                <a:lnTo>
                  <a:pt x="61" y="646"/>
                </a:lnTo>
                <a:lnTo>
                  <a:pt x="61" y="648"/>
                </a:lnTo>
                <a:lnTo>
                  <a:pt x="59" y="648"/>
                </a:lnTo>
                <a:lnTo>
                  <a:pt x="59" y="646"/>
                </a:lnTo>
                <a:lnTo>
                  <a:pt x="59" y="648"/>
                </a:lnTo>
                <a:lnTo>
                  <a:pt x="59" y="646"/>
                </a:lnTo>
                <a:lnTo>
                  <a:pt x="58" y="646"/>
                </a:lnTo>
                <a:lnTo>
                  <a:pt x="58" y="645"/>
                </a:lnTo>
                <a:lnTo>
                  <a:pt x="56" y="645"/>
                </a:lnTo>
                <a:lnTo>
                  <a:pt x="56" y="646"/>
                </a:lnTo>
                <a:lnTo>
                  <a:pt x="55" y="646"/>
                </a:lnTo>
                <a:lnTo>
                  <a:pt x="53" y="646"/>
                </a:lnTo>
                <a:lnTo>
                  <a:pt x="53" y="645"/>
                </a:lnTo>
                <a:lnTo>
                  <a:pt x="55" y="645"/>
                </a:lnTo>
                <a:lnTo>
                  <a:pt x="53" y="645"/>
                </a:lnTo>
                <a:lnTo>
                  <a:pt x="53" y="643"/>
                </a:lnTo>
                <a:lnTo>
                  <a:pt x="53" y="641"/>
                </a:lnTo>
                <a:lnTo>
                  <a:pt x="55" y="641"/>
                </a:lnTo>
                <a:lnTo>
                  <a:pt x="53" y="641"/>
                </a:lnTo>
                <a:lnTo>
                  <a:pt x="53" y="640"/>
                </a:lnTo>
                <a:lnTo>
                  <a:pt x="55" y="640"/>
                </a:lnTo>
                <a:lnTo>
                  <a:pt x="56" y="640"/>
                </a:lnTo>
                <a:lnTo>
                  <a:pt x="56" y="638"/>
                </a:lnTo>
                <a:lnTo>
                  <a:pt x="55" y="638"/>
                </a:lnTo>
                <a:lnTo>
                  <a:pt x="53" y="638"/>
                </a:lnTo>
                <a:lnTo>
                  <a:pt x="51" y="638"/>
                </a:lnTo>
                <a:lnTo>
                  <a:pt x="51" y="637"/>
                </a:lnTo>
                <a:lnTo>
                  <a:pt x="51" y="638"/>
                </a:lnTo>
                <a:lnTo>
                  <a:pt x="51" y="640"/>
                </a:lnTo>
                <a:lnTo>
                  <a:pt x="51" y="641"/>
                </a:lnTo>
                <a:lnTo>
                  <a:pt x="51" y="643"/>
                </a:lnTo>
                <a:lnTo>
                  <a:pt x="51" y="645"/>
                </a:lnTo>
                <a:lnTo>
                  <a:pt x="53" y="645"/>
                </a:lnTo>
                <a:lnTo>
                  <a:pt x="53" y="646"/>
                </a:lnTo>
                <a:lnTo>
                  <a:pt x="51" y="646"/>
                </a:lnTo>
                <a:lnTo>
                  <a:pt x="51" y="648"/>
                </a:lnTo>
                <a:lnTo>
                  <a:pt x="53" y="648"/>
                </a:lnTo>
                <a:lnTo>
                  <a:pt x="51" y="648"/>
                </a:lnTo>
                <a:lnTo>
                  <a:pt x="51" y="649"/>
                </a:lnTo>
                <a:lnTo>
                  <a:pt x="53" y="649"/>
                </a:lnTo>
                <a:lnTo>
                  <a:pt x="53" y="651"/>
                </a:lnTo>
                <a:lnTo>
                  <a:pt x="53" y="653"/>
                </a:lnTo>
                <a:lnTo>
                  <a:pt x="51" y="653"/>
                </a:lnTo>
                <a:lnTo>
                  <a:pt x="51" y="651"/>
                </a:lnTo>
                <a:lnTo>
                  <a:pt x="51" y="653"/>
                </a:lnTo>
                <a:lnTo>
                  <a:pt x="50" y="653"/>
                </a:lnTo>
                <a:lnTo>
                  <a:pt x="50" y="651"/>
                </a:lnTo>
                <a:lnTo>
                  <a:pt x="50" y="653"/>
                </a:lnTo>
                <a:lnTo>
                  <a:pt x="48" y="653"/>
                </a:lnTo>
                <a:lnTo>
                  <a:pt x="47" y="653"/>
                </a:lnTo>
                <a:lnTo>
                  <a:pt x="48" y="653"/>
                </a:lnTo>
                <a:lnTo>
                  <a:pt x="48" y="654"/>
                </a:lnTo>
                <a:lnTo>
                  <a:pt x="47" y="654"/>
                </a:lnTo>
                <a:lnTo>
                  <a:pt x="48" y="654"/>
                </a:lnTo>
                <a:lnTo>
                  <a:pt x="47" y="654"/>
                </a:lnTo>
                <a:lnTo>
                  <a:pt x="47" y="656"/>
                </a:lnTo>
                <a:lnTo>
                  <a:pt x="47" y="654"/>
                </a:lnTo>
                <a:lnTo>
                  <a:pt x="45" y="654"/>
                </a:lnTo>
                <a:lnTo>
                  <a:pt x="47" y="654"/>
                </a:lnTo>
                <a:lnTo>
                  <a:pt x="45" y="654"/>
                </a:lnTo>
                <a:lnTo>
                  <a:pt x="45" y="653"/>
                </a:lnTo>
                <a:lnTo>
                  <a:pt x="45" y="654"/>
                </a:lnTo>
                <a:lnTo>
                  <a:pt x="45" y="653"/>
                </a:lnTo>
                <a:lnTo>
                  <a:pt x="43" y="653"/>
                </a:lnTo>
                <a:lnTo>
                  <a:pt x="45" y="653"/>
                </a:lnTo>
                <a:lnTo>
                  <a:pt x="45" y="651"/>
                </a:lnTo>
                <a:lnTo>
                  <a:pt x="47" y="651"/>
                </a:lnTo>
                <a:lnTo>
                  <a:pt x="45" y="651"/>
                </a:lnTo>
                <a:lnTo>
                  <a:pt x="45" y="653"/>
                </a:lnTo>
                <a:lnTo>
                  <a:pt x="43" y="653"/>
                </a:lnTo>
                <a:lnTo>
                  <a:pt x="43" y="651"/>
                </a:lnTo>
                <a:lnTo>
                  <a:pt x="43" y="653"/>
                </a:lnTo>
                <a:lnTo>
                  <a:pt x="43" y="651"/>
                </a:lnTo>
                <a:lnTo>
                  <a:pt x="43" y="649"/>
                </a:lnTo>
                <a:lnTo>
                  <a:pt x="43" y="648"/>
                </a:lnTo>
                <a:lnTo>
                  <a:pt x="43" y="646"/>
                </a:lnTo>
                <a:lnTo>
                  <a:pt x="43" y="645"/>
                </a:lnTo>
                <a:lnTo>
                  <a:pt x="45" y="645"/>
                </a:lnTo>
                <a:lnTo>
                  <a:pt x="45" y="643"/>
                </a:lnTo>
                <a:lnTo>
                  <a:pt x="43" y="643"/>
                </a:lnTo>
                <a:lnTo>
                  <a:pt x="43" y="645"/>
                </a:lnTo>
                <a:lnTo>
                  <a:pt x="43" y="643"/>
                </a:lnTo>
                <a:lnTo>
                  <a:pt x="43" y="645"/>
                </a:lnTo>
                <a:lnTo>
                  <a:pt x="43" y="643"/>
                </a:lnTo>
                <a:lnTo>
                  <a:pt x="43" y="641"/>
                </a:lnTo>
                <a:lnTo>
                  <a:pt x="43" y="640"/>
                </a:lnTo>
                <a:lnTo>
                  <a:pt x="42" y="640"/>
                </a:lnTo>
                <a:lnTo>
                  <a:pt x="42" y="641"/>
                </a:lnTo>
                <a:lnTo>
                  <a:pt x="42" y="640"/>
                </a:lnTo>
                <a:lnTo>
                  <a:pt x="40" y="640"/>
                </a:lnTo>
                <a:lnTo>
                  <a:pt x="40" y="638"/>
                </a:lnTo>
                <a:lnTo>
                  <a:pt x="42" y="638"/>
                </a:lnTo>
                <a:lnTo>
                  <a:pt x="42" y="637"/>
                </a:lnTo>
                <a:lnTo>
                  <a:pt x="42" y="638"/>
                </a:lnTo>
                <a:lnTo>
                  <a:pt x="42" y="637"/>
                </a:lnTo>
                <a:lnTo>
                  <a:pt x="42" y="638"/>
                </a:lnTo>
                <a:lnTo>
                  <a:pt x="40" y="638"/>
                </a:lnTo>
                <a:lnTo>
                  <a:pt x="40" y="637"/>
                </a:lnTo>
                <a:lnTo>
                  <a:pt x="40" y="638"/>
                </a:lnTo>
                <a:lnTo>
                  <a:pt x="39" y="638"/>
                </a:lnTo>
                <a:lnTo>
                  <a:pt x="39" y="637"/>
                </a:lnTo>
                <a:lnTo>
                  <a:pt x="40" y="637"/>
                </a:lnTo>
                <a:lnTo>
                  <a:pt x="39" y="637"/>
                </a:lnTo>
                <a:lnTo>
                  <a:pt x="40" y="635"/>
                </a:lnTo>
                <a:lnTo>
                  <a:pt x="39" y="635"/>
                </a:lnTo>
                <a:lnTo>
                  <a:pt x="39" y="637"/>
                </a:lnTo>
                <a:lnTo>
                  <a:pt x="39" y="635"/>
                </a:lnTo>
                <a:lnTo>
                  <a:pt x="39" y="637"/>
                </a:lnTo>
                <a:lnTo>
                  <a:pt x="39" y="638"/>
                </a:lnTo>
                <a:lnTo>
                  <a:pt x="37" y="638"/>
                </a:lnTo>
                <a:lnTo>
                  <a:pt x="39" y="638"/>
                </a:lnTo>
                <a:lnTo>
                  <a:pt x="37" y="638"/>
                </a:lnTo>
                <a:lnTo>
                  <a:pt x="37" y="640"/>
                </a:lnTo>
                <a:lnTo>
                  <a:pt x="35" y="640"/>
                </a:lnTo>
                <a:lnTo>
                  <a:pt x="35" y="638"/>
                </a:lnTo>
                <a:lnTo>
                  <a:pt x="35" y="637"/>
                </a:lnTo>
                <a:lnTo>
                  <a:pt x="34" y="637"/>
                </a:lnTo>
                <a:lnTo>
                  <a:pt x="34" y="635"/>
                </a:lnTo>
                <a:lnTo>
                  <a:pt x="34" y="633"/>
                </a:lnTo>
                <a:lnTo>
                  <a:pt x="32" y="633"/>
                </a:lnTo>
                <a:lnTo>
                  <a:pt x="32" y="635"/>
                </a:lnTo>
                <a:lnTo>
                  <a:pt x="32" y="633"/>
                </a:lnTo>
                <a:lnTo>
                  <a:pt x="31" y="633"/>
                </a:lnTo>
                <a:lnTo>
                  <a:pt x="31" y="632"/>
                </a:lnTo>
                <a:lnTo>
                  <a:pt x="32" y="632"/>
                </a:lnTo>
                <a:lnTo>
                  <a:pt x="31" y="632"/>
                </a:lnTo>
                <a:lnTo>
                  <a:pt x="31" y="630"/>
                </a:lnTo>
                <a:lnTo>
                  <a:pt x="32" y="630"/>
                </a:lnTo>
                <a:lnTo>
                  <a:pt x="34" y="630"/>
                </a:lnTo>
                <a:lnTo>
                  <a:pt x="34" y="629"/>
                </a:lnTo>
                <a:lnTo>
                  <a:pt x="32" y="629"/>
                </a:lnTo>
                <a:lnTo>
                  <a:pt x="34" y="629"/>
                </a:lnTo>
                <a:lnTo>
                  <a:pt x="32" y="629"/>
                </a:lnTo>
                <a:lnTo>
                  <a:pt x="32" y="627"/>
                </a:lnTo>
                <a:lnTo>
                  <a:pt x="32" y="625"/>
                </a:lnTo>
                <a:lnTo>
                  <a:pt x="34" y="625"/>
                </a:lnTo>
                <a:lnTo>
                  <a:pt x="34" y="624"/>
                </a:lnTo>
                <a:lnTo>
                  <a:pt x="32" y="624"/>
                </a:lnTo>
                <a:lnTo>
                  <a:pt x="34" y="624"/>
                </a:lnTo>
                <a:lnTo>
                  <a:pt x="34" y="625"/>
                </a:lnTo>
                <a:lnTo>
                  <a:pt x="34" y="624"/>
                </a:lnTo>
                <a:lnTo>
                  <a:pt x="34" y="625"/>
                </a:lnTo>
                <a:lnTo>
                  <a:pt x="34" y="624"/>
                </a:lnTo>
                <a:lnTo>
                  <a:pt x="35" y="624"/>
                </a:lnTo>
                <a:lnTo>
                  <a:pt x="35" y="625"/>
                </a:lnTo>
                <a:lnTo>
                  <a:pt x="35" y="624"/>
                </a:lnTo>
                <a:lnTo>
                  <a:pt x="35" y="625"/>
                </a:lnTo>
                <a:lnTo>
                  <a:pt x="37" y="627"/>
                </a:lnTo>
                <a:lnTo>
                  <a:pt x="37" y="629"/>
                </a:lnTo>
                <a:lnTo>
                  <a:pt x="39" y="629"/>
                </a:lnTo>
                <a:lnTo>
                  <a:pt x="37" y="629"/>
                </a:lnTo>
                <a:lnTo>
                  <a:pt x="37" y="630"/>
                </a:lnTo>
                <a:lnTo>
                  <a:pt x="39" y="630"/>
                </a:lnTo>
                <a:lnTo>
                  <a:pt x="39" y="629"/>
                </a:lnTo>
                <a:lnTo>
                  <a:pt x="39" y="627"/>
                </a:lnTo>
                <a:lnTo>
                  <a:pt x="40" y="627"/>
                </a:lnTo>
                <a:lnTo>
                  <a:pt x="42" y="627"/>
                </a:lnTo>
                <a:lnTo>
                  <a:pt x="43" y="627"/>
                </a:lnTo>
                <a:lnTo>
                  <a:pt x="42" y="627"/>
                </a:lnTo>
                <a:lnTo>
                  <a:pt x="43" y="627"/>
                </a:lnTo>
                <a:lnTo>
                  <a:pt x="43" y="625"/>
                </a:lnTo>
                <a:lnTo>
                  <a:pt x="42" y="625"/>
                </a:lnTo>
                <a:lnTo>
                  <a:pt x="40" y="625"/>
                </a:lnTo>
                <a:lnTo>
                  <a:pt x="40" y="624"/>
                </a:lnTo>
                <a:lnTo>
                  <a:pt x="40" y="622"/>
                </a:lnTo>
                <a:lnTo>
                  <a:pt x="42" y="622"/>
                </a:lnTo>
                <a:lnTo>
                  <a:pt x="43" y="622"/>
                </a:lnTo>
                <a:lnTo>
                  <a:pt x="42" y="622"/>
                </a:lnTo>
                <a:lnTo>
                  <a:pt x="42" y="621"/>
                </a:lnTo>
                <a:lnTo>
                  <a:pt x="43" y="621"/>
                </a:lnTo>
                <a:close/>
                <a:moveTo>
                  <a:pt x="55" y="614"/>
                </a:moveTo>
                <a:lnTo>
                  <a:pt x="55" y="613"/>
                </a:lnTo>
                <a:lnTo>
                  <a:pt x="55" y="614"/>
                </a:lnTo>
                <a:close/>
                <a:moveTo>
                  <a:pt x="58" y="608"/>
                </a:moveTo>
                <a:lnTo>
                  <a:pt x="58" y="609"/>
                </a:lnTo>
                <a:lnTo>
                  <a:pt x="56" y="609"/>
                </a:lnTo>
                <a:lnTo>
                  <a:pt x="58" y="609"/>
                </a:lnTo>
                <a:lnTo>
                  <a:pt x="58" y="608"/>
                </a:lnTo>
                <a:close/>
                <a:moveTo>
                  <a:pt x="59" y="608"/>
                </a:moveTo>
                <a:lnTo>
                  <a:pt x="61" y="608"/>
                </a:lnTo>
                <a:lnTo>
                  <a:pt x="61" y="609"/>
                </a:lnTo>
                <a:lnTo>
                  <a:pt x="63" y="608"/>
                </a:lnTo>
                <a:lnTo>
                  <a:pt x="61" y="608"/>
                </a:lnTo>
                <a:lnTo>
                  <a:pt x="63" y="608"/>
                </a:lnTo>
                <a:lnTo>
                  <a:pt x="63" y="609"/>
                </a:lnTo>
                <a:lnTo>
                  <a:pt x="64" y="609"/>
                </a:lnTo>
                <a:lnTo>
                  <a:pt x="64" y="611"/>
                </a:lnTo>
                <a:lnTo>
                  <a:pt x="66" y="611"/>
                </a:lnTo>
                <a:lnTo>
                  <a:pt x="66" y="613"/>
                </a:lnTo>
                <a:lnTo>
                  <a:pt x="64" y="613"/>
                </a:lnTo>
                <a:lnTo>
                  <a:pt x="64" y="614"/>
                </a:lnTo>
                <a:lnTo>
                  <a:pt x="64" y="616"/>
                </a:lnTo>
                <a:lnTo>
                  <a:pt x="64" y="617"/>
                </a:lnTo>
                <a:lnTo>
                  <a:pt x="64" y="616"/>
                </a:lnTo>
                <a:lnTo>
                  <a:pt x="63" y="616"/>
                </a:lnTo>
                <a:lnTo>
                  <a:pt x="63" y="617"/>
                </a:lnTo>
                <a:lnTo>
                  <a:pt x="64" y="617"/>
                </a:lnTo>
                <a:lnTo>
                  <a:pt x="64" y="619"/>
                </a:lnTo>
                <a:lnTo>
                  <a:pt x="64" y="617"/>
                </a:lnTo>
                <a:lnTo>
                  <a:pt x="64" y="616"/>
                </a:lnTo>
                <a:lnTo>
                  <a:pt x="64" y="617"/>
                </a:lnTo>
                <a:lnTo>
                  <a:pt x="66" y="617"/>
                </a:lnTo>
                <a:lnTo>
                  <a:pt x="66" y="616"/>
                </a:lnTo>
                <a:lnTo>
                  <a:pt x="66" y="614"/>
                </a:lnTo>
                <a:lnTo>
                  <a:pt x="67" y="614"/>
                </a:lnTo>
                <a:lnTo>
                  <a:pt x="67" y="616"/>
                </a:lnTo>
                <a:lnTo>
                  <a:pt x="67" y="614"/>
                </a:lnTo>
                <a:lnTo>
                  <a:pt x="67" y="616"/>
                </a:lnTo>
                <a:lnTo>
                  <a:pt x="67" y="617"/>
                </a:lnTo>
                <a:lnTo>
                  <a:pt x="67" y="619"/>
                </a:lnTo>
                <a:lnTo>
                  <a:pt x="67" y="621"/>
                </a:lnTo>
                <a:lnTo>
                  <a:pt x="67" y="622"/>
                </a:lnTo>
                <a:lnTo>
                  <a:pt x="67" y="621"/>
                </a:lnTo>
                <a:lnTo>
                  <a:pt x="67" y="619"/>
                </a:lnTo>
                <a:lnTo>
                  <a:pt x="69" y="619"/>
                </a:lnTo>
                <a:lnTo>
                  <a:pt x="67" y="619"/>
                </a:lnTo>
                <a:lnTo>
                  <a:pt x="67" y="617"/>
                </a:lnTo>
                <a:lnTo>
                  <a:pt x="67" y="616"/>
                </a:lnTo>
                <a:lnTo>
                  <a:pt x="69" y="616"/>
                </a:lnTo>
                <a:lnTo>
                  <a:pt x="69" y="617"/>
                </a:lnTo>
                <a:lnTo>
                  <a:pt x="69" y="616"/>
                </a:lnTo>
                <a:lnTo>
                  <a:pt x="71" y="616"/>
                </a:lnTo>
                <a:lnTo>
                  <a:pt x="71" y="617"/>
                </a:lnTo>
                <a:lnTo>
                  <a:pt x="72" y="617"/>
                </a:lnTo>
                <a:lnTo>
                  <a:pt x="72" y="619"/>
                </a:lnTo>
                <a:lnTo>
                  <a:pt x="72" y="621"/>
                </a:lnTo>
                <a:lnTo>
                  <a:pt x="71" y="621"/>
                </a:lnTo>
                <a:lnTo>
                  <a:pt x="72" y="621"/>
                </a:lnTo>
                <a:lnTo>
                  <a:pt x="71" y="621"/>
                </a:lnTo>
                <a:lnTo>
                  <a:pt x="71" y="619"/>
                </a:lnTo>
                <a:lnTo>
                  <a:pt x="71" y="621"/>
                </a:lnTo>
                <a:lnTo>
                  <a:pt x="71" y="622"/>
                </a:lnTo>
                <a:lnTo>
                  <a:pt x="71" y="624"/>
                </a:lnTo>
                <a:lnTo>
                  <a:pt x="71" y="625"/>
                </a:lnTo>
                <a:lnTo>
                  <a:pt x="71" y="627"/>
                </a:lnTo>
                <a:lnTo>
                  <a:pt x="69" y="627"/>
                </a:lnTo>
                <a:lnTo>
                  <a:pt x="69" y="625"/>
                </a:lnTo>
                <a:lnTo>
                  <a:pt x="69" y="627"/>
                </a:lnTo>
                <a:lnTo>
                  <a:pt x="69" y="625"/>
                </a:lnTo>
                <a:lnTo>
                  <a:pt x="69" y="627"/>
                </a:lnTo>
                <a:lnTo>
                  <a:pt x="67" y="627"/>
                </a:lnTo>
                <a:lnTo>
                  <a:pt x="69" y="627"/>
                </a:lnTo>
                <a:lnTo>
                  <a:pt x="69" y="629"/>
                </a:lnTo>
                <a:lnTo>
                  <a:pt x="67" y="629"/>
                </a:lnTo>
                <a:lnTo>
                  <a:pt x="67" y="627"/>
                </a:lnTo>
                <a:lnTo>
                  <a:pt x="66" y="627"/>
                </a:lnTo>
                <a:lnTo>
                  <a:pt x="66" y="629"/>
                </a:lnTo>
                <a:lnTo>
                  <a:pt x="66" y="630"/>
                </a:lnTo>
                <a:lnTo>
                  <a:pt x="64" y="630"/>
                </a:lnTo>
                <a:lnTo>
                  <a:pt x="64" y="632"/>
                </a:lnTo>
                <a:lnTo>
                  <a:pt x="63" y="632"/>
                </a:lnTo>
                <a:lnTo>
                  <a:pt x="63" y="630"/>
                </a:lnTo>
                <a:lnTo>
                  <a:pt x="63" y="632"/>
                </a:lnTo>
                <a:lnTo>
                  <a:pt x="63" y="630"/>
                </a:lnTo>
                <a:lnTo>
                  <a:pt x="63" y="629"/>
                </a:lnTo>
                <a:lnTo>
                  <a:pt x="63" y="630"/>
                </a:lnTo>
                <a:lnTo>
                  <a:pt x="63" y="629"/>
                </a:lnTo>
                <a:lnTo>
                  <a:pt x="61" y="629"/>
                </a:lnTo>
                <a:lnTo>
                  <a:pt x="61" y="627"/>
                </a:lnTo>
                <a:lnTo>
                  <a:pt x="61" y="625"/>
                </a:lnTo>
                <a:lnTo>
                  <a:pt x="61" y="624"/>
                </a:lnTo>
                <a:lnTo>
                  <a:pt x="59" y="624"/>
                </a:lnTo>
                <a:lnTo>
                  <a:pt x="61" y="624"/>
                </a:lnTo>
                <a:lnTo>
                  <a:pt x="59" y="624"/>
                </a:lnTo>
                <a:lnTo>
                  <a:pt x="59" y="625"/>
                </a:lnTo>
                <a:lnTo>
                  <a:pt x="59" y="624"/>
                </a:lnTo>
                <a:lnTo>
                  <a:pt x="59" y="625"/>
                </a:lnTo>
                <a:lnTo>
                  <a:pt x="58" y="624"/>
                </a:lnTo>
                <a:lnTo>
                  <a:pt x="58" y="622"/>
                </a:lnTo>
                <a:lnTo>
                  <a:pt x="58" y="621"/>
                </a:lnTo>
                <a:lnTo>
                  <a:pt x="58" y="619"/>
                </a:lnTo>
                <a:lnTo>
                  <a:pt x="59" y="619"/>
                </a:lnTo>
                <a:lnTo>
                  <a:pt x="58" y="619"/>
                </a:lnTo>
                <a:lnTo>
                  <a:pt x="59" y="619"/>
                </a:lnTo>
                <a:lnTo>
                  <a:pt x="59" y="617"/>
                </a:lnTo>
                <a:lnTo>
                  <a:pt x="61" y="617"/>
                </a:lnTo>
                <a:lnTo>
                  <a:pt x="61" y="616"/>
                </a:lnTo>
                <a:lnTo>
                  <a:pt x="61" y="617"/>
                </a:lnTo>
                <a:lnTo>
                  <a:pt x="59" y="617"/>
                </a:lnTo>
                <a:lnTo>
                  <a:pt x="59" y="619"/>
                </a:lnTo>
                <a:lnTo>
                  <a:pt x="58" y="619"/>
                </a:lnTo>
                <a:lnTo>
                  <a:pt x="58" y="621"/>
                </a:lnTo>
                <a:lnTo>
                  <a:pt x="58" y="622"/>
                </a:lnTo>
                <a:lnTo>
                  <a:pt x="56" y="622"/>
                </a:lnTo>
                <a:lnTo>
                  <a:pt x="56" y="621"/>
                </a:lnTo>
                <a:lnTo>
                  <a:pt x="55" y="621"/>
                </a:lnTo>
                <a:lnTo>
                  <a:pt x="56" y="622"/>
                </a:lnTo>
                <a:lnTo>
                  <a:pt x="55" y="622"/>
                </a:lnTo>
                <a:lnTo>
                  <a:pt x="55" y="621"/>
                </a:lnTo>
                <a:lnTo>
                  <a:pt x="55" y="619"/>
                </a:lnTo>
                <a:lnTo>
                  <a:pt x="53" y="619"/>
                </a:lnTo>
                <a:lnTo>
                  <a:pt x="53" y="617"/>
                </a:lnTo>
                <a:lnTo>
                  <a:pt x="53" y="616"/>
                </a:lnTo>
                <a:lnTo>
                  <a:pt x="55" y="616"/>
                </a:lnTo>
                <a:lnTo>
                  <a:pt x="55" y="614"/>
                </a:lnTo>
                <a:lnTo>
                  <a:pt x="55" y="616"/>
                </a:lnTo>
                <a:lnTo>
                  <a:pt x="53" y="616"/>
                </a:lnTo>
                <a:lnTo>
                  <a:pt x="55" y="614"/>
                </a:lnTo>
                <a:lnTo>
                  <a:pt x="53" y="614"/>
                </a:lnTo>
                <a:lnTo>
                  <a:pt x="53" y="616"/>
                </a:lnTo>
                <a:lnTo>
                  <a:pt x="53" y="614"/>
                </a:lnTo>
                <a:lnTo>
                  <a:pt x="55" y="614"/>
                </a:lnTo>
                <a:lnTo>
                  <a:pt x="55" y="613"/>
                </a:lnTo>
                <a:lnTo>
                  <a:pt x="56" y="613"/>
                </a:lnTo>
                <a:lnTo>
                  <a:pt x="56" y="611"/>
                </a:lnTo>
                <a:lnTo>
                  <a:pt x="56" y="613"/>
                </a:lnTo>
                <a:lnTo>
                  <a:pt x="56" y="611"/>
                </a:lnTo>
                <a:lnTo>
                  <a:pt x="58" y="611"/>
                </a:lnTo>
                <a:lnTo>
                  <a:pt x="58" y="609"/>
                </a:lnTo>
                <a:lnTo>
                  <a:pt x="59" y="609"/>
                </a:lnTo>
                <a:lnTo>
                  <a:pt x="59" y="608"/>
                </a:lnTo>
                <a:close/>
                <a:moveTo>
                  <a:pt x="27" y="605"/>
                </a:moveTo>
                <a:lnTo>
                  <a:pt x="27" y="606"/>
                </a:lnTo>
                <a:lnTo>
                  <a:pt x="27" y="608"/>
                </a:lnTo>
                <a:lnTo>
                  <a:pt x="27" y="609"/>
                </a:lnTo>
                <a:lnTo>
                  <a:pt x="26" y="609"/>
                </a:lnTo>
                <a:lnTo>
                  <a:pt x="26" y="608"/>
                </a:lnTo>
                <a:lnTo>
                  <a:pt x="24" y="608"/>
                </a:lnTo>
                <a:lnTo>
                  <a:pt x="26" y="608"/>
                </a:lnTo>
                <a:lnTo>
                  <a:pt x="26" y="606"/>
                </a:lnTo>
                <a:lnTo>
                  <a:pt x="26" y="608"/>
                </a:lnTo>
                <a:lnTo>
                  <a:pt x="24" y="608"/>
                </a:lnTo>
                <a:lnTo>
                  <a:pt x="24" y="606"/>
                </a:lnTo>
                <a:lnTo>
                  <a:pt x="26" y="606"/>
                </a:lnTo>
                <a:lnTo>
                  <a:pt x="26" y="608"/>
                </a:lnTo>
                <a:lnTo>
                  <a:pt x="27" y="608"/>
                </a:lnTo>
                <a:lnTo>
                  <a:pt x="27" y="606"/>
                </a:lnTo>
                <a:lnTo>
                  <a:pt x="27" y="605"/>
                </a:lnTo>
                <a:close/>
                <a:moveTo>
                  <a:pt x="26" y="605"/>
                </a:moveTo>
                <a:lnTo>
                  <a:pt x="27" y="605"/>
                </a:lnTo>
                <a:lnTo>
                  <a:pt x="27" y="606"/>
                </a:lnTo>
                <a:lnTo>
                  <a:pt x="26" y="606"/>
                </a:lnTo>
                <a:lnTo>
                  <a:pt x="26" y="605"/>
                </a:lnTo>
                <a:lnTo>
                  <a:pt x="26" y="606"/>
                </a:lnTo>
                <a:lnTo>
                  <a:pt x="26" y="605"/>
                </a:lnTo>
                <a:lnTo>
                  <a:pt x="26" y="606"/>
                </a:lnTo>
                <a:lnTo>
                  <a:pt x="26" y="605"/>
                </a:lnTo>
                <a:close/>
                <a:moveTo>
                  <a:pt x="51" y="605"/>
                </a:moveTo>
                <a:lnTo>
                  <a:pt x="50" y="605"/>
                </a:lnTo>
                <a:lnTo>
                  <a:pt x="50" y="606"/>
                </a:lnTo>
                <a:lnTo>
                  <a:pt x="48" y="606"/>
                </a:lnTo>
                <a:lnTo>
                  <a:pt x="50" y="606"/>
                </a:lnTo>
                <a:lnTo>
                  <a:pt x="50" y="605"/>
                </a:lnTo>
                <a:lnTo>
                  <a:pt x="51" y="605"/>
                </a:lnTo>
                <a:close/>
                <a:moveTo>
                  <a:pt x="26" y="605"/>
                </a:moveTo>
                <a:lnTo>
                  <a:pt x="26" y="606"/>
                </a:lnTo>
                <a:lnTo>
                  <a:pt x="24" y="606"/>
                </a:lnTo>
                <a:lnTo>
                  <a:pt x="24" y="605"/>
                </a:lnTo>
                <a:lnTo>
                  <a:pt x="26" y="605"/>
                </a:lnTo>
                <a:lnTo>
                  <a:pt x="24" y="605"/>
                </a:lnTo>
                <a:lnTo>
                  <a:pt x="26" y="605"/>
                </a:lnTo>
                <a:close/>
                <a:moveTo>
                  <a:pt x="37" y="605"/>
                </a:moveTo>
                <a:lnTo>
                  <a:pt x="39" y="605"/>
                </a:lnTo>
                <a:lnTo>
                  <a:pt x="37" y="605"/>
                </a:lnTo>
                <a:lnTo>
                  <a:pt x="39" y="605"/>
                </a:lnTo>
                <a:lnTo>
                  <a:pt x="37" y="605"/>
                </a:lnTo>
                <a:close/>
                <a:moveTo>
                  <a:pt x="58" y="605"/>
                </a:moveTo>
                <a:lnTo>
                  <a:pt x="59" y="605"/>
                </a:lnTo>
                <a:lnTo>
                  <a:pt x="59" y="606"/>
                </a:lnTo>
                <a:lnTo>
                  <a:pt x="58" y="606"/>
                </a:lnTo>
                <a:lnTo>
                  <a:pt x="56" y="608"/>
                </a:lnTo>
                <a:lnTo>
                  <a:pt x="58" y="608"/>
                </a:lnTo>
                <a:lnTo>
                  <a:pt x="58" y="606"/>
                </a:lnTo>
                <a:lnTo>
                  <a:pt x="59" y="606"/>
                </a:lnTo>
                <a:lnTo>
                  <a:pt x="59" y="608"/>
                </a:lnTo>
                <a:lnTo>
                  <a:pt x="58" y="608"/>
                </a:lnTo>
                <a:lnTo>
                  <a:pt x="58" y="609"/>
                </a:lnTo>
                <a:lnTo>
                  <a:pt x="56" y="609"/>
                </a:lnTo>
                <a:lnTo>
                  <a:pt x="56" y="611"/>
                </a:lnTo>
                <a:lnTo>
                  <a:pt x="56" y="613"/>
                </a:lnTo>
                <a:lnTo>
                  <a:pt x="55" y="613"/>
                </a:lnTo>
                <a:lnTo>
                  <a:pt x="55" y="611"/>
                </a:lnTo>
                <a:lnTo>
                  <a:pt x="55" y="613"/>
                </a:lnTo>
                <a:lnTo>
                  <a:pt x="53" y="613"/>
                </a:lnTo>
                <a:lnTo>
                  <a:pt x="53" y="614"/>
                </a:lnTo>
                <a:lnTo>
                  <a:pt x="51" y="614"/>
                </a:lnTo>
                <a:lnTo>
                  <a:pt x="51" y="613"/>
                </a:lnTo>
                <a:lnTo>
                  <a:pt x="51" y="614"/>
                </a:lnTo>
                <a:lnTo>
                  <a:pt x="51" y="613"/>
                </a:lnTo>
                <a:lnTo>
                  <a:pt x="50" y="613"/>
                </a:lnTo>
                <a:lnTo>
                  <a:pt x="50" y="611"/>
                </a:lnTo>
                <a:lnTo>
                  <a:pt x="48" y="611"/>
                </a:lnTo>
                <a:lnTo>
                  <a:pt x="48" y="609"/>
                </a:lnTo>
                <a:lnTo>
                  <a:pt x="48" y="608"/>
                </a:lnTo>
                <a:lnTo>
                  <a:pt x="50" y="608"/>
                </a:lnTo>
                <a:lnTo>
                  <a:pt x="50" y="606"/>
                </a:lnTo>
                <a:lnTo>
                  <a:pt x="51" y="606"/>
                </a:lnTo>
                <a:lnTo>
                  <a:pt x="51" y="605"/>
                </a:lnTo>
                <a:lnTo>
                  <a:pt x="53" y="605"/>
                </a:lnTo>
                <a:lnTo>
                  <a:pt x="55" y="605"/>
                </a:lnTo>
                <a:lnTo>
                  <a:pt x="56" y="605"/>
                </a:lnTo>
                <a:lnTo>
                  <a:pt x="56" y="603"/>
                </a:lnTo>
                <a:lnTo>
                  <a:pt x="56" y="605"/>
                </a:lnTo>
                <a:lnTo>
                  <a:pt x="58" y="605"/>
                </a:lnTo>
                <a:lnTo>
                  <a:pt x="56" y="605"/>
                </a:lnTo>
                <a:lnTo>
                  <a:pt x="58" y="605"/>
                </a:lnTo>
                <a:lnTo>
                  <a:pt x="58" y="603"/>
                </a:lnTo>
                <a:lnTo>
                  <a:pt x="58" y="605"/>
                </a:lnTo>
                <a:close/>
                <a:moveTo>
                  <a:pt x="37" y="603"/>
                </a:moveTo>
                <a:lnTo>
                  <a:pt x="37" y="605"/>
                </a:lnTo>
                <a:lnTo>
                  <a:pt x="37" y="606"/>
                </a:lnTo>
                <a:lnTo>
                  <a:pt x="35" y="606"/>
                </a:lnTo>
                <a:lnTo>
                  <a:pt x="34" y="606"/>
                </a:lnTo>
                <a:lnTo>
                  <a:pt x="34" y="605"/>
                </a:lnTo>
                <a:lnTo>
                  <a:pt x="34" y="603"/>
                </a:lnTo>
                <a:lnTo>
                  <a:pt x="35" y="603"/>
                </a:lnTo>
                <a:lnTo>
                  <a:pt x="37" y="603"/>
                </a:lnTo>
                <a:close/>
                <a:moveTo>
                  <a:pt x="24" y="601"/>
                </a:moveTo>
                <a:lnTo>
                  <a:pt x="26" y="601"/>
                </a:lnTo>
                <a:lnTo>
                  <a:pt x="26" y="603"/>
                </a:lnTo>
                <a:lnTo>
                  <a:pt x="26" y="601"/>
                </a:lnTo>
                <a:lnTo>
                  <a:pt x="26" y="603"/>
                </a:lnTo>
                <a:lnTo>
                  <a:pt x="24" y="603"/>
                </a:lnTo>
                <a:lnTo>
                  <a:pt x="24" y="601"/>
                </a:lnTo>
                <a:close/>
                <a:moveTo>
                  <a:pt x="29" y="601"/>
                </a:moveTo>
                <a:lnTo>
                  <a:pt x="27" y="601"/>
                </a:lnTo>
                <a:lnTo>
                  <a:pt x="29" y="601"/>
                </a:lnTo>
                <a:lnTo>
                  <a:pt x="29" y="603"/>
                </a:lnTo>
                <a:lnTo>
                  <a:pt x="29" y="601"/>
                </a:lnTo>
                <a:lnTo>
                  <a:pt x="31" y="601"/>
                </a:lnTo>
                <a:lnTo>
                  <a:pt x="31" y="603"/>
                </a:lnTo>
                <a:lnTo>
                  <a:pt x="32" y="603"/>
                </a:lnTo>
                <a:lnTo>
                  <a:pt x="31" y="603"/>
                </a:lnTo>
                <a:lnTo>
                  <a:pt x="32" y="603"/>
                </a:lnTo>
                <a:lnTo>
                  <a:pt x="31" y="605"/>
                </a:lnTo>
                <a:lnTo>
                  <a:pt x="31" y="606"/>
                </a:lnTo>
                <a:lnTo>
                  <a:pt x="31" y="605"/>
                </a:lnTo>
                <a:lnTo>
                  <a:pt x="31" y="606"/>
                </a:lnTo>
                <a:lnTo>
                  <a:pt x="32" y="606"/>
                </a:lnTo>
                <a:lnTo>
                  <a:pt x="32" y="608"/>
                </a:lnTo>
                <a:lnTo>
                  <a:pt x="32" y="606"/>
                </a:lnTo>
                <a:lnTo>
                  <a:pt x="32" y="608"/>
                </a:lnTo>
                <a:lnTo>
                  <a:pt x="32" y="606"/>
                </a:lnTo>
                <a:lnTo>
                  <a:pt x="32" y="605"/>
                </a:lnTo>
                <a:lnTo>
                  <a:pt x="34" y="606"/>
                </a:lnTo>
                <a:lnTo>
                  <a:pt x="35" y="606"/>
                </a:lnTo>
                <a:lnTo>
                  <a:pt x="35" y="608"/>
                </a:lnTo>
                <a:lnTo>
                  <a:pt x="37" y="608"/>
                </a:lnTo>
                <a:lnTo>
                  <a:pt x="37" y="609"/>
                </a:lnTo>
                <a:lnTo>
                  <a:pt x="37" y="611"/>
                </a:lnTo>
                <a:lnTo>
                  <a:pt x="37" y="609"/>
                </a:lnTo>
                <a:lnTo>
                  <a:pt x="37" y="611"/>
                </a:lnTo>
                <a:lnTo>
                  <a:pt x="37" y="609"/>
                </a:lnTo>
                <a:lnTo>
                  <a:pt x="37" y="608"/>
                </a:lnTo>
                <a:lnTo>
                  <a:pt x="37" y="606"/>
                </a:lnTo>
                <a:lnTo>
                  <a:pt x="39" y="606"/>
                </a:lnTo>
                <a:lnTo>
                  <a:pt x="40" y="606"/>
                </a:lnTo>
                <a:lnTo>
                  <a:pt x="42" y="606"/>
                </a:lnTo>
                <a:lnTo>
                  <a:pt x="43" y="606"/>
                </a:lnTo>
                <a:lnTo>
                  <a:pt x="43" y="608"/>
                </a:lnTo>
                <a:lnTo>
                  <a:pt x="43" y="609"/>
                </a:lnTo>
                <a:lnTo>
                  <a:pt x="45" y="609"/>
                </a:lnTo>
                <a:lnTo>
                  <a:pt x="45" y="611"/>
                </a:lnTo>
                <a:lnTo>
                  <a:pt x="45" y="609"/>
                </a:lnTo>
                <a:lnTo>
                  <a:pt x="47" y="609"/>
                </a:lnTo>
                <a:lnTo>
                  <a:pt x="47" y="611"/>
                </a:lnTo>
                <a:lnTo>
                  <a:pt x="48" y="611"/>
                </a:lnTo>
                <a:lnTo>
                  <a:pt x="47" y="611"/>
                </a:lnTo>
                <a:lnTo>
                  <a:pt x="48" y="611"/>
                </a:lnTo>
                <a:lnTo>
                  <a:pt x="48" y="613"/>
                </a:lnTo>
                <a:lnTo>
                  <a:pt x="48" y="611"/>
                </a:lnTo>
                <a:lnTo>
                  <a:pt x="48" y="613"/>
                </a:lnTo>
                <a:lnTo>
                  <a:pt x="50" y="613"/>
                </a:lnTo>
                <a:lnTo>
                  <a:pt x="50" y="614"/>
                </a:lnTo>
                <a:lnTo>
                  <a:pt x="50" y="616"/>
                </a:lnTo>
                <a:lnTo>
                  <a:pt x="51" y="616"/>
                </a:lnTo>
                <a:lnTo>
                  <a:pt x="51" y="617"/>
                </a:lnTo>
                <a:lnTo>
                  <a:pt x="53" y="617"/>
                </a:lnTo>
                <a:lnTo>
                  <a:pt x="53" y="619"/>
                </a:lnTo>
                <a:lnTo>
                  <a:pt x="53" y="621"/>
                </a:lnTo>
                <a:lnTo>
                  <a:pt x="55" y="621"/>
                </a:lnTo>
                <a:lnTo>
                  <a:pt x="55" y="622"/>
                </a:lnTo>
                <a:lnTo>
                  <a:pt x="53" y="622"/>
                </a:lnTo>
                <a:lnTo>
                  <a:pt x="53" y="621"/>
                </a:lnTo>
                <a:lnTo>
                  <a:pt x="53" y="622"/>
                </a:lnTo>
                <a:lnTo>
                  <a:pt x="51" y="622"/>
                </a:lnTo>
                <a:lnTo>
                  <a:pt x="53" y="622"/>
                </a:lnTo>
                <a:lnTo>
                  <a:pt x="51" y="622"/>
                </a:lnTo>
                <a:lnTo>
                  <a:pt x="53" y="622"/>
                </a:lnTo>
                <a:lnTo>
                  <a:pt x="55" y="622"/>
                </a:lnTo>
                <a:lnTo>
                  <a:pt x="55" y="624"/>
                </a:lnTo>
                <a:lnTo>
                  <a:pt x="53" y="624"/>
                </a:lnTo>
                <a:lnTo>
                  <a:pt x="53" y="625"/>
                </a:lnTo>
                <a:lnTo>
                  <a:pt x="55" y="625"/>
                </a:lnTo>
                <a:lnTo>
                  <a:pt x="53" y="625"/>
                </a:lnTo>
                <a:lnTo>
                  <a:pt x="53" y="627"/>
                </a:lnTo>
                <a:lnTo>
                  <a:pt x="51" y="627"/>
                </a:lnTo>
                <a:lnTo>
                  <a:pt x="51" y="625"/>
                </a:lnTo>
                <a:lnTo>
                  <a:pt x="50" y="625"/>
                </a:lnTo>
                <a:lnTo>
                  <a:pt x="50" y="624"/>
                </a:lnTo>
                <a:lnTo>
                  <a:pt x="48" y="624"/>
                </a:lnTo>
                <a:lnTo>
                  <a:pt x="48" y="622"/>
                </a:lnTo>
                <a:lnTo>
                  <a:pt x="47" y="622"/>
                </a:lnTo>
                <a:lnTo>
                  <a:pt x="45" y="622"/>
                </a:lnTo>
                <a:lnTo>
                  <a:pt x="45" y="621"/>
                </a:lnTo>
                <a:lnTo>
                  <a:pt x="43" y="621"/>
                </a:lnTo>
                <a:lnTo>
                  <a:pt x="45" y="621"/>
                </a:lnTo>
                <a:lnTo>
                  <a:pt x="45" y="619"/>
                </a:lnTo>
                <a:lnTo>
                  <a:pt x="43" y="619"/>
                </a:lnTo>
                <a:lnTo>
                  <a:pt x="43" y="617"/>
                </a:lnTo>
                <a:lnTo>
                  <a:pt x="43" y="619"/>
                </a:lnTo>
                <a:lnTo>
                  <a:pt x="43" y="617"/>
                </a:lnTo>
                <a:lnTo>
                  <a:pt x="43" y="619"/>
                </a:lnTo>
                <a:lnTo>
                  <a:pt x="42" y="619"/>
                </a:lnTo>
                <a:lnTo>
                  <a:pt x="43" y="617"/>
                </a:lnTo>
                <a:lnTo>
                  <a:pt x="42" y="617"/>
                </a:lnTo>
                <a:lnTo>
                  <a:pt x="43" y="617"/>
                </a:lnTo>
                <a:lnTo>
                  <a:pt x="42" y="617"/>
                </a:lnTo>
                <a:lnTo>
                  <a:pt x="43" y="617"/>
                </a:lnTo>
                <a:lnTo>
                  <a:pt x="43" y="616"/>
                </a:lnTo>
                <a:lnTo>
                  <a:pt x="42" y="616"/>
                </a:lnTo>
                <a:lnTo>
                  <a:pt x="42" y="617"/>
                </a:lnTo>
                <a:lnTo>
                  <a:pt x="40" y="617"/>
                </a:lnTo>
                <a:lnTo>
                  <a:pt x="40" y="616"/>
                </a:lnTo>
                <a:lnTo>
                  <a:pt x="39" y="616"/>
                </a:lnTo>
                <a:lnTo>
                  <a:pt x="37" y="616"/>
                </a:lnTo>
                <a:lnTo>
                  <a:pt x="37" y="614"/>
                </a:lnTo>
                <a:lnTo>
                  <a:pt x="39" y="614"/>
                </a:lnTo>
                <a:lnTo>
                  <a:pt x="37" y="614"/>
                </a:lnTo>
                <a:lnTo>
                  <a:pt x="37" y="613"/>
                </a:lnTo>
                <a:lnTo>
                  <a:pt x="39" y="613"/>
                </a:lnTo>
                <a:lnTo>
                  <a:pt x="37" y="613"/>
                </a:lnTo>
                <a:lnTo>
                  <a:pt x="35" y="613"/>
                </a:lnTo>
                <a:lnTo>
                  <a:pt x="35" y="611"/>
                </a:lnTo>
                <a:lnTo>
                  <a:pt x="34" y="611"/>
                </a:lnTo>
                <a:lnTo>
                  <a:pt x="34" y="609"/>
                </a:lnTo>
                <a:lnTo>
                  <a:pt x="34" y="611"/>
                </a:lnTo>
                <a:lnTo>
                  <a:pt x="32" y="611"/>
                </a:lnTo>
                <a:lnTo>
                  <a:pt x="32" y="609"/>
                </a:lnTo>
                <a:lnTo>
                  <a:pt x="31" y="609"/>
                </a:lnTo>
                <a:lnTo>
                  <a:pt x="29" y="609"/>
                </a:lnTo>
                <a:lnTo>
                  <a:pt x="27" y="609"/>
                </a:lnTo>
                <a:lnTo>
                  <a:pt x="27" y="608"/>
                </a:lnTo>
                <a:lnTo>
                  <a:pt x="29" y="608"/>
                </a:lnTo>
                <a:lnTo>
                  <a:pt x="27" y="608"/>
                </a:lnTo>
                <a:lnTo>
                  <a:pt x="29" y="608"/>
                </a:lnTo>
                <a:lnTo>
                  <a:pt x="29" y="606"/>
                </a:lnTo>
                <a:lnTo>
                  <a:pt x="27" y="606"/>
                </a:lnTo>
                <a:lnTo>
                  <a:pt x="29" y="606"/>
                </a:lnTo>
                <a:lnTo>
                  <a:pt x="27" y="606"/>
                </a:lnTo>
                <a:lnTo>
                  <a:pt x="27" y="605"/>
                </a:lnTo>
                <a:lnTo>
                  <a:pt x="27" y="603"/>
                </a:lnTo>
                <a:lnTo>
                  <a:pt x="27" y="601"/>
                </a:lnTo>
                <a:lnTo>
                  <a:pt x="29" y="601"/>
                </a:lnTo>
                <a:close/>
                <a:moveTo>
                  <a:pt x="23" y="598"/>
                </a:moveTo>
                <a:lnTo>
                  <a:pt x="23" y="600"/>
                </a:lnTo>
                <a:lnTo>
                  <a:pt x="23" y="598"/>
                </a:lnTo>
                <a:lnTo>
                  <a:pt x="21" y="598"/>
                </a:lnTo>
                <a:lnTo>
                  <a:pt x="23" y="598"/>
                </a:lnTo>
                <a:close/>
                <a:moveTo>
                  <a:pt x="15" y="597"/>
                </a:moveTo>
                <a:lnTo>
                  <a:pt x="16" y="597"/>
                </a:lnTo>
                <a:lnTo>
                  <a:pt x="16" y="598"/>
                </a:lnTo>
                <a:lnTo>
                  <a:pt x="18" y="598"/>
                </a:lnTo>
                <a:lnTo>
                  <a:pt x="19" y="598"/>
                </a:lnTo>
                <a:lnTo>
                  <a:pt x="21" y="598"/>
                </a:lnTo>
                <a:lnTo>
                  <a:pt x="21" y="600"/>
                </a:lnTo>
                <a:lnTo>
                  <a:pt x="23" y="600"/>
                </a:lnTo>
                <a:lnTo>
                  <a:pt x="24" y="600"/>
                </a:lnTo>
                <a:lnTo>
                  <a:pt x="24" y="601"/>
                </a:lnTo>
                <a:lnTo>
                  <a:pt x="23" y="601"/>
                </a:lnTo>
                <a:lnTo>
                  <a:pt x="24" y="601"/>
                </a:lnTo>
                <a:lnTo>
                  <a:pt x="23" y="603"/>
                </a:lnTo>
                <a:lnTo>
                  <a:pt x="21" y="603"/>
                </a:lnTo>
                <a:lnTo>
                  <a:pt x="23" y="603"/>
                </a:lnTo>
                <a:lnTo>
                  <a:pt x="21" y="603"/>
                </a:lnTo>
                <a:lnTo>
                  <a:pt x="21" y="601"/>
                </a:lnTo>
                <a:lnTo>
                  <a:pt x="19" y="601"/>
                </a:lnTo>
                <a:lnTo>
                  <a:pt x="19" y="600"/>
                </a:lnTo>
                <a:lnTo>
                  <a:pt x="19" y="601"/>
                </a:lnTo>
                <a:lnTo>
                  <a:pt x="18" y="601"/>
                </a:lnTo>
                <a:lnTo>
                  <a:pt x="18" y="600"/>
                </a:lnTo>
                <a:lnTo>
                  <a:pt x="18" y="601"/>
                </a:lnTo>
                <a:lnTo>
                  <a:pt x="18" y="603"/>
                </a:lnTo>
                <a:lnTo>
                  <a:pt x="18" y="601"/>
                </a:lnTo>
                <a:lnTo>
                  <a:pt x="16" y="601"/>
                </a:lnTo>
                <a:lnTo>
                  <a:pt x="16" y="600"/>
                </a:lnTo>
                <a:lnTo>
                  <a:pt x="18" y="600"/>
                </a:lnTo>
                <a:lnTo>
                  <a:pt x="16" y="600"/>
                </a:lnTo>
                <a:lnTo>
                  <a:pt x="16" y="598"/>
                </a:lnTo>
                <a:lnTo>
                  <a:pt x="16" y="600"/>
                </a:lnTo>
                <a:lnTo>
                  <a:pt x="16" y="598"/>
                </a:lnTo>
                <a:lnTo>
                  <a:pt x="15" y="598"/>
                </a:lnTo>
                <a:lnTo>
                  <a:pt x="15" y="597"/>
                </a:lnTo>
                <a:close/>
                <a:moveTo>
                  <a:pt x="21" y="597"/>
                </a:moveTo>
                <a:lnTo>
                  <a:pt x="23" y="597"/>
                </a:lnTo>
                <a:lnTo>
                  <a:pt x="23" y="598"/>
                </a:lnTo>
                <a:lnTo>
                  <a:pt x="21" y="598"/>
                </a:lnTo>
                <a:lnTo>
                  <a:pt x="19" y="598"/>
                </a:lnTo>
                <a:lnTo>
                  <a:pt x="21" y="598"/>
                </a:lnTo>
                <a:lnTo>
                  <a:pt x="19" y="598"/>
                </a:lnTo>
                <a:lnTo>
                  <a:pt x="19" y="597"/>
                </a:lnTo>
                <a:lnTo>
                  <a:pt x="21" y="597"/>
                </a:lnTo>
                <a:close/>
                <a:moveTo>
                  <a:pt x="165" y="597"/>
                </a:moveTo>
                <a:lnTo>
                  <a:pt x="165" y="598"/>
                </a:lnTo>
                <a:lnTo>
                  <a:pt x="165" y="600"/>
                </a:lnTo>
                <a:lnTo>
                  <a:pt x="163" y="600"/>
                </a:lnTo>
                <a:lnTo>
                  <a:pt x="163" y="601"/>
                </a:lnTo>
                <a:lnTo>
                  <a:pt x="163" y="603"/>
                </a:lnTo>
                <a:lnTo>
                  <a:pt x="163" y="605"/>
                </a:lnTo>
                <a:lnTo>
                  <a:pt x="165" y="605"/>
                </a:lnTo>
                <a:lnTo>
                  <a:pt x="165" y="606"/>
                </a:lnTo>
                <a:lnTo>
                  <a:pt x="165" y="608"/>
                </a:lnTo>
                <a:lnTo>
                  <a:pt x="165" y="606"/>
                </a:lnTo>
                <a:lnTo>
                  <a:pt x="163" y="606"/>
                </a:lnTo>
                <a:lnTo>
                  <a:pt x="163" y="608"/>
                </a:lnTo>
                <a:lnTo>
                  <a:pt x="163" y="606"/>
                </a:lnTo>
                <a:lnTo>
                  <a:pt x="163" y="608"/>
                </a:lnTo>
                <a:lnTo>
                  <a:pt x="162" y="608"/>
                </a:lnTo>
                <a:lnTo>
                  <a:pt x="162" y="606"/>
                </a:lnTo>
                <a:lnTo>
                  <a:pt x="162" y="608"/>
                </a:lnTo>
                <a:lnTo>
                  <a:pt x="162" y="609"/>
                </a:lnTo>
                <a:lnTo>
                  <a:pt x="160" y="608"/>
                </a:lnTo>
                <a:lnTo>
                  <a:pt x="160" y="609"/>
                </a:lnTo>
                <a:lnTo>
                  <a:pt x="160" y="611"/>
                </a:lnTo>
                <a:lnTo>
                  <a:pt x="160" y="609"/>
                </a:lnTo>
                <a:lnTo>
                  <a:pt x="159" y="609"/>
                </a:lnTo>
                <a:lnTo>
                  <a:pt x="159" y="608"/>
                </a:lnTo>
                <a:lnTo>
                  <a:pt x="159" y="606"/>
                </a:lnTo>
                <a:lnTo>
                  <a:pt x="159" y="605"/>
                </a:lnTo>
                <a:lnTo>
                  <a:pt x="157" y="605"/>
                </a:lnTo>
                <a:lnTo>
                  <a:pt x="155" y="605"/>
                </a:lnTo>
                <a:lnTo>
                  <a:pt x="155" y="603"/>
                </a:lnTo>
                <a:lnTo>
                  <a:pt x="155" y="601"/>
                </a:lnTo>
                <a:lnTo>
                  <a:pt x="157" y="600"/>
                </a:lnTo>
                <a:lnTo>
                  <a:pt x="159" y="598"/>
                </a:lnTo>
                <a:lnTo>
                  <a:pt x="160" y="598"/>
                </a:lnTo>
                <a:lnTo>
                  <a:pt x="162" y="598"/>
                </a:lnTo>
                <a:lnTo>
                  <a:pt x="162" y="597"/>
                </a:lnTo>
                <a:lnTo>
                  <a:pt x="162" y="595"/>
                </a:lnTo>
                <a:lnTo>
                  <a:pt x="163" y="595"/>
                </a:lnTo>
                <a:lnTo>
                  <a:pt x="165" y="595"/>
                </a:lnTo>
                <a:lnTo>
                  <a:pt x="165" y="597"/>
                </a:lnTo>
                <a:close/>
                <a:moveTo>
                  <a:pt x="187" y="592"/>
                </a:moveTo>
                <a:lnTo>
                  <a:pt x="187" y="593"/>
                </a:lnTo>
                <a:lnTo>
                  <a:pt x="187" y="595"/>
                </a:lnTo>
                <a:lnTo>
                  <a:pt x="186" y="595"/>
                </a:lnTo>
                <a:lnTo>
                  <a:pt x="184" y="595"/>
                </a:lnTo>
                <a:lnTo>
                  <a:pt x="184" y="593"/>
                </a:lnTo>
                <a:lnTo>
                  <a:pt x="184" y="592"/>
                </a:lnTo>
                <a:lnTo>
                  <a:pt x="186" y="592"/>
                </a:lnTo>
                <a:lnTo>
                  <a:pt x="187" y="592"/>
                </a:lnTo>
                <a:close/>
                <a:moveTo>
                  <a:pt x="15" y="590"/>
                </a:moveTo>
                <a:lnTo>
                  <a:pt x="16" y="590"/>
                </a:lnTo>
                <a:lnTo>
                  <a:pt x="16" y="592"/>
                </a:lnTo>
                <a:lnTo>
                  <a:pt x="15" y="592"/>
                </a:lnTo>
                <a:lnTo>
                  <a:pt x="15" y="590"/>
                </a:lnTo>
                <a:close/>
                <a:moveTo>
                  <a:pt x="79" y="590"/>
                </a:moveTo>
                <a:lnTo>
                  <a:pt x="79" y="592"/>
                </a:lnTo>
                <a:lnTo>
                  <a:pt x="79" y="590"/>
                </a:lnTo>
                <a:lnTo>
                  <a:pt x="79" y="592"/>
                </a:lnTo>
                <a:lnTo>
                  <a:pt x="79" y="590"/>
                </a:lnTo>
                <a:close/>
                <a:moveTo>
                  <a:pt x="13" y="587"/>
                </a:moveTo>
                <a:lnTo>
                  <a:pt x="15" y="587"/>
                </a:lnTo>
                <a:lnTo>
                  <a:pt x="15" y="589"/>
                </a:lnTo>
                <a:lnTo>
                  <a:pt x="15" y="590"/>
                </a:lnTo>
                <a:lnTo>
                  <a:pt x="15" y="592"/>
                </a:lnTo>
                <a:lnTo>
                  <a:pt x="13" y="592"/>
                </a:lnTo>
                <a:lnTo>
                  <a:pt x="13" y="590"/>
                </a:lnTo>
                <a:lnTo>
                  <a:pt x="13" y="589"/>
                </a:lnTo>
                <a:lnTo>
                  <a:pt x="11" y="589"/>
                </a:lnTo>
                <a:lnTo>
                  <a:pt x="13" y="587"/>
                </a:lnTo>
                <a:close/>
                <a:moveTo>
                  <a:pt x="160" y="589"/>
                </a:moveTo>
                <a:lnTo>
                  <a:pt x="159" y="589"/>
                </a:lnTo>
                <a:lnTo>
                  <a:pt x="159" y="587"/>
                </a:lnTo>
                <a:lnTo>
                  <a:pt x="160" y="587"/>
                </a:lnTo>
                <a:lnTo>
                  <a:pt x="160" y="589"/>
                </a:lnTo>
                <a:close/>
                <a:moveTo>
                  <a:pt x="79" y="587"/>
                </a:moveTo>
                <a:lnTo>
                  <a:pt x="79" y="589"/>
                </a:lnTo>
                <a:lnTo>
                  <a:pt x="77" y="589"/>
                </a:lnTo>
                <a:lnTo>
                  <a:pt x="77" y="587"/>
                </a:lnTo>
                <a:lnTo>
                  <a:pt x="77" y="589"/>
                </a:lnTo>
                <a:lnTo>
                  <a:pt x="77" y="587"/>
                </a:lnTo>
                <a:lnTo>
                  <a:pt x="77" y="589"/>
                </a:lnTo>
                <a:lnTo>
                  <a:pt x="77" y="587"/>
                </a:lnTo>
                <a:lnTo>
                  <a:pt x="77" y="585"/>
                </a:lnTo>
                <a:lnTo>
                  <a:pt x="77" y="587"/>
                </a:lnTo>
                <a:lnTo>
                  <a:pt x="79" y="587"/>
                </a:lnTo>
                <a:close/>
                <a:moveTo>
                  <a:pt x="80" y="587"/>
                </a:moveTo>
                <a:lnTo>
                  <a:pt x="80" y="585"/>
                </a:lnTo>
                <a:lnTo>
                  <a:pt x="80" y="587"/>
                </a:lnTo>
                <a:close/>
                <a:moveTo>
                  <a:pt x="71" y="585"/>
                </a:moveTo>
                <a:lnTo>
                  <a:pt x="71" y="584"/>
                </a:lnTo>
                <a:lnTo>
                  <a:pt x="71" y="585"/>
                </a:lnTo>
                <a:close/>
                <a:moveTo>
                  <a:pt x="11" y="584"/>
                </a:moveTo>
                <a:lnTo>
                  <a:pt x="11" y="585"/>
                </a:lnTo>
                <a:lnTo>
                  <a:pt x="11" y="584"/>
                </a:lnTo>
                <a:lnTo>
                  <a:pt x="11" y="582"/>
                </a:lnTo>
                <a:lnTo>
                  <a:pt x="11" y="584"/>
                </a:lnTo>
                <a:close/>
                <a:moveTo>
                  <a:pt x="69" y="581"/>
                </a:moveTo>
                <a:lnTo>
                  <a:pt x="71" y="581"/>
                </a:lnTo>
                <a:lnTo>
                  <a:pt x="71" y="582"/>
                </a:lnTo>
                <a:lnTo>
                  <a:pt x="71" y="584"/>
                </a:lnTo>
                <a:lnTo>
                  <a:pt x="71" y="582"/>
                </a:lnTo>
                <a:lnTo>
                  <a:pt x="71" y="581"/>
                </a:lnTo>
                <a:lnTo>
                  <a:pt x="69" y="581"/>
                </a:lnTo>
                <a:close/>
                <a:moveTo>
                  <a:pt x="72" y="576"/>
                </a:moveTo>
                <a:lnTo>
                  <a:pt x="74" y="576"/>
                </a:lnTo>
                <a:lnTo>
                  <a:pt x="74" y="577"/>
                </a:lnTo>
                <a:lnTo>
                  <a:pt x="72" y="577"/>
                </a:lnTo>
                <a:lnTo>
                  <a:pt x="72" y="579"/>
                </a:lnTo>
                <a:lnTo>
                  <a:pt x="72" y="577"/>
                </a:lnTo>
                <a:lnTo>
                  <a:pt x="71" y="577"/>
                </a:lnTo>
                <a:lnTo>
                  <a:pt x="71" y="576"/>
                </a:lnTo>
                <a:lnTo>
                  <a:pt x="72" y="576"/>
                </a:lnTo>
                <a:close/>
                <a:moveTo>
                  <a:pt x="10" y="576"/>
                </a:moveTo>
                <a:lnTo>
                  <a:pt x="11" y="576"/>
                </a:lnTo>
                <a:lnTo>
                  <a:pt x="10" y="577"/>
                </a:lnTo>
                <a:lnTo>
                  <a:pt x="11" y="577"/>
                </a:lnTo>
                <a:lnTo>
                  <a:pt x="11" y="579"/>
                </a:lnTo>
                <a:lnTo>
                  <a:pt x="11" y="581"/>
                </a:lnTo>
                <a:lnTo>
                  <a:pt x="11" y="579"/>
                </a:lnTo>
                <a:lnTo>
                  <a:pt x="10" y="579"/>
                </a:lnTo>
                <a:lnTo>
                  <a:pt x="10" y="577"/>
                </a:lnTo>
                <a:lnTo>
                  <a:pt x="10" y="579"/>
                </a:lnTo>
                <a:lnTo>
                  <a:pt x="10" y="577"/>
                </a:lnTo>
                <a:lnTo>
                  <a:pt x="8" y="576"/>
                </a:lnTo>
                <a:lnTo>
                  <a:pt x="10" y="576"/>
                </a:lnTo>
                <a:close/>
                <a:moveTo>
                  <a:pt x="75" y="576"/>
                </a:moveTo>
                <a:lnTo>
                  <a:pt x="75" y="574"/>
                </a:lnTo>
                <a:lnTo>
                  <a:pt x="75" y="576"/>
                </a:lnTo>
                <a:close/>
                <a:moveTo>
                  <a:pt x="75" y="576"/>
                </a:moveTo>
                <a:lnTo>
                  <a:pt x="74" y="576"/>
                </a:lnTo>
                <a:lnTo>
                  <a:pt x="74" y="574"/>
                </a:lnTo>
                <a:lnTo>
                  <a:pt x="75" y="574"/>
                </a:lnTo>
                <a:lnTo>
                  <a:pt x="75" y="576"/>
                </a:lnTo>
                <a:close/>
                <a:moveTo>
                  <a:pt x="77" y="574"/>
                </a:moveTo>
                <a:lnTo>
                  <a:pt x="77" y="576"/>
                </a:lnTo>
                <a:lnTo>
                  <a:pt x="77" y="574"/>
                </a:lnTo>
                <a:lnTo>
                  <a:pt x="75" y="574"/>
                </a:lnTo>
                <a:lnTo>
                  <a:pt x="77" y="574"/>
                </a:lnTo>
                <a:close/>
                <a:moveTo>
                  <a:pt x="64" y="573"/>
                </a:moveTo>
                <a:lnTo>
                  <a:pt x="66" y="573"/>
                </a:lnTo>
                <a:lnTo>
                  <a:pt x="66" y="571"/>
                </a:lnTo>
                <a:lnTo>
                  <a:pt x="66" y="573"/>
                </a:lnTo>
                <a:lnTo>
                  <a:pt x="64" y="573"/>
                </a:lnTo>
                <a:lnTo>
                  <a:pt x="64" y="571"/>
                </a:lnTo>
                <a:lnTo>
                  <a:pt x="64" y="573"/>
                </a:lnTo>
                <a:close/>
                <a:moveTo>
                  <a:pt x="0" y="571"/>
                </a:moveTo>
                <a:lnTo>
                  <a:pt x="0" y="573"/>
                </a:lnTo>
                <a:lnTo>
                  <a:pt x="0" y="571"/>
                </a:lnTo>
                <a:close/>
                <a:moveTo>
                  <a:pt x="72" y="571"/>
                </a:moveTo>
                <a:lnTo>
                  <a:pt x="72" y="573"/>
                </a:lnTo>
                <a:lnTo>
                  <a:pt x="72" y="571"/>
                </a:lnTo>
                <a:lnTo>
                  <a:pt x="74" y="571"/>
                </a:lnTo>
                <a:lnTo>
                  <a:pt x="74" y="573"/>
                </a:lnTo>
                <a:lnTo>
                  <a:pt x="72" y="573"/>
                </a:lnTo>
                <a:lnTo>
                  <a:pt x="72" y="574"/>
                </a:lnTo>
                <a:lnTo>
                  <a:pt x="71" y="574"/>
                </a:lnTo>
                <a:lnTo>
                  <a:pt x="69" y="574"/>
                </a:lnTo>
                <a:lnTo>
                  <a:pt x="71" y="574"/>
                </a:lnTo>
                <a:lnTo>
                  <a:pt x="71" y="576"/>
                </a:lnTo>
                <a:lnTo>
                  <a:pt x="69" y="576"/>
                </a:lnTo>
                <a:lnTo>
                  <a:pt x="69" y="577"/>
                </a:lnTo>
                <a:lnTo>
                  <a:pt x="69" y="576"/>
                </a:lnTo>
                <a:lnTo>
                  <a:pt x="67" y="576"/>
                </a:lnTo>
                <a:lnTo>
                  <a:pt x="67" y="574"/>
                </a:lnTo>
                <a:lnTo>
                  <a:pt x="67" y="576"/>
                </a:lnTo>
                <a:lnTo>
                  <a:pt x="67" y="574"/>
                </a:lnTo>
                <a:lnTo>
                  <a:pt x="66" y="574"/>
                </a:lnTo>
                <a:lnTo>
                  <a:pt x="67" y="574"/>
                </a:lnTo>
                <a:lnTo>
                  <a:pt x="67" y="573"/>
                </a:lnTo>
                <a:lnTo>
                  <a:pt x="69" y="573"/>
                </a:lnTo>
                <a:lnTo>
                  <a:pt x="69" y="571"/>
                </a:lnTo>
                <a:lnTo>
                  <a:pt x="71" y="571"/>
                </a:lnTo>
                <a:lnTo>
                  <a:pt x="72" y="571"/>
                </a:lnTo>
                <a:close/>
                <a:moveTo>
                  <a:pt x="74" y="571"/>
                </a:moveTo>
                <a:lnTo>
                  <a:pt x="72" y="571"/>
                </a:lnTo>
                <a:lnTo>
                  <a:pt x="74" y="571"/>
                </a:lnTo>
                <a:close/>
                <a:moveTo>
                  <a:pt x="5" y="573"/>
                </a:moveTo>
                <a:lnTo>
                  <a:pt x="5" y="571"/>
                </a:lnTo>
                <a:lnTo>
                  <a:pt x="3" y="571"/>
                </a:lnTo>
                <a:lnTo>
                  <a:pt x="5" y="571"/>
                </a:lnTo>
                <a:lnTo>
                  <a:pt x="3" y="571"/>
                </a:lnTo>
                <a:lnTo>
                  <a:pt x="5" y="569"/>
                </a:lnTo>
                <a:lnTo>
                  <a:pt x="5" y="571"/>
                </a:lnTo>
                <a:lnTo>
                  <a:pt x="5" y="573"/>
                </a:lnTo>
                <a:close/>
                <a:moveTo>
                  <a:pt x="29" y="569"/>
                </a:moveTo>
                <a:lnTo>
                  <a:pt x="31" y="569"/>
                </a:lnTo>
                <a:lnTo>
                  <a:pt x="32" y="569"/>
                </a:lnTo>
                <a:lnTo>
                  <a:pt x="32" y="571"/>
                </a:lnTo>
                <a:lnTo>
                  <a:pt x="34" y="571"/>
                </a:lnTo>
                <a:lnTo>
                  <a:pt x="34" y="573"/>
                </a:lnTo>
                <a:lnTo>
                  <a:pt x="32" y="573"/>
                </a:lnTo>
                <a:lnTo>
                  <a:pt x="34" y="573"/>
                </a:lnTo>
                <a:lnTo>
                  <a:pt x="32" y="573"/>
                </a:lnTo>
                <a:lnTo>
                  <a:pt x="32" y="574"/>
                </a:lnTo>
                <a:lnTo>
                  <a:pt x="34" y="574"/>
                </a:lnTo>
                <a:lnTo>
                  <a:pt x="34" y="573"/>
                </a:lnTo>
                <a:lnTo>
                  <a:pt x="34" y="574"/>
                </a:lnTo>
                <a:lnTo>
                  <a:pt x="35" y="573"/>
                </a:lnTo>
                <a:lnTo>
                  <a:pt x="37" y="573"/>
                </a:lnTo>
                <a:lnTo>
                  <a:pt x="37" y="574"/>
                </a:lnTo>
                <a:lnTo>
                  <a:pt x="37" y="576"/>
                </a:lnTo>
                <a:lnTo>
                  <a:pt x="39" y="576"/>
                </a:lnTo>
                <a:lnTo>
                  <a:pt x="39" y="577"/>
                </a:lnTo>
                <a:lnTo>
                  <a:pt x="40" y="577"/>
                </a:lnTo>
                <a:lnTo>
                  <a:pt x="40" y="579"/>
                </a:lnTo>
                <a:lnTo>
                  <a:pt x="42" y="579"/>
                </a:lnTo>
                <a:lnTo>
                  <a:pt x="42" y="581"/>
                </a:lnTo>
                <a:lnTo>
                  <a:pt x="43" y="581"/>
                </a:lnTo>
                <a:lnTo>
                  <a:pt x="43" y="582"/>
                </a:lnTo>
                <a:lnTo>
                  <a:pt x="43" y="584"/>
                </a:lnTo>
                <a:lnTo>
                  <a:pt x="45" y="584"/>
                </a:lnTo>
                <a:lnTo>
                  <a:pt x="45" y="585"/>
                </a:lnTo>
                <a:lnTo>
                  <a:pt x="45" y="587"/>
                </a:lnTo>
                <a:lnTo>
                  <a:pt x="45" y="589"/>
                </a:lnTo>
                <a:lnTo>
                  <a:pt x="45" y="590"/>
                </a:lnTo>
                <a:lnTo>
                  <a:pt x="43" y="590"/>
                </a:lnTo>
                <a:lnTo>
                  <a:pt x="45" y="590"/>
                </a:lnTo>
                <a:lnTo>
                  <a:pt x="45" y="589"/>
                </a:lnTo>
                <a:lnTo>
                  <a:pt x="45" y="587"/>
                </a:lnTo>
                <a:lnTo>
                  <a:pt x="47" y="587"/>
                </a:lnTo>
                <a:lnTo>
                  <a:pt x="47" y="585"/>
                </a:lnTo>
                <a:lnTo>
                  <a:pt x="47" y="587"/>
                </a:lnTo>
                <a:lnTo>
                  <a:pt x="48" y="587"/>
                </a:lnTo>
                <a:lnTo>
                  <a:pt x="48" y="589"/>
                </a:lnTo>
                <a:lnTo>
                  <a:pt x="48" y="587"/>
                </a:lnTo>
                <a:lnTo>
                  <a:pt x="48" y="589"/>
                </a:lnTo>
                <a:lnTo>
                  <a:pt x="50" y="590"/>
                </a:lnTo>
                <a:lnTo>
                  <a:pt x="50" y="592"/>
                </a:lnTo>
                <a:lnTo>
                  <a:pt x="51" y="592"/>
                </a:lnTo>
                <a:lnTo>
                  <a:pt x="51" y="593"/>
                </a:lnTo>
                <a:lnTo>
                  <a:pt x="53" y="593"/>
                </a:lnTo>
                <a:lnTo>
                  <a:pt x="53" y="595"/>
                </a:lnTo>
                <a:lnTo>
                  <a:pt x="53" y="597"/>
                </a:lnTo>
                <a:lnTo>
                  <a:pt x="53" y="598"/>
                </a:lnTo>
                <a:lnTo>
                  <a:pt x="53" y="600"/>
                </a:lnTo>
                <a:lnTo>
                  <a:pt x="53" y="598"/>
                </a:lnTo>
                <a:lnTo>
                  <a:pt x="55" y="598"/>
                </a:lnTo>
                <a:lnTo>
                  <a:pt x="55" y="600"/>
                </a:lnTo>
                <a:lnTo>
                  <a:pt x="53" y="600"/>
                </a:lnTo>
                <a:lnTo>
                  <a:pt x="53" y="601"/>
                </a:lnTo>
                <a:lnTo>
                  <a:pt x="53" y="603"/>
                </a:lnTo>
                <a:lnTo>
                  <a:pt x="51" y="603"/>
                </a:lnTo>
                <a:lnTo>
                  <a:pt x="50" y="603"/>
                </a:lnTo>
                <a:lnTo>
                  <a:pt x="50" y="605"/>
                </a:lnTo>
                <a:lnTo>
                  <a:pt x="48" y="606"/>
                </a:lnTo>
                <a:lnTo>
                  <a:pt x="48" y="608"/>
                </a:lnTo>
                <a:lnTo>
                  <a:pt x="48" y="606"/>
                </a:lnTo>
                <a:lnTo>
                  <a:pt x="47" y="608"/>
                </a:lnTo>
                <a:lnTo>
                  <a:pt x="45" y="608"/>
                </a:lnTo>
                <a:lnTo>
                  <a:pt x="45" y="606"/>
                </a:lnTo>
                <a:lnTo>
                  <a:pt x="43" y="606"/>
                </a:lnTo>
                <a:lnTo>
                  <a:pt x="43" y="605"/>
                </a:lnTo>
                <a:lnTo>
                  <a:pt x="42" y="605"/>
                </a:lnTo>
                <a:lnTo>
                  <a:pt x="40" y="605"/>
                </a:lnTo>
                <a:lnTo>
                  <a:pt x="40" y="603"/>
                </a:lnTo>
                <a:lnTo>
                  <a:pt x="39" y="603"/>
                </a:lnTo>
                <a:lnTo>
                  <a:pt x="39" y="601"/>
                </a:lnTo>
                <a:lnTo>
                  <a:pt x="39" y="603"/>
                </a:lnTo>
                <a:lnTo>
                  <a:pt x="37" y="603"/>
                </a:lnTo>
                <a:lnTo>
                  <a:pt x="37" y="601"/>
                </a:lnTo>
                <a:lnTo>
                  <a:pt x="35" y="601"/>
                </a:lnTo>
                <a:lnTo>
                  <a:pt x="34" y="601"/>
                </a:lnTo>
                <a:lnTo>
                  <a:pt x="34" y="600"/>
                </a:lnTo>
                <a:lnTo>
                  <a:pt x="34" y="601"/>
                </a:lnTo>
                <a:lnTo>
                  <a:pt x="32" y="601"/>
                </a:lnTo>
                <a:lnTo>
                  <a:pt x="31" y="601"/>
                </a:lnTo>
                <a:lnTo>
                  <a:pt x="31" y="600"/>
                </a:lnTo>
                <a:lnTo>
                  <a:pt x="31" y="598"/>
                </a:lnTo>
                <a:lnTo>
                  <a:pt x="31" y="600"/>
                </a:lnTo>
                <a:lnTo>
                  <a:pt x="29" y="600"/>
                </a:lnTo>
                <a:lnTo>
                  <a:pt x="27" y="600"/>
                </a:lnTo>
                <a:lnTo>
                  <a:pt x="26" y="600"/>
                </a:lnTo>
                <a:lnTo>
                  <a:pt x="26" y="598"/>
                </a:lnTo>
                <a:lnTo>
                  <a:pt x="24" y="598"/>
                </a:lnTo>
                <a:lnTo>
                  <a:pt x="23" y="598"/>
                </a:lnTo>
                <a:lnTo>
                  <a:pt x="23" y="597"/>
                </a:lnTo>
                <a:lnTo>
                  <a:pt x="23" y="595"/>
                </a:lnTo>
                <a:lnTo>
                  <a:pt x="24" y="595"/>
                </a:lnTo>
                <a:lnTo>
                  <a:pt x="23" y="595"/>
                </a:lnTo>
                <a:lnTo>
                  <a:pt x="24" y="595"/>
                </a:lnTo>
                <a:lnTo>
                  <a:pt x="23" y="595"/>
                </a:lnTo>
                <a:lnTo>
                  <a:pt x="24" y="595"/>
                </a:lnTo>
                <a:lnTo>
                  <a:pt x="23" y="595"/>
                </a:lnTo>
                <a:lnTo>
                  <a:pt x="23" y="597"/>
                </a:lnTo>
                <a:lnTo>
                  <a:pt x="21" y="597"/>
                </a:lnTo>
                <a:lnTo>
                  <a:pt x="21" y="595"/>
                </a:lnTo>
                <a:lnTo>
                  <a:pt x="19" y="595"/>
                </a:lnTo>
                <a:lnTo>
                  <a:pt x="21" y="597"/>
                </a:lnTo>
                <a:lnTo>
                  <a:pt x="19" y="597"/>
                </a:lnTo>
                <a:lnTo>
                  <a:pt x="18" y="597"/>
                </a:lnTo>
                <a:lnTo>
                  <a:pt x="18" y="595"/>
                </a:lnTo>
                <a:lnTo>
                  <a:pt x="18" y="597"/>
                </a:lnTo>
                <a:lnTo>
                  <a:pt x="16" y="597"/>
                </a:lnTo>
                <a:lnTo>
                  <a:pt x="16" y="595"/>
                </a:lnTo>
                <a:lnTo>
                  <a:pt x="16" y="593"/>
                </a:lnTo>
                <a:lnTo>
                  <a:pt x="16" y="592"/>
                </a:lnTo>
                <a:lnTo>
                  <a:pt x="16" y="593"/>
                </a:lnTo>
                <a:lnTo>
                  <a:pt x="16" y="592"/>
                </a:lnTo>
                <a:lnTo>
                  <a:pt x="18" y="592"/>
                </a:lnTo>
                <a:lnTo>
                  <a:pt x="18" y="593"/>
                </a:lnTo>
                <a:lnTo>
                  <a:pt x="18" y="592"/>
                </a:lnTo>
                <a:lnTo>
                  <a:pt x="16" y="592"/>
                </a:lnTo>
                <a:lnTo>
                  <a:pt x="16" y="590"/>
                </a:lnTo>
                <a:lnTo>
                  <a:pt x="15" y="590"/>
                </a:lnTo>
                <a:lnTo>
                  <a:pt x="15" y="589"/>
                </a:lnTo>
                <a:lnTo>
                  <a:pt x="15" y="587"/>
                </a:lnTo>
                <a:lnTo>
                  <a:pt x="13" y="587"/>
                </a:lnTo>
                <a:lnTo>
                  <a:pt x="11" y="587"/>
                </a:lnTo>
                <a:lnTo>
                  <a:pt x="11" y="585"/>
                </a:lnTo>
                <a:lnTo>
                  <a:pt x="13" y="585"/>
                </a:lnTo>
                <a:lnTo>
                  <a:pt x="13" y="584"/>
                </a:lnTo>
                <a:lnTo>
                  <a:pt x="11" y="584"/>
                </a:lnTo>
                <a:lnTo>
                  <a:pt x="11" y="582"/>
                </a:lnTo>
                <a:lnTo>
                  <a:pt x="13" y="582"/>
                </a:lnTo>
                <a:lnTo>
                  <a:pt x="13" y="581"/>
                </a:lnTo>
                <a:lnTo>
                  <a:pt x="11" y="581"/>
                </a:lnTo>
                <a:lnTo>
                  <a:pt x="11" y="579"/>
                </a:lnTo>
                <a:lnTo>
                  <a:pt x="11" y="581"/>
                </a:lnTo>
                <a:lnTo>
                  <a:pt x="11" y="579"/>
                </a:lnTo>
                <a:lnTo>
                  <a:pt x="11" y="577"/>
                </a:lnTo>
                <a:lnTo>
                  <a:pt x="13" y="577"/>
                </a:lnTo>
                <a:lnTo>
                  <a:pt x="13" y="579"/>
                </a:lnTo>
                <a:lnTo>
                  <a:pt x="13" y="577"/>
                </a:lnTo>
                <a:lnTo>
                  <a:pt x="13" y="579"/>
                </a:lnTo>
                <a:lnTo>
                  <a:pt x="15" y="579"/>
                </a:lnTo>
                <a:lnTo>
                  <a:pt x="13" y="579"/>
                </a:lnTo>
                <a:lnTo>
                  <a:pt x="13" y="577"/>
                </a:lnTo>
                <a:lnTo>
                  <a:pt x="11" y="577"/>
                </a:lnTo>
                <a:lnTo>
                  <a:pt x="11" y="576"/>
                </a:lnTo>
                <a:lnTo>
                  <a:pt x="10" y="576"/>
                </a:lnTo>
                <a:lnTo>
                  <a:pt x="10" y="574"/>
                </a:lnTo>
                <a:lnTo>
                  <a:pt x="11" y="574"/>
                </a:lnTo>
                <a:lnTo>
                  <a:pt x="10" y="574"/>
                </a:lnTo>
                <a:lnTo>
                  <a:pt x="10" y="573"/>
                </a:lnTo>
                <a:lnTo>
                  <a:pt x="11" y="573"/>
                </a:lnTo>
                <a:lnTo>
                  <a:pt x="11" y="574"/>
                </a:lnTo>
                <a:lnTo>
                  <a:pt x="11" y="576"/>
                </a:lnTo>
                <a:lnTo>
                  <a:pt x="11" y="577"/>
                </a:lnTo>
                <a:lnTo>
                  <a:pt x="11" y="576"/>
                </a:lnTo>
                <a:lnTo>
                  <a:pt x="11" y="574"/>
                </a:lnTo>
                <a:lnTo>
                  <a:pt x="11" y="573"/>
                </a:lnTo>
                <a:lnTo>
                  <a:pt x="11" y="571"/>
                </a:lnTo>
                <a:lnTo>
                  <a:pt x="11" y="573"/>
                </a:lnTo>
                <a:lnTo>
                  <a:pt x="11" y="571"/>
                </a:lnTo>
                <a:lnTo>
                  <a:pt x="11" y="569"/>
                </a:lnTo>
                <a:lnTo>
                  <a:pt x="11" y="571"/>
                </a:lnTo>
                <a:lnTo>
                  <a:pt x="11" y="569"/>
                </a:lnTo>
                <a:lnTo>
                  <a:pt x="13" y="569"/>
                </a:lnTo>
                <a:lnTo>
                  <a:pt x="13" y="571"/>
                </a:lnTo>
                <a:lnTo>
                  <a:pt x="13" y="569"/>
                </a:lnTo>
                <a:lnTo>
                  <a:pt x="15" y="569"/>
                </a:lnTo>
                <a:lnTo>
                  <a:pt x="16" y="569"/>
                </a:lnTo>
                <a:lnTo>
                  <a:pt x="18" y="569"/>
                </a:lnTo>
                <a:lnTo>
                  <a:pt x="19" y="569"/>
                </a:lnTo>
                <a:lnTo>
                  <a:pt x="21" y="569"/>
                </a:lnTo>
                <a:lnTo>
                  <a:pt x="23" y="569"/>
                </a:lnTo>
                <a:lnTo>
                  <a:pt x="24" y="569"/>
                </a:lnTo>
                <a:lnTo>
                  <a:pt x="26" y="571"/>
                </a:lnTo>
                <a:lnTo>
                  <a:pt x="26" y="569"/>
                </a:lnTo>
                <a:lnTo>
                  <a:pt x="27" y="569"/>
                </a:lnTo>
                <a:lnTo>
                  <a:pt x="27" y="571"/>
                </a:lnTo>
                <a:lnTo>
                  <a:pt x="26" y="571"/>
                </a:lnTo>
                <a:lnTo>
                  <a:pt x="26" y="573"/>
                </a:lnTo>
                <a:lnTo>
                  <a:pt x="26" y="574"/>
                </a:lnTo>
                <a:lnTo>
                  <a:pt x="24" y="574"/>
                </a:lnTo>
                <a:lnTo>
                  <a:pt x="26" y="574"/>
                </a:lnTo>
                <a:lnTo>
                  <a:pt x="26" y="576"/>
                </a:lnTo>
                <a:lnTo>
                  <a:pt x="24" y="576"/>
                </a:lnTo>
                <a:lnTo>
                  <a:pt x="26" y="576"/>
                </a:lnTo>
                <a:lnTo>
                  <a:pt x="26" y="574"/>
                </a:lnTo>
                <a:lnTo>
                  <a:pt x="27" y="574"/>
                </a:lnTo>
                <a:lnTo>
                  <a:pt x="27" y="573"/>
                </a:lnTo>
                <a:lnTo>
                  <a:pt x="27" y="571"/>
                </a:lnTo>
                <a:lnTo>
                  <a:pt x="27" y="569"/>
                </a:lnTo>
                <a:lnTo>
                  <a:pt x="29" y="569"/>
                </a:lnTo>
                <a:close/>
                <a:moveTo>
                  <a:pt x="26" y="568"/>
                </a:moveTo>
                <a:lnTo>
                  <a:pt x="24" y="568"/>
                </a:lnTo>
                <a:lnTo>
                  <a:pt x="26" y="568"/>
                </a:lnTo>
                <a:lnTo>
                  <a:pt x="26" y="566"/>
                </a:lnTo>
                <a:lnTo>
                  <a:pt x="27" y="568"/>
                </a:lnTo>
                <a:lnTo>
                  <a:pt x="26" y="568"/>
                </a:lnTo>
                <a:close/>
                <a:moveTo>
                  <a:pt x="15" y="566"/>
                </a:moveTo>
                <a:lnTo>
                  <a:pt x="16" y="566"/>
                </a:lnTo>
                <a:lnTo>
                  <a:pt x="16" y="568"/>
                </a:lnTo>
                <a:lnTo>
                  <a:pt x="15" y="568"/>
                </a:lnTo>
                <a:lnTo>
                  <a:pt x="16" y="568"/>
                </a:lnTo>
                <a:lnTo>
                  <a:pt x="15" y="568"/>
                </a:lnTo>
                <a:lnTo>
                  <a:pt x="15" y="566"/>
                </a:lnTo>
                <a:close/>
                <a:moveTo>
                  <a:pt x="19" y="566"/>
                </a:moveTo>
                <a:lnTo>
                  <a:pt x="19" y="568"/>
                </a:lnTo>
                <a:lnTo>
                  <a:pt x="19" y="566"/>
                </a:lnTo>
                <a:lnTo>
                  <a:pt x="21" y="566"/>
                </a:lnTo>
                <a:lnTo>
                  <a:pt x="21" y="568"/>
                </a:lnTo>
                <a:lnTo>
                  <a:pt x="19" y="568"/>
                </a:lnTo>
                <a:lnTo>
                  <a:pt x="18" y="568"/>
                </a:lnTo>
                <a:lnTo>
                  <a:pt x="18" y="566"/>
                </a:lnTo>
                <a:lnTo>
                  <a:pt x="19" y="566"/>
                </a:lnTo>
                <a:close/>
                <a:moveTo>
                  <a:pt x="16" y="566"/>
                </a:moveTo>
                <a:lnTo>
                  <a:pt x="16" y="568"/>
                </a:lnTo>
                <a:lnTo>
                  <a:pt x="16" y="566"/>
                </a:lnTo>
                <a:close/>
                <a:moveTo>
                  <a:pt x="63" y="558"/>
                </a:moveTo>
                <a:lnTo>
                  <a:pt x="63" y="557"/>
                </a:lnTo>
                <a:lnTo>
                  <a:pt x="63" y="558"/>
                </a:lnTo>
                <a:close/>
                <a:moveTo>
                  <a:pt x="322" y="553"/>
                </a:moveTo>
                <a:lnTo>
                  <a:pt x="323" y="553"/>
                </a:lnTo>
                <a:lnTo>
                  <a:pt x="323" y="555"/>
                </a:lnTo>
                <a:lnTo>
                  <a:pt x="322" y="555"/>
                </a:lnTo>
                <a:lnTo>
                  <a:pt x="322" y="553"/>
                </a:lnTo>
                <a:lnTo>
                  <a:pt x="320" y="553"/>
                </a:lnTo>
                <a:lnTo>
                  <a:pt x="322" y="553"/>
                </a:lnTo>
                <a:close/>
                <a:moveTo>
                  <a:pt x="304" y="549"/>
                </a:moveTo>
                <a:lnTo>
                  <a:pt x="306" y="549"/>
                </a:lnTo>
                <a:lnTo>
                  <a:pt x="307" y="549"/>
                </a:lnTo>
                <a:lnTo>
                  <a:pt x="307" y="550"/>
                </a:lnTo>
                <a:lnTo>
                  <a:pt x="309" y="550"/>
                </a:lnTo>
                <a:lnTo>
                  <a:pt x="309" y="549"/>
                </a:lnTo>
                <a:lnTo>
                  <a:pt x="309" y="550"/>
                </a:lnTo>
                <a:lnTo>
                  <a:pt x="311" y="550"/>
                </a:lnTo>
                <a:lnTo>
                  <a:pt x="312" y="550"/>
                </a:lnTo>
                <a:lnTo>
                  <a:pt x="314" y="550"/>
                </a:lnTo>
                <a:lnTo>
                  <a:pt x="315" y="550"/>
                </a:lnTo>
                <a:lnTo>
                  <a:pt x="315" y="552"/>
                </a:lnTo>
                <a:lnTo>
                  <a:pt x="317" y="552"/>
                </a:lnTo>
                <a:lnTo>
                  <a:pt x="319" y="552"/>
                </a:lnTo>
                <a:lnTo>
                  <a:pt x="319" y="553"/>
                </a:lnTo>
                <a:lnTo>
                  <a:pt x="317" y="553"/>
                </a:lnTo>
                <a:lnTo>
                  <a:pt x="315" y="553"/>
                </a:lnTo>
                <a:lnTo>
                  <a:pt x="314" y="553"/>
                </a:lnTo>
                <a:lnTo>
                  <a:pt x="312" y="553"/>
                </a:lnTo>
                <a:lnTo>
                  <a:pt x="312" y="552"/>
                </a:lnTo>
                <a:lnTo>
                  <a:pt x="311" y="552"/>
                </a:lnTo>
                <a:lnTo>
                  <a:pt x="309" y="552"/>
                </a:lnTo>
                <a:lnTo>
                  <a:pt x="307" y="552"/>
                </a:lnTo>
                <a:lnTo>
                  <a:pt x="306" y="550"/>
                </a:lnTo>
                <a:lnTo>
                  <a:pt x="304" y="550"/>
                </a:lnTo>
                <a:lnTo>
                  <a:pt x="304" y="549"/>
                </a:lnTo>
                <a:lnTo>
                  <a:pt x="303" y="549"/>
                </a:lnTo>
                <a:lnTo>
                  <a:pt x="304" y="549"/>
                </a:lnTo>
                <a:close/>
                <a:moveTo>
                  <a:pt x="85" y="544"/>
                </a:moveTo>
                <a:lnTo>
                  <a:pt x="85" y="545"/>
                </a:lnTo>
                <a:lnTo>
                  <a:pt x="85" y="547"/>
                </a:lnTo>
                <a:lnTo>
                  <a:pt x="87" y="547"/>
                </a:lnTo>
                <a:lnTo>
                  <a:pt x="87" y="549"/>
                </a:lnTo>
                <a:lnTo>
                  <a:pt x="87" y="550"/>
                </a:lnTo>
                <a:lnTo>
                  <a:pt x="87" y="552"/>
                </a:lnTo>
                <a:lnTo>
                  <a:pt x="87" y="553"/>
                </a:lnTo>
                <a:lnTo>
                  <a:pt x="88" y="553"/>
                </a:lnTo>
                <a:lnTo>
                  <a:pt x="88" y="555"/>
                </a:lnTo>
                <a:lnTo>
                  <a:pt x="90" y="555"/>
                </a:lnTo>
                <a:lnTo>
                  <a:pt x="90" y="557"/>
                </a:lnTo>
                <a:lnTo>
                  <a:pt x="90" y="558"/>
                </a:lnTo>
                <a:lnTo>
                  <a:pt x="91" y="557"/>
                </a:lnTo>
                <a:lnTo>
                  <a:pt x="91" y="558"/>
                </a:lnTo>
                <a:lnTo>
                  <a:pt x="93" y="558"/>
                </a:lnTo>
                <a:lnTo>
                  <a:pt x="93" y="560"/>
                </a:lnTo>
                <a:lnTo>
                  <a:pt x="93" y="561"/>
                </a:lnTo>
                <a:lnTo>
                  <a:pt x="93" y="563"/>
                </a:lnTo>
                <a:lnTo>
                  <a:pt x="95" y="563"/>
                </a:lnTo>
                <a:lnTo>
                  <a:pt x="95" y="565"/>
                </a:lnTo>
                <a:lnTo>
                  <a:pt x="96" y="565"/>
                </a:lnTo>
                <a:lnTo>
                  <a:pt x="98" y="565"/>
                </a:lnTo>
                <a:lnTo>
                  <a:pt x="98" y="566"/>
                </a:lnTo>
                <a:lnTo>
                  <a:pt x="98" y="568"/>
                </a:lnTo>
                <a:lnTo>
                  <a:pt x="98" y="566"/>
                </a:lnTo>
                <a:lnTo>
                  <a:pt x="98" y="568"/>
                </a:lnTo>
                <a:lnTo>
                  <a:pt x="98" y="569"/>
                </a:lnTo>
                <a:lnTo>
                  <a:pt x="99" y="569"/>
                </a:lnTo>
                <a:lnTo>
                  <a:pt x="101" y="569"/>
                </a:lnTo>
                <a:lnTo>
                  <a:pt x="101" y="571"/>
                </a:lnTo>
                <a:lnTo>
                  <a:pt x="101" y="569"/>
                </a:lnTo>
                <a:lnTo>
                  <a:pt x="101" y="571"/>
                </a:lnTo>
                <a:lnTo>
                  <a:pt x="103" y="571"/>
                </a:lnTo>
                <a:lnTo>
                  <a:pt x="103" y="573"/>
                </a:lnTo>
                <a:lnTo>
                  <a:pt x="104" y="573"/>
                </a:lnTo>
                <a:lnTo>
                  <a:pt x="104" y="574"/>
                </a:lnTo>
                <a:lnTo>
                  <a:pt x="104" y="576"/>
                </a:lnTo>
                <a:lnTo>
                  <a:pt x="104" y="577"/>
                </a:lnTo>
                <a:lnTo>
                  <a:pt x="104" y="579"/>
                </a:lnTo>
                <a:lnTo>
                  <a:pt x="106" y="579"/>
                </a:lnTo>
                <a:lnTo>
                  <a:pt x="106" y="581"/>
                </a:lnTo>
                <a:lnTo>
                  <a:pt x="107" y="581"/>
                </a:lnTo>
                <a:lnTo>
                  <a:pt x="107" y="582"/>
                </a:lnTo>
                <a:lnTo>
                  <a:pt x="106" y="582"/>
                </a:lnTo>
                <a:lnTo>
                  <a:pt x="107" y="582"/>
                </a:lnTo>
                <a:lnTo>
                  <a:pt x="107" y="584"/>
                </a:lnTo>
                <a:lnTo>
                  <a:pt x="109" y="584"/>
                </a:lnTo>
                <a:lnTo>
                  <a:pt x="109" y="585"/>
                </a:lnTo>
                <a:lnTo>
                  <a:pt x="107" y="585"/>
                </a:lnTo>
                <a:lnTo>
                  <a:pt x="109" y="585"/>
                </a:lnTo>
                <a:lnTo>
                  <a:pt x="109" y="587"/>
                </a:lnTo>
                <a:lnTo>
                  <a:pt x="109" y="589"/>
                </a:lnTo>
                <a:lnTo>
                  <a:pt x="109" y="590"/>
                </a:lnTo>
                <a:lnTo>
                  <a:pt x="111" y="590"/>
                </a:lnTo>
                <a:lnTo>
                  <a:pt x="112" y="590"/>
                </a:lnTo>
                <a:lnTo>
                  <a:pt x="112" y="592"/>
                </a:lnTo>
                <a:lnTo>
                  <a:pt x="112" y="590"/>
                </a:lnTo>
                <a:lnTo>
                  <a:pt x="112" y="592"/>
                </a:lnTo>
                <a:lnTo>
                  <a:pt x="114" y="592"/>
                </a:lnTo>
                <a:lnTo>
                  <a:pt x="114" y="593"/>
                </a:lnTo>
                <a:lnTo>
                  <a:pt x="114" y="595"/>
                </a:lnTo>
                <a:lnTo>
                  <a:pt x="114" y="593"/>
                </a:lnTo>
                <a:lnTo>
                  <a:pt x="115" y="593"/>
                </a:lnTo>
                <a:lnTo>
                  <a:pt x="115" y="595"/>
                </a:lnTo>
                <a:lnTo>
                  <a:pt x="117" y="595"/>
                </a:lnTo>
                <a:lnTo>
                  <a:pt x="117" y="597"/>
                </a:lnTo>
                <a:lnTo>
                  <a:pt x="119" y="597"/>
                </a:lnTo>
                <a:lnTo>
                  <a:pt x="119" y="598"/>
                </a:lnTo>
                <a:lnTo>
                  <a:pt x="120" y="598"/>
                </a:lnTo>
                <a:lnTo>
                  <a:pt x="120" y="600"/>
                </a:lnTo>
                <a:lnTo>
                  <a:pt x="120" y="601"/>
                </a:lnTo>
                <a:lnTo>
                  <a:pt x="122" y="601"/>
                </a:lnTo>
                <a:lnTo>
                  <a:pt x="122" y="603"/>
                </a:lnTo>
                <a:lnTo>
                  <a:pt x="123" y="603"/>
                </a:lnTo>
                <a:lnTo>
                  <a:pt x="125" y="603"/>
                </a:lnTo>
                <a:lnTo>
                  <a:pt x="125" y="605"/>
                </a:lnTo>
                <a:lnTo>
                  <a:pt x="127" y="605"/>
                </a:lnTo>
                <a:lnTo>
                  <a:pt x="128" y="605"/>
                </a:lnTo>
                <a:lnTo>
                  <a:pt x="128" y="606"/>
                </a:lnTo>
                <a:lnTo>
                  <a:pt x="130" y="606"/>
                </a:lnTo>
                <a:lnTo>
                  <a:pt x="130" y="608"/>
                </a:lnTo>
                <a:lnTo>
                  <a:pt x="130" y="609"/>
                </a:lnTo>
                <a:lnTo>
                  <a:pt x="131" y="609"/>
                </a:lnTo>
                <a:lnTo>
                  <a:pt x="131" y="611"/>
                </a:lnTo>
                <a:lnTo>
                  <a:pt x="131" y="613"/>
                </a:lnTo>
                <a:lnTo>
                  <a:pt x="133" y="613"/>
                </a:lnTo>
                <a:lnTo>
                  <a:pt x="133" y="614"/>
                </a:lnTo>
                <a:lnTo>
                  <a:pt x="133" y="616"/>
                </a:lnTo>
                <a:lnTo>
                  <a:pt x="133" y="617"/>
                </a:lnTo>
                <a:lnTo>
                  <a:pt x="135" y="617"/>
                </a:lnTo>
                <a:lnTo>
                  <a:pt x="135" y="619"/>
                </a:lnTo>
                <a:lnTo>
                  <a:pt x="133" y="619"/>
                </a:lnTo>
                <a:lnTo>
                  <a:pt x="133" y="621"/>
                </a:lnTo>
                <a:lnTo>
                  <a:pt x="135" y="621"/>
                </a:lnTo>
                <a:lnTo>
                  <a:pt x="133" y="622"/>
                </a:lnTo>
                <a:lnTo>
                  <a:pt x="133" y="624"/>
                </a:lnTo>
                <a:lnTo>
                  <a:pt x="133" y="625"/>
                </a:lnTo>
                <a:lnTo>
                  <a:pt x="135" y="625"/>
                </a:lnTo>
                <a:lnTo>
                  <a:pt x="135" y="627"/>
                </a:lnTo>
                <a:lnTo>
                  <a:pt x="135" y="629"/>
                </a:lnTo>
                <a:lnTo>
                  <a:pt x="135" y="630"/>
                </a:lnTo>
                <a:lnTo>
                  <a:pt x="135" y="632"/>
                </a:lnTo>
                <a:lnTo>
                  <a:pt x="135" y="633"/>
                </a:lnTo>
                <a:lnTo>
                  <a:pt x="135" y="635"/>
                </a:lnTo>
                <a:lnTo>
                  <a:pt x="135" y="637"/>
                </a:lnTo>
                <a:lnTo>
                  <a:pt x="136" y="637"/>
                </a:lnTo>
                <a:lnTo>
                  <a:pt x="136" y="638"/>
                </a:lnTo>
                <a:lnTo>
                  <a:pt x="136" y="640"/>
                </a:lnTo>
                <a:lnTo>
                  <a:pt x="136" y="641"/>
                </a:lnTo>
                <a:lnTo>
                  <a:pt x="135" y="641"/>
                </a:lnTo>
                <a:lnTo>
                  <a:pt x="135" y="643"/>
                </a:lnTo>
                <a:lnTo>
                  <a:pt x="135" y="641"/>
                </a:lnTo>
                <a:lnTo>
                  <a:pt x="136" y="641"/>
                </a:lnTo>
                <a:lnTo>
                  <a:pt x="136" y="643"/>
                </a:lnTo>
                <a:lnTo>
                  <a:pt x="136" y="645"/>
                </a:lnTo>
                <a:lnTo>
                  <a:pt x="136" y="646"/>
                </a:lnTo>
                <a:lnTo>
                  <a:pt x="135" y="646"/>
                </a:lnTo>
                <a:lnTo>
                  <a:pt x="135" y="648"/>
                </a:lnTo>
                <a:lnTo>
                  <a:pt x="135" y="646"/>
                </a:lnTo>
                <a:lnTo>
                  <a:pt x="135" y="648"/>
                </a:lnTo>
                <a:lnTo>
                  <a:pt x="133" y="648"/>
                </a:lnTo>
                <a:lnTo>
                  <a:pt x="131" y="648"/>
                </a:lnTo>
                <a:lnTo>
                  <a:pt x="130" y="649"/>
                </a:lnTo>
                <a:lnTo>
                  <a:pt x="128" y="649"/>
                </a:lnTo>
                <a:lnTo>
                  <a:pt x="127" y="649"/>
                </a:lnTo>
                <a:lnTo>
                  <a:pt x="128" y="649"/>
                </a:lnTo>
                <a:lnTo>
                  <a:pt x="127" y="649"/>
                </a:lnTo>
                <a:lnTo>
                  <a:pt x="127" y="648"/>
                </a:lnTo>
                <a:lnTo>
                  <a:pt x="128" y="648"/>
                </a:lnTo>
                <a:lnTo>
                  <a:pt x="127" y="648"/>
                </a:lnTo>
                <a:lnTo>
                  <a:pt x="127" y="649"/>
                </a:lnTo>
                <a:lnTo>
                  <a:pt x="127" y="648"/>
                </a:lnTo>
                <a:lnTo>
                  <a:pt x="125" y="648"/>
                </a:lnTo>
                <a:lnTo>
                  <a:pt x="123" y="648"/>
                </a:lnTo>
                <a:lnTo>
                  <a:pt x="125" y="648"/>
                </a:lnTo>
                <a:lnTo>
                  <a:pt x="123" y="648"/>
                </a:lnTo>
                <a:lnTo>
                  <a:pt x="123" y="646"/>
                </a:lnTo>
                <a:lnTo>
                  <a:pt x="125" y="646"/>
                </a:lnTo>
                <a:lnTo>
                  <a:pt x="123" y="646"/>
                </a:lnTo>
                <a:lnTo>
                  <a:pt x="122" y="646"/>
                </a:lnTo>
                <a:lnTo>
                  <a:pt x="123" y="646"/>
                </a:lnTo>
                <a:lnTo>
                  <a:pt x="122" y="646"/>
                </a:lnTo>
                <a:lnTo>
                  <a:pt x="122" y="645"/>
                </a:lnTo>
                <a:lnTo>
                  <a:pt x="122" y="646"/>
                </a:lnTo>
                <a:lnTo>
                  <a:pt x="122" y="645"/>
                </a:lnTo>
                <a:lnTo>
                  <a:pt x="122" y="646"/>
                </a:lnTo>
                <a:lnTo>
                  <a:pt x="120" y="645"/>
                </a:lnTo>
                <a:lnTo>
                  <a:pt x="120" y="646"/>
                </a:lnTo>
                <a:lnTo>
                  <a:pt x="120" y="645"/>
                </a:lnTo>
                <a:lnTo>
                  <a:pt x="119" y="645"/>
                </a:lnTo>
                <a:lnTo>
                  <a:pt x="119" y="643"/>
                </a:lnTo>
                <a:lnTo>
                  <a:pt x="120" y="643"/>
                </a:lnTo>
                <a:lnTo>
                  <a:pt x="120" y="641"/>
                </a:lnTo>
                <a:lnTo>
                  <a:pt x="119" y="641"/>
                </a:lnTo>
                <a:lnTo>
                  <a:pt x="119" y="643"/>
                </a:lnTo>
                <a:lnTo>
                  <a:pt x="117" y="643"/>
                </a:lnTo>
                <a:lnTo>
                  <a:pt x="117" y="641"/>
                </a:lnTo>
                <a:lnTo>
                  <a:pt x="117" y="640"/>
                </a:lnTo>
                <a:lnTo>
                  <a:pt x="119" y="640"/>
                </a:lnTo>
                <a:lnTo>
                  <a:pt x="117" y="640"/>
                </a:lnTo>
                <a:lnTo>
                  <a:pt x="115" y="640"/>
                </a:lnTo>
                <a:lnTo>
                  <a:pt x="114" y="640"/>
                </a:lnTo>
                <a:lnTo>
                  <a:pt x="114" y="638"/>
                </a:lnTo>
                <a:lnTo>
                  <a:pt x="114" y="637"/>
                </a:lnTo>
                <a:lnTo>
                  <a:pt x="112" y="637"/>
                </a:lnTo>
                <a:lnTo>
                  <a:pt x="114" y="637"/>
                </a:lnTo>
                <a:lnTo>
                  <a:pt x="112" y="637"/>
                </a:lnTo>
                <a:lnTo>
                  <a:pt x="112" y="638"/>
                </a:lnTo>
                <a:lnTo>
                  <a:pt x="112" y="637"/>
                </a:lnTo>
                <a:lnTo>
                  <a:pt x="112" y="635"/>
                </a:lnTo>
                <a:lnTo>
                  <a:pt x="111" y="635"/>
                </a:lnTo>
                <a:lnTo>
                  <a:pt x="112" y="635"/>
                </a:lnTo>
                <a:lnTo>
                  <a:pt x="111" y="635"/>
                </a:lnTo>
                <a:lnTo>
                  <a:pt x="111" y="637"/>
                </a:lnTo>
                <a:lnTo>
                  <a:pt x="111" y="635"/>
                </a:lnTo>
                <a:lnTo>
                  <a:pt x="111" y="633"/>
                </a:lnTo>
                <a:lnTo>
                  <a:pt x="111" y="632"/>
                </a:lnTo>
                <a:lnTo>
                  <a:pt x="111" y="633"/>
                </a:lnTo>
                <a:lnTo>
                  <a:pt x="109" y="633"/>
                </a:lnTo>
                <a:lnTo>
                  <a:pt x="109" y="632"/>
                </a:lnTo>
                <a:lnTo>
                  <a:pt x="109" y="633"/>
                </a:lnTo>
                <a:lnTo>
                  <a:pt x="109" y="632"/>
                </a:lnTo>
                <a:lnTo>
                  <a:pt x="107" y="632"/>
                </a:lnTo>
                <a:lnTo>
                  <a:pt x="107" y="630"/>
                </a:lnTo>
                <a:lnTo>
                  <a:pt x="106" y="630"/>
                </a:lnTo>
                <a:lnTo>
                  <a:pt x="107" y="630"/>
                </a:lnTo>
                <a:lnTo>
                  <a:pt x="106" y="630"/>
                </a:lnTo>
                <a:lnTo>
                  <a:pt x="106" y="629"/>
                </a:lnTo>
                <a:lnTo>
                  <a:pt x="106" y="630"/>
                </a:lnTo>
                <a:lnTo>
                  <a:pt x="106" y="629"/>
                </a:lnTo>
                <a:lnTo>
                  <a:pt x="104" y="629"/>
                </a:lnTo>
                <a:lnTo>
                  <a:pt x="104" y="630"/>
                </a:lnTo>
                <a:lnTo>
                  <a:pt x="104" y="629"/>
                </a:lnTo>
                <a:lnTo>
                  <a:pt x="104" y="627"/>
                </a:lnTo>
                <a:lnTo>
                  <a:pt x="103" y="629"/>
                </a:lnTo>
                <a:lnTo>
                  <a:pt x="103" y="627"/>
                </a:lnTo>
                <a:lnTo>
                  <a:pt x="101" y="627"/>
                </a:lnTo>
                <a:lnTo>
                  <a:pt x="101" y="625"/>
                </a:lnTo>
                <a:lnTo>
                  <a:pt x="101" y="624"/>
                </a:lnTo>
                <a:lnTo>
                  <a:pt x="101" y="625"/>
                </a:lnTo>
                <a:lnTo>
                  <a:pt x="99" y="625"/>
                </a:lnTo>
                <a:lnTo>
                  <a:pt x="99" y="624"/>
                </a:lnTo>
                <a:lnTo>
                  <a:pt x="99" y="622"/>
                </a:lnTo>
                <a:lnTo>
                  <a:pt x="99" y="621"/>
                </a:lnTo>
                <a:lnTo>
                  <a:pt x="101" y="621"/>
                </a:lnTo>
                <a:lnTo>
                  <a:pt x="101" y="619"/>
                </a:lnTo>
                <a:lnTo>
                  <a:pt x="99" y="619"/>
                </a:lnTo>
                <a:lnTo>
                  <a:pt x="99" y="617"/>
                </a:lnTo>
                <a:lnTo>
                  <a:pt x="99" y="616"/>
                </a:lnTo>
                <a:lnTo>
                  <a:pt x="99" y="614"/>
                </a:lnTo>
                <a:lnTo>
                  <a:pt x="98" y="614"/>
                </a:lnTo>
                <a:lnTo>
                  <a:pt x="99" y="613"/>
                </a:lnTo>
                <a:lnTo>
                  <a:pt x="98" y="613"/>
                </a:lnTo>
                <a:lnTo>
                  <a:pt x="98" y="611"/>
                </a:lnTo>
                <a:lnTo>
                  <a:pt x="98" y="609"/>
                </a:lnTo>
                <a:lnTo>
                  <a:pt x="96" y="609"/>
                </a:lnTo>
                <a:lnTo>
                  <a:pt x="95" y="609"/>
                </a:lnTo>
                <a:lnTo>
                  <a:pt x="96" y="609"/>
                </a:lnTo>
                <a:lnTo>
                  <a:pt x="96" y="608"/>
                </a:lnTo>
                <a:lnTo>
                  <a:pt x="95" y="608"/>
                </a:lnTo>
                <a:lnTo>
                  <a:pt x="96" y="608"/>
                </a:lnTo>
                <a:lnTo>
                  <a:pt x="95" y="608"/>
                </a:lnTo>
                <a:lnTo>
                  <a:pt x="95" y="606"/>
                </a:lnTo>
                <a:lnTo>
                  <a:pt x="93" y="606"/>
                </a:lnTo>
                <a:lnTo>
                  <a:pt x="95" y="606"/>
                </a:lnTo>
                <a:lnTo>
                  <a:pt x="93" y="606"/>
                </a:lnTo>
                <a:lnTo>
                  <a:pt x="93" y="605"/>
                </a:lnTo>
                <a:lnTo>
                  <a:pt x="93" y="603"/>
                </a:lnTo>
                <a:lnTo>
                  <a:pt x="93" y="601"/>
                </a:lnTo>
                <a:lnTo>
                  <a:pt x="91" y="601"/>
                </a:lnTo>
                <a:lnTo>
                  <a:pt x="91" y="600"/>
                </a:lnTo>
                <a:lnTo>
                  <a:pt x="91" y="601"/>
                </a:lnTo>
                <a:lnTo>
                  <a:pt x="91" y="600"/>
                </a:lnTo>
                <a:lnTo>
                  <a:pt x="90" y="600"/>
                </a:lnTo>
                <a:lnTo>
                  <a:pt x="91" y="600"/>
                </a:lnTo>
                <a:lnTo>
                  <a:pt x="91" y="598"/>
                </a:lnTo>
                <a:lnTo>
                  <a:pt x="90" y="598"/>
                </a:lnTo>
                <a:lnTo>
                  <a:pt x="90" y="597"/>
                </a:lnTo>
                <a:lnTo>
                  <a:pt x="91" y="597"/>
                </a:lnTo>
                <a:lnTo>
                  <a:pt x="91" y="595"/>
                </a:lnTo>
                <a:lnTo>
                  <a:pt x="91" y="597"/>
                </a:lnTo>
                <a:lnTo>
                  <a:pt x="90" y="595"/>
                </a:lnTo>
                <a:lnTo>
                  <a:pt x="91" y="593"/>
                </a:lnTo>
                <a:lnTo>
                  <a:pt x="90" y="593"/>
                </a:lnTo>
                <a:lnTo>
                  <a:pt x="90" y="592"/>
                </a:lnTo>
                <a:lnTo>
                  <a:pt x="90" y="593"/>
                </a:lnTo>
                <a:lnTo>
                  <a:pt x="88" y="593"/>
                </a:lnTo>
                <a:lnTo>
                  <a:pt x="88" y="592"/>
                </a:lnTo>
                <a:lnTo>
                  <a:pt x="88" y="590"/>
                </a:lnTo>
                <a:lnTo>
                  <a:pt x="87" y="590"/>
                </a:lnTo>
                <a:lnTo>
                  <a:pt x="85" y="590"/>
                </a:lnTo>
                <a:lnTo>
                  <a:pt x="87" y="590"/>
                </a:lnTo>
                <a:lnTo>
                  <a:pt x="85" y="590"/>
                </a:lnTo>
                <a:lnTo>
                  <a:pt x="87" y="592"/>
                </a:lnTo>
                <a:lnTo>
                  <a:pt x="87" y="593"/>
                </a:lnTo>
                <a:lnTo>
                  <a:pt x="87" y="595"/>
                </a:lnTo>
                <a:lnTo>
                  <a:pt x="88" y="595"/>
                </a:lnTo>
                <a:lnTo>
                  <a:pt x="88" y="597"/>
                </a:lnTo>
                <a:lnTo>
                  <a:pt x="88" y="598"/>
                </a:lnTo>
                <a:lnTo>
                  <a:pt x="90" y="598"/>
                </a:lnTo>
                <a:lnTo>
                  <a:pt x="90" y="600"/>
                </a:lnTo>
                <a:lnTo>
                  <a:pt x="90" y="601"/>
                </a:lnTo>
                <a:lnTo>
                  <a:pt x="91" y="601"/>
                </a:lnTo>
                <a:lnTo>
                  <a:pt x="91" y="603"/>
                </a:lnTo>
                <a:lnTo>
                  <a:pt x="91" y="605"/>
                </a:lnTo>
                <a:lnTo>
                  <a:pt x="91" y="606"/>
                </a:lnTo>
                <a:lnTo>
                  <a:pt x="90" y="606"/>
                </a:lnTo>
                <a:lnTo>
                  <a:pt x="91" y="606"/>
                </a:lnTo>
                <a:lnTo>
                  <a:pt x="90" y="606"/>
                </a:lnTo>
                <a:lnTo>
                  <a:pt x="90" y="605"/>
                </a:lnTo>
                <a:lnTo>
                  <a:pt x="90" y="606"/>
                </a:lnTo>
                <a:lnTo>
                  <a:pt x="90" y="605"/>
                </a:lnTo>
                <a:lnTo>
                  <a:pt x="90" y="603"/>
                </a:lnTo>
                <a:lnTo>
                  <a:pt x="88" y="603"/>
                </a:lnTo>
                <a:lnTo>
                  <a:pt x="88" y="601"/>
                </a:lnTo>
                <a:lnTo>
                  <a:pt x="87" y="601"/>
                </a:lnTo>
                <a:lnTo>
                  <a:pt x="87" y="600"/>
                </a:lnTo>
                <a:lnTo>
                  <a:pt x="85" y="600"/>
                </a:lnTo>
                <a:lnTo>
                  <a:pt x="87" y="598"/>
                </a:lnTo>
                <a:lnTo>
                  <a:pt x="85" y="598"/>
                </a:lnTo>
                <a:lnTo>
                  <a:pt x="85" y="597"/>
                </a:lnTo>
                <a:lnTo>
                  <a:pt x="83" y="597"/>
                </a:lnTo>
                <a:lnTo>
                  <a:pt x="85" y="595"/>
                </a:lnTo>
                <a:lnTo>
                  <a:pt x="83" y="595"/>
                </a:lnTo>
                <a:lnTo>
                  <a:pt x="83" y="593"/>
                </a:lnTo>
                <a:lnTo>
                  <a:pt x="83" y="595"/>
                </a:lnTo>
                <a:lnTo>
                  <a:pt x="83" y="593"/>
                </a:lnTo>
                <a:lnTo>
                  <a:pt x="83" y="592"/>
                </a:lnTo>
                <a:lnTo>
                  <a:pt x="82" y="592"/>
                </a:lnTo>
                <a:lnTo>
                  <a:pt x="83" y="592"/>
                </a:lnTo>
                <a:lnTo>
                  <a:pt x="82" y="590"/>
                </a:lnTo>
                <a:lnTo>
                  <a:pt x="82" y="592"/>
                </a:lnTo>
                <a:lnTo>
                  <a:pt x="82" y="590"/>
                </a:lnTo>
                <a:lnTo>
                  <a:pt x="82" y="589"/>
                </a:lnTo>
                <a:lnTo>
                  <a:pt x="80" y="589"/>
                </a:lnTo>
                <a:lnTo>
                  <a:pt x="82" y="589"/>
                </a:lnTo>
                <a:lnTo>
                  <a:pt x="82" y="587"/>
                </a:lnTo>
                <a:lnTo>
                  <a:pt x="83" y="587"/>
                </a:lnTo>
                <a:lnTo>
                  <a:pt x="82" y="587"/>
                </a:lnTo>
                <a:lnTo>
                  <a:pt x="83" y="587"/>
                </a:lnTo>
                <a:lnTo>
                  <a:pt x="83" y="589"/>
                </a:lnTo>
                <a:lnTo>
                  <a:pt x="85" y="589"/>
                </a:lnTo>
                <a:lnTo>
                  <a:pt x="85" y="587"/>
                </a:lnTo>
                <a:lnTo>
                  <a:pt x="87" y="587"/>
                </a:lnTo>
                <a:lnTo>
                  <a:pt x="88" y="587"/>
                </a:lnTo>
                <a:lnTo>
                  <a:pt x="88" y="585"/>
                </a:lnTo>
                <a:lnTo>
                  <a:pt x="90" y="585"/>
                </a:lnTo>
                <a:lnTo>
                  <a:pt x="88" y="585"/>
                </a:lnTo>
                <a:lnTo>
                  <a:pt x="87" y="585"/>
                </a:lnTo>
                <a:lnTo>
                  <a:pt x="85" y="587"/>
                </a:lnTo>
                <a:lnTo>
                  <a:pt x="85" y="585"/>
                </a:lnTo>
                <a:lnTo>
                  <a:pt x="85" y="584"/>
                </a:lnTo>
                <a:lnTo>
                  <a:pt x="87" y="584"/>
                </a:lnTo>
                <a:lnTo>
                  <a:pt x="85" y="584"/>
                </a:lnTo>
                <a:lnTo>
                  <a:pt x="85" y="582"/>
                </a:lnTo>
                <a:lnTo>
                  <a:pt x="85" y="584"/>
                </a:lnTo>
                <a:lnTo>
                  <a:pt x="83" y="584"/>
                </a:lnTo>
                <a:lnTo>
                  <a:pt x="82" y="584"/>
                </a:lnTo>
                <a:lnTo>
                  <a:pt x="82" y="582"/>
                </a:lnTo>
                <a:lnTo>
                  <a:pt x="83" y="582"/>
                </a:lnTo>
                <a:lnTo>
                  <a:pt x="83" y="581"/>
                </a:lnTo>
                <a:lnTo>
                  <a:pt x="83" y="579"/>
                </a:lnTo>
                <a:lnTo>
                  <a:pt x="83" y="581"/>
                </a:lnTo>
                <a:lnTo>
                  <a:pt x="82" y="581"/>
                </a:lnTo>
                <a:lnTo>
                  <a:pt x="82" y="582"/>
                </a:lnTo>
                <a:lnTo>
                  <a:pt x="80" y="584"/>
                </a:lnTo>
                <a:lnTo>
                  <a:pt x="80" y="582"/>
                </a:lnTo>
                <a:lnTo>
                  <a:pt x="80" y="584"/>
                </a:lnTo>
                <a:lnTo>
                  <a:pt x="80" y="582"/>
                </a:lnTo>
                <a:lnTo>
                  <a:pt x="79" y="582"/>
                </a:lnTo>
                <a:lnTo>
                  <a:pt x="80" y="581"/>
                </a:lnTo>
                <a:lnTo>
                  <a:pt x="79" y="581"/>
                </a:lnTo>
                <a:lnTo>
                  <a:pt x="77" y="581"/>
                </a:lnTo>
                <a:lnTo>
                  <a:pt x="75" y="579"/>
                </a:lnTo>
                <a:lnTo>
                  <a:pt x="75" y="581"/>
                </a:lnTo>
                <a:lnTo>
                  <a:pt x="77" y="581"/>
                </a:lnTo>
                <a:lnTo>
                  <a:pt x="75" y="581"/>
                </a:lnTo>
                <a:lnTo>
                  <a:pt x="77" y="581"/>
                </a:lnTo>
                <a:lnTo>
                  <a:pt x="77" y="582"/>
                </a:lnTo>
                <a:lnTo>
                  <a:pt x="75" y="582"/>
                </a:lnTo>
                <a:lnTo>
                  <a:pt x="77" y="582"/>
                </a:lnTo>
                <a:lnTo>
                  <a:pt x="77" y="584"/>
                </a:lnTo>
                <a:lnTo>
                  <a:pt x="77" y="585"/>
                </a:lnTo>
                <a:lnTo>
                  <a:pt x="75" y="585"/>
                </a:lnTo>
                <a:lnTo>
                  <a:pt x="75" y="584"/>
                </a:lnTo>
                <a:lnTo>
                  <a:pt x="75" y="585"/>
                </a:lnTo>
                <a:lnTo>
                  <a:pt x="75" y="587"/>
                </a:lnTo>
                <a:lnTo>
                  <a:pt x="75" y="589"/>
                </a:lnTo>
                <a:lnTo>
                  <a:pt x="77" y="589"/>
                </a:lnTo>
                <a:lnTo>
                  <a:pt x="75" y="589"/>
                </a:lnTo>
                <a:lnTo>
                  <a:pt x="75" y="587"/>
                </a:lnTo>
                <a:lnTo>
                  <a:pt x="74" y="587"/>
                </a:lnTo>
                <a:lnTo>
                  <a:pt x="74" y="585"/>
                </a:lnTo>
                <a:lnTo>
                  <a:pt x="72" y="585"/>
                </a:lnTo>
                <a:lnTo>
                  <a:pt x="72" y="584"/>
                </a:lnTo>
                <a:lnTo>
                  <a:pt x="72" y="582"/>
                </a:lnTo>
                <a:lnTo>
                  <a:pt x="72" y="584"/>
                </a:lnTo>
                <a:lnTo>
                  <a:pt x="72" y="582"/>
                </a:lnTo>
                <a:lnTo>
                  <a:pt x="71" y="582"/>
                </a:lnTo>
                <a:lnTo>
                  <a:pt x="71" y="581"/>
                </a:lnTo>
                <a:lnTo>
                  <a:pt x="71" y="579"/>
                </a:lnTo>
                <a:lnTo>
                  <a:pt x="71" y="581"/>
                </a:lnTo>
                <a:lnTo>
                  <a:pt x="71" y="579"/>
                </a:lnTo>
                <a:lnTo>
                  <a:pt x="72" y="579"/>
                </a:lnTo>
                <a:lnTo>
                  <a:pt x="72" y="577"/>
                </a:lnTo>
                <a:lnTo>
                  <a:pt x="74" y="577"/>
                </a:lnTo>
                <a:lnTo>
                  <a:pt x="75" y="577"/>
                </a:lnTo>
                <a:lnTo>
                  <a:pt x="77" y="577"/>
                </a:lnTo>
                <a:lnTo>
                  <a:pt x="75" y="579"/>
                </a:lnTo>
                <a:lnTo>
                  <a:pt x="77" y="579"/>
                </a:lnTo>
                <a:lnTo>
                  <a:pt x="79" y="579"/>
                </a:lnTo>
                <a:lnTo>
                  <a:pt x="79" y="577"/>
                </a:lnTo>
                <a:lnTo>
                  <a:pt x="79" y="579"/>
                </a:lnTo>
                <a:lnTo>
                  <a:pt x="79" y="577"/>
                </a:lnTo>
                <a:lnTo>
                  <a:pt x="80" y="577"/>
                </a:lnTo>
                <a:lnTo>
                  <a:pt x="82" y="577"/>
                </a:lnTo>
                <a:lnTo>
                  <a:pt x="82" y="579"/>
                </a:lnTo>
                <a:lnTo>
                  <a:pt x="82" y="577"/>
                </a:lnTo>
                <a:lnTo>
                  <a:pt x="83" y="577"/>
                </a:lnTo>
                <a:lnTo>
                  <a:pt x="83" y="576"/>
                </a:lnTo>
                <a:lnTo>
                  <a:pt x="85" y="576"/>
                </a:lnTo>
                <a:lnTo>
                  <a:pt x="85" y="574"/>
                </a:lnTo>
                <a:lnTo>
                  <a:pt x="87" y="574"/>
                </a:lnTo>
                <a:lnTo>
                  <a:pt x="87" y="573"/>
                </a:lnTo>
                <a:lnTo>
                  <a:pt x="88" y="573"/>
                </a:lnTo>
                <a:lnTo>
                  <a:pt x="87" y="573"/>
                </a:lnTo>
                <a:lnTo>
                  <a:pt x="85" y="574"/>
                </a:lnTo>
                <a:lnTo>
                  <a:pt x="85" y="573"/>
                </a:lnTo>
                <a:lnTo>
                  <a:pt x="85" y="571"/>
                </a:lnTo>
                <a:lnTo>
                  <a:pt x="85" y="573"/>
                </a:lnTo>
                <a:lnTo>
                  <a:pt x="83" y="573"/>
                </a:lnTo>
                <a:lnTo>
                  <a:pt x="83" y="574"/>
                </a:lnTo>
                <a:lnTo>
                  <a:pt x="83" y="576"/>
                </a:lnTo>
                <a:lnTo>
                  <a:pt x="82" y="574"/>
                </a:lnTo>
                <a:lnTo>
                  <a:pt x="83" y="574"/>
                </a:lnTo>
                <a:lnTo>
                  <a:pt x="83" y="573"/>
                </a:lnTo>
                <a:lnTo>
                  <a:pt x="82" y="573"/>
                </a:lnTo>
                <a:lnTo>
                  <a:pt x="82" y="574"/>
                </a:lnTo>
                <a:lnTo>
                  <a:pt x="82" y="576"/>
                </a:lnTo>
                <a:lnTo>
                  <a:pt x="80" y="576"/>
                </a:lnTo>
                <a:lnTo>
                  <a:pt x="79" y="577"/>
                </a:lnTo>
                <a:lnTo>
                  <a:pt x="79" y="576"/>
                </a:lnTo>
                <a:lnTo>
                  <a:pt x="79" y="577"/>
                </a:lnTo>
                <a:lnTo>
                  <a:pt x="77" y="577"/>
                </a:lnTo>
                <a:lnTo>
                  <a:pt x="77" y="576"/>
                </a:lnTo>
                <a:lnTo>
                  <a:pt x="75" y="576"/>
                </a:lnTo>
                <a:lnTo>
                  <a:pt x="77" y="576"/>
                </a:lnTo>
                <a:lnTo>
                  <a:pt x="79" y="576"/>
                </a:lnTo>
                <a:lnTo>
                  <a:pt x="79" y="574"/>
                </a:lnTo>
                <a:lnTo>
                  <a:pt x="80" y="574"/>
                </a:lnTo>
                <a:lnTo>
                  <a:pt x="79" y="574"/>
                </a:lnTo>
                <a:lnTo>
                  <a:pt x="77" y="574"/>
                </a:lnTo>
                <a:lnTo>
                  <a:pt x="77" y="576"/>
                </a:lnTo>
                <a:lnTo>
                  <a:pt x="77" y="574"/>
                </a:lnTo>
                <a:lnTo>
                  <a:pt x="77" y="573"/>
                </a:lnTo>
                <a:lnTo>
                  <a:pt x="79" y="573"/>
                </a:lnTo>
                <a:lnTo>
                  <a:pt x="80" y="573"/>
                </a:lnTo>
                <a:lnTo>
                  <a:pt x="80" y="571"/>
                </a:lnTo>
                <a:lnTo>
                  <a:pt x="79" y="571"/>
                </a:lnTo>
                <a:lnTo>
                  <a:pt x="79" y="573"/>
                </a:lnTo>
                <a:lnTo>
                  <a:pt x="77" y="573"/>
                </a:lnTo>
                <a:lnTo>
                  <a:pt x="75" y="573"/>
                </a:lnTo>
                <a:lnTo>
                  <a:pt x="75" y="574"/>
                </a:lnTo>
                <a:lnTo>
                  <a:pt x="74" y="573"/>
                </a:lnTo>
                <a:lnTo>
                  <a:pt x="74" y="571"/>
                </a:lnTo>
                <a:lnTo>
                  <a:pt x="75" y="571"/>
                </a:lnTo>
                <a:lnTo>
                  <a:pt x="75" y="573"/>
                </a:lnTo>
                <a:lnTo>
                  <a:pt x="77" y="573"/>
                </a:lnTo>
                <a:lnTo>
                  <a:pt x="77" y="571"/>
                </a:lnTo>
                <a:lnTo>
                  <a:pt x="75" y="571"/>
                </a:lnTo>
                <a:lnTo>
                  <a:pt x="74" y="571"/>
                </a:lnTo>
                <a:lnTo>
                  <a:pt x="74" y="569"/>
                </a:lnTo>
                <a:lnTo>
                  <a:pt x="74" y="571"/>
                </a:lnTo>
                <a:lnTo>
                  <a:pt x="74" y="569"/>
                </a:lnTo>
                <a:lnTo>
                  <a:pt x="72" y="569"/>
                </a:lnTo>
                <a:lnTo>
                  <a:pt x="72" y="571"/>
                </a:lnTo>
                <a:lnTo>
                  <a:pt x="72" y="569"/>
                </a:lnTo>
                <a:lnTo>
                  <a:pt x="72" y="568"/>
                </a:lnTo>
                <a:lnTo>
                  <a:pt x="71" y="568"/>
                </a:lnTo>
                <a:lnTo>
                  <a:pt x="71" y="569"/>
                </a:lnTo>
                <a:lnTo>
                  <a:pt x="69" y="569"/>
                </a:lnTo>
                <a:lnTo>
                  <a:pt x="69" y="568"/>
                </a:lnTo>
                <a:lnTo>
                  <a:pt x="69" y="569"/>
                </a:lnTo>
                <a:lnTo>
                  <a:pt x="69" y="571"/>
                </a:lnTo>
                <a:lnTo>
                  <a:pt x="67" y="571"/>
                </a:lnTo>
                <a:lnTo>
                  <a:pt x="67" y="573"/>
                </a:lnTo>
                <a:lnTo>
                  <a:pt x="66" y="573"/>
                </a:lnTo>
                <a:lnTo>
                  <a:pt x="66" y="571"/>
                </a:lnTo>
                <a:lnTo>
                  <a:pt x="64" y="571"/>
                </a:lnTo>
                <a:lnTo>
                  <a:pt x="64" y="569"/>
                </a:lnTo>
                <a:lnTo>
                  <a:pt x="64" y="568"/>
                </a:lnTo>
                <a:lnTo>
                  <a:pt x="63" y="568"/>
                </a:lnTo>
                <a:lnTo>
                  <a:pt x="64" y="568"/>
                </a:lnTo>
                <a:lnTo>
                  <a:pt x="63" y="566"/>
                </a:lnTo>
                <a:lnTo>
                  <a:pt x="64" y="566"/>
                </a:lnTo>
                <a:lnTo>
                  <a:pt x="63" y="566"/>
                </a:lnTo>
                <a:lnTo>
                  <a:pt x="64" y="566"/>
                </a:lnTo>
                <a:lnTo>
                  <a:pt x="64" y="565"/>
                </a:lnTo>
                <a:lnTo>
                  <a:pt x="66" y="565"/>
                </a:lnTo>
                <a:lnTo>
                  <a:pt x="64" y="565"/>
                </a:lnTo>
                <a:lnTo>
                  <a:pt x="66" y="565"/>
                </a:lnTo>
                <a:lnTo>
                  <a:pt x="66" y="563"/>
                </a:lnTo>
                <a:lnTo>
                  <a:pt x="67" y="563"/>
                </a:lnTo>
                <a:lnTo>
                  <a:pt x="66" y="563"/>
                </a:lnTo>
                <a:lnTo>
                  <a:pt x="66" y="561"/>
                </a:lnTo>
                <a:lnTo>
                  <a:pt x="66" y="563"/>
                </a:lnTo>
                <a:lnTo>
                  <a:pt x="67" y="563"/>
                </a:lnTo>
                <a:lnTo>
                  <a:pt x="66" y="563"/>
                </a:lnTo>
                <a:lnTo>
                  <a:pt x="66" y="561"/>
                </a:lnTo>
                <a:lnTo>
                  <a:pt x="66" y="560"/>
                </a:lnTo>
                <a:lnTo>
                  <a:pt x="66" y="561"/>
                </a:lnTo>
                <a:lnTo>
                  <a:pt x="64" y="561"/>
                </a:lnTo>
                <a:lnTo>
                  <a:pt x="66" y="561"/>
                </a:lnTo>
                <a:lnTo>
                  <a:pt x="64" y="561"/>
                </a:lnTo>
                <a:lnTo>
                  <a:pt x="64" y="563"/>
                </a:lnTo>
                <a:lnTo>
                  <a:pt x="63" y="563"/>
                </a:lnTo>
                <a:lnTo>
                  <a:pt x="61" y="563"/>
                </a:lnTo>
                <a:lnTo>
                  <a:pt x="63" y="563"/>
                </a:lnTo>
                <a:lnTo>
                  <a:pt x="63" y="561"/>
                </a:lnTo>
                <a:lnTo>
                  <a:pt x="64" y="561"/>
                </a:lnTo>
                <a:lnTo>
                  <a:pt x="64" y="563"/>
                </a:lnTo>
                <a:lnTo>
                  <a:pt x="64" y="561"/>
                </a:lnTo>
                <a:lnTo>
                  <a:pt x="63" y="561"/>
                </a:lnTo>
                <a:lnTo>
                  <a:pt x="63" y="560"/>
                </a:lnTo>
                <a:lnTo>
                  <a:pt x="64" y="560"/>
                </a:lnTo>
                <a:lnTo>
                  <a:pt x="64" y="561"/>
                </a:lnTo>
                <a:lnTo>
                  <a:pt x="64" y="560"/>
                </a:lnTo>
                <a:lnTo>
                  <a:pt x="64" y="558"/>
                </a:lnTo>
                <a:lnTo>
                  <a:pt x="66" y="558"/>
                </a:lnTo>
                <a:lnTo>
                  <a:pt x="66" y="557"/>
                </a:lnTo>
                <a:lnTo>
                  <a:pt x="66" y="558"/>
                </a:lnTo>
                <a:lnTo>
                  <a:pt x="64" y="558"/>
                </a:lnTo>
                <a:lnTo>
                  <a:pt x="64" y="557"/>
                </a:lnTo>
                <a:lnTo>
                  <a:pt x="64" y="555"/>
                </a:lnTo>
                <a:lnTo>
                  <a:pt x="64" y="553"/>
                </a:lnTo>
                <a:lnTo>
                  <a:pt x="64" y="552"/>
                </a:lnTo>
                <a:lnTo>
                  <a:pt x="66" y="552"/>
                </a:lnTo>
                <a:lnTo>
                  <a:pt x="67" y="552"/>
                </a:lnTo>
                <a:lnTo>
                  <a:pt x="67" y="553"/>
                </a:lnTo>
                <a:lnTo>
                  <a:pt x="69" y="553"/>
                </a:lnTo>
                <a:lnTo>
                  <a:pt x="69" y="552"/>
                </a:lnTo>
                <a:lnTo>
                  <a:pt x="69" y="550"/>
                </a:lnTo>
                <a:lnTo>
                  <a:pt x="69" y="549"/>
                </a:lnTo>
                <a:lnTo>
                  <a:pt x="71" y="549"/>
                </a:lnTo>
                <a:lnTo>
                  <a:pt x="71" y="550"/>
                </a:lnTo>
                <a:lnTo>
                  <a:pt x="71" y="549"/>
                </a:lnTo>
                <a:lnTo>
                  <a:pt x="71" y="550"/>
                </a:lnTo>
                <a:lnTo>
                  <a:pt x="72" y="550"/>
                </a:lnTo>
                <a:lnTo>
                  <a:pt x="72" y="549"/>
                </a:lnTo>
                <a:lnTo>
                  <a:pt x="72" y="547"/>
                </a:lnTo>
                <a:lnTo>
                  <a:pt x="71" y="549"/>
                </a:lnTo>
                <a:lnTo>
                  <a:pt x="71" y="547"/>
                </a:lnTo>
                <a:lnTo>
                  <a:pt x="71" y="545"/>
                </a:lnTo>
                <a:lnTo>
                  <a:pt x="72" y="545"/>
                </a:lnTo>
                <a:lnTo>
                  <a:pt x="72" y="547"/>
                </a:lnTo>
                <a:lnTo>
                  <a:pt x="72" y="545"/>
                </a:lnTo>
                <a:lnTo>
                  <a:pt x="74" y="545"/>
                </a:lnTo>
                <a:lnTo>
                  <a:pt x="75" y="545"/>
                </a:lnTo>
                <a:lnTo>
                  <a:pt x="75" y="547"/>
                </a:lnTo>
                <a:lnTo>
                  <a:pt x="75" y="545"/>
                </a:lnTo>
                <a:lnTo>
                  <a:pt x="77" y="545"/>
                </a:lnTo>
                <a:lnTo>
                  <a:pt x="79" y="544"/>
                </a:lnTo>
                <a:lnTo>
                  <a:pt x="80" y="544"/>
                </a:lnTo>
                <a:lnTo>
                  <a:pt x="82" y="544"/>
                </a:lnTo>
                <a:lnTo>
                  <a:pt x="83" y="544"/>
                </a:lnTo>
                <a:lnTo>
                  <a:pt x="85" y="544"/>
                </a:lnTo>
                <a:close/>
                <a:moveTo>
                  <a:pt x="135" y="525"/>
                </a:moveTo>
                <a:lnTo>
                  <a:pt x="133" y="525"/>
                </a:lnTo>
                <a:lnTo>
                  <a:pt x="133" y="523"/>
                </a:lnTo>
                <a:lnTo>
                  <a:pt x="135" y="523"/>
                </a:lnTo>
                <a:lnTo>
                  <a:pt x="135" y="521"/>
                </a:lnTo>
                <a:lnTo>
                  <a:pt x="135" y="523"/>
                </a:lnTo>
                <a:lnTo>
                  <a:pt x="135" y="525"/>
                </a:lnTo>
                <a:close/>
                <a:moveTo>
                  <a:pt x="133" y="507"/>
                </a:moveTo>
                <a:lnTo>
                  <a:pt x="133" y="505"/>
                </a:lnTo>
                <a:lnTo>
                  <a:pt x="133" y="507"/>
                </a:lnTo>
                <a:close/>
                <a:moveTo>
                  <a:pt x="130" y="501"/>
                </a:moveTo>
                <a:lnTo>
                  <a:pt x="130" y="502"/>
                </a:lnTo>
                <a:lnTo>
                  <a:pt x="130" y="504"/>
                </a:lnTo>
                <a:lnTo>
                  <a:pt x="128" y="504"/>
                </a:lnTo>
                <a:lnTo>
                  <a:pt x="127" y="504"/>
                </a:lnTo>
                <a:lnTo>
                  <a:pt x="125" y="505"/>
                </a:lnTo>
                <a:lnTo>
                  <a:pt x="127" y="505"/>
                </a:lnTo>
                <a:lnTo>
                  <a:pt x="128" y="505"/>
                </a:lnTo>
                <a:lnTo>
                  <a:pt x="130" y="505"/>
                </a:lnTo>
                <a:lnTo>
                  <a:pt x="130" y="504"/>
                </a:lnTo>
                <a:lnTo>
                  <a:pt x="130" y="502"/>
                </a:lnTo>
                <a:lnTo>
                  <a:pt x="130" y="504"/>
                </a:lnTo>
                <a:lnTo>
                  <a:pt x="131" y="502"/>
                </a:lnTo>
                <a:lnTo>
                  <a:pt x="131" y="504"/>
                </a:lnTo>
                <a:lnTo>
                  <a:pt x="131" y="502"/>
                </a:lnTo>
                <a:lnTo>
                  <a:pt x="133" y="502"/>
                </a:lnTo>
                <a:lnTo>
                  <a:pt x="133" y="501"/>
                </a:lnTo>
                <a:lnTo>
                  <a:pt x="135" y="501"/>
                </a:lnTo>
                <a:lnTo>
                  <a:pt x="135" y="502"/>
                </a:lnTo>
                <a:lnTo>
                  <a:pt x="135" y="504"/>
                </a:lnTo>
                <a:lnTo>
                  <a:pt x="133" y="504"/>
                </a:lnTo>
                <a:lnTo>
                  <a:pt x="131" y="504"/>
                </a:lnTo>
                <a:lnTo>
                  <a:pt x="131" y="505"/>
                </a:lnTo>
                <a:lnTo>
                  <a:pt x="131" y="507"/>
                </a:lnTo>
                <a:lnTo>
                  <a:pt x="130" y="507"/>
                </a:lnTo>
                <a:lnTo>
                  <a:pt x="128" y="507"/>
                </a:lnTo>
                <a:lnTo>
                  <a:pt x="128" y="509"/>
                </a:lnTo>
                <a:lnTo>
                  <a:pt x="127" y="509"/>
                </a:lnTo>
                <a:lnTo>
                  <a:pt x="127" y="510"/>
                </a:lnTo>
                <a:lnTo>
                  <a:pt x="125" y="510"/>
                </a:lnTo>
                <a:lnTo>
                  <a:pt x="125" y="512"/>
                </a:lnTo>
                <a:lnTo>
                  <a:pt x="125" y="513"/>
                </a:lnTo>
                <a:lnTo>
                  <a:pt x="123" y="513"/>
                </a:lnTo>
                <a:lnTo>
                  <a:pt x="123" y="515"/>
                </a:lnTo>
                <a:lnTo>
                  <a:pt x="123" y="517"/>
                </a:lnTo>
                <a:lnTo>
                  <a:pt x="123" y="518"/>
                </a:lnTo>
                <a:lnTo>
                  <a:pt x="122" y="518"/>
                </a:lnTo>
                <a:lnTo>
                  <a:pt x="122" y="520"/>
                </a:lnTo>
                <a:lnTo>
                  <a:pt x="122" y="521"/>
                </a:lnTo>
                <a:lnTo>
                  <a:pt x="120" y="521"/>
                </a:lnTo>
                <a:lnTo>
                  <a:pt x="120" y="523"/>
                </a:lnTo>
                <a:lnTo>
                  <a:pt x="119" y="523"/>
                </a:lnTo>
                <a:lnTo>
                  <a:pt x="119" y="525"/>
                </a:lnTo>
                <a:lnTo>
                  <a:pt x="117" y="525"/>
                </a:lnTo>
                <a:lnTo>
                  <a:pt x="117" y="523"/>
                </a:lnTo>
                <a:lnTo>
                  <a:pt x="117" y="521"/>
                </a:lnTo>
                <a:lnTo>
                  <a:pt x="115" y="521"/>
                </a:lnTo>
                <a:lnTo>
                  <a:pt x="117" y="521"/>
                </a:lnTo>
                <a:lnTo>
                  <a:pt x="117" y="520"/>
                </a:lnTo>
                <a:lnTo>
                  <a:pt x="117" y="518"/>
                </a:lnTo>
                <a:lnTo>
                  <a:pt x="117" y="517"/>
                </a:lnTo>
                <a:lnTo>
                  <a:pt x="115" y="517"/>
                </a:lnTo>
                <a:lnTo>
                  <a:pt x="117" y="517"/>
                </a:lnTo>
                <a:lnTo>
                  <a:pt x="115" y="515"/>
                </a:lnTo>
                <a:lnTo>
                  <a:pt x="117" y="515"/>
                </a:lnTo>
                <a:lnTo>
                  <a:pt x="117" y="513"/>
                </a:lnTo>
                <a:lnTo>
                  <a:pt x="119" y="513"/>
                </a:lnTo>
                <a:lnTo>
                  <a:pt x="117" y="513"/>
                </a:lnTo>
                <a:lnTo>
                  <a:pt x="119" y="512"/>
                </a:lnTo>
                <a:lnTo>
                  <a:pt x="119" y="510"/>
                </a:lnTo>
                <a:lnTo>
                  <a:pt x="120" y="510"/>
                </a:lnTo>
                <a:lnTo>
                  <a:pt x="122" y="509"/>
                </a:lnTo>
                <a:lnTo>
                  <a:pt x="120" y="509"/>
                </a:lnTo>
                <a:lnTo>
                  <a:pt x="120" y="510"/>
                </a:lnTo>
                <a:lnTo>
                  <a:pt x="119" y="510"/>
                </a:lnTo>
                <a:lnTo>
                  <a:pt x="117" y="510"/>
                </a:lnTo>
                <a:lnTo>
                  <a:pt x="117" y="512"/>
                </a:lnTo>
                <a:lnTo>
                  <a:pt x="115" y="512"/>
                </a:lnTo>
                <a:lnTo>
                  <a:pt x="114" y="512"/>
                </a:lnTo>
                <a:lnTo>
                  <a:pt x="114" y="510"/>
                </a:lnTo>
                <a:lnTo>
                  <a:pt x="114" y="512"/>
                </a:lnTo>
                <a:lnTo>
                  <a:pt x="114" y="510"/>
                </a:lnTo>
                <a:lnTo>
                  <a:pt x="115" y="510"/>
                </a:lnTo>
                <a:lnTo>
                  <a:pt x="115" y="509"/>
                </a:lnTo>
                <a:lnTo>
                  <a:pt x="117" y="509"/>
                </a:lnTo>
                <a:lnTo>
                  <a:pt x="117" y="507"/>
                </a:lnTo>
                <a:lnTo>
                  <a:pt x="119" y="507"/>
                </a:lnTo>
                <a:lnTo>
                  <a:pt x="120" y="507"/>
                </a:lnTo>
                <a:lnTo>
                  <a:pt x="122" y="507"/>
                </a:lnTo>
                <a:lnTo>
                  <a:pt x="123" y="507"/>
                </a:lnTo>
                <a:lnTo>
                  <a:pt x="123" y="505"/>
                </a:lnTo>
                <a:lnTo>
                  <a:pt x="122" y="505"/>
                </a:lnTo>
                <a:lnTo>
                  <a:pt x="122" y="504"/>
                </a:lnTo>
                <a:lnTo>
                  <a:pt x="122" y="505"/>
                </a:lnTo>
                <a:lnTo>
                  <a:pt x="120" y="505"/>
                </a:lnTo>
                <a:lnTo>
                  <a:pt x="120" y="507"/>
                </a:lnTo>
                <a:lnTo>
                  <a:pt x="120" y="505"/>
                </a:lnTo>
                <a:lnTo>
                  <a:pt x="119" y="505"/>
                </a:lnTo>
                <a:lnTo>
                  <a:pt x="119" y="507"/>
                </a:lnTo>
                <a:lnTo>
                  <a:pt x="117" y="507"/>
                </a:lnTo>
                <a:lnTo>
                  <a:pt x="117" y="505"/>
                </a:lnTo>
                <a:lnTo>
                  <a:pt x="117" y="504"/>
                </a:lnTo>
                <a:lnTo>
                  <a:pt x="115" y="504"/>
                </a:lnTo>
                <a:lnTo>
                  <a:pt x="115" y="502"/>
                </a:lnTo>
                <a:lnTo>
                  <a:pt x="117" y="502"/>
                </a:lnTo>
                <a:lnTo>
                  <a:pt x="119" y="502"/>
                </a:lnTo>
                <a:lnTo>
                  <a:pt x="119" y="501"/>
                </a:lnTo>
                <a:lnTo>
                  <a:pt x="120" y="501"/>
                </a:lnTo>
                <a:lnTo>
                  <a:pt x="122" y="501"/>
                </a:lnTo>
                <a:lnTo>
                  <a:pt x="123" y="501"/>
                </a:lnTo>
                <a:lnTo>
                  <a:pt x="125" y="501"/>
                </a:lnTo>
                <a:lnTo>
                  <a:pt x="127" y="501"/>
                </a:lnTo>
                <a:lnTo>
                  <a:pt x="128" y="501"/>
                </a:lnTo>
                <a:lnTo>
                  <a:pt x="130" y="501"/>
                </a:lnTo>
                <a:close/>
                <a:moveTo>
                  <a:pt x="211" y="489"/>
                </a:moveTo>
                <a:lnTo>
                  <a:pt x="213" y="489"/>
                </a:lnTo>
                <a:lnTo>
                  <a:pt x="213" y="491"/>
                </a:lnTo>
                <a:lnTo>
                  <a:pt x="215" y="491"/>
                </a:lnTo>
                <a:lnTo>
                  <a:pt x="216" y="491"/>
                </a:lnTo>
                <a:lnTo>
                  <a:pt x="218" y="493"/>
                </a:lnTo>
                <a:lnTo>
                  <a:pt x="219" y="493"/>
                </a:lnTo>
                <a:lnTo>
                  <a:pt x="219" y="494"/>
                </a:lnTo>
                <a:lnTo>
                  <a:pt x="221" y="494"/>
                </a:lnTo>
                <a:lnTo>
                  <a:pt x="221" y="496"/>
                </a:lnTo>
                <a:lnTo>
                  <a:pt x="223" y="496"/>
                </a:lnTo>
                <a:lnTo>
                  <a:pt x="223" y="497"/>
                </a:lnTo>
                <a:lnTo>
                  <a:pt x="224" y="497"/>
                </a:lnTo>
                <a:lnTo>
                  <a:pt x="226" y="497"/>
                </a:lnTo>
                <a:lnTo>
                  <a:pt x="224" y="499"/>
                </a:lnTo>
                <a:lnTo>
                  <a:pt x="226" y="499"/>
                </a:lnTo>
                <a:lnTo>
                  <a:pt x="227" y="499"/>
                </a:lnTo>
                <a:lnTo>
                  <a:pt x="227" y="501"/>
                </a:lnTo>
                <a:lnTo>
                  <a:pt x="229" y="501"/>
                </a:lnTo>
                <a:lnTo>
                  <a:pt x="229" y="499"/>
                </a:lnTo>
                <a:lnTo>
                  <a:pt x="231" y="499"/>
                </a:lnTo>
                <a:lnTo>
                  <a:pt x="232" y="499"/>
                </a:lnTo>
                <a:lnTo>
                  <a:pt x="232" y="497"/>
                </a:lnTo>
                <a:lnTo>
                  <a:pt x="234" y="497"/>
                </a:lnTo>
                <a:lnTo>
                  <a:pt x="235" y="497"/>
                </a:lnTo>
                <a:lnTo>
                  <a:pt x="237" y="497"/>
                </a:lnTo>
                <a:lnTo>
                  <a:pt x="239" y="499"/>
                </a:lnTo>
                <a:lnTo>
                  <a:pt x="240" y="499"/>
                </a:lnTo>
                <a:lnTo>
                  <a:pt x="240" y="497"/>
                </a:lnTo>
                <a:lnTo>
                  <a:pt x="242" y="497"/>
                </a:lnTo>
                <a:lnTo>
                  <a:pt x="240" y="497"/>
                </a:lnTo>
                <a:lnTo>
                  <a:pt x="240" y="496"/>
                </a:lnTo>
                <a:lnTo>
                  <a:pt x="242" y="496"/>
                </a:lnTo>
                <a:lnTo>
                  <a:pt x="242" y="494"/>
                </a:lnTo>
                <a:lnTo>
                  <a:pt x="243" y="494"/>
                </a:lnTo>
                <a:lnTo>
                  <a:pt x="245" y="494"/>
                </a:lnTo>
                <a:lnTo>
                  <a:pt x="247" y="494"/>
                </a:lnTo>
                <a:lnTo>
                  <a:pt x="247" y="496"/>
                </a:lnTo>
                <a:lnTo>
                  <a:pt x="247" y="497"/>
                </a:lnTo>
                <a:lnTo>
                  <a:pt x="248" y="497"/>
                </a:lnTo>
                <a:lnTo>
                  <a:pt x="248" y="499"/>
                </a:lnTo>
                <a:lnTo>
                  <a:pt x="248" y="501"/>
                </a:lnTo>
                <a:lnTo>
                  <a:pt x="250" y="502"/>
                </a:lnTo>
                <a:lnTo>
                  <a:pt x="250" y="504"/>
                </a:lnTo>
                <a:lnTo>
                  <a:pt x="250" y="505"/>
                </a:lnTo>
                <a:lnTo>
                  <a:pt x="250" y="507"/>
                </a:lnTo>
                <a:lnTo>
                  <a:pt x="251" y="507"/>
                </a:lnTo>
                <a:lnTo>
                  <a:pt x="251" y="509"/>
                </a:lnTo>
                <a:lnTo>
                  <a:pt x="253" y="509"/>
                </a:lnTo>
                <a:lnTo>
                  <a:pt x="253" y="510"/>
                </a:lnTo>
                <a:lnTo>
                  <a:pt x="255" y="510"/>
                </a:lnTo>
                <a:lnTo>
                  <a:pt x="255" y="512"/>
                </a:lnTo>
                <a:lnTo>
                  <a:pt x="256" y="512"/>
                </a:lnTo>
                <a:lnTo>
                  <a:pt x="256" y="513"/>
                </a:lnTo>
                <a:lnTo>
                  <a:pt x="258" y="513"/>
                </a:lnTo>
                <a:lnTo>
                  <a:pt x="259" y="515"/>
                </a:lnTo>
                <a:lnTo>
                  <a:pt x="261" y="515"/>
                </a:lnTo>
                <a:lnTo>
                  <a:pt x="261" y="517"/>
                </a:lnTo>
                <a:lnTo>
                  <a:pt x="263" y="517"/>
                </a:lnTo>
                <a:lnTo>
                  <a:pt x="263" y="518"/>
                </a:lnTo>
                <a:lnTo>
                  <a:pt x="264" y="518"/>
                </a:lnTo>
                <a:lnTo>
                  <a:pt x="264" y="520"/>
                </a:lnTo>
                <a:lnTo>
                  <a:pt x="266" y="520"/>
                </a:lnTo>
                <a:lnTo>
                  <a:pt x="266" y="521"/>
                </a:lnTo>
                <a:lnTo>
                  <a:pt x="267" y="523"/>
                </a:lnTo>
                <a:lnTo>
                  <a:pt x="269" y="523"/>
                </a:lnTo>
                <a:lnTo>
                  <a:pt x="269" y="525"/>
                </a:lnTo>
                <a:lnTo>
                  <a:pt x="271" y="526"/>
                </a:lnTo>
                <a:lnTo>
                  <a:pt x="272" y="528"/>
                </a:lnTo>
                <a:lnTo>
                  <a:pt x="274" y="528"/>
                </a:lnTo>
                <a:lnTo>
                  <a:pt x="274" y="529"/>
                </a:lnTo>
                <a:lnTo>
                  <a:pt x="275" y="529"/>
                </a:lnTo>
                <a:lnTo>
                  <a:pt x="275" y="531"/>
                </a:lnTo>
                <a:lnTo>
                  <a:pt x="277" y="531"/>
                </a:lnTo>
                <a:lnTo>
                  <a:pt x="277" y="533"/>
                </a:lnTo>
                <a:lnTo>
                  <a:pt x="279" y="533"/>
                </a:lnTo>
                <a:lnTo>
                  <a:pt x="280" y="534"/>
                </a:lnTo>
                <a:lnTo>
                  <a:pt x="282" y="536"/>
                </a:lnTo>
                <a:lnTo>
                  <a:pt x="283" y="537"/>
                </a:lnTo>
                <a:lnTo>
                  <a:pt x="285" y="539"/>
                </a:lnTo>
                <a:lnTo>
                  <a:pt x="287" y="541"/>
                </a:lnTo>
                <a:lnTo>
                  <a:pt x="288" y="541"/>
                </a:lnTo>
                <a:lnTo>
                  <a:pt x="288" y="542"/>
                </a:lnTo>
                <a:lnTo>
                  <a:pt x="290" y="542"/>
                </a:lnTo>
                <a:lnTo>
                  <a:pt x="290" y="544"/>
                </a:lnTo>
                <a:lnTo>
                  <a:pt x="291" y="544"/>
                </a:lnTo>
                <a:lnTo>
                  <a:pt x="291" y="545"/>
                </a:lnTo>
                <a:lnTo>
                  <a:pt x="293" y="545"/>
                </a:lnTo>
                <a:lnTo>
                  <a:pt x="295" y="547"/>
                </a:lnTo>
                <a:lnTo>
                  <a:pt x="296" y="549"/>
                </a:lnTo>
                <a:lnTo>
                  <a:pt x="298" y="550"/>
                </a:lnTo>
                <a:lnTo>
                  <a:pt x="299" y="550"/>
                </a:lnTo>
                <a:lnTo>
                  <a:pt x="299" y="552"/>
                </a:lnTo>
                <a:lnTo>
                  <a:pt x="301" y="553"/>
                </a:lnTo>
                <a:lnTo>
                  <a:pt x="301" y="555"/>
                </a:lnTo>
                <a:lnTo>
                  <a:pt x="303" y="555"/>
                </a:lnTo>
                <a:lnTo>
                  <a:pt x="303" y="557"/>
                </a:lnTo>
                <a:lnTo>
                  <a:pt x="304" y="557"/>
                </a:lnTo>
                <a:lnTo>
                  <a:pt x="304" y="558"/>
                </a:lnTo>
                <a:lnTo>
                  <a:pt x="304" y="557"/>
                </a:lnTo>
                <a:lnTo>
                  <a:pt x="306" y="557"/>
                </a:lnTo>
                <a:lnTo>
                  <a:pt x="307" y="557"/>
                </a:lnTo>
                <a:lnTo>
                  <a:pt x="309" y="557"/>
                </a:lnTo>
                <a:lnTo>
                  <a:pt x="311" y="557"/>
                </a:lnTo>
                <a:lnTo>
                  <a:pt x="312" y="557"/>
                </a:lnTo>
                <a:lnTo>
                  <a:pt x="312" y="558"/>
                </a:lnTo>
                <a:lnTo>
                  <a:pt x="314" y="558"/>
                </a:lnTo>
                <a:lnTo>
                  <a:pt x="315" y="558"/>
                </a:lnTo>
                <a:lnTo>
                  <a:pt x="317" y="558"/>
                </a:lnTo>
                <a:lnTo>
                  <a:pt x="317" y="560"/>
                </a:lnTo>
                <a:lnTo>
                  <a:pt x="319" y="560"/>
                </a:lnTo>
                <a:lnTo>
                  <a:pt x="320" y="560"/>
                </a:lnTo>
                <a:lnTo>
                  <a:pt x="320" y="561"/>
                </a:lnTo>
                <a:lnTo>
                  <a:pt x="322" y="561"/>
                </a:lnTo>
                <a:lnTo>
                  <a:pt x="322" y="563"/>
                </a:lnTo>
                <a:lnTo>
                  <a:pt x="322" y="565"/>
                </a:lnTo>
                <a:lnTo>
                  <a:pt x="323" y="565"/>
                </a:lnTo>
                <a:lnTo>
                  <a:pt x="323" y="566"/>
                </a:lnTo>
                <a:lnTo>
                  <a:pt x="325" y="566"/>
                </a:lnTo>
                <a:lnTo>
                  <a:pt x="325" y="568"/>
                </a:lnTo>
                <a:lnTo>
                  <a:pt x="327" y="568"/>
                </a:lnTo>
                <a:lnTo>
                  <a:pt x="327" y="569"/>
                </a:lnTo>
                <a:lnTo>
                  <a:pt x="327" y="571"/>
                </a:lnTo>
                <a:lnTo>
                  <a:pt x="328" y="571"/>
                </a:lnTo>
                <a:lnTo>
                  <a:pt x="328" y="573"/>
                </a:lnTo>
                <a:lnTo>
                  <a:pt x="328" y="574"/>
                </a:lnTo>
                <a:lnTo>
                  <a:pt x="330" y="576"/>
                </a:lnTo>
                <a:lnTo>
                  <a:pt x="330" y="577"/>
                </a:lnTo>
                <a:lnTo>
                  <a:pt x="330" y="579"/>
                </a:lnTo>
                <a:lnTo>
                  <a:pt x="331" y="579"/>
                </a:lnTo>
                <a:lnTo>
                  <a:pt x="330" y="579"/>
                </a:lnTo>
                <a:lnTo>
                  <a:pt x="331" y="579"/>
                </a:lnTo>
                <a:lnTo>
                  <a:pt x="331" y="581"/>
                </a:lnTo>
                <a:lnTo>
                  <a:pt x="333" y="581"/>
                </a:lnTo>
                <a:lnTo>
                  <a:pt x="333" y="582"/>
                </a:lnTo>
                <a:lnTo>
                  <a:pt x="335" y="582"/>
                </a:lnTo>
                <a:lnTo>
                  <a:pt x="335" y="584"/>
                </a:lnTo>
                <a:lnTo>
                  <a:pt x="335" y="585"/>
                </a:lnTo>
                <a:lnTo>
                  <a:pt x="336" y="585"/>
                </a:lnTo>
                <a:lnTo>
                  <a:pt x="336" y="587"/>
                </a:lnTo>
                <a:lnTo>
                  <a:pt x="336" y="589"/>
                </a:lnTo>
                <a:lnTo>
                  <a:pt x="336" y="590"/>
                </a:lnTo>
                <a:lnTo>
                  <a:pt x="338" y="592"/>
                </a:lnTo>
                <a:lnTo>
                  <a:pt x="338" y="593"/>
                </a:lnTo>
                <a:lnTo>
                  <a:pt x="338" y="595"/>
                </a:lnTo>
                <a:lnTo>
                  <a:pt x="338" y="597"/>
                </a:lnTo>
                <a:lnTo>
                  <a:pt x="339" y="597"/>
                </a:lnTo>
                <a:lnTo>
                  <a:pt x="339" y="598"/>
                </a:lnTo>
                <a:lnTo>
                  <a:pt x="338" y="598"/>
                </a:lnTo>
                <a:lnTo>
                  <a:pt x="339" y="598"/>
                </a:lnTo>
                <a:lnTo>
                  <a:pt x="339" y="600"/>
                </a:lnTo>
                <a:lnTo>
                  <a:pt x="339" y="601"/>
                </a:lnTo>
                <a:lnTo>
                  <a:pt x="339" y="603"/>
                </a:lnTo>
                <a:lnTo>
                  <a:pt x="339" y="605"/>
                </a:lnTo>
                <a:lnTo>
                  <a:pt x="341" y="606"/>
                </a:lnTo>
                <a:lnTo>
                  <a:pt x="341" y="608"/>
                </a:lnTo>
                <a:lnTo>
                  <a:pt x="343" y="608"/>
                </a:lnTo>
                <a:lnTo>
                  <a:pt x="343" y="609"/>
                </a:lnTo>
                <a:lnTo>
                  <a:pt x="343" y="611"/>
                </a:lnTo>
                <a:lnTo>
                  <a:pt x="343" y="613"/>
                </a:lnTo>
                <a:lnTo>
                  <a:pt x="344" y="613"/>
                </a:lnTo>
                <a:lnTo>
                  <a:pt x="344" y="614"/>
                </a:lnTo>
                <a:lnTo>
                  <a:pt x="346" y="616"/>
                </a:lnTo>
                <a:lnTo>
                  <a:pt x="346" y="617"/>
                </a:lnTo>
                <a:lnTo>
                  <a:pt x="347" y="619"/>
                </a:lnTo>
                <a:lnTo>
                  <a:pt x="347" y="621"/>
                </a:lnTo>
                <a:lnTo>
                  <a:pt x="347" y="622"/>
                </a:lnTo>
                <a:lnTo>
                  <a:pt x="347" y="624"/>
                </a:lnTo>
                <a:lnTo>
                  <a:pt x="347" y="625"/>
                </a:lnTo>
                <a:lnTo>
                  <a:pt x="349" y="627"/>
                </a:lnTo>
                <a:lnTo>
                  <a:pt x="349" y="629"/>
                </a:lnTo>
                <a:lnTo>
                  <a:pt x="349" y="630"/>
                </a:lnTo>
                <a:lnTo>
                  <a:pt x="349" y="632"/>
                </a:lnTo>
                <a:lnTo>
                  <a:pt x="349" y="633"/>
                </a:lnTo>
                <a:lnTo>
                  <a:pt x="349" y="635"/>
                </a:lnTo>
                <a:lnTo>
                  <a:pt x="349" y="637"/>
                </a:lnTo>
                <a:lnTo>
                  <a:pt x="349" y="638"/>
                </a:lnTo>
                <a:lnTo>
                  <a:pt x="349" y="640"/>
                </a:lnTo>
                <a:lnTo>
                  <a:pt x="349" y="641"/>
                </a:lnTo>
                <a:lnTo>
                  <a:pt x="349" y="643"/>
                </a:lnTo>
                <a:lnTo>
                  <a:pt x="351" y="645"/>
                </a:lnTo>
                <a:lnTo>
                  <a:pt x="351" y="646"/>
                </a:lnTo>
                <a:lnTo>
                  <a:pt x="351" y="648"/>
                </a:lnTo>
                <a:lnTo>
                  <a:pt x="351" y="649"/>
                </a:lnTo>
                <a:lnTo>
                  <a:pt x="351" y="651"/>
                </a:lnTo>
                <a:lnTo>
                  <a:pt x="351" y="653"/>
                </a:lnTo>
                <a:lnTo>
                  <a:pt x="351" y="654"/>
                </a:lnTo>
                <a:lnTo>
                  <a:pt x="351" y="656"/>
                </a:lnTo>
                <a:lnTo>
                  <a:pt x="351" y="657"/>
                </a:lnTo>
                <a:lnTo>
                  <a:pt x="351" y="659"/>
                </a:lnTo>
                <a:lnTo>
                  <a:pt x="351" y="661"/>
                </a:lnTo>
                <a:lnTo>
                  <a:pt x="351" y="662"/>
                </a:lnTo>
                <a:lnTo>
                  <a:pt x="351" y="664"/>
                </a:lnTo>
                <a:lnTo>
                  <a:pt x="351" y="665"/>
                </a:lnTo>
                <a:lnTo>
                  <a:pt x="351" y="667"/>
                </a:lnTo>
                <a:lnTo>
                  <a:pt x="351" y="669"/>
                </a:lnTo>
                <a:lnTo>
                  <a:pt x="351" y="670"/>
                </a:lnTo>
                <a:lnTo>
                  <a:pt x="351" y="672"/>
                </a:lnTo>
                <a:lnTo>
                  <a:pt x="351" y="673"/>
                </a:lnTo>
                <a:lnTo>
                  <a:pt x="351" y="675"/>
                </a:lnTo>
                <a:lnTo>
                  <a:pt x="351" y="677"/>
                </a:lnTo>
                <a:lnTo>
                  <a:pt x="351" y="678"/>
                </a:lnTo>
                <a:lnTo>
                  <a:pt x="351" y="680"/>
                </a:lnTo>
                <a:lnTo>
                  <a:pt x="349" y="680"/>
                </a:lnTo>
                <a:lnTo>
                  <a:pt x="351" y="680"/>
                </a:lnTo>
                <a:lnTo>
                  <a:pt x="351" y="681"/>
                </a:lnTo>
                <a:lnTo>
                  <a:pt x="349" y="681"/>
                </a:lnTo>
                <a:lnTo>
                  <a:pt x="349" y="683"/>
                </a:lnTo>
                <a:lnTo>
                  <a:pt x="349" y="685"/>
                </a:lnTo>
                <a:lnTo>
                  <a:pt x="347" y="686"/>
                </a:lnTo>
                <a:lnTo>
                  <a:pt x="347" y="685"/>
                </a:lnTo>
                <a:lnTo>
                  <a:pt x="346" y="685"/>
                </a:lnTo>
                <a:lnTo>
                  <a:pt x="346" y="686"/>
                </a:lnTo>
                <a:lnTo>
                  <a:pt x="346" y="688"/>
                </a:lnTo>
                <a:lnTo>
                  <a:pt x="346" y="689"/>
                </a:lnTo>
                <a:lnTo>
                  <a:pt x="346" y="691"/>
                </a:lnTo>
                <a:lnTo>
                  <a:pt x="346" y="693"/>
                </a:lnTo>
                <a:lnTo>
                  <a:pt x="346" y="694"/>
                </a:lnTo>
                <a:lnTo>
                  <a:pt x="346" y="696"/>
                </a:lnTo>
                <a:lnTo>
                  <a:pt x="346" y="697"/>
                </a:lnTo>
                <a:lnTo>
                  <a:pt x="346" y="699"/>
                </a:lnTo>
                <a:lnTo>
                  <a:pt x="346" y="701"/>
                </a:lnTo>
                <a:lnTo>
                  <a:pt x="346" y="702"/>
                </a:lnTo>
                <a:lnTo>
                  <a:pt x="346" y="704"/>
                </a:lnTo>
                <a:lnTo>
                  <a:pt x="346" y="705"/>
                </a:lnTo>
                <a:lnTo>
                  <a:pt x="346" y="707"/>
                </a:lnTo>
                <a:lnTo>
                  <a:pt x="346" y="709"/>
                </a:lnTo>
                <a:lnTo>
                  <a:pt x="344" y="709"/>
                </a:lnTo>
                <a:lnTo>
                  <a:pt x="344" y="707"/>
                </a:lnTo>
                <a:lnTo>
                  <a:pt x="344" y="709"/>
                </a:lnTo>
                <a:lnTo>
                  <a:pt x="344" y="710"/>
                </a:lnTo>
                <a:lnTo>
                  <a:pt x="344" y="712"/>
                </a:lnTo>
                <a:lnTo>
                  <a:pt x="344" y="713"/>
                </a:lnTo>
                <a:lnTo>
                  <a:pt x="346" y="715"/>
                </a:lnTo>
                <a:lnTo>
                  <a:pt x="344" y="715"/>
                </a:lnTo>
                <a:lnTo>
                  <a:pt x="346" y="715"/>
                </a:lnTo>
                <a:lnTo>
                  <a:pt x="344" y="715"/>
                </a:lnTo>
                <a:lnTo>
                  <a:pt x="346" y="715"/>
                </a:lnTo>
                <a:lnTo>
                  <a:pt x="344" y="715"/>
                </a:lnTo>
                <a:lnTo>
                  <a:pt x="346" y="717"/>
                </a:lnTo>
                <a:lnTo>
                  <a:pt x="344" y="717"/>
                </a:lnTo>
                <a:lnTo>
                  <a:pt x="344" y="718"/>
                </a:lnTo>
                <a:lnTo>
                  <a:pt x="344" y="720"/>
                </a:lnTo>
                <a:lnTo>
                  <a:pt x="346" y="720"/>
                </a:lnTo>
                <a:lnTo>
                  <a:pt x="344" y="720"/>
                </a:lnTo>
                <a:lnTo>
                  <a:pt x="344" y="721"/>
                </a:lnTo>
                <a:lnTo>
                  <a:pt x="344" y="723"/>
                </a:lnTo>
                <a:lnTo>
                  <a:pt x="344" y="725"/>
                </a:lnTo>
                <a:lnTo>
                  <a:pt x="344" y="726"/>
                </a:lnTo>
                <a:lnTo>
                  <a:pt x="344" y="728"/>
                </a:lnTo>
                <a:lnTo>
                  <a:pt x="343" y="728"/>
                </a:lnTo>
                <a:lnTo>
                  <a:pt x="343" y="729"/>
                </a:lnTo>
                <a:lnTo>
                  <a:pt x="343" y="731"/>
                </a:lnTo>
                <a:lnTo>
                  <a:pt x="343" y="733"/>
                </a:lnTo>
                <a:lnTo>
                  <a:pt x="343" y="734"/>
                </a:lnTo>
                <a:lnTo>
                  <a:pt x="343" y="736"/>
                </a:lnTo>
                <a:lnTo>
                  <a:pt x="341" y="736"/>
                </a:lnTo>
                <a:lnTo>
                  <a:pt x="341" y="737"/>
                </a:lnTo>
                <a:lnTo>
                  <a:pt x="341" y="739"/>
                </a:lnTo>
                <a:lnTo>
                  <a:pt x="341" y="741"/>
                </a:lnTo>
                <a:lnTo>
                  <a:pt x="341" y="742"/>
                </a:lnTo>
                <a:lnTo>
                  <a:pt x="341" y="744"/>
                </a:lnTo>
                <a:lnTo>
                  <a:pt x="341" y="745"/>
                </a:lnTo>
                <a:lnTo>
                  <a:pt x="341" y="747"/>
                </a:lnTo>
                <a:lnTo>
                  <a:pt x="339" y="747"/>
                </a:lnTo>
                <a:lnTo>
                  <a:pt x="339" y="749"/>
                </a:lnTo>
                <a:lnTo>
                  <a:pt x="339" y="750"/>
                </a:lnTo>
                <a:lnTo>
                  <a:pt x="339" y="752"/>
                </a:lnTo>
                <a:lnTo>
                  <a:pt x="339" y="753"/>
                </a:lnTo>
                <a:lnTo>
                  <a:pt x="338" y="753"/>
                </a:lnTo>
                <a:lnTo>
                  <a:pt x="338" y="755"/>
                </a:lnTo>
                <a:lnTo>
                  <a:pt x="336" y="755"/>
                </a:lnTo>
                <a:lnTo>
                  <a:pt x="336" y="753"/>
                </a:lnTo>
                <a:lnTo>
                  <a:pt x="336" y="755"/>
                </a:lnTo>
                <a:lnTo>
                  <a:pt x="336" y="753"/>
                </a:lnTo>
                <a:lnTo>
                  <a:pt x="335" y="753"/>
                </a:lnTo>
                <a:lnTo>
                  <a:pt x="335" y="752"/>
                </a:lnTo>
                <a:lnTo>
                  <a:pt x="335" y="750"/>
                </a:lnTo>
                <a:lnTo>
                  <a:pt x="336" y="750"/>
                </a:lnTo>
                <a:lnTo>
                  <a:pt x="336" y="749"/>
                </a:lnTo>
                <a:lnTo>
                  <a:pt x="335" y="749"/>
                </a:lnTo>
                <a:lnTo>
                  <a:pt x="335" y="747"/>
                </a:lnTo>
                <a:lnTo>
                  <a:pt x="333" y="747"/>
                </a:lnTo>
                <a:lnTo>
                  <a:pt x="333" y="745"/>
                </a:lnTo>
                <a:lnTo>
                  <a:pt x="331" y="745"/>
                </a:lnTo>
                <a:lnTo>
                  <a:pt x="331" y="747"/>
                </a:lnTo>
                <a:lnTo>
                  <a:pt x="333" y="749"/>
                </a:lnTo>
                <a:lnTo>
                  <a:pt x="333" y="750"/>
                </a:lnTo>
                <a:lnTo>
                  <a:pt x="333" y="752"/>
                </a:lnTo>
                <a:lnTo>
                  <a:pt x="333" y="753"/>
                </a:lnTo>
                <a:lnTo>
                  <a:pt x="333" y="755"/>
                </a:lnTo>
                <a:lnTo>
                  <a:pt x="335" y="755"/>
                </a:lnTo>
                <a:lnTo>
                  <a:pt x="335" y="757"/>
                </a:lnTo>
                <a:lnTo>
                  <a:pt x="335" y="758"/>
                </a:lnTo>
                <a:lnTo>
                  <a:pt x="335" y="760"/>
                </a:lnTo>
                <a:lnTo>
                  <a:pt x="336" y="760"/>
                </a:lnTo>
                <a:lnTo>
                  <a:pt x="336" y="761"/>
                </a:lnTo>
                <a:lnTo>
                  <a:pt x="335" y="761"/>
                </a:lnTo>
                <a:lnTo>
                  <a:pt x="335" y="763"/>
                </a:lnTo>
                <a:lnTo>
                  <a:pt x="336" y="763"/>
                </a:lnTo>
                <a:lnTo>
                  <a:pt x="336" y="765"/>
                </a:lnTo>
                <a:lnTo>
                  <a:pt x="335" y="765"/>
                </a:lnTo>
                <a:lnTo>
                  <a:pt x="336" y="765"/>
                </a:lnTo>
                <a:lnTo>
                  <a:pt x="336" y="766"/>
                </a:lnTo>
                <a:lnTo>
                  <a:pt x="336" y="768"/>
                </a:lnTo>
                <a:lnTo>
                  <a:pt x="336" y="769"/>
                </a:lnTo>
                <a:lnTo>
                  <a:pt x="336" y="771"/>
                </a:lnTo>
                <a:lnTo>
                  <a:pt x="338" y="771"/>
                </a:lnTo>
                <a:lnTo>
                  <a:pt x="338" y="773"/>
                </a:lnTo>
                <a:lnTo>
                  <a:pt x="338" y="774"/>
                </a:lnTo>
                <a:lnTo>
                  <a:pt x="338" y="776"/>
                </a:lnTo>
                <a:lnTo>
                  <a:pt x="336" y="776"/>
                </a:lnTo>
                <a:lnTo>
                  <a:pt x="336" y="774"/>
                </a:lnTo>
                <a:lnTo>
                  <a:pt x="335" y="774"/>
                </a:lnTo>
                <a:lnTo>
                  <a:pt x="335" y="773"/>
                </a:lnTo>
                <a:lnTo>
                  <a:pt x="335" y="774"/>
                </a:lnTo>
                <a:lnTo>
                  <a:pt x="335" y="776"/>
                </a:lnTo>
                <a:lnTo>
                  <a:pt x="336" y="776"/>
                </a:lnTo>
                <a:lnTo>
                  <a:pt x="336" y="777"/>
                </a:lnTo>
                <a:lnTo>
                  <a:pt x="335" y="777"/>
                </a:lnTo>
                <a:lnTo>
                  <a:pt x="335" y="779"/>
                </a:lnTo>
                <a:lnTo>
                  <a:pt x="335" y="781"/>
                </a:lnTo>
                <a:lnTo>
                  <a:pt x="335" y="779"/>
                </a:lnTo>
                <a:lnTo>
                  <a:pt x="333" y="779"/>
                </a:lnTo>
                <a:lnTo>
                  <a:pt x="333" y="781"/>
                </a:lnTo>
                <a:lnTo>
                  <a:pt x="331" y="781"/>
                </a:lnTo>
                <a:lnTo>
                  <a:pt x="330" y="781"/>
                </a:lnTo>
                <a:lnTo>
                  <a:pt x="328" y="781"/>
                </a:lnTo>
                <a:lnTo>
                  <a:pt x="328" y="782"/>
                </a:lnTo>
                <a:lnTo>
                  <a:pt x="327" y="782"/>
                </a:lnTo>
                <a:lnTo>
                  <a:pt x="327" y="784"/>
                </a:lnTo>
                <a:lnTo>
                  <a:pt x="327" y="785"/>
                </a:lnTo>
                <a:lnTo>
                  <a:pt x="325" y="785"/>
                </a:lnTo>
                <a:lnTo>
                  <a:pt x="323" y="785"/>
                </a:lnTo>
                <a:lnTo>
                  <a:pt x="323" y="787"/>
                </a:lnTo>
                <a:lnTo>
                  <a:pt x="322" y="787"/>
                </a:lnTo>
                <a:lnTo>
                  <a:pt x="322" y="789"/>
                </a:lnTo>
                <a:lnTo>
                  <a:pt x="322" y="790"/>
                </a:lnTo>
                <a:lnTo>
                  <a:pt x="322" y="792"/>
                </a:lnTo>
                <a:lnTo>
                  <a:pt x="322" y="793"/>
                </a:lnTo>
                <a:lnTo>
                  <a:pt x="320" y="793"/>
                </a:lnTo>
                <a:lnTo>
                  <a:pt x="320" y="795"/>
                </a:lnTo>
                <a:lnTo>
                  <a:pt x="322" y="795"/>
                </a:lnTo>
                <a:lnTo>
                  <a:pt x="320" y="795"/>
                </a:lnTo>
                <a:lnTo>
                  <a:pt x="320" y="797"/>
                </a:lnTo>
                <a:lnTo>
                  <a:pt x="320" y="795"/>
                </a:lnTo>
                <a:lnTo>
                  <a:pt x="320" y="797"/>
                </a:lnTo>
                <a:lnTo>
                  <a:pt x="319" y="797"/>
                </a:lnTo>
                <a:lnTo>
                  <a:pt x="317" y="797"/>
                </a:lnTo>
                <a:lnTo>
                  <a:pt x="317" y="798"/>
                </a:lnTo>
                <a:lnTo>
                  <a:pt x="315" y="798"/>
                </a:lnTo>
                <a:lnTo>
                  <a:pt x="314" y="798"/>
                </a:lnTo>
                <a:lnTo>
                  <a:pt x="314" y="797"/>
                </a:lnTo>
                <a:lnTo>
                  <a:pt x="312" y="797"/>
                </a:lnTo>
                <a:lnTo>
                  <a:pt x="311" y="797"/>
                </a:lnTo>
                <a:lnTo>
                  <a:pt x="311" y="795"/>
                </a:lnTo>
                <a:lnTo>
                  <a:pt x="311" y="797"/>
                </a:lnTo>
                <a:lnTo>
                  <a:pt x="309" y="797"/>
                </a:lnTo>
                <a:lnTo>
                  <a:pt x="309" y="795"/>
                </a:lnTo>
                <a:lnTo>
                  <a:pt x="309" y="793"/>
                </a:lnTo>
                <a:lnTo>
                  <a:pt x="309" y="795"/>
                </a:lnTo>
                <a:lnTo>
                  <a:pt x="307" y="795"/>
                </a:lnTo>
                <a:lnTo>
                  <a:pt x="307" y="797"/>
                </a:lnTo>
                <a:lnTo>
                  <a:pt x="309" y="797"/>
                </a:lnTo>
                <a:lnTo>
                  <a:pt x="311" y="797"/>
                </a:lnTo>
                <a:lnTo>
                  <a:pt x="311" y="798"/>
                </a:lnTo>
                <a:lnTo>
                  <a:pt x="312" y="798"/>
                </a:lnTo>
                <a:lnTo>
                  <a:pt x="312" y="800"/>
                </a:lnTo>
                <a:lnTo>
                  <a:pt x="314" y="800"/>
                </a:lnTo>
                <a:lnTo>
                  <a:pt x="314" y="801"/>
                </a:lnTo>
                <a:lnTo>
                  <a:pt x="315" y="801"/>
                </a:lnTo>
                <a:lnTo>
                  <a:pt x="317" y="801"/>
                </a:lnTo>
                <a:lnTo>
                  <a:pt x="319" y="801"/>
                </a:lnTo>
                <a:lnTo>
                  <a:pt x="319" y="800"/>
                </a:lnTo>
                <a:lnTo>
                  <a:pt x="320" y="800"/>
                </a:lnTo>
                <a:lnTo>
                  <a:pt x="320" y="798"/>
                </a:lnTo>
                <a:lnTo>
                  <a:pt x="322" y="797"/>
                </a:lnTo>
                <a:lnTo>
                  <a:pt x="322" y="795"/>
                </a:lnTo>
                <a:lnTo>
                  <a:pt x="323" y="795"/>
                </a:lnTo>
                <a:lnTo>
                  <a:pt x="323" y="793"/>
                </a:lnTo>
                <a:lnTo>
                  <a:pt x="325" y="793"/>
                </a:lnTo>
                <a:lnTo>
                  <a:pt x="323" y="793"/>
                </a:lnTo>
                <a:lnTo>
                  <a:pt x="323" y="792"/>
                </a:lnTo>
                <a:lnTo>
                  <a:pt x="325" y="792"/>
                </a:lnTo>
                <a:lnTo>
                  <a:pt x="323" y="792"/>
                </a:lnTo>
                <a:lnTo>
                  <a:pt x="325" y="792"/>
                </a:lnTo>
                <a:lnTo>
                  <a:pt x="323" y="792"/>
                </a:lnTo>
                <a:lnTo>
                  <a:pt x="323" y="790"/>
                </a:lnTo>
                <a:lnTo>
                  <a:pt x="325" y="790"/>
                </a:lnTo>
                <a:lnTo>
                  <a:pt x="323" y="790"/>
                </a:lnTo>
                <a:lnTo>
                  <a:pt x="323" y="789"/>
                </a:lnTo>
                <a:lnTo>
                  <a:pt x="325" y="789"/>
                </a:lnTo>
                <a:lnTo>
                  <a:pt x="327" y="789"/>
                </a:lnTo>
                <a:lnTo>
                  <a:pt x="327" y="787"/>
                </a:lnTo>
                <a:lnTo>
                  <a:pt x="328" y="787"/>
                </a:lnTo>
                <a:lnTo>
                  <a:pt x="328" y="785"/>
                </a:lnTo>
                <a:lnTo>
                  <a:pt x="328" y="784"/>
                </a:lnTo>
                <a:lnTo>
                  <a:pt x="330" y="784"/>
                </a:lnTo>
                <a:lnTo>
                  <a:pt x="330" y="782"/>
                </a:lnTo>
                <a:lnTo>
                  <a:pt x="331" y="782"/>
                </a:lnTo>
                <a:lnTo>
                  <a:pt x="333" y="782"/>
                </a:lnTo>
                <a:lnTo>
                  <a:pt x="333" y="784"/>
                </a:lnTo>
                <a:lnTo>
                  <a:pt x="335" y="784"/>
                </a:lnTo>
                <a:lnTo>
                  <a:pt x="335" y="782"/>
                </a:lnTo>
                <a:lnTo>
                  <a:pt x="336" y="782"/>
                </a:lnTo>
                <a:lnTo>
                  <a:pt x="336" y="784"/>
                </a:lnTo>
                <a:lnTo>
                  <a:pt x="338" y="784"/>
                </a:lnTo>
                <a:lnTo>
                  <a:pt x="338" y="785"/>
                </a:lnTo>
                <a:lnTo>
                  <a:pt x="336" y="785"/>
                </a:lnTo>
                <a:lnTo>
                  <a:pt x="336" y="787"/>
                </a:lnTo>
                <a:lnTo>
                  <a:pt x="336" y="789"/>
                </a:lnTo>
                <a:lnTo>
                  <a:pt x="336" y="790"/>
                </a:lnTo>
                <a:lnTo>
                  <a:pt x="336" y="792"/>
                </a:lnTo>
                <a:lnTo>
                  <a:pt x="335" y="792"/>
                </a:lnTo>
                <a:lnTo>
                  <a:pt x="335" y="793"/>
                </a:lnTo>
                <a:lnTo>
                  <a:pt x="333" y="793"/>
                </a:lnTo>
                <a:lnTo>
                  <a:pt x="333" y="795"/>
                </a:lnTo>
                <a:lnTo>
                  <a:pt x="333" y="797"/>
                </a:lnTo>
                <a:lnTo>
                  <a:pt x="333" y="795"/>
                </a:lnTo>
                <a:lnTo>
                  <a:pt x="333" y="797"/>
                </a:lnTo>
                <a:lnTo>
                  <a:pt x="335" y="798"/>
                </a:lnTo>
                <a:lnTo>
                  <a:pt x="333" y="798"/>
                </a:lnTo>
                <a:lnTo>
                  <a:pt x="335" y="798"/>
                </a:lnTo>
                <a:lnTo>
                  <a:pt x="333" y="798"/>
                </a:lnTo>
                <a:lnTo>
                  <a:pt x="333" y="800"/>
                </a:lnTo>
                <a:lnTo>
                  <a:pt x="333" y="801"/>
                </a:lnTo>
                <a:lnTo>
                  <a:pt x="331" y="801"/>
                </a:lnTo>
                <a:lnTo>
                  <a:pt x="331" y="803"/>
                </a:lnTo>
                <a:lnTo>
                  <a:pt x="331" y="805"/>
                </a:lnTo>
                <a:lnTo>
                  <a:pt x="331" y="806"/>
                </a:lnTo>
                <a:lnTo>
                  <a:pt x="331" y="808"/>
                </a:lnTo>
                <a:lnTo>
                  <a:pt x="331" y="806"/>
                </a:lnTo>
                <a:lnTo>
                  <a:pt x="331" y="808"/>
                </a:lnTo>
                <a:lnTo>
                  <a:pt x="331" y="809"/>
                </a:lnTo>
                <a:lnTo>
                  <a:pt x="331" y="811"/>
                </a:lnTo>
                <a:lnTo>
                  <a:pt x="330" y="811"/>
                </a:lnTo>
                <a:lnTo>
                  <a:pt x="328" y="811"/>
                </a:lnTo>
                <a:lnTo>
                  <a:pt x="327" y="811"/>
                </a:lnTo>
                <a:lnTo>
                  <a:pt x="328" y="811"/>
                </a:lnTo>
                <a:lnTo>
                  <a:pt x="327" y="811"/>
                </a:lnTo>
                <a:lnTo>
                  <a:pt x="328" y="811"/>
                </a:lnTo>
                <a:lnTo>
                  <a:pt x="327" y="811"/>
                </a:lnTo>
                <a:lnTo>
                  <a:pt x="325" y="811"/>
                </a:lnTo>
                <a:lnTo>
                  <a:pt x="323" y="811"/>
                </a:lnTo>
                <a:lnTo>
                  <a:pt x="323" y="809"/>
                </a:lnTo>
                <a:lnTo>
                  <a:pt x="322" y="809"/>
                </a:lnTo>
                <a:lnTo>
                  <a:pt x="322" y="808"/>
                </a:lnTo>
                <a:lnTo>
                  <a:pt x="320" y="808"/>
                </a:lnTo>
                <a:lnTo>
                  <a:pt x="320" y="809"/>
                </a:lnTo>
                <a:lnTo>
                  <a:pt x="319" y="809"/>
                </a:lnTo>
                <a:lnTo>
                  <a:pt x="319" y="808"/>
                </a:lnTo>
                <a:lnTo>
                  <a:pt x="317" y="808"/>
                </a:lnTo>
                <a:lnTo>
                  <a:pt x="315" y="808"/>
                </a:lnTo>
                <a:lnTo>
                  <a:pt x="314" y="808"/>
                </a:lnTo>
                <a:lnTo>
                  <a:pt x="314" y="809"/>
                </a:lnTo>
                <a:lnTo>
                  <a:pt x="314" y="808"/>
                </a:lnTo>
                <a:lnTo>
                  <a:pt x="312" y="808"/>
                </a:lnTo>
                <a:lnTo>
                  <a:pt x="312" y="809"/>
                </a:lnTo>
                <a:lnTo>
                  <a:pt x="311" y="809"/>
                </a:lnTo>
                <a:lnTo>
                  <a:pt x="311" y="808"/>
                </a:lnTo>
                <a:lnTo>
                  <a:pt x="311" y="809"/>
                </a:lnTo>
                <a:lnTo>
                  <a:pt x="309" y="809"/>
                </a:lnTo>
                <a:lnTo>
                  <a:pt x="307" y="809"/>
                </a:lnTo>
                <a:lnTo>
                  <a:pt x="306" y="809"/>
                </a:lnTo>
                <a:lnTo>
                  <a:pt x="304" y="809"/>
                </a:lnTo>
                <a:lnTo>
                  <a:pt x="303" y="811"/>
                </a:lnTo>
                <a:lnTo>
                  <a:pt x="301" y="811"/>
                </a:lnTo>
                <a:lnTo>
                  <a:pt x="301" y="809"/>
                </a:lnTo>
                <a:lnTo>
                  <a:pt x="299" y="809"/>
                </a:lnTo>
                <a:lnTo>
                  <a:pt x="299" y="808"/>
                </a:lnTo>
                <a:lnTo>
                  <a:pt x="298" y="808"/>
                </a:lnTo>
                <a:lnTo>
                  <a:pt x="299" y="808"/>
                </a:lnTo>
                <a:lnTo>
                  <a:pt x="299" y="806"/>
                </a:lnTo>
                <a:lnTo>
                  <a:pt x="298" y="806"/>
                </a:lnTo>
                <a:lnTo>
                  <a:pt x="298" y="808"/>
                </a:lnTo>
                <a:lnTo>
                  <a:pt x="298" y="809"/>
                </a:lnTo>
                <a:lnTo>
                  <a:pt x="296" y="811"/>
                </a:lnTo>
                <a:lnTo>
                  <a:pt x="295" y="811"/>
                </a:lnTo>
                <a:lnTo>
                  <a:pt x="295" y="813"/>
                </a:lnTo>
                <a:lnTo>
                  <a:pt x="293" y="813"/>
                </a:lnTo>
                <a:lnTo>
                  <a:pt x="291" y="813"/>
                </a:lnTo>
                <a:lnTo>
                  <a:pt x="290" y="813"/>
                </a:lnTo>
                <a:lnTo>
                  <a:pt x="288" y="813"/>
                </a:lnTo>
                <a:lnTo>
                  <a:pt x="287" y="813"/>
                </a:lnTo>
                <a:lnTo>
                  <a:pt x="287" y="814"/>
                </a:lnTo>
                <a:lnTo>
                  <a:pt x="287" y="813"/>
                </a:lnTo>
                <a:lnTo>
                  <a:pt x="287" y="811"/>
                </a:lnTo>
                <a:lnTo>
                  <a:pt x="285" y="811"/>
                </a:lnTo>
                <a:lnTo>
                  <a:pt x="287" y="811"/>
                </a:lnTo>
                <a:lnTo>
                  <a:pt x="285" y="811"/>
                </a:lnTo>
                <a:lnTo>
                  <a:pt x="285" y="809"/>
                </a:lnTo>
                <a:lnTo>
                  <a:pt x="287" y="809"/>
                </a:lnTo>
                <a:lnTo>
                  <a:pt x="285" y="809"/>
                </a:lnTo>
                <a:lnTo>
                  <a:pt x="285" y="808"/>
                </a:lnTo>
                <a:lnTo>
                  <a:pt x="287" y="808"/>
                </a:lnTo>
                <a:lnTo>
                  <a:pt x="287" y="806"/>
                </a:lnTo>
                <a:lnTo>
                  <a:pt x="287" y="805"/>
                </a:lnTo>
                <a:lnTo>
                  <a:pt x="287" y="803"/>
                </a:lnTo>
                <a:lnTo>
                  <a:pt x="287" y="801"/>
                </a:lnTo>
                <a:lnTo>
                  <a:pt x="287" y="800"/>
                </a:lnTo>
                <a:lnTo>
                  <a:pt x="287" y="798"/>
                </a:lnTo>
                <a:lnTo>
                  <a:pt x="287" y="800"/>
                </a:lnTo>
                <a:lnTo>
                  <a:pt x="287" y="798"/>
                </a:lnTo>
                <a:lnTo>
                  <a:pt x="287" y="797"/>
                </a:lnTo>
                <a:lnTo>
                  <a:pt x="288" y="797"/>
                </a:lnTo>
                <a:lnTo>
                  <a:pt x="287" y="797"/>
                </a:lnTo>
                <a:lnTo>
                  <a:pt x="288" y="797"/>
                </a:lnTo>
                <a:lnTo>
                  <a:pt x="288" y="795"/>
                </a:lnTo>
                <a:lnTo>
                  <a:pt x="288" y="793"/>
                </a:lnTo>
                <a:lnTo>
                  <a:pt x="288" y="792"/>
                </a:lnTo>
                <a:lnTo>
                  <a:pt x="288" y="790"/>
                </a:lnTo>
                <a:lnTo>
                  <a:pt x="288" y="792"/>
                </a:lnTo>
                <a:lnTo>
                  <a:pt x="287" y="790"/>
                </a:lnTo>
                <a:lnTo>
                  <a:pt x="288" y="790"/>
                </a:lnTo>
                <a:lnTo>
                  <a:pt x="287" y="790"/>
                </a:lnTo>
                <a:lnTo>
                  <a:pt x="288" y="790"/>
                </a:lnTo>
                <a:lnTo>
                  <a:pt x="287" y="790"/>
                </a:lnTo>
                <a:lnTo>
                  <a:pt x="287" y="789"/>
                </a:lnTo>
                <a:lnTo>
                  <a:pt x="288" y="789"/>
                </a:lnTo>
                <a:lnTo>
                  <a:pt x="290" y="789"/>
                </a:lnTo>
                <a:lnTo>
                  <a:pt x="291" y="789"/>
                </a:lnTo>
                <a:lnTo>
                  <a:pt x="293" y="789"/>
                </a:lnTo>
                <a:lnTo>
                  <a:pt x="291" y="789"/>
                </a:lnTo>
                <a:lnTo>
                  <a:pt x="291" y="787"/>
                </a:lnTo>
                <a:lnTo>
                  <a:pt x="291" y="789"/>
                </a:lnTo>
                <a:lnTo>
                  <a:pt x="291" y="787"/>
                </a:lnTo>
                <a:lnTo>
                  <a:pt x="290" y="787"/>
                </a:lnTo>
                <a:lnTo>
                  <a:pt x="290" y="785"/>
                </a:lnTo>
                <a:lnTo>
                  <a:pt x="290" y="784"/>
                </a:lnTo>
                <a:lnTo>
                  <a:pt x="291" y="784"/>
                </a:lnTo>
                <a:lnTo>
                  <a:pt x="291" y="785"/>
                </a:lnTo>
                <a:lnTo>
                  <a:pt x="291" y="784"/>
                </a:lnTo>
                <a:lnTo>
                  <a:pt x="291" y="782"/>
                </a:lnTo>
                <a:lnTo>
                  <a:pt x="291" y="781"/>
                </a:lnTo>
                <a:lnTo>
                  <a:pt x="291" y="779"/>
                </a:lnTo>
                <a:lnTo>
                  <a:pt x="290" y="779"/>
                </a:lnTo>
                <a:lnTo>
                  <a:pt x="290" y="777"/>
                </a:lnTo>
                <a:lnTo>
                  <a:pt x="291" y="777"/>
                </a:lnTo>
                <a:lnTo>
                  <a:pt x="291" y="776"/>
                </a:lnTo>
                <a:lnTo>
                  <a:pt x="290" y="776"/>
                </a:lnTo>
                <a:lnTo>
                  <a:pt x="291" y="776"/>
                </a:lnTo>
                <a:lnTo>
                  <a:pt x="290" y="776"/>
                </a:lnTo>
                <a:lnTo>
                  <a:pt x="290" y="774"/>
                </a:lnTo>
                <a:lnTo>
                  <a:pt x="290" y="773"/>
                </a:lnTo>
                <a:lnTo>
                  <a:pt x="290" y="771"/>
                </a:lnTo>
                <a:lnTo>
                  <a:pt x="290" y="769"/>
                </a:lnTo>
                <a:lnTo>
                  <a:pt x="290" y="771"/>
                </a:lnTo>
                <a:lnTo>
                  <a:pt x="290" y="769"/>
                </a:lnTo>
                <a:lnTo>
                  <a:pt x="290" y="768"/>
                </a:lnTo>
                <a:lnTo>
                  <a:pt x="290" y="766"/>
                </a:lnTo>
                <a:lnTo>
                  <a:pt x="290" y="765"/>
                </a:lnTo>
                <a:lnTo>
                  <a:pt x="290" y="763"/>
                </a:lnTo>
                <a:lnTo>
                  <a:pt x="288" y="763"/>
                </a:lnTo>
                <a:lnTo>
                  <a:pt x="288" y="761"/>
                </a:lnTo>
                <a:lnTo>
                  <a:pt x="288" y="760"/>
                </a:lnTo>
                <a:lnTo>
                  <a:pt x="288" y="758"/>
                </a:lnTo>
                <a:lnTo>
                  <a:pt x="287" y="758"/>
                </a:lnTo>
                <a:lnTo>
                  <a:pt x="287" y="757"/>
                </a:lnTo>
                <a:lnTo>
                  <a:pt x="287" y="755"/>
                </a:lnTo>
                <a:lnTo>
                  <a:pt x="287" y="753"/>
                </a:lnTo>
                <a:lnTo>
                  <a:pt x="287" y="752"/>
                </a:lnTo>
                <a:lnTo>
                  <a:pt x="287" y="750"/>
                </a:lnTo>
                <a:lnTo>
                  <a:pt x="285" y="750"/>
                </a:lnTo>
                <a:lnTo>
                  <a:pt x="287" y="749"/>
                </a:lnTo>
                <a:lnTo>
                  <a:pt x="285" y="749"/>
                </a:lnTo>
                <a:lnTo>
                  <a:pt x="287" y="749"/>
                </a:lnTo>
                <a:lnTo>
                  <a:pt x="287" y="747"/>
                </a:lnTo>
                <a:lnTo>
                  <a:pt x="285" y="747"/>
                </a:lnTo>
                <a:lnTo>
                  <a:pt x="287" y="747"/>
                </a:lnTo>
                <a:lnTo>
                  <a:pt x="285" y="747"/>
                </a:lnTo>
                <a:lnTo>
                  <a:pt x="285" y="745"/>
                </a:lnTo>
                <a:lnTo>
                  <a:pt x="287" y="745"/>
                </a:lnTo>
                <a:lnTo>
                  <a:pt x="288" y="747"/>
                </a:lnTo>
                <a:lnTo>
                  <a:pt x="290" y="747"/>
                </a:lnTo>
                <a:lnTo>
                  <a:pt x="291" y="747"/>
                </a:lnTo>
                <a:lnTo>
                  <a:pt x="291" y="749"/>
                </a:lnTo>
                <a:lnTo>
                  <a:pt x="293" y="749"/>
                </a:lnTo>
                <a:lnTo>
                  <a:pt x="293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7"/>
                </a:lnTo>
                <a:lnTo>
                  <a:pt x="293" y="747"/>
                </a:lnTo>
                <a:lnTo>
                  <a:pt x="291" y="747"/>
                </a:lnTo>
                <a:lnTo>
                  <a:pt x="291" y="745"/>
                </a:lnTo>
                <a:lnTo>
                  <a:pt x="291" y="747"/>
                </a:lnTo>
                <a:lnTo>
                  <a:pt x="290" y="745"/>
                </a:lnTo>
                <a:lnTo>
                  <a:pt x="288" y="745"/>
                </a:lnTo>
                <a:lnTo>
                  <a:pt x="287" y="745"/>
                </a:lnTo>
                <a:lnTo>
                  <a:pt x="287" y="744"/>
                </a:lnTo>
                <a:lnTo>
                  <a:pt x="287" y="742"/>
                </a:lnTo>
                <a:lnTo>
                  <a:pt x="285" y="742"/>
                </a:lnTo>
                <a:lnTo>
                  <a:pt x="287" y="742"/>
                </a:lnTo>
                <a:lnTo>
                  <a:pt x="287" y="741"/>
                </a:lnTo>
                <a:lnTo>
                  <a:pt x="287" y="739"/>
                </a:lnTo>
                <a:lnTo>
                  <a:pt x="287" y="737"/>
                </a:lnTo>
                <a:lnTo>
                  <a:pt x="288" y="737"/>
                </a:lnTo>
                <a:lnTo>
                  <a:pt x="288" y="736"/>
                </a:lnTo>
                <a:lnTo>
                  <a:pt x="288" y="734"/>
                </a:lnTo>
                <a:lnTo>
                  <a:pt x="290" y="734"/>
                </a:lnTo>
                <a:lnTo>
                  <a:pt x="290" y="736"/>
                </a:lnTo>
                <a:lnTo>
                  <a:pt x="290" y="734"/>
                </a:lnTo>
                <a:lnTo>
                  <a:pt x="290" y="733"/>
                </a:lnTo>
                <a:lnTo>
                  <a:pt x="288" y="731"/>
                </a:lnTo>
                <a:lnTo>
                  <a:pt x="290" y="731"/>
                </a:lnTo>
                <a:lnTo>
                  <a:pt x="291" y="731"/>
                </a:lnTo>
                <a:lnTo>
                  <a:pt x="293" y="731"/>
                </a:lnTo>
                <a:lnTo>
                  <a:pt x="293" y="729"/>
                </a:lnTo>
                <a:lnTo>
                  <a:pt x="291" y="729"/>
                </a:lnTo>
                <a:lnTo>
                  <a:pt x="291" y="728"/>
                </a:lnTo>
                <a:lnTo>
                  <a:pt x="293" y="728"/>
                </a:lnTo>
                <a:lnTo>
                  <a:pt x="293" y="726"/>
                </a:lnTo>
                <a:lnTo>
                  <a:pt x="293" y="725"/>
                </a:lnTo>
                <a:lnTo>
                  <a:pt x="293" y="723"/>
                </a:lnTo>
                <a:lnTo>
                  <a:pt x="293" y="721"/>
                </a:lnTo>
                <a:lnTo>
                  <a:pt x="295" y="721"/>
                </a:lnTo>
                <a:lnTo>
                  <a:pt x="293" y="721"/>
                </a:lnTo>
                <a:lnTo>
                  <a:pt x="293" y="720"/>
                </a:lnTo>
                <a:lnTo>
                  <a:pt x="295" y="720"/>
                </a:lnTo>
                <a:lnTo>
                  <a:pt x="295" y="718"/>
                </a:lnTo>
                <a:lnTo>
                  <a:pt x="295" y="717"/>
                </a:lnTo>
                <a:lnTo>
                  <a:pt x="293" y="717"/>
                </a:lnTo>
                <a:lnTo>
                  <a:pt x="295" y="717"/>
                </a:lnTo>
                <a:lnTo>
                  <a:pt x="293" y="717"/>
                </a:lnTo>
                <a:lnTo>
                  <a:pt x="293" y="715"/>
                </a:lnTo>
                <a:lnTo>
                  <a:pt x="293" y="713"/>
                </a:lnTo>
                <a:lnTo>
                  <a:pt x="293" y="712"/>
                </a:lnTo>
                <a:lnTo>
                  <a:pt x="295" y="710"/>
                </a:lnTo>
                <a:lnTo>
                  <a:pt x="295" y="709"/>
                </a:lnTo>
                <a:lnTo>
                  <a:pt x="295" y="710"/>
                </a:lnTo>
                <a:lnTo>
                  <a:pt x="295" y="709"/>
                </a:lnTo>
                <a:lnTo>
                  <a:pt x="295" y="707"/>
                </a:lnTo>
                <a:lnTo>
                  <a:pt x="296" y="707"/>
                </a:lnTo>
                <a:lnTo>
                  <a:pt x="296" y="705"/>
                </a:lnTo>
                <a:lnTo>
                  <a:pt x="296" y="704"/>
                </a:lnTo>
                <a:lnTo>
                  <a:pt x="298" y="702"/>
                </a:lnTo>
                <a:lnTo>
                  <a:pt x="298" y="701"/>
                </a:lnTo>
                <a:lnTo>
                  <a:pt x="298" y="699"/>
                </a:lnTo>
                <a:lnTo>
                  <a:pt x="298" y="697"/>
                </a:lnTo>
                <a:lnTo>
                  <a:pt x="299" y="697"/>
                </a:lnTo>
                <a:lnTo>
                  <a:pt x="299" y="696"/>
                </a:lnTo>
                <a:lnTo>
                  <a:pt x="299" y="694"/>
                </a:lnTo>
                <a:lnTo>
                  <a:pt x="301" y="694"/>
                </a:lnTo>
                <a:lnTo>
                  <a:pt x="301" y="693"/>
                </a:lnTo>
                <a:lnTo>
                  <a:pt x="303" y="693"/>
                </a:lnTo>
                <a:lnTo>
                  <a:pt x="303" y="691"/>
                </a:lnTo>
                <a:lnTo>
                  <a:pt x="304" y="691"/>
                </a:lnTo>
                <a:lnTo>
                  <a:pt x="304" y="693"/>
                </a:lnTo>
                <a:lnTo>
                  <a:pt x="304" y="694"/>
                </a:lnTo>
                <a:lnTo>
                  <a:pt x="306" y="694"/>
                </a:lnTo>
                <a:lnTo>
                  <a:pt x="306" y="696"/>
                </a:lnTo>
                <a:lnTo>
                  <a:pt x="307" y="696"/>
                </a:lnTo>
                <a:lnTo>
                  <a:pt x="309" y="696"/>
                </a:lnTo>
                <a:lnTo>
                  <a:pt x="307" y="696"/>
                </a:lnTo>
                <a:lnTo>
                  <a:pt x="307" y="694"/>
                </a:lnTo>
                <a:lnTo>
                  <a:pt x="306" y="694"/>
                </a:lnTo>
                <a:lnTo>
                  <a:pt x="306" y="693"/>
                </a:lnTo>
                <a:lnTo>
                  <a:pt x="306" y="691"/>
                </a:lnTo>
                <a:lnTo>
                  <a:pt x="306" y="689"/>
                </a:lnTo>
                <a:lnTo>
                  <a:pt x="306" y="688"/>
                </a:lnTo>
                <a:lnTo>
                  <a:pt x="306" y="686"/>
                </a:lnTo>
                <a:lnTo>
                  <a:pt x="307" y="686"/>
                </a:lnTo>
                <a:lnTo>
                  <a:pt x="307" y="685"/>
                </a:lnTo>
                <a:lnTo>
                  <a:pt x="309" y="683"/>
                </a:lnTo>
                <a:lnTo>
                  <a:pt x="311" y="683"/>
                </a:lnTo>
                <a:lnTo>
                  <a:pt x="311" y="681"/>
                </a:lnTo>
                <a:lnTo>
                  <a:pt x="311" y="683"/>
                </a:lnTo>
                <a:lnTo>
                  <a:pt x="312" y="683"/>
                </a:lnTo>
                <a:lnTo>
                  <a:pt x="312" y="681"/>
                </a:lnTo>
                <a:lnTo>
                  <a:pt x="312" y="680"/>
                </a:lnTo>
                <a:lnTo>
                  <a:pt x="314" y="680"/>
                </a:lnTo>
                <a:lnTo>
                  <a:pt x="314" y="678"/>
                </a:lnTo>
                <a:lnTo>
                  <a:pt x="314" y="677"/>
                </a:lnTo>
                <a:lnTo>
                  <a:pt x="314" y="675"/>
                </a:lnTo>
                <a:lnTo>
                  <a:pt x="314" y="673"/>
                </a:lnTo>
                <a:lnTo>
                  <a:pt x="314" y="672"/>
                </a:lnTo>
                <a:lnTo>
                  <a:pt x="314" y="670"/>
                </a:lnTo>
                <a:lnTo>
                  <a:pt x="314" y="669"/>
                </a:lnTo>
                <a:lnTo>
                  <a:pt x="314" y="667"/>
                </a:lnTo>
                <a:lnTo>
                  <a:pt x="315" y="667"/>
                </a:lnTo>
                <a:lnTo>
                  <a:pt x="315" y="665"/>
                </a:lnTo>
                <a:lnTo>
                  <a:pt x="315" y="664"/>
                </a:lnTo>
                <a:lnTo>
                  <a:pt x="315" y="662"/>
                </a:lnTo>
                <a:lnTo>
                  <a:pt x="315" y="661"/>
                </a:lnTo>
                <a:lnTo>
                  <a:pt x="315" y="659"/>
                </a:lnTo>
                <a:lnTo>
                  <a:pt x="315" y="657"/>
                </a:lnTo>
                <a:lnTo>
                  <a:pt x="315" y="656"/>
                </a:lnTo>
                <a:lnTo>
                  <a:pt x="315" y="654"/>
                </a:lnTo>
                <a:lnTo>
                  <a:pt x="315" y="653"/>
                </a:lnTo>
                <a:lnTo>
                  <a:pt x="315" y="651"/>
                </a:lnTo>
                <a:lnTo>
                  <a:pt x="315" y="649"/>
                </a:lnTo>
                <a:lnTo>
                  <a:pt x="314" y="649"/>
                </a:lnTo>
                <a:lnTo>
                  <a:pt x="314" y="648"/>
                </a:lnTo>
                <a:lnTo>
                  <a:pt x="314" y="646"/>
                </a:lnTo>
                <a:lnTo>
                  <a:pt x="314" y="645"/>
                </a:lnTo>
                <a:lnTo>
                  <a:pt x="312" y="645"/>
                </a:lnTo>
                <a:lnTo>
                  <a:pt x="311" y="645"/>
                </a:lnTo>
                <a:lnTo>
                  <a:pt x="311" y="646"/>
                </a:lnTo>
                <a:lnTo>
                  <a:pt x="309" y="646"/>
                </a:lnTo>
                <a:lnTo>
                  <a:pt x="311" y="646"/>
                </a:lnTo>
                <a:lnTo>
                  <a:pt x="311" y="645"/>
                </a:lnTo>
                <a:lnTo>
                  <a:pt x="309" y="645"/>
                </a:lnTo>
                <a:lnTo>
                  <a:pt x="309" y="646"/>
                </a:lnTo>
                <a:lnTo>
                  <a:pt x="309" y="645"/>
                </a:lnTo>
                <a:lnTo>
                  <a:pt x="307" y="645"/>
                </a:lnTo>
                <a:lnTo>
                  <a:pt x="307" y="646"/>
                </a:lnTo>
                <a:lnTo>
                  <a:pt x="307" y="648"/>
                </a:lnTo>
                <a:lnTo>
                  <a:pt x="306" y="648"/>
                </a:lnTo>
                <a:lnTo>
                  <a:pt x="306" y="649"/>
                </a:lnTo>
                <a:lnTo>
                  <a:pt x="306" y="651"/>
                </a:lnTo>
                <a:lnTo>
                  <a:pt x="307" y="651"/>
                </a:lnTo>
                <a:lnTo>
                  <a:pt x="307" y="653"/>
                </a:lnTo>
                <a:lnTo>
                  <a:pt x="307" y="654"/>
                </a:lnTo>
                <a:lnTo>
                  <a:pt x="307" y="656"/>
                </a:lnTo>
                <a:lnTo>
                  <a:pt x="307" y="657"/>
                </a:lnTo>
                <a:lnTo>
                  <a:pt x="306" y="657"/>
                </a:lnTo>
                <a:lnTo>
                  <a:pt x="307" y="659"/>
                </a:lnTo>
                <a:lnTo>
                  <a:pt x="307" y="661"/>
                </a:lnTo>
                <a:lnTo>
                  <a:pt x="309" y="661"/>
                </a:lnTo>
                <a:lnTo>
                  <a:pt x="309" y="662"/>
                </a:lnTo>
                <a:lnTo>
                  <a:pt x="309" y="664"/>
                </a:lnTo>
                <a:lnTo>
                  <a:pt x="309" y="665"/>
                </a:lnTo>
                <a:lnTo>
                  <a:pt x="309" y="667"/>
                </a:lnTo>
                <a:lnTo>
                  <a:pt x="309" y="669"/>
                </a:lnTo>
                <a:lnTo>
                  <a:pt x="309" y="670"/>
                </a:lnTo>
                <a:lnTo>
                  <a:pt x="309" y="672"/>
                </a:lnTo>
                <a:lnTo>
                  <a:pt x="309" y="673"/>
                </a:lnTo>
                <a:lnTo>
                  <a:pt x="307" y="673"/>
                </a:lnTo>
                <a:lnTo>
                  <a:pt x="307" y="675"/>
                </a:lnTo>
                <a:lnTo>
                  <a:pt x="306" y="675"/>
                </a:lnTo>
                <a:lnTo>
                  <a:pt x="306" y="677"/>
                </a:lnTo>
                <a:lnTo>
                  <a:pt x="304" y="678"/>
                </a:lnTo>
                <a:lnTo>
                  <a:pt x="303" y="680"/>
                </a:lnTo>
                <a:lnTo>
                  <a:pt x="301" y="680"/>
                </a:lnTo>
                <a:lnTo>
                  <a:pt x="299" y="680"/>
                </a:lnTo>
                <a:lnTo>
                  <a:pt x="298" y="680"/>
                </a:lnTo>
                <a:lnTo>
                  <a:pt x="296" y="678"/>
                </a:lnTo>
                <a:lnTo>
                  <a:pt x="296" y="677"/>
                </a:lnTo>
                <a:lnTo>
                  <a:pt x="298" y="677"/>
                </a:lnTo>
                <a:lnTo>
                  <a:pt x="296" y="677"/>
                </a:lnTo>
                <a:lnTo>
                  <a:pt x="296" y="675"/>
                </a:lnTo>
                <a:lnTo>
                  <a:pt x="295" y="675"/>
                </a:lnTo>
                <a:lnTo>
                  <a:pt x="295" y="673"/>
                </a:lnTo>
                <a:lnTo>
                  <a:pt x="295" y="672"/>
                </a:lnTo>
                <a:lnTo>
                  <a:pt x="293" y="670"/>
                </a:lnTo>
                <a:lnTo>
                  <a:pt x="293" y="669"/>
                </a:lnTo>
                <a:lnTo>
                  <a:pt x="291" y="669"/>
                </a:lnTo>
                <a:lnTo>
                  <a:pt x="291" y="667"/>
                </a:lnTo>
                <a:lnTo>
                  <a:pt x="291" y="665"/>
                </a:lnTo>
                <a:lnTo>
                  <a:pt x="290" y="665"/>
                </a:lnTo>
                <a:lnTo>
                  <a:pt x="290" y="667"/>
                </a:lnTo>
                <a:lnTo>
                  <a:pt x="291" y="669"/>
                </a:lnTo>
                <a:lnTo>
                  <a:pt x="291" y="670"/>
                </a:lnTo>
                <a:lnTo>
                  <a:pt x="290" y="670"/>
                </a:lnTo>
                <a:lnTo>
                  <a:pt x="291" y="670"/>
                </a:lnTo>
                <a:lnTo>
                  <a:pt x="291" y="672"/>
                </a:lnTo>
                <a:lnTo>
                  <a:pt x="293" y="673"/>
                </a:lnTo>
                <a:lnTo>
                  <a:pt x="293" y="675"/>
                </a:lnTo>
                <a:lnTo>
                  <a:pt x="295" y="677"/>
                </a:lnTo>
                <a:lnTo>
                  <a:pt x="295" y="678"/>
                </a:lnTo>
                <a:lnTo>
                  <a:pt x="295" y="680"/>
                </a:lnTo>
                <a:lnTo>
                  <a:pt x="295" y="681"/>
                </a:lnTo>
                <a:lnTo>
                  <a:pt x="296" y="681"/>
                </a:lnTo>
                <a:lnTo>
                  <a:pt x="296" y="683"/>
                </a:lnTo>
                <a:lnTo>
                  <a:pt x="296" y="685"/>
                </a:lnTo>
                <a:lnTo>
                  <a:pt x="296" y="686"/>
                </a:lnTo>
                <a:lnTo>
                  <a:pt x="296" y="688"/>
                </a:lnTo>
                <a:lnTo>
                  <a:pt x="295" y="689"/>
                </a:lnTo>
                <a:lnTo>
                  <a:pt x="296" y="689"/>
                </a:lnTo>
                <a:lnTo>
                  <a:pt x="295" y="691"/>
                </a:lnTo>
                <a:lnTo>
                  <a:pt x="295" y="693"/>
                </a:lnTo>
                <a:lnTo>
                  <a:pt x="295" y="694"/>
                </a:lnTo>
                <a:lnTo>
                  <a:pt x="293" y="694"/>
                </a:lnTo>
                <a:lnTo>
                  <a:pt x="293" y="696"/>
                </a:lnTo>
                <a:lnTo>
                  <a:pt x="293" y="697"/>
                </a:lnTo>
                <a:lnTo>
                  <a:pt x="293" y="699"/>
                </a:lnTo>
                <a:lnTo>
                  <a:pt x="293" y="701"/>
                </a:lnTo>
                <a:lnTo>
                  <a:pt x="293" y="699"/>
                </a:lnTo>
                <a:lnTo>
                  <a:pt x="293" y="701"/>
                </a:lnTo>
                <a:lnTo>
                  <a:pt x="293" y="699"/>
                </a:lnTo>
                <a:lnTo>
                  <a:pt x="291" y="701"/>
                </a:lnTo>
                <a:lnTo>
                  <a:pt x="291" y="702"/>
                </a:lnTo>
                <a:lnTo>
                  <a:pt x="290" y="702"/>
                </a:lnTo>
                <a:lnTo>
                  <a:pt x="290" y="704"/>
                </a:lnTo>
                <a:lnTo>
                  <a:pt x="290" y="705"/>
                </a:lnTo>
                <a:lnTo>
                  <a:pt x="288" y="705"/>
                </a:lnTo>
                <a:lnTo>
                  <a:pt x="287" y="705"/>
                </a:lnTo>
                <a:lnTo>
                  <a:pt x="285" y="705"/>
                </a:lnTo>
                <a:lnTo>
                  <a:pt x="285" y="704"/>
                </a:lnTo>
                <a:lnTo>
                  <a:pt x="283" y="704"/>
                </a:lnTo>
                <a:lnTo>
                  <a:pt x="282" y="702"/>
                </a:lnTo>
                <a:lnTo>
                  <a:pt x="280" y="702"/>
                </a:lnTo>
                <a:lnTo>
                  <a:pt x="280" y="701"/>
                </a:lnTo>
                <a:lnTo>
                  <a:pt x="279" y="701"/>
                </a:lnTo>
                <a:lnTo>
                  <a:pt x="279" y="702"/>
                </a:lnTo>
                <a:lnTo>
                  <a:pt x="277" y="701"/>
                </a:lnTo>
                <a:lnTo>
                  <a:pt x="275" y="701"/>
                </a:lnTo>
                <a:lnTo>
                  <a:pt x="274" y="701"/>
                </a:lnTo>
                <a:lnTo>
                  <a:pt x="272" y="701"/>
                </a:lnTo>
                <a:lnTo>
                  <a:pt x="271" y="701"/>
                </a:lnTo>
                <a:lnTo>
                  <a:pt x="272" y="701"/>
                </a:lnTo>
                <a:lnTo>
                  <a:pt x="274" y="701"/>
                </a:lnTo>
                <a:lnTo>
                  <a:pt x="274" y="702"/>
                </a:lnTo>
                <a:lnTo>
                  <a:pt x="275" y="701"/>
                </a:lnTo>
                <a:lnTo>
                  <a:pt x="275" y="702"/>
                </a:lnTo>
                <a:lnTo>
                  <a:pt x="277" y="702"/>
                </a:lnTo>
                <a:lnTo>
                  <a:pt x="279" y="702"/>
                </a:lnTo>
                <a:lnTo>
                  <a:pt x="280" y="702"/>
                </a:lnTo>
                <a:lnTo>
                  <a:pt x="280" y="704"/>
                </a:lnTo>
                <a:lnTo>
                  <a:pt x="282" y="704"/>
                </a:lnTo>
                <a:lnTo>
                  <a:pt x="282" y="705"/>
                </a:lnTo>
                <a:lnTo>
                  <a:pt x="283" y="705"/>
                </a:lnTo>
                <a:lnTo>
                  <a:pt x="285" y="707"/>
                </a:lnTo>
                <a:lnTo>
                  <a:pt x="287" y="709"/>
                </a:lnTo>
                <a:lnTo>
                  <a:pt x="287" y="710"/>
                </a:lnTo>
                <a:lnTo>
                  <a:pt x="288" y="710"/>
                </a:lnTo>
                <a:lnTo>
                  <a:pt x="287" y="710"/>
                </a:lnTo>
                <a:lnTo>
                  <a:pt x="288" y="710"/>
                </a:lnTo>
                <a:lnTo>
                  <a:pt x="288" y="712"/>
                </a:lnTo>
                <a:lnTo>
                  <a:pt x="287" y="712"/>
                </a:lnTo>
                <a:lnTo>
                  <a:pt x="288" y="712"/>
                </a:lnTo>
                <a:lnTo>
                  <a:pt x="287" y="712"/>
                </a:lnTo>
                <a:lnTo>
                  <a:pt x="288" y="712"/>
                </a:lnTo>
                <a:lnTo>
                  <a:pt x="288" y="713"/>
                </a:lnTo>
                <a:lnTo>
                  <a:pt x="287" y="713"/>
                </a:lnTo>
                <a:lnTo>
                  <a:pt x="287" y="715"/>
                </a:lnTo>
                <a:lnTo>
                  <a:pt x="285" y="715"/>
                </a:lnTo>
                <a:lnTo>
                  <a:pt x="285" y="713"/>
                </a:lnTo>
                <a:lnTo>
                  <a:pt x="283" y="713"/>
                </a:lnTo>
                <a:lnTo>
                  <a:pt x="285" y="713"/>
                </a:lnTo>
                <a:lnTo>
                  <a:pt x="283" y="713"/>
                </a:lnTo>
                <a:lnTo>
                  <a:pt x="285" y="713"/>
                </a:lnTo>
                <a:lnTo>
                  <a:pt x="285" y="715"/>
                </a:lnTo>
                <a:lnTo>
                  <a:pt x="287" y="715"/>
                </a:lnTo>
                <a:lnTo>
                  <a:pt x="287" y="717"/>
                </a:lnTo>
                <a:lnTo>
                  <a:pt x="288" y="717"/>
                </a:lnTo>
                <a:lnTo>
                  <a:pt x="288" y="718"/>
                </a:lnTo>
                <a:lnTo>
                  <a:pt x="288" y="720"/>
                </a:lnTo>
                <a:lnTo>
                  <a:pt x="288" y="721"/>
                </a:lnTo>
                <a:lnTo>
                  <a:pt x="287" y="721"/>
                </a:lnTo>
                <a:lnTo>
                  <a:pt x="285" y="720"/>
                </a:lnTo>
                <a:lnTo>
                  <a:pt x="285" y="718"/>
                </a:lnTo>
                <a:lnTo>
                  <a:pt x="283" y="718"/>
                </a:lnTo>
                <a:lnTo>
                  <a:pt x="283" y="717"/>
                </a:lnTo>
                <a:lnTo>
                  <a:pt x="283" y="715"/>
                </a:lnTo>
                <a:lnTo>
                  <a:pt x="285" y="715"/>
                </a:lnTo>
                <a:lnTo>
                  <a:pt x="283" y="715"/>
                </a:lnTo>
                <a:lnTo>
                  <a:pt x="283" y="713"/>
                </a:lnTo>
                <a:lnTo>
                  <a:pt x="283" y="715"/>
                </a:lnTo>
                <a:lnTo>
                  <a:pt x="282" y="715"/>
                </a:lnTo>
                <a:lnTo>
                  <a:pt x="282" y="717"/>
                </a:lnTo>
                <a:lnTo>
                  <a:pt x="282" y="718"/>
                </a:lnTo>
                <a:lnTo>
                  <a:pt x="283" y="718"/>
                </a:lnTo>
                <a:lnTo>
                  <a:pt x="283" y="720"/>
                </a:lnTo>
                <a:lnTo>
                  <a:pt x="283" y="721"/>
                </a:lnTo>
                <a:lnTo>
                  <a:pt x="283" y="720"/>
                </a:lnTo>
                <a:lnTo>
                  <a:pt x="282" y="720"/>
                </a:lnTo>
                <a:lnTo>
                  <a:pt x="282" y="721"/>
                </a:lnTo>
                <a:lnTo>
                  <a:pt x="282" y="723"/>
                </a:lnTo>
                <a:lnTo>
                  <a:pt x="282" y="725"/>
                </a:lnTo>
                <a:lnTo>
                  <a:pt x="282" y="726"/>
                </a:lnTo>
                <a:lnTo>
                  <a:pt x="282" y="728"/>
                </a:lnTo>
                <a:lnTo>
                  <a:pt x="280" y="728"/>
                </a:lnTo>
                <a:lnTo>
                  <a:pt x="280" y="729"/>
                </a:lnTo>
                <a:lnTo>
                  <a:pt x="282" y="729"/>
                </a:lnTo>
                <a:lnTo>
                  <a:pt x="282" y="731"/>
                </a:lnTo>
                <a:lnTo>
                  <a:pt x="282" y="733"/>
                </a:lnTo>
                <a:lnTo>
                  <a:pt x="282" y="734"/>
                </a:lnTo>
                <a:lnTo>
                  <a:pt x="280" y="736"/>
                </a:lnTo>
                <a:lnTo>
                  <a:pt x="280" y="737"/>
                </a:lnTo>
                <a:lnTo>
                  <a:pt x="280" y="739"/>
                </a:lnTo>
                <a:lnTo>
                  <a:pt x="280" y="741"/>
                </a:lnTo>
                <a:lnTo>
                  <a:pt x="279" y="741"/>
                </a:lnTo>
                <a:lnTo>
                  <a:pt x="279" y="742"/>
                </a:lnTo>
                <a:lnTo>
                  <a:pt x="279" y="744"/>
                </a:lnTo>
                <a:lnTo>
                  <a:pt x="277" y="744"/>
                </a:lnTo>
                <a:lnTo>
                  <a:pt x="275" y="744"/>
                </a:lnTo>
                <a:lnTo>
                  <a:pt x="277" y="744"/>
                </a:lnTo>
                <a:lnTo>
                  <a:pt x="277" y="745"/>
                </a:lnTo>
                <a:lnTo>
                  <a:pt x="277" y="744"/>
                </a:lnTo>
                <a:lnTo>
                  <a:pt x="277" y="745"/>
                </a:lnTo>
                <a:lnTo>
                  <a:pt x="279" y="745"/>
                </a:lnTo>
                <a:lnTo>
                  <a:pt x="279" y="747"/>
                </a:lnTo>
                <a:lnTo>
                  <a:pt x="279" y="749"/>
                </a:lnTo>
                <a:lnTo>
                  <a:pt x="277" y="749"/>
                </a:lnTo>
                <a:lnTo>
                  <a:pt x="277" y="750"/>
                </a:lnTo>
                <a:lnTo>
                  <a:pt x="277" y="752"/>
                </a:lnTo>
                <a:lnTo>
                  <a:pt x="277" y="753"/>
                </a:lnTo>
                <a:lnTo>
                  <a:pt x="277" y="755"/>
                </a:lnTo>
                <a:lnTo>
                  <a:pt x="277" y="757"/>
                </a:lnTo>
                <a:lnTo>
                  <a:pt x="277" y="758"/>
                </a:lnTo>
                <a:lnTo>
                  <a:pt x="279" y="758"/>
                </a:lnTo>
                <a:lnTo>
                  <a:pt x="279" y="757"/>
                </a:lnTo>
                <a:lnTo>
                  <a:pt x="279" y="755"/>
                </a:lnTo>
                <a:lnTo>
                  <a:pt x="280" y="755"/>
                </a:lnTo>
                <a:lnTo>
                  <a:pt x="280" y="757"/>
                </a:lnTo>
                <a:lnTo>
                  <a:pt x="280" y="758"/>
                </a:lnTo>
                <a:lnTo>
                  <a:pt x="280" y="760"/>
                </a:lnTo>
                <a:lnTo>
                  <a:pt x="282" y="760"/>
                </a:lnTo>
                <a:lnTo>
                  <a:pt x="282" y="761"/>
                </a:lnTo>
                <a:lnTo>
                  <a:pt x="282" y="763"/>
                </a:lnTo>
                <a:lnTo>
                  <a:pt x="283" y="763"/>
                </a:lnTo>
                <a:lnTo>
                  <a:pt x="283" y="765"/>
                </a:lnTo>
                <a:lnTo>
                  <a:pt x="283" y="766"/>
                </a:lnTo>
                <a:lnTo>
                  <a:pt x="285" y="766"/>
                </a:lnTo>
                <a:lnTo>
                  <a:pt x="285" y="768"/>
                </a:lnTo>
                <a:lnTo>
                  <a:pt x="283" y="768"/>
                </a:lnTo>
                <a:lnTo>
                  <a:pt x="285" y="768"/>
                </a:lnTo>
                <a:lnTo>
                  <a:pt x="285" y="769"/>
                </a:lnTo>
                <a:lnTo>
                  <a:pt x="285" y="771"/>
                </a:lnTo>
                <a:lnTo>
                  <a:pt x="285" y="773"/>
                </a:lnTo>
                <a:lnTo>
                  <a:pt x="285" y="774"/>
                </a:lnTo>
                <a:lnTo>
                  <a:pt x="285" y="776"/>
                </a:lnTo>
                <a:lnTo>
                  <a:pt x="285" y="777"/>
                </a:lnTo>
                <a:lnTo>
                  <a:pt x="285" y="779"/>
                </a:lnTo>
                <a:lnTo>
                  <a:pt x="285" y="777"/>
                </a:lnTo>
                <a:lnTo>
                  <a:pt x="285" y="779"/>
                </a:lnTo>
                <a:lnTo>
                  <a:pt x="285" y="781"/>
                </a:lnTo>
                <a:lnTo>
                  <a:pt x="285" y="782"/>
                </a:lnTo>
                <a:lnTo>
                  <a:pt x="283" y="782"/>
                </a:lnTo>
                <a:lnTo>
                  <a:pt x="283" y="784"/>
                </a:lnTo>
                <a:lnTo>
                  <a:pt x="282" y="784"/>
                </a:lnTo>
                <a:lnTo>
                  <a:pt x="282" y="782"/>
                </a:lnTo>
                <a:lnTo>
                  <a:pt x="282" y="784"/>
                </a:lnTo>
                <a:lnTo>
                  <a:pt x="280" y="784"/>
                </a:lnTo>
                <a:lnTo>
                  <a:pt x="279" y="784"/>
                </a:lnTo>
                <a:lnTo>
                  <a:pt x="280" y="784"/>
                </a:lnTo>
                <a:lnTo>
                  <a:pt x="279" y="784"/>
                </a:lnTo>
                <a:lnTo>
                  <a:pt x="277" y="784"/>
                </a:lnTo>
                <a:lnTo>
                  <a:pt x="277" y="782"/>
                </a:lnTo>
                <a:lnTo>
                  <a:pt x="279" y="782"/>
                </a:lnTo>
                <a:lnTo>
                  <a:pt x="279" y="781"/>
                </a:lnTo>
                <a:lnTo>
                  <a:pt x="279" y="779"/>
                </a:lnTo>
                <a:lnTo>
                  <a:pt x="280" y="779"/>
                </a:lnTo>
                <a:lnTo>
                  <a:pt x="279" y="779"/>
                </a:lnTo>
                <a:lnTo>
                  <a:pt x="279" y="777"/>
                </a:lnTo>
                <a:lnTo>
                  <a:pt x="279" y="776"/>
                </a:lnTo>
                <a:lnTo>
                  <a:pt x="277" y="776"/>
                </a:lnTo>
                <a:lnTo>
                  <a:pt x="275" y="776"/>
                </a:lnTo>
                <a:lnTo>
                  <a:pt x="275" y="774"/>
                </a:lnTo>
                <a:lnTo>
                  <a:pt x="275" y="773"/>
                </a:lnTo>
                <a:lnTo>
                  <a:pt x="275" y="771"/>
                </a:lnTo>
                <a:lnTo>
                  <a:pt x="275" y="769"/>
                </a:lnTo>
                <a:lnTo>
                  <a:pt x="275" y="768"/>
                </a:lnTo>
                <a:lnTo>
                  <a:pt x="277" y="768"/>
                </a:lnTo>
                <a:lnTo>
                  <a:pt x="277" y="766"/>
                </a:lnTo>
                <a:lnTo>
                  <a:pt x="275" y="766"/>
                </a:lnTo>
                <a:lnTo>
                  <a:pt x="275" y="768"/>
                </a:lnTo>
                <a:lnTo>
                  <a:pt x="275" y="769"/>
                </a:lnTo>
                <a:lnTo>
                  <a:pt x="274" y="769"/>
                </a:lnTo>
                <a:lnTo>
                  <a:pt x="275" y="769"/>
                </a:lnTo>
                <a:lnTo>
                  <a:pt x="275" y="771"/>
                </a:lnTo>
                <a:lnTo>
                  <a:pt x="274" y="771"/>
                </a:lnTo>
                <a:lnTo>
                  <a:pt x="274" y="769"/>
                </a:lnTo>
                <a:lnTo>
                  <a:pt x="274" y="768"/>
                </a:lnTo>
                <a:lnTo>
                  <a:pt x="272" y="768"/>
                </a:lnTo>
                <a:lnTo>
                  <a:pt x="274" y="768"/>
                </a:lnTo>
                <a:lnTo>
                  <a:pt x="274" y="766"/>
                </a:lnTo>
                <a:lnTo>
                  <a:pt x="274" y="765"/>
                </a:lnTo>
                <a:lnTo>
                  <a:pt x="274" y="763"/>
                </a:lnTo>
                <a:lnTo>
                  <a:pt x="274" y="765"/>
                </a:lnTo>
                <a:lnTo>
                  <a:pt x="272" y="765"/>
                </a:lnTo>
                <a:lnTo>
                  <a:pt x="272" y="763"/>
                </a:lnTo>
                <a:lnTo>
                  <a:pt x="272" y="761"/>
                </a:lnTo>
                <a:lnTo>
                  <a:pt x="272" y="763"/>
                </a:lnTo>
                <a:lnTo>
                  <a:pt x="272" y="765"/>
                </a:lnTo>
                <a:lnTo>
                  <a:pt x="272" y="766"/>
                </a:lnTo>
                <a:lnTo>
                  <a:pt x="272" y="768"/>
                </a:lnTo>
                <a:lnTo>
                  <a:pt x="272" y="769"/>
                </a:lnTo>
                <a:lnTo>
                  <a:pt x="272" y="771"/>
                </a:lnTo>
                <a:lnTo>
                  <a:pt x="272" y="773"/>
                </a:lnTo>
                <a:lnTo>
                  <a:pt x="271" y="774"/>
                </a:lnTo>
                <a:lnTo>
                  <a:pt x="271" y="776"/>
                </a:lnTo>
                <a:lnTo>
                  <a:pt x="271" y="777"/>
                </a:lnTo>
                <a:lnTo>
                  <a:pt x="271" y="779"/>
                </a:lnTo>
                <a:lnTo>
                  <a:pt x="269" y="779"/>
                </a:lnTo>
                <a:lnTo>
                  <a:pt x="271" y="779"/>
                </a:lnTo>
                <a:lnTo>
                  <a:pt x="271" y="781"/>
                </a:lnTo>
                <a:lnTo>
                  <a:pt x="269" y="781"/>
                </a:lnTo>
                <a:lnTo>
                  <a:pt x="271" y="781"/>
                </a:lnTo>
                <a:lnTo>
                  <a:pt x="269" y="781"/>
                </a:lnTo>
                <a:lnTo>
                  <a:pt x="271" y="781"/>
                </a:lnTo>
                <a:lnTo>
                  <a:pt x="269" y="781"/>
                </a:lnTo>
                <a:lnTo>
                  <a:pt x="269" y="782"/>
                </a:lnTo>
                <a:lnTo>
                  <a:pt x="267" y="782"/>
                </a:lnTo>
                <a:lnTo>
                  <a:pt x="267" y="781"/>
                </a:lnTo>
                <a:lnTo>
                  <a:pt x="269" y="781"/>
                </a:lnTo>
                <a:lnTo>
                  <a:pt x="269" y="779"/>
                </a:lnTo>
                <a:lnTo>
                  <a:pt x="267" y="779"/>
                </a:lnTo>
                <a:lnTo>
                  <a:pt x="269" y="779"/>
                </a:lnTo>
                <a:lnTo>
                  <a:pt x="267" y="779"/>
                </a:lnTo>
                <a:lnTo>
                  <a:pt x="267" y="777"/>
                </a:lnTo>
                <a:lnTo>
                  <a:pt x="266" y="777"/>
                </a:lnTo>
                <a:lnTo>
                  <a:pt x="266" y="779"/>
                </a:lnTo>
                <a:lnTo>
                  <a:pt x="266" y="777"/>
                </a:lnTo>
                <a:lnTo>
                  <a:pt x="266" y="779"/>
                </a:lnTo>
                <a:lnTo>
                  <a:pt x="264" y="779"/>
                </a:lnTo>
                <a:lnTo>
                  <a:pt x="264" y="777"/>
                </a:lnTo>
                <a:lnTo>
                  <a:pt x="264" y="779"/>
                </a:lnTo>
                <a:lnTo>
                  <a:pt x="263" y="779"/>
                </a:lnTo>
                <a:lnTo>
                  <a:pt x="261" y="779"/>
                </a:lnTo>
                <a:lnTo>
                  <a:pt x="263" y="779"/>
                </a:lnTo>
                <a:lnTo>
                  <a:pt x="264" y="779"/>
                </a:lnTo>
                <a:lnTo>
                  <a:pt x="264" y="781"/>
                </a:lnTo>
                <a:lnTo>
                  <a:pt x="266" y="781"/>
                </a:lnTo>
                <a:lnTo>
                  <a:pt x="264" y="781"/>
                </a:lnTo>
                <a:lnTo>
                  <a:pt x="264" y="782"/>
                </a:lnTo>
                <a:lnTo>
                  <a:pt x="264" y="781"/>
                </a:lnTo>
                <a:lnTo>
                  <a:pt x="264" y="782"/>
                </a:lnTo>
                <a:lnTo>
                  <a:pt x="263" y="782"/>
                </a:lnTo>
                <a:lnTo>
                  <a:pt x="263" y="781"/>
                </a:lnTo>
                <a:lnTo>
                  <a:pt x="261" y="781"/>
                </a:lnTo>
                <a:lnTo>
                  <a:pt x="259" y="781"/>
                </a:lnTo>
                <a:lnTo>
                  <a:pt x="261" y="782"/>
                </a:lnTo>
                <a:lnTo>
                  <a:pt x="259" y="782"/>
                </a:lnTo>
                <a:lnTo>
                  <a:pt x="261" y="782"/>
                </a:lnTo>
                <a:lnTo>
                  <a:pt x="259" y="782"/>
                </a:lnTo>
                <a:lnTo>
                  <a:pt x="258" y="782"/>
                </a:lnTo>
                <a:lnTo>
                  <a:pt x="258" y="781"/>
                </a:lnTo>
                <a:lnTo>
                  <a:pt x="256" y="781"/>
                </a:lnTo>
                <a:lnTo>
                  <a:pt x="256" y="782"/>
                </a:lnTo>
                <a:lnTo>
                  <a:pt x="258" y="782"/>
                </a:lnTo>
                <a:lnTo>
                  <a:pt x="259" y="784"/>
                </a:lnTo>
                <a:lnTo>
                  <a:pt x="261" y="784"/>
                </a:lnTo>
                <a:lnTo>
                  <a:pt x="263" y="784"/>
                </a:lnTo>
                <a:lnTo>
                  <a:pt x="263" y="785"/>
                </a:lnTo>
                <a:lnTo>
                  <a:pt x="264" y="785"/>
                </a:lnTo>
                <a:lnTo>
                  <a:pt x="264" y="787"/>
                </a:lnTo>
                <a:lnTo>
                  <a:pt x="263" y="785"/>
                </a:lnTo>
                <a:lnTo>
                  <a:pt x="263" y="787"/>
                </a:lnTo>
                <a:lnTo>
                  <a:pt x="263" y="785"/>
                </a:lnTo>
                <a:lnTo>
                  <a:pt x="261" y="785"/>
                </a:lnTo>
                <a:lnTo>
                  <a:pt x="263" y="785"/>
                </a:lnTo>
                <a:lnTo>
                  <a:pt x="263" y="787"/>
                </a:lnTo>
                <a:lnTo>
                  <a:pt x="261" y="787"/>
                </a:lnTo>
                <a:lnTo>
                  <a:pt x="263" y="787"/>
                </a:lnTo>
                <a:lnTo>
                  <a:pt x="261" y="787"/>
                </a:lnTo>
                <a:lnTo>
                  <a:pt x="263" y="787"/>
                </a:lnTo>
                <a:lnTo>
                  <a:pt x="261" y="787"/>
                </a:lnTo>
                <a:lnTo>
                  <a:pt x="261" y="789"/>
                </a:lnTo>
                <a:lnTo>
                  <a:pt x="259" y="789"/>
                </a:lnTo>
                <a:lnTo>
                  <a:pt x="259" y="787"/>
                </a:lnTo>
                <a:lnTo>
                  <a:pt x="259" y="789"/>
                </a:lnTo>
                <a:lnTo>
                  <a:pt x="258" y="789"/>
                </a:lnTo>
                <a:lnTo>
                  <a:pt x="258" y="787"/>
                </a:lnTo>
                <a:lnTo>
                  <a:pt x="256" y="787"/>
                </a:lnTo>
                <a:lnTo>
                  <a:pt x="256" y="785"/>
                </a:lnTo>
                <a:lnTo>
                  <a:pt x="255" y="785"/>
                </a:lnTo>
                <a:lnTo>
                  <a:pt x="255" y="787"/>
                </a:lnTo>
                <a:lnTo>
                  <a:pt x="255" y="785"/>
                </a:lnTo>
                <a:lnTo>
                  <a:pt x="253" y="785"/>
                </a:lnTo>
                <a:lnTo>
                  <a:pt x="253" y="787"/>
                </a:lnTo>
                <a:lnTo>
                  <a:pt x="251" y="785"/>
                </a:lnTo>
                <a:lnTo>
                  <a:pt x="251" y="787"/>
                </a:lnTo>
                <a:lnTo>
                  <a:pt x="253" y="787"/>
                </a:lnTo>
                <a:lnTo>
                  <a:pt x="251" y="787"/>
                </a:lnTo>
                <a:lnTo>
                  <a:pt x="251" y="789"/>
                </a:lnTo>
                <a:lnTo>
                  <a:pt x="250" y="787"/>
                </a:lnTo>
                <a:lnTo>
                  <a:pt x="250" y="789"/>
                </a:lnTo>
                <a:lnTo>
                  <a:pt x="251" y="789"/>
                </a:lnTo>
                <a:lnTo>
                  <a:pt x="253" y="790"/>
                </a:lnTo>
                <a:lnTo>
                  <a:pt x="251" y="790"/>
                </a:lnTo>
                <a:lnTo>
                  <a:pt x="253" y="790"/>
                </a:lnTo>
                <a:lnTo>
                  <a:pt x="253" y="792"/>
                </a:lnTo>
                <a:lnTo>
                  <a:pt x="251" y="792"/>
                </a:lnTo>
                <a:lnTo>
                  <a:pt x="251" y="790"/>
                </a:lnTo>
                <a:lnTo>
                  <a:pt x="251" y="792"/>
                </a:lnTo>
                <a:lnTo>
                  <a:pt x="250" y="792"/>
                </a:lnTo>
                <a:lnTo>
                  <a:pt x="251" y="792"/>
                </a:lnTo>
                <a:lnTo>
                  <a:pt x="250" y="792"/>
                </a:lnTo>
                <a:lnTo>
                  <a:pt x="248" y="792"/>
                </a:lnTo>
                <a:lnTo>
                  <a:pt x="248" y="790"/>
                </a:lnTo>
                <a:lnTo>
                  <a:pt x="248" y="789"/>
                </a:lnTo>
                <a:lnTo>
                  <a:pt x="247" y="787"/>
                </a:lnTo>
                <a:lnTo>
                  <a:pt x="245" y="787"/>
                </a:lnTo>
                <a:lnTo>
                  <a:pt x="243" y="787"/>
                </a:lnTo>
                <a:lnTo>
                  <a:pt x="242" y="787"/>
                </a:lnTo>
                <a:lnTo>
                  <a:pt x="242" y="785"/>
                </a:lnTo>
                <a:lnTo>
                  <a:pt x="240" y="785"/>
                </a:lnTo>
                <a:lnTo>
                  <a:pt x="242" y="785"/>
                </a:lnTo>
                <a:lnTo>
                  <a:pt x="240" y="785"/>
                </a:lnTo>
                <a:lnTo>
                  <a:pt x="239" y="785"/>
                </a:lnTo>
                <a:lnTo>
                  <a:pt x="239" y="784"/>
                </a:lnTo>
                <a:lnTo>
                  <a:pt x="239" y="782"/>
                </a:lnTo>
                <a:lnTo>
                  <a:pt x="239" y="781"/>
                </a:lnTo>
                <a:lnTo>
                  <a:pt x="237" y="781"/>
                </a:lnTo>
                <a:lnTo>
                  <a:pt x="237" y="779"/>
                </a:lnTo>
                <a:lnTo>
                  <a:pt x="235" y="779"/>
                </a:lnTo>
                <a:lnTo>
                  <a:pt x="235" y="777"/>
                </a:lnTo>
                <a:lnTo>
                  <a:pt x="234" y="777"/>
                </a:lnTo>
                <a:lnTo>
                  <a:pt x="234" y="776"/>
                </a:lnTo>
                <a:lnTo>
                  <a:pt x="232" y="776"/>
                </a:lnTo>
                <a:lnTo>
                  <a:pt x="232" y="777"/>
                </a:lnTo>
                <a:lnTo>
                  <a:pt x="234" y="777"/>
                </a:lnTo>
                <a:lnTo>
                  <a:pt x="232" y="777"/>
                </a:lnTo>
                <a:lnTo>
                  <a:pt x="231" y="777"/>
                </a:lnTo>
                <a:lnTo>
                  <a:pt x="231" y="776"/>
                </a:lnTo>
                <a:lnTo>
                  <a:pt x="232" y="776"/>
                </a:lnTo>
                <a:lnTo>
                  <a:pt x="232" y="777"/>
                </a:lnTo>
                <a:lnTo>
                  <a:pt x="232" y="776"/>
                </a:lnTo>
                <a:lnTo>
                  <a:pt x="231" y="776"/>
                </a:lnTo>
                <a:lnTo>
                  <a:pt x="231" y="774"/>
                </a:lnTo>
                <a:lnTo>
                  <a:pt x="229" y="774"/>
                </a:lnTo>
                <a:lnTo>
                  <a:pt x="227" y="774"/>
                </a:lnTo>
                <a:lnTo>
                  <a:pt x="226" y="774"/>
                </a:lnTo>
                <a:lnTo>
                  <a:pt x="226" y="773"/>
                </a:lnTo>
                <a:lnTo>
                  <a:pt x="224" y="773"/>
                </a:lnTo>
                <a:lnTo>
                  <a:pt x="224" y="771"/>
                </a:lnTo>
                <a:lnTo>
                  <a:pt x="223" y="771"/>
                </a:lnTo>
                <a:lnTo>
                  <a:pt x="221" y="771"/>
                </a:lnTo>
                <a:lnTo>
                  <a:pt x="221" y="769"/>
                </a:lnTo>
                <a:lnTo>
                  <a:pt x="219" y="769"/>
                </a:lnTo>
                <a:lnTo>
                  <a:pt x="218" y="769"/>
                </a:lnTo>
                <a:lnTo>
                  <a:pt x="218" y="768"/>
                </a:lnTo>
                <a:lnTo>
                  <a:pt x="218" y="766"/>
                </a:lnTo>
                <a:lnTo>
                  <a:pt x="218" y="765"/>
                </a:lnTo>
                <a:lnTo>
                  <a:pt x="218" y="763"/>
                </a:lnTo>
                <a:lnTo>
                  <a:pt x="219" y="763"/>
                </a:lnTo>
                <a:lnTo>
                  <a:pt x="218" y="763"/>
                </a:lnTo>
                <a:lnTo>
                  <a:pt x="219" y="763"/>
                </a:lnTo>
                <a:lnTo>
                  <a:pt x="219" y="761"/>
                </a:lnTo>
                <a:lnTo>
                  <a:pt x="219" y="760"/>
                </a:lnTo>
                <a:lnTo>
                  <a:pt x="221" y="760"/>
                </a:lnTo>
                <a:lnTo>
                  <a:pt x="221" y="758"/>
                </a:lnTo>
                <a:lnTo>
                  <a:pt x="223" y="758"/>
                </a:lnTo>
                <a:lnTo>
                  <a:pt x="223" y="760"/>
                </a:lnTo>
                <a:lnTo>
                  <a:pt x="223" y="758"/>
                </a:lnTo>
                <a:lnTo>
                  <a:pt x="223" y="760"/>
                </a:lnTo>
                <a:lnTo>
                  <a:pt x="224" y="760"/>
                </a:lnTo>
                <a:lnTo>
                  <a:pt x="226" y="760"/>
                </a:lnTo>
                <a:lnTo>
                  <a:pt x="224" y="758"/>
                </a:lnTo>
                <a:lnTo>
                  <a:pt x="224" y="757"/>
                </a:lnTo>
                <a:lnTo>
                  <a:pt x="226" y="757"/>
                </a:lnTo>
                <a:lnTo>
                  <a:pt x="227" y="757"/>
                </a:lnTo>
                <a:lnTo>
                  <a:pt x="226" y="757"/>
                </a:lnTo>
                <a:lnTo>
                  <a:pt x="226" y="755"/>
                </a:lnTo>
                <a:lnTo>
                  <a:pt x="226" y="757"/>
                </a:lnTo>
                <a:lnTo>
                  <a:pt x="226" y="755"/>
                </a:lnTo>
                <a:lnTo>
                  <a:pt x="226" y="753"/>
                </a:lnTo>
                <a:lnTo>
                  <a:pt x="226" y="752"/>
                </a:lnTo>
                <a:lnTo>
                  <a:pt x="226" y="750"/>
                </a:lnTo>
                <a:lnTo>
                  <a:pt x="226" y="749"/>
                </a:lnTo>
                <a:lnTo>
                  <a:pt x="224" y="749"/>
                </a:lnTo>
                <a:lnTo>
                  <a:pt x="224" y="750"/>
                </a:lnTo>
                <a:lnTo>
                  <a:pt x="223" y="750"/>
                </a:lnTo>
                <a:lnTo>
                  <a:pt x="224" y="750"/>
                </a:lnTo>
                <a:lnTo>
                  <a:pt x="223" y="750"/>
                </a:lnTo>
                <a:lnTo>
                  <a:pt x="224" y="750"/>
                </a:lnTo>
                <a:lnTo>
                  <a:pt x="223" y="750"/>
                </a:lnTo>
                <a:lnTo>
                  <a:pt x="223" y="752"/>
                </a:lnTo>
                <a:lnTo>
                  <a:pt x="224" y="752"/>
                </a:lnTo>
                <a:lnTo>
                  <a:pt x="223" y="752"/>
                </a:lnTo>
                <a:lnTo>
                  <a:pt x="224" y="752"/>
                </a:lnTo>
                <a:lnTo>
                  <a:pt x="223" y="752"/>
                </a:lnTo>
                <a:lnTo>
                  <a:pt x="223" y="753"/>
                </a:lnTo>
                <a:lnTo>
                  <a:pt x="223" y="755"/>
                </a:lnTo>
                <a:lnTo>
                  <a:pt x="224" y="755"/>
                </a:lnTo>
                <a:lnTo>
                  <a:pt x="224" y="757"/>
                </a:lnTo>
                <a:lnTo>
                  <a:pt x="224" y="758"/>
                </a:lnTo>
                <a:lnTo>
                  <a:pt x="223" y="758"/>
                </a:lnTo>
                <a:lnTo>
                  <a:pt x="223" y="757"/>
                </a:lnTo>
                <a:lnTo>
                  <a:pt x="221" y="757"/>
                </a:lnTo>
                <a:lnTo>
                  <a:pt x="221" y="758"/>
                </a:lnTo>
                <a:lnTo>
                  <a:pt x="219" y="758"/>
                </a:lnTo>
                <a:lnTo>
                  <a:pt x="219" y="760"/>
                </a:lnTo>
                <a:lnTo>
                  <a:pt x="218" y="760"/>
                </a:lnTo>
                <a:lnTo>
                  <a:pt x="218" y="761"/>
                </a:lnTo>
                <a:lnTo>
                  <a:pt x="218" y="763"/>
                </a:lnTo>
                <a:lnTo>
                  <a:pt x="216" y="763"/>
                </a:lnTo>
                <a:lnTo>
                  <a:pt x="218" y="763"/>
                </a:lnTo>
                <a:lnTo>
                  <a:pt x="218" y="765"/>
                </a:lnTo>
                <a:lnTo>
                  <a:pt x="216" y="765"/>
                </a:lnTo>
                <a:lnTo>
                  <a:pt x="216" y="763"/>
                </a:lnTo>
                <a:lnTo>
                  <a:pt x="215" y="763"/>
                </a:lnTo>
                <a:lnTo>
                  <a:pt x="215" y="765"/>
                </a:lnTo>
                <a:lnTo>
                  <a:pt x="215" y="763"/>
                </a:lnTo>
                <a:lnTo>
                  <a:pt x="213" y="763"/>
                </a:lnTo>
                <a:lnTo>
                  <a:pt x="213" y="761"/>
                </a:lnTo>
                <a:lnTo>
                  <a:pt x="211" y="761"/>
                </a:lnTo>
                <a:lnTo>
                  <a:pt x="211" y="760"/>
                </a:lnTo>
                <a:lnTo>
                  <a:pt x="210" y="760"/>
                </a:lnTo>
                <a:lnTo>
                  <a:pt x="210" y="758"/>
                </a:lnTo>
                <a:lnTo>
                  <a:pt x="208" y="758"/>
                </a:lnTo>
                <a:lnTo>
                  <a:pt x="208" y="757"/>
                </a:lnTo>
                <a:lnTo>
                  <a:pt x="207" y="757"/>
                </a:lnTo>
                <a:lnTo>
                  <a:pt x="207" y="755"/>
                </a:lnTo>
                <a:lnTo>
                  <a:pt x="205" y="755"/>
                </a:lnTo>
                <a:lnTo>
                  <a:pt x="205" y="753"/>
                </a:lnTo>
                <a:lnTo>
                  <a:pt x="203" y="753"/>
                </a:lnTo>
                <a:lnTo>
                  <a:pt x="203" y="752"/>
                </a:lnTo>
                <a:lnTo>
                  <a:pt x="202" y="752"/>
                </a:lnTo>
                <a:lnTo>
                  <a:pt x="202" y="750"/>
                </a:lnTo>
                <a:lnTo>
                  <a:pt x="202" y="749"/>
                </a:lnTo>
                <a:lnTo>
                  <a:pt x="200" y="749"/>
                </a:lnTo>
                <a:lnTo>
                  <a:pt x="202" y="749"/>
                </a:lnTo>
                <a:lnTo>
                  <a:pt x="200" y="749"/>
                </a:lnTo>
                <a:lnTo>
                  <a:pt x="200" y="747"/>
                </a:lnTo>
                <a:lnTo>
                  <a:pt x="202" y="747"/>
                </a:lnTo>
                <a:lnTo>
                  <a:pt x="200" y="745"/>
                </a:lnTo>
                <a:lnTo>
                  <a:pt x="200" y="744"/>
                </a:lnTo>
                <a:lnTo>
                  <a:pt x="200" y="745"/>
                </a:lnTo>
                <a:lnTo>
                  <a:pt x="200" y="747"/>
                </a:lnTo>
                <a:lnTo>
                  <a:pt x="200" y="745"/>
                </a:lnTo>
                <a:lnTo>
                  <a:pt x="199" y="745"/>
                </a:lnTo>
                <a:lnTo>
                  <a:pt x="199" y="744"/>
                </a:lnTo>
                <a:lnTo>
                  <a:pt x="200" y="744"/>
                </a:lnTo>
                <a:lnTo>
                  <a:pt x="200" y="742"/>
                </a:lnTo>
                <a:lnTo>
                  <a:pt x="202" y="742"/>
                </a:lnTo>
                <a:lnTo>
                  <a:pt x="203" y="742"/>
                </a:lnTo>
                <a:lnTo>
                  <a:pt x="203" y="741"/>
                </a:lnTo>
                <a:lnTo>
                  <a:pt x="203" y="742"/>
                </a:lnTo>
                <a:lnTo>
                  <a:pt x="205" y="741"/>
                </a:lnTo>
                <a:lnTo>
                  <a:pt x="203" y="741"/>
                </a:lnTo>
                <a:lnTo>
                  <a:pt x="205" y="741"/>
                </a:lnTo>
                <a:lnTo>
                  <a:pt x="207" y="741"/>
                </a:lnTo>
                <a:lnTo>
                  <a:pt x="208" y="741"/>
                </a:lnTo>
                <a:lnTo>
                  <a:pt x="210" y="741"/>
                </a:lnTo>
                <a:lnTo>
                  <a:pt x="211" y="739"/>
                </a:lnTo>
                <a:lnTo>
                  <a:pt x="211" y="737"/>
                </a:lnTo>
                <a:lnTo>
                  <a:pt x="213" y="737"/>
                </a:lnTo>
                <a:lnTo>
                  <a:pt x="215" y="737"/>
                </a:lnTo>
                <a:lnTo>
                  <a:pt x="216" y="737"/>
                </a:lnTo>
                <a:lnTo>
                  <a:pt x="216" y="736"/>
                </a:lnTo>
                <a:lnTo>
                  <a:pt x="218" y="736"/>
                </a:lnTo>
                <a:lnTo>
                  <a:pt x="219" y="736"/>
                </a:lnTo>
                <a:lnTo>
                  <a:pt x="221" y="736"/>
                </a:lnTo>
                <a:lnTo>
                  <a:pt x="221" y="734"/>
                </a:lnTo>
                <a:lnTo>
                  <a:pt x="223" y="734"/>
                </a:lnTo>
                <a:lnTo>
                  <a:pt x="221" y="734"/>
                </a:lnTo>
                <a:lnTo>
                  <a:pt x="221" y="733"/>
                </a:lnTo>
                <a:lnTo>
                  <a:pt x="221" y="734"/>
                </a:lnTo>
                <a:lnTo>
                  <a:pt x="219" y="734"/>
                </a:lnTo>
                <a:lnTo>
                  <a:pt x="218" y="734"/>
                </a:lnTo>
                <a:lnTo>
                  <a:pt x="218" y="733"/>
                </a:lnTo>
                <a:lnTo>
                  <a:pt x="216" y="733"/>
                </a:lnTo>
                <a:lnTo>
                  <a:pt x="218" y="733"/>
                </a:lnTo>
                <a:lnTo>
                  <a:pt x="218" y="734"/>
                </a:lnTo>
                <a:lnTo>
                  <a:pt x="216" y="734"/>
                </a:lnTo>
                <a:lnTo>
                  <a:pt x="216" y="736"/>
                </a:lnTo>
                <a:lnTo>
                  <a:pt x="215" y="736"/>
                </a:lnTo>
                <a:lnTo>
                  <a:pt x="215" y="737"/>
                </a:lnTo>
                <a:lnTo>
                  <a:pt x="213" y="737"/>
                </a:lnTo>
                <a:lnTo>
                  <a:pt x="211" y="737"/>
                </a:lnTo>
                <a:lnTo>
                  <a:pt x="211" y="739"/>
                </a:lnTo>
                <a:lnTo>
                  <a:pt x="210" y="739"/>
                </a:lnTo>
                <a:lnTo>
                  <a:pt x="208" y="739"/>
                </a:lnTo>
                <a:lnTo>
                  <a:pt x="207" y="739"/>
                </a:lnTo>
                <a:lnTo>
                  <a:pt x="205" y="739"/>
                </a:lnTo>
                <a:lnTo>
                  <a:pt x="203" y="739"/>
                </a:lnTo>
                <a:lnTo>
                  <a:pt x="205" y="739"/>
                </a:lnTo>
                <a:lnTo>
                  <a:pt x="203" y="739"/>
                </a:lnTo>
                <a:lnTo>
                  <a:pt x="202" y="739"/>
                </a:lnTo>
                <a:lnTo>
                  <a:pt x="202" y="737"/>
                </a:lnTo>
                <a:lnTo>
                  <a:pt x="202" y="739"/>
                </a:lnTo>
                <a:lnTo>
                  <a:pt x="200" y="739"/>
                </a:lnTo>
                <a:lnTo>
                  <a:pt x="199" y="739"/>
                </a:lnTo>
                <a:lnTo>
                  <a:pt x="197" y="739"/>
                </a:lnTo>
                <a:lnTo>
                  <a:pt x="197" y="737"/>
                </a:lnTo>
                <a:lnTo>
                  <a:pt x="195" y="737"/>
                </a:lnTo>
                <a:lnTo>
                  <a:pt x="195" y="736"/>
                </a:lnTo>
                <a:lnTo>
                  <a:pt x="195" y="734"/>
                </a:lnTo>
                <a:lnTo>
                  <a:pt x="194" y="734"/>
                </a:lnTo>
                <a:lnTo>
                  <a:pt x="194" y="733"/>
                </a:lnTo>
                <a:lnTo>
                  <a:pt x="192" y="733"/>
                </a:lnTo>
                <a:lnTo>
                  <a:pt x="192" y="731"/>
                </a:lnTo>
                <a:lnTo>
                  <a:pt x="191" y="731"/>
                </a:lnTo>
                <a:lnTo>
                  <a:pt x="191" y="729"/>
                </a:lnTo>
                <a:lnTo>
                  <a:pt x="192" y="729"/>
                </a:lnTo>
                <a:lnTo>
                  <a:pt x="194" y="729"/>
                </a:lnTo>
                <a:lnTo>
                  <a:pt x="195" y="731"/>
                </a:lnTo>
                <a:lnTo>
                  <a:pt x="197" y="731"/>
                </a:lnTo>
                <a:lnTo>
                  <a:pt x="199" y="731"/>
                </a:lnTo>
                <a:lnTo>
                  <a:pt x="200" y="731"/>
                </a:lnTo>
                <a:lnTo>
                  <a:pt x="202" y="731"/>
                </a:lnTo>
                <a:lnTo>
                  <a:pt x="203" y="731"/>
                </a:lnTo>
                <a:lnTo>
                  <a:pt x="202" y="731"/>
                </a:lnTo>
                <a:lnTo>
                  <a:pt x="203" y="731"/>
                </a:lnTo>
                <a:lnTo>
                  <a:pt x="203" y="729"/>
                </a:lnTo>
                <a:lnTo>
                  <a:pt x="205" y="729"/>
                </a:lnTo>
                <a:lnTo>
                  <a:pt x="203" y="729"/>
                </a:lnTo>
                <a:lnTo>
                  <a:pt x="202" y="729"/>
                </a:lnTo>
                <a:lnTo>
                  <a:pt x="202" y="731"/>
                </a:lnTo>
                <a:lnTo>
                  <a:pt x="202" y="729"/>
                </a:lnTo>
                <a:lnTo>
                  <a:pt x="202" y="731"/>
                </a:lnTo>
                <a:lnTo>
                  <a:pt x="200" y="731"/>
                </a:lnTo>
                <a:lnTo>
                  <a:pt x="200" y="729"/>
                </a:lnTo>
                <a:lnTo>
                  <a:pt x="202" y="729"/>
                </a:lnTo>
                <a:lnTo>
                  <a:pt x="200" y="729"/>
                </a:lnTo>
                <a:lnTo>
                  <a:pt x="202" y="729"/>
                </a:lnTo>
                <a:lnTo>
                  <a:pt x="200" y="729"/>
                </a:lnTo>
                <a:lnTo>
                  <a:pt x="199" y="729"/>
                </a:lnTo>
                <a:lnTo>
                  <a:pt x="197" y="729"/>
                </a:lnTo>
                <a:lnTo>
                  <a:pt x="195" y="729"/>
                </a:lnTo>
                <a:lnTo>
                  <a:pt x="195" y="728"/>
                </a:lnTo>
                <a:lnTo>
                  <a:pt x="194" y="728"/>
                </a:lnTo>
                <a:lnTo>
                  <a:pt x="194" y="729"/>
                </a:lnTo>
                <a:lnTo>
                  <a:pt x="194" y="728"/>
                </a:lnTo>
                <a:lnTo>
                  <a:pt x="194" y="729"/>
                </a:lnTo>
                <a:lnTo>
                  <a:pt x="192" y="729"/>
                </a:lnTo>
                <a:lnTo>
                  <a:pt x="191" y="729"/>
                </a:lnTo>
                <a:lnTo>
                  <a:pt x="191" y="728"/>
                </a:lnTo>
                <a:lnTo>
                  <a:pt x="192" y="728"/>
                </a:lnTo>
                <a:lnTo>
                  <a:pt x="191" y="728"/>
                </a:lnTo>
                <a:lnTo>
                  <a:pt x="192" y="726"/>
                </a:lnTo>
                <a:lnTo>
                  <a:pt x="191" y="726"/>
                </a:lnTo>
                <a:lnTo>
                  <a:pt x="192" y="726"/>
                </a:lnTo>
                <a:lnTo>
                  <a:pt x="194" y="726"/>
                </a:lnTo>
                <a:lnTo>
                  <a:pt x="194" y="725"/>
                </a:lnTo>
                <a:lnTo>
                  <a:pt x="195" y="725"/>
                </a:lnTo>
                <a:lnTo>
                  <a:pt x="195" y="723"/>
                </a:lnTo>
                <a:lnTo>
                  <a:pt x="197" y="725"/>
                </a:lnTo>
                <a:lnTo>
                  <a:pt x="197" y="723"/>
                </a:lnTo>
                <a:lnTo>
                  <a:pt x="199" y="723"/>
                </a:lnTo>
                <a:lnTo>
                  <a:pt x="199" y="721"/>
                </a:lnTo>
                <a:lnTo>
                  <a:pt x="197" y="721"/>
                </a:lnTo>
                <a:lnTo>
                  <a:pt x="199" y="721"/>
                </a:lnTo>
                <a:lnTo>
                  <a:pt x="199" y="720"/>
                </a:lnTo>
                <a:lnTo>
                  <a:pt x="197" y="720"/>
                </a:lnTo>
                <a:lnTo>
                  <a:pt x="197" y="721"/>
                </a:lnTo>
                <a:lnTo>
                  <a:pt x="195" y="721"/>
                </a:lnTo>
                <a:lnTo>
                  <a:pt x="195" y="723"/>
                </a:lnTo>
                <a:lnTo>
                  <a:pt x="194" y="723"/>
                </a:lnTo>
                <a:lnTo>
                  <a:pt x="194" y="725"/>
                </a:lnTo>
                <a:lnTo>
                  <a:pt x="192" y="725"/>
                </a:lnTo>
                <a:lnTo>
                  <a:pt x="192" y="726"/>
                </a:lnTo>
                <a:lnTo>
                  <a:pt x="191" y="726"/>
                </a:lnTo>
                <a:lnTo>
                  <a:pt x="189" y="726"/>
                </a:lnTo>
                <a:lnTo>
                  <a:pt x="189" y="725"/>
                </a:lnTo>
                <a:lnTo>
                  <a:pt x="187" y="725"/>
                </a:lnTo>
                <a:lnTo>
                  <a:pt x="187" y="723"/>
                </a:lnTo>
                <a:lnTo>
                  <a:pt x="187" y="721"/>
                </a:lnTo>
                <a:lnTo>
                  <a:pt x="187" y="720"/>
                </a:lnTo>
                <a:lnTo>
                  <a:pt x="186" y="720"/>
                </a:lnTo>
                <a:lnTo>
                  <a:pt x="186" y="718"/>
                </a:lnTo>
                <a:lnTo>
                  <a:pt x="186" y="717"/>
                </a:lnTo>
                <a:lnTo>
                  <a:pt x="186" y="715"/>
                </a:lnTo>
                <a:lnTo>
                  <a:pt x="186" y="713"/>
                </a:lnTo>
                <a:lnTo>
                  <a:pt x="184" y="713"/>
                </a:lnTo>
                <a:lnTo>
                  <a:pt x="186" y="712"/>
                </a:lnTo>
                <a:lnTo>
                  <a:pt x="184" y="712"/>
                </a:lnTo>
                <a:lnTo>
                  <a:pt x="184" y="710"/>
                </a:lnTo>
                <a:lnTo>
                  <a:pt x="184" y="709"/>
                </a:lnTo>
                <a:lnTo>
                  <a:pt x="183" y="709"/>
                </a:lnTo>
                <a:lnTo>
                  <a:pt x="183" y="707"/>
                </a:lnTo>
                <a:lnTo>
                  <a:pt x="183" y="705"/>
                </a:lnTo>
                <a:lnTo>
                  <a:pt x="183" y="704"/>
                </a:lnTo>
                <a:lnTo>
                  <a:pt x="183" y="702"/>
                </a:lnTo>
                <a:lnTo>
                  <a:pt x="181" y="702"/>
                </a:lnTo>
                <a:lnTo>
                  <a:pt x="181" y="701"/>
                </a:lnTo>
                <a:lnTo>
                  <a:pt x="181" y="699"/>
                </a:lnTo>
                <a:lnTo>
                  <a:pt x="183" y="697"/>
                </a:lnTo>
                <a:lnTo>
                  <a:pt x="183" y="699"/>
                </a:lnTo>
                <a:lnTo>
                  <a:pt x="184" y="699"/>
                </a:lnTo>
                <a:lnTo>
                  <a:pt x="184" y="697"/>
                </a:lnTo>
                <a:lnTo>
                  <a:pt x="183" y="697"/>
                </a:lnTo>
                <a:lnTo>
                  <a:pt x="183" y="696"/>
                </a:lnTo>
                <a:lnTo>
                  <a:pt x="183" y="697"/>
                </a:lnTo>
                <a:lnTo>
                  <a:pt x="184" y="697"/>
                </a:lnTo>
                <a:lnTo>
                  <a:pt x="184" y="696"/>
                </a:lnTo>
                <a:lnTo>
                  <a:pt x="184" y="694"/>
                </a:lnTo>
                <a:lnTo>
                  <a:pt x="183" y="694"/>
                </a:lnTo>
                <a:lnTo>
                  <a:pt x="183" y="693"/>
                </a:lnTo>
                <a:lnTo>
                  <a:pt x="183" y="694"/>
                </a:lnTo>
                <a:lnTo>
                  <a:pt x="183" y="693"/>
                </a:lnTo>
                <a:lnTo>
                  <a:pt x="183" y="691"/>
                </a:lnTo>
                <a:lnTo>
                  <a:pt x="183" y="689"/>
                </a:lnTo>
                <a:lnTo>
                  <a:pt x="183" y="691"/>
                </a:lnTo>
                <a:lnTo>
                  <a:pt x="181" y="689"/>
                </a:lnTo>
                <a:lnTo>
                  <a:pt x="183" y="689"/>
                </a:lnTo>
                <a:lnTo>
                  <a:pt x="183" y="688"/>
                </a:lnTo>
                <a:lnTo>
                  <a:pt x="183" y="689"/>
                </a:lnTo>
                <a:lnTo>
                  <a:pt x="183" y="688"/>
                </a:lnTo>
                <a:lnTo>
                  <a:pt x="184" y="688"/>
                </a:lnTo>
                <a:lnTo>
                  <a:pt x="184" y="689"/>
                </a:lnTo>
                <a:lnTo>
                  <a:pt x="183" y="689"/>
                </a:lnTo>
                <a:lnTo>
                  <a:pt x="184" y="689"/>
                </a:lnTo>
                <a:lnTo>
                  <a:pt x="184" y="688"/>
                </a:lnTo>
                <a:lnTo>
                  <a:pt x="184" y="686"/>
                </a:lnTo>
                <a:lnTo>
                  <a:pt x="184" y="685"/>
                </a:lnTo>
                <a:lnTo>
                  <a:pt x="186" y="685"/>
                </a:lnTo>
                <a:lnTo>
                  <a:pt x="187" y="685"/>
                </a:lnTo>
                <a:lnTo>
                  <a:pt x="187" y="686"/>
                </a:lnTo>
                <a:lnTo>
                  <a:pt x="189" y="686"/>
                </a:lnTo>
                <a:lnTo>
                  <a:pt x="191" y="686"/>
                </a:lnTo>
                <a:lnTo>
                  <a:pt x="191" y="688"/>
                </a:lnTo>
                <a:lnTo>
                  <a:pt x="192" y="688"/>
                </a:lnTo>
                <a:lnTo>
                  <a:pt x="192" y="689"/>
                </a:lnTo>
                <a:lnTo>
                  <a:pt x="192" y="688"/>
                </a:lnTo>
                <a:lnTo>
                  <a:pt x="192" y="689"/>
                </a:lnTo>
                <a:lnTo>
                  <a:pt x="194" y="688"/>
                </a:lnTo>
                <a:lnTo>
                  <a:pt x="194" y="689"/>
                </a:lnTo>
                <a:lnTo>
                  <a:pt x="194" y="688"/>
                </a:lnTo>
                <a:lnTo>
                  <a:pt x="195" y="688"/>
                </a:lnTo>
                <a:lnTo>
                  <a:pt x="195" y="689"/>
                </a:lnTo>
                <a:lnTo>
                  <a:pt x="197" y="689"/>
                </a:lnTo>
                <a:lnTo>
                  <a:pt x="197" y="691"/>
                </a:lnTo>
                <a:lnTo>
                  <a:pt x="197" y="689"/>
                </a:lnTo>
                <a:lnTo>
                  <a:pt x="197" y="691"/>
                </a:lnTo>
                <a:lnTo>
                  <a:pt x="197" y="689"/>
                </a:lnTo>
                <a:lnTo>
                  <a:pt x="197" y="691"/>
                </a:lnTo>
                <a:lnTo>
                  <a:pt x="199" y="691"/>
                </a:lnTo>
                <a:lnTo>
                  <a:pt x="200" y="691"/>
                </a:lnTo>
                <a:lnTo>
                  <a:pt x="200" y="693"/>
                </a:lnTo>
                <a:lnTo>
                  <a:pt x="200" y="694"/>
                </a:lnTo>
                <a:lnTo>
                  <a:pt x="202" y="694"/>
                </a:lnTo>
                <a:lnTo>
                  <a:pt x="203" y="694"/>
                </a:lnTo>
                <a:lnTo>
                  <a:pt x="205" y="694"/>
                </a:lnTo>
                <a:lnTo>
                  <a:pt x="205" y="696"/>
                </a:lnTo>
                <a:lnTo>
                  <a:pt x="207" y="696"/>
                </a:lnTo>
                <a:lnTo>
                  <a:pt x="205" y="696"/>
                </a:lnTo>
                <a:lnTo>
                  <a:pt x="207" y="696"/>
                </a:lnTo>
                <a:lnTo>
                  <a:pt x="208" y="696"/>
                </a:lnTo>
                <a:lnTo>
                  <a:pt x="208" y="697"/>
                </a:lnTo>
                <a:lnTo>
                  <a:pt x="210" y="699"/>
                </a:lnTo>
                <a:lnTo>
                  <a:pt x="210" y="701"/>
                </a:lnTo>
                <a:lnTo>
                  <a:pt x="211" y="701"/>
                </a:lnTo>
                <a:lnTo>
                  <a:pt x="211" y="702"/>
                </a:lnTo>
                <a:lnTo>
                  <a:pt x="213" y="702"/>
                </a:lnTo>
                <a:lnTo>
                  <a:pt x="211" y="702"/>
                </a:lnTo>
                <a:lnTo>
                  <a:pt x="211" y="704"/>
                </a:lnTo>
                <a:lnTo>
                  <a:pt x="213" y="704"/>
                </a:lnTo>
                <a:lnTo>
                  <a:pt x="215" y="704"/>
                </a:lnTo>
                <a:lnTo>
                  <a:pt x="216" y="704"/>
                </a:lnTo>
                <a:lnTo>
                  <a:pt x="218" y="704"/>
                </a:lnTo>
                <a:lnTo>
                  <a:pt x="218" y="705"/>
                </a:lnTo>
                <a:lnTo>
                  <a:pt x="219" y="705"/>
                </a:lnTo>
                <a:lnTo>
                  <a:pt x="218" y="705"/>
                </a:lnTo>
                <a:lnTo>
                  <a:pt x="218" y="704"/>
                </a:lnTo>
                <a:lnTo>
                  <a:pt x="216" y="704"/>
                </a:lnTo>
                <a:lnTo>
                  <a:pt x="216" y="702"/>
                </a:lnTo>
                <a:lnTo>
                  <a:pt x="215" y="702"/>
                </a:lnTo>
                <a:lnTo>
                  <a:pt x="215" y="701"/>
                </a:lnTo>
                <a:lnTo>
                  <a:pt x="213" y="701"/>
                </a:lnTo>
                <a:lnTo>
                  <a:pt x="211" y="701"/>
                </a:lnTo>
                <a:lnTo>
                  <a:pt x="211" y="699"/>
                </a:lnTo>
                <a:lnTo>
                  <a:pt x="210" y="699"/>
                </a:lnTo>
                <a:lnTo>
                  <a:pt x="210" y="697"/>
                </a:lnTo>
                <a:lnTo>
                  <a:pt x="210" y="696"/>
                </a:lnTo>
                <a:lnTo>
                  <a:pt x="211" y="696"/>
                </a:lnTo>
                <a:lnTo>
                  <a:pt x="210" y="696"/>
                </a:lnTo>
                <a:lnTo>
                  <a:pt x="210" y="694"/>
                </a:lnTo>
                <a:lnTo>
                  <a:pt x="210" y="693"/>
                </a:lnTo>
                <a:lnTo>
                  <a:pt x="211" y="693"/>
                </a:lnTo>
                <a:lnTo>
                  <a:pt x="210" y="693"/>
                </a:lnTo>
                <a:lnTo>
                  <a:pt x="208" y="693"/>
                </a:lnTo>
                <a:lnTo>
                  <a:pt x="210" y="693"/>
                </a:lnTo>
                <a:lnTo>
                  <a:pt x="208" y="693"/>
                </a:lnTo>
                <a:lnTo>
                  <a:pt x="208" y="691"/>
                </a:lnTo>
                <a:lnTo>
                  <a:pt x="208" y="693"/>
                </a:lnTo>
                <a:lnTo>
                  <a:pt x="208" y="691"/>
                </a:lnTo>
                <a:lnTo>
                  <a:pt x="207" y="691"/>
                </a:lnTo>
                <a:lnTo>
                  <a:pt x="205" y="691"/>
                </a:lnTo>
                <a:lnTo>
                  <a:pt x="205" y="689"/>
                </a:lnTo>
                <a:lnTo>
                  <a:pt x="205" y="691"/>
                </a:lnTo>
                <a:lnTo>
                  <a:pt x="205" y="693"/>
                </a:lnTo>
                <a:lnTo>
                  <a:pt x="205" y="691"/>
                </a:lnTo>
                <a:lnTo>
                  <a:pt x="203" y="691"/>
                </a:lnTo>
                <a:lnTo>
                  <a:pt x="202" y="691"/>
                </a:lnTo>
                <a:lnTo>
                  <a:pt x="202" y="689"/>
                </a:lnTo>
                <a:lnTo>
                  <a:pt x="200" y="688"/>
                </a:lnTo>
                <a:lnTo>
                  <a:pt x="200" y="686"/>
                </a:lnTo>
                <a:lnTo>
                  <a:pt x="199" y="686"/>
                </a:lnTo>
                <a:lnTo>
                  <a:pt x="197" y="686"/>
                </a:lnTo>
                <a:lnTo>
                  <a:pt x="195" y="685"/>
                </a:lnTo>
                <a:lnTo>
                  <a:pt x="194" y="685"/>
                </a:lnTo>
                <a:lnTo>
                  <a:pt x="194" y="683"/>
                </a:lnTo>
                <a:lnTo>
                  <a:pt x="192" y="683"/>
                </a:lnTo>
                <a:lnTo>
                  <a:pt x="192" y="681"/>
                </a:lnTo>
                <a:lnTo>
                  <a:pt x="194" y="681"/>
                </a:lnTo>
                <a:lnTo>
                  <a:pt x="195" y="681"/>
                </a:lnTo>
                <a:lnTo>
                  <a:pt x="195" y="680"/>
                </a:lnTo>
                <a:lnTo>
                  <a:pt x="197" y="680"/>
                </a:lnTo>
                <a:lnTo>
                  <a:pt x="197" y="678"/>
                </a:lnTo>
                <a:lnTo>
                  <a:pt x="199" y="678"/>
                </a:lnTo>
                <a:lnTo>
                  <a:pt x="200" y="678"/>
                </a:lnTo>
                <a:lnTo>
                  <a:pt x="202" y="677"/>
                </a:lnTo>
                <a:lnTo>
                  <a:pt x="203" y="677"/>
                </a:lnTo>
                <a:lnTo>
                  <a:pt x="205" y="675"/>
                </a:lnTo>
                <a:lnTo>
                  <a:pt x="207" y="675"/>
                </a:lnTo>
                <a:lnTo>
                  <a:pt x="208" y="675"/>
                </a:lnTo>
                <a:lnTo>
                  <a:pt x="208" y="673"/>
                </a:lnTo>
                <a:lnTo>
                  <a:pt x="210" y="673"/>
                </a:lnTo>
                <a:lnTo>
                  <a:pt x="210" y="675"/>
                </a:lnTo>
                <a:lnTo>
                  <a:pt x="211" y="675"/>
                </a:lnTo>
                <a:lnTo>
                  <a:pt x="211" y="673"/>
                </a:lnTo>
                <a:lnTo>
                  <a:pt x="210" y="673"/>
                </a:lnTo>
                <a:lnTo>
                  <a:pt x="210" y="672"/>
                </a:lnTo>
                <a:lnTo>
                  <a:pt x="211" y="672"/>
                </a:lnTo>
                <a:lnTo>
                  <a:pt x="211" y="670"/>
                </a:lnTo>
                <a:lnTo>
                  <a:pt x="211" y="672"/>
                </a:lnTo>
                <a:lnTo>
                  <a:pt x="213" y="670"/>
                </a:lnTo>
                <a:lnTo>
                  <a:pt x="213" y="669"/>
                </a:lnTo>
                <a:lnTo>
                  <a:pt x="215" y="669"/>
                </a:lnTo>
                <a:lnTo>
                  <a:pt x="215" y="667"/>
                </a:lnTo>
                <a:lnTo>
                  <a:pt x="216" y="667"/>
                </a:lnTo>
                <a:lnTo>
                  <a:pt x="215" y="667"/>
                </a:lnTo>
                <a:lnTo>
                  <a:pt x="216" y="667"/>
                </a:lnTo>
                <a:lnTo>
                  <a:pt x="216" y="665"/>
                </a:lnTo>
                <a:lnTo>
                  <a:pt x="218" y="665"/>
                </a:lnTo>
                <a:lnTo>
                  <a:pt x="218" y="664"/>
                </a:lnTo>
                <a:lnTo>
                  <a:pt x="219" y="664"/>
                </a:lnTo>
                <a:lnTo>
                  <a:pt x="221" y="664"/>
                </a:lnTo>
                <a:lnTo>
                  <a:pt x="223" y="664"/>
                </a:lnTo>
                <a:lnTo>
                  <a:pt x="223" y="662"/>
                </a:lnTo>
                <a:lnTo>
                  <a:pt x="224" y="662"/>
                </a:lnTo>
                <a:lnTo>
                  <a:pt x="224" y="661"/>
                </a:lnTo>
                <a:lnTo>
                  <a:pt x="224" y="659"/>
                </a:lnTo>
                <a:lnTo>
                  <a:pt x="226" y="659"/>
                </a:lnTo>
                <a:lnTo>
                  <a:pt x="224" y="659"/>
                </a:lnTo>
                <a:lnTo>
                  <a:pt x="224" y="657"/>
                </a:lnTo>
                <a:lnTo>
                  <a:pt x="223" y="657"/>
                </a:lnTo>
                <a:lnTo>
                  <a:pt x="223" y="656"/>
                </a:lnTo>
                <a:lnTo>
                  <a:pt x="224" y="656"/>
                </a:lnTo>
                <a:lnTo>
                  <a:pt x="224" y="654"/>
                </a:lnTo>
                <a:lnTo>
                  <a:pt x="224" y="653"/>
                </a:lnTo>
                <a:lnTo>
                  <a:pt x="226" y="653"/>
                </a:lnTo>
                <a:lnTo>
                  <a:pt x="226" y="651"/>
                </a:lnTo>
                <a:lnTo>
                  <a:pt x="226" y="649"/>
                </a:lnTo>
                <a:lnTo>
                  <a:pt x="227" y="649"/>
                </a:lnTo>
                <a:lnTo>
                  <a:pt x="227" y="648"/>
                </a:lnTo>
                <a:lnTo>
                  <a:pt x="227" y="646"/>
                </a:lnTo>
                <a:lnTo>
                  <a:pt x="229" y="646"/>
                </a:lnTo>
                <a:lnTo>
                  <a:pt x="227" y="646"/>
                </a:lnTo>
                <a:lnTo>
                  <a:pt x="229" y="646"/>
                </a:lnTo>
                <a:lnTo>
                  <a:pt x="229" y="645"/>
                </a:lnTo>
                <a:lnTo>
                  <a:pt x="231" y="645"/>
                </a:lnTo>
                <a:lnTo>
                  <a:pt x="232" y="645"/>
                </a:lnTo>
                <a:lnTo>
                  <a:pt x="232" y="643"/>
                </a:lnTo>
                <a:lnTo>
                  <a:pt x="234" y="643"/>
                </a:lnTo>
                <a:lnTo>
                  <a:pt x="232" y="643"/>
                </a:lnTo>
                <a:lnTo>
                  <a:pt x="232" y="641"/>
                </a:lnTo>
                <a:lnTo>
                  <a:pt x="232" y="643"/>
                </a:lnTo>
                <a:lnTo>
                  <a:pt x="231" y="643"/>
                </a:lnTo>
                <a:lnTo>
                  <a:pt x="229" y="645"/>
                </a:lnTo>
                <a:lnTo>
                  <a:pt x="227" y="645"/>
                </a:lnTo>
                <a:lnTo>
                  <a:pt x="227" y="646"/>
                </a:lnTo>
                <a:lnTo>
                  <a:pt x="226" y="646"/>
                </a:lnTo>
                <a:lnTo>
                  <a:pt x="226" y="645"/>
                </a:lnTo>
                <a:lnTo>
                  <a:pt x="226" y="643"/>
                </a:lnTo>
                <a:lnTo>
                  <a:pt x="227" y="643"/>
                </a:lnTo>
                <a:lnTo>
                  <a:pt x="226" y="643"/>
                </a:lnTo>
                <a:lnTo>
                  <a:pt x="226" y="641"/>
                </a:lnTo>
                <a:lnTo>
                  <a:pt x="227" y="641"/>
                </a:lnTo>
                <a:lnTo>
                  <a:pt x="226" y="641"/>
                </a:lnTo>
                <a:lnTo>
                  <a:pt x="226" y="640"/>
                </a:lnTo>
                <a:lnTo>
                  <a:pt x="227" y="640"/>
                </a:lnTo>
                <a:lnTo>
                  <a:pt x="227" y="638"/>
                </a:lnTo>
                <a:lnTo>
                  <a:pt x="227" y="637"/>
                </a:lnTo>
                <a:lnTo>
                  <a:pt x="229" y="637"/>
                </a:lnTo>
                <a:lnTo>
                  <a:pt x="227" y="637"/>
                </a:lnTo>
                <a:lnTo>
                  <a:pt x="229" y="637"/>
                </a:lnTo>
                <a:lnTo>
                  <a:pt x="229" y="635"/>
                </a:lnTo>
                <a:lnTo>
                  <a:pt x="231" y="635"/>
                </a:lnTo>
                <a:lnTo>
                  <a:pt x="231" y="633"/>
                </a:lnTo>
                <a:lnTo>
                  <a:pt x="232" y="633"/>
                </a:lnTo>
                <a:lnTo>
                  <a:pt x="232" y="632"/>
                </a:lnTo>
                <a:lnTo>
                  <a:pt x="232" y="630"/>
                </a:lnTo>
                <a:lnTo>
                  <a:pt x="234" y="630"/>
                </a:lnTo>
                <a:lnTo>
                  <a:pt x="234" y="629"/>
                </a:lnTo>
                <a:lnTo>
                  <a:pt x="235" y="629"/>
                </a:lnTo>
                <a:lnTo>
                  <a:pt x="235" y="627"/>
                </a:lnTo>
                <a:lnTo>
                  <a:pt x="237" y="627"/>
                </a:lnTo>
                <a:lnTo>
                  <a:pt x="237" y="625"/>
                </a:lnTo>
                <a:lnTo>
                  <a:pt x="239" y="625"/>
                </a:lnTo>
                <a:lnTo>
                  <a:pt x="239" y="624"/>
                </a:lnTo>
                <a:lnTo>
                  <a:pt x="239" y="622"/>
                </a:lnTo>
                <a:lnTo>
                  <a:pt x="240" y="622"/>
                </a:lnTo>
                <a:lnTo>
                  <a:pt x="240" y="621"/>
                </a:lnTo>
                <a:lnTo>
                  <a:pt x="242" y="621"/>
                </a:lnTo>
                <a:lnTo>
                  <a:pt x="243" y="621"/>
                </a:lnTo>
                <a:lnTo>
                  <a:pt x="245" y="621"/>
                </a:lnTo>
                <a:lnTo>
                  <a:pt x="247" y="621"/>
                </a:lnTo>
                <a:lnTo>
                  <a:pt x="247" y="619"/>
                </a:lnTo>
                <a:lnTo>
                  <a:pt x="245" y="619"/>
                </a:lnTo>
                <a:lnTo>
                  <a:pt x="247" y="619"/>
                </a:lnTo>
                <a:lnTo>
                  <a:pt x="247" y="617"/>
                </a:lnTo>
                <a:lnTo>
                  <a:pt x="245" y="617"/>
                </a:lnTo>
                <a:lnTo>
                  <a:pt x="245" y="616"/>
                </a:lnTo>
                <a:lnTo>
                  <a:pt x="243" y="616"/>
                </a:lnTo>
                <a:lnTo>
                  <a:pt x="243" y="617"/>
                </a:lnTo>
                <a:lnTo>
                  <a:pt x="243" y="616"/>
                </a:lnTo>
                <a:lnTo>
                  <a:pt x="243" y="617"/>
                </a:lnTo>
                <a:lnTo>
                  <a:pt x="243" y="616"/>
                </a:lnTo>
                <a:lnTo>
                  <a:pt x="242" y="616"/>
                </a:lnTo>
                <a:lnTo>
                  <a:pt x="240" y="616"/>
                </a:lnTo>
                <a:lnTo>
                  <a:pt x="240" y="617"/>
                </a:lnTo>
                <a:lnTo>
                  <a:pt x="239" y="617"/>
                </a:lnTo>
                <a:lnTo>
                  <a:pt x="239" y="619"/>
                </a:lnTo>
                <a:lnTo>
                  <a:pt x="237" y="619"/>
                </a:lnTo>
                <a:lnTo>
                  <a:pt x="237" y="621"/>
                </a:lnTo>
                <a:lnTo>
                  <a:pt x="235" y="621"/>
                </a:lnTo>
                <a:lnTo>
                  <a:pt x="235" y="622"/>
                </a:lnTo>
                <a:lnTo>
                  <a:pt x="235" y="624"/>
                </a:lnTo>
                <a:lnTo>
                  <a:pt x="235" y="625"/>
                </a:lnTo>
                <a:lnTo>
                  <a:pt x="234" y="625"/>
                </a:lnTo>
                <a:lnTo>
                  <a:pt x="232" y="625"/>
                </a:lnTo>
                <a:lnTo>
                  <a:pt x="232" y="627"/>
                </a:lnTo>
                <a:lnTo>
                  <a:pt x="232" y="629"/>
                </a:lnTo>
                <a:lnTo>
                  <a:pt x="231" y="629"/>
                </a:lnTo>
                <a:lnTo>
                  <a:pt x="231" y="630"/>
                </a:lnTo>
                <a:lnTo>
                  <a:pt x="229" y="630"/>
                </a:lnTo>
                <a:lnTo>
                  <a:pt x="229" y="632"/>
                </a:lnTo>
                <a:lnTo>
                  <a:pt x="227" y="632"/>
                </a:lnTo>
                <a:lnTo>
                  <a:pt x="229" y="632"/>
                </a:lnTo>
                <a:lnTo>
                  <a:pt x="227" y="632"/>
                </a:lnTo>
                <a:lnTo>
                  <a:pt x="227" y="633"/>
                </a:lnTo>
                <a:lnTo>
                  <a:pt x="226" y="633"/>
                </a:lnTo>
                <a:lnTo>
                  <a:pt x="226" y="635"/>
                </a:lnTo>
                <a:lnTo>
                  <a:pt x="226" y="637"/>
                </a:lnTo>
                <a:lnTo>
                  <a:pt x="224" y="637"/>
                </a:lnTo>
                <a:lnTo>
                  <a:pt x="224" y="638"/>
                </a:lnTo>
                <a:lnTo>
                  <a:pt x="224" y="640"/>
                </a:lnTo>
                <a:lnTo>
                  <a:pt x="224" y="641"/>
                </a:lnTo>
                <a:lnTo>
                  <a:pt x="223" y="641"/>
                </a:lnTo>
                <a:lnTo>
                  <a:pt x="223" y="643"/>
                </a:lnTo>
                <a:lnTo>
                  <a:pt x="223" y="645"/>
                </a:lnTo>
                <a:lnTo>
                  <a:pt x="224" y="645"/>
                </a:lnTo>
                <a:lnTo>
                  <a:pt x="224" y="646"/>
                </a:lnTo>
                <a:lnTo>
                  <a:pt x="224" y="648"/>
                </a:lnTo>
                <a:lnTo>
                  <a:pt x="223" y="648"/>
                </a:lnTo>
                <a:lnTo>
                  <a:pt x="223" y="649"/>
                </a:lnTo>
                <a:lnTo>
                  <a:pt x="223" y="651"/>
                </a:lnTo>
                <a:lnTo>
                  <a:pt x="221" y="651"/>
                </a:lnTo>
                <a:lnTo>
                  <a:pt x="221" y="653"/>
                </a:lnTo>
                <a:lnTo>
                  <a:pt x="221" y="654"/>
                </a:lnTo>
                <a:lnTo>
                  <a:pt x="219" y="654"/>
                </a:lnTo>
                <a:lnTo>
                  <a:pt x="218" y="656"/>
                </a:lnTo>
                <a:lnTo>
                  <a:pt x="218" y="657"/>
                </a:lnTo>
                <a:lnTo>
                  <a:pt x="218" y="659"/>
                </a:lnTo>
                <a:lnTo>
                  <a:pt x="216" y="659"/>
                </a:lnTo>
                <a:lnTo>
                  <a:pt x="215" y="659"/>
                </a:lnTo>
                <a:lnTo>
                  <a:pt x="215" y="661"/>
                </a:lnTo>
                <a:lnTo>
                  <a:pt x="215" y="662"/>
                </a:lnTo>
                <a:lnTo>
                  <a:pt x="213" y="662"/>
                </a:lnTo>
                <a:lnTo>
                  <a:pt x="213" y="664"/>
                </a:lnTo>
                <a:lnTo>
                  <a:pt x="211" y="664"/>
                </a:lnTo>
                <a:lnTo>
                  <a:pt x="211" y="665"/>
                </a:lnTo>
                <a:lnTo>
                  <a:pt x="210" y="665"/>
                </a:lnTo>
                <a:lnTo>
                  <a:pt x="210" y="667"/>
                </a:lnTo>
                <a:lnTo>
                  <a:pt x="208" y="667"/>
                </a:lnTo>
                <a:lnTo>
                  <a:pt x="208" y="669"/>
                </a:lnTo>
                <a:lnTo>
                  <a:pt x="207" y="669"/>
                </a:lnTo>
                <a:lnTo>
                  <a:pt x="205" y="670"/>
                </a:lnTo>
                <a:lnTo>
                  <a:pt x="203" y="672"/>
                </a:lnTo>
                <a:lnTo>
                  <a:pt x="202" y="672"/>
                </a:lnTo>
                <a:lnTo>
                  <a:pt x="202" y="673"/>
                </a:lnTo>
                <a:lnTo>
                  <a:pt x="200" y="673"/>
                </a:lnTo>
                <a:lnTo>
                  <a:pt x="199" y="673"/>
                </a:lnTo>
                <a:lnTo>
                  <a:pt x="199" y="675"/>
                </a:lnTo>
                <a:lnTo>
                  <a:pt x="197" y="675"/>
                </a:lnTo>
                <a:lnTo>
                  <a:pt x="195" y="675"/>
                </a:lnTo>
                <a:lnTo>
                  <a:pt x="194" y="677"/>
                </a:lnTo>
                <a:lnTo>
                  <a:pt x="192" y="677"/>
                </a:lnTo>
                <a:lnTo>
                  <a:pt x="191" y="677"/>
                </a:lnTo>
                <a:lnTo>
                  <a:pt x="189" y="678"/>
                </a:lnTo>
                <a:lnTo>
                  <a:pt x="189" y="677"/>
                </a:lnTo>
                <a:lnTo>
                  <a:pt x="189" y="678"/>
                </a:lnTo>
                <a:lnTo>
                  <a:pt x="187" y="678"/>
                </a:lnTo>
                <a:lnTo>
                  <a:pt x="187" y="677"/>
                </a:lnTo>
                <a:lnTo>
                  <a:pt x="186" y="677"/>
                </a:lnTo>
                <a:lnTo>
                  <a:pt x="184" y="677"/>
                </a:lnTo>
                <a:lnTo>
                  <a:pt x="184" y="675"/>
                </a:lnTo>
                <a:lnTo>
                  <a:pt x="183" y="675"/>
                </a:lnTo>
                <a:lnTo>
                  <a:pt x="184" y="675"/>
                </a:lnTo>
                <a:lnTo>
                  <a:pt x="184" y="673"/>
                </a:lnTo>
                <a:lnTo>
                  <a:pt x="183" y="672"/>
                </a:lnTo>
                <a:lnTo>
                  <a:pt x="183" y="670"/>
                </a:lnTo>
                <a:lnTo>
                  <a:pt x="183" y="669"/>
                </a:lnTo>
                <a:lnTo>
                  <a:pt x="184" y="669"/>
                </a:lnTo>
                <a:lnTo>
                  <a:pt x="183" y="669"/>
                </a:lnTo>
                <a:lnTo>
                  <a:pt x="184" y="669"/>
                </a:lnTo>
                <a:lnTo>
                  <a:pt x="184" y="667"/>
                </a:lnTo>
                <a:lnTo>
                  <a:pt x="184" y="665"/>
                </a:lnTo>
                <a:lnTo>
                  <a:pt x="183" y="665"/>
                </a:lnTo>
                <a:lnTo>
                  <a:pt x="183" y="664"/>
                </a:lnTo>
                <a:lnTo>
                  <a:pt x="183" y="662"/>
                </a:lnTo>
                <a:lnTo>
                  <a:pt x="183" y="661"/>
                </a:lnTo>
                <a:lnTo>
                  <a:pt x="183" y="659"/>
                </a:lnTo>
                <a:lnTo>
                  <a:pt x="181" y="659"/>
                </a:lnTo>
                <a:lnTo>
                  <a:pt x="181" y="657"/>
                </a:lnTo>
                <a:lnTo>
                  <a:pt x="183" y="657"/>
                </a:lnTo>
                <a:lnTo>
                  <a:pt x="183" y="656"/>
                </a:lnTo>
                <a:lnTo>
                  <a:pt x="181" y="656"/>
                </a:lnTo>
                <a:lnTo>
                  <a:pt x="181" y="654"/>
                </a:lnTo>
                <a:lnTo>
                  <a:pt x="183" y="654"/>
                </a:lnTo>
                <a:lnTo>
                  <a:pt x="181" y="654"/>
                </a:lnTo>
                <a:lnTo>
                  <a:pt x="183" y="654"/>
                </a:lnTo>
                <a:lnTo>
                  <a:pt x="181" y="654"/>
                </a:lnTo>
                <a:lnTo>
                  <a:pt x="181" y="653"/>
                </a:lnTo>
                <a:lnTo>
                  <a:pt x="183" y="653"/>
                </a:lnTo>
                <a:lnTo>
                  <a:pt x="183" y="651"/>
                </a:lnTo>
                <a:lnTo>
                  <a:pt x="181" y="651"/>
                </a:lnTo>
                <a:lnTo>
                  <a:pt x="181" y="649"/>
                </a:lnTo>
                <a:lnTo>
                  <a:pt x="183" y="649"/>
                </a:lnTo>
                <a:lnTo>
                  <a:pt x="181" y="649"/>
                </a:lnTo>
                <a:lnTo>
                  <a:pt x="181" y="648"/>
                </a:lnTo>
                <a:lnTo>
                  <a:pt x="181" y="649"/>
                </a:lnTo>
                <a:lnTo>
                  <a:pt x="181" y="648"/>
                </a:lnTo>
                <a:lnTo>
                  <a:pt x="183" y="648"/>
                </a:lnTo>
                <a:lnTo>
                  <a:pt x="183" y="646"/>
                </a:lnTo>
                <a:lnTo>
                  <a:pt x="183" y="645"/>
                </a:lnTo>
                <a:lnTo>
                  <a:pt x="183" y="643"/>
                </a:lnTo>
                <a:lnTo>
                  <a:pt x="183" y="641"/>
                </a:lnTo>
                <a:lnTo>
                  <a:pt x="183" y="640"/>
                </a:lnTo>
                <a:lnTo>
                  <a:pt x="183" y="641"/>
                </a:lnTo>
                <a:lnTo>
                  <a:pt x="183" y="640"/>
                </a:lnTo>
                <a:lnTo>
                  <a:pt x="181" y="640"/>
                </a:lnTo>
                <a:lnTo>
                  <a:pt x="181" y="641"/>
                </a:lnTo>
                <a:lnTo>
                  <a:pt x="181" y="643"/>
                </a:lnTo>
                <a:lnTo>
                  <a:pt x="181" y="645"/>
                </a:lnTo>
                <a:lnTo>
                  <a:pt x="181" y="646"/>
                </a:lnTo>
                <a:lnTo>
                  <a:pt x="181" y="648"/>
                </a:lnTo>
                <a:lnTo>
                  <a:pt x="179" y="648"/>
                </a:lnTo>
                <a:lnTo>
                  <a:pt x="179" y="646"/>
                </a:lnTo>
                <a:lnTo>
                  <a:pt x="178" y="646"/>
                </a:lnTo>
                <a:lnTo>
                  <a:pt x="178" y="645"/>
                </a:lnTo>
                <a:lnTo>
                  <a:pt x="178" y="646"/>
                </a:lnTo>
                <a:lnTo>
                  <a:pt x="178" y="648"/>
                </a:lnTo>
                <a:lnTo>
                  <a:pt x="176" y="648"/>
                </a:lnTo>
                <a:lnTo>
                  <a:pt x="178" y="648"/>
                </a:lnTo>
                <a:lnTo>
                  <a:pt x="178" y="649"/>
                </a:lnTo>
                <a:lnTo>
                  <a:pt x="179" y="649"/>
                </a:lnTo>
                <a:lnTo>
                  <a:pt x="178" y="651"/>
                </a:lnTo>
                <a:lnTo>
                  <a:pt x="179" y="651"/>
                </a:lnTo>
                <a:lnTo>
                  <a:pt x="179" y="653"/>
                </a:lnTo>
                <a:lnTo>
                  <a:pt x="179" y="654"/>
                </a:lnTo>
                <a:lnTo>
                  <a:pt x="179" y="656"/>
                </a:lnTo>
                <a:lnTo>
                  <a:pt x="178" y="656"/>
                </a:lnTo>
                <a:lnTo>
                  <a:pt x="178" y="657"/>
                </a:lnTo>
                <a:lnTo>
                  <a:pt x="179" y="657"/>
                </a:lnTo>
                <a:lnTo>
                  <a:pt x="179" y="659"/>
                </a:lnTo>
                <a:lnTo>
                  <a:pt x="181" y="659"/>
                </a:lnTo>
                <a:lnTo>
                  <a:pt x="181" y="661"/>
                </a:lnTo>
                <a:lnTo>
                  <a:pt x="181" y="662"/>
                </a:lnTo>
                <a:lnTo>
                  <a:pt x="181" y="664"/>
                </a:lnTo>
                <a:lnTo>
                  <a:pt x="181" y="665"/>
                </a:lnTo>
                <a:lnTo>
                  <a:pt x="179" y="665"/>
                </a:lnTo>
                <a:lnTo>
                  <a:pt x="179" y="664"/>
                </a:lnTo>
                <a:lnTo>
                  <a:pt x="178" y="664"/>
                </a:lnTo>
                <a:lnTo>
                  <a:pt x="178" y="662"/>
                </a:lnTo>
                <a:lnTo>
                  <a:pt x="178" y="661"/>
                </a:lnTo>
                <a:lnTo>
                  <a:pt x="178" y="659"/>
                </a:lnTo>
                <a:lnTo>
                  <a:pt x="178" y="657"/>
                </a:lnTo>
                <a:lnTo>
                  <a:pt x="178" y="659"/>
                </a:lnTo>
                <a:lnTo>
                  <a:pt x="178" y="661"/>
                </a:lnTo>
                <a:lnTo>
                  <a:pt x="178" y="662"/>
                </a:lnTo>
                <a:lnTo>
                  <a:pt x="176" y="662"/>
                </a:lnTo>
                <a:lnTo>
                  <a:pt x="178" y="662"/>
                </a:lnTo>
                <a:lnTo>
                  <a:pt x="178" y="664"/>
                </a:lnTo>
                <a:lnTo>
                  <a:pt x="178" y="665"/>
                </a:lnTo>
                <a:lnTo>
                  <a:pt x="178" y="667"/>
                </a:lnTo>
                <a:lnTo>
                  <a:pt x="176" y="667"/>
                </a:lnTo>
                <a:lnTo>
                  <a:pt x="176" y="665"/>
                </a:lnTo>
                <a:lnTo>
                  <a:pt x="175" y="665"/>
                </a:lnTo>
                <a:lnTo>
                  <a:pt x="175" y="667"/>
                </a:lnTo>
                <a:lnTo>
                  <a:pt x="175" y="669"/>
                </a:lnTo>
                <a:lnTo>
                  <a:pt x="176" y="669"/>
                </a:lnTo>
                <a:lnTo>
                  <a:pt x="175" y="669"/>
                </a:lnTo>
                <a:lnTo>
                  <a:pt x="173" y="669"/>
                </a:lnTo>
                <a:lnTo>
                  <a:pt x="173" y="667"/>
                </a:lnTo>
                <a:lnTo>
                  <a:pt x="171" y="667"/>
                </a:lnTo>
                <a:lnTo>
                  <a:pt x="171" y="665"/>
                </a:lnTo>
                <a:lnTo>
                  <a:pt x="171" y="664"/>
                </a:lnTo>
                <a:lnTo>
                  <a:pt x="173" y="664"/>
                </a:lnTo>
                <a:lnTo>
                  <a:pt x="171" y="664"/>
                </a:lnTo>
                <a:lnTo>
                  <a:pt x="171" y="662"/>
                </a:lnTo>
                <a:lnTo>
                  <a:pt x="170" y="662"/>
                </a:lnTo>
                <a:lnTo>
                  <a:pt x="170" y="661"/>
                </a:lnTo>
                <a:lnTo>
                  <a:pt x="170" y="662"/>
                </a:lnTo>
                <a:lnTo>
                  <a:pt x="168" y="662"/>
                </a:lnTo>
                <a:lnTo>
                  <a:pt x="168" y="661"/>
                </a:lnTo>
                <a:lnTo>
                  <a:pt x="168" y="659"/>
                </a:lnTo>
                <a:lnTo>
                  <a:pt x="168" y="657"/>
                </a:lnTo>
                <a:lnTo>
                  <a:pt x="168" y="656"/>
                </a:lnTo>
                <a:lnTo>
                  <a:pt x="167" y="656"/>
                </a:lnTo>
                <a:lnTo>
                  <a:pt x="167" y="654"/>
                </a:lnTo>
                <a:lnTo>
                  <a:pt x="168" y="654"/>
                </a:lnTo>
                <a:lnTo>
                  <a:pt x="168" y="653"/>
                </a:lnTo>
                <a:lnTo>
                  <a:pt x="167" y="654"/>
                </a:lnTo>
                <a:lnTo>
                  <a:pt x="167" y="653"/>
                </a:lnTo>
                <a:lnTo>
                  <a:pt x="165" y="653"/>
                </a:lnTo>
                <a:lnTo>
                  <a:pt x="165" y="654"/>
                </a:lnTo>
                <a:lnTo>
                  <a:pt x="165" y="653"/>
                </a:lnTo>
                <a:lnTo>
                  <a:pt x="165" y="651"/>
                </a:lnTo>
                <a:lnTo>
                  <a:pt x="165" y="649"/>
                </a:lnTo>
                <a:lnTo>
                  <a:pt x="163" y="649"/>
                </a:lnTo>
                <a:lnTo>
                  <a:pt x="163" y="648"/>
                </a:lnTo>
                <a:lnTo>
                  <a:pt x="165" y="646"/>
                </a:lnTo>
                <a:lnTo>
                  <a:pt x="163" y="646"/>
                </a:lnTo>
                <a:lnTo>
                  <a:pt x="165" y="646"/>
                </a:lnTo>
                <a:lnTo>
                  <a:pt x="165" y="645"/>
                </a:lnTo>
                <a:lnTo>
                  <a:pt x="167" y="645"/>
                </a:lnTo>
                <a:lnTo>
                  <a:pt x="167" y="646"/>
                </a:lnTo>
                <a:lnTo>
                  <a:pt x="168" y="646"/>
                </a:lnTo>
                <a:lnTo>
                  <a:pt x="168" y="648"/>
                </a:lnTo>
                <a:lnTo>
                  <a:pt x="170" y="648"/>
                </a:lnTo>
                <a:lnTo>
                  <a:pt x="170" y="646"/>
                </a:lnTo>
                <a:lnTo>
                  <a:pt x="168" y="646"/>
                </a:lnTo>
                <a:lnTo>
                  <a:pt x="168" y="645"/>
                </a:lnTo>
                <a:lnTo>
                  <a:pt x="167" y="645"/>
                </a:lnTo>
                <a:lnTo>
                  <a:pt x="167" y="643"/>
                </a:lnTo>
                <a:lnTo>
                  <a:pt x="165" y="643"/>
                </a:lnTo>
                <a:lnTo>
                  <a:pt x="167" y="643"/>
                </a:lnTo>
                <a:lnTo>
                  <a:pt x="165" y="643"/>
                </a:lnTo>
                <a:lnTo>
                  <a:pt x="165" y="641"/>
                </a:lnTo>
                <a:lnTo>
                  <a:pt x="163" y="641"/>
                </a:lnTo>
                <a:lnTo>
                  <a:pt x="163" y="640"/>
                </a:lnTo>
                <a:lnTo>
                  <a:pt x="163" y="638"/>
                </a:lnTo>
                <a:lnTo>
                  <a:pt x="165" y="638"/>
                </a:lnTo>
                <a:lnTo>
                  <a:pt x="165" y="637"/>
                </a:lnTo>
                <a:lnTo>
                  <a:pt x="165" y="635"/>
                </a:lnTo>
                <a:lnTo>
                  <a:pt x="165" y="637"/>
                </a:lnTo>
                <a:lnTo>
                  <a:pt x="163" y="635"/>
                </a:lnTo>
                <a:lnTo>
                  <a:pt x="163" y="633"/>
                </a:lnTo>
                <a:lnTo>
                  <a:pt x="163" y="632"/>
                </a:lnTo>
                <a:lnTo>
                  <a:pt x="163" y="630"/>
                </a:lnTo>
                <a:lnTo>
                  <a:pt x="165" y="630"/>
                </a:lnTo>
                <a:lnTo>
                  <a:pt x="165" y="629"/>
                </a:lnTo>
                <a:lnTo>
                  <a:pt x="165" y="627"/>
                </a:lnTo>
                <a:lnTo>
                  <a:pt x="165" y="625"/>
                </a:lnTo>
                <a:lnTo>
                  <a:pt x="165" y="624"/>
                </a:lnTo>
                <a:lnTo>
                  <a:pt x="165" y="622"/>
                </a:lnTo>
                <a:lnTo>
                  <a:pt x="165" y="621"/>
                </a:lnTo>
                <a:lnTo>
                  <a:pt x="165" y="622"/>
                </a:lnTo>
                <a:lnTo>
                  <a:pt x="167" y="622"/>
                </a:lnTo>
                <a:lnTo>
                  <a:pt x="167" y="621"/>
                </a:lnTo>
                <a:lnTo>
                  <a:pt x="167" y="619"/>
                </a:lnTo>
                <a:lnTo>
                  <a:pt x="167" y="617"/>
                </a:lnTo>
                <a:lnTo>
                  <a:pt x="168" y="617"/>
                </a:lnTo>
                <a:lnTo>
                  <a:pt x="168" y="616"/>
                </a:lnTo>
                <a:lnTo>
                  <a:pt x="168" y="614"/>
                </a:lnTo>
                <a:lnTo>
                  <a:pt x="170" y="614"/>
                </a:lnTo>
                <a:lnTo>
                  <a:pt x="170" y="613"/>
                </a:lnTo>
                <a:lnTo>
                  <a:pt x="171" y="613"/>
                </a:lnTo>
                <a:lnTo>
                  <a:pt x="171" y="611"/>
                </a:lnTo>
                <a:lnTo>
                  <a:pt x="170" y="611"/>
                </a:lnTo>
                <a:lnTo>
                  <a:pt x="170" y="609"/>
                </a:lnTo>
                <a:lnTo>
                  <a:pt x="171" y="609"/>
                </a:lnTo>
                <a:lnTo>
                  <a:pt x="171" y="608"/>
                </a:lnTo>
                <a:lnTo>
                  <a:pt x="173" y="608"/>
                </a:lnTo>
                <a:lnTo>
                  <a:pt x="173" y="606"/>
                </a:lnTo>
                <a:lnTo>
                  <a:pt x="175" y="606"/>
                </a:lnTo>
                <a:lnTo>
                  <a:pt x="173" y="606"/>
                </a:lnTo>
                <a:lnTo>
                  <a:pt x="173" y="605"/>
                </a:lnTo>
                <a:lnTo>
                  <a:pt x="173" y="603"/>
                </a:lnTo>
                <a:lnTo>
                  <a:pt x="171" y="605"/>
                </a:lnTo>
                <a:lnTo>
                  <a:pt x="171" y="603"/>
                </a:lnTo>
                <a:lnTo>
                  <a:pt x="170" y="603"/>
                </a:lnTo>
                <a:lnTo>
                  <a:pt x="170" y="601"/>
                </a:lnTo>
                <a:lnTo>
                  <a:pt x="168" y="601"/>
                </a:lnTo>
                <a:lnTo>
                  <a:pt x="168" y="600"/>
                </a:lnTo>
                <a:lnTo>
                  <a:pt x="170" y="600"/>
                </a:lnTo>
                <a:lnTo>
                  <a:pt x="171" y="600"/>
                </a:lnTo>
                <a:lnTo>
                  <a:pt x="171" y="598"/>
                </a:lnTo>
                <a:lnTo>
                  <a:pt x="173" y="598"/>
                </a:lnTo>
                <a:lnTo>
                  <a:pt x="175" y="598"/>
                </a:lnTo>
                <a:lnTo>
                  <a:pt x="176" y="598"/>
                </a:lnTo>
                <a:lnTo>
                  <a:pt x="178" y="598"/>
                </a:lnTo>
                <a:lnTo>
                  <a:pt x="178" y="597"/>
                </a:lnTo>
                <a:lnTo>
                  <a:pt x="179" y="598"/>
                </a:lnTo>
                <a:lnTo>
                  <a:pt x="179" y="597"/>
                </a:lnTo>
                <a:lnTo>
                  <a:pt x="181" y="597"/>
                </a:lnTo>
                <a:lnTo>
                  <a:pt x="183" y="597"/>
                </a:lnTo>
                <a:lnTo>
                  <a:pt x="184" y="595"/>
                </a:lnTo>
                <a:lnTo>
                  <a:pt x="186" y="595"/>
                </a:lnTo>
                <a:lnTo>
                  <a:pt x="186" y="597"/>
                </a:lnTo>
                <a:lnTo>
                  <a:pt x="186" y="598"/>
                </a:lnTo>
                <a:lnTo>
                  <a:pt x="186" y="597"/>
                </a:lnTo>
                <a:lnTo>
                  <a:pt x="187" y="597"/>
                </a:lnTo>
                <a:lnTo>
                  <a:pt x="187" y="598"/>
                </a:lnTo>
                <a:lnTo>
                  <a:pt x="186" y="598"/>
                </a:lnTo>
                <a:lnTo>
                  <a:pt x="186" y="600"/>
                </a:lnTo>
                <a:lnTo>
                  <a:pt x="186" y="601"/>
                </a:lnTo>
                <a:lnTo>
                  <a:pt x="186" y="603"/>
                </a:lnTo>
                <a:lnTo>
                  <a:pt x="187" y="603"/>
                </a:lnTo>
                <a:lnTo>
                  <a:pt x="187" y="605"/>
                </a:lnTo>
                <a:lnTo>
                  <a:pt x="186" y="605"/>
                </a:lnTo>
                <a:lnTo>
                  <a:pt x="186" y="606"/>
                </a:lnTo>
                <a:lnTo>
                  <a:pt x="187" y="606"/>
                </a:lnTo>
                <a:lnTo>
                  <a:pt x="187" y="605"/>
                </a:lnTo>
                <a:lnTo>
                  <a:pt x="187" y="603"/>
                </a:lnTo>
                <a:lnTo>
                  <a:pt x="187" y="601"/>
                </a:lnTo>
                <a:lnTo>
                  <a:pt x="187" y="600"/>
                </a:lnTo>
                <a:lnTo>
                  <a:pt x="189" y="600"/>
                </a:lnTo>
                <a:lnTo>
                  <a:pt x="191" y="601"/>
                </a:lnTo>
                <a:lnTo>
                  <a:pt x="192" y="601"/>
                </a:lnTo>
                <a:lnTo>
                  <a:pt x="192" y="600"/>
                </a:lnTo>
                <a:lnTo>
                  <a:pt x="192" y="598"/>
                </a:lnTo>
                <a:lnTo>
                  <a:pt x="192" y="597"/>
                </a:lnTo>
                <a:lnTo>
                  <a:pt x="191" y="597"/>
                </a:lnTo>
                <a:lnTo>
                  <a:pt x="189" y="597"/>
                </a:lnTo>
                <a:lnTo>
                  <a:pt x="191" y="597"/>
                </a:lnTo>
                <a:lnTo>
                  <a:pt x="191" y="595"/>
                </a:lnTo>
                <a:lnTo>
                  <a:pt x="189" y="595"/>
                </a:lnTo>
                <a:lnTo>
                  <a:pt x="189" y="593"/>
                </a:lnTo>
                <a:lnTo>
                  <a:pt x="189" y="592"/>
                </a:lnTo>
                <a:lnTo>
                  <a:pt x="189" y="593"/>
                </a:lnTo>
                <a:lnTo>
                  <a:pt x="191" y="593"/>
                </a:lnTo>
                <a:lnTo>
                  <a:pt x="191" y="595"/>
                </a:lnTo>
                <a:lnTo>
                  <a:pt x="191" y="593"/>
                </a:lnTo>
                <a:lnTo>
                  <a:pt x="192" y="593"/>
                </a:lnTo>
                <a:lnTo>
                  <a:pt x="192" y="592"/>
                </a:lnTo>
                <a:lnTo>
                  <a:pt x="194" y="592"/>
                </a:lnTo>
                <a:lnTo>
                  <a:pt x="194" y="590"/>
                </a:lnTo>
                <a:lnTo>
                  <a:pt x="195" y="589"/>
                </a:lnTo>
                <a:lnTo>
                  <a:pt x="195" y="587"/>
                </a:lnTo>
                <a:lnTo>
                  <a:pt x="197" y="587"/>
                </a:lnTo>
                <a:lnTo>
                  <a:pt x="197" y="585"/>
                </a:lnTo>
                <a:lnTo>
                  <a:pt x="195" y="585"/>
                </a:lnTo>
                <a:lnTo>
                  <a:pt x="195" y="584"/>
                </a:lnTo>
                <a:lnTo>
                  <a:pt x="195" y="582"/>
                </a:lnTo>
                <a:lnTo>
                  <a:pt x="195" y="581"/>
                </a:lnTo>
                <a:lnTo>
                  <a:pt x="195" y="579"/>
                </a:lnTo>
                <a:lnTo>
                  <a:pt x="194" y="579"/>
                </a:lnTo>
                <a:lnTo>
                  <a:pt x="194" y="577"/>
                </a:lnTo>
                <a:lnTo>
                  <a:pt x="195" y="577"/>
                </a:lnTo>
                <a:lnTo>
                  <a:pt x="195" y="576"/>
                </a:lnTo>
                <a:lnTo>
                  <a:pt x="195" y="574"/>
                </a:lnTo>
                <a:lnTo>
                  <a:pt x="195" y="573"/>
                </a:lnTo>
                <a:lnTo>
                  <a:pt x="195" y="571"/>
                </a:lnTo>
                <a:lnTo>
                  <a:pt x="195" y="569"/>
                </a:lnTo>
                <a:lnTo>
                  <a:pt x="195" y="568"/>
                </a:lnTo>
                <a:lnTo>
                  <a:pt x="197" y="568"/>
                </a:lnTo>
                <a:lnTo>
                  <a:pt x="197" y="566"/>
                </a:lnTo>
                <a:lnTo>
                  <a:pt x="195" y="566"/>
                </a:lnTo>
                <a:lnTo>
                  <a:pt x="195" y="565"/>
                </a:lnTo>
                <a:lnTo>
                  <a:pt x="195" y="563"/>
                </a:lnTo>
                <a:lnTo>
                  <a:pt x="195" y="561"/>
                </a:lnTo>
                <a:lnTo>
                  <a:pt x="195" y="560"/>
                </a:lnTo>
                <a:lnTo>
                  <a:pt x="195" y="558"/>
                </a:lnTo>
                <a:lnTo>
                  <a:pt x="195" y="557"/>
                </a:lnTo>
                <a:lnTo>
                  <a:pt x="195" y="555"/>
                </a:lnTo>
                <a:lnTo>
                  <a:pt x="195" y="553"/>
                </a:lnTo>
                <a:lnTo>
                  <a:pt x="194" y="553"/>
                </a:lnTo>
                <a:lnTo>
                  <a:pt x="194" y="552"/>
                </a:lnTo>
                <a:lnTo>
                  <a:pt x="194" y="550"/>
                </a:lnTo>
                <a:lnTo>
                  <a:pt x="195" y="550"/>
                </a:lnTo>
                <a:lnTo>
                  <a:pt x="194" y="550"/>
                </a:lnTo>
                <a:lnTo>
                  <a:pt x="195" y="549"/>
                </a:lnTo>
                <a:lnTo>
                  <a:pt x="194" y="549"/>
                </a:lnTo>
                <a:lnTo>
                  <a:pt x="194" y="547"/>
                </a:lnTo>
                <a:lnTo>
                  <a:pt x="192" y="547"/>
                </a:lnTo>
                <a:lnTo>
                  <a:pt x="192" y="545"/>
                </a:lnTo>
                <a:lnTo>
                  <a:pt x="194" y="545"/>
                </a:lnTo>
                <a:lnTo>
                  <a:pt x="192" y="544"/>
                </a:lnTo>
                <a:lnTo>
                  <a:pt x="194" y="544"/>
                </a:lnTo>
                <a:lnTo>
                  <a:pt x="195" y="544"/>
                </a:lnTo>
                <a:lnTo>
                  <a:pt x="197" y="544"/>
                </a:lnTo>
                <a:lnTo>
                  <a:pt x="197" y="542"/>
                </a:lnTo>
                <a:lnTo>
                  <a:pt x="197" y="541"/>
                </a:lnTo>
                <a:lnTo>
                  <a:pt x="199" y="541"/>
                </a:lnTo>
                <a:lnTo>
                  <a:pt x="200" y="541"/>
                </a:lnTo>
                <a:lnTo>
                  <a:pt x="202" y="539"/>
                </a:lnTo>
                <a:lnTo>
                  <a:pt x="202" y="541"/>
                </a:lnTo>
                <a:lnTo>
                  <a:pt x="202" y="539"/>
                </a:lnTo>
                <a:lnTo>
                  <a:pt x="202" y="537"/>
                </a:lnTo>
                <a:lnTo>
                  <a:pt x="203" y="537"/>
                </a:lnTo>
                <a:lnTo>
                  <a:pt x="203" y="536"/>
                </a:lnTo>
                <a:lnTo>
                  <a:pt x="203" y="534"/>
                </a:lnTo>
                <a:lnTo>
                  <a:pt x="205" y="534"/>
                </a:lnTo>
                <a:lnTo>
                  <a:pt x="203" y="534"/>
                </a:lnTo>
                <a:lnTo>
                  <a:pt x="205" y="534"/>
                </a:lnTo>
                <a:lnTo>
                  <a:pt x="205" y="536"/>
                </a:lnTo>
                <a:lnTo>
                  <a:pt x="207" y="536"/>
                </a:lnTo>
                <a:lnTo>
                  <a:pt x="207" y="537"/>
                </a:lnTo>
                <a:lnTo>
                  <a:pt x="208" y="537"/>
                </a:lnTo>
                <a:lnTo>
                  <a:pt x="208" y="539"/>
                </a:lnTo>
                <a:lnTo>
                  <a:pt x="210" y="541"/>
                </a:lnTo>
                <a:lnTo>
                  <a:pt x="211" y="541"/>
                </a:lnTo>
                <a:lnTo>
                  <a:pt x="213" y="541"/>
                </a:lnTo>
                <a:lnTo>
                  <a:pt x="213" y="542"/>
                </a:lnTo>
                <a:lnTo>
                  <a:pt x="213" y="541"/>
                </a:lnTo>
                <a:lnTo>
                  <a:pt x="213" y="542"/>
                </a:lnTo>
                <a:lnTo>
                  <a:pt x="215" y="541"/>
                </a:lnTo>
                <a:lnTo>
                  <a:pt x="215" y="542"/>
                </a:lnTo>
                <a:lnTo>
                  <a:pt x="216" y="542"/>
                </a:lnTo>
                <a:lnTo>
                  <a:pt x="216" y="544"/>
                </a:lnTo>
                <a:lnTo>
                  <a:pt x="218" y="544"/>
                </a:lnTo>
                <a:lnTo>
                  <a:pt x="218" y="545"/>
                </a:lnTo>
                <a:lnTo>
                  <a:pt x="218" y="547"/>
                </a:lnTo>
                <a:lnTo>
                  <a:pt x="218" y="549"/>
                </a:lnTo>
                <a:lnTo>
                  <a:pt x="219" y="549"/>
                </a:lnTo>
                <a:lnTo>
                  <a:pt x="219" y="547"/>
                </a:lnTo>
                <a:lnTo>
                  <a:pt x="221" y="547"/>
                </a:lnTo>
                <a:lnTo>
                  <a:pt x="221" y="549"/>
                </a:lnTo>
                <a:lnTo>
                  <a:pt x="223" y="549"/>
                </a:lnTo>
                <a:lnTo>
                  <a:pt x="223" y="550"/>
                </a:lnTo>
                <a:lnTo>
                  <a:pt x="221" y="550"/>
                </a:lnTo>
                <a:lnTo>
                  <a:pt x="221" y="552"/>
                </a:lnTo>
                <a:lnTo>
                  <a:pt x="221" y="553"/>
                </a:lnTo>
                <a:lnTo>
                  <a:pt x="221" y="555"/>
                </a:lnTo>
                <a:lnTo>
                  <a:pt x="223" y="555"/>
                </a:lnTo>
                <a:lnTo>
                  <a:pt x="223" y="557"/>
                </a:lnTo>
                <a:lnTo>
                  <a:pt x="223" y="558"/>
                </a:lnTo>
                <a:lnTo>
                  <a:pt x="223" y="560"/>
                </a:lnTo>
                <a:lnTo>
                  <a:pt x="223" y="561"/>
                </a:lnTo>
                <a:lnTo>
                  <a:pt x="223" y="563"/>
                </a:lnTo>
                <a:lnTo>
                  <a:pt x="223" y="565"/>
                </a:lnTo>
                <a:lnTo>
                  <a:pt x="223" y="566"/>
                </a:lnTo>
                <a:lnTo>
                  <a:pt x="224" y="566"/>
                </a:lnTo>
                <a:lnTo>
                  <a:pt x="224" y="568"/>
                </a:lnTo>
                <a:lnTo>
                  <a:pt x="226" y="568"/>
                </a:lnTo>
                <a:lnTo>
                  <a:pt x="226" y="566"/>
                </a:lnTo>
                <a:lnTo>
                  <a:pt x="226" y="565"/>
                </a:lnTo>
                <a:lnTo>
                  <a:pt x="226" y="563"/>
                </a:lnTo>
                <a:lnTo>
                  <a:pt x="226" y="561"/>
                </a:lnTo>
                <a:lnTo>
                  <a:pt x="226" y="560"/>
                </a:lnTo>
                <a:lnTo>
                  <a:pt x="224" y="560"/>
                </a:lnTo>
                <a:lnTo>
                  <a:pt x="224" y="558"/>
                </a:lnTo>
                <a:lnTo>
                  <a:pt x="224" y="557"/>
                </a:lnTo>
                <a:lnTo>
                  <a:pt x="224" y="555"/>
                </a:lnTo>
                <a:lnTo>
                  <a:pt x="224" y="553"/>
                </a:lnTo>
                <a:lnTo>
                  <a:pt x="223" y="553"/>
                </a:lnTo>
                <a:lnTo>
                  <a:pt x="223" y="552"/>
                </a:lnTo>
                <a:lnTo>
                  <a:pt x="224" y="552"/>
                </a:lnTo>
                <a:lnTo>
                  <a:pt x="226" y="552"/>
                </a:lnTo>
                <a:lnTo>
                  <a:pt x="227" y="552"/>
                </a:lnTo>
                <a:lnTo>
                  <a:pt x="229" y="553"/>
                </a:lnTo>
                <a:lnTo>
                  <a:pt x="231" y="553"/>
                </a:lnTo>
                <a:lnTo>
                  <a:pt x="231" y="555"/>
                </a:lnTo>
                <a:lnTo>
                  <a:pt x="232" y="555"/>
                </a:lnTo>
                <a:lnTo>
                  <a:pt x="231" y="555"/>
                </a:lnTo>
                <a:lnTo>
                  <a:pt x="231" y="557"/>
                </a:lnTo>
                <a:lnTo>
                  <a:pt x="232" y="557"/>
                </a:lnTo>
                <a:lnTo>
                  <a:pt x="232" y="558"/>
                </a:lnTo>
                <a:lnTo>
                  <a:pt x="234" y="558"/>
                </a:lnTo>
                <a:lnTo>
                  <a:pt x="235" y="558"/>
                </a:lnTo>
                <a:lnTo>
                  <a:pt x="237" y="558"/>
                </a:lnTo>
                <a:lnTo>
                  <a:pt x="237" y="557"/>
                </a:lnTo>
                <a:lnTo>
                  <a:pt x="239" y="557"/>
                </a:lnTo>
                <a:lnTo>
                  <a:pt x="240" y="557"/>
                </a:lnTo>
                <a:lnTo>
                  <a:pt x="240" y="555"/>
                </a:lnTo>
                <a:lnTo>
                  <a:pt x="242" y="555"/>
                </a:lnTo>
                <a:lnTo>
                  <a:pt x="243" y="555"/>
                </a:lnTo>
                <a:lnTo>
                  <a:pt x="245" y="557"/>
                </a:lnTo>
                <a:lnTo>
                  <a:pt x="247" y="557"/>
                </a:lnTo>
                <a:lnTo>
                  <a:pt x="247" y="558"/>
                </a:lnTo>
                <a:lnTo>
                  <a:pt x="248" y="558"/>
                </a:lnTo>
                <a:lnTo>
                  <a:pt x="250" y="558"/>
                </a:lnTo>
                <a:lnTo>
                  <a:pt x="250" y="557"/>
                </a:lnTo>
                <a:lnTo>
                  <a:pt x="250" y="555"/>
                </a:lnTo>
                <a:lnTo>
                  <a:pt x="248" y="555"/>
                </a:lnTo>
                <a:lnTo>
                  <a:pt x="247" y="555"/>
                </a:lnTo>
                <a:lnTo>
                  <a:pt x="247" y="553"/>
                </a:lnTo>
                <a:lnTo>
                  <a:pt x="245" y="553"/>
                </a:lnTo>
                <a:lnTo>
                  <a:pt x="243" y="553"/>
                </a:lnTo>
                <a:lnTo>
                  <a:pt x="242" y="553"/>
                </a:lnTo>
                <a:lnTo>
                  <a:pt x="240" y="553"/>
                </a:lnTo>
                <a:lnTo>
                  <a:pt x="240" y="555"/>
                </a:lnTo>
                <a:lnTo>
                  <a:pt x="239" y="555"/>
                </a:lnTo>
                <a:lnTo>
                  <a:pt x="237" y="555"/>
                </a:lnTo>
                <a:lnTo>
                  <a:pt x="235" y="555"/>
                </a:lnTo>
                <a:lnTo>
                  <a:pt x="234" y="555"/>
                </a:lnTo>
                <a:lnTo>
                  <a:pt x="232" y="555"/>
                </a:lnTo>
                <a:lnTo>
                  <a:pt x="232" y="553"/>
                </a:lnTo>
                <a:lnTo>
                  <a:pt x="232" y="552"/>
                </a:lnTo>
                <a:lnTo>
                  <a:pt x="231" y="552"/>
                </a:lnTo>
                <a:lnTo>
                  <a:pt x="229" y="552"/>
                </a:lnTo>
                <a:lnTo>
                  <a:pt x="229" y="550"/>
                </a:lnTo>
                <a:lnTo>
                  <a:pt x="227" y="550"/>
                </a:lnTo>
                <a:lnTo>
                  <a:pt x="227" y="549"/>
                </a:lnTo>
                <a:lnTo>
                  <a:pt x="226" y="549"/>
                </a:lnTo>
                <a:lnTo>
                  <a:pt x="226" y="547"/>
                </a:lnTo>
                <a:lnTo>
                  <a:pt x="224" y="547"/>
                </a:lnTo>
                <a:lnTo>
                  <a:pt x="223" y="547"/>
                </a:lnTo>
                <a:lnTo>
                  <a:pt x="221" y="545"/>
                </a:lnTo>
                <a:lnTo>
                  <a:pt x="221" y="544"/>
                </a:lnTo>
                <a:lnTo>
                  <a:pt x="219" y="544"/>
                </a:lnTo>
                <a:lnTo>
                  <a:pt x="221" y="544"/>
                </a:lnTo>
                <a:lnTo>
                  <a:pt x="221" y="542"/>
                </a:lnTo>
                <a:lnTo>
                  <a:pt x="219" y="542"/>
                </a:lnTo>
                <a:lnTo>
                  <a:pt x="219" y="541"/>
                </a:lnTo>
                <a:lnTo>
                  <a:pt x="219" y="542"/>
                </a:lnTo>
                <a:lnTo>
                  <a:pt x="218" y="542"/>
                </a:lnTo>
                <a:lnTo>
                  <a:pt x="218" y="541"/>
                </a:lnTo>
                <a:lnTo>
                  <a:pt x="216" y="541"/>
                </a:lnTo>
                <a:lnTo>
                  <a:pt x="215" y="541"/>
                </a:lnTo>
                <a:lnTo>
                  <a:pt x="215" y="539"/>
                </a:lnTo>
                <a:lnTo>
                  <a:pt x="213" y="537"/>
                </a:lnTo>
                <a:lnTo>
                  <a:pt x="211" y="539"/>
                </a:lnTo>
                <a:lnTo>
                  <a:pt x="211" y="537"/>
                </a:lnTo>
                <a:lnTo>
                  <a:pt x="210" y="537"/>
                </a:lnTo>
                <a:lnTo>
                  <a:pt x="208" y="537"/>
                </a:lnTo>
                <a:lnTo>
                  <a:pt x="208" y="536"/>
                </a:lnTo>
                <a:lnTo>
                  <a:pt x="207" y="536"/>
                </a:lnTo>
                <a:lnTo>
                  <a:pt x="207" y="534"/>
                </a:lnTo>
                <a:lnTo>
                  <a:pt x="205" y="534"/>
                </a:lnTo>
                <a:lnTo>
                  <a:pt x="205" y="533"/>
                </a:lnTo>
                <a:lnTo>
                  <a:pt x="205" y="531"/>
                </a:lnTo>
                <a:lnTo>
                  <a:pt x="203" y="531"/>
                </a:lnTo>
                <a:lnTo>
                  <a:pt x="203" y="529"/>
                </a:lnTo>
                <a:lnTo>
                  <a:pt x="202" y="528"/>
                </a:lnTo>
                <a:lnTo>
                  <a:pt x="202" y="526"/>
                </a:lnTo>
                <a:lnTo>
                  <a:pt x="202" y="525"/>
                </a:lnTo>
                <a:lnTo>
                  <a:pt x="202" y="523"/>
                </a:lnTo>
                <a:lnTo>
                  <a:pt x="200" y="523"/>
                </a:lnTo>
                <a:lnTo>
                  <a:pt x="200" y="521"/>
                </a:lnTo>
                <a:lnTo>
                  <a:pt x="200" y="520"/>
                </a:lnTo>
                <a:lnTo>
                  <a:pt x="200" y="518"/>
                </a:lnTo>
                <a:lnTo>
                  <a:pt x="199" y="518"/>
                </a:lnTo>
                <a:lnTo>
                  <a:pt x="200" y="518"/>
                </a:lnTo>
                <a:lnTo>
                  <a:pt x="199" y="518"/>
                </a:lnTo>
                <a:lnTo>
                  <a:pt x="199" y="517"/>
                </a:lnTo>
                <a:lnTo>
                  <a:pt x="197" y="517"/>
                </a:lnTo>
                <a:lnTo>
                  <a:pt x="197" y="515"/>
                </a:lnTo>
                <a:lnTo>
                  <a:pt x="197" y="513"/>
                </a:lnTo>
                <a:lnTo>
                  <a:pt x="197" y="512"/>
                </a:lnTo>
                <a:lnTo>
                  <a:pt x="195" y="512"/>
                </a:lnTo>
                <a:lnTo>
                  <a:pt x="195" y="510"/>
                </a:lnTo>
                <a:lnTo>
                  <a:pt x="195" y="509"/>
                </a:lnTo>
                <a:lnTo>
                  <a:pt x="194" y="507"/>
                </a:lnTo>
                <a:lnTo>
                  <a:pt x="195" y="507"/>
                </a:lnTo>
                <a:lnTo>
                  <a:pt x="197" y="507"/>
                </a:lnTo>
                <a:lnTo>
                  <a:pt x="199" y="507"/>
                </a:lnTo>
                <a:lnTo>
                  <a:pt x="199" y="505"/>
                </a:lnTo>
                <a:lnTo>
                  <a:pt x="197" y="504"/>
                </a:lnTo>
                <a:lnTo>
                  <a:pt x="197" y="502"/>
                </a:lnTo>
                <a:lnTo>
                  <a:pt x="197" y="504"/>
                </a:lnTo>
                <a:lnTo>
                  <a:pt x="195" y="504"/>
                </a:lnTo>
                <a:lnTo>
                  <a:pt x="195" y="502"/>
                </a:lnTo>
                <a:lnTo>
                  <a:pt x="194" y="502"/>
                </a:lnTo>
                <a:lnTo>
                  <a:pt x="194" y="501"/>
                </a:lnTo>
                <a:lnTo>
                  <a:pt x="192" y="499"/>
                </a:lnTo>
                <a:lnTo>
                  <a:pt x="194" y="497"/>
                </a:lnTo>
                <a:lnTo>
                  <a:pt x="195" y="497"/>
                </a:lnTo>
                <a:lnTo>
                  <a:pt x="195" y="496"/>
                </a:lnTo>
                <a:lnTo>
                  <a:pt x="197" y="496"/>
                </a:lnTo>
                <a:lnTo>
                  <a:pt x="199" y="496"/>
                </a:lnTo>
                <a:lnTo>
                  <a:pt x="200" y="496"/>
                </a:lnTo>
                <a:lnTo>
                  <a:pt x="200" y="494"/>
                </a:lnTo>
                <a:lnTo>
                  <a:pt x="202" y="494"/>
                </a:lnTo>
                <a:lnTo>
                  <a:pt x="202" y="493"/>
                </a:lnTo>
                <a:lnTo>
                  <a:pt x="203" y="493"/>
                </a:lnTo>
                <a:lnTo>
                  <a:pt x="205" y="493"/>
                </a:lnTo>
                <a:lnTo>
                  <a:pt x="205" y="491"/>
                </a:lnTo>
                <a:lnTo>
                  <a:pt x="207" y="491"/>
                </a:lnTo>
                <a:lnTo>
                  <a:pt x="208" y="489"/>
                </a:lnTo>
                <a:lnTo>
                  <a:pt x="210" y="489"/>
                </a:lnTo>
                <a:lnTo>
                  <a:pt x="211" y="489"/>
                </a:lnTo>
                <a:close/>
                <a:moveTo>
                  <a:pt x="146" y="480"/>
                </a:moveTo>
                <a:lnTo>
                  <a:pt x="146" y="481"/>
                </a:lnTo>
                <a:lnTo>
                  <a:pt x="147" y="481"/>
                </a:lnTo>
                <a:lnTo>
                  <a:pt x="149" y="481"/>
                </a:lnTo>
                <a:lnTo>
                  <a:pt x="149" y="483"/>
                </a:lnTo>
                <a:lnTo>
                  <a:pt x="151" y="483"/>
                </a:lnTo>
                <a:lnTo>
                  <a:pt x="151" y="485"/>
                </a:lnTo>
                <a:lnTo>
                  <a:pt x="152" y="485"/>
                </a:lnTo>
                <a:lnTo>
                  <a:pt x="154" y="485"/>
                </a:lnTo>
                <a:lnTo>
                  <a:pt x="155" y="485"/>
                </a:lnTo>
                <a:lnTo>
                  <a:pt x="155" y="486"/>
                </a:lnTo>
                <a:lnTo>
                  <a:pt x="157" y="486"/>
                </a:lnTo>
                <a:lnTo>
                  <a:pt x="157" y="488"/>
                </a:lnTo>
                <a:lnTo>
                  <a:pt x="157" y="489"/>
                </a:lnTo>
                <a:lnTo>
                  <a:pt x="159" y="489"/>
                </a:lnTo>
                <a:lnTo>
                  <a:pt x="160" y="489"/>
                </a:lnTo>
                <a:lnTo>
                  <a:pt x="162" y="489"/>
                </a:lnTo>
                <a:lnTo>
                  <a:pt x="162" y="491"/>
                </a:lnTo>
                <a:lnTo>
                  <a:pt x="162" y="493"/>
                </a:lnTo>
                <a:lnTo>
                  <a:pt x="163" y="493"/>
                </a:lnTo>
                <a:lnTo>
                  <a:pt x="165" y="493"/>
                </a:lnTo>
                <a:lnTo>
                  <a:pt x="165" y="494"/>
                </a:lnTo>
                <a:lnTo>
                  <a:pt x="167" y="496"/>
                </a:lnTo>
                <a:lnTo>
                  <a:pt x="168" y="496"/>
                </a:lnTo>
                <a:lnTo>
                  <a:pt x="168" y="497"/>
                </a:lnTo>
                <a:lnTo>
                  <a:pt x="170" y="497"/>
                </a:lnTo>
                <a:lnTo>
                  <a:pt x="170" y="499"/>
                </a:lnTo>
                <a:lnTo>
                  <a:pt x="171" y="499"/>
                </a:lnTo>
                <a:lnTo>
                  <a:pt x="171" y="501"/>
                </a:lnTo>
                <a:lnTo>
                  <a:pt x="171" y="502"/>
                </a:lnTo>
                <a:lnTo>
                  <a:pt x="171" y="504"/>
                </a:lnTo>
                <a:lnTo>
                  <a:pt x="170" y="504"/>
                </a:lnTo>
                <a:lnTo>
                  <a:pt x="170" y="505"/>
                </a:lnTo>
                <a:lnTo>
                  <a:pt x="171" y="505"/>
                </a:lnTo>
                <a:lnTo>
                  <a:pt x="170" y="505"/>
                </a:lnTo>
                <a:lnTo>
                  <a:pt x="171" y="507"/>
                </a:lnTo>
                <a:lnTo>
                  <a:pt x="171" y="509"/>
                </a:lnTo>
                <a:lnTo>
                  <a:pt x="171" y="510"/>
                </a:lnTo>
                <a:lnTo>
                  <a:pt x="171" y="512"/>
                </a:lnTo>
                <a:lnTo>
                  <a:pt x="171" y="513"/>
                </a:lnTo>
                <a:lnTo>
                  <a:pt x="171" y="515"/>
                </a:lnTo>
                <a:lnTo>
                  <a:pt x="171" y="513"/>
                </a:lnTo>
                <a:lnTo>
                  <a:pt x="171" y="515"/>
                </a:lnTo>
                <a:lnTo>
                  <a:pt x="170" y="515"/>
                </a:lnTo>
                <a:lnTo>
                  <a:pt x="170" y="517"/>
                </a:lnTo>
                <a:lnTo>
                  <a:pt x="171" y="517"/>
                </a:lnTo>
                <a:lnTo>
                  <a:pt x="171" y="518"/>
                </a:lnTo>
                <a:lnTo>
                  <a:pt x="171" y="520"/>
                </a:lnTo>
                <a:lnTo>
                  <a:pt x="171" y="521"/>
                </a:lnTo>
                <a:lnTo>
                  <a:pt x="173" y="521"/>
                </a:lnTo>
                <a:lnTo>
                  <a:pt x="173" y="523"/>
                </a:lnTo>
                <a:lnTo>
                  <a:pt x="175" y="523"/>
                </a:lnTo>
                <a:lnTo>
                  <a:pt x="175" y="525"/>
                </a:lnTo>
                <a:lnTo>
                  <a:pt x="175" y="526"/>
                </a:lnTo>
                <a:lnTo>
                  <a:pt x="176" y="526"/>
                </a:lnTo>
                <a:lnTo>
                  <a:pt x="176" y="528"/>
                </a:lnTo>
                <a:lnTo>
                  <a:pt x="176" y="529"/>
                </a:lnTo>
                <a:lnTo>
                  <a:pt x="175" y="529"/>
                </a:lnTo>
                <a:lnTo>
                  <a:pt x="175" y="531"/>
                </a:lnTo>
                <a:lnTo>
                  <a:pt x="176" y="531"/>
                </a:lnTo>
                <a:lnTo>
                  <a:pt x="176" y="533"/>
                </a:lnTo>
                <a:lnTo>
                  <a:pt x="176" y="534"/>
                </a:lnTo>
                <a:lnTo>
                  <a:pt x="176" y="536"/>
                </a:lnTo>
                <a:lnTo>
                  <a:pt x="178" y="536"/>
                </a:lnTo>
                <a:lnTo>
                  <a:pt x="178" y="537"/>
                </a:lnTo>
                <a:lnTo>
                  <a:pt x="176" y="537"/>
                </a:lnTo>
                <a:lnTo>
                  <a:pt x="175" y="537"/>
                </a:lnTo>
                <a:lnTo>
                  <a:pt x="175" y="539"/>
                </a:lnTo>
                <a:lnTo>
                  <a:pt x="175" y="537"/>
                </a:lnTo>
                <a:lnTo>
                  <a:pt x="175" y="539"/>
                </a:lnTo>
                <a:lnTo>
                  <a:pt x="173" y="539"/>
                </a:lnTo>
                <a:lnTo>
                  <a:pt x="173" y="541"/>
                </a:lnTo>
                <a:lnTo>
                  <a:pt x="173" y="542"/>
                </a:lnTo>
                <a:lnTo>
                  <a:pt x="171" y="542"/>
                </a:lnTo>
                <a:lnTo>
                  <a:pt x="173" y="542"/>
                </a:lnTo>
                <a:lnTo>
                  <a:pt x="173" y="544"/>
                </a:lnTo>
                <a:lnTo>
                  <a:pt x="173" y="545"/>
                </a:lnTo>
                <a:lnTo>
                  <a:pt x="173" y="547"/>
                </a:lnTo>
                <a:lnTo>
                  <a:pt x="173" y="545"/>
                </a:lnTo>
                <a:lnTo>
                  <a:pt x="171" y="547"/>
                </a:lnTo>
                <a:lnTo>
                  <a:pt x="171" y="549"/>
                </a:lnTo>
                <a:lnTo>
                  <a:pt x="170" y="550"/>
                </a:lnTo>
                <a:lnTo>
                  <a:pt x="171" y="550"/>
                </a:lnTo>
                <a:lnTo>
                  <a:pt x="171" y="552"/>
                </a:lnTo>
                <a:lnTo>
                  <a:pt x="173" y="552"/>
                </a:lnTo>
                <a:lnTo>
                  <a:pt x="173" y="553"/>
                </a:lnTo>
                <a:lnTo>
                  <a:pt x="173" y="555"/>
                </a:lnTo>
                <a:lnTo>
                  <a:pt x="175" y="555"/>
                </a:lnTo>
                <a:lnTo>
                  <a:pt x="175" y="557"/>
                </a:lnTo>
                <a:lnTo>
                  <a:pt x="173" y="557"/>
                </a:lnTo>
                <a:lnTo>
                  <a:pt x="173" y="558"/>
                </a:lnTo>
                <a:lnTo>
                  <a:pt x="171" y="558"/>
                </a:lnTo>
                <a:lnTo>
                  <a:pt x="171" y="560"/>
                </a:lnTo>
                <a:lnTo>
                  <a:pt x="171" y="561"/>
                </a:lnTo>
                <a:lnTo>
                  <a:pt x="173" y="563"/>
                </a:lnTo>
                <a:lnTo>
                  <a:pt x="173" y="565"/>
                </a:lnTo>
                <a:lnTo>
                  <a:pt x="173" y="566"/>
                </a:lnTo>
                <a:lnTo>
                  <a:pt x="175" y="566"/>
                </a:lnTo>
                <a:lnTo>
                  <a:pt x="175" y="568"/>
                </a:lnTo>
                <a:lnTo>
                  <a:pt x="176" y="568"/>
                </a:lnTo>
                <a:lnTo>
                  <a:pt x="176" y="569"/>
                </a:lnTo>
                <a:lnTo>
                  <a:pt x="178" y="569"/>
                </a:lnTo>
                <a:lnTo>
                  <a:pt x="178" y="571"/>
                </a:lnTo>
                <a:lnTo>
                  <a:pt x="178" y="573"/>
                </a:lnTo>
                <a:lnTo>
                  <a:pt x="179" y="574"/>
                </a:lnTo>
                <a:lnTo>
                  <a:pt x="179" y="576"/>
                </a:lnTo>
                <a:lnTo>
                  <a:pt x="181" y="577"/>
                </a:lnTo>
                <a:lnTo>
                  <a:pt x="181" y="579"/>
                </a:lnTo>
                <a:lnTo>
                  <a:pt x="181" y="581"/>
                </a:lnTo>
                <a:lnTo>
                  <a:pt x="179" y="581"/>
                </a:lnTo>
                <a:lnTo>
                  <a:pt x="179" y="582"/>
                </a:lnTo>
                <a:lnTo>
                  <a:pt x="178" y="582"/>
                </a:lnTo>
                <a:lnTo>
                  <a:pt x="178" y="584"/>
                </a:lnTo>
                <a:lnTo>
                  <a:pt x="178" y="585"/>
                </a:lnTo>
                <a:lnTo>
                  <a:pt x="178" y="587"/>
                </a:lnTo>
                <a:lnTo>
                  <a:pt x="176" y="587"/>
                </a:lnTo>
                <a:lnTo>
                  <a:pt x="175" y="587"/>
                </a:lnTo>
                <a:lnTo>
                  <a:pt x="173" y="587"/>
                </a:lnTo>
                <a:lnTo>
                  <a:pt x="173" y="585"/>
                </a:lnTo>
                <a:lnTo>
                  <a:pt x="173" y="587"/>
                </a:lnTo>
                <a:lnTo>
                  <a:pt x="171" y="587"/>
                </a:lnTo>
                <a:lnTo>
                  <a:pt x="171" y="589"/>
                </a:lnTo>
                <a:lnTo>
                  <a:pt x="170" y="589"/>
                </a:lnTo>
                <a:lnTo>
                  <a:pt x="170" y="587"/>
                </a:lnTo>
                <a:lnTo>
                  <a:pt x="170" y="585"/>
                </a:lnTo>
                <a:lnTo>
                  <a:pt x="170" y="584"/>
                </a:lnTo>
                <a:lnTo>
                  <a:pt x="168" y="584"/>
                </a:lnTo>
                <a:lnTo>
                  <a:pt x="168" y="582"/>
                </a:lnTo>
                <a:lnTo>
                  <a:pt x="167" y="582"/>
                </a:lnTo>
                <a:lnTo>
                  <a:pt x="165" y="582"/>
                </a:lnTo>
                <a:lnTo>
                  <a:pt x="165" y="584"/>
                </a:lnTo>
                <a:lnTo>
                  <a:pt x="163" y="582"/>
                </a:lnTo>
                <a:lnTo>
                  <a:pt x="163" y="584"/>
                </a:lnTo>
                <a:lnTo>
                  <a:pt x="162" y="584"/>
                </a:lnTo>
                <a:lnTo>
                  <a:pt x="162" y="582"/>
                </a:lnTo>
                <a:lnTo>
                  <a:pt x="162" y="584"/>
                </a:lnTo>
                <a:lnTo>
                  <a:pt x="162" y="585"/>
                </a:lnTo>
                <a:lnTo>
                  <a:pt x="160" y="585"/>
                </a:lnTo>
                <a:lnTo>
                  <a:pt x="160" y="587"/>
                </a:lnTo>
                <a:lnTo>
                  <a:pt x="160" y="585"/>
                </a:lnTo>
                <a:lnTo>
                  <a:pt x="159" y="585"/>
                </a:lnTo>
                <a:lnTo>
                  <a:pt x="157" y="585"/>
                </a:lnTo>
                <a:lnTo>
                  <a:pt x="157" y="587"/>
                </a:lnTo>
                <a:lnTo>
                  <a:pt x="157" y="589"/>
                </a:lnTo>
                <a:lnTo>
                  <a:pt x="157" y="590"/>
                </a:lnTo>
                <a:lnTo>
                  <a:pt x="155" y="589"/>
                </a:lnTo>
                <a:lnTo>
                  <a:pt x="155" y="590"/>
                </a:lnTo>
                <a:lnTo>
                  <a:pt x="155" y="589"/>
                </a:lnTo>
                <a:lnTo>
                  <a:pt x="154" y="589"/>
                </a:lnTo>
                <a:lnTo>
                  <a:pt x="154" y="590"/>
                </a:lnTo>
                <a:lnTo>
                  <a:pt x="152" y="590"/>
                </a:lnTo>
                <a:lnTo>
                  <a:pt x="151" y="590"/>
                </a:lnTo>
                <a:lnTo>
                  <a:pt x="149" y="590"/>
                </a:lnTo>
                <a:lnTo>
                  <a:pt x="147" y="590"/>
                </a:lnTo>
                <a:lnTo>
                  <a:pt x="146" y="590"/>
                </a:lnTo>
                <a:lnTo>
                  <a:pt x="147" y="590"/>
                </a:lnTo>
                <a:lnTo>
                  <a:pt x="147" y="589"/>
                </a:lnTo>
                <a:lnTo>
                  <a:pt x="146" y="589"/>
                </a:lnTo>
                <a:lnTo>
                  <a:pt x="146" y="587"/>
                </a:lnTo>
                <a:lnTo>
                  <a:pt x="146" y="585"/>
                </a:lnTo>
                <a:lnTo>
                  <a:pt x="147" y="585"/>
                </a:lnTo>
                <a:lnTo>
                  <a:pt x="146" y="585"/>
                </a:lnTo>
                <a:lnTo>
                  <a:pt x="146" y="584"/>
                </a:lnTo>
                <a:lnTo>
                  <a:pt x="146" y="585"/>
                </a:lnTo>
                <a:lnTo>
                  <a:pt x="146" y="584"/>
                </a:lnTo>
                <a:lnTo>
                  <a:pt x="144" y="584"/>
                </a:lnTo>
                <a:lnTo>
                  <a:pt x="144" y="585"/>
                </a:lnTo>
                <a:lnTo>
                  <a:pt x="144" y="587"/>
                </a:lnTo>
                <a:lnTo>
                  <a:pt x="144" y="589"/>
                </a:lnTo>
                <a:lnTo>
                  <a:pt x="146" y="589"/>
                </a:lnTo>
                <a:lnTo>
                  <a:pt x="144" y="589"/>
                </a:lnTo>
                <a:lnTo>
                  <a:pt x="146" y="589"/>
                </a:lnTo>
                <a:lnTo>
                  <a:pt x="144" y="589"/>
                </a:lnTo>
                <a:lnTo>
                  <a:pt x="144" y="590"/>
                </a:lnTo>
                <a:lnTo>
                  <a:pt x="144" y="592"/>
                </a:lnTo>
                <a:lnTo>
                  <a:pt x="143" y="592"/>
                </a:lnTo>
                <a:lnTo>
                  <a:pt x="144" y="593"/>
                </a:lnTo>
                <a:lnTo>
                  <a:pt x="143" y="593"/>
                </a:lnTo>
                <a:lnTo>
                  <a:pt x="144" y="593"/>
                </a:lnTo>
                <a:lnTo>
                  <a:pt x="144" y="595"/>
                </a:lnTo>
                <a:lnTo>
                  <a:pt x="143" y="595"/>
                </a:lnTo>
                <a:lnTo>
                  <a:pt x="143" y="593"/>
                </a:lnTo>
                <a:lnTo>
                  <a:pt x="141" y="593"/>
                </a:lnTo>
                <a:lnTo>
                  <a:pt x="141" y="592"/>
                </a:lnTo>
                <a:lnTo>
                  <a:pt x="141" y="590"/>
                </a:lnTo>
                <a:lnTo>
                  <a:pt x="141" y="589"/>
                </a:lnTo>
                <a:lnTo>
                  <a:pt x="141" y="587"/>
                </a:lnTo>
                <a:lnTo>
                  <a:pt x="139" y="587"/>
                </a:lnTo>
                <a:lnTo>
                  <a:pt x="139" y="585"/>
                </a:lnTo>
                <a:lnTo>
                  <a:pt x="138" y="585"/>
                </a:lnTo>
                <a:lnTo>
                  <a:pt x="138" y="584"/>
                </a:lnTo>
                <a:lnTo>
                  <a:pt x="138" y="585"/>
                </a:lnTo>
                <a:lnTo>
                  <a:pt x="138" y="584"/>
                </a:lnTo>
                <a:lnTo>
                  <a:pt x="136" y="584"/>
                </a:lnTo>
                <a:lnTo>
                  <a:pt x="136" y="582"/>
                </a:lnTo>
                <a:lnTo>
                  <a:pt x="135" y="584"/>
                </a:lnTo>
                <a:lnTo>
                  <a:pt x="136" y="584"/>
                </a:lnTo>
                <a:lnTo>
                  <a:pt x="135" y="584"/>
                </a:lnTo>
                <a:lnTo>
                  <a:pt x="133" y="584"/>
                </a:lnTo>
                <a:lnTo>
                  <a:pt x="133" y="582"/>
                </a:lnTo>
                <a:lnTo>
                  <a:pt x="133" y="581"/>
                </a:lnTo>
                <a:lnTo>
                  <a:pt x="131" y="581"/>
                </a:lnTo>
                <a:lnTo>
                  <a:pt x="130" y="581"/>
                </a:lnTo>
                <a:lnTo>
                  <a:pt x="130" y="579"/>
                </a:lnTo>
                <a:lnTo>
                  <a:pt x="128" y="579"/>
                </a:lnTo>
                <a:lnTo>
                  <a:pt x="128" y="577"/>
                </a:lnTo>
                <a:lnTo>
                  <a:pt x="128" y="576"/>
                </a:lnTo>
                <a:lnTo>
                  <a:pt x="128" y="577"/>
                </a:lnTo>
                <a:lnTo>
                  <a:pt x="128" y="576"/>
                </a:lnTo>
                <a:lnTo>
                  <a:pt x="127" y="577"/>
                </a:lnTo>
                <a:lnTo>
                  <a:pt x="127" y="576"/>
                </a:lnTo>
                <a:lnTo>
                  <a:pt x="127" y="574"/>
                </a:lnTo>
                <a:lnTo>
                  <a:pt x="127" y="573"/>
                </a:lnTo>
                <a:lnTo>
                  <a:pt x="127" y="571"/>
                </a:lnTo>
                <a:lnTo>
                  <a:pt x="125" y="571"/>
                </a:lnTo>
                <a:lnTo>
                  <a:pt x="125" y="569"/>
                </a:lnTo>
                <a:lnTo>
                  <a:pt x="125" y="568"/>
                </a:lnTo>
                <a:lnTo>
                  <a:pt x="125" y="566"/>
                </a:lnTo>
                <a:lnTo>
                  <a:pt x="125" y="565"/>
                </a:lnTo>
                <a:lnTo>
                  <a:pt x="123" y="565"/>
                </a:lnTo>
                <a:lnTo>
                  <a:pt x="123" y="563"/>
                </a:lnTo>
                <a:lnTo>
                  <a:pt x="123" y="561"/>
                </a:lnTo>
                <a:lnTo>
                  <a:pt x="125" y="561"/>
                </a:lnTo>
                <a:lnTo>
                  <a:pt x="123" y="561"/>
                </a:lnTo>
                <a:lnTo>
                  <a:pt x="125" y="561"/>
                </a:lnTo>
                <a:lnTo>
                  <a:pt x="123" y="560"/>
                </a:lnTo>
                <a:lnTo>
                  <a:pt x="123" y="561"/>
                </a:lnTo>
                <a:lnTo>
                  <a:pt x="123" y="560"/>
                </a:lnTo>
                <a:lnTo>
                  <a:pt x="123" y="558"/>
                </a:lnTo>
                <a:lnTo>
                  <a:pt x="123" y="557"/>
                </a:lnTo>
                <a:lnTo>
                  <a:pt x="123" y="555"/>
                </a:lnTo>
                <a:lnTo>
                  <a:pt x="123" y="553"/>
                </a:lnTo>
                <a:lnTo>
                  <a:pt x="123" y="552"/>
                </a:lnTo>
                <a:lnTo>
                  <a:pt x="122" y="552"/>
                </a:lnTo>
                <a:lnTo>
                  <a:pt x="122" y="550"/>
                </a:lnTo>
                <a:lnTo>
                  <a:pt x="123" y="550"/>
                </a:lnTo>
                <a:lnTo>
                  <a:pt x="123" y="549"/>
                </a:lnTo>
                <a:lnTo>
                  <a:pt x="123" y="547"/>
                </a:lnTo>
                <a:lnTo>
                  <a:pt x="125" y="545"/>
                </a:lnTo>
                <a:lnTo>
                  <a:pt x="125" y="544"/>
                </a:lnTo>
                <a:lnTo>
                  <a:pt x="125" y="542"/>
                </a:lnTo>
                <a:lnTo>
                  <a:pt x="125" y="541"/>
                </a:lnTo>
                <a:lnTo>
                  <a:pt x="127" y="541"/>
                </a:lnTo>
                <a:lnTo>
                  <a:pt x="128" y="541"/>
                </a:lnTo>
                <a:lnTo>
                  <a:pt x="130" y="541"/>
                </a:lnTo>
                <a:lnTo>
                  <a:pt x="131" y="541"/>
                </a:lnTo>
                <a:lnTo>
                  <a:pt x="130" y="541"/>
                </a:lnTo>
                <a:lnTo>
                  <a:pt x="130" y="539"/>
                </a:lnTo>
                <a:lnTo>
                  <a:pt x="130" y="541"/>
                </a:lnTo>
                <a:lnTo>
                  <a:pt x="128" y="541"/>
                </a:lnTo>
                <a:lnTo>
                  <a:pt x="128" y="539"/>
                </a:lnTo>
                <a:lnTo>
                  <a:pt x="128" y="541"/>
                </a:lnTo>
                <a:lnTo>
                  <a:pt x="127" y="541"/>
                </a:lnTo>
                <a:lnTo>
                  <a:pt x="125" y="541"/>
                </a:lnTo>
                <a:lnTo>
                  <a:pt x="123" y="541"/>
                </a:lnTo>
                <a:lnTo>
                  <a:pt x="123" y="539"/>
                </a:lnTo>
                <a:lnTo>
                  <a:pt x="123" y="537"/>
                </a:lnTo>
                <a:lnTo>
                  <a:pt x="123" y="536"/>
                </a:lnTo>
                <a:lnTo>
                  <a:pt x="125" y="534"/>
                </a:lnTo>
                <a:lnTo>
                  <a:pt x="125" y="533"/>
                </a:lnTo>
                <a:lnTo>
                  <a:pt x="127" y="533"/>
                </a:lnTo>
                <a:lnTo>
                  <a:pt x="127" y="531"/>
                </a:lnTo>
                <a:lnTo>
                  <a:pt x="128" y="531"/>
                </a:lnTo>
                <a:lnTo>
                  <a:pt x="130" y="531"/>
                </a:lnTo>
                <a:lnTo>
                  <a:pt x="130" y="529"/>
                </a:lnTo>
                <a:lnTo>
                  <a:pt x="131" y="529"/>
                </a:lnTo>
                <a:lnTo>
                  <a:pt x="131" y="528"/>
                </a:lnTo>
                <a:lnTo>
                  <a:pt x="133" y="528"/>
                </a:lnTo>
                <a:lnTo>
                  <a:pt x="133" y="529"/>
                </a:lnTo>
                <a:lnTo>
                  <a:pt x="133" y="528"/>
                </a:lnTo>
                <a:lnTo>
                  <a:pt x="135" y="528"/>
                </a:lnTo>
                <a:lnTo>
                  <a:pt x="136" y="528"/>
                </a:lnTo>
                <a:lnTo>
                  <a:pt x="136" y="526"/>
                </a:lnTo>
                <a:lnTo>
                  <a:pt x="138" y="525"/>
                </a:lnTo>
                <a:lnTo>
                  <a:pt x="136" y="525"/>
                </a:lnTo>
                <a:lnTo>
                  <a:pt x="136" y="523"/>
                </a:lnTo>
                <a:lnTo>
                  <a:pt x="136" y="521"/>
                </a:lnTo>
                <a:lnTo>
                  <a:pt x="136" y="520"/>
                </a:lnTo>
                <a:lnTo>
                  <a:pt x="138" y="520"/>
                </a:lnTo>
                <a:lnTo>
                  <a:pt x="138" y="518"/>
                </a:lnTo>
                <a:lnTo>
                  <a:pt x="138" y="520"/>
                </a:lnTo>
                <a:lnTo>
                  <a:pt x="138" y="518"/>
                </a:lnTo>
                <a:lnTo>
                  <a:pt x="139" y="520"/>
                </a:lnTo>
                <a:lnTo>
                  <a:pt x="139" y="518"/>
                </a:lnTo>
                <a:lnTo>
                  <a:pt x="139" y="517"/>
                </a:lnTo>
                <a:lnTo>
                  <a:pt x="141" y="517"/>
                </a:lnTo>
                <a:lnTo>
                  <a:pt x="143" y="515"/>
                </a:lnTo>
                <a:lnTo>
                  <a:pt x="143" y="513"/>
                </a:lnTo>
                <a:lnTo>
                  <a:pt x="144" y="512"/>
                </a:lnTo>
                <a:lnTo>
                  <a:pt x="144" y="510"/>
                </a:lnTo>
                <a:lnTo>
                  <a:pt x="146" y="510"/>
                </a:lnTo>
                <a:lnTo>
                  <a:pt x="146" y="509"/>
                </a:lnTo>
                <a:lnTo>
                  <a:pt x="147" y="509"/>
                </a:lnTo>
                <a:lnTo>
                  <a:pt x="147" y="507"/>
                </a:lnTo>
                <a:lnTo>
                  <a:pt x="149" y="507"/>
                </a:lnTo>
                <a:lnTo>
                  <a:pt x="147" y="507"/>
                </a:lnTo>
                <a:lnTo>
                  <a:pt x="147" y="505"/>
                </a:lnTo>
                <a:lnTo>
                  <a:pt x="147" y="504"/>
                </a:lnTo>
                <a:lnTo>
                  <a:pt x="147" y="502"/>
                </a:lnTo>
                <a:lnTo>
                  <a:pt x="146" y="502"/>
                </a:lnTo>
                <a:lnTo>
                  <a:pt x="146" y="501"/>
                </a:lnTo>
                <a:lnTo>
                  <a:pt x="146" y="499"/>
                </a:lnTo>
                <a:lnTo>
                  <a:pt x="146" y="497"/>
                </a:lnTo>
                <a:lnTo>
                  <a:pt x="144" y="497"/>
                </a:lnTo>
                <a:lnTo>
                  <a:pt x="144" y="496"/>
                </a:lnTo>
                <a:lnTo>
                  <a:pt x="144" y="494"/>
                </a:lnTo>
                <a:lnTo>
                  <a:pt x="144" y="493"/>
                </a:lnTo>
                <a:lnTo>
                  <a:pt x="143" y="493"/>
                </a:lnTo>
                <a:lnTo>
                  <a:pt x="143" y="491"/>
                </a:lnTo>
                <a:lnTo>
                  <a:pt x="143" y="489"/>
                </a:lnTo>
                <a:lnTo>
                  <a:pt x="141" y="488"/>
                </a:lnTo>
                <a:lnTo>
                  <a:pt x="141" y="486"/>
                </a:lnTo>
                <a:lnTo>
                  <a:pt x="141" y="485"/>
                </a:lnTo>
                <a:lnTo>
                  <a:pt x="139" y="485"/>
                </a:lnTo>
                <a:lnTo>
                  <a:pt x="139" y="483"/>
                </a:lnTo>
                <a:lnTo>
                  <a:pt x="141" y="483"/>
                </a:lnTo>
                <a:lnTo>
                  <a:pt x="143" y="483"/>
                </a:lnTo>
                <a:lnTo>
                  <a:pt x="143" y="481"/>
                </a:lnTo>
                <a:lnTo>
                  <a:pt x="144" y="481"/>
                </a:lnTo>
                <a:lnTo>
                  <a:pt x="144" y="480"/>
                </a:lnTo>
                <a:lnTo>
                  <a:pt x="146" y="480"/>
                </a:lnTo>
                <a:close/>
                <a:moveTo>
                  <a:pt x="291" y="389"/>
                </a:moveTo>
                <a:lnTo>
                  <a:pt x="293" y="390"/>
                </a:lnTo>
                <a:lnTo>
                  <a:pt x="293" y="392"/>
                </a:lnTo>
                <a:lnTo>
                  <a:pt x="293" y="393"/>
                </a:lnTo>
                <a:lnTo>
                  <a:pt x="295" y="395"/>
                </a:lnTo>
                <a:lnTo>
                  <a:pt x="295" y="397"/>
                </a:lnTo>
                <a:lnTo>
                  <a:pt x="296" y="398"/>
                </a:lnTo>
                <a:lnTo>
                  <a:pt x="296" y="400"/>
                </a:lnTo>
                <a:lnTo>
                  <a:pt x="295" y="400"/>
                </a:lnTo>
                <a:lnTo>
                  <a:pt x="295" y="398"/>
                </a:lnTo>
                <a:lnTo>
                  <a:pt x="293" y="398"/>
                </a:lnTo>
                <a:lnTo>
                  <a:pt x="291" y="398"/>
                </a:lnTo>
                <a:lnTo>
                  <a:pt x="291" y="397"/>
                </a:lnTo>
                <a:lnTo>
                  <a:pt x="290" y="397"/>
                </a:lnTo>
                <a:lnTo>
                  <a:pt x="290" y="395"/>
                </a:lnTo>
                <a:lnTo>
                  <a:pt x="288" y="395"/>
                </a:lnTo>
                <a:lnTo>
                  <a:pt x="288" y="393"/>
                </a:lnTo>
                <a:lnTo>
                  <a:pt x="288" y="392"/>
                </a:lnTo>
                <a:lnTo>
                  <a:pt x="288" y="390"/>
                </a:lnTo>
                <a:lnTo>
                  <a:pt x="288" y="389"/>
                </a:lnTo>
                <a:lnTo>
                  <a:pt x="290" y="389"/>
                </a:lnTo>
                <a:lnTo>
                  <a:pt x="291" y="389"/>
                </a:lnTo>
                <a:close/>
                <a:moveTo>
                  <a:pt x="216" y="387"/>
                </a:moveTo>
                <a:lnTo>
                  <a:pt x="218" y="387"/>
                </a:lnTo>
                <a:lnTo>
                  <a:pt x="218" y="389"/>
                </a:lnTo>
                <a:lnTo>
                  <a:pt x="218" y="390"/>
                </a:lnTo>
                <a:lnTo>
                  <a:pt x="219" y="390"/>
                </a:lnTo>
                <a:lnTo>
                  <a:pt x="219" y="392"/>
                </a:lnTo>
                <a:lnTo>
                  <a:pt x="219" y="393"/>
                </a:lnTo>
                <a:lnTo>
                  <a:pt x="219" y="395"/>
                </a:lnTo>
                <a:lnTo>
                  <a:pt x="219" y="397"/>
                </a:lnTo>
                <a:lnTo>
                  <a:pt x="221" y="397"/>
                </a:lnTo>
                <a:lnTo>
                  <a:pt x="219" y="398"/>
                </a:lnTo>
                <a:lnTo>
                  <a:pt x="219" y="400"/>
                </a:lnTo>
                <a:lnTo>
                  <a:pt x="219" y="401"/>
                </a:lnTo>
                <a:lnTo>
                  <a:pt x="219" y="403"/>
                </a:lnTo>
                <a:lnTo>
                  <a:pt x="219" y="405"/>
                </a:lnTo>
                <a:lnTo>
                  <a:pt x="219" y="406"/>
                </a:lnTo>
                <a:lnTo>
                  <a:pt x="221" y="406"/>
                </a:lnTo>
                <a:lnTo>
                  <a:pt x="221" y="408"/>
                </a:lnTo>
                <a:lnTo>
                  <a:pt x="221" y="409"/>
                </a:lnTo>
                <a:lnTo>
                  <a:pt x="223" y="409"/>
                </a:lnTo>
                <a:lnTo>
                  <a:pt x="223" y="411"/>
                </a:lnTo>
                <a:lnTo>
                  <a:pt x="223" y="413"/>
                </a:lnTo>
                <a:lnTo>
                  <a:pt x="223" y="414"/>
                </a:lnTo>
                <a:lnTo>
                  <a:pt x="223" y="416"/>
                </a:lnTo>
                <a:lnTo>
                  <a:pt x="223" y="417"/>
                </a:lnTo>
                <a:lnTo>
                  <a:pt x="224" y="417"/>
                </a:lnTo>
                <a:lnTo>
                  <a:pt x="224" y="419"/>
                </a:lnTo>
                <a:lnTo>
                  <a:pt x="224" y="421"/>
                </a:lnTo>
                <a:lnTo>
                  <a:pt x="224" y="422"/>
                </a:lnTo>
                <a:lnTo>
                  <a:pt x="226" y="422"/>
                </a:lnTo>
                <a:lnTo>
                  <a:pt x="226" y="424"/>
                </a:lnTo>
                <a:lnTo>
                  <a:pt x="227" y="424"/>
                </a:lnTo>
                <a:lnTo>
                  <a:pt x="227" y="425"/>
                </a:lnTo>
                <a:lnTo>
                  <a:pt x="227" y="427"/>
                </a:lnTo>
                <a:lnTo>
                  <a:pt x="229" y="427"/>
                </a:lnTo>
                <a:lnTo>
                  <a:pt x="229" y="429"/>
                </a:lnTo>
                <a:lnTo>
                  <a:pt x="231" y="429"/>
                </a:lnTo>
                <a:lnTo>
                  <a:pt x="231" y="430"/>
                </a:lnTo>
                <a:lnTo>
                  <a:pt x="231" y="432"/>
                </a:lnTo>
                <a:lnTo>
                  <a:pt x="231" y="430"/>
                </a:lnTo>
                <a:lnTo>
                  <a:pt x="232" y="430"/>
                </a:lnTo>
                <a:lnTo>
                  <a:pt x="234" y="432"/>
                </a:lnTo>
                <a:lnTo>
                  <a:pt x="234" y="433"/>
                </a:lnTo>
                <a:lnTo>
                  <a:pt x="235" y="433"/>
                </a:lnTo>
                <a:lnTo>
                  <a:pt x="235" y="435"/>
                </a:lnTo>
                <a:lnTo>
                  <a:pt x="235" y="437"/>
                </a:lnTo>
                <a:lnTo>
                  <a:pt x="237" y="437"/>
                </a:lnTo>
                <a:lnTo>
                  <a:pt x="237" y="438"/>
                </a:lnTo>
                <a:lnTo>
                  <a:pt x="239" y="440"/>
                </a:lnTo>
                <a:lnTo>
                  <a:pt x="239" y="441"/>
                </a:lnTo>
                <a:lnTo>
                  <a:pt x="239" y="443"/>
                </a:lnTo>
                <a:lnTo>
                  <a:pt x="239" y="445"/>
                </a:lnTo>
                <a:lnTo>
                  <a:pt x="240" y="445"/>
                </a:lnTo>
                <a:lnTo>
                  <a:pt x="239" y="445"/>
                </a:lnTo>
                <a:lnTo>
                  <a:pt x="240" y="445"/>
                </a:lnTo>
                <a:lnTo>
                  <a:pt x="240" y="446"/>
                </a:lnTo>
                <a:lnTo>
                  <a:pt x="240" y="448"/>
                </a:lnTo>
                <a:lnTo>
                  <a:pt x="242" y="448"/>
                </a:lnTo>
                <a:lnTo>
                  <a:pt x="242" y="449"/>
                </a:lnTo>
                <a:lnTo>
                  <a:pt x="242" y="451"/>
                </a:lnTo>
                <a:lnTo>
                  <a:pt x="240" y="453"/>
                </a:lnTo>
                <a:lnTo>
                  <a:pt x="242" y="453"/>
                </a:lnTo>
                <a:lnTo>
                  <a:pt x="242" y="454"/>
                </a:lnTo>
                <a:lnTo>
                  <a:pt x="242" y="456"/>
                </a:lnTo>
                <a:lnTo>
                  <a:pt x="242" y="457"/>
                </a:lnTo>
                <a:lnTo>
                  <a:pt x="242" y="459"/>
                </a:lnTo>
                <a:lnTo>
                  <a:pt x="242" y="461"/>
                </a:lnTo>
                <a:lnTo>
                  <a:pt x="242" y="462"/>
                </a:lnTo>
                <a:lnTo>
                  <a:pt x="240" y="462"/>
                </a:lnTo>
                <a:lnTo>
                  <a:pt x="240" y="464"/>
                </a:lnTo>
                <a:lnTo>
                  <a:pt x="240" y="465"/>
                </a:lnTo>
                <a:lnTo>
                  <a:pt x="240" y="467"/>
                </a:lnTo>
                <a:lnTo>
                  <a:pt x="240" y="469"/>
                </a:lnTo>
                <a:lnTo>
                  <a:pt x="239" y="469"/>
                </a:lnTo>
                <a:lnTo>
                  <a:pt x="239" y="470"/>
                </a:lnTo>
                <a:lnTo>
                  <a:pt x="240" y="470"/>
                </a:lnTo>
                <a:lnTo>
                  <a:pt x="239" y="470"/>
                </a:lnTo>
                <a:lnTo>
                  <a:pt x="240" y="470"/>
                </a:lnTo>
                <a:lnTo>
                  <a:pt x="240" y="472"/>
                </a:lnTo>
                <a:lnTo>
                  <a:pt x="240" y="473"/>
                </a:lnTo>
                <a:lnTo>
                  <a:pt x="240" y="475"/>
                </a:lnTo>
                <a:lnTo>
                  <a:pt x="240" y="477"/>
                </a:lnTo>
                <a:lnTo>
                  <a:pt x="239" y="477"/>
                </a:lnTo>
                <a:lnTo>
                  <a:pt x="240" y="477"/>
                </a:lnTo>
                <a:lnTo>
                  <a:pt x="239" y="478"/>
                </a:lnTo>
                <a:lnTo>
                  <a:pt x="239" y="480"/>
                </a:lnTo>
                <a:lnTo>
                  <a:pt x="239" y="481"/>
                </a:lnTo>
                <a:lnTo>
                  <a:pt x="237" y="481"/>
                </a:lnTo>
                <a:lnTo>
                  <a:pt x="237" y="483"/>
                </a:lnTo>
                <a:lnTo>
                  <a:pt x="237" y="485"/>
                </a:lnTo>
                <a:lnTo>
                  <a:pt x="235" y="485"/>
                </a:lnTo>
                <a:lnTo>
                  <a:pt x="235" y="486"/>
                </a:lnTo>
                <a:lnTo>
                  <a:pt x="234" y="486"/>
                </a:lnTo>
                <a:lnTo>
                  <a:pt x="232" y="486"/>
                </a:lnTo>
                <a:lnTo>
                  <a:pt x="232" y="488"/>
                </a:lnTo>
                <a:lnTo>
                  <a:pt x="231" y="488"/>
                </a:lnTo>
                <a:lnTo>
                  <a:pt x="231" y="486"/>
                </a:lnTo>
                <a:lnTo>
                  <a:pt x="229" y="486"/>
                </a:lnTo>
                <a:lnTo>
                  <a:pt x="229" y="485"/>
                </a:lnTo>
                <a:lnTo>
                  <a:pt x="227" y="485"/>
                </a:lnTo>
                <a:lnTo>
                  <a:pt x="226" y="485"/>
                </a:lnTo>
                <a:lnTo>
                  <a:pt x="226" y="483"/>
                </a:lnTo>
                <a:lnTo>
                  <a:pt x="224" y="483"/>
                </a:lnTo>
                <a:lnTo>
                  <a:pt x="224" y="481"/>
                </a:lnTo>
                <a:lnTo>
                  <a:pt x="223" y="481"/>
                </a:lnTo>
                <a:lnTo>
                  <a:pt x="223" y="480"/>
                </a:lnTo>
                <a:lnTo>
                  <a:pt x="223" y="478"/>
                </a:lnTo>
                <a:lnTo>
                  <a:pt x="223" y="477"/>
                </a:lnTo>
                <a:lnTo>
                  <a:pt x="221" y="477"/>
                </a:lnTo>
                <a:lnTo>
                  <a:pt x="219" y="477"/>
                </a:lnTo>
                <a:lnTo>
                  <a:pt x="218" y="477"/>
                </a:lnTo>
                <a:lnTo>
                  <a:pt x="216" y="477"/>
                </a:lnTo>
                <a:lnTo>
                  <a:pt x="216" y="478"/>
                </a:lnTo>
                <a:lnTo>
                  <a:pt x="215" y="478"/>
                </a:lnTo>
                <a:lnTo>
                  <a:pt x="215" y="477"/>
                </a:lnTo>
                <a:lnTo>
                  <a:pt x="215" y="478"/>
                </a:lnTo>
                <a:lnTo>
                  <a:pt x="215" y="477"/>
                </a:lnTo>
                <a:lnTo>
                  <a:pt x="213" y="477"/>
                </a:lnTo>
                <a:lnTo>
                  <a:pt x="211" y="477"/>
                </a:lnTo>
                <a:lnTo>
                  <a:pt x="210" y="477"/>
                </a:lnTo>
                <a:lnTo>
                  <a:pt x="208" y="477"/>
                </a:lnTo>
                <a:lnTo>
                  <a:pt x="207" y="477"/>
                </a:lnTo>
                <a:lnTo>
                  <a:pt x="207" y="478"/>
                </a:lnTo>
                <a:lnTo>
                  <a:pt x="205" y="478"/>
                </a:lnTo>
                <a:lnTo>
                  <a:pt x="203" y="478"/>
                </a:lnTo>
                <a:lnTo>
                  <a:pt x="202" y="478"/>
                </a:lnTo>
                <a:lnTo>
                  <a:pt x="202" y="480"/>
                </a:lnTo>
                <a:lnTo>
                  <a:pt x="202" y="478"/>
                </a:lnTo>
                <a:lnTo>
                  <a:pt x="202" y="480"/>
                </a:lnTo>
                <a:lnTo>
                  <a:pt x="200" y="481"/>
                </a:lnTo>
                <a:lnTo>
                  <a:pt x="199" y="481"/>
                </a:lnTo>
                <a:lnTo>
                  <a:pt x="199" y="483"/>
                </a:lnTo>
                <a:lnTo>
                  <a:pt x="197" y="485"/>
                </a:lnTo>
                <a:lnTo>
                  <a:pt x="197" y="483"/>
                </a:lnTo>
                <a:lnTo>
                  <a:pt x="197" y="485"/>
                </a:lnTo>
                <a:lnTo>
                  <a:pt x="195" y="485"/>
                </a:lnTo>
                <a:lnTo>
                  <a:pt x="194" y="485"/>
                </a:lnTo>
                <a:lnTo>
                  <a:pt x="192" y="486"/>
                </a:lnTo>
                <a:lnTo>
                  <a:pt x="191" y="486"/>
                </a:lnTo>
                <a:lnTo>
                  <a:pt x="189" y="486"/>
                </a:lnTo>
                <a:lnTo>
                  <a:pt x="189" y="488"/>
                </a:lnTo>
                <a:lnTo>
                  <a:pt x="187" y="488"/>
                </a:lnTo>
                <a:lnTo>
                  <a:pt x="187" y="486"/>
                </a:lnTo>
                <a:lnTo>
                  <a:pt x="186" y="488"/>
                </a:lnTo>
                <a:lnTo>
                  <a:pt x="184" y="488"/>
                </a:lnTo>
                <a:lnTo>
                  <a:pt x="184" y="486"/>
                </a:lnTo>
                <a:lnTo>
                  <a:pt x="183" y="485"/>
                </a:lnTo>
                <a:lnTo>
                  <a:pt x="181" y="485"/>
                </a:lnTo>
                <a:lnTo>
                  <a:pt x="181" y="483"/>
                </a:lnTo>
                <a:lnTo>
                  <a:pt x="179" y="483"/>
                </a:lnTo>
                <a:lnTo>
                  <a:pt x="179" y="481"/>
                </a:lnTo>
                <a:lnTo>
                  <a:pt x="179" y="480"/>
                </a:lnTo>
                <a:lnTo>
                  <a:pt x="178" y="480"/>
                </a:lnTo>
                <a:lnTo>
                  <a:pt x="178" y="478"/>
                </a:lnTo>
                <a:lnTo>
                  <a:pt x="178" y="477"/>
                </a:lnTo>
                <a:lnTo>
                  <a:pt x="176" y="477"/>
                </a:lnTo>
                <a:lnTo>
                  <a:pt x="176" y="475"/>
                </a:lnTo>
                <a:lnTo>
                  <a:pt x="178" y="475"/>
                </a:lnTo>
                <a:lnTo>
                  <a:pt x="178" y="473"/>
                </a:lnTo>
                <a:lnTo>
                  <a:pt x="178" y="472"/>
                </a:lnTo>
                <a:lnTo>
                  <a:pt x="178" y="470"/>
                </a:lnTo>
                <a:lnTo>
                  <a:pt x="179" y="469"/>
                </a:lnTo>
                <a:lnTo>
                  <a:pt x="179" y="467"/>
                </a:lnTo>
                <a:lnTo>
                  <a:pt x="181" y="467"/>
                </a:lnTo>
                <a:lnTo>
                  <a:pt x="181" y="465"/>
                </a:lnTo>
                <a:lnTo>
                  <a:pt x="181" y="464"/>
                </a:lnTo>
                <a:lnTo>
                  <a:pt x="181" y="462"/>
                </a:lnTo>
                <a:lnTo>
                  <a:pt x="181" y="461"/>
                </a:lnTo>
                <a:lnTo>
                  <a:pt x="183" y="461"/>
                </a:lnTo>
                <a:lnTo>
                  <a:pt x="183" y="459"/>
                </a:lnTo>
                <a:lnTo>
                  <a:pt x="183" y="457"/>
                </a:lnTo>
                <a:lnTo>
                  <a:pt x="184" y="457"/>
                </a:lnTo>
                <a:lnTo>
                  <a:pt x="184" y="456"/>
                </a:lnTo>
                <a:lnTo>
                  <a:pt x="186" y="454"/>
                </a:lnTo>
                <a:lnTo>
                  <a:pt x="186" y="453"/>
                </a:lnTo>
                <a:lnTo>
                  <a:pt x="186" y="451"/>
                </a:lnTo>
                <a:lnTo>
                  <a:pt x="187" y="449"/>
                </a:lnTo>
                <a:lnTo>
                  <a:pt x="187" y="448"/>
                </a:lnTo>
                <a:lnTo>
                  <a:pt x="187" y="446"/>
                </a:lnTo>
                <a:lnTo>
                  <a:pt x="189" y="445"/>
                </a:lnTo>
                <a:lnTo>
                  <a:pt x="189" y="443"/>
                </a:lnTo>
                <a:lnTo>
                  <a:pt x="191" y="443"/>
                </a:lnTo>
                <a:lnTo>
                  <a:pt x="191" y="441"/>
                </a:lnTo>
                <a:lnTo>
                  <a:pt x="191" y="440"/>
                </a:lnTo>
                <a:lnTo>
                  <a:pt x="192" y="440"/>
                </a:lnTo>
                <a:lnTo>
                  <a:pt x="192" y="438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5" y="435"/>
                </a:lnTo>
                <a:lnTo>
                  <a:pt x="197" y="435"/>
                </a:lnTo>
                <a:lnTo>
                  <a:pt x="197" y="433"/>
                </a:lnTo>
                <a:lnTo>
                  <a:pt x="199" y="433"/>
                </a:lnTo>
                <a:lnTo>
                  <a:pt x="200" y="433"/>
                </a:lnTo>
                <a:lnTo>
                  <a:pt x="200" y="432"/>
                </a:lnTo>
                <a:lnTo>
                  <a:pt x="202" y="432"/>
                </a:lnTo>
                <a:lnTo>
                  <a:pt x="202" y="430"/>
                </a:lnTo>
                <a:lnTo>
                  <a:pt x="202" y="429"/>
                </a:lnTo>
                <a:lnTo>
                  <a:pt x="203" y="429"/>
                </a:lnTo>
                <a:lnTo>
                  <a:pt x="203" y="427"/>
                </a:lnTo>
                <a:lnTo>
                  <a:pt x="203" y="425"/>
                </a:lnTo>
                <a:lnTo>
                  <a:pt x="205" y="425"/>
                </a:lnTo>
                <a:lnTo>
                  <a:pt x="205" y="424"/>
                </a:lnTo>
                <a:lnTo>
                  <a:pt x="205" y="422"/>
                </a:lnTo>
                <a:lnTo>
                  <a:pt x="203" y="421"/>
                </a:lnTo>
                <a:lnTo>
                  <a:pt x="205" y="421"/>
                </a:lnTo>
                <a:lnTo>
                  <a:pt x="203" y="421"/>
                </a:lnTo>
                <a:lnTo>
                  <a:pt x="203" y="419"/>
                </a:lnTo>
                <a:lnTo>
                  <a:pt x="203" y="417"/>
                </a:lnTo>
                <a:lnTo>
                  <a:pt x="203" y="416"/>
                </a:lnTo>
                <a:lnTo>
                  <a:pt x="203" y="414"/>
                </a:lnTo>
                <a:lnTo>
                  <a:pt x="203" y="413"/>
                </a:lnTo>
                <a:lnTo>
                  <a:pt x="202" y="411"/>
                </a:lnTo>
                <a:lnTo>
                  <a:pt x="202" y="409"/>
                </a:lnTo>
                <a:lnTo>
                  <a:pt x="202" y="408"/>
                </a:lnTo>
                <a:lnTo>
                  <a:pt x="202" y="406"/>
                </a:lnTo>
                <a:lnTo>
                  <a:pt x="200" y="406"/>
                </a:lnTo>
                <a:lnTo>
                  <a:pt x="202" y="406"/>
                </a:lnTo>
                <a:lnTo>
                  <a:pt x="200" y="406"/>
                </a:lnTo>
                <a:lnTo>
                  <a:pt x="200" y="405"/>
                </a:lnTo>
                <a:lnTo>
                  <a:pt x="202" y="405"/>
                </a:lnTo>
                <a:lnTo>
                  <a:pt x="202" y="403"/>
                </a:lnTo>
                <a:lnTo>
                  <a:pt x="202" y="401"/>
                </a:lnTo>
                <a:lnTo>
                  <a:pt x="203" y="400"/>
                </a:lnTo>
                <a:lnTo>
                  <a:pt x="205" y="398"/>
                </a:lnTo>
                <a:lnTo>
                  <a:pt x="205" y="397"/>
                </a:lnTo>
                <a:lnTo>
                  <a:pt x="207" y="397"/>
                </a:lnTo>
                <a:lnTo>
                  <a:pt x="207" y="395"/>
                </a:lnTo>
                <a:lnTo>
                  <a:pt x="207" y="393"/>
                </a:lnTo>
                <a:lnTo>
                  <a:pt x="208" y="393"/>
                </a:lnTo>
                <a:lnTo>
                  <a:pt x="208" y="392"/>
                </a:lnTo>
                <a:lnTo>
                  <a:pt x="208" y="390"/>
                </a:lnTo>
                <a:lnTo>
                  <a:pt x="210" y="390"/>
                </a:lnTo>
                <a:lnTo>
                  <a:pt x="210" y="389"/>
                </a:lnTo>
                <a:lnTo>
                  <a:pt x="211" y="389"/>
                </a:lnTo>
                <a:lnTo>
                  <a:pt x="211" y="387"/>
                </a:lnTo>
                <a:lnTo>
                  <a:pt x="213" y="387"/>
                </a:lnTo>
                <a:lnTo>
                  <a:pt x="215" y="385"/>
                </a:lnTo>
                <a:lnTo>
                  <a:pt x="216" y="385"/>
                </a:lnTo>
                <a:lnTo>
                  <a:pt x="216" y="387"/>
                </a:lnTo>
                <a:close/>
                <a:moveTo>
                  <a:pt x="258" y="355"/>
                </a:moveTo>
                <a:lnTo>
                  <a:pt x="258" y="357"/>
                </a:lnTo>
                <a:lnTo>
                  <a:pt x="258" y="358"/>
                </a:lnTo>
                <a:lnTo>
                  <a:pt x="256" y="358"/>
                </a:lnTo>
                <a:lnTo>
                  <a:pt x="256" y="360"/>
                </a:lnTo>
                <a:lnTo>
                  <a:pt x="255" y="360"/>
                </a:lnTo>
                <a:lnTo>
                  <a:pt x="255" y="361"/>
                </a:lnTo>
                <a:lnTo>
                  <a:pt x="255" y="363"/>
                </a:lnTo>
                <a:lnTo>
                  <a:pt x="253" y="363"/>
                </a:lnTo>
                <a:lnTo>
                  <a:pt x="253" y="365"/>
                </a:lnTo>
                <a:lnTo>
                  <a:pt x="251" y="365"/>
                </a:lnTo>
                <a:lnTo>
                  <a:pt x="251" y="363"/>
                </a:lnTo>
                <a:lnTo>
                  <a:pt x="250" y="363"/>
                </a:lnTo>
                <a:lnTo>
                  <a:pt x="250" y="361"/>
                </a:lnTo>
                <a:lnTo>
                  <a:pt x="250" y="360"/>
                </a:lnTo>
                <a:lnTo>
                  <a:pt x="251" y="360"/>
                </a:lnTo>
                <a:lnTo>
                  <a:pt x="250" y="360"/>
                </a:lnTo>
                <a:lnTo>
                  <a:pt x="250" y="358"/>
                </a:lnTo>
                <a:lnTo>
                  <a:pt x="250" y="357"/>
                </a:lnTo>
                <a:lnTo>
                  <a:pt x="250" y="355"/>
                </a:lnTo>
                <a:lnTo>
                  <a:pt x="251" y="355"/>
                </a:lnTo>
                <a:lnTo>
                  <a:pt x="253" y="355"/>
                </a:lnTo>
                <a:lnTo>
                  <a:pt x="253" y="353"/>
                </a:lnTo>
                <a:lnTo>
                  <a:pt x="253" y="352"/>
                </a:lnTo>
                <a:lnTo>
                  <a:pt x="255" y="352"/>
                </a:lnTo>
                <a:lnTo>
                  <a:pt x="255" y="350"/>
                </a:lnTo>
                <a:lnTo>
                  <a:pt x="255" y="349"/>
                </a:lnTo>
                <a:lnTo>
                  <a:pt x="253" y="349"/>
                </a:lnTo>
                <a:lnTo>
                  <a:pt x="253" y="347"/>
                </a:lnTo>
                <a:lnTo>
                  <a:pt x="255" y="347"/>
                </a:lnTo>
                <a:lnTo>
                  <a:pt x="253" y="347"/>
                </a:lnTo>
                <a:lnTo>
                  <a:pt x="253" y="345"/>
                </a:lnTo>
                <a:lnTo>
                  <a:pt x="255" y="345"/>
                </a:lnTo>
                <a:lnTo>
                  <a:pt x="255" y="344"/>
                </a:lnTo>
                <a:lnTo>
                  <a:pt x="255" y="342"/>
                </a:lnTo>
                <a:lnTo>
                  <a:pt x="256" y="342"/>
                </a:lnTo>
                <a:lnTo>
                  <a:pt x="256" y="344"/>
                </a:lnTo>
                <a:lnTo>
                  <a:pt x="256" y="345"/>
                </a:lnTo>
                <a:lnTo>
                  <a:pt x="258" y="347"/>
                </a:lnTo>
                <a:lnTo>
                  <a:pt x="258" y="349"/>
                </a:lnTo>
                <a:lnTo>
                  <a:pt x="258" y="350"/>
                </a:lnTo>
                <a:lnTo>
                  <a:pt x="258" y="352"/>
                </a:lnTo>
                <a:lnTo>
                  <a:pt x="258" y="353"/>
                </a:lnTo>
                <a:lnTo>
                  <a:pt x="256" y="353"/>
                </a:lnTo>
                <a:lnTo>
                  <a:pt x="258" y="353"/>
                </a:lnTo>
                <a:lnTo>
                  <a:pt x="258" y="355"/>
                </a:lnTo>
                <a:close/>
                <a:moveTo>
                  <a:pt x="263" y="325"/>
                </a:moveTo>
                <a:lnTo>
                  <a:pt x="263" y="326"/>
                </a:lnTo>
                <a:lnTo>
                  <a:pt x="263" y="328"/>
                </a:lnTo>
                <a:lnTo>
                  <a:pt x="261" y="328"/>
                </a:lnTo>
                <a:lnTo>
                  <a:pt x="261" y="329"/>
                </a:lnTo>
                <a:lnTo>
                  <a:pt x="259" y="329"/>
                </a:lnTo>
                <a:lnTo>
                  <a:pt x="259" y="331"/>
                </a:lnTo>
                <a:lnTo>
                  <a:pt x="259" y="333"/>
                </a:lnTo>
                <a:lnTo>
                  <a:pt x="258" y="333"/>
                </a:lnTo>
                <a:lnTo>
                  <a:pt x="258" y="331"/>
                </a:lnTo>
                <a:lnTo>
                  <a:pt x="258" y="329"/>
                </a:lnTo>
                <a:lnTo>
                  <a:pt x="258" y="328"/>
                </a:lnTo>
                <a:lnTo>
                  <a:pt x="259" y="326"/>
                </a:lnTo>
                <a:lnTo>
                  <a:pt x="261" y="326"/>
                </a:lnTo>
                <a:lnTo>
                  <a:pt x="261" y="325"/>
                </a:lnTo>
                <a:lnTo>
                  <a:pt x="263" y="325"/>
                </a:lnTo>
                <a:close/>
                <a:moveTo>
                  <a:pt x="255" y="299"/>
                </a:moveTo>
                <a:lnTo>
                  <a:pt x="255" y="301"/>
                </a:lnTo>
                <a:lnTo>
                  <a:pt x="255" y="299"/>
                </a:lnTo>
                <a:lnTo>
                  <a:pt x="256" y="299"/>
                </a:lnTo>
                <a:lnTo>
                  <a:pt x="256" y="301"/>
                </a:lnTo>
                <a:lnTo>
                  <a:pt x="258" y="299"/>
                </a:lnTo>
                <a:lnTo>
                  <a:pt x="258" y="301"/>
                </a:lnTo>
                <a:lnTo>
                  <a:pt x="259" y="301"/>
                </a:lnTo>
                <a:lnTo>
                  <a:pt x="259" y="302"/>
                </a:lnTo>
                <a:lnTo>
                  <a:pt x="261" y="302"/>
                </a:lnTo>
                <a:lnTo>
                  <a:pt x="263" y="302"/>
                </a:lnTo>
                <a:lnTo>
                  <a:pt x="264" y="302"/>
                </a:lnTo>
                <a:lnTo>
                  <a:pt x="266" y="302"/>
                </a:lnTo>
                <a:lnTo>
                  <a:pt x="266" y="304"/>
                </a:lnTo>
                <a:lnTo>
                  <a:pt x="267" y="304"/>
                </a:lnTo>
                <a:lnTo>
                  <a:pt x="267" y="305"/>
                </a:lnTo>
                <a:lnTo>
                  <a:pt x="267" y="307"/>
                </a:lnTo>
                <a:lnTo>
                  <a:pt x="266" y="307"/>
                </a:lnTo>
                <a:lnTo>
                  <a:pt x="266" y="309"/>
                </a:lnTo>
                <a:lnTo>
                  <a:pt x="266" y="310"/>
                </a:lnTo>
                <a:lnTo>
                  <a:pt x="264" y="310"/>
                </a:lnTo>
                <a:lnTo>
                  <a:pt x="264" y="312"/>
                </a:lnTo>
                <a:lnTo>
                  <a:pt x="264" y="313"/>
                </a:lnTo>
                <a:lnTo>
                  <a:pt x="263" y="313"/>
                </a:lnTo>
                <a:lnTo>
                  <a:pt x="263" y="315"/>
                </a:lnTo>
                <a:lnTo>
                  <a:pt x="261" y="317"/>
                </a:lnTo>
                <a:lnTo>
                  <a:pt x="259" y="317"/>
                </a:lnTo>
                <a:lnTo>
                  <a:pt x="259" y="318"/>
                </a:lnTo>
                <a:lnTo>
                  <a:pt x="258" y="318"/>
                </a:lnTo>
                <a:lnTo>
                  <a:pt x="258" y="320"/>
                </a:lnTo>
                <a:lnTo>
                  <a:pt x="256" y="321"/>
                </a:lnTo>
                <a:lnTo>
                  <a:pt x="256" y="323"/>
                </a:lnTo>
                <a:lnTo>
                  <a:pt x="255" y="323"/>
                </a:lnTo>
                <a:lnTo>
                  <a:pt x="253" y="323"/>
                </a:lnTo>
                <a:lnTo>
                  <a:pt x="253" y="325"/>
                </a:lnTo>
                <a:lnTo>
                  <a:pt x="251" y="325"/>
                </a:lnTo>
                <a:lnTo>
                  <a:pt x="251" y="326"/>
                </a:lnTo>
                <a:lnTo>
                  <a:pt x="250" y="328"/>
                </a:lnTo>
                <a:lnTo>
                  <a:pt x="250" y="329"/>
                </a:lnTo>
                <a:lnTo>
                  <a:pt x="250" y="331"/>
                </a:lnTo>
                <a:lnTo>
                  <a:pt x="250" y="333"/>
                </a:lnTo>
                <a:lnTo>
                  <a:pt x="251" y="333"/>
                </a:lnTo>
                <a:lnTo>
                  <a:pt x="251" y="334"/>
                </a:lnTo>
                <a:lnTo>
                  <a:pt x="253" y="336"/>
                </a:lnTo>
                <a:lnTo>
                  <a:pt x="255" y="336"/>
                </a:lnTo>
                <a:lnTo>
                  <a:pt x="255" y="337"/>
                </a:lnTo>
                <a:lnTo>
                  <a:pt x="255" y="339"/>
                </a:lnTo>
                <a:lnTo>
                  <a:pt x="253" y="339"/>
                </a:lnTo>
                <a:lnTo>
                  <a:pt x="253" y="341"/>
                </a:lnTo>
                <a:lnTo>
                  <a:pt x="253" y="339"/>
                </a:lnTo>
                <a:lnTo>
                  <a:pt x="251" y="341"/>
                </a:lnTo>
                <a:lnTo>
                  <a:pt x="251" y="342"/>
                </a:lnTo>
                <a:lnTo>
                  <a:pt x="251" y="344"/>
                </a:lnTo>
                <a:lnTo>
                  <a:pt x="251" y="345"/>
                </a:lnTo>
                <a:lnTo>
                  <a:pt x="250" y="345"/>
                </a:lnTo>
                <a:lnTo>
                  <a:pt x="251" y="345"/>
                </a:lnTo>
                <a:lnTo>
                  <a:pt x="251" y="347"/>
                </a:lnTo>
                <a:lnTo>
                  <a:pt x="253" y="347"/>
                </a:lnTo>
                <a:lnTo>
                  <a:pt x="253" y="349"/>
                </a:lnTo>
                <a:lnTo>
                  <a:pt x="253" y="350"/>
                </a:lnTo>
                <a:lnTo>
                  <a:pt x="253" y="352"/>
                </a:lnTo>
                <a:lnTo>
                  <a:pt x="251" y="352"/>
                </a:lnTo>
                <a:lnTo>
                  <a:pt x="251" y="353"/>
                </a:lnTo>
                <a:lnTo>
                  <a:pt x="250" y="353"/>
                </a:lnTo>
                <a:lnTo>
                  <a:pt x="250" y="355"/>
                </a:lnTo>
                <a:lnTo>
                  <a:pt x="250" y="357"/>
                </a:lnTo>
                <a:lnTo>
                  <a:pt x="250" y="358"/>
                </a:lnTo>
                <a:lnTo>
                  <a:pt x="248" y="358"/>
                </a:lnTo>
                <a:lnTo>
                  <a:pt x="250" y="360"/>
                </a:lnTo>
                <a:lnTo>
                  <a:pt x="248" y="360"/>
                </a:lnTo>
                <a:lnTo>
                  <a:pt x="248" y="361"/>
                </a:lnTo>
                <a:lnTo>
                  <a:pt x="248" y="363"/>
                </a:lnTo>
                <a:lnTo>
                  <a:pt x="248" y="365"/>
                </a:lnTo>
                <a:lnTo>
                  <a:pt x="250" y="365"/>
                </a:lnTo>
                <a:lnTo>
                  <a:pt x="250" y="366"/>
                </a:lnTo>
                <a:lnTo>
                  <a:pt x="250" y="368"/>
                </a:lnTo>
                <a:lnTo>
                  <a:pt x="251" y="368"/>
                </a:lnTo>
                <a:lnTo>
                  <a:pt x="251" y="369"/>
                </a:lnTo>
                <a:lnTo>
                  <a:pt x="251" y="371"/>
                </a:lnTo>
                <a:lnTo>
                  <a:pt x="250" y="371"/>
                </a:lnTo>
                <a:lnTo>
                  <a:pt x="250" y="373"/>
                </a:lnTo>
                <a:lnTo>
                  <a:pt x="248" y="373"/>
                </a:lnTo>
                <a:lnTo>
                  <a:pt x="248" y="374"/>
                </a:lnTo>
                <a:lnTo>
                  <a:pt x="248" y="373"/>
                </a:lnTo>
                <a:lnTo>
                  <a:pt x="247" y="373"/>
                </a:lnTo>
                <a:lnTo>
                  <a:pt x="245" y="373"/>
                </a:lnTo>
                <a:lnTo>
                  <a:pt x="243" y="373"/>
                </a:lnTo>
                <a:lnTo>
                  <a:pt x="242" y="373"/>
                </a:lnTo>
                <a:lnTo>
                  <a:pt x="242" y="371"/>
                </a:lnTo>
                <a:lnTo>
                  <a:pt x="240" y="371"/>
                </a:lnTo>
                <a:lnTo>
                  <a:pt x="239" y="371"/>
                </a:lnTo>
                <a:lnTo>
                  <a:pt x="237" y="371"/>
                </a:lnTo>
                <a:lnTo>
                  <a:pt x="237" y="369"/>
                </a:lnTo>
                <a:lnTo>
                  <a:pt x="235" y="369"/>
                </a:lnTo>
                <a:lnTo>
                  <a:pt x="235" y="368"/>
                </a:lnTo>
                <a:lnTo>
                  <a:pt x="234" y="368"/>
                </a:lnTo>
                <a:lnTo>
                  <a:pt x="234" y="366"/>
                </a:lnTo>
                <a:lnTo>
                  <a:pt x="232" y="366"/>
                </a:lnTo>
                <a:lnTo>
                  <a:pt x="232" y="365"/>
                </a:lnTo>
                <a:lnTo>
                  <a:pt x="232" y="363"/>
                </a:lnTo>
                <a:lnTo>
                  <a:pt x="232" y="361"/>
                </a:lnTo>
                <a:lnTo>
                  <a:pt x="231" y="361"/>
                </a:lnTo>
                <a:lnTo>
                  <a:pt x="229" y="361"/>
                </a:lnTo>
                <a:lnTo>
                  <a:pt x="229" y="363"/>
                </a:lnTo>
                <a:lnTo>
                  <a:pt x="229" y="365"/>
                </a:lnTo>
                <a:lnTo>
                  <a:pt x="229" y="366"/>
                </a:lnTo>
                <a:lnTo>
                  <a:pt x="227" y="366"/>
                </a:lnTo>
                <a:lnTo>
                  <a:pt x="226" y="366"/>
                </a:lnTo>
                <a:lnTo>
                  <a:pt x="226" y="368"/>
                </a:lnTo>
                <a:lnTo>
                  <a:pt x="224" y="368"/>
                </a:lnTo>
                <a:lnTo>
                  <a:pt x="223" y="368"/>
                </a:lnTo>
                <a:lnTo>
                  <a:pt x="221" y="368"/>
                </a:lnTo>
                <a:lnTo>
                  <a:pt x="219" y="368"/>
                </a:lnTo>
                <a:lnTo>
                  <a:pt x="219" y="369"/>
                </a:lnTo>
                <a:lnTo>
                  <a:pt x="219" y="371"/>
                </a:lnTo>
                <a:lnTo>
                  <a:pt x="219" y="373"/>
                </a:lnTo>
                <a:lnTo>
                  <a:pt x="218" y="373"/>
                </a:lnTo>
                <a:lnTo>
                  <a:pt x="218" y="374"/>
                </a:lnTo>
                <a:lnTo>
                  <a:pt x="216" y="376"/>
                </a:lnTo>
                <a:lnTo>
                  <a:pt x="215" y="376"/>
                </a:lnTo>
                <a:lnTo>
                  <a:pt x="215" y="377"/>
                </a:lnTo>
                <a:lnTo>
                  <a:pt x="215" y="376"/>
                </a:lnTo>
                <a:lnTo>
                  <a:pt x="215" y="374"/>
                </a:lnTo>
                <a:lnTo>
                  <a:pt x="213" y="374"/>
                </a:lnTo>
                <a:lnTo>
                  <a:pt x="211" y="374"/>
                </a:lnTo>
                <a:lnTo>
                  <a:pt x="213" y="374"/>
                </a:lnTo>
                <a:lnTo>
                  <a:pt x="211" y="376"/>
                </a:lnTo>
                <a:lnTo>
                  <a:pt x="211" y="377"/>
                </a:lnTo>
                <a:lnTo>
                  <a:pt x="210" y="377"/>
                </a:lnTo>
                <a:lnTo>
                  <a:pt x="211" y="377"/>
                </a:lnTo>
                <a:lnTo>
                  <a:pt x="210" y="377"/>
                </a:lnTo>
                <a:lnTo>
                  <a:pt x="210" y="379"/>
                </a:lnTo>
                <a:lnTo>
                  <a:pt x="208" y="381"/>
                </a:lnTo>
                <a:lnTo>
                  <a:pt x="208" y="382"/>
                </a:lnTo>
                <a:lnTo>
                  <a:pt x="207" y="382"/>
                </a:lnTo>
                <a:lnTo>
                  <a:pt x="207" y="384"/>
                </a:lnTo>
                <a:lnTo>
                  <a:pt x="205" y="384"/>
                </a:lnTo>
                <a:lnTo>
                  <a:pt x="205" y="385"/>
                </a:lnTo>
                <a:lnTo>
                  <a:pt x="203" y="385"/>
                </a:lnTo>
                <a:lnTo>
                  <a:pt x="203" y="387"/>
                </a:lnTo>
                <a:lnTo>
                  <a:pt x="202" y="387"/>
                </a:lnTo>
                <a:lnTo>
                  <a:pt x="202" y="389"/>
                </a:lnTo>
                <a:lnTo>
                  <a:pt x="202" y="390"/>
                </a:lnTo>
                <a:lnTo>
                  <a:pt x="200" y="390"/>
                </a:lnTo>
                <a:lnTo>
                  <a:pt x="200" y="392"/>
                </a:lnTo>
                <a:lnTo>
                  <a:pt x="199" y="392"/>
                </a:lnTo>
                <a:lnTo>
                  <a:pt x="199" y="393"/>
                </a:lnTo>
                <a:lnTo>
                  <a:pt x="197" y="393"/>
                </a:lnTo>
                <a:lnTo>
                  <a:pt x="197" y="395"/>
                </a:lnTo>
                <a:lnTo>
                  <a:pt x="195" y="395"/>
                </a:lnTo>
                <a:lnTo>
                  <a:pt x="195" y="397"/>
                </a:lnTo>
                <a:lnTo>
                  <a:pt x="195" y="398"/>
                </a:lnTo>
                <a:lnTo>
                  <a:pt x="194" y="398"/>
                </a:lnTo>
                <a:lnTo>
                  <a:pt x="194" y="400"/>
                </a:lnTo>
                <a:lnTo>
                  <a:pt x="194" y="401"/>
                </a:lnTo>
                <a:lnTo>
                  <a:pt x="194" y="403"/>
                </a:lnTo>
                <a:lnTo>
                  <a:pt x="192" y="403"/>
                </a:lnTo>
                <a:lnTo>
                  <a:pt x="191" y="403"/>
                </a:lnTo>
                <a:lnTo>
                  <a:pt x="191" y="405"/>
                </a:lnTo>
                <a:lnTo>
                  <a:pt x="191" y="406"/>
                </a:lnTo>
                <a:lnTo>
                  <a:pt x="191" y="408"/>
                </a:lnTo>
                <a:lnTo>
                  <a:pt x="192" y="409"/>
                </a:lnTo>
                <a:lnTo>
                  <a:pt x="191" y="409"/>
                </a:lnTo>
                <a:lnTo>
                  <a:pt x="192" y="411"/>
                </a:lnTo>
                <a:lnTo>
                  <a:pt x="194" y="411"/>
                </a:lnTo>
                <a:lnTo>
                  <a:pt x="194" y="413"/>
                </a:lnTo>
                <a:lnTo>
                  <a:pt x="194" y="414"/>
                </a:lnTo>
                <a:lnTo>
                  <a:pt x="195" y="414"/>
                </a:lnTo>
                <a:lnTo>
                  <a:pt x="195" y="416"/>
                </a:lnTo>
                <a:lnTo>
                  <a:pt x="195" y="417"/>
                </a:lnTo>
                <a:lnTo>
                  <a:pt x="195" y="419"/>
                </a:lnTo>
                <a:lnTo>
                  <a:pt x="197" y="419"/>
                </a:lnTo>
                <a:lnTo>
                  <a:pt x="197" y="421"/>
                </a:lnTo>
                <a:lnTo>
                  <a:pt x="197" y="422"/>
                </a:lnTo>
                <a:lnTo>
                  <a:pt x="197" y="424"/>
                </a:lnTo>
                <a:lnTo>
                  <a:pt x="197" y="425"/>
                </a:lnTo>
                <a:lnTo>
                  <a:pt x="195" y="425"/>
                </a:lnTo>
                <a:lnTo>
                  <a:pt x="195" y="427"/>
                </a:lnTo>
                <a:lnTo>
                  <a:pt x="194" y="427"/>
                </a:lnTo>
                <a:lnTo>
                  <a:pt x="192" y="427"/>
                </a:lnTo>
                <a:lnTo>
                  <a:pt x="191" y="427"/>
                </a:lnTo>
                <a:lnTo>
                  <a:pt x="189" y="429"/>
                </a:lnTo>
                <a:lnTo>
                  <a:pt x="187" y="429"/>
                </a:lnTo>
                <a:lnTo>
                  <a:pt x="187" y="430"/>
                </a:lnTo>
                <a:lnTo>
                  <a:pt x="187" y="432"/>
                </a:lnTo>
                <a:lnTo>
                  <a:pt x="186" y="432"/>
                </a:lnTo>
                <a:lnTo>
                  <a:pt x="186" y="433"/>
                </a:lnTo>
                <a:lnTo>
                  <a:pt x="184" y="433"/>
                </a:lnTo>
                <a:lnTo>
                  <a:pt x="183" y="435"/>
                </a:lnTo>
                <a:lnTo>
                  <a:pt x="183" y="437"/>
                </a:lnTo>
                <a:lnTo>
                  <a:pt x="181" y="437"/>
                </a:lnTo>
                <a:lnTo>
                  <a:pt x="181" y="438"/>
                </a:lnTo>
                <a:lnTo>
                  <a:pt x="179" y="438"/>
                </a:lnTo>
                <a:lnTo>
                  <a:pt x="179" y="440"/>
                </a:lnTo>
                <a:lnTo>
                  <a:pt x="178" y="440"/>
                </a:lnTo>
                <a:lnTo>
                  <a:pt x="178" y="441"/>
                </a:lnTo>
                <a:lnTo>
                  <a:pt x="178" y="443"/>
                </a:lnTo>
                <a:lnTo>
                  <a:pt x="178" y="445"/>
                </a:lnTo>
                <a:lnTo>
                  <a:pt x="178" y="446"/>
                </a:lnTo>
                <a:lnTo>
                  <a:pt x="178" y="448"/>
                </a:lnTo>
                <a:lnTo>
                  <a:pt x="178" y="449"/>
                </a:lnTo>
                <a:lnTo>
                  <a:pt x="176" y="449"/>
                </a:lnTo>
                <a:lnTo>
                  <a:pt x="176" y="451"/>
                </a:lnTo>
                <a:lnTo>
                  <a:pt x="176" y="453"/>
                </a:lnTo>
                <a:lnTo>
                  <a:pt x="176" y="451"/>
                </a:lnTo>
                <a:lnTo>
                  <a:pt x="175" y="451"/>
                </a:lnTo>
                <a:lnTo>
                  <a:pt x="175" y="453"/>
                </a:lnTo>
                <a:lnTo>
                  <a:pt x="175" y="454"/>
                </a:lnTo>
                <a:lnTo>
                  <a:pt x="175" y="453"/>
                </a:lnTo>
                <a:lnTo>
                  <a:pt x="173" y="454"/>
                </a:lnTo>
                <a:lnTo>
                  <a:pt x="175" y="454"/>
                </a:lnTo>
                <a:lnTo>
                  <a:pt x="173" y="454"/>
                </a:lnTo>
                <a:lnTo>
                  <a:pt x="173" y="456"/>
                </a:lnTo>
                <a:lnTo>
                  <a:pt x="173" y="454"/>
                </a:lnTo>
                <a:lnTo>
                  <a:pt x="173" y="453"/>
                </a:lnTo>
                <a:lnTo>
                  <a:pt x="173" y="451"/>
                </a:lnTo>
                <a:lnTo>
                  <a:pt x="173" y="449"/>
                </a:lnTo>
                <a:lnTo>
                  <a:pt x="173" y="448"/>
                </a:lnTo>
                <a:lnTo>
                  <a:pt x="171" y="448"/>
                </a:lnTo>
                <a:lnTo>
                  <a:pt x="173" y="448"/>
                </a:lnTo>
                <a:lnTo>
                  <a:pt x="171" y="448"/>
                </a:lnTo>
                <a:lnTo>
                  <a:pt x="171" y="446"/>
                </a:lnTo>
                <a:lnTo>
                  <a:pt x="171" y="445"/>
                </a:lnTo>
                <a:lnTo>
                  <a:pt x="171" y="443"/>
                </a:lnTo>
                <a:lnTo>
                  <a:pt x="170" y="443"/>
                </a:lnTo>
                <a:lnTo>
                  <a:pt x="170" y="441"/>
                </a:lnTo>
                <a:lnTo>
                  <a:pt x="170" y="440"/>
                </a:lnTo>
                <a:lnTo>
                  <a:pt x="170" y="438"/>
                </a:lnTo>
                <a:lnTo>
                  <a:pt x="170" y="437"/>
                </a:lnTo>
                <a:lnTo>
                  <a:pt x="168" y="437"/>
                </a:lnTo>
                <a:lnTo>
                  <a:pt x="168" y="435"/>
                </a:lnTo>
                <a:lnTo>
                  <a:pt x="168" y="433"/>
                </a:lnTo>
                <a:lnTo>
                  <a:pt x="168" y="432"/>
                </a:lnTo>
                <a:lnTo>
                  <a:pt x="168" y="430"/>
                </a:lnTo>
                <a:lnTo>
                  <a:pt x="170" y="430"/>
                </a:lnTo>
                <a:lnTo>
                  <a:pt x="170" y="429"/>
                </a:lnTo>
                <a:lnTo>
                  <a:pt x="170" y="427"/>
                </a:lnTo>
                <a:lnTo>
                  <a:pt x="171" y="427"/>
                </a:lnTo>
                <a:lnTo>
                  <a:pt x="171" y="425"/>
                </a:lnTo>
                <a:lnTo>
                  <a:pt x="171" y="424"/>
                </a:lnTo>
                <a:lnTo>
                  <a:pt x="171" y="422"/>
                </a:lnTo>
                <a:lnTo>
                  <a:pt x="171" y="421"/>
                </a:lnTo>
                <a:lnTo>
                  <a:pt x="171" y="419"/>
                </a:lnTo>
                <a:lnTo>
                  <a:pt x="171" y="417"/>
                </a:lnTo>
                <a:lnTo>
                  <a:pt x="171" y="416"/>
                </a:lnTo>
                <a:lnTo>
                  <a:pt x="171" y="414"/>
                </a:lnTo>
                <a:lnTo>
                  <a:pt x="171" y="413"/>
                </a:lnTo>
                <a:lnTo>
                  <a:pt x="171" y="411"/>
                </a:lnTo>
                <a:lnTo>
                  <a:pt x="171" y="409"/>
                </a:lnTo>
                <a:lnTo>
                  <a:pt x="171" y="408"/>
                </a:lnTo>
                <a:lnTo>
                  <a:pt x="170" y="408"/>
                </a:lnTo>
                <a:lnTo>
                  <a:pt x="170" y="406"/>
                </a:lnTo>
                <a:lnTo>
                  <a:pt x="170" y="405"/>
                </a:lnTo>
                <a:lnTo>
                  <a:pt x="170" y="403"/>
                </a:lnTo>
                <a:lnTo>
                  <a:pt x="170" y="401"/>
                </a:lnTo>
                <a:lnTo>
                  <a:pt x="170" y="400"/>
                </a:lnTo>
                <a:lnTo>
                  <a:pt x="170" y="398"/>
                </a:lnTo>
                <a:lnTo>
                  <a:pt x="170" y="397"/>
                </a:lnTo>
                <a:lnTo>
                  <a:pt x="170" y="395"/>
                </a:lnTo>
                <a:lnTo>
                  <a:pt x="171" y="393"/>
                </a:lnTo>
                <a:lnTo>
                  <a:pt x="171" y="392"/>
                </a:lnTo>
                <a:lnTo>
                  <a:pt x="171" y="390"/>
                </a:lnTo>
                <a:lnTo>
                  <a:pt x="171" y="389"/>
                </a:lnTo>
                <a:lnTo>
                  <a:pt x="171" y="387"/>
                </a:lnTo>
                <a:lnTo>
                  <a:pt x="171" y="385"/>
                </a:lnTo>
                <a:lnTo>
                  <a:pt x="171" y="384"/>
                </a:lnTo>
                <a:lnTo>
                  <a:pt x="173" y="384"/>
                </a:lnTo>
                <a:lnTo>
                  <a:pt x="171" y="384"/>
                </a:lnTo>
                <a:lnTo>
                  <a:pt x="171" y="382"/>
                </a:lnTo>
                <a:lnTo>
                  <a:pt x="173" y="381"/>
                </a:lnTo>
                <a:lnTo>
                  <a:pt x="171" y="381"/>
                </a:lnTo>
                <a:lnTo>
                  <a:pt x="171" y="379"/>
                </a:lnTo>
                <a:lnTo>
                  <a:pt x="171" y="377"/>
                </a:lnTo>
                <a:lnTo>
                  <a:pt x="173" y="377"/>
                </a:lnTo>
                <a:lnTo>
                  <a:pt x="173" y="376"/>
                </a:lnTo>
                <a:lnTo>
                  <a:pt x="171" y="376"/>
                </a:lnTo>
                <a:lnTo>
                  <a:pt x="171" y="374"/>
                </a:lnTo>
                <a:lnTo>
                  <a:pt x="171" y="373"/>
                </a:lnTo>
                <a:lnTo>
                  <a:pt x="170" y="373"/>
                </a:lnTo>
                <a:lnTo>
                  <a:pt x="170" y="371"/>
                </a:lnTo>
                <a:lnTo>
                  <a:pt x="170" y="369"/>
                </a:lnTo>
                <a:lnTo>
                  <a:pt x="170" y="368"/>
                </a:lnTo>
                <a:lnTo>
                  <a:pt x="170" y="366"/>
                </a:lnTo>
                <a:lnTo>
                  <a:pt x="170" y="365"/>
                </a:lnTo>
                <a:lnTo>
                  <a:pt x="170" y="363"/>
                </a:lnTo>
                <a:lnTo>
                  <a:pt x="168" y="363"/>
                </a:lnTo>
                <a:lnTo>
                  <a:pt x="168" y="361"/>
                </a:lnTo>
                <a:lnTo>
                  <a:pt x="168" y="360"/>
                </a:lnTo>
                <a:lnTo>
                  <a:pt x="170" y="360"/>
                </a:lnTo>
                <a:lnTo>
                  <a:pt x="170" y="358"/>
                </a:lnTo>
                <a:lnTo>
                  <a:pt x="170" y="357"/>
                </a:lnTo>
                <a:lnTo>
                  <a:pt x="168" y="357"/>
                </a:lnTo>
                <a:lnTo>
                  <a:pt x="170" y="357"/>
                </a:lnTo>
                <a:lnTo>
                  <a:pt x="168" y="357"/>
                </a:lnTo>
                <a:lnTo>
                  <a:pt x="168" y="355"/>
                </a:lnTo>
                <a:lnTo>
                  <a:pt x="168" y="353"/>
                </a:lnTo>
                <a:lnTo>
                  <a:pt x="168" y="352"/>
                </a:lnTo>
                <a:lnTo>
                  <a:pt x="168" y="350"/>
                </a:lnTo>
                <a:lnTo>
                  <a:pt x="170" y="350"/>
                </a:lnTo>
                <a:lnTo>
                  <a:pt x="170" y="349"/>
                </a:lnTo>
                <a:lnTo>
                  <a:pt x="170" y="347"/>
                </a:lnTo>
                <a:lnTo>
                  <a:pt x="170" y="345"/>
                </a:lnTo>
                <a:lnTo>
                  <a:pt x="170" y="344"/>
                </a:lnTo>
                <a:lnTo>
                  <a:pt x="170" y="342"/>
                </a:lnTo>
                <a:lnTo>
                  <a:pt x="171" y="341"/>
                </a:lnTo>
                <a:lnTo>
                  <a:pt x="173" y="339"/>
                </a:lnTo>
                <a:lnTo>
                  <a:pt x="175" y="339"/>
                </a:lnTo>
                <a:lnTo>
                  <a:pt x="175" y="337"/>
                </a:lnTo>
                <a:lnTo>
                  <a:pt x="176" y="337"/>
                </a:lnTo>
                <a:lnTo>
                  <a:pt x="176" y="336"/>
                </a:lnTo>
                <a:lnTo>
                  <a:pt x="178" y="336"/>
                </a:lnTo>
                <a:lnTo>
                  <a:pt x="178" y="334"/>
                </a:lnTo>
                <a:lnTo>
                  <a:pt x="179" y="334"/>
                </a:lnTo>
                <a:lnTo>
                  <a:pt x="181" y="334"/>
                </a:lnTo>
                <a:lnTo>
                  <a:pt x="181" y="333"/>
                </a:lnTo>
                <a:lnTo>
                  <a:pt x="183" y="333"/>
                </a:lnTo>
                <a:lnTo>
                  <a:pt x="183" y="331"/>
                </a:lnTo>
                <a:lnTo>
                  <a:pt x="184" y="331"/>
                </a:lnTo>
                <a:lnTo>
                  <a:pt x="186" y="329"/>
                </a:lnTo>
                <a:lnTo>
                  <a:pt x="187" y="329"/>
                </a:lnTo>
                <a:lnTo>
                  <a:pt x="187" y="328"/>
                </a:lnTo>
                <a:lnTo>
                  <a:pt x="189" y="326"/>
                </a:lnTo>
                <a:lnTo>
                  <a:pt x="191" y="326"/>
                </a:lnTo>
                <a:lnTo>
                  <a:pt x="191" y="325"/>
                </a:lnTo>
                <a:lnTo>
                  <a:pt x="191" y="323"/>
                </a:lnTo>
                <a:lnTo>
                  <a:pt x="192" y="323"/>
                </a:lnTo>
                <a:lnTo>
                  <a:pt x="192" y="321"/>
                </a:lnTo>
                <a:lnTo>
                  <a:pt x="194" y="321"/>
                </a:lnTo>
                <a:lnTo>
                  <a:pt x="194" y="320"/>
                </a:lnTo>
                <a:lnTo>
                  <a:pt x="195" y="320"/>
                </a:lnTo>
                <a:lnTo>
                  <a:pt x="197" y="320"/>
                </a:lnTo>
                <a:lnTo>
                  <a:pt x="199" y="320"/>
                </a:lnTo>
                <a:lnTo>
                  <a:pt x="200" y="320"/>
                </a:lnTo>
                <a:lnTo>
                  <a:pt x="200" y="321"/>
                </a:lnTo>
                <a:lnTo>
                  <a:pt x="202" y="321"/>
                </a:lnTo>
                <a:lnTo>
                  <a:pt x="203" y="321"/>
                </a:lnTo>
                <a:lnTo>
                  <a:pt x="203" y="320"/>
                </a:lnTo>
                <a:lnTo>
                  <a:pt x="203" y="318"/>
                </a:lnTo>
                <a:lnTo>
                  <a:pt x="205" y="318"/>
                </a:lnTo>
                <a:lnTo>
                  <a:pt x="207" y="318"/>
                </a:lnTo>
                <a:lnTo>
                  <a:pt x="207" y="317"/>
                </a:lnTo>
                <a:lnTo>
                  <a:pt x="208" y="317"/>
                </a:lnTo>
                <a:lnTo>
                  <a:pt x="208" y="315"/>
                </a:lnTo>
                <a:lnTo>
                  <a:pt x="210" y="315"/>
                </a:lnTo>
                <a:lnTo>
                  <a:pt x="210" y="313"/>
                </a:lnTo>
                <a:lnTo>
                  <a:pt x="211" y="313"/>
                </a:lnTo>
                <a:lnTo>
                  <a:pt x="211" y="312"/>
                </a:lnTo>
                <a:lnTo>
                  <a:pt x="213" y="312"/>
                </a:lnTo>
                <a:lnTo>
                  <a:pt x="215" y="312"/>
                </a:lnTo>
                <a:lnTo>
                  <a:pt x="216" y="312"/>
                </a:lnTo>
                <a:lnTo>
                  <a:pt x="216" y="310"/>
                </a:lnTo>
                <a:lnTo>
                  <a:pt x="218" y="310"/>
                </a:lnTo>
                <a:lnTo>
                  <a:pt x="219" y="310"/>
                </a:lnTo>
                <a:lnTo>
                  <a:pt x="219" y="309"/>
                </a:lnTo>
                <a:lnTo>
                  <a:pt x="221" y="309"/>
                </a:lnTo>
                <a:lnTo>
                  <a:pt x="223" y="309"/>
                </a:lnTo>
                <a:lnTo>
                  <a:pt x="223" y="307"/>
                </a:lnTo>
                <a:lnTo>
                  <a:pt x="224" y="305"/>
                </a:lnTo>
                <a:lnTo>
                  <a:pt x="226" y="305"/>
                </a:lnTo>
                <a:lnTo>
                  <a:pt x="227" y="305"/>
                </a:lnTo>
                <a:lnTo>
                  <a:pt x="227" y="304"/>
                </a:lnTo>
                <a:lnTo>
                  <a:pt x="229" y="305"/>
                </a:lnTo>
                <a:lnTo>
                  <a:pt x="231" y="305"/>
                </a:lnTo>
                <a:lnTo>
                  <a:pt x="231" y="307"/>
                </a:lnTo>
                <a:lnTo>
                  <a:pt x="232" y="307"/>
                </a:lnTo>
                <a:lnTo>
                  <a:pt x="232" y="309"/>
                </a:lnTo>
                <a:lnTo>
                  <a:pt x="234" y="309"/>
                </a:lnTo>
                <a:lnTo>
                  <a:pt x="235" y="309"/>
                </a:lnTo>
                <a:lnTo>
                  <a:pt x="235" y="310"/>
                </a:lnTo>
                <a:lnTo>
                  <a:pt x="237" y="310"/>
                </a:lnTo>
                <a:lnTo>
                  <a:pt x="239" y="310"/>
                </a:lnTo>
                <a:lnTo>
                  <a:pt x="239" y="309"/>
                </a:lnTo>
                <a:lnTo>
                  <a:pt x="240" y="309"/>
                </a:lnTo>
                <a:lnTo>
                  <a:pt x="242" y="309"/>
                </a:lnTo>
                <a:lnTo>
                  <a:pt x="243" y="309"/>
                </a:lnTo>
                <a:lnTo>
                  <a:pt x="245" y="309"/>
                </a:lnTo>
                <a:lnTo>
                  <a:pt x="245" y="307"/>
                </a:lnTo>
                <a:lnTo>
                  <a:pt x="247" y="307"/>
                </a:lnTo>
                <a:lnTo>
                  <a:pt x="247" y="305"/>
                </a:lnTo>
                <a:lnTo>
                  <a:pt x="245" y="305"/>
                </a:lnTo>
                <a:lnTo>
                  <a:pt x="245" y="304"/>
                </a:lnTo>
                <a:lnTo>
                  <a:pt x="247" y="304"/>
                </a:lnTo>
                <a:lnTo>
                  <a:pt x="248" y="304"/>
                </a:lnTo>
                <a:lnTo>
                  <a:pt x="248" y="305"/>
                </a:lnTo>
                <a:lnTo>
                  <a:pt x="250" y="305"/>
                </a:lnTo>
                <a:lnTo>
                  <a:pt x="250" y="304"/>
                </a:lnTo>
                <a:lnTo>
                  <a:pt x="250" y="302"/>
                </a:lnTo>
                <a:lnTo>
                  <a:pt x="251" y="302"/>
                </a:lnTo>
                <a:lnTo>
                  <a:pt x="253" y="301"/>
                </a:lnTo>
                <a:lnTo>
                  <a:pt x="253" y="299"/>
                </a:lnTo>
                <a:lnTo>
                  <a:pt x="255" y="299"/>
                </a:lnTo>
                <a:close/>
                <a:moveTo>
                  <a:pt x="258" y="278"/>
                </a:moveTo>
                <a:lnTo>
                  <a:pt x="258" y="280"/>
                </a:lnTo>
                <a:lnTo>
                  <a:pt x="259" y="280"/>
                </a:lnTo>
                <a:lnTo>
                  <a:pt x="259" y="278"/>
                </a:lnTo>
                <a:lnTo>
                  <a:pt x="259" y="280"/>
                </a:lnTo>
                <a:lnTo>
                  <a:pt x="261" y="280"/>
                </a:lnTo>
                <a:lnTo>
                  <a:pt x="261" y="281"/>
                </a:lnTo>
                <a:lnTo>
                  <a:pt x="263" y="281"/>
                </a:lnTo>
                <a:lnTo>
                  <a:pt x="263" y="283"/>
                </a:lnTo>
                <a:lnTo>
                  <a:pt x="263" y="285"/>
                </a:lnTo>
                <a:lnTo>
                  <a:pt x="263" y="286"/>
                </a:lnTo>
                <a:lnTo>
                  <a:pt x="263" y="288"/>
                </a:lnTo>
                <a:lnTo>
                  <a:pt x="264" y="288"/>
                </a:lnTo>
                <a:lnTo>
                  <a:pt x="264" y="289"/>
                </a:lnTo>
                <a:lnTo>
                  <a:pt x="264" y="291"/>
                </a:lnTo>
                <a:lnTo>
                  <a:pt x="266" y="291"/>
                </a:lnTo>
                <a:lnTo>
                  <a:pt x="266" y="293"/>
                </a:lnTo>
                <a:lnTo>
                  <a:pt x="266" y="294"/>
                </a:lnTo>
                <a:lnTo>
                  <a:pt x="266" y="296"/>
                </a:lnTo>
                <a:lnTo>
                  <a:pt x="266" y="297"/>
                </a:lnTo>
                <a:lnTo>
                  <a:pt x="264" y="297"/>
                </a:lnTo>
                <a:lnTo>
                  <a:pt x="263" y="297"/>
                </a:lnTo>
                <a:lnTo>
                  <a:pt x="261" y="297"/>
                </a:lnTo>
                <a:lnTo>
                  <a:pt x="261" y="296"/>
                </a:lnTo>
                <a:lnTo>
                  <a:pt x="263" y="294"/>
                </a:lnTo>
                <a:lnTo>
                  <a:pt x="263" y="293"/>
                </a:lnTo>
                <a:lnTo>
                  <a:pt x="263" y="291"/>
                </a:lnTo>
                <a:lnTo>
                  <a:pt x="261" y="291"/>
                </a:lnTo>
                <a:lnTo>
                  <a:pt x="261" y="293"/>
                </a:lnTo>
                <a:lnTo>
                  <a:pt x="259" y="293"/>
                </a:lnTo>
                <a:lnTo>
                  <a:pt x="259" y="294"/>
                </a:lnTo>
                <a:lnTo>
                  <a:pt x="258" y="294"/>
                </a:lnTo>
                <a:lnTo>
                  <a:pt x="258" y="296"/>
                </a:lnTo>
                <a:lnTo>
                  <a:pt x="256" y="296"/>
                </a:lnTo>
                <a:lnTo>
                  <a:pt x="256" y="297"/>
                </a:lnTo>
                <a:lnTo>
                  <a:pt x="255" y="297"/>
                </a:lnTo>
                <a:lnTo>
                  <a:pt x="253" y="297"/>
                </a:lnTo>
                <a:lnTo>
                  <a:pt x="251" y="297"/>
                </a:lnTo>
                <a:lnTo>
                  <a:pt x="251" y="299"/>
                </a:lnTo>
                <a:lnTo>
                  <a:pt x="250" y="299"/>
                </a:lnTo>
                <a:lnTo>
                  <a:pt x="250" y="301"/>
                </a:lnTo>
                <a:lnTo>
                  <a:pt x="248" y="301"/>
                </a:lnTo>
                <a:lnTo>
                  <a:pt x="247" y="301"/>
                </a:lnTo>
                <a:lnTo>
                  <a:pt x="247" y="299"/>
                </a:lnTo>
                <a:lnTo>
                  <a:pt x="248" y="299"/>
                </a:lnTo>
                <a:lnTo>
                  <a:pt x="248" y="297"/>
                </a:lnTo>
                <a:lnTo>
                  <a:pt x="250" y="297"/>
                </a:lnTo>
                <a:lnTo>
                  <a:pt x="250" y="296"/>
                </a:lnTo>
                <a:lnTo>
                  <a:pt x="251" y="296"/>
                </a:lnTo>
                <a:lnTo>
                  <a:pt x="251" y="294"/>
                </a:lnTo>
                <a:lnTo>
                  <a:pt x="251" y="293"/>
                </a:lnTo>
                <a:lnTo>
                  <a:pt x="251" y="291"/>
                </a:lnTo>
                <a:lnTo>
                  <a:pt x="251" y="289"/>
                </a:lnTo>
                <a:lnTo>
                  <a:pt x="250" y="289"/>
                </a:lnTo>
                <a:lnTo>
                  <a:pt x="250" y="288"/>
                </a:lnTo>
                <a:lnTo>
                  <a:pt x="250" y="286"/>
                </a:lnTo>
                <a:lnTo>
                  <a:pt x="251" y="286"/>
                </a:lnTo>
                <a:lnTo>
                  <a:pt x="251" y="285"/>
                </a:lnTo>
                <a:lnTo>
                  <a:pt x="253" y="285"/>
                </a:lnTo>
                <a:lnTo>
                  <a:pt x="253" y="283"/>
                </a:lnTo>
                <a:lnTo>
                  <a:pt x="253" y="281"/>
                </a:lnTo>
                <a:lnTo>
                  <a:pt x="253" y="280"/>
                </a:lnTo>
                <a:lnTo>
                  <a:pt x="255" y="280"/>
                </a:lnTo>
                <a:lnTo>
                  <a:pt x="256" y="280"/>
                </a:lnTo>
                <a:lnTo>
                  <a:pt x="256" y="278"/>
                </a:lnTo>
                <a:lnTo>
                  <a:pt x="258" y="278"/>
                </a:lnTo>
                <a:close/>
                <a:moveTo>
                  <a:pt x="224" y="281"/>
                </a:moveTo>
                <a:lnTo>
                  <a:pt x="223" y="281"/>
                </a:lnTo>
                <a:lnTo>
                  <a:pt x="224" y="280"/>
                </a:lnTo>
                <a:lnTo>
                  <a:pt x="226" y="280"/>
                </a:lnTo>
                <a:lnTo>
                  <a:pt x="227" y="278"/>
                </a:lnTo>
                <a:lnTo>
                  <a:pt x="227" y="280"/>
                </a:lnTo>
                <a:lnTo>
                  <a:pt x="226" y="281"/>
                </a:lnTo>
                <a:lnTo>
                  <a:pt x="224" y="281"/>
                </a:lnTo>
                <a:close/>
                <a:moveTo>
                  <a:pt x="255" y="272"/>
                </a:moveTo>
                <a:lnTo>
                  <a:pt x="256" y="272"/>
                </a:lnTo>
                <a:lnTo>
                  <a:pt x="258" y="272"/>
                </a:lnTo>
                <a:lnTo>
                  <a:pt x="258" y="273"/>
                </a:lnTo>
                <a:lnTo>
                  <a:pt x="256" y="273"/>
                </a:lnTo>
                <a:lnTo>
                  <a:pt x="256" y="275"/>
                </a:lnTo>
                <a:lnTo>
                  <a:pt x="255" y="275"/>
                </a:lnTo>
                <a:lnTo>
                  <a:pt x="253" y="275"/>
                </a:lnTo>
                <a:lnTo>
                  <a:pt x="253" y="277"/>
                </a:lnTo>
                <a:lnTo>
                  <a:pt x="251" y="277"/>
                </a:lnTo>
                <a:lnTo>
                  <a:pt x="251" y="278"/>
                </a:lnTo>
                <a:lnTo>
                  <a:pt x="250" y="278"/>
                </a:lnTo>
                <a:lnTo>
                  <a:pt x="248" y="280"/>
                </a:lnTo>
                <a:lnTo>
                  <a:pt x="248" y="281"/>
                </a:lnTo>
                <a:lnTo>
                  <a:pt x="247" y="281"/>
                </a:lnTo>
                <a:lnTo>
                  <a:pt x="247" y="283"/>
                </a:lnTo>
                <a:lnTo>
                  <a:pt x="245" y="283"/>
                </a:lnTo>
                <a:lnTo>
                  <a:pt x="245" y="285"/>
                </a:lnTo>
                <a:lnTo>
                  <a:pt x="243" y="285"/>
                </a:lnTo>
                <a:lnTo>
                  <a:pt x="243" y="286"/>
                </a:lnTo>
                <a:lnTo>
                  <a:pt x="245" y="286"/>
                </a:lnTo>
                <a:lnTo>
                  <a:pt x="245" y="288"/>
                </a:lnTo>
                <a:lnTo>
                  <a:pt x="245" y="289"/>
                </a:lnTo>
                <a:lnTo>
                  <a:pt x="247" y="289"/>
                </a:lnTo>
                <a:lnTo>
                  <a:pt x="247" y="291"/>
                </a:lnTo>
                <a:lnTo>
                  <a:pt x="248" y="291"/>
                </a:lnTo>
                <a:lnTo>
                  <a:pt x="247" y="291"/>
                </a:lnTo>
                <a:lnTo>
                  <a:pt x="247" y="293"/>
                </a:lnTo>
                <a:lnTo>
                  <a:pt x="247" y="294"/>
                </a:lnTo>
                <a:lnTo>
                  <a:pt x="245" y="294"/>
                </a:lnTo>
                <a:lnTo>
                  <a:pt x="245" y="296"/>
                </a:lnTo>
                <a:lnTo>
                  <a:pt x="243" y="297"/>
                </a:lnTo>
                <a:lnTo>
                  <a:pt x="243" y="296"/>
                </a:lnTo>
                <a:lnTo>
                  <a:pt x="242" y="296"/>
                </a:lnTo>
                <a:lnTo>
                  <a:pt x="242" y="297"/>
                </a:lnTo>
                <a:lnTo>
                  <a:pt x="240" y="297"/>
                </a:lnTo>
                <a:lnTo>
                  <a:pt x="240" y="299"/>
                </a:lnTo>
                <a:lnTo>
                  <a:pt x="239" y="301"/>
                </a:lnTo>
                <a:lnTo>
                  <a:pt x="237" y="302"/>
                </a:lnTo>
                <a:lnTo>
                  <a:pt x="235" y="302"/>
                </a:lnTo>
                <a:lnTo>
                  <a:pt x="234" y="302"/>
                </a:lnTo>
                <a:lnTo>
                  <a:pt x="232" y="302"/>
                </a:lnTo>
                <a:lnTo>
                  <a:pt x="231" y="302"/>
                </a:lnTo>
                <a:lnTo>
                  <a:pt x="231" y="301"/>
                </a:lnTo>
                <a:lnTo>
                  <a:pt x="229" y="301"/>
                </a:lnTo>
                <a:lnTo>
                  <a:pt x="229" y="299"/>
                </a:lnTo>
                <a:lnTo>
                  <a:pt x="227" y="299"/>
                </a:lnTo>
                <a:lnTo>
                  <a:pt x="226" y="299"/>
                </a:lnTo>
                <a:lnTo>
                  <a:pt x="224" y="299"/>
                </a:lnTo>
                <a:lnTo>
                  <a:pt x="223" y="299"/>
                </a:lnTo>
                <a:lnTo>
                  <a:pt x="223" y="301"/>
                </a:lnTo>
                <a:lnTo>
                  <a:pt x="223" y="302"/>
                </a:lnTo>
                <a:lnTo>
                  <a:pt x="221" y="302"/>
                </a:lnTo>
                <a:lnTo>
                  <a:pt x="221" y="304"/>
                </a:lnTo>
                <a:lnTo>
                  <a:pt x="219" y="304"/>
                </a:lnTo>
                <a:lnTo>
                  <a:pt x="219" y="305"/>
                </a:lnTo>
                <a:lnTo>
                  <a:pt x="218" y="305"/>
                </a:lnTo>
                <a:lnTo>
                  <a:pt x="218" y="307"/>
                </a:lnTo>
                <a:lnTo>
                  <a:pt x="216" y="307"/>
                </a:lnTo>
                <a:lnTo>
                  <a:pt x="216" y="309"/>
                </a:lnTo>
                <a:lnTo>
                  <a:pt x="215" y="309"/>
                </a:lnTo>
                <a:lnTo>
                  <a:pt x="213" y="309"/>
                </a:lnTo>
                <a:lnTo>
                  <a:pt x="213" y="310"/>
                </a:lnTo>
                <a:lnTo>
                  <a:pt x="211" y="310"/>
                </a:lnTo>
                <a:lnTo>
                  <a:pt x="211" y="312"/>
                </a:lnTo>
                <a:lnTo>
                  <a:pt x="210" y="312"/>
                </a:lnTo>
                <a:lnTo>
                  <a:pt x="210" y="313"/>
                </a:lnTo>
                <a:lnTo>
                  <a:pt x="208" y="313"/>
                </a:lnTo>
                <a:lnTo>
                  <a:pt x="207" y="313"/>
                </a:lnTo>
                <a:lnTo>
                  <a:pt x="207" y="315"/>
                </a:lnTo>
                <a:lnTo>
                  <a:pt x="205" y="315"/>
                </a:lnTo>
                <a:lnTo>
                  <a:pt x="205" y="317"/>
                </a:lnTo>
                <a:lnTo>
                  <a:pt x="203" y="317"/>
                </a:lnTo>
                <a:lnTo>
                  <a:pt x="202" y="317"/>
                </a:lnTo>
                <a:lnTo>
                  <a:pt x="202" y="315"/>
                </a:lnTo>
                <a:lnTo>
                  <a:pt x="200" y="315"/>
                </a:lnTo>
                <a:lnTo>
                  <a:pt x="200" y="313"/>
                </a:lnTo>
                <a:lnTo>
                  <a:pt x="200" y="315"/>
                </a:lnTo>
                <a:lnTo>
                  <a:pt x="200" y="313"/>
                </a:lnTo>
                <a:lnTo>
                  <a:pt x="199" y="313"/>
                </a:lnTo>
                <a:lnTo>
                  <a:pt x="197" y="313"/>
                </a:lnTo>
                <a:lnTo>
                  <a:pt x="197" y="312"/>
                </a:lnTo>
                <a:lnTo>
                  <a:pt x="197" y="310"/>
                </a:lnTo>
                <a:lnTo>
                  <a:pt x="197" y="312"/>
                </a:lnTo>
                <a:lnTo>
                  <a:pt x="195" y="312"/>
                </a:lnTo>
                <a:lnTo>
                  <a:pt x="195" y="310"/>
                </a:lnTo>
                <a:lnTo>
                  <a:pt x="197" y="310"/>
                </a:lnTo>
                <a:lnTo>
                  <a:pt x="197" y="309"/>
                </a:lnTo>
                <a:lnTo>
                  <a:pt x="197" y="307"/>
                </a:lnTo>
                <a:lnTo>
                  <a:pt x="199" y="307"/>
                </a:lnTo>
                <a:lnTo>
                  <a:pt x="199" y="305"/>
                </a:lnTo>
                <a:lnTo>
                  <a:pt x="200" y="305"/>
                </a:lnTo>
                <a:lnTo>
                  <a:pt x="200" y="304"/>
                </a:lnTo>
                <a:lnTo>
                  <a:pt x="202" y="304"/>
                </a:lnTo>
                <a:lnTo>
                  <a:pt x="202" y="302"/>
                </a:lnTo>
                <a:lnTo>
                  <a:pt x="203" y="302"/>
                </a:lnTo>
                <a:lnTo>
                  <a:pt x="205" y="302"/>
                </a:lnTo>
                <a:lnTo>
                  <a:pt x="207" y="301"/>
                </a:lnTo>
                <a:lnTo>
                  <a:pt x="208" y="301"/>
                </a:lnTo>
                <a:lnTo>
                  <a:pt x="208" y="299"/>
                </a:lnTo>
                <a:lnTo>
                  <a:pt x="210" y="299"/>
                </a:lnTo>
                <a:lnTo>
                  <a:pt x="211" y="299"/>
                </a:lnTo>
                <a:lnTo>
                  <a:pt x="213" y="297"/>
                </a:lnTo>
                <a:lnTo>
                  <a:pt x="213" y="296"/>
                </a:lnTo>
                <a:lnTo>
                  <a:pt x="215" y="296"/>
                </a:lnTo>
                <a:lnTo>
                  <a:pt x="216" y="294"/>
                </a:lnTo>
                <a:lnTo>
                  <a:pt x="218" y="293"/>
                </a:lnTo>
                <a:lnTo>
                  <a:pt x="219" y="293"/>
                </a:lnTo>
                <a:lnTo>
                  <a:pt x="221" y="293"/>
                </a:lnTo>
                <a:lnTo>
                  <a:pt x="223" y="291"/>
                </a:lnTo>
                <a:lnTo>
                  <a:pt x="224" y="291"/>
                </a:lnTo>
                <a:lnTo>
                  <a:pt x="226" y="291"/>
                </a:lnTo>
                <a:lnTo>
                  <a:pt x="226" y="289"/>
                </a:lnTo>
                <a:lnTo>
                  <a:pt x="227" y="289"/>
                </a:lnTo>
                <a:lnTo>
                  <a:pt x="229" y="289"/>
                </a:lnTo>
                <a:lnTo>
                  <a:pt x="229" y="288"/>
                </a:lnTo>
                <a:lnTo>
                  <a:pt x="231" y="288"/>
                </a:lnTo>
                <a:lnTo>
                  <a:pt x="231" y="286"/>
                </a:lnTo>
                <a:lnTo>
                  <a:pt x="232" y="286"/>
                </a:lnTo>
                <a:lnTo>
                  <a:pt x="234" y="285"/>
                </a:lnTo>
                <a:lnTo>
                  <a:pt x="235" y="285"/>
                </a:lnTo>
                <a:lnTo>
                  <a:pt x="235" y="283"/>
                </a:lnTo>
                <a:lnTo>
                  <a:pt x="237" y="283"/>
                </a:lnTo>
                <a:lnTo>
                  <a:pt x="237" y="281"/>
                </a:lnTo>
                <a:lnTo>
                  <a:pt x="239" y="281"/>
                </a:lnTo>
                <a:lnTo>
                  <a:pt x="240" y="280"/>
                </a:lnTo>
                <a:lnTo>
                  <a:pt x="242" y="280"/>
                </a:lnTo>
                <a:lnTo>
                  <a:pt x="242" y="278"/>
                </a:lnTo>
                <a:lnTo>
                  <a:pt x="243" y="277"/>
                </a:lnTo>
                <a:lnTo>
                  <a:pt x="245" y="275"/>
                </a:lnTo>
                <a:lnTo>
                  <a:pt x="247" y="273"/>
                </a:lnTo>
                <a:lnTo>
                  <a:pt x="248" y="273"/>
                </a:lnTo>
                <a:lnTo>
                  <a:pt x="248" y="272"/>
                </a:lnTo>
                <a:lnTo>
                  <a:pt x="250" y="272"/>
                </a:lnTo>
                <a:lnTo>
                  <a:pt x="251" y="272"/>
                </a:lnTo>
                <a:lnTo>
                  <a:pt x="253" y="272"/>
                </a:lnTo>
                <a:lnTo>
                  <a:pt x="255" y="272"/>
                </a:lnTo>
                <a:close/>
                <a:moveTo>
                  <a:pt x="227" y="253"/>
                </a:moveTo>
                <a:lnTo>
                  <a:pt x="227" y="251"/>
                </a:lnTo>
                <a:lnTo>
                  <a:pt x="227" y="249"/>
                </a:lnTo>
                <a:lnTo>
                  <a:pt x="227" y="251"/>
                </a:lnTo>
                <a:lnTo>
                  <a:pt x="227" y="253"/>
                </a:lnTo>
                <a:close/>
                <a:moveTo>
                  <a:pt x="303" y="229"/>
                </a:moveTo>
                <a:lnTo>
                  <a:pt x="303" y="230"/>
                </a:lnTo>
                <a:lnTo>
                  <a:pt x="303" y="232"/>
                </a:lnTo>
                <a:lnTo>
                  <a:pt x="301" y="232"/>
                </a:lnTo>
                <a:lnTo>
                  <a:pt x="301" y="230"/>
                </a:lnTo>
                <a:lnTo>
                  <a:pt x="301" y="229"/>
                </a:lnTo>
                <a:lnTo>
                  <a:pt x="303" y="229"/>
                </a:lnTo>
                <a:close/>
                <a:moveTo>
                  <a:pt x="293" y="227"/>
                </a:moveTo>
                <a:lnTo>
                  <a:pt x="293" y="229"/>
                </a:lnTo>
                <a:lnTo>
                  <a:pt x="295" y="229"/>
                </a:lnTo>
                <a:lnTo>
                  <a:pt x="295" y="230"/>
                </a:lnTo>
                <a:lnTo>
                  <a:pt x="295" y="232"/>
                </a:lnTo>
                <a:lnTo>
                  <a:pt x="295" y="233"/>
                </a:lnTo>
                <a:lnTo>
                  <a:pt x="295" y="235"/>
                </a:lnTo>
                <a:lnTo>
                  <a:pt x="295" y="237"/>
                </a:lnTo>
                <a:lnTo>
                  <a:pt x="295" y="238"/>
                </a:lnTo>
                <a:lnTo>
                  <a:pt x="296" y="240"/>
                </a:lnTo>
                <a:lnTo>
                  <a:pt x="295" y="240"/>
                </a:lnTo>
                <a:lnTo>
                  <a:pt x="295" y="241"/>
                </a:lnTo>
                <a:lnTo>
                  <a:pt x="295" y="243"/>
                </a:lnTo>
                <a:lnTo>
                  <a:pt x="293" y="243"/>
                </a:lnTo>
                <a:lnTo>
                  <a:pt x="293" y="245"/>
                </a:lnTo>
                <a:lnTo>
                  <a:pt x="291" y="245"/>
                </a:lnTo>
                <a:lnTo>
                  <a:pt x="291" y="246"/>
                </a:lnTo>
                <a:lnTo>
                  <a:pt x="290" y="246"/>
                </a:lnTo>
                <a:lnTo>
                  <a:pt x="290" y="248"/>
                </a:lnTo>
                <a:lnTo>
                  <a:pt x="290" y="249"/>
                </a:lnTo>
                <a:lnTo>
                  <a:pt x="288" y="249"/>
                </a:lnTo>
                <a:lnTo>
                  <a:pt x="288" y="251"/>
                </a:lnTo>
                <a:lnTo>
                  <a:pt x="287" y="251"/>
                </a:lnTo>
                <a:lnTo>
                  <a:pt x="285" y="253"/>
                </a:lnTo>
                <a:lnTo>
                  <a:pt x="285" y="251"/>
                </a:lnTo>
                <a:lnTo>
                  <a:pt x="285" y="253"/>
                </a:lnTo>
                <a:lnTo>
                  <a:pt x="285" y="251"/>
                </a:lnTo>
                <a:lnTo>
                  <a:pt x="283" y="251"/>
                </a:lnTo>
                <a:lnTo>
                  <a:pt x="283" y="249"/>
                </a:lnTo>
                <a:lnTo>
                  <a:pt x="282" y="249"/>
                </a:lnTo>
                <a:lnTo>
                  <a:pt x="282" y="248"/>
                </a:lnTo>
                <a:lnTo>
                  <a:pt x="282" y="246"/>
                </a:lnTo>
                <a:lnTo>
                  <a:pt x="282" y="245"/>
                </a:lnTo>
                <a:lnTo>
                  <a:pt x="282" y="243"/>
                </a:lnTo>
                <a:lnTo>
                  <a:pt x="282" y="241"/>
                </a:lnTo>
                <a:lnTo>
                  <a:pt x="283" y="240"/>
                </a:lnTo>
                <a:lnTo>
                  <a:pt x="283" y="238"/>
                </a:lnTo>
                <a:lnTo>
                  <a:pt x="285" y="238"/>
                </a:lnTo>
                <a:lnTo>
                  <a:pt x="285" y="237"/>
                </a:lnTo>
                <a:lnTo>
                  <a:pt x="287" y="237"/>
                </a:lnTo>
                <a:lnTo>
                  <a:pt x="287" y="235"/>
                </a:lnTo>
                <a:lnTo>
                  <a:pt x="288" y="235"/>
                </a:lnTo>
                <a:lnTo>
                  <a:pt x="288" y="233"/>
                </a:lnTo>
                <a:lnTo>
                  <a:pt x="288" y="232"/>
                </a:lnTo>
                <a:lnTo>
                  <a:pt x="290" y="232"/>
                </a:lnTo>
                <a:lnTo>
                  <a:pt x="288" y="232"/>
                </a:lnTo>
                <a:lnTo>
                  <a:pt x="288" y="230"/>
                </a:lnTo>
                <a:lnTo>
                  <a:pt x="290" y="230"/>
                </a:lnTo>
                <a:lnTo>
                  <a:pt x="290" y="229"/>
                </a:lnTo>
                <a:lnTo>
                  <a:pt x="291" y="229"/>
                </a:lnTo>
                <a:lnTo>
                  <a:pt x="291" y="227"/>
                </a:lnTo>
                <a:lnTo>
                  <a:pt x="293" y="227"/>
                </a:lnTo>
                <a:close/>
                <a:moveTo>
                  <a:pt x="311" y="165"/>
                </a:moveTo>
                <a:lnTo>
                  <a:pt x="309" y="165"/>
                </a:lnTo>
                <a:lnTo>
                  <a:pt x="311" y="165"/>
                </a:lnTo>
                <a:close/>
                <a:moveTo>
                  <a:pt x="312" y="165"/>
                </a:moveTo>
                <a:lnTo>
                  <a:pt x="311" y="165"/>
                </a:lnTo>
                <a:lnTo>
                  <a:pt x="311" y="166"/>
                </a:lnTo>
                <a:lnTo>
                  <a:pt x="311" y="165"/>
                </a:lnTo>
                <a:lnTo>
                  <a:pt x="311" y="166"/>
                </a:lnTo>
                <a:lnTo>
                  <a:pt x="311" y="165"/>
                </a:lnTo>
                <a:lnTo>
                  <a:pt x="311" y="163"/>
                </a:lnTo>
                <a:lnTo>
                  <a:pt x="312" y="163"/>
                </a:lnTo>
                <a:lnTo>
                  <a:pt x="312" y="165"/>
                </a:lnTo>
                <a:close/>
                <a:moveTo>
                  <a:pt x="311" y="163"/>
                </a:moveTo>
                <a:lnTo>
                  <a:pt x="312" y="163"/>
                </a:lnTo>
                <a:lnTo>
                  <a:pt x="311" y="163"/>
                </a:lnTo>
                <a:lnTo>
                  <a:pt x="311" y="165"/>
                </a:lnTo>
                <a:lnTo>
                  <a:pt x="311" y="163"/>
                </a:lnTo>
                <a:close/>
                <a:moveTo>
                  <a:pt x="312" y="163"/>
                </a:moveTo>
                <a:lnTo>
                  <a:pt x="312" y="165"/>
                </a:lnTo>
                <a:lnTo>
                  <a:pt x="312" y="163"/>
                </a:lnTo>
                <a:lnTo>
                  <a:pt x="311" y="163"/>
                </a:lnTo>
                <a:lnTo>
                  <a:pt x="311" y="161"/>
                </a:lnTo>
                <a:lnTo>
                  <a:pt x="312" y="163"/>
                </a:lnTo>
                <a:close/>
                <a:moveTo>
                  <a:pt x="315" y="161"/>
                </a:moveTo>
                <a:lnTo>
                  <a:pt x="317" y="161"/>
                </a:lnTo>
                <a:lnTo>
                  <a:pt x="317" y="163"/>
                </a:lnTo>
                <a:lnTo>
                  <a:pt x="315" y="163"/>
                </a:lnTo>
                <a:lnTo>
                  <a:pt x="315" y="161"/>
                </a:lnTo>
                <a:close/>
                <a:moveTo>
                  <a:pt x="315" y="161"/>
                </a:moveTo>
                <a:lnTo>
                  <a:pt x="315" y="163"/>
                </a:lnTo>
                <a:lnTo>
                  <a:pt x="315" y="165"/>
                </a:lnTo>
                <a:lnTo>
                  <a:pt x="314" y="165"/>
                </a:lnTo>
                <a:lnTo>
                  <a:pt x="314" y="163"/>
                </a:lnTo>
                <a:lnTo>
                  <a:pt x="315" y="163"/>
                </a:lnTo>
                <a:lnTo>
                  <a:pt x="314" y="163"/>
                </a:lnTo>
                <a:lnTo>
                  <a:pt x="315" y="163"/>
                </a:lnTo>
                <a:lnTo>
                  <a:pt x="314" y="163"/>
                </a:lnTo>
                <a:lnTo>
                  <a:pt x="314" y="165"/>
                </a:lnTo>
                <a:lnTo>
                  <a:pt x="314" y="163"/>
                </a:lnTo>
                <a:lnTo>
                  <a:pt x="312" y="163"/>
                </a:lnTo>
                <a:lnTo>
                  <a:pt x="312" y="161"/>
                </a:lnTo>
                <a:lnTo>
                  <a:pt x="314" y="161"/>
                </a:lnTo>
                <a:lnTo>
                  <a:pt x="315" y="161"/>
                </a:lnTo>
                <a:close/>
                <a:moveTo>
                  <a:pt x="429" y="11"/>
                </a:moveTo>
                <a:lnTo>
                  <a:pt x="434" y="13"/>
                </a:lnTo>
                <a:lnTo>
                  <a:pt x="440" y="11"/>
                </a:lnTo>
                <a:lnTo>
                  <a:pt x="445" y="11"/>
                </a:lnTo>
                <a:lnTo>
                  <a:pt x="450" y="11"/>
                </a:lnTo>
                <a:lnTo>
                  <a:pt x="453" y="13"/>
                </a:lnTo>
                <a:lnTo>
                  <a:pt x="458" y="14"/>
                </a:lnTo>
                <a:lnTo>
                  <a:pt x="463" y="17"/>
                </a:lnTo>
                <a:lnTo>
                  <a:pt x="463" y="19"/>
                </a:lnTo>
                <a:lnTo>
                  <a:pt x="463" y="22"/>
                </a:lnTo>
                <a:lnTo>
                  <a:pt x="459" y="25"/>
                </a:lnTo>
                <a:lnTo>
                  <a:pt x="459" y="27"/>
                </a:lnTo>
                <a:lnTo>
                  <a:pt x="461" y="30"/>
                </a:lnTo>
                <a:lnTo>
                  <a:pt x="464" y="32"/>
                </a:lnTo>
                <a:lnTo>
                  <a:pt x="467" y="35"/>
                </a:lnTo>
                <a:lnTo>
                  <a:pt x="472" y="38"/>
                </a:lnTo>
                <a:lnTo>
                  <a:pt x="475" y="43"/>
                </a:lnTo>
                <a:lnTo>
                  <a:pt x="475" y="49"/>
                </a:lnTo>
                <a:lnTo>
                  <a:pt x="475" y="54"/>
                </a:lnTo>
                <a:lnTo>
                  <a:pt x="477" y="57"/>
                </a:lnTo>
                <a:lnTo>
                  <a:pt x="479" y="59"/>
                </a:lnTo>
                <a:lnTo>
                  <a:pt x="483" y="59"/>
                </a:lnTo>
                <a:lnTo>
                  <a:pt x="488" y="57"/>
                </a:lnTo>
                <a:lnTo>
                  <a:pt x="490" y="57"/>
                </a:lnTo>
                <a:lnTo>
                  <a:pt x="495" y="59"/>
                </a:lnTo>
                <a:lnTo>
                  <a:pt x="496" y="61"/>
                </a:lnTo>
                <a:lnTo>
                  <a:pt x="499" y="62"/>
                </a:lnTo>
                <a:lnTo>
                  <a:pt x="503" y="67"/>
                </a:lnTo>
                <a:lnTo>
                  <a:pt x="501" y="72"/>
                </a:lnTo>
                <a:lnTo>
                  <a:pt x="498" y="78"/>
                </a:lnTo>
                <a:lnTo>
                  <a:pt x="496" y="81"/>
                </a:lnTo>
                <a:lnTo>
                  <a:pt x="496" y="86"/>
                </a:lnTo>
                <a:lnTo>
                  <a:pt x="498" y="88"/>
                </a:lnTo>
                <a:lnTo>
                  <a:pt x="499" y="91"/>
                </a:lnTo>
                <a:lnTo>
                  <a:pt x="499" y="94"/>
                </a:lnTo>
                <a:lnTo>
                  <a:pt x="496" y="99"/>
                </a:lnTo>
                <a:lnTo>
                  <a:pt x="493" y="101"/>
                </a:lnTo>
                <a:lnTo>
                  <a:pt x="490" y="102"/>
                </a:lnTo>
                <a:lnTo>
                  <a:pt x="490" y="105"/>
                </a:lnTo>
                <a:lnTo>
                  <a:pt x="490" y="107"/>
                </a:lnTo>
                <a:lnTo>
                  <a:pt x="491" y="109"/>
                </a:lnTo>
                <a:lnTo>
                  <a:pt x="495" y="110"/>
                </a:lnTo>
                <a:lnTo>
                  <a:pt x="496" y="112"/>
                </a:lnTo>
                <a:lnTo>
                  <a:pt x="499" y="115"/>
                </a:lnTo>
                <a:lnTo>
                  <a:pt x="501" y="120"/>
                </a:lnTo>
                <a:lnTo>
                  <a:pt x="499" y="126"/>
                </a:lnTo>
                <a:lnTo>
                  <a:pt x="498" y="131"/>
                </a:lnTo>
                <a:lnTo>
                  <a:pt x="496" y="133"/>
                </a:lnTo>
                <a:lnTo>
                  <a:pt x="493" y="136"/>
                </a:lnTo>
                <a:lnTo>
                  <a:pt x="490" y="136"/>
                </a:lnTo>
                <a:lnTo>
                  <a:pt x="485" y="134"/>
                </a:lnTo>
                <a:lnTo>
                  <a:pt x="480" y="134"/>
                </a:lnTo>
                <a:lnTo>
                  <a:pt x="477" y="137"/>
                </a:lnTo>
                <a:lnTo>
                  <a:pt x="475" y="141"/>
                </a:lnTo>
                <a:lnTo>
                  <a:pt x="477" y="144"/>
                </a:lnTo>
                <a:lnTo>
                  <a:pt x="482" y="147"/>
                </a:lnTo>
                <a:lnTo>
                  <a:pt x="483" y="150"/>
                </a:lnTo>
                <a:lnTo>
                  <a:pt x="483" y="153"/>
                </a:lnTo>
                <a:lnTo>
                  <a:pt x="482" y="157"/>
                </a:lnTo>
                <a:lnTo>
                  <a:pt x="482" y="168"/>
                </a:lnTo>
                <a:lnTo>
                  <a:pt x="482" y="169"/>
                </a:lnTo>
                <a:lnTo>
                  <a:pt x="480" y="173"/>
                </a:lnTo>
                <a:lnTo>
                  <a:pt x="483" y="176"/>
                </a:lnTo>
                <a:lnTo>
                  <a:pt x="485" y="182"/>
                </a:lnTo>
                <a:lnTo>
                  <a:pt x="482" y="187"/>
                </a:lnTo>
                <a:lnTo>
                  <a:pt x="485" y="192"/>
                </a:lnTo>
                <a:lnTo>
                  <a:pt x="483" y="195"/>
                </a:lnTo>
                <a:lnTo>
                  <a:pt x="480" y="198"/>
                </a:lnTo>
                <a:lnTo>
                  <a:pt x="480" y="201"/>
                </a:lnTo>
                <a:lnTo>
                  <a:pt x="477" y="206"/>
                </a:lnTo>
                <a:lnTo>
                  <a:pt x="475" y="213"/>
                </a:lnTo>
                <a:lnTo>
                  <a:pt x="477" y="216"/>
                </a:lnTo>
                <a:lnTo>
                  <a:pt x="480" y="214"/>
                </a:lnTo>
                <a:lnTo>
                  <a:pt x="483" y="217"/>
                </a:lnTo>
                <a:lnTo>
                  <a:pt x="487" y="217"/>
                </a:lnTo>
                <a:lnTo>
                  <a:pt x="491" y="217"/>
                </a:lnTo>
                <a:lnTo>
                  <a:pt x="495" y="217"/>
                </a:lnTo>
                <a:lnTo>
                  <a:pt x="496" y="217"/>
                </a:lnTo>
                <a:lnTo>
                  <a:pt x="496" y="224"/>
                </a:lnTo>
                <a:lnTo>
                  <a:pt x="495" y="224"/>
                </a:lnTo>
                <a:lnTo>
                  <a:pt x="493" y="225"/>
                </a:lnTo>
                <a:lnTo>
                  <a:pt x="495" y="232"/>
                </a:lnTo>
                <a:lnTo>
                  <a:pt x="496" y="235"/>
                </a:lnTo>
                <a:lnTo>
                  <a:pt x="503" y="240"/>
                </a:lnTo>
                <a:lnTo>
                  <a:pt x="507" y="245"/>
                </a:lnTo>
                <a:lnTo>
                  <a:pt x="509" y="246"/>
                </a:lnTo>
                <a:lnTo>
                  <a:pt x="514" y="248"/>
                </a:lnTo>
                <a:lnTo>
                  <a:pt x="511" y="254"/>
                </a:lnTo>
                <a:lnTo>
                  <a:pt x="517" y="259"/>
                </a:lnTo>
                <a:lnTo>
                  <a:pt x="520" y="264"/>
                </a:lnTo>
                <a:lnTo>
                  <a:pt x="523" y="272"/>
                </a:lnTo>
                <a:lnTo>
                  <a:pt x="522" y="272"/>
                </a:lnTo>
                <a:lnTo>
                  <a:pt x="520" y="273"/>
                </a:lnTo>
                <a:lnTo>
                  <a:pt x="523" y="283"/>
                </a:lnTo>
                <a:lnTo>
                  <a:pt x="523" y="285"/>
                </a:lnTo>
                <a:lnTo>
                  <a:pt x="523" y="286"/>
                </a:lnTo>
                <a:lnTo>
                  <a:pt x="531" y="291"/>
                </a:lnTo>
                <a:lnTo>
                  <a:pt x="536" y="294"/>
                </a:lnTo>
                <a:lnTo>
                  <a:pt x="539" y="294"/>
                </a:lnTo>
                <a:lnTo>
                  <a:pt x="544" y="293"/>
                </a:lnTo>
                <a:lnTo>
                  <a:pt x="546" y="294"/>
                </a:lnTo>
                <a:lnTo>
                  <a:pt x="547" y="297"/>
                </a:lnTo>
                <a:lnTo>
                  <a:pt x="546" y="301"/>
                </a:lnTo>
                <a:lnTo>
                  <a:pt x="546" y="304"/>
                </a:lnTo>
                <a:lnTo>
                  <a:pt x="544" y="305"/>
                </a:lnTo>
                <a:lnTo>
                  <a:pt x="543" y="305"/>
                </a:lnTo>
                <a:lnTo>
                  <a:pt x="541" y="307"/>
                </a:lnTo>
                <a:lnTo>
                  <a:pt x="544" y="309"/>
                </a:lnTo>
                <a:lnTo>
                  <a:pt x="546" y="313"/>
                </a:lnTo>
                <a:lnTo>
                  <a:pt x="547" y="317"/>
                </a:lnTo>
                <a:lnTo>
                  <a:pt x="547" y="321"/>
                </a:lnTo>
                <a:lnTo>
                  <a:pt x="547" y="325"/>
                </a:lnTo>
                <a:lnTo>
                  <a:pt x="549" y="326"/>
                </a:lnTo>
                <a:lnTo>
                  <a:pt x="552" y="325"/>
                </a:lnTo>
                <a:lnTo>
                  <a:pt x="555" y="325"/>
                </a:lnTo>
                <a:lnTo>
                  <a:pt x="555" y="331"/>
                </a:lnTo>
                <a:lnTo>
                  <a:pt x="554" y="334"/>
                </a:lnTo>
                <a:lnTo>
                  <a:pt x="555" y="336"/>
                </a:lnTo>
                <a:lnTo>
                  <a:pt x="557" y="337"/>
                </a:lnTo>
                <a:lnTo>
                  <a:pt x="559" y="337"/>
                </a:lnTo>
                <a:lnTo>
                  <a:pt x="562" y="339"/>
                </a:lnTo>
                <a:lnTo>
                  <a:pt x="562" y="341"/>
                </a:lnTo>
                <a:lnTo>
                  <a:pt x="560" y="344"/>
                </a:lnTo>
                <a:lnTo>
                  <a:pt x="562" y="345"/>
                </a:lnTo>
                <a:lnTo>
                  <a:pt x="563" y="347"/>
                </a:lnTo>
                <a:lnTo>
                  <a:pt x="563" y="349"/>
                </a:lnTo>
                <a:lnTo>
                  <a:pt x="565" y="350"/>
                </a:lnTo>
                <a:lnTo>
                  <a:pt x="562" y="353"/>
                </a:lnTo>
                <a:lnTo>
                  <a:pt x="562" y="355"/>
                </a:lnTo>
                <a:lnTo>
                  <a:pt x="562" y="358"/>
                </a:lnTo>
                <a:lnTo>
                  <a:pt x="562" y="360"/>
                </a:lnTo>
                <a:lnTo>
                  <a:pt x="563" y="361"/>
                </a:lnTo>
                <a:lnTo>
                  <a:pt x="567" y="363"/>
                </a:lnTo>
                <a:lnTo>
                  <a:pt x="563" y="366"/>
                </a:lnTo>
                <a:lnTo>
                  <a:pt x="560" y="369"/>
                </a:lnTo>
                <a:lnTo>
                  <a:pt x="560" y="374"/>
                </a:lnTo>
                <a:lnTo>
                  <a:pt x="562" y="376"/>
                </a:lnTo>
                <a:lnTo>
                  <a:pt x="567" y="376"/>
                </a:lnTo>
                <a:lnTo>
                  <a:pt x="570" y="374"/>
                </a:lnTo>
                <a:lnTo>
                  <a:pt x="573" y="376"/>
                </a:lnTo>
                <a:lnTo>
                  <a:pt x="576" y="377"/>
                </a:lnTo>
                <a:lnTo>
                  <a:pt x="581" y="377"/>
                </a:lnTo>
                <a:lnTo>
                  <a:pt x="586" y="377"/>
                </a:lnTo>
                <a:lnTo>
                  <a:pt x="587" y="379"/>
                </a:lnTo>
                <a:lnTo>
                  <a:pt x="587" y="382"/>
                </a:lnTo>
                <a:lnTo>
                  <a:pt x="587" y="384"/>
                </a:lnTo>
                <a:lnTo>
                  <a:pt x="591" y="385"/>
                </a:lnTo>
                <a:lnTo>
                  <a:pt x="592" y="385"/>
                </a:lnTo>
                <a:lnTo>
                  <a:pt x="595" y="382"/>
                </a:lnTo>
                <a:lnTo>
                  <a:pt x="595" y="379"/>
                </a:lnTo>
                <a:lnTo>
                  <a:pt x="597" y="376"/>
                </a:lnTo>
                <a:lnTo>
                  <a:pt x="600" y="373"/>
                </a:lnTo>
                <a:lnTo>
                  <a:pt x="602" y="369"/>
                </a:lnTo>
                <a:lnTo>
                  <a:pt x="603" y="373"/>
                </a:lnTo>
                <a:lnTo>
                  <a:pt x="603" y="374"/>
                </a:lnTo>
                <a:lnTo>
                  <a:pt x="605" y="377"/>
                </a:lnTo>
                <a:lnTo>
                  <a:pt x="607" y="379"/>
                </a:lnTo>
                <a:lnTo>
                  <a:pt x="608" y="379"/>
                </a:lnTo>
                <a:lnTo>
                  <a:pt x="610" y="379"/>
                </a:lnTo>
                <a:lnTo>
                  <a:pt x="613" y="381"/>
                </a:lnTo>
                <a:lnTo>
                  <a:pt x="615" y="381"/>
                </a:lnTo>
                <a:lnTo>
                  <a:pt x="618" y="385"/>
                </a:lnTo>
                <a:lnTo>
                  <a:pt x="619" y="389"/>
                </a:lnTo>
                <a:lnTo>
                  <a:pt x="618" y="392"/>
                </a:lnTo>
                <a:lnTo>
                  <a:pt x="618" y="395"/>
                </a:lnTo>
                <a:lnTo>
                  <a:pt x="616" y="397"/>
                </a:lnTo>
                <a:lnTo>
                  <a:pt x="615" y="400"/>
                </a:lnTo>
                <a:lnTo>
                  <a:pt x="616" y="403"/>
                </a:lnTo>
                <a:lnTo>
                  <a:pt x="621" y="411"/>
                </a:lnTo>
                <a:lnTo>
                  <a:pt x="624" y="416"/>
                </a:lnTo>
                <a:lnTo>
                  <a:pt x="629" y="419"/>
                </a:lnTo>
                <a:lnTo>
                  <a:pt x="632" y="421"/>
                </a:lnTo>
                <a:lnTo>
                  <a:pt x="634" y="419"/>
                </a:lnTo>
                <a:lnTo>
                  <a:pt x="634" y="413"/>
                </a:lnTo>
                <a:lnTo>
                  <a:pt x="637" y="408"/>
                </a:lnTo>
                <a:lnTo>
                  <a:pt x="640" y="406"/>
                </a:lnTo>
                <a:lnTo>
                  <a:pt x="645" y="405"/>
                </a:lnTo>
                <a:lnTo>
                  <a:pt x="650" y="405"/>
                </a:lnTo>
                <a:lnTo>
                  <a:pt x="651" y="405"/>
                </a:lnTo>
                <a:lnTo>
                  <a:pt x="655" y="408"/>
                </a:lnTo>
                <a:lnTo>
                  <a:pt x="655" y="411"/>
                </a:lnTo>
                <a:lnTo>
                  <a:pt x="658" y="413"/>
                </a:lnTo>
                <a:lnTo>
                  <a:pt x="656" y="416"/>
                </a:lnTo>
                <a:lnTo>
                  <a:pt x="656" y="419"/>
                </a:lnTo>
                <a:lnTo>
                  <a:pt x="658" y="421"/>
                </a:lnTo>
                <a:lnTo>
                  <a:pt x="659" y="422"/>
                </a:lnTo>
                <a:lnTo>
                  <a:pt x="659" y="425"/>
                </a:lnTo>
                <a:lnTo>
                  <a:pt x="659" y="427"/>
                </a:lnTo>
                <a:lnTo>
                  <a:pt x="663" y="427"/>
                </a:lnTo>
                <a:lnTo>
                  <a:pt x="663" y="429"/>
                </a:lnTo>
                <a:lnTo>
                  <a:pt x="664" y="430"/>
                </a:lnTo>
                <a:lnTo>
                  <a:pt x="664" y="433"/>
                </a:lnTo>
                <a:lnTo>
                  <a:pt x="664" y="435"/>
                </a:lnTo>
                <a:lnTo>
                  <a:pt x="667" y="433"/>
                </a:lnTo>
                <a:lnTo>
                  <a:pt x="671" y="433"/>
                </a:lnTo>
                <a:lnTo>
                  <a:pt x="669" y="437"/>
                </a:lnTo>
                <a:lnTo>
                  <a:pt x="669" y="438"/>
                </a:lnTo>
                <a:lnTo>
                  <a:pt x="671" y="440"/>
                </a:lnTo>
                <a:lnTo>
                  <a:pt x="671" y="443"/>
                </a:lnTo>
                <a:lnTo>
                  <a:pt x="672" y="445"/>
                </a:lnTo>
                <a:lnTo>
                  <a:pt x="672" y="448"/>
                </a:lnTo>
                <a:lnTo>
                  <a:pt x="672" y="449"/>
                </a:lnTo>
                <a:lnTo>
                  <a:pt x="672" y="453"/>
                </a:lnTo>
                <a:lnTo>
                  <a:pt x="672" y="456"/>
                </a:lnTo>
                <a:lnTo>
                  <a:pt x="674" y="459"/>
                </a:lnTo>
                <a:lnTo>
                  <a:pt x="675" y="461"/>
                </a:lnTo>
                <a:lnTo>
                  <a:pt x="679" y="462"/>
                </a:lnTo>
                <a:lnTo>
                  <a:pt x="679" y="464"/>
                </a:lnTo>
                <a:lnTo>
                  <a:pt x="680" y="464"/>
                </a:lnTo>
                <a:lnTo>
                  <a:pt x="680" y="465"/>
                </a:lnTo>
                <a:lnTo>
                  <a:pt x="682" y="467"/>
                </a:lnTo>
                <a:lnTo>
                  <a:pt x="683" y="467"/>
                </a:lnTo>
                <a:lnTo>
                  <a:pt x="685" y="469"/>
                </a:lnTo>
                <a:lnTo>
                  <a:pt x="683" y="472"/>
                </a:lnTo>
                <a:lnTo>
                  <a:pt x="683" y="473"/>
                </a:lnTo>
                <a:lnTo>
                  <a:pt x="683" y="477"/>
                </a:lnTo>
                <a:lnTo>
                  <a:pt x="685" y="480"/>
                </a:lnTo>
                <a:lnTo>
                  <a:pt x="690" y="485"/>
                </a:lnTo>
                <a:lnTo>
                  <a:pt x="693" y="486"/>
                </a:lnTo>
                <a:lnTo>
                  <a:pt x="695" y="489"/>
                </a:lnTo>
                <a:lnTo>
                  <a:pt x="698" y="491"/>
                </a:lnTo>
                <a:lnTo>
                  <a:pt x="701" y="493"/>
                </a:lnTo>
                <a:lnTo>
                  <a:pt x="703" y="494"/>
                </a:lnTo>
                <a:lnTo>
                  <a:pt x="699" y="497"/>
                </a:lnTo>
                <a:lnTo>
                  <a:pt x="699" y="501"/>
                </a:lnTo>
                <a:lnTo>
                  <a:pt x="699" y="504"/>
                </a:lnTo>
                <a:lnTo>
                  <a:pt x="698" y="507"/>
                </a:lnTo>
                <a:lnTo>
                  <a:pt x="696" y="512"/>
                </a:lnTo>
                <a:lnTo>
                  <a:pt x="695" y="517"/>
                </a:lnTo>
                <a:lnTo>
                  <a:pt x="691" y="525"/>
                </a:lnTo>
                <a:lnTo>
                  <a:pt x="691" y="528"/>
                </a:lnTo>
                <a:lnTo>
                  <a:pt x="688" y="533"/>
                </a:lnTo>
                <a:lnTo>
                  <a:pt x="685" y="533"/>
                </a:lnTo>
                <a:lnTo>
                  <a:pt x="683" y="533"/>
                </a:lnTo>
                <a:lnTo>
                  <a:pt x="683" y="529"/>
                </a:lnTo>
                <a:lnTo>
                  <a:pt x="682" y="526"/>
                </a:lnTo>
                <a:lnTo>
                  <a:pt x="680" y="526"/>
                </a:lnTo>
                <a:lnTo>
                  <a:pt x="679" y="525"/>
                </a:lnTo>
                <a:lnTo>
                  <a:pt x="675" y="525"/>
                </a:lnTo>
                <a:lnTo>
                  <a:pt x="672" y="526"/>
                </a:lnTo>
                <a:lnTo>
                  <a:pt x="672" y="529"/>
                </a:lnTo>
                <a:lnTo>
                  <a:pt x="672" y="537"/>
                </a:lnTo>
                <a:lnTo>
                  <a:pt x="672" y="539"/>
                </a:lnTo>
                <a:lnTo>
                  <a:pt x="674" y="542"/>
                </a:lnTo>
                <a:lnTo>
                  <a:pt x="675" y="545"/>
                </a:lnTo>
                <a:lnTo>
                  <a:pt x="674" y="549"/>
                </a:lnTo>
                <a:lnTo>
                  <a:pt x="672" y="550"/>
                </a:lnTo>
                <a:lnTo>
                  <a:pt x="671" y="549"/>
                </a:lnTo>
                <a:lnTo>
                  <a:pt x="666" y="547"/>
                </a:lnTo>
                <a:lnTo>
                  <a:pt x="664" y="547"/>
                </a:lnTo>
                <a:lnTo>
                  <a:pt x="663" y="545"/>
                </a:lnTo>
                <a:lnTo>
                  <a:pt x="659" y="547"/>
                </a:lnTo>
                <a:lnTo>
                  <a:pt x="659" y="550"/>
                </a:lnTo>
                <a:lnTo>
                  <a:pt x="661" y="555"/>
                </a:lnTo>
                <a:lnTo>
                  <a:pt x="658" y="558"/>
                </a:lnTo>
                <a:lnTo>
                  <a:pt x="656" y="558"/>
                </a:lnTo>
                <a:lnTo>
                  <a:pt x="655" y="557"/>
                </a:lnTo>
                <a:lnTo>
                  <a:pt x="653" y="557"/>
                </a:lnTo>
                <a:lnTo>
                  <a:pt x="650" y="557"/>
                </a:lnTo>
                <a:lnTo>
                  <a:pt x="648" y="560"/>
                </a:lnTo>
                <a:lnTo>
                  <a:pt x="648" y="561"/>
                </a:lnTo>
                <a:lnTo>
                  <a:pt x="648" y="563"/>
                </a:lnTo>
                <a:lnTo>
                  <a:pt x="647" y="565"/>
                </a:lnTo>
                <a:lnTo>
                  <a:pt x="647" y="566"/>
                </a:lnTo>
                <a:lnTo>
                  <a:pt x="645" y="566"/>
                </a:lnTo>
                <a:lnTo>
                  <a:pt x="643" y="566"/>
                </a:lnTo>
                <a:lnTo>
                  <a:pt x="640" y="568"/>
                </a:lnTo>
                <a:lnTo>
                  <a:pt x="640" y="571"/>
                </a:lnTo>
                <a:lnTo>
                  <a:pt x="642" y="574"/>
                </a:lnTo>
                <a:lnTo>
                  <a:pt x="645" y="576"/>
                </a:lnTo>
                <a:lnTo>
                  <a:pt x="648" y="574"/>
                </a:lnTo>
                <a:lnTo>
                  <a:pt x="650" y="574"/>
                </a:lnTo>
                <a:lnTo>
                  <a:pt x="651" y="574"/>
                </a:lnTo>
                <a:lnTo>
                  <a:pt x="651" y="577"/>
                </a:lnTo>
                <a:lnTo>
                  <a:pt x="651" y="581"/>
                </a:lnTo>
                <a:lnTo>
                  <a:pt x="650" y="582"/>
                </a:lnTo>
                <a:lnTo>
                  <a:pt x="648" y="585"/>
                </a:lnTo>
                <a:lnTo>
                  <a:pt x="650" y="589"/>
                </a:lnTo>
                <a:lnTo>
                  <a:pt x="653" y="590"/>
                </a:lnTo>
                <a:lnTo>
                  <a:pt x="658" y="592"/>
                </a:lnTo>
                <a:lnTo>
                  <a:pt x="669" y="592"/>
                </a:lnTo>
                <a:lnTo>
                  <a:pt x="674" y="593"/>
                </a:lnTo>
                <a:lnTo>
                  <a:pt x="679" y="597"/>
                </a:lnTo>
                <a:lnTo>
                  <a:pt x="683" y="600"/>
                </a:lnTo>
                <a:lnTo>
                  <a:pt x="688" y="605"/>
                </a:lnTo>
                <a:lnTo>
                  <a:pt x="691" y="608"/>
                </a:lnTo>
                <a:lnTo>
                  <a:pt x="701" y="619"/>
                </a:lnTo>
                <a:lnTo>
                  <a:pt x="706" y="624"/>
                </a:lnTo>
                <a:lnTo>
                  <a:pt x="706" y="629"/>
                </a:lnTo>
                <a:lnTo>
                  <a:pt x="706" y="630"/>
                </a:lnTo>
                <a:lnTo>
                  <a:pt x="704" y="632"/>
                </a:lnTo>
                <a:lnTo>
                  <a:pt x="704" y="633"/>
                </a:lnTo>
                <a:lnTo>
                  <a:pt x="701" y="637"/>
                </a:lnTo>
                <a:lnTo>
                  <a:pt x="701" y="641"/>
                </a:lnTo>
                <a:lnTo>
                  <a:pt x="703" y="643"/>
                </a:lnTo>
                <a:lnTo>
                  <a:pt x="706" y="645"/>
                </a:lnTo>
                <a:lnTo>
                  <a:pt x="707" y="649"/>
                </a:lnTo>
                <a:lnTo>
                  <a:pt x="703" y="653"/>
                </a:lnTo>
                <a:lnTo>
                  <a:pt x="698" y="656"/>
                </a:lnTo>
                <a:lnTo>
                  <a:pt x="693" y="661"/>
                </a:lnTo>
                <a:lnTo>
                  <a:pt x="690" y="673"/>
                </a:lnTo>
                <a:lnTo>
                  <a:pt x="691" y="675"/>
                </a:lnTo>
                <a:lnTo>
                  <a:pt x="695" y="675"/>
                </a:lnTo>
                <a:lnTo>
                  <a:pt x="696" y="678"/>
                </a:lnTo>
                <a:lnTo>
                  <a:pt x="695" y="683"/>
                </a:lnTo>
                <a:lnTo>
                  <a:pt x="698" y="686"/>
                </a:lnTo>
                <a:lnTo>
                  <a:pt x="701" y="689"/>
                </a:lnTo>
                <a:lnTo>
                  <a:pt x="704" y="694"/>
                </a:lnTo>
                <a:lnTo>
                  <a:pt x="707" y="696"/>
                </a:lnTo>
                <a:lnTo>
                  <a:pt x="711" y="699"/>
                </a:lnTo>
                <a:lnTo>
                  <a:pt x="709" y="709"/>
                </a:lnTo>
                <a:lnTo>
                  <a:pt x="712" y="710"/>
                </a:lnTo>
                <a:lnTo>
                  <a:pt x="711" y="712"/>
                </a:lnTo>
                <a:lnTo>
                  <a:pt x="706" y="715"/>
                </a:lnTo>
                <a:lnTo>
                  <a:pt x="703" y="715"/>
                </a:lnTo>
                <a:lnTo>
                  <a:pt x="696" y="717"/>
                </a:lnTo>
                <a:lnTo>
                  <a:pt x="691" y="715"/>
                </a:lnTo>
                <a:lnTo>
                  <a:pt x="690" y="717"/>
                </a:lnTo>
                <a:lnTo>
                  <a:pt x="687" y="721"/>
                </a:lnTo>
                <a:lnTo>
                  <a:pt x="687" y="723"/>
                </a:lnTo>
                <a:lnTo>
                  <a:pt x="682" y="725"/>
                </a:lnTo>
                <a:lnTo>
                  <a:pt x="679" y="723"/>
                </a:lnTo>
                <a:lnTo>
                  <a:pt x="675" y="718"/>
                </a:lnTo>
                <a:lnTo>
                  <a:pt x="671" y="723"/>
                </a:lnTo>
                <a:lnTo>
                  <a:pt x="667" y="729"/>
                </a:lnTo>
                <a:lnTo>
                  <a:pt x="667" y="736"/>
                </a:lnTo>
                <a:lnTo>
                  <a:pt x="671" y="742"/>
                </a:lnTo>
                <a:lnTo>
                  <a:pt x="669" y="745"/>
                </a:lnTo>
                <a:lnTo>
                  <a:pt x="666" y="745"/>
                </a:lnTo>
                <a:lnTo>
                  <a:pt x="661" y="752"/>
                </a:lnTo>
                <a:lnTo>
                  <a:pt x="656" y="755"/>
                </a:lnTo>
                <a:lnTo>
                  <a:pt x="648" y="761"/>
                </a:lnTo>
                <a:lnTo>
                  <a:pt x="642" y="766"/>
                </a:lnTo>
                <a:lnTo>
                  <a:pt x="642" y="769"/>
                </a:lnTo>
                <a:lnTo>
                  <a:pt x="637" y="771"/>
                </a:lnTo>
                <a:lnTo>
                  <a:pt x="634" y="771"/>
                </a:lnTo>
                <a:lnTo>
                  <a:pt x="627" y="771"/>
                </a:lnTo>
                <a:lnTo>
                  <a:pt x="626" y="773"/>
                </a:lnTo>
                <a:lnTo>
                  <a:pt x="621" y="771"/>
                </a:lnTo>
                <a:lnTo>
                  <a:pt x="616" y="773"/>
                </a:lnTo>
                <a:lnTo>
                  <a:pt x="610" y="758"/>
                </a:lnTo>
                <a:lnTo>
                  <a:pt x="608" y="757"/>
                </a:lnTo>
                <a:lnTo>
                  <a:pt x="602" y="753"/>
                </a:lnTo>
                <a:lnTo>
                  <a:pt x="602" y="750"/>
                </a:lnTo>
                <a:lnTo>
                  <a:pt x="603" y="747"/>
                </a:lnTo>
                <a:lnTo>
                  <a:pt x="603" y="745"/>
                </a:lnTo>
                <a:lnTo>
                  <a:pt x="607" y="741"/>
                </a:lnTo>
                <a:lnTo>
                  <a:pt x="608" y="734"/>
                </a:lnTo>
                <a:lnTo>
                  <a:pt x="607" y="733"/>
                </a:lnTo>
                <a:lnTo>
                  <a:pt x="603" y="729"/>
                </a:lnTo>
                <a:lnTo>
                  <a:pt x="600" y="731"/>
                </a:lnTo>
                <a:lnTo>
                  <a:pt x="595" y="731"/>
                </a:lnTo>
                <a:lnTo>
                  <a:pt x="591" y="729"/>
                </a:lnTo>
                <a:lnTo>
                  <a:pt x="586" y="728"/>
                </a:lnTo>
                <a:lnTo>
                  <a:pt x="584" y="726"/>
                </a:lnTo>
                <a:lnTo>
                  <a:pt x="581" y="728"/>
                </a:lnTo>
                <a:lnTo>
                  <a:pt x="579" y="729"/>
                </a:lnTo>
                <a:lnTo>
                  <a:pt x="578" y="731"/>
                </a:lnTo>
                <a:lnTo>
                  <a:pt x="576" y="733"/>
                </a:lnTo>
                <a:lnTo>
                  <a:pt x="573" y="736"/>
                </a:lnTo>
                <a:lnTo>
                  <a:pt x="575" y="739"/>
                </a:lnTo>
                <a:lnTo>
                  <a:pt x="575" y="741"/>
                </a:lnTo>
                <a:lnTo>
                  <a:pt x="576" y="742"/>
                </a:lnTo>
                <a:lnTo>
                  <a:pt x="575" y="745"/>
                </a:lnTo>
                <a:lnTo>
                  <a:pt x="573" y="749"/>
                </a:lnTo>
                <a:lnTo>
                  <a:pt x="573" y="752"/>
                </a:lnTo>
                <a:lnTo>
                  <a:pt x="575" y="753"/>
                </a:lnTo>
                <a:lnTo>
                  <a:pt x="573" y="757"/>
                </a:lnTo>
                <a:lnTo>
                  <a:pt x="573" y="760"/>
                </a:lnTo>
                <a:lnTo>
                  <a:pt x="570" y="760"/>
                </a:lnTo>
                <a:lnTo>
                  <a:pt x="568" y="760"/>
                </a:lnTo>
                <a:lnTo>
                  <a:pt x="567" y="761"/>
                </a:lnTo>
                <a:lnTo>
                  <a:pt x="565" y="763"/>
                </a:lnTo>
                <a:lnTo>
                  <a:pt x="562" y="765"/>
                </a:lnTo>
                <a:lnTo>
                  <a:pt x="560" y="766"/>
                </a:lnTo>
                <a:lnTo>
                  <a:pt x="555" y="769"/>
                </a:lnTo>
                <a:lnTo>
                  <a:pt x="557" y="773"/>
                </a:lnTo>
                <a:lnTo>
                  <a:pt x="555" y="776"/>
                </a:lnTo>
                <a:lnTo>
                  <a:pt x="557" y="779"/>
                </a:lnTo>
                <a:lnTo>
                  <a:pt x="555" y="781"/>
                </a:lnTo>
                <a:lnTo>
                  <a:pt x="552" y="781"/>
                </a:lnTo>
                <a:lnTo>
                  <a:pt x="551" y="784"/>
                </a:lnTo>
                <a:lnTo>
                  <a:pt x="549" y="784"/>
                </a:lnTo>
                <a:lnTo>
                  <a:pt x="546" y="784"/>
                </a:lnTo>
                <a:lnTo>
                  <a:pt x="543" y="784"/>
                </a:lnTo>
                <a:lnTo>
                  <a:pt x="539" y="785"/>
                </a:lnTo>
                <a:lnTo>
                  <a:pt x="536" y="785"/>
                </a:lnTo>
                <a:lnTo>
                  <a:pt x="538" y="779"/>
                </a:lnTo>
                <a:lnTo>
                  <a:pt x="536" y="781"/>
                </a:lnTo>
                <a:lnTo>
                  <a:pt x="531" y="777"/>
                </a:lnTo>
                <a:lnTo>
                  <a:pt x="527" y="777"/>
                </a:lnTo>
                <a:lnTo>
                  <a:pt x="522" y="779"/>
                </a:lnTo>
                <a:lnTo>
                  <a:pt x="520" y="779"/>
                </a:lnTo>
                <a:lnTo>
                  <a:pt x="519" y="777"/>
                </a:lnTo>
                <a:lnTo>
                  <a:pt x="519" y="774"/>
                </a:lnTo>
                <a:lnTo>
                  <a:pt x="517" y="769"/>
                </a:lnTo>
                <a:lnTo>
                  <a:pt x="517" y="765"/>
                </a:lnTo>
                <a:lnTo>
                  <a:pt x="515" y="760"/>
                </a:lnTo>
                <a:lnTo>
                  <a:pt x="512" y="758"/>
                </a:lnTo>
                <a:lnTo>
                  <a:pt x="507" y="763"/>
                </a:lnTo>
                <a:lnTo>
                  <a:pt x="504" y="765"/>
                </a:lnTo>
                <a:lnTo>
                  <a:pt x="503" y="765"/>
                </a:lnTo>
                <a:lnTo>
                  <a:pt x="501" y="763"/>
                </a:lnTo>
                <a:lnTo>
                  <a:pt x="499" y="761"/>
                </a:lnTo>
                <a:lnTo>
                  <a:pt x="498" y="761"/>
                </a:lnTo>
                <a:lnTo>
                  <a:pt x="496" y="761"/>
                </a:lnTo>
                <a:lnTo>
                  <a:pt x="496" y="765"/>
                </a:lnTo>
                <a:lnTo>
                  <a:pt x="498" y="766"/>
                </a:lnTo>
                <a:lnTo>
                  <a:pt x="496" y="769"/>
                </a:lnTo>
                <a:lnTo>
                  <a:pt x="496" y="771"/>
                </a:lnTo>
                <a:lnTo>
                  <a:pt x="495" y="769"/>
                </a:lnTo>
                <a:lnTo>
                  <a:pt x="495" y="765"/>
                </a:lnTo>
                <a:lnTo>
                  <a:pt x="493" y="763"/>
                </a:lnTo>
                <a:lnTo>
                  <a:pt x="493" y="760"/>
                </a:lnTo>
                <a:lnTo>
                  <a:pt x="490" y="760"/>
                </a:lnTo>
                <a:lnTo>
                  <a:pt x="485" y="763"/>
                </a:lnTo>
                <a:lnTo>
                  <a:pt x="477" y="769"/>
                </a:lnTo>
                <a:lnTo>
                  <a:pt x="472" y="774"/>
                </a:lnTo>
                <a:lnTo>
                  <a:pt x="466" y="777"/>
                </a:lnTo>
                <a:lnTo>
                  <a:pt x="463" y="777"/>
                </a:lnTo>
                <a:lnTo>
                  <a:pt x="461" y="776"/>
                </a:lnTo>
                <a:lnTo>
                  <a:pt x="458" y="774"/>
                </a:lnTo>
                <a:lnTo>
                  <a:pt x="456" y="777"/>
                </a:lnTo>
                <a:lnTo>
                  <a:pt x="453" y="781"/>
                </a:lnTo>
                <a:lnTo>
                  <a:pt x="455" y="784"/>
                </a:lnTo>
                <a:lnTo>
                  <a:pt x="456" y="787"/>
                </a:lnTo>
                <a:lnTo>
                  <a:pt x="458" y="790"/>
                </a:lnTo>
                <a:lnTo>
                  <a:pt x="463" y="792"/>
                </a:lnTo>
                <a:lnTo>
                  <a:pt x="466" y="792"/>
                </a:lnTo>
                <a:lnTo>
                  <a:pt x="461" y="806"/>
                </a:lnTo>
                <a:lnTo>
                  <a:pt x="459" y="808"/>
                </a:lnTo>
                <a:lnTo>
                  <a:pt x="455" y="803"/>
                </a:lnTo>
                <a:lnTo>
                  <a:pt x="451" y="805"/>
                </a:lnTo>
                <a:lnTo>
                  <a:pt x="450" y="806"/>
                </a:lnTo>
                <a:lnTo>
                  <a:pt x="448" y="806"/>
                </a:lnTo>
                <a:lnTo>
                  <a:pt x="447" y="808"/>
                </a:lnTo>
                <a:lnTo>
                  <a:pt x="443" y="811"/>
                </a:lnTo>
                <a:lnTo>
                  <a:pt x="445" y="813"/>
                </a:lnTo>
                <a:lnTo>
                  <a:pt x="447" y="813"/>
                </a:lnTo>
                <a:lnTo>
                  <a:pt x="447" y="814"/>
                </a:lnTo>
                <a:lnTo>
                  <a:pt x="445" y="817"/>
                </a:lnTo>
                <a:lnTo>
                  <a:pt x="443" y="821"/>
                </a:lnTo>
                <a:lnTo>
                  <a:pt x="442" y="822"/>
                </a:lnTo>
                <a:lnTo>
                  <a:pt x="448" y="825"/>
                </a:lnTo>
                <a:lnTo>
                  <a:pt x="447" y="825"/>
                </a:lnTo>
                <a:lnTo>
                  <a:pt x="447" y="829"/>
                </a:lnTo>
                <a:lnTo>
                  <a:pt x="447" y="830"/>
                </a:lnTo>
                <a:lnTo>
                  <a:pt x="447" y="832"/>
                </a:lnTo>
                <a:lnTo>
                  <a:pt x="448" y="833"/>
                </a:lnTo>
                <a:lnTo>
                  <a:pt x="447" y="835"/>
                </a:lnTo>
                <a:lnTo>
                  <a:pt x="445" y="835"/>
                </a:lnTo>
                <a:lnTo>
                  <a:pt x="443" y="845"/>
                </a:lnTo>
                <a:lnTo>
                  <a:pt x="443" y="848"/>
                </a:lnTo>
                <a:lnTo>
                  <a:pt x="442" y="853"/>
                </a:lnTo>
                <a:lnTo>
                  <a:pt x="447" y="857"/>
                </a:lnTo>
                <a:lnTo>
                  <a:pt x="447" y="859"/>
                </a:lnTo>
                <a:lnTo>
                  <a:pt x="447" y="862"/>
                </a:lnTo>
                <a:lnTo>
                  <a:pt x="447" y="867"/>
                </a:lnTo>
                <a:lnTo>
                  <a:pt x="442" y="867"/>
                </a:lnTo>
                <a:lnTo>
                  <a:pt x="442" y="865"/>
                </a:lnTo>
                <a:lnTo>
                  <a:pt x="440" y="865"/>
                </a:lnTo>
                <a:lnTo>
                  <a:pt x="442" y="865"/>
                </a:lnTo>
                <a:lnTo>
                  <a:pt x="440" y="865"/>
                </a:lnTo>
                <a:lnTo>
                  <a:pt x="439" y="865"/>
                </a:lnTo>
                <a:lnTo>
                  <a:pt x="437" y="865"/>
                </a:lnTo>
                <a:lnTo>
                  <a:pt x="435" y="865"/>
                </a:lnTo>
                <a:lnTo>
                  <a:pt x="434" y="865"/>
                </a:lnTo>
                <a:lnTo>
                  <a:pt x="432" y="864"/>
                </a:lnTo>
                <a:lnTo>
                  <a:pt x="432" y="862"/>
                </a:lnTo>
                <a:lnTo>
                  <a:pt x="431" y="862"/>
                </a:lnTo>
                <a:lnTo>
                  <a:pt x="431" y="861"/>
                </a:lnTo>
                <a:lnTo>
                  <a:pt x="431" y="859"/>
                </a:lnTo>
                <a:lnTo>
                  <a:pt x="429" y="857"/>
                </a:lnTo>
                <a:lnTo>
                  <a:pt x="431" y="857"/>
                </a:lnTo>
                <a:lnTo>
                  <a:pt x="429" y="857"/>
                </a:lnTo>
                <a:lnTo>
                  <a:pt x="429" y="856"/>
                </a:lnTo>
                <a:lnTo>
                  <a:pt x="429" y="854"/>
                </a:lnTo>
                <a:lnTo>
                  <a:pt x="429" y="853"/>
                </a:lnTo>
                <a:lnTo>
                  <a:pt x="429" y="851"/>
                </a:lnTo>
                <a:lnTo>
                  <a:pt x="429" y="849"/>
                </a:lnTo>
                <a:lnTo>
                  <a:pt x="429" y="848"/>
                </a:lnTo>
                <a:lnTo>
                  <a:pt x="427" y="848"/>
                </a:lnTo>
                <a:lnTo>
                  <a:pt x="427" y="846"/>
                </a:lnTo>
                <a:lnTo>
                  <a:pt x="427" y="845"/>
                </a:lnTo>
                <a:lnTo>
                  <a:pt x="427" y="843"/>
                </a:lnTo>
                <a:lnTo>
                  <a:pt x="429" y="843"/>
                </a:lnTo>
                <a:lnTo>
                  <a:pt x="427" y="841"/>
                </a:lnTo>
                <a:lnTo>
                  <a:pt x="429" y="841"/>
                </a:lnTo>
                <a:lnTo>
                  <a:pt x="427" y="840"/>
                </a:lnTo>
                <a:lnTo>
                  <a:pt x="429" y="840"/>
                </a:lnTo>
                <a:lnTo>
                  <a:pt x="427" y="840"/>
                </a:lnTo>
                <a:lnTo>
                  <a:pt x="427" y="838"/>
                </a:lnTo>
                <a:lnTo>
                  <a:pt x="427" y="837"/>
                </a:lnTo>
                <a:lnTo>
                  <a:pt x="429" y="837"/>
                </a:lnTo>
                <a:lnTo>
                  <a:pt x="429" y="835"/>
                </a:lnTo>
                <a:lnTo>
                  <a:pt x="427" y="835"/>
                </a:lnTo>
                <a:lnTo>
                  <a:pt x="427" y="833"/>
                </a:lnTo>
                <a:lnTo>
                  <a:pt x="427" y="832"/>
                </a:lnTo>
                <a:lnTo>
                  <a:pt x="429" y="832"/>
                </a:lnTo>
                <a:lnTo>
                  <a:pt x="429" y="830"/>
                </a:lnTo>
                <a:lnTo>
                  <a:pt x="427" y="830"/>
                </a:lnTo>
                <a:lnTo>
                  <a:pt x="427" y="829"/>
                </a:lnTo>
                <a:lnTo>
                  <a:pt x="427" y="827"/>
                </a:lnTo>
                <a:lnTo>
                  <a:pt x="427" y="825"/>
                </a:lnTo>
                <a:lnTo>
                  <a:pt x="429" y="825"/>
                </a:lnTo>
                <a:lnTo>
                  <a:pt x="429" y="827"/>
                </a:lnTo>
                <a:lnTo>
                  <a:pt x="431" y="827"/>
                </a:lnTo>
                <a:lnTo>
                  <a:pt x="432" y="827"/>
                </a:lnTo>
                <a:lnTo>
                  <a:pt x="432" y="825"/>
                </a:lnTo>
                <a:lnTo>
                  <a:pt x="432" y="824"/>
                </a:lnTo>
                <a:lnTo>
                  <a:pt x="434" y="824"/>
                </a:lnTo>
                <a:lnTo>
                  <a:pt x="434" y="822"/>
                </a:lnTo>
                <a:lnTo>
                  <a:pt x="434" y="821"/>
                </a:lnTo>
                <a:lnTo>
                  <a:pt x="435" y="821"/>
                </a:lnTo>
                <a:lnTo>
                  <a:pt x="435" y="819"/>
                </a:lnTo>
                <a:lnTo>
                  <a:pt x="435" y="817"/>
                </a:lnTo>
                <a:lnTo>
                  <a:pt x="435" y="816"/>
                </a:lnTo>
                <a:lnTo>
                  <a:pt x="437" y="816"/>
                </a:lnTo>
                <a:lnTo>
                  <a:pt x="437" y="814"/>
                </a:lnTo>
                <a:lnTo>
                  <a:pt x="437" y="813"/>
                </a:lnTo>
                <a:lnTo>
                  <a:pt x="439" y="811"/>
                </a:lnTo>
                <a:lnTo>
                  <a:pt x="439" y="809"/>
                </a:lnTo>
                <a:lnTo>
                  <a:pt x="440" y="809"/>
                </a:lnTo>
                <a:lnTo>
                  <a:pt x="440" y="808"/>
                </a:lnTo>
                <a:lnTo>
                  <a:pt x="440" y="806"/>
                </a:lnTo>
                <a:lnTo>
                  <a:pt x="442" y="805"/>
                </a:lnTo>
                <a:lnTo>
                  <a:pt x="442" y="803"/>
                </a:lnTo>
                <a:lnTo>
                  <a:pt x="443" y="803"/>
                </a:lnTo>
                <a:lnTo>
                  <a:pt x="443" y="801"/>
                </a:lnTo>
                <a:lnTo>
                  <a:pt x="445" y="801"/>
                </a:lnTo>
                <a:lnTo>
                  <a:pt x="445" y="800"/>
                </a:lnTo>
                <a:lnTo>
                  <a:pt x="445" y="798"/>
                </a:lnTo>
                <a:lnTo>
                  <a:pt x="445" y="797"/>
                </a:lnTo>
                <a:lnTo>
                  <a:pt x="445" y="795"/>
                </a:lnTo>
                <a:lnTo>
                  <a:pt x="447" y="795"/>
                </a:lnTo>
                <a:lnTo>
                  <a:pt x="447" y="793"/>
                </a:lnTo>
                <a:lnTo>
                  <a:pt x="447" y="792"/>
                </a:lnTo>
                <a:lnTo>
                  <a:pt x="447" y="790"/>
                </a:lnTo>
                <a:lnTo>
                  <a:pt x="447" y="789"/>
                </a:lnTo>
                <a:lnTo>
                  <a:pt x="448" y="789"/>
                </a:lnTo>
                <a:lnTo>
                  <a:pt x="448" y="787"/>
                </a:lnTo>
                <a:lnTo>
                  <a:pt x="447" y="787"/>
                </a:lnTo>
                <a:lnTo>
                  <a:pt x="448" y="787"/>
                </a:lnTo>
                <a:lnTo>
                  <a:pt x="448" y="785"/>
                </a:lnTo>
                <a:lnTo>
                  <a:pt x="448" y="784"/>
                </a:lnTo>
                <a:lnTo>
                  <a:pt x="448" y="782"/>
                </a:lnTo>
                <a:lnTo>
                  <a:pt x="448" y="781"/>
                </a:lnTo>
                <a:lnTo>
                  <a:pt x="448" y="779"/>
                </a:lnTo>
                <a:lnTo>
                  <a:pt x="448" y="777"/>
                </a:lnTo>
                <a:lnTo>
                  <a:pt x="450" y="777"/>
                </a:lnTo>
                <a:lnTo>
                  <a:pt x="450" y="776"/>
                </a:lnTo>
                <a:lnTo>
                  <a:pt x="451" y="776"/>
                </a:lnTo>
                <a:lnTo>
                  <a:pt x="451" y="774"/>
                </a:lnTo>
                <a:lnTo>
                  <a:pt x="451" y="773"/>
                </a:lnTo>
                <a:lnTo>
                  <a:pt x="451" y="771"/>
                </a:lnTo>
                <a:lnTo>
                  <a:pt x="453" y="771"/>
                </a:lnTo>
                <a:lnTo>
                  <a:pt x="455" y="771"/>
                </a:lnTo>
                <a:lnTo>
                  <a:pt x="455" y="769"/>
                </a:lnTo>
                <a:lnTo>
                  <a:pt x="455" y="768"/>
                </a:lnTo>
                <a:lnTo>
                  <a:pt x="456" y="768"/>
                </a:lnTo>
                <a:lnTo>
                  <a:pt x="456" y="766"/>
                </a:lnTo>
                <a:lnTo>
                  <a:pt x="456" y="765"/>
                </a:lnTo>
                <a:lnTo>
                  <a:pt x="458" y="765"/>
                </a:lnTo>
                <a:lnTo>
                  <a:pt x="458" y="763"/>
                </a:lnTo>
                <a:lnTo>
                  <a:pt x="458" y="761"/>
                </a:lnTo>
                <a:lnTo>
                  <a:pt x="458" y="760"/>
                </a:lnTo>
                <a:lnTo>
                  <a:pt x="458" y="758"/>
                </a:lnTo>
                <a:lnTo>
                  <a:pt x="458" y="757"/>
                </a:lnTo>
                <a:lnTo>
                  <a:pt x="458" y="755"/>
                </a:lnTo>
                <a:lnTo>
                  <a:pt x="459" y="755"/>
                </a:lnTo>
                <a:lnTo>
                  <a:pt x="459" y="753"/>
                </a:lnTo>
                <a:lnTo>
                  <a:pt x="459" y="752"/>
                </a:lnTo>
                <a:lnTo>
                  <a:pt x="459" y="750"/>
                </a:lnTo>
                <a:lnTo>
                  <a:pt x="461" y="750"/>
                </a:lnTo>
                <a:lnTo>
                  <a:pt x="461" y="749"/>
                </a:lnTo>
                <a:lnTo>
                  <a:pt x="461" y="747"/>
                </a:lnTo>
                <a:lnTo>
                  <a:pt x="463" y="747"/>
                </a:lnTo>
                <a:lnTo>
                  <a:pt x="463" y="745"/>
                </a:lnTo>
                <a:lnTo>
                  <a:pt x="463" y="744"/>
                </a:lnTo>
                <a:lnTo>
                  <a:pt x="464" y="744"/>
                </a:lnTo>
                <a:lnTo>
                  <a:pt x="464" y="742"/>
                </a:lnTo>
                <a:lnTo>
                  <a:pt x="464" y="741"/>
                </a:lnTo>
                <a:lnTo>
                  <a:pt x="466" y="741"/>
                </a:lnTo>
                <a:lnTo>
                  <a:pt x="467" y="741"/>
                </a:lnTo>
                <a:lnTo>
                  <a:pt x="469" y="741"/>
                </a:lnTo>
                <a:lnTo>
                  <a:pt x="469" y="739"/>
                </a:lnTo>
                <a:lnTo>
                  <a:pt x="471" y="739"/>
                </a:lnTo>
                <a:lnTo>
                  <a:pt x="472" y="739"/>
                </a:lnTo>
                <a:lnTo>
                  <a:pt x="474" y="739"/>
                </a:lnTo>
                <a:lnTo>
                  <a:pt x="474" y="741"/>
                </a:lnTo>
                <a:lnTo>
                  <a:pt x="475" y="739"/>
                </a:lnTo>
                <a:lnTo>
                  <a:pt x="475" y="741"/>
                </a:lnTo>
                <a:lnTo>
                  <a:pt x="477" y="741"/>
                </a:lnTo>
                <a:lnTo>
                  <a:pt x="479" y="742"/>
                </a:lnTo>
                <a:lnTo>
                  <a:pt x="480" y="742"/>
                </a:lnTo>
                <a:lnTo>
                  <a:pt x="482" y="744"/>
                </a:lnTo>
                <a:lnTo>
                  <a:pt x="483" y="744"/>
                </a:lnTo>
                <a:lnTo>
                  <a:pt x="485" y="745"/>
                </a:lnTo>
                <a:lnTo>
                  <a:pt x="487" y="745"/>
                </a:lnTo>
                <a:lnTo>
                  <a:pt x="488" y="745"/>
                </a:lnTo>
                <a:lnTo>
                  <a:pt x="490" y="747"/>
                </a:lnTo>
                <a:lnTo>
                  <a:pt x="491" y="747"/>
                </a:lnTo>
                <a:lnTo>
                  <a:pt x="493" y="747"/>
                </a:lnTo>
                <a:lnTo>
                  <a:pt x="495" y="747"/>
                </a:lnTo>
                <a:lnTo>
                  <a:pt x="495" y="749"/>
                </a:lnTo>
                <a:lnTo>
                  <a:pt x="496" y="749"/>
                </a:lnTo>
                <a:lnTo>
                  <a:pt x="498" y="749"/>
                </a:lnTo>
                <a:lnTo>
                  <a:pt x="498" y="750"/>
                </a:lnTo>
                <a:lnTo>
                  <a:pt x="499" y="750"/>
                </a:lnTo>
                <a:lnTo>
                  <a:pt x="501" y="750"/>
                </a:lnTo>
                <a:lnTo>
                  <a:pt x="503" y="750"/>
                </a:lnTo>
                <a:lnTo>
                  <a:pt x="504" y="750"/>
                </a:lnTo>
                <a:lnTo>
                  <a:pt x="504" y="749"/>
                </a:lnTo>
                <a:lnTo>
                  <a:pt x="506" y="749"/>
                </a:lnTo>
                <a:lnTo>
                  <a:pt x="506" y="750"/>
                </a:lnTo>
                <a:lnTo>
                  <a:pt x="506" y="752"/>
                </a:lnTo>
                <a:lnTo>
                  <a:pt x="507" y="752"/>
                </a:lnTo>
                <a:lnTo>
                  <a:pt x="507" y="753"/>
                </a:lnTo>
                <a:lnTo>
                  <a:pt x="509" y="755"/>
                </a:lnTo>
                <a:lnTo>
                  <a:pt x="511" y="755"/>
                </a:lnTo>
                <a:lnTo>
                  <a:pt x="512" y="755"/>
                </a:lnTo>
                <a:lnTo>
                  <a:pt x="514" y="755"/>
                </a:lnTo>
                <a:lnTo>
                  <a:pt x="514" y="753"/>
                </a:lnTo>
                <a:lnTo>
                  <a:pt x="515" y="753"/>
                </a:lnTo>
                <a:lnTo>
                  <a:pt x="517" y="752"/>
                </a:lnTo>
                <a:lnTo>
                  <a:pt x="519" y="752"/>
                </a:lnTo>
                <a:lnTo>
                  <a:pt x="520" y="752"/>
                </a:lnTo>
                <a:lnTo>
                  <a:pt x="522" y="752"/>
                </a:lnTo>
                <a:lnTo>
                  <a:pt x="523" y="752"/>
                </a:lnTo>
                <a:lnTo>
                  <a:pt x="523" y="750"/>
                </a:lnTo>
                <a:lnTo>
                  <a:pt x="525" y="749"/>
                </a:lnTo>
                <a:lnTo>
                  <a:pt x="527" y="749"/>
                </a:lnTo>
                <a:lnTo>
                  <a:pt x="527" y="747"/>
                </a:lnTo>
                <a:lnTo>
                  <a:pt x="527" y="745"/>
                </a:lnTo>
                <a:lnTo>
                  <a:pt x="528" y="745"/>
                </a:lnTo>
                <a:lnTo>
                  <a:pt x="528" y="744"/>
                </a:lnTo>
                <a:lnTo>
                  <a:pt x="530" y="744"/>
                </a:lnTo>
                <a:lnTo>
                  <a:pt x="530" y="745"/>
                </a:lnTo>
                <a:lnTo>
                  <a:pt x="530" y="747"/>
                </a:lnTo>
                <a:lnTo>
                  <a:pt x="530" y="749"/>
                </a:lnTo>
                <a:lnTo>
                  <a:pt x="530" y="750"/>
                </a:lnTo>
                <a:lnTo>
                  <a:pt x="531" y="750"/>
                </a:lnTo>
                <a:lnTo>
                  <a:pt x="533" y="750"/>
                </a:lnTo>
                <a:lnTo>
                  <a:pt x="535" y="749"/>
                </a:lnTo>
                <a:lnTo>
                  <a:pt x="535" y="750"/>
                </a:lnTo>
                <a:lnTo>
                  <a:pt x="535" y="749"/>
                </a:lnTo>
                <a:lnTo>
                  <a:pt x="535" y="750"/>
                </a:lnTo>
                <a:lnTo>
                  <a:pt x="536" y="750"/>
                </a:lnTo>
                <a:lnTo>
                  <a:pt x="536" y="752"/>
                </a:lnTo>
                <a:lnTo>
                  <a:pt x="536" y="753"/>
                </a:lnTo>
                <a:lnTo>
                  <a:pt x="538" y="753"/>
                </a:lnTo>
                <a:lnTo>
                  <a:pt x="539" y="753"/>
                </a:lnTo>
                <a:lnTo>
                  <a:pt x="541" y="755"/>
                </a:lnTo>
                <a:lnTo>
                  <a:pt x="541" y="753"/>
                </a:lnTo>
                <a:lnTo>
                  <a:pt x="543" y="753"/>
                </a:lnTo>
                <a:lnTo>
                  <a:pt x="543" y="755"/>
                </a:lnTo>
                <a:lnTo>
                  <a:pt x="543" y="753"/>
                </a:lnTo>
                <a:lnTo>
                  <a:pt x="544" y="753"/>
                </a:lnTo>
                <a:lnTo>
                  <a:pt x="544" y="752"/>
                </a:lnTo>
                <a:lnTo>
                  <a:pt x="543" y="752"/>
                </a:lnTo>
                <a:lnTo>
                  <a:pt x="544" y="752"/>
                </a:lnTo>
                <a:lnTo>
                  <a:pt x="543" y="752"/>
                </a:lnTo>
                <a:lnTo>
                  <a:pt x="541" y="752"/>
                </a:lnTo>
                <a:lnTo>
                  <a:pt x="541" y="750"/>
                </a:lnTo>
                <a:lnTo>
                  <a:pt x="539" y="750"/>
                </a:lnTo>
                <a:lnTo>
                  <a:pt x="538" y="750"/>
                </a:lnTo>
                <a:lnTo>
                  <a:pt x="536" y="750"/>
                </a:lnTo>
                <a:lnTo>
                  <a:pt x="536" y="749"/>
                </a:lnTo>
                <a:lnTo>
                  <a:pt x="536" y="747"/>
                </a:lnTo>
                <a:lnTo>
                  <a:pt x="535" y="747"/>
                </a:lnTo>
                <a:lnTo>
                  <a:pt x="533" y="747"/>
                </a:lnTo>
                <a:lnTo>
                  <a:pt x="531" y="745"/>
                </a:lnTo>
                <a:lnTo>
                  <a:pt x="531" y="744"/>
                </a:lnTo>
                <a:lnTo>
                  <a:pt x="530" y="744"/>
                </a:lnTo>
                <a:lnTo>
                  <a:pt x="531" y="744"/>
                </a:lnTo>
                <a:lnTo>
                  <a:pt x="530" y="744"/>
                </a:lnTo>
                <a:lnTo>
                  <a:pt x="528" y="744"/>
                </a:lnTo>
                <a:lnTo>
                  <a:pt x="530" y="744"/>
                </a:lnTo>
                <a:lnTo>
                  <a:pt x="530" y="742"/>
                </a:lnTo>
                <a:lnTo>
                  <a:pt x="528" y="742"/>
                </a:lnTo>
                <a:lnTo>
                  <a:pt x="528" y="741"/>
                </a:lnTo>
                <a:lnTo>
                  <a:pt x="527" y="741"/>
                </a:lnTo>
                <a:lnTo>
                  <a:pt x="527" y="742"/>
                </a:lnTo>
                <a:lnTo>
                  <a:pt x="527" y="744"/>
                </a:lnTo>
                <a:lnTo>
                  <a:pt x="525" y="744"/>
                </a:lnTo>
                <a:lnTo>
                  <a:pt x="525" y="745"/>
                </a:lnTo>
                <a:lnTo>
                  <a:pt x="523" y="745"/>
                </a:lnTo>
                <a:lnTo>
                  <a:pt x="523" y="747"/>
                </a:lnTo>
                <a:lnTo>
                  <a:pt x="522" y="747"/>
                </a:lnTo>
                <a:lnTo>
                  <a:pt x="520" y="747"/>
                </a:lnTo>
                <a:lnTo>
                  <a:pt x="519" y="747"/>
                </a:lnTo>
                <a:lnTo>
                  <a:pt x="519" y="749"/>
                </a:lnTo>
                <a:lnTo>
                  <a:pt x="517" y="749"/>
                </a:lnTo>
                <a:lnTo>
                  <a:pt x="515" y="749"/>
                </a:lnTo>
                <a:lnTo>
                  <a:pt x="514" y="749"/>
                </a:lnTo>
                <a:lnTo>
                  <a:pt x="514" y="750"/>
                </a:lnTo>
                <a:lnTo>
                  <a:pt x="512" y="750"/>
                </a:lnTo>
                <a:lnTo>
                  <a:pt x="511" y="750"/>
                </a:lnTo>
                <a:lnTo>
                  <a:pt x="511" y="749"/>
                </a:lnTo>
                <a:lnTo>
                  <a:pt x="509" y="747"/>
                </a:lnTo>
                <a:lnTo>
                  <a:pt x="509" y="745"/>
                </a:lnTo>
                <a:lnTo>
                  <a:pt x="507" y="745"/>
                </a:lnTo>
                <a:lnTo>
                  <a:pt x="507" y="744"/>
                </a:lnTo>
                <a:lnTo>
                  <a:pt x="506" y="744"/>
                </a:lnTo>
                <a:lnTo>
                  <a:pt x="506" y="745"/>
                </a:lnTo>
                <a:lnTo>
                  <a:pt x="504" y="745"/>
                </a:lnTo>
                <a:lnTo>
                  <a:pt x="503" y="745"/>
                </a:lnTo>
                <a:lnTo>
                  <a:pt x="503" y="744"/>
                </a:lnTo>
                <a:lnTo>
                  <a:pt x="501" y="744"/>
                </a:lnTo>
                <a:lnTo>
                  <a:pt x="501" y="742"/>
                </a:lnTo>
                <a:lnTo>
                  <a:pt x="499" y="741"/>
                </a:lnTo>
                <a:lnTo>
                  <a:pt x="499" y="739"/>
                </a:lnTo>
                <a:lnTo>
                  <a:pt x="499" y="737"/>
                </a:lnTo>
                <a:lnTo>
                  <a:pt x="499" y="736"/>
                </a:lnTo>
                <a:lnTo>
                  <a:pt x="499" y="734"/>
                </a:lnTo>
                <a:lnTo>
                  <a:pt x="499" y="733"/>
                </a:lnTo>
                <a:lnTo>
                  <a:pt x="499" y="731"/>
                </a:lnTo>
                <a:lnTo>
                  <a:pt x="498" y="731"/>
                </a:lnTo>
                <a:lnTo>
                  <a:pt x="499" y="731"/>
                </a:lnTo>
                <a:lnTo>
                  <a:pt x="499" y="729"/>
                </a:lnTo>
                <a:lnTo>
                  <a:pt x="498" y="729"/>
                </a:lnTo>
                <a:lnTo>
                  <a:pt x="498" y="728"/>
                </a:lnTo>
                <a:lnTo>
                  <a:pt x="496" y="728"/>
                </a:lnTo>
                <a:lnTo>
                  <a:pt x="496" y="729"/>
                </a:lnTo>
                <a:lnTo>
                  <a:pt x="495" y="729"/>
                </a:lnTo>
                <a:lnTo>
                  <a:pt x="495" y="731"/>
                </a:lnTo>
                <a:lnTo>
                  <a:pt x="495" y="733"/>
                </a:lnTo>
                <a:lnTo>
                  <a:pt x="495" y="734"/>
                </a:lnTo>
                <a:lnTo>
                  <a:pt x="495" y="736"/>
                </a:lnTo>
                <a:lnTo>
                  <a:pt x="495" y="737"/>
                </a:lnTo>
                <a:lnTo>
                  <a:pt x="495" y="739"/>
                </a:lnTo>
                <a:lnTo>
                  <a:pt x="496" y="741"/>
                </a:lnTo>
                <a:lnTo>
                  <a:pt x="496" y="742"/>
                </a:lnTo>
                <a:lnTo>
                  <a:pt x="495" y="742"/>
                </a:lnTo>
                <a:lnTo>
                  <a:pt x="493" y="742"/>
                </a:lnTo>
                <a:lnTo>
                  <a:pt x="491" y="742"/>
                </a:lnTo>
                <a:lnTo>
                  <a:pt x="491" y="741"/>
                </a:lnTo>
                <a:lnTo>
                  <a:pt x="490" y="741"/>
                </a:lnTo>
                <a:lnTo>
                  <a:pt x="488" y="741"/>
                </a:lnTo>
                <a:lnTo>
                  <a:pt x="487" y="741"/>
                </a:lnTo>
                <a:lnTo>
                  <a:pt x="485" y="741"/>
                </a:lnTo>
                <a:lnTo>
                  <a:pt x="483" y="741"/>
                </a:lnTo>
                <a:lnTo>
                  <a:pt x="483" y="739"/>
                </a:lnTo>
                <a:lnTo>
                  <a:pt x="482" y="739"/>
                </a:lnTo>
                <a:lnTo>
                  <a:pt x="480" y="737"/>
                </a:lnTo>
                <a:lnTo>
                  <a:pt x="479" y="737"/>
                </a:lnTo>
                <a:lnTo>
                  <a:pt x="479" y="736"/>
                </a:lnTo>
                <a:lnTo>
                  <a:pt x="477" y="736"/>
                </a:lnTo>
                <a:lnTo>
                  <a:pt x="475" y="736"/>
                </a:lnTo>
                <a:lnTo>
                  <a:pt x="475" y="734"/>
                </a:lnTo>
                <a:lnTo>
                  <a:pt x="474" y="734"/>
                </a:lnTo>
                <a:lnTo>
                  <a:pt x="472" y="734"/>
                </a:lnTo>
                <a:lnTo>
                  <a:pt x="471" y="734"/>
                </a:lnTo>
                <a:lnTo>
                  <a:pt x="471" y="733"/>
                </a:lnTo>
                <a:lnTo>
                  <a:pt x="471" y="734"/>
                </a:lnTo>
                <a:lnTo>
                  <a:pt x="469" y="734"/>
                </a:lnTo>
                <a:lnTo>
                  <a:pt x="467" y="734"/>
                </a:lnTo>
                <a:lnTo>
                  <a:pt x="466" y="734"/>
                </a:lnTo>
                <a:lnTo>
                  <a:pt x="464" y="734"/>
                </a:lnTo>
                <a:lnTo>
                  <a:pt x="464" y="736"/>
                </a:lnTo>
                <a:lnTo>
                  <a:pt x="463" y="736"/>
                </a:lnTo>
                <a:lnTo>
                  <a:pt x="461" y="736"/>
                </a:lnTo>
                <a:lnTo>
                  <a:pt x="461" y="737"/>
                </a:lnTo>
                <a:lnTo>
                  <a:pt x="459" y="736"/>
                </a:lnTo>
                <a:lnTo>
                  <a:pt x="459" y="737"/>
                </a:lnTo>
                <a:lnTo>
                  <a:pt x="459" y="736"/>
                </a:lnTo>
                <a:lnTo>
                  <a:pt x="459" y="734"/>
                </a:lnTo>
                <a:lnTo>
                  <a:pt x="459" y="733"/>
                </a:lnTo>
                <a:lnTo>
                  <a:pt x="459" y="731"/>
                </a:lnTo>
                <a:lnTo>
                  <a:pt x="459" y="729"/>
                </a:lnTo>
                <a:lnTo>
                  <a:pt x="459" y="728"/>
                </a:lnTo>
                <a:lnTo>
                  <a:pt x="459" y="726"/>
                </a:lnTo>
                <a:lnTo>
                  <a:pt x="459" y="725"/>
                </a:lnTo>
                <a:lnTo>
                  <a:pt x="461" y="723"/>
                </a:lnTo>
                <a:lnTo>
                  <a:pt x="461" y="721"/>
                </a:lnTo>
                <a:lnTo>
                  <a:pt x="461" y="720"/>
                </a:lnTo>
                <a:lnTo>
                  <a:pt x="461" y="718"/>
                </a:lnTo>
                <a:lnTo>
                  <a:pt x="461" y="717"/>
                </a:lnTo>
                <a:lnTo>
                  <a:pt x="461" y="715"/>
                </a:lnTo>
                <a:lnTo>
                  <a:pt x="461" y="713"/>
                </a:lnTo>
                <a:lnTo>
                  <a:pt x="461" y="712"/>
                </a:lnTo>
                <a:lnTo>
                  <a:pt x="461" y="710"/>
                </a:lnTo>
                <a:lnTo>
                  <a:pt x="461" y="709"/>
                </a:lnTo>
                <a:lnTo>
                  <a:pt x="461" y="707"/>
                </a:lnTo>
                <a:lnTo>
                  <a:pt x="459" y="707"/>
                </a:lnTo>
                <a:lnTo>
                  <a:pt x="459" y="705"/>
                </a:lnTo>
                <a:lnTo>
                  <a:pt x="459" y="704"/>
                </a:lnTo>
                <a:lnTo>
                  <a:pt x="458" y="704"/>
                </a:lnTo>
                <a:lnTo>
                  <a:pt x="458" y="705"/>
                </a:lnTo>
                <a:lnTo>
                  <a:pt x="456" y="704"/>
                </a:lnTo>
                <a:lnTo>
                  <a:pt x="456" y="702"/>
                </a:lnTo>
                <a:lnTo>
                  <a:pt x="456" y="701"/>
                </a:lnTo>
                <a:lnTo>
                  <a:pt x="458" y="699"/>
                </a:lnTo>
                <a:lnTo>
                  <a:pt x="458" y="697"/>
                </a:lnTo>
                <a:lnTo>
                  <a:pt x="458" y="696"/>
                </a:lnTo>
                <a:lnTo>
                  <a:pt x="458" y="694"/>
                </a:lnTo>
                <a:lnTo>
                  <a:pt x="458" y="696"/>
                </a:lnTo>
                <a:lnTo>
                  <a:pt x="458" y="694"/>
                </a:lnTo>
                <a:lnTo>
                  <a:pt x="458" y="693"/>
                </a:lnTo>
                <a:lnTo>
                  <a:pt x="458" y="691"/>
                </a:lnTo>
                <a:lnTo>
                  <a:pt x="458" y="689"/>
                </a:lnTo>
                <a:lnTo>
                  <a:pt x="458" y="688"/>
                </a:lnTo>
                <a:lnTo>
                  <a:pt x="458" y="686"/>
                </a:lnTo>
                <a:lnTo>
                  <a:pt x="459" y="686"/>
                </a:lnTo>
                <a:lnTo>
                  <a:pt x="459" y="685"/>
                </a:lnTo>
                <a:lnTo>
                  <a:pt x="459" y="683"/>
                </a:lnTo>
                <a:lnTo>
                  <a:pt x="461" y="683"/>
                </a:lnTo>
                <a:lnTo>
                  <a:pt x="461" y="681"/>
                </a:lnTo>
                <a:lnTo>
                  <a:pt x="461" y="680"/>
                </a:lnTo>
                <a:lnTo>
                  <a:pt x="461" y="681"/>
                </a:lnTo>
                <a:lnTo>
                  <a:pt x="461" y="683"/>
                </a:lnTo>
                <a:lnTo>
                  <a:pt x="463" y="685"/>
                </a:lnTo>
                <a:lnTo>
                  <a:pt x="461" y="686"/>
                </a:lnTo>
                <a:lnTo>
                  <a:pt x="461" y="688"/>
                </a:lnTo>
                <a:lnTo>
                  <a:pt x="461" y="689"/>
                </a:lnTo>
                <a:lnTo>
                  <a:pt x="463" y="689"/>
                </a:lnTo>
                <a:lnTo>
                  <a:pt x="463" y="688"/>
                </a:lnTo>
                <a:lnTo>
                  <a:pt x="464" y="688"/>
                </a:lnTo>
                <a:lnTo>
                  <a:pt x="464" y="686"/>
                </a:lnTo>
                <a:lnTo>
                  <a:pt x="464" y="685"/>
                </a:lnTo>
                <a:lnTo>
                  <a:pt x="464" y="683"/>
                </a:lnTo>
                <a:lnTo>
                  <a:pt x="463" y="683"/>
                </a:lnTo>
                <a:lnTo>
                  <a:pt x="463" y="681"/>
                </a:lnTo>
                <a:lnTo>
                  <a:pt x="463" y="680"/>
                </a:lnTo>
                <a:lnTo>
                  <a:pt x="463" y="678"/>
                </a:lnTo>
                <a:lnTo>
                  <a:pt x="464" y="678"/>
                </a:lnTo>
                <a:lnTo>
                  <a:pt x="466" y="678"/>
                </a:lnTo>
                <a:lnTo>
                  <a:pt x="467" y="678"/>
                </a:lnTo>
                <a:lnTo>
                  <a:pt x="467" y="680"/>
                </a:lnTo>
                <a:lnTo>
                  <a:pt x="469" y="680"/>
                </a:lnTo>
                <a:lnTo>
                  <a:pt x="469" y="678"/>
                </a:lnTo>
                <a:lnTo>
                  <a:pt x="469" y="680"/>
                </a:lnTo>
                <a:lnTo>
                  <a:pt x="469" y="678"/>
                </a:lnTo>
                <a:lnTo>
                  <a:pt x="469" y="680"/>
                </a:lnTo>
                <a:lnTo>
                  <a:pt x="471" y="680"/>
                </a:lnTo>
                <a:lnTo>
                  <a:pt x="471" y="678"/>
                </a:lnTo>
                <a:lnTo>
                  <a:pt x="471" y="680"/>
                </a:lnTo>
                <a:lnTo>
                  <a:pt x="472" y="680"/>
                </a:lnTo>
                <a:lnTo>
                  <a:pt x="472" y="678"/>
                </a:lnTo>
                <a:lnTo>
                  <a:pt x="474" y="678"/>
                </a:lnTo>
                <a:lnTo>
                  <a:pt x="475" y="677"/>
                </a:lnTo>
                <a:lnTo>
                  <a:pt x="475" y="675"/>
                </a:lnTo>
                <a:lnTo>
                  <a:pt x="477" y="675"/>
                </a:lnTo>
                <a:lnTo>
                  <a:pt x="479" y="675"/>
                </a:lnTo>
                <a:lnTo>
                  <a:pt x="480" y="675"/>
                </a:lnTo>
                <a:lnTo>
                  <a:pt x="480" y="673"/>
                </a:lnTo>
                <a:lnTo>
                  <a:pt x="482" y="673"/>
                </a:lnTo>
                <a:lnTo>
                  <a:pt x="483" y="673"/>
                </a:lnTo>
                <a:lnTo>
                  <a:pt x="485" y="673"/>
                </a:lnTo>
                <a:lnTo>
                  <a:pt x="485" y="675"/>
                </a:lnTo>
                <a:lnTo>
                  <a:pt x="487" y="675"/>
                </a:lnTo>
                <a:lnTo>
                  <a:pt x="487" y="677"/>
                </a:lnTo>
                <a:lnTo>
                  <a:pt x="488" y="677"/>
                </a:lnTo>
                <a:lnTo>
                  <a:pt x="490" y="677"/>
                </a:lnTo>
                <a:lnTo>
                  <a:pt x="490" y="675"/>
                </a:lnTo>
                <a:lnTo>
                  <a:pt x="488" y="675"/>
                </a:lnTo>
                <a:lnTo>
                  <a:pt x="490" y="675"/>
                </a:lnTo>
                <a:lnTo>
                  <a:pt x="488" y="675"/>
                </a:lnTo>
                <a:lnTo>
                  <a:pt x="487" y="673"/>
                </a:lnTo>
                <a:lnTo>
                  <a:pt x="487" y="672"/>
                </a:lnTo>
                <a:lnTo>
                  <a:pt x="487" y="670"/>
                </a:lnTo>
                <a:lnTo>
                  <a:pt x="487" y="669"/>
                </a:lnTo>
                <a:lnTo>
                  <a:pt x="488" y="669"/>
                </a:lnTo>
                <a:lnTo>
                  <a:pt x="487" y="669"/>
                </a:lnTo>
                <a:lnTo>
                  <a:pt x="487" y="667"/>
                </a:lnTo>
                <a:lnTo>
                  <a:pt x="487" y="669"/>
                </a:lnTo>
                <a:lnTo>
                  <a:pt x="485" y="669"/>
                </a:lnTo>
                <a:lnTo>
                  <a:pt x="485" y="670"/>
                </a:lnTo>
                <a:lnTo>
                  <a:pt x="483" y="669"/>
                </a:lnTo>
                <a:lnTo>
                  <a:pt x="482" y="669"/>
                </a:lnTo>
                <a:lnTo>
                  <a:pt x="482" y="670"/>
                </a:lnTo>
                <a:lnTo>
                  <a:pt x="482" y="669"/>
                </a:lnTo>
                <a:lnTo>
                  <a:pt x="482" y="670"/>
                </a:lnTo>
                <a:lnTo>
                  <a:pt x="480" y="670"/>
                </a:lnTo>
                <a:lnTo>
                  <a:pt x="479" y="670"/>
                </a:lnTo>
                <a:lnTo>
                  <a:pt x="477" y="670"/>
                </a:lnTo>
                <a:lnTo>
                  <a:pt x="477" y="672"/>
                </a:lnTo>
                <a:lnTo>
                  <a:pt x="475" y="672"/>
                </a:lnTo>
                <a:lnTo>
                  <a:pt x="474" y="672"/>
                </a:lnTo>
                <a:lnTo>
                  <a:pt x="472" y="672"/>
                </a:lnTo>
                <a:lnTo>
                  <a:pt x="471" y="672"/>
                </a:lnTo>
                <a:lnTo>
                  <a:pt x="469" y="672"/>
                </a:lnTo>
                <a:lnTo>
                  <a:pt x="467" y="672"/>
                </a:lnTo>
                <a:lnTo>
                  <a:pt x="466" y="672"/>
                </a:lnTo>
                <a:lnTo>
                  <a:pt x="464" y="672"/>
                </a:lnTo>
                <a:lnTo>
                  <a:pt x="463" y="672"/>
                </a:lnTo>
                <a:lnTo>
                  <a:pt x="463" y="670"/>
                </a:lnTo>
                <a:lnTo>
                  <a:pt x="461" y="670"/>
                </a:lnTo>
                <a:lnTo>
                  <a:pt x="461" y="669"/>
                </a:lnTo>
                <a:lnTo>
                  <a:pt x="461" y="667"/>
                </a:lnTo>
                <a:lnTo>
                  <a:pt x="461" y="665"/>
                </a:lnTo>
                <a:lnTo>
                  <a:pt x="459" y="665"/>
                </a:lnTo>
                <a:lnTo>
                  <a:pt x="459" y="664"/>
                </a:lnTo>
                <a:lnTo>
                  <a:pt x="458" y="664"/>
                </a:lnTo>
                <a:lnTo>
                  <a:pt x="459" y="665"/>
                </a:lnTo>
                <a:lnTo>
                  <a:pt x="459" y="667"/>
                </a:lnTo>
                <a:lnTo>
                  <a:pt x="458" y="667"/>
                </a:lnTo>
                <a:lnTo>
                  <a:pt x="458" y="669"/>
                </a:lnTo>
                <a:lnTo>
                  <a:pt x="458" y="670"/>
                </a:lnTo>
                <a:lnTo>
                  <a:pt x="458" y="672"/>
                </a:lnTo>
                <a:lnTo>
                  <a:pt x="458" y="673"/>
                </a:lnTo>
                <a:lnTo>
                  <a:pt x="458" y="675"/>
                </a:lnTo>
                <a:lnTo>
                  <a:pt x="458" y="677"/>
                </a:lnTo>
                <a:lnTo>
                  <a:pt x="456" y="677"/>
                </a:lnTo>
                <a:lnTo>
                  <a:pt x="456" y="678"/>
                </a:lnTo>
                <a:lnTo>
                  <a:pt x="455" y="678"/>
                </a:lnTo>
                <a:lnTo>
                  <a:pt x="455" y="680"/>
                </a:lnTo>
                <a:lnTo>
                  <a:pt x="455" y="681"/>
                </a:lnTo>
                <a:lnTo>
                  <a:pt x="453" y="681"/>
                </a:lnTo>
                <a:lnTo>
                  <a:pt x="453" y="683"/>
                </a:lnTo>
                <a:lnTo>
                  <a:pt x="453" y="685"/>
                </a:lnTo>
                <a:lnTo>
                  <a:pt x="453" y="686"/>
                </a:lnTo>
                <a:lnTo>
                  <a:pt x="451" y="686"/>
                </a:lnTo>
                <a:lnTo>
                  <a:pt x="451" y="688"/>
                </a:lnTo>
                <a:lnTo>
                  <a:pt x="451" y="689"/>
                </a:lnTo>
                <a:lnTo>
                  <a:pt x="451" y="691"/>
                </a:lnTo>
                <a:lnTo>
                  <a:pt x="451" y="693"/>
                </a:lnTo>
                <a:lnTo>
                  <a:pt x="451" y="694"/>
                </a:lnTo>
                <a:lnTo>
                  <a:pt x="451" y="696"/>
                </a:lnTo>
                <a:lnTo>
                  <a:pt x="451" y="697"/>
                </a:lnTo>
                <a:lnTo>
                  <a:pt x="451" y="696"/>
                </a:lnTo>
                <a:lnTo>
                  <a:pt x="450" y="697"/>
                </a:lnTo>
                <a:lnTo>
                  <a:pt x="448" y="697"/>
                </a:lnTo>
                <a:lnTo>
                  <a:pt x="448" y="699"/>
                </a:lnTo>
                <a:lnTo>
                  <a:pt x="447" y="699"/>
                </a:lnTo>
                <a:lnTo>
                  <a:pt x="447" y="701"/>
                </a:lnTo>
                <a:lnTo>
                  <a:pt x="445" y="701"/>
                </a:lnTo>
                <a:lnTo>
                  <a:pt x="445" y="702"/>
                </a:lnTo>
                <a:lnTo>
                  <a:pt x="443" y="702"/>
                </a:lnTo>
                <a:lnTo>
                  <a:pt x="442" y="704"/>
                </a:lnTo>
                <a:lnTo>
                  <a:pt x="440" y="704"/>
                </a:lnTo>
                <a:lnTo>
                  <a:pt x="439" y="704"/>
                </a:lnTo>
                <a:lnTo>
                  <a:pt x="437" y="704"/>
                </a:lnTo>
                <a:lnTo>
                  <a:pt x="437" y="705"/>
                </a:lnTo>
                <a:lnTo>
                  <a:pt x="437" y="704"/>
                </a:lnTo>
                <a:lnTo>
                  <a:pt x="435" y="705"/>
                </a:lnTo>
                <a:lnTo>
                  <a:pt x="434" y="705"/>
                </a:lnTo>
                <a:lnTo>
                  <a:pt x="434" y="707"/>
                </a:lnTo>
                <a:lnTo>
                  <a:pt x="435" y="707"/>
                </a:lnTo>
                <a:lnTo>
                  <a:pt x="437" y="707"/>
                </a:lnTo>
                <a:lnTo>
                  <a:pt x="439" y="707"/>
                </a:lnTo>
                <a:lnTo>
                  <a:pt x="439" y="709"/>
                </a:lnTo>
                <a:lnTo>
                  <a:pt x="439" y="710"/>
                </a:lnTo>
                <a:lnTo>
                  <a:pt x="439" y="712"/>
                </a:lnTo>
                <a:lnTo>
                  <a:pt x="437" y="712"/>
                </a:lnTo>
                <a:lnTo>
                  <a:pt x="437" y="713"/>
                </a:lnTo>
                <a:lnTo>
                  <a:pt x="435" y="715"/>
                </a:lnTo>
                <a:lnTo>
                  <a:pt x="434" y="715"/>
                </a:lnTo>
                <a:lnTo>
                  <a:pt x="434" y="717"/>
                </a:lnTo>
                <a:lnTo>
                  <a:pt x="434" y="718"/>
                </a:lnTo>
                <a:lnTo>
                  <a:pt x="434" y="720"/>
                </a:lnTo>
                <a:lnTo>
                  <a:pt x="434" y="718"/>
                </a:lnTo>
                <a:lnTo>
                  <a:pt x="434" y="720"/>
                </a:lnTo>
                <a:lnTo>
                  <a:pt x="432" y="720"/>
                </a:lnTo>
                <a:lnTo>
                  <a:pt x="431" y="720"/>
                </a:lnTo>
                <a:lnTo>
                  <a:pt x="431" y="721"/>
                </a:lnTo>
                <a:lnTo>
                  <a:pt x="429" y="721"/>
                </a:lnTo>
                <a:lnTo>
                  <a:pt x="429" y="723"/>
                </a:lnTo>
                <a:lnTo>
                  <a:pt x="427" y="723"/>
                </a:lnTo>
                <a:lnTo>
                  <a:pt x="426" y="723"/>
                </a:lnTo>
                <a:lnTo>
                  <a:pt x="424" y="723"/>
                </a:lnTo>
                <a:lnTo>
                  <a:pt x="423" y="723"/>
                </a:lnTo>
                <a:lnTo>
                  <a:pt x="421" y="723"/>
                </a:lnTo>
                <a:lnTo>
                  <a:pt x="421" y="725"/>
                </a:lnTo>
                <a:lnTo>
                  <a:pt x="419" y="725"/>
                </a:lnTo>
                <a:lnTo>
                  <a:pt x="419" y="723"/>
                </a:lnTo>
                <a:lnTo>
                  <a:pt x="418" y="723"/>
                </a:lnTo>
                <a:lnTo>
                  <a:pt x="418" y="725"/>
                </a:lnTo>
                <a:lnTo>
                  <a:pt x="416" y="723"/>
                </a:lnTo>
                <a:lnTo>
                  <a:pt x="415" y="723"/>
                </a:lnTo>
                <a:lnTo>
                  <a:pt x="415" y="725"/>
                </a:lnTo>
                <a:lnTo>
                  <a:pt x="413" y="725"/>
                </a:lnTo>
                <a:lnTo>
                  <a:pt x="413" y="723"/>
                </a:lnTo>
                <a:lnTo>
                  <a:pt x="411" y="723"/>
                </a:lnTo>
                <a:lnTo>
                  <a:pt x="410" y="723"/>
                </a:lnTo>
                <a:lnTo>
                  <a:pt x="408" y="723"/>
                </a:lnTo>
                <a:lnTo>
                  <a:pt x="407" y="723"/>
                </a:lnTo>
                <a:lnTo>
                  <a:pt x="407" y="725"/>
                </a:lnTo>
                <a:lnTo>
                  <a:pt x="407" y="723"/>
                </a:lnTo>
                <a:lnTo>
                  <a:pt x="407" y="725"/>
                </a:lnTo>
                <a:lnTo>
                  <a:pt x="405" y="723"/>
                </a:lnTo>
                <a:lnTo>
                  <a:pt x="403" y="723"/>
                </a:lnTo>
                <a:lnTo>
                  <a:pt x="402" y="723"/>
                </a:lnTo>
                <a:lnTo>
                  <a:pt x="400" y="721"/>
                </a:lnTo>
                <a:lnTo>
                  <a:pt x="400" y="720"/>
                </a:lnTo>
                <a:lnTo>
                  <a:pt x="399" y="720"/>
                </a:lnTo>
                <a:lnTo>
                  <a:pt x="397" y="720"/>
                </a:lnTo>
                <a:lnTo>
                  <a:pt x="395" y="720"/>
                </a:lnTo>
                <a:lnTo>
                  <a:pt x="395" y="718"/>
                </a:lnTo>
                <a:lnTo>
                  <a:pt x="394" y="718"/>
                </a:lnTo>
                <a:lnTo>
                  <a:pt x="392" y="718"/>
                </a:lnTo>
                <a:lnTo>
                  <a:pt x="392" y="717"/>
                </a:lnTo>
                <a:lnTo>
                  <a:pt x="392" y="718"/>
                </a:lnTo>
                <a:lnTo>
                  <a:pt x="392" y="717"/>
                </a:lnTo>
                <a:lnTo>
                  <a:pt x="391" y="717"/>
                </a:lnTo>
                <a:lnTo>
                  <a:pt x="389" y="717"/>
                </a:lnTo>
                <a:lnTo>
                  <a:pt x="389" y="715"/>
                </a:lnTo>
                <a:lnTo>
                  <a:pt x="387" y="715"/>
                </a:lnTo>
                <a:lnTo>
                  <a:pt x="387" y="713"/>
                </a:lnTo>
                <a:lnTo>
                  <a:pt x="387" y="715"/>
                </a:lnTo>
                <a:lnTo>
                  <a:pt x="387" y="713"/>
                </a:lnTo>
                <a:lnTo>
                  <a:pt x="387" y="712"/>
                </a:lnTo>
                <a:lnTo>
                  <a:pt x="387" y="710"/>
                </a:lnTo>
                <a:lnTo>
                  <a:pt x="389" y="710"/>
                </a:lnTo>
                <a:lnTo>
                  <a:pt x="387" y="710"/>
                </a:lnTo>
                <a:lnTo>
                  <a:pt x="389" y="710"/>
                </a:lnTo>
                <a:lnTo>
                  <a:pt x="387" y="710"/>
                </a:lnTo>
                <a:lnTo>
                  <a:pt x="387" y="709"/>
                </a:lnTo>
                <a:lnTo>
                  <a:pt x="389" y="709"/>
                </a:lnTo>
                <a:lnTo>
                  <a:pt x="389" y="707"/>
                </a:lnTo>
                <a:lnTo>
                  <a:pt x="391" y="707"/>
                </a:lnTo>
                <a:lnTo>
                  <a:pt x="392" y="707"/>
                </a:lnTo>
                <a:lnTo>
                  <a:pt x="392" y="705"/>
                </a:lnTo>
                <a:lnTo>
                  <a:pt x="391" y="707"/>
                </a:lnTo>
                <a:lnTo>
                  <a:pt x="389" y="707"/>
                </a:lnTo>
                <a:lnTo>
                  <a:pt x="387" y="707"/>
                </a:lnTo>
                <a:lnTo>
                  <a:pt x="387" y="709"/>
                </a:lnTo>
                <a:lnTo>
                  <a:pt x="386" y="709"/>
                </a:lnTo>
                <a:lnTo>
                  <a:pt x="386" y="707"/>
                </a:lnTo>
                <a:lnTo>
                  <a:pt x="386" y="709"/>
                </a:lnTo>
                <a:lnTo>
                  <a:pt x="386" y="710"/>
                </a:lnTo>
                <a:lnTo>
                  <a:pt x="384" y="710"/>
                </a:lnTo>
                <a:lnTo>
                  <a:pt x="384" y="712"/>
                </a:lnTo>
                <a:lnTo>
                  <a:pt x="383" y="712"/>
                </a:lnTo>
                <a:lnTo>
                  <a:pt x="383" y="713"/>
                </a:lnTo>
                <a:lnTo>
                  <a:pt x="381" y="713"/>
                </a:lnTo>
                <a:lnTo>
                  <a:pt x="381" y="712"/>
                </a:lnTo>
                <a:lnTo>
                  <a:pt x="381" y="713"/>
                </a:lnTo>
                <a:lnTo>
                  <a:pt x="379" y="713"/>
                </a:lnTo>
                <a:lnTo>
                  <a:pt x="378" y="713"/>
                </a:lnTo>
                <a:lnTo>
                  <a:pt x="378" y="715"/>
                </a:lnTo>
                <a:lnTo>
                  <a:pt x="376" y="717"/>
                </a:lnTo>
                <a:lnTo>
                  <a:pt x="376" y="715"/>
                </a:lnTo>
                <a:lnTo>
                  <a:pt x="375" y="715"/>
                </a:lnTo>
                <a:lnTo>
                  <a:pt x="375" y="713"/>
                </a:lnTo>
                <a:lnTo>
                  <a:pt x="373" y="713"/>
                </a:lnTo>
                <a:lnTo>
                  <a:pt x="373" y="712"/>
                </a:lnTo>
                <a:lnTo>
                  <a:pt x="373" y="710"/>
                </a:lnTo>
                <a:lnTo>
                  <a:pt x="371" y="710"/>
                </a:lnTo>
                <a:lnTo>
                  <a:pt x="371" y="709"/>
                </a:lnTo>
                <a:lnTo>
                  <a:pt x="371" y="707"/>
                </a:lnTo>
                <a:lnTo>
                  <a:pt x="371" y="705"/>
                </a:lnTo>
                <a:lnTo>
                  <a:pt x="371" y="704"/>
                </a:lnTo>
                <a:lnTo>
                  <a:pt x="370" y="702"/>
                </a:lnTo>
                <a:lnTo>
                  <a:pt x="370" y="701"/>
                </a:lnTo>
                <a:lnTo>
                  <a:pt x="368" y="701"/>
                </a:lnTo>
                <a:lnTo>
                  <a:pt x="368" y="699"/>
                </a:lnTo>
                <a:lnTo>
                  <a:pt x="368" y="697"/>
                </a:lnTo>
                <a:lnTo>
                  <a:pt x="367" y="697"/>
                </a:lnTo>
                <a:lnTo>
                  <a:pt x="367" y="696"/>
                </a:lnTo>
                <a:lnTo>
                  <a:pt x="367" y="694"/>
                </a:lnTo>
                <a:lnTo>
                  <a:pt x="365" y="694"/>
                </a:lnTo>
                <a:lnTo>
                  <a:pt x="363" y="694"/>
                </a:lnTo>
                <a:lnTo>
                  <a:pt x="363" y="693"/>
                </a:lnTo>
                <a:lnTo>
                  <a:pt x="362" y="693"/>
                </a:lnTo>
                <a:lnTo>
                  <a:pt x="362" y="691"/>
                </a:lnTo>
                <a:lnTo>
                  <a:pt x="362" y="689"/>
                </a:lnTo>
                <a:lnTo>
                  <a:pt x="360" y="689"/>
                </a:lnTo>
                <a:lnTo>
                  <a:pt x="360" y="688"/>
                </a:lnTo>
                <a:lnTo>
                  <a:pt x="360" y="686"/>
                </a:lnTo>
                <a:lnTo>
                  <a:pt x="359" y="686"/>
                </a:lnTo>
                <a:lnTo>
                  <a:pt x="359" y="685"/>
                </a:lnTo>
                <a:lnTo>
                  <a:pt x="359" y="683"/>
                </a:lnTo>
                <a:lnTo>
                  <a:pt x="357" y="681"/>
                </a:lnTo>
                <a:lnTo>
                  <a:pt x="357" y="680"/>
                </a:lnTo>
                <a:lnTo>
                  <a:pt x="357" y="678"/>
                </a:lnTo>
                <a:lnTo>
                  <a:pt x="357" y="677"/>
                </a:lnTo>
                <a:lnTo>
                  <a:pt x="357" y="675"/>
                </a:lnTo>
                <a:lnTo>
                  <a:pt x="357" y="673"/>
                </a:lnTo>
                <a:lnTo>
                  <a:pt x="359" y="673"/>
                </a:lnTo>
                <a:lnTo>
                  <a:pt x="359" y="672"/>
                </a:lnTo>
                <a:lnTo>
                  <a:pt x="357" y="672"/>
                </a:lnTo>
                <a:lnTo>
                  <a:pt x="357" y="670"/>
                </a:lnTo>
                <a:lnTo>
                  <a:pt x="357" y="669"/>
                </a:lnTo>
                <a:lnTo>
                  <a:pt x="359" y="669"/>
                </a:lnTo>
                <a:lnTo>
                  <a:pt x="357" y="669"/>
                </a:lnTo>
                <a:lnTo>
                  <a:pt x="357" y="667"/>
                </a:lnTo>
                <a:lnTo>
                  <a:pt x="359" y="667"/>
                </a:lnTo>
                <a:lnTo>
                  <a:pt x="359" y="669"/>
                </a:lnTo>
                <a:lnTo>
                  <a:pt x="360" y="669"/>
                </a:lnTo>
                <a:lnTo>
                  <a:pt x="360" y="670"/>
                </a:lnTo>
                <a:lnTo>
                  <a:pt x="362" y="670"/>
                </a:lnTo>
                <a:lnTo>
                  <a:pt x="363" y="670"/>
                </a:lnTo>
                <a:lnTo>
                  <a:pt x="365" y="670"/>
                </a:lnTo>
                <a:lnTo>
                  <a:pt x="367" y="670"/>
                </a:lnTo>
                <a:lnTo>
                  <a:pt x="367" y="669"/>
                </a:lnTo>
                <a:lnTo>
                  <a:pt x="368" y="669"/>
                </a:lnTo>
                <a:lnTo>
                  <a:pt x="370" y="667"/>
                </a:lnTo>
                <a:lnTo>
                  <a:pt x="370" y="669"/>
                </a:lnTo>
                <a:lnTo>
                  <a:pt x="371" y="669"/>
                </a:lnTo>
                <a:lnTo>
                  <a:pt x="373" y="669"/>
                </a:lnTo>
                <a:lnTo>
                  <a:pt x="373" y="667"/>
                </a:lnTo>
                <a:lnTo>
                  <a:pt x="373" y="669"/>
                </a:lnTo>
                <a:lnTo>
                  <a:pt x="373" y="667"/>
                </a:lnTo>
                <a:lnTo>
                  <a:pt x="375" y="669"/>
                </a:lnTo>
                <a:lnTo>
                  <a:pt x="375" y="667"/>
                </a:lnTo>
                <a:lnTo>
                  <a:pt x="376" y="665"/>
                </a:lnTo>
                <a:lnTo>
                  <a:pt x="378" y="664"/>
                </a:lnTo>
                <a:lnTo>
                  <a:pt x="379" y="662"/>
                </a:lnTo>
                <a:lnTo>
                  <a:pt x="381" y="662"/>
                </a:lnTo>
                <a:lnTo>
                  <a:pt x="381" y="661"/>
                </a:lnTo>
                <a:lnTo>
                  <a:pt x="383" y="661"/>
                </a:lnTo>
                <a:lnTo>
                  <a:pt x="383" y="659"/>
                </a:lnTo>
                <a:lnTo>
                  <a:pt x="383" y="657"/>
                </a:lnTo>
                <a:lnTo>
                  <a:pt x="381" y="657"/>
                </a:lnTo>
                <a:lnTo>
                  <a:pt x="381" y="656"/>
                </a:lnTo>
                <a:lnTo>
                  <a:pt x="381" y="657"/>
                </a:lnTo>
                <a:lnTo>
                  <a:pt x="379" y="657"/>
                </a:lnTo>
                <a:lnTo>
                  <a:pt x="379" y="659"/>
                </a:lnTo>
                <a:lnTo>
                  <a:pt x="378" y="659"/>
                </a:lnTo>
                <a:lnTo>
                  <a:pt x="376" y="659"/>
                </a:lnTo>
                <a:lnTo>
                  <a:pt x="376" y="661"/>
                </a:lnTo>
                <a:lnTo>
                  <a:pt x="376" y="659"/>
                </a:lnTo>
                <a:lnTo>
                  <a:pt x="376" y="661"/>
                </a:lnTo>
                <a:lnTo>
                  <a:pt x="375" y="661"/>
                </a:lnTo>
                <a:lnTo>
                  <a:pt x="375" y="662"/>
                </a:lnTo>
                <a:lnTo>
                  <a:pt x="375" y="664"/>
                </a:lnTo>
                <a:lnTo>
                  <a:pt x="373" y="664"/>
                </a:lnTo>
                <a:lnTo>
                  <a:pt x="371" y="664"/>
                </a:lnTo>
                <a:lnTo>
                  <a:pt x="370" y="665"/>
                </a:lnTo>
                <a:lnTo>
                  <a:pt x="368" y="665"/>
                </a:lnTo>
                <a:lnTo>
                  <a:pt x="367" y="665"/>
                </a:lnTo>
                <a:lnTo>
                  <a:pt x="367" y="667"/>
                </a:lnTo>
                <a:lnTo>
                  <a:pt x="365" y="667"/>
                </a:lnTo>
                <a:lnTo>
                  <a:pt x="365" y="669"/>
                </a:lnTo>
                <a:lnTo>
                  <a:pt x="363" y="669"/>
                </a:lnTo>
                <a:lnTo>
                  <a:pt x="363" y="667"/>
                </a:lnTo>
                <a:lnTo>
                  <a:pt x="362" y="667"/>
                </a:lnTo>
                <a:lnTo>
                  <a:pt x="362" y="669"/>
                </a:lnTo>
                <a:lnTo>
                  <a:pt x="362" y="667"/>
                </a:lnTo>
                <a:lnTo>
                  <a:pt x="360" y="667"/>
                </a:lnTo>
                <a:lnTo>
                  <a:pt x="360" y="665"/>
                </a:lnTo>
                <a:lnTo>
                  <a:pt x="359" y="665"/>
                </a:lnTo>
                <a:lnTo>
                  <a:pt x="359" y="664"/>
                </a:lnTo>
                <a:lnTo>
                  <a:pt x="357" y="664"/>
                </a:lnTo>
                <a:lnTo>
                  <a:pt x="357" y="662"/>
                </a:lnTo>
                <a:lnTo>
                  <a:pt x="357" y="661"/>
                </a:lnTo>
                <a:lnTo>
                  <a:pt x="357" y="659"/>
                </a:lnTo>
                <a:lnTo>
                  <a:pt x="357" y="657"/>
                </a:lnTo>
                <a:lnTo>
                  <a:pt x="357" y="656"/>
                </a:lnTo>
                <a:lnTo>
                  <a:pt x="357" y="654"/>
                </a:lnTo>
                <a:lnTo>
                  <a:pt x="355" y="654"/>
                </a:lnTo>
                <a:lnTo>
                  <a:pt x="355" y="653"/>
                </a:lnTo>
                <a:lnTo>
                  <a:pt x="355" y="651"/>
                </a:lnTo>
                <a:lnTo>
                  <a:pt x="355" y="649"/>
                </a:lnTo>
                <a:lnTo>
                  <a:pt x="355" y="648"/>
                </a:lnTo>
                <a:lnTo>
                  <a:pt x="355" y="646"/>
                </a:lnTo>
                <a:lnTo>
                  <a:pt x="355" y="645"/>
                </a:lnTo>
                <a:lnTo>
                  <a:pt x="355" y="643"/>
                </a:lnTo>
                <a:lnTo>
                  <a:pt x="354" y="641"/>
                </a:lnTo>
                <a:lnTo>
                  <a:pt x="355" y="641"/>
                </a:lnTo>
                <a:lnTo>
                  <a:pt x="354" y="641"/>
                </a:lnTo>
                <a:lnTo>
                  <a:pt x="354" y="640"/>
                </a:lnTo>
                <a:lnTo>
                  <a:pt x="354" y="638"/>
                </a:lnTo>
                <a:lnTo>
                  <a:pt x="354" y="637"/>
                </a:lnTo>
                <a:lnTo>
                  <a:pt x="354" y="635"/>
                </a:lnTo>
                <a:lnTo>
                  <a:pt x="354" y="633"/>
                </a:lnTo>
                <a:lnTo>
                  <a:pt x="354" y="632"/>
                </a:lnTo>
                <a:lnTo>
                  <a:pt x="354" y="630"/>
                </a:lnTo>
                <a:lnTo>
                  <a:pt x="354" y="629"/>
                </a:lnTo>
                <a:lnTo>
                  <a:pt x="355" y="629"/>
                </a:lnTo>
                <a:lnTo>
                  <a:pt x="355" y="627"/>
                </a:lnTo>
                <a:lnTo>
                  <a:pt x="355" y="625"/>
                </a:lnTo>
                <a:lnTo>
                  <a:pt x="357" y="625"/>
                </a:lnTo>
                <a:lnTo>
                  <a:pt x="355" y="624"/>
                </a:lnTo>
                <a:lnTo>
                  <a:pt x="354" y="624"/>
                </a:lnTo>
                <a:lnTo>
                  <a:pt x="354" y="625"/>
                </a:lnTo>
                <a:lnTo>
                  <a:pt x="352" y="625"/>
                </a:lnTo>
                <a:lnTo>
                  <a:pt x="352" y="624"/>
                </a:lnTo>
                <a:lnTo>
                  <a:pt x="351" y="622"/>
                </a:lnTo>
                <a:lnTo>
                  <a:pt x="351" y="621"/>
                </a:lnTo>
                <a:lnTo>
                  <a:pt x="351" y="619"/>
                </a:lnTo>
                <a:lnTo>
                  <a:pt x="351" y="617"/>
                </a:lnTo>
                <a:lnTo>
                  <a:pt x="351" y="616"/>
                </a:lnTo>
                <a:lnTo>
                  <a:pt x="351" y="614"/>
                </a:lnTo>
                <a:lnTo>
                  <a:pt x="349" y="614"/>
                </a:lnTo>
                <a:lnTo>
                  <a:pt x="349" y="613"/>
                </a:lnTo>
                <a:lnTo>
                  <a:pt x="349" y="611"/>
                </a:lnTo>
                <a:lnTo>
                  <a:pt x="347" y="611"/>
                </a:lnTo>
                <a:lnTo>
                  <a:pt x="347" y="609"/>
                </a:lnTo>
                <a:lnTo>
                  <a:pt x="347" y="608"/>
                </a:lnTo>
                <a:lnTo>
                  <a:pt x="346" y="608"/>
                </a:lnTo>
                <a:lnTo>
                  <a:pt x="346" y="606"/>
                </a:lnTo>
                <a:lnTo>
                  <a:pt x="346" y="605"/>
                </a:lnTo>
                <a:lnTo>
                  <a:pt x="346" y="603"/>
                </a:lnTo>
                <a:lnTo>
                  <a:pt x="344" y="601"/>
                </a:lnTo>
                <a:lnTo>
                  <a:pt x="344" y="600"/>
                </a:lnTo>
                <a:lnTo>
                  <a:pt x="344" y="598"/>
                </a:lnTo>
                <a:lnTo>
                  <a:pt x="346" y="597"/>
                </a:lnTo>
                <a:lnTo>
                  <a:pt x="346" y="595"/>
                </a:lnTo>
                <a:lnTo>
                  <a:pt x="347" y="595"/>
                </a:lnTo>
                <a:lnTo>
                  <a:pt x="347" y="593"/>
                </a:lnTo>
                <a:lnTo>
                  <a:pt x="347" y="592"/>
                </a:lnTo>
                <a:lnTo>
                  <a:pt x="349" y="592"/>
                </a:lnTo>
                <a:lnTo>
                  <a:pt x="351" y="592"/>
                </a:lnTo>
                <a:lnTo>
                  <a:pt x="351" y="590"/>
                </a:lnTo>
                <a:lnTo>
                  <a:pt x="352" y="590"/>
                </a:lnTo>
                <a:lnTo>
                  <a:pt x="354" y="590"/>
                </a:lnTo>
                <a:lnTo>
                  <a:pt x="354" y="592"/>
                </a:lnTo>
                <a:lnTo>
                  <a:pt x="355" y="592"/>
                </a:lnTo>
                <a:lnTo>
                  <a:pt x="355" y="590"/>
                </a:lnTo>
                <a:lnTo>
                  <a:pt x="357" y="590"/>
                </a:lnTo>
                <a:lnTo>
                  <a:pt x="359" y="589"/>
                </a:lnTo>
                <a:lnTo>
                  <a:pt x="360" y="589"/>
                </a:lnTo>
                <a:lnTo>
                  <a:pt x="362" y="589"/>
                </a:lnTo>
                <a:lnTo>
                  <a:pt x="363" y="589"/>
                </a:lnTo>
                <a:lnTo>
                  <a:pt x="365" y="589"/>
                </a:lnTo>
                <a:lnTo>
                  <a:pt x="365" y="587"/>
                </a:lnTo>
                <a:lnTo>
                  <a:pt x="367" y="589"/>
                </a:lnTo>
                <a:lnTo>
                  <a:pt x="367" y="587"/>
                </a:lnTo>
                <a:lnTo>
                  <a:pt x="368" y="589"/>
                </a:lnTo>
                <a:lnTo>
                  <a:pt x="370" y="589"/>
                </a:lnTo>
                <a:lnTo>
                  <a:pt x="370" y="587"/>
                </a:lnTo>
                <a:lnTo>
                  <a:pt x="371" y="587"/>
                </a:lnTo>
                <a:lnTo>
                  <a:pt x="373" y="587"/>
                </a:lnTo>
                <a:lnTo>
                  <a:pt x="373" y="589"/>
                </a:lnTo>
                <a:lnTo>
                  <a:pt x="373" y="590"/>
                </a:lnTo>
                <a:lnTo>
                  <a:pt x="375" y="590"/>
                </a:lnTo>
                <a:lnTo>
                  <a:pt x="375" y="592"/>
                </a:lnTo>
                <a:lnTo>
                  <a:pt x="376" y="593"/>
                </a:lnTo>
                <a:lnTo>
                  <a:pt x="378" y="593"/>
                </a:lnTo>
                <a:lnTo>
                  <a:pt x="379" y="593"/>
                </a:lnTo>
                <a:lnTo>
                  <a:pt x="381" y="593"/>
                </a:lnTo>
                <a:lnTo>
                  <a:pt x="379" y="593"/>
                </a:lnTo>
                <a:lnTo>
                  <a:pt x="379" y="592"/>
                </a:lnTo>
                <a:lnTo>
                  <a:pt x="378" y="592"/>
                </a:lnTo>
                <a:lnTo>
                  <a:pt x="379" y="592"/>
                </a:lnTo>
                <a:lnTo>
                  <a:pt x="379" y="590"/>
                </a:lnTo>
                <a:lnTo>
                  <a:pt x="378" y="590"/>
                </a:lnTo>
                <a:lnTo>
                  <a:pt x="378" y="592"/>
                </a:lnTo>
                <a:lnTo>
                  <a:pt x="378" y="590"/>
                </a:lnTo>
                <a:lnTo>
                  <a:pt x="379" y="590"/>
                </a:lnTo>
                <a:lnTo>
                  <a:pt x="379" y="592"/>
                </a:lnTo>
                <a:lnTo>
                  <a:pt x="381" y="592"/>
                </a:lnTo>
                <a:lnTo>
                  <a:pt x="383" y="592"/>
                </a:lnTo>
                <a:lnTo>
                  <a:pt x="381" y="592"/>
                </a:lnTo>
                <a:lnTo>
                  <a:pt x="381" y="590"/>
                </a:lnTo>
                <a:lnTo>
                  <a:pt x="379" y="590"/>
                </a:lnTo>
                <a:lnTo>
                  <a:pt x="378" y="590"/>
                </a:lnTo>
                <a:lnTo>
                  <a:pt x="378" y="589"/>
                </a:lnTo>
                <a:lnTo>
                  <a:pt x="378" y="587"/>
                </a:lnTo>
                <a:lnTo>
                  <a:pt x="376" y="587"/>
                </a:lnTo>
                <a:lnTo>
                  <a:pt x="376" y="585"/>
                </a:lnTo>
                <a:lnTo>
                  <a:pt x="376" y="584"/>
                </a:lnTo>
                <a:lnTo>
                  <a:pt x="375" y="584"/>
                </a:lnTo>
                <a:lnTo>
                  <a:pt x="373" y="584"/>
                </a:lnTo>
                <a:lnTo>
                  <a:pt x="373" y="582"/>
                </a:lnTo>
                <a:lnTo>
                  <a:pt x="371" y="582"/>
                </a:lnTo>
                <a:lnTo>
                  <a:pt x="371" y="584"/>
                </a:lnTo>
                <a:lnTo>
                  <a:pt x="371" y="582"/>
                </a:lnTo>
                <a:lnTo>
                  <a:pt x="370" y="582"/>
                </a:lnTo>
                <a:lnTo>
                  <a:pt x="368" y="582"/>
                </a:lnTo>
                <a:lnTo>
                  <a:pt x="367" y="582"/>
                </a:lnTo>
                <a:lnTo>
                  <a:pt x="367" y="584"/>
                </a:lnTo>
                <a:lnTo>
                  <a:pt x="365" y="584"/>
                </a:lnTo>
                <a:lnTo>
                  <a:pt x="363" y="584"/>
                </a:lnTo>
                <a:lnTo>
                  <a:pt x="363" y="585"/>
                </a:lnTo>
                <a:lnTo>
                  <a:pt x="362" y="585"/>
                </a:lnTo>
                <a:lnTo>
                  <a:pt x="362" y="587"/>
                </a:lnTo>
                <a:lnTo>
                  <a:pt x="360" y="587"/>
                </a:lnTo>
                <a:lnTo>
                  <a:pt x="359" y="587"/>
                </a:lnTo>
                <a:lnTo>
                  <a:pt x="357" y="587"/>
                </a:lnTo>
                <a:lnTo>
                  <a:pt x="355" y="587"/>
                </a:lnTo>
                <a:lnTo>
                  <a:pt x="354" y="587"/>
                </a:lnTo>
                <a:lnTo>
                  <a:pt x="352" y="587"/>
                </a:lnTo>
                <a:lnTo>
                  <a:pt x="351" y="587"/>
                </a:lnTo>
                <a:lnTo>
                  <a:pt x="349" y="587"/>
                </a:lnTo>
                <a:lnTo>
                  <a:pt x="347" y="587"/>
                </a:lnTo>
                <a:lnTo>
                  <a:pt x="347" y="589"/>
                </a:lnTo>
                <a:lnTo>
                  <a:pt x="346" y="589"/>
                </a:lnTo>
                <a:lnTo>
                  <a:pt x="346" y="587"/>
                </a:lnTo>
                <a:lnTo>
                  <a:pt x="346" y="589"/>
                </a:lnTo>
                <a:lnTo>
                  <a:pt x="344" y="589"/>
                </a:lnTo>
                <a:lnTo>
                  <a:pt x="344" y="590"/>
                </a:lnTo>
                <a:lnTo>
                  <a:pt x="343" y="590"/>
                </a:lnTo>
                <a:lnTo>
                  <a:pt x="343" y="592"/>
                </a:lnTo>
                <a:lnTo>
                  <a:pt x="341" y="590"/>
                </a:lnTo>
                <a:lnTo>
                  <a:pt x="341" y="589"/>
                </a:lnTo>
                <a:lnTo>
                  <a:pt x="341" y="587"/>
                </a:lnTo>
                <a:lnTo>
                  <a:pt x="339" y="587"/>
                </a:lnTo>
                <a:lnTo>
                  <a:pt x="339" y="585"/>
                </a:lnTo>
                <a:lnTo>
                  <a:pt x="339" y="584"/>
                </a:lnTo>
                <a:lnTo>
                  <a:pt x="338" y="584"/>
                </a:lnTo>
                <a:lnTo>
                  <a:pt x="338" y="582"/>
                </a:lnTo>
                <a:lnTo>
                  <a:pt x="338" y="581"/>
                </a:lnTo>
                <a:lnTo>
                  <a:pt x="338" y="579"/>
                </a:lnTo>
                <a:lnTo>
                  <a:pt x="338" y="577"/>
                </a:lnTo>
                <a:lnTo>
                  <a:pt x="338" y="576"/>
                </a:lnTo>
                <a:lnTo>
                  <a:pt x="339" y="576"/>
                </a:lnTo>
                <a:lnTo>
                  <a:pt x="339" y="574"/>
                </a:lnTo>
                <a:lnTo>
                  <a:pt x="341" y="574"/>
                </a:lnTo>
                <a:lnTo>
                  <a:pt x="341" y="573"/>
                </a:lnTo>
                <a:lnTo>
                  <a:pt x="343" y="573"/>
                </a:lnTo>
                <a:lnTo>
                  <a:pt x="344" y="573"/>
                </a:lnTo>
                <a:lnTo>
                  <a:pt x="346" y="573"/>
                </a:lnTo>
                <a:lnTo>
                  <a:pt x="346" y="574"/>
                </a:lnTo>
                <a:lnTo>
                  <a:pt x="347" y="574"/>
                </a:lnTo>
                <a:lnTo>
                  <a:pt x="349" y="574"/>
                </a:lnTo>
                <a:lnTo>
                  <a:pt x="351" y="574"/>
                </a:lnTo>
                <a:lnTo>
                  <a:pt x="352" y="574"/>
                </a:lnTo>
                <a:lnTo>
                  <a:pt x="354" y="574"/>
                </a:lnTo>
                <a:lnTo>
                  <a:pt x="355" y="574"/>
                </a:lnTo>
                <a:lnTo>
                  <a:pt x="355" y="573"/>
                </a:lnTo>
                <a:lnTo>
                  <a:pt x="357" y="573"/>
                </a:lnTo>
                <a:lnTo>
                  <a:pt x="357" y="571"/>
                </a:lnTo>
                <a:lnTo>
                  <a:pt x="359" y="571"/>
                </a:lnTo>
                <a:lnTo>
                  <a:pt x="360" y="569"/>
                </a:lnTo>
                <a:lnTo>
                  <a:pt x="362" y="571"/>
                </a:lnTo>
                <a:lnTo>
                  <a:pt x="362" y="569"/>
                </a:lnTo>
                <a:lnTo>
                  <a:pt x="363" y="569"/>
                </a:lnTo>
                <a:lnTo>
                  <a:pt x="363" y="568"/>
                </a:lnTo>
                <a:lnTo>
                  <a:pt x="363" y="566"/>
                </a:lnTo>
                <a:lnTo>
                  <a:pt x="365" y="566"/>
                </a:lnTo>
                <a:lnTo>
                  <a:pt x="365" y="565"/>
                </a:lnTo>
                <a:lnTo>
                  <a:pt x="363" y="565"/>
                </a:lnTo>
                <a:lnTo>
                  <a:pt x="363" y="563"/>
                </a:lnTo>
                <a:lnTo>
                  <a:pt x="363" y="565"/>
                </a:lnTo>
                <a:lnTo>
                  <a:pt x="362" y="565"/>
                </a:lnTo>
                <a:lnTo>
                  <a:pt x="362" y="563"/>
                </a:lnTo>
                <a:lnTo>
                  <a:pt x="362" y="565"/>
                </a:lnTo>
                <a:lnTo>
                  <a:pt x="360" y="565"/>
                </a:lnTo>
                <a:lnTo>
                  <a:pt x="359" y="565"/>
                </a:lnTo>
                <a:lnTo>
                  <a:pt x="359" y="566"/>
                </a:lnTo>
                <a:lnTo>
                  <a:pt x="357" y="566"/>
                </a:lnTo>
                <a:lnTo>
                  <a:pt x="357" y="568"/>
                </a:lnTo>
                <a:lnTo>
                  <a:pt x="355" y="568"/>
                </a:lnTo>
                <a:lnTo>
                  <a:pt x="355" y="569"/>
                </a:lnTo>
                <a:lnTo>
                  <a:pt x="354" y="569"/>
                </a:lnTo>
                <a:lnTo>
                  <a:pt x="352" y="569"/>
                </a:lnTo>
                <a:lnTo>
                  <a:pt x="352" y="571"/>
                </a:lnTo>
                <a:lnTo>
                  <a:pt x="351" y="571"/>
                </a:lnTo>
                <a:lnTo>
                  <a:pt x="349" y="571"/>
                </a:lnTo>
                <a:lnTo>
                  <a:pt x="347" y="571"/>
                </a:lnTo>
                <a:lnTo>
                  <a:pt x="347" y="569"/>
                </a:lnTo>
                <a:lnTo>
                  <a:pt x="346" y="569"/>
                </a:lnTo>
                <a:lnTo>
                  <a:pt x="344" y="569"/>
                </a:lnTo>
                <a:lnTo>
                  <a:pt x="343" y="569"/>
                </a:lnTo>
                <a:lnTo>
                  <a:pt x="341" y="569"/>
                </a:lnTo>
                <a:lnTo>
                  <a:pt x="339" y="569"/>
                </a:lnTo>
                <a:lnTo>
                  <a:pt x="339" y="571"/>
                </a:lnTo>
                <a:lnTo>
                  <a:pt x="338" y="571"/>
                </a:lnTo>
                <a:lnTo>
                  <a:pt x="336" y="571"/>
                </a:lnTo>
                <a:lnTo>
                  <a:pt x="336" y="573"/>
                </a:lnTo>
                <a:lnTo>
                  <a:pt x="335" y="571"/>
                </a:lnTo>
                <a:lnTo>
                  <a:pt x="335" y="569"/>
                </a:lnTo>
                <a:lnTo>
                  <a:pt x="335" y="568"/>
                </a:lnTo>
                <a:lnTo>
                  <a:pt x="333" y="568"/>
                </a:lnTo>
                <a:lnTo>
                  <a:pt x="333" y="566"/>
                </a:lnTo>
                <a:lnTo>
                  <a:pt x="331" y="565"/>
                </a:lnTo>
                <a:lnTo>
                  <a:pt x="331" y="563"/>
                </a:lnTo>
                <a:lnTo>
                  <a:pt x="331" y="561"/>
                </a:lnTo>
                <a:lnTo>
                  <a:pt x="330" y="560"/>
                </a:lnTo>
                <a:lnTo>
                  <a:pt x="328" y="558"/>
                </a:lnTo>
                <a:lnTo>
                  <a:pt x="328" y="557"/>
                </a:lnTo>
                <a:lnTo>
                  <a:pt x="327" y="557"/>
                </a:lnTo>
                <a:lnTo>
                  <a:pt x="327" y="555"/>
                </a:lnTo>
                <a:lnTo>
                  <a:pt x="325" y="555"/>
                </a:lnTo>
                <a:lnTo>
                  <a:pt x="323" y="555"/>
                </a:lnTo>
                <a:lnTo>
                  <a:pt x="323" y="553"/>
                </a:lnTo>
                <a:lnTo>
                  <a:pt x="322" y="553"/>
                </a:lnTo>
                <a:lnTo>
                  <a:pt x="322" y="552"/>
                </a:lnTo>
                <a:lnTo>
                  <a:pt x="320" y="552"/>
                </a:lnTo>
                <a:lnTo>
                  <a:pt x="320" y="550"/>
                </a:lnTo>
                <a:lnTo>
                  <a:pt x="320" y="549"/>
                </a:lnTo>
                <a:lnTo>
                  <a:pt x="319" y="549"/>
                </a:lnTo>
                <a:lnTo>
                  <a:pt x="319" y="547"/>
                </a:lnTo>
                <a:lnTo>
                  <a:pt x="317" y="547"/>
                </a:lnTo>
                <a:lnTo>
                  <a:pt x="317" y="545"/>
                </a:lnTo>
                <a:lnTo>
                  <a:pt x="317" y="544"/>
                </a:lnTo>
                <a:lnTo>
                  <a:pt x="315" y="542"/>
                </a:lnTo>
                <a:lnTo>
                  <a:pt x="315" y="541"/>
                </a:lnTo>
                <a:lnTo>
                  <a:pt x="315" y="539"/>
                </a:lnTo>
                <a:lnTo>
                  <a:pt x="315" y="537"/>
                </a:lnTo>
                <a:lnTo>
                  <a:pt x="314" y="536"/>
                </a:lnTo>
                <a:lnTo>
                  <a:pt x="314" y="534"/>
                </a:lnTo>
                <a:lnTo>
                  <a:pt x="314" y="533"/>
                </a:lnTo>
                <a:lnTo>
                  <a:pt x="312" y="533"/>
                </a:lnTo>
                <a:lnTo>
                  <a:pt x="312" y="531"/>
                </a:lnTo>
                <a:lnTo>
                  <a:pt x="314" y="529"/>
                </a:lnTo>
                <a:lnTo>
                  <a:pt x="314" y="528"/>
                </a:lnTo>
                <a:lnTo>
                  <a:pt x="312" y="528"/>
                </a:lnTo>
                <a:lnTo>
                  <a:pt x="312" y="529"/>
                </a:lnTo>
                <a:lnTo>
                  <a:pt x="311" y="529"/>
                </a:lnTo>
                <a:lnTo>
                  <a:pt x="311" y="528"/>
                </a:lnTo>
                <a:lnTo>
                  <a:pt x="309" y="526"/>
                </a:lnTo>
                <a:lnTo>
                  <a:pt x="309" y="525"/>
                </a:lnTo>
                <a:lnTo>
                  <a:pt x="309" y="523"/>
                </a:lnTo>
                <a:lnTo>
                  <a:pt x="309" y="521"/>
                </a:lnTo>
                <a:lnTo>
                  <a:pt x="307" y="520"/>
                </a:lnTo>
                <a:lnTo>
                  <a:pt x="307" y="518"/>
                </a:lnTo>
                <a:lnTo>
                  <a:pt x="307" y="517"/>
                </a:lnTo>
                <a:lnTo>
                  <a:pt x="306" y="517"/>
                </a:lnTo>
                <a:lnTo>
                  <a:pt x="306" y="518"/>
                </a:lnTo>
                <a:lnTo>
                  <a:pt x="307" y="518"/>
                </a:lnTo>
                <a:lnTo>
                  <a:pt x="307" y="520"/>
                </a:lnTo>
                <a:lnTo>
                  <a:pt x="306" y="520"/>
                </a:lnTo>
                <a:lnTo>
                  <a:pt x="306" y="521"/>
                </a:lnTo>
                <a:lnTo>
                  <a:pt x="306" y="523"/>
                </a:lnTo>
                <a:lnTo>
                  <a:pt x="307" y="525"/>
                </a:lnTo>
                <a:lnTo>
                  <a:pt x="307" y="526"/>
                </a:lnTo>
                <a:lnTo>
                  <a:pt x="307" y="528"/>
                </a:lnTo>
                <a:lnTo>
                  <a:pt x="309" y="528"/>
                </a:lnTo>
                <a:lnTo>
                  <a:pt x="309" y="529"/>
                </a:lnTo>
                <a:lnTo>
                  <a:pt x="309" y="531"/>
                </a:lnTo>
                <a:lnTo>
                  <a:pt x="309" y="533"/>
                </a:lnTo>
                <a:lnTo>
                  <a:pt x="309" y="534"/>
                </a:lnTo>
                <a:lnTo>
                  <a:pt x="309" y="536"/>
                </a:lnTo>
                <a:lnTo>
                  <a:pt x="311" y="536"/>
                </a:lnTo>
                <a:lnTo>
                  <a:pt x="311" y="537"/>
                </a:lnTo>
                <a:lnTo>
                  <a:pt x="312" y="537"/>
                </a:lnTo>
                <a:lnTo>
                  <a:pt x="312" y="539"/>
                </a:lnTo>
                <a:lnTo>
                  <a:pt x="312" y="541"/>
                </a:lnTo>
                <a:lnTo>
                  <a:pt x="312" y="542"/>
                </a:lnTo>
                <a:lnTo>
                  <a:pt x="314" y="544"/>
                </a:lnTo>
                <a:lnTo>
                  <a:pt x="314" y="545"/>
                </a:lnTo>
                <a:lnTo>
                  <a:pt x="314" y="547"/>
                </a:lnTo>
                <a:lnTo>
                  <a:pt x="314" y="549"/>
                </a:lnTo>
                <a:lnTo>
                  <a:pt x="314" y="547"/>
                </a:lnTo>
                <a:lnTo>
                  <a:pt x="312" y="547"/>
                </a:lnTo>
                <a:lnTo>
                  <a:pt x="311" y="547"/>
                </a:lnTo>
                <a:lnTo>
                  <a:pt x="309" y="547"/>
                </a:lnTo>
                <a:lnTo>
                  <a:pt x="309" y="545"/>
                </a:lnTo>
                <a:lnTo>
                  <a:pt x="307" y="545"/>
                </a:lnTo>
                <a:lnTo>
                  <a:pt x="306" y="545"/>
                </a:lnTo>
                <a:lnTo>
                  <a:pt x="304" y="545"/>
                </a:lnTo>
                <a:lnTo>
                  <a:pt x="304" y="544"/>
                </a:lnTo>
                <a:lnTo>
                  <a:pt x="303" y="544"/>
                </a:lnTo>
                <a:lnTo>
                  <a:pt x="303" y="542"/>
                </a:lnTo>
                <a:lnTo>
                  <a:pt x="301" y="542"/>
                </a:lnTo>
                <a:lnTo>
                  <a:pt x="299" y="541"/>
                </a:lnTo>
                <a:lnTo>
                  <a:pt x="298" y="541"/>
                </a:lnTo>
                <a:lnTo>
                  <a:pt x="298" y="539"/>
                </a:lnTo>
                <a:lnTo>
                  <a:pt x="296" y="539"/>
                </a:lnTo>
                <a:lnTo>
                  <a:pt x="295" y="539"/>
                </a:lnTo>
                <a:lnTo>
                  <a:pt x="295" y="537"/>
                </a:lnTo>
                <a:lnTo>
                  <a:pt x="293" y="537"/>
                </a:lnTo>
                <a:lnTo>
                  <a:pt x="293" y="536"/>
                </a:lnTo>
                <a:lnTo>
                  <a:pt x="291" y="536"/>
                </a:lnTo>
                <a:lnTo>
                  <a:pt x="291" y="534"/>
                </a:lnTo>
                <a:lnTo>
                  <a:pt x="290" y="534"/>
                </a:lnTo>
                <a:lnTo>
                  <a:pt x="288" y="533"/>
                </a:lnTo>
                <a:lnTo>
                  <a:pt x="287" y="533"/>
                </a:lnTo>
                <a:lnTo>
                  <a:pt x="287" y="531"/>
                </a:lnTo>
                <a:lnTo>
                  <a:pt x="285" y="531"/>
                </a:lnTo>
                <a:lnTo>
                  <a:pt x="285" y="529"/>
                </a:lnTo>
                <a:lnTo>
                  <a:pt x="283" y="528"/>
                </a:lnTo>
                <a:lnTo>
                  <a:pt x="282" y="528"/>
                </a:lnTo>
                <a:lnTo>
                  <a:pt x="282" y="526"/>
                </a:lnTo>
                <a:lnTo>
                  <a:pt x="280" y="525"/>
                </a:lnTo>
                <a:lnTo>
                  <a:pt x="279" y="525"/>
                </a:lnTo>
                <a:lnTo>
                  <a:pt x="279" y="523"/>
                </a:lnTo>
                <a:lnTo>
                  <a:pt x="277" y="523"/>
                </a:lnTo>
                <a:lnTo>
                  <a:pt x="277" y="521"/>
                </a:lnTo>
                <a:lnTo>
                  <a:pt x="275" y="521"/>
                </a:lnTo>
                <a:lnTo>
                  <a:pt x="275" y="520"/>
                </a:lnTo>
                <a:lnTo>
                  <a:pt x="274" y="520"/>
                </a:lnTo>
                <a:lnTo>
                  <a:pt x="272" y="518"/>
                </a:lnTo>
                <a:lnTo>
                  <a:pt x="271" y="517"/>
                </a:lnTo>
                <a:lnTo>
                  <a:pt x="271" y="515"/>
                </a:lnTo>
                <a:lnTo>
                  <a:pt x="269" y="515"/>
                </a:lnTo>
                <a:lnTo>
                  <a:pt x="267" y="513"/>
                </a:lnTo>
                <a:lnTo>
                  <a:pt x="267" y="512"/>
                </a:lnTo>
                <a:lnTo>
                  <a:pt x="266" y="512"/>
                </a:lnTo>
                <a:lnTo>
                  <a:pt x="267" y="512"/>
                </a:lnTo>
                <a:lnTo>
                  <a:pt x="266" y="512"/>
                </a:lnTo>
                <a:lnTo>
                  <a:pt x="266" y="510"/>
                </a:lnTo>
                <a:lnTo>
                  <a:pt x="264" y="510"/>
                </a:lnTo>
                <a:lnTo>
                  <a:pt x="264" y="509"/>
                </a:lnTo>
                <a:lnTo>
                  <a:pt x="263" y="509"/>
                </a:lnTo>
                <a:lnTo>
                  <a:pt x="261" y="509"/>
                </a:lnTo>
                <a:lnTo>
                  <a:pt x="261" y="507"/>
                </a:lnTo>
                <a:lnTo>
                  <a:pt x="259" y="507"/>
                </a:lnTo>
                <a:lnTo>
                  <a:pt x="259" y="505"/>
                </a:lnTo>
                <a:lnTo>
                  <a:pt x="259" y="504"/>
                </a:lnTo>
                <a:lnTo>
                  <a:pt x="258" y="504"/>
                </a:lnTo>
                <a:lnTo>
                  <a:pt x="258" y="502"/>
                </a:lnTo>
                <a:lnTo>
                  <a:pt x="258" y="501"/>
                </a:lnTo>
                <a:lnTo>
                  <a:pt x="258" y="499"/>
                </a:lnTo>
                <a:lnTo>
                  <a:pt x="256" y="499"/>
                </a:lnTo>
                <a:lnTo>
                  <a:pt x="256" y="497"/>
                </a:lnTo>
                <a:lnTo>
                  <a:pt x="255" y="497"/>
                </a:lnTo>
                <a:lnTo>
                  <a:pt x="255" y="496"/>
                </a:lnTo>
                <a:lnTo>
                  <a:pt x="253" y="496"/>
                </a:lnTo>
                <a:lnTo>
                  <a:pt x="253" y="494"/>
                </a:lnTo>
                <a:lnTo>
                  <a:pt x="251" y="493"/>
                </a:lnTo>
                <a:lnTo>
                  <a:pt x="251" y="491"/>
                </a:lnTo>
                <a:lnTo>
                  <a:pt x="251" y="489"/>
                </a:lnTo>
                <a:lnTo>
                  <a:pt x="250" y="489"/>
                </a:lnTo>
                <a:lnTo>
                  <a:pt x="250" y="488"/>
                </a:lnTo>
                <a:lnTo>
                  <a:pt x="251" y="486"/>
                </a:lnTo>
                <a:lnTo>
                  <a:pt x="251" y="485"/>
                </a:lnTo>
                <a:lnTo>
                  <a:pt x="250" y="485"/>
                </a:lnTo>
                <a:lnTo>
                  <a:pt x="250" y="483"/>
                </a:lnTo>
                <a:lnTo>
                  <a:pt x="250" y="481"/>
                </a:lnTo>
                <a:lnTo>
                  <a:pt x="250" y="480"/>
                </a:lnTo>
                <a:lnTo>
                  <a:pt x="250" y="478"/>
                </a:lnTo>
                <a:lnTo>
                  <a:pt x="250" y="477"/>
                </a:lnTo>
                <a:lnTo>
                  <a:pt x="251" y="477"/>
                </a:lnTo>
                <a:lnTo>
                  <a:pt x="250" y="477"/>
                </a:lnTo>
                <a:lnTo>
                  <a:pt x="250" y="475"/>
                </a:lnTo>
                <a:lnTo>
                  <a:pt x="250" y="473"/>
                </a:lnTo>
                <a:lnTo>
                  <a:pt x="251" y="473"/>
                </a:lnTo>
                <a:lnTo>
                  <a:pt x="250" y="472"/>
                </a:lnTo>
                <a:lnTo>
                  <a:pt x="250" y="470"/>
                </a:lnTo>
                <a:lnTo>
                  <a:pt x="251" y="470"/>
                </a:lnTo>
                <a:lnTo>
                  <a:pt x="253" y="469"/>
                </a:lnTo>
                <a:lnTo>
                  <a:pt x="255" y="469"/>
                </a:lnTo>
                <a:lnTo>
                  <a:pt x="256" y="467"/>
                </a:lnTo>
                <a:lnTo>
                  <a:pt x="256" y="465"/>
                </a:lnTo>
                <a:lnTo>
                  <a:pt x="258" y="465"/>
                </a:lnTo>
                <a:lnTo>
                  <a:pt x="259" y="465"/>
                </a:lnTo>
                <a:lnTo>
                  <a:pt x="261" y="465"/>
                </a:lnTo>
                <a:lnTo>
                  <a:pt x="261" y="464"/>
                </a:lnTo>
                <a:lnTo>
                  <a:pt x="259" y="464"/>
                </a:lnTo>
                <a:lnTo>
                  <a:pt x="258" y="464"/>
                </a:lnTo>
                <a:lnTo>
                  <a:pt x="256" y="464"/>
                </a:lnTo>
                <a:lnTo>
                  <a:pt x="255" y="464"/>
                </a:lnTo>
                <a:lnTo>
                  <a:pt x="253" y="465"/>
                </a:lnTo>
                <a:lnTo>
                  <a:pt x="251" y="465"/>
                </a:lnTo>
                <a:lnTo>
                  <a:pt x="250" y="467"/>
                </a:lnTo>
                <a:lnTo>
                  <a:pt x="250" y="465"/>
                </a:lnTo>
                <a:lnTo>
                  <a:pt x="250" y="464"/>
                </a:lnTo>
                <a:lnTo>
                  <a:pt x="250" y="462"/>
                </a:lnTo>
                <a:lnTo>
                  <a:pt x="250" y="461"/>
                </a:lnTo>
                <a:lnTo>
                  <a:pt x="250" y="459"/>
                </a:lnTo>
                <a:lnTo>
                  <a:pt x="251" y="459"/>
                </a:lnTo>
                <a:lnTo>
                  <a:pt x="251" y="457"/>
                </a:lnTo>
                <a:lnTo>
                  <a:pt x="251" y="456"/>
                </a:lnTo>
                <a:lnTo>
                  <a:pt x="251" y="454"/>
                </a:lnTo>
                <a:lnTo>
                  <a:pt x="251" y="453"/>
                </a:lnTo>
                <a:lnTo>
                  <a:pt x="251" y="451"/>
                </a:lnTo>
                <a:lnTo>
                  <a:pt x="250" y="451"/>
                </a:lnTo>
                <a:lnTo>
                  <a:pt x="250" y="449"/>
                </a:lnTo>
                <a:lnTo>
                  <a:pt x="251" y="448"/>
                </a:lnTo>
                <a:lnTo>
                  <a:pt x="251" y="446"/>
                </a:lnTo>
                <a:lnTo>
                  <a:pt x="251" y="445"/>
                </a:lnTo>
                <a:lnTo>
                  <a:pt x="251" y="443"/>
                </a:lnTo>
                <a:lnTo>
                  <a:pt x="251" y="441"/>
                </a:lnTo>
                <a:lnTo>
                  <a:pt x="250" y="441"/>
                </a:lnTo>
                <a:lnTo>
                  <a:pt x="250" y="440"/>
                </a:lnTo>
                <a:lnTo>
                  <a:pt x="248" y="440"/>
                </a:lnTo>
                <a:lnTo>
                  <a:pt x="248" y="438"/>
                </a:lnTo>
                <a:lnTo>
                  <a:pt x="248" y="437"/>
                </a:lnTo>
                <a:lnTo>
                  <a:pt x="247" y="437"/>
                </a:lnTo>
                <a:lnTo>
                  <a:pt x="247" y="435"/>
                </a:lnTo>
                <a:lnTo>
                  <a:pt x="247" y="433"/>
                </a:lnTo>
                <a:lnTo>
                  <a:pt x="245" y="433"/>
                </a:lnTo>
                <a:lnTo>
                  <a:pt x="245" y="432"/>
                </a:lnTo>
                <a:lnTo>
                  <a:pt x="247" y="432"/>
                </a:lnTo>
                <a:lnTo>
                  <a:pt x="248" y="430"/>
                </a:lnTo>
                <a:lnTo>
                  <a:pt x="248" y="429"/>
                </a:lnTo>
                <a:lnTo>
                  <a:pt x="250" y="429"/>
                </a:lnTo>
                <a:lnTo>
                  <a:pt x="250" y="427"/>
                </a:lnTo>
                <a:lnTo>
                  <a:pt x="251" y="427"/>
                </a:lnTo>
                <a:lnTo>
                  <a:pt x="251" y="425"/>
                </a:lnTo>
                <a:lnTo>
                  <a:pt x="253" y="425"/>
                </a:lnTo>
                <a:lnTo>
                  <a:pt x="253" y="424"/>
                </a:lnTo>
                <a:lnTo>
                  <a:pt x="255" y="422"/>
                </a:lnTo>
                <a:lnTo>
                  <a:pt x="255" y="421"/>
                </a:lnTo>
                <a:lnTo>
                  <a:pt x="255" y="419"/>
                </a:lnTo>
                <a:lnTo>
                  <a:pt x="255" y="417"/>
                </a:lnTo>
                <a:lnTo>
                  <a:pt x="255" y="416"/>
                </a:lnTo>
                <a:lnTo>
                  <a:pt x="256" y="416"/>
                </a:lnTo>
                <a:lnTo>
                  <a:pt x="258" y="416"/>
                </a:lnTo>
                <a:lnTo>
                  <a:pt x="259" y="416"/>
                </a:lnTo>
                <a:lnTo>
                  <a:pt x="261" y="416"/>
                </a:lnTo>
                <a:lnTo>
                  <a:pt x="263" y="416"/>
                </a:lnTo>
                <a:lnTo>
                  <a:pt x="264" y="416"/>
                </a:lnTo>
                <a:lnTo>
                  <a:pt x="264" y="414"/>
                </a:lnTo>
                <a:lnTo>
                  <a:pt x="264" y="413"/>
                </a:lnTo>
                <a:lnTo>
                  <a:pt x="263" y="413"/>
                </a:lnTo>
                <a:lnTo>
                  <a:pt x="263" y="411"/>
                </a:lnTo>
                <a:lnTo>
                  <a:pt x="261" y="411"/>
                </a:lnTo>
                <a:lnTo>
                  <a:pt x="259" y="411"/>
                </a:lnTo>
                <a:lnTo>
                  <a:pt x="258" y="411"/>
                </a:lnTo>
                <a:lnTo>
                  <a:pt x="256" y="409"/>
                </a:lnTo>
                <a:lnTo>
                  <a:pt x="256" y="411"/>
                </a:lnTo>
                <a:lnTo>
                  <a:pt x="256" y="409"/>
                </a:lnTo>
                <a:lnTo>
                  <a:pt x="255" y="409"/>
                </a:lnTo>
                <a:lnTo>
                  <a:pt x="253" y="409"/>
                </a:lnTo>
                <a:lnTo>
                  <a:pt x="253" y="411"/>
                </a:lnTo>
                <a:lnTo>
                  <a:pt x="251" y="411"/>
                </a:lnTo>
                <a:lnTo>
                  <a:pt x="251" y="413"/>
                </a:lnTo>
                <a:lnTo>
                  <a:pt x="250" y="413"/>
                </a:lnTo>
                <a:lnTo>
                  <a:pt x="248" y="413"/>
                </a:lnTo>
                <a:lnTo>
                  <a:pt x="248" y="414"/>
                </a:lnTo>
                <a:lnTo>
                  <a:pt x="247" y="414"/>
                </a:lnTo>
                <a:lnTo>
                  <a:pt x="247" y="416"/>
                </a:lnTo>
                <a:lnTo>
                  <a:pt x="247" y="417"/>
                </a:lnTo>
                <a:lnTo>
                  <a:pt x="247" y="419"/>
                </a:lnTo>
                <a:lnTo>
                  <a:pt x="245" y="419"/>
                </a:lnTo>
                <a:lnTo>
                  <a:pt x="245" y="421"/>
                </a:lnTo>
                <a:lnTo>
                  <a:pt x="245" y="422"/>
                </a:lnTo>
                <a:lnTo>
                  <a:pt x="243" y="422"/>
                </a:lnTo>
                <a:lnTo>
                  <a:pt x="243" y="424"/>
                </a:lnTo>
                <a:lnTo>
                  <a:pt x="243" y="425"/>
                </a:lnTo>
                <a:lnTo>
                  <a:pt x="242" y="425"/>
                </a:lnTo>
                <a:lnTo>
                  <a:pt x="240" y="425"/>
                </a:lnTo>
                <a:lnTo>
                  <a:pt x="240" y="424"/>
                </a:lnTo>
                <a:lnTo>
                  <a:pt x="239" y="424"/>
                </a:lnTo>
                <a:lnTo>
                  <a:pt x="239" y="422"/>
                </a:lnTo>
                <a:lnTo>
                  <a:pt x="237" y="422"/>
                </a:lnTo>
                <a:lnTo>
                  <a:pt x="237" y="421"/>
                </a:lnTo>
                <a:lnTo>
                  <a:pt x="235" y="419"/>
                </a:lnTo>
                <a:lnTo>
                  <a:pt x="234" y="419"/>
                </a:lnTo>
                <a:lnTo>
                  <a:pt x="234" y="417"/>
                </a:lnTo>
                <a:lnTo>
                  <a:pt x="232" y="416"/>
                </a:lnTo>
                <a:lnTo>
                  <a:pt x="232" y="414"/>
                </a:lnTo>
                <a:lnTo>
                  <a:pt x="232" y="413"/>
                </a:lnTo>
                <a:lnTo>
                  <a:pt x="231" y="413"/>
                </a:lnTo>
                <a:lnTo>
                  <a:pt x="231" y="411"/>
                </a:lnTo>
                <a:lnTo>
                  <a:pt x="231" y="409"/>
                </a:lnTo>
                <a:lnTo>
                  <a:pt x="229" y="409"/>
                </a:lnTo>
                <a:lnTo>
                  <a:pt x="229" y="408"/>
                </a:lnTo>
                <a:lnTo>
                  <a:pt x="229" y="406"/>
                </a:lnTo>
                <a:lnTo>
                  <a:pt x="231" y="406"/>
                </a:lnTo>
                <a:lnTo>
                  <a:pt x="229" y="406"/>
                </a:lnTo>
                <a:lnTo>
                  <a:pt x="229" y="405"/>
                </a:lnTo>
                <a:lnTo>
                  <a:pt x="227" y="405"/>
                </a:lnTo>
                <a:lnTo>
                  <a:pt x="226" y="405"/>
                </a:lnTo>
                <a:lnTo>
                  <a:pt x="226" y="403"/>
                </a:lnTo>
                <a:lnTo>
                  <a:pt x="226" y="401"/>
                </a:lnTo>
                <a:lnTo>
                  <a:pt x="227" y="403"/>
                </a:lnTo>
                <a:lnTo>
                  <a:pt x="227" y="401"/>
                </a:lnTo>
                <a:lnTo>
                  <a:pt x="227" y="400"/>
                </a:lnTo>
                <a:lnTo>
                  <a:pt x="227" y="398"/>
                </a:lnTo>
                <a:lnTo>
                  <a:pt x="229" y="397"/>
                </a:lnTo>
                <a:lnTo>
                  <a:pt x="229" y="395"/>
                </a:lnTo>
                <a:lnTo>
                  <a:pt x="227" y="395"/>
                </a:lnTo>
                <a:lnTo>
                  <a:pt x="227" y="393"/>
                </a:lnTo>
                <a:lnTo>
                  <a:pt x="227" y="392"/>
                </a:lnTo>
                <a:lnTo>
                  <a:pt x="227" y="390"/>
                </a:lnTo>
                <a:lnTo>
                  <a:pt x="227" y="389"/>
                </a:lnTo>
                <a:lnTo>
                  <a:pt x="227" y="387"/>
                </a:lnTo>
                <a:lnTo>
                  <a:pt x="229" y="387"/>
                </a:lnTo>
                <a:lnTo>
                  <a:pt x="229" y="385"/>
                </a:lnTo>
                <a:lnTo>
                  <a:pt x="231" y="385"/>
                </a:lnTo>
                <a:lnTo>
                  <a:pt x="231" y="384"/>
                </a:lnTo>
                <a:lnTo>
                  <a:pt x="229" y="384"/>
                </a:lnTo>
                <a:lnTo>
                  <a:pt x="227" y="385"/>
                </a:lnTo>
                <a:lnTo>
                  <a:pt x="227" y="384"/>
                </a:lnTo>
                <a:lnTo>
                  <a:pt x="226" y="384"/>
                </a:lnTo>
                <a:lnTo>
                  <a:pt x="224" y="384"/>
                </a:lnTo>
                <a:lnTo>
                  <a:pt x="223" y="384"/>
                </a:lnTo>
                <a:lnTo>
                  <a:pt x="223" y="382"/>
                </a:lnTo>
                <a:lnTo>
                  <a:pt x="223" y="381"/>
                </a:lnTo>
                <a:lnTo>
                  <a:pt x="224" y="379"/>
                </a:lnTo>
                <a:lnTo>
                  <a:pt x="226" y="379"/>
                </a:lnTo>
                <a:lnTo>
                  <a:pt x="226" y="377"/>
                </a:lnTo>
                <a:lnTo>
                  <a:pt x="227" y="377"/>
                </a:lnTo>
                <a:lnTo>
                  <a:pt x="229" y="377"/>
                </a:lnTo>
                <a:lnTo>
                  <a:pt x="231" y="377"/>
                </a:lnTo>
                <a:lnTo>
                  <a:pt x="231" y="379"/>
                </a:lnTo>
                <a:lnTo>
                  <a:pt x="232" y="379"/>
                </a:lnTo>
                <a:lnTo>
                  <a:pt x="234" y="379"/>
                </a:lnTo>
                <a:lnTo>
                  <a:pt x="234" y="381"/>
                </a:lnTo>
                <a:lnTo>
                  <a:pt x="234" y="382"/>
                </a:lnTo>
                <a:lnTo>
                  <a:pt x="235" y="382"/>
                </a:lnTo>
                <a:lnTo>
                  <a:pt x="235" y="381"/>
                </a:lnTo>
                <a:lnTo>
                  <a:pt x="237" y="381"/>
                </a:lnTo>
                <a:lnTo>
                  <a:pt x="237" y="382"/>
                </a:lnTo>
                <a:lnTo>
                  <a:pt x="239" y="382"/>
                </a:lnTo>
                <a:lnTo>
                  <a:pt x="239" y="384"/>
                </a:lnTo>
                <a:lnTo>
                  <a:pt x="239" y="385"/>
                </a:lnTo>
                <a:lnTo>
                  <a:pt x="240" y="385"/>
                </a:lnTo>
                <a:lnTo>
                  <a:pt x="242" y="385"/>
                </a:lnTo>
                <a:lnTo>
                  <a:pt x="243" y="385"/>
                </a:lnTo>
                <a:lnTo>
                  <a:pt x="245" y="385"/>
                </a:lnTo>
                <a:lnTo>
                  <a:pt x="245" y="387"/>
                </a:lnTo>
                <a:lnTo>
                  <a:pt x="247" y="387"/>
                </a:lnTo>
                <a:lnTo>
                  <a:pt x="247" y="385"/>
                </a:lnTo>
                <a:lnTo>
                  <a:pt x="247" y="387"/>
                </a:lnTo>
                <a:lnTo>
                  <a:pt x="247" y="385"/>
                </a:lnTo>
                <a:lnTo>
                  <a:pt x="248" y="387"/>
                </a:lnTo>
                <a:lnTo>
                  <a:pt x="250" y="387"/>
                </a:lnTo>
                <a:lnTo>
                  <a:pt x="251" y="387"/>
                </a:lnTo>
                <a:lnTo>
                  <a:pt x="251" y="385"/>
                </a:lnTo>
                <a:lnTo>
                  <a:pt x="251" y="387"/>
                </a:lnTo>
                <a:lnTo>
                  <a:pt x="253" y="387"/>
                </a:lnTo>
                <a:lnTo>
                  <a:pt x="255" y="387"/>
                </a:lnTo>
                <a:lnTo>
                  <a:pt x="256" y="387"/>
                </a:lnTo>
                <a:lnTo>
                  <a:pt x="256" y="385"/>
                </a:lnTo>
                <a:lnTo>
                  <a:pt x="256" y="384"/>
                </a:lnTo>
                <a:lnTo>
                  <a:pt x="258" y="384"/>
                </a:lnTo>
                <a:lnTo>
                  <a:pt x="259" y="382"/>
                </a:lnTo>
                <a:lnTo>
                  <a:pt x="261" y="382"/>
                </a:lnTo>
                <a:lnTo>
                  <a:pt x="261" y="381"/>
                </a:lnTo>
                <a:lnTo>
                  <a:pt x="261" y="379"/>
                </a:lnTo>
                <a:lnTo>
                  <a:pt x="263" y="379"/>
                </a:lnTo>
                <a:lnTo>
                  <a:pt x="263" y="377"/>
                </a:lnTo>
                <a:lnTo>
                  <a:pt x="263" y="376"/>
                </a:lnTo>
                <a:lnTo>
                  <a:pt x="264" y="376"/>
                </a:lnTo>
                <a:lnTo>
                  <a:pt x="264" y="374"/>
                </a:lnTo>
                <a:lnTo>
                  <a:pt x="266" y="374"/>
                </a:lnTo>
                <a:lnTo>
                  <a:pt x="266" y="373"/>
                </a:lnTo>
                <a:lnTo>
                  <a:pt x="267" y="373"/>
                </a:lnTo>
                <a:lnTo>
                  <a:pt x="267" y="371"/>
                </a:lnTo>
                <a:lnTo>
                  <a:pt x="269" y="371"/>
                </a:lnTo>
                <a:lnTo>
                  <a:pt x="269" y="369"/>
                </a:lnTo>
                <a:lnTo>
                  <a:pt x="269" y="368"/>
                </a:lnTo>
                <a:lnTo>
                  <a:pt x="271" y="368"/>
                </a:lnTo>
                <a:lnTo>
                  <a:pt x="271" y="369"/>
                </a:lnTo>
                <a:lnTo>
                  <a:pt x="272" y="369"/>
                </a:lnTo>
                <a:lnTo>
                  <a:pt x="272" y="371"/>
                </a:lnTo>
                <a:lnTo>
                  <a:pt x="274" y="373"/>
                </a:lnTo>
                <a:lnTo>
                  <a:pt x="274" y="374"/>
                </a:lnTo>
                <a:lnTo>
                  <a:pt x="275" y="374"/>
                </a:lnTo>
                <a:lnTo>
                  <a:pt x="275" y="376"/>
                </a:lnTo>
                <a:lnTo>
                  <a:pt x="275" y="377"/>
                </a:lnTo>
                <a:lnTo>
                  <a:pt x="275" y="379"/>
                </a:lnTo>
                <a:lnTo>
                  <a:pt x="275" y="381"/>
                </a:lnTo>
                <a:lnTo>
                  <a:pt x="277" y="381"/>
                </a:lnTo>
                <a:lnTo>
                  <a:pt x="277" y="382"/>
                </a:lnTo>
                <a:lnTo>
                  <a:pt x="277" y="384"/>
                </a:lnTo>
                <a:lnTo>
                  <a:pt x="279" y="384"/>
                </a:lnTo>
                <a:lnTo>
                  <a:pt x="279" y="385"/>
                </a:lnTo>
                <a:lnTo>
                  <a:pt x="279" y="387"/>
                </a:lnTo>
                <a:lnTo>
                  <a:pt x="279" y="389"/>
                </a:lnTo>
                <a:lnTo>
                  <a:pt x="280" y="389"/>
                </a:lnTo>
                <a:lnTo>
                  <a:pt x="280" y="390"/>
                </a:lnTo>
                <a:lnTo>
                  <a:pt x="282" y="390"/>
                </a:lnTo>
                <a:lnTo>
                  <a:pt x="282" y="392"/>
                </a:lnTo>
                <a:lnTo>
                  <a:pt x="282" y="393"/>
                </a:lnTo>
                <a:lnTo>
                  <a:pt x="282" y="395"/>
                </a:lnTo>
                <a:lnTo>
                  <a:pt x="282" y="397"/>
                </a:lnTo>
                <a:lnTo>
                  <a:pt x="283" y="397"/>
                </a:lnTo>
                <a:lnTo>
                  <a:pt x="283" y="398"/>
                </a:lnTo>
                <a:lnTo>
                  <a:pt x="283" y="400"/>
                </a:lnTo>
                <a:lnTo>
                  <a:pt x="283" y="401"/>
                </a:lnTo>
                <a:lnTo>
                  <a:pt x="283" y="403"/>
                </a:lnTo>
                <a:lnTo>
                  <a:pt x="283" y="405"/>
                </a:lnTo>
                <a:lnTo>
                  <a:pt x="283" y="406"/>
                </a:lnTo>
                <a:lnTo>
                  <a:pt x="285" y="406"/>
                </a:lnTo>
                <a:lnTo>
                  <a:pt x="285" y="405"/>
                </a:lnTo>
                <a:lnTo>
                  <a:pt x="287" y="405"/>
                </a:lnTo>
                <a:lnTo>
                  <a:pt x="287" y="406"/>
                </a:lnTo>
                <a:lnTo>
                  <a:pt x="287" y="408"/>
                </a:lnTo>
                <a:lnTo>
                  <a:pt x="288" y="406"/>
                </a:lnTo>
                <a:lnTo>
                  <a:pt x="290" y="406"/>
                </a:lnTo>
                <a:lnTo>
                  <a:pt x="291" y="406"/>
                </a:lnTo>
                <a:lnTo>
                  <a:pt x="293" y="406"/>
                </a:lnTo>
                <a:lnTo>
                  <a:pt x="293" y="405"/>
                </a:lnTo>
                <a:lnTo>
                  <a:pt x="293" y="406"/>
                </a:lnTo>
                <a:lnTo>
                  <a:pt x="295" y="406"/>
                </a:lnTo>
                <a:lnTo>
                  <a:pt x="295" y="408"/>
                </a:lnTo>
                <a:lnTo>
                  <a:pt x="296" y="408"/>
                </a:lnTo>
                <a:lnTo>
                  <a:pt x="296" y="409"/>
                </a:lnTo>
                <a:lnTo>
                  <a:pt x="298" y="409"/>
                </a:lnTo>
                <a:lnTo>
                  <a:pt x="298" y="411"/>
                </a:lnTo>
                <a:lnTo>
                  <a:pt x="299" y="411"/>
                </a:lnTo>
                <a:lnTo>
                  <a:pt x="299" y="413"/>
                </a:lnTo>
                <a:lnTo>
                  <a:pt x="301" y="413"/>
                </a:lnTo>
                <a:lnTo>
                  <a:pt x="301" y="414"/>
                </a:lnTo>
                <a:lnTo>
                  <a:pt x="301" y="416"/>
                </a:lnTo>
                <a:lnTo>
                  <a:pt x="303" y="417"/>
                </a:lnTo>
                <a:lnTo>
                  <a:pt x="303" y="419"/>
                </a:lnTo>
                <a:lnTo>
                  <a:pt x="304" y="421"/>
                </a:lnTo>
                <a:lnTo>
                  <a:pt x="304" y="422"/>
                </a:lnTo>
                <a:lnTo>
                  <a:pt x="306" y="424"/>
                </a:lnTo>
                <a:lnTo>
                  <a:pt x="306" y="425"/>
                </a:lnTo>
                <a:lnTo>
                  <a:pt x="306" y="424"/>
                </a:lnTo>
                <a:lnTo>
                  <a:pt x="307" y="424"/>
                </a:lnTo>
                <a:lnTo>
                  <a:pt x="307" y="422"/>
                </a:lnTo>
                <a:lnTo>
                  <a:pt x="307" y="421"/>
                </a:lnTo>
                <a:lnTo>
                  <a:pt x="307" y="419"/>
                </a:lnTo>
                <a:lnTo>
                  <a:pt x="307" y="417"/>
                </a:lnTo>
                <a:lnTo>
                  <a:pt x="306" y="417"/>
                </a:lnTo>
                <a:lnTo>
                  <a:pt x="306" y="416"/>
                </a:lnTo>
                <a:lnTo>
                  <a:pt x="304" y="416"/>
                </a:lnTo>
                <a:lnTo>
                  <a:pt x="304" y="414"/>
                </a:lnTo>
                <a:lnTo>
                  <a:pt x="303" y="414"/>
                </a:lnTo>
                <a:lnTo>
                  <a:pt x="303" y="413"/>
                </a:lnTo>
                <a:lnTo>
                  <a:pt x="301" y="411"/>
                </a:lnTo>
                <a:lnTo>
                  <a:pt x="303" y="411"/>
                </a:lnTo>
                <a:lnTo>
                  <a:pt x="301" y="411"/>
                </a:lnTo>
                <a:lnTo>
                  <a:pt x="301" y="409"/>
                </a:lnTo>
                <a:lnTo>
                  <a:pt x="299" y="409"/>
                </a:lnTo>
                <a:lnTo>
                  <a:pt x="299" y="408"/>
                </a:lnTo>
                <a:lnTo>
                  <a:pt x="298" y="408"/>
                </a:lnTo>
                <a:lnTo>
                  <a:pt x="298" y="406"/>
                </a:lnTo>
                <a:lnTo>
                  <a:pt x="296" y="406"/>
                </a:lnTo>
                <a:lnTo>
                  <a:pt x="296" y="405"/>
                </a:lnTo>
                <a:lnTo>
                  <a:pt x="298" y="405"/>
                </a:lnTo>
                <a:lnTo>
                  <a:pt x="299" y="405"/>
                </a:lnTo>
                <a:lnTo>
                  <a:pt x="301" y="405"/>
                </a:lnTo>
                <a:lnTo>
                  <a:pt x="301" y="406"/>
                </a:lnTo>
                <a:lnTo>
                  <a:pt x="303" y="406"/>
                </a:lnTo>
                <a:lnTo>
                  <a:pt x="303" y="408"/>
                </a:lnTo>
                <a:lnTo>
                  <a:pt x="304" y="408"/>
                </a:lnTo>
                <a:lnTo>
                  <a:pt x="306" y="408"/>
                </a:lnTo>
                <a:lnTo>
                  <a:pt x="307" y="409"/>
                </a:lnTo>
                <a:lnTo>
                  <a:pt x="309" y="409"/>
                </a:lnTo>
                <a:lnTo>
                  <a:pt x="311" y="411"/>
                </a:lnTo>
                <a:lnTo>
                  <a:pt x="312" y="413"/>
                </a:lnTo>
                <a:lnTo>
                  <a:pt x="314" y="413"/>
                </a:lnTo>
                <a:lnTo>
                  <a:pt x="315" y="413"/>
                </a:lnTo>
                <a:lnTo>
                  <a:pt x="315" y="414"/>
                </a:lnTo>
                <a:lnTo>
                  <a:pt x="317" y="416"/>
                </a:lnTo>
                <a:lnTo>
                  <a:pt x="317" y="417"/>
                </a:lnTo>
                <a:lnTo>
                  <a:pt x="319" y="419"/>
                </a:lnTo>
                <a:lnTo>
                  <a:pt x="319" y="421"/>
                </a:lnTo>
                <a:lnTo>
                  <a:pt x="320" y="422"/>
                </a:lnTo>
                <a:lnTo>
                  <a:pt x="322" y="424"/>
                </a:lnTo>
                <a:lnTo>
                  <a:pt x="323" y="424"/>
                </a:lnTo>
                <a:lnTo>
                  <a:pt x="323" y="425"/>
                </a:lnTo>
                <a:lnTo>
                  <a:pt x="325" y="425"/>
                </a:lnTo>
                <a:lnTo>
                  <a:pt x="327" y="425"/>
                </a:lnTo>
                <a:lnTo>
                  <a:pt x="327" y="427"/>
                </a:lnTo>
                <a:lnTo>
                  <a:pt x="328" y="427"/>
                </a:lnTo>
                <a:lnTo>
                  <a:pt x="328" y="429"/>
                </a:lnTo>
                <a:lnTo>
                  <a:pt x="330" y="430"/>
                </a:lnTo>
                <a:lnTo>
                  <a:pt x="330" y="429"/>
                </a:lnTo>
                <a:lnTo>
                  <a:pt x="330" y="430"/>
                </a:lnTo>
                <a:lnTo>
                  <a:pt x="331" y="430"/>
                </a:lnTo>
                <a:lnTo>
                  <a:pt x="333" y="432"/>
                </a:lnTo>
                <a:lnTo>
                  <a:pt x="335" y="433"/>
                </a:lnTo>
                <a:lnTo>
                  <a:pt x="336" y="435"/>
                </a:lnTo>
                <a:lnTo>
                  <a:pt x="336" y="437"/>
                </a:lnTo>
                <a:lnTo>
                  <a:pt x="336" y="438"/>
                </a:lnTo>
                <a:lnTo>
                  <a:pt x="338" y="438"/>
                </a:lnTo>
                <a:lnTo>
                  <a:pt x="336" y="438"/>
                </a:lnTo>
                <a:lnTo>
                  <a:pt x="338" y="440"/>
                </a:lnTo>
                <a:lnTo>
                  <a:pt x="338" y="438"/>
                </a:lnTo>
                <a:lnTo>
                  <a:pt x="338" y="440"/>
                </a:lnTo>
                <a:lnTo>
                  <a:pt x="339" y="440"/>
                </a:lnTo>
                <a:lnTo>
                  <a:pt x="341" y="440"/>
                </a:lnTo>
                <a:lnTo>
                  <a:pt x="343" y="441"/>
                </a:lnTo>
                <a:lnTo>
                  <a:pt x="344" y="443"/>
                </a:lnTo>
                <a:lnTo>
                  <a:pt x="344" y="441"/>
                </a:lnTo>
                <a:lnTo>
                  <a:pt x="344" y="443"/>
                </a:lnTo>
                <a:lnTo>
                  <a:pt x="346" y="443"/>
                </a:lnTo>
                <a:lnTo>
                  <a:pt x="347" y="443"/>
                </a:lnTo>
                <a:lnTo>
                  <a:pt x="347" y="445"/>
                </a:lnTo>
                <a:lnTo>
                  <a:pt x="349" y="445"/>
                </a:lnTo>
                <a:lnTo>
                  <a:pt x="349" y="446"/>
                </a:lnTo>
                <a:lnTo>
                  <a:pt x="349" y="448"/>
                </a:lnTo>
                <a:lnTo>
                  <a:pt x="351" y="448"/>
                </a:lnTo>
                <a:lnTo>
                  <a:pt x="352" y="449"/>
                </a:lnTo>
                <a:lnTo>
                  <a:pt x="354" y="449"/>
                </a:lnTo>
                <a:lnTo>
                  <a:pt x="354" y="448"/>
                </a:lnTo>
                <a:lnTo>
                  <a:pt x="354" y="449"/>
                </a:lnTo>
                <a:lnTo>
                  <a:pt x="355" y="449"/>
                </a:lnTo>
                <a:lnTo>
                  <a:pt x="357" y="449"/>
                </a:lnTo>
                <a:lnTo>
                  <a:pt x="357" y="451"/>
                </a:lnTo>
                <a:lnTo>
                  <a:pt x="359" y="449"/>
                </a:lnTo>
                <a:lnTo>
                  <a:pt x="360" y="449"/>
                </a:lnTo>
                <a:lnTo>
                  <a:pt x="360" y="451"/>
                </a:lnTo>
                <a:lnTo>
                  <a:pt x="360" y="453"/>
                </a:lnTo>
                <a:lnTo>
                  <a:pt x="360" y="454"/>
                </a:lnTo>
                <a:lnTo>
                  <a:pt x="359" y="456"/>
                </a:lnTo>
                <a:lnTo>
                  <a:pt x="359" y="457"/>
                </a:lnTo>
                <a:lnTo>
                  <a:pt x="359" y="459"/>
                </a:lnTo>
                <a:lnTo>
                  <a:pt x="357" y="459"/>
                </a:lnTo>
                <a:lnTo>
                  <a:pt x="357" y="461"/>
                </a:lnTo>
                <a:lnTo>
                  <a:pt x="359" y="461"/>
                </a:lnTo>
                <a:lnTo>
                  <a:pt x="359" y="462"/>
                </a:lnTo>
                <a:lnTo>
                  <a:pt x="359" y="464"/>
                </a:lnTo>
                <a:lnTo>
                  <a:pt x="357" y="464"/>
                </a:lnTo>
                <a:lnTo>
                  <a:pt x="359" y="464"/>
                </a:lnTo>
                <a:lnTo>
                  <a:pt x="357" y="464"/>
                </a:lnTo>
                <a:lnTo>
                  <a:pt x="357" y="465"/>
                </a:lnTo>
                <a:lnTo>
                  <a:pt x="357" y="467"/>
                </a:lnTo>
                <a:lnTo>
                  <a:pt x="357" y="469"/>
                </a:lnTo>
                <a:lnTo>
                  <a:pt x="357" y="470"/>
                </a:lnTo>
                <a:lnTo>
                  <a:pt x="357" y="472"/>
                </a:lnTo>
                <a:lnTo>
                  <a:pt x="359" y="472"/>
                </a:lnTo>
                <a:lnTo>
                  <a:pt x="359" y="473"/>
                </a:lnTo>
                <a:lnTo>
                  <a:pt x="359" y="475"/>
                </a:lnTo>
                <a:lnTo>
                  <a:pt x="359" y="477"/>
                </a:lnTo>
                <a:lnTo>
                  <a:pt x="359" y="478"/>
                </a:lnTo>
                <a:lnTo>
                  <a:pt x="360" y="478"/>
                </a:lnTo>
                <a:lnTo>
                  <a:pt x="360" y="480"/>
                </a:lnTo>
                <a:lnTo>
                  <a:pt x="362" y="480"/>
                </a:lnTo>
                <a:lnTo>
                  <a:pt x="362" y="481"/>
                </a:lnTo>
                <a:lnTo>
                  <a:pt x="363" y="481"/>
                </a:lnTo>
                <a:lnTo>
                  <a:pt x="365" y="481"/>
                </a:lnTo>
                <a:lnTo>
                  <a:pt x="365" y="483"/>
                </a:lnTo>
                <a:lnTo>
                  <a:pt x="367" y="483"/>
                </a:lnTo>
                <a:lnTo>
                  <a:pt x="365" y="481"/>
                </a:lnTo>
                <a:lnTo>
                  <a:pt x="365" y="480"/>
                </a:lnTo>
                <a:lnTo>
                  <a:pt x="363" y="480"/>
                </a:lnTo>
                <a:lnTo>
                  <a:pt x="363" y="478"/>
                </a:lnTo>
                <a:lnTo>
                  <a:pt x="363" y="477"/>
                </a:lnTo>
                <a:lnTo>
                  <a:pt x="363" y="475"/>
                </a:lnTo>
                <a:lnTo>
                  <a:pt x="362" y="475"/>
                </a:lnTo>
                <a:lnTo>
                  <a:pt x="362" y="473"/>
                </a:lnTo>
                <a:lnTo>
                  <a:pt x="360" y="473"/>
                </a:lnTo>
                <a:lnTo>
                  <a:pt x="360" y="472"/>
                </a:lnTo>
                <a:lnTo>
                  <a:pt x="360" y="470"/>
                </a:lnTo>
                <a:lnTo>
                  <a:pt x="360" y="469"/>
                </a:lnTo>
                <a:lnTo>
                  <a:pt x="359" y="469"/>
                </a:lnTo>
                <a:lnTo>
                  <a:pt x="360" y="467"/>
                </a:lnTo>
                <a:lnTo>
                  <a:pt x="360" y="465"/>
                </a:lnTo>
                <a:lnTo>
                  <a:pt x="360" y="464"/>
                </a:lnTo>
                <a:lnTo>
                  <a:pt x="360" y="462"/>
                </a:lnTo>
                <a:lnTo>
                  <a:pt x="360" y="461"/>
                </a:lnTo>
                <a:lnTo>
                  <a:pt x="359" y="461"/>
                </a:lnTo>
                <a:lnTo>
                  <a:pt x="359" y="459"/>
                </a:lnTo>
                <a:lnTo>
                  <a:pt x="360" y="459"/>
                </a:lnTo>
                <a:lnTo>
                  <a:pt x="360" y="457"/>
                </a:lnTo>
                <a:lnTo>
                  <a:pt x="360" y="456"/>
                </a:lnTo>
                <a:lnTo>
                  <a:pt x="362" y="456"/>
                </a:lnTo>
                <a:lnTo>
                  <a:pt x="362" y="454"/>
                </a:lnTo>
                <a:lnTo>
                  <a:pt x="362" y="453"/>
                </a:lnTo>
                <a:lnTo>
                  <a:pt x="362" y="451"/>
                </a:lnTo>
                <a:lnTo>
                  <a:pt x="362" y="449"/>
                </a:lnTo>
                <a:lnTo>
                  <a:pt x="363" y="449"/>
                </a:lnTo>
                <a:lnTo>
                  <a:pt x="362" y="449"/>
                </a:lnTo>
                <a:lnTo>
                  <a:pt x="360" y="449"/>
                </a:lnTo>
                <a:lnTo>
                  <a:pt x="360" y="448"/>
                </a:lnTo>
                <a:lnTo>
                  <a:pt x="359" y="448"/>
                </a:lnTo>
                <a:lnTo>
                  <a:pt x="357" y="448"/>
                </a:lnTo>
                <a:lnTo>
                  <a:pt x="355" y="448"/>
                </a:lnTo>
                <a:lnTo>
                  <a:pt x="354" y="448"/>
                </a:lnTo>
                <a:lnTo>
                  <a:pt x="352" y="448"/>
                </a:lnTo>
                <a:lnTo>
                  <a:pt x="352" y="446"/>
                </a:lnTo>
                <a:lnTo>
                  <a:pt x="352" y="448"/>
                </a:lnTo>
                <a:lnTo>
                  <a:pt x="352" y="446"/>
                </a:lnTo>
                <a:lnTo>
                  <a:pt x="351" y="446"/>
                </a:lnTo>
                <a:lnTo>
                  <a:pt x="352" y="446"/>
                </a:lnTo>
                <a:lnTo>
                  <a:pt x="351" y="445"/>
                </a:lnTo>
                <a:lnTo>
                  <a:pt x="349" y="438"/>
                </a:lnTo>
                <a:lnTo>
                  <a:pt x="347" y="433"/>
                </a:lnTo>
                <a:lnTo>
                  <a:pt x="346" y="433"/>
                </a:lnTo>
                <a:lnTo>
                  <a:pt x="344" y="433"/>
                </a:lnTo>
                <a:lnTo>
                  <a:pt x="344" y="432"/>
                </a:lnTo>
                <a:lnTo>
                  <a:pt x="344" y="430"/>
                </a:lnTo>
                <a:lnTo>
                  <a:pt x="343" y="430"/>
                </a:lnTo>
                <a:lnTo>
                  <a:pt x="343" y="429"/>
                </a:lnTo>
                <a:lnTo>
                  <a:pt x="343" y="427"/>
                </a:lnTo>
                <a:lnTo>
                  <a:pt x="341" y="427"/>
                </a:lnTo>
                <a:lnTo>
                  <a:pt x="343" y="427"/>
                </a:lnTo>
                <a:lnTo>
                  <a:pt x="343" y="425"/>
                </a:lnTo>
                <a:lnTo>
                  <a:pt x="343" y="424"/>
                </a:lnTo>
                <a:lnTo>
                  <a:pt x="341" y="424"/>
                </a:lnTo>
                <a:lnTo>
                  <a:pt x="339" y="424"/>
                </a:lnTo>
                <a:lnTo>
                  <a:pt x="338" y="424"/>
                </a:lnTo>
                <a:lnTo>
                  <a:pt x="336" y="424"/>
                </a:lnTo>
                <a:lnTo>
                  <a:pt x="336" y="422"/>
                </a:lnTo>
                <a:lnTo>
                  <a:pt x="335" y="422"/>
                </a:lnTo>
                <a:lnTo>
                  <a:pt x="333" y="422"/>
                </a:lnTo>
                <a:lnTo>
                  <a:pt x="333" y="421"/>
                </a:lnTo>
                <a:lnTo>
                  <a:pt x="331" y="421"/>
                </a:lnTo>
                <a:lnTo>
                  <a:pt x="331" y="419"/>
                </a:lnTo>
                <a:lnTo>
                  <a:pt x="330" y="419"/>
                </a:lnTo>
                <a:lnTo>
                  <a:pt x="330" y="417"/>
                </a:lnTo>
                <a:lnTo>
                  <a:pt x="330" y="416"/>
                </a:lnTo>
                <a:lnTo>
                  <a:pt x="331" y="416"/>
                </a:lnTo>
                <a:lnTo>
                  <a:pt x="331" y="414"/>
                </a:lnTo>
                <a:lnTo>
                  <a:pt x="331" y="416"/>
                </a:lnTo>
                <a:lnTo>
                  <a:pt x="331" y="414"/>
                </a:lnTo>
                <a:lnTo>
                  <a:pt x="333" y="414"/>
                </a:lnTo>
                <a:lnTo>
                  <a:pt x="333" y="413"/>
                </a:lnTo>
                <a:lnTo>
                  <a:pt x="333" y="411"/>
                </a:lnTo>
                <a:lnTo>
                  <a:pt x="333" y="409"/>
                </a:lnTo>
                <a:lnTo>
                  <a:pt x="331" y="409"/>
                </a:lnTo>
                <a:lnTo>
                  <a:pt x="331" y="408"/>
                </a:lnTo>
                <a:lnTo>
                  <a:pt x="330" y="408"/>
                </a:lnTo>
                <a:lnTo>
                  <a:pt x="330" y="406"/>
                </a:lnTo>
                <a:lnTo>
                  <a:pt x="328" y="406"/>
                </a:lnTo>
                <a:lnTo>
                  <a:pt x="328" y="405"/>
                </a:lnTo>
                <a:lnTo>
                  <a:pt x="327" y="405"/>
                </a:lnTo>
                <a:lnTo>
                  <a:pt x="325" y="405"/>
                </a:lnTo>
                <a:lnTo>
                  <a:pt x="323" y="405"/>
                </a:lnTo>
                <a:lnTo>
                  <a:pt x="323" y="403"/>
                </a:lnTo>
                <a:lnTo>
                  <a:pt x="322" y="403"/>
                </a:lnTo>
                <a:lnTo>
                  <a:pt x="320" y="403"/>
                </a:lnTo>
                <a:lnTo>
                  <a:pt x="320" y="401"/>
                </a:lnTo>
                <a:lnTo>
                  <a:pt x="319" y="401"/>
                </a:lnTo>
                <a:lnTo>
                  <a:pt x="319" y="400"/>
                </a:lnTo>
                <a:lnTo>
                  <a:pt x="317" y="400"/>
                </a:lnTo>
                <a:lnTo>
                  <a:pt x="315" y="400"/>
                </a:lnTo>
                <a:lnTo>
                  <a:pt x="315" y="398"/>
                </a:lnTo>
                <a:lnTo>
                  <a:pt x="314" y="398"/>
                </a:lnTo>
                <a:lnTo>
                  <a:pt x="314" y="400"/>
                </a:lnTo>
                <a:lnTo>
                  <a:pt x="312" y="400"/>
                </a:lnTo>
                <a:lnTo>
                  <a:pt x="311" y="400"/>
                </a:lnTo>
                <a:lnTo>
                  <a:pt x="309" y="400"/>
                </a:lnTo>
                <a:lnTo>
                  <a:pt x="307" y="400"/>
                </a:lnTo>
                <a:lnTo>
                  <a:pt x="306" y="400"/>
                </a:lnTo>
                <a:lnTo>
                  <a:pt x="306" y="398"/>
                </a:lnTo>
                <a:lnTo>
                  <a:pt x="304" y="398"/>
                </a:lnTo>
                <a:lnTo>
                  <a:pt x="303" y="397"/>
                </a:lnTo>
                <a:lnTo>
                  <a:pt x="303" y="395"/>
                </a:lnTo>
                <a:lnTo>
                  <a:pt x="301" y="393"/>
                </a:lnTo>
                <a:lnTo>
                  <a:pt x="301" y="392"/>
                </a:lnTo>
                <a:lnTo>
                  <a:pt x="301" y="390"/>
                </a:lnTo>
                <a:lnTo>
                  <a:pt x="299" y="389"/>
                </a:lnTo>
                <a:lnTo>
                  <a:pt x="299" y="387"/>
                </a:lnTo>
                <a:lnTo>
                  <a:pt x="299" y="385"/>
                </a:lnTo>
                <a:lnTo>
                  <a:pt x="299" y="384"/>
                </a:lnTo>
                <a:lnTo>
                  <a:pt x="298" y="382"/>
                </a:lnTo>
                <a:lnTo>
                  <a:pt x="296" y="381"/>
                </a:lnTo>
                <a:lnTo>
                  <a:pt x="295" y="381"/>
                </a:lnTo>
                <a:lnTo>
                  <a:pt x="295" y="379"/>
                </a:lnTo>
                <a:lnTo>
                  <a:pt x="295" y="377"/>
                </a:lnTo>
                <a:lnTo>
                  <a:pt x="293" y="377"/>
                </a:lnTo>
                <a:lnTo>
                  <a:pt x="293" y="376"/>
                </a:lnTo>
                <a:lnTo>
                  <a:pt x="291" y="376"/>
                </a:lnTo>
                <a:lnTo>
                  <a:pt x="291" y="374"/>
                </a:lnTo>
                <a:lnTo>
                  <a:pt x="291" y="376"/>
                </a:lnTo>
                <a:lnTo>
                  <a:pt x="291" y="377"/>
                </a:lnTo>
                <a:lnTo>
                  <a:pt x="291" y="379"/>
                </a:lnTo>
                <a:lnTo>
                  <a:pt x="291" y="381"/>
                </a:lnTo>
                <a:lnTo>
                  <a:pt x="290" y="382"/>
                </a:lnTo>
                <a:lnTo>
                  <a:pt x="288" y="382"/>
                </a:lnTo>
                <a:lnTo>
                  <a:pt x="288" y="381"/>
                </a:lnTo>
                <a:lnTo>
                  <a:pt x="287" y="381"/>
                </a:lnTo>
                <a:lnTo>
                  <a:pt x="285" y="381"/>
                </a:lnTo>
                <a:lnTo>
                  <a:pt x="285" y="379"/>
                </a:lnTo>
                <a:lnTo>
                  <a:pt x="285" y="377"/>
                </a:lnTo>
                <a:lnTo>
                  <a:pt x="283" y="377"/>
                </a:lnTo>
                <a:lnTo>
                  <a:pt x="283" y="376"/>
                </a:lnTo>
                <a:lnTo>
                  <a:pt x="282" y="374"/>
                </a:lnTo>
                <a:lnTo>
                  <a:pt x="282" y="373"/>
                </a:lnTo>
                <a:lnTo>
                  <a:pt x="283" y="373"/>
                </a:lnTo>
                <a:lnTo>
                  <a:pt x="285" y="373"/>
                </a:lnTo>
                <a:lnTo>
                  <a:pt x="283" y="373"/>
                </a:lnTo>
                <a:lnTo>
                  <a:pt x="283" y="371"/>
                </a:lnTo>
                <a:lnTo>
                  <a:pt x="283" y="369"/>
                </a:lnTo>
                <a:lnTo>
                  <a:pt x="285" y="369"/>
                </a:lnTo>
                <a:lnTo>
                  <a:pt x="283" y="369"/>
                </a:lnTo>
                <a:lnTo>
                  <a:pt x="283" y="368"/>
                </a:lnTo>
                <a:lnTo>
                  <a:pt x="282" y="368"/>
                </a:lnTo>
                <a:lnTo>
                  <a:pt x="282" y="366"/>
                </a:lnTo>
                <a:lnTo>
                  <a:pt x="280" y="366"/>
                </a:lnTo>
                <a:lnTo>
                  <a:pt x="280" y="365"/>
                </a:lnTo>
                <a:lnTo>
                  <a:pt x="280" y="363"/>
                </a:lnTo>
                <a:lnTo>
                  <a:pt x="279" y="363"/>
                </a:lnTo>
                <a:lnTo>
                  <a:pt x="277" y="361"/>
                </a:lnTo>
                <a:lnTo>
                  <a:pt x="277" y="360"/>
                </a:lnTo>
                <a:lnTo>
                  <a:pt x="275" y="360"/>
                </a:lnTo>
                <a:lnTo>
                  <a:pt x="275" y="358"/>
                </a:lnTo>
                <a:lnTo>
                  <a:pt x="275" y="357"/>
                </a:lnTo>
                <a:lnTo>
                  <a:pt x="275" y="355"/>
                </a:lnTo>
                <a:lnTo>
                  <a:pt x="274" y="355"/>
                </a:lnTo>
                <a:lnTo>
                  <a:pt x="274" y="353"/>
                </a:lnTo>
                <a:lnTo>
                  <a:pt x="272" y="353"/>
                </a:lnTo>
                <a:lnTo>
                  <a:pt x="272" y="352"/>
                </a:lnTo>
                <a:lnTo>
                  <a:pt x="271" y="352"/>
                </a:lnTo>
                <a:lnTo>
                  <a:pt x="271" y="350"/>
                </a:lnTo>
                <a:lnTo>
                  <a:pt x="269" y="350"/>
                </a:lnTo>
                <a:lnTo>
                  <a:pt x="269" y="349"/>
                </a:lnTo>
                <a:lnTo>
                  <a:pt x="269" y="347"/>
                </a:lnTo>
                <a:lnTo>
                  <a:pt x="269" y="345"/>
                </a:lnTo>
                <a:lnTo>
                  <a:pt x="267" y="345"/>
                </a:lnTo>
                <a:lnTo>
                  <a:pt x="267" y="344"/>
                </a:lnTo>
                <a:lnTo>
                  <a:pt x="267" y="345"/>
                </a:lnTo>
                <a:lnTo>
                  <a:pt x="267" y="344"/>
                </a:lnTo>
                <a:lnTo>
                  <a:pt x="267" y="342"/>
                </a:lnTo>
                <a:lnTo>
                  <a:pt x="267" y="341"/>
                </a:lnTo>
                <a:lnTo>
                  <a:pt x="267" y="339"/>
                </a:lnTo>
                <a:lnTo>
                  <a:pt x="266" y="339"/>
                </a:lnTo>
                <a:lnTo>
                  <a:pt x="266" y="337"/>
                </a:lnTo>
                <a:lnTo>
                  <a:pt x="266" y="336"/>
                </a:lnTo>
                <a:lnTo>
                  <a:pt x="264" y="334"/>
                </a:lnTo>
                <a:lnTo>
                  <a:pt x="264" y="333"/>
                </a:lnTo>
                <a:lnTo>
                  <a:pt x="264" y="331"/>
                </a:lnTo>
                <a:lnTo>
                  <a:pt x="266" y="331"/>
                </a:lnTo>
                <a:lnTo>
                  <a:pt x="266" y="329"/>
                </a:lnTo>
                <a:lnTo>
                  <a:pt x="266" y="328"/>
                </a:lnTo>
                <a:lnTo>
                  <a:pt x="267" y="328"/>
                </a:lnTo>
                <a:lnTo>
                  <a:pt x="269" y="328"/>
                </a:lnTo>
                <a:lnTo>
                  <a:pt x="269" y="326"/>
                </a:lnTo>
                <a:lnTo>
                  <a:pt x="269" y="325"/>
                </a:lnTo>
                <a:lnTo>
                  <a:pt x="269" y="323"/>
                </a:lnTo>
                <a:lnTo>
                  <a:pt x="271" y="323"/>
                </a:lnTo>
                <a:lnTo>
                  <a:pt x="271" y="321"/>
                </a:lnTo>
                <a:lnTo>
                  <a:pt x="272" y="321"/>
                </a:lnTo>
                <a:lnTo>
                  <a:pt x="274" y="321"/>
                </a:lnTo>
                <a:lnTo>
                  <a:pt x="274" y="320"/>
                </a:lnTo>
                <a:lnTo>
                  <a:pt x="274" y="318"/>
                </a:lnTo>
                <a:lnTo>
                  <a:pt x="274" y="317"/>
                </a:lnTo>
                <a:lnTo>
                  <a:pt x="275" y="315"/>
                </a:lnTo>
                <a:lnTo>
                  <a:pt x="275" y="313"/>
                </a:lnTo>
                <a:lnTo>
                  <a:pt x="277" y="313"/>
                </a:lnTo>
                <a:lnTo>
                  <a:pt x="279" y="313"/>
                </a:lnTo>
                <a:lnTo>
                  <a:pt x="279" y="312"/>
                </a:lnTo>
                <a:lnTo>
                  <a:pt x="277" y="312"/>
                </a:lnTo>
                <a:lnTo>
                  <a:pt x="277" y="310"/>
                </a:lnTo>
                <a:lnTo>
                  <a:pt x="277" y="309"/>
                </a:lnTo>
                <a:lnTo>
                  <a:pt x="277" y="307"/>
                </a:lnTo>
                <a:lnTo>
                  <a:pt x="279" y="307"/>
                </a:lnTo>
                <a:lnTo>
                  <a:pt x="279" y="305"/>
                </a:lnTo>
                <a:lnTo>
                  <a:pt x="279" y="304"/>
                </a:lnTo>
                <a:lnTo>
                  <a:pt x="279" y="302"/>
                </a:lnTo>
                <a:lnTo>
                  <a:pt x="280" y="302"/>
                </a:lnTo>
                <a:lnTo>
                  <a:pt x="280" y="301"/>
                </a:lnTo>
                <a:lnTo>
                  <a:pt x="279" y="301"/>
                </a:lnTo>
                <a:lnTo>
                  <a:pt x="279" y="299"/>
                </a:lnTo>
                <a:lnTo>
                  <a:pt x="279" y="297"/>
                </a:lnTo>
                <a:lnTo>
                  <a:pt x="279" y="296"/>
                </a:lnTo>
                <a:lnTo>
                  <a:pt x="280" y="296"/>
                </a:lnTo>
                <a:lnTo>
                  <a:pt x="282" y="296"/>
                </a:lnTo>
                <a:lnTo>
                  <a:pt x="280" y="296"/>
                </a:lnTo>
                <a:lnTo>
                  <a:pt x="279" y="296"/>
                </a:lnTo>
                <a:lnTo>
                  <a:pt x="279" y="297"/>
                </a:lnTo>
                <a:lnTo>
                  <a:pt x="279" y="296"/>
                </a:lnTo>
                <a:lnTo>
                  <a:pt x="277" y="296"/>
                </a:lnTo>
                <a:lnTo>
                  <a:pt x="277" y="294"/>
                </a:lnTo>
                <a:lnTo>
                  <a:pt x="277" y="293"/>
                </a:lnTo>
                <a:lnTo>
                  <a:pt x="275" y="293"/>
                </a:lnTo>
                <a:lnTo>
                  <a:pt x="275" y="291"/>
                </a:lnTo>
                <a:lnTo>
                  <a:pt x="274" y="291"/>
                </a:lnTo>
                <a:lnTo>
                  <a:pt x="274" y="289"/>
                </a:lnTo>
                <a:lnTo>
                  <a:pt x="274" y="288"/>
                </a:lnTo>
                <a:lnTo>
                  <a:pt x="274" y="286"/>
                </a:lnTo>
                <a:lnTo>
                  <a:pt x="274" y="285"/>
                </a:lnTo>
                <a:lnTo>
                  <a:pt x="274" y="283"/>
                </a:lnTo>
                <a:lnTo>
                  <a:pt x="272" y="283"/>
                </a:lnTo>
                <a:lnTo>
                  <a:pt x="272" y="281"/>
                </a:lnTo>
                <a:lnTo>
                  <a:pt x="272" y="280"/>
                </a:lnTo>
                <a:lnTo>
                  <a:pt x="272" y="278"/>
                </a:lnTo>
                <a:lnTo>
                  <a:pt x="272" y="277"/>
                </a:lnTo>
                <a:lnTo>
                  <a:pt x="272" y="275"/>
                </a:lnTo>
                <a:lnTo>
                  <a:pt x="272" y="273"/>
                </a:lnTo>
                <a:lnTo>
                  <a:pt x="274" y="273"/>
                </a:lnTo>
                <a:lnTo>
                  <a:pt x="272" y="273"/>
                </a:lnTo>
                <a:lnTo>
                  <a:pt x="272" y="275"/>
                </a:lnTo>
                <a:lnTo>
                  <a:pt x="274" y="275"/>
                </a:lnTo>
                <a:lnTo>
                  <a:pt x="274" y="273"/>
                </a:lnTo>
                <a:lnTo>
                  <a:pt x="274" y="272"/>
                </a:lnTo>
                <a:lnTo>
                  <a:pt x="274" y="273"/>
                </a:lnTo>
                <a:lnTo>
                  <a:pt x="274" y="272"/>
                </a:lnTo>
                <a:lnTo>
                  <a:pt x="275" y="272"/>
                </a:lnTo>
                <a:lnTo>
                  <a:pt x="275" y="270"/>
                </a:lnTo>
                <a:lnTo>
                  <a:pt x="277" y="270"/>
                </a:lnTo>
                <a:lnTo>
                  <a:pt x="277" y="269"/>
                </a:lnTo>
                <a:lnTo>
                  <a:pt x="277" y="267"/>
                </a:lnTo>
                <a:lnTo>
                  <a:pt x="279" y="267"/>
                </a:lnTo>
                <a:lnTo>
                  <a:pt x="279" y="265"/>
                </a:lnTo>
                <a:lnTo>
                  <a:pt x="280" y="265"/>
                </a:lnTo>
                <a:lnTo>
                  <a:pt x="280" y="264"/>
                </a:lnTo>
                <a:lnTo>
                  <a:pt x="282" y="264"/>
                </a:lnTo>
                <a:lnTo>
                  <a:pt x="282" y="262"/>
                </a:lnTo>
                <a:lnTo>
                  <a:pt x="283" y="262"/>
                </a:lnTo>
                <a:lnTo>
                  <a:pt x="285" y="262"/>
                </a:lnTo>
                <a:lnTo>
                  <a:pt x="287" y="261"/>
                </a:lnTo>
                <a:lnTo>
                  <a:pt x="287" y="262"/>
                </a:lnTo>
                <a:lnTo>
                  <a:pt x="287" y="261"/>
                </a:lnTo>
                <a:lnTo>
                  <a:pt x="288" y="261"/>
                </a:lnTo>
                <a:lnTo>
                  <a:pt x="288" y="259"/>
                </a:lnTo>
                <a:lnTo>
                  <a:pt x="290" y="259"/>
                </a:lnTo>
                <a:lnTo>
                  <a:pt x="290" y="257"/>
                </a:lnTo>
                <a:lnTo>
                  <a:pt x="291" y="257"/>
                </a:lnTo>
                <a:lnTo>
                  <a:pt x="293" y="257"/>
                </a:lnTo>
                <a:lnTo>
                  <a:pt x="293" y="256"/>
                </a:lnTo>
                <a:lnTo>
                  <a:pt x="295" y="256"/>
                </a:lnTo>
                <a:lnTo>
                  <a:pt x="295" y="254"/>
                </a:lnTo>
                <a:lnTo>
                  <a:pt x="295" y="256"/>
                </a:lnTo>
                <a:lnTo>
                  <a:pt x="295" y="254"/>
                </a:lnTo>
                <a:lnTo>
                  <a:pt x="296" y="254"/>
                </a:lnTo>
                <a:lnTo>
                  <a:pt x="301" y="251"/>
                </a:lnTo>
                <a:lnTo>
                  <a:pt x="301" y="249"/>
                </a:lnTo>
                <a:lnTo>
                  <a:pt x="299" y="249"/>
                </a:lnTo>
                <a:lnTo>
                  <a:pt x="301" y="248"/>
                </a:lnTo>
                <a:lnTo>
                  <a:pt x="301" y="246"/>
                </a:lnTo>
                <a:lnTo>
                  <a:pt x="301" y="245"/>
                </a:lnTo>
                <a:lnTo>
                  <a:pt x="303" y="245"/>
                </a:lnTo>
                <a:lnTo>
                  <a:pt x="303" y="243"/>
                </a:lnTo>
                <a:lnTo>
                  <a:pt x="304" y="243"/>
                </a:lnTo>
                <a:lnTo>
                  <a:pt x="304" y="241"/>
                </a:lnTo>
                <a:lnTo>
                  <a:pt x="306" y="241"/>
                </a:lnTo>
                <a:lnTo>
                  <a:pt x="306" y="240"/>
                </a:lnTo>
                <a:lnTo>
                  <a:pt x="307" y="238"/>
                </a:lnTo>
                <a:lnTo>
                  <a:pt x="307" y="237"/>
                </a:lnTo>
                <a:lnTo>
                  <a:pt x="309" y="237"/>
                </a:lnTo>
                <a:lnTo>
                  <a:pt x="309" y="235"/>
                </a:lnTo>
                <a:lnTo>
                  <a:pt x="309" y="237"/>
                </a:lnTo>
                <a:lnTo>
                  <a:pt x="311" y="237"/>
                </a:lnTo>
                <a:lnTo>
                  <a:pt x="311" y="235"/>
                </a:lnTo>
                <a:lnTo>
                  <a:pt x="312" y="235"/>
                </a:lnTo>
                <a:lnTo>
                  <a:pt x="314" y="235"/>
                </a:lnTo>
                <a:lnTo>
                  <a:pt x="315" y="235"/>
                </a:lnTo>
                <a:lnTo>
                  <a:pt x="315" y="237"/>
                </a:lnTo>
                <a:lnTo>
                  <a:pt x="317" y="238"/>
                </a:lnTo>
                <a:lnTo>
                  <a:pt x="319" y="238"/>
                </a:lnTo>
                <a:lnTo>
                  <a:pt x="320" y="240"/>
                </a:lnTo>
                <a:lnTo>
                  <a:pt x="322" y="241"/>
                </a:lnTo>
                <a:lnTo>
                  <a:pt x="323" y="241"/>
                </a:lnTo>
                <a:lnTo>
                  <a:pt x="323" y="243"/>
                </a:lnTo>
                <a:lnTo>
                  <a:pt x="325" y="243"/>
                </a:lnTo>
                <a:lnTo>
                  <a:pt x="325" y="245"/>
                </a:lnTo>
                <a:lnTo>
                  <a:pt x="327" y="245"/>
                </a:lnTo>
                <a:lnTo>
                  <a:pt x="327" y="246"/>
                </a:lnTo>
                <a:lnTo>
                  <a:pt x="328" y="246"/>
                </a:lnTo>
                <a:lnTo>
                  <a:pt x="330" y="246"/>
                </a:lnTo>
                <a:lnTo>
                  <a:pt x="331" y="246"/>
                </a:lnTo>
                <a:lnTo>
                  <a:pt x="333" y="246"/>
                </a:lnTo>
                <a:lnTo>
                  <a:pt x="335" y="246"/>
                </a:lnTo>
                <a:lnTo>
                  <a:pt x="336" y="246"/>
                </a:lnTo>
                <a:lnTo>
                  <a:pt x="338" y="246"/>
                </a:lnTo>
                <a:lnTo>
                  <a:pt x="339" y="246"/>
                </a:lnTo>
                <a:lnTo>
                  <a:pt x="341" y="246"/>
                </a:lnTo>
                <a:lnTo>
                  <a:pt x="343" y="245"/>
                </a:lnTo>
                <a:lnTo>
                  <a:pt x="344" y="245"/>
                </a:lnTo>
                <a:lnTo>
                  <a:pt x="346" y="245"/>
                </a:lnTo>
                <a:lnTo>
                  <a:pt x="346" y="246"/>
                </a:lnTo>
                <a:lnTo>
                  <a:pt x="347" y="246"/>
                </a:lnTo>
                <a:lnTo>
                  <a:pt x="349" y="246"/>
                </a:lnTo>
                <a:lnTo>
                  <a:pt x="351" y="246"/>
                </a:lnTo>
                <a:lnTo>
                  <a:pt x="351" y="248"/>
                </a:lnTo>
                <a:lnTo>
                  <a:pt x="352" y="248"/>
                </a:lnTo>
                <a:lnTo>
                  <a:pt x="352" y="249"/>
                </a:lnTo>
                <a:lnTo>
                  <a:pt x="352" y="248"/>
                </a:lnTo>
                <a:lnTo>
                  <a:pt x="354" y="248"/>
                </a:lnTo>
                <a:lnTo>
                  <a:pt x="355" y="249"/>
                </a:lnTo>
                <a:lnTo>
                  <a:pt x="357" y="249"/>
                </a:lnTo>
                <a:lnTo>
                  <a:pt x="357" y="251"/>
                </a:lnTo>
                <a:lnTo>
                  <a:pt x="359" y="251"/>
                </a:lnTo>
                <a:lnTo>
                  <a:pt x="360" y="251"/>
                </a:lnTo>
                <a:lnTo>
                  <a:pt x="360" y="249"/>
                </a:lnTo>
                <a:lnTo>
                  <a:pt x="362" y="248"/>
                </a:lnTo>
                <a:lnTo>
                  <a:pt x="360" y="248"/>
                </a:lnTo>
                <a:lnTo>
                  <a:pt x="360" y="246"/>
                </a:lnTo>
                <a:lnTo>
                  <a:pt x="360" y="245"/>
                </a:lnTo>
                <a:lnTo>
                  <a:pt x="359" y="245"/>
                </a:lnTo>
                <a:lnTo>
                  <a:pt x="360" y="243"/>
                </a:lnTo>
                <a:lnTo>
                  <a:pt x="360" y="241"/>
                </a:lnTo>
                <a:lnTo>
                  <a:pt x="359" y="241"/>
                </a:lnTo>
                <a:lnTo>
                  <a:pt x="359" y="240"/>
                </a:lnTo>
                <a:lnTo>
                  <a:pt x="359" y="238"/>
                </a:lnTo>
                <a:lnTo>
                  <a:pt x="357" y="238"/>
                </a:lnTo>
                <a:lnTo>
                  <a:pt x="355" y="238"/>
                </a:lnTo>
                <a:lnTo>
                  <a:pt x="355" y="240"/>
                </a:lnTo>
                <a:lnTo>
                  <a:pt x="355" y="238"/>
                </a:lnTo>
                <a:lnTo>
                  <a:pt x="355" y="240"/>
                </a:lnTo>
                <a:lnTo>
                  <a:pt x="354" y="240"/>
                </a:lnTo>
                <a:lnTo>
                  <a:pt x="354" y="238"/>
                </a:lnTo>
                <a:lnTo>
                  <a:pt x="352" y="238"/>
                </a:lnTo>
                <a:lnTo>
                  <a:pt x="352" y="237"/>
                </a:lnTo>
                <a:lnTo>
                  <a:pt x="351" y="237"/>
                </a:lnTo>
                <a:lnTo>
                  <a:pt x="349" y="238"/>
                </a:lnTo>
                <a:lnTo>
                  <a:pt x="347" y="238"/>
                </a:lnTo>
                <a:lnTo>
                  <a:pt x="346" y="238"/>
                </a:lnTo>
                <a:lnTo>
                  <a:pt x="346" y="237"/>
                </a:lnTo>
                <a:lnTo>
                  <a:pt x="344" y="237"/>
                </a:lnTo>
                <a:lnTo>
                  <a:pt x="344" y="238"/>
                </a:lnTo>
                <a:lnTo>
                  <a:pt x="343" y="238"/>
                </a:lnTo>
                <a:lnTo>
                  <a:pt x="341" y="238"/>
                </a:lnTo>
                <a:lnTo>
                  <a:pt x="339" y="238"/>
                </a:lnTo>
                <a:lnTo>
                  <a:pt x="341" y="240"/>
                </a:lnTo>
                <a:lnTo>
                  <a:pt x="339" y="240"/>
                </a:lnTo>
                <a:lnTo>
                  <a:pt x="338" y="240"/>
                </a:lnTo>
                <a:lnTo>
                  <a:pt x="338" y="241"/>
                </a:lnTo>
                <a:lnTo>
                  <a:pt x="338" y="240"/>
                </a:lnTo>
                <a:lnTo>
                  <a:pt x="336" y="240"/>
                </a:lnTo>
                <a:lnTo>
                  <a:pt x="335" y="240"/>
                </a:lnTo>
                <a:lnTo>
                  <a:pt x="333" y="240"/>
                </a:lnTo>
                <a:lnTo>
                  <a:pt x="331" y="240"/>
                </a:lnTo>
                <a:lnTo>
                  <a:pt x="330" y="240"/>
                </a:lnTo>
                <a:lnTo>
                  <a:pt x="328" y="240"/>
                </a:lnTo>
                <a:lnTo>
                  <a:pt x="328" y="238"/>
                </a:lnTo>
                <a:lnTo>
                  <a:pt x="327" y="238"/>
                </a:lnTo>
                <a:lnTo>
                  <a:pt x="325" y="238"/>
                </a:lnTo>
                <a:lnTo>
                  <a:pt x="325" y="237"/>
                </a:lnTo>
                <a:lnTo>
                  <a:pt x="323" y="237"/>
                </a:lnTo>
                <a:lnTo>
                  <a:pt x="322" y="237"/>
                </a:lnTo>
                <a:lnTo>
                  <a:pt x="322" y="235"/>
                </a:lnTo>
                <a:lnTo>
                  <a:pt x="322" y="233"/>
                </a:lnTo>
                <a:lnTo>
                  <a:pt x="320" y="233"/>
                </a:lnTo>
                <a:lnTo>
                  <a:pt x="320" y="232"/>
                </a:lnTo>
                <a:lnTo>
                  <a:pt x="319" y="232"/>
                </a:lnTo>
                <a:lnTo>
                  <a:pt x="319" y="230"/>
                </a:lnTo>
                <a:lnTo>
                  <a:pt x="317" y="230"/>
                </a:lnTo>
                <a:lnTo>
                  <a:pt x="317" y="229"/>
                </a:lnTo>
                <a:lnTo>
                  <a:pt x="315" y="230"/>
                </a:lnTo>
                <a:lnTo>
                  <a:pt x="315" y="229"/>
                </a:lnTo>
                <a:lnTo>
                  <a:pt x="314" y="230"/>
                </a:lnTo>
                <a:lnTo>
                  <a:pt x="314" y="229"/>
                </a:lnTo>
                <a:lnTo>
                  <a:pt x="314" y="230"/>
                </a:lnTo>
                <a:lnTo>
                  <a:pt x="312" y="230"/>
                </a:lnTo>
                <a:lnTo>
                  <a:pt x="311" y="230"/>
                </a:lnTo>
                <a:lnTo>
                  <a:pt x="311" y="232"/>
                </a:lnTo>
                <a:lnTo>
                  <a:pt x="311" y="230"/>
                </a:lnTo>
                <a:lnTo>
                  <a:pt x="311" y="229"/>
                </a:lnTo>
                <a:lnTo>
                  <a:pt x="309" y="229"/>
                </a:lnTo>
                <a:lnTo>
                  <a:pt x="309" y="227"/>
                </a:lnTo>
                <a:lnTo>
                  <a:pt x="311" y="227"/>
                </a:lnTo>
                <a:lnTo>
                  <a:pt x="311" y="225"/>
                </a:lnTo>
                <a:lnTo>
                  <a:pt x="311" y="224"/>
                </a:lnTo>
                <a:lnTo>
                  <a:pt x="309" y="224"/>
                </a:lnTo>
                <a:lnTo>
                  <a:pt x="309" y="225"/>
                </a:lnTo>
                <a:lnTo>
                  <a:pt x="309" y="227"/>
                </a:lnTo>
                <a:lnTo>
                  <a:pt x="307" y="227"/>
                </a:lnTo>
                <a:lnTo>
                  <a:pt x="307" y="229"/>
                </a:lnTo>
                <a:lnTo>
                  <a:pt x="306" y="229"/>
                </a:lnTo>
                <a:lnTo>
                  <a:pt x="304" y="229"/>
                </a:lnTo>
                <a:lnTo>
                  <a:pt x="306" y="229"/>
                </a:lnTo>
                <a:lnTo>
                  <a:pt x="304" y="229"/>
                </a:lnTo>
                <a:lnTo>
                  <a:pt x="303" y="229"/>
                </a:lnTo>
                <a:lnTo>
                  <a:pt x="303" y="227"/>
                </a:lnTo>
                <a:lnTo>
                  <a:pt x="301" y="227"/>
                </a:lnTo>
                <a:lnTo>
                  <a:pt x="301" y="225"/>
                </a:lnTo>
                <a:lnTo>
                  <a:pt x="299" y="225"/>
                </a:lnTo>
                <a:lnTo>
                  <a:pt x="299" y="224"/>
                </a:lnTo>
                <a:lnTo>
                  <a:pt x="299" y="222"/>
                </a:lnTo>
                <a:lnTo>
                  <a:pt x="298" y="222"/>
                </a:lnTo>
                <a:lnTo>
                  <a:pt x="298" y="221"/>
                </a:lnTo>
                <a:lnTo>
                  <a:pt x="299" y="221"/>
                </a:lnTo>
                <a:lnTo>
                  <a:pt x="299" y="219"/>
                </a:lnTo>
                <a:lnTo>
                  <a:pt x="299" y="217"/>
                </a:lnTo>
                <a:lnTo>
                  <a:pt x="299" y="216"/>
                </a:lnTo>
                <a:lnTo>
                  <a:pt x="298" y="216"/>
                </a:lnTo>
                <a:lnTo>
                  <a:pt x="298" y="214"/>
                </a:lnTo>
                <a:lnTo>
                  <a:pt x="298" y="213"/>
                </a:lnTo>
                <a:lnTo>
                  <a:pt x="299" y="213"/>
                </a:lnTo>
                <a:lnTo>
                  <a:pt x="299" y="211"/>
                </a:lnTo>
                <a:lnTo>
                  <a:pt x="299" y="209"/>
                </a:lnTo>
                <a:lnTo>
                  <a:pt x="301" y="209"/>
                </a:lnTo>
                <a:lnTo>
                  <a:pt x="303" y="209"/>
                </a:lnTo>
                <a:lnTo>
                  <a:pt x="303" y="211"/>
                </a:lnTo>
                <a:lnTo>
                  <a:pt x="304" y="211"/>
                </a:lnTo>
                <a:lnTo>
                  <a:pt x="304" y="213"/>
                </a:lnTo>
                <a:lnTo>
                  <a:pt x="306" y="213"/>
                </a:lnTo>
                <a:lnTo>
                  <a:pt x="306" y="214"/>
                </a:lnTo>
                <a:lnTo>
                  <a:pt x="306" y="216"/>
                </a:lnTo>
                <a:lnTo>
                  <a:pt x="307" y="216"/>
                </a:lnTo>
                <a:lnTo>
                  <a:pt x="307" y="217"/>
                </a:lnTo>
                <a:lnTo>
                  <a:pt x="309" y="217"/>
                </a:lnTo>
                <a:lnTo>
                  <a:pt x="309" y="219"/>
                </a:lnTo>
                <a:lnTo>
                  <a:pt x="309" y="217"/>
                </a:lnTo>
                <a:lnTo>
                  <a:pt x="309" y="216"/>
                </a:lnTo>
                <a:lnTo>
                  <a:pt x="309" y="214"/>
                </a:lnTo>
                <a:lnTo>
                  <a:pt x="307" y="214"/>
                </a:lnTo>
                <a:lnTo>
                  <a:pt x="307" y="213"/>
                </a:lnTo>
                <a:lnTo>
                  <a:pt x="307" y="211"/>
                </a:lnTo>
                <a:lnTo>
                  <a:pt x="306" y="211"/>
                </a:lnTo>
                <a:lnTo>
                  <a:pt x="306" y="209"/>
                </a:lnTo>
                <a:lnTo>
                  <a:pt x="306" y="208"/>
                </a:lnTo>
                <a:lnTo>
                  <a:pt x="304" y="208"/>
                </a:lnTo>
                <a:lnTo>
                  <a:pt x="306" y="208"/>
                </a:lnTo>
                <a:lnTo>
                  <a:pt x="306" y="206"/>
                </a:lnTo>
                <a:lnTo>
                  <a:pt x="304" y="206"/>
                </a:lnTo>
                <a:lnTo>
                  <a:pt x="306" y="206"/>
                </a:lnTo>
                <a:lnTo>
                  <a:pt x="306" y="205"/>
                </a:lnTo>
                <a:lnTo>
                  <a:pt x="306" y="203"/>
                </a:lnTo>
                <a:lnTo>
                  <a:pt x="307" y="203"/>
                </a:lnTo>
                <a:lnTo>
                  <a:pt x="307" y="201"/>
                </a:lnTo>
                <a:lnTo>
                  <a:pt x="309" y="200"/>
                </a:lnTo>
                <a:lnTo>
                  <a:pt x="309" y="198"/>
                </a:lnTo>
                <a:lnTo>
                  <a:pt x="311" y="198"/>
                </a:lnTo>
                <a:lnTo>
                  <a:pt x="311" y="197"/>
                </a:lnTo>
                <a:lnTo>
                  <a:pt x="312" y="197"/>
                </a:lnTo>
                <a:lnTo>
                  <a:pt x="312" y="195"/>
                </a:lnTo>
                <a:lnTo>
                  <a:pt x="312" y="193"/>
                </a:lnTo>
                <a:lnTo>
                  <a:pt x="312" y="192"/>
                </a:lnTo>
                <a:lnTo>
                  <a:pt x="314" y="192"/>
                </a:lnTo>
                <a:lnTo>
                  <a:pt x="312" y="192"/>
                </a:lnTo>
                <a:lnTo>
                  <a:pt x="312" y="190"/>
                </a:lnTo>
                <a:lnTo>
                  <a:pt x="314" y="190"/>
                </a:lnTo>
                <a:lnTo>
                  <a:pt x="314" y="189"/>
                </a:lnTo>
                <a:lnTo>
                  <a:pt x="315" y="189"/>
                </a:lnTo>
                <a:lnTo>
                  <a:pt x="315" y="187"/>
                </a:lnTo>
                <a:lnTo>
                  <a:pt x="315" y="185"/>
                </a:lnTo>
                <a:lnTo>
                  <a:pt x="315" y="184"/>
                </a:lnTo>
                <a:lnTo>
                  <a:pt x="315" y="182"/>
                </a:lnTo>
                <a:lnTo>
                  <a:pt x="315" y="184"/>
                </a:lnTo>
                <a:lnTo>
                  <a:pt x="315" y="182"/>
                </a:lnTo>
                <a:lnTo>
                  <a:pt x="317" y="182"/>
                </a:lnTo>
                <a:lnTo>
                  <a:pt x="317" y="181"/>
                </a:lnTo>
                <a:lnTo>
                  <a:pt x="315" y="181"/>
                </a:lnTo>
                <a:lnTo>
                  <a:pt x="315" y="179"/>
                </a:lnTo>
                <a:lnTo>
                  <a:pt x="315" y="177"/>
                </a:lnTo>
                <a:lnTo>
                  <a:pt x="315" y="176"/>
                </a:lnTo>
                <a:lnTo>
                  <a:pt x="315" y="174"/>
                </a:lnTo>
                <a:lnTo>
                  <a:pt x="315" y="173"/>
                </a:lnTo>
                <a:lnTo>
                  <a:pt x="315" y="171"/>
                </a:lnTo>
                <a:lnTo>
                  <a:pt x="315" y="169"/>
                </a:lnTo>
                <a:lnTo>
                  <a:pt x="315" y="168"/>
                </a:lnTo>
                <a:lnTo>
                  <a:pt x="315" y="166"/>
                </a:lnTo>
                <a:lnTo>
                  <a:pt x="317" y="166"/>
                </a:lnTo>
                <a:lnTo>
                  <a:pt x="315" y="165"/>
                </a:lnTo>
                <a:lnTo>
                  <a:pt x="317" y="165"/>
                </a:lnTo>
                <a:lnTo>
                  <a:pt x="319" y="165"/>
                </a:lnTo>
                <a:lnTo>
                  <a:pt x="319" y="163"/>
                </a:lnTo>
                <a:lnTo>
                  <a:pt x="320" y="163"/>
                </a:lnTo>
                <a:lnTo>
                  <a:pt x="320" y="161"/>
                </a:lnTo>
                <a:lnTo>
                  <a:pt x="322" y="161"/>
                </a:lnTo>
                <a:lnTo>
                  <a:pt x="322" y="160"/>
                </a:lnTo>
                <a:lnTo>
                  <a:pt x="323" y="160"/>
                </a:lnTo>
                <a:lnTo>
                  <a:pt x="323" y="158"/>
                </a:lnTo>
                <a:lnTo>
                  <a:pt x="325" y="158"/>
                </a:lnTo>
                <a:lnTo>
                  <a:pt x="325" y="157"/>
                </a:lnTo>
                <a:lnTo>
                  <a:pt x="327" y="157"/>
                </a:lnTo>
                <a:lnTo>
                  <a:pt x="327" y="155"/>
                </a:lnTo>
                <a:lnTo>
                  <a:pt x="328" y="155"/>
                </a:lnTo>
                <a:lnTo>
                  <a:pt x="327" y="155"/>
                </a:lnTo>
                <a:lnTo>
                  <a:pt x="327" y="153"/>
                </a:lnTo>
                <a:lnTo>
                  <a:pt x="328" y="153"/>
                </a:lnTo>
                <a:lnTo>
                  <a:pt x="327" y="152"/>
                </a:lnTo>
                <a:lnTo>
                  <a:pt x="325" y="152"/>
                </a:lnTo>
                <a:lnTo>
                  <a:pt x="323" y="150"/>
                </a:lnTo>
                <a:lnTo>
                  <a:pt x="323" y="152"/>
                </a:lnTo>
                <a:lnTo>
                  <a:pt x="323" y="153"/>
                </a:lnTo>
                <a:lnTo>
                  <a:pt x="322" y="153"/>
                </a:lnTo>
                <a:lnTo>
                  <a:pt x="322" y="155"/>
                </a:lnTo>
                <a:lnTo>
                  <a:pt x="320" y="155"/>
                </a:lnTo>
                <a:lnTo>
                  <a:pt x="320" y="157"/>
                </a:lnTo>
                <a:lnTo>
                  <a:pt x="319" y="157"/>
                </a:lnTo>
                <a:lnTo>
                  <a:pt x="319" y="158"/>
                </a:lnTo>
                <a:lnTo>
                  <a:pt x="317" y="160"/>
                </a:lnTo>
                <a:lnTo>
                  <a:pt x="315" y="161"/>
                </a:lnTo>
                <a:lnTo>
                  <a:pt x="314" y="161"/>
                </a:lnTo>
                <a:lnTo>
                  <a:pt x="312" y="161"/>
                </a:lnTo>
                <a:lnTo>
                  <a:pt x="312" y="163"/>
                </a:lnTo>
                <a:lnTo>
                  <a:pt x="311" y="161"/>
                </a:lnTo>
                <a:lnTo>
                  <a:pt x="309" y="161"/>
                </a:lnTo>
                <a:lnTo>
                  <a:pt x="311" y="160"/>
                </a:lnTo>
                <a:lnTo>
                  <a:pt x="309" y="161"/>
                </a:lnTo>
                <a:lnTo>
                  <a:pt x="307" y="161"/>
                </a:lnTo>
                <a:lnTo>
                  <a:pt x="307" y="160"/>
                </a:lnTo>
                <a:lnTo>
                  <a:pt x="307" y="161"/>
                </a:lnTo>
                <a:lnTo>
                  <a:pt x="307" y="163"/>
                </a:lnTo>
                <a:lnTo>
                  <a:pt x="306" y="161"/>
                </a:lnTo>
                <a:lnTo>
                  <a:pt x="306" y="163"/>
                </a:lnTo>
                <a:lnTo>
                  <a:pt x="307" y="163"/>
                </a:lnTo>
                <a:lnTo>
                  <a:pt x="307" y="161"/>
                </a:lnTo>
                <a:lnTo>
                  <a:pt x="309" y="161"/>
                </a:lnTo>
                <a:lnTo>
                  <a:pt x="311" y="161"/>
                </a:lnTo>
                <a:lnTo>
                  <a:pt x="311" y="163"/>
                </a:lnTo>
                <a:lnTo>
                  <a:pt x="309" y="165"/>
                </a:lnTo>
                <a:lnTo>
                  <a:pt x="307" y="165"/>
                </a:lnTo>
                <a:lnTo>
                  <a:pt x="309" y="165"/>
                </a:lnTo>
                <a:lnTo>
                  <a:pt x="309" y="163"/>
                </a:lnTo>
                <a:lnTo>
                  <a:pt x="307" y="161"/>
                </a:lnTo>
                <a:lnTo>
                  <a:pt x="307" y="163"/>
                </a:lnTo>
                <a:lnTo>
                  <a:pt x="309" y="163"/>
                </a:lnTo>
                <a:lnTo>
                  <a:pt x="307" y="163"/>
                </a:lnTo>
                <a:lnTo>
                  <a:pt x="307" y="165"/>
                </a:lnTo>
                <a:lnTo>
                  <a:pt x="307" y="166"/>
                </a:lnTo>
                <a:lnTo>
                  <a:pt x="307" y="168"/>
                </a:lnTo>
                <a:lnTo>
                  <a:pt x="309" y="168"/>
                </a:lnTo>
                <a:lnTo>
                  <a:pt x="309" y="169"/>
                </a:lnTo>
                <a:lnTo>
                  <a:pt x="309" y="171"/>
                </a:lnTo>
                <a:lnTo>
                  <a:pt x="307" y="171"/>
                </a:lnTo>
                <a:lnTo>
                  <a:pt x="307" y="169"/>
                </a:lnTo>
                <a:lnTo>
                  <a:pt x="307" y="168"/>
                </a:lnTo>
                <a:lnTo>
                  <a:pt x="307" y="169"/>
                </a:lnTo>
                <a:lnTo>
                  <a:pt x="307" y="168"/>
                </a:lnTo>
                <a:lnTo>
                  <a:pt x="307" y="166"/>
                </a:lnTo>
                <a:lnTo>
                  <a:pt x="306" y="166"/>
                </a:lnTo>
                <a:lnTo>
                  <a:pt x="307" y="166"/>
                </a:lnTo>
                <a:lnTo>
                  <a:pt x="307" y="165"/>
                </a:lnTo>
                <a:lnTo>
                  <a:pt x="306" y="165"/>
                </a:lnTo>
                <a:lnTo>
                  <a:pt x="306" y="166"/>
                </a:lnTo>
                <a:lnTo>
                  <a:pt x="306" y="169"/>
                </a:lnTo>
                <a:lnTo>
                  <a:pt x="306" y="166"/>
                </a:lnTo>
                <a:lnTo>
                  <a:pt x="304" y="166"/>
                </a:lnTo>
                <a:lnTo>
                  <a:pt x="304" y="168"/>
                </a:lnTo>
                <a:lnTo>
                  <a:pt x="304" y="166"/>
                </a:lnTo>
                <a:lnTo>
                  <a:pt x="304" y="168"/>
                </a:lnTo>
                <a:lnTo>
                  <a:pt x="304" y="169"/>
                </a:lnTo>
                <a:lnTo>
                  <a:pt x="303" y="169"/>
                </a:lnTo>
                <a:lnTo>
                  <a:pt x="303" y="171"/>
                </a:lnTo>
                <a:lnTo>
                  <a:pt x="304" y="171"/>
                </a:lnTo>
                <a:lnTo>
                  <a:pt x="303" y="171"/>
                </a:lnTo>
                <a:lnTo>
                  <a:pt x="303" y="173"/>
                </a:lnTo>
                <a:lnTo>
                  <a:pt x="304" y="173"/>
                </a:lnTo>
                <a:lnTo>
                  <a:pt x="303" y="173"/>
                </a:lnTo>
                <a:lnTo>
                  <a:pt x="303" y="174"/>
                </a:lnTo>
                <a:lnTo>
                  <a:pt x="303" y="176"/>
                </a:lnTo>
                <a:lnTo>
                  <a:pt x="303" y="177"/>
                </a:lnTo>
                <a:lnTo>
                  <a:pt x="303" y="179"/>
                </a:lnTo>
                <a:lnTo>
                  <a:pt x="303" y="181"/>
                </a:lnTo>
                <a:lnTo>
                  <a:pt x="301" y="181"/>
                </a:lnTo>
                <a:lnTo>
                  <a:pt x="301" y="182"/>
                </a:lnTo>
                <a:lnTo>
                  <a:pt x="301" y="184"/>
                </a:lnTo>
                <a:lnTo>
                  <a:pt x="301" y="185"/>
                </a:lnTo>
                <a:lnTo>
                  <a:pt x="301" y="184"/>
                </a:lnTo>
                <a:lnTo>
                  <a:pt x="301" y="185"/>
                </a:lnTo>
                <a:lnTo>
                  <a:pt x="299" y="185"/>
                </a:lnTo>
                <a:lnTo>
                  <a:pt x="299" y="187"/>
                </a:lnTo>
                <a:lnTo>
                  <a:pt x="299" y="189"/>
                </a:lnTo>
                <a:lnTo>
                  <a:pt x="299" y="190"/>
                </a:lnTo>
                <a:lnTo>
                  <a:pt x="299" y="192"/>
                </a:lnTo>
                <a:lnTo>
                  <a:pt x="299" y="193"/>
                </a:lnTo>
                <a:lnTo>
                  <a:pt x="298" y="195"/>
                </a:lnTo>
                <a:lnTo>
                  <a:pt x="298" y="197"/>
                </a:lnTo>
                <a:lnTo>
                  <a:pt x="296" y="198"/>
                </a:lnTo>
                <a:lnTo>
                  <a:pt x="296" y="200"/>
                </a:lnTo>
                <a:lnTo>
                  <a:pt x="296" y="201"/>
                </a:lnTo>
                <a:lnTo>
                  <a:pt x="295" y="201"/>
                </a:lnTo>
                <a:lnTo>
                  <a:pt x="296" y="201"/>
                </a:lnTo>
                <a:lnTo>
                  <a:pt x="295" y="201"/>
                </a:lnTo>
                <a:lnTo>
                  <a:pt x="295" y="203"/>
                </a:lnTo>
                <a:lnTo>
                  <a:pt x="293" y="203"/>
                </a:lnTo>
                <a:lnTo>
                  <a:pt x="291" y="203"/>
                </a:lnTo>
                <a:lnTo>
                  <a:pt x="291" y="205"/>
                </a:lnTo>
                <a:lnTo>
                  <a:pt x="290" y="205"/>
                </a:lnTo>
                <a:lnTo>
                  <a:pt x="290" y="206"/>
                </a:lnTo>
                <a:lnTo>
                  <a:pt x="290" y="205"/>
                </a:lnTo>
                <a:lnTo>
                  <a:pt x="290" y="203"/>
                </a:lnTo>
                <a:lnTo>
                  <a:pt x="288" y="203"/>
                </a:lnTo>
                <a:lnTo>
                  <a:pt x="287" y="203"/>
                </a:lnTo>
                <a:lnTo>
                  <a:pt x="287" y="205"/>
                </a:lnTo>
                <a:lnTo>
                  <a:pt x="287" y="206"/>
                </a:lnTo>
                <a:lnTo>
                  <a:pt x="285" y="206"/>
                </a:lnTo>
                <a:lnTo>
                  <a:pt x="285" y="208"/>
                </a:lnTo>
                <a:lnTo>
                  <a:pt x="285" y="209"/>
                </a:lnTo>
                <a:lnTo>
                  <a:pt x="285" y="211"/>
                </a:lnTo>
                <a:lnTo>
                  <a:pt x="285" y="213"/>
                </a:lnTo>
                <a:lnTo>
                  <a:pt x="283" y="213"/>
                </a:lnTo>
                <a:lnTo>
                  <a:pt x="283" y="214"/>
                </a:lnTo>
                <a:lnTo>
                  <a:pt x="283" y="216"/>
                </a:lnTo>
                <a:lnTo>
                  <a:pt x="282" y="214"/>
                </a:lnTo>
                <a:lnTo>
                  <a:pt x="282" y="213"/>
                </a:lnTo>
                <a:lnTo>
                  <a:pt x="280" y="213"/>
                </a:lnTo>
                <a:lnTo>
                  <a:pt x="279" y="213"/>
                </a:lnTo>
                <a:lnTo>
                  <a:pt x="279" y="211"/>
                </a:lnTo>
                <a:lnTo>
                  <a:pt x="279" y="213"/>
                </a:lnTo>
                <a:lnTo>
                  <a:pt x="277" y="213"/>
                </a:lnTo>
                <a:lnTo>
                  <a:pt x="275" y="213"/>
                </a:lnTo>
                <a:lnTo>
                  <a:pt x="277" y="213"/>
                </a:lnTo>
                <a:lnTo>
                  <a:pt x="277" y="214"/>
                </a:lnTo>
                <a:lnTo>
                  <a:pt x="279" y="216"/>
                </a:lnTo>
                <a:lnTo>
                  <a:pt x="279" y="217"/>
                </a:lnTo>
                <a:lnTo>
                  <a:pt x="277" y="217"/>
                </a:lnTo>
                <a:lnTo>
                  <a:pt x="277" y="219"/>
                </a:lnTo>
                <a:lnTo>
                  <a:pt x="277" y="221"/>
                </a:lnTo>
                <a:lnTo>
                  <a:pt x="277" y="222"/>
                </a:lnTo>
                <a:lnTo>
                  <a:pt x="277" y="224"/>
                </a:lnTo>
                <a:lnTo>
                  <a:pt x="277" y="225"/>
                </a:lnTo>
                <a:lnTo>
                  <a:pt x="277" y="227"/>
                </a:lnTo>
                <a:lnTo>
                  <a:pt x="277" y="225"/>
                </a:lnTo>
                <a:lnTo>
                  <a:pt x="275" y="225"/>
                </a:lnTo>
                <a:lnTo>
                  <a:pt x="275" y="227"/>
                </a:lnTo>
                <a:lnTo>
                  <a:pt x="274" y="229"/>
                </a:lnTo>
                <a:lnTo>
                  <a:pt x="274" y="227"/>
                </a:lnTo>
                <a:lnTo>
                  <a:pt x="274" y="229"/>
                </a:lnTo>
                <a:lnTo>
                  <a:pt x="272" y="229"/>
                </a:lnTo>
                <a:lnTo>
                  <a:pt x="272" y="230"/>
                </a:lnTo>
                <a:lnTo>
                  <a:pt x="271" y="230"/>
                </a:lnTo>
                <a:lnTo>
                  <a:pt x="272" y="232"/>
                </a:lnTo>
                <a:lnTo>
                  <a:pt x="271" y="232"/>
                </a:lnTo>
                <a:lnTo>
                  <a:pt x="271" y="233"/>
                </a:lnTo>
                <a:lnTo>
                  <a:pt x="271" y="235"/>
                </a:lnTo>
                <a:lnTo>
                  <a:pt x="269" y="233"/>
                </a:lnTo>
                <a:lnTo>
                  <a:pt x="269" y="232"/>
                </a:lnTo>
                <a:lnTo>
                  <a:pt x="267" y="232"/>
                </a:lnTo>
                <a:lnTo>
                  <a:pt x="266" y="232"/>
                </a:lnTo>
                <a:lnTo>
                  <a:pt x="266" y="230"/>
                </a:lnTo>
                <a:lnTo>
                  <a:pt x="264" y="230"/>
                </a:lnTo>
                <a:lnTo>
                  <a:pt x="264" y="232"/>
                </a:lnTo>
                <a:lnTo>
                  <a:pt x="264" y="233"/>
                </a:lnTo>
                <a:lnTo>
                  <a:pt x="263" y="233"/>
                </a:lnTo>
                <a:lnTo>
                  <a:pt x="261" y="233"/>
                </a:lnTo>
                <a:lnTo>
                  <a:pt x="261" y="235"/>
                </a:lnTo>
                <a:lnTo>
                  <a:pt x="261" y="237"/>
                </a:lnTo>
                <a:lnTo>
                  <a:pt x="261" y="238"/>
                </a:lnTo>
                <a:lnTo>
                  <a:pt x="261" y="240"/>
                </a:lnTo>
                <a:lnTo>
                  <a:pt x="259" y="240"/>
                </a:lnTo>
                <a:lnTo>
                  <a:pt x="259" y="241"/>
                </a:lnTo>
                <a:lnTo>
                  <a:pt x="259" y="243"/>
                </a:lnTo>
                <a:lnTo>
                  <a:pt x="259" y="241"/>
                </a:lnTo>
                <a:lnTo>
                  <a:pt x="258" y="241"/>
                </a:lnTo>
                <a:lnTo>
                  <a:pt x="258" y="243"/>
                </a:lnTo>
                <a:lnTo>
                  <a:pt x="256" y="243"/>
                </a:lnTo>
                <a:lnTo>
                  <a:pt x="256" y="245"/>
                </a:lnTo>
                <a:lnTo>
                  <a:pt x="256" y="246"/>
                </a:lnTo>
                <a:lnTo>
                  <a:pt x="256" y="248"/>
                </a:lnTo>
                <a:lnTo>
                  <a:pt x="256" y="249"/>
                </a:lnTo>
                <a:lnTo>
                  <a:pt x="256" y="251"/>
                </a:lnTo>
                <a:lnTo>
                  <a:pt x="256" y="253"/>
                </a:lnTo>
                <a:lnTo>
                  <a:pt x="255" y="253"/>
                </a:lnTo>
                <a:lnTo>
                  <a:pt x="255" y="254"/>
                </a:lnTo>
                <a:lnTo>
                  <a:pt x="253" y="254"/>
                </a:lnTo>
                <a:lnTo>
                  <a:pt x="251" y="254"/>
                </a:lnTo>
                <a:lnTo>
                  <a:pt x="251" y="253"/>
                </a:lnTo>
                <a:lnTo>
                  <a:pt x="251" y="254"/>
                </a:lnTo>
                <a:lnTo>
                  <a:pt x="251" y="253"/>
                </a:lnTo>
                <a:lnTo>
                  <a:pt x="250" y="254"/>
                </a:lnTo>
                <a:lnTo>
                  <a:pt x="248" y="253"/>
                </a:lnTo>
                <a:lnTo>
                  <a:pt x="247" y="253"/>
                </a:lnTo>
                <a:lnTo>
                  <a:pt x="247" y="254"/>
                </a:lnTo>
                <a:lnTo>
                  <a:pt x="247" y="256"/>
                </a:lnTo>
                <a:lnTo>
                  <a:pt x="248" y="256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6"/>
                </a:lnTo>
                <a:lnTo>
                  <a:pt x="248" y="257"/>
                </a:lnTo>
                <a:lnTo>
                  <a:pt x="247" y="257"/>
                </a:lnTo>
                <a:lnTo>
                  <a:pt x="247" y="259"/>
                </a:lnTo>
                <a:lnTo>
                  <a:pt x="245" y="259"/>
                </a:lnTo>
                <a:lnTo>
                  <a:pt x="245" y="261"/>
                </a:lnTo>
                <a:lnTo>
                  <a:pt x="245" y="262"/>
                </a:lnTo>
                <a:lnTo>
                  <a:pt x="243" y="262"/>
                </a:lnTo>
                <a:lnTo>
                  <a:pt x="243" y="264"/>
                </a:lnTo>
                <a:lnTo>
                  <a:pt x="242" y="264"/>
                </a:lnTo>
                <a:lnTo>
                  <a:pt x="242" y="265"/>
                </a:lnTo>
                <a:lnTo>
                  <a:pt x="240" y="265"/>
                </a:lnTo>
                <a:lnTo>
                  <a:pt x="240" y="267"/>
                </a:lnTo>
                <a:lnTo>
                  <a:pt x="239" y="267"/>
                </a:lnTo>
                <a:lnTo>
                  <a:pt x="239" y="269"/>
                </a:lnTo>
                <a:lnTo>
                  <a:pt x="239" y="270"/>
                </a:lnTo>
                <a:lnTo>
                  <a:pt x="237" y="270"/>
                </a:lnTo>
                <a:lnTo>
                  <a:pt x="237" y="272"/>
                </a:lnTo>
                <a:lnTo>
                  <a:pt x="235" y="272"/>
                </a:lnTo>
                <a:lnTo>
                  <a:pt x="235" y="273"/>
                </a:lnTo>
                <a:lnTo>
                  <a:pt x="234" y="273"/>
                </a:lnTo>
                <a:lnTo>
                  <a:pt x="234" y="275"/>
                </a:lnTo>
                <a:lnTo>
                  <a:pt x="234" y="273"/>
                </a:lnTo>
                <a:lnTo>
                  <a:pt x="232" y="273"/>
                </a:lnTo>
                <a:lnTo>
                  <a:pt x="232" y="272"/>
                </a:lnTo>
                <a:lnTo>
                  <a:pt x="234" y="272"/>
                </a:lnTo>
                <a:lnTo>
                  <a:pt x="234" y="270"/>
                </a:lnTo>
                <a:lnTo>
                  <a:pt x="234" y="269"/>
                </a:lnTo>
                <a:lnTo>
                  <a:pt x="235" y="270"/>
                </a:lnTo>
                <a:lnTo>
                  <a:pt x="235" y="269"/>
                </a:lnTo>
                <a:lnTo>
                  <a:pt x="235" y="267"/>
                </a:lnTo>
                <a:lnTo>
                  <a:pt x="234" y="267"/>
                </a:lnTo>
                <a:lnTo>
                  <a:pt x="234" y="265"/>
                </a:lnTo>
                <a:lnTo>
                  <a:pt x="232" y="265"/>
                </a:lnTo>
                <a:lnTo>
                  <a:pt x="232" y="264"/>
                </a:lnTo>
                <a:lnTo>
                  <a:pt x="231" y="262"/>
                </a:lnTo>
                <a:lnTo>
                  <a:pt x="229" y="261"/>
                </a:lnTo>
                <a:lnTo>
                  <a:pt x="231" y="261"/>
                </a:lnTo>
                <a:lnTo>
                  <a:pt x="231" y="259"/>
                </a:lnTo>
                <a:lnTo>
                  <a:pt x="231" y="257"/>
                </a:lnTo>
                <a:lnTo>
                  <a:pt x="231" y="256"/>
                </a:lnTo>
                <a:lnTo>
                  <a:pt x="229" y="256"/>
                </a:lnTo>
                <a:lnTo>
                  <a:pt x="231" y="256"/>
                </a:lnTo>
                <a:lnTo>
                  <a:pt x="231" y="254"/>
                </a:lnTo>
                <a:lnTo>
                  <a:pt x="231" y="253"/>
                </a:lnTo>
                <a:lnTo>
                  <a:pt x="229" y="253"/>
                </a:lnTo>
                <a:lnTo>
                  <a:pt x="229" y="251"/>
                </a:lnTo>
                <a:lnTo>
                  <a:pt x="229" y="249"/>
                </a:lnTo>
                <a:lnTo>
                  <a:pt x="229" y="248"/>
                </a:lnTo>
                <a:lnTo>
                  <a:pt x="229" y="246"/>
                </a:lnTo>
                <a:lnTo>
                  <a:pt x="229" y="245"/>
                </a:lnTo>
                <a:lnTo>
                  <a:pt x="231" y="245"/>
                </a:lnTo>
                <a:lnTo>
                  <a:pt x="231" y="243"/>
                </a:lnTo>
                <a:lnTo>
                  <a:pt x="231" y="240"/>
                </a:lnTo>
                <a:lnTo>
                  <a:pt x="231" y="238"/>
                </a:lnTo>
                <a:lnTo>
                  <a:pt x="232" y="238"/>
                </a:lnTo>
                <a:lnTo>
                  <a:pt x="231" y="238"/>
                </a:lnTo>
                <a:lnTo>
                  <a:pt x="231" y="237"/>
                </a:lnTo>
                <a:lnTo>
                  <a:pt x="231" y="235"/>
                </a:lnTo>
                <a:lnTo>
                  <a:pt x="231" y="233"/>
                </a:lnTo>
                <a:lnTo>
                  <a:pt x="231" y="235"/>
                </a:lnTo>
                <a:lnTo>
                  <a:pt x="231" y="237"/>
                </a:lnTo>
                <a:lnTo>
                  <a:pt x="231" y="238"/>
                </a:lnTo>
                <a:lnTo>
                  <a:pt x="231" y="240"/>
                </a:lnTo>
                <a:lnTo>
                  <a:pt x="229" y="240"/>
                </a:lnTo>
                <a:lnTo>
                  <a:pt x="229" y="238"/>
                </a:lnTo>
                <a:lnTo>
                  <a:pt x="229" y="237"/>
                </a:lnTo>
                <a:lnTo>
                  <a:pt x="229" y="235"/>
                </a:lnTo>
                <a:lnTo>
                  <a:pt x="227" y="235"/>
                </a:lnTo>
                <a:lnTo>
                  <a:pt x="229" y="235"/>
                </a:lnTo>
                <a:lnTo>
                  <a:pt x="229" y="233"/>
                </a:lnTo>
                <a:lnTo>
                  <a:pt x="229" y="232"/>
                </a:lnTo>
                <a:lnTo>
                  <a:pt x="229" y="230"/>
                </a:lnTo>
                <a:lnTo>
                  <a:pt x="229" y="229"/>
                </a:lnTo>
                <a:lnTo>
                  <a:pt x="229" y="227"/>
                </a:lnTo>
                <a:lnTo>
                  <a:pt x="229" y="225"/>
                </a:lnTo>
                <a:lnTo>
                  <a:pt x="227" y="225"/>
                </a:lnTo>
                <a:lnTo>
                  <a:pt x="227" y="224"/>
                </a:lnTo>
                <a:lnTo>
                  <a:pt x="226" y="224"/>
                </a:lnTo>
                <a:lnTo>
                  <a:pt x="226" y="222"/>
                </a:lnTo>
                <a:lnTo>
                  <a:pt x="224" y="222"/>
                </a:lnTo>
                <a:lnTo>
                  <a:pt x="224" y="221"/>
                </a:lnTo>
                <a:lnTo>
                  <a:pt x="224" y="219"/>
                </a:lnTo>
                <a:lnTo>
                  <a:pt x="223" y="219"/>
                </a:lnTo>
                <a:lnTo>
                  <a:pt x="223" y="217"/>
                </a:lnTo>
                <a:lnTo>
                  <a:pt x="221" y="217"/>
                </a:lnTo>
                <a:lnTo>
                  <a:pt x="219" y="217"/>
                </a:lnTo>
                <a:lnTo>
                  <a:pt x="218" y="216"/>
                </a:lnTo>
                <a:lnTo>
                  <a:pt x="216" y="216"/>
                </a:lnTo>
                <a:lnTo>
                  <a:pt x="215" y="217"/>
                </a:lnTo>
                <a:lnTo>
                  <a:pt x="215" y="216"/>
                </a:lnTo>
                <a:lnTo>
                  <a:pt x="213" y="216"/>
                </a:lnTo>
                <a:lnTo>
                  <a:pt x="211" y="214"/>
                </a:lnTo>
                <a:lnTo>
                  <a:pt x="210" y="214"/>
                </a:lnTo>
                <a:lnTo>
                  <a:pt x="210" y="216"/>
                </a:lnTo>
                <a:lnTo>
                  <a:pt x="210" y="217"/>
                </a:lnTo>
                <a:lnTo>
                  <a:pt x="210" y="219"/>
                </a:lnTo>
                <a:lnTo>
                  <a:pt x="211" y="219"/>
                </a:lnTo>
                <a:lnTo>
                  <a:pt x="211" y="221"/>
                </a:lnTo>
                <a:lnTo>
                  <a:pt x="213" y="221"/>
                </a:lnTo>
                <a:lnTo>
                  <a:pt x="215" y="221"/>
                </a:lnTo>
                <a:lnTo>
                  <a:pt x="216" y="221"/>
                </a:lnTo>
                <a:lnTo>
                  <a:pt x="218" y="221"/>
                </a:lnTo>
                <a:lnTo>
                  <a:pt x="218" y="219"/>
                </a:lnTo>
                <a:lnTo>
                  <a:pt x="218" y="221"/>
                </a:lnTo>
                <a:lnTo>
                  <a:pt x="219" y="221"/>
                </a:lnTo>
                <a:lnTo>
                  <a:pt x="219" y="219"/>
                </a:lnTo>
                <a:lnTo>
                  <a:pt x="219" y="221"/>
                </a:lnTo>
                <a:lnTo>
                  <a:pt x="221" y="221"/>
                </a:lnTo>
                <a:lnTo>
                  <a:pt x="219" y="222"/>
                </a:lnTo>
                <a:lnTo>
                  <a:pt x="221" y="222"/>
                </a:lnTo>
                <a:lnTo>
                  <a:pt x="221" y="224"/>
                </a:lnTo>
                <a:lnTo>
                  <a:pt x="223" y="225"/>
                </a:lnTo>
                <a:lnTo>
                  <a:pt x="223" y="227"/>
                </a:lnTo>
                <a:lnTo>
                  <a:pt x="224" y="227"/>
                </a:lnTo>
                <a:lnTo>
                  <a:pt x="224" y="229"/>
                </a:lnTo>
                <a:lnTo>
                  <a:pt x="224" y="230"/>
                </a:lnTo>
                <a:lnTo>
                  <a:pt x="224" y="232"/>
                </a:lnTo>
                <a:lnTo>
                  <a:pt x="224" y="233"/>
                </a:lnTo>
                <a:lnTo>
                  <a:pt x="226" y="233"/>
                </a:lnTo>
                <a:lnTo>
                  <a:pt x="226" y="235"/>
                </a:lnTo>
                <a:lnTo>
                  <a:pt x="226" y="237"/>
                </a:lnTo>
                <a:lnTo>
                  <a:pt x="226" y="238"/>
                </a:lnTo>
                <a:lnTo>
                  <a:pt x="226" y="240"/>
                </a:lnTo>
                <a:lnTo>
                  <a:pt x="226" y="241"/>
                </a:lnTo>
                <a:lnTo>
                  <a:pt x="226" y="243"/>
                </a:lnTo>
                <a:lnTo>
                  <a:pt x="224" y="243"/>
                </a:lnTo>
                <a:lnTo>
                  <a:pt x="224" y="245"/>
                </a:lnTo>
                <a:lnTo>
                  <a:pt x="224" y="246"/>
                </a:lnTo>
                <a:lnTo>
                  <a:pt x="224" y="248"/>
                </a:lnTo>
                <a:lnTo>
                  <a:pt x="224" y="249"/>
                </a:lnTo>
                <a:lnTo>
                  <a:pt x="224" y="251"/>
                </a:lnTo>
                <a:lnTo>
                  <a:pt x="226" y="251"/>
                </a:lnTo>
                <a:lnTo>
                  <a:pt x="226" y="253"/>
                </a:lnTo>
                <a:lnTo>
                  <a:pt x="226" y="254"/>
                </a:lnTo>
                <a:lnTo>
                  <a:pt x="226" y="256"/>
                </a:lnTo>
                <a:lnTo>
                  <a:pt x="227" y="256"/>
                </a:lnTo>
                <a:lnTo>
                  <a:pt x="227" y="257"/>
                </a:lnTo>
                <a:lnTo>
                  <a:pt x="226" y="257"/>
                </a:lnTo>
                <a:lnTo>
                  <a:pt x="226" y="259"/>
                </a:lnTo>
                <a:lnTo>
                  <a:pt x="226" y="261"/>
                </a:lnTo>
                <a:lnTo>
                  <a:pt x="227" y="261"/>
                </a:lnTo>
                <a:lnTo>
                  <a:pt x="227" y="262"/>
                </a:lnTo>
                <a:lnTo>
                  <a:pt x="229" y="262"/>
                </a:lnTo>
                <a:lnTo>
                  <a:pt x="229" y="264"/>
                </a:lnTo>
                <a:lnTo>
                  <a:pt x="229" y="265"/>
                </a:lnTo>
                <a:lnTo>
                  <a:pt x="229" y="267"/>
                </a:lnTo>
                <a:lnTo>
                  <a:pt x="229" y="269"/>
                </a:lnTo>
                <a:lnTo>
                  <a:pt x="229" y="270"/>
                </a:lnTo>
                <a:lnTo>
                  <a:pt x="229" y="272"/>
                </a:lnTo>
                <a:lnTo>
                  <a:pt x="227" y="272"/>
                </a:lnTo>
                <a:lnTo>
                  <a:pt x="227" y="273"/>
                </a:lnTo>
                <a:lnTo>
                  <a:pt x="227" y="275"/>
                </a:lnTo>
                <a:lnTo>
                  <a:pt x="226" y="275"/>
                </a:lnTo>
                <a:lnTo>
                  <a:pt x="226" y="277"/>
                </a:lnTo>
                <a:lnTo>
                  <a:pt x="226" y="275"/>
                </a:lnTo>
                <a:lnTo>
                  <a:pt x="224" y="277"/>
                </a:lnTo>
                <a:lnTo>
                  <a:pt x="223" y="277"/>
                </a:lnTo>
                <a:lnTo>
                  <a:pt x="221" y="277"/>
                </a:lnTo>
                <a:lnTo>
                  <a:pt x="219" y="278"/>
                </a:lnTo>
                <a:lnTo>
                  <a:pt x="218" y="278"/>
                </a:lnTo>
                <a:lnTo>
                  <a:pt x="218" y="280"/>
                </a:lnTo>
                <a:lnTo>
                  <a:pt x="216" y="280"/>
                </a:lnTo>
                <a:lnTo>
                  <a:pt x="216" y="278"/>
                </a:lnTo>
                <a:lnTo>
                  <a:pt x="215" y="278"/>
                </a:lnTo>
                <a:lnTo>
                  <a:pt x="213" y="278"/>
                </a:lnTo>
                <a:lnTo>
                  <a:pt x="215" y="278"/>
                </a:lnTo>
                <a:lnTo>
                  <a:pt x="215" y="277"/>
                </a:lnTo>
                <a:lnTo>
                  <a:pt x="213" y="277"/>
                </a:lnTo>
                <a:lnTo>
                  <a:pt x="213" y="275"/>
                </a:lnTo>
                <a:lnTo>
                  <a:pt x="211" y="275"/>
                </a:lnTo>
                <a:lnTo>
                  <a:pt x="211" y="277"/>
                </a:lnTo>
                <a:lnTo>
                  <a:pt x="213" y="277"/>
                </a:lnTo>
                <a:lnTo>
                  <a:pt x="211" y="277"/>
                </a:lnTo>
                <a:lnTo>
                  <a:pt x="211" y="278"/>
                </a:lnTo>
                <a:lnTo>
                  <a:pt x="211" y="280"/>
                </a:lnTo>
                <a:lnTo>
                  <a:pt x="211" y="281"/>
                </a:lnTo>
                <a:lnTo>
                  <a:pt x="211" y="283"/>
                </a:lnTo>
                <a:lnTo>
                  <a:pt x="210" y="283"/>
                </a:lnTo>
                <a:lnTo>
                  <a:pt x="210" y="285"/>
                </a:lnTo>
                <a:lnTo>
                  <a:pt x="208" y="285"/>
                </a:lnTo>
                <a:lnTo>
                  <a:pt x="208" y="286"/>
                </a:lnTo>
                <a:lnTo>
                  <a:pt x="207" y="286"/>
                </a:lnTo>
                <a:lnTo>
                  <a:pt x="207" y="288"/>
                </a:lnTo>
                <a:lnTo>
                  <a:pt x="205" y="288"/>
                </a:lnTo>
                <a:lnTo>
                  <a:pt x="205" y="289"/>
                </a:lnTo>
                <a:lnTo>
                  <a:pt x="203" y="289"/>
                </a:lnTo>
                <a:lnTo>
                  <a:pt x="202" y="289"/>
                </a:lnTo>
                <a:lnTo>
                  <a:pt x="202" y="291"/>
                </a:lnTo>
                <a:lnTo>
                  <a:pt x="200" y="291"/>
                </a:lnTo>
                <a:lnTo>
                  <a:pt x="199" y="291"/>
                </a:lnTo>
                <a:lnTo>
                  <a:pt x="199" y="293"/>
                </a:lnTo>
                <a:lnTo>
                  <a:pt x="197" y="293"/>
                </a:lnTo>
                <a:lnTo>
                  <a:pt x="195" y="294"/>
                </a:lnTo>
                <a:lnTo>
                  <a:pt x="194" y="294"/>
                </a:lnTo>
                <a:lnTo>
                  <a:pt x="192" y="294"/>
                </a:lnTo>
                <a:lnTo>
                  <a:pt x="191" y="296"/>
                </a:lnTo>
                <a:lnTo>
                  <a:pt x="191" y="297"/>
                </a:lnTo>
                <a:lnTo>
                  <a:pt x="189" y="297"/>
                </a:lnTo>
                <a:lnTo>
                  <a:pt x="187" y="299"/>
                </a:lnTo>
                <a:lnTo>
                  <a:pt x="186" y="299"/>
                </a:lnTo>
                <a:lnTo>
                  <a:pt x="186" y="301"/>
                </a:lnTo>
                <a:lnTo>
                  <a:pt x="186" y="302"/>
                </a:lnTo>
                <a:lnTo>
                  <a:pt x="184" y="302"/>
                </a:lnTo>
                <a:lnTo>
                  <a:pt x="184" y="304"/>
                </a:lnTo>
                <a:lnTo>
                  <a:pt x="184" y="305"/>
                </a:lnTo>
                <a:lnTo>
                  <a:pt x="184" y="307"/>
                </a:lnTo>
                <a:lnTo>
                  <a:pt x="183" y="307"/>
                </a:lnTo>
                <a:lnTo>
                  <a:pt x="183" y="309"/>
                </a:lnTo>
                <a:lnTo>
                  <a:pt x="181" y="309"/>
                </a:lnTo>
                <a:lnTo>
                  <a:pt x="181" y="310"/>
                </a:lnTo>
                <a:lnTo>
                  <a:pt x="181" y="312"/>
                </a:lnTo>
                <a:lnTo>
                  <a:pt x="181" y="313"/>
                </a:lnTo>
                <a:lnTo>
                  <a:pt x="181" y="315"/>
                </a:lnTo>
                <a:lnTo>
                  <a:pt x="179" y="315"/>
                </a:lnTo>
                <a:lnTo>
                  <a:pt x="179" y="317"/>
                </a:lnTo>
                <a:lnTo>
                  <a:pt x="178" y="318"/>
                </a:lnTo>
                <a:lnTo>
                  <a:pt x="178" y="320"/>
                </a:lnTo>
                <a:lnTo>
                  <a:pt x="176" y="320"/>
                </a:lnTo>
                <a:lnTo>
                  <a:pt x="175" y="321"/>
                </a:lnTo>
                <a:lnTo>
                  <a:pt x="173" y="321"/>
                </a:lnTo>
                <a:lnTo>
                  <a:pt x="173" y="323"/>
                </a:lnTo>
                <a:lnTo>
                  <a:pt x="171" y="323"/>
                </a:lnTo>
                <a:lnTo>
                  <a:pt x="171" y="325"/>
                </a:lnTo>
                <a:lnTo>
                  <a:pt x="170" y="325"/>
                </a:lnTo>
                <a:lnTo>
                  <a:pt x="168" y="325"/>
                </a:lnTo>
                <a:lnTo>
                  <a:pt x="168" y="326"/>
                </a:lnTo>
                <a:lnTo>
                  <a:pt x="167" y="326"/>
                </a:lnTo>
                <a:lnTo>
                  <a:pt x="165" y="326"/>
                </a:lnTo>
                <a:lnTo>
                  <a:pt x="165" y="328"/>
                </a:lnTo>
                <a:lnTo>
                  <a:pt x="163" y="328"/>
                </a:lnTo>
                <a:lnTo>
                  <a:pt x="163" y="329"/>
                </a:lnTo>
                <a:lnTo>
                  <a:pt x="162" y="329"/>
                </a:lnTo>
                <a:lnTo>
                  <a:pt x="162" y="331"/>
                </a:lnTo>
                <a:lnTo>
                  <a:pt x="160" y="331"/>
                </a:lnTo>
                <a:lnTo>
                  <a:pt x="160" y="333"/>
                </a:lnTo>
                <a:lnTo>
                  <a:pt x="159" y="333"/>
                </a:lnTo>
                <a:lnTo>
                  <a:pt x="159" y="334"/>
                </a:lnTo>
                <a:lnTo>
                  <a:pt x="157" y="334"/>
                </a:lnTo>
                <a:lnTo>
                  <a:pt x="157" y="336"/>
                </a:lnTo>
                <a:lnTo>
                  <a:pt x="155" y="337"/>
                </a:lnTo>
                <a:lnTo>
                  <a:pt x="155" y="339"/>
                </a:lnTo>
                <a:lnTo>
                  <a:pt x="149" y="328"/>
                </a:lnTo>
                <a:lnTo>
                  <a:pt x="147" y="326"/>
                </a:lnTo>
                <a:lnTo>
                  <a:pt x="138" y="309"/>
                </a:lnTo>
                <a:lnTo>
                  <a:pt x="138" y="307"/>
                </a:lnTo>
                <a:lnTo>
                  <a:pt x="138" y="305"/>
                </a:lnTo>
                <a:lnTo>
                  <a:pt x="138" y="304"/>
                </a:lnTo>
                <a:lnTo>
                  <a:pt x="136" y="301"/>
                </a:lnTo>
                <a:lnTo>
                  <a:pt x="135" y="296"/>
                </a:lnTo>
                <a:lnTo>
                  <a:pt x="131" y="293"/>
                </a:lnTo>
                <a:lnTo>
                  <a:pt x="127" y="285"/>
                </a:lnTo>
                <a:lnTo>
                  <a:pt x="127" y="281"/>
                </a:lnTo>
                <a:lnTo>
                  <a:pt x="119" y="269"/>
                </a:lnTo>
                <a:lnTo>
                  <a:pt x="122" y="264"/>
                </a:lnTo>
                <a:lnTo>
                  <a:pt x="128" y="261"/>
                </a:lnTo>
                <a:lnTo>
                  <a:pt x="133" y="257"/>
                </a:lnTo>
                <a:lnTo>
                  <a:pt x="135" y="253"/>
                </a:lnTo>
                <a:lnTo>
                  <a:pt x="135" y="240"/>
                </a:lnTo>
                <a:lnTo>
                  <a:pt x="136" y="230"/>
                </a:lnTo>
                <a:lnTo>
                  <a:pt x="141" y="222"/>
                </a:lnTo>
                <a:lnTo>
                  <a:pt x="143" y="214"/>
                </a:lnTo>
                <a:lnTo>
                  <a:pt x="149" y="206"/>
                </a:lnTo>
                <a:lnTo>
                  <a:pt x="151" y="200"/>
                </a:lnTo>
                <a:lnTo>
                  <a:pt x="152" y="197"/>
                </a:lnTo>
                <a:lnTo>
                  <a:pt x="152" y="193"/>
                </a:lnTo>
                <a:lnTo>
                  <a:pt x="149" y="187"/>
                </a:lnTo>
                <a:lnTo>
                  <a:pt x="144" y="185"/>
                </a:lnTo>
                <a:lnTo>
                  <a:pt x="143" y="182"/>
                </a:lnTo>
                <a:lnTo>
                  <a:pt x="141" y="181"/>
                </a:lnTo>
                <a:lnTo>
                  <a:pt x="141" y="179"/>
                </a:lnTo>
                <a:lnTo>
                  <a:pt x="141" y="176"/>
                </a:lnTo>
                <a:lnTo>
                  <a:pt x="141" y="174"/>
                </a:lnTo>
                <a:lnTo>
                  <a:pt x="138" y="171"/>
                </a:lnTo>
                <a:lnTo>
                  <a:pt x="136" y="168"/>
                </a:lnTo>
                <a:lnTo>
                  <a:pt x="135" y="168"/>
                </a:lnTo>
                <a:lnTo>
                  <a:pt x="133" y="166"/>
                </a:lnTo>
                <a:lnTo>
                  <a:pt x="135" y="160"/>
                </a:lnTo>
                <a:lnTo>
                  <a:pt x="135" y="157"/>
                </a:lnTo>
                <a:lnTo>
                  <a:pt x="139" y="153"/>
                </a:lnTo>
                <a:lnTo>
                  <a:pt x="144" y="152"/>
                </a:lnTo>
                <a:lnTo>
                  <a:pt x="149" y="153"/>
                </a:lnTo>
                <a:lnTo>
                  <a:pt x="152" y="153"/>
                </a:lnTo>
                <a:lnTo>
                  <a:pt x="154" y="153"/>
                </a:lnTo>
                <a:lnTo>
                  <a:pt x="160" y="150"/>
                </a:lnTo>
                <a:lnTo>
                  <a:pt x="162" y="150"/>
                </a:lnTo>
                <a:lnTo>
                  <a:pt x="186" y="150"/>
                </a:lnTo>
                <a:lnTo>
                  <a:pt x="199" y="145"/>
                </a:lnTo>
                <a:lnTo>
                  <a:pt x="208" y="139"/>
                </a:lnTo>
                <a:lnTo>
                  <a:pt x="215" y="131"/>
                </a:lnTo>
                <a:lnTo>
                  <a:pt x="219" y="128"/>
                </a:lnTo>
                <a:lnTo>
                  <a:pt x="223" y="125"/>
                </a:lnTo>
                <a:lnTo>
                  <a:pt x="226" y="121"/>
                </a:lnTo>
                <a:lnTo>
                  <a:pt x="232" y="117"/>
                </a:lnTo>
                <a:lnTo>
                  <a:pt x="231" y="113"/>
                </a:lnTo>
                <a:lnTo>
                  <a:pt x="219" y="91"/>
                </a:lnTo>
                <a:lnTo>
                  <a:pt x="207" y="69"/>
                </a:lnTo>
                <a:lnTo>
                  <a:pt x="213" y="65"/>
                </a:lnTo>
                <a:lnTo>
                  <a:pt x="215" y="64"/>
                </a:lnTo>
                <a:lnTo>
                  <a:pt x="216" y="61"/>
                </a:lnTo>
                <a:lnTo>
                  <a:pt x="218" y="56"/>
                </a:lnTo>
                <a:lnTo>
                  <a:pt x="219" y="53"/>
                </a:lnTo>
                <a:lnTo>
                  <a:pt x="219" y="49"/>
                </a:lnTo>
                <a:lnTo>
                  <a:pt x="221" y="48"/>
                </a:lnTo>
                <a:lnTo>
                  <a:pt x="221" y="46"/>
                </a:lnTo>
                <a:lnTo>
                  <a:pt x="223" y="43"/>
                </a:lnTo>
                <a:lnTo>
                  <a:pt x="226" y="41"/>
                </a:lnTo>
                <a:lnTo>
                  <a:pt x="227" y="40"/>
                </a:lnTo>
                <a:lnTo>
                  <a:pt x="232" y="40"/>
                </a:lnTo>
                <a:lnTo>
                  <a:pt x="235" y="40"/>
                </a:lnTo>
                <a:lnTo>
                  <a:pt x="237" y="40"/>
                </a:lnTo>
                <a:lnTo>
                  <a:pt x="242" y="37"/>
                </a:lnTo>
                <a:lnTo>
                  <a:pt x="245" y="35"/>
                </a:lnTo>
                <a:lnTo>
                  <a:pt x="248" y="33"/>
                </a:lnTo>
                <a:lnTo>
                  <a:pt x="253" y="30"/>
                </a:lnTo>
                <a:lnTo>
                  <a:pt x="256" y="30"/>
                </a:lnTo>
                <a:lnTo>
                  <a:pt x="261" y="30"/>
                </a:lnTo>
                <a:lnTo>
                  <a:pt x="267" y="27"/>
                </a:lnTo>
                <a:lnTo>
                  <a:pt x="271" y="25"/>
                </a:lnTo>
                <a:lnTo>
                  <a:pt x="275" y="25"/>
                </a:lnTo>
                <a:lnTo>
                  <a:pt x="280" y="29"/>
                </a:lnTo>
                <a:lnTo>
                  <a:pt x="283" y="30"/>
                </a:lnTo>
                <a:lnTo>
                  <a:pt x="288" y="32"/>
                </a:lnTo>
                <a:lnTo>
                  <a:pt x="291" y="33"/>
                </a:lnTo>
                <a:lnTo>
                  <a:pt x="293" y="35"/>
                </a:lnTo>
                <a:lnTo>
                  <a:pt x="295" y="35"/>
                </a:lnTo>
                <a:lnTo>
                  <a:pt x="296" y="35"/>
                </a:lnTo>
                <a:lnTo>
                  <a:pt x="298" y="32"/>
                </a:lnTo>
                <a:lnTo>
                  <a:pt x="301" y="27"/>
                </a:lnTo>
                <a:lnTo>
                  <a:pt x="303" y="22"/>
                </a:lnTo>
                <a:lnTo>
                  <a:pt x="306" y="19"/>
                </a:lnTo>
                <a:lnTo>
                  <a:pt x="307" y="17"/>
                </a:lnTo>
                <a:lnTo>
                  <a:pt x="309" y="19"/>
                </a:lnTo>
                <a:lnTo>
                  <a:pt x="312" y="21"/>
                </a:lnTo>
                <a:lnTo>
                  <a:pt x="314" y="24"/>
                </a:lnTo>
                <a:lnTo>
                  <a:pt x="314" y="25"/>
                </a:lnTo>
                <a:lnTo>
                  <a:pt x="314" y="27"/>
                </a:lnTo>
                <a:lnTo>
                  <a:pt x="315" y="27"/>
                </a:lnTo>
                <a:lnTo>
                  <a:pt x="315" y="29"/>
                </a:lnTo>
                <a:lnTo>
                  <a:pt x="317" y="29"/>
                </a:lnTo>
                <a:lnTo>
                  <a:pt x="317" y="30"/>
                </a:lnTo>
                <a:lnTo>
                  <a:pt x="317" y="32"/>
                </a:lnTo>
                <a:lnTo>
                  <a:pt x="319" y="32"/>
                </a:lnTo>
                <a:lnTo>
                  <a:pt x="320" y="32"/>
                </a:lnTo>
                <a:lnTo>
                  <a:pt x="323" y="29"/>
                </a:lnTo>
                <a:lnTo>
                  <a:pt x="327" y="27"/>
                </a:lnTo>
                <a:lnTo>
                  <a:pt x="328" y="27"/>
                </a:lnTo>
                <a:lnTo>
                  <a:pt x="341" y="25"/>
                </a:lnTo>
                <a:lnTo>
                  <a:pt x="343" y="25"/>
                </a:lnTo>
                <a:lnTo>
                  <a:pt x="347" y="24"/>
                </a:lnTo>
                <a:lnTo>
                  <a:pt x="357" y="25"/>
                </a:lnTo>
                <a:lnTo>
                  <a:pt x="359" y="25"/>
                </a:lnTo>
                <a:lnTo>
                  <a:pt x="363" y="22"/>
                </a:lnTo>
                <a:lnTo>
                  <a:pt x="368" y="17"/>
                </a:lnTo>
                <a:lnTo>
                  <a:pt x="370" y="16"/>
                </a:lnTo>
                <a:lnTo>
                  <a:pt x="375" y="14"/>
                </a:lnTo>
                <a:lnTo>
                  <a:pt x="379" y="11"/>
                </a:lnTo>
                <a:lnTo>
                  <a:pt x="384" y="11"/>
                </a:lnTo>
                <a:lnTo>
                  <a:pt x="394" y="8"/>
                </a:lnTo>
                <a:lnTo>
                  <a:pt x="399" y="5"/>
                </a:lnTo>
                <a:lnTo>
                  <a:pt x="403" y="1"/>
                </a:lnTo>
                <a:lnTo>
                  <a:pt x="407" y="0"/>
                </a:lnTo>
                <a:lnTo>
                  <a:pt x="410" y="0"/>
                </a:lnTo>
                <a:lnTo>
                  <a:pt x="413" y="1"/>
                </a:lnTo>
                <a:lnTo>
                  <a:pt x="429" y="11"/>
                </a:lnTo>
                <a:close/>
              </a:path>
            </a:pathLst>
          </a:custGeom>
          <a:solidFill>
            <a:srgbClr val="F097B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9"/>
          <p:cNvSpPr>
            <a:spLocks/>
          </p:cNvSpPr>
          <p:nvPr/>
        </p:nvSpPr>
        <p:spPr bwMode="auto">
          <a:xfrm>
            <a:off x="5813426" y="385763"/>
            <a:ext cx="346075" cy="188913"/>
          </a:xfrm>
          <a:custGeom>
            <a:avLst/>
            <a:gdLst/>
            <a:ahLst/>
            <a:cxnLst>
              <a:cxn ang="0">
                <a:pos x="207" y="117"/>
              </a:cxn>
              <a:cxn ang="0">
                <a:pos x="196" y="114"/>
              </a:cxn>
              <a:cxn ang="0">
                <a:pos x="188" y="109"/>
              </a:cxn>
              <a:cxn ang="0">
                <a:pos x="178" y="109"/>
              </a:cxn>
              <a:cxn ang="0">
                <a:pos x="168" y="107"/>
              </a:cxn>
              <a:cxn ang="0">
                <a:pos x="162" y="104"/>
              </a:cxn>
              <a:cxn ang="0">
                <a:pos x="154" y="103"/>
              </a:cxn>
              <a:cxn ang="0">
                <a:pos x="143" y="103"/>
              </a:cxn>
              <a:cxn ang="0">
                <a:pos x="136" y="98"/>
              </a:cxn>
              <a:cxn ang="0">
                <a:pos x="128" y="96"/>
              </a:cxn>
              <a:cxn ang="0">
                <a:pos x="120" y="91"/>
              </a:cxn>
              <a:cxn ang="0">
                <a:pos x="116" y="87"/>
              </a:cxn>
              <a:cxn ang="0">
                <a:pos x="109" y="83"/>
              </a:cxn>
              <a:cxn ang="0">
                <a:pos x="104" y="77"/>
              </a:cxn>
              <a:cxn ang="0">
                <a:pos x="101" y="69"/>
              </a:cxn>
              <a:cxn ang="0">
                <a:pos x="93" y="71"/>
              </a:cxn>
              <a:cxn ang="0">
                <a:pos x="84" y="71"/>
              </a:cxn>
              <a:cxn ang="0">
                <a:pos x="74" y="72"/>
              </a:cxn>
              <a:cxn ang="0">
                <a:pos x="66" y="67"/>
              </a:cxn>
              <a:cxn ang="0">
                <a:pos x="63" y="61"/>
              </a:cxn>
              <a:cxn ang="0">
                <a:pos x="58" y="55"/>
              </a:cxn>
              <a:cxn ang="0">
                <a:pos x="50" y="53"/>
              </a:cxn>
              <a:cxn ang="0">
                <a:pos x="42" y="55"/>
              </a:cxn>
              <a:cxn ang="0">
                <a:pos x="34" y="59"/>
              </a:cxn>
              <a:cxn ang="0">
                <a:pos x="26" y="58"/>
              </a:cxn>
              <a:cxn ang="0">
                <a:pos x="18" y="56"/>
              </a:cxn>
              <a:cxn ang="0">
                <a:pos x="8" y="50"/>
              </a:cxn>
              <a:cxn ang="0">
                <a:pos x="2" y="43"/>
              </a:cxn>
              <a:cxn ang="0">
                <a:pos x="0" y="23"/>
              </a:cxn>
              <a:cxn ang="0">
                <a:pos x="21" y="2"/>
              </a:cxn>
              <a:cxn ang="0">
                <a:pos x="42" y="2"/>
              </a:cxn>
              <a:cxn ang="0">
                <a:pos x="60" y="2"/>
              </a:cxn>
              <a:cxn ang="0">
                <a:pos x="68" y="0"/>
              </a:cxn>
              <a:cxn ang="0">
                <a:pos x="80" y="2"/>
              </a:cxn>
              <a:cxn ang="0">
                <a:pos x="88" y="0"/>
              </a:cxn>
              <a:cxn ang="0">
                <a:pos x="98" y="2"/>
              </a:cxn>
              <a:cxn ang="0">
                <a:pos x="109" y="2"/>
              </a:cxn>
              <a:cxn ang="0">
                <a:pos x="127" y="7"/>
              </a:cxn>
              <a:cxn ang="0">
                <a:pos x="122" y="11"/>
              </a:cxn>
              <a:cxn ang="0">
                <a:pos x="117" y="18"/>
              </a:cxn>
              <a:cxn ang="0">
                <a:pos x="117" y="26"/>
              </a:cxn>
              <a:cxn ang="0">
                <a:pos x="124" y="29"/>
              </a:cxn>
              <a:cxn ang="0">
                <a:pos x="130" y="29"/>
              </a:cxn>
              <a:cxn ang="0">
                <a:pos x="136" y="34"/>
              </a:cxn>
              <a:cxn ang="0">
                <a:pos x="144" y="35"/>
              </a:cxn>
              <a:cxn ang="0">
                <a:pos x="152" y="35"/>
              </a:cxn>
              <a:cxn ang="0">
                <a:pos x="159" y="39"/>
              </a:cxn>
              <a:cxn ang="0">
                <a:pos x="167" y="40"/>
              </a:cxn>
              <a:cxn ang="0">
                <a:pos x="175" y="43"/>
              </a:cxn>
              <a:cxn ang="0">
                <a:pos x="180" y="50"/>
              </a:cxn>
              <a:cxn ang="0">
                <a:pos x="184" y="56"/>
              </a:cxn>
              <a:cxn ang="0">
                <a:pos x="189" y="63"/>
              </a:cxn>
              <a:cxn ang="0">
                <a:pos x="196" y="67"/>
              </a:cxn>
              <a:cxn ang="0">
                <a:pos x="197" y="74"/>
              </a:cxn>
              <a:cxn ang="0">
                <a:pos x="200" y="82"/>
              </a:cxn>
              <a:cxn ang="0">
                <a:pos x="207" y="90"/>
              </a:cxn>
              <a:cxn ang="0">
                <a:pos x="212" y="96"/>
              </a:cxn>
              <a:cxn ang="0">
                <a:pos x="216" y="104"/>
              </a:cxn>
              <a:cxn ang="0">
                <a:pos x="218" y="114"/>
              </a:cxn>
            </a:cxnLst>
            <a:rect l="0" t="0" r="r" b="b"/>
            <a:pathLst>
              <a:path w="218" h="119">
                <a:moveTo>
                  <a:pt x="218" y="119"/>
                </a:moveTo>
                <a:lnTo>
                  <a:pt x="216" y="119"/>
                </a:lnTo>
                <a:lnTo>
                  <a:pt x="215" y="119"/>
                </a:lnTo>
                <a:lnTo>
                  <a:pt x="213" y="119"/>
                </a:lnTo>
                <a:lnTo>
                  <a:pt x="210" y="117"/>
                </a:lnTo>
                <a:lnTo>
                  <a:pt x="207" y="117"/>
                </a:lnTo>
                <a:lnTo>
                  <a:pt x="205" y="117"/>
                </a:lnTo>
                <a:lnTo>
                  <a:pt x="204" y="117"/>
                </a:lnTo>
                <a:lnTo>
                  <a:pt x="200" y="115"/>
                </a:lnTo>
                <a:lnTo>
                  <a:pt x="199" y="115"/>
                </a:lnTo>
                <a:lnTo>
                  <a:pt x="199" y="114"/>
                </a:lnTo>
                <a:lnTo>
                  <a:pt x="196" y="114"/>
                </a:lnTo>
                <a:lnTo>
                  <a:pt x="194" y="112"/>
                </a:lnTo>
                <a:lnTo>
                  <a:pt x="194" y="111"/>
                </a:lnTo>
                <a:lnTo>
                  <a:pt x="192" y="111"/>
                </a:lnTo>
                <a:lnTo>
                  <a:pt x="191" y="109"/>
                </a:lnTo>
                <a:lnTo>
                  <a:pt x="189" y="109"/>
                </a:lnTo>
                <a:lnTo>
                  <a:pt x="188" y="109"/>
                </a:lnTo>
                <a:lnTo>
                  <a:pt x="188" y="107"/>
                </a:lnTo>
                <a:lnTo>
                  <a:pt x="186" y="107"/>
                </a:lnTo>
                <a:lnTo>
                  <a:pt x="184" y="107"/>
                </a:lnTo>
                <a:lnTo>
                  <a:pt x="183" y="107"/>
                </a:lnTo>
                <a:lnTo>
                  <a:pt x="181" y="107"/>
                </a:lnTo>
                <a:lnTo>
                  <a:pt x="178" y="109"/>
                </a:lnTo>
                <a:lnTo>
                  <a:pt x="176" y="109"/>
                </a:lnTo>
                <a:lnTo>
                  <a:pt x="175" y="109"/>
                </a:lnTo>
                <a:lnTo>
                  <a:pt x="173" y="109"/>
                </a:lnTo>
                <a:lnTo>
                  <a:pt x="172" y="109"/>
                </a:lnTo>
                <a:lnTo>
                  <a:pt x="170" y="109"/>
                </a:lnTo>
                <a:lnTo>
                  <a:pt x="168" y="107"/>
                </a:lnTo>
                <a:lnTo>
                  <a:pt x="167" y="107"/>
                </a:lnTo>
                <a:lnTo>
                  <a:pt x="167" y="106"/>
                </a:lnTo>
                <a:lnTo>
                  <a:pt x="165" y="106"/>
                </a:lnTo>
                <a:lnTo>
                  <a:pt x="164" y="106"/>
                </a:lnTo>
                <a:lnTo>
                  <a:pt x="164" y="104"/>
                </a:lnTo>
                <a:lnTo>
                  <a:pt x="162" y="104"/>
                </a:lnTo>
                <a:lnTo>
                  <a:pt x="160" y="104"/>
                </a:lnTo>
                <a:lnTo>
                  <a:pt x="159" y="104"/>
                </a:lnTo>
                <a:lnTo>
                  <a:pt x="159" y="103"/>
                </a:lnTo>
                <a:lnTo>
                  <a:pt x="157" y="103"/>
                </a:lnTo>
                <a:lnTo>
                  <a:pt x="156" y="103"/>
                </a:lnTo>
                <a:lnTo>
                  <a:pt x="154" y="103"/>
                </a:lnTo>
                <a:lnTo>
                  <a:pt x="151" y="103"/>
                </a:lnTo>
                <a:lnTo>
                  <a:pt x="148" y="104"/>
                </a:lnTo>
                <a:lnTo>
                  <a:pt x="148" y="103"/>
                </a:lnTo>
                <a:lnTo>
                  <a:pt x="146" y="103"/>
                </a:lnTo>
                <a:lnTo>
                  <a:pt x="144" y="103"/>
                </a:lnTo>
                <a:lnTo>
                  <a:pt x="143" y="103"/>
                </a:lnTo>
                <a:lnTo>
                  <a:pt x="143" y="101"/>
                </a:lnTo>
                <a:lnTo>
                  <a:pt x="141" y="101"/>
                </a:lnTo>
                <a:lnTo>
                  <a:pt x="140" y="99"/>
                </a:lnTo>
                <a:lnTo>
                  <a:pt x="138" y="99"/>
                </a:lnTo>
                <a:lnTo>
                  <a:pt x="136" y="99"/>
                </a:lnTo>
                <a:lnTo>
                  <a:pt x="136" y="98"/>
                </a:lnTo>
                <a:lnTo>
                  <a:pt x="135" y="98"/>
                </a:lnTo>
                <a:lnTo>
                  <a:pt x="133" y="98"/>
                </a:lnTo>
                <a:lnTo>
                  <a:pt x="132" y="98"/>
                </a:lnTo>
                <a:lnTo>
                  <a:pt x="130" y="98"/>
                </a:lnTo>
                <a:lnTo>
                  <a:pt x="128" y="98"/>
                </a:lnTo>
                <a:lnTo>
                  <a:pt x="128" y="96"/>
                </a:lnTo>
                <a:lnTo>
                  <a:pt x="127" y="96"/>
                </a:lnTo>
                <a:lnTo>
                  <a:pt x="127" y="95"/>
                </a:lnTo>
                <a:lnTo>
                  <a:pt x="125" y="95"/>
                </a:lnTo>
                <a:lnTo>
                  <a:pt x="124" y="93"/>
                </a:lnTo>
                <a:lnTo>
                  <a:pt x="122" y="91"/>
                </a:lnTo>
                <a:lnTo>
                  <a:pt x="120" y="91"/>
                </a:lnTo>
                <a:lnTo>
                  <a:pt x="120" y="90"/>
                </a:lnTo>
                <a:lnTo>
                  <a:pt x="119" y="90"/>
                </a:lnTo>
                <a:lnTo>
                  <a:pt x="119" y="88"/>
                </a:lnTo>
                <a:lnTo>
                  <a:pt x="117" y="88"/>
                </a:lnTo>
                <a:lnTo>
                  <a:pt x="116" y="88"/>
                </a:lnTo>
                <a:lnTo>
                  <a:pt x="116" y="87"/>
                </a:lnTo>
                <a:lnTo>
                  <a:pt x="114" y="87"/>
                </a:lnTo>
                <a:lnTo>
                  <a:pt x="112" y="87"/>
                </a:lnTo>
                <a:lnTo>
                  <a:pt x="112" y="85"/>
                </a:lnTo>
                <a:lnTo>
                  <a:pt x="111" y="85"/>
                </a:lnTo>
                <a:lnTo>
                  <a:pt x="109" y="85"/>
                </a:lnTo>
                <a:lnTo>
                  <a:pt x="109" y="83"/>
                </a:lnTo>
                <a:lnTo>
                  <a:pt x="108" y="83"/>
                </a:lnTo>
                <a:lnTo>
                  <a:pt x="108" y="82"/>
                </a:lnTo>
                <a:lnTo>
                  <a:pt x="106" y="80"/>
                </a:lnTo>
                <a:lnTo>
                  <a:pt x="106" y="79"/>
                </a:lnTo>
                <a:lnTo>
                  <a:pt x="104" y="79"/>
                </a:lnTo>
                <a:lnTo>
                  <a:pt x="104" y="77"/>
                </a:lnTo>
                <a:lnTo>
                  <a:pt x="104" y="75"/>
                </a:lnTo>
                <a:lnTo>
                  <a:pt x="103" y="74"/>
                </a:lnTo>
                <a:lnTo>
                  <a:pt x="103" y="72"/>
                </a:lnTo>
                <a:lnTo>
                  <a:pt x="103" y="71"/>
                </a:lnTo>
                <a:lnTo>
                  <a:pt x="101" y="71"/>
                </a:lnTo>
                <a:lnTo>
                  <a:pt x="101" y="69"/>
                </a:lnTo>
                <a:lnTo>
                  <a:pt x="100" y="69"/>
                </a:lnTo>
                <a:lnTo>
                  <a:pt x="98" y="69"/>
                </a:lnTo>
                <a:lnTo>
                  <a:pt x="96" y="69"/>
                </a:lnTo>
                <a:lnTo>
                  <a:pt x="95" y="69"/>
                </a:lnTo>
                <a:lnTo>
                  <a:pt x="93" y="69"/>
                </a:lnTo>
                <a:lnTo>
                  <a:pt x="93" y="71"/>
                </a:lnTo>
                <a:lnTo>
                  <a:pt x="92" y="71"/>
                </a:lnTo>
                <a:lnTo>
                  <a:pt x="90" y="71"/>
                </a:lnTo>
                <a:lnTo>
                  <a:pt x="88" y="71"/>
                </a:lnTo>
                <a:lnTo>
                  <a:pt x="87" y="71"/>
                </a:lnTo>
                <a:lnTo>
                  <a:pt x="85" y="71"/>
                </a:lnTo>
                <a:lnTo>
                  <a:pt x="84" y="71"/>
                </a:lnTo>
                <a:lnTo>
                  <a:pt x="82" y="72"/>
                </a:lnTo>
                <a:lnTo>
                  <a:pt x="80" y="72"/>
                </a:lnTo>
                <a:lnTo>
                  <a:pt x="79" y="72"/>
                </a:lnTo>
                <a:lnTo>
                  <a:pt x="77" y="72"/>
                </a:lnTo>
                <a:lnTo>
                  <a:pt x="76" y="71"/>
                </a:lnTo>
                <a:lnTo>
                  <a:pt x="74" y="72"/>
                </a:lnTo>
                <a:lnTo>
                  <a:pt x="72" y="72"/>
                </a:lnTo>
                <a:lnTo>
                  <a:pt x="71" y="72"/>
                </a:lnTo>
                <a:lnTo>
                  <a:pt x="71" y="71"/>
                </a:lnTo>
                <a:lnTo>
                  <a:pt x="69" y="71"/>
                </a:lnTo>
                <a:lnTo>
                  <a:pt x="68" y="69"/>
                </a:lnTo>
                <a:lnTo>
                  <a:pt x="66" y="67"/>
                </a:lnTo>
                <a:lnTo>
                  <a:pt x="66" y="66"/>
                </a:lnTo>
                <a:lnTo>
                  <a:pt x="64" y="66"/>
                </a:lnTo>
                <a:lnTo>
                  <a:pt x="64" y="64"/>
                </a:lnTo>
                <a:lnTo>
                  <a:pt x="64" y="63"/>
                </a:lnTo>
                <a:lnTo>
                  <a:pt x="63" y="63"/>
                </a:lnTo>
                <a:lnTo>
                  <a:pt x="63" y="61"/>
                </a:lnTo>
                <a:lnTo>
                  <a:pt x="61" y="61"/>
                </a:lnTo>
                <a:lnTo>
                  <a:pt x="61" y="59"/>
                </a:lnTo>
                <a:lnTo>
                  <a:pt x="60" y="58"/>
                </a:lnTo>
                <a:lnTo>
                  <a:pt x="60" y="56"/>
                </a:lnTo>
                <a:lnTo>
                  <a:pt x="58" y="56"/>
                </a:lnTo>
                <a:lnTo>
                  <a:pt x="58" y="55"/>
                </a:lnTo>
                <a:lnTo>
                  <a:pt x="56" y="55"/>
                </a:lnTo>
                <a:lnTo>
                  <a:pt x="55" y="55"/>
                </a:lnTo>
                <a:lnTo>
                  <a:pt x="55" y="53"/>
                </a:lnTo>
                <a:lnTo>
                  <a:pt x="53" y="53"/>
                </a:lnTo>
                <a:lnTo>
                  <a:pt x="52" y="53"/>
                </a:lnTo>
                <a:lnTo>
                  <a:pt x="50" y="53"/>
                </a:lnTo>
                <a:lnTo>
                  <a:pt x="48" y="51"/>
                </a:lnTo>
                <a:lnTo>
                  <a:pt x="47" y="53"/>
                </a:lnTo>
                <a:lnTo>
                  <a:pt x="45" y="53"/>
                </a:lnTo>
                <a:lnTo>
                  <a:pt x="44" y="53"/>
                </a:lnTo>
                <a:lnTo>
                  <a:pt x="44" y="55"/>
                </a:lnTo>
                <a:lnTo>
                  <a:pt x="42" y="55"/>
                </a:lnTo>
                <a:lnTo>
                  <a:pt x="42" y="56"/>
                </a:lnTo>
                <a:lnTo>
                  <a:pt x="40" y="56"/>
                </a:lnTo>
                <a:lnTo>
                  <a:pt x="39" y="58"/>
                </a:lnTo>
                <a:lnTo>
                  <a:pt x="37" y="58"/>
                </a:lnTo>
                <a:lnTo>
                  <a:pt x="36" y="58"/>
                </a:lnTo>
                <a:lnTo>
                  <a:pt x="34" y="59"/>
                </a:lnTo>
                <a:lnTo>
                  <a:pt x="32" y="59"/>
                </a:lnTo>
                <a:lnTo>
                  <a:pt x="31" y="59"/>
                </a:lnTo>
                <a:lnTo>
                  <a:pt x="29" y="59"/>
                </a:lnTo>
                <a:lnTo>
                  <a:pt x="28" y="59"/>
                </a:lnTo>
                <a:lnTo>
                  <a:pt x="28" y="58"/>
                </a:lnTo>
                <a:lnTo>
                  <a:pt x="26" y="58"/>
                </a:lnTo>
                <a:lnTo>
                  <a:pt x="24" y="58"/>
                </a:lnTo>
                <a:lnTo>
                  <a:pt x="23" y="58"/>
                </a:lnTo>
                <a:lnTo>
                  <a:pt x="21" y="58"/>
                </a:lnTo>
                <a:lnTo>
                  <a:pt x="20" y="58"/>
                </a:lnTo>
                <a:lnTo>
                  <a:pt x="20" y="56"/>
                </a:lnTo>
                <a:lnTo>
                  <a:pt x="18" y="56"/>
                </a:lnTo>
                <a:lnTo>
                  <a:pt x="16" y="56"/>
                </a:lnTo>
                <a:lnTo>
                  <a:pt x="15" y="55"/>
                </a:lnTo>
                <a:lnTo>
                  <a:pt x="13" y="55"/>
                </a:lnTo>
                <a:lnTo>
                  <a:pt x="12" y="53"/>
                </a:lnTo>
                <a:lnTo>
                  <a:pt x="10" y="51"/>
                </a:lnTo>
                <a:lnTo>
                  <a:pt x="8" y="50"/>
                </a:lnTo>
                <a:lnTo>
                  <a:pt x="7" y="48"/>
                </a:lnTo>
                <a:lnTo>
                  <a:pt x="7" y="47"/>
                </a:lnTo>
                <a:lnTo>
                  <a:pt x="5" y="45"/>
                </a:lnTo>
                <a:lnTo>
                  <a:pt x="4" y="45"/>
                </a:lnTo>
                <a:lnTo>
                  <a:pt x="4" y="43"/>
                </a:lnTo>
                <a:lnTo>
                  <a:pt x="2" y="43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9"/>
                </a:lnTo>
                <a:lnTo>
                  <a:pt x="0" y="27"/>
                </a:lnTo>
                <a:lnTo>
                  <a:pt x="0" y="23"/>
                </a:lnTo>
                <a:lnTo>
                  <a:pt x="0" y="21"/>
                </a:lnTo>
                <a:lnTo>
                  <a:pt x="0" y="15"/>
                </a:lnTo>
                <a:lnTo>
                  <a:pt x="0" y="0"/>
                </a:lnTo>
                <a:lnTo>
                  <a:pt x="5" y="0"/>
                </a:lnTo>
                <a:lnTo>
                  <a:pt x="13" y="0"/>
                </a:lnTo>
                <a:lnTo>
                  <a:pt x="21" y="2"/>
                </a:lnTo>
                <a:lnTo>
                  <a:pt x="28" y="2"/>
                </a:lnTo>
                <a:lnTo>
                  <a:pt x="29" y="2"/>
                </a:lnTo>
                <a:lnTo>
                  <a:pt x="32" y="2"/>
                </a:lnTo>
                <a:lnTo>
                  <a:pt x="37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5" y="2"/>
                </a:lnTo>
                <a:lnTo>
                  <a:pt x="48" y="2"/>
                </a:lnTo>
                <a:lnTo>
                  <a:pt x="52" y="2"/>
                </a:lnTo>
                <a:lnTo>
                  <a:pt x="58" y="2"/>
                </a:lnTo>
                <a:lnTo>
                  <a:pt x="60" y="2"/>
                </a:lnTo>
                <a:lnTo>
                  <a:pt x="61" y="2"/>
                </a:lnTo>
                <a:lnTo>
                  <a:pt x="63" y="2"/>
                </a:lnTo>
                <a:lnTo>
                  <a:pt x="64" y="2"/>
                </a:lnTo>
                <a:lnTo>
                  <a:pt x="66" y="2"/>
                </a:lnTo>
                <a:lnTo>
                  <a:pt x="66" y="0"/>
                </a:lnTo>
                <a:lnTo>
                  <a:pt x="68" y="0"/>
                </a:lnTo>
                <a:lnTo>
                  <a:pt x="69" y="0"/>
                </a:lnTo>
                <a:lnTo>
                  <a:pt x="71" y="0"/>
                </a:lnTo>
                <a:lnTo>
                  <a:pt x="72" y="0"/>
                </a:lnTo>
                <a:lnTo>
                  <a:pt x="76" y="2"/>
                </a:lnTo>
                <a:lnTo>
                  <a:pt x="79" y="2"/>
                </a:lnTo>
                <a:lnTo>
                  <a:pt x="80" y="2"/>
                </a:lnTo>
                <a:lnTo>
                  <a:pt x="82" y="0"/>
                </a:lnTo>
                <a:lnTo>
                  <a:pt x="84" y="0"/>
                </a:lnTo>
                <a:lnTo>
                  <a:pt x="85" y="2"/>
                </a:lnTo>
                <a:lnTo>
                  <a:pt x="85" y="0"/>
                </a:lnTo>
                <a:lnTo>
                  <a:pt x="87" y="0"/>
                </a:lnTo>
                <a:lnTo>
                  <a:pt x="88" y="0"/>
                </a:lnTo>
                <a:lnTo>
                  <a:pt x="90" y="0"/>
                </a:lnTo>
                <a:lnTo>
                  <a:pt x="93" y="2"/>
                </a:lnTo>
                <a:lnTo>
                  <a:pt x="95" y="2"/>
                </a:lnTo>
                <a:lnTo>
                  <a:pt x="96" y="0"/>
                </a:lnTo>
                <a:lnTo>
                  <a:pt x="96" y="2"/>
                </a:lnTo>
                <a:lnTo>
                  <a:pt x="98" y="2"/>
                </a:lnTo>
                <a:lnTo>
                  <a:pt x="101" y="2"/>
                </a:lnTo>
                <a:lnTo>
                  <a:pt x="103" y="2"/>
                </a:lnTo>
                <a:lnTo>
                  <a:pt x="104" y="2"/>
                </a:lnTo>
                <a:lnTo>
                  <a:pt x="106" y="2"/>
                </a:lnTo>
                <a:lnTo>
                  <a:pt x="108" y="2"/>
                </a:lnTo>
                <a:lnTo>
                  <a:pt x="109" y="2"/>
                </a:lnTo>
                <a:lnTo>
                  <a:pt x="111" y="2"/>
                </a:lnTo>
                <a:lnTo>
                  <a:pt x="117" y="2"/>
                </a:lnTo>
                <a:lnTo>
                  <a:pt x="127" y="2"/>
                </a:lnTo>
                <a:lnTo>
                  <a:pt x="127" y="3"/>
                </a:lnTo>
                <a:lnTo>
                  <a:pt x="127" y="5"/>
                </a:lnTo>
                <a:lnTo>
                  <a:pt x="127" y="7"/>
                </a:lnTo>
                <a:lnTo>
                  <a:pt x="125" y="7"/>
                </a:lnTo>
                <a:lnTo>
                  <a:pt x="124" y="7"/>
                </a:lnTo>
                <a:lnTo>
                  <a:pt x="124" y="8"/>
                </a:lnTo>
                <a:lnTo>
                  <a:pt x="124" y="10"/>
                </a:lnTo>
                <a:lnTo>
                  <a:pt x="124" y="11"/>
                </a:lnTo>
                <a:lnTo>
                  <a:pt x="122" y="11"/>
                </a:lnTo>
                <a:lnTo>
                  <a:pt x="120" y="11"/>
                </a:lnTo>
                <a:lnTo>
                  <a:pt x="120" y="13"/>
                </a:lnTo>
                <a:lnTo>
                  <a:pt x="120" y="15"/>
                </a:lnTo>
                <a:lnTo>
                  <a:pt x="119" y="15"/>
                </a:lnTo>
                <a:lnTo>
                  <a:pt x="119" y="16"/>
                </a:lnTo>
                <a:lnTo>
                  <a:pt x="117" y="18"/>
                </a:lnTo>
                <a:lnTo>
                  <a:pt x="117" y="19"/>
                </a:lnTo>
                <a:lnTo>
                  <a:pt x="119" y="21"/>
                </a:lnTo>
                <a:lnTo>
                  <a:pt x="117" y="21"/>
                </a:lnTo>
                <a:lnTo>
                  <a:pt x="117" y="23"/>
                </a:lnTo>
                <a:lnTo>
                  <a:pt x="117" y="24"/>
                </a:lnTo>
                <a:lnTo>
                  <a:pt x="117" y="26"/>
                </a:lnTo>
                <a:lnTo>
                  <a:pt x="117" y="27"/>
                </a:lnTo>
                <a:lnTo>
                  <a:pt x="119" y="27"/>
                </a:lnTo>
                <a:lnTo>
                  <a:pt x="119" y="29"/>
                </a:lnTo>
                <a:lnTo>
                  <a:pt x="120" y="29"/>
                </a:lnTo>
                <a:lnTo>
                  <a:pt x="122" y="29"/>
                </a:lnTo>
                <a:lnTo>
                  <a:pt x="124" y="29"/>
                </a:lnTo>
                <a:lnTo>
                  <a:pt x="124" y="27"/>
                </a:lnTo>
                <a:lnTo>
                  <a:pt x="125" y="27"/>
                </a:lnTo>
                <a:lnTo>
                  <a:pt x="127" y="27"/>
                </a:lnTo>
                <a:lnTo>
                  <a:pt x="127" y="29"/>
                </a:lnTo>
                <a:lnTo>
                  <a:pt x="128" y="29"/>
                </a:lnTo>
                <a:lnTo>
                  <a:pt x="130" y="29"/>
                </a:lnTo>
                <a:lnTo>
                  <a:pt x="132" y="29"/>
                </a:lnTo>
                <a:lnTo>
                  <a:pt x="133" y="29"/>
                </a:lnTo>
                <a:lnTo>
                  <a:pt x="133" y="31"/>
                </a:lnTo>
                <a:lnTo>
                  <a:pt x="135" y="32"/>
                </a:lnTo>
                <a:lnTo>
                  <a:pt x="135" y="34"/>
                </a:lnTo>
                <a:lnTo>
                  <a:pt x="136" y="34"/>
                </a:lnTo>
                <a:lnTo>
                  <a:pt x="136" y="35"/>
                </a:lnTo>
                <a:lnTo>
                  <a:pt x="138" y="35"/>
                </a:lnTo>
                <a:lnTo>
                  <a:pt x="140" y="37"/>
                </a:lnTo>
                <a:lnTo>
                  <a:pt x="141" y="35"/>
                </a:lnTo>
                <a:lnTo>
                  <a:pt x="143" y="35"/>
                </a:lnTo>
                <a:lnTo>
                  <a:pt x="144" y="35"/>
                </a:lnTo>
                <a:lnTo>
                  <a:pt x="146" y="35"/>
                </a:lnTo>
                <a:lnTo>
                  <a:pt x="148" y="37"/>
                </a:lnTo>
                <a:lnTo>
                  <a:pt x="149" y="37"/>
                </a:lnTo>
                <a:lnTo>
                  <a:pt x="151" y="37"/>
                </a:lnTo>
                <a:lnTo>
                  <a:pt x="151" y="35"/>
                </a:lnTo>
                <a:lnTo>
                  <a:pt x="152" y="35"/>
                </a:lnTo>
                <a:lnTo>
                  <a:pt x="152" y="37"/>
                </a:lnTo>
                <a:lnTo>
                  <a:pt x="154" y="37"/>
                </a:lnTo>
                <a:lnTo>
                  <a:pt x="156" y="37"/>
                </a:lnTo>
                <a:lnTo>
                  <a:pt x="157" y="37"/>
                </a:lnTo>
                <a:lnTo>
                  <a:pt x="159" y="37"/>
                </a:lnTo>
                <a:lnTo>
                  <a:pt x="159" y="39"/>
                </a:lnTo>
                <a:lnTo>
                  <a:pt x="160" y="39"/>
                </a:lnTo>
                <a:lnTo>
                  <a:pt x="162" y="39"/>
                </a:lnTo>
                <a:lnTo>
                  <a:pt x="164" y="39"/>
                </a:lnTo>
                <a:lnTo>
                  <a:pt x="165" y="39"/>
                </a:lnTo>
                <a:lnTo>
                  <a:pt x="165" y="40"/>
                </a:lnTo>
                <a:lnTo>
                  <a:pt x="167" y="40"/>
                </a:lnTo>
                <a:lnTo>
                  <a:pt x="167" y="42"/>
                </a:lnTo>
                <a:lnTo>
                  <a:pt x="168" y="42"/>
                </a:lnTo>
                <a:lnTo>
                  <a:pt x="170" y="42"/>
                </a:lnTo>
                <a:lnTo>
                  <a:pt x="172" y="43"/>
                </a:lnTo>
                <a:lnTo>
                  <a:pt x="173" y="43"/>
                </a:lnTo>
                <a:lnTo>
                  <a:pt x="175" y="43"/>
                </a:lnTo>
                <a:lnTo>
                  <a:pt x="175" y="45"/>
                </a:lnTo>
                <a:lnTo>
                  <a:pt x="175" y="47"/>
                </a:lnTo>
                <a:lnTo>
                  <a:pt x="176" y="48"/>
                </a:lnTo>
                <a:lnTo>
                  <a:pt x="176" y="50"/>
                </a:lnTo>
                <a:lnTo>
                  <a:pt x="178" y="50"/>
                </a:lnTo>
                <a:lnTo>
                  <a:pt x="180" y="50"/>
                </a:lnTo>
                <a:lnTo>
                  <a:pt x="180" y="51"/>
                </a:lnTo>
                <a:lnTo>
                  <a:pt x="181" y="51"/>
                </a:lnTo>
                <a:lnTo>
                  <a:pt x="183" y="53"/>
                </a:lnTo>
                <a:lnTo>
                  <a:pt x="183" y="55"/>
                </a:lnTo>
                <a:lnTo>
                  <a:pt x="184" y="55"/>
                </a:lnTo>
                <a:lnTo>
                  <a:pt x="184" y="56"/>
                </a:lnTo>
                <a:lnTo>
                  <a:pt x="186" y="56"/>
                </a:lnTo>
                <a:lnTo>
                  <a:pt x="188" y="56"/>
                </a:lnTo>
                <a:lnTo>
                  <a:pt x="189" y="58"/>
                </a:lnTo>
                <a:lnTo>
                  <a:pt x="189" y="59"/>
                </a:lnTo>
                <a:lnTo>
                  <a:pt x="189" y="61"/>
                </a:lnTo>
                <a:lnTo>
                  <a:pt x="189" y="63"/>
                </a:lnTo>
                <a:lnTo>
                  <a:pt x="191" y="63"/>
                </a:lnTo>
                <a:lnTo>
                  <a:pt x="191" y="64"/>
                </a:lnTo>
                <a:lnTo>
                  <a:pt x="191" y="66"/>
                </a:lnTo>
                <a:lnTo>
                  <a:pt x="192" y="66"/>
                </a:lnTo>
                <a:lnTo>
                  <a:pt x="194" y="67"/>
                </a:lnTo>
                <a:lnTo>
                  <a:pt x="196" y="67"/>
                </a:lnTo>
                <a:lnTo>
                  <a:pt x="197" y="69"/>
                </a:lnTo>
                <a:lnTo>
                  <a:pt x="197" y="71"/>
                </a:lnTo>
                <a:lnTo>
                  <a:pt x="196" y="71"/>
                </a:lnTo>
                <a:lnTo>
                  <a:pt x="196" y="72"/>
                </a:lnTo>
                <a:lnTo>
                  <a:pt x="197" y="72"/>
                </a:lnTo>
                <a:lnTo>
                  <a:pt x="197" y="74"/>
                </a:lnTo>
                <a:lnTo>
                  <a:pt x="199" y="75"/>
                </a:lnTo>
                <a:lnTo>
                  <a:pt x="199" y="77"/>
                </a:lnTo>
                <a:lnTo>
                  <a:pt x="200" y="77"/>
                </a:lnTo>
                <a:lnTo>
                  <a:pt x="200" y="79"/>
                </a:lnTo>
                <a:lnTo>
                  <a:pt x="200" y="80"/>
                </a:lnTo>
                <a:lnTo>
                  <a:pt x="200" y="82"/>
                </a:lnTo>
                <a:lnTo>
                  <a:pt x="202" y="82"/>
                </a:lnTo>
                <a:lnTo>
                  <a:pt x="204" y="83"/>
                </a:lnTo>
                <a:lnTo>
                  <a:pt x="205" y="85"/>
                </a:lnTo>
                <a:lnTo>
                  <a:pt x="205" y="87"/>
                </a:lnTo>
                <a:lnTo>
                  <a:pt x="207" y="88"/>
                </a:lnTo>
                <a:lnTo>
                  <a:pt x="207" y="90"/>
                </a:lnTo>
                <a:lnTo>
                  <a:pt x="207" y="91"/>
                </a:lnTo>
                <a:lnTo>
                  <a:pt x="208" y="91"/>
                </a:lnTo>
                <a:lnTo>
                  <a:pt x="208" y="93"/>
                </a:lnTo>
                <a:lnTo>
                  <a:pt x="210" y="93"/>
                </a:lnTo>
                <a:lnTo>
                  <a:pt x="210" y="95"/>
                </a:lnTo>
                <a:lnTo>
                  <a:pt x="212" y="96"/>
                </a:lnTo>
                <a:lnTo>
                  <a:pt x="212" y="98"/>
                </a:lnTo>
                <a:lnTo>
                  <a:pt x="212" y="99"/>
                </a:lnTo>
                <a:lnTo>
                  <a:pt x="213" y="101"/>
                </a:lnTo>
                <a:lnTo>
                  <a:pt x="215" y="101"/>
                </a:lnTo>
                <a:lnTo>
                  <a:pt x="216" y="103"/>
                </a:lnTo>
                <a:lnTo>
                  <a:pt x="216" y="104"/>
                </a:lnTo>
                <a:lnTo>
                  <a:pt x="216" y="106"/>
                </a:lnTo>
                <a:lnTo>
                  <a:pt x="216" y="107"/>
                </a:lnTo>
                <a:lnTo>
                  <a:pt x="216" y="109"/>
                </a:lnTo>
                <a:lnTo>
                  <a:pt x="216" y="111"/>
                </a:lnTo>
                <a:lnTo>
                  <a:pt x="216" y="112"/>
                </a:lnTo>
                <a:lnTo>
                  <a:pt x="218" y="114"/>
                </a:lnTo>
                <a:lnTo>
                  <a:pt x="216" y="115"/>
                </a:lnTo>
                <a:lnTo>
                  <a:pt x="218" y="117"/>
                </a:lnTo>
                <a:lnTo>
                  <a:pt x="218" y="119"/>
                </a:lnTo>
                <a:close/>
              </a:path>
            </a:pathLst>
          </a:custGeom>
          <a:solidFill>
            <a:srgbClr val="FAA48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30"/>
          <p:cNvSpPr>
            <a:spLocks/>
          </p:cNvSpPr>
          <p:nvPr/>
        </p:nvSpPr>
        <p:spPr bwMode="auto">
          <a:xfrm>
            <a:off x="5762626" y="3522663"/>
            <a:ext cx="465138" cy="360363"/>
          </a:xfrm>
          <a:custGeom>
            <a:avLst/>
            <a:gdLst/>
            <a:ahLst/>
            <a:cxnLst>
              <a:cxn ang="0">
                <a:pos x="196" y="221"/>
              </a:cxn>
              <a:cxn ang="0">
                <a:pos x="172" y="199"/>
              </a:cxn>
              <a:cxn ang="0">
                <a:pos x="165" y="197"/>
              </a:cxn>
              <a:cxn ang="0">
                <a:pos x="138" y="195"/>
              </a:cxn>
              <a:cxn ang="0">
                <a:pos x="103" y="208"/>
              </a:cxn>
              <a:cxn ang="0">
                <a:pos x="64" y="215"/>
              </a:cxn>
              <a:cxn ang="0">
                <a:pos x="50" y="221"/>
              </a:cxn>
              <a:cxn ang="0">
                <a:pos x="37" y="221"/>
              </a:cxn>
              <a:cxn ang="0">
                <a:pos x="12" y="226"/>
              </a:cxn>
              <a:cxn ang="0">
                <a:pos x="8" y="221"/>
              </a:cxn>
              <a:cxn ang="0">
                <a:pos x="0" y="221"/>
              </a:cxn>
              <a:cxn ang="0">
                <a:pos x="0" y="213"/>
              </a:cxn>
              <a:cxn ang="0">
                <a:pos x="13" y="203"/>
              </a:cxn>
              <a:cxn ang="0">
                <a:pos x="12" y="184"/>
              </a:cxn>
              <a:cxn ang="0">
                <a:pos x="20" y="160"/>
              </a:cxn>
              <a:cxn ang="0">
                <a:pos x="23" y="154"/>
              </a:cxn>
              <a:cxn ang="0">
                <a:pos x="20" y="151"/>
              </a:cxn>
              <a:cxn ang="0">
                <a:pos x="18" y="120"/>
              </a:cxn>
              <a:cxn ang="0">
                <a:pos x="20" y="75"/>
              </a:cxn>
              <a:cxn ang="0">
                <a:pos x="21" y="74"/>
              </a:cxn>
              <a:cxn ang="0">
                <a:pos x="45" y="74"/>
              </a:cxn>
              <a:cxn ang="0">
                <a:pos x="77" y="74"/>
              </a:cxn>
              <a:cxn ang="0">
                <a:pos x="109" y="10"/>
              </a:cxn>
              <a:cxn ang="0">
                <a:pos x="159" y="10"/>
              </a:cxn>
              <a:cxn ang="0">
                <a:pos x="248" y="10"/>
              </a:cxn>
              <a:cxn ang="0">
                <a:pos x="258" y="0"/>
              </a:cxn>
              <a:cxn ang="0">
                <a:pos x="269" y="8"/>
              </a:cxn>
              <a:cxn ang="0">
                <a:pos x="269" y="21"/>
              </a:cxn>
              <a:cxn ang="0">
                <a:pos x="272" y="35"/>
              </a:cxn>
              <a:cxn ang="0">
                <a:pos x="266" y="48"/>
              </a:cxn>
              <a:cxn ang="0">
                <a:pos x="274" y="61"/>
              </a:cxn>
              <a:cxn ang="0">
                <a:pos x="266" y="69"/>
              </a:cxn>
              <a:cxn ang="0">
                <a:pos x="263" y="72"/>
              </a:cxn>
              <a:cxn ang="0">
                <a:pos x="260" y="83"/>
              </a:cxn>
              <a:cxn ang="0">
                <a:pos x="271" y="85"/>
              </a:cxn>
              <a:cxn ang="0">
                <a:pos x="279" y="85"/>
              </a:cxn>
              <a:cxn ang="0">
                <a:pos x="282" y="95"/>
              </a:cxn>
              <a:cxn ang="0">
                <a:pos x="285" y="99"/>
              </a:cxn>
              <a:cxn ang="0">
                <a:pos x="285" y="101"/>
              </a:cxn>
              <a:cxn ang="0">
                <a:pos x="285" y="101"/>
              </a:cxn>
              <a:cxn ang="0">
                <a:pos x="279" y="119"/>
              </a:cxn>
              <a:cxn ang="0">
                <a:pos x="284" y="125"/>
              </a:cxn>
              <a:cxn ang="0">
                <a:pos x="292" y="136"/>
              </a:cxn>
              <a:cxn ang="0">
                <a:pos x="293" y="147"/>
              </a:cxn>
              <a:cxn ang="0">
                <a:pos x="274" y="147"/>
              </a:cxn>
              <a:cxn ang="0">
                <a:pos x="266" y="151"/>
              </a:cxn>
              <a:cxn ang="0">
                <a:pos x="261" y="173"/>
              </a:cxn>
              <a:cxn ang="0">
                <a:pos x="256" y="181"/>
              </a:cxn>
              <a:cxn ang="0">
                <a:pos x="260" y="191"/>
              </a:cxn>
              <a:cxn ang="0">
                <a:pos x="250" y="195"/>
              </a:cxn>
              <a:cxn ang="0">
                <a:pos x="248" y="200"/>
              </a:cxn>
              <a:cxn ang="0">
                <a:pos x="231" y="199"/>
              </a:cxn>
              <a:cxn ang="0">
                <a:pos x="213" y="207"/>
              </a:cxn>
              <a:cxn ang="0">
                <a:pos x="205" y="215"/>
              </a:cxn>
            </a:cxnLst>
            <a:rect l="0" t="0" r="r" b="b"/>
            <a:pathLst>
              <a:path w="293" h="227">
                <a:moveTo>
                  <a:pt x="204" y="218"/>
                </a:moveTo>
                <a:lnTo>
                  <a:pt x="202" y="219"/>
                </a:lnTo>
                <a:lnTo>
                  <a:pt x="202" y="219"/>
                </a:lnTo>
                <a:lnTo>
                  <a:pt x="199" y="221"/>
                </a:lnTo>
                <a:lnTo>
                  <a:pt x="199" y="221"/>
                </a:lnTo>
                <a:lnTo>
                  <a:pt x="196" y="221"/>
                </a:lnTo>
                <a:lnTo>
                  <a:pt x="188" y="221"/>
                </a:lnTo>
                <a:lnTo>
                  <a:pt x="183" y="221"/>
                </a:lnTo>
                <a:lnTo>
                  <a:pt x="175" y="221"/>
                </a:lnTo>
                <a:lnTo>
                  <a:pt x="172" y="219"/>
                </a:lnTo>
                <a:lnTo>
                  <a:pt x="172" y="199"/>
                </a:lnTo>
                <a:lnTo>
                  <a:pt x="172" y="199"/>
                </a:lnTo>
                <a:lnTo>
                  <a:pt x="172" y="199"/>
                </a:lnTo>
                <a:lnTo>
                  <a:pt x="172" y="199"/>
                </a:lnTo>
                <a:lnTo>
                  <a:pt x="172" y="197"/>
                </a:lnTo>
                <a:lnTo>
                  <a:pt x="172" y="197"/>
                </a:lnTo>
                <a:lnTo>
                  <a:pt x="172" y="197"/>
                </a:lnTo>
                <a:lnTo>
                  <a:pt x="165" y="197"/>
                </a:lnTo>
                <a:lnTo>
                  <a:pt x="165" y="189"/>
                </a:lnTo>
                <a:lnTo>
                  <a:pt x="160" y="189"/>
                </a:lnTo>
                <a:lnTo>
                  <a:pt x="141" y="189"/>
                </a:lnTo>
                <a:lnTo>
                  <a:pt x="138" y="189"/>
                </a:lnTo>
                <a:lnTo>
                  <a:pt x="138" y="192"/>
                </a:lnTo>
                <a:lnTo>
                  <a:pt x="138" y="195"/>
                </a:lnTo>
                <a:lnTo>
                  <a:pt x="138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30" y="208"/>
                </a:lnTo>
                <a:lnTo>
                  <a:pt x="103" y="208"/>
                </a:lnTo>
                <a:lnTo>
                  <a:pt x="90" y="208"/>
                </a:lnTo>
                <a:lnTo>
                  <a:pt x="90" y="208"/>
                </a:lnTo>
                <a:lnTo>
                  <a:pt x="88" y="208"/>
                </a:lnTo>
                <a:lnTo>
                  <a:pt x="76" y="210"/>
                </a:lnTo>
                <a:lnTo>
                  <a:pt x="64" y="210"/>
                </a:lnTo>
                <a:lnTo>
                  <a:pt x="64" y="215"/>
                </a:lnTo>
                <a:lnTo>
                  <a:pt x="60" y="215"/>
                </a:lnTo>
                <a:lnTo>
                  <a:pt x="56" y="215"/>
                </a:lnTo>
                <a:lnTo>
                  <a:pt x="56" y="216"/>
                </a:lnTo>
                <a:lnTo>
                  <a:pt x="56" y="221"/>
                </a:lnTo>
                <a:lnTo>
                  <a:pt x="52" y="221"/>
                </a:lnTo>
                <a:lnTo>
                  <a:pt x="50" y="221"/>
                </a:lnTo>
                <a:lnTo>
                  <a:pt x="48" y="221"/>
                </a:lnTo>
                <a:lnTo>
                  <a:pt x="48" y="221"/>
                </a:lnTo>
                <a:lnTo>
                  <a:pt x="45" y="221"/>
                </a:lnTo>
                <a:lnTo>
                  <a:pt x="39" y="221"/>
                </a:lnTo>
                <a:lnTo>
                  <a:pt x="39" y="221"/>
                </a:lnTo>
                <a:lnTo>
                  <a:pt x="37" y="221"/>
                </a:lnTo>
                <a:lnTo>
                  <a:pt x="21" y="221"/>
                </a:lnTo>
                <a:lnTo>
                  <a:pt x="18" y="223"/>
                </a:lnTo>
                <a:lnTo>
                  <a:pt x="18" y="226"/>
                </a:lnTo>
                <a:lnTo>
                  <a:pt x="18" y="227"/>
                </a:lnTo>
                <a:lnTo>
                  <a:pt x="12" y="227"/>
                </a:lnTo>
                <a:lnTo>
                  <a:pt x="12" y="226"/>
                </a:lnTo>
                <a:lnTo>
                  <a:pt x="12" y="226"/>
                </a:lnTo>
                <a:lnTo>
                  <a:pt x="12" y="226"/>
                </a:lnTo>
                <a:lnTo>
                  <a:pt x="8" y="226"/>
                </a:lnTo>
                <a:lnTo>
                  <a:pt x="8" y="224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4" y="221"/>
                </a:lnTo>
                <a:lnTo>
                  <a:pt x="4" y="221"/>
                </a:lnTo>
                <a:lnTo>
                  <a:pt x="0" y="221"/>
                </a:lnTo>
                <a:lnTo>
                  <a:pt x="0" y="221"/>
                </a:lnTo>
                <a:lnTo>
                  <a:pt x="0" y="221"/>
                </a:lnTo>
                <a:lnTo>
                  <a:pt x="0" y="215"/>
                </a:lnTo>
                <a:lnTo>
                  <a:pt x="0" y="215"/>
                </a:lnTo>
                <a:lnTo>
                  <a:pt x="0" y="213"/>
                </a:lnTo>
                <a:lnTo>
                  <a:pt x="0" y="213"/>
                </a:lnTo>
                <a:lnTo>
                  <a:pt x="0" y="213"/>
                </a:lnTo>
                <a:lnTo>
                  <a:pt x="0" y="211"/>
                </a:lnTo>
                <a:lnTo>
                  <a:pt x="0" y="210"/>
                </a:lnTo>
                <a:lnTo>
                  <a:pt x="0" y="210"/>
                </a:lnTo>
                <a:lnTo>
                  <a:pt x="0" y="210"/>
                </a:lnTo>
                <a:lnTo>
                  <a:pt x="0" y="205"/>
                </a:lnTo>
                <a:lnTo>
                  <a:pt x="13" y="203"/>
                </a:lnTo>
                <a:lnTo>
                  <a:pt x="13" y="199"/>
                </a:lnTo>
                <a:lnTo>
                  <a:pt x="15" y="199"/>
                </a:lnTo>
                <a:lnTo>
                  <a:pt x="15" y="197"/>
                </a:lnTo>
                <a:lnTo>
                  <a:pt x="13" y="192"/>
                </a:lnTo>
                <a:lnTo>
                  <a:pt x="12" y="192"/>
                </a:lnTo>
                <a:lnTo>
                  <a:pt x="12" y="184"/>
                </a:lnTo>
                <a:lnTo>
                  <a:pt x="13" y="183"/>
                </a:lnTo>
                <a:lnTo>
                  <a:pt x="13" y="181"/>
                </a:lnTo>
                <a:lnTo>
                  <a:pt x="12" y="176"/>
                </a:lnTo>
                <a:lnTo>
                  <a:pt x="20" y="176"/>
                </a:lnTo>
                <a:lnTo>
                  <a:pt x="20" y="173"/>
                </a:lnTo>
                <a:lnTo>
                  <a:pt x="20" y="160"/>
                </a:lnTo>
                <a:lnTo>
                  <a:pt x="20" y="160"/>
                </a:lnTo>
                <a:lnTo>
                  <a:pt x="20" y="159"/>
                </a:lnTo>
                <a:lnTo>
                  <a:pt x="20" y="157"/>
                </a:lnTo>
                <a:lnTo>
                  <a:pt x="21" y="154"/>
                </a:lnTo>
                <a:lnTo>
                  <a:pt x="21" y="154"/>
                </a:lnTo>
                <a:lnTo>
                  <a:pt x="23" y="154"/>
                </a:lnTo>
                <a:lnTo>
                  <a:pt x="23" y="152"/>
                </a:lnTo>
                <a:lnTo>
                  <a:pt x="23" y="152"/>
                </a:lnTo>
                <a:lnTo>
                  <a:pt x="21" y="152"/>
                </a:lnTo>
                <a:lnTo>
                  <a:pt x="20" y="152"/>
                </a:lnTo>
                <a:lnTo>
                  <a:pt x="20" y="152"/>
                </a:lnTo>
                <a:lnTo>
                  <a:pt x="20" y="151"/>
                </a:lnTo>
                <a:lnTo>
                  <a:pt x="18" y="135"/>
                </a:lnTo>
                <a:lnTo>
                  <a:pt x="18" y="135"/>
                </a:lnTo>
                <a:lnTo>
                  <a:pt x="18" y="133"/>
                </a:lnTo>
                <a:lnTo>
                  <a:pt x="18" y="127"/>
                </a:lnTo>
                <a:lnTo>
                  <a:pt x="18" y="122"/>
                </a:lnTo>
                <a:lnTo>
                  <a:pt x="18" y="120"/>
                </a:lnTo>
                <a:lnTo>
                  <a:pt x="20" y="104"/>
                </a:lnTo>
                <a:lnTo>
                  <a:pt x="20" y="98"/>
                </a:lnTo>
                <a:lnTo>
                  <a:pt x="20" y="93"/>
                </a:lnTo>
                <a:lnTo>
                  <a:pt x="20" y="93"/>
                </a:lnTo>
                <a:lnTo>
                  <a:pt x="20" y="90"/>
                </a:lnTo>
                <a:lnTo>
                  <a:pt x="20" y="75"/>
                </a:lnTo>
                <a:lnTo>
                  <a:pt x="20" y="74"/>
                </a:lnTo>
                <a:lnTo>
                  <a:pt x="20" y="74"/>
                </a:lnTo>
                <a:lnTo>
                  <a:pt x="20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1" y="74"/>
                </a:lnTo>
                <a:lnTo>
                  <a:pt x="24" y="74"/>
                </a:lnTo>
                <a:lnTo>
                  <a:pt x="24" y="74"/>
                </a:lnTo>
                <a:lnTo>
                  <a:pt x="45" y="74"/>
                </a:lnTo>
                <a:lnTo>
                  <a:pt x="48" y="74"/>
                </a:lnTo>
                <a:lnTo>
                  <a:pt x="64" y="74"/>
                </a:lnTo>
                <a:lnTo>
                  <a:pt x="69" y="74"/>
                </a:lnTo>
                <a:lnTo>
                  <a:pt x="71" y="74"/>
                </a:lnTo>
                <a:lnTo>
                  <a:pt x="77" y="74"/>
                </a:lnTo>
                <a:lnTo>
                  <a:pt x="77" y="74"/>
                </a:lnTo>
                <a:lnTo>
                  <a:pt x="85" y="74"/>
                </a:lnTo>
                <a:lnTo>
                  <a:pt x="93" y="74"/>
                </a:lnTo>
                <a:lnTo>
                  <a:pt x="109" y="74"/>
                </a:lnTo>
                <a:lnTo>
                  <a:pt x="109" y="71"/>
                </a:lnTo>
                <a:lnTo>
                  <a:pt x="109" y="26"/>
                </a:lnTo>
                <a:lnTo>
                  <a:pt x="109" y="10"/>
                </a:lnTo>
                <a:lnTo>
                  <a:pt x="114" y="10"/>
                </a:lnTo>
                <a:lnTo>
                  <a:pt x="122" y="10"/>
                </a:lnTo>
                <a:lnTo>
                  <a:pt x="135" y="10"/>
                </a:lnTo>
                <a:lnTo>
                  <a:pt x="135" y="10"/>
                </a:lnTo>
                <a:lnTo>
                  <a:pt x="138" y="10"/>
                </a:lnTo>
                <a:lnTo>
                  <a:pt x="159" y="10"/>
                </a:lnTo>
                <a:lnTo>
                  <a:pt x="160" y="10"/>
                </a:lnTo>
                <a:lnTo>
                  <a:pt x="160" y="10"/>
                </a:lnTo>
                <a:lnTo>
                  <a:pt x="162" y="10"/>
                </a:lnTo>
                <a:lnTo>
                  <a:pt x="215" y="8"/>
                </a:lnTo>
                <a:lnTo>
                  <a:pt x="247" y="8"/>
                </a:lnTo>
                <a:lnTo>
                  <a:pt x="248" y="10"/>
                </a:lnTo>
                <a:lnTo>
                  <a:pt x="248" y="10"/>
                </a:lnTo>
                <a:lnTo>
                  <a:pt x="250" y="10"/>
                </a:lnTo>
                <a:lnTo>
                  <a:pt x="252" y="8"/>
                </a:lnTo>
                <a:lnTo>
                  <a:pt x="255" y="5"/>
                </a:lnTo>
                <a:lnTo>
                  <a:pt x="256" y="2"/>
                </a:lnTo>
                <a:lnTo>
                  <a:pt x="258" y="0"/>
                </a:lnTo>
                <a:lnTo>
                  <a:pt x="258" y="0"/>
                </a:lnTo>
                <a:lnTo>
                  <a:pt x="260" y="2"/>
                </a:lnTo>
                <a:lnTo>
                  <a:pt x="261" y="2"/>
                </a:lnTo>
                <a:lnTo>
                  <a:pt x="264" y="0"/>
                </a:lnTo>
                <a:lnTo>
                  <a:pt x="266" y="2"/>
                </a:lnTo>
                <a:lnTo>
                  <a:pt x="269" y="8"/>
                </a:lnTo>
                <a:lnTo>
                  <a:pt x="268" y="11"/>
                </a:lnTo>
                <a:lnTo>
                  <a:pt x="268" y="13"/>
                </a:lnTo>
                <a:lnTo>
                  <a:pt x="266" y="16"/>
                </a:lnTo>
                <a:lnTo>
                  <a:pt x="268" y="18"/>
                </a:lnTo>
                <a:lnTo>
                  <a:pt x="268" y="19"/>
                </a:lnTo>
                <a:lnTo>
                  <a:pt x="269" y="21"/>
                </a:lnTo>
                <a:lnTo>
                  <a:pt x="271" y="23"/>
                </a:lnTo>
                <a:lnTo>
                  <a:pt x="271" y="26"/>
                </a:lnTo>
                <a:lnTo>
                  <a:pt x="271" y="26"/>
                </a:lnTo>
                <a:lnTo>
                  <a:pt x="272" y="31"/>
                </a:lnTo>
                <a:lnTo>
                  <a:pt x="272" y="34"/>
                </a:lnTo>
                <a:lnTo>
                  <a:pt x="272" y="35"/>
                </a:lnTo>
                <a:lnTo>
                  <a:pt x="271" y="37"/>
                </a:lnTo>
                <a:lnTo>
                  <a:pt x="269" y="37"/>
                </a:lnTo>
                <a:lnTo>
                  <a:pt x="268" y="40"/>
                </a:lnTo>
                <a:lnTo>
                  <a:pt x="266" y="42"/>
                </a:lnTo>
                <a:lnTo>
                  <a:pt x="266" y="45"/>
                </a:lnTo>
                <a:lnTo>
                  <a:pt x="266" y="48"/>
                </a:lnTo>
                <a:lnTo>
                  <a:pt x="266" y="50"/>
                </a:lnTo>
                <a:lnTo>
                  <a:pt x="266" y="53"/>
                </a:lnTo>
                <a:lnTo>
                  <a:pt x="266" y="58"/>
                </a:lnTo>
                <a:lnTo>
                  <a:pt x="269" y="59"/>
                </a:lnTo>
                <a:lnTo>
                  <a:pt x="272" y="61"/>
                </a:lnTo>
                <a:lnTo>
                  <a:pt x="274" y="61"/>
                </a:lnTo>
                <a:lnTo>
                  <a:pt x="274" y="63"/>
                </a:lnTo>
                <a:lnTo>
                  <a:pt x="274" y="64"/>
                </a:lnTo>
                <a:lnTo>
                  <a:pt x="272" y="64"/>
                </a:lnTo>
                <a:lnTo>
                  <a:pt x="269" y="64"/>
                </a:lnTo>
                <a:lnTo>
                  <a:pt x="268" y="67"/>
                </a:lnTo>
                <a:lnTo>
                  <a:pt x="266" y="69"/>
                </a:lnTo>
                <a:lnTo>
                  <a:pt x="266" y="71"/>
                </a:lnTo>
                <a:lnTo>
                  <a:pt x="264" y="71"/>
                </a:lnTo>
                <a:lnTo>
                  <a:pt x="264" y="71"/>
                </a:lnTo>
                <a:lnTo>
                  <a:pt x="263" y="72"/>
                </a:lnTo>
                <a:lnTo>
                  <a:pt x="263" y="72"/>
                </a:lnTo>
                <a:lnTo>
                  <a:pt x="263" y="72"/>
                </a:lnTo>
                <a:lnTo>
                  <a:pt x="263" y="74"/>
                </a:lnTo>
                <a:lnTo>
                  <a:pt x="263" y="75"/>
                </a:lnTo>
                <a:lnTo>
                  <a:pt x="263" y="77"/>
                </a:lnTo>
                <a:lnTo>
                  <a:pt x="261" y="79"/>
                </a:lnTo>
                <a:lnTo>
                  <a:pt x="258" y="82"/>
                </a:lnTo>
                <a:lnTo>
                  <a:pt x="260" y="83"/>
                </a:lnTo>
                <a:lnTo>
                  <a:pt x="260" y="85"/>
                </a:lnTo>
                <a:lnTo>
                  <a:pt x="263" y="85"/>
                </a:lnTo>
                <a:lnTo>
                  <a:pt x="264" y="83"/>
                </a:lnTo>
                <a:lnTo>
                  <a:pt x="266" y="82"/>
                </a:lnTo>
                <a:lnTo>
                  <a:pt x="269" y="82"/>
                </a:lnTo>
                <a:lnTo>
                  <a:pt x="271" y="85"/>
                </a:lnTo>
                <a:lnTo>
                  <a:pt x="272" y="83"/>
                </a:lnTo>
                <a:lnTo>
                  <a:pt x="276" y="82"/>
                </a:lnTo>
                <a:lnTo>
                  <a:pt x="277" y="80"/>
                </a:lnTo>
                <a:lnTo>
                  <a:pt x="277" y="82"/>
                </a:lnTo>
                <a:lnTo>
                  <a:pt x="279" y="82"/>
                </a:lnTo>
                <a:lnTo>
                  <a:pt x="279" y="85"/>
                </a:lnTo>
                <a:lnTo>
                  <a:pt x="279" y="87"/>
                </a:lnTo>
                <a:lnTo>
                  <a:pt x="279" y="88"/>
                </a:lnTo>
                <a:lnTo>
                  <a:pt x="279" y="88"/>
                </a:lnTo>
                <a:lnTo>
                  <a:pt x="279" y="93"/>
                </a:lnTo>
                <a:lnTo>
                  <a:pt x="280" y="93"/>
                </a:lnTo>
                <a:lnTo>
                  <a:pt x="282" y="95"/>
                </a:lnTo>
                <a:lnTo>
                  <a:pt x="282" y="95"/>
                </a:lnTo>
                <a:lnTo>
                  <a:pt x="284" y="95"/>
                </a:lnTo>
                <a:lnTo>
                  <a:pt x="285" y="98"/>
                </a:lnTo>
                <a:lnTo>
                  <a:pt x="285" y="98"/>
                </a:lnTo>
                <a:lnTo>
                  <a:pt x="285" y="98"/>
                </a:lnTo>
                <a:lnTo>
                  <a:pt x="285" y="99"/>
                </a:lnTo>
                <a:lnTo>
                  <a:pt x="285" y="99"/>
                </a:lnTo>
                <a:lnTo>
                  <a:pt x="285" y="99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6"/>
                </a:lnTo>
                <a:lnTo>
                  <a:pt x="285" y="109"/>
                </a:lnTo>
                <a:lnTo>
                  <a:pt x="284" y="114"/>
                </a:lnTo>
                <a:lnTo>
                  <a:pt x="279" y="117"/>
                </a:lnTo>
                <a:lnTo>
                  <a:pt x="279" y="119"/>
                </a:lnTo>
                <a:lnTo>
                  <a:pt x="279" y="120"/>
                </a:lnTo>
                <a:lnTo>
                  <a:pt x="279" y="120"/>
                </a:lnTo>
                <a:lnTo>
                  <a:pt x="279" y="120"/>
                </a:lnTo>
                <a:lnTo>
                  <a:pt x="280" y="122"/>
                </a:lnTo>
                <a:lnTo>
                  <a:pt x="282" y="123"/>
                </a:lnTo>
                <a:lnTo>
                  <a:pt x="284" y="125"/>
                </a:lnTo>
                <a:lnTo>
                  <a:pt x="282" y="128"/>
                </a:lnTo>
                <a:lnTo>
                  <a:pt x="288" y="130"/>
                </a:lnTo>
                <a:lnTo>
                  <a:pt x="290" y="128"/>
                </a:lnTo>
                <a:lnTo>
                  <a:pt x="290" y="128"/>
                </a:lnTo>
                <a:lnTo>
                  <a:pt x="292" y="130"/>
                </a:lnTo>
                <a:lnTo>
                  <a:pt x="292" y="136"/>
                </a:lnTo>
                <a:lnTo>
                  <a:pt x="290" y="138"/>
                </a:lnTo>
                <a:lnTo>
                  <a:pt x="292" y="139"/>
                </a:lnTo>
                <a:lnTo>
                  <a:pt x="292" y="139"/>
                </a:lnTo>
                <a:lnTo>
                  <a:pt x="292" y="143"/>
                </a:lnTo>
                <a:lnTo>
                  <a:pt x="293" y="144"/>
                </a:lnTo>
                <a:lnTo>
                  <a:pt x="293" y="147"/>
                </a:lnTo>
                <a:lnTo>
                  <a:pt x="292" y="149"/>
                </a:lnTo>
                <a:lnTo>
                  <a:pt x="288" y="147"/>
                </a:lnTo>
                <a:lnTo>
                  <a:pt x="285" y="147"/>
                </a:lnTo>
                <a:lnTo>
                  <a:pt x="280" y="146"/>
                </a:lnTo>
                <a:lnTo>
                  <a:pt x="277" y="146"/>
                </a:lnTo>
                <a:lnTo>
                  <a:pt x="274" y="147"/>
                </a:lnTo>
                <a:lnTo>
                  <a:pt x="272" y="147"/>
                </a:lnTo>
                <a:lnTo>
                  <a:pt x="271" y="147"/>
                </a:lnTo>
                <a:lnTo>
                  <a:pt x="269" y="146"/>
                </a:lnTo>
                <a:lnTo>
                  <a:pt x="269" y="147"/>
                </a:lnTo>
                <a:lnTo>
                  <a:pt x="268" y="149"/>
                </a:lnTo>
                <a:lnTo>
                  <a:pt x="266" y="151"/>
                </a:lnTo>
                <a:lnTo>
                  <a:pt x="266" y="155"/>
                </a:lnTo>
                <a:lnTo>
                  <a:pt x="266" y="159"/>
                </a:lnTo>
                <a:lnTo>
                  <a:pt x="266" y="162"/>
                </a:lnTo>
                <a:lnTo>
                  <a:pt x="264" y="167"/>
                </a:lnTo>
                <a:lnTo>
                  <a:pt x="263" y="171"/>
                </a:lnTo>
                <a:lnTo>
                  <a:pt x="261" y="173"/>
                </a:lnTo>
                <a:lnTo>
                  <a:pt x="258" y="175"/>
                </a:lnTo>
                <a:lnTo>
                  <a:pt x="255" y="173"/>
                </a:lnTo>
                <a:lnTo>
                  <a:pt x="250" y="173"/>
                </a:lnTo>
                <a:lnTo>
                  <a:pt x="248" y="176"/>
                </a:lnTo>
                <a:lnTo>
                  <a:pt x="253" y="179"/>
                </a:lnTo>
                <a:lnTo>
                  <a:pt x="256" y="181"/>
                </a:lnTo>
                <a:lnTo>
                  <a:pt x="258" y="183"/>
                </a:lnTo>
                <a:lnTo>
                  <a:pt x="260" y="183"/>
                </a:lnTo>
                <a:lnTo>
                  <a:pt x="260" y="187"/>
                </a:lnTo>
                <a:lnTo>
                  <a:pt x="260" y="187"/>
                </a:lnTo>
                <a:lnTo>
                  <a:pt x="260" y="189"/>
                </a:lnTo>
                <a:lnTo>
                  <a:pt x="260" y="191"/>
                </a:lnTo>
                <a:lnTo>
                  <a:pt x="258" y="192"/>
                </a:lnTo>
                <a:lnTo>
                  <a:pt x="258" y="192"/>
                </a:lnTo>
                <a:lnTo>
                  <a:pt x="255" y="194"/>
                </a:lnTo>
                <a:lnTo>
                  <a:pt x="252" y="195"/>
                </a:lnTo>
                <a:lnTo>
                  <a:pt x="250" y="195"/>
                </a:lnTo>
                <a:lnTo>
                  <a:pt x="250" y="195"/>
                </a:lnTo>
                <a:lnTo>
                  <a:pt x="250" y="197"/>
                </a:lnTo>
                <a:lnTo>
                  <a:pt x="250" y="197"/>
                </a:lnTo>
                <a:lnTo>
                  <a:pt x="250" y="199"/>
                </a:lnTo>
                <a:lnTo>
                  <a:pt x="250" y="199"/>
                </a:lnTo>
                <a:lnTo>
                  <a:pt x="250" y="200"/>
                </a:lnTo>
                <a:lnTo>
                  <a:pt x="248" y="200"/>
                </a:lnTo>
                <a:lnTo>
                  <a:pt x="248" y="200"/>
                </a:lnTo>
                <a:lnTo>
                  <a:pt x="247" y="202"/>
                </a:lnTo>
                <a:lnTo>
                  <a:pt x="245" y="203"/>
                </a:lnTo>
                <a:lnTo>
                  <a:pt x="240" y="202"/>
                </a:lnTo>
                <a:lnTo>
                  <a:pt x="234" y="199"/>
                </a:lnTo>
                <a:lnTo>
                  <a:pt x="231" y="199"/>
                </a:lnTo>
                <a:lnTo>
                  <a:pt x="229" y="200"/>
                </a:lnTo>
                <a:lnTo>
                  <a:pt x="226" y="200"/>
                </a:lnTo>
                <a:lnTo>
                  <a:pt x="221" y="202"/>
                </a:lnTo>
                <a:lnTo>
                  <a:pt x="215" y="205"/>
                </a:lnTo>
                <a:lnTo>
                  <a:pt x="215" y="207"/>
                </a:lnTo>
                <a:lnTo>
                  <a:pt x="213" y="207"/>
                </a:lnTo>
                <a:lnTo>
                  <a:pt x="213" y="207"/>
                </a:lnTo>
                <a:lnTo>
                  <a:pt x="212" y="208"/>
                </a:lnTo>
                <a:lnTo>
                  <a:pt x="210" y="208"/>
                </a:lnTo>
                <a:lnTo>
                  <a:pt x="208" y="211"/>
                </a:lnTo>
                <a:lnTo>
                  <a:pt x="207" y="215"/>
                </a:lnTo>
                <a:lnTo>
                  <a:pt x="205" y="215"/>
                </a:lnTo>
                <a:lnTo>
                  <a:pt x="204" y="216"/>
                </a:lnTo>
                <a:lnTo>
                  <a:pt x="204" y="216"/>
                </a:lnTo>
                <a:lnTo>
                  <a:pt x="204" y="218"/>
                </a:lnTo>
                <a:lnTo>
                  <a:pt x="204" y="218"/>
                </a:lnTo>
                <a:close/>
              </a:path>
            </a:pathLst>
          </a:custGeom>
          <a:solidFill>
            <a:srgbClr val="B0A0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31"/>
          <p:cNvSpPr>
            <a:spLocks noEditPoints="1"/>
          </p:cNvSpPr>
          <p:nvPr/>
        </p:nvSpPr>
        <p:spPr bwMode="auto">
          <a:xfrm>
            <a:off x="1476376" y="284163"/>
            <a:ext cx="1350963" cy="1400175"/>
          </a:xfrm>
          <a:custGeom>
            <a:avLst/>
            <a:gdLst/>
            <a:ahLst/>
            <a:cxnLst>
              <a:cxn ang="0">
                <a:pos x="798" y="77"/>
              </a:cxn>
              <a:cxn ang="0">
                <a:pos x="686" y="205"/>
              </a:cxn>
              <a:cxn ang="0">
                <a:pos x="660" y="354"/>
              </a:cxn>
              <a:cxn ang="0">
                <a:pos x="793" y="453"/>
              </a:cxn>
              <a:cxn ang="0">
                <a:pos x="740" y="599"/>
              </a:cxn>
              <a:cxn ang="0">
                <a:pos x="673" y="658"/>
              </a:cxn>
              <a:cxn ang="0">
                <a:pos x="587" y="731"/>
              </a:cxn>
              <a:cxn ang="0">
                <a:pos x="444" y="783"/>
              </a:cxn>
              <a:cxn ang="0">
                <a:pos x="425" y="882"/>
              </a:cxn>
              <a:cxn ang="0">
                <a:pos x="280" y="861"/>
              </a:cxn>
              <a:cxn ang="0">
                <a:pos x="236" y="824"/>
              </a:cxn>
              <a:cxn ang="0">
                <a:pos x="246" y="800"/>
              </a:cxn>
              <a:cxn ang="0">
                <a:pos x="273" y="771"/>
              </a:cxn>
              <a:cxn ang="0">
                <a:pos x="240" y="794"/>
              </a:cxn>
              <a:cxn ang="0">
                <a:pos x="264" y="754"/>
              </a:cxn>
              <a:cxn ang="0">
                <a:pos x="289" y="706"/>
              </a:cxn>
              <a:cxn ang="0">
                <a:pos x="305" y="663"/>
              </a:cxn>
              <a:cxn ang="0">
                <a:pos x="328" y="618"/>
              </a:cxn>
              <a:cxn ang="0">
                <a:pos x="355" y="581"/>
              </a:cxn>
              <a:cxn ang="0">
                <a:pos x="368" y="547"/>
              </a:cxn>
              <a:cxn ang="0">
                <a:pos x="379" y="522"/>
              </a:cxn>
              <a:cxn ang="0">
                <a:pos x="422" y="506"/>
              </a:cxn>
              <a:cxn ang="0">
                <a:pos x="417" y="499"/>
              </a:cxn>
              <a:cxn ang="0">
                <a:pos x="372" y="519"/>
              </a:cxn>
              <a:cxn ang="0">
                <a:pos x="353" y="466"/>
              </a:cxn>
              <a:cxn ang="0">
                <a:pos x="345" y="415"/>
              </a:cxn>
              <a:cxn ang="0">
                <a:pos x="344" y="451"/>
              </a:cxn>
              <a:cxn ang="0">
                <a:pos x="350" y="503"/>
              </a:cxn>
              <a:cxn ang="0">
                <a:pos x="331" y="538"/>
              </a:cxn>
              <a:cxn ang="0">
                <a:pos x="344" y="517"/>
              </a:cxn>
              <a:cxn ang="0">
                <a:pos x="347" y="535"/>
              </a:cxn>
              <a:cxn ang="0">
                <a:pos x="336" y="570"/>
              </a:cxn>
              <a:cxn ang="0">
                <a:pos x="320" y="611"/>
              </a:cxn>
              <a:cxn ang="0">
                <a:pos x="300" y="656"/>
              </a:cxn>
              <a:cxn ang="0">
                <a:pos x="280" y="695"/>
              </a:cxn>
              <a:cxn ang="0">
                <a:pos x="254" y="715"/>
              </a:cxn>
              <a:cxn ang="0">
                <a:pos x="248" y="666"/>
              </a:cxn>
              <a:cxn ang="0">
                <a:pos x="270" y="618"/>
              </a:cxn>
              <a:cxn ang="0">
                <a:pos x="300" y="581"/>
              </a:cxn>
              <a:cxn ang="0">
                <a:pos x="284" y="536"/>
              </a:cxn>
              <a:cxn ang="0">
                <a:pos x="273" y="485"/>
              </a:cxn>
              <a:cxn ang="0">
                <a:pos x="257" y="437"/>
              </a:cxn>
              <a:cxn ang="0">
                <a:pos x="264" y="384"/>
              </a:cxn>
              <a:cxn ang="0">
                <a:pos x="254" y="341"/>
              </a:cxn>
              <a:cxn ang="0">
                <a:pos x="278" y="299"/>
              </a:cxn>
              <a:cxn ang="0">
                <a:pos x="286" y="267"/>
              </a:cxn>
              <a:cxn ang="0">
                <a:pos x="112" y="96"/>
              </a:cxn>
              <a:cxn ang="0">
                <a:pos x="132" y="861"/>
              </a:cxn>
              <a:cxn ang="0">
                <a:pos x="228" y="823"/>
              </a:cxn>
              <a:cxn ang="0">
                <a:pos x="206" y="856"/>
              </a:cxn>
              <a:cxn ang="0">
                <a:pos x="192" y="847"/>
              </a:cxn>
              <a:cxn ang="0">
                <a:pos x="220" y="818"/>
              </a:cxn>
              <a:cxn ang="0">
                <a:pos x="244" y="733"/>
              </a:cxn>
              <a:cxn ang="0">
                <a:pos x="222" y="776"/>
              </a:cxn>
              <a:cxn ang="0">
                <a:pos x="204" y="803"/>
              </a:cxn>
              <a:cxn ang="0">
                <a:pos x="180" y="823"/>
              </a:cxn>
              <a:cxn ang="0">
                <a:pos x="156" y="858"/>
              </a:cxn>
              <a:cxn ang="0">
                <a:pos x="139" y="859"/>
              </a:cxn>
              <a:cxn ang="0">
                <a:pos x="220" y="714"/>
              </a:cxn>
              <a:cxn ang="0">
                <a:pos x="348" y="538"/>
              </a:cxn>
              <a:cxn ang="0">
                <a:pos x="364" y="527"/>
              </a:cxn>
              <a:cxn ang="0">
                <a:pos x="355" y="520"/>
              </a:cxn>
            </a:cxnLst>
            <a:rect l="0" t="0" r="r" b="b"/>
            <a:pathLst>
              <a:path w="851" h="882">
                <a:moveTo>
                  <a:pt x="851" y="0"/>
                </a:moveTo>
                <a:lnTo>
                  <a:pt x="851" y="2"/>
                </a:lnTo>
                <a:lnTo>
                  <a:pt x="851" y="7"/>
                </a:lnTo>
                <a:lnTo>
                  <a:pt x="849" y="10"/>
                </a:lnTo>
                <a:lnTo>
                  <a:pt x="848" y="13"/>
                </a:lnTo>
                <a:lnTo>
                  <a:pt x="846" y="15"/>
                </a:lnTo>
                <a:lnTo>
                  <a:pt x="841" y="18"/>
                </a:lnTo>
                <a:lnTo>
                  <a:pt x="836" y="19"/>
                </a:lnTo>
                <a:lnTo>
                  <a:pt x="833" y="19"/>
                </a:lnTo>
                <a:lnTo>
                  <a:pt x="827" y="24"/>
                </a:lnTo>
                <a:lnTo>
                  <a:pt x="822" y="26"/>
                </a:lnTo>
                <a:lnTo>
                  <a:pt x="819" y="24"/>
                </a:lnTo>
                <a:lnTo>
                  <a:pt x="812" y="23"/>
                </a:lnTo>
                <a:lnTo>
                  <a:pt x="808" y="21"/>
                </a:lnTo>
                <a:lnTo>
                  <a:pt x="803" y="18"/>
                </a:lnTo>
                <a:lnTo>
                  <a:pt x="803" y="16"/>
                </a:lnTo>
                <a:lnTo>
                  <a:pt x="801" y="15"/>
                </a:lnTo>
                <a:lnTo>
                  <a:pt x="798" y="8"/>
                </a:lnTo>
                <a:lnTo>
                  <a:pt x="795" y="5"/>
                </a:lnTo>
                <a:lnTo>
                  <a:pt x="788" y="8"/>
                </a:lnTo>
                <a:lnTo>
                  <a:pt x="782" y="16"/>
                </a:lnTo>
                <a:lnTo>
                  <a:pt x="777" y="19"/>
                </a:lnTo>
                <a:lnTo>
                  <a:pt x="772" y="19"/>
                </a:lnTo>
                <a:lnTo>
                  <a:pt x="768" y="23"/>
                </a:lnTo>
                <a:lnTo>
                  <a:pt x="763" y="27"/>
                </a:lnTo>
                <a:lnTo>
                  <a:pt x="761" y="32"/>
                </a:lnTo>
                <a:lnTo>
                  <a:pt x="763" y="37"/>
                </a:lnTo>
                <a:lnTo>
                  <a:pt x="764" y="37"/>
                </a:lnTo>
                <a:lnTo>
                  <a:pt x="766" y="40"/>
                </a:lnTo>
                <a:lnTo>
                  <a:pt x="771" y="43"/>
                </a:lnTo>
                <a:lnTo>
                  <a:pt x="777" y="48"/>
                </a:lnTo>
                <a:lnTo>
                  <a:pt x="779" y="48"/>
                </a:lnTo>
                <a:lnTo>
                  <a:pt x="792" y="51"/>
                </a:lnTo>
                <a:lnTo>
                  <a:pt x="804" y="55"/>
                </a:lnTo>
                <a:lnTo>
                  <a:pt x="811" y="58"/>
                </a:lnTo>
                <a:lnTo>
                  <a:pt x="814" y="64"/>
                </a:lnTo>
                <a:lnTo>
                  <a:pt x="817" y="71"/>
                </a:lnTo>
                <a:lnTo>
                  <a:pt x="814" y="75"/>
                </a:lnTo>
                <a:lnTo>
                  <a:pt x="811" y="77"/>
                </a:lnTo>
                <a:lnTo>
                  <a:pt x="808" y="77"/>
                </a:lnTo>
                <a:lnTo>
                  <a:pt x="806" y="77"/>
                </a:lnTo>
                <a:lnTo>
                  <a:pt x="803" y="77"/>
                </a:lnTo>
                <a:lnTo>
                  <a:pt x="798" y="77"/>
                </a:lnTo>
                <a:lnTo>
                  <a:pt x="790" y="80"/>
                </a:lnTo>
                <a:lnTo>
                  <a:pt x="785" y="82"/>
                </a:lnTo>
                <a:lnTo>
                  <a:pt x="782" y="83"/>
                </a:lnTo>
                <a:lnTo>
                  <a:pt x="779" y="91"/>
                </a:lnTo>
                <a:lnTo>
                  <a:pt x="777" y="96"/>
                </a:lnTo>
                <a:lnTo>
                  <a:pt x="774" y="99"/>
                </a:lnTo>
                <a:lnTo>
                  <a:pt x="764" y="106"/>
                </a:lnTo>
                <a:lnTo>
                  <a:pt x="763" y="107"/>
                </a:lnTo>
                <a:lnTo>
                  <a:pt x="763" y="109"/>
                </a:lnTo>
                <a:lnTo>
                  <a:pt x="761" y="109"/>
                </a:lnTo>
                <a:lnTo>
                  <a:pt x="761" y="111"/>
                </a:lnTo>
                <a:lnTo>
                  <a:pt x="763" y="115"/>
                </a:lnTo>
                <a:lnTo>
                  <a:pt x="764" y="125"/>
                </a:lnTo>
                <a:lnTo>
                  <a:pt x="764" y="127"/>
                </a:lnTo>
                <a:lnTo>
                  <a:pt x="760" y="136"/>
                </a:lnTo>
                <a:lnTo>
                  <a:pt x="758" y="141"/>
                </a:lnTo>
                <a:lnTo>
                  <a:pt x="760" y="146"/>
                </a:lnTo>
                <a:lnTo>
                  <a:pt x="761" y="163"/>
                </a:lnTo>
                <a:lnTo>
                  <a:pt x="761" y="167"/>
                </a:lnTo>
                <a:lnTo>
                  <a:pt x="761" y="168"/>
                </a:lnTo>
                <a:lnTo>
                  <a:pt x="764" y="171"/>
                </a:lnTo>
                <a:lnTo>
                  <a:pt x="764" y="176"/>
                </a:lnTo>
                <a:lnTo>
                  <a:pt x="756" y="183"/>
                </a:lnTo>
                <a:lnTo>
                  <a:pt x="752" y="184"/>
                </a:lnTo>
                <a:lnTo>
                  <a:pt x="750" y="184"/>
                </a:lnTo>
                <a:lnTo>
                  <a:pt x="745" y="184"/>
                </a:lnTo>
                <a:lnTo>
                  <a:pt x="734" y="178"/>
                </a:lnTo>
                <a:lnTo>
                  <a:pt x="728" y="176"/>
                </a:lnTo>
                <a:lnTo>
                  <a:pt x="721" y="178"/>
                </a:lnTo>
                <a:lnTo>
                  <a:pt x="710" y="178"/>
                </a:lnTo>
                <a:lnTo>
                  <a:pt x="705" y="179"/>
                </a:lnTo>
                <a:lnTo>
                  <a:pt x="702" y="183"/>
                </a:lnTo>
                <a:lnTo>
                  <a:pt x="700" y="184"/>
                </a:lnTo>
                <a:lnTo>
                  <a:pt x="697" y="187"/>
                </a:lnTo>
                <a:lnTo>
                  <a:pt x="696" y="189"/>
                </a:lnTo>
                <a:lnTo>
                  <a:pt x="692" y="191"/>
                </a:lnTo>
                <a:lnTo>
                  <a:pt x="689" y="191"/>
                </a:lnTo>
                <a:lnTo>
                  <a:pt x="688" y="191"/>
                </a:lnTo>
                <a:lnTo>
                  <a:pt x="688" y="194"/>
                </a:lnTo>
                <a:lnTo>
                  <a:pt x="688" y="197"/>
                </a:lnTo>
                <a:lnTo>
                  <a:pt x="688" y="200"/>
                </a:lnTo>
                <a:lnTo>
                  <a:pt x="688" y="203"/>
                </a:lnTo>
                <a:lnTo>
                  <a:pt x="686" y="205"/>
                </a:lnTo>
                <a:lnTo>
                  <a:pt x="680" y="211"/>
                </a:lnTo>
                <a:lnTo>
                  <a:pt x="673" y="219"/>
                </a:lnTo>
                <a:lnTo>
                  <a:pt x="670" y="224"/>
                </a:lnTo>
                <a:lnTo>
                  <a:pt x="668" y="229"/>
                </a:lnTo>
                <a:lnTo>
                  <a:pt x="667" y="234"/>
                </a:lnTo>
                <a:lnTo>
                  <a:pt x="657" y="248"/>
                </a:lnTo>
                <a:lnTo>
                  <a:pt x="659" y="256"/>
                </a:lnTo>
                <a:lnTo>
                  <a:pt x="651" y="258"/>
                </a:lnTo>
                <a:lnTo>
                  <a:pt x="644" y="253"/>
                </a:lnTo>
                <a:lnTo>
                  <a:pt x="643" y="255"/>
                </a:lnTo>
                <a:lnTo>
                  <a:pt x="648" y="261"/>
                </a:lnTo>
                <a:lnTo>
                  <a:pt x="648" y="264"/>
                </a:lnTo>
                <a:lnTo>
                  <a:pt x="646" y="267"/>
                </a:lnTo>
                <a:lnTo>
                  <a:pt x="643" y="267"/>
                </a:lnTo>
                <a:lnTo>
                  <a:pt x="641" y="266"/>
                </a:lnTo>
                <a:lnTo>
                  <a:pt x="641" y="271"/>
                </a:lnTo>
                <a:lnTo>
                  <a:pt x="640" y="272"/>
                </a:lnTo>
                <a:lnTo>
                  <a:pt x="638" y="277"/>
                </a:lnTo>
                <a:lnTo>
                  <a:pt x="641" y="282"/>
                </a:lnTo>
                <a:lnTo>
                  <a:pt x="644" y="287"/>
                </a:lnTo>
                <a:lnTo>
                  <a:pt x="644" y="290"/>
                </a:lnTo>
                <a:lnTo>
                  <a:pt x="641" y="290"/>
                </a:lnTo>
                <a:lnTo>
                  <a:pt x="638" y="283"/>
                </a:lnTo>
                <a:lnTo>
                  <a:pt x="636" y="285"/>
                </a:lnTo>
                <a:lnTo>
                  <a:pt x="636" y="288"/>
                </a:lnTo>
                <a:lnTo>
                  <a:pt x="633" y="288"/>
                </a:lnTo>
                <a:lnTo>
                  <a:pt x="632" y="291"/>
                </a:lnTo>
                <a:lnTo>
                  <a:pt x="635" y="296"/>
                </a:lnTo>
                <a:lnTo>
                  <a:pt x="633" y="298"/>
                </a:lnTo>
                <a:lnTo>
                  <a:pt x="630" y="296"/>
                </a:lnTo>
                <a:lnTo>
                  <a:pt x="625" y="291"/>
                </a:lnTo>
                <a:lnTo>
                  <a:pt x="622" y="298"/>
                </a:lnTo>
                <a:lnTo>
                  <a:pt x="622" y="299"/>
                </a:lnTo>
                <a:lnTo>
                  <a:pt x="622" y="301"/>
                </a:lnTo>
                <a:lnTo>
                  <a:pt x="625" y="307"/>
                </a:lnTo>
                <a:lnTo>
                  <a:pt x="630" y="317"/>
                </a:lnTo>
                <a:lnTo>
                  <a:pt x="632" y="322"/>
                </a:lnTo>
                <a:lnTo>
                  <a:pt x="635" y="325"/>
                </a:lnTo>
                <a:lnTo>
                  <a:pt x="641" y="331"/>
                </a:lnTo>
                <a:lnTo>
                  <a:pt x="648" y="338"/>
                </a:lnTo>
                <a:lnTo>
                  <a:pt x="657" y="347"/>
                </a:lnTo>
                <a:lnTo>
                  <a:pt x="660" y="352"/>
                </a:lnTo>
                <a:lnTo>
                  <a:pt x="660" y="354"/>
                </a:lnTo>
                <a:lnTo>
                  <a:pt x="662" y="355"/>
                </a:lnTo>
                <a:lnTo>
                  <a:pt x="668" y="362"/>
                </a:lnTo>
                <a:lnTo>
                  <a:pt x="670" y="365"/>
                </a:lnTo>
                <a:lnTo>
                  <a:pt x="680" y="365"/>
                </a:lnTo>
                <a:lnTo>
                  <a:pt x="686" y="365"/>
                </a:lnTo>
                <a:lnTo>
                  <a:pt x="694" y="368"/>
                </a:lnTo>
                <a:lnTo>
                  <a:pt x="700" y="371"/>
                </a:lnTo>
                <a:lnTo>
                  <a:pt x="704" y="371"/>
                </a:lnTo>
                <a:lnTo>
                  <a:pt x="705" y="370"/>
                </a:lnTo>
                <a:lnTo>
                  <a:pt x="707" y="368"/>
                </a:lnTo>
                <a:lnTo>
                  <a:pt x="713" y="373"/>
                </a:lnTo>
                <a:lnTo>
                  <a:pt x="718" y="379"/>
                </a:lnTo>
                <a:lnTo>
                  <a:pt x="723" y="383"/>
                </a:lnTo>
                <a:lnTo>
                  <a:pt x="729" y="384"/>
                </a:lnTo>
                <a:lnTo>
                  <a:pt x="731" y="386"/>
                </a:lnTo>
                <a:lnTo>
                  <a:pt x="732" y="389"/>
                </a:lnTo>
                <a:lnTo>
                  <a:pt x="732" y="392"/>
                </a:lnTo>
                <a:lnTo>
                  <a:pt x="734" y="395"/>
                </a:lnTo>
                <a:lnTo>
                  <a:pt x="734" y="397"/>
                </a:lnTo>
                <a:lnTo>
                  <a:pt x="732" y="399"/>
                </a:lnTo>
                <a:lnTo>
                  <a:pt x="732" y="402"/>
                </a:lnTo>
                <a:lnTo>
                  <a:pt x="732" y="403"/>
                </a:lnTo>
                <a:lnTo>
                  <a:pt x="734" y="405"/>
                </a:lnTo>
                <a:lnTo>
                  <a:pt x="734" y="407"/>
                </a:lnTo>
                <a:lnTo>
                  <a:pt x="737" y="408"/>
                </a:lnTo>
                <a:lnTo>
                  <a:pt x="740" y="407"/>
                </a:lnTo>
                <a:lnTo>
                  <a:pt x="744" y="407"/>
                </a:lnTo>
                <a:lnTo>
                  <a:pt x="745" y="408"/>
                </a:lnTo>
                <a:lnTo>
                  <a:pt x="745" y="410"/>
                </a:lnTo>
                <a:lnTo>
                  <a:pt x="744" y="411"/>
                </a:lnTo>
                <a:lnTo>
                  <a:pt x="744" y="413"/>
                </a:lnTo>
                <a:lnTo>
                  <a:pt x="761" y="431"/>
                </a:lnTo>
                <a:lnTo>
                  <a:pt x="764" y="431"/>
                </a:lnTo>
                <a:lnTo>
                  <a:pt x="768" y="435"/>
                </a:lnTo>
                <a:lnTo>
                  <a:pt x="769" y="435"/>
                </a:lnTo>
                <a:lnTo>
                  <a:pt x="772" y="439"/>
                </a:lnTo>
                <a:lnTo>
                  <a:pt x="780" y="445"/>
                </a:lnTo>
                <a:lnTo>
                  <a:pt x="785" y="445"/>
                </a:lnTo>
                <a:lnTo>
                  <a:pt x="785" y="447"/>
                </a:lnTo>
                <a:lnTo>
                  <a:pt x="787" y="450"/>
                </a:lnTo>
                <a:lnTo>
                  <a:pt x="788" y="450"/>
                </a:lnTo>
                <a:lnTo>
                  <a:pt x="792" y="451"/>
                </a:lnTo>
                <a:lnTo>
                  <a:pt x="793" y="453"/>
                </a:lnTo>
                <a:lnTo>
                  <a:pt x="788" y="461"/>
                </a:lnTo>
                <a:lnTo>
                  <a:pt x="790" y="466"/>
                </a:lnTo>
                <a:lnTo>
                  <a:pt x="790" y="467"/>
                </a:lnTo>
                <a:lnTo>
                  <a:pt x="792" y="471"/>
                </a:lnTo>
                <a:lnTo>
                  <a:pt x="792" y="475"/>
                </a:lnTo>
                <a:lnTo>
                  <a:pt x="792" y="479"/>
                </a:lnTo>
                <a:lnTo>
                  <a:pt x="793" y="482"/>
                </a:lnTo>
                <a:lnTo>
                  <a:pt x="800" y="488"/>
                </a:lnTo>
                <a:lnTo>
                  <a:pt x="801" y="490"/>
                </a:lnTo>
                <a:lnTo>
                  <a:pt x="803" y="495"/>
                </a:lnTo>
                <a:lnTo>
                  <a:pt x="803" y="498"/>
                </a:lnTo>
                <a:lnTo>
                  <a:pt x="804" y="504"/>
                </a:lnTo>
                <a:lnTo>
                  <a:pt x="806" y="507"/>
                </a:lnTo>
                <a:lnTo>
                  <a:pt x="808" y="509"/>
                </a:lnTo>
                <a:lnTo>
                  <a:pt x="808" y="511"/>
                </a:lnTo>
                <a:lnTo>
                  <a:pt x="806" y="514"/>
                </a:lnTo>
                <a:lnTo>
                  <a:pt x="804" y="515"/>
                </a:lnTo>
                <a:lnTo>
                  <a:pt x="795" y="511"/>
                </a:lnTo>
                <a:lnTo>
                  <a:pt x="796" y="517"/>
                </a:lnTo>
                <a:lnTo>
                  <a:pt x="796" y="522"/>
                </a:lnTo>
                <a:lnTo>
                  <a:pt x="795" y="535"/>
                </a:lnTo>
                <a:lnTo>
                  <a:pt x="777" y="533"/>
                </a:lnTo>
                <a:lnTo>
                  <a:pt x="768" y="533"/>
                </a:lnTo>
                <a:lnTo>
                  <a:pt x="752" y="531"/>
                </a:lnTo>
                <a:lnTo>
                  <a:pt x="745" y="531"/>
                </a:lnTo>
                <a:lnTo>
                  <a:pt x="742" y="533"/>
                </a:lnTo>
                <a:lnTo>
                  <a:pt x="739" y="535"/>
                </a:lnTo>
                <a:lnTo>
                  <a:pt x="737" y="538"/>
                </a:lnTo>
                <a:lnTo>
                  <a:pt x="737" y="543"/>
                </a:lnTo>
                <a:lnTo>
                  <a:pt x="739" y="546"/>
                </a:lnTo>
                <a:lnTo>
                  <a:pt x="747" y="552"/>
                </a:lnTo>
                <a:lnTo>
                  <a:pt x="742" y="555"/>
                </a:lnTo>
                <a:lnTo>
                  <a:pt x="740" y="562"/>
                </a:lnTo>
                <a:lnTo>
                  <a:pt x="739" y="570"/>
                </a:lnTo>
                <a:lnTo>
                  <a:pt x="736" y="571"/>
                </a:lnTo>
                <a:lnTo>
                  <a:pt x="734" y="581"/>
                </a:lnTo>
                <a:lnTo>
                  <a:pt x="734" y="584"/>
                </a:lnTo>
                <a:lnTo>
                  <a:pt x="736" y="587"/>
                </a:lnTo>
                <a:lnTo>
                  <a:pt x="739" y="587"/>
                </a:lnTo>
                <a:lnTo>
                  <a:pt x="742" y="589"/>
                </a:lnTo>
                <a:lnTo>
                  <a:pt x="742" y="592"/>
                </a:lnTo>
                <a:lnTo>
                  <a:pt x="740" y="595"/>
                </a:lnTo>
                <a:lnTo>
                  <a:pt x="740" y="599"/>
                </a:lnTo>
                <a:lnTo>
                  <a:pt x="740" y="600"/>
                </a:lnTo>
                <a:lnTo>
                  <a:pt x="740" y="603"/>
                </a:lnTo>
                <a:lnTo>
                  <a:pt x="736" y="607"/>
                </a:lnTo>
                <a:lnTo>
                  <a:pt x="734" y="611"/>
                </a:lnTo>
                <a:lnTo>
                  <a:pt x="734" y="616"/>
                </a:lnTo>
                <a:lnTo>
                  <a:pt x="739" y="621"/>
                </a:lnTo>
                <a:lnTo>
                  <a:pt x="742" y="623"/>
                </a:lnTo>
                <a:lnTo>
                  <a:pt x="740" y="624"/>
                </a:lnTo>
                <a:lnTo>
                  <a:pt x="734" y="626"/>
                </a:lnTo>
                <a:lnTo>
                  <a:pt x="732" y="629"/>
                </a:lnTo>
                <a:lnTo>
                  <a:pt x="731" y="632"/>
                </a:lnTo>
                <a:lnTo>
                  <a:pt x="731" y="634"/>
                </a:lnTo>
                <a:lnTo>
                  <a:pt x="731" y="637"/>
                </a:lnTo>
                <a:lnTo>
                  <a:pt x="734" y="639"/>
                </a:lnTo>
                <a:lnTo>
                  <a:pt x="736" y="640"/>
                </a:lnTo>
                <a:lnTo>
                  <a:pt x="736" y="642"/>
                </a:lnTo>
                <a:lnTo>
                  <a:pt x="736" y="647"/>
                </a:lnTo>
                <a:lnTo>
                  <a:pt x="736" y="648"/>
                </a:lnTo>
                <a:lnTo>
                  <a:pt x="737" y="650"/>
                </a:lnTo>
                <a:lnTo>
                  <a:pt x="736" y="651"/>
                </a:lnTo>
                <a:lnTo>
                  <a:pt x="729" y="651"/>
                </a:lnTo>
                <a:lnTo>
                  <a:pt x="728" y="650"/>
                </a:lnTo>
                <a:lnTo>
                  <a:pt x="724" y="650"/>
                </a:lnTo>
                <a:lnTo>
                  <a:pt x="721" y="650"/>
                </a:lnTo>
                <a:lnTo>
                  <a:pt x="718" y="650"/>
                </a:lnTo>
                <a:lnTo>
                  <a:pt x="716" y="650"/>
                </a:lnTo>
                <a:lnTo>
                  <a:pt x="712" y="651"/>
                </a:lnTo>
                <a:lnTo>
                  <a:pt x="710" y="651"/>
                </a:lnTo>
                <a:lnTo>
                  <a:pt x="710" y="653"/>
                </a:lnTo>
                <a:lnTo>
                  <a:pt x="708" y="653"/>
                </a:lnTo>
                <a:lnTo>
                  <a:pt x="704" y="659"/>
                </a:lnTo>
                <a:lnTo>
                  <a:pt x="702" y="659"/>
                </a:lnTo>
                <a:lnTo>
                  <a:pt x="702" y="663"/>
                </a:lnTo>
                <a:lnTo>
                  <a:pt x="700" y="664"/>
                </a:lnTo>
                <a:lnTo>
                  <a:pt x="696" y="663"/>
                </a:lnTo>
                <a:lnTo>
                  <a:pt x="694" y="659"/>
                </a:lnTo>
                <a:lnTo>
                  <a:pt x="692" y="658"/>
                </a:lnTo>
                <a:lnTo>
                  <a:pt x="691" y="659"/>
                </a:lnTo>
                <a:lnTo>
                  <a:pt x="683" y="664"/>
                </a:lnTo>
                <a:lnTo>
                  <a:pt x="681" y="666"/>
                </a:lnTo>
                <a:lnTo>
                  <a:pt x="678" y="666"/>
                </a:lnTo>
                <a:lnTo>
                  <a:pt x="675" y="661"/>
                </a:lnTo>
                <a:lnTo>
                  <a:pt x="673" y="658"/>
                </a:lnTo>
                <a:lnTo>
                  <a:pt x="665" y="650"/>
                </a:lnTo>
                <a:lnTo>
                  <a:pt x="662" y="648"/>
                </a:lnTo>
                <a:lnTo>
                  <a:pt x="657" y="648"/>
                </a:lnTo>
                <a:lnTo>
                  <a:pt x="654" y="651"/>
                </a:lnTo>
                <a:lnTo>
                  <a:pt x="654" y="655"/>
                </a:lnTo>
                <a:lnTo>
                  <a:pt x="652" y="658"/>
                </a:lnTo>
                <a:lnTo>
                  <a:pt x="649" y="656"/>
                </a:lnTo>
                <a:lnTo>
                  <a:pt x="648" y="655"/>
                </a:lnTo>
                <a:lnTo>
                  <a:pt x="644" y="651"/>
                </a:lnTo>
                <a:lnTo>
                  <a:pt x="643" y="648"/>
                </a:lnTo>
                <a:lnTo>
                  <a:pt x="644" y="640"/>
                </a:lnTo>
                <a:lnTo>
                  <a:pt x="640" y="637"/>
                </a:lnTo>
                <a:lnTo>
                  <a:pt x="636" y="635"/>
                </a:lnTo>
                <a:lnTo>
                  <a:pt x="625" y="626"/>
                </a:lnTo>
                <a:lnTo>
                  <a:pt x="617" y="621"/>
                </a:lnTo>
                <a:lnTo>
                  <a:pt x="612" y="621"/>
                </a:lnTo>
                <a:lnTo>
                  <a:pt x="611" y="624"/>
                </a:lnTo>
                <a:lnTo>
                  <a:pt x="609" y="626"/>
                </a:lnTo>
                <a:lnTo>
                  <a:pt x="609" y="627"/>
                </a:lnTo>
                <a:lnTo>
                  <a:pt x="609" y="631"/>
                </a:lnTo>
                <a:lnTo>
                  <a:pt x="612" y="634"/>
                </a:lnTo>
                <a:lnTo>
                  <a:pt x="620" y="640"/>
                </a:lnTo>
                <a:lnTo>
                  <a:pt x="622" y="643"/>
                </a:lnTo>
                <a:lnTo>
                  <a:pt x="622" y="648"/>
                </a:lnTo>
                <a:lnTo>
                  <a:pt x="622" y="658"/>
                </a:lnTo>
                <a:lnTo>
                  <a:pt x="620" y="663"/>
                </a:lnTo>
                <a:lnTo>
                  <a:pt x="614" y="666"/>
                </a:lnTo>
                <a:lnTo>
                  <a:pt x="609" y="682"/>
                </a:lnTo>
                <a:lnTo>
                  <a:pt x="604" y="690"/>
                </a:lnTo>
                <a:lnTo>
                  <a:pt x="601" y="685"/>
                </a:lnTo>
                <a:lnTo>
                  <a:pt x="596" y="685"/>
                </a:lnTo>
                <a:lnTo>
                  <a:pt x="593" y="685"/>
                </a:lnTo>
                <a:lnTo>
                  <a:pt x="588" y="701"/>
                </a:lnTo>
                <a:lnTo>
                  <a:pt x="580" y="712"/>
                </a:lnTo>
                <a:lnTo>
                  <a:pt x="579" y="714"/>
                </a:lnTo>
                <a:lnTo>
                  <a:pt x="577" y="717"/>
                </a:lnTo>
                <a:lnTo>
                  <a:pt x="584" y="717"/>
                </a:lnTo>
                <a:lnTo>
                  <a:pt x="587" y="722"/>
                </a:lnTo>
                <a:lnTo>
                  <a:pt x="590" y="725"/>
                </a:lnTo>
                <a:lnTo>
                  <a:pt x="590" y="728"/>
                </a:lnTo>
                <a:lnTo>
                  <a:pt x="588" y="730"/>
                </a:lnTo>
                <a:lnTo>
                  <a:pt x="588" y="731"/>
                </a:lnTo>
                <a:lnTo>
                  <a:pt x="587" y="731"/>
                </a:lnTo>
                <a:lnTo>
                  <a:pt x="587" y="733"/>
                </a:lnTo>
                <a:lnTo>
                  <a:pt x="587" y="735"/>
                </a:lnTo>
                <a:lnTo>
                  <a:pt x="585" y="735"/>
                </a:lnTo>
                <a:lnTo>
                  <a:pt x="585" y="736"/>
                </a:lnTo>
                <a:lnTo>
                  <a:pt x="584" y="736"/>
                </a:lnTo>
                <a:lnTo>
                  <a:pt x="582" y="739"/>
                </a:lnTo>
                <a:lnTo>
                  <a:pt x="580" y="739"/>
                </a:lnTo>
                <a:lnTo>
                  <a:pt x="580" y="741"/>
                </a:lnTo>
                <a:lnTo>
                  <a:pt x="579" y="743"/>
                </a:lnTo>
                <a:lnTo>
                  <a:pt x="574" y="746"/>
                </a:lnTo>
                <a:lnTo>
                  <a:pt x="571" y="746"/>
                </a:lnTo>
                <a:lnTo>
                  <a:pt x="568" y="749"/>
                </a:lnTo>
                <a:lnTo>
                  <a:pt x="566" y="749"/>
                </a:lnTo>
                <a:lnTo>
                  <a:pt x="564" y="749"/>
                </a:lnTo>
                <a:lnTo>
                  <a:pt x="553" y="751"/>
                </a:lnTo>
                <a:lnTo>
                  <a:pt x="548" y="752"/>
                </a:lnTo>
                <a:lnTo>
                  <a:pt x="537" y="757"/>
                </a:lnTo>
                <a:lnTo>
                  <a:pt x="536" y="757"/>
                </a:lnTo>
                <a:lnTo>
                  <a:pt x="531" y="759"/>
                </a:lnTo>
                <a:lnTo>
                  <a:pt x="526" y="760"/>
                </a:lnTo>
                <a:lnTo>
                  <a:pt x="523" y="763"/>
                </a:lnTo>
                <a:lnTo>
                  <a:pt x="521" y="765"/>
                </a:lnTo>
                <a:lnTo>
                  <a:pt x="518" y="770"/>
                </a:lnTo>
                <a:lnTo>
                  <a:pt x="516" y="771"/>
                </a:lnTo>
                <a:lnTo>
                  <a:pt x="510" y="773"/>
                </a:lnTo>
                <a:lnTo>
                  <a:pt x="494" y="775"/>
                </a:lnTo>
                <a:lnTo>
                  <a:pt x="489" y="775"/>
                </a:lnTo>
                <a:lnTo>
                  <a:pt x="481" y="775"/>
                </a:lnTo>
                <a:lnTo>
                  <a:pt x="475" y="771"/>
                </a:lnTo>
                <a:lnTo>
                  <a:pt x="470" y="768"/>
                </a:lnTo>
                <a:lnTo>
                  <a:pt x="467" y="765"/>
                </a:lnTo>
                <a:lnTo>
                  <a:pt x="465" y="765"/>
                </a:lnTo>
                <a:lnTo>
                  <a:pt x="460" y="762"/>
                </a:lnTo>
                <a:lnTo>
                  <a:pt x="457" y="767"/>
                </a:lnTo>
                <a:lnTo>
                  <a:pt x="456" y="770"/>
                </a:lnTo>
                <a:lnTo>
                  <a:pt x="451" y="771"/>
                </a:lnTo>
                <a:lnTo>
                  <a:pt x="448" y="773"/>
                </a:lnTo>
                <a:lnTo>
                  <a:pt x="444" y="773"/>
                </a:lnTo>
                <a:lnTo>
                  <a:pt x="443" y="773"/>
                </a:lnTo>
                <a:lnTo>
                  <a:pt x="441" y="775"/>
                </a:lnTo>
                <a:lnTo>
                  <a:pt x="440" y="778"/>
                </a:lnTo>
                <a:lnTo>
                  <a:pt x="440" y="779"/>
                </a:lnTo>
                <a:lnTo>
                  <a:pt x="444" y="783"/>
                </a:lnTo>
                <a:lnTo>
                  <a:pt x="444" y="784"/>
                </a:lnTo>
                <a:lnTo>
                  <a:pt x="441" y="784"/>
                </a:lnTo>
                <a:lnTo>
                  <a:pt x="436" y="786"/>
                </a:lnTo>
                <a:lnTo>
                  <a:pt x="435" y="786"/>
                </a:lnTo>
                <a:lnTo>
                  <a:pt x="433" y="789"/>
                </a:lnTo>
                <a:lnTo>
                  <a:pt x="432" y="794"/>
                </a:lnTo>
                <a:lnTo>
                  <a:pt x="430" y="797"/>
                </a:lnTo>
                <a:lnTo>
                  <a:pt x="432" y="799"/>
                </a:lnTo>
                <a:lnTo>
                  <a:pt x="436" y="799"/>
                </a:lnTo>
                <a:lnTo>
                  <a:pt x="440" y="800"/>
                </a:lnTo>
                <a:lnTo>
                  <a:pt x="441" y="807"/>
                </a:lnTo>
                <a:lnTo>
                  <a:pt x="444" y="808"/>
                </a:lnTo>
                <a:lnTo>
                  <a:pt x="448" y="808"/>
                </a:lnTo>
                <a:lnTo>
                  <a:pt x="451" y="810"/>
                </a:lnTo>
                <a:lnTo>
                  <a:pt x="454" y="815"/>
                </a:lnTo>
                <a:lnTo>
                  <a:pt x="457" y="818"/>
                </a:lnTo>
                <a:lnTo>
                  <a:pt x="459" y="821"/>
                </a:lnTo>
                <a:lnTo>
                  <a:pt x="457" y="824"/>
                </a:lnTo>
                <a:lnTo>
                  <a:pt x="454" y="827"/>
                </a:lnTo>
                <a:lnTo>
                  <a:pt x="452" y="831"/>
                </a:lnTo>
                <a:lnTo>
                  <a:pt x="451" y="832"/>
                </a:lnTo>
                <a:lnTo>
                  <a:pt x="449" y="835"/>
                </a:lnTo>
                <a:lnTo>
                  <a:pt x="448" y="837"/>
                </a:lnTo>
                <a:lnTo>
                  <a:pt x="448" y="839"/>
                </a:lnTo>
                <a:lnTo>
                  <a:pt x="443" y="847"/>
                </a:lnTo>
                <a:lnTo>
                  <a:pt x="440" y="855"/>
                </a:lnTo>
                <a:lnTo>
                  <a:pt x="440" y="856"/>
                </a:lnTo>
                <a:lnTo>
                  <a:pt x="438" y="861"/>
                </a:lnTo>
                <a:lnTo>
                  <a:pt x="438" y="863"/>
                </a:lnTo>
                <a:lnTo>
                  <a:pt x="438" y="866"/>
                </a:lnTo>
                <a:lnTo>
                  <a:pt x="440" y="866"/>
                </a:lnTo>
                <a:lnTo>
                  <a:pt x="440" y="869"/>
                </a:lnTo>
                <a:lnTo>
                  <a:pt x="440" y="871"/>
                </a:lnTo>
                <a:lnTo>
                  <a:pt x="438" y="874"/>
                </a:lnTo>
                <a:lnTo>
                  <a:pt x="436" y="877"/>
                </a:lnTo>
                <a:lnTo>
                  <a:pt x="436" y="879"/>
                </a:lnTo>
                <a:lnTo>
                  <a:pt x="436" y="880"/>
                </a:lnTo>
                <a:lnTo>
                  <a:pt x="433" y="879"/>
                </a:lnTo>
                <a:lnTo>
                  <a:pt x="432" y="879"/>
                </a:lnTo>
                <a:lnTo>
                  <a:pt x="430" y="880"/>
                </a:lnTo>
                <a:lnTo>
                  <a:pt x="428" y="880"/>
                </a:lnTo>
                <a:lnTo>
                  <a:pt x="427" y="882"/>
                </a:lnTo>
                <a:lnTo>
                  <a:pt x="425" y="882"/>
                </a:lnTo>
                <a:lnTo>
                  <a:pt x="422" y="882"/>
                </a:lnTo>
                <a:lnTo>
                  <a:pt x="420" y="880"/>
                </a:lnTo>
                <a:lnTo>
                  <a:pt x="417" y="877"/>
                </a:lnTo>
                <a:lnTo>
                  <a:pt x="414" y="875"/>
                </a:lnTo>
                <a:lnTo>
                  <a:pt x="411" y="872"/>
                </a:lnTo>
                <a:lnTo>
                  <a:pt x="408" y="871"/>
                </a:lnTo>
                <a:lnTo>
                  <a:pt x="403" y="871"/>
                </a:lnTo>
                <a:lnTo>
                  <a:pt x="390" y="867"/>
                </a:lnTo>
                <a:lnTo>
                  <a:pt x="380" y="867"/>
                </a:lnTo>
                <a:lnTo>
                  <a:pt x="376" y="864"/>
                </a:lnTo>
                <a:lnTo>
                  <a:pt x="374" y="859"/>
                </a:lnTo>
                <a:lnTo>
                  <a:pt x="374" y="858"/>
                </a:lnTo>
                <a:lnTo>
                  <a:pt x="374" y="855"/>
                </a:lnTo>
                <a:lnTo>
                  <a:pt x="372" y="850"/>
                </a:lnTo>
                <a:lnTo>
                  <a:pt x="371" y="847"/>
                </a:lnTo>
                <a:lnTo>
                  <a:pt x="371" y="845"/>
                </a:lnTo>
                <a:lnTo>
                  <a:pt x="369" y="842"/>
                </a:lnTo>
                <a:lnTo>
                  <a:pt x="366" y="840"/>
                </a:lnTo>
                <a:lnTo>
                  <a:pt x="364" y="842"/>
                </a:lnTo>
                <a:lnTo>
                  <a:pt x="358" y="847"/>
                </a:lnTo>
                <a:lnTo>
                  <a:pt x="356" y="850"/>
                </a:lnTo>
                <a:lnTo>
                  <a:pt x="353" y="851"/>
                </a:lnTo>
                <a:lnTo>
                  <a:pt x="350" y="848"/>
                </a:lnTo>
                <a:lnTo>
                  <a:pt x="348" y="845"/>
                </a:lnTo>
                <a:lnTo>
                  <a:pt x="344" y="840"/>
                </a:lnTo>
                <a:lnTo>
                  <a:pt x="340" y="842"/>
                </a:lnTo>
                <a:lnTo>
                  <a:pt x="339" y="845"/>
                </a:lnTo>
                <a:lnTo>
                  <a:pt x="336" y="847"/>
                </a:lnTo>
                <a:lnTo>
                  <a:pt x="328" y="848"/>
                </a:lnTo>
                <a:lnTo>
                  <a:pt x="323" y="850"/>
                </a:lnTo>
                <a:lnTo>
                  <a:pt x="315" y="855"/>
                </a:lnTo>
                <a:lnTo>
                  <a:pt x="310" y="856"/>
                </a:lnTo>
                <a:lnTo>
                  <a:pt x="304" y="856"/>
                </a:lnTo>
                <a:lnTo>
                  <a:pt x="300" y="856"/>
                </a:lnTo>
                <a:lnTo>
                  <a:pt x="297" y="855"/>
                </a:lnTo>
                <a:lnTo>
                  <a:pt x="296" y="855"/>
                </a:lnTo>
                <a:lnTo>
                  <a:pt x="296" y="856"/>
                </a:lnTo>
                <a:lnTo>
                  <a:pt x="299" y="858"/>
                </a:lnTo>
                <a:lnTo>
                  <a:pt x="299" y="861"/>
                </a:lnTo>
                <a:lnTo>
                  <a:pt x="297" y="863"/>
                </a:lnTo>
                <a:lnTo>
                  <a:pt x="292" y="863"/>
                </a:lnTo>
                <a:lnTo>
                  <a:pt x="288" y="861"/>
                </a:lnTo>
                <a:lnTo>
                  <a:pt x="280" y="861"/>
                </a:lnTo>
                <a:lnTo>
                  <a:pt x="273" y="861"/>
                </a:lnTo>
                <a:lnTo>
                  <a:pt x="272" y="859"/>
                </a:lnTo>
                <a:lnTo>
                  <a:pt x="267" y="856"/>
                </a:lnTo>
                <a:lnTo>
                  <a:pt x="265" y="855"/>
                </a:lnTo>
                <a:lnTo>
                  <a:pt x="264" y="855"/>
                </a:lnTo>
                <a:lnTo>
                  <a:pt x="260" y="853"/>
                </a:lnTo>
                <a:lnTo>
                  <a:pt x="257" y="853"/>
                </a:lnTo>
                <a:lnTo>
                  <a:pt x="254" y="851"/>
                </a:lnTo>
                <a:lnTo>
                  <a:pt x="252" y="850"/>
                </a:lnTo>
                <a:lnTo>
                  <a:pt x="251" y="850"/>
                </a:lnTo>
                <a:lnTo>
                  <a:pt x="251" y="848"/>
                </a:lnTo>
                <a:lnTo>
                  <a:pt x="249" y="847"/>
                </a:lnTo>
                <a:lnTo>
                  <a:pt x="248" y="847"/>
                </a:lnTo>
                <a:lnTo>
                  <a:pt x="244" y="847"/>
                </a:lnTo>
                <a:lnTo>
                  <a:pt x="241" y="847"/>
                </a:lnTo>
                <a:lnTo>
                  <a:pt x="240" y="847"/>
                </a:lnTo>
                <a:lnTo>
                  <a:pt x="238" y="847"/>
                </a:lnTo>
                <a:lnTo>
                  <a:pt x="232" y="847"/>
                </a:lnTo>
                <a:lnTo>
                  <a:pt x="230" y="847"/>
                </a:lnTo>
                <a:lnTo>
                  <a:pt x="227" y="850"/>
                </a:lnTo>
                <a:lnTo>
                  <a:pt x="227" y="848"/>
                </a:lnTo>
                <a:lnTo>
                  <a:pt x="228" y="848"/>
                </a:lnTo>
                <a:lnTo>
                  <a:pt x="228" y="847"/>
                </a:lnTo>
                <a:lnTo>
                  <a:pt x="230" y="847"/>
                </a:lnTo>
                <a:lnTo>
                  <a:pt x="230" y="845"/>
                </a:lnTo>
                <a:lnTo>
                  <a:pt x="232" y="843"/>
                </a:lnTo>
                <a:lnTo>
                  <a:pt x="232" y="842"/>
                </a:lnTo>
                <a:lnTo>
                  <a:pt x="232" y="840"/>
                </a:lnTo>
                <a:lnTo>
                  <a:pt x="233" y="840"/>
                </a:lnTo>
                <a:lnTo>
                  <a:pt x="233" y="839"/>
                </a:lnTo>
                <a:lnTo>
                  <a:pt x="233" y="837"/>
                </a:lnTo>
                <a:lnTo>
                  <a:pt x="233" y="835"/>
                </a:lnTo>
                <a:lnTo>
                  <a:pt x="233" y="834"/>
                </a:lnTo>
                <a:lnTo>
                  <a:pt x="233" y="832"/>
                </a:lnTo>
                <a:lnTo>
                  <a:pt x="233" y="831"/>
                </a:lnTo>
                <a:lnTo>
                  <a:pt x="233" y="829"/>
                </a:lnTo>
                <a:lnTo>
                  <a:pt x="235" y="829"/>
                </a:lnTo>
                <a:lnTo>
                  <a:pt x="235" y="827"/>
                </a:lnTo>
                <a:lnTo>
                  <a:pt x="235" y="826"/>
                </a:lnTo>
                <a:lnTo>
                  <a:pt x="235" y="827"/>
                </a:lnTo>
                <a:lnTo>
                  <a:pt x="235" y="826"/>
                </a:lnTo>
                <a:lnTo>
                  <a:pt x="236" y="826"/>
                </a:lnTo>
                <a:lnTo>
                  <a:pt x="236" y="824"/>
                </a:lnTo>
                <a:lnTo>
                  <a:pt x="236" y="823"/>
                </a:lnTo>
                <a:lnTo>
                  <a:pt x="238" y="823"/>
                </a:lnTo>
                <a:lnTo>
                  <a:pt x="238" y="824"/>
                </a:lnTo>
                <a:lnTo>
                  <a:pt x="240" y="824"/>
                </a:lnTo>
                <a:lnTo>
                  <a:pt x="240" y="826"/>
                </a:lnTo>
                <a:lnTo>
                  <a:pt x="241" y="826"/>
                </a:lnTo>
                <a:lnTo>
                  <a:pt x="243" y="826"/>
                </a:lnTo>
                <a:lnTo>
                  <a:pt x="244" y="826"/>
                </a:lnTo>
                <a:lnTo>
                  <a:pt x="246" y="826"/>
                </a:lnTo>
                <a:lnTo>
                  <a:pt x="246" y="827"/>
                </a:lnTo>
                <a:lnTo>
                  <a:pt x="246" y="826"/>
                </a:lnTo>
                <a:lnTo>
                  <a:pt x="246" y="824"/>
                </a:lnTo>
                <a:lnTo>
                  <a:pt x="244" y="824"/>
                </a:lnTo>
                <a:lnTo>
                  <a:pt x="243" y="824"/>
                </a:lnTo>
                <a:lnTo>
                  <a:pt x="243" y="823"/>
                </a:lnTo>
                <a:lnTo>
                  <a:pt x="241" y="823"/>
                </a:lnTo>
                <a:lnTo>
                  <a:pt x="241" y="821"/>
                </a:lnTo>
                <a:lnTo>
                  <a:pt x="240" y="821"/>
                </a:lnTo>
                <a:lnTo>
                  <a:pt x="240" y="819"/>
                </a:lnTo>
                <a:lnTo>
                  <a:pt x="240" y="818"/>
                </a:lnTo>
                <a:lnTo>
                  <a:pt x="240" y="816"/>
                </a:lnTo>
                <a:lnTo>
                  <a:pt x="240" y="815"/>
                </a:lnTo>
                <a:lnTo>
                  <a:pt x="240" y="813"/>
                </a:lnTo>
                <a:lnTo>
                  <a:pt x="241" y="813"/>
                </a:lnTo>
                <a:lnTo>
                  <a:pt x="240" y="813"/>
                </a:lnTo>
                <a:lnTo>
                  <a:pt x="241" y="811"/>
                </a:lnTo>
                <a:lnTo>
                  <a:pt x="240" y="811"/>
                </a:lnTo>
                <a:lnTo>
                  <a:pt x="241" y="811"/>
                </a:lnTo>
                <a:lnTo>
                  <a:pt x="241" y="810"/>
                </a:lnTo>
                <a:lnTo>
                  <a:pt x="241" y="808"/>
                </a:lnTo>
                <a:lnTo>
                  <a:pt x="241" y="810"/>
                </a:lnTo>
                <a:lnTo>
                  <a:pt x="240" y="810"/>
                </a:lnTo>
                <a:lnTo>
                  <a:pt x="240" y="808"/>
                </a:lnTo>
                <a:lnTo>
                  <a:pt x="241" y="808"/>
                </a:lnTo>
                <a:lnTo>
                  <a:pt x="241" y="807"/>
                </a:lnTo>
                <a:lnTo>
                  <a:pt x="241" y="805"/>
                </a:lnTo>
                <a:lnTo>
                  <a:pt x="243" y="805"/>
                </a:lnTo>
                <a:lnTo>
                  <a:pt x="243" y="803"/>
                </a:lnTo>
                <a:lnTo>
                  <a:pt x="244" y="803"/>
                </a:lnTo>
                <a:lnTo>
                  <a:pt x="243" y="803"/>
                </a:lnTo>
                <a:lnTo>
                  <a:pt x="244" y="802"/>
                </a:lnTo>
                <a:lnTo>
                  <a:pt x="244" y="800"/>
                </a:lnTo>
                <a:lnTo>
                  <a:pt x="246" y="800"/>
                </a:lnTo>
                <a:lnTo>
                  <a:pt x="246" y="799"/>
                </a:lnTo>
                <a:lnTo>
                  <a:pt x="248" y="799"/>
                </a:lnTo>
                <a:lnTo>
                  <a:pt x="249" y="799"/>
                </a:lnTo>
                <a:lnTo>
                  <a:pt x="249" y="800"/>
                </a:lnTo>
                <a:lnTo>
                  <a:pt x="251" y="800"/>
                </a:lnTo>
                <a:lnTo>
                  <a:pt x="251" y="799"/>
                </a:lnTo>
                <a:lnTo>
                  <a:pt x="252" y="799"/>
                </a:lnTo>
                <a:lnTo>
                  <a:pt x="254" y="797"/>
                </a:lnTo>
                <a:lnTo>
                  <a:pt x="256" y="797"/>
                </a:lnTo>
                <a:lnTo>
                  <a:pt x="257" y="795"/>
                </a:lnTo>
                <a:lnTo>
                  <a:pt x="259" y="795"/>
                </a:lnTo>
                <a:lnTo>
                  <a:pt x="259" y="794"/>
                </a:lnTo>
                <a:lnTo>
                  <a:pt x="259" y="795"/>
                </a:lnTo>
                <a:lnTo>
                  <a:pt x="257" y="794"/>
                </a:lnTo>
                <a:lnTo>
                  <a:pt x="259" y="794"/>
                </a:lnTo>
                <a:lnTo>
                  <a:pt x="257" y="794"/>
                </a:lnTo>
                <a:lnTo>
                  <a:pt x="259" y="792"/>
                </a:lnTo>
                <a:lnTo>
                  <a:pt x="259" y="791"/>
                </a:lnTo>
                <a:lnTo>
                  <a:pt x="260" y="791"/>
                </a:lnTo>
                <a:lnTo>
                  <a:pt x="260" y="789"/>
                </a:lnTo>
                <a:lnTo>
                  <a:pt x="262" y="789"/>
                </a:lnTo>
                <a:lnTo>
                  <a:pt x="264" y="787"/>
                </a:lnTo>
                <a:lnTo>
                  <a:pt x="264" y="786"/>
                </a:lnTo>
                <a:lnTo>
                  <a:pt x="265" y="786"/>
                </a:lnTo>
                <a:lnTo>
                  <a:pt x="267" y="786"/>
                </a:lnTo>
                <a:lnTo>
                  <a:pt x="267" y="784"/>
                </a:lnTo>
                <a:lnTo>
                  <a:pt x="265" y="784"/>
                </a:lnTo>
                <a:lnTo>
                  <a:pt x="265" y="783"/>
                </a:lnTo>
                <a:lnTo>
                  <a:pt x="267" y="783"/>
                </a:lnTo>
                <a:lnTo>
                  <a:pt x="267" y="781"/>
                </a:lnTo>
                <a:lnTo>
                  <a:pt x="267" y="779"/>
                </a:lnTo>
                <a:lnTo>
                  <a:pt x="268" y="779"/>
                </a:lnTo>
                <a:lnTo>
                  <a:pt x="267" y="779"/>
                </a:lnTo>
                <a:lnTo>
                  <a:pt x="267" y="778"/>
                </a:lnTo>
                <a:lnTo>
                  <a:pt x="268" y="778"/>
                </a:lnTo>
                <a:lnTo>
                  <a:pt x="268" y="776"/>
                </a:lnTo>
                <a:lnTo>
                  <a:pt x="270" y="776"/>
                </a:lnTo>
                <a:lnTo>
                  <a:pt x="268" y="776"/>
                </a:lnTo>
                <a:lnTo>
                  <a:pt x="270" y="775"/>
                </a:lnTo>
                <a:lnTo>
                  <a:pt x="270" y="773"/>
                </a:lnTo>
                <a:lnTo>
                  <a:pt x="272" y="773"/>
                </a:lnTo>
                <a:lnTo>
                  <a:pt x="272" y="771"/>
                </a:lnTo>
                <a:lnTo>
                  <a:pt x="273" y="771"/>
                </a:lnTo>
                <a:lnTo>
                  <a:pt x="272" y="770"/>
                </a:lnTo>
                <a:lnTo>
                  <a:pt x="272" y="768"/>
                </a:lnTo>
                <a:lnTo>
                  <a:pt x="270" y="768"/>
                </a:lnTo>
                <a:lnTo>
                  <a:pt x="270" y="767"/>
                </a:lnTo>
                <a:lnTo>
                  <a:pt x="268" y="767"/>
                </a:lnTo>
                <a:lnTo>
                  <a:pt x="268" y="768"/>
                </a:lnTo>
                <a:lnTo>
                  <a:pt x="267" y="768"/>
                </a:lnTo>
                <a:lnTo>
                  <a:pt x="267" y="770"/>
                </a:lnTo>
                <a:lnTo>
                  <a:pt x="265" y="770"/>
                </a:lnTo>
                <a:lnTo>
                  <a:pt x="265" y="771"/>
                </a:lnTo>
                <a:lnTo>
                  <a:pt x="264" y="771"/>
                </a:lnTo>
                <a:lnTo>
                  <a:pt x="262" y="771"/>
                </a:lnTo>
                <a:lnTo>
                  <a:pt x="262" y="773"/>
                </a:lnTo>
                <a:lnTo>
                  <a:pt x="262" y="775"/>
                </a:lnTo>
                <a:lnTo>
                  <a:pt x="262" y="776"/>
                </a:lnTo>
                <a:lnTo>
                  <a:pt x="260" y="776"/>
                </a:lnTo>
                <a:lnTo>
                  <a:pt x="260" y="778"/>
                </a:lnTo>
                <a:lnTo>
                  <a:pt x="260" y="779"/>
                </a:lnTo>
                <a:lnTo>
                  <a:pt x="260" y="781"/>
                </a:lnTo>
                <a:lnTo>
                  <a:pt x="259" y="781"/>
                </a:lnTo>
                <a:lnTo>
                  <a:pt x="259" y="783"/>
                </a:lnTo>
                <a:lnTo>
                  <a:pt x="257" y="783"/>
                </a:lnTo>
                <a:lnTo>
                  <a:pt x="257" y="784"/>
                </a:lnTo>
                <a:lnTo>
                  <a:pt x="256" y="784"/>
                </a:lnTo>
                <a:lnTo>
                  <a:pt x="256" y="786"/>
                </a:lnTo>
                <a:lnTo>
                  <a:pt x="254" y="786"/>
                </a:lnTo>
                <a:lnTo>
                  <a:pt x="254" y="787"/>
                </a:lnTo>
                <a:lnTo>
                  <a:pt x="254" y="789"/>
                </a:lnTo>
                <a:lnTo>
                  <a:pt x="252" y="789"/>
                </a:lnTo>
                <a:lnTo>
                  <a:pt x="251" y="789"/>
                </a:lnTo>
                <a:lnTo>
                  <a:pt x="251" y="791"/>
                </a:lnTo>
                <a:lnTo>
                  <a:pt x="249" y="791"/>
                </a:lnTo>
                <a:lnTo>
                  <a:pt x="249" y="792"/>
                </a:lnTo>
                <a:lnTo>
                  <a:pt x="248" y="792"/>
                </a:lnTo>
                <a:lnTo>
                  <a:pt x="246" y="792"/>
                </a:lnTo>
                <a:lnTo>
                  <a:pt x="244" y="792"/>
                </a:lnTo>
                <a:lnTo>
                  <a:pt x="243" y="792"/>
                </a:lnTo>
                <a:lnTo>
                  <a:pt x="241" y="794"/>
                </a:lnTo>
                <a:lnTo>
                  <a:pt x="241" y="792"/>
                </a:lnTo>
                <a:lnTo>
                  <a:pt x="241" y="794"/>
                </a:lnTo>
                <a:lnTo>
                  <a:pt x="240" y="794"/>
                </a:lnTo>
                <a:lnTo>
                  <a:pt x="238" y="794"/>
                </a:lnTo>
                <a:lnTo>
                  <a:pt x="240" y="794"/>
                </a:lnTo>
                <a:lnTo>
                  <a:pt x="238" y="794"/>
                </a:lnTo>
                <a:lnTo>
                  <a:pt x="240" y="792"/>
                </a:lnTo>
                <a:lnTo>
                  <a:pt x="238" y="792"/>
                </a:lnTo>
                <a:lnTo>
                  <a:pt x="238" y="791"/>
                </a:lnTo>
                <a:lnTo>
                  <a:pt x="240" y="791"/>
                </a:lnTo>
                <a:lnTo>
                  <a:pt x="240" y="789"/>
                </a:lnTo>
                <a:lnTo>
                  <a:pt x="240" y="787"/>
                </a:lnTo>
                <a:lnTo>
                  <a:pt x="241" y="787"/>
                </a:lnTo>
                <a:lnTo>
                  <a:pt x="240" y="787"/>
                </a:lnTo>
                <a:lnTo>
                  <a:pt x="241" y="787"/>
                </a:lnTo>
                <a:lnTo>
                  <a:pt x="241" y="786"/>
                </a:lnTo>
                <a:lnTo>
                  <a:pt x="241" y="784"/>
                </a:lnTo>
                <a:lnTo>
                  <a:pt x="243" y="783"/>
                </a:lnTo>
                <a:lnTo>
                  <a:pt x="243" y="781"/>
                </a:lnTo>
                <a:lnTo>
                  <a:pt x="244" y="781"/>
                </a:lnTo>
                <a:lnTo>
                  <a:pt x="244" y="779"/>
                </a:lnTo>
                <a:lnTo>
                  <a:pt x="246" y="779"/>
                </a:lnTo>
                <a:lnTo>
                  <a:pt x="246" y="778"/>
                </a:lnTo>
                <a:lnTo>
                  <a:pt x="246" y="776"/>
                </a:lnTo>
                <a:lnTo>
                  <a:pt x="248" y="776"/>
                </a:lnTo>
                <a:lnTo>
                  <a:pt x="248" y="775"/>
                </a:lnTo>
                <a:lnTo>
                  <a:pt x="249" y="775"/>
                </a:lnTo>
                <a:lnTo>
                  <a:pt x="249" y="773"/>
                </a:lnTo>
                <a:lnTo>
                  <a:pt x="251" y="771"/>
                </a:lnTo>
                <a:lnTo>
                  <a:pt x="251" y="770"/>
                </a:lnTo>
                <a:lnTo>
                  <a:pt x="252" y="770"/>
                </a:lnTo>
                <a:lnTo>
                  <a:pt x="252" y="768"/>
                </a:lnTo>
                <a:lnTo>
                  <a:pt x="254" y="768"/>
                </a:lnTo>
                <a:lnTo>
                  <a:pt x="256" y="767"/>
                </a:lnTo>
                <a:lnTo>
                  <a:pt x="256" y="765"/>
                </a:lnTo>
                <a:lnTo>
                  <a:pt x="257" y="765"/>
                </a:lnTo>
                <a:lnTo>
                  <a:pt x="257" y="763"/>
                </a:lnTo>
                <a:lnTo>
                  <a:pt x="259" y="763"/>
                </a:lnTo>
                <a:lnTo>
                  <a:pt x="257" y="763"/>
                </a:lnTo>
                <a:lnTo>
                  <a:pt x="257" y="762"/>
                </a:lnTo>
                <a:lnTo>
                  <a:pt x="259" y="762"/>
                </a:lnTo>
                <a:lnTo>
                  <a:pt x="260" y="760"/>
                </a:lnTo>
                <a:lnTo>
                  <a:pt x="260" y="759"/>
                </a:lnTo>
                <a:lnTo>
                  <a:pt x="260" y="757"/>
                </a:lnTo>
                <a:lnTo>
                  <a:pt x="262" y="757"/>
                </a:lnTo>
                <a:lnTo>
                  <a:pt x="262" y="755"/>
                </a:lnTo>
                <a:lnTo>
                  <a:pt x="264" y="755"/>
                </a:lnTo>
                <a:lnTo>
                  <a:pt x="264" y="754"/>
                </a:lnTo>
                <a:lnTo>
                  <a:pt x="264" y="752"/>
                </a:lnTo>
                <a:lnTo>
                  <a:pt x="265" y="752"/>
                </a:lnTo>
                <a:lnTo>
                  <a:pt x="265" y="751"/>
                </a:lnTo>
                <a:lnTo>
                  <a:pt x="265" y="749"/>
                </a:lnTo>
                <a:lnTo>
                  <a:pt x="267" y="749"/>
                </a:lnTo>
                <a:lnTo>
                  <a:pt x="267" y="747"/>
                </a:lnTo>
                <a:lnTo>
                  <a:pt x="268" y="747"/>
                </a:lnTo>
                <a:lnTo>
                  <a:pt x="268" y="746"/>
                </a:lnTo>
                <a:lnTo>
                  <a:pt x="268" y="744"/>
                </a:lnTo>
                <a:lnTo>
                  <a:pt x="270" y="744"/>
                </a:lnTo>
                <a:lnTo>
                  <a:pt x="270" y="743"/>
                </a:lnTo>
                <a:lnTo>
                  <a:pt x="272" y="741"/>
                </a:lnTo>
                <a:lnTo>
                  <a:pt x="272" y="739"/>
                </a:lnTo>
                <a:lnTo>
                  <a:pt x="273" y="739"/>
                </a:lnTo>
                <a:lnTo>
                  <a:pt x="273" y="738"/>
                </a:lnTo>
                <a:lnTo>
                  <a:pt x="275" y="736"/>
                </a:lnTo>
                <a:lnTo>
                  <a:pt x="276" y="736"/>
                </a:lnTo>
                <a:lnTo>
                  <a:pt x="276" y="735"/>
                </a:lnTo>
                <a:lnTo>
                  <a:pt x="278" y="735"/>
                </a:lnTo>
                <a:lnTo>
                  <a:pt x="278" y="733"/>
                </a:lnTo>
                <a:lnTo>
                  <a:pt x="280" y="733"/>
                </a:lnTo>
                <a:lnTo>
                  <a:pt x="280" y="731"/>
                </a:lnTo>
                <a:lnTo>
                  <a:pt x="281" y="731"/>
                </a:lnTo>
                <a:lnTo>
                  <a:pt x="281" y="730"/>
                </a:lnTo>
                <a:lnTo>
                  <a:pt x="283" y="730"/>
                </a:lnTo>
                <a:lnTo>
                  <a:pt x="284" y="730"/>
                </a:lnTo>
                <a:lnTo>
                  <a:pt x="286" y="722"/>
                </a:lnTo>
                <a:lnTo>
                  <a:pt x="288" y="719"/>
                </a:lnTo>
                <a:lnTo>
                  <a:pt x="289" y="715"/>
                </a:lnTo>
                <a:lnTo>
                  <a:pt x="288" y="715"/>
                </a:lnTo>
                <a:lnTo>
                  <a:pt x="288" y="714"/>
                </a:lnTo>
                <a:lnTo>
                  <a:pt x="289" y="714"/>
                </a:lnTo>
                <a:lnTo>
                  <a:pt x="288" y="714"/>
                </a:lnTo>
                <a:lnTo>
                  <a:pt x="288" y="712"/>
                </a:lnTo>
                <a:lnTo>
                  <a:pt x="286" y="712"/>
                </a:lnTo>
                <a:lnTo>
                  <a:pt x="286" y="714"/>
                </a:lnTo>
                <a:lnTo>
                  <a:pt x="286" y="712"/>
                </a:lnTo>
                <a:lnTo>
                  <a:pt x="286" y="711"/>
                </a:lnTo>
                <a:lnTo>
                  <a:pt x="288" y="711"/>
                </a:lnTo>
                <a:lnTo>
                  <a:pt x="288" y="709"/>
                </a:lnTo>
                <a:lnTo>
                  <a:pt x="288" y="707"/>
                </a:lnTo>
                <a:lnTo>
                  <a:pt x="288" y="706"/>
                </a:lnTo>
                <a:lnTo>
                  <a:pt x="289" y="706"/>
                </a:lnTo>
                <a:lnTo>
                  <a:pt x="289" y="704"/>
                </a:lnTo>
                <a:lnTo>
                  <a:pt x="289" y="703"/>
                </a:lnTo>
                <a:lnTo>
                  <a:pt x="289" y="701"/>
                </a:lnTo>
                <a:lnTo>
                  <a:pt x="291" y="699"/>
                </a:lnTo>
                <a:lnTo>
                  <a:pt x="291" y="698"/>
                </a:lnTo>
                <a:lnTo>
                  <a:pt x="291" y="696"/>
                </a:lnTo>
                <a:lnTo>
                  <a:pt x="292" y="696"/>
                </a:lnTo>
                <a:lnTo>
                  <a:pt x="292" y="695"/>
                </a:lnTo>
                <a:lnTo>
                  <a:pt x="294" y="695"/>
                </a:lnTo>
                <a:lnTo>
                  <a:pt x="294" y="693"/>
                </a:lnTo>
                <a:lnTo>
                  <a:pt x="292" y="693"/>
                </a:lnTo>
                <a:lnTo>
                  <a:pt x="292" y="691"/>
                </a:lnTo>
                <a:lnTo>
                  <a:pt x="291" y="691"/>
                </a:lnTo>
                <a:lnTo>
                  <a:pt x="291" y="693"/>
                </a:lnTo>
                <a:lnTo>
                  <a:pt x="291" y="691"/>
                </a:lnTo>
                <a:lnTo>
                  <a:pt x="291" y="690"/>
                </a:lnTo>
                <a:lnTo>
                  <a:pt x="291" y="688"/>
                </a:lnTo>
                <a:lnTo>
                  <a:pt x="292" y="688"/>
                </a:lnTo>
                <a:lnTo>
                  <a:pt x="292" y="687"/>
                </a:lnTo>
                <a:lnTo>
                  <a:pt x="292" y="685"/>
                </a:lnTo>
                <a:lnTo>
                  <a:pt x="294" y="683"/>
                </a:lnTo>
                <a:lnTo>
                  <a:pt x="294" y="682"/>
                </a:lnTo>
                <a:lnTo>
                  <a:pt x="294" y="680"/>
                </a:lnTo>
                <a:lnTo>
                  <a:pt x="296" y="680"/>
                </a:lnTo>
                <a:lnTo>
                  <a:pt x="296" y="679"/>
                </a:lnTo>
                <a:lnTo>
                  <a:pt x="297" y="679"/>
                </a:lnTo>
                <a:lnTo>
                  <a:pt x="297" y="677"/>
                </a:lnTo>
                <a:lnTo>
                  <a:pt x="297" y="675"/>
                </a:lnTo>
                <a:lnTo>
                  <a:pt x="297" y="677"/>
                </a:lnTo>
                <a:lnTo>
                  <a:pt x="299" y="675"/>
                </a:lnTo>
                <a:lnTo>
                  <a:pt x="299" y="674"/>
                </a:lnTo>
                <a:lnTo>
                  <a:pt x="299" y="672"/>
                </a:lnTo>
                <a:lnTo>
                  <a:pt x="300" y="671"/>
                </a:lnTo>
                <a:lnTo>
                  <a:pt x="300" y="672"/>
                </a:lnTo>
                <a:lnTo>
                  <a:pt x="300" y="671"/>
                </a:lnTo>
                <a:lnTo>
                  <a:pt x="300" y="669"/>
                </a:lnTo>
                <a:lnTo>
                  <a:pt x="302" y="669"/>
                </a:lnTo>
                <a:lnTo>
                  <a:pt x="302" y="667"/>
                </a:lnTo>
                <a:lnTo>
                  <a:pt x="302" y="666"/>
                </a:lnTo>
                <a:lnTo>
                  <a:pt x="304" y="666"/>
                </a:lnTo>
                <a:lnTo>
                  <a:pt x="304" y="664"/>
                </a:lnTo>
                <a:lnTo>
                  <a:pt x="305" y="664"/>
                </a:lnTo>
                <a:lnTo>
                  <a:pt x="305" y="663"/>
                </a:lnTo>
                <a:lnTo>
                  <a:pt x="307" y="661"/>
                </a:lnTo>
                <a:lnTo>
                  <a:pt x="307" y="659"/>
                </a:lnTo>
                <a:lnTo>
                  <a:pt x="308" y="659"/>
                </a:lnTo>
                <a:lnTo>
                  <a:pt x="308" y="658"/>
                </a:lnTo>
                <a:lnTo>
                  <a:pt x="310" y="658"/>
                </a:lnTo>
                <a:lnTo>
                  <a:pt x="310" y="656"/>
                </a:lnTo>
                <a:lnTo>
                  <a:pt x="312" y="656"/>
                </a:lnTo>
                <a:lnTo>
                  <a:pt x="312" y="655"/>
                </a:lnTo>
                <a:lnTo>
                  <a:pt x="313" y="655"/>
                </a:lnTo>
                <a:lnTo>
                  <a:pt x="313" y="653"/>
                </a:lnTo>
                <a:lnTo>
                  <a:pt x="315" y="653"/>
                </a:lnTo>
                <a:lnTo>
                  <a:pt x="313" y="653"/>
                </a:lnTo>
                <a:lnTo>
                  <a:pt x="315" y="653"/>
                </a:lnTo>
                <a:lnTo>
                  <a:pt x="315" y="651"/>
                </a:lnTo>
                <a:lnTo>
                  <a:pt x="316" y="651"/>
                </a:lnTo>
                <a:lnTo>
                  <a:pt x="316" y="650"/>
                </a:lnTo>
                <a:lnTo>
                  <a:pt x="316" y="648"/>
                </a:lnTo>
                <a:lnTo>
                  <a:pt x="318" y="648"/>
                </a:lnTo>
                <a:lnTo>
                  <a:pt x="318" y="647"/>
                </a:lnTo>
                <a:lnTo>
                  <a:pt x="320" y="647"/>
                </a:lnTo>
                <a:lnTo>
                  <a:pt x="320" y="645"/>
                </a:lnTo>
                <a:lnTo>
                  <a:pt x="321" y="643"/>
                </a:lnTo>
                <a:lnTo>
                  <a:pt x="321" y="642"/>
                </a:lnTo>
                <a:lnTo>
                  <a:pt x="321" y="640"/>
                </a:lnTo>
                <a:lnTo>
                  <a:pt x="323" y="640"/>
                </a:lnTo>
                <a:lnTo>
                  <a:pt x="323" y="639"/>
                </a:lnTo>
                <a:lnTo>
                  <a:pt x="324" y="639"/>
                </a:lnTo>
                <a:lnTo>
                  <a:pt x="324" y="637"/>
                </a:lnTo>
                <a:lnTo>
                  <a:pt x="324" y="635"/>
                </a:lnTo>
                <a:lnTo>
                  <a:pt x="326" y="635"/>
                </a:lnTo>
                <a:lnTo>
                  <a:pt x="326" y="634"/>
                </a:lnTo>
                <a:lnTo>
                  <a:pt x="326" y="632"/>
                </a:lnTo>
                <a:lnTo>
                  <a:pt x="328" y="632"/>
                </a:lnTo>
                <a:lnTo>
                  <a:pt x="328" y="631"/>
                </a:lnTo>
                <a:lnTo>
                  <a:pt x="326" y="631"/>
                </a:lnTo>
                <a:lnTo>
                  <a:pt x="326" y="629"/>
                </a:lnTo>
                <a:lnTo>
                  <a:pt x="326" y="627"/>
                </a:lnTo>
                <a:lnTo>
                  <a:pt x="326" y="626"/>
                </a:lnTo>
                <a:lnTo>
                  <a:pt x="328" y="624"/>
                </a:lnTo>
                <a:lnTo>
                  <a:pt x="328" y="623"/>
                </a:lnTo>
                <a:lnTo>
                  <a:pt x="328" y="621"/>
                </a:lnTo>
                <a:lnTo>
                  <a:pt x="328" y="619"/>
                </a:lnTo>
                <a:lnTo>
                  <a:pt x="328" y="618"/>
                </a:lnTo>
                <a:lnTo>
                  <a:pt x="328" y="616"/>
                </a:lnTo>
                <a:lnTo>
                  <a:pt x="328" y="615"/>
                </a:lnTo>
                <a:lnTo>
                  <a:pt x="329" y="615"/>
                </a:lnTo>
                <a:lnTo>
                  <a:pt x="329" y="613"/>
                </a:lnTo>
                <a:lnTo>
                  <a:pt x="329" y="611"/>
                </a:lnTo>
                <a:lnTo>
                  <a:pt x="331" y="611"/>
                </a:lnTo>
                <a:lnTo>
                  <a:pt x="331" y="610"/>
                </a:lnTo>
                <a:lnTo>
                  <a:pt x="332" y="610"/>
                </a:lnTo>
                <a:lnTo>
                  <a:pt x="332" y="608"/>
                </a:lnTo>
                <a:lnTo>
                  <a:pt x="332" y="607"/>
                </a:lnTo>
                <a:lnTo>
                  <a:pt x="334" y="607"/>
                </a:lnTo>
                <a:lnTo>
                  <a:pt x="334" y="605"/>
                </a:lnTo>
                <a:lnTo>
                  <a:pt x="336" y="605"/>
                </a:lnTo>
                <a:lnTo>
                  <a:pt x="336" y="603"/>
                </a:lnTo>
                <a:lnTo>
                  <a:pt x="336" y="602"/>
                </a:lnTo>
                <a:lnTo>
                  <a:pt x="337" y="602"/>
                </a:lnTo>
                <a:lnTo>
                  <a:pt x="336" y="600"/>
                </a:lnTo>
                <a:lnTo>
                  <a:pt x="337" y="600"/>
                </a:lnTo>
                <a:lnTo>
                  <a:pt x="337" y="599"/>
                </a:lnTo>
                <a:lnTo>
                  <a:pt x="337" y="597"/>
                </a:lnTo>
                <a:lnTo>
                  <a:pt x="339" y="595"/>
                </a:lnTo>
                <a:lnTo>
                  <a:pt x="337" y="595"/>
                </a:lnTo>
                <a:lnTo>
                  <a:pt x="337" y="594"/>
                </a:lnTo>
                <a:lnTo>
                  <a:pt x="339" y="594"/>
                </a:lnTo>
                <a:lnTo>
                  <a:pt x="337" y="594"/>
                </a:lnTo>
                <a:lnTo>
                  <a:pt x="339" y="594"/>
                </a:lnTo>
                <a:lnTo>
                  <a:pt x="339" y="592"/>
                </a:lnTo>
                <a:lnTo>
                  <a:pt x="339" y="591"/>
                </a:lnTo>
                <a:lnTo>
                  <a:pt x="340" y="589"/>
                </a:lnTo>
                <a:lnTo>
                  <a:pt x="340" y="587"/>
                </a:lnTo>
                <a:lnTo>
                  <a:pt x="342" y="587"/>
                </a:lnTo>
                <a:lnTo>
                  <a:pt x="344" y="587"/>
                </a:lnTo>
                <a:lnTo>
                  <a:pt x="345" y="587"/>
                </a:lnTo>
                <a:lnTo>
                  <a:pt x="347" y="587"/>
                </a:lnTo>
                <a:lnTo>
                  <a:pt x="348" y="587"/>
                </a:lnTo>
                <a:lnTo>
                  <a:pt x="348" y="586"/>
                </a:lnTo>
                <a:lnTo>
                  <a:pt x="350" y="586"/>
                </a:lnTo>
                <a:lnTo>
                  <a:pt x="350" y="584"/>
                </a:lnTo>
                <a:lnTo>
                  <a:pt x="352" y="584"/>
                </a:lnTo>
                <a:lnTo>
                  <a:pt x="353" y="584"/>
                </a:lnTo>
                <a:lnTo>
                  <a:pt x="353" y="583"/>
                </a:lnTo>
                <a:lnTo>
                  <a:pt x="355" y="583"/>
                </a:lnTo>
                <a:lnTo>
                  <a:pt x="355" y="581"/>
                </a:lnTo>
                <a:lnTo>
                  <a:pt x="356" y="581"/>
                </a:lnTo>
                <a:lnTo>
                  <a:pt x="356" y="579"/>
                </a:lnTo>
                <a:lnTo>
                  <a:pt x="356" y="578"/>
                </a:lnTo>
                <a:lnTo>
                  <a:pt x="355" y="578"/>
                </a:lnTo>
                <a:lnTo>
                  <a:pt x="355" y="576"/>
                </a:lnTo>
                <a:lnTo>
                  <a:pt x="355" y="575"/>
                </a:lnTo>
                <a:lnTo>
                  <a:pt x="356" y="575"/>
                </a:lnTo>
                <a:lnTo>
                  <a:pt x="356" y="576"/>
                </a:lnTo>
                <a:lnTo>
                  <a:pt x="356" y="578"/>
                </a:lnTo>
                <a:lnTo>
                  <a:pt x="358" y="578"/>
                </a:lnTo>
                <a:lnTo>
                  <a:pt x="358" y="579"/>
                </a:lnTo>
                <a:lnTo>
                  <a:pt x="360" y="579"/>
                </a:lnTo>
                <a:lnTo>
                  <a:pt x="360" y="578"/>
                </a:lnTo>
                <a:lnTo>
                  <a:pt x="358" y="576"/>
                </a:lnTo>
                <a:lnTo>
                  <a:pt x="358" y="575"/>
                </a:lnTo>
                <a:lnTo>
                  <a:pt x="358" y="573"/>
                </a:lnTo>
                <a:lnTo>
                  <a:pt x="358" y="571"/>
                </a:lnTo>
                <a:lnTo>
                  <a:pt x="360" y="571"/>
                </a:lnTo>
                <a:lnTo>
                  <a:pt x="360" y="573"/>
                </a:lnTo>
                <a:lnTo>
                  <a:pt x="360" y="571"/>
                </a:lnTo>
                <a:lnTo>
                  <a:pt x="360" y="570"/>
                </a:lnTo>
                <a:lnTo>
                  <a:pt x="360" y="568"/>
                </a:lnTo>
                <a:lnTo>
                  <a:pt x="360" y="567"/>
                </a:lnTo>
                <a:lnTo>
                  <a:pt x="360" y="565"/>
                </a:lnTo>
                <a:lnTo>
                  <a:pt x="360" y="563"/>
                </a:lnTo>
                <a:lnTo>
                  <a:pt x="361" y="563"/>
                </a:lnTo>
                <a:lnTo>
                  <a:pt x="360" y="563"/>
                </a:lnTo>
                <a:lnTo>
                  <a:pt x="360" y="562"/>
                </a:lnTo>
                <a:lnTo>
                  <a:pt x="361" y="562"/>
                </a:lnTo>
                <a:lnTo>
                  <a:pt x="361" y="560"/>
                </a:lnTo>
                <a:lnTo>
                  <a:pt x="361" y="559"/>
                </a:lnTo>
                <a:lnTo>
                  <a:pt x="363" y="559"/>
                </a:lnTo>
                <a:lnTo>
                  <a:pt x="363" y="557"/>
                </a:lnTo>
                <a:lnTo>
                  <a:pt x="363" y="555"/>
                </a:lnTo>
                <a:lnTo>
                  <a:pt x="363" y="554"/>
                </a:lnTo>
                <a:lnTo>
                  <a:pt x="364" y="554"/>
                </a:lnTo>
                <a:lnTo>
                  <a:pt x="363" y="554"/>
                </a:lnTo>
                <a:lnTo>
                  <a:pt x="364" y="552"/>
                </a:lnTo>
                <a:lnTo>
                  <a:pt x="364" y="551"/>
                </a:lnTo>
                <a:lnTo>
                  <a:pt x="364" y="549"/>
                </a:lnTo>
                <a:lnTo>
                  <a:pt x="366" y="549"/>
                </a:lnTo>
                <a:lnTo>
                  <a:pt x="366" y="547"/>
                </a:lnTo>
                <a:lnTo>
                  <a:pt x="368" y="547"/>
                </a:lnTo>
                <a:lnTo>
                  <a:pt x="368" y="546"/>
                </a:lnTo>
                <a:lnTo>
                  <a:pt x="369" y="546"/>
                </a:lnTo>
                <a:lnTo>
                  <a:pt x="369" y="544"/>
                </a:lnTo>
                <a:lnTo>
                  <a:pt x="371" y="543"/>
                </a:lnTo>
                <a:lnTo>
                  <a:pt x="372" y="543"/>
                </a:lnTo>
                <a:lnTo>
                  <a:pt x="372" y="541"/>
                </a:lnTo>
                <a:lnTo>
                  <a:pt x="372" y="539"/>
                </a:lnTo>
                <a:lnTo>
                  <a:pt x="372" y="538"/>
                </a:lnTo>
                <a:lnTo>
                  <a:pt x="374" y="538"/>
                </a:lnTo>
                <a:lnTo>
                  <a:pt x="374" y="539"/>
                </a:lnTo>
                <a:lnTo>
                  <a:pt x="374" y="538"/>
                </a:lnTo>
                <a:lnTo>
                  <a:pt x="376" y="538"/>
                </a:lnTo>
                <a:lnTo>
                  <a:pt x="376" y="536"/>
                </a:lnTo>
                <a:lnTo>
                  <a:pt x="374" y="536"/>
                </a:lnTo>
                <a:lnTo>
                  <a:pt x="372" y="535"/>
                </a:lnTo>
                <a:lnTo>
                  <a:pt x="371" y="535"/>
                </a:lnTo>
                <a:lnTo>
                  <a:pt x="371" y="533"/>
                </a:lnTo>
                <a:lnTo>
                  <a:pt x="372" y="533"/>
                </a:lnTo>
                <a:lnTo>
                  <a:pt x="372" y="531"/>
                </a:lnTo>
                <a:lnTo>
                  <a:pt x="372" y="530"/>
                </a:lnTo>
                <a:lnTo>
                  <a:pt x="374" y="530"/>
                </a:lnTo>
                <a:lnTo>
                  <a:pt x="374" y="528"/>
                </a:lnTo>
                <a:lnTo>
                  <a:pt x="374" y="530"/>
                </a:lnTo>
                <a:lnTo>
                  <a:pt x="374" y="531"/>
                </a:lnTo>
                <a:lnTo>
                  <a:pt x="374" y="533"/>
                </a:lnTo>
                <a:lnTo>
                  <a:pt x="374" y="535"/>
                </a:lnTo>
                <a:lnTo>
                  <a:pt x="374" y="536"/>
                </a:lnTo>
                <a:lnTo>
                  <a:pt x="376" y="536"/>
                </a:lnTo>
                <a:lnTo>
                  <a:pt x="377" y="536"/>
                </a:lnTo>
                <a:lnTo>
                  <a:pt x="377" y="535"/>
                </a:lnTo>
                <a:lnTo>
                  <a:pt x="376" y="535"/>
                </a:lnTo>
                <a:lnTo>
                  <a:pt x="376" y="533"/>
                </a:lnTo>
                <a:lnTo>
                  <a:pt x="376" y="531"/>
                </a:lnTo>
                <a:lnTo>
                  <a:pt x="377" y="531"/>
                </a:lnTo>
                <a:lnTo>
                  <a:pt x="377" y="530"/>
                </a:lnTo>
                <a:lnTo>
                  <a:pt x="377" y="528"/>
                </a:lnTo>
                <a:lnTo>
                  <a:pt x="377" y="527"/>
                </a:lnTo>
                <a:lnTo>
                  <a:pt x="377" y="525"/>
                </a:lnTo>
                <a:lnTo>
                  <a:pt x="377" y="523"/>
                </a:lnTo>
                <a:lnTo>
                  <a:pt x="377" y="522"/>
                </a:lnTo>
                <a:lnTo>
                  <a:pt x="377" y="520"/>
                </a:lnTo>
                <a:lnTo>
                  <a:pt x="379" y="520"/>
                </a:lnTo>
                <a:lnTo>
                  <a:pt x="379" y="522"/>
                </a:lnTo>
                <a:lnTo>
                  <a:pt x="379" y="520"/>
                </a:lnTo>
                <a:lnTo>
                  <a:pt x="379" y="519"/>
                </a:lnTo>
                <a:lnTo>
                  <a:pt x="380" y="519"/>
                </a:lnTo>
                <a:lnTo>
                  <a:pt x="379" y="519"/>
                </a:lnTo>
                <a:lnTo>
                  <a:pt x="379" y="517"/>
                </a:lnTo>
                <a:lnTo>
                  <a:pt x="379" y="515"/>
                </a:lnTo>
                <a:lnTo>
                  <a:pt x="380" y="515"/>
                </a:lnTo>
                <a:lnTo>
                  <a:pt x="380" y="514"/>
                </a:lnTo>
                <a:lnTo>
                  <a:pt x="379" y="514"/>
                </a:lnTo>
                <a:lnTo>
                  <a:pt x="379" y="512"/>
                </a:lnTo>
                <a:lnTo>
                  <a:pt x="380" y="511"/>
                </a:lnTo>
                <a:lnTo>
                  <a:pt x="380" y="509"/>
                </a:lnTo>
                <a:lnTo>
                  <a:pt x="382" y="509"/>
                </a:lnTo>
                <a:lnTo>
                  <a:pt x="382" y="507"/>
                </a:lnTo>
                <a:lnTo>
                  <a:pt x="384" y="507"/>
                </a:lnTo>
                <a:lnTo>
                  <a:pt x="385" y="507"/>
                </a:lnTo>
                <a:lnTo>
                  <a:pt x="385" y="506"/>
                </a:lnTo>
                <a:lnTo>
                  <a:pt x="387" y="506"/>
                </a:lnTo>
                <a:lnTo>
                  <a:pt x="387" y="504"/>
                </a:lnTo>
                <a:lnTo>
                  <a:pt x="388" y="504"/>
                </a:lnTo>
                <a:lnTo>
                  <a:pt x="388" y="503"/>
                </a:lnTo>
                <a:lnTo>
                  <a:pt x="390" y="503"/>
                </a:lnTo>
                <a:lnTo>
                  <a:pt x="392" y="503"/>
                </a:lnTo>
                <a:lnTo>
                  <a:pt x="393" y="503"/>
                </a:lnTo>
                <a:lnTo>
                  <a:pt x="395" y="503"/>
                </a:lnTo>
                <a:lnTo>
                  <a:pt x="396" y="503"/>
                </a:lnTo>
                <a:lnTo>
                  <a:pt x="398" y="503"/>
                </a:lnTo>
                <a:lnTo>
                  <a:pt x="400" y="503"/>
                </a:lnTo>
                <a:lnTo>
                  <a:pt x="401" y="503"/>
                </a:lnTo>
                <a:lnTo>
                  <a:pt x="403" y="504"/>
                </a:lnTo>
                <a:lnTo>
                  <a:pt x="404" y="504"/>
                </a:lnTo>
                <a:lnTo>
                  <a:pt x="406" y="504"/>
                </a:lnTo>
                <a:lnTo>
                  <a:pt x="406" y="506"/>
                </a:lnTo>
                <a:lnTo>
                  <a:pt x="408" y="506"/>
                </a:lnTo>
                <a:lnTo>
                  <a:pt x="409" y="506"/>
                </a:lnTo>
                <a:lnTo>
                  <a:pt x="411" y="506"/>
                </a:lnTo>
                <a:lnTo>
                  <a:pt x="412" y="506"/>
                </a:lnTo>
                <a:lnTo>
                  <a:pt x="414" y="506"/>
                </a:lnTo>
                <a:lnTo>
                  <a:pt x="416" y="506"/>
                </a:lnTo>
                <a:lnTo>
                  <a:pt x="417" y="506"/>
                </a:lnTo>
                <a:lnTo>
                  <a:pt x="419" y="506"/>
                </a:lnTo>
                <a:lnTo>
                  <a:pt x="420" y="506"/>
                </a:lnTo>
                <a:lnTo>
                  <a:pt x="422" y="506"/>
                </a:lnTo>
                <a:lnTo>
                  <a:pt x="422" y="504"/>
                </a:lnTo>
                <a:lnTo>
                  <a:pt x="424" y="504"/>
                </a:lnTo>
                <a:lnTo>
                  <a:pt x="425" y="504"/>
                </a:lnTo>
                <a:lnTo>
                  <a:pt x="425" y="503"/>
                </a:lnTo>
                <a:lnTo>
                  <a:pt x="427" y="503"/>
                </a:lnTo>
                <a:lnTo>
                  <a:pt x="428" y="503"/>
                </a:lnTo>
                <a:lnTo>
                  <a:pt x="428" y="501"/>
                </a:lnTo>
                <a:lnTo>
                  <a:pt x="428" y="499"/>
                </a:lnTo>
                <a:lnTo>
                  <a:pt x="430" y="499"/>
                </a:lnTo>
                <a:lnTo>
                  <a:pt x="430" y="498"/>
                </a:lnTo>
                <a:lnTo>
                  <a:pt x="430" y="496"/>
                </a:lnTo>
                <a:lnTo>
                  <a:pt x="432" y="496"/>
                </a:lnTo>
                <a:lnTo>
                  <a:pt x="432" y="495"/>
                </a:lnTo>
                <a:lnTo>
                  <a:pt x="433" y="495"/>
                </a:lnTo>
                <a:lnTo>
                  <a:pt x="433" y="493"/>
                </a:lnTo>
                <a:lnTo>
                  <a:pt x="435" y="493"/>
                </a:lnTo>
                <a:lnTo>
                  <a:pt x="435" y="491"/>
                </a:lnTo>
                <a:lnTo>
                  <a:pt x="436" y="491"/>
                </a:lnTo>
                <a:lnTo>
                  <a:pt x="438" y="491"/>
                </a:lnTo>
                <a:lnTo>
                  <a:pt x="438" y="490"/>
                </a:lnTo>
                <a:lnTo>
                  <a:pt x="438" y="488"/>
                </a:lnTo>
                <a:lnTo>
                  <a:pt x="436" y="488"/>
                </a:lnTo>
                <a:lnTo>
                  <a:pt x="436" y="487"/>
                </a:lnTo>
                <a:lnTo>
                  <a:pt x="435" y="487"/>
                </a:lnTo>
                <a:lnTo>
                  <a:pt x="433" y="487"/>
                </a:lnTo>
                <a:lnTo>
                  <a:pt x="432" y="485"/>
                </a:lnTo>
                <a:lnTo>
                  <a:pt x="430" y="485"/>
                </a:lnTo>
                <a:lnTo>
                  <a:pt x="430" y="487"/>
                </a:lnTo>
                <a:lnTo>
                  <a:pt x="428" y="487"/>
                </a:lnTo>
                <a:lnTo>
                  <a:pt x="428" y="488"/>
                </a:lnTo>
                <a:lnTo>
                  <a:pt x="427" y="488"/>
                </a:lnTo>
                <a:lnTo>
                  <a:pt x="427" y="490"/>
                </a:lnTo>
                <a:lnTo>
                  <a:pt x="427" y="491"/>
                </a:lnTo>
                <a:lnTo>
                  <a:pt x="425" y="491"/>
                </a:lnTo>
                <a:lnTo>
                  <a:pt x="425" y="493"/>
                </a:lnTo>
                <a:lnTo>
                  <a:pt x="425" y="495"/>
                </a:lnTo>
                <a:lnTo>
                  <a:pt x="425" y="496"/>
                </a:lnTo>
                <a:lnTo>
                  <a:pt x="425" y="498"/>
                </a:lnTo>
                <a:lnTo>
                  <a:pt x="424" y="498"/>
                </a:lnTo>
                <a:lnTo>
                  <a:pt x="422" y="499"/>
                </a:lnTo>
                <a:lnTo>
                  <a:pt x="420" y="499"/>
                </a:lnTo>
                <a:lnTo>
                  <a:pt x="419" y="499"/>
                </a:lnTo>
                <a:lnTo>
                  <a:pt x="417" y="499"/>
                </a:lnTo>
                <a:lnTo>
                  <a:pt x="416" y="499"/>
                </a:lnTo>
                <a:lnTo>
                  <a:pt x="416" y="498"/>
                </a:lnTo>
                <a:lnTo>
                  <a:pt x="414" y="498"/>
                </a:lnTo>
                <a:lnTo>
                  <a:pt x="412" y="498"/>
                </a:lnTo>
                <a:lnTo>
                  <a:pt x="411" y="498"/>
                </a:lnTo>
                <a:lnTo>
                  <a:pt x="409" y="498"/>
                </a:lnTo>
                <a:lnTo>
                  <a:pt x="408" y="496"/>
                </a:lnTo>
                <a:lnTo>
                  <a:pt x="406" y="496"/>
                </a:lnTo>
                <a:lnTo>
                  <a:pt x="404" y="496"/>
                </a:lnTo>
                <a:lnTo>
                  <a:pt x="403" y="496"/>
                </a:lnTo>
                <a:lnTo>
                  <a:pt x="401" y="496"/>
                </a:lnTo>
                <a:lnTo>
                  <a:pt x="400" y="496"/>
                </a:lnTo>
                <a:lnTo>
                  <a:pt x="398" y="496"/>
                </a:lnTo>
                <a:lnTo>
                  <a:pt x="396" y="496"/>
                </a:lnTo>
                <a:lnTo>
                  <a:pt x="395" y="496"/>
                </a:lnTo>
                <a:lnTo>
                  <a:pt x="393" y="496"/>
                </a:lnTo>
                <a:lnTo>
                  <a:pt x="392" y="496"/>
                </a:lnTo>
                <a:lnTo>
                  <a:pt x="390" y="496"/>
                </a:lnTo>
                <a:lnTo>
                  <a:pt x="388" y="496"/>
                </a:lnTo>
                <a:lnTo>
                  <a:pt x="387" y="496"/>
                </a:lnTo>
                <a:lnTo>
                  <a:pt x="387" y="498"/>
                </a:lnTo>
                <a:lnTo>
                  <a:pt x="385" y="498"/>
                </a:lnTo>
                <a:lnTo>
                  <a:pt x="384" y="498"/>
                </a:lnTo>
                <a:lnTo>
                  <a:pt x="384" y="499"/>
                </a:lnTo>
                <a:lnTo>
                  <a:pt x="382" y="499"/>
                </a:lnTo>
                <a:lnTo>
                  <a:pt x="382" y="501"/>
                </a:lnTo>
                <a:lnTo>
                  <a:pt x="380" y="501"/>
                </a:lnTo>
                <a:lnTo>
                  <a:pt x="380" y="503"/>
                </a:lnTo>
                <a:lnTo>
                  <a:pt x="379" y="503"/>
                </a:lnTo>
                <a:lnTo>
                  <a:pt x="379" y="504"/>
                </a:lnTo>
                <a:lnTo>
                  <a:pt x="377" y="504"/>
                </a:lnTo>
                <a:lnTo>
                  <a:pt x="377" y="506"/>
                </a:lnTo>
                <a:lnTo>
                  <a:pt x="377" y="507"/>
                </a:lnTo>
                <a:lnTo>
                  <a:pt x="377" y="509"/>
                </a:lnTo>
                <a:lnTo>
                  <a:pt x="377" y="511"/>
                </a:lnTo>
                <a:lnTo>
                  <a:pt x="376" y="511"/>
                </a:lnTo>
                <a:lnTo>
                  <a:pt x="376" y="512"/>
                </a:lnTo>
                <a:lnTo>
                  <a:pt x="376" y="514"/>
                </a:lnTo>
                <a:lnTo>
                  <a:pt x="374" y="514"/>
                </a:lnTo>
                <a:lnTo>
                  <a:pt x="374" y="515"/>
                </a:lnTo>
                <a:lnTo>
                  <a:pt x="372" y="515"/>
                </a:lnTo>
                <a:lnTo>
                  <a:pt x="372" y="517"/>
                </a:lnTo>
                <a:lnTo>
                  <a:pt x="372" y="519"/>
                </a:lnTo>
                <a:lnTo>
                  <a:pt x="372" y="520"/>
                </a:lnTo>
                <a:lnTo>
                  <a:pt x="371" y="520"/>
                </a:lnTo>
                <a:lnTo>
                  <a:pt x="369" y="520"/>
                </a:lnTo>
                <a:lnTo>
                  <a:pt x="369" y="519"/>
                </a:lnTo>
                <a:lnTo>
                  <a:pt x="368" y="519"/>
                </a:lnTo>
                <a:lnTo>
                  <a:pt x="368" y="517"/>
                </a:lnTo>
                <a:lnTo>
                  <a:pt x="366" y="515"/>
                </a:lnTo>
                <a:lnTo>
                  <a:pt x="368" y="515"/>
                </a:lnTo>
                <a:lnTo>
                  <a:pt x="368" y="514"/>
                </a:lnTo>
                <a:lnTo>
                  <a:pt x="368" y="512"/>
                </a:lnTo>
                <a:lnTo>
                  <a:pt x="366" y="512"/>
                </a:lnTo>
                <a:lnTo>
                  <a:pt x="366" y="511"/>
                </a:lnTo>
                <a:lnTo>
                  <a:pt x="366" y="509"/>
                </a:lnTo>
                <a:lnTo>
                  <a:pt x="364" y="507"/>
                </a:lnTo>
                <a:lnTo>
                  <a:pt x="364" y="506"/>
                </a:lnTo>
                <a:lnTo>
                  <a:pt x="364" y="504"/>
                </a:lnTo>
                <a:lnTo>
                  <a:pt x="364" y="503"/>
                </a:lnTo>
                <a:lnTo>
                  <a:pt x="364" y="501"/>
                </a:lnTo>
                <a:lnTo>
                  <a:pt x="364" y="499"/>
                </a:lnTo>
                <a:lnTo>
                  <a:pt x="364" y="498"/>
                </a:lnTo>
                <a:lnTo>
                  <a:pt x="364" y="496"/>
                </a:lnTo>
                <a:lnTo>
                  <a:pt x="364" y="495"/>
                </a:lnTo>
                <a:lnTo>
                  <a:pt x="364" y="493"/>
                </a:lnTo>
                <a:lnTo>
                  <a:pt x="364" y="491"/>
                </a:lnTo>
                <a:lnTo>
                  <a:pt x="363" y="490"/>
                </a:lnTo>
                <a:lnTo>
                  <a:pt x="363" y="488"/>
                </a:lnTo>
                <a:lnTo>
                  <a:pt x="361" y="488"/>
                </a:lnTo>
                <a:lnTo>
                  <a:pt x="360" y="487"/>
                </a:lnTo>
                <a:lnTo>
                  <a:pt x="360" y="485"/>
                </a:lnTo>
                <a:lnTo>
                  <a:pt x="358" y="485"/>
                </a:lnTo>
                <a:lnTo>
                  <a:pt x="358" y="483"/>
                </a:lnTo>
                <a:lnTo>
                  <a:pt x="358" y="482"/>
                </a:lnTo>
                <a:lnTo>
                  <a:pt x="356" y="482"/>
                </a:lnTo>
                <a:lnTo>
                  <a:pt x="356" y="480"/>
                </a:lnTo>
                <a:lnTo>
                  <a:pt x="356" y="479"/>
                </a:lnTo>
                <a:lnTo>
                  <a:pt x="356" y="477"/>
                </a:lnTo>
                <a:lnTo>
                  <a:pt x="355" y="475"/>
                </a:lnTo>
                <a:lnTo>
                  <a:pt x="355" y="474"/>
                </a:lnTo>
                <a:lnTo>
                  <a:pt x="355" y="472"/>
                </a:lnTo>
                <a:lnTo>
                  <a:pt x="355" y="471"/>
                </a:lnTo>
                <a:lnTo>
                  <a:pt x="353" y="469"/>
                </a:lnTo>
                <a:lnTo>
                  <a:pt x="353" y="467"/>
                </a:lnTo>
                <a:lnTo>
                  <a:pt x="353" y="466"/>
                </a:lnTo>
                <a:lnTo>
                  <a:pt x="353" y="464"/>
                </a:lnTo>
                <a:lnTo>
                  <a:pt x="352" y="464"/>
                </a:lnTo>
                <a:lnTo>
                  <a:pt x="352" y="463"/>
                </a:lnTo>
                <a:lnTo>
                  <a:pt x="352" y="461"/>
                </a:lnTo>
                <a:lnTo>
                  <a:pt x="350" y="461"/>
                </a:lnTo>
                <a:lnTo>
                  <a:pt x="352" y="459"/>
                </a:lnTo>
                <a:lnTo>
                  <a:pt x="350" y="459"/>
                </a:lnTo>
                <a:lnTo>
                  <a:pt x="350" y="458"/>
                </a:lnTo>
                <a:lnTo>
                  <a:pt x="352" y="456"/>
                </a:lnTo>
                <a:lnTo>
                  <a:pt x="352" y="455"/>
                </a:lnTo>
                <a:lnTo>
                  <a:pt x="352" y="453"/>
                </a:lnTo>
                <a:lnTo>
                  <a:pt x="352" y="451"/>
                </a:lnTo>
                <a:lnTo>
                  <a:pt x="350" y="451"/>
                </a:lnTo>
                <a:lnTo>
                  <a:pt x="350" y="450"/>
                </a:lnTo>
                <a:lnTo>
                  <a:pt x="350" y="448"/>
                </a:lnTo>
                <a:lnTo>
                  <a:pt x="350" y="447"/>
                </a:lnTo>
                <a:lnTo>
                  <a:pt x="348" y="447"/>
                </a:lnTo>
                <a:lnTo>
                  <a:pt x="348" y="445"/>
                </a:lnTo>
                <a:lnTo>
                  <a:pt x="347" y="445"/>
                </a:lnTo>
                <a:lnTo>
                  <a:pt x="347" y="443"/>
                </a:lnTo>
                <a:lnTo>
                  <a:pt x="347" y="442"/>
                </a:lnTo>
                <a:lnTo>
                  <a:pt x="347" y="440"/>
                </a:lnTo>
                <a:lnTo>
                  <a:pt x="347" y="439"/>
                </a:lnTo>
                <a:lnTo>
                  <a:pt x="347" y="437"/>
                </a:lnTo>
                <a:lnTo>
                  <a:pt x="347" y="435"/>
                </a:lnTo>
                <a:lnTo>
                  <a:pt x="348" y="435"/>
                </a:lnTo>
                <a:lnTo>
                  <a:pt x="348" y="434"/>
                </a:lnTo>
                <a:lnTo>
                  <a:pt x="348" y="432"/>
                </a:lnTo>
                <a:lnTo>
                  <a:pt x="348" y="431"/>
                </a:lnTo>
                <a:lnTo>
                  <a:pt x="348" y="429"/>
                </a:lnTo>
                <a:lnTo>
                  <a:pt x="348" y="427"/>
                </a:lnTo>
                <a:lnTo>
                  <a:pt x="348" y="426"/>
                </a:lnTo>
                <a:lnTo>
                  <a:pt x="347" y="426"/>
                </a:lnTo>
                <a:lnTo>
                  <a:pt x="347" y="424"/>
                </a:lnTo>
                <a:lnTo>
                  <a:pt x="347" y="423"/>
                </a:lnTo>
                <a:lnTo>
                  <a:pt x="345" y="423"/>
                </a:lnTo>
                <a:lnTo>
                  <a:pt x="345" y="421"/>
                </a:lnTo>
                <a:lnTo>
                  <a:pt x="345" y="419"/>
                </a:lnTo>
                <a:lnTo>
                  <a:pt x="345" y="418"/>
                </a:lnTo>
                <a:lnTo>
                  <a:pt x="345" y="416"/>
                </a:lnTo>
                <a:lnTo>
                  <a:pt x="345" y="415"/>
                </a:lnTo>
                <a:lnTo>
                  <a:pt x="344" y="415"/>
                </a:lnTo>
                <a:lnTo>
                  <a:pt x="345" y="415"/>
                </a:lnTo>
                <a:lnTo>
                  <a:pt x="344" y="415"/>
                </a:lnTo>
                <a:lnTo>
                  <a:pt x="344" y="413"/>
                </a:lnTo>
                <a:lnTo>
                  <a:pt x="344" y="411"/>
                </a:lnTo>
                <a:lnTo>
                  <a:pt x="344" y="413"/>
                </a:lnTo>
                <a:lnTo>
                  <a:pt x="342" y="413"/>
                </a:lnTo>
                <a:lnTo>
                  <a:pt x="340" y="413"/>
                </a:lnTo>
                <a:lnTo>
                  <a:pt x="340" y="411"/>
                </a:lnTo>
                <a:lnTo>
                  <a:pt x="340" y="410"/>
                </a:lnTo>
                <a:lnTo>
                  <a:pt x="339" y="410"/>
                </a:lnTo>
                <a:lnTo>
                  <a:pt x="339" y="411"/>
                </a:lnTo>
                <a:lnTo>
                  <a:pt x="339" y="413"/>
                </a:lnTo>
                <a:lnTo>
                  <a:pt x="339" y="415"/>
                </a:lnTo>
                <a:lnTo>
                  <a:pt x="339" y="416"/>
                </a:lnTo>
                <a:lnTo>
                  <a:pt x="339" y="418"/>
                </a:lnTo>
                <a:lnTo>
                  <a:pt x="339" y="419"/>
                </a:lnTo>
                <a:lnTo>
                  <a:pt x="340" y="419"/>
                </a:lnTo>
                <a:lnTo>
                  <a:pt x="340" y="421"/>
                </a:lnTo>
                <a:lnTo>
                  <a:pt x="340" y="423"/>
                </a:lnTo>
                <a:lnTo>
                  <a:pt x="340" y="424"/>
                </a:lnTo>
                <a:lnTo>
                  <a:pt x="342" y="424"/>
                </a:lnTo>
                <a:lnTo>
                  <a:pt x="340" y="424"/>
                </a:lnTo>
                <a:lnTo>
                  <a:pt x="340" y="426"/>
                </a:lnTo>
                <a:lnTo>
                  <a:pt x="342" y="427"/>
                </a:lnTo>
                <a:lnTo>
                  <a:pt x="342" y="429"/>
                </a:lnTo>
                <a:lnTo>
                  <a:pt x="344" y="431"/>
                </a:lnTo>
                <a:lnTo>
                  <a:pt x="342" y="431"/>
                </a:lnTo>
                <a:lnTo>
                  <a:pt x="344" y="432"/>
                </a:lnTo>
                <a:lnTo>
                  <a:pt x="342" y="432"/>
                </a:lnTo>
                <a:lnTo>
                  <a:pt x="342" y="434"/>
                </a:lnTo>
                <a:lnTo>
                  <a:pt x="342" y="435"/>
                </a:lnTo>
                <a:lnTo>
                  <a:pt x="340" y="435"/>
                </a:lnTo>
                <a:lnTo>
                  <a:pt x="340" y="437"/>
                </a:lnTo>
                <a:lnTo>
                  <a:pt x="340" y="439"/>
                </a:lnTo>
                <a:lnTo>
                  <a:pt x="340" y="440"/>
                </a:lnTo>
                <a:lnTo>
                  <a:pt x="340" y="442"/>
                </a:lnTo>
                <a:lnTo>
                  <a:pt x="340" y="443"/>
                </a:lnTo>
                <a:lnTo>
                  <a:pt x="340" y="445"/>
                </a:lnTo>
                <a:lnTo>
                  <a:pt x="342" y="445"/>
                </a:lnTo>
                <a:lnTo>
                  <a:pt x="342" y="447"/>
                </a:lnTo>
                <a:lnTo>
                  <a:pt x="342" y="448"/>
                </a:lnTo>
                <a:lnTo>
                  <a:pt x="344" y="448"/>
                </a:lnTo>
                <a:lnTo>
                  <a:pt x="344" y="450"/>
                </a:lnTo>
                <a:lnTo>
                  <a:pt x="344" y="451"/>
                </a:lnTo>
                <a:lnTo>
                  <a:pt x="344" y="453"/>
                </a:lnTo>
                <a:lnTo>
                  <a:pt x="342" y="453"/>
                </a:lnTo>
                <a:lnTo>
                  <a:pt x="342" y="455"/>
                </a:lnTo>
                <a:lnTo>
                  <a:pt x="342" y="456"/>
                </a:lnTo>
                <a:lnTo>
                  <a:pt x="342" y="458"/>
                </a:lnTo>
                <a:lnTo>
                  <a:pt x="344" y="458"/>
                </a:lnTo>
                <a:lnTo>
                  <a:pt x="342" y="458"/>
                </a:lnTo>
                <a:lnTo>
                  <a:pt x="344" y="459"/>
                </a:lnTo>
                <a:lnTo>
                  <a:pt x="344" y="461"/>
                </a:lnTo>
                <a:lnTo>
                  <a:pt x="344" y="463"/>
                </a:lnTo>
                <a:lnTo>
                  <a:pt x="345" y="464"/>
                </a:lnTo>
                <a:lnTo>
                  <a:pt x="345" y="466"/>
                </a:lnTo>
                <a:lnTo>
                  <a:pt x="345" y="467"/>
                </a:lnTo>
                <a:lnTo>
                  <a:pt x="345" y="469"/>
                </a:lnTo>
                <a:lnTo>
                  <a:pt x="345" y="471"/>
                </a:lnTo>
                <a:lnTo>
                  <a:pt x="347" y="471"/>
                </a:lnTo>
                <a:lnTo>
                  <a:pt x="347" y="472"/>
                </a:lnTo>
                <a:lnTo>
                  <a:pt x="347" y="474"/>
                </a:lnTo>
                <a:lnTo>
                  <a:pt x="348" y="474"/>
                </a:lnTo>
                <a:lnTo>
                  <a:pt x="348" y="475"/>
                </a:lnTo>
                <a:lnTo>
                  <a:pt x="350" y="477"/>
                </a:lnTo>
                <a:lnTo>
                  <a:pt x="350" y="479"/>
                </a:lnTo>
                <a:lnTo>
                  <a:pt x="350" y="480"/>
                </a:lnTo>
                <a:lnTo>
                  <a:pt x="350" y="482"/>
                </a:lnTo>
                <a:lnTo>
                  <a:pt x="350" y="483"/>
                </a:lnTo>
                <a:lnTo>
                  <a:pt x="350" y="485"/>
                </a:lnTo>
                <a:lnTo>
                  <a:pt x="350" y="487"/>
                </a:lnTo>
                <a:lnTo>
                  <a:pt x="352" y="487"/>
                </a:lnTo>
                <a:lnTo>
                  <a:pt x="352" y="488"/>
                </a:lnTo>
                <a:lnTo>
                  <a:pt x="352" y="490"/>
                </a:lnTo>
                <a:lnTo>
                  <a:pt x="352" y="488"/>
                </a:lnTo>
                <a:lnTo>
                  <a:pt x="352" y="490"/>
                </a:lnTo>
                <a:lnTo>
                  <a:pt x="352" y="491"/>
                </a:lnTo>
                <a:lnTo>
                  <a:pt x="350" y="491"/>
                </a:lnTo>
                <a:lnTo>
                  <a:pt x="350" y="493"/>
                </a:lnTo>
                <a:lnTo>
                  <a:pt x="350" y="495"/>
                </a:lnTo>
                <a:lnTo>
                  <a:pt x="350" y="496"/>
                </a:lnTo>
                <a:lnTo>
                  <a:pt x="348" y="496"/>
                </a:lnTo>
                <a:lnTo>
                  <a:pt x="348" y="498"/>
                </a:lnTo>
                <a:lnTo>
                  <a:pt x="348" y="499"/>
                </a:lnTo>
                <a:lnTo>
                  <a:pt x="350" y="499"/>
                </a:lnTo>
                <a:lnTo>
                  <a:pt x="350" y="501"/>
                </a:lnTo>
                <a:lnTo>
                  <a:pt x="350" y="503"/>
                </a:lnTo>
                <a:lnTo>
                  <a:pt x="348" y="503"/>
                </a:lnTo>
                <a:lnTo>
                  <a:pt x="348" y="501"/>
                </a:lnTo>
                <a:lnTo>
                  <a:pt x="348" y="503"/>
                </a:lnTo>
                <a:lnTo>
                  <a:pt x="348" y="504"/>
                </a:lnTo>
                <a:lnTo>
                  <a:pt x="348" y="506"/>
                </a:lnTo>
                <a:lnTo>
                  <a:pt x="348" y="507"/>
                </a:lnTo>
                <a:lnTo>
                  <a:pt x="348" y="509"/>
                </a:lnTo>
                <a:lnTo>
                  <a:pt x="348" y="511"/>
                </a:lnTo>
                <a:lnTo>
                  <a:pt x="347" y="511"/>
                </a:lnTo>
                <a:lnTo>
                  <a:pt x="347" y="512"/>
                </a:lnTo>
                <a:lnTo>
                  <a:pt x="345" y="512"/>
                </a:lnTo>
                <a:lnTo>
                  <a:pt x="345" y="511"/>
                </a:lnTo>
                <a:lnTo>
                  <a:pt x="344" y="512"/>
                </a:lnTo>
                <a:lnTo>
                  <a:pt x="342" y="514"/>
                </a:lnTo>
                <a:lnTo>
                  <a:pt x="342" y="515"/>
                </a:lnTo>
                <a:lnTo>
                  <a:pt x="340" y="515"/>
                </a:lnTo>
                <a:lnTo>
                  <a:pt x="339" y="515"/>
                </a:lnTo>
                <a:lnTo>
                  <a:pt x="339" y="517"/>
                </a:lnTo>
                <a:lnTo>
                  <a:pt x="337" y="517"/>
                </a:lnTo>
                <a:lnTo>
                  <a:pt x="336" y="515"/>
                </a:lnTo>
                <a:lnTo>
                  <a:pt x="336" y="517"/>
                </a:lnTo>
                <a:lnTo>
                  <a:pt x="337" y="517"/>
                </a:lnTo>
                <a:lnTo>
                  <a:pt x="337" y="519"/>
                </a:lnTo>
                <a:lnTo>
                  <a:pt x="336" y="519"/>
                </a:lnTo>
                <a:lnTo>
                  <a:pt x="336" y="520"/>
                </a:lnTo>
                <a:lnTo>
                  <a:pt x="334" y="520"/>
                </a:lnTo>
                <a:lnTo>
                  <a:pt x="334" y="522"/>
                </a:lnTo>
                <a:lnTo>
                  <a:pt x="334" y="523"/>
                </a:lnTo>
                <a:lnTo>
                  <a:pt x="332" y="523"/>
                </a:lnTo>
                <a:lnTo>
                  <a:pt x="332" y="525"/>
                </a:lnTo>
                <a:lnTo>
                  <a:pt x="332" y="527"/>
                </a:lnTo>
                <a:lnTo>
                  <a:pt x="332" y="528"/>
                </a:lnTo>
                <a:lnTo>
                  <a:pt x="334" y="528"/>
                </a:lnTo>
                <a:lnTo>
                  <a:pt x="334" y="530"/>
                </a:lnTo>
                <a:lnTo>
                  <a:pt x="334" y="531"/>
                </a:lnTo>
                <a:lnTo>
                  <a:pt x="332" y="531"/>
                </a:lnTo>
                <a:lnTo>
                  <a:pt x="334" y="531"/>
                </a:lnTo>
                <a:lnTo>
                  <a:pt x="332" y="531"/>
                </a:lnTo>
                <a:lnTo>
                  <a:pt x="332" y="533"/>
                </a:lnTo>
                <a:lnTo>
                  <a:pt x="332" y="535"/>
                </a:lnTo>
                <a:lnTo>
                  <a:pt x="332" y="536"/>
                </a:lnTo>
                <a:lnTo>
                  <a:pt x="332" y="538"/>
                </a:lnTo>
                <a:lnTo>
                  <a:pt x="331" y="538"/>
                </a:lnTo>
                <a:lnTo>
                  <a:pt x="332" y="538"/>
                </a:lnTo>
                <a:lnTo>
                  <a:pt x="334" y="538"/>
                </a:lnTo>
                <a:lnTo>
                  <a:pt x="334" y="539"/>
                </a:lnTo>
                <a:lnTo>
                  <a:pt x="334" y="541"/>
                </a:lnTo>
                <a:lnTo>
                  <a:pt x="332" y="541"/>
                </a:lnTo>
                <a:lnTo>
                  <a:pt x="332" y="543"/>
                </a:lnTo>
                <a:lnTo>
                  <a:pt x="332" y="544"/>
                </a:lnTo>
                <a:lnTo>
                  <a:pt x="332" y="546"/>
                </a:lnTo>
                <a:lnTo>
                  <a:pt x="334" y="546"/>
                </a:lnTo>
                <a:lnTo>
                  <a:pt x="334" y="547"/>
                </a:lnTo>
                <a:lnTo>
                  <a:pt x="334" y="546"/>
                </a:lnTo>
                <a:lnTo>
                  <a:pt x="336" y="546"/>
                </a:lnTo>
                <a:lnTo>
                  <a:pt x="336" y="544"/>
                </a:lnTo>
                <a:lnTo>
                  <a:pt x="336" y="543"/>
                </a:lnTo>
                <a:lnTo>
                  <a:pt x="336" y="541"/>
                </a:lnTo>
                <a:lnTo>
                  <a:pt x="336" y="539"/>
                </a:lnTo>
                <a:lnTo>
                  <a:pt x="337" y="539"/>
                </a:lnTo>
                <a:lnTo>
                  <a:pt x="337" y="538"/>
                </a:lnTo>
                <a:lnTo>
                  <a:pt x="337" y="536"/>
                </a:lnTo>
                <a:lnTo>
                  <a:pt x="339" y="536"/>
                </a:lnTo>
                <a:lnTo>
                  <a:pt x="339" y="535"/>
                </a:lnTo>
                <a:lnTo>
                  <a:pt x="340" y="533"/>
                </a:lnTo>
                <a:lnTo>
                  <a:pt x="339" y="533"/>
                </a:lnTo>
                <a:lnTo>
                  <a:pt x="339" y="531"/>
                </a:lnTo>
                <a:lnTo>
                  <a:pt x="340" y="531"/>
                </a:lnTo>
                <a:lnTo>
                  <a:pt x="339" y="531"/>
                </a:lnTo>
                <a:lnTo>
                  <a:pt x="340" y="531"/>
                </a:lnTo>
                <a:lnTo>
                  <a:pt x="339" y="531"/>
                </a:lnTo>
                <a:lnTo>
                  <a:pt x="339" y="533"/>
                </a:lnTo>
                <a:lnTo>
                  <a:pt x="339" y="531"/>
                </a:lnTo>
                <a:lnTo>
                  <a:pt x="337" y="530"/>
                </a:lnTo>
                <a:lnTo>
                  <a:pt x="337" y="528"/>
                </a:lnTo>
                <a:lnTo>
                  <a:pt x="337" y="527"/>
                </a:lnTo>
                <a:lnTo>
                  <a:pt x="337" y="525"/>
                </a:lnTo>
                <a:lnTo>
                  <a:pt x="339" y="525"/>
                </a:lnTo>
                <a:lnTo>
                  <a:pt x="339" y="523"/>
                </a:lnTo>
                <a:lnTo>
                  <a:pt x="340" y="523"/>
                </a:lnTo>
                <a:lnTo>
                  <a:pt x="340" y="522"/>
                </a:lnTo>
                <a:lnTo>
                  <a:pt x="340" y="520"/>
                </a:lnTo>
                <a:lnTo>
                  <a:pt x="342" y="520"/>
                </a:lnTo>
                <a:lnTo>
                  <a:pt x="342" y="519"/>
                </a:lnTo>
                <a:lnTo>
                  <a:pt x="344" y="519"/>
                </a:lnTo>
                <a:lnTo>
                  <a:pt x="344" y="517"/>
                </a:lnTo>
                <a:lnTo>
                  <a:pt x="345" y="517"/>
                </a:lnTo>
                <a:lnTo>
                  <a:pt x="345" y="519"/>
                </a:lnTo>
                <a:lnTo>
                  <a:pt x="345" y="520"/>
                </a:lnTo>
                <a:lnTo>
                  <a:pt x="345" y="522"/>
                </a:lnTo>
                <a:lnTo>
                  <a:pt x="347" y="522"/>
                </a:lnTo>
                <a:lnTo>
                  <a:pt x="347" y="523"/>
                </a:lnTo>
                <a:lnTo>
                  <a:pt x="347" y="525"/>
                </a:lnTo>
                <a:lnTo>
                  <a:pt x="345" y="525"/>
                </a:lnTo>
                <a:lnTo>
                  <a:pt x="345" y="527"/>
                </a:lnTo>
                <a:lnTo>
                  <a:pt x="345" y="528"/>
                </a:lnTo>
                <a:lnTo>
                  <a:pt x="345" y="530"/>
                </a:lnTo>
                <a:lnTo>
                  <a:pt x="344" y="530"/>
                </a:lnTo>
                <a:lnTo>
                  <a:pt x="344" y="531"/>
                </a:lnTo>
                <a:lnTo>
                  <a:pt x="344" y="530"/>
                </a:lnTo>
                <a:lnTo>
                  <a:pt x="342" y="530"/>
                </a:lnTo>
                <a:lnTo>
                  <a:pt x="344" y="530"/>
                </a:lnTo>
                <a:lnTo>
                  <a:pt x="344" y="531"/>
                </a:lnTo>
                <a:lnTo>
                  <a:pt x="342" y="531"/>
                </a:lnTo>
                <a:lnTo>
                  <a:pt x="342" y="533"/>
                </a:lnTo>
                <a:lnTo>
                  <a:pt x="340" y="533"/>
                </a:lnTo>
                <a:lnTo>
                  <a:pt x="340" y="535"/>
                </a:lnTo>
                <a:lnTo>
                  <a:pt x="340" y="536"/>
                </a:lnTo>
                <a:lnTo>
                  <a:pt x="339" y="536"/>
                </a:lnTo>
                <a:lnTo>
                  <a:pt x="339" y="538"/>
                </a:lnTo>
                <a:lnTo>
                  <a:pt x="339" y="539"/>
                </a:lnTo>
                <a:lnTo>
                  <a:pt x="339" y="541"/>
                </a:lnTo>
                <a:lnTo>
                  <a:pt x="339" y="543"/>
                </a:lnTo>
                <a:lnTo>
                  <a:pt x="339" y="544"/>
                </a:lnTo>
                <a:lnTo>
                  <a:pt x="339" y="546"/>
                </a:lnTo>
                <a:lnTo>
                  <a:pt x="339" y="544"/>
                </a:lnTo>
                <a:lnTo>
                  <a:pt x="340" y="544"/>
                </a:lnTo>
                <a:lnTo>
                  <a:pt x="342" y="544"/>
                </a:lnTo>
                <a:lnTo>
                  <a:pt x="344" y="544"/>
                </a:lnTo>
                <a:lnTo>
                  <a:pt x="344" y="543"/>
                </a:lnTo>
                <a:lnTo>
                  <a:pt x="342" y="543"/>
                </a:lnTo>
                <a:lnTo>
                  <a:pt x="342" y="541"/>
                </a:lnTo>
                <a:lnTo>
                  <a:pt x="344" y="541"/>
                </a:lnTo>
                <a:lnTo>
                  <a:pt x="344" y="539"/>
                </a:lnTo>
                <a:lnTo>
                  <a:pt x="344" y="538"/>
                </a:lnTo>
                <a:lnTo>
                  <a:pt x="345" y="538"/>
                </a:lnTo>
                <a:lnTo>
                  <a:pt x="345" y="536"/>
                </a:lnTo>
                <a:lnTo>
                  <a:pt x="345" y="535"/>
                </a:lnTo>
                <a:lnTo>
                  <a:pt x="347" y="535"/>
                </a:lnTo>
                <a:lnTo>
                  <a:pt x="347" y="533"/>
                </a:lnTo>
                <a:lnTo>
                  <a:pt x="347" y="535"/>
                </a:lnTo>
                <a:lnTo>
                  <a:pt x="347" y="536"/>
                </a:lnTo>
                <a:lnTo>
                  <a:pt x="347" y="538"/>
                </a:lnTo>
                <a:lnTo>
                  <a:pt x="348" y="538"/>
                </a:lnTo>
                <a:lnTo>
                  <a:pt x="348" y="539"/>
                </a:lnTo>
                <a:lnTo>
                  <a:pt x="350" y="539"/>
                </a:lnTo>
                <a:lnTo>
                  <a:pt x="350" y="541"/>
                </a:lnTo>
                <a:lnTo>
                  <a:pt x="350" y="543"/>
                </a:lnTo>
                <a:lnTo>
                  <a:pt x="348" y="543"/>
                </a:lnTo>
                <a:lnTo>
                  <a:pt x="348" y="541"/>
                </a:lnTo>
                <a:lnTo>
                  <a:pt x="347" y="541"/>
                </a:lnTo>
                <a:lnTo>
                  <a:pt x="345" y="541"/>
                </a:lnTo>
                <a:lnTo>
                  <a:pt x="345" y="543"/>
                </a:lnTo>
                <a:lnTo>
                  <a:pt x="345" y="544"/>
                </a:lnTo>
                <a:lnTo>
                  <a:pt x="345" y="546"/>
                </a:lnTo>
                <a:lnTo>
                  <a:pt x="345" y="547"/>
                </a:lnTo>
                <a:lnTo>
                  <a:pt x="344" y="547"/>
                </a:lnTo>
                <a:lnTo>
                  <a:pt x="344" y="549"/>
                </a:lnTo>
                <a:lnTo>
                  <a:pt x="342" y="547"/>
                </a:lnTo>
                <a:lnTo>
                  <a:pt x="342" y="549"/>
                </a:lnTo>
                <a:lnTo>
                  <a:pt x="340" y="551"/>
                </a:lnTo>
                <a:lnTo>
                  <a:pt x="340" y="549"/>
                </a:lnTo>
                <a:lnTo>
                  <a:pt x="340" y="551"/>
                </a:lnTo>
                <a:lnTo>
                  <a:pt x="340" y="549"/>
                </a:lnTo>
                <a:lnTo>
                  <a:pt x="340" y="551"/>
                </a:lnTo>
                <a:lnTo>
                  <a:pt x="339" y="551"/>
                </a:lnTo>
                <a:lnTo>
                  <a:pt x="337" y="551"/>
                </a:lnTo>
                <a:lnTo>
                  <a:pt x="337" y="552"/>
                </a:lnTo>
                <a:lnTo>
                  <a:pt x="337" y="554"/>
                </a:lnTo>
                <a:lnTo>
                  <a:pt x="336" y="554"/>
                </a:lnTo>
                <a:lnTo>
                  <a:pt x="336" y="555"/>
                </a:lnTo>
                <a:lnTo>
                  <a:pt x="336" y="557"/>
                </a:lnTo>
                <a:lnTo>
                  <a:pt x="336" y="559"/>
                </a:lnTo>
                <a:lnTo>
                  <a:pt x="334" y="559"/>
                </a:lnTo>
                <a:lnTo>
                  <a:pt x="334" y="560"/>
                </a:lnTo>
                <a:lnTo>
                  <a:pt x="334" y="562"/>
                </a:lnTo>
                <a:lnTo>
                  <a:pt x="334" y="563"/>
                </a:lnTo>
                <a:lnTo>
                  <a:pt x="334" y="565"/>
                </a:lnTo>
                <a:lnTo>
                  <a:pt x="334" y="567"/>
                </a:lnTo>
                <a:lnTo>
                  <a:pt x="334" y="568"/>
                </a:lnTo>
                <a:lnTo>
                  <a:pt x="334" y="570"/>
                </a:lnTo>
                <a:lnTo>
                  <a:pt x="336" y="570"/>
                </a:lnTo>
                <a:lnTo>
                  <a:pt x="336" y="571"/>
                </a:lnTo>
                <a:lnTo>
                  <a:pt x="336" y="573"/>
                </a:lnTo>
                <a:lnTo>
                  <a:pt x="337" y="573"/>
                </a:lnTo>
                <a:lnTo>
                  <a:pt x="337" y="575"/>
                </a:lnTo>
                <a:lnTo>
                  <a:pt x="337" y="576"/>
                </a:lnTo>
                <a:lnTo>
                  <a:pt x="339" y="576"/>
                </a:lnTo>
                <a:lnTo>
                  <a:pt x="337" y="576"/>
                </a:lnTo>
                <a:lnTo>
                  <a:pt x="339" y="576"/>
                </a:lnTo>
                <a:lnTo>
                  <a:pt x="337" y="578"/>
                </a:lnTo>
                <a:lnTo>
                  <a:pt x="339" y="578"/>
                </a:lnTo>
                <a:lnTo>
                  <a:pt x="339" y="579"/>
                </a:lnTo>
                <a:lnTo>
                  <a:pt x="337" y="579"/>
                </a:lnTo>
                <a:lnTo>
                  <a:pt x="337" y="581"/>
                </a:lnTo>
                <a:lnTo>
                  <a:pt x="336" y="581"/>
                </a:lnTo>
                <a:lnTo>
                  <a:pt x="336" y="583"/>
                </a:lnTo>
                <a:lnTo>
                  <a:pt x="334" y="584"/>
                </a:lnTo>
                <a:lnTo>
                  <a:pt x="332" y="584"/>
                </a:lnTo>
                <a:lnTo>
                  <a:pt x="332" y="586"/>
                </a:lnTo>
                <a:lnTo>
                  <a:pt x="331" y="586"/>
                </a:lnTo>
                <a:lnTo>
                  <a:pt x="331" y="587"/>
                </a:lnTo>
                <a:lnTo>
                  <a:pt x="329" y="587"/>
                </a:lnTo>
                <a:lnTo>
                  <a:pt x="328" y="589"/>
                </a:lnTo>
                <a:lnTo>
                  <a:pt x="329" y="589"/>
                </a:lnTo>
                <a:lnTo>
                  <a:pt x="329" y="591"/>
                </a:lnTo>
                <a:lnTo>
                  <a:pt x="331" y="591"/>
                </a:lnTo>
                <a:lnTo>
                  <a:pt x="329" y="592"/>
                </a:lnTo>
                <a:lnTo>
                  <a:pt x="331" y="592"/>
                </a:lnTo>
                <a:lnTo>
                  <a:pt x="329" y="594"/>
                </a:lnTo>
                <a:lnTo>
                  <a:pt x="329" y="595"/>
                </a:lnTo>
                <a:lnTo>
                  <a:pt x="329" y="597"/>
                </a:lnTo>
                <a:lnTo>
                  <a:pt x="328" y="597"/>
                </a:lnTo>
                <a:lnTo>
                  <a:pt x="328" y="599"/>
                </a:lnTo>
                <a:lnTo>
                  <a:pt x="326" y="600"/>
                </a:lnTo>
                <a:lnTo>
                  <a:pt x="326" y="602"/>
                </a:lnTo>
                <a:lnTo>
                  <a:pt x="324" y="602"/>
                </a:lnTo>
                <a:lnTo>
                  <a:pt x="324" y="603"/>
                </a:lnTo>
                <a:lnTo>
                  <a:pt x="324" y="605"/>
                </a:lnTo>
                <a:lnTo>
                  <a:pt x="323" y="607"/>
                </a:lnTo>
                <a:lnTo>
                  <a:pt x="323" y="608"/>
                </a:lnTo>
                <a:lnTo>
                  <a:pt x="323" y="610"/>
                </a:lnTo>
                <a:lnTo>
                  <a:pt x="321" y="610"/>
                </a:lnTo>
                <a:lnTo>
                  <a:pt x="321" y="611"/>
                </a:lnTo>
                <a:lnTo>
                  <a:pt x="320" y="611"/>
                </a:lnTo>
                <a:lnTo>
                  <a:pt x="320" y="613"/>
                </a:lnTo>
                <a:lnTo>
                  <a:pt x="320" y="615"/>
                </a:lnTo>
                <a:lnTo>
                  <a:pt x="318" y="615"/>
                </a:lnTo>
                <a:lnTo>
                  <a:pt x="318" y="616"/>
                </a:lnTo>
                <a:lnTo>
                  <a:pt x="318" y="618"/>
                </a:lnTo>
                <a:lnTo>
                  <a:pt x="318" y="619"/>
                </a:lnTo>
                <a:lnTo>
                  <a:pt x="318" y="621"/>
                </a:lnTo>
                <a:lnTo>
                  <a:pt x="318" y="623"/>
                </a:lnTo>
                <a:lnTo>
                  <a:pt x="316" y="623"/>
                </a:lnTo>
                <a:lnTo>
                  <a:pt x="318" y="623"/>
                </a:lnTo>
                <a:lnTo>
                  <a:pt x="318" y="624"/>
                </a:lnTo>
                <a:lnTo>
                  <a:pt x="318" y="626"/>
                </a:lnTo>
                <a:lnTo>
                  <a:pt x="318" y="627"/>
                </a:lnTo>
                <a:lnTo>
                  <a:pt x="318" y="629"/>
                </a:lnTo>
                <a:lnTo>
                  <a:pt x="316" y="629"/>
                </a:lnTo>
                <a:lnTo>
                  <a:pt x="316" y="631"/>
                </a:lnTo>
                <a:lnTo>
                  <a:pt x="316" y="632"/>
                </a:lnTo>
                <a:lnTo>
                  <a:pt x="316" y="634"/>
                </a:lnTo>
                <a:lnTo>
                  <a:pt x="315" y="634"/>
                </a:lnTo>
                <a:lnTo>
                  <a:pt x="315" y="635"/>
                </a:lnTo>
                <a:lnTo>
                  <a:pt x="315" y="637"/>
                </a:lnTo>
                <a:lnTo>
                  <a:pt x="315" y="639"/>
                </a:lnTo>
                <a:lnTo>
                  <a:pt x="313" y="639"/>
                </a:lnTo>
                <a:lnTo>
                  <a:pt x="313" y="640"/>
                </a:lnTo>
                <a:lnTo>
                  <a:pt x="312" y="640"/>
                </a:lnTo>
                <a:lnTo>
                  <a:pt x="312" y="642"/>
                </a:lnTo>
                <a:lnTo>
                  <a:pt x="312" y="643"/>
                </a:lnTo>
                <a:lnTo>
                  <a:pt x="310" y="643"/>
                </a:lnTo>
                <a:lnTo>
                  <a:pt x="310" y="645"/>
                </a:lnTo>
                <a:lnTo>
                  <a:pt x="308" y="645"/>
                </a:lnTo>
                <a:lnTo>
                  <a:pt x="308" y="647"/>
                </a:lnTo>
                <a:lnTo>
                  <a:pt x="307" y="648"/>
                </a:lnTo>
                <a:lnTo>
                  <a:pt x="307" y="650"/>
                </a:lnTo>
                <a:lnTo>
                  <a:pt x="305" y="650"/>
                </a:lnTo>
                <a:lnTo>
                  <a:pt x="304" y="650"/>
                </a:lnTo>
                <a:lnTo>
                  <a:pt x="304" y="651"/>
                </a:lnTo>
                <a:lnTo>
                  <a:pt x="305" y="651"/>
                </a:lnTo>
                <a:lnTo>
                  <a:pt x="304" y="651"/>
                </a:lnTo>
                <a:lnTo>
                  <a:pt x="304" y="653"/>
                </a:lnTo>
                <a:lnTo>
                  <a:pt x="302" y="653"/>
                </a:lnTo>
                <a:lnTo>
                  <a:pt x="302" y="655"/>
                </a:lnTo>
                <a:lnTo>
                  <a:pt x="300" y="655"/>
                </a:lnTo>
                <a:lnTo>
                  <a:pt x="300" y="656"/>
                </a:lnTo>
                <a:lnTo>
                  <a:pt x="300" y="655"/>
                </a:lnTo>
                <a:lnTo>
                  <a:pt x="300" y="656"/>
                </a:lnTo>
                <a:lnTo>
                  <a:pt x="300" y="658"/>
                </a:lnTo>
                <a:lnTo>
                  <a:pt x="299" y="658"/>
                </a:lnTo>
                <a:lnTo>
                  <a:pt x="300" y="658"/>
                </a:lnTo>
                <a:lnTo>
                  <a:pt x="299" y="658"/>
                </a:lnTo>
                <a:lnTo>
                  <a:pt x="297" y="659"/>
                </a:lnTo>
                <a:lnTo>
                  <a:pt x="297" y="661"/>
                </a:lnTo>
                <a:lnTo>
                  <a:pt x="297" y="663"/>
                </a:lnTo>
                <a:lnTo>
                  <a:pt x="296" y="663"/>
                </a:lnTo>
                <a:lnTo>
                  <a:pt x="296" y="664"/>
                </a:lnTo>
                <a:lnTo>
                  <a:pt x="294" y="664"/>
                </a:lnTo>
                <a:lnTo>
                  <a:pt x="294" y="666"/>
                </a:lnTo>
                <a:lnTo>
                  <a:pt x="294" y="667"/>
                </a:lnTo>
                <a:lnTo>
                  <a:pt x="292" y="666"/>
                </a:lnTo>
                <a:lnTo>
                  <a:pt x="292" y="667"/>
                </a:lnTo>
                <a:lnTo>
                  <a:pt x="292" y="669"/>
                </a:lnTo>
                <a:lnTo>
                  <a:pt x="291" y="669"/>
                </a:lnTo>
                <a:lnTo>
                  <a:pt x="291" y="671"/>
                </a:lnTo>
                <a:lnTo>
                  <a:pt x="291" y="672"/>
                </a:lnTo>
                <a:lnTo>
                  <a:pt x="289" y="672"/>
                </a:lnTo>
                <a:lnTo>
                  <a:pt x="289" y="674"/>
                </a:lnTo>
                <a:lnTo>
                  <a:pt x="288" y="674"/>
                </a:lnTo>
                <a:lnTo>
                  <a:pt x="288" y="675"/>
                </a:lnTo>
                <a:lnTo>
                  <a:pt x="286" y="675"/>
                </a:lnTo>
                <a:lnTo>
                  <a:pt x="286" y="677"/>
                </a:lnTo>
                <a:lnTo>
                  <a:pt x="286" y="679"/>
                </a:lnTo>
                <a:lnTo>
                  <a:pt x="284" y="679"/>
                </a:lnTo>
                <a:lnTo>
                  <a:pt x="284" y="680"/>
                </a:lnTo>
                <a:lnTo>
                  <a:pt x="284" y="682"/>
                </a:lnTo>
                <a:lnTo>
                  <a:pt x="283" y="683"/>
                </a:lnTo>
                <a:lnTo>
                  <a:pt x="283" y="685"/>
                </a:lnTo>
                <a:lnTo>
                  <a:pt x="283" y="687"/>
                </a:lnTo>
                <a:lnTo>
                  <a:pt x="281" y="687"/>
                </a:lnTo>
                <a:lnTo>
                  <a:pt x="281" y="688"/>
                </a:lnTo>
                <a:lnTo>
                  <a:pt x="281" y="690"/>
                </a:lnTo>
                <a:lnTo>
                  <a:pt x="280" y="690"/>
                </a:lnTo>
                <a:lnTo>
                  <a:pt x="281" y="690"/>
                </a:lnTo>
                <a:lnTo>
                  <a:pt x="280" y="690"/>
                </a:lnTo>
                <a:lnTo>
                  <a:pt x="281" y="690"/>
                </a:lnTo>
                <a:lnTo>
                  <a:pt x="280" y="691"/>
                </a:lnTo>
                <a:lnTo>
                  <a:pt x="280" y="693"/>
                </a:lnTo>
                <a:lnTo>
                  <a:pt x="280" y="695"/>
                </a:lnTo>
                <a:lnTo>
                  <a:pt x="280" y="696"/>
                </a:lnTo>
                <a:lnTo>
                  <a:pt x="280" y="698"/>
                </a:lnTo>
                <a:lnTo>
                  <a:pt x="280" y="699"/>
                </a:lnTo>
                <a:lnTo>
                  <a:pt x="280" y="701"/>
                </a:lnTo>
                <a:lnTo>
                  <a:pt x="278" y="701"/>
                </a:lnTo>
                <a:lnTo>
                  <a:pt x="278" y="703"/>
                </a:lnTo>
                <a:lnTo>
                  <a:pt x="278" y="704"/>
                </a:lnTo>
                <a:lnTo>
                  <a:pt x="278" y="706"/>
                </a:lnTo>
                <a:lnTo>
                  <a:pt x="276" y="706"/>
                </a:lnTo>
                <a:lnTo>
                  <a:pt x="276" y="707"/>
                </a:lnTo>
                <a:lnTo>
                  <a:pt x="275" y="707"/>
                </a:lnTo>
                <a:lnTo>
                  <a:pt x="275" y="709"/>
                </a:lnTo>
                <a:lnTo>
                  <a:pt x="275" y="711"/>
                </a:lnTo>
                <a:lnTo>
                  <a:pt x="273" y="711"/>
                </a:lnTo>
                <a:lnTo>
                  <a:pt x="273" y="712"/>
                </a:lnTo>
                <a:lnTo>
                  <a:pt x="272" y="712"/>
                </a:lnTo>
                <a:lnTo>
                  <a:pt x="272" y="714"/>
                </a:lnTo>
                <a:lnTo>
                  <a:pt x="272" y="715"/>
                </a:lnTo>
                <a:lnTo>
                  <a:pt x="270" y="715"/>
                </a:lnTo>
                <a:lnTo>
                  <a:pt x="270" y="717"/>
                </a:lnTo>
                <a:lnTo>
                  <a:pt x="268" y="717"/>
                </a:lnTo>
                <a:lnTo>
                  <a:pt x="268" y="719"/>
                </a:lnTo>
                <a:lnTo>
                  <a:pt x="267" y="720"/>
                </a:lnTo>
                <a:lnTo>
                  <a:pt x="265" y="722"/>
                </a:lnTo>
                <a:lnTo>
                  <a:pt x="264" y="722"/>
                </a:lnTo>
                <a:lnTo>
                  <a:pt x="264" y="723"/>
                </a:lnTo>
                <a:lnTo>
                  <a:pt x="262" y="725"/>
                </a:lnTo>
                <a:lnTo>
                  <a:pt x="260" y="725"/>
                </a:lnTo>
                <a:lnTo>
                  <a:pt x="259" y="725"/>
                </a:lnTo>
                <a:lnTo>
                  <a:pt x="259" y="727"/>
                </a:lnTo>
                <a:lnTo>
                  <a:pt x="259" y="725"/>
                </a:lnTo>
                <a:lnTo>
                  <a:pt x="257" y="725"/>
                </a:lnTo>
                <a:lnTo>
                  <a:pt x="259" y="725"/>
                </a:lnTo>
                <a:lnTo>
                  <a:pt x="259" y="723"/>
                </a:lnTo>
                <a:lnTo>
                  <a:pt x="257" y="725"/>
                </a:lnTo>
                <a:lnTo>
                  <a:pt x="257" y="723"/>
                </a:lnTo>
                <a:lnTo>
                  <a:pt x="256" y="723"/>
                </a:lnTo>
                <a:lnTo>
                  <a:pt x="256" y="722"/>
                </a:lnTo>
                <a:lnTo>
                  <a:pt x="256" y="720"/>
                </a:lnTo>
                <a:lnTo>
                  <a:pt x="256" y="719"/>
                </a:lnTo>
                <a:lnTo>
                  <a:pt x="254" y="719"/>
                </a:lnTo>
                <a:lnTo>
                  <a:pt x="254" y="717"/>
                </a:lnTo>
                <a:lnTo>
                  <a:pt x="254" y="715"/>
                </a:lnTo>
                <a:lnTo>
                  <a:pt x="252" y="714"/>
                </a:lnTo>
                <a:lnTo>
                  <a:pt x="252" y="712"/>
                </a:lnTo>
                <a:lnTo>
                  <a:pt x="252" y="711"/>
                </a:lnTo>
                <a:lnTo>
                  <a:pt x="252" y="709"/>
                </a:lnTo>
                <a:lnTo>
                  <a:pt x="251" y="709"/>
                </a:lnTo>
                <a:lnTo>
                  <a:pt x="251" y="707"/>
                </a:lnTo>
                <a:lnTo>
                  <a:pt x="251" y="706"/>
                </a:lnTo>
                <a:lnTo>
                  <a:pt x="251" y="704"/>
                </a:lnTo>
                <a:lnTo>
                  <a:pt x="251" y="703"/>
                </a:lnTo>
                <a:lnTo>
                  <a:pt x="249" y="703"/>
                </a:lnTo>
                <a:lnTo>
                  <a:pt x="249" y="701"/>
                </a:lnTo>
                <a:lnTo>
                  <a:pt x="249" y="699"/>
                </a:lnTo>
                <a:lnTo>
                  <a:pt x="251" y="699"/>
                </a:lnTo>
                <a:lnTo>
                  <a:pt x="251" y="698"/>
                </a:lnTo>
                <a:lnTo>
                  <a:pt x="251" y="696"/>
                </a:lnTo>
                <a:lnTo>
                  <a:pt x="251" y="695"/>
                </a:lnTo>
                <a:lnTo>
                  <a:pt x="251" y="693"/>
                </a:lnTo>
                <a:lnTo>
                  <a:pt x="249" y="693"/>
                </a:lnTo>
                <a:lnTo>
                  <a:pt x="249" y="691"/>
                </a:lnTo>
                <a:lnTo>
                  <a:pt x="248" y="691"/>
                </a:lnTo>
                <a:lnTo>
                  <a:pt x="248" y="690"/>
                </a:lnTo>
                <a:lnTo>
                  <a:pt x="248" y="691"/>
                </a:lnTo>
                <a:lnTo>
                  <a:pt x="246" y="691"/>
                </a:lnTo>
                <a:lnTo>
                  <a:pt x="246" y="690"/>
                </a:lnTo>
                <a:lnTo>
                  <a:pt x="244" y="688"/>
                </a:lnTo>
                <a:lnTo>
                  <a:pt x="244" y="687"/>
                </a:lnTo>
                <a:lnTo>
                  <a:pt x="244" y="685"/>
                </a:lnTo>
                <a:lnTo>
                  <a:pt x="243" y="685"/>
                </a:lnTo>
                <a:lnTo>
                  <a:pt x="243" y="683"/>
                </a:lnTo>
                <a:lnTo>
                  <a:pt x="243" y="682"/>
                </a:lnTo>
                <a:lnTo>
                  <a:pt x="243" y="680"/>
                </a:lnTo>
                <a:lnTo>
                  <a:pt x="241" y="680"/>
                </a:lnTo>
                <a:lnTo>
                  <a:pt x="241" y="679"/>
                </a:lnTo>
                <a:lnTo>
                  <a:pt x="241" y="677"/>
                </a:lnTo>
                <a:lnTo>
                  <a:pt x="243" y="677"/>
                </a:lnTo>
                <a:lnTo>
                  <a:pt x="243" y="675"/>
                </a:lnTo>
                <a:lnTo>
                  <a:pt x="243" y="674"/>
                </a:lnTo>
                <a:lnTo>
                  <a:pt x="243" y="672"/>
                </a:lnTo>
                <a:lnTo>
                  <a:pt x="244" y="671"/>
                </a:lnTo>
                <a:lnTo>
                  <a:pt x="246" y="669"/>
                </a:lnTo>
                <a:lnTo>
                  <a:pt x="246" y="667"/>
                </a:lnTo>
                <a:lnTo>
                  <a:pt x="248" y="667"/>
                </a:lnTo>
                <a:lnTo>
                  <a:pt x="248" y="666"/>
                </a:lnTo>
                <a:lnTo>
                  <a:pt x="248" y="664"/>
                </a:lnTo>
                <a:lnTo>
                  <a:pt x="249" y="664"/>
                </a:lnTo>
                <a:lnTo>
                  <a:pt x="249" y="663"/>
                </a:lnTo>
                <a:lnTo>
                  <a:pt x="249" y="661"/>
                </a:lnTo>
                <a:lnTo>
                  <a:pt x="249" y="659"/>
                </a:lnTo>
                <a:lnTo>
                  <a:pt x="251" y="659"/>
                </a:lnTo>
                <a:lnTo>
                  <a:pt x="251" y="658"/>
                </a:lnTo>
                <a:lnTo>
                  <a:pt x="251" y="656"/>
                </a:lnTo>
                <a:lnTo>
                  <a:pt x="251" y="655"/>
                </a:lnTo>
                <a:lnTo>
                  <a:pt x="251" y="653"/>
                </a:lnTo>
                <a:lnTo>
                  <a:pt x="251" y="651"/>
                </a:lnTo>
                <a:lnTo>
                  <a:pt x="251" y="650"/>
                </a:lnTo>
                <a:lnTo>
                  <a:pt x="251" y="648"/>
                </a:lnTo>
                <a:lnTo>
                  <a:pt x="251" y="647"/>
                </a:lnTo>
                <a:lnTo>
                  <a:pt x="252" y="647"/>
                </a:lnTo>
                <a:lnTo>
                  <a:pt x="252" y="645"/>
                </a:lnTo>
                <a:lnTo>
                  <a:pt x="254" y="645"/>
                </a:lnTo>
                <a:lnTo>
                  <a:pt x="254" y="643"/>
                </a:lnTo>
                <a:lnTo>
                  <a:pt x="254" y="642"/>
                </a:lnTo>
                <a:lnTo>
                  <a:pt x="256" y="642"/>
                </a:lnTo>
                <a:lnTo>
                  <a:pt x="256" y="640"/>
                </a:lnTo>
                <a:lnTo>
                  <a:pt x="257" y="640"/>
                </a:lnTo>
                <a:lnTo>
                  <a:pt x="257" y="639"/>
                </a:lnTo>
                <a:lnTo>
                  <a:pt x="257" y="637"/>
                </a:lnTo>
                <a:lnTo>
                  <a:pt x="259" y="637"/>
                </a:lnTo>
                <a:lnTo>
                  <a:pt x="259" y="635"/>
                </a:lnTo>
                <a:lnTo>
                  <a:pt x="259" y="634"/>
                </a:lnTo>
                <a:lnTo>
                  <a:pt x="260" y="632"/>
                </a:lnTo>
                <a:lnTo>
                  <a:pt x="260" y="631"/>
                </a:lnTo>
                <a:lnTo>
                  <a:pt x="260" y="629"/>
                </a:lnTo>
                <a:lnTo>
                  <a:pt x="262" y="629"/>
                </a:lnTo>
                <a:lnTo>
                  <a:pt x="262" y="627"/>
                </a:lnTo>
                <a:lnTo>
                  <a:pt x="264" y="627"/>
                </a:lnTo>
                <a:lnTo>
                  <a:pt x="264" y="626"/>
                </a:lnTo>
                <a:lnTo>
                  <a:pt x="264" y="624"/>
                </a:lnTo>
                <a:lnTo>
                  <a:pt x="265" y="624"/>
                </a:lnTo>
                <a:lnTo>
                  <a:pt x="265" y="623"/>
                </a:lnTo>
                <a:lnTo>
                  <a:pt x="267" y="623"/>
                </a:lnTo>
                <a:lnTo>
                  <a:pt x="267" y="621"/>
                </a:lnTo>
                <a:lnTo>
                  <a:pt x="267" y="619"/>
                </a:lnTo>
                <a:lnTo>
                  <a:pt x="268" y="619"/>
                </a:lnTo>
                <a:lnTo>
                  <a:pt x="268" y="618"/>
                </a:lnTo>
                <a:lnTo>
                  <a:pt x="270" y="618"/>
                </a:lnTo>
                <a:lnTo>
                  <a:pt x="270" y="616"/>
                </a:lnTo>
                <a:lnTo>
                  <a:pt x="272" y="616"/>
                </a:lnTo>
                <a:lnTo>
                  <a:pt x="272" y="615"/>
                </a:lnTo>
                <a:lnTo>
                  <a:pt x="273" y="615"/>
                </a:lnTo>
                <a:lnTo>
                  <a:pt x="272" y="615"/>
                </a:lnTo>
                <a:lnTo>
                  <a:pt x="273" y="615"/>
                </a:lnTo>
                <a:lnTo>
                  <a:pt x="272" y="615"/>
                </a:lnTo>
                <a:lnTo>
                  <a:pt x="273" y="615"/>
                </a:lnTo>
                <a:lnTo>
                  <a:pt x="273" y="613"/>
                </a:lnTo>
                <a:lnTo>
                  <a:pt x="275" y="613"/>
                </a:lnTo>
                <a:lnTo>
                  <a:pt x="275" y="611"/>
                </a:lnTo>
                <a:lnTo>
                  <a:pt x="276" y="611"/>
                </a:lnTo>
                <a:lnTo>
                  <a:pt x="276" y="610"/>
                </a:lnTo>
                <a:lnTo>
                  <a:pt x="278" y="610"/>
                </a:lnTo>
                <a:lnTo>
                  <a:pt x="278" y="608"/>
                </a:lnTo>
                <a:lnTo>
                  <a:pt x="280" y="608"/>
                </a:lnTo>
                <a:lnTo>
                  <a:pt x="280" y="607"/>
                </a:lnTo>
                <a:lnTo>
                  <a:pt x="280" y="605"/>
                </a:lnTo>
                <a:lnTo>
                  <a:pt x="281" y="605"/>
                </a:lnTo>
                <a:lnTo>
                  <a:pt x="281" y="603"/>
                </a:lnTo>
                <a:lnTo>
                  <a:pt x="283" y="602"/>
                </a:lnTo>
                <a:lnTo>
                  <a:pt x="283" y="600"/>
                </a:lnTo>
                <a:lnTo>
                  <a:pt x="284" y="599"/>
                </a:lnTo>
                <a:lnTo>
                  <a:pt x="284" y="597"/>
                </a:lnTo>
                <a:lnTo>
                  <a:pt x="286" y="597"/>
                </a:lnTo>
                <a:lnTo>
                  <a:pt x="288" y="595"/>
                </a:lnTo>
                <a:lnTo>
                  <a:pt x="288" y="594"/>
                </a:lnTo>
                <a:lnTo>
                  <a:pt x="289" y="594"/>
                </a:lnTo>
                <a:lnTo>
                  <a:pt x="289" y="592"/>
                </a:lnTo>
                <a:lnTo>
                  <a:pt x="291" y="592"/>
                </a:lnTo>
                <a:lnTo>
                  <a:pt x="291" y="591"/>
                </a:lnTo>
                <a:lnTo>
                  <a:pt x="292" y="591"/>
                </a:lnTo>
                <a:lnTo>
                  <a:pt x="292" y="589"/>
                </a:lnTo>
                <a:lnTo>
                  <a:pt x="294" y="589"/>
                </a:lnTo>
                <a:lnTo>
                  <a:pt x="294" y="587"/>
                </a:lnTo>
                <a:lnTo>
                  <a:pt x="296" y="587"/>
                </a:lnTo>
                <a:lnTo>
                  <a:pt x="296" y="586"/>
                </a:lnTo>
                <a:lnTo>
                  <a:pt x="297" y="586"/>
                </a:lnTo>
                <a:lnTo>
                  <a:pt x="297" y="584"/>
                </a:lnTo>
                <a:lnTo>
                  <a:pt x="299" y="584"/>
                </a:lnTo>
                <a:lnTo>
                  <a:pt x="299" y="583"/>
                </a:lnTo>
                <a:lnTo>
                  <a:pt x="300" y="583"/>
                </a:lnTo>
                <a:lnTo>
                  <a:pt x="300" y="581"/>
                </a:lnTo>
                <a:lnTo>
                  <a:pt x="302" y="581"/>
                </a:lnTo>
                <a:lnTo>
                  <a:pt x="300" y="581"/>
                </a:lnTo>
                <a:lnTo>
                  <a:pt x="302" y="579"/>
                </a:lnTo>
                <a:lnTo>
                  <a:pt x="304" y="579"/>
                </a:lnTo>
                <a:lnTo>
                  <a:pt x="304" y="578"/>
                </a:lnTo>
                <a:lnTo>
                  <a:pt x="302" y="578"/>
                </a:lnTo>
                <a:lnTo>
                  <a:pt x="302" y="576"/>
                </a:lnTo>
                <a:lnTo>
                  <a:pt x="302" y="575"/>
                </a:lnTo>
                <a:lnTo>
                  <a:pt x="300" y="575"/>
                </a:lnTo>
                <a:lnTo>
                  <a:pt x="299" y="575"/>
                </a:lnTo>
                <a:lnTo>
                  <a:pt x="299" y="573"/>
                </a:lnTo>
                <a:lnTo>
                  <a:pt x="299" y="571"/>
                </a:lnTo>
                <a:lnTo>
                  <a:pt x="297" y="571"/>
                </a:lnTo>
                <a:lnTo>
                  <a:pt x="297" y="570"/>
                </a:lnTo>
                <a:lnTo>
                  <a:pt x="297" y="568"/>
                </a:lnTo>
                <a:lnTo>
                  <a:pt x="297" y="567"/>
                </a:lnTo>
                <a:lnTo>
                  <a:pt x="297" y="565"/>
                </a:lnTo>
                <a:lnTo>
                  <a:pt x="296" y="565"/>
                </a:lnTo>
                <a:lnTo>
                  <a:pt x="297" y="565"/>
                </a:lnTo>
                <a:lnTo>
                  <a:pt x="296" y="565"/>
                </a:lnTo>
                <a:lnTo>
                  <a:pt x="296" y="563"/>
                </a:lnTo>
                <a:lnTo>
                  <a:pt x="294" y="562"/>
                </a:lnTo>
                <a:lnTo>
                  <a:pt x="292" y="562"/>
                </a:lnTo>
                <a:lnTo>
                  <a:pt x="292" y="560"/>
                </a:lnTo>
                <a:lnTo>
                  <a:pt x="291" y="560"/>
                </a:lnTo>
                <a:lnTo>
                  <a:pt x="289" y="559"/>
                </a:lnTo>
                <a:lnTo>
                  <a:pt x="288" y="557"/>
                </a:lnTo>
                <a:lnTo>
                  <a:pt x="288" y="555"/>
                </a:lnTo>
                <a:lnTo>
                  <a:pt x="286" y="555"/>
                </a:lnTo>
                <a:lnTo>
                  <a:pt x="288" y="554"/>
                </a:lnTo>
                <a:lnTo>
                  <a:pt x="286" y="554"/>
                </a:lnTo>
                <a:lnTo>
                  <a:pt x="286" y="552"/>
                </a:lnTo>
                <a:lnTo>
                  <a:pt x="286" y="551"/>
                </a:lnTo>
                <a:lnTo>
                  <a:pt x="286" y="549"/>
                </a:lnTo>
                <a:lnTo>
                  <a:pt x="286" y="547"/>
                </a:lnTo>
                <a:lnTo>
                  <a:pt x="288" y="547"/>
                </a:lnTo>
                <a:lnTo>
                  <a:pt x="286" y="546"/>
                </a:lnTo>
                <a:lnTo>
                  <a:pt x="286" y="544"/>
                </a:lnTo>
                <a:lnTo>
                  <a:pt x="286" y="543"/>
                </a:lnTo>
                <a:lnTo>
                  <a:pt x="286" y="541"/>
                </a:lnTo>
                <a:lnTo>
                  <a:pt x="284" y="539"/>
                </a:lnTo>
                <a:lnTo>
                  <a:pt x="284" y="538"/>
                </a:lnTo>
                <a:lnTo>
                  <a:pt x="284" y="536"/>
                </a:lnTo>
                <a:lnTo>
                  <a:pt x="283" y="535"/>
                </a:lnTo>
                <a:lnTo>
                  <a:pt x="283" y="533"/>
                </a:lnTo>
                <a:lnTo>
                  <a:pt x="283" y="531"/>
                </a:lnTo>
                <a:lnTo>
                  <a:pt x="283" y="530"/>
                </a:lnTo>
                <a:lnTo>
                  <a:pt x="283" y="528"/>
                </a:lnTo>
                <a:lnTo>
                  <a:pt x="283" y="527"/>
                </a:lnTo>
                <a:lnTo>
                  <a:pt x="284" y="527"/>
                </a:lnTo>
                <a:lnTo>
                  <a:pt x="284" y="525"/>
                </a:lnTo>
                <a:lnTo>
                  <a:pt x="284" y="523"/>
                </a:lnTo>
                <a:lnTo>
                  <a:pt x="283" y="523"/>
                </a:lnTo>
                <a:lnTo>
                  <a:pt x="283" y="522"/>
                </a:lnTo>
                <a:lnTo>
                  <a:pt x="283" y="520"/>
                </a:lnTo>
                <a:lnTo>
                  <a:pt x="283" y="519"/>
                </a:lnTo>
                <a:lnTo>
                  <a:pt x="283" y="517"/>
                </a:lnTo>
                <a:lnTo>
                  <a:pt x="283" y="515"/>
                </a:lnTo>
                <a:lnTo>
                  <a:pt x="284" y="515"/>
                </a:lnTo>
                <a:lnTo>
                  <a:pt x="284" y="514"/>
                </a:lnTo>
                <a:lnTo>
                  <a:pt x="284" y="512"/>
                </a:lnTo>
                <a:lnTo>
                  <a:pt x="283" y="512"/>
                </a:lnTo>
                <a:lnTo>
                  <a:pt x="283" y="511"/>
                </a:lnTo>
                <a:lnTo>
                  <a:pt x="283" y="509"/>
                </a:lnTo>
                <a:lnTo>
                  <a:pt x="283" y="507"/>
                </a:lnTo>
                <a:lnTo>
                  <a:pt x="281" y="507"/>
                </a:lnTo>
                <a:lnTo>
                  <a:pt x="283" y="507"/>
                </a:lnTo>
                <a:lnTo>
                  <a:pt x="283" y="506"/>
                </a:lnTo>
                <a:lnTo>
                  <a:pt x="281" y="504"/>
                </a:lnTo>
                <a:lnTo>
                  <a:pt x="281" y="503"/>
                </a:lnTo>
                <a:lnTo>
                  <a:pt x="281" y="501"/>
                </a:lnTo>
                <a:lnTo>
                  <a:pt x="281" y="499"/>
                </a:lnTo>
                <a:lnTo>
                  <a:pt x="281" y="498"/>
                </a:lnTo>
                <a:lnTo>
                  <a:pt x="281" y="496"/>
                </a:lnTo>
                <a:lnTo>
                  <a:pt x="281" y="495"/>
                </a:lnTo>
                <a:lnTo>
                  <a:pt x="280" y="495"/>
                </a:lnTo>
                <a:lnTo>
                  <a:pt x="280" y="493"/>
                </a:lnTo>
                <a:lnTo>
                  <a:pt x="278" y="493"/>
                </a:lnTo>
                <a:lnTo>
                  <a:pt x="278" y="491"/>
                </a:lnTo>
                <a:lnTo>
                  <a:pt x="278" y="490"/>
                </a:lnTo>
                <a:lnTo>
                  <a:pt x="276" y="490"/>
                </a:lnTo>
                <a:lnTo>
                  <a:pt x="276" y="488"/>
                </a:lnTo>
                <a:lnTo>
                  <a:pt x="275" y="488"/>
                </a:lnTo>
                <a:lnTo>
                  <a:pt x="275" y="487"/>
                </a:lnTo>
                <a:lnTo>
                  <a:pt x="273" y="487"/>
                </a:lnTo>
                <a:lnTo>
                  <a:pt x="273" y="485"/>
                </a:lnTo>
                <a:lnTo>
                  <a:pt x="272" y="483"/>
                </a:lnTo>
                <a:lnTo>
                  <a:pt x="272" y="482"/>
                </a:lnTo>
                <a:lnTo>
                  <a:pt x="272" y="480"/>
                </a:lnTo>
                <a:lnTo>
                  <a:pt x="270" y="482"/>
                </a:lnTo>
                <a:lnTo>
                  <a:pt x="270" y="480"/>
                </a:lnTo>
                <a:lnTo>
                  <a:pt x="270" y="479"/>
                </a:lnTo>
                <a:lnTo>
                  <a:pt x="268" y="479"/>
                </a:lnTo>
                <a:lnTo>
                  <a:pt x="268" y="477"/>
                </a:lnTo>
                <a:lnTo>
                  <a:pt x="268" y="475"/>
                </a:lnTo>
                <a:lnTo>
                  <a:pt x="267" y="475"/>
                </a:lnTo>
                <a:lnTo>
                  <a:pt x="267" y="474"/>
                </a:lnTo>
                <a:lnTo>
                  <a:pt x="267" y="472"/>
                </a:lnTo>
                <a:lnTo>
                  <a:pt x="267" y="471"/>
                </a:lnTo>
                <a:lnTo>
                  <a:pt x="267" y="469"/>
                </a:lnTo>
                <a:lnTo>
                  <a:pt x="267" y="467"/>
                </a:lnTo>
                <a:lnTo>
                  <a:pt x="267" y="466"/>
                </a:lnTo>
                <a:lnTo>
                  <a:pt x="267" y="464"/>
                </a:lnTo>
                <a:lnTo>
                  <a:pt x="265" y="464"/>
                </a:lnTo>
                <a:lnTo>
                  <a:pt x="265" y="463"/>
                </a:lnTo>
                <a:lnTo>
                  <a:pt x="264" y="463"/>
                </a:lnTo>
                <a:lnTo>
                  <a:pt x="264" y="461"/>
                </a:lnTo>
                <a:lnTo>
                  <a:pt x="264" y="459"/>
                </a:lnTo>
                <a:lnTo>
                  <a:pt x="262" y="459"/>
                </a:lnTo>
                <a:lnTo>
                  <a:pt x="262" y="458"/>
                </a:lnTo>
                <a:lnTo>
                  <a:pt x="262" y="456"/>
                </a:lnTo>
                <a:lnTo>
                  <a:pt x="262" y="455"/>
                </a:lnTo>
                <a:lnTo>
                  <a:pt x="262" y="456"/>
                </a:lnTo>
                <a:lnTo>
                  <a:pt x="262" y="455"/>
                </a:lnTo>
                <a:lnTo>
                  <a:pt x="262" y="453"/>
                </a:lnTo>
                <a:lnTo>
                  <a:pt x="260" y="453"/>
                </a:lnTo>
                <a:lnTo>
                  <a:pt x="262" y="453"/>
                </a:lnTo>
                <a:lnTo>
                  <a:pt x="260" y="451"/>
                </a:lnTo>
                <a:lnTo>
                  <a:pt x="260" y="450"/>
                </a:lnTo>
                <a:lnTo>
                  <a:pt x="260" y="448"/>
                </a:lnTo>
                <a:lnTo>
                  <a:pt x="260" y="447"/>
                </a:lnTo>
                <a:lnTo>
                  <a:pt x="259" y="447"/>
                </a:lnTo>
                <a:lnTo>
                  <a:pt x="257" y="447"/>
                </a:lnTo>
                <a:lnTo>
                  <a:pt x="257" y="445"/>
                </a:lnTo>
                <a:lnTo>
                  <a:pt x="257" y="443"/>
                </a:lnTo>
                <a:lnTo>
                  <a:pt x="257" y="442"/>
                </a:lnTo>
                <a:lnTo>
                  <a:pt x="257" y="440"/>
                </a:lnTo>
                <a:lnTo>
                  <a:pt x="257" y="439"/>
                </a:lnTo>
                <a:lnTo>
                  <a:pt x="257" y="437"/>
                </a:lnTo>
                <a:lnTo>
                  <a:pt x="257" y="435"/>
                </a:lnTo>
                <a:lnTo>
                  <a:pt x="257" y="434"/>
                </a:lnTo>
                <a:lnTo>
                  <a:pt x="257" y="432"/>
                </a:lnTo>
                <a:lnTo>
                  <a:pt x="259" y="432"/>
                </a:lnTo>
                <a:lnTo>
                  <a:pt x="259" y="431"/>
                </a:lnTo>
                <a:lnTo>
                  <a:pt x="257" y="431"/>
                </a:lnTo>
                <a:lnTo>
                  <a:pt x="257" y="429"/>
                </a:lnTo>
                <a:lnTo>
                  <a:pt x="257" y="427"/>
                </a:lnTo>
                <a:lnTo>
                  <a:pt x="259" y="427"/>
                </a:lnTo>
                <a:lnTo>
                  <a:pt x="259" y="426"/>
                </a:lnTo>
                <a:lnTo>
                  <a:pt x="259" y="424"/>
                </a:lnTo>
                <a:lnTo>
                  <a:pt x="259" y="423"/>
                </a:lnTo>
                <a:lnTo>
                  <a:pt x="259" y="421"/>
                </a:lnTo>
                <a:lnTo>
                  <a:pt x="259" y="419"/>
                </a:lnTo>
                <a:lnTo>
                  <a:pt x="259" y="418"/>
                </a:lnTo>
                <a:lnTo>
                  <a:pt x="259" y="416"/>
                </a:lnTo>
                <a:lnTo>
                  <a:pt x="260" y="416"/>
                </a:lnTo>
                <a:lnTo>
                  <a:pt x="260" y="415"/>
                </a:lnTo>
                <a:lnTo>
                  <a:pt x="262" y="415"/>
                </a:lnTo>
                <a:lnTo>
                  <a:pt x="262" y="413"/>
                </a:lnTo>
                <a:lnTo>
                  <a:pt x="262" y="411"/>
                </a:lnTo>
                <a:lnTo>
                  <a:pt x="262" y="410"/>
                </a:lnTo>
                <a:lnTo>
                  <a:pt x="262" y="408"/>
                </a:lnTo>
                <a:lnTo>
                  <a:pt x="262" y="407"/>
                </a:lnTo>
                <a:lnTo>
                  <a:pt x="262" y="405"/>
                </a:lnTo>
                <a:lnTo>
                  <a:pt x="264" y="405"/>
                </a:lnTo>
                <a:lnTo>
                  <a:pt x="264" y="403"/>
                </a:lnTo>
                <a:lnTo>
                  <a:pt x="262" y="403"/>
                </a:lnTo>
                <a:lnTo>
                  <a:pt x="264" y="403"/>
                </a:lnTo>
                <a:lnTo>
                  <a:pt x="264" y="402"/>
                </a:lnTo>
                <a:lnTo>
                  <a:pt x="262" y="402"/>
                </a:lnTo>
                <a:lnTo>
                  <a:pt x="262" y="400"/>
                </a:lnTo>
                <a:lnTo>
                  <a:pt x="264" y="399"/>
                </a:lnTo>
                <a:lnTo>
                  <a:pt x="264" y="397"/>
                </a:lnTo>
                <a:lnTo>
                  <a:pt x="262" y="397"/>
                </a:lnTo>
                <a:lnTo>
                  <a:pt x="262" y="395"/>
                </a:lnTo>
                <a:lnTo>
                  <a:pt x="262" y="394"/>
                </a:lnTo>
                <a:lnTo>
                  <a:pt x="262" y="392"/>
                </a:lnTo>
                <a:lnTo>
                  <a:pt x="262" y="391"/>
                </a:lnTo>
                <a:lnTo>
                  <a:pt x="262" y="389"/>
                </a:lnTo>
                <a:lnTo>
                  <a:pt x="264" y="387"/>
                </a:lnTo>
                <a:lnTo>
                  <a:pt x="264" y="386"/>
                </a:lnTo>
                <a:lnTo>
                  <a:pt x="264" y="384"/>
                </a:lnTo>
                <a:lnTo>
                  <a:pt x="262" y="384"/>
                </a:lnTo>
                <a:lnTo>
                  <a:pt x="262" y="383"/>
                </a:lnTo>
                <a:lnTo>
                  <a:pt x="260" y="383"/>
                </a:lnTo>
                <a:lnTo>
                  <a:pt x="259" y="383"/>
                </a:lnTo>
                <a:lnTo>
                  <a:pt x="259" y="381"/>
                </a:lnTo>
                <a:lnTo>
                  <a:pt x="259" y="379"/>
                </a:lnTo>
                <a:lnTo>
                  <a:pt x="259" y="378"/>
                </a:lnTo>
                <a:lnTo>
                  <a:pt x="257" y="378"/>
                </a:lnTo>
                <a:lnTo>
                  <a:pt x="257" y="379"/>
                </a:lnTo>
                <a:lnTo>
                  <a:pt x="257" y="378"/>
                </a:lnTo>
                <a:lnTo>
                  <a:pt x="256" y="378"/>
                </a:lnTo>
                <a:lnTo>
                  <a:pt x="254" y="378"/>
                </a:lnTo>
                <a:lnTo>
                  <a:pt x="254" y="376"/>
                </a:lnTo>
                <a:lnTo>
                  <a:pt x="254" y="375"/>
                </a:lnTo>
                <a:lnTo>
                  <a:pt x="254" y="373"/>
                </a:lnTo>
                <a:lnTo>
                  <a:pt x="252" y="373"/>
                </a:lnTo>
                <a:lnTo>
                  <a:pt x="252" y="371"/>
                </a:lnTo>
                <a:lnTo>
                  <a:pt x="252" y="370"/>
                </a:lnTo>
                <a:lnTo>
                  <a:pt x="252" y="371"/>
                </a:lnTo>
                <a:lnTo>
                  <a:pt x="251" y="370"/>
                </a:lnTo>
                <a:lnTo>
                  <a:pt x="251" y="368"/>
                </a:lnTo>
                <a:lnTo>
                  <a:pt x="251" y="367"/>
                </a:lnTo>
                <a:lnTo>
                  <a:pt x="251" y="365"/>
                </a:lnTo>
                <a:lnTo>
                  <a:pt x="251" y="363"/>
                </a:lnTo>
                <a:lnTo>
                  <a:pt x="251" y="362"/>
                </a:lnTo>
                <a:lnTo>
                  <a:pt x="251" y="360"/>
                </a:lnTo>
                <a:lnTo>
                  <a:pt x="251" y="359"/>
                </a:lnTo>
                <a:lnTo>
                  <a:pt x="251" y="357"/>
                </a:lnTo>
                <a:lnTo>
                  <a:pt x="249" y="355"/>
                </a:lnTo>
                <a:lnTo>
                  <a:pt x="249" y="354"/>
                </a:lnTo>
                <a:lnTo>
                  <a:pt x="249" y="352"/>
                </a:lnTo>
                <a:lnTo>
                  <a:pt x="249" y="351"/>
                </a:lnTo>
                <a:lnTo>
                  <a:pt x="251" y="351"/>
                </a:lnTo>
                <a:lnTo>
                  <a:pt x="251" y="352"/>
                </a:lnTo>
                <a:lnTo>
                  <a:pt x="251" y="351"/>
                </a:lnTo>
                <a:lnTo>
                  <a:pt x="251" y="349"/>
                </a:lnTo>
                <a:lnTo>
                  <a:pt x="251" y="347"/>
                </a:lnTo>
                <a:lnTo>
                  <a:pt x="251" y="346"/>
                </a:lnTo>
                <a:lnTo>
                  <a:pt x="251" y="344"/>
                </a:lnTo>
                <a:lnTo>
                  <a:pt x="252" y="344"/>
                </a:lnTo>
                <a:lnTo>
                  <a:pt x="252" y="343"/>
                </a:lnTo>
                <a:lnTo>
                  <a:pt x="252" y="341"/>
                </a:lnTo>
                <a:lnTo>
                  <a:pt x="254" y="341"/>
                </a:lnTo>
                <a:lnTo>
                  <a:pt x="254" y="339"/>
                </a:lnTo>
                <a:lnTo>
                  <a:pt x="256" y="339"/>
                </a:lnTo>
                <a:lnTo>
                  <a:pt x="256" y="338"/>
                </a:lnTo>
                <a:lnTo>
                  <a:pt x="256" y="336"/>
                </a:lnTo>
                <a:lnTo>
                  <a:pt x="256" y="335"/>
                </a:lnTo>
                <a:lnTo>
                  <a:pt x="257" y="335"/>
                </a:lnTo>
                <a:lnTo>
                  <a:pt x="257" y="333"/>
                </a:lnTo>
                <a:lnTo>
                  <a:pt x="257" y="331"/>
                </a:lnTo>
                <a:lnTo>
                  <a:pt x="257" y="330"/>
                </a:lnTo>
                <a:lnTo>
                  <a:pt x="259" y="330"/>
                </a:lnTo>
                <a:lnTo>
                  <a:pt x="260" y="330"/>
                </a:lnTo>
                <a:lnTo>
                  <a:pt x="260" y="328"/>
                </a:lnTo>
                <a:lnTo>
                  <a:pt x="260" y="327"/>
                </a:lnTo>
                <a:lnTo>
                  <a:pt x="262" y="327"/>
                </a:lnTo>
                <a:lnTo>
                  <a:pt x="262" y="325"/>
                </a:lnTo>
                <a:lnTo>
                  <a:pt x="264" y="325"/>
                </a:lnTo>
                <a:lnTo>
                  <a:pt x="264" y="323"/>
                </a:lnTo>
                <a:lnTo>
                  <a:pt x="265" y="323"/>
                </a:lnTo>
                <a:lnTo>
                  <a:pt x="265" y="322"/>
                </a:lnTo>
                <a:lnTo>
                  <a:pt x="267" y="322"/>
                </a:lnTo>
                <a:lnTo>
                  <a:pt x="267" y="320"/>
                </a:lnTo>
                <a:lnTo>
                  <a:pt x="268" y="320"/>
                </a:lnTo>
                <a:lnTo>
                  <a:pt x="268" y="319"/>
                </a:lnTo>
                <a:lnTo>
                  <a:pt x="270" y="317"/>
                </a:lnTo>
                <a:lnTo>
                  <a:pt x="268" y="317"/>
                </a:lnTo>
                <a:lnTo>
                  <a:pt x="268" y="315"/>
                </a:lnTo>
                <a:lnTo>
                  <a:pt x="270" y="315"/>
                </a:lnTo>
                <a:lnTo>
                  <a:pt x="272" y="314"/>
                </a:lnTo>
                <a:lnTo>
                  <a:pt x="272" y="312"/>
                </a:lnTo>
                <a:lnTo>
                  <a:pt x="272" y="311"/>
                </a:lnTo>
                <a:lnTo>
                  <a:pt x="273" y="311"/>
                </a:lnTo>
                <a:lnTo>
                  <a:pt x="272" y="311"/>
                </a:lnTo>
                <a:lnTo>
                  <a:pt x="273" y="311"/>
                </a:lnTo>
                <a:lnTo>
                  <a:pt x="273" y="309"/>
                </a:lnTo>
                <a:lnTo>
                  <a:pt x="273" y="307"/>
                </a:lnTo>
                <a:lnTo>
                  <a:pt x="275" y="307"/>
                </a:lnTo>
                <a:lnTo>
                  <a:pt x="275" y="306"/>
                </a:lnTo>
                <a:lnTo>
                  <a:pt x="275" y="304"/>
                </a:lnTo>
                <a:lnTo>
                  <a:pt x="276" y="304"/>
                </a:lnTo>
                <a:lnTo>
                  <a:pt x="276" y="303"/>
                </a:lnTo>
                <a:lnTo>
                  <a:pt x="276" y="301"/>
                </a:lnTo>
                <a:lnTo>
                  <a:pt x="278" y="301"/>
                </a:lnTo>
                <a:lnTo>
                  <a:pt x="278" y="299"/>
                </a:lnTo>
                <a:lnTo>
                  <a:pt x="278" y="298"/>
                </a:lnTo>
                <a:lnTo>
                  <a:pt x="280" y="298"/>
                </a:lnTo>
                <a:lnTo>
                  <a:pt x="280" y="296"/>
                </a:lnTo>
                <a:lnTo>
                  <a:pt x="281" y="296"/>
                </a:lnTo>
                <a:lnTo>
                  <a:pt x="281" y="295"/>
                </a:lnTo>
                <a:lnTo>
                  <a:pt x="283" y="295"/>
                </a:lnTo>
                <a:lnTo>
                  <a:pt x="283" y="293"/>
                </a:lnTo>
                <a:lnTo>
                  <a:pt x="283" y="291"/>
                </a:lnTo>
                <a:lnTo>
                  <a:pt x="283" y="290"/>
                </a:lnTo>
                <a:lnTo>
                  <a:pt x="283" y="288"/>
                </a:lnTo>
                <a:lnTo>
                  <a:pt x="284" y="288"/>
                </a:lnTo>
                <a:lnTo>
                  <a:pt x="286" y="288"/>
                </a:lnTo>
                <a:lnTo>
                  <a:pt x="286" y="287"/>
                </a:lnTo>
                <a:lnTo>
                  <a:pt x="286" y="285"/>
                </a:lnTo>
                <a:lnTo>
                  <a:pt x="288" y="283"/>
                </a:lnTo>
                <a:lnTo>
                  <a:pt x="288" y="282"/>
                </a:lnTo>
                <a:lnTo>
                  <a:pt x="288" y="280"/>
                </a:lnTo>
                <a:lnTo>
                  <a:pt x="289" y="280"/>
                </a:lnTo>
                <a:lnTo>
                  <a:pt x="289" y="279"/>
                </a:lnTo>
                <a:lnTo>
                  <a:pt x="289" y="277"/>
                </a:lnTo>
                <a:lnTo>
                  <a:pt x="291" y="275"/>
                </a:lnTo>
                <a:lnTo>
                  <a:pt x="289" y="274"/>
                </a:lnTo>
                <a:lnTo>
                  <a:pt x="291" y="274"/>
                </a:lnTo>
                <a:lnTo>
                  <a:pt x="291" y="272"/>
                </a:lnTo>
                <a:lnTo>
                  <a:pt x="291" y="271"/>
                </a:lnTo>
                <a:lnTo>
                  <a:pt x="289" y="271"/>
                </a:lnTo>
                <a:lnTo>
                  <a:pt x="289" y="269"/>
                </a:lnTo>
                <a:lnTo>
                  <a:pt x="289" y="267"/>
                </a:lnTo>
                <a:lnTo>
                  <a:pt x="291" y="266"/>
                </a:lnTo>
                <a:lnTo>
                  <a:pt x="291" y="264"/>
                </a:lnTo>
                <a:lnTo>
                  <a:pt x="291" y="266"/>
                </a:lnTo>
                <a:lnTo>
                  <a:pt x="289" y="266"/>
                </a:lnTo>
                <a:lnTo>
                  <a:pt x="291" y="264"/>
                </a:lnTo>
                <a:lnTo>
                  <a:pt x="289" y="264"/>
                </a:lnTo>
                <a:lnTo>
                  <a:pt x="289" y="263"/>
                </a:lnTo>
                <a:lnTo>
                  <a:pt x="288" y="263"/>
                </a:lnTo>
                <a:lnTo>
                  <a:pt x="286" y="263"/>
                </a:lnTo>
                <a:lnTo>
                  <a:pt x="288" y="263"/>
                </a:lnTo>
                <a:lnTo>
                  <a:pt x="286" y="263"/>
                </a:lnTo>
                <a:lnTo>
                  <a:pt x="286" y="264"/>
                </a:lnTo>
                <a:lnTo>
                  <a:pt x="288" y="264"/>
                </a:lnTo>
                <a:lnTo>
                  <a:pt x="286" y="266"/>
                </a:lnTo>
                <a:lnTo>
                  <a:pt x="286" y="267"/>
                </a:lnTo>
                <a:lnTo>
                  <a:pt x="286" y="269"/>
                </a:lnTo>
                <a:lnTo>
                  <a:pt x="284" y="269"/>
                </a:lnTo>
                <a:lnTo>
                  <a:pt x="284" y="271"/>
                </a:lnTo>
                <a:lnTo>
                  <a:pt x="284" y="272"/>
                </a:lnTo>
                <a:lnTo>
                  <a:pt x="284" y="274"/>
                </a:lnTo>
                <a:lnTo>
                  <a:pt x="288" y="274"/>
                </a:lnTo>
                <a:lnTo>
                  <a:pt x="284" y="282"/>
                </a:lnTo>
                <a:lnTo>
                  <a:pt x="283" y="283"/>
                </a:lnTo>
                <a:lnTo>
                  <a:pt x="284" y="280"/>
                </a:lnTo>
                <a:lnTo>
                  <a:pt x="286" y="277"/>
                </a:lnTo>
                <a:lnTo>
                  <a:pt x="288" y="274"/>
                </a:lnTo>
                <a:lnTo>
                  <a:pt x="286" y="274"/>
                </a:lnTo>
                <a:lnTo>
                  <a:pt x="281" y="275"/>
                </a:lnTo>
                <a:lnTo>
                  <a:pt x="283" y="274"/>
                </a:lnTo>
                <a:lnTo>
                  <a:pt x="286" y="237"/>
                </a:lnTo>
                <a:lnTo>
                  <a:pt x="286" y="231"/>
                </a:lnTo>
                <a:lnTo>
                  <a:pt x="288" y="227"/>
                </a:lnTo>
                <a:lnTo>
                  <a:pt x="280" y="211"/>
                </a:lnTo>
                <a:lnTo>
                  <a:pt x="278" y="208"/>
                </a:lnTo>
                <a:lnTo>
                  <a:pt x="276" y="207"/>
                </a:lnTo>
                <a:lnTo>
                  <a:pt x="272" y="195"/>
                </a:lnTo>
                <a:lnTo>
                  <a:pt x="264" y="179"/>
                </a:lnTo>
                <a:lnTo>
                  <a:pt x="259" y="170"/>
                </a:lnTo>
                <a:lnTo>
                  <a:pt x="220" y="183"/>
                </a:lnTo>
                <a:lnTo>
                  <a:pt x="200" y="173"/>
                </a:lnTo>
                <a:lnTo>
                  <a:pt x="196" y="170"/>
                </a:lnTo>
                <a:lnTo>
                  <a:pt x="179" y="163"/>
                </a:lnTo>
                <a:lnTo>
                  <a:pt x="171" y="162"/>
                </a:lnTo>
                <a:lnTo>
                  <a:pt x="169" y="152"/>
                </a:lnTo>
                <a:lnTo>
                  <a:pt x="164" y="131"/>
                </a:lnTo>
                <a:lnTo>
                  <a:pt x="163" y="128"/>
                </a:lnTo>
                <a:lnTo>
                  <a:pt x="160" y="111"/>
                </a:lnTo>
                <a:lnTo>
                  <a:pt x="155" y="111"/>
                </a:lnTo>
                <a:lnTo>
                  <a:pt x="150" y="111"/>
                </a:lnTo>
                <a:lnTo>
                  <a:pt x="140" y="109"/>
                </a:lnTo>
                <a:lnTo>
                  <a:pt x="137" y="107"/>
                </a:lnTo>
                <a:lnTo>
                  <a:pt x="134" y="107"/>
                </a:lnTo>
                <a:lnTo>
                  <a:pt x="132" y="107"/>
                </a:lnTo>
                <a:lnTo>
                  <a:pt x="131" y="106"/>
                </a:lnTo>
                <a:lnTo>
                  <a:pt x="126" y="104"/>
                </a:lnTo>
                <a:lnTo>
                  <a:pt x="118" y="99"/>
                </a:lnTo>
                <a:lnTo>
                  <a:pt x="115" y="98"/>
                </a:lnTo>
                <a:lnTo>
                  <a:pt x="112" y="96"/>
                </a:lnTo>
                <a:lnTo>
                  <a:pt x="110" y="93"/>
                </a:lnTo>
                <a:lnTo>
                  <a:pt x="107" y="90"/>
                </a:lnTo>
                <a:lnTo>
                  <a:pt x="104" y="87"/>
                </a:lnTo>
                <a:lnTo>
                  <a:pt x="100" y="83"/>
                </a:lnTo>
                <a:lnTo>
                  <a:pt x="99" y="80"/>
                </a:lnTo>
                <a:lnTo>
                  <a:pt x="91" y="72"/>
                </a:lnTo>
                <a:lnTo>
                  <a:pt x="86" y="66"/>
                </a:lnTo>
                <a:lnTo>
                  <a:pt x="84" y="64"/>
                </a:lnTo>
                <a:lnTo>
                  <a:pt x="81" y="61"/>
                </a:lnTo>
                <a:lnTo>
                  <a:pt x="78" y="58"/>
                </a:lnTo>
                <a:lnTo>
                  <a:pt x="73" y="50"/>
                </a:lnTo>
                <a:lnTo>
                  <a:pt x="72" y="48"/>
                </a:lnTo>
                <a:lnTo>
                  <a:pt x="59" y="45"/>
                </a:lnTo>
                <a:lnTo>
                  <a:pt x="56" y="45"/>
                </a:lnTo>
                <a:lnTo>
                  <a:pt x="52" y="43"/>
                </a:lnTo>
                <a:lnTo>
                  <a:pt x="48" y="42"/>
                </a:lnTo>
                <a:lnTo>
                  <a:pt x="17" y="35"/>
                </a:lnTo>
                <a:lnTo>
                  <a:pt x="11" y="34"/>
                </a:lnTo>
                <a:lnTo>
                  <a:pt x="6" y="32"/>
                </a:lnTo>
                <a:lnTo>
                  <a:pt x="0" y="32"/>
                </a:lnTo>
                <a:lnTo>
                  <a:pt x="4" y="21"/>
                </a:lnTo>
                <a:lnTo>
                  <a:pt x="6" y="15"/>
                </a:lnTo>
                <a:lnTo>
                  <a:pt x="9" y="11"/>
                </a:lnTo>
                <a:lnTo>
                  <a:pt x="11" y="11"/>
                </a:lnTo>
                <a:lnTo>
                  <a:pt x="16" y="10"/>
                </a:lnTo>
                <a:lnTo>
                  <a:pt x="22" y="8"/>
                </a:lnTo>
                <a:lnTo>
                  <a:pt x="28" y="5"/>
                </a:lnTo>
                <a:lnTo>
                  <a:pt x="30" y="0"/>
                </a:lnTo>
                <a:lnTo>
                  <a:pt x="851" y="0"/>
                </a:lnTo>
                <a:close/>
                <a:moveTo>
                  <a:pt x="147" y="861"/>
                </a:moveTo>
                <a:lnTo>
                  <a:pt x="148" y="861"/>
                </a:lnTo>
                <a:lnTo>
                  <a:pt x="148" y="863"/>
                </a:lnTo>
                <a:lnTo>
                  <a:pt x="148" y="861"/>
                </a:lnTo>
                <a:lnTo>
                  <a:pt x="148" y="863"/>
                </a:lnTo>
                <a:lnTo>
                  <a:pt x="148" y="864"/>
                </a:lnTo>
                <a:lnTo>
                  <a:pt x="148" y="863"/>
                </a:lnTo>
                <a:lnTo>
                  <a:pt x="147" y="863"/>
                </a:lnTo>
                <a:lnTo>
                  <a:pt x="148" y="863"/>
                </a:lnTo>
                <a:lnTo>
                  <a:pt x="147" y="863"/>
                </a:lnTo>
                <a:lnTo>
                  <a:pt x="147" y="861"/>
                </a:lnTo>
                <a:close/>
                <a:moveTo>
                  <a:pt x="131" y="859"/>
                </a:moveTo>
                <a:lnTo>
                  <a:pt x="132" y="859"/>
                </a:lnTo>
                <a:lnTo>
                  <a:pt x="132" y="861"/>
                </a:lnTo>
                <a:lnTo>
                  <a:pt x="131" y="859"/>
                </a:lnTo>
                <a:close/>
                <a:moveTo>
                  <a:pt x="188" y="843"/>
                </a:moveTo>
                <a:lnTo>
                  <a:pt x="188" y="845"/>
                </a:lnTo>
                <a:lnTo>
                  <a:pt x="188" y="847"/>
                </a:lnTo>
                <a:lnTo>
                  <a:pt x="187" y="848"/>
                </a:lnTo>
                <a:lnTo>
                  <a:pt x="187" y="850"/>
                </a:lnTo>
                <a:lnTo>
                  <a:pt x="185" y="850"/>
                </a:lnTo>
                <a:lnTo>
                  <a:pt x="185" y="851"/>
                </a:lnTo>
                <a:lnTo>
                  <a:pt x="184" y="853"/>
                </a:lnTo>
                <a:lnTo>
                  <a:pt x="182" y="853"/>
                </a:lnTo>
                <a:lnTo>
                  <a:pt x="182" y="851"/>
                </a:lnTo>
                <a:lnTo>
                  <a:pt x="182" y="850"/>
                </a:lnTo>
                <a:lnTo>
                  <a:pt x="182" y="848"/>
                </a:lnTo>
                <a:lnTo>
                  <a:pt x="184" y="848"/>
                </a:lnTo>
                <a:lnTo>
                  <a:pt x="184" y="847"/>
                </a:lnTo>
                <a:lnTo>
                  <a:pt x="185" y="847"/>
                </a:lnTo>
                <a:lnTo>
                  <a:pt x="185" y="845"/>
                </a:lnTo>
                <a:lnTo>
                  <a:pt x="185" y="847"/>
                </a:lnTo>
                <a:lnTo>
                  <a:pt x="185" y="845"/>
                </a:lnTo>
                <a:lnTo>
                  <a:pt x="187" y="845"/>
                </a:lnTo>
                <a:lnTo>
                  <a:pt x="187" y="843"/>
                </a:lnTo>
                <a:lnTo>
                  <a:pt x="187" y="845"/>
                </a:lnTo>
                <a:lnTo>
                  <a:pt x="187" y="843"/>
                </a:lnTo>
                <a:lnTo>
                  <a:pt x="187" y="845"/>
                </a:lnTo>
                <a:lnTo>
                  <a:pt x="187" y="843"/>
                </a:lnTo>
                <a:lnTo>
                  <a:pt x="188" y="843"/>
                </a:lnTo>
                <a:close/>
                <a:moveTo>
                  <a:pt x="227" y="813"/>
                </a:moveTo>
                <a:lnTo>
                  <a:pt x="228" y="813"/>
                </a:lnTo>
                <a:lnTo>
                  <a:pt x="228" y="815"/>
                </a:lnTo>
                <a:lnTo>
                  <a:pt x="228" y="816"/>
                </a:lnTo>
                <a:lnTo>
                  <a:pt x="227" y="818"/>
                </a:lnTo>
                <a:lnTo>
                  <a:pt x="227" y="819"/>
                </a:lnTo>
                <a:lnTo>
                  <a:pt x="225" y="819"/>
                </a:lnTo>
                <a:lnTo>
                  <a:pt x="225" y="821"/>
                </a:lnTo>
                <a:lnTo>
                  <a:pt x="225" y="823"/>
                </a:lnTo>
                <a:lnTo>
                  <a:pt x="224" y="823"/>
                </a:lnTo>
                <a:lnTo>
                  <a:pt x="224" y="824"/>
                </a:lnTo>
                <a:lnTo>
                  <a:pt x="224" y="826"/>
                </a:lnTo>
                <a:lnTo>
                  <a:pt x="225" y="826"/>
                </a:lnTo>
                <a:lnTo>
                  <a:pt x="227" y="826"/>
                </a:lnTo>
                <a:lnTo>
                  <a:pt x="227" y="824"/>
                </a:lnTo>
                <a:lnTo>
                  <a:pt x="227" y="823"/>
                </a:lnTo>
                <a:lnTo>
                  <a:pt x="228" y="823"/>
                </a:lnTo>
                <a:lnTo>
                  <a:pt x="228" y="821"/>
                </a:lnTo>
                <a:lnTo>
                  <a:pt x="230" y="821"/>
                </a:lnTo>
                <a:lnTo>
                  <a:pt x="230" y="819"/>
                </a:lnTo>
                <a:lnTo>
                  <a:pt x="232" y="818"/>
                </a:lnTo>
                <a:lnTo>
                  <a:pt x="232" y="819"/>
                </a:lnTo>
                <a:lnTo>
                  <a:pt x="232" y="821"/>
                </a:lnTo>
                <a:lnTo>
                  <a:pt x="232" y="823"/>
                </a:lnTo>
                <a:lnTo>
                  <a:pt x="232" y="824"/>
                </a:lnTo>
                <a:lnTo>
                  <a:pt x="230" y="824"/>
                </a:lnTo>
                <a:lnTo>
                  <a:pt x="230" y="826"/>
                </a:lnTo>
                <a:lnTo>
                  <a:pt x="230" y="827"/>
                </a:lnTo>
                <a:lnTo>
                  <a:pt x="228" y="829"/>
                </a:lnTo>
                <a:lnTo>
                  <a:pt x="228" y="831"/>
                </a:lnTo>
                <a:lnTo>
                  <a:pt x="228" y="832"/>
                </a:lnTo>
                <a:lnTo>
                  <a:pt x="228" y="834"/>
                </a:lnTo>
                <a:lnTo>
                  <a:pt x="230" y="834"/>
                </a:lnTo>
                <a:lnTo>
                  <a:pt x="230" y="835"/>
                </a:lnTo>
                <a:lnTo>
                  <a:pt x="230" y="837"/>
                </a:lnTo>
                <a:lnTo>
                  <a:pt x="230" y="839"/>
                </a:lnTo>
                <a:lnTo>
                  <a:pt x="228" y="839"/>
                </a:lnTo>
                <a:lnTo>
                  <a:pt x="228" y="840"/>
                </a:lnTo>
                <a:lnTo>
                  <a:pt x="228" y="842"/>
                </a:lnTo>
                <a:lnTo>
                  <a:pt x="227" y="842"/>
                </a:lnTo>
                <a:lnTo>
                  <a:pt x="227" y="843"/>
                </a:lnTo>
                <a:lnTo>
                  <a:pt x="227" y="845"/>
                </a:lnTo>
                <a:lnTo>
                  <a:pt x="225" y="845"/>
                </a:lnTo>
                <a:lnTo>
                  <a:pt x="225" y="847"/>
                </a:lnTo>
                <a:lnTo>
                  <a:pt x="224" y="848"/>
                </a:lnTo>
                <a:lnTo>
                  <a:pt x="224" y="850"/>
                </a:lnTo>
                <a:lnTo>
                  <a:pt x="224" y="851"/>
                </a:lnTo>
                <a:lnTo>
                  <a:pt x="222" y="851"/>
                </a:lnTo>
                <a:lnTo>
                  <a:pt x="220" y="851"/>
                </a:lnTo>
                <a:lnTo>
                  <a:pt x="219" y="851"/>
                </a:lnTo>
                <a:lnTo>
                  <a:pt x="219" y="853"/>
                </a:lnTo>
                <a:lnTo>
                  <a:pt x="217" y="853"/>
                </a:lnTo>
                <a:lnTo>
                  <a:pt x="216" y="855"/>
                </a:lnTo>
                <a:lnTo>
                  <a:pt x="214" y="855"/>
                </a:lnTo>
                <a:lnTo>
                  <a:pt x="212" y="855"/>
                </a:lnTo>
                <a:lnTo>
                  <a:pt x="211" y="855"/>
                </a:lnTo>
                <a:lnTo>
                  <a:pt x="211" y="856"/>
                </a:lnTo>
                <a:lnTo>
                  <a:pt x="209" y="856"/>
                </a:lnTo>
                <a:lnTo>
                  <a:pt x="208" y="856"/>
                </a:lnTo>
                <a:lnTo>
                  <a:pt x="206" y="856"/>
                </a:lnTo>
                <a:lnTo>
                  <a:pt x="206" y="858"/>
                </a:lnTo>
                <a:lnTo>
                  <a:pt x="204" y="858"/>
                </a:lnTo>
                <a:lnTo>
                  <a:pt x="203" y="858"/>
                </a:lnTo>
                <a:lnTo>
                  <a:pt x="201" y="858"/>
                </a:lnTo>
                <a:lnTo>
                  <a:pt x="200" y="858"/>
                </a:lnTo>
                <a:lnTo>
                  <a:pt x="200" y="859"/>
                </a:lnTo>
                <a:lnTo>
                  <a:pt x="198" y="859"/>
                </a:lnTo>
                <a:lnTo>
                  <a:pt x="196" y="859"/>
                </a:lnTo>
                <a:lnTo>
                  <a:pt x="195" y="859"/>
                </a:lnTo>
                <a:lnTo>
                  <a:pt x="193" y="859"/>
                </a:lnTo>
                <a:lnTo>
                  <a:pt x="193" y="858"/>
                </a:lnTo>
                <a:lnTo>
                  <a:pt x="193" y="859"/>
                </a:lnTo>
                <a:lnTo>
                  <a:pt x="193" y="858"/>
                </a:lnTo>
                <a:lnTo>
                  <a:pt x="193" y="859"/>
                </a:lnTo>
                <a:lnTo>
                  <a:pt x="193" y="858"/>
                </a:lnTo>
                <a:lnTo>
                  <a:pt x="192" y="858"/>
                </a:lnTo>
                <a:lnTo>
                  <a:pt x="190" y="859"/>
                </a:lnTo>
                <a:lnTo>
                  <a:pt x="188" y="859"/>
                </a:lnTo>
                <a:lnTo>
                  <a:pt x="188" y="861"/>
                </a:lnTo>
                <a:lnTo>
                  <a:pt x="187" y="861"/>
                </a:lnTo>
                <a:lnTo>
                  <a:pt x="187" y="863"/>
                </a:lnTo>
                <a:lnTo>
                  <a:pt x="187" y="861"/>
                </a:lnTo>
                <a:lnTo>
                  <a:pt x="185" y="861"/>
                </a:lnTo>
                <a:lnTo>
                  <a:pt x="185" y="863"/>
                </a:lnTo>
                <a:lnTo>
                  <a:pt x="184" y="863"/>
                </a:lnTo>
                <a:lnTo>
                  <a:pt x="184" y="864"/>
                </a:lnTo>
                <a:lnTo>
                  <a:pt x="182" y="864"/>
                </a:lnTo>
                <a:lnTo>
                  <a:pt x="182" y="863"/>
                </a:lnTo>
                <a:lnTo>
                  <a:pt x="182" y="861"/>
                </a:lnTo>
                <a:lnTo>
                  <a:pt x="182" y="859"/>
                </a:lnTo>
                <a:lnTo>
                  <a:pt x="182" y="858"/>
                </a:lnTo>
                <a:lnTo>
                  <a:pt x="184" y="858"/>
                </a:lnTo>
                <a:lnTo>
                  <a:pt x="184" y="856"/>
                </a:lnTo>
                <a:lnTo>
                  <a:pt x="185" y="855"/>
                </a:lnTo>
                <a:lnTo>
                  <a:pt x="185" y="853"/>
                </a:lnTo>
                <a:lnTo>
                  <a:pt x="185" y="851"/>
                </a:lnTo>
                <a:lnTo>
                  <a:pt x="187" y="851"/>
                </a:lnTo>
                <a:lnTo>
                  <a:pt x="187" y="850"/>
                </a:lnTo>
                <a:lnTo>
                  <a:pt x="188" y="850"/>
                </a:lnTo>
                <a:lnTo>
                  <a:pt x="188" y="848"/>
                </a:lnTo>
                <a:lnTo>
                  <a:pt x="190" y="848"/>
                </a:lnTo>
                <a:lnTo>
                  <a:pt x="190" y="847"/>
                </a:lnTo>
                <a:lnTo>
                  <a:pt x="192" y="847"/>
                </a:lnTo>
                <a:lnTo>
                  <a:pt x="192" y="845"/>
                </a:lnTo>
                <a:lnTo>
                  <a:pt x="193" y="845"/>
                </a:lnTo>
                <a:lnTo>
                  <a:pt x="193" y="843"/>
                </a:lnTo>
                <a:lnTo>
                  <a:pt x="193" y="842"/>
                </a:lnTo>
                <a:lnTo>
                  <a:pt x="195" y="842"/>
                </a:lnTo>
                <a:lnTo>
                  <a:pt x="195" y="840"/>
                </a:lnTo>
                <a:lnTo>
                  <a:pt x="196" y="840"/>
                </a:lnTo>
                <a:lnTo>
                  <a:pt x="196" y="839"/>
                </a:lnTo>
                <a:lnTo>
                  <a:pt x="198" y="839"/>
                </a:lnTo>
                <a:lnTo>
                  <a:pt x="198" y="840"/>
                </a:lnTo>
                <a:lnTo>
                  <a:pt x="198" y="839"/>
                </a:lnTo>
                <a:lnTo>
                  <a:pt x="200" y="839"/>
                </a:lnTo>
                <a:lnTo>
                  <a:pt x="200" y="837"/>
                </a:lnTo>
                <a:lnTo>
                  <a:pt x="201" y="837"/>
                </a:lnTo>
                <a:lnTo>
                  <a:pt x="201" y="839"/>
                </a:lnTo>
                <a:lnTo>
                  <a:pt x="201" y="837"/>
                </a:lnTo>
                <a:lnTo>
                  <a:pt x="203" y="837"/>
                </a:lnTo>
                <a:lnTo>
                  <a:pt x="204" y="837"/>
                </a:lnTo>
                <a:lnTo>
                  <a:pt x="206" y="837"/>
                </a:lnTo>
                <a:lnTo>
                  <a:pt x="206" y="835"/>
                </a:lnTo>
                <a:lnTo>
                  <a:pt x="208" y="835"/>
                </a:lnTo>
                <a:lnTo>
                  <a:pt x="208" y="834"/>
                </a:lnTo>
                <a:lnTo>
                  <a:pt x="209" y="834"/>
                </a:lnTo>
                <a:lnTo>
                  <a:pt x="208" y="834"/>
                </a:lnTo>
                <a:lnTo>
                  <a:pt x="209" y="834"/>
                </a:lnTo>
                <a:lnTo>
                  <a:pt x="211" y="834"/>
                </a:lnTo>
                <a:lnTo>
                  <a:pt x="211" y="832"/>
                </a:lnTo>
                <a:lnTo>
                  <a:pt x="211" y="831"/>
                </a:lnTo>
                <a:lnTo>
                  <a:pt x="212" y="831"/>
                </a:lnTo>
                <a:lnTo>
                  <a:pt x="214" y="831"/>
                </a:lnTo>
                <a:lnTo>
                  <a:pt x="214" y="829"/>
                </a:lnTo>
                <a:lnTo>
                  <a:pt x="214" y="831"/>
                </a:lnTo>
                <a:lnTo>
                  <a:pt x="214" y="829"/>
                </a:lnTo>
                <a:lnTo>
                  <a:pt x="216" y="829"/>
                </a:lnTo>
                <a:lnTo>
                  <a:pt x="216" y="827"/>
                </a:lnTo>
                <a:lnTo>
                  <a:pt x="217" y="826"/>
                </a:lnTo>
                <a:lnTo>
                  <a:pt x="217" y="824"/>
                </a:lnTo>
                <a:lnTo>
                  <a:pt x="219" y="824"/>
                </a:lnTo>
                <a:lnTo>
                  <a:pt x="219" y="823"/>
                </a:lnTo>
                <a:lnTo>
                  <a:pt x="219" y="821"/>
                </a:lnTo>
                <a:lnTo>
                  <a:pt x="220" y="821"/>
                </a:lnTo>
                <a:lnTo>
                  <a:pt x="220" y="819"/>
                </a:lnTo>
                <a:lnTo>
                  <a:pt x="220" y="818"/>
                </a:lnTo>
                <a:lnTo>
                  <a:pt x="222" y="818"/>
                </a:lnTo>
                <a:lnTo>
                  <a:pt x="222" y="816"/>
                </a:lnTo>
                <a:lnTo>
                  <a:pt x="224" y="816"/>
                </a:lnTo>
                <a:lnTo>
                  <a:pt x="224" y="815"/>
                </a:lnTo>
                <a:lnTo>
                  <a:pt x="224" y="816"/>
                </a:lnTo>
                <a:lnTo>
                  <a:pt x="224" y="815"/>
                </a:lnTo>
                <a:lnTo>
                  <a:pt x="225" y="815"/>
                </a:lnTo>
                <a:lnTo>
                  <a:pt x="225" y="813"/>
                </a:lnTo>
                <a:lnTo>
                  <a:pt x="225" y="815"/>
                </a:lnTo>
                <a:lnTo>
                  <a:pt x="227" y="815"/>
                </a:lnTo>
                <a:lnTo>
                  <a:pt x="227" y="813"/>
                </a:lnTo>
                <a:lnTo>
                  <a:pt x="227" y="815"/>
                </a:lnTo>
                <a:lnTo>
                  <a:pt x="227" y="813"/>
                </a:lnTo>
                <a:close/>
                <a:moveTo>
                  <a:pt x="233" y="695"/>
                </a:moveTo>
                <a:lnTo>
                  <a:pt x="236" y="704"/>
                </a:lnTo>
                <a:lnTo>
                  <a:pt x="236" y="703"/>
                </a:lnTo>
                <a:lnTo>
                  <a:pt x="238" y="704"/>
                </a:lnTo>
                <a:lnTo>
                  <a:pt x="238" y="706"/>
                </a:lnTo>
                <a:lnTo>
                  <a:pt x="236" y="706"/>
                </a:lnTo>
                <a:lnTo>
                  <a:pt x="236" y="707"/>
                </a:lnTo>
                <a:lnTo>
                  <a:pt x="236" y="709"/>
                </a:lnTo>
                <a:lnTo>
                  <a:pt x="238" y="709"/>
                </a:lnTo>
                <a:lnTo>
                  <a:pt x="238" y="711"/>
                </a:lnTo>
                <a:lnTo>
                  <a:pt x="238" y="712"/>
                </a:lnTo>
                <a:lnTo>
                  <a:pt x="240" y="712"/>
                </a:lnTo>
                <a:lnTo>
                  <a:pt x="240" y="714"/>
                </a:lnTo>
                <a:lnTo>
                  <a:pt x="240" y="715"/>
                </a:lnTo>
                <a:lnTo>
                  <a:pt x="240" y="717"/>
                </a:lnTo>
                <a:lnTo>
                  <a:pt x="241" y="719"/>
                </a:lnTo>
                <a:lnTo>
                  <a:pt x="241" y="720"/>
                </a:lnTo>
                <a:lnTo>
                  <a:pt x="243" y="720"/>
                </a:lnTo>
                <a:lnTo>
                  <a:pt x="243" y="722"/>
                </a:lnTo>
                <a:lnTo>
                  <a:pt x="243" y="723"/>
                </a:lnTo>
                <a:lnTo>
                  <a:pt x="244" y="723"/>
                </a:lnTo>
                <a:lnTo>
                  <a:pt x="244" y="725"/>
                </a:lnTo>
                <a:lnTo>
                  <a:pt x="244" y="727"/>
                </a:lnTo>
                <a:lnTo>
                  <a:pt x="244" y="728"/>
                </a:lnTo>
                <a:lnTo>
                  <a:pt x="243" y="728"/>
                </a:lnTo>
                <a:lnTo>
                  <a:pt x="244" y="728"/>
                </a:lnTo>
                <a:lnTo>
                  <a:pt x="244" y="730"/>
                </a:lnTo>
                <a:lnTo>
                  <a:pt x="244" y="731"/>
                </a:lnTo>
                <a:lnTo>
                  <a:pt x="243" y="731"/>
                </a:lnTo>
                <a:lnTo>
                  <a:pt x="244" y="733"/>
                </a:lnTo>
                <a:lnTo>
                  <a:pt x="244" y="735"/>
                </a:lnTo>
                <a:lnTo>
                  <a:pt x="244" y="736"/>
                </a:lnTo>
                <a:lnTo>
                  <a:pt x="246" y="738"/>
                </a:lnTo>
                <a:lnTo>
                  <a:pt x="244" y="739"/>
                </a:lnTo>
                <a:lnTo>
                  <a:pt x="244" y="741"/>
                </a:lnTo>
                <a:lnTo>
                  <a:pt x="243" y="741"/>
                </a:lnTo>
                <a:lnTo>
                  <a:pt x="243" y="743"/>
                </a:lnTo>
                <a:lnTo>
                  <a:pt x="243" y="744"/>
                </a:lnTo>
                <a:lnTo>
                  <a:pt x="241" y="744"/>
                </a:lnTo>
                <a:lnTo>
                  <a:pt x="241" y="746"/>
                </a:lnTo>
                <a:lnTo>
                  <a:pt x="241" y="747"/>
                </a:lnTo>
                <a:lnTo>
                  <a:pt x="240" y="747"/>
                </a:lnTo>
                <a:lnTo>
                  <a:pt x="240" y="749"/>
                </a:lnTo>
                <a:lnTo>
                  <a:pt x="238" y="749"/>
                </a:lnTo>
                <a:lnTo>
                  <a:pt x="238" y="751"/>
                </a:lnTo>
                <a:lnTo>
                  <a:pt x="238" y="752"/>
                </a:lnTo>
                <a:lnTo>
                  <a:pt x="236" y="752"/>
                </a:lnTo>
                <a:lnTo>
                  <a:pt x="238" y="752"/>
                </a:lnTo>
                <a:lnTo>
                  <a:pt x="236" y="752"/>
                </a:lnTo>
                <a:lnTo>
                  <a:pt x="236" y="754"/>
                </a:lnTo>
                <a:lnTo>
                  <a:pt x="236" y="755"/>
                </a:lnTo>
                <a:lnTo>
                  <a:pt x="235" y="755"/>
                </a:lnTo>
                <a:lnTo>
                  <a:pt x="235" y="757"/>
                </a:lnTo>
                <a:lnTo>
                  <a:pt x="235" y="759"/>
                </a:lnTo>
                <a:lnTo>
                  <a:pt x="235" y="760"/>
                </a:lnTo>
                <a:lnTo>
                  <a:pt x="233" y="760"/>
                </a:lnTo>
                <a:lnTo>
                  <a:pt x="233" y="762"/>
                </a:lnTo>
                <a:lnTo>
                  <a:pt x="232" y="762"/>
                </a:lnTo>
                <a:lnTo>
                  <a:pt x="232" y="763"/>
                </a:lnTo>
                <a:lnTo>
                  <a:pt x="232" y="765"/>
                </a:lnTo>
                <a:lnTo>
                  <a:pt x="230" y="765"/>
                </a:lnTo>
                <a:lnTo>
                  <a:pt x="230" y="767"/>
                </a:lnTo>
                <a:lnTo>
                  <a:pt x="228" y="767"/>
                </a:lnTo>
                <a:lnTo>
                  <a:pt x="228" y="768"/>
                </a:lnTo>
                <a:lnTo>
                  <a:pt x="227" y="768"/>
                </a:lnTo>
                <a:lnTo>
                  <a:pt x="227" y="770"/>
                </a:lnTo>
                <a:lnTo>
                  <a:pt x="225" y="770"/>
                </a:lnTo>
                <a:lnTo>
                  <a:pt x="225" y="771"/>
                </a:lnTo>
                <a:lnTo>
                  <a:pt x="225" y="773"/>
                </a:lnTo>
                <a:lnTo>
                  <a:pt x="224" y="773"/>
                </a:lnTo>
                <a:lnTo>
                  <a:pt x="224" y="775"/>
                </a:lnTo>
                <a:lnTo>
                  <a:pt x="222" y="775"/>
                </a:lnTo>
                <a:lnTo>
                  <a:pt x="222" y="776"/>
                </a:lnTo>
                <a:lnTo>
                  <a:pt x="222" y="778"/>
                </a:lnTo>
                <a:lnTo>
                  <a:pt x="220" y="778"/>
                </a:lnTo>
                <a:lnTo>
                  <a:pt x="220" y="779"/>
                </a:lnTo>
                <a:lnTo>
                  <a:pt x="220" y="781"/>
                </a:lnTo>
                <a:lnTo>
                  <a:pt x="220" y="783"/>
                </a:lnTo>
                <a:lnTo>
                  <a:pt x="219" y="783"/>
                </a:lnTo>
                <a:lnTo>
                  <a:pt x="219" y="784"/>
                </a:lnTo>
                <a:lnTo>
                  <a:pt x="217" y="784"/>
                </a:lnTo>
                <a:lnTo>
                  <a:pt x="217" y="786"/>
                </a:lnTo>
                <a:lnTo>
                  <a:pt x="217" y="787"/>
                </a:lnTo>
                <a:lnTo>
                  <a:pt x="216" y="787"/>
                </a:lnTo>
                <a:lnTo>
                  <a:pt x="216" y="789"/>
                </a:lnTo>
                <a:lnTo>
                  <a:pt x="216" y="791"/>
                </a:lnTo>
                <a:lnTo>
                  <a:pt x="214" y="789"/>
                </a:lnTo>
                <a:lnTo>
                  <a:pt x="214" y="791"/>
                </a:lnTo>
                <a:lnTo>
                  <a:pt x="214" y="789"/>
                </a:lnTo>
                <a:lnTo>
                  <a:pt x="214" y="791"/>
                </a:lnTo>
                <a:lnTo>
                  <a:pt x="214" y="789"/>
                </a:lnTo>
                <a:lnTo>
                  <a:pt x="214" y="791"/>
                </a:lnTo>
                <a:lnTo>
                  <a:pt x="214" y="789"/>
                </a:lnTo>
                <a:lnTo>
                  <a:pt x="212" y="789"/>
                </a:lnTo>
                <a:lnTo>
                  <a:pt x="212" y="791"/>
                </a:lnTo>
                <a:lnTo>
                  <a:pt x="211" y="789"/>
                </a:lnTo>
                <a:lnTo>
                  <a:pt x="212" y="791"/>
                </a:lnTo>
                <a:lnTo>
                  <a:pt x="212" y="792"/>
                </a:lnTo>
                <a:lnTo>
                  <a:pt x="212" y="794"/>
                </a:lnTo>
                <a:lnTo>
                  <a:pt x="212" y="795"/>
                </a:lnTo>
                <a:lnTo>
                  <a:pt x="211" y="795"/>
                </a:lnTo>
                <a:lnTo>
                  <a:pt x="212" y="797"/>
                </a:lnTo>
                <a:lnTo>
                  <a:pt x="211" y="797"/>
                </a:lnTo>
                <a:lnTo>
                  <a:pt x="211" y="799"/>
                </a:lnTo>
                <a:lnTo>
                  <a:pt x="209" y="797"/>
                </a:lnTo>
                <a:lnTo>
                  <a:pt x="209" y="799"/>
                </a:lnTo>
                <a:lnTo>
                  <a:pt x="209" y="797"/>
                </a:lnTo>
                <a:lnTo>
                  <a:pt x="209" y="799"/>
                </a:lnTo>
                <a:lnTo>
                  <a:pt x="209" y="800"/>
                </a:lnTo>
                <a:lnTo>
                  <a:pt x="208" y="800"/>
                </a:lnTo>
                <a:lnTo>
                  <a:pt x="208" y="802"/>
                </a:lnTo>
                <a:lnTo>
                  <a:pt x="206" y="802"/>
                </a:lnTo>
                <a:lnTo>
                  <a:pt x="206" y="803"/>
                </a:lnTo>
                <a:lnTo>
                  <a:pt x="204" y="803"/>
                </a:lnTo>
                <a:lnTo>
                  <a:pt x="204" y="805"/>
                </a:lnTo>
                <a:lnTo>
                  <a:pt x="204" y="803"/>
                </a:lnTo>
                <a:lnTo>
                  <a:pt x="203" y="803"/>
                </a:lnTo>
                <a:lnTo>
                  <a:pt x="203" y="802"/>
                </a:lnTo>
                <a:lnTo>
                  <a:pt x="204" y="802"/>
                </a:lnTo>
                <a:lnTo>
                  <a:pt x="204" y="800"/>
                </a:lnTo>
                <a:lnTo>
                  <a:pt x="203" y="799"/>
                </a:lnTo>
                <a:lnTo>
                  <a:pt x="203" y="800"/>
                </a:lnTo>
                <a:lnTo>
                  <a:pt x="203" y="799"/>
                </a:lnTo>
                <a:lnTo>
                  <a:pt x="203" y="800"/>
                </a:lnTo>
                <a:lnTo>
                  <a:pt x="203" y="802"/>
                </a:lnTo>
                <a:lnTo>
                  <a:pt x="201" y="802"/>
                </a:lnTo>
                <a:lnTo>
                  <a:pt x="201" y="803"/>
                </a:lnTo>
                <a:lnTo>
                  <a:pt x="201" y="805"/>
                </a:lnTo>
                <a:lnTo>
                  <a:pt x="200" y="805"/>
                </a:lnTo>
                <a:lnTo>
                  <a:pt x="200" y="807"/>
                </a:lnTo>
                <a:lnTo>
                  <a:pt x="198" y="807"/>
                </a:lnTo>
                <a:lnTo>
                  <a:pt x="198" y="808"/>
                </a:lnTo>
                <a:lnTo>
                  <a:pt x="196" y="810"/>
                </a:lnTo>
                <a:lnTo>
                  <a:pt x="195" y="810"/>
                </a:lnTo>
                <a:lnTo>
                  <a:pt x="195" y="811"/>
                </a:lnTo>
                <a:lnTo>
                  <a:pt x="193" y="811"/>
                </a:lnTo>
                <a:lnTo>
                  <a:pt x="192" y="811"/>
                </a:lnTo>
                <a:lnTo>
                  <a:pt x="192" y="813"/>
                </a:lnTo>
                <a:lnTo>
                  <a:pt x="192" y="815"/>
                </a:lnTo>
                <a:lnTo>
                  <a:pt x="190" y="815"/>
                </a:lnTo>
                <a:lnTo>
                  <a:pt x="188" y="815"/>
                </a:lnTo>
                <a:lnTo>
                  <a:pt x="188" y="813"/>
                </a:lnTo>
                <a:lnTo>
                  <a:pt x="188" y="811"/>
                </a:lnTo>
                <a:lnTo>
                  <a:pt x="187" y="811"/>
                </a:lnTo>
                <a:lnTo>
                  <a:pt x="187" y="813"/>
                </a:lnTo>
                <a:lnTo>
                  <a:pt x="188" y="813"/>
                </a:lnTo>
                <a:lnTo>
                  <a:pt x="188" y="815"/>
                </a:lnTo>
                <a:lnTo>
                  <a:pt x="188" y="816"/>
                </a:lnTo>
                <a:lnTo>
                  <a:pt x="187" y="816"/>
                </a:lnTo>
                <a:lnTo>
                  <a:pt x="187" y="818"/>
                </a:lnTo>
                <a:lnTo>
                  <a:pt x="185" y="818"/>
                </a:lnTo>
                <a:lnTo>
                  <a:pt x="185" y="819"/>
                </a:lnTo>
                <a:lnTo>
                  <a:pt x="185" y="818"/>
                </a:lnTo>
                <a:lnTo>
                  <a:pt x="185" y="819"/>
                </a:lnTo>
                <a:lnTo>
                  <a:pt x="184" y="819"/>
                </a:lnTo>
                <a:lnTo>
                  <a:pt x="182" y="819"/>
                </a:lnTo>
                <a:lnTo>
                  <a:pt x="182" y="821"/>
                </a:lnTo>
                <a:lnTo>
                  <a:pt x="182" y="823"/>
                </a:lnTo>
                <a:lnTo>
                  <a:pt x="180" y="823"/>
                </a:lnTo>
                <a:lnTo>
                  <a:pt x="179" y="823"/>
                </a:lnTo>
                <a:lnTo>
                  <a:pt x="179" y="824"/>
                </a:lnTo>
                <a:lnTo>
                  <a:pt x="179" y="823"/>
                </a:lnTo>
                <a:lnTo>
                  <a:pt x="179" y="824"/>
                </a:lnTo>
                <a:lnTo>
                  <a:pt x="179" y="823"/>
                </a:lnTo>
                <a:lnTo>
                  <a:pt x="177" y="824"/>
                </a:lnTo>
                <a:lnTo>
                  <a:pt x="177" y="826"/>
                </a:lnTo>
                <a:lnTo>
                  <a:pt x="177" y="827"/>
                </a:lnTo>
                <a:lnTo>
                  <a:pt x="176" y="827"/>
                </a:lnTo>
                <a:lnTo>
                  <a:pt x="174" y="827"/>
                </a:lnTo>
                <a:lnTo>
                  <a:pt x="174" y="829"/>
                </a:lnTo>
                <a:lnTo>
                  <a:pt x="174" y="827"/>
                </a:lnTo>
                <a:lnTo>
                  <a:pt x="174" y="829"/>
                </a:lnTo>
                <a:lnTo>
                  <a:pt x="174" y="827"/>
                </a:lnTo>
                <a:lnTo>
                  <a:pt x="174" y="829"/>
                </a:lnTo>
                <a:lnTo>
                  <a:pt x="172" y="829"/>
                </a:lnTo>
                <a:lnTo>
                  <a:pt x="171" y="829"/>
                </a:lnTo>
                <a:lnTo>
                  <a:pt x="166" y="834"/>
                </a:lnTo>
                <a:lnTo>
                  <a:pt x="166" y="835"/>
                </a:lnTo>
                <a:lnTo>
                  <a:pt x="166" y="834"/>
                </a:lnTo>
                <a:lnTo>
                  <a:pt x="168" y="834"/>
                </a:lnTo>
                <a:lnTo>
                  <a:pt x="166" y="835"/>
                </a:lnTo>
                <a:lnTo>
                  <a:pt x="166" y="837"/>
                </a:lnTo>
                <a:lnTo>
                  <a:pt x="164" y="837"/>
                </a:lnTo>
                <a:lnTo>
                  <a:pt x="164" y="839"/>
                </a:lnTo>
                <a:lnTo>
                  <a:pt x="164" y="840"/>
                </a:lnTo>
                <a:lnTo>
                  <a:pt x="164" y="842"/>
                </a:lnTo>
                <a:lnTo>
                  <a:pt x="163" y="843"/>
                </a:lnTo>
                <a:lnTo>
                  <a:pt x="163" y="845"/>
                </a:lnTo>
                <a:lnTo>
                  <a:pt x="161" y="845"/>
                </a:lnTo>
                <a:lnTo>
                  <a:pt x="161" y="847"/>
                </a:lnTo>
                <a:lnTo>
                  <a:pt x="161" y="848"/>
                </a:lnTo>
                <a:lnTo>
                  <a:pt x="161" y="850"/>
                </a:lnTo>
                <a:lnTo>
                  <a:pt x="160" y="850"/>
                </a:lnTo>
                <a:lnTo>
                  <a:pt x="160" y="851"/>
                </a:lnTo>
                <a:lnTo>
                  <a:pt x="160" y="853"/>
                </a:lnTo>
                <a:lnTo>
                  <a:pt x="160" y="851"/>
                </a:lnTo>
                <a:lnTo>
                  <a:pt x="160" y="853"/>
                </a:lnTo>
                <a:lnTo>
                  <a:pt x="160" y="855"/>
                </a:lnTo>
                <a:lnTo>
                  <a:pt x="158" y="855"/>
                </a:lnTo>
                <a:lnTo>
                  <a:pt x="158" y="856"/>
                </a:lnTo>
                <a:lnTo>
                  <a:pt x="158" y="858"/>
                </a:lnTo>
                <a:lnTo>
                  <a:pt x="156" y="858"/>
                </a:lnTo>
                <a:lnTo>
                  <a:pt x="156" y="859"/>
                </a:lnTo>
                <a:lnTo>
                  <a:pt x="155" y="859"/>
                </a:lnTo>
                <a:lnTo>
                  <a:pt x="155" y="858"/>
                </a:lnTo>
                <a:lnTo>
                  <a:pt x="153" y="858"/>
                </a:lnTo>
                <a:lnTo>
                  <a:pt x="153" y="856"/>
                </a:lnTo>
                <a:lnTo>
                  <a:pt x="153" y="858"/>
                </a:lnTo>
                <a:lnTo>
                  <a:pt x="152" y="858"/>
                </a:lnTo>
                <a:lnTo>
                  <a:pt x="153" y="858"/>
                </a:lnTo>
                <a:lnTo>
                  <a:pt x="152" y="858"/>
                </a:lnTo>
                <a:lnTo>
                  <a:pt x="150" y="858"/>
                </a:lnTo>
                <a:lnTo>
                  <a:pt x="150" y="856"/>
                </a:lnTo>
                <a:lnTo>
                  <a:pt x="150" y="855"/>
                </a:lnTo>
                <a:lnTo>
                  <a:pt x="150" y="853"/>
                </a:lnTo>
                <a:lnTo>
                  <a:pt x="148" y="851"/>
                </a:lnTo>
                <a:lnTo>
                  <a:pt x="148" y="853"/>
                </a:lnTo>
                <a:lnTo>
                  <a:pt x="147" y="853"/>
                </a:lnTo>
                <a:lnTo>
                  <a:pt x="145" y="853"/>
                </a:lnTo>
                <a:lnTo>
                  <a:pt x="144" y="853"/>
                </a:lnTo>
                <a:lnTo>
                  <a:pt x="145" y="853"/>
                </a:lnTo>
                <a:lnTo>
                  <a:pt x="144" y="853"/>
                </a:lnTo>
                <a:lnTo>
                  <a:pt x="142" y="851"/>
                </a:lnTo>
                <a:lnTo>
                  <a:pt x="142" y="850"/>
                </a:lnTo>
                <a:lnTo>
                  <a:pt x="140" y="848"/>
                </a:lnTo>
                <a:lnTo>
                  <a:pt x="140" y="850"/>
                </a:lnTo>
                <a:lnTo>
                  <a:pt x="142" y="850"/>
                </a:lnTo>
                <a:lnTo>
                  <a:pt x="142" y="851"/>
                </a:lnTo>
                <a:lnTo>
                  <a:pt x="142" y="853"/>
                </a:lnTo>
                <a:lnTo>
                  <a:pt x="144" y="853"/>
                </a:lnTo>
                <a:lnTo>
                  <a:pt x="144" y="855"/>
                </a:lnTo>
                <a:lnTo>
                  <a:pt x="144" y="856"/>
                </a:lnTo>
                <a:lnTo>
                  <a:pt x="144" y="855"/>
                </a:lnTo>
                <a:lnTo>
                  <a:pt x="144" y="856"/>
                </a:lnTo>
                <a:lnTo>
                  <a:pt x="144" y="858"/>
                </a:lnTo>
                <a:lnTo>
                  <a:pt x="145" y="858"/>
                </a:lnTo>
                <a:lnTo>
                  <a:pt x="144" y="858"/>
                </a:lnTo>
                <a:lnTo>
                  <a:pt x="145" y="858"/>
                </a:lnTo>
                <a:lnTo>
                  <a:pt x="144" y="859"/>
                </a:lnTo>
                <a:lnTo>
                  <a:pt x="144" y="858"/>
                </a:lnTo>
                <a:lnTo>
                  <a:pt x="144" y="859"/>
                </a:lnTo>
                <a:lnTo>
                  <a:pt x="144" y="861"/>
                </a:lnTo>
                <a:lnTo>
                  <a:pt x="142" y="861"/>
                </a:lnTo>
                <a:lnTo>
                  <a:pt x="140" y="861"/>
                </a:lnTo>
                <a:lnTo>
                  <a:pt x="139" y="859"/>
                </a:lnTo>
                <a:lnTo>
                  <a:pt x="139" y="861"/>
                </a:lnTo>
                <a:lnTo>
                  <a:pt x="139" y="859"/>
                </a:lnTo>
                <a:lnTo>
                  <a:pt x="137" y="859"/>
                </a:lnTo>
                <a:lnTo>
                  <a:pt x="137" y="858"/>
                </a:lnTo>
                <a:lnTo>
                  <a:pt x="136" y="858"/>
                </a:lnTo>
                <a:lnTo>
                  <a:pt x="134" y="858"/>
                </a:lnTo>
                <a:lnTo>
                  <a:pt x="134" y="856"/>
                </a:lnTo>
                <a:lnTo>
                  <a:pt x="132" y="856"/>
                </a:lnTo>
                <a:lnTo>
                  <a:pt x="132" y="855"/>
                </a:lnTo>
                <a:lnTo>
                  <a:pt x="131" y="855"/>
                </a:lnTo>
                <a:lnTo>
                  <a:pt x="129" y="853"/>
                </a:lnTo>
                <a:lnTo>
                  <a:pt x="129" y="851"/>
                </a:lnTo>
                <a:lnTo>
                  <a:pt x="129" y="853"/>
                </a:lnTo>
                <a:lnTo>
                  <a:pt x="129" y="851"/>
                </a:lnTo>
                <a:lnTo>
                  <a:pt x="129" y="853"/>
                </a:lnTo>
                <a:lnTo>
                  <a:pt x="128" y="851"/>
                </a:lnTo>
                <a:lnTo>
                  <a:pt x="128" y="853"/>
                </a:lnTo>
                <a:lnTo>
                  <a:pt x="128" y="851"/>
                </a:lnTo>
                <a:lnTo>
                  <a:pt x="126" y="851"/>
                </a:lnTo>
                <a:lnTo>
                  <a:pt x="124" y="851"/>
                </a:lnTo>
                <a:lnTo>
                  <a:pt x="124" y="850"/>
                </a:lnTo>
                <a:lnTo>
                  <a:pt x="124" y="851"/>
                </a:lnTo>
                <a:lnTo>
                  <a:pt x="124" y="850"/>
                </a:lnTo>
                <a:lnTo>
                  <a:pt x="116" y="856"/>
                </a:lnTo>
                <a:lnTo>
                  <a:pt x="113" y="848"/>
                </a:lnTo>
                <a:lnTo>
                  <a:pt x="115" y="843"/>
                </a:lnTo>
                <a:lnTo>
                  <a:pt x="110" y="837"/>
                </a:lnTo>
                <a:lnTo>
                  <a:pt x="105" y="831"/>
                </a:lnTo>
                <a:lnTo>
                  <a:pt x="113" y="823"/>
                </a:lnTo>
                <a:lnTo>
                  <a:pt x="118" y="821"/>
                </a:lnTo>
                <a:lnTo>
                  <a:pt x="120" y="821"/>
                </a:lnTo>
                <a:lnTo>
                  <a:pt x="131" y="818"/>
                </a:lnTo>
                <a:lnTo>
                  <a:pt x="150" y="800"/>
                </a:lnTo>
                <a:lnTo>
                  <a:pt x="153" y="797"/>
                </a:lnTo>
                <a:lnTo>
                  <a:pt x="161" y="789"/>
                </a:lnTo>
                <a:lnTo>
                  <a:pt x="171" y="778"/>
                </a:lnTo>
                <a:lnTo>
                  <a:pt x="182" y="767"/>
                </a:lnTo>
                <a:lnTo>
                  <a:pt x="192" y="757"/>
                </a:lnTo>
                <a:lnTo>
                  <a:pt x="209" y="735"/>
                </a:lnTo>
                <a:lnTo>
                  <a:pt x="212" y="730"/>
                </a:lnTo>
                <a:lnTo>
                  <a:pt x="219" y="719"/>
                </a:lnTo>
                <a:lnTo>
                  <a:pt x="219" y="717"/>
                </a:lnTo>
                <a:lnTo>
                  <a:pt x="220" y="714"/>
                </a:lnTo>
                <a:lnTo>
                  <a:pt x="232" y="696"/>
                </a:lnTo>
                <a:lnTo>
                  <a:pt x="233" y="695"/>
                </a:lnTo>
                <a:close/>
                <a:moveTo>
                  <a:pt x="366" y="539"/>
                </a:moveTo>
                <a:lnTo>
                  <a:pt x="364" y="541"/>
                </a:lnTo>
                <a:lnTo>
                  <a:pt x="364" y="543"/>
                </a:lnTo>
                <a:lnTo>
                  <a:pt x="363" y="544"/>
                </a:lnTo>
                <a:lnTo>
                  <a:pt x="361" y="544"/>
                </a:lnTo>
                <a:lnTo>
                  <a:pt x="361" y="546"/>
                </a:lnTo>
                <a:lnTo>
                  <a:pt x="361" y="547"/>
                </a:lnTo>
                <a:lnTo>
                  <a:pt x="360" y="547"/>
                </a:lnTo>
                <a:lnTo>
                  <a:pt x="360" y="549"/>
                </a:lnTo>
                <a:lnTo>
                  <a:pt x="358" y="551"/>
                </a:lnTo>
                <a:lnTo>
                  <a:pt x="358" y="552"/>
                </a:lnTo>
                <a:lnTo>
                  <a:pt x="356" y="552"/>
                </a:lnTo>
                <a:lnTo>
                  <a:pt x="356" y="554"/>
                </a:lnTo>
                <a:lnTo>
                  <a:pt x="355" y="554"/>
                </a:lnTo>
                <a:lnTo>
                  <a:pt x="355" y="552"/>
                </a:lnTo>
                <a:lnTo>
                  <a:pt x="356" y="552"/>
                </a:lnTo>
                <a:lnTo>
                  <a:pt x="356" y="551"/>
                </a:lnTo>
                <a:lnTo>
                  <a:pt x="356" y="549"/>
                </a:lnTo>
                <a:lnTo>
                  <a:pt x="358" y="549"/>
                </a:lnTo>
                <a:lnTo>
                  <a:pt x="358" y="547"/>
                </a:lnTo>
                <a:lnTo>
                  <a:pt x="358" y="546"/>
                </a:lnTo>
                <a:lnTo>
                  <a:pt x="360" y="546"/>
                </a:lnTo>
                <a:lnTo>
                  <a:pt x="360" y="544"/>
                </a:lnTo>
                <a:lnTo>
                  <a:pt x="360" y="543"/>
                </a:lnTo>
                <a:lnTo>
                  <a:pt x="360" y="544"/>
                </a:lnTo>
                <a:lnTo>
                  <a:pt x="360" y="543"/>
                </a:lnTo>
                <a:lnTo>
                  <a:pt x="360" y="541"/>
                </a:lnTo>
                <a:lnTo>
                  <a:pt x="361" y="541"/>
                </a:lnTo>
                <a:lnTo>
                  <a:pt x="361" y="539"/>
                </a:lnTo>
                <a:lnTo>
                  <a:pt x="363" y="539"/>
                </a:lnTo>
                <a:lnTo>
                  <a:pt x="363" y="538"/>
                </a:lnTo>
                <a:lnTo>
                  <a:pt x="364" y="538"/>
                </a:lnTo>
                <a:lnTo>
                  <a:pt x="364" y="536"/>
                </a:lnTo>
                <a:lnTo>
                  <a:pt x="366" y="536"/>
                </a:lnTo>
                <a:lnTo>
                  <a:pt x="366" y="535"/>
                </a:lnTo>
                <a:lnTo>
                  <a:pt x="366" y="536"/>
                </a:lnTo>
                <a:lnTo>
                  <a:pt x="366" y="538"/>
                </a:lnTo>
                <a:lnTo>
                  <a:pt x="366" y="539"/>
                </a:lnTo>
                <a:close/>
                <a:moveTo>
                  <a:pt x="350" y="536"/>
                </a:moveTo>
                <a:lnTo>
                  <a:pt x="350" y="538"/>
                </a:lnTo>
                <a:lnTo>
                  <a:pt x="348" y="538"/>
                </a:lnTo>
                <a:lnTo>
                  <a:pt x="348" y="536"/>
                </a:lnTo>
                <a:lnTo>
                  <a:pt x="350" y="536"/>
                </a:lnTo>
                <a:lnTo>
                  <a:pt x="350" y="535"/>
                </a:lnTo>
                <a:lnTo>
                  <a:pt x="352" y="535"/>
                </a:lnTo>
                <a:lnTo>
                  <a:pt x="352" y="533"/>
                </a:lnTo>
                <a:lnTo>
                  <a:pt x="352" y="535"/>
                </a:lnTo>
                <a:lnTo>
                  <a:pt x="352" y="536"/>
                </a:lnTo>
                <a:lnTo>
                  <a:pt x="350" y="536"/>
                </a:lnTo>
                <a:close/>
                <a:moveTo>
                  <a:pt x="372" y="527"/>
                </a:moveTo>
                <a:lnTo>
                  <a:pt x="371" y="527"/>
                </a:lnTo>
                <a:lnTo>
                  <a:pt x="371" y="525"/>
                </a:lnTo>
                <a:lnTo>
                  <a:pt x="372" y="525"/>
                </a:lnTo>
                <a:lnTo>
                  <a:pt x="371" y="523"/>
                </a:lnTo>
                <a:lnTo>
                  <a:pt x="372" y="523"/>
                </a:lnTo>
                <a:lnTo>
                  <a:pt x="372" y="525"/>
                </a:lnTo>
                <a:lnTo>
                  <a:pt x="372" y="527"/>
                </a:lnTo>
                <a:close/>
                <a:moveTo>
                  <a:pt x="355" y="507"/>
                </a:moveTo>
                <a:lnTo>
                  <a:pt x="356" y="507"/>
                </a:lnTo>
                <a:lnTo>
                  <a:pt x="355" y="507"/>
                </a:lnTo>
                <a:close/>
                <a:moveTo>
                  <a:pt x="358" y="495"/>
                </a:moveTo>
                <a:lnTo>
                  <a:pt x="358" y="496"/>
                </a:lnTo>
                <a:lnTo>
                  <a:pt x="360" y="496"/>
                </a:lnTo>
                <a:lnTo>
                  <a:pt x="360" y="498"/>
                </a:lnTo>
                <a:lnTo>
                  <a:pt x="360" y="499"/>
                </a:lnTo>
                <a:lnTo>
                  <a:pt x="360" y="501"/>
                </a:lnTo>
                <a:lnTo>
                  <a:pt x="360" y="503"/>
                </a:lnTo>
                <a:lnTo>
                  <a:pt x="360" y="504"/>
                </a:lnTo>
                <a:lnTo>
                  <a:pt x="361" y="506"/>
                </a:lnTo>
                <a:lnTo>
                  <a:pt x="361" y="507"/>
                </a:lnTo>
                <a:lnTo>
                  <a:pt x="361" y="509"/>
                </a:lnTo>
                <a:lnTo>
                  <a:pt x="363" y="511"/>
                </a:lnTo>
                <a:lnTo>
                  <a:pt x="363" y="512"/>
                </a:lnTo>
                <a:lnTo>
                  <a:pt x="363" y="514"/>
                </a:lnTo>
                <a:lnTo>
                  <a:pt x="363" y="515"/>
                </a:lnTo>
                <a:lnTo>
                  <a:pt x="363" y="517"/>
                </a:lnTo>
                <a:lnTo>
                  <a:pt x="363" y="519"/>
                </a:lnTo>
                <a:lnTo>
                  <a:pt x="363" y="520"/>
                </a:lnTo>
                <a:lnTo>
                  <a:pt x="363" y="519"/>
                </a:lnTo>
                <a:lnTo>
                  <a:pt x="363" y="520"/>
                </a:lnTo>
                <a:lnTo>
                  <a:pt x="363" y="522"/>
                </a:lnTo>
                <a:lnTo>
                  <a:pt x="364" y="523"/>
                </a:lnTo>
                <a:lnTo>
                  <a:pt x="364" y="525"/>
                </a:lnTo>
                <a:lnTo>
                  <a:pt x="364" y="527"/>
                </a:lnTo>
                <a:lnTo>
                  <a:pt x="363" y="528"/>
                </a:lnTo>
                <a:lnTo>
                  <a:pt x="363" y="530"/>
                </a:lnTo>
                <a:lnTo>
                  <a:pt x="363" y="531"/>
                </a:lnTo>
                <a:lnTo>
                  <a:pt x="361" y="531"/>
                </a:lnTo>
                <a:lnTo>
                  <a:pt x="361" y="533"/>
                </a:lnTo>
                <a:lnTo>
                  <a:pt x="360" y="533"/>
                </a:lnTo>
                <a:lnTo>
                  <a:pt x="360" y="535"/>
                </a:lnTo>
                <a:lnTo>
                  <a:pt x="358" y="536"/>
                </a:lnTo>
                <a:lnTo>
                  <a:pt x="356" y="536"/>
                </a:lnTo>
                <a:lnTo>
                  <a:pt x="356" y="535"/>
                </a:lnTo>
                <a:lnTo>
                  <a:pt x="356" y="533"/>
                </a:lnTo>
                <a:lnTo>
                  <a:pt x="355" y="533"/>
                </a:lnTo>
                <a:lnTo>
                  <a:pt x="355" y="531"/>
                </a:lnTo>
                <a:lnTo>
                  <a:pt x="356" y="531"/>
                </a:lnTo>
                <a:lnTo>
                  <a:pt x="356" y="530"/>
                </a:lnTo>
                <a:lnTo>
                  <a:pt x="358" y="530"/>
                </a:lnTo>
                <a:lnTo>
                  <a:pt x="358" y="528"/>
                </a:lnTo>
                <a:lnTo>
                  <a:pt x="360" y="528"/>
                </a:lnTo>
                <a:lnTo>
                  <a:pt x="360" y="527"/>
                </a:lnTo>
                <a:lnTo>
                  <a:pt x="361" y="527"/>
                </a:lnTo>
                <a:lnTo>
                  <a:pt x="361" y="525"/>
                </a:lnTo>
                <a:lnTo>
                  <a:pt x="360" y="525"/>
                </a:lnTo>
                <a:lnTo>
                  <a:pt x="360" y="523"/>
                </a:lnTo>
                <a:lnTo>
                  <a:pt x="361" y="523"/>
                </a:lnTo>
                <a:lnTo>
                  <a:pt x="361" y="522"/>
                </a:lnTo>
                <a:lnTo>
                  <a:pt x="361" y="520"/>
                </a:lnTo>
                <a:lnTo>
                  <a:pt x="360" y="520"/>
                </a:lnTo>
                <a:lnTo>
                  <a:pt x="360" y="522"/>
                </a:lnTo>
                <a:lnTo>
                  <a:pt x="360" y="523"/>
                </a:lnTo>
                <a:lnTo>
                  <a:pt x="358" y="523"/>
                </a:lnTo>
                <a:lnTo>
                  <a:pt x="358" y="525"/>
                </a:lnTo>
                <a:lnTo>
                  <a:pt x="358" y="527"/>
                </a:lnTo>
                <a:lnTo>
                  <a:pt x="358" y="528"/>
                </a:lnTo>
                <a:lnTo>
                  <a:pt x="356" y="528"/>
                </a:lnTo>
                <a:lnTo>
                  <a:pt x="358" y="528"/>
                </a:lnTo>
                <a:lnTo>
                  <a:pt x="356" y="530"/>
                </a:lnTo>
                <a:lnTo>
                  <a:pt x="356" y="528"/>
                </a:lnTo>
                <a:lnTo>
                  <a:pt x="356" y="527"/>
                </a:lnTo>
                <a:lnTo>
                  <a:pt x="356" y="525"/>
                </a:lnTo>
                <a:lnTo>
                  <a:pt x="356" y="523"/>
                </a:lnTo>
                <a:lnTo>
                  <a:pt x="355" y="523"/>
                </a:lnTo>
                <a:lnTo>
                  <a:pt x="355" y="522"/>
                </a:lnTo>
                <a:lnTo>
                  <a:pt x="355" y="520"/>
                </a:lnTo>
                <a:lnTo>
                  <a:pt x="355" y="519"/>
                </a:lnTo>
                <a:lnTo>
                  <a:pt x="356" y="519"/>
                </a:lnTo>
                <a:lnTo>
                  <a:pt x="356" y="517"/>
                </a:lnTo>
                <a:lnTo>
                  <a:pt x="356" y="515"/>
                </a:lnTo>
                <a:lnTo>
                  <a:pt x="356" y="514"/>
                </a:lnTo>
                <a:lnTo>
                  <a:pt x="358" y="514"/>
                </a:lnTo>
                <a:lnTo>
                  <a:pt x="358" y="512"/>
                </a:lnTo>
                <a:lnTo>
                  <a:pt x="358" y="511"/>
                </a:lnTo>
                <a:lnTo>
                  <a:pt x="358" y="509"/>
                </a:lnTo>
                <a:lnTo>
                  <a:pt x="358" y="507"/>
                </a:lnTo>
                <a:lnTo>
                  <a:pt x="356" y="507"/>
                </a:lnTo>
                <a:lnTo>
                  <a:pt x="356" y="506"/>
                </a:lnTo>
                <a:lnTo>
                  <a:pt x="356" y="504"/>
                </a:lnTo>
                <a:lnTo>
                  <a:pt x="356" y="503"/>
                </a:lnTo>
                <a:lnTo>
                  <a:pt x="356" y="501"/>
                </a:lnTo>
                <a:lnTo>
                  <a:pt x="355" y="501"/>
                </a:lnTo>
                <a:lnTo>
                  <a:pt x="355" y="499"/>
                </a:lnTo>
                <a:lnTo>
                  <a:pt x="355" y="501"/>
                </a:lnTo>
                <a:lnTo>
                  <a:pt x="353" y="499"/>
                </a:lnTo>
                <a:lnTo>
                  <a:pt x="353" y="498"/>
                </a:lnTo>
                <a:lnTo>
                  <a:pt x="355" y="496"/>
                </a:lnTo>
                <a:lnTo>
                  <a:pt x="355" y="495"/>
                </a:lnTo>
                <a:lnTo>
                  <a:pt x="356" y="495"/>
                </a:lnTo>
                <a:lnTo>
                  <a:pt x="358" y="495"/>
                </a:lnTo>
                <a:close/>
                <a:moveTo>
                  <a:pt x="352" y="493"/>
                </a:moveTo>
                <a:lnTo>
                  <a:pt x="352" y="495"/>
                </a:lnTo>
                <a:lnTo>
                  <a:pt x="353" y="495"/>
                </a:lnTo>
                <a:lnTo>
                  <a:pt x="353" y="496"/>
                </a:lnTo>
                <a:lnTo>
                  <a:pt x="353" y="498"/>
                </a:lnTo>
                <a:lnTo>
                  <a:pt x="353" y="499"/>
                </a:lnTo>
                <a:lnTo>
                  <a:pt x="352" y="499"/>
                </a:lnTo>
                <a:lnTo>
                  <a:pt x="352" y="498"/>
                </a:lnTo>
                <a:lnTo>
                  <a:pt x="352" y="496"/>
                </a:lnTo>
                <a:lnTo>
                  <a:pt x="352" y="495"/>
                </a:lnTo>
                <a:lnTo>
                  <a:pt x="352" y="493"/>
                </a:lnTo>
                <a:close/>
              </a:path>
            </a:pathLst>
          </a:custGeom>
          <a:solidFill>
            <a:srgbClr val="EB96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32"/>
          <p:cNvSpPr>
            <a:spLocks noEditPoints="1"/>
          </p:cNvSpPr>
          <p:nvPr/>
        </p:nvSpPr>
        <p:spPr bwMode="auto">
          <a:xfrm>
            <a:off x="6281738" y="5184776"/>
            <a:ext cx="220663" cy="200025"/>
          </a:xfrm>
          <a:custGeom>
            <a:avLst/>
            <a:gdLst/>
            <a:ahLst/>
            <a:cxnLst>
              <a:cxn ang="0">
                <a:pos x="125" y="112"/>
              </a:cxn>
              <a:cxn ang="0">
                <a:pos x="94" y="24"/>
              </a:cxn>
              <a:cxn ang="0">
                <a:pos x="104" y="27"/>
              </a:cxn>
              <a:cxn ang="0">
                <a:pos x="109" y="33"/>
              </a:cxn>
              <a:cxn ang="0">
                <a:pos x="113" y="40"/>
              </a:cxn>
              <a:cxn ang="0">
                <a:pos x="117" y="48"/>
              </a:cxn>
              <a:cxn ang="0">
                <a:pos x="123" y="54"/>
              </a:cxn>
              <a:cxn ang="0">
                <a:pos x="128" y="62"/>
              </a:cxn>
              <a:cxn ang="0">
                <a:pos x="131" y="68"/>
              </a:cxn>
              <a:cxn ang="0">
                <a:pos x="133" y="76"/>
              </a:cxn>
              <a:cxn ang="0">
                <a:pos x="136" y="84"/>
              </a:cxn>
              <a:cxn ang="0">
                <a:pos x="137" y="94"/>
              </a:cxn>
              <a:cxn ang="0">
                <a:pos x="139" y="104"/>
              </a:cxn>
              <a:cxn ang="0">
                <a:pos x="136" y="112"/>
              </a:cxn>
              <a:cxn ang="0">
                <a:pos x="133" y="112"/>
              </a:cxn>
              <a:cxn ang="0">
                <a:pos x="129" y="115"/>
              </a:cxn>
              <a:cxn ang="0">
                <a:pos x="128" y="110"/>
              </a:cxn>
              <a:cxn ang="0">
                <a:pos x="129" y="104"/>
              </a:cxn>
              <a:cxn ang="0">
                <a:pos x="131" y="99"/>
              </a:cxn>
              <a:cxn ang="0">
                <a:pos x="126" y="94"/>
              </a:cxn>
              <a:cxn ang="0">
                <a:pos x="120" y="88"/>
              </a:cxn>
              <a:cxn ang="0">
                <a:pos x="113" y="88"/>
              </a:cxn>
              <a:cxn ang="0">
                <a:pos x="112" y="94"/>
              </a:cxn>
              <a:cxn ang="0">
                <a:pos x="107" y="92"/>
              </a:cxn>
              <a:cxn ang="0">
                <a:pos x="105" y="91"/>
              </a:cxn>
              <a:cxn ang="0">
                <a:pos x="105" y="86"/>
              </a:cxn>
              <a:cxn ang="0">
                <a:pos x="102" y="80"/>
              </a:cxn>
              <a:cxn ang="0">
                <a:pos x="96" y="76"/>
              </a:cxn>
              <a:cxn ang="0">
                <a:pos x="94" y="75"/>
              </a:cxn>
              <a:cxn ang="0">
                <a:pos x="89" y="86"/>
              </a:cxn>
              <a:cxn ang="0">
                <a:pos x="96" y="113"/>
              </a:cxn>
              <a:cxn ang="0">
                <a:pos x="93" y="126"/>
              </a:cxn>
              <a:cxn ang="0">
                <a:pos x="54" y="121"/>
              </a:cxn>
              <a:cxn ang="0">
                <a:pos x="53" y="113"/>
              </a:cxn>
              <a:cxn ang="0">
                <a:pos x="46" y="105"/>
              </a:cxn>
              <a:cxn ang="0">
                <a:pos x="30" y="110"/>
              </a:cxn>
              <a:cxn ang="0">
                <a:pos x="19" y="107"/>
              </a:cxn>
              <a:cxn ang="0">
                <a:pos x="19" y="94"/>
              </a:cxn>
              <a:cxn ang="0">
                <a:pos x="16" y="84"/>
              </a:cxn>
              <a:cxn ang="0">
                <a:pos x="17" y="78"/>
              </a:cxn>
              <a:cxn ang="0">
                <a:pos x="16" y="72"/>
              </a:cxn>
              <a:cxn ang="0">
                <a:pos x="9" y="65"/>
              </a:cxn>
              <a:cxn ang="0">
                <a:pos x="5" y="59"/>
              </a:cxn>
              <a:cxn ang="0">
                <a:pos x="0" y="51"/>
              </a:cxn>
              <a:cxn ang="0">
                <a:pos x="9" y="44"/>
              </a:cxn>
              <a:cxn ang="0">
                <a:pos x="13" y="38"/>
              </a:cxn>
              <a:cxn ang="0">
                <a:pos x="21" y="41"/>
              </a:cxn>
              <a:cxn ang="0">
                <a:pos x="30" y="44"/>
              </a:cxn>
              <a:cxn ang="0">
                <a:pos x="33" y="30"/>
              </a:cxn>
              <a:cxn ang="0">
                <a:pos x="27" y="27"/>
              </a:cxn>
              <a:cxn ang="0">
                <a:pos x="32" y="17"/>
              </a:cxn>
              <a:cxn ang="0">
                <a:pos x="51" y="0"/>
              </a:cxn>
              <a:cxn ang="0">
                <a:pos x="72" y="4"/>
              </a:cxn>
              <a:cxn ang="0">
                <a:pos x="78" y="24"/>
              </a:cxn>
            </a:cxnLst>
            <a:rect l="0" t="0" r="r" b="b"/>
            <a:pathLst>
              <a:path w="139" h="126">
                <a:moveTo>
                  <a:pt x="128" y="107"/>
                </a:moveTo>
                <a:lnTo>
                  <a:pt x="128" y="110"/>
                </a:lnTo>
                <a:lnTo>
                  <a:pt x="128" y="113"/>
                </a:lnTo>
                <a:lnTo>
                  <a:pt x="126" y="113"/>
                </a:lnTo>
                <a:lnTo>
                  <a:pt x="125" y="113"/>
                </a:lnTo>
                <a:lnTo>
                  <a:pt x="125" y="112"/>
                </a:lnTo>
                <a:lnTo>
                  <a:pt x="125" y="107"/>
                </a:lnTo>
                <a:lnTo>
                  <a:pt x="128" y="107"/>
                </a:lnTo>
                <a:close/>
                <a:moveTo>
                  <a:pt x="83" y="24"/>
                </a:moveTo>
                <a:lnTo>
                  <a:pt x="85" y="24"/>
                </a:lnTo>
                <a:lnTo>
                  <a:pt x="89" y="24"/>
                </a:lnTo>
                <a:lnTo>
                  <a:pt x="94" y="24"/>
                </a:lnTo>
                <a:lnTo>
                  <a:pt x="96" y="24"/>
                </a:lnTo>
                <a:lnTo>
                  <a:pt x="99" y="24"/>
                </a:lnTo>
                <a:lnTo>
                  <a:pt x="102" y="24"/>
                </a:lnTo>
                <a:lnTo>
                  <a:pt x="102" y="25"/>
                </a:lnTo>
                <a:lnTo>
                  <a:pt x="104" y="25"/>
                </a:lnTo>
                <a:lnTo>
                  <a:pt x="104" y="27"/>
                </a:lnTo>
                <a:lnTo>
                  <a:pt x="105" y="27"/>
                </a:lnTo>
                <a:lnTo>
                  <a:pt x="105" y="28"/>
                </a:lnTo>
                <a:lnTo>
                  <a:pt x="107" y="30"/>
                </a:lnTo>
                <a:lnTo>
                  <a:pt x="107" y="32"/>
                </a:lnTo>
                <a:lnTo>
                  <a:pt x="109" y="32"/>
                </a:lnTo>
                <a:lnTo>
                  <a:pt x="109" y="33"/>
                </a:lnTo>
                <a:lnTo>
                  <a:pt x="110" y="35"/>
                </a:lnTo>
                <a:lnTo>
                  <a:pt x="110" y="36"/>
                </a:lnTo>
                <a:lnTo>
                  <a:pt x="112" y="36"/>
                </a:lnTo>
                <a:lnTo>
                  <a:pt x="112" y="38"/>
                </a:lnTo>
                <a:lnTo>
                  <a:pt x="112" y="40"/>
                </a:lnTo>
                <a:lnTo>
                  <a:pt x="113" y="40"/>
                </a:lnTo>
                <a:lnTo>
                  <a:pt x="113" y="41"/>
                </a:lnTo>
                <a:lnTo>
                  <a:pt x="115" y="43"/>
                </a:lnTo>
                <a:lnTo>
                  <a:pt x="115" y="44"/>
                </a:lnTo>
                <a:lnTo>
                  <a:pt x="117" y="44"/>
                </a:lnTo>
                <a:lnTo>
                  <a:pt x="117" y="46"/>
                </a:lnTo>
                <a:lnTo>
                  <a:pt x="117" y="48"/>
                </a:lnTo>
                <a:lnTo>
                  <a:pt x="118" y="48"/>
                </a:lnTo>
                <a:lnTo>
                  <a:pt x="118" y="49"/>
                </a:lnTo>
                <a:lnTo>
                  <a:pt x="120" y="49"/>
                </a:lnTo>
                <a:lnTo>
                  <a:pt x="120" y="51"/>
                </a:lnTo>
                <a:lnTo>
                  <a:pt x="121" y="52"/>
                </a:lnTo>
                <a:lnTo>
                  <a:pt x="123" y="54"/>
                </a:lnTo>
                <a:lnTo>
                  <a:pt x="125" y="56"/>
                </a:lnTo>
                <a:lnTo>
                  <a:pt x="125" y="57"/>
                </a:lnTo>
                <a:lnTo>
                  <a:pt x="126" y="57"/>
                </a:lnTo>
                <a:lnTo>
                  <a:pt x="126" y="59"/>
                </a:lnTo>
                <a:lnTo>
                  <a:pt x="128" y="60"/>
                </a:lnTo>
                <a:lnTo>
                  <a:pt x="128" y="62"/>
                </a:lnTo>
                <a:lnTo>
                  <a:pt x="128" y="64"/>
                </a:lnTo>
                <a:lnTo>
                  <a:pt x="129" y="64"/>
                </a:lnTo>
                <a:lnTo>
                  <a:pt x="129" y="65"/>
                </a:lnTo>
                <a:lnTo>
                  <a:pt x="129" y="67"/>
                </a:lnTo>
                <a:lnTo>
                  <a:pt x="131" y="67"/>
                </a:lnTo>
                <a:lnTo>
                  <a:pt x="131" y="68"/>
                </a:lnTo>
                <a:lnTo>
                  <a:pt x="131" y="70"/>
                </a:lnTo>
                <a:lnTo>
                  <a:pt x="131" y="72"/>
                </a:lnTo>
                <a:lnTo>
                  <a:pt x="131" y="73"/>
                </a:lnTo>
                <a:lnTo>
                  <a:pt x="133" y="73"/>
                </a:lnTo>
                <a:lnTo>
                  <a:pt x="133" y="75"/>
                </a:lnTo>
                <a:lnTo>
                  <a:pt x="133" y="76"/>
                </a:lnTo>
                <a:lnTo>
                  <a:pt x="134" y="76"/>
                </a:lnTo>
                <a:lnTo>
                  <a:pt x="134" y="78"/>
                </a:lnTo>
                <a:lnTo>
                  <a:pt x="136" y="80"/>
                </a:lnTo>
                <a:lnTo>
                  <a:pt x="136" y="81"/>
                </a:lnTo>
                <a:lnTo>
                  <a:pt x="136" y="83"/>
                </a:lnTo>
                <a:lnTo>
                  <a:pt x="136" y="84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1"/>
                </a:lnTo>
                <a:lnTo>
                  <a:pt x="137" y="92"/>
                </a:lnTo>
                <a:lnTo>
                  <a:pt x="137" y="94"/>
                </a:lnTo>
                <a:lnTo>
                  <a:pt x="137" y="96"/>
                </a:lnTo>
                <a:lnTo>
                  <a:pt x="137" y="97"/>
                </a:lnTo>
                <a:lnTo>
                  <a:pt x="137" y="99"/>
                </a:lnTo>
                <a:lnTo>
                  <a:pt x="139" y="100"/>
                </a:lnTo>
                <a:lnTo>
                  <a:pt x="139" y="102"/>
                </a:lnTo>
                <a:lnTo>
                  <a:pt x="139" y="104"/>
                </a:lnTo>
                <a:lnTo>
                  <a:pt x="137" y="105"/>
                </a:lnTo>
                <a:lnTo>
                  <a:pt x="137" y="107"/>
                </a:lnTo>
                <a:lnTo>
                  <a:pt x="137" y="108"/>
                </a:lnTo>
                <a:lnTo>
                  <a:pt x="136" y="108"/>
                </a:lnTo>
                <a:lnTo>
                  <a:pt x="136" y="110"/>
                </a:lnTo>
                <a:lnTo>
                  <a:pt x="136" y="112"/>
                </a:lnTo>
                <a:lnTo>
                  <a:pt x="134" y="112"/>
                </a:lnTo>
                <a:lnTo>
                  <a:pt x="134" y="113"/>
                </a:lnTo>
                <a:lnTo>
                  <a:pt x="134" y="112"/>
                </a:lnTo>
                <a:lnTo>
                  <a:pt x="133" y="112"/>
                </a:lnTo>
                <a:lnTo>
                  <a:pt x="133" y="110"/>
                </a:lnTo>
                <a:lnTo>
                  <a:pt x="133" y="112"/>
                </a:lnTo>
                <a:lnTo>
                  <a:pt x="133" y="113"/>
                </a:lnTo>
                <a:lnTo>
                  <a:pt x="133" y="116"/>
                </a:lnTo>
                <a:lnTo>
                  <a:pt x="133" y="118"/>
                </a:lnTo>
                <a:lnTo>
                  <a:pt x="131" y="118"/>
                </a:lnTo>
                <a:lnTo>
                  <a:pt x="129" y="118"/>
                </a:lnTo>
                <a:lnTo>
                  <a:pt x="129" y="115"/>
                </a:lnTo>
                <a:lnTo>
                  <a:pt x="128" y="115"/>
                </a:lnTo>
                <a:lnTo>
                  <a:pt x="128" y="113"/>
                </a:lnTo>
                <a:lnTo>
                  <a:pt x="129" y="113"/>
                </a:lnTo>
                <a:lnTo>
                  <a:pt x="129" y="112"/>
                </a:lnTo>
                <a:lnTo>
                  <a:pt x="128" y="112"/>
                </a:lnTo>
                <a:lnTo>
                  <a:pt x="128" y="110"/>
                </a:lnTo>
                <a:lnTo>
                  <a:pt x="129" y="110"/>
                </a:lnTo>
                <a:lnTo>
                  <a:pt x="129" y="108"/>
                </a:lnTo>
                <a:lnTo>
                  <a:pt x="131" y="108"/>
                </a:lnTo>
                <a:lnTo>
                  <a:pt x="131" y="107"/>
                </a:lnTo>
                <a:lnTo>
                  <a:pt x="129" y="105"/>
                </a:lnTo>
                <a:lnTo>
                  <a:pt x="129" y="104"/>
                </a:lnTo>
                <a:lnTo>
                  <a:pt x="131" y="104"/>
                </a:lnTo>
                <a:lnTo>
                  <a:pt x="133" y="104"/>
                </a:lnTo>
                <a:lnTo>
                  <a:pt x="133" y="102"/>
                </a:lnTo>
                <a:lnTo>
                  <a:pt x="133" y="100"/>
                </a:lnTo>
                <a:lnTo>
                  <a:pt x="131" y="100"/>
                </a:lnTo>
                <a:lnTo>
                  <a:pt x="131" y="99"/>
                </a:lnTo>
                <a:lnTo>
                  <a:pt x="129" y="99"/>
                </a:lnTo>
                <a:lnTo>
                  <a:pt x="129" y="97"/>
                </a:lnTo>
                <a:lnTo>
                  <a:pt x="129" y="96"/>
                </a:lnTo>
                <a:lnTo>
                  <a:pt x="128" y="96"/>
                </a:lnTo>
                <a:lnTo>
                  <a:pt x="128" y="94"/>
                </a:lnTo>
                <a:lnTo>
                  <a:pt x="126" y="94"/>
                </a:lnTo>
                <a:lnTo>
                  <a:pt x="126" y="92"/>
                </a:lnTo>
                <a:lnTo>
                  <a:pt x="125" y="92"/>
                </a:lnTo>
                <a:lnTo>
                  <a:pt x="125" y="91"/>
                </a:lnTo>
                <a:lnTo>
                  <a:pt x="125" y="89"/>
                </a:lnTo>
                <a:lnTo>
                  <a:pt x="120" y="92"/>
                </a:lnTo>
                <a:lnTo>
                  <a:pt x="120" y="88"/>
                </a:lnTo>
                <a:lnTo>
                  <a:pt x="118" y="88"/>
                </a:lnTo>
                <a:lnTo>
                  <a:pt x="118" y="89"/>
                </a:lnTo>
                <a:lnTo>
                  <a:pt x="117" y="89"/>
                </a:lnTo>
                <a:lnTo>
                  <a:pt x="115" y="89"/>
                </a:lnTo>
                <a:lnTo>
                  <a:pt x="115" y="88"/>
                </a:lnTo>
                <a:lnTo>
                  <a:pt x="113" y="88"/>
                </a:lnTo>
                <a:lnTo>
                  <a:pt x="113" y="89"/>
                </a:lnTo>
                <a:lnTo>
                  <a:pt x="113" y="91"/>
                </a:lnTo>
                <a:lnTo>
                  <a:pt x="113" y="89"/>
                </a:lnTo>
                <a:lnTo>
                  <a:pt x="112" y="91"/>
                </a:lnTo>
                <a:lnTo>
                  <a:pt x="112" y="92"/>
                </a:lnTo>
                <a:lnTo>
                  <a:pt x="112" y="94"/>
                </a:lnTo>
                <a:lnTo>
                  <a:pt x="112" y="92"/>
                </a:lnTo>
                <a:lnTo>
                  <a:pt x="110" y="92"/>
                </a:lnTo>
                <a:lnTo>
                  <a:pt x="110" y="94"/>
                </a:lnTo>
                <a:lnTo>
                  <a:pt x="109" y="94"/>
                </a:lnTo>
                <a:lnTo>
                  <a:pt x="109" y="92"/>
                </a:lnTo>
                <a:lnTo>
                  <a:pt x="107" y="92"/>
                </a:lnTo>
                <a:lnTo>
                  <a:pt x="107" y="91"/>
                </a:lnTo>
                <a:lnTo>
                  <a:pt x="105" y="91"/>
                </a:lnTo>
                <a:lnTo>
                  <a:pt x="107" y="91"/>
                </a:lnTo>
                <a:lnTo>
                  <a:pt x="105" y="91"/>
                </a:lnTo>
                <a:lnTo>
                  <a:pt x="107" y="91"/>
                </a:lnTo>
                <a:lnTo>
                  <a:pt x="105" y="91"/>
                </a:lnTo>
                <a:lnTo>
                  <a:pt x="105" y="89"/>
                </a:lnTo>
                <a:lnTo>
                  <a:pt x="107" y="88"/>
                </a:lnTo>
                <a:lnTo>
                  <a:pt x="105" y="88"/>
                </a:lnTo>
                <a:lnTo>
                  <a:pt x="107" y="88"/>
                </a:lnTo>
                <a:lnTo>
                  <a:pt x="105" y="88"/>
                </a:lnTo>
                <a:lnTo>
                  <a:pt x="105" y="86"/>
                </a:lnTo>
                <a:lnTo>
                  <a:pt x="105" y="84"/>
                </a:lnTo>
                <a:lnTo>
                  <a:pt x="105" y="83"/>
                </a:lnTo>
                <a:lnTo>
                  <a:pt x="104" y="83"/>
                </a:lnTo>
                <a:lnTo>
                  <a:pt x="104" y="81"/>
                </a:lnTo>
                <a:lnTo>
                  <a:pt x="104" y="80"/>
                </a:lnTo>
                <a:lnTo>
                  <a:pt x="102" y="80"/>
                </a:lnTo>
                <a:lnTo>
                  <a:pt x="102" y="78"/>
                </a:lnTo>
                <a:lnTo>
                  <a:pt x="101" y="78"/>
                </a:lnTo>
                <a:lnTo>
                  <a:pt x="99" y="78"/>
                </a:lnTo>
                <a:lnTo>
                  <a:pt x="97" y="78"/>
                </a:lnTo>
                <a:lnTo>
                  <a:pt x="96" y="78"/>
                </a:lnTo>
                <a:lnTo>
                  <a:pt x="96" y="76"/>
                </a:lnTo>
                <a:lnTo>
                  <a:pt x="96" y="73"/>
                </a:lnTo>
                <a:lnTo>
                  <a:pt x="96" y="72"/>
                </a:lnTo>
                <a:lnTo>
                  <a:pt x="93" y="72"/>
                </a:lnTo>
                <a:lnTo>
                  <a:pt x="93" y="73"/>
                </a:lnTo>
                <a:lnTo>
                  <a:pt x="94" y="73"/>
                </a:lnTo>
                <a:lnTo>
                  <a:pt x="94" y="75"/>
                </a:lnTo>
                <a:lnTo>
                  <a:pt x="94" y="76"/>
                </a:lnTo>
                <a:lnTo>
                  <a:pt x="94" y="78"/>
                </a:lnTo>
                <a:lnTo>
                  <a:pt x="96" y="78"/>
                </a:lnTo>
                <a:lnTo>
                  <a:pt x="96" y="84"/>
                </a:lnTo>
                <a:lnTo>
                  <a:pt x="94" y="86"/>
                </a:lnTo>
                <a:lnTo>
                  <a:pt x="89" y="86"/>
                </a:lnTo>
                <a:lnTo>
                  <a:pt x="89" y="97"/>
                </a:lnTo>
                <a:lnTo>
                  <a:pt x="88" y="107"/>
                </a:lnTo>
                <a:lnTo>
                  <a:pt x="91" y="107"/>
                </a:lnTo>
                <a:lnTo>
                  <a:pt x="91" y="108"/>
                </a:lnTo>
                <a:lnTo>
                  <a:pt x="91" y="113"/>
                </a:lnTo>
                <a:lnTo>
                  <a:pt x="96" y="113"/>
                </a:lnTo>
                <a:lnTo>
                  <a:pt x="96" y="118"/>
                </a:lnTo>
                <a:lnTo>
                  <a:pt x="96" y="121"/>
                </a:lnTo>
                <a:lnTo>
                  <a:pt x="96" y="123"/>
                </a:lnTo>
                <a:lnTo>
                  <a:pt x="99" y="123"/>
                </a:lnTo>
                <a:lnTo>
                  <a:pt x="99" y="126"/>
                </a:lnTo>
                <a:lnTo>
                  <a:pt x="93" y="126"/>
                </a:lnTo>
                <a:lnTo>
                  <a:pt x="89" y="126"/>
                </a:lnTo>
                <a:lnTo>
                  <a:pt x="80" y="126"/>
                </a:lnTo>
                <a:lnTo>
                  <a:pt x="65" y="126"/>
                </a:lnTo>
                <a:lnTo>
                  <a:pt x="59" y="126"/>
                </a:lnTo>
                <a:lnTo>
                  <a:pt x="54" y="126"/>
                </a:lnTo>
                <a:lnTo>
                  <a:pt x="54" y="121"/>
                </a:lnTo>
                <a:lnTo>
                  <a:pt x="54" y="120"/>
                </a:lnTo>
                <a:lnTo>
                  <a:pt x="53" y="120"/>
                </a:lnTo>
                <a:lnTo>
                  <a:pt x="53" y="118"/>
                </a:lnTo>
                <a:lnTo>
                  <a:pt x="53" y="116"/>
                </a:lnTo>
                <a:lnTo>
                  <a:pt x="53" y="115"/>
                </a:lnTo>
                <a:lnTo>
                  <a:pt x="53" y="113"/>
                </a:lnTo>
                <a:lnTo>
                  <a:pt x="51" y="112"/>
                </a:lnTo>
                <a:lnTo>
                  <a:pt x="51" y="110"/>
                </a:lnTo>
                <a:lnTo>
                  <a:pt x="49" y="108"/>
                </a:lnTo>
                <a:lnTo>
                  <a:pt x="49" y="107"/>
                </a:lnTo>
                <a:lnTo>
                  <a:pt x="46" y="107"/>
                </a:lnTo>
                <a:lnTo>
                  <a:pt x="46" y="105"/>
                </a:lnTo>
                <a:lnTo>
                  <a:pt x="45" y="105"/>
                </a:lnTo>
                <a:lnTo>
                  <a:pt x="41" y="102"/>
                </a:lnTo>
                <a:lnTo>
                  <a:pt x="37" y="104"/>
                </a:lnTo>
                <a:lnTo>
                  <a:pt x="35" y="107"/>
                </a:lnTo>
                <a:lnTo>
                  <a:pt x="32" y="108"/>
                </a:lnTo>
                <a:lnTo>
                  <a:pt x="30" y="110"/>
                </a:lnTo>
                <a:lnTo>
                  <a:pt x="29" y="112"/>
                </a:lnTo>
                <a:lnTo>
                  <a:pt x="27" y="112"/>
                </a:lnTo>
                <a:lnTo>
                  <a:pt x="24" y="108"/>
                </a:lnTo>
                <a:lnTo>
                  <a:pt x="22" y="108"/>
                </a:lnTo>
                <a:lnTo>
                  <a:pt x="21" y="107"/>
                </a:lnTo>
                <a:lnTo>
                  <a:pt x="19" y="107"/>
                </a:lnTo>
                <a:lnTo>
                  <a:pt x="17" y="105"/>
                </a:lnTo>
                <a:lnTo>
                  <a:pt x="17" y="102"/>
                </a:lnTo>
                <a:lnTo>
                  <a:pt x="17" y="99"/>
                </a:lnTo>
                <a:lnTo>
                  <a:pt x="17" y="97"/>
                </a:lnTo>
                <a:lnTo>
                  <a:pt x="19" y="96"/>
                </a:lnTo>
                <a:lnTo>
                  <a:pt x="19" y="94"/>
                </a:lnTo>
                <a:lnTo>
                  <a:pt x="19" y="92"/>
                </a:lnTo>
                <a:lnTo>
                  <a:pt x="21" y="92"/>
                </a:lnTo>
                <a:lnTo>
                  <a:pt x="21" y="91"/>
                </a:lnTo>
                <a:lnTo>
                  <a:pt x="17" y="86"/>
                </a:lnTo>
                <a:lnTo>
                  <a:pt x="16" y="86"/>
                </a:lnTo>
                <a:lnTo>
                  <a:pt x="16" y="84"/>
                </a:lnTo>
                <a:lnTo>
                  <a:pt x="14" y="83"/>
                </a:lnTo>
                <a:lnTo>
                  <a:pt x="14" y="81"/>
                </a:lnTo>
                <a:lnTo>
                  <a:pt x="14" y="80"/>
                </a:lnTo>
                <a:lnTo>
                  <a:pt x="16" y="80"/>
                </a:lnTo>
                <a:lnTo>
                  <a:pt x="16" y="78"/>
                </a:lnTo>
                <a:lnTo>
                  <a:pt x="17" y="78"/>
                </a:lnTo>
                <a:lnTo>
                  <a:pt x="17" y="76"/>
                </a:lnTo>
                <a:lnTo>
                  <a:pt x="17" y="75"/>
                </a:lnTo>
                <a:lnTo>
                  <a:pt x="19" y="75"/>
                </a:lnTo>
                <a:lnTo>
                  <a:pt x="17" y="73"/>
                </a:lnTo>
                <a:lnTo>
                  <a:pt x="17" y="72"/>
                </a:lnTo>
                <a:lnTo>
                  <a:pt x="16" y="72"/>
                </a:lnTo>
                <a:lnTo>
                  <a:pt x="16" y="70"/>
                </a:lnTo>
                <a:lnTo>
                  <a:pt x="16" y="68"/>
                </a:lnTo>
                <a:lnTo>
                  <a:pt x="14" y="68"/>
                </a:lnTo>
                <a:lnTo>
                  <a:pt x="13" y="67"/>
                </a:lnTo>
                <a:lnTo>
                  <a:pt x="11" y="67"/>
                </a:lnTo>
                <a:lnTo>
                  <a:pt x="9" y="65"/>
                </a:lnTo>
                <a:lnTo>
                  <a:pt x="9" y="64"/>
                </a:lnTo>
                <a:lnTo>
                  <a:pt x="8" y="62"/>
                </a:lnTo>
                <a:lnTo>
                  <a:pt x="9" y="62"/>
                </a:lnTo>
                <a:lnTo>
                  <a:pt x="8" y="60"/>
                </a:lnTo>
                <a:lnTo>
                  <a:pt x="6" y="59"/>
                </a:lnTo>
                <a:lnTo>
                  <a:pt x="5" y="59"/>
                </a:lnTo>
                <a:lnTo>
                  <a:pt x="3" y="59"/>
                </a:lnTo>
                <a:lnTo>
                  <a:pt x="3" y="57"/>
                </a:lnTo>
                <a:lnTo>
                  <a:pt x="3" y="56"/>
                </a:lnTo>
                <a:lnTo>
                  <a:pt x="1" y="54"/>
                </a:lnTo>
                <a:lnTo>
                  <a:pt x="0" y="52"/>
                </a:lnTo>
                <a:lnTo>
                  <a:pt x="0" y="51"/>
                </a:lnTo>
                <a:lnTo>
                  <a:pt x="1" y="51"/>
                </a:lnTo>
                <a:lnTo>
                  <a:pt x="3" y="49"/>
                </a:lnTo>
                <a:lnTo>
                  <a:pt x="5" y="48"/>
                </a:lnTo>
                <a:lnTo>
                  <a:pt x="6" y="46"/>
                </a:lnTo>
                <a:lnTo>
                  <a:pt x="8" y="44"/>
                </a:lnTo>
                <a:lnTo>
                  <a:pt x="9" y="44"/>
                </a:lnTo>
                <a:lnTo>
                  <a:pt x="11" y="44"/>
                </a:lnTo>
                <a:lnTo>
                  <a:pt x="11" y="43"/>
                </a:lnTo>
                <a:lnTo>
                  <a:pt x="11" y="41"/>
                </a:lnTo>
                <a:lnTo>
                  <a:pt x="11" y="40"/>
                </a:lnTo>
                <a:lnTo>
                  <a:pt x="13" y="40"/>
                </a:lnTo>
                <a:lnTo>
                  <a:pt x="13" y="38"/>
                </a:lnTo>
                <a:lnTo>
                  <a:pt x="14" y="38"/>
                </a:lnTo>
                <a:lnTo>
                  <a:pt x="16" y="38"/>
                </a:lnTo>
                <a:lnTo>
                  <a:pt x="16" y="40"/>
                </a:lnTo>
                <a:lnTo>
                  <a:pt x="17" y="41"/>
                </a:lnTo>
                <a:lnTo>
                  <a:pt x="19" y="41"/>
                </a:lnTo>
                <a:lnTo>
                  <a:pt x="21" y="41"/>
                </a:lnTo>
                <a:lnTo>
                  <a:pt x="22" y="41"/>
                </a:lnTo>
                <a:lnTo>
                  <a:pt x="25" y="41"/>
                </a:lnTo>
                <a:lnTo>
                  <a:pt x="27" y="41"/>
                </a:lnTo>
                <a:lnTo>
                  <a:pt x="27" y="43"/>
                </a:lnTo>
                <a:lnTo>
                  <a:pt x="29" y="43"/>
                </a:lnTo>
                <a:lnTo>
                  <a:pt x="30" y="44"/>
                </a:lnTo>
                <a:lnTo>
                  <a:pt x="33" y="43"/>
                </a:lnTo>
                <a:lnTo>
                  <a:pt x="33" y="38"/>
                </a:lnTo>
                <a:lnTo>
                  <a:pt x="33" y="36"/>
                </a:lnTo>
                <a:lnTo>
                  <a:pt x="33" y="35"/>
                </a:lnTo>
                <a:lnTo>
                  <a:pt x="33" y="32"/>
                </a:lnTo>
                <a:lnTo>
                  <a:pt x="33" y="30"/>
                </a:lnTo>
                <a:lnTo>
                  <a:pt x="30" y="30"/>
                </a:lnTo>
                <a:lnTo>
                  <a:pt x="29" y="30"/>
                </a:lnTo>
                <a:lnTo>
                  <a:pt x="27" y="30"/>
                </a:lnTo>
                <a:lnTo>
                  <a:pt x="25" y="30"/>
                </a:lnTo>
                <a:lnTo>
                  <a:pt x="25" y="27"/>
                </a:lnTo>
                <a:lnTo>
                  <a:pt x="27" y="27"/>
                </a:lnTo>
                <a:lnTo>
                  <a:pt x="27" y="24"/>
                </a:lnTo>
                <a:lnTo>
                  <a:pt x="29" y="24"/>
                </a:lnTo>
                <a:lnTo>
                  <a:pt x="32" y="24"/>
                </a:lnTo>
                <a:lnTo>
                  <a:pt x="32" y="22"/>
                </a:lnTo>
                <a:lnTo>
                  <a:pt x="32" y="19"/>
                </a:lnTo>
                <a:lnTo>
                  <a:pt x="32" y="17"/>
                </a:lnTo>
                <a:lnTo>
                  <a:pt x="32" y="16"/>
                </a:lnTo>
                <a:lnTo>
                  <a:pt x="32" y="8"/>
                </a:lnTo>
                <a:lnTo>
                  <a:pt x="32" y="3"/>
                </a:lnTo>
                <a:lnTo>
                  <a:pt x="32" y="1"/>
                </a:lnTo>
                <a:lnTo>
                  <a:pt x="49" y="0"/>
                </a:lnTo>
                <a:lnTo>
                  <a:pt x="51" y="0"/>
                </a:lnTo>
                <a:lnTo>
                  <a:pt x="54" y="0"/>
                </a:lnTo>
                <a:lnTo>
                  <a:pt x="64" y="1"/>
                </a:lnTo>
                <a:lnTo>
                  <a:pt x="65" y="1"/>
                </a:lnTo>
                <a:lnTo>
                  <a:pt x="69" y="1"/>
                </a:lnTo>
                <a:lnTo>
                  <a:pt x="72" y="1"/>
                </a:lnTo>
                <a:lnTo>
                  <a:pt x="72" y="4"/>
                </a:lnTo>
                <a:lnTo>
                  <a:pt x="72" y="6"/>
                </a:lnTo>
                <a:lnTo>
                  <a:pt x="72" y="8"/>
                </a:lnTo>
                <a:lnTo>
                  <a:pt x="72" y="12"/>
                </a:lnTo>
                <a:lnTo>
                  <a:pt x="72" y="14"/>
                </a:lnTo>
                <a:lnTo>
                  <a:pt x="72" y="24"/>
                </a:lnTo>
                <a:lnTo>
                  <a:pt x="78" y="24"/>
                </a:lnTo>
                <a:lnTo>
                  <a:pt x="80" y="24"/>
                </a:lnTo>
                <a:lnTo>
                  <a:pt x="83" y="24"/>
                </a:lnTo>
                <a:close/>
              </a:path>
            </a:pathLst>
          </a:custGeom>
          <a:solidFill>
            <a:srgbClr val="B043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3"/>
          <p:cNvSpPr>
            <a:spLocks/>
          </p:cNvSpPr>
          <p:nvPr/>
        </p:nvSpPr>
        <p:spPr bwMode="auto">
          <a:xfrm>
            <a:off x="5148263" y="3941763"/>
            <a:ext cx="931863" cy="449263"/>
          </a:xfrm>
          <a:custGeom>
            <a:avLst/>
            <a:gdLst/>
            <a:ahLst/>
            <a:cxnLst>
              <a:cxn ang="0">
                <a:pos x="319" y="29"/>
              </a:cxn>
              <a:cxn ang="0">
                <a:pos x="319" y="51"/>
              </a:cxn>
              <a:cxn ang="0">
                <a:pos x="336" y="58"/>
              </a:cxn>
              <a:cxn ang="0">
                <a:pos x="347" y="75"/>
              </a:cxn>
              <a:cxn ang="0">
                <a:pos x="375" y="83"/>
              </a:cxn>
              <a:cxn ang="0">
                <a:pos x="399" y="74"/>
              </a:cxn>
              <a:cxn ang="0">
                <a:pos x="427" y="56"/>
              </a:cxn>
              <a:cxn ang="0">
                <a:pos x="442" y="58"/>
              </a:cxn>
              <a:cxn ang="0">
                <a:pos x="463" y="61"/>
              </a:cxn>
              <a:cxn ang="0">
                <a:pos x="482" y="55"/>
              </a:cxn>
              <a:cxn ang="0">
                <a:pos x="530" y="58"/>
              </a:cxn>
              <a:cxn ang="0">
                <a:pos x="560" y="58"/>
              </a:cxn>
              <a:cxn ang="0">
                <a:pos x="586" y="58"/>
              </a:cxn>
              <a:cxn ang="0">
                <a:pos x="586" y="104"/>
              </a:cxn>
              <a:cxn ang="0">
                <a:pos x="586" y="147"/>
              </a:cxn>
              <a:cxn ang="0">
                <a:pos x="554" y="154"/>
              </a:cxn>
              <a:cxn ang="0">
                <a:pos x="538" y="144"/>
              </a:cxn>
              <a:cxn ang="0">
                <a:pos x="519" y="139"/>
              </a:cxn>
              <a:cxn ang="0">
                <a:pos x="488" y="151"/>
              </a:cxn>
              <a:cxn ang="0">
                <a:pos x="471" y="173"/>
              </a:cxn>
              <a:cxn ang="0">
                <a:pos x="477" y="207"/>
              </a:cxn>
              <a:cxn ang="0">
                <a:pos x="467" y="215"/>
              </a:cxn>
              <a:cxn ang="0">
                <a:pos x="445" y="237"/>
              </a:cxn>
              <a:cxn ang="0">
                <a:pos x="445" y="283"/>
              </a:cxn>
              <a:cxn ang="0">
                <a:pos x="371" y="282"/>
              </a:cxn>
              <a:cxn ang="0">
                <a:pos x="352" y="277"/>
              </a:cxn>
              <a:cxn ang="0">
                <a:pos x="311" y="282"/>
              </a:cxn>
              <a:cxn ang="0">
                <a:pos x="285" y="251"/>
              </a:cxn>
              <a:cxn ang="0">
                <a:pos x="247" y="250"/>
              </a:cxn>
              <a:cxn ang="0">
                <a:pos x="189" y="255"/>
              </a:cxn>
              <a:cxn ang="0">
                <a:pos x="146" y="250"/>
              </a:cxn>
              <a:cxn ang="0">
                <a:pos x="125" y="239"/>
              </a:cxn>
              <a:cxn ang="0">
                <a:pos x="87" y="213"/>
              </a:cxn>
              <a:cxn ang="0">
                <a:pos x="59" y="200"/>
              </a:cxn>
              <a:cxn ang="0">
                <a:pos x="58" y="181"/>
              </a:cxn>
              <a:cxn ang="0">
                <a:pos x="37" y="152"/>
              </a:cxn>
              <a:cxn ang="0">
                <a:pos x="31" y="141"/>
              </a:cxn>
              <a:cxn ang="0">
                <a:pos x="18" y="143"/>
              </a:cxn>
              <a:cxn ang="0">
                <a:pos x="10" y="136"/>
              </a:cxn>
              <a:cxn ang="0">
                <a:pos x="2" y="128"/>
              </a:cxn>
              <a:cxn ang="0">
                <a:pos x="2" y="122"/>
              </a:cxn>
              <a:cxn ang="0">
                <a:pos x="2" y="115"/>
              </a:cxn>
              <a:cxn ang="0">
                <a:pos x="8" y="109"/>
              </a:cxn>
              <a:cxn ang="0">
                <a:pos x="10" y="101"/>
              </a:cxn>
              <a:cxn ang="0">
                <a:pos x="15" y="93"/>
              </a:cxn>
              <a:cxn ang="0">
                <a:pos x="18" y="87"/>
              </a:cxn>
              <a:cxn ang="0">
                <a:pos x="15" y="79"/>
              </a:cxn>
              <a:cxn ang="0">
                <a:pos x="11" y="69"/>
              </a:cxn>
              <a:cxn ang="0">
                <a:pos x="19" y="64"/>
              </a:cxn>
              <a:cxn ang="0">
                <a:pos x="27" y="59"/>
              </a:cxn>
              <a:cxn ang="0">
                <a:pos x="35" y="35"/>
              </a:cxn>
              <a:cxn ang="0">
                <a:pos x="58" y="35"/>
              </a:cxn>
              <a:cxn ang="0">
                <a:pos x="63" y="31"/>
              </a:cxn>
              <a:cxn ang="0">
                <a:pos x="67" y="26"/>
              </a:cxn>
              <a:cxn ang="0">
                <a:pos x="77" y="23"/>
              </a:cxn>
              <a:cxn ang="0">
                <a:pos x="83" y="23"/>
              </a:cxn>
              <a:cxn ang="0">
                <a:pos x="90" y="21"/>
              </a:cxn>
              <a:cxn ang="0">
                <a:pos x="96" y="19"/>
              </a:cxn>
              <a:cxn ang="0">
                <a:pos x="107" y="19"/>
              </a:cxn>
              <a:cxn ang="0">
                <a:pos x="138" y="23"/>
              </a:cxn>
              <a:cxn ang="0">
                <a:pos x="202" y="21"/>
              </a:cxn>
              <a:cxn ang="0">
                <a:pos x="255" y="0"/>
              </a:cxn>
            </a:cxnLst>
            <a:rect l="0" t="0" r="r" b="b"/>
            <a:pathLst>
              <a:path w="587" h="283">
                <a:moveTo>
                  <a:pt x="272" y="0"/>
                </a:moveTo>
                <a:lnTo>
                  <a:pt x="275" y="0"/>
                </a:lnTo>
                <a:lnTo>
                  <a:pt x="290" y="0"/>
                </a:lnTo>
                <a:lnTo>
                  <a:pt x="290" y="8"/>
                </a:lnTo>
                <a:lnTo>
                  <a:pt x="317" y="8"/>
                </a:lnTo>
                <a:lnTo>
                  <a:pt x="319" y="8"/>
                </a:lnTo>
                <a:lnTo>
                  <a:pt x="319" y="18"/>
                </a:lnTo>
                <a:lnTo>
                  <a:pt x="319" y="29"/>
                </a:lnTo>
                <a:lnTo>
                  <a:pt x="319" y="32"/>
                </a:lnTo>
                <a:lnTo>
                  <a:pt x="319" y="37"/>
                </a:lnTo>
                <a:lnTo>
                  <a:pt x="319" y="42"/>
                </a:lnTo>
                <a:lnTo>
                  <a:pt x="319" y="43"/>
                </a:lnTo>
                <a:lnTo>
                  <a:pt x="319" y="45"/>
                </a:lnTo>
                <a:lnTo>
                  <a:pt x="319" y="47"/>
                </a:lnTo>
                <a:lnTo>
                  <a:pt x="319" y="48"/>
                </a:lnTo>
                <a:lnTo>
                  <a:pt x="319" y="51"/>
                </a:lnTo>
                <a:lnTo>
                  <a:pt x="323" y="51"/>
                </a:lnTo>
                <a:lnTo>
                  <a:pt x="323" y="53"/>
                </a:lnTo>
                <a:lnTo>
                  <a:pt x="325" y="53"/>
                </a:lnTo>
                <a:lnTo>
                  <a:pt x="327" y="53"/>
                </a:lnTo>
                <a:lnTo>
                  <a:pt x="333" y="53"/>
                </a:lnTo>
                <a:lnTo>
                  <a:pt x="333" y="55"/>
                </a:lnTo>
                <a:lnTo>
                  <a:pt x="333" y="58"/>
                </a:lnTo>
                <a:lnTo>
                  <a:pt x="336" y="58"/>
                </a:lnTo>
                <a:lnTo>
                  <a:pt x="344" y="58"/>
                </a:lnTo>
                <a:lnTo>
                  <a:pt x="346" y="58"/>
                </a:lnTo>
                <a:lnTo>
                  <a:pt x="346" y="59"/>
                </a:lnTo>
                <a:lnTo>
                  <a:pt x="346" y="61"/>
                </a:lnTo>
                <a:lnTo>
                  <a:pt x="346" y="72"/>
                </a:lnTo>
                <a:lnTo>
                  <a:pt x="349" y="72"/>
                </a:lnTo>
                <a:lnTo>
                  <a:pt x="349" y="74"/>
                </a:lnTo>
                <a:lnTo>
                  <a:pt x="347" y="75"/>
                </a:lnTo>
                <a:lnTo>
                  <a:pt x="347" y="83"/>
                </a:lnTo>
                <a:lnTo>
                  <a:pt x="357" y="83"/>
                </a:lnTo>
                <a:lnTo>
                  <a:pt x="363" y="82"/>
                </a:lnTo>
                <a:lnTo>
                  <a:pt x="365" y="82"/>
                </a:lnTo>
                <a:lnTo>
                  <a:pt x="370" y="83"/>
                </a:lnTo>
                <a:lnTo>
                  <a:pt x="371" y="83"/>
                </a:lnTo>
                <a:lnTo>
                  <a:pt x="373" y="83"/>
                </a:lnTo>
                <a:lnTo>
                  <a:pt x="375" y="83"/>
                </a:lnTo>
                <a:lnTo>
                  <a:pt x="379" y="83"/>
                </a:lnTo>
                <a:lnTo>
                  <a:pt x="383" y="83"/>
                </a:lnTo>
                <a:lnTo>
                  <a:pt x="386" y="83"/>
                </a:lnTo>
                <a:lnTo>
                  <a:pt x="387" y="82"/>
                </a:lnTo>
                <a:lnTo>
                  <a:pt x="389" y="80"/>
                </a:lnTo>
                <a:lnTo>
                  <a:pt x="391" y="80"/>
                </a:lnTo>
                <a:lnTo>
                  <a:pt x="395" y="77"/>
                </a:lnTo>
                <a:lnTo>
                  <a:pt x="399" y="74"/>
                </a:lnTo>
                <a:lnTo>
                  <a:pt x="402" y="71"/>
                </a:lnTo>
                <a:lnTo>
                  <a:pt x="403" y="69"/>
                </a:lnTo>
                <a:lnTo>
                  <a:pt x="407" y="67"/>
                </a:lnTo>
                <a:lnTo>
                  <a:pt x="410" y="64"/>
                </a:lnTo>
                <a:lnTo>
                  <a:pt x="416" y="59"/>
                </a:lnTo>
                <a:lnTo>
                  <a:pt x="419" y="58"/>
                </a:lnTo>
                <a:lnTo>
                  <a:pt x="426" y="56"/>
                </a:lnTo>
                <a:lnTo>
                  <a:pt x="427" y="56"/>
                </a:lnTo>
                <a:lnTo>
                  <a:pt x="429" y="56"/>
                </a:lnTo>
                <a:lnTo>
                  <a:pt x="431" y="56"/>
                </a:lnTo>
                <a:lnTo>
                  <a:pt x="432" y="55"/>
                </a:lnTo>
                <a:lnTo>
                  <a:pt x="434" y="56"/>
                </a:lnTo>
                <a:lnTo>
                  <a:pt x="439" y="56"/>
                </a:lnTo>
                <a:lnTo>
                  <a:pt x="439" y="58"/>
                </a:lnTo>
                <a:lnTo>
                  <a:pt x="440" y="56"/>
                </a:lnTo>
                <a:lnTo>
                  <a:pt x="442" y="58"/>
                </a:lnTo>
                <a:lnTo>
                  <a:pt x="443" y="58"/>
                </a:lnTo>
                <a:lnTo>
                  <a:pt x="447" y="58"/>
                </a:lnTo>
                <a:lnTo>
                  <a:pt x="448" y="58"/>
                </a:lnTo>
                <a:lnTo>
                  <a:pt x="451" y="61"/>
                </a:lnTo>
                <a:lnTo>
                  <a:pt x="455" y="61"/>
                </a:lnTo>
                <a:lnTo>
                  <a:pt x="456" y="61"/>
                </a:lnTo>
                <a:lnTo>
                  <a:pt x="458" y="61"/>
                </a:lnTo>
                <a:lnTo>
                  <a:pt x="463" y="61"/>
                </a:lnTo>
                <a:lnTo>
                  <a:pt x="464" y="61"/>
                </a:lnTo>
                <a:lnTo>
                  <a:pt x="464" y="59"/>
                </a:lnTo>
                <a:lnTo>
                  <a:pt x="464" y="56"/>
                </a:lnTo>
                <a:lnTo>
                  <a:pt x="472" y="56"/>
                </a:lnTo>
                <a:lnTo>
                  <a:pt x="474" y="56"/>
                </a:lnTo>
                <a:lnTo>
                  <a:pt x="475" y="56"/>
                </a:lnTo>
                <a:lnTo>
                  <a:pt x="479" y="53"/>
                </a:lnTo>
                <a:lnTo>
                  <a:pt x="482" y="55"/>
                </a:lnTo>
                <a:lnTo>
                  <a:pt x="487" y="55"/>
                </a:lnTo>
                <a:lnTo>
                  <a:pt x="488" y="55"/>
                </a:lnTo>
                <a:lnTo>
                  <a:pt x="493" y="55"/>
                </a:lnTo>
                <a:lnTo>
                  <a:pt x="511" y="58"/>
                </a:lnTo>
                <a:lnTo>
                  <a:pt x="512" y="58"/>
                </a:lnTo>
                <a:lnTo>
                  <a:pt x="517" y="58"/>
                </a:lnTo>
                <a:lnTo>
                  <a:pt x="523" y="58"/>
                </a:lnTo>
                <a:lnTo>
                  <a:pt x="530" y="58"/>
                </a:lnTo>
                <a:lnTo>
                  <a:pt x="536" y="59"/>
                </a:lnTo>
                <a:lnTo>
                  <a:pt x="538" y="58"/>
                </a:lnTo>
                <a:lnTo>
                  <a:pt x="539" y="58"/>
                </a:lnTo>
                <a:lnTo>
                  <a:pt x="541" y="58"/>
                </a:lnTo>
                <a:lnTo>
                  <a:pt x="547" y="58"/>
                </a:lnTo>
                <a:lnTo>
                  <a:pt x="549" y="58"/>
                </a:lnTo>
                <a:lnTo>
                  <a:pt x="554" y="58"/>
                </a:lnTo>
                <a:lnTo>
                  <a:pt x="560" y="58"/>
                </a:lnTo>
                <a:lnTo>
                  <a:pt x="563" y="58"/>
                </a:lnTo>
                <a:lnTo>
                  <a:pt x="567" y="58"/>
                </a:lnTo>
                <a:lnTo>
                  <a:pt x="568" y="58"/>
                </a:lnTo>
                <a:lnTo>
                  <a:pt x="568" y="59"/>
                </a:lnTo>
                <a:lnTo>
                  <a:pt x="570" y="59"/>
                </a:lnTo>
                <a:lnTo>
                  <a:pt x="571" y="59"/>
                </a:lnTo>
                <a:lnTo>
                  <a:pt x="579" y="58"/>
                </a:lnTo>
                <a:lnTo>
                  <a:pt x="586" y="58"/>
                </a:lnTo>
                <a:lnTo>
                  <a:pt x="586" y="63"/>
                </a:lnTo>
                <a:lnTo>
                  <a:pt x="586" y="72"/>
                </a:lnTo>
                <a:lnTo>
                  <a:pt x="586" y="75"/>
                </a:lnTo>
                <a:lnTo>
                  <a:pt x="586" y="77"/>
                </a:lnTo>
                <a:lnTo>
                  <a:pt x="586" y="79"/>
                </a:lnTo>
                <a:lnTo>
                  <a:pt x="587" y="82"/>
                </a:lnTo>
                <a:lnTo>
                  <a:pt x="586" y="90"/>
                </a:lnTo>
                <a:lnTo>
                  <a:pt x="586" y="104"/>
                </a:lnTo>
                <a:lnTo>
                  <a:pt x="586" y="112"/>
                </a:lnTo>
                <a:lnTo>
                  <a:pt x="586" y="119"/>
                </a:lnTo>
                <a:lnTo>
                  <a:pt x="586" y="120"/>
                </a:lnTo>
                <a:lnTo>
                  <a:pt x="586" y="128"/>
                </a:lnTo>
                <a:lnTo>
                  <a:pt x="586" y="130"/>
                </a:lnTo>
                <a:lnTo>
                  <a:pt x="586" y="135"/>
                </a:lnTo>
                <a:lnTo>
                  <a:pt x="586" y="139"/>
                </a:lnTo>
                <a:lnTo>
                  <a:pt x="586" y="147"/>
                </a:lnTo>
                <a:lnTo>
                  <a:pt x="586" y="165"/>
                </a:lnTo>
                <a:lnTo>
                  <a:pt x="576" y="163"/>
                </a:lnTo>
                <a:lnTo>
                  <a:pt x="573" y="159"/>
                </a:lnTo>
                <a:lnTo>
                  <a:pt x="570" y="154"/>
                </a:lnTo>
                <a:lnTo>
                  <a:pt x="567" y="154"/>
                </a:lnTo>
                <a:lnTo>
                  <a:pt x="560" y="154"/>
                </a:lnTo>
                <a:lnTo>
                  <a:pt x="559" y="154"/>
                </a:lnTo>
                <a:lnTo>
                  <a:pt x="554" y="154"/>
                </a:lnTo>
                <a:lnTo>
                  <a:pt x="552" y="155"/>
                </a:lnTo>
                <a:lnTo>
                  <a:pt x="549" y="149"/>
                </a:lnTo>
                <a:lnTo>
                  <a:pt x="546" y="151"/>
                </a:lnTo>
                <a:lnTo>
                  <a:pt x="541" y="152"/>
                </a:lnTo>
                <a:lnTo>
                  <a:pt x="541" y="149"/>
                </a:lnTo>
                <a:lnTo>
                  <a:pt x="543" y="149"/>
                </a:lnTo>
                <a:lnTo>
                  <a:pt x="541" y="146"/>
                </a:lnTo>
                <a:lnTo>
                  <a:pt x="538" y="144"/>
                </a:lnTo>
                <a:lnTo>
                  <a:pt x="535" y="146"/>
                </a:lnTo>
                <a:lnTo>
                  <a:pt x="531" y="147"/>
                </a:lnTo>
                <a:lnTo>
                  <a:pt x="528" y="147"/>
                </a:lnTo>
                <a:lnTo>
                  <a:pt x="527" y="147"/>
                </a:lnTo>
                <a:lnTo>
                  <a:pt x="523" y="146"/>
                </a:lnTo>
                <a:lnTo>
                  <a:pt x="520" y="141"/>
                </a:lnTo>
                <a:lnTo>
                  <a:pt x="519" y="141"/>
                </a:lnTo>
                <a:lnTo>
                  <a:pt x="519" y="139"/>
                </a:lnTo>
                <a:lnTo>
                  <a:pt x="515" y="141"/>
                </a:lnTo>
                <a:lnTo>
                  <a:pt x="507" y="143"/>
                </a:lnTo>
                <a:lnTo>
                  <a:pt x="503" y="143"/>
                </a:lnTo>
                <a:lnTo>
                  <a:pt x="498" y="143"/>
                </a:lnTo>
                <a:lnTo>
                  <a:pt x="496" y="143"/>
                </a:lnTo>
                <a:lnTo>
                  <a:pt x="493" y="144"/>
                </a:lnTo>
                <a:lnTo>
                  <a:pt x="490" y="147"/>
                </a:lnTo>
                <a:lnTo>
                  <a:pt x="488" y="151"/>
                </a:lnTo>
                <a:lnTo>
                  <a:pt x="487" y="155"/>
                </a:lnTo>
                <a:lnTo>
                  <a:pt x="479" y="159"/>
                </a:lnTo>
                <a:lnTo>
                  <a:pt x="477" y="159"/>
                </a:lnTo>
                <a:lnTo>
                  <a:pt x="475" y="160"/>
                </a:lnTo>
                <a:lnTo>
                  <a:pt x="472" y="168"/>
                </a:lnTo>
                <a:lnTo>
                  <a:pt x="472" y="171"/>
                </a:lnTo>
                <a:lnTo>
                  <a:pt x="471" y="171"/>
                </a:lnTo>
                <a:lnTo>
                  <a:pt x="471" y="173"/>
                </a:lnTo>
                <a:lnTo>
                  <a:pt x="472" y="173"/>
                </a:lnTo>
                <a:lnTo>
                  <a:pt x="471" y="175"/>
                </a:lnTo>
                <a:lnTo>
                  <a:pt x="471" y="176"/>
                </a:lnTo>
                <a:lnTo>
                  <a:pt x="471" y="178"/>
                </a:lnTo>
                <a:lnTo>
                  <a:pt x="464" y="191"/>
                </a:lnTo>
                <a:lnTo>
                  <a:pt x="466" y="194"/>
                </a:lnTo>
                <a:lnTo>
                  <a:pt x="472" y="202"/>
                </a:lnTo>
                <a:lnTo>
                  <a:pt x="477" y="207"/>
                </a:lnTo>
                <a:lnTo>
                  <a:pt x="482" y="210"/>
                </a:lnTo>
                <a:lnTo>
                  <a:pt x="483" y="215"/>
                </a:lnTo>
                <a:lnTo>
                  <a:pt x="483" y="219"/>
                </a:lnTo>
                <a:lnTo>
                  <a:pt x="482" y="224"/>
                </a:lnTo>
                <a:lnTo>
                  <a:pt x="479" y="227"/>
                </a:lnTo>
                <a:lnTo>
                  <a:pt x="475" y="227"/>
                </a:lnTo>
                <a:lnTo>
                  <a:pt x="472" y="224"/>
                </a:lnTo>
                <a:lnTo>
                  <a:pt x="467" y="215"/>
                </a:lnTo>
                <a:lnTo>
                  <a:pt x="466" y="213"/>
                </a:lnTo>
                <a:lnTo>
                  <a:pt x="464" y="215"/>
                </a:lnTo>
                <a:lnTo>
                  <a:pt x="456" y="218"/>
                </a:lnTo>
                <a:lnTo>
                  <a:pt x="459" y="227"/>
                </a:lnTo>
                <a:lnTo>
                  <a:pt x="448" y="221"/>
                </a:lnTo>
                <a:lnTo>
                  <a:pt x="443" y="218"/>
                </a:lnTo>
                <a:lnTo>
                  <a:pt x="445" y="229"/>
                </a:lnTo>
                <a:lnTo>
                  <a:pt x="445" y="237"/>
                </a:lnTo>
                <a:lnTo>
                  <a:pt x="445" y="242"/>
                </a:lnTo>
                <a:lnTo>
                  <a:pt x="445" y="245"/>
                </a:lnTo>
                <a:lnTo>
                  <a:pt x="445" y="250"/>
                </a:lnTo>
                <a:lnTo>
                  <a:pt x="445" y="267"/>
                </a:lnTo>
                <a:lnTo>
                  <a:pt x="445" y="269"/>
                </a:lnTo>
                <a:lnTo>
                  <a:pt x="445" y="274"/>
                </a:lnTo>
                <a:lnTo>
                  <a:pt x="445" y="282"/>
                </a:lnTo>
                <a:lnTo>
                  <a:pt x="445" y="283"/>
                </a:lnTo>
                <a:lnTo>
                  <a:pt x="427" y="282"/>
                </a:lnTo>
                <a:lnTo>
                  <a:pt x="407" y="282"/>
                </a:lnTo>
                <a:lnTo>
                  <a:pt x="405" y="282"/>
                </a:lnTo>
                <a:lnTo>
                  <a:pt x="399" y="282"/>
                </a:lnTo>
                <a:lnTo>
                  <a:pt x="397" y="282"/>
                </a:lnTo>
                <a:lnTo>
                  <a:pt x="383" y="282"/>
                </a:lnTo>
                <a:lnTo>
                  <a:pt x="379" y="282"/>
                </a:lnTo>
                <a:lnTo>
                  <a:pt x="371" y="282"/>
                </a:lnTo>
                <a:lnTo>
                  <a:pt x="370" y="282"/>
                </a:lnTo>
                <a:lnTo>
                  <a:pt x="367" y="282"/>
                </a:lnTo>
                <a:lnTo>
                  <a:pt x="365" y="282"/>
                </a:lnTo>
                <a:lnTo>
                  <a:pt x="363" y="282"/>
                </a:lnTo>
                <a:lnTo>
                  <a:pt x="362" y="282"/>
                </a:lnTo>
                <a:lnTo>
                  <a:pt x="354" y="282"/>
                </a:lnTo>
                <a:lnTo>
                  <a:pt x="354" y="277"/>
                </a:lnTo>
                <a:lnTo>
                  <a:pt x="352" y="277"/>
                </a:lnTo>
                <a:lnTo>
                  <a:pt x="347" y="277"/>
                </a:lnTo>
                <a:lnTo>
                  <a:pt x="346" y="277"/>
                </a:lnTo>
                <a:lnTo>
                  <a:pt x="341" y="277"/>
                </a:lnTo>
                <a:lnTo>
                  <a:pt x="341" y="282"/>
                </a:lnTo>
                <a:lnTo>
                  <a:pt x="331" y="282"/>
                </a:lnTo>
                <a:lnTo>
                  <a:pt x="327" y="282"/>
                </a:lnTo>
                <a:lnTo>
                  <a:pt x="314" y="282"/>
                </a:lnTo>
                <a:lnTo>
                  <a:pt x="311" y="282"/>
                </a:lnTo>
                <a:lnTo>
                  <a:pt x="296" y="282"/>
                </a:lnTo>
                <a:lnTo>
                  <a:pt x="291" y="282"/>
                </a:lnTo>
                <a:lnTo>
                  <a:pt x="291" y="274"/>
                </a:lnTo>
                <a:lnTo>
                  <a:pt x="291" y="272"/>
                </a:lnTo>
                <a:lnTo>
                  <a:pt x="291" y="267"/>
                </a:lnTo>
                <a:lnTo>
                  <a:pt x="291" y="263"/>
                </a:lnTo>
                <a:lnTo>
                  <a:pt x="291" y="251"/>
                </a:lnTo>
                <a:lnTo>
                  <a:pt x="285" y="251"/>
                </a:lnTo>
                <a:lnTo>
                  <a:pt x="283" y="251"/>
                </a:lnTo>
                <a:lnTo>
                  <a:pt x="272" y="251"/>
                </a:lnTo>
                <a:lnTo>
                  <a:pt x="267" y="251"/>
                </a:lnTo>
                <a:lnTo>
                  <a:pt x="258" y="250"/>
                </a:lnTo>
                <a:lnTo>
                  <a:pt x="256" y="250"/>
                </a:lnTo>
                <a:lnTo>
                  <a:pt x="250" y="250"/>
                </a:lnTo>
                <a:lnTo>
                  <a:pt x="248" y="250"/>
                </a:lnTo>
                <a:lnTo>
                  <a:pt x="247" y="250"/>
                </a:lnTo>
                <a:lnTo>
                  <a:pt x="231" y="250"/>
                </a:lnTo>
                <a:lnTo>
                  <a:pt x="211" y="251"/>
                </a:lnTo>
                <a:lnTo>
                  <a:pt x="211" y="253"/>
                </a:lnTo>
                <a:lnTo>
                  <a:pt x="211" y="255"/>
                </a:lnTo>
                <a:lnTo>
                  <a:pt x="208" y="255"/>
                </a:lnTo>
                <a:lnTo>
                  <a:pt x="199" y="256"/>
                </a:lnTo>
                <a:lnTo>
                  <a:pt x="197" y="256"/>
                </a:lnTo>
                <a:lnTo>
                  <a:pt x="189" y="255"/>
                </a:lnTo>
                <a:lnTo>
                  <a:pt x="187" y="255"/>
                </a:lnTo>
                <a:lnTo>
                  <a:pt x="186" y="255"/>
                </a:lnTo>
                <a:lnTo>
                  <a:pt x="167" y="255"/>
                </a:lnTo>
                <a:lnTo>
                  <a:pt x="154" y="255"/>
                </a:lnTo>
                <a:lnTo>
                  <a:pt x="149" y="255"/>
                </a:lnTo>
                <a:lnTo>
                  <a:pt x="144" y="255"/>
                </a:lnTo>
                <a:lnTo>
                  <a:pt x="143" y="255"/>
                </a:lnTo>
                <a:lnTo>
                  <a:pt x="146" y="250"/>
                </a:lnTo>
                <a:lnTo>
                  <a:pt x="147" y="250"/>
                </a:lnTo>
                <a:lnTo>
                  <a:pt x="149" y="247"/>
                </a:lnTo>
                <a:lnTo>
                  <a:pt x="147" y="243"/>
                </a:lnTo>
                <a:lnTo>
                  <a:pt x="143" y="240"/>
                </a:lnTo>
                <a:lnTo>
                  <a:pt x="141" y="240"/>
                </a:lnTo>
                <a:lnTo>
                  <a:pt x="139" y="242"/>
                </a:lnTo>
                <a:lnTo>
                  <a:pt x="133" y="242"/>
                </a:lnTo>
                <a:lnTo>
                  <a:pt x="125" y="239"/>
                </a:lnTo>
                <a:lnTo>
                  <a:pt x="119" y="235"/>
                </a:lnTo>
                <a:lnTo>
                  <a:pt x="112" y="234"/>
                </a:lnTo>
                <a:lnTo>
                  <a:pt x="103" y="231"/>
                </a:lnTo>
                <a:lnTo>
                  <a:pt x="104" y="223"/>
                </a:lnTo>
                <a:lnTo>
                  <a:pt x="98" y="223"/>
                </a:lnTo>
                <a:lnTo>
                  <a:pt x="93" y="221"/>
                </a:lnTo>
                <a:lnTo>
                  <a:pt x="88" y="216"/>
                </a:lnTo>
                <a:lnTo>
                  <a:pt x="87" y="213"/>
                </a:lnTo>
                <a:lnTo>
                  <a:pt x="87" y="211"/>
                </a:lnTo>
                <a:lnTo>
                  <a:pt x="85" y="205"/>
                </a:lnTo>
                <a:lnTo>
                  <a:pt x="83" y="203"/>
                </a:lnTo>
                <a:lnTo>
                  <a:pt x="80" y="202"/>
                </a:lnTo>
                <a:lnTo>
                  <a:pt x="69" y="200"/>
                </a:lnTo>
                <a:lnTo>
                  <a:pt x="66" y="202"/>
                </a:lnTo>
                <a:lnTo>
                  <a:pt x="63" y="200"/>
                </a:lnTo>
                <a:lnTo>
                  <a:pt x="59" y="200"/>
                </a:lnTo>
                <a:lnTo>
                  <a:pt x="56" y="194"/>
                </a:lnTo>
                <a:lnTo>
                  <a:pt x="55" y="192"/>
                </a:lnTo>
                <a:lnTo>
                  <a:pt x="56" y="189"/>
                </a:lnTo>
                <a:lnTo>
                  <a:pt x="56" y="187"/>
                </a:lnTo>
                <a:lnTo>
                  <a:pt x="58" y="187"/>
                </a:lnTo>
                <a:lnTo>
                  <a:pt x="59" y="184"/>
                </a:lnTo>
                <a:lnTo>
                  <a:pt x="59" y="183"/>
                </a:lnTo>
                <a:lnTo>
                  <a:pt x="58" y="181"/>
                </a:lnTo>
                <a:lnTo>
                  <a:pt x="50" y="170"/>
                </a:lnTo>
                <a:lnTo>
                  <a:pt x="47" y="167"/>
                </a:lnTo>
                <a:lnTo>
                  <a:pt x="47" y="163"/>
                </a:lnTo>
                <a:lnTo>
                  <a:pt x="45" y="160"/>
                </a:lnTo>
                <a:lnTo>
                  <a:pt x="43" y="157"/>
                </a:lnTo>
                <a:lnTo>
                  <a:pt x="40" y="157"/>
                </a:lnTo>
                <a:lnTo>
                  <a:pt x="39" y="152"/>
                </a:lnTo>
                <a:lnTo>
                  <a:pt x="37" y="152"/>
                </a:lnTo>
                <a:lnTo>
                  <a:pt x="37" y="151"/>
                </a:lnTo>
                <a:lnTo>
                  <a:pt x="35" y="149"/>
                </a:lnTo>
                <a:lnTo>
                  <a:pt x="35" y="147"/>
                </a:lnTo>
                <a:lnTo>
                  <a:pt x="35" y="146"/>
                </a:lnTo>
                <a:lnTo>
                  <a:pt x="34" y="144"/>
                </a:lnTo>
                <a:lnTo>
                  <a:pt x="34" y="143"/>
                </a:lnTo>
                <a:lnTo>
                  <a:pt x="32" y="143"/>
                </a:lnTo>
                <a:lnTo>
                  <a:pt x="31" y="141"/>
                </a:lnTo>
                <a:lnTo>
                  <a:pt x="29" y="141"/>
                </a:lnTo>
                <a:lnTo>
                  <a:pt x="27" y="141"/>
                </a:lnTo>
                <a:lnTo>
                  <a:pt x="26" y="141"/>
                </a:lnTo>
                <a:lnTo>
                  <a:pt x="24" y="141"/>
                </a:lnTo>
                <a:lnTo>
                  <a:pt x="23" y="141"/>
                </a:lnTo>
                <a:lnTo>
                  <a:pt x="21" y="141"/>
                </a:lnTo>
                <a:lnTo>
                  <a:pt x="19" y="143"/>
                </a:lnTo>
                <a:lnTo>
                  <a:pt x="18" y="143"/>
                </a:lnTo>
                <a:lnTo>
                  <a:pt x="16" y="141"/>
                </a:lnTo>
                <a:lnTo>
                  <a:pt x="15" y="141"/>
                </a:lnTo>
                <a:lnTo>
                  <a:pt x="13" y="141"/>
                </a:lnTo>
                <a:lnTo>
                  <a:pt x="13" y="139"/>
                </a:lnTo>
                <a:lnTo>
                  <a:pt x="11" y="139"/>
                </a:lnTo>
                <a:lnTo>
                  <a:pt x="11" y="138"/>
                </a:lnTo>
                <a:lnTo>
                  <a:pt x="10" y="138"/>
                </a:lnTo>
                <a:lnTo>
                  <a:pt x="10" y="136"/>
                </a:lnTo>
                <a:lnTo>
                  <a:pt x="8" y="136"/>
                </a:lnTo>
                <a:lnTo>
                  <a:pt x="7" y="135"/>
                </a:lnTo>
                <a:lnTo>
                  <a:pt x="7" y="133"/>
                </a:lnTo>
                <a:lnTo>
                  <a:pt x="5" y="133"/>
                </a:lnTo>
                <a:lnTo>
                  <a:pt x="3" y="131"/>
                </a:lnTo>
                <a:lnTo>
                  <a:pt x="2" y="130"/>
                </a:lnTo>
                <a:lnTo>
                  <a:pt x="0" y="130"/>
                </a:lnTo>
                <a:lnTo>
                  <a:pt x="2" y="128"/>
                </a:lnTo>
                <a:lnTo>
                  <a:pt x="0" y="128"/>
                </a:lnTo>
                <a:lnTo>
                  <a:pt x="0" y="127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3" y="123"/>
                </a:lnTo>
                <a:lnTo>
                  <a:pt x="2" y="123"/>
                </a:lnTo>
                <a:lnTo>
                  <a:pt x="2" y="122"/>
                </a:lnTo>
                <a:lnTo>
                  <a:pt x="2" y="120"/>
                </a:lnTo>
                <a:lnTo>
                  <a:pt x="0" y="120"/>
                </a:lnTo>
                <a:lnTo>
                  <a:pt x="0" y="122"/>
                </a:lnTo>
                <a:lnTo>
                  <a:pt x="0" y="120"/>
                </a:lnTo>
                <a:lnTo>
                  <a:pt x="0" y="119"/>
                </a:lnTo>
                <a:lnTo>
                  <a:pt x="0" y="117"/>
                </a:lnTo>
                <a:lnTo>
                  <a:pt x="2" y="117"/>
                </a:lnTo>
                <a:lnTo>
                  <a:pt x="2" y="115"/>
                </a:lnTo>
                <a:lnTo>
                  <a:pt x="3" y="115"/>
                </a:lnTo>
                <a:lnTo>
                  <a:pt x="3" y="114"/>
                </a:lnTo>
                <a:lnTo>
                  <a:pt x="3" y="112"/>
                </a:lnTo>
                <a:lnTo>
                  <a:pt x="3" y="111"/>
                </a:lnTo>
                <a:lnTo>
                  <a:pt x="5" y="111"/>
                </a:lnTo>
                <a:lnTo>
                  <a:pt x="5" y="109"/>
                </a:lnTo>
                <a:lnTo>
                  <a:pt x="7" y="109"/>
                </a:lnTo>
                <a:lnTo>
                  <a:pt x="8" y="109"/>
                </a:lnTo>
                <a:lnTo>
                  <a:pt x="8" y="107"/>
                </a:lnTo>
                <a:lnTo>
                  <a:pt x="8" y="106"/>
                </a:lnTo>
                <a:lnTo>
                  <a:pt x="8" y="104"/>
                </a:lnTo>
                <a:lnTo>
                  <a:pt x="10" y="104"/>
                </a:lnTo>
                <a:lnTo>
                  <a:pt x="10" y="103"/>
                </a:lnTo>
                <a:lnTo>
                  <a:pt x="8" y="103"/>
                </a:lnTo>
                <a:lnTo>
                  <a:pt x="8" y="101"/>
                </a:lnTo>
                <a:lnTo>
                  <a:pt x="10" y="101"/>
                </a:lnTo>
                <a:lnTo>
                  <a:pt x="10" y="99"/>
                </a:lnTo>
                <a:lnTo>
                  <a:pt x="11" y="99"/>
                </a:lnTo>
                <a:lnTo>
                  <a:pt x="11" y="98"/>
                </a:lnTo>
                <a:lnTo>
                  <a:pt x="11" y="96"/>
                </a:lnTo>
                <a:lnTo>
                  <a:pt x="13" y="96"/>
                </a:lnTo>
                <a:lnTo>
                  <a:pt x="13" y="95"/>
                </a:lnTo>
                <a:lnTo>
                  <a:pt x="13" y="93"/>
                </a:lnTo>
                <a:lnTo>
                  <a:pt x="15" y="93"/>
                </a:lnTo>
                <a:lnTo>
                  <a:pt x="15" y="91"/>
                </a:lnTo>
                <a:lnTo>
                  <a:pt x="16" y="91"/>
                </a:lnTo>
                <a:lnTo>
                  <a:pt x="16" y="90"/>
                </a:lnTo>
                <a:lnTo>
                  <a:pt x="16" y="88"/>
                </a:lnTo>
                <a:lnTo>
                  <a:pt x="18" y="88"/>
                </a:lnTo>
                <a:lnTo>
                  <a:pt x="16" y="88"/>
                </a:lnTo>
                <a:lnTo>
                  <a:pt x="16" y="87"/>
                </a:lnTo>
                <a:lnTo>
                  <a:pt x="18" y="87"/>
                </a:lnTo>
                <a:lnTo>
                  <a:pt x="18" y="85"/>
                </a:lnTo>
                <a:lnTo>
                  <a:pt x="16" y="83"/>
                </a:lnTo>
                <a:lnTo>
                  <a:pt x="15" y="83"/>
                </a:lnTo>
                <a:lnTo>
                  <a:pt x="15" y="82"/>
                </a:lnTo>
                <a:lnTo>
                  <a:pt x="16" y="82"/>
                </a:lnTo>
                <a:lnTo>
                  <a:pt x="15" y="82"/>
                </a:lnTo>
                <a:lnTo>
                  <a:pt x="15" y="80"/>
                </a:lnTo>
                <a:lnTo>
                  <a:pt x="15" y="79"/>
                </a:lnTo>
                <a:lnTo>
                  <a:pt x="13" y="79"/>
                </a:lnTo>
                <a:lnTo>
                  <a:pt x="13" y="77"/>
                </a:lnTo>
                <a:lnTo>
                  <a:pt x="13" y="75"/>
                </a:lnTo>
                <a:lnTo>
                  <a:pt x="11" y="75"/>
                </a:lnTo>
                <a:lnTo>
                  <a:pt x="11" y="74"/>
                </a:lnTo>
                <a:lnTo>
                  <a:pt x="11" y="72"/>
                </a:lnTo>
                <a:lnTo>
                  <a:pt x="11" y="71"/>
                </a:lnTo>
                <a:lnTo>
                  <a:pt x="11" y="69"/>
                </a:lnTo>
                <a:lnTo>
                  <a:pt x="13" y="69"/>
                </a:lnTo>
                <a:lnTo>
                  <a:pt x="13" y="67"/>
                </a:lnTo>
                <a:lnTo>
                  <a:pt x="15" y="67"/>
                </a:lnTo>
                <a:lnTo>
                  <a:pt x="15" y="66"/>
                </a:lnTo>
                <a:lnTo>
                  <a:pt x="16" y="66"/>
                </a:lnTo>
                <a:lnTo>
                  <a:pt x="18" y="66"/>
                </a:lnTo>
                <a:lnTo>
                  <a:pt x="18" y="64"/>
                </a:lnTo>
                <a:lnTo>
                  <a:pt x="19" y="64"/>
                </a:lnTo>
                <a:lnTo>
                  <a:pt x="21" y="64"/>
                </a:lnTo>
                <a:lnTo>
                  <a:pt x="21" y="63"/>
                </a:lnTo>
                <a:lnTo>
                  <a:pt x="23" y="63"/>
                </a:lnTo>
                <a:lnTo>
                  <a:pt x="23" y="61"/>
                </a:lnTo>
                <a:lnTo>
                  <a:pt x="24" y="61"/>
                </a:lnTo>
                <a:lnTo>
                  <a:pt x="26" y="61"/>
                </a:lnTo>
                <a:lnTo>
                  <a:pt x="26" y="59"/>
                </a:lnTo>
                <a:lnTo>
                  <a:pt x="27" y="59"/>
                </a:lnTo>
                <a:lnTo>
                  <a:pt x="29" y="59"/>
                </a:lnTo>
                <a:lnTo>
                  <a:pt x="29" y="58"/>
                </a:lnTo>
                <a:lnTo>
                  <a:pt x="31" y="59"/>
                </a:lnTo>
                <a:lnTo>
                  <a:pt x="31" y="58"/>
                </a:lnTo>
                <a:lnTo>
                  <a:pt x="32" y="58"/>
                </a:lnTo>
                <a:lnTo>
                  <a:pt x="32" y="45"/>
                </a:lnTo>
                <a:lnTo>
                  <a:pt x="32" y="35"/>
                </a:lnTo>
                <a:lnTo>
                  <a:pt x="35" y="35"/>
                </a:lnTo>
                <a:lnTo>
                  <a:pt x="39" y="35"/>
                </a:lnTo>
                <a:lnTo>
                  <a:pt x="47" y="37"/>
                </a:lnTo>
                <a:lnTo>
                  <a:pt x="50" y="37"/>
                </a:lnTo>
                <a:lnTo>
                  <a:pt x="53" y="37"/>
                </a:lnTo>
                <a:lnTo>
                  <a:pt x="58" y="37"/>
                </a:lnTo>
                <a:lnTo>
                  <a:pt x="59" y="37"/>
                </a:lnTo>
                <a:lnTo>
                  <a:pt x="58" y="37"/>
                </a:lnTo>
                <a:lnTo>
                  <a:pt x="58" y="35"/>
                </a:lnTo>
                <a:lnTo>
                  <a:pt x="59" y="35"/>
                </a:lnTo>
                <a:lnTo>
                  <a:pt x="59" y="34"/>
                </a:lnTo>
                <a:lnTo>
                  <a:pt x="61" y="34"/>
                </a:lnTo>
                <a:lnTo>
                  <a:pt x="59" y="34"/>
                </a:lnTo>
                <a:lnTo>
                  <a:pt x="61" y="34"/>
                </a:lnTo>
                <a:lnTo>
                  <a:pt x="61" y="32"/>
                </a:lnTo>
                <a:lnTo>
                  <a:pt x="63" y="32"/>
                </a:lnTo>
                <a:lnTo>
                  <a:pt x="63" y="31"/>
                </a:lnTo>
                <a:lnTo>
                  <a:pt x="64" y="31"/>
                </a:lnTo>
                <a:lnTo>
                  <a:pt x="64" y="29"/>
                </a:lnTo>
                <a:lnTo>
                  <a:pt x="64" y="31"/>
                </a:lnTo>
                <a:lnTo>
                  <a:pt x="64" y="29"/>
                </a:lnTo>
                <a:lnTo>
                  <a:pt x="64" y="27"/>
                </a:lnTo>
                <a:lnTo>
                  <a:pt x="66" y="27"/>
                </a:lnTo>
                <a:lnTo>
                  <a:pt x="67" y="27"/>
                </a:lnTo>
                <a:lnTo>
                  <a:pt x="67" y="26"/>
                </a:lnTo>
                <a:lnTo>
                  <a:pt x="69" y="26"/>
                </a:lnTo>
                <a:lnTo>
                  <a:pt x="69" y="24"/>
                </a:lnTo>
                <a:lnTo>
                  <a:pt x="71" y="24"/>
                </a:lnTo>
                <a:lnTo>
                  <a:pt x="72" y="24"/>
                </a:lnTo>
                <a:lnTo>
                  <a:pt x="72" y="23"/>
                </a:lnTo>
                <a:lnTo>
                  <a:pt x="74" y="23"/>
                </a:lnTo>
                <a:lnTo>
                  <a:pt x="75" y="23"/>
                </a:lnTo>
                <a:lnTo>
                  <a:pt x="77" y="23"/>
                </a:lnTo>
                <a:lnTo>
                  <a:pt x="79" y="23"/>
                </a:lnTo>
                <a:lnTo>
                  <a:pt x="79" y="21"/>
                </a:lnTo>
                <a:lnTo>
                  <a:pt x="80" y="21"/>
                </a:lnTo>
                <a:lnTo>
                  <a:pt x="80" y="23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3" y="23"/>
                </a:lnTo>
                <a:lnTo>
                  <a:pt x="83" y="21"/>
                </a:lnTo>
                <a:lnTo>
                  <a:pt x="85" y="21"/>
                </a:lnTo>
                <a:lnTo>
                  <a:pt x="85" y="23"/>
                </a:lnTo>
                <a:lnTo>
                  <a:pt x="85" y="21"/>
                </a:lnTo>
                <a:lnTo>
                  <a:pt x="87" y="23"/>
                </a:lnTo>
                <a:lnTo>
                  <a:pt x="87" y="21"/>
                </a:lnTo>
                <a:lnTo>
                  <a:pt x="88" y="21"/>
                </a:lnTo>
                <a:lnTo>
                  <a:pt x="90" y="21"/>
                </a:lnTo>
                <a:lnTo>
                  <a:pt x="90" y="19"/>
                </a:lnTo>
                <a:lnTo>
                  <a:pt x="91" y="19"/>
                </a:lnTo>
                <a:lnTo>
                  <a:pt x="91" y="21"/>
                </a:lnTo>
                <a:lnTo>
                  <a:pt x="91" y="19"/>
                </a:lnTo>
                <a:lnTo>
                  <a:pt x="91" y="21"/>
                </a:lnTo>
                <a:lnTo>
                  <a:pt x="93" y="19"/>
                </a:lnTo>
                <a:lnTo>
                  <a:pt x="95" y="19"/>
                </a:lnTo>
                <a:lnTo>
                  <a:pt x="96" y="19"/>
                </a:lnTo>
                <a:lnTo>
                  <a:pt x="96" y="18"/>
                </a:lnTo>
                <a:lnTo>
                  <a:pt x="98" y="19"/>
                </a:lnTo>
                <a:lnTo>
                  <a:pt x="99" y="19"/>
                </a:lnTo>
                <a:lnTo>
                  <a:pt x="101" y="19"/>
                </a:lnTo>
                <a:lnTo>
                  <a:pt x="103" y="19"/>
                </a:lnTo>
                <a:lnTo>
                  <a:pt x="104" y="19"/>
                </a:lnTo>
                <a:lnTo>
                  <a:pt x="106" y="19"/>
                </a:lnTo>
                <a:lnTo>
                  <a:pt x="107" y="19"/>
                </a:lnTo>
                <a:lnTo>
                  <a:pt x="107" y="21"/>
                </a:lnTo>
                <a:lnTo>
                  <a:pt x="109" y="21"/>
                </a:lnTo>
                <a:lnTo>
                  <a:pt x="109" y="23"/>
                </a:lnTo>
                <a:lnTo>
                  <a:pt x="111" y="23"/>
                </a:lnTo>
                <a:lnTo>
                  <a:pt x="112" y="23"/>
                </a:lnTo>
                <a:lnTo>
                  <a:pt x="114" y="23"/>
                </a:lnTo>
                <a:lnTo>
                  <a:pt x="131" y="23"/>
                </a:lnTo>
                <a:lnTo>
                  <a:pt x="138" y="23"/>
                </a:lnTo>
                <a:lnTo>
                  <a:pt x="143" y="23"/>
                </a:lnTo>
                <a:lnTo>
                  <a:pt x="159" y="23"/>
                </a:lnTo>
                <a:lnTo>
                  <a:pt x="173" y="23"/>
                </a:lnTo>
                <a:lnTo>
                  <a:pt x="181" y="23"/>
                </a:lnTo>
                <a:lnTo>
                  <a:pt x="184" y="23"/>
                </a:lnTo>
                <a:lnTo>
                  <a:pt x="187" y="23"/>
                </a:lnTo>
                <a:lnTo>
                  <a:pt x="197" y="23"/>
                </a:lnTo>
                <a:lnTo>
                  <a:pt x="202" y="21"/>
                </a:lnTo>
                <a:lnTo>
                  <a:pt x="219" y="21"/>
                </a:lnTo>
                <a:lnTo>
                  <a:pt x="219" y="18"/>
                </a:lnTo>
                <a:lnTo>
                  <a:pt x="219" y="2"/>
                </a:lnTo>
                <a:lnTo>
                  <a:pt x="219" y="0"/>
                </a:lnTo>
                <a:lnTo>
                  <a:pt x="221" y="0"/>
                </a:lnTo>
                <a:lnTo>
                  <a:pt x="226" y="0"/>
                </a:lnTo>
                <a:lnTo>
                  <a:pt x="237" y="0"/>
                </a:lnTo>
                <a:lnTo>
                  <a:pt x="255" y="0"/>
                </a:lnTo>
                <a:lnTo>
                  <a:pt x="256" y="0"/>
                </a:lnTo>
                <a:lnTo>
                  <a:pt x="258" y="0"/>
                </a:lnTo>
                <a:lnTo>
                  <a:pt x="259" y="0"/>
                </a:lnTo>
                <a:lnTo>
                  <a:pt x="266" y="0"/>
                </a:lnTo>
                <a:lnTo>
                  <a:pt x="271" y="0"/>
                </a:lnTo>
                <a:lnTo>
                  <a:pt x="272" y="0"/>
                </a:lnTo>
                <a:close/>
              </a:path>
            </a:pathLst>
          </a:custGeom>
          <a:solidFill>
            <a:srgbClr val="4F8C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4"/>
          <p:cNvSpPr>
            <a:spLocks/>
          </p:cNvSpPr>
          <p:nvPr/>
        </p:nvSpPr>
        <p:spPr bwMode="auto">
          <a:xfrm>
            <a:off x="5265738" y="3522663"/>
            <a:ext cx="254000" cy="455613"/>
          </a:xfrm>
          <a:custGeom>
            <a:avLst/>
            <a:gdLst/>
            <a:ahLst/>
            <a:cxnLst>
              <a:cxn ang="0">
                <a:pos x="62" y="3"/>
              </a:cxn>
              <a:cxn ang="0">
                <a:pos x="65" y="16"/>
              </a:cxn>
              <a:cxn ang="0">
                <a:pos x="73" y="21"/>
              </a:cxn>
              <a:cxn ang="0">
                <a:pos x="81" y="26"/>
              </a:cxn>
              <a:cxn ang="0">
                <a:pos x="96" y="19"/>
              </a:cxn>
              <a:cxn ang="0">
                <a:pos x="109" y="23"/>
              </a:cxn>
              <a:cxn ang="0">
                <a:pos x="113" y="29"/>
              </a:cxn>
              <a:cxn ang="0">
                <a:pos x="123" y="40"/>
              </a:cxn>
              <a:cxn ang="0">
                <a:pos x="129" y="45"/>
              </a:cxn>
              <a:cxn ang="0">
                <a:pos x="137" y="51"/>
              </a:cxn>
              <a:cxn ang="0">
                <a:pos x="142" y="61"/>
              </a:cxn>
              <a:cxn ang="0">
                <a:pos x="144" y="67"/>
              </a:cxn>
              <a:cxn ang="0">
                <a:pos x="153" y="77"/>
              </a:cxn>
              <a:cxn ang="0">
                <a:pos x="158" y="106"/>
              </a:cxn>
              <a:cxn ang="0">
                <a:pos x="157" y="115"/>
              </a:cxn>
              <a:cxn ang="0">
                <a:pos x="120" y="127"/>
              </a:cxn>
              <a:cxn ang="0">
                <a:pos x="120" y="159"/>
              </a:cxn>
              <a:cxn ang="0">
                <a:pos x="125" y="191"/>
              </a:cxn>
              <a:cxn ang="0">
                <a:pos x="129" y="229"/>
              </a:cxn>
              <a:cxn ang="0">
                <a:pos x="128" y="261"/>
              </a:cxn>
              <a:cxn ang="0">
                <a:pos x="99" y="287"/>
              </a:cxn>
              <a:cxn ang="0">
                <a:pos x="53" y="274"/>
              </a:cxn>
              <a:cxn ang="0">
                <a:pos x="33" y="271"/>
              </a:cxn>
              <a:cxn ang="0">
                <a:pos x="32" y="261"/>
              </a:cxn>
              <a:cxn ang="0">
                <a:pos x="30" y="251"/>
              </a:cxn>
              <a:cxn ang="0">
                <a:pos x="29" y="242"/>
              </a:cxn>
              <a:cxn ang="0">
                <a:pos x="24" y="235"/>
              </a:cxn>
              <a:cxn ang="0">
                <a:pos x="24" y="226"/>
              </a:cxn>
              <a:cxn ang="0">
                <a:pos x="19" y="218"/>
              </a:cxn>
              <a:cxn ang="0">
                <a:pos x="14" y="210"/>
              </a:cxn>
              <a:cxn ang="0">
                <a:pos x="16" y="200"/>
              </a:cxn>
              <a:cxn ang="0">
                <a:pos x="11" y="194"/>
              </a:cxn>
              <a:cxn ang="0">
                <a:pos x="3" y="191"/>
              </a:cxn>
              <a:cxn ang="0">
                <a:pos x="5" y="181"/>
              </a:cxn>
              <a:cxn ang="0">
                <a:pos x="5" y="171"/>
              </a:cxn>
              <a:cxn ang="0">
                <a:pos x="1" y="162"/>
              </a:cxn>
              <a:cxn ang="0">
                <a:pos x="0" y="151"/>
              </a:cxn>
              <a:cxn ang="0">
                <a:pos x="3" y="141"/>
              </a:cxn>
              <a:cxn ang="0">
                <a:pos x="6" y="135"/>
              </a:cxn>
              <a:cxn ang="0">
                <a:pos x="3" y="125"/>
              </a:cxn>
              <a:cxn ang="0">
                <a:pos x="13" y="125"/>
              </a:cxn>
              <a:cxn ang="0">
                <a:pos x="21" y="122"/>
              </a:cxn>
              <a:cxn ang="0">
                <a:pos x="29" y="115"/>
              </a:cxn>
              <a:cxn ang="0">
                <a:pos x="33" y="107"/>
              </a:cxn>
              <a:cxn ang="0">
                <a:pos x="38" y="101"/>
              </a:cxn>
              <a:cxn ang="0">
                <a:pos x="37" y="91"/>
              </a:cxn>
              <a:cxn ang="0">
                <a:pos x="38" y="82"/>
              </a:cxn>
              <a:cxn ang="0">
                <a:pos x="38" y="72"/>
              </a:cxn>
              <a:cxn ang="0">
                <a:pos x="40" y="61"/>
              </a:cxn>
              <a:cxn ang="0">
                <a:pos x="38" y="53"/>
              </a:cxn>
              <a:cxn ang="0">
                <a:pos x="37" y="42"/>
              </a:cxn>
              <a:cxn ang="0">
                <a:pos x="38" y="31"/>
              </a:cxn>
              <a:cxn ang="0">
                <a:pos x="35" y="23"/>
              </a:cxn>
              <a:cxn ang="0">
                <a:pos x="37" y="13"/>
              </a:cxn>
              <a:cxn ang="0">
                <a:pos x="40" y="3"/>
              </a:cxn>
            </a:cxnLst>
            <a:rect l="0" t="0" r="r" b="b"/>
            <a:pathLst>
              <a:path w="160" h="287">
                <a:moveTo>
                  <a:pt x="43" y="0"/>
                </a:moveTo>
                <a:lnTo>
                  <a:pt x="48" y="0"/>
                </a:lnTo>
                <a:lnTo>
                  <a:pt x="54" y="2"/>
                </a:lnTo>
                <a:lnTo>
                  <a:pt x="56" y="2"/>
                </a:lnTo>
                <a:lnTo>
                  <a:pt x="59" y="2"/>
                </a:lnTo>
                <a:lnTo>
                  <a:pt x="61" y="2"/>
                </a:lnTo>
                <a:lnTo>
                  <a:pt x="62" y="3"/>
                </a:lnTo>
                <a:lnTo>
                  <a:pt x="64" y="7"/>
                </a:lnTo>
                <a:lnTo>
                  <a:pt x="64" y="5"/>
                </a:lnTo>
                <a:lnTo>
                  <a:pt x="65" y="5"/>
                </a:lnTo>
                <a:lnTo>
                  <a:pt x="65" y="7"/>
                </a:lnTo>
                <a:lnTo>
                  <a:pt x="65" y="8"/>
                </a:lnTo>
                <a:lnTo>
                  <a:pt x="65" y="10"/>
                </a:lnTo>
                <a:lnTo>
                  <a:pt x="65" y="16"/>
                </a:lnTo>
                <a:lnTo>
                  <a:pt x="67" y="16"/>
                </a:lnTo>
                <a:lnTo>
                  <a:pt x="67" y="19"/>
                </a:lnTo>
                <a:lnTo>
                  <a:pt x="69" y="19"/>
                </a:lnTo>
                <a:lnTo>
                  <a:pt x="70" y="19"/>
                </a:lnTo>
                <a:lnTo>
                  <a:pt x="72" y="19"/>
                </a:lnTo>
                <a:lnTo>
                  <a:pt x="72" y="21"/>
                </a:lnTo>
                <a:lnTo>
                  <a:pt x="73" y="21"/>
                </a:lnTo>
                <a:lnTo>
                  <a:pt x="73" y="23"/>
                </a:lnTo>
                <a:lnTo>
                  <a:pt x="75" y="23"/>
                </a:lnTo>
                <a:lnTo>
                  <a:pt x="77" y="23"/>
                </a:lnTo>
                <a:lnTo>
                  <a:pt x="80" y="23"/>
                </a:lnTo>
                <a:lnTo>
                  <a:pt x="80" y="24"/>
                </a:lnTo>
                <a:lnTo>
                  <a:pt x="81" y="24"/>
                </a:lnTo>
                <a:lnTo>
                  <a:pt x="81" y="26"/>
                </a:lnTo>
                <a:lnTo>
                  <a:pt x="85" y="26"/>
                </a:lnTo>
                <a:lnTo>
                  <a:pt x="86" y="26"/>
                </a:lnTo>
                <a:lnTo>
                  <a:pt x="94" y="26"/>
                </a:lnTo>
                <a:lnTo>
                  <a:pt x="96" y="26"/>
                </a:lnTo>
                <a:lnTo>
                  <a:pt x="96" y="23"/>
                </a:lnTo>
                <a:lnTo>
                  <a:pt x="96" y="21"/>
                </a:lnTo>
                <a:lnTo>
                  <a:pt x="96" y="19"/>
                </a:lnTo>
                <a:lnTo>
                  <a:pt x="97" y="19"/>
                </a:lnTo>
                <a:lnTo>
                  <a:pt x="99" y="19"/>
                </a:lnTo>
                <a:lnTo>
                  <a:pt x="102" y="21"/>
                </a:lnTo>
                <a:lnTo>
                  <a:pt x="105" y="21"/>
                </a:lnTo>
                <a:lnTo>
                  <a:pt x="105" y="23"/>
                </a:lnTo>
                <a:lnTo>
                  <a:pt x="110" y="23"/>
                </a:lnTo>
                <a:lnTo>
                  <a:pt x="109" y="23"/>
                </a:lnTo>
                <a:lnTo>
                  <a:pt x="110" y="23"/>
                </a:lnTo>
                <a:lnTo>
                  <a:pt x="110" y="24"/>
                </a:lnTo>
                <a:lnTo>
                  <a:pt x="112" y="24"/>
                </a:lnTo>
                <a:lnTo>
                  <a:pt x="112" y="26"/>
                </a:lnTo>
                <a:lnTo>
                  <a:pt x="112" y="27"/>
                </a:lnTo>
                <a:lnTo>
                  <a:pt x="112" y="29"/>
                </a:lnTo>
                <a:lnTo>
                  <a:pt x="113" y="29"/>
                </a:lnTo>
                <a:lnTo>
                  <a:pt x="113" y="31"/>
                </a:lnTo>
                <a:lnTo>
                  <a:pt x="115" y="31"/>
                </a:lnTo>
                <a:lnTo>
                  <a:pt x="117" y="31"/>
                </a:lnTo>
                <a:lnTo>
                  <a:pt x="117" y="35"/>
                </a:lnTo>
                <a:lnTo>
                  <a:pt x="117" y="39"/>
                </a:lnTo>
                <a:lnTo>
                  <a:pt x="117" y="40"/>
                </a:lnTo>
                <a:lnTo>
                  <a:pt x="123" y="40"/>
                </a:lnTo>
                <a:lnTo>
                  <a:pt x="126" y="40"/>
                </a:lnTo>
                <a:lnTo>
                  <a:pt x="126" y="42"/>
                </a:lnTo>
                <a:lnTo>
                  <a:pt x="128" y="43"/>
                </a:lnTo>
                <a:lnTo>
                  <a:pt x="126" y="43"/>
                </a:lnTo>
                <a:lnTo>
                  <a:pt x="128" y="43"/>
                </a:lnTo>
                <a:lnTo>
                  <a:pt x="128" y="45"/>
                </a:lnTo>
                <a:lnTo>
                  <a:pt x="129" y="45"/>
                </a:lnTo>
                <a:lnTo>
                  <a:pt x="131" y="45"/>
                </a:lnTo>
                <a:lnTo>
                  <a:pt x="131" y="47"/>
                </a:lnTo>
                <a:lnTo>
                  <a:pt x="133" y="47"/>
                </a:lnTo>
                <a:lnTo>
                  <a:pt x="134" y="47"/>
                </a:lnTo>
                <a:lnTo>
                  <a:pt x="134" y="48"/>
                </a:lnTo>
                <a:lnTo>
                  <a:pt x="134" y="51"/>
                </a:lnTo>
                <a:lnTo>
                  <a:pt x="137" y="51"/>
                </a:lnTo>
                <a:lnTo>
                  <a:pt x="137" y="55"/>
                </a:lnTo>
                <a:lnTo>
                  <a:pt x="139" y="55"/>
                </a:lnTo>
                <a:lnTo>
                  <a:pt x="141" y="55"/>
                </a:lnTo>
                <a:lnTo>
                  <a:pt x="141" y="58"/>
                </a:lnTo>
                <a:lnTo>
                  <a:pt x="141" y="59"/>
                </a:lnTo>
                <a:lnTo>
                  <a:pt x="141" y="61"/>
                </a:lnTo>
                <a:lnTo>
                  <a:pt x="142" y="61"/>
                </a:lnTo>
                <a:lnTo>
                  <a:pt x="144" y="61"/>
                </a:lnTo>
                <a:lnTo>
                  <a:pt x="144" y="64"/>
                </a:lnTo>
                <a:lnTo>
                  <a:pt x="145" y="64"/>
                </a:lnTo>
                <a:lnTo>
                  <a:pt x="147" y="64"/>
                </a:lnTo>
                <a:lnTo>
                  <a:pt x="149" y="64"/>
                </a:lnTo>
                <a:lnTo>
                  <a:pt x="147" y="67"/>
                </a:lnTo>
                <a:lnTo>
                  <a:pt x="144" y="67"/>
                </a:lnTo>
                <a:lnTo>
                  <a:pt x="144" y="71"/>
                </a:lnTo>
                <a:lnTo>
                  <a:pt x="145" y="71"/>
                </a:lnTo>
                <a:lnTo>
                  <a:pt x="145" y="74"/>
                </a:lnTo>
                <a:lnTo>
                  <a:pt x="152" y="74"/>
                </a:lnTo>
                <a:lnTo>
                  <a:pt x="153" y="74"/>
                </a:lnTo>
                <a:lnTo>
                  <a:pt x="153" y="75"/>
                </a:lnTo>
                <a:lnTo>
                  <a:pt x="153" y="77"/>
                </a:lnTo>
                <a:lnTo>
                  <a:pt x="157" y="77"/>
                </a:lnTo>
                <a:lnTo>
                  <a:pt x="158" y="77"/>
                </a:lnTo>
                <a:lnTo>
                  <a:pt x="158" y="79"/>
                </a:lnTo>
                <a:lnTo>
                  <a:pt x="158" y="88"/>
                </a:lnTo>
                <a:lnTo>
                  <a:pt x="158" y="90"/>
                </a:lnTo>
                <a:lnTo>
                  <a:pt x="158" y="104"/>
                </a:lnTo>
                <a:lnTo>
                  <a:pt x="158" y="106"/>
                </a:lnTo>
                <a:lnTo>
                  <a:pt x="158" y="107"/>
                </a:lnTo>
                <a:lnTo>
                  <a:pt x="157" y="107"/>
                </a:lnTo>
                <a:lnTo>
                  <a:pt x="157" y="109"/>
                </a:lnTo>
                <a:lnTo>
                  <a:pt x="157" y="111"/>
                </a:lnTo>
                <a:lnTo>
                  <a:pt x="157" y="112"/>
                </a:lnTo>
                <a:lnTo>
                  <a:pt x="157" y="114"/>
                </a:lnTo>
                <a:lnTo>
                  <a:pt x="157" y="115"/>
                </a:lnTo>
                <a:lnTo>
                  <a:pt x="157" y="117"/>
                </a:lnTo>
                <a:lnTo>
                  <a:pt x="158" y="117"/>
                </a:lnTo>
                <a:lnTo>
                  <a:pt x="160" y="127"/>
                </a:lnTo>
                <a:lnTo>
                  <a:pt x="152" y="127"/>
                </a:lnTo>
                <a:lnTo>
                  <a:pt x="150" y="127"/>
                </a:lnTo>
                <a:lnTo>
                  <a:pt x="149" y="127"/>
                </a:lnTo>
                <a:lnTo>
                  <a:pt x="120" y="127"/>
                </a:lnTo>
                <a:lnTo>
                  <a:pt x="120" y="130"/>
                </a:lnTo>
                <a:lnTo>
                  <a:pt x="120" y="131"/>
                </a:lnTo>
                <a:lnTo>
                  <a:pt x="121" y="131"/>
                </a:lnTo>
                <a:lnTo>
                  <a:pt x="121" y="135"/>
                </a:lnTo>
                <a:lnTo>
                  <a:pt x="120" y="135"/>
                </a:lnTo>
                <a:lnTo>
                  <a:pt x="120" y="146"/>
                </a:lnTo>
                <a:lnTo>
                  <a:pt x="120" y="159"/>
                </a:lnTo>
                <a:lnTo>
                  <a:pt x="120" y="160"/>
                </a:lnTo>
                <a:lnTo>
                  <a:pt x="120" y="162"/>
                </a:lnTo>
                <a:lnTo>
                  <a:pt x="120" y="183"/>
                </a:lnTo>
                <a:lnTo>
                  <a:pt x="120" y="191"/>
                </a:lnTo>
                <a:lnTo>
                  <a:pt x="121" y="191"/>
                </a:lnTo>
                <a:lnTo>
                  <a:pt x="123" y="191"/>
                </a:lnTo>
                <a:lnTo>
                  <a:pt x="125" y="191"/>
                </a:lnTo>
                <a:lnTo>
                  <a:pt x="126" y="191"/>
                </a:lnTo>
                <a:lnTo>
                  <a:pt x="126" y="203"/>
                </a:lnTo>
                <a:lnTo>
                  <a:pt x="126" y="205"/>
                </a:lnTo>
                <a:lnTo>
                  <a:pt x="128" y="208"/>
                </a:lnTo>
                <a:lnTo>
                  <a:pt x="129" y="219"/>
                </a:lnTo>
                <a:lnTo>
                  <a:pt x="129" y="221"/>
                </a:lnTo>
                <a:lnTo>
                  <a:pt x="129" y="229"/>
                </a:lnTo>
                <a:lnTo>
                  <a:pt x="129" y="231"/>
                </a:lnTo>
                <a:lnTo>
                  <a:pt x="129" y="239"/>
                </a:lnTo>
                <a:lnTo>
                  <a:pt x="129" y="242"/>
                </a:lnTo>
                <a:lnTo>
                  <a:pt x="128" y="256"/>
                </a:lnTo>
                <a:lnTo>
                  <a:pt x="128" y="258"/>
                </a:lnTo>
                <a:lnTo>
                  <a:pt x="128" y="259"/>
                </a:lnTo>
                <a:lnTo>
                  <a:pt x="128" y="261"/>
                </a:lnTo>
                <a:lnTo>
                  <a:pt x="128" y="282"/>
                </a:lnTo>
                <a:lnTo>
                  <a:pt x="128" y="285"/>
                </a:lnTo>
                <a:lnTo>
                  <a:pt x="123" y="287"/>
                </a:lnTo>
                <a:lnTo>
                  <a:pt x="113" y="287"/>
                </a:lnTo>
                <a:lnTo>
                  <a:pt x="110" y="287"/>
                </a:lnTo>
                <a:lnTo>
                  <a:pt x="107" y="287"/>
                </a:lnTo>
                <a:lnTo>
                  <a:pt x="99" y="287"/>
                </a:lnTo>
                <a:lnTo>
                  <a:pt x="85" y="287"/>
                </a:lnTo>
                <a:lnTo>
                  <a:pt x="69" y="287"/>
                </a:lnTo>
                <a:lnTo>
                  <a:pt x="64" y="287"/>
                </a:lnTo>
                <a:lnTo>
                  <a:pt x="64" y="282"/>
                </a:lnTo>
                <a:lnTo>
                  <a:pt x="64" y="277"/>
                </a:lnTo>
                <a:lnTo>
                  <a:pt x="64" y="274"/>
                </a:lnTo>
                <a:lnTo>
                  <a:pt x="53" y="274"/>
                </a:lnTo>
                <a:lnTo>
                  <a:pt x="53" y="271"/>
                </a:lnTo>
                <a:lnTo>
                  <a:pt x="45" y="271"/>
                </a:lnTo>
                <a:lnTo>
                  <a:pt x="43" y="271"/>
                </a:lnTo>
                <a:lnTo>
                  <a:pt x="43" y="269"/>
                </a:lnTo>
                <a:lnTo>
                  <a:pt x="41" y="269"/>
                </a:lnTo>
                <a:lnTo>
                  <a:pt x="33" y="269"/>
                </a:lnTo>
                <a:lnTo>
                  <a:pt x="33" y="271"/>
                </a:lnTo>
                <a:lnTo>
                  <a:pt x="33" y="269"/>
                </a:lnTo>
                <a:lnTo>
                  <a:pt x="32" y="269"/>
                </a:lnTo>
                <a:lnTo>
                  <a:pt x="32" y="267"/>
                </a:lnTo>
                <a:lnTo>
                  <a:pt x="32" y="266"/>
                </a:lnTo>
                <a:lnTo>
                  <a:pt x="32" y="264"/>
                </a:lnTo>
                <a:lnTo>
                  <a:pt x="32" y="263"/>
                </a:lnTo>
                <a:lnTo>
                  <a:pt x="32" y="261"/>
                </a:lnTo>
                <a:lnTo>
                  <a:pt x="32" y="259"/>
                </a:lnTo>
                <a:lnTo>
                  <a:pt x="32" y="258"/>
                </a:lnTo>
                <a:lnTo>
                  <a:pt x="32" y="256"/>
                </a:lnTo>
                <a:lnTo>
                  <a:pt x="32" y="255"/>
                </a:lnTo>
                <a:lnTo>
                  <a:pt x="32" y="253"/>
                </a:lnTo>
                <a:lnTo>
                  <a:pt x="30" y="253"/>
                </a:lnTo>
                <a:lnTo>
                  <a:pt x="30" y="251"/>
                </a:lnTo>
                <a:lnTo>
                  <a:pt x="30" y="250"/>
                </a:lnTo>
                <a:lnTo>
                  <a:pt x="29" y="250"/>
                </a:lnTo>
                <a:lnTo>
                  <a:pt x="29" y="248"/>
                </a:lnTo>
                <a:lnTo>
                  <a:pt x="29" y="247"/>
                </a:lnTo>
                <a:lnTo>
                  <a:pt x="29" y="245"/>
                </a:lnTo>
                <a:lnTo>
                  <a:pt x="29" y="243"/>
                </a:lnTo>
                <a:lnTo>
                  <a:pt x="29" y="242"/>
                </a:lnTo>
                <a:lnTo>
                  <a:pt x="27" y="242"/>
                </a:lnTo>
                <a:lnTo>
                  <a:pt x="27" y="240"/>
                </a:lnTo>
                <a:lnTo>
                  <a:pt x="25" y="240"/>
                </a:lnTo>
                <a:lnTo>
                  <a:pt x="25" y="239"/>
                </a:lnTo>
                <a:lnTo>
                  <a:pt x="24" y="239"/>
                </a:lnTo>
                <a:lnTo>
                  <a:pt x="24" y="237"/>
                </a:lnTo>
                <a:lnTo>
                  <a:pt x="24" y="235"/>
                </a:lnTo>
                <a:lnTo>
                  <a:pt x="24" y="234"/>
                </a:lnTo>
                <a:lnTo>
                  <a:pt x="22" y="232"/>
                </a:lnTo>
                <a:lnTo>
                  <a:pt x="22" y="231"/>
                </a:lnTo>
                <a:lnTo>
                  <a:pt x="24" y="231"/>
                </a:lnTo>
                <a:lnTo>
                  <a:pt x="24" y="229"/>
                </a:lnTo>
                <a:lnTo>
                  <a:pt x="24" y="227"/>
                </a:lnTo>
                <a:lnTo>
                  <a:pt x="24" y="226"/>
                </a:lnTo>
                <a:lnTo>
                  <a:pt x="22" y="226"/>
                </a:lnTo>
                <a:lnTo>
                  <a:pt x="21" y="224"/>
                </a:lnTo>
                <a:lnTo>
                  <a:pt x="21" y="223"/>
                </a:lnTo>
                <a:lnTo>
                  <a:pt x="21" y="221"/>
                </a:lnTo>
                <a:lnTo>
                  <a:pt x="21" y="219"/>
                </a:lnTo>
                <a:lnTo>
                  <a:pt x="19" y="219"/>
                </a:lnTo>
                <a:lnTo>
                  <a:pt x="19" y="218"/>
                </a:lnTo>
                <a:lnTo>
                  <a:pt x="19" y="216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6" y="213"/>
                </a:lnTo>
                <a:lnTo>
                  <a:pt x="16" y="211"/>
                </a:lnTo>
                <a:lnTo>
                  <a:pt x="14" y="210"/>
                </a:lnTo>
                <a:lnTo>
                  <a:pt x="14" y="208"/>
                </a:lnTo>
                <a:lnTo>
                  <a:pt x="14" y="207"/>
                </a:lnTo>
                <a:lnTo>
                  <a:pt x="14" y="205"/>
                </a:lnTo>
                <a:lnTo>
                  <a:pt x="16" y="205"/>
                </a:lnTo>
                <a:lnTo>
                  <a:pt x="16" y="203"/>
                </a:lnTo>
                <a:lnTo>
                  <a:pt x="16" y="202"/>
                </a:lnTo>
                <a:lnTo>
                  <a:pt x="16" y="200"/>
                </a:lnTo>
                <a:lnTo>
                  <a:pt x="14" y="200"/>
                </a:lnTo>
                <a:lnTo>
                  <a:pt x="14" y="199"/>
                </a:lnTo>
                <a:lnTo>
                  <a:pt x="14" y="197"/>
                </a:lnTo>
                <a:lnTo>
                  <a:pt x="14" y="195"/>
                </a:lnTo>
                <a:lnTo>
                  <a:pt x="13" y="195"/>
                </a:lnTo>
                <a:lnTo>
                  <a:pt x="11" y="195"/>
                </a:lnTo>
                <a:lnTo>
                  <a:pt x="11" y="194"/>
                </a:lnTo>
                <a:lnTo>
                  <a:pt x="9" y="194"/>
                </a:lnTo>
                <a:lnTo>
                  <a:pt x="8" y="194"/>
                </a:lnTo>
                <a:lnTo>
                  <a:pt x="8" y="192"/>
                </a:lnTo>
                <a:lnTo>
                  <a:pt x="6" y="192"/>
                </a:lnTo>
                <a:lnTo>
                  <a:pt x="5" y="192"/>
                </a:lnTo>
                <a:lnTo>
                  <a:pt x="5" y="191"/>
                </a:lnTo>
                <a:lnTo>
                  <a:pt x="3" y="191"/>
                </a:lnTo>
                <a:lnTo>
                  <a:pt x="3" y="189"/>
                </a:lnTo>
                <a:lnTo>
                  <a:pt x="3" y="187"/>
                </a:lnTo>
                <a:lnTo>
                  <a:pt x="3" y="186"/>
                </a:lnTo>
                <a:lnTo>
                  <a:pt x="3" y="184"/>
                </a:lnTo>
                <a:lnTo>
                  <a:pt x="5" y="184"/>
                </a:lnTo>
                <a:lnTo>
                  <a:pt x="5" y="183"/>
                </a:lnTo>
                <a:lnTo>
                  <a:pt x="5" y="181"/>
                </a:lnTo>
                <a:lnTo>
                  <a:pt x="6" y="179"/>
                </a:lnTo>
                <a:lnTo>
                  <a:pt x="6" y="178"/>
                </a:lnTo>
                <a:lnTo>
                  <a:pt x="6" y="176"/>
                </a:lnTo>
                <a:lnTo>
                  <a:pt x="6" y="175"/>
                </a:lnTo>
                <a:lnTo>
                  <a:pt x="6" y="173"/>
                </a:lnTo>
                <a:lnTo>
                  <a:pt x="6" y="171"/>
                </a:lnTo>
                <a:lnTo>
                  <a:pt x="5" y="171"/>
                </a:lnTo>
                <a:lnTo>
                  <a:pt x="5" y="170"/>
                </a:lnTo>
                <a:lnTo>
                  <a:pt x="5" y="168"/>
                </a:lnTo>
                <a:lnTo>
                  <a:pt x="5" y="167"/>
                </a:lnTo>
                <a:lnTo>
                  <a:pt x="3" y="165"/>
                </a:lnTo>
                <a:lnTo>
                  <a:pt x="1" y="165"/>
                </a:lnTo>
                <a:lnTo>
                  <a:pt x="1" y="163"/>
                </a:lnTo>
                <a:lnTo>
                  <a:pt x="1" y="162"/>
                </a:lnTo>
                <a:lnTo>
                  <a:pt x="1" y="160"/>
                </a:lnTo>
                <a:lnTo>
                  <a:pt x="1" y="159"/>
                </a:lnTo>
                <a:lnTo>
                  <a:pt x="1" y="157"/>
                </a:lnTo>
                <a:lnTo>
                  <a:pt x="1" y="155"/>
                </a:lnTo>
                <a:lnTo>
                  <a:pt x="1" y="154"/>
                </a:lnTo>
                <a:lnTo>
                  <a:pt x="0" y="152"/>
                </a:lnTo>
                <a:lnTo>
                  <a:pt x="0" y="151"/>
                </a:lnTo>
                <a:lnTo>
                  <a:pt x="1" y="151"/>
                </a:lnTo>
                <a:lnTo>
                  <a:pt x="1" y="149"/>
                </a:lnTo>
                <a:lnTo>
                  <a:pt x="3" y="147"/>
                </a:lnTo>
                <a:lnTo>
                  <a:pt x="3" y="146"/>
                </a:lnTo>
                <a:lnTo>
                  <a:pt x="3" y="144"/>
                </a:lnTo>
                <a:lnTo>
                  <a:pt x="3" y="143"/>
                </a:lnTo>
                <a:lnTo>
                  <a:pt x="3" y="141"/>
                </a:lnTo>
                <a:lnTo>
                  <a:pt x="3" y="139"/>
                </a:lnTo>
                <a:lnTo>
                  <a:pt x="1" y="139"/>
                </a:lnTo>
                <a:lnTo>
                  <a:pt x="3" y="138"/>
                </a:lnTo>
                <a:lnTo>
                  <a:pt x="3" y="136"/>
                </a:lnTo>
                <a:lnTo>
                  <a:pt x="5" y="136"/>
                </a:lnTo>
                <a:lnTo>
                  <a:pt x="6" y="136"/>
                </a:lnTo>
                <a:lnTo>
                  <a:pt x="6" y="135"/>
                </a:lnTo>
                <a:lnTo>
                  <a:pt x="6" y="133"/>
                </a:lnTo>
                <a:lnTo>
                  <a:pt x="6" y="131"/>
                </a:lnTo>
                <a:lnTo>
                  <a:pt x="5" y="131"/>
                </a:lnTo>
                <a:lnTo>
                  <a:pt x="5" y="130"/>
                </a:lnTo>
                <a:lnTo>
                  <a:pt x="3" y="128"/>
                </a:lnTo>
                <a:lnTo>
                  <a:pt x="3" y="127"/>
                </a:lnTo>
                <a:lnTo>
                  <a:pt x="3" y="125"/>
                </a:lnTo>
                <a:lnTo>
                  <a:pt x="5" y="123"/>
                </a:lnTo>
                <a:lnTo>
                  <a:pt x="6" y="123"/>
                </a:lnTo>
                <a:lnTo>
                  <a:pt x="6" y="125"/>
                </a:lnTo>
                <a:lnTo>
                  <a:pt x="8" y="125"/>
                </a:lnTo>
                <a:lnTo>
                  <a:pt x="9" y="125"/>
                </a:lnTo>
                <a:lnTo>
                  <a:pt x="11" y="125"/>
                </a:lnTo>
                <a:lnTo>
                  <a:pt x="13" y="125"/>
                </a:lnTo>
                <a:lnTo>
                  <a:pt x="14" y="125"/>
                </a:lnTo>
                <a:lnTo>
                  <a:pt x="16" y="125"/>
                </a:lnTo>
                <a:lnTo>
                  <a:pt x="16" y="123"/>
                </a:lnTo>
                <a:lnTo>
                  <a:pt x="17" y="123"/>
                </a:lnTo>
                <a:lnTo>
                  <a:pt x="19" y="123"/>
                </a:lnTo>
                <a:lnTo>
                  <a:pt x="21" y="123"/>
                </a:lnTo>
                <a:lnTo>
                  <a:pt x="21" y="122"/>
                </a:lnTo>
                <a:lnTo>
                  <a:pt x="22" y="122"/>
                </a:lnTo>
                <a:lnTo>
                  <a:pt x="24" y="122"/>
                </a:lnTo>
                <a:lnTo>
                  <a:pt x="24" y="120"/>
                </a:lnTo>
                <a:lnTo>
                  <a:pt x="25" y="119"/>
                </a:lnTo>
                <a:lnTo>
                  <a:pt x="27" y="117"/>
                </a:lnTo>
                <a:lnTo>
                  <a:pt x="29" y="117"/>
                </a:lnTo>
                <a:lnTo>
                  <a:pt x="29" y="115"/>
                </a:lnTo>
                <a:lnTo>
                  <a:pt x="30" y="114"/>
                </a:lnTo>
                <a:lnTo>
                  <a:pt x="30" y="112"/>
                </a:lnTo>
                <a:lnTo>
                  <a:pt x="30" y="111"/>
                </a:lnTo>
                <a:lnTo>
                  <a:pt x="32" y="111"/>
                </a:lnTo>
                <a:lnTo>
                  <a:pt x="32" y="109"/>
                </a:lnTo>
                <a:lnTo>
                  <a:pt x="32" y="107"/>
                </a:lnTo>
                <a:lnTo>
                  <a:pt x="33" y="107"/>
                </a:lnTo>
                <a:lnTo>
                  <a:pt x="33" y="106"/>
                </a:lnTo>
                <a:lnTo>
                  <a:pt x="35" y="106"/>
                </a:lnTo>
                <a:lnTo>
                  <a:pt x="37" y="106"/>
                </a:lnTo>
                <a:lnTo>
                  <a:pt x="37" y="104"/>
                </a:lnTo>
                <a:lnTo>
                  <a:pt x="38" y="104"/>
                </a:lnTo>
                <a:lnTo>
                  <a:pt x="38" y="103"/>
                </a:lnTo>
                <a:lnTo>
                  <a:pt x="38" y="101"/>
                </a:lnTo>
                <a:lnTo>
                  <a:pt x="40" y="99"/>
                </a:lnTo>
                <a:lnTo>
                  <a:pt x="40" y="98"/>
                </a:lnTo>
                <a:lnTo>
                  <a:pt x="38" y="96"/>
                </a:lnTo>
                <a:lnTo>
                  <a:pt x="38" y="95"/>
                </a:lnTo>
                <a:lnTo>
                  <a:pt x="38" y="93"/>
                </a:lnTo>
                <a:lnTo>
                  <a:pt x="38" y="91"/>
                </a:lnTo>
                <a:lnTo>
                  <a:pt x="37" y="91"/>
                </a:lnTo>
                <a:lnTo>
                  <a:pt x="37" y="90"/>
                </a:lnTo>
                <a:lnTo>
                  <a:pt x="37" y="88"/>
                </a:lnTo>
                <a:lnTo>
                  <a:pt x="37" y="87"/>
                </a:lnTo>
                <a:lnTo>
                  <a:pt x="37" y="85"/>
                </a:lnTo>
                <a:lnTo>
                  <a:pt x="38" y="85"/>
                </a:lnTo>
                <a:lnTo>
                  <a:pt x="38" y="83"/>
                </a:lnTo>
                <a:lnTo>
                  <a:pt x="38" y="82"/>
                </a:lnTo>
                <a:lnTo>
                  <a:pt x="38" y="80"/>
                </a:lnTo>
                <a:lnTo>
                  <a:pt x="38" y="79"/>
                </a:lnTo>
                <a:lnTo>
                  <a:pt x="37" y="77"/>
                </a:lnTo>
                <a:lnTo>
                  <a:pt x="37" y="79"/>
                </a:lnTo>
                <a:lnTo>
                  <a:pt x="37" y="77"/>
                </a:lnTo>
                <a:lnTo>
                  <a:pt x="37" y="72"/>
                </a:lnTo>
                <a:lnTo>
                  <a:pt x="38" y="72"/>
                </a:lnTo>
                <a:lnTo>
                  <a:pt x="38" y="71"/>
                </a:lnTo>
                <a:lnTo>
                  <a:pt x="38" y="69"/>
                </a:lnTo>
                <a:lnTo>
                  <a:pt x="40" y="67"/>
                </a:lnTo>
                <a:lnTo>
                  <a:pt x="40" y="66"/>
                </a:lnTo>
                <a:lnTo>
                  <a:pt x="40" y="64"/>
                </a:lnTo>
                <a:lnTo>
                  <a:pt x="40" y="63"/>
                </a:lnTo>
                <a:lnTo>
                  <a:pt x="40" y="61"/>
                </a:lnTo>
                <a:lnTo>
                  <a:pt x="40" y="59"/>
                </a:lnTo>
                <a:lnTo>
                  <a:pt x="40" y="58"/>
                </a:lnTo>
                <a:lnTo>
                  <a:pt x="38" y="56"/>
                </a:lnTo>
                <a:lnTo>
                  <a:pt x="38" y="55"/>
                </a:lnTo>
                <a:lnTo>
                  <a:pt x="38" y="53"/>
                </a:lnTo>
                <a:lnTo>
                  <a:pt x="40" y="53"/>
                </a:lnTo>
                <a:lnTo>
                  <a:pt x="38" y="53"/>
                </a:lnTo>
                <a:lnTo>
                  <a:pt x="38" y="51"/>
                </a:lnTo>
                <a:lnTo>
                  <a:pt x="37" y="50"/>
                </a:lnTo>
                <a:lnTo>
                  <a:pt x="37" y="48"/>
                </a:lnTo>
                <a:lnTo>
                  <a:pt x="38" y="47"/>
                </a:lnTo>
                <a:lnTo>
                  <a:pt x="38" y="45"/>
                </a:lnTo>
                <a:lnTo>
                  <a:pt x="37" y="43"/>
                </a:lnTo>
                <a:lnTo>
                  <a:pt x="37" y="42"/>
                </a:lnTo>
                <a:lnTo>
                  <a:pt x="37" y="40"/>
                </a:lnTo>
                <a:lnTo>
                  <a:pt x="37" y="39"/>
                </a:lnTo>
                <a:lnTo>
                  <a:pt x="37" y="37"/>
                </a:lnTo>
                <a:lnTo>
                  <a:pt x="37" y="35"/>
                </a:lnTo>
                <a:lnTo>
                  <a:pt x="38" y="34"/>
                </a:lnTo>
                <a:lnTo>
                  <a:pt x="38" y="32"/>
                </a:lnTo>
                <a:lnTo>
                  <a:pt x="38" y="31"/>
                </a:lnTo>
                <a:lnTo>
                  <a:pt x="37" y="31"/>
                </a:lnTo>
                <a:lnTo>
                  <a:pt x="37" y="29"/>
                </a:lnTo>
                <a:lnTo>
                  <a:pt x="37" y="27"/>
                </a:lnTo>
                <a:lnTo>
                  <a:pt x="37" y="26"/>
                </a:lnTo>
                <a:lnTo>
                  <a:pt x="35" y="26"/>
                </a:lnTo>
                <a:lnTo>
                  <a:pt x="35" y="24"/>
                </a:lnTo>
                <a:lnTo>
                  <a:pt x="35" y="23"/>
                </a:lnTo>
                <a:lnTo>
                  <a:pt x="35" y="21"/>
                </a:lnTo>
                <a:lnTo>
                  <a:pt x="35" y="19"/>
                </a:lnTo>
                <a:lnTo>
                  <a:pt x="35" y="18"/>
                </a:lnTo>
                <a:lnTo>
                  <a:pt x="35" y="16"/>
                </a:lnTo>
                <a:lnTo>
                  <a:pt x="35" y="15"/>
                </a:lnTo>
                <a:lnTo>
                  <a:pt x="35" y="13"/>
                </a:lnTo>
                <a:lnTo>
                  <a:pt x="37" y="13"/>
                </a:lnTo>
                <a:lnTo>
                  <a:pt x="37" y="11"/>
                </a:lnTo>
                <a:lnTo>
                  <a:pt x="37" y="10"/>
                </a:lnTo>
                <a:lnTo>
                  <a:pt x="37" y="8"/>
                </a:lnTo>
                <a:lnTo>
                  <a:pt x="37" y="7"/>
                </a:lnTo>
                <a:lnTo>
                  <a:pt x="38" y="5"/>
                </a:lnTo>
                <a:lnTo>
                  <a:pt x="38" y="3"/>
                </a:lnTo>
                <a:lnTo>
                  <a:pt x="40" y="3"/>
                </a:lnTo>
                <a:lnTo>
                  <a:pt x="40" y="2"/>
                </a:lnTo>
                <a:lnTo>
                  <a:pt x="38" y="2"/>
                </a:lnTo>
                <a:lnTo>
                  <a:pt x="38" y="0"/>
                </a:lnTo>
                <a:lnTo>
                  <a:pt x="43" y="0"/>
                </a:lnTo>
                <a:close/>
              </a:path>
            </a:pathLst>
          </a:custGeom>
          <a:solidFill>
            <a:srgbClr val="78943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5"/>
          <p:cNvSpPr>
            <a:spLocks/>
          </p:cNvSpPr>
          <p:nvPr/>
        </p:nvSpPr>
        <p:spPr bwMode="auto">
          <a:xfrm>
            <a:off x="3406776" y="2913063"/>
            <a:ext cx="1492250" cy="1511300"/>
          </a:xfrm>
          <a:custGeom>
            <a:avLst/>
            <a:gdLst/>
            <a:ahLst/>
            <a:cxnLst>
              <a:cxn ang="0">
                <a:pos x="560" y="2"/>
              </a:cxn>
              <a:cxn ang="0">
                <a:pos x="731" y="63"/>
              </a:cxn>
              <a:cxn ang="0">
                <a:pos x="731" y="234"/>
              </a:cxn>
              <a:cxn ang="0">
                <a:pos x="740" y="315"/>
              </a:cxn>
              <a:cxn ang="0">
                <a:pos x="760" y="335"/>
              </a:cxn>
              <a:cxn ang="0">
                <a:pos x="772" y="355"/>
              </a:cxn>
              <a:cxn ang="0">
                <a:pos x="788" y="371"/>
              </a:cxn>
              <a:cxn ang="0">
                <a:pos x="804" y="381"/>
              </a:cxn>
              <a:cxn ang="0">
                <a:pos x="819" y="402"/>
              </a:cxn>
              <a:cxn ang="0">
                <a:pos x="836" y="419"/>
              </a:cxn>
              <a:cxn ang="0">
                <a:pos x="851" y="427"/>
              </a:cxn>
              <a:cxn ang="0">
                <a:pos x="830" y="443"/>
              </a:cxn>
              <a:cxn ang="0">
                <a:pos x="819" y="466"/>
              </a:cxn>
              <a:cxn ang="0">
                <a:pos x="819" y="491"/>
              </a:cxn>
              <a:cxn ang="0">
                <a:pos x="819" y="523"/>
              </a:cxn>
              <a:cxn ang="0">
                <a:pos x="824" y="547"/>
              </a:cxn>
              <a:cxn ang="0">
                <a:pos x="824" y="573"/>
              </a:cxn>
              <a:cxn ang="0">
                <a:pos x="809" y="595"/>
              </a:cxn>
              <a:cxn ang="0">
                <a:pos x="804" y="623"/>
              </a:cxn>
              <a:cxn ang="0">
                <a:pos x="814" y="639"/>
              </a:cxn>
              <a:cxn ang="0">
                <a:pos x="817" y="661"/>
              </a:cxn>
              <a:cxn ang="0">
                <a:pos x="814" y="688"/>
              </a:cxn>
              <a:cxn ang="0">
                <a:pos x="820" y="706"/>
              </a:cxn>
              <a:cxn ang="0">
                <a:pos x="833" y="728"/>
              </a:cxn>
              <a:cxn ang="0">
                <a:pos x="843" y="768"/>
              </a:cxn>
              <a:cxn ang="0">
                <a:pos x="844" y="800"/>
              </a:cxn>
              <a:cxn ang="0">
                <a:pos x="864" y="834"/>
              </a:cxn>
              <a:cxn ang="0">
                <a:pos x="897" y="850"/>
              </a:cxn>
              <a:cxn ang="0">
                <a:pos x="937" y="885"/>
              </a:cxn>
              <a:cxn ang="0">
                <a:pos x="907" y="899"/>
              </a:cxn>
              <a:cxn ang="0">
                <a:pos x="844" y="931"/>
              </a:cxn>
              <a:cxn ang="0">
                <a:pos x="785" y="936"/>
              </a:cxn>
              <a:cxn ang="0">
                <a:pos x="731" y="914"/>
              </a:cxn>
              <a:cxn ang="0">
                <a:pos x="691" y="883"/>
              </a:cxn>
              <a:cxn ang="0">
                <a:pos x="649" y="837"/>
              </a:cxn>
              <a:cxn ang="0">
                <a:pos x="588" y="823"/>
              </a:cxn>
              <a:cxn ang="0">
                <a:pos x="518" y="787"/>
              </a:cxn>
              <a:cxn ang="0">
                <a:pos x="472" y="752"/>
              </a:cxn>
              <a:cxn ang="0">
                <a:pos x="411" y="733"/>
              </a:cxn>
              <a:cxn ang="0">
                <a:pos x="361" y="717"/>
              </a:cxn>
              <a:cxn ang="0">
                <a:pos x="376" y="677"/>
              </a:cxn>
              <a:cxn ang="0">
                <a:pos x="388" y="645"/>
              </a:cxn>
              <a:cxn ang="0">
                <a:pos x="385" y="573"/>
              </a:cxn>
              <a:cxn ang="0">
                <a:pos x="348" y="547"/>
              </a:cxn>
              <a:cxn ang="0">
                <a:pos x="320" y="515"/>
              </a:cxn>
              <a:cxn ang="0">
                <a:pos x="300" y="491"/>
              </a:cxn>
              <a:cxn ang="0">
                <a:pos x="286" y="455"/>
              </a:cxn>
              <a:cxn ang="0">
                <a:pos x="272" y="416"/>
              </a:cxn>
              <a:cxn ang="0">
                <a:pos x="291" y="383"/>
              </a:cxn>
              <a:cxn ang="0">
                <a:pos x="320" y="343"/>
              </a:cxn>
              <a:cxn ang="0">
                <a:pos x="360" y="299"/>
              </a:cxn>
              <a:cxn ang="0">
                <a:pos x="320" y="259"/>
              </a:cxn>
              <a:cxn ang="0">
                <a:pos x="300" y="227"/>
              </a:cxn>
              <a:cxn ang="0">
                <a:pos x="243" y="224"/>
              </a:cxn>
              <a:cxn ang="0">
                <a:pos x="225" y="194"/>
              </a:cxn>
              <a:cxn ang="0">
                <a:pos x="176" y="183"/>
              </a:cxn>
              <a:cxn ang="0">
                <a:pos x="120" y="231"/>
              </a:cxn>
              <a:cxn ang="0">
                <a:pos x="64" y="175"/>
              </a:cxn>
              <a:cxn ang="0">
                <a:pos x="86" y="115"/>
              </a:cxn>
              <a:cxn ang="0">
                <a:pos x="24" y="93"/>
              </a:cxn>
              <a:cxn ang="0">
                <a:pos x="8" y="34"/>
              </a:cxn>
              <a:cxn ang="0">
                <a:pos x="121" y="2"/>
              </a:cxn>
              <a:cxn ang="0">
                <a:pos x="316" y="0"/>
              </a:cxn>
            </a:cxnLst>
            <a:rect l="0" t="0" r="r" b="b"/>
            <a:pathLst>
              <a:path w="940" h="952">
                <a:moveTo>
                  <a:pt x="379" y="0"/>
                </a:moveTo>
                <a:lnTo>
                  <a:pt x="385" y="0"/>
                </a:lnTo>
                <a:lnTo>
                  <a:pt x="403" y="0"/>
                </a:lnTo>
                <a:lnTo>
                  <a:pt x="406" y="0"/>
                </a:lnTo>
                <a:lnTo>
                  <a:pt x="408" y="0"/>
                </a:lnTo>
                <a:lnTo>
                  <a:pt x="409" y="0"/>
                </a:lnTo>
                <a:lnTo>
                  <a:pt x="416" y="0"/>
                </a:lnTo>
                <a:lnTo>
                  <a:pt x="417" y="0"/>
                </a:lnTo>
                <a:lnTo>
                  <a:pt x="430" y="0"/>
                </a:lnTo>
                <a:lnTo>
                  <a:pt x="454" y="2"/>
                </a:lnTo>
                <a:lnTo>
                  <a:pt x="460" y="2"/>
                </a:lnTo>
                <a:lnTo>
                  <a:pt x="478" y="2"/>
                </a:lnTo>
                <a:lnTo>
                  <a:pt x="480" y="2"/>
                </a:lnTo>
                <a:lnTo>
                  <a:pt x="481" y="2"/>
                </a:lnTo>
                <a:lnTo>
                  <a:pt x="484" y="2"/>
                </a:lnTo>
                <a:lnTo>
                  <a:pt x="489" y="2"/>
                </a:lnTo>
                <a:lnTo>
                  <a:pt x="502" y="2"/>
                </a:lnTo>
                <a:lnTo>
                  <a:pt x="512" y="2"/>
                </a:lnTo>
                <a:lnTo>
                  <a:pt x="518" y="2"/>
                </a:lnTo>
                <a:lnTo>
                  <a:pt x="523" y="2"/>
                </a:lnTo>
                <a:lnTo>
                  <a:pt x="524" y="2"/>
                </a:lnTo>
                <a:lnTo>
                  <a:pt x="534" y="2"/>
                </a:lnTo>
                <a:lnTo>
                  <a:pt x="552" y="2"/>
                </a:lnTo>
                <a:lnTo>
                  <a:pt x="560" y="2"/>
                </a:lnTo>
                <a:lnTo>
                  <a:pt x="564" y="2"/>
                </a:lnTo>
                <a:lnTo>
                  <a:pt x="576" y="2"/>
                </a:lnTo>
                <a:lnTo>
                  <a:pt x="582" y="2"/>
                </a:lnTo>
                <a:lnTo>
                  <a:pt x="585" y="2"/>
                </a:lnTo>
                <a:lnTo>
                  <a:pt x="593" y="2"/>
                </a:lnTo>
                <a:lnTo>
                  <a:pt x="616" y="2"/>
                </a:lnTo>
                <a:lnTo>
                  <a:pt x="633" y="2"/>
                </a:lnTo>
                <a:lnTo>
                  <a:pt x="662" y="2"/>
                </a:lnTo>
                <a:lnTo>
                  <a:pt x="675" y="0"/>
                </a:lnTo>
                <a:lnTo>
                  <a:pt x="705" y="0"/>
                </a:lnTo>
                <a:lnTo>
                  <a:pt x="708" y="0"/>
                </a:lnTo>
                <a:lnTo>
                  <a:pt x="715" y="0"/>
                </a:lnTo>
                <a:lnTo>
                  <a:pt x="721" y="0"/>
                </a:lnTo>
                <a:lnTo>
                  <a:pt x="724" y="0"/>
                </a:lnTo>
                <a:lnTo>
                  <a:pt x="731" y="0"/>
                </a:lnTo>
                <a:lnTo>
                  <a:pt x="732" y="15"/>
                </a:lnTo>
                <a:lnTo>
                  <a:pt x="732" y="32"/>
                </a:lnTo>
                <a:lnTo>
                  <a:pt x="732" y="58"/>
                </a:lnTo>
                <a:lnTo>
                  <a:pt x="732" y="59"/>
                </a:lnTo>
                <a:lnTo>
                  <a:pt x="732" y="61"/>
                </a:lnTo>
                <a:lnTo>
                  <a:pt x="731" y="61"/>
                </a:lnTo>
                <a:lnTo>
                  <a:pt x="731" y="63"/>
                </a:lnTo>
                <a:lnTo>
                  <a:pt x="731" y="64"/>
                </a:lnTo>
                <a:lnTo>
                  <a:pt x="731" y="63"/>
                </a:lnTo>
                <a:lnTo>
                  <a:pt x="731" y="64"/>
                </a:lnTo>
                <a:lnTo>
                  <a:pt x="731" y="71"/>
                </a:lnTo>
                <a:lnTo>
                  <a:pt x="731" y="75"/>
                </a:lnTo>
                <a:lnTo>
                  <a:pt x="731" y="77"/>
                </a:lnTo>
                <a:lnTo>
                  <a:pt x="731" y="79"/>
                </a:lnTo>
                <a:lnTo>
                  <a:pt x="731" y="93"/>
                </a:lnTo>
                <a:lnTo>
                  <a:pt x="731" y="115"/>
                </a:lnTo>
                <a:lnTo>
                  <a:pt x="731" y="133"/>
                </a:lnTo>
                <a:lnTo>
                  <a:pt x="731" y="135"/>
                </a:lnTo>
                <a:lnTo>
                  <a:pt x="732" y="136"/>
                </a:lnTo>
                <a:lnTo>
                  <a:pt x="732" y="135"/>
                </a:lnTo>
                <a:lnTo>
                  <a:pt x="732" y="136"/>
                </a:lnTo>
                <a:lnTo>
                  <a:pt x="732" y="138"/>
                </a:lnTo>
                <a:lnTo>
                  <a:pt x="732" y="139"/>
                </a:lnTo>
                <a:lnTo>
                  <a:pt x="732" y="141"/>
                </a:lnTo>
                <a:lnTo>
                  <a:pt x="732" y="154"/>
                </a:lnTo>
                <a:lnTo>
                  <a:pt x="732" y="186"/>
                </a:lnTo>
                <a:lnTo>
                  <a:pt x="732" y="203"/>
                </a:lnTo>
                <a:lnTo>
                  <a:pt x="732" y="211"/>
                </a:lnTo>
                <a:lnTo>
                  <a:pt x="732" y="213"/>
                </a:lnTo>
                <a:lnTo>
                  <a:pt x="732" y="223"/>
                </a:lnTo>
                <a:lnTo>
                  <a:pt x="732" y="229"/>
                </a:lnTo>
                <a:lnTo>
                  <a:pt x="731" y="229"/>
                </a:lnTo>
                <a:lnTo>
                  <a:pt x="731" y="234"/>
                </a:lnTo>
                <a:lnTo>
                  <a:pt x="731" y="237"/>
                </a:lnTo>
                <a:lnTo>
                  <a:pt x="731" y="251"/>
                </a:lnTo>
                <a:lnTo>
                  <a:pt x="732" y="258"/>
                </a:lnTo>
                <a:lnTo>
                  <a:pt x="732" y="266"/>
                </a:lnTo>
                <a:lnTo>
                  <a:pt x="732" y="271"/>
                </a:lnTo>
                <a:lnTo>
                  <a:pt x="732" y="279"/>
                </a:lnTo>
                <a:lnTo>
                  <a:pt x="732" y="280"/>
                </a:lnTo>
                <a:lnTo>
                  <a:pt x="732" y="288"/>
                </a:lnTo>
                <a:lnTo>
                  <a:pt x="732" y="290"/>
                </a:lnTo>
                <a:lnTo>
                  <a:pt x="732" y="293"/>
                </a:lnTo>
                <a:lnTo>
                  <a:pt x="732" y="296"/>
                </a:lnTo>
                <a:lnTo>
                  <a:pt x="732" y="301"/>
                </a:lnTo>
                <a:lnTo>
                  <a:pt x="732" y="306"/>
                </a:lnTo>
                <a:lnTo>
                  <a:pt x="732" y="307"/>
                </a:lnTo>
                <a:lnTo>
                  <a:pt x="732" y="309"/>
                </a:lnTo>
                <a:lnTo>
                  <a:pt x="732" y="311"/>
                </a:lnTo>
                <a:lnTo>
                  <a:pt x="732" y="312"/>
                </a:lnTo>
                <a:lnTo>
                  <a:pt x="734" y="312"/>
                </a:lnTo>
                <a:lnTo>
                  <a:pt x="736" y="312"/>
                </a:lnTo>
                <a:lnTo>
                  <a:pt x="737" y="312"/>
                </a:lnTo>
                <a:lnTo>
                  <a:pt x="737" y="314"/>
                </a:lnTo>
                <a:lnTo>
                  <a:pt x="739" y="314"/>
                </a:lnTo>
                <a:lnTo>
                  <a:pt x="740" y="314"/>
                </a:lnTo>
                <a:lnTo>
                  <a:pt x="740" y="315"/>
                </a:lnTo>
                <a:lnTo>
                  <a:pt x="742" y="315"/>
                </a:lnTo>
                <a:lnTo>
                  <a:pt x="744" y="315"/>
                </a:lnTo>
                <a:lnTo>
                  <a:pt x="744" y="317"/>
                </a:lnTo>
                <a:lnTo>
                  <a:pt x="745" y="317"/>
                </a:lnTo>
                <a:lnTo>
                  <a:pt x="745" y="319"/>
                </a:lnTo>
                <a:lnTo>
                  <a:pt x="747" y="319"/>
                </a:lnTo>
                <a:lnTo>
                  <a:pt x="748" y="319"/>
                </a:lnTo>
                <a:lnTo>
                  <a:pt x="748" y="320"/>
                </a:lnTo>
                <a:lnTo>
                  <a:pt x="748" y="322"/>
                </a:lnTo>
                <a:lnTo>
                  <a:pt x="748" y="323"/>
                </a:lnTo>
                <a:lnTo>
                  <a:pt x="750" y="323"/>
                </a:lnTo>
                <a:lnTo>
                  <a:pt x="750" y="325"/>
                </a:lnTo>
                <a:lnTo>
                  <a:pt x="750" y="327"/>
                </a:lnTo>
                <a:lnTo>
                  <a:pt x="752" y="327"/>
                </a:lnTo>
                <a:lnTo>
                  <a:pt x="753" y="327"/>
                </a:lnTo>
                <a:lnTo>
                  <a:pt x="753" y="328"/>
                </a:lnTo>
                <a:lnTo>
                  <a:pt x="755" y="328"/>
                </a:lnTo>
                <a:lnTo>
                  <a:pt x="756" y="328"/>
                </a:lnTo>
                <a:lnTo>
                  <a:pt x="756" y="330"/>
                </a:lnTo>
                <a:lnTo>
                  <a:pt x="756" y="331"/>
                </a:lnTo>
                <a:lnTo>
                  <a:pt x="756" y="333"/>
                </a:lnTo>
                <a:lnTo>
                  <a:pt x="758" y="333"/>
                </a:lnTo>
                <a:lnTo>
                  <a:pt x="760" y="333"/>
                </a:lnTo>
                <a:lnTo>
                  <a:pt x="760" y="335"/>
                </a:lnTo>
                <a:lnTo>
                  <a:pt x="760" y="336"/>
                </a:lnTo>
                <a:lnTo>
                  <a:pt x="761" y="336"/>
                </a:lnTo>
                <a:lnTo>
                  <a:pt x="761" y="338"/>
                </a:lnTo>
                <a:lnTo>
                  <a:pt x="761" y="339"/>
                </a:lnTo>
                <a:lnTo>
                  <a:pt x="761" y="341"/>
                </a:lnTo>
                <a:lnTo>
                  <a:pt x="761" y="343"/>
                </a:lnTo>
                <a:lnTo>
                  <a:pt x="763" y="343"/>
                </a:lnTo>
                <a:lnTo>
                  <a:pt x="763" y="344"/>
                </a:lnTo>
                <a:lnTo>
                  <a:pt x="763" y="346"/>
                </a:lnTo>
                <a:lnTo>
                  <a:pt x="764" y="346"/>
                </a:lnTo>
                <a:lnTo>
                  <a:pt x="764" y="344"/>
                </a:lnTo>
                <a:lnTo>
                  <a:pt x="764" y="346"/>
                </a:lnTo>
                <a:lnTo>
                  <a:pt x="766" y="346"/>
                </a:lnTo>
                <a:lnTo>
                  <a:pt x="766" y="347"/>
                </a:lnTo>
                <a:lnTo>
                  <a:pt x="768" y="347"/>
                </a:lnTo>
                <a:lnTo>
                  <a:pt x="768" y="349"/>
                </a:lnTo>
                <a:lnTo>
                  <a:pt x="769" y="349"/>
                </a:lnTo>
                <a:lnTo>
                  <a:pt x="769" y="351"/>
                </a:lnTo>
                <a:lnTo>
                  <a:pt x="771" y="352"/>
                </a:lnTo>
                <a:lnTo>
                  <a:pt x="771" y="354"/>
                </a:lnTo>
                <a:lnTo>
                  <a:pt x="771" y="355"/>
                </a:lnTo>
                <a:lnTo>
                  <a:pt x="771" y="357"/>
                </a:lnTo>
                <a:lnTo>
                  <a:pt x="772" y="357"/>
                </a:lnTo>
                <a:lnTo>
                  <a:pt x="772" y="355"/>
                </a:lnTo>
                <a:lnTo>
                  <a:pt x="772" y="357"/>
                </a:lnTo>
                <a:lnTo>
                  <a:pt x="774" y="357"/>
                </a:lnTo>
                <a:lnTo>
                  <a:pt x="774" y="359"/>
                </a:lnTo>
                <a:lnTo>
                  <a:pt x="774" y="360"/>
                </a:lnTo>
                <a:lnTo>
                  <a:pt x="774" y="362"/>
                </a:lnTo>
                <a:lnTo>
                  <a:pt x="776" y="362"/>
                </a:lnTo>
                <a:lnTo>
                  <a:pt x="776" y="363"/>
                </a:lnTo>
                <a:lnTo>
                  <a:pt x="776" y="365"/>
                </a:lnTo>
                <a:lnTo>
                  <a:pt x="776" y="367"/>
                </a:lnTo>
                <a:lnTo>
                  <a:pt x="776" y="368"/>
                </a:lnTo>
                <a:lnTo>
                  <a:pt x="777" y="368"/>
                </a:lnTo>
                <a:lnTo>
                  <a:pt x="776" y="368"/>
                </a:lnTo>
                <a:lnTo>
                  <a:pt x="777" y="368"/>
                </a:lnTo>
                <a:lnTo>
                  <a:pt x="776" y="370"/>
                </a:lnTo>
                <a:lnTo>
                  <a:pt x="777" y="370"/>
                </a:lnTo>
                <a:lnTo>
                  <a:pt x="777" y="371"/>
                </a:lnTo>
                <a:lnTo>
                  <a:pt x="779" y="373"/>
                </a:lnTo>
                <a:lnTo>
                  <a:pt x="780" y="373"/>
                </a:lnTo>
                <a:lnTo>
                  <a:pt x="782" y="373"/>
                </a:lnTo>
                <a:lnTo>
                  <a:pt x="784" y="373"/>
                </a:lnTo>
                <a:lnTo>
                  <a:pt x="785" y="373"/>
                </a:lnTo>
                <a:lnTo>
                  <a:pt x="785" y="371"/>
                </a:lnTo>
                <a:lnTo>
                  <a:pt x="787" y="371"/>
                </a:lnTo>
                <a:lnTo>
                  <a:pt x="788" y="371"/>
                </a:lnTo>
                <a:lnTo>
                  <a:pt x="790" y="371"/>
                </a:lnTo>
                <a:lnTo>
                  <a:pt x="790" y="373"/>
                </a:lnTo>
                <a:lnTo>
                  <a:pt x="792" y="373"/>
                </a:lnTo>
                <a:lnTo>
                  <a:pt x="792" y="375"/>
                </a:lnTo>
                <a:lnTo>
                  <a:pt x="793" y="375"/>
                </a:lnTo>
                <a:lnTo>
                  <a:pt x="792" y="375"/>
                </a:lnTo>
                <a:lnTo>
                  <a:pt x="793" y="375"/>
                </a:lnTo>
                <a:lnTo>
                  <a:pt x="793" y="376"/>
                </a:lnTo>
                <a:lnTo>
                  <a:pt x="795" y="376"/>
                </a:lnTo>
                <a:lnTo>
                  <a:pt x="795" y="378"/>
                </a:lnTo>
                <a:lnTo>
                  <a:pt x="796" y="378"/>
                </a:lnTo>
                <a:lnTo>
                  <a:pt x="795" y="378"/>
                </a:lnTo>
                <a:lnTo>
                  <a:pt x="796" y="378"/>
                </a:lnTo>
                <a:lnTo>
                  <a:pt x="796" y="379"/>
                </a:lnTo>
                <a:lnTo>
                  <a:pt x="798" y="379"/>
                </a:lnTo>
                <a:lnTo>
                  <a:pt x="800" y="379"/>
                </a:lnTo>
                <a:lnTo>
                  <a:pt x="800" y="381"/>
                </a:lnTo>
                <a:lnTo>
                  <a:pt x="800" y="379"/>
                </a:lnTo>
                <a:lnTo>
                  <a:pt x="800" y="381"/>
                </a:lnTo>
                <a:lnTo>
                  <a:pt x="800" y="379"/>
                </a:lnTo>
                <a:lnTo>
                  <a:pt x="801" y="379"/>
                </a:lnTo>
                <a:lnTo>
                  <a:pt x="803" y="379"/>
                </a:lnTo>
                <a:lnTo>
                  <a:pt x="803" y="381"/>
                </a:lnTo>
                <a:lnTo>
                  <a:pt x="804" y="381"/>
                </a:lnTo>
                <a:lnTo>
                  <a:pt x="806" y="381"/>
                </a:lnTo>
                <a:lnTo>
                  <a:pt x="806" y="383"/>
                </a:lnTo>
                <a:lnTo>
                  <a:pt x="806" y="381"/>
                </a:lnTo>
                <a:lnTo>
                  <a:pt x="808" y="381"/>
                </a:lnTo>
                <a:lnTo>
                  <a:pt x="808" y="383"/>
                </a:lnTo>
                <a:lnTo>
                  <a:pt x="809" y="383"/>
                </a:lnTo>
                <a:lnTo>
                  <a:pt x="808" y="383"/>
                </a:lnTo>
                <a:lnTo>
                  <a:pt x="808" y="384"/>
                </a:lnTo>
                <a:lnTo>
                  <a:pt x="809" y="384"/>
                </a:lnTo>
                <a:lnTo>
                  <a:pt x="809" y="386"/>
                </a:lnTo>
                <a:lnTo>
                  <a:pt x="809" y="387"/>
                </a:lnTo>
                <a:lnTo>
                  <a:pt x="811" y="387"/>
                </a:lnTo>
                <a:lnTo>
                  <a:pt x="812" y="389"/>
                </a:lnTo>
                <a:lnTo>
                  <a:pt x="814" y="389"/>
                </a:lnTo>
                <a:lnTo>
                  <a:pt x="816" y="391"/>
                </a:lnTo>
                <a:lnTo>
                  <a:pt x="816" y="392"/>
                </a:lnTo>
                <a:lnTo>
                  <a:pt x="816" y="394"/>
                </a:lnTo>
                <a:lnTo>
                  <a:pt x="816" y="395"/>
                </a:lnTo>
                <a:lnTo>
                  <a:pt x="817" y="395"/>
                </a:lnTo>
                <a:lnTo>
                  <a:pt x="817" y="397"/>
                </a:lnTo>
                <a:lnTo>
                  <a:pt x="819" y="397"/>
                </a:lnTo>
                <a:lnTo>
                  <a:pt x="819" y="399"/>
                </a:lnTo>
                <a:lnTo>
                  <a:pt x="819" y="400"/>
                </a:lnTo>
                <a:lnTo>
                  <a:pt x="819" y="402"/>
                </a:lnTo>
                <a:lnTo>
                  <a:pt x="819" y="403"/>
                </a:lnTo>
                <a:lnTo>
                  <a:pt x="819" y="405"/>
                </a:lnTo>
                <a:lnTo>
                  <a:pt x="820" y="405"/>
                </a:lnTo>
                <a:lnTo>
                  <a:pt x="820" y="407"/>
                </a:lnTo>
                <a:lnTo>
                  <a:pt x="820" y="408"/>
                </a:lnTo>
                <a:lnTo>
                  <a:pt x="822" y="408"/>
                </a:lnTo>
                <a:lnTo>
                  <a:pt x="822" y="410"/>
                </a:lnTo>
                <a:lnTo>
                  <a:pt x="824" y="410"/>
                </a:lnTo>
                <a:lnTo>
                  <a:pt x="824" y="411"/>
                </a:lnTo>
                <a:lnTo>
                  <a:pt x="825" y="411"/>
                </a:lnTo>
                <a:lnTo>
                  <a:pt x="825" y="413"/>
                </a:lnTo>
                <a:lnTo>
                  <a:pt x="825" y="415"/>
                </a:lnTo>
                <a:lnTo>
                  <a:pt x="827" y="415"/>
                </a:lnTo>
                <a:lnTo>
                  <a:pt x="828" y="415"/>
                </a:lnTo>
                <a:lnTo>
                  <a:pt x="828" y="416"/>
                </a:lnTo>
                <a:lnTo>
                  <a:pt x="830" y="416"/>
                </a:lnTo>
                <a:lnTo>
                  <a:pt x="832" y="416"/>
                </a:lnTo>
                <a:lnTo>
                  <a:pt x="832" y="418"/>
                </a:lnTo>
                <a:lnTo>
                  <a:pt x="833" y="418"/>
                </a:lnTo>
                <a:lnTo>
                  <a:pt x="835" y="418"/>
                </a:lnTo>
                <a:lnTo>
                  <a:pt x="836" y="418"/>
                </a:lnTo>
                <a:lnTo>
                  <a:pt x="836" y="419"/>
                </a:lnTo>
                <a:lnTo>
                  <a:pt x="835" y="419"/>
                </a:lnTo>
                <a:lnTo>
                  <a:pt x="836" y="419"/>
                </a:lnTo>
                <a:lnTo>
                  <a:pt x="838" y="419"/>
                </a:lnTo>
                <a:lnTo>
                  <a:pt x="840" y="419"/>
                </a:lnTo>
                <a:lnTo>
                  <a:pt x="841" y="419"/>
                </a:lnTo>
                <a:lnTo>
                  <a:pt x="843" y="419"/>
                </a:lnTo>
                <a:lnTo>
                  <a:pt x="844" y="419"/>
                </a:lnTo>
                <a:lnTo>
                  <a:pt x="846" y="419"/>
                </a:lnTo>
                <a:lnTo>
                  <a:pt x="848" y="419"/>
                </a:lnTo>
                <a:lnTo>
                  <a:pt x="848" y="418"/>
                </a:lnTo>
                <a:lnTo>
                  <a:pt x="849" y="418"/>
                </a:lnTo>
                <a:lnTo>
                  <a:pt x="848" y="418"/>
                </a:lnTo>
                <a:lnTo>
                  <a:pt x="849" y="418"/>
                </a:lnTo>
                <a:lnTo>
                  <a:pt x="851" y="418"/>
                </a:lnTo>
                <a:lnTo>
                  <a:pt x="852" y="418"/>
                </a:lnTo>
                <a:lnTo>
                  <a:pt x="852" y="416"/>
                </a:lnTo>
                <a:lnTo>
                  <a:pt x="854" y="415"/>
                </a:lnTo>
                <a:lnTo>
                  <a:pt x="856" y="415"/>
                </a:lnTo>
                <a:lnTo>
                  <a:pt x="856" y="421"/>
                </a:lnTo>
                <a:lnTo>
                  <a:pt x="856" y="423"/>
                </a:lnTo>
                <a:lnTo>
                  <a:pt x="856" y="424"/>
                </a:lnTo>
                <a:lnTo>
                  <a:pt x="854" y="424"/>
                </a:lnTo>
                <a:lnTo>
                  <a:pt x="854" y="426"/>
                </a:lnTo>
                <a:lnTo>
                  <a:pt x="852" y="426"/>
                </a:lnTo>
                <a:lnTo>
                  <a:pt x="852" y="427"/>
                </a:lnTo>
                <a:lnTo>
                  <a:pt x="851" y="427"/>
                </a:lnTo>
                <a:lnTo>
                  <a:pt x="849" y="429"/>
                </a:lnTo>
                <a:lnTo>
                  <a:pt x="848" y="429"/>
                </a:lnTo>
                <a:lnTo>
                  <a:pt x="848" y="431"/>
                </a:lnTo>
                <a:lnTo>
                  <a:pt x="849" y="431"/>
                </a:lnTo>
                <a:lnTo>
                  <a:pt x="849" y="432"/>
                </a:lnTo>
                <a:lnTo>
                  <a:pt x="848" y="432"/>
                </a:lnTo>
                <a:lnTo>
                  <a:pt x="848" y="434"/>
                </a:lnTo>
                <a:lnTo>
                  <a:pt x="846" y="434"/>
                </a:lnTo>
                <a:lnTo>
                  <a:pt x="846" y="435"/>
                </a:lnTo>
                <a:lnTo>
                  <a:pt x="846" y="437"/>
                </a:lnTo>
                <a:lnTo>
                  <a:pt x="844" y="437"/>
                </a:lnTo>
                <a:lnTo>
                  <a:pt x="843" y="437"/>
                </a:lnTo>
                <a:lnTo>
                  <a:pt x="843" y="439"/>
                </a:lnTo>
                <a:lnTo>
                  <a:pt x="841" y="440"/>
                </a:lnTo>
                <a:lnTo>
                  <a:pt x="840" y="440"/>
                </a:lnTo>
                <a:lnTo>
                  <a:pt x="840" y="439"/>
                </a:lnTo>
                <a:lnTo>
                  <a:pt x="840" y="440"/>
                </a:lnTo>
                <a:lnTo>
                  <a:pt x="840" y="442"/>
                </a:lnTo>
                <a:lnTo>
                  <a:pt x="838" y="442"/>
                </a:lnTo>
                <a:lnTo>
                  <a:pt x="836" y="442"/>
                </a:lnTo>
                <a:lnTo>
                  <a:pt x="835" y="442"/>
                </a:lnTo>
                <a:lnTo>
                  <a:pt x="833" y="442"/>
                </a:lnTo>
                <a:lnTo>
                  <a:pt x="832" y="442"/>
                </a:lnTo>
                <a:lnTo>
                  <a:pt x="830" y="443"/>
                </a:lnTo>
                <a:lnTo>
                  <a:pt x="828" y="443"/>
                </a:lnTo>
                <a:lnTo>
                  <a:pt x="828" y="445"/>
                </a:lnTo>
                <a:lnTo>
                  <a:pt x="828" y="447"/>
                </a:lnTo>
                <a:lnTo>
                  <a:pt x="828" y="448"/>
                </a:lnTo>
                <a:lnTo>
                  <a:pt x="827" y="448"/>
                </a:lnTo>
                <a:lnTo>
                  <a:pt x="825" y="448"/>
                </a:lnTo>
                <a:lnTo>
                  <a:pt x="824" y="448"/>
                </a:lnTo>
                <a:lnTo>
                  <a:pt x="824" y="450"/>
                </a:lnTo>
                <a:lnTo>
                  <a:pt x="822" y="450"/>
                </a:lnTo>
                <a:lnTo>
                  <a:pt x="820" y="450"/>
                </a:lnTo>
                <a:lnTo>
                  <a:pt x="820" y="451"/>
                </a:lnTo>
                <a:lnTo>
                  <a:pt x="820" y="453"/>
                </a:lnTo>
                <a:lnTo>
                  <a:pt x="822" y="453"/>
                </a:lnTo>
                <a:lnTo>
                  <a:pt x="822" y="455"/>
                </a:lnTo>
                <a:lnTo>
                  <a:pt x="820" y="455"/>
                </a:lnTo>
                <a:lnTo>
                  <a:pt x="820" y="456"/>
                </a:lnTo>
                <a:lnTo>
                  <a:pt x="819" y="456"/>
                </a:lnTo>
                <a:lnTo>
                  <a:pt x="817" y="456"/>
                </a:lnTo>
                <a:lnTo>
                  <a:pt x="817" y="458"/>
                </a:lnTo>
                <a:lnTo>
                  <a:pt x="817" y="459"/>
                </a:lnTo>
                <a:lnTo>
                  <a:pt x="817" y="461"/>
                </a:lnTo>
                <a:lnTo>
                  <a:pt x="817" y="463"/>
                </a:lnTo>
                <a:lnTo>
                  <a:pt x="819" y="464"/>
                </a:lnTo>
                <a:lnTo>
                  <a:pt x="819" y="466"/>
                </a:lnTo>
                <a:lnTo>
                  <a:pt x="819" y="467"/>
                </a:lnTo>
                <a:lnTo>
                  <a:pt x="817" y="467"/>
                </a:lnTo>
                <a:lnTo>
                  <a:pt x="817" y="469"/>
                </a:lnTo>
                <a:lnTo>
                  <a:pt x="819" y="469"/>
                </a:lnTo>
                <a:lnTo>
                  <a:pt x="819" y="471"/>
                </a:lnTo>
                <a:lnTo>
                  <a:pt x="820" y="471"/>
                </a:lnTo>
                <a:lnTo>
                  <a:pt x="820" y="472"/>
                </a:lnTo>
                <a:lnTo>
                  <a:pt x="822" y="472"/>
                </a:lnTo>
                <a:lnTo>
                  <a:pt x="822" y="474"/>
                </a:lnTo>
                <a:lnTo>
                  <a:pt x="824" y="474"/>
                </a:lnTo>
                <a:lnTo>
                  <a:pt x="825" y="475"/>
                </a:lnTo>
                <a:lnTo>
                  <a:pt x="824" y="475"/>
                </a:lnTo>
                <a:lnTo>
                  <a:pt x="824" y="477"/>
                </a:lnTo>
                <a:lnTo>
                  <a:pt x="824" y="479"/>
                </a:lnTo>
                <a:lnTo>
                  <a:pt x="824" y="480"/>
                </a:lnTo>
                <a:lnTo>
                  <a:pt x="824" y="482"/>
                </a:lnTo>
                <a:lnTo>
                  <a:pt x="824" y="483"/>
                </a:lnTo>
                <a:lnTo>
                  <a:pt x="824" y="485"/>
                </a:lnTo>
                <a:lnTo>
                  <a:pt x="824" y="487"/>
                </a:lnTo>
                <a:lnTo>
                  <a:pt x="822" y="488"/>
                </a:lnTo>
                <a:lnTo>
                  <a:pt x="822" y="490"/>
                </a:lnTo>
                <a:lnTo>
                  <a:pt x="820" y="490"/>
                </a:lnTo>
                <a:lnTo>
                  <a:pt x="820" y="491"/>
                </a:lnTo>
                <a:lnTo>
                  <a:pt x="819" y="491"/>
                </a:lnTo>
                <a:lnTo>
                  <a:pt x="819" y="493"/>
                </a:lnTo>
                <a:lnTo>
                  <a:pt x="819" y="495"/>
                </a:lnTo>
                <a:lnTo>
                  <a:pt x="819" y="496"/>
                </a:lnTo>
                <a:lnTo>
                  <a:pt x="817" y="496"/>
                </a:lnTo>
                <a:lnTo>
                  <a:pt x="817" y="498"/>
                </a:lnTo>
                <a:lnTo>
                  <a:pt x="817" y="499"/>
                </a:lnTo>
                <a:lnTo>
                  <a:pt x="816" y="499"/>
                </a:lnTo>
                <a:lnTo>
                  <a:pt x="816" y="501"/>
                </a:lnTo>
                <a:lnTo>
                  <a:pt x="816" y="503"/>
                </a:lnTo>
                <a:lnTo>
                  <a:pt x="816" y="504"/>
                </a:lnTo>
                <a:lnTo>
                  <a:pt x="816" y="506"/>
                </a:lnTo>
                <a:lnTo>
                  <a:pt x="816" y="507"/>
                </a:lnTo>
                <a:lnTo>
                  <a:pt x="816" y="509"/>
                </a:lnTo>
                <a:lnTo>
                  <a:pt x="816" y="511"/>
                </a:lnTo>
                <a:lnTo>
                  <a:pt x="816" y="512"/>
                </a:lnTo>
                <a:lnTo>
                  <a:pt x="817" y="512"/>
                </a:lnTo>
                <a:lnTo>
                  <a:pt x="817" y="514"/>
                </a:lnTo>
                <a:lnTo>
                  <a:pt x="817" y="515"/>
                </a:lnTo>
                <a:lnTo>
                  <a:pt x="817" y="517"/>
                </a:lnTo>
                <a:lnTo>
                  <a:pt x="817" y="519"/>
                </a:lnTo>
                <a:lnTo>
                  <a:pt x="817" y="520"/>
                </a:lnTo>
                <a:lnTo>
                  <a:pt x="817" y="522"/>
                </a:lnTo>
                <a:lnTo>
                  <a:pt x="819" y="522"/>
                </a:lnTo>
                <a:lnTo>
                  <a:pt x="819" y="523"/>
                </a:lnTo>
                <a:lnTo>
                  <a:pt x="819" y="525"/>
                </a:lnTo>
                <a:lnTo>
                  <a:pt x="820" y="525"/>
                </a:lnTo>
                <a:lnTo>
                  <a:pt x="820" y="527"/>
                </a:lnTo>
                <a:lnTo>
                  <a:pt x="820" y="528"/>
                </a:lnTo>
                <a:lnTo>
                  <a:pt x="820" y="530"/>
                </a:lnTo>
                <a:lnTo>
                  <a:pt x="820" y="531"/>
                </a:lnTo>
                <a:lnTo>
                  <a:pt x="822" y="531"/>
                </a:lnTo>
                <a:lnTo>
                  <a:pt x="820" y="533"/>
                </a:lnTo>
                <a:lnTo>
                  <a:pt x="820" y="535"/>
                </a:lnTo>
                <a:lnTo>
                  <a:pt x="820" y="536"/>
                </a:lnTo>
                <a:lnTo>
                  <a:pt x="820" y="538"/>
                </a:lnTo>
                <a:lnTo>
                  <a:pt x="822" y="538"/>
                </a:lnTo>
                <a:lnTo>
                  <a:pt x="822" y="539"/>
                </a:lnTo>
                <a:lnTo>
                  <a:pt x="824" y="539"/>
                </a:lnTo>
                <a:lnTo>
                  <a:pt x="824" y="541"/>
                </a:lnTo>
                <a:lnTo>
                  <a:pt x="825" y="541"/>
                </a:lnTo>
                <a:lnTo>
                  <a:pt x="825" y="543"/>
                </a:lnTo>
                <a:lnTo>
                  <a:pt x="827" y="543"/>
                </a:lnTo>
                <a:lnTo>
                  <a:pt x="825" y="544"/>
                </a:lnTo>
                <a:lnTo>
                  <a:pt x="827" y="544"/>
                </a:lnTo>
                <a:lnTo>
                  <a:pt x="827" y="546"/>
                </a:lnTo>
                <a:lnTo>
                  <a:pt x="825" y="546"/>
                </a:lnTo>
                <a:lnTo>
                  <a:pt x="825" y="547"/>
                </a:lnTo>
                <a:lnTo>
                  <a:pt x="824" y="547"/>
                </a:lnTo>
                <a:lnTo>
                  <a:pt x="822" y="547"/>
                </a:lnTo>
                <a:lnTo>
                  <a:pt x="822" y="549"/>
                </a:lnTo>
                <a:lnTo>
                  <a:pt x="824" y="549"/>
                </a:lnTo>
                <a:lnTo>
                  <a:pt x="824" y="551"/>
                </a:lnTo>
                <a:lnTo>
                  <a:pt x="825" y="551"/>
                </a:lnTo>
                <a:lnTo>
                  <a:pt x="827" y="551"/>
                </a:lnTo>
                <a:lnTo>
                  <a:pt x="827" y="552"/>
                </a:lnTo>
                <a:lnTo>
                  <a:pt x="828" y="552"/>
                </a:lnTo>
                <a:lnTo>
                  <a:pt x="828" y="554"/>
                </a:lnTo>
                <a:lnTo>
                  <a:pt x="828" y="555"/>
                </a:lnTo>
                <a:lnTo>
                  <a:pt x="828" y="557"/>
                </a:lnTo>
                <a:lnTo>
                  <a:pt x="828" y="559"/>
                </a:lnTo>
                <a:lnTo>
                  <a:pt x="828" y="560"/>
                </a:lnTo>
                <a:lnTo>
                  <a:pt x="828" y="562"/>
                </a:lnTo>
                <a:lnTo>
                  <a:pt x="828" y="563"/>
                </a:lnTo>
                <a:lnTo>
                  <a:pt x="828" y="565"/>
                </a:lnTo>
                <a:lnTo>
                  <a:pt x="828" y="567"/>
                </a:lnTo>
                <a:lnTo>
                  <a:pt x="827" y="567"/>
                </a:lnTo>
                <a:lnTo>
                  <a:pt x="827" y="568"/>
                </a:lnTo>
                <a:lnTo>
                  <a:pt x="827" y="570"/>
                </a:lnTo>
                <a:lnTo>
                  <a:pt x="825" y="570"/>
                </a:lnTo>
                <a:lnTo>
                  <a:pt x="825" y="571"/>
                </a:lnTo>
                <a:lnTo>
                  <a:pt x="824" y="571"/>
                </a:lnTo>
                <a:lnTo>
                  <a:pt x="824" y="573"/>
                </a:lnTo>
                <a:lnTo>
                  <a:pt x="822" y="573"/>
                </a:lnTo>
                <a:lnTo>
                  <a:pt x="822" y="575"/>
                </a:lnTo>
                <a:lnTo>
                  <a:pt x="820" y="575"/>
                </a:lnTo>
                <a:lnTo>
                  <a:pt x="820" y="576"/>
                </a:lnTo>
                <a:lnTo>
                  <a:pt x="820" y="578"/>
                </a:lnTo>
                <a:lnTo>
                  <a:pt x="819" y="578"/>
                </a:lnTo>
                <a:lnTo>
                  <a:pt x="817" y="578"/>
                </a:lnTo>
                <a:lnTo>
                  <a:pt x="816" y="578"/>
                </a:lnTo>
                <a:lnTo>
                  <a:pt x="816" y="579"/>
                </a:lnTo>
                <a:lnTo>
                  <a:pt x="814" y="579"/>
                </a:lnTo>
                <a:lnTo>
                  <a:pt x="814" y="581"/>
                </a:lnTo>
                <a:lnTo>
                  <a:pt x="812" y="583"/>
                </a:lnTo>
                <a:lnTo>
                  <a:pt x="812" y="584"/>
                </a:lnTo>
                <a:lnTo>
                  <a:pt x="811" y="586"/>
                </a:lnTo>
                <a:lnTo>
                  <a:pt x="811" y="587"/>
                </a:lnTo>
                <a:lnTo>
                  <a:pt x="811" y="589"/>
                </a:lnTo>
                <a:lnTo>
                  <a:pt x="811" y="591"/>
                </a:lnTo>
                <a:lnTo>
                  <a:pt x="809" y="591"/>
                </a:lnTo>
                <a:lnTo>
                  <a:pt x="809" y="592"/>
                </a:lnTo>
                <a:lnTo>
                  <a:pt x="811" y="592"/>
                </a:lnTo>
                <a:lnTo>
                  <a:pt x="811" y="594"/>
                </a:lnTo>
                <a:lnTo>
                  <a:pt x="809" y="594"/>
                </a:lnTo>
                <a:lnTo>
                  <a:pt x="808" y="595"/>
                </a:lnTo>
                <a:lnTo>
                  <a:pt x="809" y="595"/>
                </a:lnTo>
                <a:lnTo>
                  <a:pt x="809" y="597"/>
                </a:lnTo>
                <a:lnTo>
                  <a:pt x="808" y="597"/>
                </a:lnTo>
                <a:lnTo>
                  <a:pt x="808" y="599"/>
                </a:lnTo>
                <a:lnTo>
                  <a:pt x="806" y="600"/>
                </a:lnTo>
                <a:lnTo>
                  <a:pt x="804" y="600"/>
                </a:lnTo>
                <a:lnTo>
                  <a:pt x="803" y="600"/>
                </a:lnTo>
                <a:lnTo>
                  <a:pt x="801" y="600"/>
                </a:lnTo>
                <a:lnTo>
                  <a:pt x="801" y="602"/>
                </a:lnTo>
                <a:lnTo>
                  <a:pt x="801" y="603"/>
                </a:lnTo>
                <a:lnTo>
                  <a:pt x="801" y="605"/>
                </a:lnTo>
                <a:lnTo>
                  <a:pt x="801" y="607"/>
                </a:lnTo>
                <a:lnTo>
                  <a:pt x="801" y="608"/>
                </a:lnTo>
                <a:lnTo>
                  <a:pt x="801" y="610"/>
                </a:lnTo>
                <a:lnTo>
                  <a:pt x="801" y="611"/>
                </a:lnTo>
                <a:lnTo>
                  <a:pt x="803" y="613"/>
                </a:lnTo>
                <a:lnTo>
                  <a:pt x="803" y="615"/>
                </a:lnTo>
                <a:lnTo>
                  <a:pt x="803" y="616"/>
                </a:lnTo>
                <a:lnTo>
                  <a:pt x="803" y="618"/>
                </a:lnTo>
                <a:lnTo>
                  <a:pt x="803" y="619"/>
                </a:lnTo>
                <a:lnTo>
                  <a:pt x="803" y="618"/>
                </a:lnTo>
                <a:lnTo>
                  <a:pt x="803" y="619"/>
                </a:lnTo>
                <a:lnTo>
                  <a:pt x="804" y="619"/>
                </a:lnTo>
                <a:lnTo>
                  <a:pt x="804" y="621"/>
                </a:lnTo>
                <a:lnTo>
                  <a:pt x="804" y="623"/>
                </a:lnTo>
                <a:lnTo>
                  <a:pt x="804" y="624"/>
                </a:lnTo>
                <a:lnTo>
                  <a:pt x="803" y="624"/>
                </a:lnTo>
                <a:lnTo>
                  <a:pt x="804" y="624"/>
                </a:lnTo>
                <a:lnTo>
                  <a:pt x="804" y="626"/>
                </a:lnTo>
                <a:lnTo>
                  <a:pt x="804" y="627"/>
                </a:lnTo>
                <a:lnTo>
                  <a:pt x="806" y="627"/>
                </a:lnTo>
                <a:lnTo>
                  <a:pt x="806" y="629"/>
                </a:lnTo>
                <a:lnTo>
                  <a:pt x="804" y="631"/>
                </a:lnTo>
                <a:lnTo>
                  <a:pt x="806" y="631"/>
                </a:lnTo>
                <a:lnTo>
                  <a:pt x="806" y="632"/>
                </a:lnTo>
                <a:lnTo>
                  <a:pt x="804" y="632"/>
                </a:lnTo>
                <a:lnTo>
                  <a:pt x="806" y="634"/>
                </a:lnTo>
                <a:lnTo>
                  <a:pt x="806" y="635"/>
                </a:lnTo>
                <a:lnTo>
                  <a:pt x="808" y="635"/>
                </a:lnTo>
                <a:lnTo>
                  <a:pt x="808" y="637"/>
                </a:lnTo>
                <a:lnTo>
                  <a:pt x="809" y="635"/>
                </a:lnTo>
                <a:lnTo>
                  <a:pt x="811" y="635"/>
                </a:lnTo>
                <a:lnTo>
                  <a:pt x="811" y="634"/>
                </a:lnTo>
                <a:lnTo>
                  <a:pt x="812" y="634"/>
                </a:lnTo>
                <a:lnTo>
                  <a:pt x="814" y="635"/>
                </a:lnTo>
                <a:lnTo>
                  <a:pt x="816" y="635"/>
                </a:lnTo>
                <a:lnTo>
                  <a:pt x="816" y="637"/>
                </a:lnTo>
                <a:lnTo>
                  <a:pt x="814" y="637"/>
                </a:lnTo>
                <a:lnTo>
                  <a:pt x="814" y="639"/>
                </a:lnTo>
                <a:lnTo>
                  <a:pt x="812" y="639"/>
                </a:lnTo>
                <a:lnTo>
                  <a:pt x="814" y="640"/>
                </a:lnTo>
                <a:lnTo>
                  <a:pt x="812" y="640"/>
                </a:lnTo>
                <a:lnTo>
                  <a:pt x="812" y="642"/>
                </a:lnTo>
                <a:lnTo>
                  <a:pt x="811" y="642"/>
                </a:lnTo>
                <a:lnTo>
                  <a:pt x="812" y="643"/>
                </a:lnTo>
                <a:lnTo>
                  <a:pt x="812" y="645"/>
                </a:lnTo>
                <a:lnTo>
                  <a:pt x="811" y="645"/>
                </a:lnTo>
                <a:lnTo>
                  <a:pt x="812" y="645"/>
                </a:lnTo>
                <a:lnTo>
                  <a:pt x="812" y="647"/>
                </a:lnTo>
                <a:lnTo>
                  <a:pt x="812" y="648"/>
                </a:lnTo>
                <a:lnTo>
                  <a:pt x="814" y="648"/>
                </a:lnTo>
                <a:lnTo>
                  <a:pt x="814" y="650"/>
                </a:lnTo>
                <a:lnTo>
                  <a:pt x="816" y="650"/>
                </a:lnTo>
                <a:lnTo>
                  <a:pt x="816" y="651"/>
                </a:lnTo>
                <a:lnTo>
                  <a:pt x="817" y="651"/>
                </a:lnTo>
                <a:lnTo>
                  <a:pt x="817" y="653"/>
                </a:lnTo>
                <a:lnTo>
                  <a:pt x="816" y="653"/>
                </a:lnTo>
                <a:lnTo>
                  <a:pt x="814" y="653"/>
                </a:lnTo>
                <a:lnTo>
                  <a:pt x="816" y="655"/>
                </a:lnTo>
                <a:lnTo>
                  <a:pt x="816" y="656"/>
                </a:lnTo>
                <a:lnTo>
                  <a:pt x="816" y="658"/>
                </a:lnTo>
                <a:lnTo>
                  <a:pt x="817" y="659"/>
                </a:lnTo>
                <a:lnTo>
                  <a:pt x="817" y="661"/>
                </a:lnTo>
                <a:lnTo>
                  <a:pt x="817" y="663"/>
                </a:lnTo>
                <a:lnTo>
                  <a:pt x="819" y="663"/>
                </a:lnTo>
                <a:lnTo>
                  <a:pt x="819" y="664"/>
                </a:lnTo>
                <a:lnTo>
                  <a:pt x="819" y="666"/>
                </a:lnTo>
                <a:lnTo>
                  <a:pt x="820" y="666"/>
                </a:lnTo>
                <a:lnTo>
                  <a:pt x="820" y="667"/>
                </a:lnTo>
                <a:lnTo>
                  <a:pt x="822" y="667"/>
                </a:lnTo>
                <a:lnTo>
                  <a:pt x="822" y="669"/>
                </a:lnTo>
                <a:lnTo>
                  <a:pt x="822" y="671"/>
                </a:lnTo>
                <a:lnTo>
                  <a:pt x="822" y="672"/>
                </a:lnTo>
                <a:lnTo>
                  <a:pt x="822" y="674"/>
                </a:lnTo>
                <a:lnTo>
                  <a:pt x="820" y="674"/>
                </a:lnTo>
                <a:lnTo>
                  <a:pt x="820" y="675"/>
                </a:lnTo>
                <a:lnTo>
                  <a:pt x="820" y="677"/>
                </a:lnTo>
                <a:lnTo>
                  <a:pt x="819" y="679"/>
                </a:lnTo>
                <a:lnTo>
                  <a:pt x="819" y="680"/>
                </a:lnTo>
                <a:lnTo>
                  <a:pt x="817" y="680"/>
                </a:lnTo>
                <a:lnTo>
                  <a:pt x="817" y="682"/>
                </a:lnTo>
                <a:lnTo>
                  <a:pt x="816" y="682"/>
                </a:lnTo>
                <a:lnTo>
                  <a:pt x="816" y="683"/>
                </a:lnTo>
                <a:lnTo>
                  <a:pt x="816" y="685"/>
                </a:lnTo>
                <a:lnTo>
                  <a:pt x="816" y="687"/>
                </a:lnTo>
                <a:lnTo>
                  <a:pt x="814" y="687"/>
                </a:lnTo>
                <a:lnTo>
                  <a:pt x="814" y="688"/>
                </a:lnTo>
                <a:lnTo>
                  <a:pt x="812" y="688"/>
                </a:lnTo>
                <a:lnTo>
                  <a:pt x="812" y="690"/>
                </a:lnTo>
                <a:lnTo>
                  <a:pt x="812" y="691"/>
                </a:lnTo>
                <a:lnTo>
                  <a:pt x="814" y="691"/>
                </a:lnTo>
                <a:lnTo>
                  <a:pt x="814" y="693"/>
                </a:lnTo>
                <a:lnTo>
                  <a:pt x="812" y="693"/>
                </a:lnTo>
                <a:lnTo>
                  <a:pt x="814" y="695"/>
                </a:lnTo>
                <a:lnTo>
                  <a:pt x="814" y="696"/>
                </a:lnTo>
                <a:lnTo>
                  <a:pt x="816" y="696"/>
                </a:lnTo>
                <a:lnTo>
                  <a:pt x="816" y="695"/>
                </a:lnTo>
                <a:lnTo>
                  <a:pt x="817" y="695"/>
                </a:lnTo>
                <a:lnTo>
                  <a:pt x="817" y="696"/>
                </a:lnTo>
                <a:lnTo>
                  <a:pt x="817" y="698"/>
                </a:lnTo>
                <a:lnTo>
                  <a:pt x="819" y="698"/>
                </a:lnTo>
                <a:lnTo>
                  <a:pt x="819" y="699"/>
                </a:lnTo>
                <a:lnTo>
                  <a:pt x="820" y="699"/>
                </a:lnTo>
                <a:lnTo>
                  <a:pt x="820" y="701"/>
                </a:lnTo>
                <a:lnTo>
                  <a:pt x="819" y="701"/>
                </a:lnTo>
                <a:lnTo>
                  <a:pt x="819" y="703"/>
                </a:lnTo>
                <a:lnTo>
                  <a:pt x="820" y="701"/>
                </a:lnTo>
                <a:lnTo>
                  <a:pt x="822" y="703"/>
                </a:lnTo>
                <a:lnTo>
                  <a:pt x="822" y="704"/>
                </a:lnTo>
                <a:lnTo>
                  <a:pt x="820" y="704"/>
                </a:lnTo>
                <a:lnTo>
                  <a:pt x="820" y="706"/>
                </a:lnTo>
                <a:lnTo>
                  <a:pt x="820" y="707"/>
                </a:lnTo>
                <a:lnTo>
                  <a:pt x="822" y="707"/>
                </a:lnTo>
                <a:lnTo>
                  <a:pt x="822" y="709"/>
                </a:lnTo>
                <a:lnTo>
                  <a:pt x="822" y="711"/>
                </a:lnTo>
                <a:lnTo>
                  <a:pt x="824" y="711"/>
                </a:lnTo>
                <a:lnTo>
                  <a:pt x="824" y="709"/>
                </a:lnTo>
                <a:lnTo>
                  <a:pt x="824" y="711"/>
                </a:lnTo>
                <a:lnTo>
                  <a:pt x="825" y="711"/>
                </a:lnTo>
                <a:lnTo>
                  <a:pt x="825" y="712"/>
                </a:lnTo>
                <a:lnTo>
                  <a:pt x="827" y="714"/>
                </a:lnTo>
                <a:lnTo>
                  <a:pt x="827" y="715"/>
                </a:lnTo>
                <a:lnTo>
                  <a:pt x="828" y="715"/>
                </a:lnTo>
                <a:lnTo>
                  <a:pt x="828" y="717"/>
                </a:lnTo>
                <a:lnTo>
                  <a:pt x="828" y="719"/>
                </a:lnTo>
                <a:lnTo>
                  <a:pt x="830" y="719"/>
                </a:lnTo>
                <a:lnTo>
                  <a:pt x="830" y="720"/>
                </a:lnTo>
                <a:lnTo>
                  <a:pt x="832" y="720"/>
                </a:lnTo>
                <a:lnTo>
                  <a:pt x="832" y="722"/>
                </a:lnTo>
                <a:lnTo>
                  <a:pt x="833" y="722"/>
                </a:lnTo>
                <a:lnTo>
                  <a:pt x="832" y="723"/>
                </a:lnTo>
                <a:lnTo>
                  <a:pt x="833" y="723"/>
                </a:lnTo>
                <a:lnTo>
                  <a:pt x="833" y="725"/>
                </a:lnTo>
                <a:lnTo>
                  <a:pt x="833" y="727"/>
                </a:lnTo>
                <a:lnTo>
                  <a:pt x="833" y="728"/>
                </a:lnTo>
                <a:lnTo>
                  <a:pt x="833" y="730"/>
                </a:lnTo>
                <a:lnTo>
                  <a:pt x="833" y="731"/>
                </a:lnTo>
                <a:lnTo>
                  <a:pt x="833" y="733"/>
                </a:lnTo>
                <a:lnTo>
                  <a:pt x="835" y="733"/>
                </a:lnTo>
                <a:lnTo>
                  <a:pt x="835" y="735"/>
                </a:lnTo>
                <a:lnTo>
                  <a:pt x="835" y="736"/>
                </a:lnTo>
                <a:lnTo>
                  <a:pt x="835" y="738"/>
                </a:lnTo>
                <a:lnTo>
                  <a:pt x="835" y="739"/>
                </a:lnTo>
                <a:lnTo>
                  <a:pt x="835" y="741"/>
                </a:lnTo>
                <a:lnTo>
                  <a:pt x="836" y="743"/>
                </a:lnTo>
                <a:lnTo>
                  <a:pt x="836" y="744"/>
                </a:lnTo>
                <a:lnTo>
                  <a:pt x="836" y="746"/>
                </a:lnTo>
                <a:lnTo>
                  <a:pt x="836" y="747"/>
                </a:lnTo>
                <a:lnTo>
                  <a:pt x="836" y="749"/>
                </a:lnTo>
                <a:lnTo>
                  <a:pt x="838" y="751"/>
                </a:lnTo>
                <a:lnTo>
                  <a:pt x="838" y="754"/>
                </a:lnTo>
                <a:lnTo>
                  <a:pt x="838" y="755"/>
                </a:lnTo>
                <a:lnTo>
                  <a:pt x="838" y="757"/>
                </a:lnTo>
                <a:lnTo>
                  <a:pt x="840" y="760"/>
                </a:lnTo>
                <a:lnTo>
                  <a:pt x="840" y="762"/>
                </a:lnTo>
                <a:lnTo>
                  <a:pt x="840" y="763"/>
                </a:lnTo>
                <a:lnTo>
                  <a:pt x="841" y="765"/>
                </a:lnTo>
                <a:lnTo>
                  <a:pt x="843" y="767"/>
                </a:lnTo>
                <a:lnTo>
                  <a:pt x="843" y="768"/>
                </a:lnTo>
                <a:lnTo>
                  <a:pt x="843" y="770"/>
                </a:lnTo>
                <a:lnTo>
                  <a:pt x="844" y="770"/>
                </a:lnTo>
                <a:lnTo>
                  <a:pt x="844" y="771"/>
                </a:lnTo>
                <a:lnTo>
                  <a:pt x="844" y="773"/>
                </a:lnTo>
                <a:lnTo>
                  <a:pt x="844" y="775"/>
                </a:lnTo>
                <a:lnTo>
                  <a:pt x="846" y="775"/>
                </a:lnTo>
                <a:lnTo>
                  <a:pt x="846" y="776"/>
                </a:lnTo>
                <a:lnTo>
                  <a:pt x="846" y="778"/>
                </a:lnTo>
                <a:lnTo>
                  <a:pt x="846" y="779"/>
                </a:lnTo>
                <a:lnTo>
                  <a:pt x="846" y="781"/>
                </a:lnTo>
                <a:lnTo>
                  <a:pt x="844" y="781"/>
                </a:lnTo>
                <a:lnTo>
                  <a:pt x="844" y="783"/>
                </a:lnTo>
                <a:lnTo>
                  <a:pt x="844" y="784"/>
                </a:lnTo>
                <a:lnTo>
                  <a:pt x="844" y="786"/>
                </a:lnTo>
                <a:lnTo>
                  <a:pt x="844" y="787"/>
                </a:lnTo>
                <a:lnTo>
                  <a:pt x="844" y="789"/>
                </a:lnTo>
                <a:lnTo>
                  <a:pt x="844" y="791"/>
                </a:lnTo>
                <a:lnTo>
                  <a:pt x="844" y="792"/>
                </a:lnTo>
                <a:lnTo>
                  <a:pt x="844" y="794"/>
                </a:lnTo>
                <a:lnTo>
                  <a:pt x="844" y="795"/>
                </a:lnTo>
                <a:lnTo>
                  <a:pt x="843" y="797"/>
                </a:lnTo>
                <a:lnTo>
                  <a:pt x="843" y="799"/>
                </a:lnTo>
                <a:lnTo>
                  <a:pt x="844" y="799"/>
                </a:lnTo>
                <a:lnTo>
                  <a:pt x="844" y="800"/>
                </a:lnTo>
                <a:lnTo>
                  <a:pt x="844" y="802"/>
                </a:lnTo>
                <a:lnTo>
                  <a:pt x="846" y="802"/>
                </a:lnTo>
                <a:lnTo>
                  <a:pt x="846" y="803"/>
                </a:lnTo>
                <a:lnTo>
                  <a:pt x="844" y="805"/>
                </a:lnTo>
                <a:lnTo>
                  <a:pt x="844" y="807"/>
                </a:lnTo>
                <a:lnTo>
                  <a:pt x="846" y="808"/>
                </a:lnTo>
                <a:lnTo>
                  <a:pt x="846" y="810"/>
                </a:lnTo>
                <a:lnTo>
                  <a:pt x="848" y="811"/>
                </a:lnTo>
                <a:lnTo>
                  <a:pt x="849" y="813"/>
                </a:lnTo>
                <a:lnTo>
                  <a:pt x="851" y="815"/>
                </a:lnTo>
                <a:lnTo>
                  <a:pt x="851" y="816"/>
                </a:lnTo>
                <a:lnTo>
                  <a:pt x="852" y="816"/>
                </a:lnTo>
                <a:lnTo>
                  <a:pt x="852" y="818"/>
                </a:lnTo>
                <a:lnTo>
                  <a:pt x="854" y="818"/>
                </a:lnTo>
                <a:lnTo>
                  <a:pt x="854" y="819"/>
                </a:lnTo>
                <a:lnTo>
                  <a:pt x="856" y="821"/>
                </a:lnTo>
                <a:lnTo>
                  <a:pt x="856" y="824"/>
                </a:lnTo>
                <a:lnTo>
                  <a:pt x="856" y="826"/>
                </a:lnTo>
                <a:lnTo>
                  <a:pt x="856" y="827"/>
                </a:lnTo>
                <a:lnTo>
                  <a:pt x="857" y="827"/>
                </a:lnTo>
                <a:lnTo>
                  <a:pt x="859" y="827"/>
                </a:lnTo>
                <a:lnTo>
                  <a:pt x="860" y="831"/>
                </a:lnTo>
                <a:lnTo>
                  <a:pt x="860" y="832"/>
                </a:lnTo>
                <a:lnTo>
                  <a:pt x="864" y="834"/>
                </a:lnTo>
                <a:lnTo>
                  <a:pt x="865" y="835"/>
                </a:lnTo>
                <a:lnTo>
                  <a:pt x="867" y="837"/>
                </a:lnTo>
                <a:lnTo>
                  <a:pt x="868" y="835"/>
                </a:lnTo>
                <a:lnTo>
                  <a:pt x="870" y="835"/>
                </a:lnTo>
                <a:lnTo>
                  <a:pt x="872" y="835"/>
                </a:lnTo>
                <a:lnTo>
                  <a:pt x="873" y="835"/>
                </a:lnTo>
                <a:lnTo>
                  <a:pt x="873" y="837"/>
                </a:lnTo>
                <a:lnTo>
                  <a:pt x="875" y="837"/>
                </a:lnTo>
                <a:lnTo>
                  <a:pt x="876" y="837"/>
                </a:lnTo>
                <a:lnTo>
                  <a:pt x="876" y="839"/>
                </a:lnTo>
                <a:lnTo>
                  <a:pt x="878" y="839"/>
                </a:lnTo>
                <a:lnTo>
                  <a:pt x="880" y="839"/>
                </a:lnTo>
                <a:lnTo>
                  <a:pt x="881" y="840"/>
                </a:lnTo>
                <a:lnTo>
                  <a:pt x="883" y="842"/>
                </a:lnTo>
                <a:lnTo>
                  <a:pt x="886" y="843"/>
                </a:lnTo>
                <a:lnTo>
                  <a:pt x="889" y="843"/>
                </a:lnTo>
                <a:lnTo>
                  <a:pt x="891" y="843"/>
                </a:lnTo>
                <a:lnTo>
                  <a:pt x="892" y="843"/>
                </a:lnTo>
                <a:lnTo>
                  <a:pt x="892" y="845"/>
                </a:lnTo>
                <a:lnTo>
                  <a:pt x="894" y="845"/>
                </a:lnTo>
                <a:lnTo>
                  <a:pt x="894" y="847"/>
                </a:lnTo>
                <a:lnTo>
                  <a:pt x="896" y="847"/>
                </a:lnTo>
                <a:lnTo>
                  <a:pt x="897" y="848"/>
                </a:lnTo>
                <a:lnTo>
                  <a:pt x="897" y="850"/>
                </a:lnTo>
                <a:lnTo>
                  <a:pt x="896" y="850"/>
                </a:lnTo>
                <a:lnTo>
                  <a:pt x="897" y="850"/>
                </a:lnTo>
                <a:lnTo>
                  <a:pt x="899" y="850"/>
                </a:lnTo>
                <a:lnTo>
                  <a:pt x="900" y="850"/>
                </a:lnTo>
                <a:lnTo>
                  <a:pt x="902" y="850"/>
                </a:lnTo>
                <a:lnTo>
                  <a:pt x="904" y="850"/>
                </a:lnTo>
                <a:lnTo>
                  <a:pt x="908" y="851"/>
                </a:lnTo>
                <a:lnTo>
                  <a:pt x="908" y="853"/>
                </a:lnTo>
                <a:lnTo>
                  <a:pt x="910" y="853"/>
                </a:lnTo>
                <a:lnTo>
                  <a:pt x="910" y="851"/>
                </a:lnTo>
                <a:lnTo>
                  <a:pt x="932" y="863"/>
                </a:lnTo>
                <a:lnTo>
                  <a:pt x="934" y="864"/>
                </a:lnTo>
                <a:lnTo>
                  <a:pt x="936" y="866"/>
                </a:lnTo>
                <a:lnTo>
                  <a:pt x="937" y="866"/>
                </a:lnTo>
                <a:lnTo>
                  <a:pt x="937" y="867"/>
                </a:lnTo>
                <a:lnTo>
                  <a:pt x="937" y="869"/>
                </a:lnTo>
                <a:lnTo>
                  <a:pt x="939" y="871"/>
                </a:lnTo>
                <a:lnTo>
                  <a:pt x="939" y="872"/>
                </a:lnTo>
                <a:lnTo>
                  <a:pt x="939" y="874"/>
                </a:lnTo>
                <a:lnTo>
                  <a:pt x="939" y="877"/>
                </a:lnTo>
                <a:lnTo>
                  <a:pt x="939" y="879"/>
                </a:lnTo>
                <a:lnTo>
                  <a:pt x="939" y="880"/>
                </a:lnTo>
                <a:lnTo>
                  <a:pt x="939" y="883"/>
                </a:lnTo>
                <a:lnTo>
                  <a:pt x="937" y="885"/>
                </a:lnTo>
                <a:lnTo>
                  <a:pt x="937" y="887"/>
                </a:lnTo>
                <a:lnTo>
                  <a:pt x="937" y="888"/>
                </a:lnTo>
                <a:lnTo>
                  <a:pt x="939" y="890"/>
                </a:lnTo>
                <a:lnTo>
                  <a:pt x="939" y="893"/>
                </a:lnTo>
                <a:lnTo>
                  <a:pt x="940" y="895"/>
                </a:lnTo>
                <a:lnTo>
                  <a:pt x="940" y="896"/>
                </a:lnTo>
                <a:lnTo>
                  <a:pt x="940" y="898"/>
                </a:lnTo>
                <a:lnTo>
                  <a:pt x="939" y="898"/>
                </a:lnTo>
                <a:lnTo>
                  <a:pt x="937" y="898"/>
                </a:lnTo>
                <a:lnTo>
                  <a:pt x="936" y="898"/>
                </a:lnTo>
                <a:lnTo>
                  <a:pt x="932" y="898"/>
                </a:lnTo>
                <a:lnTo>
                  <a:pt x="931" y="899"/>
                </a:lnTo>
                <a:lnTo>
                  <a:pt x="929" y="899"/>
                </a:lnTo>
                <a:lnTo>
                  <a:pt x="926" y="899"/>
                </a:lnTo>
                <a:lnTo>
                  <a:pt x="926" y="903"/>
                </a:lnTo>
                <a:lnTo>
                  <a:pt x="921" y="906"/>
                </a:lnTo>
                <a:lnTo>
                  <a:pt x="918" y="904"/>
                </a:lnTo>
                <a:lnTo>
                  <a:pt x="918" y="903"/>
                </a:lnTo>
                <a:lnTo>
                  <a:pt x="918" y="901"/>
                </a:lnTo>
                <a:lnTo>
                  <a:pt x="915" y="901"/>
                </a:lnTo>
                <a:lnTo>
                  <a:pt x="912" y="901"/>
                </a:lnTo>
                <a:lnTo>
                  <a:pt x="910" y="903"/>
                </a:lnTo>
                <a:lnTo>
                  <a:pt x="908" y="903"/>
                </a:lnTo>
                <a:lnTo>
                  <a:pt x="907" y="899"/>
                </a:lnTo>
                <a:lnTo>
                  <a:pt x="905" y="898"/>
                </a:lnTo>
                <a:lnTo>
                  <a:pt x="905" y="896"/>
                </a:lnTo>
                <a:lnTo>
                  <a:pt x="904" y="896"/>
                </a:lnTo>
                <a:lnTo>
                  <a:pt x="902" y="896"/>
                </a:lnTo>
                <a:lnTo>
                  <a:pt x="900" y="898"/>
                </a:lnTo>
                <a:lnTo>
                  <a:pt x="900" y="899"/>
                </a:lnTo>
                <a:lnTo>
                  <a:pt x="897" y="901"/>
                </a:lnTo>
                <a:lnTo>
                  <a:pt x="897" y="903"/>
                </a:lnTo>
                <a:lnTo>
                  <a:pt x="894" y="903"/>
                </a:lnTo>
                <a:lnTo>
                  <a:pt x="888" y="904"/>
                </a:lnTo>
                <a:lnTo>
                  <a:pt x="883" y="906"/>
                </a:lnTo>
                <a:lnTo>
                  <a:pt x="878" y="909"/>
                </a:lnTo>
                <a:lnTo>
                  <a:pt x="870" y="915"/>
                </a:lnTo>
                <a:lnTo>
                  <a:pt x="868" y="915"/>
                </a:lnTo>
                <a:lnTo>
                  <a:pt x="867" y="919"/>
                </a:lnTo>
                <a:lnTo>
                  <a:pt x="865" y="920"/>
                </a:lnTo>
                <a:lnTo>
                  <a:pt x="862" y="922"/>
                </a:lnTo>
                <a:lnTo>
                  <a:pt x="860" y="923"/>
                </a:lnTo>
                <a:lnTo>
                  <a:pt x="859" y="927"/>
                </a:lnTo>
                <a:lnTo>
                  <a:pt x="857" y="927"/>
                </a:lnTo>
                <a:lnTo>
                  <a:pt x="856" y="930"/>
                </a:lnTo>
                <a:lnTo>
                  <a:pt x="848" y="928"/>
                </a:lnTo>
                <a:lnTo>
                  <a:pt x="846" y="930"/>
                </a:lnTo>
                <a:lnTo>
                  <a:pt x="844" y="931"/>
                </a:lnTo>
                <a:lnTo>
                  <a:pt x="841" y="936"/>
                </a:lnTo>
                <a:lnTo>
                  <a:pt x="841" y="938"/>
                </a:lnTo>
                <a:lnTo>
                  <a:pt x="840" y="941"/>
                </a:lnTo>
                <a:lnTo>
                  <a:pt x="838" y="943"/>
                </a:lnTo>
                <a:lnTo>
                  <a:pt x="835" y="944"/>
                </a:lnTo>
                <a:lnTo>
                  <a:pt x="832" y="943"/>
                </a:lnTo>
                <a:lnTo>
                  <a:pt x="830" y="941"/>
                </a:lnTo>
                <a:lnTo>
                  <a:pt x="827" y="941"/>
                </a:lnTo>
                <a:lnTo>
                  <a:pt x="824" y="943"/>
                </a:lnTo>
                <a:lnTo>
                  <a:pt x="824" y="946"/>
                </a:lnTo>
                <a:lnTo>
                  <a:pt x="825" y="951"/>
                </a:lnTo>
                <a:lnTo>
                  <a:pt x="824" y="952"/>
                </a:lnTo>
                <a:lnTo>
                  <a:pt x="819" y="949"/>
                </a:lnTo>
                <a:lnTo>
                  <a:pt x="814" y="947"/>
                </a:lnTo>
                <a:lnTo>
                  <a:pt x="812" y="949"/>
                </a:lnTo>
                <a:lnTo>
                  <a:pt x="804" y="947"/>
                </a:lnTo>
                <a:lnTo>
                  <a:pt x="800" y="947"/>
                </a:lnTo>
                <a:lnTo>
                  <a:pt x="798" y="949"/>
                </a:lnTo>
                <a:lnTo>
                  <a:pt x="798" y="946"/>
                </a:lnTo>
                <a:lnTo>
                  <a:pt x="798" y="939"/>
                </a:lnTo>
                <a:lnTo>
                  <a:pt x="796" y="936"/>
                </a:lnTo>
                <a:lnTo>
                  <a:pt x="792" y="938"/>
                </a:lnTo>
                <a:lnTo>
                  <a:pt x="790" y="936"/>
                </a:lnTo>
                <a:lnTo>
                  <a:pt x="785" y="936"/>
                </a:lnTo>
                <a:lnTo>
                  <a:pt x="780" y="939"/>
                </a:lnTo>
                <a:lnTo>
                  <a:pt x="777" y="939"/>
                </a:lnTo>
                <a:lnTo>
                  <a:pt x="777" y="936"/>
                </a:lnTo>
                <a:lnTo>
                  <a:pt x="779" y="931"/>
                </a:lnTo>
                <a:lnTo>
                  <a:pt x="777" y="930"/>
                </a:lnTo>
                <a:lnTo>
                  <a:pt x="776" y="927"/>
                </a:lnTo>
                <a:lnTo>
                  <a:pt x="772" y="925"/>
                </a:lnTo>
                <a:lnTo>
                  <a:pt x="769" y="923"/>
                </a:lnTo>
                <a:lnTo>
                  <a:pt x="766" y="922"/>
                </a:lnTo>
                <a:lnTo>
                  <a:pt x="766" y="919"/>
                </a:lnTo>
                <a:lnTo>
                  <a:pt x="764" y="920"/>
                </a:lnTo>
                <a:lnTo>
                  <a:pt x="763" y="922"/>
                </a:lnTo>
                <a:lnTo>
                  <a:pt x="761" y="923"/>
                </a:lnTo>
                <a:lnTo>
                  <a:pt x="756" y="922"/>
                </a:lnTo>
                <a:lnTo>
                  <a:pt x="753" y="923"/>
                </a:lnTo>
                <a:lnTo>
                  <a:pt x="755" y="925"/>
                </a:lnTo>
                <a:lnTo>
                  <a:pt x="748" y="925"/>
                </a:lnTo>
                <a:lnTo>
                  <a:pt x="747" y="922"/>
                </a:lnTo>
                <a:lnTo>
                  <a:pt x="745" y="920"/>
                </a:lnTo>
                <a:lnTo>
                  <a:pt x="742" y="919"/>
                </a:lnTo>
                <a:lnTo>
                  <a:pt x="739" y="915"/>
                </a:lnTo>
                <a:lnTo>
                  <a:pt x="736" y="914"/>
                </a:lnTo>
                <a:lnTo>
                  <a:pt x="732" y="914"/>
                </a:lnTo>
                <a:lnTo>
                  <a:pt x="731" y="914"/>
                </a:lnTo>
                <a:lnTo>
                  <a:pt x="731" y="915"/>
                </a:lnTo>
                <a:lnTo>
                  <a:pt x="724" y="922"/>
                </a:lnTo>
                <a:lnTo>
                  <a:pt x="723" y="922"/>
                </a:lnTo>
                <a:lnTo>
                  <a:pt x="720" y="923"/>
                </a:lnTo>
                <a:lnTo>
                  <a:pt x="718" y="922"/>
                </a:lnTo>
                <a:lnTo>
                  <a:pt x="718" y="919"/>
                </a:lnTo>
                <a:lnTo>
                  <a:pt x="718" y="917"/>
                </a:lnTo>
                <a:lnTo>
                  <a:pt x="715" y="915"/>
                </a:lnTo>
                <a:lnTo>
                  <a:pt x="713" y="907"/>
                </a:lnTo>
                <a:lnTo>
                  <a:pt x="712" y="904"/>
                </a:lnTo>
                <a:lnTo>
                  <a:pt x="708" y="904"/>
                </a:lnTo>
                <a:lnTo>
                  <a:pt x="708" y="903"/>
                </a:lnTo>
                <a:lnTo>
                  <a:pt x="707" y="901"/>
                </a:lnTo>
                <a:lnTo>
                  <a:pt x="707" y="899"/>
                </a:lnTo>
                <a:lnTo>
                  <a:pt x="708" y="898"/>
                </a:lnTo>
                <a:lnTo>
                  <a:pt x="708" y="896"/>
                </a:lnTo>
                <a:lnTo>
                  <a:pt x="707" y="895"/>
                </a:lnTo>
                <a:lnTo>
                  <a:pt x="707" y="893"/>
                </a:lnTo>
                <a:lnTo>
                  <a:pt x="704" y="891"/>
                </a:lnTo>
                <a:lnTo>
                  <a:pt x="700" y="891"/>
                </a:lnTo>
                <a:lnTo>
                  <a:pt x="699" y="890"/>
                </a:lnTo>
                <a:lnTo>
                  <a:pt x="696" y="887"/>
                </a:lnTo>
                <a:lnTo>
                  <a:pt x="694" y="885"/>
                </a:lnTo>
                <a:lnTo>
                  <a:pt x="691" y="883"/>
                </a:lnTo>
                <a:lnTo>
                  <a:pt x="689" y="882"/>
                </a:lnTo>
                <a:lnTo>
                  <a:pt x="688" y="879"/>
                </a:lnTo>
                <a:lnTo>
                  <a:pt x="686" y="877"/>
                </a:lnTo>
                <a:lnTo>
                  <a:pt x="686" y="874"/>
                </a:lnTo>
                <a:lnTo>
                  <a:pt x="684" y="874"/>
                </a:lnTo>
                <a:lnTo>
                  <a:pt x="683" y="871"/>
                </a:lnTo>
                <a:lnTo>
                  <a:pt x="686" y="867"/>
                </a:lnTo>
                <a:lnTo>
                  <a:pt x="688" y="864"/>
                </a:lnTo>
                <a:lnTo>
                  <a:pt x="686" y="863"/>
                </a:lnTo>
                <a:lnTo>
                  <a:pt x="684" y="859"/>
                </a:lnTo>
                <a:lnTo>
                  <a:pt x="684" y="853"/>
                </a:lnTo>
                <a:lnTo>
                  <a:pt x="683" y="850"/>
                </a:lnTo>
                <a:lnTo>
                  <a:pt x="683" y="845"/>
                </a:lnTo>
                <a:lnTo>
                  <a:pt x="684" y="842"/>
                </a:lnTo>
                <a:lnTo>
                  <a:pt x="683" y="840"/>
                </a:lnTo>
                <a:lnTo>
                  <a:pt x="681" y="840"/>
                </a:lnTo>
                <a:lnTo>
                  <a:pt x="680" y="840"/>
                </a:lnTo>
                <a:lnTo>
                  <a:pt x="680" y="839"/>
                </a:lnTo>
                <a:lnTo>
                  <a:pt x="664" y="832"/>
                </a:lnTo>
                <a:lnTo>
                  <a:pt x="660" y="835"/>
                </a:lnTo>
                <a:lnTo>
                  <a:pt x="657" y="835"/>
                </a:lnTo>
                <a:lnTo>
                  <a:pt x="657" y="837"/>
                </a:lnTo>
                <a:lnTo>
                  <a:pt x="654" y="837"/>
                </a:lnTo>
                <a:lnTo>
                  <a:pt x="649" y="837"/>
                </a:lnTo>
                <a:lnTo>
                  <a:pt x="643" y="835"/>
                </a:lnTo>
                <a:lnTo>
                  <a:pt x="638" y="834"/>
                </a:lnTo>
                <a:lnTo>
                  <a:pt x="635" y="834"/>
                </a:lnTo>
                <a:lnTo>
                  <a:pt x="632" y="834"/>
                </a:lnTo>
                <a:lnTo>
                  <a:pt x="627" y="835"/>
                </a:lnTo>
                <a:lnTo>
                  <a:pt x="627" y="827"/>
                </a:lnTo>
                <a:lnTo>
                  <a:pt x="627" y="821"/>
                </a:lnTo>
                <a:lnTo>
                  <a:pt x="630" y="811"/>
                </a:lnTo>
                <a:lnTo>
                  <a:pt x="630" y="810"/>
                </a:lnTo>
                <a:lnTo>
                  <a:pt x="627" y="811"/>
                </a:lnTo>
                <a:lnTo>
                  <a:pt x="627" y="813"/>
                </a:lnTo>
                <a:lnTo>
                  <a:pt x="624" y="815"/>
                </a:lnTo>
                <a:lnTo>
                  <a:pt x="622" y="815"/>
                </a:lnTo>
                <a:lnTo>
                  <a:pt x="620" y="815"/>
                </a:lnTo>
                <a:lnTo>
                  <a:pt x="619" y="818"/>
                </a:lnTo>
                <a:lnTo>
                  <a:pt x="616" y="821"/>
                </a:lnTo>
                <a:lnTo>
                  <a:pt x="614" y="823"/>
                </a:lnTo>
                <a:lnTo>
                  <a:pt x="612" y="824"/>
                </a:lnTo>
                <a:lnTo>
                  <a:pt x="614" y="826"/>
                </a:lnTo>
                <a:lnTo>
                  <a:pt x="616" y="829"/>
                </a:lnTo>
                <a:lnTo>
                  <a:pt x="614" y="831"/>
                </a:lnTo>
                <a:lnTo>
                  <a:pt x="611" y="832"/>
                </a:lnTo>
                <a:lnTo>
                  <a:pt x="593" y="824"/>
                </a:lnTo>
                <a:lnTo>
                  <a:pt x="588" y="823"/>
                </a:lnTo>
                <a:lnTo>
                  <a:pt x="587" y="823"/>
                </a:lnTo>
                <a:lnTo>
                  <a:pt x="582" y="821"/>
                </a:lnTo>
                <a:lnTo>
                  <a:pt x="580" y="819"/>
                </a:lnTo>
                <a:lnTo>
                  <a:pt x="576" y="818"/>
                </a:lnTo>
                <a:lnTo>
                  <a:pt x="574" y="819"/>
                </a:lnTo>
                <a:lnTo>
                  <a:pt x="571" y="818"/>
                </a:lnTo>
                <a:lnTo>
                  <a:pt x="568" y="815"/>
                </a:lnTo>
                <a:lnTo>
                  <a:pt x="564" y="815"/>
                </a:lnTo>
                <a:lnTo>
                  <a:pt x="563" y="813"/>
                </a:lnTo>
                <a:lnTo>
                  <a:pt x="561" y="811"/>
                </a:lnTo>
                <a:lnTo>
                  <a:pt x="560" y="811"/>
                </a:lnTo>
                <a:lnTo>
                  <a:pt x="558" y="811"/>
                </a:lnTo>
                <a:lnTo>
                  <a:pt x="556" y="810"/>
                </a:lnTo>
                <a:lnTo>
                  <a:pt x="552" y="808"/>
                </a:lnTo>
                <a:lnTo>
                  <a:pt x="550" y="807"/>
                </a:lnTo>
                <a:lnTo>
                  <a:pt x="544" y="802"/>
                </a:lnTo>
                <a:lnTo>
                  <a:pt x="544" y="807"/>
                </a:lnTo>
                <a:lnTo>
                  <a:pt x="542" y="808"/>
                </a:lnTo>
                <a:lnTo>
                  <a:pt x="534" y="799"/>
                </a:lnTo>
                <a:lnTo>
                  <a:pt x="528" y="795"/>
                </a:lnTo>
                <a:lnTo>
                  <a:pt x="524" y="794"/>
                </a:lnTo>
                <a:lnTo>
                  <a:pt x="521" y="792"/>
                </a:lnTo>
                <a:lnTo>
                  <a:pt x="520" y="791"/>
                </a:lnTo>
                <a:lnTo>
                  <a:pt x="518" y="787"/>
                </a:lnTo>
                <a:lnTo>
                  <a:pt x="518" y="783"/>
                </a:lnTo>
                <a:lnTo>
                  <a:pt x="515" y="770"/>
                </a:lnTo>
                <a:lnTo>
                  <a:pt x="512" y="767"/>
                </a:lnTo>
                <a:lnTo>
                  <a:pt x="510" y="763"/>
                </a:lnTo>
                <a:lnTo>
                  <a:pt x="508" y="763"/>
                </a:lnTo>
                <a:lnTo>
                  <a:pt x="507" y="762"/>
                </a:lnTo>
                <a:lnTo>
                  <a:pt x="504" y="762"/>
                </a:lnTo>
                <a:lnTo>
                  <a:pt x="502" y="762"/>
                </a:lnTo>
                <a:lnTo>
                  <a:pt x="499" y="762"/>
                </a:lnTo>
                <a:lnTo>
                  <a:pt x="499" y="760"/>
                </a:lnTo>
                <a:lnTo>
                  <a:pt x="497" y="759"/>
                </a:lnTo>
                <a:lnTo>
                  <a:pt x="496" y="759"/>
                </a:lnTo>
                <a:lnTo>
                  <a:pt x="492" y="757"/>
                </a:lnTo>
                <a:lnTo>
                  <a:pt x="491" y="755"/>
                </a:lnTo>
                <a:lnTo>
                  <a:pt x="489" y="757"/>
                </a:lnTo>
                <a:lnTo>
                  <a:pt x="488" y="757"/>
                </a:lnTo>
                <a:lnTo>
                  <a:pt x="488" y="755"/>
                </a:lnTo>
                <a:lnTo>
                  <a:pt x="486" y="752"/>
                </a:lnTo>
                <a:lnTo>
                  <a:pt x="483" y="751"/>
                </a:lnTo>
                <a:lnTo>
                  <a:pt x="481" y="752"/>
                </a:lnTo>
                <a:lnTo>
                  <a:pt x="480" y="751"/>
                </a:lnTo>
                <a:lnTo>
                  <a:pt x="476" y="752"/>
                </a:lnTo>
                <a:lnTo>
                  <a:pt x="473" y="754"/>
                </a:lnTo>
                <a:lnTo>
                  <a:pt x="472" y="752"/>
                </a:lnTo>
                <a:lnTo>
                  <a:pt x="470" y="754"/>
                </a:lnTo>
                <a:lnTo>
                  <a:pt x="464" y="754"/>
                </a:lnTo>
                <a:lnTo>
                  <a:pt x="464" y="751"/>
                </a:lnTo>
                <a:lnTo>
                  <a:pt x="464" y="749"/>
                </a:lnTo>
                <a:lnTo>
                  <a:pt x="462" y="747"/>
                </a:lnTo>
                <a:lnTo>
                  <a:pt x="460" y="747"/>
                </a:lnTo>
                <a:lnTo>
                  <a:pt x="459" y="747"/>
                </a:lnTo>
                <a:lnTo>
                  <a:pt x="456" y="747"/>
                </a:lnTo>
                <a:lnTo>
                  <a:pt x="454" y="746"/>
                </a:lnTo>
                <a:lnTo>
                  <a:pt x="452" y="744"/>
                </a:lnTo>
                <a:lnTo>
                  <a:pt x="449" y="743"/>
                </a:lnTo>
                <a:lnTo>
                  <a:pt x="443" y="743"/>
                </a:lnTo>
                <a:lnTo>
                  <a:pt x="441" y="741"/>
                </a:lnTo>
                <a:lnTo>
                  <a:pt x="440" y="741"/>
                </a:lnTo>
                <a:lnTo>
                  <a:pt x="438" y="741"/>
                </a:lnTo>
                <a:lnTo>
                  <a:pt x="436" y="743"/>
                </a:lnTo>
                <a:lnTo>
                  <a:pt x="433" y="743"/>
                </a:lnTo>
                <a:lnTo>
                  <a:pt x="432" y="741"/>
                </a:lnTo>
                <a:lnTo>
                  <a:pt x="428" y="739"/>
                </a:lnTo>
                <a:lnTo>
                  <a:pt x="424" y="739"/>
                </a:lnTo>
                <a:lnTo>
                  <a:pt x="419" y="738"/>
                </a:lnTo>
                <a:lnTo>
                  <a:pt x="414" y="735"/>
                </a:lnTo>
                <a:lnTo>
                  <a:pt x="412" y="733"/>
                </a:lnTo>
                <a:lnTo>
                  <a:pt x="411" y="733"/>
                </a:lnTo>
                <a:lnTo>
                  <a:pt x="409" y="733"/>
                </a:lnTo>
                <a:lnTo>
                  <a:pt x="408" y="731"/>
                </a:lnTo>
                <a:lnTo>
                  <a:pt x="409" y="730"/>
                </a:lnTo>
                <a:lnTo>
                  <a:pt x="408" y="725"/>
                </a:lnTo>
                <a:lnTo>
                  <a:pt x="406" y="722"/>
                </a:lnTo>
                <a:lnTo>
                  <a:pt x="403" y="722"/>
                </a:lnTo>
                <a:lnTo>
                  <a:pt x="400" y="722"/>
                </a:lnTo>
                <a:lnTo>
                  <a:pt x="398" y="723"/>
                </a:lnTo>
                <a:lnTo>
                  <a:pt x="395" y="725"/>
                </a:lnTo>
                <a:lnTo>
                  <a:pt x="393" y="725"/>
                </a:lnTo>
                <a:lnTo>
                  <a:pt x="392" y="723"/>
                </a:lnTo>
                <a:lnTo>
                  <a:pt x="390" y="723"/>
                </a:lnTo>
                <a:lnTo>
                  <a:pt x="387" y="723"/>
                </a:lnTo>
                <a:lnTo>
                  <a:pt x="385" y="725"/>
                </a:lnTo>
                <a:lnTo>
                  <a:pt x="384" y="727"/>
                </a:lnTo>
                <a:lnTo>
                  <a:pt x="384" y="730"/>
                </a:lnTo>
                <a:lnTo>
                  <a:pt x="380" y="731"/>
                </a:lnTo>
                <a:lnTo>
                  <a:pt x="379" y="730"/>
                </a:lnTo>
                <a:lnTo>
                  <a:pt x="377" y="730"/>
                </a:lnTo>
                <a:lnTo>
                  <a:pt x="371" y="727"/>
                </a:lnTo>
                <a:lnTo>
                  <a:pt x="368" y="727"/>
                </a:lnTo>
                <a:lnTo>
                  <a:pt x="364" y="723"/>
                </a:lnTo>
                <a:lnTo>
                  <a:pt x="363" y="720"/>
                </a:lnTo>
                <a:lnTo>
                  <a:pt x="361" y="717"/>
                </a:lnTo>
                <a:lnTo>
                  <a:pt x="360" y="714"/>
                </a:lnTo>
                <a:lnTo>
                  <a:pt x="360" y="711"/>
                </a:lnTo>
                <a:lnTo>
                  <a:pt x="361" y="707"/>
                </a:lnTo>
                <a:lnTo>
                  <a:pt x="363" y="704"/>
                </a:lnTo>
                <a:lnTo>
                  <a:pt x="361" y="703"/>
                </a:lnTo>
                <a:lnTo>
                  <a:pt x="363" y="699"/>
                </a:lnTo>
                <a:lnTo>
                  <a:pt x="364" y="698"/>
                </a:lnTo>
                <a:lnTo>
                  <a:pt x="368" y="698"/>
                </a:lnTo>
                <a:lnTo>
                  <a:pt x="369" y="695"/>
                </a:lnTo>
                <a:lnTo>
                  <a:pt x="368" y="693"/>
                </a:lnTo>
                <a:lnTo>
                  <a:pt x="366" y="691"/>
                </a:lnTo>
                <a:lnTo>
                  <a:pt x="363" y="690"/>
                </a:lnTo>
                <a:lnTo>
                  <a:pt x="360" y="687"/>
                </a:lnTo>
                <a:lnTo>
                  <a:pt x="361" y="685"/>
                </a:lnTo>
                <a:lnTo>
                  <a:pt x="361" y="683"/>
                </a:lnTo>
                <a:lnTo>
                  <a:pt x="363" y="685"/>
                </a:lnTo>
                <a:lnTo>
                  <a:pt x="368" y="687"/>
                </a:lnTo>
                <a:lnTo>
                  <a:pt x="371" y="687"/>
                </a:lnTo>
                <a:lnTo>
                  <a:pt x="372" y="688"/>
                </a:lnTo>
                <a:lnTo>
                  <a:pt x="374" y="688"/>
                </a:lnTo>
                <a:lnTo>
                  <a:pt x="376" y="687"/>
                </a:lnTo>
                <a:lnTo>
                  <a:pt x="377" y="683"/>
                </a:lnTo>
                <a:lnTo>
                  <a:pt x="377" y="680"/>
                </a:lnTo>
                <a:lnTo>
                  <a:pt x="376" y="677"/>
                </a:lnTo>
                <a:lnTo>
                  <a:pt x="374" y="675"/>
                </a:lnTo>
                <a:lnTo>
                  <a:pt x="377" y="674"/>
                </a:lnTo>
                <a:lnTo>
                  <a:pt x="379" y="674"/>
                </a:lnTo>
                <a:lnTo>
                  <a:pt x="380" y="672"/>
                </a:lnTo>
                <a:lnTo>
                  <a:pt x="384" y="672"/>
                </a:lnTo>
                <a:lnTo>
                  <a:pt x="385" y="672"/>
                </a:lnTo>
                <a:lnTo>
                  <a:pt x="388" y="669"/>
                </a:lnTo>
                <a:lnTo>
                  <a:pt x="388" y="667"/>
                </a:lnTo>
                <a:lnTo>
                  <a:pt x="387" y="666"/>
                </a:lnTo>
                <a:lnTo>
                  <a:pt x="385" y="666"/>
                </a:lnTo>
                <a:lnTo>
                  <a:pt x="382" y="663"/>
                </a:lnTo>
                <a:lnTo>
                  <a:pt x="382" y="661"/>
                </a:lnTo>
                <a:lnTo>
                  <a:pt x="380" y="659"/>
                </a:lnTo>
                <a:lnTo>
                  <a:pt x="380" y="658"/>
                </a:lnTo>
                <a:lnTo>
                  <a:pt x="380" y="656"/>
                </a:lnTo>
                <a:lnTo>
                  <a:pt x="382" y="655"/>
                </a:lnTo>
                <a:lnTo>
                  <a:pt x="384" y="653"/>
                </a:lnTo>
                <a:lnTo>
                  <a:pt x="385" y="653"/>
                </a:lnTo>
                <a:lnTo>
                  <a:pt x="387" y="651"/>
                </a:lnTo>
                <a:lnTo>
                  <a:pt x="388" y="651"/>
                </a:lnTo>
                <a:lnTo>
                  <a:pt x="390" y="650"/>
                </a:lnTo>
                <a:lnTo>
                  <a:pt x="390" y="648"/>
                </a:lnTo>
                <a:lnTo>
                  <a:pt x="390" y="647"/>
                </a:lnTo>
                <a:lnTo>
                  <a:pt x="388" y="645"/>
                </a:lnTo>
                <a:lnTo>
                  <a:pt x="385" y="645"/>
                </a:lnTo>
                <a:lnTo>
                  <a:pt x="380" y="643"/>
                </a:lnTo>
                <a:lnTo>
                  <a:pt x="376" y="642"/>
                </a:lnTo>
                <a:lnTo>
                  <a:pt x="374" y="640"/>
                </a:lnTo>
                <a:lnTo>
                  <a:pt x="372" y="637"/>
                </a:lnTo>
                <a:lnTo>
                  <a:pt x="374" y="629"/>
                </a:lnTo>
                <a:lnTo>
                  <a:pt x="382" y="621"/>
                </a:lnTo>
                <a:lnTo>
                  <a:pt x="390" y="615"/>
                </a:lnTo>
                <a:lnTo>
                  <a:pt x="392" y="613"/>
                </a:lnTo>
                <a:lnTo>
                  <a:pt x="392" y="611"/>
                </a:lnTo>
                <a:lnTo>
                  <a:pt x="390" y="610"/>
                </a:lnTo>
                <a:lnTo>
                  <a:pt x="388" y="608"/>
                </a:lnTo>
                <a:lnTo>
                  <a:pt x="387" y="603"/>
                </a:lnTo>
                <a:lnTo>
                  <a:pt x="385" y="599"/>
                </a:lnTo>
                <a:lnTo>
                  <a:pt x="387" y="597"/>
                </a:lnTo>
                <a:lnTo>
                  <a:pt x="388" y="594"/>
                </a:lnTo>
                <a:lnTo>
                  <a:pt x="390" y="591"/>
                </a:lnTo>
                <a:lnTo>
                  <a:pt x="390" y="589"/>
                </a:lnTo>
                <a:lnTo>
                  <a:pt x="388" y="586"/>
                </a:lnTo>
                <a:lnTo>
                  <a:pt x="387" y="584"/>
                </a:lnTo>
                <a:lnTo>
                  <a:pt x="384" y="578"/>
                </a:lnTo>
                <a:lnTo>
                  <a:pt x="384" y="576"/>
                </a:lnTo>
                <a:lnTo>
                  <a:pt x="384" y="575"/>
                </a:lnTo>
                <a:lnTo>
                  <a:pt x="385" y="573"/>
                </a:lnTo>
                <a:lnTo>
                  <a:pt x="387" y="573"/>
                </a:lnTo>
                <a:lnTo>
                  <a:pt x="385" y="571"/>
                </a:lnTo>
                <a:lnTo>
                  <a:pt x="387" y="570"/>
                </a:lnTo>
                <a:lnTo>
                  <a:pt x="388" y="568"/>
                </a:lnTo>
                <a:lnTo>
                  <a:pt x="388" y="567"/>
                </a:lnTo>
                <a:lnTo>
                  <a:pt x="388" y="563"/>
                </a:lnTo>
                <a:lnTo>
                  <a:pt x="385" y="562"/>
                </a:lnTo>
                <a:lnTo>
                  <a:pt x="384" y="560"/>
                </a:lnTo>
                <a:lnTo>
                  <a:pt x="380" y="559"/>
                </a:lnTo>
                <a:lnTo>
                  <a:pt x="379" y="555"/>
                </a:lnTo>
                <a:lnTo>
                  <a:pt x="377" y="557"/>
                </a:lnTo>
                <a:lnTo>
                  <a:pt x="374" y="557"/>
                </a:lnTo>
                <a:lnTo>
                  <a:pt x="372" y="555"/>
                </a:lnTo>
                <a:lnTo>
                  <a:pt x="369" y="554"/>
                </a:lnTo>
                <a:lnTo>
                  <a:pt x="364" y="552"/>
                </a:lnTo>
                <a:lnTo>
                  <a:pt x="360" y="551"/>
                </a:lnTo>
                <a:lnTo>
                  <a:pt x="360" y="549"/>
                </a:lnTo>
                <a:lnTo>
                  <a:pt x="358" y="549"/>
                </a:lnTo>
                <a:lnTo>
                  <a:pt x="356" y="547"/>
                </a:lnTo>
                <a:lnTo>
                  <a:pt x="356" y="549"/>
                </a:lnTo>
                <a:lnTo>
                  <a:pt x="355" y="549"/>
                </a:lnTo>
                <a:lnTo>
                  <a:pt x="353" y="549"/>
                </a:lnTo>
                <a:lnTo>
                  <a:pt x="350" y="549"/>
                </a:lnTo>
                <a:lnTo>
                  <a:pt x="348" y="547"/>
                </a:lnTo>
                <a:lnTo>
                  <a:pt x="348" y="546"/>
                </a:lnTo>
                <a:lnTo>
                  <a:pt x="347" y="543"/>
                </a:lnTo>
                <a:lnTo>
                  <a:pt x="344" y="541"/>
                </a:lnTo>
                <a:lnTo>
                  <a:pt x="340" y="536"/>
                </a:lnTo>
                <a:lnTo>
                  <a:pt x="339" y="535"/>
                </a:lnTo>
                <a:lnTo>
                  <a:pt x="339" y="533"/>
                </a:lnTo>
                <a:lnTo>
                  <a:pt x="339" y="531"/>
                </a:lnTo>
                <a:lnTo>
                  <a:pt x="342" y="531"/>
                </a:lnTo>
                <a:lnTo>
                  <a:pt x="342" y="530"/>
                </a:lnTo>
                <a:lnTo>
                  <a:pt x="342" y="527"/>
                </a:lnTo>
                <a:lnTo>
                  <a:pt x="340" y="525"/>
                </a:lnTo>
                <a:lnTo>
                  <a:pt x="336" y="525"/>
                </a:lnTo>
                <a:lnTo>
                  <a:pt x="334" y="527"/>
                </a:lnTo>
                <a:lnTo>
                  <a:pt x="332" y="527"/>
                </a:lnTo>
                <a:lnTo>
                  <a:pt x="331" y="527"/>
                </a:lnTo>
                <a:lnTo>
                  <a:pt x="329" y="525"/>
                </a:lnTo>
                <a:lnTo>
                  <a:pt x="326" y="527"/>
                </a:lnTo>
                <a:lnTo>
                  <a:pt x="326" y="523"/>
                </a:lnTo>
                <a:lnTo>
                  <a:pt x="328" y="522"/>
                </a:lnTo>
                <a:lnTo>
                  <a:pt x="328" y="517"/>
                </a:lnTo>
                <a:lnTo>
                  <a:pt x="326" y="515"/>
                </a:lnTo>
                <a:lnTo>
                  <a:pt x="324" y="515"/>
                </a:lnTo>
                <a:lnTo>
                  <a:pt x="323" y="515"/>
                </a:lnTo>
                <a:lnTo>
                  <a:pt x="320" y="515"/>
                </a:lnTo>
                <a:lnTo>
                  <a:pt x="318" y="515"/>
                </a:lnTo>
                <a:lnTo>
                  <a:pt x="316" y="514"/>
                </a:lnTo>
                <a:lnTo>
                  <a:pt x="313" y="514"/>
                </a:lnTo>
                <a:lnTo>
                  <a:pt x="313" y="512"/>
                </a:lnTo>
                <a:lnTo>
                  <a:pt x="315" y="509"/>
                </a:lnTo>
                <a:lnTo>
                  <a:pt x="316" y="509"/>
                </a:lnTo>
                <a:lnTo>
                  <a:pt x="316" y="507"/>
                </a:lnTo>
                <a:lnTo>
                  <a:pt x="316" y="506"/>
                </a:lnTo>
                <a:lnTo>
                  <a:pt x="318" y="499"/>
                </a:lnTo>
                <a:lnTo>
                  <a:pt x="320" y="495"/>
                </a:lnTo>
                <a:lnTo>
                  <a:pt x="320" y="491"/>
                </a:lnTo>
                <a:lnTo>
                  <a:pt x="316" y="488"/>
                </a:lnTo>
                <a:lnTo>
                  <a:pt x="312" y="483"/>
                </a:lnTo>
                <a:lnTo>
                  <a:pt x="310" y="482"/>
                </a:lnTo>
                <a:lnTo>
                  <a:pt x="308" y="482"/>
                </a:lnTo>
                <a:lnTo>
                  <a:pt x="307" y="483"/>
                </a:lnTo>
                <a:lnTo>
                  <a:pt x="305" y="485"/>
                </a:lnTo>
                <a:lnTo>
                  <a:pt x="305" y="488"/>
                </a:lnTo>
                <a:lnTo>
                  <a:pt x="308" y="490"/>
                </a:lnTo>
                <a:lnTo>
                  <a:pt x="308" y="491"/>
                </a:lnTo>
                <a:lnTo>
                  <a:pt x="307" y="493"/>
                </a:lnTo>
                <a:lnTo>
                  <a:pt x="304" y="495"/>
                </a:lnTo>
                <a:lnTo>
                  <a:pt x="302" y="493"/>
                </a:lnTo>
                <a:lnTo>
                  <a:pt x="300" y="491"/>
                </a:lnTo>
                <a:lnTo>
                  <a:pt x="297" y="491"/>
                </a:lnTo>
                <a:lnTo>
                  <a:pt x="296" y="493"/>
                </a:lnTo>
                <a:lnTo>
                  <a:pt x="296" y="491"/>
                </a:lnTo>
                <a:lnTo>
                  <a:pt x="294" y="490"/>
                </a:lnTo>
                <a:lnTo>
                  <a:pt x="294" y="488"/>
                </a:lnTo>
                <a:lnTo>
                  <a:pt x="296" y="487"/>
                </a:lnTo>
                <a:lnTo>
                  <a:pt x="296" y="485"/>
                </a:lnTo>
                <a:lnTo>
                  <a:pt x="294" y="483"/>
                </a:lnTo>
                <a:lnTo>
                  <a:pt x="294" y="482"/>
                </a:lnTo>
                <a:lnTo>
                  <a:pt x="292" y="480"/>
                </a:lnTo>
                <a:lnTo>
                  <a:pt x="292" y="479"/>
                </a:lnTo>
                <a:lnTo>
                  <a:pt x="292" y="477"/>
                </a:lnTo>
                <a:lnTo>
                  <a:pt x="292" y="475"/>
                </a:lnTo>
                <a:lnTo>
                  <a:pt x="291" y="474"/>
                </a:lnTo>
                <a:lnTo>
                  <a:pt x="289" y="472"/>
                </a:lnTo>
                <a:lnTo>
                  <a:pt x="288" y="469"/>
                </a:lnTo>
                <a:lnTo>
                  <a:pt x="289" y="467"/>
                </a:lnTo>
                <a:lnTo>
                  <a:pt x="289" y="466"/>
                </a:lnTo>
                <a:lnTo>
                  <a:pt x="288" y="464"/>
                </a:lnTo>
                <a:lnTo>
                  <a:pt x="286" y="464"/>
                </a:lnTo>
                <a:lnTo>
                  <a:pt x="284" y="463"/>
                </a:lnTo>
                <a:lnTo>
                  <a:pt x="284" y="459"/>
                </a:lnTo>
                <a:lnTo>
                  <a:pt x="286" y="458"/>
                </a:lnTo>
                <a:lnTo>
                  <a:pt x="286" y="455"/>
                </a:lnTo>
                <a:lnTo>
                  <a:pt x="288" y="455"/>
                </a:lnTo>
                <a:lnTo>
                  <a:pt x="288" y="451"/>
                </a:lnTo>
                <a:lnTo>
                  <a:pt x="288" y="448"/>
                </a:lnTo>
                <a:lnTo>
                  <a:pt x="289" y="443"/>
                </a:lnTo>
                <a:lnTo>
                  <a:pt x="291" y="442"/>
                </a:lnTo>
                <a:lnTo>
                  <a:pt x="292" y="440"/>
                </a:lnTo>
                <a:lnTo>
                  <a:pt x="292" y="437"/>
                </a:lnTo>
                <a:lnTo>
                  <a:pt x="292" y="434"/>
                </a:lnTo>
                <a:lnTo>
                  <a:pt x="294" y="429"/>
                </a:lnTo>
                <a:lnTo>
                  <a:pt x="292" y="429"/>
                </a:lnTo>
                <a:lnTo>
                  <a:pt x="291" y="431"/>
                </a:lnTo>
                <a:lnTo>
                  <a:pt x="289" y="429"/>
                </a:lnTo>
                <a:lnTo>
                  <a:pt x="288" y="429"/>
                </a:lnTo>
                <a:lnTo>
                  <a:pt x="284" y="431"/>
                </a:lnTo>
                <a:lnTo>
                  <a:pt x="283" y="432"/>
                </a:lnTo>
                <a:lnTo>
                  <a:pt x="281" y="432"/>
                </a:lnTo>
                <a:lnTo>
                  <a:pt x="278" y="432"/>
                </a:lnTo>
                <a:lnTo>
                  <a:pt x="276" y="431"/>
                </a:lnTo>
                <a:lnTo>
                  <a:pt x="272" y="427"/>
                </a:lnTo>
                <a:lnTo>
                  <a:pt x="272" y="424"/>
                </a:lnTo>
                <a:lnTo>
                  <a:pt x="272" y="423"/>
                </a:lnTo>
                <a:lnTo>
                  <a:pt x="270" y="421"/>
                </a:lnTo>
                <a:lnTo>
                  <a:pt x="272" y="418"/>
                </a:lnTo>
                <a:lnTo>
                  <a:pt x="272" y="416"/>
                </a:lnTo>
                <a:lnTo>
                  <a:pt x="272" y="415"/>
                </a:lnTo>
                <a:lnTo>
                  <a:pt x="272" y="413"/>
                </a:lnTo>
                <a:lnTo>
                  <a:pt x="272" y="411"/>
                </a:lnTo>
                <a:lnTo>
                  <a:pt x="272" y="410"/>
                </a:lnTo>
                <a:lnTo>
                  <a:pt x="270" y="408"/>
                </a:lnTo>
                <a:lnTo>
                  <a:pt x="268" y="407"/>
                </a:lnTo>
                <a:lnTo>
                  <a:pt x="268" y="405"/>
                </a:lnTo>
                <a:lnTo>
                  <a:pt x="268" y="403"/>
                </a:lnTo>
                <a:lnTo>
                  <a:pt x="270" y="402"/>
                </a:lnTo>
                <a:lnTo>
                  <a:pt x="270" y="400"/>
                </a:lnTo>
                <a:lnTo>
                  <a:pt x="272" y="397"/>
                </a:lnTo>
                <a:lnTo>
                  <a:pt x="273" y="397"/>
                </a:lnTo>
                <a:lnTo>
                  <a:pt x="275" y="397"/>
                </a:lnTo>
                <a:lnTo>
                  <a:pt x="276" y="397"/>
                </a:lnTo>
                <a:lnTo>
                  <a:pt x="276" y="392"/>
                </a:lnTo>
                <a:lnTo>
                  <a:pt x="278" y="392"/>
                </a:lnTo>
                <a:lnTo>
                  <a:pt x="280" y="392"/>
                </a:lnTo>
                <a:lnTo>
                  <a:pt x="281" y="392"/>
                </a:lnTo>
                <a:lnTo>
                  <a:pt x="280" y="389"/>
                </a:lnTo>
                <a:lnTo>
                  <a:pt x="281" y="387"/>
                </a:lnTo>
                <a:lnTo>
                  <a:pt x="284" y="387"/>
                </a:lnTo>
                <a:lnTo>
                  <a:pt x="286" y="386"/>
                </a:lnTo>
                <a:lnTo>
                  <a:pt x="289" y="383"/>
                </a:lnTo>
                <a:lnTo>
                  <a:pt x="291" y="383"/>
                </a:lnTo>
                <a:lnTo>
                  <a:pt x="296" y="384"/>
                </a:lnTo>
                <a:lnTo>
                  <a:pt x="296" y="376"/>
                </a:lnTo>
                <a:lnTo>
                  <a:pt x="299" y="376"/>
                </a:lnTo>
                <a:lnTo>
                  <a:pt x="300" y="378"/>
                </a:lnTo>
                <a:lnTo>
                  <a:pt x="304" y="379"/>
                </a:lnTo>
                <a:lnTo>
                  <a:pt x="313" y="378"/>
                </a:lnTo>
                <a:lnTo>
                  <a:pt x="316" y="376"/>
                </a:lnTo>
                <a:lnTo>
                  <a:pt x="321" y="375"/>
                </a:lnTo>
                <a:lnTo>
                  <a:pt x="324" y="373"/>
                </a:lnTo>
                <a:lnTo>
                  <a:pt x="326" y="370"/>
                </a:lnTo>
                <a:lnTo>
                  <a:pt x="328" y="368"/>
                </a:lnTo>
                <a:lnTo>
                  <a:pt x="329" y="367"/>
                </a:lnTo>
                <a:lnTo>
                  <a:pt x="329" y="362"/>
                </a:lnTo>
                <a:lnTo>
                  <a:pt x="329" y="360"/>
                </a:lnTo>
                <a:lnTo>
                  <a:pt x="328" y="359"/>
                </a:lnTo>
                <a:lnTo>
                  <a:pt x="326" y="357"/>
                </a:lnTo>
                <a:lnTo>
                  <a:pt x="323" y="354"/>
                </a:lnTo>
                <a:lnTo>
                  <a:pt x="320" y="352"/>
                </a:lnTo>
                <a:lnTo>
                  <a:pt x="316" y="352"/>
                </a:lnTo>
                <a:lnTo>
                  <a:pt x="315" y="349"/>
                </a:lnTo>
                <a:lnTo>
                  <a:pt x="313" y="346"/>
                </a:lnTo>
                <a:lnTo>
                  <a:pt x="313" y="344"/>
                </a:lnTo>
                <a:lnTo>
                  <a:pt x="316" y="343"/>
                </a:lnTo>
                <a:lnTo>
                  <a:pt x="320" y="343"/>
                </a:lnTo>
                <a:lnTo>
                  <a:pt x="321" y="341"/>
                </a:lnTo>
                <a:lnTo>
                  <a:pt x="320" y="339"/>
                </a:lnTo>
                <a:lnTo>
                  <a:pt x="321" y="336"/>
                </a:lnTo>
                <a:lnTo>
                  <a:pt x="321" y="331"/>
                </a:lnTo>
                <a:lnTo>
                  <a:pt x="323" y="328"/>
                </a:lnTo>
                <a:lnTo>
                  <a:pt x="324" y="325"/>
                </a:lnTo>
                <a:lnTo>
                  <a:pt x="328" y="325"/>
                </a:lnTo>
                <a:lnTo>
                  <a:pt x="329" y="325"/>
                </a:lnTo>
                <a:lnTo>
                  <a:pt x="331" y="328"/>
                </a:lnTo>
                <a:lnTo>
                  <a:pt x="332" y="330"/>
                </a:lnTo>
                <a:lnTo>
                  <a:pt x="336" y="330"/>
                </a:lnTo>
                <a:lnTo>
                  <a:pt x="339" y="328"/>
                </a:lnTo>
                <a:lnTo>
                  <a:pt x="339" y="327"/>
                </a:lnTo>
                <a:lnTo>
                  <a:pt x="339" y="325"/>
                </a:lnTo>
                <a:lnTo>
                  <a:pt x="344" y="319"/>
                </a:lnTo>
                <a:lnTo>
                  <a:pt x="344" y="315"/>
                </a:lnTo>
                <a:lnTo>
                  <a:pt x="347" y="314"/>
                </a:lnTo>
                <a:lnTo>
                  <a:pt x="350" y="314"/>
                </a:lnTo>
                <a:lnTo>
                  <a:pt x="350" y="312"/>
                </a:lnTo>
                <a:lnTo>
                  <a:pt x="348" y="307"/>
                </a:lnTo>
                <a:lnTo>
                  <a:pt x="348" y="306"/>
                </a:lnTo>
                <a:lnTo>
                  <a:pt x="355" y="304"/>
                </a:lnTo>
                <a:lnTo>
                  <a:pt x="358" y="303"/>
                </a:lnTo>
                <a:lnTo>
                  <a:pt x="360" y="299"/>
                </a:lnTo>
                <a:lnTo>
                  <a:pt x="358" y="296"/>
                </a:lnTo>
                <a:lnTo>
                  <a:pt x="356" y="293"/>
                </a:lnTo>
                <a:lnTo>
                  <a:pt x="355" y="291"/>
                </a:lnTo>
                <a:lnTo>
                  <a:pt x="355" y="290"/>
                </a:lnTo>
                <a:lnTo>
                  <a:pt x="356" y="288"/>
                </a:lnTo>
                <a:lnTo>
                  <a:pt x="356" y="285"/>
                </a:lnTo>
                <a:lnTo>
                  <a:pt x="355" y="283"/>
                </a:lnTo>
                <a:lnTo>
                  <a:pt x="353" y="280"/>
                </a:lnTo>
                <a:lnTo>
                  <a:pt x="352" y="279"/>
                </a:lnTo>
                <a:lnTo>
                  <a:pt x="348" y="277"/>
                </a:lnTo>
                <a:lnTo>
                  <a:pt x="342" y="277"/>
                </a:lnTo>
                <a:lnTo>
                  <a:pt x="339" y="275"/>
                </a:lnTo>
                <a:lnTo>
                  <a:pt x="336" y="272"/>
                </a:lnTo>
                <a:lnTo>
                  <a:pt x="332" y="272"/>
                </a:lnTo>
                <a:lnTo>
                  <a:pt x="329" y="272"/>
                </a:lnTo>
                <a:lnTo>
                  <a:pt x="329" y="274"/>
                </a:lnTo>
                <a:lnTo>
                  <a:pt x="326" y="275"/>
                </a:lnTo>
                <a:lnTo>
                  <a:pt x="321" y="274"/>
                </a:lnTo>
                <a:lnTo>
                  <a:pt x="321" y="271"/>
                </a:lnTo>
                <a:lnTo>
                  <a:pt x="320" y="269"/>
                </a:lnTo>
                <a:lnTo>
                  <a:pt x="320" y="266"/>
                </a:lnTo>
                <a:lnTo>
                  <a:pt x="320" y="264"/>
                </a:lnTo>
                <a:lnTo>
                  <a:pt x="320" y="261"/>
                </a:lnTo>
                <a:lnTo>
                  <a:pt x="320" y="259"/>
                </a:lnTo>
                <a:lnTo>
                  <a:pt x="321" y="258"/>
                </a:lnTo>
                <a:lnTo>
                  <a:pt x="323" y="253"/>
                </a:lnTo>
                <a:lnTo>
                  <a:pt x="323" y="250"/>
                </a:lnTo>
                <a:lnTo>
                  <a:pt x="324" y="250"/>
                </a:lnTo>
                <a:lnTo>
                  <a:pt x="326" y="248"/>
                </a:lnTo>
                <a:lnTo>
                  <a:pt x="328" y="248"/>
                </a:lnTo>
                <a:lnTo>
                  <a:pt x="329" y="245"/>
                </a:lnTo>
                <a:lnTo>
                  <a:pt x="329" y="243"/>
                </a:lnTo>
                <a:lnTo>
                  <a:pt x="329" y="242"/>
                </a:lnTo>
                <a:lnTo>
                  <a:pt x="328" y="242"/>
                </a:lnTo>
                <a:lnTo>
                  <a:pt x="326" y="239"/>
                </a:lnTo>
                <a:lnTo>
                  <a:pt x="324" y="237"/>
                </a:lnTo>
                <a:lnTo>
                  <a:pt x="321" y="239"/>
                </a:lnTo>
                <a:lnTo>
                  <a:pt x="320" y="239"/>
                </a:lnTo>
                <a:lnTo>
                  <a:pt x="318" y="239"/>
                </a:lnTo>
                <a:lnTo>
                  <a:pt x="318" y="237"/>
                </a:lnTo>
                <a:lnTo>
                  <a:pt x="316" y="235"/>
                </a:lnTo>
                <a:lnTo>
                  <a:pt x="312" y="234"/>
                </a:lnTo>
                <a:lnTo>
                  <a:pt x="308" y="231"/>
                </a:lnTo>
                <a:lnTo>
                  <a:pt x="307" y="231"/>
                </a:lnTo>
                <a:lnTo>
                  <a:pt x="305" y="229"/>
                </a:lnTo>
                <a:lnTo>
                  <a:pt x="304" y="229"/>
                </a:lnTo>
                <a:lnTo>
                  <a:pt x="302" y="229"/>
                </a:lnTo>
                <a:lnTo>
                  <a:pt x="300" y="227"/>
                </a:lnTo>
                <a:lnTo>
                  <a:pt x="297" y="227"/>
                </a:lnTo>
                <a:lnTo>
                  <a:pt x="296" y="227"/>
                </a:lnTo>
                <a:lnTo>
                  <a:pt x="289" y="227"/>
                </a:lnTo>
                <a:lnTo>
                  <a:pt x="286" y="226"/>
                </a:lnTo>
                <a:lnTo>
                  <a:pt x="283" y="224"/>
                </a:lnTo>
                <a:lnTo>
                  <a:pt x="280" y="224"/>
                </a:lnTo>
                <a:lnTo>
                  <a:pt x="278" y="226"/>
                </a:lnTo>
                <a:lnTo>
                  <a:pt x="276" y="227"/>
                </a:lnTo>
                <a:lnTo>
                  <a:pt x="275" y="229"/>
                </a:lnTo>
                <a:lnTo>
                  <a:pt x="273" y="231"/>
                </a:lnTo>
                <a:lnTo>
                  <a:pt x="267" y="232"/>
                </a:lnTo>
                <a:lnTo>
                  <a:pt x="260" y="232"/>
                </a:lnTo>
                <a:lnTo>
                  <a:pt x="257" y="235"/>
                </a:lnTo>
                <a:lnTo>
                  <a:pt x="254" y="235"/>
                </a:lnTo>
                <a:lnTo>
                  <a:pt x="251" y="239"/>
                </a:lnTo>
                <a:lnTo>
                  <a:pt x="248" y="239"/>
                </a:lnTo>
                <a:lnTo>
                  <a:pt x="246" y="237"/>
                </a:lnTo>
                <a:lnTo>
                  <a:pt x="244" y="235"/>
                </a:lnTo>
                <a:lnTo>
                  <a:pt x="246" y="234"/>
                </a:lnTo>
                <a:lnTo>
                  <a:pt x="248" y="231"/>
                </a:lnTo>
                <a:lnTo>
                  <a:pt x="248" y="229"/>
                </a:lnTo>
                <a:lnTo>
                  <a:pt x="246" y="226"/>
                </a:lnTo>
                <a:lnTo>
                  <a:pt x="243" y="226"/>
                </a:lnTo>
                <a:lnTo>
                  <a:pt x="243" y="224"/>
                </a:lnTo>
                <a:lnTo>
                  <a:pt x="240" y="224"/>
                </a:lnTo>
                <a:lnTo>
                  <a:pt x="236" y="221"/>
                </a:lnTo>
                <a:lnTo>
                  <a:pt x="235" y="219"/>
                </a:lnTo>
                <a:lnTo>
                  <a:pt x="233" y="218"/>
                </a:lnTo>
                <a:lnTo>
                  <a:pt x="235" y="216"/>
                </a:lnTo>
                <a:lnTo>
                  <a:pt x="235" y="215"/>
                </a:lnTo>
                <a:lnTo>
                  <a:pt x="236" y="215"/>
                </a:lnTo>
                <a:lnTo>
                  <a:pt x="236" y="213"/>
                </a:lnTo>
                <a:lnTo>
                  <a:pt x="235" y="213"/>
                </a:lnTo>
                <a:lnTo>
                  <a:pt x="233" y="213"/>
                </a:lnTo>
                <a:lnTo>
                  <a:pt x="232" y="213"/>
                </a:lnTo>
                <a:lnTo>
                  <a:pt x="232" y="211"/>
                </a:lnTo>
                <a:lnTo>
                  <a:pt x="233" y="208"/>
                </a:lnTo>
                <a:lnTo>
                  <a:pt x="233" y="207"/>
                </a:lnTo>
                <a:lnTo>
                  <a:pt x="232" y="207"/>
                </a:lnTo>
                <a:lnTo>
                  <a:pt x="232" y="205"/>
                </a:lnTo>
                <a:lnTo>
                  <a:pt x="230" y="207"/>
                </a:lnTo>
                <a:lnTo>
                  <a:pt x="228" y="205"/>
                </a:lnTo>
                <a:lnTo>
                  <a:pt x="228" y="203"/>
                </a:lnTo>
                <a:lnTo>
                  <a:pt x="227" y="203"/>
                </a:lnTo>
                <a:lnTo>
                  <a:pt x="227" y="199"/>
                </a:lnTo>
                <a:lnTo>
                  <a:pt x="228" y="197"/>
                </a:lnTo>
                <a:lnTo>
                  <a:pt x="227" y="194"/>
                </a:lnTo>
                <a:lnTo>
                  <a:pt x="225" y="194"/>
                </a:lnTo>
                <a:lnTo>
                  <a:pt x="224" y="194"/>
                </a:lnTo>
                <a:lnTo>
                  <a:pt x="222" y="194"/>
                </a:lnTo>
                <a:lnTo>
                  <a:pt x="219" y="194"/>
                </a:lnTo>
                <a:lnTo>
                  <a:pt x="217" y="192"/>
                </a:lnTo>
                <a:lnTo>
                  <a:pt x="217" y="186"/>
                </a:lnTo>
                <a:lnTo>
                  <a:pt x="217" y="181"/>
                </a:lnTo>
                <a:lnTo>
                  <a:pt x="216" y="181"/>
                </a:lnTo>
                <a:lnTo>
                  <a:pt x="216" y="179"/>
                </a:lnTo>
                <a:lnTo>
                  <a:pt x="216" y="178"/>
                </a:lnTo>
                <a:lnTo>
                  <a:pt x="216" y="176"/>
                </a:lnTo>
                <a:lnTo>
                  <a:pt x="219" y="176"/>
                </a:lnTo>
                <a:lnTo>
                  <a:pt x="220" y="175"/>
                </a:lnTo>
                <a:lnTo>
                  <a:pt x="220" y="173"/>
                </a:lnTo>
                <a:lnTo>
                  <a:pt x="219" y="170"/>
                </a:lnTo>
                <a:lnTo>
                  <a:pt x="217" y="170"/>
                </a:lnTo>
                <a:lnTo>
                  <a:pt x="214" y="168"/>
                </a:lnTo>
                <a:lnTo>
                  <a:pt x="209" y="171"/>
                </a:lnTo>
                <a:lnTo>
                  <a:pt x="201" y="173"/>
                </a:lnTo>
                <a:lnTo>
                  <a:pt x="195" y="173"/>
                </a:lnTo>
                <a:lnTo>
                  <a:pt x="190" y="183"/>
                </a:lnTo>
                <a:lnTo>
                  <a:pt x="182" y="175"/>
                </a:lnTo>
                <a:lnTo>
                  <a:pt x="179" y="176"/>
                </a:lnTo>
                <a:lnTo>
                  <a:pt x="176" y="178"/>
                </a:lnTo>
                <a:lnTo>
                  <a:pt x="176" y="183"/>
                </a:lnTo>
                <a:lnTo>
                  <a:pt x="164" y="192"/>
                </a:lnTo>
                <a:lnTo>
                  <a:pt x="160" y="192"/>
                </a:lnTo>
                <a:lnTo>
                  <a:pt x="155" y="187"/>
                </a:lnTo>
                <a:lnTo>
                  <a:pt x="153" y="186"/>
                </a:lnTo>
                <a:lnTo>
                  <a:pt x="150" y="189"/>
                </a:lnTo>
                <a:lnTo>
                  <a:pt x="145" y="189"/>
                </a:lnTo>
                <a:lnTo>
                  <a:pt x="140" y="194"/>
                </a:lnTo>
                <a:lnTo>
                  <a:pt x="140" y="200"/>
                </a:lnTo>
                <a:lnTo>
                  <a:pt x="140" y="202"/>
                </a:lnTo>
                <a:lnTo>
                  <a:pt x="140" y="203"/>
                </a:lnTo>
                <a:lnTo>
                  <a:pt x="140" y="205"/>
                </a:lnTo>
                <a:lnTo>
                  <a:pt x="140" y="207"/>
                </a:lnTo>
                <a:lnTo>
                  <a:pt x="139" y="207"/>
                </a:lnTo>
                <a:lnTo>
                  <a:pt x="139" y="208"/>
                </a:lnTo>
                <a:lnTo>
                  <a:pt x="137" y="208"/>
                </a:lnTo>
                <a:lnTo>
                  <a:pt x="136" y="208"/>
                </a:lnTo>
                <a:lnTo>
                  <a:pt x="132" y="215"/>
                </a:lnTo>
                <a:lnTo>
                  <a:pt x="131" y="215"/>
                </a:lnTo>
                <a:lnTo>
                  <a:pt x="128" y="221"/>
                </a:lnTo>
                <a:lnTo>
                  <a:pt x="128" y="219"/>
                </a:lnTo>
                <a:lnTo>
                  <a:pt x="128" y="221"/>
                </a:lnTo>
                <a:lnTo>
                  <a:pt x="124" y="226"/>
                </a:lnTo>
                <a:lnTo>
                  <a:pt x="123" y="229"/>
                </a:lnTo>
                <a:lnTo>
                  <a:pt x="120" y="231"/>
                </a:lnTo>
                <a:lnTo>
                  <a:pt x="116" y="231"/>
                </a:lnTo>
                <a:lnTo>
                  <a:pt x="116" y="229"/>
                </a:lnTo>
                <a:lnTo>
                  <a:pt x="112" y="221"/>
                </a:lnTo>
                <a:lnTo>
                  <a:pt x="110" y="218"/>
                </a:lnTo>
                <a:lnTo>
                  <a:pt x="105" y="215"/>
                </a:lnTo>
                <a:lnTo>
                  <a:pt x="104" y="210"/>
                </a:lnTo>
                <a:lnTo>
                  <a:pt x="99" y="210"/>
                </a:lnTo>
                <a:lnTo>
                  <a:pt x="96" y="208"/>
                </a:lnTo>
                <a:lnTo>
                  <a:pt x="91" y="215"/>
                </a:lnTo>
                <a:lnTo>
                  <a:pt x="91" y="219"/>
                </a:lnTo>
                <a:lnTo>
                  <a:pt x="91" y="221"/>
                </a:lnTo>
                <a:lnTo>
                  <a:pt x="86" y="219"/>
                </a:lnTo>
                <a:lnTo>
                  <a:pt x="84" y="216"/>
                </a:lnTo>
                <a:lnTo>
                  <a:pt x="83" y="218"/>
                </a:lnTo>
                <a:lnTo>
                  <a:pt x="81" y="216"/>
                </a:lnTo>
                <a:lnTo>
                  <a:pt x="80" y="213"/>
                </a:lnTo>
                <a:lnTo>
                  <a:pt x="73" y="202"/>
                </a:lnTo>
                <a:lnTo>
                  <a:pt x="72" y="199"/>
                </a:lnTo>
                <a:lnTo>
                  <a:pt x="72" y="194"/>
                </a:lnTo>
                <a:lnTo>
                  <a:pt x="65" y="187"/>
                </a:lnTo>
                <a:lnTo>
                  <a:pt x="68" y="184"/>
                </a:lnTo>
                <a:lnTo>
                  <a:pt x="68" y="183"/>
                </a:lnTo>
                <a:lnTo>
                  <a:pt x="64" y="178"/>
                </a:lnTo>
                <a:lnTo>
                  <a:pt x="64" y="175"/>
                </a:lnTo>
                <a:lnTo>
                  <a:pt x="62" y="171"/>
                </a:lnTo>
                <a:lnTo>
                  <a:pt x="60" y="170"/>
                </a:lnTo>
                <a:lnTo>
                  <a:pt x="59" y="167"/>
                </a:lnTo>
                <a:lnTo>
                  <a:pt x="56" y="160"/>
                </a:lnTo>
                <a:lnTo>
                  <a:pt x="54" y="159"/>
                </a:lnTo>
                <a:lnTo>
                  <a:pt x="64" y="155"/>
                </a:lnTo>
                <a:lnTo>
                  <a:pt x="64" y="149"/>
                </a:lnTo>
                <a:lnTo>
                  <a:pt x="62" y="147"/>
                </a:lnTo>
                <a:lnTo>
                  <a:pt x="62" y="146"/>
                </a:lnTo>
                <a:lnTo>
                  <a:pt x="64" y="143"/>
                </a:lnTo>
                <a:lnTo>
                  <a:pt x="67" y="143"/>
                </a:lnTo>
                <a:lnTo>
                  <a:pt x="70" y="141"/>
                </a:lnTo>
                <a:lnTo>
                  <a:pt x="73" y="141"/>
                </a:lnTo>
                <a:lnTo>
                  <a:pt x="75" y="139"/>
                </a:lnTo>
                <a:lnTo>
                  <a:pt x="78" y="135"/>
                </a:lnTo>
                <a:lnTo>
                  <a:pt x="81" y="136"/>
                </a:lnTo>
                <a:lnTo>
                  <a:pt x="83" y="138"/>
                </a:lnTo>
                <a:lnTo>
                  <a:pt x="81" y="128"/>
                </a:lnTo>
                <a:lnTo>
                  <a:pt x="81" y="123"/>
                </a:lnTo>
                <a:lnTo>
                  <a:pt x="83" y="117"/>
                </a:lnTo>
                <a:lnTo>
                  <a:pt x="84" y="117"/>
                </a:lnTo>
                <a:lnTo>
                  <a:pt x="84" y="115"/>
                </a:lnTo>
                <a:lnTo>
                  <a:pt x="86" y="114"/>
                </a:lnTo>
                <a:lnTo>
                  <a:pt x="86" y="115"/>
                </a:lnTo>
                <a:lnTo>
                  <a:pt x="86" y="114"/>
                </a:lnTo>
                <a:lnTo>
                  <a:pt x="86" y="101"/>
                </a:lnTo>
                <a:lnTo>
                  <a:pt x="86" y="99"/>
                </a:lnTo>
                <a:lnTo>
                  <a:pt x="86" y="95"/>
                </a:lnTo>
                <a:lnTo>
                  <a:pt x="86" y="79"/>
                </a:lnTo>
                <a:lnTo>
                  <a:pt x="84" y="80"/>
                </a:lnTo>
                <a:lnTo>
                  <a:pt x="76" y="82"/>
                </a:lnTo>
                <a:lnTo>
                  <a:pt x="75" y="83"/>
                </a:lnTo>
                <a:lnTo>
                  <a:pt x="67" y="93"/>
                </a:lnTo>
                <a:lnTo>
                  <a:pt x="64" y="95"/>
                </a:lnTo>
                <a:lnTo>
                  <a:pt x="57" y="96"/>
                </a:lnTo>
                <a:lnTo>
                  <a:pt x="56" y="95"/>
                </a:lnTo>
                <a:lnTo>
                  <a:pt x="54" y="96"/>
                </a:lnTo>
                <a:lnTo>
                  <a:pt x="52" y="99"/>
                </a:lnTo>
                <a:lnTo>
                  <a:pt x="49" y="99"/>
                </a:lnTo>
                <a:lnTo>
                  <a:pt x="46" y="99"/>
                </a:lnTo>
                <a:lnTo>
                  <a:pt x="44" y="99"/>
                </a:lnTo>
                <a:lnTo>
                  <a:pt x="43" y="103"/>
                </a:lnTo>
                <a:lnTo>
                  <a:pt x="41" y="103"/>
                </a:lnTo>
                <a:lnTo>
                  <a:pt x="38" y="104"/>
                </a:lnTo>
                <a:lnTo>
                  <a:pt x="35" y="104"/>
                </a:lnTo>
                <a:lnTo>
                  <a:pt x="32" y="104"/>
                </a:lnTo>
                <a:lnTo>
                  <a:pt x="24" y="96"/>
                </a:lnTo>
                <a:lnTo>
                  <a:pt x="24" y="93"/>
                </a:lnTo>
                <a:lnTo>
                  <a:pt x="25" y="93"/>
                </a:lnTo>
                <a:lnTo>
                  <a:pt x="25" y="85"/>
                </a:lnTo>
                <a:lnTo>
                  <a:pt x="19" y="83"/>
                </a:lnTo>
                <a:lnTo>
                  <a:pt x="16" y="85"/>
                </a:lnTo>
                <a:lnTo>
                  <a:pt x="14" y="87"/>
                </a:lnTo>
                <a:lnTo>
                  <a:pt x="12" y="87"/>
                </a:lnTo>
                <a:lnTo>
                  <a:pt x="9" y="77"/>
                </a:lnTo>
                <a:lnTo>
                  <a:pt x="3" y="74"/>
                </a:lnTo>
                <a:lnTo>
                  <a:pt x="1" y="72"/>
                </a:lnTo>
                <a:lnTo>
                  <a:pt x="1" y="71"/>
                </a:lnTo>
                <a:lnTo>
                  <a:pt x="3" y="67"/>
                </a:lnTo>
                <a:lnTo>
                  <a:pt x="6" y="67"/>
                </a:lnTo>
                <a:lnTo>
                  <a:pt x="6" y="64"/>
                </a:lnTo>
                <a:lnTo>
                  <a:pt x="9" y="61"/>
                </a:lnTo>
                <a:lnTo>
                  <a:pt x="12" y="58"/>
                </a:lnTo>
                <a:lnTo>
                  <a:pt x="16" y="56"/>
                </a:lnTo>
                <a:lnTo>
                  <a:pt x="12" y="40"/>
                </a:lnTo>
                <a:lnTo>
                  <a:pt x="11" y="39"/>
                </a:lnTo>
                <a:lnTo>
                  <a:pt x="11" y="40"/>
                </a:lnTo>
                <a:lnTo>
                  <a:pt x="9" y="39"/>
                </a:lnTo>
                <a:lnTo>
                  <a:pt x="8" y="39"/>
                </a:lnTo>
                <a:lnTo>
                  <a:pt x="8" y="37"/>
                </a:lnTo>
                <a:lnTo>
                  <a:pt x="8" y="35"/>
                </a:lnTo>
                <a:lnTo>
                  <a:pt x="8" y="34"/>
                </a:lnTo>
                <a:lnTo>
                  <a:pt x="6" y="31"/>
                </a:lnTo>
                <a:lnTo>
                  <a:pt x="1" y="29"/>
                </a:lnTo>
                <a:lnTo>
                  <a:pt x="0" y="27"/>
                </a:lnTo>
                <a:lnTo>
                  <a:pt x="0" y="24"/>
                </a:lnTo>
                <a:lnTo>
                  <a:pt x="6" y="15"/>
                </a:lnTo>
                <a:lnTo>
                  <a:pt x="4" y="13"/>
                </a:lnTo>
                <a:lnTo>
                  <a:pt x="3" y="10"/>
                </a:lnTo>
                <a:lnTo>
                  <a:pt x="3" y="8"/>
                </a:lnTo>
                <a:lnTo>
                  <a:pt x="4" y="5"/>
                </a:lnTo>
                <a:lnTo>
                  <a:pt x="8" y="3"/>
                </a:lnTo>
                <a:lnTo>
                  <a:pt x="9" y="2"/>
                </a:lnTo>
                <a:lnTo>
                  <a:pt x="17" y="2"/>
                </a:lnTo>
                <a:lnTo>
                  <a:pt x="27" y="2"/>
                </a:lnTo>
                <a:lnTo>
                  <a:pt x="35" y="2"/>
                </a:lnTo>
                <a:lnTo>
                  <a:pt x="40" y="2"/>
                </a:lnTo>
                <a:lnTo>
                  <a:pt x="48" y="2"/>
                </a:lnTo>
                <a:lnTo>
                  <a:pt x="56" y="2"/>
                </a:lnTo>
                <a:lnTo>
                  <a:pt x="60" y="2"/>
                </a:lnTo>
                <a:lnTo>
                  <a:pt x="67" y="2"/>
                </a:lnTo>
                <a:lnTo>
                  <a:pt x="68" y="2"/>
                </a:lnTo>
                <a:lnTo>
                  <a:pt x="84" y="2"/>
                </a:lnTo>
                <a:lnTo>
                  <a:pt x="96" y="2"/>
                </a:lnTo>
                <a:lnTo>
                  <a:pt x="108" y="2"/>
                </a:lnTo>
                <a:lnTo>
                  <a:pt x="121" y="2"/>
                </a:lnTo>
                <a:lnTo>
                  <a:pt x="124" y="2"/>
                </a:lnTo>
                <a:lnTo>
                  <a:pt x="129" y="2"/>
                </a:lnTo>
                <a:lnTo>
                  <a:pt x="153" y="2"/>
                </a:lnTo>
                <a:lnTo>
                  <a:pt x="155" y="2"/>
                </a:lnTo>
                <a:lnTo>
                  <a:pt x="164" y="2"/>
                </a:lnTo>
                <a:lnTo>
                  <a:pt x="177" y="2"/>
                </a:lnTo>
                <a:lnTo>
                  <a:pt x="184" y="2"/>
                </a:lnTo>
                <a:lnTo>
                  <a:pt x="190" y="2"/>
                </a:lnTo>
                <a:lnTo>
                  <a:pt x="222" y="0"/>
                </a:lnTo>
                <a:lnTo>
                  <a:pt x="233" y="0"/>
                </a:lnTo>
                <a:lnTo>
                  <a:pt x="243" y="0"/>
                </a:lnTo>
                <a:lnTo>
                  <a:pt x="248" y="0"/>
                </a:lnTo>
                <a:lnTo>
                  <a:pt x="249" y="0"/>
                </a:lnTo>
                <a:lnTo>
                  <a:pt x="251" y="0"/>
                </a:lnTo>
                <a:lnTo>
                  <a:pt x="260" y="0"/>
                </a:lnTo>
                <a:lnTo>
                  <a:pt x="265" y="0"/>
                </a:lnTo>
                <a:lnTo>
                  <a:pt x="267" y="0"/>
                </a:lnTo>
                <a:lnTo>
                  <a:pt x="273" y="0"/>
                </a:lnTo>
                <a:lnTo>
                  <a:pt x="275" y="0"/>
                </a:lnTo>
                <a:lnTo>
                  <a:pt x="278" y="0"/>
                </a:lnTo>
                <a:lnTo>
                  <a:pt x="280" y="0"/>
                </a:lnTo>
                <a:lnTo>
                  <a:pt x="289" y="0"/>
                </a:lnTo>
                <a:lnTo>
                  <a:pt x="299" y="0"/>
                </a:lnTo>
                <a:lnTo>
                  <a:pt x="316" y="0"/>
                </a:lnTo>
                <a:lnTo>
                  <a:pt x="321" y="0"/>
                </a:lnTo>
                <a:lnTo>
                  <a:pt x="329" y="0"/>
                </a:lnTo>
                <a:lnTo>
                  <a:pt x="369" y="0"/>
                </a:lnTo>
                <a:lnTo>
                  <a:pt x="379" y="0"/>
                </a:lnTo>
                <a:close/>
              </a:path>
            </a:pathLst>
          </a:custGeom>
          <a:solidFill>
            <a:srgbClr val="8AF2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6"/>
          <p:cNvSpPr>
            <a:spLocks/>
          </p:cNvSpPr>
          <p:nvPr/>
        </p:nvSpPr>
        <p:spPr bwMode="auto">
          <a:xfrm>
            <a:off x="5838826" y="5087938"/>
            <a:ext cx="501650" cy="611188"/>
          </a:xfrm>
          <a:custGeom>
            <a:avLst/>
            <a:gdLst/>
            <a:ahLst/>
            <a:cxnLst>
              <a:cxn ang="0">
                <a:pos x="247" y="14"/>
              </a:cxn>
              <a:cxn ang="0">
                <a:pos x="260" y="21"/>
              </a:cxn>
              <a:cxn ang="0">
                <a:pos x="276" y="29"/>
              </a:cxn>
              <a:cxn ang="0">
                <a:pos x="293" y="22"/>
              </a:cxn>
              <a:cxn ang="0">
                <a:pos x="312" y="37"/>
              </a:cxn>
              <a:cxn ang="0">
                <a:pos x="311" y="62"/>
              </a:cxn>
              <a:cxn ang="0">
                <a:pos x="304" y="91"/>
              </a:cxn>
              <a:cxn ang="0">
                <a:pos x="306" y="104"/>
              </a:cxn>
              <a:cxn ang="0">
                <a:pos x="290" y="101"/>
              </a:cxn>
              <a:cxn ang="0">
                <a:pos x="277" y="113"/>
              </a:cxn>
              <a:cxn ang="0">
                <a:pos x="261" y="129"/>
              </a:cxn>
              <a:cxn ang="0">
                <a:pos x="260" y="152"/>
              </a:cxn>
              <a:cxn ang="0">
                <a:pos x="253" y="171"/>
              </a:cxn>
              <a:cxn ang="0">
                <a:pos x="260" y="192"/>
              </a:cxn>
              <a:cxn ang="0">
                <a:pos x="244" y="209"/>
              </a:cxn>
              <a:cxn ang="0">
                <a:pos x="231" y="249"/>
              </a:cxn>
              <a:cxn ang="0">
                <a:pos x="231" y="272"/>
              </a:cxn>
              <a:cxn ang="0">
                <a:pos x="237" y="289"/>
              </a:cxn>
              <a:cxn ang="0">
                <a:pos x="224" y="288"/>
              </a:cxn>
              <a:cxn ang="0">
                <a:pos x="204" y="284"/>
              </a:cxn>
              <a:cxn ang="0">
                <a:pos x="191" y="289"/>
              </a:cxn>
              <a:cxn ang="0">
                <a:pos x="188" y="302"/>
              </a:cxn>
              <a:cxn ang="0">
                <a:pos x="191" y="313"/>
              </a:cxn>
              <a:cxn ang="0">
                <a:pos x="191" y="329"/>
              </a:cxn>
              <a:cxn ang="0">
                <a:pos x="184" y="345"/>
              </a:cxn>
              <a:cxn ang="0">
                <a:pos x="183" y="361"/>
              </a:cxn>
              <a:cxn ang="0">
                <a:pos x="186" y="372"/>
              </a:cxn>
              <a:cxn ang="0">
                <a:pos x="152" y="385"/>
              </a:cxn>
              <a:cxn ang="0">
                <a:pos x="76" y="379"/>
              </a:cxn>
              <a:cxn ang="0">
                <a:pos x="63" y="360"/>
              </a:cxn>
              <a:cxn ang="0">
                <a:pos x="47" y="350"/>
              </a:cxn>
              <a:cxn ang="0">
                <a:pos x="52" y="337"/>
              </a:cxn>
              <a:cxn ang="0">
                <a:pos x="69" y="329"/>
              </a:cxn>
              <a:cxn ang="0">
                <a:pos x="60" y="316"/>
              </a:cxn>
              <a:cxn ang="0">
                <a:pos x="58" y="307"/>
              </a:cxn>
              <a:cxn ang="0">
                <a:pos x="66" y="299"/>
              </a:cxn>
              <a:cxn ang="0">
                <a:pos x="79" y="281"/>
              </a:cxn>
              <a:cxn ang="0">
                <a:pos x="79" y="262"/>
              </a:cxn>
              <a:cxn ang="0">
                <a:pos x="52" y="259"/>
              </a:cxn>
              <a:cxn ang="0">
                <a:pos x="29" y="268"/>
              </a:cxn>
              <a:cxn ang="0">
                <a:pos x="20" y="254"/>
              </a:cxn>
              <a:cxn ang="0">
                <a:pos x="10" y="248"/>
              </a:cxn>
              <a:cxn ang="0">
                <a:pos x="8" y="238"/>
              </a:cxn>
              <a:cxn ang="0">
                <a:pos x="5" y="198"/>
              </a:cxn>
              <a:cxn ang="0">
                <a:pos x="15" y="185"/>
              </a:cxn>
              <a:cxn ang="0">
                <a:pos x="8" y="171"/>
              </a:cxn>
              <a:cxn ang="0">
                <a:pos x="16" y="163"/>
              </a:cxn>
              <a:cxn ang="0">
                <a:pos x="20" y="145"/>
              </a:cxn>
              <a:cxn ang="0">
                <a:pos x="28" y="134"/>
              </a:cxn>
              <a:cxn ang="0">
                <a:pos x="37" y="129"/>
              </a:cxn>
              <a:cxn ang="0">
                <a:pos x="40" y="113"/>
              </a:cxn>
              <a:cxn ang="0">
                <a:pos x="42" y="86"/>
              </a:cxn>
              <a:cxn ang="0">
                <a:pos x="50" y="64"/>
              </a:cxn>
              <a:cxn ang="0">
                <a:pos x="93" y="64"/>
              </a:cxn>
              <a:cxn ang="0">
                <a:pos x="125" y="69"/>
              </a:cxn>
              <a:cxn ang="0">
                <a:pos x="167" y="59"/>
              </a:cxn>
              <a:cxn ang="0">
                <a:pos x="192" y="32"/>
              </a:cxn>
              <a:cxn ang="0">
                <a:pos x="204" y="9"/>
              </a:cxn>
              <a:cxn ang="0">
                <a:pos x="218" y="3"/>
              </a:cxn>
            </a:cxnLst>
            <a:rect l="0" t="0" r="r" b="b"/>
            <a:pathLst>
              <a:path w="316" h="385">
                <a:moveTo>
                  <a:pt x="228" y="8"/>
                </a:moveTo>
                <a:lnTo>
                  <a:pt x="232" y="9"/>
                </a:lnTo>
                <a:lnTo>
                  <a:pt x="234" y="8"/>
                </a:lnTo>
                <a:lnTo>
                  <a:pt x="234" y="6"/>
                </a:lnTo>
                <a:lnTo>
                  <a:pt x="237" y="6"/>
                </a:lnTo>
                <a:lnTo>
                  <a:pt x="240" y="6"/>
                </a:lnTo>
                <a:lnTo>
                  <a:pt x="242" y="6"/>
                </a:lnTo>
                <a:lnTo>
                  <a:pt x="244" y="8"/>
                </a:lnTo>
                <a:lnTo>
                  <a:pt x="247" y="9"/>
                </a:lnTo>
                <a:lnTo>
                  <a:pt x="247" y="11"/>
                </a:lnTo>
                <a:lnTo>
                  <a:pt x="247" y="13"/>
                </a:lnTo>
                <a:lnTo>
                  <a:pt x="247" y="14"/>
                </a:lnTo>
                <a:lnTo>
                  <a:pt x="247" y="16"/>
                </a:lnTo>
                <a:lnTo>
                  <a:pt x="247" y="17"/>
                </a:lnTo>
                <a:lnTo>
                  <a:pt x="247" y="21"/>
                </a:lnTo>
                <a:lnTo>
                  <a:pt x="248" y="22"/>
                </a:lnTo>
                <a:lnTo>
                  <a:pt x="250" y="22"/>
                </a:lnTo>
                <a:lnTo>
                  <a:pt x="252" y="21"/>
                </a:lnTo>
                <a:lnTo>
                  <a:pt x="255" y="22"/>
                </a:lnTo>
                <a:lnTo>
                  <a:pt x="256" y="24"/>
                </a:lnTo>
                <a:lnTo>
                  <a:pt x="256" y="22"/>
                </a:lnTo>
                <a:lnTo>
                  <a:pt x="258" y="22"/>
                </a:lnTo>
                <a:lnTo>
                  <a:pt x="258" y="21"/>
                </a:lnTo>
                <a:lnTo>
                  <a:pt x="260" y="21"/>
                </a:lnTo>
                <a:lnTo>
                  <a:pt x="260" y="19"/>
                </a:lnTo>
                <a:lnTo>
                  <a:pt x="261" y="19"/>
                </a:lnTo>
                <a:lnTo>
                  <a:pt x="263" y="21"/>
                </a:lnTo>
                <a:lnTo>
                  <a:pt x="264" y="22"/>
                </a:lnTo>
                <a:lnTo>
                  <a:pt x="264" y="24"/>
                </a:lnTo>
                <a:lnTo>
                  <a:pt x="266" y="24"/>
                </a:lnTo>
                <a:lnTo>
                  <a:pt x="268" y="25"/>
                </a:lnTo>
                <a:lnTo>
                  <a:pt x="269" y="27"/>
                </a:lnTo>
                <a:lnTo>
                  <a:pt x="271" y="27"/>
                </a:lnTo>
                <a:lnTo>
                  <a:pt x="272" y="25"/>
                </a:lnTo>
                <a:lnTo>
                  <a:pt x="272" y="29"/>
                </a:lnTo>
                <a:lnTo>
                  <a:pt x="276" y="29"/>
                </a:lnTo>
                <a:lnTo>
                  <a:pt x="279" y="29"/>
                </a:lnTo>
                <a:lnTo>
                  <a:pt x="280" y="29"/>
                </a:lnTo>
                <a:lnTo>
                  <a:pt x="284" y="30"/>
                </a:lnTo>
                <a:lnTo>
                  <a:pt x="284" y="32"/>
                </a:lnTo>
                <a:lnTo>
                  <a:pt x="285" y="32"/>
                </a:lnTo>
                <a:lnTo>
                  <a:pt x="287" y="30"/>
                </a:lnTo>
                <a:lnTo>
                  <a:pt x="287" y="29"/>
                </a:lnTo>
                <a:lnTo>
                  <a:pt x="288" y="27"/>
                </a:lnTo>
                <a:lnTo>
                  <a:pt x="288" y="25"/>
                </a:lnTo>
                <a:lnTo>
                  <a:pt x="290" y="25"/>
                </a:lnTo>
                <a:lnTo>
                  <a:pt x="290" y="24"/>
                </a:lnTo>
                <a:lnTo>
                  <a:pt x="293" y="22"/>
                </a:lnTo>
                <a:lnTo>
                  <a:pt x="295" y="22"/>
                </a:lnTo>
                <a:lnTo>
                  <a:pt x="298" y="24"/>
                </a:lnTo>
                <a:lnTo>
                  <a:pt x="300" y="27"/>
                </a:lnTo>
                <a:lnTo>
                  <a:pt x="301" y="27"/>
                </a:lnTo>
                <a:lnTo>
                  <a:pt x="301" y="29"/>
                </a:lnTo>
                <a:lnTo>
                  <a:pt x="301" y="30"/>
                </a:lnTo>
                <a:lnTo>
                  <a:pt x="303" y="30"/>
                </a:lnTo>
                <a:lnTo>
                  <a:pt x="304" y="32"/>
                </a:lnTo>
                <a:lnTo>
                  <a:pt x="306" y="32"/>
                </a:lnTo>
                <a:lnTo>
                  <a:pt x="308" y="32"/>
                </a:lnTo>
                <a:lnTo>
                  <a:pt x="311" y="33"/>
                </a:lnTo>
                <a:lnTo>
                  <a:pt x="312" y="37"/>
                </a:lnTo>
                <a:lnTo>
                  <a:pt x="314" y="38"/>
                </a:lnTo>
                <a:lnTo>
                  <a:pt x="314" y="40"/>
                </a:lnTo>
                <a:lnTo>
                  <a:pt x="316" y="41"/>
                </a:lnTo>
                <a:lnTo>
                  <a:pt x="314" y="43"/>
                </a:lnTo>
                <a:lnTo>
                  <a:pt x="314" y="45"/>
                </a:lnTo>
                <a:lnTo>
                  <a:pt x="312" y="46"/>
                </a:lnTo>
                <a:lnTo>
                  <a:pt x="312" y="49"/>
                </a:lnTo>
                <a:lnTo>
                  <a:pt x="311" y="51"/>
                </a:lnTo>
                <a:lnTo>
                  <a:pt x="311" y="56"/>
                </a:lnTo>
                <a:lnTo>
                  <a:pt x="312" y="57"/>
                </a:lnTo>
                <a:lnTo>
                  <a:pt x="311" y="59"/>
                </a:lnTo>
                <a:lnTo>
                  <a:pt x="311" y="62"/>
                </a:lnTo>
                <a:lnTo>
                  <a:pt x="311" y="64"/>
                </a:lnTo>
                <a:lnTo>
                  <a:pt x="311" y="69"/>
                </a:lnTo>
                <a:lnTo>
                  <a:pt x="311" y="77"/>
                </a:lnTo>
                <a:lnTo>
                  <a:pt x="311" y="78"/>
                </a:lnTo>
                <a:lnTo>
                  <a:pt x="311" y="80"/>
                </a:lnTo>
                <a:lnTo>
                  <a:pt x="311" y="83"/>
                </a:lnTo>
                <a:lnTo>
                  <a:pt x="311" y="85"/>
                </a:lnTo>
                <a:lnTo>
                  <a:pt x="308" y="85"/>
                </a:lnTo>
                <a:lnTo>
                  <a:pt x="306" y="85"/>
                </a:lnTo>
                <a:lnTo>
                  <a:pt x="306" y="88"/>
                </a:lnTo>
                <a:lnTo>
                  <a:pt x="304" y="88"/>
                </a:lnTo>
                <a:lnTo>
                  <a:pt x="304" y="91"/>
                </a:lnTo>
                <a:lnTo>
                  <a:pt x="306" y="91"/>
                </a:lnTo>
                <a:lnTo>
                  <a:pt x="308" y="91"/>
                </a:lnTo>
                <a:lnTo>
                  <a:pt x="309" y="91"/>
                </a:lnTo>
                <a:lnTo>
                  <a:pt x="312" y="91"/>
                </a:lnTo>
                <a:lnTo>
                  <a:pt x="312" y="93"/>
                </a:lnTo>
                <a:lnTo>
                  <a:pt x="312" y="96"/>
                </a:lnTo>
                <a:lnTo>
                  <a:pt x="312" y="97"/>
                </a:lnTo>
                <a:lnTo>
                  <a:pt x="312" y="99"/>
                </a:lnTo>
                <a:lnTo>
                  <a:pt x="312" y="104"/>
                </a:lnTo>
                <a:lnTo>
                  <a:pt x="309" y="105"/>
                </a:lnTo>
                <a:lnTo>
                  <a:pt x="308" y="104"/>
                </a:lnTo>
                <a:lnTo>
                  <a:pt x="306" y="104"/>
                </a:lnTo>
                <a:lnTo>
                  <a:pt x="306" y="102"/>
                </a:lnTo>
                <a:lnTo>
                  <a:pt x="304" y="102"/>
                </a:lnTo>
                <a:lnTo>
                  <a:pt x="301" y="102"/>
                </a:lnTo>
                <a:lnTo>
                  <a:pt x="300" y="102"/>
                </a:lnTo>
                <a:lnTo>
                  <a:pt x="298" y="102"/>
                </a:lnTo>
                <a:lnTo>
                  <a:pt x="296" y="102"/>
                </a:lnTo>
                <a:lnTo>
                  <a:pt x="295" y="101"/>
                </a:lnTo>
                <a:lnTo>
                  <a:pt x="295" y="99"/>
                </a:lnTo>
                <a:lnTo>
                  <a:pt x="293" y="99"/>
                </a:lnTo>
                <a:lnTo>
                  <a:pt x="292" y="99"/>
                </a:lnTo>
                <a:lnTo>
                  <a:pt x="292" y="101"/>
                </a:lnTo>
                <a:lnTo>
                  <a:pt x="290" y="101"/>
                </a:lnTo>
                <a:lnTo>
                  <a:pt x="290" y="102"/>
                </a:lnTo>
                <a:lnTo>
                  <a:pt x="290" y="104"/>
                </a:lnTo>
                <a:lnTo>
                  <a:pt x="290" y="105"/>
                </a:lnTo>
                <a:lnTo>
                  <a:pt x="288" y="105"/>
                </a:lnTo>
                <a:lnTo>
                  <a:pt x="287" y="105"/>
                </a:lnTo>
                <a:lnTo>
                  <a:pt x="285" y="107"/>
                </a:lnTo>
                <a:lnTo>
                  <a:pt x="284" y="109"/>
                </a:lnTo>
                <a:lnTo>
                  <a:pt x="282" y="110"/>
                </a:lnTo>
                <a:lnTo>
                  <a:pt x="280" y="112"/>
                </a:lnTo>
                <a:lnTo>
                  <a:pt x="279" y="112"/>
                </a:lnTo>
                <a:lnTo>
                  <a:pt x="279" y="113"/>
                </a:lnTo>
                <a:lnTo>
                  <a:pt x="277" y="113"/>
                </a:lnTo>
                <a:lnTo>
                  <a:pt x="276" y="113"/>
                </a:lnTo>
                <a:lnTo>
                  <a:pt x="274" y="115"/>
                </a:lnTo>
                <a:lnTo>
                  <a:pt x="272" y="115"/>
                </a:lnTo>
                <a:lnTo>
                  <a:pt x="271" y="117"/>
                </a:lnTo>
                <a:lnTo>
                  <a:pt x="269" y="118"/>
                </a:lnTo>
                <a:lnTo>
                  <a:pt x="268" y="118"/>
                </a:lnTo>
                <a:lnTo>
                  <a:pt x="266" y="118"/>
                </a:lnTo>
                <a:lnTo>
                  <a:pt x="263" y="120"/>
                </a:lnTo>
                <a:lnTo>
                  <a:pt x="260" y="121"/>
                </a:lnTo>
                <a:lnTo>
                  <a:pt x="258" y="123"/>
                </a:lnTo>
                <a:lnTo>
                  <a:pt x="258" y="125"/>
                </a:lnTo>
                <a:lnTo>
                  <a:pt x="261" y="129"/>
                </a:lnTo>
                <a:lnTo>
                  <a:pt x="263" y="131"/>
                </a:lnTo>
                <a:lnTo>
                  <a:pt x="263" y="133"/>
                </a:lnTo>
                <a:lnTo>
                  <a:pt x="260" y="136"/>
                </a:lnTo>
                <a:lnTo>
                  <a:pt x="260" y="139"/>
                </a:lnTo>
                <a:lnTo>
                  <a:pt x="261" y="141"/>
                </a:lnTo>
                <a:lnTo>
                  <a:pt x="261" y="142"/>
                </a:lnTo>
                <a:lnTo>
                  <a:pt x="263" y="145"/>
                </a:lnTo>
                <a:lnTo>
                  <a:pt x="261" y="145"/>
                </a:lnTo>
                <a:lnTo>
                  <a:pt x="261" y="147"/>
                </a:lnTo>
                <a:lnTo>
                  <a:pt x="261" y="149"/>
                </a:lnTo>
                <a:lnTo>
                  <a:pt x="261" y="150"/>
                </a:lnTo>
                <a:lnTo>
                  <a:pt x="260" y="152"/>
                </a:lnTo>
                <a:lnTo>
                  <a:pt x="260" y="153"/>
                </a:lnTo>
                <a:lnTo>
                  <a:pt x="260" y="155"/>
                </a:lnTo>
                <a:lnTo>
                  <a:pt x="258" y="158"/>
                </a:lnTo>
                <a:lnTo>
                  <a:pt x="256" y="160"/>
                </a:lnTo>
                <a:lnTo>
                  <a:pt x="255" y="161"/>
                </a:lnTo>
                <a:lnTo>
                  <a:pt x="253" y="161"/>
                </a:lnTo>
                <a:lnTo>
                  <a:pt x="252" y="165"/>
                </a:lnTo>
                <a:lnTo>
                  <a:pt x="252" y="166"/>
                </a:lnTo>
                <a:lnTo>
                  <a:pt x="252" y="168"/>
                </a:lnTo>
                <a:lnTo>
                  <a:pt x="253" y="169"/>
                </a:lnTo>
                <a:lnTo>
                  <a:pt x="252" y="169"/>
                </a:lnTo>
                <a:lnTo>
                  <a:pt x="253" y="171"/>
                </a:lnTo>
                <a:lnTo>
                  <a:pt x="253" y="173"/>
                </a:lnTo>
                <a:lnTo>
                  <a:pt x="255" y="174"/>
                </a:lnTo>
                <a:lnTo>
                  <a:pt x="255" y="176"/>
                </a:lnTo>
                <a:lnTo>
                  <a:pt x="256" y="176"/>
                </a:lnTo>
                <a:lnTo>
                  <a:pt x="258" y="179"/>
                </a:lnTo>
                <a:lnTo>
                  <a:pt x="258" y="181"/>
                </a:lnTo>
                <a:lnTo>
                  <a:pt x="256" y="184"/>
                </a:lnTo>
                <a:lnTo>
                  <a:pt x="258" y="187"/>
                </a:lnTo>
                <a:lnTo>
                  <a:pt x="258" y="189"/>
                </a:lnTo>
                <a:lnTo>
                  <a:pt x="260" y="189"/>
                </a:lnTo>
                <a:lnTo>
                  <a:pt x="260" y="190"/>
                </a:lnTo>
                <a:lnTo>
                  <a:pt x="260" y="192"/>
                </a:lnTo>
                <a:lnTo>
                  <a:pt x="260" y="195"/>
                </a:lnTo>
                <a:lnTo>
                  <a:pt x="260" y="197"/>
                </a:lnTo>
                <a:lnTo>
                  <a:pt x="260" y="198"/>
                </a:lnTo>
                <a:lnTo>
                  <a:pt x="258" y="200"/>
                </a:lnTo>
                <a:lnTo>
                  <a:pt x="260" y="201"/>
                </a:lnTo>
                <a:lnTo>
                  <a:pt x="260" y="203"/>
                </a:lnTo>
                <a:lnTo>
                  <a:pt x="258" y="205"/>
                </a:lnTo>
                <a:lnTo>
                  <a:pt x="255" y="205"/>
                </a:lnTo>
                <a:lnTo>
                  <a:pt x="252" y="206"/>
                </a:lnTo>
                <a:lnTo>
                  <a:pt x="248" y="206"/>
                </a:lnTo>
                <a:lnTo>
                  <a:pt x="247" y="208"/>
                </a:lnTo>
                <a:lnTo>
                  <a:pt x="244" y="209"/>
                </a:lnTo>
                <a:lnTo>
                  <a:pt x="244" y="211"/>
                </a:lnTo>
                <a:lnTo>
                  <a:pt x="244" y="214"/>
                </a:lnTo>
                <a:lnTo>
                  <a:pt x="244" y="216"/>
                </a:lnTo>
                <a:lnTo>
                  <a:pt x="244" y="217"/>
                </a:lnTo>
                <a:lnTo>
                  <a:pt x="244" y="233"/>
                </a:lnTo>
                <a:lnTo>
                  <a:pt x="244" y="243"/>
                </a:lnTo>
                <a:lnTo>
                  <a:pt x="240" y="244"/>
                </a:lnTo>
                <a:lnTo>
                  <a:pt x="240" y="246"/>
                </a:lnTo>
                <a:lnTo>
                  <a:pt x="239" y="248"/>
                </a:lnTo>
                <a:lnTo>
                  <a:pt x="237" y="248"/>
                </a:lnTo>
                <a:lnTo>
                  <a:pt x="234" y="246"/>
                </a:lnTo>
                <a:lnTo>
                  <a:pt x="231" y="249"/>
                </a:lnTo>
                <a:lnTo>
                  <a:pt x="231" y="252"/>
                </a:lnTo>
                <a:lnTo>
                  <a:pt x="231" y="256"/>
                </a:lnTo>
                <a:lnTo>
                  <a:pt x="229" y="257"/>
                </a:lnTo>
                <a:lnTo>
                  <a:pt x="229" y="259"/>
                </a:lnTo>
                <a:lnTo>
                  <a:pt x="231" y="259"/>
                </a:lnTo>
                <a:lnTo>
                  <a:pt x="231" y="260"/>
                </a:lnTo>
                <a:lnTo>
                  <a:pt x="231" y="262"/>
                </a:lnTo>
                <a:lnTo>
                  <a:pt x="231" y="264"/>
                </a:lnTo>
                <a:lnTo>
                  <a:pt x="229" y="265"/>
                </a:lnTo>
                <a:lnTo>
                  <a:pt x="229" y="267"/>
                </a:lnTo>
                <a:lnTo>
                  <a:pt x="229" y="268"/>
                </a:lnTo>
                <a:lnTo>
                  <a:pt x="231" y="272"/>
                </a:lnTo>
                <a:lnTo>
                  <a:pt x="232" y="272"/>
                </a:lnTo>
                <a:lnTo>
                  <a:pt x="232" y="273"/>
                </a:lnTo>
                <a:lnTo>
                  <a:pt x="234" y="273"/>
                </a:lnTo>
                <a:lnTo>
                  <a:pt x="232" y="275"/>
                </a:lnTo>
                <a:lnTo>
                  <a:pt x="234" y="275"/>
                </a:lnTo>
                <a:lnTo>
                  <a:pt x="234" y="276"/>
                </a:lnTo>
                <a:lnTo>
                  <a:pt x="232" y="278"/>
                </a:lnTo>
                <a:lnTo>
                  <a:pt x="232" y="281"/>
                </a:lnTo>
                <a:lnTo>
                  <a:pt x="234" y="281"/>
                </a:lnTo>
                <a:lnTo>
                  <a:pt x="236" y="284"/>
                </a:lnTo>
                <a:lnTo>
                  <a:pt x="237" y="288"/>
                </a:lnTo>
                <a:lnTo>
                  <a:pt x="237" y="289"/>
                </a:lnTo>
                <a:lnTo>
                  <a:pt x="237" y="291"/>
                </a:lnTo>
                <a:lnTo>
                  <a:pt x="237" y="294"/>
                </a:lnTo>
                <a:lnTo>
                  <a:pt x="236" y="296"/>
                </a:lnTo>
                <a:lnTo>
                  <a:pt x="234" y="297"/>
                </a:lnTo>
                <a:lnTo>
                  <a:pt x="232" y="296"/>
                </a:lnTo>
                <a:lnTo>
                  <a:pt x="232" y="294"/>
                </a:lnTo>
                <a:lnTo>
                  <a:pt x="232" y="292"/>
                </a:lnTo>
                <a:lnTo>
                  <a:pt x="231" y="292"/>
                </a:lnTo>
                <a:lnTo>
                  <a:pt x="231" y="291"/>
                </a:lnTo>
                <a:lnTo>
                  <a:pt x="229" y="291"/>
                </a:lnTo>
                <a:lnTo>
                  <a:pt x="226" y="288"/>
                </a:lnTo>
                <a:lnTo>
                  <a:pt x="224" y="288"/>
                </a:lnTo>
                <a:lnTo>
                  <a:pt x="223" y="288"/>
                </a:lnTo>
                <a:lnTo>
                  <a:pt x="221" y="289"/>
                </a:lnTo>
                <a:lnTo>
                  <a:pt x="220" y="289"/>
                </a:lnTo>
                <a:lnTo>
                  <a:pt x="218" y="288"/>
                </a:lnTo>
                <a:lnTo>
                  <a:pt x="216" y="286"/>
                </a:lnTo>
                <a:lnTo>
                  <a:pt x="215" y="283"/>
                </a:lnTo>
                <a:lnTo>
                  <a:pt x="212" y="281"/>
                </a:lnTo>
                <a:lnTo>
                  <a:pt x="210" y="283"/>
                </a:lnTo>
                <a:lnTo>
                  <a:pt x="208" y="283"/>
                </a:lnTo>
                <a:lnTo>
                  <a:pt x="208" y="286"/>
                </a:lnTo>
                <a:lnTo>
                  <a:pt x="205" y="284"/>
                </a:lnTo>
                <a:lnTo>
                  <a:pt x="204" y="284"/>
                </a:lnTo>
                <a:lnTo>
                  <a:pt x="202" y="284"/>
                </a:lnTo>
                <a:lnTo>
                  <a:pt x="202" y="286"/>
                </a:lnTo>
                <a:lnTo>
                  <a:pt x="200" y="284"/>
                </a:lnTo>
                <a:lnTo>
                  <a:pt x="199" y="284"/>
                </a:lnTo>
                <a:lnTo>
                  <a:pt x="197" y="284"/>
                </a:lnTo>
                <a:lnTo>
                  <a:pt x="197" y="286"/>
                </a:lnTo>
                <a:lnTo>
                  <a:pt x="196" y="286"/>
                </a:lnTo>
                <a:lnTo>
                  <a:pt x="194" y="286"/>
                </a:lnTo>
                <a:lnTo>
                  <a:pt x="192" y="286"/>
                </a:lnTo>
                <a:lnTo>
                  <a:pt x="191" y="286"/>
                </a:lnTo>
                <a:lnTo>
                  <a:pt x="191" y="288"/>
                </a:lnTo>
                <a:lnTo>
                  <a:pt x="191" y="289"/>
                </a:lnTo>
                <a:lnTo>
                  <a:pt x="192" y="291"/>
                </a:lnTo>
                <a:lnTo>
                  <a:pt x="192" y="292"/>
                </a:lnTo>
                <a:lnTo>
                  <a:pt x="191" y="294"/>
                </a:lnTo>
                <a:lnTo>
                  <a:pt x="191" y="296"/>
                </a:lnTo>
                <a:lnTo>
                  <a:pt x="192" y="297"/>
                </a:lnTo>
                <a:lnTo>
                  <a:pt x="192" y="299"/>
                </a:lnTo>
                <a:lnTo>
                  <a:pt x="192" y="300"/>
                </a:lnTo>
                <a:lnTo>
                  <a:pt x="192" y="302"/>
                </a:lnTo>
                <a:lnTo>
                  <a:pt x="192" y="300"/>
                </a:lnTo>
                <a:lnTo>
                  <a:pt x="191" y="300"/>
                </a:lnTo>
                <a:lnTo>
                  <a:pt x="189" y="302"/>
                </a:lnTo>
                <a:lnTo>
                  <a:pt x="188" y="302"/>
                </a:lnTo>
                <a:lnTo>
                  <a:pt x="186" y="302"/>
                </a:lnTo>
                <a:lnTo>
                  <a:pt x="186" y="304"/>
                </a:lnTo>
                <a:lnTo>
                  <a:pt x="188" y="304"/>
                </a:lnTo>
                <a:lnTo>
                  <a:pt x="188" y="305"/>
                </a:lnTo>
                <a:lnTo>
                  <a:pt x="189" y="305"/>
                </a:lnTo>
                <a:lnTo>
                  <a:pt x="188" y="307"/>
                </a:lnTo>
                <a:lnTo>
                  <a:pt x="189" y="308"/>
                </a:lnTo>
                <a:lnTo>
                  <a:pt x="189" y="310"/>
                </a:lnTo>
                <a:lnTo>
                  <a:pt x="188" y="312"/>
                </a:lnTo>
                <a:lnTo>
                  <a:pt x="188" y="313"/>
                </a:lnTo>
                <a:lnTo>
                  <a:pt x="189" y="313"/>
                </a:lnTo>
                <a:lnTo>
                  <a:pt x="191" y="313"/>
                </a:lnTo>
                <a:lnTo>
                  <a:pt x="191" y="315"/>
                </a:lnTo>
                <a:lnTo>
                  <a:pt x="192" y="315"/>
                </a:lnTo>
                <a:lnTo>
                  <a:pt x="192" y="316"/>
                </a:lnTo>
                <a:lnTo>
                  <a:pt x="191" y="316"/>
                </a:lnTo>
                <a:lnTo>
                  <a:pt x="189" y="320"/>
                </a:lnTo>
                <a:lnTo>
                  <a:pt x="189" y="321"/>
                </a:lnTo>
                <a:lnTo>
                  <a:pt x="189" y="323"/>
                </a:lnTo>
                <a:lnTo>
                  <a:pt x="189" y="324"/>
                </a:lnTo>
                <a:lnTo>
                  <a:pt x="191" y="324"/>
                </a:lnTo>
                <a:lnTo>
                  <a:pt x="191" y="326"/>
                </a:lnTo>
                <a:lnTo>
                  <a:pt x="191" y="328"/>
                </a:lnTo>
                <a:lnTo>
                  <a:pt x="191" y="329"/>
                </a:lnTo>
                <a:lnTo>
                  <a:pt x="191" y="332"/>
                </a:lnTo>
                <a:lnTo>
                  <a:pt x="189" y="334"/>
                </a:lnTo>
                <a:lnTo>
                  <a:pt x="186" y="334"/>
                </a:lnTo>
                <a:lnTo>
                  <a:pt x="184" y="334"/>
                </a:lnTo>
                <a:lnTo>
                  <a:pt x="183" y="334"/>
                </a:lnTo>
                <a:lnTo>
                  <a:pt x="183" y="336"/>
                </a:lnTo>
                <a:lnTo>
                  <a:pt x="183" y="337"/>
                </a:lnTo>
                <a:lnTo>
                  <a:pt x="183" y="339"/>
                </a:lnTo>
                <a:lnTo>
                  <a:pt x="184" y="340"/>
                </a:lnTo>
                <a:lnTo>
                  <a:pt x="184" y="342"/>
                </a:lnTo>
                <a:lnTo>
                  <a:pt x="186" y="344"/>
                </a:lnTo>
                <a:lnTo>
                  <a:pt x="184" y="345"/>
                </a:lnTo>
                <a:lnTo>
                  <a:pt x="183" y="345"/>
                </a:lnTo>
                <a:lnTo>
                  <a:pt x="184" y="345"/>
                </a:lnTo>
                <a:lnTo>
                  <a:pt x="183" y="347"/>
                </a:lnTo>
                <a:lnTo>
                  <a:pt x="183" y="348"/>
                </a:lnTo>
                <a:lnTo>
                  <a:pt x="180" y="350"/>
                </a:lnTo>
                <a:lnTo>
                  <a:pt x="180" y="352"/>
                </a:lnTo>
                <a:lnTo>
                  <a:pt x="180" y="353"/>
                </a:lnTo>
                <a:lnTo>
                  <a:pt x="181" y="353"/>
                </a:lnTo>
                <a:lnTo>
                  <a:pt x="183" y="356"/>
                </a:lnTo>
                <a:lnTo>
                  <a:pt x="184" y="360"/>
                </a:lnTo>
                <a:lnTo>
                  <a:pt x="184" y="361"/>
                </a:lnTo>
                <a:lnTo>
                  <a:pt x="183" y="361"/>
                </a:lnTo>
                <a:lnTo>
                  <a:pt x="181" y="363"/>
                </a:lnTo>
                <a:lnTo>
                  <a:pt x="180" y="363"/>
                </a:lnTo>
                <a:lnTo>
                  <a:pt x="180" y="364"/>
                </a:lnTo>
                <a:lnTo>
                  <a:pt x="178" y="364"/>
                </a:lnTo>
                <a:lnTo>
                  <a:pt x="180" y="366"/>
                </a:lnTo>
                <a:lnTo>
                  <a:pt x="180" y="364"/>
                </a:lnTo>
                <a:lnTo>
                  <a:pt x="180" y="366"/>
                </a:lnTo>
                <a:lnTo>
                  <a:pt x="181" y="366"/>
                </a:lnTo>
                <a:lnTo>
                  <a:pt x="183" y="368"/>
                </a:lnTo>
                <a:lnTo>
                  <a:pt x="184" y="368"/>
                </a:lnTo>
                <a:lnTo>
                  <a:pt x="184" y="369"/>
                </a:lnTo>
                <a:lnTo>
                  <a:pt x="186" y="372"/>
                </a:lnTo>
                <a:lnTo>
                  <a:pt x="188" y="374"/>
                </a:lnTo>
                <a:lnTo>
                  <a:pt x="188" y="376"/>
                </a:lnTo>
                <a:lnTo>
                  <a:pt x="189" y="377"/>
                </a:lnTo>
                <a:lnTo>
                  <a:pt x="191" y="379"/>
                </a:lnTo>
                <a:lnTo>
                  <a:pt x="194" y="382"/>
                </a:lnTo>
                <a:lnTo>
                  <a:pt x="194" y="385"/>
                </a:lnTo>
                <a:lnTo>
                  <a:pt x="178" y="385"/>
                </a:lnTo>
                <a:lnTo>
                  <a:pt x="172" y="385"/>
                </a:lnTo>
                <a:lnTo>
                  <a:pt x="167" y="385"/>
                </a:lnTo>
                <a:lnTo>
                  <a:pt x="164" y="385"/>
                </a:lnTo>
                <a:lnTo>
                  <a:pt x="154" y="385"/>
                </a:lnTo>
                <a:lnTo>
                  <a:pt x="152" y="385"/>
                </a:lnTo>
                <a:lnTo>
                  <a:pt x="138" y="385"/>
                </a:lnTo>
                <a:lnTo>
                  <a:pt x="135" y="385"/>
                </a:lnTo>
                <a:lnTo>
                  <a:pt x="117" y="385"/>
                </a:lnTo>
                <a:lnTo>
                  <a:pt x="106" y="385"/>
                </a:lnTo>
                <a:lnTo>
                  <a:pt x="98" y="385"/>
                </a:lnTo>
                <a:lnTo>
                  <a:pt x="93" y="385"/>
                </a:lnTo>
                <a:lnTo>
                  <a:pt x="84" y="385"/>
                </a:lnTo>
                <a:lnTo>
                  <a:pt x="71" y="385"/>
                </a:lnTo>
                <a:lnTo>
                  <a:pt x="71" y="382"/>
                </a:lnTo>
                <a:lnTo>
                  <a:pt x="72" y="382"/>
                </a:lnTo>
                <a:lnTo>
                  <a:pt x="74" y="382"/>
                </a:lnTo>
                <a:lnTo>
                  <a:pt x="76" y="379"/>
                </a:lnTo>
                <a:lnTo>
                  <a:pt x="77" y="376"/>
                </a:lnTo>
                <a:lnTo>
                  <a:pt x="77" y="374"/>
                </a:lnTo>
                <a:lnTo>
                  <a:pt x="76" y="372"/>
                </a:lnTo>
                <a:lnTo>
                  <a:pt x="76" y="368"/>
                </a:lnTo>
                <a:lnTo>
                  <a:pt x="74" y="368"/>
                </a:lnTo>
                <a:lnTo>
                  <a:pt x="72" y="368"/>
                </a:lnTo>
                <a:lnTo>
                  <a:pt x="71" y="368"/>
                </a:lnTo>
                <a:lnTo>
                  <a:pt x="69" y="368"/>
                </a:lnTo>
                <a:lnTo>
                  <a:pt x="68" y="364"/>
                </a:lnTo>
                <a:lnTo>
                  <a:pt x="66" y="364"/>
                </a:lnTo>
                <a:lnTo>
                  <a:pt x="64" y="361"/>
                </a:lnTo>
                <a:lnTo>
                  <a:pt x="63" y="360"/>
                </a:lnTo>
                <a:lnTo>
                  <a:pt x="61" y="358"/>
                </a:lnTo>
                <a:lnTo>
                  <a:pt x="61" y="356"/>
                </a:lnTo>
                <a:lnTo>
                  <a:pt x="60" y="355"/>
                </a:lnTo>
                <a:lnTo>
                  <a:pt x="60" y="353"/>
                </a:lnTo>
                <a:lnTo>
                  <a:pt x="58" y="353"/>
                </a:lnTo>
                <a:lnTo>
                  <a:pt x="56" y="353"/>
                </a:lnTo>
                <a:lnTo>
                  <a:pt x="55" y="353"/>
                </a:lnTo>
                <a:lnTo>
                  <a:pt x="53" y="353"/>
                </a:lnTo>
                <a:lnTo>
                  <a:pt x="52" y="352"/>
                </a:lnTo>
                <a:lnTo>
                  <a:pt x="52" y="350"/>
                </a:lnTo>
                <a:lnTo>
                  <a:pt x="50" y="350"/>
                </a:lnTo>
                <a:lnTo>
                  <a:pt x="47" y="350"/>
                </a:lnTo>
                <a:lnTo>
                  <a:pt x="45" y="348"/>
                </a:lnTo>
                <a:lnTo>
                  <a:pt x="44" y="348"/>
                </a:lnTo>
                <a:lnTo>
                  <a:pt x="42" y="347"/>
                </a:lnTo>
                <a:lnTo>
                  <a:pt x="39" y="347"/>
                </a:lnTo>
                <a:lnTo>
                  <a:pt x="39" y="344"/>
                </a:lnTo>
                <a:lnTo>
                  <a:pt x="39" y="342"/>
                </a:lnTo>
                <a:lnTo>
                  <a:pt x="42" y="342"/>
                </a:lnTo>
                <a:lnTo>
                  <a:pt x="45" y="342"/>
                </a:lnTo>
                <a:lnTo>
                  <a:pt x="47" y="340"/>
                </a:lnTo>
                <a:lnTo>
                  <a:pt x="48" y="340"/>
                </a:lnTo>
                <a:lnTo>
                  <a:pt x="50" y="339"/>
                </a:lnTo>
                <a:lnTo>
                  <a:pt x="52" y="337"/>
                </a:lnTo>
                <a:lnTo>
                  <a:pt x="53" y="337"/>
                </a:lnTo>
                <a:lnTo>
                  <a:pt x="55" y="337"/>
                </a:lnTo>
                <a:lnTo>
                  <a:pt x="56" y="337"/>
                </a:lnTo>
                <a:lnTo>
                  <a:pt x="58" y="339"/>
                </a:lnTo>
                <a:lnTo>
                  <a:pt x="60" y="337"/>
                </a:lnTo>
                <a:lnTo>
                  <a:pt x="61" y="337"/>
                </a:lnTo>
                <a:lnTo>
                  <a:pt x="63" y="336"/>
                </a:lnTo>
                <a:lnTo>
                  <a:pt x="64" y="336"/>
                </a:lnTo>
                <a:lnTo>
                  <a:pt x="66" y="334"/>
                </a:lnTo>
                <a:lnTo>
                  <a:pt x="68" y="332"/>
                </a:lnTo>
                <a:lnTo>
                  <a:pt x="68" y="331"/>
                </a:lnTo>
                <a:lnTo>
                  <a:pt x="69" y="329"/>
                </a:lnTo>
                <a:lnTo>
                  <a:pt x="68" y="329"/>
                </a:lnTo>
                <a:lnTo>
                  <a:pt x="68" y="328"/>
                </a:lnTo>
                <a:lnTo>
                  <a:pt x="66" y="328"/>
                </a:lnTo>
                <a:lnTo>
                  <a:pt x="66" y="326"/>
                </a:lnTo>
                <a:lnTo>
                  <a:pt x="68" y="326"/>
                </a:lnTo>
                <a:lnTo>
                  <a:pt x="66" y="324"/>
                </a:lnTo>
                <a:lnTo>
                  <a:pt x="66" y="323"/>
                </a:lnTo>
                <a:lnTo>
                  <a:pt x="63" y="321"/>
                </a:lnTo>
                <a:lnTo>
                  <a:pt x="63" y="320"/>
                </a:lnTo>
                <a:lnTo>
                  <a:pt x="61" y="320"/>
                </a:lnTo>
                <a:lnTo>
                  <a:pt x="60" y="318"/>
                </a:lnTo>
                <a:lnTo>
                  <a:pt x="60" y="316"/>
                </a:lnTo>
                <a:lnTo>
                  <a:pt x="58" y="316"/>
                </a:lnTo>
                <a:lnTo>
                  <a:pt x="58" y="315"/>
                </a:lnTo>
                <a:lnTo>
                  <a:pt x="56" y="313"/>
                </a:lnTo>
                <a:lnTo>
                  <a:pt x="55" y="313"/>
                </a:lnTo>
                <a:lnTo>
                  <a:pt x="56" y="312"/>
                </a:lnTo>
                <a:lnTo>
                  <a:pt x="61" y="312"/>
                </a:lnTo>
                <a:lnTo>
                  <a:pt x="63" y="312"/>
                </a:lnTo>
                <a:lnTo>
                  <a:pt x="61" y="310"/>
                </a:lnTo>
                <a:lnTo>
                  <a:pt x="60" y="310"/>
                </a:lnTo>
                <a:lnTo>
                  <a:pt x="60" y="308"/>
                </a:lnTo>
                <a:lnTo>
                  <a:pt x="60" y="307"/>
                </a:lnTo>
                <a:lnTo>
                  <a:pt x="58" y="307"/>
                </a:lnTo>
                <a:lnTo>
                  <a:pt x="58" y="305"/>
                </a:lnTo>
                <a:lnTo>
                  <a:pt x="58" y="304"/>
                </a:lnTo>
                <a:lnTo>
                  <a:pt x="60" y="300"/>
                </a:lnTo>
                <a:lnTo>
                  <a:pt x="60" y="299"/>
                </a:lnTo>
                <a:lnTo>
                  <a:pt x="60" y="297"/>
                </a:lnTo>
                <a:lnTo>
                  <a:pt x="58" y="297"/>
                </a:lnTo>
                <a:lnTo>
                  <a:pt x="58" y="296"/>
                </a:lnTo>
                <a:lnTo>
                  <a:pt x="60" y="297"/>
                </a:lnTo>
                <a:lnTo>
                  <a:pt x="63" y="299"/>
                </a:lnTo>
                <a:lnTo>
                  <a:pt x="64" y="300"/>
                </a:lnTo>
                <a:lnTo>
                  <a:pt x="66" y="300"/>
                </a:lnTo>
                <a:lnTo>
                  <a:pt x="66" y="299"/>
                </a:lnTo>
                <a:lnTo>
                  <a:pt x="68" y="299"/>
                </a:lnTo>
                <a:lnTo>
                  <a:pt x="69" y="297"/>
                </a:lnTo>
                <a:lnTo>
                  <a:pt x="71" y="294"/>
                </a:lnTo>
                <a:lnTo>
                  <a:pt x="71" y="292"/>
                </a:lnTo>
                <a:lnTo>
                  <a:pt x="71" y="291"/>
                </a:lnTo>
                <a:lnTo>
                  <a:pt x="71" y="289"/>
                </a:lnTo>
                <a:lnTo>
                  <a:pt x="71" y="288"/>
                </a:lnTo>
                <a:lnTo>
                  <a:pt x="72" y="284"/>
                </a:lnTo>
                <a:lnTo>
                  <a:pt x="74" y="283"/>
                </a:lnTo>
                <a:lnTo>
                  <a:pt x="76" y="283"/>
                </a:lnTo>
                <a:lnTo>
                  <a:pt x="79" y="283"/>
                </a:lnTo>
                <a:lnTo>
                  <a:pt x="79" y="281"/>
                </a:lnTo>
                <a:lnTo>
                  <a:pt x="79" y="280"/>
                </a:lnTo>
                <a:lnTo>
                  <a:pt x="80" y="280"/>
                </a:lnTo>
                <a:lnTo>
                  <a:pt x="80" y="276"/>
                </a:lnTo>
                <a:lnTo>
                  <a:pt x="79" y="275"/>
                </a:lnTo>
                <a:lnTo>
                  <a:pt x="79" y="273"/>
                </a:lnTo>
                <a:lnTo>
                  <a:pt x="79" y="272"/>
                </a:lnTo>
                <a:lnTo>
                  <a:pt x="80" y="270"/>
                </a:lnTo>
                <a:lnTo>
                  <a:pt x="80" y="268"/>
                </a:lnTo>
                <a:lnTo>
                  <a:pt x="82" y="267"/>
                </a:lnTo>
                <a:lnTo>
                  <a:pt x="80" y="265"/>
                </a:lnTo>
                <a:lnTo>
                  <a:pt x="80" y="264"/>
                </a:lnTo>
                <a:lnTo>
                  <a:pt x="79" y="262"/>
                </a:lnTo>
                <a:lnTo>
                  <a:pt x="77" y="262"/>
                </a:lnTo>
                <a:lnTo>
                  <a:pt x="76" y="262"/>
                </a:lnTo>
                <a:lnTo>
                  <a:pt x="74" y="262"/>
                </a:lnTo>
                <a:lnTo>
                  <a:pt x="71" y="262"/>
                </a:lnTo>
                <a:lnTo>
                  <a:pt x="69" y="262"/>
                </a:lnTo>
                <a:lnTo>
                  <a:pt x="68" y="260"/>
                </a:lnTo>
                <a:lnTo>
                  <a:pt x="66" y="259"/>
                </a:lnTo>
                <a:lnTo>
                  <a:pt x="61" y="257"/>
                </a:lnTo>
                <a:lnTo>
                  <a:pt x="55" y="257"/>
                </a:lnTo>
                <a:lnTo>
                  <a:pt x="53" y="257"/>
                </a:lnTo>
                <a:lnTo>
                  <a:pt x="53" y="259"/>
                </a:lnTo>
                <a:lnTo>
                  <a:pt x="52" y="259"/>
                </a:lnTo>
                <a:lnTo>
                  <a:pt x="50" y="264"/>
                </a:lnTo>
                <a:lnTo>
                  <a:pt x="50" y="265"/>
                </a:lnTo>
                <a:lnTo>
                  <a:pt x="48" y="267"/>
                </a:lnTo>
                <a:lnTo>
                  <a:pt x="47" y="270"/>
                </a:lnTo>
                <a:lnTo>
                  <a:pt x="45" y="272"/>
                </a:lnTo>
                <a:lnTo>
                  <a:pt x="42" y="270"/>
                </a:lnTo>
                <a:lnTo>
                  <a:pt x="39" y="270"/>
                </a:lnTo>
                <a:lnTo>
                  <a:pt x="34" y="272"/>
                </a:lnTo>
                <a:lnTo>
                  <a:pt x="31" y="272"/>
                </a:lnTo>
                <a:lnTo>
                  <a:pt x="31" y="270"/>
                </a:lnTo>
                <a:lnTo>
                  <a:pt x="31" y="268"/>
                </a:lnTo>
                <a:lnTo>
                  <a:pt x="29" y="268"/>
                </a:lnTo>
                <a:lnTo>
                  <a:pt x="29" y="256"/>
                </a:lnTo>
                <a:lnTo>
                  <a:pt x="29" y="254"/>
                </a:lnTo>
                <a:lnTo>
                  <a:pt x="28" y="254"/>
                </a:lnTo>
                <a:lnTo>
                  <a:pt x="28" y="256"/>
                </a:lnTo>
                <a:lnTo>
                  <a:pt x="26" y="256"/>
                </a:lnTo>
                <a:lnTo>
                  <a:pt x="26" y="257"/>
                </a:lnTo>
                <a:lnTo>
                  <a:pt x="24" y="257"/>
                </a:lnTo>
                <a:lnTo>
                  <a:pt x="23" y="257"/>
                </a:lnTo>
                <a:lnTo>
                  <a:pt x="21" y="257"/>
                </a:lnTo>
                <a:lnTo>
                  <a:pt x="21" y="256"/>
                </a:lnTo>
                <a:lnTo>
                  <a:pt x="20" y="256"/>
                </a:lnTo>
                <a:lnTo>
                  <a:pt x="20" y="254"/>
                </a:lnTo>
                <a:lnTo>
                  <a:pt x="20" y="252"/>
                </a:lnTo>
                <a:lnTo>
                  <a:pt x="18" y="252"/>
                </a:lnTo>
                <a:lnTo>
                  <a:pt x="18" y="251"/>
                </a:lnTo>
                <a:lnTo>
                  <a:pt x="18" y="249"/>
                </a:lnTo>
                <a:lnTo>
                  <a:pt x="18" y="248"/>
                </a:lnTo>
                <a:lnTo>
                  <a:pt x="16" y="248"/>
                </a:lnTo>
                <a:lnTo>
                  <a:pt x="16" y="246"/>
                </a:lnTo>
                <a:lnTo>
                  <a:pt x="15" y="246"/>
                </a:lnTo>
                <a:lnTo>
                  <a:pt x="13" y="246"/>
                </a:lnTo>
                <a:lnTo>
                  <a:pt x="12" y="246"/>
                </a:lnTo>
                <a:lnTo>
                  <a:pt x="10" y="246"/>
                </a:lnTo>
                <a:lnTo>
                  <a:pt x="10" y="248"/>
                </a:lnTo>
                <a:lnTo>
                  <a:pt x="8" y="248"/>
                </a:lnTo>
                <a:lnTo>
                  <a:pt x="7" y="248"/>
                </a:lnTo>
                <a:lnTo>
                  <a:pt x="7" y="246"/>
                </a:lnTo>
                <a:lnTo>
                  <a:pt x="5" y="246"/>
                </a:lnTo>
                <a:lnTo>
                  <a:pt x="5" y="244"/>
                </a:lnTo>
                <a:lnTo>
                  <a:pt x="4" y="243"/>
                </a:lnTo>
                <a:lnTo>
                  <a:pt x="4" y="241"/>
                </a:lnTo>
                <a:lnTo>
                  <a:pt x="2" y="240"/>
                </a:lnTo>
                <a:lnTo>
                  <a:pt x="0" y="240"/>
                </a:lnTo>
                <a:lnTo>
                  <a:pt x="2" y="238"/>
                </a:lnTo>
                <a:lnTo>
                  <a:pt x="5" y="240"/>
                </a:lnTo>
                <a:lnTo>
                  <a:pt x="8" y="238"/>
                </a:lnTo>
                <a:lnTo>
                  <a:pt x="8" y="236"/>
                </a:lnTo>
                <a:lnTo>
                  <a:pt x="7" y="236"/>
                </a:lnTo>
                <a:lnTo>
                  <a:pt x="2" y="236"/>
                </a:lnTo>
                <a:lnTo>
                  <a:pt x="2" y="235"/>
                </a:lnTo>
                <a:lnTo>
                  <a:pt x="2" y="232"/>
                </a:lnTo>
                <a:lnTo>
                  <a:pt x="2" y="230"/>
                </a:lnTo>
                <a:lnTo>
                  <a:pt x="2" y="225"/>
                </a:lnTo>
                <a:lnTo>
                  <a:pt x="2" y="221"/>
                </a:lnTo>
                <a:lnTo>
                  <a:pt x="2" y="200"/>
                </a:lnTo>
                <a:lnTo>
                  <a:pt x="4" y="200"/>
                </a:lnTo>
                <a:lnTo>
                  <a:pt x="4" y="198"/>
                </a:lnTo>
                <a:lnTo>
                  <a:pt x="5" y="198"/>
                </a:lnTo>
                <a:lnTo>
                  <a:pt x="5" y="197"/>
                </a:lnTo>
                <a:lnTo>
                  <a:pt x="5" y="195"/>
                </a:lnTo>
                <a:lnTo>
                  <a:pt x="5" y="193"/>
                </a:lnTo>
                <a:lnTo>
                  <a:pt x="7" y="193"/>
                </a:lnTo>
                <a:lnTo>
                  <a:pt x="7" y="192"/>
                </a:lnTo>
                <a:lnTo>
                  <a:pt x="7" y="190"/>
                </a:lnTo>
                <a:lnTo>
                  <a:pt x="8" y="190"/>
                </a:lnTo>
                <a:lnTo>
                  <a:pt x="10" y="190"/>
                </a:lnTo>
                <a:lnTo>
                  <a:pt x="12" y="190"/>
                </a:lnTo>
                <a:lnTo>
                  <a:pt x="12" y="189"/>
                </a:lnTo>
                <a:lnTo>
                  <a:pt x="15" y="187"/>
                </a:lnTo>
                <a:lnTo>
                  <a:pt x="15" y="185"/>
                </a:lnTo>
                <a:lnTo>
                  <a:pt x="13" y="185"/>
                </a:lnTo>
                <a:lnTo>
                  <a:pt x="13" y="184"/>
                </a:lnTo>
                <a:lnTo>
                  <a:pt x="12" y="182"/>
                </a:lnTo>
                <a:lnTo>
                  <a:pt x="12" y="181"/>
                </a:lnTo>
                <a:lnTo>
                  <a:pt x="12" y="179"/>
                </a:lnTo>
                <a:lnTo>
                  <a:pt x="10" y="179"/>
                </a:lnTo>
                <a:lnTo>
                  <a:pt x="10" y="177"/>
                </a:lnTo>
                <a:lnTo>
                  <a:pt x="8" y="177"/>
                </a:lnTo>
                <a:lnTo>
                  <a:pt x="8" y="176"/>
                </a:lnTo>
                <a:lnTo>
                  <a:pt x="8" y="174"/>
                </a:lnTo>
                <a:lnTo>
                  <a:pt x="8" y="173"/>
                </a:lnTo>
                <a:lnTo>
                  <a:pt x="8" y="171"/>
                </a:lnTo>
                <a:lnTo>
                  <a:pt x="7" y="171"/>
                </a:lnTo>
                <a:lnTo>
                  <a:pt x="7" y="169"/>
                </a:lnTo>
                <a:lnTo>
                  <a:pt x="7" y="168"/>
                </a:lnTo>
                <a:lnTo>
                  <a:pt x="7" y="166"/>
                </a:lnTo>
                <a:lnTo>
                  <a:pt x="8" y="166"/>
                </a:lnTo>
                <a:lnTo>
                  <a:pt x="8" y="165"/>
                </a:lnTo>
                <a:lnTo>
                  <a:pt x="10" y="165"/>
                </a:lnTo>
                <a:lnTo>
                  <a:pt x="12" y="165"/>
                </a:lnTo>
                <a:lnTo>
                  <a:pt x="13" y="165"/>
                </a:lnTo>
                <a:lnTo>
                  <a:pt x="15" y="165"/>
                </a:lnTo>
                <a:lnTo>
                  <a:pt x="15" y="163"/>
                </a:lnTo>
                <a:lnTo>
                  <a:pt x="16" y="163"/>
                </a:lnTo>
                <a:lnTo>
                  <a:pt x="16" y="161"/>
                </a:lnTo>
                <a:lnTo>
                  <a:pt x="15" y="160"/>
                </a:lnTo>
                <a:lnTo>
                  <a:pt x="15" y="158"/>
                </a:lnTo>
                <a:lnTo>
                  <a:pt x="15" y="157"/>
                </a:lnTo>
                <a:lnTo>
                  <a:pt x="16" y="155"/>
                </a:lnTo>
                <a:lnTo>
                  <a:pt x="18" y="153"/>
                </a:lnTo>
                <a:lnTo>
                  <a:pt x="20" y="153"/>
                </a:lnTo>
                <a:lnTo>
                  <a:pt x="20" y="152"/>
                </a:lnTo>
                <a:lnTo>
                  <a:pt x="18" y="152"/>
                </a:lnTo>
                <a:lnTo>
                  <a:pt x="20" y="149"/>
                </a:lnTo>
                <a:lnTo>
                  <a:pt x="20" y="147"/>
                </a:lnTo>
                <a:lnTo>
                  <a:pt x="20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2"/>
                </a:lnTo>
                <a:lnTo>
                  <a:pt x="18" y="141"/>
                </a:lnTo>
                <a:lnTo>
                  <a:pt x="20" y="139"/>
                </a:lnTo>
                <a:lnTo>
                  <a:pt x="18" y="137"/>
                </a:lnTo>
                <a:lnTo>
                  <a:pt x="20" y="137"/>
                </a:lnTo>
                <a:lnTo>
                  <a:pt x="21" y="137"/>
                </a:lnTo>
                <a:lnTo>
                  <a:pt x="23" y="136"/>
                </a:lnTo>
                <a:lnTo>
                  <a:pt x="24" y="136"/>
                </a:lnTo>
                <a:lnTo>
                  <a:pt x="26" y="134"/>
                </a:lnTo>
                <a:lnTo>
                  <a:pt x="28" y="134"/>
                </a:lnTo>
                <a:lnTo>
                  <a:pt x="29" y="134"/>
                </a:lnTo>
                <a:lnTo>
                  <a:pt x="29" y="133"/>
                </a:lnTo>
                <a:lnTo>
                  <a:pt x="31" y="133"/>
                </a:lnTo>
                <a:lnTo>
                  <a:pt x="31" y="134"/>
                </a:lnTo>
                <a:lnTo>
                  <a:pt x="32" y="133"/>
                </a:lnTo>
                <a:lnTo>
                  <a:pt x="31" y="133"/>
                </a:lnTo>
                <a:lnTo>
                  <a:pt x="31" y="131"/>
                </a:lnTo>
                <a:lnTo>
                  <a:pt x="31" y="129"/>
                </a:lnTo>
                <a:lnTo>
                  <a:pt x="32" y="129"/>
                </a:lnTo>
                <a:lnTo>
                  <a:pt x="34" y="128"/>
                </a:lnTo>
                <a:lnTo>
                  <a:pt x="36" y="128"/>
                </a:lnTo>
                <a:lnTo>
                  <a:pt x="37" y="129"/>
                </a:lnTo>
                <a:lnTo>
                  <a:pt x="37" y="128"/>
                </a:lnTo>
                <a:lnTo>
                  <a:pt x="39" y="128"/>
                </a:lnTo>
                <a:lnTo>
                  <a:pt x="39" y="126"/>
                </a:lnTo>
                <a:lnTo>
                  <a:pt x="39" y="125"/>
                </a:lnTo>
                <a:lnTo>
                  <a:pt x="39" y="123"/>
                </a:lnTo>
                <a:lnTo>
                  <a:pt x="39" y="121"/>
                </a:lnTo>
                <a:lnTo>
                  <a:pt x="37" y="120"/>
                </a:lnTo>
                <a:lnTo>
                  <a:pt x="37" y="118"/>
                </a:lnTo>
                <a:lnTo>
                  <a:pt x="39" y="117"/>
                </a:lnTo>
                <a:lnTo>
                  <a:pt x="39" y="115"/>
                </a:lnTo>
                <a:lnTo>
                  <a:pt x="40" y="115"/>
                </a:lnTo>
                <a:lnTo>
                  <a:pt x="40" y="113"/>
                </a:lnTo>
                <a:lnTo>
                  <a:pt x="40" y="112"/>
                </a:lnTo>
                <a:lnTo>
                  <a:pt x="39" y="112"/>
                </a:lnTo>
                <a:lnTo>
                  <a:pt x="39" y="110"/>
                </a:lnTo>
                <a:lnTo>
                  <a:pt x="40" y="110"/>
                </a:lnTo>
                <a:lnTo>
                  <a:pt x="40" y="109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40" y="102"/>
                </a:lnTo>
                <a:lnTo>
                  <a:pt x="40" y="101"/>
                </a:lnTo>
                <a:lnTo>
                  <a:pt x="40" y="91"/>
                </a:lnTo>
                <a:lnTo>
                  <a:pt x="42" y="86"/>
                </a:lnTo>
                <a:lnTo>
                  <a:pt x="42" y="85"/>
                </a:lnTo>
                <a:lnTo>
                  <a:pt x="42" y="81"/>
                </a:lnTo>
                <a:lnTo>
                  <a:pt x="40" y="78"/>
                </a:lnTo>
                <a:lnTo>
                  <a:pt x="40" y="75"/>
                </a:lnTo>
                <a:lnTo>
                  <a:pt x="40" y="73"/>
                </a:lnTo>
                <a:lnTo>
                  <a:pt x="40" y="70"/>
                </a:lnTo>
                <a:lnTo>
                  <a:pt x="42" y="70"/>
                </a:lnTo>
                <a:lnTo>
                  <a:pt x="42" y="69"/>
                </a:lnTo>
                <a:lnTo>
                  <a:pt x="44" y="69"/>
                </a:lnTo>
                <a:lnTo>
                  <a:pt x="44" y="64"/>
                </a:lnTo>
                <a:lnTo>
                  <a:pt x="47" y="64"/>
                </a:lnTo>
                <a:lnTo>
                  <a:pt x="50" y="64"/>
                </a:lnTo>
                <a:lnTo>
                  <a:pt x="52" y="64"/>
                </a:lnTo>
                <a:lnTo>
                  <a:pt x="61" y="64"/>
                </a:lnTo>
                <a:lnTo>
                  <a:pt x="63" y="64"/>
                </a:lnTo>
                <a:lnTo>
                  <a:pt x="64" y="64"/>
                </a:lnTo>
                <a:lnTo>
                  <a:pt x="66" y="64"/>
                </a:lnTo>
                <a:lnTo>
                  <a:pt x="76" y="64"/>
                </a:lnTo>
                <a:lnTo>
                  <a:pt x="76" y="62"/>
                </a:lnTo>
                <a:lnTo>
                  <a:pt x="79" y="62"/>
                </a:lnTo>
                <a:lnTo>
                  <a:pt x="85" y="62"/>
                </a:lnTo>
                <a:lnTo>
                  <a:pt x="92" y="62"/>
                </a:lnTo>
                <a:lnTo>
                  <a:pt x="92" y="64"/>
                </a:lnTo>
                <a:lnTo>
                  <a:pt x="93" y="64"/>
                </a:lnTo>
                <a:lnTo>
                  <a:pt x="95" y="64"/>
                </a:lnTo>
                <a:lnTo>
                  <a:pt x="96" y="69"/>
                </a:lnTo>
                <a:lnTo>
                  <a:pt x="103" y="69"/>
                </a:lnTo>
                <a:lnTo>
                  <a:pt x="108" y="69"/>
                </a:lnTo>
                <a:lnTo>
                  <a:pt x="109" y="69"/>
                </a:lnTo>
                <a:lnTo>
                  <a:pt x="111" y="69"/>
                </a:lnTo>
                <a:lnTo>
                  <a:pt x="111" y="70"/>
                </a:lnTo>
                <a:lnTo>
                  <a:pt x="114" y="70"/>
                </a:lnTo>
                <a:lnTo>
                  <a:pt x="114" y="69"/>
                </a:lnTo>
                <a:lnTo>
                  <a:pt x="120" y="69"/>
                </a:lnTo>
                <a:lnTo>
                  <a:pt x="124" y="69"/>
                </a:lnTo>
                <a:lnTo>
                  <a:pt x="125" y="69"/>
                </a:lnTo>
                <a:lnTo>
                  <a:pt x="128" y="69"/>
                </a:lnTo>
                <a:lnTo>
                  <a:pt x="130" y="69"/>
                </a:lnTo>
                <a:lnTo>
                  <a:pt x="136" y="69"/>
                </a:lnTo>
                <a:lnTo>
                  <a:pt x="138" y="69"/>
                </a:lnTo>
                <a:lnTo>
                  <a:pt x="140" y="59"/>
                </a:lnTo>
                <a:lnTo>
                  <a:pt x="146" y="59"/>
                </a:lnTo>
                <a:lnTo>
                  <a:pt x="148" y="59"/>
                </a:lnTo>
                <a:lnTo>
                  <a:pt x="149" y="59"/>
                </a:lnTo>
                <a:lnTo>
                  <a:pt x="156" y="59"/>
                </a:lnTo>
                <a:lnTo>
                  <a:pt x="159" y="59"/>
                </a:lnTo>
                <a:lnTo>
                  <a:pt x="165" y="59"/>
                </a:lnTo>
                <a:lnTo>
                  <a:pt x="167" y="59"/>
                </a:lnTo>
                <a:lnTo>
                  <a:pt x="168" y="59"/>
                </a:lnTo>
                <a:lnTo>
                  <a:pt x="172" y="59"/>
                </a:lnTo>
                <a:lnTo>
                  <a:pt x="173" y="56"/>
                </a:lnTo>
                <a:lnTo>
                  <a:pt x="180" y="46"/>
                </a:lnTo>
                <a:lnTo>
                  <a:pt x="183" y="43"/>
                </a:lnTo>
                <a:lnTo>
                  <a:pt x="186" y="41"/>
                </a:lnTo>
                <a:lnTo>
                  <a:pt x="189" y="40"/>
                </a:lnTo>
                <a:lnTo>
                  <a:pt x="189" y="38"/>
                </a:lnTo>
                <a:lnTo>
                  <a:pt x="189" y="37"/>
                </a:lnTo>
                <a:lnTo>
                  <a:pt x="189" y="35"/>
                </a:lnTo>
                <a:lnTo>
                  <a:pt x="191" y="33"/>
                </a:lnTo>
                <a:lnTo>
                  <a:pt x="192" y="32"/>
                </a:lnTo>
                <a:lnTo>
                  <a:pt x="196" y="32"/>
                </a:lnTo>
                <a:lnTo>
                  <a:pt x="196" y="30"/>
                </a:lnTo>
                <a:lnTo>
                  <a:pt x="197" y="29"/>
                </a:lnTo>
                <a:lnTo>
                  <a:pt x="197" y="27"/>
                </a:lnTo>
                <a:lnTo>
                  <a:pt x="199" y="25"/>
                </a:lnTo>
                <a:lnTo>
                  <a:pt x="197" y="24"/>
                </a:lnTo>
                <a:lnTo>
                  <a:pt x="199" y="22"/>
                </a:lnTo>
                <a:lnTo>
                  <a:pt x="199" y="19"/>
                </a:lnTo>
                <a:lnTo>
                  <a:pt x="197" y="16"/>
                </a:lnTo>
                <a:lnTo>
                  <a:pt x="202" y="11"/>
                </a:lnTo>
                <a:lnTo>
                  <a:pt x="202" y="9"/>
                </a:lnTo>
                <a:lnTo>
                  <a:pt x="204" y="9"/>
                </a:lnTo>
                <a:lnTo>
                  <a:pt x="205" y="9"/>
                </a:lnTo>
                <a:lnTo>
                  <a:pt x="205" y="8"/>
                </a:lnTo>
                <a:lnTo>
                  <a:pt x="205" y="6"/>
                </a:lnTo>
                <a:lnTo>
                  <a:pt x="205" y="3"/>
                </a:lnTo>
                <a:lnTo>
                  <a:pt x="208" y="3"/>
                </a:lnTo>
                <a:lnTo>
                  <a:pt x="210" y="1"/>
                </a:lnTo>
                <a:lnTo>
                  <a:pt x="212" y="1"/>
                </a:lnTo>
                <a:lnTo>
                  <a:pt x="212" y="0"/>
                </a:lnTo>
                <a:lnTo>
                  <a:pt x="213" y="0"/>
                </a:lnTo>
                <a:lnTo>
                  <a:pt x="215" y="0"/>
                </a:lnTo>
                <a:lnTo>
                  <a:pt x="218" y="1"/>
                </a:lnTo>
                <a:lnTo>
                  <a:pt x="218" y="3"/>
                </a:lnTo>
                <a:lnTo>
                  <a:pt x="220" y="3"/>
                </a:lnTo>
                <a:lnTo>
                  <a:pt x="221" y="5"/>
                </a:lnTo>
                <a:lnTo>
                  <a:pt x="224" y="6"/>
                </a:lnTo>
                <a:lnTo>
                  <a:pt x="228" y="8"/>
                </a:lnTo>
                <a:close/>
              </a:path>
            </a:pathLst>
          </a:custGeom>
          <a:solidFill>
            <a:srgbClr val="8C805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7"/>
          <p:cNvSpPr>
            <a:spLocks/>
          </p:cNvSpPr>
          <p:nvPr/>
        </p:nvSpPr>
        <p:spPr bwMode="auto">
          <a:xfrm>
            <a:off x="6121401" y="5267326"/>
            <a:ext cx="347663" cy="431800"/>
          </a:xfrm>
          <a:custGeom>
            <a:avLst/>
            <a:gdLst/>
            <a:ahLst/>
            <a:cxnLst>
              <a:cxn ang="0">
                <a:pos x="109" y="10"/>
              </a:cxn>
              <a:cxn ang="0">
                <a:pos x="117" y="18"/>
              </a:cxn>
              <a:cxn ang="0">
                <a:pos x="118" y="26"/>
              </a:cxn>
              <a:cxn ang="0">
                <a:pos x="117" y="34"/>
              </a:cxn>
              <a:cxn ang="0">
                <a:pos x="118" y="45"/>
              </a:cxn>
              <a:cxn ang="0">
                <a:pos x="125" y="56"/>
              </a:cxn>
              <a:cxn ang="0">
                <a:pos x="142" y="50"/>
              </a:cxn>
              <a:cxn ang="0">
                <a:pos x="152" y="60"/>
              </a:cxn>
              <a:cxn ang="0">
                <a:pos x="155" y="69"/>
              </a:cxn>
              <a:cxn ang="0">
                <a:pos x="157" y="109"/>
              </a:cxn>
              <a:cxn ang="0">
                <a:pos x="157" y="125"/>
              </a:cxn>
              <a:cxn ang="0">
                <a:pos x="170" y="141"/>
              </a:cxn>
              <a:cxn ang="0">
                <a:pos x="184" y="146"/>
              </a:cxn>
              <a:cxn ang="0">
                <a:pos x="208" y="146"/>
              </a:cxn>
              <a:cxn ang="0">
                <a:pos x="218" y="176"/>
              </a:cxn>
              <a:cxn ang="0">
                <a:pos x="206" y="191"/>
              </a:cxn>
              <a:cxn ang="0">
                <a:pos x="202" y="199"/>
              </a:cxn>
              <a:cxn ang="0">
                <a:pos x="197" y="191"/>
              </a:cxn>
              <a:cxn ang="0">
                <a:pos x="186" y="191"/>
              </a:cxn>
              <a:cxn ang="0">
                <a:pos x="189" y="202"/>
              </a:cxn>
              <a:cxn ang="0">
                <a:pos x="189" y="221"/>
              </a:cxn>
              <a:cxn ang="0">
                <a:pos x="195" y="232"/>
              </a:cxn>
              <a:cxn ang="0">
                <a:pos x="187" y="232"/>
              </a:cxn>
              <a:cxn ang="0">
                <a:pos x="181" y="239"/>
              </a:cxn>
              <a:cxn ang="0">
                <a:pos x="174" y="243"/>
              </a:cxn>
              <a:cxn ang="0">
                <a:pos x="163" y="253"/>
              </a:cxn>
              <a:cxn ang="0">
                <a:pos x="150" y="267"/>
              </a:cxn>
              <a:cxn ang="0">
                <a:pos x="128" y="272"/>
              </a:cxn>
              <a:cxn ang="0">
                <a:pos x="43" y="272"/>
              </a:cxn>
              <a:cxn ang="0">
                <a:pos x="11" y="264"/>
              </a:cxn>
              <a:cxn ang="0">
                <a:pos x="3" y="253"/>
              </a:cxn>
              <a:cxn ang="0">
                <a:pos x="3" y="250"/>
              </a:cxn>
              <a:cxn ang="0">
                <a:pos x="2" y="239"/>
              </a:cxn>
              <a:cxn ang="0">
                <a:pos x="8" y="231"/>
              </a:cxn>
              <a:cxn ang="0">
                <a:pos x="6" y="221"/>
              </a:cxn>
              <a:cxn ang="0">
                <a:pos x="13" y="211"/>
              </a:cxn>
              <a:cxn ang="0">
                <a:pos x="14" y="202"/>
              </a:cxn>
              <a:cxn ang="0">
                <a:pos x="11" y="195"/>
              </a:cxn>
              <a:cxn ang="0">
                <a:pos x="10" y="189"/>
              </a:cxn>
              <a:cxn ang="0">
                <a:pos x="14" y="184"/>
              </a:cxn>
              <a:cxn ang="0">
                <a:pos x="13" y="173"/>
              </a:cxn>
              <a:cxn ang="0">
                <a:pos x="22" y="171"/>
              </a:cxn>
              <a:cxn ang="0">
                <a:pos x="32" y="170"/>
              </a:cxn>
              <a:cxn ang="0">
                <a:pos x="45" y="175"/>
              </a:cxn>
              <a:cxn ang="0">
                <a:pos x="54" y="181"/>
              </a:cxn>
              <a:cxn ang="0">
                <a:pos x="59" y="175"/>
              </a:cxn>
              <a:cxn ang="0">
                <a:pos x="54" y="162"/>
              </a:cxn>
              <a:cxn ang="0">
                <a:pos x="51" y="152"/>
              </a:cxn>
              <a:cxn ang="0">
                <a:pos x="53" y="143"/>
              </a:cxn>
              <a:cxn ang="0">
                <a:pos x="62" y="131"/>
              </a:cxn>
              <a:cxn ang="0">
                <a:pos x="66" y="96"/>
              </a:cxn>
              <a:cxn ang="0">
                <a:pos x="82" y="88"/>
              </a:cxn>
              <a:cxn ang="0">
                <a:pos x="82" y="76"/>
              </a:cxn>
              <a:cxn ang="0">
                <a:pos x="77" y="63"/>
              </a:cxn>
              <a:cxn ang="0">
                <a:pos x="74" y="53"/>
              </a:cxn>
              <a:cxn ang="0">
                <a:pos x="82" y="40"/>
              </a:cxn>
              <a:cxn ang="0">
                <a:pos x="83" y="29"/>
              </a:cxn>
              <a:cxn ang="0">
                <a:pos x="80" y="12"/>
              </a:cxn>
              <a:cxn ang="0">
                <a:pos x="93" y="4"/>
              </a:cxn>
              <a:cxn ang="0">
                <a:pos x="104" y="4"/>
              </a:cxn>
            </a:cxnLst>
            <a:rect l="0" t="0" r="r" b="b"/>
            <a:pathLst>
              <a:path w="219" h="272">
                <a:moveTo>
                  <a:pt x="104" y="5"/>
                </a:moveTo>
                <a:lnTo>
                  <a:pt x="104" y="7"/>
                </a:lnTo>
                <a:lnTo>
                  <a:pt x="106" y="7"/>
                </a:lnTo>
                <a:lnTo>
                  <a:pt x="107" y="7"/>
                </a:lnTo>
                <a:lnTo>
                  <a:pt x="109" y="8"/>
                </a:lnTo>
                <a:lnTo>
                  <a:pt x="110" y="10"/>
                </a:lnTo>
                <a:lnTo>
                  <a:pt x="109" y="10"/>
                </a:lnTo>
                <a:lnTo>
                  <a:pt x="110" y="12"/>
                </a:lnTo>
                <a:lnTo>
                  <a:pt x="110" y="13"/>
                </a:lnTo>
                <a:lnTo>
                  <a:pt x="112" y="15"/>
                </a:lnTo>
                <a:lnTo>
                  <a:pt x="114" y="15"/>
                </a:lnTo>
                <a:lnTo>
                  <a:pt x="115" y="16"/>
                </a:lnTo>
                <a:lnTo>
                  <a:pt x="117" y="16"/>
                </a:lnTo>
                <a:lnTo>
                  <a:pt x="117" y="18"/>
                </a:lnTo>
                <a:lnTo>
                  <a:pt x="117" y="20"/>
                </a:lnTo>
                <a:lnTo>
                  <a:pt x="118" y="20"/>
                </a:lnTo>
                <a:lnTo>
                  <a:pt x="118" y="21"/>
                </a:lnTo>
                <a:lnTo>
                  <a:pt x="120" y="23"/>
                </a:lnTo>
                <a:lnTo>
                  <a:pt x="118" y="23"/>
                </a:lnTo>
                <a:lnTo>
                  <a:pt x="118" y="24"/>
                </a:lnTo>
                <a:lnTo>
                  <a:pt x="118" y="26"/>
                </a:lnTo>
                <a:lnTo>
                  <a:pt x="117" y="26"/>
                </a:lnTo>
                <a:lnTo>
                  <a:pt x="117" y="28"/>
                </a:lnTo>
                <a:lnTo>
                  <a:pt x="115" y="28"/>
                </a:lnTo>
                <a:lnTo>
                  <a:pt x="115" y="29"/>
                </a:lnTo>
                <a:lnTo>
                  <a:pt x="115" y="31"/>
                </a:lnTo>
                <a:lnTo>
                  <a:pt x="117" y="32"/>
                </a:lnTo>
                <a:lnTo>
                  <a:pt x="117" y="34"/>
                </a:lnTo>
                <a:lnTo>
                  <a:pt x="118" y="34"/>
                </a:lnTo>
                <a:lnTo>
                  <a:pt x="122" y="39"/>
                </a:lnTo>
                <a:lnTo>
                  <a:pt x="122" y="40"/>
                </a:lnTo>
                <a:lnTo>
                  <a:pt x="120" y="40"/>
                </a:lnTo>
                <a:lnTo>
                  <a:pt x="120" y="42"/>
                </a:lnTo>
                <a:lnTo>
                  <a:pt x="120" y="44"/>
                </a:lnTo>
                <a:lnTo>
                  <a:pt x="118" y="45"/>
                </a:lnTo>
                <a:lnTo>
                  <a:pt x="118" y="47"/>
                </a:lnTo>
                <a:lnTo>
                  <a:pt x="118" y="50"/>
                </a:lnTo>
                <a:lnTo>
                  <a:pt x="118" y="53"/>
                </a:lnTo>
                <a:lnTo>
                  <a:pt x="120" y="55"/>
                </a:lnTo>
                <a:lnTo>
                  <a:pt x="122" y="55"/>
                </a:lnTo>
                <a:lnTo>
                  <a:pt x="123" y="56"/>
                </a:lnTo>
                <a:lnTo>
                  <a:pt x="125" y="56"/>
                </a:lnTo>
                <a:lnTo>
                  <a:pt x="128" y="60"/>
                </a:lnTo>
                <a:lnTo>
                  <a:pt x="130" y="60"/>
                </a:lnTo>
                <a:lnTo>
                  <a:pt x="131" y="58"/>
                </a:lnTo>
                <a:lnTo>
                  <a:pt x="133" y="56"/>
                </a:lnTo>
                <a:lnTo>
                  <a:pt x="136" y="55"/>
                </a:lnTo>
                <a:lnTo>
                  <a:pt x="138" y="52"/>
                </a:lnTo>
                <a:lnTo>
                  <a:pt x="142" y="50"/>
                </a:lnTo>
                <a:lnTo>
                  <a:pt x="146" y="53"/>
                </a:lnTo>
                <a:lnTo>
                  <a:pt x="147" y="53"/>
                </a:lnTo>
                <a:lnTo>
                  <a:pt x="147" y="55"/>
                </a:lnTo>
                <a:lnTo>
                  <a:pt x="150" y="55"/>
                </a:lnTo>
                <a:lnTo>
                  <a:pt x="150" y="56"/>
                </a:lnTo>
                <a:lnTo>
                  <a:pt x="152" y="58"/>
                </a:lnTo>
                <a:lnTo>
                  <a:pt x="152" y="60"/>
                </a:lnTo>
                <a:lnTo>
                  <a:pt x="154" y="61"/>
                </a:lnTo>
                <a:lnTo>
                  <a:pt x="154" y="63"/>
                </a:lnTo>
                <a:lnTo>
                  <a:pt x="154" y="64"/>
                </a:lnTo>
                <a:lnTo>
                  <a:pt x="154" y="66"/>
                </a:lnTo>
                <a:lnTo>
                  <a:pt x="154" y="68"/>
                </a:lnTo>
                <a:lnTo>
                  <a:pt x="155" y="68"/>
                </a:lnTo>
                <a:lnTo>
                  <a:pt x="155" y="69"/>
                </a:lnTo>
                <a:lnTo>
                  <a:pt x="155" y="74"/>
                </a:lnTo>
                <a:lnTo>
                  <a:pt x="155" y="77"/>
                </a:lnTo>
                <a:lnTo>
                  <a:pt x="157" y="87"/>
                </a:lnTo>
                <a:lnTo>
                  <a:pt x="157" y="95"/>
                </a:lnTo>
                <a:lnTo>
                  <a:pt x="157" y="101"/>
                </a:lnTo>
                <a:lnTo>
                  <a:pt x="157" y="103"/>
                </a:lnTo>
                <a:lnTo>
                  <a:pt x="157" y="109"/>
                </a:lnTo>
                <a:lnTo>
                  <a:pt x="157" y="111"/>
                </a:lnTo>
                <a:lnTo>
                  <a:pt x="157" y="114"/>
                </a:lnTo>
                <a:lnTo>
                  <a:pt x="157" y="115"/>
                </a:lnTo>
                <a:lnTo>
                  <a:pt x="157" y="119"/>
                </a:lnTo>
                <a:lnTo>
                  <a:pt x="157" y="122"/>
                </a:lnTo>
                <a:lnTo>
                  <a:pt x="157" y="123"/>
                </a:lnTo>
                <a:lnTo>
                  <a:pt x="157" y="125"/>
                </a:lnTo>
                <a:lnTo>
                  <a:pt x="157" y="127"/>
                </a:lnTo>
                <a:lnTo>
                  <a:pt x="157" y="130"/>
                </a:lnTo>
                <a:lnTo>
                  <a:pt x="158" y="133"/>
                </a:lnTo>
                <a:lnTo>
                  <a:pt x="158" y="141"/>
                </a:lnTo>
                <a:lnTo>
                  <a:pt x="166" y="141"/>
                </a:lnTo>
                <a:lnTo>
                  <a:pt x="168" y="141"/>
                </a:lnTo>
                <a:lnTo>
                  <a:pt x="170" y="141"/>
                </a:lnTo>
                <a:lnTo>
                  <a:pt x="171" y="141"/>
                </a:lnTo>
                <a:lnTo>
                  <a:pt x="171" y="143"/>
                </a:lnTo>
                <a:lnTo>
                  <a:pt x="176" y="143"/>
                </a:lnTo>
                <a:lnTo>
                  <a:pt x="178" y="143"/>
                </a:lnTo>
                <a:lnTo>
                  <a:pt x="181" y="143"/>
                </a:lnTo>
                <a:lnTo>
                  <a:pt x="184" y="143"/>
                </a:lnTo>
                <a:lnTo>
                  <a:pt x="184" y="146"/>
                </a:lnTo>
                <a:lnTo>
                  <a:pt x="186" y="146"/>
                </a:lnTo>
                <a:lnTo>
                  <a:pt x="195" y="146"/>
                </a:lnTo>
                <a:lnTo>
                  <a:pt x="197" y="146"/>
                </a:lnTo>
                <a:lnTo>
                  <a:pt x="200" y="147"/>
                </a:lnTo>
                <a:lnTo>
                  <a:pt x="203" y="147"/>
                </a:lnTo>
                <a:lnTo>
                  <a:pt x="203" y="146"/>
                </a:lnTo>
                <a:lnTo>
                  <a:pt x="208" y="146"/>
                </a:lnTo>
                <a:lnTo>
                  <a:pt x="216" y="147"/>
                </a:lnTo>
                <a:lnTo>
                  <a:pt x="219" y="147"/>
                </a:lnTo>
                <a:lnTo>
                  <a:pt x="219" y="155"/>
                </a:lnTo>
                <a:lnTo>
                  <a:pt x="218" y="155"/>
                </a:lnTo>
                <a:lnTo>
                  <a:pt x="218" y="168"/>
                </a:lnTo>
                <a:lnTo>
                  <a:pt x="218" y="175"/>
                </a:lnTo>
                <a:lnTo>
                  <a:pt x="218" y="176"/>
                </a:lnTo>
                <a:lnTo>
                  <a:pt x="218" y="178"/>
                </a:lnTo>
                <a:lnTo>
                  <a:pt x="218" y="179"/>
                </a:lnTo>
                <a:lnTo>
                  <a:pt x="218" y="184"/>
                </a:lnTo>
                <a:lnTo>
                  <a:pt x="218" y="191"/>
                </a:lnTo>
                <a:lnTo>
                  <a:pt x="214" y="191"/>
                </a:lnTo>
                <a:lnTo>
                  <a:pt x="213" y="191"/>
                </a:lnTo>
                <a:lnTo>
                  <a:pt x="206" y="191"/>
                </a:lnTo>
                <a:lnTo>
                  <a:pt x="205" y="191"/>
                </a:lnTo>
                <a:lnTo>
                  <a:pt x="202" y="191"/>
                </a:lnTo>
                <a:lnTo>
                  <a:pt x="202" y="192"/>
                </a:lnTo>
                <a:lnTo>
                  <a:pt x="203" y="192"/>
                </a:lnTo>
                <a:lnTo>
                  <a:pt x="203" y="194"/>
                </a:lnTo>
                <a:lnTo>
                  <a:pt x="203" y="199"/>
                </a:lnTo>
                <a:lnTo>
                  <a:pt x="202" y="199"/>
                </a:lnTo>
                <a:lnTo>
                  <a:pt x="200" y="199"/>
                </a:lnTo>
                <a:lnTo>
                  <a:pt x="200" y="195"/>
                </a:lnTo>
                <a:lnTo>
                  <a:pt x="200" y="194"/>
                </a:lnTo>
                <a:lnTo>
                  <a:pt x="200" y="192"/>
                </a:lnTo>
                <a:lnTo>
                  <a:pt x="198" y="192"/>
                </a:lnTo>
                <a:lnTo>
                  <a:pt x="197" y="192"/>
                </a:lnTo>
                <a:lnTo>
                  <a:pt x="197" y="191"/>
                </a:lnTo>
                <a:lnTo>
                  <a:pt x="195" y="191"/>
                </a:lnTo>
                <a:lnTo>
                  <a:pt x="194" y="191"/>
                </a:lnTo>
                <a:lnTo>
                  <a:pt x="192" y="191"/>
                </a:lnTo>
                <a:lnTo>
                  <a:pt x="190" y="191"/>
                </a:lnTo>
                <a:lnTo>
                  <a:pt x="189" y="191"/>
                </a:lnTo>
                <a:lnTo>
                  <a:pt x="187" y="191"/>
                </a:lnTo>
                <a:lnTo>
                  <a:pt x="186" y="191"/>
                </a:lnTo>
                <a:lnTo>
                  <a:pt x="186" y="192"/>
                </a:lnTo>
                <a:lnTo>
                  <a:pt x="186" y="195"/>
                </a:lnTo>
                <a:lnTo>
                  <a:pt x="187" y="195"/>
                </a:lnTo>
                <a:lnTo>
                  <a:pt x="187" y="197"/>
                </a:lnTo>
                <a:lnTo>
                  <a:pt x="187" y="200"/>
                </a:lnTo>
                <a:lnTo>
                  <a:pt x="189" y="200"/>
                </a:lnTo>
                <a:lnTo>
                  <a:pt x="189" y="202"/>
                </a:lnTo>
                <a:lnTo>
                  <a:pt x="190" y="202"/>
                </a:lnTo>
                <a:lnTo>
                  <a:pt x="189" y="202"/>
                </a:lnTo>
                <a:lnTo>
                  <a:pt x="189" y="205"/>
                </a:lnTo>
                <a:lnTo>
                  <a:pt x="189" y="210"/>
                </a:lnTo>
                <a:lnTo>
                  <a:pt x="189" y="213"/>
                </a:lnTo>
                <a:lnTo>
                  <a:pt x="189" y="218"/>
                </a:lnTo>
                <a:lnTo>
                  <a:pt x="189" y="221"/>
                </a:lnTo>
                <a:lnTo>
                  <a:pt x="189" y="224"/>
                </a:lnTo>
                <a:lnTo>
                  <a:pt x="189" y="226"/>
                </a:lnTo>
                <a:lnTo>
                  <a:pt x="194" y="226"/>
                </a:lnTo>
                <a:lnTo>
                  <a:pt x="194" y="231"/>
                </a:lnTo>
                <a:lnTo>
                  <a:pt x="197" y="231"/>
                </a:lnTo>
                <a:lnTo>
                  <a:pt x="197" y="232"/>
                </a:lnTo>
                <a:lnTo>
                  <a:pt x="195" y="232"/>
                </a:lnTo>
                <a:lnTo>
                  <a:pt x="195" y="234"/>
                </a:lnTo>
                <a:lnTo>
                  <a:pt x="194" y="234"/>
                </a:lnTo>
                <a:lnTo>
                  <a:pt x="192" y="234"/>
                </a:lnTo>
                <a:lnTo>
                  <a:pt x="192" y="232"/>
                </a:lnTo>
                <a:lnTo>
                  <a:pt x="190" y="232"/>
                </a:lnTo>
                <a:lnTo>
                  <a:pt x="189" y="232"/>
                </a:lnTo>
                <a:lnTo>
                  <a:pt x="187" y="232"/>
                </a:lnTo>
                <a:lnTo>
                  <a:pt x="187" y="234"/>
                </a:lnTo>
                <a:lnTo>
                  <a:pt x="186" y="234"/>
                </a:lnTo>
                <a:lnTo>
                  <a:pt x="186" y="235"/>
                </a:lnTo>
                <a:lnTo>
                  <a:pt x="184" y="235"/>
                </a:lnTo>
                <a:lnTo>
                  <a:pt x="184" y="237"/>
                </a:lnTo>
                <a:lnTo>
                  <a:pt x="182" y="237"/>
                </a:lnTo>
                <a:lnTo>
                  <a:pt x="181" y="239"/>
                </a:lnTo>
                <a:lnTo>
                  <a:pt x="179" y="239"/>
                </a:lnTo>
                <a:lnTo>
                  <a:pt x="179" y="240"/>
                </a:lnTo>
                <a:lnTo>
                  <a:pt x="178" y="240"/>
                </a:lnTo>
                <a:lnTo>
                  <a:pt x="178" y="242"/>
                </a:lnTo>
                <a:lnTo>
                  <a:pt x="176" y="242"/>
                </a:lnTo>
                <a:lnTo>
                  <a:pt x="176" y="243"/>
                </a:lnTo>
                <a:lnTo>
                  <a:pt x="174" y="243"/>
                </a:lnTo>
                <a:lnTo>
                  <a:pt x="173" y="243"/>
                </a:lnTo>
                <a:lnTo>
                  <a:pt x="173" y="245"/>
                </a:lnTo>
                <a:lnTo>
                  <a:pt x="171" y="245"/>
                </a:lnTo>
                <a:lnTo>
                  <a:pt x="171" y="247"/>
                </a:lnTo>
                <a:lnTo>
                  <a:pt x="168" y="248"/>
                </a:lnTo>
                <a:lnTo>
                  <a:pt x="165" y="251"/>
                </a:lnTo>
                <a:lnTo>
                  <a:pt x="163" y="253"/>
                </a:lnTo>
                <a:lnTo>
                  <a:pt x="160" y="253"/>
                </a:lnTo>
                <a:lnTo>
                  <a:pt x="157" y="256"/>
                </a:lnTo>
                <a:lnTo>
                  <a:pt x="158" y="258"/>
                </a:lnTo>
                <a:lnTo>
                  <a:pt x="157" y="259"/>
                </a:lnTo>
                <a:lnTo>
                  <a:pt x="154" y="264"/>
                </a:lnTo>
                <a:lnTo>
                  <a:pt x="152" y="266"/>
                </a:lnTo>
                <a:lnTo>
                  <a:pt x="150" y="267"/>
                </a:lnTo>
                <a:lnTo>
                  <a:pt x="147" y="269"/>
                </a:lnTo>
                <a:lnTo>
                  <a:pt x="146" y="271"/>
                </a:lnTo>
                <a:lnTo>
                  <a:pt x="142" y="271"/>
                </a:lnTo>
                <a:lnTo>
                  <a:pt x="142" y="272"/>
                </a:lnTo>
                <a:lnTo>
                  <a:pt x="138" y="272"/>
                </a:lnTo>
                <a:lnTo>
                  <a:pt x="130" y="272"/>
                </a:lnTo>
                <a:lnTo>
                  <a:pt x="128" y="272"/>
                </a:lnTo>
                <a:lnTo>
                  <a:pt x="123" y="272"/>
                </a:lnTo>
                <a:lnTo>
                  <a:pt x="122" y="272"/>
                </a:lnTo>
                <a:lnTo>
                  <a:pt x="118" y="272"/>
                </a:lnTo>
                <a:lnTo>
                  <a:pt x="109" y="272"/>
                </a:lnTo>
                <a:lnTo>
                  <a:pt x="61" y="272"/>
                </a:lnTo>
                <a:lnTo>
                  <a:pt x="53" y="272"/>
                </a:lnTo>
                <a:lnTo>
                  <a:pt x="43" y="272"/>
                </a:lnTo>
                <a:lnTo>
                  <a:pt x="37" y="272"/>
                </a:lnTo>
                <a:lnTo>
                  <a:pt x="29" y="272"/>
                </a:lnTo>
                <a:lnTo>
                  <a:pt x="26" y="272"/>
                </a:lnTo>
                <a:lnTo>
                  <a:pt x="16" y="272"/>
                </a:lnTo>
                <a:lnTo>
                  <a:pt x="16" y="269"/>
                </a:lnTo>
                <a:lnTo>
                  <a:pt x="13" y="266"/>
                </a:lnTo>
                <a:lnTo>
                  <a:pt x="11" y="264"/>
                </a:lnTo>
                <a:lnTo>
                  <a:pt x="10" y="263"/>
                </a:lnTo>
                <a:lnTo>
                  <a:pt x="10" y="261"/>
                </a:lnTo>
                <a:lnTo>
                  <a:pt x="8" y="259"/>
                </a:lnTo>
                <a:lnTo>
                  <a:pt x="6" y="256"/>
                </a:lnTo>
                <a:lnTo>
                  <a:pt x="6" y="255"/>
                </a:lnTo>
                <a:lnTo>
                  <a:pt x="5" y="255"/>
                </a:lnTo>
                <a:lnTo>
                  <a:pt x="3" y="253"/>
                </a:lnTo>
                <a:lnTo>
                  <a:pt x="2" y="253"/>
                </a:lnTo>
                <a:lnTo>
                  <a:pt x="2" y="251"/>
                </a:lnTo>
                <a:lnTo>
                  <a:pt x="2" y="253"/>
                </a:lnTo>
                <a:lnTo>
                  <a:pt x="0" y="251"/>
                </a:lnTo>
                <a:lnTo>
                  <a:pt x="2" y="251"/>
                </a:lnTo>
                <a:lnTo>
                  <a:pt x="2" y="250"/>
                </a:lnTo>
                <a:lnTo>
                  <a:pt x="3" y="250"/>
                </a:lnTo>
                <a:lnTo>
                  <a:pt x="5" y="248"/>
                </a:lnTo>
                <a:lnTo>
                  <a:pt x="6" y="248"/>
                </a:lnTo>
                <a:lnTo>
                  <a:pt x="6" y="247"/>
                </a:lnTo>
                <a:lnTo>
                  <a:pt x="5" y="243"/>
                </a:lnTo>
                <a:lnTo>
                  <a:pt x="3" y="240"/>
                </a:lnTo>
                <a:lnTo>
                  <a:pt x="2" y="240"/>
                </a:lnTo>
                <a:lnTo>
                  <a:pt x="2" y="239"/>
                </a:lnTo>
                <a:lnTo>
                  <a:pt x="2" y="237"/>
                </a:lnTo>
                <a:lnTo>
                  <a:pt x="5" y="235"/>
                </a:lnTo>
                <a:lnTo>
                  <a:pt x="5" y="234"/>
                </a:lnTo>
                <a:lnTo>
                  <a:pt x="6" y="232"/>
                </a:lnTo>
                <a:lnTo>
                  <a:pt x="5" y="232"/>
                </a:lnTo>
                <a:lnTo>
                  <a:pt x="6" y="232"/>
                </a:lnTo>
                <a:lnTo>
                  <a:pt x="8" y="231"/>
                </a:lnTo>
                <a:lnTo>
                  <a:pt x="6" y="229"/>
                </a:lnTo>
                <a:lnTo>
                  <a:pt x="6" y="227"/>
                </a:lnTo>
                <a:lnTo>
                  <a:pt x="5" y="226"/>
                </a:lnTo>
                <a:lnTo>
                  <a:pt x="5" y="224"/>
                </a:lnTo>
                <a:lnTo>
                  <a:pt x="5" y="223"/>
                </a:lnTo>
                <a:lnTo>
                  <a:pt x="5" y="221"/>
                </a:lnTo>
                <a:lnTo>
                  <a:pt x="6" y="221"/>
                </a:lnTo>
                <a:lnTo>
                  <a:pt x="8" y="221"/>
                </a:lnTo>
                <a:lnTo>
                  <a:pt x="11" y="221"/>
                </a:lnTo>
                <a:lnTo>
                  <a:pt x="13" y="219"/>
                </a:lnTo>
                <a:lnTo>
                  <a:pt x="13" y="216"/>
                </a:lnTo>
                <a:lnTo>
                  <a:pt x="13" y="215"/>
                </a:lnTo>
                <a:lnTo>
                  <a:pt x="13" y="213"/>
                </a:lnTo>
                <a:lnTo>
                  <a:pt x="13" y="211"/>
                </a:lnTo>
                <a:lnTo>
                  <a:pt x="11" y="211"/>
                </a:lnTo>
                <a:lnTo>
                  <a:pt x="11" y="210"/>
                </a:lnTo>
                <a:lnTo>
                  <a:pt x="11" y="208"/>
                </a:lnTo>
                <a:lnTo>
                  <a:pt x="11" y="207"/>
                </a:lnTo>
                <a:lnTo>
                  <a:pt x="13" y="203"/>
                </a:lnTo>
                <a:lnTo>
                  <a:pt x="14" y="203"/>
                </a:lnTo>
                <a:lnTo>
                  <a:pt x="14" y="202"/>
                </a:lnTo>
                <a:lnTo>
                  <a:pt x="13" y="202"/>
                </a:lnTo>
                <a:lnTo>
                  <a:pt x="13" y="200"/>
                </a:lnTo>
                <a:lnTo>
                  <a:pt x="11" y="200"/>
                </a:lnTo>
                <a:lnTo>
                  <a:pt x="10" y="200"/>
                </a:lnTo>
                <a:lnTo>
                  <a:pt x="10" y="199"/>
                </a:lnTo>
                <a:lnTo>
                  <a:pt x="11" y="197"/>
                </a:lnTo>
                <a:lnTo>
                  <a:pt x="11" y="195"/>
                </a:lnTo>
                <a:lnTo>
                  <a:pt x="10" y="194"/>
                </a:lnTo>
                <a:lnTo>
                  <a:pt x="11" y="192"/>
                </a:lnTo>
                <a:lnTo>
                  <a:pt x="10" y="192"/>
                </a:lnTo>
                <a:lnTo>
                  <a:pt x="10" y="191"/>
                </a:lnTo>
                <a:lnTo>
                  <a:pt x="8" y="191"/>
                </a:lnTo>
                <a:lnTo>
                  <a:pt x="8" y="189"/>
                </a:lnTo>
                <a:lnTo>
                  <a:pt x="10" y="189"/>
                </a:lnTo>
                <a:lnTo>
                  <a:pt x="11" y="189"/>
                </a:lnTo>
                <a:lnTo>
                  <a:pt x="13" y="187"/>
                </a:lnTo>
                <a:lnTo>
                  <a:pt x="14" y="187"/>
                </a:lnTo>
                <a:lnTo>
                  <a:pt x="14" y="189"/>
                </a:lnTo>
                <a:lnTo>
                  <a:pt x="14" y="187"/>
                </a:lnTo>
                <a:lnTo>
                  <a:pt x="14" y="186"/>
                </a:lnTo>
                <a:lnTo>
                  <a:pt x="14" y="184"/>
                </a:lnTo>
                <a:lnTo>
                  <a:pt x="13" y="183"/>
                </a:lnTo>
                <a:lnTo>
                  <a:pt x="13" y="181"/>
                </a:lnTo>
                <a:lnTo>
                  <a:pt x="14" y="179"/>
                </a:lnTo>
                <a:lnTo>
                  <a:pt x="14" y="178"/>
                </a:lnTo>
                <a:lnTo>
                  <a:pt x="13" y="176"/>
                </a:lnTo>
                <a:lnTo>
                  <a:pt x="13" y="175"/>
                </a:lnTo>
                <a:lnTo>
                  <a:pt x="13" y="173"/>
                </a:lnTo>
                <a:lnTo>
                  <a:pt x="14" y="173"/>
                </a:lnTo>
                <a:lnTo>
                  <a:pt x="16" y="173"/>
                </a:lnTo>
                <a:lnTo>
                  <a:pt x="18" y="173"/>
                </a:lnTo>
                <a:lnTo>
                  <a:pt x="19" y="173"/>
                </a:lnTo>
                <a:lnTo>
                  <a:pt x="19" y="171"/>
                </a:lnTo>
                <a:lnTo>
                  <a:pt x="21" y="171"/>
                </a:lnTo>
                <a:lnTo>
                  <a:pt x="22" y="171"/>
                </a:lnTo>
                <a:lnTo>
                  <a:pt x="24" y="173"/>
                </a:lnTo>
                <a:lnTo>
                  <a:pt x="24" y="171"/>
                </a:lnTo>
                <a:lnTo>
                  <a:pt x="26" y="171"/>
                </a:lnTo>
                <a:lnTo>
                  <a:pt x="27" y="171"/>
                </a:lnTo>
                <a:lnTo>
                  <a:pt x="30" y="173"/>
                </a:lnTo>
                <a:lnTo>
                  <a:pt x="30" y="170"/>
                </a:lnTo>
                <a:lnTo>
                  <a:pt x="32" y="170"/>
                </a:lnTo>
                <a:lnTo>
                  <a:pt x="34" y="168"/>
                </a:lnTo>
                <a:lnTo>
                  <a:pt x="37" y="170"/>
                </a:lnTo>
                <a:lnTo>
                  <a:pt x="38" y="173"/>
                </a:lnTo>
                <a:lnTo>
                  <a:pt x="40" y="175"/>
                </a:lnTo>
                <a:lnTo>
                  <a:pt x="42" y="176"/>
                </a:lnTo>
                <a:lnTo>
                  <a:pt x="43" y="176"/>
                </a:lnTo>
                <a:lnTo>
                  <a:pt x="45" y="175"/>
                </a:lnTo>
                <a:lnTo>
                  <a:pt x="46" y="175"/>
                </a:lnTo>
                <a:lnTo>
                  <a:pt x="48" y="175"/>
                </a:lnTo>
                <a:lnTo>
                  <a:pt x="51" y="178"/>
                </a:lnTo>
                <a:lnTo>
                  <a:pt x="53" y="178"/>
                </a:lnTo>
                <a:lnTo>
                  <a:pt x="53" y="179"/>
                </a:lnTo>
                <a:lnTo>
                  <a:pt x="54" y="179"/>
                </a:lnTo>
                <a:lnTo>
                  <a:pt x="54" y="181"/>
                </a:lnTo>
                <a:lnTo>
                  <a:pt x="54" y="183"/>
                </a:lnTo>
                <a:lnTo>
                  <a:pt x="56" y="184"/>
                </a:lnTo>
                <a:lnTo>
                  <a:pt x="58" y="183"/>
                </a:lnTo>
                <a:lnTo>
                  <a:pt x="59" y="181"/>
                </a:lnTo>
                <a:lnTo>
                  <a:pt x="59" y="178"/>
                </a:lnTo>
                <a:lnTo>
                  <a:pt x="59" y="176"/>
                </a:lnTo>
                <a:lnTo>
                  <a:pt x="59" y="175"/>
                </a:lnTo>
                <a:lnTo>
                  <a:pt x="58" y="171"/>
                </a:lnTo>
                <a:lnTo>
                  <a:pt x="56" y="168"/>
                </a:lnTo>
                <a:lnTo>
                  <a:pt x="54" y="168"/>
                </a:lnTo>
                <a:lnTo>
                  <a:pt x="54" y="165"/>
                </a:lnTo>
                <a:lnTo>
                  <a:pt x="56" y="163"/>
                </a:lnTo>
                <a:lnTo>
                  <a:pt x="56" y="162"/>
                </a:lnTo>
                <a:lnTo>
                  <a:pt x="54" y="162"/>
                </a:lnTo>
                <a:lnTo>
                  <a:pt x="56" y="160"/>
                </a:lnTo>
                <a:lnTo>
                  <a:pt x="54" y="160"/>
                </a:lnTo>
                <a:lnTo>
                  <a:pt x="54" y="159"/>
                </a:lnTo>
                <a:lnTo>
                  <a:pt x="53" y="159"/>
                </a:lnTo>
                <a:lnTo>
                  <a:pt x="51" y="155"/>
                </a:lnTo>
                <a:lnTo>
                  <a:pt x="51" y="154"/>
                </a:lnTo>
                <a:lnTo>
                  <a:pt x="51" y="152"/>
                </a:lnTo>
                <a:lnTo>
                  <a:pt x="53" y="151"/>
                </a:lnTo>
                <a:lnTo>
                  <a:pt x="53" y="149"/>
                </a:lnTo>
                <a:lnTo>
                  <a:pt x="53" y="147"/>
                </a:lnTo>
                <a:lnTo>
                  <a:pt x="53" y="146"/>
                </a:lnTo>
                <a:lnTo>
                  <a:pt x="51" y="146"/>
                </a:lnTo>
                <a:lnTo>
                  <a:pt x="51" y="144"/>
                </a:lnTo>
                <a:lnTo>
                  <a:pt x="53" y="143"/>
                </a:lnTo>
                <a:lnTo>
                  <a:pt x="53" y="139"/>
                </a:lnTo>
                <a:lnTo>
                  <a:pt x="53" y="136"/>
                </a:lnTo>
                <a:lnTo>
                  <a:pt x="56" y="133"/>
                </a:lnTo>
                <a:lnTo>
                  <a:pt x="59" y="135"/>
                </a:lnTo>
                <a:lnTo>
                  <a:pt x="61" y="135"/>
                </a:lnTo>
                <a:lnTo>
                  <a:pt x="62" y="133"/>
                </a:lnTo>
                <a:lnTo>
                  <a:pt x="62" y="131"/>
                </a:lnTo>
                <a:lnTo>
                  <a:pt x="66" y="130"/>
                </a:lnTo>
                <a:lnTo>
                  <a:pt x="66" y="120"/>
                </a:lnTo>
                <a:lnTo>
                  <a:pt x="66" y="104"/>
                </a:lnTo>
                <a:lnTo>
                  <a:pt x="66" y="103"/>
                </a:lnTo>
                <a:lnTo>
                  <a:pt x="66" y="101"/>
                </a:lnTo>
                <a:lnTo>
                  <a:pt x="66" y="98"/>
                </a:lnTo>
                <a:lnTo>
                  <a:pt x="66" y="96"/>
                </a:lnTo>
                <a:lnTo>
                  <a:pt x="69" y="95"/>
                </a:lnTo>
                <a:lnTo>
                  <a:pt x="70" y="93"/>
                </a:lnTo>
                <a:lnTo>
                  <a:pt x="74" y="93"/>
                </a:lnTo>
                <a:lnTo>
                  <a:pt x="77" y="92"/>
                </a:lnTo>
                <a:lnTo>
                  <a:pt x="80" y="92"/>
                </a:lnTo>
                <a:lnTo>
                  <a:pt x="82" y="90"/>
                </a:lnTo>
                <a:lnTo>
                  <a:pt x="82" y="88"/>
                </a:lnTo>
                <a:lnTo>
                  <a:pt x="80" y="87"/>
                </a:lnTo>
                <a:lnTo>
                  <a:pt x="82" y="85"/>
                </a:lnTo>
                <a:lnTo>
                  <a:pt x="82" y="84"/>
                </a:lnTo>
                <a:lnTo>
                  <a:pt x="82" y="82"/>
                </a:lnTo>
                <a:lnTo>
                  <a:pt x="82" y="79"/>
                </a:lnTo>
                <a:lnTo>
                  <a:pt x="82" y="77"/>
                </a:lnTo>
                <a:lnTo>
                  <a:pt x="82" y="76"/>
                </a:lnTo>
                <a:lnTo>
                  <a:pt x="80" y="76"/>
                </a:lnTo>
                <a:lnTo>
                  <a:pt x="80" y="74"/>
                </a:lnTo>
                <a:lnTo>
                  <a:pt x="78" y="71"/>
                </a:lnTo>
                <a:lnTo>
                  <a:pt x="80" y="68"/>
                </a:lnTo>
                <a:lnTo>
                  <a:pt x="80" y="66"/>
                </a:lnTo>
                <a:lnTo>
                  <a:pt x="78" y="63"/>
                </a:lnTo>
                <a:lnTo>
                  <a:pt x="77" y="63"/>
                </a:lnTo>
                <a:lnTo>
                  <a:pt x="77" y="61"/>
                </a:lnTo>
                <a:lnTo>
                  <a:pt x="75" y="60"/>
                </a:lnTo>
                <a:lnTo>
                  <a:pt x="75" y="58"/>
                </a:lnTo>
                <a:lnTo>
                  <a:pt x="74" y="56"/>
                </a:lnTo>
                <a:lnTo>
                  <a:pt x="75" y="56"/>
                </a:lnTo>
                <a:lnTo>
                  <a:pt x="74" y="55"/>
                </a:lnTo>
                <a:lnTo>
                  <a:pt x="74" y="53"/>
                </a:lnTo>
                <a:lnTo>
                  <a:pt x="74" y="52"/>
                </a:lnTo>
                <a:lnTo>
                  <a:pt x="75" y="48"/>
                </a:lnTo>
                <a:lnTo>
                  <a:pt x="77" y="48"/>
                </a:lnTo>
                <a:lnTo>
                  <a:pt x="78" y="47"/>
                </a:lnTo>
                <a:lnTo>
                  <a:pt x="80" y="45"/>
                </a:lnTo>
                <a:lnTo>
                  <a:pt x="82" y="42"/>
                </a:lnTo>
                <a:lnTo>
                  <a:pt x="82" y="40"/>
                </a:lnTo>
                <a:lnTo>
                  <a:pt x="82" y="39"/>
                </a:lnTo>
                <a:lnTo>
                  <a:pt x="83" y="37"/>
                </a:lnTo>
                <a:lnTo>
                  <a:pt x="83" y="36"/>
                </a:lnTo>
                <a:lnTo>
                  <a:pt x="83" y="34"/>
                </a:lnTo>
                <a:lnTo>
                  <a:pt x="83" y="32"/>
                </a:lnTo>
                <a:lnTo>
                  <a:pt x="85" y="32"/>
                </a:lnTo>
                <a:lnTo>
                  <a:pt x="83" y="29"/>
                </a:lnTo>
                <a:lnTo>
                  <a:pt x="83" y="28"/>
                </a:lnTo>
                <a:lnTo>
                  <a:pt x="82" y="26"/>
                </a:lnTo>
                <a:lnTo>
                  <a:pt x="82" y="23"/>
                </a:lnTo>
                <a:lnTo>
                  <a:pt x="85" y="20"/>
                </a:lnTo>
                <a:lnTo>
                  <a:pt x="85" y="18"/>
                </a:lnTo>
                <a:lnTo>
                  <a:pt x="83" y="16"/>
                </a:lnTo>
                <a:lnTo>
                  <a:pt x="80" y="12"/>
                </a:lnTo>
                <a:lnTo>
                  <a:pt x="80" y="10"/>
                </a:lnTo>
                <a:lnTo>
                  <a:pt x="82" y="8"/>
                </a:lnTo>
                <a:lnTo>
                  <a:pt x="85" y="7"/>
                </a:lnTo>
                <a:lnTo>
                  <a:pt x="88" y="5"/>
                </a:lnTo>
                <a:lnTo>
                  <a:pt x="90" y="5"/>
                </a:lnTo>
                <a:lnTo>
                  <a:pt x="91" y="5"/>
                </a:lnTo>
                <a:lnTo>
                  <a:pt x="93" y="4"/>
                </a:lnTo>
                <a:lnTo>
                  <a:pt x="94" y="2"/>
                </a:lnTo>
                <a:lnTo>
                  <a:pt x="96" y="2"/>
                </a:lnTo>
                <a:lnTo>
                  <a:pt x="98" y="0"/>
                </a:lnTo>
                <a:lnTo>
                  <a:pt x="99" y="0"/>
                </a:lnTo>
                <a:lnTo>
                  <a:pt x="101" y="0"/>
                </a:lnTo>
                <a:lnTo>
                  <a:pt x="102" y="2"/>
                </a:lnTo>
                <a:lnTo>
                  <a:pt x="104" y="4"/>
                </a:lnTo>
                <a:lnTo>
                  <a:pt x="104" y="5"/>
                </a:lnTo>
                <a:close/>
              </a:path>
            </a:pathLst>
          </a:custGeom>
          <a:solidFill>
            <a:srgbClr val="7453B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8"/>
          <p:cNvSpPr>
            <a:spLocks/>
          </p:cNvSpPr>
          <p:nvPr/>
        </p:nvSpPr>
        <p:spPr bwMode="auto">
          <a:xfrm>
            <a:off x="6086476" y="3005138"/>
            <a:ext cx="488950" cy="1003300"/>
          </a:xfrm>
          <a:custGeom>
            <a:avLst/>
            <a:gdLst/>
            <a:ahLst/>
            <a:cxnLst>
              <a:cxn ang="0">
                <a:pos x="124" y="17"/>
              </a:cxn>
              <a:cxn ang="0">
                <a:pos x="139" y="37"/>
              </a:cxn>
              <a:cxn ang="0">
                <a:pos x="148" y="61"/>
              </a:cxn>
              <a:cxn ang="0">
                <a:pos x="176" y="73"/>
              </a:cxn>
              <a:cxn ang="0">
                <a:pos x="195" y="86"/>
              </a:cxn>
              <a:cxn ang="0">
                <a:pos x="214" y="109"/>
              </a:cxn>
              <a:cxn ang="0">
                <a:pos x="232" y="147"/>
              </a:cxn>
              <a:cxn ang="0">
                <a:pos x="246" y="176"/>
              </a:cxn>
              <a:cxn ang="0">
                <a:pos x="267" y="205"/>
              </a:cxn>
              <a:cxn ang="0">
                <a:pos x="291" y="230"/>
              </a:cxn>
              <a:cxn ang="0">
                <a:pos x="281" y="261"/>
              </a:cxn>
              <a:cxn ang="0">
                <a:pos x="288" y="280"/>
              </a:cxn>
              <a:cxn ang="0">
                <a:pos x="289" y="307"/>
              </a:cxn>
              <a:cxn ang="0">
                <a:pos x="283" y="337"/>
              </a:cxn>
              <a:cxn ang="0">
                <a:pos x="276" y="363"/>
              </a:cxn>
              <a:cxn ang="0">
                <a:pos x="286" y="384"/>
              </a:cxn>
              <a:cxn ang="0">
                <a:pos x="305" y="390"/>
              </a:cxn>
              <a:cxn ang="0">
                <a:pos x="299" y="421"/>
              </a:cxn>
              <a:cxn ang="0">
                <a:pos x="296" y="441"/>
              </a:cxn>
              <a:cxn ang="0">
                <a:pos x="284" y="478"/>
              </a:cxn>
              <a:cxn ang="0">
                <a:pos x="264" y="485"/>
              </a:cxn>
              <a:cxn ang="0">
                <a:pos x="248" y="523"/>
              </a:cxn>
              <a:cxn ang="0">
                <a:pos x="252" y="539"/>
              </a:cxn>
              <a:cxn ang="0">
                <a:pos x="256" y="544"/>
              </a:cxn>
              <a:cxn ang="0">
                <a:pos x="244" y="549"/>
              </a:cxn>
              <a:cxn ang="0">
                <a:pos x="238" y="563"/>
              </a:cxn>
              <a:cxn ang="0">
                <a:pos x="238" y="577"/>
              </a:cxn>
              <a:cxn ang="0">
                <a:pos x="233" y="598"/>
              </a:cxn>
              <a:cxn ang="0">
                <a:pos x="201" y="627"/>
              </a:cxn>
              <a:cxn ang="0">
                <a:pos x="118" y="629"/>
              </a:cxn>
              <a:cxn ang="0">
                <a:pos x="92" y="622"/>
              </a:cxn>
              <a:cxn ang="0">
                <a:pos x="94" y="585"/>
              </a:cxn>
              <a:cxn ang="0">
                <a:pos x="80" y="568"/>
              </a:cxn>
              <a:cxn ang="0">
                <a:pos x="60" y="558"/>
              </a:cxn>
              <a:cxn ang="0">
                <a:pos x="36" y="542"/>
              </a:cxn>
              <a:cxn ang="0">
                <a:pos x="16" y="549"/>
              </a:cxn>
              <a:cxn ang="0">
                <a:pos x="6" y="534"/>
              </a:cxn>
              <a:cxn ang="0">
                <a:pos x="44" y="526"/>
              </a:cxn>
              <a:cxn ang="0">
                <a:pos x="52" y="507"/>
              </a:cxn>
              <a:cxn ang="0">
                <a:pos x="64" y="475"/>
              </a:cxn>
              <a:cxn ang="0">
                <a:pos x="88" y="469"/>
              </a:cxn>
              <a:cxn ang="0">
                <a:pos x="75" y="443"/>
              </a:cxn>
              <a:cxn ang="0">
                <a:pos x="75" y="411"/>
              </a:cxn>
              <a:cxn ang="0">
                <a:pos x="54" y="408"/>
              </a:cxn>
              <a:cxn ang="0">
                <a:pos x="70" y="389"/>
              </a:cxn>
              <a:cxn ang="0">
                <a:pos x="68" y="361"/>
              </a:cxn>
              <a:cxn ang="0">
                <a:pos x="60" y="326"/>
              </a:cxn>
              <a:cxn ang="0">
                <a:pos x="40" y="321"/>
              </a:cxn>
              <a:cxn ang="0">
                <a:pos x="33" y="302"/>
              </a:cxn>
              <a:cxn ang="0">
                <a:pos x="17" y="273"/>
              </a:cxn>
              <a:cxn ang="0">
                <a:pos x="8" y="249"/>
              </a:cxn>
              <a:cxn ang="0">
                <a:pos x="11" y="219"/>
              </a:cxn>
              <a:cxn ang="0">
                <a:pos x="11" y="197"/>
              </a:cxn>
              <a:cxn ang="0">
                <a:pos x="11" y="173"/>
              </a:cxn>
              <a:cxn ang="0">
                <a:pos x="57" y="145"/>
              </a:cxn>
              <a:cxn ang="0">
                <a:pos x="76" y="121"/>
              </a:cxn>
              <a:cxn ang="0">
                <a:pos x="70" y="78"/>
              </a:cxn>
              <a:cxn ang="0">
                <a:pos x="56" y="40"/>
              </a:cxn>
              <a:cxn ang="0">
                <a:pos x="78" y="8"/>
              </a:cxn>
            </a:cxnLst>
            <a:rect l="0" t="0" r="r" b="b"/>
            <a:pathLst>
              <a:path w="308" h="632">
                <a:moveTo>
                  <a:pt x="99" y="5"/>
                </a:moveTo>
                <a:lnTo>
                  <a:pt x="100" y="8"/>
                </a:lnTo>
                <a:lnTo>
                  <a:pt x="104" y="6"/>
                </a:lnTo>
                <a:lnTo>
                  <a:pt x="107" y="5"/>
                </a:lnTo>
                <a:lnTo>
                  <a:pt x="108" y="1"/>
                </a:lnTo>
                <a:lnTo>
                  <a:pt x="110" y="0"/>
                </a:lnTo>
                <a:lnTo>
                  <a:pt x="115" y="3"/>
                </a:lnTo>
                <a:lnTo>
                  <a:pt x="118" y="6"/>
                </a:lnTo>
                <a:lnTo>
                  <a:pt x="118" y="8"/>
                </a:lnTo>
                <a:lnTo>
                  <a:pt x="118" y="11"/>
                </a:lnTo>
                <a:lnTo>
                  <a:pt x="120" y="14"/>
                </a:lnTo>
                <a:lnTo>
                  <a:pt x="121" y="17"/>
                </a:lnTo>
                <a:lnTo>
                  <a:pt x="124" y="17"/>
                </a:lnTo>
                <a:lnTo>
                  <a:pt x="124" y="19"/>
                </a:lnTo>
                <a:lnTo>
                  <a:pt x="126" y="19"/>
                </a:lnTo>
                <a:lnTo>
                  <a:pt x="128" y="22"/>
                </a:lnTo>
                <a:lnTo>
                  <a:pt x="129" y="22"/>
                </a:lnTo>
                <a:lnTo>
                  <a:pt x="129" y="24"/>
                </a:lnTo>
                <a:lnTo>
                  <a:pt x="131" y="24"/>
                </a:lnTo>
                <a:lnTo>
                  <a:pt x="132" y="24"/>
                </a:lnTo>
                <a:lnTo>
                  <a:pt x="134" y="24"/>
                </a:lnTo>
                <a:lnTo>
                  <a:pt x="134" y="25"/>
                </a:lnTo>
                <a:lnTo>
                  <a:pt x="132" y="29"/>
                </a:lnTo>
                <a:lnTo>
                  <a:pt x="132" y="30"/>
                </a:lnTo>
                <a:lnTo>
                  <a:pt x="136" y="35"/>
                </a:lnTo>
                <a:lnTo>
                  <a:pt x="139" y="37"/>
                </a:lnTo>
                <a:lnTo>
                  <a:pt x="139" y="40"/>
                </a:lnTo>
                <a:lnTo>
                  <a:pt x="140" y="41"/>
                </a:lnTo>
                <a:lnTo>
                  <a:pt x="140" y="45"/>
                </a:lnTo>
                <a:lnTo>
                  <a:pt x="142" y="48"/>
                </a:lnTo>
                <a:lnTo>
                  <a:pt x="142" y="49"/>
                </a:lnTo>
                <a:lnTo>
                  <a:pt x="142" y="51"/>
                </a:lnTo>
                <a:lnTo>
                  <a:pt x="144" y="54"/>
                </a:lnTo>
                <a:lnTo>
                  <a:pt x="144" y="56"/>
                </a:lnTo>
                <a:lnTo>
                  <a:pt x="145" y="56"/>
                </a:lnTo>
                <a:lnTo>
                  <a:pt x="145" y="57"/>
                </a:lnTo>
                <a:lnTo>
                  <a:pt x="147" y="57"/>
                </a:lnTo>
                <a:lnTo>
                  <a:pt x="147" y="59"/>
                </a:lnTo>
                <a:lnTo>
                  <a:pt x="148" y="61"/>
                </a:lnTo>
                <a:lnTo>
                  <a:pt x="150" y="61"/>
                </a:lnTo>
                <a:lnTo>
                  <a:pt x="152" y="61"/>
                </a:lnTo>
                <a:lnTo>
                  <a:pt x="156" y="62"/>
                </a:lnTo>
                <a:lnTo>
                  <a:pt x="156" y="64"/>
                </a:lnTo>
                <a:lnTo>
                  <a:pt x="158" y="64"/>
                </a:lnTo>
                <a:lnTo>
                  <a:pt x="160" y="65"/>
                </a:lnTo>
                <a:lnTo>
                  <a:pt x="160" y="67"/>
                </a:lnTo>
                <a:lnTo>
                  <a:pt x="160" y="69"/>
                </a:lnTo>
                <a:lnTo>
                  <a:pt x="161" y="73"/>
                </a:lnTo>
                <a:lnTo>
                  <a:pt x="163" y="75"/>
                </a:lnTo>
                <a:lnTo>
                  <a:pt x="164" y="75"/>
                </a:lnTo>
                <a:lnTo>
                  <a:pt x="172" y="72"/>
                </a:lnTo>
                <a:lnTo>
                  <a:pt x="176" y="73"/>
                </a:lnTo>
                <a:lnTo>
                  <a:pt x="176" y="77"/>
                </a:lnTo>
                <a:lnTo>
                  <a:pt x="180" y="77"/>
                </a:lnTo>
                <a:lnTo>
                  <a:pt x="182" y="80"/>
                </a:lnTo>
                <a:lnTo>
                  <a:pt x="184" y="83"/>
                </a:lnTo>
                <a:lnTo>
                  <a:pt x="185" y="88"/>
                </a:lnTo>
                <a:lnTo>
                  <a:pt x="187" y="89"/>
                </a:lnTo>
                <a:lnTo>
                  <a:pt x="187" y="88"/>
                </a:lnTo>
                <a:lnTo>
                  <a:pt x="187" y="86"/>
                </a:lnTo>
                <a:lnTo>
                  <a:pt x="188" y="85"/>
                </a:lnTo>
                <a:lnTo>
                  <a:pt x="190" y="85"/>
                </a:lnTo>
                <a:lnTo>
                  <a:pt x="192" y="85"/>
                </a:lnTo>
                <a:lnTo>
                  <a:pt x="193" y="85"/>
                </a:lnTo>
                <a:lnTo>
                  <a:pt x="195" y="86"/>
                </a:lnTo>
                <a:lnTo>
                  <a:pt x="196" y="88"/>
                </a:lnTo>
                <a:lnTo>
                  <a:pt x="198" y="88"/>
                </a:lnTo>
                <a:lnTo>
                  <a:pt x="200" y="91"/>
                </a:lnTo>
                <a:lnTo>
                  <a:pt x="200" y="93"/>
                </a:lnTo>
                <a:lnTo>
                  <a:pt x="201" y="93"/>
                </a:lnTo>
                <a:lnTo>
                  <a:pt x="204" y="94"/>
                </a:lnTo>
                <a:lnTo>
                  <a:pt x="209" y="96"/>
                </a:lnTo>
                <a:lnTo>
                  <a:pt x="212" y="97"/>
                </a:lnTo>
                <a:lnTo>
                  <a:pt x="214" y="99"/>
                </a:lnTo>
                <a:lnTo>
                  <a:pt x="214" y="101"/>
                </a:lnTo>
                <a:lnTo>
                  <a:pt x="214" y="102"/>
                </a:lnTo>
                <a:lnTo>
                  <a:pt x="214" y="107"/>
                </a:lnTo>
                <a:lnTo>
                  <a:pt x="214" y="109"/>
                </a:lnTo>
                <a:lnTo>
                  <a:pt x="214" y="112"/>
                </a:lnTo>
                <a:lnTo>
                  <a:pt x="214" y="117"/>
                </a:lnTo>
                <a:lnTo>
                  <a:pt x="216" y="121"/>
                </a:lnTo>
                <a:lnTo>
                  <a:pt x="217" y="123"/>
                </a:lnTo>
                <a:lnTo>
                  <a:pt x="220" y="121"/>
                </a:lnTo>
                <a:lnTo>
                  <a:pt x="224" y="123"/>
                </a:lnTo>
                <a:lnTo>
                  <a:pt x="227" y="125"/>
                </a:lnTo>
                <a:lnTo>
                  <a:pt x="227" y="126"/>
                </a:lnTo>
                <a:lnTo>
                  <a:pt x="228" y="128"/>
                </a:lnTo>
                <a:lnTo>
                  <a:pt x="232" y="134"/>
                </a:lnTo>
                <a:lnTo>
                  <a:pt x="235" y="137"/>
                </a:lnTo>
                <a:lnTo>
                  <a:pt x="233" y="142"/>
                </a:lnTo>
                <a:lnTo>
                  <a:pt x="232" y="147"/>
                </a:lnTo>
                <a:lnTo>
                  <a:pt x="232" y="150"/>
                </a:lnTo>
                <a:lnTo>
                  <a:pt x="233" y="153"/>
                </a:lnTo>
                <a:lnTo>
                  <a:pt x="238" y="155"/>
                </a:lnTo>
                <a:lnTo>
                  <a:pt x="240" y="157"/>
                </a:lnTo>
                <a:lnTo>
                  <a:pt x="243" y="157"/>
                </a:lnTo>
                <a:lnTo>
                  <a:pt x="244" y="157"/>
                </a:lnTo>
                <a:lnTo>
                  <a:pt x="244" y="160"/>
                </a:lnTo>
                <a:lnTo>
                  <a:pt x="243" y="161"/>
                </a:lnTo>
                <a:lnTo>
                  <a:pt x="246" y="165"/>
                </a:lnTo>
                <a:lnTo>
                  <a:pt x="246" y="168"/>
                </a:lnTo>
                <a:lnTo>
                  <a:pt x="246" y="171"/>
                </a:lnTo>
                <a:lnTo>
                  <a:pt x="246" y="173"/>
                </a:lnTo>
                <a:lnTo>
                  <a:pt x="246" y="176"/>
                </a:lnTo>
                <a:lnTo>
                  <a:pt x="248" y="179"/>
                </a:lnTo>
                <a:lnTo>
                  <a:pt x="249" y="181"/>
                </a:lnTo>
                <a:lnTo>
                  <a:pt x="251" y="181"/>
                </a:lnTo>
                <a:lnTo>
                  <a:pt x="254" y="182"/>
                </a:lnTo>
                <a:lnTo>
                  <a:pt x="256" y="187"/>
                </a:lnTo>
                <a:lnTo>
                  <a:pt x="257" y="190"/>
                </a:lnTo>
                <a:lnTo>
                  <a:pt x="259" y="192"/>
                </a:lnTo>
                <a:lnTo>
                  <a:pt x="262" y="193"/>
                </a:lnTo>
                <a:lnTo>
                  <a:pt x="264" y="197"/>
                </a:lnTo>
                <a:lnTo>
                  <a:pt x="262" y="198"/>
                </a:lnTo>
                <a:lnTo>
                  <a:pt x="264" y="201"/>
                </a:lnTo>
                <a:lnTo>
                  <a:pt x="265" y="203"/>
                </a:lnTo>
                <a:lnTo>
                  <a:pt x="267" y="205"/>
                </a:lnTo>
                <a:lnTo>
                  <a:pt x="265" y="206"/>
                </a:lnTo>
                <a:lnTo>
                  <a:pt x="267" y="211"/>
                </a:lnTo>
                <a:lnTo>
                  <a:pt x="270" y="214"/>
                </a:lnTo>
                <a:lnTo>
                  <a:pt x="267" y="217"/>
                </a:lnTo>
                <a:lnTo>
                  <a:pt x="265" y="221"/>
                </a:lnTo>
                <a:lnTo>
                  <a:pt x="268" y="222"/>
                </a:lnTo>
                <a:lnTo>
                  <a:pt x="275" y="221"/>
                </a:lnTo>
                <a:lnTo>
                  <a:pt x="278" y="219"/>
                </a:lnTo>
                <a:lnTo>
                  <a:pt x="281" y="221"/>
                </a:lnTo>
                <a:lnTo>
                  <a:pt x="283" y="224"/>
                </a:lnTo>
                <a:lnTo>
                  <a:pt x="286" y="227"/>
                </a:lnTo>
                <a:lnTo>
                  <a:pt x="288" y="230"/>
                </a:lnTo>
                <a:lnTo>
                  <a:pt x="291" y="230"/>
                </a:lnTo>
                <a:lnTo>
                  <a:pt x="292" y="230"/>
                </a:lnTo>
                <a:lnTo>
                  <a:pt x="297" y="232"/>
                </a:lnTo>
                <a:lnTo>
                  <a:pt x="299" y="233"/>
                </a:lnTo>
                <a:lnTo>
                  <a:pt x="297" y="238"/>
                </a:lnTo>
                <a:lnTo>
                  <a:pt x="294" y="240"/>
                </a:lnTo>
                <a:lnTo>
                  <a:pt x="291" y="243"/>
                </a:lnTo>
                <a:lnTo>
                  <a:pt x="288" y="245"/>
                </a:lnTo>
                <a:lnTo>
                  <a:pt x="288" y="248"/>
                </a:lnTo>
                <a:lnTo>
                  <a:pt x="286" y="251"/>
                </a:lnTo>
                <a:lnTo>
                  <a:pt x="284" y="253"/>
                </a:lnTo>
                <a:lnTo>
                  <a:pt x="281" y="254"/>
                </a:lnTo>
                <a:lnTo>
                  <a:pt x="280" y="257"/>
                </a:lnTo>
                <a:lnTo>
                  <a:pt x="281" y="261"/>
                </a:lnTo>
                <a:lnTo>
                  <a:pt x="283" y="261"/>
                </a:lnTo>
                <a:lnTo>
                  <a:pt x="284" y="265"/>
                </a:lnTo>
                <a:lnTo>
                  <a:pt x="283" y="269"/>
                </a:lnTo>
                <a:lnTo>
                  <a:pt x="286" y="270"/>
                </a:lnTo>
                <a:lnTo>
                  <a:pt x="288" y="270"/>
                </a:lnTo>
                <a:lnTo>
                  <a:pt x="291" y="270"/>
                </a:lnTo>
                <a:lnTo>
                  <a:pt x="292" y="272"/>
                </a:lnTo>
                <a:lnTo>
                  <a:pt x="292" y="273"/>
                </a:lnTo>
                <a:lnTo>
                  <a:pt x="292" y="275"/>
                </a:lnTo>
                <a:lnTo>
                  <a:pt x="291" y="277"/>
                </a:lnTo>
                <a:lnTo>
                  <a:pt x="289" y="277"/>
                </a:lnTo>
                <a:lnTo>
                  <a:pt x="288" y="278"/>
                </a:lnTo>
                <a:lnTo>
                  <a:pt x="288" y="280"/>
                </a:lnTo>
                <a:lnTo>
                  <a:pt x="286" y="283"/>
                </a:lnTo>
                <a:lnTo>
                  <a:pt x="288" y="285"/>
                </a:lnTo>
                <a:lnTo>
                  <a:pt x="288" y="286"/>
                </a:lnTo>
                <a:lnTo>
                  <a:pt x="286" y="289"/>
                </a:lnTo>
                <a:lnTo>
                  <a:pt x="286" y="291"/>
                </a:lnTo>
                <a:lnTo>
                  <a:pt x="284" y="294"/>
                </a:lnTo>
                <a:lnTo>
                  <a:pt x="284" y="296"/>
                </a:lnTo>
                <a:lnTo>
                  <a:pt x="288" y="297"/>
                </a:lnTo>
                <a:lnTo>
                  <a:pt x="289" y="297"/>
                </a:lnTo>
                <a:lnTo>
                  <a:pt x="291" y="299"/>
                </a:lnTo>
                <a:lnTo>
                  <a:pt x="292" y="302"/>
                </a:lnTo>
                <a:lnTo>
                  <a:pt x="292" y="304"/>
                </a:lnTo>
                <a:lnTo>
                  <a:pt x="289" y="307"/>
                </a:lnTo>
                <a:lnTo>
                  <a:pt x="288" y="309"/>
                </a:lnTo>
                <a:lnTo>
                  <a:pt x="286" y="313"/>
                </a:lnTo>
                <a:lnTo>
                  <a:pt x="288" y="317"/>
                </a:lnTo>
                <a:lnTo>
                  <a:pt x="289" y="317"/>
                </a:lnTo>
                <a:lnTo>
                  <a:pt x="291" y="320"/>
                </a:lnTo>
                <a:lnTo>
                  <a:pt x="291" y="325"/>
                </a:lnTo>
                <a:lnTo>
                  <a:pt x="291" y="328"/>
                </a:lnTo>
                <a:lnTo>
                  <a:pt x="289" y="331"/>
                </a:lnTo>
                <a:lnTo>
                  <a:pt x="288" y="331"/>
                </a:lnTo>
                <a:lnTo>
                  <a:pt x="284" y="331"/>
                </a:lnTo>
                <a:lnTo>
                  <a:pt x="284" y="333"/>
                </a:lnTo>
                <a:lnTo>
                  <a:pt x="283" y="336"/>
                </a:lnTo>
                <a:lnTo>
                  <a:pt x="283" y="337"/>
                </a:lnTo>
                <a:lnTo>
                  <a:pt x="286" y="341"/>
                </a:lnTo>
                <a:lnTo>
                  <a:pt x="288" y="342"/>
                </a:lnTo>
                <a:lnTo>
                  <a:pt x="289" y="344"/>
                </a:lnTo>
                <a:lnTo>
                  <a:pt x="291" y="344"/>
                </a:lnTo>
                <a:lnTo>
                  <a:pt x="292" y="347"/>
                </a:lnTo>
                <a:lnTo>
                  <a:pt x="292" y="350"/>
                </a:lnTo>
                <a:lnTo>
                  <a:pt x="291" y="352"/>
                </a:lnTo>
                <a:lnTo>
                  <a:pt x="288" y="355"/>
                </a:lnTo>
                <a:lnTo>
                  <a:pt x="286" y="355"/>
                </a:lnTo>
                <a:lnTo>
                  <a:pt x="283" y="355"/>
                </a:lnTo>
                <a:lnTo>
                  <a:pt x="281" y="355"/>
                </a:lnTo>
                <a:lnTo>
                  <a:pt x="278" y="360"/>
                </a:lnTo>
                <a:lnTo>
                  <a:pt x="276" y="363"/>
                </a:lnTo>
                <a:lnTo>
                  <a:pt x="275" y="366"/>
                </a:lnTo>
                <a:lnTo>
                  <a:pt x="273" y="368"/>
                </a:lnTo>
                <a:lnTo>
                  <a:pt x="273" y="369"/>
                </a:lnTo>
                <a:lnTo>
                  <a:pt x="273" y="371"/>
                </a:lnTo>
                <a:lnTo>
                  <a:pt x="273" y="373"/>
                </a:lnTo>
                <a:lnTo>
                  <a:pt x="273" y="376"/>
                </a:lnTo>
                <a:lnTo>
                  <a:pt x="273" y="377"/>
                </a:lnTo>
                <a:lnTo>
                  <a:pt x="273" y="382"/>
                </a:lnTo>
                <a:lnTo>
                  <a:pt x="276" y="381"/>
                </a:lnTo>
                <a:lnTo>
                  <a:pt x="278" y="381"/>
                </a:lnTo>
                <a:lnTo>
                  <a:pt x="280" y="381"/>
                </a:lnTo>
                <a:lnTo>
                  <a:pt x="283" y="382"/>
                </a:lnTo>
                <a:lnTo>
                  <a:pt x="286" y="384"/>
                </a:lnTo>
                <a:lnTo>
                  <a:pt x="288" y="382"/>
                </a:lnTo>
                <a:lnTo>
                  <a:pt x="289" y="382"/>
                </a:lnTo>
                <a:lnTo>
                  <a:pt x="291" y="382"/>
                </a:lnTo>
                <a:lnTo>
                  <a:pt x="294" y="382"/>
                </a:lnTo>
                <a:lnTo>
                  <a:pt x="294" y="384"/>
                </a:lnTo>
                <a:lnTo>
                  <a:pt x="296" y="385"/>
                </a:lnTo>
                <a:lnTo>
                  <a:pt x="297" y="387"/>
                </a:lnTo>
                <a:lnTo>
                  <a:pt x="299" y="389"/>
                </a:lnTo>
                <a:lnTo>
                  <a:pt x="302" y="387"/>
                </a:lnTo>
                <a:lnTo>
                  <a:pt x="304" y="387"/>
                </a:lnTo>
                <a:lnTo>
                  <a:pt x="307" y="384"/>
                </a:lnTo>
                <a:lnTo>
                  <a:pt x="307" y="385"/>
                </a:lnTo>
                <a:lnTo>
                  <a:pt x="305" y="390"/>
                </a:lnTo>
                <a:lnTo>
                  <a:pt x="305" y="395"/>
                </a:lnTo>
                <a:lnTo>
                  <a:pt x="305" y="397"/>
                </a:lnTo>
                <a:lnTo>
                  <a:pt x="304" y="398"/>
                </a:lnTo>
                <a:lnTo>
                  <a:pt x="302" y="401"/>
                </a:lnTo>
                <a:lnTo>
                  <a:pt x="304" y="403"/>
                </a:lnTo>
                <a:lnTo>
                  <a:pt x="304" y="406"/>
                </a:lnTo>
                <a:lnTo>
                  <a:pt x="304" y="408"/>
                </a:lnTo>
                <a:lnTo>
                  <a:pt x="300" y="411"/>
                </a:lnTo>
                <a:lnTo>
                  <a:pt x="299" y="413"/>
                </a:lnTo>
                <a:lnTo>
                  <a:pt x="297" y="414"/>
                </a:lnTo>
                <a:lnTo>
                  <a:pt x="296" y="416"/>
                </a:lnTo>
                <a:lnTo>
                  <a:pt x="296" y="419"/>
                </a:lnTo>
                <a:lnTo>
                  <a:pt x="299" y="421"/>
                </a:lnTo>
                <a:lnTo>
                  <a:pt x="300" y="421"/>
                </a:lnTo>
                <a:lnTo>
                  <a:pt x="304" y="419"/>
                </a:lnTo>
                <a:lnTo>
                  <a:pt x="307" y="419"/>
                </a:lnTo>
                <a:lnTo>
                  <a:pt x="308" y="417"/>
                </a:lnTo>
                <a:lnTo>
                  <a:pt x="308" y="419"/>
                </a:lnTo>
                <a:lnTo>
                  <a:pt x="307" y="422"/>
                </a:lnTo>
                <a:lnTo>
                  <a:pt x="305" y="425"/>
                </a:lnTo>
                <a:lnTo>
                  <a:pt x="305" y="429"/>
                </a:lnTo>
                <a:lnTo>
                  <a:pt x="304" y="430"/>
                </a:lnTo>
                <a:lnTo>
                  <a:pt x="302" y="432"/>
                </a:lnTo>
                <a:lnTo>
                  <a:pt x="299" y="440"/>
                </a:lnTo>
                <a:lnTo>
                  <a:pt x="299" y="441"/>
                </a:lnTo>
                <a:lnTo>
                  <a:pt x="296" y="441"/>
                </a:lnTo>
                <a:lnTo>
                  <a:pt x="296" y="445"/>
                </a:lnTo>
                <a:lnTo>
                  <a:pt x="292" y="449"/>
                </a:lnTo>
                <a:lnTo>
                  <a:pt x="292" y="451"/>
                </a:lnTo>
                <a:lnTo>
                  <a:pt x="292" y="453"/>
                </a:lnTo>
                <a:lnTo>
                  <a:pt x="296" y="456"/>
                </a:lnTo>
                <a:lnTo>
                  <a:pt x="296" y="459"/>
                </a:lnTo>
                <a:lnTo>
                  <a:pt x="296" y="464"/>
                </a:lnTo>
                <a:lnTo>
                  <a:pt x="292" y="467"/>
                </a:lnTo>
                <a:lnTo>
                  <a:pt x="292" y="470"/>
                </a:lnTo>
                <a:lnTo>
                  <a:pt x="288" y="473"/>
                </a:lnTo>
                <a:lnTo>
                  <a:pt x="284" y="473"/>
                </a:lnTo>
                <a:lnTo>
                  <a:pt x="284" y="477"/>
                </a:lnTo>
                <a:lnTo>
                  <a:pt x="284" y="478"/>
                </a:lnTo>
                <a:lnTo>
                  <a:pt x="283" y="478"/>
                </a:lnTo>
                <a:lnTo>
                  <a:pt x="280" y="480"/>
                </a:lnTo>
                <a:lnTo>
                  <a:pt x="278" y="480"/>
                </a:lnTo>
                <a:lnTo>
                  <a:pt x="276" y="480"/>
                </a:lnTo>
                <a:lnTo>
                  <a:pt x="276" y="481"/>
                </a:lnTo>
                <a:lnTo>
                  <a:pt x="275" y="483"/>
                </a:lnTo>
                <a:lnTo>
                  <a:pt x="273" y="483"/>
                </a:lnTo>
                <a:lnTo>
                  <a:pt x="272" y="485"/>
                </a:lnTo>
                <a:lnTo>
                  <a:pt x="270" y="485"/>
                </a:lnTo>
                <a:lnTo>
                  <a:pt x="268" y="486"/>
                </a:lnTo>
                <a:lnTo>
                  <a:pt x="267" y="485"/>
                </a:lnTo>
                <a:lnTo>
                  <a:pt x="265" y="485"/>
                </a:lnTo>
                <a:lnTo>
                  <a:pt x="264" y="485"/>
                </a:lnTo>
                <a:lnTo>
                  <a:pt x="262" y="486"/>
                </a:lnTo>
                <a:lnTo>
                  <a:pt x="260" y="489"/>
                </a:lnTo>
                <a:lnTo>
                  <a:pt x="259" y="494"/>
                </a:lnTo>
                <a:lnTo>
                  <a:pt x="259" y="496"/>
                </a:lnTo>
                <a:lnTo>
                  <a:pt x="257" y="501"/>
                </a:lnTo>
                <a:lnTo>
                  <a:pt x="256" y="502"/>
                </a:lnTo>
                <a:lnTo>
                  <a:pt x="254" y="509"/>
                </a:lnTo>
                <a:lnTo>
                  <a:pt x="252" y="510"/>
                </a:lnTo>
                <a:lnTo>
                  <a:pt x="252" y="512"/>
                </a:lnTo>
                <a:lnTo>
                  <a:pt x="252" y="515"/>
                </a:lnTo>
                <a:lnTo>
                  <a:pt x="251" y="518"/>
                </a:lnTo>
                <a:lnTo>
                  <a:pt x="249" y="520"/>
                </a:lnTo>
                <a:lnTo>
                  <a:pt x="248" y="523"/>
                </a:lnTo>
                <a:lnTo>
                  <a:pt x="246" y="525"/>
                </a:lnTo>
                <a:lnTo>
                  <a:pt x="244" y="528"/>
                </a:lnTo>
                <a:lnTo>
                  <a:pt x="243" y="529"/>
                </a:lnTo>
                <a:lnTo>
                  <a:pt x="241" y="533"/>
                </a:lnTo>
                <a:lnTo>
                  <a:pt x="240" y="534"/>
                </a:lnTo>
                <a:lnTo>
                  <a:pt x="236" y="536"/>
                </a:lnTo>
                <a:lnTo>
                  <a:pt x="235" y="539"/>
                </a:lnTo>
                <a:lnTo>
                  <a:pt x="240" y="539"/>
                </a:lnTo>
                <a:lnTo>
                  <a:pt x="244" y="539"/>
                </a:lnTo>
                <a:lnTo>
                  <a:pt x="246" y="539"/>
                </a:lnTo>
                <a:lnTo>
                  <a:pt x="248" y="539"/>
                </a:lnTo>
                <a:lnTo>
                  <a:pt x="249" y="539"/>
                </a:lnTo>
                <a:lnTo>
                  <a:pt x="252" y="539"/>
                </a:lnTo>
                <a:lnTo>
                  <a:pt x="254" y="539"/>
                </a:lnTo>
                <a:lnTo>
                  <a:pt x="256" y="541"/>
                </a:lnTo>
                <a:lnTo>
                  <a:pt x="257" y="541"/>
                </a:lnTo>
                <a:lnTo>
                  <a:pt x="257" y="542"/>
                </a:lnTo>
                <a:lnTo>
                  <a:pt x="259" y="542"/>
                </a:lnTo>
                <a:lnTo>
                  <a:pt x="262" y="542"/>
                </a:lnTo>
                <a:lnTo>
                  <a:pt x="262" y="544"/>
                </a:lnTo>
                <a:lnTo>
                  <a:pt x="260" y="544"/>
                </a:lnTo>
                <a:lnTo>
                  <a:pt x="259" y="544"/>
                </a:lnTo>
                <a:lnTo>
                  <a:pt x="259" y="542"/>
                </a:lnTo>
                <a:lnTo>
                  <a:pt x="257" y="542"/>
                </a:lnTo>
                <a:lnTo>
                  <a:pt x="256" y="542"/>
                </a:lnTo>
                <a:lnTo>
                  <a:pt x="256" y="544"/>
                </a:lnTo>
                <a:lnTo>
                  <a:pt x="254" y="544"/>
                </a:lnTo>
                <a:lnTo>
                  <a:pt x="252" y="544"/>
                </a:lnTo>
                <a:lnTo>
                  <a:pt x="251" y="542"/>
                </a:lnTo>
                <a:lnTo>
                  <a:pt x="249" y="542"/>
                </a:lnTo>
                <a:lnTo>
                  <a:pt x="249" y="544"/>
                </a:lnTo>
                <a:lnTo>
                  <a:pt x="248" y="544"/>
                </a:lnTo>
                <a:lnTo>
                  <a:pt x="246" y="544"/>
                </a:lnTo>
                <a:lnTo>
                  <a:pt x="244" y="544"/>
                </a:lnTo>
                <a:lnTo>
                  <a:pt x="244" y="545"/>
                </a:lnTo>
                <a:lnTo>
                  <a:pt x="244" y="547"/>
                </a:lnTo>
                <a:lnTo>
                  <a:pt x="246" y="547"/>
                </a:lnTo>
                <a:lnTo>
                  <a:pt x="246" y="549"/>
                </a:lnTo>
                <a:lnTo>
                  <a:pt x="244" y="549"/>
                </a:lnTo>
                <a:lnTo>
                  <a:pt x="244" y="550"/>
                </a:lnTo>
                <a:lnTo>
                  <a:pt x="243" y="550"/>
                </a:lnTo>
                <a:lnTo>
                  <a:pt x="241" y="552"/>
                </a:lnTo>
                <a:lnTo>
                  <a:pt x="240" y="552"/>
                </a:lnTo>
                <a:lnTo>
                  <a:pt x="238" y="552"/>
                </a:lnTo>
                <a:lnTo>
                  <a:pt x="238" y="553"/>
                </a:lnTo>
                <a:lnTo>
                  <a:pt x="236" y="555"/>
                </a:lnTo>
                <a:lnTo>
                  <a:pt x="236" y="557"/>
                </a:lnTo>
                <a:lnTo>
                  <a:pt x="236" y="558"/>
                </a:lnTo>
                <a:lnTo>
                  <a:pt x="236" y="560"/>
                </a:lnTo>
                <a:lnTo>
                  <a:pt x="236" y="561"/>
                </a:lnTo>
                <a:lnTo>
                  <a:pt x="236" y="563"/>
                </a:lnTo>
                <a:lnTo>
                  <a:pt x="238" y="563"/>
                </a:lnTo>
                <a:lnTo>
                  <a:pt x="238" y="565"/>
                </a:lnTo>
                <a:lnTo>
                  <a:pt x="238" y="566"/>
                </a:lnTo>
                <a:lnTo>
                  <a:pt x="240" y="566"/>
                </a:lnTo>
                <a:lnTo>
                  <a:pt x="238" y="568"/>
                </a:lnTo>
                <a:lnTo>
                  <a:pt x="236" y="569"/>
                </a:lnTo>
                <a:lnTo>
                  <a:pt x="236" y="571"/>
                </a:lnTo>
                <a:lnTo>
                  <a:pt x="238" y="571"/>
                </a:lnTo>
                <a:lnTo>
                  <a:pt x="238" y="573"/>
                </a:lnTo>
                <a:lnTo>
                  <a:pt x="240" y="573"/>
                </a:lnTo>
                <a:lnTo>
                  <a:pt x="240" y="574"/>
                </a:lnTo>
                <a:lnTo>
                  <a:pt x="240" y="576"/>
                </a:lnTo>
                <a:lnTo>
                  <a:pt x="240" y="577"/>
                </a:lnTo>
                <a:lnTo>
                  <a:pt x="238" y="577"/>
                </a:lnTo>
                <a:lnTo>
                  <a:pt x="236" y="577"/>
                </a:lnTo>
                <a:lnTo>
                  <a:pt x="236" y="579"/>
                </a:lnTo>
                <a:lnTo>
                  <a:pt x="235" y="579"/>
                </a:lnTo>
                <a:lnTo>
                  <a:pt x="233" y="579"/>
                </a:lnTo>
                <a:lnTo>
                  <a:pt x="233" y="581"/>
                </a:lnTo>
                <a:lnTo>
                  <a:pt x="233" y="582"/>
                </a:lnTo>
                <a:lnTo>
                  <a:pt x="233" y="584"/>
                </a:lnTo>
                <a:lnTo>
                  <a:pt x="233" y="585"/>
                </a:lnTo>
                <a:lnTo>
                  <a:pt x="232" y="589"/>
                </a:lnTo>
                <a:lnTo>
                  <a:pt x="233" y="592"/>
                </a:lnTo>
                <a:lnTo>
                  <a:pt x="233" y="593"/>
                </a:lnTo>
                <a:lnTo>
                  <a:pt x="233" y="595"/>
                </a:lnTo>
                <a:lnTo>
                  <a:pt x="233" y="598"/>
                </a:lnTo>
                <a:lnTo>
                  <a:pt x="233" y="603"/>
                </a:lnTo>
                <a:lnTo>
                  <a:pt x="233" y="608"/>
                </a:lnTo>
                <a:lnTo>
                  <a:pt x="233" y="619"/>
                </a:lnTo>
                <a:lnTo>
                  <a:pt x="233" y="621"/>
                </a:lnTo>
                <a:lnTo>
                  <a:pt x="233" y="625"/>
                </a:lnTo>
                <a:lnTo>
                  <a:pt x="233" y="627"/>
                </a:lnTo>
                <a:lnTo>
                  <a:pt x="230" y="627"/>
                </a:lnTo>
                <a:lnTo>
                  <a:pt x="228" y="627"/>
                </a:lnTo>
                <a:lnTo>
                  <a:pt x="227" y="627"/>
                </a:lnTo>
                <a:lnTo>
                  <a:pt x="225" y="627"/>
                </a:lnTo>
                <a:lnTo>
                  <a:pt x="208" y="627"/>
                </a:lnTo>
                <a:lnTo>
                  <a:pt x="204" y="627"/>
                </a:lnTo>
                <a:lnTo>
                  <a:pt x="201" y="627"/>
                </a:lnTo>
                <a:lnTo>
                  <a:pt x="192" y="627"/>
                </a:lnTo>
                <a:lnTo>
                  <a:pt x="190" y="627"/>
                </a:lnTo>
                <a:lnTo>
                  <a:pt x="176" y="627"/>
                </a:lnTo>
                <a:lnTo>
                  <a:pt x="169" y="627"/>
                </a:lnTo>
                <a:lnTo>
                  <a:pt x="160" y="629"/>
                </a:lnTo>
                <a:lnTo>
                  <a:pt x="155" y="629"/>
                </a:lnTo>
                <a:lnTo>
                  <a:pt x="153" y="629"/>
                </a:lnTo>
                <a:lnTo>
                  <a:pt x="150" y="629"/>
                </a:lnTo>
                <a:lnTo>
                  <a:pt x="145" y="629"/>
                </a:lnTo>
                <a:lnTo>
                  <a:pt x="144" y="629"/>
                </a:lnTo>
                <a:lnTo>
                  <a:pt x="129" y="629"/>
                </a:lnTo>
                <a:lnTo>
                  <a:pt x="120" y="629"/>
                </a:lnTo>
                <a:lnTo>
                  <a:pt x="118" y="629"/>
                </a:lnTo>
                <a:lnTo>
                  <a:pt x="116" y="629"/>
                </a:lnTo>
                <a:lnTo>
                  <a:pt x="115" y="629"/>
                </a:lnTo>
                <a:lnTo>
                  <a:pt x="108" y="629"/>
                </a:lnTo>
                <a:lnTo>
                  <a:pt x="108" y="630"/>
                </a:lnTo>
                <a:lnTo>
                  <a:pt x="105" y="630"/>
                </a:lnTo>
                <a:lnTo>
                  <a:pt x="104" y="630"/>
                </a:lnTo>
                <a:lnTo>
                  <a:pt x="104" y="632"/>
                </a:lnTo>
                <a:lnTo>
                  <a:pt x="102" y="632"/>
                </a:lnTo>
                <a:lnTo>
                  <a:pt x="100" y="632"/>
                </a:lnTo>
                <a:lnTo>
                  <a:pt x="96" y="632"/>
                </a:lnTo>
                <a:lnTo>
                  <a:pt x="96" y="629"/>
                </a:lnTo>
                <a:lnTo>
                  <a:pt x="94" y="625"/>
                </a:lnTo>
                <a:lnTo>
                  <a:pt x="92" y="622"/>
                </a:lnTo>
                <a:lnTo>
                  <a:pt x="94" y="621"/>
                </a:lnTo>
                <a:lnTo>
                  <a:pt x="94" y="619"/>
                </a:lnTo>
                <a:lnTo>
                  <a:pt x="94" y="617"/>
                </a:lnTo>
                <a:lnTo>
                  <a:pt x="96" y="616"/>
                </a:lnTo>
                <a:lnTo>
                  <a:pt x="96" y="611"/>
                </a:lnTo>
                <a:lnTo>
                  <a:pt x="94" y="608"/>
                </a:lnTo>
                <a:lnTo>
                  <a:pt x="94" y="606"/>
                </a:lnTo>
                <a:lnTo>
                  <a:pt x="96" y="605"/>
                </a:lnTo>
                <a:lnTo>
                  <a:pt x="96" y="601"/>
                </a:lnTo>
                <a:lnTo>
                  <a:pt x="99" y="597"/>
                </a:lnTo>
                <a:lnTo>
                  <a:pt x="97" y="592"/>
                </a:lnTo>
                <a:lnTo>
                  <a:pt x="97" y="590"/>
                </a:lnTo>
                <a:lnTo>
                  <a:pt x="94" y="585"/>
                </a:lnTo>
                <a:lnTo>
                  <a:pt x="92" y="585"/>
                </a:lnTo>
                <a:lnTo>
                  <a:pt x="88" y="584"/>
                </a:lnTo>
                <a:lnTo>
                  <a:pt x="84" y="581"/>
                </a:lnTo>
                <a:lnTo>
                  <a:pt x="84" y="579"/>
                </a:lnTo>
                <a:lnTo>
                  <a:pt x="84" y="576"/>
                </a:lnTo>
                <a:lnTo>
                  <a:pt x="83" y="576"/>
                </a:lnTo>
                <a:lnTo>
                  <a:pt x="83" y="574"/>
                </a:lnTo>
                <a:lnTo>
                  <a:pt x="83" y="573"/>
                </a:lnTo>
                <a:lnTo>
                  <a:pt x="83" y="571"/>
                </a:lnTo>
                <a:lnTo>
                  <a:pt x="81" y="571"/>
                </a:lnTo>
                <a:lnTo>
                  <a:pt x="81" y="569"/>
                </a:lnTo>
                <a:lnTo>
                  <a:pt x="81" y="568"/>
                </a:lnTo>
                <a:lnTo>
                  <a:pt x="80" y="568"/>
                </a:lnTo>
                <a:lnTo>
                  <a:pt x="80" y="566"/>
                </a:lnTo>
                <a:lnTo>
                  <a:pt x="80" y="565"/>
                </a:lnTo>
                <a:lnTo>
                  <a:pt x="78" y="560"/>
                </a:lnTo>
                <a:lnTo>
                  <a:pt x="75" y="557"/>
                </a:lnTo>
                <a:lnTo>
                  <a:pt x="70" y="553"/>
                </a:lnTo>
                <a:lnTo>
                  <a:pt x="68" y="553"/>
                </a:lnTo>
                <a:lnTo>
                  <a:pt x="68" y="557"/>
                </a:lnTo>
                <a:lnTo>
                  <a:pt x="70" y="558"/>
                </a:lnTo>
                <a:lnTo>
                  <a:pt x="68" y="561"/>
                </a:lnTo>
                <a:lnTo>
                  <a:pt x="67" y="561"/>
                </a:lnTo>
                <a:lnTo>
                  <a:pt x="65" y="561"/>
                </a:lnTo>
                <a:lnTo>
                  <a:pt x="64" y="560"/>
                </a:lnTo>
                <a:lnTo>
                  <a:pt x="60" y="558"/>
                </a:lnTo>
                <a:lnTo>
                  <a:pt x="60" y="555"/>
                </a:lnTo>
                <a:lnTo>
                  <a:pt x="59" y="553"/>
                </a:lnTo>
                <a:lnTo>
                  <a:pt x="59" y="552"/>
                </a:lnTo>
                <a:lnTo>
                  <a:pt x="57" y="550"/>
                </a:lnTo>
                <a:lnTo>
                  <a:pt x="56" y="547"/>
                </a:lnTo>
                <a:lnTo>
                  <a:pt x="54" y="547"/>
                </a:lnTo>
                <a:lnTo>
                  <a:pt x="49" y="547"/>
                </a:lnTo>
                <a:lnTo>
                  <a:pt x="48" y="547"/>
                </a:lnTo>
                <a:lnTo>
                  <a:pt x="43" y="545"/>
                </a:lnTo>
                <a:lnTo>
                  <a:pt x="41" y="545"/>
                </a:lnTo>
                <a:lnTo>
                  <a:pt x="41" y="544"/>
                </a:lnTo>
                <a:lnTo>
                  <a:pt x="38" y="544"/>
                </a:lnTo>
                <a:lnTo>
                  <a:pt x="36" y="542"/>
                </a:lnTo>
                <a:lnTo>
                  <a:pt x="35" y="541"/>
                </a:lnTo>
                <a:lnTo>
                  <a:pt x="30" y="542"/>
                </a:lnTo>
                <a:lnTo>
                  <a:pt x="28" y="544"/>
                </a:lnTo>
                <a:lnTo>
                  <a:pt x="27" y="544"/>
                </a:lnTo>
                <a:lnTo>
                  <a:pt x="25" y="544"/>
                </a:lnTo>
                <a:lnTo>
                  <a:pt x="25" y="542"/>
                </a:lnTo>
                <a:lnTo>
                  <a:pt x="24" y="542"/>
                </a:lnTo>
                <a:lnTo>
                  <a:pt x="22" y="544"/>
                </a:lnTo>
                <a:lnTo>
                  <a:pt x="20" y="544"/>
                </a:lnTo>
                <a:lnTo>
                  <a:pt x="17" y="544"/>
                </a:lnTo>
                <a:lnTo>
                  <a:pt x="16" y="545"/>
                </a:lnTo>
                <a:lnTo>
                  <a:pt x="17" y="549"/>
                </a:lnTo>
                <a:lnTo>
                  <a:pt x="16" y="549"/>
                </a:lnTo>
                <a:lnTo>
                  <a:pt x="14" y="549"/>
                </a:lnTo>
                <a:lnTo>
                  <a:pt x="12" y="547"/>
                </a:lnTo>
                <a:lnTo>
                  <a:pt x="11" y="547"/>
                </a:lnTo>
                <a:lnTo>
                  <a:pt x="9" y="545"/>
                </a:lnTo>
                <a:lnTo>
                  <a:pt x="8" y="544"/>
                </a:lnTo>
                <a:lnTo>
                  <a:pt x="4" y="544"/>
                </a:lnTo>
                <a:lnTo>
                  <a:pt x="3" y="544"/>
                </a:lnTo>
                <a:lnTo>
                  <a:pt x="0" y="544"/>
                </a:lnTo>
                <a:lnTo>
                  <a:pt x="0" y="542"/>
                </a:lnTo>
                <a:lnTo>
                  <a:pt x="1" y="541"/>
                </a:lnTo>
                <a:lnTo>
                  <a:pt x="3" y="541"/>
                </a:lnTo>
                <a:lnTo>
                  <a:pt x="4" y="537"/>
                </a:lnTo>
                <a:lnTo>
                  <a:pt x="6" y="534"/>
                </a:lnTo>
                <a:lnTo>
                  <a:pt x="8" y="534"/>
                </a:lnTo>
                <a:lnTo>
                  <a:pt x="9" y="533"/>
                </a:lnTo>
                <a:lnTo>
                  <a:pt x="11" y="533"/>
                </a:lnTo>
                <a:lnTo>
                  <a:pt x="11" y="531"/>
                </a:lnTo>
                <a:lnTo>
                  <a:pt x="17" y="528"/>
                </a:lnTo>
                <a:lnTo>
                  <a:pt x="22" y="526"/>
                </a:lnTo>
                <a:lnTo>
                  <a:pt x="25" y="526"/>
                </a:lnTo>
                <a:lnTo>
                  <a:pt x="27" y="525"/>
                </a:lnTo>
                <a:lnTo>
                  <a:pt x="30" y="525"/>
                </a:lnTo>
                <a:lnTo>
                  <a:pt x="36" y="528"/>
                </a:lnTo>
                <a:lnTo>
                  <a:pt x="41" y="529"/>
                </a:lnTo>
                <a:lnTo>
                  <a:pt x="43" y="528"/>
                </a:lnTo>
                <a:lnTo>
                  <a:pt x="44" y="526"/>
                </a:lnTo>
                <a:lnTo>
                  <a:pt x="46" y="526"/>
                </a:lnTo>
                <a:lnTo>
                  <a:pt x="46" y="525"/>
                </a:lnTo>
                <a:lnTo>
                  <a:pt x="46" y="523"/>
                </a:lnTo>
                <a:lnTo>
                  <a:pt x="46" y="521"/>
                </a:lnTo>
                <a:lnTo>
                  <a:pt x="48" y="521"/>
                </a:lnTo>
                <a:lnTo>
                  <a:pt x="51" y="520"/>
                </a:lnTo>
                <a:lnTo>
                  <a:pt x="54" y="518"/>
                </a:lnTo>
                <a:lnTo>
                  <a:pt x="56" y="517"/>
                </a:lnTo>
                <a:lnTo>
                  <a:pt x="56" y="515"/>
                </a:lnTo>
                <a:lnTo>
                  <a:pt x="56" y="513"/>
                </a:lnTo>
                <a:lnTo>
                  <a:pt x="56" y="509"/>
                </a:lnTo>
                <a:lnTo>
                  <a:pt x="54" y="509"/>
                </a:lnTo>
                <a:lnTo>
                  <a:pt x="52" y="507"/>
                </a:lnTo>
                <a:lnTo>
                  <a:pt x="49" y="505"/>
                </a:lnTo>
                <a:lnTo>
                  <a:pt x="44" y="502"/>
                </a:lnTo>
                <a:lnTo>
                  <a:pt x="46" y="499"/>
                </a:lnTo>
                <a:lnTo>
                  <a:pt x="51" y="499"/>
                </a:lnTo>
                <a:lnTo>
                  <a:pt x="54" y="501"/>
                </a:lnTo>
                <a:lnTo>
                  <a:pt x="57" y="499"/>
                </a:lnTo>
                <a:lnTo>
                  <a:pt x="59" y="497"/>
                </a:lnTo>
                <a:lnTo>
                  <a:pt x="60" y="493"/>
                </a:lnTo>
                <a:lnTo>
                  <a:pt x="62" y="488"/>
                </a:lnTo>
                <a:lnTo>
                  <a:pt x="62" y="485"/>
                </a:lnTo>
                <a:lnTo>
                  <a:pt x="62" y="481"/>
                </a:lnTo>
                <a:lnTo>
                  <a:pt x="62" y="477"/>
                </a:lnTo>
                <a:lnTo>
                  <a:pt x="64" y="475"/>
                </a:lnTo>
                <a:lnTo>
                  <a:pt x="65" y="473"/>
                </a:lnTo>
                <a:lnTo>
                  <a:pt x="65" y="472"/>
                </a:lnTo>
                <a:lnTo>
                  <a:pt x="67" y="473"/>
                </a:lnTo>
                <a:lnTo>
                  <a:pt x="68" y="473"/>
                </a:lnTo>
                <a:lnTo>
                  <a:pt x="70" y="473"/>
                </a:lnTo>
                <a:lnTo>
                  <a:pt x="73" y="472"/>
                </a:lnTo>
                <a:lnTo>
                  <a:pt x="76" y="472"/>
                </a:lnTo>
                <a:lnTo>
                  <a:pt x="81" y="473"/>
                </a:lnTo>
                <a:lnTo>
                  <a:pt x="84" y="473"/>
                </a:lnTo>
                <a:lnTo>
                  <a:pt x="88" y="475"/>
                </a:lnTo>
                <a:lnTo>
                  <a:pt x="89" y="473"/>
                </a:lnTo>
                <a:lnTo>
                  <a:pt x="89" y="470"/>
                </a:lnTo>
                <a:lnTo>
                  <a:pt x="88" y="469"/>
                </a:lnTo>
                <a:lnTo>
                  <a:pt x="88" y="465"/>
                </a:lnTo>
                <a:lnTo>
                  <a:pt x="86" y="464"/>
                </a:lnTo>
                <a:lnTo>
                  <a:pt x="88" y="462"/>
                </a:lnTo>
                <a:lnTo>
                  <a:pt x="88" y="456"/>
                </a:lnTo>
                <a:lnTo>
                  <a:pt x="86" y="454"/>
                </a:lnTo>
                <a:lnTo>
                  <a:pt x="84" y="456"/>
                </a:lnTo>
                <a:lnTo>
                  <a:pt x="78" y="454"/>
                </a:lnTo>
                <a:lnTo>
                  <a:pt x="80" y="451"/>
                </a:lnTo>
                <a:lnTo>
                  <a:pt x="78" y="449"/>
                </a:lnTo>
                <a:lnTo>
                  <a:pt x="76" y="448"/>
                </a:lnTo>
                <a:lnTo>
                  <a:pt x="75" y="446"/>
                </a:lnTo>
                <a:lnTo>
                  <a:pt x="75" y="445"/>
                </a:lnTo>
                <a:lnTo>
                  <a:pt x="75" y="443"/>
                </a:lnTo>
                <a:lnTo>
                  <a:pt x="80" y="440"/>
                </a:lnTo>
                <a:lnTo>
                  <a:pt x="81" y="435"/>
                </a:lnTo>
                <a:lnTo>
                  <a:pt x="81" y="432"/>
                </a:lnTo>
                <a:lnTo>
                  <a:pt x="81" y="427"/>
                </a:lnTo>
                <a:lnTo>
                  <a:pt x="81" y="425"/>
                </a:lnTo>
                <a:lnTo>
                  <a:pt x="81" y="424"/>
                </a:lnTo>
                <a:lnTo>
                  <a:pt x="80" y="421"/>
                </a:lnTo>
                <a:lnTo>
                  <a:pt x="78" y="421"/>
                </a:lnTo>
                <a:lnTo>
                  <a:pt x="76" y="419"/>
                </a:lnTo>
                <a:lnTo>
                  <a:pt x="75" y="419"/>
                </a:lnTo>
                <a:lnTo>
                  <a:pt x="75" y="414"/>
                </a:lnTo>
                <a:lnTo>
                  <a:pt x="75" y="413"/>
                </a:lnTo>
                <a:lnTo>
                  <a:pt x="75" y="411"/>
                </a:lnTo>
                <a:lnTo>
                  <a:pt x="75" y="408"/>
                </a:lnTo>
                <a:lnTo>
                  <a:pt x="73" y="408"/>
                </a:lnTo>
                <a:lnTo>
                  <a:pt x="73" y="406"/>
                </a:lnTo>
                <a:lnTo>
                  <a:pt x="72" y="408"/>
                </a:lnTo>
                <a:lnTo>
                  <a:pt x="68" y="409"/>
                </a:lnTo>
                <a:lnTo>
                  <a:pt x="67" y="411"/>
                </a:lnTo>
                <a:lnTo>
                  <a:pt x="65" y="408"/>
                </a:lnTo>
                <a:lnTo>
                  <a:pt x="62" y="408"/>
                </a:lnTo>
                <a:lnTo>
                  <a:pt x="60" y="409"/>
                </a:lnTo>
                <a:lnTo>
                  <a:pt x="59" y="411"/>
                </a:lnTo>
                <a:lnTo>
                  <a:pt x="56" y="411"/>
                </a:lnTo>
                <a:lnTo>
                  <a:pt x="56" y="409"/>
                </a:lnTo>
                <a:lnTo>
                  <a:pt x="54" y="408"/>
                </a:lnTo>
                <a:lnTo>
                  <a:pt x="57" y="405"/>
                </a:lnTo>
                <a:lnTo>
                  <a:pt x="59" y="403"/>
                </a:lnTo>
                <a:lnTo>
                  <a:pt x="59" y="401"/>
                </a:lnTo>
                <a:lnTo>
                  <a:pt x="59" y="400"/>
                </a:lnTo>
                <a:lnTo>
                  <a:pt x="59" y="398"/>
                </a:lnTo>
                <a:lnTo>
                  <a:pt x="60" y="397"/>
                </a:lnTo>
                <a:lnTo>
                  <a:pt x="62" y="397"/>
                </a:lnTo>
                <a:lnTo>
                  <a:pt x="62" y="395"/>
                </a:lnTo>
                <a:lnTo>
                  <a:pt x="64" y="393"/>
                </a:lnTo>
                <a:lnTo>
                  <a:pt x="65" y="390"/>
                </a:lnTo>
                <a:lnTo>
                  <a:pt x="68" y="390"/>
                </a:lnTo>
                <a:lnTo>
                  <a:pt x="70" y="390"/>
                </a:lnTo>
                <a:lnTo>
                  <a:pt x="70" y="389"/>
                </a:lnTo>
                <a:lnTo>
                  <a:pt x="70" y="387"/>
                </a:lnTo>
                <a:lnTo>
                  <a:pt x="68" y="387"/>
                </a:lnTo>
                <a:lnTo>
                  <a:pt x="65" y="385"/>
                </a:lnTo>
                <a:lnTo>
                  <a:pt x="62" y="384"/>
                </a:lnTo>
                <a:lnTo>
                  <a:pt x="62" y="379"/>
                </a:lnTo>
                <a:lnTo>
                  <a:pt x="62" y="376"/>
                </a:lnTo>
                <a:lnTo>
                  <a:pt x="62" y="374"/>
                </a:lnTo>
                <a:lnTo>
                  <a:pt x="62" y="371"/>
                </a:lnTo>
                <a:lnTo>
                  <a:pt x="62" y="368"/>
                </a:lnTo>
                <a:lnTo>
                  <a:pt x="64" y="366"/>
                </a:lnTo>
                <a:lnTo>
                  <a:pt x="65" y="363"/>
                </a:lnTo>
                <a:lnTo>
                  <a:pt x="67" y="363"/>
                </a:lnTo>
                <a:lnTo>
                  <a:pt x="68" y="361"/>
                </a:lnTo>
                <a:lnTo>
                  <a:pt x="68" y="360"/>
                </a:lnTo>
                <a:lnTo>
                  <a:pt x="68" y="357"/>
                </a:lnTo>
                <a:lnTo>
                  <a:pt x="67" y="352"/>
                </a:lnTo>
                <a:lnTo>
                  <a:pt x="67" y="349"/>
                </a:lnTo>
                <a:lnTo>
                  <a:pt x="65" y="347"/>
                </a:lnTo>
                <a:lnTo>
                  <a:pt x="64" y="345"/>
                </a:lnTo>
                <a:lnTo>
                  <a:pt x="64" y="344"/>
                </a:lnTo>
                <a:lnTo>
                  <a:pt x="62" y="342"/>
                </a:lnTo>
                <a:lnTo>
                  <a:pt x="64" y="339"/>
                </a:lnTo>
                <a:lnTo>
                  <a:pt x="64" y="337"/>
                </a:lnTo>
                <a:lnTo>
                  <a:pt x="65" y="334"/>
                </a:lnTo>
                <a:lnTo>
                  <a:pt x="62" y="328"/>
                </a:lnTo>
                <a:lnTo>
                  <a:pt x="60" y="326"/>
                </a:lnTo>
                <a:lnTo>
                  <a:pt x="57" y="328"/>
                </a:lnTo>
                <a:lnTo>
                  <a:pt x="56" y="328"/>
                </a:lnTo>
                <a:lnTo>
                  <a:pt x="54" y="326"/>
                </a:lnTo>
                <a:lnTo>
                  <a:pt x="52" y="328"/>
                </a:lnTo>
                <a:lnTo>
                  <a:pt x="51" y="331"/>
                </a:lnTo>
                <a:lnTo>
                  <a:pt x="48" y="334"/>
                </a:lnTo>
                <a:lnTo>
                  <a:pt x="46" y="336"/>
                </a:lnTo>
                <a:lnTo>
                  <a:pt x="44" y="336"/>
                </a:lnTo>
                <a:lnTo>
                  <a:pt x="43" y="334"/>
                </a:lnTo>
                <a:lnTo>
                  <a:pt x="40" y="333"/>
                </a:lnTo>
                <a:lnTo>
                  <a:pt x="36" y="331"/>
                </a:lnTo>
                <a:lnTo>
                  <a:pt x="38" y="325"/>
                </a:lnTo>
                <a:lnTo>
                  <a:pt x="40" y="321"/>
                </a:lnTo>
                <a:lnTo>
                  <a:pt x="41" y="320"/>
                </a:lnTo>
                <a:lnTo>
                  <a:pt x="43" y="317"/>
                </a:lnTo>
                <a:lnTo>
                  <a:pt x="43" y="313"/>
                </a:lnTo>
                <a:lnTo>
                  <a:pt x="43" y="312"/>
                </a:lnTo>
                <a:lnTo>
                  <a:pt x="41" y="312"/>
                </a:lnTo>
                <a:lnTo>
                  <a:pt x="41" y="310"/>
                </a:lnTo>
                <a:lnTo>
                  <a:pt x="41" y="309"/>
                </a:lnTo>
                <a:lnTo>
                  <a:pt x="41" y="307"/>
                </a:lnTo>
                <a:lnTo>
                  <a:pt x="41" y="305"/>
                </a:lnTo>
                <a:lnTo>
                  <a:pt x="40" y="304"/>
                </a:lnTo>
                <a:lnTo>
                  <a:pt x="36" y="304"/>
                </a:lnTo>
                <a:lnTo>
                  <a:pt x="35" y="302"/>
                </a:lnTo>
                <a:lnTo>
                  <a:pt x="33" y="302"/>
                </a:lnTo>
                <a:lnTo>
                  <a:pt x="33" y="301"/>
                </a:lnTo>
                <a:lnTo>
                  <a:pt x="32" y="299"/>
                </a:lnTo>
                <a:lnTo>
                  <a:pt x="32" y="296"/>
                </a:lnTo>
                <a:lnTo>
                  <a:pt x="28" y="294"/>
                </a:lnTo>
                <a:lnTo>
                  <a:pt x="28" y="293"/>
                </a:lnTo>
                <a:lnTo>
                  <a:pt x="28" y="291"/>
                </a:lnTo>
                <a:lnTo>
                  <a:pt x="28" y="289"/>
                </a:lnTo>
                <a:lnTo>
                  <a:pt x="27" y="288"/>
                </a:lnTo>
                <a:lnTo>
                  <a:pt x="25" y="286"/>
                </a:lnTo>
                <a:lnTo>
                  <a:pt x="24" y="285"/>
                </a:lnTo>
                <a:lnTo>
                  <a:pt x="22" y="280"/>
                </a:lnTo>
                <a:lnTo>
                  <a:pt x="19" y="277"/>
                </a:lnTo>
                <a:lnTo>
                  <a:pt x="17" y="273"/>
                </a:lnTo>
                <a:lnTo>
                  <a:pt x="16" y="272"/>
                </a:lnTo>
                <a:lnTo>
                  <a:pt x="14" y="270"/>
                </a:lnTo>
                <a:lnTo>
                  <a:pt x="14" y="267"/>
                </a:lnTo>
                <a:lnTo>
                  <a:pt x="17" y="267"/>
                </a:lnTo>
                <a:lnTo>
                  <a:pt x="17" y="265"/>
                </a:lnTo>
                <a:lnTo>
                  <a:pt x="17" y="264"/>
                </a:lnTo>
                <a:lnTo>
                  <a:pt x="19" y="262"/>
                </a:lnTo>
                <a:lnTo>
                  <a:pt x="20" y="259"/>
                </a:lnTo>
                <a:lnTo>
                  <a:pt x="17" y="256"/>
                </a:lnTo>
                <a:lnTo>
                  <a:pt x="14" y="254"/>
                </a:lnTo>
                <a:lnTo>
                  <a:pt x="11" y="251"/>
                </a:lnTo>
                <a:lnTo>
                  <a:pt x="9" y="249"/>
                </a:lnTo>
                <a:lnTo>
                  <a:pt x="8" y="249"/>
                </a:lnTo>
                <a:lnTo>
                  <a:pt x="6" y="251"/>
                </a:lnTo>
                <a:lnTo>
                  <a:pt x="1" y="248"/>
                </a:lnTo>
                <a:lnTo>
                  <a:pt x="4" y="245"/>
                </a:lnTo>
                <a:lnTo>
                  <a:pt x="6" y="243"/>
                </a:lnTo>
                <a:lnTo>
                  <a:pt x="6" y="241"/>
                </a:lnTo>
                <a:lnTo>
                  <a:pt x="4" y="240"/>
                </a:lnTo>
                <a:lnTo>
                  <a:pt x="4" y="237"/>
                </a:lnTo>
                <a:lnTo>
                  <a:pt x="4" y="235"/>
                </a:lnTo>
                <a:lnTo>
                  <a:pt x="4" y="232"/>
                </a:lnTo>
                <a:lnTo>
                  <a:pt x="4" y="229"/>
                </a:lnTo>
                <a:lnTo>
                  <a:pt x="6" y="225"/>
                </a:lnTo>
                <a:lnTo>
                  <a:pt x="8" y="222"/>
                </a:lnTo>
                <a:lnTo>
                  <a:pt x="11" y="219"/>
                </a:lnTo>
                <a:lnTo>
                  <a:pt x="14" y="216"/>
                </a:lnTo>
                <a:lnTo>
                  <a:pt x="19" y="214"/>
                </a:lnTo>
                <a:lnTo>
                  <a:pt x="22" y="211"/>
                </a:lnTo>
                <a:lnTo>
                  <a:pt x="24" y="206"/>
                </a:lnTo>
                <a:lnTo>
                  <a:pt x="22" y="206"/>
                </a:lnTo>
                <a:lnTo>
                  <a:pt x="19" y="205"/>
                </a:lnTo>
                <a:lnTo>
                  <a:pt x="17" y="201"/>
                </a:lnTo>
                <a:lnTo>
                  <a:pt x="16" y="200"/>
                </a:lnTo>
                <a:lnTo>
                  <a:pt x="14" y="198"/>
                </a:lnTo>
                <a:lnTo>
                  <a:pt x="12" y="198"/>
                </a:lnTo>
                <a:lnTo>
                  <a:pt x="11" y="198"/>
                </a:lnTo>
                <a:lnTo>
                  <a:pt x="12" y="197"/>
                </a:lnTo>
                <a:lnTo>
                  <a:pt x="11" y="197"/>
                </a:lnTo>
                <a:lnTo>
                  <a:pt x="11" y="195"/>
                </a:lnTo>
                <a:lnTo>
                  <a:pt x="9" y="195"/>
                </a:lnTo>
                <a:lnTo>
                  <a:pt x="9" y="193"/>
                </a:lnTo>
                <a:lnTo>
                  <a:pt x="8" y="192"/>
                </a:lnTo>
                <a:lnTo>
                  <a:pt x="6" y="192"/>
                </a:lnTo>
                <a:lnTo>
                  <a:pt x="3" y="190"/>
                </a:lnTo>
                <a:lnTo>
                  <a:pt x="1" y="189"/>
                </a:lnTo>
                <a:lnTo>
                  <a:pt x="0" y="187"/>
                </a:lnTo>
                <a:lnTo>
                  <a:pt x="0" y="185"/>
                </a:lnTo>
                <a:lnTo>
                  <a:pt x="1" y="184"/>
                </a:lnTo>
                <a:lnTo>
                  <a:pt x="3" y="181"/>
                </a:lnTo>
                <a:lnTo>
                  <a:pt x="9" y="174"/>
                </a:lnTo>
                <a:lnTo>
                  <a:pt x="11" y="173"/>
                </a:lnTo>
                <a:lnTo>
                  <a:pt x="12" y="171"/>
                </a:lnTo>
                <a:lnTo>
                  <a:pt x="22" y="166"/>
                </a:lnTo>
                <a:lnTo>
                  <a:pt x="25" y="166"/>
                </a:lnTo>
                <a:lnTo>
                  <a:pt x="28" y="163"/>
                </a:lnTo>
                <a:lnTo>
                  <a:pt x="35" y="158"/>
                </a:lnTo>
                <a:lnTo>
                  <a:pt x="36" y="157"/>
                </a:lnTo>
                <a:lnTo>
                  <a:pt x="36" y="155"/>
                </a:lnTo>
                <a:lnTo>
                  <a:pt x="40" y="155"/>
                </a:lnTo>
                <a:lnTo>
                  <a:pt x="43" y="155"/>
                </a:lnTo>
                <a:lnTo>
                  <a:pt x="48" y="158"/>
                </a:lnTo>
                <a:lnTo>
                  <a:pt x="49" y="158"/>
                </a:lnTo>
                <a:lnTo>
                  <a:pt x="56" y="147"/>
                </a:lnTo>
                <a:lnTo>
                  <a:pt x="57" y="145"/>
                </a:lnTo>
                <a:lnTo>
                  <a:pt x="57" y="141"/>
                </a:lnTo>
                <a:lnTo>
                  <a:pt x="60" y="139"/>
                </a:lnTo>
                <a:lnTo>
                  <a:pt x="62" y="141"/>
                </a:lnTo>
                <a:lnTo>
                  <a:pt x="65" y="136"/>
                </a:lnTo>
                <a:lnTo>
                  <a:pt x="65" y="134"/>
                </a:lnTo>
                <a:lnTo>
                  <a:pt x="65" y="133"/>
                </a:lnTo>
                <a:lnTo>
                  <a:pt x="67" y="131"/>
                </a:lnTo>
                <a:lnTo>
                  <a:pt x="68" y="131"/>
                </a:lnTo>
                <a:lnTo>
                  <a:pt x="70" y="131"/>
                </a:lnTo>
                <a:lnTo>
                  <a:pt x="68" y="128"/>
                </a:lnTo>
                <a:lnTo>
                  <a:pt x="68" y="123"/>
                </a:lnTo>
                <a:lnTo>
                  <a:pt x="70" y="123"/>
                </a:lnTo>
                <a:lnTo>
                  <a:pt x="76" y="121"/>
                </a:lnTo>
                <a:lnTo>
                  <a:pt x="76" y="120"/>
                </a:lnTo>
                <a:lnTo>
                  <a:pt x="80" y="118"/>
                </a:lnTo>
                <a:lnTo>
                  <a:pt x="80" y="117"/>
                </a:lnTo>
                <a:lnTo>
                  <a:pt x="83" y="117"/>
                </a:lnTo>
                <a:lnTo>
                  <a:pt x="84" y="117"/>
                </a:lnTo>
                <a:lnTo>
                  <a:pt x="84" y="113"/>
                </a:lnTo>
                <a:lnTo>
                  <a:pt x="84" y="110"/>
                </a:lnTo>
                <a:lnTo>
                  <a:pt x="70" y="99"/>
                </a:lnTo>
                <a:lnTo>
                  <a:pt x="80" y="91"/>
                </a:lnTo>
                <a:lnTo>
                  <a:pt x="80" y="88"/>
                </a:lnTo>
                <a:lnTo>
                  <a:pt x="76" y="86"/>
                </a:lnTo>
                <a:lnTo>
                  <a:pt x="73" y="81"/>
                </a:lnTo>
                <a:lnTo>
                  <a:pt x="70" y="78"/>
                </a:lnTo>
                <a:lnTo>
                  <a:pt x="72" y="77"/>
                </a:lnTo>
                <a:lnTo>
                  <a:pt x="75" y="75"/>
                </a:lnTo>
                <a:lnTo>
                  <a:pt x="75" y="73"/>
                </a:lnTo>
                <a:lnTo>
                  <a:pt x="73" y="72"/>
                </a:lnTo>
                <a:lnTo>
                  <a:pt x="70" y="70"/>
                </a:lnTo>
                <a:lnTo>
                  <a:pt x="68" y="69"/>
                </a:lnTo>
                <a:lnTo>
                  <a:pt x="75" y="59"/>
                </a:lnTo>
                <a:lnTo>
                  <a:pt x="73" y="57"/>
                </a:lnTo>
                <a:lnTo>
                  <a:pt x="68" y="51"/>
                </a:lnTo>
                <a:lnTo>
                  <a:pt x="70" y="48"/>
                </a:lnTo>
                <a:lnTo>
                  <a:pt x="65" y="43"/>
                </a:lnTo>
                <a:lnTo>
                  <a:pt x="57" y="43"/>
                </a:lnTo>
                <a:lnTo>
                  <a:pt x="56" y="40"/>
                </a:lnTo>
                <a:lnTo>
                  <a:pt x="60" y="35"/>
                </a:lnTo>
                <a:lnTo>
                  <a:pt x="62" y="32"/>
                </a:lnTo>
                <a:lnTo>
                  <a:pt x="67" y="27"/>
                </a:lnTo>
                <a:lnTo>
                  <a:pt x="65" y="27"/>
                </a:lnTo>
                <a:lnTo>
                  <a:pt x="57" y="19"/>
                </a:lnTo>
                <a:lnTo>
                  <a:pt x="59" y="16"/>
                </a:lnTo>
                <a:lnTo>
                  <a:pt x="62" y="11"/>
                </a:lnTo>
                <a:lnTo>
                  <a:pt x="64" y="8"/>
                </a:lnTo>
                <a:lnTo>
                  <a:pt x="67" y="5"/>
                </a:lnTo>
                <a:lnTo>
                  <a:pt x="72" y="3"/>
                </a:lnTo>
                <a:lnTo>
                  <a:pt x="73" y="5"/>
                </a:lnTo>
                <a:lnTo>
                  <a:pt x="76" y="6"/>
                </a:lnTo>
                <a:lnTo>
                  <a:pt x="78" y="8"/>
                </a:lnTo>
                <a:lnTo>
                  <a:pt x="83" y="6"/>
                </a:lnTo>
                <a:lnTo>
                  <a:pt x="86" y="6"/>
                </a:lnTo>
                <a:lnTo>
                  <a:pt x="88" y="3"/>
                </a:lnTo>
                <a:lnTo>
                  <a:pt x="88" y="1"/>
                </a:lnTo>
                <a:lnTo>
                  <a:pt x="89" y="0"/>
                </a:lnTo>
                <a:lnTo>
                  <a:pt x="91" y="0"/>
                </a:lnTo>
                <a:lnTo>
                  <a:pt x="99" y="5"/>
                </a:lnTo>
                <a:close/>
              </a:path>
            </a:pathLst>
          </a:custGeom>
          <a:solidFill>
            <a:srgbClr val="C9477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9"/>
          <p:cNvSpPr>
            <a:spLocks noEditPoints="1"/>
          </p:cNvSpPr>
          <p:nvPr/>
        </p:nvSpPr>
        <p:spPr bwMode="auto">
          <a:xfrm>
            <a:off x="6078538" y="4267201"/>
            <a:ext cx="415925" cy="334963"/>
          </a:xfrm>
          <a:custGeom>
            <a:avLst/>
            <a:gdLst/>
            <a:ahLst/>
            <a:cxnLst>
              <a:cxn ang="0">
                <a:pos x="125" y="14"/>
              </a:cxn>
              <a:cxn ang="0">
                <a:pos x="128" y="54"/>
              </a:cxn>
              <a:cxn ang="0">
                <a:pos x="150" y="77"/>
              </a:cxn>
              <a:cxn ang="0">
                <a:pos x="179" y="78"/>
              </a:cxn>
              <a:cxn ang="0">
                <a:pos x="203" y="78"/>
              </a:cxn>
              <a:cxn ang="0">
                <a:pos x="209" y="69"/>
              </a:cxn>
              <a:cxn ang="0">
                <a:pos x="209" y="54"/>
              </a:cxn>
              <a:cxn ang="0">
                <a:pos x="227" y="51"/>
              </a:cxn>
              <a:cxn ang="0">
                <a:pos x="240" y="53"/>
              </a:cxn>
              <a:cxn ang="0">
                <a:pos x="246" y="59"/>
              </a:cxn>
              <a:cxn ang="0">
                <a:pos x="249" y="69"/>
              </a:cxn>
              <a:cxn ang="0">
                <a:pos x="254" y="77"/>
              </a:cxn>
              <a:cxn ang="0">
                <a:pos x="248" y="102"/>
              </a:cxn>
              <a:cxn ang="0">
                <a:pos x="254" y="102"/>
              </a:cxn>
              <a:cxn ang="0">
                <a:pos x="261" y="99"/>
              </a:cxn>
              <a:cxn ang="0">
                <a:pos x="241" y="118"/>
              </a:cxn>
              <a:cxn ang="0">
                <a:pos x="233" y="125"/>
              </a:cxn>
              <a:cxn ang="0">
                <a:pos x="233" y="136"/>
              </a:cxn>
              <a:cxn ang="0">
                <a:pos x="224" y="128"/>
              </a:cxn>
              <a:cxn ang="0">
                <a:pos x="222" y="126"/>
              </a:cxn>
              <a:cxn ang="0">
                <a:pos x="221" y="134"/>
              </a:cxn>
              <a:cxn ang="0">
                <a:pos x="217" y="144"/>
              </a:cxn>
              <a:cxn ang="0">
                <a:pos x="219" y="150"/>
              </a:cxn>
              <a:cxn ang="0">
                <a:pos x="221" y="158"/>
              </a:cxn>
              <a:cxn ang="0">
                <a:pos x="211" y="173"/>
              </a:cxn>
              <a:cxn ang="0">
                <a:pos x="203" y="184"/>
              </a:cxn>
              <a:cxn ang="0">
                <a:pos x="195" y="187"/>
              </a:cxn>
              <a:cxn ang="0">
                <a:pos x="187" y="195"/>
              </a:cxn>
              <a:cxn ang="0">
                <a:pos x="176" y="198"/>
              </a:cxn>
              <a:cxn ang="0">
                <a:pos x="166" y="195"/>
              </a:cxn>
              <a:cxn ang="0">
                <a:pos x="155" y="198"/>
              </a:cxn>
              <a:cxn ang="0">
                <a:pos x="147" y="194"/>
              </a:cxn>
              <a:cxn ang="0">
                <a:pos x="136" y="198"/>
              </a:cxn>
              <a:cxn ang="0">
                <a:pos x="121" y="211"/>
              </a:cxn>
              <a:cxn ang="0">
                <a:pos x="94" y="211"/>
              </a:cxn>
              <a:cxn ang="0">
                <a:pos x="72" y="211"/>
              </a:cxn>
              <a:cxn ang="0">
                <a:pos x="56" y="211"/>
              </a:cxn>
              <a:cxn ang="0">
                <a:pos x="30" y="211"/>
              </a:cxn>
              <a:cxn ang="0">
                <a:pos x="24" y="197"/>
              </a:cxn>
              <a:cxn ang="0">
                <a:pos x="24" y="181"/>
              </a:cxn>
              <a:cxn ang="0">
                <a:pos x="11" y="173"/>
              </a:cxn>
              <a:cxn ang="0">
                <a:pos x="6" y="165"/>
              </a:cxn>
              <a:cxn ang="0">
                <a:pos x="17" y="163"/>
              </a:cxn>
              <a:cxn ang="0">
                <a:pos x="40" y="157"/>
              </a:cxn>
              <a:cxn ang="0">
                <a:pos x="49" y="152"/>
              </a:cxn>
              <a:cxn ang="0">
                <a:pos x="49" y="123"/>
              </a:cxn>
              <a:cxn ang="0">
                <a:pos x="65" y="117"/>
              </a:cxn>
              <a:cxn ang="0">
                <a:pos x="69" y="96"/>
              </a:cxn>
              <a:cxn ang="0">
                <a:pos x="53" y="86"/>
              </a:cxn>
              <a:cxn ang="0">
                <a:pos x="40" y="78"/>
              </a:cxn>
              <a:cxn ang="0">
                <a:pos x="33" y="67"/>
              </a:cxn>
              <a:cxn ang="0">
                <a:pos x="19" y="61"/>
              </a:cxn>
              <a:cxn ang="0">
                <a:pos x="14" y="46"/>
              </a:cxn>
              <a:cxn ang="0">
                <a:pos x="13" y="35"/>
              </a:cxn>
              <a:cxn ang="0">
                <a:pos x="1" y="22"/>
              </a:cxn>
              <a:cxn ang="0">
                <a:pos x="38" y="5"/>
              </a:cxn>
              <a:cxn ang="0">
                <a:pos x="65" y="5"/>
              </a:cxn>
              <a:cxn ang="0">
                <a:pos x="107" y="0"/>
              </a:cxn>
              <a:cxn ang="0">
                <a:pos x="245" y="64"/>
              </a:cxn>
              <a:cxn ang="0">
                <a:pos x="241" y="62"/>
              </a:cxn>
            </a:cxnLst>
            <a:rect l="0" t="0" r="r" b="b"/>
            <a:pathLst>
              <a:path w="262" h="211">
                <a:moveTo>
                  <a:pt x="115" y="0"/>
                </a:moveTo>
                <a:lnTo>
                  <a:pt x="117" y="0"/>
                </a:lnTo>
                <a:lnTo>
                  <a:pt x="118" y="0"/>
                </a:lnTo>
                <a:lnTo>
                  <a:pt x="118" y="2"/>
                </a:lnTo>
                <a:lnTo>
                  <a:pt x="118" y="6"/>
                </a:lnTo>
                <a:lnTo>
                  <a:pt x="117" y="14"/>
                </a:lnTo>
                <a:lnTo>
                  <a:pt x="121" y="14"/>
                </a:lnTo>
                <a:lnTo>
                  <a:pt x="125" y="14"/>
                </a:lnTo>
                <a:lnTo>
                  <a:pt x="125" y="22"/>
                </a:lnTo>
                <a:lnTo>
                  <a:pt x="125" y="24"/>
                </a:lnTo>
                <a:lnTo>
                  <a:pt x="125" y="27"/>
                </a:lnTo>
                <a:lnTo>
                  <a:pt x="123" y="27"/>
                </a:lnTo>
                <a:lnTo>
                  <a:pt x="123" y="40"/>
                </a:lnTo>
                <a:lnTo>
                  <a:pt x="128" y="40"/>
                </a:lnTo>
                <a:lnTo>
                  <a:pt x="128" y="45"/>
                </a:lnTo>
                <a:lnTo>
                  <a:pt x="128" y="54"/>
                </a:lnTo>
                <a:lnTo>
                  <a:pt x="128" y="69"/>
                </a:lnTo>
                <a:lnTo>
                  <a:pt x="128" y="70"/>
                </a:lnTo>
                <a:lnTo>
                  <a:pt x="128" y="77"/>
                </a:lnTo>
                <a:lnTo>
                  <a:pt x="129" y="77"/>
                </a:lnTo>
                <a:lnTo>
                  <a:pt x="131" y="77"/>
                </a:lnTo>
                <a:lnTo>
                  <a:pt x="133" y="77"/>
                </a:lnTo>
                <a:lnTo>
                  <a:pt x="149" y="77"/>
                </a:lnTo>
                <a:lnTo>
                  <a:pt x="150" y="77"/>
                </a:lnTo>
                <a:lnTo>
                  <a:pt x="152" y="77"/>
                </a:lnTo>
                <a:lnTo>
                  <a:pt x="153" y="77"/>
                </a:lnTo>
                <a:lnTo>
                  <a:pt x="155" y="77"/>
                </a:lnTo>
                <a:lnTo>
                  <a:pt x="163" y="78"/>
                </a:lnTo>
                <a:lnTo>
                  <a:pt x="171" y="78"/>
                </a:lnTo>
                <a:lnTo>
                  <a:pt x="173" y="78"/>
                </a:lnTo>
                <a:lnTo>
                  <a:pt x="176" y="78"/>
                </a:lnTo>
                <a:lnTo>
                  <a:pt x="179" y="78"/>
                </a:lnTo>
                <a:lnTo>
                  <a:pt x="181" y="78"/>
                </a:lnTo>
                <a:lnTo>
                  <a:pt x="187" y="78"/>
                </a:lnTo>
                <a:lnTo>
                  <a:pt x="189" y="78"/>
                </a:lnTo>
                <a:lnTo>
                  <a:pt x="192" y="78"/>
                </a:lnTo>
                <a:lnTo>
                  <a:pt x="193" y="78"/>
                </a:lnTo>
                <a:lnTo>
                  <a:pt x="200" y="78"/>
                </a:lnTo>
                <a:lnTo>
                  <a:pt x="201" y="78"/>
                </a:lnTo>
                <a:lnTo>
                  <a:pt x="203" y="78"/>
                </a:lnTo>
                <a:lnTo>
                  <a:pt x="205" y="78"/>
                </a:lnTo>
                <a:lnTo>
                  <a:pt x="206" y="78"/>
                </a:lnTo>
                <a:lnTo>
                  <a:pt x="209" y="78"/>
                </a:lnTo>
                <a:lnTo>
                  <a:pt x="209" y="77"/>
                </a:lnTo>
                <a:lnTo>
                  <a:pt x="209" y="75"/>
                </a:lnTo>
                <a:lnTo>
                  <a:pt x="209" y="74"/>
                </a:lnTo>
                <a:lnTo>
                  <a:pt x="209" y="70"/>
                </a:lnTo>
                <a:lnTo>
                  <a:pt x="209" y="69"/>
                </a:lnTo>
                <a:lnTo>
                  <a:pt x="209" y="67"/>
                </a:lnTo>
                <a:lnTo>
                  <a:pt x="209" y="66"/>
                </a:lnTo>
                <a:lnTo>
                  <a:pt x="209" y="64"/>
                </a:lnTo>
                <a:lnTo>
                  <a:pt x="209" y="62"/>
                </a:lnTo>
                <a:lnTo>
                  <a:pt x="209" y="61"/>
                </a:lnTo>
                <a:lnTo>
                  <a:pt x="209" y="59"/>
                </a:lnTo>
                <a:lnTo>
                  <a:pt x="209" y="56"/>
                </a:lnTo>
                <a:lnTo>
                  <a:pt x="209" y="54"/>
                </a:lnTo>
                <a:lnTo>
                  <a:pt x="209" y="51"/>
                </a:lnTo>
                <a:lnTo>
                  <a:pt x="211" y="51"/>
                </a:lnTo>
                <a:lnTo>
                  <a:pt x="214" y="51"/>
                </a:lnTo>
                <a:lnTo>
                  <a:pt x="217" y="51"/>
                </a:lnTo>
                <a:lnTo>
                  <a:pt x="219" y="51"/>
                </a:lnTo>
                <a:lnTo>
                  <a:pt x="221" y="51"/>
                </a:lnTo>
                <a:lnTo>
                  <a:pt x="222" y="51"/>
                </a:lnTo>
                <a:lnTo>
                  <a:pt x="227" y="51"/>
                </a:lnTo>
                <a:lnTo>
                  <a:pt x="229" y="51"/>
                </a:lnTo>
                <a:lnTo>
                  <a:pt x="230" y="51"/>
                </a:lnTo>
                <a:lnTo>
                  <a:pt x="232" y="51"/>
                </a:lnTo>
                <a:lnTo>
                  <a:pt x="235" y="51"/>
                </a:lnTo>
                <a:lnTo>
                  <a:pt x="237" y="51"/>
                </a:lnTo>
                <a:lnTo>
                  <a:pt x="237" y="53"/>
                </a:lnTo>
                <a:lnTo>
                  <a:pt x="238" y="53"/>
                </a:lnTo>
                <a:lnTo>
                  <a:pt x="240" y="53"/>
                </a:lnTo>
                <a:lnTo>
                  <a:pt x="240" y="54"/>
                </a:lnTo>
                <a:lnTo>
                  <a:pt x="241" y="54"/>
                </a:lnTo>
                <a:lnTo>
                  <a:pt x="241" y="56"/>
                </a:lnTo>
                <a:lnTo>
                  <a:pt x="241" y="58"/>
                </a:lnTo>
                <a:lnTo>
                  <a:pt x="243" y="58"/>
                </a:lnTo>
                <a:lnTo>
                  <a:pt x="245" y="58"/>
                </a:lnTo>
                <a:lnTo>
                  <a:pt x="245" y="59"/>
                </a:lnTo>
                <a:lnTo>
                  <a:pt x="246" y="59"/>
                </a:lnTo>
                <a:lnTo>
                  <a:pt x="246" y="61"/>
                </a:lnTo>
                <a:lnTo>
                  <a:pt x="246" y="62"/>
                </a:lnTo>
                <a:lnTo>
                  <a:pt x="246" y="64"/>
                </a:lnTo>
                <a:lnTo>
                  <a:pt x="246" y="66"/>
                </a:lnTo>
                <a:lnTo>
                  <a:pt x="248" y="66"/>
                </a:lnTo>
                <a:lnTo>
                  <a:pt x="249" y="66"/>
                </a:lnTo>
                <a:lnTo>
                  <a:pt x="249" y="67"/>
                </a:lnTo>
                <a:lnTo>
                  <a:pt x="249" y="69"/>
                </a:lnTo>
                <a:lnTo>
                  <a:pt x="249" y="70"/>
                </a:lnTo>
                <a:lnTo>
                  <a:pt x="249" y="72"/>
                </a:lnTo>
                <a:lnTo>
                  <a:pt x="249" y="74"/>
                </a:lnTo>
                <a:lnTo>
                  <a:pt x="251" y="74"/>
                </a:lnTo>
                <a:lnTo>
                  <a:pt x="253" y="74"/>
                </a:lnTo>
                <a:lnTo>
                  <a:pt x="253" y="75"/>
                </a:lnTo>
                <a:lnTo>
                  <a:pt x="253" y="77"/>
                </a:lnTo>
                <a:lnTo>
                  <a:pt x="254" y="77"/>
                </a:lnTo>
                <a:lnTo>
                  <a:pt x="253" y="77"/>
                </a:lnTo>
                <a:lnTo>
                  <a:pt x="248" y="77"/>
                </a:lnTo>
                <a:lnTo>
                  <a:pt x="248" y="82"/>
                </a:lnTo>
                <a:lnTo>
                  <a:pt x="248" y="85"/>
                </a:lnTo>
                <a:lnTo>
                  <a:pt x="248" y="86"/>
                </a:lnTo>
                <a:lnTo>
                  <a:pt x="248" y="93"/>
                </a:lnTo>
                <a:lnTo>
                  <a:pt x="248" y="99"/>
                </a:lnTo>
                <a:lnTo>
                  <a:pt x="248" y="102"/>
                </a:lnTo>
                <a:lnTo>
                  <a:pt x="246" y="104"/>
                </a:lnTo>
                <a:lnTo>
                  <a:pt x="251" y="106"/>
                </a:lnTo>
                <a:lnTo>
                  <a:pt x="251" y="107"/>
                </a:lnTo>
                <a:lnTo>
                  <a:pt x="251" y="106"/>
                </a:lnTo>
                <a:lnTo>
                  <a:pt x="253" y="106"/>
                </a:lnTo>
                <a:lnTo>
                  <a:pt x="253" y="104"/>
                </a:lnTo>
                <a:lnTo>
                  <a:pt x="253" y="102"/>
                </a:lnTo>
                <a:lnTo>
                  <a:pt x="254" y="102"/>
                </a:lnTo>
                <a:lnTo>
                  <a:pt x="254" y="101"/>
                </a:lnTo>
                <a:lnTo>
                  <a:pt x="256" y="101"/>
                </a:lnTo>
                <a:lnTo>
                  <a:pt x="256" y="99"/>
                </a:lnTo>
                <a:lnTo>
                  <a:pt x="257" y="99"/>
                </a:lnTo>
                <a:lnTo>
                  <a:pt x="257" y="98"/>
                </a:lnTo>
                <a:lnTo>
                  <a:pt x="259" y="98"/>
                </a:lnTo>
                <a:lnTo>
                  <a:pt x="259" y="99"/>
                </a:lnTo>
                <a:lnTo>
                  <a:pt x="261" y="99"/>
                </a:lnTo>
                <a:lnTo>
                  <a:pt x="262" y="99"/>
                </a:lnTo>
                <a:lnTo>
                  <a:pt x="262" y="101"/>
                </a:lnTo>
                <a:lnTo>
                  <a:pt x="261" y="104"/>
                </a:lnTo>
                <a:lnTo>
                  <a:pt x="257" y="107"/>
                </a:lnTo>
                <a:lnTo>
                  <a:pt x="253" y="110"/>
                </a:lnTo>
                <a:lnTo>
                  <a:pt x="248" y="114"/>
                </a:lnTo>
                <a:lnTo>
                  <a:pt x="246" y="115"/>
                </a:lnTo>
                <a:lnTo>
                  <a:pt x="241" y="118"/>
                </a:lnTo>
                <a:lnTo>
                  <a:pt x="240" y="118"/>
                </a:lnTo>
                <a:lnTo>
                  <a:pt x="238" y="120"/>
                </a:lnTo>
                <a:lnTo>
                  <a:pt x="237" y="120"/>
                </a:lnTo>
                <a:lnTo>
                  <a:pt x="237" y="122"/>
                </a:lnTo>
                <a:lnTo>
                  <a:pt x="235" y="122"/>
                </a:lnTo>
                <a:lnTo>
                  <a:pt x="235" y="123"/>
                </a:lnTo>
                <a:lnTo>
                  <a:pt x="235" y="125"/>
                </a:lnTo>
                <a:lnTo>
                  <a:pt x="233" y="125"/>
                </a:lnTo>
                <a:lnTo>
                  <a:pt x="233" y="126"/>
                </a:lnTo>
                <a:lnTo>
                  <a:pt x="233" y="128"/>
                </a:lnTo>
                <a:lnTo>
                  <a:pt x="232" y="130"/>
                </a:lnTo>
                <a:lnTo>
                  <a:pt x="232" y="131"/>
                </a:lnTo>
                <a:lnTo>
                  <a:pt x="233" y="131"/>
                </a:lnTo>
                <a:lnTo>
                  <a:pt x="233" y="133"/>
                </a:lnTo>
                <a:lnTo>
                  <a:pt x="233" y="134"/>
                </a:lnTo>
                <a:lnTo>
                  <a:pt x="233" y="136"/>
                </a:lnTo>
                <a:lnTo>
                  <a:pt x="233" y="138"/>
                </a:lnTo>
                <a:lnTo>
                  <a:pt x="233" y="139"/>
                </a:lnTo>
                <a:lnTo>
                  <a:pt x="233" y="141"/>
                </a:lnTo>
                <a:lnTo>
                  <a:pt x="232" y="141"/>
                </a:lnTo>
                <a:lnTo>
                  <a:pt x="232" y="139"/>
                </a:lnTo>
                <a:lnTo>
                  <a:pt x="225" y="130"/>
                </a:lnTo>
                <a:lnTo>
                  <a:pt x="225" y="128"/>
                </a:lnTo>
                <a:lnTo>
                  <a:pt x="224" y="128"/>
                </a:lnTo>
                <a:lnTo>
                  <a:pt x="224" y="125"/>
                </a:lnTo>
                <a:lnTo>
                  <a:pt x="222" y="123"/>
                </a:lnTo>
                <a:lnTo>
                  <a:pt x="221" y="123"/>
                </a:lnTo>
                <a:lnTo>
                  <a:pt x="222" y="123"/>
                </a:lnTo>
                <a:lnTo>
                  <a:pt x="221" y="123"/>
                </a:lnTo>
                <a:lnTo>
                  <a:pt x="221" y="125"/>
                </a:lnTo>
                <a:lnTo>
                  <a:pt x="222" y="125"/>
                </a:lnTo>
                <a:lnTo>
                  <a:pt x="222" y="126"/>
                </a:lnTo>
                <a:lnTo>
                  <a:pt x="222" y="128"/>
                </a:lnTo>
                <a:lnTo>
                  <a:pt x="222" y="130"/>
                </a:lnTo>
                <a:lnTo>
                  <a:pt x="221" y="130"/>
                </a:lnTo>
                <a:lnTo>
                  <a:pt x="221" y="131"/>
                </a:lnTo>
                <a:lnTo>
                  <a:pt x="221" y="133"/>
                </a:lnTo>
                <a:lnTo>
                  <a:pt x="222" y="133"/>
                </a:lnTo>
                <a:lnTo>
                  <a:pt x="222" y="134"/>
                </a:lnTo>
                <a:lnTo>
                  <a:pt x="221" y="134"/>
                </a:lnTo>
                <a:lnTo>
                  <a:pt x="221" y="136"/>
                </a:lnTo>
                <a:lnTo>
                  <a:pt x="221" y="138"/>
                </a:lnTo>
                <a:lnTo>
                  <a:pt x="219" y="138"/>
                </a:lnTo>
                <a:lnTo>
                  <a:pt x="219" y="139"/>
                </a:lnTo>
                <a:lnTo>
                  <a:pt x="219" y="141"/>
                </a:lnTo>
                <a:lnTo>
                  <a:pt x="219" y="142"/>
                </a:lnTo>
                <a:lnTo>
                  <a:pt x="217" y="142"/>
                </a:lnTo>
                <a:lnTo>
                  <a:pt x="217" y="144"/>
                </a:lnTo>
                <a:lnTo>
                  <a:pt x="216" y="144"/>
                </a:lnTo>
                <a:lnTo>
                  <a:pt x="216" y="146"/>
                </a:lnTo>
                <a:lnTo>
                  <a:pt x="216" y="147"/>
                </a:lnTo>
                <a:lnTo>
                  <a:pt x="214" y="147"/>
                </a:lnTo>
                <a:lnTo>
                  <a:pt x="214" y="149"/>
                </a:lnTo>
                <a:lnTo>
                  <a:pt x="216" y="149"/>
                </a:lnTo>
                <a:lnTo>
                  <a:pt x="217" y="149"/>
                </a:lnTo>
                <a:lnTo>
                  <a:pt x="219" y="150"/>
                </a:lnTo>
                <a:lnTo>
                  <a:pt x="219" y="152"/>
                </a:lnTo>
                <a:lnTo>
                  <a:pt x="221" y="152"/>
                </a:lnTo>
                <a:lnTo>
                  <a:pt x="221" y="154"/>
                </a:lnTo>
                <a:lnTo>
                  <a:pt x="222" y="154"/>
                </a:lnTo>
                <a:lnTo>
                  <a:pt x="222" y="155"/>
                </a:lnTo>
                <a:lnTo>
                  <a:pt x="222" y="157"/>
                </a:lnTo>
                <a:lnTo>
                  <a:pt x="221" y="157"/>
                </a:lnTo>
                <a:lnTo>
                  <a:pt x="221" y="158"/>
                </a:lnTo>
                <a:lnTo>
                  <a:pt x="219" y="162"/>
                </a:lnTo>
                <a:lnTo>
                  <a:pt x="219" y="163"/>
                </a:lnTo>
                <a:lnTo>
                  <a:pt x="217" y="165"/>
                </a:lnTo>
                <a:lnTo>
                  <a:pt x="216" y="166"/>
                </a:lnTo>
                <a:lnTo>
                  <a:pt x="216" y="168"/>
                </a:lnTo>
                <a:lnTo>
                  <a:pt x="213" y="170"/>
                </a:lnTo>
                <a:lnTo>
                  <a:pt x="213" y="171"/>
                </a:lnTo>
                <a:lnTo>
                  <a:pt x="211" y="173"/>
                </a:lnTo>
                <a:lnTo>
                  <a:pt x="209" y="174"/>
                </a:lnTo>
                <a:lnTo>
                  <a:pt x="208" y="178"/>
                </a:lnTo>
                <a:lnTo>
                  <a:pt x="206" y="179"/>
                </a:lnTo>
                <a:lnTo>
                  <a:pt x="205" y="179"/>
                </a:lnTo>
                <a:lnTo>
                  <a:pt x="205" y="181"/>
                </a:lnTo>
                <a:lnTo>
                  <a:pt x="203" y="181"/>
                </a:lnTo>
                <a:lnTo>
                  <a:pt x="203" y="182"/>
                </a:lnTo>
                <a:lnTo>
                  <a:pt x="203" y="184"/>
                </a:lnTo>
                <a:lnTo>
                  <a:pt x="201" y="184"/>
                </a:lnTo>
                <a:lnTo>
                  <a:pt x="201" y="186"/>
                </a:lnTo>
                <a:lnTo>
                  <a:pt x="200" y="187"/>
                </a:lnTo>
                <a:lnTo>
                  <a:pt x="198" y="187"/>
                </a:lnTo>
                <a:lnTo>
                  <a:pt x="197" y="187"/>
                </a:lnTo>
                <a:lnTo>
                  <a:pt x="197" y="189"/>
                </a:lnTo>
                <a:lnTo>
                  <a:pt x="197" y="187"/>
                </a:lnTo>
                <a:lnTo>
                  <a:pt x="195" y="187"/>
                </a:lnTo>
                <a:lnTo>
                  <a:pt x="195" y="189"/>
                </a:lnTo>
                <a:lnTo>
                  <a:pt x="193" y="190"/>
                </a:lnTo>
                <a:lnTo>
                  <a:pt x="192" y="190"/>
                </a:lnTo>
                <a:lnTo>
                  <a:pt x="192" y="192"/>
                </a:lnTo>
                <a:lnTo>
                  <a:pt x="190" y="192"/>
                </a:lnTo>
                <a:lnTo>
                  <a:pt x="190" y="194"/>
                </a:lnTo>
                <a:lnTo>
                  <a:pt x="189" y="194"/>
                </a:lnTo>
                <a:lnTo>
                  <a:pt x="187" y="195"/>
                </a:lnTo>
                <a:lnTo>
                  <a:pt x="185" y="197"/>
                </a:lnTo>
                <a:lnTo>
                  <a:pt x="184" y="197"/>
                </a:lnTo>
                <a:lnTo>
                  <a:pt x="182" y="198"/>
                </a:lnTo>
                <a:lnTo>
                  <a:pt x="181" y="198"/>
                </a:lnTo>
                <a:lnTo>
                  <a:pt x="179" y="200"/>
                </a:lnTo>
                <a:lnTo>
                  <a:pt x="177" y="200"/>
                </a:lnTo>
                <a:lnTo>
                  <a:pt x="176" y="200"/>
                </a:lnTo>
                <a:lnTo>
                  <a:pt x="176" y="198"/>
                </a:lnTo>
                <a:lnTo>
                  <a:pt x="174" y="198"/>
                </a:lnTo>
                <a:lnTo>
                  <a:pt x="173" y="198"/>
                </a:lnTo>
                <a:lnTo>
                  <a:pt x="171" y="198"/>
                </a:lnTo>
                <a:lnTo>
                  <a:pt x="169" y="198"/>
                </a:lnTo>
                <a:lnTo>
                  <a:pt x="169" y="197"/>
                </a:lnTo>
                <a:lnTo>
                  <a:pt x="168" y="197"/>
                </a:lnTo>
                <a:lnTo>
                  <a:pt x="166" y="197"/>
                </a:lnTo>
                <a:lnTo>
                  <a:pt x="166" y="195"/>
                </a:lnTo>
                <a:lnTo>
                  <a:pt x="165" y="195"/>
                </a:lnTo>
                <a:lnTo>
                  <a:pt x="165" y="197"/>
                </a:lnTo>
                <a:lnTo>
                  <a:pt x="163" y="197"/>
                </a:lnTo>
                <a:lnTo>
                  <a:pt x="161" y="197"/>
                </a:lnTo>
                <a:lnTo>
                  <a:pt x="160" y="198"/>
                </a:lnTo>
                <a:lnTo>
                  <a:pt x="158" y="198"/>
                </a:lnTo>
                <a:lnTo>
                  <a:pt x="157" y="198"/>
                </a:lnTo>
                <a:lnTo>
                  <a:pt x="155" y="198"/>
                </a:lnTo>
                <a:lnTo>
                  <a:pt x="155" y="197"/>
                </a:lnTo>
                <a:lnTo>
                  <a:pt x="153" y="197"/>
                </a:lnTo>
                <a:lnTo>
                  <a:pt x="152" y="197"/>
                </a:lnTo>
                <a:lnTo>
                  <a:pt x="152" y="195"/>
                </a:lnTo>
                <a:lnTo>
                  <a:pt x="150" y="195"/>
                </a:lnTo>
                <a:lnTo>
                  <a:pt x="149" y="195"/>
                </a:lnTo>
                <a:lnTo>
                  <a:pt x="149" y="194"/>
                </a:lnTo>
                <a:lnTo>
                  <a:pt x="147" y="194"/>
                </a:lnTo>
                <a:lnTo>
                  <a:pt x="145" y="194"/>
                </a:lnTo>
                <a:lnTo>
                  <a:pt x="144" y="194"/>
                </a:lnTo>
                <a:lnTo>
                  <a:pt x="144" y="195"/>
                </a:lnTo>
                <a:lnTo>
                  <a:pt x="144" y="197"/>
                </a:lnTo>
                <a:lnTo>
                  <a:pt x="144" y="198"/>
                </a:lnTo>
                <a:lnTo>
                  <a:pt x="139" y="198"/>
                </a:lnTo>
                <a:lnTo>
                  <a:pt x="137" y="198"/>
                </a:lnTo>
                <a:lnTo>
                  <a:pt x="136" y="198"/>
                </a:lnTo>
                <a:lnTo>
                  <a:pt x="133" y="198"/>
                </a:lnTo>
                <a:lnTo>
                  <a:pt x="133" y="203"/>
                </a:lnTo>
                <a:lnTo>
                  <a:pt x="133" y="205"/>
                </a:lnTo>
                <a:lnTo>
                  <a:pt x="133" y="210"/>
                </a:lnTo>
                <a:lnTo>
                  <a:pt x="133" y="211"/>
                </a:lnTo>
                <a:lnTo>
                  <a:pt x="128" y="211"/>
                </a:lnTo>
                <a:lnTo>
                  <a:pt x="125" y="211"/>
                </a:lnTo>
                <a:lnTo>
                  <a:pt x="121" y="211"/>
                </a:lnTo>
                <a:lnTo>
                  <a:pt x="117" y="211"/>
                </a:lnTo>
                <a:lnTo>
                  <a:pt x="115" y="211"/>
                </a:lnTo>
                <a:lnTo>
                  <a:pt x="113" y="211"/>
                </a:lnTo>
                <a:lnTo>
                  <a:pt x="107" y="211"/>
                </a:lnTo>
                <a:lnTo>
                  <a:pt x="101" y="211"/>
                </a:lnTo>
                <a:lnTo>
                  <a:pt x="97" y="211"/>
                </a:lnTo>
                <a:lnTo>
                  <a:pt x="96" y="211"/>
                </a:lnTo>
                <a:lnTo>
                  <a:pt x="94" y="211"/>
                </a:lnTo>
                <a:lnTo>
                  <a:pt x="88" y="211"/>
                </a:lnTo>
                <a:lnTo>
                  <a:pt x="86" y="211"/>
                </a:lnTo>
                <a:lnTo>
                  <a:pt x="85" y="211"/>
                </a:lnTo>
                <a:lnTo>
                  <a:pt x="83" y="211"/>
                </a:lnTo>
                <a:lnTo>
                  <a:pt x="81" y="211"/>
                </a:lnTo>
                <a:lnTo>
                  <a:pt x="80" y="211"/>
                </a:lnTo>
                <a:lnTo>
                  <a:pt x="78" y="211"/>
                </a:lnTo>
                <a:lnTo>
                  <a:pt x="72" y="211"/>
                </a:lnTo>
                <a:lnTo>
                  <a:pt x="70" y="211"/>
                </a:lnTo>
                <a:lnTo>
                  <a:pt x="69" y="211"/>
                </a:lnTo>
                <a:lnTo>
                  <a:pt x="67" y="211"/>
                </a:lnTo>
                <a:lnTo>
                  <a:pt x="65" y="211"/>
                </a:lnTo>
                <a:lnTo>
                  <a:pt x="64" y="211"/>
                </a:lnTo>
                <a:lnTo>
                  <a:pt x="62" y="211"/>
                </a:lnTo>
                <a:lnTo>
                  <a:pt x="57" y="211"/>
                </a:lnTo>
                <a:lnTo>
                  <a:pt x="56" y="211"/>
                </a:lnTo>
                <a:lnTo>
                  <a:pt x="49" y="211"/>
                </a:lnTo>
                <a:lnTo>
                  <a:pt x="48" y="211"/>
                </a:lnTo>
                <a:lnTo>
                  <a:pt x="46" y="211"/>
                </a:lnTo>
                <a:lnTo>
                  <a:pt x="45" y="211"/>
                </a:lnTo>
                <a:lnTo>
                  <a:pt x="40" y="211"/>
                </a:lnTo>
                <a:lnTo>
                  <a:pt x="38" y="211"/>
                </a:lnTo>
                <a:lnTo>
                  <a:pt x="32" y="211"/>
                </a:lnTo>
                <a:lnTo>
                  <a:pt x="30" y="211"/>
                </a:lnTo>
                <a:lnTo>
                  <a:pt x="25" y="211"/>
                </a:lnTo>
                <a:lnTo>
                  <a:pt x="24" y="211"/>
                </a:lnTo>
                <a:lnTo>
                  <a:pt x="24" y="210"/>
                </a:lnTo>
                <a:lnTo>
                  <a:pt x="24" y="208"/>
                </a:lnTo>
                <a:lnTo>
                  <a:pt x="24" y="205"/>
                </a:lnTo>
                <a:lnTo>
                  <a:pt x="24" y="202"/>
                </a:lnTo>
                <a:lnTo>
                  <a:pt x="24" y="198"/>
                </a:lnTo>
                <a:lnTo>
                  <a:pt x="24" y="197"/>
                </a:lnTo>
                <a:lnTo>
                  <a:pt x="24" y="195"/>
                </a:lnTo>
                <a:lnTo>
                  <a:pt x="22" y="195"/>
                </a:lnTo>
                <a:lnTo>
                  <a:pt x="24" y="190"/>
                </a:lnTo>
                <a:lnTo>
                  <a:pt x="24" y="189"/>
                </a:lnTo>
                <a:lnTo>
                  <a:pt x="24" y="187"/>
                </a:lnTo>
                <a:lnTo>
                  <a:pt x="24" y="186"/>
                </a:lnTo>
                <a:lnTo>
                  <a:pt x="24" y="182"/>
                </a:lnTo>
                <a:lnTo>
                  <a:pt x="24" y="181"/>
                </a:lnTo>
                <a:lnTo>
                  <a:pt x="21" y="181"/>
                </a:lnTo>
                <a:lnTo>
                  <a:pt x="21" y="179"/>
                </a:lnTo>
                <a:lnTo>
                  <a:pt x="17" y="179"/>
                </a:lnTo>
                <a:lnTo>
                  <a:pt x="16" y="179"/>
                </a:lnTo>
                <a:lnTo>
                  <a:pt x="11" y="179"/>
                </a:lnTo>
                <a:lnTo>
                  <a:pt x="11" y="176"/>
                </a:lnTo>
                <a:lnTo>
                  <a:pt x="11" y="174"/>
                </a:lnTo>
                <a:lnTo>
                  <a:pt x="11" y="173"/>
                </a:lnTo>
                <a:lnTo>
                  <a:pt x="11" y="171"/>
                </a:lnTo>
                <a:lnTo>
                  <a:pt x="9" y="171"/>
                </a:lnTo>
                <a:lnTo>
                  <a:pt x="9" y="170"/>
                </a:lnTo>
                <a:lnTo>
                  <a:pt x="8" y="170"/>
                </a:lnTo>
                <a:lnTo>
                  <a:pt x="6" y="170"/>
                </a:lnTo>
                <a:lnTo>
                  <a:pt x="6" y="165"/>
                </a:lnTo>
                <a:lnTo>
                  <a:pt x="5" y="165"/>
                </a:lnTo>
                <a:lnTo>
                  <a:pt x="6" y="165"/>
                </a:lnTo>
                <a:lnTo>
                  <a:pt x="6" y="163"/>
                </a:lnTo>
                <a:lnTo>
                  <a:pt x="9" y="163"/>
                </a:lnTo>
                <a:lnTo>
                  <a:pt x="9" y="162"/>
                </a:lnTo>
                <a:lnTo>
                  <a:pt x="11" y="162"/>
                </a:lnTo>
                <a:lnTo>
                  <a:pt x="13" y="163"/>
                </a:lnTo>
                <a:lnTo>
                  <a:pt x="14" y="163"/>
                </a:lnTo>
                <a:lnTo>
                  <a:pt x="16" y="163"/>
                </a:lnTo>
                <a:lnTo>
                  <a:pt x="17" y="163"/>
                </a:lnTo>
                <a:lnTo>
                  <a:pt x="24" y="163"/>
                </a:lnTo>
                <a:lnTo>
                  <a:pt x="24" y="157"/>
                </a:lnTo>
                <a:lnTo>
                  <a:pt x="27" y="157"/>
                </a:lnTo>
                <a:lnTo>
                  <a:pt x="30" y="157"/>
                </a:lnTo>
                <a:lnTo>
                  <a:pt x="33" y="157"/>
                </a:lnTo>
                <a:lnTo>
                  <a:pt x="35" y="157"/>
                </a:lnTo>
                <a:lnTo>
                  <a:pt x="38" y="157"/>
                </a:lnTo>
                <a:lnTo>
                  <a:pt x="40" y="157"/>
                </a:lnTo>
                <a:lnTo>
                  <a:pt x="41" y="157"/>
                </a:lnTo>
                <a:lnTo>
                  <a:pt x="43" y="157"/>
                </a:lnTo>
                <a:lnTo>
                  <a:pt x="45" y="157"/>
                </a:lnTo>
                <a:lnTo>
                  <a:pt x="46" y="157"/>
                </a:lnTo>
                <a:lnTo>
                  <a:pt x="49" y="157"/>
                </a:lnTo>
                <a:lnTo>
                  <a:pt x="49" y="155"/>
                </a:lnTo>
                <a:lnTo>
                  <a:pt x="49" y="154"/>
                </a:lnTo>
                <a:lnTo>
                  <a:pt x="49" y="152"/>
                </a:lnTo>
                <a:lnTo>
                  <a:pt x="49" y="150"/>
                </a:lnTo>
                <a:lnTo>
                  <a:pt x="49" y="149"/>
                </a:lnTo>
                <a:lnTo>
                  <a:pt x="49" y="147"/>
                </a:lnTo>
                <a:lnTo>
                  <a:pt x="49" y="144"/>
                </a:lnTo>
                <a:lnTo>
                  <a:pt x="49" y="142"/>
                </a:lnTo>
                <a:lnTo>
                  <a:pt x="49" y="136"/>
                </a:lnTo>
                <a:lnTo>
                  <a:pt x="49" y="126"/>
                </a:lnTo>
                <a:lnTo>
                  <a:pt x="49" y="123"/>
                </a:lnTo>
                <a:lnTo>
                  <a:pt x="49" y="122"/>
                </a:lnTo>
                <a:lnTo>
                  <a:pt x="51" y="122"/>
                </a:lnTo>
                <a:lnTo>
                  <a:pt x="56" y="122"/>
                </a:lnTo>
                <a:lnTo>
                  <a:pt x="57" y="122"/>
                </a:lnTo>
                <a:lnTo>
                  <a:pt x="62" y="122"/>
                </a:lnTo>
                <a:lnTo>
                  <a:pt x="62" y="117"/>
                </a:lnTo>
                <a:lnTo>
                  <a:pt x="64" y="117"/>
                </a:lnTo>
                <a:lnTo>
                  <a:pt x="65" y="117"/>
                </a:lnTo>
                <a:lnTo>
                  <a:pt x="65" y="115"/>
                </a:lnTo>
                <a:lnTo>
                  <a:pt x="65" y="112"/>
                </a:lnTo>
                <a:lnTo>
                  <a:pt x="67" y="112"/>
                </a:lnTo>
                <a:lnTo>
                  <a:pt x="69" y="112"/>
                </a:lnTo>
                <a:lnTo>
                  <a:pt x="69" y="107"/>
                </a:lnTo>
                <a:lnTo>
                  <a:pt x="69" y="104"/>
                </a:lnTo>
                <a:lnTo>
                  <a:pt x="69" y="99"/>
                </a:lnTo>
                <a:lnTo>
                  <a:pt x="69" y="96"/>
                </a:lnTo>
                <a:lnTo>
                  <a:pt x="67" y="96"/>
                </a:lnTo>
                <a:lnTo>
                  <a:pt x="62" y="98"/>
                </a:lnTo>
                <a:lnTo>
                  <a:pt x="62" y="91"/>
                </a:lnTo>
                <a:lnTo>
                  <a:pt x="57" y="91"/>
                </a:lnTo>
                <a:lnTo>
                  <a:pt x="56" y="91"/>
                </a:lnTo>
                <a:lnTo>
                  <a:pt x="56" y="88"/>
                </a:lnTo>
                <a:lnTo>
                  <a:pt x="53" y="88"/>
                </a:lnTo>
                <a:lnTo>
                  <a:pt x="53" y="86"/>
                </a:lnTo>
                <a:lnTo>
                  <a:pt x="49" y="85"/>
                </a:lnTo>
                <a:lnTo>
                  <a:pt x="48" y="85"/>
                </a:lnTo>
                <a:lnTo>
                  <a:pt x="46" y="82"/>
                </a:lnTo>
                <a:lnTo>
                  <a:pt x="46" y="80"/>
                </a:lnTo>
                <a:lnTo>
                  <a:pt x="45" y="80"/>
                </a:lnTo>
                <a:lnTo>
                  <a:pt x="43" y="80"/>
                </a:lnTo>
                <a:lnTo>
                  <a:pt x="41" y="78"/>
                </a:lnTo>
                <a:lnTo>
                  <a:pt x="40" y="78"/>
                </a:lnTo>
                <a:lnTo>
                  <a:pt x="37" y="77"/>
                </a:lnTo>
                <a:lnTo>
                  <a:pt x="37" y="75"/>
                </a:lnTo>
                <a:lnTo>
                  <a:pt x="38" y="74"/>
                </a:lnTo>
                <a:lnTo>
                  <a:pt x="40" y="72"/>
                </a:lnTo>
                <a:lnTo>
                  <a:pt x="38" y="70"/>
                </a:lnTo>
                <a:lnTo>
                  <a:pt x="38" y="69"/>
                </a:lnTo>
                <a:lnTo>
                  <a:pt x="35" y="67"/>
                </a:lnTo>
                <a:lnTo>
                  <a:pt x="33" y="67"/>
                </a:lnTo>
                <a:lnTo>
                  <a:pt x="33" y="64"/>
                </a:lnTo>
                <a:lnTo>
                  <a:pt x="32" y="64"/>
                </a:lnTo>
                <a:lnTo>
                  <a:pt x="30" y="61"/>
                </a:lnTo>
                <a:lnTo>
                  <a:pt x="29" y="62"/>
                </a:lnTo>
                <a:lnTo>
                  <a:pt x="27" y="64"/>
                </a:lnTo>
                <a:lnTo>
                  <a:pt x="27" y="66"/>
                </a:lnTo>
                <a:lnTo>
                  <a:pt x="24" y="64"/>
                </a:lnTo>
                <a:lnTo>
                  <a:pt x="19" y="61"/>
                </a:lnTo>
                <a:lnTo>
                  <a:pt x="17" y="61"/>
                </a:lnTo>
                <a:lnTo>
                  <a:pt x="16" y="59"/>
                </a:lnTo>
                <a:lnTo>
                  <a:pt x="14" y="59"/>
                </a:lnTo>
                <a:lnTo>
                  <a:pt x="14" y="54"/>
                </a:lnTo>
                <a:lnTo>
                  <a:pt x="14" y="53"/>
                </a:lnTo>
                <a:lnTo>
                  <a:pt x="13" y="51"/>
                </a:lnTo>
                <a:lnTo>
                  <a:pt x="13" y="48"/>
                </a:lnTo>
                <a:lnTo>
                  <a:pt x="14" y="46"/>
                </a:lnTo>
                <a:lnTo>
                  <a:pt x="16" y="46"/>
                </a:lnTo>
                <a:lnTo>
                  <a:pt x="17" y="46"/>
                </a:lnTo>
                <a:lnTo>
                  <a:pt x="25" y="46"/>
                </a:lnTo>
                <a:lnTo>
                  <a:pt x="25" y="45"/>
                </a:lnTo>
                <a:lnTo>
                  <a:pt x="25" y="38"/>
                </a:lnTo>
                <a:lnTo>
                  <a:pt x="16" y="38"/>
                </a:lnTo>
                <a:lnTo>
                  <a:pt x="13" y="38"/>
                </a:lnTo>
                <a:lnTo>
                  <a:pt x="13" y="35"/>
                </a:lnTo>
                <a:lnTo>
                  <a:pt x="13" y="32"/>
                </a:lnTo>
                <a:lnTo>
                  <a:pt x="11" y="32"/>
                </a:lnTo>
                <a:lnTo>
                  <a:pt x="1" y="32"/>
                </a:lnTo>
                <a:lnTo>
                  <a:pt x="0" y="32"/>
                </a:lnTo>
                <a:lnTo>
                  <a:pt x="0" y="27"/>
                </a:lnTo>
                <a:lnTo>
                  <a:pt x="1" y="27"/>
                </a:lnTo>
                <a:lnTo>
                  <a:pt x="1" y="26"/>
                </a:lnTo>
                <a:lnTo>
                  <a:pt x="1" y="22"/>
                </a:lnTo>
                <a:lnTo>
                  <a:pt x="1" y="14"/>
                </a:lnTo>
                <a:lnTo>
                  <a:pt x="1" y="10"/>
                </a:lnTo>
                <a:lnTo>
                  <a:pt x="1" y="6"/>
                </a:lnTo>
                <a:lnTo>
                  <a:pt x="16" y="5"/>
                </a:lnTo>
                <a:lnTo>
                  <a:pt x="21" y="5"/>
                </a:lnTo>
                <a:lnTo>
                  <a:pt x="29" y="5"/>
                </a:lnTo>
                <a:lnTo>
                  <a:pt x="30" y="5"/>
                </a:lnTo>
                <a:lnTo>
                  <a:pt x="38" y="5"/>
                </a:lnTo>
                <a:lnTo>
                  <a:pt x="41" y="5"/>
                </a:lnTo>
                <a:lnTo>
                  <a:pt x="45" y="5"/>
                </a:lnTo>
                <a:lnTo>
                  <a:pt x="48" y="5"/>
                </a:lnTo>
                <a:lnTo>
                  <a:pt x="53" y="5"/>
                </a:lnTo>
                <a:lnTo>
                  <a:pt x="54" y="5"/>
                </a:lnTo>
                <a:lnTo>
                  <a:pt x="59" y="5"/>
                </a:lnTo>
                <a:lnTo>
                  <a:pt x="62" y="5"/>
                </a:lnTo>
                <a:lnTo>
                  <a:pt x="65" y="5"/>
                </a:lnTo>
                <a:lnTo>
                  <a:pt x="86" y="3"/>
                </a:lnTo>
                <a:lnTo>
                  <a:pt x="89" y="3"/>
                </a:lnTo>
                <a:lnTo>
                  <a:pt x="94" y="3"/>
                </a:lnTo>
                <a:lnTo>
                  <a:pt x="97" y="3"/>
                </a:lnTo>
                <a:lnTo>
                  <a:pt x="105" y="3"/>
                </a:lnTo>
                <a:lnTo>
                  <a:pt x="107" y="3"/>
                </a:lnTo>
                <a:lnTo>
                  <a:pt x="107" y="2"/>
                </a:lnTo>
                <a:lnTo>
                  <a:pt x="107" y="0"/>
                </a:lnTo>
                <a:lnTo>
                  <a:pt x="109" y="0"/>
                </a:lnTo>
                <a:lnTo>
                  <a:pt x="110" y="0"/>
                </a:lnTo>
                <a:lnTo>
                  <a:pt x="112" y="2"/>
                </a:lnTo>
                <a:lnTo>
                  <a:pt x="113" y="2"/>
                </a:lnTo>
                <a:lnTo>
                  <a:pt x="113" y="0"/>
                </a:lnTo>
                <a:lnTo>
                  <a:pt x="115" y="0"/>
                </a:lnTo>
                <a:close/>
                <a:moveTo>
                  <a:pt x="243" y="64"/>
                </a:moveTo>
                <a:lnTo>
                  <a:pt x="245" y="64"/>
                </a:lnTo>
                <a:lnTo>
                  <a:pt x="243" y="64"/>
                </a:lnTo>
                <a:lnTo>
                  <a:pt x="243" y="62"/>
                </a:lnTo>
                <a:lnTo>
                  <a:pt x="243" y="61"/>
                </a:lnTo>
                <a:lnTo>
                  <a:pt x="241" y="59"/>
                </a:lnTo>
                <a:lnTo>
                  <a:pt x="240" y="59"/>
                </a:lnTo>
                <a:lnTo>
                  <a:pt x="240" y="61"/>
                </a:lnTo>
                <a:lnTo>
                  <a:pt x="241" y="61"/>
                </a:lnTo>
                <a:lnTo>
                  <a:pt x="241" y="62"/>
                </a:lnTo>
                <a:lnTo>
                  <a:pt x="241" y="64"/>
                </a:lnTo>
                <a:lnTo>
                  <a:pt x="243" y="64"/>
                </a:lnTo>
                <a:close/>
              </a:path>
            </a:pathLst>
          </a:custGeom>
          <a:solidFill>
            <a:srgbClr val="B5748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40"/>
          <p:cNvSpPr>
            <a:spLocks/>
          </p:cNvSpPr>
          <p:nvPr/>
        </p:nvSpPr>
        <p:spPr bwMode="auto">
          <a:xfrm>
            <a:off x="5456238" y="3576638"/>
            <a:ext cx="342900" cy="496888"/>
          </a:xfrm>
          <a:custGeom>
            <a:avLst/>
            <a:gdLst/>
            <a:ahLst/>
            <a:cxnLst>
              <a:cxn ang="0">
                <a:pos x="128" y="1"/>
              </a:cxn>
              <a:cxn ang="0">
                <a:pos x="163" y="3"/>
              </a:cxn>
              <a:cxn ang="0">
                <a:pos x="185" y="5"/>
              </a:cxn>
              <a:cxn ang="0">
                <a:pos x="213" y="5"/>
              </a:cxn>
              <a:cxn ang="0">
                <a:pos x="214" y="33"/>
              </a:cxn>
              <a:cxn ang="0">
                <a:pos x="213" y="40"/>
              </a:cxn>
              <a:cxn ang="0">
                <a:pos x="213" y="64"/>
              </a:cxn>
              <a:cxn ang="0">
                <a:pos x="211" y="93"/>
              </a:cxn>
              <a:cxn ang="0">
                <a:pos x="213" y="118"/>
              </a:cxn>
              <a:cxn ang="0">
                <a:pos x="214" y="120"/>
              </a:cxn>
              <a:cxn ang="0">
                <a:pos x="213" y="139"/>
              </a:cxn>
              <a:cxn ang="0">
                <a:pos x="206" y="149"/>
              </a:cxn>
              <a:cxn ang="0">
                <a:pos x="208" y="163"/>
              </a:cxn>
              <a:cxn ang="0">
                <a:pos x="193" y="171"/>
              </a:cxn>
              <a:cxn ang="0">
                <a:pos x="193" y="181"/>
              </a:cxn>
              <a:cxn ang="0">
                <a:pos x="185" y="185"/>
              </a:cxn>
              <a:cxn ang="0">
                <a:pos x="160" y="185"/>
              </a:cxn>
              <a:cxn ang="0">
                <a:pos x="163" y="195"/>
              </a:cxn>
              <a:cxn ang="0">
                <a:pos x="171" y="198"/>
              </a:cxn>
              <a:cxn ang="0">
                <a:pos x="190" y="209"/>
              </a:cxn>
              <a:cxn ang="0">
                <a:pos x="190" y="224"/>
              </a:cxn>
              <a:cxn ang="0">
                <a:pos x="193" y="229"/>
              </a:cxn>
              <a:cxn ang="0">
                <a:pos x="193" y="238"/>
              </a:cxn>
              <a:cxn ang="0">
                <a:pos x="193" y="253"/>
              </a:cxn>
              <a:cxn ang="0">
                <a:pos x="193" y="269"/>
              </a:cxn>
              <a:cxn ang="0">
                <a:pos x="193" y="299"/>
              </a:cxn>
              <a:cxn ang="0">
                <a:pos x="193" y="307"/>
              </a:cxn>
              <a:cxn ang="0">
                <a:pos x="189" y="313"/>
              </a:cxn>
              <a:cxn ang="0">
                <a:pos x="177" y="313"/>
              </a:cxn>
              <a:cxn ang="0">
                <a:pos x="163" y="313"/>
              </a:cxn>
              <a:cxn ang="0">
                <a:pos x="155" y="302"/>
              </a:cxn>
              <a:cxn ang="0">
                <a:pos x="152" y="288"/>
              </a:cxn>
              <a:cxn ang="0">
                <a:pos x="139" y="285"/>
              </a:cxn>
              <a:cxn ang="0">
                <a:pos x="129" y="283"/>
              </a:cxn>
              <a:cxn ang="0">
                <a:pos x="125" y="277"/>
              </a:cxn>
              <a:cxn ang="0">
                <a:pos x="125" y="267"/>
              </a:cxn>
              <a:cxn ang="0">
                <a:pos x="125" y="238"/>
              </a:cxn>
              <a:cxn ang="0">
                <a:pos x="81" y="230"/>
              </a:cxn>
              <a:cxn ang="0">
                <a:pos x="65" y="230"/>
              </a:cxn>
              <a:cxn ang="0">
                <a:pos x="43" y="230"/>
              </a:cxn>
              <a:cxn ang="0">
                <a:pos x="25" y="232"/>
              </a:cxn>
              <a:cxn ang="0">
                <a:pos x="8" y="248"/>
              </a:cxn>
              <a:cxn ang="0">
                <a:pos x="8" y="222"/>
              </a:cxn>
              <a:cxn ang="0">
                <a:pos x="9" y="195"/>
              </a:cxn>
              <a:cxn ang="0">
                <a:pos x="6" y="171"/>
              </a:cxn>
              <a:cxn ang="0">
                <a:pos x="3" y="157"/>
              </a:cxn>
              <a:cxn ang="0">
                <a:pos x="0" y="128"/>
              </a:cxn>
              <a:cxn ang="0">
                <a:pos x="0" y="101"/>
              </a:cxn>
              <a:cxn ang="0">
                <a:pos x="0" y="96"/>
              </a:cxn>
              <a:cxn ang="0">
                <a:pos x="32" y="93"/>
              </a:cxn>
              <a:cxn ang="0">
                <a:pos x="37" y="81"/>
              </a:cxn>
              <a:cxn ang="0">
                <a:pos x="37" y="75"/>
              </a:cxn>
              <a:cxn ang="0">
                <a:pos x="38" y="70"/>
              </a:cxn>
              <a:cxn ang="0">
                <a:pos x="38" y="43"/>
              </a:cxn>
              <a:cxn ang="0">
                <a:pos x="48" y="40"/>
              </a:cxn>
              <a:cxn ang="0">
                <a:pos x="78" y="40"/>
              </a:cxn>
              <a:cxn ang="0">
                <a:pos x="117" y="16"/>
              </a:cxn>
            </a:cxnLst>
            <a:rect l="0" t="0" r="r" b="b"/>
            <a:pathLst>
              <a:path w="216" h="313">
                <a:moveTo>
                  <a:pt x="117" y="0"/>
                </a:moveTo>
                <a:lnTo>
                  <a:pt x="125" y="1"/>
                </a:lnTo>
                <a:lnTo>
                  <a:pt x="126" y="1"/>
                </a:lnTo>
                <a:lnTo>
                  <a:pt x="128" y="1"/>
                </a:lnTo>
                <a:lnTo>
                  <a:pt x="129" y="1"/>
                </a:lnTo>
                <a:lnTo>
                  <a:pt x="133" y="1"/>
                </a:lnTo>
                <a:lnTo>
                  <a:pt x="157" y="3"/>
                </a:lnTo>
                <a:lnTo>
                  <a:pt x="163" y="3"/>
                </a:lnTo>
                <a:lnTo>
                  <a:pt x="168" y="3"/>
                </a:lnTo>
                <a:lnTo>
                  <a:pt x="179" y="3"/>
                </a:lnTo>
                <a:lnTo>
                  <a:pt x="184" y="3"/>
                </a:lnTo>
                <a:lnTo>
                  <a:pt x="185" y="5"/>
                </a:lnTo>
                <a:lnTo>
                  <a:pt x="187" y="5"/>
                </a:lnTo>
                <a:lnTo>
                  <a:pt x="187" y="3"/>
                </a:lnTo>
                <a:lnTo>
                  <a:pt x="189" y="5"/>
                </a:lnTo>
                <a:lnTo>
                  <a:pt x="213" y="5"/>
                </a:lnTo>
                <a:lnTo>
                  <a:pt x="213" y="22"/>
                </a:lnTo>
                <a:lnTo>
                  <a:pt x="213" y="24"/>
                </a:lnTo>
                <a:lnTo>
                  <a:pt x="213" y="25"/>
                </a:lnTo>
                <a:lnTo>
                  <a:pt x="214" y="33"/>
                </a:lnTo>
                <a:lnTo>
                  <a:pt x="214" y="35"/>
                </a:lnTo>
                <a:lnTo>
                  <a:pt x="214" y="37"/>
                </a:lnTo>
                <a:lnTo>
                  <a:pt x="214" y="40"/>
                </a:lnTo>
                <a:lnTo>
                  <a:pt x="213" y="40"/>
                </a:lnTo>
                <a:lnTo>
                  <a:pt x="213" y="41"/>
                </a:lnTo>
                <a:lnTo>
                  <a:pt x="213" y="56"/>
                </a:lnTo>
                <a:lnTo>
                  <a:pt x="213" y="59"/>
                </a:lnTo>
                <a:lnTo>
                  <a:pt x="213" y="64"/>
                </a:lnTo>
                <a:lnTo>
                  <a:pt x="213" y="70"/>
                </a:lnTo>
                <a:lnTo>
                  <a:pt x="211" y="86"/>
                </a:lnTo>
                <a:lnTo>
                  <a:pt x="211" y="88"/>
                </a:lnTo>
                <a:lnTo>
                  <a:pt x="211" y="93"/>
                </a:lnTo>
                <a:lnTo>
                  <a:pt x="211" y="99"/>
                </a:lnTo>
                <a:lnTo>
                  <a:pt x="211" y="101"/>
                </a:lnTo>
                <a:lnTo>
                  <a:pt x="213" y="117"/>
                </a:lnTo>
                <a:lnTo>
                  <a:pt x="213" y="118"/>
                </a:lnTo>
                <a:lnTo>
                  <a:pt x="214" y="118"/>
                </a:lnTo>
                <a:lnTo>
                  <a:pt x="216" y="118"/>
                </a:lnTo>
                <a:lnTo>
                  <a:pt x="216" y="120"/>
                </a:lnTo>
                <a:lnTo>
                  <a:pt x="214" y="120"/>
                </a:lnTo>
                <a:lnTo>
                  <a:pt x="213" y="123"/>
                </a:lnTo>
                <a:lnTo>
                  <a:pt x="213" y="125"/>
                </a:lnTo>
                <a:lnTo>
                  <a:pt x="213" y="126"/>
                </a:lnTo>
                <a:lnTo>
                  <a:pt x="213" y="139"/>
                </a:lnTo>
                <a:lnTo>
                  <a:pt x="213" y="142"/>
                </a:lnTo>
                <a:lnTo>
                  <a:pt x="205" y="142"/>
                </a:lnTo>
                <a:lnTo>
                  <a:pt x="206" y="147"/>
                </a:lnTo>
                <a:lnTo>
                  <a:pt x="206" y="149"/>
                </a:lnTo>
                <a:lnTo>
                  <a:pt x="205" y="150"/>
                </a:lnTo>
                <a:lnTo>
                  <a:pt x="205" y="158"/>
                </a:lnTo>
                <a:lnTo>
                  <a:pt x="206" y="158"/>
                </a:lnTo>
                <a:lnTo>
                  <a:pt x="208" y="163"/>
                </a:lnTo>
                <a:lnTo>
                  <a:pt x="208" y="165"/>
                </a:lnTo>
                <a:lnTo>
                  <a:pt x="206" y="165"/>
                </a:lnTo>
                <a:lnTo>
                  <a:pt x="206" y="169"/>
                </a:lnTo>
                <a:lnTo>
                  <a:pt x="193" y="171"/>
                </a:lnTo>
                <a:lnTo>
                  <a:pt x="193" y="176"/>
                </a:lnTo>
                <a:lnTo>
                  <a:pt x="193" y="177"/>
                </a:lnTo>
                <a:lnTo>
                  <a:pt x="193" y="179"/>
                </a:lnTo>
                <a:lnTo>
                  <a:pt x="193" y="181"/>
                </a:lnTo>
                <a:lnTo>
                  <a:pt x="189" y="181"/>
                </a:lnTo>
                <a:lnTo>
                  <a:pt x="185" y="181"/>
                </a:lnTo>
                <a:lnTo>
                  <a:pt x="187" y="182"/>
                </a:lnTo>
                <a:lnTo>
                  <a:pt x="185" y="185"/>
                </a:lnTo>
                <a:lnTo>
                  <a:pt x="179" y="185"/>
                </a:lnTo>
                <a:lnTo>
                  <a:pt x="176" y="185"/>
                </a:lnTo>
                <a:lnTo>
                  <a:pt x="169" y="187"/>
                </a:lnTo>
                <a:lnTo>
                  <a:pt x="160" y="185"/>
                </a:lnTo>
                <a:lnTo>
                  <a:pt x="160" y="187"/>
                </a:lnTo>
                <a:lnTo>
                  <a:pt x="160" y="192"/>
                </a:lnTo>
                <a:lnTo>
                  <a:pt x="160" y="195"/>
                </a:lnTo>
                <a:lnTo>
                  <a:pt x="163" y="195"/>
                </a:lnTo>
                <a:lnTo>
                  <a:pt x="165" y="195"/>
                </a:lnTo>
                <a:lnTo>
                  <a:pt x="165" y="198"/>
                </a:lnTo>
                <a:lnTo>
                  <a:pt x="168" y="198"/>
                </a:lnTo>
                <a:lnTo>
                  <a:pt x="171" y="198"/>
                </a:lnTo>
                <a:lnTo>
                  <a:pt x="171" y="209"/>
                </a:lnTo>
                <a:lnTo>
                  <a:pt x="182" y="209"/>
                </a:lnTo>
                <a:lnTo>
                  <a:pt x="184" y="209"/>
                </a:lnTo>
                <a:lnTo>
                  <a:pt x="190" y="209"/>
                </a:lnTo>
                <a:lnTo>
                  <a:pt x="190" y="213"/>
                </a:lnTo>
                <a:lnTo>
                  <a:pt x="190" y="216"/>
                </a:lnTo>
                <a:lnTo>
                  <a:pt x="190" y="222"/>
                </a:lnTo>
                <a:lnTo>
                  <a:pt x="190" y="224"/>
                </a:lnTo>
                <a:lnTo>
                  <a:pt x="190" y="225"/>
                </a:lnTo>
                <a:lnTo>
                  <a:pt x="190" y="227"/>
                </a:lnTo>
                <a:lnTo>
                  <a:pt x="192" y="227"/>
                </a:lnTo>
                <a:lnTo>
                  <a:pt x="193" y="229"/>
                </a:lnTo>
                <a:lnTo>
                  <a:pt x="193" y="232"/>
                </a:lnTo>
                <a:lnTo>
                  <a:pt x="193" y="233"/>
                </a:lnTo>
                <a:lnTo>
                  <a:pt x="193" y="237"/>
                </a:lnTo>
                <a:lnTo>
                  <a:pt x="193" y="238"/>
                </a:lnTo>
                <a:lnTo>
                  <a:pt x="193" y="241"/>
                </a:lnTo>
                <a:lnTo>
                  <a:pt x="193" y="246"/>
                </a:lnTo>
                <a:lnTo>
                  <a:pt x="193" y="248"/>
                </a:lnTo>
                <a:lnTo>
                  <a:pt x="193" y="253"/>
                </a:lnTo>
                <a:lnTo>
                  <a:pt x="193" y="261"/>
                </a:lnTo>
                <a:lnTo>
                  <a:pt x="193" y="262"/>
                </a:lnTo>
                <a:lnTo>
                  <a:pt x="193" y="267"/>
                </a:lnTo>
                <a:lnTo>
                  <a:pt x="193" y="269"/>
                </a:lnTo>
                <a:lnTo>
                  <a:pt x="193" y="272"/>
                </a:lnTo>
                <a:lnTo>
                  <a:pt x="193" y="286"/>
                </a:lnTo>
                <a:lnTo>
                  <a:pt x="193" y="291"/>
                </a:lnTo>
                <a:lnTo>
                  <a:pt x="193" y="299"/>
                </a:lnTo>
                <a:lnTo>
                  <a:pt x="193" y="301"/>
                </a:lnTo>
                <a:lnTo>
                  <a:pt x="193" y="302"/>
                </a:lnTo>
                <a:lnTo>
                  <a:pt x="195" y="305"/>
                </a:lnTo>
                <a:lnTo>
                  <a:pt x="193" y="307"/>
                </a:lnTo>
                <a:lnTo>
                  <a:pt x="193" y="309"/>
                </a:lnTo>
                <a:lnTo>
                  <a:pt x="193" y="312"/>
                </a:lnTo>
                <a:lnTo>
                  <a:pt x="192" y="313"/>
                </a:lnTo>
                <a:lnTo>
                  <a:pt x="189" y="313"/>
                </a:lnTo>
                <a:lnTo>
                  <a:pt x="185" y="313"/>
                </a:lnTo>
                <a:lnTo>
                  <a:pt x="181" y="313"/>
                </a:lnTo>
                <a:lnTo>
                  <a:pt x="179" y="313"/>
                </a:lnTo>
                <a:lnTo>
                  <a:pt x="177" y="313"/>
                </a:lnTo>
                <a:lnTo>
                  <a:pt x="176" y="313"/>
                </a:lnTo>
                <a:lnTo>
                  <a:pt x="171" y="312"/>
                </a:lnTo>
                <a:lnTo>
                  <a:pt x="169" y="312"/>
                </a:lnTo>
                <a:lnTo>
                  <a:pt x="163" y="313"/>
                </a:lnTo>
                <a:lnTo>
                  <a:pt x="153" y="313"/>
                </a:lnTo>
                <a:lnTo>
                  <a:pt x="153" y="305"/>
                </a:lnTo>
                <a:lnTo>
                  <a:pt x="155" y="304"/>
                </a:lnTo>
                <a:lnTo>
                  <a:pt x="155" y="302"/>
                </a:lnTo>
                <a:lnTo>
                  <a:pt x="152" y="302"/>
                </a:lnTo>
                <a:lnTo>
                  <a:pt x="152" y="291"/>
                </a:lnTo>
                <a:lnTo>
                  <a:pt x="152" y="289"/>
                </a:lnTo>
                <a:lnTo>
                  <a:pt x="152" y="288"/>
                </a:lnTo>
                <a:lnTo>
                  <a:pt x="150" y="288"/>
                </a:lnTo>
                <a:lnTo>
                  <a:pt x="142" y="288"/>
                </a:lnTo>
                <a:lnTo>
                  <a:pt x="139" y="288"/>
                </a:lnTo>
                <a:lnTo>
                  <a:pt x="139" y="285"/>
                </a:lnTo>
                <a:lnTo>
                  <a:pt x="139" y="283"/>
                </a:lnTo>
                <a:lnTo>
                  <a:pt x="133" y="283"/>
                </a:lnTo>
                <a:lnTo>
                  <a:pt x="131" y="283"/>
                </a:lnTo>
                <a:lnTo>
                  <a:pt x="129" y="283"/>
                </a:lnTo>
                <a:lnTo>
                  <a:pt x="129" y="281"/>
                </a:lnTo>
                <a:lnTo>
                  <a:pt x="125" y="281"/>
                </a:lnTo>
                <a:lnTo>
                  <a:pt x="125" y="278"/>
                </a:lnTo>
                <a:lnTo>
                  <a:pt x="125" y="277"/>
                </a:lnTo>
                <a:lnTo>
                  <a:pt x="125" y="275"/>
                </a:lnTo>
                <a:lnTo>
                  <a:pt x="125" y="273"/>
                </a:lnTo>
                <a:lnTo>
                  <a:pt x="125" y="272"/>
                </a:lnTo>
                <a:lnTo>
                  <a:pt x="125" y="267"/>
                </a:lnTo>
                <a:lnTo>
                  <a:pt x="125" y="262"/>
                </a:lnTo>
                <a:lnTo>
                  <a:pt x="125" y="259"/>
                </a:lnTo>
                <a:lnTo>
                  <a:pt x="125" y="248"/>
                </a:lnTo>
                <a:lnTo>
                  <a:pt x="125" y="238"/>
                </a:lnTo>
                <a:lnTo>
                  <a:pt x="123" y="238"/>
                </a:lnTo>
                <a:lnTo>
                  <a:pt x="96" y="238"/>
                </a:lnTo>
                <a:lnTo>
                  <a:pt x="96" y="230"/>
                </a:lnTo>
                <a:lnTo>
                  <a:pt x="81" y="230"/>
                </a:lnTo>
                <a:lnTo>
                  <a:pt x="78" y="230"/>
                </a:lnTo>
                <a:lnTo>
                  <a:pt x="77" y="230"/>
                </a:lnTo>
                <a:lnTo>
                  <a:pt x="72" y="230"/>
                </a:lnTo>
                <a:lnTo>
                  <a:pt x="65" y="230"/>
                </a:lnTo>
                <a:lnTo>
                  <a:pt x="64" y="230"/>
                </a:lnTo>
                <a:lnTo>
                  <a:pt x="62" y="230"/>
                </a:lnTo>
                <a:lnTo>
                  <a:pt x="61" y="230"/>
                </a:lnTo>
                <a:lnTo>
                  <a:pt x="43" y="230"/>
                </a:lnTo>
                <a:lnTo>
                  <a:pt x="32" y="230"/>
                </a:lnTo>
                <a:lnTo>
                  <a:pt x="27" y="230"/>
                </a:lnTo>
                <a:lnTo>
                  <a:pt x="25" y="230"/>
                </a:lnTo>
                <a:lnTo>
                  <a:pt x="25" y="232"/>
                </a:lnTo>
                <a:lnTo>
                  <a:pt x="25" y="248"/>
                </a:lnTo>
                <a:lnTo>
                  <a:pt x="25" y="251"/>
                </a:lnTo>
                <a:lnTo>
                  <a:pt x="8" y="251"/>
                </a:lnTo>
                <a:lnTo>
                  <a:pt x="8" y="248"/>
                </a:lnTo>
                <a:lnTo>
                  <a:pt x="8" y="227"/>
                </a:lnTo>
                <a:lnTo>
                  <a:pt x="8" y="225"/>
                </a:lnTo>
                <a:lnTo>
                  <a:pt x="8" y="224"/>
                </a:lnTo>
                <a:lnTo>
                  <a:pt x="8" y="222"/>
                </a:lnTo>
                <a:lnTo>
                  <a:pt x="9" y="208"/>
                </a:lnTo>
                <a:lnTo>
                  <a:pt x="9" y="205"/>
                </a:lnTo>
                <a:lnTo>
                  <a:pt x="9" y="197"/>
                </a:lnTo>
                <a:lnTo>
                  <a:pt x="9" y="195"/>
                </a:lnTo>
                <a:lnTo>
                  <a:pt x="9" y="187"/>
                </a:lnTo>
                <a:lnTo>
                  <a:pt x="9" y="185"/>
                </a:lnTo>
                <a:lnTo>
                  <a:pt x="8" y="174"/>
                </a:lnTo>
                <a:lnTo>
                  <a:pt x="6" y="171"/>
                </a:lnTo>
                <a:lnTo>
                  <a:pt x="6" y="169"/>
                </a:lnTo>
                <a:lnTo>
                  <a:pt x="6" y="157"/>
                </a:lnTo>
                <a:lnTo>
                  <a:pt x="5" y="157"/>
                </a:lnTo>
                <a:lnTo>
                  <a:pt x="3" y="157"/>
                </a:lnTo>
                <a:lnTo>
                  <a:pt x="1" y="157"/>
                </a:lnTo>
                <a:lnTo>
                  <a:pt x="0" y="157"/>
                </a:lnTo>
                <a:lnTo>
                  <a:pt x="0" y="149"/>
                </a:lnTo>
                <a:lnTo>
                  <a:pt x="0" y="128"/>
                </a:lnTo>
                <a:lnTo>
                  <a:pt x="0" y="126"/>
                </a:lnTo>
                <a:lnTo>
                  <a:pt x="0" y="125"/>
                </a:lnTo>
                <a:lnTo>
                  <a:pt x="0" y="112"/>
                </a:lnTo>
                <a:lnTo>
                  <a:pt x="0" y="101"/>
                </a:lnTo>
                <a:lnTo>
                  <a:pt x="1" y="101"/>
                </a:lnTo>
                <a:lnTo>
                  <a:pt x="1" y="97"/>
                </a:lnTo>
                <a:lnTo>
                  <a:pt x="0" y="97"/>
                </a:lnTo>
                <a:lnTo>
                  <a:pt x="0" y="96"/>
                </a:lnTo>
                <a:lnTo>
                  <a:pt x="0" y="93"/>
                </a:lnTo>
                <a:lnTo>
                  <a:pt x="29" y="93"/>
                </a:lnTo>
                <a:lnTo>
                  <a:pt x="30" y="93"/>
                </a:lnTo>
                <a:lnTo>
                  <a:pt x="32" y="93"/>
                </a:lnTo>
                <a:lnTo>
                  <a:pt x="40" y="93"/>
                </a:lnTo>
                <a:lnTo>
                  <a:pt x="38" y="83"/>
                </a:lnTo>
                <a:lnTo>
                  <a:pt x="37" y="83"/>
                </a:lnTo>
                <a:lnTo>
                  <a:pt x="37" y="81"/>
                </a:lnTo>
                <a:lnTo>
                  <a:pt x="37" y="80"/>
                </a:lnTo>
                <a:lnTo>
                  <a:pt x="37" y="78"/>
                </a:lnTo>
                <a:lnTo>
                  <a:pt x="37" y="77"/>
                </a:lnTo>
                <a:lnTo>
                  <a:pt x="37" y="75"/>
                </a:lnTo>
                <a:lnTo>
                  <a:pt x="37" y="73"/>
                </a:lnTo>
                <a:lnTo>
                  <a:pt x="38" y="73"/>
                </a:lnTo>
                <a:lnTo>
                  <a:pt x="38" y="72"/>
                </a:lnTo>
                <a:lnTo>
                  <a:pt x="38" y="70"/>
                </a:lnTo>
                <a:lnTo>
                  <a:pt x="38" y="56"/>
                </a:lnTo>
                <a:lnTo>
                  <a:pt x="38" y="54"/>
                </a:lnTo>
                <a:lnTo>
                  <a:pt x="38" y="45"/>
                </a:lnTo>
                <a:lnTo>
                  <a:pt x="38" y="43"/>
                </a:lnTo>
                <a:lnTo>
                  <a:pt x="40" y="43"/>
                </a:lnTo>
                <a:lnTo>
                  <a:pt x="41" y="41"/>
                </a:lnTo>
                <a:lnTo>
                  <a:pt x="41" y="40"/>
                </a:lnTo>
                <a:lnTo>
                  <a:pt x="48" y="40"/>
                </a:lnTo>
                <a:lnTo>
                  <a:pt x="75" y="40"/>
                </a:lnTo>
                <a:lnTo>
                  <a:pt x="75" y="43"/>
                </a:lnTo>
                <a:lnTo>
                  <a:pt x="78" y="43"/>
                </a:lnTo>
                <a:lnTo>
                  <a:pt x="78" y="40"/>
                </a:lnTo>
                <a:lnTo>
                  <a:pt x="117" y="40"/>
                </a:lnTo>
                <a:lnTo>
                  <a:pt x="117" y="37"/>
                </a:lnTo>
                <a:lnTo>
                  <a:pt x="117" y="17"/>
                </a:lnTo>
                <a:lnTo>
                  <a:pt x="117" y="16"/>
                </a:lnTo>
                <a:lnTo>
                  <a:pt x="117" y="5"/>
                </a:lnTo>
                <a:lnTo>
                  <a:pt x="117" y="0"/>
                </a:lnTo>
                <a:close/>
              </a:path>
            </a:pathLst>
          </a:custGeom>
          <a:solidFill>
            <a:srgbClr val="3896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41"/>
          <p:cNvSpPr>
            <a:spLocks/>
          </p:cNvSpPr>
          <p:nvPr/>
        </p:nvSpPr>
        <p:spPr bwMode="auto">
          <a:xfrm>
            <a:off x="6299201" y="4867276"/>
            <a:ext cx="261938" cy="355600"/>
          </a:xfrm>
          <a:custGeom>
            <a:avLst/>
            <a:gdLst/>
            <a:ahLst/>
            <a:cxnLst>
              <a:cxn ang="0">
                <a:pos x="162" y="0"/>
              </a:cxn>
              <a:cxn ang="0">
                <a:pos x="165" y="6"/>
              </a:cxn>
              <a:cxn ang="0">
                <a:pos x="163" y="19"/>
              </a:cxn>
              <a:cxn ang="0">
                <a:pos x="162" y="36"/>
              </a:cxn>
              <a:cxn ang="0">
                <a:pos x="160" y="46"/>
              </a:cxn>
              <a:cxn ang="0">
                <a:pos x="162" y="64"/>
              </a:cxn>
              <a:cxn ang="0">
                <a:pos x="162" y="75"/>
              </a:cxn>
              <a:cxn ang="0">
                <a:pos x="163" y="88"/>
              </a:cxn>
              <a:cxn ang="0">
                <a:pos x="163" y="97"/>
              </a:cxn>
              <a:cxn ang="0">
                <a:pos x="163" y="105"/>
              </a:cxn>
              <a:cxn ang="0">
                <a:pos x="160" y="120"/>
              </a:cxn>
              <a:cxn ang="0">
                <a:pos x="155" y="129"/>
              </a:cxn>
              <a:cxn ang="0">
                <a:pos x="149" y="140"/>
              </a:cxn>
              <a:cxn ang="0">
                <a:pos x="150" y="153"/>
              </a:cxn>
              <a:cxn ang="0">
                <a:pos x="150" y="163"/>
              </a:cxn>
              <a:cxn ang="0">
                <a:pos x="149" y="171"/>
              </a:cxn>
              <a:cxn ang="0">
                <a:pos x="144" y="176"/>
              </a:cxn>
              <a:cxn ang="0">
                <a:pos x="139" y="180"/>
              </a:cxn>
              <a:cxn ang="0">
                <a:pos x="133" y="184"/>
              </a:cxn>
              <a:cxn ang="0">
                <a:pos x="125" y="187"/>
              </a:cxn>
              <a:cxn ang="0">
                <a:pos x="114" y="192"/>
              </a:cxn>
              <a:cxn ang="0">
                <a:pos x="104" y="195"/>
              </a:cxn>
              <a:cxn ang="0">
                <a:pos x="98" y="198"/>
              </a:cxn>
              <a:cxn ang="0">
                <a:pos x="93" y="203"/>
              </a:cxn>
              <a:cxn ang="0">
                <a:pos x="88" y="211"/>
              </a:cxn>
              <a:cxn ang="0">
                <a:pos x="88" y="220"/>
              </a:cxn>
              <a:cxn ang="0">
                <a:pos x="78" y="224"/>
              </a:cxn>
              <a:cxn ang="0">
                <a:pos x="61" y="214"/>
              </a:cxn>
              <a:cxn ang="0">
                <a:pos x="58" y="201"/>
              </a:cxn>
              <a:cxn ang="0">
                <a:pos x="21" y="201"/>
              </a:cxn>
              <a:cxn ang="0">
                <a:pos x="22" y="185"/>
              </a:cxn>
              <a:cxn ang="0">
                <a:pos x="22" y="176"/>
              </a:cxn>
              <a:cxn ang="0">
                <a:pos x="11" y="169"/>
              </a:cxn>
              <a:cxn ang="0">
                <a:pos x="3" y="161"/>
              </a:cxn>
              <a:cxn ang="0">
                <a:pos x="3" y="153"/>
              </a:cxn>
              <a:cxn ang="0">
                <a:pos x="8" y="145"/>
              </a:cxn>
              <a:cxn ang="0">
                <a:pos x="13" y="134"/>
              </a:cxn>
              <a:cxn ang="0">
                <a:pos x="19" y="131"/>
              </a:cxn>
              <a:cxn ang="0">
                <a:pos x="32" y="136"/>
              </a:cxn>
              <a:cxn ang="0">
                <a:pos x="37" y="126"/>
              </a:cxn>
              <a:cxn ang="0">
                <a:pos x="45" y="118"/>
              </a:cxn>
              <a:cxn ang="0">
                <a:pos x="53" y="113"/>
              </a:cxn>
              <a:cxn ang="0">
                <a:pos x="61" y="108"/>
              </a:cxn>
              <a:cxn ang="0">
                <a:pos x="62" y="105"/>
              </a:cxn>
              <a:cxn ang="0">
                <a:pos x="67" y="99"/>
              </a:cxn>
              <a:cxn ang="0">
                <a:pos x="69" y="88"/>
              </a:cxn>
              <a:cxn ang="0">
                <a:pos x="77" y="83"/>
              </a:cxn>
              <a:cxn ang="0">
                <a:pos x="82" y="76"/>
              </a:cxn>
              <a:cxn ang="0">
                <a:pos x="82" y="68"/>
              </a:cxn>
              <a:cxn ang="0">
                <a:pos x="86" y="62"/>
              </a:cxn>
              <a:cxn ang="0">
                <a:pos x="86" y="56"/>
              </a:cxn>
              <a:cxn ang="0">
                <a:pos x="85" y="46"/>
              </a:cxn>
              <a:cxn ang="0">
                <a:pos x="77" y="49"/>
              </a:cxn>
              <a:cxn ang="0">
                <a:pos x="77" y="40"/>
              </a:cxn>
              <a:cxn ang="0">
                <a:pos x="70" y="35"/>
              </a:cxn>
              <a:cxn ang="0">
                <a:pos x="69" y="25"/>
              </a:cxn>
              <a:cxn ang="0">
                <a:pos x="66" y="19"/>
              </a:cxn>
              <a:cxn ang="0">
                <a:pos x="77" y="12"/>
              </a:cxn>
              <a:cxn ang="0">
                <a:pos x="80" y="3"/>
              </a:cxn>
              <a:cxn ang="0">
                <a:pos x="91" y="0"/>
              </a:cxn>
              <a:cxn ang="0">
                <a:pos x="112" y="0"/>
              </a:cxn>
              <a:cxn ang="0">
                <a:pos x="139" y="0"/>
              </a:cxn>
            </a:cxnLst>
            <a:rect l="0" t="0" r="r" b="b"/>
            <a:pathLst>
              <a:path w="165" h="224">
                <a:moveTo>
                  <a:pt x="154" y="0"/>
                </a:moveTo>
                <a:lnTo>
                  <a:pt x="155" y="0"/>
                </a:lnTo>
                <a:lnTo>
                  <a:pt x="157" y="0"/>
                </a:lnTo>
                <a:lnTo>
                  <a:pt x="158" y="0"/>
                </a:lnTo>
                <a:lnTo>
                  <a:pt x="160" y="0"/>
                </a:lnTo>
                <a:lnTo>
                  <a:pt x="162" y="0"/>
                </a:lnTo>
                <a:lnTo>
                  <a:pt x="162" y="1"/>
                </a:lnTo>
                <a:lnTo>
                  <a:pt x="163" y="1"/>
                </a:lnTo>
                <a:lnTo>
                  <a:pt x="165" y="1"/>
                </a:lnTo>
                <a:lnTo>
                  <a:pt x="165" y="3"/>
                </a:lnTo>
                <a:lnTo>
                  <a:pt x="165" y="4"/>
                </a:lnTo>
                <a:lnTo>
                  <a:pt x="165" y="6"/>
                </a:lnTo>
                <a:lnTo>
                  <a:pt x="165" y="8"/>
                </a:lnTo>
                <a:lnTo>
                  <a:pt x="165" y="9"/>
                </a:lnTo>
                <a:lnTo>
                  <a:pt x="165" y="12"/>
                </a:lnTo>
                <a:lnTo>
                  <a:pt x="165" y="14"/>
                </a:lnTo>
                <a:lnTo>
                  <a:pt x="163" y="17"/>
                </a:lnTo>
                <a:lnTo>
                  <a:pt x="163" y="19"/>
                </a:lnTo>
                <a:lnTo>
                  <a:pt x="163" y="20"/>
                </a:lnTo>
                <a:lnTo>
                  <a:pt x="163" y="22"/>
                </a:lnTo>
                <a:lnTo>
                  <a:pt x="162" y="22"/>
                </a:lnTo>
                <a:lnTo>
                  <a:pt x="162" y="24"/>
                </a:lnTo>
                <a:lnTo>
                  <a:pt x="162" y="25"/>
                </a:lnTo>
                <a:lnTo>
                  <a:pt x="162" y="36"/>
                </a:lnTo>
                <a:lnTo>
                  <a:pt x="162" y="38"/>
                </a:lnTo>
                <a:lnTo>
                  <a:pt x="162" y="41"/>
                </a:lnTo>
                <a:lnTo>
                  <a:pt x="162" y="43"/>
                </a:lnTo>
                <a:lnTo>
                  <a:pt x="162" y="44"/>
                </a:lnTo>
                <a:lnTo>
                  <a:pt x="162" y="46"/>
                </a:lnTo>
                <a:lnTo>
                  <a:pt x="160" y="46"/>
                </a:lnTo>
                <a:lnTo>
                  <a:pt x="162" y="49"/>
                </a:lnTo>
                <a:lnTo>
                  <a:pt x="162" y="51"/>
                </a:lnTo>
                <a:lnTo>
                  <a:pt x="162" y="54"/>
                </a:lnTo>
                <a:lnTo>
                  <a:pt x="162" y="59"/>
                </a:lnTo>
                <a:lnTo>
                  <a:pt x="162" y="62"/>
                </a:lnTo>
                <a:lnTo>
                  <a:pt x="162" y="64"/>
                </a:lnTo>
                <a:lnTo>
                  <a:pt x="162" y="65"/>
                </a:lnTo>
                <a:lnTo>
                  <a:pt x="162" y="67"/>
                </a:lnTo>
                <a:lnTo>
                  <a:pt x="162" y="70"/>
                </a:lnTo>
                <a:lnTo>
                  <a:pt x="162" y="72"/>
                </a:lnTo>
                <a:lnTo>
                  <a:pt x="162" y="73"/>
                </a:lnTo>
                <a:lnTo>
                  <a:pt x="162" y="75"/>
                </a:lnTo>
                <a:lnTo>
                  <a:pt x="162" y="76"/>
                </a:lnTo>
                <a:lnTo>
                  <a:pt x="163" y="80"/>
                </a:lnTo>
                <a:lnTo>
                  <a:pt x="162" y="83"/>
                </a:lnTo>
                <a:lnTo>
                  <a:pt x="162" y="84"/>
                </a:lnTo>
                <a:lnTo>
                  <a:pt x="162" y="86"/>
                </a:lnTo>
                <a:lnTo>
                  <a:pt x="163" y="88"/>
                </a:lnTo>
                <a:lnTo>
                  <a:pt x="163" y="89"/>
                </a:lnTo>
                <a:lnTo>
                  <a:pt x="163" y="91"/>
                </a:lnTo>
                <a:lnTo>
                  <a:pt x="163" y="92"/>
                </a:lnTo>
                <a:lnTo>
                  <a:pt x="163" y="94"/>
                </a:lnTo>
                <a:lnTo>
                  <a:pt x="163" y="96"/>
                </a:lnTo>
                <a:lnTo>
                  <a:pt x="163" y="97"/>
                </a:lnTo>
                <a:lnTo>
                  <a:pt x="163" y="99"/>
                </a:lnTo>
                <a:lnTo>
                  <a:pt x="165" y="99"/>
                </a:lnTo>
                <a:lnTo>
                  <a:pt x="165" y="100"/>
                </a:lnTo>
                <a:lnTo>
                  <a:pt x="165" y="102"/>
                </a:lnTo>
                <a:lnTo>
                  <a:pt x="163" y="104"/>
                </a:lnTo>
                <a:lnTo>
                  <a:pt x="163" y="105"/>
                </a:lnTo>
                <a:lnTo>
                  <a:pt x="162" y="108"/>
                </a:lnTo>
                <a:lnTo>
                  <a:pt x="162" y="112"/>
                </a:lnTo>
                <a:lnTo>
                  <a:pt x="160" y="115"/>
                </a:lnTo>
                <a:lnTo>
                  <a:pt x="160" y="116"/>
                </a:lnTo>
                <a:lnTo>
                  <a:pt x="160" y="118"/>
                </a:lnTo>
                <a:lnTo>
                  <a:pt x="160" y="120"/>
                </a:lnTo>
                <a:lnTo>
                  <a:pt x="160" y="121"/>
                </a:lnTo>
                <a:lnTo>
                  <a:pt x="160" y="123"/>
                </a:lnTo>
                <a:lnTo>
                  <a:pt x="158" y="124"/>
                </a:lnTo>
                <a:lnTo>
                  <a:pt x="158" y="126"/>
                </a:lnTo>
                <a:lnTo>
                  <a:pt x="157" y="129"/>
                </a:lnTo>
                <a:lnTo>
                  <a:pt x="155" y="129"/>
                </a:lnTo>
                <a:lnTo>
                  <a:pt x="155" y="131"/>
                </a:lnTo>
                <a:lnTo>
                  <a:pt x="154" y="134"/>
                </a:lnTo>
                <a:lnTo>
                  <a:pt x="152" y="136"/>
                </a:lnTo>
                <a:lnTo>
                  <a:pt x="152" y="137"/>
                </a:lnTo>
                <a:lnTo>
                  <a:pt x="150" y="139"/>
                </a:lnTo>
                <a:lnTo>
                  <a:pt x="149" y="140"/>
                </a:lnTo>
                <a:lnTo>
                  <a:pt x="149" y="142"/>
                </a:lnTo>
                <a:lnTo>
                  <a:pt x="150" y="145"/>
                </a:lnTo>
                <a:lnTo>
                  <a:pt x="150" y="148"/>
                </a:lnTo>
                <a:lnTo>
                  <a:pt x="150" y="150"/>
                </a:lnTo>
                <a:lnTo>
                  <a:pt x="150" y="152"/>
                </a:lnTo>
                <a:lnTo>
                  <a:pt x="150" y="153"/>
                </a:lnTo>
                <a:lnTo>
                  <a:pt x="150" y="155"/>
                </a:lnTo>
                <a:lnTo>
                  <a:pt x="150" y="156"/>
                </a:lnTo>
                <a:lnTo>
                  <a:pt x="150" y="158"/>
                </a:lnTo>
                <a:lnTo>
                  <a:pt x="150" y="160"/>
                </a:lnTo>
                <a:lnTo>
                  <a:pt x="150" y="161"/>
                </a:lnTo>
                <a:lnTo>
                  <a:pt x="150" y="163"/>
                </a:lnTo>
                <a:lnTo>
                  <a:pt x="150" y="164"/>
                </a:lnTo>
                <a:lnTo>
                  <a:pt x="150" y="166"/>
                </a:lnTo>
                <a:lnTo>
                  <a:pt x="149" y="166"/>
                </a:lnTo>
                <a:lnTo>
                  <a:pt x="149" y="168"/>
                </a:lnTo>
                <a:lnTo>
                  <a:pt x="149" y="169"/>
                </a:lnTo>
                <a:lnTo>
                  <a:pt x="149" y="171"/>
                </a:lnTo>
                <a:lnTo>
                  <a:pt x="147" y="171"/>
                </a:lnTo>
                <a:lnTo>
                  <a:pt x="147" y="172"/>
                </a:lnTo>
                <a:lnTo>
                  <a:pt x="146" y="172"/>
                </a:lnTo>
                <a:lnTo>
                  <a:pt x="146" y="174"/>
                </a:lnTo>
                <a:lnTo>
                  <a:pt x="144" y="174"/>
                </a:lnTo>
                <a:lnTo>
                  <a:pt x="144" y="176"/>
                </a:lnTo>
                <a:lnTo>
                  <a:pt x="142" y="176"/>
                </a:lnTo>
                <a:lnTo>
                  <a:pt x="142" y="177"/>
                </a:lnTo>
                <a:lnTo>
                  <a:pt x="141" y="177"/>
                </a:lnTo>
                <a:lnTo>
                  <a:pt x="141" y="179"/>
                </a:lnTo>
                <a:lnTo>
                  <a:pt x="139" y="179"/>
                </a:lnTo>
                <a:lnTo>
                  <a:pt x="139" y="180"/>
                </a:lnTo>
                <a:lnTo>
                  <a:pt x="138" y="180"/>
                </a:lnTo>
                <a:lnTo>
                  <a:pt x="138" y="182"/>
                </a:lnTo>
                <a:lnTo>
                  <a:pt x="136" y="182"/>
                </a:lnTo>
                <a:lnTo>
                  <a:pt x="134" y="182"/>
                </a:lnTo>
                <a:lnTo>
                  <a:pt x="134" y="184"/>
                </a:lnTo>
                <a:lnTo>
                  <a:pt x="133" y="184"/>
                </a:lnTo>
                <a:lnTo>
                  <a:pt x="131" y="185"/>
                </a:lnTo>
                <a:lnTo>
                  <a:pt x="130" y="185"/>
                </a:lnTo>
                <a:lnTo>
                  <a:pt x="128" y="185"/>
                </a:lnTo>
                <a:lnTo>
                  <a:pt x="128" y="187"/>
                </a:lnTo>
                <a:lnTo>
                  <a:pt x="126" y="187"/>
                </a:lnTo>
                <a:lnTo>
                  <a:pt x="125" y="187"/>
                </a:lnTo>
                <a:lnTo>
                  <a:pt x="123" y="188"/>
                </a:lnTo>
                <a:lnTo>
                  <a:pt x="122" y="188"/>
                </a:lnTo>
                <a:lnTo>
                  <a:pt x="120" y="190"/>
                </a:lnTo>
                <a:lnTo>
                  <a:pt x="118" y="190"/>
                </a:lnTo>
                <a:lnTo>
                  <a:pt x="117" y="190"/>
                </a:lnTo>
                <a:lnTo>
                  <a:pt x="114" y="192"/>
                </a:lnTo>
                <a:lnTo>
                  <a:pt x="112" y="192"/>
                </a:lnTo>
                <a:lnTo>
                  <a:pt x="110" y="192"/>
                </a:lnTo>
                <a:lnTo>
                  <a:pt x="109" y="193"/>
                </a:lnTo>
                <a:lnTo>
                  <a:pt x="107" y="193"/>
                </a:lnTo>
                <a:lnTo>
                  <a:pt x="106" y="193"/>
                </a:lnTo>
                <a:lnTo>
                  <a:pt x="104" y="195"/>
                </a:lnTo>
                <a:lnTo>
                  <a:pt x="102" y="195"/>
                </a:lnTo>
                <a:lnTo>
                  <a:pt x="101" y="195"/>
                </a:lnTo>
                <a:lnTo>
                  <a:pt x="101" y="196"/>
                </a:lnTo>
                <a:lnTo>
                  <a:pt x="99" y="196"/>
                </a:lnTo>
                <a:lnTo>
                  <a:pt x="99" y="198"/>
                </a:lnTo>
                <a:lnTo>
                  <a:pt x="98" y="198"/>
                </a:lnTo>
                <a:lnTo>
                  <a:pt x="96" y="198"/>
                </a:lnTo>
                <a:lnTo>
                  <a:pt x="96" y="200"/>
                </a:lnTo>
                <a:lnTo>
                  <a:pt x="94" y="200"/>
                </a:lnTo>
                <a:lnTo>
                  <a:pt x="94" y="201"/>
                </a:lnTo>
                <a:lnTo>
                  <a:pt x="93" y="201"/>
                </a:lnTo>
                <a:lnTo>
                  <a:pt x="93" y="203"/>
                </a:lnTo>
                <a:lnTo>
                  <a:pt x="91" y="203"/>
                </a:lnTo>
                <a:lnTo>
                  <a:pt x="91" y="204"/>
                </a:lnTo>
                <a:lnTo>
                  <a:pt x="91" y="206"/>
                </a:lnTo>
                <a:lnTo>
                  <a:pt x="90" y="208"/>
                </a:lnTo>
                <a:lnTo>
                  <a:pt x="90" y="209"/>
                </a:lnTo>
                <a:lnTo>
                  <a:pt x="88" y="211"/>
                </a:lnTo>
                <a:lnTo>
                  <a:pt x="88" y="212"/>
                </a:lnTo>
                <a:lnTo>
                  <a:pt x="88" y="214"/>
                </a:lnTo>
                <a:lnTo>
                  <a:pt x="88" y="216"/>
                </a:lnTo>
                <a:lnTo>
                  <a:pt x="88" y="217"/>
                </a:lnTo>
                <a:lnTo>
                  <a:pt x="88" y="219"/>
                </a:lnTo>
                <a:lnTo>
                  <a:pt x="88" y="220"/>
                </a:lnTo>
                <a:lnTo>
                  <a:pt x="90" y="222"/>
                </a:lnTo>
                <a:lnTo>
                  <a:pt x="91" y="224"/>
                </a:lnTo>
                <a:lnTo>
                  <a:pt x="88" y="224"/>
                </a:lnTo>
                <a:lnTo>
                  <a:pt x="85" y="224"/>
                </a:lnTo>
                <a:lnTo>
                  <a:pt x="83" y="224"/>
                </a:lnTo>
                <a:lnTo>
                  <a:pt x="78" y="224"/>
                </a:lnTo>
                <a:lnTo>
                  <a:pt x="74" y="224"/>
                </a:lnTo>
                <a:lnTo>
                  <a:pt x="72" y="224"/>
                </a:lnTo>
                <a:lnTo>
                  <a:pt x="69" y="224"/>
                </a:lnTo>
                <a:lnTo>
                  <a:pt x="67" y="224"/>
                </a:lnTo>
                <a:lnTo>
                  <a:pt x="61" y="224"/>
                </a:lnTo>
                <a:lnTo>
                  <a:pt x="61" y="214"/>
                </a:lnTo>
                <a:lnTo>
                  <a:pt x="61" y="212"/>
                </a:lnTo>
                <a:lnTo>
                  <a:pt x="61" y="208"/>
                </a:lnTo>
                <a:lnTo>
                  <a:pt x="61" y="206"/>
                </a:lnTo>
                <a:lnTo>
                  <a:pt x="61" y="204"/>
                </a:lnTo>
                <a:lnTo>
                  <a:pt x="61" y="201"/>
                </a:lnTo>
                <a:lnTo>
                  <a:pt x="58" y="201"/>
                </a:lnTo>
                <a:lnTo>
                  <a:pt x="54" y="201"/>
                </a:lnTo>
                <a:lnTo>
                  <a:pt x="53" y="201"/>
                </a:lnTo>
                <a:lnTo>
                  <a:pt x="43" y="200"/>
                </a:lnTo>
                <a:lnTo>
                  <a:pt x="40" y="200"/>
                </a:lnTo>
                <a:lnTo>
                  <a:pt x="38" y="200"/>
                </a:lnTo>
                <a:lnTo>
                  <a:pt x="21" y="201"/>
                </a:lnTo>
                <a:lnTo>
                  <a:pt x="21" y="198"/>
                </a:lnTo>
                <a:lnTo>
                  <a:pt x="22" y="196"/>
                </a:lnTo>
                <a:lnTo>
                  <a:pt x="21" y="195"/>
                </a:lnTo>
                <a:lnTo>
                  <a:pt x="21" y="190"/>
                </a:lnTo>
                <a:lnTo>
                  <a:pt x="22" y="188"/>
                </a:lnTo>
                <a:lnTo>
                  <a:pt x="22" y="185"/>
                </a:lnTo>
                <a:lnTo>
                  <a:pt x="24" y="184"/>
                </a:lnTo>
                <a:lnTo>
                  <a:pt x="24" y="182"/>
                </a:lnTo>
                <a:lnTo>
                  <a:pt x="26" y="180"/>
                </a:lnTo>
                <a:lnTo>
                  <a:pt x="24" y="179"/>
                </a:lnTo>
                <a:lnTo>
                  <a:pt x="24" y="177"/>
                </a:lnTo>
                <a:lnTo>
                  <a:pt x="22" y="176"/>
                </a:lnTo>
                <a:lnTo>
                  <a:pt x="21" y="172"/>
                </a:lnTo>
                <a:lnTo>
                  <a:pt x="18" y="171"/>
                </a:lnTo>
                <a:lnTo>
                  <a:pt x="16" y="171"/>
                </a:lnTo>
                <a:lnTo>
                  <a:pt x="14" y="171"/>
                </a:lnTo>
                <a:lnTo>
                  <a:pt x="13" y="169"/>
                </a:lnTo>
                <a:lnTo>
                  <a:pt x="11" y="169"/>
                </a:lnTo>
                <a:lnTo>
                  <a:pt x="11" y="168"/>
                </a:lnTo>
                <a:lnTo>
                  <a:pt x="11" y="166"/>
                </a:lnTo>
                <a:lnTo>
                  <a:pt x="10" y="166"/>
                </a:lnTo>
                <a:lnTo>
                  <a:pt x="8" y="163"/>
                </a:lnTo>
                <a:lnTo>
                  <a:pt x="5" y="161"/>
                </a:lnTo>
                <a:lnTo>
                  <a:pt x="3" y="161"/>
                </a:lnTo>
                <a:lnTo>
                  <a:pt x="0" y="163"/>
                </a:lnTo>
                <a:lnTo>
                  <a:pt x="2" y="160"/>
                </a:lnTo>
                <a:lnTo>
                  <a:pt x="2" y="158"/>
                </a:lnTo>
                <a:lnTo>
                  <a:pt x="0" y="156"/>
                </a:lnTo>
                <a:lnTo>
                  <a:pt x="2" y="155"/>
                </a:lnTo>
                <a:lnTo>
                  <a:pt x="3" y="153"/>
                </a:lnTo>
                <a:lnTo>
                  <a:pt x="5" y="153"/>
                </a:lnTo>
                <a:lnTo>
                  <a:pt x="5" y="152"/>
                </a:lnTo>
                <a:lnTo>
                  <a:pt x="6" y="150"/>
                </a:lnTo>
                <a:lnTo>
                  <a:pt x="6" y="148"/>
                </a:lnTo>
                <a:lnTo>
                  <a:pt x="6" y="147"/>
                </a:lnTo>
                <a:lnTo>
                  <a:pt x="8" y="145"/>
                </a:lnTo>
                <a:lnTo>
                  <a:pt x="8" y="144"/>
                </a:lnTo>
                <a:lnTo>
                  <a:pt x="8" y="142"/>
                </a:lnTo>
                <a:lnTo>
                  <a:pt x="8" y="139"/>
                </a:lnTo>
                <a:lnTo>
                  <a:pt x="10" y="137"/>
                </a:lnTo>
                <a:lnTo>
                  <a:pt x="11" y="136"/>
                </a:lnTo>
                <a:lnTo>
                  <a:pt x="13" y="134"/>
                </a:lnTo>
                <a:lnTo>
                  <a:pt x="14" y="134"/>
                </a:lnTo>
                <a:lnTo>
                  <a:pt x="16" y="134"/>
                </a:lnTo>
                <a:lnTo>
                  <a:pt x="16" y="132"/>
                </a:lnTo>
                <a:lnTo>
                  <a:pt x="16" y="131"/>
                </a:lnTo>
                <a:lnTo>
                  <a:pt x="18" y="131"/>
                </a:lnTo>
                <a:lnTo>
                  <a:pt x="19" y="131"/>
                </a:lnTo>
                <a:lnTo>
                  <a:pt x="21" y="131"/>
                </a:lnTo>
                <a:lnTo>
                  <a:pt x="22" y="129"/>
                </a:lnTo>
                <a:lnTo>
                  <a:pt x="26" y="132"/>
                </a:lnTo>
                <a:lnTo>
                  <a:pt x="27" y="134"/>
                </a:lnTo>
                <a:lnTo>
                  <a:pt x="29" y="134"/>
                </a:lnTo>
                <a:lnTo>
                  <a:pt x="32" y="136"/>
                </a:lnTo>
                <a:lnTo>
                  <a:pt x="30" y="134"/>
                </a:lnTo>
                <a:lnTo>
                  <a:pt x="32" y="131"/>
                </a:lnTo>
                <a:lnTo>
                  <a:pt x="32" y="129"/>
                </a:lnTo>
                <a:lnTo>
                  <a:pt x="34" y="128"/>
                </a:lnTo>
                <a:lnTo>
                  <a:pt x="35" y="128"/>
                </a:lnTo>
                <a:lnTo>
                  <a:pt x="37" y="126"/>
                </a:lnTo>
                <a:lnTo>
                  <a:pt x="37" y="124"/>
                </a:lnTo>
                <a:lnTo>
                  <a:pt x="38" y="123"/>
                </a:lnTo>
                <a:lnTo>
                  <a:pt x="40" y="121"/>
                </a:lnTo>
                <a:lnTo>
                  <a:pt x="42" y="120"/>
                </a:lnTo>
                <a:lnTo>
                  <a:pt x="43" y="120"/>
                </a:lnTo>
                <a:lnTo>
                  <a:pt x="45" y="118"/>
                </a:lnTo>
                <a:lnTo>
                  <a:pt x="45" y="116"/>
                </a:lnTo>
                <a:lnTo>
                  <a:pt x="45" y="115"/>
                </a:lnTo>
                <a:lnTo>
                  <a:pt x="46" y="115"/>
                </a:lnTo>
                <a:lnTo>
                  <a:pt x="48" y="115"/>
                </a:lnTo>
                <a:lnTo>
                  <a:pt x="50" y="115"/>
                </a:lnTo>
                <a:lnTo>
                  <a:pt x="53" y="113"/>
                </a:lnTo>
                <a:lnTo>
                  <a:pt x="54" y="113"/>
                </a:lnTo>
                <a:lnTo>
                  <a:pt x="56" y="112"/>
                </a:lnTo>
                <a:lnTo>
                  <a:pt x="58" y="112"/>
                </a:lnTo>
                <a:lnTo>
                  <a:pt x="59" y="110"/>
                </a:lnTo>
                <a:lnTo>
                  <a:pt x="59" y="108"/>
                </a:lnTo>
                <a:lnTo>
                  <a:pt x="61" y="108"/>
                </a:lnTo>
                <a:lnTo>
                  <a:pt x="62" y="108"/>
                </a:lnTo>
                <a:lnTo>
                  <a:pt x="64" y="108"/>
                </a:lnTo>
                <a:lnTo>
                  <a:pt x="64" y="107"/>
                </a:lnTo>
                <a:lnTo>
                  <a:pt x="62" y="105"/>
                </a:lnTo>
                <a:lnTo>
                  <a:pt x="61" y="105"/>
                </a:lnTo>
                <a:lnTo>
                  <a:pt x="62" y="105"/>
                </a:lnTo>
                <a:lnTo>
                  <a:pt x="62" y="104"/>
                </a:lnTo>
                <a:lnTo>
                  <a:pt x="64" y="104"/>
                </a:lnTo>
                <a:lnTo>
                  <a:pt x="64" y="102"/>
                </a:lnTo>
                <a:lnTo>
                  <a:pt x="64" y="100"/>
                </a:lnTo>
                <a:lnTo>
                  <a:pt x="66" y="100"/>
                </a:lnTo>
                <a:lnTo>
                  <a:pt x="67" y="99"/>
                </a:lnTo>
                <a:lnTo>
                  <a:pt x="67" y="97"/>
                </a:lnTo>
                <a:lnTo>
                  <a:pt x="70" y="92"/>
                </a:lnTo>
                <a:lnTo>
                  <a:pt x="70" y="91"/>
                </a:lnTo>
                <a:lnTo>
                  <a:pt x="70" y="89"/>
                </a:lnTo>
                <a:lnTo>
                  <a:pt x="69" y="89"/>
                </a:lnTo>
                <a:lnTo>
                  <a:pt x="69" y="88"/>
                </a:lnTo>
                <a:lnTo>
                  <a:pt x="69" y="86"/>
                </a:lnTo>
                <a:lnTo>
                  <a:pt x="70" y="84"/>
                </a:lnTo>
                <a:lnTo>
                  <a:pt x="72" y="84"/>
                </a:lnTo>
                <a:lnTo>
                  <a:pt x="74" y="83"/>
                </a:lnTo>
                <a:lnTo>
                  <a:pt x="75" y="83"/>
                </a:lnTo>
                <a:lnTo>
                  <a:pt x="77" y="83"/>
                </a:lnTo>
                <a:lnTo>
                  <a:pt x="78" y="83"/>
                </a:lnTo>
                <a:lnTo>
                  <a:pt x="80" y="81"/>
                </a:lnTo>
                <a:lnTo>
                  <a:pt x="82" y="81"/>
                </a:lnTo>
                <a:lnTo>
                  <a:pt x="82" y="80"/>
                </a:lnTo>
                <a:lnTo>
                  <a:pt x="82" y="78"/>
                </a:lnTo>
                <a:lnTo>
                  <a:pt x="82" y="76"/>
                </a:lnTo>
                <a:lnTo>
                  <a:pt x="83" y="75"/>
                </a:lnTo>
                <a:lnTo>
                  <a:pt x="82" y="75"/>
                </a:lnTo>
                <a:lnTo>
                  <a:pt x="80" y="73"/>
                </a:lnTo>
                <a:lnTo>
                  <a:pt x="80" y="72"/>
                </a:lnTo>
                <a:lnTo>
                  <a:pt x="82" y="70"/>
                </a:lnTo>
                <a:lnTo>
                  <a:pt x="82" y="68"/>
                </a:lnTo>
                <a:lnTo>
                  <a:pt x="80" y="67"/>
                </a:lnTo>
                <a:lnTo>
                  <a:pt x="82" y="64"/>
                </a:lnTo>
                <a:lnTo>
                  <a:pt x="83" y="64"/>
                </a:lnTo>
                <a:lnTo>
                  <a:pt x="83" y="62"/>
                </a:lnTo>
                <a:lnTo>
                  <a:pt x="85" y="62"/>
                </a:lnTo>
                <a:lnTo>
                  <a:pt x="86" y="62"/>
                </a:lnTo>
                <a:lnTo>
                  <a:pt x="88" y="60"/>
                </a:lnTo>
                <a:lnTo>
                  <a:pt x="86" y="60"/>
                </a:lnTo>
                <a:lnTo>
                  <a:pt x="86" y="59"/>
                </a:lnTo>
                <a:lnTo>
                  <a:pt x="88" y="57"/>
                </a:lnTo>
                <a:lnTo>
                  <a:pt x="86" y="57"/>
                </a:lnTo>
                <a:lnTo>
                  <a:pt x="86" y="56"/>
                </a:lnTo>
                <a:lnTo>
                  <a:pt x="88" y="56"/>
                </a:lnTo>
                <a:lnTo>
                  <a:pt x="88" y="52"/>
                </a:lnTo>
                <a:lnTo>
                  <a:pt x="88" y="51"/>
                </a:lnTo>
                <a:lnTo>
                  <a:pt x="86" y="49"/>
                </a:lnTo>
                <a:lnTo>
                  <a:pt x="86" y="48"/>
                </a:lnTo>
                <a:lnTo>
                  <a:pt x="85" y="46"/>
                </a:lnTo>
                <a:lnTo>
                  <a:pt x="85" y="48"/>
                </a:lnTo>
                <a:lnTo>
                  <a:pt x="83" y="48"/>
                </a:lnTo>
                <a:lnTo>
                  <a:pt x="82" y="48"/>
                </a:lnTo>
                <a:lnTo>
                  <a:pt x="80" y="48"/>
                </a:lnTo>
                <a:lnTo>
                  <a:pt x="78" y="49"/>
                </a:lnTo>
                <a:lnTo>
                  <a:pt x="77" y="49"/>
                </a:lnTo>
                <a:lnTo>
                  <a:pt x="77" y="48"/>
                </a:lnTo>
                <a:lnTo>
                  <a:pt x="77" y="46"/>
                </a:lnTo>
                <a:lnTo>
                  <a:pt x="77" y="44"/>
                </a:lnTo>
                <a:lnTo>
                  <a:pt x="77" y="43"/>
                </a:lnTo>
                <a:lnTo>
                  <a:pt x="77" y="41"/>
                </a:lnTo>
                <a:lnTo>
                  <a:pt x="77" y="40"/>
                </a:lnTo>
                <a:lnTo>
                  <a:pt x="77" y="38"/>
                </a:lnTo>
                <a:lnTo>
                  <a:pt x="77" y="36"/>
                </a:lnTo>
                <a:lnTo>
                  <a:pt x="75" y="36"/>
                </a:lnTo>
                <a:lnTo>
                  <a:pt x="74" y="36"/>
                </a:lnTo>
                <a:lnTo>
                  <a:pt x="72" y="36"/>
                </a:lnTo>
                <a:lnTo>
                  <a:pt x="70" y="35"/>
                </a:lnTo>
                <a:lnTo>
                  <a:pt x="70" y="33"/>
                </a:lnTo>
                <a:lnTo>
                  <a:pt x="70" y="32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5"/>
                </a:lnTo>
                <a:lnTo>
                  <a:pt x="67" y="24"/>
                </a:lnTo>
                <a:lnTo>
                  <a:pt x="66" y="24"/>
                </a:lnTo>
                <a:lnTo>
                  <a:pt x="64" y="24"/>
                </a:lnTo>
                <a:lnTo>
                  <a:pt x="62" y="22"/>
                </a:lnTo>
                <a:lnTo>
                  <a:pt x="62" y="20"/>
                </a:lnTo>
                <a:lnTo>
                  <a:pt x="66" y="19"/>
                </a:lnTo>
                <a:lnTo>
                  <a:pt x="67" y="17"/>
                </a:lnTo>
                <a:lnTo>
                  <a:pt x="69" y="16"/>
                </a:lnTo>
                <a:lnTo>
                  <a:pt x="70" y="12"/>
                </a:lnTo>
                <a:lnTo>
                  <a:pt x="72" y="12"/>
                </a:lnTo>
                <a:lnTo>
                  <a:pt x="74" y="12"/>
                </a:lnTo>
                <a:lnTo>
                  <a:pt x="77" y="12"/>
                </a:lnTo>
                <a:lnTo>
                  <a:pt x="78" y="12"/>
                </a:lnTo>
                <a:lnTo>
                  <a:pt x="80" y="12"/>
                </a:lnTo>
                <a:lnTo>
                  <a:pt x="80" y="8"/>
                </a:lnTo>
                <a:lnTo>
                  <a:pt x="80" y="6"/>
                </a:lnTo>
                <a:lnTo>
                  <a:pt x="80" y="4"/>
                </a:lnTo>
                <a:lnTo>
                  <a:pt x="80" y="3"/>
                </a:lnTo>
                <a:lnTo>
                  <a:pt x="82" y="3"/>
                </a:lnTo>
                <a:lnTo>
                  <a:pt x="82" y="1"/>
                </a:lnTo>
                <a:lnTo>
                  <a:pt x="82" y="0"/>
                </a:lnTo>
                <a:lnTo>
                  <a:pt x="83" y="0"/>
                </a:lnTo>
                <a:lnTo>
                  <a:pt x="90" y="0"/>
                </a:lnTo>
                <a:lnTo>
                  <a:pt x="91" y="0"/>
                </a:lnTo>
                <a:lnTo>
                  <a:pt x="93" y="0"/>
                </a:lnTo>
                <a:lnTo>
                  <a:pt x="98" y="0"/>
                </a:lnTo>
                <a:lnTo>
                  <a:pt x="102" y="0"/>
                </a:lnTo>
                <a:lnTo>
                  <a:pt x="107" y="0"/>
                </a:lnTo>
                <a:lnTo>
                  <a:pt x="110" y="0"/>
                </a:lnTo>
                <a:lnTo>
                  <a:pt x="112" y="0"/>
                </a:lnTo>
                <a:lnTo>
                  <a:pt x="123" y="0"/>
                </a:lnTo>
                <a:lnTo>
                  <a:pt x="130" y="0"/>
                </a:lnTo>
                <a:lnTo>
                  <a:pt x="133" y="0"/>
                </a:lnTo>
                <a:lnTo>
                  <a:pt x="134" y="0"/>
                </a:lnTo>
                <a:lnTo>
                  <a:pt x="136" y="0"/>
                </a:lnTo>
                <a:lnTo>
                  <a:pt x="139" y="0"/>
                </a:lnTo>
                <a:lnTo>
                  <a:pt x="142" y="0"/>
                </a:lnTo>
                <a:lnTo>
                  <a:pt x="144" y="0"/>
                </a:lnTo>
                <a:lnTo>
                  <a:pt x="146" y="0"/>
                </a:lnTo>
                <a:lnTo>
                  <a:pt x="150" y="0"/>
                </a:lnTo>
                <a:lnTo>
                  <a:pt x="154" y="0"/>
                </a:lnTo>
                <a:close/>
              </a:path>
            </a:pathLst>
          </a:custGeom>
          <a:solidFill>
            <a:srgbClr val="F05BC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42"/>
          <p:cNvSpPr>
            <a:spLocks/>
          </p:cNvSpPr>
          <p:nvPr/>
        </p:nvSpPr>
        <p:spPr bwMode="auto">
          <a:xfrm>
            <a:off x="4567238" y="3271838"/>
            <a:ext cx="800100" cy="1036638"/>
          </a:xfrm>
          <a:custGeom>
            <a:avLst/>
            <a:gdLst/>
            <a:ahLst/>
            <a:cxnLst>
              <a:cxn ang="0">
                <a:pos x="440" y="25"/>
              </a:cxn>
              <a:cxn ang="0">
                <a:pos x="446" y="56"/>
              </a:cxn>
              <a:cxn ang="0">
                <a:pos x="464" y="72"/>
              </a:cxn>
              <a:cxn ang="0">
                <a:pos x="475" y="93"/>
              </a:cxn>
              <a:cxn ang="0">
                <a:pos x="478" y="121"/>
              </a:cxn>
              <a:cxn ang="0">
                <a:pos x="478" y="153"/>
              </a:cxn>
              <a:cxn ang="0">
                <a:pos x="475" y="182"/>
              </a:cxn>
              <a:cxn ang="0">
                <a:pos x="480" y="211"/>
              </a:cxn>
              <a:cxn ang="0">
                <a:pos x="478" y="241"/>
              </a:cxn>
              <a:cxn ang="0">
                <a:pos x="472" y="265"/>
              </a:cxn>
              <a:cxn ang="0">
                <a:pos x="451" y="283"/>
              </a:cxn>
              <a:cxn ang="0">
                <a:pos x="443" y="301"/>
              </a:cxn>
              <a:cxn ang="0">
                <a:pos x="446" y="329"/>
              </a:cxn>
              <a:cxn ang="0">
                <a:pos x="451" y="353"/>
              </a:cxn>
              <a:cxn ang="0">
                <a:pos x="459" y="377"/>
              </a:cxn>
              <a:cxn ang="0">
                <a:pos x="469" y="401"/>
              </a:cxn>
              <a:cxn ang="0">
                <a:pos x="473" y="427"/>
              </a:cxn>
              <a:cxn ang="0">
                <a:pos x="469" y="441"/>
              </a:cxn>
              <a:cxn ang="0">
                <a:pos x="449" y="445"/>
              </a:cxn>
              <a:cxn ang="0">
                <a:pos x="430" y="453"/>
              </a:cxn>
              <a:cxn ang="0">
                <a:pos x="398" y="467"/>
              </a:cxn>
              <a:cxn ang="0">
                <a:pos x="379" y="491"/>
              </a:cxn>
              <a:cxn ang="0">
                <a:pos x="382" y="510"/>
              </a:cxn>
              <a:cxn ang="0">
                <a:pos x="373" y="531"/>
              </a:cxn>
              <a:cxn ang="0">
                <a:pos x="366" y="549"/>
              </a:cxn>
              <a:cxn ang="0">
                <a:pos x="389" y="563"/>
              </a:cxn>
              <a:cxn ang="0">
                <a:pos x="390" y="593"/>
              </a:cxn>
              <a:cxn ang="0">
                <a:pos x="387" y="633"/>
              </a:cxn>
              <a:cxn ang="0">
                <a:pos x="331" y="608"/>
              </a:cxn>
              <a:cxn ang="0">
                <a:pos x="261" y="601"/>
              </a:cxn>
              <a:cxn ang="0">
                <a:pos x="217" y="643"/>
              </a:cxn>
              <a:cxn ang="0">
                <a:pos x="173" y="624"/>
              </a:cxn>
              <a:cxn ang="0">
                <a:pos x="145" y="611"/>
              </a:cxn>
              <a:cxn ang="0">
                <a:pos x="121" y="590"/>
              </a:cxn>
              <a:cxn ang="0">
                <a:pos x="113" y="561"/>
              </a:cxn>
              <a:cxn ang="0">
                <a:pos x="107" y="531"/>
              </a:cxn>
              <a:cxn ang="0">
                <a:pos x="102" y="497"/>
              </a:cxn>
              <a:cxn ang="0">
                <a:pos x="89" y="480"/>
              </a:cxn>
              <a:cxn ang="0">
                <a:pos x="81" y="465"/>
              </a:cxn>
              <a:cxn ang="0">
                <a:pos x="89" y="441"/>
              </a:cxn>
              <a:cxn ang="0">
                <a:pos x="81" y="419"/>
              </a:cxn>
              <a:cxn ang="0">
                <a:pos x="75" y="408"/>
              </a:cxn>
              <a:cxn ang="0">
                <a:pos x="72" y="387"/>
              </a:cxn>
              <a:cxn ang="0">
                <a:pos x="78" y="365"/>
              </a:cxn>
              <a:cxn ang="0">
                <a:pos x="94" y="344"/>
              </a:cxn>
              <a:cxn ang="0">
                <a:pos x="93" y="321"/>
              </a:cxn>
              <a:cxn ang="0">
                <a:pos x="89" y="301"/>
              </a:cxn>
              <a:cxn ang="0">
                <a:pos x="86" y="273"/>
              </a:cxn>
              <a:cxn ang="0">
                <a:pos x="91" y="248"/>
              </a:cxn>
              <a:cxn ang="0">
                <a:pos x="89" y="227"/>
              </a:cxn>
              <a:cxn ang="0">
                <a:pos x="109" y="214"/>
              </a:cxn>
              <a:cxn ang="0">
                <a:pos x="125" y="197"/>
              </a:cxn>
              <a:cxn ang="0">
                <a:pos x="105" y="192"/>
              </a:cxn>
              <a:cxn ang="0">
                <a:pos x="88" y="176"/>
              </a:cxn>
              <a:cxn ang="0">
                <a:pos x="75" y="155"/>
              </a:cxn>
              <a:cxn ang="0">
                <a:pos x="61" y="149"/>
              </a:cxn>
              <a:cxn ang="0">
                <a:pos x="45" y="141"/>
              </a:cxn>
              <a:cxn ang="0">
                <a:pos x="33" y="120"/>
              </a:cxn>
              <a:cxn ang="0">
                <a:pos x="22" y="101"/>
              </a:cxn>
              <a:cxn ang="0">
                <a:pos x="3" y="86"/>
              </a:cxn>
              <a:cxn ang="0">
                <a:pos x="5" y="3"/>
              </a:cxn>
              <a:cxn ang="0">
                <a:pos x="238" y="1"/>
              </a:cxn>
              <a:cxn ang="0">
                <a:pos x="401" y="0"/>
              </a:cxn>
            </a:cxnLst>
            <a:rect l="0" t="0" r="r" b="b"/>
            <a:pathLst>
              <a:path w="504" h="653">
                <a:moveTo>
                  <a:pt x="425" y="0"/>
                </a:moveTo>
                <a:lnTo>
                  <a:pt x="432" y="3"/>
                </a:lnTo>
                <a:lnTo>
                  <a:pt x="432" y="5"/>
                </a:lnTo>
                <a:lnTo>
                  <a:pt x="432" y="1"/>
                </a:lnTo>
                <a:lnTo>
                  <a:pt x="433" y="1"/>
                </a:lnTo>
                <a:lnTo>
                  <a:pt x="433" y="3"/>
                </a:lnTo>
                <a:lnTo>
                  <a:pt x="433" y="5"/>
                </a:lnTo>
                <a:lnTo>
                  <a:pt x="433" y="6"/>
                </a:lnTo>
                <a:lnTo>
                  <a:pt x="433" y="8"/>
                </a:lnTo>
                <a:lnTo>
                  <a:pt x="433" y="9"/>
                </a:lnTo>
                <a:lnTo>
                  <a:pt x="433" y="11"/>
                </a:lnTo>
                <a:lnTo>
                  <a:pt x="433" y="13"/>
                </a:lnTo>
                <a:lnTo>
                  <a:pt x="433" y="14"/>
                </a:lnTo>
                <a:lnTo>
                  <a:pt x="433" y="16"/>
                </a:lnTo>
                <a:lnTo>
                  <a:pt x="435" y="16"/>
                </a:lnTo>
                <a:lnTo>
                  <a:pt x="435" y="17"/>
                </a:lnTo>
                <a:lnTo>
                  <a:pt x="437" y="19"/>
                </a:lnTo>
                <a:lnTo>
                  <a:pt x="437" y="21"/>
                </a:lnTo>
                <a:lnTo>
                  <a:pt x="438" y="22"/>
                </a:lnTo>
                <a:lnTo>
                  <a:pt x="438" y="24"/>
                </a:lnTo>
                <a:lnTo>
                  <a:pt x="440" y="25"/>
                </a:lnTo>
                <a:lnTo>
                  <a:pt x="440" y="27"/>
                </a:lnTo>
                <a:lnTo>
                  <a:pt x="441" y="29"/>
                </a:lnTo>
                <a:lnTo>
                  <a:pt x="441" y="30"/>
                </a:lnTo>
                <a:lnTo>
                  <a:pt x="441" y="32"/>
                </a:lnTo>
                <a:lnTo>
                  <a:pt x="441" y="33"/>
                </a:lnTo>
                <a:lnTo>
                  <a:pt x="443" y="35"/>
                </a:lnTo>
                <a:lnTo>
                  <a:pt x="443" y="37"/>
                </a:lnTo>
                <a:lnTo>
                  <a:pt x="443" y="38"/>
                </a:lnTo>
                <a:lnTo>
                  <a:pt x="443" y="40"/>
                </a:lnTo>
                <a:lnTo>
                  <a:pt x="443" y="41"/>
                </a:lnTo>
                <a:lnTo>
                  <a:pt x="445" y="41"/>
                </a:lnTo>
                <a:lnTo>
                  <a:pt x="445" y="43"/>
                </a:lnTo>
                <a:lnTo>
                  <a:pt x="445" y="45"/>
                </a:lnTo>
                <a:lnTo>
                  <a:pt x="446" y="46"/>
                </a:lnTo>
                <a:lnTo>
                  <a:pt x="445" y="46"/>
                </a:lnTo>
                <a:lnTo>
                  <a:pt x="445" y="48"/>
                </a:lnTo>
                <a:lnTo>
                  <a:pt x="445" y="49"/>
                </a:lnTo>
                <a:lnTo>
                  <a:pt x="446" y="51"/>
                </a:lnTo>
                <a:lnTo>
                  <a:pt x="446" y="53"/>
                </a:lnTo>
                <a:lnTo>
                  <a:pt x="446" y="54"/>
                </a:lnTo>
                <a:lnTo>
                  <a:pt x="446" y="56"/>
                </a:lnTo>
                <a:lnTo>
                  <a:pt x="448" y="56"/>
                </a:lnTo>
                <a:lnTo>
                  <a:pt x="448" y="57"/>
                </a:lnTo>
                <a:lnTo>
                  <a:pt x="449" y="57"/>
                </a:lnTo>
                <a:lnTo>
                  <a:pt x="449" y="59"/>
                </a:lnTo>
                <a:lnTo>
                  <a:pt x="451" y="59"/>
                </a:lnTo>
                <a:lnTo>
                  <a:pt x="451" y="61"/>
                </a:lnTo>
                <a:lnTo>
                  <a:pt x="451" y="62"/>
                </a:lnTo>
                <a:lnTo>
                  <a:pt x="449" y="64"/>
                </a:lnTo>
                <a:lnTo>
                  <a:pt x="449" y="65"/>
                </a:lnTo>
                <a:lnTo>
                  <a:pt x="451" y="65"/>
                </a:lnTo>
                <a:lnTo>
                  <a:pt x="451" y="67"/>
                </a:lnTo>
                <a:lnTo>
                  <a:pt x="453" y="67"/>
                </a:lnTo>
                <a:lnTo>
                  <a:pt x="453" y="69"/>
                </a:lnTo>
                <a:lnTo>
                  <a:pt x="454" y="69"/>
                </a:lnTo>
                <a:lnTo>
                  <a:pt x="456" y="69"/>
                </a:lnTo>
                <a:lnTo>
                  <a:pt x="456" y="70"/>
                </a:lnTo>
                <a:lnTo>
                  <a:pt x="457" y="70"/>
                </a:lnTo>
                <a:lnTo>
                  <a:pt x="459" y="70"/>
                </a:lnTo>
                <a:lnTo>
                  <a:pt x="461" y="70"/>
                </a:lnTo>
                <a:lnTo>
                  <a:pt x="462" y="70"/>
                </a:lnTo>
                <a:lnTo>
                  <a:pt x="464" y="72"/>
                </a:lnTo>
                <a:lnTo>
                  <a:pt x="465" y="72"/>
                </a:lnTo>
                <a:lnTo>
                  <a:pt x="467" y="72"/>
                </a:lnTo>
                <a:lnTo>
                  <a:pt x="467" y="73"/>
                </a:lnTo>
                <a:lnTo>
                  <a:pt x="469" y="73"/>
                </a:lnTo>
                <a:lnTo>
                  <a:pt x="470" y="73"/>
                </a:lnTo>
                <a:lnTo>
                  <a:pt x="472" y="73"/>
                </a:lnTo>
                <a:lnTo>
                  <a:pt x="472" y="75"/>
                </a:lnTo>
                <a:lnTo>
                  <a:pt x="473" y="75"/>
                </a:lnTo>
                <a:lnTo>
                  <a:pt x="475" y="77"/>
                </a:lnTo>
                <a:lnTo>
                  <a:pt x="475" y="78"/>
                </a:lnTo>
                <a:lnTo>
                  <a:pt x="475" y="80"/>
                </a:lnTo>
                <a:lnTo>
                  <a:pt x="475" y="81"/>
                </a:lnTo>
                <a:lnTo>
                  <a:pt x="477" y="81"/>
                </a:lnTo>
                <a:lnTo>
                  <a:pt x="477" y="83"/>
                </a:lnTo>
                <a:lnTo>
                  <a:pt x="477" y="85"/>
                </a:lnTo>
                <a:lnTo>
                  <a:pt x="477" y="86"/>
                </a:lnTo>
                <a:lnTo>
                  <a:pt x="477" y="88"/>
                </a:lnTo>
                <a:lnTo>
                  <a:pt x="477" y="89"/>
                </a:lnTo>
                <a:lnTo>
                  <a:pt x="475" y="89"/>
                </a:lnTo>
                <a:lnTo>
                  <a:pt x="475" y="91"/>
                </a:lnTo>
                <a:lnTo>
                  <a:pt x="475" y="93"/>
                </a:lnTo>
                <a:lnTo>
                  <a:pt x="475" y="94"/>
                </a:lnTo>
                <a:lnTo>
                  <a:pt x="473" y="94"/>
                </a:lnTo>
                <a:lnTo>
                  <a:pt x="473" y="96"/>
                </a:lnTo>
                <a:lnTo>
                  <a:pt x="475" y="96"/>
                </a:lnTo>
                <a:lnTo>
                  <a:pt x="475" y="97"/>
                </a:lnTo>
                <a:lnTo>
                  <a:pt x="477" y="97"/>
                </a:lnTo>
                <a:lnTo>
                  <a:pt x="477" y="99"/>
                </a:lnTo>
                <a:lnTo>
                  <a:pt x="478" y="102"/>
                </a:lnTo>
                <a:lnTo>
                  <a:pt x="478" y="104"/>
                </a:lnTo>
                <a:lnTo>
                  <a:pt x="478" y="105"/>
                </a:lnTo>
                <a:lnTo>
                  <a:pt x="478" y="107"/>
                </a:lnTo>
                <a:lnTo>
                  <a:pt x="480" y="109"/>
                </a:lnTo>
                <a:lnTo>
                  <a:pt x="480" y="110"/>
                </a:lnTo>
                <a:lnTo>
                  <a:pt x="480" y="112"/>
                </a:lnTo>
                <a:lnTo>
                  <a:pt x="480" y="113"/>
                </a:lnTo>
                <a:lnTo>
                  <a:pt x="480" y="115"/>
                </a:lnTo>
                <a:lnTo>
                  <a:pt x="480" y="117"/>
                </a:lnTo>
                <a:lnTo>
                  <a:pt x="480" y="118"/>
                </a:lnTo>
                <a:lnTo>
                  <a:pt x="478" y="118"/>
                </a:lnTo>
                <a:lnTo>
                  <a:pt x="478" y="120"/>
                </a:lnTo>
                <a:lnTo>
                  <a:pt x="478" y="121"/>
                </a:lnTo>
                <a:lnTo>
                  <a:pt x="478" y="123"/>
                </a:lnTo>
                <a:lnTo>
                  <a:pt x="477" y="125"/>
                </a:lnTo>
                <a:lnTo>
                  <a:pt x="477" y="126"/>
                </a:lnTo>
                <a:lnTo>
                  <a:pt x="477" y="128"/>
                </a:lnTo>
                <a:lnTo>
                  <a:pt x="477" y="129"/>
                </a:lnTo>
                <a:lnTo>
                  <a:pt x="477" y="131"/>
                </a:lnTo>
                <a:lnTo>
                  <a:pt x="477" y="133"/>
                </a:lnTo>
                <a:lnTo>
                  <a:pt x="478" y="134"/>
                </a:lnTo>
                <a:lnTo>
                  <a:pt x="478" y="136"/>
                </a:lnTo>
                <a:lnTo>
                  <a:pt x="478" y="137"/>
                </a:lnTo>
                <a:lnTo>
                  <a:pt x="480" y="139"/>
                </a:lnTo>
                <a:lnTo>
                  <a:pt x="478" y="139"/>
                </a:lnTo>
                <a:lnTo>
                  <a:pt x="478" y="141"/>
                </a:lnTo>
                <a:lnTo>
                  <a:pt x="478" y="142"/>
                </a:lnTo>
                <a:lnTo>
                  <a:pt x="478" y="144"/>
                </a:lnTo>
                <a:lnTo>
                  <a:pt x="478" y="145"/>
                </a:lnTo>
                <a:lnTo>
                  <a:pt x="478" y="147"/>
                </a:lnTo>
                <a:lnTo>
                  <a:pt x="478" y="149"/>
                </a:lnTo>
                <a:lnTo>
                  <a:pt x="478" y="150"/>
                </a:lnTo>
                <a:lnTo>
                  <a:pt x="478" y="152"/>
                </a:lnTo>
                <a:lnTo>
                  <a:pt x="478" y="153"/>
                </a:lnTo>
                <a:lnTo>
                  <a:pt x="478" y="155"/>
                </a:lnTo>
                <a:lnTo>
                  <a:pt x="478" y="157"/>
                </a:lnTo>
                <a:lnTo>
                  <a:pt x="478" y="158"/>
                </a:lnTo>
                <a:lnTo>
                  <a:pt x="478" y="160"/>
                </a:lnTo>
                <a:lnTo>
                  <a:pt x="480" y="160"/>
                </a:lnTo>
                <a:lnTo>
                  <a:pt x="480" y="161"/>
                </a:lnTo>
                <a:lnTo>
                  <a:pt x="478" y="161"/>
                </a:lnTo>
                <a:lnTo>
                  <a:pt x="478" y="163"/>
                </a:lnTo>
                <a:lnTo>
                  <a:pt x="477" y="165"/>
                </a:lnTo>
                <a:lnTo>
                  <a:pt x="477" y="166"/>
                </a:lnTo>
                <a:lnTo>
                  <a:pt x="477" y="168"/>
                </a:lnTo>
                <a:lnTo>
                  <a:pt x="477" y="169"/>
                </a:lnTo>
                <a:lnTo>
                  <a:pt x="477" y="171"/>
                </a:lnTo>
                <a:lnTo>
                  <a:pt x="475" y="171"/>
                </a:lnTo>
                <a:lnTo>
                  <a:pt x="475" y="173"/>
                </a:lnTo>
                <a:lnTo>
                  <a:pt x="475" y="174"/>
                </a:lnTo>
                <a:lnTo>
                  <a:pt x="475" y="176"/>
                </a:lnTo>
                <a:lnTo>
                  <a:pt x="475" y="177"/>
                </a:lnTo>
                <a:lnTo>
                  <a:pt x="475" y="179"/>
                </a:lnTo>
                <a:lnTo>
                  <a:pt x="475" y="181"/>
                </a:lnTo>
                <a:lnTo>
                  <a:pt x="475" y="182"/>
                </a:lnTo>
                <a:lnTo>
                  <a:pt x="475" y="184"/>
                </a:lnTo>
                <a:lnTo>
                  <a:pt x="477" y="184"/>
                </a:lnTo>
                <a:lnTo>
                  <a:pt x="477" y="185"/>
                </a:lnTo>
                <a:lnTo>
                  <a:pt x="477" y="187"/>
                </a:lnTo>
                <a:lnTo>
                  <a:pt x="477" y="189"/>
                </a:lnTo>
                <a:lnTo>
                  <a:pt x="478" y="189"/>
                </a:lnTo>
                <a:lnTo>
                  <a:pt x="478" y="190"/>
                </a:lnTo>
                <a:lnTo>
                  <a:pt x="478" y="192"/>
                </a:lnTo>
                <a:lnTo>
                  <a:pt x="477" y="193"/>
                </a:lnTo>
                <a:lnTo>
                  <a:pt x="477" y="195"/>
                </a:lnTo>
                <a:lnTo>
                  <a:pt x="477" y="197"/>
                </a:lnTo>
                <a:lnTo>
                  <a:pt x="477" y="198"/>
                </a:lnTo>
                <a:lnTo>
                  <a:pt x="477" y="200"/>
                </a:lnTo>
                <a:lnTo>
                  <a:pt x="477" y="201"/>
                </a:lnTo>
                <a:lnTo>
                  <a:pt x="478" y="203"/>
                </a:lnTo>
                <a:lnTo>
                  <a:pt x="478" y="205"/>
                </a:lnTo>
                <a:lnTo>
                  <a:pt x="477" y="206"/>
                </a:lnTo>
                <a:lnTo>
                  <a:pt x="477" y="208"/>
                </a:lnTo>
                <a:lnTo>
                  <a:pt x="478" y="209"/>
                </a:lnTo>
                <a:lnTo>
                  <a:pt x="478" y="211"/>
                </a:lnTo>
                <a:lnTo>
                  <a:pt x="480" y="211"/>
                </a:lnTo>
                <a:lnTo>
                  <a:pt x="478" y="211"/>
                </a:lnTo>
                <a:lnTo>
                  <a:pt x="478" y="213"/>
                </a:lnTo>
                <a:lnTo>
                  <a:pt x="478" y="214"/>
                </a:lnTo>
                <a:lnTo>
                  <a:pt x="480" y="216"/>
                </a:lnTo>
                <a:lnTo>
                  <a:pt x="480" y="217"/>
                </a:lnTo>
                <a:lnTo>
                  <a:pt x="480" y="219"/>
                </a:lnTo>
                <a:lnTo>
                  <a:pt x="480" y="221"/>
                </a:lnTo>
                <a:lnTo>
                  <a:pt x="480" y="222"/>
                </a:lnTo>
                <a:lnTo>
                  <a:pt x="480" y="224"/>
                </a:lnTo>
                <a:lnTo>
                  <a:pt x="480" y="225"/>
                </a:lnTo>
                <a:lnTo>
                  <a:pt x="478" y="227"/>
                </a:lnTo>
                <a:lnTo>
                  <a:pt x="478" y="229"/>
                </a:lnTo>
                <a:lnTo>
                  <a:pt x="478" y="230"/>
                </a:lnTo>
                <a:lnTo>
                  <a:pt x="477" y="230"/>
                </a:lnTo>
                <a:lnTo>
                  <a:pt x="477" y="235"/>
                </a:lnTo>
                <a:lnTo>
                  <a:pt x="477" y="237"/>
                </a:lnTo>
                <a:lnTo>
                  <a:pt x="477" y="235"/>
                </a:lnTo>
                <a:lnTo>
                  <a:pt x="478" y="237"/>
                </a:lnTo>
                <a:lnTo>
                  <a:pt x="478" y="238"/>
                </a:lnTo>
                <a:lnTo>
                  <a:pt x="478" y="240"/>
                </a:lnTo>
                <a:lnTo>
                  <a:pt x="478" y="241"/>
                </a:lnTo>
                <a:lnTo>
                  <a:pt x="478" y="243"/>
                </a:lnTo>
                <a:lnTo>
                  <a:pt x="477" y="243"/>
                </a:lnTo>
                <a:lnTo>
                  <a:pt x="477" y="245"/>
                </a:lnTo>
                <a:lnTo>
                  <a:pt x="477" y="246"/>
                </a:lnTo>
                <a:lnTo>
                  <a:pt x="477" y="248"/>
                </a:lnTo>
                <a:lnTo>
                  <a:pt x="477" y="249"/>
                </a:lnTo>
                <a:lnTo>
                  <a:pt x="478" y="249"/>
                </a:lnTo>
                <a:lnTo>
                  <a:pt x="478" y="251"/>
                </a:lnTo>
                <a:lnTo>
                  <a:pt x="478" y="253"/>
                </a:lnTo>
                <a:lnTo>
                  <a:pt x="478" y="254"/>
                </a:lnTo>
                <a:lnTo>
                  <a:pt x="480" y="256"/>
                </a:lnTo>
                <a:lnTo>
                  <a:pt x="480" y="257"/>
                </a:lnTo>
                <a:lnTo>
                  <a:pt x="478" y="259"/>
                </a:lnTo>
                <a:lnTo>
                  <a:pt x="478" y="261"/>
                </a:lnTo>
                <a:lnTo>
                  <a:pt x="478" y="262"/>
                </a:lnTo>
                <a:lnTo>
                  <a:pt x="477" y="262"/>
                </a:lnTo>
                <a:lnTo>
                  <a:pt x="477" y="264"/>
                </a:lnTo>
                <a:lnTo>
                  <a:pt x="475" y="264"/>
                </a:lnTo>
                <a:lnTo>
                  <a:pt x="473" y="264"/>
                </a:lnTo>
                <a:lnTo>
                  <a:pt x="473" y="265"/>
                </a:lnTo>
                <a:lnTo>
                  <a:pt x="472" y="265"/>
                </a:lnTo>
                <a:lnTo>
                  <a:pt x="472" y="267"/>
                </a:lnTo>
                <a:lnTo>
                  <a:pt x="472" y="269"/>
                </a:lnTo>
                <a:lnTo>
                  <a:pt x="470" y="269"/>
                </a:lnTo>
                <a:lnTo>
                  <a:pt x="470" y="270"/>
                </a:lnTo>
                <a:lnTo>
                  <a:pt x="470" y="272"/>
                </a:lnTo>
                <a:lnTo>
                  <a:pt x="469" y="273"/>
                </a:lnTo>
                <a:lnTo>
                  <a:pt x="469" y="275"/>
                </a:lnTo>
                <a:lnTo>
                  <a:pt x="467" y="275"/>
                </a:lnTo>
                <a:lnTo>
                  <a:pt x="465" y="277"/>
                </a:lnTo>
                <a:lnTo>
                  <a:pt x="464" y="278"/>
                </a:lnTo>
                <a:lnTo>
                  <a:pt x="464" y="280"/>
                </a:lnTo>
                <a:lnTo>
                  <a:pt x="462" y="280"/>
                </a:lnTo>
                <a:lnTo>
                  <a:pt x="461" y="280"/>
                </a:lnTo>
                <a:lnTo>
                  <a:pt x="461" y="281"/>
                </a:lnTo>
                <a:lnTo>
                  <a:pt x="459" y="281"/>
                </a:lnTo>
                <a:lnTo>
                  <a:pt x="457" y="281"/>
                </a:lnTo>
                <a:lnTo>
                  <a:pt x="456" y="281"/>
                </a:lnTo>
                <a:lnTo>
                  <a:pt x="456" y="283"/>
                </a:lnTo>
                <a:lnTo>
                  <a:pt x="454" y="283"/>
                </a:lnTo>
                <a:lnTo>
                  <a:pt x="453" y="283"/>
                </a:lnTo>
                <a:lnTo>
                  <a:pt x="451" y="283"/>
                </a:lnTo>
                <a:lnTo>
                  <a:pt x="449" y="283"/>
                </a:lnTo>
                <a:lnTo>
                  <a:pt x="448" y="283"/>
                </a:lnTo>
                <a:lnTo>
                  <a:pt x="446" y="283"/>
                </a:lnTo>
                <a:lnTo>
                  <a:pt x="446" y="281"/>
                </a:lnTo>
                <a:lnTo>
                  <a:pt x="445" y="281"/>
                </a:lnTo>
                <a:lnTo>
                  <a:pt x="443" y="283"/>
                </a:lnTo>
                <a:lnTo>
                  <a:pt x="443" y="285"/>
                </a:lnTo>
                <a:lnTo>
                  <a:pt x="443" y="286"/>
                </a:lnTo>
                <a:lnTo>
                  <a:pt x="445" y="288"/>
                </a:lnTo>
                <a:lnTo>
                  <a:pt x="445" y="289"/>
                </a:lnTo>
                <a:lnTo>
                  <a:pt x="446" y="289"/>
                </a:lnTo>
                <a:lnTo>
                  <a:pt x="446" y="291"/>
                </a:lnTo>
                <a:lnTo>
                  <a:pt x="446" y="293"/>
                </a:lnTo>
                <a:lnTo>
                  <a:pt x="446" y="294"/>
                </a:lnTo>
                <a:lnTo>
                  <a:pt x="445" y="294"/>
                </a:lnTo>
                <a:lnTo>
                  <a:pt x="443" y="294"/>
                </a:lnTo>
                <a:lnTo>
                  <a:pt x="443" y="296"/>
                </a:lnTo>
                <a:lnTo>
                  <a:pt x="441" y="297"/>
                </a:lnTo>
                <a:lnTo>
                  <a:pt x="443" y="297"/>
                </a:lnTo>
                <a:lnTo>
                  <a:pt x="443" y="299"/>
                </a:lnTo>
                <a:lnTo>
                  <a:pt x="443" y="301"/>
                </a:lnTo>
                <a:lnTo>
                  <a:pt x="443" y="302"/>
                </a:lnTo>
                <a:lnTo>
                  <a:pt x="443" y="304"/>
                </a:lnTo>
                <a:lnTo>
                  <a:pt x="443" y="305"/>
                </a:lnTo>
                <a:lnTo>
                  <a:pt x="441" y="307"/>
                </a:lnTo>
                <a:lnTo>
                  <a:pt x="441" y="309"/>
                </a:lnTo>
                <a:lnTo>
                  <a:pt x="440" y="309"/>
                </a:lnTo>
                <a:lnTo>
                  <a:pt x="440" y="310"/>
                </a:lnTo>
                <a:lnTo>
                  <a:pt x="441" y="312"/>
                </a:lnTo>
                <a:lnTo>
                  <a:pt x="441" y="313"/>
                </a:lnTo>
                <a:lnTo>
                  <a:pt x="441" y="315"/>
                </a:lnTo>
                <a:lnTo>
                  <a:pt x="441" y="317"/>
                </a:lnTo>
                <a:lnTo>
                  <a:pt x="441" y="318"/>
                </a:lnTo>
                <a:lnTo>
                  <a:pt x="441" y="320"/>
                </a:lnTo>
                <a:lnTo>
                  <a:pt x="441" y="321"/>
                </a:lnTo>
                <a:lnTo>
                  <a:pt x="441" y="323"/>
                </a:lnTo>
                <a:lnTo>
                  <a:pt x="443" y="323"/>
                </a:lnTo>
                <a:lnTo>
                  <a:pt x="445" y="325"/>
                </a:lnTo>
                <a:lnTo>
                  <a:pt x="445" y="326"/>
                </a:lnTo>
                <a:lnTo>
                  <a:pt x="445" y="328"/>
                </a:lnTo>
                <a:lnTo>
                  <a:pt x="445" y="329"/>
                </a:lnTo>
                <a:lnTo>
                  <a:pt x="446" y="329"/>
                </a:lnTo>
                <a:lnTo>
                  <a:pt x="446" y="331"/>
                </a:lnTo>
                <a:lnTo>
                  <a:pt x="446" y="333"/>
                </a:lnTo>
                <a:lnTo>
                  <a:pt x="446" y="334"/>
                </a:lnTo>
                <a:lnTo>
                  <a:pt x="446" y="336"/>
                </a:lnTo>
                <a:lnTo>
                  <a:pt x="446" y="337"/>
                </a:lnTo>
                <a:lnTo>
                  <a:pt x="445" y="339"/>
                </a:lnTo>
                <a:lnTo>
                  <a:pt x="445" y="341"/>
                </a:lnTo>
                <a:lnTo>
                  <a:pt x="445" y="342"/>
                </a:lnTo>
                <a:lnTo>
                  <a:pt x="443" y="342"/>
                </a:lnTo>
                <a:lnTo>
                  <a:pt x="443" y="344"/>
                </a:lnTo>
                <a:lnTo>
                  <a:pt x="443" y="345"/>
                </a:lnTo>
                <a:lnTo>
                  <a:pt x="443" y="347"/>
                </a:lnTo>
                <a:lnTo>
                  <a:pt x="443" y="349"/>
                </a:lnTo>
                <a:lnTo>
                  <a:pt x="445" y="349"/>
                </a:lnTo>
                <a:lnTo>
                  <a:pt x="445" y="350"/>
                </a:lnTo>
                <a:lnTo>
                  <a:pt x="446" y="350"/>
                </a:lnTo>
                <a:lnTo>
                  <a:pt x="448" y="350"/>
                </a:lnTo>
                <a:lnTo>
                  <a:pt x="448" y="352"/>
                </a:lnTo>
                <a:lnTo>
                  <a:pt x="449" y="352"/>
                </a:lnTo>
                <a:lnTo>
                  <a:pt x="451" y="352"/>
                </a:lnTo>
                <a:lnTo>
                  <a:pt x="451" y="353"/>
                </a:lnTo>
                <a:lnTo>
                  <a:pt x="453" y="353"/>
                </a:lnTo>
                <a:lnTo>
                  <a:pt x="454" y="353"/>
                </a:lnTo>
                <a:lnTo>
                  <a:pt x="454" y="355"/>
                </a:lnTo>
                <a:lnTo>
                  <a:pt x="454" y="357"/>
                </a:lnTo>
                <a:lnTo>
                  <a:pt x="454" y="358"/>
                </a:lnTo>
                <a:lnTo>
                  <a:pt x="456" y="358"/>
                </a:lnTo>
                <a:lnTo>
                  <a:pt x="456" y="360"/>
                </a:lnTo>
                <a:lnTo>
                  <a:pt x="456" y="361"/>
                </a:lnTo>
                <a:lnTo>
                  <a:pt x="456" y="363"/>
                </a:lnTo>
                <a:lnTo>
                  <a:pt x="454" y="363"/>
                </a:lnTo>
                <a:lnTo>
                  <a:pt x="454" y="365"/>
                </a:lnTo>
                <a:lnTo>
                  <a:pt x="454" y="366"/>
                </a:lnTo>
                <a:lnTo>
                  <a:pt x="454" y="368"/>
                </a:lnTo>
                <a:lnTo>
                  <a:pt x="456" y="369"/>
                </a:lnTo>
                <a:lnTo>
                  <a:pt x="456" y="371"/>
                </a:lnTo>
                <a:lnTo>
                  <a:pt x="457" y="371"/>
                </a:lnTo>
                <a:lnTo>
                  <a:pt x="457" y="373"/>
                </a:lnTo>
                <a:lnTo>
                  <a:pt x="457" y="374"/>
                </a:lnTo>
                <a:lnTo>
                  <a:pt x="459" y="374"/>
                </a:lnTo>
                <a:lnTo>
                  <a:pt x="459" y="376"/>
                </a:lnTo>
                <a:lnTo>
                  <a:pt x="459" y="377"/>
                </a:lnTo>
                <a:lnTo>
                  <a:pt x="461" y="377"/>
                </a:lnTo>
                <a:lnTo>
                  <a:pt x="461" y="379"/>
                </a:lnTo>
                <a:lnTo>
                  <a:pt x="461" y="381"/>
                </a:lnTo>
                <a:lnTo>
                  <a:pt x="461" y="382"/>
                </a:lnTo>
                <a:lnTo>
                  <a:pt x="462" y="384"/>
                </a:lnTo>
                <a:lnTo>
                  <a:pt x="464" y="384"/>
                </a:lnTo>
                <a:lnTo>
                  <a:pt x="464" y="385"/>
                </a:lnTo>
                <a:lnTo>
                  <a:pt x="464" y="387"/>
                </a:lnTo>
                <a:lnTo>
                  <a:pt x="464" y="389"/>
                </a:lnTo>
                <a:lnTo>
                  <a:pt x="462" y="389"/>
                </a:lnTo>
                <a:lnTo>
                  <a:pt x="462" y="390"/>
                </a:lnTo>
                <a:lnTo>
                  <a:pt x="464" y="392"/>
                </a:lnTo>
                <a:lnTo>
                  <a:pt x="464" y="393"/>
                </a:lnTo>
                <a:lnTo>
                  <a:pt x="464" y="395"/>
                </a:lnTo>
                <a:lnTo>
                  <a:pt x="464" y="397"/>
                </a:lnTo>
                <a:lnTo>
                  <a:pt x="465" y="397"/>
                </a:lnTo>
                <a:lnTo>
                  <a:pt x="465" y="398"/>
                </a:lnTo>
                <a:lnTo>
                  <a:pt x="467" y="398"/>
                </a:lnTo>
                <a:lnTo>
                  <a:pt x="467" y="400"/>
                </a:lnTo>
                <a:lnTo>
                  <a:pt x="469" y="400"/>
                </a:lnTo>
                <a:lnTo>
                  <a:pt x="469" y="401"/>
                </a:lnTo>
                <a:lnTo>
                  <a:pt x="469" y="403"/>
                </a:lnTo>
                <a:lnTo>
                  <a:pt x="469" y="405"/>
                </a:lnTo>
                <a:lnTo>
                  <a:pt x="469" y="406"/>
                </a:lnTo>
                <a:lnTo>
                  <a:pt x="469" y="408"/>
                </a:lnTo>
                <a:lnTo>
                  <a:pt x="470" y="408"/>
                </a:lnTo>
                <a:lnTo>
                  <a:pt x="470" y="409"/>
                </a:lnTo>
                <a:lnTo>
                  <a:pt x="470" y="411"/>
                </a:lnTo>
                <a:lnTo>
                  <a:pt x="472" y="411"/>
                </a:lnTo>
                <a:lnTo>
                  <a:pt x="472" y="413"/>
                </a:lnTo>
                <a:lnTo>
                  <a:pt x="472" y="414"/>
                </a:lnTo>
                <a:lnTo>
                  <a:pt x="472" y="416"/>
                </a:lnTo>
                <a:lnTo>
                  <a:pt x="472" y="417"/>
                </a:lnTo>
                <a:lnTo>
                  <a:pt x="472" y="419"/>
                </a:lnTo>
                <a:lnTo>
                  <a:pt x="472" y="421"/>
                </a:lnTo>
                <a:lnTo>
                  <a:pt x="472" y="422"/>
                </a:lnTo>
                <a:lnTo>
                  <a:pt x="472" y="424"/>
                </a:lnTo>
                <a:lnTo>
                  <a:pt x="472" y="425"/>
                </a:lnTo>
                <a:lnTo>
                  <a:pt x="472" y="427"/>
                </a:lnTo>
                <a:lnTo>
                  <a:pt x="473" y="427"/>
                </a:lnTo>
                <a:lnTo>
                  <a:pt x="473" y="429"/>
                </a:lnTo>
                <a:lnTo>
                  <a:pt x="473" y="427"/>
                </a:lnTo>
                <a:lnTo>
                  <a:pt x="481" y="427"/>
                </a:lnTo>
                <a:lnTo>
                  <a:pt x="483" y="427"/>
                </a:lnTo>
                <a:lnTo>
                  <a:pt x="483" y="429"/>
                </a:lnTo>
                <a:lnTo>
                  <a:pt x="485" y="429"/>
                </a:lnTo>
                <a:lnTo>
                  <a:pt x="493" y="429"/>
                </a:lnTo>
                <a:lnTo>
                  <a:pt x="493" y="432"/>
                </a:lnTo>
                <a:lnTo>
                  <a:pt x="504" y="432"/>
                </a:lnTo>
                <a:lnTo>
                  <a:pt x="504" y="435"/>
                </a:lnTo>
                <a:lnTo>
                  <a:pt x="504" y="440"/>
                </a:lnTo>
                <a:lnTo>
                  <a:pt x="504" y="445"/>
                </a:lnTo>
                <a:lnTo>
                  <a:pt x="497" y="445"/>
                </a:lnTo>
                <a:lnTo>
                  <a:pt x="480" y="445"/>
                </a:lnTo>
                <a:lnTo>
                  <a:pt x="478" y="445"/>
                </a:lnTo>
                <a:lnTo>
                  <a:pt x="477" y="445"/>
                </a:lnTo>
                <a:lnTo>
                  <a:pt x="475" y="445"/>
                </a:lnTo>
                <a:lnTo>
                  <a:pt x="475" y="443"/>
                </a:lnTo>
                <a:lnTo>
                  <a:pt x="473" y="443"/>
                </a:lnTo>
                <a:lnTo>
                  <a:pt x="473" y="441"/>
                </a:lnTo>
                <a:lnTo>
                  <a:pt x="472" y="441"/>
                </a:lnTo>
                <a:lnTo>
                  <a:pt x="470" y="441"/>
                </a:lnTo>
                <a:lnTo>
                  <a:pt x="469" y="441"/>
                </a:lnTo>
                <a:lnTo>
                  <a:pt x="467" y="441"/>
                </a:lnTo>
                <a:lnTo>
                  <a:pt x="465" y="441"/>
                </a:lnTo>
                <a:lnTo>
                  <a:pt x="464" y="441"/>
                </a:lnTo>
                <a:lnTo>
                  <a:pt x="462" y="440"/>
                </a:lnTo>
                <a:lnTo>
                  <a:pt x="462" y="441"/>
                </a:lnTo>
                <a:lnTo>
                  <a:pt x="461" y="441"/>
                </a:lnTo>
                <a:lnTo>
                  <a:pt x="459" y="441"/>
                </a:lnTo>
                <a:lnTo>
                  <a:pt x="457" y="443"/>
                </a:lnTo>
                <a:lnTo>
                  <a:pt x="457" y="441"/>
                </a:lnTo>
                <a:lnTo>
                  <a:pt x="457" y="443"/>
                </a:lnTo>
                <a:lnTo>
                  <a:pt x="457" y="441"/>
                </a:lnTo>
                <a:lnTo>
                  <a:pt x="456" y="441"/>
                </a:lnTo>
                <a:lnTo>
                  <a:pt x="456" y="443"/>
                </a:lnTo>
                <a:lnTo>
                  <a:pt x="454" y="443"/>
                </a:lnTo>
                <a:lnTo>
                  <a:pt x="453" y="443"/>
                </a:lnTo>
                <a:lnTo>
                  <a:pt x="453" y="445"/>
                </a:lnTo>
                <a:lnTo>
                  <a:pt x="451" y="443"/>
                </a:lnTo>
                <a:lnTo>
                  <a:pt x="451" y="445"/>
                </a:lnTo>
                <a:lnTo>
                  <a:pt x="451" y="443"/>
                </a:lnTo>
                <a:lnTo>
                  <a:pt x="449" y="443"/>
                </a:lnTo>
                <a:lnTo>
                  <a:pt x="449" y="445"/>
                </a:lnTo>
                <a:lnTo>
                  <a:pt x="449" y="443"/>
                </a:lnTo>
                <a:lnTo>
                  <a:pt x="448" y="443"/>
                </a:lnTo>
                <a:lnTo>
                  <a:pt x="446" y="443"/>
                </a:lnTo>
                <a:lnTo>
                  <a:pt x="446" y="445"/>
                </a:lnTo>
                <a:lnTo>
                  <a:pt x="446" y="443"/>
                </a:lnTo>
                <a:lnTo>
                  <a:pt x="445" y="443"/>
                </a:lnTo>
                <a:lnTo>
                  <a:pt x="445" y="445"/>
                </a:lnTo>
                <a:lnTo>
                  <a:pt x="443" y="445"/>
                </a:lnTo>
                <a:lnTo>
                  <a:pt x="441" y="445"/>
                </a:lnTo>
                <a:lnTo>
                  <a:pt x="440" y="445"/>
                </a:lnTo>
                <a:lnTo>
                  <a:pt x="438" y="445"/>
                </a:lnTo>
                <a:lnTo>
                  <a:pt x="438" y="446"/>
                </a:lnTo>
                <a:lnTo>
                  <a:pt x="437" y="446"/>
                </a:lnTo>
                <a:lnTo>
                  <a:pt x="435" y="446"/>
                </a:lnTo>
                <a:lnTo>
                  <a:pt x="435" y="448"/>
                </a:lnTo>
                <a:lnTo>
                  <a:pt x="433" y="448"/>
                </a:lnTo>
                <a:lnTo>
                  <a:pt x="433" y="449"/>
                </a:lnTo>
                <a:lnTo>
                  <a:pt x="432" y="449"/>
                </a:lnTo>
                <a:lnTo>
                  <a:pt x="430" y="449"/>
                </a:lnTo>
                <a:lnTo>
                  <a:pt x="430" y="451"/>
                </a:lnTo>
                <a:lnTo>
                  <a:pt x="430" y="453"/>
                </a:lnTo>
                <a:lnTo>
                  <a:pt x="430" y="451"/>
                </a:lnTo>
                <a:lnTo>
                  <a:pt x="430" y="453"/>
                </a:lnTo>
                <a:lnTo>
                  <a:pt x="429" y="453"/>
                </a:lnTo>
                <a:lnTo>
                  <a:pt x="429" y="454"/>
                </a:lnTo>
                <a:lnTo>
                  <a:pt x="427" y="454"/>
                </a:lnTo>
                <a:lnTo>
                  <a:pt x="427" y="456"/>
                </a:lnTo>
                <a:lnTo>
                  <a:pt x="425" y="456"/>
                </a:lnTo>
                <a:lnTo>
                  <a:pt x="427" y="456"/>
                </a:lnTo>
                <a:lnTo>
                  <a:pt x="425" y="456"/>
                </a:lnTo>
                <a:lnTo>
                  <a:pt x="425" y="457"/>
                </a:lnTo>
                <a:lnTo>
                  <a:pt x="424" y="457"/>
                </a:lnTo>
                <a:lnTo>
                  <a:pt x="424" y="459"/>
                </a:lnTo>
                <a:lnTo>
                  <a:pt x="425" y="459"/>
                </a:lnTo>
                <a:lnTo>
                  <a:pt x="424" y="459"/>
                </a:lnTo>
                <a:lnTo>
                  <a:pt x="419" y="459"/>
                </a:lnTo>
                <a:lnTo>
                  <a:pt x="416" y="459"/>
                </a:lnTo>
                <a:lnTo>
                  <a:pt x="413" y="459"/>
                </a:lnTo>
                <a:lnTo>
                  <a:pt x="405" y="457"/>
                </a:lnTo>
                <a:lnTo>
                  <a:pt x="401" y="457"/>
                </a:lnTo>
                <a:lnTo>
                  <a:pt x="398" y="457"/>
                </a:lnTo>
                <a:lnTo>
                  <a:pt x="398" y="467"/>
                </a:lnTo>
                <a:lnTo>
                  <a:pt x="398" y="480"/>
                </a:lnTo>
                <a:lnTo>
                  <a:pt x="397" y="480"/>
                </a:lnTo>
                <a:lnTo>
                  <a:pt x="397" y="481"/>
                </a:lnTo>
                <a:lnTo>
                  <a:pt x="395" y="480"/>
                </a:lnTo>
                <a:lnTo>
                  <a:pt x="395" y="481"/>
                </a:lnTo>
                <a:lnTo>
                  <a:pt x="393" y="481"/>
                </a:lnTo>
                <a:lnTo>
                  <a:pt x="392" y="481"/>
                </a:lnTo>
                <a:lnTo>
                  <a:pt x="392" y="483"/>
                </a:lnTo>
                <a:lnTo>
                  <a:pt x="390" y="483"/>
                </a:lnTo>
                <a:lnTo>
                  <a:pt x="389" y="483"/>
                </a:lnTo>
                <a:lnTo>
                  <a:pt x="389" y="485"/>
                </a:lnTo>
                <a:lnTo>
                  <a:pt x="387" y="485"/>
                </a:lnTo>
                <a:lnTo>
                  <a:pt x="387" y="486"/>
                </a:lnTo>
                <a:lnTo>
                  <a:pt x="385" y="486"/>
                </a:lnTo>
                <a:lnTo>
                  <a:pt x="384" y="486"/>
                </a:lnTo>
                <a:lnTo>
                  <a:pt x="384" y="488"/>
                </a:lnTo>
                <a:lnTo>
                  <a:pt x="382" y="488"/>
                </a:lnTo>
                <a:lnTo>
                  <a:pt x="381" y="488"/>
                </a:lnTo>
                <a:lnTo>
                  <a:pt x="381" y="489"/>
                </a:lnTo>
                <a:lnTo>
                  <a:pt x="379" y="489"/>
                </a:lnTo>
                <a:lnTo>
                  <a:pt x="379" y="491"/>
                </a:lnTo>
                <a:lnTo>
                  <a:pt x="377" y="491"/>
                </a:lnTo>
                <a:lnTo>
                  <a:pt x="377" y="493"/>
                </a:lnTo>
                <a:lnTo>
                  <a:pt x="377" y="494"/>
                </a:lnTo>
                <a:lnTo>
                  <a:pt x="377" y="496"/>
                </a:lnTo>
                <a:lnTo>
                  <a:pt x="377" y="497"/>
                </a:lnTo>
                <a:lnTo>
                  <a:pt x="379" y="497"/>
                </a:lnTo>
                <a:lnTo>
                  <a:pt x="379" y="499"/>
                </a:lnTo>
                <a:lnTo>
                  <a:pt x="379" y="501"/>
                </a:lnTo>
                <a:lnTo>
                  <a:pt x="381" y="501"/>
                </a:lnTo>
                <a:lnTo>
                  <a:pt x="381" y="502"/>
                </a:lnTo>
                <a:lnTo>
                  <a:pt x="381" y="504"/>
                </a:lnTo>
                <a:lnTo>
                  <a:pt x="382" y="504"/>
                </a:lnTo>
                <a:lnTo>
                  <a:pt x="381" y="504"/>
                </a:lnTo>
                <a:lnTo>
                  <a:pt x="381" y="505"/>
                </a:lnTo>
                <a:lnTo>
                  <a:pt x="382" y="505"/>
                </a:lnTo>
                <a:lnTo>
                  <a:pt x="384" y="507"/>
                </a:lnTo>
                <a:lnTo>
                  <a:pt x="384" y="509"/>
                </a:lnTo>
                <a:lnTo>
                  <a:pt x="382" y="509"/>
                </a:lnTo>
                <a:lnTo>
                  <a:pt x="382" y="510"/>
                </a:lnTo>
                <a:lnTo>
                  <a:pt x="384" y="510"/>
                </a:lnTo>
                <a:lnTo>
                  <a:pt x="382" y="510"/>
                </a:lnTo>
                <a:lnTo>
                  <a:pt x="382" y="512"/>
                </a:lnTo>
                <a:lnTo>
                  <a:pt x="382" y="513"/>
                </a:lnTo>
                <a:lnTo>
                  <a:pt x="381" y="513"/>
                </a:lnTo>
                <a:lnTo>
                  <a:pt x="381" y="515"/>
                </a:lnTo>
                <a:lnTo>
                  <a:pt x="379" y="515"/>
                </a:lnTo>
                <a:lnTo>
                  <a:pt x="379" y="517"/>
                </a:lnTo>
                <a:lnTo>
                  <a:pt x="379" y="518"/>
                </a:lnTo>
                <a:lnTo>
                  <a:pt x="377" y="518"/>
                </a:lnTo>
                <a:lnTo>
                  <a:pt x="377" y="520"/>
                </a:lnTo>
                <a:lnTo>
                  <a:pt x="377" y="521"/>
                </a:lnTo>
                <a:lnTo>
                  <a:pt x="376" y="521"/>
                </a:lnTo>
                <a:lnTo>
                  <a:pt x="376" y="523"/>
                </a:lnTo>
                <a:lnTo>
                  <a:pt x="374" y="523"/>
                </a:lnTo>
                <a:lnTo>
                  <a:pt x="374" y="525"/>
                </a:lnTo>
                <a:lnTo>
                  <a:pt x="376" y="525"/>
                </a:lnTo>
                <a:lnTo>
                  <a:pt x="376" y="526"/>
                </a:lnTo>
                <a:lnTo>
                  <a:pt x="374" y="526"/>
                </a:lnTo>
                <a:lnTo>
                  <a:pt x="374" y="528"/>
                </a:lnTo>
                <a:lnTo>
                  <a:pt x="374" y="529"/>
                </a:lnTo>
                <a:lnTo>
                  <a:pt x="374" y="531"/>
                </a:lnTo>
                <a:lnTo>
                  <a:pt x="373" y="531"/>
                </a:lnTo>
                <a:lnTo>
                  <a:pt x="371" y="531"/>
                </a:lnTo>
                <a:lnTo>
                  <a:pt x="371" y="533"/>
                </a:lnTo>
                <a:lnTo>
                  <a:pt x="369" y="533"/>
                </a:lnTo>
                <a:lnTo>
                  <a:pt x="369" y="534"/>
                </a:lnTo>
                <a:lnTo>
                  <a:pt x="369" y="536"/>
                </a:lnTo>
                <a:lnTo>
                  <a:pt x="369" y="537"/>
                </a:lnTo>
                <a:lnTo>
                  <a:pt x="368" y="537"/>
                </a:lnTo>
                <a:lnTo>
                  <a:pt x="368" y="539"/>
                </a:lnTo>
                <a:lnTo>
                  <a:pt x="366" y="539"/>
                </a:lnTo>
                <a:lnTo>
                  <a:pt x="366" y="541"/>
                </a:lnTo>
                <a:lnTo>
                  <a:pt x="366" y="542"/>
                </a:lnTo>
                <a:lnTo>
                  <a:pt x="366" y="544"/>
                </a:lnTo>
                <a:lnTo>
                  <a:pt x="366" y="542"/>
                </a:lnTo>
                <a:lnTo>
                  <a:pt x="368" y="542"/>
                </a:lnTo>
                <a:lnTo>
                  <a:pt x="368" y="544"/>
                </a:lnTo>
                <a:lnTo>
                  <a:pt x="368" y="545"/>
                </a:lnTo>
                <a:lnTo>
                  <a:pt x="369" y="545"/>
                </a:lnTo>
                <a:lnTo>
                  <a:pt x="368" y="545"/>
                </a:lnTo>
                <a:lnTo>
                  <a:pt x="368" y="547"/>
                </a:lnTo>
                <a:lnTo>
                  <a:pt x="368" y="549"/>
                </a:lnTo>
                <a:lnTo>
                  <a:pt x="366" y="549"/>
                </a:lnTo>
                <a:lnTo>
                  <a:pt x="366" y="550"/>
                </a:lnTo>
                <a:lnTo>
                  <a:pt x="368" y="550"/>
                </a:lnTo>
                <a:lnTo>
                  <a:pt x="366" y="552"/>
                </a:lnTo>
                <a:lnTo>
                  <a:pt x="368" y="552"/>
                </a:lnTo>
                <a:lnTo>
                  <a:pt x="369" y="553"/>
                </a:lnTo>
                <a:lnTo>
                  <a:pt x="371" y="555"/>
                </a:lnTo>
                <a:lnTo>
                  <a:pt x="373" y="555"/>
                </a:lnTo>
                <a:lnTo>
                  <a:pt x="373" y="557"/>
                </a:lnTo>
                <a:lnTo>
                  <a:pt x="374" y="558"/>
                </a:lnTo>
                <a:lnTo>
                  <a:pt x="376" y="558"/>
                </a:lnTo>
                <a:lnTo>
                  <a:pt x="376" y="560"/>
                </a:lnTo>
                <a:lnTo>
                  <a:pt x="377" y="560"/>
                </a:lnTo>
                <a:lnTo>
                  <a:pt x="377" y="561"/>
                </a:lnTo>
                <a:lnTo>
                  <a:pt x="379" y="561"/>
                </a:lnTo>
                <a:lnTo>
                  <a:pt x="379" y="563"/>
                </a:lnTo>
                <a:lnTo>
                  <a:pt x="381" y="563"/>
                </a:lnTo>
                <a:lnTo>
                  <a:pt x="382" y="563"/>
                </a:lnTo>
                <a:lnTo>
                  <a:pt x="384" y="565"/>
                </a:lnTo>
                <a:lnTo>
                  <a:pt x="385" y="565"/>
                </a:lnTo>
                <a:lnTo>
                  <a:pt x="387" y="563"/>
                </a:lnTo>
                <a:lnTo>
                  <a:pt x="389" y="563"/>
                </a:lnTo>
                <a:lnTo>
                  <a:pt x="390" y="563"/>
                </a:lnTo>
                <a:lnTo>
                  <a:pt x="392" y="563"/>
                </a:lnTo>
                <a:lnTo>
                  <a:pt x="393" y="563"/>
                </a:lnTo>
                <a:lnTo>
                  <a:pt x="395" y="563"/>
                </a:lnTo>
                <a:lnTo>
                  <a:pt x="397" y="563"/>
                </a:lnTo>
                <a:lnTo>
                  <a:pt x="398" y="565"/>
                </a:lnTo>
                <a:lnTo>
                  <a:pt x="400" y="565"/>
                </a:lnTo>
                <a:lnTo>
                  <a:pt x="400" y="566"/>
                </a:lnTo>
                <a:lnTo>
                  <a:pt x="401" y="568"/>
                </a:lnTo>
                <a:lnTo>
                  <a:pt x="401" y="569"/>
                </a:lnTo>
                <a:lnTo>
                  <a:pt x="401" y="571"/>
                </a:lnTo>
                <a:lnTo>
                  <a:pt x="403" y="573"/>
                </a:lnTo>
                <a:lnTo>
                  <a:pt x="403" y="574"/>
                </a:lnTo>
                <a:lnTo>
                  <a:pt x="405" y="574"/>
                </a:lnTo>
                <a:lnTo>
                  <a:pt x="406" y="579"/>
                </a:lnTo>
                <a:lnTo>
                  <a:pt x="401" y="584"/>
                </a:lnTo>
                <a:lnTo>
                  <a:pt x="401" y="587"/>
                </a:lnTo>
                <a:lnTo>
                  <a:pt x="400" y="590"/>
                </a:lnTo>
                <a:lnTo>
                  <a:pt x="397" y="593"/>
                </a:lnTo>
                <a:lnTo>
                  <a:pt x="393" y="593"/>
                </a:lnTo>
                <a:lnTo>
                  <a:pt x="390" y="593"/>
                </a:lnTo>
                <a:lnTo>
                  <a:pt x="389" y="595"/>
                </a:lnTo>
                <a:lnTo>
                  <a:pt x="390" y="598"/>
                </a:lnTo>
                <a:lnTo>
                  <a:pt x="389" y="598"/>
                </a:lnTo>
                <a:lnTo>
                  <a:pt x="387" y="609"/>
                </a:lnTo>
                <a:lnTo>
                  <a:pt x="389" y="614"/>
                </a:lnTo>
                <a:lnTo>
                  <a:pt x="392" y="616"/>
                </a:lnTo>
                <a:lnTo>
                  <a:pt x="392" y="617"/>
                </a:lnTo>
                <a:lnTo>
                  <a:pt x="390" y="617"/>
                </a:lnTo>
                <a:lnTo>
                  <a:pt x="390" y="619"/>
                </a:lnTo>
                <a:lnTo>
                  <a:pt x="389" y="619"/>
                </a:lnTo>
                <a:lnTo>
                  <a:pt x="389" y="621"/>
                </a:lnTo>
                <a:lnTo>
                  <a:pt x="389" y="622"/>
                </a:lnTo>
                <a:lnTo>
                  <a:pt x="390" y="622"/>
                </a:lnTo>
                <a:lnTo>
                  <a:pt x="392" y="622"/>
                </a:lnTo>
                <a:lnTo>
                  <a:pt x="393" y="624"/>
                </a:lnTo>
                <a:lnTo>
                  <a:pt x="392" y="625"/>
                </a:lnTo>
                <a:lnTo>
                  <a:pt x="393" y="625"/>
                </a:lnTo>
                <a:lnTo>
                  <a:pt x="393" y="627"/>
                </a:lnTo>
                <a:lnTo>
                  <a:pt x="392" y="630"/>
                </a:lnTo>
                <a:lnTo>
                  <a:pt x="389" y="632"/>
                </a:lnTo>
                <a:lnTo>
                  <a:pt x="387" y="633"/>
                </a:lnTo>
                <a:lnTo>
                  <a:pt x="382" y="637"/>
                </a:lnTo>
                <a:lnTo>
                  <a:pt x="381" y="637"/>
                </a:lnTo>
                <a:lnTo>
                  <a:pt x="379" y="637"/>
                </a:lnTo>
                <a:lnTo>
                  <a:pt x="374" y="633"/>
                </a:lnTo>
                <a:lnTo>
                  <a:pt x="371" y="632"/>
                </a:lnTo>
                <a:lnTo>
                  <a:pt x="366" y="629"/>
                </a:lnTo>
                <a:lnTo>
                  <a:pt x="365" y="625"/>
                </a:lnTo>
                <a:lnTo>
                  <a:pt x="361" y="621"/>
                </a:lnTo>
                <a:lnTo>
                  <a:pt x="358" y="617"/>
                </a:lnTo>
                <a:lnTo>
                  <a:pt x="357" y="611"/>
                </a:lnTo>
                <a:lnTo>
                  <a:pt x="357" y="606"/>
                </a:lnTo>
                <a:lnTo>
                  <a:pt x="357" y="601"/>
                </a:lnTo>
                <a:lnTo>
                  <a:pt x="357" y="600"/>
                </a:lnTo>
                <a:lnTo>
                  <a:pt x="357" y="601"/>
                </a:lnTo>
                <a:lnTo>
                  <a:pt x="355" y="601"/>
                </a:lnTo>
                <a:lnTo>
                  <a:pt x="353" y="601"/>
                </a:lnTo>
                <a:lnTo>
                  <a:pt x="353" y="603"/>
                </a:lnTo>
                <a:lnTo>
                  <a:pt x="349" y="601"/>
                </a:lnTo>
                <a:lnTo>
                  <a:pt x="339" y="611"/>
                </a:lnTo>
                <a:lnTo>
                  <a:pt x="334" y="606"/>
                </a:lnTo>
                <a:lnTo>
                  <a:pt x="331" y="608"/>
                </a:lnTo>
                <a:lnTo>
                  <a:pt x="326" y="608"/>
                </a:lnTo>
                <a:lnTo>
                  <a:pt x="307" y="593"/>
                </a:lnTo>
                <a:lnTo>
                  <a:pt x="305" y="592"/>
                </a:lnTo>
                <a:lnTo>
                  <a:pt x="304" y="590"/>
                </a:lnTo>
                <a:lnTo>
                  <a:pt x="299" y="590"/>
                </a:lnTo>
                <a:lnTo>
                  <a:pt x="296" y="589"/>
                </a:lnTo>
                <a:lnTo>
                  <a:pt x="285" y="587"/>
                </a:lnTo>
                <a:lnTo>
                  <a:pt x="277" y="585"/>
                </a:lnTo>
                <a:lnTo>
                  <a:pt x="272" y="584"/>
                </a:lnTo>
                <a:lnTo>
                  <a:pt x="267" y="584"/>
                </a:lnTo>
                <a:lnTo>
                  <a:pt x="262" y="579"/>
                </a:lnTo>
                <a:lnTo>
                  <a:pt x="262" y="577"/>
                </a:lnTo>
                <a:lnTo>
                  <a:pt x="261" y="577"/>
                </a:lnTo>
                <a:lnTo>
                  <a:pt x="261" y="576"/>
                </a:lnTo>
                <a:lnTo>
                  <a:pt x="259" y="576"/>
                </a:lnTo>
                <a:lnTo>
                  <a:pt x="257" y="574"/>
                </a:lnTo>
                <a:lnTo>
                  <a:pt x="254" y="579"/>
                </a:lnTo>
                <a:lnTo>
                  <a:pt x="257" y="585"/>
                </a:lnTo>
                <a:lnTo>
                  <a:pt x="261" y="592"/>
                </a:lnTo>
                <a:lnTo>
                  <a:pt x="261" y="595"/>
                </a:lnTo>
                <a:lnTo>
                  <a:pt x="261" y="601"/>
                </a:lnTo>
                <a:lnTo>
                  <a:pt x="264" y="606"/>
                </a:lnTo>
                <a:lnTo>
                  <a:pt x="264" y="609"/>
                </a:lnTo>
                <a:lnTo>
                  <a:pt x="262" y="609"/>
                </a:lnTo>
                <a:lnTo>
                  <a:pt x="261" y="611"/>
                </a:lnTo>
                <a:lnTo>
                  <a:pt x="257" y="609"/>
                </a:lnTo>
                <a:lnTo>
                  <a:pt x="254" y="613"/>
                </a:lnTo>
                <a:lnTo>
                  <a:pt x="253" y="614"/>
                </a:lnTo>
                <a:lnTo>
                  <a:pt x="251" y="613"/>
                </a:lnTo>
                <a:lnTo>
                  <a:pt x="249" y="611"/>
                </a:lnTo>
                <a:lnTo>
                  <a:pt x="246" y="611"/>
                </a:lnTo>
                <a:lnTo>
                  <a:pt x="245" y="611"/>
                </a:lnTo>
                <a:lnTo>
                  <a:pt x="241" y="614"/>
                </a:lnTo>
                <a:lnTo>
                  <a:pt x="237" y="617"/>
                </a:lnTo>
                <a:lnTo>
                  <a:pt x="235" y="622"/>
                </a:lnTo>
                <a:lnTo>
                  <a:pt x="232" y="630"/>
                </a:lnTo>
                <a:lnTo>
                  <a:pt x="230" y="637"/>
                </a:lnTo>
                <a:lnTo>
                  <a:pt x="227" y="638"/>
                </a:lnTo>
                <a:lnTo>
                  <a:pt x="227" y="640"/>
                </a:lnTo>
                <a:lnTo>
                  <a:pt x="222" y="640"/>
                </a:lnTo>
                <a:lnTo>
                  <a:pt x="219" y="641"/>
                </a:lnTo>
                <a:lnTo>
                  <a:pt x="217" y="643"/>
                </a:lnTo>
                <a:lnTo>
                  <a:pt x="216" y="645"/>
                </a:lnTo>
                <a:lnTo>
                  <a:pt x="214" y="645"/>
                </a:lnTo>
                <a:lnTo>
                  <a:pt x="213" y="646"/>
                </a:lnTo>
                <a:lnTo>
                  <a:pt x="211" y="649"/>
                </a:lnTo>
                <a:lnTo>
                  <a:pt x="211" y="651"/>
                </a:lnTo>
                <a:lnTo>
                  <a:pt x="208" y="653"/>
                </a:lnTo>
                <a:lnTo>
                  <a:pt x="208" y="651"/>
                </a:lnTo>
                <a:lnTo>
                  <a:pt x="208" y="648"/>
                </a:lnTo>
                <a:lnTo>
                  <a:pt x="208" y="646"/>
                </a:lnTo>
                <a:lnTo>
                  <a:pt x="208" y="645"/>
                </a:lnTo>
                <a:lnTo>
                  <a:pt x="206" y="643"/>
                </a:lnTo>
                <a:lnTo>
                  <a:pt x="206" y="641"/>
                </a:lnTo>
                <a:lnTo>
                  <a:pt x="206" y="640"/>
                </a:lnTo>
                <a:lnTo>
                  <a:pt x="205" y="640"/>
                </a:lnTo>
                <a:lnTo>
                  <a:pt x="203" y="638"/>
                </a:lnTo>
                <a:lnTo>
                  <a:pt x="201" y="637"/>
                </a:lnTo>
                <a:lnTo>
                  <a:pt x="179" y="625"/>
                </a:lnTo>
                <a:lnTo>
                  <a:pt x="179" y="627"/>
                </a:lnTo>
                <a:lnTo>
                  <a:pt x="177" y="627"/>
                </a:lnTo>
                <a:lnTo>
                  <a:pt x="177" y="625"/>
                </a:lnTo>
                <a:lnTo>
                  <a:pt x="173" y="624"/>
                </a:lnTo>
                <a:lnTo>
                  <a:pt x="171" y="624"/>
                </a:lnTo>
                <a:lnTo>
                  <a:pt x="169" y="624"/>
                </a:lnTo>
                <a:lnTo>
                  <a:pt x="168" y="624"/>
                </a:lnTo>
                <a:lnTo>
                  <a:pt x="166" y="624"/>
                </a:lnTo>
                <a:lnTo>
                  <a:pt x="165" y="624"/>
                </a:lnTo>
                <a:lnTo>
                  <a:pt x="166" y="624"/>
                </a:lnTo>
                <a:lnTo>
                  <a:pt x="166" y="622"/>
                </a:lnTo>
                <a:lnTo>
                  <a:pt x="165" y="621"/>
                </a:lnTo>
                <a:lnTo>
                  <a:pt x="163" y="621"/>
                </a:lnTo>
                <a:lnTo>
                  <a:pt x="163" y="619"/>
                </a:lnTo>
                <a:lnTo>
                  <a:pt x="161" y="619"/>
                </a:lnTo>
                <a:lnTo>
                  <a:pt x="161" y="617"/>
                </a:lnTo>
                <a:lnTo>
                  <a:pt x="160" y="617"/>
                </a:lnTo>
                <a:lnTo>
                  <a:pt x="158" y="617"/>
                </a:lnTo>
                <a:lnTo>
                  <a:pt x="155" y="617"/>
                </a:lnTo>
                <a:lnTo>
                  <a:pt x="152" y="616"/>
                </a:lnTo>
                <a:lnTo>
                  <a:pt x="150" y="614"/>
                </a:lnTo>
                <a:lnTo>
                  <a:pt x="149" y="613"/>
                </a:lnTo>
                <a:lnTo>
                  <a:pt x="147" y="613"/>
                </a:lnTo>
                <a:lnTo>
                  <a:pt x="145" y="613"/>
                </a:lnTo>
                <a:lnTo>
                  <a:pt x="145" y="611"/>
                </a:lnTo>
                <a:lnTo>
                  <a:pt x="144" y="611"/>
                </a:lnTo>
                <a:lnTo>
                  <a:pt x="142" y="611"/>
                </a:lnTo>
                <a:lnTo>
                  <a:pt x="142" y="609"/>
                </a:lnTo>
                <a:lnTo>
                  <a:pt x="141" y="609"/>
                </a:lnTo>
                <a:lnTo>
                  <a:pt x="139" y="609"/>
                </a:lnTo>
                <a:lnTo>
                  <a:pt x="137" y="609"/>
                </a:lnTo>
                <a:lnTo>
                  <a:pt x="136" y="611"/>
                </a:lnTo>
                <a:lnTo>
                  <a:pt x="134" y="609"/>
                </a:lnTo>
                <a:lnTo>
                  <a:pt x="133" y="608"/>
                </a:lnTo>
                <a:lnTo>
                  <a:pt x="129" y="606"/>
                </a:lnTo>
                <a:lnTo>
                  <a:pt x="129" y="605"/>
                </a:lnTo>
                <a:lnTo>
                  <a:pt x="128" y="601"/>
                </a:lnTo>
                <a:lnTo>
                  <a:pt x="126" y="601"/>
                </a:lnTo>
                <a:lnTo>
                  <a:pt x="125" y="601"/>
                </a:lnTo>
                <a:lnTo>
                  <a:pt x="125" y="600"/>
                </a:lnTo>
                <a:lnTo>
                  <a:pt x="125" y="598"/>
                </a:lnTo>
                <a:lnTo>
                  <a:pt x="125" y="595"/>
                </a:lnTo>
                <a:lnTo>
                  <a:pt x="123" y="593"/>
                </a:lnTo>
                <a:lnTo>
                  <a:pt x="123" y="592"/>
                </a:lnTo>
                <a:lnTo>
                  <a:pt x="121" y="592"/>
                </a:lnTo>
                <a:lnTo>
                  <a:pt x="121" y="590"/>
                </a:lnTo>
                <a:lnTo>
                  <a:pt x="120" y="590"/>
                </a:lnTo>
                <a:lnTo>
                  <a:pt x="120" y="589"/>
                </a:lnTo>
                <a:lnTo>
                  <a:pt x="118" y="587"/>
                </a:lnTo>
                <a:lnTo>
                  <a:pt x="117" y="585"/>
                </a:lnTo>
                <a:lnTo>
                  <a:pt x="115" y="584"/>
                </a:lnTo>
                <a:lnTo>
                  <a:pt x="115" y="582"/>
                </a:lnTo>
                <a:lnTo>
                  <a:pt x="113" y="581"/>
                </a:lnTo>
                <a:lnTo>
                  <a:pt x="113" y="579"/>
                </a:lnTo>
                <a:lnTo>
                  <a:pt x="115" y="577"/>
                </a:lnTo>
                <a:lnTo>
                  <a:pt x="115" y="576"/>
                </a:lnTo>
                <a:lnTo>
                  <a:pt x="113" y="576"/>
                </a:lnTo>
                <a:lnTo>
                  <a:pt x="113" y="574"/>
                </a:lnTo>
                <a:lnTo>
                  <a:pt x="113" y="573"/>
                </a:lnTo>
                <a:lnTo>
                  <a:pt x="112" y="573"/>
                </a:lnTo>
                <a:lnTo>
                  <a:pt x="112" y="571"/>
                </a:lnTo>
                <a:lnTo>
                  <a:pt x="113" y="569"/>
                </a:lnTo>
                <a:lnTo>
                  <a:pt x="113" y="568"/>
                </a:lnTo>
                <a:lnTo>
                  <a:pt x="113" y="566"/>
                </a:lnTo>
                <a:lnTo>
                  <a:pt x="113" y="565"/>
                </a:lnTo>
                <a:lnTo>
                  <a:pt x="113" y="563"/>
                </a:lnTo>
                <a:lnTo>
                  <a:pt x="113" y="561"/>
                </a:lnTo>
                <a:lnTo>
                  <a:pt x="113" y="560"/>
                </a:lnTo>
                <a:lnTo>
                  <a:pt x="113" y="558"/>
                </a:lnTo>
                <a:lnTo>
                  <a:pt x="113" y="557"/>
                </a:lnTo>
                <a:lnTo>
                  <a:pt x="113" y="555"/>
                </a:lnTo>
                <a:lnTo>
                  <a:pt x="115" y="555"/>
                </a:lnTo>
                <a:lnTo>
                  <a:pt x="115" y="553"/>
                </a:lnTo>
                <a:lnTo>
                  <a:pt x="115" y="552"/>
                </a:lnTo>
                <a:lnTo>
                  <a:pt x="115" y="550"/>
                </a:lnTo>
                <a:lnTo>
                  <a:pt x="115" y="549"/>
                </a:lnTo>
                <a:lnTo>
                  <a:pt x="113" y="549"/>
                </a:lnTo>
                <a:lnTo>
                  <a:pt x="113" y="547"/>
                </a:lnTo>
                <a:lnTo>
                  <a:pt x="113" y="545"/>
                </a:lnTo>
                <a:lnTo>
                  <a:pt x="113" y="544"/>
                </a:lnTo>
                <a:lnTo>
                  <a:pt x="112" y="544"/>
                </a:lnTo>
                <a:lnTo>
                  <a:pt x="112" y="542"/>
                </a:lnTo>
                <a:lnTo>
                  <a:pt x="112" y="541"/>
                </a:lnTo>
                <a:lnTo>
                  <a:pt x="110" y="539"/>
                </a:lnTo>
                <a:lnTo>
                  <a:pt x="109" y="537"/>
                </a:lnTo>
                <a:lnTo>
                  <a:pt x="109" y="536"/>
                </a:lnTo>
                <a:lnTo>
                  <a:pt x="109" y="534"/>
                </a:lnTo>
                <a:lnTo>
                  <a:pt x="107" y="531"/>
                </a:lnTo>
                <a:lnTo>
                  <a:pt x="107" y="529"/>
                </a:lnTo>
                <a:lnTo>
                  <a:pt x="107" y="528"/>
                </a:lnTo>
                <a:lnTo>
                  <a:pt x="107" y="525"/>
                </a:lnTo>
                <a:lnTo>
                  <a:pt x="105" y="523"/>
                </a:lnTo>
                <a:lnTo>
                  <a:pt x="105" y="521"/>
                </a:lnTo>
                <a:lnTo>
                  <a:pt x="105" y="520"/>
                </a:lnTo>
                <a:lnTo>
                  <a:pt x="105" y="518"/>
                </a:lnTo>
                <a:lnTo>
                  <a:pt x="105" y="517"/>
                </a:lnTo>
                <a:lnTo>
                  <a:pt x="104" y="515"/>
                </a:lnTo>
                <a:lnTo>
                  <a:pt x="104" y="513"/>
                </a:lnTo>
                <a:lnTo>
                  <a:pt x="104" y="512"/>
                </a:lnTo>
                <a:lnTo>
                  <a:pt x="104" y="510"/>
                </a:lnTo>
                <a:lnTo>
                  <a:pt x="104" y="509"/>
                </a:lnTo>
                <a:lnTo>
                  <a:pt x="104" y="507"/>
                </a:lnTo>
                <a:lnTo>
                  <a:pt x="102" y="507"/>
                </a:lnTo>
                <a:lnTo>
                  <a:pt x="102" y="505"/>
                </a:lnTo>
                <a:lnTo>
                  <a:pt x="102" y="504"/>
                </a:lnTo>
                <a:lnTo>
                  <a:pt x="102" y="502"/>
                </a:lnTo>
                <a:lnTo>
                  <a:pt x="102" y="501"/>
                </a:lnTo>
                <a:lnTo>
                  <a:pt x="102" y="499"/>
                </a:lnTo>
                <a:lnTo>
                  <a:pt x="102" y="497"/>
                </a:lnTo>
                <a:lnTo>
                  <a:pt x="101" y="497"/>
                </a:lnTo>
                <a:lnTo>
                  <a:pt x="102" y="496"/>
                </a:lnTo>
                <a:lnTo>
                  <a:pt x="101" y="496"/>
                </a:lnTo>
                <a:lnTo>
                  <a:pt x="101" y="494"/>
                </a:lnTo>
                <a:lnTo>
                  <a:pt x="99" y="494"/>
                </a:lnTo>
                <a:lnTo>
                  <a:pt x="99" y="493"/>
                </a:lnTo>
                <a:lnTo>
                  <a:pt x="97" y="493"/>
                </a:lnTo>
                <a:lnTo>
                  <a:pt x="97" y="491"/>
                </a:lnTo>
                <a:lnTo>
                  <a:pt x="97" y="489"/>
                </a:lnTo>
                <a:lnTo>
                  <a:pt x="96" y="489"/>
                </a:lnTo>
                <a:lnTo>
                  <a:pt x="96" y="488"/>
                </a:lnTo>
                <a:lnTo>
                  <a:pt x="94" y="486"/>
                </a:lnTo>
                <a:lnTo>
                  <a:pt x="94" y="485"/>
                </a:lnTo>
                <a:lnTo>
                  <a:pt x="93" y="485"/>
                </a:lnTo>
                <a:lnTo>
                  <a:pt x="93" y="483"/>
                </a:lnTo>
                <a:lnTo>
                  <a:pt x="93" y="485"/>
                </a:lnTo>
                <a:lnTo>
                  <a:pt x="91" y="485"/>
                </a:lnTo>
                <a:lnTo>
                  <a:pt x="91" y="483"/>
                </a:lnTo>
                <a:lnTo>
                  <a:pt x="91" y="481"/>
                </a:lnTo>
                <a:lnTo>
                  <a:pt x="89" y="481"/>
                </a:lnTo>
                <a:lnTo>
                  <a:pt x="89" y="480"/>
                </a:lnTo>
                <a:lnTo>
                  <a:pt x="89" y="478"/>
                </a:lnTo>
                <a:lnTo>
                  <a:pt x="91" y="478"/>
                </a:lnTo>
                <a:lnTo>
                  <a:pt x="91" y="477"/>
                </a:lnTo>
                <a:lnTo>
                  <a:pt x="89" y="475"/>
                </a:lnTo>
                <a:lnTo>
                  <a:pt x="88" y="477"/>
                </a:lnTo>
                <a:lnTo>
                  <a:pt x="88" y="475"/>
                </a:lnTo>
                <a:lnTo>
                  <a:pt x="89" y="475"/>
                </a:lnTo>
                <a:lnTo>
                  <a:pt x="89" y="473"/>
                </a:lnTo>
                <a:lnTo>
                  <a:pt x="88" y="473"/>
                </a:lnTo>
                <a:lnTo>
                  <a:pt x="88" y="472"/>
                </a:lnTo>
                <a:lnTo>
                  <a:pt x="86" y="472"/>
                </a:lnTo>
                <a:lnTo>
                  <a:pt x="86" y="470"/>
                </a:lnTo>
                <a:lnTo>
                  <a:pt x="86" y="469"/>
                </a:lnTo>
                <a:lnTo>
                  <a:pt x="85" y="469"/>
                </a:lnTo>
                <a:lnTo>
                  <a:pt x="85" y="470"/>
                </a:lnTo>
                <a:lnTo>
                  <a:pt x="83" y="470"/>
                </a:lnTo>
                <a:lnTo>
                  <a:pt x="83" y="469"/>
                </a:lnTo>
                <a:lnTo>
                  <a:pt x="81" y="467"/>
                </a:lnTo>
                <a:lnTo>
                  <a:pt x="83" y="467"/>
                </a:lnTo>
                <a:lnTo>
                  <a:pt x="83" y="465"/>
                </a:lnTo>
                <a:lnTo>
                  <a:pt x="81" y="465"/>
                </a:lnTo>
                <a:lnTo>
                  <a:pt x="81" y="464"/>
                </a:lnTo>
                <a:lnTo>
                  <a:pt x="81" y="462"/>
                </a:lnTo>
                <a:lnTo>
                  <a:pt x="83" y="462"/>
                </a:lnTo>
                <a:lnTo>
                  <a:pt x="83" y="461"/>
                </a:lnTo>
                <a:lnTo>
                  <a:pt x="85" y="461"/>
                </a:lnTo>
                <a:lnTo>
                  <a:pt x="85" y="459"/>
                </a:lnTo>
                <a:lnTo>
                  <a:pt x="85" y="457"/>
                </a:lnTo>
                <a:lnTo>
                  <a:pt x="85" y="456"/>
                </a:lnTo>
                <a:lnTo>
                  <a:pt x="86" y="456"/>
                </a:lnTo>
                <a:lnTo>
                  <a:pt x="86" y="454"/>
                </a:lnTo>
                <a:lnTo>
                  <a:pt x="88" y="454"/>
                </a:lnTo>
                <a:lnTo>
                  <a:pt x="88" y="453"/>
                </a:lnTo>
                <a:lnTo>
                  <a:pt x="89" y="451"/>
                </a:lnTo>
                <a:lnTo>
                  <a:pt x="89" y="449"/>
                </a:lnTo>
                <a:lnTo>
                  <a:pt x="89" y="448"/>
                </a:lnTo>
                <a:lnTo>
                  <a:pt x="91" y="448"/>
                </a:lnTo>
                <a:lnTo>
                  <a:pt x="91" y="446"/>
                </a:lnTo>
                <a:lnTo>
                  <a:pt x="91" y="445"/>
                </a:lnTo>
                <a:lnTo>
                  <a:pt x="91" y="443"/>
                </a:lnTo>
                <a:lnTo>
                  <a:pt x="91" y="441"/>
                </a:lnTo>
                <a:lnTo>
                  <a:pt x="89" y="441"/>
                </a:lnTo>
                <a:lnTo>
                  <a:pt x="89" y="440"/>
                </a:lnTo>
                <a:lnTo>
                  <a:pt x="88" y="440"/>
                </a:lnTo>
                <a:lnTo>
                  <a:pt x="88" y="438"/>
                </a:lnTo>
                <a:lnTo>
                  <a:pt x="88" y="437"/>
                </a:lnTo>
                <a:lnTo>
                  <a:pt x="86" y="437"/>
                </a:lnTo>
                <a:lnTo>
                  <a:pt x="86" y="435"/>
                </a:lnTo>
                <a:lnTo>
                  <a:pt x="86" y="433"/>
                </a:lnTo>
                <a:lnTo>
                  <a:pt x="85" y="432"/>
                </a:lnTo>
                <a:lnTo>
                  <a:pt x="85" y="430"/>
                </a:lnTo>
                <a:lnTo>
                  <a:pt x="85" y="429"/>
                </a:lnTo>
                <a:lnTo>
                  <a:pt x="83" y="427"/>
                </a:lnTo>
                <a:lnTo>
                  <a:pt x="85" y="427"/>
                </a:lnTo>
                <a:lnTo>
                  <a:pt x="86" y="427"/>
                </a:lnTo>
                <a:lnTo>
                  <a:pt x="86" y="425"/>
                </a:lnTo>
                <a:lnTo>
                  <a:pt x="85" y="425"/>
                </a:lnTo>
                <a:lnTo>
                  <a:pt x="85" y="424"/>
                </a:lnTo>
                <a:lnTo>
                  <a:pt x="83" y="424"/>
                </a:lnTo>
                <a:lnTo>
                  <a:pt x="83" y="422"/>
                </a:lnTo>
                <a:lnTo>
                  <a:pt x="81" y="422"/>
                </a:lnTo>
                <a:lnTo>
                  <a:pt x="81" y="421"/>
                </a:lnTo>
                <a:lnTo>
                  <a:pt x="81" y="419"/>
                </a:lnTo>
                <a:lnTo>
                  <a:pt x="80" y="419"/>
                </a:lnTo>
                <a:lnTo>
                  <a:pt x="81" y="419"/>
                </a:lnTo>
                <a:lnTo>
                  <a:pt x="81" y="417"/>
                </a:lnTo>
                <a:lnTo>
                  <a:pt x="80" y="416"/>
                </a:lnTo>
                <a:lnTo>
                  <a:pt x="81" y="416"/>
                </a:lnTo>
                <a:lnTo>
                  <a:pt x="81" y="414"/>
                </a:lnTo>
                <a:lnTo>
                  <a:pt x="83" y="414"/>
                </a:lnTo>
                <a:lnTo>
                  <a:pt x="81" y="413"/>
                </a:lnTo>
                <a:lnTo>
                  <a:pt x="83" y="413"/>
                </a:lnTo>
                <a:lnTo>
                  <a:pt x="83" y="411"/>
                </a:lnTo>
                <a:lnTo>
                  <a:pt x="85" y="411"/>
                </a:lnTo>
                <a:lnTo>
                  <a:pt x="85" y="409"/>
                </a:lnTo>
                <a:lnTo>
                  <a:pt x="83" y="409"/>
                </a:lnTo>
                <a:lnTo>
                  <a:pt x="81" y="408"/>
                </a:lnTo>
                <a:lnTo>
                  <a:pt x="80" y="408"/>
                </a:lnTo>
                <a:lnTo>
                  <a:pt x="80" y="409"/>
                </a:lnTo>
                <a:lnTo>
                  <a:pt x="78" y="409"/>
                </a:lnTo>
                <a:lnTo>
                  <a:pt x="77" y="411"/>
                </a:lnTo>
                <a:lnTo>
                  <a:pt x="77" y="409"/>
                </a:lnTo>
                <a:lnTo>
                  <a:pt x="75" y="409"/>
                </a:lnTo>
                <a:lnTo>
                  <a:pt x="75" y="408"/>
                </a:lnTo>
                <a:lnTo>
                  <a:pt x="73" y="406"/>
                </a:lnTo>
                <a:lnTo>
                  <a:pt x="75" y="406"/>
                </a:lnTo>
                <a:lnTo>
                  <a:pt x="75" y="405"/>
                </a:lnTo>
                <a:lnTo>
                  <a:pt x="73" y="405"/>
                </a:lnTo>
                <a:lnTo>
                  <a:pt x="75" y="403"/>
                </a:lnTo>
                <a:lnTo>
                  <a:pt x="75" y="401"/>
                </a:lnTo>
                <a:lnTo>
                  <a:pt x="73" y="401"/>
                </a:lnTo>
                <a:lnTo>
                  <a:pt x="73" y="400"/>
                </a:lnTo>
                <a:lnTo>
                  <a:pt x="73" y="398"/>
                </a:lnTo>
                <a:lnTo>
                  <a:pt x="72" y="398"/>
                </a:lnTo>
                <a:lnTo>
                  <a:pt x="73" y="398"/>
                </a:lnTo>
                <a:lnTo>
                  <a:pt x="73" y="397"/>
                </a:lnTo>
                <a:lnTo>
                  <a:pt x="73" y="395"/>
                </a:lnTo>
                <a:lnTo>
                  <a:pt x="73" y="393"/>
                </a:lnTo>
                <a:lnTo>
                  <a:pt x="72" y="393"/>
                </a:lnTo>
                <a:lnTo>
                  <a:pt x="72" y="392"/>
                </a:lnTo>
                <a:lnTo>
                  <a:pt x="72" y="393"/>
                </a:lnTo>
                <a:lnTo>
                  <a:pt x="72" y="392"/>
                </a:lnTo>
                <a:lnTo>
                  <a:pt x="72" y="390"/>
                </a:lnTo>
                <a:lnTo>
                  <a:pt x="72" y="389"/>
                </a:lnTo>
                <a:lnTo>
                  <a:pt x="72" y="387"/>
                </a:lnTo>
                <a:lnTo>
                  <a:pt x="70" y="385"/>
                </a:lnTo>
                <a:lnTo>
                  <a:pt x="70" y="384"/>
                </a:lnTo>
                <a:lnTo>
                  <a:pt x="70" y="382"/>
                </a:lnTo>
                <a:lnTo>
                  <a:pt x="70" y="381"/>
                </a:lnTo>
                <a:lnTo>
                  <a:pt x="70" y="379"/>
                </a:lnTo>
                <a:lnTo>
                  <a:pt x="70" y="377"/>
                </a:lnTo>
                <a:lnTo>
                  <a:pt x="70" y="376"/>
                </a:lnTo>
                <a:lnTo>
                  <a:pt x="70" y="374"/>
                </a:lnTo>
                <a:lnTo>
                  <a:pt x="72" y="374"/>
                </a:lnTo>
                <a:lnTo>
                  <a:pt x="73" y="374"/>
                </a:lnTo>
                <a:lnTo>
                  <a:pt x="75" y="374"/>
                </a:lnTo>
                <a:lnTo>
                  <a:pt x="77" y="373"/>
                </a:lnTo>
                <a:lnTo>
                  <a:pt x="77" y="371"/>
                </a:lnTo>
                <a:lnTo>
                  <a:pt x="78" y="371"/>
                </a:lnTo>
                <a:lnTo>
                  <a:pt x="78" y="369"/>
                </a:lnTo>
                <a:lnTo>
                  <a:pt x="77" y="369"/>
                </a:lnTo>
                <a:lnTo>
                  <a:pt x="78" y="368"/>
                </a:lnTo>
                <a:lnTo>
                  <a:pt x="80" y="368"/>
                </a:lnTo>
                <a:lnTo>
                  <a:pt x="80" y="366"/>
                </a:lnTo>
                <a:lnTo>
                  <a:pt x="78" y="366"/>
                </a:lnTo>
                <a:lnTo>
                  <a:pt x="78" y="365"/>
                </a:lnTo>
                <a:lnTo>
                  <a:pt x="80" y="365"/>
                </a:lnTo>
                <a:lnTo>
                  <a:pt x="80" y="363"/>
                </a:lnTo>
                <a:lnTo>
                  <a:pt x="80" y="361"/>
                </a:lnTo>
                <a:lnTo>
                  <a:pt x="80" y="360"/>
                </a:lnTo>
                <a:lnTo>
                  <a:pt x="81" y="358"/>
                </a:lnTo>
                <a:lnTo>
                  <a:pt x="81" y="357"/>
                </a:lnTo>
                <a:lnTo>
                  <a:pt x="83" y="355"/>
                </a:lnTo>
                <a:lnTo>
                  <a:pt x="83" y="353"/>
                </a:lnTo>
                <a:lnTo>
                  <a:pt x="85" y="353"/>
                </a:lnTo>
                <a:lnTo>
                  <a:pt x="85" y="352"/>
                </a:lnTo>
                <a:lnTo>
                  <a:pt x="86" y="352"/>
                </a:lnTo>
                <a:lnTo>
                  <a:pt x="88" y="352"/>
                </a:lnTo>
                <a:lnTo>
                  <a:pt x="89" y="352"/>
                </a:lnTo>
                <a:lnTo>
                  <a:pt x="89" y="350"/>
                </a:lnTo>
                <a:lnTo>
                  <a:pt x="89" y="349"/>
                </a:lnTo>
                <a:lnTo>
                  <a:pt x="91" y="349"/>
                </a:lnTo>
                <a:lnTo>
                  <a:pt x="91" y="347"/>
                </a:lnTo>
                <a:lnTo>
                  <a:pt x="93" y="347"/>
                </a:lnTo>
                <a:lnTo>
                  <a:pt x="93" y="345"/>
                </a:lnTo>
                <a:lnTo>
                  <a:pt x="94" y="345"/>
                </a:lnTo>
                <a:lnTo>
                  <a:pt x="94" y="344"/>
                </a:lnTo>
                <a:lnTo>
                  <a:pt x="96" y="344"/>
                </a:lnTo>
                <a:lnTo>
                  <a:pt x="96" y="342"/>
                </a:lnTo>
                <a:lnTo>
                  <a:pt x="96" y="341"/>
                </a:lnTo>
                <a:lnTo>
                  <a:pt x="97" y="341"/>
                </a:lnTo>
                <a:lnTo>
                  <a:pt x="97" y="339"/>
                </a:lnTo>
                <a:lnTo>
                  <a:pt x="97" y="337"/>
                </a:lnTo>
                <a:lnTo>
                  <a:pt x="97" y="336"/>
                </a:lnTo>
                <a:lnTo>
                  <a:pt x="97" y="334"/>
                </a:lnTo>
                <a:lnTo>
                  <a:pt x="97" y="333"/>
                </a:lnTo>
                <a:lnTo>
                  <a:pt x="97" y="331"/>
                </a:lnTo>
                <a:lnTo>
                  <a:pt x="97" y="329"/>
                </a:lnTo>
                <a:lnTo>
                  <a:pt x="97" y="328"/>
                </a:lnTo>
                <a:lnTo>
                  <a:pt x="97" y="326"/>
                </a:lnTo>
                <a:lnTo>
                  <a:pt x="96" y="326"/>
                </a:lnTo>
                <a:lnTo>
                  <a:pt x="96" y="325"/>
                </a:lnTo>
                <a:lnTo>
                  <a:pt x="94" y="325"/>
                </a:lnTo>
                <a:lnTo>
                  <a:pt x="93" y="325"/>
                </a:lnTo>
                <a:lnTo>
                  <a:pt x="93" y="323"/>
                </a:lnTo>
                <a:lnTo>
                  <a:pt x="91" y="323"/>
                </a:lnTo>
                <a:lnTo>
                  <a:pt x="91" y="321"/>
                </a:lnTo>
                <a:lnTo>
                  <a:pt x="93" y="321"/>
                </a:lnTo>
                <a:lnTo>
                  <a:pt x="94" y="321"/>
                </a:lnTo>
                <a:lnTo>
                  <a:pt x="94" y="320"/>
                </a:lnTo>
                <a:lnTo>
                  <a:pt x="96" y="320"/>
                </a:lnTo>
                <a:lnTo>
                  <a:pt x="96" y="318"/>
                </a:lnTo>
                <a:lnTo>
                  <a:pt x="94" y="318"/>
                </a:lnTo>
                <a:lnTo>
                  <a:pt x="96" y="317"/>
                </a:lnTo>
                <a:lnTo>
                  <a:pt x="94" y="317"/>
                </a:lnTo>
                <a:lnTo>
                  <a:pt x="94" y="315"/>
                </a:lnTo>
                <a:lnTo>
                  <a:pt x="93" y="315"/>
                </a:lnTo>
                <a:lnTo>
                  <a:pt x="93" y="313"/>
                </a:lnTo>
                <a:lnTo>
                  <a:pt x="91" y="313"/>
                </a:lnTo>
                <a:lnTo>
                  <a:pt x="91" y="312"/>
                </a:lnTo>
                <a:lnTo>
                  <a:pt x="89" y="312"/>
                </a:lnTo>
                <a:lnTo>
                  <a:pt x="89" y="310"/>
                </a:lnTo>
                <a:lnTo>
                  <a:pt x="89" y="309"/>
                </a:lnTo>
                <a:lnTo>
                  <a:pt x="89" y="307"/>
                </a:lnTo>
                <a:lnTo>
                  <a:pt x="91" y="305"/>
                </a:lnTo>
                <a:lnTo>
                  <a:pt x="89" y="305"/>
                </a:lnTo>
                <a:lnTo>
                  <a:pt x="89" y="304"/>
                </a:lnTo>
                <a:lnTo>
                  <a:pt x="89" y="302"/>
                </a:lnTo>
                <a:lnTo>
                  <a:pt x="89" y="301"/>
                </a:lnTo>
                <a:lnTo>
                  <a:pt x="89" y="299"/>
                </a:lnTo>
                <a:lnTo>
                  <a:pt x="88" y="299"/>
                </a:lnTo>
                <a:lnTo>
                  <a:pt x="88" y="297"/>
                </a:lnTo>
                <a:lnTo>
                  <a:pt x="88" y="296"/>
                </a:lnTo>
                <a:lnTo>
                  <a:pt x="86" y="296"/>
                </a:lnTo>
                <a:lnTo>
                  <a:pt x="86" y="294"/>
                </a:lnTo>
                <a:lnTo>
                  <a:pt x="86" y="293"/>
                </a:lnTo>
                <a:lnTo>
                  <a:pt x="86" y="291"/>
                </a:lnTo>
                <a:lnTo>
                  <a:pt x="86" y="289"/>
                </a:lnTo>
                <a:lnTo>
                  <a:pt x="86" y="288"/>
                </a:lnTo>
                <a:lnTo>
                  <a:pt x="86" y="286"/>
                </a:lnTo>
                <a:lnTo>
                  <a:pt x="85" y="286"/>
                </a:lnTo>
                <a:lnTo>
                  <a:pt x="85" y="285"/>
                </a:lnTo>
                <a:lnTo>
                  <a:pt x="85" y="283"/>
                </a:lnTo>
                <a:lnTo>
                  <a:pt x="85" y="281"/>
                </a:lnTo>
                <a:lnTo>
                  <a:pt x="85" y="280"/>
                </a:lnTo>
                <a:lnTo>
                  <a:pt x="85" y="278"/>
                </a:lnTo>
                <a:lnTo>
                  <a:pt x="85" y="277"/>
                </a:lnTo>
                <a:lnTo>
                  <a:pt x="85" y="275"/>
                </a:lnTo>
                <a:lnTo>
                  <a:pt x="85" y="273"/>
                </a:lnTo>
                <a:lnTo>
                  <a:pt x="86" y="273"/>
                </a:lnTo>
                <a:lnTo>
                  <a:pt x="86" y="272"/>
                </a:lnTo>
                <a:lnTo>
                  <a:pt x="86" y="270"/>
                </a:lnTo>
                <a:lnTo>
                  <a:pt x="88" y="270"/>
                </a:lnTo>
                <a:lnTo>
                  <a:pt x="88" y="269"/>
                </a:lnTo>
                <a:lnTo>
                  <a:pt x="88" y="267"/>
                </a:lnTo>
                <a:lnTo>
                  <a:pt x="88" y="265"/>
                </a:lnTo>
                <a:lnTo>
                  <a:pt x="89" y="265"/>
                </a:lnTo>
                <a:lnTo>
                  <a:pt x="89" y="264"/>
                </a:lnTo>
                <a:lnTo>
                  <a:pt x="91" y="264"/>
                </a:lnTo>
                <a:lnTo>
                  <a:pt x="91" y="262"/>
                </a:lnTo>
                <a:lnTo>
                  <a:pt x="93" y="261"/>
                </a:lnTo>
                <a:lnTo>
                  <a:pt x="93" y="259"/>
                </a:lnTo>
                <a:lnTo>
                  <a:pt x="93" y="257"/>
                </a:lnTo>
                <a:lnTo>
                  <a:pt x="93" y="256"/>
                </a:lnTo>
                <a:lnTo>
                  <a:pt x="93" y="254"/>
                </a:lnTo>
                <a:lnTo>
                  <a:pt x="93" y="253"/>
                </a:lnTo>
                <a:lnTo>
                  <a:pt x="93" y="251"/>
                </a:lnTo>
                <a:lnTo>
                  <a:pt x="93" y="249"/>
                </a:lnTo>
                <a:lnTo>
                  <a:pt x="94" y="249"/>
                </a:lnTo>
                <a:lnTo>
                  <a:pt x="93" y="248"/>
                </a:lnTo>
                <a:lnTo>
                  <a:pt x="91" y="248"/>
                </a:lnTo>
                <a:lnTo>
                  <a:pt x="91" y="246"/>
                </a:lnTo>
                <a:lnTo>
                  <a:pt x="89" y="246"/>
                </a:lnTo>
                <a:lnTo>
                  <a:pt x="89" y="245"/>
                </a:lnTo>
                <a:lnTo>
                  <a:pt x="88" y="245"/>
                </a:lnTo>
                <a:lnTo>
                  <a:pt x="88" y="243"/>
                </a:lnTo>
                <a:lnTo>
                  <a:pt x="86" y="243"/>
                </a:lnTo>
                <a:lnTo>
                  <a:pt x="86" y="241"/>
                </a:lnTo>
                <a:lnTo>
                  <a:pt x="88" y="241"/>
                </a:lnTo>
                <a:lnTo>
                  <a:pt x="88" y="240"/>
                </a:lnTo>
                <a:lnTo>
                  <a:pt x="88" y="238"/>
                </a:lnTo>
                <a:lnTo>
                  <a:pt x="86" y="237"/>
                </a:lnTo>
                <a:lnTo>
                  <a:pt x="86" y="235"/>
                </a:lnTo>
                <a:lnTo>
                  <a:pt x="86" y="233"/>
                </a:lnTo>
                <a:lnTo>
                  <a:pt x="86" y="232"/>
                </a:lnTo>
                <a:lnTo>
                  <a:pt x="86" y="230"/>
                </a:lnTo>
                <a:lnTo>
                  <a:pt x="88" y="230"/>
                </a:lnTo>
                <a:lnTo>
                  <a:pt x="89" y="230"/>
                </a:lnTo>
                <a:lnTo>
                  <a:pt x="89" y="229"/>
                </a:lnTo>
                <a:lnTo>
                  <a:pt x="91" y="229"/>
                </a:lnTo>
                <a:lnTo>
                  <a:pt x="91" y="227"/>
                </a:lnTo>
                <a:lnTo>
                  <a:pt x="89" y="227"/>
                </a:lnTo>
                <a:lnTo>
                  <a:pt x="89" y="225"/>
                </a:lnTo>
                <a:lnTo>
                  <a:pt x="89" y="224"/>
                </a:lnTo>
                <a:lnTo>
                  <a:pt x="91" y="224"/>
                </a:lnTo>
                <a:lnTo>
                  <a:pt x="93" y="224"/>
                </a:lnTo>
                <a:lnTo>
                  <a:pt x="93" y="222"/>
                </a:lnTo>
                <a:lnTo>
                  <a:pt x="94" y="222"/>
                </a:lnTo>
                <a:lnTo>
                  <a:pt x="96" y="222"/>
                </a:lnTo>
                <a:lnTo>
                  <a:pt x="97" y="222"/>
                </a:lnTo>
                <a:lnTo>
                  <a:pt x="97" y="221"/>
                </a:lnTo>
                <a:lnTo>
                  <a:pt x="97" y="219"/>
                </a:lnTo>
                <a:lnTo>
                  <a:pt x="97" y="217"/>
                </a:lnTo>
                <a:lnTo>
                  <a:pt x="99" y="217"/>
                </a:lnTo>
                <a:lnTo>
                  <a:pt x="101" y="216"/>
                </a:lnTo>
                <a:lnTo>
                  <a:pt x="102" y="216"/>
                </a:lnTo>
                <a:lnTo>
                  <a:pt x="104" y="216"/>
                </a:lnTo>
                <a:lnTo>
                  <a:pt x="105" y="216"/>
                </a:lnTo>
                <a:lnTo>
                  <a:pt x="107" y="216"/>
                </a:lnTo>
                <a:lnTo>
                  <a:pt x="109" y="216"/>
                </a:lnTo>
                <a:lnTo>
                  <a:pt x="109" y="214"/>
                </a:lnTo>
                <a:lnTo>
                  <a:pt x="109" y="213"/>
                </a:lnTo>
                <a:lnTo>
                  <a:pt x="109" y="214"/>
                </a:lnTo>
                <a:lnTo>
                  <a:pt x="110" y="214"/>
                </a:lnTo>
                <a:lnTo>
                  <a:pt x="112" y="213"/>
                </a:lnTo>
                <a:lnTo>
                  <a:pt x="112" y="211"/>
                </a:lnTo>
                <a:lnTo>
                  <a:pt x="113" y="211"/>
                </a:lnTo>
                <a:lnTo>
                  <a:pt x="115" y="211"/>
                </a:lnTo>
                <a:lnTo>
                  <a:pt x="115" y="209"/>
                </a:lnTo>
                <a:lnTo>
                  <a:pt x="115" y="208"/>
                </a:lnTo>
                <a:lnTo>
                  <a:pt x="117" y="208"/>
                </a:lnTo>
                <a:lnTo>
                  <a:pt x="117" y="206"/>
                </a:lnTo>
                <a:lnTo>
                  <a:pt x="118" y="206"/>
                </a:lnTo>
                <a:lnTo>
                  <a:pt x="118" y="205"/>
                </a:lnTo>
                <a:lnTo>
                  <a:pt x="117" y="205"/>
                </a:lnTo>
                <a:lnTo>
                  <a:pt x="117" y="203"/>
                </a:lnTo>
                <a:lnTo>
                  <a:pt x="118" y="203"/>
                </a:lnTo>
                <a:lnTo>
                  <a:pt x="120" y="201"/>
                </a:lnTo>
                <a:lnTo>
                  <a:pt x="121" y="201"/>
                </a:lnTo>
                <a:lnTo>
                  <a:pt x="121" y="200"/>
                </a:lnTo>
                <a:lnTo>
                  <a:pt x="123" y="200"/>
                </a:lnTo>
                <a:lnTo>
                  <a:pt x="123" y="198"/>
                </a:lnTo>
                <a:lnTo>
                  <a:pt x="125" y="198"/>
                </a:lnTo>
                <a:lnTo>
                  <a:pt x="125" y="197"/>
                </a:lnTo>
                <a:lnTo>
                  <a:pt x="125" y="195"/>
                </a:lnTo>
                <a:lnTo>
                  <a:pt x="125" y="189"/>
                </a:lnTo>
                <a:lnTo>
                  <a:pt x="123" y="189"/>
                </a:lnTo>
                <a:lnTo>
                  <a:pt x="121" y="190"/>
                </a:lnTo>
                <a:lnTo>
                  <a:pt x="121" y="192"/>
                </a:lnTo>
                <a:lnTo>
                  <a:pt x="120" y="192"/>
                </a:lnTo>
                <a:lnTo>
                  <a:pt x="118" y="192"/>
                </a:lnTo>
                <a:lnTo>
                  <a:pt x="117" y="192"/>
                </a:lnTo>
                <a:lnTo>
                  <a:pt x="118" y="192"/>
                </a:lnTo>
                <a:lnTo>
                  <a:pt x="117" y="192"/>
                </a:lnTo>
                <a:lnTo>
                  <a:pt x="117" y="193"/>
                </a:lnTo>
                <a:lnTo>
                  <a:pt x="115" y="193"/>
                </a:lnTo>
                <a:lnTo>
                  <a:pt x="113" y="193"/>
                </a:lnTo>
                <a:lnTo>
                  <a:pt x="112" y="193"/>
                </a:lnTo>
                <a:lnTo>
                  <a:pt x="110" y="193"/>
                </a:lnTo>
                <a:lnTo>
                  <a:pt x="109" y="193"/>
                </a:lnTo>
                <a:lnTo>
                  <a:pt x="107" y="193"/>
                </a:lnTo>
                <a:lnTo>
                  <a:pt x="105" y="193"/>
                </a:lnTo>
                <a:lnTo>
                  <a:pt x="104" y="193"/>
                </a:lnTo>
                <a:lnTo>
                  <a:pt x="105" y="193"/>
                </a:lnTo>
                <a:lnTo>
                  <a:pt x="105" y="192"/>
                </a:lnTo>
                <a:lnTo>
                  <a:pt x="104" y="192"/>
                </a:lnTo>
                <a:lnTo>
                  <a:pt x="102" y="192"/>
                </a:lnTo>
                <a:lnTo>
                  <a:pt x="101" y="192"/>
                </a:lnTo>
                <a:lnTo>
                  <a:pt x="101" y="190"/>
                </a:lnTo>
                <a:lnTo>
                  <a:pt x="99" y="190"/>
                </a:lnTo>
                <a:lnTo>
                  <a:pt x="97" y="190"/>
                </a:lnTo>
                <a:lnTo>
                  <a:pt x="97" y="189"/>
                </a:lnTo>
                <a:lnTo>
                  <a:pt x="96" y="189"/>
                </a:lnTo>
                <a:lnTo>
                  <a:pt x="94" y="189"/>
                </a:lnTo>
                <a:lnTo>
                  <a:pt x="94" y="187"/>
                </a:lnTo>
                <a:lnTo>
                  <a:pt x="94" y="185"/>
                </a:lnTo>
                <a:lnTo>
                  <a:pt x="93" y="185"/>
                </a:lnTo>
                <a:lnTo>
                  <a:pt x="93" y="184"/>
                </a:lnTo>
                <a:lnTo>
                  <a:pt x="91" y="184"/>
                </a:lnTo>
                <a:lnTo>
                  <a:pt x="91" y="182"/>
                </a:lnTo>
                <a:lnTo>
                  <a:pt x="89" y="182"/>
                </a:lnTo>
                <a:lnTo>
                  <a:pt x="89" y="181"/>
                </a:lnTo>
                <a:lnTo>
                  <a:pt x="89" y="179"/>
                </a:lnTo>
                <a:lnTo>
                  <a:pt x="88" y="179"/>
                </a:lnTo>
                <a:lnTo>
                  <a:pt x="88" y="177"/>
                </a:lnTo>
                <a:lnTo>
                  <a:pt x="88" y="176"/>
                </a:lnTo>
                <a:lnTo>
                  <a:pt x="88" y="174"/>
                </a:lnTo>
                <a:lnTo>
                  <a:pt x="88" y="173"/>
                </a:lnTo>
                <a:lnTo>
                  <a:pt x="88" y="171"/>
                </a:lnTo>
                <a:lnTo>
                  <a:pt x="86" y="171"/>
                </a:lnTo>
                <a:lnTo>
                  <a:pt x="86" y="169"/>
                </a:lnTo>
                <a:lnTo>
                  <a:pt x="85" y="169"/>
                </a:lnTo>
                <a:lnTo>
                  <a:pt x="85" y="168"/>
                </a:lnTo>
                <a:lnTo>
                  <a:pt x="85" y="166"/>
                </a:lnTo>
                <a:lnTo>
                  <a:pt x="85" y="165"/>
                </a:lnTo>
                <a:lnTo>
                  <a:pt x="83" y="163"/>
                </a:lnTo>
                <a:lnTo>
                  <a:pt x="81" y="163"/>
                </a:lnTo>
                <a:lnTo>
                  <a:pt x="80" y="161"/>
                </a:lnTo>
                <a:lnTo>
                  <a:pt x="78" y="161"/>
                </a:lnTo>
                <a:lnTo>
                  <a:pt x="78" y="160"/>
                </a:lnTo>
                <a:lnTo>
                  <a:pt x="78" y="158"/>
                </a:lnTo>
                <a:lnTo>
                  <a:pt x="77" y="158"/>
                </a:lnTo>
                <a:lnTo>
                  <a:pt x="77" y="157"/>
                </a:lnTo>
                <a:lnTo>
                  <a:pt x="78" y="157"/>
                </a:lnTo>
                <a:lnTo>
                  <a:pt x="77" y="157"/>
                </a:lnTo>
                <a:lnTo>
                  <a:pt x="77" y="155"/>
                </a:lnTo>
                <a:lnTo>
                  <a:pt x="75" y="155"/>
                </a:lnTo>
                <a:lnTo>
                  <a:pt x="75" y="157"/>
                </a:lnTo>
                <a:lnTo>
                  <a:pt x="75" y="155"/>
                </a:lnTo>
                <a:lnTo>
                  <a:pt x="73" y="155"/>
                </a:lnTo>
                <a:lnTo>
                  <a:pt x="72" y="155"/>
                </a:lnTo>
                <a:lnTo>
                  <a:pt x="72" y="153"/>
                </a:lnTo>
                <a:lnTo>
                  <a:pt x="70" y="153"/>
                </a:lnTo>
                <a:lnTo>
                  <a:pt x="69" y="153"/>
                </a:lnTo>
                <a:lnTo>
                  <a:pt x="69" y="155"/>
                </a:lnTo>
                <a:lnTo>
                  <a:pt x="69" y="153"/>
                </a:lnTo>
                <a:lnTo>
                  <a:pt x="69" y="155"/>
                </a:lnTo>
                <a:lnTo>
                  <a:pt x="69" y="153"/>
                </a:lnTo>
                <a:lnTo>
                  <a:pt x="67" y="153"/>
                </a:lnTo>
                <a:lnTo>
                  <a:pt x="65" y="153"/>
                </a:lnTo>
                <a:lnTo>
                  <a:pt x="65" y="152"/>
                </a:lnTo>
                <a:lnTo>
                  <a:pt x="64" y="152"/>
                </a:lnTo>
                <a:lnTo>
                  <a:pt x="65" y="152"/>
                </a:lnTo>
                <a:lnTo>
                  <a:pt x="64" y="152"/>
                </a:lnTo>
                <a:lnTo>
                  <a:pt x="64" y="150"/>
                </a:lnTo>
                <a:lnTo>
                  <a:pt x="62" y="150"/>
                </a:lnTo>
                <a:lnTo>
                  <a:pt x="62" y="149"/>
                </a:lnTo>
                <a:lnTo>
                  <a:pt x="61" y="149"/>
                </a:lnTo>
                <a:lnTo>
                  <a:pt x="62" y="149"/>
                </a:lnTo>
                <a:lnTo>
                  <a:pt x="61" y="149"/>
                </a:lnTo>
                <a:lnTo>
                  <a:pt x="61" y="147"/>
                </a:lnTo>
                <a:lnTo>
                  <a:pt x="59" y="147"/>
                </a:lnTo>
                <a:lnTo>
                  <a:pt x="59" y="145"/>
                </a:lnTo>
                <a:lnTo>
                  <a:pt x="57" y="145"/>
                </a:lnTo>
                <a:lnTo>
                  <a:pt x="56" y="145"/>
                </a:lnTo>
                <a:lnTo>
                  <a:pt x="54" y="145"/>
                </a:lnTo>
                <a:lnTo>
                  <a:pt x="54" y="147"/>
                </a:lnTo>
                <a:lnTo>
                  <a:pt x="53" y="147"/>
                </a:lnTo>
                <a:lnTo>
                  <a:pt x="51" y="147"/>
                </a:lnTo>
                <a:lnTo>
                  <a:pt x="49" y="147"/>
                </a:lnTo>
                <a:lnTo>
                  <a:pt x="48" y="147"/>
                </a:lnTo>
                <a:lnTo>
                  <a:pt x="46" y="145"/>
                </a:lnTo>
                <a:lnTo>
                  <a:pt x="46" y="144"/>
                </a:lnTo>
                <a:lnTo>
                  <a:pt x="45" y="144"/>
                </a:lnTo>
                <a:lnTo>
                  <a:pt x="46" y="142"/>
                </a:lnTo>
                <a:lnTo>
                  <a:pt x="45" y="142"/>
                </a:lnTo>
                <a:lnTo>
                  <a:pt x="46" y="142"/>
                </a:lnTo>
                <a:lnTo>
                  <a:pt x="45" y="142"/>
                </a:lnTo>
                <a:lnTo>
                  <a:pt x="45" y="141"/>
                </a:lnTo>
                <a:lnTo>
                  <a:pt x="45" y="139"/>
                </a:lnTo>
                <a:lnTo>
                  <a:pt x="45" y="137"/>
                </a:lnTo>
                <a:lnTo>
                  <a:pt x="45" y="136"/>
                </a:lnTo>
                <a:lnTo>
                  <a:pt x="43" y="136"/>
                </a:lnTo>
                <a:lnTo>
                  <a:pt x="43" y="134"/>
                </a:lnTo>
                <a:lnTo>
                  <a:pt x="43" y="133"/>
                </a:lnTo>
                <a:lnTo>
                  <a:pt x="43" y="131"/>
                </a:lnTo>
                <a:lnTo>
                  <a:pt x="41" y="131"/>
                </a:lnTo>
                <a:lnTo>
                  <a:pt x="41" y="129"/>
                </a:lnTo>
                <a:lnTo>
                  <a:pt x="41" y="131"/>
                </a:lnTo>
                <a:lnTo>
                  <a:pt x="40" y="131"/>
                </a:lnTo>
                <a:lnTo>
                  <a:pt x="40" y="129"/>
                </a:lnTo>
                <a:lnTo>
                  <a:pt x="40" y="128"/>
                </a:lnTo>
                <a:lnTo>
                  <a:pt x="40" y="126"/>
                </a:lnTo>
                <a:lnTo>
                  <a:pt x="38" y="125"/>
                </a:lnTo>
                <a:lnTo>
                  <a:pt x="38" y="123"/>
                </a:lnTo>
                <a:lnTo>
                  <a:pt x="37" y="123"/>
                </a:lnTo>
                <a:lnTo>
                  <a:pt x="37" y="121"/>
                </a:lnTo>
                <a:lnTo>
                  <a:pt x="35" y="121"/>
                </a:lnTo>
                <a:lnTo>
                  <a:pt x="35" y="120"/>
                </a:lnTo>
                <a:lnTo>
                  <a:pt x="33" y="120"/>
                </a:lnTo>
                <a:lnTo>
                  <a:pt x="33" y="118"/>
                </a:lnTo>
                <a:lnTo>
                  <a:pt x="33" y="120"/>
                </a:lnTo>
                <a:lnTo>
                  <a:pt x="32" y="120"/>
                </a:lnTo>
                <a:lnTo>
                  <a:pt x="32" y="118"/>
                </a:lnTo>
                <a:lnTo>
                  <a:pt x="32" y="117"/>
                </a:lnTo>
                <a:lnTo>
                  <a:pt x="30" y="117"/>
                </a:lnTo>
                <a:lnTo>
                  <a:pt x="30" y="115"/>
                </a:lnTo>
                <a:lnTo>
                  <a:pt x="30" y="113"/>
                </a:lnTo>
                <a:lnTo>
                  <a:pt x="30" y="112"/>
                </a:lnTo>
                <a:lnTo>
                  <a:pt x="30" y="110"/>
                </a:lnTo>
                <a:lnTo>
                  <a:pt x="29" y="110"/>
                </a:lnTo>
                <a:lnTo>
                  <a:pt x="29" y="109"/>
                </a:lnTo>
                <a:lnTo>
                  <a:pt x="29" y="107"/>
                </a:lnTo>
                <a:lnTo>
                  <a:pt x="27" y="107"/>
                </a:lnTo>
                <a:lnTo>
                  <a:pt x="25" y="107"/>
                </a:lnTo>
                <a:lnTo>
                  <a:pt x="25" y="105"/>
                </a:lnTo>
                <a:lnTo>
                  <a:pt x="25" y="104"/>
                </a:lnTo>
                <a:lnTo>
                  <a:pt x="25" y="102"/>
                </a:lnTo>
                <a:lnTo>
                  <a:pt x="24" y="102"/>
                </a:lnTo>
                <a:lnTo>
                  <a:pt x="22" y="102"/>
                </a:lnTo>
                <a:lnTo>
                  <a:pt x="22" y="101"/>
                </a:lnTo>
                <a:lnTo>
                  <a:pt x="21" y="101"/>
                </a:lnTo>
                <a:lnTo>
                  <a:pt x="19" y="101"/>
                </a:lnTo>
                <a:lnTo>
                  <a:pt x="19" y="99"/>
                </a:lnTo>
                <a:lnTo>
                  <a:pt x="19" y="97"/>
                </a:lnTo>
                <a:lnTo>
                  <a:pt x="17" y="97"/>
                </a:lnTo>
                <a:lnTo>
                  <a:pt x="17" y="96"/>
                </a:lnTo>
                <a:lnTo>
                  <a:pt x="17" y="94"/>
                </a:lnTo>
                <a:lnTo>
                  <a:pt x="17" y="93"/>
                </a:lnTo>
                <a:lnTo>
                  <a:pt x="16" y="93"/>
                </a:lnTo>
                <a:lnTo>
                  <a:pt x="14" y="93"/>
                </a:lnTo>
                <a:lnTo>
                  <a:pt x="14" y="91"/>
                </a:lnTo>
                <a:lnTo>
                  <a:pt x="13" y="91"/>
                </a:lnTo>
                <a:lnTo>
                  <a:pt x="13" y="89"/>
                </a:lnTo>
                <a:lnTo>
                  <a:pt x="11" y="89"/>
                </a:lnTo>
                <a:lnTo>
                  <a:pt x="9" y="89"/>
                </a:lnTo>
                <a:lnTo>
                  <a:pt x="9" y="88"/>
                </a:lnTo>
                <a:lnTo>
                  <a:pt x="8" y="88"/>
                </a:lnTo>
                <a:lnTo>
                  <a:pt x="6" y="88"/>
                </a:lnTo>
                <a:lnTo>
                  <a:pt x="6" y="86"/>
                </a:lnTo>
                <a:lnTo>
                  <a:pt x="5" y="86"/>
                </a:lnTo>
                <a:lnTo>
                  <a:pt x="3" y="86"/>
                </a:lnTo>
                <a:lnTo>
                  <a:pt x="1" y="86"/>
                </a:lnTo>
                <a:lnTo>
                  <a:pt x="1" y="85"/>
                </a:lnTo>
                <a:lnTo>
                  <a:pt x="1" y="83"/>
                </a:lnTo>
                <a:lnTo>
                  <a:pt x="1" y="81"/>
                </a:lnTo>
                <a:lnTo>
                  <a:pt x="1" y="80"/>
                </a:lnTo>
                <a:lnTo>
                  <a:pt x="1" y="75"/>
                </a:lnTo>
                <a:lnTo>
                  <a:pt x="1" y="70"/>
                </a:lnTo>
                <a:lnTo>
                  <a:pt x="1" y="67"/>
                </a:lnTo>
                <a:lnTo>
                  <a:pt x="1" y="64"/>
                </a:lnTo>
                <a:lnTo>
                  <a:pt x="1" y="62"/>
                </a:lnTo>
                <a:lnTo>
                  <a:pt x="1" y="54"/>
                </a:lnTo>
                <a:lnTo>
                  <a:pt x="1" y="53"/>
                </a:lnTo>
                <a:lnTo>
                  <a:pt x="1" y="45"/>
                </a:lnTo>
                <a:lnTo>
                  <a:pt x="1" y="40"/>
                </a:lnTo>
                <a:lnTo>
                  <a:pt x="1" y="32"/>
                </a:lnTo>
                <a:lnTo>
                  <a:pt x="0" y="25"/>
                </a:lnTo>
                <a:lnTo>
                  <a:pt x="0" y="11"/>
                </a:lnTo>
                <a:lnTo>
                  <a:pt x="0" y="8"/>
                </a:lnTo>
                <a:lnTo>
                  <a:pt x="0" y="3"/>
                </a:lnTo>
                <a:lnTo>
                  <a:pt x="1" y="3"/>
                </a:lnTo>
                <a:lnTo>
                  <a:pt x="5" y="3"/>
                </a:lnTo>
                <a:lnTo>
                  <a:pt x="24" y="3"/>
                </a:lnTo>
                <a:lnTo>
                  <a:pt x="25" y="3"/>
                </a:lnTo>
                <a:lnTo>
                  <a:pt x="41" y="3"/>
                </a:lnTo>
                <a:lnTo>
                  <a:pt x="54" y="3"/>
                </a:lnTo>
                <a:lnTo>
                  <a:pt x="62" y="3"/>
                </a:lnTo>
                <a:lnTo>
                  <a:pt x="65" y="3"/>
                </a:lnTo>
                <a:lnTo>
                  <a:pt x="86" y="3"/>
                </a:lnTo>
                <a:lnTo>
                  <a:pt x="91" y="3"/>
                </a:lnTo>
                <a:lnTo>
                  <a:pt x="125" y="3"/>
                </a:lnTo>
                <a:lnTo>
                  <a:pt x="126" y="3"/>
                </a:lnTo>
                <a:lnTo>
                  <a:pt x="139" y="3"/>
                </a:lnTo>
                <a:lnTo>
                  <a:pt x="174" y="3"/>
                </a:lnTo>
                <a:lnTo>
                  <a:pt x="182" y="3"/>
                </a:lnTo>
                <a:lnTo>
                  <a:pt x="192" y="3"/>
                </a:lnTo>
                <a:lnTo>
                  <a:pt x="201" y="3"/>
                </a:lnTo>
                <a:lnTo>
                  <a:pt x="213" y="3"/>
                </a:lnTo>
                <a:lnTo>
                  <a:pt x="214" y="3"/>
                </a:lnTo>
                <a:lnTo>
                  <a:pt x="229" y="1"/>
                </a:lnTo>
                <a:lnTo>
                  <a:pt x="232" y="1"/>
                </a:lnTo>
                <a:lnTo>
                  <a:pt x="235" y="1"/>
                </a:lnTo>
                <a:lnTo>
                  <a:pt x="238" y="1"/>
                </a:lnTo>
                <a:lnTo>
                  <a:pt x="241" y="1"/>
                </a:lnTo>
                <a:lnTo>
                  <a:pt x="270" y="1"/>
                </a:lnTo>
                <a:lnTo>
                  <a:pt x="277" y="1"/>
                </a:lnTo>
                <a:lnTo>
                  <a:pt x="297" y="0"/>
                </a:lnTo>
                <a:lnTo>
                  <a:pt x="302" y="0"/>
                </a:lnTo>
                <a:lnTo>
                  <a:pt x="307" y="0"/>
                </a:lnTo>
                <a:lnTo>
                  <a:pt x="309" y="0"/>
                </a:lnTo>
                <a:lnTo>
                  <a:pt x="312" y="0"/>
                </a:lnTo>
                <a:lnTo>
                  <a:pt x="326" y="0"/>
                </a:lnTo>
                <a:lnTo>
                  <a:pt x="328" y="0"/>
                </a:lnTo>
                <a:lnTo>
                  <a:pt x="334" y="0"/>
                </a:lnTo>
                <a:lnTo>
                  <a:pt x="349" y="0"/>
                </a:lnTo>
                <a:lnTo>
                  <a:pt x="352" y="0"/>
                </a:lnTo>
                <a:lnTo>
                  <a:pt x="361" y="0"/>
                </a:lnTo>
                <a:lnTo>
                  <a:pt x="365" y="0"/>
                </a:lnTo>
                <a:lnTo>
                  <a:pt x="369" y="0"/>
                </a:lnTo>
                <a:lnTo>
                  <a:pt x="377" y="0"/>
                </a:lnTo>
                <a:lnTo>
                  <a:pt x="385" y="0"/>
                </a:lnTo>
                <a:lnTo>
                  <a:pt x="393" y="0"/>
                </a:lnTo>
                <a:lnTo>
                  <a:pt x="400" y="0"/>
                </a:lnTo>
                <a:lnTo>
                  <a:pt x="401" y="0"/>
                </a:lnTo>
                <a:lnTo>
                  <a:pt x="411" y="0"/>
                </a:lnTo>
                <a:lnTo>
                  <a:pt x="416" y="0"/>
                </a:lnTo>
                <a:lnTo>
                  <a:pt x="417" y="0"/>
                </a:lnTo>
                <a:lnTo>
                  <a:pt x="421" y="0"/>
                </a:lnTo>
                <a:lnTo>
                  <a:pt x="424" y="0"/>
                </a:lnTo>
                <a:lnTo>
                  <a:pt x="425" y="0"/>
                </a:lnTo>
                <a:close/>
              </a:path>
            </a:pathLst>
          </a:custGeom>
          <a:solidFill>
            <a:srgbClr val="D1BE5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3"/>
          <p:cNvSpPr>
            <a:spLocks noEditPoints="1"/>
          </p:cNvSpPr>
          <p:nvPr/>
        </p:nvSpPr>
        <p:spPr bwMode="auto">
          <a:xfrm>
            <a:off x="6167438" y="4360863"/>
            <a:ext cx="393700" cy="422275"/>
          </a:xfrm>
          <a:custGeom>
            <a:avLst/>
            <a:gdLst/>
            <a:ahLst/>
            <a:cxnLst>
              <a:cxn ang="0">
                <a:pos x="209" y="48"/>
              </a:cxn>
              <a:cxn ang="0">
                <a:pos x="216" y="43"/>
              </a:cxn>
              <a:cxn ang="0">
                <a:pos x="233" y="48"/>
              </a:cxn>
              <a:cxn ang="0">
                <a:pos x="243" y="56"/>
              </a:cxn>
              <a:cxn ang="0">
                <a:pos x="246" y="74"/>
              </a:cxn>
              <a:cxn ang="0">
                <a:pos x="248" y="82"/>
              </a:cxn>
              <a:cxn ang="0">
                <a:pos x="233" y="95"/>
              </a:cxn>
              <a:cxn ang="0">
                <a:pos x="230" y="122"/>
              </a:cxn>
              <a:cxn ang="0">
                <a:pos x="230" y="139"/>
              </a:cxn>
              <a:cxn ang="0">
                <a:pos x="230" y="170"/>
              </a:cxn>
              <a:cxn ang="0">
                <a:pos x="211" y="170"/>
              </a:cxn>
              <a:cxn ang="0">
                <a:pos x="197" y="171"/>
              </a:cxn>
              <a:cxn ang="0">
                <a:pos x="195" y="179"/>
              </a:cxn>
              <a:cxn ang="0">
                <a:pos x="195" y="205"/>
              </a:cxn>
              <a:cxn ang="0">
                <a:pos x="195" y="215"/>
              </a:cxn>
              <a:cxn ang="0">
                <a:pos x="195" y="235"/>
              </a:cxn>
              <a:cxn ang="0">
                <a:pos x="189" y="253"/>
              </a:cxn>
              <a:cxn ang="0">
                <a:pos x="169" y="259"/>
              </a:cxn>
              <a:cxn ang="0">
                <a:pos x="158" y="259"/>
              </a:cxn>
              <a:cxn ang="0">
                <a:pos x="136" y="266"/>
              </a:cxn>
              <a:cxn ang="0">
                <a:pos x="110" y="264"/>
              </a:cxn>
              <a:cxn ang="0">
                <a:pos x="77" y="266"/>
              </a:cxn>
              <a:cxn ang="0">
                <a:pos x="67" y="259"/>
              </a:cxn>
              <a:cxn ang="0">
                <a:pos x="48" y="259"/>
              </a:cxn>
              <a:cxn ang="0">
                <a:pos x="32" y="253"/>
              </a:cxn>
              <a:cxn ang="0">
                <a:pos x="11" y="250"/>
              </a:cxn>
              <a:cxn ang="0">
                <a:pos x="5" y="245"/>
              </a:cxn>
              <a:cxn ang="0">
                <a:pos x="5" y="226"/>
              </a:cxn>
              <a:cxn ang="0">
                <a:pos x="5" y="202"/>
              </a:cxn>
              <a:cxn ang="0">
                <a:pos x="5" y="173"/>
              </a:cxn>
              <a:cxn ang="0">
                <a:pos x="0" y="162"/>
              </a:cxn>
              <a:cxn ang="0">
                <a:pos x="8" y="152"/>
              </a:cxn>
              <a:cxn ang="0">
                <a:pos x="24" y="152"/>
              </a:cxn>
              <a:cxn ang="0">
                <a:pos x="40" y="152"/>
              </a:cxn>
              <a:cxn ang="0">
                <a:pos x="65" y="152"/>
              </a:cxn>
              <a:cxn ang="0">
                <a:pos x="77" y="139"/>
              </a:cxn>
              <a:cxn ang="0">
                <a:pos x="88" y="135"/>
              </a:cxn>
              <a:cxn ang="0">
                <a:pos x="96" y="138"/>
              </a:cxn>
              <a:cxn ang="0">
                <a:pos x="105" y="138"/>
              </a:cxn>
              <a:cxn ang="0">
                <a:pos x="113" y="138"/>
              </a:cxn>
              <a:cxn ang="0">
                <a:pos x="121" y="141"/>
              </a:cxn>
              <a:cxn ang="0">
                <a:pos x="133" y="135"/>
              </a:cxn>
              <a:cxn ang="0">
                <a:pos x="139" y="128"/>
              </a:cxn>
              <a:cxn ang="0">
                <a:pos x="145" y="125"/>
              </a:cxn>
              <a:cxn ang="0">
                <a:pos x="152" y="119"/>
              </a:cxn>
              <a:cxn ang="0">
                <a:pos x="161" y="106"/>
              </a:cxn>
              <a:cxn ang="0">
                <a:pos x="166" y="95"/>
              </a:cxn>
              <a:cxn ang="0">
                <a:pos x="158" y="90"/>
              </a:cxn>
              <a:cxn ang="0">
                <a:pos x="163" y="83"/>
              </a:cxn>
              <a:cxn ang="0">
                <a:pos x="166" y="75"/>
              </a:cxn>
              <a:cxn ang="0">
                <a:pos x="166" y="67"/>
              </a:cxn>
              <a:cxn ang="0">
                <a:pos x="168" y="66"/>
              </a:cxn>
              <a:cxn ang="0">
                <a:pos x="177" y="80"/>
              </a:cxn>
              <a:cxn ang="0">
                <a:pos x="176" y="71"/>
              </a:cxn>
              <a:cxn ang="0">
                <a:pos x="181" y="63"/>
              </a:cxn>
              <a:cxn ang="0">
                <a:pos x="197" y="51"/>
              </a:cxn>
              <a:cxn ang="0">
                <a:pos x="187" y="2"/>
              </a:cxn>
              <a:cxn ang="0">
                <a:pos x="185" y="2"/>
              </a:cxn>
            </a:cxnLst>
            <a:rect l="0" t="0" r="r" b="b"/>
            <a:pathLst>
              <a:path w="248" h="266">
                <a:moveTo>
                  <a:pt x="208" y="43"/>
                </a:moveTo>
                <a:lnTo>
                  <a:pt x="208" y="45"/>
                </a:lnTo>
                <a:lnTo>
                  <a:pt x="208" y="43"/>
                </a:lnTo>
                <a:lnTo>
                  <a:pt x="208" y="45"/>
                </a:lnTo>
                <a:lnTo>
                  <a:pt x="209" y="45"/>
                </a:lnTo>
                <a:lnTo>
                  <a:pt x="209" y="47"/>
                </a:lnTo>
                <a:lnTo>
                  <a:pt x="209" y="48"/>
                </a:lnTo>
                <a:lnTo>
                  <a:pt x="208" y="50"/>
                </a:lnTo>
                <a:lnTo>
                  <a:pt x="209" y="50"/>
                </a:lnTo>
                <a:lnTo>
                  <a:pt x="213" y="50"/>
                </a:lnTo>
                <a:lnTo>
                  <a:pt x="214" y="48"/>
                </a:lnTo>
                <a:lnTo>
                  <a:pt x="216" y="47"/>
                </a:lnTo>
                <a:lnTo>
                  <a:pt x="216" y="45"/>
                </a:lnTo>
                <a:lnTo>
                  <a:pt x="216" y="43"/>
                </a:lnTo>
                <a:lnTo>
                  <a:pt x="219" y="43"/>
                </a:lnTo>
                <a:lnTo>
                  <a:pt x="222" y="43"/>
                </a:lnTo>
                <a:lnTo>
                  <a:pt x="225" y="43"/>
                </a:lnTo>
                <a:lnTo>
                  <a:pt x="230" y="43"/>
                </a:lnTo>
                <a:lnTo>
                  <a:pt x="232" y="43"/>
                </a:lnTo>
                <a:lnTo>
                  <a:pt x="232" y="48"/>
                </a:lnTo>
                <a:lnTo>
                  <a:pt x="233" y="48"/>
                </a:lnTo>
                <a:lnTo>
                  <a:pt x="233" y="50"/>
                </a:lnTo>
                <a:lnTo>
                  <a:pt x="233" y="55"/>
                </a:lnTo>
                <a:lnTo>
                  <a:pt x="233" y="56"/>
                </a:lnTo>
                <a:lnTo>
                  <a:pt x="235" y="56"/>
                </a:lnTo>
                <a:lnTo>
                  <a:pt x="238" y="56"/>
                </a:lnTo>
                <a:lnTo>
                  <a:pt x="240" y="56"/>
                </a:lnTo>
                <a:lnTo>
                  <a:pt x="243" y="56"/>
                </a:lnTo>
                <a:lnTo>
                  <a:pt x="245" y="56"/>
                </a:lnTo>
                <a:lnTo>
                  <a:pt x="248" y="56"/>
                </a:lnTo>
                <a:lnTo>
                  <a:pt x="248" y="59"/>
                </a:lnTo>
                <a:lnTo>
                  <a:pt x="248" y="61"/>
                </a:lnTo>
                <a:lnTo>
                  <a:pt x="248" y="69"/>
                </a:lnTo>
                <a:lnTo>
                  <a:pt x="248" y="74"/>
                </a:lnTo>
                <a:lnTo>
                  <a:pt x="246" y="74"/>
                </a:lnTo>
                <a:lnTo>
                  <a:pt x="245" y="74"/>
                </a:lnTo>
                <a:lnTo>
                  <a:pt x="245" y="77"/>
                </a:lnTo>
                <a:lnTo>
                  <a:pt x="245" y="79"/>
                </a:lnTo>
                <a:lnTo>
                  <a:pt x="245" y="80"/>
                </a:lnTo>
                <a:lnTo>
                  <a:pt x="246" y="80"/>
                </a:lnTo>
                <a:lnTo>
                  <a:pt x="248" y="80"/>
                </a:lnTo>
                <a:lnTo>
                  <a:pt x="248" y="82"/>
                </a:lnTo>
                <a:lnTo>
                  <a:pt x="248" y="83"/>
                </a:lnTo>
                <a:lnTo>
                  <a:pt x="248" y="93"/>
                </a:lnTo>
                <a:lnTo>
                  <a:pt x="248" y="95"/>
                </a:lnTo>
                <a:lnTo>
                  <a:pt x="246" y="95"/>
                </a:lnTo>
                <a:lnTo>
                  <a:pt x="240" y="95"/>
                </a:lnTo>
                <a:lnTo>
                  <a:pt x="237" y="95"/>
                </a:lnTo>
                <a:lnTo>
                  <a:pt x="233" y="95"/>
                </a:lnTo>
                <a:lnTo>
                  <a:pt x="232" y="95"/>
                </a:lnTo>
                <a:lnTo>
                  <a:pt x="230" y="95"/>
                </a:lnTo>
                <a:lnTo>
                  <a:pt x="230" y="98"/>
                </a:lnTo>
                <a:lnTo>
                  <a:pt x="230" y="101"/>
                </a:lnTo>
                <a:lnTo>
                  <a:pt x="230" y="115"/>
                </a:lnTo>
                <a:lnTo>
                  <a:pt x="230" y="119"/>
                </a:lnTo>
                <a:lnTo>
                  <a:pt x="230" y="122"/>
                </a:lnTo>
                <a:lnTo>
                  <a:pt x="230" y="123"/>
                </a:lnTo>
                <a:lnTo>
                  <a:pt x="230" y="127"/>
                </a:lnTo>
                <a:lnTo>
                  <a:pt x="230" y="130"/>
                </a:lnTo>
                <a:lnTo>
                  <a:pt x="230" y="131"/>
                </a:lnTo>
                <a:lnTo>
                  <a:pt x="230" y="135"/>
                </a:lnTo>
                <a:lnTo>
                  <a:pt x="230" y="136"/>
                </a:lnTo>
                <a:lnTo>
                  <a:pt x="230" y="139"/>
                </a:lnTo>
                <a:lnTo>
                  <a:pt x="230" y="146"/>
                </a:lnTo>
                <a:lnTo>
                  <a:pt x="230" y="147"/>
                </a:lnTo>
                <a:lnTo>
                  <a:pt x="230" y="149"/>
                </a:lnTo>
                <a:lnTo>
                  <a:pt x="230" y="159"/>
                </a:lnTo>
                <a:lnTo>
                  <a:pt x="230" y="162"/>
                </a:lnTo>
                <a:lnTo>
                  <a:pt x="230" y="165"/>
                </a:lnTo>
                <a:lnTo>
                  <a:pt x="230" y="170"/>
                </a:lnTo>
                <a:lnTo>
                  <a:pt x="227" y="170"/>
                </a:lnTo>
                <a:lnTo>
                  <a:pt x="225" y="170"/>
                </a:lnTo>
                <a:lnTo>
                  <a:pt x="224" y="170"/>
                </a:lnTo>
                <a:lnTo>
                  <a:pt x="222" y="170"/>
                </a:lnTo>
                <a:lnTo>
                  <a:pt x="221" y="170"/>
                </a:lnTo>
                <a:lnTo>
                  <a:pt x="214" y="170"/>
                </a:lnTo>
                <a:lnTo>
                  <a:pt x="211" y="170"/>
                </a:lnTo>
                <a:lnTo>
                  <a:pt x="208" y="171"/>
                </a:lnTo>
                <a:lnTo>
                  <a:pt x="206" y="171"/>
                </a:lnTo>
                <a:lnTo>
                  <a:pt x="205" y="171"/>
                </a:lnTo>
                <a:lnTo>
                  <a:pt x="203" y="171"/>
                </a:lnTo>
                <a:lnTo>
                  <a:pt x="201" y="171"/>
                </a:lnTo>
                <a:lnTo>
                  <a:pt x="198" y="171"/>
                </a:lnTo>
                <a:lnTo>
                  <a:pt x="197" y="171"/>
                </a:lnTo>
                <a:lnTo>
                  <a:pt x="195" y="171"/>
                </a:lnTo>
                <a:lnTo>
                  <a:pt x="197" y="171"/>
                </a:lnTo>
                <a:lnTo>
                  <a:pt x="197" y="173"/>
                </a:lnTo>
                <a:lnTo>
                  <a:pt x="195" y="173"/>
                </a:lnTo>
                <a:lnTo>
                  <a:pt x="195" y="175"/>
                </a:lnTo>
                <a:lnTo>
                  <a:pt x="195" y="178"/>
                </a:lnTo>
                <a:lnTo>
                  <a:pt x="195" y="179"/>
                </a:lnTo>
                <a:lnTo>
                  <a:pt x="195" y="186"/>
                </a:lnTo>
                <a:lnTo>
                  <a:pt x="195" y="187"/>
                </a:lnTo>
                <a:lnTo>
                  <a:pt x="195" y="192"/>
                </a:lnTo>
                <a:lnTo>
                  <a:pt x="195" y="194"/>
                </a:lnTo>
                <a:lnTo>
                  <a:pt x="195" y="200"/>
                </a:lnTo>
                <a:lnTo>
                  <a:pt x="195" y="203"/>
                </a:lnTo>
                <a:lnTo>
                  <a:pt x="195" y="205"/>
                </a:lnTo>
                <a:lnTo>
                  <a:pt x="195" y="210"/>
                </a:lnTo>
                <a:lnTo>
                  <a:pt x="193" y="211"/>
                </a:lnTo>
                <a:lnTo>
                  <a:pt x="190" y="211"/>
                </a:lnTo>
                <a:lnTo>
                  <a:pt x="192" y="213"/>
                </a:lnTo>
                <a:lnTo>
                  <a:pt x="192" y="215"/>
                </a:lnTo>
                <a:lnTo>
                  <a:pt x="193" y="215"/>
                </a:lnTo>
                <a:lnTo>
                  <a:pt x="195" y="215"/>
                </a:lnTo>
                <a:lnTo>
                  <a:pt x="195" y="216"/>
                </a:lnTo>
                <a:lnTo>
                  <a:pt x="195" y="226"/>
                </a:lnTo>
                <a:lnTo>
                  <a:pt x="195" y="227"/>
                </a:lnTo>
                <a:lnTo>
                  <a:pt x="195" y="229"/>
                </a:lnTo>
                <a:lnTo>
                  <a:pt x="195" y="231"/>
                </a:lnTo>
                <a:lnTo>
                  <a:pt x="195" y="234"/>
                </a:lnTo>
                <a:lnTo>
                  <a:pt x="195" y="235"/>
                </a:lnTo>
                <a:lnTo>
                  <a:pt x="195" y="239"/>
                </a:lnTo>
                <a:lnTo>
                  <a:pt x="195" y="245"/>
                </a:lnTo>
                <a:lnTo>
                  <a:pt x="195" y="247"/>
                </a:lnTo>
                <a:lnTo>
                  <a:pt x="192" y="247"/>
                </a:lnTo>
                <a:lnTo>
                  <a:pt x="189" y="247"/>
                </a:lnTo>
                <a:lnTo>
                  <a:pt x="189" y="250"/>
                </a:lnTo>
                <a:lnTo>
                  <a:pt x="189" y="253"/>
                </a:lnTo>
                <a:lnTo>
                  <a:pt x="181" y="253"/>
                </a:lnTo>
                <a:lnTo>
                  <a:pt x="177" y="253"/>
                </a:lnTo>
                <a:lnTo>
                  <a:pt x="177" y="255"/>
                </a:lnTo>
                <a:lnTo>
                  <a:pt x="177" y="256"/>
                </a:lnTo>
                <a:lnTo>
                  <a:pt x="176" y="256"/>
                </a:lnTo>
                <a:lnTo>
                  <a:pt x="176" y="259"/>
                </a:lnTo>
                <a:lnTo>
                  <a:pt x="169" y="259"/>
                </a:lnTo>
                <a:lnTo>
                  <a:pt x="168" y="259"/>
                </a:lnTo>
                <a:lnTo>
                  <a:pt x="168" y="261"/>
                </a:lnTo>
                <a:lnTo>
                  <a:pt x="168" y="263"/>
                </a:lnTo>
                <a:lnTo>
                  <a:pt x="165" y="263"/>
                </a:lnTo>
                <a:lnTo>
                  <a:pt x="165" y="261"/>
                </a:lnTo>
                <a:lnTo>
                  <a:pt x="165" y="259"/>
                </a:lnTo>
                <a:lnTo>
                  <a:pt x="158" y="259"/>
                </a:lnTo>
                <a:lnTo>
                  <a:pt x="157" y="259"/>
                </a:lnTo>
                <a:lnTo>
                  <a:pt x="157" y="261"/>
                </a:lnTo>
                <a:lnTo>
                  <a:pt x="157" y="263"/>
                </a:lnTo>
                <a:lnTo>
                  <a:pt x="157" y="266"/>
                </a:lnTo>
                <a:lnTo>
                  <a:pt x="153" y="266"/>
                </a:lnTo>
                <a:lnTo>
                  <a:pt x="144" y="266"/>
                </a:lnTo>
                <a:lnTo>
                  <a:pt x="136" y="266"/>
                </a:lnTo>
                <a:lnTo>
                  <a:pt x="134" y="266"/>
                </a:lnTo>
                <a:lnTo>
                  <a:pt x="125" y="264"/>
                </a:lnTo>
                <a:lnTo>
                  <a:pt x="123" y="264"/>
                </a:lnTo>
                <a:lnTo>
                  <a:pt x="118" y="264"/>
                </a:lnTo>
                <a:lnTo>
                  <a:pt x="115" y="264"/>
                </a:lnTo>
                <a:lnTo>
                  <a:pt x="113" y="264"/>
                </a:lnTo>
                <a:lnTo>
                  <a:pt x="110" y="264"/>
                </a:lnTo>
                <a:lnTo>
                  <a:pt x="102" y="264"/>
                </a:lnTo>
                <a:lnTo>
                  <a:pt x="99" y="264"/>
                </a:lnTo>
                <a:lnTo>
                  <a:pt x="96" y="266"/>
                </a:lnTo>
                <a:lnTo>
                  <a:pt x="94" y="266"/>
                </a:lnTo>
                <a:lnTo>
                  <a:pt x="93" y="266"/>
                </a:lnTo>
                <a:lnTo>
                  <a:pt x="83" y="266"/>
                </a:lnTo>
                <a:lnTo>
                  <a:pt x="77" y="266"/>
                </a:lnTo>
                <a:lnTo>
                  <a:pt x="75" y="266"/>
                </a:lnTo>
                <a:lnTo>
                  <a:pt x="73" y="266"/>
                </a:lnTo>
                <a:lnTo>
                  <a:pt x="73" y="263"/>
                </a:lnTo>
                <a:lnTo>
                  <a:pt x="73" y="261"/>
                </a:lnTo>
                <a:lnTo>
                  <a:pt x="73" y="259"/>
                </a:lnTo>
                <a:lnTo>
                  <a:pt x="70" y="259"/>
                </a:lnTo>
                <a:lnTo>
                  <a:pt x="67" y="259"/>
                </a:lnTo>
                <a:lnTo>
                  <a:pt x="64" y="259"/>
                </a:lnTo>
                <a:lnTo>
                  <a:pt x="62" y="259"/>
                </a:lnTo>
                <a:lnTo>
                  <a:pt x="61" y="259"/>
                </a:lnTo>
                <a:lnTo>
                  <a:pt x="59" y="259"/>
                </a:lnTo>
                <a:lnTo>
                  <a:pt x="57" y="259"/>
                </a:lnTo>
                <a:lnTo>
                  <a:pt x="49" y="259"/>
                </a:lnTo>
                <a:lnTo>
                  <a:pt x="48" y="259"/>
                </a:lnTo>
                <a:lnTo>
                  <a:pt x="45" y="259"/>
                </a:lnTo>
                <a:lnTo>
                  <a:pt x="43" y="259"/>
                </a:lnTo>
                <a:lnTo>
                  <a:pt x="38" y="259"/>
                </a:lnTo>
                <a:lnTo>
                  <a:pt x="37" y="259"/>
                </a:lnTo>
                <a:lnTo>
                  <a:pt x="37" y="256"/>
                </a:lnTo>
                <a:lnTo>
                  <a:pt x="37" y="253"/>
                </a:lnTo>
                <a:lnTo>
                  <a:pt x="32" y="253"/>
                </a:lnTo>
                <a:lnTo>
                  <a:pt x="30" y="253"/>
                </a:lnTo>
                <a:lnTo>
                  <a:pt x="29" y="253"/>
                </a:lnTo>
                <a:lnTo>
                  <a:pt x="25" y="253"/>
                </a:lnTo>
                <a:lnTo>
                  <a:pt x="17" y="253"/>
                </a:lnTo>
                <a:lnTo>
                  <a:pt x="13" y="253"/>
                </a:lnTo>
                <a:lnTo>
                  <a:pt x="11" y="253"/>
                </a:lnTo>
                <a:lnTo>
                  <a:pt x="11" y="250"/>
                </a:lnTo>
                <a:lnTo>
                  <a:pt x="9" y="250"/>
                </a:lnTo>
                <a:lnTo>
                  <a:pt x="8" y="250"/>
                </a:lnTo>
                <a:lnTo>
                  <a:pt x="6" y="250"/>
                </a:lnTo>
                <a:lnTo>
                  <a:pt x="6" y="253"/>
                </a:lnTo>
                <a:lnTo>
                  <a:pt x="5" y="253"/>
                </a:lnTo>
                <a:lnTo>
                  <a:pt x="5" y="247"/>
                </a:lnTo>
                <a:lnTo>
                  <a:pt x="5" y="245"/>
                </a:lnTo>
                <a:lnTo>
                  <a:pt x="5" y="243"/>
                </a:lnTo>
                <a:lnTo>
                  <a:pt x="5" y="235"/>
                </a:lnTo>
                <a:lnTo>
                  <a:pt x="5" y="234"/>
                </a:lnTo>
                <a:lnTo>
                  <a:pt x="5" y="232"/>
                </a:lnTo>
                <a:lnTo>
                  <a:pt x="5" y="231"/>
                </a:lnTo>
                <a:lnTo>
                  <a:pt x="5" y="229"/>
                </a:lnTo>
                <a:lnTo>
                  <a:pt x="5" y="226"/>
                </a:lnTo>
                <a:lnTo>
                  <a:pt x="5" y="224"/>
                </a:lnTo>
                <a:lnTo>
                  <a:pt x="5" y="223"/>
                </a:lnTo>
                <a:lnTo>
                  <a:pt x="5" y="221"/>
                </a:lnTo>
                <a:lnTo>
                  <a:pt x="5" y="216"/>
                </a:lnTo>
                <a:lnTo>
                  <a:pt x="5" y="215"/>
                </a:lnTo>
                <a:lnTo>
                  <a:pt x="5" y="203"/>
                </a:lnTo>
                <a:lnTo>
                  <a:pt x="5" y="202"/>
                </a:lnTo>
                <a:lnTo>
                  <a:pt x="5" y="197"/>
                </a:lnTo>
                <a:lnTo>
                  <a:pt x="5" y="192"/>
                </a:lnTo>
                <a:lnTo>
                  <a:pt x="5" y="187"/>
                </a:lnTo>
                <a:lnTo>
                  <a:pt x="5" y="186"/>
                </a:lnTo>
                <a:lnTo>
                  <a:pt x="5" y="176"/>
                </a:lnTo>
                <a:lnTo>
                  <a:pt x="5" y="175"/>
                </a:lnTo>
                <a:lnTo>
                  <a:pt x="5" y="173"/>
                </a:lnTo>
                <a:lnTo>
                  <a:pt x="5" y="171"/>
                </a:lnTo>
                <a:lnTo>
                  <a:pt x="1" y="171"/>
                </a:lnTo>
                <a:lnTo>
                  <a:pt x="0" y="171"/>
                </a:lnTo>
                <a:lnTo>
                  <a:pt x="0" y="168"/>
                </a:lnTo>
                <a:lnTo>
                  <a:pt x="0" y="167"/>
                </a:lnTo>
                <a:lnTo>
                  <a:pt x="0" y="163"/>
                </a:lnTo>
                <a:lnTo>
                  <a:pt x="0" y="162"/>
                </a:lnTo>
                <a:lnTo>
                  <a:pt x="0" y="160"/>
                </a:lnTo>
                <a:lnTo>
                  <a:pt x="0" y="159"/>
                </a:lnTo>
                <a:lnTo>
                  <a:pt x="0" y="157"/>
                </a:lnTo>
                <a:lnTo>
                  <a:pt x="0" y="152"/>
                </a:lnTo>
                <a:lnTo>
                  <a:pt x="1" y="152"/>
                </a:lnTo>
                <a:lnTo>
                  <a:pt x="6" y="152"/>
                </a:lnTo>
                <a:lnTo>
                  <a:pt x="8" y="152"/>
                </a:lnTo>
                <a:lnTo>
                  <a:pt x="9" y="152"/>
                </a:lnTo>
                <a:lnTo>
                  <a:pt x="11" y="152"/>
                </a:lnTo>
                <a:lnTo>
                  <a:pt x="13" y="152"/>
                </a:lnTo>
                <a:lnTo>
                  <a:pt x="14" y="152"/>
                </a:lnTo>
                <a:lnTo>
                  <a:pt x="16" y="152"/>
                </a:lnTo>
                <a:lnTo>
                  <a:pt x="22" y="152"/>
                </a:lnTo>
                <a:lnTo>
                  <a:pt x="24" y="152"/>
                </a:lnTo>
                <a:lnTo>
                  <a:pt x="25" y="152"/>
                </a:lnTo>
                <a:lnTo>
                  <a:pt x="27" y="152"/>
                </a:lnTo>
                <a:lnTo>
                  <a:pt x="29" y="152"/>
                </a:lnTo>
                <a:lnTo>
                  <a:pt x="30" y="152"/>
                </a:lnTo>
                <a:lnTo>
                  <a:pt x="32" y="152"/>
                </a:lnTo>
                <a:lnTo>
                  <a:pt x="38" y="152"/>
                </a:lnTo>
                <a:lnTo>
                  <a:pt x="40" y="152"/>
                </a:lnTo>
                <a:lnTo>
                  <a:pt x="41" y="152"/>
                </a:lnTo>
                <a:lnTo>
                  <a:pt x="45" y="152"/>
                </a:lnTo>
                <a:lnTo>
                  <a:pt x="51" y="152"/>
                </a:lnTo>
                <a:lnTo>
                  <a:pt x="57" y="152"/>
                </a:lnTo>
                <a:lnTo>
                  <a:pt x="59" y="152"/>
                </a:lnTo>
                <a:lnTo>
                  <a:pt x="61" y="152"/>
                </a:lnTo>
                <a:lnTo>
                  <a:pt x="65" y="152"/>
                </a:lnTo>
                <a:lnTo>
                  <a:pt x="69" y="152"/>
                </a:lnTo>
                <a:lnTo>
                  <a:pt x="72" y="152"/>
                </a:lnTo>
                <a:lnTo>
                  <a:pt x="77" y="152"/>
                </a:lnTo>
                <a:lnTo>
                  <a:pt x="77" y="151"/>
                </a:lnTo>
                <a:lnTo>
                  <a:pt x="77" y="146"/>
                </a:lnTo>
                <a:lnTo>
                  <a:pt x="77" y="144"/>
                </a:lnTo>
                <a:lnTo>
                  <a:pt x="77" y="139"/>
                </a:lnTo>
                <a:lnTo>
                  <a:pt x="80" y="139"/>
                </a:lnTo>
                <a:lnTo>
                  <a:pt x="81" y="139"/>
                </a:lnTo>
                <a:lnTo>
                  <a:pt x="83" y="139"/>
                </a:lnTo>
                <a:lnTo>
                  <a:pt x="88" y="139"/>
                </a:lnTo>
                <a:lnTo>
                  <a:pt x="88" y="138"/>
                </a:lnTo>
                <a:lnTo>
                  <a:pt x="88" y="136"/>
                </a:lnTo>
                <a:lnTo>
                  <a:pt x="88" y="135"/>
                </a:lnTo>
                <a:lnTo>
                  <a:pt x="89" y="135"/>
                </a:lnTo>
                <a:lnTo>
                  <a:pt x="91" y="135"/>
                </a:lnTo>
                <a:lnTo>
                  <a:pt x="93" y="135"/>
                </a:lnTo>
                <a:lnTo>
                  <a:pt x="93" y="136"/>
                </a:lnTo>
                <a:lnTo>
                  <a:pt x="94" y="136"/>
                </a:lnTo>
                <a:lnTo>
                  <a:pt x="96" y="136"/>
                </a:lnTo>
                <a:lnTo>
                  <a:pt x="96" y="138"/>
                </a:lnTo>
                <a:lnTo>
                  <a:pt x="97" y="138"/>
                </a:lnTo>
                <a:lnTo>
                  <a:pt x="99" y="138"/>
                </a:lnTo>
                <a:lnTo>
                  <a:pt x="99" y="139"/>
                </a:lnTo>
                <a:lnTo>
                  <a:pt x="101" y="139"/>
                </a:lnTo>
                <a:lnTo>
                  <a:pt x="102" y="139"/>
                </a:lnTo>
                <a:lnTo>
                  <a:pt x="104" y="139"/>
                </a:lnTo>
                <a:lnTo>
                  <a:pt x="105" y="138"/>
                </a:lnTo>
                <a:lnTo>
                  <a:pt x="107" y="138"/>
                </a:lnTo>
                <a:lnTo>
                  <a:pt x="109" y="138"/>
                </a:lnTo>
                <a:lnTo>
                  <a:pt x="109" y="136"/>
                </a:lnTo>
                <a:lnTo>
                  <a:pt x="110" y="136"/>
                </a:lnTo>
                <a:lnTo>
                  <a:pt x="110" y="138"/>
                </a:lnTo>
                <a:lnTo>
                  <a:pt x="112" y="138"/>
                </a:lnTo>
                <a:lnTo>
                  <a:pt x="113" y="138"/>
                </a:lnTo>
                <a:lnTo>
                  <a:pt x="113" y="139"/>
                </a:lnTo>
                <a:lnTo>
                  <a:pt x="115" y="139"/>
                </a:lnTo>
                <a:lnTo>
                  <a:pt x="117" y="139"/>
                </a:lnTo>
                <a:lnTo>
                  <a:pt x="118" y="139"/>
                </a:lnTo>
                <a:lnTo>
                  <a:pt x="120" y="139"/>
                </a:lnTo>
                <a:lnTo>
                  <a:pt x="120" y="141"/>
                </a:lnTo>
                <a:lnTo>
                  <a:pt x="121" y="141"/>
                </a:lnTo>
                <a:lnTo>
                  <a:pt x="123" y="141"/>
                </a:lnTo>
                <a:lnTo>
                  <a:pt x="125" y="139"/>
                </a:lnTo>
                <a:lnTo>
                  <a:pt x="126" y="139"/>
                </a:lnTo>
                <a:lnTo>
                  <a:pt x="128" y="138"/>
                </a:lnTo>
                <a:lnTo>
                  <a:pt x="129" y="138"/>
                </a:lnTo>
                <a:lnTo>
                  <a:pt x="131" y="136"/>
                </a:lnTo>
                <a:lnTo>
                  <a:pt x="133" y="135"/>
                </a:lnTo>
                <a:lnTo>
                  <a:pt x="134" y="135"/>
                </a:lnTo>
                <a:lnTo>
                  <a:pt x="134" y="133"/>
                </a:lnTo>
                <a:lnTo>
                  <a:pt x="136" y="133"/>
                </a:lnTo>
                <a:lnTo>
                  <a:pt x="136" y="131"/>
                </a:lnTo>
                <a:lnTo>
                  <a:pt x="137" y="131"/>
                </a:lnTo>
                <a:lnTo>
                  <a:pt x="139" y="130"/>
                </a:lnTo>
                <a:lnTo>
                  <a:pt x="139" y="128"/>
                </a:lnTo>
                <a:lnTo>
                  <a:pt x="141" y="128"/>
                </a:lnTo>
                <a:lnTo>
                  <a:pt x="141" y="130"/>
                </a:lnTo>
                <a:lnTo>
                  <a:pt x="141" y="128"/>
                </a:lnTo>
                <a:lnTo>
                  <a:pt x="142" y="128"/>
                </a:lnTo>
                <a:lnTo>
                  <a:pt x="144" y="128"/>
                </a:lnTo>
                <a:lnTo>
                  <a:pt x="145" y="127"/>
                </a:lnTo>
                <a:lnTo>
                  <a:pt x="145" y="125"/>
                </a:lnTo>
                <a:lnTo>
                  <a:pt x="147" y="125"/>
                </a:lnTo>
                <a:lnTo>
                  <a:pt x="147" y="123"/>
                </a:lnTo>
                <a:lnTo>
                  <a:pt x="147" y="122"/>
                </a:lnTo>
                <a:lnTo>
                  <a:pt x="149" y="122"/>
                </a:lnTo>
                <a:lnTo>
                  <a:pt x="149" y="120"/>
                </a:lnTo>
                <a:lnTo>
                  <a:pt x="150" y="120"/>
                </a:lnTo>
                <a:lnTo>
                  <a:pt x="152" y="119"/>
                </a:lnTo>
                <a:lnTo>
                  <a:pt x="153" y="115"/>
                </a:lnTo>
                <a:lnTo>
                  <a:pt x="155" y="114"/>
                </a:lnTo>
                <a:lnTo>
                  <a:pt x="157" y="112"/>
                </a:lnTo>
                <a:lnTo>
                  <a:pt x="157" y="111"/>
                </a:lnTo>
                <a:lnTo>
                  <a:pt x="160" y="109"/>
                </a:lnTo>
                <a:lnTo>
                  <a:pt x="160" y="107"/>
                </a:lnTo>
                <a:lnTo>
                  <a:pt x="161" y="106"/>
                </a:lnTo>
                <a:lnTo>
                  <a:pt x="163" y="104"/>
                </a:lnTo>
                <a:lnTo>
                  <a:pt x="163" y="103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6" y="96"/>
                </a:lnTo>
                <a:lnTo>
                  <a:pt x="166" y="95"/>
                </a:lnTo>
                <a:lnTo>
                  <a:pt x="165" y="95"/>
                </a:lnTo>
                <a:lnTo>
                  <a:pt x="165" y="93"/>
                </a:lnTo>
                <a:lnTo>
                  <a:pt x="163" y="93"/>
                </a:lnTo>
                <a:lnTo>
                  <a:pt x="163" y="91"/>
                </a:lnTo>
                <a:lnTo>
                  <a:pt x="161" y="90"/>
                </a:lnTo>
                <a:lnTo>
                  <a:pt x="160" y="90"/>
                </a:lnTo>
                <a:lnTo>
                  <a:pt x="158" y="90"/>
                </a:lnTo>
                <a:lnTo>
                  <a:pt x="158" y="88"/>
                </a:lnTo>
                <a:lnTo>
                  <a:pt x="160" y="88"/>
                </a:lnTo>
                <a:lnTo>
                  <a:pt x="160" y="87"/>
                </a:lnTo>
                <a:lnTo>
                  <a:pt x="160" y="85"/>
                </a:lnTo>
                <a:lnTo>
                  <a:pt x="161" y="85"/>
                </a:lnTo>
                <a:lnTo>
                  <a:pt x="161" y="83"/>
                </a:lnTo>
                <a:lnTo>
                  <a:pt x="163" y="83"/>
                </a:lnTo>
                <a:lnTo>
                  <a:pt x="163" y="82"/>
                </a:lnTo>
                <a:lnTo>
                  <a:pt x="163" y="80"/>
                </a:lnTo>
                <a:lnTo>
                  <a:pt x="163" y="79"/>
                </a:lnTo>
                <a:lnTo>
                  <a:pt x="165" y="79"/>
                </a:lnTo>
                <a:lnTo>
                  <a:pt x="165" y="77"/>
                </a:lnTo>
                <a:lnTo>
                  <a:pt x="165" y="75"/>
                </a:lnTo>
                <a:lnTo>
                  <a:pt x="166" y="75"/>
                </a:lnTo>
                <a:lnTo>
                  <a:pt x="166" y="74"/>
                </a:lnTo>
                <a:lnTo>
                  <a:pt x="165" y="74"/>
                </a:lnTo>
                <a:lnTo>
                  <a:pt x="165" y="72"/>
                </a:lnTo>
                <a:lnTo>
                  <a:pt x="165" y="71"/>
                </a:lnTo>
                <a:lnTo>
                  <a:pt x="166" y="71"/>
                </a:lnTo>
                <a:lnTo>
                  <a:pt x="166" y="69"/>
                </a:lnTo>
                <a:lnTo>
                  <a:pt x="166" y="67"/>
                </a:lnTo>
                <a:lnTo>
                  <a:pt x="166" y="66"/>
                </a:lnTo>
                <a:lnTo>
                  <a:pt x="165" y="66"/>
                </a:lnTo>
                <a:lnTo>
                  <a:pt x="165" y="64"/>
                </a:lnTo>
                <a:lnTo>
                  <a:pt x="166" y="64"/>
                </a:lnTo>
                <a:lnTo>
                  <a:pt x="165" y="64"/>
                </a:lnTo>
                <a:lnTo>
                  <a:pt x="166" y="64"/>
                </a:lnTo>
                <a:lnTo>
                  <a:pt x="168" y="66"/>
                </a:lnTo>
                <a:lnTo>
                  <a:pt x="168" y="69"/>
                </a:lnTo>
                <a:lnTo>
                  <a:pt x="169" y="69"/>
                </a:lnTo>
                <a:lnTo>
                  <a:pt x="169" y="71"/>
                </a:lnTo>
                <a:lnTo>
                  <a:pt x="176" y="80"/>
                </a:lnTo>
                <a:lnTo>
                  <a:pt x="176" y="82"/>
                </a:lnTo>
                <a:lnTo>
                  <a:pt x="177" y="82"/>
                </a:lnTo>
                <a:lnTo>
                  <a:pt x="177" y="80"/>
                </a:lnTo>
                <a:lnTo>
                  <a:pt x="177" y="79"/>
                </a:lnTo>
                <a:lnTo>
                  <a:pt x="177" y="77"/>
                </a:lnTo>
                <a:lnTo>
                  <a:pt x="177" y="75"/>
                </a:lnTo>
                <a:lnTo>
                  <a:pt x="177" y="74"/>
                </a:lnTo>
                <a:lnTo>
                  <a:pt x="177" y="72"/>
                </a:lnTo>
                <a:lnTo>
                  <a:pt x="176" y="72"/>
                </a:lnTo>
                <a:lnTo>
                  <a:pt x="176" y="71"/>
                </a:lnTo>
                <a:lnTo>
                  <a:pt x="177" y="69"/>
                </a:lnTo>
                <a:lnTo>
                  <a:pt x="177" y="67"/>
                </a:lnTo>
                <a:lnTo>
                  <a:pt x="177" y="66"/>
                </a:lnTo>
                <a:lnTo>
                  <a:pt x="179" y="66"/>
                </a:lnTo>
                <a:lnTo>
                  <a:pt x="179" y="64"/>
                </a:lnTo>
                <a:lnTo>
                  <a:pt x="179" y="63"/>
                </a:lnTo>
                <a:lnTo>
                  <a:pt x="181" y="63"/>
                </a:lnTo>
                <a:lnTo>
                  <a:pt x="181" y="61"/>
                </a:lnTo>
                <a:lnTo>
                  <a:pt x="182" y="61"/>
                </a:lnTo>
                <a:lnTo>
                  <a:pt x="184" y="59"/>
                </a:lnTo>
                <a:lnTo>
                  <a:pt x="185" y="59"/>
                </a:lnTo>
                <a:lnTo>
                  <a:pt x="190" y="56"/>
                </a:lnTo>
                <a:lnTo>
                  <a:pt x="192" y="55"/>
                </a:lnTo>
                <a:lnTo>
                  <a:pt x="197" y="51"/>
                </a:lnTo>
                <a:lnTo>
                  <a:pt x="201" y="48"/>
                </a:lnTo>
                <a:lnTo>
                  <a:pt x="205" y="45"/>
                </a:lnTo>
                <a:lnTo>
                  <a:pt x="206" y="42"/>
                </a:lnTo>
                <a:lnTo>
                  <a:pt x="206" y="43"/>
                </a:lnTo>
                <a:lnTo>
                  <a:pt x="208" y="43"/>
                </a:lnTo>
                <a:close/>
                <a:moveTo>
                  <a:pt x="185" y="0"/>
                </a:moveTo>
                <a:lnTo>
                  <a:pt x="187" y="2"/>
                </a:lnTo>
                <a:lnTo>
                  <a:pt x="187" y="3"/>
                </a:lnTo>
                <a:lnTo>
                  <a:pt x="187" y="5"/>
                </a:lnTo>
                <a:lnTo>
                  <a:pt x="189" y="5"/>
                </a:lnTo>
                <a:lnTo>
                  <a:pt x="187" y="5"/>
                </a:lnTo>
                <a:lnTo>
                  <a:pt x="185" y="5"/>
                </a:lnTo>
                <a:lnTo>
                  <a:pt x="185" y="3"/>
                </a:lnTo>
                <a:lnTo>
                  <a:pt x="185" y="2"/>
                </a:lnTo>
                <a:lnTo>
                  <a:pt x="184" y="2"/>
                </a:lnTo>
                <a:lnTo>
                  <a:pt x="184" y="0"/>
                </a:lnTo>
                <a:lnTo>
                  <a:pt x="185" y="0"/>
                </a:lnTo>
                <a:close/>
              </a:path>
            </a:pathLst>
          </a:custGeom>
          <a:solidFill>
            <a:srgbClr val="8255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4"/>
          <p:cNvSpPr>
            <a:spLocks noEditPoints="1"/>
          </p:cNvSpPr>
          <p:nvPr/>
        </p:nvSpPr>
        <p:spPr bwMode="auto">
          <a:xfrm>
            <a:off x="2574926" y="2689226"/>
            <a:ext cx="1212850" cy="1536700"/>
          </a:xfrm>
          <a:custGeom>
            <a:avLst/>
            <a:gdLst/>
            <a:ahLst/>
            <a:cxnLst>
              <a:cxn ang="0">
                <a:pos x="261" y="911"/>
              </a:cxn>
              <a:cxn ang="0">
                <a:pos x="170" y="855"/>
              </a:cxn>
              <a:cxn ang="0">
                <a:pos x="252" y="824"/>
              </a:cxn>
              <a:cxn ang="0">
                <a:pos x="232" y="810"/>
              </a:cxn>
              <a:cxn ang="0">
                <a:pos x="271" y="780"/>
              </a:cxn>
              <a:cxn ang="0">
                <a:pos x="114" y="736"/>
              </a:cxn>
              <a:cxn ang="0">
                <a:pos x="162" y="844"/>
              </a:cxn>
              <a:cxn ang="0">
                <a:pos x="328" y="725"/>
              </a:cxn>
              <a:cxn ang="0">
                <a:pos x="122" y="700"/>
              </a:cxn>
              <a:cxn ang="0">
                <a:pos x="135" y="695"/>
              </a:cxn>
              <a:cxn ang="0">
                <a:pos x="140" y="677"/>
              </a:cxn>
              <a:cxn ang="0">
                <a:pos x="79" y="658"/>
              </a:cxn>
              <a:cxn ang="0">
                <a:pos x="82" y="637"/>
              </a:cxn>
              <a:cxn ang="0">
                <a:pos x="175" y="618"/>
              </a:cxn>
              <a:cxn ang="0">
                <a:pos x="20" y="618"/>
              </a:cxn>
              <a:cxn ang="0">
                <a:pos x="77" y="575"/>
              </a:cxn>
              <a:cxn ang="0">
                <a:pos x="156" y="629"/>
              </a:cxn>
              <a:cxn ang="0">
                <a:pos x="124" y="637"/>
              </a:cxn>
              <a:cxn ang="0">
                <a:pos x="101" y="660"/>
              </a:cxn>
              <a:cxn ang="0">
                <a:pos x="93" y="612"/>
              </a:cxn>
              <a:cxn ang="0">
                <a:pos x="72" y="567"/>
              </a:cxn>
              <a:cxn ang="0">
                <a:pos x="48" y="552"/>
              </a:cxn>
              <a:cxn ang="0">
                <a:pos x="42" y="548"/>
              </a:cxn>
              <a:cxn ang="0">
                <a:pos x="120" y="524"/>
              </a:cxn>
              <a:cxn ang="0">
                <a:pos x="106" y="501"/>
              </a:cxn>
              <a:cxn ang="0">
                <a:pos x="82" y="584"/>
              </a:cxn>
              <a:cxn ang="0">
                <a:pos x="98" y="501"/>
              </a:cxn>
              <a:cxn ang="0">
                <a:pos x="63" y="508"/>
              </a:cxn>
              <a:cxn ang="0">
                <a:pos x="23" y="525"/>
              </a:cxn>
              <a:cxn ang="0">
                <a:pos x="143" y="480"/>
              </a:cxn>
              <a:cxn ang="0">
                <a:pos x="127" y="500"/>
              </a:cxn>
              <a:cxn ang="0">
                <a:pos x="111" y="476"/>
              </a:cxn>
              <a:cxn ang="0">
                <a:pos x="40" y="434"/>
              </a:cxn>
              <a:cxn ang="0">
                <a:pos x="93" y="464"/>
              </a:cxn>
              <a:cxn ang="0">
                <a:pos x="269" y="512"/>
              </a:cxn>
              <a:cxn ang="0">
                <a:pos x="186" y="570"/>
              </a:cxn>
              <a:cxn ang="0">
                <a:pos x="303" y="426"/>
              </a:cxn>
              <a:cxn ang="0">
                <a:pos x="32" y="410"/>
              </a:cxn>
              <a:cxn ang="0">
                <a:pos x="588" y="284"/>
              </a:cxn>
              <a:cxn ang="0">
                <a:pos x="688" y="786"/>
              </a:cxn>
              <a:cxn ang="0">
                <a:pos x="210" y="962"/>
              </a:cxn>
              <a:cxn ang="0">
                <a:pos x="351" y="908"/>
              </a:cxn>
              <a:cxn ang="0">
                <a:pos x="290" y="893"/>
              </a:cxn>
              <a:cxn ang="0">
                <a:pos x="208" y="888"/>
              </a:cxn>
              <a:cxn ang="0">
                <a:pos x="341" y="860"/>
              </a:cxn>
              <a:cxn ang="0">
                <a:pos x="351" y="744"/>
              </a:cxn>
              <a:cxn ang="0">
                <a:pos x="296" y="744"/>
              </a:cxn>
              <a:cxn ang="0">
                <a:pos x="212" y="770"/>
              </a:cxn>
              <a:cxn ang="0">
                <a:pos x="192" y="756"/>
              </a:cxn>
              <a:cxn ang="0">
                <a:pos x="231" y="621"/>
              </a:cxn>
              <a:cxn ang="0">
                <a:pos x="309" y="548"/>
              </a:cxn>
              <a:cxn ang="0">
                <a:pos x="469" y="528"/>
              </a:cxn>
              <a:cxn ang="0">
                <a:pos x="450" y="440"/>
              </a:cxn>
              <a:cxn ang="0">
                <a:pos x="383" y="338"/>
              </a:cxn>
              <a:cxn ang="0">
                <a:pos x="424" y="287"/>
              </a:cxn>
              <a:cxn ang="0">
                <a:pos x="271" y="352"/>
              </a:cxn>
              <a:cxn ang="0">
                <a:pos x="234" y="466"/>
              </a:cxn>
              <a:cxn ang="0">
                <a:pos x="181" y="405"/>
              </a:cxn>
              <a:cxn ang="0">
                <a:pos x="170" y="434"/>
              </a:cxn>
              <a:cxn ang="0">
                <a:pos x="127" y="391"/>
              </a:cxn>
              <a:cxn ang="0">
                <a:pos x="119" y="376"/>
              </a:cxn>
              <a:cxn ang="0">
                <a:pos x="58" y="472"/>
              </a:cxn>
              <a:cxn ang="0">
                <a:pos x="156" y="276"/>
              </a:cxn>
            </a:cxnLst>
            <a:rect l="0" t="0" r="r" b="b"/>
            <a:pathLst>
              <a:path w="764" h="968">
                <a:moveTo>
                  <a:pt x="196" y="928"/>
                </a:moveTo>
                <a:lnTo>
                  <a:pt x="196" y="930"/>
                </a:lnTo>
                <a:lnTo>
                  <a:pt x="194" y="930"/>
                </a:lnTo>
                <a:lnTo>
                  <a:pt x="194" y="928"/>
                </a:lnTo>
                <a:lnTo>
                  <a:pt x="194" y="930"/>
                </a:lnTo>
                <a:lnTo>
                  <a:pt x="194" y="928"/>
                </a:lnTo>
                <a:lnTo>
                  <a:pt x="194" y="927"/>
                </a:lnTo>
                <a:lnTo>
                  <a:pt x="194" y="928"/>
                </a:lnTo>
                <a:lnTo>
                  <a:pt x="196" y="928"/>
                </a:lnTo>
                <a:close/>
                <a:moveTo>
                  <a:pt x="216" y="927"/>
                </a:moveTo>
                <a:lnTo>
                  <a:pt x="215" y="927"/>
                </a:lnTo>
                <a:lnTo>
                  <a:pt x="216" y="927"/>
                </a:lnTo>
                <a:close/>
                <a:moveTo>
                  <a:pt x="202" y="919"/>
                </a:moveTo>
                <a:lnTo>
                  <a:pt x="204" y="919"/>
                </a:lnTo>
                <a:lnTo>
                  <a:pt x="204" y="920"/>
                </a:lnTo>
                <a:lnTo>
                  <a:pt x="204" y="922"/>
                </a:lnTo>
                <a:lnTo>
                  <a:pt x="204" y="924"/>
                </a:lnTo>
                <a:lnTo>
                  <a:pt x="204" y="925"/>
                </a:lnTo>
                <a:lnTo>
                  <a:pt x="202" y="925"/>
                </a:lnTo>
                <a:lnTo>
                  <a:pt x="202" y="924"/>
                </a:lnTo>
                <a:lnTo>
                  <a:pt x="202" y="925"/>
                </a:lnTo>
                <a:lnTo>
                  <a:pt x="200" y="925"/>
                </a:lnTo>
                <a:lnTo>
                  <a:pt x="200" y="924"/>
                </a:lnTo>
                <a:lnTo>
                  <a:pt x="200" y="922"/>
                </a:lnTo>
                <a:lnTo>
                  <a:pt x="200" y="920"/>
                </a:lnTo>
                <a:lnTo>
                  <a:pt x="202" y="920"/>
                </a:lnTo>
                <a:lnTo>
                  <a:pt x="202" y="919"/>
                </a:lnTo>
                <a:close/>
                <a:moveTo>
                  <a:pt x="292" y="919"/>
                </a:moveTo>
                <a:lnTo>
                  <a:pt x="293" y="919"/>
                </a:lnTo>
                <a:lnTo>
                  <a:pt x="292" y="919"/>
                </a:lnTo>
                <a:lnTo>
                  <a:pt x="292" y="920"/>
                </a:lnTo>
                <a:lnTo>
                  <a:pt x="290" y="920"/>
                </a:lnTo>
                <a:lnTo>
                  <a:pt x="290" y="919"/>
                </a:lnTo>
                <a:lnTo>
                  <a:pt x="292" y="919"/>
                </a:lnTo>
                <a:close/>
                <a:moveTo>
                  <a:pt x="236" y="919"/>
                </a:moveTo>
                <a:lnTo>
                  <a:pt x="234" y="919"/>
                </a:lnTo>
                <a:lnTo>
                  <a:pt x="232" y="919"/>
                </a:lnTo>
                <a:lnTo>
                  <a:pt x="234" y="919"/>
                </a:lnTo>
                <a:lnTo>
                  <a:pt x="236" y="919"/>
                </a:lnTo>
                <a:close/>
                <a:moveTo>
                  <a:pt x="242" y="919"/>
                </a:moveTo>
                <a:lnTo>
                  <a:pt x="240" y="919"/>
                </a:lnTo>
                <a:lnTo>
                  <a:pt x="242" y="919"/>
                </a:lnTo>
                <a:close/>
                <a:moveTo>
                  <a:pt x="296" y="917"/>
                </a:moveTo>
                <a:lnTo>
                  <a:pt x="298" y="917"/>
                </a:lnTo>
                <a:lnTo>
                  <a:pt x="296" y="917"/>
                </a:lnTo>
                <a:lnTo>
                  <a:pt x="296" y="919"/>
                </a:lnTo>
                <a:lnTo>
                  <a:pt x="298" y="919"/>
                </a:lnTo>
                <a:lnTo>
                  <a:pt x="296" y="919"/>
                </a:lnTo>
                <a:lnTo>
                  <a:pt x="295" y="919"/>
                </a:lnTo>
                <a:lnTo>
                  <a:pt x="293" y="919"/>
                </a:lnTo>
                <a:lnTo>
                  <a:pt x="295" y="919"/>
                </a:lnTo>
                <a:lnTo>
                  <a:pt x="293" y="919"/>
                </a:lnTo>
                <a:lnTo>
                  <a:pt x="295" y="919"/>
                </a:lnTo>
                <a:lnTo>
                  <a:pt x="295" y="917"/>
                </a:lnTo>
                <a:lnTo>
                  <a:pt x="296" y="917"/>
                </a:lnTo>
                <a:close/>
                <a:moveTo>
                  <a:pt x="202" y="917"/>
                </a:moveTo>
                <a:lnTo>
                  <a:pt x="202" y="919"/>
                </a:lnTo>
                <a:lnTo>
                  <a:pt x="200" y="919"/>
                </a:lnTo>
                <a:lnTo>
                  <a:pt x="200" y="917"/>
                </a:lnTo>
                <a:lnTo>
                  <a:pt x="202" y="917"/>
                </a:lnTo>
                <a:close/>
                <a:moveTo>
                  <a:pt x="250" y="912"/>
                </a:moveTo>
                <a:lnTo>
                  <a:pt x="252" y="912"/>
                </a:lnTo>
                <a:lnTo>
                  <a:pt x="250" y="912"/>
                </a:lnTo>
                <a:lnTo>
                  <a:pt x="252" y="912"/>
                </a:lnTo>
                <a:lnTo>
                  <a:pt x="250" y="912"/>
                </a:lnTo>
                <a:lnTo>
                  <a:pt x="250" y="914"/>
                </a:lnTo>
                <a:lnTo>
                  <a:pt x="250" y="912"/>
                </a:lnTo>
                <a:lnTo>
                  <a:pt x="248" y="914"/>
                </a:lnTo>
                <a:lnTo>
                  <a:pt x="248" y="912"/>
                </a:lnTo>
                <a:lnTo>
                  <a:pt x="248" y="914"/>
                </a:lnTo>
                <a:lnTo>
                  <a:pt x="247" y="914"/>
                </a:lnTo>
                <a:lnTo>
                  <a:pt x="248" y="914"/>
                </a:lnTo>
                <a:lnTo>
                  <a:pt x="248" y="916"/>
                </a:lnTo>
                <a:lnTo>
                  <a:pt x="247" y="916"/>
                </a:lnTo>
                <a:lnTo>
                  <a:pt x="245" y="916"/>
                </a:lnTo>
                <a:lnTo>
                  <a:pt x="245" y="917"/>
                </a:lnTo>
                <a:lnTo>
                  <a:pt x="244" y="917"/>
                </a:lnTo>
                <a:lnTo>
                  <a:pt x="242" y="917"/>
                </a:lnTo>
                <a:lnTo>
                  <a:pt x="242" y="916"/>
                </a:lnTo>
                <a:lnTo>
                  <a:pt x="240" y="916"/>
                </a:lnTo>
                <a:lnTo>
                  <a:pt x="242" y="916"/>
                </a:lnTo>
                <a:lnTo>
                  <a:pt x="240" y="916"/>
                </a:lnTo>
                <a:lnTo>
                  <a:pt x="242" y="916"/>
                </a:lnTo>
                <a:lnTo>
                  <a:pt x="242" y="914"/>
                </a:lnTo>
                <a:lnTo>
                  <a:pt x="244" y="914"/>
                </a:lnTo>
                <a:lnTo>
                  <a:pt x="245" y="914"/>
                </a:lnTo>
                <a:lnTo>
                  <a:pt x="245" y="912"/>
                </a:lnTo>
                <a:lnTo>
                  <a:pt x="247" y="912"/>
                </a:lnTo>
                <a:lnTo>
                  <a:pt x="247" y="911"/>
                </a:lnTo>
                <a:lnTo>
                  <a:pt x="248" y="912"/>
                </a:lnTo>
                <a:lnTo>
                  <a:pt x="248" y="911"/>
                </a:lnTo>
                <a:lnTo>
                  <a:pt x="250" y="911"/>
                </a:lnTo>
                <a:lnTo>
                  <a:pt x="250" y="912"/>
                </a:lnTo>
                <a:close/>
                <a:moveTo>
                  <a:pt x="237" y="908"/>
                </a:moveTo>
                <a:lnTo>
                  <a:pt x="239" y="908"/>
                </a:lnTo>
                <a:lnTo>
                  <a:pt x="239" y="909"/>
                </a:lnTo>
                <a:lnTo>
                  <a:pt x="237" y="909"/>
                </a:lnTo>
                <a:lnTo>
                  <a:pt x="237" y="911"/>
                </a:lnTo>
                <a:lnTo>
                  <a:pt x="236" y="911"/>
                </a:lnTo>
                <a:lnTo>
                  <a:pt x="234" y="911"/>
                </a:lnTo>
                <a:lnTo>
                  <a:pt x="234" y="909"/>
                </a:lnTo>
                <a:lnTo>
                  <a:pt x="236" y="909"/>
                </a:lnTo>
                <a:lnTo>
                  <a:pt x="236" y="908"/>
                </a:lnTo>
                <a:lnTo>
                  <a:pt x="237" y="908"/>
                </a:lnTo>
                <a:close/>
                <a:moveTo>
                  <a:pt x="232" y="908"/>
                </a:moveTo>
                <a:lnTo>
                  <a:pt x="232" y="909"/>
                </a:lnTo>
                <a:lnTo>
                  <a:pt x="231" y="909"/>
                </a:lnTo>
                <a:lnTo>
                  <a:pt x="232" y="908"/>
                </a:lnTo>
                <a:close/>
                <a:moveTo>
                  <a:pt x="242" y="903"/>
                </a:moveTo>
                <a:lnTo>
                  <a:pt x="242" y="904"/>
                </a:lnTo>
                <a:lnTo>
                  <a:pt x="244" y="904"/>
                </a:lnTo>
                <a:lnTo>
                  <a:pt x="244" y="906"/>
                </a:lnTo>
                <a:lnTo>
                  <a:pt x="242" y="906"/>
                </a:lnTo>
                <a:lnTo>
                  <a:pt x="240" y="906"/>
                </a:lnTo>
                <a:lnTo>
                  <a:pt x="242" y="904"/>
                </a:lnTo>
                <a:lnTo>
                  <a:pt x="240" y="904"/>
                </a:lnTo>
                <a:lnTo>
                  <a:pt x="240" y="906"/>
                </a:lnTo>
                <a:lnTo>
                  <a:pt x="239" y="906"/>
                </a:lnTo>
                <a:lnTo>
                  <a:pt x="237" y="906"/>
                </a:lnTo>
                <a:lnTo>
                  <a:pt x="236" y="906"/>
                </a:lnTo>
                <a:lnTo>
                  <a:pt x="236" y="908"/>
                </a:lnTo>
                <a:lnTo>
                  <a:pt x="236" y="906"/>
                </a:lnTo>
                <a:lnTo>
                  <a:pt x="236" y="908"/>
                </a:lnTo>
                <a:lnTo>
                  <a:pt x="234" y="906"/>
                </a:lnTo>
                <a:lnTo>
                  <a:pt x="236" y="906"/>
                </a:lnTo>
                <a:lnTo>
                  <a:pt x="236" y="904"/>
                </a:lnTo>
                <a:lnTo>
                  <a:pt x="236" y="906"/>
                </a:lnTo>
                <a:lnTo>
                  <a:pt x="237" y="906"/>
                </a:lnTo>
                <a:lnTo>
                  <a:pt x="236" y="906"/>
                </a:lnTo>
                <a:lnTo>
                  <a:pt x="236" y="904"/>
                </a:lnTo>
                <a:lnTo>
                  <a:pt x="237" y="904"/>
                </a:lnTo>
                <a:lnTo>
                  <a:pt x="239" y="904"/>
                </a:lnTo>
                <a:lnTo>
                  <a:pt x="240" y="904"/>
                </a:lnTo>
                <a:lnTo>
                  <a:pt x="242" y="904"/>
                </a:lnTo>
                <a:lnTo>
                  <a:pt x="242" y="903"/>
                </a:lnTo>
                <a:lnTo>
                  <a:pt x="242" y="904"/>
                </a:lnTo>
                <a:lnTo>
                  <a:pt x="242" y="903"/>
                </a:lnTo>
                <a:close/>
                <a:moveTo>
                  <a:pt x="279" y="903"/>
                </a:moveTo>
                <a:lnTo>
                  <a:pt x="280" y="903"/>
                </a:lnTo>
                <a:lnTo>
                  <a:pt x="282" y="903"/>
                </a:lnTo>
                <a:lnTo>
                  <a:pt x="284" y="903"/>
                </a:lnTo>
                <a:lnTo>
                  <a:pt x="284" y="904"/>
                </a:lnTo>
                <a:lnTo>
                  <a:pt x="285" y="904"/>
                </a:lnTo>
                <a:lnTo>
                  <a:pt x="287" y="904"/>
                </a:lnTo>
                <a:lnTo>
                  <a:pt x="288" y="904"/>
                </a:lnTo>
                <a:lnTo>
                  <a:pt x="290" y="904"/>
                </a:lnTo>
                <a:lnTo>
                  <a:pt x="292" y="904"/>
                </a:lnTo>
                <a:lnTo>
                  <a:pt x="292" y="906"/>
                </a:lnTo>
                <a:lnTo>
                  <a:pt x="293" y="906"/>
                </a:lnTo>
                <a:lnTo>
                  <a:pt x="295" y="906"/>
                </a:lnTo>
                <a:lnTo>
                  <a:pt x="296" y="906"/>
                </a:lnTo>
                <a:lnTo>
                  <a:pt x="298" y="906"/>
                </a:lnTo>
                <a:lnTo>
                  <a:pt x="300" y="906"/>
                </a:lnTo>
                <a:lnTo>
                  <a:pt x="301" y="906"/>
                </a:lnTo>
                <a:lnTo>
                  <a:pt x="301" y="904"/>
                </a:lnTo>
                <a:lnTo>
                  <a:pt x="303" y="904"/>
                </a:lnTo>
                <a:lnTo>
                  <a:pt x="304" y="904"/>
                </a:lnTo>
                <a:lnTo>
                  <a:pt x="304" y="906"/>
                </a:lnTo>
                <a:lnTo>
                  <a:pt x="304" y="904"/>
                </a:lnTo>
                <a:lnTo>
                  <a:pt x="306" y="904"/>
                </a:lnTo>
                <a:lnTo>
                  <a:pt x="306" y="906"/>
                </a:lnTo>
                <a:lnTo>
                  <a:pt x="308" y="906"/>
                </a:lnTo>
                <a:lnTo>
                  <a:pt x="309" y="906"/>
                </a:lnTo>
                <a:lnTo>
                  <a:pt x="311" y="906"/>
                </a:lnTo>
                <a:lnTo>
                  <a:pt x="312" y="906"/>
                </a:lnTo>
                <a:lnTo>
                  <a:pt x="314" y="906"/>
                </a:lnTo>
                <a:lnTo>
                  <a:pt x="314" y="908"/>
                </a:lnTo>
                <a:lnTo>
                  <a:pt x="316" y="908"/>
                </a:lnTo>
                <a:lnTo>
                  <a:pt x="317" y="908"/>
                </a:lnTo>
                <a:lnTo>
                  <a:pt x="319" y="908"/>
                </a:lnTo>
                <a:lnTo>
                  <a:pt x="320" y="908"/>
                </a:lnTo>
                <a:lnTo>
                  <a:pt x="320" y="909"/>
                </a:lnTo>
                <a:lnTo>
                  <a:pt x="319" y="909"/>
                </a:lnTo>
                <a:lnTo>
                  <a:pt x="317" y="911"/>
                </a:lnTo>
                <a:lnTo>
                  <a:pt x="316" y="911"/>
                </a:lnTo>
                <a:lnTo>
                  <a:pt x="314" y="911"/>
                </a:lnTo>
                <a:lnTo>
                  <a:pt x="312" y="911"/>
                </a:lnTo>
                <a:lnTo>
                  <a:pt x="312" y="912"/>
                </a:lnTo>
                <a:lnTo>
                  <a:pt x="312" y="911"/>
                </a:lnTo>
                <a:lnTo>
                  <a:pt x="311" y="911"/>
                </a:lnTo>
                <a:lnTo>
                  <a:pt x="311" y="912"/>
                </a:lnTo>
                <a:lnTo>
                  <a:pt x="309" y="912"/>
                </a:lnTo>
                <a:lnTo>
                  <a:pt x="309" y="911"/>
                </a:lnTo>
                <a:lnTo>
                  <a:pt x="309" y="912"/>
                </a:lnTo>
                <a:lnTo>
                  <a:pt x="308" y="912"/>
                </a:lnTo>
                <a:lnTo>
                  <a:pt x="306" y="912"/>
                </a:lnTo>
                <a:lnTo>
                  <a:pt x="304" y="912"/>
                </a:lnTo>
                <a:lnTo>
                  <a:pt x="303" y="912"/>
                </a:lnTo>
                <a:lnTo>
                  <a:pt x="301" y="914"/>
                </a:lnTo>
                <a:lnTo>
                  <a:pt x="300" y="914"/>
                </a:lnTo>
                <a:lnTo>
                  <a:pt x="298" y="914"/>
                </a:lnTo>
                <a:lnTo>
                  <a:pt x="296" y="914"/>
                </a:lnTo>
                <a:lnTo>
                  <a:pt x="296" y="916"/>
                </a:lnTo>
                <a:lnTo>
                  <a:pt x="295" y="916"/>
                </a:lnTo>
                <a:lnTo>
                  <a:pt x="293" y="916"/>
                </a:lnTo>
                <a:lnTo>
                  <a:pt x="293" y="917"/>
                </a:lnTo>
                <a:lnTo>
                  <a:pt x="292" y="917"/>
                </a:lnTo>
                <a:lnTo>
                  <a:pt x="290" y="917"/>
                </a:lnTo>
                <a:lnTo>
                  <a:pt x="290" y="919"/>
                </a:lnTo>
                <a:lnTo>
                  <a:pt x="288" y="917"/>
                </a:lnTo>
                <a:lnTo>
                  <a:pt x="288" y="919"/>
                </a:lnTo>
                <a:lnTo>
                  <a:pt x="287" y="919"/>
                </a:lnTo>
                <a:lnTo>
                  <a:pt x="285" y="919"/>
                </a:lnTo>
                <a:lnTo>
                  <a:pt x="285" y="917"/>
                </a:lnTo>
                <a:lnTo>
                  <a:pt x="285" y="919"/>
                </a:lnTo>
                <a:lnTo>
                  <a:pt x="285" y="917"/>
                </a:lnTo>
                <a:lnTo>
                  <a:pt x="285" y="919"/>
                </a:lnTo>
                <a:lnTo>
                  <a:pt x="285" y="917"/>
                </a:lnTo>
                <a:lnTo>
                  <a:pt x="284" y="917"/>
                </a:lnTo>
                <a:lnTo>
                  <a:pt x="282" y="917"/>
                </a:lnTo>
                <a:lnTo>
                  <a:pt x="280" y="917"/>
                </a:lnTo>
                <a:lnTo>
                  <a:pt x="279" y="917"/>
                </a:lnTo>
                <a:lnTo>
                  <a:pt x="277" y="917"/>
                </a:lnTo>
                <a:lnTo>
                  <a:pt x="279" y="919"/>
                </a:lnTo>
                <a:lnTo>
                  <a:pt x="277" y="919"/>
                </a:lnTo>
                <a:lnTo>
                  <a:pt x="276" y="919"/>
                </a:lnTo>
                <a:lnTo>
                  <a:pt x="274" y="920"/>
                </a:lnTo>
                <a:lnTo>
                  <a:pt x="272" y="920"/>
                </a:lnTo>
                <a:lnTo>
                  <a:pt x="272" y="919"/>
                </a:lnTo>
                <a:lnTo>
                  <a:pt x="271" y="920"/>
                </a:lnTo>
                <a:lnTo>
                  <a:pt x="269" y="920"/>
                </a:lnTo>
                <a:lnTo>
                  <a:pt x="269" y="919"/>
                </a:lnTo>
                <a:lnTo>
                  <a:pt x="268" y="920"/>
                </a:lnTo>
                <a:lnTo>
                  <a:pt x="268" y="919"/>
                </a:lnTo>
                <a:lnTo>
                  <a:pt x="268" y="920"/>
                </a:lnTo>
                <a:lnTo>
                  <a:pt x="266" y="920"/>
                </a:lnTo>
                <a:lnTo>
                  <a:pt x="264" y="920"/>
                </a:lnTo>
                <a:lnTo>
                  <a:pt x="264" y="922"/>
                </a:lnTo>
                <a:lnTo>
                  <a:pt x="264" y="920"/>
                </a:lnTo>
                <a:lnTo>
                  <a:pt x="266" y="920"/>
                </a:lnTo>
                <a:lnTo>
                  <a:pt x="266" y="922"/>
                </a:lnTo>
                <a:lnTo>
                  <a:pt x="266" y="920"/>
                </a:lnTo>
                <a:lnTo>
                  <a:pt x="266" y="922"/>
                </a:lnTo>
                <a:lnTo>
                  <a:pt x="264" y="922"/>
                </a:lnTo>
                <a:lnTo>
                  <a:pt x="263" y="922"/>
                </a:lnTo>
                <a:lnTo>
                  <a:pt x="264" y="920"/>
                </a:lnTo>
                <a:lnTo>
                  <a:pt x="264" y="919"/>
                </a:lnTo>
                <a:lnTo>
                  <a:pt x="266" y="919"/>
                </a:lnTo>
                <a:lnTo>
                  <a:pt x="266" y="917"/>
                </a:lnTo>
                <a:lnTo>
                  <a:pt x="268" y="917"/>
                </a:lnTo>
                <a:lnTo>
                  <a:pt x="268" y="916"/>
                </a:lnTo>
                <a:lnTo>
                  <a:pt x="269" y="916"/>
                </a:lnTo>
                <a:lnTo>
                  <a:pt x="269" y="914"/>
                </a:lnTo>
                <a:lnTo>
                  <a:pt x="271" y="914"/>
                </a:lnTo>
                <a:lnTo>
                  <a:pt x="271" y="912"/>
                </a:lnTo>
                <a:lnTo>
                  <a:pt x="271" y="911"/>
                </a:lnTo>
                <a:lnTo>
                  <a:pt x="271" y="909"/>
                </a:lnTo>
                <a:lnTo>
                  <a:pt x="271" y="911"/>
                </a:lnTo>
                <a:lnTo>
                  <a:pt x="269" y="911"/>
                </a:lnTo>
                <a:lnTo>
                  <a:pt x="269" y="909"/>
                </a:lnTo>
                <a:lnTo>
                  <a:pt x="269" y="911"/>
                </a:lnTo>
                <a:lnTo>
                  <a:pt x="268" y="911"/>
                </a:lnTo>
                <a:lnTo>
                  <a:pt x="268" y="912"/>
                </a:lnTo>
                <a:lnTo>
                  <a:pt x="269" y="912"/>
                </a:lnTo>
                <a:lnTo>
                  <a:pt x="269" y="914"/>
                </a:lnTo>
                <a:lnTo>
                  <a:pt x="268" y="914"/>
                </a:lnTo>
                <a:lnTo>
                  <a:pt x="266" y="914"/>
                </a:lnTo>
                <a:lnTo>
                  <a:pt x="268" y="914"/>
                </a:lnTo>
                <a:lnTo>
                  <a:pt x="266" y="914"/>
                </a:lnTo>
                <a:lnTo>
                  <a:pt x="268" y="914"/>
                </a:lnTo>
                <a:lnTo>
                  <a:pt x="266" y="914"/>
                </a:lnTo>
                <a:lnTo>
                  <a:pt x="266" y="912"/>
                </a:lnTo>
                <a:lnTo>
                  <a:pt x="264" y="912"/>
                </a:lnTo>
                <a:lnTo>
                  <a:pt x="264" y="914"/>
                </a:lnTo>
                <a:lnTo>
                  <a:pt x="263" y="914"/>
                </a:lnTo>
                <a:lnTo>
                  <a:pt x="261" y="914"/>
                </a:lnTo>
                <a:lnTo>
                  <a:pt x="260" y="914"/>
                </a:lnTo>
                <a:lnTo>
                  <a:pt x="261" y="912"/>
                </a:lnTo>
                <a:lnTo>
                  <a:pt x="260" y="912"/>
                </a:lnTo>
                <a:lnTo>
                  <a:pt x="261" y="912"/>
                </a:lnTo>
                <a:lnTo>
                  <a:pt x="261" y="911"/>
                </a:lnTo>
                <a:lnTo>
                  <a:pt x="261" y="912"/>
                </a:lnTo>
                <a:lnTo>
                  <a:pt x="260" y="912"/>
                </a:lnTo>
                <a:lnTo>
                  <a:pt x="258" y="912"/>
                </a:lnTo>
                <a:lnTo>
                  <a:pt x="256" y="912"/>
                </a:lnTo>
                <a:lnTo>
                  <a:pt x="258" y="912"/>
                </a:lnTo>
                <a:lnTo>
                  <a:pt x="258" y="911"/>
                </a:lnTo>
                <a:lnTo>
                  <a:pt x="256" y="911"/>
                </a:lnTo>
                <a:lnTo>
                  <a:pt x="258" y="911"/>
                </a:lnTo>
                <a:lnTo>
                  <a:pt x="258" y="909"/>
                </a:lnTo>
                <a:lnTo>
                  <a:pt x="256" y="909"/>
                </a:lnTo>
                <a:lnTo>
                  <a:pt x="258" y="909"/>
                </a:lnTo>
                <a:lnTo>
                  <a:pt x="256" y="909"/>
                </a:lnTo>
                <a:lnTo>
                  <a:pt x="256" y="908"/>
                </a:lnTo>
                <a:lnTo>
                  <a:pt x="258" y="908"/>
                </a:lnTo>
                <a:lnTo>
                  <a:pt x="256" y="908"/>
                </a:lnTo>
                <a:lnTo>
                  <a:pt x="258" y="908"/>
                </a:lnTo>
                <a:lnTo>
                  <a:pt x="258" y="906"/>
                </a:lnTo>
                <a:lnTo>
                  <a:pt x="260" y="906"/>
                </a:lnTo>
                <a:lnTo>
                  <a:pt x="261" y="904"/>
                </a:lnTo>
                <a:lnTo>
                  <a:pt x="261" y="906"/>
                </a:lnTo>
                <a:lnTo>
                  <a:pt x="261" y="904"/>
                </a:lnTo>
                <a:lnTo>
                  <a:pt x="263" y="904"/>
                </a:lnTo>
                <a:lnTo>
                  <a:pt x="264" y="904"/>
                </a:lnTo>
                <a:lnTo>
                  <a:pt x="266" y="904"/>
                </a:lnTo>
                <a:lnTo>
                  <a:pt x="266" y="906"/>
                </a:lnTo>
                <a:lnTo>
                  <a:pt x="264" y="906"/>
                </a:lnTo>
                <a:lnTo>
                  <a:pt x="266" y="906"/>
                </a:lnTo>
                <a:lnTo>
                  <a:pt x="268" y="906"/>
                </a:lnTo>
                <a:lnTo>
                  <a:pt x="268" y="904"/>
                </a:lnTo>
                <a:lnTo>
                  <a:pt x="268" y="906"/>
                </a:lnTo>
                <a:lnTo>
                  <a:pt x="268" y="908"/>
                </a:lnTo>
                <a:lnTo>
                  <a:pt x="268" y="909"/>
                </a:lnTo>
                <a:lnTo>
                  <a:pt x="266" y="909"/>
                </a:lnTo>
                <a:lnTo>
                  <a:pt x="268" y="909"/>
                </a:lnTo>
                <a:lnTo>
                  <a:pt x="268" y="908"/>
                </a:lnTo>
                <a:lnTo>
                  <a:pt x="269" y="908"/>
                </a:lnTo>
                <a:lnTo>
                  <a:pt x="268" y="908"/>
                </a:lnTo>
                <a:lnTo>
                  <a:pt x="268" y="906"/>
                </a:lnTo>
                <a:lnTo>
                  <a:pt x="268" y="908"/>
                </a:lnTo>
                <a:lnTo>
                  <a:pt x="268" y="906"/>
                </a:lnTo>
                <a:lnTo>
                  <a:pt x="269" y="906"/>
                </a:lnTo>
                <a:lnTo>
                  <a:pt x="269" y="904"/>
                </a:lnTo>
                <a:lnTo>
                  <a:pt x="271" y="904"/>
                </a:lnTo>
                <a:lnTo>
                  <a:pt x="271" y="903"/>
                </a:lnTo>
                <a:lnTo>
                  <a:pt x="271" y="904"/>
                </a:lnTo>
                <a:lnTo>
                  <a:pt x="272" y="904"/>
                </a:lnTo>
                <a:lnTo>
                  <a:pt x="274" y="904"/>
                </a:lnTo>
                <a:lnTo>
                  <a:pt x="274" y="906"/>
                </a:lnTo>
                <a:lnTo>
                  <a:pt x="276" y="906"/>
                </a:lnTo>
                <a:lnTo>
                  <a:pt x="276" y="908"/>
                </a:lnTo>
                <a:lnTo>
                  <a:pt x="276" y="906"/>
                </a:lnTo>
                <a:lnTo>
                  <a:pt x="276" y="908"/>
                </a:lnTo>
                <a:lnTo>
                  <a:pt x="277" y="908"/>
                </a:lnTo>
                <a:lnTo>
                  <a:pt x="277" y="906"/>
                </a:lnTo>
                <a:lnTo>
                  <a:pt x="279" y="906"/>
                </a:lnTo>
                <a:lnTo>
                  <a:pt x="279" y="904"/>
                </a:lnTo>
                <a:lnTo>
                  <a:pt x="277" y="904"/>
                </a:lnTo>
                <a:lnTo>
                  <a:pt x="279" y="904"/>
                </a:lnTo>
                <a:lnTo>
                  <a:pt x="277" y="904"/>
                </a:lnTo>
                <a:lnTo>
                  <a:pt x="279" y="904"/>
                </a:lnTo>
                <a:lnTo>
                  <a:pt x="277" y="904"/>
                </a:lnTo>
                <a:lnTo>
                  <a:pt x="279" y="904"/>
                </a:lnTo>
                <a:lnTo>
                  <a:pt x="279" y="903"/>
                </a:lnTo>
                <a:lnTo>
                  <a:pt x="280" y="903"/>
                </a:lnTo>
                <a:lnTo>
                  <a:pt x="279" y="903"/>
                </a:lnTo>
                <a:close/>
                <a:moveTo>
                  <a:pt x="277" y="901"/>
                </a:moveTo>
                <a:lnTo>
                  <a:pt x="277" y="903"/>
                </a:lnTo>
                <a:lnTo>
                  <a:pt x="277" y="901"/>
                </a:lnTo>
                <a:close/>
                <a:moveTo>
                  <a:pt x="212" y="901"/>
                </a:moveTo>
                <a:lnTo>
                  <a:pt x="213" y="901"/>
                </a:lnTo>
                <a:lnTo>
                  <a:pt x="213" y="903"/>
                </a:lnTo>
                <a:lnTo>
                  <a:pt x="213" y="901"/>
                </a:lnTo>
                <a:lnTo>
                  <a:pt x="213" y="903"/>
                </a:lnTo>
                <a:lnTo>
                  <a:pt x="212" y="903"/>
                </a:lnTo>
                <a:lnTo>
                  <a:pt x="212" y="904"/>
                </a:lnTo>
                <a:lnTo>
                  <a:pt x="212" y="903"/>
                </a:lnTo>
                <a:lnTo>
                  <a:pt x="212" y="904"/>
                </a:lnTo>
                <a:lnTo>
                  <a:pt x="210" y="903"/>
                </a:lnTo>
                <a:lnTo>
                  <a:pt x="212" y="903"/>
                </a:lnTo>
                <a:lnTo>
                  <a:pt x="210" y="903"/>
                </a:lnTo>
                <a:lnTo>
                  <a:pt x="212" y="903"/>
                </a:lnTo>
                <a:lnTo>
                  <a:pt x="212" y="901"/>
                </a:lnTo>
                <a:close/>
                <a:moveTo>
                  <a:pt x="216" y="900"/>
                </a:moveTo>
                <a:lnTo>
                  <a:pt x="216" y="901"/>
                </a:lnTo>
                <a:lnTo>
                  <a:pt x="215" y="901"/>
                </a:lnTo>
                <a:lnTo>
                  <a:pt x="216" y="900"/>
                </a:lnTo>
                <a:close/>
                <a:moveTo>
                  <a:pt x="253" y="900"/>
                </a:moveTo>
                <a:lnTo>
                  <a:pt x="252" y="900"/>
                </a:lnTo>
                <a:lnTo>
                  <a:pt x="252" y="901"/>
                </a:lnTo>
                <a:lnTo>
                  <a:pt x="252" y="900"/>
                </a:lnTo>
                <a:lnTo>
                  <a:pt x="252" y="901"/>
                </a:lnTo>
                <a:lnTo>
                  <a:pt x="252" y="900"/>
                </a:lnTo>
                <a:lnTo>
                  <a:pt x="250" y="900"/>
                </a:lnTo>
                <a:lnTo>
                  <a:pt x="250" y="901"/>
                </a:lnTo>
                <a:lnTo>
                  <a:pt x="250" y="900"/>
                </a:lnTo>
                <a:lnTo>
                  <a:pt x="252" y="900"/>
                </a:lnTo>
                <a:lnTo>
                  <a:pt x="253" y="900"/>
                </a:lnTo>
                <a:close/>
                <a:moveTo>
                  <a:pt x="218" y="900"/>
                </a:moveTo>
                <a:lnTo>
                  <a:pt x="220" y="900"/>
                </a:lnTo>
                <a:lnTo>
                  <a:pt x="221" y="900"/>
                </a:lnTo>
                <a:lnTo>
                  <a:pt x="220" y="900"/>
                </a:lnTo>
                <a:lnTo>
                  <a:pt x="221" y="900"/>
                </a:lnTo>
                <a:lnTo>
                  <a:pt x="221" y="901"/>
                </a:lnTo>
                <a:lnTo>
                  <a:pt x="220" y="901"/>
                </a:lnTo>
                <a:lnTo>
                  <a:pt x="218" y="901"/>
                </a:lnTo>
                <a:lnTo>
                  <a:pt x="218" y="900"/>
                </a:lnTo>
                <a:close/>
                <a:moveTo>
                  <a:pt x="261" y="898"/>
                </a:moveTo>
                <a:lnTo>
                  <a:pt x="261" y="900"/>
                </a:lnTo>
                <a:lnTo>
                  <a:pt x="260" y="900"/>
                </a:lnTo>
                <a:lnTo>
                  <a:pt x="258" y="900"/>
                </a:lnTo>
                <a:lnTo>
                  <a:pt x="256" y="900"/>
                </a:lnTo>
                <a:lnTo>
                  <a:pt x="258" y="900"/>
                </a:lnTo>
                <a:lnTo>
                  <a:pt x="256" y="898"/>
                </a:lnTo>
                <a:lnTo>
                  <a:pt x="258" y="898"/>
                </a:lnTo>
                <a:lnTo>
                  <a:pt x="256" y="898"/>
                </a:lnTo>
                <a:lnTo>
                  <a:pt x="258" y="898"/>
                </a:lnTo>
                <a:lnTo>
                  <a:pt x="258" y="900"/>
                </a:lnTo>
                <a:lnTo>
                  <a:pt x="258" y="898"/>
                </a:lnTo>
                <a:lnTo>
                  <a:pt x="258" y="900"/>
                </a:lnTo>
                <a:lnTo>
                  <a:pt x="258" y="898"/>
                </a:lnTo>
                <a:lnTo>
                  <a:pt x="260" y="900"/>
                </a:lnTo>
                <a:lnTo>
                  <a:pt x="260" y="898"/>
                </a:lnTo>
                <a:lnTo>
                  <a:pt x="261" y="898"/>
                </a:lnTo>
                <a:close/>
                <a:moveTo>
                  <a:pt x="207" y="896"/>
                </a:moveTo>
                <a:lnTo>
                  <a:pt x="208" y="896"/>
                </a:lnTo>
                <a:lnTo>
                  <a:pt x="208" y="898"/>
                </a:lnTo>
                <a:lnTo>
                  <a:pt x="207" y="898"/>
                </a:lnTo>
                <a:lnTo>
                  <a:pt x="207" y="896"/>
                </a:lnTo>
                <a:close/>
                <a:moveTo>
                  <a:pt x="204" y="895"/>
                </a:moveTo>
                <a:lnTo>
                  <a:pt x="204" y="896"/>
                </a:lnTo>
                <a:lnTo>
                  <a:pt x="202" y="896"/>
                </a:lnTo>
                <a:lnTo>
                  <a:pt x="202" y="895"/>
                </a:lnTo>
                <a:lnTo>
                  <a:pt x="204" y="895"/>
                </a:lnTo>
                <a:close/>
                <a:moveTo>
                  <a:pt x="268" y="893"/>
                </a:moveTo>
                <a:lnTo>
                  <a:pt x="269" y="893"/>
                </a:lnTo>
                <a:lnTo>
                  <a:pt x="269" y="895"/>
                </a:lnTo>
                <a:lnTo>
                  <a:pt x="268" y="895"/>
                </a:lnTo>
                <a:lnTo>
                  <a:pt x="266" y="895"/>
                </a:lnTo>
                <a:lnTo>
                  <a:pt x="266" y="893"/>
                </a:lnTo>
                <a:lnTo>
                  <a:pt x="268" y="893"/>
                </a:lnTo>
                <a:close/>
                <a:moveTo>
                  <a:pt x="210" y="893"/>
                </a:moveTo>
                <a:lnTo>
                  <a:pt x="210" y="895"/>
                </a:lnTo>
                <a:lnTo>
                  <a:pt x="210" y="893"/>
                </a:lnTo>
                <a:lnTo>
                  <a:pt x="208" y="893"/>
                </a:lnTo>
                <a:lnTo>
                  <a:pt x="210" y="893"/>
                </a:lnTo>
                <a:lnTo>
                  <a:pt x="208" y="893"/>
                </a:lnTo>
                <a:lnTo>
                  <a:pt x="210" y="893"/>
                </a:lnTo>
                <a:close/>
                <a:moveTo>
                  <a:pt x="380" y="892"/>
                </a:moveTo>
                <a:lnTo>
                  <a:pt x="378" y="892"/>
                </a:lnTo>
                <a:lnTo>
                  <a:pt x="380" y="892"/>
                </a:lnTo>
                <a:close/>
                <a:moveTo>
                  <a:pt x="276" y="890"/>
                </a:moveTo>
                <a:lnTo>
                  <a:pt x="276" y="892"/>
                </a:lnTo>
                <a:lnTo>
                  <a:pt x="274" y="892"/>
                </a:lnTo>
                <a:lnTo>
                  <a:pt x="272" y="892"/>
                </a:lnTo>
                <a:lnTo>
                  <a:pt x="272" y="893"/>
                </a:lnTo>
                <a:lnTo>
                  <a:pt x="271" y="893"/>
                </a:lnTo>
                <a:lnTo>
                  <a:pt x="271" y="892"/>
                </a:lnTo>
                <a:lnTo>
                  <a:pt x="271" y="893"/>
                </a:lnTo>
                <a:lnTo>
                  <a:pt x="269" y="893"/>
                </a:lnTo>
                <a:lnTo>
                  <a:pt x="268" y="892"/>
                </a:lnTo>
                <a:lnTo>
                  <a:pt x="269" y="892"/>
                </a:lnTo>
                <a:lnTo>
                  <a:pt x="271" y="892"/>
                </a:lnTo>
                <a:lnTo>
                  <a:pt x="272" y="892"/>
                </a:lnTo>
                <a:lnTo>
                  <a:pt x="272" y="890"/>
                </a:lnTo>
                <a:lnTo>
                  <a:pt x="274" y="890"/>
                </a:lnTo>
                <a:lnTo>
                  <a:pt x="276" y="890"/>
                </a:lnTo>
                <a:close/>
                <a:moveTo>
                  <a:pt x="392" y="872"/>
                </a:moveTo>
                <a:lnTo>
                  <a:pt x="392" y="874"/>
                </a:lnTo>
                <a:lnTo>
                  <a:pt x="392" y="872"/>
                </a:lnTo>
                <a:lnTo>
                  <a:pt x="392" y="874"/>
                </a:lnTo>
                <a:lnTo>
                  <a:pt x="392" y="872"/>
                </a:lnTo>
                <a:close/>
                <a:moveTo>
                  <a:pt x="394" y="869"/>
                </a:moveTo>
                <a:lnTo>
                  <a:pt x="392" y="869"/>
                </a:lnTo>
                <a:lnTo>
                  <a:pt x="392" y="871"/>
                </a:lnTo>
                <a:lnTo>
                  <a:pt x="392" y="872"/>
                </a:lnTo>
                <a:lnTo>
                  <a:pt x="392" y="871"/>
                </a:lnTo>
                <a:lnTo>
                  <a:pt x="392" y="869"/>
                </a:lnTo>
                <a:lnTo>
                  <a:pt x="394" y="869"/>
                </a:lnTo>
                <a:close/>
                <a:moveTo>
                  <a:pt x="392" y="869"/>
                </a:moveTo>
                <a:lnTo>
                  <a:pt x="392" y="868"/>
                </a:lnTo>
                <a:lnTo>
                  <a:pt x="392" y="866"/>
                </a:lnTo>
                <a:lnTo>
                  <a:pt x="392" y="868"/>
                </a:lnTo>
                <a:lnTo>
                  <a:pt x="392" y="869"/>
                </a:lnTo>
                <a:close/>
                <a:moveTo>
                  <a:pt x="392" y="866"/>
                </a:moveTo>
                <a:lnTo>
                  <a:pt x="392" y="868"/>
                </a:lnTo>
                <a:lnTo>
                  <a:pt x="392" y="866"/>
                </a:lnTo>
                <a:close/>
                <a:moveTo>
                  <a:pt x="392" y="864"/>
                </a:moveTo>
                <a:lnTo>
                  <a:pt x="392" y="863"/>
                </a:lnTo>
                <a:lnTo>
                  <a:pt x="392" y="864"/>
                </a:lnTo>
                <a:close/>
                <a:moveTo>
                  <a:pt x="240" y="860"/>
                </a:moveTo>
                <a:lnTo>
                  <a:pt x="240" y="861"/>
                </a:lnTo>
                <a:lnTo>
                  <a:pt x="239" y="861"/>
                </a:lnTo>
                <a:lnTo>
                  <a:pt x="239" y="860"/>
                </a:lnTo>
                <a:lnTo>
                  <a:pt x="239" y="861"/>
                </a:lnTo>
                <a:lnTo>
                  <a:pt x="239" y="860"/>
                </a:lnTo>
                <a:lnTo>
                  <a:pt x="240" y="860"/>
                </a:lnTo>
                <a:close/>
                <a:moveTo>
                  <a:pt x="240" y="860"/>
                </a:moveTo>
                <a:lnTo>
                  <a:pt x="240" y="861"/>
                </a:lnTo>
                <a:lnTo>
                  <a:pt x="240" y="860"/>
                </a:lnTo>
                <a:lnTo>
                  <a:pt x="240" y="858"/>
                </a:lnTo>
                <a:lnTo>
                  <a:pt x="240" y="860"/>
                </a:lnTo>
                <a:close/>
                <a:moveTo>
                  <a:pt x="237" y="858"/>
                </a:moveTo>
                <a:lnTo>
                  <a:pt x="236" y="858"/>
                </a:lnTo>
                <a:lnTo>
                  <a:pt x="237" y="858"/>
                </a:lnTo>
                <a:close/>
                <a:moveTo>
                  <a:pt x="170" y="858"/>
                </a:moveTo>
                <a:lnTo>
                  <a:pt x="172" y="858"/>
                </a:lnTo>
                <a:lnTo>
                  <a:pt x="170" y="858"/>
                </a:lnTo>
                <a:close/>
                <a:moveTo>
                  <a:pt x="242" y="860"/>
                </a:moveTo>
                <a:lnTo>
                  <a:pt x="242" y="858"/>
                </a:lnTo>
                <a:lnTo>
                  <a:pt x="242" y="860"/>
                </a:lnTo>
                <a:close/>
                <a:moveTo>
                  <a:pt x="240" y="858"/>
                </a:moveTo>
                <a:lnTo>
                  <a:pt x="240" y="856"/>
                </a:lnTo>
                <a:lnTo>
                  <a:pt x="240" y="858"/>
                </a:lnTo>
                <a:lnTo>
                  <a:pt x="239" y="858"/>
                </a:lnTo>
                <a:lnTo>
                  <a:pt x="240" y="858"/>
                </a:lnTo>
                <a:lnTo>
                  <a:pt x="239" y="858"/>
                </a:lnTo>
                <a:lnTo>
                  <a:pt x="240" y="858"/>
                </a:lnTo>
                <a:lnTo>
                  <a:pt x="240" y="856"/>
                </a:lnTo>
                <a:lnTo>
                  <a:pt x="240" y="858"/>
                </a:lnTo>
                <a:close/>
                <a:moveTo>
                  <a:pt x="239" y="856"/>
                </a:moveTo>
                <a:lnTo>
                  <a:pt x="239" y="858"/>
                </a:lnTo>
                <a:lnTo>
                  <a:pt x="237" y="858"/>
                </a:lnTo>
                <a:lnTo>
                  <a:pt x="237" y="856"/>
                </a:lnTo>
                <a:lnTo>
                  <a:pt x="239" y="856"/>
                </a:lnTo>
                <a:lnTo>
                  <a:pt x="237" y="856"/>
                </a:lnTo>
                <a:lnTo>
                  <a:pt x="239" y="856"/>
                </a:lnTo>
                <a:close/>
                <a:moveTo>
                  <a:pt x="229" y="858"/>
                </a:moveTo>
                <a:lnTo>
                  <a:pt x="229" y="856"/>
                </a:lnTo>
                <a:lnTo>
                  <a:pt x="229" y="858"/>
                </a:lnTo>
                <a:close/>
                <a:moveTo>
                  <a:pt x="245" y="856"/>
                </a:moveTo>
                <a:lnTo>
                  <a:pt x="247" y="856"/>
                </a:lnTo>
                <a:lnTo>
                  <a:pt x="245" y="856"/>
                </a:lnTo>
                <a:lnTo>
                  <a:pt x="247" y="856"/>
                </a:lnTo>
                <a:lnTo>
                  <a:pt x="245" y="856"/>
                </a:lnTo>
                <a:lnTo>
                  <a:pt x="247" y="856"/>
                </a:lnTo>
                <a:lnTo>
                  <a:pt x="245" y="856"/>
                </a:lnTo>
                <a:lnTo>
                  <a:pt x="245" y="858"/>
                </a:lnTo>
                <a:lnTo>
                  <a:pt x="244" y="858"/>
                </a:lnTo>
                <a:lnTo>
                  <a:pt x="244" y="856"/>
                </a:lnTo>
                <a:lnTo>
                  <a:pt x="245" y="856"/>
                </a:lnTo>
                <a:lnTo>
                  <a:pt x="245" y="855"/>
                </a:lnTo>
                <a:lnTo>
                  <a:pt x="245" y="856"/>
                </a:lnTo>
                <a:close/>
                <a:moveTo>
                  <a:pt x="239" y="855"/>
                </a:moveTo>
                <a:lnTo>
                  <a:pt x="240" y="855"/>
                </a:lnTo>
                <a:lnTo>
                  <a:pt x="240" y="856"/>
                </a:lnTo>
                <a:lnTo>
                  <a:pt x="239" y="856"/>
                </a:lnTo>
                <a:lnTo>
                  <a:pt x="239" y="858"/>
                </a:lnTo>
                <a:lnTo>
                  <a:pt x="239" y="856"/>
                </a:lnTo>
                <a:lnTo>
                  <a:pt x="239" y="858"/>
                </a:lnTo>
                <a:lnTo>
                  <a:pt x="239" y="856"/>
                </a:lnTo>
                <a:lnTo>
                  <a:pt x="237" y="856"/>
                </a:lnTo>
                <a:lnTo>
                  <a:pt x="239" y="856"/>
                </a:lnTo>
                <a:lnTo>
                  <a:pt x="239" y="855"/>
                </a:lnTo>
                <a:lnTo>
                  <a:pt x="237" y="855"/>
                </a:lnTo>
                <a:lnTo>
                  <a:pt x="239" y="855"/>
                </a:lnTo>
                <a:close/>
                <a:moveTo>
                  <a:pt x="237" y="855"/>
                </a:moveTo>
                <a:lnTo>
                  <a:pt x="237" y="856"/>
                </a:lnTo>
                <a:lnTo>
                  <a:pt x="236" y="856"/>
                </a:lnTo>
                <a:lnTo>
                  <a:pt x="236" y="855"/>
                </a:lnTo>
                <a:lnTo>
                  <a:pt x="237" y="855"/>
                </a:lnTo>
                <a:close/>
                <a:moveTo>
                  <a:pt x="170" y="855"/>
                </a:moveTo>
                <a:lnTo>
                  <a:pt x="172" y="855"/>
                </a:lnTo>
                <a:lnTo>
                  <a:pt x="173" y="855"/>
                </a:lnTo>
                <a:lnTo>
                  <a:pt x="172" y="855"/>
                </a:lnTo>
                <a:lnTo>
                  <a:pt x="172" y="856"/>
                </a:lnTo>
                <a:lnTo>
                  <a:pt x="170" y="856"/>
                </a:lnTo>
                <a:lnTo>
                  <a:pt x="172" y="856"/>
                </a:lnTo>
                <a:lnTo>
                  <a:pt x="172" y="855"/>
                </a:lnTo>
                <a:lnTo>
                  <a:pt x="170" y="855"/>
                </a:lnTo>
                <a:lnTo>
                  <a:pt x="170" y="856"/>
                </a:lnTo>
                <a:lnTo>
                  <a:pt x="170" y="855"/>
                </a:lnTo>
                <a:lnTo>
                  <a:pt x="168" y="855"/>
                </a:lnTo>
                <a:lnTo>
                  <a:pt x="170" y="855"/>
                </a:lnTo>
                <a:lnTo>
                  <a:pt x="168" y="855"/>
                </a:lnTo>
                <a:lnTo>
                  <a:pt x="170" y="855"/>
                </a:lnTo>
                <a:close/>
                <a:moveTo>
                  <a:pt x="168" y="853"/>
                </a:moveTo>
                <a:lnTo>
                  <a:pt x="167" y="853"/>
                </a:lnTo>
                <a:lnTo>
                  <a:pt x="168" y="853"/>
                </a:lnTo>
                <a:lnTo>
                  <a:pt x="167" y="853"/>
                </a:lnTo>
                <a:lnTo>
                  <a:pt x="168" y="852"/>
                </a:lnTo>
                <a:lnTo>
                  <a:pt x="168" y="853"/>
                </a:lnTo>
                <a:close/>
                <a:moveTo>
                  <a:pt x="244" y="852"/>
                </a:moveTo>
                <a:lnTo>
                  <a:pt x="242" y="853"/>
                </a:lnTo>
                <a:lnTo>
                  <a:pt x="242" y="852"/>
                </a:lnTo>
                <a:lnTo>
                  <a:pt x="242" y="853"/>
                </a:lnTo>
                <a:lnTo>
                  <a:pt x="242" y="852"/>
                </a:lnTo>
                <a:lnTo>
                  <a:pt x="242" y="853"/>
                </a:lnTo>
                <a:lnTo>
                  <a:pt x="242" y="852"/>
                </a:lnTo>
                <a:lnTo>
                  <a:pt x="242" y="850"/>
                </a:lnTo>
                <a:lnTo>
                  <a:pt x="242" y="852"/>
                </a:lnTo>
                <a:lnTo>
                  <a:pt x="244" y="852"/>
                </a:lnTo>
                <a:lnTo>
                  <a:pt x="244" y="850"/>
                </a:lnTo>
                <a:lnTo>
                  <a:pt x="244" y="852"/>
                </a:lnTo>
                <a:close/>
                <a:moveTo>
                  <a:pt x="165" y="848"/>
                </a:moveTo>
                <a:lnTo>
                  <a:pt x="167" y="848"/>
                </a:lnTo>
                <a:lnTo>
                  <a:pt x="165" y="850"/>
                </a:lnTo>
                <a:lnTo>
                  <a:pt x="165" y="848"/>
                </a:lnTo>
                <a:close/>
                <a:moveTo>
                  <a:pt x="162" y="847"/>
                </a:moveTo>
                <a:lnTo>
                  <a:pt x="162" y="848"/>
                </a:lnTo>
                <a:lnTo>
                  <a:pt x="160" y="848"/>
                </a:lnTo>
                <a:lnTo>
                  <a:pt x="160" y="847"/>
                </a:lnTo>
                <a:lnTo>
                  <a:pt x="162" y="847"/>
                </a:lnTo>
                <a:close/>
                <a:moveTo>
                  <a:pt x="159" y="844"/>
                </a:moveTo>
                <a:lnTo>
                  <a:pt x="157" y="844"/>
                </a:lnTo>
                <a:lnTo>
                  <a:pt x="157" y="845"/>
                </a:lnTo>
                <a:lnTo>
                  <a:pt x="157" y="844"/>
                </a:lnTo>
                <a:lnTo>
                  <a:pt x="159" y="844"/>
                </a:lnTo>
                <a:close/>
                <a:moveTo>
                  <a:pt x="242" y="839"/>
                </a:moveTo>
                <a:lnTo>
                  <a:pt x="242" y="840"/>
                </a:lnTo>
                <a:lnTo>
                  <a:pt x="242" y="842"/>
                </a:lnTo>
                <a:lnTo>
                  <a:pt x="240" y="842"/>
                </a:lnTo>
                <a:lnTo>
                  <a:pt x="240" y="840"/>
                </a:lnTo>
                <a:lnTo>
                  <a:pt x="240" y="842"/>
                </a:lnTo>
                <a:lnTo>
                  <a:pt x="239" y="840"/>
                </a:lnTo>
                <a:lnTo>
                  <a:pt x="240" y="840"/>
                </a:lnTo>
                <a:lnTo>
                  <a:pt x="242" y="839"/>
                </a:lnTo>
                <a:close/>
                <a:moveTo>
                  <a:pt x="229" y="840"/>
                </a:moveTo>
                <a:lnTo>
                  <a:pt x="229" y="839"/>
                </a:lnTo>
                <a:lnTo>
                  <a:pt x="229" y="837"/>
                </a:lnTo>
                <a:lnTo>
                  <a:pt x="229" y="839"/>
                </a:lnTo>
                <a:lnTo>
                  <a:pt x="229" y="840"/>
                </a:lnTo>
                <a:close/>
                <a:moveTo>
                  <a:pt x="220" y="839"/>
                </a:moveTo>
                <a:lnTo>
                  <a:pt x="220" y="837"/>
                </a:lnTo>
                <a:lnTo>
                  <a:pt x="220" y="839"/>
                </a:lnTo>
                <a:close/>
                <a:moveTo>
                  <a:pt x="234" y="837"/>
                </a:moveTo>
                <a:lnTo>
                  <a:pt x="234" y="839"/>
                </a:lnTo>
                <a:lnTo>
                  <a:pt x="234" y="840"/>
                </a:lnTo>
                <a:lnTo>
                  <a:pt x="232" y="840"/>
                </a:lnTo>
                <a:lnTo>
                  <a:pt x="232" y="842"/>
                </a:lnTo>
                <a:lnTo>
                  <a:pt x="231" y="842"/>
                </a:lnTo>
                <a:lnTo>
                  <a:pt x="232" y="842"/>
                </a:lnTo>
                <a:lnTo>
                  <a:pt x="232" y="840"/>
                </a:lnTo>
                <a:lnTo>
                  <a:pt x="232" y="839"/>
                </a:lnTo>
                <a:lnTo>
                  <a:pt x="234" y="839"/>
                </a:lnTo>
                <a:lnTo>
                  <a:pt x="232" y="839"/>
                </a:lnTo>
                <a:lnTo>
                  <a:pt x="234" y="839"/>
                </a:lnTo>
                <a:lnTo>
                  <a:pt x="234" y="837"/>
                </a:lnTo>
                <a:close/>
                <a:moveTo>
                  <a:pt x="229" y="837"/>
                </a:moveTo>
                <a:lnTo>
                  <a:pt x="229" y="839"/>
                </a:lnTo>
                <a:lnTo>
                  <a:pt x="228" y="839"/>
                </a:lnTo>
                <a:lnTo>
                  <a:pt x="228" y="840"/>
                </a:lnTo>
                <a:lnTo>
                  <a:pt x="228" y="839"/>
                </a:lnTo>
                <a:lnTo>
                  <a:pt x="229" y="837"/>
                </a:lnTo>
                <a:close/>
                <a:moveTo>
                  <a:pt x="236" y="839"/>
                </a:moveTo>
                <a:lnTo>
                  <a:pt x="234" y="839"/>
                </a:lnTo>
                <a:lnTo>
                  <a:pt x="236" y="837"/>
                </a:lnTo>
                <a:lnTo>
                  <a:pt x="236" y="839"/>
                </a:lnTo>
                <a:close/>
                <a:moveTo>
                  <a:pt x="240" y="837"/>
                </a:moveTo>
                <a:lnTo>
                  <a:pt x="240" y="839"/>
                </a:lnTo>
                <a:lnTo>
                  <a:pt x="242" y="839"/>
                </a:lnTo>
                <a:lnTo>
                  <a:pt x="240" y="839"/>
                </a:lnTo>
                <a:lnTo>
                  <a:pt x="240" y="840"/>
                </a:lnTo>
                <a:lnTo>
                  <a:pt x="240" y="839"/>
                </a:lnTo>
                <a:lnTo>
                  <a:pt x="239" y="839"/>
                </a:lnTo>
                <a:lnTo>
                  <a:pt x="239" y="840"/>
                </a:lnTo>
                <a:lnTo>
                  <a:pt x="237" y="840"/>
                </a:lnTo>
                <a:lnTo>
                  <a:pt x="239" y="842"/>
                </a:lnTo>
                <a:lnTo>
                  <a:pt x="237" y="842"/>
                </a:lnTo>
                <a:lnTo>
                  <a:pt x="237" y="840"/>
                </a:lnTo>
                <a:lnTo>
                  <a:pt x="237" y="842"/>
                </a:lnTo>
                <a:lnTo>
                  <a:pt x="236" y="842"/>
                </a:lnTo>
                <a:lnTo>
                  <a:pt x="236" y="840"/>
                </a:lnTo>
                <a:lnTo>
                  <a:pt x="237" y="840"/>
                </a:lnTo>
                <a:lnTo>
                  <a:pt x="236" y="840"/>
                </a:lnTo>
                <a:lnTo>
                  <a:pt x="237" y="840"/>
                </a:lnTo>
                <a:lnTo>
                  <a:pt x="236" y="840"/>
                </a:lnTo>
                <a:lnTo>
                  <a:pt x="236" y="839"/>
                </a:lnTo>
                <a:lnTo>
                  <a:pt x="237" y="839"/>
                </a:lnTo>
                <a:lnTo>
                  <a:pt x="236" y="839"/>
                </a:lnTo>
                <a:lnTo>
                  <a:pt x="236" y="837"/>
                </a:lnTo>
                <a:lnTo>
                  <a:pt x="237" y="837"/>
                </a:lnTo>
                <a:lnTo>
                  <a:pt x="239" y="837"/>
                </a:lnTo>
                <a:lnTo>
                  <a:pt x="240" y="837"/>
                </a:lnTo>
                <a:lnTo>
                  <a:pt x="240" y="836"/>
                </a:lnTo>
                <a:lnTo>
                  <a:pt x="240" y="837"/>
                </a:lnTo>
                <a:close/>
                <a:moveTo>
                  <a:pt x="240" y="836"/>
                </a:moveTo>
                <a:lnTo>
                  <a:pt x="240" y="837"/>
                </a:lnTo>
                <a:lnTo>
                  <a:pt x="239" y="837"/>
                </a:lnTo>
                <a:lnTo>
                  <a:pt x="239" y="836"/>
                </a:lnTo>
                <a:lnTo>
                  <a:pt x="240" y="836"/>
                </a:lnTo>
                <a:close/>
                <a:moveTo>
                  <a:pt x="232" y="836"/>
                </a:moveTo>
                <a:lnTo>
                  <a:pt x="232" y="837"/>
                </a:lnTo>
                <a:lnTo>
                  <a:pt x="231" y="837"/>
                </a:lnTo>
                <a:lnTo>
                  <a:pt x="231" y="836"/>
                </a:lnTo>
                <a:lnTo>
                  <a:pt x="231" y="834"/>
                </a:lnTo>
                <a:lnTo>
                  <a:pt x="232" y="834"/>
                </a:lnTo>
                <a:lnTo>
                  <a:pt x="232" y="836"/>
                </a:lnTo>
                <a:close/>
                <a:moveTo>
                  <a:pt x="229" y="834"/>
                </a:moveTo>
                <a:lnTo>
                  <a:pt x="229" y="836"/>
                </a:lnTo>
                <a:lnTo>
                  <a:pt x="228" y="836"/>
                </a:lnTo>
                <a:lnTo>
                  <a:pt x="228" y="837"/>
                </a:lnTo>
                <a:lnTo>
                  <a:pt x="228" y="839"/>
                </a:lnTo>
                <a:lnTo>
                  <a:pt x="226" y="837"/>
                </a:lnTo>
                <a:lnTo>
                  <a:pt x="228" y="837"/>
                </a:lnTo>
                <a:lnTo>
                  <a:pt x="228" y="836"/>
                </a:lnTo>
                <a:lnTo>
                  <a:pt x="228" y="837"/>
                </a:lnTo>
                <a:lnTo>
                  <a:pt x="226" y="837"/>
                </a:lnTo>
                <a:lnTo>
                  <a:pt x="226" y="836"/>
                </a:lnTo>
                <a:lnTo>
                  <a:pt x="226" y="834"/>
                </a:lnTo>
                <a:lnTo>
                  <a:pt x="228" y="834"/>
                </a:lnTo>
                <a:lnTo>
                  <a:pt x="229" y="834"/>
                </a:lnTo>
                <a:close/>
                <a:moveTo>
                  <a:pt x="242" y="832"/>
                </a:moveTo>
                <a:lnTo>
                  <a:pt x="242" y="834"/>
                </a:lnTo>
                <a:lnTo>
                  <a:pt x="240" y="836"/>
                </a:lnTo>
                <a:lnTo>
                  <a:pt x="240" y="834"/>
                </a:lnTo>
                <a:lnTo>
                  <a:pt x="240" y="832"/>
                </a:lnTo>
                <a:lnTo>
                  <a:pt x="240" y="834"/>
                </a:lnTo>
                <a:lnTo>
                  <a:pt x="242" y="834"/>
                </a:lnTo>
                <a:lnTo>
                  <a:pt x="242" y="832"/>
                </a:lnTo>
                <a:close/>
                <a:moveTo>
                  <a:pt x="135" y="832"/>
                </a:moveTo>
                <a:lnTo>
                  <a:pt x="133" y="832"/>
                </a:lnTo>
                <a:lnTo>
                  <a:pt x="135" y="832"/>
                </a:lnTo>
                <a:close/>
                <a:moveTo>
                  <a:pt x="223" y="832"/>
                </a:moveTo>
                <a:lnTo>
                  <a:pt x="223" y="834"/>
                </a:lnTo>
                <a:lnTo>
                  <a:pt x="223" y="836"/>
                </a:lnTo>
                <a:lnTo>
                  <a:pt x="223" y="837"/>
                </a:lnTo>
                <a:lnTo>
                  <a:pt x="221" y="837"/>
                </a:lnTo>
                <a:lnTo>
                  <a:pt x="221" y="839"/>
                </a:lnTo>
                <a:lnTo>
                  <a:pt x="221" y="837"/>
                </a:lnTo>
                <a:lnTo>
                  <a:pt x="220" y="837"/>
                </a:lnTo>
                <a:lnTo>
                  <a:pt x="221" y="837"/>
                </a:lnTo>
                <a:lnTo>
                  <a:pt x="220" y="837"/>
                </a:lnTo>
                <a:lnTo>
                  <a:pt x="220" y="836"/>
                </a:lnTo>
                <a:lnTo>
                  <a:pt x="220" y="837"/>
                </a:lnTo>
                <a:lnTo>
                  <a:pt x="218" y="837"/>
                </a:lnTo>
                <a:lnTo>
                  <a:pt x="218" y="836"/>
                </a:lnTo>
                <a:lnTo>
                  <a:pt x="220" y="836"/>
                </a:lnTo>
                <a:lnTo>
                  <a:pt x="220" y="834"/>
                </a:lnTo>
                <a:lnTo>
                  <a:pt x="220" y="836"/>
                </a:lnTo>
                <a:lnTo>
                  <a:pt x="221" y="836"/>
                </a:lnTo>
                <a:lnTo>
                  <a:pt x="221" y="834"/>
                </a:lnTo>
                <a:lnTo>
                  <a:pt x="220" y="834"/>
                </a:lnTo>
                <a:lnTo>
                  <a:pt x="220" y="832"/>
                </a:lnTo>
                <a:lnTo>
                  <a:pt x="221" y="832"/>
                </a:lnTo>
                <a:lnTo>
                  <a:pt x="223" y="832"/>
                </a:lnTo>
                <a:close/>
                <a:moveTo>
                  <a:pt x="216" y="831"/>
                </a:moveTo>
                <a:lnTo>
                  <a:pt x="218" y="831"/>
                </a:lnTo>
                <a:lnTo>
                  <a:pt x="220" y="831"/>
                </a:lnTo>
                <a:lnTo>
                  <a:pt x="220" y="832"/>
                </a:lnTo>
                <a:lnTo>
                  <a:pt x="220" y="831"/>
                </a:lnTo>
                <a:lnTo>
                  <a:pt x="220" y="832"/>
                </a:lnTo>
                <a:lnTo>
                  <a:pt x="220" y="834"/>
                </a:lnTo>
                <a:lnTo>
                  <a:pt x="220" y="832"/>
                </a:lnTo>
                <a:lnTo>
                  <a:pt x="218" y="832"/>
                </a:lnTo>
                <a:lnTo>
                  <a:pt x="220" y="832"/>
                </a:lnTo>
                <a:lnTo>
                  <a:pt x="218" y="832"/>
                </a:lnTo>
                <a:lnTo>
                  <a:pt x="218" y="834"/>
                </a:lnTo>
                <a:lnTo>
                  <a:pt x="218" y="832"/>
                </a:lnTo>
                <a:lnTo>
                  <a:pt x="216" y="832"/>
                </a:lnTo>
                <a:lnTo>
                  <a:pt x="218" y="832"/>
                </a:lnTo>
                <a:lnTo>
                  <a:pt x="216" y="832"/>
                </a:lnTo>
                <a:lnTo>
                  <a:pt x="216" y="831"/>
                </a:lnTo>
                <a:close/>
                <a:moveTo>
                  <a:pt x="236" y="831"/>
                </a:moveTo>
                <a:lnTo>
                  <a:pt x="237" y="831"/>
                </a:lnTo>
                <a:lnTo>
                  <a:pt x="236" y="831"/>
                </a:lnTo>
                <a:lnTo>
                  <a:pt x="236" y="829"/>
                </a:lnTo>
                <a:lnTo>
                  <a:pt x="236" y="831"/>
                </a:lnTo>
                <a:close/>
                <a:moveTo>
                  <a:pt x="218" y="829"/>
                </a:moveTo>
                <a:lnTo>
                  <a:pt x="220" y="829"/>
                </a:lnTo>
                <a:lnTo>
                  <a:pt x="220" y="831"/>
                </a:lnTo>
                <a:lnTo>
                  <a:pt x="218" y="831"/>
                </a:lnTo>
                <a:lnTo>
                  <a:pt x="218" y="829"/>
                </a:lnTo>
                <a:close/>
                <a:moveTo>
                  <a:pt x="220" y="828"/>
                </a:moveTo>
                <a:lnTo>
                  <a:pt x="220" y="829"/>
                </a:lnTo>
                <a:lnTo>
                  <a:pt x="218" y="829"/>
                </a:lnTo>
                <a:lnTo>
                  <a:pt x="218" y="828"/>
                </a:lnTo>
                <a:lnTo>
                  <a:pt x="218" y="829"/>
                </a:lnTo>
                <a:lnTo>
                  <a:pt x="218" y="828"/>
                </a:lnTo>
                <a:lnTo>
                  <a:pt x="220" y="828"/>
                </a:lnTo>
                <a:close/>
                <a:moveTo>
                  <a:pt x="216" y="828"/>
                </a:moveTo>
                <a:lnTo>
                  <a:pt x="215" y="828"/>
                </a:lnTo>
                <a:lnTo>
                  <a:pt x="216" y="826"/>
                </a:lnTo>
                <a:lnTo>
                  <a:pt x="216" y="828"/>
                </a:lnTo>
                <a:close/>
                <a:moveTo>
                  <a:pt x="240" y="826"/>
                </a:moveTo>
                <a:lnTo>
                  <a:pt x="240" y="828"/>
                </a:lnTo>
                <a:lnTo>
                  <a:pt x="239" y="828"/>
                </a:lnTo>
                <a:lnTo>
                  <a:pt x="239" y="829"/>
                </a:lnTo>
                <a:lnTo>
                  <a:pt x="237" y="829"/>
                </a:lnTo>
                <a:lnTo>
                  <a:pt x="237" y="828"/>
                </a:lnTo>
                <a:lnTo>
                  <a:pt x="239" y="828"/>
                </a:lnTo>
                <a:lnTo>
                  <a:pt x="240" y="826"/>
                </a:lnTo>
                <a:close/>
                <a:moveTo>
                  <a:pt x="213" y="828"/>
                </a:moveTo>
                <a:lnTo>
                  <a:pt x="212" y="828"/>
                </a:lnTo>
                <a:lnTo>
                  <a:pt x="213" y="828"/>
                </a:lnTo>
                <a:lnTo>
                  <a:pt x="213" y="826"/>
                </a:lnTo>
                <a:lnTo>
                  <a:pt x="213" y="828"/>
                </a:lnTo>
                <a:close/>
                <a:moveTo>
                  <a:pt x="240" y="826"/>
                </a:moveTo>
                <a:lnTo>
                  <a:pt x="239" y="826"/>
                </a:lnTo>
                <a:lnTo>
                  <a:pt x="239" y="828"/>
                </a:lnTo>
                <a:lnTo>
                  <a:pt x="237" y="828"/>
                </a:lnTo>
                <a:lnTo>
                  <a:pt x="239" y="828"/>
                </a:lnTo>
                <a:lnTo>
                  <a:pt x="237" y="828"/>
                </a:lnTo>
                <a:lnTo>
                  <a:pt x="237" y="826"/>
                </a:lnTo>
                <a:lnTo>
                  <a:pt x="239" y="826"/>
                </a:lnTo>
                <a:lnTo>
                  <a:pt x="240" y="826"/>
                </a:lnTo>
                <a:close/>
                <a:moveTo>
                  <a:pt x="216" y="824"/>
                </a:moveTo>
                <a:lnTo>
                  <a:pt x="216" y="826"/>
                </a:lnTo>
                <a:lnTo>
                  <a:pt x="215" y="826"/>
                </a:lnTo>
                <a:lnTo>
                  <a:pt x="215" y="828"/>
                </a:lnTo>
                <a:lnTo>
                  <a:pt x="215" y="826"/>
                </a:lnTo>
                <a:lnTo>
                  <a:pt x="215" y="824"/>
                </a:lnTo>
                <a:lnTo>
                  <a:pt x="216" y="824"/>
                </a:lnTo>
                <a:close/>
                <a:moveTo>
                  <a:pt x="232" y="826"/>
                </a:moveTo>
                <a:lnTo>
                  <a:pt x="232" y="824"/>
                </a:lnTo>
                <a:lnTo>
                  <a:pt x="234" y="824"/>
                </a:lnTo>
                <a:lnTo>
                  <a:pt x="232" y="824"/>
                </a:lnTo>
                <a:lnTo>
                  <a:pt x="234" y="824"/>
                </a:lnTo>
                <a:lnTo>
                  <a:pt x="232" y="824"/>
                </a:lnTo>
                <a:lnTo>
                  <a:pt x="232" y="826"/>
                </a:lnTo>
                <a:close/>
                <a:moveTo>
                  <a:pt x="239" y="823"/>
                </a:moveTo>
                <a:lnTo>
                  <a:pt x="240" y="823"/>
                </a:lnTo>
                <a:lnTo>
                  <a:pt x="240" y="824"/>
                </a:lnTo>
                <a:lnTo>
                  <a:pt x="240" y="823"/>
                </a:lnTo>
                <a:lnTo>
                  <a:pt x="242" y="823"/>
                </a:lnTo>
                <a:lnTo>
                  <a:pt x="242" y="824"/>
                </a:lnTo>
                <a:lnTo>
                  <a:pt x="242" y="823"/>
                </a:lnTo>
                <a:lnTo>
                  <a:pt x="244" y="824"/>
                </a:lnTo>
                <a:lnTo>
                  <a:pt x="242" y="824"/>
                </a:lnTo>
                <a:lnTo>
                  <a:pt x="240" y="824"/>
                </a:lnTo>
                <a:lnTo>
                  <a:pt x="240" y="826"/>
                </a:lnTo>
                <a:lnTo>
                  <a:pt x="239" y="826"/>
                </a:lnTo>
                <a:lnTo>
                  <a:pt x="237" y="826"/>
                </a:lnTo>
                <a:lnTo>
                  <a:pt x="237" y="824"/>
                </a:lnTo>
                <a:lnTo>
                  <a:pt x="237" y="826"/>
                </a:lnTo>
                <a:lnTo>
                  <a:pt x="237" y="824"/>
                </a:lnTo>
                <a:lnTo>
                  <a:pt x="236" y="824"/>
                </a:lnTo>
                <a:lnTo>
                  <a:pt x="237" y="824"/>
                </a:lnTo>
                <a:lnTo>
                  <a:pt x="236" y="824"/>
                </a:lnTo>
                <a:lnTo>
                  <a:pt x="236" y="823"/>
                </a:lnTo>
                <a:lnTo>
                  <a:pt x="237" y="823"/>
                </a:lnTo>
                <a:lnTo>
                  <a:pt x="239" y="823"/>
                </a:lnTo>
                <a:close/>
                <a:moveTo>
                  <a:pt x="252" y="821"/>
                </a:moveTo>
                <a:lnTo>
                  <a:pt x="252" y="823"/>
                </a:lnTo>
                <a:lnTo>
                  <a:pt x="252" y="821"/>
                </a:lnTo>
                <a:lnTo>
                  <a:pt x="252" y="823"/>
                </a:lnTo>
                <a:lnTo>
                  <a:pt x="252" y="824"/>
                </a:lnTo>
                <a:lnTo>
                  <a:pt x="252" y="823"/>
                </a:lnTo>
                <a:lnTo>
                  <a:pt x="252" y="821"/>
                </a:lnTo>
                <a:lnTo>
                  <a:pt x="253" y="823"/>
                </a:lnTo>
                <a:lnTo>
                  <a:pt x="252" y="823"/>
                </a:lnTo>
                <a:lnTo>
                  <a:pt x="253" y="823"/>
                </a:lnTo>
                <a:lnTo>
                  <a:pt x="252" y="824"/>
                </a:lnTo>
                <a:lnTo>
                  <a:pt x="252" y="826"/>
                </a:lnTo>
                <a:lnTo>
                  <a:pt x="253" y="826"/>
                </a:lnTo>
                <a:lnTo>
                  <a:pt x="252" y="826"/>
                </a:lnTo>
                <a:lnTo>
                  <a:pt x="252" y="828"/>
                </a:lnTo>
                <a:lnTo>
                  <a:pt x="253" y="828"/>
                </a:lnTo>
                <a:lnTo>
                  <a:pt x="253" y="829"/>
                </a:lnTo>
                <a:lnTo>
                  <a:pt x="252" y="831"/>
                </a:lnTo>
                <a:lnTo>
                  <a:pt x="253" y="831"/>
                </a:lnTo>
                <a:lnTo>
                  <a:pt x="252" y="831"/>
                </a:lnTo>
                <a:lnTo>
                  <a:pt x="252" y="832"/>
                </a:lnTo>
                <a:lnTo>
                  <a:pt x="253" y="832"/>
                </a:lnTo>
                <a:lnTo>
                  <a:pt x="253" y="834"/>
                </a:lnTo>
                <a:lnTo>
                  <a:pt x="252" y="834"/>
                </a:lnTo>
                <a:lnTo>
                  <a:pt x="252" y="832"/>
                </a:lnTo>
                <a:lnTo>
                  <a:pt x="252" y="834"/>
                </a:lnTo>
                <a:lnTo>
                  <a:pt x="252" y="832"/>
                </a:lnTo>
                <a:lnTo>
                  <a:pt x="252" y="834"/>
                </a:lnTo>
                <a:lnTo>
                  <a:pt x="252" y="836"/>
                </a:lnTo>
                <a:lnTo>
                  <a:pt x="250" y="836"/>
                </a:lnTo>
                <a:lnTo>
                  <a:pt x="252" y="836"/>
                </a:lnTo>
                <a:lnTo>
                  <a:pt x="250" y="836"/>
                </a:lnTo>
                <a:lnTo>
                  <a:pt x="248" y="836"/>
                </a:lnTo>
                <a:lnTo>
                  <a:pt x="248" y="837"/>
                </a:lnTo>
                <a:lnTo>
                  <a:pt x="248" y="836"/>
                </a:lnTo>
                <a:lnTo>
                  <a:pt x="247" y="836"/>
                </a:lnTo>
                <a:lnTo>
                  <a:pt x="247" y="834"/>
                </a:lnTo>
                <a:lnTo>
                  <a:pt x="247" y="832"/>
                </a:lnTo>
                <a:lnTo>
                  <a:pt x="248" y="832"/>
                </a:lnTo>
                <a:lnTo>
                  <a:pt x="248" y="831"/>
                </a:lnTo>
                <a:lnTo>
                  <a:pt x="247" y="831"/>
                </a:lnTo>
                <a:lnTo>
                  <a:pt x="247" y="829"/>
                </a:lnTo>
                <a:lnTo>
                  <a:pt x="245" y="829"/>
                </a:lnTo>
                <a:lnTo>
                  <a:pt x="245" y="831"/>
                </a:lnTo>
                <a:lnTo>
                  <a:pt x="247" y="831"/>
                </a:lnTo>
                <a:lnTo>
                  <a:pt x="247" y="832"/>
                </a:lnTo>
                <a:lnTo>
                  <a:pt x="245" y="832"/>
                </a:lnTo>
                <a:lnTo>
                  <a:pt x="245" y="831"/>
                </a:lnTo>
                <a:lnTo>
                  <a:pt x="245" y="832"/>
                </a:lnTo>
                <a:lnTo>
                  <a:pt x="245" y="834"/>
                </a:lnTo>
                <a:lnTo>
                  <a:pt x="245" y="836"/>
                </a:lnTo>
                <a:lnTo>
                  <a:pt x="244" y="836"/>
                </a:lnTo>
                <a:lnTo>
                  <a:pt x="242" y="836"/>
                </a:lnTo>
                <a:lnTo>
                  <a:pt x="242" y="834"/>
                </a:lnTo>
                <a:lnTo>
                  <a:pt x="242" y="832"/>
                </a:lnTo>
                <a:lnTo>
                  <a:pt x="242" y="831"/>
                </a:lnTo>
                <a:lnTo>
                  <a:pt x="242" y="832"/>
                </a:lnTo>
                <a:lnTo>
                  <a:pt x="240" y="832"/>
                </a:lnTo>
                <a:lnTo>
                  <a:pt x="240" y="834"/>
                </a:lnTo>
                <a:lnTo>
                  <a:pt x="239" y="834"/>
                </a:lnTo>
                <a:lnTo>
                  <a:pt x="239" y="836"/>
                </a:lnTo>
                <a:lnTo>
                  <a:pt x="239" y="834"/>
                </a:lnTo>
                <a:lnTo>
                  <a:pt x="237" y="836"/>
                </a:lnTo>
                <a:lnTo>
                  <a:pt x="237" y="834"/>
                </a:lnTo>
                <a:lnTo>
                  <a:pt x="239" y="834"/>
                </a:lnTo>
                <a:lnTo>
                  <a:pt x="237" y="834"/>
                </a:lnTo>
                <a:lnTo>
                  <a:pt x="239" y="834"/>
                </a:lnTo>
                <a:lnTo>
                  <a:pt x="239" y="832"/>
                </a:lnTo>
                <a:lnTo>
                  <a:pt x="237" y="832"/>
                </a:lnTo>
                <a:lnTo>
                  <a:pt x="239" y="832"/>
                </a:lnTo>
                <a:lnTo>
                  <a:pt x="239" y="831"/>
                </a:lnTo>
                <a:lnTo>
                  <a:pt x="239" y="829"/>
                </a:lnTo>
                <a:lnTo>
                  <a:pt x="240" y="829"/>
                </a:lnTo>
                <a:lnTo>
                  <a:pt x="242" y="829"/>
                </a:lnTo>
                <a:lnTo>
                  <a:pt x="242" y="828"/>
                </a:lnTo>
                <a:lnTo>
                  <a:pt x="240" y="828"/>
                </a:lnTo>
                <a:lnTo>
                  <a:pt x="240" y="826"/>
                </a:lnTo>
                <a:lnTo>
                  <a:pt x="242" y="826"/>
                </a:lnTo>
                <a:lnTo>
                  <a:pt x="242" y="824"/>
                </a:lnTo>
                <a:lnTo>
                  <a:pt x="244" y="824"/>
                </a:lnTo>
                <a:lnTo>
                  <a:pt x="245" y="824"/>
                </a:lnTo>
                <a:lnTo>
                  <a:pt x="244" y="824"/>
                </a:lnTo>
                <a:lnTo>
                  <a:pt x="245" y="824"/>
                </a:lnTo>
                <a:lnTo>
                  <a:pt x="245" y="823"/>
                </a:lnTo>
                <a:lnTo>
                  <a:pt x="247" y="823"/>
                </a:lnTo>
                <a:lnTo>
                  <a:pt x="248" y="823"/>
                </a:lnTo>
                <a:lnTo>
                  <a:pt x="250" y="823"/>
                </a:lnTo>
                <a:lnTo>
                  <a:pt x="248" y="823"/>
                </a:lnTo>
                <a:lnTo>
                  <a:pt x="250" y="823"/>
                </a:lnTo>
                <a:lnTo>
                  <a:pt x="250" y="821"/>
                </a:lnTo>
                <a:lnTo>
                  <a:pt x="252" y="821"/>
                </a:lnTo>
                <a:close/>
                <a:moveTo>
                  <a:pt x="119" y="823"/>
                </a:moveTo>
                <a:lnTo>
                  <a:pt x="119" y="821"/>
                </a:lnTo>
                <a:lnTo>
                  <a:pt x="119" y="820"/>
                </a:lnTo>
                <a:lnTo>
                  <a:pt x="120" y="820"/>
                </a:lnTo>
                <a:lnTo>
                  <a:pt x="120" y="821"/>
                </a:lnTo>
                <a:lnTo>
                  <a:pt x="119" y="821"/>
                </a:lnTo>
                <a:lnTo>
                  <a:pt x="119" y="823"/>
                </a:lnTo>
                <a:close/>
                <a:moveTo>
                  <a:pt x="234" y="818"/>
                </a:moveTo>
                <a:lnTo>
                  <a:pt x="234" y="820"/>
                </a:lnTo>
                <a:lnTo>
                  <a:pt x="232" y="820"/>
                </a:lnTo>
                <a:lnTo>
                  <a:pt x="232" y="821"/>
                </a:lnTo>
                <a:lnTo>
                  <a:pt x="232" y="820"/>
                </a:lnTo>
                <a:lnTo>
                  <a:pt x="232" y="818"/>
                </a:lnTo>
                <a:lnTo>
                  <a:pt x="234" y="818"/>
                </a:lnTo>
                <a:close/>
                <a:moveTo>
                  <a:pt x="263" y="816"/>
                </a:moveTo>
                <a:lnTo>
                  <a:pt x="261" y="816"/>
                </a:lnTo>
                <a:lnTo>
                  <a:pt x="261" y="815"/>
                </a:lnTo>
                <a:lnTo>
                  <a:pt x="263" y="815"/>
                </a:lnTo>
                <a:lnTo>
                  <a:pt x="263" y="816"/>
                </a:lnTo>
                <a:close/>
                <a:moveTo>
                  <a:pt x="240" y="815"/>
                </a:moveTo>
                <a:lnTo>
                  <a:pt x="240" y="816"/>
                </a:lnTo>
                <a:lnTo>
                  <a:pt x="240" y="815"/>
                </a:lnTo>
                <a:lnTo>
                  <a:pt x="242" y="815"/>
                </a:lnTo>
                <a:lnTo>
                  <a:pt x="240" y="815"/>
                </a:lnTo>
                <a:close/>
                <a:moveTo>
                  <a:pt x="220" y="813"/>
                </a:moveTo>
                <a:lnTo>
                  <a:pt x="220" y="815"/>
                </a:lnTo>
                <a:lnTo>
                  <a:pt x="218" y="815"/>
                </a:lnTo>
                <a:lnTo>
                  <a:pt x="220" y="815"/>
                </a:lnTo>
                <a:lnTo>
                  <a:pt x="220" y="813"/>
                </a:lnTo>
                <a:close/>
                <a:moveTo>
                  <a:pt x="234" y="813"/>
                </a:moveTo>
                <a:lnTo>
                  <a:pt x="236" y="813"/>
                </a:lnTo>
                <a:lnTo>
                  <a:pt x="236" y="815"/>
                </a:lnTo>
                <a:lnTo>
                  <a:pt x="236" y="813"/>
                </a:lnTo>
                <a:lnTo>
                  <a:pt x="236" y="815"/>
                </a:lnTo>
                <a:lnTo>
                  <a:pt x="236" y="816"/>
                </a:lnTo>
                <a:lnTo>
                  <a:pt x="234" y="816"/>
                </a:lnTo>
                <a:lnTo>
                  <a:pt x="234" y="815"/>
                </a:lnTo>
                <a:lnTo>
                  <a:pt x="234" y="813"/>
                </a:lnTo>
                <a:close/>
                <a:moveTo>
                  <a:pt x="260" y="815"/>
                </a:moveTo>
                <a:lnTo>
                  <a:pt x="260" y="813"/>
                </a:lnTo>
                <a:lnTo>
                  <a:pt x="261" y="813"/>
                </a:lnTo>
                <a:lnTo>
                  <a:pt x="260" y="815"/>
                </a:lnTo>
                <a:close/>
                <a:moveTo>
                  <a:pt x="224" y="815"/>
                </a:moveTo>
                <a:lnTo>
                  <a:pt x="224" y="816"/>
                </a:lnTo>
                <a:lnTo>
                  <a:pt x="223" y="816"/>
                </a:lnTo>
                <a:lnTo>
                  <a:pt x="223" y="818"/>
                </a:lnTo>
                <a:lnTo>
                  <a:pt x="221" y="818"/>
                </a:lnTo>
                <a:lnTo>
                  <a:pt x="220" y="818"/>
                </a:lnTo>
                <a:lnTo>
                  <a:pt x="220" y="820"/>
                </a:lnTo>
                <a:lnTo>
                  <a:pt x="221" y="818"/>
                </a:lnTo>
                <a:lnTo>
                  <a:pt x="223" y="818"/>
                </a:lnTo>
                <a:lnTo>
                  <a:pt x="223" y="816"/>
                </a:lnTo>
                <a:lnTo>
                  <a:pt x="224" y="818"/>
                </a:lnTo>
                <a:lnTo>
                  <a:pt x="224" y="816"/>
                </a:lnTo>
                <a:lnTo>
                  <a:pt x="226" y="815"/>
                </a:lnTo>
                <a:lnTo>
                  <a:pt x="226" y="816"/>
                </a:lnTo>
                <a:lnTo>
                  <a:pt x="226" y="815"/>
                </a:lnTo>
                <a:lnTo>
                  <a:pt x="228" y="815"/>
                </a:lnTo>
                <a:lnTo>
                  <a:pt x="229" y="815"/>
                </a:lnTo>
                <a:lnTo>
                  <a:pt x="231" y="815"/>
                </a:lnTo>
                <a:lnTo>
                  <a:pt x="232" y="815"/>
                </a:lnTo>
                <a:lnTo>
                  <a:pt x="232" y="816"/>
                </a:lnTo>
                <a:lnTo>
                  <a:pt x="232" y="818"/>
                </a:lnTo>
                <a:lnTo>
                  <a:pt x="232" y="820"/>
                </a:lnTo>
                <a:lnTo>
                  <a:pt x="231" y="820"/>
                </a:lnTo>
                <a:lnTo>
                  <a:pt x="229" y="820"/>
                </a:lnTo>
                <a:lnTo>
                  <a:pt x="229" y="818"/>
                </a:lnTo>
                <a:lnTo>
                  <a:pt x="231" y="818"/>
                </a:lnTo>
                <a:lnTo>
                  <a:pt x="229" y="818"/>
                </a:lnTo>
                <a:lnTo>
                  <a:pt x="228" y="818"/>
                </a:lnTo>
                <a:lnTo>
                  <a:pt x="228" y="820"/>
                </a:lnTo>
                <a:lnTo>
                  <a:pt x="229" y="820"/>
                </a:lnTo>
                <a:lnTo>
                  <a:pt x="229" y="821"/>
                </a:lnTo>
                <a:lnTo>
                  <a:pt x="231" y="821"/>
                </a:lnTo>
                <a:lnTo>
                  <a:pt x="231" y="823"/>
                </a:lnTo>
                <a:lnTo>
                  <a:pt x="231" y="824"/>
                </a:lnTo>
                <a:lnTo>
                  <a:pt x="229" y="824"/>
                </a:lnTo>
                <a:lnTo>
                  <a:pt x="229" y="823"/>
                </a:lnTo>
                <a:lnTo>
                  <a:pt x="228" y="823"/>
                </a:lnTo>
                <a:lnTo>
                  <a:pt x="229" y="823"/>
                </a:lnTo>
                <a:lnTo>
                  <a:pt x="229" y="821"/>
                </a:lnTo>
                <a:lnTo>
                  <a:pt x="229" y="823"/>
                </a:lnTo>
                <a:lnTo>
                  <a:pt x="228" y="823"/>
                </a:lnTo>
                <a:lnTo>
                  <a:pt x="228" y="824"/>
                </a:lnTo>
                <a:lnTo>
                  <a:pt x="228" y="826"/>
                </a:lnTo>
                <a:lnTo>
                  <a:pt x="226" y="826"/>
                </a:lnTo>
                <a:lnTo>
                  <a:pt x="228" y="826"/>
                </a:lnTo>
                <a:lnTo>
                  <a:pt x="228" y="828"/>
                </a:lnTo>
                <a:lnTo>
                  <a:pt x="229" y="828"/>
                </a:lnTo>
                <a:lnTo>
                  <a:pt x="228" y="826"/>
                </a:lnTo>
                <a:lnTo>
                  <a:pt x="229" y="826"/>
                </a:lnTo>
                <a:lnTo>
                  <a:pt x="231" y="826"/>
                </a:lnTo>
                <a:lnTo>
                  <a:pt x="229" y="826"/>
                </a:lnTo>
                <a:lnTo>
                  <a:pt x="231" y="826"/>
                </a:lnTo>
                <a:lnTo>
                  <a:pt x="229" y="826"/>
                </a:lnTo>
                <a:lnTo>
                  <a:pt x="229" y="828"/>
                </a:lnTo>
                <a:lnTo>
                  <a:pt x="231" y="828"/>
                </a:lnTo>
                <a:lnTo>
                  <a:pt x="231" y="826"/>
                </a:lnTo>
                <a:lnTo>
                  <a:pt x="231" y="828"/>
                </a:lnTo>
                <a:lnTo>
                  <a:pt x="231" y="829"/>
                </a:lnTo>
                <a:lnTo>
                  <a:pt x="229" y="829"/>
                </a:lnTo>
                <a:lnTo>
                  <a:pt x="229" y="831"/>
                </a:lnTo>
                <a:lnTo>
                  <a:pt x="228" y="831"/>
                </a:lnTo>
                <a:lnTo>
                  <a:pt x="228" y="829"/>
                </a:lnTo>
                <a:lnTo>
                  <a:pt x="229" y="829"/>
                </a:lnTo>
                <a:lnTo>
                  <a:pt x="228" y="829"/>
                </a:lnTo>
                <a:lnTo>
                  <a:pt x="228" y="831"/>
                </a:lnTo>
                <a:lnTo>
                  <a:pt x="228" y="832"/>
                </a:lnTo>
                <a:lnTo>
                  <a:pt x="226" y="832"/>
                </a:lnTo>
                <a:lnTo>
                  <a:pt x="226" y="834"/>
                </a:lnTo>
                <a:lnTo>
                  <a:pt x="224" y="832"/>
                </a:lnTo>
                <a:lnTo>
                  <a:pt x="224" y="831"/>
                </a:lnTo>
                <a:lnTo>
                  <a:pt x="224" y="829"/>
                </a:lnTo>
                <a:lnTo>
                  <a:pt x="223" y="829"/>
                </a:lnTo>
                <a:lnTo>
                  <a:pt x="223" y="831"/>
                </a:lnTo>
                <a:lnTo>
                  <a:pt x="221" y="831"/>
                </a:lnTo>
                <a:lnTo>
                  <a:pt x="221" y="829"/>
                </a:lnTo>
                <a:lnTo>
                  <a:pt x="220" y="829"/>
                </a:lnTo>
                <a:lnTo>
                  <a:pt x="221" y="829"/>
                </a:lnTo>
                <a:lnTo>
                  <a:pt x="221" y="828"/>
                </a:lnTo>
                <a:lnTo>
                  <a:pt x="220" y="828"/>
                </a:lnTo>
                <a:lnTo>
                  <a:pt x="221" y="828"/>
                </a:lnTo>
                <a:lnTo>
                  <a:pt x="221" y="826"/>
                </a:lnTo>
                <a:lnTo>
                  <a:pt x="221" y="828"/>
                </a:lnTo>
                <a:lnTo>
                  <a:pt x="221" y="826"/>
                </a:lnTo>
                <a:lnTo>
                  <a:pt x="221" y="828"/>
                </a:lnTo>
                <a:lnTo>
                  <a:pt x="221" y="826"/>
                </a:lnTo>
                <a:lnTo>
                  <a:pt x="220" y="826"/>
                </a:lnTo>
                <a:lnTo>
                  <a:pt x="220" y="824"/>
                </a:lnTo>
                <a:lnTo>
                  <a:pt x="220" y="823"/>
                </a:lnTo>
                <a:lnTo>
                  <a:pt x="218" y="823"/>
                </a:lnTo>
                <a:lnTo>
                  <a:pt x="218" y="824"/>
                </a:lnTo>
                <a:lnTo>
                  <a:pt x="216" y="824"/>
                </a:lnTo>
                <a:lnTo>
                  <a:pt x="216" y="823"/>
                </a:lnTo>
                <a:lnTo>
                  <a:pt x="215" y="823"/>
                </a:lnTo>
                <a:lnTo>
                  <a:pt x="215" y="824"/>
                </a:lnTo>
                <a:lnTo>
                  <a:pt x="213" y="824"/>
                </a:lnTo>
                <a:lnTo>
                  <a:pt x="213" y="823"/>
                </a:lnTo>
                <a:lnTo>
                  <a:pt x="215" y="823"/>
                </a:lnTo>
                <a:lnTo>
                  <a:pt x="215" y="821"/>
                </a:lnTo>
                <a:lnTo>
                  <a:pt x="215" y="820"/>
                </a:lnTo>
                <a:lnTo>
                  <a:pt x="215" y="821"/>
                </a:lnTo>
                <a:lnTo>
                  <a:pt x="215" y="820"/>
                </a:lnTo>
                <a:lnTo>
                  <a:pt x="216" y="820"/>
                </a:lnTo>
                <a:lnTo>
                  <a:pt x="216" y="818"/>
                </a:lnTo>
                <a:lnTo>
                  <a:pt x="218" y="818"/>
                </a:lnTo>
                <a:lnTo>
                  <a:pt x="218" y="816"/>
                </a:lnTo>
                <a:lnTo>
                  <a:pt x="220" y="816"/>
                </a:lnTo>
                <a:lnTo>
                  <a:pt x="221" y="816"/>
                </a:lnTo>
                <a:lnTo>
                  <a:pt x="221" y="815"/>
                </a:lnTo>
                <a:lnTo>
                  <a:pt x="223" y="815"/>
                </a:lnTo>
                <a:lnTo>
                  <a:pt x="223" y="813"/>
                </a:lnTo>
                <a:lnTo>
                  <a:pt x="224" y="813"/>
                </a:lnTo>
                <a:lnTo>
                  <a:pt x="224" y="815"/>
                </a:lnTo>
                <a:close/>
                <a:moveTo>
                  <a:pt x="207" y="808"/>
                </a:moveTo>
                <a:lnTo>
                  <a:pt x="208" y="808"/>
                </a:lnTo>
                <a:lnTo>
                  <a:pt x="208" y="810"/>
                </a:lnTo>
                <a:lnTo>
                  <a:pt x="207" y="810"/>
                </a:lnTo>
                <a:lnTo>
                  <a:pt x="207" y="808"/>
                </a:lnTo>
                <a:lnTo>
                  <a:pt x="207" y="810"/>
                </a:lnTo>
                <a:lnTo>
                  <a:pt x="207" y="808"/>
                </a:lnTo>
                <a:close/>
                <a:moveTo>
                  <a:pt x="247" y="812"/>
                </a:moveTo>
                <a:lnTo>
                  <a:pt x="247" y="813"/>
                </a:lnTo>
                <a:lnTo>
                  <a:pt x="245" y="813"/>
                </a:lnTo>
                <a:lnTo>
                  <a:pt x="244" y="813"/>
                </a:lnTo>
                <a:lnTo>
                  <a:pt x="245" y="813"/>
                </a:lnTo>
                <a:lnTo>
                  <a:pt x="245" y="812"/>
                </a:lnTo>
                <a:lnTo>
                  <a:pt x="244" y="812"/>
                </a:lnTo>
                <a:lnTo>
                  <a:pt x="244" y="810"/>
                </a:lnTo>
                <a:lnTo>
                  <a:pt x="245" y="810"/>
                </a:lnTo>
                <a:lnTo>
                  <a:pt x="247" y="808"/>
                </a:lnTo>
                <a:lnTo>
                  <a:pt x="248" y="808"/>
                </a:lnTo>
                <a:lnTo>
                  <a:pt x="248" y="810"/>
                </a:lnTo>
                <a:lnTo>
                  <a:pt x="247" y="810"/>
                </a:lnTo>
                <a:lnTo>
                  <a:pt x="247" y="812"/>
                </a:lnTo>
                <a:close/>
                <a:moveTo>
                  <a:pt x="218" y="807"/>
                </a:moveTo>
                <a:lnTo>
                  <a:pt x="216" y="807"/>
                </a:lnTo>
                <a:lnTo>
                  <a:pt x="218" y="807"/>
                </a:lnTo>
                <a:lnTo>
                  <a:pt x="216" y="807"/>
                </a:lnTo>
                <a:lnTo>
                  <a:pt x="218" y="807"/>
                </a:lnTo>
                <a:lnTo>
                  <a:pt x="216" y="807"/>
                </a:lnTo>
                <a:lnTo>
                  <a:pt x="218" y="807"/>
                </a:lnTo>
                <a:close/>
                <a:moveTo>
                  <a:pt x="231" y="805"/>
                </a:moveTo>
                <a:lnTo>
                  <a:pt x="231" y="807"/>
                </a:lnTo>
                <a:lnTo>
                  <a:pt x="232" y="807"/>
                </a:lnTo>
                <a:lnTo>
                  <a:pt x="232" y="808"/>
                </a:lnTo>
                <a:lnTo>
                  <a:pt x="234" y="808"/>
                </a:lnTo>
                <a:lnTo>
                  <a:pt x="234" y="810"/>
                </a:lnTo>
                <a:lnTo>
                  <a:pt x="234" y="812"/>
                </a:lnTo>
                <a:lnTo>
                  <a:pt x="232" y="812"/>
                </a:lnTo>
                <a:lnTo>
                  <a:pt x="232" y="810"/>
                </a:lnTo>
                <a:lnTo>
                  <a:pt x="234" y="810"/>
                </a:lnTo>
                <a:lnTo>
                  <a:pt x="232" y="810"/>
                </a:lnTo>
                <a:lnTo>
                  <a:pt x="232" y="812"/>
                </a:lnTo>
                <a:lnTo>
                  <a:pt x="231" y="812"/>
                </a:lnTo>
                <a:lnTo>
                  <a:pt x="229" y="812"/>
                </a:lnTo>
                <a:lnTo>
                  <a:pt x="228" y="812"/>
                </a:lnTo>
                <a:lnTo>
                  <a:pt x="226" y="812"/>
                </a:lnTo>
                <a:lnTo>
                  <a:pt x="226" y="810"/>
                </a:lnTo>
                <a:lnTo>
                  <a:pt x="226" y="808"/>
                </a:lnTo>
                <a:lnTo>
                  <a:pt x="228" y="808"/>
                </a:lnTo>
                <a:lnTo>
                  <a:pt x="228" y="807"/>
                </a:lnTo>
                <a:lnTo>
                  <a:pt x="229" y="807"/>
                </a:lnTo>
                <a:lnTo>
                  <a:pt x="229" y="805"/>
                </a:lnTo>
                <a:lnTo>
                  <a:pt x="231" y="805"/>
                </a:lnTo>
                <a:close/>
                <a:moveTo>
                  <a:pt x="279" y="805"/>
                </a:moveTo>
                <a:lnTo>
                  <a:pt x="277" y="805"/>
                </a:lnTo>
                <a:lnTo>
                  <a:pt x="279" y="805"/>
                </a:lnTo>
                <a:lnTo>
                  <a:pt x="279" y="807"/>
                </a:lnTo>
                <a:lnTo>
                  <a:pt x="277" y="807"/>
                </a:lnTo>
                <a:lnTo>
                  <a:pt x="277" y="805"/>
                </a:lnTo>
                <a:lnTo>
                  <a:pt x="277" y="804"/>
                </a:lnTo>
                <a:lnTo>
                  <a:pt x="279" y="804"/>
                </a:lnTo>
                <a:lnTo>
                  <a:pt x="279" y="805"/>
                </a:lnTo>
                <a:close/>
                <a:moveTo>
                  <a:pt x="215" y="804"/>
                </a:moveTo>
                <a:lnTo>
                  <a:pt x="215" y="805"/>
                </a:lnTo>
                <a:lnTo>
                  <a:pt x="215" y="807"/>
                </a:lnTo>
                <a:lnTo>
                  <a:pt x="213" y="807"/>
                </a:lnTo>
                <a:lnTo>
                  <a:pt x="213" y="805"/>
                </a:lnTo>
                <a:lnTo>
                  <a:pt x="213" y="804"/>
                </a:lnTo>
                <a:lnTo>
                  <a:pt x="215" y="805"/>
                </a:lnTo>
                <a:lnTo>
                  <a:pt x="215" y="804"/>
                </a:lnTo>
                <a:close/>
                <a:moveTo>
                  <a:pt x="215" y="804"/>
                </a:moveTo>
                <a:lnTo>
                  <a:pt x="213" y="804"/>
                </a:lnTo>
                <a:lnTo>
                  <a:pt x="215" y="804"/>
                </a:lnTo>
                <a:lnTo>
                  <a:pt x="215" y="802"/>
                </a:lnTo>
                <a:lnTo>
                  <a:pt x="215" y="804"/>
                </a:lnTo>
                <a:close/>
                <a:moveTo>
                  <a:pt x="279" y="796"/>
                </a:moveTo>
                <a:lnTo>
                  <a:pt x="279" y="794"/>
                </a:lnTo>
                <a:lnTo>
                  <a:pt x="279" y="792"/>
                </a:lnTo>
                <a:lnTo>
                  <a:pt x="279" y="794"/>
                </a:lnTo>
                <a:lnTo>
                  <a:pt x="279" y="796"/>
                </a:lnTo>
                <a:close/>
                <a:moveTo>
                  <a:pt x="264" y="786"/>
                </a:moveTo>
                <a:lnTo>
                  <a:pt x="266" y="786"/>
                </a:lnTo>
                <a:lnTo>
                  <a:pt x="266" y="788"/>
                </a:lnTo>
                <a:lnTo>
                  <a:pt x="268" y="788"/>
                </a:lnTo>
                <a:lnTo>
                  <a:pt x="268" y="786"/>
                </a:lnTo>
                <a:lnTo>
                  <a:pt x="268" y="788"/>
                </a:lnTo>
                <a:lnTo>
                  <a:pt x="268" y="786"/>
                </a:lnTo>
                <a:lnTo>
                  <a:pt x="268" y="788"/>
                </a:lnTo>
                <a:lnTo>
                  <a:pt x="268" y="789"/>
                </a:lnTo>
                <a:lnTo>
                  <a:pt x="268" y="791"/>
                </a:lnTo>
                <a:lnTo>
                  <a:pt x="268" y="792"/>
                </a:lnTo>
                <a:lnTo>
                  <a:pt x="269" y="794"/>
                </a:lnTo>
                <a:lnTo>
                  <a:pt x="269" y="796"/>
                </a:lnTo>
                <a:lnTo>
                  <a:pt x="269" y="797"/>
                </a:lnTo>
                <a:lnTo>
                  <a:pt x="269" y="799"/>
                </a:lnTo>
                <a:lnTo>
                  <a:pt x="269" y="800"/>
                </a:lnTo>
                <a:lnTo>
                  <a:pt x="269" y="802"/>
                </a:lnTo>
                <a:lnTo>
                  <a:pt x="269" y="804"/>
                </a:lnTo>
                <a:lnTo>
                  <a:pt x="269" y="805"/>
                </a:lnTo>
                <a:lnTo>
                  <a:pt x="268" y="805"/>
                </a:lnTo>
                <a:lnTo>
                  <a:pt x="268" y="807"/>
                </a:lnTo>
                <a:lnTo>
                  <a:pt x="268" y="808"/>
                </a:lnTo>
                <a:lnTo>
                  <a:pt x="268" y="807"/>
                </a:lnTo>
                <a:lnTo>
                  <a:pt x="268" y="808"/>
                </a:lnTo>
                <a:lnTo>
                  <a:pt x="268" y="807"/>
                </a:lnTo>
                <a:lnTo>
                  <a:pt x="266" y="808"/>
                </a:lnTo>
                <a:lnTo>
                  <a:pt x="266" y="810"/>
                </a:lnTo>
                <a:lnTo>
                  <a:pt x="264" y="810"/>
                </a:lnTo>
                <a:lnTo>
                  <a:pt x="264" y="808"/>
                </a:lnTo>
                <a:lnTo>
                  <a:pt x="264" y="807"/>
                </a:lnTo>
                <a:lnTo>
                  <a:pt x="264" y="808"/>
                </a:lnTo>
                <a:lnTo>
                  <a:pt x="264" y="807"/>
                </a:lnTo>
                <a:lnTo>
                  <a:pt x="264" y="808"/>
                </a:lnTo>
                <a:lnTo>
                  <a:pt x="264" y="807"/>
                </a:lnTo>
                <a:lnTo>
                  <a:pt x="264" y="805"/>
                </a:lnTo>
                <a:lnTo>
                  <a:pt x="264" y="804"/>
                </a:lnTo>
                <a:lnTo>
                  <a:pt x="264" y="802"/>
                </a:lnTo>
                <a:lnTo>
                  <a:pt x="266" y="802"/>
                </a:lnTo>
                <a:lnTo>
                  <a:pt x="264" y="802"/>
                </a:lnTo>
                <a:lnTo>
                  <a:pt x="264" y="800"/>
                </a:lnTo>
                <a:lnTo>
                  <a:pt x="266" y="799"/>
                </a:lnTo>
                <a:lnTo>
                  <a:pt x="264" y="799"/>
                </a:lnTo>
                <a:lnTo>
                  <a:pt x="266" y="799"/>
                </a:lnTo>
                <a:lnTo>
                  <a:pt x="266" y="797"/>
                </a:lnTo>
                <a:lnTo>
                  <a:pt x="264" y="797"/>
                </a:lnTo>
                <a:lnTo>
                  <a:pt x="264" y="799"/>
                </a:lnTo>
                <a:lnTo>
                  <a:pt x="264" y="800"/>
                </a:lnTo>
                <a:lnTo>
                  <a:pt x="264" y="802"/>
                </a:lnTo>
                <a:lnTo>
                  <a:pt x="264" y="804"/>
                </a:lnTo>
                <a:lnTo>
                  <a:pt x="263" y="804"/>
                </a:lnTo>
                <a:lnTo>
                  <a:pt x="263" y="805"/>
                </a:lnTo>
                <a:lnTo>
                  <a:pt x="263" y="807"/>
                </a:lnTo>
                <a:lnTo>
                  <a:pt x="263" y="808"/>
                </a:lnTo>
                <a:lnTo>
                  <a:pt x="261" y="808"/>
                </a:lnTo>
                <a:lnTo>
                  <a:pt x="261" y="810"/>
                </a:lnTo>
                <a:lnTo>
                  <a:pt x="261" y="808"/>
                </a:lnTo>
                <a:lnTo>
                  <a:pt x="261" y="810"/>
                </a:lnTo>
                <a:lnTo>
                  <a:pt x="261" y="812"/>
                </a:lnTo>
                <a:lnTo>
                  <a:pt x="263" y="812"/>
                </a:lnTo>
                <a:lnTo>
                  <a:pt x="261" y="813"/>
                </a:lnTo>
                <a:lnTo>
                  <a:pt x="263" y="813"/>
                </a:lnTo>
                <a:lnTo>
                  <a:pt x="261" y="813"/>
                </a:lnTo>
                <a:lnTo>
                  <a:pt x="261" y="815"/>
                </a:lnTo>
                <a:lnTo>
                  <a:pt x="260" y="815"/>
                </a:lnTo>
                <a:lnTo>
                  <a:pt x="260" y="816"/>
                </a:lnTo>
                <a:lnTo>
                  <a:pt x="260" y="815"/>
                </a:lnTo>
                <a:lnTo>
                  <a:pt x="261" y="813"/>
                </a:lnTo>
                <a:lnTo>
                  <a:pt x="260" y="813"/>
                </a:lnTo>
                <a:lnTo>
                  <a:pt x="258" y="812"/>
                </a:lnTo>
                <a:lnTo>
                  <a:pt x="258" y="813"/>
                </a:lnTo>
                <a:lnTo>
                  <a:pt x="258" y="815"/>
                </a:lnTo>
                <a:lnTo>
                  <a:pt x="260" y="815"/>
                </a:lnTo>
                <a:lnTo>
                  <a:pt x="258" y="815"/>
                </a:lnTo>
                <a:lnTo>
                  <a:pt x="258" y="816"/>
                </a:lnTo>
                <a:lnTo>
                  <a:pt x="260" y="816"/>
                </a:lnTo>
                <a:lnTo>
                  <a:pt x="260" y="818"/>
                </a:lnTo>
                <a:lnTo>
                  <a:pt x="260" y="820"/>
                </a:lnTo>
                <a:lnTo>
                  <a:pt x="261" y="820"/>
                </a:lnTo>
                <a:lnTo>
                  <a:pt x="261" y="821"/>
                </a:lnTo>
                <a:lnTo>
                  <a:pt x="261" y="823"/>
                </a:lnTo>
                <a:lnTo>
                  <a:pt x="260" y="823"/>
                </a:lnTo>
                <a:lnTo>
                  <a:pt x="260" y="821"/>
                </a:lnTo>
                <a:lnTo>
                  <a:pt x="260" y="823"/>
                </a:lnTo>
                <a:lnTo>
                  <a:pt x="260" y="821"/>
                </a:lnTo>
                <a:lnTo>
                  <a:pt x="260" y="823"/>
                </a:lnTo>
                <a:lnTo>
                  <a:pt x="260" y="821"/>
                </a:lnTo>
                <a:lnTo>
                  <a:pt x="258" y="821"/>
                </a:lnTo>
                <a:lnTo>
                  <a:pt x="258" y="820"/>
                </a:lnTo>
                <a:lnTo>
                  <a:pt x="258" y="821"/>
                </a:lnTo>
                <a:lnTo>
                  <a:pt x="258" y="823"/>
                </a:lnTo>
                <a:lnTo>
                  <a:pt x="256" y="823"/>
                </a:lnTo>
                <a:lnTo>
                  <a:pt x="256" y="824"/>
                </a:lnTo>
                <a:lnTo>
                  <a:pt x="255" y="824"/>
                </a:lnTo>
                <a:lnTo>
                  <a:pt x="255" y="826"/>
                </a:lnTo>
                <a:lnTo>
                  <a:pt x="255" y="824"/>
                </a:lnTo>
                <a:lnTo>
                  <a:pt x="253" y="824"/>
                </a:lnTo>
                <a:lnTo>
                  <a:pt x="253" y="823"/>
                </a:lnTo>
                <a:lnTo>
                  <a:pt x="253" y="821"/>
                </a:lnTo>
                <a:lnTo>
                  <a:pt x="253" y="820"/>
                </a:lnTo>
                <a:lnTo>
                  <a:pt x="253" y="818"/>
                </a:lnTo>
                <a:lnTo>
                  <a:pt x="253" y="816"/>
                </a:lnTo>
                <a:lnTo>
                  <a:pt x="255" y="815"/>
                </a:lnTo>
                <a:lnTo>
                  <a:pt x="253" y="815"/>
                </a:lnTo>
                <a:lnTo>
                  <a:pt x="253" y="813"/>
                </a:lnTo>
                <a:lnTo>
                  <a:pt x="255" y="813"/>
                </a:lnTo>
                <a:lnTo>
                  <a:pt x="255" y="812"/>
                </a:lnTo>
                <a:lnTo>
                  <a:pt x="255" y="810"/>
                </a:lnTo>
                <a:lnTo>
                  <a:pt x="253" y="810"/>
                </a:lnTo>
                <a:lnTo>
                  <a:pt x="253" y="812"/>
                </a:lnTo>
                <a:lnTo>
                  <a:pt x="253" y="813"/>
                </a:lnTo>
                <a:lnTo>
                  <a:pt x="252" y="813"/>
                </a:lnTo>
                <a:lnTo>
                  <a:pt x="252" y="812"/>
                </a:lnTo>
                <a:lnTo>
                  <a:pt x="252" y="813"/>
                </a:lnTo>
                <a:lnTo>
                  <a:pt x="252" y="815"/>
                </a:lnTo>
                <a:lnTo>
                  <a:pt x="253" y="815"/>
                </a:lnTo>
                <a:lnTo>
                  <a:pt x="253" y="813"/>
                </a:lnTo>
                <a:lnTo>
                  <a:pt x="253" y="815"/>
                </a:lnTo>
                <a:lnTo>
                  <a:pt x="253" y="816"/>
                </a:lnTo>
                <a:lnTo>
                  <a:pt x="253" y="818"/>
                </a:lnTo>
                <a:lnTo>
                  <a:pt x="253" y="820"/>
                </a:lnTo>
                <a:lnTo>
                  <a:pt x="252" y="820"/>
                </a:lnTo>
                <a:lnTo>
                  <a:pt x="252" y="821"/>
                </a:lnTo>
                <a:lnTo>
                  <a:pt x="252" y="820"/>
                </a:lnTo>
                <a:lnTo>
                  <a:pt x="250" y="821"/>
                </a:lnTo>
                <a:lnTo>
                  <a:pt x="248" y="823"/>
                </a:lnTo>
                <a:lnTo>
                  <a:pt x="247" y="823"/>
                </a:lnTo>
                <a:lnTo>
                  <a:pt x="245" y="823"/>
                </a:lnTo>
                <a:lnTo>
                  <a:pt x="245" y="821"/>
                </a:lnTo>
                <a:lnTo>
                  <a:pt x="245" y="823"/>
                </a:lnTo>
                <a:lnTo>
                  <a:pt x="244" y="823"/>
                </a:lnTo>
                <a:lnTo>
                  <a:pt x="242" y="823"/>
                </a:lnTo>
                <a:lnTo>
                  <a:pt x="242" y="821"/>
                </a:lnTo>
                <a:lnTo>
                  <a:pt x="240" y="821"/>
                </a:lnTo>
                <a:lnTo>
                  <a:pt x="242" y="821"/>
                </a:lnTo>
                <a:lnTo>
                  <a:pt x="240" y="821"/>
                </a:lnTo>
                <a:lnTo>
                  <a:pt x="242" y="820"/>
                </a:lnTo>
                <a:lnTo>
                  <a:pt x="244" y="820"/>
                </a:lnTo>
                <a:lnTo>
                  <a:pt x="244" y="818"/>
                </a:lnTo>
                <a:lnTo>
                  <a:pt x="244" y="820"/>
                </a:lnTo>
                <a:lnTo>
                  <a:pt x="242" y="820"/>
                </a:lnTo>
                <a:lnTo>
                  <a:pt x="240" y="820"/>
                </a:lnTo>
                <a:lnTo>
                  <a:pt x="240" y="821"/>
                </a:lnTo>
                <a:lnTo>
                  <a:pt x="239" y="821"/>
                </a:lnTo>
                <a:lnTo>
                  <a:pt x="237" y="821"/>
                </a:lnTo>
                <a:lnTo>
                  <a:pt x="237" y="820"/>
                </a:lnTo>
                <a:lnTo>
                  <a:pt x="236" y="820"/>
                </a:lnTo>
                <a:lnTo>
                  <a:pt x="237" y="820"/>
                </a:lnTo>
                <a:lnTo>
                  <a:pt x="237" y="818"/>
                </a:lnTo>
                <a:lnTo>
                  <a:pt x="237" y="816"/>
                </a:lnTo>
                <a:lnTo>
                  <a:pt x="236" y="816"/>
                </a:lnTo>
                <a:lnTo>
                  <a:pt x="236" y="815"/>
                </a:lnTo>
                <a:lnTo>
                  <a:pt x="237" y="815"/>
                </a:lnTo>
                <a:lnTo>
                  <a:pt x="237" y="816"/>
                </a:lnTo>
                <a:lnTo>
                  <a:pt x="239" y="816"/>
                </a:lnTo>
                <a:lnTo>
                  <a:pt x="239" y="815"/>
                </a:lnTo>
                <a:lnTo>
                  <a:pt x="240" y="815"/>
                </a:lnTo>
                <a:lnTo>
                  <a:pt x="240" y="816"/>
                </a:lnTo>
                <a:lnTo>
                  <a:pt x="240" y="818"/>
                </a:lnTo>
                <a:lnTo>
                  <a:pt x="240" y="816"/>
                </a:lnTo>
                <a:lnTo>
                  <a:pt x="240" y="818"/>
                </a:lnTo>
                <a:lnTo>
                  <a:pt x="242" y="818"/>
                </a:lnTo>
                <a:lnTo>
                  <a:pt x="242" y="816"/>
                </a:lnTo>
                <a:lnTo>
                  <a:pt x="240" y="816"/>
                </a:lnTo>
                <a:lnTo>
                  <a:pt x="240" y="818"/>
                </a:lnTo>
                <a:lnTo>
                  <a:pt x="240" y="816"/>
                </a:lnTo>
                <a:lnTo>
                  <a:pt x="240" y="815"/>
                </a:lnTo>
                <a:lnTo>
                  <a:pt x="242" y="815"/>
                </a:lnTo>
                <a:lnTo>
                  <a:pt x="244" y="815"/>
                </a:lnTo>
                <a:lnTo>
                  <a:pt x="245" y="815"/>
                </a:lnTo>
                <a:lnTo>
                  <a:pt x="245" y="813"/>
                </a:lnTo>
                <a:lnTo>
                  <a:pt x="245" y="815"/>
                </a:lnTo>
                <a:lnTo>
                  <a:pt x="247" y="815"/>
                </a:lnTo>
                <a:lnTo>
                  <a:pt x="248" y="813"/>
                </a:lnTo>
                <a:lnTo>
                  <a:pt x="247" y="813"/>
                </a:lnTo>
                <a:lnTo>
                  <a:pt x="248" y="813"/>
                </a:lnTo>
                <a:lnTo>
                  <a:pt x="248" y="812"/>
                </a:lnTo>
                <a:lnTo>
                  <a:pt x="248" y="813"/>
                </a:lnTo>
                <a:lnTo>
                  <a:pt x="248" y="812"/>
                </a:lnTo>
                <a:lnTo>
                  <a:pt x="247" y="812"/>
                </a:lnTo>
                <a:lnTo>
                  <a:pt x="248" y="812"/>
                </a:lnTo>
                <a:lnTo>
                  <a:pt x="248" y="810"/>
                </a:lnTo>
                <a:lnTo>
                  <a:pt x="250" y="808"/>
                </a:lnTo>
                <a:lnTo>
                  <a:pt x="250" y="807"/>
                </a:lnTo>
                <a:lnTo>
                  <a:pt x="250" y="805"/>
                </a:lnTo>
                <a:lnTo>
                  <a:pt x="252" y="805"/>
                </a:lnTo>
                <a:lnTo>
                  <a:pt x="252" y="807"/>
                </a:lnTo>
                <a:lnTo>
                  <a:pt x="252" y="805"/>
                </a:lnTo>
                <a:lnTo>
                  <a:pt x="252" y="804"/>
                </a:lnTo>
                <a:lnTo>
                  <a:pt x="252" y="802"/>
                </a:lnTo>
                <a:lnTo>
                  <a:pt x="253" y="802"/>
                </a:lnTo>
                <a:lnTo>
                  <a:pt x="252" y="802"/>
                </a:lnTo>
                <a:lnTo>
                  <a:pt x="253" y="800"/>
                </a:lnTo>
                <a:lnTo>
                  <a:pt x="253" y="799"/>
                </a:lnTo>
                <a:lnTo>
                  <a:pt x="255" y="799"/>
                </a:lnTo>
                <a:lnTo>
                  <a:pt x="255" y="797"/>
                </a:lnTo>
                <a:lnTo>
                  <a:pt x="256" y="797"/>
                </a:lnTo>
                <a:lnTo>
                  <a:pt x="256" y="796"/>
                </a:lnTo>
                <a:lnTo>
                  <a:pt x="256" y="794"/>
                </a:lnTo>
                <a:lnTo>
                  <a:pt x="258" y="794"/>
                </a:lnTo>
                <a:lnTo>
                  <a:pt x="258" y="792"/>
                </a:lnTo>
                <a:lnTo>
                  <a:pt x="260" y="792"/>
                </a:lnTo>
                <a:lnTo>
                  <a:pt x="260" y="794"/>
                </a:lnTo>
                <a:lnTo>
                  <a:pt x="260" y="796"/>
                </a:lnTo>
                <a:lnTo>
                  <a:pt x="260" y="797"/>
                </a:lnTo>
                <a:lnTo>
                  <a:pt x="260" y="796"/>
                </a:lnTo>
                <a:lnTo>
                  <a:pt x="260" y="794"/>
                </a:lnTo>
                <a:lnTo>
                  <a:pt x="261" y="794"/>
                </a:lnTo>
                <a:lnTo>
                  <a:pt x="261" y="792"/>
                </a:lnTo>
                <a:lnTo>
                  <a:pt x="263" y="792"/>
                </a:lnTo>
                <a:lnTo>
                  <a:pt x="263" y="791"/>
                </a:lnTo>
                <a:lnTo>
                  <a:pt x="261" y="791"/>
                </a:lnTo>
                <a:lnTo>
                  <a:pt x="261" y="789"/>
                </a:lnTo>
                <a:lnTo>
                  <a:pt x="263" y="789"/>
                </a:lnTo>
                <a:lnTo>
                  <a:pt x="263" y="791"/>
                </a:lnTo>
                <a:lnTo>
                  <a:pt x="263" y="789"/>
                </a:lnTo>
                <a:lnTo>
                  <a:pt x="264" y="788"/>
                </a:lnTo>
                <a:lnTo>
                  <a:pt x="264" y="786"/>
                </a:lnTo>
                <a:close/>
                <a:moveTo>
                  <a:pt x="216" y="778"/>
                </a:moveTo>
                <a:lnTo>
                  <a:pt x="216" y="776"/>
                </a:lnTo>
                <a:lnTo>
                  <a:pt x="218" y="776"/>
                </a:lnTo>
                <a:lnTo>
                  <a:pt x="216" y="776"/>
                </a:lnTo>
                <a:lnTo>
                  <a:pt x="216" y="778"/>
                </a:lnTo>
                <a:close/>
                <a:moveTo>
                  <a:pt x="216" y="773"/>
                </a:moveTo>
                <a:lnTo>
                  <a:pt x="216" y="775"/>
                </a:lnTo>
                <a:lnTo>
                  <a:pt x="216" y="773"/>
                </a:lnTo>
                <a:close/>
                <a:moveTo>
                  <a:pt x="271" y="773"/>
                </a:moveTo>
                <a:lnTo>
                  <a:pt x="269" y="773"/>
                </a:lnTo>
                <a:lnTo>
                  <a:pt x="271" y="773"/>
                </a:lnTo>
                <a:close/>
                <a:moveTo>
                  <a:pt x="271" y="778"/>
                </a:moveTo>
                <a:lnTo>
                  <a:pt x="271" y="780"/>
                </a:lnTo>
                <a:lnTo>
                  <a:pt x="269" y="780"/>
                </a:lnTo>
                <a:lnTo>
                  <a:pt x="269" y="781"/>
                </a:lnTo>
                <a:lnTo>
                  <a:pt x="269" y="783"/>
                </a:lnTo>
                <a:lnTo>
                  <a:pt x="269" y="781"/>
                </a:lnTo>
                <a:lnTo>
                  <a:pt x="269" y="783"/>
                </a:lnTo>
                <a:lnTo>
                  <a:pt x="269" y="781"/>
                </a:lnTo>
                <a:lnTo>
                  <a:pt x="268" y="781"/>
                </a:lnTo>
                <a:lnTo>
                  <a:pt x="269" y="780"/>
                </a:lnTo>
                <a:lnTo>
                  <a:pt x="269" y="778"/>
                </a:lnTo>
                <a:lnTo>
                  <a:pt x="269" y="776"/>
                </a:lnTo>
                <a:lnTo>
                  <a:pt x="269" y="775"/>
                </a:lnTo>
                <a:lnTo>
                  <a:pt x="271" y="775"/>
                </a:lnTo>
                <a:lnTo>
                  <a:pt x="271" y="773"/>
                </a:lnTo>
                <a:lnTo>
                  <a:pt x="271" y="772"/>
                </a:lnTo>
                <a:lnTo>
                  <a:pt x="272" y="772"/>
                </a:lnTo>
                <a:lnTo>
                  <a:pt x="272" y="773"/>
                </a:lnTo>
                <a:lnTo>
                  <a:pt x="272" y="775"/>
                </a:lnTo>
                <a:lnTo>
                  <a:pt x="272" y="776"/>
                </a:lnTo>
                <a:lnTo>
                  <a:pt x="271" y="776"/>
                </a:lnTo>
                <a:lnTo>
                  <a:pt x="272" y="776"/>
                </a:lnTo>
                <a:lnTo>
                  <a:pt x="271" y="776"/>
                </a:lnTo>
                <a:lnTo>
                  <a:pt x="271" y="778"/>
                </a:lnTo>
                <a:close/>
                <a:moveTo>
                  <a:pt x="196" y="772"/>
                </a:moveTo>
                <a:lnTo>
                  <a:pt x="197" y="773"/>
                </a:lnTo>
                <a:lnTo>
                  <a:pt x="196" y="773"/>
                </a:lnTo>
                <a:lnTo>
                  <a:pt x="196" y="775"/>
                </a:lnTo>
                <a:lnTo>
                  <a:pt x="194" y="773"/>
                </a:lnTo>
                <a:lnTo>
                  <a:pt x="196" y="773"/>
                </a:lnTo>
                <a:lnTo>
                  <a:pt x="196" y="772"/>
                </a:lnTo>
                <a:close/>
                <a:moveTo>
                  <a:pt x="197" y="773"/>
                </a:moveTo>
                <a:lnTo>
                  <a:pt x="196" y="773"/>
                </a:lnTo>
                <a:lnTo>
                  <a:pt x="197" y="773"/>
                </a:lnTo>
                <a:lnTo>
                  <a:pt x="197" y="772"/>
                </a:lnTo>
                <a:lnTo>
                  <a:pt x="197" y="773"/>
                </a:lnTo>
                <a:close/>
                <a:moveTo>
                  <a:pt x="237" y="772"/>
                </a:moveTo>
                <a:lnTo>
                  <a:pt x="236" y="772"/>
                </a:lnTo>
                <a:lnTo>
                  <a:pt x="236" y="770"/>
                </a:lnTo>
                <a:lnTo>
                  <a:pt x="237" y="770"/>
                </a:lnTo>
                <a:lnTo>
                  <a:pt x="237" y="772"/>
                </a:lnTo>
                <a:close/>
                <a:moveTo>
                  <a:pt x="200" y="772"/>
                </a:moveTo>
                <a:lnTo>
                  <a:pt x="202" y="772"/>
                </a:lnTo>
                <a:lnTo>
                  <a:pt x="204" y="770"/>
                </a:lnTo>
                <a:lnTo>
                  <a:pt x="204" y="772"/>
                </a:lnTo>
                <a:lnTo>
                  <a:pt x="204" y="773"/>
                </a:lnTo>
                <a:lnTo>
                  <a:pt x="202" y="775"/>
                </a:lnTo>
                <a:lnTo>
                  <a:pt x="202" y="776"/>
                </a:lnTo>
                <a:lnTo>
                  <a:pt x="202" y="778"/>
                </a:lnTo>
                <a:lnTo>
                  <a:pt x="202" y="780"/>
                </a:lnTo>
                <a:lnTo>
                  <a:pt x="200" y="780"/>
                </a:lnTo>
                <a:lnTo>
                  <a:pt x="200" y="781"/>
                </a:lnTo>
                <a:lnTo>
                  <a:pt x="199" y="781"/>
                </a:lnTo>
                <a:lnTo>
                  <a:pt x="199" y="783"/>
                </a:lnTo>
                <a:lnTo>
                  <a:pt x="199" y="781"/>
                </a:lnTo>
                <a:lnTo>
                  <a:pt x="197" y="781"/>
                </a:lnTo>
                <a:lnTo>
                  <a:pt x="197" y="780"/>
                </a:lnTo>
                <a:lnTo>
                  <a:pt x="196" y="780"/>
                </a:lnTo>
                <a:lnTo>
                  <a:pt x="197" y="778"/>
                </a:lnTo>
                <a:lnTo>
                  <a:pt x="196" y="778"/>
                </a:lnTo>
                <a:lnTo>
                  <a:pt x="196" y="776"/>
                </a:lnTo>
                <a:lnTo>
                  <a:pt x="197" y="776"/>
                </a:lnTo>
                <a:lnTo>
                  <a:pt x="197" y="778"/>
                </a:lnTo>
                <a:lnTo>
                  <a:pt x="197" y="776"/>
                </a:lnTo>
                <a:lnTo>
                  <a:pt x="199" y="776"/>
                </a:lnTo>
                <a:lnTo>
                  <a:pt x="199" y="775"/>
                </a:lnTo>
                <a:lnTo>
                  <a:pt x="200" y="775"/>
                </a:lnTo>
                <a:lnTo>
                  <a:pt x="200" y="773"/>
                </a:lnTo>
                <a:lnTo>
                  <a:pt x="199" y="773"/>
                </a:lnTo>
                <a:lnTo>
                  <a:pt x="199" y="775"/>
                </a:lnTo>
                <a:lnTo>
                  <a:pt x="197" y="775"/>
                </a:lnTo>
                <a:lnTo>
                  <a:pt x="197" y="773"/>
                </a:lnTo>
                <a:lnTo>
                  <a:pt x="197" y="772"/>
                </a:lnTo>
                <a:lnTo>
                  <a:pt x="197" y="770"/>
                </a:lnTo>
                <a:lnTo>
                  <a:pt x="199" y="770"/>
                </a:lnTo>
                <a:lnTo>
                  <a:pt x="200" y="770"/>
                </a:lnTo>
                <a:lnTo>
                  <a:pt x="200" y="772"/>
                </a:lnTo>
                <a:close/>
                <a:moveTo>
                  <a:pt x="215" y="770"/>
                </a:moveTo>
                <a:lnTo>
                  <a:pt x="215" y="772"/>
                </a:lnTo>
                <a:lnTo>
                  <a:pt x="215" y="770"/>
                </a:lnTo>
                <a:close/>
                <a:moveTo>
                  <a:pt x="189" y="768"/>
                </a:moveTo>
                <a:lnTo>
                  <a:pt x="191" y="768"/>
                </a:lnTo>
                <a:lnTo>
                  <a:pt x="191" y="770"/>
                </a:lnTo>
                <a:lnTo>
                  <a:pt x="191" y="768"/>
                </a:lnTo>
                <a:lnTo>
                  <a:pt x="191" y="770"/>
                </a:lnTo>
                <a:lnTo>
                  <a:pt x="192" y="770"/>
                </a:lnTo>
                <a:lnTo>
                  <a:pt x="192" y="768"/>
                </a:lnTo>
                <a:lnTo>
                  <a:pt x="194" y="768"/>
                </a:lnTo>
                <a:lnTo>
                  <a:pt x="196" y="768"/>
                </a:lnTo>
                <a:lnTo>
                  <a:pt x="196" y="770"/>
                </a:lnTo>
                <a:lnTo>
                  <a:pt x="196" y="772"/>
                </a:lnTo>
                <a:lnTo>
                  <a:pt x="194" y="772"/>
                </a:lnTo>
                <a:lnTo>
                  <a:pt x="194" y="773"/>
                </a:lnTo>
                <a:lnTo>
                  <a:pt x="192" y="773"/>
                </a:lnTo>
                <a:lnTo>
                  <a:pt x="192" y="775"/>
                </a:lnTo>
                <a:lnTo>
                  <a:pt x="191" y="775"/>
                </a:lnTo>
                <a:lnTo>
                  <a:pt x="189" y="775"/>
                </a:lnTo>
                <a:lnTo>
                  <a:pt x="191" y="773"/>
                </a:lnTo>
                <a:lnTo>
                  <a:pt x="189" y="773"/>
                </a:lnTo>
                <a:lnTo>
                  <a:pt x="189" y="775"/>
                </a:lnTo>
                <a:lnTo>
                  <a:pt x="188" y="775"/>
                </a:lnTo>
                <a:lnTo>
                  <a:pt x="188" y="773"/>
                </a:lnTo>
                <a:lnTo>
                  <a:pt x="186" y="773"/>
                </a:lnTo>
                <a:lnTo>
                  <a:pt x="186" y="772"/>
                </a:lnTo>
                <a:lnTo>
                  <a:pt x="188" y="772"/>
                </a:lnTo>
                <a:lnTo>
                  <a:pt x="186" y="772"/>
                </a:lnTo>
                <a:lnTo>
                  <a:pt x="188" y="772"/>
                </a:lnTo>
                <a:lnTo>
                  <a:pt x="188" y="770"/>
                </a:lnTo>
                <a:lnTo>
                  <a:pt x="188" y="768"/>
                </a:lnTo>
                <a:lnTo>
                  <a:pt x="189" y="768"/>
                </a:lnTo>
                <a:close/>
                <a:moveTo>
                  <a:pt x="224" y="768"/>
                </a:moveTo>
                <a:lnTo>
                  <a:pt x="224" y="770"/>
                </a:lnTo>
                <a:lnTo>
                  <a:pt x="224" y="768"/>
                </a:lnTo>
                <a:lnTo>
                  <a:pt x="223" y="768"/>
                </a:lnTo>
                <a:lnTo>
                  <a:pt x="223" y="767"/>
                </a:lnTo>
                <a:lnTo>
                  <a:pt x="224" y="767"/>
                </a:lnTo>
                <a:lnTo>
                  <a:pt x="224" y="768"/>
                </a:lnTo>
                <a:close/>
                <a:moveTo>
                  <a:pt x="231" y="767"/>
                </a:moveTo>
                <a:lnTo>
                  <a:pt x="229" y="767"/>
                </a:lnTo>
                <a:lnTo>
                  <a:pt x="231" y="767"/>
                </a:lnTo>
                <a:close/>
                <a:moveTo>
                  <a:pt x="224" y="767"/>
                </a:moveTo>
                <a:lnTo>
                  <a:pt x="223" y="767"/>
                </a:lnTo>
                <a:lnTo>
                  <a:pt x="224" y="765"/>
                </a:lnTo>
                <a:lnTo>
                  <a:pt x="224" y="767"/>
                </a:lnTo>
                <a:close/>
                <a:moveTo>
                  <a:pt x="232" y="767"/>
                </a:moveTo>
                <a:lnTo>
                  <a:pt x="232" y="768"/>
                </a:lnTo>
                <a:lnTo>
                  <a:pt x="232" y="770"/>
                </a:lnTo>
                <a:lnTo>
                  <a:pt x="232" y="768"/>
                </a:lnTo>
                <a:lnTo>
                  <a:pt x="231" y="768"/>
                </a:lnTo>
                <a:lnTo>
                  <a:pt x="231" y="767"/>
                </a:lnTo>
                <a:lnTo>
                  <a:pt x="232" y="767"/>
                </a:lnTo>
                <a:lnTo>
                  <a:pt x="232" y="765"/>
                </a:lnTo>
                <a:lnTo>
                  <a:pt x="232" y="767"/>
                </a:lnTo>
                <a:close/>
                <a:moveTo>
                  <a:pt x="191" y="765"/>
                </a:moveTo>
                <a:lnTo>
                  <a:pt x="192" y="765"/>
                </a:lnTo>
                <a:lnTo>
                  <a:pt x="192" y="767"/>
                </a:lnTo>
                <a:lnTo>
                  <a:pt x="192" y="765"/>
                </a:lnTo>
                <a:lnTo>
                  <a:pt x="192" y="767"/>
                </a:lnTo>
                <a:lnTo>
                  <a:pt x="191" y="767"/>
                </a:lnTo>
                <a:lnTo>
                  <a:pt x="191" y="765"/>
                </a:lnTo>
                <a:close/>
                <a:moveTo>
                  <a:pt x="234" y="765"/>
                </a:moveTo>
                <a:lnTo>
                  <a:pt x="234" y="767"/>
                </a:lnTo>
                <a:lnTo>
                  <a:pt x="232" y="765"/>
                </a:lnTo>
                <a:lnTo>
                  <a:pt x="234" y="765"/>
                </a:lnTo>
                <a:close/>
                <a:moveTo>
                  <a:pt x="207" y="764"/>
                </a:moveTo>
                <a:lnTo>
                  <a:pt x="205" y="765"/>
                </a:lnTo>
                <a:lnTo>
                  <a:pt x="207" y="765"/>
                </a:lnTo>
                <a:lnTo>
                  <a:pt x="205" y="765"/>
                </a:lnTo>
                <a:lnTo>
                  <a:pt x="205" y="767"/>
                </a:lnTo>
                <a:lnTo>
                  <a:pt x="204" y="767"/>
                </a:lnTo>
                <a:lnTo>
                  <a:pt x="204" y="768"/>
                </a:lnTo>
                <a:lnTo>
                  <a:pt x="202" y="768"/>
                </a:lnTo>
                <a:lnTo>
                  <a:pt x="202" y="767"/>
                </a:lnTo>
                <a:lnTo>
                  <a:pt x="200" y="767"/>
                </a:lnTo>
                <a:lnTo>
                  <a:pt x="202" y="767"/>
                </a:lnTo>
                <a:lnTo>
                  <a:pt x="202" y="765"/>
                </a:lnTo>
                <a:lnTo>
                  <a:pt x="204" y="765"/>
                </a:lnTo>
                <a:lnTo>
                  <a:pt x="205" y="765"/>
                </a:lnTo>
                <a:lnTo>
                  <a:pt x="205" y="764"/>
                </a:lnTo>
                <a:lnTo>
                  <a:pt x="207" y="764"/>
                </a:lnTo>
                <a:close/>
                <a:moveTo>
                  <a:pt x="223" y="764"/>
                </a:moveTo>
                <a:lnTo>
                  <a:pt x="224" y="764"/>
                </a:lnTo>
                <a:lnTo>
                  <a:pt x="224" y="765"/>
                </a:lnTo>
                <a:lnTo>
                  <a:pt x="223" y="765"/>
                </a:lnTo>
                <a:lnTo>
                  <a:pt x="221" y="765"/>
                </a:lnTo>
                <a:lnTo>
                  <a:pt x="223" y="765"/>
                </a:lnTo>
                <a:lnTo>
                  <a:pt x="223" y="764"/>
                </a:lnTo>
                <a:close/>
                <a:moveTo>
                  <a:pt x="196" y="764"/>
                </a:moveTo>
                <a:lnTo>
                  <a:pt x="196" y="765"/>
                </a:lnTo>
                <a:lnTo>
                  <a:pt x="196" y="767"/>
                </a:lnTo>
                <a:lnTo>
                  <a:pt x="194" y="767"/>
                </a:lnTo>
                <a:lnTo>
                  <a:pt x="192" y="767"/>
                </a:lnTo>
                <a:lnTo>
                  <a:pt x="194" y="765"/>
                </a:lnTo>
                <a:lnTo>
                  <a:pt x="192" y="765"/>
                </a:lnTo>
                <a:lnTo>
                  <a:pt x="192" y="764"/>
                </a:lnTo>
                <a:lnTo>
                  <a:pt x="194" y="764"/>
                </a:lnTo>
                <a:lnTo>
                  <a:pt x="194" y="762"/>
                </a:lnTo>
                <a:lnTo>
                  <a:pt x="196" y="764"/>
                </a:lnTo>
                <a:close/>
                <a:moveTo>
                  <a:pt x="224" y="762"/>
                </a:moveTo>
                <a:lnTo>
                  <a:pt x="224" y="764"/>
                </a:lnTo>
                <a:lnTo>
                  <a:pt x="224" y="762"/>
                </a:lnTo>
                <a:close/>
                <a:moveTo>
                  <a:pt x="223" y="762"/>
                </a:moveTo>
                <a:lnTo>
                  <a:pt x="223" y="764"/>
                </a:lnTo>
                <a:lnTo>
                  <a:pt x="223" y="762"/>
                </a:lnTo>
                <a:lnTo>
                  <a:pt x="223" y="760"/>
                </a:lnTo>
                <a:lnTo>
                  <a:pt x="223" y="762"/>
                </a:lnTo>
                <a:close/>
                <a:moveTo>
                  <a:pt x="215" y="760"/>
                </a:moveTo>
                <a:lnTo>
                  <a:pt x="215" y="762"/>
                </a:lnTo>
                <a:lnTo>
                  <a:pt x="215" y="764"/>
                </a:lnTo>
                <a:lnTo>
                  <a:pt x="215" y="765"/>
                </a:lnTo>
                <a:lnTo>
                  <a:pt x="213" y="765"/>
                </a:lnTo>
                <a:lnTo>
                  <a:pt x="215" y="765"/>
                </a:lnTo>
                <a:lnTo>
                  <a:pt x="213" y="765"/>
                </a:lnTo>
                <a:lnTo>
                  <a:pt x="215" y="765"/>
                </a:lnTo>
                <a:lnTo>
                  <a:pt x="215" y="764"/>
                </a:lnTo>
                <a:lnTo>
                  <a:pt x="213" y="764"/>
                </a:lnTo>
                <a:lnTo>
                  <a:pt x="213" y="762"/>
                </a:lnTo>
                <a:lnTo>
                  <a:pt x="213" y="760"/>
                </a:lnTo>
                <a:lnTo>
                  <a:pt x="213" y="759"/>
                </a:lnTo>
                <a:lnTo>
                  <a:pt x="215" y="759"/>
                </a:lnTo>
                <a:lnTo>
                  <a:pt x="215" y="760"/>
                </a:lnTo>
                <a:close/>
                <a:moveTo>
                  <a:pt x="196" y="757"/>
                </a:moveTo>
                <a:lnTo>
                  <a:pt x="197" y="759"/>
                </a:lnTo>
                <a:lnTo>
                  <a:pt x="196" y="759"/>
                </a:lnTo>
                <a:lnTo>
                  <a:pt x="196" y="757"/>
                </a:lnTo>
                <a:lnTo>
                  <a:pt x="196" y="759"/>
                </a:lnTo>
                <a:lnTo>
                  <a:pt x="196" y="757"/>
                </a:lnTo>
                <a:close/>
                <a:moveTo>
                  <a:pt x="194" y="756"/>
                </a:moveTo>
                <a:lnTo>
                  <a:pt x="194" y="757"/>
                </a:lnTo>
                <a:lnTo>
                  <a:pt x="196" y="757"/>
                </a:lnTo>
                <a:lnTo>
                  <a:pt x="194" y="757"/>
                </a:lnTo>
                <a:lnTo>
                  <a:pt x="194" y="759"/>
                </a:lnTo>
                <a:lnTo>
                  <a:pt x="194" y="757"/>
                </a:lnTo>
                <a:lnTo>
                  <a:pt x="194" y="759"/>
                </a:lnTo>
                <a:lnTo>
                  <a:pt x="194" y="757"/>
                </a:lnTo>
                <a:lnTo>
                  <a:pt x="194" y="756"/>
                </a:lnTo>
                <a:close/>
                <a:moveTo>
                  <a:pt x="104" y="756"/>
                </a:moveTo>
                <a:lnTo>
                  <a:pt x="103" y="756"/>
                </a:lnTo>
                <a:lnTo>
                  <a:pt x="104" y="756"/>
                </a:lnTo>
                <a:lnTo>
                  <a:pt x="104" y="754"/>
                </a:lnTo>
                <a:lnTo>
                  <a:pt x="104" y="756"/>
                </a:lnTo>
                <a:close/>
                <a:moveTo>
                  <a:pt x="196" y="754"/>
                </a:moveTo>
                <a:lnTo>
                  <a:pt x="196" y="756"/>
                </a:lnTo>
                <a:lnTo>
                  <a:pt x="196" y="754"/>
                </a:lnTo>
                <a:lnTo>
                  <a:pt x="194" y="754"/>
                </a:lnTo>
                <a:lnTo>
                  <a:pt x="194" y="756"/>
                </a:lnTo>
                <a:lnTo>
                  <a:pt x="194" y="754"/>
                </a:lnTo>
                <a:lnTo>
                  <a:pt x="194" y="752"/>
                </a:lnTo>
                <a:lnTo>
                  <a:pt x="196" y="752"/>
                </a:lnTo>
                <a:lnTo>
                  <a:pt x="196" y="754"/>
                </a:lnTo>
                <a:close/>
                <a:moveTo>
                  <a:pt x="189" y="752"/>
                </a:moveTo>
                <a:lnTo>
                  <a:pt x="188" y="752"/>
                </a:lnTo>
                <a:lnTo>
                  <a:pt x="189" y="752"/>
                </a:lnTo>
                <a:close/>
                <a:moveTo>
                  <a:pt x="106" y="744"/>
                </a:moveTo>
                <a:lnTo>
                  <a:pt x="108" y="744"/>
                </a:lnTo>
                <a:lnTo>
                  <a:pt x="106" y="744"/>
                </a:lnTo>
                <a:lnTo>
                  <a:pt x="106" y="746"/>
                </a:lnTo>
                <a:lnTo>
                  <a:pt x="106" y="744"/>
                </a:lnTo>
                <a:close/>
                <a:moveTo>
                  <a:pt x="108" y="744"/>
                </a:moveTo>
                <a:lnTo>
                  <a:pt x="109" y="744"/>
                </a:lnTo>
                <a:lnTo>
                  <a:pt x="108" y="744"/>
                </a:lnTo>
                <a:close/>
                <a:moveTo>
                  <a:pt x="112" y="738"/>
                </a:moveTo>
                <a:lnTo>
                  <a:pt x="114" y="740"/>
                </a:lnTo>
                <a:lnTo>
                  <a:pt x="114" y="738"/>
                </a:lnTo>
                <a:lnTo>
                  <a:pt x="114" y="740"/>
                </a:lnTo>
                <a:lnTo>
                  <a:pt x="112" y="740"/>
                </a:lnTo>
                <a:lnTo>
                  <a:pt x="112" y="738"/>
                </a:lnTo>
                <a:close/>
                <a:moveTo>
                  <a:pt x="354" y="738"/>
                </a:moveTo>
                <a:lnTo>
                  <a:pt x="356" y="738"/>
                </a:lnTo>
                <a:lnTo>
                  <a:pt x="354" y="738"/>
                </a:lnTo>
                <a:lnTo>
                  <a:pt x="354" y="740"/>
                </a:lnTo>
                <a:lnTo>
                  <a:pt x="354" y="738"/>
                </a:lnTo>
                <a:lnTo>
                  <a:pt x="352" y="738"/>
                </a:lnTo>
                <a:lnTo>
                  <a:pt x="354" y="738"/>
                </a:lnTo>
                <a:close/>
                <a:moveTo>
                  <a:pt x="120" y="735"/>
                </a:moveTo>
                <a:lnTo>
                  <a:pt x="120" y="736"/>
                </a:lnTo>
                <a:lnTo>
                  <a:pt x="119" y="736"/>
                </a:lnTo>
                <a:lnTo>
                  <a:pt x="119" y="735"/>
                </a:lnTo>
                <a:lnTo>
                  <a:pt x="120" y="735"/>
                </a:lnTo>
                <a:close/>
                <a:moveTo>
                  <a:pt x="114" y="735"/>
                </a:moveTo>
                <a:lnTo>
                  <a:pt x="116" y="735"/>
                </a:lnTo>
                <a:lnTo>
                  <a:pt x="114" y="735"/>
                </a:lnTo>
                <a:lnTo>
                  <a:pt x="114" y="736"/>
                </a:lnTo>
                <a:lnTo>
                  <a:pt x="116" y="736"/>
                </a:lnTo>
                <a:lnTo>
                  <a:pt x="114" y="736"/>
                </a:lnTo>
                <a:lnTo>
                  <a:pt x="116" y="736"/>
                </a:lnTo>
                <a:lnTo>
                  <a:pt x="116" y="738"/>
                </a:lnTo>
                <a:lnTo>
                  <a:pt x="114" y="738"/>
                </a:lnTo>
                <a:lnTo>
                  <a:pt x="114" y="736"/>
                </a:lnTo>
                <a:lnTo>
                  <a:pt x="114" y="738"/>
                </a:lnTo>
                <a:lnTo>
                  <a:pt x="114" y="736"/>
                </a:lnTo>
                <a:lnTo>
                  <a:pt x="114" y="738"/>
                </a:lnTo>
                <a:lnTo>
                  <a:pt x="114" y="736"/>
                </a:lnTo>
                <a:lnTo>
                  <a:pt x="112" y="736"/>
                </a:lnTo>
                <a:lnTo>
                  <a:pt x="114" y="736"/>
                </a:lnTo>
                <a:lnTo>
                  <a:pt x="112" y="736"/>
                </a:lnTo>
                <a:lnTo>
                  <a:pt x="112" y="735"/>
                </a:lnTo>
                <a:lnTo>
                  <a:pt x="114" y="735"/>
                </a:lnTo>
                <a:close/>
                <a:moveTo>
                  <a:pt x="124" y="735"/>
                </a:moveTo>
                <a:lnTo>
                  <a:pt x="124" y="736"/>
                </a:lnTo>
                <a:lnTo>
                  <a:pt x="124" y="738"/>
                </a:lnTo>
                <a:lnTo>
                  <a:pt x="124" y="740"/>
                </a:lnTo>
                <a:lnTo>
                  <a:pt x="124" y="741"/>
                </a:lnTo>
                <a:lnTo>
                  <a:pt x="124" y="743"/>
                </a:lnTo>
                <a:lnTo>
                  <a:pt x="122" y="743"/>
                </a:lnTo>
                <a:lnTo>
                  <a:pt x="124" y="743"/>
                </a:lnTo>
                <a:lnTo>
                  <a:pt x="122" y="743"/>
                </a:lnTo>
                <a:lnTo>
                  <a:pt x="122" y="744"/>
                </a:lnTo>
                <a:lnTo>
                  <a:pt x="122" y="746"/>
                </a:lnTo>
                <a:lnTo>
                  <a:pt x="120" y="746"/>
                </a:lnTo>
                <a:lnTo>
                  <a:pt x="122" y="746"/>
                </a:lnTo>
                <a:lnTo>
                  <a:pt x="122" y="748"/>
                </a:lnTo>
                <a:lnTo>
                  <a:pt x="122" y="749"/>
                </a:lnTo>
                <a:lnTo>
                  <a:pt x="120" y="749"/>
                </a:lnTo>
                <a:lnTo>
                  <a:pt x="119" y="749"/>
                </a:lnTo>
                <a:lnTo>
                  <a:pt x="117" y="749"/>
                </a:lnTo>
                <a:lnTo>
                  <a:pt x="117" y="748"/>
                </a:lnTo>
                <a:lnTo>
                  <a:pt x="117" y="746"/>
                </a:lnTo>
                <a:lnTo>
                  <a:pt x="116" y="746"/>
                </a:lnTo>
                <a:lnTo>
                  <a:pt x="117" y="746"/>
                </a:lnTo>
                <a:lnTo>
                  <a:pt x="116" y="746"/>
                </a:lnTo>
                <a:lnTo>
                  <a:pt x="116" y="744"/>
                </a:lnTo>
                <a:lnTo>
                  <a:pt x="116" y="746"/>
                </a:lnTo>
                <a:lnTo>
                  <a:pt x="116" y="748"/>
                </a:lnTo>
                <a:lnTo>
                  <a:pt x="116" y="749"/>
                </a:lnTo>
                <a:lnTo>
                  <a:pt x="114" y="749"/>
                </a:lnTo>
                <a:lnTo>
                  <a:pt x="112" y="749"/>
                </a:lnTo>
                <a:lnTo>
                  <a:pt x="112" y="748"/>
                </a:lnTo>
                <a:lnTo>
                  <a:pt x="112" y="749"/>
                </a:lnTo>
                <a:lnTo>
                  <a:pt x="112" y="748"/>
                </a:lnTo>
                <a:lnTo>
                  <a:pt x="112" y="749"/>
                </a:lnTo>
                <a:lnTo>
                  <a:pt x="112" y="751"/>
                </a:lnTo>
                <a:lnTo>
                  <a:pt x="114" y="751"/>
                </a:lnTo>
                <a:lnTo>
                  <a:pt x="116" y="751"/>
                </a:lnTo>
                <a:lnTo>
                  <a:pt x="116" y="752"/>
                </a:lnTo>
                <a:lnTo>
                  <a:pt x="116" y="754"/>
                </a:lnTo>
                <a:lnTo>
                  <a:pt x="116" y="756"/>
                </a:lnTo>
                <a:lnTo>
                  <a:pt x="116" y="754"/>
                </a:lnTo>
                <a:lnTo>
                  <a:pt x="116" y="752"/>
                </a:lnTo>
                <a:lnTo>
                  <a:pt x="117" y="752"/>
                </a:lnTo>
                <a:lnTo>
                  <a:pt x="119" y="751"/>
                </a:lnTo>
                <a:lnTo>
                  <a:pt x="120" y="751"/>
                </a:lnTo>
                <a:lnTo>
                  <a:pt x="122" y="751"/>
                </a:lnTo>
                <a:lnTo>
                  <a:pt x="124" y="751"/>
                </a:lnTo>
                <a:lnTo>
                  <a:pt x="124" y="752"/>
                </a:lnTo>
                <a:lnTo>
                  <a:pt x="122" y="752"/>
                </a:lnTo>
                <a:lnTo>
                  <a:pt x="122" y="754"/>
                </a:lnTo>
                <a:lnTo>
                  <a:pt x="120" y="754"/>
                </a:lnTo>
                <a:lnTo>
                  <a:pt x="120" y="756"/>
                </a:lnTo>
                <a:lnTo>
                  <a:pt x="119" y="756"/>
                </a:lnTo>
                <a:lnTo>
                  <a:pt x="119" y="757"/>
                </a:lnTo>
                <a:lnTo>
                  <a:pt x="119" y="756"/>
                </a:lnTo>
                <a:lnTo>
                  <a:pt x="120" y="756"/>
                </a:lnTo>
                <a:lnTo>
                  <a:pt x="122" y="756"/>
                </a:lnTo>
                <a:lnTo>
                  <a:pt x="122" y="754"/>
                </a:lnTo>
                <a:lnTo>
                  <a:pt x="124" y="754"/>
                </a:lnTo>
                <a:lnTo>
                  <a:pt x="125" y="754"/>
                </a:lnTo>
                <a:lnTo>
                  <a:pt x="125" y="756"/>
                </a:lnTo>
                <a:lnTo>
                  <a:pt x="124" y="756"/>
                </a:lnTo>
                <a:lnTo>
                  <a:pt x="125" y="756"/>
                </a:lnTo>
                <a:lnTo>
                  <a:pt x="125" y="757"/>
                </a:lnTo>
                <a:lnTo>
                  <a:pt x="125" y="756"/>
                </a:lnTo>
                <a:lnTo>
                  <a:pt x="125" y="754"/>
                </a:lnTo>
                <a:lnTo>
                  <a:pt x="125" y="752"/>
                </a:lnTo>
                <a:lnTo>
                  <a:pt x="127" y="752"/>
                </a:lnTo>
                <a:lnTo>
                  <a:pt x="127" y="754"/>
                </a:lnTo>
                <a:lnTo>
                  <a:pt x="127" y="756"/>
                </a:lnTo>
                <a:lnTo>
                  <a:pt x="128" y="754"/>
                </a:lnTo>
                <a:lnTo>
                  <a:pt x="127" y="754"/>
                </a:lnTo>
                <a:lnTo>
                  <a:pt x="127" y="752"/>
                </a:lnTo>
                <a:lnTo>
                  <a:pt x="128" y="752"/>
                </a:lnTo>
                <a:lnTo>
                  <a:pt x="128" y="751"/>
                </a:lnTo>
                <a:lnTo>
                  <a:pt x="130" y="751"/>
                </a:lnTo>
                <a:lnTo>
                  <a:pt x="130" y="752"/>
                </a:lnTo>
                <a:lnTo>
                  <a:pt x="130" y="751"/>
                </a:lnTo>
                <a:lnTo>
                  <a:pt x="132" y="751"/>
                </a:lnTo>
                <a:lnTo>
                  <a:pt x="133" y="751"/>
                </a:lnTo>
                <a:lnTo>
                  <a:pt x="135" y="751"/>
                </a:lnTo>
                <a:lnTo>
                  <a:pt x="136" y="751"/>
                </a:lnTo>
                <a:lnTo>
                  <a:pt x="138" y="752"/>
                </a:lnTo>
                <a:lnTo>
                  <a:pt x="138" y="751"/>
                </a:lnTo>
                <a:lnTo>
                  <a:pt x="138" y="752"/>
                </a:lnTo>
                <a:lnTo>
                  <a:pt x="138" y="751"/>
                </a:lnTo>
                <a:lnTo>
                  <a:pt x="140" y="751"/>
                </a:lnTo>
                <a:lnTo>
                  <a:pt x="140" y="752"/>
                </a:lnTo>
                <a:lnTo>
                  <a:pt x="140" y="751"/>
                </a:lnTo>
                <a:lnTo>
                  <a:pt x="140" y="752"/>
                </a:lnTo>
                <a:lnTo>
                  <a:pt x="140" y="751"/>
                </a:lnTo>
                <a:lnTo>
                  <a:pt x="140" y="752"/>
                </a:lnTo>
                <a:lnTo>
                  <a:pt x="141" y="751"/>
                </a:lnTo>
                <a:lnTo>
                  <a:pt x="141" y="752"/>
                </a:lnTo>
                <a:lnTo>
                  <a:pt x="143" y="752"/>
                </a:lnTo>
                <a:lnTo>
                  <a:pt x="144" y="752"/>
                </a:lnTo>
                <a:lnTo>
                  <a:pt x="146" y="752"/>
                </a:lnTo>
                <a:lnTo>
                  <a:pt x="148" y="752"/>
                </a:lnTo>
                <a:lnTo>
                  <a:pt x="149" y="752"/>
                </a:lnTo>
                <a:lnTo>
                  <a:pt x="151" y="752"/>
                </a:lnTo>
                <a:lnTo>
                  <a:pt x="152" y="752"/>
                </a:lnTo>
                <a:lnTo>
                  <a:pt x="154" y="752"/>
                </a:lnTo>
                <a:lnTo>
                  <a:pt x="156" y="752"/>
                </a:lnTo>
                <a:lnTo>
                  <a:pt x="157" y="752"/>
                </a:lnTo>
                <a:lnTo>
                  <a:pt x="157" y="754"/>
                </a:lnTo>
                <a:lnTo>
                  <a:pt x="157" y="752"/>
                </a:lnTo>
                <a:lnTo>
                  <a:pt x="157" y="754"/>
                </a:lnTo>
                <a:lnTo>
                  <a:pt x="159" y="754"/>
                </a:lnTo>
                <a:lnTo>
                  <a:pt x="160" y="754"/>
                </a:lnTo>
                <a:lnTo>
                  <a:pt x="160" y="752"/>
                </a:lnTo>
                <a:lnTo>
                  <a:pt x="162" y="754"/>
                </a:lnTo>
                <a:lnTo>
                  <a:pt x="162" y="756"/>
                </a:lnTo>
                <a:lnTo>
                  <a:pt x="162" y="757"/>
                </a:lnTo>
                <a:lnTo>
                  <a:pt x="162" y="756"/>
                </a:lnTo>
                <a:lnTo>
                  <a:pt x="160" y="756"/>
                </a:lnTo>
                <a:lnTo>
                  <a:pt x="162" y="756"/>
                </a:lnTo>
                <a:lnTo>
                  <a:pt x="162" y="757"/>
                </a:lnTo>
                <a:lnTo>
                  <a:pt x="162" y="759"/>
                </a:lnTo>
                <a:lnTo>
                  <a:pt x="164" y="759"/>
                </a:lnTo>
                <a:lnTo>
                  <a:pt x="164" y="760"/>
                </a:lnTo>
                <a:lnTo>
                  <a:pt x="165" y="760"/>
                </a:lnTo>
                <a:lnTo>
                  <a:pt x="165" y="762"/>
                </a:lnTo>
                <a:lnTo>
                  <a:pt x="167" y="762"/>
                </a:lnTo>
                <a:lnTo>
                  <a:pt x="167" y="764"/>
                </a:lnTo>
                <a:lnTo>
                  <a:pt x="168" y="764"/>
                </a:lnTo>
                <a:lnTo>
                  <a:pt x="168" y="765"/>
                </a:lnTo>
                <a:lnTo>
                  <a:pt x="168" y="767"/>
                </a:lnTo>
                <a:lnTo>
                  <a:pt x="170" y="767"/>
                </a:lnTo>
                <a:lnTo>
                  <a:pt x="172" y="768"/>
                </a:lnTo>
                <a:lnTo>
                  <a:pt x="172" y="770"/>
                </a:lnTo>
                <a:lnTo>
                  <a:pt x="173" y="770"/>
                </a:lnTo>
                <a:lnTo>
                  <a:pt x="172" y="770"/>
                </a:lnTo>
                <a:lnTo>
                  <a:pt x="173" y="770"/>
                </a:lnTo>
                <a:lnTo>
                  <a:pt x="172" y="770"/>
                </a:lnTo>
                <a:lnTo>
                  <a:pt x="173" y="772"/>
                </a:lnTo>
                <a:lnTo>
                  <a:pt x="173" y="773"/>
                </a:lnTo>
                <a:lnTo>
                  <a:pt x="173" y="775"/>
                </a:lnTo>
                <a:lnTo>
                  <a:pt x="175" y="775"/>
                </a:lnTo>
                <a:lnTo>
                  <a:pt x="175" y="776"/>
                </a:lnTo>
                <a:lnTo>
                  <a:pt x="175" y="778"/>
                </a:lnTo>
                <a:lnTo>
                  <a:pt x="175" y="780"/>
                </a:lnTo>
                <a:lnTo>
                  <a:pt x="175" y="781"/>
                </a:lnTo>
                <a:lnTo>
                  <a:pt x="175" y="783"/>
                </a:lnTo>
                <a:lnTo>
                  <a:pt x="176" y="783"/>
                </a:lnTo>
                <a:lnTo>
                  <a:pt x="175" y="783"/>
                </a:lnTo>
                <a:lnTo>
                  <a:pt x="176" y="783"/>
                </a:lnTo>
                <a:lnTo>
                  <a:pt x="176" y="784"/>
                </a:lnTo>
                <a:lnTo>
                  <a:pt x="176" y="786"/>
                </a:lnTo>
                <a:lnTo>
                  <a:pt x="178" y="786"/>
                </a:lnTo>
                <a:lnTo>
                  <a:pt x="178" y="788"/>
                </a:lnTo>
                <a:lnTo>
                  <a:pt x="178" y="789"/>
                </a:lnTo>
                <a:lnTo>
                  <a:pt x="178" y="791"/>
                </a:lnTo>
                <a:lnTo>
                  <a:pt x="178" y="792"/>
                </a:lnTo>
                <a:lnTo>
                  <a:pt x="176" y="794"/>
                </a:lnTo>
                <a:lnTo>
                  <a:pt x="178" y="794"/>
                </a:lnTo>
                <a:lnTo>
                  <a:pt x="176" y="794"/>
                </a:lnTo>
                <a:lnTo>
                  <a:pt x="178" y="794"/>
                </a:lnTo>
                <a:lnTo>
                  <a:pt x="178" y="796"/>
                </a:lnTo>
                <a:lnTo>
                  <a:pt x="176" y="796"/>
                </a:lnTo>
                <a:lnTo>
                  <a:pt x="176" y="797"/>
                </a:lnTo>
                <a:lnTo>
                  <a:pt x="175" y="799"/>
                </a:lnTo>
                <a:lnTo>
                  <a:pt x="175" y="800"/>
                </a:lnTo>
                <a:lnTo>
                  <a:pt x="175" y="802"/>
                </a:lnTo>
                <a:lnTo>
                  <a:pt x="175" y="804"/>
                </a:lnTo>
                <a:lnTo>
                  <a:pt x="175" y="802"/>
                </a:lnTo>
                <a:lnTo>
                  <a:pt x="173" y="804"/>
                </a:lnTo>
                <a:lnTo>
                  <a:pt x="172" y="804"/>
                </a:lnTo>
                <a:lnTo>
                  <a:pt x="170" y="804"/>
                </a:lnTo>
                <a:lnTo>
                  <a:pt x="168" y="804"/>
                </a:lnTo>
                <a:lnTo>
                  <a:pt x="167" y="804"/>
                </a:lnTo>
                <a:lnTo>
                  <a:pt x="165" y="805"/>
                </a:lnTo>
                <a:lnTo>
                  <a:pt x="165" y="807"/>
                </a:lnTo>
                <a:lnTo>
                  <a:pt x="167" y="807"/>
                </a:lnTo>
                <a:lnTo>
                  <a:pt x="167" y="805"/>
                </a:lnTo>
                <a:lnTo>
                  <a:pt x="168" y="807"/>
                </a:lnTo>
                <a:lnTo>
                  <a:pt x="168" y="805"/>
                </a:lnTo>
                <a:lnTo>
                  <a:pt x="170" y="805"/>
                </a:lnTo>
                <a:lnTo>
                  <a:pt x="170" y="807"/>
                </a:lnTo>
                <a:lnTo>
                  <a:pt x="172" y="807"/>
                </a:lnTo>
                <a:lnTo>
                  <a:pt x="173" y="807"/>
                </a:lnTo>
                <a:lnTo>
                  <a:pt x="175" y="808"/>
                </a:lnTo>
                <a:lnTo>
                  <a:pt x="173" y="808"/>
                </a:lnTo>
                <a:lnTo>
                  <a:pt x="175" y="808"/>
                </a:lnTo>
                <a:lnTo>
                  <a:pt x="175" y="810"/>
                </a:lnTo>
                <a:lnTo>
                  <a:pt x="176" y="810"/>
                </a:lnTo>
                <a:lnTo>
                  <a:pt x="176" y="812"/>
                </a:lnTo>
                <a:lnTo>
                  <a:pt x="176" y="813"/>
                </a:lnTo>
                <a:lnTo>
                  <a:pt x="178" y="815"/>
                </a:lnTo>
                <a:lnTo>
                  <a:pt x="178" y="816"/>
                </a:lnTo>
                <a:lnTo>
                  <a:pt x="180" y="816"/>
                </a:lnTo>
                <a:lnTo>
                  <a:pt x="180" y="818"/>
                </a:lnTo>
                <a:lnTo>
                  <a:pt x="180" y="820"/>
                </a:lnTo>
                <a:lnTo>
                  <a:pt x="180" y="821"/>
                </a:lnTo>
                <a:lnTo>
                  <a:pt x="181" y="821"/>
                </a:lnTo>
                <a:lnTo>
                  <a:pt x="181" y="823"/>
                </a:lnTo>
                <a:lnTo>
                  <a:pt x="181" y="824"/>
                </a:lnTo>
                <a:lnTo>
                  <a:pt x="181" y="826"/>
                </a:lnTo>
                <a:lnTo>
                  <a:pt x="181" y="828"/>
                </a:lnTo>
                <a:lnTo>
                  <a:pt x="181" y="829"/>
                </a:lnTo>
                <a:lnTo>
                  <a:pt x="183" y="829"/>
                </a:lnTo>
                <a:lnTo>
                  <a:pt x="183" y="831"/>
                </a:lnTo>
                <a:lnTo>
                  <a:pt x="183" y="832"/>
                </a:lnTo>
                <a:lnTo>
                  <a:pt x="183" y="834"/>
                </a:lnTo>
                <a:lnTo>
                  <a:pt x="183" y="836"/>
                </a:lnTo>
                <a:lnTo>
                  <a:pt x="183" y="837"/>
                </a:lnTo>
                <a:lnTo>
                  <a:pt x="183" y="839"/>
                </a:lnTo>
                <a:lnTo>
                  <a:pt x="183" y="840"/>
                </a:lnTo>
                <a:lnTo>
                  <a:pt x="183" y="842"/>
                </a:lnTo>
                <a:lnTo>
                  <a:pt x="183" y="844"/>
                </a:lnTo>
                <a:lnTo>
                  <a:pt x="181" y="844"/>
                </a:lnTo>
                <a:lnTo>
                  <a:pt x="181" y="845"/>
                </a:lnTo>
                <a:lnTo>
                  <a:pt x="180" y="845"/>
                </a:lnTo>
                <a:lnTo>
                  <a:pt x="181" y="845"/>
                </a:lnTo>
                <a:lnTo>
                  <a:pt x="180" y="845"/>
                </a:lnTo>
                <a:lnTo>
                  <a:pt x="180" y="847"/>
                </a:lnTo>
                <a:lnTo>
                  <a:pt x="178" y="847"/>
                </a:lnTo>
                <a:lnTo>
                  <a:pt x="178" y="848"/>
                </a:lnTo>
                <a:lnTo>
                  <a:pt x="180" y="848"/>
                </a:lnTo>
                <a:lnTo>
                  <a:pt x="180" y="850"/>
                </a:lnTo>
                <a:lnTo>
                  <a:pt x="180" y="852"/>
                </a:lnTo>
                <a:lnTo>
                  <a:pt x="178" y="852"/>
                </a:lnTo>
                <a:lnTo>
                  <a:pt x="178" y="850"/>
                </a:lnTo>
                <a:lnTo>
                  <a:pt x="178" y="852"/>
                </a:lnTo>
                <a:lnTo>
                  <a:pt x="176" y="853"/>
                </a:lnTo>
                <a:lnTo>
                  <a:pt x="178" y="853"/>
                </a:lnTo>
                <a:lnTo>
                  <a:pt x="176" y="853"/>
                </a:lnTo>
                <a:lnTo>
                  <a:pt x="176" y="855"/>
                </a:lnTo>
                <a:lnTo>
                  <a:pt x="176" y="853"/>
                </a:lnTo>
                <a:lnTo>
                  <a:pt x="176" y="855"/>
                </a:lnTo>
                <a:lnTo>
                  <a:pt x="175" y="855"/>
                </a:lnTo>
                <a:lnTo>
                  <a:pt x="175" y="853"/>
                </a:lnTo>
                <a:lnTo>
                  <a:pt x="175" y="855"/>
                </a:lnTo>
                <a:lnTo>
                  <a:pt x="175" y="853"/>
                </a:lnTo>
                <a:lnTo>
                  <a:pt x="173" y="853"/>
                </a:lnTo>
                <a:lnTo>
                  <a:pt x="173" y="852"/>
                </a:lnTo>
                <a:lnTo>
                  <a:pt x="175" y="852"/>
                </a:lnTo>
                <a:lnTo>
                  <a:pt x="173" y="852"/>
                </a:lnTo>
                <a:lnTo>
                  <a:pt x="172" y="852"/>
                </a:lnTo>
                <a:lnTo>
                  <a:pt x="172" y="853"/>
                </a:lnTo>
                <a:lnTo>
                  <a:pt x="170" y="853"/>
                </a:lnTo>
                <a:lnTo>
                  <a:pt x="170" y="852"/>
                </a:lnTo>
                <a:lnTo>
                  <a:pt x="168" y="852"/>
                </a:lnTo>
                <a:lnTo>
                  <a:pt x="168" y="850"/>
                </a:lnTo>
                <a:lnTo>
                  <a:pt x="167" y="850"/>
                </a:lnTo>
                <a:lnTo>
                  <a:pt x="167" y="852"/>
                </a:lnTo>
                <a:lnTo>
                  <a:pt x="168" y="852"/>
                </a:lnTo>
                <a:lnTo>
                  <a:pt x="167" y="852"/>
                </a:lnTo>
                <a:lnTo>
                  <a:pt x="167" y="850"/>
                </a:lnTo>
                <a:lnTo>
                  <a:pt x="167" y="852"/>
                </a:lnTo>
                <a:lnTo>
                  <a:pt x="167" y="850"/>
                </a:lnTo>
                <a:lnTo>
                  <a:pt x="165" y="850"/>
                </a:lnTo>
                <a:lnTo>
                  <a:pt x="167" y="850"/>
                </a:lnTo>
                <a:lnTo>
                  <a:pt x="167" y="848"/>
                </a:lnTo>
                <a:lnTo>
                  <a:pt x="167" y="847"/>
                </a:lnTo>
                <a:lnTo>
                  <a:pt x="165" y="847"/>
                </a:lnTo>
                <a:lnTo>
                  <a:pt x="165" y="848"/>
                </a:lnTo>
                <a:lnTo>
                  <a:pt x="165" y="847"/>
                </a:lnTo>
                <a:lnTo>
                  <a:pt x="165" y="848"/>
                </a:lnTo>
                <a:lnTo>
                  <a:pt x="165" y="847"/>
                </a:lnTo>
                <a:lnTo>
                  <a:pt x="165" y="848"/>
                </a:lnTo>
                <a:lnTo>
                  <a:pt x="164" y="848"/>
                </a:lnTo>
                <a:lnTo>
                  <a:pt x="164" y="847"/>
                </a:lnTo>
                <a:lnTo>
                  <a:pt x="164" y="845"/>
                </a:lnTo>
                <a:lnTo>
                  <a:pt x="162" y="845"/>
                </a:lnTo>
                <a:lnTo>
                  <a:pt x="160" y="845"/>
                </a:lnTo>
                <a:lnTo>
                  <a:pt x="160" y="844"/>
                </a:lnTo>
                <a:lnTo>
                  <a:pt x="162" y="844"/>
                </a:lnTo>
                <a:lnTo>
                  <a:pt x="162" y="842"/>
                </a:lnTo>
                <a:lnTo>
                  <a:pt x="164" y="842"/>
                </a:lnTo>
                <a:lnTo>
                  <a:pt x="162" y="840"/>
                </a:lnTo>
                <a:lnTo>
                  <a:pt x="162" y="839"/>
                </a:lnTo>
                <a:lnTo>
                  <a:pt x="160" y="839"/>
                </a:lnTo>
                <a:lnTo>
                  <a:pt x="159" y="839"/>
                </a:lnTo>
                <a:lnTo>
                  <a:pt x="159" y="840"/>
                </a:lnTo>
                <a:lnTo>
                  <a:pt x="159" y="839"/>
                </a:lnTo>
                <a:lnTo>
                  <a:pt x="160" y="839"/>
                </a:lnTo>
                <a:lnTo>
                  <a:pt x="159" y="839"/>
                </a:lnTo>
                <a:lnTo>
                  <a:pt x="160" y="837"/>
                </a:lnTo>
                <a:lnTo>
                  <a:pt x="162" y="837"/>
                </a:lnTo>
                <a:lnTo>
                  <a:pt x="160" y="837"/>
                </a:lnTo>
                <a:lnTo>
                  <a:pt x="159" y="837"/>
                </a:lnTo>
                <a:lnTo>
                  <a:pt x="159" y="836"/>
                </a:lnTo>
                <a:lnTo>
                  <a:pt x="157" y="836"/>
                </a:lnTo>
                <a:lnTo>
                  <a:pt x="156" y="836"/>
                </a:lnTo>
                <a:lnTo>
                  <a:pt x="156" y="837"/>
                </a:lnTo>
                <a:lnTo>
                  <a:pt x="154" y="837"/>
                </a:lnTo>
                <a:lnTo>
                  <a:pt x="154" y="836"/>
                </a:lnTo>
                <a:lnTo>
                  <a:pt x="154" y="834"/>
                </a:lnTo>
                <a:lnTo>
                  <a:pt x="152" y="834"/>
                </a:lnTo>
                <a:lnTo>
                  <a:pt x="152" y="832"/>
                </a:lnTo>
                <a:lnTo>
                  <a:pt x="151" y="832"/>
                </a:lnTo>
                <a:lnTo>
                  <a:pt x="149" y="832"/>
                </a:lnTo>
                <a:lnTo>
                  <a:pt x="149" y="831"/>
                </a:lnTo>
                <a:lnTo>
                  <a:pt x="149" y="829"/>
                </a:lnTo>
                <a:lnTo>
                  <a:pt x="148" y="829"/>
                </a:lnTo>
                <a:lnTo>
                  <a:pt x="148" y="828"/>
                </a:lnTo>
                <a:lnTo>
                  <a:pt x="146" y="828"/>
                </a:lnTo>
                <a:lnTo>
                  <a:pt x="146" y="829"/>
                </a:lnTo>
                <a:lnTo>
                  <a:pt x="144" y="829"/>
                </a:lnTo>
                <a:lnTo>
                  <a:pt x="144" y="831"/>
                </a:lnTo>
                <a:lnTo>
                  <a:pt x="144" y="832"/>
                </a:lnTo>
                <a:lnTo>
                  <a:pt x="144" y="834"/>
                </a:lnTo>
                <a:lnTo>
                  <a:pt x="143" y="834"/>
                </a:lnTo>
                <a:lnTo>
                  <a:pt x="143" y="836"/>
                </a:lnTo>
                <a:lnTo>
                  <a:pt x="141" y="836"/>
                </a:lnTo>
                <a:lnTo>
                  <a:pt x="141" y="834"/>
                </a:lnTo>
                <a:lnTo>
                  <a:pt x="140" y="834"/>
                </a:lnTo>
                <a:lnTo>
                  <a:pt x="138" y="834"/>
                </a:lnTo>
                <a:lnTo>
                  <a:pt x="138" y="832"/>
                </a:lnTo>
                <a:lnTo>
                  <a:pt x="136" y="832"/>
                </a:lnTo>
                <a:lnTo>
                  <a:pt x="136" y="831"/>
                </a:lnTo>
                <a:lnTo>
                  <a:pt x="135" y="831"/>
                </a:lnTo>
                <a:lnTo>
                  <a:pt x="133" y="831"/>
                </a:lnTo>
                <a:lnTo>
                  <a:pt x="133" y="832"/>
                </a:lnTo>
                <a:lnTo>
                  <a:pt x="132" y="832"/>
                </a:lnTo>
                <a:lnTo>
                  <a:pt x="133" y="831"/>
                </a:lnTo>
                <a:lnTo>
                  <a:pt x="132" y="831"/>
                </a:lnTo>
                <a:lnTo>
                  <a:pt x="133" y="831"/>
                </a:lnTo>
                <a:lnTo>
                  <a:pt x="133" y="829"/>
                </a:lnTo>
                <a:lnTo>
                  <a:pt x="133" y="831"/>
                </a:lnTo>
                <a:lnTo>
                  <a:pt x="132" y="831"/>
                </a:lnTo>
                <a:lnTo>
                  <a:pt x="130" y="831"/>
                </a:lnTo>
                <a:lnTo>
                  <a:pt x="130" y="829"/>
                </a:lnTo>
                <a:lnTo>
                  <a:pt x="128" y="829"/>
                </a:lnTo>
                <a:lnTo>
                  <a:pt x="128" y="828"/>
                </a:lnTo>
                <a:lnTo>
                  <a:pt x="127" y="829"/>
                </a:lnTo>
                <a:lnTo>
                  <a:pt x="127" y="828"/>
                </a:lnTo>
                <a:lnTo>
                  <a:pt x="127" y="826"/>
                </a:lnTo>
                <a:lnTo>
                  <a:pt x="125" y="826"/>
                </a:lnTo>
                <a:lnTo>
                  <a:pt x="125" y="828"/>
                </a:lnTo>
                <a:lnTo>
                  <a:pt x="125" y="826"/>
                </a:lnTo>
                <a:lnTo>
                  <a:pt x="124" y="824"/>
                </a:lnTo>
                <a:lnTo>
                  <a:pt x="124" y="823"/>
                </a:lnTo>
                <a:lnTo>
                  <a:pt x="124" y="821"/>
                </a:lnTo>
                <a:lnTo>
                  <a:pt x="124" y="820"/>
                </a:lnTo>
                <a:lnTo>
                  <a:pt x="124" y="818"/>
                </a:lnTo>
                <a:lnTo>
                  <a:pt x="122" y="818"/>
                </a:lnTo>
                <a:lnTo>
                  <a:pt x="124" y="818"/>
                </a:lnTo>
                <a:lnTo>
                  <a:pt x="124" y="816"/>
                </a:lnTo>
                <a:lnTo>
                  <a:pt x="122" y="816"/>
                </a:lnTo>
                <a:lnTo>
                  <a:pt x="124" y="816"/>
                </a:lnTo>
                <a:lnTo>
                  <a:pt x="124" y="815"/>
                </a:lnTo>
                <a:lnTo>
                  <a:pt x="122" y="815"/>
                </a:lnTo>
                <a:lnTo>
                  <a:pt x="122" y="813"/>
                </a:lnTo>
                <a:lnTo>
                  <a:pt x="122" y="812"/>
                </a:lnTo>
                <a:lnTo>
                  <a:pt x="120" y="812"/>
                </a:lnTo>
                <a:lnTo>
                  <a:pt x="120" y="810"/>
                </a:lnTo>
                <a:lnTo>
                  <a:pt x="120" y="808"/>
                </a:lnTo>
                <a:lnTo>
                  <a:pt x="119" y="808"/>
                </a:lnTo>
                <a:lnTo>
                  <a:pt x="119" y="807"/>
                </a:lnTo>
                <a:lnTo>
                  <a:pt x="119" y="805"/>
                </a:lnTo>
                <a:lnTo>
                  <a:pt x="119" y="804"/>
                </a:lnTo>
                <a:lnTo>
                  <a:pt x="119" y="802"/>
                </a:lnTo>
                <a:lnTo>
                  <a:pt x="117" y="802"/>
                </a:lnTo>
                <a:lnTo>
                  <a:pt x="119" y="802"/>
                </a:lnTo>
                <a:lnTo>
                  <a:pt x="117" y="802"/>
                </a:lnTo>
                <a:lnTo>
                  <a:pt x="119" y="802"/>
                </a:lnTo>
                <a:lnTo>
                  <a:pt x="119" y="800"/>
                </a:lnTo>
                <a:lnTo>
                  <a:pt x="117" y="800"/>
                </a:lnTo>
                <a:lnTo>
                  <a:pt x="117" y="799"/>
                </a:lnTo>
                <a:lnTo>
                  <a:pt x="117" y="797"/>
                </a:lnTo>
                <a:lnTo>
                  <a:pt x="117" y="796"/>
                </a:lnTo>
                <a:lnTo>
                  <a:pt x="117" y="794"/>
                </a:lnTo>
                <a:lnTo>
                  <a:pt x="117" y="792"/>
                </a:lnTo>
                <a:lnTo>
                  <a:pt x="117" y="791"/>
                </a:lnTo>
                <a:lnTo>
                  <a:pt x="117" y="789"/>
                </a:lnTo>
                <a:lnTo>
                  <a:pt x="116" y="789"/>
                </a:lnTo>
                <a:lnTo>
                  <a:pt x="116" y="788"/>
                </a:lnTo>
                <a:lnTo>
                  <a:pt x="116" y="786"/>
                </a:lnTo>
                <a:lnTo>
                  <a:pt x="116" y="784"/>
                </a:lnTo>
                <a:lnTo>
                  <a:pt x="116" y="783"/>
                </a:lnTo>
                <a:lnTo>
                  <a:pt x="114" y="783"/>
                </a:lnTo>
                <a:lnTo>
                  <a:pt x="114" y="781"/>
                </a:lnTo>
                <a:lnTo>
                  <a:pt x="114" y="783"/>
                </a:lnTo>
                <a:lnTo>
                  <a:pt x="114" y="781"/>
                </a:lnTo>
                <a:lnTo>
                  <a:pt x="112" y="781"/>
                </a:lnTo>
                <a:lnTo>
                  <a:pt x="112" y="780"/>
                </a:lnTo>
                <a:lnTo>
                  <a:pt x="112" y="781"/>
                </a:lnTo>
                <a:lnTo>
                  <a:pt x="112" y="780"/>
                </a:lnTo>
                <a:lnTo>
                  <a:pt x="111" y="780"/>
                </a:lnTo>
                <a:lnTo>
                  <a:pt x="109" y="780"/>
                </a:lnTo>
                <a:lnTo>
                  <a:pt x="111" y="778"/>
                </a:lnTo>
                <a:lnTo>
                  <a:pt x="109" y="778"/>
                </a:lnTo>
                <a:lnTo>
                  <a:pt x="109" y="776"/>
                </a:lnTo>
                <a:lnTo>
                  <a:pt x="108" y="776"/>
                </a:lnTo>
                <a:lnTo>
                  <a:pt x="108" y="775"/>
                </a:lnTo>
                <a:lnTo>
                  <a:pt x="108" y="773"/>
                </a:lnTo>
                <a:lnTo>
                  <a:pt x="108" y="772"/>
                </a:lnTo>
                <a:lnTo>
                  <a:pt x="109" y="772"/>
                </a:lnTo>
                <a:lnTo>
                  <a:pt x="108" y="772"/>
                </a:lnTo>
                <a:lnTo>
                  <a:pt x="108" y="770"/>
                </a:lnTo>
                <a:lnTo>
                  <a:pt x="109" y="770"/>
                </a:lnTo>
                <a:lnTo>
                  <a:pt x="108" y="770"/>
                </a:lnTo>
                <a:lnTo>
                  <a:pt x="108" y="768"/>
                </a:lnTo>
                <a:lnTo>
                  <a:pt x="108" y="770"/>
                </a:lnTo>
                <a:lnTo>
                  <a:pt x="108" y="768"/>
                </a:lnTo>
                <a:lnTo>
                  <a:pt x="108" y="770"/>
                </a:lnTo>
                <a:lnTo>
                  <a:pt x="108" y="768"/>
                </a:lnTo>
                <a:lnTo>
                  <a:pt x="109" y="770"/>
                </a:lnTo>
                <a:lnTo>
                  <a:pt x="109" y="768"/>
                </a:lnTo>
                <a:lnTo>
                  <a:pt x="109" y="767"/>
                </a:lnTo>
                <a:lnTo>
                  <a:pt x="108" y="767"/>
                </a:lnTo>
                <a:lnTo>
                  <a:pt x="108" y="765"/>
                </a:lnTo>
                <a:lnTo>
                  <a:pt x="109" y="765"/>
                </a:lnTo>
                <a:lnTo>
                  <a:pt x="108" y="765"/>
                </a:lnTo>
                <a:lnTo>
                  <a:pt x="108" y="764"/>
                </a:lnTo>
                <a:lnTo>
                  <a:pt x="109" y="764"/>
                </a:lnTo>
                <a:lnTo>
                  <a:pt x="109" y="762"/>
                </a:lnTo>
                <a:lnTo>
                  <a:pt x="108" y="762"/>
                </a:lnTo>
                <a:lnTo>
                  <a:pt x="109" y="762"/>
                </a:lnTo>
                <a:lnTo>
                  <a:pt x="109" y="760"/>
                </a:lnTo>
                <a:lnTo>
                  <a:pt x="108" y="760"/>
                </a:lnTo>
                <a:lnTo>
                  <a:pt x="108" y="762"/>
                </a:lnTo>
                <a:lnTo>
                  <a:pt x="108" y="760"/>
                </a:lnTo>
                <a:lnTo>
                  <a:pt x="108" y="759"/>
                </a:lnTo>
                <a:lnTo>
                  <a:pt x="109" y="759"/>
                </a:lnTo>
                <a:lnTo>
                  <a:pt x="109" y="757"/>
                </a:lnTo>
                <a:lnTo>
                  <a:pt x="108" y="757"/>
                </a:lnTo>
                <a:lnTo>
                  <a:pt x="108" y="756"/>
                </a:lnTo>
                <a:lnTo>
                  <a:pt x="106" y="756"/>
                </a:lnTo>
                <a:lnTo>
                  <a:pt x="106" y="757"/>
                </a:lnTo>
                <a:lnTo>
                  <a:pt x="106" y="756"/>
                </a:lnTo>
                <a:lnTo>
                  <a:pt x="108" y="756"/>
                </a:lnTo>
                <a:lnTo>
                  <a:pt x="108" y="754"/>
                </a:lnTo>
                <a:lnTo>
                  <a:pt x="106" y="754"/>
                </a:lnTo>
                <a:lnTo>
                  <a:pt x="108" y="754"/>
                </a:lnTo>
                <a:lnTo>
                  <a:pt x="108" y="752"/>
                </a:lnTo>
                <a:lnTo>
                  <a:pt x="109" y="752"/>
                </a:lnTo>
                <a:lnTo>
                  <a:pt x="108" y="752"/>
                </a:lnTo>
                <a:lnTo>
                  <a:pt x="109" y="752"/>
                </a:lnTo>
                <a:lnTo>
                  <a:pt x="109" y="751"/>
                </a:lnTo>
                <a:lnTo>
                  <a:pt x="111" y="751"/>
                </a:lnTo>
                <a:lnTo>
                  <a:pt x="111" y="749"/>
                </a:lnTo>
                <a:lnTo>
                  <a:pt x="109" y="749"/>
                </a:lnTo>
                <a:lnTo>
                  <a:pt x="109" y="748"/>
                </a:lnTo>
                <a:lnTo>
                  <a:pt x="108" y="748"/>
                </a:lnTo>
                <a:lnTo>
                  <a:pt x="108" y="749"/>
                </a:lnTo>
                <a:lnTo>
                  <a:pt x="108" y="748"/>
                </a:lnTo>
                <a:lnTo>
                  <a:pt x="108" y="749"/>
                </a:lnTo>
                <a:lnTo>
                  <a:pt x="106" y="749"/>
                </a:lnTo>
                <a:lnTo>
                  <a:pt x="106" y="748"/>
                </a:lnTo>
                <a:lnTo>
                  <a:pt x="106" y="746"/>
                </a:lnTo>
                <a:lnTo>
                  <a:pt x="108" y="746"/>
                </a:lnTo>
                <a:lnTo>
                  <a:pt x="109" y="746"/>
                </a:lnTo>
                <a:lnTo>
                  <a:pt x="111" y="746"/>
                </a:lnTo>
                <a:lnTo>
                  <a:pt x="112" y="746"/>
                </a:lnTo>
                <a:lnTo>
                  <a:pt x="111" y="744"/>
                </a:lnTo>
                <a:lnTo>
                  <a:pt x="112" y="744"/>
                </a:lnTo>
                <a:lnTo>
                  <a:pt x="112" y="746"/>
                </a:lnTo>
                <a:lnTo>
                  <a:pt x="114" y="746"/>
                </a:lnTo>
                <a:lnTo>
                  <a:pt x="114" y="744"/>
                </a:lnTo>
                <a:lnTo>
                  <a:pt x="114" y="743"/>
                </a:lnTo>
                <a:lnTo>
                  <a:pt x="114" y="744"/>
                </a:lnTo>
                <a:lnTo>
                  <a:pt x="114" y="743"/>
                </a:lnTo>
                <a:lnTo>
                  <a:pt x="116" y="743"/>
                </a:lnTo>
                <a:lnTo>
                  <a:pt x="116" y="744"/>
                </a:lnTo>
                <a:lnTo>
                  <a:pt x="117" y="744"/>
                </a:lnTo>
                <a:lnTo>
                  <a:pt x="116" y="743"/>
                </a:lnTo>
                <a:lnTo>
                  <a:pt x="117" y="743"/>
                </a:lnTo>
                <a:lnTo>
                  <a:pt x="117" y="741"/>
                </a:lnTo>
                <a:lnTo>
                  <a:pt x="117" y="740"/>
                </a:lnTo>
                <a:lnTo>
                  <a:pt x="117" y="738"/>
                </a:lnTo>
                <a:lnTo>
                  <a:pt x="117" y="736"/>
                </a:lnTo>
                <a:lnTo>
                  <a:pt x="117" y="738"/>
                </a:lnTo>
                <a:lnTo>
                  <a:pt x="117" y="736"/>
                </a:lnTo>
                <a:lnTo>
                  <a:pt x="119" y="736"/>
                </a:lnTo>
                <a:lnTo>
                  <a:pt x="120" y="736"/>
                </a:lnTo>
                <a:lnTo>
                  <a:pt x="120" y="735"/>
                </a:lnTo>
                <a:lnTo>
                  <a:pt x="122" y="735"/>
                </a:lnTo>
                <a:lnTo>
                  <a:pt x="120" y="735"/>
                </a:lnTo>
                <a:lnTo>
                  <a:pt x="122" y="735"/>
                </a:lnTo>
                <a:lnTo>
                  <a:pt x="124" y="735"/>
                </a:lnTo>
                <a:close/>
                <a:moveTo>
                  <a:pt x="119" y="733"/>
                </a:moveTo>
                <a:lnTo>
                  <a:pt x="120" y="733"/>
                </a:lnTo>
                <a:lnTo>
                  <a:pt x="119" y="733"/>
                </a:lnTo>
                <a:lnTo>
                  <a:pt x="119" y="735"/>
                </a:lnTo>
                <a:lnTo>
                  <a:pt x="119" y="733"/>
                </a:lnTo>
                <a:lnTo>
                  <a:pt x="119" y="735"/>
                </a:lnTo>
                <a:lnTo>
                  <a:pt x="119" y="733"/>
                </a:lnTo>
                <a:close/>
                <a:moveTo>
                  <a:pt x="116" y="733"/>
                </a:moveTo>
                <a:lnTo>
                  <a:pt x="116" y="735"/>
                </a:lnTo>
                <a:lnTo>
                  <a:pt x="114" y="735"/>
                </a:lnTo>
                <a:lnTo>
                  <a:pt x="114" y="733"/>
                </a:lnTo>
                <a:lnTo>
                  <a:pt x="116" y="733"/>
                </a:lnTo>
                <a:close/>
                <a:moveTo>
                  <a:pt x="130" y="732"/>
                </a:moveTo>
                <a:lnTo>
                  <a:pt x="130" y="733"/>
                </a:lnTo>
                <a:lnTo>
                  <a:pt x="128" y="733"/>
                </a:lnTo>
                <a:lnTo>
                  <a:pt x="128" y="732"/>
                </a:lnTo>
                <a:lnTo>
                  <a:pt x="130" y="732"/>
                </a:lnTo>
                <a:close/>
                <a:moveTo>
                  <a:pt x="128" y="728"/>
                </a:moveTo>
                <a:lnTo>
                  <a:pt x="130" y="728"/>
                </a:lnTo>
                <a:lnTo>
                  <a:pt x="130" y="730"/>
                </a:lnTo>
                <a:lnTo>
                  <a:pt x="128" y="732"/>
                </a:lnTo>
                <a:lnTo>
                  <a:pt x="127" y="732"/>
                </a:lnTo>
                <a:lnTo>
                  <a:pt x="127" y="733"/>
                </a:lnTo>
                <a:lnTo>
                  <a:pt x="125" y="733"/>
                </a:lnTo>
                <a:lnTo>
                  <a:pt x="127" y="733"/>
                </a:lnTo>
                <a:lnTo>
                  <a:pt x="125" y="733"/>
                </a:lnTo>
                <a:lnTo>
                  <a:pt x="127" y="732"/>
                </a:lnTo>
                <a:lnTo>
                  <a:pt x="125" y="732"/>
                </a:lnTo>
                <a:lnTo>
                  <a:pt x="125" y="733"/>
                </a:lnTo>
                <a:lnTo>
                  <a:pt x="124" y="733"/>
                </a:lnTo>
                <a:lnTo>
                  <a:pt x="124" y="732"/>
                </a:lnTo>
                <a:lnTo>
                  <a:pt x="124" y="730"/>
                </a:lnTo>
                <a:lnTo>
                  <a:pt x="125" y="730"/>
                </a:lnTo>
                <a:lnTo>
                  <a:pt x="127" y="730"/>
                </a:lnTo>
                <a:lnTo>
                  <a:pt x="127" y="728"/>
                </a:lnTo>
                <a:lnTo>
                  <a:pt x="127" y="730"/>
                </a:lnTo>
                <a:lnTo>
                  <a:pt x="127" y="728"/>
                </a:lnTo>
                <a:lnTo>
                  <a:pt x="128" y="728"/>
                </a:lnTo>
                <a:close/>
                <a:moveTo>
                  <a:pt x="330" y="728"/>
                </a:moveTo>
                <a:lnTo>
                  <a:pt x="330" y="727"/>
                </a:lnTo>
                <a:lnTo>
                  <a:pt x="330" y="728"/>
                </a:lnTo>
                <a:close/>
                <a:moveTo>
                  <a:pt x="330" y="725"/>
                </a:moveTo>
                <a:lnTo>
                  <a:pt x="330" y="727"/>
                </a:lnTo>
                <a:lnTo>
                  <a:pt x="328" y="727"/>
                </a:lnTo>
                <a:lnTo>
                  <a:pt x="328" y="725"/>
                </a:lnTo>
                <a:lnTo>
                  <a:pt x="328" y="724"/>
                </a:lnTo>
                <a:lnTo>
                  <a:pt x="330" y="724"/>
                </a:lnTo>
                <a:lnTo>
                  <a:pt x="330" y="725"/>
                </a:lnTo>
                <a:close/>
                <a:moveTo>
                  <a:pt x="330" y="725"/>
                </a:moveTo>
                <a:lnTo>
                  <a:pt x="330" y="727"/>
                </a:lnTo>
                <a:lnTo>
                  <a:pt x="330" y="725"/>
                </a:lnTo>
                <a:lnTo>
                  <a:pt x="330" y="724"/>
                </a:lnTo>
                <a:lnTo>
                  <a:pt x="330" y="725"/>
                </a:lnTo>
                <a:close/>
                <a:moveTo>
                  <a:pt x="333" y="725"/>
                </a:moveTo>
                <a:lnTo>
                  <a:pt x="332" y="727"/>
                </a:lnTo>
                <a:lnTo>
                  <a:pt x="332" y="725"/>
                </a:lnTo>
                <a:lnTo>
                  <a:pt x="332" y="727"/>
                </a:lnTo>
                <a:lnTo>
                  <a:pt x="332" y="725"/>
                </a:lnTo>
                <a:lnTo>
                  <a:pt x="332" y="724"/>
                </a:lnTo>
                <a:lnTo>
                  <a:pt x="332" y="725"/>
                </a:lnTo>
                <a:lnTo>
                  <a:pt x="333" y="725"/>
                </a:lnTo>
                <a:close/>
                <a:moveTo>
                  <a:pt x="328" y="725"/>
                </a:moveTo>
                <a:lnTo>
                  <a:pt x="328" y="724"/>
                </a:lnTo>
                <a:lnTo>
                  <a:pt x="330" y="724"/>
                </a:lnTo>
                <a:lnTo>
                  <a:pt x="328" y="724"/>
                </a:lnTo>
                <a:lnTo>
                  <a:pt x="328" y="725"/>
                </a:lnTo>
                <a:close/>
                <a:moveTo>
                  <a:pt x="328" y="724"/>
                </a:moveTo>
                <a:lnTo>
                  <a:pt x="328" y="722"/>
                </a:lnTo>
                <a:lnTo>
                  <a:pt x="330" y="724"/>
                </a:lnTo>
                <a:lnTo>
                  <a:pt x="328" y="724"/>
                </a:lnTo>
                <a:close/>
                <a:moveTo>
                  <a:pt x="330" y="725"/>
                </a:moveTo>
                <a:lnTo>
                  <a:pt x="330" y="724"/>
                </a:lnTo>
                <a:lnTo>
                  <a:pt x="330" y="722"/>
                </a:lnTo>
                <a:lnTo>
                  <a:pt x="330" y="724"/>
                </a:lnTo>
                <a:lnTo>
                  <a:pt x="332" y="724"/>
                </a:lnTo>
                <a:lnTo>
                  <a:pt x="330" y="724"/>
                </a:lnTo>
                <a:lnTo>
                  <a:pt x="330" y="725"/>
                </a:lnTo>
                <a:close/>
                <a:moveTo>
                  <a:pt x="328" y="722"/>
                </a:moveTo>
                <a:lnTo>
                  <a:pt x="328" y="724"/>
                </a:lnTo>
                <a:lnTo>
                  <a:pt x="328" y="722"/>
                </a:lnTo>
                <a:lnTo>
                  <a:pt x="328" y="720"/>
                </a:lnTo>
                <a:lnTo>
                  <a:pt x="328" y="722"/>
                </a:lnTo>
                <a:close/>
                <a:moveTo>
                  <a:pt x="122" y="719"/>
                </a:moveTo>
                <a:lnTo>
                  <a:pt x="122" y="717"/>
                </a:lnTo>
                <a:lnTo>
                  <a:pt x="122" y="719"/>
                </a:lnTo>
                <a:close/>
                <a:moveTo>
                  <a:pt x="124" y="716"/>
                </a:moveTo>
                <a:lnTo>
                  <a:pt x="124" y="717"/>
                </a:lnTo>
                <a:lnTo>
                  <a:pt x="122" y="717"/>
                </a:lnTo>
                <a:lnTo>
                  <a:pt x="122" y="716"/>
                </a:lnTo>
                <a:lnTo>
                  <a:pt x="124" y="716"/>
                </a:lnTo>
                <a:lnTo>
                  <a:pt x="122" y="716"/>
                </a:lnTo>
                <a:lnTo>
                  <a:pt x="124" y="716"/>
                </a:lnTo>
                <a:close/>
                <a:moveTo>
                  <a:pt x="146" y="716"/>
                </a:moveTo>
                <a:lnTo>
                  <a:pt x="146" y="717"/>
                </a:lnTo>
                <a:lnTo>
                  <a:pt x="146" y="716"/>
                </a:lnTo>
                <a:lnTo>
                  <a:pt x="146" y="717"/>
                </a:lnTo>
                <a:lnTo>
                  <a:pt x="148" y="717"/>
                </a:lnTo>
                <a:lnTo>
                  <a:pt x="146" y="717"/>
                </a:lnTo>
                <a:lnTo>
                  <a:pt x="148" y="717"/>
                </a:lnTo>
                <a:lnTo>
                  <a:pt x="146" y="717"/>
                </a:lnTo>
                <a:lnTo>
                  <a:pt x="146" y="719"/>
                </a:lnTo>
                <a:lnTo>
                  <a:pt x="148" y="719"/>
                </a:lnTo>
                <a:lnTo>
                  <a:pt x="149" y="719"/>
                </a:lnTo>
                <a:lnTo>
                  <a:pt x="148" y="719"/>
                </a:lnTo>
                <a:lnTo>
                  <a:pt x="149" y="719"/>
                </a:lnTo>
                <a:lnTo>
                  <a:pt x="149" y="717"/>
                </a:lnTo>
                <a:lnTo>
                  <a:pt x="151" y="717"/>
                </a:lnTo>
                <a:lnTo>
                  <a:pt x="151" y="719"/>
                </a:lnTo>
                <a:lnTo>
                  <a:pt x="151" y="720"/>
                </a:lnTo>
                <a:lnTo>
                  <a:pt x="152" y="720"/>
                </a:lnTo>
                <a:lnTo>
                  <a:pt x="152" y="722"/>
                </a:lnTo>
                <a:lnTo>
                  <a:pt x="152" y="724"/>
                </a:lnTo>
                <a:lnTo>
                  <a:pt x="152" y="725"/>
                </a:lnTo>
                <a:lnTo>
                  <a:pt x="152" y="727"/>
                </a:lnTo>
                <a:lnTo>
                  <a:pt x="154" y="728"/>
                </a:lnTo>
                <a:lnTo>
                  <a:pt x="152" y="728"/>
                </a:lnTo>
                <a:lnTo>
                  <a:pt x="154" y="728"/>
                </a:lnTo>
                <a:lnTo>
                  <a:pt x="152" y="728"/>
                </a:lnTo>
                <a:lnTo>
                  <a:pt x="152" y="730"/>
                </a:lnTo>
                <a:lnTo>
                  <a:pt x="154" y="730"/>
                </a:lnTo>
                <a:lnTo>
                  <a:pt x="154" y="732"/>
                </a:lnTo>
                <a:lnTo>
                  <a:pt x="154" y="733"/>
                </a:lnTo>
                <a:lnTo>
                  <a:pt x="154" y="735"/>
                </a:lnTo>
                <a:lnTo>
                  <a:pt x="154" y="736"/>
                </a:lnTo>
                <a:lnTo>
                  <a:pt x="156" y="736"/>
                </a:lnTo>
                <a:lnTo>
                  <a:pt x="156" y="738"/>
                </a:lnTo>
                <a:lnTo>
                  <a:pt x="156" y="740"/>
                </a:lnTo>
                <a:lnTo>
                  <a:pt x="157" y="740"/>
                </a:lnTo>
                <a:lnTo>
                  <a:pt x="157" y="741"/>
                </a:lnTo>
                <a:lnTo>
                  <a:pt x="157" y="743"/>
                </a:lnTo>
                <a:lnTo>
                  <a:pt x="159" y="743"/>
                </a:lnTo>
                <a:lnTo>
                  <a:pt x="159" y="744"/>
                </a:lnTo>
                <a:lnTo>
                  <a:pt x="159" y="746"/>
                </a:lnTo>
                <a:lnTo>
                  <a:pt x="159" y="748"/>
                </a:lnTo>
                <a:lnTo>
                  <a:pt x="159" y="746"/>
                </a:lnTo>
                <a:lnTo>
                  <a:pt x="159" y="748"/>
                </a:lnTo>
                <a:lnTo>
                  <a:pt x="159" y="749"/>
                </a:lnTo>
                <a:lnTo>
                  <a:pt x="159" y="748"/>
                </a:lnTo>
                <a:lnTo>
                  <a:pt x="159" y="749"/>
                </a:lnTo>
                <a:lnTo>
                  <a:pt x="159" y="748"/>
                </a:lnTo>
                <a:lnTo>
                  <a:pt x="159" y="749"/>
                </a:lnTo>
                <a:lnTo>
                  <a:pt x="157" y="749"/>
                </a:lnTo>
                <a:lnTo>
                  <a:pt x="157" y="751"/>
                </a:lnTo>
                <a:lnTo>
                  <a:pt x="157" y="749"/>
                </a:lnTo>
                <a:lnTo>
                  <a:pt x="156" y="749"/>
                </a:lnTo>
                <a:lnTo>
                  <a:pt x="154" y="749"/>
                </a:lnTo>
                <a:lnTo>
                  <a:pt x="152" y="749"/>
                </a:lnTo>
                <a:lnTo>
                  <a:pt x="151" y="749"/>
                </a:lnTo>
                <a:lnTo>
                  <a:pt x="149" y="749"/>
                </a:lnTo>
                <a:lnTo>
                  <a:pt x="148" y="748"/>
                </a:lnTo>
                <a:lnTo>
                  <a:pt x="148" y="749"/>
                </a:lnTo>
                <a:lnTo>
                  <a:pt x="146" y="749"/>
                </a:lnTo>
                <a:lnTo>
                  <a:pt x="144" y="749"/>
                </a:lnTo>
                <a:lnTo>
                  <a:pt x="143" y="749"/>
                </a:lnTo>
                <a:lnTo>
                  <a:pt x="141" y="749"/>
                </a:lnTo>
                <a:lnTo>
                  <a:pt x="140" y="749"/>
                </a:lnTo>
                <a:lnTo>
                  <a:pt x="138" y="749"/>
                </a:lnTo>
                <a:lnTo>
                  <a:pt x="136" y="749"/>
                </a:lnTo>
                <a:lnTo>
                  <a:pt x="136" y="748"/>
                </a:lnTo>
                <a:lnTo>
                  <a:pt x="136" y="749"/>
                </a:lnTo>
                <a:lnTo>
                  <a:pt x="135" y="749"/>
                </a:lnTo>
                <a:lnTo>
                  <a:pt x="135" y="748"/>
                </a:lnTo>
                <a:lnTo>
                  <a:pt x="133" y="748"/>
                </a:lnTo>
                <a:lnTo>
                  <a:pt x="132" y="748"/>
                </a:lnTo>
                <a:lnTo>
                  <a:pt x="132" y="749"/>
                </a:lnTo>
                <a:lnTo>
                  <a:pt x="130" y="748"/>
                </a:lnTo>
                <a:lnTo>
                  <a:pt x="128" y="748"/>
                </a:lnTo>
                <a:lnTo>
                  <a:pt x="127" y="748"/>
                </a:lnTo>
                <a:lnTo>
                  <a:pt x="125" y="749"/>
                </a:lnTo>
                <a:lnTo>
                  <a:pt x="125" y="748"/>
                </a:lnTo>
                <a:lnTo>
                  <a:pt x="125" y="746"/>
                </a:lnTo>
                <a:lnTo>
                  <a:pt x="127" y="746"/>
                </a:lnTo>
                <a:lnTo>
                  <a:pt x="127" y="744"/>
                </a:lnTo>
                <a:lnTo>
                  <a:pt x="127" y="743"/>
                </a:lnTo>
                <a:lnTo>
                  <a:pt x="125" y="743"/>
                </a:lnTo>
                <a:lnTo>
                  <a:pt x="125" y="741"/>
                </a:lnTo>
                <a:lnTo>
                  <a:pt x="127" y="741"/>
                </a:lnTo>
                <a:lnTo>
                  <a:pt x="127" y="740"/>
                </a:lnTo>
                <a:lnTo>
                  <a:pt x="127" y="738"/>
                </a:lnTo>
                <a:lnTo>
                  <a:pt x="127" y="736"/>
                </a:lnTo>
                <a:lnTo>
                  <a:pt x="127" y="735"/>
                </a:lnTo>
                <a:lnTo>
                  <a:pt x="127" y="736"/>
                </a:lnTo>
                <a:lnTo>
                  <a:pt x="127" y="735"/>
                </a:lnTo>
                <a:lnTo>
                  <a:pt x="128" y="735"/>
                </a:lnTo>
                <a:lnTo>
                  <a:pt x="128" y="733"/>
                </a:lnTo>
                <a:lnTo>
                  <a:pt x="128" y="735"/>
                </a:lnTo>
                <a:lnTo>
                  <a:pt x="128" y="733"/>
                </a:lnTo>
                <a:lnTo>
                  <a:pt x="130" y="733"/>
                </a:lnTo>
                <a:lnTo>
                  <a:pt x="128" y="733"/>
                </a:lnTo>
                <a:lnTo>
                  <a:pt x="130" y="733"/>
                </a:lnTo>
                <a:lnTo>
                  <a:pt x="130" y="732"/>
                </a:lnTo>
                <a:lnTo>
                  <a:pt x="132" y="730"/>
                </a:lnTo>
                <a:lnTo>
                  <a:pt x="132" y="728"/>
                </a:lnTo>
                <a:lnTo>
                  <a:pt x="132" y="727"/>
                </a:lnTo>
                <a:lnTo>
                  <a:pt x="130" y="727"/>
                </a:lnTo>
                <a:lnTo>
                  <a:pt x="132" y="727"/>
                </a:lnTo>
                <a:lnTo>
                  <a:pt x="130" y="727"/>
                </a:lnTo>
                <a:lnTo>
                  <a:pt x="132" y="727"/>
                </a:lnTo>
                <a:lnTo>
                  <a:pt x="132" y="725"/>
                </a:lnTo>
                <a:lnTo>
                  <a:pt x="132" y="727"/>
                </a:lnTo>
                <a:lnTo>
                  <a:pt x="132" y="725"/>
                </a:lnTo>
                <a:lnTo>
                  <a:pt x="133" y="725"/>
                </a:lnTo>
                <a:lnTo>
                  <a:pt x="132" y="725"/>
                </a:lnTo>
                <a:lnTo>
                  <a:pt x="133" y="725"/>
                </a:lnTo>
                <a:lnTo>
                  <a:pt x="133" y="727"/>
                </a:lnTo>
                <a:lnTo>
                  <a:pt x="133" y="728"/>
                </a:lnTo>
                <a:lnTo>
                  <a:pt x="135" y="728"/>
                </a:lnTo>
                <a:lnTo>
                  <a:pt x="135" y="727"/>
                </a:lnTo>
                <a:lnTo>
                  <a:pt x="135" y="728"/>
                </a:lnTo>
                <a:lnTo>
                  <a:pt x="135" y="727"/>
                </a:lnTo>
                <a:lnTo>
                  <a:pt x="136" y="727"/>
                </a:lnTo>
                <a:lnTo>
                  <a:pt x="136" y="725"/>
                </a:lnTo>
                <a:lnTo>
                  <a:pt x="138" y="725"/>
                </a:lnTo>
                <a:lnTo>
                  <a:pt x="136" y="725"/>
                </a:lnTo>
                <a:lnTo>
                  <a:pt x="136" y="724"/>
                </a:lnTo>
                <a:lnTo>
                  <a:pt x="136" y="722"/>
                </a:lnTo>
                <a:lnTo>
                  <a:pt x="138" y="722"/>
                </a:lnTo>
                <a:lnTo>
                  <a:pt x="138" y="720"/>
                </a:lnTo>
                <a:lnTo>
                  <a:pt x="140" y="720"/>
                </a:lnTo>
                <a:lnTo>
                  <a:pt x="141" y="720"/>
                </a:lnTo>
                <a:lnTo>
                  <a:pt x="143" y="720"/>
                </a:lnTo>
                <a:lnTo>
                  <a:pt x="141" y="720"/>
                </a:lnTo>
                <a:lnTo>
                  <a:pt x="143" y="720"/>
                </a:lnTo>
                <a:lnTo>
                  <a:pt x="143" y="719"/>
                </a:lnTo>
                <a:lnTo>
                  <a:pt x="144" y="719"/>
                </a:lnTo>
                <a:lnTo>
                  <a:pt x="143" y="719"/>
                </a:lnTo>
                <a:lnTo>
                  <a:pt x="143" y="717"/>
                </a:lnTo>
                <a:lnTo>
                  <a:pt x="144" y="717"/>
                </a:lnTo>
                <a:lnTo>
                  <a:pt x="146" y="717"/>
                </a:lnTo>
                <a:lnTo>
                  <a:pt x="144" y="717"/>
                </a:lnTo>
                <a:lnTo>
                  <a:pt x="146" y="716"/>
                </a:lnTo>
                <a:lnTo>
                  <a:pt x="144" y="716"/>
                </a:lnTo>
                <a:lnTo>
                  <a:pt x="146" y="716"/>
                </a:lnTo>
                <a:close/>
                <a:moveTo>
                  <a:pt x="149" y="714"/>
                </a:moveTo>
                <a:lnTo>
                  <a:pt x="149" y="716"/>
                </a:lnTo>
                <a:lnTo>
                  <a:pt x="149" y="717"/>
                </a:lnTo>
                <a:lnTo>
                  <a:pt x="148" y="717"/>
                </a:lnTo>
                <a:lnTo>
                  <a:pt x="149" y="716"/>
                </a:lnTo>
                <a:lnTo>
                  <a:pt x="148" y="717"/>
                </a:lnTo>
                <a:lnTo>
                  <a:pt x="148" y="716"/>
                </a:lnTo>
                <a:lnTo>
                  <a:pt x="148" y="717"/>
                </a:lnTo>
                <a:lnTo>
                  <a:pt x="148" y="716"/>
                </a:lnTo>
                <a:lnTo>
                  <a:pt x="148" y="717"/>
                </a:lnTo>
                <a:lnTo>
                  <a:pt x="148" y="716"/>
                </a:lnTo>
                <a:lnTo>
                  <a:pt x="148" y="714"/>
                </a:lnTo>
                <a:lnTo>
                  <a:pt x="149" y="714"/>
                </a:lnTo>
                <a:lnTo>
                  <a:pt x="149" y="716"/>
                </a:lnTo>
                <a:lnTo>
                  <a:pt x="149" y="714"/>
                </a:lnTo>
                <a:close/>
                <a:moveTo>
                  <a:pt x="125" y="714"/>
                </a:moveTo>
                <a:lnTo>
                  <a:pt x="124" y="716"/>
                </a:lnTo>
                <a:lnTo>
                  <a:pt x="124" y="714"/>
                </a:lnTo>
                <a:lnTo>
                  <a:pt x="125" y="714"/>
                </a:lnTo>
                <a:close/>
                <a:moveTo>
                  <a:pt x="125" y="714"/>
                </a:moveTo>
                <a:lnTo>
                  <a:pt x="125" y="716"/>
                </a:lnTo>
                <a:lnTo>
                  <a:pt x="125" y="714"/>
                </a:lnTo>
                <a:close/>
                <a:moveTo>
                  <a:pt x="111" y="714"/>
                </a:moveTo>
                <a:lnTo>
                  <a:pt x="112" y="714"/>
                </a:lnTo>
                <a:lnTo>
                  <a:pt x="111" y="714"/>
                </a:lnTo>
                <a:close/>
                <a:moveTo>
                  <a:pt x="111" y="714"/>
                </a:moveTo>
                <a:lnTo>
                  <a:pt x="109" y="714"/>
                </a:lnTo>
                <a:lnTo>
                  <a:pt x="109" y="712"/>
                </a:lnTo>
                <a:lnTo>
                  <a:pt x="111" y="712"/>
                </a:lnTo>
                <a:lnTo>
                  <a:pt x="111" y="714"/>
                </a:lnTo>
                <a:close/>
                <a:moveTo>
                  <a:pt x="114" y="714"/>
                </a:moveTo>
                <a:lnTo>
                  <a:pt x="112" y="714"/>
                </a:lnTo>
                <a:lnTo>
                  <a:pt x="112" y="712"/>
                </a:lnTo>
                <a:lnTo>
                  <a:pt x="114" y="712"/>
                </a:lnTo>
                <a:lnTo>
                  <a:pt x="114" y="714"/>
                </a:lnTo>
                <a:close/>
                <a:moveTo>
                  <a:pt x="114" y="712"/>
                </a:moveTo>
                <a:lnTo>
                  <a:pt x="114" y="711"/>
                </a:lnTo>
                <a:lnTo>
                  <a:pt x="114" y="712"/>
                </a:lnTo>
                <a:close/>
                <a:moveTo>
                  <a:pt x="119" y="711"/>
                </a:moveTo>
                <a:lnTo>
                  <a:pt x="119" y="712"/>
                </a:lnTo>
                <a:lnTo>
                  <a:pt x="119" y="711"/>
                </a:lnTo>
                <a:lnTo>
                  <a:pt x="117" y="711"/>
                </a:lnTo>
                <a:lnTo>
                  <a:pt x="119" y="711"/>
                </a:lnTo>
                <a:lnTo>
                  <a:pt x="117" y="711"/>
                </a:lnTo>
                <a:lnTo>
                  <a:pt x="119" y="711"/>
                </a:lnTo>
                <a:close/>
                <a:moveTo>
                  <a:pt x="112" y="708"/>
                </a:moveTo>
                <a:lnTo>
                  <a:pt x="112" y="709"/>
                </a:lnTo>
                <a:lnTo>
                  <a:pt x="111" y="709"/>
                </a:lnTo>
                <a:lnTo>
                  <a:pt x="112" y="709"/>
                </a:lnTo>
                <a:lnTo>
                  <a:pt x="111" y="709"/>
                </a:lnTo>
                <a:lnTo>
                  <a:pt x="112" y="708"/>
                </a:lnTo>
                <a:lnTo>
                  <a:pt x="112" y="709"/>
                </a:lnTo>
                <a:lnTo>
                  <a:pt x="112" y="708"/>
                </a:lnTo>
                <a:close/>
                <a:moveTo>
                  <a:pt x="138" y="708"/>
                </a:moveTo>
                <a:lnTo>
                  <a:pt x="138" y="709"/>
                </a:lnTo>
                <a:lnTo>
                  <a:pt x="136" y="709"/>
                </a:lnTo>
                <a:lnTo>
                  <a:pt x="136" y="708"/>
                </a:lnTo>
                <a:lnTo>
                  <a:pt x="138" y="708"/>
                </a:lnTo>
                <a:close/>
                <a:moveTo>
                  <a:pt x="132" y="709"/>
                </a:moveTo>
                <a:lnTo>
                  <a:pt x="130" y="709"/>
                </a:lnTo>
                <a:lnTo>
                  <a:pt x="130" y="708"/>
                </a:lnTo>
                <a:lnTo>
                  <a:pt x="132" y="708"/>
                </a:lnTo>
                <a:lnTo>
                  <a:pt x="132" y="709"/>
                </a:lnTo>
                <a:close/>
                <a:moveTo>
                  <a:pt x="112" y="706"/>
                </a:moveTo>
                <a:lnTo>
                  <a:pt x="111" y="706"/>
                </a:lnTo>
                <a:lnTo>
                  <a:pt x="112" y="706"/>
                </a:lnTo>
                <a:close/>
                <a:moveTo>
                  <a:pt x="109" y="704"/>
                </a:moveTo>
                <a:lnTo>
                  <a:pt x="109" y="706"/>
                </a:lnTo>
                <a:lnTo>
                  <a:pt x="109" y="708"/>
                </a:lnTo>
                <a:lnTo>
                  <a:pt x="109" y="706"/>
                </a:lnTo>
                <a:lnTo>
                  <a:pt x="109" y="704"/>
                </a:lnTo>
                <a:close/>
                <a:moveTo>
                  <a:pt x="111" y="704"/>
                </a:moveTo>
                <a:lnTo>
                  <a:pt x="112" y="704"/>
                </a:lnTo>
                <a:lnTo>
                  <a:pt x="112" y="706"/>
                </a:lnTo>
                <a:lnTo>
                  <a:pt x="111" y="706"/>
                </a:lnTo>
                <a:lnTo>
                  <a:pt x="111" y="704"/>
                </a:lnTo>
                <a:close/>
                <a:moveTo>
                  <a:pt x="132" y="703"/>
                </a:moveTo>
                <a:lnTo>
                  <a:pt x="132" y="701"/>
                </a:lnTo>
                <a:lnTo>
                  <a:pt x="133" y="701"/>
                </a:lnTo>
                <a:lnTo>
                  <a:pt x="132" y="703"/>
                </a:lnTo>
                <a:close/>
                <a:moveTo>
                  <a:pt x="114" y="700"/>
                </a:moveTo>
                <a:lnTo>
                  <a:pt x="114" y="701"/>
                </a:lnTo>
                <a:lnTo>
                  <a:pt x="114" y="700"/>
                </a:lnTo>
                <a:lnTo>
                  <a:pt x="112" y="700"/>
                </a:lnTo>
                <a:lnTo>
                  <a:pt x="114" y="700"/>
                </a:lnTo>
                <a:lnTo>
                  <a:pt x="112" y="700"/>
                </a:lnTo>
                <a:lnTo>
                  <a:pt x="114" y="700"/>
                </a:lnTo>
                <a:close/>
                <a:moveTo>
                  <a:pt x="116" y="698"/>
                </a:moveTo>
                <a:lnTo>
                  <a:pt x="117" y="698"/>
                </a:lnTo>
                <a:lnTo>
                  <a:pt x="116" y="698"/>
                </a:lnTo>
                <a:close/>
                <a:moveTo>
                  <a:pt x="125" y="692"/>
                </a:moveTo>
                <a:lnTo>
                  <a:pt x="125" y="693"/>
                </a:lnTo>
                <a:lnTo>
                  <a:pt x="125" y="695"/>
                </a:lnTo>
                <a:lnTo>
                  <a:pt x="125" y="693"/>
                </a:lnTo>
                <a:lnTo>
                  <a:pt x="125" y="692"/>
                </a:lnTo>
                <a:lnTo>
                  <a:pt x="127" y="692"/>
                </a:lnTo>
                <a:lnTo>
                  <a:pt x="127" y="693"/>
                </a:lnTo>
                <a:lnTo>
                  <a:pt x="127" y="695"/>
                </a:lnTo>
                <a:lnTo>
                  <a:pt x="127" y="696"/>
                </a:lnTo>
                <a:lnTo>
                  <a:pt x="127" y="698"/>
                </a:lnTo>
                <a:lnTo>
                  <a:pt x="127" y="700"/>
                </a:lnTo>
                <a:lnTo>
                  <a:pt x="125" y="700"/>
                </a:lnTo>
                <a:lnTo>
                  <a:pt x="124" y="700"/>
                </a:lnTo>
                <a:lnTo>
                  <a:pt x="122" y="700"/>
                </a:lnTo>
                <a:lnTo>
                  <a:pt x="120" y="700"/>
                </a:lnTo>
                <a:lnTo>
                  <a:pt x="120" y="698"/>
                </a:lnTo>
                <a:lnTo>
                  <a:pt x="120" y="696"/>
                </a:lnTo>
                <a:lnTo>
                  <a:pt x="120" y="698"/>
                </a:lnTo>
                <a:lnTo>
                  <a:pt x="119" y="698"/>
                </a:lnTo>
                <a:lnTo>
                  <a:pt x="119" y="700"/>
                </a:lnTo>
                <a:lnTo>
                  <a:pt x="120" y="700"/>
                </a:lnTo>
                <a:lnTo>
                  <a:pt x="122" y="700"/>
                </a:lnTo>
                <a:lnTo>
                  <a:pt x="124" y="700"/>
                </a:lnTo>
                <a:lnTo>
                  <a:pt x="125" y="700"/>
                </a:lnTo>
                <a:lnTo>
                  <a:pt x="127" y="700"/>
                </a:lnTo>
                <a:lnTo>
                  <a:pt x="127" y="701"/>
                </a:lnTo>
                <a:lnTo>
                  <a:pt x="127" y="703"/>
                </a:lnTo>
                <a:lnTo>
                  <a:pt x="125" y="703"/>
                </a:lnTo>
                <a:lnTo>
                  <a:pt x="125" y="704"/>
                </a:lnTo>
                <a:lnTo>
                  <a:pt x="127" y="704"/>
                </a:lnTo>
                <a:lnTo>
                  <a:pt x="125" y="704"/>
                </a:lnTo>
                <a:lnTo>
                  <a:pt x="125" y="706"/>
                </a:lnTo>
                <a:lnTo>
                  <a:pt x="125" y="708"/>
                </a:lnTo>
                <a:lnTo>
                  <a:pt x="125" y="709"/>
                </a:lnTo>
                <a:lnTo>
                  <a:pt x="124" y="709"/>
                </a:lnTo>
                <a:lnTo>
                  <a:pt x="122" y="709"/>
                </a:lnTo>
                <a:lnTo>
                  <a:pt x="122" y="711"/>
                </a:lnTo>
                <a:lnTo>
                  <a:pt x="122" y="709"/>
                </a:lnTo>
                <a:lnTo>
                  <a:pt x="122" y="711"/>
                </a:lnTo>
                <a:lnTo>
                  <a:pt x="122" y="709"/>
                </a:lnTo>
                <a:lnTo>
                  <a:pt x="122" y="711"/>
                </a:lnTo>
                <a:lnTo>
                  <a:pt x="120" y="711"/>
                </a:lnTo>
                <a:lnTo>
                  <a:pt x="120" y="709"/>
                </a:lnTo>
                <a:lnTo>
                  <a:pt x="120" y="708"/>
                </a:lnTo>
                <a:lnTo>
                  <a:pt x="120" y="706"/>
                </a:lnTo>
                <a:lnTo>
                  <a:pt x="120" y="708"/>
                </a:lnTo>
                <a:lnTo>
                  <a:pt x="120" y="706"/>
                </a:lnTo>
                <a:lnTo>
                  <a:pt x="119" y="706"/>
                </a:lnTo>
                <a:lnTo>
                  <a:pt x="119" y="708"/>
                </a:lnTo>
                <a:lnTo>
                  <a:pt x="119" y="709"/>
                </a:lnTo>
                <a:lnTo>
                  <a:pt x="119" y="711"/>
                </a:lnTo>
                <a:lnTo>
                  <a:pt x="117" y="711"/>
                </a:lnTo>
                <a:lnTo>
                  <a:pt x="116" y="711"/>
                </a:lnTo>
                <a:lnTo>
                  <a:pt x="117" y="711"/>
                </a:lnTo>
                <a:lnTo>
                  <a:pt x="117" y="712"/>
                </a:lnTo>
                <a:lnTo>
                  <a:pt x="117" y="714"/>
                </a:lnTo>
                <a:lnTo>
                  <a:pt x="116" y="714"/>
                </a:lnTo>
                <a:lnTo>
                  <a:pt x="116" y="712"/>
                </a:lnTo>
                <a:lnTo>
                  <a:pt x="114" y="712"/>
                </a:lnTo>
                <a:lnTo>
                  <a:pt x="114" y="711"/>
                </a:lnTo>
                <a:lnTo>
                  <a:pt x="116" y="711"/>
                </a:lnTo>
                <a:lnTo>
                  <a:pt x="114" y="711"/>
                </a:lnTo>
                <a:lnTo>
                  <a:pt x="112" y="711"/>
                </a:lnTo>
                <a:lnTo>
                  <a:pt x="112" y="709"/>
                </a:lnTo>
                <a:lnTo>
                  <a:pt x="114" y="709"/>
                </a:lnTo>
                <a:lnTo>
                  <a:pt x="112" y="708"/>
                </a:lnTo>
                <a:lnTo>
                  <a:pt x="114" y="708"/>
                </a:lnTo>
                <a:lnTo>
                  <a:pt x="114" y="706"/>
                </a:lnTo>
                <a:lnTo>
                  <a:pt x="112" y="708"/>
                </a:lnTo>
                <a:lnTo>
                  <a:pt x="112" y="706"/>
                </a:lnTo>
                <a:lnTo>
                  <a:pt x="112" y="704"/>
                </a:lnTo>
                <a:lnTo>
                  <a:pt x="114" y="704"/>
                </a:lnTo>
                <a:lnTo>
                  <a:pt x="116" y="704"/>
                </a:lnTo>
                <a:lnTo>
                  <a:pt x="114" y="704"/>
                </a:lnTo>
                <a:lnTo>
                  <a:pt x="114" y="703"/>
                </a:lnTo>
                <a:lnTo>
                  <a:pt x="114" y="701"/>
                </a:lnTo>
                <a:lnTo>
                  <a:pt x="116" y="701"/>
                </a:lnTo>
                <a:lnTo>
                  <a:pt x="116" y="700"/>
                </a:lnTo>
                <a:lnTo>
                  <a:pt x="117" y="700"/>
                </a:lnTo>
                <a:lnTo>
                  <a:pt x="119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6"/>
                </a:lnTo>
                <a:lnTo>
                  <a:pt x="117" y="698"/>
                </a:lnTo>
                <a:lnTo>
                  <a:pt x="117" y="696"/>
                </a:lnTo>
                <a:lnTo>
                  <a:pt x="117" y="695"/>
                </a:lnTo>
                <a:lnTo>
                  <a:pt x="116" y="695"/>
                </a:lnTo>
                <a:lnTo>
                  <a:pt x="117" y="695"/>
                </a:lnTo>
                <a:lnTo>
                  <a:pt x="116" y="695"/>
                </a:lnTo>
                <a:lnTo>
                  <a:pt x="117" y="693"/>
                </a:lnTo>
                <a:lnTo>
                  <a:pt x="117" y="695"/>
                </a:lnTo>
                <a:lnTo>
                  <a:pt x="116" y="695"/>
                </a:lnTo>
                <a:lnTo>
                  <a:pt x="116" y="693"/>
                </a:lnTo>
                <a:lnTo>
                  <a:pt x="117" y="693"/>
                </a:lnTo>
                <a:lnTo>
                  <a:pt x="117" y="692"/>
                </a:lnTo>
                <a:lnTo>
                  <a:pt x="119" y="692"/>
                </a:lnTo>
                <a:lnTo>
                  <a:pt x="119" y="693"/>
                </a:lnTo>
                <a:lnTo>
                  <a:pt x="119" y="692"/>
                </a:lnTo>
                <a:lnTo>
                  <a:pt x="119" y="693"/>
                </a:lnTo>
                <a:lnTo>
                  <a:pt x="120" y="693"/>
                </a:lnTo>
                <a:lnTo>
                  <a:pt x="120" y="692"/>
                </a:lnTo>
                <a:lnTo>
                  <a:pt x="122" y="692"/>
                </a:lnTo>
                <a:lnTo>
                  <a:pt x="124" y="692"/>
                </a:lnTo>
                <a:lnTo>
                  <a:pt x="125" y="692"/>
                </a:lnTo>
                <a:close/>
                <a:moveTo>
                  <a:pt x="135" y="692"/>
                </a:moveTo>
                <a:lnTo>
                  <a:pt x="135" y="693"/>
                </a:lnTo>
                <a:lnTo>
                  <a:pt x="135" y="695"/>
                </a:lnTo>
                <a:lnTo>
                  <a:pt x="135" y="696"/>
                </a:lnTo>
                <a:lnTo>
                  <a:pt x="133" y="696"/>
                </a:lnTo>
                <a:lnTo>
                  <a:pt x="133" y="698"/>
                </a:lnTo>
                <a:lnTo>
                  <a:pt x="132" y="698"/>
                </a:lnTo>
                <a:lnTo>
                  <a:pt x="133" y="696"/>
                </a:lnTo>
                <a:lnTo>
                  <a:pt x="133" y="698"/>
                </a:lnTo>
                <a:lnTo>
                  <a:pt x="133" y="696"/>
                </a:lnTo>
                <a:lnTo>
                  <a:pt x="132" y="696"/>
                </a:lnTo>
                <a:lnTo>
                  <a:pt x="132" y="698"/>
                </a:lnTo>
                <a:lnTo>
                  <a:pt x="132" y="700"/>
                </a:lnTo>
                <a:lnTo>
                  <a:pt x="132" y="701"/>
                </a:lnTo>
                <a:lnTo>
                  <a:pt x="132" y="703"/>
                </a:lnTo>
                <a:lnTo>
                  <a:pt x="130" y="703"/>
                </a:lnTo>
                <a:lnTo>
                  <a:pt x="132" y="703"/>
                </a:lnTo>
                <a:lnTo>
                  <a:pt x="132" y="704"/>
                </a:lnTo>
                <a:lnTo>
                  <a:pt x="130" y="704"/>
                </a:lnTo>
                <a:lnTo>
                  <a:pt x="130" y="706"/>
                </a:lnTo>
                <a:lnTo>
                  <a:pt x="130" y="704"/>
                </a:lnTo>
                <a:lnTo>
                  <a:pt x="130" y="706"/>
                </a:lnTo>
                <a:lnTo>
                  <a:pt x="130" y="704"/>
                </a:lnTo>
                <a:lnTo>
                  <a:pt x="128" y="704"/>
                </a:lnTo>
                <a:lnTo>
                  <a:pt x="128" y="703"/>
                </a:lnTo>
                <a:lnTo>
                  <a:pt x="130" y="703"/>
                </a:lnTo>
                <a:lnTo>
                  <a:pt x="128" y="703"/>
                </a:lnTo>
                <a:lnTo>
                  <a:pt x="130" y="701"/>
                </a:lnTo>
                <a:lnTo>
                  <a:pt x="128" y="701"/>
                </a:lnTo>
                <a:lnTo>
                  <a:pt x="130" y="701"/>
                </a:lnTo>
                <a:lnTo>
                  <a:pt x="130" y="700"/>
                </a:lnTo>
                <a:lnTo>
                  <a:pt x="130" y="698"/>
                </a:lnTo>
                <a:lnTo>
                  <a:pt x="128" y="698"/>
                </a:lnTo>
                <a:lnTo>
                  <a:pt x="128" y="696"/>
                </a:lnTo>
                <a:lnTo>
                  <a:pt x="130" y="696"/>
                </a:lnTo>
                <a:lnTo>
                  <a:pt x="130" y="695"/>
                </a:lnTo>
                <a:lnTo>
                  <a:pt x="128" y="695"/>
                </a:lnTo>
                <a:lnTo>
                  <a:pt x="128" y="693"/>
                </a:lnTo>
                <a:lnTo>
                  <a:pt x="130" y="693"/>
                </a:lnTo>
                <a:lnTo>
                  <a:pt x="130" y="692"/>
                </a:lnTo>
                <a:lnTo>
                  <a:pt x="132" y="692"/>
                </a:lnTo>
                <a:lnTo>
                  <a:pt x="132" y="693"/>
                </a:lnTo>
                <a:lnTo>
                  <a:pt x="132" y="692"/>
                </a:lnTo>
                <a:lnTo>
                  <a:pt x="132" y="693"/>
                </a:lnTo>
                <a:lnTo>
                  <a:pt x="133" y="693"/>
                </a:lnTo>
                <a:lnTo>
                  <a:pt x="133" y="692"/>
                </a:lnTo>
                <a:lnTo>
                  <a:pt x="135" y="692"/>
                </a:lnTo>
                <a:lnTo>
                  <a:pt x="135" y="690"/>
                </a:lnTo>
                <a:lnTo>
                  <a:pt x="135" y="692"/>
                </a:lnTo>
                <a:close/>
                <a:moveTo>
                  <a:pt x="141" y="690"/>
                </a:moveTo>
                <a:lnTo>
                  <a:pt x="141" y="688"/>
                </a:lnTo>
                <a:lnTo>
                  <a:pt x="141" y="690"/>
                </a:lnTo>
                <a:close/>
                <a:moveTo>
                  <a:pt x="117" y="688"/>
                </a:moveTo>
                <a:lnTo>
                  <a:pt x="119" y="688"/>
                </a:lnTo>
                <a:lnTo>
                  <a:pt x="117" y="688"/>
                </a:lnTo>
                <a:lnTo>
                  <a:pt x="119" y="688"/>
                </a:lnTo>
                <a:lnTo>
                  <a:pt x="117" y="690"/>
                </a:lnTo>
                <a:lnTo>
                  <a:pt x="119" y="690"/>
                </a:lnTo>
                <a:lnTo>
                  <a:pt x="117" y="690"/>
                </a:lnTo>
                <a:lnTo>
                  <a:pt x="119" y="690"/>
                </a:lnTo>
                <a:lnTo>
                  <a:pt x="117" y="690"/>
                </a:lnTo>
                <a:lnTo>
                  <a:pt x="117" y="688"/>
                </a:lnTo>
                <a:close/>
                <a:moveTo>
                  <a:pt x="143" y="688"/>
                </a:moveTo>
                <a:lnTo>
                  <a:pt x="143" y="690"/>
                </a:lnTo>
                <a:lnTo>
                  <a:pt x="143" y="688"/>
                </a:lnTo>
                <a:close/>
                <a:moveTo>
                  <a:pt x="92" y="688"/>
                </a:moveTo>
                <a:lnTo>
                  <a:pt x="90" y="688"/>
                </a:lnTo>
                <a:lnTo>
                  <a:pt x="92" y="688"/>
                </a:lnTo>
                <a:lnTo>
                  <a:pt x="90" y="688"/>
                </a:lnTo>
                <a:lnTo>
                  <a:pt x="92" y="688"/>
                </a:lnTo>
                <a:close/>
                <a:moveTo>
                  <a:pt x="104" y="688"/>
                </a:moveTo>
                <a:lnTo>
                  <a:pt x="103" y="688"/>
                </a:lnTo>
                <a:lnTo>
                  <a:pt x="103" y="690"/>
                </a:lnTo>
                <a:lnTo>
                  <a:pt x="103" y="688"/>
                </a:lnTo>
                <a:lnTo>
                  <a:pt x="104" y="688"/>
                </a:lnTo>
                <a:lnTo>
                  <a:pt x="104" y="687"/>
                </a:lnTo>
                <a:lnTo>
                  <a:pt x="104" y="688"/>
                </a:lnTo>
                <a:close/>
                <a:moveTo>
                  <a:pt x="93" y="687"/>
                </a:moveTo>
                <a:lnTo>
                  <a:pt x="92" y="687"/>
                </a:lnTo>
                <a:lnTo>
                  <a:pt x="93" y="687"/>
                </a:lnTo>
                <a:close/>
                <a:moveTo>
                  <a:pt x="101" y="685"/>
                </a:moveTo>
                <a:lnTo>
                  <a:pt x="101" y="687"/>
                </a:lnTo>
                <a:lnTo>
                  <a:pt x="100" y="687"/>
                </a:lnTo>
                <a:lnTo>
                  <a:pt x="100" y="685"/>
                </a:lnTo>
                <a:lnTo>
                  <a:pt x="101" y="685"/>
                </a:lnTo>
                <a:lnTo>
                  <a:pt x="101" y="687"/>
                </a:lnTo>
                <a:lnTo>
                  <a:pt x="101" y="685"/>
                </a:lnTo>
                <a:close/>
                <a:moveTo>
                  <a:pt x="148" y="685"/>
                </a:moveTo>
                <a:lnTo>
                  <a:pt x="148" y="687"/>
                </a:lnTo>
                <a:lnTo>
                  <a:pt x="148" y="688"/>
                </a:lnTo>
                <a:lnTo>
                  <a:pt x="148" y="690"/>
                </a:lnTo>
                <a:lnTo>
                  <a:pt x="149" y="690"/>
                </a:lnTo>
                <a:lnTo>
                  <a:pt x="149" y="692"/>
                </a:lnTo>
                <a:lnTo>
                  <a:pt x="149" y="693"/>
                </a:lnTo>
                <a:lnTo>
                  <a:pt x="148" y="693"/>
                </a:lnTo>
                <a:lnTo>
                  <a:pt x="148" y="695"/>
                </a:lnTo>
                <a:lnTo>
                  <a:pt x="148" y="696"/>
                </a:lnTo>
                <a:lnTo>
                  <a:pt x="148" y="698"/>
                </a:lnTo>
                <a:lnTo>
                  <a:pt x="146" y="698"/>
                </a:lnTo>
                <a:lnTo>
                  <a:pt x="146" y="700"/>
                </a:lnTo>
                <a:lnTo>
                  <a:pt x="146" y="701"/>
                </a:lnTo>
                <a:lnTo>
                  <a:pt x="148" y="701"/>
                </a:lnTo>
                <a:lnTo>
                  <a:pt x="148" y="703"/>
                </a:lnTo>
                <a:lnTo>
                  <a:pt x="146" y="703"/>
                </a:lnTo>
                <a:lnTo>
                  <a:pt x="146" y="704"/>
                </a:lnTo>
                <a:lnTo>
                  <a:pt x="146" y="706"/>
                </a:lnTo>
                <a:lnTo>
                  <a:pt x="144" y="706"/>
                </a:lnTo>
                <a:lnTo>
                  <a:pt x="144" y="708"/>
                </a:lnTo>
                <a:lnTo>
                  <a:pt x="143" y="706"/>
                </a:lnTo>
                <a:lnTo>
                  <a:pt x="144" y="706"/>
                </a:lnTo>
                <a:lnTo>
                  <a:pt x="143" y="706"/>
                </a:lnTo>
                <a:lnTo>
                  <a:pt x="143" y="708"/>
                </a:lnTo>
                <a:lnTo>
                  <a:pt x="141" y="708"/>
                </a:lnTo>
                <a:lnTo>
                  <a:pt x="143" y="708"/>
                </a:lnTo>
                <a:lnTo>
                  <a:pt x="141" y="708"/>
                </a:lnTo>
                <a:lnTo>
                  <a:pt x="141" y="709"/>
                </a:lnTo>
                <a:lnTo>
                  <a:pt x="141" y="708"/>
                </a:lnTo>
                <a:lnTo>
                  <a:pt x="141" y="709"/>
                </a:lnTo>
                <a:lnTo>
                  <a:pt x="140" y="709"/>
                </a:lnTo>
                <a:lnTo>
                  <a:pt x="140" y="711"/>
                </a:lnTo>
                <a:lnTo>
                  <a:pt x="138" y="711"/>
                </a:lnTo>
                <a:lnTo>
                  <a:pt x="138" y="709"/>
                </a:lnTo>
                <a:lnTo>
                  <a:pt x="138" y="708"/>
                </a:lnTo>
                <a:lnTo>
                  <a:pt x="140" y="708"/>
                </a:lnTo>
                <a:lnTo>
                  <a:pt x="140" y="706"/>
                </a:lnTo>
                <a:lnTo>
                  <a:pt x="140" y="708"/>
                </a:lnTo>
                <a:lnTo>
                  <a:pt x="141" y="708"/>
                </a:lnTo>
                <a:lnTo>
                  <a:pt x="141" y="706"/>
                </a:lnTo>
                <a:lnTo>
                  <a:pt x="140" y="706"/>
                </a:lnTo>
                <a:lnTo>
                  <a:pt x="141" y="706"/>
                </a:lnTo>
                <a:lnTo>
                  <a:pt x="140" y="706"/>
                </a:lnTo>
                <a:lnTo>
                  <a:pt x="140" y="704"/>
                </a:lnTo>
                <a:lnTo>
                  <a:pt x="140" y="706"/>
                </a:lnTo>
                <a:lnTo>
                  <a:pt x="138" y="706"/>
                </a:lnTo>
                <a:lnTo>
                  <a:pt x="138" y="708"/>
                </a:lnTo>
                <a:lnTo>
                  <a:pt x="136" y="708"/>
                </a:lnTo>
                <a:lnTo>
                  <a:pt x="136" y="706"/>
                </a:lnTo>
                <a:lnTo>
                  <a:pt x="136" y="708"/>
                </a:lnTo>
                <a:lnTo>
                  <a:pt x="136" y="709"/>
                </a:lnTo>
                <a:lnTo>
                  <a:pt x="135" y="709"/>
                </a:lnTo>
                <a:lnTo>
                  <a:pt x="135" y="708"/>
                </a:lnTo>
                <a:lnTo>
                  <a:pt x="136" y="708"/>
                </a:lnTo>
                <a:lnTo>
                  <a:pt x="135" y="708"/>
                </a:lnTo>
                <a:lnTo>
                  <a:pt x="135" y="706"/>
                </a:lnTo>
                <a:lnTo>
                  <a:pt x="135" y="704"/>
                </a:lnTo>
                <a:lnTo>
                  <a:pt x="135" y="703"/>
                </a:lnTo>
                <a:lnTo>
                  <a:pt x="136" y="703"/>
                </a:lnTo>
                <a:lnTo>
                  <a:pt x="136" y="701"/>
                </a:lnTo>
                <a:lnTo>
                  <a:pt x="138" y="701"/>
                </a:lnTo>
                <a:lnTo>
                  <a:pt x="140" y="701"/>
                </a:lnTo>
                <a:lnTo>
                  <a:pt x="140" y="700"/>
                </a:lnTo>
                <a:lnTo>
                  <a:pt x="141" y="700"/>
                </a:lnTo>
                <a:lnTo>
                  <a:pt x="141" y="698"/>
                </a:lnTo>
                <a:lnTo>
                  <a:pt x="143" y="698"/>
                </a:lnTo>
                <a:lnTo>
                  <a:pt x="143" y="696"/>
                </a:lnTo>
                <a:lnTo>
                  <a:pt x="144" y="696"/>
                </a:lnTo>
                <a:lnTo>
                  <a:pt x="144" y="695"/>
                </a:lnTo>
                <a:lnTo>
                  <a:pt x="144" y="696"/>
                </a:lnTo>
                <a:lnTo>
                  <a:pt x="143" y="696"/>
                </a:lnTo>
                <a:lnTo>
                  <a:pt x="141" y="698"/>
                </a:lnTo>
                <a:lnTo>
                  <a:pt x="140" y="700"/>
                </a:lnTo>
                <a:lnTo>
                  <a:pt x="140" y="698"/>
                </a:lnTo>
                <a:lnTo>
                  <a:pt x="141" y="698"/>
                </a:lnTo>
                <a:lnTo>
                  <a:pt x="140" y="698"/>
                </a:lnTo>
                <a:lnTo>
                  <a:pt x="140" y="700"/>
                </a:lnTo>
                <a:lnTo>
                  <a:pt x="138" y="700"/>
                </a:lnTo>
                <a:lnTo>
                  <a:pt x="138" y="701"/>
                </a:lnTo>
                <a:lnTo>
                  <a:pt x="136" y="701"/>
                </a:lnTo>
                <a:lnTo>
                  <a:pt x="138" y="701"/>
                </a:lnTo>
                <a:lnTo>
                  <a:pt x="136" y="701"/>
                </a:lnTo>
                <a:lnTo>
                  <a:pt x="136" y="703"/>
                </a:lnTo>
                <a:lnTo>
                  <a:pt x="135" y="703"/>
                </a:lnTo>
                <a:lnTo>
                  <a:pt x="133" y="704"/>
                </a:lnTo>
                <a:lnTo>
                  <a:pt x="133" y="703"/>
                </a:lnTo>
                <a:lnTo>
                  <a:pt x="133" y="701"/>
                </a:lnTo>
                <a:lnTo>
                  <a:pt x="135" y="701"/>
                </a:lnTo>
                <a:lnTo>
                  <a:pt x="135" y="700"/>
                </a:lnTo>
                <a:lnTo>
                  <a:pt x="133" y="700"/>
                </a:lnTo>
                <a:lnTo>
                  <a:pt x="135" y="698"/>
                </a:lnTo>
                <a:lnTo>
                  <a:pt x="135" y="696"/>
                </a:lnTo>
                <a:lnTo>
                  <a:pt x="135" y="695"/>
                </a:lnTo>
                <a:lnTo>
                  <a:pt x="136" y="695"/>
                </a:lnTo>
                <a:lnTo>
                  <a:pt x="136" y="693"/>
                </a:lnTo>
                <a:lnTo>
                  <a:pt x="138" y="693"/>
                </a:lnTo>
                <a:lnTo>
                  <a:pt x="138" y="692"/>
                </a:lnTo>
                <a:lnTo>
                  <a:pt x="140" y="692"/>
                </a:lnTo>
                <a:lnTo>
                  <a:pt x="141" y="692"/>
                </a:lnTo>
                <a:lnTo>
                  <a:pt x="141" y="690"/>
                </a:lnTo>
                <a:lnTo>
                  <a:pt x="143" y="690"/>
                </a:lnTo>
                <a:lnTo>
                  <a:pt x="144" y="690"/>
                </a:lnTo>
                <a:lnTo>
                  <a:pt x="144" y="688"/>
                </a:lnTo>
                <a:lnTo>
                  <a:pt x="146" y="688"/>
                </a:lnTo>
                <a:lnTo>
                  <a:pt x="146" y="687"/>
                </a:lnTo>
                <a:lnTo>
                  <a:pt x="146" y="685"/>
                </a:lnTo>
                <a:lnTo>
                  <a:pt x="148" y="685"/>
                </a:lnTo>
                <a:close/>
                <a:moveTo>
                  <a:pt x="92" y="685"/>
                </a:moveTo>
                <a:lnTo>
                  <a:pt x="92" y="687"/>
                </a:lnTo>
                <a:lnTo>
                  <a:pt x="92" y="688"/>
                </a:lnTo>
                <a:lnTo>
                  <a:pt x="92" y="687"/>
                </a:lnTo>
                <a:lnTo>
                  <a:pt x="92" y="688"/>
                </a:lnTo>
                <a:lnTo>
                  <a:pt x="92" y="687"/>
                </a:lnTo>
                <a:lnTo>
                  <a:pt x="92" y="688"/>
                </a:lnTo>
                <a:lnTo>
                  <a:pt x="90" y="688"/>
                </a:lnTo>
                <a:lnTo>
                  <a:pt x="90" y="687"/>
                </a:lnTo>
                <a:lnTo>
                  <a:pt x="90" y="685"/>
                </a:lnTo>
                <a:lnTo>
                  <a:pt x="92" y="685"/>
                </a:lnTo>
                <a:close/>
                <a:moveTo>
                  <a:pt x="77" y="685"/>
                </a:moveTo>
                <a:lnTo>
                  <a:pt x="76" y="685"/>
                </a:lnTo>
                <a:lnTo>
                  <a:pt x="77" y="685"/>
                </a:lnTo>
                <a:lnTo>
                  <a:pt x="76" y="685"/>
                </a:lnTo>
                <a:lnTo>
                  <a:pt x="77" y="685"/>
                </a:lnTo>
                <a:close/>
                <a:moveTo>
                  <a:pt x="103" y="685"/>
                </a:moveTo>
                <a:lnTo>
                  <a:pt x="103" y="687"/>
                </a:lnTo>
                <a:lnTo>
                  <a:pt x="103" y="685"/>
                </a:lnTo>
                <a:lnTo>
                  <a:pt x="103" y="687"/>
                </a:lnTo>
                <a:lnTo>
                  <a:pt x="101" y="687"/>
                </a:lnTo>
                <a:lnTo>
                  <a:pt x="101" y="685"/>
                </a:lnTo>
                <a:lnTo>
                  <a:pt x="103" y="685"/>
                </a:lnTo>
                <a:close/>
                <a:moveTo>
                  <a:pt x="143" y="684"/>
                </a:moveTo>
                <a:lnTo>
                  <a:pt x="144" y="684"/>
                </a:lnTo>
                <a:lnTo>
                  <a:pt x="144" y="685"/>
                </a:lnTo>
                <a:lnTo>
                  <a:pt x="143" y="685"/>
                </a:lnTo>
                <a:lnTo>
                  <a:pt x="144" y="687"/>
                </a:lnTo>
                <a:lnTo>
                  <a:pt x="143" y="687"/>
                </a:lnTo>
                <a:lnTo>
                  <a:pt x="141" y="687"/>
                </a:lnTo>
                <a:lnTo>
                  <a:pt x="141" y="688"/>
                </a:lnTo>
                <a:lnTo>
                  <a:pt x="141" y="687"/>
                </a:lnTo>
                <a:lnTo>
                  <a:pt x="141" y="685"/>
                </a:lnTo>
                <a:lnTo>
                  <a:pt x="141" y="687"/>
                </a:lnTo>
                <a:lnTo>
                  <a:pt x="141" y="685"/>
                </a:lnTo>
                <a:lnTo>
                  <a:pt x="143" y="685"/>
                </a:lnTo>
                <a:lnTo>
                  <a:pt x="141" y="685"/>
                </a:lnTo>
                <a:lnTo>
                  <a:pt x="143" y="685"/>
                </a:lnTo>
                <a:lnTo>
                  <a:pt x="143" y="684"/>
                </a:lnTo>
                <a:close/>
                <a:moveTo>
                  <a:pt x="77" y="684"/>
                </a:moveTo>
                <a:lnTo>
                  <a:pt x="77" y="685"/>
                </a:lnTo>
                <a:lnTo>
                  <a:pt x="77" y="684"/>
                </a:lnTo>
                <a:lnTo>
                  <a:pt x="77" y="685"/>
                </a:lnTo>
                <a:lnTo>
                  <a:pt x="77" y="684"/>
                </a:lnTo>
                <a:close/>
                <a:moveTo>
                  <a:pt x="120" y="682"/>
                </a:moveTo>
                <a:lnTo>
                  <a:pt x="120" y="684"/>
                </a:lnTo>
                <a:lnTo>
                  <a:pt x="119" y="684"/>
                </a:lnTo>
                <a:lnTo>
                  <a:pt x="120" y="684"/>
                </a:lnTo>
                <a:lnTo>
                  <a:pt x="119" y="684"/>
                </a:lnTo>
                <a:lnTo>
                  <a:pt x="120" y="684"/>
                </a:lnTo>
                <a:lnTo>
                  <a:pt x="120" y="682"/>
                </a:lnTo>
                <a:close/>
                <a:moveTo>
                  <a:pt x="84" y="682"/>
                </a:moveTo>
                <a:lnTo>
                  <a:pt x="84" y="684"/>
                </a:lnTo>
                <a:lnTo>
                  <a:pt x="84" y="685"/>
                </a:lnTo>
                <a:lnTo>
                  <a:pt x="82" y="685"/>
                </a:lnTo>
                <a:lnTo>
                  <a:pt x="82" y="684"/>
                </a:lnTo>
                <a:lnTo>
                  <a:pt x="82" y="685"/>
                </a:lnTo>
                <a:lnTo>
                  <a:pt x="82" y="684"/>
                </a:lnTo>
                <a:lnTo>
                  <a:pt x="82" y="685"/>
                </a:lnTo>
                <a:lnTo>
                  <a:pt x="80" y="685"/>
                </a:lnTo>
                <a:lnTo>
                  <a:pt x="80" y="687"/>
                </a:lnTo>
                <a:lnTo>
                  <a:pt x="79" y="687"/>
                </a:lnTo>
                <a:lnTo>
                  <a:pt x="79" y="685"/>
                </a:lnTo>
                <a:lnTo>
                  <a:pt x="80" y="685"/>
                </a:lnTo>
                <a:lnTo>
                  <a:pt x="79" y="685"/>
                </a:lnTo>
                <a:lnTo>
                  <a:pt x="79" y="684"/>
                </a:lnTo>
                <a:lnTo>
                  <a:pt x="79" y="685"/>
                </a:lnTo>
                <a:lnTo>
                  <a:pt x="79" y="684"/>
                </a:lnTo>
                <a:lnTo>
                  <a:pt x="79" y="685"/>
                </a:lnTo>
                <a:lnTo>
                  <a:pt x="77" y="685"/>
                </a:lnTo>
                <a:lnTo>
                  <a:pt x="77" y="684"/>
                </a:lnTo>
                <a:lnTo>
                  <a:pt x="79" y="684"/>
                </a:lnTo>
                <a:lnTo>
                  <a:pt x="79" y="682"/>
                </a:lnTo>
                <a:lnTo>
                  <a:pt x="79" y="680"/>
                </a:lnTo>
                <a:lnTo>
                  <a:pt x="79" y="682"/>
                </a:lnTo>
                <a:lnTo>
                  <a:pt x="79" y="680"/>
                </a:lnTo>
                <a:lnTo>
                  <a:pt x="80" y="680"/>
                </a:lnTo>
                <a:lnTo>
                  <a:pt x="80" y="682"/>
                </a:lnTo>
                <a:lnTo>
                  <a:pt x="82" y="682"/>
                </a:lnTo>
                <a:lnTo>
                  <a:pt x="82" y="680"/>
                </a:lnTo>
                <a:lnTo>
                  <a:pt x="82" y="682"/>
                </a:lnTo>
                <a:lnTo>
                  <a:pt x="82" y="684"/>
                </a:lnTo>
                <a:lnTo>
                  <a:pt x="82" y="682"/>
                </a:lnTo>
                <a:lnTo>
                  <a:pt x="84" y="682"/>
                </a:lnTo>
                <a:lnTo>
                  <a:pt x="84" y="680"/>
                </a:lnTo>
                <a:lnTo>
                  <a:pt x="84" y="682"/>
                </a:lnTo>
                <a:close/>
                <a:moveTo>
                  <a:pt x="100" y="680"/>
                </a:moveTo>
                <a:lnTo>
                  <a:pt x="101" y="680"/>
                </a:lnTo>
                <a:lnTo>
                  <a:pt x="101" y="682"/>
                </a:lnTo>
                <a:lnTo>
                  <a:pt x="100" y="682"/>
                </a:lnTo>
                <a:lnTo>
                  <a:pt x="100" y="680"/>
                </a:lnTo>
                <a:lnTo>
                  <a:pt x="100" y="682"/>
                </a:lnTo>
                <a:lnTo>
                  <a:pt x="100" y="680"/>
                </a:lnTo>
                <a:close/>
                <a:moveTo>
                  <a:pt x="87" y="680"/>
                </a:moveTo>
                <a:lnTo>
                  <a:pt x="85" y="680"/>
                </a:lnTo>
                <a:lnTo>
                  <a:pt x="87" y="680"/>
                </a:lnTo>
                <a:close/>
                <a:moveTo>
                  <a:pt x="87" y="679"/>
                </a:moveTo>
                <a:lnTo>
                  <a:pt x="87" y="680"/>
                </a:lnTo>
                <a:lnTo>
                  <a:pt x="87" y="679"/>
                </a:lnTo>
                <a:close/>
                <a:moveTo>
                  <a:pt x="136" y="679"/>
                </a:moveTo>
                <a:lnTo>
                  <a:pt x="136" y="677"/>
                </a:lnTo>
                <a:lnTo>
                  <a:pt x="136" y="679"/>
                </a:lnTo>
                <a:close/>
                <a:moveTo>
                  <a:pt x="80" y="677"/>
                </a:moveTo>
                <a:lnTo>
                  <a:pt x="80" y="679"/>
                </a:lnTo>
                <a:lnTo>
                  <a:pt x="80" y="677"/>
                </a:lnTo>
                <a:close/>
                <a:moveTo>
                  <a:pt x="84" y="679"/>
                </a:moveTo>
                <a:lnTo>
                  <a:pt x="82" y="679"/>
                </a:lnTo>
                <a:lnTo>
                  <a:pt x="82" y="677"/>
                </a:lnTo>
                <a:lnTo>
                  <a:pt x="84" y="677"/>
                </a:lnTo>
                <a:lnTo>
                  <a:pt x="82" y="677"/>
                </a:lnTo>
                <a:lnTo>
                  <a:pt x="84" y="677"/>
                </a:lnTo>
                <a:lnTo>
                  <a:pt x="84" y="679"/>
                </a:lnTo>
                <a:close/>
                <a:moveTo>
                  <a:pt x="85" y="677"/>
                </a:moveTo>
                <a:lnTo>
                  <a:pt x="85" y="679"/>
                </a:lnTo>
                <a:lnTo>
                  <a:pt x="85" y="677"/>
                </a:lnTo>
                <a:lnTo>
                  <a:pt x="84" y="677"/>
                </a:lnTo>
                <a:lnTo>
                  <a:pt x="85" y="677"/>
                </a:lnTo>
                <a:lnTo>
                  <a:pt x="84" y="677"/>
                </a:lnTo>
                <a:lnTo>
                  <a:pt x="85" y="677"/>
                </a:lnTo>
                <a:close/>
                <a:moveTo>
                  <a:pt x="90" y="677"/>
                </a:moveTo>
                <a:lnTo>
                  <a:pt x="90" y="679"/>
                </a:lnTo>
                <a:lnTo>
                  <a:pt x="90" y="677"/>
                </a:lnTo>
                <a:lnTo>
                  <a:pt x="92" y="677"/>
                </a:lnTo>
                <a:lnTo>
                  <a:pt x="92" y="679"/>
                </a:lnTo>
                <a:lnTo>
                  <a:pt x="90" y="679"/>
                </a:lnTo>
                <a:lnTo>
                  <a:pt x="92" y="679"/>
                </a:lnTo>
                <a:lnTo>
                  <a:pt x="92" y="680"/>
                </a:lnTo>
                <a:lnTo>
                  <a:pt x="92" y="682"/>
                </a:lnTo>
                <a:lnTo>
                  <a:pt x="90" y="682"/>
                </a:lnTo>
                <a:lnTo>
                  <a:pt x="92" y="682"/>
                </a:lnTo>
                <a:lnTo>
                  <a:pt x="90" y="682"/>
                </a:lnTo>
                <a:lnTo>
                  <a:pt x="90" y="684"/>
                </a:lnTo>
                <a:lnTo>
                  <a:pt x="90" y="682"/>
                </a:lnTo>
                <a:lnTo>
                  <a:pt x="90" y="684"/>
                </a:lnTo>
                <a:lnTo>
                  <a:pt x="90" y="682"/>
                </a:lnTo>
                <a:lnTo>
                  <a:pt x="88" y="682"/>
                </a:lnTo>
                <a:lnTo>
                  <a:pt x="90" y="682"/>
                </a:lnTo>
                <a:lnTo>
                  <a:pt x="90" y="680"/>
                </a:lnTo>
                <a:lnTo>
                  <a:pt x="88" y="680"/>
                </a:lnTo>
                <a:lnTo>
                  <a:pt x="88" y="679"/>
                </a:lnTo>
                <a:lnTo>
                  <a:pt x="90" y="679"/>
                </a:lnTo>
                <a:lnTo>
                  <a:pt x="88" y="679"/>
                </a:lnTo>
                <a:lnTo>
                  <a:pt x="90" y="679"/>
                </a:lnTo>
                <a:lnTo>
                  <a:pt x="88" y="679"/>
                </a:lnTo>
                <a:lnTo>
                  <a:pt x="90" y="679"/>
                </a:lnTo>
                <a:lnTo>
                  <a:pt x="90" y="677"/>
                </a:lnTo>
                <a:lnTo>
                  <a:pt x="90" y="676"/>
                </a:lnTo>
                <a:lnTo>
                  <a:pt x="90" y="677"/>
                </a:lnTo>
                <a:close/>
                <a:moveTo>
                  <a:pt x="111" y="676"/>
                </a:moveTo>
                <a:lnTo>
                  <a:pt x="111" y="677"/>
                </a:lnTo>
                <a:lnTo>
                  <a:pt x="111" y="679"/>
                </a:lnTo>
                <a:lnTo>
                  <a:pt x="109" y="679"/>
                </a:lnTo>
                <a:lnTo>
                  <a:pt x="109" y="677"/>
                </a:lnTo>
                <a:lnTo>
                  <a:pt x="109" y="679"/>
                </a:lnTo>
                <a:lnTo>
                  <a:pt x="109" y="677"/>
                </a:lnTo>
                <a:lnTo>
                  <a:pt x="109" y="679"/>
                </a:lnTo>
                <a:lnTo>
                  <a:pt x="109" y="677"/>
                </a:lnTo>
                <a:lnTo>
                  <a:pt x="108" y="677"/>
                </a:lnTo>
                <a:lnTo>
                  <a:pt x="109" y="677"/>
                </a:lnTo>
                <a:lnTo>
                  <a:pt x="108" y="677"/>
                </a:lnTo>
                <a:lnTo>
                  <a:pt x="109" y="677"/>
                </a:lnTo>
                <a:lnTo>
                  <a:pt x="109" y="676"/>
                </a:lnTo>
                <a:lnTo>
                  <a:pt x="111" y="676"/>
                </a:lnTo>
                <a:close/>
                <a:moveTo>
                  <a:pt x="88" y="677"/>
                </a:moveTo>
                <a:lnTo>
                  <a:pt x="88" y="676"/>
                </a:lnTo>
                <a:lnTo>
                  <a:pt x="90" y="676"/>
                </a:lnTo>
                <a:lnTo>
                  <a:pt x="88" y="676"/>
                </a:lnTo>
                <a:lnTo>
                  <a:pt x="88" y="677"/>
                </a:lnTo>
                <a:close/>
                <a:moveTo>
                  <a:pt x="88" y="676"/>
                </a:moveTo>
                <a:lnTo>
                  <a:pt x="88" y="677"/>
                </a:lnTo>
                <a:lnTo>
                  <a:pt x="87" y="677"/>
                </a:lnTo>
                <a:lnTo>
                  <a:pt x="87" y="676"/>
                </a:lnTo>
                <a:lnTo>
                  <a:pt x="88" y="676"/>
                </a:lnTo>
                <a:lnTo>
                  <a:pt x="88" y="674"/>
                </a:lnTo>
                <a:lnTo>
                  <a:pt x="88" y="676"/>
                </a:lnTo>
                <a:close/>
                <a:moveTo>
                  <a:pt x="95" y="674"/>
                </a:moveTo>
                <a:lnTo>
                  <a:pt x="95" y="676"/>
                </a:lnTo>
                <a:lnTo>
                  <a:pt x="96" y="676"/>
                </a:lnTo>
                <a:lnTo>
                  <a:pt x="98" y="676"/>
                </a:lnTo>
                <a:lnTo>
                  <a:pt x="98" y="677"/>
                </a:lnTo>
                <a:lnTo>
                  <a:pt x="98" y="679"/>
                </a:lnTo>
                <a:lnTo>
                  <a:pt x="98" y="680"/>
                </a:lnTo>
                <a:lnTo>
                  <a:pt x="96" y="680"/>
                </a:lnTo>
                <a:lnTo>
                  <a:pt x="96" y="682"/>
                </a:lnTo>
                <a:lnTo>
                  <a:pt x="96" y="680"/>
                </a:lnTo>
                <a:lnTo>
                  <a:pt x="95" y="680"/>
                </a:lnTo>
                <a:lnTo>
                  <a:pt x="96" y="682"/>
                </a:lnTo>
                <a:lnTo>
                  <a:pt x="95" y="682"/>
                </a:lnTo>
                <a:lnTo>
                  <a:pt x="95" y="684"/>
                </a:lnTo>
                <a:lnTo>
                  <a:pt x="95" y="682"/>
                </a:lnTo>
                <a:lnTo>
                  <a:pt x="95" y="680"/>
                </a:lnTo>
                <a:lnTo>
                  <a:pt x="95" y="679"/>
                </a:lnTo>
                <a:lnTo>
                  <a:pt x="95" y="677"/>
                </a:lnTo>
                <a:lnTo>
                  <a:pt x="95" y="679"/>
                </a:lnTo>
                <a:lnTo>
                  <a:pt x="93" y="679"/>
                </a:lnTo>
                <a:lnTo>
                  <a:pt x="95" y="679"/>
                </a:lnTo>
                <a:lnTo>
                  <a:pt x="93" y="679"/>
                </a:lnTo>
                <a:lnTo>
                  <a:pt x="93" y="680"/>
                </a:lnTo>
                <a:lnTo>
                  <a:pt x="95" y="680"/>
                </a:lnTo>
                <a:lnTo>
                  <a:pt x="93" y="680"/>
                </a:lnTo>
                <a:lnTo>
                  <a:pt x="95" y="680"/>
                </a:lnTo>
                <a:lnTo>
                  <a:pt x="95" y="682"/>
                </a:lnTo>
                <a:lnTo>
                  <a:pt x="95" y="684"/>
                </a:lnTo>
                <a:lnTo>
                  <a:pt x="93" y="684"/>
                </a:lnTo>
                <a:lnTo>
                  <a:pt x="93" y="682"/>
                </a:lnTo>
                <a:lnTo>
                  <a:pt x="92" y="682"/>
                </a:lnTo>
                <a:lnTo>
                  <a:pt x="92" y="684"/>
                </a:lnTo>
                <a:lnTo>
                  <a:pt x="92" y="682"/>
                </a:lnTo>
                <a:lnTo>
                  <a:pt x="92" y="680"/>
                </a:lnTo>
                <a:lnTo>
                  <a:pt x="92" y="679"/>
                </a:lnTo>
                <a:lnTo>
                  <a:pt x="92" y="680"/>
                </a:lnTo>
                <a:lnTo>
                  <a:pt x="92" y="679"/>
                </a:lnTo>
                <a:lnTo>
                  <a:pt x="93" y="679"/>
                </a:lnTo>
                <a:lnTo>
                  <a:pt x="92" y="679"/>
                </a:lnTo>
                <a:lnTo>
                  <a:pt x="92" y="677"/>
                </a:lnTo>
                <a:lnTo>
                  <a:pt x="92" y="679"/>
                </a:lnTo>
                <a:lnTo>
                  <a:pt x="92" y="677"/>
                </a:lnTo>
                <a:lnTo>
                  <a:pt x="92" y="676"/>
                </a:lnTo>
                <a:lnTo>
                  <a:pt x="92" y="677"/>
                </a:lnTo>
                <a:lnTo>
                  <a:pt x="93" y="677"/>
                </a:lnTo>
                <a:lnTo>
                  <a:pt x="92" y="676"/>
                </a:lnTo>
                <a:lnTo>
                  <a:pt x="93" y="676"/>
                </a:lnTo>
                <a:lnTo>
                  <a:pt x="93" y="674"/>
                </a:lnTo>
                <a:lnTo>
                  <a:pt x="95" y="674"/>
                </a:lnTo>
                <a:close/>
                <a:moveTo>
                  <a:pt x="84" y="674"/>
                </a:moveTo>
                <a:lnTo>
                  <a:pt x="85" y="674"/>
                </a:lnTo>
                <a:lnTo>
                  <a:pt x="85" y="676"/>
                </a:lnTo>
                <a:lnTo>
                  <a:pt x="84" y="676"/>
                </a:lnTo>
                <a:lnTo>
                  <a:pt x="84" y="674"/>
                </a:lnTo>
                <a:close/>
                <a:moveTo>
                  <a:pt x="80" y="674"/>
                </a:moveTo>
                <a:lnTo>
                  <a:pt x="82" y="674"/>
                </a:lnTo>
                <a:lnTo>
                  <a:pt x="80" y="674"/>
                </a:lnTo>
                <a:lnTo>
                  <a:pt x="82" y="674"/>
                </a:lnTo>
                <a:lnTo>
                  <a:pt x="82" y="676"/>
                </a:lnTo>
                <a:lnTo>
                  <a:pt x="80" y="676"/>
                </a:lnTo>
                <a:lnTo>
                  <a:pt x="79" y="676"/>
                </a:lnTo>
                <a:lnTo>
                  <a:pt x="79" y="677"/>
                </a:lnTo>
                <a:lnTo>
                  <a:pt x="79" y="676"/>
                </a:lnTo>
                <a:lnTo>
                  <a:pt x="79" y="674"/>
                </a:lnTo>
                <a:lnTo>
                  <a:pt x="80" y="674"/>
                </a:lnTo>
                <a:close/>
                <a:moveTo>
                  <a:pt x="96" y="674"/>
                </a:moveTo>
                <a:lnTo>
                  <a:pt x="96" y="672"/>
                </a:lnTo>
                <a:lnTo>
                  <a:pt x="98" y="672"/>
                </a:lnTo>
                <a:lnTo>
                  <a:pt x="98" y="674"/>
                </a:lnTo>
                <a:lnTo>
                  <a:pt x="96" y="674"/>
                </a:lnTo>
                <a:lnTo>
                  <a:pt x="98" y="674"/>
                </a:lnTo>
                <a:lnTo>
                  <a:pt x="96" y="674"/>
                </a:lnTo>
                <a:close/>
                <a:moveTo>
                  <a:pt x="143" y="672"/>
                </a:moveTo>
                <a:lnTo>
                  <a:pt x="143" y="674"/>
                </a:lnTo>
                <a:lnTo>
                  <a:pt x="143" y="676"/>
                </a:lnTo>
                <a:lnTo>
                  <a:pt x="144" y="676"/>
                </a:lnTo>
                <a:lnTo>
                  <a:pt x="143" y="676"/>
                </a:lnTo>
                <a:lnTo>
                  <a:pt x="143" y="677"/>
                </a:lnTo>
                <a:lnTo>
                  <a:pt x="144" y="677"/>
                </a:lnTo>
                <a:lnTo>
                  <a:pt x="143" y="677"/>
                </a:lnTo>
                <a:lnTo>
                  <a:pt x="141" y="677"/>
                </a:lnTo>
                <a:lnTo>
                  <a:pt x="140" y="677"/>
                </a:lnTo>
                <a:lnTo>
                  <a:pt x="140" y="676"/>
                </a:lnTo>
                <a:lnTo>
                  <a:pt x="140" y="674"/>
                </a:lnTo>
                <a:lnTo>
                  <a:pt x="141" y="674"/>
                </a:lnTo>
                <a:lnTo>
                  <a:pt x="141" y="676"/>
                </a:lnTo>
                <a:lnTo>
                  <a:pt x="141" y="674"/>
                </a:lnTo>
                <a:lnTo>
                  <a:pt x="141" y="672"/>
                </a:lnTo>
                <a:lnTo>
                  <a:pt x="141" y="674"/>
                </a:lnTo>
                <a:lnTo>
                  <a:pt x="141" y="672"/>
                </a:lnTo>
                <a:lnTo>
                  <a:pt x="143" y="672"/>
                </a:lnTo>
                <a:close/>
                <a:moveTo>
                  <a:pt x="84" y="672"/>
                </a:moveTo>
                <a:lnTo>
                  <a:pt x="85" y="672"/>
                </a:lnTo>
                <a:lnTo>
                  <a:pt x="85" y="674"/>
                </a:lnTo>
                <a:lnTo>
                  <a:pt x="84" y="672"/>
                </a:lnTo>
                <a:close/>
                <a:moveTo>
                  <a:pt x="100" y="672"/>
                </a:moveTo>
                <a:lnTo>
                  <a:pt x="100" y="674"/>
                </a:lnTo>
                <a:lnTo>
                  <a:pt x="98" y="674"/>
                </a:lnTo>
                <a:lnTo>
                  <a:pt x="98" y="676"/>
                </a:lnTo>
                <a:lnTo>
                  <a:pt x="98" y="674"/>
                </a:lnTo>
                <a:lnTo>
                  <a:pt x="98" y="676"/>
                </a:lnTo>
                <a:lnTo>
                  <a:pt x="98" y="674"/>
                </a:lnTo>
                <a:lnTo>
                  <a:pt x="98" y="672"/>
                </a:lnTo>
                <a:lnTo>
                  <a:pt x="100" y="672"/>
                </a:lnTo>
                <a:close/>
                <a:moveTo>
                  <a:pt x="77" y="672"/>
                </a:moveTo>
                <a:lnTo>
                  <a:pt x="77" y="674"/>
                </a:lnTo>
                <a:lnTo>
                  <a:pt x="76" y="674"/>
                </a:lnTo>
                <a:lnTo>
                  <a:pt x="77" y="672"/>
                </a:lnTo>
                <a:lnTo>
                  <a:pt x="76" y="672"/>
                </a:lnTo>
                <a:lnTo>
                  <a:pt x="76" y="671"/>
                </a:lnTo>
                <a:lnTo>
                  <a:pt x="77" y="672"/>
                </a:lnTo>
                <a:lnTo>
                  <a:pt x="77" y="671"/>
                </a:lnTo>
                <a:lnTo>
                  <a:pt x="77" y="672"/>
                </a:lnTo>
                <a:close/>
                <a:moveTo>
                  <a:pt x="117" y="671"/>
                </a:moveTo>
                <a:lnTo>
                  <a:pt x="117" y="672"/>
                </a:lnTo>
                <a:lnTo>
                  <a:pt x="117" y="671"/>
                </a:lnTo>
                <a:lnTo>
                  <a:pt x="117" y="672"/>
                </a:lnTo>
                <a:lnTo>
                  <a:pt x="116" y="672"/>
                </a:lnTo>
                <a:lnTo>
                  <a:pt x="116" y="674"/>
                </a:lnTo>
                <a:lnTo>
                  <a:pt x="116" y="672"/>
                </a:lnTo>
                <a:lnTo>
                  <a:pt x="116" y="671"/>
                </a:lnTo>
                <a:lnTo>
                  <a:pt x="117" y="671"/>
                </a:lnTo>
                <a:close/>
                <a:moveTo>
                  <a:pt x="98" y="671"/>
                </a:moveTo>
                <a:lnTo>
                  <a:pt x="98" y="672"/>
                </a:lnTo>
                <a:lnTo>
                  <a:pt x="98" y="671"/>
                </a:lnTo>
                <a:close/>
                <a:moveTo>
                  <a:pt x="116" y="671"/>
                </a:moveTo>
                <a:lnTo>
                  <a:pt x="116" y="672"/>
                </a:lnTo>
                <a:lnTo>
                  <a:pt x="114" y="672"/>
                </a:lnTo>
                <a:lnTo>
                  <a:pt x="114" y="674"/>
                </a:lnTo>
                <a:lnTo>
                  <a:pt x="114" y="676"/>
                </a:lnTo>
                <a:lnTo>
                  <a:pt x="112" y="676"/>
                </a:lnTo>
                <a:lnTo>
                  <a:pt x="112" y="674"/>
                </a:lnTo>
                <a:lnTo>
                  <a:pt x="112" y="672"/>
                </a:lnTo>
                <a:lnTo>
                  <a:pt x="114" y="672"/>
                </a:lnTo>
                <a:lnTo>
                  <a:pt x="114" y="671"/>
                </a:lnTo>
                <a:lnTo>
                  <a:pt x="114" y="672"/>
                </a:lnTo>
                <a:lnTo>
                  <a:pt x="114" y="671"/>
                </a:lnTo>
                <a:lnTo>
                  <a:pt x="116" y="671"/>
                </a:lnTo>
                <a:close/>
                <a:moveTo>
                  <a:pt x="96" y="671"/>
                </a:moveTo>
                <a:lnTo>
                  <a:pt x="96" y="672"/>
                </a:lnTo>
                <a:lnTo>
                  <a:pt x="95" y="674"/>
                </a:lnTo>
                <a:lnTo>
                  <a:pt x="95" y="672"/>
                </a:lnTo>
                <a:lnTo>
                  <a:pt x="95" y="671"/>
                </a:lnTo>
                <a:lnTo>
                  <a:pt x="96" y="671"/>
                </a:lnTo>
                <a:close/>
                <a:moveTo>
                  <a:pt x="82" y="671"/>
                </a:moveTo>
                <a:lnTo>
                  <a:pt x="82" y="672"/>
                </a:lnTo>
                <a:lnTo>
                  <a:pt x="80" y="672"/>
                </a:lnTo>
                <a:lnTo>
                  <a:pt x="80" y="671"/>
                </a:lnTo>
                <a:lnTo>
                  <a:pt x="82" y="671"/>
                </a:lnTo>
                <a:close/>
                <a:moveTo>
                  <a:pt x="93" y="669"/>
                </a:moveTo>
                <a:lnTo>
                  <a:pt x="93" y="671"/>
                </a:lnTo>
                <a:lnTo>
                  <a:pt x="95" y="671"/>
                </a:lnTo>
                <a:lnTo>
                  <a:pt x="95" y="672"/>
                </a:lnTo>
                <a:lnTo>
                  <a:pt x="93" y="672"/>
                </a:lnTo>
                <a:lnTo>
                  <a:pt x="93" y="671"/>
                </a:lnTo>
                <a:lnTo>
                  <a:pt x="93" y="672"/>
                </a:lnTo>
                <a:lnTo>
                  <a:pt x="93" y="671"/>
                </a:lnTo>
                <a:lnTo>
                  <a:pt x="93" y="669"/>
                </a:lnTo>
                <a:close/>
                <a:moveTo>
                  <a:pt x="143" y="671"/>
                </a:moveTo>
                <a:lnTo>
                  <a:pt x="143" y="669"/>
                </a:lnTo>
                <a:lnTo>
                  <a:pt x="143" y="671"/>
                </a:lnTo>
                <a:lnTo>
                  <a:pt x="143" y="672"/>
                </a:lnTo>
                <a:lnTo>
                  <a:pt x="141" y="672"/>
                </a:lnTo>
                <a:lnTo>
                  <a:pt x="141" y="671"/>
                </a:lnTo>
                <a:lnTo>
                  <a:pt x="141" y="669"/>
                </a:lnTo>
                <a:lnTo>
                  <a:pt x="143" y="669"/>
                </a:lnTo>
                <a:lnTo>
                  <a:pt x="143" y="671"/>
                </a:lnTo>
                <a:close/>
                <a:moveTo>
                  <a:pt x="111" y="669"/>
                </a:moveTo>
                <a:lnTo>
                  <a:pt x="112" y="669"/>
                </a:lnTo>
                <a:lnTo>
                  <a:pt x="112" y="671"/>
                </a:lnTo>
                <a:lnTo>
                  <a:pt x="114" y="671"/>
                </a:lnTo>
                <a:lnTo>
                  <a:pt x="112" y="671"/>
                </a:lnTo>
                <a:lnTo>
                  <a:pt x="114" y="672"/>
                </a:lnTo>
                <a:lnTo>
                  <a:pt x="112" y="672"/>
                </a:lnTo>
                <a:lnTo>
                  <a:pt x="112" y="674"/>
                </a:lnTo>
                <a:lnTo>
                  <a:pt x="112" y="676"/>
                </a:lnTo>
                <a:lnTo>
                  <a:pt x="111" y="676"/>
                </a:lnTo>
                <a:lnTo>
                  <a:pt x="111" y="674"/>
                </a:lnTo>
                <a:lnTo>
                  <a:pt x="109" y="674"/>
                </a:lnTo>
                <a:lnTo>
                  <a:pt x="109" y="676"/>
                </a:lnTo>
                <a:lnTo>
                  <a:pt x="109" y="674"/>
                </a:lnTo>
                <a:lnTo>
                  <a:pt x="109" y="676"/>
                </a:lnTo>
                <a:lnTo>
                  <a:pt x="109" y="674"/>
                </a:lnTo>
                <a:lnTo>
                  <a:pt x="109" y="672"/>
                </a:lnTo>
                <a:lnTo>
                  <a:pt x="111" y="672"/>
                </a:lnTo>
                <a:lnTo>
                  <a:pt x="109" y="672"/>
                </a:lnTo>
                <a:lnTo>
                  <a:pt x="111" y="672"/>
                </a:lnTo>
                <a:lnTo>
                  <a:pt x="111" y="674"/>
                </a:lnTo>
                <a:lnTo>
                  <a:pt x="111" y="672"/>
                </a:lnTo>
                <a:lnTo>
                  <a:pt x="111" y="671"/>
                </a:lnTo>
                <a:lnTo>
                  <a:pt x="109" y="671"/>
                </a:lnTo>
                <a:lnTo>
                  <a:pt x="109" y="669"/>
                </a:lnTo>
                <a:lnTo>
                  <a:pt x="111" y="669"/>
                </a:lnTo>
                <a:close/>
                <a:moveTo>
                  <a:pt x="180" y="669"/>
                </a:moveTo>
                <a:lnTo>
                  <a:pt x="180" y="668"/>
                </a:lnTo>
                <a:lnTo>
                  <a:pt x="180" y="669"/>
                </a:lnTo>
                <a:close/>
                <a:moveTo>
                  <a:pt x="96" y="669"/>
                </a:moveTo>
                <a:lnTo>
                  <a:pt x="98" y="669"/>
                </a:lnTo>
                <a:lnTo>
                  <a:pt x="98" y="671"/>
                </a:lnTo>
                <a:lnTo>
                  <a:pt x="96" y="671"/>
                </a:lnTo>
                <a:lnTo>
                  <a:pt x="96" y="669"/>
                </a:lnTo>
                <a:lnTo>
                  <a:pt x="96" y="668"/>
                </a:lnTo>
                <a:lnTo>
                  <a:pt x="96" y="669"/>
                </a:lnTo>
                <a:close/>
                <a:moveTo>
                  <a:pt x="95" y="669"/>
                </a:moveTo>
                <a:lnTo>
                  <a:pt x="93" y="669"/>
                </a:lnTo>
                <a:lnTo>
                  <a:pt x="95" y="669"/>
                </a:lnTo>
                <a:lnTo>
                  <a:pt x="93" y="669"/>
                </a:lnTo>
                <a:lnTo>
                  <a:pt x="93" y="668"/>
                </a:lnTo>
                <a:lnTo>
                  <a:pt x="95" y="668"/>
                </a:lnTo>
                <a:lnTo>
                  <a:pt x="95" y="669"/>
                </a:lnTo>
                <a:close/>
                <a:moveTo>
                  <a:pt x="111" y="663"/>
                </a:moveTo>
                <a:lnTo>
                  <a:pt x="112" y="663"/>
                </a:lnTo>
                <a:lnTo>
                  <a:pt x="111" y="663"/>
                </a:lnTo>
                <a:lnTo>
                  <a:pt x="112" y="663"/>
                </a:lnTo>
                <a:lnTo>
                  <a:pt x="111" y="663"/>
                </a:lnTo>
                <a:close/>
                <a:moveTo>
                  <a:pt x="106" y="661"/>
                </a:moveTo>
                <a:lnTo>
                  <a:pt x="104" y="661"/>
                </a:lnTo>
                <a:lnTo>
                  <a:pt x="104" y="660"/>
                </a:lnTo>
                <a:lnTo>
                  <a:pt x="106" y="660"/>
                </a:lnTo>
                <a:lnTo>
                  <a:pt x="106" y="661"/>
                </a:lnTo>
                <a:close/>
                <a:moveTo>
                  <a:pt x="181" y="661"/>
                </a:moveTo>
                <a:lnTo>
                  <a:pt x="181" y="660"/>
                </a:lnTo>
                <a:lnTo>
                  <a:pt x="183" y="660"/>
                </a:lnTo>
                <a:lnTo>
                  <a:pt x="181" y="660"/>
                </a:lnTo>
                <a:lnTo>
                  <a:pt x="181" y="661"/>
                </a:lnTo>
                <a:close/>
                <a:moveTo>
                  <a:pt x="87" y="658"/>
                </a:moveTo>
                <a:lnTo>
                  <a:pt x="88" y="658"/>
                </a:lnTo>
                <a:lnTo>
                  <a:pt x="90" y="658"/>
                </a:lnTo>
                <a:lnTo>
                  <a:pt x="88" y="658"/>
                </a:lnTo>
                <a:lnTo>
                  <a:pt x="88" y="660"/>
                </a:lnTo>
                <a:lnTo>
                  <a:pt x="88" y="661"/>
                </a:lnTo>
                <a:lnTo>
                  <a:pt x="88" y="663"/>
                </a:lnTo>
                <a:lnTo>
                  <a:pt x="87" y="663"/>
                </a:lnTo>
                <a:lnTo>
                  <a:pt x="87" y="664"/>
                </a:lnTo>
                <a:lnTo>
                  <a:pt x="87" y="666"/>
                </a:lnTo>
                <a:lnTo>
                  <a:pt x="87" y="664"/>
                </a:lnTo>
                <a:lnTo>
                  <a:pt x="85" y="664"/>
                </a:lnTo>
                <a:lnTo>
                  <a:pt x="85" y="663"/>
                </a:lnTo>
                <a:lnTo>
                  <a:pt x="85" y="664"/>
                </a:lnTo>
                <a:lnTo>
                  <a:pt x="85" y="663"/>
                </a:lnTo>
                <a:lnTo>
                  <a:pt x="85" y="661"/>
                </a:lnTo>
                <a:lnTo>
                  <a:pt x="87" y="661"/>
                </a:lnTo>
                <a:lnTo>
                  <a:pt x="85" y="661"/>
                </a:lnTo>
                <a:lnTo>
                  <a:pt x="87" y="661"/>
                </a:lnTo>
                <a:lnTo>
                  <a:pt x="85" y="661"/>
                </a:lnTo>
                <a:lnTo>
                  <a:pt x="85" y="660"/>
                </a:lnTo>
                <a:lnTo>
                  <a:pt x="85" y="658"/>
                </a:lnTo>
                <a:lnTo>
                  <a:pt x="87" y="658"/>
                </a:lnTo>
                <a:close/>
                <a:moveTo>
                  <a:pt x="112" y="658"/>
                </a:moveTo>
                <a:lnTo>
                  <a:pt x="114" y="658"/>
                </a:lnTo>
                <a:lnTo>
                  <a:pt x="112" y="658"/>
                </a:lnTo>
                <a:lnTo>
                  <a:pt x="112" y="660"/>
                </a:lnTo>
                <a:lnTo>
                  <a:pt x="112" y="661"/>
                </a:lnTo>
                <a:lnTo>
                  <a:pt x="111" y="661"/>
                </a:lnTo>
                <a:lnTo>
                  <a:pt x="111" y="660"/>
                </a:lnTo>
                <a:lnTo>
                  <a:pt x="112" y="660"/>
                </a:lnTo>
                <a:lnTo>
                  <a:pt x="111" y="660"/>
                </a:lnTo>
                <a:lnTo>
                  <a:pt x="111" y="658"/>
                </a:lnTo>
                <a:lnTo>
                  <a:pt x="112" y="658"/>
                </a:lnTo>
                <a:close/>
                <a:moveTo>
                  <a:pt x="98" y="658"/>
                </a:moveTo>
                <a:lnTo>
                  <a:pt x="100" y="658"/>
                </a:lnTo>
                <a:lnTo>
                  <a:pt x="98" y="658"/>
                </a:lnTo>
                <a:lnTo>
                  <a:pt x="98" y="660"/>
                </a:lnTo>
                <a:lnTo>
                  <a:pt x="98" y="661"/>
                </a:lnTo>
                <a:lnTo>
                  <a:pt x="98" y="660"/>
                </a:lnTo>
                <a:lnTo>
                  <a:pt x="98" y="661"/>
                </a:lnTo>
                <a:lnTo>
                  <a:pt x="100" y="661"/>
                </a:lnTo>
                <a:lnTo>
                  <a:pt x="98" y="661"/>
                </a:lnTo>
                <a:lnTo>
                  <a:pt x="98" y="663"/>
                </a:lnTo>
                <a:lnTo>
                  <a:pt x="98" y="661"/>
                </a:lnTo>
                <a:lnTo>
                  <a:pt x="98" y="663"/>
                </a:lnTo>
                <a:lnTo>
                  <a:pt x="100" y="663"/>
                </a:lnTo>
                <a:lnTo>
                  <a:pt x="98" y="663"/>
                </a:lnTo>
                <a:lnTo>
                  <a:pt x="98" y="664"/>
                </a:lnTo>
                <a:lnTo>
                  <a:pt x="98" y="666"/>
                </a:lnTo>
                <a:lnTo>
                  <a:pt x="100" y="664"/>
                </a:lnTo>
                <a:lnTo>
                  <a:pt x="98" y="664"/>
                </a:lnTo>
                <a:lnTo>
                  <a:pt x="100" y="664"/>
                </a:lnTo>
                <a:lnTo>
                  <a:pt x="100" y="666"/>
                </a:lnTo>
                <a:lnTo>
                  <a:pt x="98" y="666"/>
                </a:lnTo>
                <a:lnTo>
                  <a:pt x="98" y="664"/>
                </a:lnTo>
                <a:lnTo>
                  <a:pt x="96" y="664"/>
                </a:lnTo>
                <a:lnTo>
                  <a:pt x="98" y="663"/>
                </a:lnTo>
                <a:lnTo>
                  <a:pt x="96" y="663"/>
                </a:lnTo>
                <a:lnTo>
                  <a:pt x="98" y="663"/>
                </a:lnTo>
                <a:lnTo>
                  <a:pt x="98" y="661"/>
                </a:lnTo>
                <a:lnTo>
                  <a:pt x="98" y="663"/>
                </a:lnTo>
                <a:lnTo>
                  <a:pt x="96" y="663"/>
                </a:lnTo>
                <a:lnTo>
                  <a:pt x="96" y="664"/>
                </a:lnTo>
                <a:lnTo>
                  <a:pt x="96" y="666"/>
                </a:lnTo>
                <a:lnTo>
                  <a:pt x="96" y="664"/>
                </a:lnTo>
                <a:lnTo>
                  <a:pt x="96" y="666"/>
                </a:lnTo>
                <a:lnTo>
                  <a:pt x="95" y="666"/>
                </a:lnTo>
                <a:lnTo>
                  <a:pt x="95" y="668"/>
                </a:lnTo>
                <a:lnTo>
                  <a:pt x="93" y="668"/>
                </a:lnTo>
                <a:lnTo>
                  <a:pt x="93" y="666"/>
                </a:lnTo>
                <a:lnTo>
                  <a:pt x="93" y="668"/>
                </a:lnTo>
                <a:lnTo>
                  <a:pt x="95" y="668"/>
                </a:lnTo>
                <a:lnTo>
                  <a:pt x="95" y="666"/>
                </a:lnTo>
                <a:lnTo>
                  <a:pt x="93" y="666"/>
                </a:lnTo>
                <a:lnTo>
                  <a:pt x="93" y="664"/>
                </a:lnTo>
                <a:lnTo>
                  <a:pt x="93" y="666"/>
                </a:lnTo>
                <a:lnTo>
                  <a:pt x="93" y="664"/>
                </a:lnTo>
                <a:lnTo>
                  <a:pt x="93" y="663"/>
                </a:lnTo>
                <a:lnTo>
                  <a:pt x="93" y="664"/>
                </a:lnTo>
                <a:lnTo>
                  <a:pt x="92" y="664"/>
                </a:lnTo>
                <a:lnTo>
                  <a:pt x="93" y="666"/>
                </a:lnTo>
                <a:lnTo>
                  <a:pt x="92" y="666"/>
                </a:lnTo>
                <a:lnTo>
                  <a:pt x="92" y="668"/>
                </a:lnTo>
                <a:lnTo>
                  <a:pt x="92" y="669"/>
                </a:lnTo>
                <a:lnTo>
                  <a:pt x="92" y="671"/>
                </a:lnTo>
                <a:lnTo>
                  <a:pt x="90" y="671"/>
                </a:lnTo>
                <a:lnTo>
                  <a:pt x="90" y="669"/>
                </a:lnTo>
                <a:lnTo>
                  <a:pt x="88" y="669"/>
                </a:lnTo>
                <a:lnTo>
                  <a:pt x="90" y="669"/>
                </a:lnTo>
                <a:lnTo>
                  <a:pt x="92" y="669"/>
                </a:lnTo>
                <a:lnTo>
                  <a:pt x="92" y="668"/>
                </a:lnTo>
                <a:lnTo>
                  <a:pt x="90" y="668"/>
                </a:lnTo>
                <a:lnTo>
                  <a:pt x="92" y="668"/>
                </a:lnTo>
                <a:lnTo>
                  <a:pt x="90" y="668"/>
                </a:lnTo>
                <a:lnTo>
                  <a:pt x="90" y="666"/>
                </a:lnTo>
                <a:lnTo>
                  <a:pt x="92" y="666"/>
                </a:lnTo>
                <a:lnTo>
                  <a:pt x="90" y="666"/>
                </a:lnTo>
                <a:lnTo>
                  <a:pt x="90" y="664"/>
                </a:lnTo>
                <a:lnTo>
                  <a:pt x="90" y="666"/>
                </a:lnTo>
                <a:lnTo>
                  <a:pt x="90" y="664"/>
                </a:lnTo>
                <a:lnTo>
                  <a:pt x="90" y="666"/>
                </a:lnTo>
                <a:lnTo>
                  <a:pt x="90" y="664"/>
                </a:lnTo>
                <a:lnTo>
                  <a:pt x="90" y="663"/>
                </a:lnTo>
                <a:lnTo>
                  <a:pt x="88" y="663"/>
                </a:lnTo>
                <a:lnTo>
                  <a:pt x="88" y="661"/>
                </a:lnTo>
                <a:lnTo>
                  <a:pt x="90" y="661"/>
                </a:lnTo>
                <a:lnTo>
                  <a:pt x="90" y="663"/>
                </a:lnTo>
                <a:lnTo>
                  <a:pt x="90" y="661"/>
                </a:lnTo>
                <a:lnTo>
                  <a:pt x="88" y="661"/>
                </a:lnTo>
                <a:lnTo>
                  <a:pt x="90" y="661"/>
                </a:lnTo>
                <a:lnTo>
                  <a:pt x="90" y="660"/>
                </a:lnTo>
                <a:lnTo>
                  <a:pt x="90" y="658"/>
                </a:lnTo>
                <a:lnTo>
                  <a:pt x="92" y="658"/>
                </a:lnTo>
                <a:lnTo>
                  <a:pt x="92" y="660"/>
                </a:lnTo>
                <a:lnTo>
                  <a:pt x="92" y="661"/>
                </a:lnTo>
                <a:lnTo>
                  <a:pt x="92" y="660"/>
                </a:lnTo>
                <a:lnTo>
                  <a:pt x="93" y="660"/>
                </a:lnTo>
                <a:lnTo>
                  <a:pt x="93" y="658"/>
                </a:lnTo>
                <a:lnTo>
                  <a:pt x="95" y="658"/>
                </a:lnTo>
                <a:lnTo>
                  <a:pt x="95" y="660"/>
                </a:lnTo>
                <a:lnTo>
                  <a:pt x="95" y="658"/>
                </a:lnTo>
                <a:lnTo>
                  <a:pt x="96" y="658"/>
                </a:lnTo>
                <a:lnTo>
                  <a:pt x="98" y="658"/>
                </a:lnTo>
                <a:close/>
                <a:moveTo>
                  <a:pt x="79" y="656"/>
                </a:moveTo>
                <a:lnTo>
                  <a:pt x="79" y="658"/>
                </a:lnTo>
                <a:lnTo>
                  <a:pt x="79" y="656"/>
                </a:lnTo>
                <a:lnTo>
                  <a:pt x="79" y="658"/>
                </a:lnTo>
                <a:lnTo>
                  <a:pt x="80" y="658"/>
                </a:lnTo>
                <a:lnTo>
                  <a:pt x="82" y="658"/>
                </a:lnTo>
                <a:lnTo>
                  <a:pt x="82" y="660"/>
                </a:lnTo>
                <a:lnTo>
                  <a:pt x="82" y="658"/>
                </a:lnTo>
                <a:lnTo>
                  <a:pt x="82" y="660"/>
                </a:lnTo>
                <a:lnTo>
                  <a:pt x="82" y="661"/>
                </a:lnTo>
                <a:lnTo>
                  <a:pt x="84" y="661"/>
                </a:lnTo>
                <a:lnTo>
                  <a:pt x="82" y="661"/>
                </a:lnTo>
                <a:lnTo>
                  <a:pt x="82" y="663"/>
                </a:lnTo>
                <a:lnTo>
                  <a:pt x="84" y="663"/>
                </a:lnTo>
                <a:lnTo>
                  <a:pt x="82" y="663"/>
                </a:lnTo>
                <a:lnTo>
                  <a:pt x="84" y="663"/>
                </a:lnTo>
                <a:lnTo>
                  <a:pt x="84" y="664"/>
                </a:lnTo>
                <a:lnTo>
                  <a:pt x="84" y="666"/>
                </a:lnTo>
                <a:lnTo>
                  <a:pt x="84" y="668"/>
                </a:lnTo>
                <a:lnTo>
                  <a:pt x="84" y="669"/>
                </a:lnTo>
                <a:lnTo>
                  <a:pt x="82" y="669"/>
                </a:lnTo>
                <a:lnTo>
                  <a:pt x="82" y="668"/>
                </a:lnTo>
                <a:lnTo>
                  <a:pt x="82" y="669"/>
                </a:lnTo>
                <a:lnTo>
                  <a:pt x="82" y="668"/>
                </a:lnTo>
                <a:lnTo>
                  <a:pt x="80" y="668"/>
                </a:lnTo>
                <a:lnTo>
                  <a:pt x="80" y="669"/>
                </a:lnTo>
                <a:lnTo>
                  <a:pt x="80" y="668"/>
                </a:lnTo>
                <a:lnTo>
                  <a:pt x="80" y="669"/>
                </a:lnTo>
                <a:lnTo>
                  <a:pt x="79" y="669"/>
                </a:lnTo>
                <a:lnTo>
                  <a:pt x="80" y="669"/>
                </a:lnTo>
                <a:lnTo>
                  <a:pt x="79" y="669"/>
                </a:lnTo>
                <a:lnTo>
                  <a:pt x="79" y="668"/>
                </a:lnTo>
                <a:lnTo>
                  <a:pt x="80" y="668"/>
                </a:lnTo>
                <a:lnTo>
                  <a:pt x="79" y="668"/>
                </a:lnTo>
                <a:lnTo>
                  <a:pt x="80" y="668"/>
                </a:lnTo>
                <a:lnTo>
                  <a:pt x="80" y="666"/>
                </a:lnTo>
                <a:lnTo>
                  <a:pt x="80" y="664"/>
                </a:lnTo>
                <a:lnTo>
                  <a:pt x="79" y="664"/>
                </a:lnTo>
                <a:lnTo>
                  <a:pt x="79" y="666"/>
                </a:lnTo>
                <a:lnTo>
                  <a:pt x="79" y="668"/>
                </a:lnTo>
                <a:lnTo>
                  <a:pt x="77" y="668"/>
                </a:lnTo>
                <a:lnTo>
                  <a:pt x="77" y="666"/>
                </a:lnTo>
                <a:lnTo>
                  <a:pt x="79" y="666"/>
                </a:lnTo>
                <a:lnTo>
                  <a:pt x="77" y="666"/>
                </a:lnTo>
                <a:lnTo>
                  <a:pt x="77" y="668"/>
                </a:lnTo>
                <a:lnTo>
                  <a:pt x="76" y="668"/>
                </a:lnTo>
                <a:lnTo>
                  <a:pt x="77" y="668"/>
                </a:lnTo>
                <a:lnTo>
                  <a:pt x="76" y="668"/>
                </a:lnTo>
                <a:lnTo>
                  <a:pt x="76" y="669"/>
                </a:lnTo>
                <a:lnTo>
                  <a:pt x="76" y="668"/>
                </a:lnTo>
                <a:lnTo>
                  <a:pt x="74" y="668"/>
                </a:lnTo>
                <a:lnTo>
                  <a:pt x="76" y="668"/>
                </a:lnTo>
                <a:lnTo>
                  <a:pt x="74" y="668"/>
                </a:lnTo>
                <a:lnTo>
                  <a:pt x="76" y="668"/>
                </a:lnTo>
                <a:lnTo>
                  <a:pt x="76" y="666"/>
                </a:lnTo>
                <a:lnTo>
                  <a:pt x="77" y="666"/>
                </a:lnTo>
                <a:lnTo>
                  <a:pt x="76" y="666"/>
                </a:lnTo>
                <a:lnTo>
                  <a:pt x="74" y="666"/>
                </a:lnTo>
                <a:lnTo>
                  <a:pt x="74" y="668"/>
                </a:lnTo>
                <a:lnTo>
                  <a:pt x="74" y="666"/>
                </a:lnTo>
                <a:lnTo>
                  <a:pt x="74" y="668"/>
                </a:lnTo>
                <a:lnTo>
                  <a:pt x="72" y="668"/>
                </a:lnTo>
                <a:lnTo>
                  <a:pt x="72" y="666"/>
                </a:lnTo>
                <a:lnTo>
                  <a:pt x="72" y="664"/>
                </a:lnTo>
                <a:lnTo>
                  <a:pt x="72" y="663"/>
                </a:lnTo>
                <a:lnTo>
                  <a:pt x="74" y="664"/>
                </a:lnTo>
                <a:lnTo>
                  <a:pt x="74" y="663"/>
                </a:lnTo>
                <a:lnTo>
                  <a:pt x="76" y="663"/>
                </a:lnTo>
                <a:lnTo>
                  <a:pt x="74" y="663"/>
                </a:lnTo>
                <a:lnTo>
                  <a:pt x="76" y="663"/>
                </a:lnTo>
                <a:lnTo>
                  <a:pt x="76" y="661"/>
                </a:lnTo>
                <a:lnTo>
                  <a:pt x="74" y="661"/>
                </a:lnTo>
                <a:lnTo>
                  <a:pt x="76" y="660"/>
                </a:lnTo>
                <a:lnTo>
                  <a:pt x="77" y="660"/>
                </a:lnTo>
                <a:lnTo>
                  <a:pt x="77" y="658"/>
                </a:lnTo>
                <a:lnTo>
                  <a:pt x="79" y="656"/>
                </a:lnTo>
                <a:close/>
                <a:moveTo>
                  <a:pt x="180" y="656"/>
                </a:moveTo>
                <a:lnTo>
                  <a:pt x="178" y="658"/>
                </a:lnTo>
                <a:lnTo>
                  <a:pt x="178" y="656"/>
                </a:lnTo>
                <a:lnTo>
                  <a:pt x="178" y="655"/>
                </a:lnTo>
                <a:lnTo>
                  <a:pt x="180" y="655"/>
                </a:lnTo>
                <a:lnTo>
                  <a:pt x="180" y="656"/>
                </a:lnTo>
                <a:close/>
                <a:moveTo>
                  <a:pt x="116" y="655"/>
                </a:moveTo>
                <a:lnTo>
                  <a:pt x="114" y="655"/>
                </a:lnTo>
                <a:lnTo>
                  <a:pt x="116" y="655"/>
                </a:lnTo>
                <a:lnTo>
                  <a:pt x="114" y="655"/>
                </a:lnTo>
                <a:lnTo>
                  <a:pt x="114" y="656"/>
                </a:lnTo>
                <a:lnTo>
                  <a:pt x="114" y="655"/>
                </a:lnTo>
                <a:lnTo>
                  <a:pt x="116" y="655"/>
                </a:lnTo>
                <a:lnTo>
                  <a:pt x="114" y="655"/>
                </a:lnTo>
                <a:lnTo>
                  <a:pt x="116" y="655"/>
                </a:lnTo>
                <a:close/>
                <a:moveTo>
                  <a:pt x="80" y="653"/>
                </a:moveTo>
                <a:lnTo>
                  <a:pt x="80" y="655"/>
                </a:lnTo>
                <a:lnTo>
                  <a:pt x="80" y="653"/>
                </a:lnTo>
                <a:lnTo>
                  <a:pt x="82" y="655"/>
                </a:lnTo>
                <a:lnTo>
                  <a:pt x="82" y="656"/>
                </a:lnTo>
                <a:lnTo>
                  <a:pt x="80" y="656"/>
                </a:lnTo>
                <a:lnTo>
                  <a:pt x="80" y="655"/>
                </a:lnTo>
                <a:lnTo>
                  <a:pt x="80" y="653"/>
                </a:lnTo>
                <a:close/>
                <a:moveTo>
                  <a:pt x="111" y="647"/>
                </a:moveTo>
                <a:lnTo>
                  <a:pt x="109" y="647"/>
                </a:lnTo>
                <a:lnTo>
                  <a:pt x="111" y="647"/>
                </a:lnTo>
                <a:close/>
                <a:moveTo>
                  <a:pt x="80" y="642"/>
                </a:moveTo>
                <a:lnTo>
                  <a:pt x="82" y="642"/>
                </a:lnTo>
                <a:lnTo>
                  <a:pt x="80" y="642"/>
                </a:lnTo>
                <a:lnTo>
                  <a:pt x="82" y="642"/>
                </a:lnTo>
                <a:lnTo>
                  <a:pt x="80" y="642"/>
                </a:lnTo>
                <a:lnTo>
                  <a:pt x="80" y="644"/>
                </a:lnTo>
                <a:lnTo>
                  <a:pt x="80" y="642"/>
                </a:lnTo>
                <a:close/>
                <a:moveTo>
                  <a:pt x="82" y="642"/>
                </a:moveTo>
                <a:lnTo>
                  <a:pt x="82" y="644"/>
                </a:lnTo>
                <a:lnTo>
                  <a:pt x="84" y="644"/>
                </a:lnTo>
                <a:lnTo>
                  <a:pt x="82" y="644"/>
                </a:lnTo>
                <a:lnTo>
                  <a:pt x="82" y="642"/>
                </a:lnTo>
                <a:close/>
                <a:moveTo>
                  <a:pt x="88" y="640"/>
                </a:moveTo>
                <a:lnTo>
                  <a:pt x="90" y="640"/>
                </a:lnTo>
                <a:lnTo>
                  <a:pt x="88" y="640"/>
                </a:lnTo>
                <a:close/>
                <a:moveTo>
                  <a:pt x="191" y="636"/>
                </a:moveTo>
                <a:lnTo>
                  <a:pt x="192" y="636"/>
                </a:lnTo>
                <a:lnTo>
                  <a:pt x="192" y="637"/>
                </a:lnTo>
                <a:lnTo>
                  <a:pt x="192" y="639"/>
                </a:lnTo>
                <a:lnTo>
                  <a:pt x="192" y="637"/>
                </a:lnTo>
                <a:lnTo>
                  <a:pt x="191" y="637"/>
                </a:lnTo>
                <a:lnTo>
                  <a:pt x="191" y="639"/>
                </a:lnTo>
                <a:lnTo>
                  <a:pt x="191" y="637"/>
                </a:lnTo>
                <a:lnTo>
                  <a:pt x="191" y="636"/>
                </a:lnTo>
                <a:close/>
                <a:moveTo>
                  <a:pt x="95" y="636"/>
                </a:moveTo>
                <a:lnTo>
                  <a:pt x="95" y="637"/>
                </a:lnTo>
                <a:lnTo>
                  <a:pt x="95" y="636"/>
                </a:lnTo>
                <a:close/>
                <a:moveTo>
                  <a:pt x="93" y="631"/>
                </a:moveTo>
                <a:lnTo>
                  <a:pt x="93" y="632"/>
                </a:lnTo>
                <a:lnTo>
                  <a:pt x="93" y="631"/>
                </a:lnTo>
                <a:lnTo>
                  <a:pt x="93" y="632"/>
                </a:lnTo>
                <a:lnTo>
                  <a:pt x="92" y="634"/>
                </a:lnTo>
                <a:lnTo>
                  <a:pt x="93" y="634"/>
                </a:lnTo>
                <a:lnTo>
                  <a:pt x="92" y="634"/>
                </a:lnTo>
                <a:lnTo>
                  <a:pt x="92" y="636"/>
                </a:lnTo>
                <a:lnTo>
                  <a:pt x="92" y="634"/>
                </a:lnTo>
                <a:lnTo>
                  <a:pt x="92" y="632"/>
                </a:lnTo>
                <a:lnTo>
                  <a:pt x="92" y="631"/>
                </a:lnTo>
                <a:lnTo>
                  <a:pt x="92" y="629"/>
                </a:lnTo>
                <a:lnTo>
                  <a:pt x="93" y="629"/>
                </a:lnTo>
                <a:lnTo>
                  <a:pt x="93" y="631"/>
                </a:lnTo>
                <a:close/>
                <a:moveTo>
                  <a:pt x="87" y="631"/>
                </a:moveTo>
                <a:lnTo>
                  <a:pt x="87" y="629"/>
                </a:lnTo>
                <a:lnTo>
                  <a:pt x="87" y="631"/>
                </a:lnTo>
                <a:close/>
                <a:moveTo>
                  <a:pt x="18" y="629"/>
                </a:moveTo>
                <a:lnTo>
                  <a:pt x="18" y="631"/>
                </a:lnTo>
                <a:lnTo>
                  <a:pt x="20" y="631"/>
                </a:lnTo>
                <a:lnTo>
                  <a:pt x="20" y="632"/>
                </a:lnTo>
                <a:lnTo>
                  <a:pt x="18" y="632"/>
                </a:lnTo>
                <a:lnTo>
                  <a:pt x="18" y="634"/>
                </a:lnTo>
                <a:lnTo>
                  <a:pt x="18" y="636"/>
                </a:lnTo>
                <a:lnTo>
                  <a:pt x="16" y="636"/>
                </a:lnTo>
                <a:lnTo>
                  <a:pt x="18" y="636"/>
                </a:lnTo>
                <a:lnTo>
                  <a:pt x="16" y="636"/>
                </a:lnTo>
                <a:lnTo>
                  <a:pt x="16" y="637"/>
                </a:lnTo>
                <a:lnTo>
                  <a:pt x="16" y="636"/>
                </a:lnTo>
                <a:lnTo>
                  <a:pt x="16" y="634"/>
                </a:lnTo>
                <a:lnTo>
                  <a:pt x="15" y="634"/>
                </a:lnTo>
                <a:lnTo>
                  <a:pt x="16" y="634"/>
                </a:lnTo>
                <a:lnTo>
                  <a:pt x="16" y="632"/>
                </a:lnTo>
                <a:lnTo>
                  <a:pt x="15" y="632"/>
                </a:lnTo>
                <a:lnTo>
                  <a:pt x="16" y="632"/>
                </a:lnTo>
                <a:lnTo>
                  <a:pt x="15" y="632"/>
                </a:lnTo>
                <a:lnTo>
                  <a:pt x="15" y="631"/>
                </a:lnTo>
                <a:lnTo>
                  <a:pt x="16" y="631"/>
                </a:lnTo>
                <a:lnTo>
                  <a:pt x="15" y="631"/>
                </a:lnTo>
                <a:lnTo>
                  <a:pt x="16" y="631"/>
                </a:lnTo>
                <a:lnTo>
                  <a:pt x="18" y="631"/>
                </a:lnTo>
                <a:lnTo>
                  <a:pt x="16" y="629"/>
                </a:lnTo>
                <a:lnTo>
                  <a:pt x="18" y="629"/>
                </a:lnTo>
                <a:lnTo>
                  <a:pt x="16" y="629"/>
                </a:lnTo>
                <a:lnTo>
                  <a:pt x="18" y="629"/>
                </a:lnTo>
                <a:close/>
                <a:moveTo>
                  <a:pt x="90" y="628"/>
                </a:moveTo>
                <a:lnTo>
                  <a:pt x="90" y="629"/>
                </a:lnTo>
                <a:lnTo>
                  <a:pt x="92" y="629"/>
                </a:lnTo>
                <a:lnTo>
                  <a:pt x="92" y="631"/>
                </a:lnTo>
                <a:lnTo>
                  <a:pt x="90" y="631"/>
                </a:lnTo>
                <a:lnTo>
                  <a:pt x="90" y="632"/>
                </a:lnTo>
                <a:lnTo>
                  <a:pt x="90" y="634"/>
                </a:lnTo>
                <a:lnTo>
                  <a:pt x="90" y="632"/>
                </a:lnTo>
                <a:lnTo>
                  <a:pt x="88" y="632"/>
                </a:lnTo>
                <a:lnTo>
                  <a:pt x="88" y="634"/>
                </a:lnTo>
                <a:lnTo>
                  <a:pt x="90" y="634"/>
                </a:lnTo>
                <a:lnTo>
                  <a:pt x="88" y="634"/>
                </a:lnTo>
                <a:lnTo>
                  <a:pt x="87" y="634"/>
                </a:lnTo>
                <a:lnTo>
                  <a:pt x="87" y="632"/>
                </a:lnTo>
                <a:lnTo>
                  <a:pt x="87" y="631"/>
                </a:lnTo>
                <a:lnTo>
                  <a:pt x="88" y="631"/>
                </a:lnTo>
                <a:lnTo>
                  <a:pt x="88" y="629"/>
                </a:lnTo>
                <a:lnTo>
                  <a:pt x="90" y="629"/>
                </a:lnTo>
                <a:lnTo>
                  <a:pt x="90" y="628"/>
                </a:lnTo>
                <a:close/>
                <a:moveTo>
                  <a:pt x="96" y="628"/>
                </a:moveTo>
                <a:lnTo>
                  <a:pt x="96" y="629"/>
                </a:lnTo>
                <a:lnTo>
                  <a:pt x="95" y="629"/>
                </a:lnTo>
                <a:lnTo>
                  <a:pt x="95" y="628"/>
                </a:lnTo>
                <a:lnTo>
                  <a:pt x="96" y="628"/>
                </a:lnTo>
                <a:close/>
                <a:moveTo>
                  <a:pt x="28" y="628"/>
                </a:moveTo>
                <a:lnTo>
                  <a:pt x="28" y="629"/>
                </a:lnTo>
                <a:lnTo>
                  <a:pt x="28" y="631"/>
                </a:lnTo>
                <a:lnTo>
                  <a:pt x="29" y="631"/>
                </a:lnTo>
                <a:lnTo>
                  <a:pt x="31" y="631"/>
                </a:lnTo>
                <a:lnTo>
                  <a:pt x="31" y="632"/>
                </a:lnTo>
                <a:lnTo>
                  <a:pt x="29" y="632"/>
                </a:lnTo>
                <a:lnTo>
                  <a:pt x="28" y="632"/>
                </a:lnTo>
                <a:lnTo>
                  <a:pt x="28" y="634"/>
                </a:lnTo>
                <a:lnTo>
                  <a:pt x="29" y="634"/>
                </a:lnTo>
                <a:lnTo>
                  <a:pt x="28" y="634"/>
                </a:lnTo>
                <a:lnTo>
                  <a:pt x="29" y="636"/>
                </a:lnTo>
                <a:lnTo>
                  <a:pt x="29" y="637"/>
                </a:lnTo>
                <a:lnTo>
                  <a:pt x="29" y="639"/>
                </a:lnTo>
                <a:lnTo>
                  <a:pt x="29" y="640"/>
                </a:lnTo>
                <a:lnTo>
                  <a:pt x="28" y="640"/>
                </a:lnTo>
                <a:lnTo>
                  <a:pt x="28" y="639"/>
                </a:lnTo>
                <a:lnTo>
                  <a:pt x="28" y="637"/>
                </a:lnTo>
                <a:lnTo>
                  <a:pt x="28" y="639"/>
                </a:lnTo>
                <a:lnTo>
                  <a:pt x="28" y="637"/>
                </a:lnTo>
                <a:lnTo>
                  <a:pt x="28" y="639"/>
                </a:lnTo>
                <a:lnTo>
                  <a:pt x="26" y="639"/>
                </a:lnTo>
                <a:lnTo>
                  <a:pt x="28" y="639"/>
                </a:lnTo>
                <a:lnTo>
                  <a:pt x="26" y="639"/>
                </a:lnTo>
                <a:lnTo>
                  <a:pt x="26" y="640"/>
                </a:lnTo>
                <a:lnTo>
                  <a:pt x="28" y="640"/>
                </a:lnTo>
                <a:lnTo>
                  <a:pt x="26" y="640"/>
                </a:lnTo>
                <a:lnTo>
                  <a:pt x="28" y="640"/>
                </a:lnTo>
                <a:lnTo>
                  <a:pt x="26" y="640"/>
                </a:lnTo>
                <a:lnTo>
                  <a:pt x="28" y="640"/>
                </a:lnTo>
                <a:lnTo>
                  <a:pt x="26" y="640"/>
                </a:lnTo>
                <a:lnTo>
                  <a:pt x="26" y="642"/>
                </a:lnTo>
                <a:lnTo>
                  <a:pt x="26" y="640"/>
                </a:lnTo>
                <a:lnTo>
                  <a:pt x="26" y="639"/>
                </a:lnTo>
                <a:lnTo>
                  <a:pt x="24" y="639"/>
                </a:lnTo>
                <a:lnTo>
                  <a:pt x="24" y="637"/>
                </a:lnTo>
                <a:lnTo>
                  <a:pt x="24" y="636"/>
                </a:lnTo>
                <a:lnTo>
                  <a:pt x="24" y="634"/>
                </a:lnTo>
                <a:lnTo>
                  <a:pt x="24" y="632"/>
                </a:lnTo>
                <a:lnTo>
                  <a:pt x="24" y="631"/>
                </a:lnTo>
                <a:lnTo>
                  <a:pt x="24" y="629"/>
                </a:lnTo>
                <a:lnTo>
                  <a:pt x="26" y="629"/>
                </a:lnTo>
                <a:lnTo>
                  <a:pt x="26" y="628"/>
                </a:lnTo>
                <a:lnTo>
                  <a:pt x="28" y="628"/>
                </a:lnTo>
                <a:close/>
                <a:moveTo>
                  <a:pt x="31" y="629"/>
                </a:moveTo>
                <a:lnTo>
                  <a:pt x="31" y="628"/>
                </a:lnTo>
                <a:lnTo>
                  <a:pt x="31" y="629"/>
                </a:lnTo>
                <a:close/>
                <a:moveTo>
                  <a:pt x="69" y="626"/>
                </a:moveTo>
                <a:lnTo>
                  <a:pt x="69" y="628"/>
                </a:lnTo>
                <a:lnTo>
                  <a:pt x="68" y="628"/>
                </a:lnTo>
                <a:lnTo>
                  <a:pt x="69" y="628"/>
                </a:lnTo>
                <a:lnTo>
                  <a:pt x="68" y="628"/>
                </a:lnTo>
                <a:lnTo>
                  <a:pt x="68" y="626"/>
                </a:lnTo>
                <a:lnTo>
                  <a:pt x="69" y="626"/>
                </a:lnTo>
                <a:close/>
                <a:moveTo>
                  <a:pt x="80" y="626"/>
                </a:moveTo>
                <a:lnTo>
                  <a:pt x="82" y="626"/>
                </a:lnTo>
                <a:lnTo>
                  <a:pt x="84" y="626"/>
                </a:lnTo>
                <a:lnTo>
                  <a:pt x="85" y="626"/>
                </a:lnTo>
                <a:lnTo>
                  <a:pt x="85" y="628"/>
                </a:lnTo>
                <a:lnTo>
                  <a:pt x="85" y="629"/>
                </a:lnTo>
                <a:lnTo>
                  <a:pt x="85" y="631"/>
                </a:lnTo>
                <a:lnTo>
                  <a:pt x="85" y="632"/>
                </a:lnTo>
                <a:lnTo>
                  <a:pt x="85" y="634"/>
                </a:lnTo>
                <a:lnTo>
                  <a:pt x="85" y="636"/>
                </a:lnTo>
                <a:lnTo>
                  <a:pt x="85" y="637"/>
                </a:lnTo>
                <a:lnTo>
                  <a:pt x="85" y="636"/>
                </a:lnTo>
                <a:lnTo>
                  <a:pt x="84" y="636"/>
                </a:lnTo>
                <a:lnTo>
                  <a:pt x="85" y="636"/>
                </a:lnTo>
                <a:lnTo>
                  <a:pt x="84" y="636"/>
                </a:lnTo>
                <a:lnTo>
                  <a:pt x="85" y="636"/>
                </a:lnTo>
                <a:lnTo>
                  <a:pt x="85" y="637"/>
                </a:lnTo>
                <a:lnTo>
                  <a:pt x="84" y="637"/>
                </a:lnTo>
                <a:lnTo>
                  <a:pt x="84" y="639"/>
                </a:lnTo>
                <a:lnTo>
                  <a:pt x="84" y="637"/>
                </a:lnTo>
                <a:lnTo>
                  <a:pt x="82" y="637"/>
                </a:lnTo>
                <a:lnTo>
                  <a:pt x="84" y="637"/>
                </a:lnTo>
                <a:lnTo>
                  <a:pt x="82" y="637"/>
                </a:lnTo>
                <a:lnTo>
                  <a:pt x="82" y="639"/>
                </a:lnTo>
                <a:lnTo>
                  <a:pt x="82" y="637"/>
                </a:lnTo>
                <a:lnTo>
                  <a:pt x="82" y="636"/>
                </a:lnTo>
                <a:lnTo>
                  <a:pt x="82" y="634"/>
                </a:lnTo>
                <a:lnTo>
                  <a:pt x="82" y="636"/>
                </a:lnTo>
                <a:lnTo>
                  <a:pt x="80" y="636"/>
                </a:lnTo>
                <a:lnTo>
                  <a:pt x="80" y="634"/>
                </a:lnTo>
                <a:lnTo>
                  <a:pt x="79" y="634"/>
                </a:lnTo>
                <a:lnTo>
                  <a:pt x="79" y="632"/>
                </a:lnTo>
                <a:lnTo>
                  <a:pt x="79" y="631"/>
                </a:lnTo>
                <a:lnTo>
                  <a:pt x="80" y="631"/>
                </a:lnTo>
                <a:lnTo>
                  <a:pt x="82" y="631"/>
                </a:lnTo>
                <a:lnTo>
                  <a:pt x="82" y="629"/>
                </a:lnTo>
                <a:lnTo>
                  <a:pt x="80" y="629"/>
                </a:lnTo>
                <a:lnTo>
                  <a:pt x="79" y="629"/>
                </a:lnTo>
                <a:lnTo>
                  <a:pt x="80" y="629"/>
                </a:lnTo>
                <a:lnTo>
                  <a:pt x="79" y="629"/>
                </a:lnTo>
                <a:lnTo>
                  <a:pt x="79" y="628"/>
                </a:lnTo>
                <a:lnTo>
                  <a:pt x="80" y="628"/>
                </a:lnTo>
                <a:lnTo>
                  <a:pt x="80" y="626"/>
                </a:lnTo>
                <a:close/>
                <a:moveTo>
                  <a:pt x="128" y="626"/>
                </a:moveTo>
                <a:lnTo>
                  <a:pt x="127" y="626"/>
                </a:lnTo>
                <a:lnTo>
                  <a:pt x="128" y="626"/>
                </a:lnTo>
                <a:close/>
                <a:moveTo>
                  <a:pt x="101" y="626"/>
                </a:moveTo>
                <a:lnTo>
                  <a:pt x="103" y="626"/>
                </a:lnTo>
                <a:lnTo>
                  <a:pt x="101" y="626"/>
                </a:lnTo>
                <a:close/>
                <a:moveTo>
                  <a:pt x="71" y="624"/>
                </a:moveTo>
                <a:lnTo>
                  <a:pt x="71" y="626"/>
                </a:lnTo>
                <a:lnTo>
                  <a:pt x="71" y="624"/>
                </a:lnTo>
                <a:lnTo>
                  <a:pt x="71" y="626"/>
                </a:lnTo>
                <a:lnTo>
                  <a:pt x="71" y="624"/>
                </a:lnTo>
                <a:close/>
                <a:moveTo>
                  <a:pt x="175" y="624"/>
                </a:moveTo>
                <a:lnTo>
                  <a:pt x="176" y="626"/>
                </a:lnTo>
                <a:lnTo>
                  <a:pt x="176" y="624"/>
                </a:lnTo>
                <a:lnTo>
                  <a:pt x="176" y="626"/>
                </a:lnTo>
                <a:lnTo>
                  <a:pt x="178" y="626"/>
                </a:lnTo>
                <a:lnTo>
                  <a:pt x="178" y="628"/>
                </a:lnTo>
                <a:lnTo>
                  <a:pt x="178" y="626"/>
                </a:lnTo>
                <a:lnTo>
                  <a:pt x="180" y="626"/>
                </a:lnTo>
                <a:lnTo>
                  <a:pt x="180" y="628"/>
                </a:lnTo>
                <a:lnTo>
                  <a:pt x="178" y="628"/>
                </a:lnTo>
                <a:lnTo>
                  <a:pt x="178" y="629"/>
                </a:lnTo>
                <a:lnTo>
                  <a:pt x="176" y="629"/>
                </a:lnTo>
                <a:lnTo>
                  <a:pt x="176" y="631"/>
                </a:lnTo>
                <a:lnTo>
                  <a:pt x="176" y="629"/>
                </a:lnTo>
                <a:lnTo>
                  <a:pt x="175" y="629"/>
                </a:lnTo>
                <a:lnTo>
                  <a:pt x="176" y="629"/>
                </a:lnTo>
                <a:lnTo>
                  <a:pt x="176" y="628"/>
                </a:lnTo>
                <a:lnTo>
                  <a:pt x="175" y="628"/>
                </a:lnTo>
                <a:lnTo>
                  <a:pt x="175" y="626"/>
                </a:lnTo>
                <a:lnTo>
                  <a:pt x="176" y="626"/>
                </a:lnTo>
                <a:lnTo>
                  <a:pt x="175" y="626"/>
                </a:lnTo>
                <a:lnTo>
                  <a:pt x="175" y="624"/>
                </a:lnTo>
                <a:close/>
                <a:moveTo>
                  <a:pt x="136" y="626"/>
                </a:moveTo>
                <a:lnTo>
                  <a:pt x="135" y="626"/>
                </a:lnTo>
                <a:lnTo>
                  <a:pt x="136" y="624"/>
                </a:lnTo>
                <a:lnTo>
                  <a:pt x="136" y="626"/>
                </a:lnTo>
                <a:close/>
                <a:moveTo>
                  <a:pt x="69" y="624"/>
                </a:moveTo>
                <a:lnTo>
                  <a:pt x="69" y="626"/>
                </a:lnTo>
                <a:lnTo>
                  <a:pt x="68" y="626"/>
                </a:lnTo>
                <a:lnTo>
                  <a:pt x="68" y="624"/>
                </a:lnTo>
                <a:lnTo>
                  <a:pt x="68" y="626"/>
                </a:lnTo>
                <a:lnTo>
                  <a:pt x="68" y="624"/>
                </a:lnTo>
                <a:lnTo>
                  <a:pt x="69" y="624"/>
                </a:lnTo>
                <a:close/>
                <a:moveTo>
                  <a:pt x="106" y="624"/>
                </a:moveTo>
                <a:lnTo>
                  <a:pt x="106" y="626"/>
                </a:lnTo>
                <a:lnTo>
                  <a:pt x="106" y="624"/>
                </a:lnTo>
                <a:close/>
                <a:moveTo>
                  <a:pt x="127" y="623"/>
                </a:moveTo>
                <a:lnTo>
                  <a:pt x="127" y="624"/>
                </a:lnTo>
                <a:lnTo>
                  <a:pt x="125" y="624"/>
                </a:lnTo>
                <a:lnTo>
                  <a:pt x="125" y="623"/>
                </a:lnTo>
                <a:lnTo>
                  <a:pt x="127" y="623"/>
                </a:lnTo>
                <a:close/>
                <a:moveTo>
                  <a:pt x="18" y="621"/>
                </a:moveTo>
                <a:lnTo>
                  <a:pt x="18" y="623"/>
                </a:lnTo>
                <a:lnTo>
                  <a:pt x="18" y="621"/>
                </a:lnTo>
                <a:lnTo>
                  <a:pt x="20" y="621"/>
                </a:lnTo>
                <a:lnTo>
                  <a:pt x="20" y="623"/>
                </a:lnTo>
                <a:lnTo>
                  <a:pt x="20" y="624"/>
                </a:lnTo>
                <a:lnTo>
                  <a:pt x="20" y="626"/>
                </a:lnTo>
                <a:lnTo>
                  <a:pt x="20" y="628"/>
                </a:lnTo>
                <a:lnTo>
                  <a:pt x="18" y="628"/>
                </a:lnTo>
                <a:lnTo>
                  <a:pt x="18" y="626"/>
                </a:lnTo>
                <a:lnTo>
                  <a:pt x="16" y="626"/>
                </a:lnTo>
                <a:lnTo>
                  <a:pt x="16" y="624"/>
                </a:lnTo>
                <a:lnTo>
                  <a:pt x="16" y="623"/>
                </a:lnTo>
                <a:lnTo>
                  <a:pt x="18" y="621"/>
                </a:lnTo>
                <a:lnTo>
                  <a:pt x="16" y="621"/>
                </a:lnTo>
                <a:lnTo>
                  <a:pt x="18" y="621"/>
                </a:lnTo>
                <a:lnTo>
                  <a:pt x="16" y="621"/>
                </a:lnTo>
                <a:lnTo>
                  <a:pt x="18" y="621"/>
                </a:lnTo>
                <a:close/>
                <a:moveTo>
                  <a:pt x="76" y="620"/>
                </a:moveTo>
                <a:lnTo>
                  <a:pt x="74" y="621"/>
                </a:lnTo>
                <a:lnTo>
                  <a:pt x="74" y="623"/>
                </a:lnTo>
                <a:lnTo>
                  <a:pt x="74" y="621"/>
                </a:lnTo>
                <a:lnTo>
                  <a:pt x="74" y="620"/>
                </a:lnTo>
                <a:lnTo>
                  <a:pt x="74" y="621"/>
                </a:lnTo>
                <a:lnTo>
                  <a:pt x="74" y="620"/>
                </a:lnTo>
                <a:lnTo>
                  <a:pt x="76" y="620"/>
                </a:lnTo>
                <a:close/>
                <a:moveTo>
                  <a:pt x="16" y="620"/>
                </a:moveTo>
                <a:lnTo>
                  <a:pt x="16" y="621"/>
                </a:lnTo>
                <a:lnTo>
                  <a:pt x="15" y="621"/>
                </a:lnTo>
                <a:lnTo>
                  <a:pt x="15" y="620"/>
                </a:lnTo>
                <a:lnTo>
                  <a:pt x="16" y="620"/>
                </a:lnTo>
                <a:close/>
                <a:moveTo>
                  <a:pt x="88" y="620"/>
                </a:moveTo>
                <a:lnTo>
                  <a:pt x="88" y="621"/>
                </a:lnTo>
                <a:lnTo>
                  <a:pt x="87" y="621"/>
                </a:lnTo>
                <a:lnTo>
                  <a:pt x="88" y="621"/>
                </a:lnTo>
                <a:lnTo>
                  <a:pt x="87" y="621"/>
                </a:lnTo>
                <a:lnTo>
                  <a:pt x="88" y="621"/>
                </a:lnTo>
                <a:lnTo>
                  <a:pt x="88" y="623"/>
                </a:lnTo>
                <a:lnTo>
                  <a:pt x="87" y="623"/>
                </a:lnTo>
                <a:lnTo>
                  <a:pt x="87" y="624"/>
                </a:lnTo>
                <a:lnTo>
                  <a:pt x="87" y="626"/>
                </a:lnTo>
                <a:lnTo>
                  <a:pt x="87" y="624"/>
                </a:lnTo>
                <a:lnTo>
                  <a:pt x="87" y="626"/>
                </a:lnTo>
                <a:lnTo>
                  <a:pt x="85" y="626"/>
                </a:lnTo>
                <a:lnTo>
                  <a:pt x="85" y="624"/>
                </a:lnTo>
                <a:lnTo>
                  <a:pt x="87" y="624"/>
                </a:lnTo>
                <a:lnTo>
                  <a:pt x="87" y="623"/>
                </a:lnTo>
                <a:lnTo>
                  <a:pt x="85" y="623"/>
                </a:lnTo>
                <a:lnTo>
                  <a:pt x="85" y="624"/>
                </a:lnTo>
                <a:lnTo>
                  <a:pt x="85" y="623"/>
                </a:lnTo>
                <a:lnTo>
                  <a:pt x="84" y="623"/>
                </a:lnTo>
                <a:lnTo>
                  <a:pt x="84" y="621"/>
                </a:lnTo>
                <a:lnTo>
                  <a:pt x="85" y="621"/>
                </a:lnTo>
                <a:lnTo>
                  <a:pt x="84" y="621"/>
                </a:lnTo>
                <a:lnTo>
                  <a:pt x="85" y="621"/>
                </a:lnTo>
                <a:lnTo>
                  <a:pt x="84" y="621"/>
                </a:lnTo>
                <a:lnTo>
                  <a:pt x="85" y="621"/>
                </a:lnTo>
                <a:lnTo>
                  <a:pt x="84" y="621"/>
                </a:lnTo>
                <a:lnTo>
                  <a:pt x="84" y="620"/>
                </a:lnTo>
                <a:lnTo>
                  <a:pt x="85" y="620"/>
                </a:lnTo>
                <a:lnTo>
                  <a:pt x="87" y="620"/>
                </a:lnTo>
                <a:lnTo>
                  <a:pt x="87" y="621"/>
                </a:lnTo>
                <a:lnTo>
                  <a:pt x="87" y="620"/>
                </a:lnTo>
                <a:lnTo>
                  <a:pt x="87" y="621"/>
                </a:lnTo>
                <a:lnTo>
                  <a:pt x="87" y="620"/>
                </a:lnTo>
                <a:lnTo>
                  <a:pt x="88" y="620"/>
                </a:lnTo>
                <a:close/>
                <a:moveTo>
                  <a:pt x="90" y="620"/>
                </a:moveTo>
                <a:lnTo>
                  <a:pt x="92" y="620"/>
                </a:lnTo>
                <a:lnTo>
                  <a:pt x="90" y="620"/>
                </a:lnTo>
                <a:lnTo>
                  <a:pt x="90" y="621"/>
                </a:lnTo>
                <a:lnTo>
                  <a:pt x="92" y="620"/>
                </a:lnTo>
                <a:lnTo>
                  <a:pt x="92" y="621"/>
                </a:lnTo>
                <a:lnTo>
                  <a:pt x="92" y="620"/>
                </a:lnTo>
                <a:lnTo>
                  <a:pt x="92" y="621"/>
                </a:lnTo>
                <a:lnTo>
                  <a:pt x="93" y="621"/>
                </a:lnTo>
                <a:lnTo>
                  <a:pt x="93" y="623"/>
                </a:lnTo>
                <a:lnTo>
                  <a:pt x="92" y="623"/>
                </a:lnTo>
                <a:lnTo>
                  <a:pt x="93" y="623"/>
                </a:lnTo>
                <a:lnTo>
                  <a:pt x="93" y="624"/>
                </a:lnTo>
                <a:lnTo>
                  <a:pt x="92" y="624"/>
                </a:lnTo>
                <a:lnTo>
                  <a:pt x="92" y="623"/>
                </a:lnTo>
                <a:lnTo>
                  <a:pt x="92" y="624"/>
                </a:lnTo>
                <a:lnTo>
                  <a:pt x="92" y="623"/>
                </a:lnTo>
                <a:lnTo>
                  <a:pt x="92" y="621"/>
                </a:lnTo>
                <a:lnTo>
                  <a:pt x="90" y="621"/>
                </a:lnTo>
                <a:lnTo>
                  <a:pt x="90" y="623"/>
                </a:lnTo>
                <a:lnTo>
                  <a:pt x="90" y="624"/>
                </a:lnTo>
                <a:lnTo>
                  <a:pt x="90" y="626"/>
                </a:lnTo>
                <a:lnTo>
                  <a:pt x="90" y="628"/>
                </a:lnTo>
                <a:lnTo>
                  <a:pt x="88" y="628"/>
                </a:lnTo>
                <a:lnTo>
                  <a:pt x="88" y="626"/>
                </a:lnTo>
                <a:lnTo>
                  <a:pt x="90" y="626"/>
                </a:lnTo>
                <a:lnTo>
                  <a:pt x="90" y="628"/>
                </a:lnTo>
                <a:lnTo>
                  <a:pt x="90" y="626"/>
                </a:lnTo>
                <a:lnTo>
                  <a:pt x="88" y="626"/>
                </a:lnTo>
                <a:lnTo>
                  <a:pt x="88" y="624"/>
                </a:lnTo>
                <a:lnTo>
                  <a:pt x="88" y="626"/>
                </a:lnTo>
                <a:lnTo>
                  <a:pt x="88" y="624"/>
                </a:lnTo>
                <a:lnTo>
                  <a:pt x="88" y="623"/>
                </a:lnTo>
                <a:lnTo>
                  <a:pt x="88" y="624"/>
                </a:lnTo>
                <a:lnTo>
                  <a:pt x="88" y="623"/>
                </a:lnTo>
                <a:lnTo>
                  <a:pt x="88" y="621"/>
                </a:lnTo>
                <a:lnTo>
                  <a:pt x="90" y="621"/>
                </a:lnTo>
                <a:lnTo>
                  <a:pt x="90" y="620"/>
                </a:lnTo>
                <a:lnTo>
                  <a:pt x="90" y="621"/>
                </a:lnTo>
                <a:lnTo>
                  <a:pt x="88" y="621"/>
                </a:lnTo>
                <a:lnTo>
                  <a:pt x="88" y="620"/>
                </a:lnTo>
                <a:lnTo>
                  <a:pt x="90" y="620"/>
                </a:lnTo>
                <a:close/>
                <a:moveTo>
                  <a:pt x="69" y="620"/>
                </a:moveTo>
                <a:lnTo>
                  <a:pt x="71" y="620"/>
                </a:lnTo>
                <a:lnTo>
                  <a:pt x="69" y="621"/>
                </a:lnTo>
                <a:lnTo>
                  <a:pt x="69" y="623"/>
                </a:lnTo>
                <a:lnTo>
                  <a:pt x="68" y="623"/>
                </a:lnTo>
                <a:lnTo>
                  <a:pt x="68" y="624"/>
                </a:lnTo>
                <a:lnTo>
                  <a:pt x="68" y="623"/>
                </a:lnTo>
                <a:lnTo>
                  <a:pt x="69" y="623"/>
                </a:lnTo>
                <a:lnTo>
                  <a:pt x="68" y="623"/>
                </a:lnTo>
                <a:lnTo>
                  <a:pt x="66" y="623"/>
                </a:lnTo>
                <a:lnTo>
                  <a:pt x="64" y="623"/>
                </a:lnTo>
                <a:lnTo>
                  <a:pt x="64" y="621"/>
                </a:lnTo>
                <a:lnTo>
                  <a:pt x="66" y="621"/>
                </a:lnTo>
                <a:lnTo>
                  <a:pt x="66" y="620"/>
                </a:lnTo>
                <a:lnTo>
                  <a:pt x="66" y="621"/>
                </a:lnTo>
                <a:lnTo>
                  <a:pt x="66" y="620"/>
                </a:lnTo>
                <a:lnTo>
                  <a:pt x="66" y="621"/>
                </a:lnTo>
                <a:lnTo>
                  <a:pt x="68" y="621"/>
                </a:lnTo>
                <a:lnTo>
                  <a:pt x="68" y="620"/>
                </a:lnTo>
                <a:lnTo>
                  <a:pt x="69" y="620"/>
                </a:lnTo>
                <a:lnTo>
                  <a:pt x="69" y="621"/>
                </a:lnTo>
                <a:lnTo>
                  <a:pt x="69" y="620"/>
                </a:lnTo>
                <a:lnTo>
                  <a:pt x="69" y="618"/>
                </a:lnTo>
                <a:lnTo>
                  <a:pt x="69" y="620"/>
                </a:lnTo>
                <a:close/>
                <a:moveTo>
                  <a:pt x="125" y="620"/>
                </a:moveTo>
                <a:lnTo>
                  <a:pt x="125" y="621"/>
                </a:lnTo>
                <a:lnTo>
                  <a:pt x="124" y="621"/>
                </a:lnTo>
                <a:lnTo>
                  <a:pt x="124" y="620"/>
                </a:lnTo>
                <a:lnTo>
                  <a:pt x="125" y="620"/>
                </a:lnTo>
                <a:lnTo>
                  <a:pt x="125" y="618"/>
                </a:lnTo>
                <a:lnTo>
                  <a:pt x="127" y="618"/>
                </a:lnTo>
                <a:lnTo>
                  <a:pt x="127" y="620"/>
                </a:lnTo>
                <a:lnTo>
                  <a:pt x="125" y="620"/>
                </a:lnTo>
                <a:close/>
                <a:moveTo>
                  <a:pt x="82" y="618"/>
                </a:moveTo>
                <a:lnTo>
                  <a:pt x="82" y="620"/>
                </a:lnTo>
                <a:lnTo>
                  <a:pt x="84" y="621"/>
                </a:lnTo>
                <a:lnTo>
                  <a:pt x="84" y="623"/>
                </a:lnTo>
                <a:lnTo>
                  <a:pt x="85" y="624"/>
                </a:lnTo>
                <a:lnTo>
                  <a:pt x="84" y="624"/>
                </a:lnTo>
                <a:lnTo>
                  <a:pt x="85" y="624"/>
                </a:lnTo>
                <a:lnTo>
                  <a:pt x="85" y="626"/>
                </a:lnTo>
                <a:lnTo>
                  <a:pt x="84" y="626"/>
                </a:lnTo>
                <a:lnTo>
                  <a:pt x="84" y="624"/>
                </a:lnTo>
                <a:lnTo>
                  <a:pt x="84" y="626"/>
                </a:lnTo>
                <a:lnTo>
                  <a:pt x="84" y="624"/>
                </a:lnTo>
                <a:lnTo>
                  <a:pt x="82" y="624"/>
                </a:lnTo>
                <a:lnTo>
                  <a:pt x="82" y="626"/>
                </a:lnTo>
                <a:lnTo>
                  <a:pt x="82" y="624"/>
                </a:lnTo>
                <a:lnTo>
                  <a:pt x="82" y="626"/>
                </a:lnTo>
                <a:lnTo>
                  <a:pt x="80" y="626"/>
                </a:lnTo>
                <a:lnTo>
                  <a:pt x="80" y="624"/>
                </a:lnTo>
                <a:lnTo>
                  <a:pt x="80" y="626"/>
                </a:lnTo>
                <a:lnTo>
                  <a:pt x="80" y="624"/>
                </a:lnTo>
                <a:lnTo>
                  <a:pt x="79" y="624"/>
                </a:lnTo>
                <a:lnTo>
                  <a:pt x="79" y="626"/>
                </a:lnTo>
                <a:lnTo>
                  <a:pt x="79" y="624"/>
                </a:lnTo>
                <a:lnTo>
                  <a:pt x="79" y="626"/>
                </a:lnTo>
                <a:lnTo>
                  <a:pt x="79" y="624"/>
                </a:lnTo>
                <a:lnTo>
                  <a:pt x="79" y="623"/>
                </a:lnTo>
                <a:lnTo>
                  <a:pt x="80" y="623"/>
                </a:lnTo>
                <a:lnTo>
                  <a:pt x="80" y="621"/>
                </a:lnTo>
                <a:lnTo>
                  <a:pt x="80" y="620"/>
                </a:lnTo>
                <a:lnTo>
                  <a:pt x="80" y="621"/>
                </a:lnTo>
                <a:lnTo>
                  <a:pt x="80" y="620"/>
                </a:lnTo>
                <a:lnTo>
                  <a:pt x="82" y="620"/>
                </a:lnTo>
                <a:lnTo>
                  <a:pt x="80" y="618"/>
                </a:lnTo>
                <a:lnTo>
                  <a:pt x="82" y="618"/>
                </a:lnTo>
                <a:close/>
                <a:moveTo>
                  <a:pt x="71" y="616"/>
                </a:moveTo>
                <a:lnTo>
                  <a:pt x="71" y="618"/>
                </a:lnTo>
                <a:lnTo>
                  <a:pt x="69" y="618"/>
                </a:lnTo>
                <a:lnTo>
                  <a:pt x="71" y="618"/>
                </a:lnTo>
                <a:lnTo>
                  <a:pt x="69" y="618"/>
                </a:lnTo>
                <a:lnTo>
                  <a:pt x="69" y="616"/>
                </a:lnTo>
                <a:lnTo>
                  <a:pt x="71" y="616"/>
                </a:lnTo>
                <a:close/>
                <a:moveTo>
                  <a:pt x="116" y="618"/>
                </a:moveTo>
                <a:lnTo>
                  <a:pt x="114" y="618"/>
                </a:lnTo>
                <a:lnTo>
                  <a:pt x="114" y="616"/>
                </a:lnTo>
                <a:lnTo>
                  <a:pt x="116" y="616"/>
                </a:lnTo>
                <a:lnTo>
                  <a:pt x="116" y="618"/>
                </a:lnTo>
                <a:close/>
                <a:moveTo>
                  <a:pt x="119" y="616"/>
                </a:moveTo>
                <a:lnTo>
                  <a:pt x="117" y="616"/>
                </a:lnTo>
                <a:lnTo>
                  <a:pt x="117" y="615"/>
                </a:lnTo>
                <a:lnTo>
                  <a:pt x="119" y="615"/>
                </a:lnTo>
                <a:lnTo>
                  <a:pt x="119" y="616"/>
                </a:lnTo>
                <a:close/>
                <a:moveTo>
                  <a:pt x="176" y="613"/>
                </a:moveTo>
                <a:lnTo>
                  <a:pt x="176" y="615"/>
                </a:lnTo>
                <a:lnTo>
                  <a:pt x="176" y="616"/>
                </a:lnTo>
                <a:lnTo>
                  <a:pt x="176" y="618"/>
                </a:lnTo>
                <a:lnTo>
                  <a:pt x="176" y="616"/>
                </a:lnTo>
                <a:lnTo>
                  <a:pt x="176" y="618"/>
                </a:lnTo>
                <a:lnTo>
                  <a:pt x="175" y="618"/>
                </a:lnTo>
                <a:lnTo>
                  <a:pt x="175" y="616"/>
                </a:lnTo>
                <a:lnTo>
                  <a:pt x="173" y="616"/>
                </a:lnTo>
                <a:lnTo>
                  <a:pt x="173" y="615"/>
                </a:lnTo>
                <a:lnTo>
                  <a:pt x="175" y="615"/>
                </a:lnTo>
                <a:lnTo>
                  <a:pt x="175" y="613"/>
                </a:lnTo>
                <a:lnTo>
                  <a:pt x="176" y="613"/>
                </a:lnTo>
                <a:close/>
                <a:moveTo>
                  <a:pt x="76" y="613"/>
                </a:moveTo>
                <a:lnTo>
                  <a:pt x="74" y="613"/>
                </a:lnTo>
                <a:lnTo>
                  <a:pt x="74" y="615"/>
                </a:lnTo>
                <a:lnTo>
                  <a:pt x="74" y="613"/>
                </a:lnTo>
                <a:lnTo>
                  <a:pt x="76" y="613"/>
                </a:lnTo>
                <a:lnTo>
                  <a:pt x="76" y="612"/>
                </a:lnTo>
                <a:lnTo>
                  <a:pt x="76" y="613"/>
                </a:lnTo>
                <a:close/>
                <a:moveTo>
                  <a:pt x="68" y="612"/>
                </a:moveTo>
                <a:lnTo>
                  <a:pt x="69" y="612"/>
                </a:lnTo>
                <a:lnTo>
                  <a:pt x="69" y="613"/>
                </a:lnTo>
                <a:lnTo>
                  <a:pt x="68" y="613"/>
                </a:lnTo>
                <a:lnTo>
                  <a:pt x="68" y="612"/>
                </a:lnTo>
                <a:close/>
                <a:moveTo>
                  <a:pt x="71" y="612"/>
                </a:moveTo>
                <a:lnTo>
                  <a:pt x="71" y="613"/>
                </a:lnTo>
                <a:lnTo>
                  <a:pt x="71" y="615"/>
                </a:lnTo>
                <a:lnTo>
                  <a:pt x="71" y="616"/>
                </a:lnTo>
                <a:lnTo>
                  <a:pt x="69" y="616"/>
                </a:lnTo>
                <a:lnTo>
                  <a:pt x="69" y="615"/>
                </a:lnTo>
                <a:lnTo>
                  <a:pt x="69" y="613"/>
                </a:lnTo>
                <a:lnTo>
                  <a:pt x="69" y="612"/>
                </a:lnTo>
                <a:lnTo>
                  <a:pt x="71" y="612"/>
                </a:lnTo>
                <a:lnTo>
                  <a:pt x="71" y="613"/>
                </a:lnTo>
                <a:lnTo>
                  <a:pt x="71" y="612"/>
                </a:lnTo>
                <a:close/>
                <a:moveTo>
                  <a:pt x="72" y="612"/>
                </a:moveTo>
                <a:lnTo>
                  <a:pt x="72" y="613"/>
                </a:lnTo>
                <a:lnTo>
                  <a:pt x="72" y="612"/>
                </a:lnTo>
                <a:close/>
                <a:moveTo>
                  <a:pt x="178" y="610"/>
                </a:moveTo>
                <a:lnTo>
                  <a:pt x="180" y="610"/>
                </a:lnTo>
                <a:lnTo>
                  <a:pt x="178" y="610"/>
                </a:lnTo>
                <a:lnTo>
                  <a:pt x="178" y="612"/>
                </a:lnTo>
                <a:lnTo>
                  <a:pt x="176" y="612"/>
                </a:lnTo>
                <a:lnTo>
                  <a:pt x="178" y="612"/>
                </a:lnTo>
                <a:lnTo>
                  <a:pt x="178" y="610"/>
                </a:lnTo>
                <a:lnTo>
                  <a:pt x="178" y="608"/>
                </a:lnTo>
                <a:lnTo>
                  <a:pt x="178" y="610"/>
                </a:lnTo>
                <a:close/>
                <a:moveTo>
                  <a:pt x="180" y="610"/>
                </a:moveTo>
                <a:lnTo>
                  <a:pt x="181" y="610"/>
                </a:lnTo>
                <a:lnTo>
                  <a:pt x="180" y="610"/>
                </a:lnTo>
                <a:lnTo>
                  <a:pt x="180" y="608"/>
                </a:lnTo>
                <a:lnTo>
                  <a:pt x="180" y="610"/>
                </a:lnTo>
                <a:close/>
                <a:moveTo>
                  <a:pt x="90" y="612"/>
                </a:moveTo>
                <a:lnTo>
                  <a:pt x="90" y="610"/>
                </a:lnTo>
                <a:lnTo>
                  <a:pt x="90" y="608"/>
                </a:lnTo>
                <a:lnTo>
                  <a:pt x="90" y="610"/>
                </a:lnTo>
                <a:lnTo>
                  <a:pt x="90" y="612"/>
                </a:lnTo>
                <a:close/>
                <a:moveTo>
                  <a:pt x="76" y="607"/>
                </a:moveTo>
                <a:lnTo>
                  <a:pt x="76" y="608"/>
                </a:lnTo>
                <a:lnTo>
                  <a:pt x="76" y="607"/>
                </a:lnTo>
                <a:lnTo>
                  <a:pt x="76" y="608"/>
                </a:lnTo>
                <a:lnTo>
                  <a:pt x="76" y="607"/>
                </a:lnTo>
                <a:close/>
                <a:moveTo>
                  <a:pt x="92" y="608"/>
                </a:moveTo>
                <a:lnTo>
                  <a:pt x="90" y="607"/>
                </a:lnTo>
                <a:lnTo>
                  <a:pt x="90" y="605"/>
                </a:lnTo>
                <a:lnTo>
                  <a:pt x="92" y="605"/>
                </a:lnTo>
                <a:lnTo>
                  <a:pt x="92" y="607"/>
                </a:lnTo>
                <a:lnTo>
                  <a:pt x="92" y="608"/>
                </a:lnTo>
                <a:close/>
                <a:moveTo>
                  <a:pt x="85" y="607"/>
                </a:moveTo>
                <a:lnTo>
                  <a:pt x="85" y="605"/>
                </a:lnTo>
                <a:lnTo>
                  <a:pt x="87" y="605"/>
                </a:lnTo>
                <a:lnTo>
                  <a:pt x="87" y="607"/>
                </a:lnTo>
                <a:lnTo>
                  <a:pt x="87" y="605"/>
                </a:lnTo>
                <a:lnTo>
                  <a:pt x="87" y="607"/>
                </a:lnTo>
                <a:lnTo>
                  <a:pt x="87" y="605"/>
                </a:lnTo>
                <a:lnTo>
                  <a:pt x="87" y="607"/>
                </a:lnTo>
                <a:lnTo>
                  <a:pt x="85" y="607"/>
                </a:lnTo>
                <a:lnTo>
                  <a:pt x="85" y="608"/>
                </a:lnTo>
                <a:lnTo>
                  <a:pt x="87" y="608"/>
                </a:lnTo>
                <a:lnTo>
                  <a:pt x="87" y="607"/>
                </a:lnTo>
                <a:lnTo>
                  <a:pt x="87" y="605"/>
                </a:lnTo>
                <a:lnTo>
                  <a:pt x="88" y="607"/>
                </a:lnTo>
                <a:lnTo>
                  <a:pt x="88" y="608"/>
                </a:lnTo>
                <a:lnTo>
                  <a:pt x="90" y="610"/>
                </a:lnTo>
                <a:lnTo>
                  <a:pt x="90" y="612"/>
                </a:lnTo>
                <a:lnTo>
                  <a:pt x="88" y="613"/>
                </a:lnTo>
                <a:lnTo>
                  <a:pt x="88" y="615"/>
                </a:lnTo>
                <a:lnTo>
                  <a:pt x="88" y="616"/>
                </a:lnTo>
                <a:lnTo>
                  <a:pt x="88" y="615"/>
                </a:lnTo>
                <a:lnTo>
                  <a:pt x="88" y="616"/>
                </a:lnTo>
                <a:lnTo>
                  <a:pt x="88" y="618"/>
                </a:lnTo>
                <a:lnTo>
                  <a:pt x="88" y="620"/>
                </a:lnTo>
                <a:lnTo>
                  <a:pt x="87" y="620"/>
                </a:lnTo>
                <a:lnTo>
                  <a:pt x="87" y="618"/>
                </a:lnTo>
                <a:lnTo>
                  <a:pt x="87" y="616"/>
                </a:lnTo>
                <a:lnTo>
                  <a:pt x="87" y="618"/>
                </a:lnTo>
                <a:lnTo>
                  <a:pt x="85" y="618"/>
                </a:lnTo>
                <a:lnTo>
                  <a:pt x="85" y="616"/>
                </a:lnTo>
                <a:lnTo>
                  <a:pt x="85" y="618"/>
                </a:lnTo>
                <a:lnTo>
                  <a:pt x="85" y="620"/>
                </a:lnTo>
                <a:lnTo>
                  <a:pt x="85" y="618"/>
                </a:lnTo>
                <a:lnTo>
                  <a:pt x="85" y="620"/>
                </a:lnTo>
                <a:lnTo>
                  <a:pt x="85" y="618"/>
                </a:lnTo>
                <a:lnTo>
                  <a:pt x="85" y="620"/>
                </a:lnTo>
                <a:lnTo>
                  <a:pt x="84" y="620"/>
                </a:lnTo>
                <a:lnTo>
                  <a:pt x="84" y="618"/>
                </a:lnTo>
                <a:lnTo>
                  <a:pt x="82" y="618"/>
                </a:lnTo>
                <a:lnTo>
                  <a:pt x="84" y="616"/>
                </a:lnTo>
                <a:lnTo>
                  <a:pt x="85" y="616"/>
                </a:lnTo>
                <a:lnTo>
                  <a:pt x="84" y="616"/>
                </a:lnTo>
                <a:lnTo>
                  <a:pt x="85" y="616"/>
                </a:lnTo>
                <a:lnTo>
                  <a:pt x="85" y="615"/>
                </a:lnTo>
                <a:lnTo>
                  <a:pt x="84" y="615"/>
                </a:lnTo>
                <a:lnTo>
                  <a:pt x="82" y="615"/>
                </a:lnTo>
                <a:lnTo>
                  <a:pt x="84" y="615"/>
                </a:lnTo>
                <a:lnTo>
                  <a:pt x="84" y="613"/>
                </a:lnTo>
                <a:lnTo>
                  <a:pt x="82" y="613"/>
                </a:lnTo>
                <a:lnTo>
                  <a:pt x="84" y="613"/>
                </a:lnTo>
                <a:lnTo>
                  <a:pt x="82" y="613"/>
                </a:lnTo>
                <a:lnTo>
                  <a:pt x="84" y="613"/>
                </a:lnTo>
                <a:lnTo>
                  <a:pt x="84" y="612"/>
                </a:lnTo>
                <a:lnTo>
                  <a:pt x="85" y="613"/>
                </a:lnTo>
                <a:lnTo>
                  <a:pt x="85" y="612"/>
                </a:lnTo>
                <a:lnTo>
                  <a:pt x="84" y="612"/>
                </a:lnTo>
                <a:lnTo>
                  <a:pt x="82" y="612"/>
                </a:lnTo>
                <a:lnTo>
                  <a:pt x="84" y="612"/>
                </a:lnTo>
                <a:lnTo>
                  <a:pt x="82" y="612"/>
                </a:lnTo>
                <a:lnTo>
                  <a:pt x="84" y="612"/>
                </a:lnTo>
                <a:lnTo>
                  <a:pt x="84" y="610"/>
                </a:lnTo>
                <a:lnTo>
                  <a:pt x="84" y="612"/>
                </a:lnTo>
                <a:lnTo>
                  <a:pt x="84" y="610"/>
                </a:lnTo>
                <a:lnTo>
                  <a:pt x="84" y="608"/>
                </a:lnTo>
                <a:lnTo>
                  <a:pt x="84" y="607"/>
                </a:lnTo>
                <a:lnTo>
                  <a:pt x="85" y="607"/>
                </a:lnTo>
                <a:lnTo>
                  <a:pt x="85" y="605"/>
                </a:lnTo>
                <a:lnTo>
                  <a:pt x="85" y="607"/>
                </a:lnTo>
                <a:close/>
                <a:moveTo>
                  <a:pt x="90" y="605"/>
                </a:moveTo>
                <a:lnTo>
                  <a:pt x="90" y="607"/>
                </a:lnTo>
                <a:lnTo>
                  <a:pt x="88" y="607"/>
                </a:lnTo>
                <a:lnTo>
                  <a:pt x="88" y="605"/>
                </a:lnTo>
                <a:lnTo>
                  <a:pt x="90" y="605"/>
                </a:lnTo>
                <a:close/>
                <a:moveTo>
                  <a:pt x="92" y="600"/>
                </a:moveTo>
                <a:lnTo>
                  <a:pt x="92" y="602"/>
                </a:lnTo>
                <a:lnTo>
                  <a:pt x="92" y="604"/>
                </a:lnTo>
                <a:lnTo>
                  <a:pt x="90" y="604"/>
                </a:lnTo>
                <a:lnTo>
                  <a:pt x="88" y="604"/>
                </a:lnTo>
                <a:lnTo>
                  <a:pt x="88" y="602"/>
                </a:lnTo>
                <a:lnTo>
                  <a:pt x="88" y="600"/>
                </a:lnTo>
                <a:lnTo>
                  <a:pt x="88" y="602"/>
                </a:lnTo>
                <a:lnTo>
                  <a:pt x="88" y="600"/>
                </a:lnTo>
                <a:lnTo>
                  <a:pt x="90" y="600"/>
                </a:lnTo>
                <a:lnTo>
                  <a:pt x="92" y="600"/>
                </a:lnTo>
                <a:close/>
                <a:moveTo>
                  <a:pt x="80" y="600"/>
                </a:moveTo>
                <a:lnTo>
                  <a:pt x="80" y="602"/>
                </a:lnTo>
                <a:lnTo>
                  <a:pt x="79" y="602"/>
                </a:lnTo>
                <a:lnTo>
                  <a:pt x="79" y="600"/>
                </a:lnTo>
                <a:lnTo>
                  <a:pt x="80" y="600"/>
                </a:lnTo>
                <a:close/>
                <a:moveTo>
                  <a:pt x="80" y="599"/>
                </a:moveTo>
                <a:lnTo>
                  <a:pt x="80" y="600"/>
                </a:lnTo>
                <a:lnTo>
                  <a:pt x="80" y="599"/>
                </a:lnTo>
                <a:lnTo>
                  <a:pt x="79" y="600"/>
                </a:lnTo>
                <a:lnTo>
                  <a:pt x="79" y="599"/>
                </a:lnTo>
                <a:lnTo>
                  <a:pt x="79" y="600"/>
                </a:lnTo>
                <a:lnTo>
                  <a:pt x="79" y="599"/>
                </a:lnTo>
                <a:lnTo>
                  <a:pt x="80" y="599"/>
                </a:lnTo>
                <a:close/>
                <a:moveTo>
                  <a:pt x="79" y="597"/>
                </a:moveTo>
                <a:lnTo>
                  <a:pt x="80" y="597"/>
                </a:lnTo>
                <a:lnTo>
                  <a:pt x="79" y="597"/>
                </a:lnTo>
                <a:lnTo>
                  <a:pt x="80" y="597"/>
                </a:lnTo>
                <a:lnTo>
                  <a:pt x="80" y="599"/>
                </a:lnTo>
                <a:lnTo>
                  <a:pt x="79" y="599"/>
                </a:lnTo>
                <a:lnTo>
                  <a:pt x="77" y="599"/>
                </a:lnTo>
                <a:lnTo>
                  <a:pt x="79" y="599"/>
                </a:lnTo>
                <a:lnTo>
                  <a:pt x="79" y="597"/>
                </a:lnTo>
                <a:close/>
                <a:moveTo>
                  <a:pt x="82" y="596"/>
                </a:moveTo>
                <a:lnTo>
                  <a:pt x="82" y="597"/>
                </a:lnTo>
                <a:lnTo>
                  <a:pt x="80" y="597"/>
                </a:lnTo>
                <a:lnTo>
                  <a:pt x="80" y="596"/>
                </a:lnTo>
                <a:lnTo>
                  <a:pt x="80" y="594"/>
                </a:lnTo>
                <a:lnTo>
                  <a:pt x="82" y="594"/>
                </a:lnTo>
                <a:lnTo>
                  <a:pt x="82" y="596"/>
                </a:lnTo>
                <a:close/>
                <a:moveTo>
                  <a:pt x="79" y="594"/>
                </a:moveTo>
                <a:lnTo>
                  <a:pt x="79" y="596"/>
                </a:lnTo>
                <a:lnTo>
                  <a:pt x="77" y="596"/>
                </a:lnTo>
                <a:lnTo>
                  <a:pt x="77" y="594"/>
                </a:lnTo>
                <a:lnTo>
                  <a:pt x="77" y="596"/>
                </a:lnTo>
                <a:lnTo>
                  <a:pt x="77" y="594"/>
                </a:lnTo>
                <a:lnTo>
                  <a:pt x="79" y="594"/>
                </a:lnTo>
                <a:close/>
                <a:moveTo>
                  <a:pt x="28" y="594"/>
                </a:moveTo>
                <a:lnTo>
                  <a:pt x="28" y="596"/>
                </a:lnTo>
                <a:lnTo>
                  <a:pt x="28" y="594"/>
                </a:lnTo>
                <a:lnTo>
                  <a:pt x="28" y="596"/>
                </a:lnTo>
                <a:lnTo>
                  <a:pt x="26" y="596"/>
                </a:lnTo>
                <a:lnTo>
                  <a:pt x="28" y="596"/>
                </a:lnTo>
                <a:lnTo>
                  <a:pt x="26" y="596"/>
                </a:lnTo>
                <a:lnTo>
                  <a:pt x="28" y="596"/>
                </a:lnTo>
                <a:lnTo>
                  <a:pt x="26" y="596"/>
                </a:lnTo>
                <a:lnTo>
                  <a:pt x="28" y="596"/>
                </a:lnTo>
                <a:lnTo>
                  <a:pt x="28" y="594"/>
                </a:lnTo>
                <a:close/>
                <a:moveTo>
                  <a:pt x="96" y="594"/>
                </a:moveTo>
                <a:lnTo>
                  <a:pt x="95" y="594"/>
                </a:lnTo>
                <a:lnTo>
                  <a:pt x="96" y="594"/>
                </a:lnTo>
                <a:close/>
                <a:moveTo>
                  <a:pt x="32" y="594"/>
                </a:moveTo>
                <a:lnTo>
                  <a:pt x="34" y="594"/>
                </a:lnTo>
                <a:lnTo>
                  <a:pt x="34" y="596"/>
                </a:lnTo>
                <a:lnTo>
                  <a:pt x="34" y="594"/>
                </a:lnTo>
                <a:lnTo>
                  <a:pt x="34" y="596"/>
                </a:lnTo>
                <a:lnTo>
                  <a:pt x="36" y="596"/>
                </a:lnTo>
                <a:lnTo>
                  <a:pt x="36" y="597"/>
                </a:lnTo>
                <a:lnTo>
                  <a:pt x="36" y="599"/>
                </a:lnTo>
                <a:lnTo>
                  <a:pt x="34" y="599"/>
                </a:lnTo>
                <a:lnTo>
                  <a:pt x="34" y="600"/>
                </a:lnTo>
                <a:lnTo>
                  <a:pt x="36" y="600"/>
                </a:lnTo>
                <a:lnTo>
                  <a:pt x="36" y="602"/>
                </a:lnTo>
                <a:lnTo>
                  <a:pt x="36" y="604"/>
                </a:lnTo>
                <a:lnTo>
                  <a:pt x="36" y="602"/>
                </a:lnTo>
                <a:lnTo>
                  <a:pt x="36" y="604"/>
                </a:lnTo>
                <a:lnTo>
                  <a:pt x="34" y="604"/>
                </a:lnTo>
                <a:lnTo>
                  <a:pt x="34" y="605"/>
                </a:lnTo>
                <a:lnTo>
                  <a:pt x="34" y="607"/>
                </a:lnTo>
                <a:lnTo>
                  <a:pt x="32" y="607"/>
                </a:lnTo>
                <a:lnTo>
                  <a:pt x="32" y="608"/>
                </a:lnTo>
                <a:lnTo>
                  <a:pt x="32" y="610"/>
                </a:lnTo>
                <a:lnTo>
                  <a:pt x="32" y="612"/>
                </a:lnTo>
                <a:lnTo>
                  <a:pt x="32" y="613"/>
                </a:lnTo>
                <a:lnTo>
                  <a:pt x="32" y="615"/>
                </a:lnTo>
                <a:lnTo>
                  <a:pt x="34" y="615"/>
                </a:lnTo>
                <a:lnTo>
                  <a:pt x="34" y="616"/>
                </a:lnTo>
                <a:lnTo>
                  <a:pt x="32" y="616"/>
                </a:lnTo>
                <a:lnTo>
                  <a:pt x="32" y="618"/>
                </a:lnTo>
                <a:lnTo>
                  <a:pt x="31" y="618"/>
                </a:lnTo>
                <a:lnTo>
                  <a:pt x="31" y="620"/>
                </a:lnTo>
                <a:lnTo>
                  <a:pt x="32" y="620"/>
                </a:lnTo>
                <a:lnTo>
                  <a:pt x="32" y="621"/>
                </a:lnTo>
                <a:lnTo>
                  <a:pt x="31" y="621"/>
                </a:lnTo>
                <a:lnTo>
                  <a:pt x="31" y="623"/>
                </a:lnTo>
                <a:lnTo>
                  <a:pt x="31" y="621"/>
                </a:lnTo>
                <a:lnTo>
                  <a:pt x="29" y="623"/>
                </a:lnTo>
                <a:lnTo>
                  <a:pt x="28" y="623"/>
                </a:lnTo>
                <a:lnTo>
                  <a:pt x="28" y="624"/>
                </a:lnTo>
                <a:lnTo>
                  <a:pt x="28" y="623"/>
                </a:lnTo>
                <a:lnTo>
                  <a:pt x="28" y="624"/>
                </a:lnTo>
                <a:lnTo>
                  <a:pt x="26" y="624"/>
                </a:lnTo>
                <a:lnTo>
                  <a:pt x="24" y="624"/>
                </a:lnTo>
                <a:lnTo>
                  <a:pt x="24" y="626"/>
                </a:lnTo>
                <a:lnTo>
                  <a:pt x="23" y="626"/>
                </a:lnTo>
                <a:lnTo>
                  <a:pt x="23" y="628"/>
                </a:lnTo>
                <a:lnTo>
                  <a:pt x="23" y="629"/>
                </a:lnTo>
                <a:lnTo>
                  <a:pt x="23" y="628"/>
                </a:lnTo>
                <a:lnTo>
                  <a:pt x="23" y="629"/>
                </a:lnTo>
                <a:lnTo>
                  <a:pt x="23" y="628"/>
                </a:lnTo>
                <a:lnTo>
                  <a:pt x="21" y="628"/>
                </a:lnTo>
                <a:lnTo>
                  <a:pt x="21" y="629"/>
                </a:lnTo>
                <a:lnTo>
                  <a:pt x="21" y="628"/>
                </a:lnTo>
                <a:lnTo>
                  <a:pt x="20" y="628"/>
                </a:lnTo>
                <a:lnTo>
                  <a:pt x="20" y="626"/>
                </a:lnTo>
                <a:lnTo>
                  <a:pt x="20" y="624"/>
                </a:lnTo>
                <a:lnTo>
                  <a:pt x="20" y="623"/>
                </a:lnTo>
                <a:lnTo>
                  <a:pt x="21" y="623"/>
                </a:lnTo>
                <a:lnTo>
                  <a:pt x="23" y="623"/>
                </a:lnTo>
                <a:lnTo>
                  <a:pt x="23" y="621"/>
                </a:lnTo>
                <a:lnTo>
                  <a:pt x="21" y="621"/>
                </a:lnTo>
                <a:lnTo>
                  <a:pt x="21" y="620"/>
                </a:lnTo>
                <a:lnTo>
                  <a:pt x="20" y="620"/>
                </a:lnTo>
                <a:lnTo>
                  <a:pt x="20" y="618"/>
                </a:lnTo>
                <a:lnTo>
                  <a:pt x="21" y="618"/>
                </a:lnTo>
                <a:lnTo>
                  <a:pt x="21" y="620"/>
                </a:lnTo>
                <a:lnTo>
                  <a:pt x="21" y="618"/>
                </a:lnTo>
                <a:lnTo>
                  <a:pt x="21" y="620"/>
                </a:lnTo>
                <a:lnTo>
                  <a:pt x="21" y="618"/>
                </a:lnTo>
                <a:lnTo>
                  <a:pt x="21" y="616"/>
                </a:lnTo>
                <a:lnTo>
                  <a:pt x="21" y="615"/>
                </a:lnTo>
                <a:lnTo>
                  <a:pt x="21" y="613"/>
                </a:lnTo>
                <a:lnTo>
                  <a:pt x="21" y="615"/>
                </a:lnTo>
                <a:lnTo>
                  <a:pt x="20" y="615"/>
                </a:lnTo>
                <a:lnTo>
                  <a:pt x="20" y="616"/>
                </a:lnTo>
                <a:lnTo>
                  <a:pt x="20" y="618"/>
                </a:lnTo>
                <a:lnTo>
                  <a:pt x="20" y="620"/>
                </a:lnTo>
                <a:lnTo>
                  <a:pt x="18" y="620"/>
                </a:lnTo>
                <a:lnTo>
                  <a:pt x="18" y="621"/>
                </a:lnTo>
                <a:lnTo>
                  <a:pt x="18" y="620"/>
                </a:lnTo>
                <a:lnTo>
                  <a:pt x="16" y="620"/>
                </a:lnTo>
                <a:lnTo>
                  <a:pt x="16" y="618"/>
                </a:lnTo>
                <a:lnTo>
                  <a:pt x="16" y="616"/>
                </a:lnTo>
                <a:lnTo>
                  <a:pt x="16" y="615"/>
                </a:lnTo>
                <a:lnTo>
                  <a:pt x="16" y="616"/>
                </a:lnTo>
                <a:lnTo>
                  <a:pt x="18" y="616"/>
                </a:lnTo>
                <a:lnTo>
                  <a:pt x="18" y="615"/>
                </a:lnTo>
                <a:lnTo>
                  <a:pt x="18" y="613"/>
                </a:lnTo>
                <a:lnTo>
                  <a:pt x="18" y="615"/>
                </a:lnTo>
                <a:lnTo>
                  <a:pt x="18" y="613"/>
                </a:lnTo>
                <a:lnTo>
                  <a:pt x="20" y="613"/>
                </a:lnTo>
                <a:lnTo>
                  <a:pt x="21" y="613"/>
                </a:lnTo>
                <a:lnTo>
                  <a:pt x="21" y="612"/>
                </a:lnTo>
                <a:lnTo>
                  <a:pt x="20" y="612"/>
                </a:lnTo>
                <a:lnTo>
                  <a:pt x="21" y="612"/>
                </a:lnTo>
                <a:lnTo>
                  <a:pt x="23" y="612"/>
                </a:lnTo>
                <a:lnTo>
                  <a:pt x="24" y="612"/>
                </a:lnTo>
                <a:lnTo>
                  <a:pt x="24" y="610"/>
                </a:lnTo>
                <a:lnTo>
                  <a:pt x="24" y="608"/>
                </a:lnTo>
                <a:lnTo>
                  <a:pt x="24" y="607"/>
                </a:lnTo>
                <a:lnTo>
                  <a:pt x="26" y="607"/>
                </a:lnTo>
                <a:lnTo>
                  <a:pt x="26" y="605"/>
                </a:lnTo>
                <a:lnTo>
                  <a:pt x="26" y="604"/>
                </a:lnTo>
                <a:lnTo>
                  <a:pt x="28" y="604"/>
                </a:lnTo>
                <a:lnTo>
                  <a:pt x="28" y="602"/>
                </a:lnTo>
                <a:lnTo>
                  <a:pt x="29" y="602"/>
                </a:lnTo>
                <a:lnTo>
                  <a:pt x="29" y="600"/>
                </a:lnTo>
                <a:lnTo>
                  <a:pt x="31" y="600"/>
                </a:lnTo>
                <a:lnTo>
                  <a:pt x="29" y="600"/>
                </a:lnTo>
                <a:lnTo>
                  <a:pt x="29" y="599"/>
                </a:lnTo>
                <a:lnTo>
                  <a:pt x="31" y="599"/>
                </a:lnTo>
                <a:lnTo>
                  <a:pt x="29" y="599"/>
                </a:lnTo>
                <a:lnTo>
                  <a:pt x="28" y="599"/>
                </a:lnTo>
                <a:lnTo>
                  <a:pt x="28" y="597"/>
                </a:lnTo>
                <a:lnTo>
                  <a:pt x="29" y="597"/>
                </a:lnTo>
                <a:lnTo>
                  <a:pt x="29" y="596"/>
                </a:lnTo>
                <a:lnTo>
                  <a:pt x="28" y="596"/>
                </a:lnTo>
                <a:lnTo>
                  <a:pt x="29" y="596"/>
                </a:lnTo>
                <a:lnTo>
                  <a:pt x="28" y="596"/>
                </a:lnTo>
                <a:lnTo>
                  <a:pt x="28" y="594"/>
                </a:lnTo>
                <a:lnTo>
                  <a:pt x="29" y="594"/>
                </a:lnTo>
                <a:lnTo>
                  <a:pt x="29" y="596"/>
                </a:lnTo>
                <a:lnTo>
                  <a:pt x="29" y="594"/>
                </a:lnTo>
                <a:lnTo>
                  <a:pt x="31" y="594"/>
                </a:lnTo>
                <a:lnTo>
                  <a:pt x="31" y="596"/>
                </a:lnTo>
                <a:lnTo>
                  <a:pt x="32" y="594"/>
                </a:lnTo>
                <a:close/>
                <a:moveTo>
                  <a:pt x="79" y="592"/>
                </a:moveTo>
                <a:lnTo>
                  <a:pt x="80" y="592"/>
                </a:lnTo>
                <a:lnTo>
                  <a:pt x="80" y="594"/>
                </a:lnTo>
                <a:lnTo>
                  <a:pt x="79" y="594"/>
                </a:lnTo>
                <a:lnTo>
                  <a:pt x="79" y="592"/>
                </a:lnTo>
                <a:lnTo>
                  <a:pt x="80" y="592"/>
                </a:lnTo>
                <a:lnTo>
                  <a:pt x="79" y="592"/>
                </a:lnTo>
                <a:close/>
                <a:moveTo>
                  <a:pt x="29" y="592"/>
                </a:moveTo>
                <a:lnTo>
                  <a:pt x="28" y="592"/>
                </a:lnTo>
                <a:lnTo>
                  <a:pt x="29" y="592"/>
                </a:lnTo>
                <a:lnTo>
                  <a:pt x="29" y="594"/>
                </a:lnTo>
                <a:lnTo>
                  <a:pt x="28" y="594"/>
                </a:lnTo>
                <a:lnTo>
                  <a:pt x="29" y="594"/>
                </a:lnTo>
                <a:lnTo>
                  <a:pt x="28" y="594"/>
                </a:lnTo>
                <a:lnTo>
                  <a:pt x="28" y="592"/>
                </a:lnTo>
                <a:lnTo>
                  <a:pt x="29" y="592"/>
                </a:lnTo>
                <a:close/>
                <a:moveTo>
                  <a:pt x="92" y="592"/>
                </a:moveTo>
                <a:lnTo>
                  <a:pt x="90" y="592"/>
                </a:lnTo>
                <a:lnTo>
                  <a:pt x="90" y="591"/>
                </a:lnTo>
                <a:lnTo>
                  <a:pt x="92" y="591"/>
                </a:lnTo>
                <a:lnTo>
                  <a:pt x="92" y="592"/>
                </a:lnTo>
                <a:close/>
                <a:moveTo>
                  <a:pt x="96" y="591"/>
                </a:moveTo>
                <a:lnTo>
                  <a:pt x="96" y="592"/>
                </a:lnTo>
                <a:lnTo>
                  <a:pt x="96" y="591"/>
                </a:lnTo>
                <a:lnTo>
                  <a:pt x="96" y="592"/>
                </a:lnTo>
                <a:lnTo>
                  <a:pt x="96" y="594"/>
                </a:lnTo>
                <a:lnTo>
                  <a:pt x="96" y="592"/>
                </a:lnTo>
                <a:lnTo>
                  <a:pt x="95" y="592"/>
                </a:lnTo>
                <a:lnTo>
                  <a:pt x="93" y="592"/>
                </a:lnTo>
                <a:lnTo>
                  <a:pt x="95" y="592"/>
                </a:lnTo>
                <a:lnTo>
                  <a:pt x="95" y="591"/>
                </a:lnTo>
                <a:lnTo>
                  <a:pt x="96" y="591"/>
                </a:lnTo>
                <a:close/>
                <a:moveTo>
                  <a:pt x="95" y="591"/>
                </a:moveTo>
                <a:lnTo>
                  <a:pt x="96" y="591"/>
                </a:lnTo>
                <a:lnTo>
                  <a:pt x="95" y="591"/>
                </a:lnTo>
                <a:lnTo>
                  <a:pt x="95" y="592"/>
                </a:lnTo>
                <a:lnTo>
                  <a:pt x="93" y="591"/>
                </a:lnTo>
                <a:lnTo>
                  <a:pt x="93" y="592"/>
                </a:lnTo>
                <a:lnTo>
                  <a:pt x="93" y="591"/>
                </a:lnTo>
                <a:lnTo>
                  <a:pt x="95" y="591"/>
                </a:lnTo>
                <a:close/>
                <a:moveTo>
                  <a:pt x="92" y="591"/>
                </a:moveTo>
                <a:lnTo>
                  <a:pt x="93" y="591"/>
                </a:lnTo>
                <a:lnTo>
                  <a:pt x="93" y="592"/>
                </a:lnTo>
                <a:lnTo>
                  <a:pt x="92" y="592"/>
                </a:lnTo>
                <a:lnTo>
                  <a:pt x="92" y="591"/>
                </a:lnTo>
                <a:close/>
                <a:moveTo>
                  <a:pt x="88" y="591"/>
                </a:moveTo>
                <a:lnTo>
                  <a:pt x="90" y="591"/>
                </a:lnTo>
                <a:lnTo>
                  <a:pt x="90" y="592"/>
                </a:lnTo>
                <a:lnTo>
                  <a:pt x="90" y="594"/>
                </a:lnTo>
                <a:lnTo>
                  <a:pt x="90" y="596"/>
                </a:lnTo>
                <a:lnTo>
                  <a:pt x="90" y="597"/>
                </a:lnTo>
                <a:lnTo>
                  <a:pt x="88" y="597"/>
                </a:lnTo>
                <a:lnTo>
                  <a:pt x="90" y="597"/>
                </a:lnTo>
                <a:lnTo>
                  <a:pt x="88" y="597"/>
                </a:lnTo>
                <a:lnTo>
                  <a:pt x="88" y="596"/>
                </a:lnTo>
                <a:lnTo>
                  <a:pt x="88" y="597"/>
                </a:lnTo>
                <a:lnTo>
                  <a:pt x="87" y="597"/>
                </a:lnTo>
                <a:lnTo>
                  <a:pt x="85" y="597"/>
                </a:lnTo>
                <a:lnTo>
                  <a:pt x="85" y="596"/>
                </a:lnTo>
                <a:lnTo>
                  <a:pt x="85" y="594"/>
                </a:lnTo>
                <a:lnTo>
                  <a:pt x="85" y="592"/>
                </a:lnTo>
                <a:lnTo>
                  <a:pt x="87" y="592"/>
                </a:lnTo>
                <a:lnTo>
                  <a:pt x="87" y="591"/>
                </a:lnTo>
                <a:lnTo>
                  <a:pt x="88" y="592"/>
                </a:lnTo>
                <a:lnTo>
                  <a:pt x="88" y="591"/>
                </a:lnTo>
                <a:lnTo>
                  <a:pt x="87" y="591"/>
                </a:lnTo>
                <a:lnTo>
                  <a:pt x="88" y="591"/>
                </a:lnTo>
                <a:lnTo>
                  <a:pt x="88" y="589"/>
                </a:lnTo>
                <a:lnTo>
                  <a:pt x="88" y="591"/>
                </a:lnTo>
                <a:close/>
                <a:moveTo>
                  <a:pt x="79" y="589"/>
                </a:moveTo>
                <a:lnTo>
                  <a:pt x="79" y="591"/>
                </a:lnTo>
                <a:lnTo>
                  <a:pt x="79" y="589"/>
                </a:lnTo>
                <a:close/>
                <a:moveTo>
                  <a:pt x="87" y="589"/>
                </a:moveTo>
                <a:lnTo>
                  <a:pt x="88" y="589"/>
                </a:lnTo>
                <a:lnTo>
                  <a:pt x="87" y="589"/>
                </a:lnTo>
                <a:close/>
                <a:moveTo>
                  <a:pt x="74" y="589"/>
                </a:moveTo>
                <a:lnTo>
                  <a:pt x="72" y="589"/>
                </a:lnTo>
                <a:lnTo>
                  <a:pt x="74" y="589"/>
                </a:lnTo>
                <a:lnTo>
                  <a:pt x="74" y="588"/>
                </a:lnTo>
                <a:lnTo>
                  <a:pt x="74" y="589"/>
                </a:lnTo>
                <a:close/>
                <a:moveTo>
                  <a:pt x="92" y="588"/>
                </a:moveTo>
                <a:lnTo>
                  <a:pt x="92" y="589"/>
                </a:lnTo>
                <a:lnTo>
                  <a:pt x="90" y="589"/>
                </a:lnTo>
                <a:lnTo>
                  <a:pt x="92" y="588"/>
                </a:lnTo>
                <a:lnTo>
                  <a:pt x="90" y="589"/>
                </a:lnTo>
                <a:lnTo>
                  <a:pt x="92" y="589"/>
                </a:lnTo>
                <a:lnTo>
                  <a:pt x="92" y="591"/>
                </a:lnTo>
                <a:lnTo>
                  <a:pt x="90" y="591"/>
                </a:lnTo>
                <a:lnTo>
                  <a:pt x="90" y="589"/>
                </a:lnTo>
                <a:lnTo>
                  <a:pt x="90" y="588"/>
                </a:lnTo>
                <a:lnTo>
                  <a:pt x="92" y="588"/>
                </a:lnTo>
                <a:close/>
                <a:moveTo>
                  <a:pt x="71" y="588"/>
                </a:moveTo>
                <a:lnTo>
                  <a:pt x="71" y="589"/>
                </a:lnTo>
                <a:lnTo>
                  <a:pt x="69" y="589"/>
                </a:lnTo>
                <a:lnTo>
                  <a:pt x="71" y="589"/>
                </a:lnTo>
                <a:lnTo>
                  <a:pt x="69" y="589"/>
                </a:lnTo>
                <a:lnTo>
                  <a:pt x="69" y="588"/>
                </a:lnTo>
                <a:lnTo>
                  <a:pt x="71" y="586"/>
                </a:lnTo>
                <a:lnTo>
                  <a:pt x="71" y="588"/>
                </a:lnTo>
                <a:close/>
                <a:moveTo>
                  <a:pt x="76" y="586"/>
                </a:moveTo>
                <a:lnTo>
                  <a:pt x="76" y="588"/>
                </a:lnTo>
                <a:lnTo>
                  <a:pt x="74" y="588"/>
                </a:lnTo>
                <a:lnTo>
                  <a:pt x="74" y="586"/>
                </a:lnTo>
                <a:lnTo>
                  <a:pt x="76" y="586"/>
                </a:lnTo>
                <a:close/>
                <a:moveTo>
                  <a:pt x="69" y="586"/>
                </a:moveTo>
                <a:lnTo>
                  <a:pt x="69" y="588"/>
                </a:lnTo>
                <a:lnTo>
                  <a:pt x="69" y="586"/>
                </a:lnTo>
                <a:close/>
                <a:moveTo>
                  <a:pt x="82" y="588"/>
                </a:moveTo>
                <a:lnTo>
                  <a:pt x="80" y="588"/>
                </a:lnTo>
                <a:lnTo>
                  <a:pt x="82" y="588"/>
                </a:lnTo>
                <a:lnTo>
                  <a:pt x="80" y="588"/>
                </a:lnTo>
                <a:lnTo>
                  <a:pt x="80" y="586"/>
                </a:lnTo>
                <a:lnTo>
                  <a:pt x="82" y="586"/>
                </a:lnTo>
                <a:lnTo>
                  <a:pt x="82" y="588"/>
                </a:lnTo>
                <a:close/>
                <a:moveTo>
                  <a:pt x="71" y="584"/>
                </a:moveTo>
                <a:lnTo>
                  <a:pt x="72" y="586"/>
                </a:lnTo>
                <a:lnTo>
                  <a:pt x="72" y="588"/>
                </a:lnTo>
                <a:lnTo>
                  <a:pt x="74" y="588"/>
                </a:lnTo>
                <a:lnTo>
                  <a:pt x="72" y="588"/>
                </a:lnTo>
                <a:lnTo>
                  <a:pt x="72" y="589"/>
                </a:lnTo>
                <a:lnTo>
                  <a:pt x="72" y="588"/>
                </a:lnTo>
                <a:lnTo>
                  <a:pt x="71" y="588"/>
                </a:lnTo>
                <a:lnTo>
                  <a:pt x="71" y="586"/>
                </a:lnTo>
                <a:lnTo>
                  <a:pt x="72" y="586"/>
                </a:lnTo>
                <a:lnTo>
                  <a:pt x="71" y="586"/>
                </a:lnTo>
                <a:lnTo>
                  <a:pt x="71" y="584"/>
                </a:lnTo>
                <a:close/>
                <a:moveTo>
                  <a:pt x="72" y="584"/>
                </a:moveTo>
                <a:lnTo>
                  <a:pt x="72" y="586"/>
                </a:lnTo>
                <a:lnTo>
                  <a:pt x="72" y="584"/>
                </a:lnTo>
                <a:close/>
                <a:moveTo>
                  <a:pt x="74" y="584"/>
                </a:moveTo>
                <a:lnTo>
                  <a:pt x="74" y="586"/>
                </a:lnTo>
                <a:lnTo>
                  <a:pt x="74" y="588"/>
                </a:lnTo>
                <a:lnTo>
                  <a:pt x="74" y="586"/>
                </a:lnTo>
                <a:lnTo>
                  <a:pt x="74" y="584"/>
                </a:lnTo>
                <a:lnTo>
                  <a:pt x="72" y="584"/>
                </a:lnTo>
                <a:lnTo>
                  <a:pt x="74" y="584"/>
                </a:lnTo>
                <a:lnTo>
                  <a:pt x="74" y="583"/>
                </a:lnTo>
                <a:lnTo>
                  <a:pt x="74" y="584"/>
                </a:lnTo>
                <a:close/>
                <a:moveTo>
                  <a:pt x="162" y="580"/>
                </a:moveTo>
                <a:lnTo>
                  <a:pt x="162" y="581"/>
                </a:lnTo>
                <a:lnTo>
                  <a:pt x="162" y="583"/>
                </a:lnTo>
                <a:lnTo>
                  <a:pt x="164" y="583"/>
                </a:lnTo>
                <a:lnTo>
                  <a:pt x="162" y="584"/>
                </a:lnTo>
                <a:lnTo>
                  <a:pt x="164" y="584"/>
                </a:lnTo>
                <a:lnTo>
                  <a:pt x="162" y="586"/>
                </a:lnTo>
                <a:lnTo>
                  <a:pt x="162" y="584"/>
                </a:lnTo>
                <a:lnTo>
                  <a:pt x="162" y="583"/>
                </a:lnTo>
                <a:lnTo>
                  <a:pt x="160" y="583"/>
                </a:lnTo>
                <a:lnTo>
                  <a:pt x="162" y="581"/>
                </a:lnTo>
                <a:lnTo>
                  <a:pt x="162" y="580"/>
                </a:lnTo>
                <a:close/>
                <a:moveTo>
                  <a:pt x="76" y="580"/>
                </a:moveTo>
                <a:lnTo>
                  <a:pt x="77" y="580"/>
                </a:lnTo>
                <a:lnTo>
                  <a:pt x="77" y="581"/>
                </a:lnTo>
                <a:lnTo>
                  <a:pt x="79" y="581"/>
                </a:lnTo>
                <a:lnTo>
                  <a:pt x="79" y="583"/>
                </a:lnTo>
                <a:lnTo>
                  <a:pt x="77" y="583"/>
                </a:lnTo>
                <a:lnTo>
                  <a:pt x="76" y="583"/>
                </a:lnTo>
                <a:lnTo>
                  <a:pt x="76" y="581"/>
                </a:lnTo>
                <a:lnTo>
                  <a:pt x="76" y="580"/>
                </a:lnTo>
                <a:close/>
                <a:moveTo>
                  <a:pt x="53" y="578"/>
                </a:moveTo>
                <a:lnTo>
                  <a:pt x="55" y="578"/>
                </a:lnTo>
                <a:lnTo>
                  <a:pt x="55" y="580"/>
                </a:lnTo>
                <a:lnTo>
                  <a:pt x="53" y="580"/>
                </a:lnTo>
                <a:lnTo>
                  <a:pt x="53" y="578"/>
                </a:lnTo>
                <a:close/>
                <a:moveTo>
                  <a:pt x="74" y="578"/>
                </a:moveTo>
                <a:lnTo>
                  <a:pt x="72" y="578"/>
                </a:lnTo>
                <a:lnTo>
                  <a:pt x="74" y="578"/>
                </a:lnTo>
                <a:close/>
                <a:moveTo>
                  <a:pt x="61" y="576"/>
                </a:moveTo>
                <a:lnTo>
                  <a:pt x="61" y="578"/>
                </a:lnTo>
                <a:lnTo>
                  <a:pt x="61" y="580"/>
                </a:lnTo>
                <a:lnTo>
                  <a:pt x="63" y="581"/>
                </a:lnTo>
                <a:lnTo>
                  <a:pt x="61" y="581"/>
                </a:lnTo>
                <a:lnTo>
                  <a:pt x="63" y="581"/>
                </a:lnTo>
                <a:lnTo>
                  <a:pt x="63" y="583"/>
                </a:lnTo>
                <a:lnTo>
                  <a:pt x="61" y="583"/>
                </a:lnTo>
                <a:lnTo>
                  <a:pt x="60" y="583"/>
                </a:lnTo>
                <a:lnTo>
                  <a:pt x="60" y="581"/>
                </a:lnTo>
                <a:lnTo>
                  <a:pt x="58" y="581"/>
                </a:lnTo>
                <a:lnTo>
                  <a:pt x="58" y="580"/>
                </a:lnTo>
                <a:lnTo>
                  <a:pt x="60" y="580"/>
                </a:lnTo>
                <a:lnTo>
                  <a:pt x="58" y="580"/>
                </a:lnTo>
                <a:lnTo>
                  <a:pt x="60" y="580"/>
                </a:lnTo>
                <a:lnTo>
                  <a:pt x="58" y="580"/>
                </a:lnTo>
                <a:lnTo>
                  <a:pt x="58" y="578"/>
                </a:lnTo>
                <a:lnTo>
                  <a:pt x="60" y="578"/>
                </a:lnTo>
                <a:lnTo>
                  <a:pt x="58" y="578"/>
                </a:lnTo>
                <a:lnTo>
                  <a:pt x="60" y="578"/>
                </a:lnTo>
                <a:lnTo>
                  <a:pt x="58" y="578"/>
                </a:lnTo>
                <a:lnTo>
                  <a:pt x="60" y="578"/>
                </a:lnTo>
                <a:lnTo>
                  <a:pt x="60" y="576"/>
                </a:lnTo>
                <a:lnTo>
                  <a:pt x="61" y="576"/>
                </a:lnTo>
                <a:close/>
                <a:moveTo>
                  <a:pt x="63" y="576"/>
                </a:moveTo>
                <a:lnTo>
                  <a:pt x="61" y="576"/>
                </a:lnTo>
                <a:lnTo>
                  <a:pt x="63" y="576"/>
                </a:lnTo>
                <a:close/>
                <a:moveTo>
                  <a:pt x="58" y="576"/>
                </a:moveTo>
                <a:lnTo>
                  <a:pt x="60" y="576"/>
                </a:lnTo>
                <a:lnTo>
                  <a:pt x="60" y="578"/>
                </a:lnTo>
                <a:lnTo>
                  <a:pt x="58" y="578"/>
                </a:lnTo>
                <a:lnTo>
                  <a:pt x="58" y="576"/>
                </a:lnTo>
                <a:lnTo>
                  <a:pt x="56" y="576"/>
                </a:lnTo>
                <a:lnTo>
                  <a:pt x="58" y="576"/>
                </a:lnTo>
                <a:lnTo>
                  <a:pt x="58" y="575"/>
                </a:lnTo>
                <a:lnTo>
                  <a:pt x="58" y="576"/>
                </a:lnTo>
                <a:close/>
                <a:moveTo>
                  <a:pt x="60" y="575"/>
                </a:moveTo>
                <a:lnTo>
                  <a:pt x="60" y="576"/>
                </a:lnTo>
                <a:lnTo>
                  <a:pt x="61" y="576"/>
                </a:lnTo>
                <a:lnTo>
                  <a:pt x="60" y="576"/>
                </a:lnTo>
                <a:lnTo>
                  <a:pt x="60" y="575"/>
                </a:lnTo>
                <a:close/>
                <a:moveTo>
                  <a:pt x="79" y="575"/>
                </a:moveTo>
                <a:lnTo>
                  <a:pt x="79" y="576"/>
                </a:lnTo>
                <a:lnTo>
                  <a:pt x="79" y="575"/>
                </a:lnTo>
                <a:close/>
                <a:moveTo>
                  <a:pt x="36" y="575"/>
                </a:moveTo>
                <a:lnTo>
                  <a:pt x="36" y="576"/>
                </a:lnTo>
                <a:lnTo>
                  <a:pt x="34" y="576"/>
                </a:lnTo>
                <a:lnTo>
                  <a:pt x="34" y="575"/>
                </a:lnTo>
                <a:lnTo>
                  <a:pt x="36" y="575"/>
                </a:lnTo>
                <a:close/>
                <a:moveTo>
                  <a:pt x="60" y="575"/>
                </a:moveTo>
                <a:lnTo>
                  <a:pt x="60" y="573"/>
                </a:lnTo>
                <a:lnTo>
                  <a:pt x="60" y="575"/>
                </a:lnTo>
                <a:close/>
                <a:moveTo>
                  <a:pt x="79" y="575"/>
                </a:moveTo>
                <a:lnTo>
                  <a:pt x="77" y="575"/>
                </a:lnTo>
                <a:lnTo>
                  <a:pt x="77" y="573"/>
                </a:lnTo>
                <a:lnTo>
                  <a:pt x="79" y="573"/>
                </a:lnTo>
                <a:lnTo>
                  <a:pt x="79" y="575"/>
                </a:lnTo>
                <a:close/>
                <a:moveTo>
                  <a:pt x="108" y="573"/>
                </a:moveTo>
                <a:lnTo>
                  <a:pt x="108" y="575"/>
                </a:lnTo>
                <a:lnTo>
                  <a:pt x="106" y="575"/>
                </a:lnTo>
                <a:lnTo>
                  <a:pt x="106" y="576"/>
                </a:lnTo>
                <a:lnTo>
                  <a:pt x="104" y="576"/>
                </a:lnTo>
                <a:lnTo>
                  <a:pt x="104" y="575"/>
                </a:lnTo>
                <a:lnTo>
                  <a:pt x="106" y="575"/>
                </a:lnTo>
                <a:lnTo>
                  <a:pt x="106" y="573"/>
                </a:lnTo>
                <a:lnTo>
                  <a:pt x="108" y="573"/>
                </a:lnTo>
                <a:close/>
                <a:moveTo>
                  <a:pt x="111" y="572"/>
                </a:moveTo>
                <a:lnTo>
                  <a:pt x="111" y="573"/>
                </a:lnTo>
                <a:lnTo>
                  <a:pt x="109" y="573"/>
                </a:lnTo>
                <a:lnTo>
                  <a:pt x="109" y="572"/>
                </a:lnTo>
                <a:lnTo>
                  <a:pt x="111" y="572"/>
                </a:lnTo>
                <a:close/>
                <a:moveTo>
                  <a:pt x="66" y="572"/>
                </a:moveTo>
                <a:lnTo>
                  <a:pt x="66" y="573"/>
                </a:lnTo>
                <a:lnTo>
                  <a:pt x="66" y="572"/>
                </a:lnTo>
                <a:lnTo>
                  <a:pt x="66" y="573"/>
                </a:lnTo>
                <a:lnTo>
                  <a:pt x="66" y="575"/>
                </a:lnTo>
                <a:lnTo>
                  <a:pt x="66" y="576"/>
                </a:lnTo>
                <a:lnTo>
                  <a:pt x="66" y="578"/>
                </a:lnTo>
                <a:lnTo>
                  <a:pt x="68" y="578"/>
                </a:lnTo>
                <a:lnTo>
                  <a:pt x="68" y="580"/>
                </a:lnTo>
                <a:lnTo>
                  <a:pt x="68" y="581"/>
                </a:lnTo>
                <a:lnTo>
                  <a:pt x="66" y="581"/>
                </a:lnTo>
                <a:lnTo>
                  <a:pt x="66" y="583"/>
                </a:lnTo>
                <a:lnTo>
                  <a:pt x="64" y="583"/>
                </a:lnTo>
                <a:lnTo>
                  <a:pt x="64" y="584"/>
                </a:lnTo>
                <a:lnTo>
                  <a:pt x="64" y="583"/>
                </a:lnTo>
                <a:lnTo>
                  <a:pt x="63" y="583"/>
                </a:lnTo>
                <a:lnTo>
                  <a:pt x="64" y="583"/>
                </a:lnTo>
                <a:lnTo>
                  <a:pt x="63" y="583"/>
                </a:lnTo>
                <a:lnTo>
                  <a:pt x="63" y="581"/>
                </a:lnTo>
                <a:lnTo>
                  <a:pt x="64" y="581"/>
                </a:lnTo>
                <a:lnTo>
                  <a:pt x="64" y="580"/>
                </a:lnTo>
                <a:lnTo>
                  <a:pt x="64" y="578"/>
                </a:lnTo>
                <a:lnTo>
                  <a:pt x="64" y="576"/>
                </a:lnTo>
                <a:lnTo>
                  <a:pt x="63" y="576"/>
                </a:lnTo>
                <a:lnTo>
                  <a:pt x="64" y="576"/>
                </a:lnTo>
                <a:lnTo>
                  <a:pt x="64" y="575"/>
                </a:lnTo>
                <a:lnTo>
                  <a:pt x="64" y="573"/>
                </a:lnTo>
                <a:lnTo>
                  <a:pt x="64" y="572"/>
                </a:lnTo>
                <a:lnTo>
                  <a:pt x="64" y="573"/>
                </a:lnTo>
                <a:lnTo>
                  <a:pt x="64" y="572"/>
                </a:lnTo>
                <a:lnTo>
                  <a:pt x="64" y="573"/>
                </a:lnTo>
                <a:lnTo>
                  <a:pt x="64" y="572"/>
                </a:lnTo>
                <a:lnTo>
                  <a:pt x="64" y="573"/>
                </a:lnTo>
                <a:lnTo>
                  <a:pt x="63" y="573"/>
                </a:lnTo>
                <a:lnTo>
                  <a:pt x="63" y="572"/>
                </a:lnTo>
                <a:lnTo>
                  <a:pt x="64" y="572"/>
                </a:lnTo>
                <a:lnTo>
                  <a:pt x="63" y="572"/>
                </a:lnTo>
                <a:lnTo>
                  <a:pt x="64" y="572"/>
                </a:lnTo>
                <a:lnTo>
                  <a:pt x="66" y="572"/>
                </a:lnTo>
                <a:close/>
                <a:moveTo>
                  <a:pt x="61" y="572"/>
                </a:moveTo>
                <a:lnTo>
                  <a:pt x="61" y="573"/>
                </a:lnTo>
                <a:lnTo>
                  <a:pt x="60" y="573"/>
                </a:lnTo>
                <a:lnTo>
                  <a:pt x="60" y="572"/>
                </a:lnTo>
                <a:lnTo>
                  <a:pt x="61" y="572"/>
                </a:lnTo>
                <a:close/>
                <a:moveTo>
                  <a:pt x="109" y="572"/>
                </a:moveTo>
                <a:lnTo>
                  <a:pt x="109" y="573"/>
                </a:lnTo>
                <a:lnTo>
                  <a:pt x="109" y="572"/>
                </a:lnTo>
                <a:lnTo>
                  <a:pt x="109" y="573"/>
                </a:lnTo>
                <a:lnTo>
                  <a:pt x="108" y="573"/>
                </a:lnTo>
                <a:lnTo>
                  <a:pt x="108" y="572"/>
                </a:lnTo>
                <a:lnTo>
                  <a:pt x="109" y="572"/>
                </a:lnTo>
                <a:lnTo>
                  <a:pt x="109" y="570"/>
                </a:lnTo>
                <a:lnTo>
                  <a:pt x="109" y="572"/>
                </a:lnTo>
                <a:close/>
                <a:moveTo>
                  <a:pt x="96" y="572"/>
                </a:moveTo>
                <a:lnTo>
                  <a:pt x="96" y="570"/>
                </a:lnTo>
                <a:lnTo>
                  <a:pt x="96" y="572"/>
                </a:lnTo>
                <a:close/>
                <a:moveTo>
                  <a:pt x="111" y="570"/>
                </a:moveTo>
                <a:lnTo>
                  <a:pt x="112" y="570"/>
                </a:lnTo>
                <a:lnTo>
                  <a:pt x="112" y="568"/>
                </a:lnTo>
                <a:lnTo>
                  <a:pt x="112" y="570"/>
                </a:lnTo>
                <a:lnTo>
                  <a:pt x="111" y="570"/>
                </a:lnTo>
                <a:lnTo>
                  <a:pt x="111" y="572"/>
                </a:lnTo>
                <a:lnTo>
                  <a:pt x="111" y="570"/>
                </a:lnTo>
                <a:lnTo>
                  <a:pt x="112" y="570"/>
                </a:lnTo>
                <a:lnTo>
                  <a:pt x="111" y="572"/>
                </a:lnTo>
                <a:lnTo>
                  <a:pt x="111" y="570"/>
                </a:lnTo>
                <a:lnTo>
                  <a:pt x="111" y="568"/>
                </a:lnTo>
                <a:lnTo>
                  <a:pt x="111" y="570"/>
                </a:lnTo>
                <a:close/>
                <a:moveTo>
                  <a:pt x="77" y="570"/>
                </a:moveTo>
                <a:lnTo>
                  <a:pt x="76" y="570"/>
                </a:lnTo>
                <a:lnTo>
                  <a:pt x="76" y="568"/>
                </a:lnTo>
                <a:lnTo>
                  <a:pt x="77" y="568"/>
                </a:lnTo>
                <a:lnTo>
                  <a:pt x="77" y="570"/>
                </a:lnTo>
                <a:close/>
                <a:moveTo>
                  <a:pt x="32" y="568"/>
                </a:moveTo>
                <a:lnTo>
                  <a:pt x="32" y="570"/>
                </a:lnTo>
                <a:lnTo>
                  <a:pt x="32" y="568"/>
                </a:lnTo>
                <a:lnTo>
                  <a:pt x="32" y="570"/>
                </a:lnTo>
                <a:lnTo>
                  <a:pt x="32" y="568"/>
                </a:lnTo>
                <a:close/>
                <a:moveTo>
                  <a:pt x="188" y="567"/>
                </a:moveTo>
                <a:lnTo>
                  <a:pt x="189" y="567"/>
                </a:lnTo>
                <a:lnTo>
                  <a:pt x="189" y="568"/>
                </a:lnTo>
                <a:lnTo>
                  <a:pt x="189" y="570"/>
                </a:lnTo>
                <a:lnTo>
                  <a:pt x="191" y="570"/>
                </a:lnTo>
                <a:lnTo>
                  <a:pt x="189" y="570"/>
                </a:lnTo>
                <a:lnTo>
                  <a:pt x="189" y="572"/>
                </a:lnTo>
                <a:lnTo>
                  <a:pt x="189" y="570"/>
                </a:lnTo>
                <a:lnTo>
                  <a:pt x="188" y="570"/>
                </a:lnTo>
                <a:lnTo>
                  <a:pt x="188" y="568"/>
                </a:lnTo>
                <a:lnTo>
                  <a:pt x="188" y="567"/>
                </a:lnTo>
                <a:lnTo>
                  <a:pt x="188" y="568"/>
                </a:lnTo>
                <a:lnTo>
                  <a:pt x="188" y="567"/>
                </a:lnTo>
                <a:lnTo>
                  <a:pt x="188" y="568"/>
                </a:lnTo>
                <a:lnTo>
                  <a:pt x="188" y="567"/>
                </a:lnTo>
                <a:close/>
                <a:moveTo>
                  <a:pt x="66" y="568"/>
                </a:moveTo>
                <a:lnTo>
                  <a:pt x="64" y="568"/>
                </a:lnTo>
                <a:lnTo>
                  <a:pt x="64" y="567"/>
                </a:lnTo>
                <a:lnTo>
                  <a:pt x="66" y="567"/>
                </a:lnTo>
                <a:lnTo>
                  <a:pt x="66" y="568"/>
                </a:lnTo>
                <a:close/>
                <a:moveTo>
                  <a:pt x="77" y="567"/>
                </a:moveTo>
                <a:lnTo>
                  <a:pt x="79" y="567"/>
                </a:lnTo>
                <a:lnTo>
                  <a:pt x="80" y="567"/>
                </a:lnTo>
                <a:lnTo>
                  <a:pt x="79" y="567"/>
                </a:lnTo>
                <a:lnTo>
                  <a:pt x="79" y="568"/>
                </a:lnTo>
                <a:lnTo>
                  <a:pt x="77" y="568"/>
                </a:lnTo>
                <a:lnTo>
                  <a:pt x="77" y="567"/>
                </a:lnTo>
                <a:close/>
                <a:moveTo>
                  <a:pt x="32" y="565"/>
                </a:moveTo>
                <a:lnTo>
                  <a:pt x="34" y="567"/>
                </a:lnTo>
                <a:lnTo>
                  <a:pt x="34" y="565"/>
                </a:lnTo>
                <a:lnTo>
                  <a:pt x="34" y="567"/>
                </a:lnTo>
                <a:lnTo>
                  <a:pt x="34" y="568"/>
                </a:lnTo>
                <a:lnTo>
                  <a:pt x="34" y="570"/>
                </a:lnTo>
                <a:lnTo>
                  <a:pt x="34" y="568"/>
                </a:lnTo>
                <a:lnTo>
                  <a:pt x="32" y="568"/>
                </a:lnTo>
                <a:lnTo>
                  <a:pt x="34" y="568"/>
                </a:lnTo>
                <a:lnTo>
                  <a:pt x="32" y="568"/>
                </a:lnTo>
                <a:lnTo>
                  <a:pt x="32" y="567"/>
                </a:lnTo>
                <a:lnTo>
                  <a:pt x="32" y="565"/>
                </a:lnTo>
                <a:close/>
                <a:moveTo>
                  <a:pt x="124" y="567"/>
                </a:moveTo>
                <a:lnTo>
                  <a:pt x="124" y="568"/>
                </a:lnTo>
                <a:lnTo>
                  <a:pt x="124" y="567"/>
                </a:lnTo>
                <a:lnTo>
                  <a:pt x="122" y="567"/>
                </a:lnTo>
                <a:lnTo>
                  <a:pt x="122" y="565"/>
                </a:lnTo>
                <a:lnTo>
                  <a:pt x="122" y="564"/>
                </a:lnTo>
                <a:lnTo>
                  <a:pt x="124" y="564"/>
                </a:lnTo>
                <a:lnTo>
                  <a:pt x="124" y="565"/>
                </a:lnTo>
                <a:lnTo>
                  <a:pt x="124" y="567"/>
                </a:lnTo>
                <a:close/>
                <a:moveTo>
                  <a:pt x="45" y="564"/>
                </a:moveTo>
                <a:lnTo>
                  <a:pt x="45" y="562"/>
                </a:lnTo>
                <a:lnTo>
                  <a:pt x="45" y="564"/>
                </a:lnTo>
                <a:lnTo>
                  <a:pt x="47" y="564"/>
                </a:lnTo>
                <a:lnTo>
                  <a:pt x="45" y="564"/>
                </a:lnTo>
                <a:lnTo>
                  <a:pt x="45" y="562"/>
                </a:lnTo>
                <a:lnTo>
                  <a:pt x="45" y="564"/>
                </a:lnTo>
                <a:close/>
                <a:moveTo>
                  <a:pt x="66" y="564"/>
                </a:moveTo>
                <a:lnTo>
                  <a:pt x="66" y="565"/>
                </a:lnTo>
                <a:lnTo>
                  <a:pt x="64" y="565"/>
                </a:lnTo>
                <a:lnTo>
                  <a:pt x="64" y="567"/>
                </a:lnTo>
                <a:lnTo>
                  <a:pt x="63" y="567"/>
                </a:lnTo>
                <a:lnTo>
                  <a:pt x="63" y="565"/>
                </a:lnTo>
                <a:lnTo>
                  <a:pt x="64" y="565"/>
                </a:lnTo>
                <a:lnTo>
                  <a:pt x="64" y="564"/>
                </a:lnTo>
                <a:lnTo>
                  <a:pt x="64" y="562"/>
                </a:lnTo>
                <a:lnTo>
                  <a:pt x="66" y="562"/>
                </a:lnTo>
                <a:lnTo>
                  <a:pt x="66" y="564"/>
                </a:lnTo>
                <a:close/>
                <a:moveTo>
                  <a:pt x="151" y="562"/>
                </a:moveTo>
                <a:lnTo>
                  <a:pt x="152" y="562"/>
                </a:lnTo>
                <a:lnTo>
                  <a:pt x="154" y="562"/>
                </a:lnTo>
                <a:lnTo>
                  <a:pt x="154" y="564"/>
                </a:lnTo>
                <a:lnTo>
                  <a:pt x="156" y="564"/>
                </a:lnTo>
                <a:lnTo>
                  <a:pt x="157" y="564"/>
                </a:lnTo>
                <a:lnTo>
                  <a:pt x="157" y="565"/>
                </a:lnTo>
                <a:lnTo>
                  <a:pt x="159" y="565"/>
                </a:lnTo>
                <a:lnTo>
                  <a:pt x="160" y="565"/>
                </a:lnTo>
                <a:lnTo>
                  <a:pt x="160" y="567"/>
                </a:lnTo>
                <a:lnTo>
                  <a:pt x="162" y="567"/>
                </a:lnTo>
                <a:lnTo>
                  <a:pt x="162" y="568"/>
                </a:lnTo>
                <a:lnTo>
                  <a:pt x="162" y="570"/>
                </a:lnTo>
                <a:lnTo>
                  <a:pt x="162" y="568"/>
                </a:lnTo>
                <a:lnTo>
                  <a:pt x="162" y="570"/>
                </a:lnTo>
                <a:lnTo>
                  <a:pt x="162" y="572"/>
                </a:lnTo>
                <a:lnTo>
                  <a:pt x="162" y="573"/>
                </a:lnTo>
                <a:lnTo>
                  <a:pt x="162" y="575"/>
                </a:lnTo>
                <a:lnTo>
                  <a:pt x="162" y="573"/>
                </a:lnTo>
                <a:lnTo>
                  <a:pt x="164" y="573"/>
                </a:lnTo>
                <a:lnTo>
                  <a:pt x="164" y="575"/>
                </a:lnTo>
                <a:lnTo>
                  <a:pt x="162" y="575"/>
                </a:lnTo>
                <a:lnTo>
                  <a:pt x="164" y="575"/>
                </a:lnTo>
                <a:lnTo>
                  <a:pt x="164" y="576"/>
                </a:lnTo>
                <a:lnTo>
                  <a:pt x="162" y="576"/>
                </a:lnTo>
                <a:lnTo>
                  <a:pt x="162" y="578"/>
                </a:lnTo>
                <a:lnTo>
                  <a:pt x="160" y="578"/>
                </a:lnTo>
                <a:lnTo>
                  <a:pt x="160" y="580"/>
                </a:lnTo>
                <a:lnTo>
                  <a:pt x="160" y="581"/>
                </a:lnTo>
                <a:lnTo>
                  <a:pt x="160" y="583"/>
                </a:lnTo>
                <a:lnTo>
                  <a:pt x="160" y="584"/>
                </a:lnTo>
                <a:lnTo>
                  <a:pt x="159" y="584"/>
                </a:lnTo>
                <a:lnTo>
                  <a:pt x="160" y="584"/>
                </a:lnTo>
                <a:lnTo>
                  <a:pt x="160" y="586"/>
                </a:lnTo>
                <a:lnTo>
                  <a:pt x="160" y="588"/>
                </a:lnTo>
                <a:lnTo>
                  <a:pt x="162" y="588"/>
                </a:lnTo>
                <a:lnTo>
                  <a:pt x="162" y="589"/>
                </a:lnTo>
                <a:lnTo>
                  <a:pt x="164" y="589"/>
                </a:lnTo>
                <a:lnTo>
                  <a:pt x="164" y="591"/>
                </a:lnTo>
                <a:lnTo>
                  <a:pt x="164" y="592"/>
                </a:lnTo>
                <a:lnTo>
                  <a:pt x="164" y="594"/>
                </a:lnTo>
                <a:lnTo>
                  <a:pt x="164" y="596"/>
                </a:lnTo>
                <a:lnTo>
                  <a:pt x="164" y="597"/>
                </a:lnTo>
                <a:lnTo>
                  <a:pt x="162" y="597"/>
                </a:lnTo>
                <a:lnTo>
                  <a:pt x="162" y="599"/>
                </a:lnTo>
                <a:lnTo>
                  <a:pt x="164" y="599"/>
                </a:lnTo>
                <a:lnTo>
                  <a:pt x="162" y="599"/>
                </a:lnTo>
                <a:lnTo>
                  <a:pt x="162" y="600"/>
                </a:lnTo>
                <a:lnTo>
                  <a:pt x="162" y="602"/>
                </a:lnTo>
                <a:lnTo>
                  <a:pt x="162" y="604"/>
                </a:lnTo>
                <a:lnTo>
                  <a:pt x="162" y="605"/>
                </a:lnTo>
                <a:lnTo>
                  <a:pt x="160" y="605"/>
                </a:lnTo>
                <a:lnTo>
                  <a:pt x="162" y="605"/>
                </a:lnTo>
                <a:lnTo>
                  <a:pt x="160" y="605"/>
                </a:lnTo>
                <a:lnTo>
                  <a:pt x="162" y="607"/>
                </a:lnTo>
                <a:lnTo>
                  <a:pt x="162" y="608"/>
                </a:lnTo>
                <a:lnTo>
                  <a:pt x="162" y="610"/>
                </a:lnTo>
                <a:lnTo>
                  <a:pt x="160" y="610"/>
                </a:lnTo>
                <a:lnTo>
                  <a:pt x="160" y="612"/>
                </a:lnTo>
                <a:lnTo>
                  <a:pt x="160" y="613"/>
                </a:lnTo>
                <a:lnTo>
                  <a:pt x="160" y="615"/>
                </a:lnTo>
                <a:lnTo>
                  <a:pt x="160" y="616"/>
                </a:lnTo>
                <a:lnTo>
                  <a:pt x="159" y="616"/>
                </a:lnTo>
                <a:lnTo>
                  <a:pt x="159" y="618"/>
                </a:lnTo>
                <a:lnTo>
                  <a:pt x="160" y="618"/>
                </a:lnTo>
                <a:lnTo>
                  <a:pt x="159" y="620"/>
                </a:lnTo>
                <a:lnTo>
                  <a:pt x="159" y="621"/>
                </a:lnTo>
                <a:lnTo>
                  <a:pt x="159" y="623"/>
                </a:lnTo>
                <a:lnTo>
                  <a:pt x="157" y="623"/>
                </a:lnTo>
                <a:lnTo>
                  <a:pt x="156" y="623"/>
                </a:lnTo>
                <a:lnTo>
                  <a:pt x="156" y="621"/>
                </a:lnTo>
                <a:lnTo>
                  <a:pt x="156" y="623"/>
                </a:lnTo>
                <a:lnTo>
                  <a:pt x="156" y="621"/>
                </a:lnTo>
                <a:lnTo>
                  <a:pt x="154" y="623"/>
                </a:lnTo>
                <a:lnTo>
                  <a:pt x="154" y="621"/>
                </a:lnTo>
                <a:lnTo>
                  <a:pt x="154" y="623"/>
                </a:lnTo>
                <a:lnTo>
                  <a:pt x="154" y="624"/>
                </a:lnTo>
                <a:lnTo>
                  <a:pt x="154" y="626"/>
                </a:lnTo>
                <a:lnTo>
                  <a:pt x="154" y="628"/>
                </a:lnTo>
                <a:lnTo>
                  <a:pt x="152" y="628"/>
                </a:lnTo>
                <a:lnTo>
                  <a:pt x="152" y="629"/>
                </a:lnTo>
                <a:lnTo>
                  <a:pt x="152" y="631"/>
                </a:lnTo>
                <a:lnTo>
                  <a:pt x="154" y="631"/>
                </a:lnTo>
                <a:lnTo>
                  <a:pt x="154" y="629"/>
                </a:lnTo>
                <a:lnTo>
                  <a:pt x="156" y="629"/>
                </a:lnTo>
                <a:lnTo>
                  <a:pt x="154" y="628"/>
                </a:lnTo>
                <a:lnTo>
                  <a:pt x="156" y="628"/>
                </a:lnTo>
                <a:lnTo>
                  <a:pt x="154" y="628"/>
                </a:lnTo>
                <a:lnTo>
                  <a:pt x="156" y="628"/>
                </a:lnTo>
                <a:lnTo>
                  <a:pt x="154" y="628"/>
                </a:lnTo>
                <a:lnTo>
                  <a:pt x="156" y="628"/>
                </a:lnTo>
                <a:lnTo>
                  <a:pt x="156" y="626"/>
                </a:lnTo>
                <a:lnTo>
                  <a:pt x="154" y="626"/>
                </a:lnTo>
                <a:lnTo>
                  <a:pt x="154" y="628"/>
                </a:lnTo>
                <a:lnTo>
                  <a:pt x="154" y="626"/>
                </a:lnTo>
                <a:lnTo>
                  <a:pt x="156" y="626"/>
                </a:lnTo>
                <a:lnTo>
                  <a:pt x="154" y="626"/>
                </a:lnTo>
                <a:lnTo>
                  <a:pt x="154" y="624"/>
                </a:lnTo>
                <a:lnTo>
                  <a:pt x="156" y="624"/>
                </a:lnTo>
                <a:lnTo>
                  <a:pt x="154" y="624"/>
                </a:lnTo>
                <a:lnTo>
                  <a:pt x="154" y="623"/>
                </a:lnTo>
                <a:lnTo>
                  <a:pt x="156" y="623"/>
                </a:lnTo>
                <a:lnTo>
                  <a:pt x="157" y="623"/>
                </a:lnTo>
                <a:lnTo>
                  <a:pt x="159" y="623"/>
                </a:lnTo>
                <a:lnTo>
                  <a:pt x="159" y="624"/>
                </a:lnTo>
                <a:lnTo>
                  <a:pt x="157" y="624"/>
                </a:lnTo>
                <a:lnTo>
                  <a:pt x="157" y="626"/>
                </a:lnTo>
                <a:lnTo>
                  <a:pt x="157" y="628"/>
                </a:lnTo>
                <a:lnTo>
                  <a:pt x="157" y="629"/>
                </a:lnTo>
                <a:lnTo>
                  <a:pt x="156" y="629"/>
                </a:lnTo>
                <a:lnTo>
                  <a:pt x="156" y="631"/>
                </a:lnTo>
                <a:lnTo>
                  <a:pt x="156" y="632"/>
                </a:lnTo>
                <a:lnTo>
                  <a:pt x="156" y="634"/>
                </a:lnTo>
                <a:lnTo>
                  <a:pt x="156" y="636"/>
                </a:lnTo>
                <a:lnTo>
                  <a:pt x="154" y="636"/>
                </a:lnTo>
                <a:lnTo>
                  <a:pt x="154" y="634"/>
                </a:lnTo>
                <a:lnTo>
                  <a:pt x="154" y="632"/>
                </a:lnTo>
                <a:lnTo>
                  <a:pt x="152" y="632"/>
                </a:lnTo>
                <a:lnTo>
                  <a:pt x="152" y="634"/>
                </a:lnTo>
                <a:lnTo>
                  <a:pt x="152" y="636"/>
                </a:lnTo>
                <a:lnTo>
                  <a:pt x="152" y="637"/>
                </a:lnTo>
                <a:lnTo>
                  <a:pt x="152" y="636"/>
                </a:lnTo>
                <a:lnTo>
                  <a:pt x="152" y="637"/>
                </a:lnTo>
                <a:lnTo>
                  <a:pt x="151" y="637"/>
                </a:lnTo>
                <a:lnTo>
                  <a:pt x="152" y="637"/>
                </a:lnTo>
                <a:lnTo>
                  <a:pt x="152" y="639"/>
                </a:lnTo>
                <a:lnTo>
                  <a:pt x="151" y="639"/>
                </a:lnTo>
                <a:lnTo>
                  <a:pt x="151" y="640"/>
                </a:lnTo>
                <a:lnTo>
                  <a:pt x="151" y="639"/>
                </a:lnTo>
                <a:lnTo>
                  <a:pt x="151" y="640"/>
                </a:lnTo>
                <a:lnTo>
                  <a:pt x="149" y="640"/>
                </a:lnTo>
                <a:lnTo>
                  <a:pt x="149" y="639"/>
                </a:lnTo>
                <a:lnTo>
                  <a:pt x="149" y="640"/>
                </a:lnTo>
                <a:lnTo>
                  <a:pt x="149" y="639"/>
                </a:lnTo>
                <a:lnTo>
                  <a:pt x="149" y="640"/>
                </a:lnTo>
                <a:lnTo>
                  <a:pt x="148" y="640"/>
                </a:lnTo>
                <a:lnTo>
                  <a:pt x="146" y="640"/>
                </a:lnTo>
                <a:lnTo>
                  <a:pt x="144" y="640"/>
                </a:lnTo>
                <a:lnTo>
                  <a:pt x="143" y="640"/>
                </a:lnTo>
                <a:lnTo>
                  <a:pt x="143" y="639"/>
                </a:lnTo>
                <a:lnTo>
                  <a:pt x="143" y="637"/>
                </a:lnTo>
                <a:lnTo>
                  <a:pt x="143" y="639"/>
                </a:lnTo>
                <a:lnTo>
                  <a:pt x="141" y="637"/>
                </a:lnTo>
                <a:lnTo>
                  <a:pt x="141" y="639"/>
                </a:lnTo>
                <a:lnTo>
                  <a:pt x="140" y="639"/>
                </a:lnTo>
                <a:lnTo>
                  <a:pt x="140" y="640"/>
                </a:lnTo>
                <a:lnTo>
                  <a:pt x="141" y="640"/>
                </a:lnTo>
                <a:lnTo>
                  <a:pt x="143" y="640"/>
                </a:lnTo>
                <a:lnTo>
                  <a:pt x="143" y="642"/>
                </a:lnTo>
                <a:lnTo>
                  <a:pt x="144" y="642"/>
                </a:lnTo>
                <a:lnTo>
                  <a:pt x="146" y="642"/>
                </a:lnTo>
                <a:lnTo>
                  <a:pt x="144" y="642"/>
                </a:lnTo>
                <a:lnTo>
                  <a:pt x="144" y="644"/>
                </a:lnTo>
                <a:lnTo>
                  <a:pt x="146" y="644"/>
                </a:lnTo>
                <a:lnTo>
                  <a:pt x="146" y="645"/>
                </a:lnTo>
                <a:lnTo>
                  <a:pt x="146" y="644"/>
                </a:lnTo>
                <a:lnTo>
                  <a:pt x="146" y="642"/>
                </a:lnTo>
                <a:lnTo>
                  <a:pt x="148" y="642"/>
                </a:lnTo>
                <a:lnTo>
                  <a:pt x="148" y="644"/>
                </a:lnTo>
                <a:lnTo>
                  <a:pt x="148" y="645"/>
                </a:lnTo>
                <a:lnTo>
                  <a:pt x="146" y="645"/>
                </a:lnTo>
                <a:lnTo>
                  <a:pt x="146" y="647"/>
                </a:lnTo>
                <a:lnTo>
                  <a:pt x="146" y="648"/>
                </a:lnTo>
                <a:lnTo>
                  <a:pt x="146" y="650"/>
                </a:lnTo>
                <a:lnTo>
                  <a:pt x="146" y="652"/>
                </a:lnTo>
                <a:lnTo>
                  <a:pt x="144" y="652"/>
                </a:lnTo>
                <a:lnTo>
                  <a:pt x="144" y="653"/>
                </a:lnTo>
                <a:lnTo>
                  <a:pt x="146" y="653"/>
                </a:lnTo>
                <a:lnTo>
                  <a:pt x="144" y="653"/>
                </a:lnTo>
                <a:lnTo>
                  <a:pt x="144" y="655"/>
                </a:lnTo>
                <a:lnTo>
                  <a:pt x="144" y="656"/>
                </a:lnTo>
                <a:lnTo>
                  <a:pt x="144" y="658"/>
                </a:lnTo>
                <a:lnTo>
                  <a:pt x="144" y="660"/>
                </a:lnTo>
                <a:lnTo>
                  <a:pt x="144" y="661"/>
                </a:lnTo>
                <a:lnTo>
                  <a:pt x="144" y="663"/>
                </a:lnTo>
                <a:lnTo>
                  <a:pt x="144" y="664"/>
                </a:lnTo>
                <a:lnTo>
                  <a:pt x="144" y="666"/>
                </a:lnTo>
                <a:lnTo>
                  <a:pt x="143" y="666"/>
                </a:lnTo>
                <a:lnTo>
                  <a:pt x="143" y="664"/>
                </a:lnTo>
                <a:lnTo>
                  <a:pt x="143" y="663"/>
                </a:lnTo>
                <a:lnTo>
                  <a:pt x="143" y="664"/>
                </a:lnTo>
                <a:lnTo>
                  <a:pt x="141" y="664"/>
                </a:lnTo>
                <a:lnTo>
                  <a:pt x="141" y="666"/>
                </a:lnTo>
                <a:lnTo>
                  <a:pt x="141" y="668"/>
                </a:lnTo>
                <a:lnTo>
                  <a:pt x="140" y="668"/>
                </a:lnTo>
                <a:lnTo>
                  <a:pt x="138" y="668"/>
                </a:lnTo>
                <a:lnTo>
                  <a:pt x="136" y="668"/>
                </a:lnTo>
                <a:lnTo>
                  <a:pt x="135" y="668"/>
                </a:lnTo>
                <a:lnTo>
                  <a:pt x="133" y="668"/>
                </a:lnTo>
                <a:lnTo>
                  <a:pt x="132" y="668"/>
                </a:lnTo>
                <a:lnTo>
                  <a:pt x="130" y="668"/>
                </a:lnTo>
                <a:lnTo>
                  <a:pt x="130" y="666"/>
                </a:lnTo>
                <a:lnTo>
                  <a:pt x="130" y="668"/>
                </a:lnTo>
                <a:lnTo>
                  <a:pt x="128" y="668"/>
                </a:lnTo>
                <a:lnTo>
                  <a:pt x="130" y="668"/>
                </a:lnTo>
                <a:lnTo>
                  <a:pt x="132" y="668"/>
                </a:lnTo>
                <a:lnTo>
                  <a:pt x="133" y="668"/>
                </a:lnTo>
                <a:lnTo>
                  <a:pt x="135" y="668"/>
                </a:lnTo>
                <a:lnTo>
                  <a:pt x="136" y="668"/>
                </a:lnTo>
                <a:lnTo>
                  <a:pt x="138" y="669"/>
                </a:lnTo>
                <a:lnTo>
                  <a:pt x="138" y="668"/>
                </a:lnTo>
                <a:lnTo>
                  <a:pt x="138" y="669"/>
                </a:lnTo>
                <a:lnTo>
                  <a:pt x="140" y="669"/>
                </a:lnTo>
                <a:lnTo>
                  <a:pt x="141" y="669"/>
                </a:lnTo>
                <a:lnTo>
                  <a:pt x="141" y="671"/>
                </a:lnTo>
                <a:lnTo>
                  <a:pt x="141" y="672"/>
                </a:lnTo>
                <a:lnTo>
                  <a:pt x="141" y="674"/>
                </a:lnTo>
                <a:lnTo>
                  <a:pt x="140" y="674"/>
                </a:lnTo>
                <a:lnTo>
                  <a:pt x="140" y="672"/>
                </a:lnTo>
                <a:lnTo>
                  <a:pt x="140" y="674"/>
                </a:lnTo>
                <a:lnTo>
                  <a:pt x="140" y="676"/>
                </a:lnTo>
                <a:lnTo>
                  <a:pt x="140" y="677"/>
                </a:lnTo>
                <a:lnTo>
                  <a:pt x="138" y="677"/>
                </a:lnTo>
                <a:lnTo>
                  <a:pt x="138" y="676"/>
                </a:lnTo>
                <a:lnTo>
                  <a:pt x="138" y="677"/>
                </a:lnTo>
                <a:lnTo>
                  <a:pt x="136" y="677"/>
                </a:lnTo>
                <a:lnTo>
                  <a:pt x="138" y="676"/>
                </a:lnTo>
                <a:lnTo>
                  <a:pt x="138" y="674"/>
                </a:lnTo>
                <a:lnTo>
                  <a:pt x="138" y="672"/>
                </a:lnTo>
                <a:lnTo>
                  <a:pt x="136" y="672"/>
                </a:lnTo>
                <a:lnTo>
                  <a:pt x="136" y="674"/>
                </a:lnTo>
                <a:lnTo>
                  <a:pt x="136" y="672"/>
                </a:lnTo>
                <a:lnTo>
                  <a:pt x="136" y="674"/>
                </a:lnTo>
                <a:lnTo>
                  <a:pt x="135" y="674"/>
                </a:lnTo>
                <a:lnTo>
                  <a:pt x="135" y="676"/>
                </a:lnTo>
                <a:lnTo>
                  <a:pt x="135" y="677"/>
                </a:lnTo>
                <a:lnTo>
                  <a:pt x="133" y="677"/>
                </a:lnTo>
                <a:lnTo>
                  <a:pt x="133" y="676"/>
                </a:lnTo>
                <a:lnTo>
                  <a:pt x="133" y="677"/>
                </a:lnTo>
                <a:lnTo>
                  <a:pt x="133" y="679"/>
                </a:lnTo>
                <a:lnTo>
                  <a:pt x="135" y="679"/>
                </a:lnTo>
                <a:lnTo>
                  <a:pt x="135" y="680"/>
                </a:lnTo>
                <a:lnTo>
                  <a:pt x="135" y="682"/>
                </a:lnTo>
                <a:lnTo>
                  <a:pt x="135" y="684"/>
                </a:lnTo>
                <a:lnTo>
                  <a:pt x="133" y="684"/>
                </a:lnTo>
                <a:lnTo>
                  <a:pt x="133" y="685"/>
                </a:lnTo>
                <a:lnTo>
                  <a:pt x="132" y="685"/>
                </a:lnTo>
                <a:lnTo>
                  <a:pt x="133" y="685"/>
                </a:lnTo>
                <a:lnTo>
                  <a:pt x="132" y="684"/>
                </a:lnTo>
                <a:lnTo>
                  <a:pt x="132" y="685"/>
                </a:lnTo>
                <a:lnTo>
                  <a:pt x="132" y="687"/>
                </a:lnTo>
                <a:lnTo>
                  <a:pt x="132" y="688"/>
                </a:lnTo>
                <a:lnTo>
                  <a:pt x="130" y="688"/>
                </a:lnTo>
                <a:lnTo>
                  <a:pt x="130" y="690"/>
                </a:lnTo>
                <a:lnTo>
                  <a:pt x="130" y="688"/>
                </a:lnTo>
                <a:lnTo>
                  <a:pt x="128" y="688"/>
                </a:lnTo>
                <a:lnTo>
                  <a:pt x="130" y="688"/>
                </a:lnTo>
                <a:lnTo>
                  <a:pt x="128" y="688"/>
                </a:lnTo>
                <a:lnTo>
                  <a:pt x="128" y="690"/>
                </a:lnTo>
                <a:lnTo>
                  <a:pt x="127" y="692"/>
                </a:lnTo>
                <a:lnTo>
                  <a:pt x="127" y="690"/>
                </a:lnTo>
                <a:lnTo>
                  <a:pt x="127" y="688"/>
                </a:lnTo>
                <a:lnTo>
                  <a:pt x="125" y="688"/>
                </a:lnTo>
                <a:lnTo>
                  <a:pt x="125" y="690"/>
                </a:lnTo>
                <a:lnTo>
                  <a:pt x="124" y="690"/>
                </a:lnTo>
                <a:lnTo>
                  <a:pt x="122" y="690"/>
                </a:lnTo>
                <a:lnTo>
                  <a:pt x="120" y="690"/>
                </a:lnTo>
                <a:lnTo>
                  <a:pt x="120" y="692"/>
                </a:lnTo>
                <a:lnTo>
                  <a:pt x="120" y="690"/>
                </a:lnTo>
                <a:lnTo>
                  <a:pt x="119" y="690"/>
                </a:lnTo>
                <a:lnTo>
                  <a:pt x="120" y="690"/>
                </a:lnTo>
                <a:lnTo>
                  <a:pt x="119" y="690"/>
                </a:lnTo>
                <a:lnTo>
                  <a:pt x="119" y="688"/>
                </a:lnTo>
                <a:lnTo>
                  <a:pt x="119" y="687"/>
                </a:lnTo>
                <a:lnTo>
                  <a:pt x="119" y="685"/>
                </a:lnTo>
                <a:lnTo>
                  <a:pt x="120" y="685"/>
                </a:lnTo>
                <a:lnTo>
                  <a:pt x="120" y="684"/>
                </a:lnTo>
                <a:lnTo>
                  <a:pt x="120" y="682"/>
                </a:lnTo>
                <a:lnTo>
                  <a:pt x="122" y="682"/>
                </a:lnTo>
                <a:lnTo>
                  <a:pt x="124" y="682"/>
                </a:lnTo>
                <a:lnTo>
                  <a:pt x="124" y="684"/>
                </a:lnTo>
                <a:lnTo>
                  <a:pt x="124" y="682"/>
                </a:lnTo>
                <a:lnTo>
                  <a:pt x="122" y="682"/>
                </a:lnTo>
                <a:lnTo>
                  <a:pt x="120" y="682"/>
                </a:lnTo>
                <a:lnTo>
                  <a:pt x="122" y="682"/>
                </a:lnTo>
                <a:lnTo>
                  <a:pt x="120" y="682"/>
                </a:lnTo>
                <a:lnTo>
                  <a:pt x="122" y="680"/>
                </a:lnTo>
                <a:lnTo>
                  <a:pt x="122" y="679"/>
                </a:lnTo>
                <a:lnTo>
                  <a:pt x="120" y="679"/>
                </a:lnTo>
                <a:lnTo>
                  <a:pt x="120" y="680"/>
                </a:lnTo>
                <a:lnTo>
                  <a:pt x="119" y="680"/>
                </a:lnTo>
                <a:lnTo>
                  <a:pt x="119" y="679"/>
                </a:lnTo>
                <a:lnTo>
                  <a:pt x="119" y="677"/>
                </a:lnTo>
                <a:lnTo>
                  <a:pt x="119" y="679"/>
                </a:lnTo>
                <a:lnTo>
                  <a:pt x="117" y="679"/>
                </a:lnTo>
                <a:lnTo>
                  <a:pt x="117" y="677"/>
                </a:lnTo>
                <a:lnTo>
                  <a:pt x="119" y="677"/>
                </a:lnTo>
                <a:lnTo>
                  <a:pt x="117" y="677"/>
                </a:lnTo>
                <a:lnTo>
                  <a:pt x="119" y="677"/>
                </a:lnTo>
                <a:lnTo>
                  <a:pt x="119" y="676"/>
                </a:lnTo>
                <a:lnTo>
                  <a:pt x="119" y="674"/>
                </a:lnTo>
                <a:lnTo>
                  <a:pt x="117" y="674"/>
                </a:lnTo>
                <a:lnTo>
                  <a:pt x="117" y="676"/>
                </a:lnTo>
                <a:lnTo>
                  <a:pt x="117" y="677"/>
                </a:lnTo>
                <a:lnTo>
                  <a:pt x="117" y="679"/>
                </a:lnTo>
                <a:lnTo>
                  <a:pt x="117" y="680"/>
                </a:lnTo>
                <a:lnTo>
                  <a:pt x="116" y="680"/>
                </a:lnTo>
                <a:lnTo>
                  <a:pt x="116" y="682"/>
                </a:lnTo>
                <a:lnTo>
                  <a:pt x="114" y="682"/>
                </a:lnTo>
                <a:lnTo>
                  <a:pt x="112" y="682"/>
                </a:lnTo>
                <a:lnTo>
                  <a:pt x="112" y="680"/>
                </a:lnTo>
                <a:lnTo>
                  <a:pt x="112" y="682"/>
                </a:lnTo>
                <a:lnTo>
                  <a:pt x="112" y="680"/>
                </a:lnTo>
                <a:lnTo>
                  <a:pt x="112" y="679"/>
                </a:lnTo>
                <a:lnTo>
                  <a:pt x="114" y="679"/>
                </a:lnTo>
                <a:lnTo>
                  <a:pt x="112" y="679"/>
                </a:lnTo>
                <a:lnTo>
                  <a:pt x="112" y="677"/>
                </a:lnTo>
                <a:lnTo>
                  <a:pt x="112" y="676"/>
                </a:lnTo>
                <a:lnTo>
                  <a:pt x="114" y="676"/>
                </a:lnTo>
                <a:lnTo>
                  <a:pt x="116" y="676"/>
                </a:lnTo>
                <a:lnTo>
                  <a:pt x="116" y="674"/>
                </a:lnTo>
                <a:lnTo>
                  <a:pt x="117" y="672"/>
                </a:lnTo>
                <a:lnTo>
                  <a:pt x="116" y="674"/>
                </a:lnTo>
                <a:lnTo>
                  <a:pt x="117" y="674"/>
                </a:lnTo>
                <a:lnTo>
                  <a:pt x="117" y="672"/>
                </a:lnTo>
                <a:lnTo>
                  <a:pt x="117" y="671"/>
                </a:lnTo>
                <a:lnTo>
                  <a:pt x="119" y="671"/>
                </a:lnTo>
                <a:lnTo>
                  <a:pt x="117" y="671"/>
                </a:lnTo>
                <a:lnTo>
                  <a:pt x="117" y="669"/>
                </a:lnTo>
                <a:lnTo>
                  <a:pt x="119" y="669"/>
                </a:lnTo>
                <a:lnTo>
                  <a:pt x="119" y="668"/>
                </a:lnTo>
                <a:lnTo>
                  <a:pt x="120" y="668"/>
                </a:lnTo>
                <a:lnTo>
                  <a:pt x="120" y="666"/>
                </a:lnTo>
                <a:lnTo>
                  <a:pt x="120" y="668"/>
                </a:lnTo>
                <a:lnTo>
                  <a:pt x="120" y="666"/>
                </a:lnTo>
                <a:lnTo>
                  <a:pt x="119" y="666"/>
                </a:lnTo>
                <a:lnTo>
                  <a:pt x="119" y="668"/>
                </a:lnTo>
                <a:lnTo>
                  <a:pt x="117" y="668"/>
                </a:lnTo>
                <a:lnTo>
                  <a:pt x="117" y="666"/>
                </a:lnTo>
                <a:lnTo>
                  <a:pt x="117" y="668"/>
                </a:lnTo>
                <a:lnTo>
                  <a:pt x="117" y="669"/>
                </a:lnTo>
                <a:lnTo>
                  <a:pt x="116" y="669"/>
                </a:lnTo>
                <a:lnTo>
                  <a:pt x="116" y="668"/>
                </a:lnTo>
                <a:lnTo>
                  <a:pt x="117" y="668"/>
                </a:lnTo>
                <a:lnTo>
                  <a:pt x="116" y="668"/>
                </a:lnTo>
                <a:lnTo>
                  <a:pt x="116" y="666"/>
                </a:lnTo>
                <a:lnTo>
                  <a:pt x="116" y="664"/>
                </a:lnTo>
                <a:lnTo>
                  <a:pt x="116" y="663"/>
                </a:lnTo>
                <a:lnTo>
                  <a:pt x="116" y="664"/>
                </a:lnTo>
                <a:lnTo>
                  <a:pt x="117" y="664"/>
                </a:lnTo>
                <a:lnTo>
                  <a:pt x="117" y="663"/>
                </a:lnTo>
                <a:lnTo>
                  <a:pt x="117" y="661"/>
                </a:lnTo>
                <a:lnTo>
                  <a:pt x="116" y="661"/>
                </a:lnTo>
                <a:lnTo>
                  <a:pt x="116" y="663"/>
                </a:lnTo>
                <a:lnTo>
                  <a:pt x="114" y="663"/>
                </a:lnTo>
                <a:lnTo>
                  <a:pt x="114" y="661"/>
                </a:lnTo>
                <a:lnTo>
                  <a:pt x="116" y="661"/>
                </a:lnTo>
                <a:lnTo>
                  <a:pt x="114" y="661"/>
                </a:lnTo>
                <a:lnTo>
                  <a:pt x="114" y="660"/>
                </a:lnTo>
                <a:lnTo>
                  <a:pt x="114" y="661"/>
                </a:lnTo>
                <a:lnTo>
                  <a:pt x="114" y="660"/>
                </a:lnTo>
                <a:lnTo>
                  <a:pt x="114" y="658"/>
                </a:lnTo>
                <a:lnTo>
                  <a:pt x="116" y="658"/>
                </a:lnTo>
                <a:lnTo>
                  <a:pt x="116" y="660"/>
                </a:lnTo>
                <a:lnTo>
                  <a:pt x="116" y="658"/>
                </a:lnTo>
                <a:lnTo>
                  <a:pt x="117" y="660"/>
                </a:lnTo>
                <a:lnTo>
                  <a:pt x="117" y="658"/>
                </a:lnTo>
                <a:lnTo>
                  <a:pt x="117" y="656"/>
                </a:lnTo>
                <a:lnTo>
                  <a:pt x="117" y="655"/>
                </a:lnTo>
                <a:lnTo>
                  <a:pt x="119" y="655"/>
                </a:lnTo>
                <a:lnTo>
                  <a:pt x="119" y="653"/>
                </a:lnTo>
                <a:lnTo>
                  <a:pt x="117" y="653"/>
                </a:lnTo>
                <a:lnTo>
                  <a:pt x="117" y="652"/>
                </a:lnTo>
                <a:lnTo>
                  <a:pt x="119" y="652"/>
                </a:lnTo>
                <a:lnTo>
                  <a:pt x="119" y="650"/>
                </a:lnTo>
                <a:lnTo>
                  <a:pt x="117" y="650"/>
                </a:lnTo>
                <a:lnTo>
                  <a:pt x="117" y="648"/>
                </a:lnTo>
                <a:lnTo>
                  <a:pt x="119" y="647"/>
                </a:lnTo>
                <a:lnTo>
                  <a:pt x="119" y="645"/>
                </a:lnTo>
                <a:lnTo>
                  <a:pt x="120" y="645"/>
                </a:lnTo>
                <a:lnTo>
                  <a:pt x="120" y="644"/>
                </a:lnTo>
                <a:lnTo>
                  <a:pt x="122" y="644"/>
                </a:lnTo>
                <a:lnTo>
                  <a:pt x="122" y="642"/>
                </a:lnTo>
                <a:lnTo>
                  <a:pt x="122" y="640"/>
                </a:lnTo>
                <a:lnTo>
                  <a:pt x="124" y="640"/>
                </a:lnTo>
                <a:lnTo>
                  <a:pt x="124" y="639"/>
                </a:lnTo>
                <a:lnTo>
                  <a:pt x="125" y="639"/>
                </a:lnTo>
                <a:lnTo>
                  <a:pt x="125" y="637"/>
                </a:lnTo>
                <a:lnTo>
                  <a:pt x="124" y="637"/>
                </a:lnTo>
                <a:lnTo>
                  <a:pt x="125" y="637"/>
                </a:lnTo>
                <a:lnTo>
                  <a:pt x="124" y="637"/>
                </a:lnTo>
                <a:lnTo>
                  <a:pt x="124" y="636"/>
                </a:lnTo>
                <a:lnTo>
                  <a:pt x="124" y="637"/>
                </a:lnTo>
                <a:lnTo>
                  <a:pt x="124" y="636"/>
                </a:lnTo>
                <a:lnTo>
                  <a:pt x="124" y="634"/>
                </a:lnTo>
                <a:lnTo>
                  <a:pt x="124" y="632"/>
                </a:lnTo>
                <a:lnTo>
                  <a:pt x="124" y="631"/>
                </a:lnTo>
                <a:lnTo>
                  <a:pt x="125" y="631"/>
                </a:lnTo>
                <a:lnTo>
                  <a:pt x="125" y="629"/>
                </a:lnTo>
                <a:lnTo>
                  <a:pt x="125" y="628"/>
                </a:lnTo>
                <a:lnTo>
                  <a:pt x="127" y="628"/>
                </a:lnTo>
                <a:lnTo>
                  <a:pt x="127" y="629"/>
                </a:lnTo>
                <a:lnTo>
                  <a:pt x="127" y="628"/>
                </a:lnTo>
                <a:lnTo>
                  <a:pt x="128" y="628"/>
                </a:lnTo>
                <a:lnTo>
                  <a:pt x="130" y="628"/>
                </a:lnTo>
                <a:lnTo>
                  <a:pt x="130" y="626"/>
                </a:lnTo>
                <a:lnTo>
                  <a:pt x="132" y="626"/>
                </a:lnTo>
                <a:lnTo>
                  <a:pt x="132" y="628"/>
                </a:lnTo>
                <a:lnTo>
                  <a:pt x="133" y="626"/>
                </a:lnTo>
                <a:lnTo>
                  <a:pt x="132" y="626"/>
                </a:lnTo>
                <a:lnTo>
                  <a:pt x="133" y="626"/>
                </a:lnTo>
                <a:lnTo>
                  <a:pt x="133" y="628"/>
                </a:lnTo>
                <a:lnTo>
                  <a:pt x="135" y="628"/>
                </a:lnTo>
                <a:lnTo>
                  <a:pt x="135" y="626"/>
                </a:lnTo>
                <a:lnTo>
                  <a:pt x="136" y="626"/>
                </a:lnTo>
                <a:lnTo>
                  <a:pt x="136" y="628"/>
                </a:lnTo>
                <a:lnTo>
                  <a:pt x="136" y="626"/>
                </a:lnTo>
                <a:lnTo>
                  <a:pt x="136" y="624"/>
                </a:lnTo>
                <a:lnTo>
                  <a:pt x="138" y="624"/>
                </a:lnTo>
                <a:lnTo>
                  <a:pt x="138" y="626"/>
                </a:lnTo>
                <a:lnTo>
                  <a:pt x="140" y="626"/>
                </a:lnTo>
                <a:lnTo>
                  <a:pt x="140" y="628"/>
                </a:lnTo>
                <a:lnTo>
                  <a:pt x="140" y="626"/>
                </a:lnTo>
                <a:lnTo>
                  <a:pt x="140" y="624"/>
                </a:lnTo>
                <a:lnTo>
                  <a:pt x="140" y="623"/>
                </a:lnTo>
                <a:lnTo>
                  <a:pt x="140" y="621"/>
                </a:lnTo>
                <a:lnTo>
                  <a:pt x="140" y="620"/>
                </a:lnTo>
                <a:lnTo>
                  <a:pt x="141" y="620"/>
                </a:lnTo>
                <a:lnTo>
                  <a:pt x="143" y="620"/>
                </a:lnTo>
                <a:lnTo>
                  <a:pt x="141" y="620"/>
                </a:lnTo>
                <a:lnTo>
                  <a:pt x="140" y="620"/>
                </a:lnTo>
                <a:lnTo>
                  <a:pt x="140" y="618"/>
                </a:lnTo>
                <a:lnTo>
                  <a:pt x="138" y="618"/>
                </a:lnTo>
                <a:lnTo>
                  <a:pt x="136" y="618"/>
                </a:lnTo>
                <a:lnTo>
                  <a:pt x="135" y="618"/>
                </a:lnTo>
                <a:lnTo>
                  <a:pt x="136" y="618"/>
                </a:lnTo>
                <a:lnTo>
                  <a:pt x="136" y="620"/>
                </a:lnTo>
                <a:lnTo>
                  <a:pt x="138" y="620"/>
                </a:lnTo>
                <a:lnTo>
                  <a:pt x="138" y="621"/>
                </a:lnTo>
                <a:lnTo>
                  <a:pt x="136" y="621"/>
                </a:lnTo>
                <a:lnTo>
                  <a:pt x="135" y="621"/>
                </a:lnTo>
                <a:lnTo>
                  <a:pt x="135" y="623"/>
                </a:lnTo>
                <a:lnTo>
                  <a:pt x="135" y="624"/>
                </a:lnTo>
                <a:lnTo>
                  <a:pt x="136" y="624"/>
                </a:lnTo>
                <a:lnTo>
                  <a:pt x="135" y="624"/>
                </a:lnTo>
                <a:lnTo>
                  <a:pt x="135" y="626"/>
                </a:lnTo>
                <a:lnTo>
                  <a:pt x="133" y="626"/>
                </a:lnTo>
                <a:lnTo>
                  <a:pt x="132" y="626"/>
                </a:lnTo>
                <a:lnTo>
                  <a:pt x="132" y="624"/>
                </a:lnTo>
                <a:lnTo>
                  <a:pt x="130" y="624"/>
                </a:lnTo>
                <a:lnTo>
                  <a:pt x="130" y="626"/>
                </a:lnTo>
                <a:lnTo>
                  <a:pt x="130" y="624"/>
                </a:lnTo>
                <a:lnTo>
                  <a:pt x="130" y="626"/>
                </a:lnTo>
                <a:lnTo>
                  <a:pt x="128" y="626"/>
                </a:lnTo>
                <a:lnTo>
                  <a:pt x="128" y="624"/>
                </a:lnTo>
                <a:lnTo>
                  <a:pt x="128" y="623"/>
                </a:lnTo>
                <a:lnTo>
                  <a:pt x="128" y="621"/>
                </a:lnTo>
                <a:lnTo>
                  <a:pt x="128" y="620"/>
                </a:lnTo>
                <a:lnTo>
                  <a:pt x="128" y="618"/>
                </a:lnTo>
                <a:lnTo>
                  <a:pt x="128" y="620"/>
                </a:lnTo>
                <a:lnTo>
                  <a:pt x="127" y="620"/>
                </a:lnTo>
                <a:lnTo>
                  <a:pt x="127" y="618"/>
                </a:lnTo>
                <a:lnTo>
                  <a:pt x="128" y="618"/>
                </a:lnTo>
                <a:lnTo>
                  <a:pt x="127" y="618"/>
                </a:lnTo>
                <a:lnTo>
                  <a:pt x="125" y="618"/>
                </a:lnTo>
                <a:lnTo>
                  <a:pt x="124" y="620"/>
                </a:lnTo>
                <a:lnTo>
                  <a:pt x="124" y="618"/>
                </a:lnTo>
                <a:lnTo>
                  <a:pt x="125" y="618"/>
                </a:lnTo>
                <a:lnTo>
                  <a:pt x="125" y="616"/>
                </a:lnTo>
                <a:lnTo>
                  <a:pt x="124" y="616"/>
                </a:lnTo>
                <a:lnTo>
                  <a:pt x="124" y="618"/>
                </a:lnTo>
                <a:lnTo>
                  <a:pt x="124" y="620"/>
                </a:lnTo>
                <a:lnTo>
                  <a:pt x="122" y="620"/>
                </a:lnTo>
                <a:lnTo>
                  <a:pt x="120" y="620"/>
                </a:lnTo>
                <a:lnTo>
                  <a:pt x="120" y="618"/>
                </a:lnTo>
                <a:lnTo>
                  <a:pt x="122" y="618"/>
                </a:lnTo>
                <a:lnTo>
                  <a:pt x="122" y="616"/>
                </a:lnTo>
                <a:lnTo>
                  <a:pt x="120" y="616"/>
                </a:lnTo>
                <a:lnTo>
                  <a:pt x="120" y="615"/>
                </a:lnTo>
                <a:lnTo>
                  <a:pt x="119" y="615"/>
                </a:lnTo>
                <a:lnTo>
                  <a:pt x="120" y="615"/>
                </a:lnTo>
                <a:lnTo>
                  <a:pt x="120" y="613"/>
                </a:lnTo>
                <a:lnTo>
                  <a:pt x="119" y="613"/>
                </a:lnTo>
                <a:lnTo>
                  <a:pt x="119" y="615"/>
                </a:lnTo>
                <a:lnTo>
                  <a:pt x="117" y="615"/>
                </a:lnTo>
                <a:lnTo>
                  <a:pt x="117" y="613"/>
                </a:lnTo>
                <a:lnTo>
                  <a:pt x="117" y="615"/>
                </a:lnTo>
                <a:lnTo>
                  <a:pt x="116" y="615"/>
                </a:lnTo>
                <a:lnTo>
                  <a:pt x="114" y="615"/>
                </a:lnTo>
                <a:lnTo>
                  <a:pt x="114" y="613"/>
                </a:lnTo>
                <a:lnTo>
                  <a:pt x="114" y="615"/>
                </a:lnTo>
                <a:lnTo>
                  <a:pt x="112" y="615"/>
                </a:lnTo>
                <a:lnTo>
                  <a:pt x="114" y="615"/>
                </a:lnTo>
                <a:lnTo>
                  <a:pt x="116" y="615"/>
                </a:lnTo>
                <a:lnTo>
                  <a:pt x="116" y="616"/>
                </a:lnTo>
                <a:lnTo>
                  <a:pt x="114" y="616"/>
                </a:lnTo>
                <a:lnTo>
                  <a:pt x="112" y="616"/>
                </a:lnTo>
                <a:lnTo>
                  <a:pt x="112" y="618"/>
                </a:lnTo>
                <a:lnTo>
                  <a:pt x="112" y="616"/>
                </a:lnTo>
                <a:lnTo>
                  <a:pt x="112" y="618"/>
                </a:lnTo>
                <a:lnTo>
                  <a:pt x="112" y="616"/>
                </a:lnTo>
                <a:lnTo>
                  <a:pt x="114" y="616"/>
                </a:lnTo>
                <a:lnTo>
                  <a:pt x="114" y="618"/>
                </a:lnTo>
                <a:lnTo>
                  <a:pt x="112" y="618"/>
                </a:lnTo>
                <a:lnTo>
                  <a:pt x="112" y="620"/>
                </a:lnTo>
                <a:lnTo>
                  <a:pt x="114" y="620"/>
                </a:lnTo>
                <a:lnTo>
                  <a:pt x="112" y="620"/>
                </a:lnTo>
                <a:lnTo>
                  <a:pt x="114" y="620"/>
                </a:lnTo>
                <a:lnTo>
                  <a:pt x="112" y="620"/>
                </a:lnTo>
                <a:lnTo>
                  <a:pt x="112" y="618"/>
                </a:lnTo>
                <a:lnTo>
                  <a:pt x="114" y="618"/>
                </a:lnTo>
                <a:lnTo>
                  <a:pt x="114" y="620"/>
                </a:lnTo>
                <a:lnTo>
                  <a:pt x="114" y="621"/>
                </a:lnTo>
                <a:lnTo>
                  <a:pt x="116" y="621"/>
                </a:lnTo>
                <a:lnTo>
                  <a:pt x="114" y="621"/>
                </a:lnTo>
                <a:lnTo>
                  <a:pt x="116" y="621"/>
                </a:lnTo>
                <a:lnTo>
                  <a:pt x="116" y="620"/>
                </a:lnTo>
                <a:lnTo>
                  <a:pt x="116" y="618"/>
                </a:lnTo>
                <a:lnTo>
                  <a:pt x="116" y="620"/>
                </a:lnTo>
                <a:lnTo>
                  <a:pt x="117" y="620"/>
                </a:lnTo>
                <a:lnTo>
                  <a:pt x="119" y="620"/>
                </a:lnTo>
                <a:lnTo>
                  <a:pt x="119" y="621"/>
                </a:lnTo>
                <a:lnTo>
                  <a:pt x="119" y="623"/>
                </a:lnTo>
                <a:lnTo>
                  <a:pt x="117" y="624"/>
                </a:lnTo>
                <a:lnTo>
                  <a:pt x="119" y="624"/>
                </a:lnTo>
                <a:lnTo>
                  <a:pt x="120" y="623"/>
                </a:lnTo>
                <a:lnTo>
                  <a:pt x="120" y="624"/>
                </a:lnTo>
                <a:lnTo>
                  <a:pt x="120" y="623"/>
                </a:lnTo>
                <a:lnTo>
                  <a:pt x="120" y="624"/>
                </a:lnTo>
                <a:lnTo>
                  <a:pt x="122" y="623"/>
                </a:lnTo>
                <a:lnTo>
                  <a:pt x="122" y="624"/>
                </a:lnTo>
                <a:lnTo>
                  <a:pt x="120" y="624"/>
                </a:lnTo>
                <a:lnTo>
                  <a:pt x="122" y="624"/>
                </a:lnTo>
                <a:lnTo>
                  <a:pt x="120" y="624"/>
                </a:lnTo>
                <a:lnTo>
                  <a:pt x="122" y="624"/>
                </a:lnTo>
                <a:lnTo>
                  <a:pt x="122" y="626"/>
                </a:lnTo>
                <a:lnTo>
                  <a:pt x="120" y="626"/>
                </a:lnTo>
                <a:lnTo>
                  <a:pt x="122" y="626"/>
                </a:lnTo>
                <a:lnTo>
                  <a:pt x="122" y="628"/>
                </a:lnTo>
                <a:lnTo>
                  <a:pt x="122" y="629"/>
                </a:lnTo>
                <a:lnTo>
                  <a:pt x="120" y="629"/>
                </a:lnTo>
                <a:lnTo>
                  <a:pt x="120" y="631"/>
                </a:lnTo>
                <a:lnTo>
                  <a:pt x="122" y="631"/>
                </a:lnTo>
                <a:lnTo>
                  <a:pt x="122" y="632"/>
                </a:lnTo>
                <a:lnTo>
                  <a:pt x="122" y="634"/>
                </a:lnTo>
                <a:lnTo>
                  <a:pt x="122" y="636"/>
                </a:lnTo>
                <a:lnTo>
                  <a:pt x="124" y="637"/>
                </a:lnTo>
                <a:lnTo>
                  <a:pt x="124" y="639"/>
                </a:lnTo>
                <a:lnTo>
                  <a:pt x="122" y="639"/>
                </a:lnTo>
                <a:lnTo>
                  <a:pt x="122" y="640"/>
                </a:lnTo>
                <a:lnTo>
                  <a:pt x="120" y="642"/>
                </a:lnTo>
                <a:lnTo>
                  <a:pt x="119" y="642"/>
                </a:lnTo>
                <a:lnTo>
                  <a:pt x="119" y="644"/>
                </a:lnTo>
                <a:lnTo>
                  <a:pt x="119" y="645"/>
                </a:lnTo>
                <a:lnTo>
                  <a:pt x="119" y="647"/>
                </a:lnTo>
                <a:lnTo>
                  <a:pt x="117" y="647"/>
                </a:lnTo>
                <a:lnTo>
                  <a:pt x="117" y="648"/>
                </a:lnTo>
                <a:lnTo>
                  <a:pt x="117" y="650"/>
                </a:lnTo>
                <a:lnTo>
                  <a:pt x="116" y="650"/>
                </a:lnTo>
                <a:lnTo>
                  <a:pt x="116" y="652"/>
                </a:lnTo>
                <a:lnTo>
                  <a:pt x="114" y="652"/>
                </a:lnTo>
                <a:lnTo>
                  <a:pt x="116" y="652"/>
                </a:lnTo>
                <a:lnTo>
                  <a:pt x="116" y="650"/>
                </a:lnTo>
                <a:lnTo>
                  <a:pt x="114" y="650"/>
                </a:lnTo>
                <a:lnTo>
                  <a:pt x="116" y="650"/>
                </a:lnTo>
                <a:lnTo>
                  <a:pt x="114" y="650"/>
                </a:lnTo>
                <a:lnTo>
                  <a:pt x="114" y="648"/>
                </a:lnTo>
                <a:lnTo>
                  <a:pt x="116" y="648"/>
                </a:lnTo>
                <a:lnTo>
                  <a:pt x="116" y="647"/>
                </a:lnTo>
                <a:lnTo>
                  <a:pt x="116" y="648"/>
                </a:lnTo>
                <a:lnTo>
                  <a:pt x="114" y="648"/>
                </a:lnTo>
                <a:lnTo>
                  <a:pt x="114" y="647"/>
                </a:lnTo>
                <a:lnTo>
                  <a:pt x="116" y="647"/>
                </a:lnTo>
                <a:lnTo>
                  <a:pt x="114" y="647"/>
                </a:lnTo>
                <a:lnTo>
                  <a:pt x="116" y="647"/>
                </a:lnTo>
                <a:lnTo>
                  <a:pt x="114" y="647"/>
                </a:lnTo>
                <a:lnTo>
                  <a:pt x="114" y="645"/>
                </a:lnTo>
                <a:lnTo>
                  <a:pt x="116" y="645"/>
                </a:lnTo>
                <a:lnTo>
                  <a:pt x="116" y="644"/>
                </a:lnTo>
                <a:lnTo>
                  <a:pt x="114" y="644"/>
                </a:lnTo>
                <a:lnTo>
                  <a:pt x="116" y="644"/>
                </a:lnTo>
                <a:lnTo>
                  <a:pt x="116" y="642"/>
                </a:lnTo>
                <a:lnTo>
                  <a:pt x="116" y="640"/>
                </a:lnTo>
                <a:lnTo>
                  <a:pt x="116" y="642"/>
                </a:lnTo>
                <a:lnTo>
                  <a:pt x="114" y="642"/>
                </a:lnTo>
                <a:lnTo>
                  <a:pt x="116" y="642"/>
                </a:lnTo>
                <a:lnTo>
                  <a:pt x="116" y="644"/>
                </a:lnTo>
                <a:lnTo>
                  <a:pt x="114" y="644"/>
                </a:lnTo>
                <a:lnTo>
                  <a:pt x="114" y="645"/>
                </a:lnTo>
                <a:lnTo>
                  <a:pt x="112" y="645"/>
                </a:lnTo>
                <a:lnTo>
                  <a:pt x="114" y="647"/>
                </a:lnTo>
                <a:lnTo>
                  <a:pt x="112" y="647"/>
                </a:lnTo>
                <a:lnTo>
                  <a:pt x="112" y="648"/>
                </a:lnTo>
                <a:lnTo>
                  <a:pt x="112" y="650"/>
                </a:lnTo>
                <a:lnTo>
                  <a:pt x="112" y="652"/>
                </a:lnTo>
                <a:lnTo>
                  <a:pt x="111" y="652"/>
                </a:lnTo>
                <a:lnTo>
                  <a:pt x="109" y="652"/>
                </a:lnTo>
                <a:lnTo>
                  <a:pt x="109" y="653"/>
                </a:lnTo>
                <a:lnTo>
                  <a:pt x="109" y="652"/>
                </a:lnTo>
                <a:lnTo>
                  <a:pt x="108" y="652"/>
                </a:lnTo>
                <a:lnTo>
                  <a:pt x="106" y="652"/>
                </a:lnTo>
                <a:lnTo>
                  <a:pt x="106" y="650"/>
                </a:lnTo>
                <a:lnTo>
                  <a:pt x="108" y="650"/>
                </a:lnTo>
                <a:lnTo>
                  <a:pt x="106" y="650"/>
                </a:lnTo>
                <a:lnTo>
                  <a:pt x="106" y="648"/>
                </a:lnTo>
                <a:lnTo>
                  <a:pt x="108" y="647"/>
                </a:lnTo>
                <a:lnTo>
                  <a:pt x="108" y="648"/>
                </a:lnTo>
                <a:lnTo>
                  <a:pt x="108" y="647"/>
                </a:lnTo>
                <a:lnTo>
                  <a:pt x="109" y="647"/>
                </a:lnTo>
                <a:lnTo>
                  <a:pt x="108" y="647"/>
                </a:lnTo>
                <a:lnTo>
                  <a:pt x="109" y="647"/>
                </a:lnTo>
                <a:lnTo>
                  <a:pt x="109" y="648"/>
                </a:lnTo>
                <a:lnTo>
                  <a:pt x="111" y="648"/>
                </a:lnTo>
                <a:lnTo>
                  <a:pt x="109" y="648"/>
                </a:lnTo>
                <a:lnTo>
                  <a:pt x="111" y="648"/>
                </a:lnTo>
                <a:lnTo>
                  <a:pt x="111" y="647"/>
                </a:lnTo>
                <a:lnTo>
                  <a:pt x="111" y="648"/>
                </a:lnTo>
                <a:lnTo>
                  <a:pt x="111" y="647"/>
                </a:lnTo>
                <a:lnTo>
                  <a:pt x="112" y="647"/>
                </a:lnTo>
                <a:lnTo>
                  <a:pt x="112" y="645"/>
                </a:lnTo>
                <a:lnTo>
                  <a:pt x="111" y="645"/>
                </a:lnTo>
                <a:lnTo>
                  <a:pt x="111" y="644"/>
                </a:lnTo>
                <a:lnTo>
                  <a:pt x="111" y="645"/>
                </a:lnTo>
                <a:lnTo>
                  <a:pt x="109" y="645"/>
                </a:lnTo>
                <a:lnTo>
                  <a:pt x="108" y="645"/>
                </a:lnTo>
                <a:lnTo>
                  <a:pt x="106" y="645"/>
                </a:lnTo>
                <a:lnTo>
                  <a:pt x="106" y="647"/>
                </a:lnTo>
                <a:lnTo>
                  <a:pt x="106" y="648"/>
                </a:lnTo>
                <a:lnTo>
                  <a:pt x="106" y="650"/>
                </a:lnTo>
                <a:lnTo>
                  <a:pt x="106" y="648"/>
                </a:lnTo>
                <a:lnTo>
                  <a:pt x="106" y="650"/>
                </a:lnTo>
                <a:lnTo>
                  <a:pt x="106" y="648"/>
                </a:lnTo>
                <a:lnTo>
                  <a:pt x="104" y="648"/>
                </a:lnTo>
                <a:lnTo>
                  <a:pt x="104" y="650"/>
                </a:lnTo>
                <a:lnTo>
                  <a:pt x="103" y="650"/>
                </a:lnTo>
                <a:lnTo>
                  <a:pt x="104" y="650"/>
                </a:lnTo>
                <a:lnTo>
                  <a:pt x="103" y="652"/>
                </a:lnTo>
                <a:lnTo>
                  <a:pt x="104" y="652"/>
                </a:lnTo>
                <a:lnTo>
                  <a:pt x="104" y="650"/>
                </a:lnTo>
                <a:lnTo>
                  <a:pt x="106" y="652"/>
                </a:lnTo>
                <a:lnTo>
                  <a:pt x="106" y="653"/>
                </a:lnTo>
                <a:lnTo>
                  <a:pt x="104" y="653"/>
                </a:lnTo>
                <a:lnTo>
                  <a:pt x="103" y="653"/>
                </a:lnTo>
                <a:lnTo>
                  <a:pt x="104" y="655"/>
                </a:lnTo>
                <a:lnTo>
                  <a:pt x="104" y="656"/>
                </a:lnTo>
                <a:lnTo>
                  <a:pt x="103" y="656"/>
                </a:lnTo>
                <a:lnTo>
                  <a:pt x="103" y="658"/>
                </a:lnTo>
                <a:lnTo>
                  <a:pt x="104" y="658"/>
                </a:lnTo>
                <a:lnTo>
                  <a:pt x="103" y="658"/>
                </a:lnTo>
                <a:lnTo>
                  <a:pt x="104" y="658"/>
                </a:lnTo>
                <a:lnTo>
                  <a:pt x="103" y="660"/>
                </a:lnTo>
                <a:lnTo>
                  <a:pt x="104" y="660"/>
                </a:lnTo>
                <a:lnTo>
                  <a:pt x="104" y="661"/>
                </a:lnTo>
                <a:lnTo>
                  <a:pt x="103" y="663"/>
                </a:lnTo>
                <a:lnTo>
                  <a:pt x="103" y="664"/>
                </a:lnTo>
                <a:lnTo>
                  <a:pt x="101" y="664"/>
                </a:lnTo>
                <a:lnTo>
                  <a:pt x="101" y="663"/>
                </a:lnTo>
                <a:lnTo>
                  <a:pt x="101" y="664"/>
                </a:lnTo>
                <a:lnTo>
                  <a:pt x="101" y="663"/>
                </a:lnTo>
                <a:lnTo>
                  <a:pt x="101" y="661"/>
                </a:lnTo>
                <a:lnTo>
                  <a:pt x="100" y="661"/>
                </a:lnTo>
                <a:lnTo>
                  <a:pt x="101" y="660"/>
                </a:lnTo>
                <a:lnTo>
                  <a:pt x="101" y="658"/>
                </a:lnTo>
                <a:lnTo>
                  <a:pt x="101" y="656"/>
                </a:lnTo>
                <a:lnTo>
                  <a:pt x="100" y="656"/>
                </a:lnTo>
                <a:lnTo>
                  <a:pt x="100" y="655"/>
                </a:lnTo>
                <a:lnTo>
                  <a:pt x="100" y="656"/>
                </a:lnTo>
                <a:lnTo>
                  <a:pt x="100" y="658"/>
                </a:lnTo>
                <a:lnTo>
                  <a:pt x="100" y="656"/>
                </a:lnTo>
                <a:lnTo>
                  <a:pt x="98" y="656"/>
                </a:lnTo>
                <a:lnTo>
                  <a:pt x="98" y="655"/>
                </a:lnTo>
                <a:lnTo>
                  <a:pt x="98" y="656"/>
                </a:lnTo>
                <a:lnTo>
                  <a:pt x="96" y="656"/>
                </a:lnTo>
                <a:lnTo>
                  <a:pt x="96" y="658"/>
                </a:lnTo>
                <a:lnTo>
                  <a:pt x="95" y="658"/>
                </a:lnTo>
                <a:lnTo>
                  <a:pt x="93" y="658"/>
                </a:lnTo>
                <a:lnTo>
                  <a:pt x="92" y="658"/>
                </a:lnTo>
                <a:lnTo>
                  <a:pt x="92" y="656"/>
                </a:lnTo>
                <a:lnTo>
                  <a:pt x="90" y="656"/>
                </a:lnTo>
                <a:lnTo>
                  <a:pt x="90" y="655"/>
                </a:lnTo>
                <a:lnTo>
                  <a:pt x="92" y="655"/>
                </a:lnTo>
                <a:lnTo>
                  <a:pt x="90" y="653"/>
                </a:lnTo>
                <a:lnTo>
                  <a:pt x="90" y="655"/>
                </a:lnTo>
                <a:lnTo>
                  <a:pt x="90" y="656"/>
                </a:lnTo>
                <a:lnTo>
                  <a:pt x="90" y="658"/>
                </a:lnTo>
                <a:lnTo>
                  <a:pt x="88" y="658"/>
                </a:lnTo>
                <a:lnTo>
                  <a:pt x="88" y="656"/>
                </a:lnTo>
                <a:lnTo>
                  <a:pt x="88" y="658"/>
                </a:lnTo>
                <a:lnTo>
                  <a:pt x="87" y="658"/>
                </a:lnTo>
                <a:lnTo>
                  <a:pt x="87" y="656"/>
                </a:lnTo>
                <a:lnTo>
                  <a:pt x="87" y="658"/>
                </a:lnTo>
                <a:lnTo>
                  <a:pt x="85" y="658"/>
                </a:lnTo>
                <a:lnTo>
                  <a:pt x="85" y="656"/>
                </a:lnTo>
                <a:lnTo>
                  <a:pt x="85" y="655"/>
                </a:lnTo>
                <a:lnTo>
                  <a:pt x="85" y="656"/>
                </a:lnTo>
                <a:lnTo>
                  <a:pt x="85" y="655"/>
                </a:lnTo>
                <a:lnTo>
                  <a:pt x="85" y="656"/>
                </a:lnTo>
                <a:lnTo>
                  <a:pt x="85" y="658"/>
                </a:lnTo>
                <a:lnTo>
                  <a:pt x="85" y="656"/>
                </a:lnTo>
                <a:lnTo>
                  <a:pt x="85" y="658"/>
                </a:lnTo>
                <a:lnTo>
                  <a:pt x="85" y="656"/>
                </a:lnTo>
                <a:lnTo>
                  <a:pt x="84" y="656"/>
                </a:lnTo>
                <a:lnTo>
                  <a:pt x="85" y="656"/>
                </a:lnTo>
                <a:lnTo>
                  <a:pt x="84" y="656"/>
                </a:lnTo>
                <a:lnTo>
                  <a:pt x="85" y="656"/>
                </a:lnTo>
                <a:lnTo>
                  <a:pt x="84" y="655"/>
                </a:lnTo>
                <a:lnTo>
                  <a:pt x="85" y="655"/>
                </a:lnTo>
                <a:lnTo>
                  <a:pt x="84" y="655"/>
                </a:lnTo>
                <a:lnTo>
                  <a:pt x="85" y="655"/>
                </a:lnTo>
                <a:lnTo>
                  <a:pt x="84" y="655"/>
                </a:lnTo>
                <a:lnTo>
                  <a:pt x="85" y="655"/>
                </a:lnTo>
                <a:lnTo>
                  <a:pt x="85" y="653"/>
                </a:lnTo>
                <a:lnTo>
                  <a:pt x="84" y="653"/>
                </a:lnTo>
                <a:lnTo>
                  <a:pt x="85" y="653"/>
                </a:lnTo>
                <a:lnTo>
                  <a:pt x="84" y="653"/>
                </a:lnTo>
                <a:lnTo>
                  <a:pt x="84" y="652"/>
                </a:lnTo>
                <a:lnTo>
                  <a:pt x="85" y="652"/>
                </a:lnTo>
                <a:lnTo>
                  <a:pt x="85" y="653"/>
                </a:lnTo>
                <a:lnTo>
                  <a:pt x="85" y="652"/>
                </a:lnTo>
                <a:lnTo>
                  <a:pt x="85" y="650"/>
                </a:lnTo>
                <a:lnTo>
                  <a:pt x="85" y="652"/>
                </a:lnTo>
                <a:lnTo>
                  <a:pt x="85" y="650"/>
                </a:lnTo>
                <a:lnTo>
                  <a:pt x="84" y="650"/>
                </a:lnTo>
                <a:lnTo>
                  <a:pt x="84" y="648"/>
                </a:lnTo>
                <a:lnTo>
                  <a:pt x="85" y="648"/>
                </a:lnTo>
                <a:lnTo>
                  <a:pt x="85" y="647"/>
                </a:lnTo>
                <a:lnTo>
                  <a:pt x="85" y="648"/>
                </a:lnTo>
                <a:lnTo>
                  <a:pt x="84" y="648"/>
                </a:lnTo>
                <a:lnTo>
                  <a:pt x="84" y="647"/>
                </a:lnTo>
                <a:lnTo>
                  <a:pt x="84" y="645"/>
                </a:lnTo>
                <a:lnTo>
                  <a:pt x="84" y="647"/>
                </a:lnTo>
                <a:lnTo>
                  <a:pt x="84" y="645"/>
                </a:lnTo>
                <a:lnTo>
                  <a:pt x="84" y="647"/>
                </a:lnTo>
                <a:lnTo>
                  <a:pt x="84" y="648"/>
                </a:lnTo>
                <a:lnTo>
                  <a:pt x="84" y="650"/>
                </a:lnTo>
                <a:lnTo>
                  <a:pt x="82" y="650"/>
                </a:lnTo>
                <a:lnTo>
                  <a:pt x="84" y="650"/>
                </a:lnTo>
                <a:lnTo>
                  <a:pt x="82" y="650"/>
                </a:lnTo>
                <a:lnTo>
                  <a:pt x="82" y="648"/>
                </a:lnTo>
                <a:lnTo>
                  <a:pt x="80" y="648"/>
                </a:lnTo>
                <a:lnTo>
                  <a:pt x="82" y="648"/>
                </a:lnTo>
                <a:lnTo>
                  <a:pt x="80" y="648"/>
                </a:lnTo>
                <a:lnTo>
                  <a:pt x="82" y="648"/>
                </a:lnTo>
                <a:lnTo>
                  <a:pt x="82" y="647"/>
                </a:lnTo>
                <a:lnTo>
                  <a:pt x="80" y="647"/>
                </a:lnTo>
                <a:lnTo>
                  <a:pt x="82" y="647"/>
                </a:lnTo>
                <a:lnTo>
                  <a:pt x="82" y="645"/>
                </a:lnTo>
                <a:lnTo>
                  <a:pt x="80" y="645"/>
                </a:lnTo>
                <a:lnTo>
                  <a:pt x="80" y="647"/>
                </a:lnTo>
                <a:lnTo>
                  <a:pt x="80" y="645"/>
                </a:lnTo>
                <a:lnTo>
                  <a:pt x="80" y="647"/>
                </a:lnTo>
                <a:lnTo>
                  <a:pt x="80" y="645"/>
                </a:lnTo>
                <a:lnTo>
                  <a:pt x="79" y="645"/>
                </a:lnTo>
                <a:lnTo>
                  <a:pt x="80" y="645"/>
                </a:lnTo>
                <a:lnTo>
                  <a:pt x="80" y="644"/>
                </a:lnTo>
                <a:lnTo>
                  <a:pt x="82" y="644"/>
                </a:lnTo>
                <a:lnTo>
                  <a:pt x="82" y="645"/>
                </a:lnTo>
                <a:lnTo>
                  <a:pt x="82" y="644"/>
                </a:lnTo>
                <a:lnTo>
                  <a:pt x="82" y="645"/>
                </a:lnTo>
                <a:lnTo>
                  <a:pt x="84" y="645"/>
                </a:lnTo>
                <a:lnTo>
                  <a:pt x="84" y="644"/>
                </a:lnTo>
                <a:lnTo>
                  <a:pt x="84" y="645"/>
                </a:lnTo>
                <a:lnTo>
                  <a:pt x="85" y="645"/>
                </a:lnTo>
                <a:lnTo>
                  <a:pt x="84" y="645"/>
                </a:lnTo>
                <a:lnTo>
                  <a:pt x="85" y="645"/>
                </a:lnTo>
                <a:lnTo>
                  <a:pt x="87" y="645"/>
                </a:lnTo>
                <a:lnTo>
                  <a:pt x="85" y="645"/>
                </a:lnTo>
                <a:lnTo>
                  <a:pt x="85" y="644"/>
                </a:lnTo>
                <a:lnTo>
                  <a:pt x="84" y="644"/>
                </a:lnTo>
                <a:lnTo>
                  <a:pt x="84" y="642"/>
                </a:lnTo>
                <a:lnTo>
                  <a:pt x="85" y="642"/>
                </a:lnTo>
                <a:lnTo>
                  <a:pt x="84" y="642"/>
                </a:lnTo>
                <a:lnTo>
                  <a:pt x="82" y="642"/>
                </a:lnTo>
                <a:lnTo>
                  <a:pt x="82" y="640"/>
                </a:lnTo>
                <a:lnTo>
                  <a:pt x="84" y="640"/>
                </a:lnTo>
                <a:lnTo>
                  <a:pt x="84" y="642"/>
                </a:lnTo>
                <a:lnTo>
                  <a:pt x="84" y="640"/>
                </a:lnTo>
                <a:lnTo>
                  <a:pt x="84" y="642"/>
                </a:lnTo>
                <a:lnTo>
                  <a:pt x="85" y="642"/>
                </a:lnTo>
                <a:lnTo>
                  <a:pt x="85" y="640"/>
                </a:lnTo>
                <a:lnTo>
                  <a:pt x="87" y="639"/>
                </a:lnTo>
                <a:lnTo>
                  <a:pt x="87" y="640"/>
                </a:lnTo>
                <a:lnTo>
                  <a:pt x="87" y="639"/>
                </a:lnTo>
                <a:lnTo>
                  <a:pt x="87" y="640"/>
                </a:lnTo>
                <a:lnTo>
                  <a:pt x="88" y="640"/>
                </a:lnTo>
                <a:lnTo>
                  <a:pt x="88" y="642"/>
                </a:lnTo>
                <a:lnTo>
                  <a:pt x="90" y="642"/>
                </a:lnTo>
                <a:lnTo>
                  <a:pt x="90" y="644"/>
                </a:lnTo>
                <a:lnTo>
                  <a:pt x="92" y="644"/>
                </a:lnTo>
                <a:lnTo>
                  <a:pt x="90" y="642"/>
                </a:lnTo>
                <a:lnTo>
                  <a:pt x="92" y="642"/>
                </a:lnTo>
                <a:lnTo>
                  <a:pt x="92" y="640"/>
                </a:lnTo>
                <a:lnTo>
                  <a:pt x="92" y="639"/>
                </a:lnTo>
                <a:lnTo>
                  <a:pt x="93" y="639"/>
                </a:lnTo>
                <a:lnTo>
                  <a:pt x="93" y="637"/>
                </a:lnTo>
                <a:lnTo>
                  <a:pt x="95" y="637"/>
                </a:lnTo>
                <a:lnTo>
                  <a:pt x="96" y="636"/>
                </a:lnTo>
                <a:lnTo>
                  <a:pt x="96" y="637"/>
                </a:lnTo>
                <a:lnTo>
                  <a:pt x="96" y="639"/>
                </a:lnTo>
                <a:lnTo>
                  <a:pt x="98" y="639"/>
                </a:lnTo>
                <a:lnTo>
                  <a:pt x="98" y="637"/>
                </a:lnTo>
                <a:lnTo>
                  <a:pt x="98" y="639"/>
                </a:lnTo>
                <a:lnTo>
                  <a:pt x="98" y="637"/>
                </a:lnTo>
                <a:lnTo>
                  <a:pt x="98" y="636"/>
                </a:lnTo>
                <a:lnTo>
                  <a:pt x="98" y="634"/>
                </a:lnTo>
                <a:lnTo>
                  <a:pt x="96" y="634"/>
                </a:lnTo>
                <a:lnTo>
                  <a:pt x="96" y="632"/>
                </a:lnTo>
                <a:lnTo>
                  <a:pt x="96" y="631"/>
                </a:lnTo>
                <a:lnTo>
                  <a:pt x="96" y="629"/>
                </a:lnTo>
                <a:lnTo>
                  <a:pt x="98" y="629"/>
                </a:lnTo>
                <a:lnTo>
                  <a:pt x="96" y="631"/>
                </a:lnTo>
                <a:lnTo>
                  <a:pt x="98" y="631"/>
                </a:lnTo>
                <a:lnTo>
                  <a:pt x="98" y="629"/>
                </a:lnTo>
                <a:lnTo>
                  <a:pt x="96" y="629"/>
                </a:lnTo>
                <a:lnTo>
                  <a:pt x="98" y="629"/>
                </a:lnTo>
                <a:lnTo>
                  <a:pt x="98" y="628"/>
                </a:lnTo>
                <a:lnTo>
                  <a:pt x="100" y="628"/>
                </a:lnTo>
                <a:lnTo>
                  <a:pt x="101" y="628"/>
                </a:lnTo>
                <a:lnTo>
                  <a:pt x="100" y="628"/>
                </a:lnTo>
                <a:lnTo>
                  <a:pt x="100" y="626"/>
                </a:lnTo>
                <a:lnTo>
                  <a:pt x="101" y="626"/>
                </a:lnTo>
                <a:lnTo>
                  <a:pt x="103" y="626"/>
                </a:lnTo>
                <a:lnTo>
                  <a:pt x="103" y="624"/>
                </a:lnTo>
                <a:lnTo>
                  <a:pt x="104" y="624"/>
                </a:lnTo>
                <a:lnTo>
                  <a:pt x="104" y="626"/>
                </a:lnTo>
                <a:lnTo>
                  <a:pt x="104" y="628"/>
                </a:lnTo>
                <a:lnTo>
                  <a:pt x="103" y="628"/>
                </a:lnTo>
                <a:lnTo>
                  <a:pt x="103" y="629"/>
                </a:lnTo>
                <a:lnTo>
                  <a:pt x="103" y="631"/>
                </a:lnTo>
                <a:lnTo>
                  <a:pt x="103" y="632"/>
                </a:lnTo>
                <a:lnTo>
                  <a:pt x="101" y="632"/>
                </a:lnTo>
                <a:lnTo>
                  <a:pt x="103" y="632"/>
                </a:lnTo>
                <a:lnTo>
                  <a:pt x="101" y="632"/>
                </a:lnTo>
                <a:lnTo>
                  <a:pt x="101" y="634"/>
                </a:lnTo>
                <a:lnTo>
                  <a:pt x="103" y="632"/>
                </a:lnTo>
                <a:lnTo>
                  <a:pt x="103" y="634"/>
                </a:lnTo>
                <a:lnTo>
                  <a:pt x="101" y="634"/>
                </a:lnTo>
                <a:lnTo>
                  <a:pt x="101" y="636"/>
                </a:lnTo>
                <a:lnTo>
                  <a:pt x="101" y="634"/>
                </a:lnTo>
                <a:lnTo>
                  <a:pt x="103" y="634"/>
                </a:lnTo>
                <a:lnTo>
                  <a:pt x="103" y="636"/>
                </a:lnTo>
                <a:lnTo>
                  <a:pt x="103" y="637"/>
                </a:lnTo>
                <a:lnTo>
                  <a:pt x="101" y="637"/>
                </a:lnTo>
                <a:lnTo>
                  <a:pt x="101" y="636"/>
                </a:lnTo>
                <a:lnTo>
                  <a:pt x="101" y="637"/>
                </a:lnTo>
                <a:lnTo>
                  <a:pt x="101" y="636"/>
                </a:lnTo>
                <a:lnTo>
                  <a:pt x="101" y="637"/>
                </a:lnTo>
                <a:lnTo>
                  <a:pt x="101" y="639"/>
                </a:lnTo>
                <a:lnTo>
                  <a:pt x="100" y="639"/>
                </a:lnTo>
                <a:lnTo>
                  <a:pt x="100" y="640"/>
                </a:lnTo>
                <a:lnTo>
                  <a:pt x="100" y="642"/>
                </a:lnTo>
                <a:lnTo>
                  <a:pt x="100" y="640"/>
                </a:lnTo>
                <a:lnTo>
                  <a:pt x="101" y="642"/>
                </a:lnTo>
                <a:lnTo>
                  <a:pt x="101" y="640"/>
                </a:lnTo>
                <a:lnTo>
                  <a:pt x="101" y="639"/>
                </a:lnTo>
                <a:lnTo>
                  <a:pt x="101" y="637"/>
                </a:lnTo>
                <a:lnTo>
                  <a:pt x="103" y="637"/>
                </a:lnTo>
                <a:lnTo>
                  <a:pt x="103" y="636"/>
                </a:lnTo>
                <a:lnTo>
                  <a:pt x="103" y="637"/>
                </a:lnTo>
                <a:lnTo>
                  <a:pt x="103" y="636"/>
                </a:lnTo>
                <a:lnTo>
                  <a:pt x="104" y="636"/>
                </a:lnTo>
                <a:lnTo>
                  <a:pt x="104" y="634"/>
                </a:lnTo>
                <a:lnTo>
                  <a:pt x="104" y="636"/>
                </a:lnTo>
                <a:lnTo>
                  <a:pt x="104" y="634"/>
                </a:lnTo>
                <a:lnTo>
                  <a:pt x="104" y="632"/>
                </a:lnTo>
                <a:lnTo>
                  <a:pt x="104" y="634"/>
                </a:lnTo>
                <a:lnTo>
                  <a:pt x="104" y="632"/>
                </a:lnTo>
                <a:lnTo>
                  <a:pt x="104" y="631"/>
                </a:lnTo>
                <a:lnTo>
                  <a:pt x="104" y="632"/>
                </a:lnTo>
                <a:lnTo>
                  <a:pt x="103" y="632"/>
                </a:lnTo>
                <a:lnTo>
                  <a:pt x="104" y="632"/>
                </a:lnTo>
                <a:lnTo>
                  <a:pt x="104" y="631"/>
                </a:lnTo>
                <a:lnTo>
                  <a:pt x="103" y="631"/>
                </a:lnTo>
                <a:lnTo>
                  <a:pt x="104" y="631"/>
                </a:lnTo>
                <a:lnTo>
                  <a:pt x="104" y="629"/>
                </a:lnTo>
                <a:lnTo>
                  <a:pt x="103" y="629"/>
                </a:lnTo>
                <a:lnTo>
                  <a:pt x="104" y="629"/>
                </a:lnTo>
                <a:lnTo>
                  <a:pt x="104" y="628"/>
                </a:lnTo>
                <a:lnTo>
                  <a:pt x="104" y="629"/>
                </a:lnTo>
                <a:lnTo>
                  <a:pt x="104" y="628"/>
                </a:lnTo>
                <a:lnTo>
                  <a:pt x="106" y="628"/>
                </a:lnTo>
                <a:lnTo>
                  <a:pt x="106" y="626"/>
                </a:lnTo>
                <a:lnTo>
                  <a:pt x="106" y="628"/>
                </a:lnTo>
                <a:lnTo>
                  <a:pt x="104" y="628"/>
                </a:lnTo>
                <a:lnTo>
                  <a:pt x="104" y="626"/>
                </a:lnTo>
                <a:lnTo>
                  <a:pt x="106" y="626"/>
                </a:lnTo>
                <a:lnTo>
                  <a:pt x="106" y="624"/>
                </a:lnTo>
                <a:lnTo>
                  <a:pt x="108" y="624"/>
                </a:lnTo>
                <a:lnTo>
                  <a:pt x="109" y="624"/>
                </a:lnTo>
                <a:lnTo>
                  <a:pt x="111" y="624"/>
                </a:lnTo>
                <a:lnTo>
                  <a:pt x="112" y="624"/>
                </a:lnTo>
                <a:lnTo>
                  <a:pt x="112" y="623"/>
                </a:lnTo>
                <a:lnTo>
                  <a:pt x="114" y="621"/>
                </a:lnTo>
                <a:lnTo>
                  <a:pt x="112" y="621"/>
                </a:lnTo>
                <a:lnTo>
                  <a:pt x="112" y="623"/>
                </a:lnTo>
                <a:lnTo>
                  <a:pt x="112" y="621"/>
                </a:lnTo>
                <a:lnTo>
                  <a:pt x="111" y="621"/>
                </a:lnTo>
                <a:lnTo>
                  <a:pt x="111" y="623"/>
                </a:lnTo>
                <a:lnTo>
                  <a:pt x="109" y="623"/>
                </a:lnTo>
                <a:lnTo>
                  <a:pt x="108" y="623"/>
                </a:lnTo>
                <a:lnTo>
                  <a:pt x="108" y="621"/>
                </a:lnTo>
                <a:lnTo>
                  <a:pt x="108" y="623"/>
                </a:lnTo>
                <a:lnTo>
                  <a:pt x="106" y="623"/>
                </a:lnTo>
                <a:lnTo>
                  <a:pt x="106" y="624"/>
                </a:lnTo>
                <a:lnTo>
                  <a:pt x="104" y="624"/>
                </a:lnTo>
                <a:lnTo>
                  <a:pt x="103" y="624"/>
                </a:lnTo>
                <a:lnTo>
                  <a:pt x="101" y="624"/>
                </a:lnTo>
                <a:lnTo>
                  <a:pt x="100" y="624"/>
                </a:lnTo>
                <a:lnTo>
                  <a:pt x="100" y="626"/>
                </a:lnTo>
                <a:lnTo>
                  <a:pt x="98" y="626"/>
                </a:lnTo>
                <a:lnTo>
                  <a:pt x="98" y="624"/>
                </a:lnTo>
                <a:lnTo>
                  <a:pt x="98" y="623"/>
                </a:lnTo>
                <a:lnTo>
                  <a:pt x="98" y="624"/>
                </a:lnTo>
                <a:lnTo>
                  <a:pt x="96" y="624"/>
                </a:lnTo>
                <a:lnTo>
                  <a:pt x="96" y="623"/>
                </a:lnTo>
                <a:lnTo>
                  <a:pt x="96" y="624"/>
                </a:lnTo>
                <a:lnTo>
                  <a:pt x="96" y="623"/>
                </a:lnTo>
                <a:lnTo>
                  <a:pt x="95" y="623"/>
                </a:lnTo>
                <a:lnTo>
                  <a:pt x="95" y="624"/>
                </a:lnTo>
                <a:lnTo>
                  <a:pt x="95" y="623"/>
                </a:lnTo>
                <a:lnTo>
                  <a:pt x="93" y="623"/>
                </a:lnTo>
                <a:lnTo>
                  <a:pt x="95" y="623"/>
                </a:lnTo>
                <a:lnTo>
                  <a:pt x="93" y="623"/>
                </a:lnTo>
                <a:lnTo>
                  <a:pt x="93" y="621"/>
                </a:lnTo>
                <a:lnTo>
                  <a:pt x="93" y="620"/>
                </a:lnTo>
                <a:lnTo>
                  <a:pt x="93" y="618"/>
                </a:lnTo>
                <a:lnTo>
                  <a:pt x="93" y="616"/>
                </a:lnTo>
                <a:lnTo>
                  <a:pt x="95" y="616"/>
                </a:lnTo>
                <a:lnTo>
                  <a:pt x="93" y="616"/>
                </a:lnTo>
                <a:lnTo>
                  <a:pt x="93" y="615"/>
                </a:lnTo>
                <a:lnTo>
                  <a:pt x="93" y="613"/>
                </a:lnTo>
                <a:lnTo>
                  <a:pt x="92" y="612"/>
                </a:lnTo>
                <a:lnTo>
                  <a:pt x="93" y="612"/>
                </a:lnTo>
                <a:lnTo>
                  <a:pt x="93" y="610"/>
                </a:lnTo>
                <a:lnTo>
                  <a:pt x="93" y="608"/>
                </a:lnTo>
                <a:lnTo>
                  <a:pt x="95" y="608"/>
                </a:lnTo>
                <a:lnTo>
                  <a:pt x="95" y="610"/>
                </a:lnTo>
                <a:lnTo>
                  <a:pt x="95" y="608"/>
                </a:lnTo>
                <a:lnTo>
                  <a:pt x="95" y="607"/>
                </a:lnTo>
                <a:lnTo>
                  <a:pt x="96" y="607"/>
                </a:lnTo>
                <a:lnTo>
                  <a:pt x="96" y="605"/>
                </a:lnTo>
                <a:lnTo>
                  <a:pt x="95" y="605"/>
                </a:lnTo>
                <a:lnTo>
                  <a:pt x="95" y="604"/>
                </a:lnTo>
                <a:lnTo>
                  <a:pt x="95" y="605"/>
                </a:lnTo>
                <a:lnTo>
                  <a:pt x="95" y="604"/>
                </a:lnTo>
                <a:lnTo>
                  <a:pt x="96" y="604"/>
                </a:lnTo>
                <a:lnTo>
                  <a:pt x="98" y="602"/>
                </a:lnTo>
                <a:lnTo>
                  <a:pt x="98" y="600"/>
                </a:lnTo>
                <a:lnTo>
                  <a:pt x="100" y="600"/>
                </a:lnTo>
                <a:lnTo>
                  <a:pt x="98" y="600"/>
                </a:lnTo>
                <a:lnTo>
                  <a:pt x="98" y="599"/>
                </a:lnTo>
                <a:lnTo>
                  <a:pt x="98" y="600"/>
                </a:lnTo>
                <a:lnTo>
                  <a:pt x="100" y="600"/>
                </a:lnTo>
                <a:lnTo>
                  <a:pt x="100" y="599"/>
                </a:lnTo>
                <a:lnTo>
                  <a:pt x="100" y="597"/>
                </a:lnTo>
                <a:lnTo>
                  <a:pt x="101" y="597"/>
                </a:lnTo>
                <a:lnTo>
                  <a:pt x="103" y="597"/>
                </a:lnTo>
                <a:lnTo>
                  <a:pt x="103" y="596"/>
                </a:lnTo>
                <a:lnTo>
                  <a:pt x="103" y="594"/>
                </a:lnTo>
                <a:lnTo>
                  <a:pt x="104" y="594"/>
                </a:lnTo>
                <a:lnTo>
                  <a:pt x="103" y="592"/>
                </a:lnTo>
                <a:lnTo>
                  <a:pt x="103" y="591"/>
                </a:lnTo>
                <a:lnTo>
                  <a:pt x="103" y="589"/>
                </a:lnTo>
                <a:lnTo>
                  <a:pt x="103" y="588"/>
                </a:lnTo>
                <a:lnTo>
                  <a:pt x="103" y="586"/>
                </a:lnTo>
                <a:lnTo>
                  <a:pt x="103" y="584"/>
                </a:lnTo>
                <a:lnTo>
                  <a:pt x="104" y="584"/>
                </a:lnTo>
                <a:lnTo>
                  <a:pt x="104" y="583"/>
                </a:lnTo>
                <a:lnTo>
                  <a:pt x="106" y="583"/>
                </a:lnTo>
                <a:lnTo>
                  <a:pt x="104" y="583"/>
                </a:lnTo>
                <a:lnTo>
                  <a:pt x="106" y="583"/>
                </a:lnTo>
                <a:lnTo>
                  <a:pt x="104" y="583"/>
                </a:lnTo>
                <a:lnTo>
                  <a:pt x="106" y="581"/>
                </a:lnTo>
                <a:lnTo>
                  <a:pt x="106" y="580"/>
                </a:lnTo>
                <a:lnTo>
                  <a:pt x="106" y="578"/>
                </a:lnTo>
                <a:lnTo>
                  <a:pt x="108" y="576"/>
                </a:lnTo>
                <a:lnTo>
                  <a:pt x="108" y="575"/>
                </a:lnTo>
                <a:lnTo>
                  <a:pt x="109" y="575"/>
                </a:lnTo>
                <a:lnTo>
                  <a:pt x="111" y="575"/>
                </a:lnTo>
                <a:lnTo>
                  <a:pt x="111" y="573"/>
                </a:lnTo>
                <a:lnTo>
                  <a:pt x="112" y="573"/>
                </a:lnTo>
                <a:lnTo>
                  <a:pt x="112" y="572"/>
                </a:lnTo>
                <a:lnTo>
                  <a:pt x="114" y="572"/>
                </a:lnTo>
                <a:lnTo>
                  <a:pt x="114" y="570"/>
                </a:lnTo>
                <a:lnTo>
                  <a:pt x="114" y="572"/>
                </a:lnTo>
                <a:lnTo>
                  <a:pt x="114" y="570"/>
                </a:lnTo>
                <a:lnTo>
                  <a:pt x="116" y="568"/>
                </a:lnTo>
                <a:lnTo>
                  <a:pt x="114" y="568"/>
                </a:lnTo>
                <a:lnTo>
                  <a:pt x="114" y="570"/>
                </a:lnTo>
                <a:lnTo>
                  <a:pt x="114" y="568"/>
                </a:lnTo>
                <a:lnTo>
                  <a:pt x="116" y="568"/>
                </a:lnTo>
                <a:lnTo>
                  <a:pt x="114" y="568"/>
                </a:lnTo>
                <a:lnTo>
                  <a:pt x="116" y="567"/>
                </a:lnTo>
                <a:lnTo>
                  <a:pt x="116" y="568"/>
                </a:lnTo>
                <a:lnTo>
                  <a:pt x="117" y="568"/>
                </a:lnTo>
                <a:lnTo>
                  <a:pt x="117" y="570"/>
                </a:lnTo>
                <a:lnTo>
                  <a:pt x="117" y="572"/>
                </a:lnTo>
                <a:lnTo>
                  <a:pt x="119" y="572"/>
                </a:lnTo>
                <a:lnTo>
                  <a:pt x="119" y="573"/>
                </a:lnTo>
                <a:lnTo>
                  <a:pt x="120" y="573"/>
                </a:lnTo>
                <a:lnTo>
                  <a:pt x="120" y="572"/>
                </a:lnTo>
                <a:lnTo>
                  <a:pt x="119" y="572"/>
                </a:lnTo>
                <a:lnTo>
                  <a:pt x="119" y="570"/>
                </a:lnTo>
                <a:lnTo>
                  <a:pt x="119" y="568"/>
                </a:lnTo>
                <a:lnTo>
                  <a:pt x="117" y="568"/>
                </a:lnTo>
                <a:lnTo>
                  <a:pt x="117" y="567"/>
                </a:lnTo>
                <a:lnTo>
                  <a:pt x="119" y="567"/>
                </a:lnTo>
                <a:lnTo>
                  <a:pt x="119" y="565"/>
                </a:lnTo>
                <a:lnTo>
                  <a:pt x="117" y="565"/>
                </a:lnTo>
                <a:lnTo>
                  <a:pt x="117" y="564"/>
                </a:lnTo>
                <a:lnTo>
                  <a:pt x="117" y="562"/>
                </a:lnTo>
                <a:lnTo>
                  <a:pt x="117" y="564"/>
                </a:lnTo>
                <a:lnTo>
                  <a:pt x="119" y="564"/>
                </a:lnTo>
                <a:lnTo>
                  <a:pt x="119" y="565"/>
                </a:lnTo>
                <a:lnTo>
                  <a:pt x="120" y="565"/>
                </a:lnTo>
                <a:lnTo>
                  <a:pt x="122" y="565"/>
                </a:lnTo>
                <a:lnTo>
                  <a:pt x="122" y="567"/>
                </a:lnTo>
                <a:lnTo>
                  <a:pt x="124" y="567"/>
                </a:lnTo>
                <a:lnTo>
                  <a:pt x="124" y="568"/>
                </a:lnTo>
                <a:lnTo>
                  <a:pt x="124" y="570"/>
                </a:lnTo>
                <a:lnTo>
                  <a:pt x="122" y="570"/>
                </a:lnTo>
                <a:lnTo>
                  <a:pt x="124" y="570"/>
                </a:lnTo>
                <a:lnTo>
                  <a:pt x="124" y="572"/>
                </a:lnTo>
                <a:lnTo>
                  <a:pt x="124" y="573"/>
                </a:lnTo>
                <a:lnTo>
                  <a:pt x="124" y="575"/>
                </a:lnTo>
                <a:lnTo>
                  <a:pt x="124" y="573"/>
                </a:lnTo>
                <a:lnTo>
                  <a:pt x="124" y="575"/>
                </a:lnTo>
                <a:lnTo>
                  <a:pt x="125" y="575"/>
                </a:lnTo>
                <a:lnTo>
                  <a:pt x="125" y="573"/>
                </a:lnTo>
                <a:lnTo>
                  <a:pt x="127" y="573"/>
                </a:lnTo>
                <a:lnTo>
                  <a:pt x="127" y="572"/>
                </a:lnTo>
                <a:lnTo>
                  <a:pt x="125" y="572"/>
                </a:lnTo>
                <a:lnTo>
                  <a:pt x="127" y="572"/>
                </a:lnTo>
                <a:lnTo>
                  <a:pt x="125" y="572"/>
                </a:lnTo>
                <a:lnTo>
                  <a:pt x="127" y="572"/>
                </a:lnTo>
                <a:lnTo>
                  <a:pt x="128" y="572"/>
                </a:lnTo>
                <a:lnTo>
                  <a:pt x="128" y="573"/>
                </a:lnTo>
                <a:lnTo>
                  <a:pt x="130" y="573"/>
                </a:lnTo>
                <a:lnTo>
                  <a:pt x="130" y="575"/>
                </a:lnTo>
                <a:lnTo>
                  <a:pt x="130" y="576"/>
                </a:lnTo>
                <a:lnTo>
                  <a:pt x="130" y="575"/>
                </a:lnTo>
                <a:lnTo>
                  <a:pt x="132" y="575"/>
                </a:lnTo>
                <a:lnTo>
                  <a:pt x="130" y="575"/>
                </a:lnTo>
                <a:lnTo>
                  <a:pt x="130" y="573"/>
                </a:lnTo>
                <a:lnTo>
                  <a:pt x="130" y="572"/>
                </a:lnTo>
                <a:lnTo>
                  <a:pt x="128" y="572"/>
                </a:lnTo>
                <a:lnTo>
                  <a:pt x="128" y="570"/>
                </a:lnTo>
                <a:lnTo>
                  <a:pt x="130" y="570"/>
                </a:lnTo>
                <a:lnTo>
                  <a:pt x="132" y="572"/>
                </a:lnTo>
                <a:lnTo>
                  <a:pt x="130" y="572"/>
                </a:lnTo>
                <a:lnTo>
                  <a:pt x="132" y="572"/>
                </a:lnTo>
                <a:lnTo>
                  <a:pt x="132" y="573"/>
                </a:lnTo>
                <a:lnTo>
                  <a:pt x="133" y="573"/>
                </a:lnTo>
                <a:lnTo>
                  <a:pt x="133" y="572"/>
                </a:lnTo>
                <a:lnTo>
                  <a:pt x="132" y="572"/>
                </a:lnTo>
                <a:lnTo>
                  <a:pt x="133" y="572"/>
                </a:lnTo>
                <a:lnTo>
                  <a:pt x="133" y="570"/>
                </a:lnTo>
                <a:lnTo>
                  <a:pt x="133" y="572"/>
                </a:lnTo>
                <a:lnTo>
                  <a:pt x="135" y="572"/>
                </a:lnTo>
                <a:lnTo>
                  <a:pt x="133" y="570"/>
                </a:lnTo>
                <a:lnTo>
                  <a:pt x="132" y="568"/>
                </a:lnTo>
                <a:lnTo>
                  <a:pt x="130" y="568"/>
                </a:lnTo>
                <a:lnTo>
                  <a:pt x="132" y="568"/>
                </a:lnTo>
                <a:lnTo>
                  <a:pt x="133" y="568"/>
                </a:lnTo>
                <a:lnTo>
                  <a:pt x="133" y="570"/>
                </a:lnTo>
                <a:lnTo>
                  <a:pt x="135" y="570"/>
                </a:lnTo>
                <a:lnTo>
                  <a:pt x="133" y="570"/>
                </a:lnTo>
                <a:lnTo>
                  <a:pt x="135" y="570"/>
                </a:lnTo>
                <a:lnTo>
                  <a:pt x="135" y="568"/>
                </a:lnTo>
                <a:lnTo>
                  <a:pt x="133" y="568"/>
                </a:lnTo>
                <a:lnTo>
                  <a:pt x="135" y="568"/>
                </a:lnTo>
                <a:lnTo>
                  <a:pt x="133" y="568"/>
                </a:lnTo>
                <a:lnTo>
                  <a:pt x="135" y="568"/>
                </a:lnTo>
                <a:lnTo>
                  <a:pt x="133" y="568"/>
                </a:lnTo>
                <a:lnTo>
                  <a:pt x="135" y="568"/>
                </a:lnTo>
                <a:lnTo>
                  <a:pt x="135" y="567"/>
                </a:lnTo>
                <a:lnTo>
                  <a:pt x="135" y="568"/>
                </a:lnTo>
                <a:lnTo>
                  <a:pt x="135" y="567"/>
                </a:lnTo>
                <a:lnTo>
                  <a:pt x="136" y="567"/>
                </a:lnTo>
                <a:lnTo>
                  <a:pt x="138" y="567"/>
                </a:lnTo>
                <a:lnTo>
                  <a:pt x="140" y="567"/>
                </a:lnTo>
                <a:lnTo>
                  <a:pt x="140" y="568"/>
                </a:lnTo>
                <a:lnTo>
                  <a:pt x="141" y="568"/>
                </a:lnTo>
                <a:lnTo>
                  <a:pt x="141" y="567"/>
                </a:lnTo>
                <a:lnTo>
                  <a:pt x="143" y="567"/>
                </a:lnTo>
                <a:lnTo>
                  <a:pt x="144" y="567"/>
                </a:lnTo>
                <a:lnTo>
                  <a:pt x="144" y="568"/>
                </a:lnTo>
                <a:lnTo>
                  <a:pt x="146" y="568"/>
                </a:lnTo>
                <a:lnTo>
                  <a:pt x="146" y="567"/>
                </a:lnTo>
                <a:lnTo>
                  <a:pt x="144" y="567"/>
                </a:lnTo>
                <a:lnTo>
                  <a:pt x="144" y="565"/>
                </a:lnTo>
                <a:lnTo>
                  <a:pt x="143" y="565"/>
                </a:lnTo>
                <a:lnTo>
                  <a:pt x="144" y="565"/>
                </a:lnTo>
                <a:lnTo>
                  <a:pt x="144" y="564"/>
                </a:lnTo>
                <a:lnTo>
                  <a:pt x="144" y="562"/>
                </a:lnTo>
                <a:lnTo>
                  <a:pt x="146" y="562"/>
                </a:lnTo>
                <a:lnTo>
                  <a:pt x="148" y="562"/>
                </a:lnTo>
                <a:lnTo>
                  <a:pt x="149" y="562"/>
                </a:lnTo>
                <a:lnTo>
                  <a:pt x="151" y="562"/>
                </a:lnTo>
                <a:close/>
                <a:moveTo>
                  <a:pt x="60" y="560"/>
                </a:moveTo>
                <a:lnTo>
                  <a:pt x="60" y="562"/>
                </a:lnTo>
                <a:lnTo>
                  <a:pt x="60" y="564"/>
                </a:lnTo>
                <a:lnTo>
                  <a:pt x="61" y="564"/>
                </a:lnTo>
                <a:lnTo>
                  <a:pt x="61" y="565"/>
                </a:lnTo>
                <a:lnTo>
                  <a:pt x="61" y="567"/>
                </a:lnTo>
                <a:lnTo>
                  <a:pt x="60" y="567"/>
                </a:lnTo>
                <a:lnTo>
                  <a:pt x="58" y="567"/>
                </a:lnTo>
                <a:lnTo>
                  <a:pt x="58" y="565"/>
                </a:lnTo>
                <a:lnTo>
                  <a:pt x="58" y="564"/>
                </a:lnTo>
                <a:lnTo>
                  <a:pt x="58" y="562"/>
                </a:lnTo>
                <a:lnTo>
                  <a:pt x="60" y="562"/>
                </a:lnTo>
                <a:lnTo>
                  <a:pt x="60" y="560"/>
                </a:lnTo>
                <a:lnTo>
                  <a:pt x="58" y="560"/>
                </a:lnTo>
                <a:lnTo>
                  <a:pt x="60" y="560"/>
                </a:lnTo>
                <a:close/>
                <a:moveTo>
                  <a:pt x="52" y="560"/>
                </a:moveTo>
                <a:lnTo>
                  <a:pt x="52" y="562"/>
                </a:lnTo>
                <a:lnTo>
                  <a:pt x="50" y="562"/>
                </a:lnTo>
                <a:lnTo>
                  <a:pt x="52" y="560"/>
                </a:lnTo>
                <a:close/>
                <a:moveTo>
                  <a:pt x="26" y="560"/>
                </a:moveTo>
                <a:lnTo>
                  <a:pt x="24" y="560"/>
                </a:lnTo>
                <a:lnTo>
                  <a:pt x="26" y="560"/>
                </a:lnTo>
                <a:close/>
                <a:moveTo>
                  <a:pt x="56" y="559"/>
                </a:moveTo>
                <a:lnTo>
                  <a:pt x="56" y="560"/>
                </a:lnTo>
                <a:lnTo>
                  <a:pt x="55" y="560"/>
                </a:lnTo>
                <a:lnTo>
                  <a:pt x="56" y="560"/>
                </a:lnTo>
                <a:lnTo>
                  <a:pt x="55" y="560"/>
                </a:lnTo>
                <a:lnTo>
                  <a:pt x="56" y="559"/>
                </a:lnTo>
                <a:close/>
                <a:moveTo>
                  <a:pt x="61" y="562"/>
                </a:moveTo>
                <a:lnTo>
                  <a:pt x="61" y="564"/>
                </a:lnTo>
                <a:lnTo>
                  <a:pt x="60" y="562"/>
                </a:lnTo>
                <a:lnTo>
                  <a:pt x="61" y="562"/>
                </a:lnTo>
                <a:lnTo>
                  <a:pt x="60" y="562"/>
                </a:lnTo>
                <a:lnTo>
                  <a:pt x="60" y="560"/>
                </a:lnTo>
                <a:lnTo>
                  <a:pt x="61" y="560"/>
                </a:lnTo>
                <a:lnTo>
                  <a:pt x="60" y="559"/>
                </a:lnTo>
                <a:lnTo>
                  <a:pt x="61" y="559"/>
                </a:lnTo>
                <a:lnTo>
                  <a:pt x="61" y="560"/>
                </a:lnTo>
                <a:lnTo>
                  <a:pt x="61" y="562"/>
                </a:lnTo>
                <a:close/>
                <a:moveTo>
                  <a:pt x="53" y="559"/>
                </a:moveTo>
                <a:lnTo>
                  <a:pt x="53" y="560"/>
                </a:lnTo>
                <a:lnTo>
                  <a:pt x="52" y="560"/>
                </a:lnTo>
                <a:lnTo>
                  <a:pt x="52" y="559"/>
                </a:lnTo>
                <a:lnTo>
                  <a:pt x="53" y="559"/>
                </a:lnTo>
                <a:lnTo>
                  <a:pt x="52" y="559"/>
                </a:lnTo>
                <a:lnTo>
                  <a:pt x="52" y="560"/>
                </a:lnTo>
                <a:lnTo>
                  <a:pt x="52" y="559"/>
                </a:lnTo>
                <a:lnTo>
                  <a:pt x="53" y="559"/>
                </a:lnTo>
                <a:lnTo>
                  <a:pt x="53" y="557"/>
                </a:lnTo>
                <a:lnTo>
                  <a:pt x="53" y="559"/>
                </a:lnTo>
                <a:close/>
                <a:moveTo>
                  <a:pt x="48" y="557"/>
                </a:moveTo>
                <a:lnTo>
                  <a:pt x="50" y="557"/>
                </a:lnTo>
                <a:lnTo>
                  <a:pt x="50" y="559"/>
                </a:lnTo>
                <a:lnTo>
                  <a:pt x="48" y="559"/>
                </a:lnTo>
                <a:lnTo>
                  <a:pt x="48" y="557"/>
                </a:lnTo>
                <a:close/>
                <a:moveTo>
                  <a:pt x="56" y="557"/>
                </a:moveTo>
                <a:lnTo>
                  <a:pt x="58" y="557"/>
                </a:lnTo>
                <a:lnTo>
                  <a:pt x="58" y="559"/>
                </a:lnTo>
                <a:lnTo>
                  <a:pt x="56" y="559"/>
                </a:lnTo>
                <a:lnTo>
                  <a:pt x="56" y="557"/>
                </a:lnTo>
                <a:close/>
                <a:moveTo>
                  <a:pt x="52" y="559"/>
                </a:moveTo>
                <a:lnTo>
                  <a:pt x="52" y="557"/>
                </a:lnTo>
                <a:lnTo>
                  <a:pt x="53" y="557"/>
                </a:lnTo>
                <a:lnTo>
                  <a:pt x="52" y="557"/>
                </a:lnTo>
                <a:lnTo>
                  <a:pt x="52" y="559"/>
                </a:lnTo>
                <a:close/>
                <a:moveTo>
                  <a:pt x="56" y="556"/>
                </a:moveTo>
                <a:lnTo>
                  <a:pt x="56" y="557"/>
                </a:lnTo>
                <a:lnTo>
                  <a:pt x="56" y="559"/>
                </a:lnTo>
                <a:lnTo>
                  <a:pt x="55" y="559"/>
                </a:lnTo>
                <a:lnTo>
                  <a:pt x="55" y="557"/>
                </a:lnTo>
                <a:lnTo>
                  <a:pt x="56" y="557"/>
                </a:lnTo>
                <a:lnTo>
                  <a:pt x="56" y="556"/>
                </a:lnTo>
                <a:lnTo>
                  <a:pt x="55" y="556"/>
                </a:lnTo>
                <a:lnTo>
                  <a:pt x="56" y="556"/>
                </a:lnTo>
                <a:close/>
                <a:moveTo>
                  <a:pt x="76" y="554"/>
                </a:moveTo>
                <a:lnTo>
                  <a:pt x="76" y="556"/>
                </a:lnTo>
                <a:lnTo>
                  <a:pt x="76" y="554"/>
                </a:lnTo>
                <a:lnTo>
                  <a:pt x="77" y="554"/>
                </a:lnTo>
                <a:lnTo>
                  <a:pt x="77" y="556"/>
                </a:lnTo>
                <a:lnTo>
                  <a:pt x="76" y="556"/>
                </a:lnTo>
                <a:lnTo>
                  <a:pt x="76" y="557"/>
                </a:lnTo>
                <a:lnTo>
                  <a:pt x="77" y="557"/>
                </a:lnTo>
                <a:lnTo>
                  <a:pt x="77" y="556"/>
                </a:lnTo>
                <a:lnTo>
                  <a:pt x="77" y="557"/>
                </a:lnTo>
                <a:lnTo>
                  <a:pt x="77" y="556"/>
                </a:lnTo>
                <a:lnTo>
                  <a:pt x="79" y="556"/>
                </a:lnTo>
                <a:lnTo>
                  <a:pt x="79" y="557"/>
                </a:lnTo>
                <a:lnTo>
                  <a:pt x="79" y="559"/>
                </a:lnTo>
                <a:lnTo>
                  <a:pt x="79" y="560"/>
                </a:lnTo>
                <a:lnTo>
                  <a:pt x="77" y="560"/>
                </a:lnTo>
                <a:lnTo>
                  <a:pt x="77" y="562"/>
                </a:lnTo>
                <a:lnTo>
                  <a:pt x="76" y="562"/>
                </a:lnTo>
                <a:lnTo>
                  <a:pt x="76" y="564"/>
                </a:lnTo>
                <a:lnTo>
                  <a:pt x="77" y="564"/>
                </a:lnTo>
                <a:lnTo>
                  <a:pt x="77" y="565"/>
                </a:lnTo>
                <a:lnTo>
                  <a:pt x="77" y="567"/>
                </a:lnTo>
                <a:lnTo>
                  <a:pt x="76" y="567"/>
                </a:lnTo>
                <a:lnTo>
                  <a:pt x="76" y="565"/>
                </a:lnTo>
                <a:lnTo>
                  <a:pt x="76" y="567"/>
                </a:lnTo>
                <a:lnTo>
                  <a:pt x="76" y="568"/>
                </a:lnTo>
                <a:lnTo>
                  <a:pt x="74" y="568"/>
                </a:lnTo>
                <a:lnTo>
                  <a:pt x="72" y="568"/>
                </a:lnTo>
                <a:lnTo>
                  <a:pt x="74" y="568"/>
                </a:lnTo>
                <a:lnTo>
                  <a:pt x="72" y="568"/>
                </a:lnTo>
                <a:lnTo>
                  <a:pt x="72" y="567"/>
                </a:lnTo>
                <a:lnTo>
                  <a:pt x="72" y="565"/>
                </a:lnTo>
                <a:lnTo>
                  <a:pt x="71" y="565"/>
                </a:lnTo>
                <a:lnTo>
                  <a:pt x="71" y="564"/>
                </a:lnTo>
                <a:lnTo>
                  <a:pt x="71" y="565"/>
                </a:lnTo>
                <a:lnTo>
                  <a:pt x="69" y="565"/>
                </a:lnTo>
                <a:lnTo>
                  <a:pt x="68" y="565"/>
                </a:lnTo>
                <a:lnTo>
                  <a:pt x="68" y="564"/>
                </a:lnTo>
                <a:lnTo>
                  <a:pt x="68" y="562"/>
                </a:lnTo>
                <a:lnTo>
                  <a:pt x="66" y="562"/>
                </a:lnTo>
                <a:lnTo>
                  <a:pt x="68" y="562"/>
                </a:lnTo>
                <a:lnTo>
                  <a:pt x="66" y="562"/>
                </a:lnTo>
                <a:lnTo>
                  <a:pt x="66" y="560"/>
                </a:lnTo>
                <a:lnTo>
                  <a:pt x="66" y="559"/>
                </a:lnTo>
                <a:lnTo>
                  <a:pt x="66" y="557"/>
                </a:lnTo>
                <a:lnTo>
                  <a:pt x="66" y="556"/>
                </a:lnTo>
                <a:lnTo>
                  <a:pt x="66" y="554"/>
                </a:lnTo>
                <a:lnTo>
                  <a:pt x="66" y="556"/>
                </a:lnTo>
                <a:lnTo>
                  <a:pt x="66" y="554"/>
                </a:lnTo>
                <a:lnTo>
                  <a:pt x="66" y="556"/>
                </a:lnTo>
                <a:lnTo>
                  <a:pt x="66" y="554"/>
                </a:lnTo>
                <a:lnTo>
                  <a:pt x="68" y="556"/>
                </a:lnTo>
                <a:lnTo>
                  <a:pt x="68" y="557"/>
                </a:lnTo>
                <a:lnTo>
                  <a:pt x="69" y="557"/>
                </a:lnTo>
                <a:lnTo>
                  <a:pt x="69" y="559"/>
                </a:lnTo>
                <a:lnTo>
                  <a:pt x="69" y="560"/>
                </a:lnTo>
                <a:lnTo>
                  <a:pt x="69" y="562"/>
                </a:lnTo>
                <a:lnTo>
                  <a:pt x="71" y="562"/>
                </a:lnTo>
                <a:lnTo>
                  <a:pt x="71" y="560"/>
                </a:lnTo>
                <a:lnTo>
                  <a:pt x="72" y="562"/>
                </a:lnTo>
                <a:lnTo>
                  <a:pt x="72" y="560"/>
                </a:lnTo>
                <a:lnTo>
                  <a:pt x="71" y="560"/>
                </a:lnTo>
                <a:lnTo>
                  <a:pt x="72" y="559"/>
                </a:lnTo>
                <a:lnTo>
                  <a:pt x="71" y="559"/>
                </a:lnTo>
                <a:lnTo>
                  <a:pt x="71" y="557"/>
                </a:lnTo>
                <a:lnTo>
                  <a:pt x="72" y="557"/>
                </a:lnTo>
                <a:lnTo>
                  <a:pt x="72" y="559"/>
                </a:lnTo>
                <a:lnTo>
                  <a:pt x="72" y="557"/>
                </a:lnTo>
                <a:lnTo>
                  <a:pt x="74" y="557"/>
                </a:lnTo>
                <a:lnTo>
                  <a:pt x="74" y="556"/>
                </a:lnTo>
                <a:lnTo>
                  <a:pt x="76" y="556"/>
                </a:lnTo>
                <a:lnTo>
                  <a:pt x="76" y="554"/>
                </a:lnTo>
                <a:lnTo>
                  <a:pt x="74" y="554"/>
                </a:lnTo>
                <a:lnTo>
                  <a:pt x="76" y="554"/>
                </a:lnTo>
                <a:close/>
                <a:moveTo>
                  <a:pt x="42" y="554"/>
                </a:moveTo>
                <a:lnTo>
                  <a:pt x="42" y="552"/>
                </a:lnTo>
                <a:lnTo>
                  <a:pt x="42" y="554"/>
                </a:lnTo>
                <a:close/>
                <a:moveTo>
                  <a:pt x="55" y="554"/>
                </a:moveTo>
                <a:lnTo>
                  <a:pt x="53" y="554"/>
                </a:lnTo>
                <a:lnTo>
                  <a:pt x="53" y="552"/>
                </a:lnTo>
                <a:lnTo>
                  <a:pt x="53" y="554"/>
                </a:lnTo>
                <a:lnTo>
                  <a:pt x="55" y="554"/>
                </a:lnTo>
                <a:close/>
                <a:moveTo>
                  <a:pt x="69" y="552"/>
                </a:moveTo>
                <a:lnTo>
                  <a:pt x="69" y="554"/>
                </a:lnTo>
                <a:lnTo>
                  <a:pt x="68" y="554"/>
                </a:lnTo>
                <a:lnTo>
                  <a:pt x="68" y="556"/>
                </a:lnTo>
                <a:lnTo>
                  <a:pt x="68" y="554"/>
                </a:lnTo>
                <a:lnTo>
                  <a:pt x="68" y="552"/>
                </a:lnTo>
                <a:lnTo>
                  <a:pt x="69" y="552"/>
                </a:lnTo>
                <a:lnTo>
                  <a:pt x="68" y="552"/>
                </a:lnTo>
                <a:lnTo>
                  <a:pt x="69" y="552"/>
                </a:lnTo>
                <a:close/>
                <a:moveTo>
                  <a:pt x="68" y="551"/>
                </a:moveTo>
                <a:lnTo>
                  <a:pt x="68" y="552"/>
                </a:lnTo>
                <a:lnTo>
                  <a:pt x="68" y="554"/>
                </a:lnTo>
                <a:lnTo>
                  <a:pt x="68" y="552"/>
                </a:lnTo>
                <a:lnTo>
                  <a:pt x="68" y="551"/>
                </a:lnTo>
                <a:lnTo>
                  <a:pt x="68" y="552"/>
                </a:lnTo>
                <a:lnTo>
                  <a:pt x="66" y="552"/>
                </a:lnTo>
                <a:lnTo>
                  <a:pt x="66" y="551"/>
                </a:lnTo>
                <a:lnTo>
                  <a:pt x="68" y="551"/>
                </a:lnTo>
                <a:close/>
                <a:moveTo>
                  <a:pt x="55" y="551"/>
                </a:moveTo>
                <a:lnTo>
                  <a:pt x="53" y="551"/>
                </a:lnTo>
                <a:lnTo>
                  <a:pt x="53" y="552"/>
                </a:lnTo>
                <a:lnTo>
                  <a:pt x="53" y="551"/>
                </a:lnTo>
                <a:lnTo>
                  <a:pt x="53" y="549"/>
                </a:lnTo>
                <a:lnTo>
                  <a:pt x="55" y="549"/>
                </a:lnTo>
                <a:lnTo>
                  <a:pt x="55" y="551"/>
                </a:lnTo>
                <a:close/>
                <a:moveTo>
                  <a:pt x="42" y="551"/>
                </a:moveTo>
                <a:lnTo>
                  <a:pt x="42" y="549"/>
                </a:lnTo>
                <a:lnTo>
                  <a:pt x="44" y="549"/>
                </a:lnTo>
                <a:lnTo>
                  <a:pt x="42" y="549"/>
                </a:lnTo>
                <a:lnTo>
                  <a:pt x="42" y="551"/>
                </a:lnTo>
                <a:close/>
                <a:moveTo>
                  <a:pt x="40" y="549"/>
                </a:moveTo>
                <a:lnTo>
                  <a:pt x="42" y="549"/>
                </a:lnTo>
                <a:lnTo>
                  <a:pt x="40" y="549"/>
                </a:lnTo>
                <a:close/>
                <a:moveTo>
                  <a:pt x="69" y="549"/>
                </a:moveTo>
                <a:lnTo>
                  <a:pt x="71" y="549"/>
                </a:lnTo>
                <a:lnTo>
                  <a:pt x="71" y="551"/>
                </a:lnTo>
                <a:lnTo>
                  <a:pt x="71" y="552"/>
                </a:lnTo>
                <a:lnTo>
                  <a:pt x="69" y="552"/>
                </a:lnTo>
                <a:lnTo>
                  <a:pt x="69" y="551"/>
                </a:lnTo>
                <a:lnTo>
                  <a:pt x="68" y="551"/>
                </a:lnTo>
                <a:lnTo>
                  <a:pt x="68" y="549"/>
                </a:lnTo>
                <a:lnTo>
                  <a:pt x="69" y="549"/>
                </a:lnTo>
                <a:close/>
                <a:moveTo>
                  <a:pt x="44" y="548"/>
                </a:moveTo>
                <a:lnTo>
                  <a:pt x="42" y="548"/>
                </a:lnTo>
                <a:lnTo>
                  <a:pt x="44" y="548"/>
                </a:lnTo>
                <a:lnTo>
                  <a:pt x="42" y="549"/>
                </a:lnTo>
                <a:lnTo>
                  <a:pt x="42" y="548"/>
                </a:lnTo>
                <a:lnTo>
                  <a:pt x="44" y="548"/>
                </a:lnTo>
                <a:close/>
                <a:moveTo>
                  <a:pt x="40" y="548"/>
                </a:moveTo>
                <a:lnTo>
                  <a:pt x="40" y="546"/>
                </a:lnTo>
                <a:lnTo>
                  <a:pt x="42" y="546"/>
                </a:lnTo>
                <a:lnTo>
                  <a:pt x="42" y="548"/>
                </a:lnTo>
                <a:lnTo>
                  <a:pt x="40" y="548"/>
                </a:lnTo>
                <a:close/>
                <a:moveTo>
                  <a:pt x="183" y="546"/>
                </a:moveTo>
                <a:lnTo>
                  <a:pt x="183" y="548"/>
                </a:lnTo>
                <a:lnTo>
                  <a:pt x="181" y="548"/>
                </a:lnTo>
                <a:lnTo>
                  <a:pt x="183" y="548"/>
                </a:lnTo>
                <a:lnTo>
                  <a:pt x="183" y="546"/>
                </a:lnTo>
                <a:close/>
                <a:moveTo>
                  <a:pt x="72" y="546"/>
                </a:moveTo>
                <a:lnTo>
                  <a:pt x="71" y="546"/>
                </a:lnTo>
                <a:lnTo>
                  <a:pt x="71" y="548"/>
                </a:lnTo>
                <a:lnTo>
                  <a:pt x="71" y="546"/>
                </a:lnTo>
                <a:lnTo>
                  <a:pt x="71" y="548"/>
                </a:lnTo>
                <a:lnTo>
                  <a:pt x="71" y="546"/>
                </a:lnTo>
                <a:lnTo>
                  <a:pt x="72" y="546"/>
                </a:lnTo>
                <a:close/>
                <a:moveTo>
                  <a:pt x="188" y="546"/>
                </a:moveTo>
                <a:lnTo>
                  <a:pt x="189" y="546"/>
                </a:lnTo>
                <a:lnTo>
                  <a:pt x="191" y="546"/>
                </a:lnTo>
                <a:lnTo>
                  <a:pt x="191" y="548"/>
                </a:lnTo>
                <a:lnTo>
                  <a:pt x="189" y="548"/>
                </a:lnTo>
                <a:lnTo>
                  <a:pt x="189" y="549"/>
                </a:lnTo>
                <a:lnTo>
                  <a:pt x="189" y="548"/>
                </a:lnTo>
                <a:lnTo>
                  <a:pt x="189" y="549"/>
                </a:lnTo>
                <a:lnTo>
                  <a:pt x="188" y="548"/>
                </a:lnTo>
                <a:lnTo>
                  <a:pt x="188" y="549"/>
                </a:lnTo>
                <a:lnTo>
                  <a:pt x="188" y="548"/>
                </a:lnTo>
                <a:lnTo>
                  <a:pt x="186" y="549"/>
                </a:lnTo>
                <a:lnTo>
                  <a:pt x="184" y="549"/>
                </a:lnTo>
                <a:lnTo>
                  <a:pt x="184" y="548"/>
                </a:lnTo>
                <a:lnTo>
                  <a:pt x="186" y="548"/>
                </a:lnTo>
                <a:lnTo>
                  <a:pt x="186" y="546"/>
                </a:lnTo>
                <a:lnTo>
                  <a:pt x="188" y="546"/>
                </a:lnTo>
                <a:lnTo>
                  <a:pt x="188" y="544"/>
                </a:lnTo>
                <a:lnTo>
                  <a:pt x="188" y="546"/>
                </a:lnTo>
                <a:close/>
                <a:moveTo>
                  <a:pt x="28" y="544"/>
                </a:moveTo>
                <a:lnTo>
                  <a:pt x="29" y="544"/>
                </a:lnTo>
                <a:lnTo>
                  <a:pt x="29" y="546"/>
                </a:lnTo>
                <a:lnTo>
                  <a:pt x="29" y="548"/>
                </a:lnTo>
                <a:lnTo>
                  <a:pt x="29" y="546"/>
                </a:lnTo>
                <a:lnTo>
                  <a:pt x="28" y="546"/>
                </a:lnTo>
                <a:lnTo>
                  <a:pt x="28" y="544"/>
                </a:lnTo>
                <a:close/>
                <a:moveTo>
                  <a:pt x="32" y="544"/>
                </a:moveTo>
                <a:lnTo>
                  <a:pt x="32" y="546"/>
                </a:lnTo>
                <a:lnTo>
                  <a:pt x="31" y="546"/>
                </a:lnTo>
                <a:lnTo>
                  <a:pt x="31" y="544"/>
                </a:lnTo>
                <a:lnTo>
                  <a:pt x="32" y="544"/>
                </a:lnTo>
                <a:close/>
                <a:moveTo>
                  <a:pt x="31" y="543"/>
                </a:moveTo>
                <a:lnTo>
                  <a:pt x="32" y="543"/>
                </a:lnTo>
                <a:lnTo>
                  <a:pt x="32" y="544"/>
                </a:lnTo>
                <a:lnTo>
                  <a:pt x="31" y="544"/>
                </a:lnTo>
                <a:lnTo>
                  <a:pt x="31" y="543"/>
                </a:lnTo>
                <a:close/>
                <a:moveTo>
                  <a:pt x="18" y="543"/>
                </a:moveTo>
                <a:lnTo>
                  <a:pt x="18" y="544"/>
                </a:lnTo>
                <a:lnTo>
                  <a:pt x="16" y="544"/>
                </a:lnTo>
                <a:lnTo>
                  <a:pt x="18" y="544"/>
                </a:lnTo>
                <a:lnTo>
                  <a:pt x="16" y="544"/>
                </a:lnTo>
                <a:lnTo>
                  <a:pt x="16" y="543"/>
                </a:lnTo>
                <a:lnTo>
                  <a:pt x="18" y="543"/>
                </a:lnTo>
                <a:close/>
                <a:moveTo>
                  <a:pt x="61" y="543"/>
                </a:moveTo>
                <a:lnTo>
                  <a:pt x="61" y="544"/>
                </a:lnTo>
                <a:lnTo>
                  <a:pt x="60" y="544"/>
                </a:lnTo>
                <a:lnTo>
                  <a:pt x="60" y="543"/>
                </a:lnTo>
                <a:lnTo>
                  <a:pt x="61" y="543"/>
                </a:lnTo>
                <a:close/>
                <a:moveTo>
                  <a:pt x="64" y="543"/>
                </a:moveTo>
                <a:lnTo>
                  <a:pt x="64" y="541"/>
                </a:lnTo>
                <a:lnTo>
                  <a:pt x="66" y="541"/>
                </a:lnTo>
                <a:lnTo>
                  <a:pt x="66" y="543"/>
                </a:lnTo>
                <a:lnTo>
                  <a:pt x="64" y="543"/>
                </a:lnTo>
                <a:close/>
                <a:moveTo>
                  <a:pt x="68" y="543"/>
                </a:moveTo>
                <a:lnTo>
                  <a:pt x="68" y="544"/>
                </a:lnTo>
                <a:lnTo>
                  <a:pt x="66" y="544"/>
                </a:lnTo>
                <a:lnTo>
                  <a:pt x="66" y="543"/>
                </a:lnTo>
                <a:lnTo>
                  <a:pt x="68" y="541"/>
                </a:lnTo>
                <a:lnTo>
                  <a:pt x="68" y="543"/>
                </a:lnTo>
                <a:close/>
                <a:moveTo>
                  <a:pt x="28" y="541"/>
                </a:moveTo>
                <a:lnTo>
                  <a:pt x="29" y="541"/>
                </a:lnTo>
                <a:lnTo>
                  <a:pt x="29" y="543"/>
                </a:lnTo>
                <a:lnTo>
                  <a:pt x="29" y="541"/>
                </a:lnTo>
                <a:lnTo>
                  <a:pt x="29" y="543"/>
                </a:lnTo>
                <a:lnTo>
                  <a:pt x="28" y="543"/>
                </a:lnTo>
                <a:lnTo>
                  <a:pt x="28" y="541"/>
                </a:lnTo>
                <a:close/>
                <a:moveTo>
                  <a:pt x="56" y="540"/>
                </a:moveTo>
                <a:lnTo>
                  <a:pt x="58" y="540"/>
                </a:lnTo>
                <a:lnTo>
                  <a:pt x="58" y="541"/>
                </a:lnTo>
                <a:lnTo>
                  <a:pt x="56" y="541"/>
                </a:lnTo>
                <a:lnTo>
                  <a:pt x="56" y="540"/>
                </a:lnTo>
                <a:close/>
                <a:moveTo>
                  <a:pt x="24" y="541"/>
                </a:moveTo>
                <a:lnTo>
                  <a:pt x="24" y="540"/>
                </a:lnTo>
                <a:lnTo>
                  <a:pt x="24" y="541"/>
                </a:lnTo>
                <a:close/>
                <a:moveTo>
                  <a:pt x="24" y="538"/>
                </a:moveTo>
                <a:lnTo>
                  <a:pt x="24" y="540"/>
                </a:lnTo>
                <a:lnTo>
                  <a:pt x="24" y="538"/>
                </a:lnTo>
                <a:lnTo>
                  <a:pt x="24" y="540"/>
                </a:lnTo>
                <a:lnTo>
                  <a:pt x="23" y="540"/>
                </a:lnTo>
                <a:lnTo>
                  <a:pt x="23" y="538"/>
                </a:lnTo>
                <a:lnTo>
                  <a:pt x="24" y="538"/>
                </a:lnTo>
                <a:close/>
                <a:moveTo>
                  <a:pt x="61" y="538"/>
                </a:moveTo>
                <a:lnTo>
                  <a:pt x="63" y="540"/>
                </a:lnTo>
                <a:lnTo>
                  <a:pt x="61" y="540"/>
                </a:lnTo>
                <a:lnTo>
                  <a:pt x="61" y="538"/>
                </a:lnTo>
                <a:close/>
                <a:moveTo>
                  <a:pt x="60" y="538"/>
                </a:moveTo>
                <a:lnTo>
                  <a:pt x="60" y="540"/>
                </a:lnTo>
                <a:lnTo>
                  <a:pt x="61" y="541"/>
                </a:lnTo>
                <a:lnTo>
                  <a:pt x="60" y="541"/>
                </a:lnTo>
                <a:lnTo>
                  <a:pt x="58" y="541"/>
                </a:lnTo>
                <a:lnTo>
                  <a:pt x="58" y="540"/>
                </a:lnTo>
                <a:lnTo>
                  <a:pt x="58" y="538"/>
                </a:lnTo>
                <a:lnTo>
                  <a:pt x="60" y="538"/>
                </a:lnTo>
                <a:close/>
                <a:moveTo>
                  <a:pt x="56" y="543"/>
                </a:moveTo>
                <a:lnTo>
                  <a:pt x="58" y="543"/>
                </a:lnTo>
                <a:lnTo>
                  <a:pt x="58" y="544"/>
                </a:lnTo>
                <a:lnTo>
                  <a:pt x="58" y="546"/>
                </a:lnTo>
                <a:lnTo>
                  <a:pt x="58" y="548"/>
                </a:lnTo>
                <a:lnTo>
                  <a:pt x="58" y="546"/>
                </a:lnTo>
                <a:lnTo>
                  <a:pt x="58" y="548"/>
                </a:lnTo>
                <a:lnTo>
                  <a:pt x="60" y="548"/>
                </a:lnTo>
                <a:lnTo>
                  <a:pt x="58" y="548"/>
                </a:lnTo>
                <a:lnTo>
                  <a:pt x="58" y="549"/>
                </a:lnTo>
                <a:lnTo>
                  <a:pt x="60" y="549"/>
                </a:lnTo>
                <a:lnTo>
                  <a:pt x="58" y="549"/>
                </a:lnTo>
                <a:lnTo>
                  <a:pt x="60" y="549"/>
                </a:lnTo>
                <a:lnTo>
                  <a:pt x="60" y="551"/>
                </a:lnTo>
                <a:lnTo>
                  <a:pt x="60" y="552"/>
                </a:lnTo>
                <a:lnTo>
                  <a:pt x="60" y="554"/>
                </a:lnTo>
                <a:lnTo>
                  <a:pt x="60" y="556"/>
                </a:lnTo>
                <a:lnTo>
                  <a:pt x="58" y="556"/>
                </a:lnTo>
                <a:lnTo>
                  <a:pt x="58" y="557"/>
                </a:lnTo>
                <a:lnTo>
                  <a:pt x="58" y="556"/>
                </a:lnTo>
                <a:lnTo>
                  <a:pt x="58" y="557"/>
                </a:lnTo>
                <a:lnTo>
                  <a:pt x="58" y="556"/>
                </a:lnTo>
                <a:lnTo>
                  <a:pt x="56" y="556"/>
                </a:lnTo>
                <a:lnTo>
                  <a:pt x="56" y="554"/>
                </a:lnTo>
                <a:lnTo>
                  <a:pt x="56" y="556"/>
                </a:lnTo>
                <a:lnTo>
                  <a:pt x="56" y="554"/>
                </a:lnTo>
                <a:lnTo>
                  <a:pt x="55" y="554"/>
                </a:lnTo>
                <a:lnTo>
                  <a:pt x="56" y="554"/>
                </a:lnTo>
                <a:lnTo>
                  <a:pt x="56" y="552"/>
                </a:lnTo>
                <a:lnTo>
                  <a:pt x="55" y="552"/>
                </a:lnTo>
                <a:lnTo>
                  <a:pt x="55" y="551"/>
                </a:lnTo>
                <a:lnTo>
                  <a:pt x="55" y="549"/>
                </a:lnTo>
                <a:lnTo>
                  <a:pt x="53" y="549"/>
                </a:lnTo>
                <a:lnTo>
                  <a:pt x="53" y="551"/>
                </a:lnTo>
                <a:lnTo>
                  <a:pt x="53" y="549"/>
                </a:lnTo>
                <a:lnTo>
                  <a:pt x="53" y="548"/>
                </a:lnTo>
                <a:lnTo>
                  <a:pt x="53" y="549"/>
                </a:lnTo>
                <a:lnTo>
                  <a:pt x="53" y="548"/>
                </a:lnTo>
                <a:lnTo>
                  <a:pt x="53" y="549"/>
                </a:lnTo>
                <a:lnTo>
                  <a:pt x="52" y="549"/>
                </a:lnTo>
                <a:lnTo>
                  <a:pt x="52" y="548"/>
                </a:lnTo>
                <a:lnTo>
                  <a:pt x="52" y="549"/>
                </a:lnTo>
                <a:lnTo>
                  <a:pt x="52" y="551"/>
                </a:lnTo>
                <a:lnTo>
                  <a:pt x="50" y="551"/>
                </a:lnTo>
                <a:lnTo>
                  <a:pt x="50" y="552"/>
                </a:lnTo>
                <a:lnTo>
                  <a:pt x="50" y="551"/>
                </a:lnTo>
                <a:lnTo>
                  <a:pt x="52" y="551"/>
                </a:lnTo>
                <a:lnTo>
                  <a:pt x="52" y="552"/>
                </a:lnTo>
                <a:lnTo>
                  <a:pt x="52" y="554"/>
                </a:lnTo>
                <a:lnTo>
                  <a:pt x="52" y="556"/>
                </a:lnTo>
                <a:lnTo>
                  <a:pt x="50" y="556"/>
                </a:lnTo>
                <a:lnTo>
                  <a:pt x="50" y="557"/>
                </a:lnTo>
                <a:lnTo>
                  <a:pt x="50" y="559"/>
                </a:lnTo>
                <a:lnTo>
                  <a:pt x="50" y="557"/>
                </a:lnTo>
                <a:lnTo>
                  <a:pt x="48" y="557"/>
                </a:lnTo>
                <a:lnTo>
                  <a:pt x="48" y="556"/>
                </a:lnTo>
                <a:lnTo>
                  <a:pt x="50" y="556"/>
                </a:lnTo>
                <a:lnTo>
                  <a:pt x="48" y="556"/>
                </a:lnTo>
                <a:lnTo>
                  <a:pt x="48" y="554"/>
                </a:lnTo>
                <a:lnTo>
                  <a:pt x="48" y="552"/>
                </a:lnTo>
                <a:lnTo>
                  <a:pt x="47" y="552"/>
                </a:lnTo>
                <a:lnTo>
                  <a:pt x="48" y="552"/>
                </a:lnTo>
                <a:lnTo>
                  <a:pt x="47" y="552"/>
                </a:lnTo>
                <a:lnTo>
                  <a:pt x="48" y="552"/>
                </a:lnTo>
                <a:lnTo>
                  <a:pt x="48" y="554"/>
                </a:lnTo>
                <a:lnTo>
                  <a:pt x="48" y="556"/>
                </a:lnTo>
                <a:lnTo>
                  <a:pt x="48" y="557"/>
                </a:lnTo>
                <a:lnTo>
                  <a:pt x="47" y="557"/>
                </a:lnTo>
                <a:lnTo>
                  <a:pt x="48" y="557"/>
                </a:lnTo>
                <a:lnTo>
                  <a:pt x="48" y="556"/>
                </a:lnTo>
                <a:lnTo>
                  <a:pt x="47" y="556"/>
                </a:lnTo>
                <a:lnTo>
                  <a:pt x="47" y="557"/>
                </a:lnTo>
                <a:lnTo>
                  <a:pt x="47" y="556"/>
                </a:lnTo>
                <a:lnTo>
                  <a:pt x="45" y="556"/>
                </a:lnTo>
                <a:lnTo>
                  <a:pt x="45" y="554"/>
                </a:lnTo>
                <a:lnTo>
                  <a:pt x="45" y="556"/>
                </a:lnTo>
                <a:lnTo>
                  <a:pt x="45" y="554"/>
                </a:lnTo>
                <a:lnTo>
                  <a:pt x="44" y="554"/>
                </a:lnTo>
                <a:lnTo>
                  <a:pt x="44" y="552"/>
                </a:lnTo>
                <a:lnTo>
                  <a:pt x="44" y="554"/>
                </a:lnTo>
                <a:lnTo>
                  <a:pt x="44" y="552"/>
                </a:lnTo>
                <a:lnTo>
                  <a:pt x="44" y="551"/>
                </a:lnTo>
                <a:lnTo>
                  <a:pt x="44" y="549"/>
                </a:lnTo>
                <a:lnTo>
                  <a:pt x="44" y="548"/>
                </a:lnTo>
                <a:lnTo>
                  <a:pt x="45" y="548"/>
                </a:lnTo>
                <a:lnTo>
                  <a:pt x="45" y="546"/>
                </a:lnTo>
                <a:lnTo>
                  <a:pt x="47" y="546"/>
                </a:lnTo>
                <a:lnTo>
                  <a:pt x="47" y="544"/>
                </a:lnTo>
                <a:lnTo>
                  <a:pt x="48" y="544"/>
                </a:lnTo>
                <a:lnTo>
                  <a:pt x="50" y="544"/>
                </a:lnTo>
                <a:lnTo>
                  <a:pt x="50" y="543"/>
                </a:lnTo>
                <a:lnTo>
                  <a:pt x="52" y="543"/>
                </a:lnTo>
                <a:lnTo>
                  <a:pt x="52" y="541"/>
                </a:lnTo>
                <a:lnTo>
                  <a:pt x="52" y="543"/>
                </a:lnTo>
                <a:lnTo>
                  <a:pt x="53" y="543"/>
                </a:lnTo>
                <a:lnTo>
                  <a:pt x="53" y="541"/>
                </a:lnTo>
                <a:lnTo>
                  <a:pt x="53" y="540"/>
                </a:lnTo>
                <a:lnTo>
                  <a:pt x="53" y="538"/>
                </a:lnTo>
                <a:lnTo>
                  <a:pt x="53" y="536"/>
                </a:lnTo>
                <a:lnTo>
                  <a:pt x="55" y="536"/>
                </a:lnTo>
                <a:lnTo>
                  <a:pt x="55" y="535"/>
                </a:lnTo>
                <a:lnTo>
                  <a:pt x="55" y="536"/>
                </a:lnTo>
                <a:lnTo>
                  <a:pt x="56" y="536"/>
                </a:lnTo>
                <a:lnTo>
                  <a:pt x="56" y="538"/>
                </a:lnTo>
                <a:lnTo>
                  <a:pt x="56" y="540"/>
                </a:lnTo>
                <a:lnTo>
                  <a:pt x="56" y="541"/>
                </a:lnTo>
                <a:lnTo>
                  <a:pt x="56" y="543"/>
                </a:lnTo>
                <a:close/>
                <a:moveTo>
                  <a:pt x="55" y="533"/>
                </a:moveTo>
                <a:lnTo>
                  <a:pt x="53" y="533"/>
                </a:lnTo>
                <a:lnTo>
                  <a:pt x="55" y="533"/>
                </a:lnTo>
                <a:close/>
                <a:moveTo>
                  <a:pt x="56" y="533"/>
                </a:moveTo>
                <a:lnTo>
                  <a:pt x="56" y="535"/>
                </a:lnTo>
                <a:lnTo>
                  <a:pt x="56" y="536"/>
                </a:lnTo>
                <a:lnTo>
                  <a:pt x="58" y="536"/>
                </a:lnTo>
                <a:lnTo>
                  <a:pt x="58" y="538"/>
                </a:lnTo>
                <a:lnTo>
                  <a:pt x="56" y="538"/>
                </a:lnTo>
                <a:lnTo>
                  <a:pt x="56" y="540"/>
                </a:lnTo>
                <a:lnTo>
                  <a:pt x="56" y="538"/>
                </a:lnTo>
                <a:lnTo>
                  <a:pt x="56" y="536"/>
                </a:lnTo>
                <a:lnTo>
                  <a:pt x="56" y="535"/>
                </a:lnTo>
                <a:lnTo>
                  <a:pt x="56" y="533"/>
                </a:lnTo>
                <a:lnTo>
                  <a:pt x="56" y="532"/>
                </a:lnTo>
                <a:lnTo>
                  <a:pt x="56" y="533"/>
                </a:lnTo>
                <a:close/>
                <a:moveTo>
                  <a:pt x="24" y="532"/>
                </a:moveTo>
                <a:lnTo>
                  <a:pt x="26" y="532"/>
                </a:lnTo>
                <a:lnTo>
                  <a:pt x="26" y="533"/>
                </a:lnTo>
                <a:lnTo>
                  <a:pt x="24" y="533"/>
                </a:lnTo>
                <a:lnTo>
                  <a:pt x="24" y="535"/>
                </a:lnTo>
                <a:lnTo>
                  <a:pt x="24" y="533"/>
                </a:lnTo>
                <a:lnTo>
                  <a:pt x="24" y="535"/>
                </a:lnTo>
                <a:lnTo>
                  <a:pt x="23" y="535"/>
                </a:lnTo>
                <a:lnTo>
                  <a:pt x="23" y="533"/>
                </a:lnTo>
                <a:lnTo>
                  <a:pt x="24" y="533"/>
                </a:lnTo>
                <a:lnTo>
                  <a:pt x="24" y="532"/>
                </a:lnTo>
                <a:close/>
                <a:moveTo>
                  <a:pt x="23" y="530"/>
                </a:moveTo>
                <a:lnTo>
                  <a:pt x="21" y="530"/>
                </a:lnTo>
                <a:lnTo>
                  <a:pt x="21" y="532"/>
                </a:lnTo>
                <a:lnTo>
                  <a:pt x="21" y="530"/>
                </a:lnTo>
                <a:lnTo>
                  <a:pt x="23" y="530"/>
                </a:lnTo>
                <a:close/>
                <a:moveTo>
                  <a:pt x="2" y="530"/>
                </a:moveTo>
                <a:lnTo>
                  <a:pt x="2" y="532"/>
                </a:lnTo>
                <a:lnTo>
                  <a:pt x="0" y="532"/>
                </a:lnTo>
                <a:lnTo>
                  <a:pt x="0" y="530"/>
                </a:lnTo>
                <a:lnTo>
                  <a:pt x="2" y="530"/>
                </a:lnTo>
                <a:close/>
                <a:moveTo>
                  <a:pt x="69" y="530"/>
                </a:moveTo>
                <a:lnTo>
                  <a:pt x="68" y="530"/>
                </a:lnTo>
                <a:lnTo>
                  <a:pt x="69" y="530"/>
                </a:lnTo>
                <a:close/>
                <a:moveTo>
                  <a:pt x="7" y="530"/>
                </a:moveTo>
                <a:lnTo>
                  <a:pt x="7" y="528"/>
                </a:lnTo>
                <a:lnTo>
                  <a:pt x="8" y="528"/>
                </a:lnTo>
                <a:lnTo>
                  <a:pt x="8" y="530"/>
                </a:lnTo>
                <a:lnTo>
                  <a:pt x="7" y="530"/>
                </a:lnTo>
                <a:close/>
                <a:moveTo>
                  <a:pt x="21" y="530"/>
                </a:moveTo>
                <a:lnTo>
                  <a:pt x="23" y="530"/>
                </a:lnTo>
                <a:lnTo>
                  <a:pt x="23" y="528"/>
                </a:lnTo>
                <a:lnTo>
                  <a:pt x="23" y="530"/>
                </a:lnTo>
                <a:lnTo>
                  <a:pt x="21" y="530"/>
                </a:lnTo>
                <a:lnTo>
                  <a:pt x="21" y="528"/>
                </a:lnTo>
                <a:lnTo>
                  <a:pt x="21" y="530"/>
                </a:lnTo>
                <a:close/>
                <a:moveTo>
                  <a:pt x="48" y="528"/>
                </a:moveTo>
                <a:lnTo>
                  <a:pt x="48" y="530"/>
                </a:lnTo>
                <a:lnTo>
                  <a:pt x="47" y="530"/>
                </a:lnTo>
                <a:lnTo>
                  <a:pt x="47" y="528"/>
                </a:lnTo>
                <a:lnTo>
                  <a:pt x="48" y="528"/>
                </a:lnTo>
                <a:close/>
                <a:moveTo>
                  <a:pt x="4" y="528"/>
                </a:moveTo>
                <a:lnTo>
                  <a:pt x="4" y="527"/>
                </a:lnTo>
                <a:lnTo>
                  <a:pt x="4" y="528"/>
                </a:lnTo>
                <a:close/>
                <a:moveTo>
                  <a:pt x="4" y="528"/>
                </a:moveTo>
                <a:lnTo>
                  <a:pt x="2" y="528"/>
                </a:lnTo>
                <a:lnTo>
                  <a:pt x="2" y="530"/>
                </a:lnTo>
                <a:lnTo>
                  <a:pt x="2" y="528"/>
                </a:lnTo>
                <a:lnTo>
                  <a:pt x="2" y="527"/>
                </a:lnTo>
                <a:lnTo>
                  <a:pt x="4" y="527"/>
                </a:lnTo>
                <a:lnTo>
                  <a:pt x="4" y="528"/>
                </a:lnTo>
                <a:lnTo>
                  <a:pt x="2" y="528"/>
                </a:lnTo>
                <a:lnTo>
                  <a:pt x="4" y="528"/>
                </a:lnTo>
                <a:close/>
                <a:moveTo>
                  <a:pt x="26" y="527"/>
                </a:moveTo>
                <a:lnTo>
                  <a:pt x="24" y="527"/>
                </a:lnTo>
                <a:lnTo>
                  <a:pt x="24" y="528"/>
                </a:lnTo>
                <a:lnTo>
                  <a:pt x="24" y="527"/>
                </a:lnTo>
                <a:lnTo>
                  <a:pt x="24" y="528"/>
                </a:lnTo>
                <a:lnTo>
                  <a:pt x="24" y="527"/>
                </a:lnTo>
                <a:lnTo>
                  <a:pt x="26" y="527"/>
                </a:lnTo>
                <a:close/>
                <a:moveTo>
                  <a:pt x="5" y="527"/>
                </a:moveTo>
                <a:lnTo>
                  <a:pt x="5" y="528"/>
                </a:lnTo>
                <a:lnTo>
                  <a:pt x="5" y="527"/>
                </a:lnTo>
                <a:lnTo>
                  <a:pt x="7" y="527"/>
                </a:lnTo>
                <a:lnTo>
                  <a:pt x="5" y="527"/>
                </a:lnTo>
                <a:lnTo>
                  <a:pt x="7" y="527"/>
                </a:lnTo>
                <a:lnTo>
                  <a:pt x="5" y="527"/>
                </a:lnTo>
                <a:close/>
                <a:moveTo>
                  <a:pt x="23" y="527"/>
                </a:moveTo>
                <a:lnTo>
                  <a:pt x="24" y="527"/>
                </a:lnTo>
                <a:lnTo>
                  <a:pt x="23" y="527"/>
                </a:lnTo>
                <a:close/>
                <a:moveTo>
                  <a:pt x="48" y="525"/>
                </a:moveTo>
                <a:lnTo>
                  <a:pt x="48" y="527"/>
                </a:lnTo>
                <a:lnTo>
                  <a:pt x="47" y="527"/>
                </a:lnTo>
                <a:lnTo>
                  <a:pt x="48" y="525"/>
                </a:lnTo>
                <a:close/>
                <a:moveTo>
                  <a:pt x="10" y="527"/>
                </a:moveTo>
                <a:lnTo>
                  <a:pt x="8" y="527"/>
                </a:lnTo>
                <a:lnTo>
                  <a:pt x="8" y="525"/>
                </a:lnTo>
                <a:lnTo>
                  <a:pt x="10" y="525"/>
                </a:lnTo>
                <a:lnTo>
                  <a:pt x="10" y="527"/>
                </a:lnTo>
                <a:close/>
                <a:moveTo>
                  <a:pt x="37" y="525"/>
                </a:moveTo>
                <a:lnTo>
                  <a:pt x="39" y="525"/>
                </a:lnTo>
                <a:lnTo>
                  <a:pt x="39" y="527"/>
                </a:lnTo>
                <a:lnTo>
                  <a:pt x="39" y="528"/>
                </a:lnTo>
                <a:lnTo>
                  <a:pt x="37" y="528"/>
                </a:lnTo>
                <a:lnTo>
                  <a:pt x="37" y="530"/>
                </a:lnTo>
                <a:lnTo>
                  <a:pt x="37" y="532"/>
                </a:lnTo>
                <a:lnTo>
                  <a:pt x="36" y="533"/>
                </a:lnTo>
                <a:lnTo>
                  <a:pt x="36" y="532"/>
                </a:lnTo>
                <a:lnTo>
                  <a:pt x="37" y="532"/>
                </a:lnTo>
                <a:lnTo>
                  <a:pt x="37" y="530"/>
                </a:lnTo>
                <a:lnTo>
                  <a:pt x="36" y="532"/>
                </a:lnTo>
                <a:lnTo>
                  <a:pt x="36" y="533"/>
                </a:lnTo>
                <a:lnTo>
                  <a:pt x="34" y="533"/>
                </a:lnTo>
                <a:lnTo>
                  <a:pt x="34" y="535"/>
                </a:lnTo>
                <a:lnTo>
                  <a:pt x="34" y="533"/>
                </a:lnTo>
                <a:lnTo>
                  <a:pt x="32" y="533"/>
                </a:lnTo>
                <a:lnTo>
                  <a:pt x="32" y="535"/>
                </a:lnTo>
                <a:lnTo>
                  <a:pt x="31" y="535"/>
                </a:lnTo>
                <a:lnTo>
                  <a:pt x="31" y="536"/>
                </a:lnTo>
                <a:lnTo>
                  <a:pt x="31" y="538"/>
                </a:lnTo>
                <a:lnTo>
                  <a:pt x="32" y="538"/>
                </a:lnTo>
                <a:lnTo>
                  <a:pt x="31" y="538"/>
                </a:lnTo>
                <a:lnTo>
                  <a:pt x="29" y="538"/>
                </a:lnTo>
                <a:lnTo>
                  <a:pt x="29" y="540"/>
                </a:lnTo>
                <a:lnTo>
                  <a:pt x="29" y="538"/>
                </a:lnTo>
                <a:lnTo>
                  <a:pt x="28" y="538"/>
                </a:lnTo>
                <a:lnTo>
                  <a:pt x="29" y="538"/>
                </a:lnTo>
                <a:lnTo>
                  <a:pt x="28" y="538"/>
                </a:lnTo>
                <a:lnTo>
                  <a:pt x="26" y="538"/>
                </a:lnTo>
                <a:lnTo>
                  <a:pt x="26" y="540"/>
                </a:lnTo>
                <a:lnTo>
                  <a:pt x="24" y="540"/>
                </a:lnTo>
                <a:lnTo>
                  <a:pt x="24" y="538"/>
                </a:lnTo>
                <a:lnTo>
                  <a:pt x="24" y="536"/>
                </a:lnTo>
                <a:lnTo>
                  <a:pt x="24" y="535"/>
                </a:lnTo>
                <a:lnTo>
                  <a:pt x="26" y="535"/>
                </a:lnTo>
                <a:lnTo>
                  <a:pt x="24" y="535"/>
                </a:lnTo>
                <a:lnTo>
                  <a:pt x="24" y="533"/>
                </a:lnTo>
                <a:lnTo>
                  <a:pt x="26" y="533"/>
                </a:lnTo>
                <a:lnTo>
                  <a:pt x="26" y="532"/>
                </a:lnTo>
                <a:lnTo>
                  <a:pt x="28" y="532"/>
                </a:lnTo>
                <a:lnTo>
                  <a:pt x="28" y="530"/>
                </a:lnTo>
                <a:lnTo>
                  <a:pt x="29" y="530"/>
                </a:lnTo>
                <a:lnTo>
                  <a:pt x="29" y="528"/>
                </a:lnTo>
                <a:lnTo>
                  <a:pt x="31" y="528"/>
                </a:lnTo>
                <a:lnTo>
                  <a:pt x="32" y="528"/>
                </a:lnTo>
                <a:lnTo>
                  <a:pt x="32" y="527"/>
                </a:lnTo>
                <a:lnTo>
                  <a:pt x="34" y="527"/>
                </a:lnTo>
                <a:lnTo>
                  <a:pt x="36" y="527"/>
                </a:lnTo>
                <a:lnTo>
                  <a:pt x="36" y="525"/>
                </a:lnTo>
                <a:lnTo>
                  <a:pt x="37" y="525"/>
                </a:lnTo>
                <a:close/>
                <a:moveTo>
                  <a:pt x="34" y="530"/>
                </a:moveTo>
                <a:lnTo>
                  <a:pt x="36" y="530"/>
                </a:lnTo>
                <a:lnTo>
                  <a:pt x="36" y="528"/>
                </a:lnTo>
                <a:lnTo>
                  <a:pt x="36" y="530"/>
                </a:lnTo>
                <a:lnTo>
                  <a:pt x="36" y="528"/>
                </a:lnTo>
                <a:lnTo>
                  <a:pt x="36" y="530"/>
                </a:lnTo>
                <a:lnTo>
                  <a:pt x="34" y="530"/>
                </a:lnTo>
                <a:close/>
                <a:moveTo>
                  <a:pt x="36" y="532"/>
                </a:moveTo>
                <a:lnTo>
                  <a:pt x="36" y="530"/>
                </a:lnTo>
                <a:lnTo>
                  <a:pt x="36" y="532"/>
                </a:lnTo>
                <a:close/>
                <a:moveTo>
                  <a:pt x="29" y="532"/>
                </a:moveTo>
                <a:lnTo>
                  <a:pt x="29" y="533"/>
                </a:lnTo>
                <a:lnTo>
                  <a:pt x="31" y="533"/>
                </a:lnTo>
                <a:lnTo>
                  <a:pt x="31" y="532"/>
                </a:lnTo>
                <a:lnTo>
                  <a:pt x="29" y="532"/>
                </a:lnTo>
                <a:close/>
                <a:moveTo>
                  <a:pt x="31" y="532"/>
                </a:moveTo>
                <a:lnTo>
                  <a:pt x="31" y="533"/>
                </a:lnTo>
                <a:lnTo>
                  <a:pt x="32" y="533"/>
                </a:lnTo>
                <a:lnTo>
                  <a:pt x="32" y="532"/>
                </a:lnTo>
                <a:lnTo>
                  <a:pt x="31" y="532"/>
                </a:lnTo>
                <a:close/>
                <a:moveTo>
                  <a:pt x="29" y="533"/>
                </a:moveTo>
                <a:lnTo>
                  <a:pt x="28" y="533"/>
                </a:lnTo>
                <a:lnTo>
                  <a:pt x="29" y="533"/>
                </a:lnTo>
                <a:lnTo>
                  <a:pt x="28" y="533"/>
                </a:lnTo>
                <a:lnTo>
                  <a:pt x="29" y="533"/>
                </a:lnTo>
                <a:close/>
                <a:moveTo>
                  <a:pt x="2" y="525"/>
                </a:moveTo>
                <a:lnTo>
                  <a:pt x="2" y="527"/>
                </a:lnTo>
                <a:lnTo>
                  <a:pt x="2" y="528"/>
                </a:lnTo>
                <a:lnTo>
                  <a:pt x="0" y="530"/>
                </a:lnTo>
                <a:lnTo>
                  <a:pt x="0" y="528"/>
                </a:lnTo>
                <a:lnTo>
                  <a:pt x="0" y="530"/>
                </a:lnTo>
                <a:lnTo>
                  <a:pt x="0" y="528"/>
                </a:lnTo>
                <a:lnTo>
                  <a:pt x="0" y="527"/>
                </a:lnTo>
                <a:lnTo>
                  <a:pt x="0" y="528"/>
                </a:lnTo>
                <a:lnTo>
                  <a:pt x="0" y="527"/>
                </a:lnTo>
                <a:lnTo>
                  <a:pt x="0" y="528"/>
                </a:lnTo>
                <a:lnTo>
                  <a:pt x="0" y="527"/>
                </a:lnTo>
                <a:lnTo>
                  <a:pt x="0" y="525"/>
                </a:lnTo>
                <a:lnTo>
                  <a:pt x="2" y="525"/>
                </a:lnTo>
                <a:close/>
                <a:moveTo>
                  <a:pt x="5" y="524"/>
                </a:moveTo>
                <a:lnTo>
                  <a:pt x="5" y="525"/>
                </a:lnTo>
                <a:lnTo>
                  <a:pt x="4" y="525"/>
                </a:lnTo>
                <a:lnTo>
                  <a:pt x="4" y="524"/>
                </a:lnTo>
                <a:lnTo>
                  <a:pt x="5" y="524"/>
                </a:lnTo>
                <a:close/>
                <a:moveTo>
                  <a:pt x="58" y="522"/>
                </a:moveTo>
                <a:lnTo>
                  <a:pt x="58" y="524"/>
                </a:lnTo>
                <a:lnTo>
                  <a:pt x="58" y="522"/>
                </a:lnTo>
                <a:close/>
                <a:moveTo>
                  <a:pt x="55" y="522"/>
                </a:moveTo>
                <a:lnTo>
                  <a:pt x="55" y="524"/>
                </a:lnTo>
                <a:lnTo>
                  <a:pt x="55" y="525"/>
                </a:lnTo>
                <a:lnTo>
                  <a:pt x="53" y="527"/>
                </a:lnTo>
                <a:lnTo>
                  <a:pt x="55" y="527"/>
                </a:lnTo>
                <a:lnTo>
                  <a:pt x="55" y="528"/>
                </a:lnTo>
                <a:lnTo>
                  <a:pt x="55" y="530"/>
                </a:lnTo>
                <a:lnTo>
                  <a:pt x="55" y="528"/>
                </a:lnTo>
                <a:lnTo>
                  <a:pt x="55" y="527"/>
                </a:lnTo>
                <a:lnTo>
                  <a:pt x="55" y="528"/>
                </a:lnTo>
                <a:lnTo>
                  <a:pt x="56" y="528"/>
                </a:lnTo>
                <a:lnTo>
                  <a:pt x="56" y="530"/>
                </a:lnTo>
                <a:lnTo>
                  <a:pt x="55" y="532"/>
                </a:lnTo>
                <a:lnTo>
                  <a:pt x="55" y="530"/>
                </a:lnTo>
                <a:lnTo>
                  <a:pt x="53" y="532"/>
                </a:lnTo>
                <a:lnTo>
                  <a:pt x="53" y="533"/>
                </a:lnTo>
                <a:lnTo>
                  <a:pt x="53" y="535"/>
                </a:lnTo>
                <a:lnTo>
                  <a:pt x="53" y="536"/>
                </a:lnTo>
                <a:lnTo>
                  <a:pt x="53" y="538"/>
                </a:lnTo>
                <a:lnTo>
                  <a:pt x="52" y="538"/>
                </a:lnTo>
                <a:lnTo>
                  <a:pt x="52" y="540"/>
                </a:lnTo>
                <a:lnTo>
                  <a:pt x="52" y="541"/>
                </a:lnTo>
                <a:lnTo>
                  <a:pt x="50" y="541"/>
                </a:lnTo>
                <a:lnTo>
                  <a:pt x="50" y="543"/>
                </a:lnTo>
                <a:lnTo>
                  <a:pt x="48" y="544"/>
                </a:lnTo>
                <a:lnTo>
                  <a:pt x="48" y="543"/>
                </a:lnTo>
                <a:lnTo>
                  <a:pt x="48" y="544"/>
                </a:lnTo>
                <a:lnTo>
                  <a:pt x="47" y="544"/>
                </a:lnTo>
                <a:lnTo>
                  <a:pt x="47" y="546"/>
                </a:lnTo>
                <a:lnTo>
                  <a:pt x="45" y="546"/>
                </a:lnTo>
                <a:lnTo>
                  <a:pt x="45" y="548"/>
                </a:lnTo>
                <a:lnTo>
                  <a:pt x="44" y="548"/>
                </a:lnTo>
                <a:lnTo>
                  <a:pt x="42" y="548"/>
                </a:lnTo>
                <a:lnTo>
                  <a:pt x="42" y="546"/>
                </a:lnTo>
                <a:lnTo>
                  <a:pt x="44" y="544"/>
                </a:lnTo>
                <a:lnTo>
                  <a:pt x="45" y="544"/>
                </a:lnTo>
                <a:lnTo>
                  <a:pt x="45" y="543"/>
                </a:lnTo>
                <a:lnTo>
                  <a:pt x="47" y="543"/>
                </a:lnTo>
                <a:lnTo>
                  <a:pt x="47" y="541"/>
                </a:lnTo>
                <a:lnTo>
                  <a:pt x="48" y="541"/>
                </a:lnTo>
                <a:lnTo>
                  <a:pt x="47" y="541"/>
                </a:lnTo>
                <a:lnTo>
                  <a:pt x="47" y="540"/>
                </a:lnTo>
                <a:lnTo>
                  <a:pt x="48" y="538"/>
                </a:lnTo>
                <a:lnTo>
                  <a:pt x="48" y="536"/>
                </a:lnTo>
                <a:lnTo>
                  <a:pt x="48" y="535"/>
                </a:lnTo>
                <a:lnTo>
                  <a:pt x="50" y="533"/>
                </a:lnTo>
                <a:lnTo>
                  <a:pt x="50" y="532"/>
                </a:lnTo>
                <a:lnTo>
                  <a:pt x="52" y="532"/>
                </a:lnTo>
                <a:lnTo>
                  <a:pt x="52" y="530"/>
                </a:lnTo>
                <a:lnTo>
                  <a:pt x="50" y="530"/>
                </a:lnTo>
                <a:lnTo>
                  <a:pt x="50" y="528"/>
                </a:lnTo>
                <a:lnTo>
                  <a:pt x="48" y="528"/>
                </a:lnTo>
                <a:lnTo>
                  <a:pt x="50" y="528"/>
                </a:lnTo>
                <a:lnTo>
                  <a:pt x="50" y="527"/>
                </a:lnTo>
                <a:lnTo>
                  <a:pt x="48" y="527"/>
                </a:lnTo>
                <a:lnTo>
                  <a:pt x="50" y="527"/>
                </a:lnTo>
                <a:lnTo>
                  <a:pt x="50" y="525"/>
                </a:lnTo>
                <a:lnTo>
                  <a:pt x="52" y="525"/>
                </a:lnTo>
                <a:lnTo>
                  <a:pt x="52" y="527"/>
                </a:lnTo>
                <a:lnTo>
                  <a:pt x="52" y="528"/>
                </a:lnTo>
                <a:lnTo>
                  <a:pt x="52" y="527"/>
                </a:lnTo>
                <a:lnTo>
                  <a:pt x="53" y="527"/>
                </a:lnTo>
                <a:lnTo>
                  <a:pt x="53" y="525"/>
                </a:lnTo>
                <a:lnTo>
                  <a:pt x="53" y="527"/>
                </a:lnTo>
                <a:lnTo>
                  <a:pt x="53" y="525"/>
                </a:lnTo>
                <a:lnTo>
                  <a:pt x="53" y="524"/>
                </a:lnTo>
                <a:lnTo>
                  <a:pt x="53" y="522"/>
                </a:lnTo>
                <a:lnTo>
                  <a:pt x="55" y="522"/>
                </a:lnTo>
                <a:lnTo>
                  <a:pt x="55" y="520"/>
                </a:lnTo>
                <a:lnTo>
                  <a:pt x="55" y="522"/>
                </a:lnTo>
                <a:close/>
                <a:moveTo>
                  <a:pt x="10" y="522"/>
                </a:moveTo>
                <a:lnTo>
                  <a:pt x="8" y="522"/>
                </a:lnTo>
                <a:lnTo>
                  <a:pt x="8" y="520"/>
                </a:lnTo>
                <a:lnTo>
                  <a:pt x="10" y="520"/>
                </a:lnTo>
                <a:lnTo>
                  <a:pt x="10" y="522"/>
                </a:lnTo>
                <a:close/>
                <a:moveTo>
                  <a:pt x="44" y="520"/>
                </a:moveTo>
                <a:lnTo>
                  <a:pt x="44" y="522"/>
                </a:lnTo>
                <a:lnTo>
                  <a:pt x="42" y="522"/>
                </a:lnTo>
                <a:lnTo>
                  <a:pt x="42" y="520"/>
                </a:lnTo>
                <a:lnTo>
                  <a:pt x="44" y="520"/>
                </a:lnTo>
                <a:close/>
                <a:moveTo>
                  <a:pt x="128" y="520"/>
                </a:moveTo>
                <a:lnTo>
                  <a:pt x="130" y="520"/>
                </a:lnTo>
                <a:lnTo>
                  <a:pt x="130" y="519"/>
                </a:lnTo>
                <a:lnTo>
                  <a:pt x="132" y="520"/>
                </a:lnTo>
                <a:lnTo>
                  <a:pt x="133" y="520"/>
                </a:lnTo>
                <a:lnTo>
                  <a:pt x="135" y="520"/>
                </a:lnTo>
                <a:lnTo>
                  <a:pt x="135" y="522"/>
                </a:lnTo>
                <a:lnTo>
                  <a:pt x="133" y="522"/>
                </a:lnTo>
                <a:lnTo>
                  <a:pt x="135" y="522"/>
                </a:lnTo>
                <a:lnTo>
                  <a:pt x="135" y="524"/>
                </a:lnTo>
                <a:lnTo>
                  <a:pt x="133" y="524"/>
                </a:lnTo>
                <a:lnTo>
                  <a:pt x="132" y="524"/>
                </a:lnTo>
                <a:lnTo>
                  <a:pt x="132" y="522"/>
                </a:lnTo>
                <a:lnTo>
                  <a:pt x="130" y="522"/>
                </a:lnTo>
                <a:lnTo>
                  <a:pt x="130" y="524"/>
                </a:lnTo>
                <a:lnTo>
                  <a:pt x="128" y="524"/>
                </a:lnTo>
                <a:lnTo>
                  <a:pt x="128" y="522"/>
                </a:lnTo>
                <a:lnTo>
                  <a:pt x="128" y="524"/>
                </a:lnTo>
                <a:lnTo>
                  <a:pt x="128" y="522"/>
                </a:lnTo>
                <a:lnTo>
                  <a:pt x="127" y="522"/>
                </a:lnTo>
                <a:lnTo>
                  <a:pt x="127" y="520"/>
                </a:lnTo>
                <a:lnTo>
                  <a:pt x="127" y="519"/>
                </a:lnTo>
                <a:lnTo>
                  <a:pt x="128" y="519"/>
                </a:lnTo>
                <a:lnTo>
                  <a:pt x="128" y="520"/>
                </a:lnTo>
                <a:close/>
                <a:moveTo>
                  <a:pt x="55" y="519"/>
                </a:moveTo>
                <a:lnTo>
                  <a:pt x="55" y="520"/>
                </a:lnTo>
                <a:lnTo>
                  <a:pt x="55" y="519"/>
                </a:lnTo>
                <a:close/>
                <a:moveTo>
                  <a:pt x="125" y="519"/>
                </a:moveTo>
                <a:lnTo>
                  <a:pt x="127" y="519"/>
                </a:lnTo>
                <a:lnTo>
                  <a:pt x="125" y="519"/>
                </a:lnTo>
                <a:lnTo>
                  <a:pt x="125" y="520"/>
                </a:lnTo>
                <a:lnTo>
                  <a:pt x="124" y="520"/>
                </a:lnTo>
                <a:lnTo>
                  <a:pt x="122" y="520"/>
                </a:lnTo>
                <a:lnTo>
                  <a:pt x="124" y="520"/>
                </a:lnTo>
                <a:lnTo>
                  <a:pt x="124" y="519"/>
                </a:lnTo>
                <a:lnTo>
                  <a:pt x="125" y="519"/>
                </a:lnTo>
                <a:close/>
                <a:moveTo>
                  <a:pt x="58" y="520"/>
                </a:moveTo>
                <a:lnTo>
                  <a:pt x="58" y="522"/>
                </a:lnTo>
                <a:lnTo>
                  <a:pt x="56" y="522"/>
                </a:lnTo>
                <a:lnTo>
                  <a:pt x="58" y="520"/>
                </a:lnTo>
                <a:lnTo>
                  <a:pt x="58" y="519"/>
                </a:lnTo>
                <a:lnTo>
                  <a:pt x="60" y="519"/>
                </a:lnTo>
                <a:lnTo>
                  <a:pt x="58" y="520"/>
                </a:lnTo>
                <a:close/>
                <a:moveTo>
                  <a:pt x="53" y="520"/>
                </a:moveTo>
                <a:lnTo>
                  <a:pt x="53" y="519"/>
                </a:lnTo>
                <a:lnTo>
                  <a:pt x="55" y="519"/>
                </a:lnTo>
                <a:lnTo>
                  <a:pt x="55" y="517"/>
                </a:lnTo>
                <a:lnTo>
                  <a:pt x="55" y="519"/>
                </a:lnTo>
                <a:lnTo>
                  <a:pt x="53" y="520"/>
                </a:lnTo>
                <a:close/>
                <a:moveTo>
                  <a:pt x="128" y="516"/>
                </a:moveTo>
                <a:lnTo>
                  <a:pt x="128" y="517"/>
                </a:lnTo>
                <a:lnTo>
                  <a:pt x="130" y="517"/>
                </a:lnTo>
                <a:lnTo>
                  <a:pt x="130" y="519"/>
                </a:lnTo>
                <a:lnTo>
                  <a:pt x="128" y="519"/>
                </a:lnTo>
                <a:lnTo>
                  <a:pt x="128" y="517"/>
                </a:lnTo>
                <a:lnTo>
                  <a:pt x="127" y="517"/>
                </a:lnTo>
                <a:lnTo>
                  <a:pt x="127" y="516"/>
                </a:lnTo>
                <a:lnTo>
                  <a:pt x="128" y="516"/>
                </a:lnTo>
                <a:close/>
                <a:moveTo>
                  <a:pt x="122" y="516"/>
                </a:moveTo>
                <a:lnTo>
                  <a:pt x="122" y="517"/>
                </a:lnTo>
                <a:lnTo>
                  <a:pt x="120" y="517"/>
                </a:lnTo>
                <a:lnTo>
                  <a:pt x="119" y="517"/>
                </a:lnTo>
                <a:lnTo>
                  <a:pt x="117" y="517"/>
                </a:lnTo>
                <a:lnTo>
                  <a:pt x="117" y="519"/>
                </a:lnTo>
                <a:lnTo>
                  <a:pt x="116" y="517"/>
                </a:lnTo>
                <a:lnTo>
                  <a:pt x="117" y="516"/>
                </a:lnTo>
                <a:lnTo>
                  <a:pt x="119" y="516"/>
                </a:lnTo>
                <a:lnTo>
                  <a:pt x="120" y="516"/>
                </a:lnTo>
                <a:lnTo>
                  <a:pt x="122" y="516"/>
                </a:lnTo>
                <a:close/>
                <a:moveTo>
                  <a:pt x="13" y="514"/>
                </a:moveTo>
                <a:lnTo>
                  <a:pt x="13" y="516"/>
                </a:lnTo>
                <a:lnTo>
                  <a:pt x="13" y="514"/>
                </a:lnTo>
                <a:close/>
                <a:moveTo>
                  <a:pt x="181" y="512"/>
                </a:moveTo>
                <a:lnTo>
                  <a:pt x="181" y="514"/>
                </a:lnTo>
                <a:lnTo>
                  <a:pt x="181" y="516"/>
                </a:lnTo>
                <a:lnTo>
                  <a:pt x="180" y="516"/>
                </a:lnTo>
                <a:lnTo>
                  <a:pt x="181" y="516"/>
                </a:lnTo>
                <a:lnTo>
                  <a:pt x="181" y="517"/>
                </a:lnTo>
                <a:lnTo>
                  <a:pt x="180" y="517"/>
                </a:lnTo>
                <a:lnTo>
                  <a:pt x="180" y="519"/>
                </a:lnTo>
                <a:lnTo>
                  <a:pt x="180" y="520"/>
                </a:lnTo>
                <a:lnTo>
                  <a:pt x="180" y="522"/>
                </a:lnTo>
                <a:lnTo>
                  <a:pt x="181" y="522"/>
                </a:lnTo>
                <a:lnTo>
                  <a:pt x="181" y="524"/>
                </a:lnTo>
                <a:lnTo>
                  <a:pt x="180" y="524"/>
                </a:lnTo>
                <a:lnTo>
                  <a:pt x="181" y="524"/>
                </a:lnTo>
                <a:lnTo>
                  <a:pt x="181" y="525"/>
                </a:lnTo>
                <a:lnTo>
                  <a:pt x="181" y="527"/>
                </a:lnTo>
                <a:lnTo>
                  <a:pt x="181" y="528"/>
                </a:lnTo>
                <a:lnTo>
                  <a:pt x="181" y="530"/>
                </a:lnTo>
                <a:lnTo>
                  <a:pt x="180" y="530"/>
                </a:lnTo>
                <a:lnTo>
                  <a:pt x="180" y="532"/>
                </a:lnTo>
                <a:lnTo>
                  <a:pt x="180" y="533"/>
                </a:lnTo>
                <a:lnTo>
                  <a:pt x="180" y="535"/>
                </a:lnTo>
                <a:lnTo>
                  <a:pt x="180" y="536"/>
                </a:lnTo>
                <a:lnTo>
                  <a:pt x="180" y="538"/>
                </a:lnTo>
                <a:lnTo>
                  <a:pt x="180" y="540"/>
                </a:lnTo>
                <a:lnTo>
                  <a:pt x="178" y="540"/>
                </a:lnTo>
                <a:lnTo>
                  <a:pt x="178" y="538"/>
                </a:lnTo>
                <a:lnTo>
                  <a:pt x="178" y="540"/>
                </a:lnTo>
                <a:lnTo>
                  <a:pt x="178" y="538"/>
                </a:lnTo>
                <a:lnTo>
                  <a:pt x="176" y="538"/>
                </a:lnTo>
                <a:lnTo>
                  <a:pt x="176" y="540"/>
                </a:lnTo>
                <a:lnTo>
                  <a:pt x="175" y="540"/>
                </a:lnTo>
                <a:lnTo>
                  <a:pt x="175" y="538"/>
                </a:lnTo>
                <a:lnTo>
                  <a:pt x="175" y="540"/>
                </a:lnTo>
                <a:lnTo>
                  <a:pt x="173" y="541"/>
                </a:lnTo>
                <a:lnTo>
                  <a:pt x="173" y="540"/>
                </a:lnTo>
                <a:lnTo>
                  <a:pt x="173" y="541"/>
                </a:lnTo>
                <a:lnTo>
                  <a:pt x="172" y="541"/>
                </a:lnTo>
                <a:lnTo>
                  <a:pt x="172" y="543"/>
                </a:lnTo>
                <a:lnTo>
                  <a:pt x="172" y="544"/>
                </a:lnTo>
                <a:lnTo>
                  <a:pt x="170" y="544"/>
                </a:lnTo>
                <a:lnTo>
                  <a:pt x="170" y="546"/>
                </a:lnTo>
                <a:lnTo>
                  <a:pt x="170" y="548"/>
                </a:lnTo>
                <a:lnTo>
                  <a:pt x="170" y="549"/>
                </a:lnTo>
                <a:lnTo>
                  <a:pt x="168" y="551"/>
                </a:lnTo>
                <a:lnTo>
                  <a:pt x="170" y="551"/>
                </a:lnTo>
                <a:lnTo>
                  <a:pt x="168" y="551"/>
                </a:lnTo>
                <a:lnTo>
                  <a:pt x="168" y="552"/>
                </a:lnTo>
                <a:lnTo>
                  <a:pt x="168" y="554"/>
                </a:lnTo>
                <a:lnTo>
                  <a:pt x="168" y="556"/>
                </a:lnTo>
                <a:lnTo>
                  <a:pt x="167" y="556"/>
                </a:lnTo>
                <a:lnTo>
                  <a:pt x="167" y="557"/>
                </a:lnTo>
                <a:lnTo>
                  <a:pt x="165" y="559"/>
                </a:lnTo>
                <a:lnTo>
                  <a:pt x="165" y="560"/>
                </a:lnTo>
                <a:lnTo>
                  <a:pt x="165" y="562"/>
                </a:lnTo>
                <a:lnTo>
                  <a:pt x="164" y="562"/>
                </a:lnTo>
                <a:lnTo>
                  <a:pt x="164" y="560"/>
                </a:lnTo>
                <a:lnTo>
                  <a:pt x="164" y="562"/>
                </a:lnTo>
                <a:lnTo>
                  <a:pt x="164" y="560"/>
                </a:lnTo>
                <a:lnTo>
                  <a:pt x="164" y="562"/>
                </a:lnTo>
                <a:lnTo>
                  <a:pt x="162" y="562"/>
                </a:lnTo>
                <a:lnTo>
                  <a:pt x="162" y="560"/>
                </a:lnTo>
                <a:lnTo>
                  <a:pt x="160" y="560"/>
                </a:lnTo>
                <a:lnTo>
                  <a:pt x="159" y="562"/>
                </a:lnTo>
                <a:lnTo>
                  <a:pt x="157" y="562"/>
                </a:lnTo>
                <a:lnTo>
                  <a:pt x="159" y="560"/>
                </a:lnTo>
                <a:lnTo>
                  <a:pt x="157" y="560"/>
                </a:lnTo>
                <a:lnTo>
                  <a:pt x="156" y="560"/>
                </a:lnTo>
                <a:lnTo>
                  <a:pt x="154" y="560"/>
                </a:lnTo>
                <a:lnTo>
                  <a:pt x="154" y="559"/>
                </a:lnTo>
                <a:lnTo>
                  <a:pt x="152" y="559"/>
                </a:lnTo>
                <a:lnTo>
                  <a:pt x="151" y="557"/>
                </a:lnTo>
                <a:lnTo>
                  <a:pt x="149" y="557"/>
                </a:lnTo>
                <a:lnTo>
                  <a:pt x="148" y="557"/>
                </a:lnTo>
                <a:lnTo>
                  <a:pt x="148" y="559"/>
                </a:lnTo>
                <a:lnTo>
                  <a:pt x="146" y="559"/>
                </a:lnTo>
                <a:lnTo>
                  <a:pt x="144" y="559"/>
                </a:lnTo>
                <a:lnTo>
                  <a:pt x="144" y="557"/>
                </a:lnTo>
                <a:lnTo>
                  <a:pt x="144" y="559"/>
                </a:lnTo>
                <a:lnTo>
                  <a:pt x="144" y="557"/>
                </a:lnTo>
                <a:lnTo>
                  <a:pt x="143" y="557"/>
                </a:lnTo>
                <a:lnTo>
                  <a:pt x="141" y="557"/>
                </a:lnTo>
                <a:lnTo>
                  <a:pt x="141" y="559"/>
                </a:lnTo>
                <a:lnTo>
                  <a:pt x="140" y="559"/>
                </a:lnTo>
                <a:lnTo>
                  <a:pt x="140" y="560"/>
                </a:lnTo>
                <a:lnTo>
                  <a:pt x="138" y="560"/>
                </a:lnTo>
                <a:lnTo>
                  <a:pt x="136" y="560"/>
                </a:lnTo>
                <a:lnTo>
                  <a:pt x="136" y="559"/>
                </a:lnTo>
                <a:lnTo>
                  <a:pt x="135" y="559"/>
                </a:lnTo>
                <a:lnTo>
                  <a:pt x="133" y="559"/>
                </a:lnTo>
                <a:lnTo>
                  <a:pt x="132" y="559"/>
                </a:lnTo>
                <a:lnTo>
                  <a:pt x="130" y="559"/>
                </a:lnTo>
                <a:lnTo>
                  <a:pt x="130" y="557"/>
                </a:lnTo>
                <a:lnTo>
                  <a:pt x="128" y="557"/>
                </a:lnTo>
                <a:lnTo>
                  <a:pt x="127" y="557"/>
                </a:lnTo>
                <a:lnTo>
                  <a:pt x="127" y="556"/>
                </a:lnTo>
                <a:lnTo>
                  <a:pt x="127" y="557"/>
                </a:lnTo>
                <a:lnTo>
                  <a:pt x="127" y="556"/>
                </a:lnTo>
                <a:lnTo>
                  <a:pt x="125" y="556"/>
                </a:lnTo>
                <a:lnTo>
                  <a:pt x="127" y="556"/>
                </a:lnTo>
                <a:lnTo>
                  <a:pt x="125" y="556"/>
                </a:lnTo>
                <a:lnTo>
                  <a:pt x="125" y="554"/>
                </a:lnTo>
                <a:lnTo>
                  <a:pt x="125" y="552"/>
                </a:lnTo>
                <a:lnTo>
                  <a:pt x="125" y="554"/>
                </a:lnTo>
                <a:lnTo>
                  <a:pt x="124" y="554"/>
                </a:lnTo>
                <a:lnTo>
                  <a:pt x="124" y="556"/>
                </a:lnTo>
                <a:lnTo>
                  <a:pt x="122" y="556"/>
                </a:lnTo>
                <a:lnTo>
                  <a:pt x="120" y="556"/>
                </a:lnTo>
                <a:lnTo>
                  <a:pt x="120" y="554"/>
                </a:lnTo>
                <a:lnTo>
                  <a:pt x="119" y="554"/>
                </a:lnTo>
                <a:lnTo>
                  <a:pt x="119" y="552"/>
                </a:lnTo>
                <a:lnTo>
                  <a:pt x="119" y="551"/>
                </a:lnTo>
                <a:lnTo>
                  <a:pt x="119" y="552"/>
                </a:lnTo>
                <a:lnTo>
                  <a:pt x="117" y="552"/>
                </a:lnTo>
                <a:lnTo>
                  <a:pt x="117" y="551"/>
                </a:lnTo>
                <a:lnTo>
                  <a:pt x="117" y="549"/>
                </a:lnTo>
                <a:lnTo>
                  <a:pt x="116" y="549"/>
                </a:lnTo>
                <a:lnTo>
                  <a:pt x="117" y="549"/>
                </a:lnTo>
                <a:lnTo>
                  <a:pt x="117" y="548"/>
                </a:lnTo>
                <a:lnTo>
                  <a:pt x="116" y="548"/>
                </a:lnTo>
                <a:lnTo>
                  <a:pt x="116" y="546"/>
                </a:lnTo>
                <a:lnTo>
                  <a:pt x="117" y="546"/>
                </a:lnTo>
                <a:lnTo>
                  <a:pt x="116" y="546"/>
                </a:lnTo>
                <a:lnTo>
                  <a:pt x="117" y="546"/>
                </a:lnTo>
                <a:lnTo>
                  <a:pt x="117" y="544"/>
                </a:lnTo>
                <a:lnTo>
                  <a:pt x="117" y="546"/>
                </a:lnTo>
                <a:lnTo>
                  <a:pt x="117" y="544"/>
                </a:lnTo>
                <a:lnTo>
                  <a:pt x="117" y="543"/>
                </a:lnTo>
                <a:lnTo>
                  <a:pt x="119" y="543"/>
                </a:lnTo>
                <a:lnTo>
                  <a:pt x="119" y="541"/>
                </a:lnTo>
                <a:lnTo>
                  <a:pt x="117" y="541"/>
                </a:lnTo>
                <a:lnTo>
                  <a:pt x="116" y="541"/>
                </a:lnTo>
                <a:lnTo>
                  <a:pt x="114" y="540"/>
                </a:lnTo>
                <a:lnTo>
                  <a:pt x="114" y="538"/>
                </a:lnTo>
                <a:lnTo>
                  <a:pt x="114" y="536"/>
                </a:lnTo>
                <a:lnTo>
                  <a:pt x="114" y="535"/>
                </a:lnTo>
                <a:lnTo>
                  <a:pt x="112" y="535"/>
                </a:lnTo>
                <a:lnTo>
                  <a:pt x="114" y="533"/>
                </a:lnTo>
                <a:lnTo>
                  <a:pt x="112" y="533"/>
                </a:lnTo>
                <a:lnTo>
                  <a:pt x="112" y="532"/>
                </a:lnTo>
                <a:lnTo>
                  <a:pt x="112" y="530"/>
                </a:lnTo>
                <a:lnTo>
                  <a:pt x="111" y="530"/>
                </a:lnTo>
                <a:lnTo>
                  <a:pt x="111" y="528"/>
                </a:lnTo>
                <a:lnTo>
                  <a:pt x="112" y="528"/>
                </a:lnTo>
                <a:lnTo>
                  <a:pt x="112" y="527"/>
                </a:lnTo>
                <a:lnTo>
                  <a:pt x="114" y="527"/>
                </a:lnTo>
                <a:lnTo>
                  <a:pt x="116" y="527"/>
                </a:lnTo>
                <a:lnTo>
                  <a:pt x="116" y="525"/>
                </a:lnTo>
                <a:lnTo>
                  <a:pt x="116" y="524"/>
                </a:lnTo>
                <a:lnTo>
                  <a:pt x="117" y="524"/>
                </a:lnTo>
                <a:lnTo>
                  <a:pt x="119" y="524"/>
                </a:lnTo>
                <a:lnTo>
                  <a:pt x="120" y="524"/>
                </a:lnTo>
                <a:lnTo>
                  <a:pt x="119" y="524"/>
                </a:lnTo>
                <a:lnTo>
                  <a:pt x="119" y="525"/>
                </a:lnTo>
                <a:lnTo>
                  <a:pt x="120" y="525"/>
                </a:lnTo>
                <a:lnTo>
                  <a:pt x="122" y="525"/>
                </a:lnTo>
                <a:lnTo>
                  <a:pt x="122" y="527"/>
                </a:lnTo>
                <a:lnTo>
                  <a:pt x="120" y="527"/>
                </a:lnTo>
                <a:lnTo>
                  <a:pt x="120" y="525"/>
                </a:lnTo>
                <a:lnTo>
                  <a:pt x="120" y="527"/>
                </a:lnTo>
                <a:lnTo>
                  <a:pt x="122" y="527"/>
                </a:lnTo>
                <a:lnTo>
                  <a:pt x="124" y="527"/>
                </a:lnTo>
                <a:lnTo>
                  <a:pt x="124" y="528"/>
                </a:lnTo>
                <a:lnTo>
                  <a:pt x="124" y="530"/>
                </a:lnTo>
                <a:lnTo>
                  <a:pt x="125" y="530"/>
                </a:lnTo>
                <a:lnTo>
                  <a:pt x="125" y="532"/>
                </a:lnTo>
                <a:lnTo>
                  <a:pt x="127" y="532"/>
                </a:lnTo>
                <a:lnTo>
                  <a:pt x="128" y="532"/>
                </a:lnTo>
                <a:lnTo>
                  <a:pt x="128" y="530"/>
                </a:lnTo>
                <a:lnTo>
                  <a:pt x="128" y="528"/>
                </a:lnTo>
                <a:lnTo>
                  <a:pt x="130" y="528"/>
                </a:lnTo>
                <a:lnTo>
                  <a:pt x="130" y="527"/>
                </a:lnTo>
                <a:lnTo>
                  <a:pt x="128" y="527"/>
                </a:lnTo>
                <a:lnTo>
                  <a:pt x="128" y="525"/>
                </a:lnTo>
                <a:lnTo>
                  <a:pt x="130" y="525"/>
                </a:lnTo>
                <a:lnTo>
                  <a:pt x="132" y="525"/>
                </a:lnTo>
                <a:lnTo>
                  <a:pt x="133" y="525"/>
                </a:lnTo>
                <a:lnTo>
                  <a:pt x="135" y="525"/>
                </a:lnTo>
                <a:lnTo>
                  <a:pt x="136" y="525"/>
                </a:lnTo>
                <a:lnTo>
                  <a:pt x="136" y="527"/>
                </a:lnTo>
                <a:lnTo>
                  <a:pt x="138" y="527"/>
                </a:lnTo>
                <a:lnTo>
                  <a:pt x="138" y="525"/>
                </a:lnTo>
                <a:lnTo>
                  <a:pt x="140" y="525"/>
                </a:lnTo>
                <a:lnTo>
                  <a:pt x="140" y="527"/>
                </a:lnTo>
                <a:lnTo>
                  <a:pt x="141" y="527"/>
                </a:lnTo>
                <a:lnTo>
                  <a:pt x="143" y="527"/>
                </a:lnTo>
                <a:lnTo>
                  <a:pt x="143" y="528"/>
                </a:lnTo>
                <a:lnTo>
                  <a:pt x="144" y="528"/>
                </a:lnTo>
                <a:lnTo>
                  <a:pt x="144" y="530"/>
                </a:lnTo>
                <a:lnTo>
                  <a:pt x="146" y="530"/>
                </a:lnTo>
                <a:lnTo>
                  <a:pt x="146" y="532"/>
                </a:lnTo>
                <a:lnTo>
                  <a:pt x="146" y="530"/>
                </a:lnTo>
                <a:lnTo>
                  <a:pt x="148" y="530"/>
                </a:lnTo>
                <a:lnTo>
                  <a:pt x="146" y="530"/>
                </a:lnTo>
                <a:lnTo>
                  <a:pt x="146" y="528"/>
                </a:lnTo>
                <a:lnTo>
                  <a:pt x="148" y="528"/>
                </a:lnTo>
                <a:lnTo>
                  <a:pt x="148" y="530"/>
                </a:lnTo>
                <a:lnTo>
                  <a:pt x="148" y="528"/>
                </a:lnTo>
                <a:lnTo>
                  <a:pt x="146" y="528"/>
                </a:lnTo>
                <a:lnTo>
                  <a:pt x="146" y="527"/>
                </a:lnTo>
                <a:lnTo>
                  <a:pt x="144" y="527"/>
                </a:lnTo>
                <a:lnTo>
                  <a:pt x="143" y="527"/>
                </a:lnTo>
                <a:lnTo>
                  <a:pt x="141" y="527"/>
                </a:lnTo>
                <a:lnTo>
                  <a:pt x="141" y="525"/>
                </a:lnTo>
                <a:lnTo>
                  <a:pt x="140" y="525"/>
                </a:lnTo>
                <a:lnTo>
                  <a:pt x="138" y="525"/>
                </a:lnTo>
                <a:lnTo>
                  <a:pt x="136" y="525"/>
                </a:lnTo>
                <a:lnTo>
                  <a:pt x="136" y="524"/>
                </a:lnTo>
                <a:lnTo>
                  <a:pt x="136" y="522"/>
                </a:lnTo>
                <a:lnTo>
                  <a:pt x="136" y="524"/>
                </a:lnTo>
                <a:lnTo>
                  <a:pt x="138" y="524"/>
                </a:lnTo>
                <a:lnTo>
                  <a:pt x="138" y="522"/>
                </a:lnTo>
                <a:lnTo>
                  <a:pt x="140" y="522"/>
                </a:lnTo>
                <a:lnTo>
                  <a:pt x="141" y="522"/>
                </a:lnTo>
                <a:lnTo>
                  <a:pt x="141" y="520"/>
                </a:lnTo>
                <a:lnTo>
                  <a:pt x="141" y="522"/>
                </a:lnTo>
                <a:lnTo>
                  <a:pt x="143" y="520"/>
                </a:lnTo>
                <a:lnTo>
                  <a:pt x="143" y="522"/>
                </a:lnTo>
                <a:lnTo>
                  <a:pt x="143" y="520"/>
                </a:lnTo>
                <a:lnTo>
                  <a:pt x="144" y="522"/>
                </a:lnTo>
                <a:lnTo>
                  <a:pt x="144" y="520"/>
                </a:lnTo>
                <a:lnTo>
                  <a:pt x="146" y="520"/>
                </a:lnTo>
                <a:lnTo>
                  <a:pt x="148" y="520"/>
                </a:lnTo>
                <a:lnTo>
                  <a:pt x="148" y="519"/>
                </a:lnTo>
                <a:lnTo>
                  <a:pt x="148" y="520"/>
                </a:lnTo>
                <a:lnTo>
                  <a:pt x="148" y="519"/>
                </a:lnTo>
                <a:lnTo>
                  <a:pt x="146" y="519"/>
                </a:lnTo>
                <a:lnTo>
                  <a:pt x="148" y="519"/>
                </a:lnTo>
                <a:lnTo>
                  <a:pt x="149" y="519"/>
                </a:lnTo>
                <a:lnTo>
                  <a:pt x="149" y="520"/>
                </a:lnTo>
                <a:lnTo>
                  <a:pt x="151" y="520"/>
                </a:lnTo>
                <a:lnTo>
                  <a:pt x="152" y="520"/>
                </a:lnTo>
                <a:lnTo>
                  <a:pt x="154" y="520"/>
                </a:lnTo>
                <a:lnTo>
                  <a:pt x="156" y="520"/>
                </a:lnTo>
                <a:lnTo>
                  <a:pt x="154" y="520"/>
                </a:lnTo>
                <a:lnTo>
                  <a:pt x="156" y="520"/>
                </a:lnTo>
                <a:lnTo>
                  <a:pt x="156" y="522"/>
                </a:lnTo>
                <a:lnTo>
                  <a:pt x="156" y="520"/>
                </a:lnTo>
                <a:lnTo>
                  <a:pt x="157" y="522"/>
                </a:lnTo>
                <a:lnTo>
                  <a:pt x="157" y="520"/>
                </a:lnTo>
                <a:lnTo>
                  <a:pt x="159" y="520"/>
                </a:lnTo>
                <a:lnTo>
                  <a:pt x="159" y="522"/>
                </a:lnTo>
                <a:lnTo>
                  <a:pt x="160" y="522"/>
                </a:lnTo>
                <a:lnTo>
                  <a:pt x="162" y="522"/>
                </a:lnTo>
                <a:lnTo>
                  <a:pt x="162" y="524"/>
                </a:lnTo>
                <a:lnTo>
                  <a:pt x="164" y="524"/>
                </a:lnTo>
                <a:lnTo>
                  <a:pt x="165" y="524"/>
                </a:lnTo>
                <a:lnTo>
                  <a:pt x="167" y="524"/>
                </a:lnTo>
                <a:lnTo>
                  <a:pt x="168" y="524"/>
                </a:lnTo>
                <a:lnTo>
                  <a:pt x="168" y="525"/>
                </a:lnTo>
                <a:lnTo>
                  <a:pt x="170" y="525"/>
                </a:lnTo>
                <a:lnTo>
                  <a:pt x="170" y="524"/>
                </a:lnTo>
                <a:lnTo>
                  <a:pt x="170" y="525"/>
                </a:lnTo>
                <a:lnTo>
                  <a:pt x="172" y="525"/>
                </a:lnTo>
                <a:lnTo>
                  <a:pt x="172" y="527"/>
                </a:lnTo>
                <a:lnTo>
                  <a:pt x="173" y="528"/>
                </a:lnTo>
                <a:lnTo>
                  <a:pt x="173" y="527"/>
                </a:lnTo>
                <a:lnTo>
                  <a:pt x="173" y="525"/>
                </a:lnTo>
                <a:lnTo>
                  <a:pt x="175" y="525"/>
                </a:lnTo>
                <a:lnTo>
                  <a:pt x="175" y="524"/>
                </a:lnTo>
                <a:lnTo>
                  <a:pt x="175" y="522"/>
                </a:lnTo>
                <a:lnTo>
                  <a:pt x="175" y="520"/>
                </a:lnTo>
                <a:lnTo>
                  <a:pt x="175" y="519"/>
                </a:lnTo>
                <a:lnTo>
                  <a:pt x="175" y="517"/>
                </a:lnTo>
                <a:lnTo>
                  <a:pt x="176" y="517"/>
                </a:lnTo>
                <a:lnTo>
                  <a:pt x="176" y="516"/>
                </a:lnTo>
                <a:lnTo>
                  <a:pt x="178" y="514"/>
                </a:lnTo>
                <a:lnTo>
                  <a:pt x="180" y="514"/>
                </a:lnTo>
                <a:lnTo>
                  <a:pt x="180" y="512"/>
                </a:lnTo>
                <a:lnTo>
                  <a:pt x="181" y="512"/>
                </a:lnTo>
                <a:close/>
                <a:moveTo>
                  <a:pt x="44" y="512"/>
                </a:moveTo>
                <a:lnTo>
                  <a:pt x="44" y="514"/>
                </a:lnTo>
                <a:lnTo>
                  <a:pt x="44" y="512"/>
                </a:lnTo>
                <a:close/>
                <a:moveTo>
                  <a:pt x="36" y="509"/>
                </a:moveTo>
                <a:lnTo>
                  <a:pt x="36" y="511"/>
                </a:lnTo>
                <a:lnTo>
                  <a:pt x="34" y="511"/>
                </a:lnTo>
                <a:lnTo>
                  <a:pt x="36" y="509"/>
                </a:lnTo>
                <a:close/>
                <a:moveTo>
                  <a:pt x="13" y="511"/>
                </a:moveTo>
                <a:lnTo>
                  <a:pt x="13" y="512"/>
                </a:lnTo>
                <a:lnTo>
                  <a:pt x="12" y="512"/>
                </a:lnTo>
                <a:lnTo>
                  <a:pt x="12" y="514"/>
                </a:lnTo>
                <a:lnTo>
                  <a:pt x="13" y="514"/>
                </a:lnTo>
                <a:lnTo>
                  <a:pt x="13" y="516"/>
                </a:lnTo>
                <a:lnTo>
                  <a:pt x="12" y="516"/>
                </a:lnTo>
                <a:lnTo>
                  <a:pt x="10" y="517"/>
                </a:lnTo>
                <a:lnTo>
                  <a:pt x="10" y="519"/>
                </a:lnTo>
                <a:lnTo>
                  <a:pt x="8" y="519"/>
                </a:lnTo>
                <a:lnTo>
                  <a:pt x="8" y="520"/>
                </a:lnTo>
                <a:lnTo>
                  <a:pt x="8" y="522"/>
                </a:lnTo>
                <a:lnTo>
                  <a:pt x="8" y="520"/>
                </a:lnTo>
                <a:lnTo>
                  <a:pt x="8" y="522"/>
                </a:lnTo>
                <a:lnTo>
                  <a:pt x="7" y="522"/>
                </a:lnTo>
                <a:lnTo>
                  <a:pt x="7" y="524"/>
                </a:lnTo>
                <a:lnTo>
                  <a:pt x="7" y="522"/>
                </a:lnTo>
                <a:lnTo>
                  <a:pt x="7" y="524"/>
                </a:lnTo>
                <a:lnTo>
                  <a:pt x="7" y="522"/>
                </a:lnTo>
                <a:lnTo>
                  <a:pt x="5" y="524"/>
                </a:lnTo>
                <a:lnTo>
                  <a:pt x="5" y="522"/>
                </a:lnTo>
                <a:lnTo>
                  <a:pt x="5" y="524"/>
                </a:lnTo>
                <a:lnTo>
                  <a:pt x="5" y="522"/>
                </a:lnTo>
                <a:lnTo>
                  <a:pt x="5" y="520"/>
                </a:lnTo>
                <a:lnTo>
                  <a:pt x="7" y="520"/>
                </a:lnTo>
                <a:lnTo>
                  <a:pt x="7" y="519"/>
                </a:lnTo>
                <a:lnTo>
                  <a:pt x="5" y="519"/>
                </a:lnTo>
                <a:lnTo>
                  <a:pt x="7" y="519"/>
                </a:lnTo>
                <a:lnTo>
                  <a:pt x="5" y="519"/>
                </a:lnTo>
                <a:lnTo>
                  <a:pt x="5" y="517"/>
                </a:lnTo>
                <a:lnTo>
                  <a:pt x="7" y="517"/>
                </a:lnTo>
                <a:lnTo>
                  <a:pt x="7" y="519"/>
                </a:lnTo>
                <a:lnTo>
                  <a:pt x="7" y="517"/>
                </a:lnTo>
                <a:lnTo>
                  <a:pt x="7" y="516"/>
                </a:lnTo>
                <a:lnTo>
                  <a:pt x="7" y="517"/>
                </a:lnTo>
                <a:lnTo>
                  <a:pt x="7" y="516"/>
                </a:lnTo>
                <a:lnTo>
                  <a:pt x="8" y="516"/>
                </a:lnTo>
                <a:lnTo>
                  <a:pt x="7" y="517"/>
                </a:lnTo>
                <a:lnTo>
                  <a:pt x="8" y="517"/>
                </a:lnTo>
                <a:lnTo>
                  <a:pt x="8" y="516"/>
                </a:lnTo>
                <a:lnTo>
                  <a:pt x="8" y="514"/>
                </a:lnTo>
                <a:lnTo>
                  <a:pt x="10" y="514"/>
                </a:lnTo>
                <a:lnTo>
                  <a:pt x="8" y="516"/>
                </a:lnTo>
                <a:lnTo>
                  <a:pt x="10" y="516"/>
                </a:lnTo>
                <a:lnTo>
                  <a:pt x="10" y="514"/>
                </a:lnTo>
                <a:lnTo>
                  <a:pt x="10" y="512"/>
                </a:lnTo>
                <a:lnTo>
                  <a:pt x="10" y="511"/>
                </a:lnTo>
                <a:lnTo>
                  <a:pt x="12" y="511"/>
                </a:lnTo>
                <a:lnTo>
                  <a:pt x="13" y="511"/>
                </a:lnTo>
                <a:lnTo>
                  <a:pt x="12" y="511"/>
                </a:lnTo>
                <a:lnTo>
                  <a:pt x="12" y="509"/>
                </a:lnTo>
                <a:lnTo>
                  <a:pt x="13" y="509"/>
                </a:lnTo>
                <a:lnTo>
                  <a:pt x="13" y="511"/>
                </a:lnTo>
                <a:close/>
                <a:moveTo>
                  <a:pt x="16" y="509"/>
                </a:moveTo>
                <a:lnTo>
                  <a:pt x="16" y="511"/>
                </a:lnTo>
                <a:lnTo>
                  <a:pt x="16" y="509"/>
                </a:lnTo>
                <a:lnTo>
                  <a:pt x="15" y="509"/>
                </a:lnTo>
                <a:lnTo>
                  <a:pt x="16" y="509"/>
                </a:lnTo>
                <a:close/>
                <a:moveTo>
                  <a:pt x="186" y="509"/>
                </a:moveTo>
                <a:lnTo>
                  <a:pt x="186" y="511"/>
                </a:lnTo>
                <a:lnTo>
                  <a:pt x="186" y="509"/>
                </a:lnTo>
                <a:lnTo>
                  <a:pt x="184" y="509"/>
                </a:lnTo>
                <a:lnTo>
                  <a:pt x="184" y="511"/>
                </a:lnTo>
                <a:lnTo>
                  <a:pt x="184" y="509"/>
                </a:lnTo>
                <a:lnTo>
                  <a:pt x="186" y="509"/>
                </a:lnTo>
                <a:close/>
                <a:moveTo>
                  <a:pt x="44" y="508"/>
                </a:moveTo>
                <a:lnTo>
                  <a:pt x="42" y="508"/>
                </a:lnTo>
                <a:lnTo>
                  <a:pt x="44" y="508"/>
                </a:lnTo>
                <a:lnTo>
                  <a:pt x="44" y="509"/>
                </a:lnTo>
                <a:lnTo>
                  <a:pt x="42" y="509"/>
                </a:lnTo>
                <a:lnTo>
                  <a:pt x="42" y="511"/>
                </a:lnTo>
                <a:lnTo>
                  <a:pt x="42" y="512"/>
                </a:lnTo>
                <a:lnTo>
                  <a:pt x="42" y="511"/>
                </a:lnTo>
                <a:lnTo>
                  <a:pt x="40" y="511"/>
                </a:lnTo>
                <a:lnTo>
                  <a:pt x="42" y="511"/>
                </a:lnTo>
                <a:lnTo>
                  <a:pt x="40" y="511"/>
                </a:lnTo>
                <a:lnTo>
                  <a:pt x="40" y="509"/>
                </a:lnTo>
                <a:lnTo>
                  <a:pt x="42" y="509"/>
                </a:lnTo>
                <a:lnTo>
                  <a:pt x="40" y="509"/>
                </a:lnTo>
                <a:lnTo>
                  <a:pt x="40" y="508"/>
                </a:lnTo>
                <a:lnTo>
                  <a:pt x="42" y="508"/>
                </a:lnTo>
                <a:lnTo>
                  <a:pt x="42" y="506"/>
                </a:lnTo>
                <a:lnTo>
                  <a:pt x="42" y="504"/>
                </a:lnTo>
                <a:lnTo>
                  <a:pt x="44" y="504"/>
                </a:lnTo>
                <a:lnTo>
                  <a:pt x="44" y="506"/>
                </a:lnTo>
                <a:lnTo>
                  <a:pt x="44" y="508"/>
                </a:lnTo>
                <a:close/>
                <a:moveTo>
                  <a:pt x="111" y="504"/>
                </a:moveTo>
                <a:lnTo>
                  <a:pt x="112" y="504"/>
                </a:lnTo>
                <a:lnTo>
                  <a:pt x="112" y="506"/>
                </a:lnTo>
                <a:lnTo>
                  <a:pt x="112" y="508"/>
                </a:lnTo>
                <a:lnTo>
                  <a:pt x="112" y="506"/>
                </a:lnTo>
                <a:lnTo>
                  <a:pt x="111" y="506"/>
                </a:lnTo>
                <a:lnTo>
                  <a:pt x="109" y="506"/>
                </a:lnTo>
                <a:lnTo>
                  <a:pt x="109" y="504"/>
                </a:lnTo>
                <a:lnTo>
                  <a:pt x="111" y="504"/>
                </a:lnTo>
                <a:close/>
                <a:moveTo>
                  <a:pt x="108" y="503"/>
                </a:moveTo>
                <a:lnTo>
                  <a:pt x="109" y="503"/>
                </a:lnTo>
                <a:lnTo>
                  <a:pt x="109" y="504"/>
                </a:lnTo>
                <a:lnTo>
                  <a:pt x="109" y="506"/>
                </a:lnTo>
                <a:lnTo>
                  <a:pt x="108" y="506"/>
                </a:lnTo>
                <a:lnTo>
                  <a:pt x="109" y="506"/>
                </a:lnTo>
                <a:lnTo>
                  <a:pt x="108" y="506"/>
                </a:lnTo>
                <a:lnTo>
                  <a:pt x="108" y="504"/>
                </a:lnTo>
                <a:lnTo>
                  <a:pt x="108" y="503"/>
                </a:lnTo>
                <a:close/>
                <a:moveTo>
                  <a:pt x="189" y="506"/>
                </a:moveTo>
                <a:lnTo>
                  <a:pt x="188" y="506"/>
                </a:lnTo>
                <a:lnTo>
                  <a:pt x="188" y="508"/>
                </a:lnTo>
                <a:lnTo>
                  <a:pt x="186" y="509"/>
                </a:lnTo>
                <a:lnTo>
                  <a:pt x="186" y="508"/>
                </a:lnTo>
                <a:lnTo>
                  <a:pt x="186" y="509"/>
                </a:lnTo>
                <a:lnTo>
                  <a:pt x="186" y="508"/>
                </a:lnTo>
                <a:lnTo>
                  <a:pt x="184" y="508"/>
                </a:lnTo>
                <a:lnTo>
                  <a:pt x="186" y="508"/>
                </a:lnTo>
                <a:lnTo>
                  <a:pt x="184" y="508"/>
                </a:lnTo>
                <a:lnTo>
                  <a:pt x="184" y="506"/>
                </a:lnTo>
                <a:lnTo>
                  <a:pt x="186" y="506"/>
                </a:lnTo>
                <a:lnTo>
                  <a:pt x="186" y="504"/>
                </a:lnTo>
                <a:lnTo>
                  <a:pt x="188" y="504"/>
                </a:lnTo>
                <a:lnTo>
                  <a:pt x="188" y="503"/>
                </a:lnTo>
                <a:lnTo>
                  <a:pt x="189" y="503"/>
                </a:lnTo>
                <a:lnTo>
                  <a:pt x="189" y="504"/>
                </a:lnTo>
                <a:lnTo>
                  <a:pt x="189" y="506"/>
                </a:lnTo>
                <a:close/>
                <a:moveTo>
                  <a:pt x="32" y="501"/>
                </a:moveTo>
                <a:lnTo>
                  <a:pt x="34" y="501"/>
                </a:lnTo>
                <a:lnTo>
                  <a:pt x="32" y="503"/>
                </a:lnTo>
                <a:lnTo>
                  <a:pt x="32" y="501"/>
                </a:lnTo>
                <a:close/>
                <a:moveTo>
                  <a:pt x="31" y="501"/>
                </a:moveTo>
                <a:lnTo>
                  <a:pt x="31" y="500"/>
                </a:lnTo>
                <a:lnTo>
                  <a:pt x="32" y="500"/>
                </a:lnTo>
                <a:lnTo>
                  <a:pt x="32" y="501"/>
                </a:lnTo>
                <a:lnTo>
                  <a:pt x="31" y="501"/>
                </a:lnTo>
                <a:close/>
                <a:moveTo>
                  <a:pt x="101" y="500"/>
                </a:moveTo>
                <a:lnTo>
                  <a:pt x="101" y="501"/>
                </a:lnTo>
                <a:lnTo>
                  <a:pt x="101" y="503"/>
                </a:lnTo>
                <a:lnTo>
                  <a:pt x="101" y="504"/>
                </a:lnTo>
                <a:lnTo>
                  <a:pt x="103" y="504"/>
                </a:lnTo>
                <a:lnTo>
                  <a:pt x="103" y="503"/>
                </a:lnTo>
                <a:lnTo>
                  <a:pt x="104" y="503"/>
                </a:lnTo>
                <a:lnTo>
                  <a:pt x="103" y="503"/>
                </a:lnTo>
                <a:lnTo>
                  <a:pt x="103" y="501"/>
                </a:lnTo>
                <a:lnTo>
                  <a:pt x="104" y="501"/>
                </a:lnTo>
                <a:lnTo>
                  <a:pt x="103" y="501"/>
                </a:lnTo>
                <a:lnTo>
                  <a:pt x="104" y="501"/>
                </a:lnTo>
                <a:lnTo>
                  <a:pt x="104" y="503"/>
                </a:lnTo>
                <a:lnTo>
                  <a:pt x="104" y="501"/>
                </a:lnTo>
                <a:lnTo>
                  <a:pt x="106" y="501"/>
                </a:lnTo>
                <a:lnTo>
                  <a:pt x="106" y="503"/>
                </a:lnTo>
                <a:lnTo>
                  <a:pt x="106" y="504"/>
                </a:lnTo>
                <a:lnTo>
                  <a:pt x="106" y="506"/>
                </a:lnTo>
                <a:lnTo>
                  <a:pt x="108" y="506"/>
                </a:lnTo>
                <a:lnTo>
                  <a:pt x="108" y="508"/>
                </a:lnTo>
                <a:lnTo>
                  <a:pt x="108" y="509"/>
                </a:lnTo>
                <a:lnTo>
                  <a:pt x="106" y="509"/>
                </a:lnTo>
                <a:lnTo>
                  <a:pt x="108" y="509"/>
                </a:lnTo>
                <a:lnTo>
                  <a:pt x="108" y="511"/>
                </a:lnTo>
                <a:lnTo>
                  <a:pt x="108" y="512"/>
                </a:lnTo>
                <a:lnTo>
                  <a:pt x="108" y="511"/>
                </a:lnTo>
                <a:lnTo>
                  <a:pt x="108" y="509"/>
                </a:lnTo>
                <a:lnTo>
                  <a:pt x="108" y="511"/>
                </a:lnTo>
                <a:lnTo>
                  <a:pt x="108" y="509"/>
                </a:lnTo>
                <a:lnTo>
                  <a:pt x="108" y="511"/>
                </a:lnTo>
                <a:lnTo>
                  <a:pt x="108" y="509"/>
                </a:lnTo>
                <a:lnTo>
                  <a:pt x="109" y="508"/>
                </a:lnTo>
                <a:lnTo>
                  <a:pt x="111" y="508"/>
                </a:lnTo>
                <a:lnTo>
                  <a:pt x="111" y="509"/>
                </a:lnTo>
                <a:lnTo>
                  <a:pt x="111" y="508"/>
                </a:lnTo>
                <a:lnTo>
                  <a:pt x="111" y="506"/>
                </a:lnTo>
                <a:lnTo>
                  <a:pt x="111" y="508"/>
                </a:lnTo>
                <a:lnTo>
                  <a:pt x="112" y="508"/>
                </a:lnTo>
                <a:lnTo>
                  <a:pt x="112" y="509"/>
                </a:lnTo>
                <a:lnTo>
                  <a:pt x="114" y="509"/>
                </a:lnTo>
                <a:lnTo>
                  <a:pt x="114" y="511"/>
                </a:lnTo>
                <a:lnTo>
                  <a:pt x="114" y="512"/>
                </a:lnTo>
                <a:lnTo>
                  <a:pt x="114" y="511"/>
                </a:lnTo>
                <a:lnTo>
                  <a:pt x="116" y="511"/>
                </a:lnTo>
                <a:lnTo>
                  <a:pt x="116" y="509"/>
                </a:lnTo>
                <a:lnTo>
                  <a:pt x="116" y="511"/>
                </a:lnTo>
                <a:lnTo>
                  <a:pt x="117" y="511"/>
                </a:lnTo>
                <a:lnTo>
                  <a:pt x="117" y="512"/>
                </a:lnTo>
                <a:lnTo>
                  <a:pt x="117" y="514"/>
                </a:lnTo>
                <a:lnTo>
                  <a:pt x="116" y="514"/>
                </a:lnTo>
                <a:lnTo>
                  <a:pt x="116" y="516"/>
                </a:lnTo>
                <a:lnTo>
                  <a:pt x="114" y="516"/>
                </a:lnTo>
                <a:lnTo>
                  <a:pt x="112" y="516"/>
                </a:lnTo>
                <a:lnTo>
                  <a:pt x="111" y="516"/>
                </a:lnTo>
                <a:lnTo>
                  <a:pt x="111" y="514"/>
                </a:lnTo>
                <a:lnTo>
                  <a:pt x="111" y="512"/>
                </a:lnTo>
                <a:lnTo>
                  <a:pt x="111" y="511"/>
                </a:lnTo>
                <a:lnTo>
                  <a:pt x="112" y="511"/>
                </a:lnTo>
                <a:lnTo>
                  <a:pt x="111" y="511"/>
                </a:lnTo>
                <a:lnTo>
                  <a:pt x="111" y="512"/>
                </a:lnTo>
                <a:lnTo>
                  <a:pt x="111" y="511"/>
                </a:lnTo>
                <a:lnTo>
                  <a:pt x="111" y="512"/>
                </a:lnTo>
                <a:lnTo>
                  <a:pt x="111" y="511"/>
                </a:lnTo>
                <a:lnTo>
                  <a:pt x="109" y="511"/>
                </a:lnTo>
                <a:lnTo>
                  <a:pt x="109" y="512"/>
                </a:lnTo>
                <a:lnTo>
                  <a:pt x="109" y="514"/>
                </a:lnTo>
                <a:lnTo>
                  <a:pt x="111" y="514"/>
                </a:lnTo>
                <a:lnTo>
                  <a:pt x="111" y="516"/>
                </a:lnTo>
                <a:lnTo>
                  <a:pt x="109" y="516"/>
                </a:lnTo>
                <a:lnTo>
                  <a:pt x="109" y="517"/>
                </a:lnTo>
                <a:lnTo>
                  <a:pt x="109" y="519"/>
                </a:lnTo>
                <a:lnTo>
                  <a:pt x="109" y="520"/>
                </a:lnTo>
                <a:lnTo>
                  <a:pt x="109" y="522"/>
                </a:lnTo>
                <a:lnTo>
                  <a:pt x="109" y="524"/>
                </a:lnTo>
                <a:lnTo>
                  <a:pt x="109" y="525"/>
                </a:lnTo>
                <a:lnTo>
                  <a:pt x="109" y="527"/>
                </a:lnTo>
                <a:lnTo>
                  <a:pt x="109" y="528"/>
                </a:lnTo>
                <a:lnTo>
                  <a:pt x="109" y="530"/>
                </a:lnTo>
                <a:lnTo>
                  <a:pt x="109" y="532"/>
                </a:lnTo>
                <a:lnTo>
                  <a:pt x="109" y="533"/>
                </a:lnTo>
                <a:lnTo>
                  <a:pt x="108" y="533"/>
                </a:lnTo>
                <a:lnTo>
                  <a:pt x="109" y="533"/>
                </a:lnTo>
                <a:lnTo>
                  <a:pt x="109" y="535"/>
                </a:lnTo>
                <a:lnTo>
                  <a:pt x="111" y="535"/>
                </a:lnTo>
                <a:lnTo>
                  <a:pt x="111" y="536"/>
                </a:lnTo>
                <a:lnTo>
                  <a:pt x="112" y="536"/>
                </a:lnTo>
                <a:lnTo>
                  <a:pt x="112" y="538"/>
                </a:lnTo>
                <a:lnTo>
                  <a:pt x="111" y="538"/>
                </a:lnTo>
                <a:lnTo>
                  <a:pt x="111" y="540"/>
                </a:lnTo>
                <a:lnTo>
                  <a:pt x="111" y="541"/>
                </a:lnTo>
                <a:lnTo>
                  <a:pt x="109" y="541"/>
                </a:lnTo>
                <a:lnTo>
                  <a:pt x="109" y="543"/>
                </a:lnTo>
                <a:lnTo>
                  <a:pt x="109" y="541"/>
                </a:lnTo>
                <a:lnTo>
                  <a:pt x="109" y="543"/>
                </a:lnTo>
                <a:lnTo>
                  <a:pt x="109" y="544"/>
                </a:lnTo>
                <a:lnTo>
                  <a:pt x="108" y="544"/>
                </a:lnTo>
                <a:lnTo>
                  <a:pt x="109" y="544"/>
                </a:lnTo>
                <a:lnTo>
                  <a:pt x="109" y="546"/>
                </a:lnTo>
                <a:lnTo>
                  <a:pt x="109" y="548"/>
                </a:lnTo>
                <a:lnTo>
                  <a:pt x="108" y="548"/>
                </a:lnTo>
                <a:lnTo>
                  <a:pt x="108" y="549"/>
                </a:lnTo>
                <a:lnTo>
                  <a:pt x="109" y="549"/>
                </a:lnTo>
                <a:lnTo>
                  <a:pt x="109" y="551"/>
                </a:lnTo>
                <a:lnTo>
                  <a:pt x="109" y="552"/>
                </a:lnTo>
                <a:lnTo>
                  <a:pt x="111" y="552"/>
                </a:lnTo>
                <a:lnTo>
                  <a:pt x="111" y="551"/>
                </a:lnTo>
                <a:lnTo>
                  <a:pt x="111" y="552"/>
                </a:lnTo>
                <a:lnTo>
                  <a:pt x="111" y="554"/>
                </a:lnTo>
                <a:lnTo>
                  <a:pt x="111" y="556"/>
                </a:lnTo>
                <a:lnTo>
                  <a:pt x="112" y="556"/>
                </a:lnTo>
                <a:lnTo>
                  <a:pt x="112" y="557"/>
                </a:lnTo>
                <a:lnTo>
                  <a:pt x="111" y="557"/>
                </a:lnTo>
                <a:lnTo>
                  <a:pt x="111" y="559"/>
                </a:lnTo>
                <a:lnTo>
                  <a:pt x="109" y="559"/>
                </a:lnTo>
                <a:lnTo>
                  <a:pt x="109" y="557"/>
                </a:lnTo>
                <a:lnTo>
                  <a:pt x="109" y="559"/>
                </a:lnTo>
                <a:lnTo>
                  <a:pt x="108" y="559"/>
                </a:lnTo>
                <a:lnTo>
                  <a:pt x="106" y="559"/>
                </a:lnTo>
                <a:lnTo>
                  <a:pt x="106" y="557"/>
                </a:lnTo>
                <a:lnTo>
                  <a:pt x="104" y="557"/>
                </a:lnTo>
                <a:lnTo>
                  <a:pt x="106" y="559"/>
                </a:lnTo>
                <a:lnTo>
                  <a:pt x="106" y="560"/>
                </a:lnTo>
                <a:lnTo>
                  <a:pt x="106" y="562"/>
                </a:lnTo>
                <a:lnTo>
                  <a:pt x="106" y="564"/>
                </a:lnTo>
                <a:lnTo>
                  <a:pt x="106" y="565"/>
                </a:lnTo>
                <a:lnTo>
                  <a:pt x="104" y="565"/>
                </a:lnTo>
                <a:lnTo>
                  <a:pt x="103" y="565"/>
                </a:lnTo>
                <a:lnTo>
                  <a:pt x="104" y="565"/>
                </a:lnTo>
                <a:lnTo>
                  <a:pt x="104" y="567"/>
                </a:lnTo>
                <a:lnTo>
                  <a:pt x="103" y="567"/>
                </a:lnTo>
                <a:lnTo>
                  <a:pt x="101" y="567"/>
                </a:lnTo>
                <a:lnTo>
                  <a:pt x="101" y="568"/>
                </a:lnTo>
                <a:lnTo>
                  <a:pt x="100" y="568"/>
                </a:lnTo>
                <a:lnTo>
                  <a:pt x="100" y="567"/>
                </a:lnTo>
                <a:lnTo>
                  <a:pt x="101" y="567"/>
                </a:lnTo>
                <a:lnTo>
                  <a:pt x="100" y="567"/>
                </a:lnTo>
                <a:lnTo>
                  <a:pt x="100" y="568"/>
                </a:lnTo>
                <a:lnTo>
                  <a:pt x="98" y="570"/>
                </a:lnTo>
                <a:lnTo>
                  <a:pt x="98" y="572"/>
                </a:lnTo>
                <a:lnTo>
                  <a:pt x="100" y="572"/>
                </a:lnTo>
                <a:lnTo>
                  <a:pt x="98" y="572"/>
                </a:lnTo>
                <a:lnTo>
                  <a:pt x="96" y="572"/>
                </a:lnTo>
                <a:lnTo>
                  <a:pt x="96" y="570"/>
                </a:lnTo>
                <a:lnTo>
                  <a:pt x="96" y="568"/>
                </a:lnTo>
                <a:lnTo>
                  <a:pt x="96" y="570"/>
                </a:lnTo>
                <a:lnTo>
                  <a:pt x="96" y="568"/>
                </a:lnTo>
                <a:lnTo>
                  <a:pt x="96" y="567"/>
                </a:lnTo>
                <a:lnTo>
                  <a:pt x="96" y="565"/>
                </a:lnTo>
                <a:lnTo>
                  <a:pt x="95" y="565"/>
                </a:lnTo>
                <a:lnTo>
                  <a:pt x="95" y="564"/>
                </a:lnTo>
                <a:lnTo>
                  <a:pt x="96" y="564"/>
                </a:lnTo>
                <a:lnTo>
                  <a:pt x="95" y="564"/>
                </a:lnTo>
                <a:lnTo>
                  <a:pt x="96" y="564"/>
                </a:lnTo>
                <a:lnTo>
                  <a:pt x="96" y="562"/>
                </a:lnTo>
                <a:lnTo>
                  <a:pt x="95" y="562"/>
                </a:lnTo>
                <a:lnTo>
                  <a:pt x="95" y="560"/>
                </a:lnTo>
                <a:lnTo>
                  <a:pt x="95" y="559"/>
                </a:lnTo>
                <a:lnTo>
                  <a:pt x="93" y="559"/>
                </a:lnTo>
                <a:lnTo>
                  <a:pt x="93" y="557"/>
                </a:lnTo>
                <a:lnTo>
                  <a:pt x="95" y="557"/>
                </a:lnTo>
                <a:lnTo>
                  <a:pt x="93" y="557"/>
                </a:lnTo>
                <a:lnTo>
                  <a:pt x="93" y="556"/>
                </a:lnTo>
                <a:lnTo>
                  <a:pt x="92" y="556"/>
                </a:lnTo>
                <a:lnTo>
                  <a:pt x="92" y="554"/>
                </a:lnTo>
                <a:lnTo>
                  <a:pt x="90" y="554"/>
                </a:lnTo>
                <a:lnTo>
                  <a:pt x="90" y="556"/>
                </a:lnTo>
                <a:lnTo>
                  <a:pt x="90" y="557"/>
                </a:lnTo>
                <a:lnTo>
                  <a:pt x="88" y="559"/>
                </a:lnTo>
                <a:lnTo>
                  <a:pt x="87" y="559"/>
                </a:lnTo>
                <a:lnTo>
                  <a:pt x="87" y="560"/>
                </a:lnTo>
                <a:lnTo>
                  <a:pt x="87" y="562"/>
                </a:lnTo>
                <a:lnTo>
                  <a:pt x="87" y="560"/>
                </a:lnTo>
                <a:lnTo>
                  <a:pt x="88" y="560"/>
                </a:lnTo>
                <a:lnTo>
                  <a:pt x="88" y="562"/>
                </a:lnTo>
                <a:lnTo>
                  <a:pt x="88" y="560"/>
                </a:lnTo>
                <a:lnTo>
                  <a:pt x="88" y="562"/>
                </a:lnTo>
                <a:lnTo>
                  <a:pt x="88" y="564"/>
                </a:lnTo>
                <a:lnTo>
                  <a:pt x="90" y="564"/>
                </a:lnTo>
                <a:lnTo>
                  <a:pt x="90" y="562"/>
                </a:lnTo>
                <a:lnTo>
                  <a:pt x="88" y="562"/>
                </a:lnTo>
                <a:lnTo>
                  <a:pt x="90" y="562"/>
                </a:lnTo>
                <a:lnTo>
                  <a:pt x="88" y="562"/>
                </a:lnTo>
                <a:lnTo>
                  <a:pt x="88" y="560"/>
                </a:lnTo>
                <a:lnTo>
                  <a:pt x="90" y="560"/>
                </a:lnTo>
                <a:lnTo>
                  <a:pt x="90" y="559"/>
                </a:lnTo>
                <a:lnTo>
                  <a:pt x="90" y="557"/>
                </a:lnTo>
                <a:lnTo>
                  <a:pt x="92" y="557"/>
                </a:lnTo>
                <a:lnTo>
                  <a:pt x="92" y="559"/>
                </a:lnTo>
                <a:lnTo>
                  <a:pt x="93" y="559"/>
                </a:lnTo>
                <a:lnTo>
                  <a:pt x="93" y="560"/>
                </a:lnTo>
                <a:lnTo>
                  <a:pt x="95" y="560"/>
                </a:lnTo>
                <a:lnTo>
                  <a:pt x="95" y="562"/>
                </a:lnTo>
                <a:lnTo>
                  <a:pt x="95" y="564"/>
                </a:lnTo>
                <a:lnTo>
                  <a:pt x="95" y="565"/>
                </a:lnTo>
                <a:lnTo>
                  <a:pt x="95" y="567"/>
                </a:lnTo>
                <a:lnTo>
                  <a:pt x="95" y="568"/>
                </a:lnTo>
                <a:lnTo>
                  <a:pt x="95" y="570"/>
                </a:lnTo>
                <a:lnTo>
                  <a:pt x="95" y="572"/>
                </a:lnTo>
                <a:lnTo>
                  <a:pt x="95" y="570"/>
                </a:lnTo>
                <a:lnTo>
                  <a:pt x="95" y="572"/>
                </a:lnTo>
                <a:lnTo>
                  <a:pt x="96" y="572"/>
                </a:lnTo>
                <a:lnTo>
                  <a:pt x="95" y="572"/>
                </a:lnTo>
                <a:lnTo>
                  <a:pt x="96" y="573"/>
                </a:lnTo>
                <a:lnTo>
                  <a:pt x="96" y="575"/>
                </a:lnTo>
                <a:lnTo>
                  <a:pt x="98" y="575"/>
                </a:lnTo>
                <a:lnTo>
                  <a:pt x="98" y="576"/>
                </a:lnTo>
                <a:lnTo>
                  <a:pt x="98" y="578"/>
                </a:lnTo>
                <a:lnTo>
                  <a:pt x="98" y="580"/>
                </a:lnTo>
                <a:lnTo>
                  <a:pt x="98" y="578"/>
                </a:lnTo>
                <a:lnTo>
                  <a:pt x="96" y="578"/>
                </a:lnTo>
                <a:lnTo>
                  <a:pt x="98" y="578"/>
                </a:lnTo>
                <a:lnTo>
                  <a:pt x="98" y="580"/>
                </a:lnTo>
                <a:lnTo>
                  <a:pt x="98" y="581"/>
                </a:lnTo>
                <a:lnTo>
                  <a:pt x="100" y="581"/>
                </a:lnTo>
                <a:lnTo>
                  <a:pt x="98" y="581"/>
                </a:lnTo>
                <a:lnTo>
                  <a:pt x="98" y="583"/>
                </a:lnTo>
                <a:lnTo>
                  <a:pt x="96" y="584"/>
                </a:lnTo>
                <a:lnTo>
                  <a:pt x="96" y="583"/>
                </a:lnTo>
                <a:lnTo>
                  <a:pt x="96" y="581"/>
                </a:lnTo>
                <a:lnTo>
                  <a:pt x="95" y="581"/>
                </a:lnTo>
                <a:lnTo>
                  <a:pt x="95" y="583"/>
                </a:lnTo>
                <a:lnTo>
                  <a:pt x="95" y="581"/>
                </a:lnTo>
                <a:lnTo>
                  <a:pt x="95" y="583"/>
                </a:lnTo>
                <a:lnTo>
                  <a:pt x="95" y="581"/>
                </a:lnTo>
                <a:lnTo>
                  <a:pt x="96" y="581"/>
                </a:lnTo>
                <a:lnTo>
                  <a:pt x="96" y="583"/>
                </a:lnTo>
                <a:lnTo>
                  <a:pt x="95" y="583"/>
                </a:lnTo>
                <a:lnTo>
                  <a:pt x="96" y="583"/>
                </a:lnTo>
                <a:lnTo>
                  <a:pt x="96" y="584"/>
                </a:lnTo>
                <a:lnTo>
                  <a:pt x="98" y="583"/>
                </a:lnTo>
                <a:lnTo>
                  <a:pt x="98" y="584"/>
                </a:lnTo>
                <a:lnTo>
                  <a:pt x="96" y="584"/>
                </a:lnTo>
                <a:lnTo>
                  <a:pt x="96" y="586"/>
                </a:lnTo>
                <a:lnTo>
                  <a:pt x="98" y="586"/>
                </a:lnTo>
                <a:lnTo>
                  <a:pt x="98" y="584"/>
                </a:lnTo>
                <a:lnTo>
                  <a:pt x="98" y="586"/>
                </a:lnTo>
                <a:lnTo>
                  <a:pt x="98" y="588"/>
                </a:lnTo>
                <a:lnTo>
                  <a:pt x="98" y="589"/>
                </a:lnTo>
                <a:lnTo>
                  <a:pt x="98" y="591"/>
                </a:lnTo>
                <a:lnTo>
                  <a:pt x="96" y="591"/>
                </a:lnTo>
                <a:lnTo>
                  <a:pt x="95" y="591"/>
                </a:lnTo>
                <a:lnTo>
                  <a:pt x="95" y="589"/>
                </a:lnTo>
                <a:lnTo>
                  <a:pt x="93" y="589"/>
                </a:lnTo>
                <a:lnTo>
                  <a:pt x="92" y="589"/>
                </a:lnTo>
                <a:lnTo>
                  <a:pt x="93" y="589"/>
                </a:lnTo>
                <a:lnTo>
                  <a:pt x="93" y="588"/>
                </a:lnTo>
                <a:lnTo>
                  <a:pt x="92" y="588"/>
                </a:lnTo>
                <a:lnTo>
                  <a:pt x="92" y="586"/>
                </a:lnTo>
                <a:lnTo>
                  <a:pt x="93" y="586"/>
                </a:lnTo>
                <a:lnTo>
                  <a:pt x="93" y="588"/>
                </a:lnTo>
                <a:lnTo>
                  <a:pt x="95" y="588"/>
                </a:lnTo>
                <a:lnTo>
                  <a:pt x="96" y="586"/>
                </a:lnTo>
                <a:lnTo>
                  <a:pt x="95" y="586"/>
                </a:lnTo>
                <a:lnTo>
                  <a:pt x="95" y="588"/>
                </a:lnTo>
                <a:lnTo>
                  <a:pt x="93" y="588"/>
                </a:lnTo>
                <a:lnTo>
                  <a:pt x="93" y="586"/>
                </a:lnTo>
                <a:lnTo>
                  <a:pt x="93" y="588"/>
                </a:lnTo>
                <a:lnTo>
                  <a:pt x="93" y="586"/>
                </a:lnTo>
                <a:lnTo>
                  <a:pt x="92" y="586"/>
                </a:lnTo>
                <a:lnTo>
                  <a:pt x="93" y="586"/>
                </a:lnTo>
                <a:lnTo>
                  <a:pt x="92" y="586"/>
                </a:lnTo>
                <a:lnTo>
                  <a:pt x="90" y="586"/>
                </a:lnTo>
                <a:lnTo>
                  <a:pt x="90" y="588"/>
                </a:lnTo>
                <a:lnTo>
                  <a:pt x="88" y="588"/>
                </a:lnTo>
                <a:lnTo>
                  <a:pt x="88" y="589"/>
                </a:lnTo>
                <a:lnTo>
                  <a:pt x="87" y="589"/>
                </a:lnTo>
                <a:lnTo>
                  <a:pt x="87" y="588"/>
                </a:lnTo>
                <a:lnTo>
                  <a:pt x="87" y="589"/>
                </a:lnTo>
                <a:lnTo>
                  <a:pt x="85" y="589"/>
                </a:lnTo>
                <a:lnTo>
                  <a:pt x="85" y="588"/>
                </a:lnTo>
                <a:lnTo>
                  <a:pt x="84" y="588"/>
                </a:lnTo>
                <a:lnTo>
                  <a:pt x="84" y="589"/>
                </a:lnTo>
                <a:lnTo>
                  <a:pt x="84" y="588"/>
                </a:lnTo>
                <a:lnTo>
                  <a:pt x="84" y="586"/>
                </a:lnTo>
                <a:lnTo>
                  <a:pt x="82" y="586"/>
                </a:lnTo>
                <a:lnTo>
                  <a:pt x="84" y="586"/>
                </a:lnTo>
                <a:lnTo>
                  <a:pt x="82" y="586"/>
                </a:lnTo>
                <a:lnTo>
                  <a:pt x="84" y="586"/>
                </a:lnTo>
                <a:lnTo>
                  <a:pt x="82" y="586"/>
                </a:lnTo>
                <a:lnTo>
                  <a:pt x="82" y="584"/>
                </a:lnTo>
                <a:lnTo>
                  <a:pt x="84" y="584"/>
                </a:lnTo>
                <a:lnTo>
                  <a:pt x="84" y="583"/>
                </a:lnTo>
                <a:lnTo>
                  <a:pt x="84" y="584"/>
                </a:lnTo>
                <a:lnTo>
                  <a:pt x="82" y="584"/>
                </a:lnTo>
                <a:lnTo>
                  <a:pt x="82" y="583"/>
                </a:lnTo>
                <a:lnTo>
                  <a:pt x="82" y="584"/>
                </a:lnTo>
                <a:lnTo>
                  <a:pt x="80" y="583"/>
                </a:lnTo>
                <a:lnTo>
                  <a:pt x="80" y="584"/>
                </a:lnTo>
                <a:lnTo>
                  <a:pt x="80" y="583"/>
                </a:lnTo>
                <a:lnTo>
                  <a:pt x="82" y="583"/>
                </a:lnTo>
                <a:lnTo>
                  <a:pt x="80" y="583"/>
                </a:lnTo>
                <a:lnTo>
                  <a:pt x="80" y="581"/>
                </a:lnTo>
                <a:lnTo>
                  <a:pt x="79" y="581"/>
                </a:lnTo>
                <a:lnTo>
                  <a:pt x="80" y="581"/>
                </a:lnTo>
                <a:lnTo>
                  <a:pt x="79" y="581"/>
                </a:lnTo>
                <a:lnTo>
                  <a:pt x="79" y="580"/>
                </a:lnTo>
                <a:lnTo>
                  <a:pt x="80" y="578"/>
                </a:lnTo>
                <a:lnTo>
                  <a:pt x="80" y="580"/>
                </a:lnTo>
                <a:lnTo>
                  <a:pt x="80" y="578"/>
                </a:lnTo>
                <a:lnTo>
                  <a:pt x="79" y="578"/>
                </a:lnTo>
                <a:lnTo>
                  <a:pt x="79" y="576"/>
                </a:lnTo>
                <a:lnTo>
                  <a:pt x="80" y="575"/>
                </a:lnTo>
                <a:lnTo>
                  <a:pt x="80" y="576"/>
                </a:lnTo>
                <a:lnTo>
                  <a:pt x="80" y="575"/>
                </a:lnTo>
                <a:lnTo>
                  <a:pt x="80" y="573"/>
                </a:lnTo>
                <a:lnTo>
                  <a:pt x="80" y="575"/>
                </a:lnTo>
                <a:lnTo>
                  <a:pt x="82" y="573"/>
                </a:lnTo>
                <a:lnTo>
                  <a:pt x="82" y="575"/>
                </a:lnTo>
                <a:lnTo>
                  <a:pt x="84" y="575"/>
                </a:lnTo>
                <a:lnTo>
                  <a:pt x="82" y="575"/>
                </a:lnTo>
                <a:lnTo>
                  <a:pt x="82" y="576"/>
                </a:lnTo>
                <a:lnTo>
                  <a:pt x="82" y="575"/>
                </a:lnTo>
                <a:lnTo>
                  <a:pt x="82" y="576"/>
                </a:lnTo>
                <a:lnTo>
                  <a:pt x="84" y="576"/>
                </a:lnTo>
                <a:lnTo>
                  <a:pt x="84" y="575"/>
                </a:lnTo>
                <a:lnTo>
                  <a:pt x="82" y="575"/>
                </a:lnTo>
                <a:lnTo>
                  <a:pt x="82" y="573"/>
                </a:lnTo>
                <a:lnTo>
                  <a:pt x="82" y="572"/>
                </a:lnTo>
                <a:lnTo>
                  <a:pt x="82" y="570"/>
                </a:lnTo>
                <a:lnTo>
                  <a:pt x="84" y="570"/>
                </a:lnTo>
                <a:lnTo>
                  <a:pt x="82" y="570"/>
                </a:lnTo>
                <a:lnTo>
                  <a:pt x="82" y="568"/>
                </a:lnTo>
                <a:lnTo>
                  <a:pt x="82" y="567"/>
                </a:lnTo>
                <a:lnTo>
                  <a:pt x="80" y="567"/>
                </a:lnTo>
                <a:lnTo>
                  <a:pt x="80" y="565"/>
                </a:lnTo>
                <a:lnTo>
                  <a:pt x="80" y="564"/>
                </a:lnTo>
                <a:lnTo>
                  <a:pt x="80" y="562"/>
                </a:lnTo>
                <a:lnTo>
                  <a:pt x="80" y="560"/>
                </a:lnTo>
                <a:lnTo>
                  <a:pt x="80" y="559"/>
                </a:lnTo>
                <a:lnTo>
                  <a:pt x="82" y="559"/>
                </a:lnTo>
                <a:lnTo>
                  <a:pt x="82" y="560"/>
                </a:lnTo>
                <a:lnTo>
                  <a:pt x="84" y="560"/>
                </a:lnTo>
                <a:lnTo>
                  <a:pt x="84" y="562"/>
                </a:lnTo>
                <a:lnTo>
                  <a:pt x="85" y="562"/>
                </a:lnTo>
                <a:lnTo>
                  <a:pt x="85" y="564"/>
                </a:lnTo>
                <a:lnTo>
                  <a:pt x="85" y="565"/>
                </a:lnTo>
                <a:lnTo>
                  <a:pt x="87" y="565"/>
                </a:lnTo>
                <a:lnTo>
                  <a:pt x="87" y="567"/>
                </a:lnTo>
                <a:lnTo>
                  <a:pt x="87" y="568"/>
                </a:lnTo>
                <a:lnTo>
                  <a:pt x="87" y="570"/>
                </a:lnTo>
                <a:lnTo>
                  <a:pt x="88" y="568"/>
                </a:lnTo>
                <a:lnTo>
                  <a:pt x="90" y="570"/>
                </a:lnTo>
                <a:lnTo>
                  <a:pt x="90" y="572"/>
                </a:lnTo>
                <a:lnTo>
                  <a:pt x="92" y="572"/>
                </a:lnTo>
                <a:lnTo>
                  <a:pt x="92" y="573"/>
                </a:lnTo>
                <a:lnTo>
                  <a:pt x="92" y="572"/>
                </a:lnTo>
                <a:lnTo>
                  <a:pt x="92" y="570"/>
                </a:lnTo>
                <a:lnTo>
                  <a:pt x="90" y="570"/>
                </a:lnTo>
                <a:lnTo>
                  <a:pt x="90" y="568"/>
                </a:lnTo>
                <a:lnTo>
                  <a:pt x="90" y="570"/>
                </a:lnTo>
                <a:lnTo>
                  <a:pt x="88" y="568"/>
                </a:lnTo>
                <a:lnTo>
                  <a:pt x="90" y="568"/>
                </a:lnTo>
                <a:lnTo>
                  <a:pt x="88" y="568"/>
                </a:lnTo>
                <a:lnTo>
                  <a:pt x="88" y="567"/>
                </a:lnTo>
                <a:lnTo>
                  <a:pt x="87" y="567"/>
                </a:lnTo>
                <a:lnTo>
                  <a:pt x="87" y="565"/>
                </a:lnTo>
                <a:lnTo>
                  <a:pt x="87" y="567"/>
                </a:lnTo>
                <a:lnTo>
                  <a:pt x="87" y="565"/>
                </a:lnTo>
                <a:lnTo>
                  <a:pt x="87" y="564"/>
                </a:lnTo>
                <a:lnTo>
                  <a:pt x="85" y="564"/>
                </a:lnTo>
                <a:lnTo>
                  <a:pt x="85" y="562"/>
                </a:lnTo>
                <a:lnTo>
                  <a:pt x="84" y="562"/>
                </a:lnTo>
                <a:lnTo>
                  <a:pt x="84" y="560"/>
                </a:lnTo>
                <a:lnTo>
                  <a:pt x="84" y="559"/>
                </a:lnTo>
                <a:lnTo>
                  <a:pt x="84" y="557"/>
                </a:lnTo>
                <a:lnTo>
                  <a:pt x="84" y="556"/>
                </a:lnTo>
                <a:lnTo>
                  <a:pt x="84" y="557"/>
                </a:lnTo>
                <a:lnTo>
                  <a:pt x="84" y="556"/>
                </a:lnTo>
                <a:lnTo>
                  <a:pt x="82" y="556"/>
                </a:lnTo>
                <a:lnTo>
                  <a:pt x="80" y="556"/>
                </a:lnTo>
                <a:lnTo>
                  <a:pt x="80" y="557"/>
                </a:lnTo>
                <a:lnTo>
                  <a:pt x="80" y="556"/>
                </a:lnTo>
                <a:lnTo>
                  <a:pt x="79" y="556"/>
                </a:lnTo>
                <a:lnTo>
                  <a:pt x="79" y="554"/>
                </a:lnTo>
                <a:lnTo>
                  <a:pt x="79" y="556"/>
                </a:lnTo>
                <a:lnTo>
                  <a:pt x="79" y="554"/>
                </a:lnTo>
                <a:lnTo>
                  <a:pt x="77" y="554"/>
                </a:lnTo>
                <a:lnTo>
                  <a:pt x="76" y="552"/>
                </a:lnTo>
                <a:lnTo>
                  <a:pt x="76" y="551"/>
                </a:lnTo>
                <a:lnTo>
                  <a:pt x="76" y="552"/>
                </a:lnTo>
                <a:lnTo>
                  <a:pt x="76" y="551"/>
                </a:lnTo>
                <a:lnTo>
                  <a:pt x="74" y="551"/>
                </a:lnTo>
                <a:lnTo>
                  <a:pt x="74" y="552"/>
                </a:lnTo>
                <a:lnTo>
                  <a:pt x="74" y="551"/>
                </a:lnTo>
                <a:lnTo>
                  <a:pt x="72" y="551"/>
                </a:lnTo>
                <a:lnTo>
                  <a:pt x="72" y="549"/>
                </a:lnTo>
                <a:lnTo>
                  <a:pt x="71" y="549"/>
                </a:lnTo>
                <a:lnTo>
                  <a:pt x="71" y="548"/>
                </a:lnTo>
                <a:lnTo>
                  <a:pt x="71" y="549"/>
                </a:lnTo>
                <a:lnTo>
                  <a:pt x="71" y="548"/>
                </a:lnTo>
                <a:lnTo>
                  <a:pt x="72" y="548"/>
                </a:lnTo>
                <a:lnTo>
                  <a:pt x="72" y="549"/>
                </a:lnTo>
                <a:lnTo>
                  <a:pt x="72" y="548"/>
                </a:lnTo>
                <a:lnTo>
                  <a:pt x="74" y="548"/>
                </a:lnTo>
                <a:lnTo>
                  <a:pt x="74" y="546"/>
                </a:lnTo>
                <a:lnTo>
                  <a:pt x="74" y="548"/>
                </a:lnTo>
                <a:lnTo>
                  <a:pt x="76" y="548"/>
                </a:lnTo>
                <a:lnTo>
                  <a:pt x="76" y="546"/>
                </a:lnTo>
                <a:lnTo>
                  <a:pt x="74" y="546"/>
                </a:lnTo>
                <a:lnTo>
                  <a:pt x="74" y="544"/>
                </a:lnTo>
                <a:lnTo>
                  <a:pt x="76" y="544"/>
                </a:lnTo>
                <a:lnTo>
                  <a:pt x="76" y="546"/>
                </a:lnTo>
                <a:lnTo>
                  <a:pt x="76" y="544"/>
                </a:lnTo>
                <a:lnTo>
                  <a:pt x="77" y="544"/>
                </a:lnTo>
                <a:lnTo>
                  <a:pt x="76" y="544"/>
                </a:lnTo>
                <a:lnTo>
                  <a:pt x="76" y="543"/>
                </a:lnTo>
                <a:lnTo>
                  <a:pt x="77" y="541"/>
                </a:lnTo>
                <a:lnTo>
                  <a:pt x="76" y="541"/>
                </a:lnTo>
                <a:lnTo>
                  <a:pt x="77" y="541"/>
                </a:lnTo>
                <a:lnTo>
                  <a:pt x="79" y="541"/>
                </a:lnTo>
                <a:lnTo>
                  <a:pt x="79" y="540"/>
                </a:lnTo>
                <a:lnTo>
                  <a:pt x="79" y="538"/>
                </a:lnTo>
                <a:lnTo>
                  <a:pt x="80" y="538"/>
                </a:lnTo>
                <a:lnTo>
                  <a:pt x="80" y="536"/>
                </a:lnTo>
                <a:lnTo>
                  <a:pt x="82" y="538"/>
                </a:lnTo>
                <a:lnTo>
                  <a:pt x="80" y="538"/>
                </a:lnTo>
                <a:lnTo>
                  <a:pt x="82" y="538"/>
                </a:lnTo>
                <a:lnTo>
                  <a:pt x="82" y="540"/>
                </a:lnTo>
                <a:lnTo>
                  <a:pt x="82" y="541"/>
                </a:lnTo>
                <a:lnTo>
                  <a:pt x="84" y="541"/>
                </a:lnTo>
                <a:lnTo>
                  <a:pt x="84" y="540"/>
                </a:lnTo>
                <a:lnTo>
                  <a:pt x="84" y="538"/>
                </a:lnTo>
                <a:lnTo>
                  <a:pt x="84" y="536"/>
                </a:lnTo>
                <a:lnTo>
                  <a:pt x="84" y="538"/>
                </a:lnTo>
                <a:lnTo>
                  <a:pt x="84" y="536"/>
                </a:lnTo>
                <a:lnTo>
                  <a:pt x="84" y="535"/>
                </a:lnTo>
                <a:lnTo>
                  <a:pt x="84" y="533"/>
                </a:lnTo>
                <a:lnTo>
                  <a:pt x="85" y="533"/>
                </a:lnTo>
                <a:lnTo>
                  <a:pt x="85" y="532"/>
                </a:lnTo>
                <a:lnTo>
                  <a:pt x="84" y="532"/>
                </a:lnTo>
                <a:lnTo>
                  <a:pt x="84" y="533"/>
                </a:lnTo>
                <a:lnTo>
                  <a:pt x="84" y="535"/>
                </a:lnTo>
                <a:lnTo>
                  <a:pt x="82" y="535"/>
                </a:lnTo>
                <a:lnTo>
                  <a:pt x="80" y="533"/>
                </a:lnTo>
                <a:lnTo>
                  <a:pt x="79" y="533"/>
                </a:lnTo>
                <a:lnTo>
                  <a:pt x="79" y="535"/>
                </a:lnTo>
                <a:lnTo>
                  <a:pt x="79" y="533"/>
                </a:lnTo>
                <a:lnTo>
                  <a:pt x="79" y="535"/>
                </a:lnTo>
                <a:lnTo>
                  <a:pt x="79" y="533"/>
                </a:lnTo>
                <a:lnTo>
                  <a:pt x="77" y="533"/>
                </a:lnTo>
                <a:lnTo>
                  <a:pt x="77" y="532"/>
                </a:lnTo>
                <a:lnTo>
                  <a:pt x="76" y="532"/>
                </a:lnTo>
                <a:lnTo>
                  <a:pt x="77" y="532"/>
                </a:lnTo>
                <a:lnTo>
                  <a:pt x="77" y="533"/>
                </a:lnTo>
                <a:lnTo>
                  <a:pt x="77" y="535"/>
                </a:lnTo>
                <a:lnTo>
                  <a:pt x="77" y="536"/>
                </a:lnTo>
                <a:lnTo>
                  <a:pt x="76" y="536"/>
                </a:lnTo>
                <a:lnTo>
                  <a:pt x="76" y="538"/>
                </a:lnTo>
                <a:lnTo>
                  <a:pt x="76" y="540"/>
                </a:lnTo>
                <a:lnTo>
                  <a:pt x="74" y="541"/>
                </a:lnTo>
                <a:lnTo>
                  <a:pt x="76" y="541"/>
                </a:lnTo>
                <a:lnTo>
                  <a:pt x="74" y="541"/>
                </a:lnTo>
                <a:lnTo>
                  <a:pt x="74" y="543"/>
                </a:lnTo>
                <a:lnTo>
                  <a:pt x="72" y="543"/>
                </a:lnTo>
                <a:lnTo>
                  <a:pt x="72" y="544"/>
                </a:lnTo>
                <a:lnTo>
                  <a:pt x="71" y="544"/>
                </a:lnTo>
                <a:lnTo>
                  <a:pt x="71" y="546"/>
                </a:lnTo>
                <a:lnTo>
                  <a:pt x="69" y="548"/>
                </a:lnTo>
                <a:lnTo>
                  <a:pt x="69" y="546"/>
                </a:lnTo>
                <a:lnTo>
                  <a:pt x="68" y="546"/>
                </a:lnTo>
                <a:lnTo>
                  <a:pt x="68" y="544"/>
                </a:lnTo>
                <a:lnTo>
                  <a:pt x="69" y="544"/>
                </a:lnTo>
                <a:lnTo>
                  <a:pt x="69" y="543"/>
                </a:lnTo>
                <a:lnTo>
                  <a:pt x="69" y="541"/>
                </a:lnTo>
                <a:lnTo>
                  <a:pt x="69" y="540"/>
                </a:lnTo>
                <a:lnTo>
                  <a:pt x="71" y="540"/>
                </a:lnTo>
                <a:lnTo>
                  <a:pt x="71" y="538"/>
                </a:lnTo>
                <a:lnTo>
                  <a:pt x="72" y="538"/>
                </a:lnTo>
                <a:lnTo>
                  <a:pt x="72" y="540"/>
                </a:lnTo>
                <a:lnTo>
                  <a:pt x="72" y="538"/>
                </a:lnTo>
                <a:lnTo>
                  <a:pt x="74" y="538"/>
                </a:lnTo>
                <a:lnTo>
                  <a:pt x="74" y="536"/>
                </a:lnTo>
                <a:lnTo>
                  <a:pt x="74" y="535"/>
                </a:lnTo>
                <a:lnTo>
                  <a:pt x="76" y="535"/>
                </a:lnTo>
                <a:lnTo>
                  <a:pt x="74" y="535"/>
                </a:lnTo>
                <a:lnTo>
                  <a:pt x="74" y="533"/>
                </a:lnTo>
                <a:lnTo>
                  <a:pt x="76" y="533"/>
                </a:lnTo>
                <a:lnTo>
                  <a:pt x="76" y="532"/>
                </a:lnTo>
                <a:lnTo>
                  <a:pt x="76" y="533"/>
                </a:lnTo>
                <a:lnTo>
                  <a:pt x="76" y="532"/>
                </a:lnTo>
                <a:lnTo>
                  <a:pt x="76" y="533"/>
                </a:lnTo>
                <a:lnTo>
                  <a:pt x="76" y="532"/>
                </a:lnTo>
                <a:lnTo>
                  <a:pt x="76" y="530"/>
                </a:lnTo>
                <a:lnTo>
                  <a:pt x="77" y="530"/>
                </a:lnTo>
                <a:lnTo>
                  <a:pt x="79" y="530"/>
                </a:lnTo>
                <a:lnTo>
                  <a:pt x="77" y="530"/>
                </a:lnTo>
                <a:lnTo>
                  <a:pt x="79" y="530"/>
                </a:lnTo>
                <a:lnTo>
                  <a:pt x="77" y="530"/>
                </a:lnTo>
                <a:lnTo>
                  <a:pt x="77" y="528"/>
                </a:lnTo>
                <a:lnTo>
                  <a:pt x="79" y="528"/>
                </a:lnTo>
                <a:lnTo>
                  <a:pt x="77" y="528"/>
                </a:lnTo>
                <a:lnTo>
                  <a:pt x="79" y="528"/>
                </a:lnTo>
                <a:lnTo>
                  <a:pt x="79" y="527"/>
                </a:lnTo>
                <a:lnTo>
                  <a:pt x="79" y="525"/>
                </a:lnTo>
                <a:lnTo>
                  <a:pt x="77" y="525"/>
                </a:lnTo>
                <a:lnTo>
                  <a:pt x="77" y="524"/>
                </a:lnTo>
                <a:lnTo>
                  <a:pt x="79" y="524"/>
                </a:lnTo>
                <a:lnTo>
                  <a:pt x="79" y="522"/>
                </a:lnTo>
                <a:lnTo>
                  <a:pt x="80" y="522"/>
                </a:lnTo>
                <a:lnTo>
                  <a:pt x="80" y="520"/>
                </a:lnTo>
                <a:lnTo>
                  <a:pt x="80" y="519"/>
                </a:lnTo>
                <a:lnTo>
                  <a:pt x="79" y="519"/>
                </a:lnTo>
                <a:lnTo>
                  <a:pt x="80" y="519"/>
                </a:lnTo>
                <a:lnTo>
                  <a:pt x="79" y="519"/>
                </a:lnTo>
                <a:lnTo>
                  <a:pt x="80" y="519"/>
                </a:lnTo>
                <a:lnTo>
                  <a:pt x="80" y="517"/>
                </a:lnTo>
                <a:lnTo>
                  <a:pt x="80" y="516"/>
                </a:lnTo>
                <a:lnTo>
                  <a:pt x="80" y="517"/>
                </a:lnTo>
                <a:lnTo>
                  <a:pt x="80" y="516"/>
                </a:lnTo>
                <a:lnTo>
                  <a:pt x="82" y="516"/>
                </a:lnTo>
                <a:lnTo>
                  <a:pt x="82" y="514"/>
                </a:lnTo>
                <a:lnTo>
                  <a:pt x="84" y="512"/>
                </a:lnTo>
                <a:lnTo>
                  <a:pt x="85" y="512"/>
                </a:lnTo>
                <a:lnTo>
                  <a:pt x="87" y="512"/>
                </a:lnTo>
                <a:lnTo>
                  <a:pt x="88" y="512"/>
                </a:lnTo>
                <a:lnTo>
                  <a:pt x="88" y="511"/>
                </a:lnTo>
                <a:lnTo>
                  <a:pt x="90" y="511"/>
                </a:lnTo>
                <a:lnTo>
                  <a:pt x="92" y="511"/>
                </a:lnTo>
                <a:lnTo>
                  <a:pt x="90" y="511"/>
                </a:lnTo>
                <a:lnTo>
                  <a:pt x="90" y="509"/>
                </a:lnTo>
                <a:lnTo>
                  <a:pt x="92" y="509"/>
                </a:lnTo>
                <a:lnTo>
                  <a:pt x="93" y="509"/>
                </a:lnTo>
                <a:lnTo>
                  <a:pt x="95" y="509"/>
                </a:lnTo>
                <a:lnTo>
                  <a:pt x="95" y="511"/>
                </a:lnTo>
                <a:lnTo>
                  <a:pt x="96" y="509"/>
                </a:lnTo>
                <a:lnTo>
                  <a:pt x="95" y="509"/>
                </a:lnTo>
                <a:lnTo>
                  <a:pt x="96" y="509"/>
                </a:lnTo>
                <a:lnTo>
                  <a:pt x="98" y="508"/>
                </a:lnTo>
                <a:lnTo>
                  <a:pt x="98" y="509"/>
                </a:lnTo>
                <a:lnTo>
                  <a:pt x="100" y="509"/>
                </a:lnTo>
                <a:lnTo>
                  <a:pt x="100" y="511"/>
                </a:lnTo>
                <a:lnTo>
                  <a:pt x="101" y="511"/>
                </a:lnTo>
                <a:lnTo>
                  <a:pt x="101" y="509"/>
                </a:lnTo>
                <a:lnTo>
                  <a:pt x="100" y="509"/>
                </a:lnTo>
                <a:lnTo>
                  <a:pt x="100" y="508"/>
                </a:lnTo>
                <a:lnTo>
                  <a:pt x="101" y="508"/>
                </a:lnTo>
                <a:lnTo>
                  <a:pt x="101" y="509"/>
                </a:lnTo>
                <a:lnTo>
                  <a:pt x="103" y="509"/>
                </a:lnTo>
                <a:lnTo>
                  <a:pt x="103" y="508"/>
                </a:lnTo>
                <a:lnTo>
                  <a:pt x="101" y="508"/>
                </a:lnTo>
                <a:lnTo>
                  <a:pt x="101" y="506"/>
                </a:lnTo>
                <a:lnTo>
                  <a:pt x="103" y="508"/>
                </a:lnTo>
                <a:lnTo>
                  <a:pt x="103" y="506"/>
                </a:lnTo>
                <a:lnTo>
                  <a:pt x="101" y="506"/>
                </a:lnTo>
                <a:lnTo>
                  <a:pt x="101" y="504"/>
                </a:lnTo>
                <a:lnTo>
                  <a:pt x="100" y="504"/>
                </a:lnTo>
                <a:lnTo>
                  <a:pt x="100" y="503"/>
                </a:lnTo>
                <a:lnTo>
                  <a:pt x="100" y="504"/>
                </a:lnTo>
                <a:lnTo>
                  <a:pt x="98" y="504"/>
                </a:lnTo>
                <a:lnTo>
                  <a:pt x="98" y="503"/>
                </a:lnTo>
                <a:lnTo>
                  <a:pt x="96" y="503"/>
                </a:lnTo>
                <a:lnTo>
                  <a:pt x="96" y="501"/>
                </a:lnTo>
                <a:lnTo>
                  <a:pt x="98" y="501"/>
                </a:lnTo>
                <a:lnTo>
                  <a:pt x="98" y="500"/>
                </a:lnTo>
                <a:lnTo>
                  <a:pt x="98" y="501"/>
                </a:lnTo>
                <a:lnTo>
                  <a:pt x="98" y="500"/>
                </a:lnTo>
                <a:lnTo>
                  <a:pt x="98" y="501"/>
                </a:lnTo>
                <a:lnTo>
                  <a:pt x="100" y="501"/>
                </a:lnTo>
                <a:lnTo>
                  <a:pt x="100" y="503"/>
                </a:lnTo>
                <a:lnTo>
                  <a:pt x="100" y="501"/>
                </a:lnTo>
                <a:lnTo>
                  <a:pt x="100" y="500"/>
                </a:lnTo>
                <a:lnTo>
                  <a:pt x="101" y="500"/>
                </a:lnTo>
                <a:close/>
                <a:moveTo>
                  <a:pt x="76" y="501"/>
                </a:moveTo>
                <a:lnTo>
                  <a:pt x="76" y="500"/>
                </a:lnTo>
                <a:lnTo>
                  <a:pt x="77" y="500"/>
                </a:lnTo>
                <a:lnTo>
                  <a:pt x="76" y="501"/>
                </a:lnTo>
                <a:close/>
                <a:moveTo>
                  <a:pt x="122" y="498"/>
                </a:moveTo>
                <a:lnTo>
                  <a:pt x="122" y="500"/>
                </a:lnTo>
                <a:lnTo>
                  <a:pt x="122" y="498"/>
                </a:lnTo>
                <a:lnTo>
                  <a:pt x="122" y="500"/>
                </a:lnTo>
                <a:lnTo>
                  <a:pt x="124" y="500"/>
                </a:lnTo>
                <a:lnTo>
                  <a:pt x="122" y="500"/>
                </a:lnTo>
                <a:lnTo>
                  <a:pt x="122" y="501"/>
                </a:lnTo>
                <a:lnTo>
                  <a:pt x="122" y="500"/>
                </a:lnTo>
                <a:lnTo>
                  <a:pt x="120" y="500"/>
                </a:lnTo>
                <a:lnTo>
                  <a:pt x="122" y="500"/>
                </a:lnTo>
                <a:lnTo>
                  <a:pt x="120" y="500"/>
                </a:lnTo>
                <a:lnTo>
                  <a:pt x="120" y="498"/>
                </a:lnTo>
                <a:lnTo>
                  <a:pt x="122" y="498"/>
                </a:lnTo>
                <a:close/>
                <a:moveTo>
                  <a:pt x="31" y="500"/>
                </a:moveTo>
                <a:lnTo>
                  <a:pt x="31" y="498"/>
                </a:lnTo>
                <a:lnTo>
                  <a:pt x="31" y="500"/>
                </a:lnTo>
                <a:lnTo>
                  <a:pt x="31" y="498"/>
                </a:lnTo>
                <a:lnTo>
                  <a:pt x="31" y="500"/>
                </a:lnTo>
                <a:close/>
                <a:moveTo>
                  <a:pt x="24" y="498"/>
                </a:moveTo>
                <a:lnTo>
                  <a:pt x="23" y="498"/>
                </a:lnTo>
                <a:lnTo>
                  <a:pt x="24" y="498"/>
                </a:lnTo>
                <a:close/>
                <a:moveTo>
                  <a:pt x="447" y="496"/>
                </a:moveTo>
                <a:lnTo>
                  <a:pt x="448" y="496"/>
                </a:lnTo>
                <a:lnTo>
                  <a:pt x="448" y="498"/>
                </a:lnTo>
                <a:lnTo>
                  <a:pt x="448" y="500"/>
                </a:lnTo>
                <a:lnTo>
                  <a:pt x="447" y="500"/>
                </a:lnTo>
                <a:lnTo>
                  <a:pt x="447" y="498"/>
                </a:lnTo>
                <a:lnTo>
                  <a:pt x="445" y="498"/>
                </a:lnTo>
                <a:lnTo>
                  <a:pt x="445" y="496"/>
                </a:lnTo>
                <a:lnTo>
                  <a:pt x="447" y="496"/>
                </a:lnTo>
                <a:close/>
                <a:moveTo>
                  <a:pt x="119" y="495"/>
                </a:moveTo>
                <a:lnTo>
                  <a:pt x="120" y="495"/>
                </a:lnTo>
                <a:lnTo>
                  <a:pt x="120" y="496"/>
                </a:lnTo>
                <a:lnTo>
                  <a:pt x="119" y="496"/>
                </a:lnTo>
                <a:lnTo>
                  <a:pt x="117" y="496"/>
                </a:lnTo>
                <a:lnTo>
                  <a:pt x="119" y="496"/>
                </a:lnTo>
                <a:lnTo>
                  <a:pt x="119" y="495"/>
                </a:lnTo>
                <a:close/>
                <a:moveTo>
                  <a:pt x="82" y="495"/>
                </a:moveTo>
                <a:lnTo>
                  <a:pt x="84" y="495"/>
                </a:lnTo>
                <a:lnTo>
                  <a:pt x="84" y="496"/>
                </a:lnTo>
                <a:lnTo>
                  <a:pt x="85" y="496"/>
                </a:lnTo>
                <a:lnTo>
                  <a:pt x="87" y="496"/>
                </a:lnTo>
                <a:lnTo>
                  <a:pt x="88" y="498"/>
                </a:lnTo>
                <a:lnTo>
                  <a:pt x="88" y="500"/>
                </a:lnTo>
                <a:lnTo>
                  <a:pt x="88" y="498"/>
                </a:lnTo>
                <a:lnTo>
                  <a:pt x="90" y="498"/>
                </a:lnTo>
                <a:lnTo>
                  <a:pt x="92" y="498"/>
                </a:lnTo>
                <a:lnTo>
                  <a:pt x="92" y="500"/>
                </a:lnTo>
                <a:lnTo>
                  <a:pt x="92" y="501"/>
                </a:lnTo>
                <a:lnTo>
                  <a:pt x="90" y="501"/>
                </a:lnTo>
                <a:lnTo>
                  <a:pt x="90" y="503"/>
                </a:lnTo>
                <a:lnTo>
                  <a:pt x="90" y="501"/>
                </a:lnTo>
                <a:lnTo>
                  <a:pt x="88" y="503"/>
                </a:lnTo>
                <a:lnTo>
                  <a:pt x="88" y="504"/>
                </a:lnTo>
                <a:lnTo>
                  <a:pt x="87" y="504"/>
                </a:lnTo>
                <a:lnTo>
                  <a:pt x="85" y="504"/>
                </a:lnTo>
                <a:lnTo>
                  <a:pt x="85" y="506"/>
                </a:lnTo>
                <a:lnTo>
                  <a:pt x="84" y="506"/>
                </a:lnTo>
                <a:lnTo>
                  <a:pt x="82" y="506"/>
                </a:lnTo>
                <a:lnTo>
                  <a:pt x="82" y="508"/>
                </a:lnTo>
                <a:lnTo>
                  <a:pt x="82" y="506"/>
                </a:lnTo>
                <a:lnTo>
                  <a:pt x="82" y="508"/>
                </a:lnTo>
                <a:lnTo>
                  <a:pt x="80" y="508"/>
                </a:lnTo>
                <a:lnTo>
                  <a:pt x="79" y="508"/>
                </a:lnTo>
                <a:lnTo>
                  <a:pt x="79" y="509"/>
                </a:lnTo>
                <a:lnTo>
                  <a:pt x="79" y="508"/>
                </a:lnTo>
                <a:lnTo>
                  <a:pt x="79" y="509"/>
                </a:lnTo>
                <a:lnTo>
                  <a:pt x="79" y="511"/>
                </a:lnTo>
                <a:lnTo>
                  <a:pt x="77" y="511"/>
                </a:lnTo>
                <a:lnTo>
                  <a:pt x="77" y="512"/>
                </a:lnTo>
                <a:lnTo>
                  <a:pt x="76" y="512"/>
                </a:lnTo>
                <a:lnTo>
                  <a:pt x="76" y="514"/>
                </a:lnTo>
                <a:lnTo>
                  <a:pt x="76" y="512"/>
                </a:lnTo>
                <a:lnTo>
                  <a:pt x="76" y="514"/>
                </a:lnTo>
                <a:lnTo>
                  <a:pt x="74" y="514"/>
                </a:lnTo>
                <a:lnTo>
                  <a:pt x="74" y="512"/>
                </a:lnTo>
                <a:lnTo>
                  <a:pt x="74" y="514"/>
                </a:lnTo>
                <a:lnTo>
                  <a:pt x="74" y="516"/>
                </a:lnTo>
                <a:lnTo>
                  <a:pt x="74" y="517"/>
                </a:lnTo>
                <a:lnTo>
                  <a:pt x="72" y="517"/>
                </a:lnTo>
                <a:lnTo>
                  <a:pt x="74" y="517"/>
                </a:lnTo>
                <a:lnTo>
                  <a:pt x="74" y="519"/>
                </a:lnTo>
                <a:lnTo>
                  <a:pt x="72" y="519"/>
                </a:lnTo>
                <a:lnTo>
                  <a:pt x="72" y="520"/>
                </a:lnTo>
                <a:lnTo>
                  <a:pt x="72" y="522"/>
                </a:lnTo>
                <a:lnTo>
                  <a:pt x="72" y="520"/>
                </a:lnTo>
                <a:lnTo>
                  <a:pt x="72" y="522"/>
                </a:lnTo>
                <a:lnTo>
                  <a:pt x="72" y="524"/>
                </a:lnTo>
                <a:lnTo>
                  <a:pt x="71" y="524"/>
                </a:lnTo>
                <a:lnTo>
                  <a:pt x="71" y="525"/>
                </a:lnTo>
                <a:lnTo>
                  <a:pt x="72" y="525"/>
                </a:lnTo>
                <a:lnTo>
                  <a:pt x="72" y="527"/>
                </a:lnTo>
                <a:lnTo>
                  <a:pt x="71" y="527"/>
                </a:lnTo>
                <a:lnTo>
                  <a:pt x="71" y="525"/>
                </a:lnTo>
                <a:lnTo>
                  <a:pt x="69" y="525"/>
                </a:lnTo>
                <a:lnTo>
                  <a:pt x="69" y="527"/>
                </a:lnTo>
                <a:lnTo>
                  <a:pt x="69" y="528"/>
                </a:lnTo>
                <a:lnTo>
                  <a:pt x="69" y="530"/>
                </a:lnTo>
                <a:lnTo>
                  <a:pt x="68" y="528"/>
                </a:lnTo>
                <a:lnTo>
                  <a:pt x="68" y="530"/>
                </a:lnTo>
                <a:lnTo>
                  <a:pt x="68" y="532"/>
                </a:lnTo>
                <a:lnTo>
                  <a:pt x="68" y="533"/>
                </a:lnTo>
                <a:lnTo>
                  <a:pt x="66" y="533"/>
                </a:lnTo>
                <a:lnTo>
                  <a:pt x="66" y="535"/>
                </a:lnTo>
                <a:lnTo>
                  <a:pt x="64" y="535"/>
                </a:lnTo>
                <a:lnTo>
                  <a:pt x="66" y="536"/>
                </a:lnTo>
                <a:lnTo>
                  <a:pt x="64" y="536"/>
                </a:lnTo>
                <a:lnTo>
                  <a:pt x="64" y="538"/>
                </a:lnTo>
                <a:lnTo>
                  <a:pt x="63" y="538"/>
                </a:lnTo>
                <a:lnTo>
                  <a:pt x="63" y="536"/>
                </a:lnTo>
                <a:lnTo>
                  <a:pt x="63" y="538"/>
                </a:lnTo>
                <a:lnTo>
                  <a:pt x="61" y="538"/>
                </a:lnTo>
                <a:lnTo>
                  <a:pt x="60" y="536"/>
                </a:lnTo>
                <a:lnTo>
                  <a:pt x="61" y="536"/>
                </a:lnTo>
                <a:lnTo>
                  <a:pt x="61" y="538"/>
                </a:lnTo>
                <a:lnTo>
                  <a:pt x="61" y="536"/>
                </a:lnTo>
                <a:lnTo>
                  <a:pt x="61" y="535"/>
                </a:lnTo>
                <a:lnTo>
                  <a:pt x="60" y="535"/>
                </a:lnTo>
                <a:lnTo>
                  <a:pt x="60" y="533"/>
                </a:lnTo>
                <a:lnTo>
                  <a:pt x="60" y="532"/>
                </a:lnTo>
                <a:lnTo>
                  <a:pt x="61" y="532"/>
                </a:lnTo>
                <a:lnTo>
                  <a:pt x="61" y="530"/>
                </a:lnTo>
                <a:lnTo>
                  <a:pt x="60" y="532"/>
                </a:lnTo>
                <a:lnTo>
                  <a:pt x="58" y="532"/>
                </a:lnTo>
                <a:lnTo>
                  <a:pt x="58" y="530"/>
                </a:lnTo>
                <a:lnTo>
                  <a:pt x="58" y="528"/>
                </a:lnTo>
                <a:lnTo>
                  <a:pt x="58" y="527"/>
                </a:lnTo>
                <a:lnTo>
                  <a:pt x="58" y="525"/>
                </a:lnTo>
                <a:lnTo>
                  <a:pt x="58" y="524"/>
                </a:lnTo>
                <a:lnTo>
                  <a:pt x="60" y="524"/>
                </a:lnTo>
                <a:lnTo>
                  <a:pt x="60" y="522"/>
                </a:lnTo>
                <a:lnTo>
                  <a:pt x="60" y="520"/>
                </a:lnTo>
                <a:lnTo>
                  <a:pt x="60" y="519"/>
                </a:lnTo>
                <a:lnTo>
                  <a:pt x="60" y="517"/>
                </a:lnTo>
                <a:lnTo>
                  <a:pt x="61" y="517"/>
                </a:lnTo>
                <a:lnTo>
                  <a:pt x="61" y="516"/>
                </a:lnTo>
                <a:lnTo>
                  <a:pt x="63" y="514"/>
                </a:lnTo>
                <a:lnTo>
                  <a:pt x="63" y="512"/>
                </a:lnTo>
                <a:lnTo>
                  <a:pt x="63" y="514"/>
                </a:lnTo>
                <a:lnTo>
                  <a:pt x="61" y="514"/>
                </a:lnTo>
                <a:lnTo>
                  <a:pt x="61" y="512"/>
                </a:lnTo>
                <a:lnTo>
                  <a:pt x="63" y="512"/>
                </a:lnTo>
                <a:lnTo>
                  <a:pt x="63" y="511"/>
                </a:lnTo>
                <a:lnTo>
                  <a:pt x="63" y="509"/>
                </a:lnTo>
                <a:lnTo>
                  <a:pt x="64" y="509"/>
                </a:lnTo>
                <a:lnTo>
                  <a:pt x="63" y="509"/>
                </a:lnTo>
                <a:lnTo>
                  <a:pt x="63" y="508"/>
                </a:lnTo>
                <a:lnTo>
                  <a:pt x="64" y="508"/>
                </a:lnTo>
                <a:lnTo>
                  <a:pt x="64" y="506"/>
                </a:lnTo>
                <a:lnTo>
                  <a:pt x="66" y="506"/>
                </a:lnTo>
                <a:lnTo>
                  <a:pt x="66" y="504"/>
                </a:lnTo>
                <a:lnTo>
                  <a:pt x="66" y="506"/>
                </a:lnTo>
                <a:lnTo>
                  <a:pt x="64" y="506"/>
                </a:lnTo>
                <a:lnTo>
                  <a:pt x="64" y="504"/>
                </a:lnTo>
                <a:lnTo>
                  <a:pt x="66" y="504"/>
                </a:lnTo>
                <a:lnTo>
                  <a:pt x="68" y="504"/>
                </a:lnTo>
                <a:lnTo>
                  <a:pt x="69" y="504"/>
                </a:lnTo>
                <a:lnTo>
                  <a:pt x="69" y="506"/>
                </a:lnTo>
                <a:lnTo>
                  <a:pt x="71" y="506"/>
                </a:lnTo>
                <a:lnTo>
                  <a:pt x="72" y="508"/>
                </a:lnTo>
                <a:lnTo>
                  <a:pt x="72" y="506"/>
                </a:lnTo>
                <a:lnTo>
                  <a:pt x="72" y="508"/>
                </a:lnTo>
                <a:lnTo>
                  <a:pt x="72" y="506"/>
                </a:lnTo>
                <a:lnTo>
                  <a:pt x="71" y="506"/>
                </a:lnTo>
                <a:lnTo>
                  <a:pt x="71" y="504"/>
                </a:lnTo>
                <a:lnTo>
                  <a:pt x="71" y="503"/>
                </a:lnTo>
                <a:lnTo>
                  <a:pt x="69" y="503"/>
                </a:lnTo>
                <a:lnTo>
                  <a:pt x="71" y="503"/>
                </a:lnTo>
                <a:lnTo>
                  <a:pt x="71" y="504"/>
                </a:lnTo>
                <a:lnTo>
                  <a:pt x="69" y="504"/>
                </a:lnTo>
                <a:lnTo>
                  <a:pt x="69" y="503"/>
                </a:lnTo>
                <a:lnTo>
                  <a:pt x="69" y="501"/>
                </a:lnTo>
                <a:lnTo>
                  <a:pt x="71" y="501"/>
                </a:lnTo>
                <a:lnTo>
                  <a:pt x="71" y="500"/>
                </a:lnTo>
                <a:lnTo>
                  <a:pt x="72" y="500"/>
                </a:lnTo>
                <a:lnTo>
                  <a:pt x="72" y="498"/>
                </a:lnTo>
                <a:lnTo>
                  <a:pt x="74" y="498"/>
                </a:lnTo>
                <a:lnTo>
                  <a:pt x="76" y="498"/>
                </a:lnTo>
                <a:lnTo>
                  <a:pt x="76" y="500"/>
                </a:lnTo>
                <a:lnTo>
                  <a:pt x="74" y="500"/>
                </a:lnTo>
                <a:lnTo>
                  <a:pt x="76" y="500"/>
                </a:lnTo>
                <a:lnTo>
                  <a:pt x="76" y="501"/>
                </a:lnTo>
                <a:lnTo>
                  <a:pt x="77" y="501"/>
                </a:lnTo>
                <a:lnTo>
                  <a:pt x="76" y="501"/>
                </a:lnTo>
                <a:lnTo>
                  <a:pt x="76" y="503"/>
                </a:lnTo>
                <a:lnTo>
                  <a:pt x="74" y="503"/>
                </a:lnTo>
                <a:lnTo>
                  <a:pt x="74" y="504"/>
                </a:lnTo>
                <a:lnTo>
                  <a:pt x="76" y="504"/>
                </a:lnTo>
                <a:lnTo>
                  <a:pt x="76" y="503"/>
                </a:lnTo>
                <a:lnTo>
                  <a:pt x="76" y="504"/>
                </a:lnTo>
                <a:lnTo>
                  <a:pt x="76" y="503"/>
                </a:lnTo>
                <a:lnTo>
                  <a:pt x="77" y="503"/>
                </a:lnTo>
                <a:lnTo>
                  <a:pt x="77" y="504"/>
                </a:lnTo>
                <a:lnTo>
                  <a:pt x="79" y="504"/>
                </a:lnTo>
                <a:lnTo>
                  <a:pt x="79" y="506"/>
                </a:lnTo>
                <a:lnTo>
                  <a:pt x="79" y="504"/>
                </a:lnTo>
                <a:lnTo>
                  <a:pt x="79" y="503"/>
                </a:lnTo>
                <a:lnTo>
                  <a:pt x="77" y="501"/>
                </a:lnTo>
                <a:lnTo>
                  <a:pt x="79" y="501"/>
                </a:lnTo>
                <a:lnTo>
                  <a:pt x="79" y="500"/>
                </a:lnTo>
                <a:lnTo>
                  <a:pt x="79" y="501"/>
                </a:lnTo>
                <a:lnTo>
                  <a:pt x="79" y="500"/>
                </a:lnTo>
                <a:lnTo>
                  <a:pt x="80" y="500"/>
                </a:lnTo>
                <a:lnTo>
                  <a:pt x="80" y="501"/>
                </a:lnTo>
                <a:lnTo>
                  <a:pt x="80" y="500"/>
                </a:lnTo>
                <a:lnTo>
                  <a:pt x="79" y="498"/>
                </a:lnTo>
                <a:lnTo>
                  <a:pt x="80" y="498"/>
                </a:lnTo>
                <a:lnTo>
                  <a:pt x="79" y="498"/>
                </a:lnTo>
                <a:lnTo>
                  <a:pt x="79" y="496"/>
                </a:lnTo>
                <a:lnTo>
                  <a:pt x="79" y="495"/>
                </a:lnTo>
                <a:lnTo>
                  <a:pt x="80" y="495"/>
                </a:lnTo>
                <a:lnTo>
                  <a:pt x="82" y="495"/>
                </a:lnTo>
                <a:close/>
                <a:moveTo>
                  <a:pt x="29" y="495"/>
                </a:moveTo>
                <a:lnTo>
                  <a:pt x="31" y="495"/>
                </a:lnTo>
                <a:lnTo>
                  <a:pt x="31" y="496"/>
                </a:lnTo>
                <a:lnTo>
                  <a:pt x="29" y="496"/>
                </a:lnTo>
                <a:lnTo>
                  <a:pt x="29" y="495"/>
                </a:lnTo>
                <a:lnTo>
                  <a:pt x="29" y="496"/>
                </a:lnTo>
                <a:lnTo>
                  <a:pt x="29" y="495"/>
                </a:lnTo>
                <a:lnTo>
                  <a:pt x="29" y="496"/>
                </a:lnTo>
                <a:lnTo>
                  <a:pt x="29" y="495"/>
                </a:lnTo>
                <a:lnTo>
                  <a:pt x="28" y="495"/>
                </a:lnTo>
                <a:lnTo>
                  <a:pt x="28" y="496"/>
                </a:lnTo>
                <a:lnTo>
                  <a:pt x="28" y="495"/>
                </a:lnTo>
                <a:lnTo>
                  <a:pt x="28" y="493"/>
                </a:lnTo>
                <a:lnTo>
                  <a:pt x="29" y="493"/>
                </a:lnTo>
                <a:lnTo>
                  <a:pt x="29" y="495"/>
                </a:lnTo>
                <a:close/>
                <a:moveTo>
                  <a:pt x="72" y="488"/>
                </a:moveTo>
                <a:lnTo>
                  <a:pt x="72" y="490"/>
                </a:lnTo>
                <a:lnTo>
                  <a:pt x="74" y="490"/>
                </a:lnTo>
                <a:lnTo>
                  <a:pt x="76" y="490"/>
                </a:lnTo>
                <a:lnTo>
                  <a:pt x="76" y="492"/>
                </a:lnTo>
                <a:lnTo>
                  <a:pt x="76" y="493"/>
                </a:lnTo>
                <a:lnTo>
                  <a:pt x="76" y="495"/>
                </a:lnTo>
                <a:lnTo>
                  <a:pt x="74" y="495"/>
                </a:lnTo>
                <a:lnTo>
                  <a:pt x="74" y="496"/>
                </a:lnTo>
                <a:lnTo>
                  <a:pt x="72" y="496"/>
                </a:lnTo>
                <a:lnTo>
                  <a:pt x="72" y="498"/>
                </a:lnTo>
                <a:lnTo>
                  <a:pt x="71" y="498"/>
                </a:lnTo>
                <a:lnTo>
                  <a:pt x="72" y="498"/>
                </a:lnTo>
                <a:lnTo>
                  <a:pt x="72" y="500"/>
                </a:lnTo>
                <a:lnTo>
                  <a:pt x="71" y="500"/>
                </a:lnTo>
                <a:lnTo>
                  <a:pt x="71" y="501"/>
                </a:lnTo>
                <a:lnTo>
                  <a:pt x="69" y="501"/>
                </a:lnTo>
                <a:lnTo>
                  <a:pt x="68" y="503"/>
                </a:lnTo>
                <a:lnTo>
                  <a:pt x="68" y="501"/>
                </a:lnTo>
                <a:lnTo>
                  <a:pt x="68" y="503"/>
                </a:lnTo>
                <a:lnTo>
                  <a:pt x="68" y="501"/>
                </a:lnTo>
                <a:lnTo>
                  <a:pt x="66" y="501"/>
                </a:lnTo>
                <a:lnTo>
                  <a:pt x="68" y="501"/>
                </a:lnTo>
                <a:lnTo>
                  <a:pt x="66" y="501"/>
                </a:lnTo>
                <a:lnTo>
                  <a:pt x="66" y="500"/>
                </a:lnTo>
                <a:lnTo>
                  <a:pt x="66" y="501"/>
                </a:lnTo>
                <a:lnTo>
                  <a:pt x="66" y="500"/>
                </a:lnTo>
                <a:lnTo>
                  <a:pt x="66" y="501"/>
                </a:lnTo>
                <a:lnTo>
                  <a:pt x="66" y="503"/>
                </a:lnTo>
                <a:lnTo>
                  <a:pt x="64" y="503"/>
                </a:lnTo>
                <a:lnTo>
                  <a:pt x="64" y="504"/>
                </a:lnTo>
                <a:lnTo>
                  <a:pt x="63" y="506"/>
                </a:lnTo>
                <a:lnTo>
                  <a:pt x="63" y="508"/>
                </a:lnTo>
                <a:lnTo>
                  <a:pt x="63" y="506"/>
                </a:lnTo>
                <a:lnTo>
                  <a:pt x="63" y="508"/>
                </a:lnTo>
                <a:lnTo>
                  <a:pt x="63" y="509"/>
                </a:lnTo>
                <a:lnTo>
                  <a:pt x="61" y="509"/>
                </a:lnTo>
                <a:lnTo>
                  <a:pt x="61" y="511"/>
                </a:lnTo>
                <a:lnTo>
                  <a:pt x="61" y="512"/>
                </a:lnTo>
                <a:lnTo>
                  <a:pt x="60" y="512"/>
                </a:lnTo>
                <a:lnTo>
                  <a:pt x="60" y="511"/>
                </a:lnTo>
                <a:lnTo>
                  <a:pt x="60" y="512"/>
                </a:lnTo>
                <a:lnTo>
                  <a:pt x="60" y="514"/>
                </a:lnTo>
                <a:lnTo>
                  <a:pt x="58" y="514"/>
                </a:lnTo>
                <a:lnTo>
                  <a:pt x="58" y="512"/>
                </a:lnTo>
                <a:lnTo>
                  <a:pt x="58" y="511"/>
                </a:lnTo>
                <a:lnTo>
                  <a:pt x="56" y="514"/>
                </a:lnTo>
                <a:lnTo>
                  <a:pt x="56" y="516"/>
                </a:lnTo>
                <a:lnTo>
                  <a:pt x="55" y="516"/>
                </a:lnTo>
                <a:lnTo>
                  <a:pt x="55" y="517"/>
                </a:lnTo>
                <a:lnTo>
                  <a:pt x="53" y="519"/>
                </a:lnTo>
                <a:lnTo>
                  <a:pt x="53" y="520"/>
                </a:lnTo>
                <a:lnTo>
                  <a:pt x="52" y="520"/>
                </a:lnTo>
                <a:lnTo>
                  <a:pt x="52" y="522"/>
                </a:lnTo>
                <a:lnTo>
                  <a:pt x="52" y="520"/>
                </a:lnTo>
                <a:lnTo>
                  <a:pt x="52" y="522"/>
                </a:lnTo>
                <a:lnTo>
                  <a:pt x="52" y="520"/>
                </a:lnTo>
                <a:lnTo>
                  <a:pt x="50" y="520"/>
                </a:lnTo>
                <a:lnTo>
                  <a:pt x="50" y="522"/>
                </a:lnTo>
                <a:lnTo>
                  <a:pt x="52" y="522"/>
                </a:lnTo>
                <a:lnTo>
                  <a:pt x="50" y="522"/>
                </a:lnTo>
                <a:lnTo>
                  <a:pt x="50" y="524"/>
                </a:lnTo>
                <a:lnTo>
                  <a:pt x="50" y="522"/>
                </a:lnTo>
                <a:lnTo>
                  <a:pt x="50" y="524"/>
                </a:lnTo>
                <a:lnTo>
                  <a:pt x="48" y="524"/>
                </a:lnTo>
                <a:lnTo>
                  <a:pt x="48" y="525"/>
                </a:lnTo>
                <a:lnTo>
                  <a:pt x="47" y="525"/>
                </a:lnTo>
                <a:lnTo>
                  <a:pt x="47" y="527"/>
                </a:lnTo>
                <a:lnTo>
                  <a:pt x="45" y="527"/>
                </a:lnTo>
                <a:lnTo>
                  <a:pt x="44" y="527"/>
                </a:lnTo>
                <a:lnTo>
                  <a:pt x="45" y="527"/>
                </a:lnTo>
                <a:lnTo>
                  <a:pt x="44" y="527"/>
                </a:lnTo>
                <a:lnTo>
                  <a:pt x="44" y="525"/>
                </a:lnTo>
                <a:lnTo>
                  <a:pt x="44" y="524"/>
                </a:lnTo>
                <a:lnTo>
                  <a:pt x="45" y="524"/>
                </a:lnTo>
                <a:lnTo>
                  <a:pt x="45" y="522"/>
                </a:lnTo>
                <a:lnTo>
                  <a:pt x="47" y="522"/>
                </a:lnTo>
                <a:lnTo>
                  <a:pt x="47" y="520"/>
                </a:lnTo>
                <a:lnTo>
                  <a:pt x="45" y="520"/>
                </a:lnTo>
                <a:lnTo>
                  <a:pt x="44" y="520"/>
                </a:lnTo>
                <a:lnTo>
                  <a:pt x="45" y="520"/>
                </a:lnTo>
                <a:lnTo>
                  <a:pt x="45" y="519"/>
                </a:lnTo>
                <a:lnTo>
                  <a:pt x="44" y="519"/>
                </a:lnTo>
                <a:lnTo>
                  <a:pt x="44" y="517"/>
                </a:lnTo>
                <a:lnTo>
                  <a:pt x="44" y="516"/>
                </a:lnTo>
                <a:lnTo>
                  <a:pt x="45" y="516"/>
                </a:lnTo>
                <a:lnTo>
                  <a:pt x="45" y="514"/>
                </a:lnTo>
                <a:lnTo>
                  <a:pt x="44" y="516"/>
                </a:lnTo>
                <a:lnTo>
                  <a:pt x="44" y="514"/>
                </a:lnTo>
                <a:lnTo>
                  <a:pt x="44" y="512"/>
                </a:lnTo>
                <a:lnTo>
                  <a:pt x="45" y="512"/>
                </a:lnTo>
                <a:lnTo>
                  <a:pt x="45" y="511"/>
                </a:lnTo>
                <a:lnTo>
                  <a:pt x="44" y="511"/>
                </a:lnTo>
                <a:lnTo>
                  <a:pt x="44" y="509"/>
                </a:lnTo>
                <a:lnTo>
                  <a:pt x="44" y="511"/>
                </a:lnTo>
                <a:lnTo>
                  <a:pt x="44" y="509"/>
                </a:lnTo>
                <a:lnTo>
                  <a:pt x="44" y="508"/>
                </a:lnTo>
                <a:lnTo>
                  <a:pt x="45" y="509"/>
                </a:lnTo>
                <a:lnTo>
                  <a:pt x="45" y="508"/>
                </a:lnTo>
                <a:lnTo>
                  <a:pt x="47" y="508"/>
                </a:lnTo>
                <a:lnTo>
                  <a:pt x="45" y="508"/>
                </a:lnTo>
                <a:lnTo>
                  <a:pt x="45" y="506"/>
                </a:lnTo>
                <a:lnTo>
                  <a:pt x="45" y="504"/>
                </a:lnTo>
                <a:lnTo>
                  <a:pt x="47" y="504"/>
                </a:lnTo>
                <a:lnTo>
                  <a:pt x="45" y="503"/>
                </a:lnTo>
                <a:lnTo>
                  <a:pt x="47" y="503"/>
                </a:lnTo>
                <a:lnTo>
                  <a:pt x="47" y="501"/>
                </a:lnTo>
                <a:lnTo>
                  <a:pt x="47" y="500"/>
                </a:lnTo>
                <a:lnTo>
                  <a:pt x="45" y="500"/>
                </a:lnTo>
                <a:lnTo>
                  <a:pt x="45" y="501"/>
                </a:lnTo>
                <a:lnTo>
                  <a:pt x="47" y="501"/>
                </a:lnTo>
                <a:lnTo>
                  <a:pt x="45" y="503"/>
                </a:lnTo>
                <a:lnTo>
                  <a:pt x="45" y="504"/>
                </a:lnTo>
                <a:lnTo>
                  <a:pt x="45" y="503"/>
                </a:lnTo>
                <a:lnTo>
                  <a:pt x="45" y="504"/>
                </a:lnTo>
                <a:lnTo>
                  <a:pt x="45" y="503"/>
                </a:lnTo>
                <a:lnTo>
                  <a:pt x="44" y="504"/>
                </a:lnTo>
                <a:lnTo>
                  <a:pt x="44" y="503"/>
                </a:lnTo>
                <a:lnTo>
                  <a:pt x="44" y="504"/>
                </a:lnTo>
                <a:lnTo>
                  <a:pt x="44" y="503"/>
                </a:lnTo>
                <a:lnTo>
                  <a:pt x="42" y="503"/>
                </a:lnTo>
                <a:lnTo>
                  <a:pt x="40" y="503"/>
                </a:lnTo>
                <a:lnTo>
                  <a:pt x="40" y="501"/>
                </a:lnTo>
                <a:lnTo>
                  <a:pt x="42" y="501"/>
                </a:lnTo>
                <a:lnTo>
                  <a:pt x="42" y="500"/>
                </a:lnTo>
                <a:lnTo>
                  <a:pt x="44" y="500"/>
                </a:lnTo>
                <a:lnTo>
                  <a:pt x="44" y="501"/>
                </a:lnTo>
                <a:lnTo>
                  <a:pt x="44" y="500"/>
                </a:lnTo>
                <a:lnTo>
                  <a:pt x="42" y="500"/>
                </a:lnTo>
                <a:lnTo>
                  <a:pt x="42" y="498"/>
                </a:lnTo>
                <a:lnTo>
                  <a:pt x="44" y="498"/>
                </a:lnTo>
                <a:lnTo>
                  <a:pt x="44" y="496"/>
                </a:lnTo>
                <a:lnTo>
                  <a:pt x="44" y="495"/>
                </a:lnTo>
                <a:lnTo>
                  <a:pt x="44" y="493"/>
                </a:lnTo>
                <a:lnTo>
                  <a:pt x="45" y="493"/>
                </a:lnTo>
                <a:lnTo>
                  <a:pt x="45" y="492"/>
                </a:lnTo>
                <a:lnTo>
                  <a:pt x="47" y="492"/>
                </a:lnTo>
                <a:lnTo>
                  <a:pt x="45" y="492"/>
                </a:lnTo>
                <a:lnTo>
                  <a:pt x="45" y="490"/>
                </a:lnTo>
                <a:lnTo>
                  <a:pt x="47" y="490"/>
                </a:lnTo>
                <a:lnTo>
                  <a:pt x="47" y="488"/>
                </a:lnTo>
                <a:lnTo>
                  <a:pt x="47" y="490"/>
                </a:lnTo>
                <a:lnTo>
                  <a:pt x="48" y="490"/>
                </a:lnTo>
                <a:lnTo>
                  <a:pt x="48" y="488"/>
                </a:lnTo>
                <a:lnTo>
                  <a:pt x="50" y="488"/>
                </a:lnTo>
                <a:lnTo>
                  <a:pt x="52" y="488"/>
                </a:lnTo>
                <a:lnTo>
                  <a:pt x="53" y="488"/>
                </a:lnTo>
                <a:lnTo>
                  <a:pt x="55" y="488"/>
                </a:lnTo>
                <a:lnTo>
                  <a:pt x="55" y="490"/>
                </a:lnTo>
                <a:lnTo>
                  <a:pt x="56" y="490"/>
                </a:lnTo>
                <a:lnTo>
                  <a:pt x="58" y="490"/>
                </a:lnTo>
                <a:lnTo>
                  <a:pt x="60" y="490"/>
                </a:lnTo>
                <a:lnTo>
                  <a:pt x="58" y="490"/>
                </a:lnTo>
                <a:lnTo>
                  <a:pt x="60" y="490"/>
                </a:lnTo>
                <a:lnTo>
                  <a:pt x="60" y="492"/>
                </a:lnTo>
                <a:lnTo>
                  <a:pt x="61" y="492"/>
                </a:lnTo>
                <a:lnTo>
                  <a:pt x="63" y="492"/>
                </a:lnTo>
                <a:lnTo>
                  <a:pt x="63" y="490"/>
                </a:lnTo>
                <a:lnTo>
                  <a:pt x="64" y="490"/>
                </a:lnTo>
                <a:lnTo>
                  <a:pt x="66" y="490"/>
                </a:lnTo>
                <a:lnTo>
                  <a:pt x="66" y="492"/>
                </a:lnTo>
                <a:lnTo>
                  <a:pt x="68" y="492"/>
                </a:lnTo>
                <a:lnTo>
                  <a:pt x="68" y="490"/>
                </a:lnTo>
                <a:lnTo>
                  <a:pt x="68" y="488"/>
                </a:lnTo>
                <a:lnTo>
                  <a:pt x="68" y="490"/>
                </a:lnTo>
                <a:lnTo>
                  <a:pt x="68" y="488"/>
                </a:lnTo>
                <a:lnTo>
                  <a:pt x="69" y="490"/>
                </a:lnTo>
                <a:lnTo>
                  <a:pt x="69" y="488"/>
                </a:lnTo>
                <a:lnTo>
                  <a:pt x="71" y="488"/>
                </a:lnTo>
                <a:lnTo>
                  <a:pt x="71" y="490"/>
                </a:lnTo>
                <a:lnTo>
                  <a:pt x="71" y="488"/>
                </a:lnTo>
                <a:lnTo>
                  <a:pt x="72" y="488"/>
                </a:lnTo>
                <a:close/>
                <a:moveTo>
                  <a:pt x="28" y="488"/>
                </a:moveTo>
                <a:lnTo>
                  <a:pt x="28" y="490"/>
                </a:lnTo>
                <a:lnTo>
                  <a:pt x="26" y="490"/>
                </a:lnTo>
                <a:lnTo>
                  <a:pt x="26" y="488"/>
                </a:lnTo>
                <a:lnTo>
                  <a:pt x="28" y="488"/>
                </a:lnTo>
                <a:close/>
                <a:moveTo>
                  <a:pt x="32" y="488"/>
                </a:moveTo>
                <a:lnTo>
                  <a:pt x="31" y="488"/>
                </a:lnTo>
                <a:lnTo>
                  <a:pt x="32" y="490"/>
                </a:lnTo>
                <a:lnTo>
                  <a:pt x="32" y="488"/>
                </a:lnTo>
                <a:lnTo>
                  <a:pt x="34" y="488"/>
                </a:lnTo>
                <a:lnTo>
                  <a:pt x="34" y="490"/>
                </a:lnTo>
                <a:lnTo>
                  <a:pt x="34" y="488"/>
                </a:lnTo>
                <a:lnTo>
                  <a:pt x="36" y="488"/>
                </a:lnTo>
                <a:lnTo>
                  <a:pt x="36" y="490"/>
                </a:lnTo>
                <a:lnTo>
                  <a:pt x="34" y="490"/>
                </a:lnTo>
                <a:lnTo>
                  <a:pt x="36" y="490"/>
                </a:lnTo>
                <a:lnTo>
                  <a:pt x="36" y="488"/>
                </a:lnTo>
                <a:lnTo>
                  <a:pt x="37" y="490"/>
                </a:lnTo>
                <a:lnTo>
                  <a:pt x="37" y="488"/>
                </a:lnTo>
                <a:lnTo>
                  <a:pt x="39" y="488"/>
                </a:lnTo>
                <a:lnTo>
                  <a:pt x="40" y="488"/>
                </a:lnTo>
                <a:lnTo>
                  <a:pt x="42" y="488"/>
                </a:lnTo>
                <a:lnTo>
                  <a:pt x="44" y="488"/>
                </a:lnTo>
                <a:lnTo>
                  <a:pt x="45" y="488"/>
                </a:lnTo>
                <a:lnTo>
                  <a:pt x="45" y="490"/>
                </a:lnTo>
                <a:lnTo>
                  <a:pt x="44" y="490"/>
                </a:lnTo>
                <a:lnTo>
                  <a:pt x="44" y="492"/>
                </a:lnTo>
                <a:lnTo>
                  <a:pt x="44" y="493"/>
                </a:lnTo>
                <a:lnTo>
                  <a:pt x="44" y="495"/>
                </a:lnTo>
                <a:lnTo>
                  <a:pt x="42" y="495"/>
                </a:lnTo>
                <a:lnTo>
                  <a:pt x="42" y="496"/>
                </a:lnTo>
                <a:lnTo>
                  <a:pt x="40" y="496"/>
                </a:lnTo>
                <a:lnTo>
                  <a:pt x="40" y="498"/>
                </a:lnTo>
                <a:lnTo>
                  <a:pt x="40" y="496"/>
                </a:lnTo>
                <a:lnTo>
                  <a:pt x="42" y="498"/>
                </a:lnTo>
                <a:lnTo>
                  <a:pt x="40" y="498"/>
                </a:lnTo>
                <a:lnTo>
                  <a:pt x="42" y="498"/>
                </a:lnTo>
                <a:lnTo>
                  <a:pt x="42" y="500"/>
                </a:lnTo>
                <a:lnTo>
                  <a:pt x="40" y="500"/>
                </a:lnTo>
                <a:lnTo>
                  <a:pt x="40" y="501"/>
                </a:lnTo>
                <a:lnTo>
                  <a:pt x="40" y="503"/>
                </a:lnTo>
                <a:lnTo>
                  <a:pt x="40" y="504"/>
                </a:lnTo>
                <a:lnTo>
                  <a:pt x="39" y="504"/>
                </a:lnTo>
                <a:lnTo>
                  <a:pt x="39" y="506"/>
                </a:lnTo>
                <a:lnTo>
                  <a:pt x="40" y="506"/>
                </a:lnTo>
                <a:lnTo>
                  <a:pt x="39" y="508"/>
                </a:lnTo>
                <a:lnTo>
                  <a:pt x="37" y="508"/>
                </a:lnTo>
                <a:lnTo>
                  <a:pt x="36" y="508"/>
                </a:lnTo>
                <a:lnTo>
                  <a:pt x="36" y="509"/>
                </a:lnTo>
                <a:lnTo>
                  <a:pt x="36" y="508"/>
                </a:lnTo>
                <a:lnTo>
                  <a:pt x="36" y="509"/>
                </a:lnTo>
                <a:lnTo>
                  <a:pt x="36" y="508"/>
                </a:lnTo>
                <a:lnTo>
                  <a:pt x="34" y="508"/>
                </a:lnTo>
                <a:lnTo>
                  <a:pt x="32" y="509"/>
                </a:lnTo>
                <a:lnTo>
                  <a:pt x="32" y="511"/>
                </a:lnTo>
                <a:lnTo>
                  <a:pt x="32" y="512"/>
                </a:lnTo>
                <a:lnTo>
                  <a:pt x="31" y="512"/>
                </a:lnTo>
                <a:lnTo>
                  <a:pt x="31" y="514"/>
                </a:lnTo>
                <a:lnTo>
                  <a:pt x="32" y="514"/>
                </a:lnTo>
                <a:lnTo>
                  <a:pt x="32" y="512"/>
                </a:lnTo>
                <a:lnTo>
                  <a:pt x="32" y="511"/>
                </a:lnTo>
                <a:lnTo>
                  <a:pt x="32" y="509"/>
                </a:lnTo>
                <a:lnTo>
                  <a:pt x="34" y="509"/>
                </a:lnTo>
                <a:lnTo>
                  <a:pt x="34" y="508"/>
                </a:lnTo>
                <a:lnTo>
                  <a:pt x="34" y="509"/>
                </a:lnTo>
                <a:lnTo>
                  <a:pt x="34" y="511"/>
                </a:lnTo>
                <a:lnTo>
                  <a:pt x="36" y="511"/>
                </a:lnTo>
                <a:lnTo>
                  <a:pt x="36" y="512"/>
                </a:lnTo>
                <a:lnTo>
                  <a:pt x="34" y="512"/>
                </a:lnTo>
                <a:lnTo>
                  <a:pt x="36" y="512"/>
                </a:lnTo>
                <a:lnTo>
                  <a:pt x="36" y="511"/>
                </a:lnTo>
                <a:lnTo>
                  <a:pt x="36" y="512"/>
                </a:lnTo>
                <a:lnTo>
                  <a:pt x="37" y="512"/>
                </a:lnTo>
                <a:lnTo>
                  <a:pt x="37" y="511"/>
                </a:lnTo>
                <a:lnTo>
                  <a:pt x="37" y="512"/>
                </a:lnTo>
                <a:lnTo>
                  <a:pt x="39" y="511"/>
                </a:lnTo>
                <a:lnTo>
                  <a:pt x="40" y="511"/>
                </a:lnTo>
                <a:lnTo>
                  <a:pt x="40" y="509"/>
                </a:lnTo>
                <a:lnTo>
                  <a:pt x="40" y="511"/>
                </a:lnTo>
                <a:lnTo>
                  <a:pt x="40" y="512"/>
                </a:lnTo>
                <a:lnTo>
                  <a:pt x="40" y="511"/>
                </a:lnTo>
                <a:lnTo>
                  <a:pt x="40" y="512"/>
                </a:lnTo>
                <a:lnTo>
                  <a:pt x="40" y="511"/>
                </a:lnTo>
                <a:lnTo>
                  <a:pt x="42" y="512"/>
                </a:lnTo>
                <a:lnTo>
                  <a:pt x="42" y="514"/>
                </a:lnTo>
                <a:lnTo>
                  <a:pt x="42" y="516"/>
                </a:lnTo>
                <a:lnTo>
                  <a:pt x="44" y="514"/>
                </a:lnTo>
                <a:lnTo>
                  <a:pt x="44" y="516"/>
                </a:lnTo>
                <a:lnTo>
                  <a:pt x="44" y="517"/>
                </a:lnTo>
                <a:lnTo>
                  <a:pt x="42" y="517"/>
                </a:lnTo>
                <a:lnTo>
                  <a:pt x="42" y="519"/>
                </a:lnTo>
                <a:lnTo>
                  <a:pt x="42" y="517"/>
                </a:lnTo>
                <a:lnTo>
                  <a:pt x="42" y="516"/>
                </a:lnTo>
                <a:lnTo>
                  <a:pt x="42" y="517"/>
                </a:lnTo>
                <a:lnTo>
                  <a:pt x="40" y="519"/>
                </a:lnTo>
                <a:lnTo>
                  <a:pt x="40" y="520"/>
                </a:lnTo>
                <a:lnTo>
                  <a:pt x="40" y="522"/>
                </a:lnTo>
                <a:lnTo>
                  <a:pt x="40" y="524"/>
                </a:lnTo>
                <a:lnTo>
                  <a:pt x="39" y="524"/>
                </a:lnTo>
                <a:lnTo>
                  <a:pt x="37" y="524"/>
                </a:lnTo>
                <a:lnTo>
                  <a:pt x="37" y="525"/>
                </a:lnTo>
                <a:lnTo>
                  <a:pt x="36" y="525"/>
                </a:lnTo>
                <a:lnTo>
                  <a:pt x="34" y="525"/>
                </a:lnTo>
                <a:lnTo>
                  <a:pt x="32" y="525"/>
                </a:lnTo>
                <a:lnTo>
                  <a:pt x="32" y="527"/>
                </a:lnTo>
                <a:lnTo>
                  <a:pt x="32" y="525"/>
                </a:lnTo>
                <a:lnTo>
                  <a:pt x="31" y="527"/>
                </a:lnTo>
                <a:lnTo>
                  <a:pt x="31" y="525"/>
                </a:lnTo>
                <a:lnTo>
                  <a:pt x="29" y="525"/>
                </a:lnTo>
                <a:lnTo>
                  <a:pt x="28" y="525"/>
                </a:lnTo>
                <a:lnTo>
                  <a:pt x="28" y="524"/>
                </a:lnTo>
                <a:lnTo>
                  <a:pt x="29" y="524"/>
                </a:lnTo>
                <a:lnTo>
                  <a:pt x="29" y="522"/>
                </a:lnTo>
                <a:lnTo>
                  <a:pt x="29" y="520"/>
                </a:lnTo>
                <a:lnTo>
                  <a:pt x="29" y="519"/>
                </a:lnTo>
                <a:lnTo>
                  <a:pt x="29" y="520"/>
                </a:lnTo>
                <a:lnTo>
                  <a:pt x="28" y="522"/>
                </a:lnTo>
                <a:lnTo>
                  <a:pt x="28" y="520"/>
                </a:lnTo>
                <a:lnTo>
                  <a:pt x="28" y="519"/>
                </a:lnTo>
                <a:lnTo>
                  <a:pt x="26" y="519"/>
                </a:lnTo>
                <a:lnTo>
                  <a:pt x="26" y="517"/>
                </a:lnTo>
                <a:lnTo>
                  <a:pt x="26" y="519"/>
                </a:lnTo>
                <a:lnTo>
                  <a:pt x="26" y="520"/>
                </a:lnTo>
                <a:lnTo>
                  <a:pt x="26" y="522"/>
                </a:lnTo>
                <a:lnTo>
                  <a:pt x="28" y="522"/>
                </a:lnTo>
                <a:lnTo>
                  <a:pt x="26" y="522"/>
                </a:lnTo>
                <a:lnTo>
                  <a:pt x="26" y="524"/>
                </a:lnTo>
                <a:lnTo>
                  <a:pt x="26" y="522"/>
                </a:lnTo>
                <a:lnTo>
                  <a:pt x="26" y="524"/>
                </a:lnTo>
                <a:lnTo>
                  <a:pt x="24" y="524"/>
                </a:lnTo>
                <a:lnTo>
                  <a:pt x="24" y="522"/>
                </a:lnTo>
                <a:lnTo>
                  <a:pt x="24" y="524"/>
                </a:lnTo>
                <a:lnTo>
                  <a:pt x="23" y="524"/>
                </a:lnTo>
                <a:lnTo>
                  <a:pt x="23" y="525"/>
                </a:lnTo>
                <a:lnTo>
                  <a:pt x="23" y="524"/>
                </a:lnTo>
                <a:lnTo>
                  <a:pt x="23" y="525"/>
                </a:lnTo>
                <a:lnTo>
                  <a:pt x="23" y="524"/>
                </a:lnTo>
                <a:lnTo>
                  <a:pt x="21" y="524"/>
                </a:lnTo>
                <a:lnTo>
                  <a:pt x="21" y="525"/>
                </a:lnTo>
                <a:lnTo>
                  <a:pt x="21" y="524"/>
                </a:lnTo>
                <a:lnTo>
                  <a:pt x="21" y="522"/>
                </a:lnTo>
                <a:lnTo>
                  <a:pt x="21" y="520"/>
                </a:lnTo>
                <a:lnTo>
                  <a:pt x="21" y="522"/>
                </a:lnTo>
                <a:lnTo>
                  <a:pt x="20" y="522"/>
                </a:lnTo>
                <a:lnTo>
                  <a:pt x="20" y="524"/>
                </a:lnTo>
                <a:lnTo>
                  <a:pt x="18" y="524"/>
                </a:lnTo>
                <a:lnTo>
                  <a:pt x="20" y="524"/>
                </a:lnTo>
                <a:lnTo>
                  <a:pt x="18" y="524"/>
                </a:lnTo>
                <a:lnTo>
                  <a:pt x="20" y="524"/>
                </a:lnTo>
                <a:lnTo>
                  <a:pt x="20" y="525"/>
                </a:lnTo>
                <a:lnTo>
                  <a:pt x="18" y="525"/>
                </a:lnTo>
                <a:lnTo>
                  <a:pt x="18" y="527"/>
                </a:lnTo>
                <a:lnTo>
                  <a:pt x="18" y="525"/>
                </a:lnTo>
                <a:lnTo>
                  <a:pt x="16" y="525"/>
                </a:lnTo>
                <a:lnTo>
                  <a:pt x="16" y="527"/>
                </a:lnTo>
                <a:lnTo>
                  <a:pt x="15" y="527"/>
                </a:lnTo>
                <a:lnTo>
                  <a:pt x="15" y="528"/>
                </a:lnTo>
                <a:lnTo>
                  <a:pt x="15" y="530"/>
                </a:lnTo>
                <a:lnTo>
                  <a:pt x="15" y="528"/>
                </a:lnTo>
                <a:lnTo>
                  <a:pt x="13" y="528"/>
                </a:lnTo>
                <a:lnTo>
                  <a:pt x="15" y="528"/>
                </a:lnTo>
                <a:lnTo>
                  <a:pt x="15" y="527"/>
                </a:lnTo>
                <a:lnTo>
                  <a:pt x="13" y="527"/>
                </a:lnTo>
                <a:lnTo>
                  <a:pt x="13" y="528"/>
                </a:lnTo>
                <a:lnTo>
                  <a:pt x="12" y="528"/>
                </a:lnTo>
                <a:lnTo>
                  <a:pt x="12" y="527"/>
                </a:lnTo>
                <a:lnTo>
                  <a:pt x="13" y="527"/>
                </a:lnTo>
                <a:lnTo>
                  <a:pt x="13" y="525"/>
                </a:lnTo>
                <a:lnTo>
                  <a:pt x="13" y="524"/>
                </a:lnTo>
                <a:lnTo>
                  <a:pt x="13" y="525"/>
                </a:lnTo>
                <a:lnTo>
                  <a:pt x="12" y="525"/>
                </a:lnTo>
                <a:lnTo>
                  <a:pt x="12" y="527"/>
                </a:lnTo>
                <a:lnTo>
                  <a:pt x="12" y="525"/>
                </a:lnTo>
                <a:lnTo>
                  <a:pt x="10" y="525"/>
                </a:lnTo>
                <a:lnTo>
                  <a:pt x="12" y="527"/>
                </a:lnTo>
                <a:lnTo>
                  <a:pt x="10" y="527"/>
                </a:lnTo>
                <a:lnTo>
                  <a:pt x="10" y="525"/>
                </a:lnTo>
                <a:lnTo>
                  <a:pt x="10" y="524"/>
                </a:lnTo>
                <a:lnTo>
                  <a:pt x="12" y="524"/>
                </a:lnTo>
                <a:lnTo>
                  <a:pt x="12" y="522"/>
                </a:lnTo>
                <a:lnTo>
                  <a:pt x="12" y="520"/>
                </a:lnTo>
                <a:lnTo>
                  <a:pt x="13" y="520"/>
                </a:lnTo>
                <a:lnTo>
                  <a:pt x="13" y="519"/>
                </a:lnTo>
                <a:lnTo>
                  <a:pt x="13" y="520"/>
                </a:lnTo>
                <a:lnTo>
                  <a:pt x="12" y="520"/>
                </a:lnTo>
                <a:lnTo>
                  <a:pt x="12" y="519"/>
                </a:lnTo>
                <a:lnTo>
                  <a:pt x="10" y="519"/>
                </a:lnTo>
                <a:lnTo>
                  <a:pt x="10" y="520"/>
                </a:lnTo>
                <a:lnTo>
                  <a:pt x="10" y="519"/>
                </a:lnTo>
                <a:lnTo>
                  <a:pt x="12" y="519"/>
                </a:lnTo>
                <a:lnTo>
                  <a:pt x="12" y="517"/>
                </a:lnTo>
                <a:lnTo>
                  <a:pt x="13" y="517"/>
                </a:lnTo>
                <a:lnTo>
                  <a:pt x="12" y="517"/>
                </a:lnTo>
                <a:lnTo>
                  <a:pt x="13" y="517"/>
                </a:lnTo>
                <a:lnTo>
                  <a:pt x="13" y="516"/>
                </a:lnTo>
                <a:lnTo>
                  <a:pt x="15" y="516"/>
                </a:lnTo>
                <a:lnTo>
                  <a:pt x="15" y="514"/>
                </a:lnTo>
                <a:lnTo>
                  <a:pt x="15" y="512"/>
                </a:lnTo>
                <a:lnTo>
                  <a:pt x="15" y="514"/>
                </a:lnTo>
                <a:lnTo>
                  <a:pt x="15" y="512"/>
                </a:lnTo>
                <a:lnTo>
                  <a:pt x="15" y="514"/>
                </a:lnTo>
                <a:lnTo>
                  <a:pt x="15" y="512"/>
                </a:lnTo>
                <a:lnTo>
                  <a:pt x="15" y="511"/>
                </a:lnTo>
                <a:lnTo>
                  <a:pt x="16" y="511"/>
                </a:lnTo>
                <a:lnTo>
                  <a:pt x="16" y="512"/>
                </a:lnTo>
                <a:lnTo>
                  <a:pt x="16" y="511"/>
                </a:lnTo>
                <a:lnTo>
                  <a:pt x="16" y="512"/>
                </a:lnTo>
                <a:lnTo>
                  <a:pt x="18" y="512"/>
                </a:lnTo>
                <a:lnTo>
                  <a:pt x="18" y="514"/>
                </a:lnTo>
                <a:lnTo>
                  <a:pt x="20" y="514"/>
                </a:lnTo>
                <a:lnTo>
                  <a:pt x="20" y="512"/>
                </a:lnTo>
                <a:lnTo>
                  <a:pt x="20" y="514"/>
                </a:lnTo>
                <a:lnTo>
                  <a:pt x="20" y="512"/>
                </a:lnTo>
                <a:lnTo>
                  <a:pt x="21" y="512"/>
                </a:lnTo>
                <a:lnTo>
                  <a:pt x="21" y="514"/>
                </a:lnTo>
                <a:lnTo>
                  <a:pt x="21" y="516"/>
                </a:lnTo>
                <a:lnTo>
                  <a:pt x="20" y="517"/>
                </a:lnTo>
                <a:lnTo>
                  <a:pt x="18" y="519"/>
                </a:lnTo>
                <a:lnTo>
                  <a:pt x="16" y="519"/>
                </a:lnTo>
                <a:lnTo>
                  <a:pt x="16" y="520"/>
                </a:lnTo>
                <a:lnTo>
                  <a:pt x="18" y="520"/>
                </a:lnTo>
                <a:lnTo>
                  <a:pt x="18" y="519"/>
                </a:lnTo>
                <a:lnTo>
                  <a:pt x="20" y="519"/>
                </a:lnTo>
                <a:lnTo>
                  <a:pt x="20" y="517"/>
                </a:lnTo>
                <a:lnTo>
                  <a:pt x="21" y="517"/>
                </a:lnTo>
                <a:lnTo>
                  <a:pt x="21" y="516"/>
                </a:lnTo>
                <a:lnTo>
                  <a:pt x="23" y="516"/>
                </a:lnTo>
                <a:lnTo>
                  <a:pt x="23" y="514"/>
                </a:lnTo>
                <a:lnTo>
                  <a:pt x="23" y="512"/>
                </a:lnTo>
                <a:lnTo>
                  <a:pt x="23" y="514"/>
                </a:lnTo>
                <a:lnTo>
                  <a:pt x="21" y="514"/>
                </a:lnTo>
                <a:lnTo>
                  <a:pt x="21" y="512"/>
                </a:lnTo>
                <a:lnTo>
                  <a:pt x="20" y="512"/>
                </a:lnTo>
                <a:lnTo>
                  <a:pt x="20" y="511"/>
                </a:lnTo>
                <a:lnTo>
                  <a:pt x="20" y="509"/>
                </a:lnTo>
                <a:lnTo>
                  <a:pt x="18" y="509"/>
                </a:lnTo>
                <a:lnTo>
                  <a:pt x="18" y="508"/>
                </a:lnTo>
                <a:lnTo>
                  <a:pt x="18" y="506"/>
                </a:lnTo>
                <a:lnTo>
                  <a:pt x="18" y="508"/>
                </a:lnTo>
                <a:lnTo>
                  <a:pt x="18" y="506"/>
                </a:lnTo>
                <a:lnTo>
                  <a:pt x="18" y="504"/>
                </a:lnTo>
                <a:lnTo>
                  <a:pt x="20" y="504"/>
                </a:lnTo>
                <a:lnTo>
                  <a:pt x="18" y="504"/>
                </a:lnTo>
                <a:lnTo>
                  <a:pt x="18" y="503"/>
                </a:lnTo>
                <a:lnTo>
                  <a:pt x="20" y="503"/>
                </a:lnTo>
                <a:lnTo>
                  <a:pt x="21" y="503"/>
                </a:lnTo>
                <a:lnTo>
                  <a:pt x="23" y="503"/>
                </a:lnTo>
                <a:lnTo>
                  <a:pt x="23" y="501"/>
                </a:lnTo>
                <a:lnTo>
                  <a:pt x="24" y="501"/>
                </a:lnTo>
                <a:lnTo>
                  <a:pt x="24" y="500"/>
                </a:lnTo>
                <a:lnTo>
                  <a:pt x="23" y="500"/>
                </a:lnTo>
                <a:lnTo>
                  <a:pt x="24" y="500"/>
                </a:lnTo>
                <a:lnTo>
                  <a:pt x="24" y="498"/>
                </a:lnTo>
                <a:lnTo>
                  <a:pt x="24" y="496"/>
                </a:lnTo>
                <a:lnTo>
                  <a:pt x="24" y="498"/>
                </a:lnTo>
                <a:lnTo>
                  <a:pt x="24" y="496"/>
                </a:lnTo>
                <a:lnTo>
                  <a:pt x="26" y="496"/>
                </a:lnTo>
                <a:lnTo>
                  <a:pt x="26" y="495"/>
                </a:lnTo>
                <a:lnTo>
                  <a:pt x="26" y="496"/>
                </a:lnTo>
                <a:lnTo>
                  <a:pt x="26" y="495"/>
                </a:lnTo>
                <a:lnTo>
                  <a:pt x="28" y="495"/>
                </a:lnTo>
                <a:lnTo>
                  <a:pt x="28" y="496"/>
                </a:lnTo>
                <a:lnTo>
                  <a:pt x="29" y="496"/>
                </a:lnTo>
                <a:lnTo>
                  <a:pt x="31" y="496"/>
                </a:lnTo>
                <a:lnTo>
                  <a:pt x="29" y="498"/>
                </a:lnTo>
                <a:lnTo>
                  <a:pt x="31" y="498"/>
                </a:lnTo>
                <a:lnTo>
                  <a:pt x="29" y="498"/>
                </a:lnTo>
                <a:lnTo>
                  <a:pt x="29" y="500"/>
                </a:lnTo>
                <a:lnTo>
                  <a:pt x="31" y="498"/>
                </a:lnTo>
                <a:lnTo>
                  <a:pt x="31" y="500"/>
                </a:lnTo>
                <a:lnTo>
                  <a:pt x="29" y="500"/>
                </a:lnTo>
                <a:lnTo>
                  <a:pt x="28" y="500"/>
                </a:lnTo>
                <a:lnTo>
                  <a:pt x="29" y="501"/>
                </a:lnTo>
                <a:lnTo>
                  <a:pt x="28" y="501"/>
                </a:lnTo>
                <a:lnTo>
                  <a:pt x="26" y="501"/>
                </a:lnTo>
                <a:lnTo>
                  <a:pt x="28" y="503"/>
                </a:lnTo>
                <a:lnTo>
                  <a:pt x="28" y="504"/>
                </a:lnTo>
                <a:lnTo>
                  <a:pt x="29" y="503"/>
                </a:lnTo>
                <a:lnTo>
                  <a:pt x="31" y="503"/>
                </a:lnTo>
                <a:lnTo>
                  <a:pt x="32" y="503"/>
                </a:lnTo>
                <a:lnTo>
                  <a:pt x="34" y="503"/>
                </a:lnTo>
                <a:lnTo>
                  <a:pt x="32" y="503"/>
                </a:lnTo>
                <a:lnTo>
                  <a:pt x="34" y="504"/>
                </a:lnTo>
                <a:lnTo>
                  <a:pt x="36" y="504"/>
                </a:lnTo>
                <a:lnTo>
                  <a:pt x="36" y="503"/>
                </a:lnTo>
                <a:lnTo>
                  <a:pt x="36" y="501"/>
                </a:lnTo>
                <a:lnTo>
                  <a:pt x="37" y="501"/>
                </a:lnTo>
                <a:lnTo>
                  <a:pt x="37" y="503"/>
                </a:lnTo>
                <a:lnTo>
                  <a:pt x="36" y="503"/>
                </a:lnTo>
                <a:lnTo>
                  <a:pt x="37" y="503"/>
                </a:lnTo>
                <a:lnTo>
                  <a:pt x="37" y="501"/>
                </a:lnTo>
                <a:lnTo>
                  <a:pt x="36" y="501"/>
                </a:lnTo>
                <a:lnTo>
                  <a:pt x="36" y="500"/>
                </a:lnTo>
                <a:lnTo>
                  <a:pt x="34" y="500"/>
                </a:lnTo>
                <a:lnTo>
                  <a:pt x="34" y="501"/>
                </a:lnTo>
                <a:lnTo>
                  <a:pt x="32" y="501"/>
                </a:lnTo>
                <a:lnTo>
                  <a:pt x="32" y="500"/>
                </a:lnTo>
                <a:lnTo>
                  <a:pt x="32" y="501"/>
                </a:lnTo>
                <a:lnTo>
                  <a:pt x="32" y="500"/>
                </a:lnTo>
                <a:lnTo>
                  <a:pt x="32" y="498"/>
                </a:lnTo>
                <a:lnTo>
                  <a:pt x="34" y="498"/>
                </a:lnTo>
                <a:lnTo>
                  <a:pt x="34" y="496"/>
                </a:lnTo>
                <a:lnTo>
                  <a:pt x="34" y="498"/>
                </a:lnTo>
                <a:lnTo>
                  <a:pt x="36" y="498"/>
                </a:lnTo>
                <a:lnTo>
                  <a:pt x="37" y="498"/>
                </a:lnTo>
                <a:lnTo>
                  <a:pt x="36" y="498"/>
                </a:lnTo>
                <a:lnTo>
                  <a:pt x="37" y="498"/>
                </a:lnTo>
                <a:lnTo>
                  <a:pt x="36" y="496"/>
                </a:lnTo>
                <a:lnTo>
                  <a:pt x="36" y="498"/>
                </a:lnTo>
                <a:lnTo>
                  <a:pt x="36" y="496"/>
                </a:lnTo>
                <a:lnTo>
                  <a:pt x="34" y="496"/>
                </a:lnTo>
                <a:lnTo>
                  <a:pt x="34" y="495"/>
                </a:lnTo>
                <a:lnTo>
                  <a:pt x="34" y="493"/>
                </a:lnTo>
                <a:lnTo>
                  <a:pt x="34" y="495"/>
                </a:lnTo>
                <a:lnTo>
                  <a:pt x="32" y="495"/>
                </a:lnTo>
                <a:lnTo>
                  <a:pt x="32" y="496"/>
                </a:lnTo>
                <a:lnTo>
                  <a:pt x="31" y="496"/>
                </a:lnTo>
                <a:lnTo>
                  <a:pt x="31" y="495"/>
                </a:lnTo>
                <a:lnTo>
                  <a:pt x="31" y="496"/>
                </a:lnTo>
                <a:lnTo>
                  <a:pt x="31" y="495"/>
                </a:lnTo>
                <a:lnTo>
                  <a:pt x="29" y="493"/>
                </a:lnTo>
                <a:lnTo>
                  <a:pt x="29" y="492"/>
                </a:lnTo>
                <a:lnTo>
                  <a:pt x="28" y="492"/>
                </a:lnTo>
                <a:lnTo>
                  <a:pt x="29" y="492"/>
                </a:lnTo>
                <a:lnTo>
                  <a:pt x="29" y="490"/>
                </a:lnTo>
                <a:lnTo>
                  <a:pt x="28" y="490"/>
                </a:lnTo>
                <a:lnTo>
                  <a:pt x="28" y="488"/>
                </a:lnTo>
                <a:lnTo>
                  <a:pt x="29" y="488"/>
                </a:lnTo>
                <a:lnTo>
                  <a:pt x="29" y="490"/>
                </a:lnTo>
                <a:lnTo>
                  <a:pt x="29" y="488"/>
                </a:lnTo>
                <a:lnTo>
                  <a:pt x="31" y="488"/>
                </a:lnTo>
                <a:lnTo>
                  <a:pt x="32" y="488"/>
                </a:lnTo>
                <a:close/>
                <a:moveTo>
                  <a:pt x="93" y="488"/>
                </a:moveTo>
                <a:lnTo>
                  <a:pt x="93" y="490"/>
                </a:lnTo>
                <a:lnTo>
                  <a:pt x="93" y="488"/>
                </a:lnTo>
                <a:lnTo>
                  <a:pt x="93" y="487"/>
                </a:lnTo>
                <a:lnTo>
                  <a:pt x="93" y="488"/>
                </a:lnTo>
                <a:close/>
                <a:moveTo>
                  <a:pt x="135" y="488"/>
                </a:moveTo>
                <a:lnTo>
                  <a:pt x="135" y="487"/>
                </a:lnTo>
                <a:lnTo>
                  <a:pt x="135" y="488"/>
                </a:lnTo>
                <a:close/>
                <a:moveTo>
                  <a:pt x="90" y="485"/>
                </a:moveTo>
                <a:lnTo>
                  <a:pt x="92" y="485"/>
                </a:lnTo>
                <a:lnTo>
                  <a:pt x="92" y="487"/>
                </a:lnTo>
                <a:lnTo>
                  <a:pt x="90" y="487"/>
                </a:lnTo>
                <a:lnTo>
                  <a:pt x="90" y="485"/>
                </a:lnTo>
                <a:lnTo>
                  <a:pt x="90" y="487"/>
                </a:lnTo>
                <a:lnTo>
                  <a:pt x="90" y="485"/>
                </a:lnTo>
                <a:close/>
                <a:moveTo>
                  <a:pt x="87" y="485"/>
                </a:moveTo>
                <a:lnTo>
                  <a:pt x="85" y="487"/>
                </a:lnTo>
                <a:lnTo>
                  <a:pt x="85" y="485"/>
                </a:lnTo>
                <a:lnTo>
                  <a:pt x="87" y="485"/>
                </a:lnTo>
                <a:close/>
                <a:moveTo>
                  <a:pt x="95" y="484"/>
                </a:moveTo>
                <a:lnTo>
                  <a:pt x="95" y="485"/>
                </a:lnTo>
                <a:lnTo>
                  <a:pt x="95" y="487"/>
                </a:lnTo>
                <a:lnTo>
                  <a:pt x="93" y="487"/>
                </a:lnTo>
                <a:lnTo>
                  <a:pt x="92" y="487"/>
                </a:lnTo>
                <a:lnTo>
                  <a:pt x="92" y="485"/>
                </a:lnTo>
                <a:lnTo>
                  <a:pt x="93" y="485"/>
                </a:lnTo>
                <a:lnTo>
                  <a:pt x="93" y="484"/>
                </a:lnTo>
                <a:lnTo>
                  <a:pt x="95" y="484"/>
                </a:lnTo>
                <a:close/>
                <a:moveTo>
                  <a:pt x="93" y="484"/>
                </a:moveTo>
                <a:lnTo>
                  <a:pt x="92" y="484"/>
                </a:lnTo>
                <a:lnTo>
                  <a:pt x="93" y="484"/>
                </a:lnTo>
                <a:close/>
                <a:moveTo>
                  <a:pt x="143" y="480"/>
                </a:moveTo>
                <a:lnTo>
                  <a:pt x="143" y="479"/>
                </a:lnTo>
                <a:lnTo>
                  <a:pt x="143" y="480"/>
                </a:lnTo>
                <a:close/>
                <a:moveTo>
                  <a:pt x="92" y="477"/>
                </a:moveTo>
                <a:lnTo>
                  <a:pt x="93" y="477"/>
                </a:lnTo>
                <a:lnTo>
                  <a:pt x="93" y="479"/>
                </a:lnTo>
                <a:lnTo>
                  <a:pt x="93" y="477"/>
                </a:lnTo>
                <a:lnTo>
                  <a:pt x="93" y="479"/>
                </a:lnTo>
                <a:lnTo>
                  <a:pt x="95" y="479"/>
                </a:lnTo>
                <a:lnTo>
                  <a:pt x="95" y="477"/>
                </a:lnTo>
                <a:lnTo>
                  <a:pt x="95" y="479"/>
                </a:lnTo>
                <a:lnTo>
                  <a:pt x="96" y="479"/>
                </a:lnTo>
                <a:lnTo>
                  <a:pt x="96" y="480"/>
                </a:lnTo>
                <a:lnTo>
                  <a:pt x="96" y="482"/>
                </a:lnTo>
                <a:lnTo>
                  <a:pt x="96" y="484"/>
                </a:lnTo>
                <a:lnTo>
                  <a:pt x="95" y="484"/>
                </a:lnTo>
                <a:lnTo>
                  <a:pt x="95" y="482"/>
                </a:lnTo>
                <a:lnTo>
                  <a:pt x="95" y="484"/>
                </a:lnTo>
                <a:lnTo>
                  <a:pt x="93" y="484"/>
                </a:lnTo>
                <a:lnTo>
                  <a:pt x="95" y="484"/>
                </a:lnTo>
                <a:lnTo>
                  <a:pt x="93" y="484"/>
                </a:lnTo>
                <a:lnTo>
                  <a:pt x="93" y="482"/>
                </a:lnTo>
                <a:lnTo>
                  <a:pt x="93" y="484"/>
                </a:lnTo>
                <a:lnTo>
                  <a:pt x="92" y="484"/>
                </a:lnTo>
                <a:lnTo>
                  <a:pt x="90" y="484"/>
                </a:lnTo>
                <a:lnTo>
                  <a:pt x="90" y="482"/>
                </a:lnTo>
                <a:lnTo>
                  <a:pt x="88" y="482"/>
                </a:lnTo>
                <a:lnTo>
                  <a:pt x="88" y="480"/>
                </a:lnTo>
                <a:lnTo>
                  <a:pt x="87" y="480"/>
                </a:lnTo>
                <a:lnTo>
                  <a:pt x="87" y="479"/>
                </a:lnTo>
                <a:lnTo>
                  <a:pt x="88" y="479"/>
                </a:lnTo>
                <a:lnTo>
                  <a:pt x="90" y="479"/>
                </a:lnTo>
                <a:lnTo>
                  <a:pt x="90" y="477"/>
                </a:lnTo>
                <a:lnTo>
                  <a:pt x="92" y="477"/>
                </a:lnTo>
                <a:close/>
                <a:moveTo>
                  <a:pt x="58" y="479"/>
                </a:moveTo>
                <a:lnTo>
                  <a:pt x="58" y="477"/>
                </a:lnTo>
                <a:lnTo>
                  <a:pt x="58" y="479"/>
                </a:lnTo>
                <a:close/>
                <a:moveTo>
                  <a:pt x="141" y="476"/>
                </a:moveTo>
                <a:lnTo>
                  <a:pt x="141" y="477"/>
                </a:lnTo>
                <a:lnTo>
                  <a:pt x="141" y="479"/>
                </a:lnTo>
                <a:lnTo>
                  <a:pt x="143" y="479"/>
                </a:lnTo>
                <a:lnTo>
                  <a:pt x="143" y="480"/>
                </a:lnTo>
                <a:lnTo>
                  <a:pt x="141" y="480"/>
                </a:lnTo>
                <a:lnTo>
                  <a:pt x="141" y="482"/>
                </a:lnTo>
                <a:lnTo>
                  <a:pt x="141" y="480"/>
                </a:lnTo>
                <a:lnTo>
                  <a:pt x="141" y="482"/>
                </a:lnTo>
                <a:lnTo>
                  <a:pt x="140" y="482"/>
                </a:lnTo>
                <a:lnTo>
                  <a:pt x="140" y="480"/>
                </a:lnTo>
                <a:lnTo>
                  <a:pt x="141" y="480"/>
                </a:lnTo>
                <a:lnTo>
                  <a:pt x="140" y="480"/>
                </a:lnTo>
                <a:lnTo>
                  <a:pt x="140" y="482"/>
                </a:lnTo>
                <a:lnTo>
                  <a:pt x="140" y="484"/>
                </a:lnTo>
                <a:lnTo>
                  <a:pt x="138" y="484"/>
                </a:lnTo>
                <a:lnTo>
                  <a:pt x="138" y="482"/>
                </a:lnTo>
                <a:lnTo>
                  <a:pt x="140" y="482"/>
                </a:lnTo>
                <a:lnTo>
                  <a:pt x="140" y="480"/>
                </a:lnTo>
                <a:lnTo>
                  <a:pt x="138" y="480"/>
                </a:lnTo>
                <a:lnTo>
                  <a:pt x="138" y="482"/>
                </a:lnTo>
                <a:lnTo>
                  <a:pt x="138" y="480"/>
                </a:lnTo>
                <a:lnTo>
                  <a:pt x="138" y="479"/>
                </a:lnTo>
                <a:lnTo>
                  <a:pt x="140" y="479"/>
                </a:lnTo>
                <a:lnTo>
                  <a:pt x="140" y="477"/>
                </a:lnTo>
                <a:lnTo>
                  <a:pt x="140" y="479"/>
                </a:lnTo>
                <a:lnTo>
                  <a:pt x="140" y="477"/>
                </a:lnTo>
                <a:lnTo>
                  <a:pt x="140" y="476"/>
                </a:lnTo>
                <a:lnTo>
                  <a:pt x="141" y="476"/>
                </a:lnTo>
                <a:close/>
                <a:moveTo>
                  <a:pt x="45" y="476"/>
                </a:moveTo>
                <a:lnTo>
                  <a:pt x="44" y="476"/>
                </a:lnTo>
                <a:lnTo>
                  <a:pt x="45" y="476"/>
                </a:lnTo>
                <a:close/>
                <a:moveTo>
                  <a:pt x="101" y="476"/>
                </a:moveTo>
                <a:lnTo>
                  <a:pt x="101" y="477"/>
                </a:lnTo>
                <a:lnTo>
                  <a:pt x="100" y="477"/>
                </a:lnTo>
                <a:lnTo>
                  <a:pt x="100" y="476"/>
                </a:lnTo>
                <a:lnTo>
                  <a:pt x="101" y="476"/>
                </a:lnTo>
                <a:close/>
                <a:moveTo>
                  <a:pt x="141" y="476"/>
                </a:moveTo>
                <a:lnTo>
                  <a:pt x="141" y="474"/>
                </a:lnTo>
                <a:lnTo>
                  <a:pt x="141" y="476"/>
                </a:lnTo>
                <a:close/>
                <a:moveTo>
                  <a:pt x="124" y="474"/>
                </a:moveTo>
                <a:lnTo>
                  <a:pt x="124" y="472"/>
                </a:lnTo>
                <a:lnTo>
                  <a:pt x="124" y="474"/>
                </a:lnTo>
                <a:close/>
                <a:moveTo>
                  <a:pt x="74" y="474"/>
                </a:moveTo>
                <a:lnTo>
                  <a:pt x="74" y="472"/>
                </a:lnTo>
                <a:lnTo>
                  <a:pt x="74" y="474"/>
                </a:lnTo>
                <a:close/>
                <a:moveTo>
                  <a:pt x="122" y="471"/>
                </a:moveTo>
                <a:lnTo>
                  <a:pt x="124" y="471"/>
                </a:lnTo>
                <a:lnTo>
                  <a:pt x="122" y="471"/>
                </a:lnTo>
                <a:lnTo>
                  <a:pt x="122" y="472"/>
                </a:lnTo>
                <a:lnTo>
                  <a:pt x="122" y="471"/>
                </a:lnTo>
                <a:close/>
                <a:moveTo>
                  <a:pt x="39" y="471"/>
                </a:moveTo>
                <a:lnTo>
                  <a:pt x="40" y="471"/>
                </a:lnTo>
                <a:lnTo>
                  <a:pt x="39" y="471"/>
                </a:lnTo>
                <a:lnTo>
                  <a:pt x="39" y="472"/>
                </a:lnTo>
                <a:lnTo>
                  <a:pt x="40" y="472"/>
                </a:lnTo>
                <a:lnTo>
                  <a:pt x="40" y="474"/>
                </a:lnTo>
                <a:lnTo>
                  <a:pt x="39" y="474"/>
                </a:lnTo>
                <a:lnTo>
                  <a:pt x="39" y="476"/>
                </a:lnTo>
                <a:lnTo>
                  <a:pt x="39" y="474"/>
                </a:lnTo>
                <a:lnTo>
                  <a:pt x="37" y="474"/>
                </a:lnTo>
                <a:lnTo>
                  <a:pt x="36" y="474"/>
                </a:lnTo>
                <a:lnTo>
                  <a:pt x="37" y="474"/>
                </a:lnTo>
                <a:lnTo>
                  <a:pt x="36" y="474"/>
                </a:lnTo>
                <a:lnTo>
                  <a:pt x="36" y="472"/>
                </a:lnTo>
                <a:lnTo>
                  <a:pt x="37" y="472"/>
                </a:lnTo>
                <a:lnTo>
                  <a:pt x="36" y="472"/>
                </a:lnTo>
                <a:lnTo>
                  <a:pt x="36" y="471"/>
                </a:lnTo>
                <a:lnTo>
                  <a:pt x="37" y="471"/>
                </a:lnTo>
                <a:lnTo>
                  <a:pt x="39" y="471"/>
                </a:lnTo>
                <a:close/>
                <a:moveTo>
                  <a:pt x="47" y="468"/>
                </a:moveTo>
                <a:lnTo>
                  <a:pt x="47" y="469"/>
                </a:lnTo>
                <a:lnTo>
                  <a:pt x="48" y="469"/>
                </a:lnTo>
                <a:lnTo>
                  <a:pt x="48" y="471"/>
                </a:lnTo>
                <a:lnTo>
                  <a:pt x="48" y="472"/>
                </a:lnTo>
                <a:lnTo>
                  <a:pt x="47" y="474"/>
                </a:lnTo>
                <a:lnTo>
                  <a:pt x="47" y="472"/>
                </a:lnTo>
                <a:lnTo>
                  <a:pt x="47" y="474"/>
                </a:lnTo>
                <a:lnTo>
                  <a:pt x="47" y="472"/>
                </a:lnTo>
                <a:lnTo>
                  <a:pt x="47" y="474"/>
                </a:lnTo>
                <a:lnTo>
                  <a:pt x="45" y="474"/>
                </a:lnTo>
                <a:lnTo>
                  <a:pt x="45" y="472"/>
                </a:lnTo>
                <a:lnTo>
                  <a:pt x="44" y="472"/>
                </a:lnTo>
                <a:lnTo>
                  <a:pt x="45" y="472"/>
                </a:lnTo>
                <a:lnTo>
                  <a:pt x="45" y="471"/>
                </a:lnTo>
                <a:lnTo>
                  <a:pt x="45" y="469"/>
                </a:lnTo>
                <a:lnTo>
                  <a:pt x="47" y="469"/>
                </a:lnTo>
                <a:lnTo>
                  <a:pt x="47" y="468"/>
                </a:lnTo>
                <a:close/>
                <a:moveTo>
                  <a:pt x="92" y="468"/>
                </a:moveTo>
                <a:lnTo>
                  <a:pt x="92" y="469"/>
                </a:lnTo>
                <a:lnTo>
                  <a:pt x="92" y="471"/>
                </a:lnTo>
                <a:lnTo>
                  <a:pt x="92" y="469"/>
                </a:lnTo>
                <a:lnTo>
                  <a:pt x="92" y="471"/>
                </a:lnTo>
                <a:lnTo>
                  <a:pt x="90" y="471"/>
                </a:lnTo>
                <a:lnTo>
                  <a:pt x="90" y="469"/>
                </a:lnTo>
                <a:lnTo>
                  <a:pt x="90" y="468"/>
                </a:lnTo>
                <a:lnTo>
                  <a:pt x="92" y="468"/>
                </a:lnTo>
                <a:close/>
                <a:moveTo>
                  <a:pt x="149" y="466"/>
                </a:moveTo>
                <a:lnTo>
                  <a:pt x="149" y="464"/>
                </a:lnTo>
                <a:lnTo>
                  <a:pt x="149" y="463"/>
                </a:lnTo>
                <a:lnTo>
                  <a:pt x="151" y="464"/>
                </a:lnTo>
                <a:lnTo>
                  <a:pt x="149" y="466"/>
                </a:lnTo>
                <a:close/>
                <a:moveTo>
                  <a:pt x="164" y="463"/>
                </a:moveTo>
                <a:lnTo>
                  <a:pt x="165" y="463"/>
                </a:lnTo>
                <a:lnTo>
                  <a:pt x="165" y="464"/>
                </a:lnTo>
                <a:lnTo>
                  <a:pt x="164" y="464"/>
                </a:lnTo>
                <a:lnTo>
                  <a:pt x="164" y="463"/>
                </a:lnTo>
                <a:close/>
                <a:moveTo>
                  <a:pt x="149" y="461"/>
                </a:moveTo>
                <a:lnTo>
                  <a:pt x="149" y="463"/>
                </a:lnTo>
                <a:lnTo>
                  <a:pt x="149" y="461"/>
                </a:lnTo>
                <a:close/>
                <a:moveTo>
                  <a:pt x="157" y="458"/>
                </a:moveTo>
                <a:lnTo>
                  <a:pt x="159" y="460"/>
                </a:lnTo>
                <a:lnTo>
                  <a:pt x="159" y="461"/>
                </a:lnTo>
                <a:lnTo>
                  <a:pt x="159" y="463"/>
                </a:lnTo>
                <a:lnTo>
                  <a:pt x="160" y="463"/>
                </a:lnTo>
                <a:lnTo>
                  <a:pt x="162" y="463"/>
                </a:lnTo>
                <a:lnTo>
                  <a:pt x="162" y="464"/>
                </a:lnTo>
                <a:lnTo>
                  <a:pt x="164" y="464"/>
                </a:lnTo>
                <a:lnTo>
                  <a:pt x="164" y="466"/>
                </a:lnTo>
                <a:lnTo>
                  <a:pt x="164" y="464"/>
                </a:lnTo>
                <a:lnTo>
                  <a:pt x="164" y="466"/>
                </a:lnTo>
                <a:lnTo>
                  <a:pt x="165" y="466"/>
                </a:lnTo>
                <a:lnTo>
                  <a:pt x="165" y="468"/>
                </a:lnTo>
                <a:lnTo>
                  <a:pt x="164" y="468"/>
                </a:lnTo>
                <a:lnTo>
                  <a:pt x="164" y="469"/>
                </a:lnTo>
                <a:lnTo>
                  <a:pt x="165" y="471"/>
                </a:lnTo>
                <a:lnTo>
                  <a:pt x="165" y="472"/>
                </a:lnTo>
                <a:lnTo>
                  <a:pt x="165" y="474"/>
                </a:lnTo>
                <a:lnTo>
                  <a:pt x="167" y="476"/>
                </a:lnTo>
                <a:lnTo>
                  <a:pt x="168" y="476"/>
                </a:lnTo>
                <a:lnTo>
                  <a:pt x="168" y="477"/>
                </a:lnTo>
                <a:lnTo>
                  <a:pt x="170" y="477"/>
                </a:lnTo>
                <a:lnTo>
                  <a:pt x="170" y="479"/>
                </a:lnTo>
                <a:lnTo>
                  <a:pt x="170" y="480"/>
                </a:lnTo>
                <a:lnTo>
                  <a:pt x="172" y="480"/>
                </a:lnTo>
                <a:lnTo>
                  <a:pt x="172" y="482"/>
                </a:lnTo>
                <a:lnTo>
                  <a:pt x="172" y="484"/>
                </a:lnTo>
                <a:lnTo>
                  <a:pt x="172" y="485"/>
                </a:lnTo>
                <a:lnTo>
                  <a:pt x="172" y="487"/>
                </a:lnTo>
                <a:lnTo>
                  <a:pt x="172" y="488"/>
                </a:lnTo>
                <a:lnTo>
                  <a:pt x="173" y="488"/>
                </a:lnTo>
                <a:lnTo>
                  <a:pt x="173" y="490"/>
                </a:lnTo>
                <a:lnTo>
                  <a:pt x="173" y="492"/>
                </a:lnTo>
                <a:lnTo>
                  <a:pt x="173" y="493"/>
                </a:lnTo>
                <a:lnTo>
                  <a:pt x="173" y="495"/>
                </a:lnTo>
                <a:lnTo>
                  <a:pt x="173" y="496"/>
                </a:lnTo>
                <a:lnTo>
                  <a:pt x="173" y="498"/>
                </a:lnTo>
                <a:lnTo>
                  <a:pt x="175" y="498"/>
                </a:lnTo>
                <a:lnTo>
                  <a:pt x="175" y="500"/>
                </a:lnTo>
                <a:lnTo>
                  <a:pt x="173" y="500"/>
                </a:lnTo>
                <a:lnTo>
                  <a:pt x="175" y="500"/>
                </a:lnTo>
                <a:lnTo>
                  <a:pt x="173" y="500"/>
                </a:lnTo>
                <a:lnTo>
                  <a:pt x="173" y="501"/>
                </a:lnTo>
                <a:lnTo>
                  <a:pt x="175" y="503"/>
                </a:lnTo>
                <a:lnTo>
                  <a:pt x="175" y="504"/>
                </a:lnTo>
                <a:lnTo>
                  <a:pt x="175" y="506"/>
                </a:lnTo>
                <a:lnTo>
                  <a:pt x="175" y="508"/>
                </a:lnTo>
                <a:lnTo>
                  <a:pt x="173" y="508"/>
                </a:lnTo>
                <a:lnTo>
                  <a:pt x="173" y="506"/>
                </a:lnTo>
                <a:lnTo>
                  <a:pt x="173" y="508"/>
                </a:lnTo>
                <a:lnTo>
                  <a:pt x="173" y="506"/>
                </a:lnTo>
                <a:lnTo>
                  <a:pt x="172" y="506"/>
                </a:lnTo>
                <a:lnTo>
                  <a:pt x="173" y="506"/>
                </a:lnTo>
                <a:lnTo>
                  <a:pt x="173" y="508"/>
                </a:lnTo>
                <a:lnTo>
                  <a:pt x="173" y="509"/>
                </a:lnTo>
                <a:lnTo>
                  <a:pt x="175" y="509"/>
                </a:lnTo>
                <a:lnTo>
                  <a:pt x="176" y="509"/>
                </a:lnTo>
                <a:lnTo>
                  <a:pt x="178" y="509"/>
                </a:lnTo>
                <a:lnTo>
                  <a:pt x="178" y="511"/>
                </a:lnTo>
                <a:lnTo>
                  <a:pt x="178" y="509"/>
                </a:lnTo>
                <a:lnTo>
                  <a:pt x="178" y="511"/>
                </a:lnTo>
                <a:lnTo>
                  <a:pt x="178" y="512"/>
                </a:lnTo>
                <a:lnTo>
                  <a:pt x="176" y="512"/>
                </a:lnTo>
                <a:lnTo>
                  <a:pt x="178" y="512"/>
                </a:lnTo>
                <a:lnTo>
                  <a:pt x="176" y="512"/>
                </a:lnTo>
                <a:lnTo>
                  <a:pt x="176" y="514"/>
                </a:lnTo>
                <a:lnTo>
                  <a:pt x="176" y="516"/>
                </a:lnTo>
                <a:lnTo>
                  <a:pt x="175" y="516"/>
                </a:lnTo>
                <a:lnTo>
                  <a:pt x="175" y="517"/>
                </a:lnTo>
                <a:lnTo>
                  <a:pt x="175" y="516"/>
                </a:lnTo>
                <a:lnTo>
                  <a:pt x="173" y="516"/>
                </a:lnTo>
                <a:lnTo>
                  <a:pt x="173" y="517"/>
                </a:lnTo>
                <a:lnTo>
                  <a:pt x="173" y="516"/>
                </a:lnTo>
                <a:lnTo>
                  <a:pt x="173" y="517"/>
                </a:lnTo>
                <a:lnTo>
                  <a:pt x="173" y="519"/>
                </a:lnTo>
                <a:lnTo>
                  <a:pt x="173" y="520"/>
                </a:lnTo>
                <a:lnTo>
                  <a:pt x="173" y="522"/>
                </a:lnTo>
                <a:lnTo>
                  <a:pt x="172" y="522"/>
                </a:lnTo>
                <a:lnTo>
                  <a:pt x="170" y="522"/>
                </a:lnTo>
                <a:lnTo>
                  <a:pt x="170" y="520"/>
                </a:lnTo>
                <a:lnTo>
                  <a:pt x="168" y="520"/>
                </a:lnTo>
                <a:lnTo>
                  <a:pt x="168" y="522"/>
                </a:lnTo>
                <a:lnTo>
                  <a:pt x="167" y="522"/>
                </a:lnTo>
                <a:lnTo>
                  <a:pt x="165" y="522"/>
                </a:lnTo>
                <a:lnTo>
                  <a:pt x="165" y="520"/>
                </a:lnTo>
                <a:lnTo>
                  <a:pt x="165" y="522"/>
                </a:lnTo>
                <a:lnTo>
                  <a:pt x="164" y="522"/>
                </a:lnTo>
                <a:lnTo>
                  <a:pt x="165" y="522"/>
                </a:lnTo>
                <a:lnTo>
                  <a:pt x="164" y="522"/>
                </a:lnTo>
                <a:lnTo>
                  <a:pt x="162" y="522"/>
                </a:lnTo>
                <a:lnTo>
                  <a:pt x="164" y="522"/>
                </a:lnTo>
                <a:lnTo>
                  <a:pt x="162" y="522"/>
                </a:lnTo>
                <a:lnTo>
                  <a:pt x="162" y="520"/>
                </a:lnTo>
                <a:lnTo>
                  <a:pt x="160" y="520"/>
                </a:lnTo>
                <a:lnTo>
                  <a:pt x="159" y="520"/>
                </a:lnTo>
                <a:lnTo>
                  <a:pt x="159" y="519"/>
                </a:lnTo>
                <a:lnTo>
                  <a:pt x="157" y="519"/>
                </a:lnTo>
                <a:lnTo>
                  <a:pt x="157" y="517"/>
                </a:lnTo>
                <a:lnTo>
                  <a:pt x="157" y="519"/>
                </a:lnTo>
                <a:lnTo>
                  <a:pt x="156" y="519"/>
                </a:lnTo>
                <a:lnTo>
                  <a:pt x="154" y="519"/>
                </a:lnTo>
                <a:lnTo>
                  <a:pt x="154" y="517"/>
                </a:lnTo>
                <a:lnTo>
                  <a:pt x="156" y="517"/>
                </a:lnTo>
                <a:lnTo>
                  <a:pt x="156" y="516"/>
                </a:lnTo>
                <a:lnTo>
                  <a:pt x="154" y="516"/>
                </a:lnTo>
                <a:lnTo>
                  <a:pt x="152" y="514"/>
                </a:lnTo>
                <a:lnTo>
                  <a:pt x="154" y="514"/>
                </a:lnTo>
                <a:lnTo>
                  <a:pt x="154" y="512"/>
                </a:lnTo>
                <a:lnTo>
                  <a:pt x="154" y="514"/>
                </a:lnTo>
                <a:lnTo>
                  <a:pt x="152" y="514"/>
                </a:lnTo>
                <a:lnTo>
                  <a:pt x="152" y="512"/>
                </a:lnTo>
                <a:lnTo>
                  <a:pt x="152" y="514"/>
                </a:lnTo>
                <a:lnTo>
                  <a:pt x="152" y="516"/>
                </a:lnTo>
                <a:lnTo>
                  <a:pt x="154" y="516"/>
                </a:lnTo>
                <a:lnTo>
                  <a:pt x="154" y="517"/>
                </a:lnTo>
                <a:lnTo>
                  <a:pt x="152" y="517"/>
                </a:lnTo>
                <a:lnTo>
                  <a:pt x="152" y="516"/>
                </a:lnTo>
                <a:lnTo>
                  <a:pt x="152" y="517"/>
                </a:lnTo>
                <a:lnTo>
                  <a:pt x="151" y="517"/>
                </a:lnTo>
                <a:lnTo>
                  <a:pt x="149" y="517"/>
                </a:lnTo>
                <a:lnTo>
                  <a:pt x="148" y="517"/>
                </a:lnTo>
                <a:lnTo>
                  <a:pt x="148" y="516"/>
                </a:lnTo>
                <a:lnTo>
                  <a:pt x="146" y="516"/>
                </a:lnTo>
                <a:lnTo>
                  <a:pt x="148" y="516"/>
                </a:lnTo>
                <a:lnTo>
                  <a:pt x="146" y="516"/>
                </a:lnTo>
                <a:lnTo>
                  <a:pt x="144" y="516"/>
                </a:lnTo>
                <a:lnTo>
                  <a:pt x="144" y="517"/>
                </a:lnTo>
                <a:lnTo>
                  <a:pt x="143" y="517"/>
                </a:lnTo>
                <a:lnTo>
                  <a:pt x="141" y="517"/>
                </a:lnTo>
                <a:lnTo>
                  <a:pt x="140" y="517"/>
                </a:lnTo>
                <a:lnTo>
                  <a:pt x="138" y="517"/>
                </a:lnTo>
                <a:lnTo>
                  <a:pt x="138" y="516"/>
                </a:lnTo>
                <a:lnTo>
                  <a:pt x="136" y="516"/>
                </a:lnTo>
                <a:lnTo>
                  <a:pt x="135" y="516"/>
                </a:lnTo>
                <a:lnTo>
                  <a:pt x="135" y="514"/>
                </a:lnTo>
                <a:lnTo>
                  <a:pt x="133" y="514"/>
                </a:lnTo>
                <a:lnTo>
                  <a:pt x="133" y="512"/>
                </a:lnTo>
                <a:lnTo>
                  <a:pt x="132" y="512"/>
                </a:lnTo>
                <a:lnTo>
                  <a:pt x="132" y="511"/>
                </a:lnTo>
                <a:lnTo>
                  <a:pt x="130" y="511"/>
                </a:lnTo>
                <a:lnTo>
                  <a:pt x="128" y="511"/>
                </a:lnTo>
                <a:lnTo>
                  <a:pt x="127" y="511"/>
                </a:lnTo>
                <a:lnTo>
                  <a:pt x="127" y="509"/>
                </a:lnTo>
                <a:lnTo>
                  <a:pt x="127" y="508"/>
                </a:lnTo>
                <a:lnTo>
                  <a:pt x="127" y="506"/>
                </a:lnTo>
                <a:lnTo>
                  <a:pt x="125" y="506"/>
                </a:lnTo>
                <a:lnTo>
                  <a:pt x="124" y="506"/>
                </a:lnTo>
                <a:lnTo>
                  <a:pt x="124" y="504"/>
                </a:lnTo>
                <a:lnTo>
                  <a:pt x="122" y="504"/>
                </a:lnTo>
                <a:lnTo>
                  <a:pt x="122" y="503"/>
                </a:lnTo>
                <a:lnTo>
                  <a:pt x="122" y="504"/>
                </a:lnTo>
                <a:lnTo>
                  <a:pt x="122" y="503"/>
                </a:lnTo>
                <a:lnTo>
                  <a:pt x="124" y="504"/>
                </a:lnTo>
                <a:lnTo>
                  <a:pt x="124" y="503"/>
                </a:lnTo>
                <a:lnTo>
                  <a:pt x="125" y="503"/>
                </a:lnTo>
                <a:lnTo>
                  <a:pt x="125" y="501"/>
                </a:lnTo>
                <a:lnTo>
                  <a:pt x="125" y="500"/>
                </a:lnTo>
                <a:lnTo>
                  <a:pt x="127" y="500"/>
                </a:lnTo>
                <a:lnTo>
                  <a:pt x="128" y="500"/>
                </a:lnTo>
                <a:lnTo>
                  <a:pt x="128" y="501"/>
                </a:lnTo>
                <a:lnTo>
                  <a:pt x="127" y="501"/>
                </a:lnTo>
                <a:lnTo>
                  <a:pt x="128" y="501"/>
                </a:lnTo>
                <a:lnTo>
                  <a:pt x="128" y="500"/>
                </a:lnTo>
                <a:lnTo>
                  <a:pt x="128" y="498"/>
                </a:lnTo>
                <a:lnTo>
                  <a:pt x="128" y="500"/>
                </a:lnTo>
                <a:lnTo>
                  <a:pt x="127" y="500"/>
                </a:lnTo>
                <a:lnTo>
                  <a:pt x="127" y="498"/>
                </a:lnTo>
                <a:lnTo>
                  <a:pt x="128" y="498"/>
                </a:lnTo>
                <a:lnTo>
                  <a:pt x="128" y="496"/>
                </a:lnTo>
                <a:lnTo>
                  <a:pt x="130" y="496"/>
                </a:lnTo>
                <a:lnTo>
                  <a:pt x="128" y="496"/>
                </a:lnTo>
                <a:lnTo>
                  <a:pt x="130" y="495"/>
                </a:lnTo>
                <a:lnTo>
                  <a:pt x="130" y="493"/>
                </a:lnTo>
                <a:lnTo>
                  <a:pt x="132" y="493"/>
                </a:lnTo>
                <a:lnTo>
                  <a:pt x="133" y="493"/>
                </a:lnTo>
                <a:lnTo>
                  <a:pt x="135" y="493"/>
                </a:lnTo>
                <a:lnTo>
                  <a:pt x="133" y="492"/>
                </a:lnTo>
                <a:lnTo>
                  <a:pt x="135" y="492"/>
                </a:lnTo>
                <a:lnTo>
                  <a:pt x="136" y="492"/>
                </a:lnTo>
                <a:lnTo>
                  <a:pt x="136" y="490"/>
                </a:lnTo>
                <a:lnTo>
                  <a:pt x="138" y="490"/>
                </a:lnTo>
                <a:lnTo>
                  <a:pt x="140" y="490"/>
                </a:lnTo>
                <a:lnTo>
                  <a:pt x="141" y="490"/>
                </a:lnTo>
                <a:lnTo>
                  <a:pt x="141" y="488"/>
                </a:lnTo>
                <a:lnTo>
                  <a:pt x="141" y="490"/>
                </a:lnTo>
                <a:lnTo>
                  <a:pt x="143" y="490"/>
                </a:lnTo>
                <a:lnTo>
                  <a:pt x="141" y="490"/>
                </a:lnTo>
                <a:lnTo>
                  <a:pt x="143" y="490"/>
                </a:lnTo>
                <a:lnTo>
                  <a:pt x="143" y="492"/>
                </a:lnTo>
                <a:lnTo>
                  <a:pt x="143" y="490"/>
                </a:lnTo>
                <a:lnTo>
                  <a:pt x="144" y="490"/>
                </a:lnTo>
                <a:lnTo>
                  <a:pt x="144" y="492"/>
                </a:lnTo>
                <a:lnTo>
                  <a:pt x="144" y="493"/>
                </a:lnTo>
                <a:lnTo>
                  <a:pt x="144" y="495"/>
                </a:lnTo>
                <a:lnTo>
                  <a:pt x="144" y="496"/>
                </a:lnTo>
                <a:lnTo>
                  <a:pt x="144" y="495"/>
                </a:lnTo>
                <a:lnTo>
                  <a:pt x="144" y="496"/>
                </a:lnTo>
                <a:lnTo>
                  <a:pt x="146" y="496"/>
                </a:lnTo>
                <a:lnTo>
                  <a:pt x="148" y="496"/>
                </a:lnTo>
                <a:lnTo>
                  <a:pt x="148" y="495"/>
                </a:lnTo>
                <a:lnTo>
                  <a:pt x="148" y="496"/>
                </a:lnTo>
                <a:lnTo>
                  <a:pt x="149" y="496"/>
                </a:lnTo>
                <a:lnTo>
                  <a:pt x="149" y="495"/>
                </a:lnTo>
                <a:lnTo>
                  <a:pt x="149" y="493"/>
                </a:lnTo>
                <a:lnTo>
                  <a:pt x="148" y="493"/>
                </a:lnTo>
                <a:lnTo>
                  <a:pt x="149" y="495"/>
                </a:lnTo>
                <a:lnTo>
                  <a:pt x="148" y="495"/>
                </a:lnTo>
                <a:lnTo>
                  <a:pt x="148" y="493"/>
                </a:lnTo>
                <a:lnTo>
                  <a:pt x="148" y="492"/>
                </a:lnTo>
                <a:lnTo>
                  <a:pt x="148" y="490"/>
                </a:lnTo>
                <a:lnTo>
                  <a:pt x="148" y="492"/>
                </a:lnTo>
                <a:lnTo>
                  <a:pt x="146" y="492"/>
                </a:lnTo>
                <a:lnTo>
                  <a:pt x="146" y="493"/>
                </a:lnTo>
                <a:lnTo>
                  <a:pt x="146" y="492"/>
                </a:lnTo>
                <a:lnTo>
                  <a:pt x="144" y="492"/>
                </a:lnTo>
                <a:lnTo>
                  <a:pt x="144" y="490"/>
                </a:lnTo>
                <a:lnTo>
                  <a:pt x="144" y="492"/>
                </a:lnTo>
                <a:lnTo>
                  <a:pt x="144" y="490"/>
                </a:lnTo>
                <a:lnTo>
                  <a:pt x="146" y="490"/>
                </a:lnTo>
                <a:lnTo>
                  <a:pt x="144" y="490"/>
                </a:lnTo>
                <a:lnTo>
                  <a:pt x="144" y="488"/>
                </a:lnTo>
                <a:lnTo>
                  <a:pt x="144" y="487"/>
                </a:lnTo>
                <a:lnTo>
                  <a:pt x="144" y="485"/>
                </a:lnTo>
                <a:lnTo>
                  <a:pt x="143" y="485"/>
                </a:lnTo>
                <a:lnTo>
                  <a:pt x="143" y="484"/>
                </a:lnTo>
                <a:lnTo>
                  <a:pt x="144" y="484"/>
                </a:lnTo>
                <a:lnTo>
                  <a:pt x="144" y="482"/>
                </a:lnTo>
                <a:lnTo>
                  <a:pt x="144" y="480"/>
                </a:lnTo>
                <a:lnTo>
                  <a:pt x="146" y="480"/>
                </a:lnTo>
                <a:lnTo>
                  <a:pt x="146" y="479"/>
                </a:lnTo>
                <a:lnTo>
                  <a:pt x="144" y="479"/>
                </a:lnTo>
                <a:lnTo>
                  <a:pt x="143" y="479"/>
                </a:lnTo>
                <a:lnTo>
                  <a:pt x="143" y="477"/>
                </a:lnTo>
                <a:lnTo>
                  <a:pt x="143" y="476"/>
                </a:lnTo>
                <a:lnTo>
                  <a:pt x="143" y="474"/>
                </a:lnTo>
                <a:lnTo>
                  <a:pt x="143" y="472"/>
                </a:lnTo>
                <a:lnTo>
                  <a:pt x="144" y="472"/>
                </a:lnTo>
                <a:lnTo>
                  <a:pt x="144" y="474"/>
                </a:lnTo>
                <a:lnTo>
                  <a:pt x="144" y="476"/>
                </a:lnTo>
                <a:lnTo>
                  <a:pt x="144" y="477"/>
                </a:lnTo>
                <a:lnTo>
                  <a:pt x="144" y="479"/>
                </a:lnTo>
                <a:lnTo>
                  <a:pt x="144" y="477"/>
                </a:lnTo>
                <a:lnTo>
                  <a:pt x="146" y="477"/>
                </a:lnTo>
                <a:lnTo>
                  <a:pt x="146" y="476"/>
                </a:lnTo>
                <a:lnTo>
                  <a:pt x="146" y="477"/>
                </a:lnTo>
                <a:lnTo>
                  <a:pt x="146" y="476"/>
                </a:lnTo>
                <a:lnTo>
                  <a:pt x="148" y="476"/>
                </a:lnTo>
                <a:lnTo>
                  <a:pt x="148" y="474"/>
                </a:lnTo>
                <a:lnTo>
                  <a:pt x="148" y="476"/>
                </a:lnTo>
                <a:lnTo>
                  <a:pt x="148" y="474"/>
                </a:lnTo>
                <a:lnTo>
                  <a:pt x="148" y="472"/>
                </a:lnTo>
                <a:lnTo>
                  <a:pt x="148" y="471"/>
                </a:lnTo>
                <a:lnTo>
                  <a:pt x="148" y="469"/>
                </a:lnTo>
                <a:lnTo>
                  <a:pt x="148" y="468"/>
                </a:lnTo>
                <a:lnTo>
                  <a:pt x="149" y="468"/>
                </a:lnTo>
                <a:lnTo>
                  <a:pt x="151" y="468"/>
                </a:lnTo>
                <a:lnTo>
                  <a:pt x="151" y="469"/>
                </a:lnTo>
                <a:lnTo>
                  <a:pt x="151" y="468"/>
                </a:lnTo>
                <a:lnTo>
                  <a:pt x="152" y="468"/>
                </a:lnTo>
                <a:lnTo>
                  <a:pt x="152" y="466"/>
                </a:lnTo>
                <a:lnTo>
                  <a:pt x="151" y="466"/>
                </a:lnTo>
                <a:lnTo>
                  <a:pt x="151" y="464"/>
                </a:lnTo>
                <a:lnTo>
                  <a:pt x="152" y="464"/>
                </a:lnTo>
                <a:lnTo>
                  <a:pt x="152" y="463"/>
                </a:lnTo>
                <a:lnTo>
                  <a:pt x="151" y="461"/>
                </a:lnTo>
                <a:lnTo>
                  <a:pt x="152" y="461"/>
                </a:lnTo>
                <a:lnTo>
                  <a:pt x="152" y="460"/>
                </a:lnTo>
                <a:lnTo>
                  <a:pt x="154" y="460"/>
                </a:lnTo>
                <a:lnTo>
                  <a:pt x="156" y="460"/>
                </a:lnTo>
                <a:lnTo>
                  <a:pt x="157" y="460"/>
                </a:lnTo>
                <a:lnTo>
                  <a:pt x="157" y="458"/>
                </a:lnTo>
                <a:close/>
                <a:moveTo>
                  <a:pt x="96" y="456"/>
                </a:moveTo>
                <a:lnTo>
                  <a:pt x="98" y="456"/>
                </a:lnTo>
                <a:lnTo>
                  <a:pt x="98" y="458"/>
                </a:lnTo>
                <a:lnTo>
                  <a:pt x="96" y="458"/>
                </a:lnTo>
                <a:lnTo>
                  <a:pt x="96" y="456"/>
                </a:lnTo>
                <a:close/>
                <a:moveTo>
                  <a:pt x="136" y="456"/>
                </a:moveTo>
                <a:lnTo>
                  <a:pt x="136" y="458"/>
                </a:lnTo>
                <a:lnTo>
                  <a:pt x="138" y="458"/>
                </a:lnTo>
                <a:lnTo>
                  <a:pt x="138" y="456"/>
                </a:lnTo>
                <a:lnTo>
                  <a:pt x="138" y="458"/>
                </a:lnTo>
                <a:lnTo>
                  <a:pt x="138" y="456"/>
                </a:lnTo>
                <a:lnTo>
                  <a:pt x="140" y="458"/>
                </a:lnTo>
                <a:lnTo>
                  <a:pt x="141" y="458"/>
                </a:lnTo>
                <a:lnTo>
                  <a:pt x="143" y="460"/>
                </a:lnTo>
                <a:lnTo>
                  <a:pt x="144" y="460"/>
                </a:lnTo>
                <a:lnTo>
                  <a:pt x="144" y="458"/>
                </a:lnTo>
                <a:lnTo>
                  <a:pt x="144" y="460"/>
                </a:lnTo>
                <a:lnTo>
                  <a:pt x="146" y="460"/>
                </a:lnTo>
                <a:lnTo>
                  <a:pt x="146" y="461"/>
                </a:lnTo>
                <a:lnTo>
                  <a:pt x="148" y="461"/>
                </a:lnTo>
                <a:lnTo>
                  <a:pt x="148" y="460"/>
                </a:lnTo>
                <a:lnTo>
                  <a:pt x="148" y="461"/>
                </a:lnTo>
                <a:lnTo>
                  <a:pt x="149" y="460"/>
                </a:lnTo>
                <a:lnTo>
                  <a:pt x="149" y="461"/>
                </a:lnTo>
                <a:lnTo>
                  <a:pt x="148" y="461"/>
                </a:lnTo>
                <a:lnTo>
                  <a:pt x="148" y="463"/>
                </a:lnTo>
                <a:lnTo>
                  <a:pt x="148" y="464"/>
                </a:lnTo>
                <a:lnTo>
                  <a:pt x="149" y="464"/>
                </a:lnTo>
                <a:lnTo>
                  <a:pt x="148" y="464"/>
                </a:lnTo>
                <a:lnTo>
                  <a:pt x="148" y="466"/>
                </a:lnTo>
                <a:lnTo>
                  <a:pt x="149" y="468"/>
                </a:lnTo>
                <a:lnTo>
                  <a:pt x="148" y="468"/>
                </a:lnTo>
                <a:lnTo>
                  <a:pt x="148" y="466"/>
                </a:lnTo>
                <a:lnTo>
                  <a:pt x="146" y="466"/>
                </a:lnTo>
                <a:lnTo>
                  <a:pt x="146" y="468"/>
                </a:lnTo>
                <a:lnTo>
                  <a:pt x="146" y="466"/>
                </a:lnTo>
                <a:lnTo>
                  <a:pt x="144" y="466"/>
                </a:lnTo>
                <a:lnTo>
                  <a:pt x="144" y="464"/>
                </a:lnTo>
                <a:lnTo>
                  <a:pt x="144" y="466"/>
                </a:lnTo>
                <a:lnTo>
                  <a:pt x="144" y="468"/>
                </a:lnTo>
                <a:lnTo>
                  <a:pt x="144" y="469"/>
                </a:lnTo>
                <a:lnTo>
                  <a:pt x="143" y="469"/>
                </a:lnTo>
                <a:lnTo>
                  <a:pt x="143" y="468"/>
                </a:lnTo>
                <a:lnTo>
                  <a:pt x="143" y="466"/>
                </a:lnTo>
                <a:lnTo>
                  <a:pt x="141" y="466"/>
                </a:lnTo>
                <a:lnTo>
                  <a:pt x="141" y="464"/>
                </a:lnTo>
                <a:lnTo>
                  <a:pt x="141" y="466"/>
                </a:lnTo>
                <a:lnTo>
                  <a:pt x="140" y="466"/>
                </a:lnTo>
                <a:lnTo>
                  <a:pt x="141" y="466"/>
                </a:lnTo>
                <a:lnTo>
                  <a:pt x="141" y="468"/>
                </a:lnTo>
                <a:lnTo>
                  <a:pt x="141" y="469"/>
                </a:lnTo>
                <a:lnTo>
                  <a:pt x="143" y="469"/>
                </a:lnTo>
                <a:lnTo>
                  <a:pt x="141" y="469"/>
                </a:lnTo>
                <a:lnTo>
                  <a:pt x="141" y="471"/>
                </a:lnTo>
                <a:lnTo>
                  <a:pt x="140" y="471"/>
                </a:lnTo>
                <a:lnTo>
                  <a:pt x="141" y="471"/>
                </a:lnTo>
                <a:lnTo>
                  <a:pt x="140" y="471"/>
                </a:lnTo>
                <a:lnTo>
                  <a:pt x="140" y="472"/>
                </a:lnTo>
                <a:lnTo>
                  <a:pt x="138" y="472"/>
                </a:lnTo>
                <a:lnTo>
                  <a:pt x="136" y="472"/>
                </a:lnTo>
                <a:lnTo>
                  <a:pt x="138" y="472"/>
                </a:lnTo>
                <a:lnTo>
                  <a:pt x="138" y="471"/>
                </a:lnTo>
                <a:lnTo>
                  <a:pt x="138" y="469"/>
                </a:lnTo>
                <a:lnTo>
                  <a:pt x="136" y="469"/>
                </a:lnTo>
                <a:lnTo>
                  <a:pt x="136" y="471"/>
                </a:lnTo>
                <a:lnTo>
                  <a:pt x="136" y="472"/>
                </a:lnTo>
                <a:lnTo>
                  <a:pt x="136" y="474"/>
                </a:lnTo>
                <a:lnTo>
                  <a:pt x="136" y="476"/>
                </a:lnTo>
                <a:lnTo>
                  <a:pt x="135" y="477"/>
                </a:lnTo>
                <a:lnTo>
                  <a:pt x="135" y="479"/>
                </a:lnTo>
                <a:lnTo>
                  <a:pt x="135" y="480"/>
                </a:lnTo>
                <a:lnTo>
                  <a:pt x="135" y="482"/>
                </a:lnTo>
                <a:lnTo>
                  <a:pt x="133" y="482"/>
                </a:lnTo>
                <a:lnTo>
                  <a:pt x="133" y="484"/>
                </a:lnTo>
                <a:lnTo>
                  <a:pt x="132" y="484"/>
                </a:lnTo>
                <a:lnTo>
                  <a:pt x="132" y="485"/>
                </a:lnTo>
                <a:lnTo>
                  <a:pt x="130" y="485"/>
                </a:lnTo>
                <a:lnTo>
                  <a:pt x="130" y="487"/>
                </a:lnTo>
                <a:lnTo>
                  <a:pt x="130" y="488"/>
                </a:lnTo>
                <a:lnTo>
                  <a:pt x="130" y="487"/>
                </a:lnTo>
                <a:lnTo>
                  <a:pt x="130" y="488"/>
                </a:lnTo>
                <a:lnTo>
                  <a:pt x="128" y="488"/>
                </a:lnTo>
                <a:lnTo>
                  <a:pt x="128" y="490"/>
                </a:lnTo>
                <a:lnTo>
                  <a:pt x="127" y="490"/>
                </a:lnTo>
                <a:lnTo>
                  <a:pt x="127" y="492"/>
                </a:lnTo>
                <a:lnTo>
                  <a:pt x="125" y="492"/>
                </a:lnTo>
                <a:lnTo>
                  <a:pt x="124" y="493"/>
                </a:lnTo>
                <a:lnTo>
                  <a:pt x="124" y="492"/>
                </a:lnTo>
                <a:lnTo>
                  <a:pt x="122" y="492"/>
                </a:lnTo>
                <a:lnTo>
                  <a:pt x="122" y="490"/>
                </a:lnTo>
                <a:lnTo>
                  <a:pt x="122" y="492"/>
                </a:lnTo>
                <a:lnTo>
                  <a:pt x="120" y="492"/>
                </a:lnTo>
                <a:lnTo>
                  <a:pt x="122" y="492"/>
                </a:lnTo>
                <a:lnTo>
                  <a:pt x="120" y="492"/>
                </a:lnTo>
                <a:lnTo>
                  <a:pt x="120" y="493"/>
                </a:lnTo>
                <a:lnTo>
                  <a:pt x="119" y="493"/>
                </a:lnTo>
                <a:lnTo>
                  <a:pt x="119" y="495"/>
                </a:lnTo>
                <a:lnTo>
                  <a:pt x="119" y="493"/>
                </a:lnTo>
                <a:lnTo>
                  <a:pt x="119" y="495"/>
                </a:lnTo>
                <a:lnTo>
                  <a:pt x="119" y="493"/>
                </a:lnTo>
                <a:lnTo>
                  <a:pt x="117" y="493"/>
                </a:lnTo>
                <a:lnTo>
                  <a:pt x="116" y="493"/>
                </a:lnTo>
                <a:lnTo>
                  <a:pt x="116" y="495"/>
                </a:lnTo>
                <a:lnTo>
                  <a:pt x="116" y="493"/>
                </a:lnTo>
                <a:lnTo>
                  <a:pt x="116" y="495"/>
                </a:lnTo>
                <a:lnTo>
                  <a:pt x="116" y="493"/>
                </a:lnTo>
                <a:lnTo>
                  <a:pt x="114" y="493"/>
                </a:lnTo>
                <a:lnTo>
                  <a:pt x="116" y="493"/>
                </a:lnTo>
                <a:lnTo>
                  <a:pt x="116" y="492"/>
                </a:lnTo>
                <a:lnTo>
                  <a:pt x="114" y="492"/>
                </a:lnTo>
                <a:lnTo>
                  <a:pt x="114" y="490"/>
                </a:lnTo>
                <a:lnTo>
                  <a:pt x="114" y="492"/>
                </a:lnTo>
                <a:lnTo>
                  <a:pt x="114" y="490"/>
                </a:lnTo>
                <a:lnTo>
                  <a:pt x="112" y="492"/>
                </a:lnTo>
                <a:lnTo>
                  <a:pt x="111" y="492"/>
                </a:lnTo>
                <a:lnTo>
                  <a:pt x="111" y="490"/>
                </a:lnTo>
                <a:lnTo>
                  <a:pt x="111" y="488"/>
                </a:lnTo>
                <a:lnTo>
                  <a:pt x="109" y="488"/>
                </a:lnTo>
                <a:lnTo>
                  <a:pt x="108" y="488"/>
                </a:lnTo>
                <a:lnTo>
                  <a:pt x="108" y="487"/>
                </a:lnTo>
                <a:lnTo>
                  <a:pt x="108" y="488"/>
                </a:lnTo>
                <a:lnTo>
                  <a:pt x="108" y="487"/>
                </a:lnTo>
                <a:lnTo>
                  <a:pt x="106" y="487"/>
                </a:lnTo>
                <a:lnTo>
                  <a:pt x="108" y="487"/>
                </a:lnTo>
                <a:lnTo>
                  <a:pt x="106" y="487"/>
                </a:lnTo>
                <a:lnTo>
                  <a:pt x="104" y="487"/>
                </a:lnTo>
                <a:lnTo>
                  <a:pt x="104" y="488"/>
                </a:lnTo>
                <a:lnTo>
                  <a:pt x="103" y="488"/>
                </a:lnTo>
                <a:lnTo>
                  <a:pt x="103" y="487"/>
                </a:lnTo>
                <a:lnTo>
                  <a:pt x="103" y="485"/>
                </a:lnTo>
                <a:lnTo>
                  <a:pt x="101" y="487"/>
                </a:lnTo>
                <a:lnTo>
                  <a:pt x="101" y="488"/>
                </a:lnTo>
                <a:lnTo>
                  <a:pt x="100" y="488"/>
                </a:lnTo>
                <a:lnTo>
                  <a:pt x="98" y="488"/>
                </a:lnTo>
                <a:lnTo>
                  <a:pt x="98" y="487"/>
                </a:lnTo>
                <a:lnTo>
                  <a:pt x="98" y="485"/>
                </a:lnTo>
                <a:lnTo>
                  <a:pt x="100" y="485"/>
                </a:lnTo>
                <a:lnTo>
                  <a:pt x="100" y="484"/>
                </a:lnTo>
                <a:lnTo>
                  <a:pt x="101" y="484"/>
                </a:lnTo>
                <a:lnTo>
                  <a:pt x="103" y="484"/>
                </a:lnTo>
                <a:lnTo>
                  <a:pt x="103" y="485"/>
                </a:lnTo>
                <a:lnTo>
                  <a:pt x="103" y="484"/>
                </a:lnTo>
                <a:lnTo>
                  <a:pt x="104" y="484"/>
                </a:lnTo>
                <a:lnTo>
                  <a:pt x="106" y="484"/>
                </a:lnTo>
                <a:lnTo>
                  <a:pt x="106" y="485"/>
                </a:lnTo>
                <a:lnTo>
                  <a:pt x="106" y="484"/>
                </a:lnTo>
                <a:lnTo>
                  <a:pt x="106" y="485"/>
                </a:lnTo>
                <a:lnTo>
                  <a:pt x="106" y="484"/>
                </a:lnTo>
                <a:lnTo>
                  <a:pt x="108" y="484"/>
                </a:lnTo>
                <a:lnTo>
                  <a:pt x="108" y="485"/>
                </a:lnTo>
                <a:lnTo>
                  <a:pt x="108" y="484"/>
                </a:lnTo>
                <a:lnTo>
                  <a:pt x="108" y="482"/>
                </a:lnTo>
                <a:lnTo>
                  <a:pt x="106" y="482"/>
                </a:lnTo>
                <a:lnTo>
                  <a:pt x="108" y="482"/>
                </a:lnTo>
                <a:lnTo>
                  <a:pt x="106" y="482"/>
                </a:lnTo>
                <a:lnTo>
                  <a:pt x="106" y="480"/>
                </a:lnTo>
                <a:lnTo>
                  <a:pt x="106" y="479"/>
                </a:lnTo>
                <a:lnTo>
                  <a:pt x="108" y="479"/>
                </a:lnTo>
                <a:lnTo>
                  <a:pt x="106" y="479"/>
                </a:lnTo>
                <a:lnTo>
                  <a:pt x="108" y="479"/>
                </a:lnTo>
                <a:lnTo>
                  <a:pt x="108" y="477"/>
                </a:lnTo>
                <a:lnTo>
                  <a:pt x="109" y="477"/>
                </a:lnTo>
                <a:lnTo>
                  <a:pt x="109" y="476"/>
                </a:lnTo>
                <a:lnTo>
                  <a:pt x="111" y="476"/>
                </a:lnTo>
                <a:lnTo>
                  <a:pt x="111" y="474"/>
                </a:lnTo>
                <a:lnTo>
                  <a:pt x="111" y="476"/>
                </a:lnTo>
                <a:lnTo>
                  <a:pt x="111" y="474"/>
                </a:lnTo>
                <a:lnTo>
                  <a:pt x="112" y="474"/>
                </a:lnTo>
                <a:lnTo>
                  <a:pt x="114" y="474"/>
                </a:lnTo>
                <a:lnTo>
                  <a:pt x="116" y="474"/>
                </a:lnTo>
                <a:lnTo>
                  <a:pt x="116" y="476"/>
                </a:lnTo>
                <a:lnTo>
                  <a:pt x="117" y="476"/>
                </a:lnTo>
                <a:lnTo>
                  <a:pt x="116" y="474"/>
                </a:lnTo>
                <a:lnTo>
                  <a:pt x="117" y="474"/>
                </a:lnTo>
                <a:lnTo>
                  <a:pt x="119" y="474"/>
                </a:lnTo>
                <a:lnTo>
                  <a:pt x="119" y="472"/>
                </a:lnTo>
                <a:lnTo>
                  <a:pt x="120" y="472"/>
                </a:lnTo>
                <a:lnTo>
                  <a:pt x="120" y="474"/>
                </a:lnTo>
                <a:lnTo>
                  <a:pt x="120" y="472"/>
                </a:lnTo>
                <a:lnTo>
                  <a:pt x="120" y="474"/>
                </a:lnTo>
                <a:lnTo>
                  <a:pt x="122" y="474"/>
                </a:lnTo>
                <a:lnTo>
                  <a:pt x="122" y="476"/>
                </a:lnTo>
                <a:lnTo>
                  <a:pt x="124" y="474"/>
                </a:lnTo>
                <a:lnTo>
                  <a:pt x="124" y="476"/>
                </a:lnTo>
                <a:lnTo>
                  <a:pt x="124" y="474"/>
                </a:lnTo>
                <a:lnTo>
                  <a:pt x="124" y="472"/>
                </a:lnTo>
                <a:lnTo>
                  <a:pt x="125" y="472"/>
                </a:lnTo>
                <a:lnTo>
                  <a:pt x="125" y="474"/>
                </a:lnTo>
                <a:lnTo>
                  <a:pt x="124" y="474"/>
                </a:lnTo>
                <a:lnTo>
                  <a:pt x="124" y="476"/>
                </a:lnTo>
                <a:lnTo>
                  <a:pt x="125" y="476"/>
                </a:lnTo>
                <a:lnTo>
                  <a:pt x="125" y="474"/>
                </a:lnTo>
                <a:lnTo>
                  <a:pt x="125" y="476"/>
                </a:lnTo>
                <a:lnTo>
                  <a:pt x="125" y="474"/>
                </a:lnTo>
                <a:lnTo>
                  <a:pt x="125" y="476"/>
                </a:lnTo>
                <a:lnTo>
                  <a:pt x="125" y="474"/>
                </a:lnTo>
                <a:lnTo>
                  <a:pt x="127" y="474"/>
                </a:lnTo>
                <a:lnTo>
                  <a:pt x="127" y="472"/>
                </a:lnTo>
                <a:lnTo>
                  <a:pt x="125" y="472"/>
                </a:lnTo>
                <a:lnTo>
                  <a:pt x="125" y="471"/>
                </a:lnTo>
                <a:lnTo>
                  <a:pt x="125" y="469"/>
                </a:lnTo>
                <a:lnTo>
                  <a:pt x="125" y="471"/>
                </a:lnTo>
                <a:lnTo>
                  <a:pt x="124" y="471"/>
                </a:lnTo>
                <a:lnTo>
                  <a:pt x="125" y="471"/>
                </a:lnTo>
                <a:lnTo>
                  <a:pt x="124" y="471"/>
                </a:lnTo>
                <a:lnTo>
                  <a:pt x="124" y="469"/>
                </a:lnTo>
                <a:lnTo>
                  <a:pt x="122" y="469"/>
                </a:lnTo>
                <a:lnTo>
                  <a:pt x="122" y="468"/>
                </a:lnTo>
                <a:lnTo>
                  <a:pt x="122" y="469"/>
                </a:lnTo>
                <a:lnTo>
                  <a:pt x="120" y="468"/>
                </a:lnTo>
                <a:lnTo>
                  <a:pt x="122" y="468"/>
                </a:lnTo>
                <a:lnTo>
                  <a:pt x="122" y="466"/>
                </a:lnTo>
                <a:lnTo>
                  <a:pt x="120" y="466"/>
                </a:lnTo>
                <a:lnTo>
                  <a:pt x="120" y="464"/>
                </a:lnTo>
                <a:lnTo>
                  <a:pt x="122" y="463"/>
                </a:lnTo>
                <a:lnTo>
                  <a:pt x="122" y="464"/>
                </a:lnTo>
                <a:lnTo>
                  <a:pt x="124" y="463"/>
                </a:lnTo>
                <a:lnTo>
                  <a:pt x="124" y="461"/>
                </a:lnTo>
                <a:lnTo>
                  <a:pt x="125" y="461"/>
                </a:lnTo>
                <a:lnTo>
                  <a:pt x="127" y="461"/>
                </a:lnTo>
                <a:lnTo>
                  <a:pt x="128" y="460"/>
                </a:lnTo>
                <a:lnTo>
                  <a:pt x="130" y="460"/>
                </a:lnTo>
                <a:lnTo>
                  <a:pt x="132" y="460"/>
                </a:lnTo>
                <a:lnTo>
                  <a:pt x="132" y="458"/>
                </a:lnTo>
                <a:lnTo>
                  <a:pt x="133" y="458"/>
                </a:lnTo>
                <a:lnTo>
                  <a:pt x="135" y="458"/>
                </a:lnTo>
                <a:lnTo>
                  <a:pt x="135" y="456"/>
                </a:lnTo>
                <a:lnTo>
                  <a:pt x="136" y="456"/>
                </a:lnTo>
                <a:close/>
                <a:moveTo>
                  <a:pt x="164" y="456"/>
                </a:moveTo>
                <a:lnTo>
                  <a:pt x="165" y="456"/>
                </a:lnTo>
                <a:lnTo>
                  <a:pt x="164" y="456"/>
                </a:lnTo>
                <a:lnTo>
                  <a:pt x="164" y="455"/>
                </a:lnTo>
                <a:lnTo>
                  <a:pt x="164" y="456"/>
                </a:lnTo>
                <a:lnTo>
                  <a:pt x="165" y="456"/>
                </a:lnTo>
                <a:lnTo>
                  <a:pt x="164" y="456"/>
                </a:lnTo>
                <a:close/>
                <a:moveTo>
                  <a:pt x="50" y="452"/>
                </a:moveTo>
                <a:lnTo>
                  <a:pt x="50" y="453"/>
                </a:lnTo>
                <a:lnTo>
                  <a:pt x="48" y="453"/>
                </a:lnTo>
                <a:lnTo>
                  <a:pt x="48" y="455"/>
                </a:lnTo>
                <a:lnTo>
                  <a:pt x="48" y="456"/>
                </a:lnTo>
                <a:lnTo>
                  <a:pt x="47" y="456"/>
                </a:lnTo>
                <a:lnTo>
                  <a:pt x="45" y="456"/>
                </a:lnTo>
                <a:lnTo>
                  <a:pt x="45" y="458"/>
                </a:lnTo>
                <a:lnTo>
                  <a:pt x="45" y="456"/>
                </a:lnTo>
                <a:lnTo>
                  <a:pt x="47" y="456"/>
                </a:lnTo>
                <a:lnTo>
                  <a:pt x="48" y="456"/>
                </a:lnTo>
                <a:lnTo>
                  <a:pt x="48" y="458"/>
                </a:lnTo>
                <a:lnTo>
                  <a:pt x="48" y="460"/>
                </a:lnTo>
                <a:lnTo>
                  <a:pt x="47" y="460"/>
                </a:lnTo>
                <a:lnTo>
                  <a:pt x="47" y="461"/>
                </a:lnTo>
                <a:lnTo>
                  <a:pt x="47" y="463"/>
                </a:lnTo>
                <a:lnTo>
                  <a:pt x="45" y="463"/>
                </a:lnTo>
                <a:lnTo>
                  <a:pt x="45" y="464"/>
                </a:lnTo>
                <a:lnTo>
                  <a:pt x="44" y="464"/>
                </a:lnTo>
                <a:lnTo>
                  <a:pt x="44" y="466"/>
                </a:lnTo>
                <a:lnTo>
                  <a:pt x="44" y="464"/>
                </a:lnTo>
                <a:lnTo>
                  <a:pt x="42" y="464"/>
                </a:lnTo>
                <a:lnTo>
                  <a:pt x="42" y="466"/>
                </a:lnTo>
                <a:lnTo>
                  <a:pt x="42" y="464"/>
                </a:lnTo>
                <a:lnTo>
                  <a:pt x="42" y="466"/>
                </a:lnTo>
                <a:lnTo>
                  <a:pt x="40" y="466"/>
                </a:lnTo>
                <a:lnTo>
                  <a:pt x="39" y="466"/>
                </a:lnTo>
                <a:lnTo>
                  <a:pt x="39" y="468"/>
                </a:lnTo>
                <a:lnTo>
                  <a:pt x="39" y="466"/>
                </a:lnTo>
                <a:lnTo>
                  <a:pt x="39" y="468"/>
                </a:lnTo>
                <a:lnTo>
                  <a:pt x="37" y="468"/>
                </a:lnTo>
                <a:lnTo>
                  <a:pt x="37" y="466"/>
                </a:lnTo>
                <a:lnTo>
                  <a:pt x="36" y="466"/>
                </a:lnTo>
                <a:lnTo>
                  <a:pt x="36" y="464"/>
                </a:lnTo>
                <a:lnTo>
                  <a:pt x="36" y="466"/>
                </a:lnTo>
                <a:lnTo>
                  <a:pt x="36" y="464"/>
                </a:lnTo>
                <a:lnTo>
                  <a:pt x="36" y="466"/>
                </a:lnTo>
                <a:lnTo>
                  <a:pt x="36" y="464"/>
                </a:lnTo>
                <a:lnTo>
                  <a:pt x="36" y="466"/>
                </a:lnTo>
                <a:lnTo>
                  <a:pt x="34" y="464"/>
                </a:lnTo>
                <a:lnTo>
                  <a:pt x="36" y="464"/>
                </a:lnTo>
                <a:lnTo>
                  <a:pt x="36" y="463"/>
                </a:lnTo>
                <a:lnTo>
                  <a:pt x="37" y="463"/>
                </a:lnTo>
                <a:lnTo>
                  <a:pt x="37" y="461"/>
                </a:lnTo>
                <a:lnTo>
                  <a:pt x="37" y="463"/>
                </a:lnTo>
                <a:lnTo>
                  <a:pt x="37" y="461"/>
                </a:lnTo>
                <a:lnTo>
                  <a:pt x="39" y="461"/>
                </a:lnTo>
                <a:lnTo>
                  <a:pt x="39" y="463"/>
                </a:lnTo>
                <a:lnTo>
                  <a:pt x="40" y="463"/>
                </a:lnTo>
                <a:lnTo>
                  <a:pt x="40" y="461"/>
                </a:lnTo>
                <a:lnTo>
                  <a:pt x="39" y="461"/>
                </a:lnTo>
                <a:lnTo>
                  <a:pt x="39" y="460"/>
                </a:lnTo>
                <a:lnTo>
                  <a:pt x="37" y="460"/>
                </a:lnTo>
                <a:lnTo>
                  <a:pt x="39" y="460"/>
                </a:lnTo>
                <a:lnTo>
                  <a:pt x="39" y="458"/>
                </a:lnTo>
                <a:lnTo>
                  <a:pt x="39" y="460"/>
                </a:lnTo>
                <a:lnTo>
                  <a:pt x="39" y="458"/>
                </a:lnTo>
                <a:lnTo>
                  <a:pt x="40" y="458"/>
                </a:lnTo>
                <a:lnTo>
                  <a:pt x="40" y="456"/>
                </a:lnTo>
                <a:lnTo>
                  <a:pt x="42" y="456"/>
                </a:lnTo>
                <a:lnTo>
                  <a:pt x="42" y="458"/>
                </a:lnTo>
                <a:lnTo>
                  <a:pt x="42" y="456"/>
                </a:lnTo>
                <a:lnTo>
                  <a:pt x="44" y="456"/>
                </a:lnTo>
                <a:lnTo>
                  <a:pt x="42" y="456"/>
                </a:lnTo>
                <a:lnTo>
                  <a:pt x="42" y="455"/>
                </a:lnTo>
                <a:lnTo>
                  <a:pt x="44" y="455"/>
                </a:lnTo>
                <a:lnTo>
                  <a:pt x="44" y="453"/>
                </a:lnTo>
                <a:lnTo>
                  <a:pt x="45" y="453"/>
                </a:lnTo>
                <a:lnTo>
                  <a:pt x="45" y="452"/>
                </a:lnTo>
                <a:lnTo>
                  <a:pt x="45" y="453"/>
                </a:lnTo>
                <a:lnTo>
                  <a:pt x="47" y="452"/>
                </a:lnTo>
                <a:lnTo>
                  <a:pt x="47" y="453"/>
                </a:lnTo>
                <a:lnTo>
                  <a:pt x="48" y="453"/>
                </a:lnTo>
                <a:lnTo>
                  <a:pt x="47" y="453"/>
                </a:lnTo>
                <a:lnTo>
                  <a:pt x="48" y="453"/>
                </a:lnTo>
                <a:lnTo>
                  <a:pt x="48" y="452"/>
                </a:lnTo>
                <a:lnTo>
                  <a:pt x="50" y="452"/>
                </a:lnTo>
                <a:close/>
                <a:moveTo>
                  <a:pt x="55" y="447"/>
                </a:moveTo>
                <a:lnTo>
                  <a:pt x="55" y="448"/>
                </a:lnTo>
                <a:lnTo>
                  <a:pt x="53" y="448"/>
                </a:lnTo>
                <a:lnTo>
                  <a:pt x="53" y="447"/>
                </a:lnTo>
                <a:lnTo>
                  <a:pt x="55" y="447"/>
                </a:lnTo>
                <a:lnTo>
                  <a:pt x="55" y="445"/>
                </a:lnTo>
                <a:lnTo>
                  <a:pt x="55" y="447"/>
                </a:lnTo>
                <a:close/>
                <a:moveTo>
                  <a:pt x="138" y="447"/>
                </a:moveTo>
                <a:lnTo>
                  <a:pt x="138" y="445"/>
                </a:lnTo>
                <a:lnTo>
                  <a:pt x="138" y="447"/>
                </a:lnTo>
                <a:close/>
                <a:moveTo>
                  <a:pt x="44" y="445"/>
                </a:moveTo>
                <a:lnTo>
                  <a:pt x="42" y="445"/>
                </a:lnTo>
                <a:lnTo>
                  <a:pt x="42" y="444"/>
                </a:lnTo>
                <a:lnTo>
                  <a:pt x="44" y="444"/>
                </a:lnTo>
                <a:lnTo>
                  <a:pt x="44" y="445"/>
                </a:lnTo>
                <a:close/>
                <a:moveTo>
                  <a:pt x="23" y="442"/>
                </a:moveTo>
                <a:lnTo>
                  <a:pt x="23" y="444"/>
                </a:lnTo>
                <a:lnTo>
                  <a:pt x="21" y="444"/>
                </a:lnTo>
                <a:lnTo>
                  <a:pt x="21" y="442"/>
                </a:lnTo>
                <a:lnTo>
                  <a:pt x="23" y="442"/>
                </a:lnTo>
                <a:close/>
                <a:moveTo>
                  <a:pt x="20" y="437"/>
                </a:moveTo>
                <a:lnTo>
                  <a:pt x="20" y="439"/>
                </a:lnTo>
                <a:lnTo>
                  <a:pt x="21" y="439"/>
                </a:lnTo>
                <a:lnTo>
                  <a:pt x="21" y="437"/>
                </a:lnTo>
                <a:lnTo>
                  <a:pt x="21" y="439"/>
                </a:lnTo>
                <a:lnTo>
                  <a:pt x="21" y="440"/>
                </a:lnTo>
                <a:lnTo>
                  <a:pt x="21" y="442"/>
                </a:lnTo>
                <a:lnTo>
                  <a:pt x="20" y="442"/>
                </a:lnTo>
                <a:lnTo>
                  <a:pt x="20" y="444"/>
                </a:lnTo>
                <a:lnTo>
                  <a:pt x="20" y="445"/>
                </a:lnTo>
                <a:lnTo>
                  <a:pt x="18" y="445"/>
                </a:lnTo>
                <a:lnTo>
                  <a:pt x="18" y="447"/>
                </a:lnTo>
                <a:lnTo>
                  <a:pt x="16" y="447"/>
                </a:lnTo>
                <a:lnTo>
                  <a:pt x="16" y="445"/>
                </a:lnTo>
                <a:lnTo>
                  <a:pt x="16" y="444"/>
                </a:lnTo>
                <a:lnTo>
                  <a:pt x="16" y="442"/>
                </a:lnTo>
                <a:lnTo>
                  <a:pt x="18" y="442"/>
                </a:lnTo>
                <a:lnTo>
                  <a:pt x="18" y="440"/>
                </a:lnTo>
                <a:lnTo>
                  <a:pt x="16" y="440"/>
                </a:lnTo>
                <a:lnTo>
                  <a:pt x="18" y="440"/>
                </a:lnTo>
                <a:lnTo>
                  <a:pt x="16" y="440"/>
                </a:lnTo>
                <a:lnTo>
                  <a:pt x="16" y="439"/>
                </a:lnTo>
                <a:lnTo>
                  <a:pt x="18" y="439"/>
                </a:lnTo>
                <a:lnTo>
                  <a:pt x="18" y="437"/>
                </a:lnTo>
                <a:lnTo>
                  <a:pt x="18" y="439"/>
                </a:lnTo>
                <a:lnTo>
                  <a:pt x="18" y="437"/>
                </a:lnTo>
                <a:lnTo>
                  <a:pt x="18" y="439"/>
                </a:lnTo>
                <a:lnTo>
                  <a:pt x="18" y="437"/>
                </a:lnTo>
                <a:lnTo>
                  <a:pt x="20" y="437"/>
                </a:lnTo>
                <a:close/>
                <a:moveTo>
                  <a:pt x="44" y="434"/>
                </a:moveTo>
                <a:lnTo>
                  <a:pt x="42" y="434"/>
                </a:lnTo>
                <a:lnTo>
                  <a:pt x="42" y="436"/>
                </a:lnTo>
                <a:lnTo>
                  <a:pt x="40" y="436"/>
                </a:lnTo>
                <a:lnTo>
                  <a:pt x="42" y="436"/>
                </a:lnTo>
                <a:lnTo>
                  <a:pt x="42" y="437"/>
                </a:lnTo>
                <a:lnTo>
                  <a:pt x="40" y="437"/>
                </a:lnTo>
                <a:lnTo>
                  <a:pt x="40" y="439"/>
                </a:lnTo>
                <a:lnTo>
                  <a:pt x="40" y="440"/>
                </a:lnTo>
                <a:lnTo>
                  <a:pt x="42" y="440"/>
                </a:lnTo>
                <a:lnTo>
                  <a:pt x="42" y="442"/>
                </a:lnTo>
                <a:lnTo>
                  <a:pt x="40" y="444"/>
                </a:lnTo>
                <a:lnTo>
                  <a:pt x="40" y="445"/>
                </a:lnTo>
                <a:lnTo>
                  <a:pt x="40" y="447"/>
                </a:lnTo>
                <a:lnTo>
                  <a:pt x="40" y="448"/>
                </a:lnTo>
                <a:lnTo>
                  <a:pt x="39" y="448"/>
                </a:lnTo>
                <a:lnTo>
                  <a:pt x="39" y="450"/>
                </a:lnTo>
                <a:lnTo>
                  <a:pt x="39" y="452"/>
                </a:lnTo>
                <a:lnTo>
                  <a:pt x="37" y="452"/>
                </a:lnTo>
                <a:lnTo>
                  <a:pt x="37" y="450"/>
                </a:lnTo>
                <a:lnTo>
                  <a:pt x="36" y="450"/>
                </a:lnTo>
                <a:lnTo>
                  <a:pt x="36" y="452"/>
                </a:lnTo>
                <a:lnTo>
                  <a:pt x="34" y="452"/>
                </a:lnTo>
                <a:lnTo>
                  <a:pt x="32" y="452"/>
                </a:lnTo>
                <a:lnTo>
                  <a:pt x="34" y="452"/>
                </a:lnTo>
                <a:lnTo>
                  <a:pt x="32" y="453"/>
                </a:lnTo>
                <a:lnTo>
                  <a:pt x="32" y="455"/>
                </a:lnTo>
                <a:lnTo>
                  <a:pt x="31" y="455"/>
                </a:lnTo>
                <a:lnTo>
                  <a:pt x="31" y="453"/>
                </a:lnTo>
                <a:lnTo>
                  <a:pt x="31" y="455"/>
                </a:lnTo>
                <a:lnTo>
                  <a:pt x="29" y="455"/>
                </a:lnTo>
                <a:lnTo>
                  <a:pt x="29" y="453"/>
                </a:lnTo>
                <a:lnTo>
                  <a:pt x="29" y="455"/>
                </a:lnTo>
                <a:lnTo>
                  <a:pt x="28" y="455"/>
                </a:lnTo>
                <a:lnTo>
                  <a:pt x="28" y="453"/>
                </a:lnTo>
                <a:lnTo>
                  <a:pt x="26" y="453"/>
                </a:lnTo>
                <a:lnTo>
                  <a:pt x="26" y="452"/>
                </a:lnTo>
                <a:lnTo>
                  <a:pt x="24" y="452"/>
                </a:lnTo>
                <a:lnTo>
                  <a:pt x="26" y="450"/>
                </a:lnTo>
                <a:lnTo>
                  <a:pt x="24" y="450"/>
                </a:lnTo>
                <a:lnTo>
                  <a:pt x="24" y="448"/>
                </a:lnTo>
                <a:lnTo>
                  <a:pt x="23" y="448"/>
                </a:lnTo>
                <a:lnTo>
                  <a:pt x="24" y="448"/>
                </a:lnTo>
                <a:lnTo>
                  <a:pt x="24" y="447"/>
                </a:lnTo>
                <a:lnTo>
                  <a:pt x="24" y="448"/>
                </a:lnTo>
                <a:lnTo>
                  <a:pt x="24" y="447"/>
                </a:lnTo>
                <a:lnTo>
                  <a:pt x="24" y="445"/>
                </a:lnTo>
                <a:lnTo>
                  <a:pt x="23" y="445"/>
                </a:lnTo>
                <a:lnTo>
                  <a:pt x="23" y="444"/>
                </a:lnTo>
                <a:lnTo>
                  <a:pt x="24" y="444"/>
                </a:lnTo>
                <a:lnTo>
                  <a:pt x="24" y="442"/>
                </a:lnTo>
                <a:lnTo>
                  <a:pt x="23" y="442"/>
                </a:lnTo>
                <a:lnTo>
                  <a:pt x="21" y="442"/>
                </a:lnTo>
                <a:lnTo>
                  <a:pt x="21" y="440"/>
                </a:lnTo>
                <a:lnTo>
                  <a:pt x="21" y="439"/>
                </a:lnTo>
                <a:lnTo>
                  <a:pt x="23" y="439"/>
                </a:lnTo>
                <a:lnTo>
                  <a:pt x="23" y="437"/>
                </a:lnTo>
                <a:lnTo>
                  <a:pt x="21" y="437"/>
                </a:lnTo>
                <a:lnTo>
                  <a:pt x="23" y="437"/>
                </a:lnTo>
                <a:lnTo>
                  <a:pt x="24" y="437"/>
                </a:lnTo>
                <a:lnTo>
                  <a:pt x="24" y="439"/>
                </a:lnTo>
                <a:lnTo>
                  <a:pt x="24" y="440"/>
                </a:lnTo>
                <a:lnTo>
                  <a:pt x="24" y="439"/>
                </a:lnTo>
                <a:lnTo>
                  <a:pt x="26" y="439"/>
                </a:lnTo>
                <a:lnTo>
                  <a:pt x="26" y="437"/>
                </a:lnTo>
                <a:lnTo>
                  <a:pt x="28" y="437"/>
                </a:lnTo>
                <a:lnTo>
                  <a:pt x="28" y="436"/>
                </a:lnTo>
                <a:lnTo>
                  <a:pt x="29" y="436"/>
                </a:lnTo>
                <a:lnTo>
                  <a:pt x="31" y="436"/>
                </a:lnTo>
                <a:lnTo>
                  <a:pt x="32" y="436"/>
                </a:lnTo>
                <a:lnTo>
                  <a:pt x="34" y="436"/>
                </a:lnTo>
                <a:lnTo>
                  <a:pt x="34" y="434"/>
                </a:lnTo>
                <a:lnTo>
                  <a:pt x="36" y="434"/>
                </a:lnTo>
                <a:lnTo>
                  <a:pt x="37" y="434"/>
                </a:lnTo>
                <a:lnTo>
                  <a:pt x="39" y="434"/>
                </a:lnTo>
                <a:lnTo>
                  <a:pt x="40" y="434"/>
                </a:lnTo>
                <a:lnTo>
                  <a:pt x="42" y="434"/>
                </a:lnTo>
                <a:lnTo>
                  <a:pt x="44" y="434"/>
                </a:lnTo>
                <a:close/>
                <a:moveTo>
                  <a:pt x="39" y="432"/>
                </a:moveTo>
                <a:lnTo>
                  <a:pt x="39" y="434"/>
                </a:lnTo>
                <a:lnTo>
                  <a:pt x="37" y="434"/>
                </a:lnTo>
                <a:lnTo>
                  <a:pt x="39" y="432"/>
                </a:lnTo>
                <a:close/>
                <a:moveTo>
                  <a:pt x="55" y="431"/>
                </a:moveTo>
                <a:lnTo>
                  <a:pt x="55" y="432"/>
                </a:lnTo>
                <a:lnTo>
                  <a:pt x="55" y="431"/>
                </a:lnTo>
                <a:lnTo>
                  <a:pt x="56" y="431"/>
                </a:lnTo>
                <a:lnTo>
                  <a:pt x="56" y="432"/>
                </a:lnTo>
                <a:lnTo>
                  <a:pt x="55" y="432"/>
                </a:lnTo>
                <a:lnTo>
                  <a:pt x="55" y="434"/>
                </a:lnTo>
                <a:lnTo>
                  <a:pt x="55" y="432"/>
                </a:lnTo>
                <a:lnTo>
                  <a:pt x="55" y="431"/>
                </a:lnTo>
                <a:close/>
                <a:moveTo>
                  <a:pt x="53" y="431"/>
                </a:moveTo>
                <a:lnTo>
                  <a:pt x="53" y="432"/>
                </a:lnTo>
                <a:lnTo>
                  <a:pt x="53" y="434"/>
                </a:lnTo>
                <a:lnTo>
                  <a:pt x="55" y="434"/>
                </a:lnTo>
                <a:lnTo>
                  <a:pt x="55" y="436"/>
                </a:lnTo>
                <a:lnTo>
                  <a:pt x="55" y="437"/>
                </a:lnTo>
                <a:lnTo>
                  <a:pt x="53" y="437"/>
                </a:lnTo>
                <a:lnTo>
                  <a:pt x="53" y="439"/>
                </a:lnTo>
                <a:lnTo>
                  <a:pt x="53" y="437"/>
                </a:lnTo>
                <a:lnTo>
                  <a:pt x="55" y="437"/>
                </a:lnTo>
                <a:lnTo>
                  <a:pt x="55" y="439"/>
                </a:lnTo>
                <a:lnTo>
                  <a:pt x="53" y="439"/>
                </a:lnTo>
                <a:lnTo>
                  <a:pt x="53" y="440"/>
                </a:lnTo>
                <a:lnTo>
                  <a:pt x="53" y="442"/>
                </a:lnTo>
                <a:lnTo>
                  <a:pt x="53" y="440"/>
                </a:lnTo>
                <a:lnTo>
                  <a:pt x="52" y="442"/>
                </a:lnTo>
                <a:lnTo>
                  <a:pt x="52" y="440"/>
                </a:lnTo>
                <a:lnTo>
                  <a:pt x="53" y="440"/>
                </a:lnTo>
                <a:lnTo>
                  <a:pt x="52" y="440"/>
                </a:lnTo>
                <a:lnTo>
                  <a:pt x="52" y="439"/>
                </a:lnTo>
                <a:lnTo>
                  <a:pt x="52" y="440"/>
                </a:lnTo>
                <a:lnTo>
                  <a:pt x="52" y="439"/>
                </a:lnTo>
                <a:lnTo>
                  <a:pt x="52" y="440"/>
                </a:lnTo>
                <a:lnTo>
                  <a:pt x="50" y="440"/>
                </a:lnTo>
                <a:lnTo>
                  <a:pt x="50" y="442"/>
                </a:lnTo>
                <a:lnTo>
                  <a:pt x="48" y="442"/>
                </a:lnTo>
                <a:lnTo>
                  <a:pt x="48" y="444"/>
                </a:lnTo>
                <a:lnTo>
                  <a:pt x="47" y="444"/>
                </a:lnTo>
                <a:lnTo>
                  <a:pt x="47" y="445"/>
                </a:lnTo>
                <a:lnTo>
                  <a:pt x="45" y="445"/>
                </a:lnTo>
                <a:lnTo>
                  <a:pt x="45" y="444"/>
                </a:lnTo>
                <a:lnTo>
                  <a:pt x="47" y="444"/>
                </a:lnTo>
                <a:lnTo>
                  <a:pt x="45" y="444"/>
                </a:lnTo>
                <a:lnTo>
                  <a:pt x="45" y="442"/>
                </a:lnTo>
                <a:lnTo>
                  <a:pt x="45" y="440"/>
                </a:lnTo>
                <a:lnTo>
                  <a:pt x="47" y="440"/>
                </a:lnTo>
                <a:lnTo>
                  <a:pt x="45" y="440"/>
                </a:lnTo>
                <a:lnTo>
                  <a:pt x="45" y="439"/>
                </a:lnTo>
                <a:lnTo>
                  <a:pt x="45" y="437"/>
                </a:lnTo>
                <a:lnTo>
                  <a:pt x="45" y="436"/>
                </a:lnTo>
                <a:lnTo>
                  <a:pt x="47" y="436"/>
                </a:lnTo>
                <a:lnTo>
                  <a:pt x="48" y="436"/>
                </a:lnTo>
                <a:lnTo>
                  <a:pt x="48" y="434"/>
                </a:lnTo>
                <a:lnTo>
                  <a:pt x="50" y="434"/>
                </a:lnTo>
                <a:lnTo>
                  <a:pt x="50" y="432"/>
                </a:lnTo>
                <a:lnTo>
                  <a:pt x="52" y="432"/>
                </a:lnTo>
                <a:lnTo>
                  <a:pt x="52" y="431"/>
                </a:lnTo>
                <a:lnTo>
                  <a:pt x="53" y="431"/>
                </a:lnTo>
                <a:close/>
                <a:moveTo>
                  <a:pt x="18" y="429"/>
                </a:moveTo>
                <a:lnTo>
                  <a:pt x="20" y="429"/>
                </a:lnTo>
                <a:lnTo>
                  <a:pt x="20" y="431"/>
                </a:lnTo>
                <a:lnTo>
                  <a:pt x="18" y="431"/>
                </a:lnTo>
                <a:lnTo>
                  <a:pt x="20" y="431"/>
                </a:lnTo>
                <a:lnTo>
                  <a:pt x="18" y="431"/>
                </a:lnTo>
                <a:lnTo>
                  <a:pt x="20" y="431"/>
                </a:lnTo>
                <a:lnTo>
                  <a:pt x="20" y="432"/>
                </a:lnTo>
                <a:lnTo>
                  <a:pt x="18" y="432"/>
                </a:lnTo>
                <a:lnTo>
                  <a:pt x="16" y="432"/>
                </a:lnTo>
                <a:lnTo>
                  <a:pt x="16" y="431"/>
                </a:lnTo>
                <a:lnTo>
                  <a:pt x="18" y="431"/>
                </a:lnTo>
                <a:lnTo>
                  <a:pt x="18" y="429"/>
                </a:lnTo>
                <a:close/>
                <a:moveTo>
                  <a:pt x="18" y="428"/>
                </a:moveTo>
                <a:lnTo>
                  <a:pt x="18" y="429"/>
                </a:lnTo>
                <a:lnTo>
                  <a:pt x="16" y="429"/>
                </a:lnTo>
                <a:lnTo>
                  <a:pt x="16" y="428"/>
                </a:lnTo>
                <a:lnTo>
                  <a:pt x="18" y="428"/>
                </a:lnTo>
                <a:close/>
                <a:moveTo>
                  <a:pt x="12" y="426"/>
                </a:moveTo>
                <a:lnTo>
                  <a:pt x="13" y="426"/>
                </a:lnTo>
                <a:lnTo>
                  <a:pt x="13" y="428"/>
                </a:lnTo>
                <a:lnTo>
                  <a:pt x="12" y="428"/>
                </a:lnTo>
                <a:lnTo>
                  <a:pt x="12" y="426"/>
                </a:lnTo>
                <a:close/>
                <a:moveTo>
                  <a:pt x="21" y="426"/>
                </a:moveTo>
                <a:lnTo>
                  <a:pt x="23" y="426"/>
                </a:lnTo>
                <a:lnTo>
                  <a:pt x="21" y="426"/>
                </a:lnTo>
                <a:lnTo>
                  <a:pt x="21" y="428"/>
                </a:lnTo>
                <a:lnTo>
                  <a:pt x="20" y="428"/>
                </a:lnTo>
                <a:lnTo>
                  <a:pt x="20" y="429"/>
                </a:lnTo>
                <a:lnTo>
                  <a:pt x="18" y="429"/>
                </a:lnTo>
                <a:lnTo>
                  <a:pt x="18" y="428"/>
                </a:lnTo>
                <a:lnTo>
                  <a:pt x="20" y="428"/>
                </a:lnTo>
                <a:lnTo>
                  <a:pt x="18" y="428"/>
                </a:lnTo>
                <a:lnTo>
                  <a:pt x="20" y="428"/>
                </a:lnTo>
                <a:lnTo>
                  <a:pt x="20" y="426"/>
                </a:lnTo>
                <a:lnTo>
                  <a:pt x="21" y="426"/>
                </a:lnTo>
                <a:close/>
                <a:moveTo>
                  <a:pt x="79" y="402"/>
                </a:moveTo>
                <a:lnTo>
                  <a:pt x="79" y="404"/>
                </a:lnTo>
                <a:lnTo>
                  <a:pt x="80" y="404"/>
                </a:lnTo>
                <a:lnTo>
                  <a:pt x="80" y="405"/>
                </a:lnTo>
                <a:lnTo>
                  <a:pt x="79" y="405"/>
                </a:lnTo>
                <a:lnTo>
                  <a:pt x="79" y="404"/>
                </a:lnTo>
                <a:lnTo>
                  <a:pt x="77" y="404"/>
                </a:lnTo>
                <a:lnTo>
                  <a:pt x="77" y="402"/>
                </a:lnTo>
                <a:lnTo>
                  <a:pt x="79" y="402"/>
                </a:lnTo>
                <a:close/>
                <a:moveTo>
                  <a:pt x="84" y="400"/>
                </a:moveTo>
                <a:lnTo>
                  <a:pt x="84" y="402"/>
                </a:lnTo>
                <a:lnTo>
                  <a:pt x="84" y="404"/>
                </a:lnTo>
                <a:lnTo>
                  <a:pt x="84" y="402"/>
                </a:lnTo>
                <a:lnTo>
                  <a:pt x="82" y="402"/>
                </a:lnTo>
                <a:lnTo>
                  <a:pt x="82" y="404"/>
                </a:lnTo>
                <a:lnTo>
                  <a:pt x="82" y="402"/>
                </a:lnTo>
                <a:lnTo>
                  <a:pt x="82" y="400"/>
                </a:lnTo>
                <a:lnTo>
                  <a:pt x="84" y="400"/>
                </a:lnTo>
                <a:close/>
                <a:moveTo>
                  <a:pt x="120" y="397"/>
                </a:moveTo>
                <a:lnTo>
                  <a:pt x="122" y="399"/>
                </a:lnTo>
                <a:lnTo>
                  <a:pt x="122" y="400"/>
                </a:lnTo>
                <a:lnTo>
                  <a:pt x="122" y="402"/>
                </a:lnTo>
                <a:lnTo>
                  <a:pt x="122" y="400"/>
                </a:lnTo>
                <a:lnTo>
                  <a:pt x="124" y="400"/>
                </a:lnTo>
                <a:lnTo>
                  <a:pt x="124" y="402"/>
                </a:lnTo>
                <a:lnTo>
                  <a:pt x="122" y="402"/>
                </a:lnTo>
                <a:lnTo>
                  <a:pt x="124" y="402"/>
                </a:lnTo>
                <a:lnTo>
                  <a:pt x="124" y="404"/>
                </a:lnTo>
                <a:lnTo>
                  <a:pt x="122" y="404"/>
                </a:lnTo>
                <a:lnTo>
                  <a:pt x="124" y="405"/>
                </a:lnTo>
                <a:lnTo>
                  <a:pt x="124" y="407"/>
                </a:lnTo>
                <a:lnTo>
                  <a:pt x="125" y="407"/>
                </a:lnTo>
                <a:lnTo>
                  <a:pt x="125" y="408"/>
                </a:lnTo>
                <a:lnTo>
                  <a:pt x="125" y="410"/>
                </a:lnTo>
                <a:lnTo>
                  <a:pt x="127" y="410"/>
                </a:lnTo>
                <a:lnTo>
                  <a:pt x="127" y="408"/>
                </a:lnTo>
                <a:lnTo>
                  <a:pt x="125" y="408"/>
                </a:lnTo>
                <a:lnTo>
                  <a:pt x="127" y="408"/>
                </a:lnTo>
                <a:lnTo>
                  <a:pt x="127" y="410"/>
                </a:lnTo>
                <a:lnTo>
                  <a:pt x="127" y="408"/>
                </a:lnTo>
                <a:lnTo>
                  <a:pt x="127" y="410"/>
                </a:lnTo>
                <a:lnTo>
                  <a:pt x="127" y="412"/>
                </a:lnTo>
                <a:lnTo>
                  <a:pt x="127" y="413"/>
                </a:lnTo>
                <a:lnTo>
                  <a:pt x="128" y="412"/>
                </a:lnTo>
                <a:lnTo>
                  <a:pt x="128" y="413"/>
                </a:lnTo>
                <a:lnTo>
                  <a:pt x="127" y="413"/>
                </a:lnTo>
                <a:lnTo>
                  <a:pt x="128" y="413"/>
                </a:lnTo>
                <a:lnTo>
                  <a:pt x="127" y="413"/>
                </a:lnTo>
                <a:lnTo>
                  <a:pt x="128" y="413"/>
                </a:lnTo>
                <a:lnTo>
                  <a:pt x="127" y="413"/>
                </a:lnTo>
                <a:lnTo>
                  <a:pt x="128" y="413"/>
                </a:lnTo>
                <a:lnTo>
                  <a:pt x="128" y="415"/>
                </a:lnTo>
                <a:lnTo>
                  <a:pt x="127" y="415"/>
                </a:lnTo>
                <a:lnTo>
                  <a:pt x="128" y="415"/>
                </a:lnTo>
                <a:lnTo>
                  <a:pt x="127" y="415"/>
                </a:lnTo>
                <a:lnTo>
                  <a:pt x="128" y="416"/>
                </a:lnTo>
                <a:lnTo>
                  <a:pt x="128" y="418"/>
                </a:lnTo>
                <a:lnTo>
                  <a:pt x="127" y="418"/>
                </a:lnTo>
                <a:lnTo>
                  <a:pt x="128" y="418"/>
                </a:lnTo>
                <a:lnTo>
                  <a:pt x="128" y="420"/>
                </a:lnTo>
                <a:lnTo>
                  <a:pt x="128" y="421"/>
                </a:lnTo>
                <a:lnTo>
                  <a:pt x="130" y="421"/>
                </a:lnTo>
                <a:lnTo>
                  <a:pt x="130" y="423"/>
                </a:lnTo>
                <a:lnTo>
                  <a:pt x="130" y="424"/>
                </a:lnTo>
                <a:lnTo>
                  <a:pt x="130" y="426"/>
                </a:lnTo>
                <a:lnTo>
                  <a:pt x="130" y="428"/>
                </a:lnTo>
                <a:lnTo>
                  <a:pt x="130" y="429"/>
                </a:lnTo>
                <a:lnTo>
                  <a:pt x="130" y="431"/>
                </a:lnTo>
                <a:lnTo>
                  <a:pt x="130" y="432"/>
                </a:lnTo>
                <a:lnTo>
                  <a:pt x="132" y="432"/>
                </a:lnTo>
                <a:lnTo>
                  <a:pt x="130" y="432"/>
                </a:lnTo>
                <a:lnTo>
                  <a:pt x="132" y="432"/>
                </a:lnTo>
                <a:lnTo>
                  <a:pt x="132" y="434"/>
                </a:lnTo>
                <a:lnTo>
                  <a:pt x="130" y="434"/>
                </a:lnTo>
                <a:lnTo>
                  <a:pt x="132" y="434"/>
                </a:lnTo>
                <a:lnTo>
                  <a:pt x="132" y="432"/>
                </a:lnTo>
                <a:lnTo>
                  <a:pt x="132" y="434"/>
                </a:lnTo>
                <a:lnTo>
                  <a:pt x="132" y="436"/>
                </a:lnTo>
                <a:lnTo>
                  <a:pt x="133" y="436"/>
                </a:lnTo>
                <a:lnTo>
                  <a:pt x="132" y="436"/>
                </a:lnTo>
                <a:lnTo>
                  <a:pt x="132" y="437"/>
                </a:lnTo>
                <a:lnTo>
                  <a:pt x="133" y="437"/>
                </a:lnTo>
                <a:lnTo>
                  <a:pt x="133" y="439"/>
                </a:lnTo>
                <a:lnTo>
                  <a:pt x="133" y="440"/>
                </a:lnTo>
                <a:lnTo>
                  <a:pt x="133" y="442"/>
                </a:lnTo>
                <a:lnTo>
                  <a:pt x="133" y="444"/>
                </a:lnTo>
                <a:lnTo>
                  <a:pt x="135" y="444"/>
                </a:lnTo>
                <a:lnTo>
                  <a:pt x="135" y="445"/>
                </a:lnTo>
                <a:lnTo>
                  <a:pt x="135" y="447"/>
                </a:lnTo>
                <a:lnTo>
                  <a:pt x="135" y="448"/>
                </a:lnTo>
                <a:lnTo>
                  <a:pt x="136" y="448"/>
                </a:lnTo>
                <a:lnTo>
                  <a:pt x="136" y="450"/>
                </a:lnTo>
                <a:lnTo>
                  <a:pt x="135" y="450"/>
                </a:lnTo>
                <a:lnTo>
                  <a:pt x="136" y="450"/>
                </a:lnTo>
                <a:lnTo>
                  <a:pt x="136" y="452"/>
                </a:lnTo>
                <a:lnTo>
                  <a:pt x="135" y="452"/>
                </a:lnTo>
                <a:lnTo>
                  <a:pt x="135" y="453"/>
                </a:lnTo>
                <a:lnTo>
                  <a:pt x="135" y="452"/>
                </a:lnTo>
                <a:lnTo>
                  <a:pt x="133" y="452"/>
                </a:lnTo>
                <a:lnTo>
                  <a:pt x="132" y="452"/>
                </a:lnTo>
                <a:lnTo>
                  <a:pt x="132" y="453"/>
                </a:lnTo>
                <a:lnTo>
                  <a:pt x="130" y="453"/>
                </a:lnTo>
                <a:lnTo>
                  <a:pt x="128" y="453"/>
                </a:lnTo>
                <a:lnTo>
                  <a:pt x="127" y="453"/>
                </a:lnTo>
                <a:lnTo>
                  <a:pt x="127" y="455"/>
                </a:lnTo>
                <a:lnTo>
                  <a:pt x="127" y="456"/>
                </a:lnTo>
                <a:lnTo>
                  <a:pt x="125" y="456"/>
                </a:lnTo>
                <a:lnTo>
                  <a:pt x="125" y="458"/>
                </a:lnTo>
                <a:lnTo>
                  <a:pt x="124" y="458"/>
                </a:lnTo>
                <a:lnTo>
                  <a:pt x="122" y="458"/>
                </a:lnTo>
                <a:lnTo>
                  <a:pt x="122" y="460"/>
                </a:lnTo>
                <a:lnTo>
                  <a:pt x="120" y="460"/>
                </a:lnTo>
                <a:lnTo>
                  <a:pt x="120" y="458"/>
                </a:lnTo>
                <a:lnTo>
                  <a:pt x="120" y="460"/>
                </a:lnTo>
                <a:lnTo>
                  <a:pt x="120" y="461"/>
                </a:lnTo>
                <a:lnTo>
                  <a:pt x="119" y="461"/>
                </a:lnTo>
                <a:lnTo>
                  <a:pt x="117" y="461"/>
                </a:lnTo>
                <a:lnTo>
                  <a:pt x="117" y="460"/>
                </a:lnTo>
                <a:lnTo>
                  <a:pt x="117" y="458"/>
                </a:lnTo>
                <a:lnTo>
                  <a:pt x="117" y="460"/>
                </a:lnTo>
                <a:lnTo>
                  <a:pt x="117" y="461"/>
                </a:lnTo>
                <a:lnTo>
                  <a:pt x="116" y="461"/>
                </a:lnTo>
                <a:lnTo>
                  <a:pt x="116" y="460"/>
                </a:lnTo>
                <a:lnTo>
                  <a:pt x="116" y="461"/>
                </a:lnTo>
                <a:lnTo>
                  <a:pt x="116" y="463"/>
                </a:lnTo>
                <a:lnTo>
                  <a:pt x="116" y="464"/>
                </a:lnTo>
                <a:lnTo>
                  <a:pt x="114" y="464"/>
                </a:lnTo>
                <a:lnTo>
                  <a:pt x="116" y="464"/>
                </a:lnTo>
                <a:lnTo>
                  <a:pt x="116" y="466"/>
                </a:lnTo>
                <a:lnTo>
                  <a:pt x="114" y="466"/>
                </a:lnTo>
                <a:lnTo>
                  <a:pt x="114" y="468"/>
                </a:lnTo>
                <a:lnTo>
                  <a:pt x="114" y="469"/>
                </a:lnTo>
                <a:lnTo>
                  <a:pt x="112" y="469"/>
                </a:lnTo>
                <a:lnTo>
                  <a:pt x="111" y="469"/>
                </a:lnTo>
                <a:lnTo>
                  <a:pt x="111" y="471"/>
                </a:lnTo>
                <a:lnTo>
                  <a:pt x="111" y="469"/>
                </a:lnTo>
                <a:lnTo>
                  <a:pt x="111" y="471"/>
                </a:lnTo>
                <a:lnTo>
                  <a:pt x="109" y="471"/>
                </a:lnTo>
                <a:lnTo>
                  <a:pt x="108" y="471"/>
                </a:lnTo>
                <a:lnTo>
                  <a:pt x="106" y="471"/>
                </a:lnTo>
                <a:lnTo>
                  <a:pt x="106" y="472"/>
                </a:lnTo>
                <a:lnTo>
                  <a:pt x="104" y="472"/>
                </a:lnTo>
                <a:lnTo>
                  <a:pt x="103" y="472"/>
                </a:lnTo>
                <a:lnTo>
                  <a:pt x="101" y="472"/>
                </a:lnTo>
                <a:lnTo>
                  <a:pt x="101" y="471"/>
                </a:lnTo>
                <a:lnTo>
                  <a:pt x="101" y="472"/>
                </a:lnTo>
                <a:lnTo>
                  <a:pt x="101" y="471"/>
                </a:lnTo>
                <a:lnTo>
                  <a:pt x="103" y="471"/>
                </a:lnTo>
                <a:lnTo>
                  <a:pt x="101" y="471"/>
                </a:lnTo>
                <a:lnTo>
                  <a:pt x="103" y="471"/>
                </a:lnTo>
                <a:lnTo>
                  <a:pt x="103" y="469"/>
                </a:lnTo>
                <a:lnTo>
                  <a:pt x="103" y="468"/>
                </a:lnTo>
                <a:lnTo>
                  <a:pt x="103" y="469"/>
                </a:lnTo>
                <a:lnTo>
                  <a:pt x="101" y="469"/>
                </a:lnTo>
                <a:lnTo>
                  <a:pt x="101" y="468"/>
                </a:lnTo>
                <a:lnTo>
                  <a:pt x="101" y="469"/>
                </a:lnTo>
                <a:lnTo>
                  <a:pt x="100" y="469"/>
                </a:lnTo>
                <a:lnTo>
                  <a:pt x="100" y="471"/>
                </a:lnTo>
                <a:lnTo>
                  <a:pt x="100" y="472"/>
                </a:lnTo>
                <a:lnTo>
                  <a:pt x="98" y="472"/>
                </a:lnTo>
                <a:lnTo>
                  <a:pt x="96" y="472"/>
                </a:lnTo>
                <a:lnTo>
                  <a:pt x="96" y="471"/>
                </a:lnTo>
                <a:lnTo>
                  <a:pt x="95" y="471"/>
                </a:lnTo>
                <a:lnTo>
                  <a:pt x="95" y="469"/>
                </a:lnTo>
                <a:lnTo>
                  <a:pt x="93" y="469"/>
                </a:lnTo>
                <a:lnTo>
                  <a:pt x="93" y="468"/>
                </a:lnTo>
                <a:lnTo>
                  <a:pt x="92" y="468"/>
                </a:lnTo>
                <a:lnTo>
                  <a:pt x="93" y="468"/>
                </a:lnTo>
                <a:lnTo>
                  <a:pt x="93" y="466"/>
                </a:lnTo>
                <a:lnTo>
                  <a:pt x="93" y="464"/>
                </a:lnTo>
                <a:lnTo>
                  <a:pt x="92" y="464"/>
                </a:lnTo>
                <a:lnTo>
                  <a:pt x="93" y="464"/>
                </a:lnTo>
                <a:lnTo>
                  <a:pt x="95" y="464"/>
                </a:lnTo>
                <a:lnTo>
                  <a:pt x="96" y="464"/>
                </a:lnTo>
                <a:lnTo>
                  <a:pt x="96" y="463"/>
                </a:lnTo>
                <a:lnTo>
                  <a:pt x="96" y="464"/>
                </a:lnTo>
                <a:lnTo>
                  <a:pt x="95" y="464"/>
                </a:lnTo>
                <a:lnTo>
                  <a:pt x="95" y="463"/>
                </a:lnTo>
                <a:lnTo>
                  <a:pt x="93" y="463"/>
                </a:lnTo>
                <a:lnTo>
                  <a:pt x="93" y="461"/>
                </a:lnTo>
                <a:lnTo>
                  <a:pt x="92" y="461"/>
                </a:lnTo>
                <a:lnTo>
                  <a:pt x="93" y="461"/>
                </a:lnTo>
                <a:lnTo>
                  <a:pt x="93" y="460"/>
                </a:lnTo>
                <a:lnTo>
                  <a:pt x="93" y="458"/>
                </a:lnTo>
                <a:lnTo>
                  <a:pt x="95" y="458"/>
                </a:lnTo>
                <a:lnTo>
                  <a:pt x="96" y="458"/>
                </a:lnTo>
                <a:lnTo>
                  <a:pt x="96" y="460"/>
                </a:lnTo>
                <a:lnTo>
                  <a:pt x="96" y="461"/>
                </a:lnTo>
                <a:lnTo>
                  <a:pt x="98" y="461"/>
                </a:lnTo>
                <a:lnTo>
                  <a:pt x="98" y="463"/>
                </a:lnTo>
                <a:lnTo>
                  <a:pt x="100" y="463"/>
                </a:lnTo>
                <a:lnTo>
                  <a:pt x="100" y="461"/>
                </a:lnTo>
                <a:lnTo>
                  <a:pt x="100" y="463"/>
                </a:lnTo>
                <a:lnTo>
                  <a:pt x="100" y="461"/>
                </a:lnTo>
                <a:lnTo>
                  <a:pt x="100" y="463"/>
                </a:lnTo>
                <a:lnTo>
                  <a:pt x="101" y="461"/>
                </a:lnTo>
                <a:lnTo>
                  <a:pt x="100" y="461"/>
                </a:lnTo>
                <a:lnTo>
                  <a:pt x="101" y="461"/>
                </a:lnTo>
                <a:lnTo>
                  <a:pt x="103" y="461"/>
                </a:lnTo>
                <a:lnTo>
                  <a:pt x="103" y="460"/>
                </a:lnTo>
                <a:lnTo>
                  <a:pt x="101" y="460"/>
                </a:lnTo>
                <a:lnTo>
                  <a:pt x="101" y="461"/>
                </a:lnTo>
                <a:lnTo>
                  <a:pt x="101" y="460"/>
                </a:lnTo>
                <a:lnTo>
                  <a:pt x="100" y="460"/>
                </a:lnTo>
                <a:lnTo>
                  <a:pt x="100" y="458"/>
                </a:lnTo>
                <a:lnTo>
                  <a:pt x="98" y="458"/>
                </a:lnTo>
                <a:lnTo>
                  <a:pt x="98" y="456"/>
                </a:lnTo>
                <a:lnTo>
                  <a:pt x="96" y="456"/>
                </a:lnTo>
                <a:lnTo>
                  <a:pt x="96" y="455"/>
                </a:lnTo>
                <a:lnTo>
                  <a:pt x="95" y="455"/>
                </a:lnTo>
                <a:lnTo>
                  <a:pt x="95" y="453"/>
                </a:lnTo>
                <a:lnTo>
                  <a:pt x="96" y="453"/>
                </a:lnTo>
                <a:lnTo>
                  <a:pt x="96" y="452"/>
                </a:lnTo>
                <a:lnTo>
                  <a:pt x="96" y="453"/>
                </a:lnTo>
                <a:lnTo>
                  <a:pt x="96" y="452"/>
                </a:lnTo>
                <a:lnTo>
                  <a:pt x="96" y="450"/>
                </a:lnTo>
                <a:lnTo>
                  <a:pt x="96" y="452"/>
                </a:lnTo>
                <a:lnTo>
                  <a:pt x="98" y="452"/>
                </a:lnTo>
                <a:lnTo>
                  <a:pt x="98" y="450"/>
                </a:lnTo>
                <a:lnTo>
                  <a:pt x="98" y="448"/>
                </a:lnTo>
                <a:lnTo>
                  <a:pt x="100" y="448"/>
                </a:lnTo>
                <a:lnTo>
                  <a:pt x="101" y="448"/>
                </a:lnTo>
                <a:lnTo>
                  <a:pt x="101" y="447"/>
                </a:lnTo>
                <a:lnTo>
                  <a:pt x="100" y="447"/>
                </a:lnTo>
                <a:lnTo>
                  <a:pt x="101" y="447"/>
                </a:lnTo>
                <a:lnTo>
                  <a:pt x="101" y="445"/>
                </a:lnTo>
                <a:lnTo>
                  <a:pt x="101" y="444"/>
                </a:lnTo>
                <a:lnTo>
                  <a:pt x="101" y="442"/>
                </a:lnTo>
                <a:lnTo>
                  <a:pt x="103" y="442"/>
                </a:lnTo>
                <a:lnTo>
                  <a:pt x="103" y="440"/>
                </a:lnTo>
                <a:lnTo>
                  <a:pt x="103" y="439"/>
                </a:lnTo>
                <a:lnTo>
                  <a:pt x="104" y="439"/>
                </a:lnTo>
                <a:lnTo>
                  <a:pt x="104" y="437"/>
                </a:lnTo>
                <a:lnTo>
                  <a:pt x="104" y="436"/>
                </a:lnTo>
                <a:lnTo>
                  <a:pt x="104" y="434"/>
                </a:lnTo>
                <a:lnTo>
                  <a:pt x="104" y="432"/>
                </a:lnTo>
                <a:lnTo>
                  <a:pt x="106" y="432"/>
                </a:lnTo>
                <a:lnTo>
                  <a:pt x="106" y="431"/>
                </a:lnTo>
                <a:lnTo>
                  <a:pt x="106" y="429"/>
                </a:lnTo>
                <a:lnTo>
                  <a:pt x="108" y="429"/>
                </a:lnTo>
                <a:lnTo>
                  <a:pt x="108" y="428"/>
                </a:lnTo>
                <a:lnTo>
                  <a:pt x="109" y="428"/>
                </a:lnTo>
                <a:lnTo>
                  <a:pt x="109" y="426"/>
                </a:lnTo>
                <a:lnTo>
                  <a:pt x="109" y="424"/>
                </a:lnTo>
                <a:lnTo>
                  <a:pt x="109" y="423"/>
                </a:lnTo>
                <a:lnTo>
                  <a:pt x="111" y="423"/>
                </a:lnTo>
                <a:lnTo>
                  <a:pt x="111" y="421"/>
                </a:lnTo>
                <a:lnTo>
                  <a:pt x="111" y="420"/>
                </a:lnTo>
                <a:lnTo>
                  <a:pt x="112" y="420"/>
                </a:lnTo>
                <a:lnTo>
                  <a:pt x="112" y="418"/>
                </a:lnTo>
                <a:lnTo>
                  <a:pt x="112" y="416"/>
                </a:lnTo>
                <a:lnTo>
                  <a:pt x="114" y="416"/>
                </a:lnTo>
                <a:lnTo>
                  <a:pt x="114" y="415"/>
                </a:lnTo>
                <a:lnTo>
                  <a:pt x="116" y="415"/>
                </a:lnTo>
                <a:lnTo>
                  <a:pt x="116" y="413"/>
                </a:lnTo>
                <a:lnTo>
                  <a:pt x="116" y="412"/>
                </a:lnTo>
                <a:lnTo>
                  <a:pt x="116" y="410"/>
                </a:lnTo>
                <a:lnTo>
                  <a:pt x="116" y="408"/>
                </a:lnTo>
                <a:lnTo>
                  <a:pt x="117" y="408"/>
                </a:lnTo>
                <a:lnTo>
                  <a:pt x="117" y="407"/>
                </a:lnTo>
                <a:lnTo>
                  <a:pt x="117" y="405"/>
                </a:lnTo>
                <a:lnTo>
                  <a:pt x="117" y="404"/>
                </a:lnTo>
                <a:lnTo>
                  <a:pt x="117" y="402"/>
                </a:lnTo>
                <a:lnTo>
                  <a:pt x="117" y="400"/>
                </a:lnTo>
                <a:lnTo>
                  <a:pt x="117" y="399"/>
                </a:lnTo>
                <a:lnTo>
                  <a:pt x="119" y="399"/>
                </a:lnTo>
                <a:lnTo>
                  <a:pt x="119" y="397"/>
                </a:lnTo>
                <a:lnTo>
                  <a:pt x="120" y="397"/>
                </a:lnTo>
                <a:close/>
                <a:moveTo>
                  <a:pt x="351" y="400"/>
                </a:moveTo>
                <a:lnTo>
                  <a:pt x="352" y="400"/>
                </a:lnTo>
                <a:lnTo>
                  <a:pt x="352" y="402"/>
                </a:lnTo>
                <a:lnTo>
                  <a:pt x="352" y="404"/>
                </a:lnTo>
                <a:lnTo>
                  <a:pt x="354" y="404"/>
                </a:lnTo>
                <a:lnTo>
                  <a:pt x="356" y="404"/>
                </a:lnTo>
                <a:lnTo>
                  <a:pt x="356" y="405"/>
                </a:lnTo>
                <a:lnTo>
                  <a:pt x="357" y="405"/>
                </a:lnTo>
                <a:lnTo>
                  <a:pt x="359" y="405"/>
                </a:lnTo>
                <a:lnTo>
                  <a:pt x="360" y="405"/>
                </a:lnTo>
                <a:lnTo>
                  <a:pt x="362" y="407"/>
                </a:lnTo>
                <a:lnTo>
                  <a:pt x="362" y="408"/>
                </a:lnTo>
                <a:lnTo>
                  <a:pt x="360" y="408"/>
                </a:lnTo>
                <a:lnTo>
                  <a:pt x="360" y="410"/>
                </a:lnTo>
                <a:lnTo>
                  <a:pt x="360" y="412"/>
                </a:lnTo>
                <a:lnTo>
                  <a:pt x="359" y="412"/>
                </a:lnTo>
                <a:lnTo>
                  <a:pt x="359" y="413"/>
                </a:lnTo>
                <a:lnTo>
                  <a:pt x="359" y="415"/>
                </a:lnTo>
                <a:lnTo>
                  <a:pt x="357" y="415"/>
                </a:lnTo>
                <a:lnTo>
                  <a:pt x="359" y="416"/>
                </a:lnTo>
                <a:lnTo>
                  <a:pt x="357" y="416"/>
                </a:lnTo>
                <a:lnTo>
                  <a:pt x="357" y="418"/>
                </a:lnTo>
                <a:lnTo>
                  <a:pt x="357" y="420"/>
                </a:lnTo>
                <a:lnTo>
                  <a:pt x="356" y="420"/>
                </a:lnTo>
                <a:lnTo>
                  <a:pt x="357" y="420"/>
                </a:lnTo>
                <a:lnTo>
                  <a:pt x="356" y="420"/>
                </a:lnTo>
                <a:lnTo>
                  <a:pt x="356" y="421"/>
                </a:lnTo>
                <a:lnTo>
                  <a:pt x="356" y="423"/>
                </a:lnTo>
                <a:lnTo>
                  <a:pt x="357" y="423"/>
                </a:lnTo>
                <a:lnTo>
                  <a:pt x="356" y="423"/>
                </a:lnTo>
                <a:lnTo>
                  <a:pt x="357" y="423"/>
                </a:lnTo>
                <a:lnTo>
                  <a:pt x="357" y="424"/>
                </a:lnTo>
                <a:lnTo>
                  <a:pt x="357" y="426"/>
                </a:lnTo>
                <a:lnTo>
                  <a:pt x="357" y="428"/>
                </a:lnTo>
                <a:lnTo>
                  <a:pt x="359" y="428"/>
                </a:lnTo>
                <a:lnTo>
                  <a:pt x="359" y="429"/>
                </a:lnTo>
                <a:lnTo>
                  <a:pt x="360" y="429"/>
                </a:lnTo>
                <a:lnTo>
                  <a:pt x="360" y="431"/>
                </a:lnTo>
                <a:lnTo>
                  <a:pt x="362" y="431"/>
                </a:lnTo>
                <a:lnTo>
                  <a:pt x="364" y="431"/>
                </a:lnTo>
                <a:lnTo>
                  <a:pt x="364" y="432"/>
                </a:lnTo>
                <a:lnTo>
                  <a:pt x="365" y="432"/>
                </a:lnTo>
                <a:lnTo>
                  <a:pt x="367" y="432"/>
                </a:lnTo>
                <a:lnTo>
                  <a:pt x="368" y="432"/>
                </a:lnTo>
                <a:lnTo>
                  <a:pt x="368" y="434"/>
                </a:lnTo>
                <a:lnTo>
                  <a:pt x="370" y="434"/>
                </a:lnTo>
                <a:lnTo>
                  <a:pt x="370" y="436"/>
                </a:lnTo>
                <a:lnTo>
                  <a:pt x="372" y="436"/>
                </a:lnTo>
                <a:lnTo>
                  <a:pt x="372" y="437"/>
                </a:lnTo>
                <a:lnTo>
                  <a:pt x="370" y="437"/>
                </a:lnTo>
                <a:lnTo>
                  <a:pt x="368" y="437"/>
                </a:lnTo>
                <a:lnTo>
                  <a:pt x="368" y="439"/>
                </a:lnTo>
                <a:lnTo>
                  <a:pt x="367" y="440"/>
                </a:lnTo>
                <a:lnTo>
                  <a:pt x="368" y="440"/>
                </a:lnTo>
                <a:lnTo>
                  <a:pt x="367" y="440"/>
                </a:lnTo>
                <a:lnTo>
                  <a:pt x="365" y="440"/>
                </a:lnTo>
                <a:lnTo>
                  <a:pt x="365" y="442"/>
                </a:lnTo>
                <a:lnTo>
                  <a:pt x="367" y="442"/>
                </a:lnTo>
                <a:lnTo>
                  <a:pt x="367" y="444"/>
                </a:lnTo>
                <a:lnTo>
                  <a:pt x="367" y="445"/>
                </a:lnTo>
                <a:lnTo>
                  <a:pt x="365" y="445"/>
                </a:lnTo>
                <a:lnTo>
                  <a:pt x="367" y="445"/>
                </a:lnTo>
                <a:lnTo>
                  <a:pt x="367" y="447"/>
                </a:lnTo>
                <a:lnTo>
                  <a:pt x="367" y="448"/>
                </a:lnTo>
                <a:lnTo>
                  <a:pt x="367" y="450"/>
                </a:lnTo>
                <a:lnTo>
                  <a:pt x="365" y="452"/>
                </a:lnTo>
                <a:lnTo>
                  <a:pt x="364" y="452"/>
                </a:lnTo>
                <a:lnTo>
                  <a:pt x="364" y="453"/>
                </a:lnTo>
                <a:lnTo>
                  <a:pt x="362" y="453"/>
                </a:lnTo>
                <a:lnTo>
                  <a:pt x="360" y="453"/>
                </a:lnTo>
                <a:lnTo>
                  <a:pt x="360" y="455"/>
                </a:lnTo>
                <a:lnTo>
                  <a:pt x="359" y="456"/>
                </a:lnTo>
                <a:lnTo>
                  <a:pt x="359" y="458"/>
                </a:lnTo>
                <a:lnTo>
                  <a:pt x="359" y="460"/>
                </a:lnTo>
                <a:lnTo>
                  <a:pt x="357" y="460"/>
                </a:lnTo>
                <a:lnTo>
                  <a:pt x="357" y="461"/>
                </a:lnTo>
                <a:lnTo>
                  <a:pt x="356" y="461"/>
                </a:lnTo>
                <a:lnTo>
                  <a:pt x="356" y="463"/>
                </a:lnTo>
                <a:lnTo>
                  <a:pt x="354" y="463"/>
                </a:lnTo>
                <a:lnTo>
                  <a:pt x="354" y="464"/>
                </a:lnTo>
                <a:lnTo>
                  <a:pt x="354" y="466"/>
                </a:lnTo>
                <a:lnTo>
                  <a:pt x="352" y="466"/>
                </a:lnTo>
                <a:lnTo>
                  <a:pt x="351" y="466"/>
                </a:lnTo>
                <a:lnTo>
                  <a:pt x="349" y="466"/>
                </a:lnTo>
                <a:lnTo>
                  <a:pt x="348" y="464"/>
                </a:lnTo>
                <a:lnTo>
                  <a:pt x="348" y="466"/>
                </a:lnTo>
                <a:lnTo>
                  <a:pt x="346" y="466"/>
                </a:lnTo>
                <a:lnTo>
                  <a:pt x="346" y="468"/>
                </a:lnTo>
                <a:lnTo>
                  <a:pt x="346" y="469"/>
                </a:lnTo>
                <a:lnTo>
                  <a:pt x="344" y="469"/>
                </a:lnTo>
                <a:lnTo>
                  <a:pt x="344" y="471"/>
                </a:lnTo>
                <a:lnTo>
                  <a:pt x="344" y="469"/>
                </a:lnTo>
                <a:lnTo>
                  <a:pt x="343" y="469"/>
                </a:lnTo>
                <a:lnTo>
                  <a:pt x="343" y="471"/>
                </a:lnTo>
                <a:lnTo>
                  <a:pt x="344" y="472"/>
                </a:lnTo>
                <a:lnTo>
                  <a:pt x="343" y="472"/>
                </a:lnTo>
                <a:lnTo>
                  <a:pt x="343" y="474"/>
                </a:lnTo>
                <a:lnTo>
                  <a:pt x="341" y="472"/>
                </a:lnTo>
                <a:lnTo>
                  <a:pt x="341" y="474"/>
                </a:lnTo>
                <a:lnTo>
                  <a:pt x="340" y="474"/>
                </a:lnTo>
                <a:lnTo>
                  <a:pt x="340" y="476"/>
                </a:lnTo>
                <a:lnTo>
                  <a:pt x="340" y="477"/>
                </a:lnTo>
                <a:lnTo>
                  <a:pt x="338" y="477"/>
                </a:lnTo>
                <a:lnTo>
                  <a:pt x="336" y="477"/>
                </a:lnTo>
                <a:lnTo>
                  <a:pt x="335" y="477"/>
                </a:lnTo>
                <a:lnTo>
                  <a:pt x="333" y="477"/>
                </a:lnTo>
                <a:lnTo>
                  <a:pt x="332" y="477"/>
                </a:lnTo>
                <a:lnTo>
                  <a:pt x="332" y="476"/>
                </a:lnTo>
                <a:lnTo>
                  <a:pt x="330" y="476"/>
                </a:lnTo>
                <a:lnTo>
                  <a:pt x="328" y="476"/>
                </a:lnTo>
                <a:lnTo>
                  <a:pt x="328" y="477"/>
                </a:lnTo>
                <a:lnTo>
                  <a:pt x="327" y="477"/>
                </a:lnTo>
                <a:lnTo>
                  <a:pt x="325" y="477"/>
                </a:lnTo>
                <a:lnTo>
                  <a:pt x="327" y="477"/>
                </a:lnTo>
                <a:lnTo>
                  <a:pt x="327" y="479"/>
                </a:lnTo>
                <a:lnTo>
                  <a:pt x="325" y="479"/>
                </a:lnTo>
                <a:lnTo>
                  <a:pt x="325" y="480"/>
                </a:lnTo>
                <a:lnTo>
                  <a:pt x="325" y="482"/>
                </a:lnTo>
                <a:lnTo>
                  <a:pt x="325" y="484"/>
                </a:lnTo>
                <a:lnTo>
                  <a:pt x="324" y="484"/>
                </a:lnTo>
                <a:lnTo>
                  <a:pt x="322" y="484"/>
                </a:lnTo>
                <a:lnTo>
                  <a:pt x="320" y="484"/>
                </a:lnTo>
                <a:lnTo>
                  <a:pt x="319" y="484"/>
                </a:lnTo>
                <a:lnTo>
                  <a:pt x="317" y="484"/>
                </a:lnTo>
                <a:lnTo>
                  <a:pt x="316" y="484"/>
                </a:lnTo>
                <a:lnTo>
                  <a:pt x="316" y="482"/>
                </a:lnTo>
                <a:lnTo>
                  <a:pt x="314" y="482"/>
                </a:lnTo>
                <a:lnTo>
                  <a:pt x="312" y="482"/>
                </a:lnTo>
                <a:lnTo>
                  <a:pt x="311" y="482"/>
                </a:lnTo>
                <a:lnTo>
                  <a:pt x="311" y="484"/>
                </a:lnTo>
                <a:lnTo>
                  <a:pt x="311" y="485"/>
                </a:lnTo>
                <a:lnTo>
                  <a:pt x="309" y="485"/>
                </a:lnTo>
                <a:lnTo>
                  <a:pt x="308" y="485"/>
                </a:lnTo>
                <a:lnTo>
                  <a:pt x="306" y="485"/>
                </a:lnTo>
                <a:lnTo>
                  <a:pt x="306" y="487"/>
                </a:lnTo>
                <a:lnTo>
                  <a:pt x="304" y="487"/>
                </a:lnTo>
                <a:lnTo>
                  <a:pt x="304" y="488"/>
                </a:lnTo>
                <a:lnTo>
                  <a:pt x="304" y="490"/>
                </a:lnTo>
                <a:lnTo>
                  <a:pt x="303" y="492"/>
                </a:lnTo>
                <a:lnTo>
                  <a:pt x="301" y="492"/>
                </a:lnTo>
                <a:lnTo>
                  <a:pt x="301" y="493"/>
                </a:lnTo>
                <a:lnTo>
                  <a:pt x="301" y="495"/>
                </a:lnTo>
                <a:lnTo>
                  <a:pt x="300" y="495"/>
                </a:lnTo>
                <a:lnTo>
                  <a:pt x="300" y="496"/>
                </a:lnTo>
                <a:lnTo>
                  <a:pt x="300" y="498"/>
                </a:lnTo>
                <a:lnTo>
                  <a:pt x="298" y="498"/>
                </a:lnTo>
                <a:lnTo>
                  <a:pt x="298" y="500"/>
                </a:lnTo>
                <a:lnTo>
                  <a:pt x="296" y="500"/>
                </a:lnTo>
                <a:lnTo>
                  <a:pt x="295" y="500"/>
                </a:lnTo>
                <a:lnTo>
                  <a:pt x="293" y="500"/>
                </a:lnTo>
                <a:lnTo>
                  <a:pt x="292" y="500"/>
                </a:lnTo>
                <a:lnTo>
                  <a:pt x="290" y="500"/>
                </a:lnTo>
                <a:lnTo>
                  <a:pt x="288" y="500"/>
                </a:lnTo>
                <a:lnTo>
                  <a:pt x="288" y="501"/>
                </a:lnTo>
                <a:lnTo>
                  <a:pt x="287" y="501"/>
                </a:lnTo>
                <a:lnTo>
                  <a:pt x="287" y="503"/>
                </a:lnTo>
                <a:lnTo>
                  <a:pt x="285" y="504"/>
                </a:lnTo>
                <a:lnTo>
                  <a:pt x="284" y="504"/>
                </a:lnTo>
                <a:lnTo>
                  <a:pt x="284" y="506"/>
                </a:lnTo>
                <a:lnTo>
                  <a:pt x="282" y="506"/>
                </a:lnTo>
                <a:lnTo>
                  <a:pt x="282" y="508"/>
                </a:lnTo>
                <a:lnTo>
                  <a:pt x="284" y="508"/>
                </a:lnTo>
                <a:lnTo>
                  <a:pt x="284" y="509"/>
                </a:lnTo>
                <a:lnTo>
                  <a:pt x="284" y="511"/>
                </a:lnTo>
                <a:lnTo>
                  <a:pt x="282" y="512"/>
                </a:lnTo>
                <a:lnTo>
                  <a:pt x="280" y="512"/>
                </a:lnTo>
                <a:lnTo>
                  <a:pt x="279" y="512"/>
                </a:lnTo>
                <a:lnTo>
                  <a:pt x="277" y="512"/>
                </a:lnTo>
                <a:lnTo>
                  <a:pt x="279" y="512"/>
                </a:lnTo>
                <a:lnTo>
                  <a:pt x="277" y="512"/>
                </a:lnTo>
                <a:lnTo>
                  <a:pt x="276" y="512"/>
                </a:lnTo>
                <a:lnTo>
                  <a:pt x="274" y="512"/>
                </a:lnTo>
                <a:lnTo>
                  <a:pt x="272" y="512"/>
                </a:lnTo>
                <a:lnTo>
                  <a:pt x="271" y="512"/>
                </a:lnTo>
                <a:lnTo>
                  <a:pt x="269" y="512"/>
                </a:lnTo>
                <a:lnTo>
                  <a:pt x="268" y="512"/>
                </a:lnTo>
                <a:lnTo>
                  <a:pt x="268" y="514"/>
                </a:lnTo>
                <a:lnTo>
                  <a:pt x="266" y="514"/>
                </a:lnTo>
                <a:lnTo>
                  <a:pt x="266" y="516"/>
                </a:lnTo>
                <a:lnTo>
                  <a:pt x="266" y="517"/>
                </a:lnTo>
                <a:lnTo>
                  <a:pt x="264" y="517"/>
                </a:lnTo>
                <a:lnTo>
                  <a:pt x="264" y="519"/>
                </a:lnTo>
                <a:lnTo>
                  <a:pt x="266" y="519"/>
                </a:lnTo>
                <a:lnTo>
                  <a:pt x="266" y="520"/>
                </a:lnTo>
                <a:lnTo>
                  <a:pt x="264" y="520"/>
                </a:lnTo>
                <a:lnTo>
                  <a:pt x="266" y="520"/>
                </a:lnTo>
                <a:lnTo>
                  <a:pt x="264" y="520"/>
                </a:lnTo>
                <a:lnTo>
                  <a:pt x="266" y="520"/>
                </a:lnTo>
                <a:lnTo>
                  <a:pt x="266" y="522"/>
                </a:lnTo>
                <a:lnTo>
                  <a:pt x="266" y="524"/>
                </a:lnTo>
                <a:lnTo>
                  <a:pt x="266" y="525"/>
                </a:lnTo>
                <a:lnTo>
                  <a:pt x="268" y="525"/>
                </a:lnTo>
                <a:lnTo>
                  <a:pt x="268" y="527"/>
                </a:lnTo>
                <a:lnTo>
                  <a:pt x="266" y="527"/>
                </a:lnTo>
                <a:lnTo>
                  <a:pt x="266" y="528"/>
                </a:lnTo>
                <a:lnTo>
                  <a:pt x="264" y="528"/>
                </a:lnTo>
                <a:lnTo>
                  <a:pt x="263" y="528"/>
                </a:lnTo>
                <a:lnTo>
                  <a:pt x="263" y="530"/>
                </a:lnTo>
                <a:lnTo>
                  <a:pt x="261" y="530"/>
                </a:lnTo>
                <a:lnTo>
                  <a:pt x="261" y="528"/>
                </a:lnTo>
                <a:lnTo>
                  <a:pt x="261" y="530"/>
                </a:lnTo>
                <a:lnTo>
                  <a:pt x="260" y="530"/>
                </a:lnTo>
                <a:lnTo>
                  <a:pt x="258" y="530"/>
                </a:lnTo>
                <a:lnTo>
                  <a:pt x="256" y="530"/>
                </a:lnTo>
                <a:lnTo>
                  <a:pt x="258" y="530"/>
                </a:lnTo>
                <a:lnTo>
                  <a:pt x="256" y="530"/>
                </a:lnTo>
                <a:lnTo>
                  <a:pt x="256" y="532"/>
                </a:lnTo>
                <a:lnTo>
                  <a:pt x="256" y="533"/>
                </a:lnTo>
                <a:lnTo>
                  <a:pt x="255" y="533"/>
                </a:lnTo>
                <a:lnTo>
                  <a:pt x="253" y="532"/>
                </a:lnTo>
                <a:lnTo>
                  <a:pt x="252" y="532"/>
                </a:lnTo>
                <a:lnTo>
                  <a:pt x="252" y="533"/>
                </a:lnTo>
                <a:lnTo>
                  <a:pt x="252" y="532"/>
                </a:lnTo>
                <a:lnTo>
                  <a:pt x="252" y="533"/>
                </a:lnTo>
                <a:lnTo>
                  <a:pt x="250" y="533"/>
                </a:lnTo>
                <a:lnTo>
                  <a:pt x="250" y="532"/>
                </a:lnTo>
                <a:lnTo>
                  <a:pt x="248" y="532"/>
                </a:lnTo>
                <a:lnTo>
                  <a:pt x="248" y="533"/>
                </a:lnTo>
                <a:lnTo>
                  <a:pt x="248" y="535"/>
                </a:lnTo>
                <a:lnTo>
                  <a:pt x="248" y="536"/>
                </a:lnTo>
                <a:lnTo>
                  <a:pt x="247" y="536"/>
                </a:lnTo>
                <a:lnTo>
                  <a:pt x="247" y="538"/>
                </a:lnTo>
                <a:lnTo>
                  <a:pt x="245" y="540"/>
                </a:lnTo>
                <a:lnTo>
                  <a:pt x="245" y="541"/>
                </a:lnTo>
                <a:lnTo>
                  <a:pt x="244" y="541"/>
                </a:lnTo>
                <a:lnTo>
                  <a:pt x="244" y="543"/>
                </a:lnTo>
                <a:lnTo>
                  <a:pt x="244" y="544"/>
                </a:lnTo>
                <a:lnTo>
                  <a:pt x="242" y="544"/>
                </a:lnTo>
                <a:lnTo>
                  <a:pt x="242" y="546"/>
                </a:lnTo>
                <a:lnTo>
                  <a:pt x="242" y="548"/>
                </a:lnTo>
                <a:lnTo>
                  <a:pt x="242" y="549"/>
                </a:lnTo>
                <a:lnTo>
                  <a:pt x="242" y="551"/>
                </a:lnTo>
                <a:lnTo>
                  <a:pt x="240" y="552"/>
                </a:lnTo>
                <a:lnTo>
                  <a:pt x="242" y="554"/>
                </a:lnTo>
                <a:lnTo>
                  <a:pt x="242" y="556"/>
                </a:lnTo>
                <a:lnTo>
                  <a:pt x="242" y="557"/>
                </a:lnTo>
                <a:lnTo>
                  <a:pt x="240" y="557"/>
                </a:lnTo>
                <a:lnTo>
                  <a:pt x="240" y="559"/>
                </a:lnTo>
                <a:lnTo>
                  <a:pt x="240" y="560"/>
                </a:lnTo>
                <a:lnTo>
                  <a:pt x="240" y="562"/>
                </a:lnTo>
                <a:lnTo>
                  <a:pt x="240" y="564"/>
                </a:lnTo>
                <a:lnTo>
                  <a:pt x="239" y="564"/>
                </a:lnTo>
                <a:lnTo>
                  <a:pt x="239" y="565"/>
                </a:lnTo>
                <a:lnTo>
                  <a:pt x="237" y="565"/>
                </a:lnTo>
                <a:lnTo>
                  <a:pt x="237" y="567"/>
                </a:lnTo>
                <a:lnTo>
                  <a:pt x="237" y="568"/>
                </a:lnTo>
                <a:lnTo>
                  <a:pt x="237" y="570"/>
                </a:lnTo>
                <a:lnTo>
                  <a:pt x="237" y="572"/>
                </a:lnTo>
                <a:lnTo>
                  <a:pt x="236" y="572"/>
                </a:lnTo>
                <a:lnTo>
                  <a:pt x="236" y="573"/>
                </a:lnTo>
                <a:lnTo>
                  <a:pt x="236" y="575"/>
                </a:lnTo>
                <a:lnTo>
                  <a:pt x="234" y="576"/>
                </a:lnTo>
                <a:lnTo>
                  <a:pt x="234" y="578"/>
                </a:lnTo>
                <a:lnTo>
                  <a:pt x="232" y="578"/>
                </a:lnTo>
                <a:lnTo>
                  <a:pt x="232" y="580"/>
                </a:lnTo>
                <a:lnTo>
                  <a:pt x="234" y="581"/>
                </a:lnTo>
                <a:lnTo>
                  <a:pt x="234" y="583"/>
                </a:lnTo>
                <a:lnTo>
                  <a:pt x="234" y="584"/>
                </a:lnTo>
                <a:lnTo>
                  <a:pt x="234" y="586"/>
                </a:lnTo>
                <a:lnTo>
                  <a:pt x="234" y="588"/>
                </a:lnTo>
                <a:lnTo>
                  <a:pt x="234" y="589"/>
                </a:lnTo>
                <a:lnTo>
                  <a:pt x="234" y="591"/>
                </a:lnTo>
                <a:lnTo>
                  <a:pt x="234" y="592"/>
                </a:lnTo>
                <a:lnTo>
                  <a:pt x="234" y="594"/>
                </a:lnTo>
                <a:lnTo>
                  <a:pt x="234" y="596"/>
                </a:lnTo>
                <a:lnTo>
                  <a:pt x="234" y="597"/>
                </a:lnTo>
                <a:lnTo>
                  <a:pt x="232" y="597"/>
                </a:lnTo>
                <a:lnTo>
                  <a:pt x="234" y="597"/>
                </a:lnTo>
                <a:lnTo>
                  <a:pt x="232" y="599"/>
                </a:lnTo>
                <a:lnTo>
                  <a:pt x="234" y="599"/>
                </a:lnTo>
                <a:lnTo>
                  <a:pt x="232" y="599"/>
                </a:lnTo>
                <a:lnTo>
                  <a:pt x="232" y="600"/>
                </a:lnTo>
                <a:lnTo>
                  <a:pt x="232" y="602"/>
                </a:lnTo>
                <a:lnTo>
                  <a:pt x="231" y="602"/>
                </a:lnTo>
                <a:lnTo>
                  <a:pt x="231" y="604"/>
                </a:lnTo>
                <a:lnTo>
                  <a:pt x="231" y="605"/>
                </a:lnTo>
                <a:lnTo>
                  <a:pt x="231" y="607"/>
                </a:lnTo>
                <a:lnTo>
                  <a:pt x="229" y="607"/>
                </a:lnTo>
                <a:lnTo>
                  <a:pt x="229" y="608"/>
                </a:lnTo>
                <a:lnTo>
                  <a:pt x="229" y="610"/>
                </a:lnTo>
                <a:lnTo>
                  <a:pt x="229" y="612"/>
                </a:lnTo>
                <a:lnTo>
                  <a:pt x="228" y="612"/>
                </a:lnTo>
                <a:lnTo>
                  <a:pt x="226" y="612"/>
                </a:lnTo>
                <a:lnTo>
                  <a:pt x="224" y="612"/>
                </a:lnTo>
                <a:lnTo>
                  <a:pt x="224" y="610"/>
                </a:lnTo>
                <a:lnTo>
                  <a:pt x="223" y="610"/>
                </a:lnTo>
                <a:lnTo>
                  <a:pt x="221" y="610"/>
                </a:lnTo>
                <a:lnTo>
                  <a:pt x="220" y="610"/>
                </a:lnTo>
                <a:lnTo>
                  <a:pt x="220" y="608"/>
                </a:lnTo>
                <a:lnTo>
                  <a:pt x="220" y="610"/>
                </a:lnTo>
                <a:lnTo>
                  <a:pt x="218" y="610"/>
                </a:lnTo>
                <a:lnTo>
                  <a:pt x="216" y="610"/>
                </a:lnTo>
                <a:lnTo>
                  <a:pt x="215" y="610"/>
                </a:lnTo>
                <a:lnTo>
                  <a:pt x="213" y="610"/>
                </a:lnTo>
                <a:lnTo>
                  <a:pt x="212" y="610"/>
                </a:lnTo>
                <a:lnTo>
                  <a:pt x="210" y="610"/>
                </a:lnTo>
                <a:lnTo>
                  <a:pt x="210" y="612"/>
                </a:lnTo>
                <a:lnTo>
                  <a:pt x="212" y="612"/>
                </a:lnTo>
                <a:lnTo>
                  <a:pt x="210" y="612"/>
                </a:lnTo>
                <a:lnTo>
                  <a:pt x="210" y="613"/>
                </a:lnTo>
                <a:lnTo>
                  <a:pt x="208" y="613"/>
                </a:lnTo>
                <a:lnTo>
                  <a:pt x="208" y="615"/>
                </a:lnTo>
                <a:lnTo>
                  <a:pt x="208" y="613"/>
                </a:lnTo>
                <a:lnTo>
                  <a:pt x="208" y="615"/>
                </a:lnTo>
                <a:lnTo>
                  <a:pt x="207" y="615"/>
                </a:lnTo>
                <a:lnTo>
                  <a:pt x="205" y="615"/>
                </a:lnTo>
                <a:lnTo>
                  <a:pt x="204" y="615"/>
                </a:lnTo>
                <a:lnTo>
                  <a:pt x="204" y="616"/>
                </a:lnTo>
                <a:lnTo>
                  <a:pt x="202" y="616"/>
                </a:lnTo>
                <a:lnTo>
                  <a:pt x="200" y="616"/>
                </a:lnTo>
                <a:lnTo>
                  <a:pt x="200" y="615"/>
                </a:lnTo>
                <a:lnTo>
                  <a:pt x="200" y="613"/>
                </a:lnTo>
                <a:lnTo>
                  <a:pt x="199" y="613"/>
                </a:lnTo>
                <a:lnTo>
                  <a:pt x="199" y="615"/>
                </a:lnTo>
                <a:lnTo>
                  <a:pt x="199" y="616"/>
                </a:lnTo>
                <a:lnTo>
                  <a:pt x="199" y="618"/>
                </a:lnTo>
                <a:lnTo>
                  <a:pt x="197" y="618"/>
                </a:lnTo>
                <a:lnTo>
                  <a:pt x="197" y="620"/>
                </a:lnTo>
                <a:lnTo>
                  <a:pt x="196" y="620"/>
                </a:lnTo>
                <a:lnTo>
                  <a:pt x="196" y="621"/>
                </a:lnTo>
                <a:lnTo>
                  <a:pt x="194" y="621"/>
                </a:lnTo>
                <a:lnTo>
                  <a:pt x="194" y="623"/>
                </a:lnTo>
                <a:lnTo>
                  <a:pt x="192" y="623"/>
                </a:lnTo>
                <a:lnTo>
                  <a:pt x="191" y="623"/>
                </a:lnTo>
                <a:lnTo>
                  <a:pt x="189" y="623"/>
                </a:lnTo>
                <a:lnTo>
                  <a:pt x="189" y="621"/>
                </a:lnTo>
                <a:lnTo>
                  <a:pt x="189" y="623"/>
                </a:lnTo>
                <a:lnTo>
                  <a:pt x="188" y="623"/>
                </a:lnTo>
                <a:lnTo>
                  <a:pt x="188" y="621"/>
                </a:lnTo>
                <a:lnTo>
                  <a:pt x="188" y="623"/>
                </a:lnTo>
                <a:lnTo>
                  <a:pt x="186" y="623"/>
                </a:lnTo>
                <a:lnTo>
                  <a:pt x="186" y="621"/>
                </a:lnTo>
                <a:lnTo>
                  <a:pt x="184" y="621"/>
                </a:lnTo>
                <a:lnTo>
                  <a:pt x="184" y="623"/>
                </a:lnTo>
                <a:lnTo>
                  <a:pt x="184" y="624"/>
                </a:lnTo>
                <a:lnTo>
                  <a:pt x="183" y="624"/>
                </a:lnTo>
                <a:lnTo>
                  <a:pt x="181" y="624"/>
                </a:lnTo>
                <a:lnTo>
                  <a:pt x="181" y="623"/>
                </a:lnTo>
                <a:lnTo>
                  <a:pt x="181" y="621"/>
                </a:lnTo>
                <a:lnTo>
                  <a:pt x="181" y="623"/>
                </a:lnTo>
                <a:lnTo>
                  <a:pt x="180" y="623"/>
                </a:lnTo>
                <a:lnTo>
                  <a:pt x="180" y="624"/>
                </a:lnTo>
                <a:lnTo>
                  <a:pt x="180" y="626"/>
                </a:lnTo>
                <a:lnTo>
                  <a:pt x="178" y="626"/>
                </a:lnTo>
                <a:lnTo>
                  <a:pt x="176" y="626"/>
                </a:lnTo>
                <a:lnTo>
                  <a:pt x="178" y="626"/>
                </a:lnTo>
                <a:lnTo>
                  <a:pt x="178" y="624"/>
                </a:lnTo>
                <a:lnTo>
                  <a:pt x="176" y="624"/>
                </a:lnTo>
                <a:lnTo>
                  <a:pt x="176" y="626"/>
                </a:lnTo>
                <a:lnTo>
                  <a:pt x="176" y="624"/>
                </a:lnTo>
                <a:lnTo>
                  <a:pt x="176" y="623"/>
                </a:lnTo>
                <a:lnTo>
                  <a:pt x="176" y="624"/>
                </a:lnTo>
                <a:lnTo>
                  <a:pt x="176" y="623"/>
                </a:lnTo>
                <a:lnTo>
                  <a:pt x="178" y="623"/>
                </a:lnTo>
                <a:lnTo>
                  <a:pt x="178" y="621"/>
                </a:lnTo>
                <a:lnTo>
                  <a:pt x="178" y="620"/>
                </a:lnTo>
                <a:lnTo>
                  <a:pt x="178" y="618"/>
                </a:lnTo>
                <a:lnTo>
                  <a:pt x="180" y="616"/>
                </a:lnTo>
                <a:lnTo>
                  <a:pt x="180" y="615"/>
                </a:lnTo>
                <a:lnTo>
                  <a:pt x="180" y="613"/>
                </a:lnTo>
                <a:lnTo>
                  <a:pt x="181" y="613"/>
                </a:lnTo>
                <a:lnTo>
                  <a:pt x="180" y="613"/>
                </a:lnTo>
                <a:lnTo>
                  <a:pt x="180" y="612"/>
                </a:lnTo>
                <a:lnTo>
                  <a:pt x="180" y="613"/>
                </a:lnTo>
                <a:lnTo>
                  <a:pt x="181" y="613"/>
                </a:lnTo>
                <a:lnTo>
                  <a:pt x="181" y="612"/>
                </a:lnTo>
                <a:lnTo>
                  <a:pt x="183" y="612"/>
                </a:lnTo>
                <a:lnTo>
                  <a:pt x="181" y="612"/>
                </a:lnTo>
                <a:lnTo>
                  <a:pt x="183" y="612"/>
                </a:lnTo>
                <a:lnTo>
                  <a:pt x="183" y="610"/>
                </a:lnTo>
                <a:lnTo>
                  <a:pt x="183" y="608"/>
                </a:lnTo>
                <a:lnTo>
                  <a:pt x="181" y="608"/>
                </a:lnTo>
                <a:lnTo>
                  <a:pt x="180" y="608"/>
                </a:lnTo>
                <a:lnTo>
                  <a:pt x="178" y="608"/>
                </a:lnTo>
                <a:lnTo>
                  <a:pt x="178" y="607"/>
                </a:lnTo>
                <a:lnTo>
                  <a:pt x="178" y="605"/>
                </a:lnTo>
                <a:lnTo>
                  <a:pt x="176" y="605"/>
                </a:lnTo>
                <a:lnTo>
                  <a:pt x="178" y="604"/>
                </a:lnTo>
                <a:lnTo>
                  <a:pt x="176" y="604"/>
                </a:lnTo>
                <a:lnTo>
                  <a:pt x="178" y="604"/>
                </a:lnTo>
                <a:lnTo>
                  <a:pt x="178" y="602"/>
                </a:lnTo>
                <a:lnTo>
                  <a:pt x="178" y="600"/>
                </a:lnTo>
                <a:lnTo>
                  <a:pt x="176" y="600"/>
                </a:lnTo>
                <a:lnTo>
                  <a:pt x="178" y="600"/>
                </a:lnTo>
                <a:lnTo>
                  <a:pt x="178" y="599"/>
                </a:lnTo>
                <a:lnTo>
                  <a:pt x="178" y="597"/>
                </a:lnTo>
                <a:lnTo>
                  <a:pt x="176" y="597"/>
                </a:lnTo>
                <a:lnTo>
                  <a:pt x="176" y="596"/>
                </a:lnTo>
                <a:lnTo>
                  <a:pt x="176" y="594"/>
                </a:lnTo>
                <a:lnTo>
                  <a:pt x="176" y="592"/>
                </a:lnTo>
                <a:lnTo>
                  <a:pt x="176" y="591"/>
                </a:lnTo>
                <a:lnTo>
                  <a:pt x="176" y="589"/>
                </a:lnTo>
                <a:lnTo>
                  <a:pt x="176" y="588"/>
                </a:lnTo>
                <a:lnTo>
                  <a:pt x="178" y="588"/>
                </a:lnTo>
                <a:lnTo>
                  <a:pt x="178" y="586"/>
                </a:lnTo>
                <a:lnTo>
                  <a:pt x="178" y="584"/>
                </a:lnTo>
                <a:lnTo>
                  <a:pt x="178" y="583"/>
                </a:lnTo>
                <a:lnTo>
                  <a:pt x="178" y="581"/>
                </a:lnTo>
                <a:lnTo>
                  <a:pt x="178" y="580"/>
                </a:lnTo>
                <a:lnTo>
                  <a:pt x="178" y="578"/>
                </a:lnTo>
                <a:lnTo>
                  <a:pt x="178" y="576"/>
                </a:lnTo>
                <a:lnTo>
                  <a:pt x="180" y="575"/>
                </a:lnTo>
                <a:lnTo>
                  <a:pt x="180" y="573"/>
                </a:lnTo>
                <a:lnTo>
                  <a:pt x="181" y="573"/>
                </a:lnTo>
                <a:lnTo>
                  <a:pt x="183" y="573"/>
                </a:lnTo>
                <a:lnTo>
                  <a:pt x="183" y="572"/>
                </a:lnTo>
                <a:lnTo>
                  <a:pt x="184" y="572"/>
                </a:lnTo>
                <a:lnTo>
                  <a:pt x="186" y="572"/>
                </a:lnTo>
                <a:lnTo>
                  <a:pt x="186" y="573"/>
                </a:lnTo>
                <a:lnTo>
                  <a:pt x="186" y="575"/>
                </a:lnTo>
                <a:lnTo>
                  <a:pt x="186" y="576"/>
                </a:lnTo>
                <a:lnTo>
                  <a:pt x="188" y="576"/>
                </a:lnTo>
                <a:lnTo>
                  <a:pt x="188" y="575"/>
                </a:lnTo>
                <a:lnTo>
                  <a:pt x="188" y="573"/>
                </a:lnTo>
                <a:lnTo>
                  <a:pt x="188" y="572"/>
                </a:lnTo>
                <a:lnTo>
                  <a:pt x="189" y="572"/>
                </a:lnTo>
                <a:lnTo>
                  <a:pt x="191" y="572"/>
                </a:lnTo>
                <a:lnTo>
                  <a:pt x="192" y="572"/>
                </a:lnTo>
                <a:lnTo>
                  <a:pt x="192" y="570"/>
                </a:lnTo>
                <a:lnTo>
                  <a:pt x="194" y="568"/>
                </a:lnTo>
                <a:lnTo>
                  <a:pt x="194" y="567"/>
                </a:lnTo>
                <a:lnTo>
                  <a:pt x="192" y="567"/>
                </a:lnTo>
                <a:lnTo>
                  <a:pt x="192" y="568"/>
                </a:lnTo>
                <a:lnTo>
                  <a:pt x="191" y="568"/>
                </a:lnTo>
                <a:lnTo>
                  <a:pt x="191" y="567"/>
                </a:lnTo>
                <a:lnTo>
                  <a:pt x="191" y="568"/>
                </a:lnTo>
                <a:lnTo>
                  <a:pt x="189" y="568"/>
                </a:lnTo>
                <a:lnTo>
                  <a:pt x="189" y="567"/>
                </a:lnTo>
                <a:lnTo>
                  <a:pt x="191" y="567"/>
                </a:lnTo>
                <a:lnTo>
                  <a:pt x="189" y="567"/>
                </a:lnTo>
                <a:lnTo>
                  <a:pt x="191" y="567"/>
                </a:lnTo>
                <a:lnTo>
                  <a:pt x="189" y="565"/>
                </a:lnTo>
                <a:lnTo>
                  <a:pt x="189" y="564"/>
                </a:lnTo>
                <a:lnTo>
                  <a:pt x="188" y="564"/>
                </a:lnTo>
                <a:lnTo>
                  <a:pt x="188" y="562"/>
                </a:lnTo>
                <a:lnTo>
                  <a:pt x="188" y="560"/>
                </a:lnTo>
                <a:lnTo>
                  <a:pt x="186" y="560"/>
                </a:lnTo>
                <a:lnTo>
                  <a:pt x="186" y="562"/>
                </a:lnTo>
                <a:lnTo>
                  <a:pt x="186" y="564"/>
                </a:lnTo>
                <a:lnTo>
                  <a:pt x="186" y="565"/>
                </a:lnTo>
                <a:lnTo>
                  <a:pt x="184" y="567"/>
                </a:lnTo>
                <a:lnTo>
                  <a:pt x="184" y="568"/>
                </a:lnTo>
                <a:lnTo>
                  <a:pt x="186" y="568"/>
                </a:lnTo>
                <a:lnTo>
                  <a:pt x="184" y="568"/>
                </a:lnTo>
                <a:lnTo>
                  <a:pt x="186" y="568"/>
                </a:lnTo>
                <a:lnTo>
                  <a:pt x="186" y="570"/>
                </a:lnTo>
                <a:lnTo>
                  <a:pt x="184" y="570"/>
                </a:lnTo>
                <a:lnTo>
                  <a:pt x="184" y="572"/>
                </a:lnTo>
                <a:lnTo>
                  <a:pt x="184" y="570"/>
                </a:lnTo>
                <a:lnTo>
                  <a:pt x="184" y="572"/>
                </a:lnTo>
                <a:lnTo>
                  <a:pt x="184" y="570"/>
                </a:lnTo>
                <a:lnTo>
                  <a:pt x="184" y="568"/>
                </a:lnTo>
                <a:lnTo>
                  <a:pt x="183" y="568"/>
                </a:lnTo>
                <a:lnTo>
                  <a:pt x="183" y="567"/>
                </a:lnTo>
                <a:lnTo>
                  <a:pt x="181" y="567"/>
                </a:lnTo>
                <a:lnTo>
                  <a:pt x="180" y="567"/>
                </a:lnTo>
                <a:lnTo>
                  <a:pt x="180" y="568"/>
                </a:lnTo>
                <a:lnTo>
                  <a:pt x="180" y="567"/>
                </a:lnTo>
                <a:lnTo>
                  <a:pt x="180" y="565"/>
                </a:lnTo>
                <a:lnTo>
                  <a:pt x="180" y="564"/>
                </a:lnTo>
                <a:lnTo>
                  <a:pt x="181" y="564"/>
                </a:lnTo>
                <a:lnTo>
                  <a:pt x="181" y="562"/>
                </a:lnTo>
                <a:lnTo>
                  <a:pt x="181" y="560"/>
                </a:lnTo>
                <a:lnTo>
                  <a:pt x="183" y="559"/>
                </a:lnTo>
                <a:lnTo>
                  <a:pt x="181" y="559"/>
                </a:lnTo>
                <a:lnTo>
                  <a:pt x="181" y="557"/>
                </a:lnTo>
                <a:lnTo>
                  <a:pt x="181" y="556"/>
                </a:lnTo>
                <a:lnTo>
                  <a:pt x="181" y="554"/>
                </a:lnTo>
                <a:lnTo>
                  <a:pt x="181" y="552"/>
                </a:lnTo>
                <a:lnTo>
                  <a:pt x="183" y="552"/>
                </a:lnTo>
                <a:lnTo>
                  <a:pt x="184" y="552"/>
                </a:lnTo>
                <a:lnTo>
                  <a:pt x="186" y="552"/>
                </a:lnTo>
                <a:lnTo>
                  <a:pt x="186" y="554"/>
                </a:lnTo>
                <a:lnTo>
                  <a:pt x="188" y="554"/>
                </a:lnTo>
                <a:lnTo>
                  <a:pt x="188" y="552"/>
                </a:lnTo>
                <a:lnTo>
                  <a:pt x="189" y="552"/>
                </a:lnTo>
                <a:lnTo>
                  <a:pt x="191" y="552"/>
                </a:lnTo>
                <a:lnTo>
                  <a:pt x="192" y="552"/>
                </a:lnTo>
                <a:lnTo>
                  <a:pt x="194" y="552"/>
                </a:lnTo>
                <a:lnTo>
                  <a:pt x="194" y="551"/>
                </a:lnTo>
                <a:lnTo>
                  <a:pt x="196" y="551"/>
                </a:lnTo>
                <a:lnTo>
                  <a:pt x="197" y="551"/>
                </a:lnTo>
                <a:lnTo>
                  <a:pt x="199" y="551"/>
                </a:lnTo>
                <a:lnTo>
                  <a:pt x="200" y="551"/>
                </a:lnTo>
                <a:lnTo>
                  <a:pt x="202" y="551"/>
                </a:lnTo>
                <a:lnTo>
                  <a:pt x="204" y="551"/>
                </a:lnTo>
                <a:lnTo>
                  <a:pt x="204" y="549"/>
                </a:lnTo>
                <a:lnTo>
                  <a:pt x="205" y="549"/>
                </a:lnTo>
                <a:lnTo>
                  <a:pt x="207" y="549"/>
                </a:lnTo>
                <a:lnTo>
                  <a:pt x="208" y="549"/>
                </a:lnTo>
                <a:lnTo>
                  <a:pt x="210" y="549"/>
                </a:lnTo>
                <a:lnTo>
                  <a:pt x="210" y="548"/>
                </a:lnTo>
                <a:lnTo>
                  <a:pt x="212" y="548"/>
                </a:lnTo>
                <a:lnTo>
                  <a:pt x="213" y="548"/>
                </a:lnTo>
                <a:lnTo>
                  <a:pt x="213" y="549"/>
                </a:lnTo>
                <a:lnTo>
                  <a:pt x="215" y="549"/>
                </a:lnTo>
                <a:lnTo>
                  <a:pt x="216" y="549"/>
                </a:lnTo>
                <a:lnTo>
                  <a:pt x="215" y="548"/>
                </a:lnTo>
                <a:lnTo>
                  <a:pt x="216" y="548"/>
                </a:lnTo>
                <a:lnTo>
                  <a:pt x="218" y="548"/>
                </a:lnTo>
                <a:lnTo>
                  <a:pt x="218" y="546"/>
                </a:lnTo>
                <a:lnTo>
                  <a:pt x="216" y="546"/>
                </a:lnTo>
                <a:lnTo>
                  <a:pt x="215" y="546"/>
                </a:lnTo>
                <a:lnTo>
                  <a:pt x="213" y="546"/>
                </a:lnTo>
                <a:lnTo>
                  <a:pt x="212" y="546"/>
                </a:lnTo>
                <a:lnTo>
                  <a:pt x="210" y="546"/>
                </a:lnTo>
                <a:lnTo>
                  <a:pt x="208" y="546"/>
                </a:lnTo>
                <a:lnTo>
                  <a:pt x="207" y="546"/>
                </a:lnTo>
                <a:lnTo>
                  <a:pt x="205" y="546"/>
                </a:lnTo>
                <a:lnTo>
                  <a:pt x="204" y="546"/>
                </a:lnTo>
                <a:lnTo>
                  <a:pt x="204" y="548"/>
                </a:lnTo>
                <a:lnTo>
                  <a:pt x="202" y="548"/>
                </a:lnTo>
                <a:lnTo>
                  <a:pt x="200" y="548"/>
                </a:lnTo>
                <a:lnTo>
                  <a:pt x="199" y="548"/>
                </a:lnTo>
                <a:lnTo>
                  <a:pt x="199" y="549"/>
                </a:lnTo>
                <a:lnTo>
                  <a:pt x="197" y="549"/>
                </a:lnTo>
                <a:lnTo>
                  <a:pt x="197" y="548"/>
                </a:lnTo>
                <a:lnTo>
                  <a:pt x="196" y="548"/>
                </a:lnTo>
                <a:lnTo>
                  <a:pt x="194" y="548"/>
                </a:lnTo>
                <a:lnTo>
                  <a:pt x="194" y="546"/>
                </a:lnTo>
                <a:lnTo>
                  <a:pt x="194" y="544"/>
                </a:lnTo>
                <a:lnTo>
                  <a:pt x="192" y="544"/>
                </a:lnTo>
                <a:lnTo>
                  <a:pt x="191" y="544"/>
                </a:lnTo>
                <a:lnTo>
                  <a:pt x="191" y="543"/>
                </a:lnTo>
                <a:lnTo>
                  <a:pt x="191" y="541"/>
                </a:lnTo>
                <a:lnTo>
                  <a:pt x="192" y="541"/>
                </a:lnTo>
                <a:lnTo>
                  <a:pt x="194" y="541"/>
                </a:lnTo>
                <a:lnTo>
                  <a:pt x="194" y="540"/>
                </a:lnTo>
                <a:lnTo>
                  <a:pt x="192" y="540"/>
                </a:lnTo>
                <a:lnTo>
                  <a:pt x="192" y="538"/>
                </a:lnTo>
                <a:lnTo>
                  <a:pt x="191" y="538"/>
                </a:lnTo>
                <a:lnTo>
                  <a:pt x="191" y="540"/>
                </a:lnTo>
                <a:lnTo>
                  <a:pt x="189" y="540"/>
                </a:lnTo>
                <a:lnTo>
                  <a:pt x="189" y="541"/>
                </a:lnTo>
                <a:lnTo>
                  <a:pt x="188" y="541"/>
                </a:lnTo>
                <a:lnTo>
                  <a:pt x="188" y="540"/>
                </a:lnTo>
                <a:lnTo>
                  <a:pt x="188" y="538"/>
                </a:lnTo>
                <a:lnTo>
                  <a:pt x="188" y="536"/>
                </a:lnTo>
                <a:lnTo>
                  <a:pt x="189" y="535"/>
                </a:lnTo>
                <a:lnTo>
                  <a:pt x="188" y="533"/>
                </a:lnTo>
                <a:lnTo>
                  <a:pt x="188" y="532"/>
                </a:lnTo>
                <a:lnTo>
                  <a:pt x="189" y="530"/>
                </a:lnTo>
                <a:lnTo>
                  <a:pt x="189" y="528"/>
                </a:lnTo>
                <a:lnTo>
                  <a:pt x="189" y="527"/>
                </a:lnTo>
                <a:lnTo>
                  <a:pt x="191" y="527"/>
                </a:lnTo>
                <a:lnTo>
                  <a:pt x="189" y="525"/>
                </a:lnTo>
                <a:lnTo>
                  <a:pt x="191" y="525"/>
                </a:lnTo>
                <a:lnTo>
                  <a:pt x="191" y="524"/>
                </a:lnTo>
                <a:lnTo>
                  <a:pt x="191" y="522"/>
                </a:lnTo>
                <a:lnTo>
                  <a:pt x="191" y="520"/>
                </a:lnTo>
                <a:lnTo>
                  <a:pt x="192" y="520"/>
                </a:lnTo>
                <a:lnTo>
                  <a:pt x="192" y="519"/>
                </a:lnTo>
                <a:lnTo>
                  <a:pt x="194" y="519"/>
                </a:lnTo>
                <a:lnTo>
                  <a:pt x="194" y="517"/>
                </a:lnTo>
                <a:lnTo>
                  <a:pt x="196" y="517"/>
                </a:lnTo>
                <a:lnTo>
                  <a:pt x="196" y="516"/>
                </a:lnTo>
                <a:lnTo>
                  <a:pt x="197" y="516"/>
                </a:lnTo>
                <a:lnTo>
                  <a:pt x="197" y="514"/>
                </a:lnTo>
                <a:lnTo>
                  <a:pt x="197" y="512"/>
                </a:lnTo>
                <a:lnTo>
                  <a:pt x="199" y="512"/>
                </a:lnTo>
                <a:lnTo>
                  <a:pt x="199" y="511"/>
                </a:lnTo>
                <a:lnTo>
                  <a:pt x="199" y="509"/>
                </a:lnTo>
                <a:lnTo>
                  <a:pt x="199" y="508"/>
                </a:lnTo>
                <a:lnTo>
                  <a:pt x="200" y="508"/>
                </a:lnTo>
                <a:lnTo>
                  <a:pt x="200" y="506"/>
                </a:lnTo>
                <a:lnTo>
                  <a:pt x="202" y="506"/>
                </a:lnTo>
                <a:lnTo>
                  <a:pt x="202" y="504"/>
                </a:lnTo>
                <a:lnTo>
                  <a:pt x="204" y="504"/>
                </a:lnTo>
                <a:lnTo>
                  <a:pt x="204" y="503"/>
                </a:lnTo>
                <a:lnTo>
                  <a:pt x="205" y="503"/>
                </a:lnTo>
                <a:lnTo>
                  <a:pt x="205" y="501"/>
                </a:lnTo>
                <a:lnTo>
                  <a:pt x="205" y="500"/>
                </a:lnTo>
                <a:lnTo>
                  <a:pt x="207" y="500"/>
                </a:lnTo>
                <a:lnTo>
                  <a:pt x="207" y="498"/>
                </a:lnTo>
                <a:lnTo>
                  <a:pt x="208" y="498"/>
                </a:lnTo>
                <a:lnTo>
                  <a:pt x="208" y="496"/>
                </a:lnTo>
                <a:lnTo>
                  <a:pt x="210" y="496"/>
                </a:lnTo>
                <a:lnTo>
                  <a:pt x="210" y="495"/>
                </a:lnTo>
                <a:lnTo>
                  <a:pt x="210" y="493"/>
                </a:lnTo>
                <a:lnTo>
                  <a:pt x="210" y="492"/>
                </a:lnTo>
                <a:lnTo>
                  <a:pt x="212" y="490"/>
                </a:lnTo>
                <a:lnTo>
                  <a:pt x="212" y="488"/>
                </a:lnTo>
                <a:lnTo>
                  <a:pt x="212" y="487"/>
                </a:lnTo>
                <a:lnTo>
                  <a:pt x="213" y="487"/>
                </a:lnTo>
                <a:lnTo>
                  <a:pt x="213" y="485"/>
                </a:lnTo>
                <a:lnTo>
                  <a:pt x="215" y="485"/>
                </a:lnTo>
                <a:lnTo>
                  <a:pt x="216" y="485"/>
                </a:lnTo>
                <a:lnTo>
                  <a:pt x="216" y="487"/>
                </a:lnTo>
                <a:lnTo>
                  <a:pt x="216" y="485"/>
                </a:lnTo>
                <a:lnTo>
                  <a:pt x="218" y="485"/>
                </a:lnTo>
                <a:lnTo>
                  <a:pt x="218" y="484"/>
                </a:lnTo>
                <a:lnTo>
                  <a:pt x="220" y="484"/>
                </a:lnTo>
                <a:lnTo>
                  <a:pt x="221" y="484"/>
                </a:lnTo>
                <a:lnTo>
                  <a:pt x="223" y="484"/>
                </a:lnTo>
                <a:lnTo>
                  <a:pt x="224" y="484"/>
                </a:lnTo>
                <a:lnTo>
                  <a:pt x="226" y="484"/>
                </a:lnTo>
                <a:lnTo>
                  <a:pt x="228" y="484"/>
                </a:lnTo>
                <a:lnTo>
                  <a:pt x="228" y="482"/>
                </a:lnTo>
                <a:lnTo>
                  <a:pt x="229" y="482"/>
                </a:lnTo>
                <a:lnTo>
                  <a:pt x="231" y="482"/>
                </a:lnTo>
                <a:lnTo>
                  <a:pt x="232" y="482"/>
                </a:lnTo>
                <a:lnTo>
                  <a:pt x="232" y="480"/>
                </a:lnTo>
                <a:lnTo>
                  <a:pt x="234" y="480"/>
                </a:lnTo>
                <a:lnTo>
                  <a:pt x="234" y="479"/>
                </a:lnTo>
                <a:lnTo>
                  <a:pt x="236" y="479"/>
                </a:lnTo>
                <a:lnTo>
                  <a:pt x="237" y="479"/>
                </a:lnTo>
                <a:lnTo>
                  <a:pt x="237" y="477"/>
                </a:lnTo>
                <a:lnTo>
                  <a:pt x="239" y="477"/>
                </a:lnTo>
                <a:lnTo>
                  <a:pt x="239" y="476"/>
                </a:lnTo>
                <a:lnTo>
                  <a:pt x="240" y="476"/>
                </a:lnTo>
                <a:lnTo>
                  <a:pt x="242" y="476"/>
                </a:lnTo>
                <a:lnTo>
                  <a:pt x="244" y="476"/>
                </a:lnTo>
                <a:lnTo>
                  <a:pt x="244" y="474"/>
                </a:lnTo>
                <a:lnTo>
                  <a:pt x="245" y="474"/>
                </a:lnTo>
                <a:lnTo>
                  <a:pt x="245" y="476"/>
                </a:lnTo>
                <a:lnTo>
                  <a:pt x="247" y="476"/>
                </a:lnTo>
                <a:lnTo>
                  <a:pt x="248" y="476"/>
                </a:lnTo>
                <a:lnTo>
                  <a:pt x="250" y="476"/>
                </a:lnTo>
                <a:lnTo>
                  <a:pt x="250" y="477"/>
                </a:lnTo>
                <a:lnTo>
                  <a:pt x="252" y="477"/>
                </a:lnTo>
                <a:lnTo>
                  <a:pt x="252" y="479"/>
                </a:lnTo>
                <a:lnTo>
                  <a:pt x="253" y="479"/>
                </a:lnTo>
                <a:lnTo>
                  <a:pt x="253" y="480"/>
                </a:lnTo>
                <a:lnTo>
                  <a:pt x="255" y="482"/>
                </a:lnTo>
                <a:lnTo>
                  <a:pt x="255" y="484"/>
                </a:lnTo>
                <a:lnTo>
                  <a:pt x="255" y="485"/>
                </a:lnTo>
                <a:lnTo>
                  <a:pt x="256" y="485"/>
                </a:lnTo>
                <a:lnTo>
                  <a:pt x="256" y="487"/>
                </a:lnTo>
                <a:lnTo>
                  <a:pt x="256" y="488"/>
                </a:lnTo>
                <a:lnTo>
                  <a:pt x="258" y="488"/>
                </a:lnTo>
                <a:lnTo>
                  <a:pt x="258" y="490"/>
                </a:lnTo>
                <a:lnTo>
                  <a:pt x="260" y="490"/>
                </a:lnTo>
                <a:lnTo>
                  <a:pt x="260" y="492"/>
                </a:lnTo>
                <a:lnTo>
                  <a:pt x="258" y="493"/>
                </a:lnTo>
                <a:lnTo>
                  <a:pt x="260" y="493"/>
                </a:lnTo>
                <a:lnTo>
                  <a:pt x="260" y="495"/>
                </a:lnTo>
                <a:lnTo>
                  <a:pt x="261" y="495"/>
                </a:lnTo>
                <a:lnTo>
                  <a:pt x="261" y="493"/>
                </a:lnTo>
                <a:lnTo>
                  <a:pt x="261" y="492"/>
                </a:lnTo>
                <a:lnTo>
                  <a:pt x="263" y="492"/>
                </a:lnTo>
                <a:lnTo>
                  <a:pt x="261" y="492"/>
                </a:lnTo>
                <a:lnTo>
                  <a:pt x="261" y="490"/>
                </a:lnTo>
                <a:lnTo>
                  <a:pt x="261" y="488"/>
                </a:lnTo>
                <a:lnTo>
                  <a:pt x="261" y="487"/>
                </a:lnTo>
                <a:lnTo>
                  <a:pt x="260" y="487"/>
                </a:lnTo>
                <a:lnTo>
                  <a:pt x="260" y="485"/>
                </a:lnTo>
                <a:lnTo>
                  <a:pt x="260" y="484"/>
                </a:lnTo>
                <a:lnTo>
                  <a:pt x="258" y="484"/>
                </a:lnTo>
                <a:lnTo>
                  <a:pt x="258" y="482"/>
                </a:lnTo>
                <a:lnTo>
                  <a:pt x="258" y="480"/>
                </a:lnTo>
                <a:lnTo>
                  <a:pt x="256" y="480"/>
                </a:lnTo>
                <a:lnTo>
                  <a:pt x="256" y="479"/>
                </a:lnTo>
                <a:lnTo>
                  <a:pt x="256" y="477"/>
                </a:lnTo>
                <a:lnTo>
                  <a:pt x="255" y="476"/>
                </a:lnTo>
                <a:lnTo>
                  <a:pt x="255" y="474"/>
                </a:lnTo>
                <a:lnTo>
                  <a:pt x="256" y="474"/>
                </a:lnTo>
                <a:lnTo>
                  <a:pt x="258" y="472"/>
                </a:lnTo>
                <a:lnTo>
                  <a:pt x="260" y="472"/>
                </a:lnTo>
                <a:lnTo>
                  <a:pt x="260" y="471"/>
                </a:lnTo>
                <a:lnTo>
                  <a:pt x="261" y="471"/>
                </a:lnTo>
                <a:lnTo>
                  <a:pt x="263" y="472"/>
                </a:lnTo>
                <a:lnTo>
                  <a:pt x="263" y="471"/>
                </a:lnTo>
                <a:lnTo>
                  <a:pt x="263" y="469"/>
                </a:lnTo>
                <a:lnTo>
                  <a:pt x="264" y="469"/>
                </a:lnTo>
                <a:lnTo>
                  <a:pt x="264" y="468"/>
                </a:lnTo>
                <a:lnTo>
                  <a:pt x="266" y="468"/>
                </a:lnTo>
                <a:lnTo>
                  <a:pt x="266" y="466"/>
                </a:lnTo>
                <a:lnTo>
                  <a:pt x="268" y="466"/>
                </a:lnTo>
                <a:lnTo>
                  <a:pt x="268" y="464"/>
                </a:lnTo>
                <a:lnTo>
                  <a:pt x="269" y="464"/>
                </a:lnTo>
                <a:lnTo>
                  <a:pt x="269" y="463"/>
                </a:lnTo>
                <a:lnTo>
                  <a:pt x="269" y="461"/>
                </a:lnTo>
                <a:lnTo>
                  <a:pt x="271" y="461"/>
                </a:lnTo>
                <a:lnTo>
                  <a:pt x="272" y="461"/>
                </a:lnTo>
                <a:lnTo>
                  <a:pt x="274" y="461"/>
                </a:lnTo>
                <a:lnTo>
                  <a:pt x="274" y="460"/>
                </a:lnTo>
                <a:lnTo>
                  <a:pt x="276" y="460"/>
                </a:lnTo>
                <a:lnTo>
                  <a:pt x="277" y="460"/>
                </a:lnTo>
                <a:lnTo>
                  <a:pt x="277" y="458"/>
                </a:lnTo>
                <a:lnTo>
                  <a:pt x="279" y="456"/>
                </a:lnTo>
                <a:lnTo>
                  <a:pt x="280" y="456"/>
                </a:lnTo>
                <a:lnTo>
                  <a:pt x="280" y="455"/>
                </a:lnTo>
                <a:lnTo>
                  <a:pt x="282" y="455"/>
                </a:lnTo>
                <a:lnTo>
                  <a:pt x="284" y="455"/>
                </a:lnTo>
                <a:lnTo>
                  <a:pt x="285" y="455"/>
                </a:lnTo>
                <a:lnTo>
                  <a:pt x="287" y="455"/>
                </a:lnTo>
                <a:lnTo>
                  <a:pt x="288" y="455"/>
                </a:lnTo>
                <a:lnTo>
                  <a:pt x="288" y="456"/>
                </a:lnTo>
                <a:lnTo>
                  <a:pt x="288" y="455"/>
                </a:lnTo>
                <a:lnTo>
                  <a:pt x="290" y="455"/>
                </a:lnTo>
                <a:lnTo>
                  <a:pt x="290" y="453"/>
                </a:lnTo>
                <a:lnTo>
                  <a:pt x="292" y="453"/>
                </a:lnTo>
                <a:lnTo>
                  <a:pt x="293" y="452"/>
                </a:lnTo>
                <a:lnTo>
                  <a:pt x="295" y="452"/>
                </a:lnTo>
                <a:lnTo>
                  <a:pt x="296" y="450"/>
                </a:lnTo>
                <a:lnTo>
                  <a:pt x="296" y="448"/>
                </a:lnTo>
                <a:lnTo>
                  <a:pt x="298" y="448"/>
                </a:lnTo>
                <a:lnTo>
                  <a:pt x="298" y="447"/>
                </a:lnTo>
                <a:lnTo>
                  <a:pt x="298" y="445"/>
                </a:lnTo>
                <a:lnTo>
                  <a:pt x="298" y="447"/>
                </a:lnTo>
                <a:lnTo>
                  <a:pt x="300" y="445"/>
                </a:lnTo>
                <a:lnTo>
                  <a:pt x="300" y="447"/>
                </a:lnTo>
                <a:lnTo>
                  <a:pt x="301" y="447"/>
                </a:lnTo>
                <a:lnTo>
                  <a:pt x="301" y="445"/>
                </a:lnTo>
                <a:lnTo>
                  <a:pt x="301" y="444"/>
                </a:lnTo>
                <a:lnTo>
                  <a:pt x="301" y="442"/>
                </a:lnTo>
                <a:lnTo>
                  <a:pt x="301" y="440"/>
                </a:lnTo>
                <a:lnTo>
                  <a:pt x="303" y="440"/>
                </a:lnTo>
                <a:lnTo>
                  <a:pt x="303" y="439"/>
                </a:lnTo>
                <a:lnTo>
                  <a:pt x="301" y="439"/>
                </a:lnTo>
                <a:lnTo>
                  <a:pt x="303" y="436"/>
                </a:lnTo>
                <a:lnTo>
                  <a:pt x="303" y="434"/>
                </a:lnTo>
                <a:lnTo>
                  <a:pt x="303" y="432"/>
                </a:lnTo>
                <a:lnTo>
                  <a:pt x="303" y="431"/>
                </a:lnTo>
                <a:lnTo>
                  <a:pt x="303" y="429"/>
                </a:lnTo>
                <a:lnTo>
                  <a:pt x="303" y="428"/>
                </a:lnTo>
                <a:lnTo>
                  <a:pt x="303" y="426"/>
                </a:lnTo>
                <a:lnTo>
                  <a:pt x="304" y="424"/>
                </a:lnTo>
                <a:lnTo>
                  <a:pt x="306" y="423"/>
                </a:lnTo>
                <a:lnTo>
                  <a:pt x="308" y="421"/>
                </a:lnTo>
                <a:lnTo>
                  <a:pt x="309" y="421"/>
                </a:lnTo>
                <a:lnTo>
                  <a:pt x="311" y="423"/>
                </a:lnTo>
                <a:lnTo>
                  <a:pt x="311" y="421"/>
                </a:lnTo>
                <a:lnTo>
                  <a:pt x="312" y="421"/>
                </a:lnTo>
                <a:lnTo>
                  <a:pt x="312" y="423"/>
                </a:lnTo>
                <a:lnTo>
                  <a:pt x="314" y="423"/>
                </a:lnTo>
                <a:lnTo>
                  <a:pt x="314" y="421"/>
                </a:lnTo>
                <a:lnTo>
                  <a:pt x="316" y="421"/>
                </a:lnTo>
                <a:lnTo>
                  <a:pt x="317" y="421"/>
                </a:lnTo>
                <a:lnTo>
                  <a:pt x="319" y="421"/>
                </a:lnTo>
                <a:lnTo>
                  <a:pt x="319" y="420"/>
                </a:lnTo>
                <a:lnTo>
                  <a:pt x="319" y="418"/>
                </a:lnTo>
                <a:lnTo>
                  <a:pt x="320" y="418"/>
                </a:lnTo>
                <a:lnTo>
                  <a:pt x="320" y="416"/>
                </a:lnTo>
                <a:lnTo>
                  <a:pt x="320" y="415"/>
                </a:lnTo>
                <a:lnTo>
                  <a:pt x="320" y="413"/>
                </a:lnTo>
                <a:lnTo>
                  <a:pt x="322" y="413"/>
                </a:lnTo>
                <a:lnTo>
                  <a:pt x="324" y="413"/>
                </a:lnTo>
                <a:lnTo>
                  <a:pt x="325" y="415"/>
                </a:lnTo>
                <a:lnTo>
                  <a:pt x="327" y="415"/>
                </a:lnTo>
                <a:lnTo>
                  <a:pt x="328" y="415"/>
                </a:lnTo>
                <a:lnTo>
                  <a:pt x="330" y="415"/>
                </a:lnTo>
                <a:lnTo>
                  <a:pt x="332" y="415"/>
                </a:lnTo>
                <a:lnTo>
                  <a:pt x="333" y="415"/>
                </a:lnTo>
                <a:lnTo>
                  <a:pt x="335" y="415"/>
                </a:lnTo>
                <a:lnTo>
                  <a:pt x="335" y="413"/>
                </a:lnTo>
                <a:lnTo>
                  <a:pt x="336" y="413"/>
                </a:lnTo>
                <a:lnTo>
                  <a:pt x="336" y="412"/>
                </a:lnTo>
                <a:lnTo>
                  <a:pt x="338" y="412"/>
                </a:lnTo>
                <a:lnTo>
                  <a:pt x="340" y="410"/>
                </a:lnTo>
                <a:lnTo>
                  <a:pt x="340" y="412"/>
                </a:lnTo>
                <a:lnTo>
                  <a:pt x="341" y="412"/>
                </a:lnTo>
                <a:lnTo>
                  <a:pt x="341" y="410"/>
                </a:lnTo>
                <a:lnTo>
                  <a:pt x="343" y="410"/>
                </a:lnTo>
                <a:lnTo>
                  <a:pt x="344" y="410"/>
                </a:lnTo>
                <a:lnTo>
                  <a:pt x="344" y="408"/>
                </a:lnTo>
                <a:lnTo>
                  <a:pt x="344" y="407"/>
                </a:lnTo>
                <a:lnTo>
                  <a:pt x="346" y="405"/>
                </a:lnTo>
                <a:lnTo>
                  <a:pt x="346" y="404"/>
                </a:lnTo>
                <a:lnTo>
                  <a:pt x="348" y="404"/>
                </a:lnTo>
                <a:lnTo>
                  <a:pt x="348" y="402"/>
                </a:lnTo>
                <a:lnTo>
                  <a:pt x="348" y="400"/>
                </a:lnTo>
                <a:lnTo>
                  <a:pt x="349" y="399"/>
                </a:lnTo>
                <a:lnTo>
                  <a:pt x="349" y="397"/>
                </a:lnTo>
                <a:lnTo>
                  <a:pt x="351" y="397"/>
                </a:lnTo>
                <a:lnTo>
                  <a:pt x="351" y="399"/>
                </a:lnTo>
                <a:lnTo>
                  <a:pt x="352" y="400"/>
                </a:lnTo>
                <a:lnTo>
                  <a:pt x="351" y="400"/>
                </a:lnTo>
                <a:close/>
                <a:moveTo>
                  <a:pt x="34" y="396"/>
                </a:moveTo>
                <a:lnTo>
                  <a:pt x="34" y="397"/>
                </a:lnTo>
                <a:lnTo>
                  <a:pt x="34" y="399"/>
                </a:lnTo>
                <a:lnTo>
                  <a:pt x="32" y="399"/>
                </a:lnTo>
                <a:lnTo>
                  <a:pt x="32" y="397"/>
                </a:lnTo>
                <a:lnTo>
                  <a:pt x="34" y="397"/>
                </a:lnTo>
                <a:lnTo>
                  <a:pt x="32" y="397"/>
                </a:lnTo>
                <a:lnTo>
                  <a:pt x="34" y="397"/>
                </a:lnTo>
                <a:lnTo>
                  <a:pt x="32" y="397"/>
                </a:lnTo>
                <a:lnTo>
                  <a:pt x="34" y="396"/>
                </a:lnTo>
                <a:close/>
                <a:moveTo>
                  <a:pt x="74" y="391"/>
                </a:moveTo>
                <a:lnTo>
                  <a:pt x="76" y="391"/>
                </a:lnTo>
                <a:lnTo>
                  <a:pt x="76" y="392"/>
                </a:lnTo>
                <a:lnTo>
                  <a:pt x="76" y="394"/>
                </a:lnTo>
                <a:lnTo>
                  <a:pt x="74" y="394"/>
                </a:lnTo>
                <a:lnTo>
                  <a:pt x="72" y="394"/>
                </a:lnTo>
                <a:lnTo>
                  <a:pt x="74" y="394"/>
                </a:lnTo>
                <a:lnTo>
                  <a:pt x="72" y="392"/>
                </a:lnTo>
                <a:lnTo>
                  <a:pt x="74" y="392"/>
                </a:lnTo>
                <a:lnTo>
                  <a:pt x="74" y="391"/>
                </a:lnTo>
                <a:lnTo>
                  <a:pt x="72" y="391"/>
                </a:lnTo>
                <a:lnTo>
                  <a:pt x="74" y="391"/>
                </a:lnTo>
                <a:close/>
                <a:moveTo>
                  <a:pt x="69" y="380"/>
                </a:moveTo>
                <a:lnTo>
                  <a:pt x="71" y="380"/>
                </a:lnTo>
                <a:lnTo>
                  <a:pt x="71" y="381"/>
                </a:lnTo>
                <a:lnTo>
                  <a:pt x="72" y="381"/>
                </a:lnTo>
                <a:lnTo>
                  <a:pt x="72" y="383"/>
                </a:lnTo>
                <a:lnTo>
                  <a:pt x="74" y="383"/>
                </a:lnTo>
                <a:lnTo>
                  <a:pt x="74" y="384"/>
                </a:lnTo>
                <a:lnTo>
                  <a:pt x="74" y="386"/>
                </a:lnTo>
                <a:lnTo>
                  <a:pt x="74" y="388"/>
                </a:lnTo>
                <a:lnTo>
                  <a:pt x="74" y="386"/>
                </a:lnTo>
                <a:lnTo>
                  <a:pt x="74" y="388"/>
                </a:lnTo>
                <a:lnTo>
                  <a:pt x="76" y="389"/>
                </a:lnTo>
                <a:lnTo>
                  <a:pt x="76" y="391"/>
                </a:lnTo>
                <a:lnTo>
                  <a:pt x="74" y="391"/>
                </a:lnTo>
                <a:lnTo>
                  <a:pt x="74" y="389"/>
                </a:lnTo>
                <a:lnTo>
                  <a:pt x="74" y="391"/>
                </a:lnTo>
                <a:lnTo>
                  <a:pt x="74" y="389"/>
                </a:lnTo>
                <a:lnTo>
                  <a:pt x="72" y="389"/>
                </a:lnTo>
                <a:lnTo>
                  <a:pt x="72" y="391"/>
                </a:lnTo>
                <a:lnTo>
                  <a:pt x="72" y="389"/>
                </a:lnTo>
                <a:lnTo>
                  <a:pt x="71" y="389"/>
                </a:lnTo>
                <a:lnTo>
                  <a:pt x="72" y="389"/>
                </a:lnTo>
                <a:lnTo>
                  <a:pt x="71" y="389"/>
                </a:lnTo>
                <a:lnTo>
                  <a:pt x="71" y="391"/>
                </a:lnTo>
                <a:lnTo>
                  <a:pt x="71" y="392"/>
                </a:lnTo>
                <a:lnTo>
                  <a:pt x="71" y="394"/>
                </a:lnTo>
                <a:lnTo>
                  <a:pt x="71" y="396"/>
                </a:lnTo>
                <a:lnTo>
                  <a:pt x="71" y="397"/>
                </a:lnTo>
                <a:lnTo>
                  <a:pt x="71" y="396"/>
                </a:lnTo>
                <a:lnTo>
                  <a:pt x="71" y="397"/>
                </a:lnTo>
                <a:lnTo>
                  <a:pt x="69" y="397"/>
                </a:lnTo>
                <a:lnTo>
                  <a:pt x="71" y="396"/>
                </a:lnTo>
                <a:lnTo>
                  <a:pt x="69" y="396"/>
                </a:lnTo>
                <a:lnTo>
                  <a:pt x="68" y="396"/>
                </a:lnTo>
                <a:lnTo>
                  <a:pt x="68" y="394"/>
                </a:lnTo>
                <a:lnTo>
                  <a:pt x="68" y="396"/>
                </a:lnTo>
                <a:lnTo>
                  <a:pt x="66" y="396"/>
                </a:lnTo>
                <a:lnTo>
                  <a:pt x="68" y="396"/>
                </a:lnTo>
                <a:lnTo>
                  <a:pt x="66" y="396"/>
                </a:lnTo>
                <a:lnTo>
                  <a:pt x="68" y="397"/>
                </a:lnTo>
                <a:lnTo>
                  <a:pt x="68" y="399"/>
                </a:lnTo>
                <a:lnTo>
                  <a:pt x="68" y="400"/>
                </a:lnTo>
                <a:lnTo>
                  <a:pt x="69" y="400"/>
                </a:lnTo>
                <a:lnTo>
                  <a:pt x="69" y="402"/>
                </a:lnTo>
                <a:lnTo>
                  <a:pt x="69" y="404"/>
                </a:lnTo>
                <a:lnTo>
                  <a:pt x="69" y="405"/>
                </a:lnTo>
                <a:lnTo>
                  <a:pt x="69" y="407"/>
                </a:lnTo>
                <a:lnTo>
                  <a:pt x="69" y="408"/>
                </a:lnTo>
                <a:lnTo>
                  <a:pt x="68" y="408"/>
                </a:lnTo>
                <a:lnTo>
                  <a:pt x="66" y="408"/>
                </a:lnTo>
                <a:lnTo>
                  <a:pt x="66" y="410"/>
                </a:lnTo>
                <a:lnTo>
                  <a:pt x="66" y="408"/>
                </a:lnTo>
                <a:lnTo>
                  <a:pt x="64" y="408"/>
                </a:lnTo>
                <a:lnTo>
                  <a:pt x="64" y="410"/>
                </a:lnTo>
                <a:lnTo>
                  <a:pt x="63" y="410"/>
                </a:lnTo>
                <a:lnTo>
                  <a:pt x="61" y="410"/>
                </a:lnTo>
                <a:lnTo>
                  <a:pt x="60" y="410"/>
                </a:lnTo>
                <a:lnTo>
                  <a:pt x="58" y="410"/>
                </a:lnTo>
                <a:lnTo>
                  <a:pt x="58" y="412"/>
                </a:lnTo>
                <a:lnTo>
                  <a:pt x="58" y="410"/>
                </a:lnTo>
                <a:lnTo>
                  <a:pt x="58" y="412"/>
                </a:lnTo>
                <a:lnTo>
                  <a:pt x="58" y="410"/>
                </a:lnTo>
                <a:lnTo>
                  <a:pt x="58" y="412"/>
                </a:lnTo>
                <a:lnTo>
                  <a:pt x="56" y="412"/>
                </a:lnTo>
                <a:lnTo>
                  <a:pt x="56" y="413"/>
                </a:lnTo>
                <a:lnTo>
                  <a:pt x="55" y="413"/>
                </a:lnTo>
                <a:lnTo>
                  <a:pt x="55" y="415"/>
                </a:lnTo>
                <a:lnTo>
                  <a:pt x="55" y="416"/>
                </a:lnTo>
                <a:lnTo>
                  <a:pt x="55" y="418"/>
                </a:lnTo>
                <a:lnTo>
                  <a:pt x="55" y="420"/>
                </a:lnTo>
                <a:lnTo>
                  <a:pt x="53" y="421"/>
                </a:lnTo>
                <a:lnTo>
                  <a:pt x="53" y="420"/>
                </a:lnTo>
                <a:lnTo>
                  <a:pt x="53" y="421"/>
                </a:lnTo>
                <a:lnTo>
                  <a:pt x="52" y="421"/>
                </a:lnTo>
                <a:lnTo>
                  <a:pt x="52" y="423"/>
                </a:lnTo>
                <a:lnTo>
                  <a:pt x="52" y="424"/>
                </a:lnTo>
                <a:lnTo>
                  <a:pt x="50" y="424"/>
                </a:lnTo>
                <a:lnTo>
                  <a:pt x="50" y="426"/>
                </a:lnTo>
                <a:lnTo>
                  <a:pt x="48" y="428"/>
                </a:lnTo>
                <a:lnTo>
                  <a:pt x="48" y="429"/>
                </a:lnTo>
                <a:lnTo>
                  <a:pt x="48" y="428"/>
                </a:lnTo>
                <a:lnTo>
                  <a:pt x="48" y="429"/>
                </a:lnTo>
                <a:lnTo>
                  <a:pt x="47" y="429"/>
                </a:lnTo>
                <a:lnTo>
                  <a:pt x="47" y="428"/>
                </a:lnTo>
                <a:lnTo>
                  <a:pt x="47" y="429"/>
                </a:lnTo>
                <a:lnTo>
                  <a:pt x="45" y="428"/>
                </a:lnTo>
                <a:lnTo>
                  <a:pt x="47" y="428"/>
                </a:lnTo>
                <a:lnTo>
                  <a:pt x="45" y="428"/>
                </a:lnTo>
                <a:lnTo>
                  <a:pt x="45" y="429"/>
                </a:lnTo>
                <a:lnTo>
                  <a:pt x="44" y="431"/>
                </a:lnTo>
                <a:lnTo>
                  <a:pt x="45" y="431"/>
                </a:lnTo>
                <a:lnTo>
                  <a:pt x="44" y="431"/>
                </a:lnTo>
                <a:lnTo>
                  <a:pt x="44" y="432"/>
                </a:lnTo>
                <a:lnTo>
                  <a:pt x="44" y="431"/>
                </a:lnTo>
                <a:lnTo>
                  <a:pt x="44" y="432"/>
                </a:lnTo>
                <a:lnTo>
                  <a:pt x="42" y="432"/>
                </a:lnTo>
                <a:lnTo>
                  <a:pt x="40" y="432"/>
                </a:lnTo>
                <a:lnTo>
                  <a:pt x="39" y="432"/>
                </a:lnTo>
                <a:lnTo>
                  <a:pt x="39" y="431"/>
                </a:lnTo>
                <a:lnTo>
                  <a:pt x="39" y="432"/>
                </a:lnTo>
                <a:lnTo>
                  <a:pt x="37" y="432"/>
                </a:lnTo>
                <a:lnTo>
                  <a:pt x="37" y="431"/>
                </a:lnTo>
                <a:lnTo>
                  <a:pt x="37" y="432"/>
                </a:lnTo>
                <a:lnTo>
                  <a:pt x="36" y="432"/>
                </a:lnTo>
                <a:lnTo>
                  <a:pt x="36" y="431"/>
                </a:lnTo>
                <a:lnTo>
                  <a:pt x="34" y="431"/>
                </a:lnTo>
                <a:lnTo>
                  <a:pt x="32" y="431"/>
                </a:lnTo>
                <a:lnTo>
                  <a:pt x="32" y="432"/>
                </a:lnTo>
                <a:lnTo>
                  <a:pt x="31" y="432"/>
                </a:lnTo>
                <a:lnTo>
                  <a:pt x="31" y="431"/>
                </a:lnTo>
                <a:lnTo>
                  <a:pt x="29" y="432"/>
                </a:lnTo>
                <a:lnTo>
                  <a:pt x="29" y="431"/>
                </a:lnTo>
                <a:lnTo>
                  <a:pt x="29" y="432"/>
                </a:lnTo>
                <a:lnTo>
                  <a:pt x="28" y="432"/>
                </a:lnTo>
                <a:lnTo>
                  <a:pt x="26" y="432"/>
                </a:lnTo>
                <a:lnTo>
                  <a:pt x="24" y="432"/>
                </a:lnTo>
                <a:lnTo>
                  <a:pt x="23" y="432"/>
                </a:lnTo>
                <a:lnTo>
                  <a:pt x="21" y="432"/>
                </a:lnTo>
                <a:lnTo>
                  <a:pt x="23" y="432"/>
                </a:lnTo>
                <a:lnTo>
                  <a:pt x="21" y="432"/>
                </a:lnTo>
                <a:lnTo>
                  <a:pt x="21" y="431"/>
                </a:lnTo>
                <a:lnTo>
                  <a:pt x="23" y="431"/>
                </a:lnTo>
                <a:lnTo>
                  <a:pt x="23" y="429"/>
                </a:lnTo>
                <a:lnTo>
                  <a:pt x="24" y="429"/>
                </a:lnTo>
                <a:lnTo>
                  <a:pt x="26" y="429"/>
                </a:lnTo>
                <a:lnTo>
                  <a:pt x="26" y="428"/>
                </a:lnTo>
                <a:lnTo>
                  <a:pt x="26" y="429"/>
                </a:lnTo>
                <a:lnTo>
                  <a:pt x="26" y="428"/>
                </a:lnTo>
                <a:lnTo>
                  <a:pt x="24" y="428"/>
                </a:lnTo>
                <a:lnTo>
                  <a:pt x="24" y="429"/>
                </a:lnTo>
                <a:lnTo>
                  <a:pt x="23" y="429"/>
                </a:lnTo>
                <a:lnTo>
                  <a:pt x="21" y="429"/>
                </a:lnTo>
                <a:lnTo>
                  <a:pt x="21" y="428"/>
                </a:lnTo>
                <a:lnTo>
                  <a:pt x="23" y="428"/>
                </a:lnTo>
                <a:lnTo>
                  <a:pt x="21" y="428"/>
                </a:lnTo>
                <a:lnTo>
                  <a:pt x="23" y="426"/>
                </a:lnTo>
                <a:lnTo>
                  <a:pt x="24" y="426"/>
                </a:lnTo>
                <a:lnTo>
                  <a:pt x="24" y="424"/>
                </a:lnTo>
                <a:lnTo>
                  <a:pt x="23" y="424"/>
                </a:lnTo>
                <a:lnTo>
                  <a:pt x="24" y="424"/>
                </a:lnTo>
                <a:lnTo>
                  <a:pt x="24" y="423"/>
                </a:lnTo>
                <a:lnTo>
                  <a:pt x="26" y="423"/>
                </a:lnTo>
                <a:lnTo>
                  <a:pt x="26" y="424"/>
                </a:lnTo>
                <a:lnTo>
                  <a:pt x="28" y="424"/>
                </a:lnTo>
                <a:lnTo>
                  <a:pt x="28" y="423"/>
                </a:lnTo>
                <a:lnTo>
                  <a:pt x="26" y="423"/>
                </a:lnTo>
                <a:lnTo>
                  <a:pt x="24" y="423"/>
                </a:lnTo>
                <a:lnTo>
                  <a:pt x="23" y="423"/>
                </a:lnTo>
                <a:lnTo>
                  <a:pt x="21" y="423"/>
                </a:lnTo>
                <a:lnTo>
                  <a:pt x="20" y="423"/>
                </a:lnTo>
                <a:lnTo>
                  <a:pt x="20" y="421"/>
                </a:lnTo>
                <a:lnTo>
                  <a:pt x="20" y="423"/>
                </a:lnTo>
                <a:lnTo>
                  <a:pt x="20" y="421"/>
                </a:lnTo>
                <a:lnTo>
                  <a:pt x="20" y="420"/>
                </a:lnTo>
                <a:lnTo>
                  <a:pt x="18" y="420"/>
                </a:lnTo>
                <a:lnTo>
                  <a:pt x="18" y="421"/>
                </a:lnTo>
                <a:lnTo>
                  <a:pt x="20" y="421"/>
                </a:lnTo>
                <a:lnTo>
                  <a:pt x="18" y="421"/>
                </a:lnTo>
                <a:lnTo>
                  <a:pt x="18" y="420"/>
                </a:lnTo>
                <a:lnTo>
                  <a:pt x="18" y="418"/>
                </a:lnTo>
                <a:lnTo>
                  <a:pt x="18" y="420"/>
                </a:lnTo>
                <a:lnTo>
                  <a:pt x="16" y="420"/>
                </a:lnTo>
                <a:lnTo>
                  <a:pt x="16" y="421"/>
                </a:lnTo>
                <a:lnTo>
                  <a:pt x="16" y="420"/>
                </a:lnTo>
                <a:lnTo>
                  <a:pt x="18" y="420"/>
                </a:lnTo>
                <a:lnTo>
                  <a:pt x="16" y="420"/>
                </a:lnTo>
                <a:lnTo>
                  <a:pt x="18" y="418"/>
                </a:lnTo>
                <a:lnTo>
                  <a:pt x="16" y="418"/>
                </a:lnTo>
                <a:lnTo>
                  <a:pt x="18" y="418"/>
                </a:lnTo>
                <a:lnTo>
                  <a:pt x="18" y="416"/>
                </a:lnTo>
                <a:lnTo>
                  <a:pt x="16" y="418"/>
                </a:lnTo>
                <a:lnTo>
                  <a:pt x="16" y="416"/>
                </a:lnTo>
                <a:lnTo>
                  <a:pt x="18" y="416"/>
                </a:lnTo>
                <a:lnTo>
                  <a:pt x="18" y="415"/>
                </a:lnTo>
                <a:lnTo>
                  <a:pt x="18" y="416"/>
                </a:lnTo>
                <a:lnTo>
                  <a:pt x="18" y="415"/>
                </a:lnTo>
                <a:lnTo>
                  <a:pt x="20" y="415"/>
                </a:lnTo>
                <a:lnTo>
                  <a:pt x="20" y="416"/>
                </a:lnTo>
                <a:lnTo>
                  <a:pt x="20" y="415"/>
                </a:lnTo>
                <a:lnTo>
                  <a:pt x="20" y="416"/>
                </a:lnTo>
                <a:lnTo>
                  <a:pt x="20" y="415"/>
                </a:lnTo>
                <a:lnTo>
                  <a:pt x="20" y="416"/>
                </a:lnTo>
                <a:lnTo>
                  <a:pt x="20" y="415"/>
                </a:lnTo>
                <a:lnTo>
                  <a:pt x="21" y="415"/>
                </a:lnTo>
                <a:lnTo>
                  <a:pt x="21" y="416"/>
                </a:lnTo>
                <a:lnTo>
                  <a:pt x="21" y="415"/>
                </a:lnTo>
                <a:lnTo>
                  <a:pt x="21" y="413"/>
                </a:lnTo>
                <a:lnTo>
                  <a:pt x="23" y="413"/>
                </a:lnTo>
                <a:lnTo>
                  <a:pt x="24" y="413"/>
                </a:lnTo>
                <a:lnTo>
                  <a:pt x="26" y="413"/>
                </a:lnTo>
                <a:lnTo>
                  <a:pt x="28" y="413"/>
                </a:lnTo>
                <a:lnTo>
                  <a:pt x="29" y="413"/>
                </a:lnTo>
                <a:lnTo>
                  <a:pt x="31" y="413"/>
                </a:lnTo>
                <a:lnTo>
                  <a:pt x="31" y="412"/>
                </a:lnTo>
                <a:lnTo>
                  <a:pt x="31" y="410"/>
                </a:lnTo>
                <a:lnTo>
                  <a:pt x="32" y="410"/>
                </a:lnTo>
                <a:lnTo>
                  <a:pt x="32" y="412"/>
                </a:lnTo>
                <a:lnTo>
                  <a:pt x="32" y="410"/>
                </a:lnTo>
                <a:lnTo>
                  <a:pt x="32" y="408"/>
                </a:lnTo>
                <a:lnTo>
                  <a:pt x="34" y="408"/>
                </a:lnTo>
                <a:lnTo>
                  <a:pt x="32" y="408"/>
                </a:lnTo>
                <a:lnTo>
                  <a:pt x="34" y="408"/>
                </a:lnTo>
                <a:lnTo>
                  <a:pt x="32" y="408"/>
                </a:lnTo>
                <a:lnTo>
                  <a:pt x="32" y="407"/>
                </a:lnTo>
                <a:lnTo>
                  <a:pt x="34" y="407"/>
                </a:lnTo>
                <a:lnTo>
                  <a:pt x="32" y="407"/>
                </a:lnTo>
                <a:lnTo>
                  <a:pt x="32" y="405"/>
                </a:lnTo>
                <a:lnTo>
                  <a:pt x="32" y="404"/>
                </a:lnTo>
                <a:lnTo>
                  <a:pt x="32" y="402"/>
                </a:lnTo>
                <a:lnTo>
                  <a:pt x="34" y="402"/>
                </a:lnTo>
                <a:lnTo>
                  <a:pt x="32" y="402"/>
                </a:lnTo>
                <a:lnTo>
                  <a:pt x="34" y="402"/>
                </a:lnTo>
                <a:lnTo>
                  <a:pt x="32" y="402"/>
                </a:lnTo>
                <a:lnTo>
                  <a:pt x="32" y="400"/>
                </a:lnTo>
                <a:lnTo>
                  <a:pt x="34" y="400"/>
                </a:lnTo>
                <a:lnTo>
                  <a:pt x="32" y="400"/>
                </a:lnTo>
                <a:lnTo>
                  <a:pt x="34" y="400"/>
                </a:lnTo>
                <a:lnTo>
                  <a:pt x="34" y="399"/>
                </a:lnTo>
                <a:lnTo>
                  <a:pt x="32" y="399"/>
                </a:lnTo>
                <a:lnTo>
                  <a:pt x="34" y="399"/>
                </a:lnTo>
                <a:lnTo>
                  <a:pt x="34" y="397"/>
                </a:lnTo>
                <a:lnTo>
                  <a:pt x="34" y="396"/>
                </a:lnTo>
                <a:lnTo>
                  <a:pt x="34" y="394"/>
                </a:lnTo>
                <a:lnTo>
                  <a:pt x="36" y="394"/>
                </a:lnTo>
                <a:lnTo>
                  <a:pt x="36" y="392"/>
                </a:lnTo>
                <a:lnTo>
                  <a:pt x="36" y="391"/>
                </a:lnTo>
                <a:lnTo>
                  <a:pt x="37" y="391"/>
                </a:lnTo>
                <a:lnTo>
                  <a:pt x="37" y="389"/>
                </a:lnTo>
                <a:lnTo>
                  <a:pt x="39" y="389"/>
                </a:lnTo>
                <a:lnTo>
                  <a:pt x="40" y="388"/>
                </a:lnTo>
                <a:lnTo>
                  <a:pt x="42" y="388"/>
                </a:lnTo>
                <a:lnTo>
                  <a:pt x="44" y="388"/>
                </a:lnTo>
                <a:lnTo>
                  <a:pt x="44" y="386"/>
                </a:lnTo>
                <a:lnTo>
                  <a:pt x="45" y="386"/>
                </a:lnTo>
                <a:lnTo>
                  <a:pt x="47" y="386"/>
                </a:lnTo>
                <a:lnTo>
                  <a:pt x="47" y="384"/>
                </a:lnTo>
                <a:lnTo>
                  <a:pt x="48" y="384"/>
                </a:lnTo>
                <a:lnTo>
                  <a:pt x="50" y="384"/>
                </a:lnTo>
                <a:lnTo>
                  <a:pt x="52" y="384"/>
                </a:lnTo>
                <a:lnTo>
                  <a:pt x="52" y="383"/>
                </a:lnTo>
                <a:lnTo>
                  <a:pt x="53" y="383"/>
                </a:lnTo>
                <a:lnTo>
                  <a:pt x="55" y="383"/>
                </a:lnTo>
                <a:lnTo>
                  <a:pt x="56" y="383"/>
                </a:lnTo>
                <a:lnTo>
                  <a:pt x="56" y="381"/>
                </a:lnTo>
                <a:lnTo>
                  <a:pt x="56" y="383"/>
                </a:lnTo>
                <a:lnTo>
                  <a:pt x="58" y="383"/>
                </a:lnTo>
                <a:lnTo>
                  <a:pt x="60" y="383"/>
                </a:lnTo>
                <a:lnTo>
                  <a:pt x="60" y="384"/>
                </a:lnTo>
                <a:lnTo>
                  <a:pt x="61" y="384"/>
                </a:lnTo>
                <a:lnTo>
                  <a:pt x="61" y="386"/>
                </a:lnTo>
                <a:lnTo>
                  <a:pt x="61" y="384"/>
                </a:lnTo>
                <a:lnTo>
                  <a:pt x="61" y="383"/>
                </a:lnTo>
                <a:lnTo>
                  <a:pt x="61" y="384"/>
                </a:lnTo>
                <a:lnTo>
                  <a:pt x="61" y="383"/>
                </a:lnTo>
                <a:lnTo>
                  <a:pt x="63" y="383"/>
                </a:lnTo>
                <a:lnTo>
                  <a:pt x="64" y="383"/>
                </a:lnTo>
                <a:lnTo>
                  <a:pt x="66" y="383"/>
                </a:lnTo>
                <a:lnTo>
                  <a:pt x="66" y="381"/>
                </a:lnTo>
                <a:lnTo>
                  <a:pt x="68" y="381"/>
                </a:lnTo>
                <a:lnTo>
                  <a:pt x="68" y="383"/>
                </a:lnTo>
                <a:lnTo>
                  <a:pt x="68" y="381"/>
                </a:lnTo>
                <a:lnTo>
                  <a:pt x="69" y="381"/>
                </a:lnTo>
                <a:lnTo>
                  <a:pt x="69" y="380"/>
                </a:lnTo>
                <a:close/>
                <a:moveTo>
                  <a:pt x="140" y="368"/>
                </a:moveTo>
                <a:lnTo>
                  <a:pt x="138" y="370"/>
                </a:lnTo>
                <a:lnTo>
                  <a:pt x="138" y="372"/>
                </a:lnTo>
                <a:lnTo>
                  <a:pt x="138" y="373"/>
                </a:lnTo>
                <a:lnTo>
                  <a:pt x="138" y="372"/>
                </a:lnTo>
                <a:lnTo>
                  <a:pt x="140" y="372"/>
                </a:lnTo>
                <a:lnTo>
                  <a:pt x="140" y="373"/>
                </a:lnTo>
                <a:lnTo>
                  <a:pt x="138" y="373"/>
                </a:lnTo>
                <a:lnTo>
                  <a:pt x="136" y="375"/>
                </a:lnTo>
                <a:lnTo>
                  <a:pt x="135" y="375"/>
                </a:lnTo>
                <a:lnTo>
                  <a:pt x="133" y="375"/>
                </a:lnTo>
                <a:lnTo>
                  <a:pt x="133" y="376"/>
                </a:lnTo>
                <a:lnTo>
                  <a:pt x="133" y="378"/>
                </a:lnTo>
                <a:lnTo>
                  <a:pt x="133" y="380"/>
                </a:lnTo>
                <a:lnTo>
                  <a:pt x="133" y="381"/>
                </a:lnTo>
                <a:lnTo>
                  <a:pt x="133" y="380"/>
                </a:lnTo>
                <a:lnTo>
                  <a:pt x="133" y="381"/>
                </a:lnTo>
                <a:lnTo>
                  <a:pt x="132" y="381"/>
                </a:lnTo>
                <a:lnTo>
                  <a:pt x="132" y="383"/>
                </a:lnTo>
                <a:lnTo>
                  <a:pt x="130" y="383"/>
                </a:lnTo>
                <a:lnTo>
                  <a:pt x="132" y="383"/>
                </a:lnTo>
                <a:lnTo>
                  <a:pt x="132" y="381"/>
                </a:lnTo>
                <a:lnTo>
                  <a:pt x="130" y="381"/>
                </a:lnTo>
                <a:lnTo>
                  <a:pt x="130" y="380"/>
                </a:lnTo>
                <a:lnTo>
                  <a:pt x="132" y="380"/>
                </a:lnTo>
                <a:lnTo>
                  <a:pt x="132" y="378"/>
                </a:lnTo>
                <a:lnTo>
                  <a:pt x="132" y="376"/>
                </a:lnTo>
                <a:lnTo>
                  <a:pt x="130" y="376"/>
                </a:lnTo>
                <a:lnTo>
                  <a:pt x="130" y="375"/>
                </a:lnTo>
                <a:lnTo>
                  <a:pt x="128" y="375"/>
                </a:lnTo>
                <a:lnTo>
                  <a:pt x="128" y="373"/>
                </a:lnTo>
                <a:lnTo>
                  <a:pt x="128" y="372"/>
                </a:lnTo>
                <a:lnTo>
                  <a:pt x="130" y="372"/>
                </a:lnTo>
                <a:lnTo>
                  <a:pt x="132" y="372"/>
                </a:lnTo>
                <a:lnTo>
                  <a:pt x="133" y="372"/>
                </a:lnTo>
                <a:lnTo>
                  <a:pt x="133" y="370"/>
                </a:lnTo>
                <a:lnTo>
                  <a:pt x="135" y="370"/>
                </a:lnTo>
                <a:lnTo>
                  <a:pt x="135" y="368"/>
                </a:lnTo>
                <a:lnTo>
                  <a:pt x="136" y="368"/>
                </a:lnTo>
                <a:lnTo>
                  <a:pt x="136" y="367"/>
                </a:lnTo>
                <a:lnTo>
                  <a:pt x="138" y="367"/>
                </a:lnTo>
                <a:lnTo>
                  <a:pt x="138" y="365"/>
                </a:lnTo>
                <a:lnTo>
                  <a:pt x="140" y="365"/>
                </a:lnTo>
                <a:lnTo>
                  <a:pt x="141" y="365"/>
                </a:lnTo>
                <a:lnTo>
                  <a:pt x="141" y="367"/>
                </a:lnTo>
                <a:lnTo>
                  <a:pt x="140" y="367"/>
                </a:lnTo>
                <a:lnTo>
                  <a:pt x="140" y="368"/>
                </a:lnTo>
                <a:close/>
                <a:moveTo>
                  <a:pt x="359" y="365"/>
                </a:moveTo>
                <a:lnTo>
                  <a:pt x="359" y="364"/>
                </a:lnTo>
                <a:lnTo>
                  <a:pt x="359" y="362"/>
                </a:lnTo>
                <a:lnTo>
                  <a:pt x="359" y="364"/>
                </a:lnTo>
                <a:lnTo>
                  <a:pt x="359" y="365"/>
                </a:lnTo>
                <a:close/>
                <a:moveTo>
                  <a:pt x="380" y="324"/>
                </a:moveTo>
                <a:lnTo>
                  <a:pt x="378" y="324"/>
                </a:lnTo>
                <a:lnTo>
                  <a:pt x="378" y="322"/>
                </a:lnTo>
                <a:lnTo>
                  <a:pt x="380" y="324"/>
                </a:lnTo>
                <a:close/>
                <a:moveTo>
                  <a:pt x="431" y="23"/>
                </a:moveTo>
                <a:lnTo>
                  <a:pt x="429" y="24"/>
                </a:lnTo>
                <a:lnTo>
                  <a:pt x="428" y="23"/>
                </a:lnTo>
                <a:lnTo>
                  <a:pt x="426" y="24"/>
                </a:lnTo>
                <a:lnTo>
                  <a:pt x="424" y="24"/>
                </a:lnTo>
                <a:lnTo>
                  <a:pt x="424" y="26"/>
                </a:lnTo>
                <a:lnTo>
                  <a:pt x="423" y="28"/>
                </a:lnTo>
                <a:lnTo>
                  <a:pt x="421" y="31"/>
                </a:lnTo>
                <a:lnTo>
                  <a:pt x="415" y="39"/>
                </a:lnTo>
                <a:lnTo>
                  <a:pt x="412" y="47"/>
                </a:lnTo>
                <a:lnTo>
                  <a:pt x="412" y="48"/>
                </a:lnTo>
                <a:lnTo>
                  <a:pt x="413" y="50"/>
                </a:lnTo>
                <a:lnTo>
                  <a:pt x="416" y="48"/>
                </a:lnTo>
                <a:lnTo>
                  <a:pt x="418" y="52"/>
                </a:lnTo>
                <a:lnTo>
                  <a:pt x="418" y="53"/>
                </a:lnTo>
                <a:lnTo>
                  <a:pt x="420" y="53"/>
                </a:lnTo>
                <a:lnTo>
                  <a:pt x="421" y="55"/>
                </a:lnTo>
                <a:lnTo>
                  <a:pt x="423" y="61"/>
                </a:lnTo>
                <a:lnTo>
                  <a:pt x="424" y="69"/>
                </a:lnTo>
                <a:lnTo>
                  <a:pt x="424" y="72"/>
                </a:lnTo>
                <a:lnTo>
                  <a:pt x="423" y="74"/>
                </a:lnTo>
                <a:lnTo>
                  <a:pt x="423" y="77"/>
                </a:lnTo>
                <a:lnTo>
                  <a:pt x="421" y="79"/>
                </a:lnTo>
                <a:lnTo>
                  <a:pt x="421" y="82"/>
                </a:lnTo>
                <a:lnTo>
                  <a:pt x="420" y="87"/>
                </a:lnTo>
                <a:lnTo>
                  <a:pt x="416" y="90"/>
                </a:lnTo>
                <a:lnTo>
                  <a:pt x="423" y="100"/>
                </a:lnTo>
                <a:lnTo>
                  <a:pt x="424" y="101"/>
                </a:lnTo>
                <a:lnTo>
                  <a:pt x="421" y="106"/>
                </a:lnTo>
                <a:lnTo>
                  <a:pt x="421" y="108"/>
                </a:lnTo>
                <a:lnTo>
                  <a:pt x="426" y="109"/>
                </a:lnTo>
                <a:lnTo>
                  <a:pt x="426" y="111"/>
                </a:lnTo>
                <a:lnTo>
                  <a:pt x="429" y="109"/>
                </a:lnTo>
                <a:lnTo>
                  <a:pt x="432" y="106"/>
                </a:lnTo>
                <a:lnTo>
                  <a:pt x="440" y="100"/>
                </a:lnTo>
                <a:lnTo>
                  <a:pt x="442" y="100"/>
                </a:lnTo>
                <a:lnTo>
                  <a:pt x="445" y="103"/>
                </a:lnTo>
                <a:lnTo>
                  <a:pt x="455" y="104"/>
                </a:lnTo>
                <a:lnTo>
                  <a:pt x="458" y="104"/>
                </a:lnTo>
                <a:lnTo>
                  <a:pt x="464" y="93"/>
                </a:lnTo>
                <a:lnTo>
                  <a:pt x="469" y="92"/>
                </a:lnTo>
                <a:lnTo>
                  <a:pt x="472" y="93"/>
                </a:lnTo>
                <a:lnTo>
                  <a:pt x="474" y="95"/>
                </a:lnTo>
                <a:lnTo>
                  <a:pt x="474" y="98"/>
                </a:lnTo>
                <a:lnTo>
                  <a:pt x="477" y="101"/>
                </a:lnTo>
                <a:lnTo>
                  <a:pt x="479" y="104"/>
                </a:lnTo>
                <a:lnTo>
                  <a:pt x="480" y="108"/>
                </a:lnTo>
                <a:lnTo>
                  <a:pt x="482" y="112"/>
                </a:lnTo>
                <a:lnTo>
                  <a:pt x="484" y="119"/>
                </a:lnTo>
                <a:lnTo>
                  <a:pt x="484" y="120"/>
                </a:lnTo>
                <a:lnTo>
                  <a:pt x="484" y="122"/>
                </a:lnTo>
                <a:lnTo>
                  <a:pt x="482" y="130"/>
                </a:lnTo>
                <a:lnTo>
                  <a:pt x="484" y="135"/>
                </a:lnTo>
                <a:lnTo>
                  <a:pt x="484" y="136"/>
                </a:lnTo>
                <a:lnTo>
                  <a:pt x="484" y="138"/>
                </a:lnTo>
                <a:lnTo>
                  <a:pt x="484" y="141"/>
                </a:lnTo>
                <a:lnTo>
                  <a:pt x="492" y="141"/>
                </a:lnTo>
                <a:lnTo>
                  <a:pt x="492" y="143"/>
                </a:lnTo>
                <a:lnTo>
                  <a:pt x="493" y="146"/>
                </a:lnTo>
                <a:lnTo>
                  <a:pt x="500" y="144"/>
                </a:lnTo>
                <a:lnTo>
                  <a:pt x="501" y="146"/>
                </a:lnTo>
                <a:lnTo>
                  <a:pt x="501" y="143"/>
                </a:lnTo>
                <a:lnTo>
                  <a:pt x="504" y="143"/>
                </a:lnTo>
                <a:lnTo>
                  <a:pt x="508" y="141"/>
                </a:lnTo>
                <a:lnTo>
                  <a:pt x="508" y="138"/>
                </a:lnTo>
                <a:lnTo>
                  <a:pt x="511" y="135"/>
                </a:lnTo>
                <a:lnTo>
                  <a:pt x="512" y="135"/>
                </a:lnTo>
                <a:lnTo>
                  <a:pt x="516" y="130"/>
                </a:lnTo>
                <a:lnTo>
                  <a:pt x="519" y="130"/>
                </a:lnTo>
                <a:lnTo>
                  <a:pt x="520" y="128"/>
                </a:lnTo>
                <a:lnTo>
                  <a:pt x="522" y="127"/>
                </a:lnTo>
                <a:lnTo>
                  <a:pt x="524" y="128"/>
                </a:lnTo>
                <a:lnTo>
                  <a:pt x="525" y="133"/>
                </a:lnTo>
                <a:lnTo>
                  <a:pt x="528" y="138"/>
                </a:lnTo>
                <a:lnTo>
                  <a:pt x="530" y="141"/>
                </a:lnTo>
                <a:lnTo>
                  <a:pt x="532" y="143"/>
                </a:lnTo>
                <a:lnTo>
                  <a:pt x="533" y="143"/>
                </a:lnTo>
                <a:lnTo>
                  <a:pt x="532" y="144"/>
                </a:lnTo>
                <a:lnTo>
                  <a:pt x="528" y="146"/>
                </a:lnTo>
                <a:lnTo>
                  <a:pt x="527" y="149"/>
                </a:lnTo>
                <a:lnTo>
                  <a:pt x="527" y="151"/>
                </a:lnTo>
                <a:lnTo>
                  <a:pt x="528" y="154"/>
                </a:lnTo>
                <a:lnTo>
                  <a:pt x="530" y="156"/>
                </a:lnTo>
                <a:lnTo>
                  <a:pt x="524" y="165"/>
                </a:lnTo>
                <a:lnTo>
                  <a:pt x="524" y="168"/>
                </a:lnTo>
                <a:lnTo>
                  <a:pt x="525" y="170"/>
                </a:lnTo>
                <a:lnTo>
                  <a:pt x="530" y="172"/>
                </a:lnTo>
                <a:lnTo>
                  <a:pt x="532" y="175"/>
                </a:lnTo>
                <a:lnTo>
                  <a:pt x="532" y="176"/>
                </a:lnTo>
                <a:lnTo>
                  <a:pt x="532" y="178"/>
                </a:lnTo>
                <a:lnTo>
                  <a:pt x="532" y="180"/>
                </a:lnTo>
                <a:lnTo>
                  <a:pt x="533" y="180"/>
                </a:lnTo>
                <a:lnTo>
                  <a:pt x="535" y="181"/>
                </a:lnTo>
                <a:lnTo>
                  <a:pt x="535" y="180"/>
                </a:lnTo>
                <a:lnTo>
                  <a:pt x="536" y="181"/>
                </a:lnTo>
                <a:lnTo>
                  <a:pt x="540" y="197"/>
                </a:lnTo>
                <a:lnTo>
                  <a:pt x="536" y="199"/>
                </a:lnTo>
                <a:lnTo>
                  <a:pt x="533" y="202"/>
                </a:lnTo>
                <a:lnTo>
                  <a:pt x="530" y="205"/>
                </a:lnTo>
                <a:lnTo>
                  <a:pt x="530" y="208"/>
                </a:lnTo>
                <a:lnTo>
                  <a:pt x="527" y="208"/>
                </a:lnTo>
                <a:lnTo>
                  <a:pt x="525" y="212"/>
                </a:lnTo>
                <a:lnTo>
                  <a:pt x="525" y="213"/>
                </a:lnTo>
                <a:lnTo>
                  <a:pt x="527" y="215"/>
                </a:lnTo>
                <a:lnTo>
                  <a:pt x="533" y="218"/>
                </a:lnTo>
                <a:lnTo>
                  <a:pt x="536" y="228"/>
                </a:lnTo>
                <a:lnTo>
                  <a:pt x="538" y="228"/>
                </a:lnTo>
                <a:lnTo>
                  <a:pt x="540" y="226"/>
                </a:lnTo>
                <a:lnTo>
                  <a:pt x="543" y="224"/>
                </a:lnTo>
                <a:lnTo>
                  <a:pt x="549" y="226"/>
                </a:lnTo>
                <a:lnTo>
                  <a:pt x="549" y="234"/>
                </a:lnTo>
                <a:lnTo>
                  <a:pt x="548" y="234"/>
                </a:lnTo>
                <a:lnTo>
                  <a:pt x="548" y="237"/>
                </a:lnTo>
                <a:lnTo>
                  <a:pt x="556" y="245"/>
                </a:lnTo>
                <a:lnTo>
                  <a:pt x="559" y="245"/>
                </a:lnTo>
                <a:lnTo>
                  <a:pt x="562" y="245"/>
                </a:lnTo>
                <a:lnTo>
                  <a:pt x="565" y="244"/>
                </a:lnTo>
                <a:lnTo>
                  <a:pt x="567" y="244"/>
                </a:lnTo>
                <a:lnTo>
                  <a:pt x="568" y="240"/>
                </a:lnTo>
                <a:lnTo>
                  <a:pt x="570" y="240"/>
                </a:lnTo>
                <a:lnTo>
                  <a:pt x="573" y="240"/>
                </a:lnTo>
                <a:lnTo>
                  <a:pt x="576" y="240"/>
                </a:lnTo>
                <a:lnTo>
                  <a:pt x="578" y="237"/>
                </a:lnTo>
                <a:lnTo>
                  <a:pt x="580" y="236"/>
                </a:lnTo>
                <a:lnTo>
                  <a:pt x="581" y="237"/>
                </a:lnTo>
                <a:lnTo>
                  <a:pt x="588" y="236"/>
                </a:lnTo>
                <a:lnTo>
                  <a:pt x="591" y="234"/>
                </a:lnTo>
                <a:lnTo>
                  <a:pt x="599" y="224"/>
                </a:lnTo>
                <a:lnTo>
                  <a:pt x="600" y="223"/>
                </a:lnTo>
                <a:lnTo>
                  <a:pt x="608" y="221"/>
                </a:lnTo>
                <a:lnTo>
                  <a:pt x="610" y="220"/>
                </a:lnTo>
                <a:lnTo>
                  <a:pt x="610" y="236"/>
                </a:lnTo>
                <a:lnTo>
                  <a:pt x="610" y="240"/>
                </a:lnTo>
                <a:lnTo>
                  <a:pt x="610" y="242"/>
                </a:lnTo>
                <a:lnTo>
                  <a:pt x="610" y="255"/>
                </a:lnTo>
                <a:lnTo>
                  <a:pt x="610" y="256"/>
                </a:lnTo>
                <a:lnTo>
                  <a:pt x="610" y="255"/>
                </a:lnTo>
                <a:lnTo>
                  <a:pt x="608" y="256"/>
                </a:lnTo>
                <a:lnTo>
                  <a:pt x="608" y="258"/>
                </a:lnTo>
                <a:lnTo>
                  <a:pt x="607" y="258"/>
                </a:lnTo>
                <a:lnTo>
                  <a:pt x="605" y="264"/>
                </a:lnTo>
                <a:lnTo>
                  <a:pt x="605" y="269"/>
                </a:lnTo>
                <a:lnTo>
                  <a:pt x="607" y="279"/>
                </a:lnTo>
                <a:lnTo>
                  <a:pt x="605" y="277"/>
                </a:lnTo>
                <a:lnTo>
                  <a:pt x="602" y="276"/>
                </a:lnTo>
                <a:lnTo>
                  <a:pt x="599" y="280"/>
                </a:lnTo>
                <a:lnTo>
                  <a:pt x="597" y="282"/>
                </a:lnTo>
                <a:lnTo>
                  <a:pt x="594" y="282"/>
                </a:lnTo>
                <a:lnTo>
                  <a:pt x="591" y="284"/>
                </a:lnTo>
                <a:lnTo>
                  <a:pt x="588" y="284"/>
                </a:lnTo>
                <a:lnTo>
                  <a:pt x="586" y="287"/>
                </a:lnTo>
                <a:lnTo>
                  <a:pt x="586" y="288"/>
                </a:lnTo>
                <a:lnTo>
                  <a:pt x="588" y="290"/>
                </a:lnTo>
                <a:lnTo>
                  <a:pt x="588" y="296"/>
                </a:lnTo>
                <a:lnTo>
                  <a:pt x="578" y="300"/>
                </a:lnTo>
                <a:lnTo>
                  <a:pt x="576" y="301"/>
                </a:lnTo>
                <a:lnTo>
                  <a:pt x="572" y="301"/>
                </a:lnTo>
                <a:lnTo>
                  <a:pt x="570" y="304"/>
                </a:lnTo>
                <a:lnTo>
                  <a:pt x="568" y="303"/>
                </a:lnTo>
                <a:lnTo>
                  <a:pt x="565" y="303"/>
                </a:lnTo>
                <a:lnTo>
                  <a:pt x="565" y="304"/>
                </a:lnTo>
                <a:lnTo>
                  <a:pt x="564" y="304"/>
                </a:lnTo>
                <a:lnTo>
                  <a:pt x="560" y="304"/>
                </a:lnTo>
                <a:lnTo>
                  <a:pt x="559" y="308"/>
                </a:lnTo>
                <a:lnTo>
                  <a:pt x="562" y="309"/>
                </a:lnTo>
                <a:lnTo>
                  <a:pt x="562" y="312"/>
                </a:lnTo>
                <a:lnTo>
                  <a:pt x="560" y="314"/>
                </a:lnTo>
                <a:lnTo>
                  <a:pt x="557" y="317"/>
                </a:lnTo>
                <a:lnTo>
                  <a:pt x="556" y="317"/>
                </a:lnTo>
                <a:lnTo>
                  <a:pt x="554" y="317"/>
                </a:lnTo>
                <a:lnTo>
                  <a:pt x="552" y="316"/>
                </a:lnTo>
                <a:lnTo>
                  <a:pt x="551" y="316"/>
                </a:lnTo>
                <a:lnTo>
                  <a:pt x="549" y="316"/>
                </a:lnTo>
                <a:lnTo>
                  <a:pt x="551" y="317"/>
                </a:lnTo>
                <a:lnTo>
                  <a:pt x="552" y="319"/>
                </a:lnTo>
                <a:lnTo>
                  <a:pt x="552" y="320"/>
                </a:lnTo>
                <a:lnTo>
                  <a:pt x="554" y="322"/>
                </a:lnTo>
                <a:lnTo>
                  <a:pt x="556" y="322"/>
                </a:lnTo>
                <a:lnTo>
                  <a:pt x="556" y="324"/>
                </a:lnTo>
                <a:lnTo>
                  <a:pt x="557" y="324"/>
                </a:lnTo>
                <a:lnTo>
                  <a:pt x="557" y="327"/>
                </a:lnTo>
                <a:lnTo>
                  <a:pt x="557" y="330"/>
                </a:lnTo>
                <a:lnTo>
                  <a:pt x="554" y="332"/>
                </a:lnTo>
                <a:lnTo>
                  <a:pt x="552" y="333"/>
                </a:lnTo>
                <a:lnTo>
                  <a:pt x="552" y="336"/>
                </a:lnTo>
                <a:lnTo>
                  <a:pt x="552" y="341"/>
                </a:lnTo>
                <a:lnTo>
                  <a:pt x="552" y="343"/>
                </a:lnTo>
                <a:lnTo>
                  <a:pt x="552" y="344"/>
                </a:lnTo>
                <a:lnTo>
                  <a:pt x="552" y="346"/>
                </a:lnTo>
                <a:lnTo>
                  <a:pt x="551" y="346"/>
                </a:lnTo>
                <a:lnTo>
                  <a:pt x="548" y="348"/>
                </a:lnTo>
                <a:lnTo>
                  <a:pt x="546" y="348"/>
                </a:lnTo>
                <a:lnTo>
                  <a:pt x="544" y="348"/>
                </a:lnTo>
                <a:lnTo>
                  <a:pt x="543" y="349"/>
                </a:lnTo>
                <a:lnTo>
                  <a:pt x="541" y="349"/>
                </a:lnTo>
                <a:lnTo>
                  <a:pt x="535" y="356"/>
                </a:lnTo>
                <a:lnTo>
                  <a:pt x="532" y="357"/>
                </a:lnTo>
                <a:lnTo>
                  <a:pt x="530" y="357"/>
                </a:lnTo>
                <a:lnTo>
                  <a:pt x="527" y="357"/>
                </a:lnTo>
                <a:lnTo>
                  <a:pt x="527" y="359"/>
                </a:lnTo>
                <a:lnTo>
                  <a:pt x="528" y="364"/>
                </a:lnTo>
                <a:lnTo>
                  <a:pt x="527" y="368"/>
                </a:lnTo>
                <a:lnTo>
                  <a:pt x="527" y="370"/>
                </a:lnTo>
                <a:lnTo>
                  <a:pt x="527" y="372"/>
                </a:lnTo>
                <a:lnTo>
                  <a:pt x="527" y="373"/>
                </a:lnTo>
                <a:lnTo>
                  <a:pt x="525" y="375"/>
                </a:lnTo>
                <a:lnTo>
                  <a:pt x="524" y="380"/>
                </a:lnTo>
                <a:lnTo>
                  <a:pt x="525" y="383"/>
                </a:lnTo>
                <a:lnTo>
                  <a:pt x="525" y="384"/>
                </a:lnTo>
                <a:lnTo>
                  <a:pt x="527" y="386"/>
                </a:lnTo>
                <a:lnTo>
                  <a:pt x="525" y="399"/>
                </a:lnTo>
                <a:lnTo>
                  <a:pt x="525" y="400"/>
                </a:lnTo>
                <a:lnTo>
                  <a:pt x="525" y="404"/>
                </a:lnTo>
                <a:lnTo>
                  <a:pt x="527" y="408"/>
                </a:lnTo>
                <a:lnTo>
                  <a:pt x="528" y="416"/>
                </a:lnTo>
                <a:lnTo>
                  <a:pt x="533" y="416"/>
                </a:lnTo>
                <a:lnTo>
                  <a:pt x="544" y="416"/>
                </a:lnTo>
                <a:lnTo>
                  <a:pt x="546" y="416"/>
                </a:lnTo>
                <a:lnTo>
                  <a:pt x="548" y="416"/>
                </a:lnTo>
                <a:lnTo>
                  <a:pt x="548" y="418"/>
                </a:lnTo>
                <a:lnTo>
                  <a:pt x="548" y="420"/>
                </a:lnTo>
                <a:lnTo>
                  <a:pt x="548" y="421"/>
                </a:lnTo>
                <a:lnTo>
                  <a:pt x="548" y="423"/>
                </a:lnTo>
                <a:lnTo>
                  <a:pt x="548" y="432"/>
                </a:lnTo>
                <a:lnTo>
                  <a:pt x="548" y="434"/>
                </a:lnTo>
                <a:lnTo>
                  <a:pt x="549" y="434"/>
                </a:lnTo>
                <a:lnTo>
                  <a:pt x="549" y="436"/>
                </a:lnTo>
                <a:lnTo>
                  <a:pt x="549" y="437"/>
                </a:lnTo>
                <a:lnTo>
                  <a:pt x="551" y="437"/>
                </a:lnTo>
                <a:lnTo>
                  <a:pt x="551" y="439"/>
                </a:lnTo>
                <a:lnTo>
                  <a:pt x="551" y="440"/>
                </a:lnTo>
                <a:lnTo>
                  <a:pt x="551" y="442"/>
                </a:lnTo>
                <a:lnTo>
                  <a:pt x="552" y="442"/>
                </a:lnTo>
                <a:lnTo>
                  <a:pt x="552" y="444"/>
                </a:lnTo>
                <a:lnTo>
                  <a:pt x="552" y="445"/>
                </a:lnTo>
                <a:lnTo>
                  <a:pt x="552" y="447"/>
                </a:lnTo>
                <a:lnTo>
                  <a:pt x="552" y="448"/>
                </a:lnTo>
                <a:lnTo>
                  <a:pt x="552" y="450"/>
                </a:lnTo>
                <a:lnTo>
                  <a:pt x="552" y="452"/>
                </a:lnTo>
                <a:lnTo>
                  <a:pt x="554" y="452"/>
                </a:lnTo>
                <a:lnTo>
                  <a:pt x="554" y="453"/>
                </a:lnTo>
                <a:lnTo>
                  <a:pt x="554" y="455"/>
                </a:lnTo>
                <a:lnTo>
                  <a:pt x="554" y="456"/>
                </a:lnTo>
                <a:lnTo>
                  <a:pt x="556" y="456"/>
                </a:lnTo>
                <a:lnTo>
                  <a:pt x="556" y="458"/>
                </a:lnTo>
                <a:lnTo>
                  <a:pt x="556" y="460"/>
                </a:lnTo>
                <a:lnTo>
                  <a:pt x="557" y="460"/>
                </a:lnTo>
                <a:lnTo>
                  <a:pt x="559" y="461"/>
                </a:lnTo>
                <a:lnTo>
                  <a:pt x="560" y="464"/>
                </a:lnTo>
                <a:lnTo>
                  <a:pt x="559" y="466"/>
                </a:lnTo>
                <a:lnTo>
                  <a:pt x="557" y="469"/>
                </a:lnTo>
                <a:lnTo>
                  <a:pt x="557" y="471"/>
                </a:lnTo>
                <a:lnTo>
                  <a:pt x="559" y="474"/>
                </a:lnTo>
                <a:lnTo>
                  <a:pt x="560" y="474"/>
                </a:lnTo>
                <a:lnTo>
                  <a:pt x="560" y="479"/>
                </a:lnTo>
                <a:lnTo>
                  <a:pt x="562" y="480"/>
                </a:lnTo>
                <a:lnTo>
                  <a:pt x="564" y="482"/>
                </a:lnTo>
                <a:lnTo>
                  <a:pt x="565" y="484"/>
                </a:lnTo>
                <a:lnTo>
                  <a:pt x="567" y="485"/>
                </a:lnTo>
                <a:lnTo>
                  <a:pt x="568" y="488"/>
                </a:lnTo>
                <a:lnTo>
                  <a:pt x="570" y="492"/>
                </a:lnTo>
                <a:lnTo>
                  <a:pt x="570" y="496"/>
                </a:lnTo>
                <a:lnTo>
                  <a:pt x="570" y="500"/>
                </a:lnTo>
                <a:lnTo>
                  <a:pt x="572" y="500"/>
                </a:lnTo>
                <a:lnTo>
                  <a:pt x="573" y="501"/>
                </a:lnTo>
                <a:lnTo>
                  <a:pt x="576" y="500"/>
                </a:lnTo>
                <a:lnTo>
                  <a:pt x="580" y="500"/>
                </a:lnTo>
                <a:lnTo>
                  <a:pt x="583" y="501"/>
                </a:lnTo>
                <a:lnTo>
                  <a:pt x="584" y="501"/>
                </a:lnTo>
                <a:lnTo>
                  <a:pt x="588" y="503"/>
                </a:lnTo>
                <a:lnTo>
                  <a:pt x="589" y="503"/>
                </a:lnTo>
                <a:lnTo>
                  <a:pt x="591" y="501"/>
                </a:lnTo>
                <a:lnTo>
                  <a:pt x="592" y="500"/>
                </a:lnTo>
                <a:lnTo>
                  <a:pt x="596" y="498"/>
                </a:lnTo>
                <a:lnTo>
                  <a:pt x="597" y="500"/>
                </a:lnTo>
                <a:lnTo>
                  <a:pt x="600" y="501"/>
                </a:lnTo>
                <a:lnTo>
                  <a:pt x="602" y="504"/>
                </a:lnTo>
                <a:lnTo>
                  <a:pt x="604" y="508"/>
                </a:lnTo>
                <a:lnTo>
                  <a:pt x="605" y="509"/>
                </a:lnTo>
                <a:lnTo>
                  <a:pt x="605" y="511"/>
                </a:lnTo>
                <a:lnTo>
                  <a:pt x="608" y="512"/>
                </a:lnTo>
                <a:lnTo>
                  <a:pt x="610" y="512"/>
                </a:lnTo>
                <a:lnTo>
                  <a:pt x="613" y="512"/>
                </a:lnTo>
                <a:lnTo>
                  <a:pt x="616" y="511"/>
                </a:lnTo>
                <a:lnTo>
                  <a:pt x="618" y="511"/>
                </a:lnTo>
                <a:lnTo>
                  <a:pt x="620" y="509"/>
                </a:lnTo>
                <a:lnTo>
                  <a:pt x="620" y="508"/>
                </a:lnTo>
                <a:lnTo>
                  <a:pt x="623" y="508"/>
                </a:lnTo>
                <a:lnTo>
                  <a:pt x="628" y="514"/>
                </a:lnTo>
                <a:lnTo>
                  <a:pt x="629" y="514"/>
                </a:lnTo>
                <a:lnTo>
                  <a:pt x="631" y="516"/>
                </a:lnTo>
                <a:lnTo>
                  <a:pt x="634" y="520"/>
                </a:lnTo>
                <a:lnTo>
                  <a:pt x="632" y="522"/>
                </a:lnTo>
                <a:lnTo>
                  <a:pt x="632" y="524"/>
                </a:lnTo>
                <a:lnTo>
                  <a:pt x="629" y="525"/>
                </a:lnTo>
                <a:lnTo>
                  <a:pt x="632" y="528"/>
                </a:lnTo>
                <a:lnTo>
                  <a:pt x="634" y="530"/>
                </a:lnTo>
                <a:lnTo>
                  <a:pt x="636" y="530"/>
                </a:lnTo>
                <a:lnTo>
                  <a:pt x="637" y="528"/>
                </a:lnTo>
                <a:lnTo>
                  <a:pt x="639" y="530"/>
                </a:lnTo>
                <a:lnTo>
                  <a:pt x="644" y="528"/>
                </a:lnTo>
                <a:lnTo>
                  <a:pt x="647" y="530"/>
                </a:lnTo>
                <a:lnTo>
                  <a:pt x="648" y="532"/>
                </a:lnTo>
                <a:lnTo>
                  <a:pt x="647" y="535"/>
                </a:lnTo>
                <a:lnTo>
                  <a:pt x="648" y="538"/>
                </a:lnTo>
                <a:lnTo>
                  <a:pt x="647" y="541"/>
                </a:lnTo>
                <a:lnTo>
                  <a:pt x="644" y="543"/>
                </a:lnTo>
                <a:lnTo>
                  <a:pt x="642" y="548"/>
                </a:lnTo>
                <a:lnTo>
                  <a:pt x="637" y="552"/>
                </a:lnTo>
                <a:lnTo>
                  <a:pt x="632" y="554"/>
                </a:lnTo>
                <a:lnTo>
                  <a:pt x="629" y="557"/>
                </a:lnTo>
                <a:lnTo>
                  <a:pt x="629" y="560"/>
                </a:lnTo>
                <a:lnTo>
                  <a:pt x="626" y="564"/>
                </a:lnTo>
                <a:lnTo>
                  <a:pt x="626" y="565"/>
                </a:lnTo>
                <a:lnTo>
                  <a:pt x="629" y="568"/>
                </a:lnTo>
                <a:lnTo>
                  <a:pt x="632" y="570"/>
                </a:lnTo>
                <a:lnTo>
                  <a:pt x="632" y="572"/>
                </a:lnTo>
                <a:lnTo>
                  <a:pt x="634" y="573"/>
                </a:lnTo>
                <a:lnTo>
                  <a:pt x="637" y="573"/>
                </a:lnTo>
                <a:lnTo>
                  <a:pt x="639" y="575"/>
                </a:lnTo>
                <a:lnTo>
                  <a:pt x="640" y="578"/>
                </a:lnTo>
                <a:lnTo>
                  <a:pt x="640" y="583"/>
                </a:lnTo>
                <a:lnTo>
                  <a:pt x="640" y="586"/>
                </a:lnTo>
                <a:lnTo>
                  <a:pt x="644" y="589"/>
                </a:lnTo>
                <a:lnTo>
                  <a:pt x="644" y="592"/>
                </a:lnTo>
                <a:lnTo>
                  <a:pt x="644" y="594"/>
                </a:lnTo>
                <a:lnTo>
                  <a:pt x="701" y="594"/>
                </a:lnTo>
                <a:lnTo>
                  <a:pt x="764" y="596"/>
                </a:lnTo>
                <a:lnTo>
                  <a:pt x="759" y="600"/>
                </a:lnTo>
                <a:lnTo>
                  <a:pt x="757" y="605"/>
                </a:lnTo>
                <a:lnTo>
                  <a:pt x="754" y="607"/>
                </a:lnTo>
                <a:lnTo>
                  <a:pt x="749" y="605"/>
                </a:lnTo>
                <a:lnTo>
                  <a:pt x="744" y="605"/>
                </a:lnTo>
                <a:lnTo>
                  <a:pt x="741" y="605"/>
                </a:lnTo>
                <a:lnTo>
                  <a:pt x="738" y="607"/>
                </a:lnTo>
                <a:lnTo>
                  <a:pt x="736" y="608"/>
                </a:lnTo>
                <a:lnTo>
                  <a:pt x="735" y="612"/>
                </a:lnTo>
                <a:lnTo>
                  <a:pt x="735" y="615"/>
                </a:lnTo>
                <a:lnTo>
                  <a:pt x="736" y="621"/>
                </a:lnTo>
                <a:lnTo>
                  <a:pt x="738" y="629"/>
                </a:lnTo>
                <a:lnTo>
                  <a:pt x="738" y="636"/>
                </a:lnTo>
                <a:lnTo>
                  <a:pt x="738" y="642"/>
                </a:lnTo>
                <a:lnTo>
                  <a:pt x="736" y="644"/>
                </a:lnTo>
                <a:lnTo>
                  <a:pt x="735" y="644"/>
                </a:lnTo>
                <a:lnTo>
                  <a:pt x="727" y="644"/>
                </a:lnTo>
                <a:lnTo>
                  <a:pt x="725" y="645"/>
                </a:lnTo>
                <a:lnTo>
                  <a:pt x="725" y="647"/>
                </a:lnTo>
                <a:lnTo>
                  <a:pt x="725" y="652"/>
                </a:lnTo>
                <a:lnTo>
                  <a:pt x="724" y="666"/>
                </a:lnTo>
                <a:lnTo>
                  <a:pt x="724" y="669"/>
                </a:lnTo>
                <a:lnTo>
                  <a:pt x="724" y="672"/>
                </a:lnTo>
                <a:lnTo>
                  <a:pt x="722" y="677"/>
                </a:lnTo>
                <a:lnTo>
                  <a:pt x="720" y="680"/>
                </a:lnTo>
                <a:lnTo>
                  <a:pt x="719" y="682"/>
                </a:lnTo>
                <a:lnTo>
                  <a:pt x="716" y="685"/>
                </a:lnTo>
                <a:lnTo>
                  <a:pt x="712" y="687"/>
                </a:lnTo>
                <a:lnTo>
                  <a:pt x="709" y="690"/>
                </a:lnTo>
                <a:lnTo>
                  <a:pt x="711" y="692"/>
                </a:lnTo>
                <a:lnTo>
                  <a:pt x="716" y="696"/>
                </a:lnTo>
                <a:lnTo>
                  <a:pt x="717" y="700"/>
                </a:lnTo>
                <a:lnTo>
                  <a:pt x="716" y="701"/>
                </a:lnTo>
                <a:lnTo>
                  <a:pt x="714" y="703"/>
                </a:lnTo>
                <a:lnTo>
                  <a:pt x="714" y="706"/>
                </a:lnTo>
                <a:lnTo>
                  <a:pt x="712" y="708"/>
                </a:lnTo>
                <a:lnTo>
                  <a:pt x="711" y="709"/>
                </a:lnTo>
                <a:lnTo>
                  <a:pt x="708" y="711"/>
                </a:lnTo>
                <a:lnTo>
                  <a:pt x="708" y="712"/>
                </a:lnTo>
                <a:lnTo>
                  <a:pt x="708" y="714"/>
                </a:lnTo>
                <a:lnTo>
                  <a:pt x="704" y="716"/>
                </a:lnTo>
                <a:lnTo>
                  <a:pt x="703" y="717"/>
                </a:lnTo>
                <a:lnTo>
                  <a:pt x="703" y="719"/>
                </a:lnTo>
                <a:lnTo>
                  <a:pt x="703" y="720"/>
                </a:lnTo>
                <a:lnTo>
                  <a:pt x="704" y="722"/>
                </a:lnTo>
                <a:lnTo>
                  <a:pt x="704" y="724"/>
                </a:lnTo>
                <a:lnTo>
                  <a:pt x="703" y="728"/>
                </a:lnTo>
                <a:lnTo>
                  <a:pt x="703" y="730"/>
                </a:lnTo>
                <a:lnTo>
                  <a:pt x="704" y="732"/>
                </a:lnTo>
                <a:lnTo>
                  <a:pt x="704" y="733"/>
                </a:lnTo>
                <a:lnTo>
                  <a:pt x="704" y="735"/>
                </a:lnTo>
                <a:lnTo>
                  <a:pt x="706" y="735"/>
                </a:lnTo>
                <a:lnTo>
                  <a:pt x="708" y="735"/>
                </a:lnTo>
                <a:lnTo>
                  <a:pt x="711" y="733"/>
                </a:lnTo>
                <a:lnTo>
                  <a:pt x="714" y="733"/>
                </a:lnTo>
                <a:lnTo>
                  <a:pt x="716" y="735"/>
                </a:lnTo>
                <a:lnTo>
                  <a:pt x="717" y="736"/>
                </a:lnTo>
                <a:lnTo>
                  <a:pt x="719" y="738"/>
                </a:lnTo>
                <a:lnTo>
                  <a:pt x="719" y="741"/>
                </a:lnTo>
                <a:lnTo>
                  <a:pt x="717" y="743"/>
                </a:lnTo>
                <a:lnTo>
                  <a:pt x="716" y="744"/>
                </a:lnTo>
                <a:lnTo>
                  <a:pt x="716" y="746"/>
                </a:lnTo>
                <a:lnTo>
                  <a:pt x="716" y="748"/>
                </a:lnTo>
                <a:lnTo>
                  <a:pt x="716" y="749"/>
                </a:lnTo>
                <a:lnTo>
                  <a:pt x="716" y="752"/>
                </a:lnTo>
                <a:lnTo>
                  <a:pt x="724" y="760"/>
                </a:lnTo>
                <a:lnTo>
                  <a:pt x="724" y="762"/>
                </a:lnTo>
                <a:lnTo>
                  <a:pt x="727" y="762"/>
                </a:lnTo>
                <a:lnTo>
                  <a:pt x="727" y="765"/>
                </a:lnTo>
                <a:lnTo>
                  <a:pt x="727" y="767"/>
                </a:lnTo>
                <a:lnTo>
                  <a:pt x="725" y="768"/>
                </a:lnTo>
                <a:lnTo>
                  <a:pt x="724" y="770"/>
                </a:lnTo>
                <a:lnTo>
                  <a:pt x="725" y="772"/>
                </a:lnTo>
                <a:lnTo>
                  <a:pt x="722" y="773"/>
                </a:lnTo>
                <a:lnTo>
                  <a:pt x="720" y="776"/>
                </a:lnTo>
                <a:lnTo>
                  <a:pt x="719" y="776"/>
                </a:lnTo>
                <a:lnTo>
                  <a:pt x="714" y="780"/>
                </a:lnTo>
                <a:lnTo>
                  <a:pt x="711" y="781"/>
                </a:lnTo>
                <a:lnTo>
                  <a:pt x="709" y="783"/>
                </a:lnTo>
                <a:lnTo>
                  <a:pt x="708" y="783"/>
                </a:lnTo>
                <a:lnTo>
                  <a:pt x="706" y="781"/>
                </a:lnTo>
                <a:lnTo>
                  <a:pt x="704" y="780"/>
                </a:lnTo>
                <a:lnTo>
                  <a:pt x="701" y="780"/>
                </a:lnTo>
                <a:lnTo>
                  <a:pt x="701" y="778"/>
                </a:lnTo>
                <a:lnTo>
                  <a:pt x="698" y="778"/>
                </a:lnTo>
                <a:lnTo>
                  <a:pt x="696" y="775"/>
                </a:lnTo>
                <a:lnTo>
                  <a:pt x="695" y="773"/>
                </a:lnTo>
                <a:lnTo>
                  <a:pt x="690" y="775"/>
                </a:lnTo>
                <a:lnTo>
                  <a:pt x="688" y="778"/>
                </a:lnTo>
                <a:lnTo>
                  <a:pt x="688" y="780"/>
                </a:lnTo>
                <a:lnTo>
                  <a:pt x="685" y="781"/>
                </a:lnTo>
                <a:lnTo>
                  <a:pt x="685" y="784"/>
                </a:lnTo>
                <a:lnTo>
                  <a:pt x="688" y="786"/>
                </a:lnTo>
                <a:lnTo>
                  <a:pt x="687" y="789"/>
                </a:lnTo>
                <a:lnTo>
                  <a:pt x="685" y="792"/>
                </a:lnTo>
                <a:lnTo>
                  <a:pt x="682" y="796"/>
                </a:lnTo>
                <a:lnTo>
                  <a:pt x="680" y="797"/>
                </a:lnTo>
                <a:lnTo>
                  <a:pt x="679" y="800"/>
                </a:lnTo>
                <a:lnTo>
                  <a:pt x="679" y="804"/>
                </a:lnTo>
                <a:lnTo>
                  <a:pt x="679" y="805"/>
                </a:lnTo>
                <a:lnTo>
                  <a:pt x="679" y="807"/>
                </a:lnTo>
                <a:lnTo>
                  <a:pt x="677" y="807"/>
                </a:lnTo>
                <a:lnTo>
                  <a:pt x="674" y="808"/>
                </a:lnTo>
                <a:lnTo>
                  <a:pt x="671" y="810"/>
                </a:lnTo>
                <a:lnTo>
                  <a:pt x="669" y="810"/>
                </a:lnTo>
                <a:lnTo>
                  <a:pt x="671" y="813"/>
                </a:lnTo>
                <a:lnTo>
                  <a:pt x="671" y="816"/>
                </a:lnTo>
                <a:lnTo>
                  <a:pt x="672" y="818"/>
                </a:lnTo>
                <a:lnTo>
                  <a:pt x="672" y="821"/>
                </a:lnTo>
                <a:lnTo>
                  <a:pt x="672" y="824"/>
                </a:lnTo>
                <a:lnTo>
                  <a:pt x="674" y="829"/>
                </a:lnTo>
                <a:lnTo>
                  <a:pt x="674" y="831"/>
                </a:lnTo>
                <a:lnTo>
                  <a:pt x="672" y="836"/>
                </a:lnTo>
                <a:lnTo>
                  <a:pt x="671" y="836"/>
                </a:lnTo>
                <a:lnTo>
                  <a:pt x="669" y="836"/>
                </a:lnTo>
                <a:lnTo>
                  <a:pt x="666" y="834"/>
                </a:lnTo>
                <a:lnTo>
                  <a:pt x="666" y="832"/>
                </a:lnTo>
                <a:lnTo>
                  <a:pt x="663" y="834"/>
                </a:lnTo>
                <a:lnTo>
                  <a:pt x="661" y="834"/>
                </a:lnTo>
                <a:lnTo>
                  <a:pt x="661" y="836"/>
                </a:lnTo>
                <a:lnTo>
                  <a:pt x="663" y="837"/>
                </a:lnTo>
                <a:lnTo>
                  <a:pt x="661" y="840"/>
                </a:lnTo>
                <a:lnTo>
                  <a:pt x="658" y="842"/>
                </a:lnTo>
                <a:lnTo>
                  <a:pt x="656" y="844"/>
                </a:lnTo>
                <a:lnTo>
                  <a:pt x="655" y="847"/>
                </a:lnTo>
                <a:lnTo>
                  <a:pt x="650" y="847"/>
                </a:lnTo>
                <a:lnTo>
                  <a:pt x="647" y="844"/>
                </a:lnTo>
                <a:lnTo>
                  <a:pt x="642" y="839"/>
                </a:lnTo>
                <a:lnTo>
                  <a:pt x="639" y="837"/>
                </a:lnTo>
                <a:lnTo>
                  <a:pt x="637" y="837"/>
                </a:lnTo>
                <a:lnTo>
                  <a:pt x="634" y="839"/>
                </a:lnTo>
                <a:lnTo>
                  <a:pt x="632" y="839"/>
                </a:lnTo>
                <a:lnTo>
                  <a:pt x="631" y="839"/>
                </a:lnTo>
                <a:lnTo>
                  <a:pt x="629" y="839"/>
                </a:lnTo>
                <a:lnTo>
                  <a:pt x="628" y="839"/>
                </a:lnTo>
                <a:lnTo>
                  <a:pt x="621" y="839"/>
                </a:lnTo>
                <a:lnTo>
                  <a:pt x="620" y="837"/>
                </a:lnTo>
                <a:lnTo>
                  <a:pt x="620" y="836"/>
                </a:lnTo>
                <a:lnTo>
                  <a:pt x="618" y="834"/>
                </a:lnTo>
                <a:lnTo>
                  <a:pt x="616" y="834"/>
                </a:lnTo>
                <a:lnTo>
                  <a:pt x="613" y="837"/>
                </a:lnTo>
                <a:lnTo>
                  <a:pt x="612" y="837"/>
                </a:lnTo>
                <a:lnTo>
                  <a:pt x="607" y="836"/>
                </a:lnTo>
                <a:lnTo>
                  <a:pt x="605" y="836"/>
                </a:lnTo>
                <a:lnTo>
                  <a:pt x="604" y="837"/>
                </a:lnTo>
                <a:lnTo>
                  <a:pt x="602" y="839"/>
                </a:lnTo>
                <a:lnTo>
                  <a:pt x="600" y="837"/>
                </a:lnTo>
                <a:lnTo>
                  <a:pt x="600" y="836"/>
                </a:lnTo>
                <a:lnTo>
                  <a:pt x="599" y="836"/>
                </a:lnTo>
                <a:lnTo>
                  <a:pt x="597" y="834"/>
                </a:lnTo>
                <a:lnTo>
                  <a:pt x="596" y="829"/>
                </a:lnTo>
                <a:lnTo>
                  <a:pt x="596" y="828"/>
                </a:lnTo>
                <a:lnTo>
                  <a:pt x="594" y="826"/>
                </a:lnTo>
                <a:lnTo>
                  <a:pt x="589" y="828"/>
                </a:lnTo>
                <a:lnTo>
                  <a:pt x="586" y="828"/>
                </a:lnTo>
                <a:lnTo>
                  <a:pt x="584" y="828"/>
                </a:lnTo>
                <a:lnTo>
                  <a:pt x="581" y="824"/>
                </a:lnTo>
                <a:lnTo>
                  <a:pt x="578" y="824"/>
                </a:lnTo>
                <a:lnTo>
                  <a:pt x="578" y="826"/>
                </a:lnTo>
                <a:lnTo>
                  <a:pt x="578" y="829"/>
                </a:lnTo>
                <a:lnTo>
                  <a:pt x="576" y="831"/>
                </a:lnTo>
                <a:lnTo>
                  <a:pt x="575" y="834"/>
                </a:lnTo>
                <a:lnTo>
                  <a:pt x="573" y="836"/>
                </a:lnTo>
                <a:lnTo>
                  <a:pt x="572" y="840"/>
                </a:lnTo>
                <a:lnTo>
                  <a:pt x="568" y="844"/>
                </a:lnTo>
                <a:lnTo>
                  <a:pt x="565" y="847"/>
                </a:lnTo>
                <a:lnTo>
                  <a:pt x="564" y="850"/>
                </a:lnTo>
                <a:lnTo>
                  <a:pt x="562" y="852"/>
                </a:lnTo>
                <a:lnTo>
                  <a:pt x="556" y="855"/>
                </a:lnTo>
                <a:lnTo>
                  <a:pt x="554" y="855"/>
                </a:lnTo>
                <a:lnTo>
                  <a:pt x="552" y="855"/>
                </a:lnTo>
                <a:lnTo>
                  <a:pt x="549" y="853"/>
                </a:lnTo>
                <a:lnTo>
                  <a:pt x="548" y="853"/>
                </a:lnTo>
                <a:lnTo>
                  <a:pt x="546" y="855"/>
                </a:lnTo>
                <a:lnTo>
                  <a:pt x="546" y="856"/>
                </a:lnTo>
                <a:lnTo>
                  <a:pt x="546" y="858"/>
                </a:lnTo>
                <a:lnTo>
                  <a:pt x="546" y="860"/>
                </a:lnTo>
                <a:lnTo>
                  <a:pt x="544" y="860"/>
                </a:lnTo>
                <a:lnTo>
                  <a:pt x="540" y="860"/>
                </a:lnTo>
                <a:lnTo>
                  <a:pt x="536" y="858"/>
                </a:lnTo>
                <a:lnTo>
                  <a:pt x="533" y="856"/>
                </a:lnTo>
                <a:lnTo>
                  <a:pt x="532" y="856"/>
                </a:lnTo>
                <a:lnTo>
                  <a:pt x="533" y="855"/>
                </a:lnTo>
                <a:lnTo>
                  <a:pt x="533" y="853"/>
                </a:lnTo>
                <a:lnTo>
                  <a:pt x="535" y="853"/>
                </a:lnTo>
                <a:lnTo>
                  <a:pt x="530" y="844"/>
                </a:lnTo>
                <a:lnTo>
                  <a:pt x="530" y="842"/>
                </a:lnTo>
                <a:lnTo>
                  <a:pt x="525" y="842"/>
                </a:lnTo>
                <a:lnTo>
                  <a:pt x="524" y="842"/>
                </a:lnTo>
                <a:lnTo>
                  <a:pt x="520" y="840"/>
                </a:lnTo>
                <a:lnTo>
                  <a:pt x="519" y="839"/>
                </a:lnTo>
                <a:lnTo>
                  <a:pt x="516" y="836"/>
                </a:lnTo>
                <a:lnTo>
                  <a:pt x="516" y="834"/>
                </a:lnTo>
                <a:lnTo>
                  <a:pt x="514" y="832"/>
                </a:lnTo>
                <a:lnTo>
                  <a:pt x="512" y="831"/>
                </a:lnTo>
                <a:lnTo>
                  <a:pt x="511" y="829"/>
                </a:lnTo>
                <a:lnTo>
                  <a:pt x="509" y="828"/>
                </a:lnTo>
                <a:lnTo>
                  <a:pt x="508" y="828"/>
                </a:lnTo>
                <a:lnTo>
                  <a:pt x="506" y="829"/>
                </a:lnTo>
                <a:lnTo>
                  <a:pt x="506" y="831"/>
                </a:lnTo>
                <a:lnTo>
                  <a:pt x="506" y="834"/>
                </a:lnTo>
                <a:lnTo>
                  <a:pt x="506" y="836"/>
                </a:lnTo>
                <a:lnTo>
                  <a:pt x="504" y="839"/>
                </a:lnTo>
                <a:lnTo>
                  <a:pt x="503" y="842"/>
                </a:lnTo>
                <a:lnTo>
                  <a:pt x="501" y="845"/>
                </a:lnTo>
                <a:lnTo>
                  <a:pt x="501" y="847"/>
                </a:lnTo>
                <a:lnTo>
                  <a:pt x="503" y="850"/>
                </a:lnTo>
                <a:lnTo>
                  <a:pt x="504" y="850"/>
                </a:lnTo>
                <a:lnTo>
                  <a:pt x="506" y="853"/>
                </a:lnTo>
                <a:lnTo>
                  <a:pt x="508" y="856"/>
                </a:lnTo>
                <a:lnTo>
                  <a:pt x="509" y="858"/>
                </a:lnTo>
                <a:lnTo>
                  <a:pt x="508" y="861"/>
                </a:lnTo>
                <a:lnTo>
                  <a:pt x="506" y="866"/>
                </a:lnTo>
                <a:lnTo>
                  <a:pt x="504" y="868"/>
                </a:lnTo>
                <a:lnTo>
                  <a:pt x="506" y="869"/>
                </a:lnTo>
                <a:lnTo>
                  <a:pt x="506" y="872"/>
                </a:lnTo>
                <a:lnTo>
                  <a:pt x="504" y="874"/>
                </a:lnTo>
                <a:lnTo>
                  <a:pt x="503" y="877"/>
                </a:lnTo>
                <a:lnTo>
                  <a:pt x="501" y="880"/>
                </a:lnTo>
                <a:lnTo>
                  <a:pt x="503" y="882"/>
                </a:lnTo>
                <a:lnTo>
                  <a:pt x="503" y="885"/>
                </a:lnTo>
                <a:lnTo>
                  <a:pt x="501" y="887"/>
                </a:lnTo>
                <a:lnTo>
                  <a:pt x="498" y="890"/>
                </a:lnTo>
                <a:lnTo>
                  <a:pt x="496" y="892"/>
                </a:lnTo>
                <a:lnTo>
                  <a:pt x="495" y="892"/>
                </a:lnTo>
                <a:lnTo>
                  <a:pt x="495" y="893"/>
                </a:lnTo>
                <a:lnTo>
                  <a:pt x="495" y="896"/>
                </a:lnTo>
                <a:lnTo>
                  <a:pt x="495" y="898"/>
                </a:lnTo>
                <a:lnTo>
                  <a:pt x="495" y="900"/>
                </a:lnTo>
                <a:lnTo>
                  <a:pt x="493" y="900"/>
                </a:lnTo>
                <a:lnTo>
                  <a:pt x="492" y="901"/>
                </a:lnTo>
                <a:lnTo>
                  <a:pt x="492" y="906"/>
                </a:lnTo>
                <a:lnTo>
                  <a:pt x="490" y="906"/>
                </a:lnTo>
                <a:lnTo>
                  <a:pt x="487" y="906"/>
                </a:lnTo>
                <a:lnTo>
                  <a:pt x="482" y="908"/>
                </a:lnTo>
                <a:lnTo>
                  <a:pt x="479" y="908"/>
                </a:lnTo>
                <a:lnTo>
                  <a:pt x="477" y="908"/>
                </a:lnTo>
                <a:lnTo>
                  <a:pt x="476" y="903"/>
                </a:lnTo>
                <a:lnTo>
                  <a:pt x="472" y="900"/>
                </a:lnTo>
                <a:lnTo>
                  <a:pt x="469" y="896"/>
                </a:lnTo>
                <a:lnTo>
                  <a:pt x="468" y="896"/>
                </a:lnTo>
                <a:lnTo>
                  <a:pt x="466" y="896"/>
                </a:lnTo>
                <a:lnTo>
                  <a:pt x="464" y="900"/>
                </a:lnTo>
                <a:lnTo>
                  <a:pt x="463" y="901"/>
                </a:lnTo>
                <a:lnTo>
                  <a:pt x="463" y="904"/>
                </a:lnTo>
                <a:lnTo>
                  <a:pt x="461" y="904"/>
                </a:lnTo>
                <a:lnTo>
                  <a:pt x="458" y="903"/>
                </a:lnTo>
                <a:lnTo>
                  <a:pt x="456" y="903"/>
                </a:lnTo>
                <a:lnTo>
                  <a:pt x="455" y="904"/>
                </a:lnTo>
                <a:lnTo>
                  <a:pt x="455" y="906"/>
                </a:lnTo>
                <a:lnTo>
                  <a:pt x="452" y="911"/>
                </a:lnTo>
                <a:lnTo>
                  <a:pt x="447" y="917"/>
                </a:lnTo>
                <a:lnTo>
                  <a:pt x="447" y="924"/>
                </a:lnTo>
                <a:lnTo>
                  <a:pt x="447" y="925"/>
                </a:lnTo>
                <a:lnTo>
                  <a:pt x="447" y="928"/>
                </a:lnTo>
                <a:lnTo>
                  <a:pt x="447" y="932"/>
                </a:lnTo>
                <a:lnTo>
                  <a:pt x="445" y="933"/>
                </a:lnTo>
                <a:lnTo>
                  <a:pt x="444" y="933"/>
                </a:lnTo>
                <a:lnTo>
                  <a:pt x="439" y="935"/>
                </a:lnTo>
                <a:lnTo>
                  <a:pt x="437" y="935"/>
                </a:lnTo>
                <a:lnTo>
                  <a:pt x="436" y="933"/>
                </a:lnTo>
                <a:lnTo>
                  <a:pt x="432" y="933"/>
                </a:lnTo>
                <a:lnTo>
                  <a:pt x="431" y="933"/>
                </a:lnTo>
                <a:lnTo>
                  <a:pt x="429" y="932"/>
                </a:lnTo>
                <a:lnTo>
                  <a:pt x="426" y="933"/>
                </a:lnTo>
                <a:lnTo>
                  <a:pt x="421" y="935"/>
                </a:lnTo>
                <a:lnTo>
                  <a:pt x="418" y="938"/>
                </a:lnTo>
                <a:lnTo>
                  <a:pt x="415" y="936"/>
                </a:lnTo>
                <a:lnTo>
                  <a:pt x="410" y="936"/>
                </a:lnTo>
                <a:lnTo>
                  <a:pt x="408" y="936"/>
                </a:lnTo>
                <a:lnTo>
                  <a:pt x="405" y="938"/>
                </a:lnTo>
                <a:lnTo>
                  <a:pt x="400" y="940"/>
                </a:lnTo>
                <a:lnTo>
                  <a:pt x="399" y="940"/>
                </a:lnTo>
                <a:lnTo>
                  <a:pt x="397" y="940"/>
                </a:lnTo>
                <a:lnTo>
                  <a:pt x="397" y="941"/>
                </a:lnTo>
                <a:lnTo>
                  <a:pt x="397" y="943"/>
                </a:lnTo>
                <a:lnTo>
                  <a:pt x="394" y="943"/>
                </a:lnTo>
                <a:lnTo>
                  <a:pt x="392" y="943"/>
                </a:lnTo>
                <a:lnTo>
                  <a:pt x="391" y="943"/>
                </a:lnTo>
                <a:lnTo>
                  <a:pt x="388" y="944"/>
                </a:lnTo>
                <a:lnTo>
                  <a:pt x="386" y="946"/>
                </a:lnTo>
                <a:lnTo>
                  <a:pt x="383" y="948"/>
                </a:lnTo>
                <a:lnTo>
                  <a:pt x="380" y="949"/>
                </a:lnTo>
                <a:lnTo>
                  <a:pt x="376" y="949"/>
                </a:lnTo>
                <a:lnTo>
                  <a:pt x="373" y="949"/>
                </a:lnTo>
                <a:lnTo>
                  <a:pt x="372" y="949"/>
                </a:lnTo>
                <a:lnTo>
                  <a:pt x="368" y="952"/>
                </a:lnTo>
                <a:lnTo>
                  <a:pt x="367" y="949"/>
                </a:lnTo>
                <a:lnTo>
                  <a:pt x="365" y="946"/>
                </a:lnTo>
                <a:lnTo>
                  <a:pt x="360" y="943"/>
                </a:lnTo>
                <a:lnTo>
                  <a:pt x="359" y="941"/>
                </a:lnTo>
                <a:lnTo>
                  <a:pt x="356" y="943"/>
                </a:lnTo>
                <a:lnTo>
                  <a:pt x="354" y="946"/>
                </a:lnTo>
                <a:lnTo>
                  <a:pt x="351" y="946"/>
                </a:lnTo>
                <a:lnTo>
                  <a:pt x="349" y="944"/>
                </a:lnTo>
                <a:lnTo>
                  <a:pt x="348" y="946"/>
                </a:lnTo>
                <a:lnTo>
                  <a:pt x="344" y="946"/>
                </a:lnTo>
                <a:lnTo>
                  <a:pt x="341" y="944"/>
                </a:lnTo>
                <a:lnTo>
                  <a:pt x="338" y="946"/>
                </a:lnTo>
                <a:lnTo>
                  <a:pt x="336" y="946"/>
                </a:lnTo>
                <a:lnTo>
                  <a:pt x="335" y="946"/>
                </a:lnTo>
                <a:lnTo>
                  <a:pt x="333" y="946"/>
                </a:lnTo>
                <a:lnTo>
                  <a:pt x="330" y="943"/>
                </a:lnTo>
                <a:lnTo>
                  <a:pt x="328" y="943"/>
                </a:lnTo>
                <a:lnTo>
                  <a:pt x="327" y="944"/>
                </a:lnTo>
                <a:lnTo>
                  <a:pt x="325" y="944"/>
                </a:lnTo>
                <a:lnTo>
                  <a:pt x="325" y="943"/>
                </a:lnTo>
                <a:lnTo>
                  <a:pt x="324" y="941"/>
                </a:lnTo>
                <a:lnTo>
                  <a:pt x="322" y="941"/>
                </a:lnTo>
                <a:lnTo>
                  <a:pt x="320" y="941"/>
                </a:lnTo>
                <a:lnTo>
                  <a:pt x="319" y="940"/>
                </a:lnTo>
                <a:lnTo>
                  <a:pt x="317" y="938"/>
                </a:lnTo>
                <a:lnTo>
                  <a:pt x="316" y="938"/>
                </a:lnTo>
                <a:lnTo>
                  <a:pt x="312" y="938"/>
                </a:lnTo>
                <a:lnTo>
                  <a:pt x="303" y="938"/>
                </a:lnTo>
                <a:lnTo>
                  <a:pt x="301" y="940"/>
                </a:lnTo>
                <a:lnTo>
                  <a:pt x="300" y="940"/>
                </a:lnTo>
                <a:lnTo>
                  <a:pt x="300" y="944"/>
                </a:lnTo>
                <a:lnTo>
                  <a:pt x="300" y="946"/>
                </a:lnTo>
                <a:lnTo>
                  <a:pt x="300" y="948"/>
                </a:lnTo>
                <a:lnTo>
                  <a:pt x="300" y="949"/>
                </a:lnTo>
                <a:lnTo>
                  <a:pt x="292" y="949"/>
                </a:lnTo>
                <a:lnTo>
                  <a:pt x="288" y="951"/>
                </a:lnTo>
                <a:lnTo>
                  <a:pt x="290" y="952"/>
                </a:lnTo>
                <a:lnTo>
                  <a:pt x="288" y="956"/>
                </a:lnTo>
                <a:lnTo>
                  <a:pt x="287" y="956"/>
                </a:lnTo>
                <a:lnTo>
                  <a:pt x="285" y="957"/>
                </a:lnTo>
                <a:lnTo>
                  <a:pt x="284" y="957"/>
                </a:lnTo>
                <a:lnTo>
                  <a:pt x="282" y="957"/>
                </a:lnTo>
                <a:lnTo>
                  <a:pt x="280" y="957"/>
                </a:lnTo>
                <a:lnTo>
                  <a:pt x="279" y="956"/>
                </a:lnTo>
                <a:lnTo>
                  <a:pt x="279" y="952"/>
                </a:lnTo>
                <a:lnTo>
                  <a:pt x="277" y="952"/>
                </a:lnTo>
                <a:lnTo>
                  <a:pt x="271" y="952"/>
                </a:lnTo>
                <a:lnTo>
                  <a:pt x="269" y="952"/>
                </a:lnTo>
                <a:lnTo>
                  <a:pt x="268" y="952"/>
                </a:lnTo>
                <a:lnTo>
                  <a:pt x="266" y="954"/>
                </a:lnTo>
                <a:lnTo>
                  <a:pt x="266" y="956"/>
                </a:lnTo>
                <a:lnTo>
                  <a:pt x="260" y="954"/>
                </a:lnTo>
                <a:lnTo>
                  <a:pt x="256" y="954"/>
                </a:lnTo>
                <a:lnTo>
                  <a:pt x="252" y="956"/>
                </a:lnTo>
                <a:lnTo>
                  <a:pt x="247" y="957"/>
                </a:lnTo>
                <a:lnTo>
                  <a:pt x="245" y="959"/>
                </a:lnTo>
                <a:lnTo>
                  <a:pt x="245" y="957"/>
                </a:lnTo>
                <a:lnTo>
                  <a:pt x="244" y="956"/>
                </a:lnTo>
                <a:lnTo>
                  <a:pt x="221" y="956"/>
                </a:lnTo>
                <a:lnTo>
                  <a:pt x="223" y="968"/>
                </a:lnTo>
                <a:lnTo>
                  <a:pt x="218" y="968"/>
                </a:lnTo>
                <a:lnTo>
                  <a:pt x="216" y="967"/>
                </a:lnTo>
                <a:lnTo>
                  <a:pt x="215" y="967"/>
                </a:lnTo>
                <a:lnTo>
                  <a:pt x="213" y="968"/>
                </a:lnTo>
                <a:lnTo>
                  <a:pt x="212" y="968"/>
                </a:lnTo>
                <a:lnTo>
                  <a:pt x="210" y="968"/>
                </a:lnTo>
                <a:lnTo>
                  <a:pt x="208" y="967"/>
                </a:lnTo>
                <a:lnTo>
                  <a:pt x="208" y="965"/>
                </a:lnTo>
                <a:lnTo>
                  <a:pt x="207" y="965"/>
                </a:lnTo>
                <a:lnTo>
                  <a:pt x="207" y="964"/>
                </a:lnTo>
                <a:lnTo>
                  <a:pt x="208" y="964"/>
                </a:lnTo>
                <a:lnTo>
                  <a:pt x="207" y="964"/>
                </a:lnTo>
                <a:lnTo>
                  <a:pt x="208" y="964"/>
                </a:lnTo>
                <a:lnTo>
                  <a:pt x="210" y="964"/>
                </a:lnTo>
                <a:lnTo>
                  <a:pt x="210" y="962"/>
                </a:lnTo>
                <a:lnTo>
                  <a:pt x="208" y="962"/>
                </a:lnTo>
                <a:lnTo>
                  <a:pt x="210" y="962"/>
                </a:lnTo>
                <a:lnTo>
                  <a:pt x="208" y="962"/>
                </a:lnTo>
                <a:lnTo>
                  <a:pt x="208" y="960"/>
                </a:lnTo>
                <a:lnTo>
                  <a:pt x="210" y="960"/>
                </a:lnTo>
                <a:lnTo>
                  <a:pt x="210" y="962"/>
                </a:lnTo>
                <a:lnTo>
                  <a:pt x="212" y="962"/>
                </a:lnTo>
                <a:lnTo>
                  <a:pt x="212" y="960"/>
                </a:lnTo>
                <a:lnTo>
                  <a:pt x="212" y="959"/>
                </a:lnTo>
                <a:lnTo>
                  <a:pt x="212" y="957"/>
                </a:lnTo>
                <a:lnTo>
                  <a:pt x="210" y="957"/>
                </a:lnTo>
                <a:lnTo>
                  <a:pt x="210" y="956"/>
                </a:lnTo>
                <a:lnTo>
                  <a:pt x="208" y="956"/>
                </a:lnTo>
                <a:lnTo>
                  <a:pt x="208" y="954"/>
                </a:lnTo>
                <a:lnTo>
                  <a:pt x="210" y="954"/>
                </a:lnTo>
                <a:lnTo>
                  <a:pt x="208" y="954"/>
                </a:lnTo>
                <a:lnTo>
                  <a:pt x="208" y="952"/>
                </a:lnTo>
                <a:lnTo>
                  <a:pt x="207" y="952"/>
                </a:lnTo>
                <a:lnTo>
                  <a:pt x="205" y="952"/>
                </a:lnTo>
                <a:lnTo>
                  <a:pt x="207" y="952"/>
                </a:lnTo>
                <a:lnTo>
                  <a:pt x="208" y="951"/>
                </a:lnTo>
                <a:lnTo>
                  <a:pt x="208" y="949"/>
                </a:lnTo>
                <a:lnTo>
                  <a:pt x="210" y="949"/>
                </a:lnTo>
                <a:lnTo>
                  <a:pt x="208" y="949"/>
                </a:lnTo>
                <a:lnTo>
                  <a:pt x="208" y="948"/>
                </a:lnTo>
                <a:lnTo>
                  <a:pt x="208" y="946"/>
                </a:lnTo>
                <a:lnTo>
                  <a:pt x="210" y="946"/>
                </a:lnTo>
                <a:lnTo>
                  <a:pt x="208" y="946"/>
                </a:lnTo>
                <a:lnTo>
                  <a:pt x="210" y="946"/>
                </a:lnTo>
                <a:lnTo>
                  <a:pt x="210" y="944"/>
                </a:lnTo>
                <a:lnTo>
                  <a:pt x="212" y="944"/>
                </a:lnTo>
                <a:lnTo>
                  <a:pt x="212" y="943"/>
                </a:lnTo>
                <a:lnTo>
                  <a:pt x="212" y="941"/>
                </a:lnTo>
                <a:lnTo>
                  <a:pt x="212" y="943"/>
                </a:lnTo>
                <a:lnTo>
                  <a:pt x="212" y="941"/>
                </a:lnTo>
                <a:lnTo>
                  <a:pt x="212" y="940"/>
                </a:lnTo>
                <a:lnTo>
                  <a:pt x="210" y="940"/>
                </a:lnTo>
                <a:lnTo>
                  <a:pt x="208" y="940"/>
                </a:lnTo>
                <a:lnTo>
                  <a:pt x="208" y="938"/>
                </a:lnTo>
                <a:lnTo>
                  <a:pt x="208" y="936"/>
                </a:lnTo>
                <a:lnTo>
                  <a:pt x="208" y="938"/>
                </a:lnTo>
                <a:lnTo>
                  <a:pt x="210" y="938"/>
                </a:lnTo>
                <a:lnTo>
                  <a:pt x="208" y="938"/>
                </a:lnTo>
                <a:lnTo>
                  <a:pt x="208" y="936"/>
                </a:lnTo>
                <a:lnTo>
                  <a:pt x="210" y="936"/>
                </a:lnTo>
                <a:lnTo>
                  <a:pt x="208" y="936"/>
                </a:lnTo>
                <a:lnTo>
                  <a:pt x="210" y="936"/>
                </a:lnTo>
                <a:lnTo>
                  <a:pt x="208" y="936"/>
                </a:lnTo>
                <a:lnTo>
                  <a:pt x="208" y="935"/>
                </a:lnTo>
                <a:lnTo>
                  <a:pt x="210" y="935"/>
                </a:lnTo>
                <a:lnTo>
                  <a:pt x="210" y="936"/>
                </a:lnTo>
                <a:lnTo>
                  <a:pt x="210" y="935"/>
                </a:lnTo>
                <a:lnTo>
                  <a:pt x="210" y="933"/>
                </a:lnTo>
                <a:lnTo>
                  <a:pt x="212" y="933"/>
                </a:lnTo>
                <a:lnTo>
                  <a:pt x="212" y="932"/>
                </a:lnTo>
                <a:lnTo>
                  <a:pt x="213" y="932"/>
                </a:lnTo>
                <a:lnTo>
                  <a:pt x="213" y="930"/>
                </a:lnTo>
                <a:lnTo>
                  <a:pt x="212" y="930"/>
                </a:lnTo>
                <a:lnTo>
                  <a:pt x="213" y="930"/>
                </a:lnTo>
                <a:lnTo>
                  <a:pt x="213" y="928"/>
                </a:lnTo>
                <a:lnTo>
                  <a:pt x="215" y="930"/>
                </a:lnTo>
                <a:lnTo>
                  <a:pt x="213" y="930"/>
                </a:lnTo>
                <a:lnTo>
                  <a:pt x="215" y="930"/>
                </a:lnTo>
                <a:lnTo>
                  <a:pt x="215" y="928"/>
                </a:lnTo>
                <a:lnTo>
                  <a:pt x="216" y="928"/>
                </a:lnTo>
                <a:lnTo>
                  <a:pt x="218" y="927"/>
                </a:lnTo>
                <a:lnTo>
                  <a:pt x="218" y="928"/>
                </a:lnTo>
                <a:lnTo>
                  <a:pt x="218" y="927"/>
                </a:lnTo>
                <a:lnTo>
                  <a:pt x="218" y="928"/>
                </a:lnTo>
                <a:lnTo>
                  <a:pt x="218" y="927"/>
                </a:lnTo>
                <a:lnTo>
                  <a:pt x="220" y="927"/>
                </a:lnTo>
                <a:lnTo>
                  <a:pt x="221" y="927"/>
                </a:lnTo>
                <a:lnTo>
                  <a:pt x="221" y="925"/>
                </a:lnTo>
                <a:lnTo>
                  <a:pt x="223" y="925"/>
                </a:lnTo>
                <a:lnTo>
                  <a:pt x="224" y="925"/>
                </a:lnTo>
                <a:lnTo>
                  <a:pt x="226" y="925"/>
                </a:lnTo>
                <a:lnTo>
                  <a:pt x="226" y="924"/>
                </a:lnTo>
                <a:lnTo>
                  <a:pt x="226" y="925"/>
                </a:lnTo>
                <a:lnTo>
                  <a:pt x="228" y="925"/>
                </a:lnTo>
                <a:lnTo>
                  <a:pt x="228" y="927"/>
                </a:lnTo>
                <a:lnTo>
                  <a:pt x="229" y="927"/>
                </a:lnTo>
                <a:lnTo>
                  <a:pt x="229" y="925"/>
                </a:lnTo>
                <a:lnTo>
                  <a:pt x="231" y="925"/>
                </a:lnTo>
                <a:lnTo>
                  <a:pt x="231" y="924"/>
                </a:lnTo>
                <a:lnTo>
                  <a:pt x="232" y="924"/>
                </a:lnTo>
                <a:lnTo>
                  <a:pt x="231" y="924"/>
                </a:lnTo>
                <a:lnTo>
                  <a:pt x="232" y="924"/>
                </a:lnTo>
                <a:lnTo>
                  <a:pt x="232" y="922"/>
                </a:lnTo>
                <a:lnTo>
                  <a:pt x="234" y="922"/>
                </a:lnTo>
                <a:lnTo>
                  <a:pt x="236" y="922"/>
                </a:lnTo>
                <a:lnTo>
                  <a:pt x="234" y="922"/>
                </a:lnTo>
                <a:lnTo>
                  <a:pt x="236" y="922"/>
                </a:lnTo>
                <a:lnTo>
                  <a:pt x="236" y="920"/>
                </a:lnTo>
                <a:lnTo>
                  <a:pt x="237" y="920"/>
                </a:lnTo>
                <a:lnTo>
                  <a:pt x="237" y="919"/>
                </a:lnTo>
                <a:lnTo>
                  <a:pt x="239" y="919"/>
                </a:lnTo>
                <a:lnTo>
                  <a:pt x="240" y="919"/>
                </a:lnTo>
                <a:lnTo>
                  <a:pt x="242" y="919"/>
                </a:lnTo>
                <a:lnTo>
                  <a:pt x="242" y="917"/>
                </a:lnTo>
                <a:lnTo>
                  <a:pt x="242" y="919"/>
                </a:lnTo>
                <a:lnTo>
                  <a:pt x="244" y="917"/>
                </a:lnTo>
                <a:lnTo>
                  <a:pt x="245" y="917"/>
                </a:lnTo>
                <a:lnTo>
                  <a:pt x="247" y="916"/>
                </a:lnTo>
                <a:lnTo>
                  <a:pt x="248" y="916"/>
                </a:lnTo>
                <a:lnTo>
                  <a:pt x="250" y="916"/>
                </a:lnTo>
                <a:lnTo>
                  <a:pt x="252" y="916"/>
                </a:lnTo>
                <a:lnTo>
                  <a:pt x="253" y="916"/>
                </a:lnTo>
                <a:lnTo>
                  <a:pt x="255" y="916"/>
                </a:lnTo>
                <a:lnTo>
                  <a:pt x="256" y="916"/>
                </a:lnTo>
                <a:lnTo>
                  <a:pt x="256" y="917"/>
                </a:lnTo>
                <a:lnTo>
                  <a:pt x="255" y="917"/>
                </a:lnTo>
                <a:lnTo>
                  <a:pt x="255" y="919"/>
                </a:lnTo>
                <a:lnTo>
                  <a:pt x="253" y="919"/>
                </a:lnTo>
                <a:lnTo>
                  <a:pt x="253" y="920"/>
                </a:lnTo>
                <a:lnTo>
                  <a:pt x="252" y="920"/>
                </a:lnTo>
                <a:lnTo>
                  <a:pt x="253" y="920"/>
                </a:lnTo>
                <a:lnTo>
                  <a:pt x="255" y="920"/>
                </a:lnTo>
                <a:lnTo>
                  <a:pt x="255" y="919"/>
                </a:lnTo>
                <a:lnTo>
                  <a:pt x="256" y="919"/>
                </a:lnTo>
                <a:lnTo>
                  <a:pt x="258" y="919"/>
                </a:lnTo>
                <a:lnTo>
                  <a:pt x="258" y="920"/>
                </a:lnTo>
                <a:lnTo>
                  <a:pt x="256" y="920"/>
                </a:lnTo>
                <a:lnTo>
                  <a:pt x="258" y="920"/>
                </a:lnTo>
                <a:lnTo>
                  <a:pt x="260" y="920"/>
                </a:lnTo>
                <a:lnTo>
                  <a:pt x="261" y="920"/>
                </a:lnTo>
                <a:lnTo>
                  <a:pt x="261" y="919"/>
                </a:lnTo>
                <a:lnTo>
                  <a:pt x="261" y="917"/>
                </a:lnTo>
                <a:lnTo>
                  <a:pt x="261" y="919"/>
                </a:lnTo>
                <a:lnTo>
                  <a:pt x="260" y="919"/>
                </a:lnTo>
                <a:lnTo>
                  <a:pt x="258" y="919"/>
                </a:lnTo>
                <a:lnTo>
                  <a:pt x="258" y="917"/>
                </a:lnTo>
                <a:lnTo>
                  <a:pt x="258" y="919"/>
                </a:lnTo>
                <a:lnTo>
                  <a:pt x="258" y="917"/>
                </a:lnTo>
                <a:lnTo>
                  <a:pt x="256" y="917"/>
                </a:lnTo>
                <a:lnTo>
                  <a:pt x="258" y="917"/>
                </a:lnTo>
                <a:lnTo>
                  <a:pt x="260" y="917"/>
                </a:lnTo>
                <a:lnTo>
                  <a:pt x="258" y="917"/>
                </a:lnTo>
                <a:lnTo>
                  <a:pt x="258" y="916"/>
                </a:lnTo>
                <a:lnTo>
                  <a:pt x="258" y="914"/>
                </a:lnTo>
                <a:lnTo>
                  <a:pt x="260" y="914"/>
                </a:lnTo>
                <a:lnTo>
                  <a:pt x="261" y="914"/>
                </a:lnTo>
                <a:lnTo>
                  <a:pt x="263" y="914"/>
                </a:lnTo>
                <a:lnTo>
                  <a:pt x="264" y="916"/>
                </a:lnTo>
                <a:lnTo>
                  <a:pt x="264" y="914"/>
                </a:lnTo>
                <a:lnTo>
                  <a:pt x="266" y="914"/>
                </a:lnTo>
                <a:lnTo>
                  <a:pt x="266" y="916"/>
                </a:lnTo>
                <a:lnTo>
                  <a:pt x="268" y="916"/>
                </a:lnTo>
                <a:lnTo>
                  <a:pt x="266" y="916"/>
                </a:lnTo>
                <a:lnTo>
                  <a:pt x="266" y="917"/>
                </a:lnTo>
                <a:lnTo>
                  <a:pt x="264" y="917"/>
                </a:lnTo>
                <a:lnTo>
                  <a:pt x="264" y="919"/>
                </a:lnTo>
                <a:lnTo>
                  <a:pt x="263" y="919"/>
                </a:lnTo>
                <a:lnTo>
                  <a:pt x="261" y="919"/>
                </a:lnTo>
                <a:lnTo>
                  <a:pt x="261" y="920"/>
                </a:lnTo>
                <a:lnTo>
                  <a:pt x="261" y="922"/>
                </a:lnTo>
                <a:lnTo>
                  <a:pt x="260" y="922"/>
                </a:lnTo>
                <a:lnTo>
                  <a:pt x="261" y="922"/>
                </a:lnTo>
                <a:lnTo>
                  <a:pt x="261" y="924"/>
                </a:lnTo>
                <a:lnTo>
                  <a:pt x="261" y="922"/>
                </a:lnTo>
                <a:lnTo>
                  <a:pt x="263" y="922"/>
                </a:lnTo>
                <a:lnTo>
                  <a:pt x="263" y="924"/>
                </a:lnTo>
                <a:lnTo>
                  <a:pt x="264" y="924"/>
                </a:lnTo>
                <a:lnTo>
                  <a:pt x="264" y="922"/>
                </a:lnTo>
                <a:lnTo>
                  <a:pt x="264" y="924"/>
                </a:lnTo>
                <a:lnTo>
                  <a:pt x="266" y="924"/>
                </a:lnTo>
                <a:lnTo>
                  <a:pt x="266" y="922"/>
                </a:lnTo>
                <a:lnTo>
                  <a:pt x="268" y="922"/>
                </a:lnTo>
                <a:lnTo>
                  <a:pt x="268" y="924"/>
                </a:lnTo>
                <a:lnTo>
                  <a:pt x="269" y="922"/>
                </a:lnTo>
                <a:lnTo>
                  <a:pt x="269" y="924"/>
                </a:lnTo>
                <a:lnTo>
                  <a:pt x="269" y="922"/>
                </a:lnTo>
                <a:lnTo>
                  <a:pt x="271" y="922"/>
                </a:lnTo>
                <a:lnTo>
                  <a:pt x="272" y="922"/>
                </a:lnTo>
                <a:lnTo>
                  <a:pt x="274" y="922"/>
                </a:lnTo>
                <a:lnTo>
                  <a:pt x="274" y="924"/>
                </a:lnTo>
                <a:lnTo>
                  <a:pt x="276" y="924"/>
                </a:lnTo>
                <a:lnTo>
                  <a:pt x="276" y="922"/>
                </a:lnTo>
                <a:lnTo>
                  <a:pt x="277" y="922"/>
                </a:lnTo>
                <a:lnTo>
                  <a:pt x="279" y="922"/>
                </a:lnTo>
                <a:lnTo>
                  <a:pt x="280" y="922"/>
                </a:lnTo>
                <a:lnTo>
                  <a:pt x="282" y="922"/>
                </a:lnTo>
                <a:lnTo>
                  <a:pt x="284" y="922"/>
                </a:lnTo>
                <a:lnTo>
                  <a:pt x="285" y="922"/>
                </a:lnTo>
                <a:lnTo>
                  <a:pt x="287" y="922"/>
                </a:lnTo>
                <a:lnTo>
                  <a:pt x="288" y="922"/>
                </a:lnTo>
                <a:lnTo>
                  <a:pt x="290" y="922"/>
                </a:lnTo>
                <a:lnTo>
                  <a:pt x="292" y="922"/>
                </a:lnTo>
                <a:lnTo>
                  <a:pt x="293" y="922"/>
                </a:lnTo>
                <a:lnTo>
                  <a:pt x="295" y="922"/>
                </a:lnTo>
                <a:lnTo>
                  <a:pt x="296" y="922"/>
                </a:lnTo>
                <a:lnTo>
                  <a:pt x="296" y="920"/>
                </a:lnTo>
                <a:lnTo>
                  <a:pt x="298" y="920"/>
                </a:lnTo>
                <a:lnTo>
                  <a:pt x="300" y="920"/>
                </a:lnTo>
                <a:lnTo>
                  <a:pt x="301" y="920"/>
                </a:lnTo>
                <a:lnTo>
                  <a:pt x="303" y="920"/>
                </a:lnTo>
                <a:lnTo>
                  <a:pt x="303" y="919"/>
                </a:lnTo>
                <a:lnTo>
                  <a:pt x="304" y="919"/>
                </a:lnTo>
                <a:lnTo>
                  <a:pt x="306" y="919"/>
                </a:lnTo>
                <a:lnTo>
                  <a:pt x="306" y="920"/>
                </a:lnTo>
                <a:lnTo>
                  <a:pt x="308" y="920"/>
                </a:lnTo>
                <a:lnTo>
                  <a:pt x="308" y="919"/>
                </a:lnTo>
                <a:lnTo>
                  <a:pt x="309" y="919"/>
                </a:lnTo>
                <a:lnTo>
                  <a:pt x="309" y="917"/>
                </a:lnTo>
                <a:lnTo>
                  <a:pt x="308" y="917"/>
                </a:lnTo>
                <a:lnTo>
                  <a:pt x="306" y="917"/>
                </a:lnTo>
                <a:lnTo>
                  <a:pt x="304" y="917"/>
                </a:lnTo>
                <a:lnTo>
                  <a:pt x="306" y="917"/>
                </a:lnTo>
                <a:lnTo>
                  <a:pt x="304" y="917"/>
                </a:lnTo>
                <a:lnTo>
                  <a:pt x="303" y="917"/>
                </a:lnTo>
                <a:lnTo>
                  <a:pt x="301" y="917"/>
                </a:lnTo>
                <a:lnTo>
                  <a:pt x="300" y="917"/>
                </a:lnTo>
                <a:lnTo>
                  <a:pt x="298" y="917"/>
                </a:lnTo>
                <a:lnTo>
                  <a:pt x="296" y="917"/>
                </a:lnTo>
                <a:lnTo>
                  <a:pt x="298" y="917"/>
                </a:lnTo>
                <a:lnTo>
                  <a:pt x="296" y="916"/>
                </a:lnTo>
                <a:lnTo>
                  <a:pt x="298" y="916"/>
                </a:lnTo>
                <a:lnTo>
                  <a:pt x="300" y="914"/>
                </a:lnTo>
                <a:lnTo>
                  <a:pt x="301" y="914"/>
                </a:lnTo>
                <a:lnTo>
                  <a:pt x="303" y="914"/>
                </a:lnTo>
                <a:lnTo>
                  <a:pt x="304" y="914"/>
                </a:lnTo>
                <a:lnTo>
                  <a:pt x="306" y="914"/>
                </a:lnTo>
                <a:lnTo>
                  <a:pt x="308" y="914"/>
                </a:lnTo>
                <a:lnTo>
                  <a:pt x="309" y="914"/>
                </a:lnTo>
                <a:lnTo>
                  <a:pt x="311" y="914"/>
                </a:lnTo>
                <a:lnTo>
                  <a:pt x="311" y="912"/>
                </a:lnTo>
                <a:lnTo>
                  <a:pt x="312" y="912"/>
                </a:lnTo>
                <a:lnTo>
                  <a:pt x="312" y="914"/>
                </a:lnTo>
                <a:lnTo>
                  <a:pt x="312" y="912"/>
                </a:lnTo>
                <a:lnTo>
                  <a:pt x="314" y="912"/>
                </a:lnTo>
                <a:lnTo>
                  <a:pt x="314" y="914"/>
                </a:lnTo>
                <a:lnTo>
                  <a:pt x="314" y="912"/>
                </a:lnTo>
                <a:lnTo>
                  <a:pt x="316" y="912"/>
                </a:lnTo>
                <a:lnTo>
                  <a:pt x="317" y="912"/>
                </a:lnTo>
                <a:lnTo>
                  <a:pt x="317" y="911"/>
                </a:lnTo>
                <a:lnTo>
                  <a:pt x="317" y="912"/>
                </a:lnTo>
                <a:lnTo>
                  <a:pt x="317" y="911"/>
                </a:lnTo>
                <a:lnTo>
                  <a:pt x="319" y="911"/>
                </a:lnTo>
                <a:lnTo>
                  <a:pt x="320" y="911"/>
                </a:lnTo>
                <a:lnTo>
                  <a:pt x="320" y="912"/>
                </a:lnTo>
                <a:lnTo>
                  <a:pt x="320" y="914"/>
                </a:lnTo>
                <a:lnTo>
                  <a:pt x="320" y="912"/>
                </a:lnTo>
                <a:lnTo>
                  <a:pt x="322" y="912"/>
                </a:lnTo>
                <a:lnTo>
                  <a:pt x="324" y="912"/>
                </a:lnTo>
                <a:lnTo>
                  <a:pt x="324" y="911"/>
                </a:lnTo>
                <a:lnTo>
                  <a:pt x="324" y="912"/>
                </a:lnTo>
                <a:lnTo>
                  <a:pt x="324" y="911"/>
                </a:lnTo>
                <a:lnTo>
                  <a:pt x="325" y="911"/>
                </a:lnTo>
                <a:lnTo>
                  <a:pt x="325" y="912"/>
                </a:lnTo>
                <a:lnTo>
                  <a:pt x="325" y="911"/>
                </a:lnTo>
                <a:lnTo>
                  <a:pt x="327" y="911"/>
                </a:lnTo>
                <a:lnTo>
                  <a:pt x="328" y="911"/>
                </a:lnTo>
                <a:lnTo>
                  <a:pt x="328" y="912"/>
                </a:lnTo>
                <a:lnTo>
                  <a:pt x="328" y="911"/>
                </a:lnTo>
                <a:lnTo>
                  <a:pt x="330" y="911"/>
                </a:lnTo>
                <a:lnTo>
                  <a:pt x="332" y="911"/>
                </a:lnTo>
                <a:lnTo>
                  <a:pt x="330" y="911"/>
                </a:lnTo>
                <a:lnTo>
                  <a:pt x="332" y="911"/>
                </a:lnTo>
                <a:lnTo>
                  <a:pt x="333" y="911"/>
                </a:lnTo>
                <a:lnTo>
                  <a:pt x="335" y="911"/>
                </a:lnTo>
                <a:lnTo>
                  <a:pt x="336" y="911"/>
                </a:lnTo>
                <a:lnTo>
                  <a:pt x="338" y="911"/>
                </a:lnTo>
                <a:lnTo>
                  <a:pt x="340" y="911"/>
                </a:lnTo>
                <a:lnTo>
                  <a:pt x="341" y="911"/>
                </a:lnTo>
                <a:lnTo>
                  <a:pt x="343" y="911"/>
                </a:lnTo>
                <a:lnTo>
                  <a:pt x="343" y="909"/>
                </a:lnTo>
                <a:lnTo>
                  <a:pt x="341" y="909"/>
                </a:lnTo>
                <a:lnTo>
                  <a:pt x="343" y="909"/>
                </a:lnTo>
                <a:lnTo>
                  <a:pt x="344" y="909"/>
                </a:lnTo>
                <a:lnTo>
                  <a:pt x="346" y="909"/>
                </a:lnTo>
                <a:lnTo>
                  <a:pt x="348" y="909"/>
                </a:lnTo>
                <a:lnTo>
                  <a:pt x="348" y="908"/>
                </a:lnTo>
                <a:lnTo>
                  <a:pt x="349" y="908"/>
                </a:lnTo>
                <a:lnTo>
                  <a:pt x="351" y="908"/>
                </a:lnTo>
                <a:lnTo>
                  <a:pt x="352" y="908"/>
                </a:lnTo>
                <a:lnTo>
                  <a:pt x="354" y="906"/>
                </a:lnTo>
                <a:lnTo>
                  <a:pt x="356" y="906"/>
                </a:lnTo>
                <a:lnTo>
                  <a:pt x="357" y="906"/>
                </a:lnTo>
                <a:lnTo>
                  <a:pt x="359" y="904"/>
                </a:lnTo>
                <a:lnTo>
                  <a:pt x="360" y="904"/>
                </a:lnTo>
                <a:lnTo>
                  <a:pt x="362" y="904"/>
                </a:lnTo>
                <a:lnTo>
                  <a:pt x="364" y="904"/>
                </a:lnTo>
                <a:lnTo>
                  <a:pt x="365" y="904"/>
                </a:lnTo>
                <a:lnTo>
                  <a:pt x="365" y="903"/>
                </a:lnTo>
                <a:lnTo>
                  <a:pt x="367" y="903"/>
                </a:lnTo>
                <a:lnTo>
                  <a:pt x="368" y="903"/>
                </a:lnTo>
                <a:lnTo>
                  <a:pt x="370" y="903"/>
                </a:lnTo>
                <a:lnTo>
                  <a:pt x="370" y="901"/>
                </a:lnTo>
                <a:lnTo>
                  <a:pt x="372" y="901"/>
                </a:lnTo>
                <a:lnTo>
                  <a:pt x="370" y="901"/>
                </a:lnTo>
                <a:lnTo>
                  <a:pt x="372" y="901"/>
                </a:lnTo>
                <a:lnTo>
                  <a:pt x="372" y="900"/>
                </a:lnTo>
                <a:lnTo>
                  <a:pt x="373" y="900"/>
                </a:lnTo>
                <a:lnTo>
                  <a:pt x="375" y="900"/>
                </a:lnTo>
                <a:lnTo>
                  <a:pt x="376" y="900"/>
                </a:lnTo>
                <a:lnTo>
                  <a:pt x="376" y="898"/>
                </a:lnTo>
                <a:lnTo>
                  <a:pt x="378" y="898"/>
                </a:lnTo>
                <a:lnTo>
                  <a:pt x="380" y="898"/>
                </a:lnTo>
                <a:lnTo>
                  <a:pt x="381" y="898"/>
                </a:lnTo>
                <a:lnTo>
                  <a:pt x="380" y="898"/>
                </a:lnTo>
                <a:lnTo>
                  <a:pt x="380" y="900"/>
                </a:lnTo>
                <a:lnTo>
                  <a:pt x="381" y="900"/>
                </a:lnTo>
                <a:lnTo>
                  <a:pt x="383" y="900"/>
                </a:lnTo>
                <a:lnTo>
                  <a:pt x="383" y="898"/>
                </a:lnTo>
                <a:lnTo>
                  <a:pt x="384" y="896"/>
                </a:lnTo>
                <a:lnTo>
                  <a:pt x="384" y="895"/>
                </a:lnTo>
                <a:lnTo>
                  <a:pt x="386" y="895"/>
                </a:lnTo>
                <a:lnTo>
                  <a:pt x="388" y="895"/>
                </a:lnTo>
                <a:lnTo>
                  <a:pt x="388" y="893"/>
                </a:lnTo>
                <a:lnTo>
                  <a:pt x="389" y="893"/>
                </a:lnTo>
                <a:lnTo>
                  <a:pt x="391" y="892"/>
                </a:lnTo>
                <a:lnTo>
                  <a:pt x="391" y="890"/>
                </a:lnTo>
                <a:lnTo>
                  <a:pt x="391" y="888"/>
                </a:lnTo>
                <a:lnTo>
                  <a:pt x="389" y="888"/>
                </a:lnTo>
                <a:lnTo>
                  <a:pt x="389" y="890"/>
                </a:lnTo>
                <a:lnTo>
                  <a:pt x="388" y="890"/>
                </a:lnTo>
                <a:lnTo>
                  <a:pt x="388" y="892"/>
                </a:lnTo>
                <a:lnTo>
                  <a:pt x="386" y="892"/>
                </a:lnTo>
                <a:lnTo>
                  <a:pt x="386" y="893"/>
                </a:lnTo>
                <a:lnTo>
                  <a:pt x="386" y="892"/>
                </a:lnTo>
                <a:lnTo>
                  <a:pt x="386" y="893"/>
                </a:lnTo>
                <a:lnTo>
                  <a:pt x="384" y="893"/>
                </a:lnTo>
                <a:lnTo>
                  <a:pt x="384" y="892"/>
                </a:lnTo>
                <a:lnTo>
                  <a:pt x="383" y="892"/>
                </a:lnTo>
                <a:lnTo>
                  <a:pt x="383" y="893"/>
                </a:lnTo>
                <a:lnTo>
                  <a:pt x="381" y="893"/>
                </a:lnTo>
                <a:lnTo>
                  <a:pt x="381" y="895"/>
                </a:lnTo>
                <a:lnTo>
                  <a:pt x="380" y="895"/>
                </a:lnTo>
                <a:lnTo>
                  <a:pt x="378" y="895"/>
                </a:lnTo>
                <a:lnTo>
                  <a:pt x="380" y="893"/>
                </a:lnTo>
                <a:lnTo>
                  <a:pt x="380" y="892"/>
                </a:lnTo>
                <a:lnTo>
                  <a:pt x="381" y="892"/>
                </a:lnTo>
                <a:lnTo>
                  <a:pt x="381" y="890"/>
                </a:lnTo>
                <a:lnTo>
                  <a:pt x="383" y="890"/>
                </a:lnTo>
                <a:lnTo>
                  <a:pt x="384" y="888"/>
                </a:lnTo>
                <a:lnTo>
                  <a:pt x="384" y="887"/>
                </a:lnTo>
                <a:lnTo>
                  <a:pt x="384" y="885"/>
                </a:lnTo>
                <a:lnTo>
                  <a:pt x="384" y="884"/>
                </a:lnTo>
                <a:lnTo>
                  <a:pt x="384" y="882"/>
                </a:lnTo>
                <a:lnTo>
                  <a:pt x="386" y="882"/>
                </a:lnTo>
                <a:lnTo>
                  <a:pt x="388" y="880"/>
                </a:lnTo>
                <a:lnTo>
                  <a:pt x="389" y="880"/>
                </a:lnTo>
                <a:lnTo>
                  <a:pt x="391" y="880"/>
                </a:lnTo>
                <a:lnTo>
                  <a:pt x="392" y="880"/>
                </a:lnTo>
                <a:lnTo>
                  <a:pt x="391" y="880"/>
                </a:lnTo>
                <a:lnTo>
                  <a:pt x="391" y="882"/>
                </a:lnTo>
                <a:lnTo>
                  <a:pt x="392" y="882"/>
                </a:lnTo>
                <a:lnTo>
                  <a:pt x="392" y="884"/>
                </a:lnTo>
                <a:lnTo>
                  <a:pt x="394" y="884"/>
                </a:lnTo>
                <a:lnTo>
                  <a:pt x="396" y="884"/>
                </a:lnTo>
                <a:lnTo>
                  <a:pt x="397" y="884"/>
                </a:lnTo>
                <a:lnTo>
                  <a:pt x="399" y="884"/>
                </a:lnTo>
                <a:lnTo>
                  <a:pt x="400" y="884"/>
                </a:lnTo>
                <a:lnTo>
                  <a:pt x="402" y="884"/>
                </a:lnTo>
                <a:lnTo>
                  <a:pt x="402" y="885"/>
                </a:lnTo>
                <a:lnTo>
                  <a:pt x="404" y="885"/>
                </a:lnTo>
                <a:lnTo>
                  <a:pt x="405" y="885"/>
                </a:lnTo>
                <a:lnTo>
                  <a:pt x="407" y="885"/>
                </a:lnTo>
                <a:lnTo>
                  <a:pt x="408" y="885"/>
                </a:lnTo>
                <a:lnTo>
                  <a:pt x="408" y="884"/>
                </a:lnTo>
                <a:lnTo>
                  <a:pt x="408" y="885"/>
                </a:lnTo>
                <a:lnTo>
                  <a:pt x="410" y="885"/>
                </a:lnTo>
                <a:lnTo>
                  <a:pt x="410" y="884"/>
                </a:lnTo>
                <a:lnTo>
                  <a:pt x="408" y="884"/>
                </a:lnTo>
                <a:lnTo>
                  <a:pt x="410" y="884"/>
                </a:lnTo>
                <a:lnTo>
                  <a:pt x="408" y="884"/>
                </a:lnTo>
                <a:lnTo>
                  <a:pt x="408" y="882"/>
                </a:lnTo>
                <a:lnTo>
                  <a:pt x="407" y="884"/>
                </a:lnTo>
                <a:lnTo>
                  <a:pt x="407" y="882"/>
                </a:lnTo>
                <a:lnTo>
                  <a:pt x="405" y="882"/>
                </a:lnTo>
                <a:lnTo>
                  <a:pt x="405" y="884"/>
                </a:lnTo>
                <a:lnTo>
                  <a:pt x="405" y="882"/>
                </a:lnTo>
                <a:lnTo>
                  <a:pt x="405" y="884"/>
                </a:lnTo>
                <a:lnTo>
                  <a:pt x="404" y="882"/>
                </a:lnTo>
                <a:lnTo>
                  <a:pt x="402" y="882"/>
                </a:lnTo>
                <a:lnTo>
                  <a:pt x="400" y="882"/>
                </a:lnTo>
                <a:lnTo>
                  <a:pt x="399" y="882"/>
                </a:lnTo>
                <a:lnTo>
                  <a:pt x="397" y="882"/>
                </a:lnTo>
                <a:lnTo>
                  <a:pt x="396" y="880"/>
                </a:lnTo>
                <a:lnTo>
                  <a:pt x="394" y="880"/>
                </a:lnTo>
                <a:lnTo>
                  <a:pt x="394" y="879"/>
                </a:lnTo>
                <a:lnTo>
                  <a:pt x="396" y="877"/>
                </a:lnTo>
                <a:lnTo>
                  <a:pt x="396" y="876"/>
                </a:lnTo>
                <a:lnTo>
                  <a:pt x="396" y="874"/>
                </a:lnTo>
                <a:lnTo>
                  <a:pt x="396" y="872"/>
                </a:lnTo>
                <a:lnTo>
                  <a:pt x="396" y="871"/>
                </a:lnTo>
                <a:lnTo>
                  <a:pt x="396" y="869"/>
                </a:lnTo>
                <a:lnTo>
                  <a:pt x="396" y="871"/>
                </a:lnTo>
                <a:lnTo>
                  <a:pt x="396" y="869"/>
                </a:lnTo>
                <a:lnTo>
                  <a:pt x="396" y="868"/>
                </a:lnTo>
                <a:lnTo>
                  <a:pt x="396" y="869"/>
                </a:lnTo>
                <a:lnTo>
                  <a:pt x="394" y="869"/>
                </a:lnTo>
                <a:lnTo>
                  <a:pt x="394" y="868"/>
                </a:lnTo>
                <a:lnTo>
                  <a:pt x="396" y="868"/>
                </a:lnTo>
                <a:lnTo>
                  <a:pt x="394" y="868"/>
                </a:lnTo>
                <a:lnTo>
                  <a:pt x="394" y="869"/>
                </a:lnTo>
                <a:lnTo>
                  <a:pt x="394" y="868"/>
                </a:lnTo>
                <a:lnTo>
                  <a:pt x="394" y="866"/>
                </a:lnTo>
                <a:lnTo>
                  <a:pt x="394" y="864"/>
                </a:lnTo>
                <a:lnTo>
                  <a:pt x="394" y="863"/>
                </a:lnTo>
                <a:lnTo>
                  <a:pt x="392" y="863"/>
                </a:lnTo>
                <a:lnTo>
                  <a:pt x="392" y="864"/>
                </a:lnTo>
                <a:lnTo>
                  <a:pt x="392" y="863"/>
                </a:lnTo>
                <a:lnTo>
                  <a:pt x="392" y="864"/>
                </a:lnTo>
                <a:lnTo>
                  <a:pt x="391" y="866"/>
                </a:lnTo>
                <a:lnTo>
                  <a:pt x="392" y="866"/>
                </a:lnTo>
                <a:lnTo>
                  <a:pt x="391" y="866"/>
                </a:lnTo>
                <a:lnTo>
                  <a:pt x="391" y="868"/>
                </a:lnTo>
                <a:lnTo>
                  <a:pt x="391" y="869"/>
                </a:lnTo>
                <a:lnTo>
                  <a:pt x="391" y="871"/>
                </a:lnTo>
                <a:lnTo>
                  <a:pt x="392" y="872"/>
                </a:lnTo>
                <a:lnTo>
                  <a:pt x="391" y="872"/>
                </a:lnTo>
                <a:lnTo>
                  <a:pt x="392" y="872"/>
                </a:lnTo>
                <a:lnTo>
                  <a:pt x="391" y="872"/>
                </a:lnTo>
                <a:lnTo>
                  <a:pt x="391" y="874"/>
                </a:lnTo>
                <a:lnTo>
                  <a:pt x="391" y="876"/>
                </a:lnTo>
                <a:lnTo>
                  <a:pt x="389" y="876"/>
                </a:lnTo>
                <a:lnTo>
                  <a:pt x="391" y="876"/>
                </a:lnTo>
                <a:lnTo>
                  <a:pt x="389" y="876"/>
                </a:lnTo>
                <a:lnTo>
                  <a:pt x="389" y="877"/>
                </a:lnTo>
                <a:lnTo>
                  <a:pt x="388" y="877"/>
                </a:lnTo>
                <a:lnTo>
                  <a:pt x="386" y="879"/>
                </a:lnTo>
                <a:lnTo>
                  <a:pt x="384" y="879"/>
                </a:lnTo>
                <a:lnTo>
                  <a:pt x="384" y="877"/>
                </a:lnTo>
                <a:lnTo>
                  <a:pt x="384" y="879"/>
                </a:lnTo>
                <a:lnTo>
                  <a:pt x="383" y="879"/>
                </a:lnTo>
                <a:lnTo>
                  <a:pt x="381" y="880"/>
                </a:lnTo>
                <a:lnTo>
                  <a:pt x="381" y="882"/>
                </a:lnTo>
                <a:lnTo>
                  <a:pt x="381" y="884"/>
                </a:lnTo>
                <a:lnTo>
                  <a:pt x="381" y="885"/>
                </a:lnTo>
                <a:lnTo>
                  <a:pt x="381" y="887"/>
                </a:lnTo>
                <a:lnTo>
                  <a:pt x="380" y="887"/>
                </a:lnTo>
                <a:lnTo>
                  <a:pt x="380" y="888"/>
                </a:lnTo>
                <a:lnTo>
                  <a:pt x="380" y="887"/>
                </a:lnTo>
                <a:lnTo>
                  <a:pt x="380" y="888"/>
                </a:lnTo>
                <a:lnTo>
                  <a:pt x="378" y="887"/>
                </a:lnTo>
                <a:lnTo>
                  <a:pt x="378" y="888"/>
                </a:lnTo>
                <a:lnTo>
                  <a:pt x="376" y="888"/>
                </a:lnTo>
                <a:lnTo>
                  <a:pt x="376" y="890"/>
                </a:lnTo>
                <a:lnTo>
                  <a:pt x="375" y="888"/>
                </a:lnTo>
                <a:lnTo>
                  <a:pt x="375" y="890"/>
                </a:lnTo>
                <a:lnTo>
                  <a:pt x="373" y="890"/>
                </a:lnTo>
                <a:lnTo>
                  <a:pt x="373" y="892"/>
                </a:lnTo>
                <a:lnTo>
                  <a:pt x="373" y="890"/>
                </a:lnTo>
                <a:lnTo>
                  <a:pt x="373" y="892"/>
                </a:lnTo>
                <a:lnTo>
                  <a:pt x="373" y="893"/>
                </a:lnTo>
                <a:lnTo>
                  <a:pt x="373" y="895"/>
                </a:lnTo>
                <a:lnTo>
                  <a:pt x="372" y="895"/>
                </a:lnTo>
                <a:lnTo>
                  <a:pt x="372" y="896"/>
                </a:lnTo>
                <a:lnTo>
                  <a:pt x="370" y="896"/>
                </a:lnTo>
                <a:lnTo>
                  <a:pt x="368" y="898"/>
                </a:lnTo>
                <a:lnTo>
                  <a:pt x="367" y="898"/>
                </a:lnTo>
                <a:lnTo>
                  <a:pt x="367" y="900"/>
                </a:lnTo>
                <a:lnTo>
                  <a:pt x="365" y="900"/>
                </a:lnTo>
                <a:lnTo>
                  <a:pt x="364" y="900"/>
                </a:lnTo>
                <a:lnTo>
                  <a:pt x="362" y="900"/>
                </a:lnTo>
                <a:lnTo>
                  <a:pt x="360" y="900"/>
                </a:lnTo>
                <a:lnTo>
                  <a:pt x="359" y="900"/>
                </a:lnTo>
                <a:lnTo>
                  <a:pt x="359" y="901"/>
                </a:lnTo>
                <a:lnTo>
                  <a:pt x="357" y="901"/>
                </a:lnTo>
                <a:lnTo>
                  <a:pt x="356" y="901"/>
                </a:lnTo>
                <a:lnTo>
                  <a:pt x="354" y="903"/>
                </a:lnTo>
                <a:lnTo>
                  <a:pt x="354" y="901"/>
                </a:lnTo>
                <a:lnTo>
                  <a:pt x="352" y="901"/>
                </a:lnTo>
                <a:lnTo>
                  <a:pt x="352" y="903"/>
                </a:lnTo>
                <a:lnTo>
                  <a:pt x="351" y="903"/>
                </a:lnTo>
                <a:lnTo>
                  <a:pt x="349" y="903"/>
                </a:lnTo>
                <a:lnTo>
                  <a:pt x="348" y="903"/>
                </a:lnTo>
                <a:lnTo>
                  <a:pt x="346" y="904"/>
                </a:lnTo>
                <a:lnTo>
                  <a:pt x="344" y="904"/>
                </a:lnTo>
                <a:lnTo>
                  <a:pt x="343" y="904"/>
                </a:lnTo>
                <a:lnTo>
                  <a:pt x="341" y="904"/>
                </a:lnTo>
                <a:lnTo>
                  <a:pt x="340" y="906"/>
                </a:lnTo>
                <a:lnTo>
                  <a:pt x="340" y="904"/>
                </a:lnTo>
                <a:lnTo>
                  <a:pt x="340" y="906"/>
                </a:lnTo>
                <a:lnTo>
                  <a:pt x="338" y="906"/>
                </a:lnTo>
                <a:lnTo>
                  <a:pt x="338" y="904"/>
                </a:lnTo>
                <a:lnTo>
                  <a:pt x="338" y="906"/>
                </a:lnTo>
                <a:lnTo>
                  <a:pt x="340" y="906"/>
                </a:lnTo>
                <a:lnTo>
                  <a:pt x="338" y="906"/>
                </a:lnTo>
                <a:lnTo>
                  <a:pt x="336" y="906"/>
                </a:lnTo>
                <a:lnTo>
                  <a:pt x="335" y="906"/>
                </a:lnTo>
                <a:lnTo>
                  <a:pt x="333" y="906"/>
                </a:lnTo>
                <a:lnTo>
                  <a:pt x="332" y="906"/>
                </a:lnTo>
                <a:lnTo>
                  <a:pt x="332" y="904"/>
                </a:lnTo>
                <a:lnTo>
                  <a:pt x="330" y="904"/>
                </a:lnTo>
                <a:lnTo>
                  <a:pt x="330" y="906"/>
                </a:lnTo>
                <a:lnTo>
                  <a:pt x="328" y="906"/>
                </a:lnTo>
                <a:lnTo>
                  <a:pt x="327" y="906"/>
                </a:lnTo>
                <a:lnTo>
                  <a:pt x="325" y="906"/>
                </a:lnTo>
                <a:lnTo>
                  <a:pt x="325" y="904"/>
                </a:lnTo>
                <a:lnTo>
                  <a:pt x="324" y="904"/>
                </a:lnTo>
                <a:lnTo>
                  <a:pt x="324" y="903"/>
                </a:lnTo>
                <a:lnTo>
                  <a:pt x="324" y="904"/>
                </a:lnTo>
                <a:lnTo>
                  <a:pt x="322" y="904"/>
                </a:lnTo>
                <a:lnTo>
                  <a:pt x="322" y="903"/>
                </a:lnTo>
                <a:lnTo>
                  <a:pt x="320" y="903"/>
                </a:lnTo>
                <a:lnTo>
                  <a:pt x="319" y="903"/>
                </a:lnTo>
                <a:lnTo>
                  <a:pt x="317" y="901"/>
                </a:lnTo>
                <a:lnTo>
                  <a:pt x="316" y="901"/>
                </a:lnTo>
                <a:lnTo>
                  <a:pt x="314" y="901"/>
                </a:lnTo>
                <a:lnTo>
                  <a:pt x="312" y="901"/>
                </a:lnTo>
                <a:lnTo>
                  <a:pt x="311" y="901"/>
                </a:lnTo>
                <a:lnTo>
                  <a:pt x="309" y="901"/>
                </a:lnTo>
                <a:lnTo>
                  <a:pt x="308" y="901"/>
                </a:lnTo>
                <a:lnTo>
                  <a:pt x="306" y="901"/>
                </a:lnTo>
                <a:lnTo>
                  <a:pt x="306" y="900"/>
                </a:lnTo>
                <a:lnTo>
                  <a:pt x="304" y="900"/>
                </a:lnTo>
                <a:lnTo>
                  <a:pt x="303" y="900"/>
                </a:lnTo>
                <a:lnTo>
                  <a:pt x="301" y="900"/>
                </a:lnTo>
                <a:lnTo>
                  <a:pt x="300" y="900"/>
                </a:lnTo>
                <a:lnTo>
                  <a:pt x="298" y="900"/>
                </a:lnTo>
                <a:lnTo>
                  <a:pt x="296" y="900"/>
                </a:lnTo>
                <a:lnTo>
                  <a:pt x="296" y="901"/>
                </a:lnTo>
                <a:lnTo>
                  <a:pt x="296" y="900"/>
                </a:lnTo>
                <a:lnTo>
                  <a:pt x="295" y="901"/>
                </a:lnTo>
                <a:lnTo>
                  <a:pt x="293" y="901"/>
                </a:lnTo>
                <a:lnTo>
                  <a:pt x="293" y="900"/>
                </a:lnTo>
                <a:lnTo>
                  <a:pt x="292" y="901"/>
                </a:lnTo>
                <a:lnTo>
                  <a:pt x="292" y="900"/>
                </a:lnTo>
                <a:lnTo>
                  <a:pt x="290" y="900"/>
                </a:lnTo>
                <a:lnTo>
                  <a:pt x="288" y="900"/>
                </a:lnTo>
                <a:lnTo>
                  <a:pt x="287" y="900"/>
                </a:lnTo>
                <a:lnTo>
                  <a:pt x="287" y="898"/>
                </a:lnTo>
                <a:lnTo>
                  <a:pt x="285" y="898"/>
                </a:lnTo>
                <a:lnTo>
                  <a:pt x="284" y="898"/>
                </a:lnTo>
                <a:lnTo>
                  <a:pt x="284" y="896"/>
                </a:lnTo>
                <a:lnTo>
                  <a:pt x="282" y="896"/>
                </a:lnTo>
                <a:lnTo>
                  <a:pt x="282" y="898"/>
                </a:lnTo>
                <a:lnTo>
                  <a:pt x="280" y="898"/>
                </a:lnTo>
                <a:lnTo>
                  <a:pt x="279" y="898"/>
                </a:lnTo>
                <a:lnTo>
                  <a:pt x="277" y="898"/>
                </a:lnTo>
                <a:lnTo>
                  <a:pt x="276" y="898"/>
                </a:lnTo>
                <a:lnTo>
                  <a:pt x="276" y="896"/>
                </a:lnTo>
                <a:lnTo>
                  <a:pt x="277" y="896"/>
                </a:lnTo>
                <a:lnTo>
                  <a:pt x="279" y="896"/>
                </a:lnTo>
                <a:lnTo>
                  <a:pt x="279" y="895"/>
                </a:lnTo>
                <a:lnTo>
                  <a:pt x="280" y="895"/>
                </a:lnTo>
                <a:lnTo>
                  <a:pt x="280" y="893"/>
                </a:lnTo>
                <a:lnTo>
                  <a:pt x="282" y="893"/>
                </a:lnTo>
                <a:lnTo>
                  <a:pt x="284" y="893"/>
                </a:lnTo>
                <a:lnTo>
                  <a:pt x="285" y="893"/>
                </a:lnTo>
                <a:lnTo>
                  <a:pt x="287" y="893"/>
                </a:lnTo>
                <a:lnTo>
                  <a:pt x="288" y="893"/>
                </a:lnTo>
                <a:lnTo>
                  <a:pt x="290" y="893"/>
                </a:lnTo>
                <a:lnTo>
                  <a:pt x="290" y="892"/>
                </a:lnTo>
                <a:lnTo>
                  <a:pt x="288" y="892"/>
                </a:lnTo>
                <a:lnTo>
                  <a:pt x="287" y="892"/>
                </a:lnTo>
                <a:lnTo>
                  <a:pt x="285" y="892"/>
                </a:lnTo>
                <a:lnTo>
                  <a:pt x="285" y="890"/>
                </a:lnTo>
                <a:lnTo>
                  <a:pt x="284" y="890"/>
                </a:lnTo>
                <a:lnTo>
                  <a:pt x="284" y="892"/>
                </a:lnTo>
                <a:lnTo>
                  <a:pt x="282" y="892"/>
                </a:lnTo>
                <a:lnTo>
                  <a:pt x="282" y="893"/>
                </a:lnTo>
                <a:lnTo>
                  <a:pt x="280" y="892"/>
                </a:lnTo>
                <a:lnTo>
                  <a:pt x="282" y="890"/>
                </a:lnTo>
                <a:lnTo>
                  <a:pt x="280" y="890"/>
                </a:lnTo>
                <a:lnTo>
                  <a:pt x="280" y="888"/>
                </a:lnTo>
                <a:lnTo>
                  <a:pt x="280" y="890"/>
                </a:lnTo>
                <a:lnTo>
                  <a:pt x="280" y="892"/>
                </a:lnTo>
                <a:lnTo>
                  <a:pt x="279" y="892"/>
                </a:lnTo>
                <a:lnTo>
                  <a:pt x="279" y="890"/>
                </a:lnTo>
                <a:lnTo>
                  <a:pt x="277" y="890"/>
                </a:lnTo>
                <a:lnTo>
                  <a:pt x="279" y="890"/>
                </a:lnTo>
                <a:lnTo>
                  <a:pt x="279" y="888"/>
                </a:lnTo>
                <a:lnTo>
                  <a:pt x="280" y="888"/>
                </a:lnTo>
                <a:lnTo>
                  <a:pt x="280" y="887"/>
                </a:lnTo>
                <a:lnTo>
                  <a:pt x="280" y="888"/>
                </a:lnTo>
                <a:lnTo>
                  <a:pt x="282" y="888"/>
                </a:lnTo>
                <a:lnTo>
                  <a:pt x="282" y="887"/>
                </a:lnTo>
                <a:lnTo>
                  <a:pt x="282" y="888"/>
                </a:lnTo>
                <a:lnTo>
                  <a:pt x="282" y="887"/>
                </a:lnTo>
                <a:lnTo>
                  <a:pt x="284" y="887"/>
                </a:lnTo>
                <a:lnTo>
                  <a:pt x="285" y="887"/>
                </a:lnTo>
                <a:lnTo>
                  <a:pt x="287" y="885"/>
                </a:lnTo>
                <a:lnTo>
                  <a:pt x="287" y="887"/>
                </a:lnTo>
                <a:lnTo>
                  <a:pt x="285" y="887"/>
                </a:lnTo>
                <a:lnTo>
                  <a:pt x="285" y="888"/>
                </a:lnTo>
                <a:lnTo>
                  <a:pt x="285" y="890"/>
                </a:lnTo>
                <a:lnTo>
                  <a:pt x="285" y="888"/>
                </a:lnTo>
                <a:lnTo>
                  <a:pt x="287" y="888"/>
                </a:lnTo>
                <a:lnTo>
                  <a:pt x="285" y="888"/>
                </a:lnTo>
                <a:lnTo>
                  <a:pt x="287" y="887"/>
                </a:lnTo>
                <a:lnTo>
                  <a:pt x="288" y="885"/>
                </a:lnTo>
                <a:lnTo>
                  <a:pt x="290" y="885"/>
                </a:lnTo>
                <a:lnTo>
                  <a:pt x="290" y="884"/>
                </a:lnTo>
                <a:lnTo>
                  <a:pt x="292" y="884"/>
                </a:lnTo>
                <a:lnTo>
                  <a:pt x="293" y="884"/>
                </a:lnTo>
                <a:lnTo>
                  <a:pt x="295" y="884"/>
                </a:lnTo>
                <a:lnTo>
                  <a:pt x="296" y="884"/>
                </a:lnTo>
                <a:lnTo>
                  <a:pt x="296" y="882"/>
                </a:lnTo>
                <a:lnTo>
                  <a:pt x="298" y="882"/>
                </a:lnTo>
                <a:lnTo>
                  <a:pt x="300" y="882"/>
                </a:lnTo>
                <a:lnTo>
                  <a:pt x="301" y="882"/>
                </a:lnTo>
                <a:lnTo>
                  <a:pt x="301" y="880"/>
                </a:lnTo>
                <a:lnTo>
                  <a:pt x="300" y="880"/>
                </a:lnTo>
                <a:lnTo>
                  <a:pt x="301" y="880"/>
                </a:lnTo>
                <a:lnTo>
                  <a:pt x="303" y="880"/>
                </a:lnTo>
                <a:lnTo>
                  <a:pt x="303" y="879"/>
                </a:lnTo>
                <a:lnTo>
                  <a:pt x="304" y="879"/>
                </a:lnTo>
                <a:lnTo>
                  <a:pt x="306" y="879"/>
                </a:lnTo>
                <a:lnTo>
                  <a:pt x="308" y="879"/>
                </a:lnTo>
                <a:lnTo>
                  <a:pt x="308" y="877"/>
                </a:lnTo>
                <a:lnTo>
                  <a:pt x="309" y="877"/>
                </a:lnTo>
                <a:lnTo>
                  <a:pt x="308" y="877"/>
                </a:lnTo>
                <a:lnTo>
                  <a:pt x="306" y="877"/>
                </a:lnTo>
                <a:lnTo>
                  <a:pt x="306" y="876"/>
                </a:lnTo>
                <a:lnTo>
                  <a:pt x="308" y="876"/>
                </a:lnTo>
                <a:lnTo>
                  <a:pt x="308" y="874"/>
                </a:lnTo>
                <a:lnTo>
                  <a:pt x="309" y="874"/>
                </a:lnTo>
                <a:lnTo>
                  <a:pt x="311" y="874"/>
                </a:lnTo>
                <a:lnTo>
                  <a:pt x="311" y="872"/>
                </a:lnTo>
                <a:lnTo>
                  <a:pt x="309" y="872"/>
                </a:lnTo>
                <a:lnTo>
                  <a:pt x="311" y="871"/>
                </a:lnTo>
                <a:lnTo>
                  <a:pt x="312" y="871"/>
                </a:lnTo>
                <a:lnTo>
                  <a:pt x="314" y="871"/>
                </a:lnTo>
                <a:lnTo>
                  <a:pt x="316" y="871"/>
                </a:lnTo>
                <a:lnTo>
                  <a:pt x="316" y="869"/>
                </a:lnTo>
                <a:lnTo>
                  <a:pt x="317" y="869"/>
                </a:lnTo>
                <a:lnTo>
                  <a:pt x="319" y="869"/>
                </a:lnTo>
                <a:lnTo>
                  <a:pt x="319" y="868"/>
                </a:lnTo>
                <a:lnTo>
                  <a:pt x="320" y="868"/>
                </a:lnTo>
                <a:lnTo>
                  <a:pt x="322" y="868"/>
                </a:lnTo>
                <a:lnTo>
                  <a:pt x="320" y="868"/>
                </a:lnTo>
                <a:lnTo>
                  <a:pt x="322" y="868"/>
                </a:lnTo>
                <a:lnTo>
                  <a:pt x="322" y="866"/>
                </a:lnTo>
                <a:lnTo>
                  <a:pt x="324" y="866"/>
                </a:lnTo>
                <a:lnTo>
                  <a:pt x="324" y="864"/>
                </a:lnTo>
                <a:lnTo>
                  <a:pt x="325" y="864"/>
                </a:lnTo>
                <a:lnTo>
                  <a:pt x="327" y="864"/>
                </a:lnTo>
                <a:lnTo>
                  <a:pt x="327" y="863"/>
                </a:lnTo>
                <a:lnTo>
                  <a:pt x="327" y="861"/>
                </a:lnTo>
                <a:lnTo>
                  <a:pt x="327" y="860"/>
                </a:lnTo>
                <a:lnTo>
                  <a:pt x="327" y="858"/>
                </a:lnTo>
                <a:lnTo>
                  <a:pt x="327" y="860"/>
                </a:lnTo>
                <a:lnTo>
                  <a:pt x="325" y="860"/>
                </a:lnTo>
                <a:lnTo>
                  <a:pt x="325" y="861"/>
                </a:lnTo>
                <a:lnTo>
                  <a:pt x="324" y="861"/>
                </a:lnTo>
                <a:lnTo>
                  <a:pt x="324" y="863"/>
                </a:lnTo>
                <a:lnTo>
                  <a:pt x="322" y="863"/>
                </a:lnTo>
                <a:lnTo>
                  <a:pt x="322" y="864"/>
                </a:lnTo>
                <a:lnTo>
                  <a:pt x="320" y="864"/>
                </a:lnTo>
                <a:lnTo>
                  <a:pt x="319" y="864"/>
                </a:lnTo>
                <a:lnTo>
                  <a:pt x="319" y="866"/>
                </a:lnTo>
                <a:lnTo>
                  <a:pt x="317" y="866"/>
                </a:lnTo>
                <a:lnTo>
                  <a:pt x="317" y="868"/>
                </a:lnTo>
                <a:lnTo>
                  <a:pt x="316" y="868"/>
                </a:lnTo>
                <a:lnTo>
                  <a:pt x="316" y="869"/>
                </a:lnTo>
                <a:lnTo>
                  <a:pt x="314" y="869"/>
                </a:lnTo>
                <a:lnTo>
                  <a:pt x="312" y="869"/>
                </a:lnTo>
                <a:lnTo>
                  <a:pt x="311" y="869"/>
                </a:lnTo>
                <a:lnTo>
                  <a:pt x="309" y="871"/>
                </a:lnTo>
                <a:lnTo>
                  <a:pt x="309" y="869"/>
                </a:lnTo>
                <a:lnTo>
                  <a:pt x="309" y="871"/>
                </a:lnTo>
                <a:lnTo>
                  <a:pt x="308" y="871"/>
                </a:lnTo>
                <a:lnTo>
                  <a:pt x="306" y="871"/>
                </a:lnTo>
                <a:lnTo>
                  <a:pt x="306" y="872"/>
                </a:lnTo>
                <a:lnTo>
                  <a:pt x="304" y="872"/>
                </a:lnTo>
                <a:lnTo>
                  <a:pt x="304" y="874"/>
                </a:lnTo>
                <a:lnTo>
                  <a:pt x="304" y="872"/>
                </a:lnTo>
                <a:lnTo>
                  <a:pt x="303" y="872"/>
                </a:lnTo>
                <a:lnTo>
                  <a:pt x="303" y="874"/>
                </a:lnTo>
                <a:lnTo>
                  <a:pt x="304" y="874"/>
                </a:lnTo>
                <a:lnTo>
                  <a:pt x="306" y="874"/>
                </a:lnTo>
                <a:lnTo>
                  <a:pt x="306" y="872"/>
                </a:lnTo>
                <a:lnTo>
                  <a:pt x="308" y="872"/>
                </a:lnTo>
                <a:lnTo>
                  <a:pt x="308" y="874"/>
                </a:lnTo>
                <a:lnTo>
                  <a:pt x="306" y="874"/>
                </a:lnTo>
                <a:lnTo>
                  <a:pt x="306" y="876"/>
                </a:lnTo>
                <a:lnTo>
                  <a:pt x="304" y="876"/>
                </a:lnTo>
                <a:lnTo>
                  <a:pt x="306" y="876"/>
                </a:lnTo>
                <a:lnTo>
                  <a:pt x="304" y="876"/>
                </a:lnTo>
                <a:lnTo>
                  <a:pt x="304" y="877"/>
                </a:lnTo>
                <a:lnTo>
                  <a:pt x="303" y="877"/>
                </a:lnTo>
                <a:lnTo>
                  <a:pt x="301" y="877"/>
                </a:lnTo>
                <a:lnTo>
                  <a:pt x="300" y="877"/>
                </a:lnTo>
                <a:lnTo>
                  <a:pt x="298" y="877"/>
                </a:lnTo>
                <a:lnTo>
                  <a:pt x="296" y="877"/>
                </a:lnTo>
                <a:lnTo>
                  <a:pt x="295" y="877"/>
                </a:lnTo>
                <a:lnTo>
                  <a:pt x="296" y="877"/>
                </a:lnTo>
                <a:lnTo>
                  <a:pt x="296" y="876"/>
                </a:lnTo>
                <a:lnTo>
                  <a:pt x="298" y="876"/>
                </a:lnTo>
                <a:lnTo>
                  <a:pt x="296" y="876"/>
                </a:lnTo>
                <a:lnTo>
                  <a:pt x="296" y="874"/>
                </a:lnTo>
                <a:lnTo>
                  <a:pt x="296" y="876"/>
                </a:lnTo>
                <a:lnTo>
                  <a:pt x="295" y="876"/>
                </a:lnTo>
                <a:lnTo>
                  <a:pt x="295" y="877"/>
                </a:lnTo>
                <a:lnTo>
                  <a:pt x="293" y="877"/>
                </a:lnTo>
                <a:lnTo>
                  <a:pt x="292" y="877"/>
                </a:lnTo>
                <a:lnTo>
                  <a:pt x="292" y="879"/>
                </a:lnTo>
                <a:lnTo>
                  <a:pt x="290" y="879"/>
                </a:lnTo>
                <a:lnTo>
                  <a:pt x="288" y="879"/>
                </a:lnTo>
                <a:lnTo>
                  <a:pt x="288" y="880"/>
                </a:lnTo>
                <a:lnTo>
                  <a:pt x="288" y="879"/>
                </a:lnTo>
                <a:lnTo>
                  <a:pt x="287" y="880"/>
                </a:lnTo>
                <a:lnTo>
                  <a:pt x="285" y="880"/>
                </a:lnTo>
                <a:lnTo>
                  <a:pt x="285" y="882"/>
                </a:lnTo>
                <a:lnTo>
                  <a:pt x="284" y="882"/>
                </a:lnTo>
                <a:lnTo>
                  <a:pt x="284" y="884"/>
                </a:lnTo>
                <a:lnTo>
                  <a:pt x="282" y="884"/>
                </a:lnTo>
                <a:lnTo>
                  <a:pt x="280" y="884"/>
                </a:lnTo>
                <a:lnTo>
                  <a:pt x="280" y="885"/>
                </a:lnTo>
                <a:lnTo>
                  <a:pt x="279" y="885"/>
                </a:lnTo>
                <a:lnTo>
                  <a:pt x="277" y="885"/>
                </a:lnTo>
                <a:lnTo>
                  <a:pt x="277" y="887"/>
                </a:lnTo>
                <a:lnTo>
                  <a:pt x="276" y="887"/>
                </a:lnTo>
                <a:lnTo>
                  <a:pt x="274" y="887"/>
                </a:lnTo>
                <a:lnTo>
                  <a:pt x="272" y="887"/>
                </a:lnTo>
                <a:lnTo>
                  <a:pt x="272" y="888"/>
                </a:lnTo>
                <a:lnTo>
                  <a:pt x="271" y="888"/>
                </a:lnTo>
                <a:lnTo>
                  <a:pt x="269" y="888"/>
                </a:lnTo>
                <a:lnTo>
                  <a:pt x="268" y="890"/>
                </a:lnTo>
                <a:lnTo>
                  <a:pt x="266" y="890"/>
                </a:lnTo>
                <a:lnTo>
                  <a:pt x="266" y="888"/>
                </a:lnTo>
                <a:lnTo>
                  <a:pt x="264" y="888"/>
                </a:lnTo>
                <a:lnTo>
                  <a:pt x="263" y="888"/>
                </a:lnTo>
                <a:lnTo>
                  <a:pt x="263" y="890"/>
                </a:lnTo>
                <a:lnTo>
                  <a:pt x="261" y="890"/>
                </a:lnTo>
                <a:lnTo>
                  <a:pt x="260" y="890"/>
                </a:lnTo>
                <a:lnTo>
                  <a:pt x="258" y="890"/>
                </a:lnTo>
                <a:lnTo>
                  <a:pt x="256" y="890"/>
                </a:lnTo>
                <a:lnTo>
                  <a:pt x="255" y="890"/>
                </a:lnTo>
                <a:lnTo>
                  <a:pt x="256" y="890"/>
                </a:lnTo>
                <a:lnTo>
                  <a:pt x="256" y="888"/>
                </a:lnTo>
                <a:lnTo>
                  <a:pt x="255" y="890"/>
                </a:lnTo>
                <a:lnTo>
                  <a:pt x="253" y="890"/>
                </a:lnTo>
                <a:lnTo>
                  <a:pt x="252" y="890"/>
                </a:lnTo>
                <a:lnTo>
                  <a:pt x="252" y="892"/>
                </a:lnTo>
                <a:lnTo>
                  <a:pt x="250" y="892"/>
                </a:lnTo>
                <a:lnTo>
                  <a:pt x="248" y="892"/>
                </a:lnTo>
                <a:lnTo>
                  <a:pt x="247" y="892"/>
                </a:lnTo>
                <a:lnTo>
                  <a:pt x="245" y="892"/>
                </a:lnTo>
                <a:lnTo>
                  <a:pt x="244" y="892"/>
                </a:lnTo>
                <a:lnTo>
                  <a:pt x="244" y="890"/>
                </a:lnTo>
                <a:lnTo>
                  <a:pt x="242" y="890"/>
                </a:lnTo>
                <a:lnTo>
                  <a:pt x="244" y="890"/>
                </a:lnTo>
                <a:lnTo>
                  <a:pt x="242" y="890"/>
                </a:lnTo>
                <a:lnTo>
                  <a:pt x="242" y="888"/>
                </a:lnTo>
                <a:lnTo>
                  <a:pt x="240" y="888"/>
                </a:lnTo>
                <a:lnTo>
                  <a:pt x="240" y="890"/>
                </a:lnTo>
                <a:lnTo>
                  <a:pt x="240" y="888"/>
                </a:lnTo>
                <a:lnTo>
                  <a:pt x="239" y="888"/>
                </a:lnTo>
                <a:lnTo>
                  <a:pt x="237" y="888"/>
                </a:lnTo>
                <a:lnTo>
                  <a:pt x="237" y="890"/>
                </a:lnTo>
                <a:lnTo>
                  <a:pt x="236" y="890"/>
                </a:lnTo>
                <a:lnTo>
                  <a:pt x="234" y="890"/>
                </a:lnTo>
                <a:lnTo>
                  <a:pt x="234" y="892"/>
                </a:lnTo>
                <a:lnTo>
                  <a:pt x="234" y="893"/>
                </a:lnTo>
                <a:lnTo>
                  <a:pt x="232" y="893"/>
                </a:lnTo>
                <a:lnTo>
                  <a:pt x="232" y="895"/>
                </a:lnTo>
                <a:lnTo>
                  <a:pt x="231" y="895"/>
                </a:lnTo>
                <a:lnTo>
                  <a:pt x="231" y="896"/>
                </a:lnTo>
                <a:lnTo>
                  <a:pt x="231" y="895"/>
                </a:lnTo>
                <a:lnTo>
                  <a:pt x="229" y="895"/>
                </a:lnTo>
                <a:lnTo>
                  <a:pt x="228" y="895"/>
                </a:lnTo>
                <a:lnTo>
                  <a:pt x="228" y="896"/>
                </a:lnTo>
                <a:lnTo>
                  <a:pt x="226" y="896"/>
                </a:lnTo>
                <a:lnTo>
                  <a:pt x="226" y="898"/>
                </a:lnTo>
                <a:lnTo>
                  <a:pt x="226" y="896"/>
                </a:lnTo>
                <a:lnTo>
                  <a:pt x="224" y="896"/>
                </a:lnTo>
                <a:lnTo>
                  <a:pt x="224" y="895"/>
                </a:lnTo>
                <a:lnTo>
                  <a:pt x="223" y="895"/>
                </a:lnTo>
                <a:lnTo>
                  <a:pt x="224" y="895"/>
                </a:lnTo>
                <a:lnTo>
                  <a:pt x="223" y="895"/>
                </a:lnTo>
                <a:lnTo>
                  <a:pt x="223" y="893"/>
                </a:lnTo>
                <a:lnTo>
                  <a:pt x="221" y="893"/>
                </a:lnTo>
                <a:lnTo>
                  <a:pt x="220" y="893"/>
                </a:lnTo>
                <a:lnTo>
                  <a:pt x="221" y="893"/>
                </a:lnTo>
                <a:lnTo>
                  <a:pt x="221" y="895"/>
                </a:lnTo>
                <a:lnTo>
                  <a:pt x="220" y="895"/>
                </a:lnTo>
                <a:lnTo>
                  <a:pt x="221" y="895"/>
                </a:lnTo>
                <a:lnTo>
                  <a:pt x="221" y="896"/>
                </a:lnTo>
                <a:lnTo>
                  <a:pt x="220" y="896"/>
                </a:lnTo>
                <a:lnTo>
                  <a:pt x="221" y="896"/>
                </a:lnTo>
                <a:lnTo>
                  <a:pt x="220" y="896"/>
                </a:lnTo>
                <a:lnTo>
                  <a:pt x="221" y="896"/>
                </a:lnTo>
                <a:lnTo>
                  <a:pt x="221" y="898"/>
                </a:lnTo>
                <a:lnTo>
                  <a:pt x="220" y="898"/>
                </a:lnTo>
                <a:lnTo>
                  <a:pt x="221" y="898"/>
                </a:lnTo>
                <a:lnTo>
                  <a:pt x="220" y="898"/>
                </a:lnTo>
                <a:lnTo>
                  <a:pt x="218" y="898"/>
                </a:lnTo>
                <a:lnTo>
                  <a:pt x="216" y="898"/>
                </a:lnTo>
                <a:lnTo>
                  <a:pt x="216" y="896"/>
                </a:lnTo>
                <a:lnTo>
                  <a:pt x="218" y="895"/>
                </a:lnTo>
                <a:lnTo>
                  <a:pt x="216" y="895"/>
                </a:lnTo>
                <a:lnTo>
                  <a:pt x="215" y="895"/>
                </a:lnTo>
                <a:lnTo>
                  <a:pt x="215" y="896"/>
                </a:lnTo>
                <a:lnTo>
                  <a:pt x="213" y="896"/>
                </a:lnTo>
                <a:lnTo>
                  <a:pt x="212" y="896"/>
                </a:lnTo>
                <a:lnTo>
                  <a:pt x="212" y="898"/>
                </a:lnTo>
                <a:lnTo>
                  <a:pt x="212" y="896"/>
                </a:lnTo>
                <a:lnTo>
                  <a:pt x="212" y="898"/>
                </a:lnTo>
                <a:lnTo>
                  <a:pt x="210" y="898"/>
                </a:lnTo>
                <a:lnTo>
                  <a:pt x="210" y="896"/>
                </a:lnTo>
                <a:lnTo>
                  <a:pt x="212" y="896"/>
                </a:lnTo>
                <a:lnTo>
                  <a:pt x="212" y="895"/>
                </a:lnTo>
                <a:lnTo>
                  <a:pt x="212" y="896"/>
                </a:lnTo>
                <a:lnTo>
                  <a:pt x="213" y="896"/>
                </a:lnTo>
                <a:lnTo>
                  <a:pt x="213" y="895"/>
                </a:lnTo>
                <a:lnTo>
                  <a:pt x="212" y="895"/>
                </a:lnTo>
                <a:lnTo>
                  <a:pt x="213" y="895"/>
                </a:lnTo>
                <a:lnTo>
                  <a:pt x="212" y="895"/>
                </a:lnTo>
                <a:lnTo>
                  <a:pt x="212" y="893"/>
                </a:lnTo>
                <a:lnTo>
                  <a:pt x="210" y="893"/>
                </a:lnTo>
                <a:lnTo>
                  <a:pt x="210" y="892"/>
                </a:lnTo>
                <a:lnTo>
                  <a:pt x="212" y="892"/>
                </a:lnTo>
                <a:lnTo>
                  <a:pt x="210" y="892"/>
                </a:lnTo>
                <a:lnTo>
                  <a:pt x="212" y="892"/>
                </a:lnTo>
                <a:lnTo>
                  <a:pt x="210" y="892"/>
                </a:lnTo>
                <a:lnTo>
                  <a:pt x="208" y="892"/>
                </a:lnTo>
                <a:lnTo>
                  <a:pt x="207" y="892"/>
                </a:lnTo>
                <a:lnTo>
                  <a:pt x="208" y="892"/>
                </a:lnTo>
                <a:lnTo>
                  <a:pt x="208" y="890"/>
                </a:lnTo>
                <a:lnTo>
                  <a:pt x="210" y="890"/>
                </a:lnTo>
                <a:lnTo>
                  <a:pt x="208" y="890"/>
                </a:lnTo>
                <a:lnTo>
                  <a:pt x="208" y="888"/>
                </a:lnTo>
                <a:lnTo>
                  <a:pt x="208" y="887"/>
                </a:lnTo>
                <a:lnTo>
                  <a:pt x="208" y="888"/>
                </a:lnTo>
                <a:lnTo>
                  <a:pt x="208" y="887"/>
                </a:lnTo>
                <a:lnTo>
                  <a:pt x="207" y="887"/>
                </a:lnTo>
                <a:lnTo>
                  <a:pt x="207" y="885"/>
                </a:lnTo>
                <a:lnTo>
                  <a:pt x="208" y="885"/>
                </a:lnTo>
                <a:lnTo>
                  <a:pt x="208" y="884"/>
                </a:lnTo>
                <a:lnTo>
                  <a:pt x="210" y="884"/>
                </a:lnTo>
                <a:lnTo>
                  <a:pt x="208" y="884"/>
                </a:lnTo>
                <a:lnTo>
                  <a:pt x="207" y="885"/>
                </a:lnTo>
                <a:lnTo>
                  <a:pt x="207" y="884"/>
                </a:lnTo>
                <a:lnTo>
                  <a:pt x="208" y="884"/>
                </a:lnTo>
                <a:lnTo>
                  <a:pt x="207" y="884"/>
                </a:lnTo>
                <a:lnTo>
                  <a:pt x="207" y="882"/>
                </a:lnTo>
                <a:lnTo>
                  <a:pt x="207" y="880"/>
                </a:lnTo>
                <a:lnTo>
                  <a:pt x="208" y="880"/>
                </a:lnTo>
                <a:lnTo>
                  <a:pt x="207" y="880"/>
                </a:lnTo>
                <a:lnTo>
                  <a:pt x="208" y="879"/>
                </a:lnTo>
                <a:lnTo>
                  <a:pt x="210" y="879"/>
                </a:lnTo>
                <a:lnTo>
                  <a:pt x="210" y="877"/>
                </a:lnTo>
                <a:lnTo>
                  <a:pt x="212" y="877"/>
                </a:lnTo>
                <a:lnTo>
                  <a:pt x="210" y="877"/>
                </a:lnTo>
                <a:lnTo>
                  <a:pt x="210" y="876"/>
                </a:lnTo>
                <a:lnTo>
                  <a:pt x="208" y="876"/>
                </a:lnTo>
                <a:lnTo>
                  <a:pt x="208" y="874"/>
                </a:lnTo>
                <a:lnTo>
                  <a:pt x="208" y="876"/>
                </a:lnTo>
                <a:lnTo>
                  <a:pt x="208" y="874"/>
                </a:lnTo>
                <a:lnTo>
                  <a:pt x="210" y="874"/>
                </a:lnTo>
                <a:lnTo>
                  <a:pt x="212" y="874"/>
                </a:lnTo>
                <a:lnTo>
                  <a:pt x="210" y="876"/>
                </a:lnTo>
                <a:lnTo>
                  <a:pt x="212" y="876"/>
                </a:lnTo>
                <a:lnTo>
                  <a:pt x="210" y="876"/>
                </a:lnTo>
                <a:lnTo>
                  <a:pt x="212" y="877"/>
                </a:lnTo>
                <a:lnTo>
                  <a:pt x="213" y="877"/>
                </a:lnTo>
                <a:lnTo>
                  <a:pt x="215" y="876"/>
                </a:lnTo>
                <a:lnTo>
                  <a:pt x="216" y="876"/>
                </a:lnTo>
                <a:lnTo>
                  <a:pt x="218" y="874"/>
                </a:lnTo>
                <a:lnTo>
                  <a:pt x="220" y="872"/>
                </a:lnTo>
                <a:lnTo>
                  <a:pt x="220" y="871"/>
                </a:lnTo>
                <a:lnTo>
                  <a:pt x="221" y="871"/>
                </a:lnTo>
                <a:lnTo>
                  <a:pt x="221" y="869"/>
                </a:lnTo>
                <a:lnTo>
                  <a:pt x="221" y="868"/>
                </a:lnTo>
                <a:lnTo>
                  <a:pt x="221" y="869"/>
                </a:lnTo>
                <a:lnTo>
                  <a:pt x="221" y="868"/>
                </a:lnTo>
                <a:lnTo>
                  <a:pt x="221" y="866"/>
                </a:lnTo>
                <a:lnTo>
                  <a:pt x="221" y="868"/>
                </a:lnTo>
                <a:lnTo>
                  <a:pt x="221" y="866"/>
                </a:lnTo>
                <a:lnTo>
                  <a:pt x="221" y="868"/>
                </a:lnTo>
                <a:lnTo>
                  <a:pt x="221" y="866"/>
                </a:lnTo>
                <a:lnTo>
                  <a:pt x="221" y="864"/>
                </a:lnTo>
                <a:lnTo>
                  <a:pt x="223" y="864"/>
                </a:lnTo>
                <a:lnTo>
                  <a:pt x="223" y="866"/>
                </a:lnTo>
                <a:lnTo>
                  <a:pt x="223" y="864"/>
                </a:lnTo>
                <a:lnTo>
                  <a:pt x="223" y="863"/>
                </a:lnTo>
                <a:lnTo>
                  <a:pt x="224" y="863"/>
                </a:lnTo>
                <a:lnTo>
                  <a:pt x="223" y="864"/>
                </a:lnTo>
                <a:lnTo>
                  <a:pt x="224" y="864"/>
                </a:lnTo>
                <a:lnTo>
                  <a:pt x="224" y="863"/>
                </a:lnTo>
                <a:lnTo>
                  <a:pt x="226" y="863"/>
                </a:lnTo>
                <a:lnTo>
                  <a:pt x="226" y="861"/>
                </a:lnTo>
                <a:lnTo>
                  <a:pt x="226" y="863"/>
                </a:lnTo>
                <a:lnTo>
                  <a:pt x="226" y="864"/>
                </a:lnTo>
                <a:lnTo>
                  <a:pt x="226" y="863"/>
                </a:lnTo>
                <a:lnTo>
                  <a:pt x="228" y="863"/>
                </a:lnTo>
                <a:lnTo>
                  <a:pt x="229" y="863"/>
                </a:lnTo>
                <a:lnTo>
                  <a:pt x="229" y="864"/>
                </a:lnTo>
                <a:lnTo>
                  <a:pt x="228" y="864"/>
                </a:lnTo>
                <a:lnTo>
                  <a:pt x="228" y="866"/>
                </a:lnTo>
                <a:lnTo>
                  <a:pt x="226" y="866"/>
                </a:lnTo>
                <a:lnTo>
                  <a:pt x="228" y="866"/>
                </a:lnTo>
                <a:lnTo>
                  <a:pt x="228" y="864"/>
                </a:lnTo>
                <a:lnTo>
                  <a:pt x="229" y="864"/>
                </a:lnTo>
                <a:lnTo>
                  <a:pt x="229" y="866"/>
                </a:lnTo>
                <a:lnTo>
                  <a:pt x="229" y="864"/>
                </a:lnTo>
                <a:lnTo>
                  <a:pt x="231" y="864"/>
                </a:lnTo>
                <a:lnTo>
                  <a:pt x="231" y="863"/>
                </a:lnTo>
                <a:lnTo>
                  <a:pt x="231" y="861"/>
                </a:lnTo>
                <a:lnTo>
                  <a:pt x="231" y="863"/>
                </a:lnTo>
                <a:lnTo>
                  <a:pt x="232" y="863"/>
                </a:lnTo>
                <a:lnTo>
                  <a:pt x="232" y="861"/>
                </a:lnTo>
                <a:lnTo>
                  <a:pt x="234" y="861"/>
                </a:lnTo>
                <a:lnTo>
                  <a:pt x="234" y="863"/>
                </a:lnTo>
                <a:lnTo>
                  <a:pt x="232" y="863"/>
                </a:lnTo>
                <a:lnTo>
                  <a:pt x="234" y="863"/>
                </a:lnTo>
                <a:lnTo>
                  <a:pt x="236" y="863"/>
                </a:lnTo>
                <a:lnTo>
                  <a:pt x="236" y="861"/>
                </a:lnTo>
                <a:lnTo>
                  <a:pt x="237" y="861"/>
                </a:lnTo>
                <a:lnTo>
                  <a:pt x="237" y="863"/>
                </a:lnTo>
                <a:lnTo>
                  <a:pt x="239" y="863"/>
                </a:lnTo>
                <a:lnTo>
                  <a:pt x="240" y="863"/>
                </a:lnTo>
                <a:lnTo>
                  <a:pt x="240" y="861"/>
                </a:lnTo>
                <a:lnTo>
                  <a:pt x="242" y="861"/>
                </a:lnTo>
                <a:lnTo>
                  <a:pt x="240" y="861"/>
                </a:lnTo>
                <a:lnTo>
                  <a:pt x="240" y="863"/>
                </a:lnTo>
                <a:lnTo>
                  <a:pt x="240" y="864"/>
                </a:lnTo>
                <a:lnTo>
                  <a:pt x="242" y="864"/>
                </a:lnTo>
                <a:lnTo>
                  <a:pt x="240" y="864"/>
                </a:lnTo>
                <a:lnTo>
                  <a:pt x="242" y="864"/>
                </a:lnTo>
                <a:lnTo>
                  <a:pt x="240" y="864"/>
                </a:lnTo>
                <a:lnTo>
                  <a:pt x="240" y="866"/>
                </a:lnTo>
                <a:lnTo>
                  <a:pt x="242" y="866"/>
                </a:lnTo>
                <a:lnTo>
                  <a:pt x="242" y="868"/>
                </a:lnTo>
                <a:lnTo>
                  <a:pt x="242" y="869"/>
                </a:lnTo>
                <a:lnTo>
                  <a:pt x="240" y="869"/>
                </a:lnTo>
                <a:lnTo>
                  <a:pt x="242" y="871"/>
                </a:lnTo>
                <a:lnTo>
                  <a:pt x="240" y="871"/>
                </a:lnTo>
                <a:lnTo>
                  <a:pt x="239" y="871"/>
                </a:lnTo>
                <a:lnTo>
                  <a:pt x="239" y="872"/>
                </a:lnTo>
                <a:lnTo>
                  <a:pt x="240" y="872"/>
                </a:lnTo>
                <a:lnTo>
                  <a:pt x="239" y="872"/>
                </a:lnTo>
                <a:lnTo>
                  <a:pt x="240" y="872"/>
                </a:lnTo>
                <a:lnTo>
                  <a:pt x="240" y="874"/>
                </a:lnTo>
                <a:lnTo>
                  <a:pt x="239" y="874"/>
                </a:lnTo>
                <a:lnTo>
                  <a:pt x="240" y="874"/>
                </a:lnTo>
                <a:lnTo>
                  <a:pt x="239" y="876"/>
                </a:lnTo>
                <a:lnTo>
                  <a:pt x="240" y="876"/>
                </a:lnTo>
                <a:lnTo>
                  <a:pt x="240" y="877"/>
                </a:lnTo>
                <a:lnTo>
                  <a:pt x="240" y="876"/>
                </a:lnTo>
                <a:lnTo>
                  <a:pt x="242" y="876"/>
                </a:lnTo>
                <a:lnTo>
                  <a:pt x="242" y="874"/>
                </a:lnTo>
                <a:lnTo>
                  <a:pt x="242" y="872"/>
                </a:lnTo>
                <a:lnTo>
                  <a:pt x="242" y="871"/>
                </a:lnTo>
                <a:lnTo>
                  <a:pt x="244" y="871"/>
                </a:lnTo>
                <a:lnTo>
                  <a:pt x="244" y="869"/>
                </a:lnTo>
                <a:lnTo>
                  <a:pt x="244" y="868"/>
                </a:lnTo>
                <a:lnTo>
                  <a:pt x="244" y="866"/>
                </a:lnTo>
                <a:lnTo>
                  <a:pt x="244" y="864"/>
                </a:lnTo>
                <a:lnTo>
                  <a:pt x="245" y="863"/>
                </a:lnTo>
                <a:lnTo>
                  <a:pt x="245" y="861"/>
                </a:lnTo>
                <a:lnTo>
                  <a:pt x="247" y="861"/>
                </a:lnTo>
                <a:lnTo>
                  <a:pt x="247" y="860"/>
                </a:lnTo>
                <a:lnTo>
                  <a:pt x="247" y="858"/>
                </a:lnTo>
                <a:lnTo>
                  <a:pt x="248" y="856"/>
                </a:lnTo>
                <a:lnTo>
                  <a:pt x="248" y="855"/>
                </a:lnTo>
                <a:lnTo>
                  <a:pt x="250" y="855"/>
                </a:lnTo>
                <a:lnTo>
                  <a:pt x="248" y="853"/>
                </a:lnTo>
                <a:lnTo>
                  <a:pt x="250" y="853"/>
                </a:lnTo>
                <a:lnTo>
                  <a:pt x="250" y="852"/>
                </a:lnTo>
                <a:lnTo>
                  <a:pt x="250" y="850"/>
                </a:lnTo>
                <a:lnTo>
                  <a:pt x="250" y="848"/>
                </a:lnTo>
                <a:lnTo>
                  <a:pt x="252" y="848"/>
                </a:lnTo>
                <a:lnTo>
                  <a:pt x="250" y="848"/>
                </a:lnTo>
                <a:lnTo>
                  <a:pt x="252" y="848"/>
                </a:lnTo>
                <a:lnTo>
                  <a:pt x="252" y="847"/>
                </a:lnTo>
                <a:lnTo>
                  <a:pt x="253" y="847"/>
                </a:lnTo>
                <a:lnTo>
                  <a:pt x="252" y="847"/>
                </a:lnTo>
                <a:lnTo>
                  <a:pt x="253" y="847"/>
                </a:lnTo>
                <a:lnTo>
                  <a:pt x="253" y="845"/>
                </a:lnTo>
                <a:lnTo>
                  <a:pt x="255" y="845"/>
                </a:lnTo>
                <a:lnTo>
                  <a:pt x="255" y="844"/>
                </a:lnTo>
                <a:lnTo>
                  <a:pt x="256" y="844"/>
                </a:lnTo>
                <a:lnTo>
                  <a:pt x="258" y="844"/>
                </a:lnTo>
                <a:lnTo>
                  <a:pt x="258" y="842"/>
                </a:lnTo>
                <a:lnTo>
                  <a:pt x="260" y="842"/>
                </a:lnTo>
                <a:lnTo>
                  <a:pt x="260" y="840"/>
                </a:lnTo>
                <a:lnTo>
                  <a:pt x="260" y="839"/>
                </a:lnTo>
                <a:lnTo>
                  <a:pt x="261" y="839"/>
                </a:lnTo>
                <a:lnTo>
                  <a:pt x="261" y="837"/>
                </a:lnTo>
                <a:lnTo>
                  <a:pt x="261" y="836"/>
                </a:lnTo>
                <a:lnTo>
                  <a:pt x="263" y="836"/>
                </a:lnTo>
                <a:lnTo>
                  <a:pt x="263" y="834"/>
                </a:lnTo>
                <a:lnTo>
                  <a:pt x="263" y="832"/>
                </a:lnTo>
                <a:lnTo>
                  <a:pt x="264" y="832"/>
                </a:lnTo>
                <a:lnTo>
                  <a:pt x="264" y="834"/>
                </a:lnTo>
                <a:lnTo>
                  <a:pt x="264" y="832"/>
                </a:lnTo>
                <a:lnTo>
                  <a:pt x="266" y="832"/>
                </a:lnTo>
                <a:lnTo>
                  <a:pt x="268" y="832"/>
                </a:lnTo>
                <a:lnTo>
                  <a:pt x="268" y="831"/>
                </a:lnTo>
                <a:lnTo>
                  <a:pt x="269" y="831"/>
                </a:lnTo>
                <a:lnTo>
                  <a:pt x="271" y="831"/>
                </a:lnTo>
                <a:lnTo>
                  <a:pt x="272" y="831"/>
                </a:lnTo>
                <a:lnTo>
                  <a:pt x="272" y="832"/>
                </a:lnTo>
                <a:lnTo>
                  <a:pt x="274" y="832"/>
                </a:lnTo>
                <a:lnTo>
                  <a:pt x="274" y="834"/>
                </a:lnTo>
                <a:lnTo>
                  <a:pt x="276" y="834"/>
                </a:lnTo>
                <a:lnTo>
                  <a:pt x="276" y="836"/>
                </a:lnTo>
                <a:lnTo>
                  <a:pt x="276" y="837"/>
                </a:lnTo>
                <a:lnTo>
                  <a:pt x="274" y="837"/>
                </a:lnTo>
                <a:lnTo>
                  <a:pt x="274" y="836"/>
                </a:lnTo>
                <a:lnTo>
                  <a:pt x="272" y="836"/>
                </a:lnTo>
                <a:lnTo>
                  <a:pt x="274" y="836"/>
                </a:lnTo>
                <a:lnTo>
                  <a:pt x="272" y="834"/>
                </a:lnTo>
                <a:lnTo>
                  <a:pt x="272" y="836"/>
                </a:lnTo>
                <a:lnTo>
                  <a:pt x="272" y="834"/>
                </a:lnTo>
                <a:lnTo>
                  <a:pt x="272" y="836"/>
                </a:lnTo>
                <a:lnTo>
                  <a:pt x="272" y="837"/>
                </a:lnTo>
                <a:lnTo>
                  <a:pt x="274" y="837"/>
                </a:lnTo>
                <a:lnTo>
                  <a:pt x="274" y="839"/>
                </a:lnTo>
                <a:lnTo>
                  <a:pt x="276" y="839"/>
                </a:lnTo>
                <a:lnTo>
                  <a:pt x="277" y="839"/>
                </a:lnTo>
                <a:lnTo>
                  <a:pt x="277" y="840"/>
                </a:lnTo>
                <a:lnTo>
                  <a:pt x="279" y="840"/>
                </a:lnTo>
                <a:lnTo>
                  <a:pt x="280" y="840"/>
                </a:lnTo>
                <a:lnTo>
                  <a:pt x="282" y="842"/>
                </a:lnTo>
                <a:lnTo>
                  <a:pt x="284" y="842"/>
                </a:lnTo>
                <a:lnTo>
                  <a:pt x="285" y="842"/>
                </a:lnTo>
                <a:lnTo>
                  <a:pt x="287" y="842"/>
                </a:lnTo>
                <a:lnTo>
                  <a:pt x="287" y="844"/>
                </a:lnTo>
                <a:lnTo>
                  <a:pt x="288" y="844"/>
                </a:lnTo>
                <a:lnTo>
                  <a:pt x="290" y="844"/>
                </a:lnTo>
                <a:lnTo>
                  <a:pt x="292" y="844"/>
                </a:lnTo>
                <a:lnTo>
                  <a:pt x="292" y="845"/>
                </a:lnTo>
                <a:lnTo>
                  <a:pt x="293" y="845"/>
                </a:lnTo>
                <a:lnTo>
                  <a:pt x="295" y="845"/>
                </a:lnTo>
                <a:lnTo>
                  <a:pt x="296" y="845"/>
                </a:lnTo>
                <a:lnTo>
                  <a:pt x="296" y="847"/>
                </a:lnTo>
                <a:lnTo>
                  <a:pt x="301" y="847"/>
                </a:lnTo>
                <a:lnTo>
                  <a:pt x="303" y="847"/>
                </a:lnTo>
                <a:lnTo>
                  <a:pt x="304" y="845"/>
                </a:lnTo>
                <a:lnTo>
                  <a:pt x="306" y="845"/>
                </a:lnTo>
                <a:lnTo>
                  <a:pt x="308" y="847"/>
                </a:lnTo>
                <a:lnTo>
                  <a:pt x="309" y="847"/>
                </a:lnTo>
                <a:lnTo>
                  <a:pt x="311" y="847"/>
                </a:lnTo>
                <a:lnTo>
                  <a:pt x="312" y="847"/>
                </a:lnTo>
                <a:lnTo>
                  <a:pt x="311" y="847"/>
                </a:lnTo>
                <a:lnTo>
                  <a:pt x="312" y="845"/>
                </a:lnTo>
                <a:lnTo>
                  <a:pt x="312" y="847"/>
                </a:lnTo>
                <a:lnTo>
                  <a:pt x="314" y="847"/>
                </a:lnTo>
                <a:lnTo>
                  <a:pt x="314" y="845"/>
                </a:lnTo>
                <a:lnTo>
                  <a:pt x="314" y="847"/>
                </a:lnTo>
                <a:lnTo>
                  <a:pt x="316" y="847"/>
                </a:lnTo>
                <a:lnTo>
                  <a:pt x="317" y="847"/>
                </a:lnTo>
                <a:lnTo>
                  <a:pt x="319" y="847"/>
                </a:lnTo>
                <a:lnTo>
                  <a:pt x="320" y="847"/>
                </a:lnTo>
                <a:lnTo>
                  <a:pt x="322" y="847"/>
                </a:lnTo>
                <a:lnTo>
                  <a:pt x="322" y="848"/>
                </a:lnTo>
                <a:lnTo>
                  <a:pt x="324" y="848"/>
                </a:lnTo>
                <a:lnTo>
                  <a:pt x="325" y="848"/>
                </a:lnTo>
                <a:lnTo>
                  <a:pt x="327" y="848"/>
                </a:lnTo>
                <a:lnTo>
                  <a:pt x="328" y="848"/>
                </a:lnTo>
                <a:lnTo>
                  <a:pt x="330" y="848"/>
                </a:lnTo>
                <a:lnTo>
                  <a:pt x="332" y="848"/>
                </a:lnTo>
                <a:lnTo>
                  <a:pt x="333" y="848"/>
                </a:lnTo>
                <a:lnTo>
                  <a:pt x="335" y="848"/>
                </a:lnTo>
                <a:lnTo>
                  <a:pt x="335" y="850"/>
                </a:lnTo>
                <a:lnTo>
                  <a:pt x="336" y="850"/>
                </a:lnTo>
                <a:lnTo>
                  <a:pt x="338" y="850"/>
                </a:lnTo>
                <a:lnTo>
                  <a:pt x="338" y="852"/>
                </a:lnTo>
                <a:lnTo>
                  <a:pt x="338" y="853"/>
                </a:lnTo>
                <a:lnTo>
                  <a:pt x="338" y="855"/>
                </a:lnTo>
                <a:lnTo>
                  <a:pt x="338" y="856"/>
                </a:lnTo>
                <a:lnTo>
                  <a:pt x="338" y="858"/>
                </a:lnTo>
                <a:lnTo>
                  <a:pt x="338" y="860"/>
                </a:lnTo>
                <a:lnTo>
                  <a:pt x="340" y="860"/>
                </a:lnTo>
                <a:lnTo>
                  <a:pt x="340" y="861"/>
                </a:lnTo>
                <a:lnTo>
                  <a:pt x="341" y="861"/>
                </a:lnTo>
                <a:lnTo>
                  <a:pt x="341" y="863"/>
                </a:lnTo>
                <a:lnTo>
                  <a:pt x="343" y="863"/>
                </a:lnTo>
                <a:lnTo>
                  <a:pt x="343" y="861"/>
                </a:lnTo>
                <a:lnTo>
                  <a:pt x="344" y="861"/>
                </a:lnTo>
                <a:lnTo>
                  <a:pt x="346" y="861"/>
                </a:lnTo>
                <a:lnTo>
                  <a:pt x="348" y="861"/>
                </a:lnTo>
                <a:lnTo>
                  <a:pt x="349" y="861"/>
                </a:lnTo>
                <a:lnTo>
                  <a:pt x="351" y="861"/>
                </a:lnTo>
                <a:lnTo>
                  <a:pt x="351" y="860"/>
                </a:lnTo>
                <a:lnTo>
                  <a:pt x="352" y="860"/>
                </a:lnTo>
                <a:lnTo>
                  <a:pt x="354" y="860"/>
                </a:lnTo>
                <a:lnTo>
                  <a:pt x="356" y="860"/>
                </a:lnTo>
                <a:lnTo>
                  <a:pt x="356" y="858"/>
                </a:lnTo>
                <a:lnTo>
                  <a:pt x="354" y="858"/>
                </a:lnTo>
                <a:lnTo>
                  <a:pt x="352" y="858"/>
                </a:lnTo>
                <a:lnTo>
                  <a:pt x="351" y="858"/>
                </a:lnTo>
                <a:lnTo>
                  <a:pt x="351" y="860"/>
                </a:lnTo>
                <a:lnTo>
                  <a:pt x="349" y="860"/>
                </a:lnTo>
                <a:lnTo>
                  <a:pt x="348" y="860"/>
                </a:lnTo>
                <a:lnTo>
                  <a:pt x="348" y="858"/>
                </a:lnTo>
                <a:lnTo>
                  <a:pt x="348" y="860"/>
                </a:lnTo>
                <a:lnTo>
                  <a:pt x="346" y="860"/>
                </a:lnTo>
                <a:lnTo>
                  <a:pt x="344" y="860"/>
                </a:lnTo>
                <a:lnTo>
                  <a:pt x="343" y="860"/>
                </a:lnTo>
                <a:lnTo>
                  <a:pt x="341" y="860"/>
                </a:lnTo>
                <a:lnTo>
                  <a:pt x="340" y="860"/>
                </a:lnTo>
                <a:lnTo>
                  <a:pt x="341" y="860"/>
                </a:lnTo>
                <a:lnTo>
                  <a:pt x="340" y="860"/>
                </a:lnTo>
                <a:lnTo>
                  <a:pt x="340" y="858"/>
                </a:lnTo>
                <a:lnTo>
                  <a:pt x="341" y="858"/>
                </a:lnTo>
                <a:lnTo>
                  <a:pt x="343" y="858"/>
                </a:lnTo>
                <a:lnTo>
                  <a:pt x="341" y="858"/>
                </a:lnTo>
                <a:lnTo>
                  <a:pt x="341" y="856"/>
                </a:lnTo>
                <a:lnTo>
                  <a:pt x="343" y="856"/>
                </a:lnTo>
                <a:lnTo>
                  <a:pt x="341" y="855"/>
                </a:lnTo>
                <a:lnTo>
                  <a:pt x="343" y="855"/>
                </a:lnTo>
                <a:lnTo>
                  <a:pt x="341" y="855"/>
                </a:lnTo>
                <a:lnTo>
                  <a:pt x="343" y="855"/>
                </a:lnTo>
                <a:lnTo>
                  <a:pt x="341" y="855"/>
                </a:lnTo>
                <a:lnTo>
                  <a:pt x="341" y="853"/>
                </a:lnTo>
                <a:lnTo>
                  <a:pt x="341" y="852"/>
                </a:lnTo>
                <a:lnTo>
                  <a:pt x="340" y="852"/>
                </a:lnTo>
                <a:lnTo>
                  <a:pt x="340" y="850"/>
                </a:lnTo>
                <a:lnTo>
                  <a:pt x="341" y="850"/>
                </a:lnTo>
                <a:lnTo>
                  <a:pt x="341" y="848"/>
                </a:lnTo>
                <a:lnTo>
                  <a:pt x="340" y="848"/>
                </a:lnTo>
                <a:lnTo>
                  <a:pt x="340" y="847"/>
                </a:lnTo>
                <a:lnTo>
                  <a:pt x="340" y="845"/>
                </a:lnTo>
                <a:lnTo>
                  <a:pt x="338" y="845"/>
                </a:lnTo>
                <a:lnTo>
                  <a:pt x="338" y="844"/>
                </a:lnTo>
                <a:lnTo>
                  <a:pt x="338" y="842"/>
                </a:lnTo>
                <a:lnTo>
                  <a:pt x="338" y="840"/>
                </a:lnTo>
                <a:lnTo>
                  <a:pt x="336" y="840"/>
                </a:lnTo>
                <a:lnTo>
                  <a:pt x="336" y="839"/>
                </a:lnTo>
                <a:lnTo>
                  <a:pt x="336" y="837"/>
                </a:lnTo>
                <a:lnTo>
                  <a:pt x="335" y="837"/>
                </a:lnTo>
                <a:lnTo>
                  <a:pt x="335" y="836"/>
                </a:lnTo>
                <a:lnTo>
                  <a:pt x="335" y="834"/>
                </a:lnTo>
                <a:lnTo>
                  <a:pt x="335" y="836"/>
                </a:lnTo>
                <a:lnTo>
                  <a:pt x="335" y="834"/>
                </a:lnTo>
                <a:lnTo>
                  <a:pt x="335" y="836"/>
                </a:lnTo>
                <a:lnTo>
                  <a:pt x="335" y="837"/>
                </a:lnTo>
                <a:lnTo>
                  <a:pt x="336" y="837"/>
                </a:lnTo>
                <a:lnTo>
                  <a:pt x="336" y="839"/>
                </a:lnTo>
                <a:lnTo>
                  <a:pt x="336" y="837"/>
                </a:lnTo>
                <a:lnTo>
                  <a:pt x="335" y="837"/>
                </a:lnTo>
                <a:lnTo>
                  <a:pt x="336" y="837"/>
                </a:lnTo>
                <a:lnTo>
                  <a:pt x="335" y="837"/>
                </a:lnTo>
                <a:lnTo>
                  <a:pt x="336" y="839"/>
                </a:lnTo>
                <a:lnTo>
                  <a:pt x="336" y="840"/>
                </a:lnTo>
                <a:lnTo>
                  <a:pt x="336" y="842"/>
                </a:lnTo>
                <a:lnTo>
                  <a:pt x="336" y="844"/>
                </a:lnTo>
                <a:lnTo>
                  <a:pt x="338" y="844"/>
                </a:lnTo>
                <a:lnTo>
                  <a:pt x="336" y="844"/>
                </a:lnTo>
                <a:lnTo>
                  <a:pt x="336" y="845"/>
                </a:lnTo>
                <a:lnTo>
                  <a:pt x="335" y="845"/>
                </a:lnTo>
                <a:lnTo>
                  <a:pt x="333" y="845"/>
                </a:lnTo>
                <a:lnTo>
                  <a:pt x="332" y="845"/>
                </a:lnTo>
                <a:lnTo>
                  <a:pt x="332" y="844"/>
                </a:lnTo>
                <a:lnTo>
                  <a:pt x="330" y="844"/>
                </a:lnTo>
                <a:lnTo>
                  <a:pt x="328" y="844"/>
                </a:lnTo>
                <a:lnTo>
                  <a:pt x="327" y="845"/>
                </a:lnTo>
                <a:lnTo>
                  <a:pt x="325" y="845"/>
                </a:lnTo>
                <a:lnTo>
                  <a:pt x="324" y="845"/>
                </a:lnTo>
                <a:lnTo>
                  <a:pt x="322" y="845"/>
                </a:lnTo>
                <a:lnTo>
                  <a:pt x="320" y="845"/>
                </a:lnTo>
                <a:lnTo>
                  <a:pt x="319" y="845"/>
                </a:lnTo>
                <a:lnTo>
                  <a:pt x="319" y="844"/>
                </a:lnTo>
                <a:lnTo>
                  <a:pt x="317" y="844"/>
                </a:lnTo>
                <a:lnTo>
                  <a:pt x="316" y="842"/>
                </a:lnTo>
                <a:lnTo>
                  <a:pt x="314" y="842"/>
                </a:lnTo>
                <a:lnTo>
                  <a:pt x="314" y="844"/>
                </a:lnTo>
                <a:lnTo>
                  <a:pt x="312" y="844"/>
                </a:lnTo>
                <a:lnTo>
                  <a:pt x="311" y="844"/>
                </a:lnTo>
                <a:lnTo>
                  <a:pt x="309" y="844"/>
                </a:lnTo>
                <a:lnTo>
                  <a:pt x="308" y="844"/>
                </a:lnTo>
                <a:lnTo>
                  <a:pt x="306" y="844"/>
                </a:lnTo>
                <a:lnTo>
                  <a:pt x="306" y="842"/>
                </a:lnTo>
                <a:lnTo>
                  <a:pt x="304" y="842"/>
                </a:lnTo>
                <a:lnTo>
                  <a:pt x="303" y="842"/>
                </a:lnTo>
                <a:lnTo>
                  <a:pt x="301" y="842"/>
                </a:lnTo>
                <a:lnTo>
                  <a:pt x="300" y="842"/>
                </a:lnTo>
                <a:lnTo>
                  <a:pt x="298" y="842"/>
                </a:lnTo>
                <a:lnTo>
                  <a:pt x="296" y="842"/>
                </a:lnTo>
                <a:lnTo>
                  <a:pt x="295" y="842"/>
                </a:lnTo>
                <a:lnTo>
                  <a:pt x="295" y="844"/>
                </a:lnTo>
                <a:lnTo>
                  <a:pt x="295" y="842"/>
                </a:lnTo>
                <a:lnTo>
                  <a:pt x="293" y="842"/>
                </a:lnTo>
                <a:lnTo>
                  <a:pt x="292" y="842"/>
                </a:lnTo>
                <a:lnTo>
                  <a:pt x="290" y="842"/>
                </a:lnTo>
                <a:lnTo>
                  <a:pt x="288" y="842"/>
                </a:lnTo>
                <a:lnTo>
                  <a:pt x="288" y="840"/>
                </a:lnTo>
                <a:lnTo>
                  <a:pt x="287" y="840"/>
                </a:lnTo>
                <a:lnTo>
                  <a:pt x="285" y="840"/>
                </a:lnTo>
                <a:lnTo>
                  <a:pt x="284" y="840"/>
                </a:lnTo>
                <a:lnTo>
                  <a:pt x="282" y="840"/>
                </a:lnTo>
                <a:lnTo>
                  <a:pt x="282" y="839"/>
                </a:lnTo>
                <a:lnTo>
                  <a:pt x="280" y="839"/>
                </a:lnTo>
                <a:lnTo>
                  <a:pt x="279" y="839"/>
                </a:lnTo>
                <a:lnTo>
                  <a:pt x="279" y="837"/>
                </a:lnTo>
                <a:lnTo>
                  <a:pt x="277" y="837"/>
                </a:lnTo>
                <a:lnTo>
                  <a:pt x="277" y="836"/>
                </a:lnTo>
                <a:lnTo>
                  <a:pt x="277" y="834"/>
                </a:lnTo>
                <a:lnTo>
                  <a:pt x="277" y="832"/>
                </a:lnTo>
                <a:lnTo>
                  <a:pt x="277" y="831"/>
                </a:lnTo>
                <a:lnTo>
                  <a:pt x="277" y="829"/>
                </a:lnTo>
                <a:lnTo>
                  <a:pt x="276" y="829"/>
                </a:lnTo>
                <a:lnTo>
                  <a:pt x="276" y="828"/>
                </a:lnTo>
                <a:lnTo>
                  <a:pt x="277" y="828"/>
                </a:lnTo>
                <a:lnTo>
                  <a:pt x="277" y="826"/>
                </a:lnTo>
                <a:lnTo>
                  <a:pt x="277" y="824"/>
                </a:lnTo>
                <a:lnTo>
                  <a:pt x="276" y="824"/>
                </a:lnTo>
                <a:lnTo>
                  <a:pt x="276" y="826"/>
                </a:lnTo>
                <a:lnTo>
                  <a:pt x="276" y="828"/>
                </a:lnTo>
                <a:lnTo>
                  <a:pt x="274" y="828"/>
                </a:lnTo>
                <a:lnTo>
                  <a:pt x="274" y="829"/>
                </a:lnTo>
                <a:lnTo>
                  <a:pt x="272" y="829"/>
                </a:lnTo>
                <a:lnTo>
                  <a:pt x="272" y="831"/>
                </a:lnTo>
                <a:lnTo>
                  <a:pt x="271" y="831"/>
                </a:lnTo>
                <a:lnTo>
                  <a:pt x="271" y="829"/>
                </a:lnTo>
                <a:lnTo>
                  <a:pt x="271" y="831"/>
                </a:lnTo>
                <a:lnTo>
                  <a:pt x="271" y="829"/>
                </a:lnTo>
                <a:lnTo>
                  <a:pt x="269" y="829"/>
                </a:lnTo>
                <a:lnTo>
                  <a:pt x="271" y="829"/>
                </a:lnTo>
                <a:lnTo>
                  <a:pt x="269" y="829"/>
                </a:lnTo>
                <a:lnTo>
                  <a:pt x="269" y="828"/>
                </a:lnTo>
                <a:lnTo>
                  <a:pt x="269" y="826"/>
                </a:lnTo>
                <a:lnTo>
                  <a:pt x="269" y="824"/>
                </a:lnTo>
                <a:lnTo>
                  <a:pt x="269" y="823"/>
                </a:lnTo>
                <a:lnTo>
                  <a:pt x="271" y="823"/>
                </a:lnTo>
                <a:lnTo>
                  <a:pt x="269" y="823"/>
                </a:lnTo>
                <a:lnTo>
                  <a:pt x="269" y="821"/>
                </a:lnTo>
                <a:lnTo>
                  <a:pt x="271" y="821"/>
                </a:lnTo>
                <a:lnTo>
                  <a:pt x="271" y="820"/>
                </a:lnTo>
                <a:lnTo>
                  <a:pt x="269" y="820"/>
                </a:lnTo>
                <a:lnTo>
                  <a:pt x="271" y="820"/>
                </a:lnTo>
                <a:lnTo>
                  <a:pt x="269" y="820"/>
                </a:lnTo>
                <a:lnTo>
                  <a:pt x="269" y="818"/>
                </a:lnTo>
                <a:lnTo>
                  <a:pt x="271" y="818"/>
                </a:lnTo>
                <a:lnTo>
                  <a:pt x="271" y="816"/>
                </a:lnTo>
                <a:lnTo>
                  <a:pt x="272" y="816"/>
                </a:lnTo>
                <a:lnTo>
                  <a:pt x="272" y="815"/>
                </a:lnTo>
                <a:lnTo>
                  <a:pt x="274" y="815"/>
                </a:lnTo>
                <a:lnTo>
                  <a:pt x="276" y="815"/>
                </a:lnTo>
                <a:lnTo>
                  <a:pt x="277" y="815"/>
                </a:lnTo>
                <a:lnTo>
                  <a:pt x="277" y="816"/>
                </a:lnTo>
                <a:lnTo>
                  <a:pt x="276" y="818"/>
                </a:lnTo>
                <a:lnTo>
                  <a:pt x="276" y="820"/>
                </a:lnTo>
                <a:lnTo>
                  <a:pt x="276" y="821"/>
                </a:lnTo>
                <a:lnTo>
                  <a:pt x="274" y="821"/>
                </a:lnTo>
                <a:lnTo>
                  <a:pt x="274" y="823"/>
                </a:lnTo>
                <a:lnTo>
                  <a:pt x="276" y="823"/>
                </a:lnTo>
                <a:lnTo>
                  <a:pt x="276" y="821"/>
                </a:lnTo>
                <a:lnTo>
                  <a:pt x="276" y="820"/>
                </a:lnTo>
                <a:lnTo>
                  <a:pt x="277" y="820"/>
                </a:lnTo>
                <a:lnTo>
                  <a:pt x="277" y="818"/>
                </a:lnTo>
                <a:lnTo>
                  <a:pt x="279" y="818"/>
                </a:lnTo>
                <a:lnTo>
                  <a:pt x="279" y="816"/>
                </a:lnTo>
                <a:lnTo>
                  <a:pt x="280" y="815"/>
                </a:lnTo>
                <a:lnTo>
                  <a:pt x="280" y="813"/>
                </a:lnTo>
                <a:lnTo>
                  <a:pt x="282" y="813"/>
                </a:lnTo>
                <a:lnTo>
                  <a:pt x="282" y="812"/>
                </a:lnTo>
                <a:lnTo>
                  <a:pt x="280" y="812"/>
                </a:lnTo>
                <a:lnTo>
                  <a:pt x="282" y="810"/>
                </a:lnTo>
                <a:lnTo>
                  <a:pt x="282" y="808"/>
                </a:lnTo>
                <a:lnTo>
                  <a:pt x="282" y="807"/>
                </a:lnTo>
                <a:lnTo>
                  <a:pt x="282" y="805"/>
                </a:lnTo>
                <a:lnTo>
                  <a:pt x="282" y="804"/>
                </a:lnTo>
                <a:lnTo>
                  <a:pt x="282" y="802"/>
                </a:lnTo>
                <a:lnTo>
                  <a:pt x="282" y="800"/>
                </a:lnTo>
                <a:lnTo>
                  <a:pt x="284" y="800"/>
                </a:lnTo>
                <a:lnTo>
                  <a:pt x="284" y="799"/>
                </a:lnTo>
                <a:lnTo>
                  <a:pt x="284" y="797"/>
                </a:lnTo>
                <a:lnTo>
                  <a:pt x="284" y="799"/>
                </a:lnTo>
                <a:lnTo>
                  <a:pt x="284" y="797"/>
                </a:lnTo>
                <a:lnTo>
                  <a:pt x="284" y="796"/>
                </a:lnTo>
                <a:lnTo>
                  <a:pt x="284" y="794"/>
                </a:lnTo>
                <a:lnTo>
                  <a:pt x="284" y="792"/>
                </a:lnTo>
                <a:lnTo>
                  <a:pt x="284" y="791"/>
                </a:lnTo>
                <a:lnTo>
                  <a:pt x="284" y="789"/>
                </a:lnTo>
                <a:lnTo>
                  <a:pt x="282" y="789"/>
                </a:lnTo>
                <a:lnTo>
                  <a:pt x="282" y="788"/>
                </a:lnTo>
                <a:lnTo>
                  <a:pt x="284" y="788"/>
                </a:lnTo>
                <a:lnTo>
                  <a:pt x="282" y="788"/>
                </a:lnTo>
                <a:lnTo>
                  <a:pt x="284" y="788"/>
                </a:lnTo>
                <a:lnTo>
                  <a:pt x="284" y="786"/>
                </a:lnTo>
                <a:lnTo>
                  <a:pt x="282" y="786"/>
                </a:lnTo>
                <a:lnTo>
                  <a:pt x="282" y="788"/>
                </a:lnTo>
                <a:lnTo>
                  <a:pt x="280" y="788"/>
                </a:lnTo>
                <a:lnTo>
                  <a:pt x="280" y="786"/>
                </a:lnTo>
                <a:lnTo>
                  <a:pt x="280" y="784"/>
                </a:lnTo>
                <a:lnTo>
                  <a:pt x="282" y="783"/>
                </a:lnTo>
                <a:lnTo>
                  <a:pt x="282" y="781"/>
                </a:lnTo>
                <a:lnTo>
                  <a:pt x="282" y="780"/>
                </a:lnTo>
                <a:lnTo>
                  <a:pt x="284" y="780"/>
                </a:lnTo>
                <a:lnTo>
                  <a:pt x="284" y="778"/>
                </a:lnTo>
                <a:lnTo>
                  <a:pt x="284" y="780"/>
                </a:lnTo>
                <a:lnTo>
                  <a:pt x="284" y="778"/>
                </a:lnTo>
                <a:lnTo>
                  <a:pt x="284" y="776"/>
                </a:lnTo>
                <a:lnTo>
                  <a:pt x="284" y="775"/>
                </a:lnTo>
                <a:lnTo>
                  <a:pt x="284" y="773"/>
                </a:lnTo>
                <a:lnTo>
                  <a:pt x="284" y="772"/>
                </a:lnTo>
                <a:lnTo>
                  <a:pt x="284" y="770"/>
                </a:lnTo>
                <a:lnTo>
                  <a:pt x="284" y="768"/>
                </a:lnTo>
                <a:lnTo>
                  <a:pt x="285" y="768"/>
                </a:lnTo>
                <a:lnTo>
                  <a:pt x="284" y="768"/>
                </a:lnTo>
                <a:lnTo>
                  <a:pt x="284" y="767"/>
                </a:lnTo>
                <a:lnTo>
                  <a:pt x="285" y="767"/>
                </a:lnTo>
                <a:lnTo>
                  <a:pt x="285" y="765"/>
                </a:lnTo>
                <a:lnTo>
                  <a:pt x="285" y="764"/>
                </a:lnTo>
                <a:lnTo>
                  <a:pt x="287" y="764"/>
                </a:lnTo>
                <a:lnTo>
                  <a:pt x="287" y="762"/>
                </a:lnTo>
                <a:lnTo>
                  <a:pt x="288" y="762"/>
                </a:lnTo>
                <a:lnTo>
                  <a:pt x="290" y="762"/>
                </a:lnTo>
                <a:lnTo>
                  <a:pt x="292" y="762"/>
                </a:lnTo>
                <a:lnTo>
                  <a:pt x="292" y="764"/>
                </a:lnTo>
                <a:lnTo>
                  <a:pt x="293" y="764"/>
                </a:lnTo>
                <a:lnTo>
                  <a:pt x="295" y="764"/>
                </a:lnTo>
                <a:lnTo>
                  <a:pt x="295" y="762"/>
                </a:lnTo>
                <a:lnTo>
                  <a:pt x="296" y="762"/>
                </a:lnTo>
                <a:lnTo>
                  <a:pt x="295" y="762"/>
                </a:lnTo>
                <a:lnTo>
                  <a:pt x="296" y="762"/>
                </a:lnTo>
                <a:lnTo>
                  <a:pt x="296" y="760"/>
                </a:lnTo>
                <a:lnTo>
                  <a:pt x="298" y="760"/>
                </a:lnTo>
                <a:lnTo>
                  <a:pt x="300" y="759"/>
                </a:lnTo>
                <a:lnTo>
                  <a:pt x="300" y="760"/>
                </a:lnTo>
                <a:lnTo>
                  <a:pt x="301" y="760"/>
                </a:lnTo>
                <a:lnTo>
                  <a:pt x="301" y="759"/>
                </a:lnTo>
                <a:lnTo>
                  <a:pt x="301" y="757"/>
                </a:lnTo>
                <a:lnTo>
                  <a:pt x="303" y="757"/>
                </a:lnTo>
                <a:lnTo>
                  <a:pt x="303" y="756"/>
                </a:lnTo>
                <a:lnTo>
                  <a:pt x="304" y="756"/>
                </a:lnTo>
                <a:lnTo>
                  <a:pt x="304" y="757"/>
                </a:lnTo>
                <a:lnTo>
                  <a:pt x="306" y="757"/>
                </a:lnTo>
                <a:lnTo>
                  <a:pt x="308" y="757"/>
                </a:lnTo>
                <a:lnTo>
                  <a:pt x="309" y="757"/>
                </a:lnTo>
                <a:lnTo>
                  <a:pt x="309" y="759"/>
                </a:lnTo>
                <a:lnTo>
                  <a:pt x="311" y="759"/>
                </a:lnTo>
                <a:lnTo>
                  <a:pt x="311" y="757"/>
                </a:lnTo>
                <a:lnTo>
                  <a:pt x="312" y="757"/>
                </a:lnTo>
                <a:lnTo>
                  <a:pt x="314" y="757"/>
                </a:lnTo>
                <a:lnTo>
                  <a:pt x="314" y="756"/>
                </a:lnTo>
                <a:lnTo>
                  <a:pt x="316" y="756"/>
                </a:lnTo>
                <a:lnTo>
                  <a:pt x="316" y="754"/>
                </a:lnTo>
                <a:lnTo>
                  <a:pt x="317" y="754"/>
                </a:lnTo>
                <a:lnTo>
                  <a:pt x="317" y="752"/>
                </a:lnTo>
                <a:lnTo>
                  <a:pt x="319" y="752"/>
                </a:lnTo>
                <a:lnTo>
                  <a:pt x="319" y="751"/>
                </a:lnTo>
                <a:lnTo>
                  <a:pt x="317" y="751"/>
                </a:lnTo>
                <a:lnTo>
                  <a:pt x="317" y="749"/>
                </a:lnTo>
                <a:lnTo>
                  <a:pt x="319" y="749"/>
                </a:lnTo>
                <a:lnTo>
                  <a:pt x="320" y="749"/>
                </a:lnTo>
                <a:lnTo>
                  <a:pt x="322" y="749"/>
                </a:lnTo>
                <a:lnTo>
                  <a:pt x="324" y="749"/>
                </a:lnTo>
                <a:lnTo>
                  <a:pt x="325" y="749"/>
                </a:lnTo>
                <a:lnTo>
                  <a:pt x="327" y="749"/>
                </a:lnTo>
                <a:lnTo>
                  <a:pt x="327" y="751"/>
                </a:lnTo>
                <a:lnTo>
                  <a:pt x="328" y="751"/>
                </a:lnTo>
                <a:lnTo>
                  <a:pt x="330" y="751"/>
                </a:lnTo>
                <a:lnTo>
                  <a:pt x="330" y="749"/>
                </a:lnTo>
                <a:lnTo>
                  <a:pt x="330" y="748"/>
                </a:lnTo>
                <a:lnTo>
                  <a:pt x="332" y="748"/>
                </a:lnTo>
                <a:lnTo>
                  <a:pt x="333" y="746"/>
                </a:lnTo>
                <a:lnTo>
                  <a:pt x="335" y="746"/>
                </a:lnTo>
                <a:lnTo>
                  <a:pt x="335" y="744"/>
                </a:lnTo>
                <a:lnTo>
                  <a:pt x="336" y="744"/>
                </a:lnTo>
                <a:lnTo>
                  <a:pt x="338" y="744"/>
                </a:lnTo>
                <a:lnTo>
                  <a:pt x="340" y="744"/>
                </a:lnTo>
                <a:lnTo>
                  <a:pt x="341" y="744"/>
                </a:lnTo>
                <a:lnTo>
                  <a:pt x="341" y="743"/>
                </a:lnTo>
                <a:lnTo>
                  <a:pt x="343" y="744"/>
                </a:lnTo>
                <a:lnTo>
                  <a:pt x="344" y="744"/>
                </a:lnTo>
                <a:lnTo>
                  <a:pt x="346" y="744"/>
                </a:lnTo>
                <a:lnTo>
                  <a:pt x="348" y="744"/>
                </a:lnTo>
                <a:lnTo>
                  <a:pt x="349" y="744"/>
                </a:lnTo>
                <a:lnTo>
                  <a:pt x="351" y="744"/>
                </a:lnTo>
                <a:lnTo>
                  <a:pt x="352" y="744"/>
                </a:lnTo>
                <a:lnTo>
                  <a:pt x="352" y="743"/>
                </a:lnTo>
                <a:lnTo>
                  <a:pt x="354" y="741"/>
                </a:lnTo>
                <a:lnTo>
                  <a:pt x="354" y="740"/>
                </a:lnTo>
                <a:lnTo>
                  <a:pt x="356" y="740"/>
                </a:lnTo>
                <a:lnTo>
                  <a:pt x="356" y="738"/>
                </a:lnTo>
                <a:lnTo>
                  <a:pt x="354" y="738"/>
                </a:lnTo>
                <a:lnTo>
                  <a:pt x="354" y="736"/>
                </a:lnTo>
                <a:lnTo>
                  <a:pt x="352" y="736"/>
                </a:lnTo>
                <a:lnTo>
                  <a:pt x="351" y="736"/>
                </a:lnTo>
                <a:lnTo>
                  <a:pt x="349" y="736"/>
                </a:lnTo>
                <a:lnTo>
                  <a:pt x="348" y="736"/>
                </a:lnTo>
                <a:lnTo>
                  <a:pt x="346" y="735"/>
                </a:lnTo>
                <a:lnTo>
                  <a:pt x="344" y="735"/>
                </a:lnTo>
                <a:lnTo>
                  <a:pt x="343" y="735"/>
                </a:lnTo>
                <a:lnTo>
                  <a:pt x="341" y="735"/>
                </a:lnTo>
                <a:lnTo>
                  <a:pt x="340" y="735"/>
                </a:lnTo>
                <a:lnTo>
                  <a:pt x="338" y="735"/>
                </a:lnTo>
                <a:lnTo>
                  <a:pt x="336" y="735"/>
                </a:lnTo>
                <a:lnTo>
                  <a:pt x="336" y="733"/>
                </a:lnTo>
                <a:lnTo>
                  <a:pt x="335" y="733"/>
                </a:lnTo>
                <a:lnTo>
                  <a:pt x="333" y="733"/>
                </a:lnTo>
                <a:lnTo>
                  <a:pt x="333" y="732"/>
                </a:lnTo>
                <a:lnTo>
                  <a:pt x="332" y="732"/>
                </a:lnTo>
                <a:lnTo>
                  <a:pt x="332" y="730"/>
                </a:lnTo>
                <a:lnTo>
                  <a:pt x="332" y="728"/>
                </a:lnTo>
                <a:lnTo>
                  <a:pt x="332" y="727"/>
                </a:lnTo>
                <a:lnTo>
                  <a:pt x="333" y="727"/>
                </a:lnTo>
                <a:lnTo>
                  <a:pt x="332" y="727"/>
                </a:lnTo>
                <a:lnTo>
                  <a:pt x="332" y="725"/>
                </a:lnTo>
                <a:lnTo>
                  <a:pt x="333" y="725"/>
                </a:lnTo>
                <a:lnTo>
                  <a:pt x="332" y="725"/>
                </a:lnTo>
                <a:lnTo>
                  <a:pt x="332" y="724"/>
                </a:lnTo>
                <a:lnTo>
                  <a:pt x="330" y="724"/>
                </a:lnTo>
                <a:lnTo>
                  <a:pt x="330" y="722"/>
                </a:lnTo>
                <a:lnTo>
                  <a:pt x="330" y="720"/>
                </a:lnTo>
                <a:lnTo>
                  <a:pt x="328" y="720"/>
                </a:lnTo>
                <a:lnTo>
                  <a:pt x="328" y="722"/>
                </a:lnTo>
                <a:lnTo>
                  <a:pt x="328" y="724"/>
                </a:lnTo>
                <a:lnTo>
                  <a:pt x="327" y="725"/>
                </a:lnTo>
                <a:lnTo>
                  <a:pt x="327" y="727"/>
                </a:lnTo>
                <a:lnTo>
                  <a:pt x="327" y="728"/>
                </a:lnTo>
                <a:lnTo>
                  <a:pt x="325" y="728"/>
                </a:lnTo>
                <a:lnTo>
                  <a:pt x="325" y="730"/>
                </a:lnTo>
                <a:lnTo>
                  <a:pt x="325" y="732"/>
                </a:lnTo>
                <a:lnTo>
                  <a:pt x="327" y="732"/>
                </a:lnTo>
                <a:lnTo>
                  <a:pt x="325" y="733"/>
                </a:lnTo>
                <a:lnTo>
                  <a:pt x="327" y="733"/>
                </a:lnTo>
                <a:lnTo>
                  <a:pt x="327" y="732"/>
                </a:lnTo>
                <a:lnTo>
                  <a:pt x="327" y="733"/>
                </a:lnTo>
                <a:lnTo>
                  <a:pt x="327" y="735"/>
                </a:lnTo>
                <a:lnTo>
                  <a:pt x="325" y="735"/>
                </a:lnTo>
                <a:lnTo>
                  <a:pt x="325" y="736"/>
                </a:lnTo>
                <a:lnTo>
                  <a:pt x="325" y="738"/>
                </a:lnTo>
                <a:lnTo>
                  <a:pt x="324" y="738"/>
                </a:lnTo>
                <a:lnTo>
                  <a:pt x="322" y="738"/>
                </a:lnTo>
                <a:lnTo>
                  <a:pt x="320" y="738"/>
                </a:lnTo>
                <a:lnTo>
                  <a:pt x="320" y="736"/>
                </a:lnTo>
                <a:lnTo>
                  <a:pt x="319" y="736"/>
                </a:lnTo>
                <a:lnTo>
                  <a:pt x="317" y="736"/>
                </a:lnTo>
                <a:lnTo>
                  <a:pt x="317" y="738"/>
                </a:lnTo>
                <a:lnTo>
                  <a:pt x="316" y="738"/>
                </a:lnTo>
                <a:lnTo>
                  <a:pt x="316" y="736"/>
                </a:lnTo>
                <a:lnTo>
                  <a:pt x="316" y="738"/>
                </a:lnTo>
                <a:lnTo>
                  <a:pt x="314" y="738"/>
                </a:lnTo>
                <a:lnTo>
                  <a:pt x="314" y="740"/>
                </a:lnTo>
                <a:lnTo>
                  <a:pt x="312" y="740"/>
                </a:lnTo>
                <a:lnTo>
                  <a:pt x="312" y="741"/>
                </a:lnTo>
                <a:lnTo>
                  <a:pt x="311" y="741"/>
                </a:lnTo>
                <a:lnTo>
                  <a:pt x="309" y="741"/>
                </a:lnTo>
                <a:lnTo>
                  <a:pt x="309" y="743"/>
                </a:lnTo>
                <a:lnTo>
                  <a:pt x="308" y="743"/>
                </a:lnTo>
                <a:lnTo>
                  <a:pt x="309" y="743"/>
                </a:lnTo>
                <a:lnTo>
                  <a:pt x="309" y="744"/>
                </a:lnTo>
                <a:lnTo>
                  <a:pt x="308" y="744"/>
                </a:lnTo>
                <a:lnTo>
                  <a:pt x="309" y="746"/>
                </a:lnTo>
                <a:lnTo>
                  <a:pt x="308" y="746"/>
                </a:lnTo>
                <a:lnTo>
                  <a:pt x="308" y="748"/>
                </a:lnTo>
                <a:lnTo>
                  <a:pt x="306" y="749"/>
                </a:lnTo>
                <a:lnTo>
                  <a:pt x="304" y="748"/>
                </a:lnTo>
                <a:lnTo>
                  <a:pt x="303" y="746"/>
                </a:lnTo>
                <a:lnTo>
                  <a:pt x="301" y="746"/>
                </a:lnTo>
                <a:lnTo>
                  <a:pt x="301" y="744"/>
                </a:lnTo>
                <a:lnTo>
                  <a:pt x="301" y="743"/>
                </a:lnTo>
                <a:lnTo>
                  <a:pt x="300" y="743"/>
                </a:lnTo>
                <a:lnTo>
                  <a:pt x="301" y="743"/>
                </a:lnTo>
                <a:lnTo>
                  <a:pt x="301" y="741"/>
                </a:lnTo>
                <a:lnTo>
                  <a:pt x="301" y="740"/>
                </a:lnTo>
                <a:lnTo>
                  <a:pt x="303" y="738"/>
                </a:lnTo>
                <a:lnTo>
                  <a:pt x="303" y="736"/>
                </a:lnTo>
                <a:lnTo>
                  <a:pt x="303" y="735"/>
                </a:lnTo>
                <a:lnTo>
                  <a:pt x="304" y="735"/>
                </a:lnTo>
                <a:lnTo>
                  <a:pt x="304" y="733"/>
                </a:lnTo>
                <a:lnTo>
                  <a:pt x="304" y="732"/>
                </a:lnTo>
                <a:lnTo>
                  <a:pt x="304" y="730"/>
                </a:lnTo>
                <a:lnTo>
                  <a:pt x="304" y="728"/>
                </a:lnTo>
                <a:lnTo>
                  <a:pt x="304" y="727"/>
                </a:lnTo>
                <a:lnTo>
                  <a:pt x="304" y="725"/>
                </a:lnTo>
                <a:lnTo>
                  <a:pt x="304" y="724"/>
                </a:lnTo>
                <a:lnTo>
                  <a:pt x="304" y="722"/>
                </a:lnTo>
                <a:lnTo>
                  <a:pt x="303" y="720"/>
                </a:lnTo>
                <a:lnTo>
                  <a:pt x="304" y="720"/>
                </a:lnTo>
                <a:lnTo>
                  <a:pt x="303" y="720"/>
                </a:lnTo>
                <a:lnTo>
                  <a:pt x="303" y="719"/>
                </a:lnTo>
                <a:lnTo>
                  <a:pt x="303" y="717"/>
                </a:lnTo>
                <a:lnTo>
                  <a:pt x="303" y="716"/>
                </a:lnTo>
                <a:lnTo>
                  <a:pt x="303" y="717"/>
                </a:lnTo>
                <a:lnTo>
                  <a:pt x="303" y="716"/>
                </a:lnTo>
                <a:lnTo>
                  <a:pt x="301" y="716"/>
                </a:lnTo>
                <a:lnTo>
                  <a:pt x="301" y="714"/>
                </a:lnTo>
                <a:lnTo>
                  <a:pt x="303" y="714"/>
                </a:lnTo>
                <a:lnTo>
                  <a:pt x="301" y="714"/>
                </a:lnTo>
                <a:lnTo>
                  <a:pt x="301" y="712"/>
                </a:lnTo>
                <a:lnTo>
                  <a:pt x="303" y="712"/>
                </a:lnTo>
                <a:lnTo>
                  <a:pt x="303" y="711"/>
                </a:lnTo>
                <a:lnTo>
                  <a:pt x="301" y="711"/>
                </a:lnTo>
                <a:lnTo>
                  <a:pt x="301" y="709"/>
                </a:lnTo>
                <a:lnTo>
                  <a:pt x="301" y="708"/>
                </a:lnTo>
                <a:lnTo>
                  <a:pt x="301" y="706"/>
                </a:lnTo>
                <a:lnTo>
                  <a:pt x="301" y="704"/>
                </a:lnTo>
                <a:lnTo>
                  <a:pt x="303" y="703"/>
                </a:lnTo>
                <a:lnTo>
                  <a:pt x="303" y="701"/>
                </a:lnTo>
                <a:lnTo>
                  <a:pt x="304" y="700"/>
                </a:lnTo>
                <a:lnTo>
                  <a:pt x="306" y="700"/>
                </a:lnTo>
                <a:lnTo>
                  <a:pt x="308" y="700"/>
                </a:lnTo>
                <a:lnTo>
                  <a:pt x="308" y="701"/>
                </a:lnTo>
                <a:lnTo>
                  <a:pt x="309" y="701"/>
                </a:lnTo>
                <a:lnTo>
                  <a:pt x="311" y="701"/>
                </a:lnTo>
                <a:lnTo>
                  <a:pt x="312" y="701"/>
                </a:lnTo>
                <a:lnTo>
                  <a:pt x="314" y="701"/>
                </a:lnTo>
                <a:lnTo>
                  <a:pt x="316" y="701"/>
                </a:lnTo>
                <a:lnTo>
                  <a:pt x="316" y="700"/>
                </a:lnTo>
                <a:lnTo>
                  <a:pt x="317" y="700"/>
                </a:lnTo>
                <a:lnTo>
                  <a:pt x="317" y="698"/>
                </a:lnTo>
                <a:lnTo>
                  <a:pt x="317" y="696"/>
                </a:lnTo>
                <a:lnTo>
                  <a:pt x="319" y="696"/>
                </a:lnTo>
                <a:lnTo>
                  <a:pt x="319" y="695"/>
                </a:lnTo>
                <a:lnTo>
                  <a:pt x="320" y="695"/>
                </a:lnTo>
                <a:lnTo>
                  <a:pt x="320" y="693"/>
                </a:lnTo>
                <a:lnTo>
                  <a:pt x="320" y="692"/>
                </a:lnTo>
                <a:lnTo>
                  <a:pt x="320" y="690"/>
                </a:lnTo>
                <a:lnTo>
                  <a:pt x="320" y="688"/>
                </a:lnTo>
                <a:lnTo>
                  <a:pt x="320" y="687"/>
                </a:lnTo>
                <a:lnTo>
                  <a:pt x="319" y="687"/>
                </a:lnTo>
                <a:lnTo>
                  <a:pt x="319" y="685"/>
                </a:lnTo>
                <a:lnTo>
                  <a:pt x="320" y="684"/>
                </a:lnTo>
                <a:lnTo>
                  <a:pt x="320" y="682"/>
                </a:lnTo>
                <a:lnTo>
                  <a:pt x="322" y="682"/>
                </a:lnTo>
                <a:lnTo>
                  <a:pt x="322" y="680"/>
                </a:lnTo>
                <a:lnTo>
                  <a:pt x="324" y="680"/>
                </a:lnTo>
                <a:lnTo>
                  <a:pt x="324" y="679"/>
                </a:lnTo>
                <a:lnTo>
                  <a:pt x="324" y="677"/>
                </a:lnTo>
                <a:lnTo>
                  <a:pt x="324" y="676"/>
                </a:lnTo>
                <a:lnTo>
                  <a:pt x="325" y="676"/>
                </a:lnTo>
                <a:lnTo>
                  <a:pt x="325" y="674"/>
                </a:lnTo>
                <a:lnTo>
                  <a:pt x="325" y="676"/>
                </a:lnTo>
                <a:lnTo>
                  <a:pt x="327" y="676"/>
                </a:lnTo>
                <a:lnTo>
                  <a:pt x="327" y="674"/>
                </a:lnTo>
                <a:lnTo>
                  <a:pt x="327" y="672"/>
                </a:lnTo>
                <a:lnTo>
                  <a:pt x="327" y="671"/>
                </a:lnTo>
                <a:lnTo>
                  <a:pt x="327" y="669"/>
                </a:lnTo>
                <a:lnTo>
                  <a:pt x="328" y="669"/>
                </a:lnTo>
                <a:lnTo>
                  <a:pt x="327" y="668"/>
                </a:lnTo>
                <a:lnTo>
                  <a:pt x="327" y="666"/>
                </a:lnTo>
                <a:lnTo>
                  <a:pt x="327" y="664"/>
                </a:lnTo>
                <a:lnTo>
                  <a:pt x="327" y="663"/>
                </a:lnTo>
                <a:lnTo>
                  <a:pt x="327" y="661"/>
                </a:lnTo>
                <a:lnTo>
                  <a:pt x="328" y="661"/>
                </a:lnTo>
                <a:lnTo>
                  <a:pt x="328" y="660"/>
                </a:lnTo>
                <a:lnTo>
                  <a:pt x="328" y="658"/>
                </a:lnTo>
                <a:lnTo>
                  <a:pt x="328" y="656"/>
                </a:lnTo>
                <a:lnTo>
                  <a:pt x="328" y="655"/>
                </a:lnTo>
                <a:lnTo>
                  <a:pt x="327" y="655"/>
                </a:lnTo>
                <a:lnTo>
                  <a:pt x="327" y="653"/>
                </a:lnTo>
                <a:lnTo>
                  <a:pt x="325" y="653"/>
                </a:lnTo>
                <a:lnTo>
                  <a:pt x="325" y="652"/>
                </a:lnTo>
                <a:lnTo>
                  <a:pt x="325" y="653"/>
                </a:lnTo>
                <a:lnTo>
                  <a:pt x="325" y="655"/>
                </a:lnTo>
                <a:lnTo>
                  <a:pt x="325" y="656"/>
                </a:lnTo>
                <a:lnTo>
                  <a:pt x="325" y="658"/>
                </a:lnTo>
                <a:lnTo>
                  <a:pt x="325" y="660"/>
                </a:lnTo>
                <a:lnTo>
                  <a:pt x="324" y="661"/>
                </a:lnTo>
                <a:lnTo>
                  <a:pt x="325" y="661"/>
                </a:lnTo>
                <a:lnTo>
                  <a:pt x="324" y="661"/>
                </a:lnTo>
                <a:lnTo>
                  <a:pt x="324" y="663"/>
                </a:lnTo>
                <a:lnTo>
                  <a:pt x="324" y="664"/>
                </a:lnTo>
                <a:lnTo>
                  <a:pt x="324" y="666"/>
                </a:lnTo>
                <a:lnTo>
                  <a:pt x="324" y="668"/>
                </a:lnTo>
                <a:lnTo>
                  <a:pt x="324" y="669"/>
                </a:lnTo>
                <a:lnTo>
                  <a:pt x="322" y="669"/>
                </a:lnTo>
                <a:lnTo>
                  <a:pt x="322" y="671"/>
                </a:lnTo>
                <a:lnTo>
                  <a:pt x="322" y="672"/>
                </a:lnTo>
                <a:lnTo>
                  <a:pt x="320" y="672"/>
                </a:lnTo>
                <a:lnTo>
                  <a:pt x="320" y="674"/>
                </a:lnTo>
                <a:lnTo>
                  <a:pt x="320" y="676"/>
                </a:lnTo>
                <a:lnTo>
                  <a:pt x="319" y="677"/>
                </a:lnTo>
                <a:lnTo>
                  <a:pt x="319" y="679"/>
                </a:lnTo>
                <a:lnTo>
                  <a:pt x="319" y="680"/>
                </a:lnTo>
                <a:lnTo>
                  <a:pt x="317" y="680"/>
                </a:lnTo>
                <a:lnTo>
                  <a:pt x="317" y="682"/>
                </a:lnTo>
                <a:lnTo>
                  <a:pt x="316" y="682"/>
                </a:lnTo>
                <a:lnTo>
                  <a:pt x="316" y="684"/>
                </a:lnTo>
                <a:lnTo>
                  <a:pt x="316" y="685"/>
                </a:lnTo>
                <a:lnTo>
                  <a:pt x="316" y="687"/>
                </a:lnTo>
                <a:lnTo>
                  <a:pt x="316" y="688"/>
                </a:lnTo>
                <a:lnTo>
                  <a:pt x="314" y="687"/>
                </a:lnTo>
                <a:lnTo>
                  <a:pt x="314" y="688"/>
                </a:lnTo>
                <a:lnTo>
                  <a:pt x="316" y="688"/>
                </a:lnTo>
                <a:lnTo>
                  <a:pt x="314" y="690"/>
                </a:lnTo>
                <a:lnTo>
                  <a:pt x="316" y="690"/>
                </a:lnTo>
                <a:lnTo>
                  <a:pt x="316" y="692"/>
                </a:lnTo>
                <a:lnTo>
                  <a:pt x="314" y="693"/>
                </a:lnTo>
                <a:lnTo>
                  <a:pt x="312" y="693"/>
                </a:lnTo>
                <a:lnTo>
                  <a:pt x="312" y="695"/>
                </a:lnTo>
                <a:lnTo>
                  <a:pt x="312" y="696"/>
                </a:lnTo>
                <a:lnTo>
                  <a:pt x="311" y="696"/>
                </a:lnTo>
                <a:lnTo>
                  <a:pt x="311" y="698"/>
                </a:lnTo>
                <a:lnTo>
                  <a:pt x="309" y="698"/>
                </a:lnTo>
                <a:lnTo>
                  <a:pt x="309" y="696"/>
                </a:lnTo>
                <a:lnTo>
                  <a:pt x="308" y="696"/>
                </a:lnTo>
                <a:lnTo>
                  <a:pt x="308" y="698"/>
                </a:lnTo>
                <a:lnTo>
                  <a:pt x="308" y="700"/>
                </a:lnTo>
                <a:lnTo>
                  <a:pt x="308" y="698"/>
                </a:lnTo>
                <a:lnTo>
                  <a:pt x="306" y="698"/>
                </a:lnTo>
                <a:lnTo>
                  <a:pt x="306" y="696"/>
                </a:lnTo>
                <a:lnTo>
                  <a:pt x="304" y="696"/>
                </a:lnTo>
                <a:lnTo>
                  <a:pt x="304" y="695"/>
                </a:lnTo>
                <a:lnTo>
                  <a:pt x="304" y="693"/>
                </a:lnTo>
                <a:lnTo>
                  <a:pt x="303" y="693"/>
                </a:lnTo>
                <a:lnTo>
                  <a:pt x="303" y="692"/>
                </a:lnTo>
                <a:lnTo>
                  <a:pt x="303" y="693"/>
                </a:lnTo>
                <a:lnTo>
                  <a:pt x="303" y="692"/>
                </a:lnTo>
                <a:lnTo>
                  <a:pt x="303" y="693"/>
                </a:lnTo>
                <a:lnTo>
                  <a:pt x="303" y="692"/>
                </a:lnTo>
                <a:lnTo>
                  <a:pt x="301" y="692"/>
                </a:lnTo>
                <a:lnTo>
                  <a:pt x="301" y="693"/>
                </a:lnTo>
                <a:lnTo>
                  <a:pt x="300" y="695"/>
                </a:lnTo>
                <a:lnTo>
                  <a:pt x="300" y="696"/>
                </a:lnTo>
                <a:lnTo>
                  <a:pt x="301" y="696"/>
                </a:lnTo>
                <a:lnTo>
                  <a:pt x="301" y="698"/>
                </a:lnTo>
                <a:lnTo>
                  <a:pt x="300" y="698"/>
                </a:lnTo>
                <a:lnTo>
                  <a:pt x="300" y="700"/>
                </a:lnTo>
                <a:lnTo>
                  <a:pt x="300" y="701"/>
                </a:lnTo>
                <a:lnTo>
                  <a:pt x="298" y="703"/>
                </a:lnTo>
                <a:lnTo>
                  <a:pt x="298" y="704"/>
                </a:lnTo>
                <a:lnTo>
                  <a:pt x="298" y="706"/>
                </a:lnTo>
                <a:lnTo>
                  <a:pt x="298" y="708"/>
                </a:lnTo>
                <a:lnTo>
                  <a:pt x="298" y="709"/>
                </a:lnTo>
                <a:lnTo>
                  <a:pt x="298" y="711"/>
                </a:lnTo>
                <a:lnTo>
                  <a:pt x="298" y="712"/>
                </a:lnTo>
                <a:lnTo>
                  <a:pt x="298" y="714"/>
                </a:lnTo>
                <a:lnTo>
                  <a:pt x="298" y="716"/>
                </a:lnTo>
                <a:lnTo>
                  <a:pt x="298" y="717"/>
                </a:lnTo>
                <a:lnTo>
                  <a:pt x="298" y="719"/>
                </a:lnTo>
                <a:lnTo>
                  <a:pt x="300" y="719"/>
                </a:lnTo>
                <a:lnTo>
                  <a:pt x="300" y="720"/>
                </a:lnTo>
                <a:lnTo>
                  <a:pt x="300" y="722"/>
                </a:lnTo>
                <a:lnTo>
                  <a:pt x="300" y="724"/>
                </a:lnTo>
                <a:lnTo>
                  <a:pt x="300" y="725"/>
                </a:lnTo>
                <a:lnTo>
                  <a:pt x="300" y="727"/>
                </a:lnTo>
                <a:lnTo>
                  <a:pt x="300" y="728"/>
                </a:lnTo>
                <a:lnTo>
                  <a:pt x="300" y="730"/>
                </a:lnTo>
                <a:lnTo>
                  <a:pt x="300" y="732"/>
                </a:lnTo>
                <a:lnTo>
                  <a:pt x="298" y="732"/>
                </a:lnTo>
                <a:lnTo>
                  <a:pt x="298" y="736"/>
                </a:lnTo>
                <a:lnTo>
                  <a:pt x="298" y="738"/>
                </a:lnTo>
                <a:lnTo>
                  <a:pt x="298" y="740"/>
                </a:lnTo>
                <a:lnTo>
                  <a:pt x="296" y="740"/>
                </a:lnTo>
                <a:lnTo>
                  <a:pt x="296" y="741"/>
                </a:lnTo>
                <a:lnTo>
                  <a:pt x="296" y="743"/>
                </a:lnTo>
                <a:lnTo>
                  <a:pt x="296" y="744"/>
                </a:lnTo>
                <a:lnTo>
                  <a:pt x="296" y="746"/>
                </a:lnTo>
                <a:lnTo>
                  <a:pt x="296" y="748"/>
                </a:lnTo>
                <a:lnTo>
                  <a:pt x="295" y="748"/>
                </a:lnTo>
                <a:lnTo>
                  <a:pt x="295" y="749"/>
                </a:lnTo>
                <a:lnTo>
                  <a:pt x="293" y="751"/>
                </a:lnTo>
                <a:lnTo>
                  <a:pt x="293" y="752"/>
                </a:lnTo>
                <a:lnTo>
                  <a:pt x="292" y="752"/>
                </a:lnTo>
                <a:lnTo>
                  <a:pt x="292" y="754"/>
                </a:lnTo>
                <a:lnTo>
                  <a:pt x="292" y="752"/>
                </a:lnTo>
                <a:lnTo>
                  <a:pt x="290" y="754"/>
                </a:lnTo>
                <a:lnTo>
                  <a:pt x="288" y="754"/>
                </a:lnTo>
                <a:lnTo>
                  <a:pt x="287" y="754"/>
                </a:lnTo>
                <a:lnTo>
                  <a:pt x="285" y="754"/>
                </a:lnTo>
                <a:lnTo>
                  <a:pt x="284" y="754"/>
                </a:lnTo>
                <a:lnTo>
                  <a:pt x="282" y="754"/>
                </a:lnTo>
                <a:lnTo>
                  <a:pt x="282" y="756"/>
                </a:lnTo>
                <a:lnTo>
                  <a:pt x="282" y="754"/>
                </a:lnTo>
                <a:lnTo>
                  <a:pt x="280" y="754"/>
                </a:lnTo>
                <a:lnTo>
                  <a:pt x="279" y="754"/>
                </a:lnTo>
                <a:lnTo>
                  <a:pt x="279" y="756"/>
                </a:lnTo>
                <a:lnTo>
                  <a:pt x="277" y="756"/>
                </a:lnTo>
                <a:lnTo>
                  <a:pt x="277" y="754"/>
                </a:lnTo>
                <a:lnTo>
                  <a:pt x="276" y="754"/>
                </a:lnTo>
                <a:lnTo>
                  <a:pt x="276" y="752"/>
                </a:lnTo>
                <a:lnTo>
                  <a:pt x="276" y="751"/>
                </a:lnTo>
                <a:lnTo>
                  <a:pt x="276" y="749"/>
                </a:lnTo>
                <a:lnTo>
                  <a:pt x="274" y="748"/>
                </a:lnTo>
                <a:lnTo>
                  <a:pt x="274" y="746"/>
                </a:lnTo>
                <a:lnTo>
                  <a:pt x="274" y="748"/>
                </a:lnTo>
                <a:lnTo>
                  <a:pt x="274" y="749"/>
                </a:lnTo>
                <a:lnTo>
                  <a:pt x="274" y="751"/>
                </a:lnTo>
                <a:lnTo>
                  <a:pt x="274" y="752"/>
                </a:lnTo>
                <a:lnTo>
                  <a:pt x="274" y="754"/>
                </a:lnTo>
                <a:lnTo>
                  <a:pt x="274" y="756"/>
                </a:lnTo>
                <a:lnTo>
                  <a:pt x="274" y="757"/>
                </a:lnTo>
                <a:lnTo>
                  <a:pt x="274" y="759"/>
                </a:lnTo>
                <a:lnTo>
                  <a:pt x="272" y="759"/>
                </a:lnTo>
                <a:lnTo>
                  <a:pt x="272" y="760"/>
                </a:lnTo>
                <a:lnTo>
                  <a:pt x="272" y="762"/>
                </a:lnTo>
                <a:lnTo>
                  <a:pt x="271" y="762"/>
                </a:lnTo>
                <a:lnTo>
                  <a:pt x="272" y="762"/>
                </a:lnTo>
                <a:lnTo>
                  <a:pt x="272" y="764"/>
                </a:lnTo>
                <a:lnTo>
                  <a:pt x="271" y="764"/>
                </a:lnTo>
                <a:lnTo>
                  <a:pt x="272" y="764"/>
                </a:lnTo>
                <a:lnTo>
                  <a:pt x="271" y="764"/>
                </a:lnTo>
                <a:lnTo>
                  <a:pt x="271" y="765"/>
                </a:lnTo>
                <a:lnTo>
                  <a:pt x="271" y="767"/>
                </a:lnTo>
                <a:lnTo>
                  <a:pt x="271" y="768"/>
                </a:lnTo>
                <a:lnTo>
                  <a:pt x="271" y="770"/>
                </a:lnTo>
                <a:lnTo>
                  <a:pt x="271" y="772"/>
                </a:lnTo>
                <a:lnTo>
                  <a:pt x="269" y="772"/>
                </a:lnTo>
                <a:lnTo>
                  <a:pt x="269" y="773"/>
                </a:lnTo>
                <a:lnTo>
                  <a:pt x="269" y="775"/>
                </a:lnTo>
                <a:lnTo>
                  <a:pt x="268" y="775"/>
                </a:lnTo>
                <a:lnTo>
                  <a:pt x="268" y="776"/>
                </a:lnTo>
                <a:lnTo>
                  <a:pt x="268" y="778"/>
                </a:lnTo>
                <a:lnTo>
                  <a:pt x="266" y="778"/>
                </a:lnTo>
                <a:lnTo>
                  <a:pt x="268" y="780"/>
                </a:lnTo>
                <a:lnTo>
                  <a:pt x="266" y="780"/>
                </a:lnTo>
                <a:lnTo>
                  <a:pt x="266" y="781"/>
                </a:lnTo>
                <a:lnTo>
                  <a:pt x="264" y="781"/>
                </a:lnTo>
                <a:lnTo>
                  <a:pt x="264" y="783"/>
                </a:lnTo>
                <a:lnTo>
                  <a:pt x="264" y="784"/>
                </a:lnTo>
                <a:lnTo>
                  <a:pt x="263" y="784"/>
                </a:lnTo>
                <a:lnTo>
                  <a:pt x="261" y="784"/>
                </a:lnTo>
                <a:lnTo>
                  <a:pt x="261" y="786"/>
                </a:lnTo>
                <a:lnTo>
                  <a:pt x="261" y="788"/>
                </a:lnTo>
                <a:lnTo>
                  <a:pt x="261" y="789"/>
                </a:lnTo>
                <a:lnTo>
                  <a:pt x="260" y="789"/>
                </a:lnTo>
                <a:lnTo>
                  <a:pt x="260" y="791"/>
                </a:lnTo>
                <a:lnTo>
                  <a:pt x="258" y="791"/>
                </a:lnTo>
                <a:lnTo>
                  <a:pt x="256" y="791"/>
                </a:lnTo>
                <a:lnTo>
                  <a:pt x="256" y="792"/>
                </a:lnTo>
                <a:lnTo>
                  <a:pt x="256" y="794"/>
                </a:lnTo>
                <a:lnTo>
                  <a:pt x="255" y="794"/>
                </a:lnTo>
                <a:lnTo>
                  <a:pt x="253" y="794"/>
                </a:lnTo>
                <a:lnTo>
                  <a:pt x="253" y="796"/>
                </a:lnTo>
                <a:lnTo>
                  <a:pt x="253" y="797"/>
                </a:lnTo>
                <a:lnTo>
                  <a:pt x="252" y="797"/>
                </a:lnTo>
                <a:lnTo>
                  <a:pt x="253" y="797"/>
                </a:lnTo>
                <a:lnTo>
                  <a:pt x="252" y="797"/>
                </a:lnTo>
                <a:lnTo>
                  <a:pt x="252" y="799"/>
                </a:lnTo>
                <a:lnTo>
                  <a:pt x="252" y="800"/>
                </a:lnTo>
                <a:lnTo>
                  <a:pt x="252" y="802"/>
                </a:lnTo>
                <a:lnTo>
                  <a:pt x="250" y="802"/>
                </a:lnTo>
                <a:lnTo>
                  <a:pt x="250" y="804"/>
                </a:lnTo>
                <a:lnTo>
                  <a:pt x="250" y="805"/>
                </a:lnTo>
                <a:lnTo>
                  <a:pt x="248" y="805"/>
                </a:lnTo>
                <a:lnTo>
                  <a:pt x="248" y="807"/>
                </a:lnTo>
                <a:lnTo>
                  <a:pt x="247" y="807"/>
                </a:lnTo>
                <a:lnTo>
                  <a:pt x="247" y="808"/>
                </a:lnTo>
                <a:lnTo>
                  <a:pt x="245" y="808"/>
                </a:lnTo>
                <a:lnTo>
                  <a:pt x="244" y="810"/>
                </a:lnTo>
                <a:lnTo>
                  <a:pt x="242" y="810"/>
                </a:lnTo>
                <a:lnTo>
                  <a:pt x="242" y="812"/>
                </a:lnTo>
                <a:lnTo>
                  <a:pt x="242" y="810"/>
                </a:lnTo>
                <a:lnTo>
                  <a:pt x="242" y="812"/>
                </a:lnTo>
                <a:lnTo>
                  <a:pt x="242" y="810"/>
                </a:lnTo>
                <a:lnTo>
                  <a:pt x="242" y="812"/>
                </a:lnTo>
                <a:lnTo>
                  <a:pt x="240" y="812"/>
                </a:lnTo>
                <a:lnTo>
                  <a:pt x="239" y="812"/>
                </a:lnTo>
                <a:lnTo>
                  <a:pt x="239" y="813"/>
                </a:lnTo>
                <a:lnTo>
                  <a:pt x="239" y="812"/>
                </a:lnTo>
                <a:lnTo>
                  <a:pt x="239" y="810"/>
                </a:lnTo>
                <a:lnTo>
                  <a:pt x="239" y="808"/>
                </a:lnTo>
                <a:lnTo>
                  <a:pt x="240" y="808"/>
                </a:lnTo>
                <a:lnTo>
                  <a:pt x="240" y="807"/>
                </a:lnTo>
                <a:lnTo>
                  <a:pt x="239" y="807"/>
                </a:lnTo>
                <a:lnTo>
                  <a:pt x="239" y="808"/>
                </a:lnTo>
                <a:lnTo>
                  <a:pt x="239" y="807"/>
                </a:lnTo>
                <a:lnTo>
                  <a:pt x="237" y="807"/>
                </a:lnTo>
                <a:lnTo>
                  <a:pt x="236" y="807"/>
                </a:lnTo>
                <a:lnTo>
                  <a:pt x="236" y="805"/>
                </a:lnTo>
                <a:lnTo>
                  <a:pt x="237" y="805"/>
                </a:lnTo>
                <a:lnTo>
                  <a:pt x="236" y="805"/>
                </a:lnTo>
                <a:lnTo>
                  <a:pt x="236" y="804"/>
                </a:lnTo>
                <a:lnTo>
                  <a:pt x="237" y="804"/>
                </a:lnTo>
                <a:lnTo>
                  <a:pt x="237" y="802"/>
                </a:lnTo>
                <a:lnTo>
                  <a:pt x="236" y="802"/>
                </a:lnTo>
                <a:lnTo>
                  <a:pt x="234" y="802"/>
                </a:lnTo>
                <a:lnTo>
                  <a:pt x="232" y="802"/>
                </a:lnTo>
                <a:lnTo>
                  <a:pt x="231" y="802"/>
                </a:lnTo>
                <a:lnTo>
                  <a:pt x="231" y="804"/>
                </a:lnTo>
                <a:lnTo>
                  <a:pt x="229" y="804"/>
                </a:lnTo>
                <a:lnTo>
                  <a:pt x="228" y="804"/>
                </a:lnTo>
                <a:lnTo>
                  <a:pt x="228" y="805"/>
                </a:lnTo>
                <a:lnTo>
                  <a:pt x="226" y="805"/>
                </a:lnTo>
                <a:lnTo>
                  <a:pt x="224" y="807"/>
                </a:lnTo>
                <a:lnTo>
                  <a:pt x="224" y="808"/>
                </a:lnTo>
                <a:lnTo>
                  <a:pt x="223" y="808"/>
                </a:lnTo>
                <a:lnTo>
                  <a:pt x="221" y="808"/>
                </a:lnTo>
                <a:lnTo>
                  <a:pt x="223" y="808"/>
                </a:lnTo>
                <a:lnTo>
                  <a:pt x="221" y="808"/>
                </a:lnTo>
                <a:lnTo>
                  <a:pt x="221" y="807"/>
                </a:lnTo>
                <a:lnTo>
                  <a:pt x="220" y="807"/>
                </a:lnTo>
                <a:lnTo>
                  <a:pt x="218" y="807"/>
                </a:lnTo>
                <a:lnTo>
                  <a:pt x="218" y="805"/>
                </a:lnTo>
                <a:lnTo>
                  <a:pt x="218" y="804"/>
                </a:lnTo>
                <a:lnTo>
                  <a:pt x="216" y="804"/>
                </a:lnTo>
                <a:lnTo>
                  <a:pt x="218" y="804"/>
                </a:lnTo>
                <a:lnTo>
                  <a:pt x="218" y="802"/>
                </a:lnTo>
                <a:lnTo>
                  <a:pt x="216" y="802"/>
                </a:lnTo>
                <a:lnTo>
                  <a:pt x="216" y="800"/>
                </a:lnTo>
                <a:lnTo>
                  <a:pt x="216" y="799"/>
                </a:lnTo>
                <a:lnTo>
                  <a:pt x="215" y="799"/>
                </a:lnTo>
                <a:lnTo>
                  <a:pt x="215" y="800"/>
                </a:lnTo>
                <a:lnTo>
                  <a:pt x="213" y="800"/>
                </a:lnTo>
                <a:lnTo>
                  <a:pt x="213" y="802"/>
                </a:lnTo>
                <a:lnTo>
                  <a:pt x="212" y="802"/>
                </a:lnTo>
                <a:lnTo>
                  <a:pt x="213" y="802"/>
                </a:lnTo>
                <a:lnTo>
                  <a:pt x="212" y="802"/>
                </a:lnTo>
                <a:lnTo>
                  <a:pt x="213" y="802"/>
                </a:lnTo>
                <a:lnTo>
                  <a:pt x="212" y="802"/>
                </a:lnTo>
                <a:lnTo>
                  <a:pt x="212" y="804"/>
                </a:lnTo>
                <a:lnTo>
                  <a:pt x="212" y="805"/>
                </a:lnTo>
                <a:lnTo>
                  <a:pt x="212" y="807"/>
                </a:lnTo>
                <a:lnTo>
                  <a:pt x="213" y="807"/>
                </a:lnTo>
                <a:lnTo>
                  <a:pt x="213" y="808"/>
                </a:lnTo>
                <a:lnTo>
                  <a:pt x="212" y="808"/>
                </a:lnTo>
                <a:lnTo>
                  <a:pt x="210" y="808"/>
                </a:lnTo>
                <a:lnTo>
                  <a:pt x="210" y="810"/>
                </a:lnTo>
                <a:lnTo>
                  <a:pt x="208" y="810"/>
                </a:lnTo>
                <a:lnTo>
                  <a:pt x="208" y="812"/>
                </a:lnTo>
                <a:lnTo>
                  <a:pt x="208" y="810"/>
                </a:lnTo>
                <a:lnTo>
                  <a:pt x="208" y="808"/>
                </a:lnTo>
                <a:lnTo>
                  <a:pt x="208" y="807"/>
                </a:lnTo>
                <a:lnTo>
                  <a:pt x="210" y="807"/>
                </a:lnTo>
                <a:lnTo>
                  <a:pt x="208" y="807"/>
                </a:lnTo>
                <a:lnTo>
                  <a:pt x="210" y="807"/>
                </a:lnTo>
                <a:lnTo>
                  <a:pt x="212" y="807"/>
                </a:lnTo>
                <a:lnTo>
                  <a:pt x="210" y="807"/>
                </a:lnTo>
                <a:lnTo>
                  <a:pt x="208" y="807"/>
                </a:lnTo>
                <a:lnTo>
                  <a:pt x="210" y="807"/>
                </a:lnTo>
                <a:lnTo>
                  <a:pt x="208" y="805"/>
                </a:lnTo>
                <a:lnTo>
                  <a:pt x="210" y="805"/>
                </a:lnTo>
                <a:lnTo>
                  <a:pt x="208" y="805"/>
                </a:lnTo>
                <a:lnTo>
                  <a:pt x="210" y="805"/>
                </a:lnTo>
                <a:lnTo>
                  <a:pt x="208" y="805"/>
                </a:lnTo>
                <a:lnTo>
                  <a:pt x="208" y="804"/>
                </a:lnTo>
                <a:lnTo>
                  <a:pt x="208" y="805"/>
                </a:lnTo>
                <a:lnTo>
                  <a:pt x="208" y="804"/>
                </a:lnTo>
                <a:lnTo>
                  <a:pt x="208" y="805"/>
                </a:lnTo>
                <a:lnTo>
                  <a:pt x="207" y="805"/>
                </a:lnTo>
                <a:lnTo>
                  <a:pt x="205" y="805"/>
                </a:lnTo>
                <a:lnTo>
                  <a:pt x="204" y="805"/>
                </a:lnTo>
                <a:lnTo>
                  <a:pt x="204" y="804"/>
                </a:lnTo>
                <a:lnTo>
                  <a:pt x="205" y="804"/>
                </a:lnTo>
                <a:lnTo>
                  <a:pt x="205" y="802"/>
                </a:lnTo>
                <a:lnTo>
                  <a:pt x="204" y="802"/>
                </a:lnTo>
                <a:lnTo>
                  <a:pt x="205" y="802"/>
                </a:lnTo>
                <a:lnTo>
                  <a:pt x="205" y="800"/>
                </a:lnTo>
                <a:lnTo>
                  <a:pt x="207" y="800"/>
                </a:lnTo>
                <a:lnTo>
                  <a:pt x="207" y="802"/>
                </a:lnTo>
                <a:lnTo>
                  <a:pt x="207" y="800"/>
                </a:lnTo>
                <a:lnTo>
                  <a:pt x="205" y="800"/>
                </a:lnTo>
                <a:lnTo>
                  <a:pt x="207" y="800"/>
                </a:lnTo>
                <a:lnTo>
                  <a:pt x="207" y="799"/>
                </a:lnTo>
                <a:lnTo>
                  <a:pt x="205" y="799"/>
                </a:lnTo>
                <a:lnTo>
                  <a:pt x="205" y="800"/>
                </a:lnTo>
                <a:lnTo>
                  <a:pt x="205" y="799"/>
                </a:lnTo>
                <a:lnTo>
                  <a:pt x="205" y="797"/>
                </a:lnTo>
                <a:lnTo>
                  <a:pt x="205" y="799"/>
                </a:lnTo>
                <a:lnTo>
                  <a:pt x="205" y="797"/>
                </a:lnTo>
                <a:lnTo>
                  <a:pt x="207" y="797"/>
                </a:lnTo>
                <a:lnTo>
                  <a:pt x="207" y="796"/>
                </a:lnTo>
                <a:lnTo>
                  <a:pt x="208" y="796"/>
                </a:lnTo>
                <a:lnTo>
                  <a:pt x="208" y="794"/>
                </a:lnTo>
                <a:lnTo>
                  <a:pt x="208" y="792"/>
                </a:lnTo>
                <a:lnTo>
                  <a:pt x="210" y="792"/>
                </a:lnTo>
                <a:lnTo>
                  <a:pt x="212" y="792"/>
                </a:lnTo>
                <a:lnTo>
                  <a:pt x="213" y="792"/>
                </a:lnTo>
                <a:lnTo>
                  <a:pt x="213" y="791"/>
                </a:lnTo>
                <a:lnTo>
                  <a:pt x="215" y="791"/>
                </a:lnTo>
                <a:lnTo>
                  <a:pt x="215" y="789"/>
                </a:lnTo>
                <a:lnTo>
                  <a:pt x="216" y="789"/>
                </a:lnTo>
                <a:lnTo>
                  <a:pt x="216" y="788"/>
                </a:lnTo>
                <a:lnTo>
                  <a:pt x="218" y="788"/>
                </a:lnTo>
                <a:lnTo>
                  <a:pt x="218" y="786"/>
                </a:lnTo>
                <a:lnTo>
                  <a:pt x="216" y="788"/>
                </a:lnTo>
                <a:lnTo>
                  <a:pt x="216" y="786"/>
                </a:lnTo>
                <a:lnTo>
                  <a:pt x="216" y="788"/>
                </a:lnTo>
                <a:lnTo>
                  <a:pt x="215" y="788"/>
                </a:lnTo>
                <a:lnTo>
                  <a:pt x="215" y="789"/>
                </a:lnTo>
                <a:lnTo>
                  <a:pt x="213" y="789"/>
                </a:lnTo>
                <a:lnTo>
                  <a:pt x="213" y="791"/>
                </a:lnTo>
                <a:lnTo>
                  <a:pt x="212" y="791"/>
                </a:lnTo>
                <a:lnTo>
                  <a:pt x="210" y="791"/>
                </a:lnTo>
                <a:lnTo>
                  <a:pt x="210" y="792"/>
                </a:lnTo>
                <a:lnTo>
                  <a:pt x="208" y="792"/>
                </a:lnTo>
                <a:lnTo>
                  <a:pt x="208" y="794"/>
                </a:lnTo>
                <a:lnTo>
                  <a:pt x="207" y="794"/>
                </a:lnTo>
                <a:lnTo>
                  <a:pt x="208" y="792"/>
                </a:lnTo>
                <a:lnTo>
                  <a:pt x="207" y="792"/>
                </a:lnTo>
                <a:lnTo>
                  <a:pt x="207" y="791"/>
                </a:lnTo>
                <a:lnTo>
                  <a:pt x="207" y="792"/>
                </a:lnTo>
                <a:lnTo>
                  <a:pt x="207" y="791"/>
                </a:lnTo>
                <a:lnTo>
                  <a:pt x="205" y="791"/>
                </a:lnTo>
                <a:lnTo>
                  <a:pt x="205" y="789"/>
                </a:lnTo>
                <a:lnTo>
                  <a:pt x="207" y="789"/>
                </a:lnTo>
                <a:lnTo>
                  <a:pt x="205" y="789"/>
                </a:lnTo>
                <a:lnTo>
                  <a:pt x="205" y="788"/>
                </a:lnTo>
                <a:lnTo>
                  <a:pt x="205" y="786"/>
                </a:lnTo>
                <a:lnTo>
                  <a:pt x="207" y="786"/>
                </a:lnTo>
                <a:lnTo>
                  <a:pt x="205" y="786"/>
                </a:lnTo>
                <a:lnTo>
                  <a:pt x="207" y="786"/>
                </a:lnTo>
                <a:lnTo>
                  <a:pt x="205" y="786"/>
                </a:lnTo>
                <a:lnTo>
                  <a:pt x="205" y="784"/>
                </a:lnTo>
                <a:lnTo>
                  <a:pt x="204" y="784"/>
                </a:lnTo>
                <a:lnTo>
                  <a:pt x="204" y="783"/>
                </a:lnTo>
                <a:lnTo>
                  <a:pt x="205" y="783"/>
                </a:lnTo>
                <a:lnTo>
                  <a:pt x="205" y="781"/>
                </a:lnTo>
                <a:lnTo>
                  <a:pt x="205" y="780"/>
                </a:lnTo>
                <a:lnTo>
                  <a:pt x="207" y="780"/>
                </a:lnTo>
                <a:lnTo>
                  <a:pt x="207" y="781"/>
                </a:lnTo>
                <a:lnTo>
                  <a:pt x="207" y="780"/>
                </a:lnTo>
                <a:lnTo>
                  <a:pt x="208" y="780"/>
                </a:lnTo>
                <a:lnTo>
                  <a:pt x="208" y="778"/>
                </a:lnTo>
                <a:lnTo>
                  <a:pt x="207" y="780"/>
                </a:lnTo>
                <a:lnTo>
                  <a:pt x="207" y="778"/>
                </a:lnTo>
                <a:lnTo>
                  <a:pt x="207" y="776"/>
                </a:lnTo>
                <a:lnTo>
                  <a:pt x="205" y="776"/>
                </a:lnTo>
                <a:lnTo>
                  <a:pt x="205" y="775"/>
                </a:lnTo>
                <a:lnTo>
                  <a:pt x="207" y="775"/>
                </a:lnTo>
                <a:lnTo>
                  <a:pt x="207" y="773"/>
                </a:lnTo>
                <a:lnTo>
                  <a:pt x="208" y="773"/>
                </a:lnTo>
                <a:lnTo>
                  <a:pt x="207" y="773"/>
                </a:lnTo>
                <a:lnTo>
                  <a:pt x="207" y="772"/>
                </a:lnTo>
                <a:lnTo>
                  <a:pt x="208" y="772"/>
                </a:lnTo>
                <a:lnTo>
                  <a:pt x="208" y="770"/>
                </a:lnTo>
                <a:lnTo>
                  <a:pt x="210" y="770"/>
                </a:lnTo>
                <a:lnTo>
                  <a:pt x="212" y="770"/>
                </a:lnTo>
                <a:lnTo>
                  <a:pt x="212" y="772"/>
                </a:lnTo>
                <a:lnTo>
                  <a:pt x="212" y="773"/>
                </a:lnTo>
                <a:lnTo>
                  <a:pt x="210" y="773"/>
                </a:lnTo>
                <a:lnTo>
                  <a:pt x="212" y="773"/>
                </a:lnTo>
                <a:lnTo>
                  <a:pt x="210" y="775"/>
                </a:lnTo>
                <a:lnTo>
                  <a:pt x="212" y="775"/>
                </a:lnTo>
                <a:lnTo>
                  <a:pt x="210" y="775"/>
                </a:lnTo>
                <a:lnTo>
                  <a:pt x="212" y="775"/>
                </a:lnTo>
                <a:lnTo>
                  <a:pt x="212" y="776"/>
                </a:lnTo>
                <a:lnTo>
                  <a:pt x="212" y="775"/>
                </a:lnTo>
                <a:lnTo>
                  <a:pt x="213" y="775"/>
                </a:lnTo>
                <a:lnTo>
                  <a:pt x="212" y="775"/>
                </a:lnTo>
                <a:lnTo>
                  <a:pt x="213" y="775"/>
                </a:lnTo>
                <a:lnTo>
                  <a:pt x="213" y="773"/>
                </a:lnTo>
                <a:lnTo>
                  <a:pt x="215" y="773"/>
                </a:lnTo>
                <a:lnTo>
                  <a:pt x="215" y="775"/>
                </a:lnTo>
                <a:lnTo>
                  <a:pt x="215" y="776"/>
                </a:lnTo>
                <a:lnTo>
                  <a:pt x="216" y="776"/>
                </a:lnTo>
                <a:lnTo>
                  <a:pt x="216" y="778"/>
                </a:lnTo>
                <a:lnTo>
                  <a:pt x="216" y="780"/>
                </a:lnTo>
                <a:lnTo>
                  <a:pt x="215" y="780"/>
                </a:lnTo>
                <a:lnTo>
                  <a:pt x="216" y="780"/>
                </a:lnTo>
                <a:lnTo>
                  <a:pt x="216" y="781"/>
                </a:lnTo>
                <a:lnTo>
                  <a:pt x="216" y="780"/>
                </a:lnTo>
                <a:lnTo>
                  <a:pt x="216" y="778"/>
                </a:lnTo>
                <a:lnTo>
                  <a:pt x="218" y="778"/>
                </a:lnTo>
                <a:lnTo>
                  <a:pt x="218" y="776"/>
                </a:lnTo>
                <a:lnTo>
                  <a:pt x="220" y="776"/>
                </a:lnTo>
                <a:lnTo>
                  <a:pt x="220" y="775"/>
                </a:lnTo>
                <a:lnTo>
                  <a:pt x="220" y="776"/>
                </a:lnTo>
                <a:lnTo>
                  <a:pt x="220" y="775"/>
                </a:lnTo>
                <a:lnTo>
                  <a:pt x="218" y="775"/>
                </a:lnTo>
                <a:lnTo>
                  <a:pt x="218" y="776"/>
                </a:lnTo>
                <a:lnTo>
                  <a:pt x="216" y="776"/>
                </a:lnTo>
                <a:lnTo>
                  <a:pt x="218" y="776"/>
                </a:lnTo>
                <a:lnTo>
                  <a:pt x="218" y="775"/>
                </a:lnTo>
                <a:lnTo>
                  <a:pt x="218" y="773"/>
                </a:lnTo>
                <a:lnTo>
                  <a:pt x="218" y="772"/>
                </a:lnTo>
                <a:lnTo>
                  <a:pt x="218" y="773"/>
                </a:lnTo>
                <a:lnTo>
                  <a:pt x="220" y="772"/>
                </a:lnTo>
                <a:lnTo>
                  <a:pt x="221" y="772"/>
                </a:lnTo>
                <a:lnTo>
                  <a:pt x="221" y="773"/>
                </a:lnTo>
                <a:lnTo>
                  <a:pt x="221" y="772"/>
                </a:lnTo>
                <a:lnTo>
                  <a:pt x="223" y="772"/>
                </a:lnTo>
                <a:lnTo>
                  <a:pt x="221" y="772"/>
                </a:lnTo>
                <a:lnTo>
                  <a:pt x="221" y="773"/>
                </a:lnTo>
                <a:lnTo>
                  <a:pt x="223" y="773"/>
                </a:lnTo>
                <a:lnTo>
                  <a:pt x="223" y="772"/>
                </a:lnTo>
                <a:lnTo>
                  <a:pt x="224" y="772"/>
                </a:lnTo>
                <a:lnTo>
                  <a:pt x="223" y="772"/>
                </a:lnTo>
                <a:lnTo>
                  <a:pt x="224" y="772"/>
                </a:lnTo>
                <a:lnTo>
                  <a:pt x="223" y="772"/>
                </a:lnTo>
                <a:lnTo>
                  <a:pt x="223" y="770"/>
                </a:lnTo>
                <a:lnTo>
                  <a:pt x="223" y="772"/>
                </a:lnTo>
                <a:lnTo>
                  <a:pt x="223" y="770"/>
                </a:lnTo>
                <a:lnTo>
                  <a:pt x="224" y="770"/>
                </a:lnTo>
                <a:lnTo>
                  <a:pt x="224" y="772"/>
                </a:lnTo>
                <a:lnTo>
                  <a:pt x="226" y="772"/>
                </a:lnTo>
                <a:lnTo>
                  <a:pt x="226" y="773"/>
                </a:lnTo>
                <a:lnTo>
                  <a:pt x="226" y="772"/>
                </a:lnTo>
                <a:lnTo>
                  <a:pt x="228" y="772"/>
                </a:lnTo>
                <a:lnTo>
                  <a:pt x="226" y="770"/>
                </a:lnTo>
                <a:lnTo>
                  <a:pt x="228" y="770"/>
                </a:lnTo>
                <a:lnTo>
                  <a:pt x="228" y="772"/>
                </a:lnTo>
                <a:lnTo>
                  <a:pt x="229" y="772"/>
                </a:lnTo>
                <a:lnTo>
                  <a:pt x="231" y="772"/>
                </a:lnTo>
                <a:lnTo>
                  <a:pt x="232" y="772"/>
                </a:lnTo>
                <a:lnTo>
                  <a:pt x="234" y="772"/>
                </a:lnTo>
                <a:lnTo>
                  <a:pt x="236" y="772"/>
                </a:lnTo>
                <a:lnTo>
                  <a:pt x="237" y="772"/>
                </a:lnTo>
                <a:lnTo>
                  <a:pt x="237" y="773"/>
                </a:lnTo>
                <a:lnTo>
                  <a:pt x="239" y="773"/>
                </a:lnTo>
                <a:lnTo>
                  <a:pt x="240" y="773"/>
                </a:lnTo>
                <a:lnTo>
                  <a:pt x="242" y="773"/>
                </a:lnTo>
                <a:lnTo>
                  <a:pt x="240" y="773"/>
                </a:lnTo>
                <a:lnTo>
                  <a:pt x="240" y="772"/>
                </a:lnTo>
                <a:lnTo>
                  <a:pt x="240" y="773"/>
                </a:lnTo>
                <a:lnTo>
                  <a:pt x="239" y="772"/>
                </a:lnTo>
                <a:lnTo>
                  <a:pt x="237" y="772"/>
                </a:lnTo>
                <a:lnTo>
                  <a:pt x="239" y="772"/>
                </a:lnTo>
                <a:lnTo>
                  <a:pt x="237" y="770"/>
                </a:lnTo>
                <a:lnTo>
                  <a:pt x="237" y="768"/>
                </a:lnTo>
                <a:lnTo>
                  <a:pt x="236" y="768"/>
                </a:lnTo>
                <a:lnTo>
                  <a:pt x="236" y="770"/>
                </a:lnTo>
                <a:lnTo>
                  <a:pt x="236" y="768"/>
                </a:lnTo>
                <a:lnTo>
                  <a:pt x="236" y="767"/>
                </a:lnTo>
                <a:lnTo>
                  <a:pt x="234" y="767"/>
                </a:lnTo>
                <a:lnTo>
                  <a:pt x="234" y="765"/>
                </a:lnTo>
                <a:lnTo>
                  <a:pt x="234" y="764"/>
                </a:lnTo>
                <a:lnTo>
                  <a:pt x="236" y="764"/>
                </a:lnTo>
                <a:lnTo>
                  <a:pt x="236" y="762"/>
                </a:lnTo>
                <a:lnTo>
                  <a:pt x="236" y="760"/>
                </a:lnTo>
                <a:lnTo>
                  <a:pt x="236" y="759"/>
                </a:lnTo>
                <a:lnTo>
                  <a:pt x="234" y="760"/>
                </a:lnTo>
                <a:lnTo>
                  <a:pt x="234" y="762"/>
                </a:lnTo>
                <a:lnTo>
                  <a:pt x="234" y="764"/>
                </a:lnTo>
                <a:lnTo>
                  <a:pt x="232" y="764"/>
                </a:lnTo>
                <a:lnTo>
                  <a:pt x="234" y="764"/>
                </a:lnTo>
                <a:lnTo>
                  <a:pt x="232" y="764"/>
                </a:lnTo>
                <a:lnTo>
                  <a:pt x="232" y="765"/>
                </a:lnTo>
                <a:lnTo>
                  <a:pt x="231" y="765"/>
                </a:lnTo>
                <a:lnTo>
                  <a:pt x="231" y="767"/>
                </a:lnTo>
                <a:lnTo>
                  <a:pt x="231" y="765"/>
                </a:lnTo>
                <a:lnTo>
                  <a:pt x="229" y="765"/>
                </a:lnTo>
                <a:lnTo>
                  <a:pt x="229" y="767"/>
                </a:lnTo>
                <a:lnTo>
                  <a:pt x="229" y="765"/>
                </a:lnTo>
                <a:lnTo>
                  <a:pt x="229" y="767"/>
                </a:lnTo>
                <a:lnTo>
                  <a:pt x="228" y="767"/>
                </a:lnTo>
                <a:lnTo>
                  <a:pt x="229" y="767"/>
                </a:lnTo>
                <a:lnTo>
                  <a:pt x="228" y="767"/>
                </a:lnTo>
                <a:lnTo>
                  <a:pt x="228" y="765"/>
                </a:lnTo>
                <a:lnTo>
                  <a:pt x="228" y="767"/>
                </a:lnTo>
                <a:lnTo>
                  <a:pt x="226" y="767"/>
                </a:lnTo>
                <a:lnTo>
                  <a:pt x="224" y="767"/>
                </a:lnTo>
                <a:lnTo>
                  <a:pt x="226" y="767"/>
                </a:lnTo>
                <a:lnTo>
                  <a:pt x="224" y="767"/>
                </a:lnTo>
                <a:lnTo>
                  <a:pt x="224" y="765"/>
                </a:lnTo>
                <a:lnTo>
                  <a:pt x="226" y="765"/>
                </a:lnTo>
                <a:lnTo>
                  <a:pt x="226" y="764"/>
                </a:lnTo>
                <a:lnTo>
                  <a:pt x="226" y="762"/>
                </a:lnTo>
                <a:lnTo>
                  <a:pt x="226" y="764"/>
                </a:lnTo>
                <a:lnTo>
                  <a:pt x="228" y="764"/>
                </a:lnTo>
                <a:lnTo>
                  <a:pt x="228" y="762"/>
                </a:lnTo>
                <a:lnTo>
                  <a:pt x="226" y="762"/>
                </a:lnTo>
                <a:lnTo>
                  <a:pt x="226" y="760"/>
                </a:lnTo>
                <a:lnTo>
                  <a:pt x="228" y="760"/>
                </a:lnTo>
                <a:lnTo>
                  <a:pt x="228" y="759"/>
                </a:lnTo>
                <a:lnTo>
                  <a:pt x="228" y="757"/>
                </a:lnTo>
                <a:lnTo>
                  <a:pt x="228" y="756"/>
                </a:lnTo>
                <a:lnTo>
                  <a:pt x="228" y="754"/>
                </a:lnTo>
                <a:lnTo>
                  <a:pt x="228" y="752"/>
                </a:lnTo>
                <a:lnTo>
                  <a:pt x="228" y="751"/>
                </a:lnTo>
                <a:lnTo>
                  <a:pt x="226" y="751"/>
                </a:lnTo>
                <a:lnTo>
                  <a:pt x="226" y="752"/>
                </a:lnTo>
                <a:lnTo>
                  <a:pt x="226" y="754"/>
                </a:lnTo>
                <a:lnTo>
                  <a:pt x="224" y="756"/>
                </a:lnTo>
                <a:lnTo>
                  <a:pt x="226" y="756"/>
                </a:lnTo>
                <a:lnTo>
                  <a:pt x="224" y="756"/>
                </a:lnTo>
                <a:lnTo>
                  <a:pt x="224" y="757"/>
                </a:lnTo>
                <a:lnTo>
                  <a:pt x="224" y="759"/>
                </a:lnTo>
                <a:lnTo>
                  <a:pt x="224" y="760"/>
                </a:lnTo>
                <a:lnTo>
                  <a:pt x="224" y="762"/>
                </a:lnTo>
                <a:lnTo>
                  <a:pt x="223" y="760"/>
                </a:lnTo>
                <a:lnTo>
                  <a:pt x="224" y="760"/>
                </a:lnTo>
                <a:lnTo>
                  <a:pt x="224" y="762"/>
                </a:lnTo>
                <a:lnTo>
                  <a:pt x="224" y="760"/>
                </a:lnTo>
                <a:lnTo>
                  <a:pt x="223" y="760"/>
                </a:lnTo>
                <a:lnTo>
                  <a:pt x="224" y="760"/>
                </a:lnTo>
                <a:lnTo>
                  <a:pt x="223" y="760"/>
                </a:lnTo>
                <a:lnTo>
                  <a:pt x="223" y="759"/>
                </a:lnTo>
                <a:lnTo>
                  <a:pt x="223" y="757"/>
                </a:lnTo>
                <a:lnTo>
                  <a:pt x="221" y="757"/>
                </a:lnTo>
                <a:lnTo>
                  <a:pt x="221" y="759"/>
                </a:lnTo>
                <a:lnTo>
                  <a:pt x="221" y="760"/>
                </a:lnTo>
                <a:lnTo>
                  <a:pt x="220" y="760"/>
                </a:lnTo>
                <a:lnTo>
                  <a:pt x="218" y="760"/>
                </a:lnTo>
                <a:lnTo>
                  <a:pt x="218" y="762"/>
                </a:lnTo>
                <a:lnTo>
                  <a:pt x="218" y="764"/>
                </a:lnTo>
                <a:lnTo>
                  <a:pt x="216" y="762"/>
                </a:lnTo>
                <a:lnTo>
                  <a:pt x="216" y="764"/>
                </a:lnTo>
                <a:lnTo>
                  <a:pt x="216" y="762"/>
                </a:lnTo>
                <a:lnTo>
                  <a:pt x="216" y="760"/>
                </a:lnTo>
                <a:lnTo>
                  <a:pt x="218" y="760"/>
                </a:lnTo>
                <a:lnTo>
                  <a:pt x="218" y="759"/>
                </a:lnTo>
                <a:lnTo>
                  <a:pt x="218" y="757"/>
                </a:lnTo>
                <a:lnTo>
                  <a:pt x="218" y="756"/>
                </a:lnTo>
                <a:lnTo>
                  <a:pt x="216" y="756"/>
                </a:lnTo>
                <a:lnTo>
                  <a:pt x="216" y="754"/>
                </a:lnTo>
                <a:lnTo>
                  <a:pt x="216" y="752"/>
                </a:lnTo>
                <a:lnTo>
                  <a:pt x="215" y="752"/>
                </a:lnTo>
                <a:lnTo>
                  <a:pt x="216" y="752"/>
                </a:lnTo>
                <a:lnTo>
                  <a:pt x="215" y="752"/>
                </a:lnTo>
                <a:lnTo>
                  <a:pt x="215" y="754"/>
                </a:lnTo>
                <a:lnTo>
                  <a:pt x="215" y="752"/>
                </a:lnTo>
                <a:lnTo>
                  <a:pt x="216" y="752"/>
                </a:lnTo>
                <a:lnTo>
                  <a:pt x="216" y="751"/>
                </a:lnTo>
                <a:lnTo>
                  <a:pt x="215" y="751"/>
                </a:lnTo>
                <a:lnTo>
                  <a:pt x="213" y="751"/>
                </a:lnTo>
                <a:lnTo>
                  <a:pt x="215" y="751"/>
                </a:lnTo>
                <a:lnTo>
                  <a:pt x="215" y="752"/>
                </a:lnTo>
                <a:lnTo>
                  <a:pt x="215" y="754"/>
                </a:lnTo>
                <a:lnTo>
                  <a:pt x="215" y="756"/>
                </a:lnTo>
                <a:lnTo>
                  <a:pt x="215" y="754"/>
                </a:lnTo>
                <a:lnTo>
                  <a:pt x="215" y="756"/>
                </a:lnTo>
                <a:lnTo>
                  <a:pt x="213" y="756"/>
                </a:lnTo>
                <a:lnTo>
                  <a:pt x="213" y="757"/>
                </a:lnTo>
                <a:lnTo>
                  <a:pt x="213" y="759"/>
                </a:lnTo>
                <a:lnTo>
                  <a:pt x="213" y="760"/>
                </a:lnTo>
                <a:lnTo>
                  <a:pt x="213" y="759"/>
                </a:lnTo>
                <a:lnTo>
                  <a:pt x="212" y="759"/>
                </a:lnTo>
                <a:lnTo>
                  <a:pt x="212" y="760"/>
                </a:lnTo>
                <a:lnTo>
                  <a:pt x="210" y="760"/>
                </a:lnTo>
                <a:lnTo>
                  <a:pt x="210" y="759"/>
                </a:lnTo>
                <a:lnTo>
                  <a:pt x="208" y="759"/>
                </a:lnTo>
                <a:lnTo>
                  <a:pt x="208" y="757"/>
                </a:lnTo>
                <a:lnTo>
                  <a:pt x="208" y="756"/>
                </a:lnTo>
                <a:lnTo>
                  <a:pt x="208" y="754"/>
                </a:lnTo>
                <a:lnTo>
                  <a:pt x="208" y="756"/>
                </a:lnTo>
                <a:lnTo>
                  <a:pt x="207" y="756"/>
                </a:lnTo>
                <a:lnTo>
                  <a:pt x="207" y="754"/>
                </a:lnTo>
                <a:lnTo>
                  <a:pt x="208" y="754"/>
                </a:lnTo>
                <a:lnTo>
                  <a:pt x="207" y="754"/>
                </a:lnTo>
                <a:lnTo>
                  <a:pt x="207" y="752"/>
                </a:lnTo>
                <a:lnTo>
                  <a:pt x="205" y="752"/>
                </a:lnTo>
                <a:lnTo>
                  <a:pt x="205" y="754"/>
                </a:lnTo>
                <a:lnTo>
                  <a:pt x="207" y="754"/>
                </a:lnTo>
                <a:lnTo>
                  <a:pt x="207" y="756"/>
                </a:lnTo>
                <a:lnTo>
                  <a:pt x="207" y="757"/>
                </a:lnTo>
                <a:lnTo>
                  <a:pt x="205" y="757"/>
                </a:lnTo>
                <a:lnTo>
                  <a:pt x="207" y="757"/>
                </a:lnTo>
                <a:lnTo>
                  <a:pt x="207" y="759"/>
                </a:lnTo>
                <a:lnTo>
                  <a:pt x="207" y="760"/>
                </a:lnTo>
                <a:lnTo>
                  <a:pt x="207" y="762"/>
                </a:lnTo>
                <a:lnTo>
                  <a:pt x="207" y="764"/>
                </a:lnTo>
                <a:lnTo>
                  <a:pt x="205" y="764"/>
                </a:lnTo>
                <a:lnTo>
                  <a:pt x="204" y="764"/>
                </a:lnTo>
                <a:lnTo>
                  <a:pt x="202" y="764"/>
                </a:lnTo>
                <a:lnTo>
                  <a:pt x="200" y="764"/>
                </a:lnTo>
                <a:lnTo>
                  <a:pt x="199" y="764"/>
                </a:lnTo>
                <a:lnTo>
                  <a:pt x="200" y="762"/>
                </a:lnTo>
                <a:lnTo>
                  <a:pt x="199" y="762"/>
                </a:lnTo>
                <a:lnTo>
                  <a:pt x="199" y="760"/>
                </a:lnTo>
                <a:lnTo>
                  <a:pt x="199" y="759"/>
                </a:lnTo>
                <a:lnTo>
                  <a:pt x="197" y="759"/>
                </a:lnTo>
                <a:lnTo>
                  <a:pt x="199" y="757"/>
                </a:lnTo>
                <a:lnTo>
                  <a:pt x="197" y="757"/>
                </a:lnTo>
                <a:lnTo>
                  <a:pt x="197" y="756"/>
                </a:lnTo>
                <a:lnTo>
                  <a:pt x="197" y="754"/>
                </a:lnTo>
                <a:lnTo>
                  <a:pt x="197" y="752"/>
                </a:lnTo>
                <a:lnTo>
                  <a:pt x="199" y="752"/>
                </a:lnTo>
                <a:lnTo>
                  <a:pt x="197" y="752"/>
                </a:lnTo>
                <a:lnTo>
                  <a:pt x="197" y="751"/>
                </a:lnTo>
                <a:lnTo>
                  <a:pt x="199" y="751"/>
                </a:lnTo>
                <a:lnTo>
                  <a:pt x="197" y="751"/>
                </a:lnTo>
                <a:lnTo>
                  <a:pt x="199" y="751"/>
                </a:lnTo>
                <a:lnTo>
                  <a:pt x="197" y="751"/>
                </a:lnTo>
                <a:lnTo>
                  <a:pt x="199" y="751"/>
                </a:lnTo>
                <a:lnTo>
                  <a:pt x="199" y="749"/>
                </a:lnTo>
                <a:lnTo>
                  <a:pt x="197" y="749"/>
                </a:lnTo>
                <a:lnTo>
                  <a:pt x="199" y="749"/>
                </a:lnTo>
                <a:lnTo>
                  <a:pt x="197" y="749"/>
                </a:lnTo>
                <a:lnTo>
                  <a:pt x="199" y="748"/>
                </a:lnTo>
                <a:lnTo>
                  <a:pt x="197" y="748"/>
                </a:lnTo>
                <a:lnTo>
                  <a:pt x="199" y="748"/>
                </a:lnTo>
                <a:lnTo>
                  <a:pt x="199" y="746"/>
                </a:lnTo>
                <a:lnTo>
                  <a:pt x="197" y="746"/>
                </a:lnTo>
                <a:lnTo>
                  <a:pt x="199" y="746"/>
                </a:lnTo>
                <a:lnTo>
                  <a:pt x="199" y="744"/>
                </a:lnTo>
                <a:lnTo>
                  <a:pt x="200" y="744"/>
                </a:lnTo>
                <a:lnTo>
                  <a:pt x="199" y="744"/>
                </a:lnTo>
                <a:lnTo>
                  <a:pt x="199" y="743"/>
                </a:lnTo>
                <a:lnTo>
                  <a:pt x="199" y="744"/>
                </a:lnTo>
                <a:lnTo>
                  <a:pt x="199" y="743"/>
                </a:lnTo>
                <a:lnTo>
                  <a:pt x="199" y="744"/>
                </a:lnTo>
                <a:lnTo>
                  <a:pt x="199" y="743"/>
                </a:lnTo>
                <a:lnTo>
                  <a:pt x="197" y="744"/>
                </a:lnTo>
                <a:lnTo>
                  <a:pt x="197" y="746"/>
                </a:lnTo>
                <a:lnTo>
                  <a:pt x="197" y="748"/>
                </a:lnTo>
                <a:lnTo>
                  <a:pt x="196" y="748"/>
                </a:lnTo>
                <a:lnTo>
                  <a:pt x="196" y="749"/>
                </a:lnTo>
                <a:lnTo>
                  <a:pt x="196" y="751"/>
                </a:lnTo>
                <a:lnTo>
                  <a:pt x="194" y="751"/>
                </a:lnTo>
                <a:lnTo>
                  <a:pt x="194" y="752"/>
                </a:lnTo>
                <a:lnTo>
                  <a:pt x="194" y="754"/>
                </a:lnTo>
                <a:lnTo>
                  <a:pt x="194" y="756"/>
                </a:lnTo>
                <a:lnTo>
                  <a:pt x="192" y="754"/>
                </a:lnTo>
                <a:lnTo>
                  <a:pt x="192" y="756"/>
                </a:lnTo>
                <a:lnTo>
                  <a:pt x="192" y="757"/>
                </a:lnTo>
                <a:lnTo>
                  <a:pt x="192" y="756"/>
                </a:lnTo>
                <a:lnTo>
                  <a:pt x="192" y="757"/>
                </a:lnTo>
                <a:lnTo>
                  <a:pt x="192" y="756"/>
                </a:lnTo>
                <a:lnTo>
                  <a:pt x="192" y="754"/>
                </a:lnTo>
                <a:lnTo>
                  <a:pt x="191" y="754"/>
                </a:lnTo>
                <a:lnTo>
                  <a:pt x="191" y="756"/>
                </a:lnTo>
                <a:lnTo>
                  <a:pt x="189" y="754"/>
                </a:lnTo>
                <a:lnTo>
                  <a:pt x="191" y="754"/>
                </a:lnTo>
                <a:lnTo>
                  <a:pt x="189" y="752"/>
                </a:lnTo>
                <a:lnTo>
                  <a:pt x="189" y="751"/>
                </a:lnTo>
                <a:lnTo>
                  <a:pt x="188" y="751"/>
                </a:lnTo>
                <a:lnTo>
                  <a:pt x="189" y="751"/>
                </a:lnTo>
                <a:lnTo>
                  <a:pt x="188" y="751"/>
                </a:lnTo>
                <a:lnTo>
                  <a:pt x="188" y="749"/>
                </a:lnTo>
                <a:lnTo>
                  <a:pt x="188" y="748"/>
                </a:lnTo>
                <a:lnTo>
                  <a:pt x="186" y="748"/>
                </a:lnTo>
                <a:lnTo>
                  <a:pt x="184" y="746"/>
                </a:lnTo>
                <a:lnTo>
                  <a:pt x="184" y="744"/>
                </a:lnTo>
                <a:lnTo>
                  <a:pt x="186" y="744"/>
                </a:lnTo>
                <a:lnTo>
                  <a:pt x="186" y="743"/>
                </a:lnTo>
                <a:lnTo>
                  <a:pt x="184" y="743"/>
                </a:lnTo>
                <a:lnTo>
                  <a:pt x="184" y="741"/>
                </a:lnTo>
                <a:lnTo>
                  <a:pt x="183" y="741"/>
                </a:lnTo>
                <a:lnTo>
                  <a:pt x="183" y="743"/>
                </a:lnTo>
                <a:lnTo>
                  <a:pt x="183" y="741"/>
                </a:lnTo>
                <a:lnTo>
                  <a:pt x="183" y="740"/>
                </a:lnTo>
                <a:lnTo>
                  <a:pt x="183" y="738"/>
                </a:lnTo>
                <a:lnTo>
                  <a:pt x="181" y="738"/>
                </a:lnTo>
                <a:lnTo>
                  <a:pt x="181" y="736"/>
                </a:lnTo>
                <a:lnTo>
                  <a:pt x="183" y="736"/>
                </a:lnTo>
                <a:lnTo>
                  <a:pt x="181" y="736"/>
                </a:lnTo>
                <a:lnTo>
                  <a:pt x="181" y="735"/>
                </a:lnTo>
                <a:lnTo>
                  <a:pt x="183" y="735"/>
                </a:lnTo>
                <a:lnTo>
                  <a:pt x="183" y="733"/>
                </a:lnTo>
                <a:lnTo>
                  <a:pt x="181" y="733"/>
                </a:lnTo>
                <a:lnTo>
                  <a:pt x="181" y="732"/>
                </a:lnTo>
                <a:lnTo>
                  <a:pt x="180" y="732"/>
                </a:lnTo>
                <a:lnTo>
                  <a:pt x="180" y="733"/>
                </a:lnTo>
                <a:lnTo>
                  <a:pt x="180" y="732"/>
                </a:lnTo>
                <a:lnTo>
                  <a:pt x="180" y="730"/>
                </a:lnTo>
                <a:lnTo>
                  <a:pt x="180" y="728"/>
                </a:lnTo>
                <a:lnTo>
                  <a:pt x="181" y="728"/>
                </a:lnTo>
                <a:lnTo>
                  <a:pt x="181" y="730"/>
                </a:lnTo>
                <a:lnTo>
                  <a:pt x="183" y="730"/>
                </a:lnTo>
                <a:lnTo>
                  <a:pt x="183" y="728"/>
                </a:lnTo>
                <a:lnTo>
                  <a:pt x="183" y="727"/>
                </a:lnTo>
                <a:lnTo>
                  <a:pt x="184" y="727"/>
                </a:lnTo>
                <a:lnTo>
                  <a:pt x="186" y="727"/>
                </a:lnTo>
                <a:lnTo>
                  <a:pt x="186" y="725"/>
                </a:lnTo>
                <a:lnTo>
                  <a:pt x="186" y="724"/>
                </a:lnTo>
                <a:lnTo>
                  <a:pt x="186" y="725"/>
                </a:lnTo>
                <a:lnTo>
                  <a:pt x="188" y="725"/>
                </a:lnTo>
                <a:lnTo>
                  <a:pt x="188" y="724"/>
                </a:lnTo>
                <a:lnTo>
                  <a:pt x="188" y="722"/>
                </a:lnTo>
                <a:lnTo>
                  <a:pt x="188" y="724"/>
                </a:lnTo>
                <a:lnTo>
                  <a:pt x="186" y="724"/>
                </a:lnTo>
                <a:lnTo>
                  <a:pt x="184" y="724"/>
                </a:lnTo>
                <a:lnTo>
                  <a:pt x="183" y="724"/>
                </a:lnTo>
                <a:lnTo>
                  <a:pt x="183" y="725"/>
                </a:lnTo>
                <a:lnTo>
                  <a:pt x="183" y="727"/>
                </a:lnTo>
                <a:lnTo>
                  <a:pt x="181" y="727"/>
                </a:lnTo>
                <a:lnTo>
                  <a:pt x="180" y="727"/>
                </a:lnTo>
                <a:lnTo>
                  <a:pt x="180" y="725"/>
                </a:lnTo>
                <a:lnTo>
                  <a:pt x="180" y="724"/>
                </a:lnTo>
                <a:lnTo>
                  <a:pt x="181" y="724"/>
                </a:lnTo>
                <a:lnTo>
                  <a:pt x="180" y="724"/>
                </a:lnTo>
                <a:lnTo>
                  <a:pt x="180" y="722"/>
                </a:lnTo>
                <a:lnTo>
                  <a:pt x="180" y="720"/>
                </a:lnTo>
                <a:lnTo>
                  <a:pt x="181" y="720"/>
                </a:lnTo>
                <a:lnTo>
                  <a:pt x="181" y="719"/>
                </a:lnTo>
                <a:lnTo>
                  <a:pt x="181" y="717"/>
                </a:lnTo>
                <a:lnTo>
                  <a:pt x="180" y="717"/>
                </a:lnTo>
                <a:lnTo>
                  <a:pt x="180" y="716"/>
                </a:lnTo>
                <a:lnTo>
                  <a:pt x="180" y="714"/>
                </a:lnTo>
                <a:lnTo>
                  <a:pt x="181" y="714"/>
                </a:lnTo>
                <a:lnTo>
                  <a:pt x="180" y="714"/>
                </a:lnTo>
                <a:lnTo>
                  <a:pt x="180" y="712"/>
                </a:lnTo>
                <a:lnTo>
                  <a:pt x="181" y="712"/>
                </a:lnTo>
                <a:lnTo>
                  <a:pt x="181" y="711"/>
                </a:lnTo>
                <a:lnTo>
                  <a:pt x="181" y="709"/>
                </a:lnTo>
                <a:lnTo>
                  <a:pt x="183" y="708"/>
                </a:lnTo>
                <a:lnTo>
                  <a:pt x="183" y="706"/>
                </a:lnTo>
                <a:lnTo>
                  <a:pt x="184" y="706"/>
                </a:lnTo>
                <a:lnTo>
                  <a:pt x="184" y="704"/>
                </a:lnTo>
                <a:lnTo>
                  <a:pt x="183" y="703"/>
                </a:lnTo>
                <a:lnTo>
                  <a:pt x="184" y="703"/>
                </a:lnTo>
                <a:lnTo>
                  <a:pt x="184" y="701"/>
                </a:lnTo>
                <a:lnTo>
                  <a:pt x="183" y="701"/>
                </a:lnTo>
                <a:lnTo>
                  <a:pt x="183" y="700"/>
                </a:lnTo>
                <a:lnTo>
                  <a:pt x="181" y="700"/>
                </a:lnTo>
                <a:lnTo>
                  <a:pt x="181" y="698"/>
                </a:lnTo>
                <a:lnTo>
                  <a:pt x="181" y="696"/>
                </a:lnTo>
                <a:lnTo>
                  <a:pt x="183" y="696"/>
                </a:lnTo>
                <a:lnTo>
                  <a:pt x="183" y="698"/>
                </a:lnTo>
                <a:lnTo>
                  <a:pt x="184" y="696"/>
                </a:lnTo>
                <a:lnTo>
                  <a:pt x="183" y="696"/>
                </a:lnTo>
                <a:lnTo>
                  <a:pt x="183" y="695"/>
                </a:lnTo>
                <a:lnTo>
                  <a:pt x="183" y="696"/>
                </a:lnTo>
                <a:lnTo>
                  <a:pt x="181" y="696"/>
                </a:lnTo>
                <a:lnTo>
                  <a:pt x="181" y="695"/>
                </a:lnTo>
                <a:lnTo>
                  <a:pt x="181" y="693"/>
                </a:lnTo>
                <a:lnTo>
                  <a:pt x="181" y="692"/>
                </a:lnTo>
                <a:lnTo>
                  <a:pt x="180" y="692"/>
                </a:lnTo>
                <a:lnTo>
                  <a:pt x="181" y="692"/>
                </a:lnTo>
                <a:lnTo>
                  <a:pt x="180" y="692"/>
                </a:lnTo>
                <a:lnTo>
                  <a:pt x="180" y="690"/>
                </a:lnTo>
                <a:lnTo>
                  <a:pt x="180" y="688"/>
                </a:lnTo>
                <a:lnTo>
                  <a:pt x="180" y="687"/>
                </a:lnTo>
                <a:lnTo>
                  <a:pt x="178" y="687"/>
                </a:lnTo>
                <a:lnTo>
                  <a:pt x="178" y="685"/>
                </a:lnTo>
                <a:lnTo>
                  <a:pt x="178" y="684"/>
                </a:lnTo>
                <a:lnTo>
                  <a:pt x="178" y="682"/>
                </a:lnTo>
                <a:lnTo>
                  <a:pt x="178" y="680"/>
                </a:lnTo>
                <a:lnTo>
                  <a:pt x="180" y="680"/>
                </a:lnTo>
                <a:lnTo>
                  <a:pt x="178" y="680"/>
                </a:lnTo>
                <a:lnTo>
                  <a:pt x="178" y="679"/>
                </a:lnTo>
                <a:lnTo>
                  <a:pt x="178" y="677"/>
                </a:lnTo>
                <a:lnTo>
                  <a:pt x="178" y="676"/>
                </a:lnTo>
                <a:lnTo>
                  <a:pt x="178" y="674"/>
                </a:lnTo>
                <a:lnTo>
                  <a:pt x="178" y="672"/>
                </a:lnTo>
                <a:lnTo>
                  <a:pt x="180" y="672"/>
                </a:lnTo>
                <a:lnTo>
                  <a:pt x="178" y="672"/>
                </a:lnTo>
                <a:lnTo>
                  <a:pt x="180" y="672"/>
                </a:lnTo>
                <a:lnTo>
                  <a:pt x="180" y="671"/>
                </a:lnTo>
                <a:lnTo>
                  <a:pt x="181" y="671"/>
                </a:lnTo>
                <a:lnTo>
                  <a:pt x="181" y="669"/>
                </a:lnTo>
                <a:lnTo>
                  <a:pt x="183" y="669"/>
                </a:lnTo>
                <a:lnTo>
                  <a:pt x="183" y="668"/>
                </a:lnTo>
                <a:lnTo>
                  <a:pt x="184" y="666"/>
                </a:lnTo>
                <a:lnTo>
                  <a:pt x="183" y="666"/>
                </a:lnTo>
                <a:lnTo>
                  <a:pt x="183" y="668"/>
                </a:lnTo>
                <a:lnTo>
                  <a:pt x="181" y="668"/>
                </a:lnTo>
                <a:lnTo>
                  <a:pt x="183" y="668"/>
                </a:lnTo>
                <a:lnTo>
                  <a:pt x="181" y="668"/>
                </a:lnTo>
                <a:lnTo>
                  <a:pt x="180" y="668"/>
                </a:lnTo>
                <a:lnTo>
                  <a:pt x="178" y="668"/>
                </a:lnTo>
                <a:lnTo>
                  <a:pt x="180" y="668"/>
                </a:lnTo>
                <a:lnTo>
                  <a:pt x="180" y="666"/>
                </a:lnTo>
                <a:lnTo>
                  <a:pt x="181" y="666"/>
                </a:lnTo>
                <a:lnTo>
                  <a:pt x="183" y="666"/>
                </a:lnTo>
                <a:lnTo>
                  <a:pt x="184" y="666"/>
                </a:lnTo>
                <a:lnTo>
                  <a:pt x="186" y="664"/>
                </a:lnTo>
                <a:lnTo>
                  <a:pt x="184" y="664"/>
                </a:lnTo>
                <a:lnTo>
                  <a:pt x="184" y="663"/>
                </a:lnTo>
                <a:lnTo>
                  <a:pt x="183" y="663"/>
                </a:lnTo>
                <a:lnTo>
                  <a:pt x="181" y="663"/>
                </a:lnTo>
                <a:lnTo>
                  <a:pt x="181" y="661"/>
                </a:lnTo>
                <a:lnTo>
                  <a:pt x="183" y="661"/>
                </a:lnTo>
                <a:lnTo>
                  <a:pt x="183" y="660"/>
                </a:lnTo>
                <a:lnTo>
                  <a:pt x="184" y="660"/>
                </a:lnTo>
                <a:lnTo>
                  <a:pt x="186" y="660"/>
                </a:lnTo>
                <a:lnTo>
                  <a:pt x="186" y="658"/>
                </a:lnTo>
                <a:lnTo>
                  <a:pt x="184" y="658"/>
                </a:lnTo>
                <a:lnTo>
                  <a:pt x="186" y="658"/>
                </a:lnTo>
                <a:lnTo>
                  <a:pt x="186" y="656"/>
                </a:lnTo>
                <a:lnTo>
                  <a:pt x="186" y="658"/>
                </a:lnTo>
                <a:lnTo>
                  <a:pt x="188" y="658"/>
                </a:lnTo>
                <a:lnTo>
                  <a:pt x="188" y="656"/>
                </a:lnTo>
                <a:lnTo>
                  <a:pt x="186" y="656"/>
                </a:lnTo>
                <a:lnTo>
                  <a:pt x="188" y="656"/>
                </a:lnTo>
                <a:lnTo>
                  <a:pt x="186" y="656"/>
                </a:lnTo>
                <a:lnTo>
                  <a:pt x="188" y="656"/>
                </a:lnTo>
                <a:lnTo>
                  <a:pt x="186" y="655"/>
                </a:lnTo>
                <a:lnTo>
                  <a:pt x="188" y="655"/>
                </a:lnTo>
                <a:lnTo>
                  <a:pt x="188" y="653"/>
                </a:lnTo>
                <a:lnTo>
                  <a:pt x="189" y="653"/>
                </a:lnTo>
                <a:lnTo>
                  <a:pt x="189" y="655"/>
                </a:lnTo>
                <a:lnTo>
                  <a:pt x="189" y="653"/>
                </a:lnTo>
                <a:lnTo>
                  <a:pt x="191" y="653"/>
                </a:lnTo>
                <a:lnTo>
                  <a:pt x="189" y="653"/>
                </a:lnTo>
                <a:lnTo>
                  <a:pt x="191" y="653"/>
                </a:lnTo>
                <a:lnTo>
                  <a:pt x="191" y="652"/>
                </a:lnTo>
                <a:lnTo>
                  <a:pt x="189" y="652"/>
                </a:lnTo>
                <a:lnTo>
                  <a:pt x="188" y="652"/>
                </a:lnTo>
                <a:lnTo>
                  <a:pt x="189" y="652"/>
                </a:lnTo>
                <a:lnTo>
                  <a:pt x="189" y="653"/>
                </a:lnTo>
                <a:lnTo>
                  <a:pt x="188" y="653"/>
                </a:lnTo>
                <a:lnTo>
                  <a:pt x="186" y="655"/>
                </a:lnTo>
                <a:lnTo>
                  <a:pt x="184" y="655"/>
                </a:lnTo>
                <a:lnTo>
                  <a:pt x="184" y="653"/>
                </a:lnTo>
                <a:lnTo>
                  <a:pt x="184" y="652"/>
                </a:lnTo>
                <a:lnTo>
                  <a:pt x="186" y="652"/>
                </a:lnTo>
                <a:lnTo>
                  <a:pt x="186" y="650"/>
                </a:lnTo>
                <a:lnTo>
                  <a:pt x="184" y="650"/>
                </a:lnTo>
                <a:lnTo>
                  <a:pt x="186" y="650"/>
                </a:lnTo>
                <a:lnTo>
                  <a:pt x="186" y="648"/>
                </a:lnTo>
                <a:lnTo>
                  <a:pt x="188" y="648"/>
                </a:lnTo>
                <a:lnTo>
                  <a:pt x="188" y="647"/>
                </a:lnTo>
                <a:lnTo>
                  <a:pt x="188" y="645"/>
                </a:lnTo>
                <a:lnTo>
                  <a:pt x="186" y="645"/>
                </a:lnTo>
                <a:lnTo>
                  <a:pt x="186" y="647"/>
                </a:lnTo>
                <a:lnTo>
                  <a:pt x="186" y="648"/>
                </a:lnTo>
                <a:lnTo>
                  <a:pt x="184" y="650"/>
                </a:lnTo>
                <a:lnTo>
                  <a:pt x="183" y="650"/>
                </a:lnTo>
                <a:lnTo>
                  <a:pt x="183" y="648"/>
                </a:lnTo>
                <a:lnTo>
                  <a:pt x="181" y="648"/>
                </a:lnTo>
                <a:lnTo>
                  <a:pt x="181" y="650"/>
                </a:lnTo>
                <a:lnTo>
                  <a:pt x="180" y="650"/>
                </a:lnTo>
                <a:lnTo>
                  <a:pt x="180" y="648"/>
                </a:lnTo>
                <a:lnTo>
                  <a:pt x="180" y="647"/>
                </a:lnTo>
                <a:lnTo>
                  <a:pt x="180" y="645"/>
                </a:lnTo>
                <a:lnTo>
                  <a:pt x="180" y="647"/>
                </a:lnTo>
                <a:lnTo>
                  <a:pt x="181" y="647"/>
                </a:lnTo>
                <a:lnTo>
                  <a:pt x="181" y="645"/>
                </a:lnTo>
                <a:lnTo>
                  <a:pt x="180" y="645"/>
                </a:lnTo>
                <a:lnTo>
                  <a:pt x="181" y="645"/>
                </a:lnTo>
                <a:lnTo>
                  <a:pt x="181" y="644"/>
                </a:lnTo>
                <a:lnTo>
                  <a:pt x="181" y="642"/>
                </a:lnTo>
                <a:lnTo>
                  <a:pt x="181" y="640"/>
                </a:lnTo>
                <a:lnTo>
                  <a:pt x="183" y="640"/>
                </a:lnTo>
                <a:lnTo>
                  <a:pt x="183" y="639"/>
                </a:lnTo>
                <a:lnTo>
                  <a:pt x="184" y="639"/>
                </a:lnTo>
                <a:lnTo>
                  <a:pt x="184" y="637"/>
                </a:lnTo>
                <a:lnTo>
                  <a:pt x="184" y="639"/>
                </a:lnTo>
                <a:lnTo>
                  <a:pt x="184" y="640"/>
                </a:lnTo>
                <a:lnTo>
                  <a:pt x="186" y="640"/>
                </a:lnTo>
                <a:lnTo>
                  <a:pt x="186" y="642"/>
                </a:lnTo>
                <a:lnTo>
                  <a:pt x="186" y="640"/>
                </a:lnTo>
                <a:lnTo>
                  <a:pt x="186" y="639"/>
                </a:lnTo>
                <a:lnTo>
                  <a:pt x="186" y="637"/>
                </a:lnTo>
                <a:lnTo>
                  <a:pt x="188" y="637"/>
                </a:lnTo>
                <a:lnTo>
                  <a:pt x="188" y="639"/>
                </a:lnTo>
                <a:lnTo>
                  <a:pt x="189" y="639"/>
                </a:lnTo>
                <a:lnTo>
                  <a:pt x="189" y="640"/>
                </a:lnTo>
                <a:lnTo>
                  <a:pt x="191" y="640"/>
                </a:lnTo>
                <a:lnTo>
                  <a:pt x="189" y="640"/>
                </a:lnTo>
                <a:lnTo>
                  <a:pt x="191" y="640"/>
                </a:lnTo>
                <a:lnTo>
                  <a:pt x="191" y="639"/>
                </a:lnTo>
                <a:lnTo>
                  <a:pt x="192" y="640"/>
                </a:lnTo>
                <a:lnTo>
                  <a:pt x="192" y="639"/>
                </a:lnTo>
                <a:lnTo>
                  <a:pt x="192" y="640"/>
                </a:lnTo>
                <a:lnTo>
                  <a:pt x="194" y="640"/>
                </a:lnTo>
                <a:lnTo>
                  <a:pt x="194" y="639"/>
                </a:lnTo>
                <a:lnTo>
                  <a:pt x="192" y="639"/>
                </a:lnTo>
                <a:lnTo>
                  <a:pt x="192" y="637"/>
                </a:lnTo>
                <a:lnTo>
                  <a:pt x="192" y="636"/>
                </a:lnTo>
                <a:lnTo>
                  <a:pt x="192" y="634"/>
                </a:lnTo>
                <a:lnTo>
                  <a:pt x="194" y="632"/>
                </a:lnTo>
                <a:lnTo>
                  <a:pt x="194" y="631"/>
                </a:lnTo>
                <a:lnTo>
                  <a:pt x="196" y="631"/>
                </a:lnTo>
                <a:lnTo>
                  <a:pt x="197" y="629"/>
                </a:lnTo>
                <a:lnTo>
                  <a:pt x="197" y="628"/>
                </a:lnTo>
                <a:lnTo>
                  <a:pt x="199" y="628"/>
                </a:lnTo>
                <a:lnTo>
                  <a:pt x="199" y="626"/>
                </a:lnTo>
                <a:lnTo>
                  <a:pt x="200" y="626"/>
                </a:lnTo>
                <a:lnTo>
                  <a:pt x="202" y="626"/>
                </a:lnTo>
                <a:lnTo>
                  <a:pt x="202" y="624"/>
                </a:lnTo>
                <a:lnTo>
                  <a:pt x="204" y="624"/>
                </a:lnTo>
                <a:lnTo>
                  <a:pt x="205" y="624"/>
                </a:lnTo>
                <a:lnTo>
                  <a:pt x="205" y="623"/>
                </a:lnTo>
                <a:lnTo>
                  <a:pt x="207" y="623"/>
                </a:lnTo>
                <a:lnTo>
                  <a:pt x="208" y="624"/>
                </a:lnTo>
                <a:lnTo>
                  <a:pt x="210" y="624"/>
                </a:lnTo>
                <a:lnTo>
                  <a:pt x="212" y="624"/>
                </a:lnTo>
                <a:lnTo>
                  <a:pt x="212" y="623"/>
                </a:lnTo>
                <a:lnTo>
                  <a:pt x="213" y="621"/>
                </a:lnTo>
                <a:lnTo>
                  <a:pt x="215" y="621"/>
                </a:lnTo>
                <a:lnTo>
                  <a:pt x="216" y="621"/>
                </a:lnTo>
                <a:lnTo>
                  <a:pt x="216" y="620"/>
                </a:lnTo>
                <a:lnTo>
                  <a:pt x="216" y="618"/>
                </a:lnTo>
                <a:lnTo>
                  <a:pt x="218" y="618"/>
                </a:lnTo>
                <a:lnTo>
                  <a:pt x="218" y="616"/>
                </a:lnTo>
                <a:lnTo>
                  <a:pt x="220" y="616"/>
                </a:lnTo>
                <a:lnTo>
                  <a:pt x="220" y="618"/>
                </a:lnTo>
                <a:lnTo>
                  <a:pt x="221" y="618"/>
                </a:lnTo>
                <a:lnTo>
                  <a:pt x="223" y="618"/>
                </a:lnTo>
                <a:lnTo>
                  <a:pt x="224" y="618"/>
                </a:lnTo>
                <a:lnTo>
                  <a:pt x="226" y="620"/>
                </a:lnTo>
                <a:lnTo>
                  <a:pt x="228" y="620"/>
                </a:lnTo>
                <a:lnTo>
                  <a:pt x="229" y="620"/>
                </a:lnTo>
                <a:lnTo>
                  <a:pt x="229" y="621"/>
                </a:lnTo>
                <a:lnTo>
                  <a:pt x="231" y="621"/>
                </a:lnTo>
                <a:lnTo>
                  <a:pt x="231" y="623"/>
                </a:lnTo>
                <a:lnTo>
                  <a:pt x="231" y="621"/>
                </a:lnTo>
                <a:lnTo>
                  <a:pt x="232" y="621"/>
                </a:lnTo>
                <a:lnTo>
                  <a:pt x="232" y="620"/>
                </a:lnTo>
                <a:lnTo>
                  <a:pt x="234" y="618"/>
                </a:lnTo>
                <a:lnTo>
                  <a:pt x="236" y="618"/>
                </a:lnTo>
                <a:lnTo>
                  <a:pt x="236" y="616"/>
                </a:lnTo>
                <a:lnTo>
                  <a:pt x="237" y="616"/>
                </a:lnTo>
                <a:lnTo>
                  <a:pt x="237" y="618"/>
                </a:lnTo>
                <a:lnTo>
                  <a:pt x="239" y="618"/>
                </a:lnTo>
                <a:lnTo>
                  <a:pt x="240" y="618"/>
                </a:lnTo>
                <a:lnTo>
                  <a:pt x="240" y="616"/>
                </a:lnTo>
                <a:lnTo>
                  <a:pt x="240" y="615"/>
                </a:lnTo>
                <a:lnTo>
                  <a:pt x="240" y="613"/>
                </a:lnTo>
                <a:lnTo>
                  <a:pt x="242" y="613"/>
                </a:lnTo>
                <a:lnTo>
                  <a:pt x="240" y="613"/>
                </a:lnTo>
                <a:lnTo>
                  <a:pt x="240" y="612"/>
                </a:lnTo>
                <a:lnTo>
                  <a:pt x="239" y="610"/>
                </a:lnTo>
                <a:lnTo>
                  <a:pt x="239" y="612"/>
                </a:lnTo>
                <a:lnTo>
                  <a:pt x="239" y="610"/>
                </a:lnTo>
                <a:lnTo>
                  <a:pt x="240" y="610"/>
                </a:lnTo>
                <a:lnTo>
                  <a:pt x="240" y="608"/>
                </a:lnTo>
                <a:lnTo>
                  <a:pt x="242" y="608"/>
                </a:lnTo>
                <a:lnTo>
                  <a:pt x="242" y="607"/>
                </a:lnTo>
                <a:lnTo>
                  <a:pt x="242" y="605"/>
                </a:lnTo>
                <a:lnTo>
                  <a:pt x="244" y="605"/>
                </a:lnTo>
                <a:lnTo>
                  <a:pt x="244" y="604"/>
                </a:lnTo>
                <a:lnTo>
                  <a:pt x="244" y="602"/>
                </a:lnTo>
                <a:lnTo>
                  <a:pt x="245" y="602"/>
                </a:lnTo>
                <a:lnTo>
                  <a:pt x="244" y="602"/>
                </a:lnTo>
                <a:lnTo>
                  <a:pt x="245" y="600"/>
                </a:lnTo>
                <a:lnTo>
                  <a:pt x="245" y="599"/>
                </a:lnTo>
                <a:lnTo>
                  <a:pt x="245" y="597"/>
                </a:lnTo>
                <a:lnTo>
                  <a:pt x="245" y="596"/>
                </a:lnTo>
                <a:lnTo>
                  <a:pt x="245" y="594"/>
                </a:lnTo>
                <a:lnTo>
                  <a:pt x="245" y="592"/>
                </a:lnTo>
                <a:lnTo>
                  <a:pt x="247" y="592"/>
                </a:lnTo>
                <a:lnTo>
                  <a:pt x="248" y="591"/>
                </a:lnTo>
                <a:lnTo>
                  <a:pt x="248" y="589"/>
                </a:lnTo>
                <a:lnTo>
                  <a:pt x="250" y="589"/>
                </a:lnTo>
                <a:lnTo>
                  <a:pt x="250" y="588"/>
                </a:lnTo>
                <a:lnTo>
                  <a:pt x="250" y="586"/>
                </a:lnTo>
                <a:lnTo>
                  <a:pt x="252" y="586"/>
                </a:lnTo>
                <a:lnTo>
                  <a:pt x="250" y="586"/>
                </a:lnTo>
                <a:lnTo>
                  <a:pt x="250" y="584"/>
                </a:lnTo>
                <a:lnTo>
                  <a:pt x="252" y="584"/>
                </a:lnTo>
                <a:lnTo>
                  <a:pt x="250" y="584"/>
                </a:lnTo>
                <a:lnTo>
                  <a:pt x="250" y="583"/>
                </a:lnTo>
                <a:lnTo>
                  <a:pt x="248" y="583"/>
                </a:lnTo>
                <a:lnTo>
                  <a:pt x="247" y="583"/>
                </a:lnTo>
                <a:lnTo>
                  <a:pt x="247" y="584"/>
                </a:lnTo>
                <a:lnTo>
                  <a:pt x="245" y="584"/>
                </a:lnTo>
                <a:lnTo>
                  <a:pt x="244" y="583"/>
                </a:lnTo>
                <a:lnTo>
                  <a:pt x="245" y="581"/>
                </a:lnTo>
                <a:lnTo>
                  <a:pt x="245" y="580"/>
                </a:lnTo>
                <a:lnTo>
                  <a:pt x="245" y="578"/>
                </a:lnTo>
                <a:lnTo>
                  <a:pt x="245" y="576"/>
                </a:lnTo>
                <a:lnTo>
                  <a:pt x="247" y="575"/>
                </a:lnTo>
                <a:lnTo>
                  <a:pt x="247" y="573"/>
                </a:lnTo>
                <a:lnTo>
                  <a:pt x="247" y="572"/>
                </a:lnTo>
                <a:lnTo>
                  <a:pt x="247" y="570"/>
                </a:lnTo>
                <a:lnTo>
                  <a:pt x="248" y="570"/>
                </a:lnTo>
                <a:lnTo>
                  <a:pt x="248" y="568"/>
                </a:lnTo>
                <a:lnTo>
                  <a:pt x="248" y="567"/>
                </a:lnTo>
                <a:lnTo>
                  <a:pt x="250" y="567"/>
                </a:lnTo>
                <a:lnTo>
                  <a:pt x="250" y="565"/>
                </a:lnTo>
                <a:lnTo>
                  <a:pt x="252" y="564"/>
                </a:lnTo>
                <a:lnTo>
                  <a:pt x="252" y="562"/>
                </a:lnTo>
                <a:lnTo>
                  <a:pt x="252" y="560"/>
                </a:lnTo>
                <a:lnTo>
                  <a:pt x="252" y="559"/>
                </a:lnTo>
                <a:lnTo>
                  <a:pt x="253" y="559"/>
                </a:lnTo>
                <a:lnTo>
                  <a:pt x="253" y="557"/>
                </a:lnTo>
                <a:lnTo>
                  <a:pt x="252" y="557"/>
                </a:lnTo>
                <a:lnTo>
                  <a:pt x="253" y="557"/>
                </a:lnTo>
                <a:lnTo>
                  <a:pt x="253" y="556"/>
                </a:lnTo>
                <a:lnTo>
                  <a:pt x="255" y="556"/>
                </a:lnTo>
                <a:lnTo>
                  <a:pt x="255" y="554"/>
                </a:lnTo>
                <a:lnTo>
                  <a:pt x="255" y="552"/>
                </a:lnTo>
                <a:lnTo>
                  <a:pt x="256" y="552"/>
                </a:lnTo>
                <a:lnTo>
                  <a:pt x="256" y="551"/>
                </a:lnTo>
                <a:lnTo>
                  <a:pt x="256" y="549"/>
                </a:lnTo>
                <a:lnTo>
                  <a:pt x="255" y="549"/>
                </a:lnTo>
                <a:lnTo>
                  <a:pt x="256" y="548"/>
                </a:lnTo>
                <a:lnTo>
                  <a:pt x="256" y="546"/>
                </a:lnTo>
                <a:lnTo>
                  <a:pt x="256" y="544"/>
                </a:lnTo>
                <a:lnTo>
                  <a:pt x="256" y="543"/>
                </a:lnTo>
                <a:lnTo>
                  <a:pt x="258" y="543"/>
                </a:lnTo>
                <a:lnTo>
                  <a:pt x="258" y="541"/>
                </a:lnTo>
                <a:lnTo>
                  <a:pt x="260" y="541"/>
                </a:lnTo>
                <a:lnTo>
                  <a:pt x="260" y="540"/>
                </a:lnTo>
                <a:lnTo>
                  <a:pt x="261" y="540"/>
                </a:lnTo>
                <a:lnTo>
                  <a:pt x="263" y="540"/>
                </a:lnTo>
                <a:lnTo>
                  <a:pt x="264" y="540"/>
                </a:lnTo>
                <a:lnTo>
                  <a:pt x="266" y="540"/>
                </a:lnTo>
                <a:lnTo>
                  <a:pt x="266" y="541"/>
                </a:lnTo>
                <a:lnTo>
                  <a:pt x="268" y="541"/>
                </a:lnTo>
                <a:lnTo>
                  <a:pt x="269" y="541"/>
                </a:lnTo>
                <a:lnTo>
                  <a:pt x="271" y="540"/>
                </a:lnTo>
                <a:lnTo>
                  <a:pt x="272" y="540"/>
                </a:lnTo>
                <a:lnTo>
                  <a:pt x="272" y="538"/>
                </a:lnTo>
                <a:lnTo>
                  <a:pt x="274" y="538"/>
                </a:lnTo>
                <a:lnTo>
                  <a:pt x="274" y="536"/>
                </a:lnTo>
                <a:lnTo>
                  <a:pt x="276" y="536"/>
                </a:lnTo>
                <a:lnTo>
                  <a:pt x="276" y="535"/>
                </a:lnTo>
                <a:lnTo>
                  <a:pt x="276" y="533"/>
                </a:lnTo>
                <a:lnTo>
                  <a:pt x="277" y="533"/>
                </a:lnTo>
                <a:lnTo>
                  <a:pt x="277" y="532"/>
                </a:lnTo>
                <a:lnTo>
                  <a:pt x="279" y="532"/>
                </a:lnTo>
                <a:lnTo>
                  <a:pt x="279" y="530"/>
                </a:lnTo>
                <a:lnTo>
                  <a:pt x="279" y="528"/>
                </a:lnTo>
                <a:lnTo>
                  <a:pt x="280" y="527"/>
                </a:lnTo>
                <a:lnTo>
                  <a:pt x="279" y="527"/>
                </a:lnTo>
                <a:lnTo>
                  <a:pt x="279" y="525"/>
                </a:lnTo>
                <a:lnTo>
                  <a:pt x="280" y="525"/>
                </a:lnTo>
                <a:lnTo>
                  <a:pt x="279" y="525"/>
                </a:lnTo>
                <a:lnTo>
                  <a:pt x="280" y="524"/>
                </a:lnTo>
                <a:lnTo>
                  <a:pt x="280" y="525"/>
                </a:lnTo>
                <a:lnTo>
                  <a:pt x="282" y="525"/>
                </a:lnTo>
                <a:lnTo>
                  <a:pt x="284" y="525"/>
                </a:lnTo>
                <a:lnTo>
                  <a:pt x="284" y="527"/>
                </a:lnTo>
                <a:lnTo>
                  <a:pt x="285" y="527"/>
                </a:lnTo>
                <a:lnTo>
                  <a:pt x="287" y="527"/>
                </a:lnTo>
                <a:lnTo>
                  <a:pt x="287" y="525"/>
                </a:lnTo>
                <a:lnTo>
                  <a:pt x="288" y="525"/>
                </a:lnTo>
                <a:lnTo>
                  <a:pt x="290" y="525"/>
                </a:lnTo>
                <a:lnTo>
                  <a:pt x="290" y="527"/>
                </a:lnTo>
                <a:lnTo>
                  <a:pt x="292" y="528"/>
                </a:lnTo>
                <a:lnTo>
                  <a:pt x="293" y="528"/>
                </a:lnTo>
                <a:lnTo>
                  <a:pt x="295" y="530"/>
                </a:lnTo>
                <a:lnTo>
                  <a:pt x="295" y="532"/>
                </a:lnTo>
                <a:lnTo>
                  <a:pt x="295" y="533"/>
                </a:lnTo>
                <a:lnTo>
                  <a:pt x="296" y="533"/>
                </a:lnTo>
                <a:lnTo>
                  <a:pt x="296" y="535"/>
                </a:lnTo>
                <a:lnTo>
                  <a:pt x="296" y="536"/>
                </a:lnTo>
                <a:lnTo>
                  <a:pt x="296" y="538"/>
                </a:lnTo>
                <a:lnTo>
                  <a:pt x="298" y="538"/>
                </a:lnTo>
                <a:lnTo>
                  <a:pt x="296" y="538"/>
                </a:lnTo>
                <a:lnTo>
                  <a:pt x="296" y="540"/>
                </a:lnTo>
                <a:lnTo>
                  <a:pt x="296" y="541"/>
                </a:lnTo>
                <a:lnTo>
                  <a:pt x="296" y="543"/>
                </a:lnTo>
                <a:lnTo>
                  <a:pt x="296" y="544"/>
                </a:lnTo>
                <a:lnTo>
                  <a:pt x="298" y="544"/>
                </a:lnTo>
                <a:lnTo>
                  <a:pt x="296" y="546"/>
                </a:lnTo>
                <a:lnTo>
                  <a:pt x="296" y="548"/>
                </a:lnTo>
                <a:lnTo>
                  <a:pt x="295" y="548"/>
                </a:lnTo>
                <a:lnTo>
                  <a:pt x="295" y="549"/>
                </a:lnTo>
                <a:lnTo>
                  <a:pt x="295" y="551"/>
                </a:lnTo>
                <a:lnTo>
                  <a:pt x="293" y="551"/>
                </a:lnTo>
                <a:lnTo>
                  <a:pt x="292" y="551"/>
                </a:lnTo>
                <a:lnTo>
                  <a:pt x="290" y="551"/>
                </a:lnTo>
                <a:lnTo>
                  <a:pt x="288" y="551"/>
                </a:lnTo>
                <a:lnTo>
                  <a:pt x="288" y="552"/>
                </a:lnTo>
                <a:lnTo>
                  <a:pt x="287" y="552"/>
                </a:lnTo>
                <a:lnTo>
                  <a:pt x="285" y="552"/>
                </a:lnTo>
                <a:lnTo>
                  <a:pt x="285" y="551"/>
                </a:lnTo>
                <a:lnTo>
                  <a:pt x="284" y="551"/>
                </a:lnTo>
                <a:lnTo>
                  <a:pt x="282" y="551"/>
                </a:lnTo>
                <a:lnTo>
                  <a:pt x="282" y="549"/>
                </a:lnTo>
                <a:lnTo>
                  <a:pt x="280" y="549"/>
                </a:lnTo>
                <a:lnTo>
                  <a:pt x="279" y="549"/>
                </a:lnTo>
                <a:lnTo>
                  <a:pt x="279" y="551"/>
                </a:lnTo>
                <a:lnTo>
                  <a:pt x="277" y="549"/>
                </a:lnTo>
                <a:lnTo>
                  <a:pt x="276" y="549"/>
                </a:lnTo>
                <a:lnTo>
                  <a:pt x="274" y="549"/>
                </a:lnTo>
                <a:lnTo>
                  <a:pt x="274" y="548"/>
                </a:lnTo>
                <a:lnTo>
                  <a:pt x="274" y="549"/>
                </a:lnTo>
                <a:lnTo>
                  <a:pt x="274" y="548"/>
                </a:lnTo>
                <a:lnTo>
                  <a:pt x="272" y="548"/>
                </a:lnTo>
                <a:lnTo>
                  <a:pt x="271" y="549"/>
                </a:lnTo>
                <a:lnTo>
                  <a:pt x="269" y="549"/>
                </a:lnTo>
                <a:lnTo>
                  <a:pt x="268" y="549"/>
                </a:lnTo>
                <a:lnTo>
                  <a:pt x="266" y="549"/>
                </a:lnTo>
                <a:lnTo>
                  <a:pt x="266" y="551"/>
                </a:lnTo>
                <a:lnTo>
                  <a:pt x="264" y="551"/>
                </a:lnTo>
                <a:lnTo>
                  <a:pt x="264" y="552"/>
                </a:lnTo>
                <a:lnTo>
                  <a:pt x="264" y="554"/>
                </a:lnTo>
                <a:lnTo>
                  <a:pt x="263" y="554"/>
                </a:lnTo>
                <a:lnTo>
                  <a:pt x="263" y="556"/>
                </a:lnTo>
                <a:lnTo>
                  <a:pt x="263" y="557"/>
                </a:lnTo>
                <a:lnTo>
                  <a:pt x="261" y="559"/>
                </a:lnTo>
                <a:lnTo>
                  <a:pt x="263" y="559"/>
                </a:lnTo>
                <a:lnTo>
                  <a:pt x="261" y="559"/>
                </a:lnTo>
                <a:lnTo>
                  <a:pt x="261" y="560"/>
                </a:lnTo>
                <a:lnTo>
                  <a:pt x="261" y="562"/>
                </a:lnTo>
                <a:lnTo>
                  <a:pt x="260" y="564"/>
                </a:lnTo>
                <a:lnTo>
                  <a:pt x="260" y="565"/>
                </a:lnTo>
                <a:lnTo>
                  <a:pt x="258" y="567"/>
                </a:lnTo>
                <a:lnTo>
                  <a:pt x="258" y="568"/>
                </a:lnTo>
                <a:lnTo>
                  <a:pt x="260" y="568"/>
                </a:lnTo>
                <a:lnTo>
                  <a:pt x="260" y="570"/>
                </a:lnTo>
                <a:lnTo>
                  <a:pt x="258" y="570"/>
                </a:lnTo>
                <a:lnTo>
                  <a:pt x="258" y="572"/>
                </a:lnTo>
                <a:lnTo>
                  <a:pt x="258" y="573"/>
                </a:lnTo>
                <a:lnTo>
                  <a:pt x="258" y="575"/>
                </a:lnTo>
                <a:lnTo>
                  <a:pt x="256" y="575"/>
                </a:lnTo>
                <a:lnTo>
                  <a:pt x="256" y="576"/>
                </a:lnTo>
                <a:lnTo>
                  <a:pt x="256" y="578"/>
                </a:lnTo>
                <a:lnTo>
                  <a:pt x="255" y="578"/>
                </a:lnTo>
                <a:lnTo>
                  <a:pt x="256" y="578"/>
                </a:lnTo>
                <a:lnTo>
                  <a:pt x="255" y="578"/>
                </a:lnTo>
                <a:lnTo>
                  <a:pt x="255" y="580"/>
                </a:lnTo>
                <a:lnTo>
                  <a:pt x="256" y="580"/>
                </a:lnTo>
                <a:lnTo>
                  <a:pt x="256" y="581"/>
                </a:lnTo>
                <a:lnTo>
                  <a:pt x="256" y="580"/>
                </a:lnTo>
                <a:lnTo>
                  <a:pt x="256" y="581"/>
                </a:lnTo>
                <a:lnTo>
                  <a:pt x="258" y="581"/>
                </a:lnTo>
                <a:lnTo>
                  <a:pt x="258" y="580"/>
                </a:lnTo>
                <a:lnTo>
                  <a:pt x="256" y="580"/>
                </a:lnTo>
                <a:lnTo>
                  <a:pt x="258" y="580"/>
                </a:lnTo>
                <a:lnTo>
                  <a:pt x="258" y="578"/>
                </a:lnTo>
                <a:lnTo>
                  <a:pt x="260" y="578"/>
                </a:lnTo>
                <a:lnTo>
                  <a:pt x="258" y="578"/>
                </a:lnTo>
                <a:lnTo>
                  <a:pt x="260" y="578"/>
                </a:lnTo>
                <a:lnTo>
                  <a:pt x="260" y="576"/>
                </a:lnTo>
                <a:lnTo>
                  <a:pt x="261" y="576"/>
                </a:lnTo>
                <a:lnTo>
                  <a:pt x="263" y="576"/>
                </a:lnTo>
                <a:lnTo>
                  <a:pt x="263" y="575"/>
                </a:lnTo>
                <a:lnTo>
                  <a:pt x="264" y="575"/>
                </a:lnTo>
                <a:lnTo>
                  <a:pt x="264" y="573"/>
                </a:lnTo>
                <a:lnTo>
                  <a:pt x="264" y="572"/>
                </a:lnTo>
                <a:lnTo>
                  <a:pt x="264" y="570"/>
                </a:lnTo>
                <a:lnTo>
                  <a:pt x="264" y="568"/>
                </a:lnTo>
                <a:lnTo>
                  <a:pt x="264" y="567"/>
                </a:lnTo>
                <a:lnTo>
                  <a:pt x="266" y="567"/>
                </a:lnTo>
                <a:lnTo>
                  <a:pt x="266" y="565"/>
                </a:lnTo>
                <a:lnTo>
                  <a:pt x="268" y="564"/>
                </a:lnTo>
                <a:lnTo>
                  <a:pt x="269" y="562"/>
                </a:lnTo>
                <a:lnTo>
                  <a:pt x="269" y="560"/>
                </a:lnTo>
                <a:lnTo>
                  <a:pt x="269" y="559"/>
                </a:lnTo>
                <a:lnTo>
                  <a:pt x="271" y="559"/>
                </a:lnTo>
                <a:lnTo>
                  <a:pt x="271" y="557"/>
                </a:lnTo>
                <a:lnTo>
                  <a:pt x="271" y="556"/>
                </a:lnTo>
                <a:lnTo>
                  <a:pt x="272" y="556"/>
                </a:lnTo>
                <a:lnTo>
                  <a:pt x="274" y="556"/>
                </a:lnTo>
                <a:lnTo>
                  <a:pt x="274" y="554"/>
                </a:lnTo>
                <a:lnTo>
                  <a:pt x="274" y="556"/>
                </a:lnTo>
                <a:lnTo>
                  <a:pt x="276" y="554"/>
                </a:lnTo>
                <a:lnTo>
                  <a:pt x="276" y="556"/>
                </a:lnTo>
                <a:lnTo>
                  <a:pt x="277" y="556"/>
                </a:lnTo>
                <a:lnTo>
                  <a:pt x="279" y="556"/>
                </a:lnTo>
                <a:lnTo>
                  <a:pt x="279" y="557"/>
                </a:lnTo>
                <a:lnTo>
                  <a:pt x="280" y="557"/>
                </a:lnTo>
                <a:lnTo>
                  <a:pt x="280" y="559"/>
                </a:lnTo>
                <a:lnTo>
                  <a:pt x="282" y="559"/>
                </a:lnTo>
                <a:lnTo>
                  <a:pt x="282" y="560"/>
                </a:lnTo>
                <a:lnTo>
                  <a:pt x="284" y="560"/>
                </a:lnTo>
                <a:lnTo>
                  <a:pt x="284" y="559"/>
                </a:lnTo>
                <a:lnTo>
                  <a:pt x="285" y="559"/>
                </a:lnTo>
                <a:lnTo>
                  <a:pt x="287" y="559"/>
                </a:lnTo>
                <a:lnTo>
                  <a:pt x="288" y="559"/>
                </a:lnTo>
                <a:lnTo>
                  <a:pt x="288" y="557"/>
                </a:lnTo>
                <a:lnTo>
                  <a:pt x="290" y="557"/>
                </a:lnTo>
                <a:lnTo>
                  <a:pt x="292" y="557"/>
                </a:lnTo>
                <a:lnTo>
                  <a:pt x="292" y="559"/>
                </a:lnTo>
                <a:lnTo>
                  <a:pt x="293" y="559"/>
                </a:lnTo>
                <a:lnTo>
                  <a:pt x="295" y="559"/>
                </a:lnTo>
                <a:lnTo>
                  <a:pt x="295" y="560"/>
                </a:lnTo>
                <a:lnTo>
                  <a:pt x="296" y="560"/>
                </a:lnTo>
                <a:lnTo>
                  <a:pt x="298" y="560"/>
                </a:lnTo>
                <a:lnTo>
                  <a:pt x="300" y="560"/>
                </a:lnTo>
                <a:lnTo>
                  <a:pt x="300" y="559"/>
                </a:lnTo>
                <a:lnTo>
                  <a:pt x="301" y="557"/>
                </a:lnTo>
                <a:lnTo>
                  <a:pt x="303" y="556"/>
                </a:lnTo>
                <a:lnTo>
                  <a:pt x="303" y="554"/>
                </a:lnTo>
                <a:lnTo>
                  <a:pt x="304" y="554"/>
                </a:lnTo>
                <a:lnTo>
                  <a:pt x="304" y="552"/>
                </a:lnTo>
                <a:lnTo>
                  <a:pt x="306" y="552"/>
                </a:lnTo>
                <a:lnTo>
                  <a:pt x="306" y="551"/>
                </a:lnTo>
                <a:lnTo>
                  <a:pt x="306" y="549"/>
                </a:lnTo>
                <a:lnTo>
                  <a:pt x="304" y="548"/>
                </a:lnTo>
                <a:lnTo>
                  <a:pt x="306" y="548"/>
                </a:lnTo>
                <a:lnTo>
                  <a:pt x="308" y="548"/>
                </a:lnTo>
                <a:lnTo>
                  <a:pt x="309" y="548"/>
                </a:lnTo>
                <a:lnTo>
                  <a:pt x="311" y="548"/>
                </a:lnTo>
                <a:lnTo>
                  <a:pt x="311" y="549"/>
                </a:lnTo>
                <a:lnTo>
                  <a:pt x="312" y="549"/>
                </a:lnTo>
                <a:lnTo>
                  <a:pt x="314" y="549"/>
                </a:lnTo>
                <a:lnTo>
                  <a:pt x="314" y="551"/>
                </a:lnTo>
                <a:lnTo>
                  <a:pt x="316" y="551"/>
                </a:lnTo>
                <a:lnTo>
                  <a:pt x="317" y="551"/>
                </a:lnTo>
                <a:lnTo>
                  <a:pt x="317" y="549"/>
                </a:lnTo>
                <a:lnTo>
                  <a:pt x="319" y="549"/>
                </a:lnTo>
                <a:lnTo>
                  <a:pt x="319" y="548"/>
                </a:lnTo>
                <a:lnTo>
                  <a:pt x="319" y="546"/>
                </a:lnTo>
                <a:lnTo>
                  <a:pt x="319" y="544"/>
                </a:lnTo>
                <a:lnTo>
                  <a:pt x="317" y="546"/>
                </a:lnTo>
                <a:lnTo>
                  <a:pt x="317" y="544"/>
                </a:lnTo>
                <a:lnTo>
                  <a:pt x="316" y="544"/>
                </a:lnTo>
                <a:lnTo>
                  <a:pt x="316" y="546"/>
                </a:lnTo>
                <a:lnTo>
                  <a:pt x="314" y="546"/>
                </a:lnTo>
                <a:lnTo>
                  <a:pt x="312" y="546"/>
                </a:lnTo>
                <a:lnTo>
                  <a:pt x="311" y="546"/>
                </a:lnTo>
                <a:lnTo>
                  <a:pt x="311" y="544"/>
                </a:lnTo>
                <a:lnTo>
                  <a:pt x="309" y="543"/>
                </a:lnTo>
                <a:lnTo>
                  <a:pt x="309" y="544"/>
                </a:lnTo>
                <a:lnTo>
                  <a:pt x="309" y="543"/>
                </a:lnTo>
                <a:lnTo>
                  <a:pt x="308" y="543"/>
                </a:lnTo>
                <a:lnTo>
                  <a:pt x="306" y="543"/>
                </a:lnTo>
                <a:lnTo>
                  <a:pt x="304" y="543"/>
                </a:lnTo>
                <a:lnTo>
                  <a:pt x="304" y="541"/>
                </a:lnTo>
                <a:lnTo>
                  <a:pt x="306" y="540"/>
                </a:lnTo>
                <a:lnTo>
                  <a:pt x="306" y="538"/>
                </a:lnTo>
                <a:lnTo>
                  <a:pt x="306" y="536"/>
                </a:lnTo>
                <a:lnTo>
                  <a:pt x="304" y="536"/>
                </a:lnTo>
                <a:lnTo>
                  <a:pt x="304" y="535"/>
                </a:lnTo>
                <a:lnTo>
                  <a:pt x="304" y="533"/>
                </a:lnTo>
                <a:lnTo>
                  <a:pt x="304" y="532"/>
                </a:lnTo>
                <a:lnTo>
                  <a:pt x="303" y="532"/>
                </a:lnTo>
                <a:lnTo>
                  <a:pt x="303" y="530"/>
                </a:lnTo>
                <a:lnTo>
                  <a:pt x="301" y="528"/>
                </a:lnTo>
                <a:lnTo>
                  <a:pt x="301" y="527"/>
                </a:lnTo>
                <a:lnTo>
                  <a:pt x="301" y="525"/>
                </a:lnTo>
                <a:lnTo>
                  <a:pt x="300" y="525"/>
                </a:lnTo>
                <a:lnTo>
                  <a:pt x="300" y="524"/>
                </a:lnTo>
                <a:lnTo>
                  <a:pt x="300" y="522"/>
                </a:lnTo>
                <a:lnTo>
                  <a:pt x="300" y="520"/>
                </a:lnTo>
                <a:lnTo>
                  <a:pt x="300" y="519"/>
                </a:lnTo>
                <a:lnTo>
                  <a:pt x="300" y="517"/>
                </a:lnTo>
                <a:lnTo>
                  <a:pt x="300" y="516"/>
                </a:lnTo>
                <a:lnTo>
                  <a:pt x="298" y="516"/>
                </a:lnTo>
                <a:lnTo>
                  <a:pt x="296" y="516"/>
                </a:lnTo>
                <a:lnTo>
                  <a:pt x="296" y="514"/>
                </a:lnTo>
                <a:lnTo>
                  <a:pt x="295" y="514"/>
                </a:lnTo>
                <a:lnTo>
                  <a:pt x="295" y="512"/>
                </a:lnTo>
                <a:lnTo>
                  <a:pt x="295" y="511"/>
                </a:lnTo>
                <a:lnTo>
                  <a:pt x="295" y="512"/>
                </a:lnTo>
                <a:lnTo>
                  <a:pt x="296" y="512"/>
                </a:lnTo>
                <a:lnTo>
                  <a:pt x="296" y="511"/>
                </a:lnTo>
                <a:lnTo>
                  <a:pt x="298" y="511"/>
                </a:lnTo>
                <a:lnTo>
                  <a:pt x="298" y="509"/>
                </a:lnTo>
                <a:lnTo>
                  <a:pt x="300" y="509"/>
                </a:lnTo>
                <a:lnTo>
                  <a:pt x="300" y="511"/>
                </a:lnTo>
                <a:lnTo>
                  <a:pt x="301" y="511"/>
                </a:lnTo>
                <a:lnTo>
                  <a:pt x="303" y="511"/>
                </a:lnTo>
                <a:lnTo>
                  <a:pt x="304" y="511"/>
                </a:lnTo>
                <a:lnTo>
                  <a:pt x="306" y="511"/>
                </a:lnTo>
                <a:lnTo>
                  <a:pt x="308" y="511"/>
                </a:lnTo>
                <a:lnTo>
                  <a:pt x="309" y="509"/>
                </a:lnTo>
                <a:lnTo>
                  <a:pt x="311" y="508"/>
                </a:lnTo>
                <a:lnTo>
                  <a:pt x="312" y="508"/>
                </a:lnTo>
                <a:lnTo>
                  <a:pt x="312" y="506"/>
                </a:lnTo>
                <a:lnTo>
                  <a:pt x="312" y="504"/>
                </a:lnTo>
                <a:lnTo>
                  <a:pt x="314" y="504"/>
                </a:lnTo>
                <a:lnTo>
                  <a:pt x="316" y="504"/>
                </a:lnTo>
                <a:lnTo>
                  <a:pt x="316" y="503"/>
                </a:lnTo>
                <a:lnTo>
                  <a:pt x="316" y="501"/>
                </a:lnTo>
                <a:lnTo>
                  <a:pt x="316" y="500"/>
                </a:lnTo>
                <a:lnTo>
                  <a:pt x="314" y="498"/>
                </a:lnTo>
                <a:lnTo>
                  <a:pt x="316" y="498"/>
                </a:lnTo>
                <a:lnTo>
                  <a:pt x="316" y="496"/>
                </a:lnTo>
                <a:lnTo>
                  <a:pt x="317" y="496"/>
                </a:lnTo>
                <a:lnTo>
                  <a:pt x="319" y="496"/>
                </a:lnTo>
                <a:lnTo>
                  <a:pt x="320" y="496"/>
                </a:lnTo>
                <a:lnTo>
                  <a:pt x="320" y="495"/>
                </a:lnTo>
                <a:lnTo>
                  <a:pt x="322" y="495"/>
                </a:lnTo>
                <a:lnTo>
                  <a:pt x="322" y="493"/>
                </a:lnTo>
                <a:lnTo>
                  <a:pt x="324" y="493"/>
                </a:lnTo>
                <a:lnTo>
                  <a:pt x="324" y="495"/>
                </a:lnTo>
                <a:lnTo>
                  <a:pt x="325" y="495"/>
                </a:lnTo>
                <a:lnTo>
                  <a:pt x="325" y="496"/>
                </a:lnTo>
                <a:lnTo>
                  <a:pt x="327" y="496"/>
                </a:lnTo>
                <a:lnTo>
                  <a:pt x="327" y="495"/>
                </a:lnTo>
                <a:lnTo>
                  <a:pt x="328" y="495"/>
                </a:lnTo>
                <a:lnTo>
                  <a:pt x="328" y="493"/>
                </a:lnTo>
                <a:lnTo>
                  <a:pt x="330" y="493"/>
                </a:lnTo>
                <a:lnTo>
                  <a:pt x="330" y="492"/>
                </a:lnTo>
                <a:lnTo>
                  <a:pt x="332" y="492"/>
                </a:lnTo>
                <a:lnTo>
                  <a:pt x="332" y="490"/>
                </a:lnTo>
                <a:lnTo>
                  <a:pt x="332" y="492"/>
                </a:lnTo>
                <a:lnTo>
                  <a:pt x="333" y="492"/>
                </a:lnTo>
                <a:lnTo>
                  <a:pt x="335" y="492"/>
                </a:lnTo>
                <a:lnTo>
                  <a:pt x="335" y="493"/>
                </a:lnTo>
                <a:lnTo>
                  <a:pt x="335" y="492"/>
                </a:lnTo>
                <a:lnTo>
                  <a:pt x="336" y="492"/>
                </a:lnTo>
                <a:lnTo>
                  <a:pt x="338" y="492"/>
                </a:lnTo>
                <a:lnTo>
                  <a:pt x="338" y="490"/>
                </a:lnTo>
                <a:lnTo>
                  <a:pt x="340" y="490"/>
                </a:lnTo>
                <a:lnTo>
                  <a:pt x="341" y="492"/>
                </a:lnTo>
                <a:lnTo>
                  <a:pt x="343" y="492"/>
                </a:lnTo>
                <a:lnTo>
                  <a:pt x="344" y="492"/>
                </a:lnTo>
                <a:lnTo>
                  <a:pt x="344" y="490"/>
                </a:lnTo>
                <a:lnTo>
                  <a:pt x="344" y="488"/>
                </a:lnTo>
                <a:lnTo>
                  <a:pt x="346" y="488"/>
                </a:lnTo>
                <a:lnTo>
                  <a:pt x="346" y="487"/>
                </a:lnTo>
                <a:lnTo>
                  <a:pt x="348" y="487"/>
                </a:lnTo>
                <a:lnTo>
                  <a:pt x="348" y="485"/>
                </a:lnTo>
                <a:lnTo>
                  <a:pt x="349" y="485"/>
                </a:lnTo>
                <a:lnTo>
                  <a:pt x="349" y="484"/>
                </a:lnTo>
                <a:lnTo>
                  <a:pt x="351" y="484"/>
                </a:lnTo>
                <a:lnTo>
                  <a:pt x="352" y="484"/>
                </a:lnTo>
                <a:lnTo>
                  <a:pt x="352" y="482"/>
                </a:lnTo>
                <a:lnTo>
                  <a:pt x="352" y="480"/>
                </a:lnTo>
                <a:lnTo>
                  <a:pt x="354" y="480"/>
                </a:lnTo>
                <a:lnTo>
                  <a:pt x="354" y="479"/>
                </a:lnTo>
                <a:lnTo>
                  <a:pt x="354" y="477"/>
                </a:lnTo>
                <a:lnTo>
                  <a:pt x="356" y="477"/>
                </a:lnTo>
                <a:lnTo>
                  <a:pt x="357" y="477"/>
                </a:lnTo>
                <a:lnTo>
                  <a:pt x="357" y="479"/>
                </a:lnTo>
                <a:lnTo>
                  <a:pt x="359" y="479"/>
                </a:lnTo>
                <a:lnTo>
                  <a:pt x="359" y="477"/>
                </a:lnTo>
                <a:lnTo>
                  <a:pt x="360" y="477"/>
                </a:lnTo>
                <a:lnTo>
                  <a:pt x="362" y="476"/>
                </a:lnTo>
                <a:lnTo>
                  <a:pt x="362" y="474"/>
                </a:lnTo>
                <a:lnTo>
                  <a:pt x="364" y="474"/>
                </a:lnTo>
                <a:lnTo>
                  <a:pt x="364" y="472"/>
                </a:lnTo>
                <a:lnTo>
                  <a:pt x="365" y="472"/>
                </a:lnTo>
                <a:lnTo>
                  <a:pt x="367" y="472"/>
                </a:lnTo>
                <a:lnTo>
                  <a:pt x="367" y="471"/>
                </a:lnTo>
                <a:lnTo>
                  <a:pt x="367" y="469"/>
                </a:lnTo>
                <a:lnTo>
                  <a:pt x="368" y="468"/>
                </a:lnTo>
                <a:lnTo>
                  <a:pt x="368" y="466"/>
                </a:lnTo>
                <a:lnTo>
                  <a:pt x="368" y="464"/>
                </a:lnTo>
                <a:lnTo>
                  <a:pt x="368" y="463"/>
                </a:lnTo>
                <a:lnTo>
                  <a:pt x="368" y="464"/>
                </a:lnTo>
                <a:lnTo>
                  <a:pt x="370" y="463"/>
                </a:lnTo>
                <a:lnTo>
                  <a:pt x="370" y="464"/>
                </a:lnTo>
                <a:lnTo>
                  <a:pt x="372" y="464"/>
                </a:lnTo>
                <a:lnTo>
                  <a:pt x="373" y="464"/>
                </a:lnTo>
                <a:lnTo>
                  <a:pt x="373" y="463"/>
                </a:lnTo>
                <a:lnTo>
                  <a:pt x="375" y="463"/>
                </a:lnTo>
                <a:lnTo>
                  <a:pt x="375" y="464"/>
                </a:lnTo>
                <a:lnTo>
                  <a:pt x="375" y="463"/>
                </a:lnTo>
                <a:lnTo>
                  <a:pt x="375" y="461"/>
                </a:lnTo>
                <a:lnTo>
                  <a:pt x="375" y="460"/>
                </a:lnTo>
                <a:lnTo>
                  <a:pt x="375" y="458"/>
                </a:lnTo>
                <a:lnTo>
                  <a:pt x="376" y="458"/>
                </a:lnTo>
                <a:lnTo>
                  <a:pt x="376" y="456"/>
                </a:lnTo>
                <a:lnTo>
                  <a:pt x="376" y="458"/>
                </a:lnTo>
                <a:lnTo>
                  <a:pt x="376" y="456"/>
                </a:lnTo>
                <a:lnTo>
                  <a:pt x="376" y="455"/>
                </a:lnTo>
                <a:lnTo>
                  <a:pt x="378" y="455"/>
                </a:lnTo>
                <a:lnTo>
                  <a:pt x="380" y="456"/>
                </a:lnTo>
                <a:lnTo>
                  <a:pt x="381" y="456"/>
                </a:lnTo>
                <a:lnTo>
                  <a:pt x="381" y="455"/>
                </a:lnTo>
                <a:lnTo>
                  <a:pt x="381" y="453"/>
                </a:lnTo>
                <a:lnTo>
                  <a:pt x="381" y="455"/>
                </a:lnTo>
                <a:lnTo>
                  <a:pt x="383" y="455"/>
                </a:lnTo>
                <a:lnTo>
                  <a:pt x="383" y="453"/>
                </a:lnTo>
                <a:lnTo>
                  <a:pt x="384" y="453"/>
                </a:lnTo>
                <a:lnTo>
                  <a:pt x="386" y="453"/>
                </a:lnTo>
                <a:lnTo>
                  <a:pt x="386" y="455"/>
                </a:lnTo>
                <a:lnTo>
                  <a:pt x="388" y="455"/>
                </a:lnTo>
                <a:lnTo>
                  <a:pt x="389" y="455"/>
                </a:lnTo>
                <a:lnTo>
                  <a:pt x="389" y="456"/>
                </a:lnTo>
                <a:lnTo>
                  <a:pt x="391" y="456"/>
                </a:lnTo>
                <a:lnTo>
                  <a:pt x="392" y="456"/>
                </a:lnTo>
                <a:lnTo>
                  <a:pt x="392" y="455"/>
                </a:lnTo>
                <a:lnTo>
                  <a:pt x="394" y="455"/>
                </a:lnTo>
                <a:lnTo>
                  <a:pt x="394" y="456"/>
                </a:lnTo>
                <a:lnTo>
                  <a:pt x="396" y="456"/>
                </a:lnTo>
                <a:lnTo>
                  <a:pt x="397" y="458"/>
                </a:lnTo>
                <a:lnTo>
                  <a:pt x="397" y="460"/>
                </a:lnTo>
                <a:lnTo>
                  <a:pt x="397" y="458"/>
                </a:lnTo>
                <a:lnTo>
                  <a:pt x="399" y="458"/>
                </a:lnTo>
                <a:lnTo>
                  <a:pt x="399" y="460"/>
                </a:lnTo>
                <a:lnTo>
                  <a:pt x="400" y="460"/>
                </a:lnTo>
                <a:lnTo>
                  <a:pt x="402" y="460"/>
                </a:lnTo>
                <a:lnTo>
                  <a:pt x="402" y="461"/>
                </a:lnTo>
                <a:lnTo>
                  <a:pt x="404" y="461"/>
                </a:lnTo>
                <a:lnTo>
                  <a:pt x="404" y="460"/>
                </a:lnTo>
                <a:lnTo>
                  <a:pt x="405" y="460"/>
                </a:lnTo>
                <a:lnTo>
                  <a:pt x="405" y="458"/>
                </a:lnTo>
                <a:lnTo>
                  <a:pt x="407" y="458"/>
                </a:lnTo>
                <a:lnTo>
                  <a:pt x="407" y="460"/>
                </a:lnTo>
                <a:lnTo>
                  <a:pt x="407" y="458"/>
                </a:lnTo>
                <a:lnTo>
                  <a:pt x="408" y="458"/>
                </a:lnTo>
                <a:lnTo>
                  <a:pt x="410" y="458"/>
                </a:lnTo>
                <a:lnTo>
                  <a:pt x="410" y="460"/>
                </a:lnTo>
                <a:lnTo>
                  <a:pt x="412" y="460"/>
                </a:lnTo>
                <a:lnTo>
                  <a:pt x="412" y="458"/>
                </a:lnTo>
                <a:lnTo>
                  <a:pt x="413" y="458"/>
                </a:lnTo>
                <a:lnTo>
                  <a:pt x="413" y="456"/>
                </a:lnTo>
                <a:lnTo>
                  <a:pt x="415" y="456"/>
                </a:lnTo>
                <a:lnTo>
                  <a:pt x="416" y="456"/>
                </a:lnTo>
                <a:lnTo>
                  <a:pt x="418" y="456"/>
                </a:lnTo>
                <a:lnTo>
                  <a:pt x="420" y="458"/>
                </a:lnTo>
                <a:lnTo>
                  <a:pt x="420" y="460"/>
                </a:lnTo>
                <a:lnTo>
                  <a:pt x="421" y="460"/>
                </a:lnTo>
                <a:lnTo>
                  <a:pt x="423" y="460"/>
                </a:lnTo>
                <a:lnTo>
                  <a:pt x="424" y="460"/>
                </a:lnTo>
                <a:lnTo>
                  <a:pt x="424" y="461"/>
                </a:lnTo>
                <a:lnTo>
                  <a:pt x="426" y="461"/>
                </a:lnTo>
                <a:lnTo>
                  <a:pt x="426" y="463"/>
                </a:lnTo>
                <a:lnTo>
                  <a:pt x="428" y="463"/>
                </a:lnTo>
                <a:lnTo>
                  <a:pt x="428" y="464"/>
                </a:lnTo>
                <a:lnTo>
                  <a:pt x="428" y="466"/>
                </a:lnTo>
                <a:lnTo>
                  <a:pt x="429" y="466"/>
                </a:lnTo>
                <a:lnTo>
                  <a:pt x="429" y="468"/>
                </a:lnTo>
                <a:lnTo>
                  <a:pt x="431" y="469"/>
                </a:lnTo>
                <a:lnTo>
                  <a:pt x="431" y="471"/>
                </a:lnTo>
                <a:lnTo>
                  <a:pt x="432" y="471"/>
                </a:lnTo>
                <a:lnTo>
                  <a:pt x="432" y="472"/>
                </a:lnTo>
                <a:lnTo>
                  <a:pt x="434" y="472"/>
                </a:lnTo>
                <a:lnTo>
                  <a:pt x="434" y="474"/>
                </a:lnTo>
                <a:lnTo>
                  <a:pt x="436" y="476"/>
                </a:lnTo>
                <a:lnTo>
                  <a:pt x="436" y="477"/>
                </a:lnTo>
                <a:lnTo>
                  <a:pt x="437" y="477"/>
                </a:lnTo>
                <a:lnTo>
                  <a:pt x="437" y="479"/>
                </a:lnTo>
                <a:lnTo>
                  <a:pt x="439" y="480"/>
                </a:lnTo>
                <a:lnTo>
                  <a:pt x="439" y="482"/>
                </a:lnTo>
                <a:lnTo>
                  <a:pt x="439" y="484"/>
                </a:lnTo>
                <a:lnTo>
                  <a:pt x="440" y="485"/>
                </a:lnTo>
                <a:lnTo>
                  <a:pt x="440" y="487"/>
                </a:lnTo>
                <a:lnTo>
                  <a:pt x="440" y="488"/>
                </a:lnTo>
                <a:lnTo>
                  <a:pt x="442" y="490"/>
                </a:lnTo>
                <a:lnTo>
                  <a:pt x="442" y="492"/>
                </a:lnTo>
                <a:lnTo>
                  <a:pt x="442" y="493"/>
                </a:lnTo>
                <a:lnTo>
                  <a:pt x="444" y="493"/>
                </a:lnTo>
                <a:lnTo>
                  <a:pt x="442" y="495"/>
                </a:lnTo>
                <a:lnTo>
                  <a:pt x="442" y="496"/>
                </a:lnTo>
                <a:lnTo>
                  <a:pt x="442" y="498"/>
                </a:lnTo>
                <a:lnTo>
                  <a:pt x="442" y="500"/>
                </a:lnTo>
                <a:lnTo>
                  <a:pt x="442" y="501"/>
                </a:lnTo>
                <a:lnTo>
                  <a:pt x="442" y="503"/>
                </a:lnTo>
                <a:lnTo>
                  <a:pt x="444" y="503"/>
                </a:lnTo>
                <a:lnTo>
                  <a:pt x="442" y="503"/>
                </a:lnTo>
                <a:lnTo>
                  <a:pt x="444" y="503"/>
                </a:lnTo>
                <a:lnTo>
                  <a:pt x="444" y="504"/>
                </a:lnTo>
                <a:lnTo>
                  <a:pt x="444" y="506"/>
                </a:lnTo>
                <a:lnTo>
                  <a:pt x="444" y="508"/>
                </a:lnTo>
                <a:lnTo>
                  <a:pt x="445" y="508"/>
                </a:lnTo>
                <a:lnTo>
                  <a:pt x="445" y="509"/>
                </a:lnTo>
                <a:lnTo>
                  <a:pt x="445" y="511"/>
                </a:lnTo>
                <a:lnTo>
                  <a:pt x="447" y="511"/>
                </a:lnTo>
                <a:lnTo>
                  <a:pt x="447" y="512"/>
                </a:lnTo>
                <a:lnTo>
                  <a:pt x="448" y="512"/>
                </a:lnTo>
                <a:lnTo>
                  <a:pt x="450" y="514"/>
                </a:lnTo>
                <a:lnTo>
                  <a:pt x="452" y="516"/>
                </a:lnTo>
                <a:lnTo>
                  <a:pt x="453" y="517"/>
                </a:lnTo>
                <a:lnTo>
                  <a:pt x="455" y="517"/>
                </a:lnTo>
                <a:lnTo>
                  <a:pt x="455" y="519"/>
                </a:lnTo>
                <a:lnTo>
                  <a:pt x="456" y="519"/>
                </a:lnTo>
                <a:lnTo>
                  <a:pt x="456" y="520"/>
                </a:lnTo>
                <a:lnTo>
                  <a:pt x="458" y="520"/>
                </a:lnTo>
                <a:lnTo>
                  <a:pt x="460" y="520"/>
                </a:lnTo>
                <a:lnTo>
                  <a:pt x="461" y="522"/>
                </a:lnTo>
                <a:lnTo>
                  <a:pt x="463" y="522"/>
                </a:lnTo>
                <a:lnTo>
                  <a:pt x="463" y="524"/>
                </a:lnTo>
                <a:lnTo>
                  <a:pt x="463" y="525"/>
                </a:lnTo>
                <a:lnTo>
                  <a:pt x="464" y="525"/>
                </a:lnTo>
                <a:lnTo>
                  <a:pt x="464" y="527"/>
                </a:lnTo>
                <a:lnTo>
                  <a:pt x="466" y="527"/>
                </a:lnTo>
                <a:lnTo>
                  <a:pt x="468" y="527"/>
                </a:lnTo>
                <a:lnTo>
                  <a:pt x="469" y="528"/>
                </a:lnTo>
                <a:lnTo>
                  <a:pt x="471" y="528"/>
                </a:lnTo>
                <a:lnTo>
                  <a:pt x="471" y="530"/>
                </a:lnTo>
                <a:lnTo>
                  <a:pt x="472" y="530"/>
                </a:lnTo>
                <a:lnTo>
                  <a:pt x="472" y="532"/>
                </a:lnTo>
                <a:lnTo>
                  <a:pt x="472" y="533"/>
                </a:lnTo>
                <a:lnTo>
                  <a:pt x="474" y="533"/>
                </a:lnTo>
                <a:lnTo>
                  <a:pt x="474" y="535"/>
                </a:lnTo>
                <a:lnTo>
                  <a:pt x="476" y="535"/>
                </a:lnTo>
                <a:lnTo>
                  <a:pt x="476" y="536"/>
                </a:lnTo>
                <a:lnTo>
                  <a:pt x="477" y="536"/>
                </a:lnTo>
                <a:lnTo>
                  <a:pt x="477" y="538"/>
                </a:lnTo>
                <a:lnTo>
                  <a:pt x="479" y="540"/>
                </a:lnTo>
                <a:lnTo>
                  <a:pt x="479" y="541"/>
                </a:lnTo>
                <a:lnTo>
                  <a:pt x="480" y="541"/>
                </a:lnTo>
                <a:lnTo>
                  <a:pt x="480" y="543"/>
                </a:lnTo>
                <a:lnTo>
                  <a:pt x="482" y="544"/>
                </a:lnTo>
                <a:lnTo>
                  <a:pt x="482" y="546"/>
                </a:lnTo>
                <a:lnTo>
                  <a:pt x="482" y="548"/>
                </a:lnTo>
                <a:lnTo>
                  <a:pt x="484" y="548"/>
                </a:lnTo>
                <a:lnTo>
                  <a:pt x="485" y="549"/>
                </a:lnTo>
                <a:lnTo>
                  <a:pt x="487" y="549"/>
                </a:lnTo>
                <a:lnTo>
                  <a:pt x="487" y="551"/>
                </a:lnTo>
                <a:lnTo>
                  <a:pt x="487" y="552"/>
                </a:lnTo>
                <a:lnTo>
                  <a:pt x="488" y="552"/>
                </a:lnTo>
                <a:lnTo>
                  <a:pt x="488" y="554"/>
                </a:lnTo>
                <a:lnTo>
                  <a:pt x="490" y="554"/>
                </a:lnTo>
                <a:lnTo>
                  <a:pt x="490" y="556"/>
                </a:lnTo>
                <a:lnTo>
                  <a:pt x="492" y="556"/>
                </a:lnTo>
                <a:lnTo>
                  <a:pt x="492" y="557"/>
                </a:lnTo>
                <a:lnTo>
                  <a:pt x="492" y="559"/>
                </a:lnTo>
                <a:lnTo>
                  <a:pt x="493" y="559"/>
                </a:lnTo>
                <a:lnTo>
                  <a:pt x="493" y="560"/>
                </a:lnTo>
                <a:lnTo>
                  <a:pt x="493" y="562"/>
                </a:lnTo>
                <a:lnTo>
                  <a:pt x="495" y="562"/>
                </a:lnTo>
                <a:lnTo>
                  <a:pt x="495" y="564"/>
                </a:lnTo>
                <a:lnTo>
                  <a:pt x="496" y="564"/>
                </a:lnTo>
                <a:lnTo>
                  <a:pt x="496" y="565"/>
                </a:lnTo>
                <a:lnTo>
                  <a:pt x="496" y="567"/>
                </a:lnTo>
                <a:lnTo>
                  <a:pt x="498" y="567"/>
                </a:lnTo>
                <a:lnTo>
                  <a:pt x="498" y="568"/>
                </a:lnTo>
                <a:lnTo>
                  <a:pt x="498" y="570"/>
                </a:lnTo>
                <a:lnTo>
                  <a:pt x="500" y="570"/>
                </a:lnTo>
                <a:lnTo>
                  <a:pt x="500" y="572"/>
                </a:lnTo>
                <a:lnTo>
                  <a:pt x="501" y="572"/>
                </a:lnTo>
                <a:lnTo>
                  <a:pt x="501" y="573"/>
                </a:lnTo>
                <a:lnTo>
                  <a:pt x="503" y="573"/>
                </a:lnTo>
                <a:lnTo>
                  <a:pt x="503" y="575"/>
                </a:lnTo>
                <a:lnTo>
                  <a:pt x="503" y="576"/>
                </a:lnTo>
                <a:lnTo>
                  <a:pt x="504" y="576"/>
                </a:lnTo>
                <a:lnTo>
                  <a:pt x="504" y="578"/>
                </a:lnTo>
                <a:lnTo>
                  <a:pt x="506" y="578"/>
                </a:lnTo>
                <a:lnTo>
                  <a:pt x="506" y="580"/>
                </a:lnTo>
                <a:lnTo>
                  <a:pt x="506" y="581"/>
                </a:lnTo>
                <a:lnTo>
                  <a:pt x="508" y="581"/>
                </a:lnTo>
                <a:lnTo>
                  <a:pt x="508" y="583"/>
                </a:lnTo>
                <a:lnTo>
                  <a:pt x="509" y="583"/>
                </a:lnTo>
                <a:lnTo>
                  <a:pt x="509" y="584"/>
                </a:lnTo>
                <a:lnTo>
                  <a:pt x="511" y="586"/>
                </a:lnTo>
                <a:lnTo>
                  <a:pt x="511" y="588"/>
                </a:lnTo>
                <a:lnTo>
                  <a:pt x="511" y="589"/>
                </a:lnTo>
                <a:lnTo>
                  <a:pt x="511" y="591"/>
                </a:lnTo>
                <a:lnTo>
                  <a:pt x="509" y="591"/>
                </a:lnTo>
                <a:lnTo>
                  <a:pt x="509" y="592"/>
                </a:lnTo>
                <a:lnTo>
                  <a:pt x="509" y="594"/>
                </a:lnTo>
                <a:lnTo>
                  <a:pt x="508" y="596"/>
                </a:lnTo>
                <a:lnTo>
                  <a:pt x="508" y="597"/>
                </a:lnTo>
                <a:lnTo>
                  <a:pt x="509" y="597"/>
                </a:lnTo>
                <a:lnTo>
                  <a:pt x="509" y="599"/>
                </a:lnTo>
                <a:lnTo>
                  <a:pt x="509" y="597"/>
                </a:lnTo>
                <a:lnTo>
                  <a:pt x="511" y="597"/>
                </a:lnTo>
                <a:lnTo>
                  <a:pt x="512" y="597"/>
                </a:lnTo>
                <a:lnTo>
                  <a:pt x="512" y="599"/>
                </a:lnTo>
                <a:lnTo>
                  <a:pt x="511" y="599"/>
                </a:lnTo>
                <a:lnTo>
                  <a:pt x="512" y="599"/>
                </a:lnTo>
                <a:lnTo>
                  <a:pt x="511" y="599"/>
                </a:lnTo>
                <a:lnTo>
                  <a:pt x="511" y="600"/>
                </a:lnTo>
                <a:lnTo>
                  <a:pt x="509" y="600"/>
                </a:lnTo>
                <a:lnTo>
                  <a:pt x="509" y="602"/>
                </a:lnTo>
                <a:lnTo>
                  <a:pt x="511" y="602"/>
                </a:lnTo>
                <a:lnTo>
                  <a:pt x="509" y="602"/>
                </a:lnTo>
                <a:lnTo>
                  <a:pt x="511" y="602"/>
                </a:lnTo>
                <a:lnTo>
                  <a:pt x="511" y="604"/>
                </a:lnTo>
                <a:lnTo>
                  <a:pt x="512" y="604"/>
                </a:lnTo>
                <a:lnTo>
                  <a:pt x="512" y="605"/>
                </a:lnTo>
                <a:lnTo>
                  <a:pt x="514" y="607"/>
                </a:lnTo>
                <a:lnTo>
                  <a:pt x="512" y="607"/>
                </a:lnTo>
                <a:lnTo>
                  <a:pt x="512" y="608"/>
                </a:lnTo>
                <a:lnTo>
                  <a:pt x="512" y="610"/>
                </a:lnTo>
                <a:lnTo>
                  <a:pt x="514" y="610"/>
                </a:lnTo>
                <a:lnTo>
                  <a:pt x="512" y="610"/>
                </a:lnTo>
                <a:lnTo>
                  <a:pt x="514" y="610"/>
                </a:lnTo>
                <a:lnTo>
                  <a:pt x="514" y="612"/>
                </a:lnTo>
                <a:lnTo>
                  <a:pt x="516" y="612"/>
                </a:lnTo>
                <a:lnTo>
                  <a:pt x="516" y="613"/>
                </a:lnTo>
                <a:lnTo>
                  <a:pt x="514" y="612"/>
                </a:lnTo>
                <a:lnTo>
                  <a:pt x="516" y="613"/>
                </a:lnTo>
                <a:lnTo>
                  <a:pt x="516" y="612"/>
                </a:lnTo>
                <a:lnTo>
                  <a:pt x="517" y="612"/>
                </a:lnTo>
                <a:lnTo>
                  <a:pt x="517" y="610"/>
                </a:lnTo>
                <a:lnTo>
                  <a:pt x="517" y="608"/>
                </a:lnTo>
                <a:lnTo>
                  <a:pt x="517" y="607"/>
                </a:lnTo>
                <a:lnTo>
                  <a:pt x="517" y="605"/>
                </a:lnTo>
                <a:lnTo>
                  <a:pt x="517" y="604"/>
                </a:lnTo>
                <a:lnTo>
                  <a:pt x="516" y="602"/>
                </a:lnTo>
                <a:lnTo>
                  <a:pt x="516" y="600"/>
                </a:lnTo>
                <a:lnTo>
                  <a:pt x="514" y="600"/>
                </a:lnTo>
                <a:lnTo>
                  <a:pt x="514" y="599"/>
                </a:lnTo>
                <a:lnTo>
                  <a:pt x="514" y="597"/>
                </a:lnTo>
                <a:lnTo>
                  <a:pt x="514" y="596"/>
                </a:lnTo>
                <a:lnTo>
                  <a:pt x="516" y="596"/>
                </a:lnTo>
                <a:lnTo>
                  <a:pt x="516" y="594"/>
                </a:lnTo>
                <a:lnTo>
                  <a:pt x="516" y="592"/>
                </a:lnTo>
                <a:lnTo>
                  <a:pt x="514" y="592"/>
                </a:lnTo>
                <a:lnTo>
                  <a:pt x="514" y="591"/>
                </a:lnTo>
                <a:lnTo>
                  <a:pt x="512" y="591"/>
                </a:lnTo>
                <a:lnTo>
                  <a:pt x="512" y="589"/>
                </a:lnTo>
                <a:lnTo>
                  <a:pt x="512" y="588"/>
                </a:lnTo>
                <a:lnTo>
                  <a:pt x="512" y="586"/>
                </a:lnTo>
                <a:lnTo>
                  <a:pt x="512" y="584"/>
                </a:lnTo>
                <a:lnTo>
                  <a:pt x="512" y="583"/>
                </a:lnTo>
                <a:lnTo>
                  <a:pt x="514" y="583"/>
                </a:lnTo>
                <a:lnTo>
                  <a:pt x="514" y="581"/>
                </a:lnTo>
                <a:lnTo>
                  <a:pt x="516" y="581"/>
                </a:lnTo>
                <a:lnTo>
                  <a:pt x="516" y="580"/>
                </a:lnTo>
                <a:lnTo>
                  <a:pt x="514" y="580"/>
                </a:lnTo>
                <a:lnTo>
                  <a:pt x="514" y="578"/>
                </a:lnTo>
                <a:lnTo>
                  <a:pt x="516" y="578"/>
                </a:lnTo>
                <a:lnTo>
                  <a:pt x="516" y="576"/>
                </a:lnTo>
                <a:lnTo>
                  <a:pt x="516" y="575"/>
                </a:lnTo>
                <a:lnTo>
                  <a:pt x="516" y="573"/>
                </a:lnTo>
                <a:lnTo>
                  <a:pt x="514" y="573"/>
                </a:lnTo>
                <a:lnTo>
                  <a:pt x="512" y="573"/>
                </a:lnTo>
                <a:lnTo>
                  <a:pt x="512" y="572"/>
                </a:lnTo>
                <a:lnTo>
                  <a:pt x="512" y="570"/>
                </a:lnTo>
                <a:lnTo>
                  <a:pt x="511" y="570"/>
                </a:lnTo>
                <a:lnTo>
                  <a:pt x="511" y="568"/>
                </a:lnTo>
                <a:lnTo>
                  <a:pt x="509" y="568"/>
                </a:lnTo>
                <a:lnTo>
                  <a:pt x="509" y="567"/>
                </a:lnTo>
                <a:lnTo>
                  <a:pt x="508" y="567"/>
                </a:lnTo>
                <a:lnTo>
                  <a:pt x="506" y="567"/>
                </a:lnTo>
                <a:lnTo>
                  <a:pt x="506" y="565"/>
                </a:lnTo>
                <a:lnTo>
                  <a:pt x="506" y="564"/>
                </a:lnTo>
                <a:lnTo>
                  <a:pt x="504" y="564"/>
                </a:lnTo>
                <a:lnTo>
                  <a:pt x="504" y="562"/>
                </a:lnTo>
                <a:lnTo>
                  <a:pt x="503" y="562"/>
                </a:lnTo>
                <a:lnTo>
                  <a:pt x="503" y="560"/>
                </a:lnTo>
                <a:lnTo>
                  <a:pt x="501" y="559"/>
                </a:lnTo>
                <a:lnTo>
                  <a:pt x="501" y="557"/>
                </a:lnTo>
                <a:lnTo>
                  <a:pt x="501" y="556"/>
                </a:lnTo>
                <a:lnTo>
                  <a:pt x="500" y="556"/>
                </a:lnTo>
                <a:lnTo>
                  <a:pt x="500" y="554"/>
                </a:lnTo>
                <a:lnTo>
                  <a:pt x="500" y="552"/>
                </a:lnTo>
                <a:lnTo>
                  <a:pt x="498" y="552"/>
                </a:lnTo>
                <a:lnTo>
                  <a:pt x="498" y="551"/>
                </a:lnTo>
                <a:lnTo>
                  <a:pt x="498" y="549"/>
                </a:lnTo>
                <a:lnTo>
                  <a:pt x="496" y="549"/>
                </a:lnTo>
                <a:lnTo>
                  <a:pt x="496" y="548"/>
                </a:lnTo>
                <a:lnTo>
                  <a:pt x="496" y="546"/>
                </a:lnTo>
                <a:lnTo>
                  <a:pt x="495" y="546"/>
                </a:lnTo>
                <a:lnTo>
                  <a:pt x="495" y="544"/>
                </a:lnTo>
                <a:lnTo>
                  <a:pt x="493" y="543"/>
                </a:lnTo>
                <a:lnTo>
                  <a:pt x="492" y="543"/>
                </a:lnTo>
                <a:lnTo>
                  <a:pt x="492" y="541"/>
                </a:lnTo>
                <a:lnTo>
                  <a:pt x="490" y="541"/>
                </a:lnTo>
                <a:lnTo>
                  <a:pt x="490" y="540"/>
                </a:lnTo>
                <a:lnTo>
                  <a:pt x="488" y="540"/>
                </a:lnTo>
                <a:lnTo>
                  <a:pt x="488" y="538"/>
                </a:lnTo>
                <a:lnTo>
                  <a:pt x="487" y="538"/>
                </a:lnTo>
                <a:lnTo>
                  <a:pt x="487" y="536"/>
                </a:lnTo>
                <a:lnTo>
                  <a:pt x="485" y="536"/>
                </a:lnTo>
                <a:lnTo>
                  <a:pt x="485" y="535"/>
                </a:lnTo>
                <a:lnTo>
                  <a:pt x="484" y="535"/>
                </a:lnTo>
                <a:lnTo>
                  <a:pt x="484" y="533"/>
                </a:lnTo>
                <a:lnTo>
                  <a:pt x="484" y="532"/>
                </a:lnTo>
                <a:lnTo>
                  <a:pt x="482" y="532"/>
                </a:lnTo>
                <a:lnTo>
                  <a:pt x="482" y="530"/>
                </a:lnTo>
                <a:lnTo>
                  <a:pt x="482" y="528"/>
                </a:lnTo>
                <a:lnTo>
                  <a:pt x="480" y="528"/>
                </a:lnTo>
                <a:lnTo>
                  <a:pt x="480" y="527"/>
                </a:lnTo>
                <a:lnTo>
                  <a:pt x="479" y="527"/>
                </a:lnTo>
                <a:lnTo>
                  <a:pt x="479" y="525"/>
                </a:lnTo>
                <a:lnTo>
                  <a:pt x="477" y="524"/>
                </a:lnTo>
                <a:lnTo>
                  <a:pt x="476" y="524"/>
                </a:lnTo>
                <a:lnTo>
                  <a:pt x="476" y="522"/>
                </a:lnTo>
                <a:lnTo>
                  <a:pt x="474" y="522"/>
                </a:lnTo>
                <a:lnTo>
                  <a:pt x="472" y="522"/>
                </a:lnTo>
                <a:lnTo>
                  <a:pt x="471" y="522"/>
                </a:lnTo>
                <a:lnTo>
                  <a:pt x="471" y="520"/>
                </a:lnTo>
                <a:lnTo>
                  <a:pt x="469" y="520"/>
                </a:lnTo>
                <a:lnTo>
                  <a:pt x="468" y="520"/>
                </a:lnTo>
                <a:lnTo>
                  <a:pt x="468" y="519"/>
                </a:lnTo>
                <a:lnTo>
                  <a:pt x="468" y="517"/>
                </a:lnTo>
                <a:lnTo>
                  <a:pt x="468" y="516"/>
                </a:lnTo>
                <a:lnTo>
                  <a:pt x="466" y="516"/>
                </a:lnTo>
                <a:lnTo>
                  <a:pt x="466" y="514"/>
                </a:lnTo>
                <a:lnTo>
                  <a:pt x="464" y="514"/>
                </a:lnTo>
                <a:lnTo>
                  <a:pt x="463" y="514"/>
                </a:lnTo>
                <a:lnTo>
                  <a:pt x="464" y="516"/>
                </a:lnTo>
                <a:lnTo>
                  <a:pt x="463" y="516"/>
                </a:lnTo>
                <a:lnTo>
                  <a:pt x="461" y="514"/>
                </a:lnTo>
                <a:lnTo>
                  <a:pt x="461" y="512"/>
                </a:lnTo>
                <a:lnTo>
                  <a:pt x="460" y="512"/>
                </a:lnTo>
                <a:lnTo>
                  <a:pt x="460" y="511"/>
                </a:lnTo>
                <a:lnTo>
                  <a:pt x="458" y="511"/>
                </a:lnTo>
                <a:lnTo>
                  <a:pt x="456" y="509"/>
                </a:lnTo>
                <a:lnTo>
                  <a:pt x="455" y="509"/>
                </a:lnTo>
                <a:lnTo>
                  <a:pt x="455" y="508"/>
                </a:lnTo>
                <a:lnTo>
                  <a:pt x="453" y="508"/>
                </a:lnTo>
                <a:lnTo>
                  <a:pt x="453" y="506"/>
                </a:lnTo>
                <a:lnTo>
                  <a:pt x="452" y="504"/>
                </a:lnTo>
                <a:lnTo>
                  <a:pt x="452" y="503"/>
                </a:lnTo>
                <a:lnTo>
                  <a:pt x="450" y="503"/>
                </a:lnTo>
                <a:lnTo>
                  <a:pt x="450" y="501"/>
                </a:lnTo>
                <a:lnTo>
                  <a:pt x="450" y="500"/>
                </a:lnTo>
                <a:lnTo>
                  <a:pt x="450" y="498"/>
                </a:lnTo>
                <a:lnTo>
                  <a:pt x="450" y="496"/>
                </a:lnTo>
                <a:lnTo>
                  <a:pt x="450" y="495"/>
                </a:lnTo>
                <a:lnTo>
                  <a:pt x="448" y="495"/>
                </a:lnTo>
                <a:lnTo>
                  <a:pt x="448" y="493"/>
                </a:lnTo>
                <a:lnTo>
                  <a:pt x="448" y="492"/>
                </a:lnTo>
                <a:lnTo>
                  <a:pt x="448" y="490"/>
                </a:lnTo>
                <a:lnTo>
                  <a:pt x="448" y="488"/>
                </a:lnTo>
                <a:lnTo>
                  <a:pt x="447" y="488"/>
                </a:lnTo>
                <a:lnTo>
                  <a:pt x="447" y="487"/>
                </a:lnTo>
                <a:lnTo>
                  <a:pt x="448" y="487"/>
                </a:lnTo>
                <a:lnTo>
                  <a:pt x="448" y="485"/>
                </a:lnTo>
                <a:lnTo>
                  <a:pt x="448" y="484"/>
                </a:lnTo>
                <a:lnTo>
                  <a:pt x="448" y="482"/>
                </a:lnTo>
                <a:lnTo>
                  <a:pt x="448" y="480"/>
                </a:lnTo>
                <a:lnTo>
                  <a:pt x="447" y="479"/>
                </a:lnTo>
                <a:lnTo>
                  <a:pt x="447" y="477"/>
                </a:lnTo>
                <a:lnTo>
                  <a:pt x="445" y="477"/>
                </a:lnTo>
                <a:lnTo>
                  <a:pt x="445" y="476"/>
                </a:lnTo>
                <a:lnTo>
                  <a:pt x="445" y="474"/>
                </a:lnTo>
                <a:lnTo>
                  <a:pt x="444" y="474"/>
                </a:lnTo>
                <a:lnTo>
                  <a:pt x="444" y="472"/>
                </a:lnTo>
                <a:lnTo>
                  <a:pt x="442" y="472"/>
                </a:lnTo>
                <a:lnTo>
                  <a:pt x="442" y="471"/>
                </a:lnTo>
                <a:lnTo>
                  <a:pt x="442" y="469"/>
                </a:lnTo>
                <a:lnTo>
                  <a:pt x="442" y="468"/>
                </a:lnTo>
                <a:lnTo>
                  <a:pt x="440" y="468"/>
                </a:lnTo>
                <a:lnTo>
                  <a:pt x="440" y="466"/>
                </a:lnTo>
                <a:lnTo>
                  <a:pt x="440" y="464"/>
                </a:lnTo>
                <a:lnTo>
                  <a:pt x="439" y="463"/>
                </a:lnTo>
                <a:lnTo>
                  <a:pt x="439" y="461"/>
                </a:lnTo>
                <a:lnTo>
                  <a:pt x="437" y="461"/>
                </a:lnTo>
                <a:lnTo>
                  <a:pt x="437" y="460"/>
                </a:lnTo>
                <a:lnTo>
                  <a:pt x="436" y="460"/>
                </a:lnTo>
                <a:lnTo>
                  <a:pt x="436" y="458"/>
                </a:lnTo>
                <a:lnTo>
                  <a:pt x="436" y="456"/>
                </a:lnTo>
                <a:lnTo>
                  <a:pt x="436" y="455"/>
                </a:lnTo>
                <a:lnTo>
                  <a:pt x="437" y="453"/>
                </a:lnTo>
                <a:lnTo>
                  <a:pt x="439" y="453"/>
                </a:lnTo>
                <a:lnTo>
                  <a:pt x="440" y="453"/>
                </a:lnTo>
                <a:lnTo>
                  <a:pt x="440" y="452"/>
                </a:lnTo>
                <a:lnTo>
                  <a:pt x="442" y="452"/>
                </a:lnTo>
                <a:lnTo>
                  <a:pt x="442" y="450"/>
                </a:lnTo>
                <a:lnTo>
                  <a:pt x="442" y="448"/>
                </a:lnTo>
                <a:lnTo>
                  <a:pt x="444" y="448"/>
                </a:lnTo>
                <a:lnTo>
                  <a:pt x="444" y="447"/>
                </a:lnTo>
                <a:lnTo>
                  <a:pt x="444" y="445"/>
                </a:lnTo>
                <a:lnTo>
                  <a:pt x="444" y="444"/>
                </a:lnTo>
                <a:lnTo>
                  <a:pt x="444" y="442"/>
                </a:lnTo>
                <a:lnTo>
                  <a:pt x="444" y="440"/>
                </a:lnTo>
                <a:lnTo>
                  <a:pt x="445" y="439"/>
                </a:lnTo>
                <a:lnTo>
                  <a:pt x="447" y="439"/>
                </a:lnTo>
                <a:lnTo>
                  <a:pt x="447" y="440"/>
                </a:lnTo>
                <a:lnTo>
                  <a:pt x="448" y="440"/>
                </a:lnTo>
                <a:lnTo>
                  <a:pt x="448" y="442"/>
                </a:lnTo>
                <a:lnTo>
                  <a:pt x="448" y="440"/>
                </a:lnTo>
                <a:lnTo>
                  <a:pt x="450" y="440"/>
                </a:lnTo>
                <a:lnTo>
                  <a:pt x="450" y="442"/>
                </a:lnTo>
                <a:lnTo>
                  <a:pt x="450" y="440"/>
                </a:lnTo>
                <a:lnTo>
                  <a:pt x="452" y="440"/>
                </a:lnTo>
                <a:lnTo>
                  <a:pt x="453" y="440"/>
                </a:lnTo>
                <a:lnTo>
                  <a:pt x="453" y="439"/>
                </a:lnTo>
                <a:lnTo>
                  <a:pt x="455" y="439"/>
                </a:lnTo>
                <a:lnTo>
                  <a:pt x="456" y="439"/>
                </a:lnTo>
                <a:lnTo>
                  <a:pt x="456" y="437"/>
                </a:lnTo>
                <a:lnTo>
                  <a:pt x="456" y="436"/>
                </a:lnTo>
                <a:lnTo>
                  <a:pt x="458" y="436"/>
                </a:lnTo>
                <a:lnTo>
                  <a:pt x="458" y="434"/>
                </a:lnTo>
                <a:lnTo>
                  <a:pt x="458" y="432"/>
                </a:lnTo>
                <a:lnTo>
                  <a:pt x="460" y="432"/>
                </a:lnTo>
                <a:lnTo>
                  <a:pt x="461" y="432"/>
                </a:lnTo>
                <a:lnTo>
                  <a:pt x="461" y="431"/>
                </a:lnTo>
                <a:lnTo>
                  <a:pt x="463" y="431"/>
                </a:lnTo>
                <a:lnTo>
                  <a:pt x="464" y="431"/>
                </a:lnTo>
                <a:lnTo>
                  <a:pt x="466" y="431"/>
                </a:lnTo>
                <a:lnTo>
                  <a:pt x="468" y="429"/>
                </a:lnTo>
                <a:lnTo>
                  <a:pt x="469" y="429"/>
                </a:lnTo>
                <a:lnTo>
                  <a:pt x="471" y="429"/>
                </a:lnTo>
                <a:lnTo>
                  <a:pt x="472" y="429"/>
                </a:lnTo>
                <a:lnTo>
                  <a:pt x="474" y="429"/>
                </a:lnTo>
                <a:lnTo>
                  <a:pt x="476" y="429"/>
                </a:lnTo>
                <a:lnTo>
                  <a:pt x="476" y="428"/>
                </a:lnTo>
                <a:lnTo>
                  <a:pt x="476" y="429"/>
                </a:lnTo>
                <a:lnTo>
                  <a:pt x="476" y="428"/>
                </a:lnTo>
                <a:lnTo>
                  <a:pt x="477" y="428"/>
                </a:lnTo>
                <a:lnTo>
                  <a:pt x="477" y="429"/>
                </a:lnTo>
                <a:lnTo>
                  <a:pt x="477" y="428"/>
                </a:lnTo>
                <a:lnTo>
                  <a:pt x="479" y="428"/>
                </a:lnTo>
                <a:lnTo>
                  <a:pt x="479" y="426"/>
                </a:lnTo>
                <a:lnTo>
                  <a:pt x="480" y="426"/>
                </a:lnTo>
                <a:lnTo>
                  <a:pt x="482" y="426"/>
                </a:lnTo>
                <a:lnTo>
                  <a:pt x="482" y="428"/>
                </a:lnTo>
                <a:lnTo>
                  <a:pt x="484" y="428"/>
                </a:lnTo>
                <a:lnTo>
                  <a:pt x="485" y="428"/>
                </a:lnTo>
                <a:lnTo>
                  <a:pt x="487" y="426"/>
                </a:lnTo>
                <a:lnTo>
                  <a:pt x="485" y="426"/>
                </a:lnTo>
                <a:lnTo>
                  <a:pt x="485" y="424"/>
                </a:lnTo>
                <a:lnTo>
                  <a:pt x="487" y="424"/>
                </a:lnTo>
                <a:lnTo>
                  <a:pt x="485" y="424"/>
                </a:lnTo>
                <a:lnTo>
                  <a:pt x="485" y="423"/>
                </a:lnTo>
                <a:lnTo>
                  <a:pt x="487" y="423"/>
                </a:lnTo>
                <a:lnTo>
                  <a:pt x="487" y="424"/>
                </a:lnTo>
                <a:lnTo>
                  <a:pt x="487" y="423"/>
                </a:lnTo>
                <a:lnTo>
                  <a:pt x="487" y="424"/>
                </a:lnTo>
                <a:lnTo>
                  <a:pt x="487" y="423"/>
                </a:lnTo>
                <a:lnTo>
                  <a:pt x="487" y="421"/>
                </a:lnTo>
                <a:lnTo>
                  <a:pt x="488" y="421"/>
                </a:lnTo>
                <a:lnTo>
                  <a:pt x="487" y="421"/>
                </a:lnTo>
                <a:lnTo>
                  <a:pt x="487" y="423"/>
                </a:lnTo>
                <a:lnTo>
                  <a:pt x="487" y="421"/>
                </a:lnTo>
                <a:lnTo>
                  <a:pt x="485" y="421"/>
                </a:lnTo>
                <a:lnTo>
                  <a:pt x="487" y="421"/>
                </a:lnTo>
                <a:lnTo>
                  <a:pt x="487" y="420"/>
                </a:lnTo>
                <a:lnTo>
                  <a:pt x="487" y="418"/>
                </a:lnTo>
                <a:lnTo>
                  <a:pt x="487" y="420"/>
                </a:lnTo>
                <a:lnTo>
                  <a:pt x="488" y="420"/>
                </a:lnTo>
                <a:lnTo>
                  <a:pt x="488" y="418"/>
                </a:lnTo>
                <a:lnTo>
                  <a:pt x="487" y="418"/>
                </a:lnTo>
                <a:lnTo>
                  <a:pt x="485" y="416"/>
                </a:lnTo>
                <a:lnTo>
                  <a:pt x="484" y="416"/>
                </a:lnTo>
                <a:lnTo>
                  <a:pt x="482" y="415"/>
                </a:lnTo>
                <a:lnTo>
                  <a:pt x="480" y="416"/>
                </a:lnTo>
                <a:lnTo>
                  <a:pt x="479" y="416"/>
                </a:lnTo>
                <a:lnTo>
                  <a:pt x="477" y="416"/>
                </a:lnTo>
                <a:lnTo>
                  <a:pt x="477" y="418"/>
                </a:lnTo>
                <a:lnTo>
                  <a:pt x="476" y="418"/>
                </a:lnTo>
                <a:lnTo>
                  <a:pt x="474" y="418"/>
                </a:lnTo>
                <a:lnTo>
                  <a:pt x="474" y="420"/>
                </a:lnTo>
                <a:lnTo>
                  <a:pt x="472" y="420"/>
                </a:lnTo>
                <a:lnTo>
                  <a:pt x="471" y="420"/>
                </a:lnTo>
                <a:lnTo>
                  <a:pt x="471" y="421"/>
                </a:lnTo>
                <a:lnTo>
                  <a:pt x="471" y="420"/>
                </a:lnTo>
                <a:lnTo>
                  <a:pt x="469" y="421"/>
                </a:lnTo>
                <a:lnTo>
                  <a:pt x="468" y="421"/>
                </a:lnTo>
                <a:lnTo>
                  <a:pt x="466" y="421"/>
                </a:lnTo>
                <a:lnTo>
                  <a:pt x="464" y="423"/>
                </a:lnTo>
                <a:lnTo>
                  <a:pt x="463" y="423"/>
                </a:lnTo>
                <a:lnTo>
                  <a:pt x="461" y="424"/>
                </a:lnTo>
                <a:lnTo>
                  <a:pt x="460" y="424"/>
                </a:lnTo>
                <a:lnTo>
                  <a:pt x="458" y="424"/>
                </a:lnTo>
                <a:lnTo>
                  <a:pt x="458" y="426"/>
                </a:lnTo>
                <a:lnTo>
                  <a:pt x="456" y="426"/>
                </a:lnTo>
                <a:lnTo>
                  <a:pt x="455" y="426"/>
                </a:lnTo>
                <a:lnTo>
                  <a:pt x="455" y="428"/>
                </a:lnTo>
                <a:lnTo>
                  <a:pt x="453" y="428"/>
                </a:lnTo>
                <a:lnTo>
                  <a:pt x="452" y="428"/>
                </a:lnTo>
                <a:lnTo>
                  <a:pt x="450" y="429"/>
                </a:lnTo>
                <a:lnTo>
                  <a:pt x="448" y="429"/>
                </a:lnTo>
                <a:lnTo>
                  <a:pt x="448" y="431"/>
                </a:lnTo>
                <a:lnTo>
                  <a:pt x="447" y="431"/>
                </a:lnTo>
                <a:lnTo>
                  <a:pt x="447" y="429"/>
                </a:lnTo>
                <a:lnTo>
                  <a:pt x="445" y="429"/>
                </a:lnTo>
                <a:lnTo>
                  <a:pt x="444" y="429"/>
                </a:lnTo>
                <a:lnTo>
                  <a:pt x="442" y="431"/>
                </a:lnTo>
                <a:lnTo>
                  <a:pt x="440" y="431"/>
                </a:lnTo>
                <a:lnTo>
                  <a:pt x="439" y="431"/>
                </a:lnTo>
                <a:lnTo>
                  <a:pt x="437" y="431"/>
                </a:lnTo>
                <a:lnTo>
                  <a:pt x="436" y="431"/>
                </a:lnTo>
                <a:lnTo>
                  <a:pt x="436" y="432"/>
                </a:lnTo>
                <a:lnTo>
                  <a:pt x="436" y="434"/>
                </a:lnTo>
                <a:lnTo>
                  <a:pt x="434" y="434"/>
                </a:lnTo>
                <a:lnTo>
                  <a:pt x="434" y="436"/>
                </a:lnTo>
                <a:lnTo>
                  <a:pt x="434" y="437"/>
                </a:lnTo>
                <a:lnTo>
                  <a:pt x="434" y="439"/>
                </a:lnTo>
                <a:lnTo>
                  <a:pt x="434" y="440"/>
                </a:lnTo>
                <a:lnTo>
                  <a:pt x="432" y="440"/>
                </a:lnTo>
                <a:lnTo>
                  <a:pt x="431" y="440"/>
                </a:lnTo>
                <a:lnTo>
                  <a:pt x="431" y="442"/>
                </a:lnTo>
                <a:lnTo>
                  <a:pt x="431" y="444"/>
                </a:lnTo>
                <a:lnTo>
                  <a:pt x="431" y="445"/>
                </a:lnTo>
                <a:lnTo>
                  <a:pt x="429" y="445"/>
                </a:lnTo>
                <a:lnTo>
                  <a:pt x="429" y="447"/>
                </a:lnTo>
                <a:lnTo>
                  <a:pt x="429" y="445"/>
                </a:lnTo>
                <a:lnTo>
                  <a:pt x="428" y="445"/>
                </a:lnTo>
                <a:lnTo>
                  <a:pt x="428" y="447"/>
                </a:lnTo>
                <a:lnTo>
                  <a:pt x="426" y="447"/>
                </a:lnTo>
                <a:lnTo>
                  <a:pt x="426" y="445"/>
                </a:lnTo>
                <a:lnTo>
                  <a:pt x="424" y="445"/>
                </a:lnTo>
                <a:lnTo>
                  <a:pt x="423" y="445"/>
                </a:lnTo>
                <a:lnTo>
                  <a:pt x="421" y="445"/>
                </a:lnTo>
                <a:lnTo>
                  <a:pt x="421" y="444"/>
                </a:lnTo>
                <a:lnTo>
                  <a:pt x="420" y="444"/>
                </a:lnTo>
                <a:lnTo>
                  <a:pt x="418" y="444"/>
                </a:lnTo>
                <a:lnTo>
                  <a:pt x="416" y="444"/>
                </a:lnTo>
                <a:lnTo>
                  <a:pt x="416" y="442"/>
                </a:lnTo>
                <a:lnTo>
                  <a:pt x="415" y="444"/>
                </a:lnTo>
                <a:lnTo>
                  <a:pt x="413" y="444"/>
                </a:lnTo>
                <a:lnTo>
                  <a:pt x="412" y="444"/>
                </a:lnTo>
                <a:lnTo>
                  <a:pt x="412" y="445"/>
                </a:lnTo>
                <a:lnTo>
                  <a:pt x="412" y="444"/>
                </a:lnTo>
                <a:lnTo>
                  <a:pt x="412" y="445"/>
                </a:lnTo>
                <a:lnTo>
                  <a:pt x="410" y="445"/>
                </a:lnTo>
                <a:lnTo>
                  <a:pt x="408" y="445"/>
                </a:lnTo>
                <a:lnTo>
                  <a:pt x="407" y="445"/>
                </a:lnTo>
                <a:lnTo>
                  <a:pt x="407" y="444"/>
                </a:lnTo>
                <a:lnTo>
                  <a:pt x="407" y="445"/>
                </a:lnTo>
                <a:lnTo>
                  <a:pt x="405" y="445"/>
                </a:lnTo>
                <a:lnTo>
                  <a:pt x="404" y="445"/>
                </a:lnTo>
                <a:lnTo>
                  <a:pt x="402" y="445"/>
                </a:lnTo>
                <a:lnTo>
                  <a:pt x="400" y="445"/>
                </a:lnTo>
                <a:lnTo>
                  <a:pt x="399" y="445"/>
                </a:lnTo>
                <a:lnTo>
                  <a:pt x="397" y="445"/>
                </a:lnTo>
                <a:lnTo>
                  <a:pt x="396" y="445"/>
                </a:lnTo>
                <a:lnTo>
                  <a:pt x="394" y="445"/>
                </a:lnTo>
                <a:lnTo>
                  <a:pt x="394" y="444"/>
                </a:lnTo>
                <a:lnTo>
                  <a:pt x="392" y="444"/>
                </a:lnTo>
                <a:lnTo>
                  <a:pt x="392" y="442"/>
                </a:lnTo>
                <a:lnTo>
                  <a:pt x="391" y="442"/>
                </a:lnTo>
                <a:lnTo>
                  <a:pt x="391" y="440"/>
                </a:lnTo>
                <a:lnTo>
                  <a:pt x="389" y="440"/>
                </a:lnTo>
                <a:lnTo>
                  <a:pt x="389" y="442"/>
                </a:lnTo>
                <a:lnTo>
                  <a:pt x="388" y="442"/>
                </a:lnTo>
                <a:lnTo>
                  <a:pt x="386" y="442"/>
                </a:lnTo>
                <a:lnTo>
                  <a:pt x="384" y="442"/>
                </a:lnTo>
                <a:lnTo>
                  <a:pt x="383" y="442"/>
                </a:lnTo>
                <a:lnTo>
                  <a:pt x="381" y="442"/>
                </a:lnTo>
                <a:lnTo>
                  <a:pt x="380" y="440"/>
                </a:lnTo>
                <a:lnTo>
                  <a:pt x="380" y="439"/>
                </a:lnTo>
                <a:lnTo>
                  <a:pt x="380" y="437"/>
                </a:lnTo>
                <a:lnTo>
                  <a:pt x="380" y="436"/>
                </a:lnTo>
                <a:lnTo>
                  <a:pt x="378" y="436"/>
                </a:lnTo>
                <a:lnTo>
                  <a:pt x="378" y="434"/>
                </a:lnTo>
                <a:lnTo>
                  <a:pt x="378" y="432"/>
                </a:lnTo>
                <a:lnTo>
                  <a:pt x="376" y="432"/>
                </a:lnTo>
                <a:lnTo>
                  <a:pt x="376" y="431"/>
                </a:lnTo>
                <a:lnTo>
                  <a:pt x="376" y="429"/>
                </a:lnTo>
                <a:lnTo>
                  <a:pt x="375" y="429"/>
                </a:lnTo>
                <a:lnTo>
                  <a:pt x="375" y="428"/>
                </a:lnTo>
                <a:lnTo>
                  <a:pt x="375" y="426"/>
                </a:lnTo>
                <a:lnTo>
                  <a:pt x="373" y="424"/>
                </a:lnTo>
                <a:lnTo>
                  <a:pt x="372" y="423"/>
                </a:lnTo>
                <a:lnTo>
                  <a:pt x="370" y="423"/>
                </a:lnTo>
                <a:lnTo>
                  <a:pt x="368" y="423"/>
                </a:lnTo>
                <a:lnTo>
                  <a:pt x="367" y="423"/>
                </a:lnTo>
                <a:lnTo>
                  <a:pt x="365" y="423"/>
                </a:lnTo>
                <a:lnTo>
                  <a:pt x="365" y="421"/>
                </a:lnTo>
                <a:lnTo>
                  <a:pt x="367" y="421"/>
                </a:lnTo>
                <a:lnTo>
                  <a:pt x="367" y="420"/>
                </a:lnTo>
                <a:lnTo>
                  <a:pt x="367" y="418"/>
                </a:lnTo>
                <a:lnTo>
                  <a:pt x="368" y="418"/>
                </a:lnTo>
                <a:lnTo>
                  <a:pt x="368" y="416"/>
                </a:lnTo>
                <a:lnTo>
                  <a:pt x="370" y="416"/>
                </a:lnTo>
                <a:lnTo>
                  <a:pt x="370" y="415"/>
                </a:lnTo>
                <a:lnTo>
                  <a:pt x="370" y="413"/>
                </a:lnTo>
                <a:lnTo>
                  <a:pt x="372" y="413"/>
                </a:lnTo>
                <a:lnTo>
                  <a:pt x="373" y="413"/>
                </a:lnTo>
                <a:lnTo>
                  <a:pt x="373" y="412"/>
                </a:lnTo>
                <a:lnTo>
                  <a:pt x="373" y="410"/>
                </a:lnTo>
                <a:lnTo>
                  <a:pt x="373" y="408"/>
                </a:lnTo>
                <a:lnTo>
                  <a:pt x="373" y="407"/>
                </a:lnTo>
                <a:lnTo>
                  <a:pt x="373" y="405"/>
                </a:lnTo>
                <a:lnTo>
                  <a:pt x="373" y="404"/>
                </a:lnTo>
                <a:lnTo>
                  <a:pt x="373" y="402"/>
                </a:lnTo>
                <a:lnTo>
                  <a:pt x="372" y="402"/>
                </a:lnTo>
                <a:lnTo>
                  <a:pt x="372" y="400"/>
                </a:lnTo>
                <a:lnTo>
                  <a:pt x="370" y="400"/>
                </a:lnTo>
                <a:lnTo>
                  <a:pt x="370" y="399"/>
                </a:lnTo>
                <a:lnTo>
                  <a:pt x="370" y="397"/>
                </a:lnTo>
                <a:lnTo>
                  <a:pt x="368" y="397"/>
                </a:lnTo>
                <a:lnTo>
                  <a:pt x="367" y="396"/>
                </a:lnTo>
                <a:lnTo>
                  <a:pt x="365" y="396"/>
                </a:lnTo>
                <a:lnTo>
                  <a:pt x="365" y="394"/>
                </a:lnTo>
                <a:lnTo>
                  <a:pt x="364" y="394"/>
                </a:lnTo>
                <a:lnTo>
                  <a:pt x="365" y="396"/>
                </a:lnTo>
                <a:lnTo>
                  <a:pt x="364" y="396"/>
                </a:lnTo>
                <a:lnTo>
                  <a:pt x="362" y="396"/>
                </a:lnTo>
                <a:lnTo>
                  <a:pt x="362" y="394"/>
                </a:lnTo>
                <a:lnTo>
                  <a:pt x="360" y="394"/>
                </a:lnTo>
                <a:lnTo>
                  <a:pt x="360" y="392"/>
                </a:lnTo>
                <a:lnTo>
                  <a:pt x="359" y="392"/>
                </a:lnTo>
                <a:lnTo>
                  <a:pt x="359" y="391"/>
                </a:lnTo>
                <a:lnTo>
                  <a:pt x="360" y="391"/>
                </a:lnTo>
                <a:lnTo>
                  <a:pt x="360" y="389"/>
                </a:lnTo>
                <a:lnTo>
                  <a:pt x="362" y="389"/>
                </a:lnTo>
                <a:lnTo>
                  <a:pt x="362" y="388"/>
                </a:lnTo>
                <a:lnTo>
                  <a:pt x="364" y="388"/>
                </a:lnTo>
                <a:lnTo>
                  <a:pt x="364" y="386"/>
                </a:lnTo>
                <a:lnTo>
                  <a:pt x="364" y="384"/>
                </a:lnTo>
                <a:lnTo>
                  <a:pt x="364" y="383"/>
                </a:lnTo>
                <a:lnTo>
                  <a:pt x="365" y="383"/>
                </a:lnTo>
                <a:lnTo>
                  <a:pt x="365" y="381"/>
                </a:lnTo>
                <a:lnTo>
                  <a:pt x="365" y="380"/>
                </a:lnTo>
                <a:lnTo>
                  <a:pt x="365" y="378"/>
                </a:lnTo>
                <a:lnTo>
                  <a:pt x="365" y="376"/>
                </a:lnTo>
                <a:lnTo>
                  <a:pt x="364" y="375"/>
                </a:lnTo>
                <a:lnTo>
                  <a:pt x="364" y="373"/>
                </a:lnTo>
                <a:lnTo>
                  <a:pt x="362" y="373"/>
                </a:lnTo>
                <a:lnTo>
                  <a:pt x="362" y="372"/>
                </a:lnTo>
                <a:lnTo>
                  <a:pt x="362" y="370"/>
                </a:lnTo>
                <a:lnTo>
                  <a:pt x="362" y="368"/>
                </a:lnTo>
                <a:lnTo>
                  <a:pt x="360" y="368"/>
                </a:lnTo>
                <a:lnTo>
                  <a:pt x="360" y="367"/>
                </a:lnTo>
                <a:lnTo>
                  <a:pt x="360" y="365"/>
                </a:lnTo>
                <a:lnTo>
                  <a:pt x="360" y="364"/>
                </a:lnTo>
                <a:lnTo>
                  <a:pt x="360" y="362"/>
                </a:lnTo>
                <a:lnTo>
                  <a:pt x="360" y="360"/>
                </a:lnTo>
                <a:lnTo>
                  <a:pt x="360" y="359"/>
                </a:lnTo>
                <a:lnTo>
                  <a:pt x="360" y="357"/>
                </a:lnTo>
                <a:lnTo>
                  <a:pt x="360" y="356"/>
                </a:lnTo>
                <a:lnTo>
                  <a:pt x="362" y="356"/>
                </a:lnTo>
                <a:lnTo>
                  <a:pt x="362" y="354"/>
                </a:lnTo>
                <a:lnTo>
                  <a:pt x="364" y="354"/>
                </a:lnTo>
                <a:lnTo>
                  <a:pt x="365" y="354"/>
                </a:lnTo>
                <a:lnTo>
                  <a:pt x="367" y="354"/>
                </a:lnTo>
                <a:lnTo>
                  <a:pt x="367" y="352"/>
                </a:lnTo>
                <a:lnTo>
                  <a:pt x="368" y="354"/>
                </a:lnTo>
                <a:lnTo>
                  <a:pt x="368" y="352"/>
                </a:lnTo>
                <a:lnTo>
                  <a:pt x="368" y="354"/>
                </a:lnTo>
                <a:lnTo>
                  <a:pt x="370" y="352"/>
                </a:lnTo>
                <a:lnTo>
                  <a:pt x="372" y="352"/>
                </a:lnTo>
                <a:lnTo>
                  <a:pt x="372" y="351"/>
                </a:lnTo>
                <a:lnTo>
                  <a:pt x="373" y="351"/>
                </a:lnTo>
                <a:lnTo>
                  <a:pt x="373" y="349"/>
                </a:lnTo>
                <a:lnTo>
                  <a:pt x="373" y="348"/>
                </a:lnTo>
                <a:lnTo>
                  <a:pt x="373" y="346"/>
                </a:lnTo>
                <a:lnTo>
                  <a:pt x="373" y="344"/>
                </a:lnTo>
                <a:lnTo>
                  <a:pt x="375" y="343"/>
                </a:lnTo>
                <a:lnTo>
                  <a:pt x="376" y="343"/>
                </a:lnTo>
                <a:lnTo>
                  <a:pt x="378" y="343"/>
                </a:lnTo>
                <a:lnTo>
                  <a:pt x="378" y="341"/>
                </a:lnTo>
                <a:lnTo>
                  <a:pt x="378" y="343"/>
                </a:lnTo>
                <a:lnTo>
                  <a:pt x="380" y="341"/>
                </a:lnTo>
                <a:lnTo>
                  <a:pt x="378" y="341"/>
                </a:lnTo>
                <a:lnTo>
                  <a:pt x="380" y="341"/>
                </a:lnTo>
                <a:lnTo>
                  <a:pt x="380" y="340"/>
                </a:lnTo>
                <a:lnTo>
                  <a:pt x="381" y="340"/>
                </a:lnTo>
                <a:lnTo>
                  <a:pt x="381" y="338"/>
                </a:lnTo>
                <a:lnTo>
                  <a:pt x="383" y="338"/>
                </a:lnTo>
                <a:lnTo>
                  <a:pt x="383" y="336"/>
                </a:lnTo>
                <a:lnTo>
                  <a:pt x="384" y="336"/>
                </a:lnTo>
                <a:lnTo>
                  <a:pt x="386" y="336"/>
                </a:lnTo>
                <a:lnTo>
                  <a:pt x="388" y="336"/>
                </a:lnTo>
                <a:lnTo>
                  <a:pt x="388" y="335"/>
                </a:lnTo>
                <a:lnTo>
                  <a:pt x="389" y="335"/>
                </a:lnTo>
                <a:lnTo>
                  <a:pt x="391" y="335"/>
                </a:lnTo>
                <a:lnTo>
                  <a:pt x="391" y="336"/>
                </a:lnTo>
                <a:lnTo>
                  <a:pt x="391" y="335"/>
                </a:lnTo>
                <a:lnTo>
                  <a:pt x="392" y="335"/>
                </a:lnTo>
                <a:lnTo>
                  <a:pt x="394" y="335"/>
                </a:lnTo>
                <a:lnTo>
                  <a:pt x="394" y="333"/>
                </a:lnTo>
                <a:lnTo>
                  <a:pt x="394" y="332"/>
                </a:lnTo>
                <a:lnTo>
                  <a:pt x="396" y="332"/>
                </a:lnTo>
                <a:lnTo>
                  <a:pt x="396" y="330"/>
                </a:lnTo>
                <a:lnTo>
                  <a:pt x="396" y="328"/>
                </a:lnTo>
                <a:lnTo>
                  <a:pt x="396" y="327"/>
                </a:lnTo>
                <a:lnTo>
                  <a:pt x="397" y="327"/>
                </a:lnTo>
                <a:lnTo>
                  <a:pt x="397" y="325"/>
                </a:lnTo>
                <a:lnTo>
                  <a:pt x="397" y="324"/>
                </a:lnTo>
                <a:lnTo>
                  <a:pt x="397" y="322"/>
                </a:lnTo>
                <a:lnTo>
                  <a:pt x="399" y="322"/>
                </a:lnTo>
                <a:lnTo>
                  <a:pt x="400" y="320"/>
                </a:lnTo>
                <a:lnTo>
                  <a:pt x="402" y="320"/>
                </a:lnTo>
                <a:lnTo>
                  <a:pt x="402" y="319"/>
                </a:lnTo>
                <a:lnTo>
                  <a:pt x="404" y="319"/>
                </a:lnTo>
                <a:lnTo>
                  <a:pt x="404" y="317"/>
                </a:lnTo>
                <a:lnTo>
                  <a:pt x="405" y="317"/>
                </a:lnTo>
                <a:lnTo>
                  <a:pt x="405" y="316"/>
                </a:lnTo>
                <a:lnTo>
                  <a:pt x="407" y="316"/>
                </a:lnTo>
                <a:lnTo>
                  <a:pt x="408" y="316"/>
                </a:lnTo>
                <a:lnTo>
                  <a:pt x="410" y="314"/>
                </a:lnTo>
                <a:lnTo>
                  <a:pt x="412" y="314"/>
                </a:lnTo>
                <a:lnTo>
                  <a:pt x="413" y="314"/>
                </a:lnTo>
                <a:lnTo>
                  <a:pt x="413" y="312"/>
                </a:lnTo>
                <a:lnTo>
                  <a:pt x="415" y="312"/>
                </a:lnTo>
                <a:lnTo>
                  <a:pt x="416" y="312"/>
                </a:lnTo>
                <a:lnTo>
                  <a:pt x="418" y="312"/>
                </a:lnTo>
                <a:lnTo>
                  <a:pt x="420" y="312"/>
                </a:lnTo>
                <a:lnTo>
                  <a:pt x="421" y="312"/>
                </a:lnTo>
                <a:lnTo>
                  <a:pt x="423" y="312"/>
                </a:lnTo>
                <a:lnTo>
                  <a:pt x="424" y="312"/>
                </a:lnTo>
                <a:lnTo>
                  <a:pt x="426" y="312"/>
                </a:lnTo>
                <a:lnTo>
                  <a:pt x="428" y="312"/>
                </a:lnTo>
                <a:lnTo>
                  <a:pt x="428" y="311"/>
                </a:lnTo>
                <a:lnTo>
                  <a:pt x="428" y="312"/>
                </a:lnTo>
                <a:lnTo>
                  <a:pt x="429" y="311"/>
                </a:lnTo>
                <a:lnTo>
                  <a:pt x="429" y="309"/>
                </a:lnTo>
                <a:lnTo>
                  <a:pt x="431" y="309"/>
                </a:lnTo>
                <a:lnTo>
                  <a:pt x="431" y="308"/>
                </a:lnTo>
                <a:lnTo>
                  <a:pt x="429" y="308"/>
                </a:lnTo>
                <a:lnTo>
                  <a:pt x="431" y="308"/>
                </a:lnTo>
                <a:lnTo>
                  <a:pt x="429" y="306"/>
                </a:lnTo>
                <a:lnTo>
                  <a:pt x="431" y="306"/>
                </a:lnTo>
                <a:lnTo>
                  <a:pt x="431" y="304"/>
                </a:lnTo>
                <a:lnTo>
                  <a:pt x="432" y="306"/>
                </a:lnTo>
                <a:lnTo>
                  <a:pt x="432" y="304"/>
                </a:lnTo>
                <a:lnTo>
                  <a:pt x="432" y="303"/>
                </a:lnTo>
                <a:lnTo>
                  <a:pt x="432" y="301"/>
                </a:lnTo>
                <a:lnTo>
                  <a:pt x="432" y="300"/>
                </a:lnTo>
                <a:lnTo>
                  <a:pt x="431" y="300"/>
                </a:lnTo>
                <a:lnTo>
                  <a:pt x="432" y="298"/>
                </a:lnTo>
                <a:lnTo>
                  <a:pt x="432" y="296"/>
                </a:lnTo>
                <a:lnTo>
                  <a:pt x="432" y="295"/>
                </a:lnTo>
                <a:lnTo>
                  <a:pt x="432" y="293"/>
                </a:lnTo>
                <a:lnTo>
                  <a:pt x="432" y="292"/>
                </a:lnTo>
                <a:lnTo>
                  <a:pt x="432" y="290"/>
                </a:lnTo>
                <a:lnTo>
                  <a:pt x="432" y="288"/>
                </a:lnTo>
                <a:lnTo>
                  <a:pt x="432" y="287"/>
                </a:lnTo>
                <a:lnTo>
                  <a:pt x="434" y="287"/>
                </a:lnTo>
                <a:lnTo>
                  <a:pt x="436" y="287"/>
                </a:lnTo>
                <a:lnTo>
                  <a:pt x="436" y="285"/>
                </a:lnTo>
                <a:lnTo>
                  <a:pt x="437" y="285"/>
                </a:lnTo>
                <a:lnTo>
                  <a:pt x="437" y="284"/>
                </a:lnTo>
                <a:lnTo>
                  <a:pt x="439" y="284"/>
                </a:lnTo>
                <a:lnTo>
                  <a:pt x="439" y="282"/>
                </a:lnTo>
                <a:lnTo>
                  <a:pt x="440" y="282"/>
                </a:lnTo>
                <a:lnTo>
                  <a:pt x="440" y="280"/>
                </a:lnTo>
                <a:lnTo>
                  <a:pt x="440" y="279"/>
                </a:lnTo>
                <a:lnTo>
                  <a:pt x="442" y="279"/>
                </a:lnTo>
                <a:lnTo>
                  <a:pt x="444" y="279"/>
                </a:lnTo>
                <a:lnTo>
                  <a:pt x="445" y="279"/>
                </a:lnTo>
                <a:lnTo>
                  <a:pt x="445" y="277"/>
                </a:lnTo>
                <a:lnTo>
                  <a:pt x="447" y="277"/>
                </a:lnTo>
                <a:lnTo>
                  <a:pt x="447" y="276"/>
                </a:lnTo>
                <a:lnTo>
                  <a:pt x="447" y="274"/>
                </a:lnTo>
                <a:lnTo>
                  <a:pt x="448" y="274"/>
                </a:lnTo>
                <a:lnTo>
                  <a:pt x="448" y="272"/>
                </a:lnTo>
                <a:lnTo>
                  <a:pt x="448" y="271"/>
                </a:lnTo>
                <a:lnTo>
                  <a:pt x="448" y="269"/>
                </a:lnTo>
                <a:lnTo>
                  <a:pt x="448" y="268"/>
                </a:lnTo>
                <a:lnTo>
                  <a:pt x="447" y="268"/>
                </a:lnTo>
                <a:lnTo>
                  <a:pt x="447" y="266"/>
                </a:lnTo>
                <a:lnTo>
                  <a:pt x="445" y="266"/>
                </a:lnTo>
                <a:lnTo>
                  <a:pt x="444" y="266"/>
                </a:lnTo>
                <a:lnTo>
                  <a:pt x="444" y="264"/>
                </a:lnTo>
                <a:lnTo>
                  <a:pt x="442" y="264"/>
                </a:lnTo>
                <a:lnTo>
                  <a:pt x="442" y="263"/>
                </a:lnTo>
                <a:lnTo>
                  <a:pt x="442" y="261"/>
                </a:lnTo>
                <a:lnTo>
                  <a:pt x="440" y="261"/>
                </a:lnTo>
                <a:lnTo>
                  <a:pt x="440" y="260"/>
                </a:lnTo>
                <a:lnTo>
                  <a:pt x="440" y="258"/>
                </a:lnTo>
                <a:lnTo>
                  <a:pt x="440" y="256"/>
                </a:lnTo>
                <a:lnTo>
                  <a:pt x="439" y="256"/>
                </a:lnTo>
                <a:lnTo>
                  <a:pt x="439" y="255"/>
                </a:lnTo>
                <a:lnTo>
                  <a:pt x="439" y="253"/>
                </a:lnTo>
                <a:lnTo>
                  <a:pt x="437" y="253"/>
                </a:lnTo>
                <a:lnTo>
                  <a:pt x="437" y="252"/>
                </a:lnTo>
                <a:lnTo>
                  <a:pt x="437" y="250"/>
                </a:lnTo>
                <a:lnTo>
                  <a:pt x="437" y="248"/>
                </a:lnTo>
                <a:lnTo>
                  <a:pt x="439" y="248"/>
                </a:lnTo>
                <a:lnTo>
                  <a:pt x="439" y="247"/>
                </a:lnTo>
                <a:lnTo>
                  <a:pt x="439" y="245"/>
                </a:lnTo>
                <a:lnTo>
                  <a:pt x="439" y="244"/>
                </a:lnTo>
                <a:lnTo>
                  <a:pt x="437" y="244"/>
                </a:lnTo>
                <a:lnTo>
                  <a:pt x="437" y="242"/>
                </a:lnTo>
                <a:lnTo>
                  <a:pt x="437" y="240"/>
                </a:lnTo>
                <a:lnTo>
                  <a:pt x="439" y="240"/>
                </a:lnTo>
                <a:lnTo>
                  <a:pt x="439" y="239"/>
                </a:lnTo>
                <a:lnTo>
                  <a:pt x="440" y="239"/>
                </a:lnTo>
                <a:lnTo>
                  <a:pt x="440" y="237"/>
                </a:lnTo>
                <a:lnTo>
                  <a:pt x="439" y="237"/>
                </a:lnTo>
                <a:lnTo>
                  <a:pt x="439" y="236"/>
                </a:lnTo>
                <a:lnTo>
                  <a:pt x="439" y="234"/>
                </a:lnTo>
                <a:lnTo>
                  <a:pt x="439" y="232"/>
                </a:lnTo>
                <a:lnTo>
                  <a:pt x="439" y="231"/>
                </a:lnTo>
                <a:lnTo>
                  <a:pt x="437" y="232"/>
                </a:lnTo>
                <a:lnTo>
                  <a:pt x="437" y="231"/>
                </a:lnTo>
                <a:lnTo>
                  <a:pt x="437" y="232"/>
                </a:lnTo>
                <a:lnTo>
                  <a:pt x="437" y="231"/>
                </a:lnTo>
                <a:lnTo>
                  <a:pt x="436" y="232"/>
                </a:lnTo>
                <a:lnTo>
                  <a:pt x="436" y="231"/>
                </a:lnTo>
                <a:lnTo>
                  <a:pt x="436" y="232"/>
                </a:lnTo>
                <a:lnTo>
                  <a:pt x="436" y="231"/>
                </a:lnTo>
                <a:lnTo>
                  <a:pt x="434" y="231"/>
                </a:lnTo>
                <a:lnTo>
                  <a:pt x="432" y="231"/>
                </a:lnTo>
                <a:lnTo>
                  <a:pt x="431" y="229"/>
                </a:lnTo>
                <a:lnTo>
                  <a:pt x="431" y="228"/>
                </a:lnTo>
                <a:lnTo>
                  <a:pt x="431" y="226"/>
                </a:lnTo>
                <a:lnTo>
                  <a:pt x="432" y="226"/>
                </a:lnTo>
                <a:lnTo>
                  <a:pt x="432" y="224"/>
                </a:lnTo>
                <a:lnTo>
                  <a:pt x="432" y="223"/>
                </a:lnTo>
                <a:lnTo>
                  <a:pt x="434" y="223"/>
                </a:lnTo>
                <a:lnTo>
                  <a:pt x="434" y="221"/>
                </a:lnTo>
                <a:lnTo>
                  <a:pt x="436" y="221"/>
                </a:lnTo>
                <a:lnTo>
                  <a:pt x="436" y="220"/>
                </a:lnTo>
                <a:lnTo>
                  <a:pt x="436" y="218"/>
                </a:lnTo>
                <a:lnTo>
                  <a:pt x="436" y="216"/>
                </a:lnTo>
                <a:lnTo>
                  <a:pt x="434" y="216"/>
                </a:lnTo>
                <a:lnTo>
                  <a:pt x="436" y="216"/>
                </a:lnTo>
                <a:lnTo>
                  <a:pt x="434" y="216"/>
                </a:lnTo>
                <a:lnTo>
                  <a:pt x="434" y="215"/>
                </a:lnTo>
                <a:lnTo>
                  <a:pt x="432" y="215"/>
                </a:lnTo>
                <a:lnTo>
                  <a:pt x="431" y="215"/>
                </a:lnTo>
                <a:lnTo>
                  <a:pt x="429" y="215"/>
                </a:lnTo>
                <a:lnTo>
                  <a:pt x="428" y="215"/>
                </a:lnTo>
                <a:lnTo>
                  <a:pt x="426" y="215"/>
                </a:lnTo>
                <a:lnTo>
                  <a:pt x="424" y="215"/>
                </a:lnTo>
                <a:lnTo>
                  <a:pt x="423" y="215"/>
                </a:lnTo>
                <a:lnTo>
                  <a:pt x="423" y="216"/>
                </a:lnTo>
                <a:lnTo>
                  <a:pt x="423" y="215"/>
                </a:lnTo>
                <a:lnTo>
                  <a:pt x="421" y="215"/>
                </a:lnTo>
                <a:lnTo>
                  <a:pt x="421" y="213"/>
                </a:lnTo>
                <a:lnTo>
                  <a:pt x="420" y="213"/>
                </a:lnTo>
                <a:lnTo>
                  <a:pt x="420" y="212"/>
                </a:lnTo>
                <a:lnTo>
                  <a:pt x="420" y="210"/>
                </a:lnTo>
                <a:lnTo>
                  <a:pt x="418" y="210"/>
                </a:lnTo>
                <a:lnTo>
                  <a:pt x="418" y="208"/>
                </a:lnTo>
                <a:lnTo>
                  <a:pt x="416" y="208"/>
                </a:lnTo>
                <a:lnTo>
                  <a:pt x="416" y="207"/>
                </a:lnTo>
                <a:lnTo>
                  <a:pt x="415" y="205"/>
                </a:lnTo>
                <a:lnTo>
                  <a:pt x="415" y="204"/>
                </a:lnTo>
                <a:lnTo>
                  <a:pt x="413" y="204"/>
                </a:lnTo>
                <a:lnTo>
                  <a:pt x="412" y="204"/>
                </a:lnTo>
                <a:lnTo>
                  <a:pt x="412" y="202"/>
                </a:lnTo>
                <a:lnTo>
                  <a:pt x="410" y="202"/>
                </a:lnTo>
                <a:lnTo>
                  <a:pt x="410" y="200"/>
                </a:lnTo>
                <a:lnTo>
                  <a:pt x="408" y="200"/>
                </a:lnTo>
                <a:lnTo>
                  <a:pt x="408" y="199"/>
                </a:lnTo>
                <a:lnTo>
                  <a:pt x="407" y="197"/>
                </a:lnTo>
                <a:lnTo>
                  <a:pt x="405" y="196"/>
                </a:lnTo>
                <a:lnTo>
                  <a:pt x="404" y="196"/>
                </a:lnTo>
                <a:lnTo>
                  <a:pt x="402" y="196"/>
                </a:lnTo>
                <a:lnTo>
                  <a:pt x="402" y="197"/>
                </a:lnTo>
                <a:lnTo>
                  <a:pt x="402" y="199"/>
                </a:lnTo>
                <a:lnTo>
                  <a:pt x="402" y="200"/>
                </a:lnTo>
                <a:lnTo>
                  <a:pt x="404" y="200"/>
                </a:lnTo>
                <a:lnTo>
                  <a:pt x="404" y="202"/>
                </a:lnTo>
                <a:lnTo>
                  <a:pt x="404" y="204"/>
                </a:lnTo>
                <a:lnTo>
                  <a:pt x="405" y="204"/>
                </a:lnTo>
                <a:lnTo>
                  <a:pt x="405" y="205"/>
                </a:lnTo>
                <a:lnTo>
                  <a:pt x="407" y="205"/>
                </a:lnTo>
                <a:lnTo>
                  <a:pt x="407" y="207"/>
                </a:lnTo>
                <a:lnTo>
                  <a:pt x="408" y="207"/>
                </a:lnTo>
                <a:lnTo>
                  <a:pt x="408" y="208"/>
                </a:lnTo>
                <a:lnTo>
                  <a:pt x="410" y="208"/>
                </a:lnTo>
                <a:lnTo>
                  <a:pt x="410" y="210"/>
                </a:lnTo>
                <a:lnTo>
                  <a:pt x="412" y="210"/>
                </a:lnTo>
                <a:lnTo>
                  <a:pt x="412" y="212"/>
                </a:lnTo>
                <a:lnTo>
                  <a:pt x="413" y="213"/>
                </a:lnTo>
                <a:lnTo>
                  <a:pt x="415" y="213"/>
                </a:lnTo>
                <a:lnTo>
                  <a:pt x="415" y="215"/>
                </a:lnTo>
                <a:lnTo>
                  <a:pt x="416" y="215"/>
                </a:lnTo>
                <a:lnTo>
                  <a:pt x="416" y="216"/>
                </a:lnTo>
                <a:lnTo>
                  <a:pt x="418" y="216"/>
                </a:lnTo>
                <a:lnTo>
                  <a:pt x="418" y="218"/>
                </a:lnTo>
                <a:lnTo>
                  <a:pt x="420" y="218"/>
                </a:lnTo>
                <a:lnTo>
                  <a:pt x="420" y="220"/>
                </a:lnTo>
                <a:lnTo>
                  <a:pt x="421" y="221"/>
                </a:lnTo>
                <a:lnTo>
                  <a:pt x="423" y="223"/>
                </a:lnTo>
                <a:lnTo>
                  <a:pt x="423" y="224"/>
                </a:lnTo>
                <a:lnTo>
                  <a:pt x="424" y="224"/>
                </a:lnTo>
                <a:lnTo>
                  <a:pt x="424" y="226"/>
                </a:lnTo>
                <a:lnTo>
                  <a:pt x="426" y="226"/>
                </a:lnTo>
                <a:lnTo>
                  <a:pt x="426" y="228"/>
                </a:lnTo>
                <a:lnTo>
                  <a:pt x="426" y="229"/>
                </a:lnTo>
                <a:lnTo>
                  <a:pt x="426" y="231"/>
                </a:lnTo>
                <a:lnTo>
                  <a:pt x="426" y="232"/>
                </a:lnTo>
                <a:lnTo>
                  <a:pt x="428" y="232"/>
                </a:lnTo>
                <a:lnTo>
                  <a:pt x="428" y="234"/>
                </a:lnTo>
                <a:lnTo>
                  <a:pt x="428" y="236"/>
                </a:lnTo>
                <a:lnTo>
                  <a:pt x="429" y="236"/>
                </a:lnTo>
                <a:lnTo>
                  <a:pt x="429" y="237"/>
                </a:lnTo>
                <a:lnTo>
                  <a:pt x="428" y="237"/>
                </a:lnTo>
                <a:lnTo>
                  <a:pt x="428" y="239"/>
                </a:lnTo>
                <a:lnTo>
                  <a:pt x="428" y="240"/>
                </a:lnTo>
                <a:lnTo>
                  <a:pt x="428" y="242"/>
                </a:lnTo>
                <a:lnTo>
                  <a:pt x="428" y="244"/>
                </a:lnTo>
                <a:lnTo>
                  <a:pt x="426" y="245"/>
                </a:lnTo>
                <a:lnTo>
                  <a:pt x="426" y="247"/>
                </a:lnTo>
                <a:lnTo>
                  <a:pt x="424" y="247"/>
                </a:lnTo>
                <a:lnTo>
                  <a:pt x="424" y="248"/>
                </a:lnTo>
                <a:lnTo>
                  <a:pt x="424" y="250"/>
                </a:lnTo>
                <a:lnTo>
                  <a:pt x="424" y="252"/>
                </a:lnTo>
                <a:lnTo>
                  <a:pt x="426" y="252"/>
                </a:lnTo>
                <a:lnTo>
                  <a:pt x="426" y="253"/>
                </a:lnTo>
                <a:lnTo>
                  <a:pt x="426" y="255"/>
                </a:lnTo>
                <a:lnTo>
                  <a:pt x="428" y="255"/>
                </a:lnTo>
                <a:lnTo>
                  <a:pt x="428" y="256"/>
                </a:lnTo>
                <a:lnTo>
                  <a:pt x="428" y="258"/>
                </a:lnTo>
                <a:lnTo>
                  <a:pt x="429" y="258"/>
                </a:lnTo>
                <a:lnTo>
                  <a:pt x="429" y="260"/>
                </a:lnTo>
                <a:lnTo>
                  <a:pt x="431" y="260"/>
                </a:lnTo>
                <a:lnTo>
                  <a:pt x="431" y="261"/>
                </a:lnTo>
                <a:lnTo>
                  <a:pt x="432" y="261"/>
                </a:lnTo>
                <a:lnTo>
                  <a:pt x="432" y="263"/>
                </a:lnTo>
                <a:lnTo>
                  <a:pt x="432" y="264"/>
                </a:lnTo>
                <a:lnTo>
                  <a:pt x="432" y="266"/>
                </a:lnTo>
                <a:lnTo>
                  <a:pt x="432" y="268"/>
                </a:lnTo>
                <a:lnTo>
                  <a:pt x="432" y="269"/>
                </a:lnTo>
                <a:lnTo>
                  <a:pt x="434" y="269"/>
                </a:lnTo>
                <a:lnTo>
                  <a:pt x="436" y="269"/>
                </a:lnTo>
                <a:lnTo>
                  <a:pt x="436" y="271"/>
                </a:lnTo>
                <a:lnTo>
                  <a:pt x="436" y="272"/>
                </a:lnTo>
                <a:lnTo>
                  <a:pt x="434" y="272"/>
                </a:lnTo>
                <a:lnTo>
                  <a:pt x="434" y="271"/>
                </a:lnTo>
                <a:lnTo>
                  <a:pt x="434" y="272"/>
                </a:lnTo>
                <a:lnTo>
                  <a:pt x="432" y="272"/>
                </a:lnTo>
                <a:lnTo>
                  <a:pt x="432" y="274"/>
                </a:lnTo>
                <a:lnTo>
                  <a:pt x="431" y="274"/>
                </a:lnTo>
                <a:lnTo>
                  <a:pt x="431" y="276"/>
                </a:lnTo>
                <a:lnTo>
                  <a:pt x="431" y="277"/>
                </a:lnTo>
                <a:lnTo>
                  <a:pt x="429" y="277"/>
                </a:lnTo>
                <a:lnTo>
                  <a:pt x="429" y="279"/>
                </a:lnTo>
                <a:lnTo>
                  <a:pt x="429" y="280"/>
                </a:lnTo>
                <a:lnTo>
                  <a:pt x="428" y="280"/>
                </a:lnTo>
                <a:lnTo>
                  <a:pt x="428" y="282"/>
                </a:lnTo>
                <a:lnTo>
                  <a:pt x="426" y="284"/>
                </a:lnTo>
                <a:lnTo>
                  <a:pt x="426" y="285"/>
                </a:lnTo>
                <a:lnTo>
                  <a:pt x="424" y="285"/>
                </a:lnTo>
                <a:lnTo>
                  <a:pt x="424" y="287"/>
                </a:lnTo>
                <a:lnTo>
                  <a:pt x="423" y="287"/>
                </a:lnTo>
                <a:lnTo>
                  <a:pt x="423" y="288"/>
                </a:lnTo>
                <a:lnTo>
                  <a:pt x="423" y="290"/>
                </a:lnTo>
                <a:lnTo>
                  <a:pt x="423" y="292"/>
                </a:lnTo>
                <a:lnTo>
                  <a:pt x="423" y="293"/>
                </a:lnTo>
                <a:lnTo>
                  <a:pt x="421" y="293"/>
                </a:lnTo>
                <a:lnTo>
                  <a:pt x="420" y="293"/>
                </a:lnTo>
                <a:lnTo>
                  <a:pt x="418" y="293"/>
                </a:lnTo>
                <a:lnTo>
                  <a:pt x="418" y="295"/>
                </a:lnTo>
                <a:lnTo>
                  <a:pt x="416" y="295"/>
                </a:lnTo>
                <a:lnTo>
                  <a:pt x="416" y="296"/>
                </a:lnTo>
                <a:lnTo>
                  <a:pt x="416" y="298"/>
                </a:lnTo>
                <a:lnTo>
                  <a:pt x="416" y="300"/>
                </a:lnTo>
                <a:lnTo>
                  <a:pt x="416" y="301"/>
                </a:lnTo>
                <a:lnTo>
                  <a:pt x="416" y="303"/>
                </a:lnTo>
                <a:lnTo>
                  <a:pt x="415" y="303"/>
                </a:lnTo>
                <a:lnTo>
                  <a:pt x="416" y="303"/>
                </a:lnTo>
                <a:lnTo>
                  <a:pt x="415" y="303"/>
                </a:lnTo>
                <a:lnTo>
                  <a:pt x="415" y="304"/>
                </a:lnTo>
                <a:lnTo>
                  <a:pt x="415" y="306"/>
                </a:lnTo>
                <a:lnTo>
                  <a:pt x="413" y="306"/>
                </a:lnTo>
                <a:lnTo>
                  <a:pt x="413" y="308"/>
                </a:lnTo>
                <a:lnTo>
                  <a:pt x="412" y="308"/>
                </a:lnTo>
                <a:lnTo>
                  <a:pt x="412" y="306"/>
                </a:lnTo>
                <a:lnTo>
                  <a:pt x="410" y="306"/>
                </a:lnTo>
                <a:lnTo>
                  <a:pt x="408" y="308"/>
                </a:lnTo>
                <a:lnTo>
                  <a:pt x="407" y="308"/>
                </a:lnTo>
                <a:lnTo>
                  <a:pt x="405" y="308"/>
                </a:lnTo>
                <a:lnTo>
                  <a:pt x="405" y="309"/>
                </a:lnTo>
                <a:lnTo>
                  <a:pt x="404" y="309"/>
                </a:lnTo>
                <a:lnTo>
                  <a:pt x="402" y="309"/>
                </a:lnTo>
                <a:lnTo>
                  <a:pt x="402" y="311"/>
                </a:lnTo>
                <a:lnTo>
                  <a:pt x="400" y="311"/>
                </a:lnTo>
                <a:lnTo>
                  <a:pt x="399" y="312"/>
                </a:lnTo>
                <a:lnTo>
                  <a:pt x="397" y="312"/>
                </a:lnTo>
                <a:lnTo>
                  <a:pt x="397" y="314"/>
                </a:lnTo>
                <a:lnTo>
                  <a:pt x="396" y="314"/>
                </a:lnTo>
                <a:lnTo>
                  <a:pt x="394" y="314"/>
                </a:lnTo>
                <a:lnTo>
                  <a:pt x="394" y="316"/>
                </a:lnTo>
                <a:lnTo>
                  <a:pt x="394" y="317"/>
                </a:lnTo>
                <a:lnTo>
                  <a:pt x="392" y="317"/>
                </a:lnTo>
                <a:lnTo>
                  <a:pt x="392" y="319"/>
                </a:lnTo>
                <a:lnTo>
                  <a:pt x="392" y="320"/>
                </a:lnTo>
                <a:lnTo>
                  <a:pt x="391" y="322"/>
                </a:lnTo>
                <a:lnTo>
                  <a:pt x="391" y="324"/>
                </a:lnTo>
                <a:lnTo>
                  <a:pt x="391" y="325"/>
                </a:lnTo>
                <a:lnTo>
                  <a:pt x="389" y="325"/>
                </a:lnTo>
                <a:lnTo>
                  <a:pt x="389" y="327"/>
                </a:lnTo>
                <a:lnTo>
                  <a:pt x="388" y="327"/>
                </a:lnTo>
                <a:lnTo>
                  <a:pt x="386" y="327"/>
                </a:lnTo>
                <a:lnTo>
                  <a:pt x="384" y="327"/>
                </a:lnTo>
                <a:lnTo>
                  <a:pt x="383" y="327"/>
                </a:lnTo>
                <a:lnTo>
                  <a:pt x="383" y="325"/>
                </a:lnTo>
                <a:lnTo>
                  <a:pt x="381" y="325"/>
                </a:lnTo>
                <a:lnTo>
                  <a:pt x="381" y="324"/>
                </a:lnTo>
                <a:lnTo>
                  <a:pt x="380" y="324"/>
                </a:lnTo>
                <a:lnTo>
                  <a:pt x="380" y="322"/>
                </a:lnTo>
                <a:lnTo>
                  <a:pt x="380" y="324"/>
                </a:lnTo>
                <a:lnTo>
                  <a:pt x="380" y="322"/>
                </a:lnTo>
                <a:lnTo>
                  <a:pt x="378" y="322"/>
                </a:lnTo>
                <a:lnTo>
                  <a:pt x="378" y="320"/>
                </a:lnTo>
                <a:lnTo>
                  <a:pt x="378" y="322"/>
                </a:lnTo>
                <a:lnTo>
                  <a:pt x="378" y="324"/>
                </a:lnTo>
                <a:lnTo>
                  <a:pt x="378" y="325"/>
                </a:lnTo>
                <a:lnTo>
                  <a:pt x="378" y="327"/>
                </a:lnTo>
                <a:lnTo>
                  <a:pt x="380" y="327"/>
                </a:lnTo>
                <a:lnTo>
                  <a:pt x="380" y="328"/>
                </a:lnTo>
                <a:lnTo>
                  <a:pt x="381" y="330"/>
                </a:lnTo>
                <a:lnTo>
                  <a:pt x="380" y="330"/>
                </a:lnTo>
                <a:lnTo>
                  <a:pt x="378" y="330"/>
                </a:lnTo>
                <a:lnTo>
                  <a:pt x="378" y="332"/>
                </a:lnTo>
                <a:lnTo>
                  <a:pt x="380" y="332"/>
                </a:lnTo>
                <a:lnTo>
                  <a:pt x="378" y="332"/>
                </a:lnTo>
                <a:lnTo>
                  <a:pt x="378" y="333"/>
                </a:lnTo>
                <a:lnTo>
                  <a:pt x="376" y="333"/>
                </a:lnTo>
                <a:lnTo>
                  <a:pt x="376" y="335"/>
                </a:lnTo>
                <a:lnTo>
                  <a:pt x="375" y="335"/>
                </a:lnTo>
                <a:lnTo>
                  <a:pt x="373" y="335"/>
                </a:lnTo>
                <a:lnTo>
                  <a:pt x="372" y="336"/>
                </a:lnTo>
                <a:lnTo>
                  <a:pt x="370" y="336"/>
                </a:lnTo>
                <a:lnTo>
                  <a:pt x="368" y="338"/>
                </a:lnTo>
                <a:lnTo>
                  <a:pt x="367" y="338"/>
                </a:lnTo>
                <a:lnTo>
                  <a:pt x="367" y="340"/>
                </a:lnTo>
                <a:lnTo>
                  <a:pt x="365" y="340"/>
                </a:lnTo>
                <a:lnTo>
                  <a:pt x="364" y="338"/>
                </a:lnTo>
                <a:lnTo>
                  <a:pt x="362" y="338"/>
                </a:lnTo>
                <a:lnTo>
                  <a:pt x="362" y="336"/>
                </a:lnTo>
                <a:lnTo>
                  <a:pt x="362" y="335"/>
                </a:lnTo>
                <a:lnTo>
                  <a:pt x="360" y="335"/>
                </a:lnTo>
                <a:lnTo>
                  <a:pt x="360" y="333"/>
                </a:lnTo>
                <a:lnTo>
                  <a:pt x="359" y="332"/>
                </a:lnTo>
                <a:lnTo>
                  <a:pt x="359" y="333"/>
                </a:lnTo>
                <a:lnTo>
                  <a:pt x="357" y="333"/>
                </a:lnTo>
                <a:lnTo>
                  <a:pt x="359" y="335"/>
                </a:lnTo>
                <a:lnTo>
                  <a:pt x="360" y="336"/>
                </a:lnTo>
                <a:lnTo>
                  <a:pt x="360" y="338"/>
                </a:lnTo>
                <a:lnTo>
                  <a:pt x="362" y="338"/>
                </a:lnTo>
                <a:lnTo>
                  <a:pt x="362" y="340"/>
                </a:lnTo>
                <a:lnTo>
                  <a:pt x="364" y="340"/>
                </a:lnTo>
                <a:lnTo>
                  <a:pt x="364" y="341"/>
                </a:lnTo>
                <a:lnTo>
                  <a:pt x="364" y="343"/>
                </a:lnTo>
                <a:lnTo>
                  <a:pt x="364" y="344"/>
                </a:lnTo>
                <a:lnTo>
                  <a:pt x="362" y="346"/>
                </a:lnTo>
                <a:lnTo>
                  <a:pt x="360" y="346"/>
                </a:lnTo>
                <a:lnTo>
                  <a:pt x="359" y="348"/>
                </a:lnTo>
                <a:lnTo>
                  <a:pt x="357" y="348"/>
                </a:lnTo>
                <a:lnTo>
                  <a:pt x="357" y="349"/>
                </a:lnTo>
                <a:lnTo>
                  <a:pt x="356" y="349"/>
                </a:lnTo>
                <a:lnTo>
                  <a:pt x="356" y="351"/>
                </a:lnTo>
                <a:lnTo>
                  <a:pt x="354" y="351"/>
                </a:lnTo>
                <a:lnTo>
                  <a:pt x="356" y="351"/>
                </a:lnTo>
                <a:lnTo>
                  <a:pt x="356" y="352"/>
                </a:lnTo>
                <a:lnTo>
                  <a:pt x="354" y="352"/>
                </a:lnTo>
                <a:lnTo>
                  <a:pt x="354" y="354"/>
                </a:lnTo>
                <a:lnTo>
                  <a:pt x="354" y="356"/>
                </a:lnTo>
                <a:lnTo>
                  <a:pt x="352" y="356"/>
                </a:lnTo>
                <a:lnTo>
                  <a:pt x="352" y="357"/>
                </a:lnTo>
                <a:lnTo>
                  <a:pt x="352" y="359"/>
                </a:lnTo>
                <a:lnTo>
                  <a:pt x="352" y="360"/>
                </a:lnTo>
                <a:lnTo>
                  <a:pt x="351" y="360"/>
                </a:lnTo>
                <a:lnTo>
                  <a:pt x="351" y="362"/>
                </a:lnTo>
                <a:lnTo>
                  <a:pt x="351" y="364"/>
                </a:lnTo>
                <a:lnTo>
                  <a:pt x="351" y="365"/>
                </a:lnTo>
                <a:lnTo>
                  <a:pt x="351" y="367"/>
                </a:lnTo>
                <a:lnTo>
                  <a:pt x="351" y="368"/>
                </a:lnTo>
                <a:lnTo>
                  <a:pt x="351" y="370"/>
                </a:lnTo>
                <a:lnTo>
                  <a:pt x="352" y="370"/>
                </a:lnTo>
                <a:lnTo>
                  <a:pt x="352" y="372"/>
                </a:lnTo>
                <a:lnTo>
                  <a:pt x="351" y="372"/>
                </a:lnTo>
                <a:lnTo>
                  <a:pt x="349" y="372"/>
                </a:lnTo>
                <a:lnTo>
                  <a:pt x="348" y="372"/>
                </a:lnTo>
                <a:lnTo>
                  <a:pt x="348" y="370"/>
                </a:lnTo>
                <a:lnTo>
                  <a:pt x="346" y="370"/>
                </a:lnTo>
                <a:lnTo>
                  <a:pt x="346" y="372"/>
                </a:lnTo>
                <a:lnTo>
                  <a:pt x="348" y="372"/>
                </a:lnTo>
                <a:lnTo>
                  <a:pt x="349" y="372"/>
                </a:lnTo>
                <a:lnTo>
                  <a:pt x="349" y="373"/>
                </a:lnTo>
                <a:lnTo>
                  <a:pt x="351" y="375"/>
                </a:lnTo>
                <a:lnTo>
                  <a:pt x="352" y="375"/>
                </a:lnTo>
                <a:lnTo>
                  <a:pt x="352" y="376"/>
                </a:lnTo>
                <a:lnTo>
                  <a:pt x="352" y="378"/>
                </a:lnTo>
                <a:lnTo>
                  <a:pt x="354" y="380"/>
                </a:lnTo>
                <a:lnTo>
                  <a:pt x="352" y="380"/>
                </a:lnTo>
                <a:lnTo>
                  <a:pt x="352" y="381"/>
                </a:lnTo>
                <a:lnTo>
                  <a:pt x="354" y="381"/>
                </a:lnTo>
                <a:lnTo>
                  <a:pt x="352" y="381"/>
                </a:lnTo>
                <a:lnTo>
                  <a:pt x="354" y="381"/>
                </a:lnTo>
                <a:lnTo>
                  <a:pt x="352" y="381"/>
                </a:lnTo>
                <a:lnTo>
                  <a:pt x="352" y="383"/>
                </a:lnTo>
                <a:lnTo>
                  <a:pt x="351" y="384"/>
                </a:lnTo>
                <a:lnTo>
                  <a:pt x="351" y="386"/>
                </a:lnTo>
                <a:lnTo>
                  <a:pt x="351" y="388"/>
                </a:lnTo>
                <a:lnTo>
                  <a:pt x="349" y="388"/>
                </a:lnTo>
                <a:lnTo>
                  <a:pt x="348" y="388"/>
                </a:lnTo>
                <a:lnTo>
                  <a:pt x="348" y="389"/>
                </a:lnTo>
                <a:lnTo>
                  <a:pt x="348" y="388"/>
                </a:lnTo>
                <a:lnTo>
                  <a:pt x="346" y="388"/>
                </a:lnTo>
                <a:lnTo>
                  <a:pt x="346" y="389"/>
                </a:lnTo>
                <a:lnTo>
                  <a:pt x="344" y="389"/>
                </a:lnTo>
                <a:lnTo>
                  <a:pt x="344" y="391"/>
                </a:lnTo>
                <a:lnTo>
                  <a:pt x="343" y="391"/>
                </a:lnTo>
                <a:lnTo>
                  <a:pt x="341" y="391"/>
                </a:lnTo>
                <a:lnTo>
                  <a:pt x="340" y="392"/>
                </a:lnTo>
                <a:lnTo>
                  <a:pt x="340" y="394"/>
                </a:lnTo>
                <a:lnTo>
                  <a:pt x="338" y="394"/>
                </a:lnTo>
                <a:lnTo>
                  <a:pt x="338" y="396"/>
                </a:lnTo>
                <a:lnTo>
                  <a:pt x="336" y="396"/>
                </a:lnTo>
                <a:lnTo>
                  <a:pt x="336" y="394"/>
                </a:lnTo>
                <a:lnTo>
                  <a:pt x="336" y="392"/>
                </a:lnTo>
                <a:lnTo>
                  <a:pt x="338" y="392"/>
                </a:lnTo>
                <a:lnTo>
                  <a:pt x="338" y="391"/>
                </a:lnTo>
                <a:lnTo>
                  <a:pt x="340" y="391"/>
                </a:lnTo>
                <a:lnTo>
                  <a:pt x="338" y="391"/>
                </a:lnTo>
                <a:lnTo>
                  <a:pt x="338" y="389"/>
                </a:lnTo>
                <a:lnTo>
                  <a:pt x="338" y="391"/>
                </a:lnTo>
                <a:lnTo>
                  <a:pt x="336" y="391"/>
                </a:lnTo>
                <a:lnTo>
                  <a:pt x="336" y="392"/>
                </a:lnTo>
                <a:lnTo>
                  <a:pt x="336" y="391"/>
                </a:lnTo>
                <a:lnTo>
                  <a:pt x="335" y="392"/>
                </a:lnTo>
                <a:lnTo>
                  <a:pt x="336" y="392"/>
                </a:lnTo>
                <a:lnTo>
                  <a:pt x="335" y="392"/>
                </a:lnTo>
                <a:lnTo>
                  <a:pt x="336" y="392"/>
                </a:lnTo>
                <a:lnTo>
                  <a:pt x="336" y="394"/>
                </a:lnTo>
                <a:lnTo>
                  <a:pt x="335" y="394"/>
                </a:lnTo>
                <a:lnTo>
                  <a:pt x="335" y="396"/>
                </a:lnTo>
                <a:lnTo>
                  <a:pt x="335" y="394"/>
                </a:lnTo>
                <a:lnTo>
                  <a:pt x="335" y="396"/>
                </a:lnTo>
                <a:lnTo>
                  <a:pt x="336" y="396"/>
                </a:lnTo>
                <a:lnTo>
                  <a:pt x="336" y="397"/>
                </a:lnTo>
                <a:lnTo>
                  <a:pt x="336" y="399"/>
                </a:lnTo>
                <a:lnTo>
                  <a:pt x="336" y="400"/>
                </a:lnTo>
                <a:lnTo>
                  <a:pt x="336" y="402"/>
                </a:lnTo>
                <a:lnTo>
                  <a:pt x="336" y="404"/>
                </a:lnTo>
                <a:lnTo>
                  <a:pt x="336" y="402"/>
                </a:lnTo>
                <a:lnTo>
                  <a:pt x="335" y="404"/>
                </a:lnTo>
                <a:lnTo>
                  <a:pt x="333" y="404"/>
                </a:lnTo>
                <a:lnTo>
                  <a:pt x="333" y="405"/>
                </a:lnTo>
                <a:lnTo>
                  <a:pt x="332" y="405"/>
                </a:lnTo>
                <a:lnTo>
                  <a:pt x="330" y="405"/>
                </a:lnTo>
                <a:lnTo>
                  <a:pt x="332" y="405"/>
                </a:lnTo>
                <a:lnTo>
                  <a:pt x="332" y="407"/>
                </a:lnTo>
                <a:lnTo>
                  <a:pt x="330" y="407"/>
                </a:lnTo>
                <a:lnTo>
                  <a:pt x="328" y="408"/>
                </a:lnTo>
                <a:lnTo>
                  <a:pt x="328" y="407"/>
                </a:lnTo>
                <a:lnTo>
                  <a:pt x="328" y="408"/>
                </a:lnTo>
                <a:lnTo>
                  <a:pt x="328" y="407"/>
                </a:lnTo>
                <a:lnTo>
                  <a:pt x="327" y="407"/>
                </a:lnTo>
                <a:lnTo>
                  <a:pt x="325" y="407"/>
                </a:lnTo>
                <a:lnTo>
                  <a:pt x="325" y="405"/>
                </a:lnTo>
                <a:lnTo>
                  <a:pt x="324" y="405"/>
                </a:lnTo>
                <a:lnTo>
                  <a:pt x="322" y="405"/>
                </a:lnTo>
                <a:lnTo>
                  <a:pt x="320" y="405"/>
                </a:lnTo>
                <a:lnTo>
                  <a:pt x="319" y="405"/>
                </a:lnTo>
                <a:lnTo>
                  <a:pt x="317" y="405"/>
                </a:lnTo>
                <a:lnTo>
                  <a:pt x="317" y="407"/>
                </a:lnTo>
                <a:lnTo>
                  <a:pt x="316" y="407"/>
                </a:lnTo>
                <a:lnTo>
                  <a:pt x="314" y="407"/>
                </a:lnTo>
                <a:lnTo>
                  <a:pt x="312" y="407"/>
                </a:lnTo>
                <a:lnTo>
                  <a:pt x="311" y="407"/>
                </a:lnTo>
                <a:lnTo>
                  <a:pt x="311" y="405"/>
                </a:lnTo>
                <a:lnTo>
                  <a:pt x="309" y="405"/>
                </a:lnTo>
                <a:lnTo>
                  <a:pt x="309" y="404"/>
                </a:lnTo>
                <a:lnTo>
                  <a:pt x="308" y="404"/>
                </a:lnTo>
                <a:lnTo>
                  <a:pt x="306" y="402"/>
                </a:lnTo>
                <a:lnTo>
                  <a:pt x="306" y="400"/>
                </a:lnTo>
                <a:lnTo>
                  <a:pt x="304" y="400"/>
                </a:lnTo>
                <a:lnTo>
                  <a:pt x="304" y="399"/>
                </a:lnTo>
                <a:lnTo>
                  <a:pt x="304" y="397"/>
                </a:lnTo>
                <a:lnTo>
                  <a:pt x="303" y="397"/>
                </a:lnTo>
                <a:lnTo>
                  <a:pt x="303" y="396"/>
                </a:lnTo>
                <a:lnTo>
                  <a:pt x="301" y="394"/>
                </a:lnTo>
                <a:lnTo>
                  <a:pt x="301" y="392"/>
                </a:lnTo>
                <a:lnTo>
                  <a:pt x="300" y="392"/>
                </a:lnTo>
                <a:lnTo>
                  <a:pt x="300" y="391"/>
                </a:lnTo>
                <a:lnTo>
                  <a:pt x="298" y="391"/>
                </a:lnTo>
                <a:lnTo>
                  <a:pt x="298" y="389"/>
                </a:lnTo>
                <a:lnTo>
                  <a:pt x="296" y="388"/>
                </a:lnTo>
                <a:lnTo>
                  <a:pt x="296" y="386"/>
                </a:lnTo>
                <a:lnTo>
                  <a:pt x="295" y="386"/>
                </a:lnTo>
                <a:lnTo>
                  <a:pt x="295" y="384"/>
                </a:lnTo>
                <a:lnTo>
                  <a:pt x="293" y="384"/>
                </a:lnTo>
                <a:lnTo>
                  <a:pt x="293" y="383"/>
                </a:lnTo>
                <a:lnTo>
                  <a:pt x="292" y="383"/>
                </a:lnTo>
                <a:lnTo>
                  <a:pt x="290" y="381"/>
                </a:lnTo>
                <a:lnTo>
                  <a:pt x="290" y="380"/>
                </a:lnTo>
                <a:lnTo>
                  <a:pt x="288" y="380"/>
                </a:lnTo>
                <a:lnTo>
                  <a:pt x="288" y="378"/>
                </a:lnTo>
                <a:lnTo>
                  <a:pt x="288" y="376"/>
                </a:lnTo>
                <a:lnTo>
                  <a:pt x="288" y="375"/>
                </a:lnTo>
                <a:lnTo>
                  <a:pt x="287" y="375"/>
                </a:lnTo>
                <a:lnTo>
                  <a:pt x="287" y="373"/>
                </a:lnTo>
                <a:lnTo>
                  <a:pt x="285" y="372"/>
                </a:lnTo>
                <a:lnTo>
                  <a:pt x="285" y="370"/>
                </a:lnTo>
                <a:lnTo>
                  <a:pt x="284" y="370"/>
                </a:lnTo>
                <a:lnTo>
                  <a:pt x="284" y="368"/>
                </a:lnTo>
                <a:lnTo>
                  <a:pt x="282" y="368"/>
                </a:lnTo>
                <a:lnTo>
                  <a:pt x="282" y="367"/>
                </a:lnTo>
                <a:lnTo>
                  <a:pt x="280" y="365"/>
                </a:lnTo>
                <a:lnTo>
                  <a:pt x="280" y="364"/>
                </a:lnTo>
                <a:lnTo>
                  <a:pt x="280" y="362"/>
                </a:lnTo>
                <a:lnTo>
                  <a:pt x="279" y="362"/>
                </a:lnTo>
                <a:lnTo>
                  <a:pt x="277" y="362"/>
                </a:lnTo>
                <a:lnTo>
                  <a:pt x="277" y="360"/>
                </a:lnTo>
                <a:lnTo>
                  <a:pt x="276" y="359"/>
                </a:lnTo>
                <a:lnTo>
                  <a:pt x="276" y="357"/>
                </a:lnTo>
                <a:lnTo>
                  <a:pt x="276" y="356"/>
                </a:lnTo>
                <a:lnTo>
                  <a:pt x="274" y="356"/>
                </a:lnTo>
                <a:lnTo>
                  <a:pt x="274" y="354"/>
                </a:lnTo>
                <a:lnTo>
                  <a:pt x="272" y="354"/>
                </a:lnTo>
                <a:lnTo>
                  <a:pt x="272" y="352"/>
                </a:lnTo>
                <a:lnTo>
                  <a:pt x="271" y="352"/>
                </a:lnTo>
                <a:lnTo>
                  <a:pt x="271" y="351"/>
                </a:lnTo>
                <a:lnTo>
                  <a:pt x="269" y="351"/>
                </a:lnTo>
                <a:lnTo>
                  <a:pt x="269" y="349"/>
                </a:lnTo>
                <a:lnTo>
                  <a:pt x="268" y="349"/>
                </a:lnTo>
                <a:lnTo>
                  <a:pt x="268" y="348"/>
                </a:lnTo>
                <a:lnTo>
                  <a:pt x="266" y="346"/>
                </a:lnTo>
                <a:lnTo>
                  <a:pt x="266" y="344"/>
                </a:lnTo>
                <a:lnTo>
                  <a:pt x="264" y="343"/>
                </a:lnTo>
                <a:lnTo>
                  <a:pt x="264" y="341"/>
                </a:lnTo>
                <a:lnTo>
                  <a:pt x="263" y="341"/>
                </a:lnTo>
                <a:lnTo>
                  <a:pt x="263" y="340"/>
                </a:lnTo>
                <a:lnTo>
                  <a:pt x="261" y="340"/>
                </a:lnTo>
                <a:lnTo>
                  <a:pt x="261" y="338"/>
                </a:lnTo>
                <a:lnTo>
                  <a:pt x="261" y="336"/>
                </a:lnTo>
                <a:lnTo>
                  <a:pt x="260" y="336"/>
                </a:lnTo>
                <a:lnTo>
                  <a:pt x="260" y="335"/>
                </a:lnTo>
                <a:lnTo>
                  <a:pt x="260" y="333"/>
                </a:lnTo>
                <a:lnTo>
                  <a:pt x="260" y="332"/>
                </a:lnTo>
                <a:lnTo>
                  <a:pt x="258" y="332"/>
                </a:lnTo>
                <a:lnTo>
                  <a:pt x="258" y="330"/>
                </a:lnTo>
                <a:lnTo>
                  <a:pt x="258" y="328"/>
                </a:lnTo>
                <a:lnTo>
                  <a:pt x="256" y="327"/>
                </a:lnTo>
                <a:lnTo>
                  <a:pt x="256" y="325"/>
                </a:lnTo>
                <a:lnTo>
                  <a:pt x="255" y="325"/>
                </a:lnTo>
                <a:lnTo>
                  <a:pt x="255" y="324"/>
                </a:lnTo>
                <a:lnTo>
                  <a:pt x="255" y="322"/>
                </a:lnTo>
                <a:lnTo>
                  <a:pt x="255" y="320"/>
                </a:lnTo>
                <a:lnTo>
                  <a:pt x="253" y="320"/>
                </a:lnTo>
                <a:lnTo>
                  <a:pt x="252" y="320"/>
                </a:lnTo>
                <a:lnTo>
                  <a:pt x="250" y="322"/>
                </a:lnTo>
                <a:lnTo>
                  <a:pt x="250" y="324"/>
                </a:lnTo>
                <a:lnTo>
                  <a:pt x="252" y="324"/>
                </a:lnTo>
                <a:lnTo>
                  <a:pt x="252" y="325"/>
                </a:lnTo>
                <a:lnTo>
                  <a:pt x="252" y="327"/>
                </a:lnTo>
                <a:lnTo>
                  <a:pt x="253" y="328"/>
                </a:lnTo>
                <a:lnTo>
                  <a:pt x="253" y="330"/>
                </a:lnTo>
                <a:lnTo>
                  <a:pt x="255" y="330"/>
                </a:lnTo>
                <a:lnTo>
                  <a:pt x="255" y="332"/>
                </a:lnTo>
                <a:lnTo>
                  <a:pt x="255" y="330"/>
                </a:lnTo>
                <a:lnTo>
                  <a:pt x="255" y="332"/>
                </a:lnTo>
                <a:lnTo>
                  <a:pt x="253" y="332"/>
                </a:lnTo>
                <a:lnTo>
                  <a:pt x="255" y="332"/>
                </a:lnTo>
                <a:lnTo>
                  <a:pt x="255" y="333"/>
                </a:lnTo>
                <a:lnTo>
                  <a:pt x="255" y="335"/>
                </a:lnTo>
                <a:lnTo>
                  <a:pt x="255" y="336"/>
                </a:lnTo>
                <a:lnTo>
                  <a:pt x="255" y="338"/>
                </a:lnTo>
                <a:lnTo>
                  <a:pt x="256" y="338"/>
                </a:lnTo>
                <a:lnTo>
                  <a:pt x="256" y="340"/>
                </a:lnTo>
                <a:lnTo>
                  <a:pt x="258" y="340"/>
                </a:lnTo>
                <a:lnTo>
                  <a:pt x="258" y="341"/>
                </a:lnTo>
                <a:lnTo>
                  <a:pt x="258" y="343"/>
                </a:lnTo>
                <a:lnTo>
                  <a:pt x="260" y="343"/>
                </a:lnTo>
                <a:lnTo>
                  <a:pt x="260" y="344"/>
                </a:lnTo>
                <a:lnTo>
                  <a:pt x="261" y="344"/>
                </a:lnTo>
                <a:lnTo>
                  <a:pt x="261" y="346"/>
                </a:lnTo>
                <a:lnTo>
                  <a:pt x="261" y="348"/>
                </a:lnTo>
                <a:lnTo>
                  <a:pt x="263" y="348"/>
                </a:lnTo>
                <a:lnTo>
                  <a:pt x="263" y="349"/>
                </a:lnTo>
                <a:lnTo>
                  <a:pt x="264" y="349"/>
                </a:lnTo>
                <a:lnTo>
                  <a:pt x="264" y="351"/>
                </a:lnTo>
                <a:lnTo>
                  <a:pt x="266" y="351"/>
                </a:lnTo>
                <a:lnTo>
                  <a:pt x="266" y="352"/>
                </a:lnTo>
                <a:lnTo>
                  <a:pt x="266" y="354"/>
                </a:lnTo>
                <a:lnTo>
                  <a:pt x="268" y="354"/>
                </a:lnTo>
                <a:lnTo>
                  <a:pt x="269" y="356"/>
                </a:lnTo>
                <a:lnTo>
                  <a:pt x="268" y="356"/>
                </a:lnTo>
                <a:lnTo>
                  <a:pt x="269" y="356"/>
                </a:lnTo>
                <a:lnTo>
                  <a:pt x="269" y="357"/>
                </a:lnTo>
                <a:lnTo>
                  <a:pt x="271" y="357"/>
                </a:lnTo>
                <a:lnTo>
                  <a:pt x="271" y="359"/>
                </a:lnTo>
                <a:lnTo>
                  <a:pt x="271" y="360"/>
                </a:lnTo>
                <a:lnTo>
                  <a:pt x="272" y="360"/>
                </a:lnTo>
                <a:lnTo>
                  <a:pt x="272" y="362"/>
                </a:lnTo>
                <a:lnTo>
                  <a:pt x="274" y="362"/>
                </a:lnTo>
                <a:lnTo>
                  <a:pt x="274" y="364"/>
                </a:lnTo>
                <a:lnTo>
                  <a:pt x="274" y="365"/>
                </a:lnTo>
                <a:lnTo>
                  <a:pt x="276" y="365"/>
                </a:lnTo>
                <a:lnTo>
                  <a:pt x="276" y="367"/>
                </a:lnTo>
                <a:lnTo>
                  <a:pt x="277" y="367"/>
                </a:lnTo>
                <a:lnTo>
                  <a:pt x="277" y="368"/>
                </a:lnTo>
                <a:lnTo>
                  <a:pt x="277" y="370"/>
                </a:lnTo>
                <a:lnTo>
                  <a:pt x="279" y="370"/>
                </a:lnTo>
                <a:lnTo>
                  <a:pt x="279" y="372"/>
                </a:lnTo>
                <a:lnTo>
                  <a:pt x="280" y="372"/>
                </a:lnTo>
                <a:lnTo>
                  <a:pt x="280" y="373"/>
                </a:lnTo>
                <a:lnTo>
                  <a:pt x="282" y="373"/>
                </a:lnTo>
                <a:lnTo>
                  <a:pt x="282" y="375"/>
                </a:lnTo>
                <a:lnTo>
                  <a:pt x="282" y="376"/>
                </a:lnTo>
                <a:lnTo>
                  <a:pt x="284" y="376"/>
                </a:lnTo>
                <a:lnTo>
                  <a:pt x="284" y="378"/>
                </a:lnTo>
                <a:lnTo>
                  <a:pt x="285" y="378"/>
                </a:lnTo>
                <a:lnTo>
                  <a:pt x="285" y="380"/>
                </a:lnTo>
                <a:lnTo>
                  <a:pt x="285" y="381"/>
                </a:lnTo>
                <a:lnTo>
                  <a:pt x="285" y="383"/>
                </a:lnTo>
                <a:lnTo>
                  <a:pt x="287" y="383"/>
                </a:lnTo>
                <a:lnTo>
                  <a:pt x="287" y="384"/>
                </a:lnTo>
                <a:lnTo>
                  <a:pt x="288" y="386"/>
                </a:lnTo>
                <a:lnTo>
                  <a:pt x="288" y="388"/>
                </a:lnTo>
                <a:lnTo>
                  <a:pt x="290" y="389"/>
                </a:lnTo>
                <a:lnTo>
                  <a:pt x="290" y="391"/>
                </a:lnTo>
                <a:lnTo>
                  <a:pt x="290" y="392"/>
                </a:lnTo>
                <a:lnTo>
                  <a:pt x="292" y="392"/>
                </a:lnTo>
                <a:lnTo>
                  <a:pt x="293" y="392"/>
                </a:lnTo>
                <a:lnTo>
                  <a:pt x="293" y="394"/>
                </a:lnTo>
                <a:lnTo>
                  <a:pt x="295" y="394"/>
                </a:lnTo>
                <a:lnTo>
                  <a:pt x="295" y="396"/>
                </a:lnTo>
                <a:lnTo>
                  <a:pt x="295" y="397"/>
                </a:lnTo>
                <a:lnTo>
                  <a:pt x="296" y="397"/>
                </a:lnTo>
                <a:lnTo>
                  <a:pt x="296" y="399"/>
                </a:lnTo>
                <a:lnTo>
                  <a:pt x="298" y="399"/>
                </a:lnTo>
                <a:lnTo>
                  <a:pt x="298" y="400"/>
                </a:lnTo>
                <a:lnTo>
                  <a:pt x="298" y="402"/>
                </a:lnTo>
                <a:lnTo>
                  <a:pt x="300" y="402"/>
                </a:lnTo>
                <a:lnTo>
                  <a:pt x="300" y="404"/>
                </a:lnTo>
                <a:lnTo>
                  <a:pt x="301" y="405"/>
                </a:lnTo>
                <a:lnTo>
                  <a:pt x="303" y="405"/>
                </a:lnTo>
                <a:lnTo>
                  <a:pt x="303" y="407"/>
                </a:lnTo>
                <a:lnTo>
                  <a:pt x="304" y="407"/>
                </a:lnTo>
                <a:lnTo>
                  <a:pt x="306" y="407"/>
                </a:lnTo>
                <a:lnTo>
                  <a:pt x="306" y="408"/>
                </a:lnTo>
                <a:lnTo>
                  <a:pt x="308" y="408"/>
                </a:lnTo>
                <a:lnTo>
                  <a:pt x="308" y="410"/>
                </a:lnTo>
                <a:lnTo>
                  <a:pt x="309" y="410"/>
                </a:lnTo>
                <a:lnTo>
                  <a:pt x="309" y="412"/>
                </a:lnTo>
                <a:lnTo>
                  <a:pt x="309" y="413"/>
                </a:lnTo>
                <a:lnTo>
                  <a:pt x="309" y="415"/>
                </a:lnTo>
                <a:lnTo>
                  <a:pt x="308" y="415"/>
                </a:lnTo>
                <a:lnTo>
                  <a:pt x="308" y="413"/>
                </a:lnTo>
                <a:lnTo>
                  <a:pt x="306" y="413"/>
                </a:lnTo>
                <a:lnTo>
                  <a:pt x="306" y="412"/>
                </a:lnTo>
                <a:lnTo>
                  <a:pt x="306" y="410"/>
                </a:lnTo>
                <a:lnTo>
                  <a:pt x="304" y="408"/>
                </a:lnTo>
                <a:lnTo>
                  <a:pt x="304" y="410"/>
                </a:lnTo>
                <a:lnTo>
                  <a:pt x="303" y="410"/>
                </a:lnTo>
                <a:lnTo>
                  <a:pt x="301" y="412"/>
                </a:lnTo>
                <a:lnTo>
                  <a:pt x="300" y="412"/>
                </a:lnTo>
                <a:lnTo>
                  <a:pt x="300" y="413"/>
                </a:lnTo>
                <a:lnTo>
                  <a:pt x="298" y="413"/>
                </a:lnTo>
                <a:lnTo>
                  <a:pt x="298" y="415"/>
                </a:lnTo>
                <a:lnTo>
                  <a:pt x="298" y="416"/>
                </a:lnTo>
                <a:lnTo>
                  <a:pt x="298" y="418"/>
                </a:lnTo>
                <a:lnTo>
                  <a:pt x="298" y="416"/>
                </a:lnTo>
                <a:lnTo>
                  <a:pt x="298" y="418"/>
                </a:lnTo>
                <a:lnTo>
                  <a:pt x="296" y="418"/>
                </a:lnTo>
                <a:lnTo>
                  <a:pt x="298" y="418"/>
                </a:lnTo>
                <a:lnTo>
                  <a:pt x="298" y="420"/>
                </a:lnTo>
                <a:lnTo>
                  <a:pt x="296" y="420"/>
                </a:lnTo>
                <a:lnTo>
                  <a:pt x="296" y="421"/>
                </a:lnTo>
                <a:lnTo>
                  <a:pt x="296" y="423"/>
                </a:lnTo>
                <a:lnTo>
                  <a:pt x="295" y="423"/>
                </a:lnTo>
                <a:lnTo>
                  <a:pt x="295" y="424"/>
                </a:lnTo>
                <a:lnTo>
                  <a:pt x="295" y="426"/>
                </a:lnTo>
                <a:lnTo>
                  <a:pt x="295" y="424"/>
                </a:lnTo>
                <a:lnTo>
                  <a:pt x="295" y="426"/>
                </a:lnTo>
                <a:lnTo>
                  <a:pt x="293" y="426"/>
                </a:lnTo>
                <a:lnTo>
                  <a:pt x="292" y="426"/>
                </a:lnTo>
                <a:lnTo>
                  <a:pt x="292" y="424"/>
                </a:lnTo>
                <a:lnTo>
                  <a:pt x="290" y="424"/>
                </a:lnTo>
                <a:lnTo>
                  <a:pt x="290" y="423"/>
                </a:lnTo>
                <a:lnTo>
                  <a:pt x="288" y="423"/>
                </a:lnTo>
                <a:lnTo>
                  <a:pt x="288" y="421"/>
                </a:lnTo>
                <a:lnTo>
                  <a:pt x="287" y="421"/>
                </a:lnTo>
                <a:lnTo>
                  <a:pt x="285" y="421"/>
                </a:lnTo>
                <a:lnTo>
                  <a:pt x="285" y="420"/>
                </a:lnTo>
                <a:lnTo>
                  <a:pt x="284" y="420"/>
                </a:lnTo>
                <a:lnTo>
                  <a:pt x="282" y="420"/>
                </a:lnTo>
                <a:lnTo>
                  <a:pt x="282" y="418"/>
                </a:lnTo>
                <a:lnTo>
                  <a:pt x="280" y="418"/>
                </a:lnTo>
                <a:lnTo>
                  <a:pt x="280" y="416"/>
                </a:lnTo>
                <a:lnTo>
                  <a:pt x="279" y="416"/>
                </a:lnTo>
                <a:lnTo>
                  <a:pt x="277" y="416"/>
                </a:lnTo>
                <a:lnTo>
                  <a:pt x="277" y="415"/>
                </a:lnTo>
                <a:lnTo>
                  <a:pt x="276" y="415"/>
                </a:lnTo>
                <a:lnTo>
                  <a:pt x="276" y="416"/>
                </a:lnTo>
                <a:lnTo>
                  <a:pt x="277" y="416"/>
                </a:lnTo>
                <a:lnTo>
                  <a:pt x="277" y="418"/>
                </a:lnTo>
                <a:lnTo>
                  <a:pt x="277" y="420"/>
                </a:lnTo>
                <a:lnTo>
                  <a:pt x="279" y="420"/>
                </a:lnTo>
                <a:lnTo>
                  <a:pt x="280" y="420"/>
                </a:lnTo>
                <a:lnTo>
                  <a:pt x="280" y="421"/>
                </a:lnTo>
                <a:lnTo>
                  <a:pt x="282" y="421"/>
                </a:lnTo>
                <a:lnTo>
                  <a:pt x="284" y="421"/>
                </a:lnTo>
                <a:lnTo>
                  <a:pt x="284" y="423"/>
                </a:lnTo>
                <a:lnTo>
                  <a:pt x="285" y="423"/>
                </a:lnTo>
                <a:lnTo>
                  <a:pt x="287" y="423"/>
                </a:lnTo>
                <a:lnTo>
                  <a:pt x="288" y="424"/>
                </a:lnTo>
                <a:lnTo>
                  <a:pt x="288" y="426"/>
                </a:lnTo>
                <a:lnTo>
                  <a:pt x="290" y="426"/>
                </a:lnTo>
                <a:lnTo>
                  <a:pt x="290" y="428"/>
                </a:lnTo>
                <a:lnTo>
                  <a:pt x="290" y="429"/>
                </a:lnTo>
                <a:lnTo>
                  <a:pt x="292" y="429"/>
                </a:lnTo>
                <a:lnTo>
                  <a:pt x="292" y="431"/>
                </a:lnTo>
                <a:lnTo>
                  <a:pt x="292" y="432"/>
                </a:lnTo>
                <a:lnTo>
                  <a:pt x="293" y="432"/>
                </a:lnTo>
                <a:lnTo>
                  <a:pt x="293" y="434"/>
                </a:lnTo>
                <a:lnTo>
                  <a:pt x="293" y="436"/>
                </a:lnTo>
                <a:lnTo>
                  <a:pt x="293" y="437"/>
                </a:lnTo>
                <a:lnTo>
                  <a:pt x="293" y="439"/>
                </a:lnTo>
                <a:lnTo>
                  <a:pt x="292" y="439"/>
                </a:lnTo>
                <a:lnTo>
                  <a:pt x="292" y="440"/>
                </a:lnTo>
                <a:lnTo>
                  <a:pt x="292" y="442"/>
                </a:lnTo>
                <a:lnTo>
                  <a:pt x="290" y="442"/>
                </a:lnTo>
                <a:lnTo>
                  <a:pt x="290" y="444"/>
                </a:lnTo>
                <a:lnTo>
                  <a:pt x="288" y="444"/>
                </a:lnTo>
                <a:lnTo>
                  <a:pt x="287" y="444"/>
                </a:lnTo>
                <a:lnTo>
                  <a:pt x="287" y="445"/>
                </a:lnTo>
                <a:lnTo>
                  <a:pt x="285" y="445"/>
                </a:lnTo>
                <a:lnTo>
                  <a:pt x="284" y="445"/>
                </a:lnTo>
                <a:lnTo>
                  <a:pt x="282" y="445"/>
                </a:lnTo>
                <a:lnTo>
                  <a:pt x="280" y="445"/>
                </a:lnTo>
                <a:lnTo>
                  <a:pt x="279" y="445"/>
                </a:lnTo>
                <a:lnTo>
                  <a:pt x="279" y="447"/>
                </a:lnTo>
                <a:lnTo>
                  <a:pt x="277" y="447"/>
                </a:lnTo>
                <a:lnTo>
                  <a:pt x="276" y="447"/>
                </a:lnTo>
                <a:lnTo>
                  <a:pt x="277" y="447"/>
                </a:lnTo>
                <a:lnTo>
                  <a:pt x="276" y="447"/>
                </a:lnTo>
                <a:lnTo>
                  <a:pt x="277" y="447"/>
                </a:lnTo>
                <a:lnTo>
                  <a:pt x="276" y="447"/>
                </a:lnTo>
                <a:lnTo>
                  <a:pt x="277" y="447"/>
                </a:lnTo>
                <a:lnTo>
                  <a:pt x="276" y="448"/>
                </a:lnTo>
                <a:lnTo>
                  <a:pt x="276" y="450"/>
                </a:lnTo>
                <a:lnTo>
                  <a:pt x="274" y="450"/>
                </a:lnTo>
                <a:lnTo>
                  <a:pt x="272" y="450"/>
                </a:lnTo>
                <a:lnTo>
                  <a:pt x="272" y="452"/>
                </a:lnTo>
                <a:lnTo>
                  <a:pt x="272" y="450"/>
                </a:lnTo>
                <a:lnTo>
                  <a:pt x="272" y="452"/>
                </a:lnTo>
                <a:lnTo>
                  <a:pt x="271" y="452"/>
                </a:lnTo>
                <a:lnTo>
                  <a:pt x="271" y="450"/>
                </a:lnTo>
                <a:lnTo>
                  <a:pt x="269" y="450"/>
                </a:lnTo>
                <a:lnTo>
                  <a:pt x="269" y="452"/>
                </a:lnTo>
                <a:lnTo>
                  <a:pt x="269" y="453"/>
                </a:lnTo>
                <a:lnTo>
                  <a:pt x="268" y="453"/>
                </a:lnTo>
                <a:lnTo>
                  <a:pt x="266" y="453"/>
                </a:lnTo>
                <a:lnTo>
                  <a:pt x="266" y="452"/>
                </a:lnTo>
                <a:lnTo>
                  <a:pt x="264" y="452"/>
                </a:lnTo>
                <a:lnTo>
                  <a:pt x="263" y="452"/>
                </a:lnTo>
                <a:lnTo>
                  <a:pt x="261" y="452"/>
                </a:lnTo>
                <a:lnTo>
                  <a:pt x="260" y="452"/>
                </a:lnTo>
                <a:lnTo>
                  <a:pt x="258" y="452"/>
                </a:lnTo>
                <a:lnTo>
                  <a:pt x="258" y="453"/>
                </a:lnTo>
                <a:lnTo>
                  <a:pt x="258" y="455"/>
                </a:lnTo>
                <a:lnTo>
                  <a:pt x="258" y="456"/>
                </a:lnTo>
                <a:lnTo>
                  <a:pt x="258" y="458"/>
                </a:lnTo>
                <a:lnTo>
                  <a:pt x="258" y="460"/>
                </a:lnTo>
                <a:lnTo>
                  <a:pt x="258" y="461"/>
                </a:lnTo>
                <a:lnTo>
                  <a:pt x="258" y="463"/>
                </a:lnTo>
                <a:lnTo>
                  <a:pt x="258" y="464"/>
                </a:lnTo>
                <a:lnTo>
                  <a:pt x="256" y="464"/>
                </a:lnTo>
                <a:lnTo>
                  <a:pt x="255" y="464"/>
                </a:lnTo>
                <a:lnTo>
                  <a:pt x="255" y="466"/>
                </a:lnTo>
                <a:lnTo>
                  <a:pt x="253" y="466"/>
                </a:lnTo>
                <a:lnTo>
                  <a:pt x="253" y="468"/>
                </a:lnTo>
                <a:lnTo>
                  <a:pt x="252" y="468"/>
                </a:lnTo>
                <a:lnTo>
                  <a:pt x="250" y="468"/>
                </a:lnTo>
                <a:lnTo>
                  <a:pt x="248" y="468"/>
                </a:lnTo>
                <a:lnTo>
                  <a:pt x="248" y="466"/>
                </a:lnTo>
                <a:lnTo>
                  <a:pt x="247" y="466"/>
                </a:lnTo>
                <a:lnTo>
                  <a:pt x="247" y="464"/>
                </a:lnTo>
                <a:lnTo>
                  <a:pt x="245" y="464"/>
                </a:lnTo>
                <a:lnTo>
                  <a:pt x="244" y="464"/>
                </a:lnTo>
                <a:lnTo>
                  <a:pt x="242" y="463"/>
                </a:lnTo>
                <a:lnTo>
                  <a:pt x="242" y="464"/>
                </a:lnTo>
                <a:lnTo>
                  <a:pt x="240" y="464"/>
                </a:lnTo>
                <a:lnTo>
                  <a:pt x="240" y="463"/>
                </a:lnTo>
                <a:lnTo>
                  <a:pt x="239" y="463"/>
                </a:lnTo>
                <a:lnTo>
                  <a:pt x="239" y="464"/>
                </a:lnTo>
                <a:lnTo>
                  <a:pt x="237" y="464"/>
                </a:lnTo>
                <a:lnTo>
                  <a:pt x="236" y="464"/>
                </a:lnTo>
                <a:lnTo>
                  <a:pt x="236" y="466"/>
                </a:lnTo>
                <a:lnTo>
                  <a:pt x="236" y="468"/>
                </a:lnTo>
                <a:lnTo>
                  <a:pt x="234" y="466"/>
                </a:lnTo>
                <a:lnTo>
                  <a:pt x="234" y="468"/>
                </a:lnTo>
                <a:lnTo>
                  <a:pt x="232" y="469"/>
                </a:lnTo>
                <a:lnTo>
                  <a:pt x="231" y="469"/>
                </a:lnTo>
                <a:lnTo>
                  <a:pt x="231" y="471"/>
                </a:lnTo>
                <a:lnTo>
                  <a:pt x="229" y="471"/>
                </a:lnTo>
                <a:lnTo>
                  <a:pt x="229" y="472"/>
                </a:lnTo>
                <a:lnTo>
                  <a:pt x="228" y="472"/>
                </a:lnTo>
                <a:lnTo>
                  <a:pt x="228" y="474"/>
                </a:lnTo>
                <a:lnTo>
                  <a:pt x="226" y="474"/>
                </a:lnTo>
                <a:lnTo>
                  <a:pt x="226" y="472"/>
                </a:lnTo>
                <a:lnTo>
                  <a:pt x="224" y="472"/>
                </a:lnTo>
                <a:lnTo>
                  <a:pt x="223" y="472"/>
                </a:lnTo>
                <a:lnTo>
                  <a:pt x="223" y="474"/>
                </a:lnTo>
                <a:lnTo>
                  <a:pt x="221" y="474"/>
                </a:lnTo>
                <a:lnTo>
                  <a:pt x="220" y="474"/>
                </a:lnTo>
                <a:lnTo>
                  <a:pt x="218" y="474"/>
                </a:lnTo>
                <a:lnTo>
                  <a:pt x="216" y="474"/>
                </a:lnTo>
                <a:lnTo>
                  <a:pt x="215" y="474"/>
                </a:lnTo>
                <a:lnTo>
                  <a:pt x="215" y="472"/>
                </a:lnTo>
                <a:lnTo>
                  <a:pt x="215" y="471"/>
                </a:lnTo>
                <a:lnTo>
                  <a:pt x="215" y="469"/>
                </a:lnTo>
                <a:lnTo>
                  <a:pt x="215" y="468"/>
                </a:lnTo>
                <a:lnTo>
                  <a:pt x="216" y="468"/>
                </a:lnTo>
                <a:lnTo>
                  <a:pt x="216" y="466"/>
                </a:lnTo>
                <a:lnTo>
                  <a:pt x="215" y="466"/>
                </a:lnTo>
                <a:lnTo>
                  <a:pt x="216" y="466"/>
                </a:lnTo>
                <a:lnTo>
                  <a:pt x="216" y="464"/>
                </a:lnTo>
                <a:lnTo>
                  <a:pt x="218" y="464"/>
                </a:lnTo>
                <a:lnTo>
                  <a:pt x="218" y="463"/>
                </a:lnTo>
                <a:lnTo>
                  <a:pt x="218" y="461"/>
                </a:lnTo>
                <a:lnTo>
                  <a:pt x="218" y="460"/>
                </a:lnTo>
                <a:lnTo>
                  <a:pt x="218" y="458"/>
                </a:lnTo>
                <a:lnTo>
                  <a:pt x="218" y="456"/>
                </a:lnTo>
                <a:lnTo>
                  <a:pt x="218" y="455"/>
                </a:lnTo>
                <a:lnTo>
                  <a:pt x="218" y="453"/>
                </a:lnTo>
                <a:lnTo>
                  <a:pt x="220" y="452"/>
                </a:lnTo>
                <a:lnTo>
                  <a:pt x="220" y="450"/>
                </a:lnTo>
                <a:lnTo>
                  <a:pt x="221" y="450"/>
                </a:lnTo>
                <a:lnTo>
                  <a:pt x="221" y="448"/>
                </a:lnTo>
                <a:lnTo>
                  <a:pt x="223" y="448"/>
                </a:lnTo>
                <a:lnTo>
                  <a:pt x="223" y="447"/>
                </a:lnTo>
                <a:lnTo>
                  <a:pt x="223" y="445"/>
                </a:lnTo>
                <a:lnTo>
                  <a:pt x="223" y="444"/>
                </a:lnTo>
                <a:lnTo>
                  <a:pt x="223" y="442"/>
                </a:lnTo>
                <a:lnTo>
                  <a:pt x="224" y="440"/>
                </a:lnTo>
                <a:lnTo>
                  <a:pt x="226" y="440"/>
                </a:lnTo>
                <a:lnTo>
                  <a:pt x="226" y="439"/>
                </a:lnTo>
                <a:lnTo>
                  <a:pt x="228" y="437"/>
                </a:lnTo>
                <a:lnTo>
                  <a:pt x="228" y="439"/>
                </a:lnTo>
                <a:lnTo>
                  <a:pt x="229" y="439"/>
                </a:lnTo>
                <a:lnTo>
                  <a:pt x="231" y="439"/>
                </a:lnTo>
                <a:lnTo>
                  <a:pt x="232" y="439"/>
                </a:lnTo>
                <a:lnTo>
                  <a:pt x="232" y="440"/>
                </a:lnTo>
                <a:lnTo>
                  <a:pt x="234" y="440"/>
                </a:lnTo>
                <a:lnTo>
                  <a:pt x="234" y="439"/>
                </a:lnTo>
                <a:lnTo>
                  <a:pt x="234" y="437"/>
                </a:lnTo>
                <a:lnTo>
                  <a:pt x="236" y="437"/>
                </a:lnTo>
                <a:lnTo>
                  <a:pt x="234" y="437"/>
                </a:lnTo>
                <a:lnTo>
                  <a:pt x="234" y="436"/>
                </a:lnTo>
                <a:lnTo>
                  <a:pt x="232" y="437"/>
                </a:lnTo>
                <a:lnTo>
                  <a:pt x="232" y="436"/>
                </a:lnTo>
                <a:lnTo>
                  <a:pt x="231" y="436"/>
                </a:lnTo>
                <a:lnTo>
                  <a:pt x="229" y="436"/>
                </a:lnTo>
                <a:lnTo>
                  <a:pt x="228" y="436"/>
                </a:lnTo>
                <a:lnTo>
                  <a:pt x="228" y="434"/>
                </a:lnTo>
                <a:lnTo>
                  <a:pt x="226" y="434"/>
                </a:lnTo>
                <a:lnTo>
                  <a:pt x="224" y="434"/>
                </a:lnTo>
                <a:lnTo>
                  <a:pt x="224" y="436"/>
                </a:lnTo>
                <a:lnTo>
                  <a:pt x="223" y="437"/>
                </a:lnTo>
                <a:lnTo>
                  <a:pt x="221" y="439"/>
                </a:lnTo>
                <a:lnTo>
                  <a:pt x="221" y="440"/>
                </a:lnTo>
                <a:lnTo>
                  <a:pt x="220" y="440"/>
                </a:lnTo>
                <a:lnTo>
                  <a:pt x="220" y="442"/>
                </a:lnTo>
                <a:lnTo>
                  <a:pt x="220" y="444"/>
                </a:lnTo>
                <a:lnTo>
                  <a:pt x="218" y="444"/>
                </a:lnTo>
                <a:lnTo>
                  <a:pt x="220" y="444"/>
                </a:lnTo>
                <a:lnTo>
                  <a:pt x="218" y="444"/>
                </a:lnTo>
                <a:lnTo>
                  <a:pt x="218" y="445"/>
                </a:lnTo>
                <a:lnTo>
                  <a:pt x="218" y="447"/>
                </a:lnTo>
                <a:lnTo>
                  <a:pt x="218" y="448"/>
                </a:lnTo>
                <a:lnTo>
                  <a:pt x="218" y="450"/>
                </a:lnTo>
                <a:lnTo>
                  <a:pt x="216" y="450"/>
                </a:lnTo>
                <a:lnTo>
                  <a:pt x="216" y="452"/>
                </a:lnTo>
                <a:lnTo>
                  <a:pt x="215" y="452"/>
                </a:lnTo>
                <a:lnTo>
                  <a:pt x="215" y="453"/>
                </a:lnTo>
                <a:lnTo>
                  <a:pt x="215" y="455"/>
                </a:lnTo>
                <a:lnTo>
                  <a:pt x="215" y="456"/>
                </a:lnTo>
                <a:lnTo>
                  <a:pt x="215" y="458"/>
                </a:lnTo>
                <a:lnTo>
                  <a:pt x="215" y="460"/>
                </a:lnTo>
                <a:lnTo>
                  <a:pt x="215" y="461"/>
                </a:lnTo>
                <a:lnTo>
                  <a:pt x="213" y="461"/>
                </a:lnTo>
                <a:lnTo>
                  <a:pt x="213" y="463"/>
                </a:lnTo>
                <a:lnTo>
                  <a:pt x="213" y="464"/>
                </a:lnTo>
                <a:lnTo>
                  <a:pt x="212" y="464"/>
                </a:lnTo>
                <a:lnTo>
                  <a:pt x="213" y="464"/>
                </a:lnTo>
                <a:lnTo>
                  <a:pt x="212" y="464"/>
                </a:lnTo>
                <a:lnTo>
                  <a:pt x="212" y="466"/>
                </a:lnTo>
                <a:lnTo>
                  <a:pt x="212" y="468"/>
                </a:lnTo>
                <a:lnTo>
                  <a:pt x="210" y="469"/>
                </a:lnTo>
                <a:lnTo>
                  <a:pt x="212" y="469"/>
                </a:lnTo>
                <a:lnTo>
                  <a:pt x="210" y="469"/>
                </a:lnTo>
                <a:lnTo>
                  <a:pt x="210" y="471"/>
                </a:lnTo>
                <a:lnTo>
                  <a:pt x="208" y="471"/>
                </a:lnTo>
                <a:lnTo>
                  <a:pt x="208" y="472"/>
                </a:lnTo>
                <a:lnTo>
                  <a:pt x="208" y="474"/>
                </a:lnTo>
                <a:lnTo>
                  <a:pt x="208" y="476"/>
                </a:lnTo>
                <a:lnTo>
                  <a:pt x="207" y="476"/>
                </a:lnTo>
                <a:lnTo>
                  <a:pt x="207" y="477"/>
                </a:lnTo>
                <a:lnTo>
                  <a:pt x="205" y="477"/>
                </a:lnTo>
                <a:lnTo>
                  <a:pt x="205" y="479"/>
                </a:lnTo>
                <a:lnTo>
                  <a:pt x="204" y="479"/>
                </a:lnTo>
                <a:lnTo>
                  <a:pt x="204" y="480"/>
                </a:lnTo>
                <a:lnTo>
                  <a:pt x="202" y="480"/>
                </a:lnTo>
                <a:lnTo>
                  <a:pt x="202" y="482"/>
                </a:lnTo>
                <a:lnTo>
                  <a:pt x="200" y="482"/>
                </a:lnTo>
                <a:lnTo>
                  <a:pt x="199" y="482"/>
                </a:lnTo>
                <a:lnTo>
                  <a:pt x="199" y="484"/>
                </a:lnTo>
                <a:lnTo>
                  <a:pt x="199" y="485"/>
                </a:lnTo>
                <a:lnTo>
                  <a:pt x="199" y="487"/>
                </a:lnTo>
                <a:lnTo>
                  <a:pt x="197" y="487"/>
                </a:lnTo>
                <a:lnTo>
                  <a:pt x="197" y="488"/>
                </a:lnTo>
                <a:lnTo>
                  <a:pt x="196" y="488"/>
                </a:lnTo>
                <a:lnTo>
                  <a:pt x="196" y="490"/>
                </a:lnTo>
                <a:lnTo>
                  <a:pt x="196" y="492"/>
                </a:lnTo>
                <a:lnTo>
                  <a:pt x="194" y="492"/>
                </a:lnTo>
                <a:lnTo>
                  <a:pt x="194" y="493"/>
                </a:lnTo>
                <a:lnTo>
                  <a:pt x="192" y="493"/>
                </a:lnTo>
                <a:lnTo>
                  <a:pt x="192" y="495"/>
                </a:lnTo>
                <a:lnTo>
                  <a:pt x="192" y="496"/>
                </a:lnTo>
                <a:lnTo>
                  <a:pt x="191" y="496"/>
                </a:lnTo>
                <a:lnTo>
                  <a:pt x="191" y="498"/>
                </a:lnTo>
                <a:lnTo>
                  <a:pt x="191" y="500"/>
                </a:lnTo>
                <a:lnTo>
                  <a:pt x="189" y="501"/>
                </a:lnTo>
                <a:lnTo>
                  <a:pt x="189" y="503"/>
                </a:lnTo>
                <a:lnTo>
                  <a:pt x="188" y="503"/>
                </a:lnTo>
                <a:lnTo>
                  <a:pt x="188" y="504"/>
                </a:lnTo>
                <a:lnTo>
                  <a:pt x="186" y="504"/>
                </a:lnTo>
                <a:lnTo>
                  <a:pt x="184" y="504"/>
                </a:lnTo>
                <a:lnTo>
                  <a:pt x="184" y="506"/>
                </a:lnTo>
                <a:lnTo>
                  <a:pt x="183" y="506"/>
                </a:lnTo>
                <a:lnTo>
                  <a:pt x="181" y="506"/>
                </a:lnTo>
                <a:lnTo>
                  <a:pt x="181" y="504"/>
                </a:lnTo>
                <a:lnTo>
                  <a:pt x="180" y="504"/>
                </a:lnTo>
                <a:lnTo>
                  <a:pt x="180" y="503"/>
                </a:lnTo>
                <a:lnTo>
                  <a:pt x="181" y="503"/>
                </a:lnTo>
                <a:lnTo>
                  <a:pt x="181" y="501"/>
                </a:lnTo>
                <a:lnTo>
                  <a:pt x="181" y="503"/>
                </a:lnTo>
                <a:lnTo>
                  <a:pt x="180" y="503"/>
                </a:lnTo>
                <a:lnTo>
                  <a:pt x="180" y="501"/>
                </a:lnTo>
                <a:lnTo>
                  <a:pt x="180" y="500"/>
                </a:lnTo>
                <a:lnTo>
                  <a:pt x="178" y="500"/>
                </a:lnTo>
                <a:lnTo>
                  <a:pt x="178" y="498"/>
                </a:lnTo>
                <a:lnTo>
                  <a:pt x="178" y="496"/>
                </a:lnTo>
                <a:lnTo>
                  <a:pt x="176" y="495"/>
                </a:lnTo>
                <a:lnTo>
                  <a:pt x="176" y="493"/>
                </a:lnTo>
                <a:lnTo>
                  <a:pt x="178" y="493"/>
                </a:lnTo>
                <a:lnTo>
                  <a:pt x="178" y="492"/>
                </a:lnTo>
                <a:lnTo>
                  <a:pt x="178" y="490"/>
                </a:lnTo>
                <a:lnTo>
                  <a:pt x="178" y="488"/>
                </a:lnTo>
                <a:lnTo>
                  <a:pt x="178" y="487"/>
                </a:lnTo>
                <a:lnTo>
                  <a:pt x="176" y="485"/>
                </a:lnTo>
                <a:lnTo>
                  <a:pt x="176" y="484"/>
                </a:lnTo>
                <a:lnTo>
                  <a:pt x="176" y="482"/>
                </a:lnTo>
                <a:lnTo>
                  <a:pt x="176" y="480"/>
                </a:lnTo>
                <a:lnTo>
                  <a:pt x="176" y="479"/>
                </a:lnTo>
                <a:lnTo>
                  <a:pt x="175" y="477"/>
                </a:lnTo>
                <a:lnTo>
                  <a:pt x="175" y="476"/>
                </a:lnTo>
                <a:lnTo>
                  <a:pt x="175" y="474"/>
                </a:lnTo>
                <a:lnTo>
                  <a:pt x="173" y="474"/>
                </a:lnTo>
                <a:lnTo>
                  <a:pt x="173" y="472"/>
                </a:lnTo>
                <a:lnTo>
                  <a:pt x="172" y="472"/>
                </a:lnTo>
                <a:lnTo>
                  <a:pt x="172" y="471"/>
                </a:lnTo>
                <a:lnTo>
                  <a:pt x="170" y="471"/>
                </a:lnTo>
                <a:lnTo>
                  <a:pt x="170" y="469"/>
                </a:lnTo>
                <a:lnTo>
                  <a:pt x="168" y="469"/>
                </a:lnTo>
                <a:lnTo>
                  <a:pt x="168" y="468"/>
                </a:lnTo>
                <a:lnTo>
                  <a:pt x="168" y="466"/>
                </a:lnTo>
                <a:lnTo>
                  <a:pt x="168" y="464"/>
                </a:lnTo>
                <a:lnTo>
                  <a:pt x="168" y="463"/>
                </a:lnTo>
                <a:lnTo>
                  <a:pt x="168" y="461"/>
                </a:lnTo>
                <a:lnTo>
                  <a:pt x="167" y="461"/>
                </a:lnTo>
                <a:lnTo>
                  <a:pt x="168" y="461"/>
                </a:lnTo>
                <a:lnTo>
                  <a:pt x="167" y="461"/>
                </a:lnTo>
                <a:lnTo>
                  <a:pt x="167" y="460"/>
                </a:lnTo>
                <a:lnTo>
                  <a:pt x="168" y="460"/>
                </a:lnTo>
                <a:lnTo>
                  <a:pt x="168" y="458"/>
                </a:lnTo>
                <a:lnTo>
                  <a:pt x="168" y="456"/>
                </a:lnTo>
                <a:lnTo>
                  <a:pt x="168" y="455"/>
                </a:lnTo>
                <a:lnTo>
                  <a:pt x="168" y="453"/>
                </a:lnTo>
                <a:lnTo>
                  <a:pt x="167" y="453"/>
                </a:lnTo>
                <a:lnTo>
                  <a:pt x="168" y="452"/>
                </a:lnTo>
                <a:lnTo>
                  <a:pt x="168" y="450"/>
                </a:lnTo>
                <a:lnTo>
                  <a:pt x="168" y="448"/>
                </a:lnTo>
                <a:lnTo>
                  <a:pt x="168" y="447"/>
                </a:lnTo>
                <a:lnTo>
                  <a:pt x="170" y="447"/>
                </a:lnTo>
                <a:lnTo>
                  <a:pt x="170" y="445"/>
                </a:lnTo>
                <a:lnTo>
                  <a:pt x="170" y="444"/>
                </a:lnTo>
                <a:lnTo>
                  <a:pt x="170" y="442"/>
                </a:lnTo>
                <a:lnTo>
                  <a:pt x="170" y="440"/>
                </a:lnTo>
                <a:lnTo>
                  <a:pt x="168" y="440"/>
                </a:lnTo>
                <a:lnTo>
                  <a:pt x="170" y="440"/>
                </a:lnTo>
                <a:lnTo>
                  <a:pt x="170" y="439"/>
                </a:lnTo>
                <a:lnTo>
                  <a:pt x="168" y="439"/>
                </a:lnTo>
                <a:lnTo>
                  <a:pt x="170" y="439"/>
                </a:lnTo>
                <a:lnTo>
                  <a:pt x="170" y="437"/>
                </a:lnTo>
                <a:lnTo>
                  <a:pt x="172" y="437"/>
                </a:lnTo>
                <a:lnTo>
                  <a:pt x="173" y="437"/>
                </a:lnTo>
                <a:lnTo>
                  <a:pt x="173" y="436"/>
                </a:lnTo>
                <a:lnTo>
                  <a:pt x="175" y="436"/>
                </a:lnTo>
                <a:lnTo>
                  <a:pt x="176" y="436"/>
                </a:lnTo>
                <a:lnTo>
                  <a:pt x="178" y="436"/>
                </a:lnTo>
                <a:lnTo>
                  <a:pt x="178" y="434"/>
                </a:lnTo>
                <a:lnTo>
                  <a:pt x="180" y="436"/>
                </a:lnTo>
                <a:lnTo>
                  <a:pt x="181" y="436"/>
                </a:lnTo>
                <a:lnTo>
                  <a:pt x="181" y="434"/>
                </a:lnTo>
                <a:lnTo>
                  <a:pt x="183" y="434"/>
                </a:lnTo>
                <a:lnTo>
                  <a:pt x="184" y="434"/>
                </a:lnTo>
                <a:lnTo>
                  <a:pt x="184" y="432"/>
                </a:lnTo>
                <a:lnTo>
                  <a:pt x="186" y="432"/>
                </a:lnTo>
                <a:lnTo>
                  <a:pt x="188" y="432"/>
                </a:lnTo>
                <a:lnTo>
                  <a:pt x="188" y="434"/>
                </a:lnTo>
                <a:lnTo>
                  <a:pt x="188" y="436"/>
                </a:lnTo>
                <a:lnTo>
                  <a:pt x="189" y="436"/>
                </a:lnTo>
                <a:lnTo>
                  <a:pt x="189" y="437"/>
                </a:lnTo>
                <a:lnTo>
                  <a:pt x="189" y="439"/>
                </a:lnTo>
                <a:lnTo>
                  <a:pt x="191" y="439"/>
                </a:lnTo>
                <a:lnTo>
                  <a:pt x="191" y="440"/>
                </a:lnTo>
                <a:lnTo>
                  <a:pt x="191" y="442"/>
                </a:lnTo>
                <a:lnTo>
                  <a:pt x="192" y="442"/>
                </a:lnTo>
                <a:lnTo>
                  <a:pt x="192" y="444"/>
                </a:lnTo>
                <a:lnTo>
                  <a:pt x="194" y="444"/>
                </a:lnTo>
                <a:lnTo>
                  <a:pt x="194" y="445"/>
                </a:lnTo>
                <a:lnTo>
                  <a:pt x="194" y="444"/>
                </a:lnTo>
                <a:lnTo>
                  <a:pt x="194" y="442"/>
                </a:lnTo>
                <a:lnTo>
                  <a:pt x="192" y="442"/>
                </a:lnTo>
                <a:lnTo>
                  <a:pt x="192" y="440"/>
                </a:lnTo>
                <a:lnTo>
                  <a:pt x="192" y="439"/>
                </a:lnTo>
                <a:lnTo>
                  <a:pt x="191" y="439"/>
                </a:lnTo>
                <a:lnTo>
                  <a:pt x="191" y="437"/>
                </a:lnTo>
                <a:lnTo>
                  <a:pt x="191" y="436"/>
                </a:lnTo>
                <a:lnTo>
                  <a:pt x="191" y="437"/>
                </a:lnTo>
                <a:lnTo>
                  <a:pt x="191" y="436"/>
                </a:lnTo>
                <a:lnTo>
                  <a:pt x="191" y="434"/>
                </a:lnTo>
                <a:lnTo>
                  <a:pt x="189" y="432"/>
                </a:lnTo>
                <a:lnTo>
                  <a:pt x="189" y="431"/>
                </a:lnTo>
                <a:lnTo>
                  <a:pt x="189" y="429"/>
                </a:lnTo>
                <a:lnTo>
                  <a:pt x="189" y="428"/>
                </a:lnTo>
                <a:lnTo>
                  <a:pt x="189" y="426"/>
                </a:lnTo>
                <a:lnTo>
                  <a:pt x="191" y="426"/>
                </a:lnTo>
                <a:lnTo>
                  <a:pt x="189" y="426"/>
                </a:lnTo>
                <a:lnTo>
                  <a:pt x="189" y="424"/>
                </a:lnTo>
                <a:lnTo>
                  <a:pt x="189" y="423"/>
                </a:lnTo>
                <a:lnTo>
                  <a:pt x="189" y="421"/>
                </a:lnTo>
                <a:lnTo>
                  <a:pt x="189" y="420"/>
                </a:lnTo>
                <a:lnTo>
                  <a:pt x="189" y="421"/>
                </a:lnTo>
                <a:lnTo>
                  <a:pt x="189" y="420"/>
                </a:lnTo>
                <a:lnTo>
                  <a:pt x="188" y="420"/>
                </a:lnTo>
                <a:lnTo>
                  <a:pt x="186" y="421"/>
                </a:lnTo>
                <a:lnTo>
                  <a:pt x="186" y="420"/>
                </a:lnTo>
                <a:lnTo>
                  <a:pt x="184" y="420"/>
                </a:lnTo>
                <a:lnTo>
                  <a:pt x="184" y="418"/>
                </a:lnTo>
                <a:lnTo>
                  <a:pt x="183" y="418"/>
                </a:lnTo>
                <a:lnTo>
                  <a:pt x="183" y="416"/>
                </a:lnTo>
                <a:lnTo>
                  <a:pt x="183" y="415"/>
                </a:lnTo>
                <a:lnTo>
                  <a:pt x="183" y="413"/>
                </a:lnTo>
                <a:lnTo>
                  <a:pt x="181" y="413"/>
                </a:lnTo>
                <a:lnTo>
                  <a:pt x="181" y="412"/>
                </a:lnTo>
                <a:lnTo>
                  <a:pt x="181" y="410"/>
                </a:lnTo>
                <a:lnTo>
                  <a:pt x="181" y="408"/>
                </a:lnTo>
                <a:lnTo>
                  <a:pt x="181" y="407"/>
                </a:lnTo>
                <a:lnTo>
                  <a:pt x="181" y="405"/>
                </a:lnTo>
                <a:lnTo>
                  <a:pt x="180" y="405"/>
                </a:lnTo>
                <a:lnTo>
                  <a:pt x="180" y="404"/>
                </a:lnTo>
                <a:lnTo>
                  <a:pt x="181" y="404"/>
                </a:lnTo>
                <a:lnTo>
                  <a:pt x="180" y="404"/>
                </a:lnTo>
                <a:lnTo>
                  <a:pt x="178" y="404"/>
                </a:lnTo>
                <a:lnTo>
                  <a:pt x="178" y="405"/>
                </a:lnTo>
                <a:lnTo>
                  <a:pt x="178" y="407"/>
                </a:lnTo>
                <a:lnTo>
                  <a:pt x="180" y="407"/>
                </a:lnTo>
                <a:lnTo>
                  <a:pt x="178" y="408"/>
                </a:lnTo>
                <a:lnTo>
                  <a:pt x="178" y="410"/>
                </a:lnTo>
                <a:lnTo>
                  <a:pt x="178" y="408"/>
                </a:lnTo>
                <a:lnTo>
                  <a:pt x="178" y="410"/>
                </a:lnTo>
                <a:lnTo>
                  <a:pt x="178" y="408"/>
                </a:lnTo>
                <a:lnTo>
                  <a:pt x="176" y="408"/>
                </a:lnTo>
                <a:lnTo>
                  <a:pt x="176" y="407"/>
                </a:lnTo>
                <a:lnTo>
                  <a:pt x="175" y="407"/>
                </a:lnTo>
                <a:lnTo>
                  <a:pt x="173" y="407"/>
                </a:lnTo>
                <a:lnTo>
                  <a:pt x="173" y="405"/>
                </a:lnTo>
                <a:lnTo>
                  <a:pt x="172" y="405"/>
                </a:lnTo>
                <a:lnTo>
                  <a:pt x="172" y="404"/>
                </a:lnTo>
                <a:lnTo>
                  <a:pt x="170" y="404"/>
                </a:lnTo>
                <a:lnTo>
                  <a:pt x="170" y="402"/>
                </a:lnTo>
                <a:lnTo>
                  <a:pt x="170" y="400"/>
                </a:lnTo>
                <a:lnTo>
                  <a:pt x="168" y="400"/>
                </a:lnTo>
                <a:lnTo>
                  <a:pt x="170" y="399"/>
                </a:lnTo>
                <a:lnTo>
                  <a:pt x="168" y="399"/>
                </a:lnTo>
                <a:lnTo>
                  <a:pt x="170" y="397"/>
                </a:lnTo>
                <a:lnTo>
                  <a:pt x="168" y="397"/>
                </a:lnTo>
                <a:lnTo>
                  <a:pt x="168" y="396"/>
                </a:lnTo>
                <a:lnTo>
                  <a:pt x="168" y="394"/>
                </a:lnTo>
                <a:lnTo>
                  <a:pt x="170" y="396"/>
                </a:lnTo>
                <a:lnTo>
                  <a:pt x="172" y="394"/>
                </a:lnTo>
                <a:lnTo>
                  <a:pt x="173" y="394"/>
                </a:lnTo>
                <a:lnTo>
                  <a:pt x="173" y="392"/>
                </a:lnTo>
                <a:lnTo>
                  <a:pt x="175" y="392"/>
                </a:lnTo>
                <a:lnTo>
                  <a:pt x="175" y="391"/>
                </a:lnTo>
                <a:lnTo>
                  <a:pt x="176" y="391"/>
                </a:lnTo>
                <a:lnTo>
                  <a:pt x="178" y="391"/>
                </a:lnTo>
                <a:lnTo>
                  <a:pt x="178" y="389"/>
                </a:lnTo>
                <a:lnTo>
                  <a:pt x="180" y="388"/>
                </a:lnTo>
                <a:lnTo>
                  <a:pt x="180" y="386"/>
                </a:lnTo>
                <a:lnTo>
                  <a:pt x="180" y="384"/>
                </a:lnTo>
                <a:lnTo>
                  <a:pt x="180" y="383"/>
                </a:lnTo>
                <a:lnTo>
                  <a:pt x="180" y="381"/>
                </a:lnTo>
                <a:lnTo>
                  <a:pt x="180" y="380"/>
                </a:lnTo>
                <a:lnTo>
                  <a:pt x="180" y="378"/>
                </a:lnTo>
                <a:lnTo>
                  <a:pt x="180" y="376"/>
                </a:lnTo>
                <a:lnTo>
                  <a:pt x="181" y="376"/>
                </a:lnTo>
                <a:lnTo>
                  <a:pt x="181" y="375"/>
                </a:lnTo>
                <a:lnTo>
                  <a:pt x="183" y="375"/>
                </a:lnTo>
                <a:lnTo>
                  <a:pt x="184" y="375"/>
                </a:lnTo>
                <a:lnTo>
                  <a:pt x="184" y="373"/>
                </a:lnTo>
                <a:lnTo>
                  <a:pt x="184" y="372"/>
                </a:lnTo>
                <a:lnTo>
                  <a:pt x="186" y="373"/>
                </a:lnTo>
                <a:lnTo>
                  <a:pt x="188" y="373"/>
                </a:lnTo>
                <a:lnTo>
                  <a:pt x="188" y="375"/>
                </a:lnTo>
                <a:lnTo>
                  <a:pt x="189" y="375"/>
                </a:lnTo>
                <a:lnTo>
                  <a:pt x="189" y="373"/>
                </a:lnTo>
                <a:lnTo>
                  <a:pt x="191" y="373"/>
                </a:lnTo>
                <a:lnTo>
                  <a:pt x="191" y="375"/>
                </a:lnTo>
                <a:lnTo>
                  <a:pt x="191" y="373"/>
                </a:lnTo>
                <a:lnTo>
                  <a:pt x="191" y="375"/>
                </a:lnTo>
                <a:lnTo>
                  <a:pt x="191" y="376"/>
                </a:lnTo>
                <a:lnTo>
                  <a:pt x="192" y="378"/>
                </a:lnTo>
                <a:lnTo>
                  <a:pt x="194" y="380"/>
                </a:lnTo>
                <a:lnTo>
                  <a:pt x="194" y="381"/>
                </a:lnTo>
                <a:lnTo>
                  <a:pt x="196" y="381"/>
                </a:lnTo>
                <a:lnTo>
                  <a:pt x="196" y="383"/>
                </a:lnTo>
                <a:lnTo>
                  <a:pt x="197" y="383"/>
                </a:lnTo>
                <a:lnTo>
                  <a:pt x="199" y="383"/>
                </a:lnTo>
                <a:lnTo>
                  <a:pt x="199" y="381"/>
                </a:lnTo>
                <a:lnTo>
                  <a:pt x="200" y="381"/>
                </a:lnTo>
                <a:lnTo>
                  <a:pt x="200" y="383"/>
                </a:lnTo>
                <a:lnTo>
                  <a:pt x="200" y="384"/>
                </a:lnTo>
                <a:lnTo>
                  <a:pt x="200" y="386"/>
                </a:lnTo>
                <a:lnTo>
                  <a:pt x="200" y="388"/>
                </a:lnTo>
                <a:lnTo>
                  <a:pt x="200" y="389"/>
                </a:lnTo>
                <a:lnTo>
                  <a:pt x="202" y="389"/>
                </a:lnTo>
                <a:lnTo>
                  <a:pt x="202" y="391"/>
                </a:lnTo>
                <a:lnTo>
                  <a:pt x="204" y="392"/>
                </a:lnTo>
                <a:lnTo>
                  <a:pt x="205" y="392"/>
                </a:lnTo>
                <a:lnTo>
                  <a:pt x="207" y="392"/>
                </a:lnTo>
                <a:lnTo>
                  <a:pt x="207" y="394"/>
                </a:lnTo>
                <a:lnTo>
                  <a:pt x="208" y="392"/>
                </a:lnTo>
                <a:lnTo>
                  <a:pt x="208" y="394"/>
                </a:lnTo>
                <a:lnTo>
                  <a:pt x="208" y="392"/>
                </a:lnTo>
                <a:lnTo>
                  <a:pt x="210" y="392"/>
                </a:lnTo>
                <a:lnTo>
                  <a:pt x="212" y="391"/>
                </a:lnTo>
                <a:lnTo>
                  <a:pt x="213" y="391"/>
                </a:lnTo>
                <a:lnTo>
                  <a:pt x="213" y="389"/>
                </a:lnTo>
                <a:lnTo>
                  <a:pt x="215" y="389"/>
                </a:lnTo>
                <a:lnTo>
                  <a:pt x="215" y="388"/>
                </a:lnTo>
                <a:lnTo>
                  <a:pt x="216" y="388"/>
                </a:lnTo>
                <a:lnTo>
                  <a:pt x="218" y="388"/>
                </a:lnTo>
                <a:lnTo>
                  <a:pt x="220" y="388"/>
                </a:lnTo>
                <a:lnTo>
                  <a:pt x="220" y="386"/>
                </a:lnTo>
                <a:lnTo>
                  <a:pt x="220" y="388"/>
                </a:lnTo>
                <a:lnTo>
                  <a:pt x="221" y="388"/>
                </a:lnTo>
                <a:lnTo>
                  <a:pt x="221" y="389"/>
                </a:lnTo>
                <a:lnTo>
                  <a:pt x="223" y="389"/>
                </a:lnTo>
                <a:lnTo>
                  <a:pt x="223" y="391"/>
                </a:lnTo>
                <a:lnTo>
                  <a:pt x="224" y="392"/>
                </a:lnTo>
                <a:lnTo>
                  <a:pt x="224" y="391"/>
                </a:lnTo>
                <a:lnTo>
                  <a:pt x="224" y="392"/>
                </a:lnTo>
                <a:lnTo>
                  <a:pt x="224" y="391"/>
                </a:lnTo>
                <a:lnTo>
                  <a:pt x="224" y="392"/>
                </a:lnTo>
                <a:lnTo>
                  <a:pt x="226" y="392"/>
                </a:lnTo>
                <a:lnTo>
                  <a:pt x="228" y="392"/>
                </a:lnTo>
                <a:lnTo>
                  <a:pt x="228" y="391"/>
                </a:lnTo>
                <a:lnTo>
                  <a:pt x="226" y="391"/>
                </a:lnTo>
                <a:lnTo>
                  <a:pt x="226" y="389"/>
                </a:lnTo>
                <a:lnTo>
                  <a:pt x="226" y="388"/>
                </a:lnTo>
                <a:lnTo>
                  <a:pt x="224" y="388"/>
                </a:lnTo>
                <a:lnTo>
                  <a:pt x="224" y="386"/>
                </a:lnTo>
                <a:lnTo>
                  <a:pt x="223" y="386"/>
                </a:lnTo>
                <a:lnTo>
                  <a:pt x="223" y="384"/>
                </a:lnTo>
                <a:lnTo>
                  <a:pt x="221" y="384"/>
                </a:lnTo>
                <a:lnTo>
                  <a:pt x="221" y="383"/>
                </a:lnTo>
                <a:lnTo>
                  <a:pt x="220" y="383"/>
                </a:lnTo>
                <a:lnTo>
                  <a:pt x="221" y="383"/>
                </a:lnTo>
                <a:lnTo>
                  <a:pt x="220" y="383"/>
                </a:lnTo>
                <a:lnTo>
                  <a:pt x="220" y="381"/>
                </a:lnTo>
                <a:lnTo>
                  <a:pt x="221" y="381"/>
                </a:lnTo>
                <a:lnTo>
                  <a:pt x="220" y="381"/>
                </a:lnTo>
                <a:lnTo>
                  <a:pt x="221" y="381"/>
                </a:lnTo>
                <a:lnTo>
                  <a:pt x="220" y="381"/>
                </a:lnTo>
                <a:lnTo>
                  <a:pt x="220" y="383"/>
                </a:lnTo>
                <a:lnTo>
                  <a:pt x="218" y="383"/>
                </a:lnTo>
                <a:lnTo>
                  <a:pt x="216" y="384"/>
                </a:lnTo>
                <a:lnTo>
                  <a:pt x="215" y="384"/>
                </a:lnTo>
                <a:lnTo>
                  <a:pt x="213" y="386"/>
                </a:lnTo>
                <a:lnTo>
                  <a:pt x="212" y="388"/>
                </a:lnTo>
                <a:lnTo>
                  <a:pt x="210" y="388"/>
                </a:lnTo>
                <a:lnTo>
                  <a:pt x="210" y="389"/>
                </a:lnTo>
                <a:lnTo>
                  <a:pt x="210" y="391"/>
                </a:lnTo>
                <a:lnTo>
                  <a:pt x="208" y="391"/>
                </a:lnTo>
                <a:lnTo>
                  <a:pt x="208" y="392"/>
                </a:lnTo>
                <a:lnTo>
                  <a:pt x="208" y="391"/>
                </a:lnTo>
                <a:lnTo>
                  <a:pt x="207" y="391"/>
                </a:lnTo>
                <a:lnTo>
                  <a:pt x="207" y="389"/>
                </a:lnTo>
                <a:lnTo>
                  <a:pt x="205" y="389"/>
                </a:lnTo>
                <a:lnTo>
                  <a:pt x="205" y="388"/>
                </a:lnTo>
                <a:lnTo>
                  <a:pt x="204" y="388"/>
                </a:lnTo>
                <a:lnTo>
                  <a:pt x="204" y="386"/>
                </a:lnTo>
                <a:lnTo>
                  <a:pt x="204" y="384"/>
                </a:lnTo>
                <a:lnTo>
                  <a:pt x="204" y="383"/>
                </a:lnTo>
                <a:lnTo>
                  <a:pt x="204" y="381"/>
                </a:lnTo>
                <a:lnTo>
                  <a:pt x="204" y="380"/>
                </a:lnTo>
                <a:lnTo>
                  <a:pt x="202" y="380"/>
                </a:lnTo>
                <a:lnTo>
                  <a:pt x="202" y="378"/>
                </a:lnTo>
                <a:lnTo>
                  <a:pt x="200" y="378"/>
                </a:lnTo>
                <a:lnTo>
                  <a:pt x="199" y="378"/>
                </a:lnTo>
                <a:lnTo>
                  <a:pt x="197" y="378"/>
                </a:lnTo>
                <a:lnTo>
                  <a:pt x="199" y="378"/>
                </a:lnTo>
                <a:lnTo>
                  <a:pt x="197" y="378"/>
                </a:lnTo>
                <a:lnTo>
                  <a:pt x="199" y="376"/>
                </a:lnTo>
                <a:lnTo>
                  <a:pt x="197" y="376"/>
                </a:lnTo>
                <a:lnTo>
                  <a:pt x="196" y="376"/>
                </a:lnTo>
                <a:lnTo>
                  <a:pt x="196" y="375"/>
                </a:lnTo>
                <a:lnTo>
                  <a:pt x="196" y="373"/>
                </a:lnTo>
                <a:lnTo>
                  <a:pt x="194" y="373"/>
                </a:lnTo>
                <a:lnTo>
                  <a:pt x="194" y="372"/>
                </a:lnTo>
                <a:lnTo>
                  <a:pt x="194" y="370"/>
                </a:lnTo>
                <a:lnTo>
                  <a:pt x="194" y="368"/>
                </a:lnTo>
                <a:lnTo>
                  <a:pt x="194" y="367"/>
                </a:lnTo>
                <a:lnTo>
                  <a:pt x="196" y="367"/>
                </a:lnTo>
                <a:lnTo>
                  <a:pt x="196" y="365"/>
                </a:lnTo>
                <a:lnTo>
                  <a:pt x="196" y="364"/>
                </a:lnTo>
                <a:lnTo>
                  <a:pt x="194" y="364"/>
                </a:lnTo>
                <a:lnTo>
                  <a:pt x="192" y="364"/>
                </a:lnTo>
                <a:lnTo>
                  <a:pt x="194" y="364"/>
                </a:lnTo>
                <a:lnTo>
                  <a:pt x="194" y="365"/>
                </a:lnTo>
                <a:lnTo>
                  <a:pt x="192" y="365"/>
                </a:lnTo>
                <a:lnTo>
                  <a:pt x="192" y="367"/>
                </a:lnTo>
                <a:lnTo>
                  <a:pt x="191" y="367"/>
                </a:lnTo>
                <a:lnTo>
                  <a:pt x="191" y="368"/>
                </a:lnTo>
                <a:lnTo>
                  <a:pt x="189" y="368"/>
                </a:lnTo>
                <a:lnTo>
                  <a:pt x="189" y="370"/>
                </a:lnTo>
                <a:lnTo>
                  <a:pt x="188" y="370"/>
                </a:lnTo>
                <a:lnTo>
                  <a:pt x="186" y="370"/>
                </a:lnTo>
                <a:lnTo>
                  <a:pt x="184" y="370"/>
                </a:lnTo>
                <a:lnTo>
                  <a:pt x="183" y="370"/>
                </a:lnTo>
                <a:lnTo>
                  <a:pt x="183" y="368"/>
                </a:lnTo>
                <a:lnTo>
                  <a:pt x="181" y="368"/>
                </a:lnTo>
                <a:lnTo>
                  <a:pt x="180" y="368"/>
                </a:lnTo>
                <a:lnTo>
                  <a:pt x="180" y="370"/>
                </a:lnTo>
                <a:lnTo>
                  <a:pt x="178" y="370"/>
                </a:lnTo>
                <a:lnTo>
                  <a:pt x="178" y="372"/>
                </a:lnTo>
                <a:lnTo>
                  <a:pt x="176" y="372"/>
                </a:lnTo>
                <a:lnTo>
                  <a:pt x="178" y="372"/>
                </a:lnTo>
                <a:lnTo>
                  <a:pt x="176" y="372"/>
                </a:lnTo>
                <a:lnTo>
                  <a:pt x="176" y="373"/>
                </a:lnTo>
                <a:lnTo>
                  <a:pt x="176" y="375"/>
                </a:lnTo>
                <a:lnTo>
                  <a:pt x="176" y="376"/>
                </a:lnTo>
                <a:lnTo>
                  <a:pt x="175" y="376"/>
                </a:lnTo>
                <a:lnTo>
                  <a:pt x="175" y="378"/>
                </a:lnTo>
                <a:lnTo>
                  <a:pt x="175" y="380"/>
                </a:lnTo>
                <a:lnTo>
                  <a:pt x="175" y="381"/>
                </a:lnTo>
                <a:lnTo>
                  <a:pt x="175" y="383"/>
                </a:lnTo>
                <a:lnTo>
                  <a:pt x="175" y="384"/>
                </a:lnTo>
                <a:lnTo>
                  <a:pt x="175" y="386"/>
                </a:lnTo>
                <a:lnTo>
                  <a:pt x="173" y="386"/>
                </a:lnTo>
                <a:lnTo>
                  <a:pt x="173" y="388"/>
                </a:lnTo>
                <a:lnTo>
                  <a:pt x="172" y="388"/>
                </a:lnTo>
                <a:lnTo>
                  <a:pt x="172" y="389"/>
                </a:lnTo>
                <a:lnTo>
                  <a:pt x="172" y="391"/>
                </a:lnTo>
                <a:lnTo>
                  <a:pt x="170" y="391"/>
                </a:lnTo>
                <a:lnTo>
                  <a:pt x="170" y="392"/>
                </a:lnTo>
                <a:lnTo>
                  <a:pt x="168" y="392"/>
                </a:lnTo>
                <a:lnTo>
                  <a:pt x="167" y="392"/>
                </a:lnTo>
                <a:lnTo>
                  <a:pt x="168" y="392"/>
                </a:lnTo>
                <a:lnTo>
                  <a:pt x="167" y="391"/>
                </a:lnTo>
                <a:lnTo>
                  <a:pt x="167" y="389"/>
                </a:lnTo>
                <a:lnTo>
                  <a:pt x="168" y="389"/>
                </a:lnTo>
                <a:lnTo>
                  <a:pt x="167" y="389"/>
                </a:lnTo>
                <a:lnTo>
                  <a:pt x="167" y="388"/>
                </a:lnTo>
                <a:lnTo>
                  <a:pt x="167" y="386"/>
                </a:lnTo>
                <a:lnTo>
                  <a:pt x="165" y="386"/>
                </a:lnTo>
                <a:lnTo>
                  <a:pt x="165" y="388"/>
                </a:lnTo>
                <a:lnTo>
                  <a:pt x="165" y="389"/>
                </a:lnTo>
                <a:lnTo>
                  <a:pt x="165" y="391"/>
                </a:lnTo>
                <a:lnTo>
                  <a:pt x="165" y="392"/>
                </a:lnTo>
                <a:lnTo>
                  <a:pt x="164" y="392"/>
                </a:lnTo>
                <a:lnTo>
                  <a:pt x="164" y="394"/>
                </a:lnTo>
                <a:lnTo>
                  <a:pt x="164" y="396"/>
                </a:lnTo>
                <a:lnTo>
                  <a:pt x="164" y="397"/>
                </a:lnTo>
                <a:lnTo>
                  <a:pt x="165" y="397"/>
                </a:lnTo>
                <a:lnTo>
                  <a:pt x="165" y="399"/>
                </a:lnTo>
                <a:lnTo>
                  <a:pt x="165" y="400"/>
                </a:lnTo>
                <a:lnTo>
                  <a:pt x="165" y="402"/>
                </a:lnTo>
                <a:lnTo>
                  <a:pt x="167" y="402"/>
                </a:lnTo>
                <a:lnTo>
                  <a:pt x="167" y="404"/>
                </a:lnTo>
                <a:lnTo>
                  <a:pt x="167" y="405"/>
                </a:lnTo>
                <a:lnTo>
                  <a:pt x="168" y="405"/>
                </a:lnTo>
                <a:lnTo>
                  <a:pt x="168" y="407"/>
                </a:lnTo>
                <a:lnTo>
                  <a:pt x="168" y="408"/>
                </a:lnTo>
                <a:lnTo>
                  <a:pt x="170" y="408"/>
                </a:lnTo>
                <a:lnTo>
                  <a:pt x="170" y="410"/>
                </a:lnTo>
                <a:lnTo>
                  <a:pt x="172" y="410"/>
                </a:lnTo>
                <a:lnTo>
                  <a:pt x="172" y="412"/>
                </a:lnTo>
                <a:lnTo>
                  <a:pt x="173" y="413"/>
                </a:lnTo>
                <a:lnTo>
                  <a:pt x="173" y="415"/>
                </a:lnTo>
                <a:lnTo>
                  <a:pt x="175" y="415"/>
                </a:lnTo>
                <a:lnTo>
                  <a:pt x="175" y="416"/>
                </a:lnTo>
                <a:lnTo>
                  <a:pt x="175" y="418"/>
                </a:lnTo>
                <a:lnTo>
                  <a:pt x="176" y="418"/>
                </a:lnTo>
                <a:lnTo>
                  <a:pt x="178" y="420"/>
                </a:lnTo>
                <a:lnTo>
                  <a:pt x="178" y="421"/>
                </a:lnTo>
                <a:lnTo>
                  <a:pt x="180" y="421"/>
                </a:lnTo>
                <a:lnTo>
                  <a:pt x="180" y="423"/>
                </a:lnTo>
                <a:lnTo>
                  <a:pt x="180" y="424"/>
                </a:lnTo>
                <a:lnTo>
                  <a:pt x="180" y="426"/>
                </a:lnTo>
                <a:lnTo>
                  <a:pt x="181" y="426"/>
                </a:lnTo>
                <a:lnTo>
                  <a:pt x="181" y="428"/>
                </a:lnTo>
                <a:lnTo>
                  <a:pt x="181" y="429"/>
                </a:lnTo>
                <a:lnTo>
                  <a:pt x="181" y="428"/>
                </a:lnTo>
                <a:lnTo>
                  <a:pt x="180" y="428"/>
                </a:lnTo>
                <a:lnTo>
                  <a:pt x="180" y="429"/>
                </a:lnTo>
                <a:lnTo>
                  <a:pt x="178" y="429"/>
                </a:lnTo>
                <a:lnTo>
                  <a:pt x="180" y="429"/>
                </a:lnTo>
                <a:lnTo>
                  <a:pt x="178" y="429"/>
                </a:lnTo>
                <a:lnTo>
                  <a:pt x="176" y="429"/>
                </a:lnTo>
                <a:lnTo>
                  <a:pt x="175" y="429"/>
                </a:lnTo>
                <a:lnTo>
                  <a:pt x="175" y="431"/>
                </a:lnTo>
                <a:lnTo>
                  <a:pt x="173" y="431"/>
                </a:lnTo>
                <a:lnTo>
                  <a:pt x="172" y="431"/>
                </a:lnTo>
                <a:lnTo>
                  <a:pt x="172" y="432"/>
                </a:lnTo>
                <a:lnTo>
                  <a:pt x="170" y="432"/>
                </a:lnTo>
                <a:lnTo>
                  <a:pt x="170" y="434"/>
                </a:lnTo>
                <a:lnTo>
                  <a:pt x="170" y="432"/>
                </a:lnTo>
                <a:lnTo>
                  <a:pt x="170" y="434"/>
                </a:lnTo>
                <a:lnTo>
                  <a:pt x="168" y="434"/>
                </a:lnTo>
                <a:lnTo>
                  <a:pt x="168" y="432"/>
                </a:lnTo>
                <a:lnTo>
                  <a:pt x="168" y="434"/>
                </a:lnTo>
                <a:lnTo>
                  <a:pt x="167" y="434"/>
                </a:lnTo>
                <a:lnTo>
                  <a:pt x="165" y="434"/>
                </a:lnTo>
                <a:lnTo>
                  <a:pt x="164" y="434"/>
                </a:lnTo>
                <a:lnTo>
                  <a:pt x="164" y="436"/>
                </a:lnTo>
                <a:lnTo>
                  <a:pt x="164" y="437"/>
                </a:lnTo>
                <a:lnTo>
                  <a:pt x="165" y="437"/>
                </a:lnTo>
                <a:lnTo>
                  <a:pt x="164" y="437"/>
                </a:lnTo>
                <a:lnTo>
                  <a:pt x="164" y="439"/>
                </a:lnTo>
                <a:lnTo>
                  <a:pt x="165" y="439"/>
                </a:lnTo>
                <a:lnTo>
                  <a:pt x="164" y="439"/>
                </a:lnTo>
                <a:lnTo>
                  <a:pt x="164" y="440"/>
                </a:lnTo>
                <a:lnTo>
                  <a:pt x="165" y="440"/>
                </a:lnTo>
                <a:lnTo>
                  <a:pt x="165" y="442"/>
                </a:lnTo>
                <a:lnTo>
                  <a:pt x="165" y="444"/>
                </a:lnTo>
                <a:lnTo>
                  <a:pt x="165" y="445"/>
                </a:lnTo>
                <a:lnTo>
                  <a:pt x="165" y="444"/>
                </a:lnTo>
                <a:lnTo>
                  <a:pt x="165" y="445"/>
                </a:lnTo>
                <a:lnTo>
                  <a:pt x="165" y="447"/>
                </a:lnTo>
                <a:lnTo>
                  <a:pt x="165" y="448"/>
                </a:lnTo>
                <a:lnTo>
                  <a:pt x="164" y="450"/>
                </a:lnTo>
                <a:lnTo>
                  <a:pt x="162" y="450"/>
                </a:lnTo>
                <a:lnTo>
                  <a:pt x="162" y="452"/>
                </a:lnTo>
                <a:lnTo>
                  <a:pt x="160" y="452"/>
                </a:lnTo>
                <a:lnTo>
                  <a:pt x="160" y="453"/>
                </a:lnTo>
                <a:lnTo>
                  <a:pt x="160" y="452"/>
                </a:lnTo>
                <a:lnTo>
                  <a:pt x="159" y="452"/>
                </a:lnTo>
                <a:lnTo>
                  <a:pt x="159" y="453"/>
                </a:lnTo>
                <a:lnTo>
                  <a:pt x="159" y="452"/>
                </a:lnTo>
                <a:lnTo>
                  <a:pt x="159" y="453"/>
                </a:lnTo>
                <a:lnTo>
                  <a:pt x="157" y="453"/>
                </a:lnTo>
                <a:lnTo>
                  <a:pt x="159" y="453"/>
                </a:lnTo>
                <a:lnTo>
                  <a:pt x="157" y="453"/>
                </a:lnTo>
                <a:lnTo>
                  <a:pt x="156" y="455"/>
                </a:lnTo>
                <a:lnTo>
                  <a:pt x="156" y="453"/>
                </a:lnTo>
                <a:lnTo>
                  <a:pt x="156" y="455"/>
                </a:lnTo>
                <a:lnTo>
                  <a:pt x="156" y="453"/>
                </a:lnTo>
                <a:lnTo>
                  <a:pt x="154" y="453"/>
                </a:lnTo>
                <a:lnTo>
                  <a:pt x="154" y="452"/>
                </a:lnTo>
                <a:lnTo>
                  <a:pt x="156" y="452"/>
                </a:lnTo>
                <a:lnTo>
                  <a:pt x="154" y="452"/>
                </a:lnTo>
                <a:lnTo>
                  <a:pt x="154" y="450"/>
                </a:lnTo>
                <a:lnTo>
                  <a:pt x="152" y="450"/>
                </a:lnTo>
                <a:lnTo>
                  <a:pt x="151" y="450"/>
                </a:lnTo>
                <a:lnTo>
                  <a:pt x="151" y="452"/>
                </a:lnTo>
                <a:lnTo>
                  <a:pt x="149" y="452"/>
                </a:lnTo>
                <a:lnTo>
                  <a:pt x="148" y="452"/>
                </a:lnTo>
                <a:lnTo>
                  <a:pt x="146" y="452"/>
                </a:lnTo>
                <a:lnTo>
                  <a:pt x="146" y="450"/>
                </a:lnTo>
                <a:lnTo>
                  <a:pt x="148" y="450"/>
                </a:lnTo>
                <a:lnTo>
                  <a:pt x="146" y="450"/>
                </a:lnTo>
                <a:lnTo>
                  <a:pt x="146" y="448"/>
                </a:lnTo>
                <a:lnTo>
                  <a:pt x="146" y="450"/>
                </a:lnTo>
                <a:lnTo>
                  <a:pt x="146" y="448"/>
                </a:lnTo>
                <a:lnTo>
                  <a:pt x="148" y="448"/>
                </a:lnTo>
                <a:lnTo>
                  <a:pt x="148" y="447"/>
                </a:lnTo>
                <a:lnTo>
                  <a:pt x="148" y="445"/>
                </a:lnTo>
                <a:lnTo>
                  <a:pt x="148" y="444"/>
                </a:lnTo>
                <a:lnTo>
                  <a:pt x="146" y="444"/>
                </a:lnTo>
                <a:lnTo>
                  <a:pt x="148" y="444"/>
                </a:lnTo>
                <a:lnTo>
                  <a:pt x="148" y="442"/>
                </a:lnTo>
                <a:lnTo>
                  <a:pt x="148" y="440"/>
                </a:lnTo>
                <a:lnTo>
                  <a:pt x="148" y="439"/>
                </a:lnTo>
                <a:lnTo>
                  <a:pt x="148" y="437"/>
                </a:lnTo>
                <a:lnTo>
                  <a:pt x="149" y="437"/>
                </a:lnTo>
                <a:lnTo>
                  <a:pt x="149" y="436"/>
                </a:lnTo>
                <a:lnTo>
                  <a:pt x="149" y="434"/>
                </a:lnTo>
                <a:lnTo>
                  <a:pt x="148" y="434"/>
                </a:lnTo>
                <a:lnTo>
                  <a:pt x="148" y="432"/>
                </a:lnTo>
                <a:lnTo>
                  <a:pt x="148" y="431"/>
                </a:lnTo>
                <a:lnTo>
                  <a:pt x="148" y="432"/>
                </a:lnTo>
                <a:lnTo>
                  <a:pt x="146" y="432"/>
                </a:lnTo>
                <a:lnTo>
                  <a:pt x="146" y="431"/>
                </a:lnTo>
                <a:lnTo>
                  <a:pt x="146" y="429"/>
                </a:lnTo>
                <a:lnTo>
                  <a:pt x="146" y="428"/>
                </a:lnTo>
                <a:lnTo>
                  <a:pt x="148" y="426"/>
                </a:lnTo>
                <a:lnTo>
                  <a:pt x="149" y="426"/>
                </a:lnTo>
                <a:lnTo>
                  <a:pt x="149" y="424"/>
                </a:lnTo>
                <a:lnTo>
                  <a:pt x="151" y="424"/>
                </a:lnTo>
                <a:lnTo>
                  <a:pt x="151" y="423"/>
                </a:lnTo>
                <a:lnTo>
                  <a:pt x="152" y="423"/>
                </a:lnTo>
                <a:lnTo>
                  <a:pt x="152" y="421"/>
                </a:lnTo>
                <a:lnTo>
                  <a:pt x="152" y="420"/>
                </a:lnTo>
                <a:lnTo>
                  <a:pt x="152" y="418"/>
                </a:lnTo>
                <a:lnTo>
                  <a:pt x="152" y="416"/>
                </a:lnTo>
                <a:lnTo>
                  <a:pt x="152" y="415"/>
                </a:lnTo>
                <a:lnTo>
                  <a:pt x="152" y="413"/>
                </a:lnTo>
                <a:lnTo>
                  <a:pt x="152" y="412"/>
                </a:lnTo>
                <a:lnTo>
                  <a:pt x="152" y="410"/>
                </a:lnTo>
                <a:lnTo>
                  <a:pt x="152" y="408"/>
                </a:lnTo>
                <a:lnTo>
                  <a:pt x="152" y="407"/>
                </a:lnTo>
                <a:lnTo>
                  <a:pt x="152" y="405"/>
                </a:lnTo>
                <a:lnTo>
                  <a:pt x="154" y="405"/>
                </a:lnTo>
                <a:lnTo>
                  <a:pt x="152" y="405"/>
                </a:lnTo>
                <a:lnTo>
                  <a:pt x="154" y="404"/>
                </a:lnTo>
                <a:lnTo>
                  <a:pt x="154" y="402"/>
                </a:lnTo>
                <a:lnTo>
                  <a:pt x="152" y="402"/>
                </a:lnTo>
                <a:lnTo>
                  <a:pt x="152" y="400"/>
                </a:lnTo>
                <a:lnTo>
                  <a:pt x="152" y="399"/>
                </a:lnTo>
                <a:lnTo>
                  <a:pt x="152" y="397"/>
                </a:lnTo>
                <a:lnTo>
                  <a:pt x="152" y="396"/>
                </a:lnTo>
                <a:lnTo>
                  <a:pt x="154" y="396"/>
                </a:lnTo>
                <a:lnTo>
                  <a:pt x="154" y="394"/>
                </a:lnTo>
                <a:lnTo>
                  <a:pt x="156" y="392"/>
                </a:lnTo>
                <a:lnTo>
                  <a:pt x="156" y="391"/>
                </a:lnTo>
                <a:lnTo>
                  <a:pt x="156" y="389"/>
                </a:lnTo>
                <a:lnTo>
                  <a:pt x="156" y="388"/>
                </a:lnTo>
                <a:lnTo>
                  <a:pt x="157" y="388"/>
                </a:lnTo>
                <a:lnTo>
                  <a:pt x="157" y="386"/>
                </a:lnTo>
                <a:lnTo>
                  <a:pt x="157" y="384"/>
                </a:lnTo>
                <a:lnTo>
                  <a:pt x="159" y="384"/>
                </a:lnTo>
                <a:lnTo>
                  <a:pt x="159" y="383"/>
                </a:lnTo>
                <a:lnTo>
                  <a:pt x="160" y="383"/>
                </a:lnTo>
                <a:lnTo>
                  <a:pt x="159" y="383"/>
                </a:lnTo>
                <a:lnTo>
                  <a:pt x="159" y="381"/>
                </a:lnTo>
                <a:lnTo>
                  <a:pt x="160" y="381"/>
                </a:lnTo>
                <a:lnTo>
                  <a:pt x="160" y="380"/>
                </a:lnTo>
                <a:lnTo>
                  <a:pt x="160" y="381"/>
                </a:lnTo>
                <a:lnTo>
                  <a:pt x="162" y="381"/>
                </a:lnTo>
                <a:lnTo>
                  <a:pt x="164" y="381"/>
                </a:lnTo>
                <a:lnTo>
                  <a:pt x="164" y="383"/>
                </a:lnTo>
                <a:lnTo>
                  <a:pt x="165" y="383"/>
                </a:lnTo>
                <a:lnTo>
                  <a:pt x="165" y="381"/>
                </a:lnTo>
                <a:lnTo>
                  <a:pt x="165" y="383"/>
                </a:lnTo>
                <a:lnTo>
                  <a:pt x="167" y="383"/>
                </a:lnTo>
                <a:lnTo>
                  <a:pt x="165" y="383"/>
                </a:lnTo>
                <a:lnTo>
                  <a:pt x="167" y="384"/>
                </a:lnTo>
                <a:lnTo>
                  <a:pt x="165" y="384"/>
                </a:lnTo>
                <a:lnTo>
                  <a:pt x="167" y="384"/>
                </a:lnTo>
                <a:lnTo>
                  <a:pt x="167" y="383"/>
                </a:lnTo>
                <a:lnTo>
                  <a:pt x="168" y="383"/>
                </a:lnTo>
                <a:lnTo>
                  <a:pt x="168" y="381"/>
                </a:lnTo>
                <a:lnTo>
                  <a:pt x="167" y="381"/>
                </a:lnTo>
                <a:lnTo>
                  <a:pt x="167" y="380"/>
                </a:lnTo>
                <a:lnTo>
                  <a:pt x="168" y="380"/>
                </a:lnTo>
                <a:lnTo>
                  <a:pt x="168" y="381"/>
                </a:lnTo>
                <a:lnTo>
                  <a:pt x="168" y="380"/>
                </a:lnTo>
                <a:lnTo>
                  <a:pt x="167" y="380"/>
                </a:lnTo>
                <a:lnTo>
                  <a:pt x="165" y="380"/>
                </a:lnTo>
                <a:lnTo>
                  <a:pt x="164" y="380"/>
                </a:lnTo>
                <a:lnTo>
                  <a:pt x="162" y="380"/>
                </a:lnTo>
                <a:lnTo>
                  <a:pt x="160" y="380"/>
                </a:lnTo>
                <a:lnTo>
                  <a:pt x="159" y="380"/>
                </a:lnTo>
                <a:lnTo>
                  <a:pt x="159" y="381"/>
                </a:lnTo>
                <a:lnTo>
                  <a:pt x="157" y="381"/>
                </a:lnTo>
                <a:lnTo>
                  <a:pt x="157" y="383"/>
                </a:lnTo>
                <a:lnTo>
                  <a:pt x="156" y="384"/>
                </a:lnTo>
                <a:lnTo>
                  <a:pt x="156" y="383"/>
                </a:lnTo>
                <a:lnTo>
                  <a:pt x="156" y="384"/>
                </a:lnTo>
                <a:lnTo>
                  <a:pt x="154" y="384"/>
                </a:lnTo>
                <a:lnTo>
                  <a:pt x="154" y="386"/>
                </a:lnTo>
                <a:lnTo>
                  <a:pt x="152" y="384"/>
                </a:lnTo>
                <a:lnTo>
                  <a:pt x="152" y="386"/>
                </a:lnTo>
                <a:lnTo>
                  <a:pt x="152" y="388"/>
                </a:lnTo>
                <a:lnTo>
                  <a:pt x="152" y="389"/>
                </a:lnTo>
                <a:lnTo>
                  <a:pt x="151" y="389"/>
                </a:lnTo>
                <a:lnTo>
                  <a:pt x="151" y="391"/>
                </a:lnTo>
                <a:lnTo>
                  <a:pt x="149" y="392"/>
                </a:lnTo>
                <a:lnTo>
                  <a:pt x="149" y="394"/>
                </a:lnTo>
                <a:lnTo>
                  <a:pt x="148" y="394"/>
                </a:lnTo>
                <a:lnTo>
                  <a:pt x="149" y="396"/>
                </a:lnTo>
                <a:lnTo>
                  <a:pt x="149" y="397"/>
                </a:lnTo>
                <a:lnTo>
                  <a:pt x="149" y="399"/>
                </a:lnTo>
                <a:lnTo>
                  <a:pt x="149" y="400"/>
                </a:lnTo>
                <a:lnTo>
                  <a:pt x="149" y="402"/>
                </a:lnTo>
                <a:lnTo>
                  <a:pt x="149" y="404"/>
                </a:lnTo>
                <a:lnTo>
                  <a:pt x="151" y="404"/>
                </a:lnTo>
                <a:lnTo>
                  <a:pt x="149" y="404"/>
                </a:lnTo>
                <a:lnTo>
                  <a:pt x="149" y="405"/>
                </a:lnTo>
                <a:lnTo>
                  <a:pt x="149" y="407"/>
                </a:lnTo>
                <a:lnTo>
                  <a:pt x="149" y="408"/>
                </a:lnTo>
                <a:lnTo>
                  <a:pt x="149" y="410"/>
                </a:lnTo>
                <a:lnTo>
                  <a:pt x="149" y="412"/>
                </a:lnTo>
                <a:lnTo>
                  <a:pt x="149" y="413"/>
                </a:lnTo>
                <a:lnTo>
                  <a:pt x="151" y="415"/>
                </a:lnTo>
                <a:lnTo>
                  <a:pt x="151" y="416"/>
                </a:lnTo>
                <a:lnTo>
                  <a:pt x="149" y="416"/>
                </a:lnTo>
                <a:lnTo>
                  <a:pt x="149" y="415"/>
                </a:lnTo>
                <a:lnTo>
                  <a:pt x="149" y="416"/>
                </a:lnTo>
                <a:lnTo>
                  <a:pt x="148" y="416"/>
                </a:lnTo>
                <a:lnTo>
                  <a:pt x="149" y="418"/>
                </a:lnTo>
                <a:lnTo>
                  <a:pt x="148" y="418"/>
                </a:lnTo>
                <a:lnTo>
                  <a:pt x="146" y="418"/>
                </a:lnTo>
                <a:lnTo>
                  <a:pt x="144" y="418"/>
                </a:lnTo>
                <a:lnTo>
                  <a:pt x="144" y="420"/>
                </a:lnTo>
                <a:lnTo>
                  <a:pt x="146" y="420"/>
                </a:lnTo>
                <a:lnTo>
                  <a:pt x="148" y="420"/>
                </a:lnTo>
                <a:lnTo>
                  <a:pt x="149" y="420"/>
                </a:lnTo>
                <a:lnTo>
                  <a:pt x="149" y="421"/>
                </a:lnTo>
                <a:lnTo>
                  <a:pt x="149" y="423"/>
                </a:lnTo>
                <a:lnTo>
                  <a:pt x="148" y="423"/>
                </a:lnTo>
                <a:lnTo>
                  <a:pt x="146" y="423"/>
                </a:lnTo>
                <a:lnTo>
                  <a:pt x="146" y="424"/>
                </a:lnTo>
                <a:lnTo>
                  <a:pt x="144" y="424"/>
                </a:lnTo>
                <a:lnTo>
                  <a:pt x="144" y="426"/>
                </a:lnTo>
                <a:lnTo>
                  <a:pt x="144" y="428"/>
                </a:lnTo>
                <a:lnTo>
                  <a:pt x="143" y="428"/>
                </a:lnTo>
                <a:lnTo>
                  <a:pt x="143" y="429"/>
                </a:lnTo>
                <a:lnTo>
                  <a:pt x="144" y="429"/>
                </a:lnTo>
                <a:lnTo>
                  <a:pt x="144" y="431"/>
                </a:lnTo>
                <a:lnTo>
                  <a:pt x="146" y="432"/>
                </a:lnTo>
                <a:lnTo>
                  <a:pt x="146" y="434"/>
                </a:lnTo>
                <a:lnTo>
                  <a:pt x="146" y="436"/>
                </a:lnTo>
                <a:lnTo>
                  <a:pt x="146" y="437"/>
                </a:lnTo>
                <a:lnTo>
                  <a:pt x="144" y="437"/>
                </a:lnTo>
                <a:lnTo>
                  <a:pt x="144" y="439"/>
                </a:lnTo>
                <a:lnTo>
                  <a:pt x="144" y="440"/>
                </a:lnTo>
                <a:lnTo>
                  <a:pt x="144" y="442"/>
                </a:lnTo>
                <a:lnTo>
                  <a:pt x="144" y="444"/>
                </a:lnTo>
                <a:lnTo>
                  <a:pt x="144" y="445"/>
                </a:lnTo>
                <a:lnTo>
                  <a:pt x="144" y="447"/>
                </a:lnTo>
                <a:lnTo>
                  <a:pt x="144" y="448"/>
                </a:lnTo>
                <a:lnTo>
                  <a:pt x="144" y="450"/>
                </a:lnTo>
                <a:lnTo>
                  <a:pt x="144" y="452"/>
                </a:lnTo>
                <a:lnTo>
                  <a:pt x="143" y="452"/>
                </a:lnTo>
                <a:lnTo>
                  <a:pt x="141" y="452"/>
                </a:lnTo>
                <a:lnTo>
                  <a:pt x="141" y="450"/>
                </a:lnTo>
                <a:lnTo>
                  <a:pt x="141" y="448"/>
                </a:lnTo>
                <a:lnTo>
                  <a:pt x="140" y="448"/>
                </a:lnTo>
                <a:lnTo>
                  <a:pt x="140" y="447"/>
                </a:lnTo>
                <a:lnTo>
                  <a:pt x="138" y="445"/>
                </a:lnTo>
                <a:lnTo>
                  <a:pt x="138" y="444"/>
                </a:lnTo>
                <a:lnTo>
                  <a:pt x="138" y="442"/>
                </a:lnTo>
                <a:lnTo>
                  <a:pt x="136" y="442"/>
                </a:lnTo>
                <a:lnTo>
                  <a:pt x="136" y="440"/>
                </a:lnTo>
                <a:lnTo>
                  <a:pt x="136" y="439"/>
                </a:lnTo>
                <a:lnTo>
                  <a:pt x="136" y="437"/>
                </a:lnTo>
                <a:lnTo>
                  <a:pt x="135" y="437"/>
                </a:lnTo>
                <a:lnTo>
                  <a:pt x="135" y="436"/>
                </a:lnTo>
                <a:lnTo>
                  <a:pt x="135" y="434"/>
                </a:lnTo>
                <a:lnTo>
                  <a:pt x="135" y="432"/>
                </a:lnTo>
                <a:lnTo>
                  <a:pt x="135" y="431"/>
                </a:lnTo>
                <a:lnTo>
                  <a:pt x="133" y="431"/>
                </a:lnTo>
                <a:lnTo>
                  <a:pt x="133" y="429"/>
                </a:lnTo>
                <a:lnTo>
                  <a:pt x="133" y="428"/>
                </a:lnTo>
                <a:lnTo>
                  <a:pt x="133" y="426"/>
                </a:lnTo>
                <a:lnTo>
                  <a:pt x="133" y="424"/>
                </a:lnTo>
                <a:lnTo>
                  <a:pt x="132" y="424"/>
                </a:lnTo>
                <a:lnTo>
                  <a:pt x="133" y="424"/>
                </a:lnTo>
                <a:lnTo>
                  <a:pt x="133" y="423"/>
                </a:lnTo>
                <a:lnTo>
                  <a:pt x="132" y="423"/>
                </a:lnTo>
                <a:lnTo>
                  <a:pt x="132" y="421"/>
                </a:lnTo>
                <a:lnTo>
                  <a:pt x="130" y="420"/>
                </a:lnTo>
                <a:lnTo>
                  <a:pt x="130" y="418"/>
                </a:lnTo>
                <a:lnTo>
                  <a:pt x="130" y="416"/>
                </a:lnTo>
                <a:lnTo>
                  <a:pt x="130" y="415"/>
                </a:lnTo>
                <a:lnTo>
                  <a:pt x="130" y="413"/>
                </a:lnTo>
                <a:lnTo>
                  <a:pt x="128" y="413"/>
                </a:lnTo>
                <a:lnTo>
                  <a:pt x="128" y="412"/>
                </a:lnTo>
                <a:lnTo>
                  <a:pt x="128" y="410"/>
                </a:lnTo>
                <a:lnTo>
                  <a:pt x="128" y="408"/>
                </a:lnTo>
                <a:lnTo>
                  <a:pt x="128" y="407"/>
                </a:lnTo>
                <a:lnTo>
                  <a:pt x="127" y="407"/>
                </a:lnTo>
                <a:lnTo>
                  <a:pt x="127" y="405"/>
                </a:lnTo>
                <a:lnTo>
                  <a:pt x="127" y="404"/>
                </a:lnTo>
                <a:lnTo>
                  <a:pt x="127" y="402"/>
                </a:lnTo>
                <a:lnTo>
                  <a:pt x="125" y="402"/>
                </a:lnTo>
                <a:lnTo>
                  <a:pt x="125" y="404"/>
                </a:lnTo>
                <a:lnTo>
                  <a:pt x="125" y="402"/>
                </a:lnTo>
                <a:lnTo>
                  <a:pt x="125" y="400"/>
                </a:lnTo>
                <a:lnTo>
                  <a:pt x="125" y="399"/>
                </a:lnTo>
                <a:lnTo>
                  <a:pt x="125" y="400"/>
                </a:lnTo>
                <a:lnTo>
                  <a:pt x="127" y="400"/>
                </a:lnTo>
                <a:lnTo>
                  <a:pt x="127" y="399"/>
                </a:lnTo>
                <a:lnTo>
                  <a:pt x="127" y="397"/>
                </a:lnTo>
                <a:lnTo>
                  <a:pt x="127" y="396"/>
                </a:lnTo>
                <a:lnTo>
                  <a:pt x="127" y="394"/>
                </a:lnTo>
                <a:lnTo>
                  <a:pt x="127" y="392"/>
                </a:lnTo>
                <a:lnTo>
                  <a:pt x="127" y="391"/>
                </a:lnTo>
                <a:lnTo>
                  <a:pt x="127" y="389"/>
                </a:lnTo>
                <a:lnTo>
                  <a:pt x="128" y="389"/>
                </a:lnTo>
                <a:lnTo>
                  <a:pt x="128" y="388"/>
                </a:lnTo>
                <a:lnTo>
                  <a:pt x="130" y="388"/>
                </a:lnTo>
                <a:lnTo>
                  <a:pt x="132" y="388"/>
                </a:lnTo>
                <a:lnTo>
                  <a:pt x="133" y="388"/>
                </a:lnTo>
                <a:lnTo>
                  <a:pt x="135" y="388"/>
                </a:lnTo>
                <a:lnTo>
                  <a:pt x="135" y="386"/>
                </a:lnTo>
                <a:lnTo>
                  <a:pt x="136" y="386"/>
                </a:lnTo>
                <a:lnTo>
                  <a:pt x="138" y="386"/>
                </a:lnTo>
                <a:lnTo>
                  <a:pt x="140" y="386"/>
                </a:lnTo>
                <a:lnTo>
                  <a:pt x="141" y="386"/>
                </a:lnTo>
                <a:lnTo>
                  <a:pt x="141" y="384"/>
                </a:lnTo>
                <a:lnTo>
                  <a:pt x="140" y="384"/>
                </a:lnTo>
                <a:lnTo>
                  <a:pt x="141" y="384"/>
                </a:lnTo>
                <a:lnTo>
                  <a:pt x="140" y="384"/>
                </a:lnTo>
                <a:lnTo>
                  <a:pt x="141" y="384"/>
                </a:lnTo>
                <a:lnTo>
                  <a:pt x="140" y="384"/>
                </a:lnTo>
                <a:lnTo>
                  <a:pt x="138" y="384"/>
                </a:lnTo>
                <a:lnTo>
                  <a:pt x="140" y="383"/>
                </a:lnTo>
                <a:lnTo>
                  <a:pt x="138" y="383"/>
                </a:lnTo>
                <a:lnTo>
                  <a:pt x="140" y="383"/>
                </a:lnTo>
                <a:lnTo>
                  <a:pt x="138" y="383"/>
                </a:lnTo>
                <a:lnTo>
                  <a:pt x="138" y="381"/>
                </a:lnTo>
                <a:lnTo>
                  <a:pt x="140" y="381"/>
                </a:lnTo>
                <a:lnTo>
                  <a:pt x="138" y="381"/>
                </a:lnTo>
                <a:lnTo>
                  <a:pt x="138" y="380"/>
                </a:lnTo>
                <a:lnTo>
                  <a:pt x="138" y="378"/>
                </a:lnTo>
                <a:lnTo>
                  <a:pt x="138" y="380"/>
                </a:lnTo>
                <a:lnTo>
                  <a:pt x="138" y="378"/>
                </a:lnTo>
                <a:lnTo>
                  <a:pt x="136" y="378"/>
                </a:lnTo>
                <a:lnTo>
                  <a:pt x="136" y="376"/>
                </a:lnTo>
                <a:lnTo>
                  <a:pt x="138" y="376"/>
                </a:lnTo>
                <a:lnTo>
                  <a:pt x="138" y="375"/>
                </a:lnTo>
                <a:lnTo>
                  <a:pt x="140" y="373"/>
                </a:lnTo>
                <a:lnTo>
                  <a:pt x="140" y="375"/>
                </a:lnTo>
                <a:lnTo>
                  <a:pt x="141" y="375"/>
                </a:lnTo>
                <a:lnTo>
                  <a:pt x="141" y="373"/>
                </a:lnTo>
                <a:lnTo>
                  <a:pt x="140" y="373"/>
                </a:lnTo>
                <a:lnTo>
                  <a:pt x="140" y="372"/>
                </a:lnTo>
                <a:lnTo>
                  <a:pt x="140" y="370"/>
                </a:lnTo>
                <a:lnTo>
                  <a:pt x="141" y="370"/>
                </a:lnTo>
                <a:lnTo>
                  <a:pt x="143" y="370"/>
                </a:lnTo>
                <a:lnTo>
                  <a:pt x="143" y="372"/>
                </a:lnTo>
                <a:lnTo>
                  <a:pt x="143" y="370"/>
                </a:lnTo>
                <a:lnTo>
                  <a:pt x="144" y="370"/>
                </a:lnTo>
                <a:lnTo>
                  <a:pt x="144" y="368"/>
                </a:lnTo>
                <a:lnTo>
                  <a:pt x="146" y="368"/>
                </a:lnTo>
                <a:lnTo>
                  <a:pt x="146" y="367"/>
                </a:lnTo>
                <a:lnTo>
                  <a:pt x="146" y="368"/>
                </a:lnTo>
                <a:lnTo>
                  <a:pt x="146" y="367"/>
                </a:lnTo>
                <a:lnTo>
                  <a:pt x="148" y="367"/>
                </a:lnTo>
                <a:lnTo>
                  <a:pt x="148" y="365"/>
                </a:lnTo>
                <a:lnTo>
                  <a:pt x="149" y="364"/>
                </a:lnTo>
                <a:lnTo>
                  <a:pt x="149" y="365"/>
                </a:lnTo>
                <a:lnTo>
                  <a:pt x="149" y="364"/>
                </a:lnTo>
                <a:lnTo>
                  <a:pt x="151" y="364"/>
                </a:lnTo>
                <a:lnTo>
                  <a:pt x="151" y="362"/>
                </a:lnTo>
                <a:lnTo>
                  <a:pt x="151" y="364"/>
                </a:lnTo>
                <a:lnTo>
                  <a:pt x="152" y="364"/>
                </a:lnTo>
                <a:lnTo>
                  <a:pt x="154" y="364"/>
                </a:lnTo>
                <a:lnTo>
                  <a:pt x="154" y="362"/>
                </a:lnTo>
                <a:lnTo>
                  <a:pt x="154" y="360"/>
                </a:lnTo>
                <a:lnTo>
                  <a:pt x="152" y="360"/>
                </a:lnTo>
                <a:lnTo>
                  <a:pt x="152" y="359"/>
                </a:lnTo>
                <a:lnTo>
                  <a:pt x="151" y="359"/>
                </a:lnTo>
                <a:lnTo>
                  <a:pt x="151" y="360"/>
                </a:lnTo>
                <a:lnTo>
                  <a:pt x="149" y="360"/>
                </a:lnTo>
                <a:lnTo>
                  <a:pt x="148" y="360"/>
                </a:lnTo>
                <a:lnTo>
                  <a:pt x="148" y="362"/>
                </a:lnTo>
                <a:lnTo>
                  <a:pt x="149" y="362"/>
                </a:lnTo>
                <a:lnTo>
                  <a:pt x="148" y="362"/>
                </a:lnTo>
                <a:lnTo>
                  <a:pt x="146" y="362"/>
                </a:lnTo>
                <a:lnTo>
                  <a:pt x="144" y="362"/>
                </a:lnTo>
                <a:lnTo>
                  <a:pt x="144" y="360"/>
                </a:lnTo>
                <a:lnTo>
                  <a:pt x="144" y="359"/>
                </a:lnTo>
                <a:lnTo>
                  <a:pt x="146" y="359"/>
                </a:lnTo>
                <a:lnTo>
                  <a:pt x="144" y="359"/>
                </a:lnTo>
                <a:lnTo>
                  <a:pt x="144" y="357"/>
                </a:lnTo>
                <a:lnTo>
                  <a:pt x="144" y="356"/>
                </a:lnTo>
                <a:lnTo>
                  <a:pt x="143" y="356"/>
                </a:lnTo>
                <a:lnTo>
                  <a:pt x="141" y="356"/>
                </a:lnTo>
                <a:lnTo>
                  <a:pt x="143" y="356"/>
                </a:lnTo>
                <a:lnTo>
                  <a:pt x="141" y="356"/>
                </a:lnTo>
                <a:lnTo>
                  <a:pt x="141" y="354"/>
                </a:lnTo>
                <a:lnTo>
                  <a:pt x="140" y="354"/>
                </a:lnTo>
                <a:lnTo>
                  <a:pt x="140" y="356"/>
                </a:lnTo>
                <a:lnTo>
                  <a:pt x="138" y="356"/>
                </a:lnTo>
                <a:lnTo>
                  <a:pt x="138" y="357"/>
                </a:lnTo>
                <a:lnTo>
                  <a:pt x="138" y="359"/>
                </a:lnTo>
                <a:lnTo>
                  <a:pt x="140" y="359"/>
                </a:lnTo>
                <a:lnTo>
                  <a:pt x="140" y="360"/>
                </a:lnTo>
                <a:lnTo>
                  <a:pt x="141" y="360"/>
                </a:lnTo>
                <a:lnTo>
                  <a:pt x="141" y="362"/>
                </a:lnTo>
                <a:lnTo>
                  <a:pt x="141" y="364"/>
                </a:lnTo>
                <a:lnTo>
                  <a:pt x="143" y="364"/>
                </a:lnTo>
                <a:lnTo>
                  <a:pt x="141" y="364"/>
                </a:lnTo>
                <a:lnTo>
                  <a:pt x="140" y="364"/>
                </a:lnTo>
                <a:lnTo>
                  <a:pt x="140" y="362"/>
                </a:lnTo>
                <a:lnTo>
                  <a:pt x="138" y="362"/>
                </a:lnTo>
                <a:lnTo>
                  <a:pt x="136" y="362"/>
                </a:lnTo>
                <a:lnTo>
                  <a:pt x="135" y="362"/>
                </a:lnTo>
                <a:lnTo>
                  <a:pt x="135" y="364"/>
                </a:lnTo>
                <a:lnTo>
                  <a:pt x="133" y="364"/>
                </a:lnTo>
                <a:lnTo>
                  <a:pt x="132" y="364"/>
                </a:lnTo>
                <a:lnTo>
                  <a:pt x="132" y="365"/>
                </a:lnTo>
                <a:lnTo>
                  <a:pt x="130" y="365"/>
                </a:lnTo>
                <a:lnTo>
                  <a:pt x="128" y="365"/>
                </a:lnTo>
                <a:lnTo>
                  <a:pt x="128" y="364"/>
                </a:lnTo>
                <a:lnTo>
                  <a:pt x="128" y="362"/>
                </a:lnTo>
                <a:lnTo>
                  <a:pt x="128" y="360"/>
                </a:lnTo>
                <a:lnTo>
                  <a:pt x="128" y="359"/>
                </a:lnTo>
                <a:lnTo>
                  <a:pt x="127" y="359"/>
                </a:lnTo>
                <a:lnTo>
                  <a:pt x="127" y="357"/>
                </a:lnTo>
                <a:lnTo>
                  <a:pt x="125" y="357"/>
                </a:lnTo>
                <a:lnTo>
                  <a:pt x="125" y="356"/>
                </a:lnTo>
                <a:lnTo>
                  <a:pt x="124" y="356"/>
                </a:lnTo>
                <a:lnTo>
                  <a:pt x="124" y="354"/>
                </a:lnTo>
                <a:lnTo>
                  <a:pt x="124" y="352"/>
                </a:lnTo>
                <a:lnTo>
                  <a:pt x="124" y="351"/>
                </a:lnTo>
                <a:lnTo>
                  <a:pt x="122" y="349"/>
                </a:lnTo>
                <a:lnTo>
                  <a:pt x="122" y="348"/>
                </a:lnTo>
                <a:lnTo>
                  <a:pt x="120" y="348"/>
                </a:lnTo>
                <a:lnTo>
                  <a:pt x="120" y="346"/>
                </a:lnTo>
                <a:lnTo>
                  <a:pt x="120" y="344"/>
                </a:lnTo>
                <a:lnTo>
                  <a:pt x="122" y="344"/>
                </a:lnTo>
                <a:lnTo>
                  <a:pt x="122" y="343"/>
                </a:lnTo>
                <a:lnTo>
                  <a:pt x="122" y="341"/>
                </a:lnTo>
                <a:lnTo>
                  <a:pt x="122" y="340"/>
                </a:lnTo>
                <a:lnTo>
                  <a:pt x="122" y="338"/>
                </a:lnTo>
                <a:lnTo>
                  <a:pt x="122" y="336"/>
                </a:lnTo>
                <a:lnTo>
                  <a:pt x="122" y="335"/>
                </a:lnTo>
                <a:lnTo>
                  <a:pt x="122" y="333"/>
                </a:lnTo>
                <a:lnTo>
                  <a:pt x="122" y="332"/>
                </a:lnTo>
                <a:lnTo>
                  <a:pt x="122" y="330"/>
                </a:lnTo>
                <a:lnTo>
                  <a:pt x="124" y="328"/>
                </a:lnTo>
                <a:lnTo>
                  <a:pt x="124" y="327"/>
                </a:lnTo>
                <a:lnTo>
                  <a:pt x="125" y="327"/>
                </a:lnTo>
                <a:lnTo>
                  <a:pt x="127" y="327"/>
                </a:lnTo>
                <a:lnTo>
                  <a:pt x="127" y="325"/>
                </a:lnTo>
                <a:lnTo>
                  <a:pt x="128" y="325"/>
                </a:lnTo>
                <a:lnTo>
                  <a:pt x="130" y="324"/>
                </a:lnTo>
                <a:lnTo>
                  <a:pt x="130" y="322"/>
                </a:lnTo>
                <a:lnTo>
                  <a:pt x="132" y="322"/>
                </a:lnTo>
                <a:lnTo>
                  <a:pt x="133" y="322"/>
                </a:lnTo>
                <a:lnTo>
                  <a:pt x="135" y="320"/>
                </a:lnTo>
                <a:lnTo>
                  <a:pt x="135" y="322"/>
                </a:lnTo>
                <a:lnTo>
                  <a:pt x="135" y="320"/>
                </a:lnTo>
                <a:lnTo>
                  <a:pt x="135" y="322"/>
                </a:lnTo>
                <a:lnTo>
                  <a:pt x="136" y="322"/>
                </a:lnTo>
                <a:lnTo>
                  <a:pt x="135" y="322"/>
                </a:lnTo>
                <a:lnTo>
                  <a:pt x="136" y="320"/>
                </a:lnTo>
                <a:lnTo>
                  <a:pt x="138" y="320"/>
                </a:lnTo>
                <a:lnTo>
                  <a:pt x="138" y="319"/>
                </a:lnTo>
                <a:lnTo>
                  <a:pt x="138" y="317"/>
                </a:lnTo>
                <a:lnTo>
                  <a:pt x="138" y="316"/>
                </a:lnTo>
                <a:lnTo>
                  <a:pt x="140" y="316"/>
                </a:lnTo>
                <a:lnTo>
                  <a:pt x="140" y="314"/>
                </a:lnTo>
                <a:lnTo>
                  <a:pt x="140" y="312"/>
                </a:lnTo>
                <a:lnTo>
                  <a:pt x="140" y="314"/>
                </a:lnTo>
                <a:lnTo>
                  <a:pt x="141" y="314"/>
                </a:lnTo>
                <a:lnTo>
                  <a:pt x="141" y="312"/>
                </a:lnTo>
                <a:lnTo>
                  <a:pt x="141" y="311"/>
                </a:lnTo>
                <a:lnTo>
                  <a:pt x="141" y="309"/>
                </a:lnTo>
                <a:lnTo>
                  <a:pt x="140" y="309"/>
                </a:lnTo>
                <a:lnTo>
                  <a:pt x="138" y="309"/>
                </a:lnTo>
                <a:lnTo>
                  <a:pt x="138" y="311"/>
                </a:lnTo>
                <a:lnTo>
                  <a:pt x="136" y="311"/>
                </a:lnTo>
                <a:lnTo>
                  <a:pt x="136" y="309"/>
                </a:lnTo>
                <a:lnTo>
                  <a:pt x="136" y="308"/>
                </a:lnTo>
                <a:lnTo>
                  <a:pt x="136" y="306"/>
                </a:lnTo>
                <a:lnTo>
                  <a:pt x="136" y="304"/>
                </a:lnTo>
                <a:lnTo>
                  <a:pt x="136" y="303"/>
                </a:lnTo>
                <a:lnTo>
                  <a:pt x="136" y="301"/>
                </a:lnTo>
                <a:lnTo>
                  <a:pt x="135" y="301"/>
                </a:lnTo>
                <a:lnTo>
                  <a:pt x="135" y="303"/>
                </a:lnTo>
                <a:lnTo>
                  <a:pt x="135" y="304"/>
                </a:lnTo>
                <a:lnTo>
                  <a:pt x="135" y="306"/>
                </a:lnTo>
                <a:lnTo>
                  <a:pt x="135" y="308"/>
                </a:lnTo>
                <a:lnTo>
                  <a:pt x="135" y="309"/>
                </a:lnTo>
                <a:lnTo>
                  <a:pt x="136" y="311"/>
                </a:lnTo>
                <a:lnTo>
                  <a:pt x="135" y="311"/>
                </a:lnTo>
                <a:lnTo>
                  <a:pt x="136" y="312"/>
                </a:lnTo>
                <a:lnTo>
                  <a:pt x="135" y="312"/>
                </a:lnTo>
                <a:lnTo>
                  <a:pt x="135" y="314"/>
                </a:lnTo>
                <a:lnTo>
                  <a:pt x="133" y="314"/>
                </a:lnTo>
                <a:lnTo>
                  <a:pt x="132" y="316"/>
                </a:lnTo>
                <a:lnTo>
                  <a:pt x="133" y="316"/>
                </a:lnTo>
                <a:lnTo>
                  <a:pt x="132" y="316"/>
                </a:lnTo>
                <a:lnTo>
                  <a:pt x="132" y="317"/>
                </a:lnTo>
                <a:lnTo>
                  <a:pt x="130" y="317"/>
                </a:lnTo>
                <a:lnTo>
                  <a:pt x="130" y="319"/>
                </a:lnTo>
                <a:lnTo>
                  <a:pt x="130" y="317"/>
                </a:lnTo>
                <a:lnTo>
                  <a:pt x="130" y="319"/>
                </a:lnTo>
                <a:lnTo>
                  <a:pt x="128" y="319"/>
                </a:lnTo>
                <a:lnTo>
                  <a:pt x="128" y="320"/>
                </a:lnTo>
                <a:lnTo>
                  <a:pt x="127" y="322"/>
                </a:lnTo>
                <a:lnTo>
                  <a:pt x="127" y="324"/>
                </a:lnTo>
                <a:lnTo>
                  <a:pt x="125" y="324"/>
                </a:lnTo>
                <a:lnTo>
                  <a:pt x="125" y="325"/>
                </a:lnTo>
                <a:lnTo>
                  <a:pt x="124" y="325"/>
                </a:lnTo>
                <a:lnTo>
                  <a:pt x="122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4"/>
                </a:lnTo>
                <a:lnTo>
                  <a:pt x="119" y="325"/>
                </a:lnTo>
                <a:lnTo>
                  <a:pt x="117" y="325"/>
                </a:lnTo>
                <a:lnTo>
                  <a:pt x="117" y="327"/>
                </a:lnTo>
                <a:lnTo>
                  <a:pt x="117" y="328"/>
                </a:lnTo>
                <a:lnTo>
                  <a:pt x="117" y="330"/>
                </a:lnTo>
                <a:lnTo>
                  <a:pt x="117" y="332"/>
                </a:lnTo>
                <a:lnTo>
                  <a:pt x="117" y="333"/>
                </a:lnTo>
                <a:lnTo>
                  <a:pt x="117" y="335"/>
                </a:lnTo>
                <a:lnTo>
                  <a:pt x="117" y="336"/>
                </a:lnTo>
                <a:lnTo>
                  <a:pt x="117" y="338"/>
                </a:lnTo>
                <a:lnTo>
                  <a:pt x="119" y="338"/>
                </a:lnTo>
                <a:lnTo>
                  <a:pt x="117" y="338"/>
                </a:lnTo>
                <a:lnTo>
                  <a:pt x="119" y="340"/>
                </a:lnTo>
                <a:lnTo>
                  <a:pt x="117" y="340"/>
                </a:lnTo>
                <a:lnTo>
                  <a:pt x="119" y="341"/>
                </a:lnTo>
                <a:lnTo>
                  <a:pt x="119" y="343"/>
                </a:lnTo>
                <a:lnTo>
                  <a:pt x="119" y="344"/>
                </a:lnTo>
                <a:lnTo>
                  <a:pt x="119" y="346"/>
                </a:lnTo>
                <a:lnTo>
                  <a:pt x="119" y="348"/>
                </a:lnTo>
                <a:lnTo>
                  <a:pt x="117" y="348"/>
                </a:lnTo>
                <a:lnTo>
                  <a:pt x="117" y="349"/>
                </a:lnTo>
                <a:lnTo>
                  <a:pt x="119" y="349"/>
                </a:lnTo>
                <a:lnTo>
                  <a:pt x="119" y="351"/>
                </a:lnTo>
                <a:lnTo>
                  <a:pt x="120" y="351"/>
                </a:lnTo>
                <a:lnTo>
                  <a:pt x="120" y="352"/>
                </a:lnTo>
                <a:lnTo>
                  <a:pt x="122" y="354"/>
                </a:lnTo>
                <a:lnTo>
                  <a:pt x="122" y="356"/>
                </a:lnTo>
                <a:lnTo>
                  <a:pt x="122" y="357"/>
                </a:lnTo>
                <a:lnTo>
                  <a:pt x="122" y="356"/>
                </a:lnTo>
                <a:lnTo>
                  <a:pt x="122" y="357"/>
                </a:lnTo>
                <a:lnTo>
                  <a:pt x="124" y="359"/>
                </a:lnTo>
                <a:lnTo>
                  <a:pt x="124" y="360"/>
                </a:lnTo>
                <a:lnTo>
                  <a:pt x="125" y="360"/>
                </a:lnTo>
                <a:lnTo>
                  <a:pt x="125" y="362"/>
                </a:lnTo>
                <a:lnTo>
                  <a:pt x="125" y="364"/>
                </a:lnTo>
                <a:lnTo>
                  <a:pt x="127" y="365"/>
                </a:lnTo>
                <a:lnTo>
                  <a:pt x="125" y="365"/>
                </a:lnTo>
                <a:lnTo>
                  <a:pt x="125" y="364"/>
                </a:lnTo>
                <a:lnTo>
                  <a:pt x="125" y="362"/>
                </a:lnTo>
                <a:lnTo>
                  <a:pt x="124" y="360"/>
                </a:lnTo>
                <a:lnTo>
                  <a:pt x="124" y="362"/>
                </a:lnTo>
                <a:lnTo>
                  <a:pt x="122" y="362"/>
                </a:lnTo>
                <a:lnTo>
                  <a:pt x="124" y="362"/>
                </a:lnTo>
                <a:lnTo>
                  <a:pt x="124" y="364"/>
                </a:lnTo>
                <a:lnTo>
                  <a:pt x="122" y="364"/>
                </a:lnTo>
                <a:lnTo>
                  <a:pt x="124" y="364"/>
                </a:lnTo>
                <a:lnTo>
                  <a:pt x="122" y="364"/>
                </a:lnTo>
                <a:lnTo>
                  <a:pt x="124" y="364"/>
                </a:lnTo>
                <a:lnTo>
                  <a:pt x="122" y="364"/>
                </a:lnTo>
                <a:lnTo>
                  <a:pt x="120" y="364"/>
                </a:lnTo>
                <a:lnTo>
                  <a:pt x="120" y="365"/>
                </a:lnTo>
                <a:lnTo>
                  <a:pt x="119" y="365"/>
                </a:lnTo>
                <a:lnTo>
                  <a:pt x="120" y="365"/>
                </a:lnTo>
                <a:lnTo>
                  <a:pt x="120" y="367"/>
                </a:lnTo>
                <a:lnTo>
                  <a:pt x="120" y="368"/>
                </a:lnTo>
                <a:lnTo>
                  <a:pt x="122" y="368"/>
                </a:lnTo>
                <a:lnTo>
                  <a:pt x="122" y="370"/>
                </a:lnTo>
                <a:lnTo>
                  <a:pt x="122" y="372"/>
                </a:lnTo>
                <a:lnTo>
                  <a:pt x="122" y="373"/>
                </a:lnTo>
                <a:lnTo>
                  <a:pt x="120" y="375"/>
                </a:lnTo>
                <a:lnTo>
                  <a:pt x="120" y="376"/>
                </a:lnTo>
                <a:lnTo>
                  <a:pt x="119" y="376"/>
                </a:lnTo>
                <a:lnTo>
                  <a:pt x="119" y="375"/>
                </a:lnTo>
                <a:lnTo>
                  <a:pt x="119" y="376"/>
                </a:lnTo>
                <a:lnTo>
                  <a:pt x="119" y="375"/>
                </a:lnTo>
                <a:lnTo>
                  <a:pt x="119" y="376"/>
                </a:lnTo>
                <a:lnTo>
                  <a:pt x="119" y="378"/>
                </a:lnTo>
                <a:lnTo>
                  <a:pt x="119" y="380"/>
                </a:lnTo>
                <a:lnTo>
                  <a:pt x="120" y="380"/>
                </a:lnTo>
                <a:lnTo>
                  <a:pt x="119" y="380"/>
                </a:lnTo>
                <a:lnTo>
                  <a:pt x="119" y="381"/>
                </a:lnTo>
                <a:lnTo>
                  <a:pt x="120" y="381"/>
                </a:lnTo>
                <a:lnTo>
                  <a:pt x="120" y="383"/>
                </a:lnTo>
                <a:lnTo>
                  <a:pt x="119" y="383"/>
                </a:lnTo>
                <a:lnTo>
                  <a:pt x="119" y="384"/>
                </a:lnTo>
                <a:lnTo>
                  <a:pt x="119" y="386"/>
                </a:lnTo>
                <a:lnTo>
                  <a:pt x="117" y="386"/>
                </a:lnTo>
                <a:lnTo>
                  <a:pt x="116" y="386"/>
                </a:lnTo>
                <a:lnTo>
                  <a:pt x="114" y="386"/>
                </a:lnTo>
                <a:lnTo>
                  <a:pt x="114" y="388"/>
                </a:lnTo>
                <a:lnTo>
                  <a:pt x="114" y="389"/>
                </a:lnTo>
                <a:lnTo>
                  <a:pt x="114" y="391"/>
                </a:lnTo>
                <a:lnTo>
                  <a:pt x="112" y="391"/>
                </a:lnTo>
                <a:lnTo>
                  <a:pt x="112" y="392"/>
                </a:lnTo>
                <a:lnTo>
                  <a:pt x="112" y="394"/>
                </a:lnTo>
                <a:lnTo>
                  <a:pt x="111" y="394"/>
                </a:lnTo>
                <a:lnTo>
                  <a:pt x="111" y="396"/>
                </a:lnTo>
                <a:lnTo>
                  <a:pt x="109" y="397"/>
                </a:lnTo>
                <a:lnTo>
                  <a:pt x="108" y="397"/>
                </a:lnTo>
                <a:lnTo>
                  <a:pt x="108" y="396"/>
                </a:lnTo>
                <a:lnTo>
                  <a:pt x="108" y="394"/>
                </a:lnTo>
                <a:lnTo>
                  <a:pt x="106" y="394"/>
                </a:lnTo>
                <a:lnTo>
                  <a:pt x="106" y="392"/>
                </a:lnTo>
                <a:lnTo>
                  <a:pt x="106" y="391"/>
                </a:lnTo>
                <a:lnTo>
                  <a:pt x="106" y="389"/>
                </a:lnTo>
                <a:lnTo>
                  <a:pt x="106" y="388"/>
                </a:lnTo>
                <a:lnTo>
                  <a:pt x="106" y="386"/>
                </a:lnTo>
                <a:lnTo>
                  <a:pt x="104" y="386"/>
                </a:lnTo>
                <a:lnTo>
                  <a:pt x="104" y="384"/>
                </a:lnTo>
                <a:lnTo>
                  <a:pt x="104" y="383"/>
                </a:lnTo>
                <a:lnTo>
                  <a:pt x="104" y="381"/>
                </a:lnTo>
                <a:lnTo>
                  <a:pt x="104" y="383"/>
                </a:lnTo>
                <a:lnTo>
                  <a:pt x="104" y="384"/>
                </a:lnTo>
                <a:lnTo>
                  <a:pt x="103" y="384"/>
                </a:lnTo>
                <a:lnTo>
                  <a:pt x="104" y="384"/>
                </a:lnTo>
                <a:lnTo>
                  <a:pt x="104" y="386"/>
                </a:lnTo>
                <a:lnTo>
                  <a:pt x="104" y="388"/>
                </a:lnTo>
                <a:lnTo>
                  <a:pt x="104" y="389"/>
                </a:lnTo>
                <a:lnTo>
                  <a:pt x="104" y="391"/>
                </a:lnTo>
                <a:lnTo>
                  <a:pt x="104" y="392"/>
                </a:lnTo>
                <a:lnTo>
                  <a:pt x="104" y="394"/>
                </a:lnTo>
                <a:lnTo>
                  <a:pt x="104" y="396"/>
                </a:lnTo>
                <a:lnTo>
                  <a:pt x="104" y="394"/>
                </a:lnTo>
                <a:lnTo>
                  <a:pt x="103" y="394"/>
                </a:lnTo>
                <a:lnTo>
                  <a:pt x="103" y="392"/>
                </a:lnTo>
                <a:lnTo>
                  <a:pt x="101" y="392"/>
                </a:lnTo>
                <a:lnTo>
                  <a:pt x="100" y="392"/>
                </a:lnTo>
                <a:lnTo>
                  <a:pt x="100" y="391"/>
                </a:lnTo>
                <a:lnTo>
                  <a:pt x="98" y="391"/>
                </a:lnTo>
                <a:lnTo>
                  <a:pt x="98" y="389"/>
                </a:lnTo>
                <a:lnTo>
                  <a:pt x="98" y="391"/>
                </a:lnTo>
                <a:lnTo>
                  <a:pt x="98" y="389"/>
                </a:lnTo>
                <a:lnTo>
                  <a:pt x="96" y="389"/>
                </a:lnTo>
                <a:lnTo>
                  <a:pt x="95" y="389"/>
                </a:lnTo>
                <a:lnTo>
                  <a:pt x="95" y="388"/>
                </a:lnTo>
                <a:lnTo>
                  <a:pt x="93" y="388"/>
                </a:lnTo>
                <a:lnTo>
                  <a:pt x="92" y="388"/>
                </a:lnTo>
                <a:lnTo>
                  <a:pt x="92" y="386"/>
                </a:lnTo>
                <a:lnTo>
                  <a:pt x="92" y="388"/>
                </a:lnTo>
                <a:lnTo>
                  <a:pt x="93" y="388"/>
                </a:lnTo>
                <a:lnTo>
                  <a:pt x="93" y="389"/>
                </a:lnTo>
                <a:lnTo>
                  <a:pt x="95" y="389"/>
                </a:lnTo>
                <a:lnTo>
                  <a:pt x="95" y="391"/>
                </a:lnTo>
                <a:lnTo>
                  <a:pt x="96" y="392"/>
                </a:lnTo>
                <a:lnTo>
                  <a:pt x="98" y="392"/>
                </a:lnTo>
                <a:lnTo>
                  <a:pt x="98" y="394"/>
                </a:lnTo>
                <a:lnTo>
                  <a:pt x="100" y="394"/>
                </a:lnTo>
                <a:lnTo>
                  <a:pt x="100" y="396"/>
                </a:lnTo>
                <a:lnTo>
                  <a:pt x="101" y="396"/>
                </a:lnTo>
                <a:lnTo>
                  <a:pt x="103" y="396"/>
                </a:lnTo>
                <a:lnTo>
                  <a:pt x="103" y="397"/>
                </a:lnTo>
                <a:lnTo>
                  <a:pt x="104" y="397"/>
                </a:lnTo>
                <a:lnTo>
                  <a:pt x="104" y="399"/>
                </a:lnTo>
                <a:lnTo>
                  <a:pt x="106" y="400"/>
                </a:lnTo>
                <a:lnTo>
                  <a:pt x="108" y="400"/>
                </a:lnTo>
                <a:lnTo>
                  <a:pt x="108" y="402"/>
                </a:lnTo>
                <a:lnTo>
                  <a:pt x="108" y="404"/>
                </a:lnTo>
                <a:lnTo>
                  <a:pt x="108" y="405"/>
                </a:lnTo>
                <a:lnTo>
                  <a:pt x="108" y="407"/>
                </a:lnTo>
                <a:lnTo>
                  <a:pt x="108" y="408"/>
                </a:lnTo>
                <a:lnTo>
                  <a:pt x="108" y="410"/>
                </a:lnTo>
                <a:lnTo>
                  <a:pt x="108" y="412"/>
                </a:lnTo>
                <a:lnTo>
                  <a:pt x="106" y="412"/>
                </a:lnTo>
                <a:lnTo>
                  <a:pt x="106" y="413"/>
                </a:lnTo>
                <a:lnTo>
                  <a:pt x="104" y="413"/>
                </a:lnTo>
                <a:lnTo>
                  <a:pt x="104" y="415"/>
                </a:lnTo>
                <a:lnTo>
                  <a:pt x="104" y="416"/>
                </a:lnTo>
                <a:lnTo>
                  <a:pt x="104" y="418"/>
                </a:lnTo>
                <a:lnTo>
                  <a:pt x="103" y="418"/>
                </a:lnTo>
                <a:lnTo>
                  <a:pt x="103" y="416"/>
                </a:lnTo>
                <a:lnTo>
                  <a:pt x="101" y="416"/>
                </a:lnTo>
                <a:lnTo>
                  <a:pt x="101" y="418"/>
                </a:lnTo>
                <a:lnTo>
                  <a:pt x="101" y="420"/>
                </a:lnTo>
                <a:lnTo>
                  <a:pt x="100" y="420"/>
                </a:lnTo>
                <a:lnTo>
                  <a:pt x="100" y="421"/>
                </a:lnTo>
                <a:lnTo>
                  <a:pt x="100" y="423"/>
                </a:lnTo>
                <a:lnTo>
                  <a:pt x="100" y="424"/>
                </a:lnTo>
                <a:lnTo>
                  <a:pt x="98" y="424"/>
                </a:lnTo>
                <a:lnTo>
                  <a:pt x="98" y="426"/>
                </a:lnTo>
                <a:lnTo>
                  <a:pt x="98" y="428"/>
                </a:lnTo>
                <a:lnTo>
                  <a:pt x="96" y="428"/>
                </a:lnTo>
                <a:lnTo>
                  <a:pt x="95" y="428"/>
                </a:lnTo>
                <a:lnTo>
                  <a:pt x="96" y="428"/>
                </a:lnTo>
                <a:lnTo>
                  <a:pt x="96" y="429"/>
                </a:lnTo>
                <a:lnTo>
                  <a:pt x="98" y="429"/>
                </a:lnTo>
                <a:lnTo>
                  <a:pt x="96" y="429"/>
                </a:lnTo>
                <a:lnTo>
                  <a:pt x="96" y="431"/>
                </a:lnTo>
                <a:lnTo>
                  <a:pt x="95" y="431"/>
                </a:lnTo>
                <a:lnTo>
                  <a:pt x="93" y="431"/>
                </a:lnTo>
                <a:lnTo>
                  <a:pt x="95" y="431"/>
                </a:lnTo>
                <a:lnTo>
                  <a:pt x="93" y="431"/>
                </a:lnTo>
                <a:lnTo>
                  <a:pt x="93" y="432"/>
                </a:lnTo>
                <a:lnTo>
                  <a:pt x="95" y="432"/>
                </a:lnTo>
                <a:lnTo>
                  <a:pt x="93" y="432"/>
                </a:lnTo>
                <a:lnTo>
                  <a:pt x="93" y="431"/>
                </a:lnTo>
                <a:lnTo>
                  <a:pt x="93" y="432"/>
                </a:lnTo>
                <a:lnTo>
                  <a:pt x="93" y="431"/>
                </a:lnTo>
                <a:lnTo>
                  <a:pt x="92" y="431"/>
                </a:lnTo>
                <a:lnTo>
                  <a:pt x="92" y="429"/>
                </a:lnTo>
                <a:lnTo>
                  <a:pt x="92" y="428"/>
                </a:lnTo>
                <a:lnTo>
                  <a:pt x="90" y="428"/>
                </a:lnTo>
                <a:lnTo>
                  <a:pt x="90" y="426"/>
                </a:lnTo>
                <a:lnTo>
                  <a:pt x="92" y="426"/>
                </a:lnTo>
                <a:lnTo>
                  <a:pt x="90" y="426"/>
                </a:lnTo>
                <a:lnTo>
                  <a:pt x="88" y="426"/>
                </a:lnTo>
                <a:lnTo>
                  <a:pt x="88" y="424"/>
                </a:lnTo>
                <a:lnTo>
                  <a:pt x="88" y="426"/>
                </a:lnTo>
                <a:lnTo>
                  <a:pt x="88" y="424"/>
                </a:lnTo>
                <a:lnTo>
                  <a:pt x="88" y="423"/>
                </a:lnTo>
                <a:lnTo>
                  <a:pt x="87" y="423"/>
                </a:lnTo>
                <a:lnTo>
                  <a:pt x="87" y="421"/>
                </a:lnTo>
                <a:lnTo>
                  <a:pt x="87" y="420"/>
                </a:lnTo>
                <a:lnTo>
                  <a:pt x="87" y="418"/>
                </a:lnTo>
                <a:lnTo>
                  <a:pt x="87" y="416"/>
                </a:lnTo>
                <a:lnTo>
                  <a:pt x="87" y="415"/>
                </a:lnTo>
                <a:lnTo>
                  <a:pt x="85" y="415"/>
                </a:lnTo>
                <a:lnTo>
                  <a:pt x="85" y="416"/>
                </a:lnTo>
                <a:lnTo>
                  <a:pt x="87" y="418"/>
                </a:lnTo>
                <a:lnTo>
                  <a:pt x="85" y="418"/>
                </a:lnTo>
                <a:lnTo>
                  <a:pt x="87" y="418"/>
                </a:lnTo>
                <a:lnTo>
                  <a:pt x="85" y="418"/>
                </a:lnTo>
                <a:lnTo>
                  <a:pt x="85" y="416"/>
                </a:lnTo>
                <a:lnTo>
                  <a:pt x="84" y="416"/>
                </a:lnTo>
                <a:lnTo>
                  <a:pt x="84" y="415"/>
                </a:lnTo>
                <a:lnTo>
                  <a:pt x="84" y="413"/>
                </a:lnTo>
                <a:lnTo>
                  <a:pt x="84" y="415"/>
                </a:lnTo>
                <a:lnTo>
                  <a:pt x="84" y="416"/>
                </a:lnTo>
                <a:lnTo>
                  <a:pt x="84" y="418"/>
                </a:lnTo>
                <a:lnTo>
                  <a:pt x="85" y="418"/>
                </a:lnTo>
                <a:lnTo>
                  <a:pt x="85" y="420"/>
                </a:lnTo>
                <a:lnTo>
                  <a:pt x="85" y="421"/>
                </a:lnTo>
                <a:lnTo>
                  <a:pt x="85" y="423"/>
                </a:lnTo>
                <a:lnTo>
                  <a:pt x="85" y="424"/>
                </a:lnTo>
                <a:lnTo>
                  <a:pt x="87" y="426"/>
                </a:lnTo>
                <a:lnTo>
                  <a:pt x="85" y="426"/>
                </a:lnTo>
                <a:lnTo>
                  <a:pt x="87" y="426"/>
                </a:lnTo>
                <a:lnTo>
                  <a:pt x="87" y="428"/>
                </a:lnTo>
                <a:lnTo>
                  <a:pt x="87" y="429"/>
                </a:lnTo>
                <a:lnTo>
                  <a:pt x="87" y="431"/>
                </a:lnTo>
                <a:lnTo>
                  <a:pt x="87" y="432"/>
                </a:lnTo>
                <a:lnTo>
                  <a:pt x="88" y="432"/>
                </a:lnTo>
                <a:lnTo>
                  <a:pt x="88" y="434"/>
                </a:lnTo>
                <a:lnTo>
                  <a:pt x="90" y="434"/>
                </a:lnTo>
                <a:lnTo>
                  <a:pt x="90" y="432"/>
                </a:lnTo>
                <a:lnTo>
                  <a:pt x="90" y="431"/>
                </a:lnTo>
                <a:lnTo>
                  <a:pt x="90" y="432"/>
                </a:lnTo>
                <a:lnTo>
                  <a:pt x="90" y="431"/>
                </a:lnTo>
                <a:lnTo>
                  <a:pt x="90" y="429"/>
                </a:lnTo>
                <a:lnTo>
                  <a:pt x="90" y="431"/>
                </a:lnTo>
                <a:lnTo>
                  <a:pt x="92" y="431"/>
                </a:lnTo>
                <a:lnTo>
                  <a:pt x="92" y="432"/>
                </a:lnTo>
                <a:lnTo>
                  <a:pt x="93" y="434"/>
                </a:lnTo>
                <a:lnTo>
                  <a:pt x="93" y="436"/>
                </a:lnTo>
                <a:lnTo>
                  <a:pt x="92" y="436"/>
                </a:lnTo>
                <a:lnTo>
                  <a:pt x="92" y="437"/>
                </a:lnTo>
                <a:lnTo>
                  <a:pt x="90" y="437"/>
                </a:lnTo>
                <a:lnTo>
                  <a:pt x="90" y="439"/>
                </a:lnTo>
                <a:lnTo>
                  <a:pt x="90" y="440"/>
                </a:lnTo>
                <a:lnTo>
                  <a:pt x="90" y="442"/>
                </a:lnTo>
                <a:lnTo>
                  <a:pt x="88" y="442"/>
                </a:lnTo>
                <a:lnTo>
                  <a:pt x="88" y="444"/>
                </a:lnTo>
                <a:lnTo>
                  <a:pt x="87" y="444"/>
                </a:lnTo>
                <a:lnTo>
                  <a:pt x="87" y="445"/>
                </a:lnTo>
                <a:lnTo>
                  <a:pt x="87" y="447"/>
                </a:lnTo>
                <a:lnTo>
                  <a:pt x="87" y="448"/>
                </a:lnTo>
                <a:lnTo>
                  <a:pt x="85" y="448"/>
                </a:lnTo>
                <a:lnTo>
                  <a:pt x="85" y="450"/>
                </a:lnTo>
                <a:lnTo>
                  <a:pt x="85" y="452"/>
                </a:lnTo>
                <a:lnTo>
                  <a:pt x="84" y="452"/>
                </a:lnTo>
                <a:lnTo>
                  <a:pt x="84" y="453"/>
                </a:lnTo>
                <a:lnTo>
                  <a:pt x="84" y="455"/>
                </a:lnTo>
                <a:lnTo>
                  <a:pt x="82" y="455"/>
                </a:lnTo>
                <a:lnTo>
                  <a:pt x="82" y="456"/>
                </a:lnTo>
                <a:lnTo>
                  <a:pt x="82" y="458"/>
                </a:lnTo>
                <a:lnTo>
                  <a:pt x="82" y="460"/>
                </a:lnTo>
                <a:lnTo>
                  <a:pt x="80" y="458"/>
                </a:lnTo>
                <a:lnTo>
                  <a:pt x="80" y="460"/>
                </a:lnTo>
                <a:lnTo>
                  <a:pt x="80" y="461"/>
                </a:lnTo>
                <a:lnTo>
                  <a:pt x="79" y="461"/>
                </a:lnTo>
                <a:lnTo>
                  <a:pt x="79" y="463"/>
                </a:lnTo>
                <a:lnTo>
                  <a:pt x="79" y="461"/>
                </a:lnTo>
                <a:lnTo>
                  <a:pt x="79" y="463"/>
                </a:lnTo>
                <a:lnTo>
                  <a:pt x="77" y="463"/>
                </a:lnTo>
                <a:lnTo>
                  <a:pt x="77" y="464"/>
                </a:lnTo>
                <a:lnTo>
                  <a:pt x="77" y="463"/>
                </a:lnTo>
                <a:lnTo>
                  <a:pt x="77" y="461"/>
                </a:lnTo>
                <a:lnTo>
                  <a:pt x="77" y="460"/>
                </a:lnTo>
                <a:lnTo>
                  <a:pt x="77" y="458"/>
                </a:lnTo>
                <a:lnTo>
                  <a:pt x="77" y="460"/>
                </a:lnTo>
                <a:lnTo>
                  <a:pt x="77" y="461"/>
                </a:lnTo>
                <a:lnTo>
                  <a:pt x="76" y="461"/>
                </a:lnTo>
                <a:lnTo>
                  <a:pt x="77" y="461"/>
                </a:lnTo>
                <a:lnTo>
                  <a:pt x="76" y="461"/>
                </a:lnTo>
                <a:lnTo>
                  <a:pt x="76" y="463"/>
                </a:lnTo>
                <a:lnTo>
                  <a:pt x="77" y="463"/>
                </a:lnTo>
                <a:lnTo>
                  <a:pt x="77" y="464"/>
                </a:lnTo>
                <a:lnTo>
                  <a:pt x="76" y="464"/>
                </a:lnTo>
                <a:lnTo>
                  <a:pt x="77" y="464"/>
                </a:lnTo>
                <a:lnTo>
                  <a:pt x="77" y="466"/>
                </a:lnTo>
                <a:lnTo>
                  <a:pt x="76" y="466"/>
                </a:lnTo>
                <a:lnTo>
                  <a:pt x="76" y="468"/>
                </a:lnTo>
                <a:lnTo>
                  <a:pt x="76" y="469"/>
                </a:lnTo>
                <a:lnTo>
                  <a:pt x="74" y="469"/>
                </a:lnTo>
                <a:lnTo>
                  <a:pt x="72" y="471"/>
                </a:lnTo>
                <a:lnTo>
                  <a:pt x="72" y="472"/>
                </a:lnTo>
                <a:lnTo>
                  <a:pt x="72" y="474"/>
                </a:lnTo>
                <a:lnTo>
                  <a:pt x="72" y="476"/>
                </a:lnTo>
                <a:lnTo>
                  <a:pt x="71" y="476"/>
                </a:lnTo>
                <a:lnTo>
                  <a:pt x="71" y="477"/>
                </a:lnTo>
                <a:lnTo>
                  <a:pt x="69" y="479"/>
                </a:lnTo>
                <a:lnTo>
                  <a:pt x="68" y="479"/>
                </a:lnTo>
                <a:lnTo>
                  <a:pt x="68" y="480"/>
                </a:lnTo>
                <a:lnTo>
                  <a:pt x="66" y="480"/>
                </a:lnTo>
                <a:lnTo>
                  <a:pt x="66" y="479"/>
                </a:lnTo>
                <a:lnTo>
                  <a:pt x="64" y="479"/>
                </a:lnTo>
                <a:lnTo>
                  <a:pt x="63" y="479"/>
                </a:lnTo>
                <a:lnTo>
                  <a:pt x="64" y="479"/>
                </a:lnTo>
                <a:lnTo>
                  <a:pt x="63" y="479"/>
                </a:lnTo>
                <a:lnTo>
                  <a:pt x="63" y="477"/>
                </a:lnTo>
                <a:lnTo>
                  <a:pt x="61" y="477"/>
                </a:lnTo>
                <a:lnTo>
                  <a:pt x="61" y="479"/>
                </a:lnTo>
                <a:lnTo>
                  <a:pt x="61" y="477"/>
                </a:lnTo>
                <a:lnTo>
                  <a:pt x="61" y="479"/>
                </a:lnTo>
                <a:lnTo>
                  <a:pt x="61" y="477"/>
                </a:lnTo>
                <a:lnTo>
                  <a:pt x="60" y="477"/>
                </a:lnTo>
                <a:lnTo>
                  <a:pt x="60" y="476"/>
                </a:lnTo>
                <a:lnTo>
                  <a:pt x="61" y="474"/>
                </a:lnTo>
                <a:lnTo>
                  <a:pt x="63" y="474"/>
                </a:lnTo>
                <a:lnTo>
                  <a:pt x="61" y="474"/>
                </a:lnTo>
                <a:lnTo>
                  <a:pt x="63" y="472"/>
                </a:lnTo>
                <a:lnTo>
                  <a:pt x="63" y="471"/>
                </a:lnTo>
                <a:lnTo>
                  <a:pt x="64" y="471"/>
                </a:lnTo>
                <a:lnTo>
                  <a:pt x="64" y="469"/>
                </a:lnTo>
                <a:lnTo>
                  <a:pt x="66" y="469"/>
                </a:lnTo>
                <a:lnTo>
                  <a:pt x="68" y="468"/>
                </a:lnTo>
                <a:lnTo>
                  <a:pt x="68" y="466"/>
                </a:lnTo>
                <a:lnTo>
                  <a:pt x="68" y="468"/>
                </a:lnTo>
                <a:lnTo>
                  <a:pt x="66" y="468"/>
                </a:lnTo>
                <a:lnTo>
                  <a:pt x="64" y="469"/>
                </a:lnTo>
                <a:lnTo>
                  <a:pt x="63" y="469"/>
                </a:lnTo>
                <a:lnTo>
                  <a:pt x="63" y="471"/>
                </a:lnTo>
                <a:lnTo>
                  <a:pt x="61" y="471"/>
                </a:lnTo>
                <a:lnTo>
                  <a:pt x="61" y="472"/>
                </a:lnTo>
                <a:lnTo>
                  <a:pt x="61" y="471"/>
                </a:lnTo>
                <a:lnTo>
                  <a:pt x="60" y="471"/>
                </a:lnTo>
                <a:lnTo>
                  <a:pt x="58" y="471"/>
                </a:lnTo>
                <a:lnTo>
                  <a:pt x="58" y="472"/>
                </a:lnTo>
                <a:lnTo>
                  <a:pt x="60" y="472"/>
                </a:lnTo>
                <a:lnTo>
                  <a:pt x="60" y="474"/>
                </a:lnTo>
                <a:lnTo>
                  <a:pt x="58" y="474"/>
                </a:lnTo>
                <a:lnTo>
                  <a:pt x="56" y="474"/>
                </a:lnTo>
                <a:lnTo>
                  <a:pt x="55" y="474"/>
                </a:lnTo>
                <a:lnTo>
                  <a:pt x="53" y="474"/>
                </a:lnTo>
                <a:lnTo>
                  <a:pt x="53" y="476"/>
                </a:lnTo>
                <a:lnTo>
                  <a:pt x="53" y="477"/>
                </a:lnTo>
                <a:lnTo>
                  <a:pt x="52" y="477"/>
                </a:lnTo>
                <a:lnTo>
                  <a:pt x="52" y="476"/>
                </a:lnTo>
                <a:lnTo>
                  <a:pt x="50" y="476"/>
                </a:lnTo>
                <a:lnTo>
                  <a:pt x="50" y="474"/>
                </a:lnTo>
                <a:lnTo>
                  <a:pt x="50" y="472"/>
                </a:lnTo>
                <a:lnTo>
                  <a:pt x="48" y="472"/>
                </a:lnTo>
                <a:lnTo>
                  <a:pt x="48" y="471"/>
                </a:lnTo>
                <a:lnTo>
                  <a:pt x="50" y="471"/>
                </a:lnTo>
                <a:lnTo>
                  <a:pt x="48" y="471"/>
                </a:lnTo>
                <a:lnTo>
                  <a:pt x="50" y="471"/>
                </a:lnTo>
                <a:lnTo>
                  <a:pt x="50" y="469"/>
                </a:lnTo>
                <a:lnTo>
                  <a:pt x="50" y="471"/>
                </a:lnTo>
                <a:lnTo>
                  <a:pt x="50" y="469"/>
                </a:lnTo>
                <a:lnTo>
                  <a:pt x="52" y="469"/>
                </a:lnTo>
                <a:lnTo>
                  <a:pt x="53" y="469"/>
                </a:lnTo>
                <a:lnTo>
                  <a:pt x="55" y="469"/>
                </a:lnTo>
                <a:lnTo>
                  <a:pt x="55" y="471"/>
                </a:lnTo>
                <a:lnTo>
                  <a:pt x="56" y="471"/>
                </a:lnTo>
                <a:lnTo>
                  <a:pt x="55" y="471"/>
                </a:lnTo>
                <a:lnTo>
                  <a:pt x="56" y="471"/>
                </a:lnTo>
                <a:lnTo>
                  <a:pt x="56" y="469"/>
                </a:lnTo>
                <a:lnTo>
                  <a:pt x="58" y="469"/>
                </a:lnTo>
                <a:lnTo>
                  <a:pt x="58" y="471"/>
                </a:lnTo>
                <a:lnTo>
                  <a:pt x="60" y="471"/>
                </a:lnTo>
                <a:lnTo>
                  <a:pt x="60" y="469"/>
                </a:lnTo>
                <a:lnTo>
                  <a:pt x="60" y="468"/>
                </a:lnTo>
                <a:lnTo>
                  <a:pt x="60" y="469"/>
                </a:lnTo>
                <a:lnTo>
                  <a:pt x="58" y="469"/>
                </a:lnTo>
                <a:lnTo>
                  <a:pt x="58" y="468"/>
                </a:lnTo>
                <a:lnTo>
                  <a:pt x="58" y="469"/>
                </a:lnTo>
                <a:lnTo>
                  <a:pt x="56" y="469"/>
                </a:lnTo>
                <a:lnTo>
                  <a:pt x="55" y="469"/>
                </a:lnTo>
                <a:lnTo>
                  <a:pt x="55" y="468"/>
                </a:lnTo>
                <a:lnTo>
                  <a:pt x="55" y="469"/>
                </a:lnTo>
                <a:lnTo>
                  <a:pt x="55" y="468"/>
                </a:lnTo>
                <a:lnTo>
                  <a:pt x="53" y="468"/>
                </a:lnTo>
                <a:lnTo>
                  <a:pt x="52" y="468"/>
                </a:lnTo>
                <a:lnTo>
                  <a:pt x="52" y="466"/>
                </a:lnTo>
                <a:lnTo>
                  <a:pt x="50" y="466"/>
                </a:lnTo>
                <a:lnTo>
                  <a:pt x="50" y="468"/>
                </a:lnTo>
                <a:lnTo>
                  <a:pt x="50" y="466"/>
                </a:lnTo>
                <a:lnTo>
                  <a:pt x="48" y="466"/>
                </a:lnTo>
                <a:lnTo>
                  <a:pt x="48" y="464"/>
                </a:lnTo>
                <a:lnTo>
                  <a:pt x="48" y="463"/>
                </a:lnTo>
                <a:lnTo>
                  <a:pt x="50" y="463"/>
                </a:lnTo>
                <a:lnTo>
                  <a:pt x="50" y="461"/>
                </a:lnTo>
                <a:lnTo>
                  <a:pt x="50" y="463"/>
                </a:lnTo>
                <a:lnTo>
                  <a:pt x="48" y="463"/>
                </a:lnTo>
                <a:lnTo>
                  <a:pt x="48" y="464"/>
                </a:lnTo>
                <a:lnTo>
                  <a:pt x="48" y="466"/>
                </a:lnTo>
                <a:lnTo>
                  <a:pt x="47" y="466"/>
                </a:lnTo>
                <a:lnTo>
                  <a:pt x="47" y="464"/>
                </a:lnTo>
                <a:lnTo>
                  <a:pt x="47" y="466"/>
                </a:lnTo>
                <a:lnTo>
                  <a:pt x="47" y="464"/>
                </a:lnTo>
                <a:lnTo>
                  <a:pt x="47" y="463"/>
                </a:lnTo>
                <a:lnTo>
                  <a:pt x="47" y="461"/>
                </a:lnTo>
                <a:lnTo>
                  <a:pt x="48" y="461"/>
                </a:lnTo>
                <a:lnTo>
                  <a:pt x="48" y="460"/>
                </a:lnTo>
                <a:lnTo>
                  <a:pt x="48" y="458"/>
                </a:lnTo>
                <a:lnTo>
                  <a:pt x="50" y="458"/>
                </a:lnTo>
                <a:lnTo>
                  <a:pt x="50" y="456"/>
                </a:lnTo>
                <a:lnTo>
                  <a:pt x="50" y="458"/>
                </a:lnTo>
                <a:lnTo>
                  <a:pt x="50" y="456"/>
                </a:lnTo>
                <a:lnTo>
                  <a:pt x="52" y="456"/>
                </a:lnTo>
                <a:lnTo>
                  <a:pt x="50" y="456"/>
                </a:lnTo>
                <a:lnTo>
                  <a:pt x="50" y="455"/>
                </a:lnTo>
                <a:lnTo>
                  <a:pt x="50" y="456"/>
                </a:lnTo>
                <a:lnTo>
                  <a:pt x="52" y="456"/>
                </a:lnTo>
                <a:lnTo>
                  <a:pt x="52" y="455"/>
                </a:lnTo>
                <a:lnTo>
                  <a:pt x="52" y="453"/>
                </a:lnTo>
                <a:lnTo>
                  <a:pt x="53" y="453"/>
                </a:lnTo>
                <a:lnTo>
                  <a:pt x="52" y="453"/>
                </a:lnTo>
                <a:lnTo>
                  <a:pt x="52" y="455"/>
                </a:lnTo>
                <a:lnTo>
                  <a:pt x="52" y="453"/>
                </a:lnTo>
                <a:lnTo>
                  <a:pt x="52" y="452"/>
                </a:lnTo>
                <a:lnTo>
                  <a:pt x="53" y="452"/>
                </a:lnTo>
                <a:lnTo>
                  <a:pt x="53" y="450"/>
                </a:lnTo>
                <a:lnTo>
                  <a:pt x="55" y="450"/>
                </a:lnTo>
                <a:lnTo>
                  <a:pt x="55" y="448"/>
                </a:lnTo>
                <a:lnTo>
                  <a:pt x="55" y="447"/>
                </a:lnTo>
                <a:lnTo>
                  <a:pt x="56" y="447"/>
                </a:lnTo>
                <a:lnTo>
                  <a:pt x="58" y="447"/>
                </a:lnTo>
                <a:lnTo>
                  <a:pt x="56" y="445"/>
                </a:lnTo>
                <a:lnTo>
                  <a:pt x="58" y="445"/>
                </a:lnTo>
                <a:lnTo>
                  <a:pt x="58" y="444"/>
                </a:lnTo>
                <a:lnTo>
                  <a:pt x="60" y="444"/>
                </a:lnTo>
                <a:lnTo>
                  <a:pt x="60" y="442"/>
                </a:lnTo>
                <a:lnTo>
                  <a:pt x="60" y="440"/>
                </a:lnTo>
                <a:lnTo>
                  <a:pt x="60" y="439"/>
                </a:lnTo>
                <a:lnTo>
                  <a:pt x="60" y="437"/>
                </a:lnTo>
                <a:lnTo>
                  <a:pt x="60" y="436"/>
                </a:lnTo>
                <a:lnTo>
                  <a:pt x="60" y="434"/>
                </a:lnTo>
                <a:lnTo>
                  <a:pt x="60" y="436"/>
                </a:lnTo>
                <a:lnTo>
                  <a:pt x="58" y="436"/>
                </a:lnTo>
                <a:lnTo>
                  <a:pt x="58" y="437"/>
                </a:lnTo>
                <a:lnTo>
                  <a:pt x="58" y="439"/>
                </a:lnTo>
                <a:lnTo>
                  <a:pt x="58" y="440"/>
                </a:lnTo>
                <a:lnTo>
                  <a:pt x="60" y="440"/>
                </a:lnTo>
                <a:lnTo>
                  <a:pt x="60" y="442"/>
                </a:lnTo>
                <a:lnTo>
                  <a:pt x="58" y="444"/>
                </a:lnTo>
                <a:lnTo>
                  <a:pt x="58" y="442"/>
                </a:lnTo>
                <a:lnTo>
                  <a:pt x="58" y="444"/>
                </a:lnTo>
                <a:lnTo>
                  <a:pt x="56" y="444"/>
                </a:lnTo>
                <a:lnTo>
                  <a:pt x="56" y="445"/>
                </a:lnTo>
                <a:lnTo>
                  <a:pt x="55" y="445"/>
                </a:lnTo>
                <a:lnTo>
                  <a:pt x="55" y="444"/>
                </a:lnTo>
                <a:lnTo>
                  <a:pt x="53" y="444"/>
                </a:lnTo>
                <a:lnTo>
                  <a:pt x="55" y="442"/>
                </a:lnTo>
                <a:lnTo>
                  <a:pt x="55" y="444"/>
                </a:lnTo>
                <a:lnTo>
                  <a:pt x="55" y="442"/>
                </a:lnTo>
                <a:lnTo>
                  <a:pt x="56" y="442"/>
                </a:lnTo>
                <a:lnTo>
                  <a:pt x="56" y="440"/>
                </a:lnTo>
                <a:lnTo>
                  <a:pt x="56" y="439"/>
                </a:lnTo>
                <a:lnTo>
                  <a:pt x="55" y="439"/>
                </a:lnTo>
                <a:lnTo>
                  <a:pt x="56" y="437"/>
                </a:lnTo>
                <a:lnTo>
                  <a:pt x="56" y="436"/>
                </a:lnTo>
                <a:lnTo>
                  <a:pt x="55" y="436"/>
                </a:lnTo>
                <a:lnTo>
                  <a:pt x="55" y="434"/>
                </a:lnTo>
                <a:lnTo>
                  <a:pt x="56" y="434"/>
                </a:lnTo>
                <a:lnTo>
                  <a:pt x="56" y="432"/>
                </a:lnTo>
                <a:lnTo>
                  <a:pt x="56" y="431"/>
                </a:lnTo>
                <a:lnTo>
                  <a:pt x="55" y="431"/>
                </a:lnTo>
                <a:lnTo>
                  <a:pt x="55" y="429"/>
                </a:lnTo>
                <a:lnTo>
                  <a:pt x="55" y="428"/>
                </a:lnTo>
                <a:lnTo>
                  <a:pt x="56" y="428"/>
                </a:lnTo>
                <a:lnTo>
                  <a:pt x="56" y="426"/>
                </a:lnTo>
                <a:lnTo>
                  <a:pt x="58" y="426"/>
                </a:lnTo>
                <a:lnTo>
                  <a:pt x="58" y="424"/>
                </a:lnTo>
                <a:lnTo>
                  <a:pt x="58" y="423"/>
                </a:lnTo>
                <a:lnTo>
                  <a:pt x="60" y="423"/>
                </a:lnTo>
                <a:lnTo>
                  <a:pt x="61" y="423"/>
                </a:lnTo>
                <a:lnTo>
                  <a:pt x="61" y="421"/>
                </a:lnTo>
                <a:lnTo>
                  <a:pt x="61" y="420"/>
                </a:lnTo>
                <a:lnTo>
                  <a:pt x="63" y="418"/>
                </a:lnTo>
                <a:lnTo>
                  <a:pt x="63" y="416"/>
                </a:lnTo>
                <a:lnTo>
                  <a:pt x="63" y="415"/>
                </a:lnTo>
                <a:lnTo>
                  <a:pt x="64" y="415"/>
                </a:lnTo>
                <a:lnTo>
                  <a:pt x="66" y="415"/>
                </a:lnTo>
                <a:lnTo>
                  <a:pt x="68" y="415"/>
                </a:lnTo>
                <a:lnTo>
                  <a:pt x="69" y="415"/>
                </a:lnTo>
                <a:lnTo>
                  <a:pt x="69" y="413"/>
                </a:lnTo>
                <a:lnTo>
                  <a:pt x="71" y="413"/>
                </a:lnTo>
                <a:lnTo>
                  <a:pt x="72" y="413"/>
                </a:lnTo>
                <a:lnTo>
                  <a:pt x="74" y="415"/>
                </a:lnTo>
                <a:lnTo>
                  <a:pt x="74" y="416"/>
                </a:lnTo>
                <a:lnTo>
                  <a:pt x="76" y="418"/>
                </a:lnTo>
                <a:lnTo>
                  <a:pt x="76" y="420"/>
                </a:lnTo>
                <a:lnTo>
                  <a:pt x="77" y="420"/>
                </a:lnTo>
                <a:lnTo>
                  <a:pt x="77" y="418"/>
                </a:lnTo>
                <a:lnTo>
                  <a:pt x="77" y="416"/>
                </a:lnTo>
                <a:lnTo>
                  <a:pt x="76" y="416"/>
                </a:lnTo>
                <a:lnTo>
                  <a:pt x="76" y="415"/>
                </a:lnTo>
                <a:lnTo>
                  <a:pt x="76" y="413"/>
                </a:lnTo>
                <a:lnTo>
                  <a:pt x="76" y="415"/>
                </a:lnTo>
                <a:lnTo>
                  <a:pt x="76" y="413"/>
                </a:lnTo>
                <a:lnTo>
                  <a:pt x="77" y="413"/>
                </a:lnTo>
                <a:lnTo>
                  <a:pt x="76" y="413"/>
                </a:lnTo>
                <a:lnTo>
                  <a:pt x="76" y="412"/>
                </a:lnTo>
                <a:lnTo>
                  <a:pt x="77" y="413"/>
                </a:lnTo>
                <a:lnTo>
                  <a:pt x="77" y="412"/>
                </a:lnTo>
                <a:lnTo>
                  <a:pt x="79" y="412"/>
                </a:lnTo>
                <a:lnTo>
                  <a:pt x="79" y="410"/>
                </a:lnTo>
                <a:lnTo>
                  <a:pt x="79" y="408"/>
                </a:lnTo>
                <a:lnTo>
                  <a:pt x="79" y="407"/>
                </a:lnTo>
                <a:lnTo>
                  <a:pt x="80" y="407"/>
                </a:lnTo>
                <a:lnTo>
                  <a:pt x="80" y="405"/>
                </a:lnTo>
                <a:lnTo>
                  <a:pt x="80" y="407"/>
                </a:lnTo>
                <a:lnTo>
                  <a:pt x="80" y="405"/>
                </a:lnTo>
                <a:lnTo>
                  <a:pt x="82" y="405"/>
                </a:lnTo>
                <a:lnTo>
                  <a:pt x="82" y="404"/>
                </a:lnTo>
                <a:lnTo>
                  <a:pt x="80" y="404"/>
                </a:lnTo>
                <a:lnTo>
                  <a:pt x="82" y="404"/>
                </a:lnTo>
                <a:lnTo>
                  <a:pt x="84" y="404"/>
                </a:lnTo>
                <a:lnTo>
                  <a:pt x="82" y="404"/>
                </a:lnTo>
                <a:lnTo>
                  <a:pt x="84" y="404"/>
                </a:lnTo>
                <a:lnTo>
                  <a:pt x="84" y="405"/>
                </a:lnTo>
                <a:lnTo>
                  <a:pt x="84" y="404"/>
                </a:lnTo>
                <a:lnTo>
                  <a:pt x="84" y="402"/>
                </a:lnTo>
                <a:lnTo>
                  <a:pt x="84" y="400"/>
                </a:lnTo>
                <a:lnTo>
                  <a:pt x="84" y="399"/>
                </a:lnTo>
                <a:lnTo>
                  <a:pt x="84" y="397"/>
                </a:lnTo>
                <a:lnTo>
                  <a:pt x="84" y="396"/>
                </a:lnTo>
                <a:lnTo>
                  <a:pt x="84" y="397"/>
                </a:lnTo>
                <a:lnTo>
                  <a:pt x="84" y="396"/>
                </a:lnTo>
                <a:lnTo>
                  <a:pt x="85" y="396"/>
                </a:lnTo>
                <a:lnTo>
                  <a:pt x="85" y="394"/>
                </a:lnTo>
                <a:lnTo>
                  <a:pt x="85" y="392"/>
                </a:lnTo>
                <a:lnTo>
                  <a:pt x="85" y="394"/>
                </a:lnTo>
                <a:lnTo>
                  <a:pt x="87" y="394"/>
                </a:lnTo>
                <a:lnTo>
                  <a:pt x="87" y="392"/>
                </a:lnTo>
                <a:lnTo>
                  <a:pt x="87" y="391"/>
                </a:lnTo>
                <a:lnTo>
                  <a:pt x="85" y="391"/>
                </a:lnTo>
                <a:lnTo>
                  <a:pt x="85" y="389"/>
                </a:lnTo>
                <a:lnTo>
                  <a:pt x="85" y="388"/>
                </a:lnTo>
                <a:lnTo>
                  <a:pt x="87" y="388"/>
                </a:lnTo>
                <a:lnTo>
                  <a:pt x="87" y="386"/>
                </a:lnTo>
                <a:lnTo>
                  <a:pt x="87" y="384"/>
                </a:lnTo>
                <a:lnTo>
                  <a:pt x="87" y="383"/>
                </a:lnTo>
                <a:lnTo>
                  <a:pt x="87" y="381"/>
                </a:lnTo>
                <a:lnTo>
                  <a:pt x="88" y="381"/>
                </a:lnTo>
                <a:lnTo>
                  <a:pt x="88" y="380"/>
                </a:lnTo>
                <a:lnTo>
                  <a:pt x="90" y="380"/>
                </a:lnTo>
                <a:lnTo>
                  <a:pt x="90" y="378"/>
                </a:lnTo>
                <a:lnTo>
                  <a:pt x="92" y="378"/>
                </a:lnTo>
                <a:lnTo>
                  <a:pt x="93" y="378"/>
                </a:lnTo>
                <a:lnTo>
                  <a:pt x="95" y="378"/>
                </a:lnTo>
                <a:lnTo>
                  <a:pt x="100" y="378"/>
                </a:lnTo>
                <a:lnTo>
                  <a:pt x="100" y="373"/>
                </a:lnTo>
                <a:lnTo>
                  <a:pt x="100" y="370"/>
                </a:lnTo>
                <a:lnTo>
                  <a:pt x="100" y="368"/>
                </a:lnTo>
                <a:lnTo>
                  <a:pt x="95" y="364"/>
                </a:lnTo>
                <a:lnTo>
                  <a:pt x="96" y="359"/>
                </a:lnTo>
                <a:lnTo>
                  <a:pt x="96" y="356"/>
                </a:lnTo>
                <a:lnTo>
                  <a:pt x="98" y="346"/>
                </a:lnTo>
                <a:lnTo>
                  <a:pt x="100" y="346"/>
                </a:lnTo>
                <a:lnTo>
                  <a:pt x="101" y="344"/>
                </a:lnTo>
                <a:lnTo>
                  <a:pt x="100" y="343"/>
                </a:lnTo>
                <a:lnTo>
                  <a:pt x="100" y="341"/>
                </a:lnTo>
                <a:lnTo>
                  <a:pt x="100" y="340"/>
                </a:lnTo>
                <a:lnTo>
                  <a:pt x="100" y="336"/>
                </a:lnTo>
                <a:lnTo>
                  <a:pt x="101" y="336"/>
                </a:lnTo>
                <a:lnTo>
                  <a:pt x="95" y="333"/>
                </a:lnTo>
                <a:lnTo>
                  <a:pt x="96" y="332"/>
                </a:lnTo>
                <a:lnTo>
                  <a:pt x="98" y="328"/>
                </a:lnTo>
                <a:lnTo>
                  <a:pt x="100" y="325"/>
                </a:lnTo>
                <a:lnTo>
                  <a:pt x="100" y="324"/>
                </a:lnTo>
                <a:lnTo>
                  <a:pt x="98" y="324"/>
                </a:lnTo>
                <a:lnTo>
                  <a:pt x="96" y="322"/>
                </a:lnTo>
                <a:lnTo>
                  <a:pt x="100" y="319"/>
                </a:lnTo>
                <a:lnTo>
                  <a:pt x="101" y="317"/>
                </a:lnTo>
                <a:lnTo>
                  <a:pt x="103" y="317"/>
                </a:lnTo>
                <a:lnTo>
                  <a:pt x="104" y="316"/>
                </a:lnTo>
                <a:lnTo>
                  <a:pt x="108" y="314"/>
                </a:lnTo>
                <a:lnTo>
                  <a:pt x="112" y="319"/>
                </a:lnTo>
                <a:lnTo>
                  <a:pt x="114" y="317"/>
                </a:lnTo>
                <a:lnTo>
                  <a:pt x="119" y="303"/>
                </a:lnTo>
                <a:lnTo>
                  <a:pt x="116" y="303"/>
                </a:lnTo>
                <a:lnTo>
                  <a:pt x="111" y="301"/>
                </a:lnTo>
                <a:lnTo>
                  <a:pt x="109" y="298"/>
                </a:lnTo>
                <a:lnTo>
                  <a:pt x="108" y="295"/>
                </a:lnTo>
                <a:lnTo>
                  <a:pt x="106" y="292"/>
                </a:lnTo>
                <a:lnTo>
                  <a:pt x="109" y="288"/>
                </a:lnTo>
                <a:lnTo>
                  <a:pt x="111" y="285"/>
                </a:lnTo>
                <a:lnTo>
                  <a:pt x="114" y="287"/>
                </a:lnTo>
                <a:lnTo>
                  <a:pt x="116" y="288"/>
                </a:lnTo>
                <a:lnTo>
                  <a:pt x="119" y="288"/>
                </a:lnTo>
                <a:lnTo>
                  <a:pt x="125" y="285"/>
                </a:lnTo>
                <a:lnTo>
                  <a:pt x="130" y="280"/>
                </a:lnTo>
                <a:lnTo>
                  <a:pt x="138" y="274"/>
                </a:lnTo>
                <a:lnTo>
                  <a:pt x="143" y="271"/>
                </a:lnTo>
                <a:lnTo>
                  <a:pt x="146" y="271"/>
                </a:lnTo>
                <a:lnTo>
                  <a:pt x="146" y="274"/>
                </a:lnTo>
                <a:lnTo>
                  <a:pt x="148" y="276"/>
                </a:lnTo>
                <a:lnTo>
                  <a:pt x="148" y="280"/>
                </a:lnTo>
                <a:lnTo>
                  <a:pt x="149" y="282"/>
                </a:lnTo>
                <a:lnTo>
                  <a:pt x="149" y="280"/>
                </a:lnTo>
                <a:lnTo>
                  <a:pt x="151" y="277"/>
                </a:lnTo>
                <a:lnTo>
                  <a:pt x="149" y="276"/>
                </a:lnTo>
                <a:lnTo>
                  <a:pt x="149" y="272"/>
                </a:lnTo>
                <a:lnTo>
                  <a:pt x="151" y="272"/>
                </a:lnTo>
                <a:lnTo>
                  <a:pt x="152" y="272"/>
                </a:lnTo>
                <a:lnTo>
                  <a:pt x="154" y="274"/>
                </a:lnTo>
                <a:lnTo>
                  <a:pt x="156" y="276"/>
                </a:lnTo>
                <a:lnTo>
                  <a:pt x="157" y="276"/>
                </a:lnTo>
                <a:lnTo>
                  <a:pt x="160" y="274"/>
                </a:lnTo>
                <a:lnTo>
                  <a:pt x="165" y="269"/>
                </a:lnTo>
                <a:lnTo>
                  <a:pt x="168" y="271"/>
                </a:lnTo>
                <a:lnTo>
                  <a:pt x="170" y="276"/>
                </a:lnTo>
                <a:lnTo>
                  <a:pt x="170" y="280"/>
                </a:lnTo>
                <a:lnTo>
                  <a:pt x="172" y="285"/>
                </a:lnTo>
                <a:lnTo>
                  <a:pt x="172" y="288"/>
                </a:lnTo>
                <a:lnTo>
                  <a:pt x="173" y="290"/>
                </a:lnTo>
                <a:lnTo>
                  <a:pt x="175" y="290"/>
                </a:lnTo>
                <a:lnTo>
                  <a:pt x="180" y="288"/>
                </a:lnTo>
                <a:lnTo>
                  <a:pt x="184" y="288"/>
                </a:lnTo>
                <a:lnTo>
                  <a:pt x="189" y="292"/>
                </a:lnTo>
                <a:lnTo>
                  <a:pt x="191" y="290"/>
                </a:lnTo>
                <a:lnTo>
                  <a:pt x="189" y="296"/>
                </a:lnTo>
                <a:lnTo>
                  <a:pt x="192" y="296"/>
                </a:lnTo>
                <a:lnTo>
                  <a:pt x="196" y="295"/>
                </a:lnTo>
                <a:lnTo>
                  <a:pt x="199" y="295"/>
                </a:lnTo>
                <a:lnTo>
                  <a:pt x="202" y="295"/>
                </a:lnTo>
                <a:lnTo>
                  <a:pt x="204" y="295"/>
                </a:lnTo>
                <a:lnTo>
                  <a:pt x="205" y="292"/>
                </a:lnTo>
                <a:lnTo>
                  <a:pt x="208" y="292"/>
                </a:lnTo>
                <a:lnTo>
                  <a:pt x="210" y="290"/>
                </a:lnTo>
                <a:lnTo>
                  <a:pt x="208" y="287"/>
                </a:lnTo>
                <a:lnTo>
                  <a:pt x="210" y="284"/>
                </a:lnTo>
                <a:lnTo>
                  <a:pt x="208" y="280"/>
                </a:lnTo>
                <a:lnTo>
                  <a:pt x="213" y="277"/>
                </a:lnTo>
                <a:lnTo>
                  <a:pt x="215" y="276"/>
                </a:lnTo>
                <a:lnTo>
                  <a:pt x="218" y="274"/>
                </a:lnTo>
                <a:lnTo>
                  <a:pt x="220" y="272"/>
                </a:lnTo>
                <a:lnTo>
                  <a:pt x="221" y="271"/>
                </a:lnTo>
                <a:lnTo>
                  <a:pt x="223" y="271"/>
                </a:lnTo>
                <a:lnTo>
                  <a:pt x="226" y="271"/>
                </a:lnTo>
                <a:lnTo>
                  <a:pt x="226" y="268"/>
                </a:lnTo>
                <a:lnTo>
                  <a:pt x="228" y="264"/>
                </a:lnTo>
                <a:lnTo>
                  <a:pt x="226" y="263"/>
                </a:lnTo>
                <a:lnTo>
                  <a:pt x="226" y="260"/>
                </a:lnTo>
                <a:lnTo>
                  <a:pt x="228" y="256"/>
                </a:lnTo>
                <a:lnTo>
                  <a:pt x="229" y="253"/>
                </a:lnTo>
                <a:lnTo>
                  <a:pt x="228" y="252"/>
                </a:lnTo>
                <a:lnTo>
                  <a:pt x="228" y="250"/>
                </a:lnTo>
                <a:lnTo>
                  <a:pt x="226" y="247"/>
                </a:lnTo>
                <a:lnTo>
                  <a:pt x="229" y="244"/>
                </a:lnTo>
                <a:lnTo>
                  <a:pt x="231" y="242"/>
                </a:lnTo>
                <a:lnTo>
                  <a:pt x="232" y="240"/>
                </a:lnTo>
                <a:lnTo>
                  <a:pt x="234" y="239"/>
                </a:lnTo>
                <a:lnTo>
                  <a:pt x="237" y="237"/>
                </a:lnTo>
                <a:lnTo>
                  <a:pt x="239" y="239"/>
                </a:lnTo>
                <a:lnTo>
                  <a:pt x="244" y="240"/>
                </a:lnTo>
                <a:lnTo>
                  <a:pt x="248" y="242"/>
                </a:lnTo>
                <a:lnTo>
                  <a:pt x="253" y="242"/>
                </a:lnTo>
                <a:lnTo>
                  <a:pt x="256" y="240"/>
                </a:lnTo>
                <a:lnTo>
                  <a:pt x="260" y="244"/>
                </a:lnTo>
                <a:lnTo>
                  <a:pt x="261" y="245"/>
                </a:lnTo>
                <a:lnTo>
                  <a:pt x="260" y="252"/>
                </a:lnTo>
                <a:lnTo>
                  <a:pt x="256" y="256"/>
                </a:lnTo>
                <a:lnTo>
                  <a:pt x="256" y="258"/>
                </a:lnTo>
                <a:lnTo>
                  <a:pt x="255" y="261"/>
                </a:lnTo>
                <a:lnTo>
                  <a:pt x="255" y="264"/>
                </a:lnTo>
                <a:lnTo>
                  <a:pt x="261" y="268"/>
                </a:lnTo>
                <a:lnTo>
                  <a:pt x="263" y="269"/>
                </a:lnTo>
                <a:lnTo>
                  <a:pt x="269" y="284"/>
                </a:lnTo>
                <a:lnTo>
                  <a:pt x="274" y="282"/>
                </a:lnTo>
                <a:lnTo>
                  <a:pt x="279" y="284"/>
                </a:lnTo>
                <a:lnTo>
                  <a:pt x="280" y="282"/>
                </a:lnTo>
                <a:lnTo>
                  <a:pt x="287" y="282"/>
                </a:lnTo>
                <a:lnTo>
                  <a:pt x="290" y="282"/>
                </a:lnTo>
                <a:lnTo>
                  <a:pt x="295" y="280"/>
                </a:lnTo>
                <a:lnTo>
                  <a:pt x="295" y="277"/>
                </a:lnTo>
                <a:lnTo>
                  <a:pt x="301" y="272"/>
                </a:lnTo>
                <a:lnTo>
                  <a:pt x="309" y="266"/>
                </a:lnTo>
                <a:lnTo>
                  <a:pt x="314" y="263"/>
                </a:lnTo>
                <a:lnTo>
                  <a:pt x="319" y="256"/>
                </a:lnTo>
                <a:lnTo>
                  <a:pt x="322" y="256"/>
                </a:lnTo>
                <a:lnTo>
                  <a:pt x="324" y="253"/>
                </a:lnTo>
                <a:lnTo>
                  <a:pt x="320" y="247"/>
                </a:lnTo>
                <a:lnTo>
                  <a:pt x="320" y="240"/>
                </a:lnTo>
                <a:lnTo>
                  <a:pt x="324" y="234"/>
                </a:lnTo>
                <a:lnTo>
                  <a:pt x="328" y="229"/>
                </a:lnTo>
                <a:lnTo>
                  <a:pt x="332" y="234"/>
                </a:lnTo>
                <a:lnTo>
                  <a:pt x="335" y="236"/>
                </a:lnTo>
                <a:lnTo>
                  <a:pt x="340" y="234"/>
                </a:lnTo>
                <a:lnTo>
                  <a:pt x="340" y="232"/>
                </a:lnTo>
                <a:lnTo>
                  <a:pt x="343" y="228"/>
                </a:lnTo>
                <a:lnTo>
                  <a:pt x="344" y="226"/>
                </a:lnTo>
                <a:lnTo>
                  <a:pt x="349" y="228"/>
                </a:lnTo>
                <a:lnTo>
                  <a:pt x="356" y="226"/>
                </a:lnTo>
                <a:lnTo>
                  <a:pt x="359" y="226"/>
                </a:lnTo>
                <a:lnTo>
                  <a:pt x="364" y="223"/>
                </a:lnTo>
                <a:lnTo>
                  <a:pt x="365" y="221"/>
                </a:lnTo>
                <a:lnTo>
                  <a:pt x="362" y="220"/>
                </a:lnTo>
                <a:lnTo>
                  <a:pt x="364" y="210"/>
                </a:lnTo>
                <a:lnTo>
                  <a:pt x="360" y="207"/>
                </a:lnTo>
                <a:lnTo>
                  <a:pt x="357" y="205"/>
                </a:lnTo>
                <a:lnTo>
                  <a:pt x="354" y="200"/>
                </a:lnTo>
                <a:lnTo>
                  <a:pt x="351" y="197"/>
                </a:lnTo>
                <a:lnTo>
                  <a:pt x="348" y="194"/>
                </a:lnTo>
                <a:lnTo>
                  <a:pt x="349" y="189"/>
                </a:lnTo>
                <a:lnTo>
                  <a:pt x="348" y="186"/>
                </a:lnTo>
                <a:lnTo>
                  <a:pt x="344" y="186"/>
                </a:lnTo>
                <a:lnTo>
                  <a:pt x="343" y="184"/>
                </a:lnTo>
                <a:lnTo>
                  <a:pt x="346" y="172"/>
                </a:lnTo>
                <a:lnTo>
                  <a:pt x="351" y="167"/>
                </a:lnTo>
                <a:lnTo>
                  <a:pt x="356" y="164"/>
                </a:lnTo>
                <a:lnTo>
                  <a:pt x="360" y="160"/>
                </a:lnTo>
                <a:lnTo>
                  <a:pt x="359" y="156"/>
                </a:lnTo>
                <a:lnTo>
                  <a:pt x="356" y="154"/>
                </a:lnTo>
                <a:lnTo>
                  <a:pt x="354" y="152"/>
                </a:lnTo>
                <a:lnTo>
                  <a:pt x="354" y="148"/>
                </a:lnTo>
                <a:lnTo>
                  <a:pt x="357" y="144"/>
                </a:lnTo>
                <a:lnTo>
                  <a:pt x="357" y="143"/>
                </a:lnTo>
                <a:lnTo>
                  <a:pt x="359" y="141"/>
                </a:lnTo>
                <a:lnTo>
                  <a:pt x="359" y="140"/>
                </a:lnTo>
                <a:lnTo>
                  <a:pt x="359" y="135"/>
                </a:lnTo>
                <a:lnTo>
                  <a:pt x="354" y="130"/>
                </a:lnTo>
                <a:lnTo>
                  <a:pt x="344" y="119"/>
                </a:lnTo>
                <a:lnTo>
                  <a:pt x="341" y="116"/>
                </a:lnTo>
                <a:lnTo>
                  <a:pt x="336" y="111"/>
                </a:lnTo>
                <a:lnTo>
                  <a:pt x="332" y="108"/>
                </a:lnTo>
                <a:lnTo>
                  <a:pt x="327" y="104"/>
                </a:lnTo>
                <a:lnTo>
                  <a:pt x="322" y="103"/>
                </a:lnTo>
                <a:lnTo>
                  <a:pt x="311" y="103"/>
                </a:lnTo>
                <a:lnTo>
                  <a:pt x="306" y="101"/>
                </a:lnTo>
                <a:lnTo>
                  <a:pt x="303" y="100"/>
                </a:lnTo>
                <a:lnTo>
                  <a:pt x="301" y="96"/>
                </a:lnTo>
                <a:lnTo>
                  <a:pt x="303" y="93"/>
                </a:lnTo>
                <a:lnTo>
                  <a:pt x="304" y="92"/>
                </a:lnTo>
                <a:lnTo>
                  <a:pt x="304" y="88"/>
                </a:lnTo>
                <a:lnTo>
                  <a:pt x="304" y="85"/>
                </a:lnTo>
                <a:lnTo>
                  <a:pt x="303" y="85"/>
                </a:lnTo>
                <a:lnTo>
                  <a:pt x="301" y="85"/>
                </a:lnTo>
                <a:lnTo>
                  <a:pt x="298" y="87"/>
                </a:lnTo>
                <a:lnTo>
                  <a:pt x="295" y="85"/>
                </a:lnTo>
                <a:lnTo>
                  <a:pt x="293" y="82"/>
                </a:lnTo>
                <a:lnTo>
                  <a:pt x="293" y="79"/>
                </a:lnTo>
                <a:lnTo>
                  <a:pt x="296" y="77"/>
                </a:lnTo>
                <a:lnTo>
                  <a:pt x="298" y="77"/>
                </a:lnTo>
                <a:lnTo>
                  <a:pt x="300" y="77"/>
                </a:lnTo>
                <a:lnTo>
                  <a:pt x="300" y="76"/>
                </a:lnTo>
                <a:lnTo>
                  <a:pt x="301" y="74"/>
                </a:lnTo>
                <a:lnTo>
                  <a:pt x="301" y="72"/>
                </a:lnTo>
                <a:lnTo>
                  <a:pt x="301" y="71"/>
                </a:lnTo>
                <a:lnTo>
                  <a:pt x="303" y="68"/>
                </a:lnTo>
                <a:lnTo>
                  <a:pt x="306" y="68"/>
                </a:lnTo>
                <a:lnTo>
                  <a:pt x="308" y="68"/>
                </a:lnTo>
                <a:lnTo>
                  <a:pt x="309" y="69"/>
                </a:lnTo>
                <a:lnTo>
                  <a:pt x="311" y="69"/>
                </a:lnTo>
                <a:lnTo>
                  <a:pt x="314" y="66"/>
                </a:lnTo>
                <a:lnTo>
                  <a:pt x="312" y="61"/>
                </a:lnTo>
                <a:lnTo>
                  <a:pt x="312" y="58"/>
                </a:lnTo>
                <a:lnTo>
                  <a:pt x="316" y="56"/>
                </a:lnTo>
                <a:lnTo>
                  <a:pt x="317" y="58"/>
                </a:lnTo>
                <a:lnTo>
                  <a:pt x="319" y="58"/>
                </a:lnTo>
                <a:lnTo>
                  <a:pt x="324" y="60"/>
                </a:lnTo>
                <a:lnTo>
                  <a:pt x="325" y="61"/>
                </a:lnTo>
                <a:lnTo>
                  <a:pt x="327" y="60"/>
                </a:lnTo>
                <a:lnTo>
                  <a:pt x="328" y="56"/>
                </a:lnTo>
                <a:lnTo>
                  <a:pt x="327" y="53"/>
                </a:lnTo>
                <a:lnTo>
                  <a:pt x="325" y="50"/>
                </a:lnTo>
                <a:lnTo>
                  <a:pt x="325" y="48"/>
                </a:lnTo>
                <a:lnTo>
                  <a:pt x="325" y="40"/>
                </a:lnTo>
                <a:lnTo>
                  <a:pt x="325" y="37"/>
                </a:lnTo>
                <a:lnTo>
                  <a:pt x="328" y="36"/>
                </a:lnTo>
                <a:lnTo>
                  <a:pt x="332" y="36"/>
                </a:lnTo>
                <a:lnTo>
                  <a:pt x="333" y="37"/>
                </a:lnTo>
                <a:lnTo>
                  <a:pt x="335" y="37"/>
                </a:lnTo>
                <a:lnTo>
                  <a:pt x="336" y="40"/>
                </a:lnTo>
                <a:lnTo>
                  <a:pt x="336" y="44"/>
                </a:lnTo>
                <a:lnTo>
                  <a:pt x="338" y="44"/>
                </a:lnTo>
                <a:lnTo>
                  <a:pt x="341" y="44"/>
                </a:lnTo>
                <a:lnTo>
                  <a:pt x="344" y="39"/>
                </a:lnTo>
                <a:lnTo>
                  <a:pt x="344" y="36"/>
                </a:lnTo>
                <a:lnTo>
                  <a:pt x="348" y="28"/>
                </a:lnTo>
                <a:lnTo>
                  <a:pt x="349" y="23"/>
                </a:lnTo>
                <a:lnTo>
                  <a:pt x="351" y="18"/>
                </a:lnTo>
                <a:lnTo>
                  <a:pt x="352" y="15"/>
                </a:lnTo>
                <a:lnTo>
                  <a:pt x="354" y="15"/>
                </a:lnTo>
                <a:lnTo>
                  <a:pt x="356" y="15"/>
                </a:lnTo>
                <a:lnTo>
                  <a:pt x="356" y="18"/>
                </a:lnTo>
                <a:lnTo>
                  <a:pt x="359" y="21"/>
                </a:lnTo>
                <a:lnTo>
                  <a:pt x="364" y="28"/>
                </a:lnTo>
                <a:lnTo>
                  <a:pt x="370" y="28"/>
                </a:lnTo>
                <a:lnTo>
                  <a:pt x="372" y="23"/>
                </a:lnTo>
                <a:lnTo>
                  <a:pt x="372" y="20"/>
                </a:lnTo>
                <a:lnTo>
                  <a:pt x="384" y="13"/>
                </a:lnTo>
                <a:lnTo>
                  <a:pt x="386" y="15"/>
                </a:lnTo>
                <a:lnTo>
                  <a:pt x="386" y="20"/>
                </a:lnTo>
                <a:lnTo>
                  <a:pt x="389" y="23"/>
                </a:lnTo>
                <a:lnTo>
                  <a:pt x="389" y="24"/>
                </a:lnTo>
                <a:lnTo>
                  <a:pt x="391" y="26"/>
                </a:lnTo>
                <a:lnTo>
                  <a:pt x="391" y="28"/>
                </a:lnTo>
                <a:lnTo>
                  <a:pt x="392" y="32"/>
                </a:lnTo>
                <a:lnTo>
                  <a:pt x="396" y="34"/>
                </a:lnTo>
                <a:lnTo>
                  <a:pt x="397" y="36"/>
                </a:lnTo>
                <a:lnTo>
                  <a:pt x="399" y="34"/>
                </a:lnTo>
                <a:lnTo>
                  <a:pt x="405" y="28"/>
                </a:lnTo>
                <a:lnTo>
                  <a:pt x="405" y="26"/>
                </a:lnTo>
                <a:lnTo>
                  <a:pt x="407" y="12"/>
                </a:lnTo>
                <a:lnTo>
                  <a:pt x="412" y="5"/>
                </a:lnTo>
                <a:lnTo>
                  <a:pt x="421" y="0"/>
                </a:lnTo>
                <a:lnTo>
                  <a:pt x="424" y="5"/>
                </a:lnTo>
                <a:lnTo>
                  <a:pt x="426" y="5"/>
                </a:lnTo>
                <a:lnTo>
                  <a:pt x="426" y="7"/>
                </a:lnTo>
                <a:lnTo>
                  <a:pt x="426" y="8"/>
                </a:lnTo>
                <a:lnTo>
                  <a:pt x="428" y="10"/>
                </a:lnTo>
                <a:lnTo>
                  <a:pt x="431" y="13"/>
                </a:lnTo>
                <a:lnTo>
                  <a:pt x="431" y="15"/>
                </a:lnTo>
                <a:lnTo>
                  <a:pt x="431" y="20"/>
                </a:lnTo>
                <a:lnTo>
                  <a:pt x="431" y="21"/>
                </a:lnTo>
                <a:lnTo>
                  <a:pt x="431" y="23"/>
                </a:lnTo>
                <a:close/>
              </a:path>
            </a:pathLst>
          </a:custGeom>
          <a:solidFill>
            <a:srgbClr val="D077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5"/>
          <p:cNvSpPr>
            <a:spLocks noEditPoints="1"/>
          </p:cNvSpPr>
          <p:nvPr/>
        </p:nvSpPr>
        <p:spPr bwMode="auto">
          <a:xfrm>
            <a:off x="2921001" y="3624263"/>
            <a:ext cx="1117600" cy="1052513"/>
          </a:xfrm>
          <a:custGeom>
            <a:avLst/>
            <a:gdLst/>
            <a:ahLst/>
            <a:cxnLst>
              <a:cxn ang="0">
                <a:pos x="243" y="635"/>
              </a:cxn>
              <a:cxn ang="0">
                <a:pos x="269" y="635"/>
              </a:cxn>
              <a:cxn ang="0">
                <a:pos x="312" y="645"/>
              </a:cxn>
              <a:cxn ang="0">
                <a:pos x="304" y="623"/>
              </a:cxn>
              <a:cxn ang="0">
                <a:pos x="386" y="658"/>
              </a:cxn>
              <a:cxn ang="0">
                <a:pos x="323" y="648"/>
              </a:cxn>
              <a:cxn ang="0">
                <a:pos x="400" y="632"/>
              </a:cxn>
              <a:cxn ang="0">
                <a:pos x="298" y="618"/>
              </a:cxn>
              <a:cxn ang="0">
                <a:pos x="365" y="613"/>
              </a:cxn>
              <a:cxn ang="0">
                <a:pos x="318" y="605"/>
              </a:cxn>
              <a:cxn ang="0">
                <a:pos x="186" y="595"/>
              </a:cxn>
              <a:cxn ang="0">
                <a:pos x="165" y="610"/>
              </a:cxn>
              <a:cxn ang="0">
                <a:pos x="320" y="573"/>
              </a:cxn>
              <a:cxn ang="0">
                <a:pos x="291" y="570"/>
              </a:cxn>
              <a:cxn ang="0">
                <a:pos x="341" y="557"/>
              </a:cxn>
              <a:cxn ang="0">
                <a:pos x="309" y="560"/>
              </a:cxn>
              <a:cxn ang="0">
                <a:pos x="314" y="549"/>
              </a:cxn>
              <a:cxn ang="0">
                <a:pos x="262" y="530"/>
              </a:cxn>
              <a:cxn ang="0">
                <a:pos x="418" y="578"/>
              </a:cxn>
              <a:cxn ang="0">
                <a:pos x="344" y="605"/>
              </a:cxn>
              <a:cxn ang="0">
                <a:pos x="339" y="562"/>
              </a:cxn>
              <a:cxn ang="0">
                <a:pos x="227" y="520"/>
              </a:cxn>
              <a:cxn ang="0">
                <a:pos x="325" y="528"/>
              </a:cxn>
              <a:cxn ang="0">
                <a:pos x="288" y="547"/>
              </a:cxn>
              <a:cxn ang="0">
                <a:pos x="240" y="533"/>
              </a:cxn>
              <a:cxn ang="0">
                <a:pos x="294" y="527"/>
              </a:cxn>
              <a:cxn ang="0">
                <a:pos x="77" y="506"/>
              </a:cxn>
              <a:cxn ang="0">
                <a:pos x="238" y="514"/>
              </a:cxn>
              <a:cxn ang="0">
                <a:pos x="64" y="498"/>
              </a:cxn>
              <a:cxn ang="0">
                <a:pos x="245" y="487"/>
              </a:cxn>
              <a:cxn ang="0">
                <a:pos x="246" y="483"/>
              </a:cxn>
              <a:cxn ang="0">
                <a:pos x="53" y="434"/>
              </a:cxn>
              <a:cxn ang="0">
                <a:pos x="64" y="418"/>
              </a:cxn>
              <a:cxn ang="0">
                <a:pos x="592" y="50"/>
              </a:cxn>
              <a:cxn ang="0">
                <a:pos x="666" y="266"/>
              </a:cxn>
              <a:cxn ang="0">
                <a:pos x="616" y="546"/>
              </a:cxn>
              <a:cxn ang="0">
                <a:pos x="435" y="631"/>
              </a:cxn>
              <a:cxn ang="0">
                <a:pos x="491" y="597"/>
              </a:cxn>
              <a:cxn ang="0">
                <a:pos x="594" y="546"/>
              </a:cxn>
              <a:cxn ang="0">
                <a:pos x="603" y="416"/>
              </a:cxn>
              <a:cxn ang="0">
                <a:pos x="581" y="501"/>
              </a:cxn>
              <a:cxn ang="0">
                <a:pos x="496" y="587"/>
              </a:cxn>
              <a:cxn ang="0">
                <a:pos x="472" y="546"/>
              </a:cxn>
              <a:cxn ang="0">
                <a:pos x="418" y="509"/>
              </a:cxn>
              <a:cxn ang="0">
                <a:pos x="338" y="515"/>
              </a:cxn>
              <a:cxn ang="0">
                <a:pos x="360" y="503"/>
              </a:cxn>
              <a:cxn ang="0">
                <a:pos x="357" y="474"/>
              </a:cxn>
              <a:cxn ang="0">
                <a:pos x="290" y="504"/>
              </a:cxn>
              <a:cxn ang="0">
                <a:pos x="291" y="475"/>
              </a:cxn>
              <a:cxn ang="0">
                <a:pos x="238" y="495"/>
              </a:cxn>
              <a:cxn ang="0">
                <a:pos x="184" y="493"/>
              </a:cxn>
              <a:cxn ang="0">
                <a:pos x="184" y="519"/>
              </a:cxn>
              <a:cxn ang="0">
                <a:pos x="96" y="480"/>
              </a:cxn>
              <a:cxn ang="0">
                <a:pos x="67" y="421"/>
              </a:cxn>
              <a:cxn ang="0">
                <a:pos x="99" y="429"/>
              </a:cxn>
              <a:cxn ang="0">
                <a:pos x="123" y="435"/>
              </a:cxn>
              <a:cxn ang="0">
                <a:pos x="243" y="423"/>
              </a:cxn>
              <a:cxn ang="0">
                <a:pos x="254" y="416"/>
              </a:cxn>
              <a:cxn ang="0">
                <a:pos x="109" y="429"/>
              </a:cxn>
              <a:cxn ang="0">
                <a:pos x="110" y="410"/>
              </a:cxn>
              <a:cxn ang="0">
                <a:pos x="11" y="387"/>
              </a:cxn>
              <a:cxn ang="0">
                <a:pos x="269" y="317"/>
              </a:cxn>
              <a:cxn ang="0">
                <a:pos x="480" y="189"/>
              </a:cxn>
            </a:cxnLst>
            <a:rect l="0" t="0" r="r" b="b"/>
            <a:pathLst>
              <a:path w="704" h="663">
                <a:moveTo>
                  <a:pt x="330" y="658"/>
                </a:moveTo>
                <a:lnTo>
                  <a:pt x="331" y="658"/>
                </a:lnTo>
                <a:lnTo>
                  <a:pt x="331" y="659"/>
                </a:lnTo>
                <a:lnTo>
                  <a:pt x="330" y="658"/>
                </a:lnTo>
                <a:lnTo>
                  <a:pt x="330" y="659"/>
                </a:lnTo>
                <a:lnTo>
                  <a:pt x="330" y="658"/>
                </a:lnTo>
                <a:close/>
                <a:moveTo>
                  <a:pt x="427" y="650"/>
                </a:moveTo>
                <a:lnTo>
                  <a:pt x="426" y="650"/>
                </a:lnTo>
                <a:lnTo>
                  <a:pt x="426" y="648"/>
                </a:lnTo>
                <a:lnTo>
                  <a:pt x="427" y="648"/>
                </a:lnTo>
                <a:lnTo>
                  <a:pt x="427" y="650"/>
                </a:lnTo>
                <a:close/>
                <a:moveTo>
                  <a:pt x="410" y="647"/>
                </a:moveTo>
                <a:lnTo>
                  <a:pt x="410" y="645"/>
                </a:lnTo>
                <a:lnTo>
                  <a:pt x="410" y="647"/>
                </a:lnTo>
                <a:close/>
                <a:moveTo>
                  <a:pt x="330" y="643"/>
                </a:moveTo>
                <a:lnTo>
                  <a:pt x="331" y="643"/>
                </a:lnTo>
                <a:lnTo>
                  <a:pt x="331" y="645"/>
                </a:lnTo>
                <a:lnTo>
                  <a:pt x="330" y="645"/>
                </a:lnTo>
                <a:lnTo>
                  <a:pt x="328" y="645"/>
                </a:lnTo>
                <a:lnTo>
                  <a:pt x="330" y="645"/>
                </a:lnTo>
                <a:lnTo>
                  <a:pt x="330" y="643"/>
                </a:lnTo>
                <a:close/>
                <a:moveTo>
                  <a:pt x="410" y="643"/>
                </a:moveTo>
                <a:lnTo>
                  <a:pt x="410" y="645"/>
                </a:lnTo>
                <a:lnTo>
                  <a:pt x="410" y="647"/>
                </a:lnTo>
                <a:lnTo>
                  <a:pt x="408" y="647"/>
                </a:lnTo>
                <a:lnTo>
                  <a:pt x="408" y="645"/>
                </a:lnTo>
                <a:lnTo>
                  <a:pt x="408" y="643"/>
                </a:lnTo>
                <a:lnTo>
                  <a:pt x="410" y="643"/>
                </a:lnTo>
                <a:close/>
                <a:moveTo>
                  <a:pt x="429" y="648"/>
                </a:moveTo>
                <a:lnTo>
                  <a:pt x="427" y="648"/>
                </a:lnTo>
                <a:lnTo>
                  <a:pt x="426" y="648"/>
                </a:lnTo>
                <a:lnTo>
                  <a:pt x="426" y="647"/>
                </a:lnTo>
                <a:lnTo>
                  <a:pt x="426" y="645"/>
                </a:lnTo>
                <a:lnTo>
                  <a:pt x="426" y="643"/>
                </a:lnTo>
                <a:lnTo>
                  <a:pt x="427" y="643"/>
                </a:lnTo>
                <a:lnTo>
                  <a:pt x="427" y="642"/>
                </a:lnTo>
                <a:lnTo>
                  <a:pt x="427" y="643"/>
                </a:lnTo>
                <a:lnTo>
                  <a:pt x="429" y="643"/>
                </a:lnTo>
                <a:lnTo>
                  <a:pt x="429" y="645"/>
                </a:lnTo>
                <a:lnTo>
                  <a:pt x="429" y="647"/>
                </a:lnTo>
                <a:lnTo>
                  <a:pt x="429" y="648"/>
                </a:lnTo>
                <a:close/>
                <a:moveTo>
                  <a:pt x="341" y="642"/>
                </a:moveTo>
                <a:lnTo>
                  <a:pt x="342" y="642"/>
                </a:lnTo>
                <a:lnTo>
                  <a:pt x="341" y="642"/>
                </a:lnTo>
                <a:close/>
                <a:moveTo>
                  <a:pt x="349" y="642"/>
                </a:moveTo>
                <a:lnTo>
                  <a:pt x="347" y="642"/>
                </a:lnTo>
                <a:lnTo>
                  <a:pt x="349" y="642"/>
                </a:lnTo>
                <a:close/>
                <a:moveTo>
                  <a:pt x="350" y="642"/>
                </a:moveTo>
                <a:lnTo>
                  <a:pt x="349" y="642"/>
                </a:lnTo>
                <a:lnTo>
                  <a:pt x="349" y="640"/>
                </a:lnTo>
                <a:lnTo>
                  <a:pt x="349" y="642"/>
                </a:lnTo>
                <a:lnTo>
                  <a:pt x="350" y="642"/>
                </a:lnTo>
                <a:close/>
                <a:moveTo>
                  <a:pt x="293" y="640"/>
                </a:moveTo>
                <a:lnTo>
                  <a:pt x="293" y="642"/>
                </a:lnTo>
                <a:lnTo>
                  <a:pt x="293" y="640"/>
                </a:lnTo>
                <a:close/>
                <a:moveTo>
                  <a:pt x="347" y="639"/>
                </a:moveTo>
                <a:lnTo>
                  <a:pt x="347" y="640"/>
                </a:lnTo>
                <a:lnTo>
                  <a:pt x="347" y="639"/>
                </a:lnTo>
                <a:lnTo>
                  <a:pt x="349" y="640"/>
                </a:lnTo>
                <a:lnTo>
                  <a:pt x="347" y="640"/>
                </a:lnTo>
                <a:lnTo>
                  <a:pt x="347" y="639"/>
                </a:lnTo>
                <a:close/>
                <a:moveTo>
                  <a:pt x="346" y="640"/>
                </a:moveTo>
                <a:lnTo>
                  <a:pt x="344" y="640"/>
                </a:lnTo>
                <a:lnTo>
                  <a:pt x="344" y="642"/>
                </a:lnTo>
                <a:lnTo>
                  <a:pt x="342" y="642"/>
                </a:lnTo>
                <a:lnTo>
                  <a:pt x="342" y="640"/>
                </a:lnTo>
                <a:lnTo>
                  <a:pt x="344" y="640"/>
                </a:lnTo>
                <a:lnTo>
                  <a:pt x="344" y="639"/>
                </a:lnTo>
                <a:lnTo>
                  <a:pt x="346" y="639"/>
                </a:lnTo>
                <a:lnTo>
                  <a:pt x="346" y="640"/>
                </a:lnTo>
                <a:close/>
                <a:moveTo>
                  <a:pt x="350" y="639"/>
                </a:moveTo>
                <a:lnTo>
                  <a:pt x="352" y="639"/>
                </a:lnTo>
                <a:lnTo>
                  <a:pt x="354" y="639"/>
                </a:lnTo>
                <a:lnTo>
                  <a:pt x="354" y="640"/>
                </a:lnTo>
                <a:lnTo>
                  <a:pt x="355" y="640"/>
                </a:lnTo>
                <a:lnTo>
                  <a:pt x="354" y="640"/>
                </a:lnTo>
                <a:lnTo>
                  <a:pt x="352" y="640"/>
                </a:lnTo>
                <a:lnTo>
                  <a:pt x="354" y="642"/>
                </a:lnTo>
                <a:lnTo>
                  <a:pt x="352" y="642"/>
                </a:lnTo>
                <a:lnTo>
                  <a:pt x="352" y="640"/>
                </a:lnTo>
                <a:lnTo>
                  <a:pt x="350" y="640"/>
                </a:lnTo>
                <a:lnTo>
                  <a:pt x="350" y="642"/>
                </a:lnTo>
                <a:lnTo>
                  <a:pt x="350" y="640"/>
                </a:lnTo>
                <a:lnTo>
                  <a:pt x="349" y="640"/>
                </a:lnTo>
                <a:lnTo>
                  <a:pt x="349" y="639"/>
                </a:lnTo>
                <a:lnTo>
                  <a:pt x="350" y="639"/>
                </a:lnTo>
                <a:close/>
                <a:moveTo>
                  <a:pt x="344" y="639"/>
                </a:moveTo>
                <a:lnTo>
                  <a:pt x="342" y="639"/>
                </a:lnTo>
                <a:lnTo>
                  <a:pt x="342" y="637"/>
                </a:lnTo>
                <a:lnTo>
                  <a:pt x="344" y="637"/>
                </a:lnTo>
                <a:lnTo>
                  <a:pt x="344" y="639"/>
                </a:lnTo>
                <a:close/>
                <a:moveTo>
                  <a:pt x="266" y="635"/>
                </a:moveTo>
                <a:lnTo>
                  <a:pt x="266" y="637"/>
                </a:lnTo>
                <a:lnTo>
                  <a:pt x="264" y="637"/>
                </a:lnTo>
                <a:lnTo>
                  <a:pt x="264" y="635"/>
                </a:lnTo>
                <a:lnTo>
                  <a:pt x="266" y="635"/>
                </a:lnTo>
                <a:close/>
                <a:moveTo>
                  <a:pt x="346" y="635"/>
                </a:moveTo>
                <a:lnTo>
                  <a:pt x="346" y="637"/>
                </a:lnTo>
                <a:lnTo>
                  <a:pt x="344" y="635"/>
                </a:lnTo>
                <a:lnTo>
                  <a:pt x="346" y="635"/>
                </a:lnTo>
                <a:close/>
                <a:moveTo>
                  <a:pt x="296" y="635"/>
                </a:moveTo>
                <a:lnTo>
                  <a:pt x="298" y="635"/>
                </a:lnTo>
                <a:lnTo>
                  <a:pt x="298" y="637"/>
                </a:lnTo>
                <a:lnTo>
                  <a:pt x="299" y="637"/>
                </a:lnTo>
                <a:lnTo>
                  <a:pt x="299" y="639"/>
                </a:lnTo>
                <a:lnTo>
                  <a:pt x="301" y="639"/>
                </a:lnTo>
                <a:lnTo>
                  <a:pt x="299" y="639"/>
                </a:lnTo>
                <a:lnTo>
                  <a:pt x="299" y="640"/>
                </a:lnTo>
                <a:lnTo>
                  <a:pt x="298" y="640"/>
                </a:lnTo>
                <a:lnTo>
                  <a:pt x="296" y="640"/>
                </a:lnTo>
                <a:lnTo>
                  <a:pt x="296" y="639"/>
                </a:lnTo>
                <a:lnTo>
                  <a:pt x="296" y="637"/>
                </a:lnTo>
                <a:lnTo>
                  <a:pt x="296" y="635"/>
                </a:lnTo>
                <a:close/>
                <a:moveTo>
                  <a:pt x="365" y="632"/>
                </a:moveTo>
                <a:lnTo>
                  <a:pt x="366" y="632"/>
                </a:lnTo>
                <a:lnTo>
                  <a:pt x="366" y="634"/>
                </a:lnTo>
                <a:lnTo>
                  <a:pt x="365" y="635"/>
                </a:lnTo>
                <a:lnTo>
                  <a:pt x="363" y="635"/>
                </a:lnTo>
                <a:lnTo>
                  <a:pt x="363" y="634"/>
                </a:lnTo>
                <a:lnTo>
                  <a:pt x="365" y="634"/>
                </a:lnTo>
                <a:lnTo>
                  <a:pt x="365" y="632"/>
                </a:lnTo>
                <a:close/>
                <a:moveTo>
                  <a:pt x="434" y="634"/>
                </a:moveTo>
                <a:lnTo>
                  <a:pt x="432" y="634"/>
                </a:lnTo>
                <a:lnTo>
                  <a:pt x="432" y="632"/>
                </a:lnTo>
                <a:lnTo>
                  <a:pt x="434" y="632"/>
                </a:lnTo>
                <a:lnTo>
                  <a:pt x="434" y="634"/>
                </a:lnTo>
                <a:close/>
                <a:moveTo>
                  <a:pt x="248" y="632"/>
                </a:moveTo>
                <a:lnTo>
                  <a:pt x="248" y="634"/>
                </a:lnTo>
                <a:lnTo>
                  <a:pt x="246" y="634"/>
                </a:lnTo>
                <a:lnTo>
                  <a:pt x="246" y="632"/>
                </a:lnTo>
                <a:lnTo>
                  <a:pt x="245" y="632"/>
                </a:lnTo>
                <a:lnTo>
                  <a:pt x="246" y="632"/>
                </a:lnTo>
                <a:lnTo>
                  <a:pt x="248" y="632"/>
                </a:lnTo>
                <a:close/>
                <a:moveTo>
                  <a:pt x="426" y="631"/>
                </a:moveTo>
                <a:lnTo>
                  <a:pt x="427" y="632"/>
                </a:lnTo>
                <a:lnTo>
                  <a:pt x="426" y="632"/>
                </a:lnTo>
                <a:lnTo>
                  <a:pt x="426" y="631"/>
                </a:lnTo>
                <a:close/>
                <a:moveTo>
                  <a:pt x="242" y="631"/>
                </a:moveTo>
                <a:lnTo>
                  <a:pt x="243" y="632"/>
                </a:lnTo>
                <a:lnTo>
                  <a:pt x="245" y="632"/>
                </a:lnTo>
                <a:lnTo>
                  <a:pt x="246" y="632"/>
                </a:lnTo>
                <a:lnTo>
                  <a:pt x="246" y="634"/>
                </a:lnTo>
                <a:lnTo>
                  <a:pt x="248" y="634"/>
                </a:lnTo>
                <a:lnTo>
                  <a:pt x="248" y="635"/>
                </a:lnTo>
                <a:lnTo>
                  <a:pt x="246" y="635"/>
                </a:lnTo>
                <a:lnTo>
                  <a:pt x="246" y="634"/>
                </a:lnTo>
                <a:lnTo>
                  <a:pt x="246" y="635"/>
                </a:lnTo>
                <a:lnTo>
                  <a:pt x="245" y="635"/>
                </a:lnTo>
                <a:lnTo>
                  <a:pt x="243" y="635"/>
                </a:lnTo>
                <a:lnTo>
                  <a:pt x="243" y="634"/>
                </a:lnTo>
                <a:lnTo>
                  <a:pt x="242" y="634"/>
                </a:lnTo>
                <a:lnTo>
                  <a:pt x="240" y="634"/>
                </a:lnTo>
                <a:lnTo>
                  <a:pt x="240" y="632"/>
                </a:lnTo>
                <a:lnTo>
                  <a:pt x="238" y="632"/>
                </a:lnTo>
                <a:lnTo>
                  <a:pt x="240" y="632"/>
                </a:lnTo>
                <a:lnTo>
                  <a:pt x="238" y="632"/>
                </a:lnTo>
                <a:lnTo>
                  <a:pt x="238" y="631"/>
                </a:lnTo>
                <a:lnTo>
                  <a:pt x="240" y="631"/>
                </a:lnTo>
                <a:lnTo>
                  <a:pt x="242" y="631"/>
                </a:lnTo>
                <a:close/>
                <a:moveTo>
                  <a:pt x="342" y="631"/>
                </a:moveTo>
                <a:lnTo>
                  <a:pt x="344" y="631"/>
                </a:lnTo>
                <a:lnTo>
                  <a:pt x="344" y="632"/>
                </a:lnTo>
                <a:lnTo>
                  <a:pt x="342" y="632"/>
                </a:lnTo>
                <a:lnTo>
                  <a:pt x="342" y="631"/>
                </a:lnTo>
                <a:lnTo>
                  <a:pt x="342" y="632"/>
                </a:lnTo>
                <a:lnTo>
                  <a:pt x="341" y="632"/>
                </a:lnTo>
                <a:lnTo>
                  <a:pt x="341" y="631"/>
                </a:lnTo>
                <a:lnTo>
                  <a:pt x="342" y="631"/>
                </a:lnTo>
                <a:close/>
                <a:moveTo>
                  <a:pt x="245" y="631"/>
                </a:moveTo>
                <a:lnTo>
                  <a:pt x="246" y="631"/>
                </a:lnTo>
                <a:lnTo>
                  <a:pt x="246" y="632"/>
                </a:lnTo>
                <a:lnTo>
                  <a:pt x="245" y="632"/>
                </a:lnTo>
                <a:lnTo>
                  <a:pt x="243" y="631"/>
                </a:lnTo>
                <a:lnTo>
                  <a:pt x="245" y="631"/>
                </a:lnTo>
                <a:close/>
                <a:moveTo>
                  <a:pt x="251" y="631"/>
                </a:moveTo>
                <a:lnTo>
                  <a:pt x="253" y="631"/>
                </a:lnTo>
                <a:lnTo>
                  <a:pt x="251" y="632"/>
                </a:lnTo>
                <a:lnTo>
                  <a:pt x="250" y="632"/>
                </a:lnTo>
                <a:lnTo>
                  <a:pt x="248" y="632"/>
                </a:lnTo>
                <a:lnTo>
                  <a:pt x="248" y="631"/>
                </a:lnTo>
                <a:lnTo>
                  <a:pt x="248" y="629"/>
                </a:lnTo>
                <a:lnTo>
                  <a:pt x="250" y="629"/>
                </a:lnTo>
                <a:lnTo>
                  <a:pt x="250" y="631"/>
                </a:lnTo>
                <a:lnTo>
                  <a:pt x="251" y="631"/>
                </a:lnTo>
                <a:close/>
                <a:moveTo>
                  <a:pt x="243" y="629"/>
                </a:moveTo>
                <a:lnTo>
                  <a:pt x="243" y="631"/>
                </a:lnTo>
                <a:lnTo>
                  <a:pt x="242" y="631"/>
                </a:lnTo>
                <a:lnTo>
                  <a:pt x="242" y="629"/>
                </a:lnTo>
                <a:lnTo>
                  <a:pt x="243" y="629"/>
                </a:lnTo>
                <a:close/>
                <a:moveTo>
                  <a:pt x="253" y="631"/>
                </a:moveTo>
                <a:lnTo>
                  <a:pt x="253" y="629"/>
                </a:lnTo>
                <a:lnTo>
                  <a:pt x="253" y="631"/>
                </a:lnTo>
                <a:close/>
                <a:moveTo>
                  <a:pt x="246" y="631"/>
                </a:moveTo>
                <a:lnTo>
                  <a:pt x="248" y="631"/>
                </a:lnTo>
                <a:lnTo>
                  <a:pt x="246" y="631"/>
                </a:lnTo>
                <a:lnTo>
                  <a:pt x="245" y="631"/>
                </a:lnTo>
                <a:lnTo>
                  <a:pt x="245" y="629"/>
                </a:lnTo>
                <a:lnTo>
                  <a:pt x="243" y="629"/>
                </a:lnTo>
                <a:lnTo>
                  <a:pt x="245" y="629"/>
                </a:lnTo>
                <a:lnTo>
                  <a:pt x="246" y="629"/>
                </a:lnTo>
                <a:lnTo>
                  <a:pt x="246" y="631"/>
                </a:lnTo>
                <a:close/>
                <a:moveTo>
                  <a:pt x="267" y="631"/>
                </a:moveTo>
                <a:lnTo>
                  <a:pt x="267" y="629"/>
                </a:lnTo>
                <a:lnTo>
                  <a:pt x="267" y="631"/>
                </a:lnTo>
                <a:lnTo>
                  <a:pt x="269" y="631"/>
                </a:lnTo>
                <a:lnTo>
                  <a:pt x="267" y="631"/>
                </a:lnTo>
                <a:lnTo>
                  <a:pt x="267" y="632"/>
                </a:lnTo>
                <a:lnTo>
                  <a:pt x="267" y="631"/>
                </a:lnTo>
                <a:lnTo>
                  <a:pt x="266" y="631"/>
                </a:lnTo>
                <a:lnTo>
                  <a:pt x="266" y="629"/>
                </a:lnTo>
                <a:lnTo>
                  <a:pt x="267" y="629"/>
                </a:lnTo>
                <a:lnTo>
                  <a:pt x="267" y="631"/>
                </a:lnTo>
                <a:close/>
                <a:moveTo>
                  <a:pt x="248" y="629"/>
                </a:moveTo>
                <a:lnTo>
                  <a:pt x="246" y="629"/>
                </a:lnTo>
                <a:lnTo>
                  <a:pt x="248" y="629"/>
                </a:lnTo>
                <a:close/>
                <a:moveTo>
                  <a:pt x="266" y="629"/>
                </a:moveTo>
                <a:lnTo>
                  <a:pt x="266" y="631"/>
                </a:lnTo>
                <a:lnTo>
                  <a:pt x="264" y="631"/>
                </a:lnTo>
                <a:lnTo>
                  <a:pt x="264" y="629"/>
                </a:lnTo>
                <a:lnTo>
                  <a:pt x="266" y="629"/>
                </a:lnTo>
                <a:close/>
                <a:moveTo>
                  <a:pt x="275" y="629"/>
                </a:moveTo>
                <a:lnTo>
                  <a:pt x="277" y="629"/>
                </a:lnTo>
                <a:lnTo>
                  <a:pt x="275" y="629"/>
                </a:lnTo>
                <a:lnTo>
                  <a:pt x="275" y="631"/>
                </a:lnTo>
                <a:lnTo>
                  <a:pt x="277" y="631"/>
                </a:lnTo>
                <a:lnTo>
                  <a:pt x="277" y="632"/>
                </a:lnTo>
                <a:lnTo>
                  <a:pt x="278" y="632"/>
                </a:lnTo>
                <a:lnTo>
                  <a:pt x="278" y="631"/>
                </a:lnTo>
                <a:lnTo>
                  <a:pt x="278" y="632"/>
                </a:lnTo>
                <a:lnTo>
                  <a:pt x="278" y="631"/>
                </a:lnTo>
                <a:lnTo>
                  <a:pt x="280" y="632"/>
                </a:lnTo>
                <a:lnTo>
                  <a:pt x="280" y="631"/>
                </a:lnTo>
                <a:lnTo>
                  <a:pt x="280" y="632"/>
                </a:lnTo>
                <a:lnTo>
                  <a:pt x="280" y="631"/>
                </a:lnTo>
                <a:lnTo>
                  <a:pt x="282" y="631"/>
                </a:lnTo>
                <a:lnTo>
                  <a:pt x="282" y="632"/>
                </a:lnTo>
                <a:lnTo>
                  <a:pt x="282" y="634"/>
                </a:lnTo>
                <a:lnTo>
                  <a:pt x="283" y="634"/>
                </a:lnTo>
                <a:lnTo>
                  <a:pt x="285" y="634"/>
                </a:lnTo>
                <a:lnTo>
                  <a:pt x="285" y="635"/>
                </a:lnTo>
                <a:lnTo>
                  <a:pt x="285" y="634"/>
                </a:lnTo>
                <a:lnTo>
                  <a:pt x="285" y="632"/>
                </a:lnTo>
                <a:lnTo>
                  <a:pt x="286" y="632"/>
                </a:lnTo>
                <a:lnTo>
                  <a:pt x="286" y="634"/>
                </a:lnTo>
                <a:lnTo>
                  <a:pt x="288" y="634"/>
                </a:lnTo>
                <a:lnTo>
                  <a:pt x="288" y="635"/>
                </a:lnTo>
                <a:lnTo>
                  <a:pt x="290" y="635"/>
                </a:lnTo>
                <a:lnTo>
                  <a:pt x="290" y="637"/>
                </a:lnTo>
                <a:lnTo>
                  <a:pt x="290" y="639"/>
                </a:lnTo>
                <a:lnTo>
                  <a:pt x="290" y="637"/>
                </a:lnTo>
                <a:lnTo>
                  <a:pt x="291" y="637"/>
                </a:lnTo>
                <a:lnTo>
                  <a:pt x="291" y="639"/>
                </a:lnTo>
                <a:lnTo>
                  <a:pt x="293" y="639"/>
                </a:lnTo>
                <a:lnTo>
                  <a:pt x="293" y="640"/>
                </a:lnTo>
                <a:lnTo>
                  <a:pt x="291" y="640"/>
                </a:lnTo>
                <a:lnTo>
                  <a:pt x="291" y="642"/>
                </a:lnTo>
                <a:lnTo>
                  <a:pt x="290" y="642"/>
                </a:lnTo>
                <a:lnTo>
                  <a:pt x="290" y="643"/>
                </a:lnTo>
                <a:lnTo>
                  <a:pt x="288" y="643"/>
                </a:lnTo>
                <a:lnTo>
                  <a:pt x="286" y="643"/>
                </a:lnTo>
                <a:lnTo>
                  <a:pt x="285" y="643"/>
                </a:lnTo>
                <a:lnTo>
                  <a:pt x="283" y="643"/>
                </a:lnTo>
                <a:lnTo>
                  <a:pt x="282" y="643"/>
                </a:lnTo>
                <a:lnTo>
                  <a:pt x="282" y="642"/>
                </a:lnTo>
                <a:lnTo>
                  <a:pt x="282" y="643"/>
                </a:lnTo>
                <a:lnTo>
                  <a:pt x="282" y="642"/>
                </a:lnTo>
                <a:lnTo>
                  <a:pt x="280" y="642"/>
                </a:lnTo>
                <a:lnTo>
                  <a:pt x="278" y="642"/>
                </a:lnTo>
                <a:lnTo>
                  <a:pt x="278" y="643"/>
                </a:lnTo>
                <a:lnTo>
                  <a:pt x="278" y="642"/>
                </a:lnTo>
                <a:lnTo>
                  <a:pt x="278" y="643"/>
                </a:lnTo>
                <a:lnTo>
                  <a:pt x="278" y="642"/>
                </a:lnTo>
                <a:lnTo>
                  <a:pt x="278" y="643"/>
                </a:lnTo>
                <a:lnTo>
                  <a:pt x="278" y="642"/>
                </a:lnTo>
                <a:lnTo>
                  <a:pt x="277" y="642"/>
                </a:lnTo>
                <a:lnTo>
                  <a:pt x="275" y="642"/>
                </a:lnTo>
                <a:lnTo>
                  <a:pt x="277" y="642"/>
                </a:lnTo>
                <a:lnTo>
                  <a:pt x="275" y="642"/>
                </a:lnTo>
                <a:lnTo>
                  <a:pt x="274" y="642"/>
                </a:lnTo>
                <a:lnTo>
                  <a:pt x="272" y="642"/>
                </a:lnTo>
                <a:lnTo>
                  <a:pt x="272" y="640"/>
                </a:lnTo>
                <a:lnTo>
                  <a:pt x="270" y="640"/>
                </a:lnTo>
                <a:lnTo>
                  <a:pt x="269" y="640"/>
                </a:lnTo>
                <a:lnTo>
                  <a:pt x="269" y="639"/>
                </a:lnTo>
                <a:lnTo>
                  <a:pt x="270" y="639"/>
                </a:lnTo>
                <a:lnTo>
                  <a:pt x="269" y="639"/>
                </a:lnTo>
                <a:lnTo>
                  <a:pt x="270" y="639"/>
                </a:lnTo>
                <a:lnTo>
                  <a:pt x="269" y="639"/>
                </a:lnTo>
                <a:lnTo>
                  <a:pt x="269" y="637"/>
                </a:lnTo>
                <a:lnTo>
                  <a:pt x="270" y="637"/>
                </a:lnTo>
                <a:lnTo>
                  <a:pt x="269" y="637"/>
                </a:lnTo>
                <a:lnTo>
                  <a:pt x="267" y="637"/>
                </a:lnTo>
                <a:lnTo>
                  <a:pt x="266" y="637"/>
                </a:lnTo>
                <a:lnTo>
                  <a:pt x="267" y="637"/>
                </a:lnTo>
                <a:lnTo>
                  <a:pt x="267" y="635"/>
                </a:lnTo>
                <a:lnTo>
                  <a:pt x="269" y="635"/>
                </a:lnTo>
                <a:lnTo>
                  <a:pt x="267" y="635"/>
                </a:lnTo>
                <a:lnTo>
                  <a:pt x="269" y="635"/>
                </a:lnTo>
                <a:lnTo>
                  <a:pt x="267" y="634"/>
                </a:lnTo>
                <a:lnTo>
                  <a:pt x="269" y="634"/>
                </a:lnTo>
                <a:lnTo>
                  <a:pt x="269" y="635"/>
                </a:lnTo>
                <a:lnTo>
                  <a:pt x="269" y="634"/>
                </a:lnTo>
                <a:lnTo>
                  <a:pt x="269" y="632"/>
                </a:lnTo>
                <a:lnTo>
                  <a:pt x="269" y="631"/>
                </a:lnTo>
                <a:lnTo>
                  <a:pt x="270" y="631"/>
                </a:lnTo>
                <a:lnTo>
                  <a:pt x="270" y="629"/>
                </a:lnTo>
                <a:lnTo>
                  <a:pt x="272" y="629"/>
                </a:lnTo>
                <a:lnTo>
                  <a:pt x="270" y="629"/>
                </a:lnTo>
                <a:lnTo>
                  <a:pt x="272" y="629"/>
                </a:lnTo>
                <a:lnTo>
                  <a:pt x="272" y="631"/>
                </a:lnTo>
                <a:lnTo>
                  <a:pt x="272" y="632"/>
                </a:lnTo>
                <a:lnTo>
                  <a:pt x="272" y="634"/>
                </a:lnTo>
                <a:lnTo>
                  <a:pt x="274" y="634"/>
                </a:lnTo>
                <a:lnTo>
                  <a:pt x="274" y="632"/>
                </a:lnTo>
                <a:lnTo>
                  <a:pt x="274" y="631"/>
                </a:lnTo>
                <a:lnTo>
                  <a:pt x="274" y="632"/>
                </a:lnTo>
                <a:lnTo>
                  <a:pt x="275" y="632"/>
                </a:lnTo>
                <a:lnTo>
                  <a:pt x="275" y="631"/>
                </a:lnTo>
                <a:lnTo>
                  <a:pt x="275" y="629"/>
                </a:lnTo>
                <a:close/>
                <a:moveTo>
                  <a:pt x="250" y="629"/>
                </a:moveTo>
                <a:lnTo>
                  <a:pt x="251" y="629"/>
                </a:lnTo>
                <a:lnTo>
                  <a:pt x="253" y="629"/>
                </a:lnTo>
                <a:lnTo>
                  <a:pt x="251" y="629"/>
                </a:lnTo>
                <a:lnTo>
                  <a:pt x="251" y="631"/>
                </a:lnTo>
                <a:lnTo>
                  <a:pt x="251" y="629"/>
                </a:lnTo>
                <a:lnTo>
                  <a:pt x="250" y="629"/>
                </a:lnTo>
                <a:lnTo>
                  <a:pt x="248" y="629"/>
                </a:lnTo>
                <a:lnTo>
                  <a:pt x="248" y="627"/>
                </a:lnTo>
                <a:lnTo>
                  <a:pt x="250" y="627"/>
                </a:lnTo>
                <a:lnTo>
                  <a:pt x="250" y="629"/>
                </a:lnTo>
                <a:close/>
                <a:moveTo>
                  <a:pt x="264" y="629"/>
                </a:moveTo>
                <a:lnTo>
                  <a:pt x="264" y="631"/>
                </a:lnTo>
                <a:lnTo>
                  <a:pt x="262" y="631"/>
                </a:lnTo>
                <a:lnTo>
                  <a:pt x="261" y="631"/>
                </a:lnTo>
                <a:lnTo>
                  <a:pt x="262" y="631"/>
                </a:lnTo>
                <a:lnTo>
                  <a:pt x="261" y="631"/>
                </a:lnTo>
                <a:lnTo>
                  <a:pt x="261" y="629"/>
                </a:lnTo>
                <a:lnTo>
                  <a:pt x="262" y="629"/>
                </a:lnTo>
                <a:lnTo>
                  <a:pt x="264" y="627"/>
                </a:lnTo>
                <a:lnTo>
                  <a:pt x="264" y="629"/>
                </a:lnTo>
                <a:close/>
                <a:moveTo>
                  <a:pt x="333" y="627"/>
                </a:moveTo>
                <a:lnTo>
                  <a:pt x="334" y="627"/>
                </a:lnTo>
                <a:lnTo>
                  <a:pt x="333" y="627"/>
                </a:lnTo>
                <a:lnTo>
                  <a:pt x="333" y="629"/>
                </a:lnTo>
                <a:lnTo>
                  <a:pt x="333" y="627"/>
                </a:lnTo>
                <a:lnTo>
                  <a:pt x="333" y="629"/>
                </a:lnTo>
                <a:lnTo>
                  <a:pt x="333" y="627"/>
                </a:lnTo>
                <a:close/>
                <a:moveTo>
                  <a:pt x="304" y="626"/>
                </a:moveTo>
                <a:lnTo>
                  <a:pt x="306" y="626"/>
                </a:lnTo>
                <a:lnTo>
                  <a:pt x="306" y="627"/>
                </a:lnTo>
                <a:lnTo>
                  <a:pt x="307" y="626"/>
                </a:lnTo>
                <a:lnTo>
                  <a:pt x="307" y="627"/>
                </a:lnTo>
                <a:lnTo>
                  <a:pt x="309" y="627"/>
                </a:lnTo>
                <a:lnTo>
                  <a:pt x="307" y="627"/>
                </a:lnTo>
                <a:lnTo>
                  <a:pt x="306" y="627"/>
                </a:lnTo>
                <a:lnTo>
                  <a:pt x="304" y="627"/>
                </a:lnTo>
                <a:lnTo>
                  <a:pt x="302" y="627"/>
                </a:lnTo>
                <a:lnTo>
                  <a:pt x="304" y="626"/>
                </a:lnTo>
                <a:close/>
                <a:moveTo>
                  <a:pt x="261" y="627"/>
                </a:moveTo>
                <a:lnTo>
                  <a:pt x="261" y="626"/>
                </a:lnTo>
                <a:lnTo>
                  <a:pt x="262" y="626"/>
                </a:lnTo>
                <a:lnTo>
                  <a:pt x="262" y="627"/>
                </a:lnTo>
                <a:lnTo>
                  <a:pt x="261" y="627"/>
                </a:lnTo>
                <a:close/>
                <a:moveTo>
                  <a:pt x="264" y="626"/>
                </a:moveTo>
                <a:lnTo>
                  <a:pt x="264" y="627"/>
                </a:lnTo>
                <a:lnTo>
                  <a:pt x="262" y="627"/>
                </a:lnTo>
                <a:lnTo>
                  <a:pt x="262" y="626"/>
                </a:lnTo>
                <a:lnTo>
                  <a:pt x="264" y="626"/>
                </a:lnTo>
                <a:close/>
                <a:moveTo>
                  <a:pt x="294" y="626"/>
                </a:moveTo>
                <a:lnTo>
                  <a:pt x="296" y="626"/>
                </a:lnTo>
                <a:lnTo>
                  <a:pt x="298" y="626"/>
                </a:lnTo>
                <a:lnTo>
                  <a:pt x="298" y="627"/>
                </a:lnTo>
                <a:lnTo>
                  <a:pt x="296" y="627"/>
                </a:lnTo>
                <a:lnTo>
                  <a:pt x="294" y="627"/>
                </a:lnTo>
                <a:lnTo>
                  <a:pt x="293" y="627"/>
                </a:lnTo>
                <a:lnTo>
                  <a:pt x="293" y="626"/>
                </a:lnTo>
                <a:lnTo>
                  <a:pt x="294" y="626"/>
                </a:lnTo>
                <a:close/>
                <a:moveTo>
                  <a:pt x="323" y="626"/>
                </a:moveTo>
                <a:lnTo>
                  <a:pt x="323" y="627"/>
                </a:lnTo>
                <a:lnTo>
                  <a:pt x="322" y="627"/>
                </a:lnTo>
                <a:lnTo>
                  <a:pt x="320" y="627"/>
                </a:lnTo>
                <a:lnTo>
                  <a:pt x="322" y="627"/>
                </a:lnTo>
                <a:lnTo>
                  <a:pt x="322" y="629"/>
                </a:lnTo>
                <a:lnTo>
                  <a:pt x="322" y="627"/>
                </a:lnTo>
                <a:lnTo>
                  <a:pt x="322" y="629"/>
                </a:lnTo>
                <a:lnTo>
                  <a:pt x="323" y="629"/>
                </a:lnTo>
                <a:lnTo>
                  <a:pt x="322" y="629"/>
                </a:lnTo>
                <a:lnTo>
                  <a:pt x="323" y="629"/>
                </a:lnTo>
                <a:lnTo>
                  <a:pt x="322" y="629"/>
                </a:lnTo>
                <a:lnTo>
                  <a:pt x="322" y="631"/>
                </a:lnTo>
                <a:lnTo>
                  <a:pt x="323" y="631"/>
                </a:lnTo>
                <a:lnTo>
                  <a:pt x="323" y="629"/>
                </a:lnTo>
                <a:lnTo>
                  <a:pt x="325" y="629"/>
                </a:lnTo>
                <a:lnTo>
                  <a:pt x="326" y="629"/>
                </a:lnTo>
                <a:lnTo>
                  <a:pt x="326" y="631"/>
                </a:lnTo>
                <a:lnTo>
                  <a:pt x="326" y="629"/>
                </a:lnTo>
                <a:lnTo>
                  <a:pt x="326" y="631"/>
                </a:lnTo>
                <a:lnTo>
                  <a:pt x="328" y="631"/>
                </a:lnTo>
                <a:lnTo>
                  <a:pt x="330" y="631"/>
                </a:lnTo>
                <a:lnTo>
                  <a:pt x="328" y="631"/>
                </a:lnTo>
                <a:lnTo>
                  <a:pt x="328" y="629"/>
                </a:lnTo>
                <a:lnTo>
                  <a:pt x="330" y="629"/>
                </a:lnTo>
                <a:lnTo>
                  <a:pt x="330" y="631"/>
                </a:lnTo>
                <a:lnTo>
                  <a:pt x="331" y="631"/>
                </a:lnTo>
                <a:lnTo>
                  <a:pt x="333" y="632"/>
                </a:lnTo>
                <a:lnTo>
                  <a:pt x="333" y="634"/>
                </a:lnTo>
                <a:lnTo>
                  <a:pt x="333" y="632"/>
                </a:lnTo>
                <a:lnTo>
                  <a:pt x="334" y="632"/>
                </a:lnTo>
                <a:lnTo>
                  <a:pt x="334" y="631"/>
                </a:lnTo>
                <a:lnTo>
                  <a:pt x="336" y="632"/>
                </a:lnTo>
                <a:lnTo>
                  <a:pt x="338" y="632"/>
                </a:lnTo>
                <a:lnTo>
                  <a:pt x="338" y="634"/>
                </a:lnTo>
                <a:lnTo>
                  <a:pt x="339" y="634"/>
                </a:lnTo>
                <a:lnTo>
                  <a:pt x="339" y="632"/>
                </a:lnTo>
                <a:lnTo>
                  <a:pt x="339" y="634"/>
                </a:lnTo>
                <a:lnTo>
                  <a:pt x="341" y="634"/>
                </a:lnTo>
                <a:lnTo>
                  <a:pt x="339" y="634"/>
                </a:lnTo>
                <a:lnTo>
                  <a:pt x="341" y="634"/>
                </a:lnTo>
                <a:lnTo>
                  <a:pt x="341" y="635"/>
                </a:lnTo>
                <a:lnTo>
                  <a:pt x="342" y="635"/>
                </a:lnTo>
                <a:lnTo>
                  <a:pt x="342" y="637"/>
                </a:lnTo>
                <a:lnTo>
                  <a:pt x="342" y="639"/>
                </a:lnTo>
                <a:lnTo>
                  <a:pt x="344" y="639"/>
                </a:lnTo>
                <a:lnTo>
                  <a:pt x="342" y="639"/>
                </a:lnTo>
                <a:lnTo>
                  <a:pt x="342" y="640"/>
                </a:lnTo>
                <a:lnTo>
                  <a:pt x="341" y="640"/>
                </a:lnTo>
                <a:lnTo>
                  <a:pt x="341" y="642"/>
                </a:lnTo>
                <a:lnTo>
                  <a:pt x="339" y="642"/>
                </a:lnTo>
                <a:lnTo>
                  <a:pt x="338" y="642"/>
                </a:lnTo>
                <a:lnTo>
                  <a:pt x="338" y="643"/>
                </a:lnTo>
                <a:lnTo>
                  <a:pt x="336" y="643"/>
                </a:lnTo>
                <a:lnTo>
                  <a:pt x="334" y="643"/>
                </a:lnTo>
                <a:lnTo>
                  <a:pt x="333" y="643"/>
                </a:lnTo>
                <a:lnTo>
                  <a:pt x="331" y="643"/>
                </a:lnTo>
                <a:lnTo>
                  <a:pt x="330" y="643"/>
                </a:lnTo>
                <a:lnTo>
                  <a:pt x="328" y="643"/>
                </a:lnTo>
                <a:lnTo>
                  <a:pt x="326" y="643"/>
                </a:lnTo>
                <a:lnTo>
                  <a:pt x="325" y="643"/>
                </a:lnTo>
                <a:lnTo>
                  <a:pt x="325" y="645"/>
                </a:lnTo>
                <a:lnTo>
                  <a:pt x="323" y="645"/>
                </a:lnTo>
                <a:lnTo>
                  <a:pt x="322" y="645"/>
                </a:lnTo>
                <a:lnTo>
                  <a:pt x="320" y="645"/>
                </a:lnTo>
                <a:lnTo>
                  <a:pt x="318" y="645"/>
                </a:lnTo>
                <a:lnTo>
                  <a:pt x="317" y="645"/>
                </a:lnTo>
                <a:lnTo>
                  <a:pt x="315" y="645"/>
                </a:lnTo>
                <a:lnTo>
                  <a:pt x="314" y="645"/>
                </a:lnTo>
                <a:lnTo>
                  <a:pt x="312" y="645"/>
                </a:lnTo>
                <a:lnTo>
                  <a:pt x="310" y="645"/>
                </a:lnTo>
                <a:lnTo>
                  <a:pt x="310" y="643"/>
                </a:lnTo>
                <a:lnTo>
                  <a:pt x="310" y="645"/>
                </a:lnTo>
                <a:lnTo>
                  <a:pt x="309" y="645"/>
                </a:lnTo>
                <a:lnTo>
                  <a:pt x="307" y="645"/>
                </a:lnTo>
                <a:lnTo>
                  <a:pt x="306" y="645"/>
                </a:lnTo>
                <a:lnTo>
                  <a:pt x="306" y="643"/>
                </a:lnTo>
                <a:lnTo>
                  <a:pt x="304" y="643"/>
                </a:lnTo>
                <a:lnTo>
                  <a:pt x="302" y="643"/>
                </a:lnTo>
                <a:lnTo>
                  <a:pt x="301" y="642"/>
                </a:lnTo>
                <a:lnTo>
                  <a:pt x="299" y="642"/>
                </a:lnTo>
                <a:lnTo>
                  <a:pt x="299" y="640"/>
                </a:lnTo>
                <a:lnTo>
                  <a:pt x="299" y="639"/>
                </a:lnTo>
                <a:lnTo>
                  <a:pt x="301" y="639"/>
                </a:lnTo>
                <a:lnTo>
                  <a:pt x="301" y="640"/>
                </a:lnTo>
                <a:lnTo>
                  <a:pt x="301" y="639"/>
                </a:lnTo>
                <a:lnTo>
                  <a:pt x="302" y="639"/>
                </a:lnTo>
                <a:lnTo>
                  <a:pt x="302" y="640"/>
                </a:lnTo>
                <a:lnTo>
                  <a:pt x="304" y="640"/>
                </a:lnTo>
                <a:lnTo>
                  <a:pt x="306" y="640"/>
                </a:lnTo>
                <a:lnTo>
                  <a:pt x="306" y="639"/>
                </a:lnTo>
                <a:lnTo>
                  <a:pt x="306" y="640"/>
                </a:lnTo>
                <a:lnTo>
                  <a:pt x="307" y="640"/>
                </a:lnTo>
                <a:lnTo>
                  <a:pt x="307" y="639"/>
                </a:lnTo>
                <a:lnTo>
                  <a:pt x="306" y="639"/>
                </a:lnTo>
                <a:lnTo>
                  <a:pt x="306" y="637"/>
                </a:lnTo>
                <a:lnTo>
                  <a:pt x="306" y="635"/>
                </a:lnTo>
                <a:lnTo>
                  <a:pt x="307" y="635"/>
                </a:lnTo>
                <a:lnTo>
                  <a:pt x="307" y="634"/>
                </a:lnTo>
                <a:lnTo>
                  <a:pt x="306" y="634"/>
                </a:lnTo>
                <a:lnTo>
                  <a:pt x="304" y="634"/>
                </a:lnTo>
                <a:lnTo>
                  <a:pt x="302" y="632"/>
                </a:lnTo>
                <a:lnTo>
                  <a:pt x="302" y="631"/>
                </a:lnTo>
                <a:lnTo>
                  <a:pt x="301" y="631"/>
                </a:lnTo>
                <a:lnTo>
                  <a:pt x="299" y="631"/>
                </a:lnTo>
                <a:lnTo>
                  <a:pt x="298" y="631"/>
                </a:lnTo>
                <a:lnTo>
                  <a:pt x="296" y="631"/>
                </a:lnTo>
                <a:lnTo>
                  <a:pt x="296" y="629"/>
                </a:lnTo>
                <a:lnTo>
                  <a:pt x="296" y="627"/>
                </a:lnTo>
                <a:lnTo>
                  <a:pt x="298" y="627"/>
                </a:lnTo>
                <a:lnTo>
                  <a:pt x="299" y="627"/>
                </a:lnTo>
                <a:lnTo>
                  <a:pt x="301" y="627"/>
                </a:lnTo>
                <a:lnTo>
                  <a:pt x="302" y="627"/>
                </a:lnTo>
                <a:lnTo>
                  <a:pt x="302" y="629"/>
                </a:lnTo>
                <a:lnTo>
                  <a:pt x="301" y="629"/>
                </a:lnTo>
                <a:lnTo>
                  <a:pt x="302" y="629"/>
                </a:lnTo>
                <a:lnTo>
                  <a:pt x="301" y="629"/>
                </a:lnTo>
                <a:lnTo>
                  <a:pt x="302" y="631"/>
                </a:lnTo>
                <a:lnTo>
                  <a:pt x="302" y="629"/>
                </a:lnTo>
                <a:lnTo>
                  <a:pt x="304" y="629"/>
                </a:lnTo>
                <a:lnTo>
                  <a:pt x="304" y="631"/>
                </a:lnTo>
                <a:lnTo>
                  <a:pt x="306" y="631"/>
                </a:lnTo>
                <a:lnTo>
                  <a:pt x="306" y="629"/>
                </a:lnTo>
                <a:lnTo>
                  <a:pt x="307" y="629"/>
                </a:lnTo>
                <a:lnTo>
                  <a:pt x="309" y="629"/>
                </a:lnTo>
                <a:lnTo>
                  <a:pt x="310" y="629"/>
                </a:lnTo>
                <a:lnTo>
                  <a:pt x="312" y="629"/>
                </a:lnTo>
                <a:lnTo>
                  <a:pt x="314" y="629"/>
                </a:lnTo>
                <a:lnTo>
                  <a:pt x="315" y="629"/>
                </a:lnTo>
                <a:lnTo>
                  <a:pt x="317" y="629"/>
                </a:lnTo>
                <a:lnTo>
                  <a:pt x="317" y="631"/>
                </a:lnTo>
                <a:lnTo>
                  <a:pt x="318" y="631"/>
                </a:lnTo>
                <a:lnTo>
                  <a:pt x="318" y="629"/>
                </a:lnTo>
                <a:lnTo>
                  <a:pt x="318" y="631"/>
                </a:lnTo>
                <a:lnTo>
                  <a:pt x="318" y="629"/>
                </a:lnTo>
                <a:lnTo>
                  <a:pt x="317" y="629"/>
                </a:lnTo>
                <a:lnTo>
                  <a:pt x="318" y="627"/>
                </a:lnTo>
                <a:lnTo>
                  <a:pt x="317" y="627"/>
                </a:lnTo>
                <a:lnTo>
                  <a:pt x="318" y="627"/>
                </a:lnTo>
                <a:lnTo>
                  <a:pt x="318" y="626"/>
                </a:lnTo>
                <a:lnTo>
                  <a:pt x="320" y="626"/>
                </a:lnTo>
                <a:lnTo>
                  <a:pt x="322" y="626"/>
                </a:lnTo>
                <a:lnTo>
                  <a:pt x="323" y="626"/>
                </a:lnTo>
                <a:close/>
                <a:moveTo>
                  <a:pt x="395" y="624"/>
                </a:moveTo>
                <a:lnTo>
                  <a:pt x="395" y="626"/>
                </a:lnTo>
                <a:lnTo>
                  <a:pt x="397" y="626"/>
                </a:lnTo>
                <a:lnTo>
                  <a:pt x="397" y="627"/>
                </a:lnTo>
                <a:lnTo>
                  <a:pt x="398" y="627"/>
                </a:lnTo>
                <a:lnTo>
                  <a:pt x="397" y="627"/>
                </a:lnTo>
                <a:lnTo>
                  <a:pt x="395" y="627"/>
                </a:lnTo>
                <a:lnTo>
                  <a:pt x="395" y="626"/>
                </a:lnTo>
                <a:lnTo>
                  <a:pt x="394" y="626"/>
                </a:lnTo>
                <a:lnTo>
                  <a:pt x="392" y="626"/>
                </a:lnTo>
                <a:lnTo>
                  <a:pt x="392" y="624"/>
                </a:lnTo>
                <a:lnTo>
                  <a:pt x="394" y="624"/>
                </a:lnTo>
                <a:lnTo>
                  <a:pt x="395" y="624"/>
                </a:lnTo>
                <a:close/>
                <a:moveTo>
                  <a:pt x="229" y="627"/>
                </a:moveTo>
                <a:lnTo>
                  <a:pt x="230" y="627"/>
                </a:lnTo>
                <a:lnTo>
                  <a:pt x="230" y="629"/>
                </a:lnTo>
                <a:lnTo>
                  <a:pt x="232" y="631"/>
                </a:lnTo>
                <a:lnTo>
                  <a:pt x="234" y="631"/>
                </a:lnTo>
                <a:lnTo>
                  <a:pt x="234" y="632"/>
                </a:lnTo>
                <a:lnTo>
                  <a:pt x="234" y="634"/>
                </a:lnTo>
                <a:lnTo>
                  <a:pt x="232" y="634"/>
                </a:lnTo>
                <a:lnTo>
                  <a:pt x="230" y="634"/>
                </a:lnTo>
                <a:lnTo>
                  <a:pt x="229" y="634"/>
                </a:lnTo>
                <a:lnTo>
                  <a:pt x="227" y="632"/>
                </a:lnTo>
                <a:lnTo>
                  <a:pt x="227" y="631"/>
                </a:lnTo>
                <a:lnTo>
                  <a:pt x="227" y="629"/>
                </a:lnTo>
                <a:lnTo>
                  <a:pt x="226" y="627"/>
                </a:lnTo>
                <a:lnTo>
                  <a:pt x="224" y="627"/>
                </a:lnTo>
                <a:lnTo>
                  <a:pt x="222" y="627"/>
                </a:lnTo>
                <a:lnTo>
                  <a:pt x="222" y="629"/>
                </a:lnTo>
                <a:lnTo>
                  <a:pt x="221" y="629"/>
                </a:lnTo>
                <a:lnTo>
                  <a:pt x="219" y="627"/>
                </a:lnTo>
                <a:lnTo>
                  <a:pt x="219" y="626"/>
                </a:lnTo>
                <a:lnTo>
                  <a:pt x="219" y="624"/>
                </a:lnTo>
                <a:lnTo>
                  <a:pt x="221" y="624"/>
                </a:lnTo>
                <a:lnTo>
                  <a:pt x="221" y="623"/>
                </a:lnTo>
                <a:lnTo>
                  <a:pt x="222" y="623"/>
                </a:lnTo>
                <a:lnTo>
                  <a:pt x="222" y="624"/>
                </a:lnTo>
                <a:lnTo>
                  <a:pt x="224" y="624"/>
                </a:lnTo>
                <a:lnTo>
                  <a:pt x="226" y="624"/>
                </a:lnTo>
                <a:lnTo>
                  <a:pt x="227" y="626"/>
                </a:lnTo>
                <a:lnTo>
                  <a:pt x="229" y="626"/>
                </a:lnTo>
                <a:lnTo>
                  <a:pt x="229" y="627"/>
                </a:lnTo>
                <a:close/>
                <a:moveTo>
                  <a:pt x="312" y="623"/>
                </a:moveTo>
                <a:lnTo>
                  <a:pt x="312" y="624"/>
                </a:lnTo>
                <a:lnTo>
                  <a:pt x="310" y="623"/>
                </a:lnTo>
                <a:lnTo>
                  <a:pt x="312" y="623"/>
                </a:lnTo>
                <a:close/>
                <a:moveTo>
                  <a:pt x="392" y="623"/>
                </a:moveTo>
                <a:lnTo>
                  <a:pt x="394" y="623"/>
                </a:lnTo>
                <a:lnTo>
                  <a:pt x="394" y="624"/>
                </a:lnTo>
                <a:lnTo>
                  <a:pt x="392" y="624"/>
                </a:lnTo>
                <a:lnTo>
                  <a:pt x="390" y="624"/>
                </a:lnTo>
                <a:lnTo>
                  <a:pt x="389" y="624"/>
                </a:lnTo>
                <a:lnTo>
                  <a:pt x="389" y="623"/>
                </a:lnTo>
                <a:lnTo>
                  <a:pt x="390" y="623"/>
                </a:lnTo>
                <a:lnTo>
                  <a:pt x="392" y="623"/>
                </a:lnTo>
                <a:close/>
                <a:moveTo>
                  <a:pt x="298" y="623"/>
                </a:moveTo>
                <a:lnTo>
                  <a:pt x="299" y="623"/>
                </a:lnTo>
                <a:lnTo>
                  <a:pt x="298" y="623"/>
                </a:lnTo>
                <a:close/>
                <a:moveTo>
                  <a:pt x="259" y="623"/>
                </a:moveTo>
                <a:lnTo>
                  <a:pt x="258" y="623"/>
                </a:lnTo>
                <a:lnTo>
                  <a:pt x="259" y="623"/>
                </a:lnTo>
                <a:close/>
                <a:moveTo>
                  <a:pt x="314" y="621"/>
                </a:moveTo>
                <a:lnTo>
                  <a:pt x="315" y="621"/>
                </a:lnTo>
                <a:lnTo>
                  <a:pt x="315" y="623"/>
                </a:lnTo>
                <a:lnTo>
                  <a:pt x="315" y="621"/>
                </a:lnTo>
                <a:lnTo>
                  <a:pt x="317" y="621"/>
                </a:lnTo>
                <a:lnTo>
                  <a:pt x="317" y="623"/>
                </a:lnTo>
                <a:lnTo>
                  <a:pt x="315" y="624"/>
                </a:lnTo>
                <a:lnTo>
                  <a:pt x="314" y="624"/>
                </a:lnTo>
                <a:lnTo>
                  <a:pt x="314" y="623"/>
                </a:lnTo>
                <a:lnTo>
                  <a:pt x="314" y="621"/>
                </a:lnTo>
                <a:close/>
                <a:moveTo>
                  <a:pt x="302" y="621"/>
                </a:moveTo>
                <a:lnTo>
                  <a:pt x="304" y="621"/>
                </a:lnTo>
                <a:lnTo>
                  <a:pt x="302" y="623"/>
                </a:lnTo>
                <a:lnTo>
                  <a:pt x="304" y="623"/>
                </a:lnTo>
                <a:lnTo>
                  <a:pt x="304" y="624"/>
                </a:lnTo>
                <a:lnTo>
                  <a:pt x="302" y="624"/>
                </a:lnTo>
                <a:lnTo>
                  <a:pt x="302" y="626"/>
                </a:lnTo>
                <a:lnTo>
                  <a:pt x="302" y="624"/>
                </a:lnTo>
                <a:lnTo>
                  <a:pt x="301" y="626"/>
                </a:lnTo>
                <a:lnTo>
                  <a:pt x="299" y="626"/>
                </a:lnTo>
                <a:lnTo>
                  <a:pt x="298" y="626"/>
                </a:lnTo>
                <a:lnTo>
                  <a:pt x="298" y="624"/>
                </a:lnTo>
                <a:lnTo>
                  <a:pt x="299" y="624"/>
                </a:lnTo>
                <a:lnTo>
                  <a:pt x="299" y="623"/>
                </a:lnTo>
                <a:lnTo>
                  <a:pt x="298" y="623"/>
                </a:lnTo>
                <a:lnTo>
                  <a:pt x="299" y="623"/>
                </a:lnTo>
                <a:lnTo>
                  <a:pt x="299" y="621"/>
                </a:lnTo>
                <a:lnTo>
                  <a:pt x="301" y="621"/>
                </a:lnTo>
                <a:lnTo>
                  <a:pt x="301" y="623"/>
                </a:lnTo>
                <a:lnTo>
                  <a:pt x="301" y="621"/>
                </a:lnTo>
                <a:lnTo>
                  <a:pt x="302" y="621"/>
                </a:lnTo>
                <a:close/>
                <a:moveTo>
                  <a:pt x="318" y="621"/>
                </a:moveTo>
                <a:lnTo>
                  <a:pt x="318" y="623"/>
                </a:lnTo>
                <a:lnTo>
                  <a:pt x="317" y="623"/>
                </a:lnTo>
                <a:lnTo>
                  <a:pt x="318" y="623"/>
                </a:lnTo>
                <a:lnTo>
                  <a:pt x="318" y="621"/>
                </a:lnTo>
                <a:lnTo>
                  <a:pt x="317" y="621"/>
                </a:lnTo>
                <a:lnTo>
                  <a:pt x="318" y="621"/>
                </a:lnTo>
                <a:close/>
                <a:moveTo>
                  <a:pt x="309" y="619"/>
                </a:moveTo>
                <a:lnTo>
                  <a:pt x="309" y="621"/>
                </a:lnTo>
                <a:lnTo>
                  <a:pt x="307" y="621"/>
                </a:lnTo>
                <a:lnTo>
                  <a:pt x="307" y="619"/>
                </a:lnTo>
                <a:lnTo>
                  <a:pt x="309" y="619"/>
                </a:lnTo>
                <a:close/>
                <a:moveTo>
                  <a:pt x="312" y="621"/>
                </a:moveTo>
                <a:lnTo>
                  <a:pt x="312" y="619"/>
                </a:lnTo>
                <a:lnTo>
                  <a:pt x="312" y="621"/>
                </a:lnTo>
                <a:close/>
                <a:moveTo>
                  <a:pt x="405" y="623"/>
                </a:moveTo>
                <a:lnTo>
                  <a:pt x="406" y="623"/>
                </a:lnTo>
                <a:lnTo>
                  <a:pt x="406" y="624"/>
                </a:lnTo>
                <a:lnTo>
                  <a:pt x="408" y="624"/>
                </a:lnTo>
                <a:lnTo>
                  <a:pt x="408" y="626"/>
                </a:lnTo>
                <a:lnTo>
                  <a:pt x="410" y="626"/>
                </a:lnTo>
                <a:lnTo>
                  <a:pt x="410" y="627"/>
                </a:lnTo>
                <a:lnTo>
                  <a:pt x="411" y="627"/>
                </a:lnTo>
                <a:lnTo>
                  <a:pt x="411" y="629"/>
                </a:lnTo>
                <a:lnTo>
                  <a:pt x="413" y="629"/>
                </a:lnTo>
                <a:lnTo>
                  <a:pt x="413" y="631"/>
                </a:lnTo>
                <a:lnTo>
                  <a:pt x="414" y="631"/>
                </a:lnTo>
                <a:lnTo>
                  <a:pt x="416" y="632"/>
                </a:lnTo>
                <a:lnTo>
                  <a:pt x="418" y="632"/>
                </a:lnTo>
                <a:lnTo>
                  <a:pt x="418" y="634"/>
                </a:lnTo>
                <a:lnTo>
                  <a:pt x="419" y="634"/>
                </a:lnTo>
                <a:lnTo>
                  <a:pt x="421" y="634"/>
                </a:lnTo>
                <a:lnTo>
                  <a:pt x="422" y="634"/>
                </a:lnTo>
                <a:lnTo>
                  <a:pt x="424" y="634"/>
                </a:lnTo>
                <a:lnTo>
                  <a:pt x="426" y="634"/>
                </a:lnTo>
                <a:lnTo>
                  <a:pt x="427" y="634"/>
                </a:lnTo>
                <a:lnTo>
                  <a:pt x="427" y="635"/>
                </a:lnTo>
                <a:lnTo>
                  <a:pt x="427" y="637"/>
                </a:lnTo>
                <a:lnTo>
                  <a:pt x="427" y="639"/>
                </a:lnTo>
                <a:lnTo>
                  <a:pt x="427" y="640"/>
                </a:lnTo>
                <a:lnTo>
                  <a:pt x="426" y="640"/>
                </a:lnTo>
                <a:lnTo>
                  <a:pt x="426" y="642"/>
                </a:lnTo>
                <a:lnTo>
                  <a:pt x="424" y="642"/>
                </a:lnTo>
                <a:lnTo>
                  <a:pt x="424" y="640"/>
                </a:lnTo>
                <a:lnTo>
                  <a:pt x="422" y="640"/>
                </a:lnTo>
                <a:lnTo>
                  <a:pt x="422" y="642"/>
                </a:lnTo>
                <a:lnTo>
                  <a:pt x="424" y="642"/>
                </a:lnTo>
                <a:lnTo>
                  <a:pt x="422" y="642"/>
                </a:lnTo>
                <a:lnTo>
                  <a:pt x="422" y="643"/>
                </a:lnTo>
                <a:lnTo>
                  <a:pt x="424" y="645"/>
                </a:lnTo>
                <a:lnTo>
                  <a:pt x="422" y="645"/>
                </a:lnTo>
                <a:lnTo>
                  <a:pt x="422" y="647"/>
                </a:lnTo>
                <a:lnTo>
                  <a:pt x="421" y="647"/>
                </a:lnTo>
                <a:lnTo>
                  <a:pt x="419" y="647"/>
                </a:lnTo>
                <a:lnTo>
                  <a:pt x="419" y="648"/>
                </a:lnTo>
                <a:lnTo>
                  <a:pt x="418" y="648"/>
                </a:lnTo>
                <a:lnTo>
                  <a:pt x="418" y="650"/>
                </a:lnTo>
                <a:lnTo>
                  <a:pt x="416" y="650"/>
                </a:lnTo>
                <a:lnTo>
                  <a:pt x="416" y="651"/>
                </a:lnTo>
                <a:lnTo>
                  <a:pt x="414" y="650"/>
                </a:lnTo>
                <a:lnTo>
                  <a:pt x="416" y="650"/>
                </a:lnTo>
                <a:lnTo>
                  <a:pt x="414" y="650"/>
                </a:lnTo>
                <a:lnTo>
                  <a:pt x="414" y="651"/>
                </a:lnTo>
                <a:lnTo>
                  <a:pt x="413" y="651"/>
                </a:lnTo>
                <a:lnTo>
                  <a:pt x="411" y="651"/>
                </a:lnTo>
                <a:lnTo>
                  <a:pt x="410" y="651"/>
                </a:lnTo>
                <a:lnTo>
                  <a:pt x="410" y="653"/>
                </a:lnTo>
                <a:lnTo>
                  <a:pt x="408" y="653"/>
                </a:lnTo>
                <a:lnTo>
                  <a:pt x="408" y="651"/>
                </a:lnTo>
                <a:lnTo>
                  <a:pt x="410" y="651"/>
                </a:lnTo>
                <a:lnTo>
                  <a:pt x="408" y="651"/>
                </a:lnTo>
                <a:lnTo>
                  <a:pt x="406" y="651"/>
                </a:lnTo>
                <a:lnTo>
                  <a:pt x="406" y="650"/>
                </a:lnTo>
                <a:lnTo>
                  <a:pt x="408" y="650"/>
                </a:lnTo>
                <a:lnTo>
                  <a:pt x="410" y="650"/>
                </a:lnTo>
                <a:lnTo>
                  <a:pt x="410" y="648"/>
                </a:lnTo>
                <a:lnTo>
                  <a:pt x="410" y="647"/>
                </a:lnTo>
                <a:lnTo>
                  <a:pt x="411" y="647"/>
                </a:lnTo>
                <a:lnTo>
                  <a:pt x="411" y="645"/>
                </a:lnTo>
                <a:lnTo>
                  <a:pt x="411" y="647"/>
                </a:lnTo>
                <a:lnTo>
                  <a:pt x="411" y="645"/>
                </a:lnTo>
                <a:lnTo>
                  <a:pt x="410" y="645"/>
                </a:lnTo>
                <a:lnTo>
                  <a:pt x="410" y="643"/>
                </a:lnTo>
                <a:lnTo>
                  <a:pt x="411" y="643"/>
                </a:lnTo>
                <a:lnTo>
                  <a:pt x="410" y="643"/>
                </a:lnTo>
                <a:lnTo>
                  <a:pt x="410" y="642"/>
                </a:lnTo>
                <a:lnTo>
                  <a:pt x="410" y="640"/>
                </a:lnTo>
                <a:lnTo>
                  <a:pt x="411" y="640"/>
                </a:lnTo>
                <a:lnTo>
                  <a:pt x="411" y="639"/>
                </a:lnTo>
                <a:lnTo>
                  <a:pt x="413" y="639"/>
                </a:lnTo>
                <a:lnTo>
                  <a:pt x="414" y="639"/>
                </a:lnTo>
                <a:lnTo>
                  <a:pt x="416" y="639"/>
                </a:lnTo>
                <a:lnTo>
                  <a:pt x="416" y="637"/>
                </a:lnTo>
                <a:lnTo>
                  <a:pt x="414" y="637"/>
                </a:lnTo>
                <a:lnTo>
                  <a:pt x="413" y="637"/>
                </a:lnTo>
                <a:lnTo>
                  <a:pt x="413" y="639"/>
                </a:lnTo>
                <a:lnTo>
                  <a:pt x="411" y="639"/>
                </a:lnTo>
                <a:lnTo>
                  <a:pt x="410" y="639"/>
                </a:lnTo>
                <a:lnTo>
                  <a:pt x="410" y="637"/>
                </a:lnTo>
                <a:lnTo>
                  <a:pt x="408" y="637"/>
                </a:lnTo>
                <a:lnTo>
                  <a:pt x="408" y="639"/>
                </a:lnTo>
                <a:lnTo>
                  <a:pt x="408" y="640"/>
                </a:lnTo>
                <a:lnTo>
                  <a:pt x="406" y="640"/>
                </a:lnTo>
                <a:lnTo>
                  <a:pt x="406" y="642"/>
                </a:lnTo>
                <a:lnTo>
                  <a:pt x="406" y="643"/>
                </a:lnTo>
                <a:lnTo>
                  <a:pt x="406" y="645"/>
                </a:lnTo>
                <a:lnTo>
                  <a:pt x="406" y="647"/>
                </a:lnTo>
                <a:lnTo>
                  <a:pt x="405" y="647"/>
                </a:lnTo>
                <a:lnTo>
                  <a:pt x="405" y="648"/>
                </a:lnTo>
                <a:lnTo>
                  <a:pt x="405" y="650"/>
                </a:lnTo>
                <a:lnTo>
                  <a:pt x="403" y="650"/>
                </a:lnTo>
                <a:lnTo>
                  <a:pt x="403" y="651"/>
                </a:lnTo>
                <a:lnTo>
                  <a:pt x="402" y="651"/>
                </a:lnTo>
                <a:lnTo>
                  <a:pt x="400" y="651"/>
                </a:lnTo>
                <a:lnTo>
                  <a:pt x="400" y="653"/>
                </a:lnTo>
                <a:lnTo>
                  <a:pt x="400" y="655"/>
                </a:lnTo>
                <a:lnTo>
                  <a:pt x="398" y="655"/>
                </a:lnTo>
                <a:lnTo>
                  <a:pt x="398" y="656"/>
                </a:lnTo>
                <a:lnTo>
                  <a:pt x="397" y="656"/>
                </a:lnTo>
                <a:lnTo>
                  <a:pt x="397" y="658"/>
                </a:lnTo>
                <a:lnTo>
                  <a:pt x="397" y="656"/>
                </a:lnTo>
                <a:lnTo>
                  <a:pt x="395" y="658"/>
                </a:lnTo>
                <a:lnTo>
                  <a:pt x="394" y="658"/>
                </a:lnTo>
                <a:lnTo>
                  <a:pt x="392" y="658"/>
                </a:lnTo>
                <a:lnTo>
                  <a:pt x="390" y="658"/>
                </a:lnTo>
                <a:lnTo>
                  <a:pt x="390" y="659"/>
                </a:lnTo>
                <a:lnTo>
                  <a:pt x="389" y="659"/>
                </a:lnTo>
                <a:lnTo>
                  <a:pt x="387" y="659"/>
                </a:lnTo>
                <a:lnTo>
                  <a:pt x="389" y="659"/>
                </a:lnTo>
                <a:lnTo>
                  <a:pt x="387" y="659"/>
                </a:lnTo>
                <a:lnTo>
                  <a:pt x="387" y="658"/>
                </a:lnTo>
                <a:lnTo>
                  <a:pt x="386" y="658"/>
                </a:lnTo>
                <a:lnTo>
                  <a:pt x="386" y="659"/>
                </a:lnTo>
                <a:lnTo>
                  <a:pt x="384" y="659"/>
                </a:lnTo>
                <a:lnTo>
                  <a:pt x="382" y="659"/>
                </a:lnTo>
                <a:lnTo>
                  <a:pt x="382" y="658"/>
                </a:lnTo>
                <a:lnTo>
                  <a:pt x="382" y="659"/>
                </a:lnTo>
                <a:lnTo>
                  <a:pt x="382" y="658"/>
                </a:lnTo>
                <a:lnTo>
                  <a:pt x="381" y="658"/>
                </a:lnTo>
                <a:lnTo>
                  <a:pt x="379" y="658"/>
                </a:lnTo>
                <a:lnTo>
                  <a:pt x="378" y="658"/>
                </a:lnTo>
                <a:lnTo>
                  <a:pt x="378" y="656"/>
                </a:lnTo>
                <a:lnTo>
                  <a:pt x="379" y="656"/>
                </a:lnTo>
                <a:lnTo>
                  <a:pt x="378" y="656"/>
                </a:lnTo>
                <a:lnTo>
                  <a:pt x="376" y="656"/>
                </a:lnTo>
                <a:lnTo>
                  <a:pt x="376" y="655"/>
                </a:lnTo>
                <a:lnTo>
                  <a:pt x="374" y="656"/>
                </a:lnTo>
                <a:lnTo>
                  <a:pt x="374" y="658"/>
                </a:lnTo>
                <a:lnTo>
                  <a:pt x="373" y="658"/>
                </a:lnTo>
                <a:lnTo>
                  <a:pt x="371" y="658"/>
                </a:lnTo>
                <a:lnTo>
                  <a:pt x="370" y="658"/>
                </a:lnTo>
                <a:lnTo>
                  <a:pt x="370" y="659"/>
                </a:lnTo>
                <a:lnTo>
                  <a:pt x="370" y="661"/>
                </a:lnTo>
                <a:lnTo>
                  <a:pt x="368" y="661"/>
                </a:lnTo>
                <a:lnTo>
                  <a:pt x="370" y="661"/>
                </a:lnTo>
                <a:lnTo>
                  <a:pt x="368" y="661"/>
                </a:lnTo>
                <a:lnTo>
                  <a:pt x="366" y="661"/>
                </a:lnTo>
                <a:lnTo>
                  <a:pt x="366" y="663"/>
                </a:lnTo>
                <a:lnTo>
                  <a:pt x="366" y="661"/>
                </a:lnTo>
                <a:lnTo>
                  <a:pt x="365" y="663"/>
                </a:lnTo>
                <a:lnTo>
                  <a:pt x="365" y="661"/>
                </a:lnTo>
                <a:lnTo>
                  <a:pt x="365" y="663"/>
                </a:lnTo>
                <a:lnTo>
                  <a:pt x="363" y="663"/>
                </a:lnTo>
                <a:lnTo>
                  <a:pt x="362" y="663"/>
                </a:lnTo>
                <a:lnTo>
                  <a:pt x="362" y="661"/>
                </a:lnTo>
                <a:lnTo>
                  <a:pt x="360" y="661"/>
                </a:lnTo>
                <a:lnTo>
                  <a:pt x="358" y="661"/>
                </a:lnTo>
                <a:lnTo>
                  <a:pt x="358" y="663"/>
                </a:lnTo>
                <a:lnTo>
                  <a:pt x="357" y="663"/>
                </a:lnTo>
                <a:lnTo>
                  <a:pt x="357" y="661"/>
                </a:lnTo>
                <a:lnTo>
                  <a:pt x="355" y="661"/>
                </a:lnTo>
                <a:lnTo>
                  <a:pt x="354" y="661"/>
                </a:lnTo>
                <a:lnTo>
                  <a:pt x="352" y="661"/>
                </a:lnTo>
                <a:lnTo>
                  <a:pt x="350" y="661"/>
                </a:lnTo>
                <a:lnTo>
                  <a:pt x="349" y="661"/>
                </a:lnTo>
                <a:lnTo>
                  <a:pt x="349" y="659"/>
                </a:lnTo>
                <a:lnTo>
                  <a:pt x="347" y="659"/>
                </a:lnTo>
                <a:lnTo>
                  <a:pt x="347" y="661"/>
                </a:lnTo>
                <a:lnTo>
                  <a:pt x="346" y="661"/>
                </a:lnTo>
                <a:lnTo>
                  <a:pt x="344" y="661"/>
                </a:lnTo>
                <a:lnTo>
                  <a:pt x="344" y="659"/>
                </a:lnTo>
                <a:lnTo>
                  <a:pt x="342" y="659"/>
                </a:lnTo>
                <a:lnTo>
                  <a:pt x="341" y="659"/>
                </a:lnTo>
                <a:lnTo>
                  <a:pt x="341" y="658"/>
                </a:lnTo>
                <a:lnTo>
                  <a:pt x="341" y="659"/>
                </a:lnTo>
                <a:lnTo>
                  <a:pt x="339" y="659"/>
                </a:lnTo>
                <a:lnTo>
                  <a:pt x="339" y="658"/>
                </a:lnTo>
                <a:lnTo>
                  <a:pt x="338" y="658"/>
                </a:lnTo>
                <a:lnTo>
                  <a:pt x="336" y="658"/>
                </a:lnTo>
                <a:lnTo>
                  <a:pt x="336" y="656"/>
                </a:lnTo>
                <a:lnTo>
                  <a:pt x="336" y="658"/>
                </a:lnTo>
                <a:lnTo>
                  <a:pt x="336" y="656"/>
                </a:lnTo>
                <a:lnTo>
                  <a:pt x="334" y="656"/>
                </a:lnTo>
                <a:lnTo>
                  <a:pt x="333" y="656"/>
                </a:lnTo>
                <a:lnTo>
                  <a:pt x="334" y="656"/>
                </a:lnTo>
                <a:lnTo>
                  <a:pt x="333" y="656"/>
                </a:lnTo>
                <a:lnTo>
                  <a:pt x="331" y="656"/>
                </a:lnTo>
                <a:lnTo>
                  <a:pt x="330" y="656"/>
                </a:lnTo>
                <a:lnTo>
                  <a:pt x="330" y="658"/>
                </a:lnTo>
                <a:lnTo>
                  <a:pt x="330" y="656"/>
                </a:lnTo>
                <a:lnTo>
                  <a:pt x="328" y="656"/>
                </a:lnTo>
                <a:lnTo>
                  <a:pt x="326" y="658"/>
                </a:lnTo>
                <a:lnTo>
                  <a:pt x="328" y="658"/>
                </a:lnTo>
                <a:lnTo>
                  <a:pt x="326" y="658"/>
                </a:lnTo>
                <a:lnTo>
                  <a:pt x="325" y="658"/>
                </a:lnTo>
                <a:lnTo>
                  <a:pt x="325" y="659"/>
                </a:lnTo>
                <a:lnTo>
                  <a:pt x="323" y="659"/>
                </a:lnTo>
                <a:lnTo>
                  <a:pt x="323" y="658"/>
                </a:lnTo>
                <a:lnTo>
                  <a:pt x="322" y="658"/>
                </a:lnTo>
                <a:lnTo>
                  <a:pt x="323" y="658"/>
                </a:lnTo>
                <a:lnTo>
                  <a:pt x="322" y="658"/>
                </a:lnTo>
                <a:lnTo>
                  <a:pt x="320" y="658"/>
                </a:lnTo>
                <a:lnTo>
                  <a:pt x="318" y="658"/>
                </a:lnTo>
                <a:lnTo>
                  <a:pt x="317" y="658"/>
                </a:lnTo>
                <a:lnTo>
                  <a:pt x="315" y="658"/>
                </a:lnTo>
                <a:lnTo>
                  <a:pt x="315" y="656"/>
                </a:lnTo>
                <a:lnTo>
                  <a:pt x="314" y="656"/>
                </a:lnTo>
                <a:lnTo>
                  <a:pt x="315" y="656"/>
                </a:lnTo>
                <a:lnTo>
                  <a:pt x="315" y="655"/>
                </a:lnTo>
                <a:lnTo>
                  <a:pt x="315" y="653"/>
                </a:lnTo>
                <a:lnTo>
                  <a:pt x="315" y="655"/>
                </a:lnTo>
                <a:lnTo>
                  <a:pt x="315" y="653"/>
                </a:lnTo>
                <a:lnTo>
                  <a:pt x="315" y="655"/>
                </a:lnTo>
                <a:lnTo>
                  <a:pt x="314" y="653"/>
                </a:lnTo>
                <a:lnTo>
                  <a:pt x="312" y="653"/>
                </a:lnTo>
                <a:lnTo>
                  <a:pt x="310" y="651"/>
                </a:lnTo>
                <a:lnTo>
                  <a:pt x="310" y="650"/>
                </a:lnTo>
                <a:lnTo>
                  <a:pt x="312" y="650"/>
                </a:lnTo>
                <a:lnTo>
                  <a:pt x="314" y="651"/>
                </a:lnTo>
                <a:lnTo>
                  <a:pt x="314" y="650"/>
                </a:lnTo>
                <a:lnTo>
                  <a:pt x="315" y="651"/>
                </a:lnTo>
                <a:lnTo>
                  <a:pt x="315" y="650"/>
                </a:lnTo>
                <a:lnTo>
                  <a:pt x="314" y="650"/>
                </a:lnTo>
                <a:lnTo>
                  <a:pt x="312" y="650"/>
                </a:lnTo>
                <a:lnTo>
                  <a:pt x="310" y="650"/>
                </a:lnTo>
                <a:lnTo>
                  <a:pt x="312" y="650"/>
                </a:lnTo>
                <a:lnTo>
                  <a:pt x="310" y="650"/>
                </a:lnTo>
                <a:lnTo>
                  <a:pt x="310" y="648"/>
                </a:lnTo>
                <a:lnTo>
                  <a:pt x="309" y="648"/>
                </a:lnTo>
                <a:lnTo>
                  <a:pt x="309" y="650"/>
                </a:lnTo>
                <a:lnTo>
                  <a:pt x="307" y="650"/>
                </a:lnTo>
                <a:lnTo>
                  <a:pt x="306" y="648"/>
                </a:lnTo>
                <a:lnTo>
                  <a:pt x="304" y="648"/>
                </a:lnTo>
                <a:lnTo>
                  <a:pt x="302" y="648"/>
                </a:lnTo>
                <a:lnTo>
                  <a:pt x="301" y="648"/>
                </a:lnTo>
                <a:lnTo>
                  <a:pt x="299" y="647"/>
                </a:lnTo>
                <a:lnTo>
                  <a:pt x="299" y="648"/>
                </a:lnTo>
                <a:lnTo>
                  <a:pt x="299" y="647"/>
                </a:lnTo>
                <a:lnTo>
                  <a:pt x="299" y="648"/>
                </a:lnTo>
                <a:lnTo>
                  <a:pt x="299" y="647"/>
                </a:lnTo>
                <a:lnTo>
                  <a:pt x="298" y="647"/>
                </a:lnTo>
                <a:lnTo>
                  <a:pt x="296" y="647"/>
                </a:lnTo>
                <a:lnTo>
                  <a:pt x="298" y="645"/>
                </a:lnTo>
                <a:lnTo>
                  <a:pt x="298" y="647"/>
                </a:lnTo>
                <a:lnTo>
                  <a:pt x="298" y="645"/>
                </a:lnTo>
                <a:lnTo>
                  <a:pt x="298" y="647"/>
                </a:lnTo>
                <a:lnTo>
                  <a:pt x="298" y="645"/>
                </a:lnTo>
                <a:lnTo>
                  <a:pt x="299" y="645"/>
                </a:lnTo>
                <a:lnTo>
                  <a:pt x="299" y="647"/>
                </a:lnTo>
                <a:lnTo>
                  <a:pt x="301" y="647"/>
                </a:lnTo>
                <a:lnTo>
                  <a:pt x="302" y="647"/>
                </a:lnTo>
                <a:lnTo>
                  <a:pt x="304" y="647"/>
                </a:lnTo>
                <a:lnTo>
                  <a:pt x="306" y="647"/>
                </a:lnTo>
                <a:lnTo>
                  <a:pt x="307" y="647"/>
                </a:lnTo>
                <a:lnTo>
                  <a:pt x="309" y="647"/>
                </a:lnTo>
                <a:lnTo>
                  <a:pt x="310" y="647"/>
                </a:lnTo>
                <a:lnTo>
                  <a:pt x="312" y="647"/>
                </a:lnTo>
                <a:lnTo>
                  <a:pt x="314" y="647"/>
                </a:lnTo>
                <a:lnTo>
                  <a:pt x="315" y="647"/>
                </a:lnTo>
                <a:lnTo>
                  <a:pt x="317" y="647"/>
                </a:lnTo>
                <a:lnTo>
                  <a:pt x="317" y="648"/>
                </a:lnTo>
                <a:lnTo>
                  <a:pt x="318" y="648"/>
                </a:lnTo>
                <a:lnTo>
                  <a:pt x="318" y="647"/>
                </a:lnTo>
                <a:lnTo>
                  <a:pt x="320" y="647"/>
                </a:lnTo>
                <a:lnTo>
                  <a:pt x="320" y="648"/>
                </a:lnTo>
                <a:lnTo>
                  <a:pt x="322" y="648"/>
                </a:lnTo>
                <a:lnTo>
                  <a:pt x="322" y="647"/>
                </a:lnTo>
                <a:lnTo>
                  <a:pt x="322" y="648"/>
                </a:lnTo>
                <a:lnTo>
                  <a:pt x="322" y="647"/>
                </a:lnTo>
                <a:lnTo>
                  <a:pt x="322" y="648"/>
                </a:lnTo>
                <a:lnTo>
                  <a:pt x="323" y="648"/>
                </a:lnTo>
                <a:lnTo>
                  <a:pt x="323" y="647"/>
                </a:lnTo>
                <a:lnTo>
                  <a:pt x="325" y="647"/>
                </a:lnTo>
                <a:lnTo>
                  <a:pt x="325" y="645"/>
                </a:lnTo>
                <a:lnTo>
                  <a:pt x="326" y="645"/>
                </a:lnTo>
                <a:lnTo>
                  <a:pt x="328" y="645"/>
                </a:lnTo>
                <a:lnTo>
                  <a:pt x="330" y="645"/>
                </a:lnTo>
                <a:lnTo>
                  <a:pt x="331" y="645"/>
                </a:lnTo>
                <a:lnTo>
                  <a:pt x="333" y="645"/>
                </a:lnTo>
                <a:lnTo>
                  <a:pt x="333" y="647"/>
                </a:lnTo>
                <a:lnTo>
                  <a:pt x="333" y="645"/>
                </a:lnTo>
                <a:lnTo>
                  <a:pt x="334" y="645"/>
                </a:lnTo>
                <a:lnTo>
                  <a:pt x="336" y="645"/>
                </a:lnTo>
                <a:lnTo>
                  <a:pt x="336" y="647"/>
                </a:lnTo>
                <a:lnTo>
                  <a:pt x="334" y="647"/>
                </a:lnTo>
                <a:lnTo>
                  <a:pt x="334" y="648"/>
                </a:lnTo>
                <a:lnTo>
                  <a:pt x="334" y="647"/>
                </a:lnTo>
                <a:lnTo>
                  <a:pt x="336" y="647"/>
                </a:lnTo>
                <a:lnTo>
                  <a:pt x="336" y="645"/>
                </a:lnTo>
                <a:lnTo>
                  <a:pt x="338" y="645"/>
                </a:lnTo>
                <a:lnTo>
                  <a:pt x="339" y="645"/>
                </a:lnTo>
                <a:lnTo>
                  <a:pt x="339" y="643"/>
                </a:lnTo>
                <a:lnTo>
                  <a:pt x="341" y="643"/>
                </a:lnTo>
                <a:lnTo>
                  <a:pt x="341" y="645"/>
                </a:lnTo>
                <a:lnTo>
                  <a:pt x="341" y="643"/>
                </a:lnTo>
                <a:lnTo>
                  <a:pt x="342" y="645"/>
                </a:lnTo>
                <a:lnTo>
                  <a:pt x="344" y="645"/>
                </a:lnTo>
                <a:lnTo>
                  <a:pt x="346" y="643"/>
                </a:lnTo>
                <a:lnTo>
                  <a:pt x="347" y="643"/>
                </a:lnTo>
                <a:lnTo>
                  <a:pt x="349" y="643"/>
                </a:lnTo>
                <a:lnTo>
                  <a:pt x="350" y="643"/>
                </a:lnTo>
                <a:lnTo>
                  <a:pt x="352" y="643"/>
                </a:lnTo>
                <a:lnTo>
                  <a:pt x="354" y="643"/>
                </a:lnTo>
                <a:lnTo>
                  <a:pt x="354" y="642"/>
                </a:lnTo>
                <a:lnTo>
                  <a:pt x="352" y="642"/>
                </a:lnTo>
                <a:lnTo>
                  <a:pt x="354" y="642"/>
                </a:lnTo>
                <a:lnTo>
                  <a:pt x="355" y="642"/>
                </a:lnTo>
                <a:lnTo>
                  <a:pt x="355" y="640"/>
                </a:lnTo>
                <a:lnTo>
                  <a:pt x="357" y="640"/>
                </a:lnTo>
                <a:lnTo>
                  <a:pt x="357" y="642"/>
                </a:lnTo>
                <a:lnTo>
                  <a:pt x="358" y="642"/>
                </a:lnTo>
                <a:lnTo>
                  <a:pt x="358" y="643"/>
                </a:lnTo>
                <a:lnTo>
                  <a:pt x="360" y="642"/>
                </a:lnTo>
                <a:lnTo>
                  <a:pt x="360" y="643"/>
                </a:lnTo>
                <a:lnTo>
                  <a:pt x="362" y="643"/>
                </a:lnTo>
                <a:lnTo>
                  <a:pt x="363" y="643"/>
                </a:lnTo>
                <a:lnTo>
                  <a:pt x="365" y="643"/>
                </a:lnTo>
                <a:lnTo>
                  <a:pt x="365" y="645"/>
                </a:lnTo>
                <a:lnTo>
                  <a:pt x="363" y="645"/>
                </a:lnTo>
                <a:lnTo>
                  <a:pt x="362" y="645"/>
                </a:lnTo>
                <a:lnTo>
                  <a:pt x="362" y="647"/>
                </a:lnTo>
                <a:lnTo>
                  <a:pt x="362" y="645"/>
                </a:lnTo>
                <a:lnTo>
                  <a:pt x="363" y="647"/>
                </a:lnTo>
                <a:lnTo>
                  <a:pt x="365" y="647"/>
                </a:lnTo>
                <a:lnTo>
                  <a:pt x="365" y="645"/>
                </a:lnTo>
                <a:lnTo>
                  <a:pt x="366" y="645"/>
                </a:lnTo>
                <a:lnTo>
                  <a:pt x="366" y="643"/>
                </a:lnTo>
                <a:lnTo>
                  <a:pt x="365" y="643"/>
                </a:lnTo>
                <a:lnTo>
                  <a:pt x="363" y="643"/>
                </a:lnTo>
                <a:lnTo>
                  <a:pt x="363" y="642"/>
                </a:lnTo>
                <a:lnTo>
                  <a:pt x="362" y="642"/>
                </a:lnTo>
                <a:lnTo>
                  <a:pt x="362" y="643"/>
                </a:lnTo>
                <a:lnTo>
                  <a:pt x="362" y="642"/>
                </a:lnTo>
                <a:lnTo>
                  <a:pt x="360" y="642"/>
                </a:lnTo>
                <a:lnTo>
                  <a:pt x="358" y="642"/>
                </a:lnTo>
                <a:lnTo>
                  <a:pt x="358" y="640"/>
                </a:lnTo>
                <a:lnTo>
                  <a:pt x="360" y="640"/>
                </a:lnTo>
                <a:lnTo>
                  <a:pt x="358" y="640"/>
                </a:lnTo>
                <a:lnTo>
                  <a:pt x="358" y="639"/>
                </a:lnTo>
                <a:lnTo>
                  <a:pt x="358" y="640"/>
                </a:lnTo>
                <a:lnTo>
                  <a:pt x="360" y="640"/>
                </a:lnTo>
                <a:lnTo>
                  <a:pt x="360" y="639"/>
                </a:lnTo>
                <a:lnTo>
                  <a:pt x="358" y="639"/>
                </a:lnTo>
                <a:lnTo>
                  <a:pt x="357" y="639"/>
                </a:lnTo>
                <a:lnTo>
                  <a:pt x="355" y="639"/>
                </a:lnTo>
                <a:lnTo>
                  <a:pt x="355" y="637"/>
                </a:lnTo>
                <a:lnTo>
                  <a:pt x="357" y="637"/>
                </a:lnTo>
                <a:lnTo>
                  <a:pt x="358" y="637"/>
                </a:lnTo>
                <a:lnTo>
                  <a:pt x="360" y="637"/>
                </a:lnTo>
                <a:lnTo>
                  <a:pt x="358" y="637"/>
                </a:lnTo>
                <a:lnTo>
                  <a:pt x="360" y="637"/>
                </a:lnTo>
                <a:lnTo>
                  <a:pt x="360" y="639"/>
                </a:lnTo>
                <a:lnTo>
                  <a:pt x="360" y="637"/>
                </a:lnTo>
                <a:lnTo>
                  <a:pt x="360" y="635"/>
                </a:lnTo>
                <a:lnTo>
                  <a:pt x="362" y="635"/>
                </a:lnTo>
                <a:lnTo>
                  <a:pt x="362" y="637"/>
                </a:lnTo>
                <a:lnTo>
                  <a:pt x="363" y="635"/>
                </a:lnTo>
                <a:lnTo>
                  <a:pt x="363" y="637"/>
                </a:lnTo>
                <a:lnTo>
                  <a:pt x="365" y="637"/>
                </a:lnTo>
                <a:lnTo>
                  <a:pt x="365" y="635"/>
                </a:lnTo>
                <a:lnTo>
                  <a:pt x="366" y="635"/>
                </a:lnTo>
                <a:lnTo>
                  <a:pt x="366" y="634"/>
                </a:lnTo>
                <a:lnTo>
                  <a:pt x="368" y="634"/>
                </a:lnTo>
                <a:lnTo>
                  <a:pt x="370" y="634"/>
                </a:lnTo>
                <a:lnTo>
                  <a:pt x="368" y="634"/>
                </a:lnTo>
                <a:lnTo>
                  <a:pt x="368" y="632"/>
                </a:lnTo>
                <a:lnTo>
                  <a:pt x="370" y="632"/>
                </a:lnTo>
                <a:lnTo>
                  <a:pt x="371" y="632"/>
                </a:lnTo>
                <a:lnTo>
                  <a:pt x="373" y="632"/>
                </a:lnTo>
                <a:lnTo>
                  <a:pt x="373" y="631"/>
                </a:lnTo>
                <a:lnTo>
                  <a:pt x="373" y="632"/>
                </a:lnTo>
                <a:lnTo>
                  <a:pt x="373" y="631"/>
                </a:lnTo>
                <a:lnTo>
                  <a:pt x="374" y="631"/>
                </a:lnTo>
                <a:lnTo>
                  <a:pt x="376" y="631"/>
                </a:lnTo>
                <a:lnTo>
                  <a:pt x="378" y="631"/>
                </a:lnTo>
                <a:lnTo>
                  <a:pt x="379" y="631"/>
                </a:lnTo>
                <a:lnTo>
                  <a:pt x="381" y="631"/>
                </a:lnTo>
                <a:lnTo>
                  <a:pt x="382" y="631"/>
                </a:lnTo>
                <a:lnTo>
                  <a:pt x="384" y="631"/>
                </a:lnTo>
                <a:lnTo>
                  <a:pt x="386" y="631"/>
                </a:lnTo>
                <a:lnTo>
                  <a:pt x="386" y="632"/>
                </a:lnTo>
                <a:lnTo>
                  <a:pt x="386" y="631"/>
                </a:lnTo>
                <a:lnTo>
                  <a:pt x="387" y="631"/>
                </a:lnTo>
                <a:lnTo>
                  <a:pt x="386" y="631"/>
                </a:lnTo>
                <a:lnTo>
                  <a:pt x="386" y="629"/>
                </a:lnTo>
                <a:lnTo>
                  <a:pt x="387" y="629"/>
                </a:lnTo>
                <a:lnTo>
                  <a:pt x="386" y="631"/>
                </a:lnTo>
                <a:lnTo>
                  <a:pt x="386" y="629"/>
                </a:lnTo>
                <a:lnTo>
                  <a:pt x="386" y="627"/>
                </a:lnTo>
                <a:lnTo>
                  <a:pt x="386" y="626"/>
                </a:lnTo>
                <a:lnTo>
                  <a:pt x="384" y="626"/>
                </a:lnTo>
                <a:lnTo>
                  <a:pt x="384" y="624"/>
                </a:lnTo>
                <a:lnTo>
                  <a:pt x="386" y="624"/>
                </a:lnTo>
                <a:lnTo>
                  <a:pt x="387" y="624"/>
                </a:lnTo>
                <a:lnTo>
                  <a:pt x="389" y="624"/>
                </a:lnTo>
                <a:lnTo>
                  <a:pt x="389" y="626"/>
                </a:lnTo>
                <a:lnTo>
                  <a:pt x="390" y="626"/>
                </a:lnTo>
                <a:lnTo>
                  <a:pt x="392" y="626"/>
                </a:lnTo>
                <a:lnTo>
                  <a:pt x="392" y="627"/>
                </a:lnTo>
                <a:lnTo>
                  <a:pt x="394" y="627"/>
                </a:lnTo>
                <a:lnTo>
                  <a:pt x="395" y="627"/>
                </a:lnTo>
                <a:lnTo>
                  <a:pt x="397" y="627"/>
                </a:lnTo>
                <a:lnTo>
                  <a:pt x="397" y="629"/>
                </a:lnTo>
                <a:lnTo>
                  <a:pt x="397" y="631"/>
                </a:lnTo>
                <a:lnTo>
                  <a:pt x="398" y="631"/>
                </a:lnTo>
                <a:lnTo>
                  <a:pt x="398" y="632"/>
                </a:lnTo>
                <a:lnTo>
                  <a:pt x="400" y="632"/>
                </a:lnTo>
                <a:lnTo>
                  <a:pt x="400" y="634"/>
                </a:lnTo>
                <a:lnTo>
                  <a:pt x="402" y="634"/>
                </a:lnTo>
                <a:lnTo>
                  <a:pt x="403" y="634"/>
                </a:lnTo>
                <a:lnTo>
                  <a:pt x="403" y="635"/>
                </a:lnTo>
                <a:lnTo>
                  <a:pt x="405" y="635"/>
                </a:lnTo>
                <a:lnTo>
                  <a:pt x="406" y="637"/>
                </a:lnTo>
                <a:lnTo>
                  <a:pt x="406" y="635"/>
                </a:lnTo>
                <a:lnTo>
                  <a:pt x="405" y="635"/>
                </a:lnTo>
                <a:lnTo>
                  <a:pt x="405" y="634"/>
                </a:lnTo>
                <a:lnTo>
                  <a:pt x="403" y="634"/>
                </a:lnTo>
                <a:lnTo>
                  <a:pt x="402" y="634"/>
                </a:lnTo>
                <a:lnTo>
                  <a:pt x="402" y="632"/>
                </a:lnTo>
                <a:lnTo>
                  <a:pt x="400" y="632"/>
                </a:lnTo>
                <a:lnTo>
                  <a:pt x="400" y="631"/>
                </a:lnTo>
                <a:lnTo>
                  <a:pt x="398" y="631"/>
                </a:lnTo>
                <a:lnTo>
                  <a:pt x="398" y="629"/>
                </a:lnTo>
                <a:lnTo>
                  <a:pt x="398" y="627"/>
                </a:lnTo>
                <a:lnTo>
                  <a:pt x="398" y="626"/>
                </a:lnTo>
                <a:lnTo>
                  <a:pt x="397" y="626"/>
                </a:lnTo>
                <a:lnTo>
                  <a:pt x="397" y="624"/>
                </a:lnTo>
                <a:lnTo>
                  <a:pt x="398" y="624"/>
                </a:lnTo>
                <a:lnTo>
                  <a:pt x="397" y="624"/>
                </a:lnTo>
                <a:lnTo>
                  <a:pt x="397" y="623"/>
                </a:lnTo>
                <a:lnTo>
                  <a:pt x="398" y="623"/>
                </a:lnTo>
                <a:lnTo>
                  <a:pt x="398" y="621"/>
                </a:lnTo>
                <a:lnTo>
                  <a:pt x="400" y="621"/>
                </a:lnTo>
                <a:lnTo>
                  <a:pt x="400" y="619"/>
                </a:lnTo>
                <a:lnTo>
                  <a:pt x="402" y="619"/>
                </a:lnTo>
                <a:lnTo>
                  <a:pt x="403" y="619"/>
                </a:lnTo>
                <a:lnTo>
                  <a:pt x="403" y="621"/>
                </a:lnTo>
                <a:lnTo>
                  <a:pt x="405" y="621"/>
                </a:lnTo>
                <a:lnTo>
                  <a:pt x="405" y="623"/>
                </a:lnTo>
                <a:close/>
                <a:moveTo>
                  <a:pt x="323" y="618"/>
                </a:moveTo>
                <a:lnTo>
                  <a:pt x="322" y="618"/>
                </a:lnTo>
                <a:lnTo>
                  <a:pt x="322" y="616"/>
                </a:lnTo>
                <a:lnTo>
                  <a:pt x="323" y="616"/>
                </a:lnTo>
                <a:lnTo>
                  <a:pt x="323" y="618"/>
                </a:lnTo>
                <a:close/>
                <a:moveTo>
                  <a:pt x="312" y="616"/>
                </a:moveTo>
                <a:lnTo>
                  <a:pt x="312" y="618"/>
                </a:lnTo>
                <a:lnTo>
                  <a:pt x="310" y="618"/>
                </a:lnTo>
                <a:lnTo>
                  <a:pt x="310" y="616"/>
                </a:lnTo>
                <a:lnTo>
                  <a:pt x="312" y="616"/>
                </a:lnTo>
                <a:close/>
                <a:moveTo>
                  <a:pt x="309" y="615"/>
                </a:moveTo>
                <a:lnTo>
                  <a:pt x="310" y="615"/>
                </a:lnTo>
                <a:lnTo>
                  <a:pt x="309" y="615"/>
                </a:lnTo>
                <a:close/>
                <a:moveTo>
                  <a:pt x="314" y="613"/>
                </a:moveTo>
                <a:lnTo>
                  <a:pt x="315" y="613"/>
                </a:lnTo>
                <a:lnTo>
                  <a:pt x="315" y="615"/>
                </a:lnTo>
                <a:lnTo>
                  <a:pt x="315" y="613"/>
                </a:lnTo>
                <a:lnTo>
                  <a:pt x="315" y="615"/>
                </a:lnTo>
                <a:lnTo>
                  <a:pt x="317" y="615"/>
                </a:lnTo>
                <a:lnTo>
                  <a:pt x="317" y="616"/>
                </a:lnTo>
                <a:lnTo>
                  <a:pt x="315" y="616"/>
                </a:lnTo>
                <a:lnTo>
                  <a:pt x="314" y="616"/>
                </a:lnTo>
                <a:lnTo>
                  <a:pt x="314" y="615"/>
                </a:lnTo>
                <a:lnTo>
                  <a:pt x="312" y="615"/>
                </a:lnTo>
                <a:lnTo>
                  <a:pt x="312" y="616"/>
                </a:lnTo>
                <a:lnTo>
                  <a:pt x="312" y="615"/>
                </a:lnTo>
                <a:lnTo>
                  <a:pt x="310" y="615"/>
                </a:lnTo>
                <a:lnTo>
                  <a:pt x="312" y="615"/>
                </a:lnTo>
                <a:lnTo>
                  <a:pt x="312" y="613"/>
                </a:lnTo>
                <a:lnTo>
                  <a:pt x="314" y="613"/>
                </a:lnTo>
                <a:close/>
                <a:moveTo>
                  <a:pt x="318" y="613"/>
                </a:moveTo>
                <a:lnTo>
                  <a:pt x="320" y="613"/>
                </a:lnTo>
                <a:lnTo>
                  <a:pt x="322" y="613"/>
                </a:lnTo>
                <a:lnTo>
                  <a:pt x="322" y="615"/>
                </a:lnTo>
                <a:lnTo>
                  <a:pt x="320" y="615"/>
                </a:lnTo>
                <a:lnTo>
                  <a:pt x="318" y="615"/>
                </a:lnTo>
                <a:lnTo>
                  <a:pt x="318" y="616"/>
                </a:lnTo>
                <a:lnTo>
                  <a:pt x="318" y="615"/>
                </a:lnTo>
                <a:lnTo>
                  <a:pt x="318" y="616"/>
                </a:lnTo>
                <a:lnTo>
                  <a:pt x="318" y="615"/>
                </a:lnTo>
                <a:lnTo>
                  <a:pt x="317" y="615"/>
                </a:lnTo>
                <a:lnTo>
                  <a:pt x="317" y="613"/>
                </a:lnTo>
                <a:lnTo>
                  <a:pt x="318" y="613"/>
                </a:lnTo>
                <a:close/>
                <a:moveTo>
                  <a:pt x="293" y="613"/>
                </a:moveTo>
                <a:lnTo>
                  <a:pt x="294" y="613"/>
                </a:lnTo>
                <a:lnTo>
                  <a:pt x="293" y="613"/>
                </a:lnTo>
                <a:close/>
                <a:moveTo>
                  <a:pt x="282" y="611"/>
                </a:moveTo>
                <a:lnTo>
                  <a:pt x="283" y="611"/>
                </a:lnTo>
                <a:lnTo>
                  <a:pt x="283" y="613"/>
                </a:lnTo>
                <a:lnTo>
                  <a:pt x="283" y="611"/>
                </a:lnTo>
                <a:lnTo>
                  <a:pt x="283" y="613"/>
                </a:lnTo>
                <a:lnTo>
                  <a:pt x="285" y="613"/>
                </a:lnTo>
                <a:lnTo>
                  <a:pt x="285" y="615"/>
                </a:lnTo>
                <a:lnTo>
                  <a:pt x="285" y="613"/>
                </a:lnTo>
                <a:lnTo>
                  <a:pt x="286" y="613"/>
                </a:lnTo>
                <a:lnTo>
                  <a:pt x="285" y="613"/>
                </a:lnTo>
                <a:lnTo>
                  <a:pt x="285" y="611"/>
                </a:lnTo>
                <a:lnTo>
                  <a:pt x="286" y="613"/>
                </a:lnTo>
                <a:lnTo>
                  <a:pt x="286" y="615"/>
                </a:lnTo>
                <a:lnTo>
                  <a:pt x="288" y="615"/>
                </a:lnTo>
                <a:lnTo>
                  <a:pt x="288" y="616"/>
                </a:lnTo>
                <a:lnTo>
                  <a:pt x="286" y="616"/>
                </a:lnTo>
                <a:lnTo>
                  <a:pt x="288" y="616"/>
                </a:lnTo>
                <a:lnTo>
                  <a:pt x="288" y="618"/>
                </a:lnTo>
                <a:lnTo>
                  <a:pt x="288" y="616"/>
                </a:lnTo>
                <a:lnTo>
                  <a:pt x="290" y="618"/>
                </a:lnTo>
                <a:lnTo>
                  <a:pt x="291" y="618"/>
                </a:lnTo>
                <a:lnTo>
                  <a:pt x="293" y="619"/>
                </a:lnTo>
                <a:lnTo>
                  <a:pt x="293" y="618"/>
                </a:lnTo>
                <a:lnTo>
                  <a:pt x="294" y="618"/>
                </a:lnTo>
                <a:lnTo>
                  <a:pt x="294" y="616"/>
                </a:lnTo>
                <a:lnTo>
                  <a:pt x="296" y="616"/>
                </a:lnTo>
                <a:lnTo>
                  <a:pt x="296" y="618"/>
                </a:lnTo>
                <a:lnTo>
                  <a:pt x="296" y="619"/>
                </a:lnTo>
                <a:lnTo>
                  <a:pt x="294" y="619"/>
                </a:lnTo>
                <a:lnTo>
                  <a:pt x="294" y="621"/>
                </a:lnTo>
                <a:lnTo>
                  <a:pt x="294" y="623"/>
                </a:lnTo>
                <a:lnTo>
                  <a:pt x="293" y="623"/>
                </a:lnTo>
                <a:lnTo>
                  <a:pt x="293" y="624"/>
                </a:lnTo>
                <a:lnTo>
                  <a:pt x="291" y="624"/>
                </a:lnTo>
                <a:lnTo>
                  <a:pt x="290" y="623"/>
                </a:lnTo>
                <a:lnTo>
                  <a:pt x="288" y="623"/>
                </a:lnTo>
                <a:lnTo>
                  <a:pt x="288" y="624"/>
                </a:lnTo>
                <a:lnTo>
                  <a:pt x="288" y="623"/>
                </a:lnTo>
                <a:lnTo>
                  <a:pt x="286" y="623"/>
                </a:lnTo>
                <a:lnTo>
                  <a:pt x="286" y="621"/>
                </a:lnTo>
                <a:lnTo>
                  <a:pt x="285" y="621"/>
                </a:lnTo>
                <a:lnTo>
                  <a:pt x="283" y="621"/>
                </a:lnTo>
                <a:lnTo>
                  <a:pt x="283" y="619"/>
                </a:lnTo>
                <a:lnTo>
                  <a:pt x="282" y="619"/>
                </a:lnTo>
                <a:lnTo>
                  <a:pt x="282" y="618"/>
                </a:lnTo>
                <a:lnTo>
                  <a:pt x="280" y="618"/>
                </a:lnTo>
                <a:lnTo>
                  <a:pt x="282" y="618"/>
                </a:lnTo>
                <a:lnTo>
                  <a:pt x="282" y="616"/>
                </a:lnTo>
                <a:lnTo>
                  <a:pt x="280" y="618"/>
                </a:lnTo>
                <a:lnTo>
                  <a:pt x="280" y="616"/>
                </a:lnTo>
                <a:lnTo>
                  <a:pt x="280" y="615"/>
                </a:lnTo>
                <a:lnTo>
                  <a:pt x="280" y="613"/>
                </a:lnTo>
                <a:lnTo>
                  <a:pt x="282" y="613"/>
                </a:lnTo>
                <a:lnTo>
                  <a:pt x="280" y="613"/>
                </a:lnTo>
                <a:lnTo>
                  <a:pt x="282" y="613"/>
                </a:lnTo>
                <a:lnTo>
                  <a:pt x="282" y="611"/>
                </a:lnTo>
                <a:lnTo>
                  <a:pt x="282" y="613"/>
                </a:lnTo>
                <a:lnTo>
                  <a:pt x="282" y="611"/>
                </a:lnTo>
                <a:close/>
                <a:moveTo>
                  <a:pt x="309" y="611"/>
                </a:moveTo>
                <a:lnTo>
                  <a:pt x="309" y="613"/>
                </a:lnTo>
                <a:lnTo>
                  <a:pt x="309" y="615"/>
                </a:lnTo>
                <a:lnTo>
                  <a:pt x="307" y="615"/>
                </a:lnTo>
                <a:lnTo>
                  <a:pt x="307" y="616"/>
                </a:lnTo>
                <a:lnTo>
                  <a:pt x="306" y="616"/>
                </a:lnTo>
                <a:lnTo>
                  <a:pt x="307" y="616"/>
                </a:lnTo>
                <a:lnTo>
                  <a:pt x="306" y="616"/>
                </a:lnTo>
                <a:lnTo>
                  <a:pt x="306" y="618"/>
                </a:lnTo>
                <a:lnTo>
                  <a:pt x="306" y="616"/>
                </a:lnTo>
                <a:lnTo>
                  <a:pt x="304" y="616"/>
                </a:lnTo>
                <a:lnTo>
                  <a:pt x="306" y="618"/>
                </a:lnTo>
                <a:lnTo>
                  <a:pt x="304" y="618"/>
                </a:lnTo>
                <a:lnTo>
                  <a:pt x="306" y="618"/>
                </a:lnTo>
                <a:lnTo>
                  <a:pt x="306" y="619"/>
                </a:lnTo>
                <a:lnTo>
                  <a:pt x="304" y="619"/>
                </a:lnTo>
                <a:lnTo>
                  <a:pt x="302" y="619"/>
                </a:lnTo>
                <a:lnTo>
                  <a:pt x="301" y="621"/>
                </a:lnTo>
                <a:lnTo>
                  <a:pt x="301" y="619"/>
                </a:lnTo>
                <a:lnTo>
                  <a:pt x="299" y="619"/>
                </a:lnTo>
                <a:lnTo>
                  <a:pt x="299" y="621"/>
                </a:lnTo>
                <a:lnTo>
                  <a:pt x="298" y="621"/>
                </a:lnTo>
                <a:lnTo>
                  <a:pt x="296" y="621"/>
                </a:lnTo>
                <a:lnTo>
                  <a:pt x="296" y="619"/>
                </a:lnTo>
                <a:lnTo>
                  <a:pt x="296" y="618"/>
                </a:lnTo>
                <a:lnTo>
                  <a:pt x="298" y="618"/>
                </a:lnTo>
                <a:lnTo>
                  <a:pt x="298" y="616"/>
                </a:lnTo>
                <a:lnTo>
                  <a:pt x="298" y="615"/>
                </a:lnTo>
                <a:lnTo>
                  <a:pt x="299" y="615"/>
                </a:lnTo>
                <a:lnTo>
                  <a:pt x="299" y="616"/>
                </a:lnTo>
                <a:lnTo>
                  <a:pt x="299" y="615"/>
                </a:lnTo>
                <a:lnTo>
                  <a:pt x="299" y="613"/>
                </a:lnTo>
                <a:lnTo>
                  <a:pt x="299" y="615"/>
                </a:lnTo>
                <a:lnTo>
                  <a:pt x="299" y="613"/>
                </a:lnTo>
                <a:lnTo>
                  <a:pt x="301" y="613"/>
                </a:lnTo>
                <a:lnTo>
                  <a:pt x="301" y="615"/>
                </a:lnTo>
                <a:lnTo>
                  <a:pt x="301" y="613"/>
                </a:lnTo>
                <a:lnTo>
                  <a:pt x="302" y="613"/>
                </a:lnTo>
                <a:lnTo>
                  <a:pt x="304" y="613"/>
                </a:lnTo>
                <a:lnTo>
                  <a:pt x="306" y="613"/>
                </a:lnTo>
                <a:lnTo>
                  <a:pt x="306" y="611"/>
                </a:lnTo>
                <a:lnTo>
                  <a:pt x="307" y="611"/>
                </a:lnTo>
                <a:lnTo>
                  <a:pt x="309" y="611"/>
                </a:lnTo>
                <a:close/>
                <a:moveTo>
                  <a:pt x="291" y="611"/>
                </a:moveTo>
                <a:lnTo>
                  <a:pt x="293" y="613"/>
                </a:lnTo>
                <a:lnTo>
                  <a:pt x="291" y="613"/>
                </a:lnTo>
                <a:lnTo>
                  <a:pt x="291" y="611"/>
                </a:lnTo>
                <a:close/>
                <a:moveTo>
                  <a:pt x="382" y="611"/>
                </a:moveTo>
                <a:lnTo>
                  <a:pt x="384" y="611"/>
                </a:lnTo>
                <a:lnTo>
                  <a:pt x="386" y="611"/>
                </a:lnTo>
                <a:lnTo>
                  <a:pt x="387" y="611"/>
                </a:lnTo>
                <a:lnTo>
                  <a:pt x="389" y="611"/>
                </a:lnTo>
                <a:lnTo>
                  <a:pt x="389" y="613"/>
                </a:lnTo>
                <a:lnTo>
                  <a:pt x="389" y="615"/>
                </a:lnTo>
                <a:lnTo>
                  <a:pt x="389" y="616"/>
                </a:lnTo>
                <a:lnTo>
                  <a:pt x="389" y="618"/>
                </a:lnTo>
                <a:lnTo>
                  <a:pt x="387" y="618"/>
                </a:lnTo>
                <a:lnTo>
                  <a:pt x="387" y="619"/>
                </a:lnTo>
                <a:lnTo>
                  <a:pt x="387" y="618"/>
                </a:lnTo>
                <a:lnTo>
                  <a:pt x="386" y="619"/>
                </a:lnTo>
                <a:lnTo>
                  <a:pt x="384" y="621"/>
                </a:lnTo>
                <a:lnTo>
                  <a:pt x="384" y="619"/>
                </a:lnTo>
                <a:lnTo>
                  <a:pt x="382" y="619"/>
                </a:lnTo>
                <a:lnTo>
                  <a:pt x="382" y="621"/>
                </a:lnTo>
                <a:lnTo>
                  <a:pt x="381" y="621"/>
                </a:lnTo>
                <a:lnTo>
                  <a:pt x="379" y="623"/>
                </a:lnTo>
                <a:lnTo>
                  <a:pt x="378" y="623"/>
                </a:lnTo>
                <a:lnTo>
                  <a:pt x="376" y="624"/>
                </a:lnTo>
                <a:lnTo>
                  <a:pt x="374" y="624"/>
                </a:lnTo>
                <a:lnTo>
                  <a:pt x="374" y="626"/>
                </a:lnTo>
                <a:lnTo>
                  <a:pt x="373" y="626"/>
                </a:lnTo>
                <a:lnTo>
                  <a:pt x="371" y="626"/>
                </a:lnTo>
                <a:lnTo>
                  <a:pt x="370" y="627"/>
                </a:lnTo>
                <a:lnTo>
                  <a:pt x="368" y="627"/>
                </a:lnTo>
                <a:lnTo>
                  <a:pt x="368" y="629"/>
                </a:lnTo>
                <a:lnTo>
                  <a:pt x="366" y="629"/>
                </a:lnTo>
                <a:lnTo>
                  <a:pt x="366" y="631"/>
                </a:lnTo>
                <a:lnTo>
                  <a:pt x="365" y="631"/>
                </a:lnTo>
                <a:lnTo>
                  <a:pt x="363" y="631"/>
                </a:lnTo>
                <a:lnTo>
                  <a:pt x="362" y="631"/>
                </a:lnTo>
                <a:lnTo>
                  <a:pt x="362" y="632"/>
                </a:lnTo>
                <a:lnTo>
                  <a:pt x="362" y="631"/>
                </a:lnTo>
                <a:lnTo>
                  <a:pt x="362" y="632"/>
                </a:lnTo>
                <a:lnTo>
                  <a:pt x="360" y="632"/>
                </a:lnTo>
                <a:lnTo>
                  <a:pt x="360" y="631"/>
                </a:lnTo>
                <a:lnTo>
                  <a:pt x="360" y="629"/>
                </a:lnTo>
                <a:lnTo>
                  <a:pt x="358" y="629"/>
                </a:lnTo>
                <a:lnTo>
                  <a:pt x="360" y="629"/>
                </a:lnTo>
                <a:lnTo>
                  <a:pt x="360" y="627"/>
                </a:lnTo>
                <a:lnTo>
                  <a:pt x="358" y="627"/>
                </a:lnTo>
                <a:lnTo>
                  <a:pt x="357" y="629"/>
                </a:lnTo>
                <a:lnTo>
                  <a:pt x="355" y="631"/>
                </a:lnTo>
                <a:lnTo>
                  <a:pt x="354" y="631"/>
                </a:lnTo>
                <a:lnTo>
                  <a:pt x="354" y="632"/>
                </a:lnTo>
                <a:lnTo>
                  <a:pt x="352" y="632"/>
                </a:lnTo>
                <a:lnTo>
                  <a:pt x="352" y="634"/>
                </a:lnTo>
                <a:lnTo>
                  <a:pt x="350" y="634"/>
                </a:lnTo>
                <a:lnTo>
                  <a:pt x="349" y="634"/>
                </a:lnTo>
                <a:lnTo>
                  <a:pt x="349" y="635"/>
                </a:lnTo>
                <a:lnTo>
                  <a:pt x="347" y="635"/>
                </a:lnTo>
                <a:lnTo>
                  <a:pt x="347" y="634"/>
                </a:lnTo>
                <a:lnTo>
                  <a:pt x="346" y="634"/>
                </a:lnTo>
                <a:lnTo>
                  <a:pt x="346" y="632"/>
                </a:lnTo>
                <a:lnTo>
                  <a:pt x="344" y="632"/>
                </a:lnTo>
                <a:lnTo>
                  <a:pt x="344" y="631"/>
                </a:lnTo>
                <a:lnTo>
                  <a:pt x="346" y="631"/>
                </a:lnTo>
                <a:lnTo>
                  <a:pt x="346" y="629"/>
                </a:lnTo>
                <a:lnTo>
                  <a:pt x="346" y="627"/>
                </a:lnTo>
                <a:lnTo>
                  <a:pt x="346" y="629"/>
                </a:lnTo>
                <a:lnTo>
                  <a:pt x="344" y="629"/>
                </a:lnTo>
                <a:lnTo>
                  <a:pt x="342" y="629"/>
                </a:lnTo>
                <a:lnTo>
                  <a:pt x="341" y="629"/>
                </a:lnTo>
                <a:lnTo>
                  <a:pt x="339" y="629"/>
                </a:lnTo>
                <a:lnTo>
                  <a:pt x="339" y="627"/>
                </a:lnTo>
                <a:lnTo>
                  <a:pt x="339" y="629"/>
                </a:lnTo>
                <a:lnTo>
                  <a:pt x="338" y="629"/>
                </a:lnTo>
                <a:lnTo>
                  <a:pt x="338" y="627"/>
                </a:lnTo>
                <a:lnTo>
                  <a:pt x="338" y="629"/>
                </a:lnTo>
                <a:lnTo>
                  <a:pt x="336" y="629"/>
                </a:lnTo>
                <a:lnTo>
                  <a:pt x="336" y="627"/>
                </a:lnTo>
                <a:lnTo>
                  <a:pt x="338" y="627"/>
                </a:lnTo>
                <a:lnTo>
                  <a:pt x="336" y="627"/>
                </a:lnTo>
                <a:lnTo>
                  <a:pt x="334" y="627"/>
                </a:lnTo>
                <a:lnTo>
                  <a:pt x="334" y="626"/>
                </a:lnTo>
                <a:lnTo>
                  <a:pt x="336" y="626"/>
                </a:lnTo>
                <a:lnTo>
                  <a:pt x="336" y="624"/>
                </a:lnTo>
                <a:lnTo>
                  <a:pt x="338" y="624"/>
                </a:lnTo>
                <a:lnTo>
                  <a:pt x="336" y="624"/>
                </a:lnTo>
                <a:lnTo>
                  <a:pt x="334" y="624"/>
                </a:lnTo>
                <a:lnTo>
                  <a:pt x="334" y="626"/>
                </a:lnTo>
                <a:lnTo>
                  <a:pt x="333" y="626"/>
                </a:lnTo>
                <a:lnTo>
                  <a:pt x="331" y="626"/>
                </a:lnTo>
                <a:lnTo>
                  <a:pt x="330" y="626"/>
                </a:lnTo>
                <a:lnTo>
                  <a:pt x="328" y="626"/>
                </a:lnTo>
                <a:lnTo>
                  <a:pt x="328" y="624"/>
                </a:lnTo>
                <a:lnTo>
                  <a:pt x="326" y="624"/>
                </a:lnTo>
                <a:lnTo>
                  <a:pt x="326" y="626"/>
                </a:lnTo>
                <a:lnTo>
                  <a:pt x="326" y="624"/>
                </a:lnTo>
                <a:lnTo>
                  <a:pt x="328" y="623"/>
                </a:lnTo>
                <a:lnTo>
                  <a:pt x="326" y="623"/>
                </a:lnTo>
                <a:lnTo>
                  <a:pt x="328" y="623"/>
                </a:lnTo>
                <a:lnTo>
                  <a:pt x="328" y="621"/>
                </a:lnTo>
                <a:lnTo>
                  <a:pt x="328" y="619"/>
                </a:lnTo>
                <a:lnTo>
                  <a:pt x="330" y="621"/>
                </a:lnTo>
                <a:lnTo>
                  <a:pt x="330" y="619"/>
                </a:lnTo>
                <a:lnTo>
                  <a:pt x="331" y="619"/>
                </a:lnTo>
                <a:lnTo>
                  <a:pt x="333" y="619"/>
                </a:lnTo>
                <a:lnTo>
                  <a:pt x="333" y="618"/>
                </a:lnTo>
                <a:lnTo>
                  <a:pt x="334" y="618"/>
                </a:lnTo>
                <a:lnTo>
                  <a:pt x="336" y="618"/>
                </a:lnTo>
                <a:lnTo>
                  <a:pt x="338" y="618"/>
                </a:lnTo>
                <a:lnTo>
                  <a:pt x="339" y="616"/>
                </a:lnTo>
                <a:lnTo>
                  <a:pt x="341" y="616"/>
                </a:lnTo>
                <a:lnTo>
                  <a:pt x="342" y="616"/>
                </a:lnTo>
                <a:lnTo>
                  <a:pt x="342" y="615"/>
                </a:lnTo>
                <a:lnTo>
                  <a:pt x="344" y="615"/>
                </a:lnTo>
                <a:lnTo>
                  <a:pt x="346" y="615"/>
                </a:lnTo>
                <a:lnTo>
                  <a:pt x="344" y="616"/>
                </a:lnTo>
                <a:lnTo>
                  <a:pt x="346" y="616"/>
                </a:lnTo>
                <a:lnTo>
                  <a:pt x="346" y="615"/>
                </a:lnTo>
                <a:lnTo>
                  <a:pt x="346" y="613"/>
                </a:lnTo>
                <a:lnTo>
                  <a:pt x="347" y="613"/>
                </a:lnTo>
                <a:lnTo>
                  <a:pt x="349" y="613"/>
                </a:lnTo>
                <a:lnTo>
                  <a:pt x="350" y="613"/>
                </a:lnTo>
                <a:lnTo>
                  <a:pt x="352" y="613"/>
                </a:lnTo>
                <a:lnTo>
                  <a:pt x="352" y="611"/>
                </a:lnTo>
                <a:lnTo>
                  <a:pt x="354" y="611"/>
                </a:lnTo>
                <a:lnTo>
                  <a:pt x="355" y="611"/>
                </a:lnTo>
                <a:lnTo>
                  <a:pt x="357" y="611"/>
                </a:lnTo>
                <a:lnTo>
                  <a:pt x="358" y="611"/>
                </a:lnTo>
                <a:lnTo>
                  <a:pt x="360" y="611"/>
                </a:lnTo>
                <a:lnTo>
                  <a:pt x="362" y="611"/>
                </a:lnTo>
                <a:lnTo>
                  <a:pt x="362" y="613"/>
                </a:lnTo>
                <a:lnTo>
                  <a:pt x="363" y="613"/>
                </a:lnTo>
                <a:lnTo>
                  <a:pt x="365" y="613"/>
                </a:lnTo>
                <a:lnTo>
                  <a:pt x="365" y="615"/>
                </a:lnTo>
                <a:lnTo>
                  <a:pt x="365" y="613"/>
                </a:lnTo>
                <a:lnTo>
                  <a:pt x="366" y="613"/>
                </a:lnTo>
                <a:lnTo>
                  <a:pt x="368" y="613"/>
                </a:lnTo>
                <a:lnTo>
                  <a:pt x="368" y="611"/>
                </a:lnTo>
                <a:lnTo>
                  <a:pt x="370" y="611"/>
                </a:lnTo>
                <a:lnTo>
                  <a:pt x="371" y="611"/>
                </a:lnTo>
                <a:lnTo>
                  <a:pt x="373" y="611"/>
                </a:lnTo>
                <a:lnTo>
                  <a:pt x="374" y="611"/>
                </a:lnTo>
                <a:lnTo>
                  <a:pt x="373" y="611"/>
                </a:lnTo>
                <a:lnTo>
                  <a:pt x="374" y="611"/>
                </a:lnTo>
                <a:lnTo>
                  <a:pt x="376" y="611"/>
                </a:lnTo>
                <a:lnTo>
                  <a:pt x="378" y="611"/>
                </a:lnTo>
                <a:lnTo>
                  <a:pt x="379" y="611"/>
                </a:lnTo>
                <a:lnTo>
                  <a:pt x="381" y="611"/>
                </a:lnTo>
                <a:lnTo>
                  <a:pt x="382" y="611"/>
                </a:lnTo>
                <a:close/>
                <a:moveTo>
                  <a:pt x="400" y="616"/>
                </a:moveTo>
                <a:lnTo>
                  <a:pt x="400" y="618"/>
                </a:lnTo>
                <a:lnTo>
                  <a:pt x="400" y="619"/>
                </a:lnTo>
                <a:lnTo>
                  <a:pt x="398" y="619"/>
                </a:lnTo>
                <a:lnTo>
                  <a:pt x="398" y="621"/>
                </a:lnTo>
                <a:lnTo>
                  <a:pt x="397" y="621"/>
                </a:lnTo>
                <a:lnTo>
                  <a:pt x="397" y="623"/>
                </a:lnTo>
                <a:lnTo>
                  <a:pt x="397" y="621"/>
                </a:lnTo>
                <a:lnTo>
                  <a:pt x="395" y="621"/>
                </a:lnTo>
                <a:lnTo>
                  <a:pt x="395" y="619"/>
                </a:lnTo>
                <a:lnTo>
                  <a:pt x="394" y="619"/>
                </a:lnTo>
                <a:lnTo>
                  <a:pt x="394" y="618"/>
                </a:lnTo>
                <a:lnTo>
                  <a:pt x="392" y="618"/>
                </a:lnTo>
                <a:lnTo>
                  <a:pt x="392" y="616"/>
                </a:lnTo>
                <a:lnTo>
                  <a:pt x="390" y="616"/>
                </a:lnTo>
                <a:lnTo>
                  <a:pt x="390" y="615"/>
                </a:lnTo>
                <a:lnTo>
                  <a:pt x="390" y="613"/>
                </a:lnTo>
                <a:lnTo>
                  <a:pt x="392" y="613"/>
                </a:lnTo>
                <a:lnTo>
                  <a:pt x="392" y="611"/>
                </a:lnTo>
                <a:lnTo>
                  <a:pt x="394" y="611"/>
                </a:lnTo>
                <a:lnTo>
                  <a:pt x="395" y="611"/>
                </a:lnTo>
                <a:lnTo>
                  <a:pt x="397" y="611"/>
                </a:lnTo>
                <a:lnTo>
                  <a:pt x="397" y="613"/>
                </a:lnTo>
                <a:lnTo>
                  <a:pt x="398" y="613"/>
                </a:lnTo>
                <a:lnTo>
                  <a:pt x="398" y="615"/>
                </a:lnTo>
                <a:lnTo>
                  <a:pt x="400" y="615"/>
                </a:lnTo>
                <a:lnTo>
                  <a:pt x="400" y="616"/>
                </a:lnTo>
                <a:close/>
                <a:moveTo>
                  <a:pt x="339" y="608"/>
                </a:moveTo>
                <a:lnTo>
                  <a:pt x="341" y="608"/>
                </a:lnTo>
                <a:lnTo>
                  <a:pt x="341" y="610"/>
                </a:lnTo>
                <a:lnTo>
                  <a:pt x="342" y="610"/>
                </a:lnTo>
                <a:lnTo>
                  <a:pt x="342" y="611"/>
                </a:lnTo>
                <a:lnTo>
                  <a:pt x="344" y="611"/>
                </a:lnTo>
                <a:lnTo>
                  <a:pt x="344" y="613"/>
                </a:lnTo>
                <a:lnTo>
                  <a:pt x="342" y="613"/>
                </a:lnTo>
                <a:lnTo>
                  <a:pt x="341" y="613"/>
                </a:lnTo>
                <a:lnTo>
                  <a:pt x="342" y="613"/>
                </a:lnTo>
                <a:lnTo>
                  <a:pt x="341" y="615"/>
                </a:lnTo>
                <a:lnTo>
                  <a:pt x="339" y="615"/>
                </a:lnTo>
                <a:lnTo>
                  <a:pt x="338" y="616"/>
                </a:lnTo>
                <a:lnTo>
                  <a:pt x="336" y="616"/>
                </a:lnTo>
                <a:lnTo>
                  <a:pt x="334" y="616"/>
                </a:lnTo>
                <a:lnTo>
                  <a:pt x="334" y="618"/>
                </a:lnTo>
                <a:lnTo>
                  <a:pt x="333" y="618"/>
                </a:lnTo>
                <a:lnTo>
                  <a:pt x="331" y="618"/>
                </a:lnTo>
                <a:lnTo>
                  <a:pt x="330" y="618"/>
                </a:lnTo>
                <a:lnTo>
                  <a:pt x="330" y="619"/>
                </a:lnTo>
                <a:lnTo>
                  <a:pt x="330" y="618"/>
                </a:lnTo>
                <a:lnTo>
                  <a:pt x="328" y="618"/>
                </a:lnTo>
                <a:lnTo>
                  <a:pt x="328" y="619"/>
                </a:lnTo>
                <a:lnTo>
                  <a:pt x="328" y="618"/>
                </a:lnTo>
                <a:lnTo>
                  <a:pt x="326" y="618"/>
                </a:lnTo>
                <a:lnTo>
                  <a:pt x="326" y="619"/>
                </a:lnTo>
                <a:lnTo>
                  <a:pt x="325" y="619"/>
                </a:lnTo>
                <a:lnTo>
                  <a:pt x="325" y="618"/>
                </a:lnTo>
                <a:lnTo>
                  <a:pt x="323" y="618"/>
                </a:lnTo>
                <a:lnTo>
                  <a:pt x="325" y="618"/>
                </a:lnTo>
                <a:lnTo>
                  <a:pt x="325" y="616"/>
                </a:lnTo>
                <a:lnTo>
                  <a:pt x="323" y="615"/>
                </a:lnTo>
                <a:lnTo>
                  <a:pt x="325" y="615"/>
                </a:lnTo>
                <a:lnTo>
                  <a:pt x="325" y="613"/>
                </a:lnTo>
                <a:lnTo>
                  <a:pt x="323" y="613"/>
                </a:lnTo>
                <a:lnTo>
                  <a:pt x="325" y="613"/>
                </a:lnTo>
                <a:lnTo>
                  <a:pt x="325" y="611"/>
                </a:lnTo>
                <a:lnTo>
                  <a:pt x="326" y="611"/>
                </a:lnTo>
                <a:lnTo>
                  <a:pt x="326" y="610"/>
                </a:lnTo>
                <a:lnTo>
                  <a:pt x="328" y="610"/>
                </a:lnTo>
                <a:lnTo>
                  <a:pt x="328" y="611"/>
                </a:lnTo>
                <a:lnTo>
                  <a:pt x="328" y="610"/>
                </a:lnTo>
                <a:lnTo>
                  <a:pt x="330" y="610"/>
                </a:lnTo>
                <a:lnTo>
                  <a:pt x="330" y="611"/>
                </a:lnTo>
                <a:lnTo>
                  <a:pt x="331" y="610"/>
                </a:lnTo>
                <a:lnTo>
                  <a:pt x="333" y="610"/>
                </a:lnTo>
                <a:lnTo>
                  <a:pt x="334" y="610"/>
                </a:lnTo>
                <a:lnTo>
                  <a:pt x="334" y="608"/>
                </a:lnTo>
                <a:lnTo>
                  <a:pt x="334" y="610"/>
                </a:lnTo>
                <a:lnTo>
                  <a:pt x="336" y="608"/>
                </a:lnTo>
                <a:lnTo>
                  <a:pt x="336" y="610"/>
                </a:lnTo>
                <a:lnTo>
                  <a:pt x="338" y="610"/>
                </a:lnTo>
                <a:lnTo>
                  <a:pt x="336" y="610"/>
                </a:lnTo>
                <a:lnTo>
                  <a:pt x="338" y="608"/>
                </a:lnTo>
                <a:lnTo>
                  <a:pt x="339" y="608"/>
                </a:lnTo>
                <a:close/>
                <a:moveTo>
                  <a:pt x="299" y="608"/>
                </a:moveTo>
                <a:lnTo>
                  <a:pt x="301" y="608"/>
                </a:lnTo>
                <a:lnTo>
                  <a:pt x="299" y="610"/>
                </a:lnTo>
                <a:lnTo>
                  <a:pt x="299" y="608"/>
                </a:lnTo>
                <a:close/>
                <a:moveTo>
                  <a:pt x="301" y="608"/>
                </a:moveTo>
                <a:lnTo>
                  <a:pt x="302" y="608"/>
                </a:lnTo>
                <a:lnTo>
                  <a:pt x="304" y="608"/>
                </a:lnTo>
                <a:lnTo>
                  <a:pt x="304" y="610"/>
                </a:lnTo>
                <a:lnTo>
                  <a:pt x="302" y="610"/>
                </a:lnTo>
                <a:lnTo>
                  <a:pt x="302" y="608"/>
                </a:lnTo>
                <a:lnTo>
                  <a:pt x="302" y="610"/>
                </a:lnTo>
                <a:lnTo>
                  <a:pt x="301" y="610"/>
                </a:lnTo>
                <a:lnTo>
                  <a:pt x="299" y="610"/>
                </a:lnTo>
                <a:lnTo>
                  <a:pt x="301" y="610"/>
                </a:lnTo>
                <a:lnTo>
                  <a:pt x="301" y="608"/>
                </a:lnTo>
                <a:lnTo>
                  <a:pt x="302" y="608"/>
                </a:lnTo>
                <a:lnTo>
                  <a:pt x="301" y="608"/>
                </a:lnTo>
                <a:close/>
                <a:moveTo>
                  <a:pt x="285" y="608"/>
                </a:moveTo>
                <a:lnTo>
                  <a:pt x="285" y="610"/>
                </a:lnTo>
                <a:lnTo>
                  <a:pt x="283" y="608"/>
                </a:lnTo>
                <a:lnTo>
                  <a:pt x="285" y="608"/>
                </a:lnTo>
                <a:close/>
                <a:moveTo>
                  <a:pt x="366" y="605"/>
                </a:moveTo>
                <a:lnTo>
                  <a:pt x="365" y="605"/>
                </a:lnTo>
                <a:lnTo>
                  <a:pt x="365" y="607"/>
                </a:lnTo>
                <a:lnTo>
                  <a:pt x="365" y="605"/>
                </a:lnTo>
                <a:lnTo>
                  <a:pt x="363" y="605"/>
                </a:lnTo>
                <a:lnTo>
                  <a:pt x="365" y="605"/>
                </a:lnTo>
                <a:lnTo>
                  <a:pt x="366" y="605"/>
                </a:lnTo>
                <a:close/>
                <a:moveTo>
                  <a:pt x="373" y="605"/>
                </a:moveTo>
                <a:lnTo>
                  <a:pt x="374" y="605"/>
                </a:lnTo>
                <a:lnTo>
                  <a:pt x="374" y="607"/>
                </a:lnTo>
                <a:lnTo>
                  <a:pt x="373" y="607"/>
                </a:lnTo>
                <a:lnTo>
                  <a:pt x="371" y="607"/>
                </a:lnTo>
                <a:lnTo>
                  <a:pt x="370" y="607"/>
                </a:lnTo>
                <a:lnTo>
                  <a:pt x="368" y="607"/>
                </a:lnTo>
                <a:lnTo>
                  <a:pt x="366" y="607"/>
                </a:lnTo>
                <a:lnTo>
                  <a:pt x="366" y="605"/>
                </a:lnTo>
                <a:lnTo>
                  <a:pt x="368" y="605"/>
                </a:lnTo>
                <a:lnTo>
                  <a:pt x="370" y="605"/>
                </a:lnTo>
                <a:lnTo>
                  <a:pt x="371" y="605"/>
                </a:lnTo>
                <a:lnTo>
                  <a:pt x="373" y="605"/>
                </a:lnTo>
                <a:close/>
                <a:moveTo>
                  <a:pt x="320" y="603"/>
                </a:moveTo>
                <a:lnTo>
                  <a:pt x="320" y="605"/>
                </a:lnTo>
                <a:lnTo>
                  <a:pt x="322" y="603"/>
                </a:lnTo>
                <a:lnTo>
                  <a:pt x="322" y="605"/>
                </a:lnTo>
                <a:lnTo>
                  <a:pt x="320" y="605"/>
                </a:lnTo>
                <a:lnTo>
                  <a:pt x="320" y="603"/>
                </a:lnTo>
                <a:close/>
                <a:moveTo>
                  <a:pt x="317" y="605"/>
                </a:moveTo>
                <a:lnTo>
                  <a:pt x="317" y="603"/>
                </a:lnTo>
                <a:lnTo>
                  <a:pt x="318" y="603"/>
                </a:lnTo>
                <a:lnTo>
                  <a:pt x="318" y="605"/>
                </a:lnTo>
                <a:lnTo>
                  <a:pt x="317" y="605"/>
                </a:lnTo>
                <a:close/>
                <a:moveTo>
                  <a:pt x="291" y="602"/>
                </a:moveTo>
                <a:lnTo>
                  <a:pt x="291" y="603"/>
                </a:lnTo>
                <a:lnTo>
                  <a:pt x="291" y="602"/>
                </a:lnTo>
                <a:lnTo>
                  <a:pt x="291" y="603"/>
                </a:lnTo>
                <a:lnTo>
                  <a:pt x="293" y="603"/>
                </a:lnTo>
                <a:lnTo>
                  <a:pt x="293" y="602"/>
                </a:lnTo>
                <a:lnTo>
                  <a:pt x="293" y="603"/>
                </a:lnTo>
                <a:lnTo>
                  <a:pt x="294" y="603"/>
                </a:lnTo>
                <a:lnTo>
                  <a:pt x="296" y="603"/>
                </a:lnTo>
                <a:lnTo>
                  <a:pt x="296" y="605"/>
                </a:lnTo>
                <a:lnTo>
                  <a:pt x="298" y="605"/>
                </a:lnTo>
                <a:lnTo>
                  <a:pt x="298" y="607"/>
                </a:lnTo>
                <a:lnTo>
                  <a:pt x="296" y="607"/>
                </a:lnTo>
                <a:lnTo>
                  <a:pt x="296" y="608"/>
                </a:lnTo>
                <a:lnTo>
                  <a:pt x="294" y="607"/>
                </a:lnTo>
                <a:lnTo>
                  <a:pt x="294" y="605"/>
                </a:lnTo>
                <a:lnTo>
                  <a:pt x="293" y="605"/>
                </a:lnTo>
                <a:lnTo>
                  <a:pt x="293" y="603"/>
                </a:lnTo>
                <a:lnTo>
                  <a:pt x="293" y="605"/>
                </a:lnTo>
                <a:lnTo>
                  <a:pt x="291" y="605"/>
                </a:lnTo>
                <a:lnTo>
                  <a:pt x="291" y="603"/>
                </a:lnTo>
                <a:lnTo>
                  <a:pt x="291" y="602"/>
                </a:lnTo>
                <a:close/>
                <a:moveTo>
                  <a:pt x="405" y="602"/>
                </a:moveTo>
                <a:lnTo>
                  <a:pt x="405" y="603"/>
                </a:lnTo>
                <a:lnTo>
                  <a:pt x="403" y="603"/>
                </a:lnTo>
                <a:lnTo>
                  <a:pt x="403" y="602"/>
                </a:lnTo>
                <a:lnTo>
                  <a:pt x="405" y="602"/>
                </a:lnTo>
                <a:close/>
                <a:moveTo>
                  <a:pt x="290" y="600"/>
                </a:moveTo>
                <a:lnTo>
                  <a:pt x="290" y="602"/>
                </a:lnTo>
                <a:lnTo>
                  <a:pt x="290" y="600"/>
                </a:lnTo>
                <a:lnTo>
                  <a:pt x="290" y="602"/>
                </a:lnTo>
                <a:lnTo>
                  <a:pt x="291" y="602"/>
                </a:lnTo>
                <a:lnTo>
                  <a:pt x="290" y="602"/>
                </a:lnTo>
                <a:lnTo>
                  <a:pt x="288" y="602"/>
                </a:lnTo>
                <a:lnTo>
                  <a:pt x="288" y="600"/>
                </a:lnTo>
                <a:lnTo>
                  <a:pt x="290" y="600"/>
                </a:lnTo>
                <a:close/>
                <a:moveTo>
                  <a:pt x="293" y="600"/>
                </a:moveTo>
                <a:lnTo>
                  <a:pt x="291" y="600"/>
                </a:lnTo>
                <a:lnTo>
                  <a:pt x="293" y="600"/>
                </a:lnTo>
                <a:close/>
                <a:moveTo>
                  <a:pt x="306" y="600"/>
                </a:moveTo>
                <a:lnTo>
                  <a:pt x="307" y="600"/>
                </a:lnTo>
                <a:lnTo>
                  <a:pt x="309" y="600"/>
                </a:lnTo>
                <a:lnTo>
                  <a:pt x="309" y="602"/>
                </a:lnTo>
                <a:lnTo>
                  <a:pt x="310" y="602"/>
                </a:lnTo>
                <a:lnTo>
                  <a:pt x="312" y="602"/>
                </a:lnTo>
                <a:lnTo>
                  <a:pt x="310" y="602"/>
                </a:lnTo>
                <a:lnTo>
                  <a:pt x="310" y="603"/>
                </a:lnTo>
                <a:lnTo>
                  <a:pt x="312" y="603"/>
                </a:lnTo>
                <a:lnTo>
                  <a:pt x="314" y="603"/>
                </a:lnTo>
                <a:lnTo>
                  <a:pt x="314" y="602"/>
                </a:lnTo>
                <a:lnTo>
                  <a:pt x="315" y="602"/>
                </a:lnTo>
                <a:lnTo>
                  <a:pt x="315" y="603"/>
                </a:lnTo>
                <a:lnTo>
                  <a:pt x="315" y="605"/>
                </a:lnTo>
                <a:lnTo>
                  <a:pt x="314" y="605"/>
                </a:lnTo>
                <a:lnTo>
                  <a:pt x="314" y="603"/>
                </a:lnTo>
                <a:lnTo>
                  <a:pt x="314" y="605"/>
                </a:lnTo>
                <a:lnTo>
                  <a:pt x="315" y="605"/>
                </a:lnTo>
                <a:lnTo>
                  <a:pt x="314" y="607"/>
                </a:lnTo>
                <a:lnTo>
                  <a:pt x="312" y="607"/>
                </a:lnTo>
                <a:lnTo>
                  <a:pt x="310" y="607"/>
                </a:lnTo>
                <a:lnTo>
                  <a:pt x="309" y="607"/>
                </a:lnTo>
                <a:lnTo>
                  <a:pt x="307" y="607"/>
                </a:lnTo>
                <a:lnTo>
                  <a:pt x="306" y="607"/>
                </a:lnTo>
                <a:lnTo>
                  <a:pt x="304" y="607"/>
                </a:lnTo>
                <a:lnTo>
                  <a:pt x="302" y="607"/>
                </a:lnTo>
                <a:lnTo>
                  <a:pt x="302" y="605"/>
                </a:lnTo>
                <a:lnTo>
                  <a:pt x="301" y="605"/>
                </a:lnTo>
                <a:lnTo>
                  <a:pt x="301" y="607"/>
                </a:lnTo>
                <a:lnTo>
                  <a:pt x="301" y="605"/>
                </a:lnTo>
                <a:lnTo>
                  <a:pt x="299" y="605"/>
                </a:lnTo>
                <a:lnTo>
                  <a:pt x="298" y="605"/>
                </a:lnTo>
                <a:lnTo>
                  <a:pt x="298" y="603"/>
                </a:lnTo>
                <a:lnTo>
                  <a:pt x="296" y="603"/>
                </a:lnTo>
                <a:lnTo>
                  <a:pt x="294" y="602"/>
                </a:lnTo>
                <a:lnTo>
                  <a:pt x="296" y="602"/>
                </a:lnTo>
                <a:lnTo>
                  <a:pt x="298" y="602"/>
                </a:lnTo>
                <a:lnTo>
                  <a:pt x="298" y="600"/>
                </a:lnTo>
                <a:lnTo>
                  <a:pt x="299" y="600"/>
                </a:lnTo>
                <a:lnTo>
                  <a:pt x="299" y="602"/>
                </a:lnTo>
                <a:lnTo>
                  <a:pt x="299" y="600"/>
                </a:lnTo>
                <a:lnTo>
                  <a:pt x="301" y="600"/>
                </a:lnTo>
                <a:lnTo>
                  <a:pt x="301" y="602"/>
                </a:lnTo>
                <a:lnTo>
                  <a:pt x="301" y="600"/>
                </a:lnTo>
                <a:lnTo>
                  <a:pt x="302" y="600"/>
                </a:lnTo>
                <a:lnTo>
                  <a:pt x="304" y="600"/>
                </a:lnTo>
                <a:lnTo>
                  <a:pt x="306" y="600"/>
                </a:lnTo>
                <a:close/>
                <a:moveTo>
                  <a:pt x="298" y="599"/>
                </a:moveTo>
                <a:lnTo>
                  <a:pt x="298" y="600"/>
                </a:lnTo>
                <a:lnTo>
                  <a:pt x="296" y="600"/>
                </a:lnTo>
                <a:lnTo>
                  <a:pt x="296" y="602"/>
                </a:lnTo>
                <a:lnTo>
                  <a:pt x="294" y="602"/>
                </a:lnTo>
                <a:lnTo>
                  <a:pt x="293" y="602"/>
                </a:lnTo>
                <a:lnTo>
                  <a:pt x="291" y="602"/>
                </a:lnTo>
                <a:lnTo>
                  <a:pt x="293" y="600"/>
                </a:lnTo>
                <a:lnTo>
                  <a:pt x="294" y="600"/>
                </a:lnTo>
                <a:lnTo>
                  <a:pt x="294" y="599"/>
                </a:lnTo>
                <a:lnTo>
                  <a:pt x="296" y="599"/>
                </a:lnTo>
                <a:lnTo>
                  <a:pt x="296" y="600"/>
                </a:lnTo>
                <a:lnTo>
                  <a:pt x="296" y="599"/>
                </a:lnTo>
                <a:lnTo>
                  <a:pt x="298" y="599"/>
                </a:lnTo>
                <a:close/>
                <a:moveTo>
                  <a:pt x="418" y="599"/>
                </a:moveTo>
                <a:lnTo>
                  <a:pt x="418" y="600"/>
                </a:lnTo>
                <a:lnTo>
                  <a:pt x="416" y="600"/>
                </a:lnTo>
                <a:lnTo>
                  <a:pt x="416" y="602"/>
                </a:lnTo>
                <a:lnTo>
                  <a:pt x="414" y="602"/>
                </a:lnTo>
                <a:lnTo>
                  <a:pt x="413" y="602"/>
                </a:lnTo>
                <a:lnTo>
                  <a:pt x="414" y="602"/>
                </a:lnTo>
                <a:lnTo>
                  <a:pt x="413" y="602"/>
                </a:lnTo>
                <a:lnTo>
                  <a:pt x="413" y="603"/>
                </a:lnTo>
                <a:lnTo>
                  <a:pt x="411" y="603"/>
                </a:lnTo>
                <a:lnTo>
                  <a:pt x="411" y="602"/>
                </a:lnTo>
                <a:lnTo>
                  <a:pt x="413" y="602"/>
                </a:lnTo>
                <a:lnTo>
                  <a:pt x="413" y="600"/>
                </a:lnTo>
                <a:lnTo>
                  <a:pt x="414" y="600"/>
                </a:lnTo>
                <a:lnTo>
                  <a:pt x="416" y="600"/>
                </a:lnTo>
                <a:lnTo>
                  <a:pt x="416" y="599"/>
                </a:lnTo>
                <a:lnTo>
                  <a:pt x="418" y="599"/>
                </a:lnTo>
                <a:close/>
                <a:moveTo>
                  <a:pt x="298" y="599"/>
                </a:moveTo>
                <a:lnTo>
                  <a:pt x="296" y="599"/>
                </a:lnTo>
                <a:lnTo>
                  <a:pt x="296" y="597"/>
                </a:lnTo>
                <a:lnTo>
                  <a:pt x="298" y="597"/>
                </a:lnTo>
                <a:lnTo>
                  <a:pt x="298" y="599"/>
                </a:lnTo>
                <a:close/>
                <a:moveTo>
                  <a:pt x="312" y="597"/>
                </a:moveTo>
                <a:lnTo>
                  <a:pt x="312" y="599"/>
                </a:lnTo>
                <a:lnTo>
                  <a:pt x="312" y="597"/>
                </a:lnTo>
                <a:close/>
                <a:moveTo>
                  <a:pt x="310" y="597"/>
                </a:moveTo>
                <a:lnTo>
                  <a:pt x="309" y="597"/>
                </a:lnTo>
                <a:lnTo>
                  <a:pt x="310" y="597"/>
                </a:lnTo>
                <a:close/>
                <a:moveTo>
                  <a:pt x="346" y="597"/>
                </a:moveTo>
                <a:lnTo>
                  <a:pt x="346" y="595"/>
                </a:lnTo>
                <a:lnTo>
                  <a:pt x="347" y="595"/>
                </a:lnTo>
                <a:lnTo>
                  <a:pt x="347" y="597"/>
                </a:lnTo>
                <a:lnTo>
                  <a:pt x="346" y="597"/>
                </a:lnTo>
                <a:close/>
                <a:moveTo>
                  <a:pt x="344" y="595"/>
                </a:moveTo>
                <a:lnTo>
                  <a:pt x="344" y="594"/>
                </a:lnTo>
                <a:lnTo>
                  <a:pt x="342" y="594"/>
                </a:lnTo>
                <a:lnTo>
                  <a:pt x="344" y="594"/>
                </a:lnTo>
                <a:lnTo>
                  <a:pt x="344" y="595"/>
                </a:lnTo>
                <a:close/>
                <a:moveTo>
                  <a:pt x="315" y="592"/>
                </a:moveTo>
                <a:lnTo>
                  <a:pt x="317" y="592"/>
                </a:lnTo>
                <a:lnTo>
                  <a:pt x="315" y="592"/>
                </a:lnTo>
                <a:lnTo>
                  <a:pt x="314" y="592"/>
                </a:lnTo>
                <a:lnTo>
                  <a:pt x="315" y="592"/>
                </a:lnTo>
                <a:close/>
                <a:moveTo>
                  <a:pt x="181" y="594"/>
                </a:moveTo>
                <a:lnTo>
                  <a:pt x="182" y="594"/>
                </a:lnTo>
                <a:lnTo>
                  <a:pt x="182" y="595"/>
                </a:lnTo>
                <a:lnTo>
                  <a:pt x="184" y="595"/>
                </a:lnTo>
                <a:lnTo>
                  <a:pt x="186" y="595"/>
                </a:lnTo>
                <a:lnTo>
                  <a:pt x="187" y="595"/>
                </a:lnTo>
                <a:lnTo>
                  <a:pt x="189" y="595"/>
                </a:lnTo>
                <a:lnTo>
                  <a:pt x="190" y="594"/>
                </a:lnTo>
                <a:lnTo>
                  <a:pt x="192" y="594"/>
                </a:lnTo>
                <a:lnTo>
                  <a:pt x="192" y="595"/>
                </a:lnTo>
                <a:lnTo>
                  <a:pt x="194" y="595"/>
                </a:lnTo>
                <a:lnTo>
                  <a:pt x="194" y="597"/>
                </a:lnTo>
                <a:lnTo>
                  <a:pt x="195" y="597"/>
                </a:lnTo>
                <a:lnTo>
                  <a:pt x="197" y="599"/>
                </a:lnTo>
                <a:lnTo>
                  <a:pt x="198" y="599"/>
                </a:lnTo>
                <a:lnTo>
                  <a:pt x="200" y="599"/>
                </a:lnTo>
                <a:lnTo>
                  <a:pt x="200" y="600"/>
                </a:lnTo>
                <a:lnTo>
                  <a:pt x="202" y="600"/>
                </a:lnTo>
                <a:lnTo>
                  <a:pt x="203" y="599"/>
                </a:lnTo>
                <a:lnTo>
                  <a:pt x="205" y="599"/>
                </a:lnTo>
                <a:lnTo>
                  <a:pt x="205" y="597"/>
                </a:lnTo>
                <a:lnTo>
                  <a:pt x="206" y="597"/>
                </a:lnTo>
                <a:lnTo>
                  <a:pt x="208" y="597"/>
                </a:lnTo>
                <a:lnTo>
                  <a:pt x="210" y="597"/>
                </a:lnTo>
                <a:lnTo>
                  <a:pt x="211" y="597"/>
                </a:lnTo>
                <a:lnTo>
                  <a:pt x="213" y="597"/>
                </a:lnTo>
                <a:lnTo>
                  <a:pt x="214" y="599"/>
                </a:lnTo>
                <a:lnTo>
                  <a:pt x="214" y="597"/>
                </a:lnTo>
                <a:lnTo>
                  <a:pt x="216" y="597"/>
                </a:lnTo>
                <a:lnTo>
                  <a:pt x="218" y="597"/>
                </a:lnTo>
                <a:lnTo>
                  <a:pt x="219" y="597"/>
                </a:lnTo>
                <a:lnTo>
                  <a:pt x="221" y="597"/>
                </a:lnTo>
                <a:lnTo>
                  <a:pt x="221" y="599"/>
                </a:lnTo>
                <a:lnTo>
                  <a:pt x="222" y="599"/>
                </a:lnTo>
                <a:lnTo>
                  <a:pt x="224" y="599"/>
                </a:lnTo>
                <a:lnTo>
                  <a:pt x="226" y="599"/>
                </a:lnTo>
                <a:lnTo>
                  <a:pt x="226" y="600"/>
                </a:lnTo>
                <a:lnTo>
                  <a:pt x="227" y="600"/>
                </a:lnTo>
                <a:lnTo>
                  <a:pt x="229" y="600"/>
                </a:lnTo>
                <a:lnTo>
                  <a:pt x="230" y="600"/>
                </a:lnTo>
                <a:lnTo>
                  <a:pt x="230" y="599"/>
                </a:lnTo>
                <a:lnTo>
                  <a:pt x="232" y="599"/>
                </a:lnTo>
                <a:lnTo>
                  <a:pt x="232" y="597"/>
                </a:lnTo>
                <a:lnTo>
                  <a:pt x="234" y="597"/>
                </a:lnTo>
                <a:lnTo>
                  <a:pt x="234" y="595"/>
                </a:lnTo>
                <a:lnTo>
                  <a:pt x="235" y="595"/>
                </a:lnTo>
                <a:lnTo>
                  <a:pt x="235" y="594"/>
                </a:lnTo>
                <a:lnTo>
                  <a:pt x="237" y="594"/>
                </a:lnTo>
                <a:lnTo>
                  <a:pt x="237" y="595"/>
                </a:lnTo>
                <a:lnTo>
                  <a:pt x="237" y="597"/>
                </a:lnTo>
                <a:lnTo>
                  <a:pt x="238" y="597"/>
                </a:lnTo>
                <a:lnTo>
                  <a:pt x="240" y="597"/>
                </a:lnTo>
                <a:lnTo>
                  <a:pt x="240" y="599"/>
                </a:lnTo>
                <a:lnTo>
                  <a:pt x="242" y="599"/>
                </a:lnTo>
                <a:lnTo>
                  <a:pt x="242" y="600"/>
                </a:lnTo>
                <a:lnTo>
                  <a:pt x="243" y="600"/>
                </a:lnTo>
                <a:lnTo>
                  <a:pt x="243" y="602"/>
                </a:lnTo>
                <a:lnTo>
                  <a:pt x="245" y="602"/>
                </a:lnTo>
                <a:lnTo>
                  <a:pt x="245" y="603"/>
                </a:lnTo>
                <a:lnTo>
                  <a:pt x="245" y="605"/>
                </a:lnTo>
                <a:lnTo>
                  <a:pt x="246" y="605"/>
                </a:lnTo>
                <a:lnTo>
                  <a:pt x="246" y="607"/>
                </a:lnTo>
                <a:lnTo>
                  <a:pt x="248" y="607"/>
                </a:lnTo>
                <a:lnTo>
                  <a:pt x="250" y="608"/>
                </a:lnTo>
                <a:lnTo>
                  <a:pt x="251" y="608"/>
                </a:lnTo>
                <a:lnTo>
                  <a:pt x="253" y="608"/>
                </a:lnTo>
                <a:lnTo>
                  <a:pt x="254" y="610"/>
                </a:lnTo>
                <a:lnTo>
                  <a:pt x="256" y="611"/>
                </a:lnTo>
                <a:lnTo>
                  <a:pt x="256" y="613"/>
                </a:lnTo>
                <a:lnTo>
                  <a:pt x="256" y="615"/>
                </a:lnTo>
                <a:lnTo>
                  <a:pt x="254" y="616"/>
                </a:lnTo>
                <a:lnTo>
                  <a:pt x="253" y="616"/>
                </a:lnTo>
                <a:lnTo>
                  <a:pt x="253" y="615"/>
                </a:lnTo>
                <a:lnTo>
                  <a:pt x="251" y="615"/>
                </a:lnTo>
                <a:lnTo>
                  <a:pt x="250" y="615"/>
                </a:lnTo>
                <a:lnTo>
                  <a:pt x="250" y="613"/>
                </a:lnTo>
                <a:lnTo>
                  <a:pt x="250" y="611"/>
                </a:lnTo>
                <a:lnTo>
                  <a:pt x="248" y="610"/>
                </a:lnTo>
                <a:lnTo>
                  <a:pt x="246" y="610"/>
                </a:lnTo>
                <a:lnTo>
                  <a:pt x="245" y="610"/>
                </a:lnTo>
                <a:lnTo>
                  <a:pt x="245" y="611"/>
                </a:lnTo>
                <a:lnTo>
                  <a:pt x="243" y="611"/>
                </a:lnTo>
                <a:lnTo>
                  <a:pt x="243" y="613"/>
                </a:lnTo>
                <a:lnTo>
                  <a:pt x="242" y="613"/>
                </a:lnTo>
                <a:lnTo>
                  <a:pt x="240" y="615"/>
                </a:lnTo>
                <a:lnTo>
                  <a:pt x="238" y="615"/>
                </a:lnTo>
                <a:lnTo>
                  <a:pt x="238" y="616"/>
                </a:lnTo>
                <a:lnTo>
                  <a:pt x="237" y="616"/>
                </a:lnTo>
                <a:lnTo>
                  <a:pt x="235" y="616"/>
                </a:lnTo>
                <a:lnTo>
                  <a:pt x="234" y="616"/>
                </a:lnTo>
                <a:lnTo>
                  <a:pt x="232" y="615"/>
                </a:lnTo>
                <a:lnTo>
                  <a:pt x="232" y="616"/>
                </a:lnTo>
                <a:lnTo>
                  <a:pt x="230" y="615"/>
                </a:lnTo>
                <a:lnTo>
                  <a:pt x="229" y="615"/>
                </a:lnTo>
                <a:lnTo>
                  <a:pt x="229" y="616"/>
                </a:lnTo>
                <a:lnTo>
                  <a:pt x="227" y="616"/>
                </a:lnTo>
                <a:lnTo>
                  <a:pt x="227" y="615"/>
                </a:lnTo>
                <a:lnTo>
                  <a:pt x="226" y="615"/>
                </a:lnTo>
                <a:lnTo>
                  <a:pt x="224" y="615"/>
                </a:lnTo>
                <a:lnTo>
                  <a:pt x="222" y="615"/>
                </a:lnTo>
                <a:lnTo>
                  <a:pt x="222" y="613"/>
                </a:lnTo>
                <a:lnTo>
                  <a:pt x="221" y="613"/>
                </a:lnTo>
                <a:lnTo>
                  <a:pt x="219" y="611"/>
                </a:lnTo>
                <a:lnTo>
                  <a:pt x="219" y="613"/>
                </a:lnTo>
                <a:lnTo>
                  <a:pt x="218" y="613"/>
                </a:lnTo>
                <a:lnTo>
                  <a:pt x="216" y="613"/>
                </a:lnTo>
                <a:lnTo>
                  <a:pt x="214" y="613"/>
                </a:lnTo>
                <a:lnTo>
                  <a:pt x="214" y="615"/>
                </a:lnTo>
                <a:lnTo>
                  <a:pt x="214" y="613"/>
                </a:lnTo>
                <a:lnTo>
                  <a:pt x="213" y="613"/>
                </a:lnTo>
                <a:lnTo>
                  <a:pt x="211" y="613"/>
                </a:lnTo>
                <a:lnTo>
                  <a:pt x="211" y="611"/>
                </a:lnTo>
                <a:lnTo>
                  <a:pt x="210" y="613"/>
                </a:lnTo>
                <a:lnTo>
                  <a:pt x="208" y="613"/>
                </a:lnTo>
                <a:lnTo>
                  <a:pt x="208" y="615"/>
                </a:lnTo>
                <a:lnTo>
                  <a:pt x="206" y="615"/>
                </a:lnTo>
                <a:lnTo>
                  <a:pt x="205" y="616"/>
                </a:lnTo>
                <a:lnTo>
                  <a:pt x="203" y="615"/>
                </a:lnTo>
                <a:lnTo>
                  <a:pt x="203" y="613"/>
                </a:lnTo>
                <a:lnTo>
                  <a:pt x="202" y="611"/>
                </a:lnTo>
                <a:lnTo>
                  <a:pt x="202" y="610"/>
                </a:lnTo>
                <a:lnTo>
                  <a:pt x="200" y="610"/>
                </a:lnTo>
                <a:lnTo>
                  <a:pt x="200" y="608"/>
                </a:lnTo>
                <a:lnTo>
                  <a:pt x="200" y="607"/>
                </a:lnTo>
                <a:lnTo>
                  <a:pt x="198" y="607"/>
                </a:lnTo>
                <a:lnTo>
                  <a:pt x="198" y="605"/>
                </a:lnTo>
                <a:lnTo>
                  <a:pt x="198" y="603"/>
                </a:lnTo>
                <a:lnTo>
                  <a:pt x="197" y="603"/>
                </a:lnTo>
                <a:lnTo>
                  <a:pt x="197" y="605"/>
                </a:lnTo>
                <a:lnTo>
                  <a:pt x="195" y="605"/>
                </a:lnTo>
                <a:lnTo>
                  <a:pt x="195" y="607"/>
                </a:lnTo>
                <a:lnTo>
                  <a:pt x="194" y="608"/>
                </a:lnTo>
                <a:lnTo>
                  <a:pt x="192" y="608"/>
                </a:lnTo>
                <a:lnTo>
                  <a:pt x="190" y="608"/>
                </a:lnTo>
                <a:lnTo>
                  <a:pt x="190" y="610"/>
                </a:lnTo>
                <a:lnTo>
                  <a:pt x="189" y="610"/>
                </a:lnTo>
                <a:lnTo>
                  <a:pt x="187" y="610"/>
                </a:lnTo>
                <a:lnTo>
                  <a:pt x="186" y="611"/>
                </a:lnTo>
                <a:lnTo>
                  <a:pt x="184" y="611"/>
                </a:lnTo>
                <a:lnTo>
                  <a:pt x="182" y="611"/>
                </a:lnTo>
                <a:lnTo>
                  <a:pt x="181" y="611"/>
                </a:lnTo>
                <a:lnTo>
                  <a:pt x="179" y="611"/>
                </a:lnTo>
                <a:lnTo>
                  <a:pt x="178" y="611"/>
                </a:lnTo>
                <a:lnTo>
                  <a:pt x="176" y="611"/>
                </a:lnTo>
                <a:lnTo>
                  <a:pt x="174" y="611"/>
                </a:lnTo>
                <a:lnTo>
                  <a:pt x="173" y="611"/>
                </a:lnTo>
                <a:lnTo>
                  <a:pt x="171" y="611"/>
                </a:lnTo>
                <a:lnTo>
                  <a:pt x="170" y="611"/>
                </a:lnTo>
                <a:lnTo>
                  <a:pt x="168" y="611"/>
                </a:lnTo>
                <a:lnTo>
                  <a:pt x="166" y="611"/>
                </a:lnTo>
                <a:lnTo>
                  <a:pt x="166" y="610"/>
                </a:lnTo>
                <a:lnTo>
                  <a:pt x="165" y="610"/>
                </a:lnTo>
                <a:lnTo>
                  <a:pt x="165" y="611"/>
                </a:lnTo>
                <a:lnTo>
                  <a:pt x="165" y="610"/>
                </a:lnTo>
                <a:lnTo>
                  <a:pt x="163" y="610"/>
                </a:lnTo>
                <a:lnTo>
                  <a:pt x="163" y="608"/>
                </a:lnTo>
                <a:lnTo>
                  <a:pt x="162" y="607"/>
                </a:lnTo>
                <a:lnTo>
                  <a:pt x="163" y="607"/>
                </a:lnTo>
                <a:lnTo>
                  <a:pt x="163" y="605"/>
                </a:lnTo>
                <a:lnTo>
                  <a:pt x="165" y="603"/>
                </a:lnTo>
                <a:lnTo>
                  <a:pt x="166" y="603"/>
                </a:lnTo>
                <a:lnTo>
                  <a:pt x="166" y="602"/>
                </a:lnTo>
                <a:lnTo>
                  <a:pt x="168" y="602"/>
                </a:lnTo>
                <a:lnTo>
                  <a:pt x="168" y="600"/>
                </a:lnTo>
                <a:lnTo>
                  <a:pt x="170" y="600"/>
                </a:lnTo>
                <a:lnTo>
                  <a:pt x="170" y="599"/>
                </a:lnTo>
                <a:lnTo>
                  <a:pt x="171" y="599"/>
                </a:lnTo>
                <a:lnTo>
                  <a:pt x="171" y="597"/>
                </a:lnTo>
                <a:lnTo>
                  <a:pt x="173" y="597"/>
                </a:lnTo>
                <a:lnTo>
                  <a:pt x="174" y="595"/>
                </a:lnTo>
                <a:lnTo>
                  <a:pt x="174" y="594"/>
                </a:lnTo>
                <a:lnTo>
                  <a:pt x="176" y="594"/>
                </a:lnTo>
                <a:lnTo>
                  <a:pt x="176" y="592"/>
                </a:lnTo>
                <a:lnTo>
                  <a:pt x="178" y="592"/>
                </a:lnTo>
                <a:lnTo>
                  <a:pt x="179" y="592"/>
                </a:lnTo>
                <a:lnTo>
                  <a:pt x="179" y="594"/>
                </a:lnTo>
                <a:lnTo>
                  <a:pt x="181" y="594"/>
                </a:lnTo>
                <a:close/>
                <a:moveTo>
                  <a:pt x="317" y="591"/>
                </a:moveTo>
                <a:lnTo>
                  <a:pt x="317" y="592"/>
                </a:lnTo>
                <a:lnTo>
                  <a:pt x="315" y="592"/>
                </a:lnTo>
                <a:lnTo>
                  <a:pt x="315" y="591"/>
                </a:lnTo>
                <a:lnTo>
                  <a:pt x="317" y="591"/>
                </a:lnTo>
                <a:close/>
                <a:moveTo>
                  <a:pt x="312" y="591"/>
                </a:moveTo>
                <a:lnTo>
                  <a:pt x="312" y="592"/>
                </a:lnTo>
                <a:lnTo>
                  <a:pt x="310" y="592"/>
                </a:lnTo>
                <a:lnTo>
                  <a:pt x="309" y="592"/>
                </a:lnTo>
                <a:lnTo>
                  <a:pt x="310" y="592"/>
                </a:lnTo>
                <a:lnTo>
                  <a:pt x="310" y="591"/>
                </a:lnTo>
                <a:lnTo>
                  <a:pt x="312" y="591"/>
                </a:lnTo>
                <a:close/>
                <a:moveTo>
                  <a:pt x="293" y="589"/>
                </a:moveTo>
                <a:lnTo>
                  <a:pt x="293" y="591"/>
                </a:lnTo>
                <a:lnTo>
                  <a:pt x="293" y="589"/>
                </a:lnTo>
                <a:lnTo>
                  <a:pt x="294" y="589"/>
                </a:lnTo>
                <a:lnTo>
                  <a:pt x="294" y="591"/>
                </a:lnTo>
                <a:lnTo>
                  <a:pt x="293" y="591"/>
                </a:lnTo>
                <a:lnTo>
                  <a:pt x="293" y="589"/>
                </a:lnTo>
                <a:close/>
                <a:moveTo>
                  <a:pt x="293" y="589"/>
                </a:moveTo>
                <a:lnTo>
                  <a:pt x="293" y="591"/>
                </a:lnTo>
                <a:lnTo>
                  <a:pt x="291" y="591"/>
                </a:lnTo>
                <a:lnTo>
                  <a:pt x="291" y="589"/>
                </a:lnTo>
                <a:lnTo>
                  <a:pt x="293" y="589"/>
                </a:lnTo>
                <a:lnTo>
                  <a:pt x="291" y="589"/>
                </a:lnTo>
                <a:lnTo>
                  <a:pt x="293" y="589"/>
                </a:lnTo>
                <a:close/>
                <a:moveTo>
                  <a:pt x="534" y="587"/>
                </a:moveTo>
                <a:lnTo>
                  <a:pt x="536" y="587"/>
                </a:lnTo>
                <a:lnTo>
                  <a:pt x="534" y="587"/>
                </a:lnTo>
                <a:lnTo>
                  <a:pt x="533" y="587"/>
                </a:lnTo>
                <a:lnTo>
                  <a:pt x="534" y="587"/>
                </a:lnTo>
                <a:close/>
                <a:moveTo>
                  <a:pt x="296" y="587"/>
                </a:moveTo>
                <a:lnTo>
                  <a:pt x="296" y="589"/>
                </a:lnTo>
                <a:lnTo>
                  <a:pt x="294" y="589"/>
                </a:lnTo>
                <a:lnTo>
                  <a:pt x="294" y="587"/>
                </a:lnTo>
                <a:lnTo>
                  <a:pt x="296" y="587"/>
                </a:lnTo>
                <a:close/>
                <a:moveTo>
                  <a:pt x="291" y="586"/>
                </a:moveTo>
                <a:lnTo>
                  <a:pt x="291" y="587"/>
                </a:lnTo>
                <a:lnTo>
                  <a:pt x="290" y="587"/>
                </a:lnTo>
                <a:lnTo>
                  <a:pt x="291" y="586"/>
                </a:lnTo>
                <a:close/>
                <a:moveTo>
                  <a:pt x="293" y="586"/>
                </a:moveTo>
                <a:lnTo>
                  <a:pt x="293" y="587"/>
                </a:lnTo>
                <a:lnTo>
                  <a:pt x="293" y="586"/>
                </a:lnTo>
                <a:close/>
                <a:moveTo>
                  <a:pt x="294" y="586"/>
                </a:moveTo>
                <a:lnTo>
                  <a:pt x="296" y="586"/>
                </a:lnTo>
                <a:lnTo>
                  <a:pt x="294" y="586"/>
                </a:lnTo>
                <a:close/>
                <a:moveTo>
                  <a:pt x="317" y="586"/>
                </a:moveTo>
                <a:lnTo>
                  <a:pt x="315" y="586"/>
                </a:lnTo>
                <a:lnTo>
                  <a:pt x="315" y="584"/>
                </a:lnTo>
                <a:lnTo>
                  <a:pt x="315" y="586"/>
                </a:lnTo>
                <a:lnTo>
                  <a:pt x="317" y="586"/>
                </a:lnTo>
                <a:close/>
                <a:moveTo>
                  <a:pt x="298" y="584"/>
                </a:moveTo>
                <a:lnTo>
                  <a:pt x="299" y="584"/>
                </a:lnTo>
                <a:lnTo>
                  <a:pt x="298" y="584"/>
                </a:lnTo>
                <a:close/>
                <a:moveTo>
                  <a:pt x="298" y="581"/>
                </a:moveTo>
                <a:lnTo>
                  <a:pt x="298" y="583"/>
                </a:lnTo>
                <a:lnTo>
                  <a:pt x="296" y="583"/>
                </a:lnTo>
                <a:lnTo>
                  <a:pt x="296" y="581"/>
                </a:lnTo>
                <a:lnTo>
                  <a:pt x="298" y="581"/>
                </a:lnTo>
                <a:close/>
                <a:moveTo>
                  <a:pt x="251" y="578"/>
                </a:moveTo>
                <a:lnTo>
                  <a:pt x="251" y="579"/>
                </a:lnTo>
                <a:lnTo>
                  <a:pt x="251" y="581"/>
                </a:lnTo>
                <a:lnTo>
                  <a:pt x="250" y="579"/>
                </a:lnTo>
                <a:lnTo>
                  <a:pt x="251" y="579"/>
                </a:lnTo>
                <a:lnTo>
                  <a:pt x="250" y="579"/>
                </a:lnTo>
                <a:lnTo>
                  <a:pt x="250" y="578"/>
                </a:lnTo>
                <a:lnTo>
                  <a:pt x="248" y="578"/>
                </a:lnTo>
                <a:lnTo>
                  <a:pt x="250" y="578"/>
                </a:lnTo>
                <a:lnTo>
                  <a:pt x="251" y="578"/>
                </a:lnTo>
                <a:close/>
                <a:moveTo>
                  <a:pt x="299" y="578"/>
                </a:moveTo>
                <a:lnTo>
                  <a:pt x="298" y="578"/>
                </a:lnTo>
                <a:lnTo>
                  <a:pt x="298" y="576"/>
                </a:lnTo>
                <a:lnTo>
                  <a:pt x="299" y="576"/>
                </a:lnTo>
                <a:lnTo>
                  <a:pt x="299" y="578"/>
                </a:lnTo>
                <a:close/>
                <a:moveTo>
                  <a:pt x="291" y="576"/>
                </a:moveTo>
                <a:lnTo>
                  <a:pt x="291" y="575"/>
                </a:lnTo>
                <a:lnTo>
                  <a:pt x="291" y="576"/>
                </a:lnTo>
                <a:close/>
                <a:moveTo>
                  <a:pt x="427" y="575"/>
                </a:moveTo>
                <a:lnTo>
                  <a:pt x="429" y="575"/>
                </a:lnTo>
                <a:lnTo>
                  <a:pt x="429" y="576"/>
                </a:lnTo>
                <a:lnTo>
                  <a:pt x="429" y="578"/>
                </a:lnTo>
                <a:lnTo>
                  <a:pt x="429" y="579"/>
                </a:lnTo>
                <a:lnTo>
                  <a:pt x="429" y="581"/>
                </a:lnTo>
                <a:lnTo>
                  <a:pt x="429" y="583"/>
                </a:lnTo>
                <a:lnTo>
                  <a:pt x="429" y="584"/>
                </a:lnTo>
                <a:lnTo>
                  <a:pt x="429" y="586"/>
                </a:lnTo>
                <a:lnTo>
                  <a:pt x="429" y="587"/>
                </a:lnTo>
                <a:lnTo>
                  <a:pt x="429" y="589"/>
                </a:lnTo>
                <a:lnTo>
                  <a:pt x="429" y="591"/>
                </a:lnTo>
                <a:lnTo>
                  <a:pt x="430" y="592"/>
                </a:lnTo>
                <a:lnTo>
                  <a:pt x="430" y="594"/>
                </a:lnTo>
                <a:lnTo>
                  <a:pt x="430" y="595"/>
                </a:lnTo>
                <a:lnTo>
                  <a:pt x="429" y="595"/>
                </a:lnTo>
                <a:lnTo>
                  <a:pt x="427" y="597"/>
                </a:lnTo>
                <a:lnTo>
                  <a:pt x="427" y="595"/>
                </a:lnTo>
                <a:lnTo>
                  <a:pt x="427" y="597"/>
                </a:lnTo>
                <a:lnTo>
                  <a:pt x="426" y="597"/>
                </a:lnTo>
                <a:lnTo>
                  <a:pt x="426" y="595"/>
                </a:lnTo>
                <a:lnTo>
                  <a:pt x="424" y="595"/>
                </a:lnTo>
                <a:lnTo>
                  <a:pt x="424" y="594"/>
                </a:lnTo>
                <a:lnTo>
                  <a:pt x="422" y="594"/>
                </a:lnTo>
                <a:lnTo>
                  <a:pt x="422" y="592"/>
                </a:lnTo>
                <a:lnTo>
                  <a:pt x="421" y="591"/>
                </a:lnTo>
                <a:lnTo>
                  <a:pt x="421" y="589"/>
                </a:lnTo>
                <a:lnTo>
                  <a:pt x="422" y="589"/>
                </a:lnTo>
                <a:lnTo>
                  <a:pt x="422" y="587"/>
                </a:lnTo>
                <a:lnTo>
                  <a:pt x="422" y="586"/>
                </a:lnTo>
                <a:lnTo>
                  <a:pt x="422" y="584"/>
                </a:lnTo>
                <a:lnTo>
                  <a:pt x="421" y="584"/>
                </a:lnTo>
                <a:lnTo>
                  <a:pt x="421" y="583"/>
                </a:lnTo>
                <a:lnTo>
                  <a:pt x="419" y="583"/>
                </a:lnTo>
                <a:lnTo>
                  <a:pt x="421" y="583"/>
                </a:lnTo>
                <a:lnTo>
                  <a:pt x="422" y="581"/>
                </a:lnTo>
                <a:lnTo>
                  <a:pt x="422" y="579"/>
                </a:lnTo>
                <a:lnTo>
                  <a:pt x="424" y="579"/>
                </a:lnTo>
                <a:lnTo>
                  <a:pt x="424" y="578"/>
                </a:lnTo>
                <a:lnTo>
                  <a:pt x="422" y="578"/>
                </a:lnTo>
                <a:lnTo>
                  <a:pt x="424" y="578"/>
                </a:lnTo>
                <a:lnTo>
                  <a:pt x="424" y="576"/>
                </a:lnTo>
                <a:lnTo>
                  <a:pt x="426" y="576"/>
                </a:lnTo>
                <a:lnTo>
                  <a:pt x="426" y="575"/>
                </a:lnTo>
                <a:lnTo>
                  <a:pt x="427" y="575"/>
                </a:lnTo>
                <a:close/>
                <a:moveTo>
                  <a:pt x="320" y="575"/>
                </a:moveTo>
                <a:lnTo>
                  <a:pt x="320" y="573"/>
                </a:lnTo>
                <a:lnTo>
                  <a:pt x="318" y="573"/>
                </a:lnTo>
                <a:lnTo>
                  <a:pt x="320" y="573"/>
                </a:lnTo>
                <a:lnTo>
                  <a:pt x="320" y="575"/>
                </a:lnTo>
                <a:close/>
                <a:moveTo>
                  <a:pt x="326" y="573"/>
                </a:moveTo>
                <a:lnTo>
                  <a:pt x="326" y="575"/>
                </a:lnTo>
                <a:lnTo>
                  <a:pt x="326" y="573"/>
                </a:lnTo>
                <a:lnTo>
                  <a:pt x="325" y="573"/>
                </a:lnTo>
                <a:lnTo>
                  <a:pt x="326" y="573"/>
                </a:lnTo>
                <a:close/>
                <a:moveTo>
                  <a:pt x="296" y="573"/>
                </a:moveTo>
                <a:lnTo>
                  <a:pt x="298" y="573"/>
                </a:lnTo>
                <a:lnTo>
                  <a:pt x="299" y="575"/>
                </a:lnTo>
                <a:lnTo>
                  <a:pt x="298" y="575"/>
                </a:lnTo>
                <a:lnTo>
                  <a:pt x="296" y="575"/>
                </a:lnTo>
                <a:lnTo>
                  <a:pt x="294" y="575"/>
                </a:lnTo>
                <a:lnTo>
                  <a:pt x="294" y="576"/>
                </a:lnTo>
                <a:lnTo>
                  <a:pt x="294" y="575"/>
                </a:lnTo>
                <a:lnTo>
                  <a:pt x="293" y="575"/>
                </a:lnTo>
                <a:lnTo>
                  <a:pt x="293" y="573"/>
                </a:lnTo>
                <a:lnTo>
                  <a:pt x="294" y="573"/>
                </a:lnTo>
                <a:lnTo>
                  <a:pt x="296" y="573"/>
                </a:lnTo>
                <a:lnTo>
                  <a:pt x="294" y="573"/>
                </a:lnTo>
                <a:lnTo>
                  <a:pt x="296" y="573"/>
                </a:lnTo>
                <a:close/>
                <a:moveTo>
                  <a:pt x="314" y="571"/>
                </a:moveTo>
                <a:lnTo>
                  <a:pt x="315" y="571"/>
                </a:lnTo>
                <a:lnTo>
                  <a:pt x="314" y="573"/>
                </a:lnTo>
                <a:lnTo>
                  <a:pt x="312" y="573"/>
                </a:lnTo>
                <a:lnTo>
                  <a:pt x="312" y="575"/>
                </a:lnTo>
                <a:lnTo>
                  <a:pt x="314" y="575"/>
                </a:lnTo>
                <a:lnTo>
                  <a:pt x="315" y="573"/>
                </a:lnTo>
                <a:lnTo>
                  <a:pt x="317" y="573"/>
                </a:lnTo>
                <a:lnTo>
                  <a:pt x="317" y="575"/>
                </a:lnTo>
                <a:lnTo>
                  <a:pt x="315" y="575"/>
                </a:lnTo>
                <a:lnTo>
                  <a:pt x="314" y="576"/>
                </a:lnTo>
                <a:lnTo>
                  <a:pt x="312" y="576"/>
                </a:lnTo>
                <a:lnTo>
                  <a:pt x="310" y="576"/>
                </a:lnTo>
                <a:lnTo>
                  <a:pt x="309" y="576"/>
                </a:lnTo>
                <a:lnTo>
                  <a:pt x="307" y="576"/>
                </a:lnTo>
                <a:lnTo>
                  <a:pt x="309" y="576"/>
                </a:lnTo>
                <a:lnTo>
                  <a:pt x="310" y="576"/>
                </a:lnTo>
                <a:lnTo>
                  <a:pt x="310" y="578"/>
                </a:lnTo>
                <a:lnTo>
                  <a:pt x="310" y="576"/>
                </a:lnTo>
                <a:lnTo>
                  <a:pt x="312" y="576"/>
                </a:lnTo>
                <a:lnTo>
                  <a:pt x="312" y="578"/>
                </a:lnTo>
                <a:lnTo>
                  <a:pt x="312" y="576"/>
                </a:lnTo>
                <a:lnTo>
                  <a:pt x="314" y="576"/>
                </a:lnTo>
                <a:lnTo>
                  <a:pt x="315" y="576"/>
                </a:lnTo>
                <a:lnTo>
                  <a:pt x="315" y="578"/>
                </a:lnTo>
                <a:lnTo>
                  <a:pt x="315" y="579"/>
                </a:lnTo>
                <a:lnTo>
                  <a:pt x="314" y="579"/>
                </a:lnTo>
                <a:lnTo>
                  <a:pt x="314" y="581"/>
                </a:lnTo>
                <a:lnTo>
                  <a:pt x="314" y="583"/>
                </a:lnTo>
                <a:lnTo>
                  <a:pt x="312" y="583"/>
                </a:lnTo>
                <a:lnTo>
                  <a:pt x="312" y="584"/>
                </a:lnTo>
                <a:lnTo>
                  <a:pt x="310" y="584"/>
                </a:lnTo>
                <a:lnTo>
                  <a:pt x="310" y="583"/>
                </a:lnTo>
                <a:lnTo>
                  <a:pt x="309" y="583"/>
                </a:lnTo>
                <a:lnTo>
                  <a:pt x="309" y="584"/>
                </a:lnTo>
                <a:lnTo>
                  <a:pt x="310" y="584"/>
                </a:lnTo>
                <a:lnTo>
                  <a:pt x="310" y="586"/>
                </a:lnTo>
                <a:lnTo>
                  <a:pt x="310" y="587"/>
                </a:lnTo>
                <a:lnTo>
                  <a:pt x="309" y="587"/>
                </a:lnTo>
                <a:lnTo>
                  <a:pt x="307" y="587"/>
                </a:lnTo>
                <a:lnTo>
                  <a:pt x="307" y="589"/>
                </a:lnTo>
                <a:lnTo>
                  <a:pt x="306" y="589"/>
                </a:lnTo>
                <a:lnTo>
                  <a:pt x="304" y="589"/>
                </a:lnTo>
                <a:lnTo>
                  <a:pt x="302" y="589"/>
                </a:lnTo>
                <a:lnTo>
                  <a:pt x="302" y="587"/>
                </a:lnTo>
                <a:lnTo>
                  <a:pt x="301" y="587"/>
                </a:lnTo>
                <a:lnTo>
                  <a:pt x="299" y="587"/>
                </a:lnTo>
                <a:lnTo>
                  <a:pt x="301" y="587"/>
                </a:lnTo>
                <a:lnTo>
                  <a:pt x="299" y="587"/>
                </a:lnTo>
                <a:lnTo>
                  <a:pt x="299" y="586"/>
                </a:lnTo>
                <a:lnTo>
                  <a:pt x="298" y="586"/>
                </a:lnTo>
                <a:lnTo>
                  <a:pt x="298" y="584"/>
                </a:lnTo>
                <a:lnTo>
                  <a:pt x="299" y="584"/>
                </a:lnTo>
                <a:lnTo>
                  <a:pt x="299" y="586"/>
                </a:lnTo>
                <a:lnTo>
                  <a:pt x="299" y="584"/>
                </a:lnTo>
                <a:lnTo>
                  <a:pt x="301" y="584"/>
                </a:lnTo>
                <a:lnTo>
                  <a:pt x="302" y="583"/>
                </a:lnTo>
                <a:lnTo>
                  <a:pt x="301" y="583"/>
                </a:lnTo>
                <a:lnTo>
                  <a:pt x="301" y="584"/>
                </a:lnTo>
                <a:lnTo>
                  <a:pt x="299" y="584"/>
                </a:lnTo>
                <a:lnTo>
                  <a:pt x="299" y="583"/>
                </a:lnTo>
                <a:lnTo>
                  <a:pt x="298" y="583"/>
                </a:lnTo>
                <a:lnTo>
                  <a:pt x="298" y="581"/>
                </a:lnTo>
                <a:lnTo>
                  <a:pt x="298" y="579"/>
                </a:lnTo>
                <a:lnTo>
                  <a:pt x="299" y="579"/>
                </a:lnTo>
                <a:lnTo>
                  <a:pt x="298" y="579"/>
                </a:lnTo>
                <a:lnTo>
                  <a:pt x="299" y="579"/>
                </a:lnTo>
                <a:lnTo>
                  <a:pt x="298" y="579"/>
                </a:lnTo>
                <a:lnTo>
                  <a:pt x="296" y="579"/>
                </a:lnTo>
                <a:lnTo>
                  <a:pt x="298" y="579"/>
                </a:lnTo>
                <a:lnTo>
                  <a:pt x="298" y="578"/>
                </a:lnTo>
                <a:lnTo>
                  <a:pt x="299" y="578"/>
                </a:lnTo>
                <a:lnTo>
                  <a:pt x="299" y="579"/>
                </a:lnTo>
                <a:lnTo>
                  <a:pt x="301" y="579"/>
                </a:lnTo>
                <a:lnTo>
                  <a:pt x="302" y="579"/>
                </a:lnTo>
                <a:lnTo>
                  <a:pt x="301" y="579"/>
                </a:lnTo>
                <a:lnTo>
                  <a:pt x="301" y="578"/>
                </a:lnTo>
                <a:lnTo>
                  <a:pt x="302" y="576"/>
                </a:lnTo>
                <a:lnTo>
                  <a:pt x="301" y="576"/>
                </a:lnTo>
                <a:lnTo>
                  <a:pt x="302" y="576"/>
                </a:lnTo>
                <a:lnTo>
                  <a:pt x="304" y="576"/>
                </a:lnTo>
                <a:lnTo>
                  <a:pt x="306" y="576"/>
                </a:lnTo>
                <a:lnTo>
                  <a:pt x="306" y="575"/>
                </a:lnTo>
                <a:lnTo>
                  <a:pt x="304" y="575"/>
                </a:lnTo>
                <a:lnTo>
                  <a:pt x="306" y="575"/>
                </a:lnTo>
                <a:lnTo>
                  <a:pt x="306" y="573"/>
                </a:lnTo>
                <a:lnTo>
                  <a:pt x="306" y="575"/>
                </a:lnTo>
                <a:lnTo>
                  <a:pt x="306" y="573"/>
                </a:lnTo>
                <a:lnTo>
                  <a:pt x="307" y="573"/>
                </a:lnTo>
                <a:lnTo>
                  <a:pt x="307" y="571"/>
                </a:lnTo>
                <a:lnTo>
                  <a:pt x="307" y="573"/>
                </a:lnTo>
                <a:lnTo>
                  <a:pt x="309" y="573"/>
                </a:lnTo>
                <a:lnTo>
                  <a:pt x="309" y="571"/>
                </a:lnTo>
                <a:lnTo>
                  <a:pt x="310" y="571"/>
                </a:lnTo>
                <a:lnTo>
                  <a:pt x="309" y="571"/>
                </a:lnTo>
                <a:lnTo>
                  <a:pt x="310" y="571"/>
                </a:lnTo>
                <a:lnTo>
                  <a:pt x="312" y="571"/>
                </a:lnTo>
                <a:lnTo>
                  <a:pt x="314" y="571"/>
                </a:lnTo>
                <a:close/>
                <a:moveTo>
                  <a:pt x="293" y="571"/>
                </a:moveTo>
                <a:lnTo>
                  <a:pt x="291" y="571"/>
                </a:lnTo>
                <a:lnTo>
                  <a:pt x="291" y="573"/>
                </a:lnTo>
                <a:lnTo>
                  <a:pt x="290" y="573"/>
                </a:lnTo>
                <a:lnTo>
                  <a:pt x="288" y="573"/>
                </a:lnTo>
                <a:lnTo>
                  <a:pt x="290" y="573"/>
                </a:lnTo>
                <a:lnTo>
                  <a:pt x="290" y="571"/>
                </a:lnTo>
                <a:lnTo>
                  <a:pt x="290" y="573"/>
                </a:lnTo>
                <a:lnTo>
                  <a:pt x="290" y="571"/>
                </a:lnTo>
                <a:lnTo>
                  <a:pt x="291" y="571"/>
                </a:lnTo>
                <a:lnTo>
                  <a:pt x="293" y="571"/>
                </a:lnTo>
                <a:close/>
                <a:moveTo>
                  <a:pt x="286" y="571"/>
                </a:moveTo>
                <a:lnTo>
                  <a:pt x="285" y="571"/>
                </a:lnTo>
                <a:lnTo>
                  <a:pt x="286" y="571"/>
                </a:lnTo>
                <a:close/>
                <a:moveTo>
                  <a:pt x="296" y="571"/>
                </a:moveTo>
                <a:lnTo>
                  <a:pt x="294" y="571"/>
                </a:lnTo>
                <a:lnTo>
                  <a:pt x="296" y="571"/>
                </a:lnTo>
                <a:lnTo>
                  <a:pt x="296" y="570"/>
                </a:lnTo>
                <a:lnTo>
                  <a:pt x="296" y="571"/>
                </a:lnTo>
                <a:close/>
                <a:moveTo>
                  <a:pt x="322" y="570"/>
                </a:moveTo>
                <a:lnTo>
                  <a:pt x="320" y="570"/>
                </a:lnTo>
                <a:lnTo>
                  <a:pt x="322" y="570"/>
                </a:lnTo>
                <a:close/>
                <a:moveTo>
                  <a:pt x="290" y="568"/>
                </a:moveTo>
                <a:lnTo>
                  <a:pt x="291" y="568"/>
                </a:lnTo>
                <a:lnTo>
                  <a:pt x="293" y="568"/>
                </a:lnTo>
                <a:lnTo>
                  <a:pt x="294" y="568"/>
                </a:lnTo>
                <a:lnTo>
                  <a:pt x="294" y="570"/>
                </a:lnTo>
                <a:lnTo>
                  <a:pt x="293" y="570"/>
                </a:lnTo>
                <a:lnTo>
                  <a:pt x="291" y="570"/>
                </a:lnTo>
                <a:lnTo>
                  <a:pt x="290" y="570"/>
                </a:lnTo>
                <a:lnTo>
                  <a:pt x="291" y="570"/>
                </a:lnTo>
                <a:lnTo>
                  <a:pt x="290" y="570"/>
                </a:lnTo>
                <a:lnTo>
                  <a:pt x="288" y="570"/>
                </a:lnTo>
                <a:lnTo>
                  <a:pt x="288" y="571"/>
                </a:lnTo>
                <a:lnTo>
                  <a:pt x="288" y="570"/>
                </a:lnTo>
                <a:lnTo>
                  <a:pt x="286" y="570"/>
                </a:lnTo>
                <a:lnTo>
                  <a:pt x="286" y="568"/>
                </a:lnTo>
                <a:lnTo>
                  <a:pt x="288" y="568"/>
                </a:lnTo>
                <a:lnTo>
                  <a:pt x="288" y="567"/>
                </a:lnTo>
                <a:lnTo>
                  <a:pt x="290" y="567"/>
                </a:lnTo>
                <a:lnTo>
                  <a:pt x="290" y="568"/>
                </a:lnTo>
                <a:close/>
                <a:moveTo>
                  <a:pt x="294" y="567"/>
                </a:moveTo>
                <a:lnTo>
                  <a:pt x="294" y="568"/>
                </a:lnTo>
                <a:lnTo>
                  <a:pt x="294" y="567"/>
                </a:lnTo>
                <a:close/>
                <a:moveTo>
                  <a:pt x="312" y="567"/>
                </a:moveTo>
                <a:lnTo>
                  <a:pt x="314" y="567"/>
                </a:lnTo>
                <a:lnTo>
                  <a:pt x="312" y="568"/>
                </a:lnTo>
                <a:lnTo>
                  <a:pt x="312" y="570"/>
                </a:lnTo>
                <a:lnTo>
                  <a:pt x="310" y="570"/>
                </a:lnTo>
                <a:lnTo>
                  <a:pt x="309" y="570"/>
                </a:lnTo>
                <a:lnTo>
                  <a:pt x="309" y="571"/>
                </a:lnTo>
                <a:lnTo>
                  <a:pt x="307" y="571"/>
                </a:lnTo>
                <a:lnTo>
                  <a:pt x="306" y="571"/>
                </a:lnTo>
                <a:lnTo>
                  <a:pt x="304" y="571"/>
                </a:lnTo>
                <a:lnTo>
                  <a:pt x="302" y="571"/>
                </a:lnTo>
                <a:lnTo>
                  <a:pt x="301" y="573"/>
                </a:lnTo>
                <a:lnTo>
                  <a:pt x="299" y="573"/>
                </a:lnTo>
                <a:lnTo>
                  <a:pt x="299" y="571"/>
                </a:lnTo>
                <a:lnTo>
                  <a:pt x="298" y="571"/>
                </a:lnTo>
                <a:lnTo>
                  <a:pt x="298" y="570"/>
                </a:lnTo>
                <a:lnTo>
                  <a:pt x="299" y="568"/>
                </a:lnTo>
                <a:lnTo>
                  <a:pt x="301" y="567"/>
                </a:lnTo>
                <a:lnTo>
                  <a:pt x="302" y="567"/>
                </a:lnTo>
                <a:lnTo>
                  <a:pt x="302" y="568"/>
                </a:lnTo>
                <a:lnTo>
                  <a:pt x="302" y="567"/>
                </a:lnTo>
                <a:lnTo>
                  <a:pt x="304" y="567"/>
                </a:lnTo>
                <a:lnTo>
                  <a:pt x="304" y="568"/>
                </a:lnTo>
                <a:lnTo>
                  <a:pt x="306" y="568"/>
                </a:lnTo>
                <a:lnTo>
                  <a:pt x="306" y="567"/>
                </a:lnTo>
                <a:lnTo>
                  <a:pt x="307" y="567"/>
                </a:lnTo>
                <a:lnTo>
                  <a:pt x="307" y="568"/>
                </a:lnTo>
                <a:lnTo>
                  <a:pt x="307" y="567"/>
                </a:lnTo>
                <a:lnTo>
                  <a:pt x="307" y="568"/>
                </a:lnTo>
                <a:lnTo>
                  <a:pt x="307" y="567"/>
                </a:lnTo>
                <a:lnTo>
                  <a:pt x="309" y="567"/>
                </a:lnTo>
                <a:lnTo>
                  <a:pt x="310" y="567"/>
                </a:lnTo>
                <a:lnTo>
                  <a:pt x="312" y="567"/>
                </a:lnTo>
                <a:close/>
                <a:moveTo>
                  <a:pt x="261" y="567"/>
                </a:moveTo>
                <a:lnTo>
                  <a:pt x="261" y="565"/>
                </a:lnTo>
                <a:lnTo>
                  <a:pt x="261" y="567"/>
                </a:lnTo>
                <a:close/>
                <a:moveTo>
                  <a:pt x="299" y="567"/>
                </a:moveTo>
                <a:lnTo>
                  <a:pt x="298" y="567"/>
                </a:lnTo>
                <a:lnTo>
                  <a:pt x="298" y="565"/>
                </a:lnTo>
                <a:lnTo>
                  <a:pt x="299" y="565"/>
                </a:lnTo>
                <a:lnTo>
                  <a:pt x="299" y="567"/>
                </a:lnTo>
                <a:close/>
                <a:moveTo>
                  <a:pt x="298" y="567"/>
                </a:moveTo>
                <a:lnTo>
                  <a:pt x="296" y="567"/>
                </a:lnTo>
                <a:lnTo>
                  <a:pt x="296" y="565"/>
                </a:lnTo>
                <a:lnTo>
                  <a:pt x="298" y="565"/>
                </a:lnTo>
                <a:lnTo>
                  <a:pt x="298" y="567"/>
                </a:lnTo>
                <a:close/>
                <a:moveTo>
                  <a:pt x="288" y="565"/>
                </a:moveTo>
                <a:lnTo>
                  <a:pt x="286" y="565"/>
                </a:lnTo>
                <a:lnTo>
                  <a:pt x="288" y="565"/>
                </a:lnTo>
                <a:close/>
                <a:moveTo>
                  <a:pt x="314" y="563"/>
                </a:moveTo>
                <a:lnTo>
                  <a:pt x="315" y="563"/>
                </a:lnTo>
                <a:lnTo>
                  <a:pt x="317" y="563"/>
                </a:lnTo>
                <a:lnTo>
                  <a:pt x="317" y="565"/>
                </a:lnTo>
                <a:lnTo>
                  <a:pt x="315" y="565"/>
                </a:lnTo>
                <a:lnTo>
                  <a:pt x="314" y="565"/>
                </a:lnTo>
                <a:lnTo>
                  <a:pt x="315" y="565"/>
                </a:lnTo>
                <a:lnTo>
                  <a:pt x="315" y="563"/>
                </a:lnTo>
                <a:lnTo>
                  <a:pt x="314" y="563"/>
                </a:lnTo>
                <a:lnTo>
                  <a:pt x="314" y="565"/>
                </a:lnTo>
                <a:lnTo>
                  <a:pt x="314" y="563"/>
                </a:lnTo>
                <a:close/>
                <a:moveTo>
                  <a:pt x="442" y="563"/>
                </a:moveTo>
                <a:lnTo>
                  <a:pt x="440" y="563"/>
                </a:lnTo>
                <a:lnTo>
                  <a:pt x="438" y="563"/>
                </a:lnTo>
                <a:lnTo>
                  <a:pt x="437" y="563"/>
                </a:lnTo>
                <a:lnTo>
                  <a:pt x="438" y="563"/>
                </a:lnTo>
                <a:lnTo>
                  <a:pt x="440" y="563"/>
                </a:lnTo>
                <a:lnTo>
                  <a:pt x="440" y="562"/>
                </a:lnTo>
                <a:lnTo>
                  <a:pt x="442" y="562"/>
                </a:lnTo>
                <a:lnTo>
                  <a:pt x="442" y="563"/>
                </a:lnTo>
                <a:close/>
                <a:moveTo>
                  <a:pt x="310" y="562"/>
                </a:moveTo>
                <a:lnTo>
                  <a:pt x="312" y="562"/>
                </a:lnTo>
                <a:lnTo>
                  <a:pt x="312" y="563"/>
                </a:lnTo>
                <a:lnTo>
                  <a:pt x="312" y="565"/>
                </a:lnTo>
                <a:lnTo>
                  <a:pt x="314" y="565"/>
                </a:lnTo>
                <a:lnTo>
                  <a:pt x="312" y="565"/>
                </a:lnTo>
                <a:lnTo>
                  <a:pt x="312" y="567"/>
                </a:lnTo>
                <a:lnTo>
                  <a:pt x="310" y="567"/>
                </a:lnTo>
                <a:lnTo>
                  <a:pt x="310" y="565"/>
                </a:lnTo>
                <a:lnTo>
                  <a:pt x="309" y="565"/>
                </a:lnTo>
                <a:lnTo>
                  <a:pt x="309" y="567"/>
                </a:lnTo>
                <a:lnTo>
                  <a:pt x="309" y="565"/>
                </a:lnTo>
                <a:lnTo>
                  <a:pt x="307" y="565"/>
                </a:lnTo>
                <a:lnTo>
                  <a:pt x="306" y="563"/>
                </a:lnTo>
                <a:lnTo>
                  <a:pt x="306" y="565"/>
                </a:lnTo>
                <a:lnTo>
                  <a:pt x="306" y="563"/>
                </a:lnTo>
                <a:lnTo>
                  <a:pt x="306" y="565"/>
                </a:lnTo>
                <a:lnTo>
                  <a:pt x="304" y="565"/>
                </a:lnTo>
                <a:lnTo>
                  <a:pt x="304" y="563"/>
                </a:lnTo>
                <a:lnTo>
                  <a:pt x="304" y="565"/>
                </a:lnTo>
                <a:lnTo>
                  <a:pt x="302" y="565"/>
                </a:lnTo>
                <a:lnTo>
                  <a:pt x="302" y="563"/>
                </a:lnTo>
                <a:lnTo>
                  <a:pt x="304" y="563"/>
                </a:lnTo>
                <a:lnTo>
                  <a:pt x="306" y="563"/>
                </a:lnTo>
                <a:lnTo>
                  <a:pt x="304" y="562"/>
                </a:lnTo>
                <a:lnTo>
                  <a:pt x="306" y="562"/>
                </a:lnTo>
                <a:lnTo>
                  <a:pt x="307" y="562"/>
                </a:lnTo>
                <a:lnTo>
                  <a:pt x="309" y="562"/>
                </a:lnTo>
                <a:lnTo>
                  <a:pt x="310" y="562"/>
                </a:lnTo>
                <a:lnTo>
                  <a:pt x="310" y="560"/>
                </a:lnTo>
                <a:lnTo>
                  <a:pt x="310" y="562"/>
                </a:lnTo>
                <a:close/>
                <a:moveTo>
                  <a:pt x="310" y="560"/>
                </a:moveTo>
                <a:lnTo>
                  <a:pt x="309" y="560"/>
                </a:lnTo>
                <a:lnTo>
                  <a:pt x="310" y="559"/>
                </a:lnTo>
                <a:lnTo>
                  <a:pt x="310" y="560"/>
                </a:lnTo>
                <a:close/>
                <a:moveTo>
                  <a:pt x="285" y="559"/>
                </a:moveTo>
                <a:lnTo>
                  <a:pt x="285" y="560"/>
                </a:lnTo>
                <a:lnTo>
                  <a:pt x="283" y="560"/>
                </a:lnTo>
                <a:lnTo>
                  <a:pt x="283" y="559"/>
                </a:lnTo>
                <a:lnTo>
                  <a:pt x="285" y="559"/>
                </a:lnTo>
                <a:close/>
                <a:moveTo>
                  <a:pt x="314" y="552"/>
                </a:moveTo>
                <a:lnTo>
                  <a:pt x="315" y="552"/>
                </a:lnTo>
                <a:lnTo>
                  <a:pt x="317" y="552"/>
                </a:lnTo>
                <a:lnTo>
                  <a:pt x="318" y="552"/>
                </a:lnTo>
                <a:lnTo>
                  <a:pt x="318" y="554"/>
                </a:lnTo>
                <a:lnTo>
                  <a:pt x="317" y="554"/>
                </a:lnTo>
                <a:lnTo>
                  <a:pt x="317" y="555"/>
                </a:lnTo>
                <a:lnTo>
                  <a:pt x="315" y="555"/>
                </a:lnTo>
                <a:lnTo>
                  <a:pt x="315" y="557"/>
                </a:lnTo>
                <a:lnTo>
                  <a:pt x="314" y="557"/>
                </a:lnTo>
                <a:lnTo>
                  <a:pt x="314" y="559"/>
                </a:lnTo>
                <a:lnTo>
                  <a:pt x="312" y="559"/>
                </a:lnTo>
                <a:lnTo>
                  <a:pt x="312" y="557"/>
                </a:lnTo>
                <a:lnTo>
                  <a:pt x="310" y="557"/>
                </a:lnTo>
                <a:lnTo>
                  <a:pt x="310" y="555"/>
                </a:lnTo>
                <a:lnTo>
                  <a:pt x="310" y="554"/>
                </a:lnTo>
                <a:lnTo>
                  <a:pt x="310" y="552"/>
                </a:lnTo>
                <a:lnTo>
                  <a:pt x="312" y="552"/>
                </a:lnTo>
                <a:lnTo>
                  <a:pt x="314" y="552"/>
                </a:lnTo>
                <a:close/>
                <a:moveTo>
                  <a:pt x="341" y="552"/>
                </a:moveTo>
                <a:lnTo>
                  <a:pt x="342" y="552"/>
                </a:lnTo>
                <a:lnTo>
                  <a:pt x="342" y="554"/>
                </a:lnTo>
                <a:lnTo>
                  <a:pt x="342" y="555"/>
                </a:lnTo>
                <a:lnTo>
                  <a:pt x="342" y="557"/>
                </a:lnTo>
                <a:lnTo>
                  <a:pt x="341" y="557"/>
                </a:lnTo>
                <a:lnTo>
                  <a:pt x="342" y="557"/>
                </a:lnTo>
                <a:lnTo>
                  <a:pt x="341" y="557"/>
                </a:lnTo>
                <a:lnTo>
                  <a:pt x="341" y="559"/>
                </a:lnTo>
                <a:lnTo>
                  <a:pt x="341" y="557"/>
                </a:lnTo>
                <a:lnTo>
                  <a:pt x="341" y="559"/>
                </a:lnTo>
                <a:lnTo>
                  <a:pt x="339" y="560"/>
                </a:lnTo>
                <a:lnTo>
                  <a:pt x="339" y="559"/>
                </a:lnTo>
                <a:lnTo>
                  <a:pt x="338" y="559"/>
                </a:lnTo>
                <a:lnTo>
                  <a:pt x="338" y="560"/>
                </a:lnTo>
                <a:lnTo>
                  <a:pt x="338" y="559"/>
                </a:lnTo>
                <a:lnTo>
                  <a:pt x="336" y="559"/>
                </a:lnTo>
                <a:lnTo>
                  <a:pt x="334" y="559"/>
                </a:lnTo>
                <a:lnTo>
                  <a:pt x="336" y="559"/>
                </a:lnTo>
                <a:lnTo>
                  <a:pt x="336" y="557"/>
                </a:lnTo>
                <a:lnTo>
                  <a:pt x="334" y="557"/>
                </a:lnTo>
                <a:lnTo>
                  <a:pt x="334" y="559"/>
                </a:lnTo>
                <a:lnTo>
                  <a:pt x="333" y="559"/>
                </a:lnTo>
                <a:lnTo>
                  <a:pt x="333" y="560"/>
                </a:lnTo>
                <a:lnTo>
                  <a:pt x="331" y="560"/>
                </a:lnTo>
                <a:lnTo>
                  <a:pt x="331" y="562"/>
                </a:lnTo>
                <a:lnTo>
                  <a:pt x="330" y="562"/>
                </a:lnTo>
                <a:lnTo>
                  <a:pt x="330" y="560"/>
                </a:lnTo>
                <a:lnTo>
                  <a:pt x="328" y="562"/>
                </a:lnTo>
                <a:lnTo>
                  <a:pt x="326" y="562"/>
                </a:lnTo>
                <a:lnTo>
                  <a:pt x="326" y="563"/>
                </a:lnTo>
                <a:lnTo>
                  <a:pt x="325" y="563"/>
                </a:lnTo>
                <a:lnTo>
                  <a:pt x="325" y="565"/>
                </a:lnTo>
                <a:lnTo>
                  <a:pt x="323" y="565"/>
                </a:lnTo>
                <a:lnTo>
                  <a:pt x="323" y="563"/>
                </a:lnTo>
                <a:lnTo>
                  <a:pt x="323" y="565"/>
                </a:lnTo>
                <a:lnTo>
                  <a:pt x="323" y="563"/>
                </a:lnTo>
                <a:lnTo>
                  <a:pt x="322" y="563"/>
                </a:lnTo>
                <a:lnTo>
                  <a:pt x="320" y="563"/>
                </a:lnTo>
                <a:lnTo>
                  <a:pt x="320" y="562"/>
                </a:lnTo>
                <a:lnTo>
                  <a:pt x="320" y="563"/>
                </a:lnTo>
                <a:lnTo>
                  <a:pt x="320" y="562"/>
                </a:lnTo>
                <a:lnTo>
                  <a:pt x="318" y="562"/>
                </a:lnTo>
                <a:lnTo>
                  <a:pt x="317" y="562"/>
                </a:lnTo>
                <a:lnTo>
                  <a:pt x="315" y="562"/>
                </a:lnTo>
                <a:lnTo>
                  <a:pt x="314" y="560"/>
                </a:lnTo>
                <a:lnTo>
                  <a:pt x="312" y="560"/>
                </a:lnTo>
                <a:lnTo>
                  <a:pt x="312" y="559"/>
                </a:lnTo>
                <a:lnTo>
                  <a:pt x="314" y="559"/>
                </a:lnTo>
                <a:lnTo>
                  <a:pt x="315" y="559"/>
                </a:lnTo>
                <a:lnTo>
                  <a:pt x="315" y="557"/>
                </a:lnTo>
                <a:lnTo>
                  <a:pt x="317" y="557"/>
                </a:lnTo>
                <a:lnTo>
                  <a:pt x="318" y="557"/>
                </a:lnTo>
                <a:lnTo>
                  <a:pt x="317" y="557"/>
                </a:lnTo>
                <a:lnTo>
                  <a:pt x="315" y="557"/>
                </a:lnTo>
                <a:lnTo>
                  <a:pt x="317" y="557"/>
                </a:lnTo>
                <a:lnTo>
                  <a:pt x="317" y="555"/>
                </a:lnTo>
                <a:lnTo>
                  <a:pt x="318" y="555"/>
                </a:lnTo>
                <a:lnTo>
                  <a:pt x="318" y="554"/>
                </a:lnTo>
                <a:lnTo>
                  <a:pt x="320" y="554"/>
                </a:lnTo>
                <a:lnTo>
                  <a:pt x="320" y="552"/>
                </a:lnTo>
                <a:lnTo>
                  <a:pt x="322" y="552"/>
                </a:lnTo>
                <a:lnTo>
                  <a:pt x="322" y="554"/>
                </a:lnTo>
                <a:lnTo>
                  <a:pt x="322" y="552"/>
                </a:lnTo>
                <a:lnTo>
                  <a:pt x="323" y="554"/>
                </a:lnTo>
                <a:lnTo>
                  <a:pt x="325" y="554"/>
                </a:lnTo>
                <a:lnTo>
                  <a:pt x="326" y="554"/>
                </a:lnTo>
                <a:lnTo>
                  <a:pt x="328" y="554"/>
                </a:lnTo>
                <a:lnTo>
                  <a:pt x="330" y="554"/>
                </a:lnTo>
                <a:lnTo>
                  <a:pt x="328" y="554"/>
                </a:lnTo>
                <a:lnTo>
                  <a:pt x="330" y="554"/>
                </a:lnTo>
                <a:lnTo>
                  <a:pt x="331" y="554"/>
                </a:lnTo>
                <a:lnTo>
                  <a:pt x="330" y="554"/>
                </a:lnTo>
                <a:lnTo>
                  <a:pt x="331" y="554"/>
                </a:lnTo>
                <a:lnTo>
                  <a:pt x="333" y="554"/>
                </a:lnTo>
                <a:lnTo>
                  <a:pt x="334" y="554"/>
                </a:lnTo>
                <a:lnTo>
                  <a:pt x="334" y="552"/>
                </a:lnTo>
                <a:lnTo>
                  <a:pt x="336" y="552"/>
                </a:lnTo>
                <a:lnTo>
                  <a:pt x="338" y="552"/>
                </a:lnTo>
                <a:lnTo>
                  <a:pt x="339" y="552"/>
                </a:lnTo>
                <a:lnTo>
                  <a:pt x="341" y="552"/>
                </a:lnTo>
                <a:close/>
                <a:moveTo>
                  <a:pt x="186" y="552"/>
                </a:moveTo>
                <a:lnTo>
                  <a:pt x="187" y="552"/>
                </a:lnTo>
                <a:lnTo>
                  <a:pt x="186" y="552"/>
                </a:lnTo>
                <a:lnTo>
                  <a:pt x="186" y="554"/>
                </a:lnTo>
                <a:lnTo>
                  <a:pt x="184" y="554"/>
                </a:lnTo>
                <a:lnTo>
                  <a:pt x="184" y="552"/>
                </a:lnTo>
                <a:lnTo>
                  <a:pt x="184" y="554"/>
                </a:lnTo>
                <a:lnTo>
                  <a:pt x="184" y="552"/>
                </a:lnTo>
                <a:lnTo>
                  <a:pt x="186" y="552"/>
                </a:lnTo>
                <a:close/>
                <a:moveTo>
                  <a:pt x="307" y="552"/>
                </a:moveTo>
                <a:lnTo>
                  <a:pt x="309" y="552"/>
                </a:lnTo>
                <a:lnTo>
                  <a:pt x="309" y="554"/>
                </a:lnTo>
                <a:lnTo>
                  <a:pt x="307" y="554"/>
                </a:lnTo>
                <a:lnTo>
                  <a:pt x="306" y="554"/>
                </a:lnTo>
                <a:lnTo>
                  <a:pt x="306" y="552"/>
                </a:lnTo>
                <a:lnTo>
                  <a:pt x="307" y="552"/>
                </a:lnTo>
                <a:close/>
                <a:moveTo>
                  <a:pt x="277" y="552"/>
                </a:moveTo>
                <a:lnTo>
                  <a:pt x="275" y="554"/>
                </a:lnTo>
                <a:lnTo>
                  <a:pt x="274" y="554"/>
                </a:lnTo>
                <a:lnTo>
                  <a:pt x="274" y="552"/>
                </a:lnTo>
                <a:lnTo>
                  <a:pt x="275" y="552"/>
                </a:lnTo>
                <a:lnTo>
                  <a:pt x="277" y="552"/>
                </a:lnTo>
                <a:close/>
                <a:moveTo>
                  <a:pt x="352" y="551"/>
                </a:moveTo>
                <a:lnTo>
                  <a:pt x="352" y="552"/>
                </a:lnTo>
                <a:lnTo>
                  <a:pt x="350" y="552"/>
                </a:lnTo>
                <a:lnTo>
                  <a:pt x="350" y="551"/>
                </a:lnTo>
                <a:lnTo>
                  <a:pt x="352" y="551"/>
                </a:lnTo>
                <a:close/>
                <a:moveTo>
                  <a:pt x="274" y="552"/>
                </a:moveTo>
                <a:lnTo>
                  <a:pt x="272" y="552"/>
                </a:lnTo>
                <a:lnTo>
                  <a:pt x="272" y="554"/>
                </a:lnTo>
                <a:lnTo>
                  <a:pt x="272" y="552"/>
                </a:lnTo>
                <a:lnTo>
                  <a:pt x="270" y="552"/>
                </a:lnTo>
                <a:lnTo>
                  <a:pt x="272" y="552"/>
                </a:lnTo>
                <a:lnTo>
                  <a:pt x="272" y="551"/>
                </a:lnTo>
                <a:lnTo>
                  <a:pt x="274" y="551"/>
                </a:lnTo>
                <a:lnTo>
                  <a:pt x="274" y="552"/>
                </a:lnTo>
                <a:close/>
                <a:moveTo>
                  <a:pt x="277" y="552"/>
                </a:moveTo>
                <a:lnTo>
                  <a:pt x="277" y="551"/>
                </a:lnTo>
                <a:lnTo>
                  <a:pt x="278" y="551"/>
                </a:lnTo>
                <a:lnTo>
                  <a:pt x="278" y="552"/>
                </a:lnTo>
                <a:lnTo>
                  <a:pt x="277" y="552"/>
                </a:lnTo>
                <a:close/>
                <a:moveTo>
                  <a:pt x="186" y="551"/>
                </a:moveTo>
                <a:lnTo>
                  <a:pt x="186" y="552"/>
                </a:lnTo>
                <a:lnTo>
                  <a:pt x="184" y="552"/>
                </a:lnTo>
                <a:lnTo>
                  <a:pt x="184" y="551"/>
                </a:lnTo>
                <a:lnTo>
                  <a:pt x="186" y="551"/>
                </a:lnTo>
                <a:close/>
                <a:moveTo>
                  <a:pt x="298" y="551"/>
                </a:moveTo>
                <a:lnTo>
                  <a:pt x="299" y="551"/>
                </a:lnTo>
                <a:lnTo>
                  <a:pt x="299" y="552"/>
                </a:lnTo>
                <a:lnTo>
                  <a:pt x="301" y="552"/>
                </a:lnTo>
                <a:lnTo>
                  <a:pt x="301" y="554"/>
                </a:lnTo>
                <a:lnTo>
                  <a:pt x="302" y="554"/>
                </a:lnTo>
                <a:lnTo>
                  <a:pt x="301" y="554"/>
                </a:lnTo>
                <a:lnTo>
                  <a:pt x="301" y="552"/>
                </a:lnTo>
                <a:lnTo>
                  <a:pt x="302" y="552"/>
                </a:lnTo>
                <a:lnTo>
                  <a:pt x="302" y="554"/>
                </a:lnTo>
                <a:lnTo>
                  <a:pt x="304" y="554"/>
                </a:lnTo>
                <a:lnTo>
                  <a:pt x="304" y="555"/>
                </a:lnTo>
                <a:lnTo>
                  <a:pt x="302" y="555"/>
                </a:lnTo>
                <a:lnTo>
                  <a:pt x="302" y="557"/>
                </a:lnTo>
                <a:lnTo>
                  <a:pt x="304" y="557"/>
                </a:lnTo>
                <a:lnTo>
                  <a:pt x="302" y="557"/>
                </a:lnTo>
                <a:lnTo>
                  <a:pt x="302" y="559"/>
                </a:lnTo>
                <a:lnTo>
                  <a:pt x="304" y="557"/>
                </a:lnTo>
                <a:lnTo>
                  <a:pt x="304" y="555"/>
                </a:lnTo>
                <a:lnTo>
                  <a:pt x="306" y="555"/>
                </a:lnTo>
                <a:lnTo>
                  <a:pt x="307" y="555"/>
                </a:lnTo>
                <a:lnTo>
                  <a:pt x="309" y="554"/>
                </a:lnTo>
                <a:lnTo>
                  <a:pt x="309" y="555"/>
                </a:lnTo>
                <a:lnTo>
                  <a:pt x="310" y="555"/>
                </a:lnTo>
                <a:lnTo>
                  <a:pt x="310" y="557"/>
                </a:lnTo>
                <a:lnTo>
                  <a:pt x="309" y="557"/>
                </a:lnTo>
                <a:lnTo>
                  <a:pt x="309" y="559"/>
                </a:lnTo>
                <a:lnTo>
                  <a:pt x="310" y="559"/>
                </a:lnTo>
                <a:lnTo>
                  <a:pt x="309" y="559"/>
                </a:lnTo>
                <a:lnTo>
                  <a:pt x="309" y="560"/>
                </a:lnTo>
                <a:lnTo>
                  <a:pt x="307" y="559"/>
                </a:lnTo>
                <a:lnTo>
                  <a:pt x="307" y="560"/>
                </a:lnTo>
                <a:lnTo>
                  <a:pt x="306" y="560"/>
                </a:lnTo>
                <a:lnTo>
                  <a:pt x="304" y="560"/>
                </a:lnTo>
                <a:lnTo>
                  <a:pt x="304" y="562"/>
                </a:lnTo>
                <a:lnTo>
                  <a:pt x="302" y="562"/>
                </a:lnTo>
                <a:lnTo>
                  <a:pt x="304" y="562"/>
                </a:lnTo>
                <a:lnTo>
                  <a:pt x="302" y="562"/>
                </a:lnTo>
                <a:lnTo>
                  <a:pt x="302" y="563"/>
                </a:lnTo>
                <a:lnTo>
                  <a:pt x="301" y="563"/>
                </a:lnTo>
                <a:lnTo>
                  <a:pt x="301" y="562"/>
                </a:lnTo>
                <a:lnTo>
                  <a:pt x="299" y="562"/>
                </a:lnTo>
                <a:lnTo>
                  <a:pt x="301" y="562"/>
                </a:lnTo>
                <a:lnTo>
                  <a:pt x="301" y="560"/>
                </a:lnTo>
                <a:lnTo>
                  <a:pt x="302" y="560"/>
                </a:lnTo>
                <a:lnTo>
                  <a:pt x="302" y="559"/>
                </a:lnTo>
                <a:lnTo>
                  <a:pt x="301" y="559"/>
                </a:lnTo>
                <a:lnTo>
                  <a:pt x="301" y="560"/>
                </a:lnTo>
                <a:lnTo>
                  <a:pt x="299" y="560"/>
                </a:lnTo>
                <a:lnTo>
                  <a:pt x="299" y="562"/>
                </a:lnTo>
                <a:lnTo>
                  <a:pt x="298" y="563"/>
                </a:lnTo>
                <a:lnTo>
                  <a:pt x="296" y="563"/>
                </a:lnTo>
                <a:lnTo>
                  <a:pt x="298" y="563"/>
                </a:lnTo>
                <a:lnTo>
                  <a:pt x="296" y="563"/>
                </a:lnTo>
                <a:lnTo>
                  <a:pt x="294" y="563"/>
                </a:lnTo>
                <a:lnTo>
                  <a:pt x="293" y="563"/>
                </a:lnTo>
                <a:lnTo>
                  <a:pt x="293" y="562"/>
                </a:lnTo>
                <a:lnTo>
                  <a:pt x="291" y="562"/>
                </a:lnTo>
                <a:lnTo>
                  <a:pt x="293" y="562"/>
                </a:lnTo>
                <a:lnTo>
                  <a:pt x="293" y="563"/>
                </a:lnTo>
                <a:lnTo>
                  <a:pt x="293" y="565"/>
                </a:lnTo>
                <a:lnTo>
                  <a:pt x="293" y="563"/>
                </a:lnTo>
                <a:lnTo>
                  <a:pt x="291" y="563"/>
                </a:lnTo>
                <a:lnTo>
                  <a:pt x="290" y="563"/>
                </a:lnTo>
                <a:lnTo>
                  <a:pt x="291" y="563"/>
                </a:lnTo>
                <a:lnTo>
                  <a:pt x="290" y="563"/>
                </a:lnTo>
                <a:lnTo>
                  <a:pt x="290" y="562"/>
                </a:lnTo>
                <a:lnTo>
                  <a:pt x="290" y="563"/>
                </a:lnTo>
                <a:lnTo>
                  <a:pt x="288" y="563"/>
                </a:lnTo>
                <a:lnTo>
                  <a:pt x="290" y="562"/>
                </a:lnTo>
                <a:lnTo>
                  <a:pt x="288" y="562"/>
                </a:lnTo>
                <a:lnTo>
                  <a:pt x="290" y="562"/>
                </a:lnTo>
                <a:lnTo>
                  <a:pt x="288" y="562"/>
                </a:lnTo>
                <a:lnTo>
                  <a:pt x="288" y="560"/>
                </a:lnTo>
                <a:lnTo>
                  <a:pt x="288" y="562"/>
                </a:lnTo>
                <a:lnTo>
                  <a:pt x="286" y="562"/>
                </a:lnTo>
                <a:lnTo>
                  <a:pt x="286" y="560"/>
                </a:lnTo>
                <a:lnTo>
                  <a:pt x="285" y="560"/>
                </a:lnTo>
                <a:lnTo>
                  <a:pt x="285" y="559"/>
                </a:lnTo>
                <a:lnTo>
                  <a:pt x="286" y="559"/>
                </a:lnTo>
                <a:lnTo>
                  <a:pt x="285" y="559"/>
                </a:lnTo>
                <a:lnTo>
                  <a:pt x="285" y="557"/>
                </a:lnTo>
                <a:lnTo>
                  <a:pt x="285" y="555"/>
                </a:lnTo>
                <a:lnTo>
                  <a:pt x="286" y="555"/>
                </a:lnTo>
                <a:lnTo>
                  <a:pt x="288" y="555"/>
                </a:lnTo>
                <a:lnTo>
                  <a:pt x="290" y="555"/>
                </a:lnTo>
                <a:lnTo>
                  <a:pt x="291" y="555"/>
                </a:lnTo>
                <a:lnTo>
                  <a:pt x="290" y="555"/>
                </a:lnTo>
                <a:lnTo>
                  <a:pt x="290" y="554"/>
                </a:lnTo>
                <a:lnTo>
                  <a:pt x="291" y="554"/>
                </a:lnTo>
                <a:lnTo>
                  <a:pt x="291" y="552"/>
                </a:lnTo>
                <a:lnTo>
                  <a:pt x="293" y="552"/>
                </a:lnTo>
                <a:lnTo>
                  <a:pt x="293" y="551"/>
                </a:lnTo>
                <a:lnTo>
                  <a:pt x="294" y="551"/>
                </a:lnTo>
                <a:lnTo>
                  <a:pt x="296" y="551"/>
                </a:lnTo>
                <a:lnTo>
                  <a:pt x="298" y="551"/>
                </a:lnTo>
                <a:close/>
                <a:moveTo>
                  <a:pt x="354" y="551"/>
                </a:moveTo>
                <a:lnTo>
                  <a:pt x="355" y="551"/>
                </a:lnTo>
                <a:lnTo>
                  <a:pt x="354" y="551"/>
                </a:lnTo>
                <a:close/>
                <a:moveTo>
                  <a:pt x="339" y="551"/>
                </a:moveTo>
                <a:lnTo>
                  <a:pt x="339" y="552"/>
                </a:lnTo>
                <a:lnTo>
                  <a:pt x="339" y="551"/>
                </a:lnTo>
                <a:lnTo>
                  <a:pt x="339" y="552"/>
                </a:lnTo>
                <a:lnTo>
                  <a:pt x="338" y="552"/>
                </a:lnTo>
                <a:lnTo>
                  <a:pt x="338" y="551"/>
                </a:lnTo>
                <a:lnTo>
                  <a:pt x="339" y="551"/>
                </a:lnTo>
                <a:close/>
                <a:moveTo>
                  <a:pt x="317" y="551"/>
                </a:moveTo>
                <a:lnTo>
                  <a:pt x="315" y="551"/>
                </a:lnTo>
                <a:lnTo>
                  <a:pt x="317" y="551"/>
                </a:lnTo>
                <a:close/>
                <a:moveTo>
                  <a:pt x="277" y="549"/>
                </a:moveTo>
                <a:lnTo>
                  <a:pt x="278" y="551"/>
                </a:lnTo>
                <a:lnTo>
                  <a:pt x="277" y="551"/>
                </a:lnTo>
                <a:lnTo>
                  <a:pt x="278" y="551"/>
                </a:lnTo>
                <a:lnTo>
                  <a:pt x="277" y="551"/>
                </a:lnTo>
                <a:lnTo>
                  <a:pt x="277" y="549"/>
                </a:lnTo>
                <a:close/>
                <a:moveTo>
                  <a:pt x="318" y="547"/>
                </a:moveTo>
                <a:lnTo>
                  <a:pt x="320" y="547"/>
                </a:lnTo>
                <a:lnTo>
                  <a:pt x="320" y="549"/>
                </a:lnTo>
                <a:lnTo>
                  <a:pt x="322" y="549"/>
                </a:lnTo>
                <a:lnTo>
                  <a:pt x="323" y="549"/>
                </a:lnTo>
                <a:lnTo>
                  <a:pt x="325" y="549"/>
                </a:lnTo>
                <a:lnTo>
                  <a:pt x="325" y="551"/>
                </a:lnTo>
                <a:lnTo>
                  <a:pt x="325" y="549"/>
                </a:lnTo>
                <a:lnTo>
                  <a:pt x="325" y="551"/>
                </a:lnTo>
                <a:lnTo>
                  <a:pt x="326" y="551"/>
                </a:lnTo>
                <a:lnTo>
                  <a:pt x="325" y="551"/>
                </a:lnTo>
                <a:lnTo>
                  <a:pt x="325" y="552"/>
                </a:lnTo>
                <a:lnTo>
                  <a:pt x="323" y="552"/>
                </a:lnTo>
                <a:lnTo>
                  <a:pt x="322" y="552"/>
                </a:lnTo>
                <a:lnTo>
                  <a:pt x="320" y="552"/>
                </a:lnTo>
                <a:lnTo>
                  <a:pt x="318" y="552"/>
                </a:lnTo>
                <a:lnTo>
                  <a:pt x="318" y="551"/>
                </a:lnTo>
                <a:lnTo>
                  <a:pt x="320" y="551"/>
                </a:lnTo>
                <a:lnTo>
                  <a:pt x="320" y="549"/>
                </a:lnTo>
                <a:lnTo>
                  <a:pt x="318" y="551"/>
                </a:lnTo>
                <a:lnTo>
                  <a:pt x="318" y="549"/>
                </a:lnTo>
                <a:lnTo>
                  <a:pt x="318" y="547"/>
                </a:lnTo>
                <a:close/>
                <a:moveTo>
                  <a:pt x="176" y="547"/>
                </a:moveTo>
                <a:lnTo>
                  <a:pt x="178" y="547"/>
                </a:lnTo>
                <a:lnTo>
                  <a:pt x="179" y="547"/>
                </a:lnTo>
                <a:lnTo>
                  <a:pt x="179" y="549"/>
                </a:lnTo>
                <a:lnTo>
                  <a:pt x="181" y="549"/>
                </a:lnTo>
                <a:lnTo>
                  <a:pt x="182" y="549"/>
                </a:lnTo>
                <a:lnTo>
                  <a:pt x="182" y="551"/>
                </a:lnTo>
                <a:lnTo>
                  <a:pt x="184" y="551"/>
                </a:lnTo>
                <a:lnTo>
                  <a:pt x="182" y="552"/>
                </a:lnTo>
                <a:lnTo>
                  <a:pt x="181" y="552"/>
                </a:lnTo>
                <a:lnTo>
                  <a:pt x="179" y="552"/>
                </a:lnTo>
                <a:lnTo>
                  <a:pt x="178" y="552"/>
                </a:lnTo>
                <a:lnTo>
                  <a:pt x="178" y="551"/>
                </a:lnTo>
                <a:lnTo>
                  <a:pt x="176" y="551"/>
                </a:lnTo>
                <a:lnTo>
                  <a:pt x="176" y="549"/>
                </a:lnTo>
                <a:lnTo>
                  <a:pt x="176" y="551"/>
                </a:lnTo>
                <a:lnTo>
                  <a:pt x="176" y="549"/>
                </a:lnTo>
                <a:lnTo>
                  <a:pt x="174" y="549"/>
                </a:lnTo>
                <a:lnTo>
                  <a:pt x="176" y="549"/>
                </a:lnTo>
                <a:lnTo>
                  <a:pt x="176" y="547"/>
                </a:lnTo>
                <a:close/>
                <a:moveTo>
                  <a:pt x="312" y="547"/>
                </a:moveTo>
                <a:lnTo>
                  <a:pt x="312" y="549"/>
                </a:lnTo>
                <a:lnTo>
                  <a:pt x="310" y="549"/>
                </a:lnTo>
                <a:lnTo>
                  <a:pt x="312" y="549"/>
                </a:lnTo>
                <a:lnTo>
                  <a:pt x="312" y="551"/>
                </a:lnTo>
                <a:lnTo>
                  <a:pt x="310" y="551"/>
                </a:lnTo>
                <a:lnTo>
                  <a:pt x="309" y="551"/>
                </a:lnTo>
                <a:lnTo>
                  <a:pt x="307" y="551"/>
                </a:lnTo>
                <a:lnTo>
                  <a:pt x="307" y="549"/>
                </a:lnTo>
                <a:lnTo>
                  <a:pt x="306" y="549"/>
                </a:lnTo>
                <a:lnTo>
                  <a:pt x="306" y="547"/>
                </a:lnTo>
                <a:lnTo>
                  <a:pt x="307" y="547"/>
                </a:lnTo>
                <a:lnTo>
                  <a:pt x="306" y="547"/>
                </a:lnTo>
                <a:lnTo>
                  <a:pt x="307" y="547"/>
                </a:lnTo>
                <a:lnTo>
                  <a:pt x="309" y="547"/>
                </a:lnTo>
                <a:lnTo>
                  <a:pt x="310" y="547"/>
                </a:lnTo>
                <a:lnTo>
                  <a:pt x="312" y="547"/>
                </a:lnTo>
                <a:close/>
                <a:moveTo>
                  <a:pt x="315" y="547"/>
                </a:moveTo>
                <a:lnTo>
                  <a:pt x="317" y="547"/>
                </a:lnTo>
                <a:lnTo>
                  <a:pt x="317" y="549"/>
                </a:lnTo>
                <a:lnTo>
                  <a:pt x="315" y="549"/>
                </a:lnTo>
                <a:lnTo>
                  <a:pt x="314" y="549"/>
                </a:lnTo>
                <a:lnTo>
                  <a:pt x="314" y="551"/>
                </a:lnTo>
                <a:lnTo>
                  <a:pt x="312" y="551"/>
                </a:lnTo>
                <a:lnTo>
                  <a:pt x="312" y="549"/>
                </a:lnTo>
                <a:lnTo>
                  <a:pt x="314" y="549"/>
                </a:lnTo>
                <a:lnTo>
                  <a:pt x="314" y="547"/>
                </a:lnTo>
                <a:lnTo>
                  <a:pt x="315" y="547"/>
                </a:lnTo>
                <a:close/>
                <a:moveTo>
                  <a:pt x="278" y="547"/>
                </a:moveTo>
                <a:lnTo>
                  <a:pt x="277" y="547"/>
                </a:lnTo>
                <a:lnTo>
                  <a:pt x="277" y="549"/>
                </a:lnTo>
                <a:lnTo>
                  <a:pt x="275" y="549"/>
                </a:lnTo>
                <a:lnTo>
                  <a:pt x="275" y="551"/>
                </a:lnTo>
                <a:lnTo>
                  <a:pt x="274" y="551"/>
                </a:lnTo>
                <a:lnTo>
                  <a:pt x="272" y="551"/>
                </a:lnTo>
                <a:lnTo>
                  <a:pt x="274" y="551"/>
                </a:lnTo>
                <a:lnTo>
                  <a:pt x="274" y="549"/>
                </a:lnTo>
                <a:lnTo>
                  <a:pt x="275" y="549"/>
                </a:lnTo>
                <a:lnTo>
                  <a:pt x="275" y="547"/>
                </a:lnTo>
                <a:lnTo>
                  <a:pt x="277" y="547"/>
                </a:lnTo>
                <a:lnTo>
                  <a:pt x="278" y="547"/>
                </a:lnTo>
                <a:close/>
                <a:moveTo>
                  <a:pt x="278" y="546"/>
                </a:moveTo>
                <a:lnTo>
                  <a:pt x="277" y="546"/>
                </a:lnTo>
                <a:lnTo>
                  <a:pt x="278" y="546"/>
                </a:lnTo>
                <a:close/>
                <a:moveTo>
                  <a:pt x="349" y="543"/>
                </a:moveTo>
                <a:lnTo>
                  <a:pt x="350" y="543"/>
                </a:lnTo>
                <a:lnTo>
                  <a:pt x="349" y="543"/>
                </a:lnTo>
                <a:lnTo>
                  <a:pt x="349" y="544"/>
                </a:lnTo>
                <a:lnTo>
                  <a:pt x="347" y="544"/>
                </a:lnTo>
                <a:lnTo>
                  <a:pt x="346" y="544"/>
                </a:lnTo>
                <a:lnTo>
                  <a:pt x="346" y="543"/>
                </a:lnTo>
                <a:lnTo>
                  <a:pt x="347" y="543"/>
                </a:lnTo>
                <a:lnTo>
                  <a:pt x="349" y="543"/>
                </a:lnTo>
                <a:lnTo>
                  <a:pt x="347" y="543"/>
                </a:lnTo>
                <a:lnTo>
                  <a:pt x="349" y="543"/>
                </a:lnTo>
                <a:close/>
                <a:moveTo>
                  <a:pt x="477" y="541"/>
                </a:moveTo>
                <a:lnTo>
                  <a:pt x="477" y="543"/>
                </a:lnTo>
                <a:lnTo>
                  <a:pt x="477" y="541"/>
                </a:lnTo>
                <a:lnTo>
                  <a:pt x="478" y="541"/>
                </a:lnTo>
                <a:lnTo>
                  <a:pt x="478" y="539"/>
                </a:lnTo>
                <a:lnTo>
                  <a:pt x="478" y="541"/>
                </a:lnTo>
                <a:lnTo>
                  <a:pt x="477" y="541"/>
                </a:lnTo>
                <a:close/>
                <a:moveTo>
                  <a:pt x="350" y="539"/>
                </a:moveTo>
                <a:lnTo>
                  <a:pt x="350" y="541"/>
                </a:lnTo>
                <a:lnTo>
                  <a:pt x="350" y="539"/>
                </a:lnTo>
                <a:lnTo>
                  <a:pt x="350" y="541"/>
                </a:lnTo>
                <a:lnTo>
                  <a:pt x="350" y="539"/>
                </a:lnTo>
                <a:lnTo>
                  <a:pt x="349" y="539"/>
                </a:lnTo>
                <a:lnTo>
                  <a:pt x="350" y="539"/>
                </a:lnTo>
                <a:close/>
                <a:moveTo>
                  <a:pt x="350" y="541"/>
                </a:moveTo>
                <a:lnTo>
                  <a:pt x="352" y="539"/>
                </a:lnTo>
                <a:lnTo>
                  <a:pt x="352" y="541"/>
                </a:lnTo>
                <a:lnTo>
                  <a:pt x="350" y="541"/>
                </a:lnTo>
                <a:close/>
                <a:moveTo>
                  <a:pt x="355" y="541"/>
                </a:moveTo>
                <a:lnTo>
                  <a:pt x="354" y="541"/>
                </a:lnTo>
                <a:lnTo>
                  <a:pt x="354" y="539"/>
                </a:lnTo>
                <a:lnTo>
                  <a:pt x="355" y="539"/>
                </a:lnTo>
                <a:lnTo>
                  <a:pt x="357" y="539"/>
                </a:lnTo>
                <a:lnTo>
                  <a:pt x="355" y="541"/>
                </a:lnTo>
                <a:close/>
                <a:moveTo>
                  <a:pt x="318" y="539"/>
                </a:moveTo>
                <a:lnTo>
                  <a:pt x="320" y="539"/>
                </a:lnTo>
                <a:lnTo>
                  <a:pt x="318" y="539"/>
                </a:lnTo>
                <a:lnTo>
                  <a:pt x="317" y="539"/>
                </a:lnTo>
                <a:lnTo>
                  <a:pt x="318" y="539"/>
                </a:lnTo>
                <a:close/>
                <a:moveTo>
                  <a:pt x="336" y="539"/>
                </a:moveTo>
                <a:lnTo>
                  <a:pt x="334" y="539"/>
                </a:lnTo>
                <a:lnTo>
                  <a:pt x="334" y="538"/>
                </a:lnTo>
                <a:lnTo>
                  <a:pt x="336" y="538"/>
                </a:lnTo>
                <a:lnTo>
                  <a:pt x="336" y="539"/>
                </a:lnTo>
                <a:close/>
                <a:moveTo>
                  <a:pt x="355" y="538"/>
                </a:moveTo>
                <a:lnTo>
                  <a:pt x="355" y="539"/>
                </a:lnTo>
                <a:lnTo>
                  <a:pt x="355" y="538"/>
                </a:lnTo>
                <a:lnTo>
                  <a:pt x="354" y="538"/>
                </a:lnTo>
                <a:lnTo>
                  <a:pt x="354" y="539"/>
                </a:lnTo>
                <a:lnTo>
                  <a:pt x="354" y="538"/>
                </a:lnTo>
                <a:lnTo>
                  <a:pt x="355" y="538"/>
                </a:lnTo>
                <a:close/>
                <a:moveTo>
                  <a:pt x="229" y="538"/>
                </a:moveTo>
                <a:lnTo>
                  <a:pt x="230" y="538"/>
                </a:lnTo>
                <a:lnTo>
                  <a:pt x="230" y="539"/>
                </a:lnTo>
                <a:lnTo>
                  <a:pt x="232" y="539"/>
                </a:lnTo>
                <a:lnTo>
                  <a:pt x="230" y="539"/>
                </a:lnTo>
                <a:lnTo>
                  <a:pt x="232" y="539"/>
                </a:lnTo>
                <a:lnTo>
                  <a:pt x="232" y="541"/>
                </a:lnTo>
                <a:lnTo>
                  <a:pt x="230" y="541"/>
                </a:lnTo>
                <a:lnTo>
                  <a:pt x="230" y="539"/>
                </a:lnTo>
                <a:lnTo>
                  <a:pt x="229" y="539"/>
                </a:lnTo>
                <a:lnTo>
                  <a:pt x="229" y="538"/>
                </a:lnTo>
                <a:lnTo>
                  <a:pt x="227" y="538"/>
                </a:lnTo>
                <a:lnTo>
                  <a:pt x="229" y="538"/>
                </a:lnTo>
                <a:close/>
                <a:moveTo>
                  <a:pt x="354" y="538"/>
                </a:moveTo>
                <a:lnTo>
                  <a:pt x="352" y="538"/>
                </a:lnTo>
                <a:lnTo>
                  <a:pt x="354" y="538"/>
                </a:lnTo>
                <a:close/>
                <a:moveTo>
                  <a:pt x="352" y="536"/>
                </a:moveTo>
                <a:lnTo>
                  <a:pt x="352" y="538"/>
                </a:lnTo>
                <a:lnTo>
                  <a:pt x="350" y="538"/>
                </a:lnTo>
                <a:lnTo>
                  <a:pt x="350" y="539"/>
                </a:lnTo>
                <a:lnTo>
                  <a:pt x="349" y="539"/>
                </a:lnTo>
                <a:lnTo>
                  <a:pt x="347" y="539"/>
                </a:lnTo>
                <a:lnTo>
                  <a:pt x="347" y="538"/>
                </a:lnTo>
                <a:lnTo>
                  <a:pt x="349" y="538"/>
                </a:lnTo>
                <a:lnTo>
                  <a:pt x="347" y="538"/>
                </a:lnTo>
                <a:lnTo>
                  <a:pt x="347" y="536"/>
                </a:lnTo>
                <a:lnTo>
                  <a:pt x="349" y="536"/>
                </a:lnTo>
                <a:lnTo>
                  <a:pt x="350" y="536"/>
                </a:lnTo>
                <a:lnTo>
                  <a:pt x="352" y="536"/>
                </a:lnTo>
                <a:close/>
                <a:moveTo>
                  <a:pt x="357" y="536"/>
                </a:moveTo>
                <a:lnTo>
                  <a:pt x="358" y="536"/>
                </a:lnTo>
                <a:lnTo>
                  <a:pt x="358" y="538"/>
                </a:lnTo>
                <a:lnTo>
                  <a:pt x="357" y="538"/>
                </a:lnTo>
                <a:lnTo>
                  <a:pt x="355" y="538"/>
                </a:lnTo>
                <a:lnTo>
                  <a:pt x="355" y="536"/>
                </a:lnTo>
                <a:lnTo>
                  <a:pt x="357" y="536"/>
                </a:lnTo>
                <a:close/>
                <a:moveTo>
                  <a:pt x="224" y="536"/>
                </a:moveTo>
                <a:lnTo>
                  <a:pt x="226" y="538"/>
                </a:lnTo>
                <a:lnTo>
                  <a:pt x="226" y="539"/>
                </a:lnTo>
                <a:lnTo>
                  <a:pt x="227" y="539"/>
                </a:lnTo>
                <a:lnTo>
                  <a:pt x="229" y="539"/>
                </a:lnTo>
                <a:lnTo>
                  <a:pt x="229" y="541"/>
                </a:lnTo>
                <a:lnTo>
                  <a:pt x="229" y="539"/>
                </a:lnTo>
                <a:lnTo>
                  <a:pt x="229" y="541"/>
                </a:lnTo>
                <a:lnTo>
                  <a:pt x="229" y="539"/>
                </a:lnTo>
                <a:lnTo>
                  <a:pt x="230" y="541"/>
                </a:lnTo>
                <a:lnTo>
                  <a:pt x="229" y="541"/>
                </a:lnTo>
                <a:lnTo>
                  <a:pt x="230" y="541"/>
                </a:lnTo>
                <a:lnTo>
                  <a:pt x="230" y="543"/>
                </a:lnTo>
                <a:lnTo>
                  <a:pt x="229" y="543"/>
                </a:lnTo>
                <a:lnTo>
                  <a:pt x="229" y="541"/>
                </a:lnTo>
                <a:lnTo>
                  <a:pt x="227" y="541"/>
                </a:lnTo>
                <a:lnTo>
                  <a:pt x="227" y="539"/>
                </a:lnTo>
                <a:lnTo>
                  <a:pt x="226" y="541"/>
                </a:lnTo>
                <a:lnTo>
                  <a:pt x="226" y="539"/>
                </a:lnTo>
                <a:lnTo>
                  <a:pt x="224" y="539"/>
                </a:lnTo>
                <a:lnTo>
                  <a:pt x="224" y="538"/>
                </a:lnTo>
                <a:lnTo>
                  <a:pt x="222" y="538"/>
                </a:lnTo>
                <a:lnTo>
                  <a:pt x="222" y="536"/>
                </a:lnTo>
                <a:lnTo>
                  <a:pt x="224" y="536"/>
                </a:lnTo>
                <a:close/>
                <a:moveTo>
                  <a:pt x="224" y="535"/>
                </a:moveTo>
                <a:lnTo>
                  <a:pt x="226" y="535"/>
                </a:lnTo>
                <a:lnTo>
                  <a:pt x="226" y="536"/>
                </a:lnTo>
                <a:lnTo>
                  <a:pt x="224" y="536"/>
                </a:lnTo>
                <a:lnTo>
                  <a:pt x="224" y="535"/>
                </a:lnTo>
                <a:close/>
                <a:moveTo>
                  <a:pt x="224" y="531"/>
                </a:moveTo>
                <a:lnTo>
                  <a:pt x="226" y="531"/>
                </a:lnTo>
                <a:lnTo>
                  <a:pt x="227" y="531"/>
                </a:lnTo>
                <a:lnTo>
                  <a:pt x="227" y="533"/>
                </a:lnTo>
                <a:lnTo>
                  <a:pt x="226" y="533"/>
                </a:lnTo>
                <a:lnTo>
                  <a:pt x="226" y="531"/>
                </a:lnTo>
                <a:lnTo>
                  <a:pt x="224" y="531"/>
                </a:lnTo>
                <a:close/>
                <a:moveTo>
                  <a:pt x="264" y="533"/>
                </a:moveTo>
                <a:lnTo>
                  <a:pt x="262" y="531"/>
                </a:lnTo>
                <a:lnTo>
                  <a:pt x="262" y="530"/>
                </a:lnTo>
                <a:lnTo>
                  <a:pt x="264" y="530"/>
                </a:lnTo>
                <a:lnTo>
                  <a:pt x="264" y="531"/>
                </a:lnTo>
                <a:lnTo>
                  <a:pt x="264" y="533"/>
                </a:lnTo>
                <a:close/>
                <a:moveTo>
                  <a:pt x="230" y="527"/>
                </a:moveTo>
                <a:lnTo>
                  <a:pt x="230" y="528"/>
                </a:lnTo>
                <a:lnTo>
                  <a:pt x="229" y="528"/>
                </a:lnTo>
                <a:lnTo>
                  <a:pt x="229" y="527"/>
                </a:lnTo>
                <a:lnTo>
                  <a:pt x="230" y="527"/>
                </a:lnTo>
                <a:close/>
                <a:moveTo>
                  <a:pt x="330" y="527"/>
                </a:moveTo>
                <a:lnTo>
                  <a:pt x="331" y="527"/>
                </a:lnTo>
                <a:lnTo>
                  <a:pt x="331" y="528"/>
                </a:lnTo>
                <a:lnTo>
                  <a:pt x="330" y="527"/>
                </a:lnTo>
                <a:lnTo>
                  <a:pt x="330" y="528"/>
                </a:lnTo>
                <a:lnTo>
                  <a:pt x="328" y="528"/>
                </a:lnTo>
                <a:lnTo>
                  <a:pt x="328" y="527"/>
                </a:lnTo>
                <a:lnTo>
                  <a:pt x="328" y="528"/>
                </a:lnTo>
                <a:lnTo>
                  <a:pt x="328" y="527"/>
                </a:lnTo>
                <a:lnTo>
                  <a:pt x="328" y="528"/>
                </a:lnTo>
                <a:lnTo>
                  <a:pt x="326" y="527"/>
                </a:lnTo>
                <a:lnTo>
                  <a:pt x="326" y="528"/>
                </a:lnTo>
                <a:lnTo>
                  <a:pt x="326" y="527"/>
                </a:lnTo>
                <a:lnTo>
                  <a:pt x="328" y="527"/>
                </a:lnTo>
                <a:lnTo>
                  <a:pt x="328" y="525"/>
                </a:lnTo>
                <a:lnTo>
                  <a:pt x="330" y="525"/>
                </a:lnTo>
                <a:lnTo>
                  <a:pt x="330" y="527"/>
                </a:lnTo>
                <a:close/>
                <a:moveTo>
                  <a:pt x="229" y="525"/>
                </a:moveTo>
                <a:lnTo>
                  <a:pt x="229" y="527"/>
                </a:lnTo>
                <a:lnTo>
                  <a:pt x="229" y="525"/>
                </a:lnTo>
                <a:lnTo>
                  <a:pt x="229" y="527"/>
                </a:lnTo>
                <a:lnTo>
                  <a:pt x="229" y="525"/>
                </a:lnTo>
                <a:close/>
                <a:moveTo>
                  <a:pt x="222" y="525"/>
                </a:moveTo>
                <a:lnTo>
                  <a:pt x="222" y="527"/>
                </a:lnTo>
                <a:lnTo>
                  <a:pt x="224" y="527"/>
                </a:lnTo>
                <a:lnTo>
                  <a:pt x="222" y="527"/>
                </a:lnTo>
                <a:lnTo>
                  <a:pt x="224" y="527"/>
                </a:lnTo>
                <a:lnTo>
                  <a:pt x="224" y="528"/>
                </a:lnTo>
                <a:lnTo>
                  <a:pt x="224" y="530"/>
                </a:lnTo>
                <a:lnTo>
                  <a:pt x="222" y="530"/>
                </a:lnTo>
                <a:lnTo>
                  <a:pt x="222" y="528"/>
                </a:lnTo>
                <a:lnTo>
                  <a:pt x="222" y="530"/>
                </a:lnTo>
                <a:lnTo>
                  <a:pt x="221" y="528"/>
                </a:lnTo>
                <a:lnTo>
                  <a:pt x="219" y="528"/>
                </a:lnTo>
                <a:lnTo>
                  <a:pt x="219" y="527"/>
                </a:lnTo>
                <a:lnTo>
                  <a:pt x="219" y="525"/>
                </a:lnTo>
                <a:lnTo>
                  <a:pt x="221" y="525"/>
                </a:lnTo>
                <a:lnTo>
                  <a:pt x="222" y="525"/>
                </a:lnTo>
                <a:close/>
                <a:moveTo>
                  <a:pt x="229" y="525"/>
                </a:moveTo>
                <a:lnTo>
                  <a:pt x="227" y="525"/>
                </a:lnTo>
                <a:lnTo>
                  <a:pt x="229" y="525"/>
                </a:lnTo>
                <a:close/>
                <a:moveTo>
                  <a:pt x="397" y="523"/>
                </a:moveTo>
                <a:lnTo>
                  <a:pt x="398" y="523"/>
                </a:lnTo>
                <a:lnTo>
                  <a:pt x="400" y="523"/>
                </a:lnTo>
                <a:lnTo>
                  <a:pt x="402" y="523"/>
                </a:lnTo>
                <a:lnTo>
                  <a:pt x="403" y="523"/>
                </a:lnTo>
                <a:lnTo>
                  <a:pt x="405" y="523"/>
                </a:lnTo>
                <a:lnTo>
                  <a:pt x="406" y="523"/>
                </a:lnTo>
                <a:lnTo>
                  <a:pt x="408" y="523"/>
                </a:lnTo>
                <a:lnTo>
                  <a:pt x="411" y="525"/>
                </a:lnTo>
                <a:lnTo>
                  <a:pt x="411" y="527"/>
                </a:lnTo>
                <a:lnTo>
                  <a:pt x="410" y="527"/>
                </a:lnTo>
                <a:lnTo>
                  <a:pt x="408" y="527"/>
                </a:lnTo>
                <a:lnTo>
                  <a:pt x="406" y="527"/>
                </a:lnTo>
                <a:lnTo>
                  <a:pt x="405" y="527"/>
                </a:lnTo>
                <a:lnTo>
                  <a:pt x="403" y="527"/>
                </a:lnTo>
                <a:lnTo>
                  <a:pt x="403" y="528"/>
                </a:lnTo>
                <a:lnTo>
                  <a:pt x="402" y="528"/>
                </a:lnTo>
                <a:lnTo>
                  <a:pt x="400" y="528"/>
                </a:lnTo>
                <a:lnTo>
                  <a:pt x="400" y="530"/>
                </a:lnTo>
                <a:lnTo>
                  <a:pt x="402" y="530"/>
                </a:lnTo>
                <a:lnTo>
                  <a:pt x="403" y="530"/>
                </a:lnTo>
                <a:lnTo>
                  <a:pt x="405" y="530"/>
                </a:lnTo>
                <a:lnTo>
                  <a:pt x="405" y="528"/>
                </a:lnTo>
                <a:lnTo>
                  <a:pt x="403" y="528"/>
                </a:lnTo>
                <a:lnTo>
                  <a:pt x="405" y="528"/>
                </a:lnTo>
                <a:lnTo>
                  <a:pt x="406" y="528"/>
                </a:lnTo>
                <a:lnTo>
                  <a:pt x="408" y="528"/>
                </a:lnTo>
                <a:lnTo>
                  <a:pt x="410" y="528"/>
                </a:lnTo>
                <a:lnTo>
                  <a:pt x="410" y="530"/>
                </a:lnTo>
                <a:lnTo>
                  <a:pt x="411" y="528"/>
                </a:lnTo>
                <a:lnTo>
                  <a:pt x="413" y="528"/>
                </a:lnTo>
                <a:lnTo>
                  <a:pt x="413" y="527"/>
                </a:lnTo>
                <a:lnTo>
                  <a:pt x="414" y="527"/>
                </a:lnTo>
                <a:lnTo>
                  <a:pt x="414" y="528"/>
                </a:lnTo>
                <a:lnTo>
                  <a:pt x="416" y="528"/>
                </a:lnTo>
                <a:lnTo>
                  <a:pt x="418" y="527"/>
                </a:lnTo>
                <a:lnTo>
                  <a:pt x="419" y="527"/>
                </a:lnTo>
                <a:lnTo>
                  <a:pt x="421" y="527"/>
                </a:lnTo>
                <a:lnTo>
                  <a:pt x="421" y="528"/>
                </a:lnTo>
                <a:lnTo>
                  <a:pt x="421" y="530"/>
                </a:lnTo>
                <a:lnTo>
                  <a:pt x="421" y="531"/>
                </a:lnTo>
                <a:lnTo>
                  <a:pt x="421" y="533"/>
                </a:lnTo>
                <a:lnTo>
                  <a:pt x="421" y="535"/>
                </a:lnTo>
                <a:lnTo>
                  <a:pt x="419" y="535"/>
                </a:lnTo>
                <a:lnTo>
                  <a:pt x="421" y="536"/>
                </a:lnTo>
                <a:lnTo>
                  <a:pt x="421" y="538"/>
                </a:lnTo>
                <a:lnTo>
                  <a:pt x="421" y="539"/>
                </a:lnTo>
                <a:lnTo>
                  <a:pt x="421" y="541"/>
                </a:lnTo>
                <a:lnTo>
                  <a:pt x="421" y="543"/>
                </a:lnTo>
                <a:lnTo>
                  <a:pt x="421" y="544"/>
                </a:lnTo>
                <a:lnTo>
                  <a:pt x="422" y="544"/>
                </a:lnTo>
                <a:lnTo>
                  <a:pt x="422" y="546"/>
                </a:lnTo>
                <a:lnTo>
                  <a:pt x="424" y="546"/>
                </a:lnTo>
                <a:lnTo>
                  <a:pt x="424" y="547"/>
                </a:lnTo>
                <a:lnTo>
                  <a:pt x="424" y="549"/>
                </a:lnTo>
                <a:lnTo>
                  <a:pt x="426" y="549"/>
                </a:lnTo>
                <a:lnTo>
                  <a:pt x="426" y="551"/>
                </a:lnTo>
                <a:lnTo>
                  <a:pt x="427" y="551"/>
                </a:lnTo>
                <a:lnTo>
                  <a:pt x="427" y="552"/>
                </a:lnTo>
                <a:lnTo>
                  <a:pt x="429" y="552"/>
                </a:lnTo>
                <a:lnTo>
                  <a:pt x="430" y="552"/>
                </a:lnTo>
                <a:lnTo>
                  <a:pt x="430" y="554"/>
                </a:lnTo>
                <a:lnTo>
                  <a:pt x="432" y="554"/>
                </a:lnTo>
                <a:lnTo>
                  <a:pt x="434" y="554"/>
                </a:lnTo>
                <a:lnTo>
                  <a:pt x="434" y="555"/>
                </a:lnTo>
                <a:lnTo>
                  <a:pt x="434" y="554"/>
                </a:lnTo>
                <a:lnTo>
                  <a:pt x="435" y="554"/>
                </a:lnTo>
                <a:lnTo>
                  <a:pt x="435" y="555"/>
                </a:lnTo>
                <a:lnTo>
                  <a:pt x="437" y="555"/>
                </a:lnTo>
                <a:lnTo>
                  <a:pt x="438" y="555"/>
                </a:lnTo>
                <a:lnTo>
                  <a:pt x="440" y="555"/>
                </a:lnTo>
                <a:lnTo>
                  <a:pt x="442" y="557"/>
                </a:lnTo>
                <a:lnTo>
                  <a:pt x="442" y="559"/>
                </a:lnTo>
                <a:lnTo>
                  <a:pt x="440" y="559"/>
                </a:lnTo>
                <a:lnTo>
                  <a:pt x="440" y="560"/>
                </a:lnTo>
                <a:lnTo>
                  <a:pt x="438" y="560"/>
                </a:lnTo>
                <a:lnTo>
                  <a:pt x="438" y="562"/>
                </a:lnTo>
                <a:lnTo>
                  <a:pt x="437" y="562"/>
                </a:lnTo>
                <a:lnTo>
                  <a:pt x="435" y="562"/>
                </a:lnTo>
                <a:lnTo>
                  <a:pt x="435" y="563"/>
                </a:lnTo>
                <a:lnTo>
                  <a:pt x="434" y="563"/>
                </a:lnTo>
                <a:lnTo>
                  <a:pt x="434" y="565"/>
                </a:lnTo>
                <a:lnTo>
                  <a:pt x="434" y="567"/>
                </a:lnTo>
                <a:lnTo>
                  <a:pt x="432" y="567"/>
                </a:lnTo>
                <a:lnTo>
                  <a:pt x="430" y="568"/>
                </a:lnTo>
                <a:lnTo>
                  <a:pt x="429" y="570"/>
                </a:lnTo>
                <a:lnTo>
                  <a:pt x="427" y="570"/>
                </a:lnTo>
                <a:lnTo>
                  <a:pt x="426" y="570"/>
                </a:lnTo>
                <a:lnTo>
                  <a:pt x="424" y="570"/>
                </a:lnTo>
                <a:lnTo>
                  <a:pt x="424" y="568"/>
                </a:lnTo>
                <a:lnTo>
                  <a:pt x="424" y="570"/>
                </a:lnTo>
                <a:lnTo>
                  <a:pt x="422" y="570"/>
                </a:lnTo>
                <a:lnTo>
                  <a:pt x="421" y="570"/>
                </a:lnTo>
                <a:lnTo>
                  <a:pt x="419" y="570"/>
                </a:lnTo>
                <a:lnTo>
                  <a:pt x="419" y="571"/>
                </a:lnTo>
                <a:lnTo>
                  <a:pt x="418" y="571"/>
                </a:lnTo>
                <a:lnTo>
                  <a:pt x="418" y="573"/>
                </a:lnTo>
                <a:lnTo>
                  <a:pt x="418" y="575"/>
                </a:lnTo>
                <a:lnTo>
                  <a:pt x="418" y="576"/>
                </a:lnTo>
                <a:lnTo>
                  <a:pt x="418" y="578"/>
                </a:lnTo>
                <a:lnTo>
                  <a:pt x="418" y="579"/>
                </a:lnTo>
                <a:lnTo>
                  <a:pt x="416" y="579"/>
                </a:lnTo>
                <a:lnTo>
                  <a:pt x="416" y="581"/>
                </a:lnTo>
                <a:lnTo>
                  <a:pt x="416" y="579"/>
                </a:lnTo>
                <a:lnTo>
                  <a:pt x="414" y="579"/>
                </a:lnTo>
                <a:lnTo>
                  <a:pt x="414" y="581"/>
                </a:lnTo>
                <a:lnTo>
                  <a:pt x="413" y="581"/>
                </a:lnTo>
                <a:lnTo>
                  <a:pt x="413" y="583"/>
                </a:lnTo>
                <a:lnTo>
                  <a:pt x="411" y="583"/>
                </a:lnTo>
                <a:lnTo>
                  <a:pt x="411" y="584"/>
                </a:lnTo>
                <a:lnTo>
                  <a:pt x="411" y="586"/>
                </a:lnTo>
                <a:lnTo>
                  <a:pt x="411" y="587"/>
                </a:lnTo>
                <a:lnTo>
                  <a:pt x="411" y="589"/>
                </a:lnTo>
                <a:lnTo>
                  <a:pt x="413" y="589"/>
                </a:lnTo>
                <a:lnTo>
                  <a:pt x="413" y="591"/>
                </a:lnTo>
                <a:lnTo>
                  <a:pt x="414" y="591"/>
                </a:lnTo>
                <a:lnTo>
                  <a:pt x="413" y="591"/>
                </a:lnTo>
                <a:lnTo>
                  <a:pt x="414" y="591"/>
                </a:lnTo>
                <a:lnTo>
                  <a:pt x="414" y="592"/>
                </a:lnTo>
                <a:lnTo>
                  <a:pt x="413" y="592"/>
                </a:lnTo>
                <a:lnTo>
                  <a:pt x="413" y="594"/>
                </a:lnTo>
                <a:lnTo>
                  <a:pt x="411" y="594"/>
                </a:lnTo>
                <a:lnTo>
                  <a:pt x="411" y="595"/>
                </a:lnTo>
                <a:lnTo>
                  <a:pt x="411" y="597"/>
                </a:lnTo>
                <a:lnTo>
                  <a:pt x="411" y="599"/>
                </a:lnTo>
                <a:lnTo>
                  <a:pt x="410" y="599"/>
                </a:lnTo>
                <a:lnTo>
                  <a:pt x="410" y="600"/>
                </a:lnTo>
                <a:lnTo>
                  <a:pt x="408" y="600"/>
                </a:lnTo>
                <a:lnTo>
                  <a:pt x="406" y="600"/>
                </a:lnTo>
                <a:lnTo>
                  <a:pt x="405" y="600"/>
                </a:lnTo>
                <a:lnTo>
                  <a:pt x="405" y="599"/>
                </a:lnTo>
                <a:lnTo>
                  <a:pt x="403" y="600"/>
                </a:lnTo>
                <a:lnTo>
                  <a:pt x="403" y="602"/>
                </a:lnTo>
                <a:lnTo>
                  <a:pt x="402" y="602"/>
                </a:lnTo>
                <a:lnTo>
                  <a:pt x="400" y="602"/>
                </a:lnTo>
                <a:lnTo>
                  <a:pt x="400" y="603"/>
                </a:lnTo>
                <a:lnTo>
                  <a:pt x="398" y="603"/>
                </a:lnTo>
                <a:lnTo>
                  <a:pt x="397" y="603"/>
                </a:lnTo>
                <a:lnTo>
                  <a:pt x="395" y="603"/>
                </a:lnTo>
                <a:lnTo>
                  <a:pt x="394" y="605"/>
                </a:lnTo>
                <a:lnTo>
                  <a:pt x="392" y="605"/>
                </a:lnTo>
                <a:lnTo>
                  <a:pt x="390" y="605"/>
                </a:lnTo>
                <a:lnTo>
                  <a:pt x="389" y="605"/>
                </a:lnTo>
                <a:lnTo>
                  <a:pt x="387" y="605"/>
                </a:lnTo>
                <a:lnTo>
                  <a:pt x="386" y="605"/>
                </a:lnTo>
                <a:lnTo>
                  <a:pt x="386" y="603"/>
                </a:lnTo>
                <a:lnTo>
                  <a:pt x="384" y="603"/>
                </a:lnTo>
                <a:lnTo>
                  <a:pt x="382" y="603"/>
                </a:lnTo>
                <a:lnTo>
                  <a:pt x="382" y="602"/>
                </a:lnTo>
                <a:lnTo>
                  <a:pt x="384" y="602"/>
                </a:lnTo>
                <a:lnTo>
                  <a:pt x="382" y="602"/>
                </a:lnTo>
                <a:lnTo>
                  <a:pt x="381" y="602"/>
                </a:lnTo>
                <a:lnTo>
                  <a:pt x="381" y="603"/>
                </a:lnTo>
                <a:lnTo>
                  <a:pt x="381" y="602"/>
                </a:lnTo>
                <a:lnTo>
                  <a:pt x="379" y="602"/>
                </a:lnTo>
                <a:lnTo>
                  <a:pt x="379" y="600"/>
                </a:lnTo>
                <a:lnTo>
                  <a:pt x="379" y="599"/>
                </a:lnTo>
                <a:lnTo>
                  <a:pt x="378" y="599"/>
                </a:lnTo>
                <a:lnTo>
                  <a:pt x="376" y="599"/>
                </a:lnTo>
                <a:lnTo>
                  <a:pt x="374" y="599"/>
                </a:lnTo>
                <a:lnTo>
                  <a:pt x="373" y="599"/>
                </a:lnTo>
                <a:lnTo>
                  <a:pt x="371" y="599"/>
                </a:lnTo>
                <a:lnTo>
                  <a:pt x="370" y="599"/>
                </a:lnTo>
                <a:lnTo>
                  <a:pt x="368" y="599"/>
                </a:lnTo>
                <a:lnTo>
                  <a:pt x="368" y="597"/>
                </a:lnTo>
                <a:lnTo>
                  <a:pt x="366" y="597"/>
                </a:lnTo>
                <a:lnTo>
                  <a:pt x="366" y="595"/>
                </a:lnTo>
                <a:lnTo>
                  <a:pt x="365" y="595"/>
                </a:lnTo>
                <a:lnTo>
                  <a:pt x="363" y="594"/>
                </a:lnTo>
                <a:lnTo>
                  <a:pt x="362" y="594"/>
                </a:lnTo>
                <a:lnTo>
                  <a:pt x="362" y="595"/>
                </a:lnTo>
                <a:lnTo>
                  <a:pt x="360" y="594"/>
                </a:lnTo>
                <a:lnTo>
                  <a:pt x="358" y="594"/>
                </a:lnTo>
                <a:lnTo>
                  <a:pt x="358" y="592"/>
                </a:lnTo>
                <a:lnTo>
                  <a:pt x="357" y="592"/>
                </a:lnTo>
                <a:lnTo>
                  <a:pt x="358" y="592"/>
                </a:lnTo>
                <a:lnTo>
                  <a:pt x="358" y="591"/>
                </a:lnTo>
                <a:lnTo>
                  <a:pt x="358" y="589"/>
                </a:lnTo>
                <a:lnTo>
                  <a:pt x="357" y="589"/>
                </a:lnTo>
                <a:lnTo>
                  <a:pt x="357" y="587"/>
                </a:lnTo>
                <a:lnTo>
                  <a:pt x="355" y="587"/>
                </a:lnTo>
                <a:lnTo>
                  <a:pt x="355" y="589"/>
                </a:lnTo>
                <a:lnTo>
                  <a:pt x="354" y="589"/>
                </a:lnTo>
                <a:lnTo>
                  <a:pt x="354" y="591"/>
                </a:lnTo>
                <a:lnTo>
                  <a:pt x="352" y="591"/>
                </a:lnTo>
                <a:lnTo>
                  <a:pt x="352" y="589"/>
                </a:lnTo>
                <a:lnTo>
                  <a:pt x="350" y="589"/>
                </a:lnTo>
                <a:lnTo>
                  <a:pt x="350" y="591"/>
                </a:lnTo>
                <a:lnTo>
                  <a:pt x="349" y="591"/>
                </a:lnTo>
                <a:lnTo>
                  <a:pt x="347" y="591"/>
                </a:lnTo>
                <a:lnTo>
                  <a:pt x="347" y="592"/>
                </a:lnTo>
                <a:lnTo>
                  <a:pt x="346" y="592"/>
                </a:lnTo>
                <a:lnTo>
                  <a:pt x="344" y="592"/>
                </a:lnTo>
                <a:lnTo>
                  <a:pt x="342" y="592"/>
                </a:lnTo>
                <a:lnTo>
                  <a:pt x="342" y="594"/>
                </a:lnTo>
                <a:lnTo>
                  <a:pt x="342" y="595"/>
                </a:lnTo>
                <a:lnTo>
                  <a:pt x="342" y="597"/>
                </a:lnTo>
                <a:lnTo>
                  <a:pt x="341" y="597"/>
                </a:lnTo>
                <a:lnTo>
                  <a:pt x="339" y="597"/>
                </a:lnTo>
                <a:lnTo>
                  <a:pt x="339" y="599"/>
                </a:lnTo>
                <a:lnTo>
                  <a:pt x="341" y="599"/>
                </a:lnTo>
                <a:lnTo>
                  <a:pt x="342" y="599"/>
                </a:lnTo>
                <a:lnTo>
                  <a:pt x="344" y="599"/>
                </a:lnTo>
                <a:lnTo>
                  <a:pt x="346" y="599"/>
                </a:lnTo>
                <a:lnTo>
                  <a:pt x="347" y="599"/>
                </a:lnTo>
                <a:lnTo>
                  <a:pt x="347" y="600"/>
                </a:lnTo>
                <a:lnTo>
                  <a:pt x="349" y="600"/>
                </a:lnTo>
                <a:lnTo>
                  <a:pt x="349" y="599"/>
                </a:lnTo>
                <a:lnTo>
                  <a:pt x="350" y="597"/>
                </a:lnTo>
                <a:lnTo>
                  <a:pt x="350" y="595"/>
                </a:lnTo>
                <a:lnTo>
                  <a:pt x="349" y="595"/>
                </a:lnTo>
                <a:lnTo>
                  <a:pt x="350" y="595"/>
                </a:lnTo>
                <a:lnTo>
                  <a:pt x="350" y="594"/>
                </a:lnTo>
                <a:lnTo>
                  <a:pt x="352" y="594"/>
                </a:lnTo>
                <a:lnTo>
                  <a:pt x="354" y="594"/>
                </a:lnTo>
                <a:lnTo>
                  <a:pt x="355" y="594"/>
                </a:lnTo>
                <a:lnTo>
                  <a:pt x="355" y="595"/>
                </a:lnTo>
                <a:lnTo>
                  <a:pt x="357" y="595"/>
                </a:lnTo>
                <a:lnTo>
                  <a:pt x="358" y="595"/>
                </a:lnTo>
                <a:lnTo>
                  <a:pt x="358" y="597"/>
                </a:lnTo>
                <a:lnTo>
                  <a:pt x="358" y="599"/>
                </a:lnTo>
                <a:lnTo>
                  <a:pt x="360" y="599"/>
                </a:lnTo>
                <a:lnTo>
                  <a:pt x="362" y="600"/>
                </a:lnTo>
                <a:lnTo>
                  <a:pt x="363" y="600"/>
                </a:lnTo>
                <a:lnTo>
                  <a:pt x="363" y="602"/>
                </a:lnTo>
                <a:lnTo>
                  <a:pt x="362" y="602"/>
                </a:lnTo>
                <a:lnTo>
                  <a:pt x="362" y="603"/>
                </a:lnTo>
                <a:lnTo>
                  <a:pt x="360" y="603"/>
                </a:lnTo>
                <a:lnTo>
                  <a:pt x="358" y="603"/>
                </a:lnTo>
                <a:lnTo>
                  <a:pt x="358" y="605"/>
                </a:lnTo>
                <a:lnTo>
                  <a:pt x="357" y="605"/>
                </a:lnTo>
                <a:lnTo>
                  <a:pt x="357" y="607"/>
                </a:lnTo>
                <a:lnTo>
                  <a:pt x="357" y="605"/>
                </a:lnTo>
                <a:lnTo>
                  <a:pt x="355" y="605"/>
                </a:lnTo>
                <a:lnTo>
                  <a:pt x="354" y="605"/>
                </a:lnTo>
                <a:lnTo>
                  <a:pt x="352" y="605"/>
                </a:lnTo>
                <a:lnTo>
                  <a:pt x="350" y="605"/>
                </a:lnTo>
                <a:lnTo>
                  <a:pt x="349" y="605"/>
                </a:lnTo>
                <a:lnTo>
                  <a:pt x="349" y="607"/>
                </a:lnTo>
                <a:lnTo>
                  <a:pt x="350" y="607"/>
                </a:lnTo>
                <a:lnTo>
                  <a:pt x="352" y="607"/>
                </a:lnTo>
                <a:lnTo>
                  <a:pt x="350" y="607"/>
                </a:lnTo>
                <a:lnTo>
                  <a:pt x="350" y="608"/>
                </a:lnTo>
                <a:lnTo>
                  <a:pt x="349" y="608"/>
                </a:lnTo>
                <a:lnTo>
                  <a:pt x="347" y="608"/>
                </a:lnTo>
                <a:lnTo>
                  <a:pt x="347" y="607"/>
                </a:lnTo>
                <a:lnTo>
                  <a:pt x="346" y="607"/>
                </a:lnTo>
                <a:lnTo>
                  <a:pt x="344" y="607"/>
                </a:lnTo>
                <a:lnTo>
                  <a:pt x="344" y="605"/>
                </a:lnTo>
                <a:lnTo>
                  <a:pt x="346" y="605"/>
                </a:lnTo>
                <a:lnTo>
                  <a:pt x="344" y="605"/>
                </a:lnTo>
                <a:lnTo>
                  <a:pt x="344" y="603"/>
                </a:lnTo>
                <a:lnTo>
                  <a:pt x="346" y="603"/>
                </a:lnTo>
                <a:lnTo>
                  <a:pt x="347" y="602"/>
                </a:lnTo>
                <a:lnTo>
                  <a:pt x="346" y="602"/>
                </a:lnTo>
                <a:lnTo>
                  <a:pt x="346" y="603"/>
                </a:lnTo>
                <a:lnTo>
                  <a:pt x="346" y="602"/>
                </a:lnTo>
                <a:lnTo>
                  <a:pt x="344" y="602"/>
                </a:lnTo>
                <a:lnTo>
                  <a:pt x="342" y="602"/>
                </a:lnTo>
                <a:lnTo>
                  <a:pt x="341" y="602"/>
                </a:lnTo>
                <a:lnTo>
                  <a:pt x="339" y="602"/>
                </a:lnTo>
                <a:lnTo>
                  <a:pt x="339" y="603"/>
                </a:lnTo>
                <a:lnTo>
                  <a:pt x="338" y="603"/>
                </a:lnTo>
                <a:lnTo>
                  <a:pt x="336" y="603"/>
                </a:lnTo>
                <a:lnTo>
                  <a:pt x="334" y="603"/>
                </a:lnTo>
                <a:lnTo>
                  <a:pt x="333" y="603"/>
                </a:lnTo>
                <a:lnTo>
                  <a:pt x="333" y="605"/>
                </a:lnTo>
                <a:lnTo>
                  <a:pt x="333" y="603"/>
                </a:lnTo>
                <a:lnTo>
                  <a:pt x="333" y="605"/>
                </a:lnTo>
                <a:lnTo>
                  <a:pt x="331" y="605"/>
                </a:lnTo>
                <a:lnTo>
                  <a:pt x="330" y="605"/>
                </a:lnTo>
                <a:lnTo>
                  <a:pt x="328" y="603"/>
                </a:lnTo>
                <a:lnTo>
                  <a:pt x="326" y="603"/>
                </a:lnTo>
                <a:lnTo>
                  <a:pt x="326" y="602"/>
                </a:lnTo>
                <a:lnTo>
                  <a:pt x="325" y="602"/>
                </a:lnTo>
                <a:lnTo>
                  <a:pt x="323" y="602"/>
                </a:lnTo>
                <a:lnTo>
                  <a:pt x="322" y="602"/>
                </a:lnTo>
                <a:lnTo>
                  <a:pt x="323" y="602"/>
                </a:lnTo>
                <a:lnTo>
                  <a:pt x="322" y="602"/>
                </a:lnTo>
                <a:lnTo>
                  <a:pt x="320" y="602"/>
                </a:lnTo>
                <a:lnTo>
                  <a:pt x="320" y="600"/>
                </a:lnTo>
                <a:lnTo>
                  <a:pt x="322" y="600"/>
                </a:lnTo>
                <a:lnTo>
                  <a:pt x="320" y="600"/>
                </a:lnTo>
                <a:lnTo>
                  <a:pt x="318" y="599"/>
                </a:lnTo>
                <a:lnTo>
                  <a:pt x="320" y="599"/>
                </a:lnTo>
                <a:lnTo>
                  <a:pt x="320" y="597"/>
                </a:lnTo>
                <a:lnTo>
                  <a:pt x="318" y="597"/>
                </a:lnTo>
                <a:lnTo>
                  <a:pt x="317" y="597"/>
                </a:lnTo>
                <a:lnTo>
                  <a:pt x="315" y="597"/>
                </a:lnTo>
                <a:lnTo>
                  <a:pt x="315" y="599"/>
                </a:lnTo>
                <a:lnTo>
                  <a:pt x="315" y="597"/>
                </a:lnTo>
                <a:lnTo>
                  <a:pt x="314" y="599"/>
                </a:lnTo>
                <a:lnTo>
                  <a:pt x="312" y="599"/>
                </a:lnTo>
                <a:lnTo>
                  <a:pt x="312" y="597"/>
                </a:lnTo>
                <a:lnTo>
                  <a:pt x="314" y="597"/>
                </a:lnTo>
                <a:lnTo>
                  <a:pt x="315" y="597"/>
                </a:lnTo>
                <a:lnTo>
                  <a:pt x="315" y="595"/>
                </a:lnTo>
                <a:lnTo>
                  <a:pt x="314" y="595"/>
                </a:lnTo>
                <a:lnTo>
                  <a:pt x="314" y="594"/>
                </a:lnTo>
                <a:lnTo>
                  <a:pt x="315" y="594"/>
                </a:lnTo>
                <a:lnTo>
                  <a:pt x="317" y="594"/>
                </a:lnTo>
                <a:lnTo>
                  <a:pt x="317" y="592"/>
                </a:lnTo>
                <a:lnTo>
                  <a:pt x="318" y="592"/>
                </a:lnTo>
                <a:lnTo>
                  <a:pt x="320" y="592"/>
                </a:lnTo>
                <a:lnTo>
                  <a:pt x="320" y="591"/>
                </a:lnTo>
                <a:lnTo>
                  <a:pt x="318" y="591"/>
                </a:lnTo>
                <a:lnTo>
                  <a:pt x="318" y="589"/>
                </a:lnTo>
                <a:lnTo>
                  <a:pt x="320" y="589"/>
                </a:lnTo>
                <a:lnTo>
                  <a:pt x="320" y="587"/>
                </a:lnTo>
                <a:lnTo>
                  <a:pt x="322" y="587"/>
                </a:lnTo>
                <a:lnTo>
                  <a:pt x="322" y="589"/>
                </a:lnTo>
                <a:lnTo>
                  <a:pt x="323" y="589"/>
                </a:lnTo>
                <a:lnTo>
                  <a:pt x="323" y="591"/>
                </a:lnTo>
                <a:lnTo>
                  <a:pt x="325" y="591"/>
                </a:lnTo>
                <a:lnTo>
                  <a:pt x="326" y="589"/>
                </a:lnTo>
                <a:lnTo>
                  <a:pt x="325" y="589"/>
                </a:lnTo>
                <a:lnTo>
                  <a:pt x="325" y="587"/>
                </a:lnTo>
                <a:lnTo>
                  <a:pt x="326" y="587"/>
                </a:lnTo>
                <a:lnTo>
                  <a:pt x="325" y="587"/>
                </a:lnTo>
                <a:lnTo>
                  <a:pt x="323" y="587"/>
                </a:lnTo>
                <a:lnTo>
                  <a:pt x="323" y="586"/>
                </a:lnTo>
                <a:lnTo>
                  <a:pt x="323" y="584"/>
                </a:lnTo>
                <a:lnTo>
                  <a:pt x="325" y="584"/>
                </a:lnTo>
                <a:lnTo>
                  <a:pt x="326" y="584"/>
                </a:lnTo>
                <a:lnTo>
                  <a:pt x="328" y="584"/>
                </a:lnTo>
                <a:lnTo>
                  <a:pt x="330" y="584"/>
                </a:lnTo>
                <a:lnTo>
                  <a:pt x="330" y="583"/>
                </a:lnTo>
                <a:lnTo>
                  <a:pt x="331" y="583"/>
                </a:lnTo>
                <a:lnTo>
                  <a:pt x="331" y="581"/>
                </a:lnTo>
                <a:lnTo>
                  <a:pt x="331" y="583"/>
                </a:lnTo>
                <a:lnTo>
                  <a:pt x="331" y="581"/>
                </a:lnTo>
                <a:lnTo>
                  <a:pt x="330" y="581"/>
                </a:lnTo>
                <a:lnTo>
                  <a:pt x="330" y="579"/>
                </a:lnTo>
                <a:lnTo>
                  <a:pt x="328" y="579"/>
                </a:lnTo>
                <a:lnTo>
                  <a:pt x="328" y="581"/>
                </a:lnTo>
                <a:lnTo>
                  <a:pt x="326" y="581"/>
                </a:lnTo>
                <a:lnTo>
                  <a:pt x="326" y="583"/>
                </a:lnTo>
                <a:lnTo>
                  <a:pt x="325" y="583"/>
                </a:lnTo>
                <a:lnTo>
                  <a:pt x="323" y="584"/>
                </a:lnTo>
                <a:lnTo>
                  <a:pt x="322" y="584"/>
                </a:lnTo>
                <a:lnTo>
                  <a:pt x="320" y="584"/>
                </a:lnTo>
                <a:lnTo>
                  <a:pt x="318" y="584"/>
                </a:lnTo>
                <a:lnTo>
                  <a:pt x="318" y="583"/>
                </a:lnTo>
                <a:lnTo>
                  <a:pt x="318" y="581"/>
                </a:lnTo>
                <a:lnTo>
                  <a:pt x="317" y="581"/>
                </a:lnTo>
                <a:lnTo>
                  <a:pt x="318" y="581"/>
                </a:lnTo>
                <a:lnTo>
                  <a:pt x="318" y="579"/>
                </a:lnTo>
                <a:lnTo>
                  <a:pt x="320" y="579"/>
                </a:lnTo>
                <a:lnTo>
                  <a:pt x="322" y="579"/>
                </a:lnTo>
                <a:lnTo>
                  <a:pt x="322" y="578"/>
                </a:lnTo>
                <a:lnTo>
                  <a:pt x="323" y="578"/>
                </a:lnTo>
                <a:lnTo>
                  <a:pt x="322" y="578"/>
                </a:lnTo>
                <a:lnTo>
                  <a:pt x="320" y="578"/>
                </a:lnTo>
                <a:lnTo>
                  <a:pt x="320" y="576"/>
                </a:lnTo>
                <a:lnTo>
                  <a:pt x="322" y="576"/>
                </a:lnTo>
                <a:lnTo>
                  <a:pt x="320" y="576"/>
                </a:lnTo>
                <a:lnTo>
                  <a:pt x="322" y="576"/>
                </a:lnTo>
                <a:lnTo>
                  <a:pt x="322" y="575"/>
                </a:lnTo>
                <a:lnTo>
                  <a:pt x="323" y="575"/>
                </a:lnTo>
                <a:lnTo>
                  <a:pt x="325" y="575"/>
                </a:lnTo>
                <a:lnTo>
                  <a:pt x="326" y="575"/>
                </a:lnTo>
                <a:lnTo>
                  <a:pt x="325" y="575"/>
                </a:lnTo>
                <a:lnTo>
                  <a:pt x="325" y="576"/>
                </a:lnTo>
                <a:lnTo>
                  <a:pt x="326" y="576"/>
                </a:lnTo>
                <a:lnTo>
                  <a:pt x="326" y="575"/>
                </a:lnTo>
                <a:lnTo>
                  <a:pt x="328" y="575"/>
                </a:lnTo>
                <a:lnTo>
                  <a:pt x="328" y="573"/>
                </a:lnTo>
                <a:lnTo>
                  <a:pt x="326" y="571"/>
                </a:lnTo>
                <a:lnTo>
                  <a:pt x="328" y="571"/>
                </a:lnTo>
                <a:lnTo>
                  <a:pt x="328" y="570"/>
                </a:lnTo>
                <a:lnTo>
                  <a:pt x="330" y="570"/>
                </a:lnTo>
                <a:lnTo>
                  <a:pt x="330" y="568"/>
                </a:lnTo>
                <a:lnTo>
                  <a:pt x="331" y="568"/>
                </a:lnTo>
                <a:lnTo>
                  <a:pt x="333" y="568"/>
                </a:lnTo>
                <a:lnTo>
                  <a:pt x="333" y="567"/>
                </a:lnTo>
                <a:lnTo>
                  <a:pt x="334" y="567"/>
                </a:lnTo>
                <a:lnTo>
                  <a:pt x="333" y="567"/>
                </a:lnTo>
                <a:lnTo>
                  <a:pt x="333" y="565"/>
                </a:lnTo>
                <a:lnTo>
                  <a:pt x="334" y="565"/>
                </a:lnTo>
                <a:lnTo>
                  <a:pt x="333" y="565"/>
                </a:lnTo>
                <a:lnTo>
                  <a:pt x="333" y="567"/>
                </a:lnTo>
                <a:lnTo>
                  <a:pt x="331" y="567"/>
                </a:lnTo>
                <a:lnTo>
                  <a:pt x="331" y="565"/>
                </a:lnTo>
                <a:lnTo>
                  <a:pt x="330" y="565"/>
                </a:lnTo>
                <a:lnTo>
                  <a:pt x="330" y="563"/>
                </a:lnTo>
                <a:lnTo>
                  <a:pt x="330" y="565"/>
                </a:lnTo>
                <a:lnTo>
                  <a:pt x="328" y="565"/>
                </a:lnTo>
                <a:lnTo>
                  <a:pt x="328" y="563"/>
                </a:lnTo>
                <a:lnTo>
                  <a:pt x="330" y="563"/>
                </a:lnTo>
                <a:lnTo>
                  <a:pt x="331" y="563"/>
                </a:lnTo>
                <a:lnTo>
                  <a:pt x="331" y="562"/>
                </a:lnTo>
                <a:lnTo>
                  <a:pt x="333" y="562"/>
                </a:lnTo>
                <a:lnTo>
                  <a:pt x="334" y="562"/>
                </a:lnTo>
                <a:lnTo>
                  <a:pt x="336" y="562"/>
                </a:lnTo>
                <a:lnTo>
                  <a:pt x="338" y="562"/>
                </a:lnTo>
                <a:lnTo>
                  <a:pt x="339" y="562"/>
                </a:lnTo>
                <a:lnTo>
                  <a:pt x="338" y="562"/>
                </a:lnTo>
                <a:lnTo>
                  <a:pt x="339" y="562"/>
                </a:lnTo>
                <a:lnTo>
                  <a:pt x="341" y="562"/>
                </a:lnTo>
                <a:lnTo>
                  <a:pt x="342" y="562"/>
                </a:lnTo>
                <a:lnTo>
                  <a:pt x="344" y="562"/>
                </a:lnTo>
                <a:lnTo>
                  <a:pt x="344" y="563"/>
                </a:lnTo>
                <a:lnTo>
                  <a:pt x="346" y="563"/>
                </a:lnTo>
                <a:lnTo>
                  <a:pt x="344" y="563"/>
                </a:lnTo>
                <a:lnTo>
                  <a:pt x="342" y="563"/>
                </a:lnTo>
                <a:lnTo>
                  <a:pt x="341" y="563"/>
                </a:lnTo>
                <a:lnTo>
                  <a:pt x="342" y="563"/>
                </a:lnTo>
                <a:lnTo>
                  <a:pt x="344" y="563"/>
                </a:lnTo>
                <a:lnTo>
                  <a:pt x="344" y="565"/>
                </a:lnTo>
                <a:lnTo>
                  <a:pt x="346" y="565"/>
                </a:lnTo>
                <a:lnTo>
                  <a:pt x="346" y="567"/>
                </a:lnTo>
                <a:lnTo>
                  <a:pt x="347" y="567"/>
                </a:lnTo>
                <a:lnTo>
                  <a:pt x="349" y="567"/>
                </a:lnTo>
                <a:lnTo>
                  <a:pt x="350" y="567"/>
                </a:lnTo>
                <a:lnTo>
                  <a:pt x="350" y="565"/>
                </a:lnTo>
                <a:lnTo>
                  <a:pt x="349" y="565"/>
                </a:lnTo>
                <a:lnTo>
                  <a:pt x="347" y="565"/>
                </a:lnTo>
                <a:lnTo>
                  <a:pt x="346" y="565"/>
                </a:lnTo>
                <a:lnTo>
                  <a:pt x="346" y="563"/>
                </a:lnTo>
                <a:lnTo>
                  <a:pt x="346" y="562"/>
                </a:lnTo>
                <a:lnTo>
                  <a:pt x="346" y="560"/>
                </a:lnTo>
                <a:lnTo>
                  <a:pt x="347" y="560"/>
                </a:lnTo>
                <a:lnTo>
                  <a:pt x="346" y="560"/>
                </a:lnTo>
                <a:lnTo>
                  <a:pt x="346" y="559"/>
                </a:lnTo>
                <a:lnTo>
                  <a:pt x="347" y="559"/>
                </a:lnTo>
                <a:lnTo>
                  <a:pt x="347" y="560"/>
                </a:lnTo>
                <a:lnTo>
                  <a:pt x="347" y="559"/>
                </a:lnTo>
                <a:lnTo>
                  <a:pt x="347" y="557"/>
                </a:lnTo>
                <a:lnTo>
                  <a:pt x="347" y="555"/>
                </a:lnTo>
                <a:lnTo>
                  <a:pt x="349" y="555"/>
                </a:lnTo>
                <a:lnTo>
                  <a:pt x="350" y="555"/>
                </a:lnTo>
                <a:lnTo>
                  <a:pt x="350" y="554"/>
                </a:lnTo>
                <a:lnTo>
                  <a:pt x="349" y="554"/>
                </a:lnTo>
                <a:lnTo>
                  <a:pt x="350" y="554"/>
                </a:lnTo>
                <a:lnTo>
                  <a:pt x="349" y="554"/>
                </a:lnTo>
                <a:lnTo>
                  <a:pt x="349" y="552"/>
                </a:lnTo>
                <a:lnTo>
                  <a:pt x="349" y="551"/>
                </a:lnTo>
                <a:lnTo>
                  <a:pt x="350" y="551"/>
                </a:lnTo>
                <a:lnTo>
                  <a:pt x="350" y="552"/>
                </a:lnTo>
                <a:lnTo>
                  <a:pt x="352" y="552"/>
                </a:lnTo>
                <a:lnTo>
                  <a:pt x="354" y="552"/>
                </a:lnTo>
                <a:lnTo>
                  <a:pt x="354" y="554"/>
                </a:lnTo>
                <a:lnTo>
                  <a:pt x="355" y="554"/>
                </a:lnTo>
                <a:lnTo>
                  <a:pt x="355" y="552"/>
                </a:lnTo>
                <a:lnTo>
                  <a:pt x="354" y="552"/>
                </a:lnTo>
                <a:lnTo>
                  <a:pt x="355" y="552"/>
                </a:lnTo>
                <a:lnTo>
                  <a:pt x="354" y="552"/>
                </a:lnTo>
                <a:lnTo>
                  <a:pt x="354" y="551"/>
                </a:lnTo>
                <a:lnTo>
                  <a:pt x="354" y="552"/>
                </a:lnTo>
                <a:lnTo>
                  <a:pt x="355" y="552"/>
                </a:lnTo>
                <a:lnTo>
                  <a:pt x="357" y="552"/>
                </a:lnTo>
                <a:lnTo>
                  <a:pt x="357" y="551"/>
                </a:lnTo>
                <a:lnTo>
                  <a:pt x="355" y="551"/>
                </a:lnTo>
                <a:lnTo>
                  <a:pt x="355" y="549"/>
                </a:lnTo>
                <a:lnTo>
                  <a:pt x="354" y="549"/>
                </a:lnTo>
                <a:lnTo>
                  <a:pt x="355" y="549"/>
                </a:lnTo>
                <a:lnTo>
                  <a:pt x="357" y="549"/>
                </a:lnTo>
                <a:lnTo>
                  <a:pt x="357" y="547"/>
                </a:lnTo>
                <a:lnTo>
                  <a:pt x="357" y="546"/>
                </a:lnTo>
                <a:lnTo>
                  <a:pt x="358" y="546"/>
                </a:lnTo>
                <a:lnTo>
                  <a:pt x="360" y="546"/>
                </a:lnTo>
                <a:lnTo>
                  <a:pt x="362" y="546"/>
                </a:lnTo>
                <a:lnTo>
                  <a:pt x="363" y="546"/>
                </a:lnTo>
                <a:lnTo>
                  <a:pt x="365" y="546"/>
                </a:lnTo>
                <a:lnTo>
                  <a:pt x="365" y="544"/>
                </a:lnTo>
                <a:lnTo>
                  <a:pt x="366" y="544"/>
                </a:lnTo>
                <a:lnTo>
                  <a:pt x="368" y="544"/>
                </a:lnTo>
                <a:lnTo>
                  <a:pt x="370" y="544"/>
                </a:lnTo>
                <a:lnTo>
                  <a:pt x="371" y="544"/>
                </a:lnTo>
                <a:lnTo>
                  <a:pt x="373" y="544"/>
                </a:lnTo>
                <a:lnTo>
                  <a:pt x="371" y="544"/>
                </a:lnTo>
                <a:lnTo>
                  <a:pt x="373" y="544"/>
                </a:lnTo>
                <a:lnTo>
                  <a:pt x="374" y="544"/>
                </a:lnTo>
                <a:lnTo>
                  <a:pt x="376" y="544"/>
                </a:lnTo>
                <a:lnTo>
                  <a:pt x="376" y="543"/>
                </a:lnTo>
                <a:lnTo>
                  <a:pt x="376" y="544"/>
                </a:lnTo>
                <a:lnTo>
                  <a:pt x="378" y="544"/>
                </a:lnTo>
                <a:lnTo>
                  <a:pt x="379" y="544"/>
                </a:lnTo>
                <a:lnTo>
                  <a:pt x="379" y="543"/>
                </a:lnTo>
                <a:lnTo>
                  <a:pt x="381" y="543"/>
                </a:lnTo>
                <a:lnTo>
                  <a:pt x="382" y="543"/>
                </a:lnTo>
                <a:lnTo>
                  <a:pt x="384" y="543"/>
                </a:lnTo>
                <a:lnTo>
                  <a:pt x="384" y="541"/>
                </a:lnTo>
                <a:lnTo>
                  <a:pt x="382" y="541"/>
                </a:lnTo>
                <a:lnTo>
                  <a:pt x="382" y="543"/>
                </a:lnTo>
                <a:lnTo>
                  <a:pt x="381" y="543"/>
                </a:lnTo>
                <a:lnTo>
                  <a:pt x="379" y="543"/>
                </a:lnTo>
                <a:lnTo>
                  <a:pt x="378" y="543"/>
                </a:lnTo>
                <a:lnTo>
                  <a:pt x="378" y="541"/>
                </a:lnTo>
                <a:lnTo>
                  <a:pt x="376" y="541"/>
                </a:lnTo>
                <a:lnTo>
                  <a:pt x="378" y="541"/>
                </a:lnTo>
                <a:lnTo>
                  <a:pt x="378" y="543"/>
                </a:lnTo>
                <a:lnTo>
                  <a:pt x="376" y="543"/>
                </a:lnTo>
                <a:lnTo>
                  <a:pt x="374" y="543"/>
                </a:lnTo>
                <a:lnTo>
                  <a:pt x="376" y="543"/>
                </a:lnTo>
                <a:lnTo>
                  <a:pt x="374" y="543"/>
                </a:lnTo>
                <a:lnTo>
                  <a:pt x="373" y="543"/>
                </a:lnTo>
                <a:lnTo>
                  <a:pt x="373" y="541"/>
                </a:lnTo>
                <a:lnTo>
                  <a:pt x="371" y="541"/>
                </a:lnTo>
                <a:lnTo>
                  <a:pt x="370" y="541"/>
                </a:lnTo>
                <a:lnTo>
                  <a:pt x="368" y="541"/>
                </a:lnTo>
                <a:lnTo>
                  <a:pt x="366" y="541"/>
                </a:lnTo>
                <a:lnTo>
                  <a:pt x="365" y="541"/>
                </a:lnTo>
                <a:lnTo>
                  <a:pt x="365" y="539"/>
                </a:lnTo>
                <a:lnTo>
                  <a:pt x="363" y="539"/>
                </a:lnTo>
                <a:lnTo>
                  <a:pt x="362" y="539"/>
                </a:lnTo>
                <a:lnTo>
                  <a:pt x="363" y="539"/>
                </a:lnTo>
                <a:lnTo>
                  <a:pt x="363" y="538"/>
                </a:lnTo>
                <a:lnTo>
                  <a:pt x="363" y="536"/>
                </a:lnTo>
                <a:lnTo>
                  <a:pt x="365" y="536"/>
                </a:lnTo>
                <a:lnTo>
                  <a:pt x="366" y="536"/>
                </a:lnTo>
                <a:lnTo>
                  <a:pt x="366" y="535"/>
                </a:lnTo>
                <a:lnTo>
                  <a:pt x="368" y="535"/>
                </a:lnTo>
                <a:lnTo>
                  <a:pt x="368" y="533"/>
                </a:lnTo>
                <a:lnTo>
                  <a:pt x="370" y="533"/>
                </a:lnTo>
                <a:lnTo>
                  <a:pt x="371" y="533"/>
                </a:lnTo>
                <a:lnTo>
                  <a:pt x="371" y="531"/>
                </a:lnTo>
                <a:lnTo>
                  <a:pt x="373" y="531"/>
                </a:lnTo>
                <a:lnTo>
                  <a:pt x="374" y="531"/>
                </a:lnTo>
                <a:lnTo>
                  <a:pt x="376" y="531"/>
                </a:lnTo>
                <a:lnTo>
                  <a:pt x="378" y="531"/>
                </a:lnTo>
                <a:lnTo>
                  <a:pt x="378" y="530"/>
                </a:lnTo>
                <a:lnTo>
                  <a:pt x="379" y="530"/>
                </a:lnTo>
                <a:lnTo>
                  <a:pt x="381" y="530"/>
                </a:lnTo>
                <a:lnTo>
                  <a:pt x="382" y="528"/>
                </a:lnTo>
                <a:lnTo>
                  <a:pt x="384" y="528"/>
                </a:lnTo>
                <a:lnTo>
                  <a:pt x="386" y="528"/>
                </a:lnTo>
                <a:lnTo>
                  <a:pt x="387" y="528"/>
                </a:lnTo>
                <a:lnTo>
                  <a:pt x="387" y="527"/>
                </a:lnTo>
                <a:lnTo>
                  <a:pt x="389" y="527"/>
                </a:lnTo>
                <a:lnTo>
                  <a:pt x="389" y="525"/>
                </a:lnTo>
                <a:lnTo>
                  <a:pt x="390" y="525"/>
                </a:lnTo>
                <a:lnTo>
                  <a:pt x="390" y="523"/>
                </a:lnTo>
                <a:lnTo>
                  <a:pt x="392" y="523"/>
                </a:lnTo>
                <a:lnTo>
                  <a:pt x="392" y="522"/>
                </a:lnTo>
                <a:lnTo>
                  <a:pt x="394" y="522"/>
                </a:lnTo>
                <a:lnTo>
                  <a:pt x="395" y="523"/>
                </a:lnTo>
                <a:lnTo>
                  <a:pt x="397" y="523"/>
                </a:lnTo>
                <a:close/>
                <a:moveTo>
                  <a:pt x="318" y="520"/>
                </a:moveTo>
                <a:lnTo>
                  <a:pt x="320" y="520"/>
                </a:lnTo>
                <a:lnTo>
                  <a:pt x="320" y="522"/>
                </a:lnTo>
                <a:lnTo>
                  <a:pt x="318" y="522"/>
                </a:lnTo>
                <a:lnTo>
                  <a:pt x="317" y="520"/>
                </a:lnTo>
                <a:lnTo>
                  <a:pt x="318" y="520"/>
                </a:lnTo>
                <a:close/>
                <a:moveTo>
                  <a:pt x="226" y="519"/>
                </a:moveTo>
                <a:lnTo>
                  <a:pt x="226" y="520"/>
                </a:lnTo>
                <a:lnTo>
                  <a:pt x="227" y="520"/>
                </a:lnTo>
                <a:lnTo>
                  <a:pt x="227" y="519"/>
                </a:lnTo>
                <a:lnTo>
                  <a:pt x="227" y="520"/>
                </a:lnTo>
                <a:lnTo>
                  <a:pt x="226" y="520"/>
                </a:lnTo>
                <a:lnTo>
                  <a:pt x="227" y="520"/>
                </a:lnTo>
                <a:lnTo>
                  <a:pt x="227" y="522"/>
                </a:lnTo>
                <a:lnTo>
                  <a:pt x="227" y="520"/>
                </a:lnTo>
                <a:lnTo>
                  <a:pt x="227" y="522"/>
                </a:lnTo>
                <a:lnTo>
                  <a:pt x="229" y="522"/>
                </a:lnTo>
                <a:lnTo>
                  <a:pt x="229" y="520"/>
                </a:lnTo>
                <a:lnTo>
                  <a:pt x="229" y="522"/>
                </a:lnTo>
                <a:lnTo>
                  <a:pt x="229" y="523"/>
                </a:lnTo>
                <a:lnTo>
                  <a:pt x="229" y="522"/>
                </a:lnTo>
                <a:lnTo>
                  <a:pt x="227" y="522"/>
                </a:lnTo>
                <a:lnTo>
                  <a:pt x="227" y="523"/>
                </a:lnTo>
                <a:lnTo>
                  <a:pt x="226" y="523"/>
                </a:lnTo>
                <a:lnTo>
                  <a:pt x="227" y="523"/>
                </a:lnTo>
                <a:lnTo>
                  <a:pt x="226" y="522"/>
                </a:lnTo>
                <a:lnTo>
                  <a:pt x="226" y="523"/>
                </a:lnTo>
                <a:lnTo>
                  <a:pt x="226" y="522"/>
                </a:lnTo>
                <a:lnTo>
                  <a:pt x="224" y="522"/>
                </a:lnTo>
                <a:lnTo>
                  <a:pt x="222" y="522"/>
                </a:lnTo>
                <a:lnTo>
                  <a:pt x="222" y="520"/>
                </a:lnTo>
                <a:lnTo>
                  <a:pt x="222" y="522"/>
                </a:lnTo>
                <a:lnTo>
                  <a:pt x="222" y="520"/>
                </a:lnTo>
                <a:lnTo>
                  <a:pt x="222" y="519"/>
                </a:lnTo>
                <a:lnTo>
                  <a:pt x="224" y="519"/>
                </a:lnTo>
                <a:lnTo>
                  <a:pt x="226" y="519"/>
                </a:lnTo>
                <a:close/>
                <a:moveTo>
                  <a:pt x="290" y="517"/>
                </a:moveTo>
                <a:lnTo>
                  <a:pt x="291" y="517"/>
                </a:lnTo>
                <a:lnTo>
                  <a:pt x="291" y="519"/>
                </a:lnTo>
                <a:lnTo>
                  <a:pt x="290" y="519"/>
                </a:lnTo>
                <a:lnTo>
                  <a:pt x="288" y="519"/>
                </a:lnTo>
                <a:lnTo>
                  <a:pt x="288" y="517"/>
                </a:lnTo>
                <a:lnTo>
                  <a:pt x="290" y="517"/>
                </a:lnTo>
                <a:close/>
                <a:moveTo>
                  <a:pt x="286" y="517"/>
                </a:moveTo>
                <a:lnTo>
                  <a:pt x="286" y="515"/>
                </a:lnTo>
                <a:lnTo>
                  <a:pt x="286" y="517"/>
                </a:lnTo>
                <a:close/>
                <a:moveTo>
                  <a:pt x="328" y="515"/>
                </a:moveTo>
                <a:lnTo>
                  <a:pt x="326" y="515"/>
                </a:lnTo>
                <a:lnTo>
                  <a:pt x="326" y="514"/>
                </a:lnTo>
                <a:lnTo>
                  <a:pt x="328" y="514"/>
                </a:lnTo>
                <a:lnTo>
                  <a:pt x="328" y="515"/>
                </a:lnTo>
                <a:close/>
                <a:moveTo>
                  <a:pt x="282" y="515"/>
                </a:moveTo>
                <a:lnTo>
                  <a:pt x="280" y="515"/>
                </a:lnTo>
                <a:lnTo>
                  <a:pt x="280" y="514"/>
                </a:lnTo>
                <a:lnTo>
                  <a:pt x="282" y="514"/>
                </a:lnTo>
                <a:lnTo>
                  <a:pt x="282" y="515"/>
                </a:lnTo>
                <a:close/>
                <a:moveTo>
                  <a:pt x="304" y="512"/>
                </a:moveTo>
                <a:lnTo>
                  <a:pt x="306" y="512"/>
                </a:lnTo>
                <a:lnTo>
                  <a:pt x="306" y="514"/>
                </a:lnTo>
                <a:lnTo>
                  <a:pt x="306" y="515"/>
                </a:lnTo>
                <a:lnTo>
                  <a:pt x="304" y="515"/>
                </a:lnTo>
                <a:lnTo>
                  <a:pt x="304" y="514"/>
                </a:lnTo>
                <a:lnTo>
                  <a:pt x="302" y="514"/>
                </a:lnTo>
                <a:lnTo>
                  <a:pt x="302" y="512"/>
                </a:lnTo>
                <a:lnTo>
                  <a:pt x="304" y="512"/>
                </a:lnTo>
                <a:close/>
                <a:moveTo>
                  <a:pt x="290" y="511"/>
                </a:moveTo>
                <a:lnTo>
                  <a:pt x="291" y="511"/>
                </a:lnTo>
                <a:lnTo>
                  <a:pt x="291" y="512"/>
                </a:lnTo>
                <a:lnTo>
                  <a:pt x="293" y="512"/>
                </a:lnTo>
                <a:lnTo>
                  <a:pt x="293" y="514"/>
                </a:lnTo>
                <a:lnTo>
                  <a:pt x="294" y="514"/>
                </a:lnTo>
                <a:lnTo>
                  <a:pt x="294" y="515"/>
                </a:lnTo>
                <a:lnTo>
                  <a:pt x="296" y="515"/>
                </a:lnTo>
                <a:lnTo>
                  <a:pt x="296" y="517"/>
                </a:lnTo>
                <a:lnTo>
                  <a:pt x="298" y="517"/>
                </a:lnTo>
                <a:lnTo>
                  <a:pt x="298" y="519"/>
                </a:lnTo>
                <a:lnTo>
                  <a:pt x="299" y="519"/>
                </a:lnTo>
                <a:lnTo>
                  <a:pt x="301" y="519"/>
                </a:lnTo>
                <a:lnTo>
                  <a:pt x="301" y="520"/>
                </a:lnTo>
                <a:lnTo>
                  <a:pt x="299" y="520"/>
                </a:lnTo>
                <a:lnTo>
                  <a:pt x="298" y="520"/>
                </a:lnTo>
                <a:lnTo>
                  <a:pt x="299" y="522"/>
                </a:lnTo>
                <a:lnTo>
                  <a:pt x="298" y="522"/>
                </a:lnTo>
                <a:lnTo>
                  <a:pt x="299" y="522"/>
                </a:lnTo>
                <a:lnTo>
                  <a:pt x="299" y="523"/>
                </a:lnTo>
                <a:lnTo>
                  <a:pt x="299" y="522"/>
                </a:lnTo>
                <a:lnTo>
                  <a:pt x="299" y="523"/>
                </a:lnTo>
                <a:lnTo>
                  <a:pt x="301" y="523"/>
                </a:lnTo>
                <a:lnTo>
                  <a:pt x="299" y="523"/>
                </a:lnTo>
                <a:lnTo>
                  <a:pt x="299" y="525"/>
                </a:lnTo>
                <a:lnTo>
                  <a:pt x="298" y="525"/>
                </a:lnTo>
                <a:lnTo>
                  <a:pt x="299" y="525"/>
                </a:lnTo>
                <a:lnTo>
                  <a:pt x="299" y="527"/>
                </a:lnTo>
                <a:lnTo>
                  <a:pt x="301" y="527"/>
                </a:lnTo>
                <a:lnTo>
                  <a:pt x="301" y="525"/>
                </a:lnTo>
                <a:lnTo>
                  <a:pt x="299" y="525"/>
                </a:lnTo>
                <a:lnTo>
                  <a:pt x="301" y="525"/>
                </a:lnTo>
                <a:lnTo>
                  <a:pt x="302" y="525"/>
                </a:lnTo>
                <a:lnTo>
                  <a:pt x="301" y="523"/>
                </a:lnTo>
                <a:lnTo>
                  <a:pt x="299" y="522"/>
                </a:lnTo>
                <a:lnTo>
                  <a:pt x="301" y="522"/>
                </a:lnTo>
                <a:lnTo>
                  <a:pt x="302" y="522"/>
                </a:lnTo>
                <a:lnTo>
                  <a:pt x="302" y="520"/>
                </a:lnTo>
                <a:lnTo>
                  <a:pt x="301" y="520"/>
                </a:lnTo>
                <a:lnTo>
                  <a:pt x="302" y="520"/>
                </a:lnTo>
                <a:lnTo>
                  <a:pt x="304" y="520"/>
                </a:lnTo>
                <a:lnTo>
                  <a:pt x="306" y="520"/>
                </a:lnTo>
                <a:lnTo>
                  <a:pt x="307" y="520"/>
                </a:lnTo>
                <a:lnTo>
                  <a:pt x="307" y="519"/>
                </a:lnTo>
                <a:lnTo>
                  <a:pt x="307" y="517"/>
                </a:lnTo>
                <a:lnTo>
                  <a:pt x="309" y="517"/>
                </a:lnTo>
                <a:lnTo>
                  <a:pt x="310" y="517"/>
                </a:lnTo>
                <a:lnTo>
                  <a:pt x="312" y="517"/>
                </a:lnTo>
                <a:lnTo>
                  <a:pt x="314" y="517"/>
                </a:lnTo>
                <a:lnTo>
                  <a:pt x="314" y="515"/>
                </a:lnTo>
                <a:lnTo>
                  <a:pt x="314" y="517"/>
                </a:lnTo>
                <a:lnTo>
                  <a:pt x="315" y="517"/>
                </a:lnTo>
                <a:lnTo>
                  <a:pt x="317" y="519"/>
                </a:lnTo>
                <a:lnTo>
                  <a:pt x="315" y="520"/>
                </a:lnTo>
                <a:lnTo>
                  <a:pt x="314" y="520"/>
                </a:lnTo>
                <a:lnTo>
                  <a:pt x="315" y="520"/>
                </a:lnTo>
                <a:lnTo>
                  <a:pt x="315" y="522"/>
                </a:lnTo>
                <a:lnTo>
                  <a:pt x="317" y="522"/>
                </a:lnTo>
                <a:lnTo>
                  <a:pt x="315" y="522"/>
                </a:lnTo>
                <a:lnTo>
                  <a:pt x="314" y="522"/>
                </a:lnTo>
                <a:lnTo>
                  <a:pt x="312" y="522"/>
                </a:lnTo>
                <a:lnTo>
                  <a:pt x="314" y="523"/>
                </a:lnTo>
                <a:lnTo>
                  <a:pt x="315" y="523"/>
                </a:lnTo>
                <a:lnTo>
                  <a:pt x="317" y="523"/>
                </a:lnTo>
                <a:lnTo>
                  <a:pt x="315" y="523"/>
                </a:lnTo>
                <a:lnTo>
                  <a:pt x="317" y="523"/>
                </a:lnTo>
                <a:lnTo>
                  <a:pt x="317" y="525"/>
                </a:lnTo>
                <a:lnTo>
                  <a:pt x="315" y="525"/>
                </a:lnTo>
                <a:lnTo>
                  <a:pt x="317" y="525"/>
                </a:lnTo>
                <a:lnTo>
                  <a:pt x="317" y="527"/>
                </a:lnTo>
                <a:lnTo>
                  <a:pt x="318" y="527"/>
                </a:lnTo>
                <a:lnTo>
                  <a:pt x="320" y="527"/>
                </a:lnTo>
                <a:lnTo>
                  <a:pt x="320" y="525"/>
                </a:lnTo>
                <a:lnTo>
                  <a:pt x="318" y="525"/>
                </a:lnTo>
                <a:lnTo>
                  <a:pt x="320" y="525"/>
                </a:lnTo>
                <a:lnTo>
                  <a:pt x="320" y="523"/>
                </a:lnTo>
                <a:lnTo>
                  <a:pt x="322" y="523"/>
                </a:lnTo>
                <a:lnTo>
                  <a:pt x="323" y="523"/>
                </a:lnTo>
                <a:lnTo>
                  <a:pt x="325" y="523"/>
                </a:lnTo>
                <a:lnTo>
                  <a:pt x="325" y="525"/>
                </a:lnTo>
                <a:lnTo>
                  <a:pt x="323" y="525"/>
                </a:lnTo>
                <a:lnTo>
                  <a:pt x="325" y="525"/>
                </a:lnTo>
                <a:lnTo>
                  <a:pt x="326" y="527"/>
                </a:lnTo>
                <a:lnTo>
                  <a:pt x="326" y="525"/>
                </a:lnTo>
                <a:lnTo>
                  <a:pt x="326" y="527"/>
                </a:lnTo>
                <a:lnTo>
                  <a:pt x="328" y="527"/>
                </a:lnTo>
                <a:lnTo>
                  <a:pt x="326" y="527"/>
                </a:lnTo>
                <a:lnTo>
                  <a:pt x="326" y="528"/>
                </a:lnTo>
                <a:lnTo>
                  <a:pt x="325" y="528"/>
                </a:lnTo>
                <a:lnTo>
                  <a:pt x="323" y="528"/>
                </a:lnTo>
                <a:lnTo>
                  <a:pt x="322" y="528"/>
                </a:lnTo>
                <a:lnTo>
                  <a:pt x="323" y="528"/>
                </a:lnTo>
                <a:lnTo>
                  <a:pt x="325" y="528"/>
                </a:lnTo>
                <a:lnTo>
                  <a:pt x="326" y="528"/>
                </a:lnTo>
                <a:lnTo>
                  <a:pt x="326" y="530"/>
                </a:lnTo>
                <a:lnTo>
                  <a:pt x="326" y="528"/>
                </a:lnTo>
                <a:lnTo>
                  <a:pt x="326" y="530"/>
                </a:lnTo>
                <a:lnTo>
                  <a:pt x="328" y="530"/>
                </a:lnTo>
                <a:lnTo>
                  <a:pt x="326" y="530"/>
                </a:lnTo>
                <a:lnTo>
                  <a:pt x="325" y="530"/>
                </a:lnTo>
                <a:lnTo>
                  <a:pt x="325" y="531"/>
                </a:lnTo>
                <a:lnTo>
                  <a:pt x="326" y="531"/>
                </a:lnTo>
                <a:lnTo>
                  <a:pt x="328" y="531"/>
                </a:lnTo>
                <a:lnTo>
                  <a:pt x="328" y="533"/>
                </a:lnTo>
                <a:lnTo>
                  <a:pt x="328" y="535"/>
                </a:lnTo>
                <a:lnTo>
                  <a:pt x="328" y="536"/>
                </a:lnTo>
                <a:lnTo>
                  <a:pt x="330" y="536"/>
                </a:lnTo>
                <a:lnTo>
                  <a:pt x="331" y="536"/>
                </a:lnTo>
                <a:lnTo>
                  <a:pt x="331" y="535"/>
                </a:lnTo>
                <a:lnTo>
                  <a:pt x="331" y="536"/>
                </a:lnTo>
                <a:lnTo>
                  <a:pt x="333" y="536"/>
                </a:lnTo>
                <a:lnTo>
                  <a:pt x="331" y="538"/>
                </a:lnTo>
                <a:lnTo>
                  <a:pt x="333" y="538"/>
                </a:lnTo>
                <a:lnTo>
                  <a:pt x="333" y="539"/>
                </a:lnTo>
                <a:lnTo>
                  <a:pt x="331" y="539"/>
                </a:lnTo>
                <a:lnTo>
                  <a:pt x="333" y="539"/>
                </a:lnTo>
                <a:lnTo>
                  <a:pt x="334" y="539"/>
                </a:lnTo>
                <a:lnTo>
                  <a:pt x="334" y="541"/>
                </a:lnTo>
                <a:lnTo>
                  <a:pt x="336" y="541"/>
                </a:lnTo>
                <a:lnTo>
                  <a:pt x="336" y="539"/>
                </a:lnTo>
                <a:lnTo>
                  <a:pt x="336" y="541"/>
                </a:lnTo>
                <a:lnTo>
                  <a:pt x="336" y="539"/>
                </a:lnTo>
                <a:lnTo>
                  <a:pt x="338" y="541"/>
                </a:lnTo>
                <a:lnTo>
                  <a:pt x="338" y="543"/>
                </a:lnTo>
                <a:lnTo>
                  <a:pt x="336" y="543"/>
                </a:lnTo>
                <a:lnTo>
                  <a:pt x="336" y="544"/>
                </a:lnTo>
                <a:lnTo>
                  <a:pt x="336" y="546"/>
                </a:lnTo>
                <a:lnTo>
                  <a:pt x="334" y="546"/>
                </a:lnTo>
                <a:lnTo>
                  <a:pt x="333" y="546"/>
                </a:lnTo>
                <a:lnTo>
                  <a:pt x="331" y="546"/>
                </a:lnTo>
                <a:lnTo>
                  <a:pt x="330" y="546"/>
                </a:lnTo>
                <a:lnTo>
                  <a:pt x="330" y="544"/>
                </a:lnTo>
                <a:lnTo>
                  <a:pt x="328" y="544"/>
                </a:lnTo>
                <a:lnTo>
                  <a:pt x="326" y="544"/>
                </a:lnTo>
                <a:lnTo>
                  <a:pt x="325" y="544"/>
                </a:lnTo>
                <a:lnTo>
                  <a:pt x="325" y="543"/>
                </a:lnTo>
                <a:lnTo>
                  <a:pt x="323" y="543"/>
                </a:lnTo>
                <a:lnTo>
                  <a:pt x="322" y="543"/>
                </a:lnTo>
                <a:lnTo>
                  <a:pt x="322" y="541"/>
                </a:lnTo>
                <a:lnTo>
                  <a:pt x="322" y="543"/>
                </a:lnTo>
                <a:lnTo>
                  <a:pt x="320" y="543"/>
                </a:lnTo>
                <a:lnTo>
                  <a:pt x="318" y="543"/>
                </a:lnTo>
                <a:lnTo>
                  <a:pt x="318" y="541"/>
                </a:lnTo>
                <a:lnTo>
                  <a:pt x="320" y="541"/>
                </a:lnTo>
                <a:lnTo>
                  <a:pt x="320" y="539"/>
                </a:lnTo>
                <a:lnTo>
                  <a:pt x="322" y="539"/>
                </a:lnTo>
                <a:lnTo>
                  <a:pt x="323" y="539"/>
                </a:lnTo>
                <a:lnTo>
                  <a:pt x="325" y="539"/>
                </a:lnTo>
                <a:lnTo>
                  <a:pt x="326" y="539"/>
                </a:lnTo>
                <a:lnTo>
                  <a:pt x="326" y="538"/>
                </a:lnTo>
                <a:lnTo>
                  <a:pt x="328" y="538"/>
                </a:lnTo>
                <a:lnTo>
                  <a:pt x="330" y="538"/>
                </a:lnTo>
                <a:lnTo>
                  <a:pt x="331" y="538"/>
                </a:lnTo>
                <a:lnTo>
                  <a:pt x="330" y="538"/>
                </a:lnTo>
                <a:lnTo>
                  <a:pt x="328" y="538"/>
                </a:lnTo>
                <a:lnTo>
                  <a:pt x="326" y="538"/>
                </a:lnTo>
                <a:lnTo>
                  <a:pt x="325" y="538"/>
                </a:lnTo>
                <a:lnTo>
                  <a:pt x="325" y="536"/>
                </a:lnTo>
                <a:lnTo>
                  <a:pt x="325" y="538"/>
                </a:lnTo>
                <a:lnTo>
                  <a:pt x="323" y="538"/>
                </a:lnTo>
                <a:lnTo>
                  <a:pt x="322" y="538"/>
                </a:lnTo>
                <a:lnTo>
                  <a:pt x="323" y="538"/>
                </a:lnTo>
                <a:lnTo>
                  <a:pt x="322" y="538"/>
                </a:lnTo>
                <a:lnTo>
                  <a:pt x="320" y="536"/>
                </a:lnTo>
                <a:lnTo>
                  <a:pt x="320" y="538"/>
                </a:lnTo>
                <a:lnTo>
                  <a:pt x="318" y="538"/>
                </a:lnTo>
                <a:lnTo>
                  <a:pt x="317" y="538"/>
                </a:lnTo>
                <a:lnTo>
                  <a:pt x="317" y="536"/>
                </a:lnTo>
                <a:lnTo>
                  <a:pt x="315" y="536"/>
                </a:lnTo>
                <a:lnTo>
                  <a:pt x="315" y="535"/>
                </a:lnTo>
                <a:lnTo>
                  <a:pt x="315" y="536"/>
                </a:lnTo>
                <a:lnTo>
                  <a:pt x="314" y="536"/>
                </a:lnTo>
                <a:lnTo>
                  <a:pt x="312" y="536"/>
                </a:lnTo>
                <a:lnTo>
                  <a:pt x="312" y="538"/>
                </a:lnTo>
                <a:lnTo>
                  <a:pt x="310" y="538"/>
                </a:lnTo>
                <a:lnTo>
                  <a:pt x="310" y="539"/>
                </a:lnTo>
                <a:lnTo>
                  <a:pt x="309" y="539"/>
                </a:lnTo>
                <a:lnTo>
                  <a:pt x="310" y="541"/>
                </a:lnTo>
                <a:lnTo>
                  <a:pt x="309" y="541"/>
                </a:lnTo>
                <a:lnTo>
                  <a:pt x="309" y="543"/>
                </a:lnTo>
                <a:lnTo>
                  <a:pt x="307" y="543"/>
                </a:lnTo>
                <a:lnTo>
                  <a:pt x="307" y="541"/>
                </a:lnTo>
                <a:lnTo>
                  <a:pt x="306" y="541"/>
                </a:lnTo>
                <a:lnTo>
                  <a:pt x="306" y="543"/>
                </a:lnTo>
                <a:lnTo>
                  <a:pt x="304" y="543"/>
                </a:lnTo>
                <a:lnTo>
                  <a:pt x="302" y="543"/>
                </a:lnTo>
                <a:lnTo>
                  <a:pt x="304" y="541"/>
                </a:lnTo>
                <a:lnTo>
                  <a:pt x="302" y="541"/>
                </a:lnTo>
                <a:lnTo>
                  <a:pt x="304" y="541"/>
                </a:lnTo>
                <a:lnTo>
                  <a:pt x="302" y="541"/>
                </a:lnTo>
                <a:lnTo>
                  <a:pt x="301" y="541"/>
                </a:lnTo>
                <a:lnTo>
                  <a:pt x="301" y="539"/>
                </a:lnTo>
                <a:lnTo>
                  <a:pt x="299" y="539"/>
                </a:lnTo>
                <a:lnTo>
                  <a:pt x="298" y="539"/>
                </a:lnTo>
                <a:lnTo>
                  <a:pt x="299" y="539"/>
                </a:lnTo>
                <a:lnTo>
                  <a:pt x="299" y="538"/>
                </a:lnTo>
                <a:lnTo>
                  <a:pt x="299" y="539"/>
                </a:lnTo>
                <a:lnTo>
                  <a:pt x="301" y="539"/>
                </a:lnTo>
                <a:lnTo>
                  <a:pt x="301" y="538"/>
                </a:lnTo>
                <a:lnTo>
                  <a:pt x="299" y="538"/>
                </a:lnTo>
                <a:lnTo>
                  <a:pt x="298" y="538"/>
                </a:lnTo>
                <a:lnTo>
                  <a:pt x="299" y="538"/>
                </a:lnTo>
                <a:lnTo>
                  <a:pt x="298" y="538"/>
                </a:lnTo>
                <a:lnTo>
                  <a:pt x="298" y="536"/>
                </a:lnTo>
                <a:lnTo>
                  <a:pt x="296" y="536"/>
                </a:lnTo>
                <a:lnTo>
                  <a:pt x="294" y="536"/>
                </a:lnTo>
                <a:lnTo>
                  <a:pt x="294" y="535"/>
                </a:lnTo>
                <a:lnTo>
                  <a:pt x="294" y="533"/>
                </a:lnTo>
                <a:lnTo>
                  <a:pt x="293" y="535"/>
                </a:lnTo>
                <a:lnTo>
                  <a:pt x="293" y="533"/>
                </a:lnTo>
                <a:lnTo>
                  <a:pt x="293" y="535"/>
                </a:lnTo>
                <a:lnTo>
                  <a:pt x="293" y="536"/>
                </a:lnTo>
                <a:lnTo>
                  <a:pt x="293" y="538"/>
                </a:lnTo>
                <a:lnTo>
                  <a:pt x="294" y="538"/>
                </a:lnTo>
                <a:lnTo>
                  <a:pt x="296" y="538"/>
                </a:lnTo>
                <a:lnTo>
                  <a:pt x="298" y="539"/>
                </a:lnTo>
                <a:lnTo>
                  <a:pt x="296" y="539"/>
                </a:lnTo>
                <a:lnTo>
                  <a:pt x="298" y="541"/>
                </a:lnTo>
                <a:lnTo>
                  <a:pt x="298" y="543"/>
                </a:lnTo>
                <a:lnTo>
                  <a:pt x="298" y="541"/>
                </a:lnTo>
                <a:lnTo>
                  <a:pt x="299" y="541"/>
                </a:lnTo>
                <a:lnTo>
                  <a:pt x="299" y="543"/>
                </a:lnTo>
                <a:lnTo>
                  <a:pt x="298" y="543"/>
                </a:lnTo>
                <a:lnTo>
                  <a:pt x="298" y="544"/>
                </a:lnTo>
                <a:lnTo>
                  <a:pt x="298" y="543"/>
                </a:lnTo>
                <a:lnTo>
                  <a:pt x="298" y="544"/>
                </a:lnTo>
                <a:lnTo>
                  <a:pt x="298" y="543"/>
                </a:lnTo>
                <a:lnTo>
                  <a:pt x="296" y="543"/>
                </a:lnTo>
                <a:lnTo>
                  <a:pt x="294" y="543"/>
                </a:lnTo>
                <a:lnTo>
                  <a:pt x="294" y="544"/>
                </a:lnTo>
                <a:lnTo>
                  <a:pt x="294" y="543"/>
                </a:lnTo>
                <a:lnTo>
                  <a:pt x="293" y="543"/>
                </a:lnTo>
                <a:lnTo>
                  <a:pt x="291" y="541"/>
                </a:lnTo>
                <a:lnTo>
                  <a:pt x="291" y="543"/>
                </a:lnTo>
                <a:lnTo>
                  <a:pt x="291" y="544"/>
                </a:lnTo>
                <a:lnTo>
                  <a:pt x="290" y="544"/>
                </a:lnTo>
                <a:lnTo>
                  <a:pt x="288" y="544"/>
                </a:lnTo>
                <a:lnTo>
                  <a:pt x="286" y="544"/>
                </a:lnTo>
                <a:lnTo>
                  <a:pt x="288" y="546"/>
                </a:lnTo>
                <a:lnTo>
                  <a:pt x="290" y="546"/>
                </a:lnTo>
                <a:lnTo>
                  <a:pt x="288" y="546"/>
                </a:lnTo>
                <a:lnTo>
                  <a:pt x="288" y="547"/>
                </a:lnTo>
                <a:lnTo>
                  <a:pt x="286" y="549"/>
                </a:lnTo>
                <a:lnTo>
                  <a:pt x="285" y="549"/>
                </a:lnTo>
                <a:lnTo>
                  <a:pt x="283" y="551"/>
                </a:lnTo>
                <a:lnTo>
                  <a:pt x="282" y="551"/>
                </a:lnTo>
                <a:lnTo>
                  <a:pt x="282" y="552"/>
                </a:lnTo>
                <a:lnTo>
                  <a:pt x="280" y="552"/>
                </a:lnTo>
                <a:lnTo>
                  <a:pt x="278" y="552"/>
                </a:lnTo>
                <a:lnTo>
                  <a:pt x="278" y="551"/>
                </a:lnTo>
                <a:lnTo>
                  <a:pt x="280" y="551"/>
                </a:lnTo>
                <a:lnTo>
                  <a:pt x="278" y="551"/>
                </a:lnTo>
                <a:lnTo>
                  <a:pt x="280" y="551"/>
                </a:lnTo>
                <a:lnTo>
                  <a:pt x="280" y="549"/>
                </a:lnTo>
                <a:lnTo>
                  <a:pt x="280" y="547"/>
                </a:lnTo>
                <a:lnTo>
                  <a:pt x="280" y="546"/>
                </a:lnTo>
                <a:lnTo>
                  <a:pt x="280" y="547"/>
                </a:lnTo>
                <a:lnTo>
                  <a:pt x="280" y="546"/>
                </a:lnTo>
                <a:lnTo>
                  <a:pt x="280" y="547"/>
                </a:lnTo>
                <a:lnTo>
                  <a:pt x="278" y="547"/>
                </a:lnTo>
                <a:lnTo>
                  <a:pt x="280" y="546"/>
                </a:lnTo>
                <a:lnTo>
                  <a:pt x="278" y="546"/>
                </a:lnTo>
                <a:lnTo>
                  <a:pt x="278" y="547"/>
                </a:lnTo>
                <a:lnTo>
                  <a:pt x="278" y="546"/>
                </a:lnTo>
                <a:lnTo>
                  <a:pt x="278" y="547"/>
                </a:lnTo>
                <a:lnTo>
                  <a:pt x="278" y="546"/>
                </a:lnTo>
                <a:lnTo>
                  <a:pt x="280" y="546"/>
                </a:lnTo>
                <a:lnTo>
                  <a:pt x="280" y="544"/>
                </a:lnTo>
                <a:lnTo>
                  <a:pt x="282" y="544"/>
                </a:lnTo>
                <a:lnTo>
                  <a:pt x="283" y="544"/>
                </a:lnTo>
                <a:lnTo>
                  <a:pt x="285" y="544"/>
                </a:lnTo>
                <a:lnTo>
                  <a:pt x="283" y="544"/>
                </a:lnTo>
                <a:lnTo>
                  <a:pt x="285" y="544"/>
                </a:lnTo>
                <a:lnTo>
                  <a:pt x="283" y="544"/>
                </a:lnTo>
                <a:lnTo>
                  <a:pt x="283" y="543"/>
                </a:lnTo>
                <a:lnTo>
                  <a:pt x="282" y="543"/>
                </a:lnTo>
                <a:lnTo>
                  <a:pt x="282" y="544"/>
                </a:lnTo>
                <a:lnTo>
                  <a:pt x="282" y="543"/>
                </a:lnTo>
                <a:lnTo>
                  <a:pt x="282" y="544"/>
                </a:lnTo>
                <a:lnTo>
                  <a:pt x="282" y="543"/>
                </a:lnTo>
                <a:lnTo>
                  <a:pt x="280" y="543"/>
                </a:lnTo>
                <a:lnTo>
                  <a:pt x="280" y="544"/>
                </a:lnTo>
                <a:lnTo>
                  <a:pt x="280" y="543"/>
                </a:lnTo>
                <a:lnTo>
                  <a:pt x="278" y="543"/>
                </a:lnTo>
                <a:lnTo>
                  <a:pt x="278" y="541"/>
                </a:lnTo>
                <a:lnTo>
                  <a:pt x="278" y="543"/>
                </a:lnTo>
                <a:lnTo>
                  <a:pt x="277" y="543"/>
                </a:lnTo>
                <a:lnTo>
                  <a:pt x="277" y="541"/>
                </a:lnTo>
                <a:lnTo>
                  <a:pt x="278" y="541"/>
                </a:lnTo>
                <a:lnTo>
                  <a:pt x="277" y="541"/>
                </a:lnTo>
                <a:lnTo>
                  <a:pt x="277" y="539"/>
                </a:lnTo>
                <a:lnTo>
                  <a:pt x="277" y="541"/>
                </a:lnTo>
                <a:lnTo>
                  <a:pt x="275" y="541"/>
                </a:lnTo>
                <a:lnTo>
                  <a:pt x="275" y="539"/>
                </a:lnTo>
                <a:lnTo>
                  <a:pt x="274" y="539"/>
                </a:lnTo>
                <a:lnTo>
                  <a:pt x="272" y="539"/>
                </a:lnTo>
                <a:lnTo>
                  <a:pt x="272" y="541"/>
                </a:lnTo>
                <a:lnTo>
                  <a:pt x="272" y="543"/>
                </a:lnTo>
                <a:lnTo>
                  <a:pt x="270" y="543"/>
                </a:lnTo>
                <a:lnTo>
                  <a:pt x="269" y="543"/>
                </a:lnTo>
                <a:lnTo>
                  <a:pt x="267" y="544"/>
                </a:lnTo>
                <a:lnTo>
                  <a:pt x="269" y="544"/>
                </a:lnTo>
                <a:lnTo>
                  <a:pt x="270" y="544"/>
                </a:lnTo>
                <a:lnTo>
                  <a:pt x="272" y="544"/>
                </a:lnTo>
                <a:lnTo>
                  <a:pt x="274" y="544"/>
                </a:lnTo>
                <a:lnTo>
                  <a:pt x="272" y="544"/>
                </a:lnTo>
                <a:lnTo>
                  <a:pt x="272" y="546"/>
                </a:lnTo>
                <a:lnTo>
                  <a:pt x="272" y="547"/>
                </a:lnTo>
                <a:lnTo>
                  <a:pt x="270" y="547"/>
                </a:lnTo>
                <a:lnTo>
                  <a:pt x="270" y="549"/>
                </a:lnTo>
                <a:lnTo>
                  <a:pt x="270" y="547"/>
                </a:lnTo>
                <a:lnTo>
                  <a:pt x="270" y="549"/>
                </a:lnTo>
                <a:lnTo>
                  <a:pt x="272" y="549"/>
                </a:lnTo>
                <a:lnTo>
                  <a:pt x="272" y="547"/>
                </a:lnTo>
                <a:lnTo>
                  <a:pt x="274" y="547"/>
                </a:lnTo>
                <a:lnTo>
                  <a:pt x="275" y="547"/>
                </a:lnTo>
                <a:lnTo>
                  <a:pt x="274" y="549"/>
                </a:lnTo>
                <a:lnTo>
                  <a:pt x="272" y="549"/>
                </a:lnTo>
                <a:lnTo>
                  <a:pt x="270" y="549"/>
                </a:lnTo>
                <a:lnTo>
                  <a:pt x="270" y="551"/>
                </a:lnTo>
                <a:lnTo>
                  <a:pt x="269" y="551"/>
                </a:lnTo>
                <a:lnTo>
                  <a:pt x="269" y="552"/>
                </a:lnTo>
                <a:lnTo>
                  <a:pt x="267" y="552"/>
                </a:lnTo>
                <a:lnTo>
                  <a:pt x="267" y="551"/>
                </a:lnTo>
                <a:lnTo>
                  <a:pt x="266" y="551"/>
                </a:lnTo>
                <a:lnTo>
                  <a:pt x="266" y="552"/>
                </a:lnTo>
                <a:lnTo>
                  <a:pt x="266" y="551"/>
                </a:lnTo>
                <a:lnTo>
                  <a:pt x="264" y="552"/>
                </a:lnTo>
                <a:lnTo>
                  <a:pt x="264" y="551"/>
                </a:lnTo>
                <a:lnTo>
                  <a:pt x="264" y="549"/>
                </a:lnTo>
                <a:lnTo>
                  <a:pt x="264" y="551"/>
                </a:lnTo>
                <a:lnTo>
                  <a:pt x="262" y="551"/>
                </a:lnTo>
                <a:lnTo>
                  <a:pt x="262" y="549"/>
                </a:lnTo>
                <a:lnTo>
                  <a:pt x="261" y="549"/>
                </a:lnTo>
                <a:lnTo>
                  <a:pt x="261" y="547"/>
                </a:lnTo>
                <a:lnTo>
                  <a:pt x="261" y="546"/>
                </a:lnTo>
                <a:lnTo>
                  <a:pt x="262" y="546"/>
                </a:lnTo>
                <a:lnTo>
                  <a:pt x="262" y="544"/>
                </a:lnTo>
                <a:lnTo>
                  <a:pt x="261" y="544"/>
                </a:lnTo>
                <a:lnTo>
                  <a:pt x="261" y="543"/>
                </a:lnTo>
                <a:lnTo>
                  <a:pt x="261" y="544"/>
                </a:lnTo>
                <a:lnTo>
                  <a:pt x="259" y="546"/>
                </a:lnTo>
                <a:lnTo>
                  <a:pt x="258" y="546"/>
                </a:lnTo>
                <a:lnTo>
                  <a:pt x="258" y="547"/>
                </a:lnTo>
                <a:lnTo>
                  <a:pt x="258" y="546"/>
                </a:lnTo>
                <a:lnTo>
                  <a:pt x="258" y="547"/>
                </a:lnTo>
                <a:lnTo>
                  <a:pt x="256" y="549"/>
                </a:lnTo>
                <a:lnTo>
                  <a:pt x="256" y="547"/>
                </a:lnTo>
                <a:lnTo>
                  <a:pt x="254" y="547"/>
                </a:lnTo>
                <a:lnTo>
                  <a:pt x="253" y="547"/>
                </a:lnTo>
                <a:lnTo>
                  <a:pt x="253" y="546"/>
                </a:lnTo>
                <a:lnTo>
                  <a:pt x="251" y="546"/>
                </a:lnTo>
                <a:lnTo>
                  <a:pt x="251" y="544"/>
                </a:lnTo>
                <a:lnTo>
                  <a:pt x="250" y="544"/>
                </a:lnTo>
                <a:lnTo>
                  <a:pt x="250" y="543"/>
                </a:lnTo>
                <a:lnTo>
                  <a:pt x="250" y="541"/>
                </a:lnTo>
                <a:lnTo>
                  <a:pt x="250" y="543"/>
                </a:lnTo>
                <a:lnTo>
                  <a:pt x="251" y="543"/>
                </a:lnTo>
                <a:lnTo>
                  <a:pt x="251" y="541"/>
                </a:lnTo>
                <a:lnTo>
                  <a:pt x="250" y="541"/>
                </a:lnTo>
                <a:lnTo>
                  <a:pt x="251" y="539"/>
                </a:lnTo>
                <a:lnTo>
                  <a:pt x="251" y="541"/>
                </a:lnTo>
                <a:lnTo>
                  <a:pt x="251" y="539"/>
                </a:lnTo>
                <a:lnTo>
                  <a:pt x="253" y="539"/>
                </a:lnTo>
                <a:lnTo>
                  <a:pt x="254" y="539"/>
                </a:lnTo>
                <a:lnTo>
                  <a:pt x="254" y="541"/>
                </a:lnTo>
                <a:lnTo>
                  <a:pt x="254" y="539"/>
                </a:lnTo>
                <a:lnTo>
                  <a:pt x="253" y="539"/>
                </a:lnTo>
                <a:lnTo>
                  <a:pt x="251" y="539"/>
                </a:lnTo>
                <a:lnTo>
                  <a:pt x="253" y="538"/>
                </a:lnTo>
                <a:lnTo>
                  <a:pt x="251" y="538"/>
                </a:lnTo>
                <a:lnTo>
                  <a:pt x="250" y="538"/>
                </a:lnTo>
                <a:lnTo>
                  <a:pt x="250" y="539"/>
                </a:lnTo>
                <a:lnTo>
                  <a:pt x="250" y="538"/>
                </a:lnTo>
                <a:lnTo>
                  <a:pt x="248" y="538"/>
                </a:lnTo>
                <a:lnTo>
                  <a:pt x="248" y="539"/>
                </a:lnTo>
                <a:lnTo>
                  <a:pt x="246" y="539"/>
                </a:lnTo>
                <a:lnTo>
                  <a:pt x="246" y="538"/>
                </a:lnTo>
                <a:lnTo>
                  <a:pt x="245" y="538"/>
                </a:lnTo>
                <a:lnTo>
                  <a:pt x="246" y="538"/>
                </a:lnTo>
                <a:lnTo>
                  <a:pt x="246" y="536"/>
                </a:lnTo>
                <a:lnTo>
                  <a:pt x="245" y="536"/>
                </a:lnTo>
                <a:lnTo>
                  <a:pt x="243" y="536"/>
                </a:lnTo>
                <a:lnTo>
                  <a:pt x="245" y="536"/>
                </a:lnTo>
                <a:lnTo>
                  <a:pt x="243" y="536"/>
                </a:lnTo>
                <a:lnTo>
                  <a:pt x="242" y="536"/>
                </a:lnTo>
                <a:lnTo>
                  <a:pt x="240" y="536"/>
                </a:lnTo>
                <a:lnTo>
                  <a:pt x="240" y="535"/>
                </a:lnTo>
                <a:lnTo>
                  <a:pt x="242" y="535"/>
                </a:lnTo>
                <a:lnTo>
                  <a:pt x="240" y="535"/>
                </a:lnTo>
                <a:lnTo>
                  <a:pt x="240" y="533"/>
                </a:lnTo>
                <a:lnTo>
                  <a:pt x="238" y="533"/>
                </a:lnTo>
                <a:lnTo>
                  <a:pt x="237" y="533"/>
                </a:lnTo>
                <a:lnTo>
                  <a:pt x="238" y="533"/>
                </a:lnTo>
                <a:lnTo>
                  <a:pt x="237" y="533"/>
                </a:lnTo>
                <a:lnTo>
                  <a:pt x="237" y="531"/>
                </a:lnTo>
                <a:lnTo>
                  <a:pt x="237" y="530"/>
                </a:lnTo>
                <a:lnTo>
                  <a:pt x="237" y="531"/>
                </a:lnTo>
                <a:lnTo>
                  <a:pt x="237" y="530"/>
                </a:lnTo>
                <a:lnTo>
                  <a:pt x="235" y="530"/>
                </a:lnTo>
                <a:lnTo>
                  <a:pt x="235" y="528"/>
                </a:lnTo>
                <a:lnTo>
                  <a:pt x="234" y="528"/>
                </a:lnTo>
                <a:lnTo>
                  <a:pt x="235" y="528"/>
                </a:lnTo>
                <a:lnTo>
                  <a:pt x="234" y="528"/>
                </a:lnTo>
                <a:lnTo>
                  <a:pt x="235" y="528"/>
                </a:lnTo>
                <a:lnTo>
                  <a:pt x="234" y="528"/>
                </a:lnTo>
                <a:lnTo>
                  <a:pt x="234" y="527"/>
                </a:lnTo>
                <a:lnTo>
                  <a:pt x="234" y="528"/>
                </a:lnTo>
                <a:lnTo>
                  <a:pt x="232" y="528"/>
                </a:lnTo>
                <a:lnTo>
                  <a:pt x="232" y="527"/>
                </a:lnTo>
                <a:lnTo>
                  <a:pt x="232" y="528"/>
                </a:lnTo>
                <a:lnTo>
                  <a:pt x="232" y="527"/>
                </a:lnTo>
                <a:lnTo>
                  <a:pt x="230" y="527"/>
                </a:lnTo>
                <a:lnTo>
                  <a:pt x="229" y="527"/>
                </a:lnTo>
                <a:lnTo>
                  <a:pt x="229" y="525"/>
                </a:lnTo>
                <a:lnTo>
                  <a:pt x="230" y="525"/>
                </a:lnTo>
                <a:lnTo>
                  <a:pt x="229" y="525"/>
                </a:lnTo>
                <a:lnTo>
                  <a:pt x="230" y="525"/>
                </a:lnTo>
                <a:lnTo>
                  <a:pt x="232" y="523"/>
                </a:lnTo>
                <a:lnTo>
                  <a:pt x="230" y="523"/>
                </a:lnTo>
                <a:lnTo>
                  <a:pt x="230" y="525"/>
                </a:lnTo>
                <a:lnTo>
                  <a:pt x="230" y="523"/>
                </a:lnTo>
                <a:lnTo>
                  <a:pt x="229" y="523"/>
                </a:lnTo>
                <a:lnTo>
                  <a:pt x="230" y="523"/>
                </a:lnTo>
                <a:lnTo>
                  <a:pt x="230" y="522"/>
                </a:lnTo>
                <a:lnTo>
                  <a:pt x="232" y="522"/>
                </a:lnTo>
                <a:lnTo>
                  <a:pt x="234" y="522"/>
                </a:lnTo>
                <a:lnTo>
                  <a:pt x="235" y="522"/>
                </a:lnTo>
                <a:lnTo>
                  <a:pt x="237" y="522"/>
                </a:lnTo>
                <a:lnTo>
                  <a:pt x="238" y="522"/>
                </a:lnTo>
                <a:lnTo>
                  <a:pt x="240" y="522"/>
                </a:lnTo>
                <a:lnTo>
                  <a:pt x="242" y="522"/>
                </a:lnTo>
                <a:lnTo>
                  <a:pt x="243" y="522"/>
                </a:lnTo>
                <a:lnTo>
                  <a:pt x="245" y="522"/>
                </a:lnTo>
                <a:lnTo>
                  <a:pt x="246" y="522"/>
                </a:lnTo>
                <a:lnTo>
                  <a:pt x="246" y="523"/>
                </a:lnTo>
                <a:lnTo>
                  <a:pt x="248" y="523"/>
                </a:lnTo>
                <a:lnTo>
                  <a:pt x="248" y="522"/>
                </a:lnTo>
                <a:lnTo>
                  <a:pt x="250" y="522"/>
                </a:lnTo>
                <a:lnTo>
                  <a:pt x="251" y="522"/>
                </a:lnTo>
                <a:lnTo>
                  <a:pt x="253" y="522"/>
                </a:lnTo>
                <a:lnTo>
                  <a:pt x="254" y="522"/>
                </a:lnTo>
                <a:lnTo>
                  <a:pt x="256" y="522"/>
                </a:lnTo>
                <a:lnTo>
                  <a:pt x="256" y="520"/>
                </a:lnTo>
                <a:lnTo>
                  <a:pt x="258" y="520"/>
                </a:lnTo>
                <a:lnTo>
                  <a:pt x="259" y="520"/>
                </a:lnTo>
                <a:lnTo>
                  <a:pt x="259" y="522"/>
                </a:lnTo>
                <a:lnTo>
                  <a:pt x="261" y="522"/>
                </a:lnTo>
                <a:lnTo>
                  <a:pt x="261" y="523"/>
                </a:lnTo>
                <a:lnTo>
                  <a:pt x="261" y="525"/>
                </a:lnTo>
                <a:lnTo>
                  <a:pt x="259" y="527"/>
                </a:lnTo>
                <a:lnTo>
                  <a:pt x="261" y="527"/>
                </a:lnTo>
                <a:lnTo>
                  <a:pt x="261" y="528"/>
                </a:lnTo>
                <a:lnTo>
                  <a:pt x="261" y="530"/>
                </a:lnTo>
                <a:lnTo>
                  <a:pt x="262" y="531"/>
                </a:lnTo>
                <a:lnTo>
                  <a:pt x="262" y="533"/>
                </a:lnTo>
                <a:lnTo>
                  <a:pt x="262" y="535"/>
                </a:lnTo>
                <a:lnTo>
                  <a:pt x="262" y="536"/>
                </a:lnTo>
                <a:lnTo>
                  <a:pt x="262" y="538"/>
                </a:lnTo>
                <a:lnTo>
                  <a:pt x="262" y="539"/>
                </a:lnTo>
                <a:lnTo>
                  <a:pt x="262" y="538"/>
                </a:lnTo>
                <a:lnTo>
                  <a:pt x="262" y="536"/>
                </a:lnTo>
                <a:lnTo>
                  <a:pt x="264" y="536"/>
                </a:lnTo>
                <a:lnTo>
                  <a:pt x="262" y="536"/>
                </a:lnTo>
                <a:lnTo>
                  <a:pt x="262" y="535"/>
                </a:lnTo>
                <a:lnTo>
                  <a:pt x="264" y="535"/>
                </a:lnTo>
                <a:lnTo>
                  <a:pt x="266" y="533"/>
                </a:lnTo>
                <a:lnTo>
                  <a:pt x="266" y="535"/>
                </a:lnTo>
                <a:lnTo>
                  <a:pt x="267" y="535"/>
                </a:lnTo>
                <a:lnTo>
                  <a:pt x="267" y="533"/>
                </a:lnTo>
                <a:lnTo>
                  <a:pt x="267" y="531"/>
                </a:lnTo>
                <a:lnTo>
                  <a:pt x="266" y="531"/>
                </a:lnTo>
                <a:lnTo>
                  <a:pt x="266" y="530"/>
                </a:lnTo>
                <a:lnTo>
                  <a:pt x="266" y="528"/>
                </a:lnTo>
                <a:lnTo>
                  <a:pt x="264" y="528"/>
                </a:lnTo>
                <a:lnTo>
                  <a:pt x="264" y="527"/>
                </a:lnTo>
                <a:lnTo>
                  <a:pt x="264" y="525"/>
                </a:lnTo>
                <a:lnTo>
                  <a:pt x="262" y="525"/>
                </a:lnTo>
                <a:lnTo>
                  <a:pt x="264" y="525"/>
                </a:lnTo>
                <a:lnTo>
                  <a:pt x="264" y="523"/>
                </a:lnTo>
                <a:lnTo>
                  <a:pt x="264" y="522"/>
                </a:lnTo>
                <a:lnTo>
                  <a:pt x="264" y="520"/>
                </a:lnTo>
                <a:lnTo>
                  <a:pt x="264" y="519"/>
                </a:lnTo>
                <a:lnTo>
                  <a:pt x="266" y="519"/>
                </a:lnTo>
                <a:lnTo>
                  <a:pt x="267" y="520"/>
                </a:lnTo>
                <a:lnTo>
                  <a:pt x="266" y="520"/>
                </a:lnTo>
                <a:lnTo>
                  <a:pt x="267" y="520"/>
                </a:lnTo>
                <a:lnTo>
                  <a:pt x="267" y="522"/>
                </a:lnTo>
                <a:lnTo>
                  <a:pt x="269" y="522"/>
                </a:lnTo>
                <a:lnTo>
                  <a:pt x="270" y="522"/>
                </a:lnTo>
                <a:lnTo>
                  <a:pt x="270" y="520"/>
                </a:lnTo>
                <a:lnTo>
                  <a:pt x="270" y="519"/>
                </a:lnTo>
                <a:lnTo>
                  <a:pt x="272" y="519"/>
                </a:lnTo>
                <a:lnTo>
                  <a:pt x="272" y="517"/>
                </a:lnTo>
                <a:lnTo>
                  <a:pt x="274" y="517"/>
                </a:lnTo>
                <a:lnTo>
                  <a:pt x="275" y="517"/>
                </a:lnTo>
                <a:lnTo>
                  <a:pt x="275" y="519"/>
                </a:lnTo>
                <a:lnTo>
                  <a:pt x="277" y="519"/>
                </a:lnTo>
                <a:lnTo>
                  <a:pt x="277" y="520"/>
                </a:lnTo>
                <a:lnTo>
                  <a:pt x="278" y="519"/>
                </a:lnTo>
                <a:lnTo>
                  <a:pt x="280" y="520"/>
                </a:lnTo>
                <a:lnTo>
                  <a:pt x="280" y="519"/>
                </a:lnTo>
                <a:lnTo>
                  <a:pt x="282" y="519"/>
                </a:lnTo>
                <a:lnTo>
                  <a:pt x="282" y="520"/>
                </a:lnTo>
                <a:lnTo>
                  <a:pt x="283" y="520"/>
                </a:lnTo>
                <a:lnTo>
                  <a:pt x="283" y="519"/>
                </a:lnTo>
                <a:lnTo>
                  <a:pt x="285" y="519"/>
                </a:lnTo>
                <a:lnTo>
                  <a:pt x="286" y="519"/>
                </a:lnTo>
                <a:lnTo>
                  <a:pt x="288" y="519"/>
                </a:lnTo>
                <a:lnTo>
                  <a:pt x="290" y="519"/>
                </a:lnTo>
                <a:lnTo>
                  <a:pt x="290" y="520"/>
                </a:lnTo>
                <a:lnTo>
                  <a:pt x="290" y="522"/>
                </a:lnTo>
                <a:lnTo>
                  <a:pt x="291" y="522"/>
                </a:lnTo>
                <a:lnTo>
                  <a:pt x="290" y="522"/>
                </a:lnTo>
                <a:lnTo>
                  <a:pt x="291" y="522"/>
                </a:lnTo>
                <a:lnTo>
                  <a:pt x="290" y="522"/>
                </a:lnTo>
                <a:lnTo>
                  <a:pt x="291" y="522"/>
                </a:lnTo>
                <a:lnTo>
                  <a:pt x="291" y="523"/>
                </a:lnTo>
                <a:lnTo>
                  <a:pt x="291" y="525"/>
                </a:lnTo>
                <a:lnTo>
                  <a:pt x="290" y="525"/>
                </a:lnTo>
                <a:lnTo>
                  <a:pt x="288" y="525"/>
                </a:lnTo>
                <a:lnTo>
                  <a:pt x="288" y="527"/>
                </a:lnTo>
                <a:lnTo>
                  <a:pt x="290" y="527"/>
                </a:lnTo>
                <a:lnTo>
                  <a:pt x="290" y="528"/>
                </a:lnTo>
                <a:lnTo>
                  <a:pt x="291" y="528"/>
                </a:lnTo>
                <a:lnTo>
                  <a:pt x="291" y="527"/>
                </a:lnTo>
                <a:lnTo>
                  <a:pt x="293" y="527"/>
                </a:lnTo>
                <a:lnTo>
                  <a:pt x="293" y="528"/>
                </a:lnTo>
                <a:lnTo>
                  <a:pt x="294" y="528"/>
                </a:lnTo>
                <a:lnTo>
                  <a:pt x="293" y="530"/>
                </a:lnTo>
                <a:lnTo>
                  <a:pt x="294" y="530"/>
                </a:lnTo>
                <a:lnTo>
                  <a:pt x="294" y="528"/>
                </a:lnTo>
                <a:lnTo>
                  <a:pt x="296" y="530"/>
                </a:lnTo>
                <a:lnTo>
                  <a:pt x="298" y="530"/>
                </a:lnTo>
                <a:lnTo>
                  <a:pt x="296" y="530"/>
                </a:lnTo>
                <a:lnTo>
                  <a:pt x="296" y="528"/>
                </a:lnTo>
                <a:lnTo>
                  <a:pt x="296" y="527"/>
                </a:lnTo>
                <a:lnTo>
                  <a:pt x="294" y="527"/>
                </a:lnTo>
                <a:lnTo>
                  <a:pt x="294" y="528"/>
                </a:lnTo>
                <a:lnTo>
                  <a:pt x="294" y="527"/>
                </a:lnTo>
                <a:lnTo>
                  <a:pt x="296" y="527"/>
                </a:lnTo>
                <a:lnTo>
                  <a:pt x="294" y="527"/>
                </a:lnTo>
                <a:lnTo>
                  <a:pt x="293" y="527"/>
                </a:lnTo>
                <a:lnTo>
                  <a:pt x="293" y="525"/>
                </a:lnTo>
                <a:lnTo>
                  <a:pt x="293" y="523"/>
                </a:lnTo>
                <a:lnTo>
                  <a:pt x="293" y="522"/>
                </a:lnTo>
                <a:lnTo>
                  <a:pt x="293" y="520"/>
                </a:lnTo>
                <a:lnTo>
                  <a:pt x="294" y="520"/>
                </a:lnTo>
                <a:lnTo>
                  <a:pt x="294" y="519"/>
                </a:lnTo>
                <a:lnTo>
                  <a:pt x="296" y="519"/>
                </a:lnTo>
                <a:lnTo>
                  <a:pt x="296" y="517"/>
                </a:lnTo>
                <a:lnTo>
                  <a:pt x="294" y="517"/>
                </a:lnTo>
                <a:lnTo>
                  <a:pt x="293" y="515"/>
                </a:lnTo>
                <a:lnTo>
                  <a:pt x="293" y="517"/>
                </a:lnTo>
                <a:lnTo>
                  <a:pt x="291" y="517"/>
                </a:lnTo>
                <a:lnTo>
                  <a:pt x="290" y="517"/>
                </a:lnTo>
                <a:lnTo>
                  <a:pt x="290" y="515"/>
                </a:lnTo>
                <a:lnTo>
                  <a:pt x="290" y="517"/>
                </a:lnTo>
                <a:lnTo>
                  <a:pt x="288" y="515"/>
                </a:lnTo>
                <a:lnTo>
                  <a:pt x="288" y="517"/>
                </a:lnTo>
                <a:lnTo>
                  <a:pt x="288" y="515"/>
                </a:lnTo>
                <a:lnTo>
                  <a:pt x="288" y="514"/>
                </a:lnTo>
                <a:lnTo>
                  <a:pt x="286" y="514"/>
                </a:lnTo>
                <a:lnTo>
                  <a:pt x="286" y="512"/>
                </a:lnTo>
                <a:lnTo>
                  <a:pt x="288" y="512"/>
                </a:lnTo>
                <a:lnTo>
                  <a:pt x="288" y="511"/>
                </a:lnTo>
                <a:lnTo>
                  <a:pt x="290" y="511"/>
                </a:lnTo>
                <a:close/>
                <a:moveTo>
                  <a:pt x="237" y="509"/>
                </a:moveTo>
                <a:lnTo>
                  <a:pt x="237" y="511"/>
                </a:lnTo>
                <a:lnTo>
                  <a:pt x="235" y="511"/>
                </a:lnTo>
                <a:lnTo>
                  <a:pt x="235" y="509"/>
                </a:lnTo>
                <a:lnTo>
                  <a:pt x="237" y="509"/>
                </a:lnTo>
                <a:close/>
                <a:moveTo>
                  <a:pt x="74" y="506"/>
                </a:moveTo>
                <a:lnTo>
                  <a:pt x="72" y="506"/>
                </a:lnTo>
                <a:lnTo>
                  <a:pt x="74" y="506"/>
                </a:lnTo>
                <a:close/>
                <a:moveTo>
                  <a:pt x="309" y="506"/>
                </a:moveTo>
                <a:lnTo>
                  <a:pt x="307" y="506"/>
                </a:lnTo>
                <a:lnTo>
                  <a:pt x="309" y="506"/>
                </a:lnTo>
                <a:close/>
                <a:moveTo>
                  <a:pt x="330" y="506"/>
                </a:moveTo>
                <a:lnTo>
                  <a:pt x="328" y="506"/>
                </a:lnTo>
                <a:lnTo>
                  <a:pt x="328" y="504"/>
                </a:lnTo>
                <a:lnTo>
                  <a:pt x="330" y="504"/>
                </a:lnTo>
                <a:lnTo>
                  <a:pt x="330" y="506"/>
                </a:lnTo>
                <a:close/>
                <a:moveTo>
                  <a:pt x="67" y="506"/>
                </a:moveTo>
                <a:lnTo>
                  <a:pt x="66" y="506"/>
                </a:lnTo>
                <a:lnTo>
                  <a:pt x="66" y="504"/>
                </a:lnTo>
                <a:lnTo>
                  <a:pt x="67" y="504"/>
                </a:lnTo>
                <a:lnTo>
                  <a:pt x="67" y="506"/>
                </a:lnTo>
                <a:close/>
                <a:moveTo>
                  <a:pt x="70" y="504"/>
                </a:moveTo>
                <a:lnTo>
                  <a:pt x="69" y="504"/>
                </a:lnTo>
                <a:lnTo>
                  <a:pt x="70" y="504"/>
                </a:lnTo>
                <a:close/>
                <a:moveTo>
                  <a:pt x="88" y="506"/>
                </a:moveTo>
                <a:lnTo>
                  <a:pt x="86" y="506"/>
                </a:lnTo>
                <a:lnTo>
                  <a:pt x="86" y="504"/>
                </a:lnTo>
                <a:lnTo>
                  <a:pt x="86" y="506"/>
                </a:lnTo>
                <a:lnTo>
                  <a:pt x="88" y="506"/>
                </a:lnTo>
                <a:close/>
                <a:moveTo>
                  <a:pt x="322" y="506"/>
                </a:moveTo>
                <a:lnTo>
                  <a:pt x="322" y="504"/>
                </a:lnTo>
                <a:lnTo>
                  <a:pt x="322" y="506"/>
                </a:lnTo>
                <a:lnTo>
                  <a:pt x="322" y="504"/>
                </a:lnTo>
                <a:lnTo>
                  <a:pt x="323" y="504"/>
                </a:lnTo>
                <a:lnTo>
                  <a:pt x="325" y="504"/>
                </a:lnTo>
                <a:lnTo>
                  <a:pt x="326" y="504"/>
                </a:lnTo>
                <a:lnTo>
                  <a:pt x="328" y="506"/>
                </a:lnTo>
                <a:lnTo>
                  <a:pt x="326" y="506"/>
                </a:lnTo>
                <a:lnTo>
                  <a:pt x="328" y="506"/>
                </a:lnTo>
                <a:lnTo>
                  <a:pt x="328" y="507"/>
                </a:lnTo>
                <a:lnTo>
                  <a:pt x="330" y="507"/>
                </a:lnTo>
                <a:lnTo>
                  <a:pt x="330" y="509"/>
                </a:lnTo>
                <a:lnTo>
                  <a:pt x="328" y="509"/>
                </a:lnTo>
                <a:lnTo>
                  <a:pt x="328" y="511"/>
                </a:lnTo>
                <a:lnTo>
                  <a:pt x="326" y="511"/>
                </a:lnTo>
                <a:lnTo>
                  <a:pt x="326" y="509"/>
                </a:lnTo>
                <a:lnTo>
                  <a:pt x="325" y="511"/>
                </a:lnTo>
                <a:lnTo>
                  <a:pt x="325" y="509"/>
                </a:lnTo>
                <a:lnTo>
                  <a:pt x="325" y="511"/>
                </a:lnTo>
                <a:lnTo>
                  <a:pt x="325" y="512"/>
                </a:lnTo>
                <a:lnTo>
                  <a:pt x="323" y="512"/>
                </a:lnTo>
                <a:lnTo>
                  <a:pt x="323" y="511"/>
                </a:lnTo>
                <a:lnTo>
                  <a:pt x="322" y="509"/>
                </a:lnTo>
                <a:lnTo>
                  <a:pt x="320" y="509"/>
                </a:lnTo>
                <a:lnTo>
                  <a:pt x="320" y="507"/>
                </a:lnTo>
                <a:lnTo>
                  <a:pt x="318" y="507"/>
                </a:lnTo>
                <a:lnTo>
                  <a:pt x="317" y="507"/>
                </a:lnTo>
                <a:lnTo>
                  <a:pt x="317" y="506"/>
                </a:lnTo>
                <a:lnTo>
                  <a:pt x="318" y="506"/>
                </a:lnTo>
                <a:lnTo>
                  <a:pt x="320" y="506"/>
                </a:lnTo>
                <a:lnTo>
                  <a:pt x="320" y="504"/>
                </a:lnTo>
                <a:lnTo>
                  <a:pt x="322" y="504"/>
                </a:lnTo>
                <a:lnTo>
                  <a:pt x="322" y="506"/>
                </a:lnTo>
                <a:close/>
                <a:moveTo>
                  <a:pt x="149" y="504"/>
                </a:moveTo>
                <a:lnTo>
                  <a:pt x="147" y="504"/>
                </a:lnTo>
                <a:lnTo>
                  <a:pt x="147" y="503"/>
                </a:lnTo>
                <a:lnTo>
                  <a:pt x="149" y="503"/>
                </a:lnTo>
                <a:lnTo>
                  <a:pt x="150" y="504"/>
                </a:lnTo>
                <a:lnTo>
                  <a:pt x="149" y="504"/>
                </a:lnTo>
                <a:close/>
                <a:moveTo>
                  <a:pt x="86" y="504"/>
                </a:moveTo>
                <a:lnTo>
                  <a:pt x="85" y="504"/>
                </a:lnTo>
                <a:lnTo>
                  <a:pt x="85" y="503"/>
                </a:lnTo>
                <a:lnTo>
                  <a:pt x="85" y="504"/>
                </a:lnTo>
                <a:lnTo>
                  <a:pt x="86" y="504"/>
                </a:lnTo>
                <a:lnTo>
                  <a:pt x="85" y="503"/>
                </a:lnTo>
                <a:lnTo>
                  <a:pt x="86" y="503"/>
                </a:lnTo>
                <a:lnTo>
                  <a:pt x="86" y="504"/>
                </a:lnTo>
                <a:close/>
                <a:moveTo>
                  <a:pt x="70" y="503"/>
                </a:moveTo>
                <a:lnTo>
                  <a:pt x="72" y="503"/>
                </a:lnTo>
                <a:lnTo>
                  <a:pt x="72" y="504"/>
                </a:lnTo>
                <a:lnTo>
                  <a:pt x="72" y="503"/>
                </a:lnTo>
                <a:lnTo>
                  <a:pt x="70" y="503"/>
                </a:lnTo>
                <a:close/>
                <a:moveTo>
                  <a:pt x="70" y="503"/>
                </a:moveTo>
                <a:lnTo>
                  <a:pt x="70" y="504"/>
                </a:lnTo>
                <a:lnTo>
                  <a:pt x="70" y="503"/>
                </a:lnTo>
                <a:lnTo>
                  <a:pt x="69" y="503"/>
                </a:lnTo>
                <a:lnTo>
                  <a:pt x="70" y="503"/>
                </a:lnTo>
                <a:lnTo>
                  <a:pt x="69" y="503"/>
                </a:lnTo>
                <a:lnTo>
                  <a:pt x="70" y="503"/>
                </a:lnTo>
                <a:close/>
                <a:moveTo>
                  <a:pt x="146" y="501"/>
                </a:moveTo>
                <a:lnTo>
                  <a:pt x="146" y="503"/>
                </a:lnTo>
                <a:lnTo>
                  <a:pt x="144" y="503"/>
                </a:lnTo>
                <a:lnTo>
                  <a:pt x="146" y="503"/>
                </a:lnTo>
                <a:lnTo>
                  <a:pt x="144" y="503"/>
                </a:lnTo>
                <a:lnTo>
                  <a:pt x="142" y="503"/>
                </a:lnTo>
                <a:lnTo>
                  <a:pt x="144" y="503"/>
                </a:lnTo>
                <a:lnTo>
                  <a:pt x="144" y="501"/>
                </a:lnTo>
                <a:lnTo>
                  <a:pt x="142" y="501"/>
                </a:lnTo>
                <a:lnTo>
                  <a:pt x="144" y="501"/>
                </a:lnTo>
                <a:lnTo>
                  <a:pt x="144" y="499"/>
                </a:lnTo>
                <a:lnTo>
                  <a:pt x="144" y="501"/>
                </a:lnTo>
                <a:lnTo>
                  <a:pt x="146" y="501"/>
                </a:lnTo>
                <a:close/>
                <a:moveTo>
                  <a:pt x="139" y="499"/>
                </a:moveTo>
                <a:lnTo>
                  <a:pt x="141" y="499"/>
                </a:lnTo>
                <a:lnTo>
                  <a:pt x="141" y="501"/>
                </a:lnTo>
                <a:lnTo>
                  <a:pt x="142" y="501"/>
                </a:lnTo>
                <a:lnTo>
                  <a:pt x="142" y="503"/>
                </a:lnTo>
                <a:lnTo>
                  <a:pt x="141" y="503"/>
                </a:lnTo>
                <a:lnTo>
                  <a:pt x="141" y="501"/>
                </a:lnTo>
                <a:lnTo>
                  <a:pt x="139" y="501"/>
                </a:lnTo>
                <a:lnTo>
                  <a:pt x="139" y="499"/>
                </a:lnTo>
                <a:close/>
                <a:moveTo>
                  <a:pt x="141" y="499"/>
                </a:moveTo>
                <a:lnTo>
                  <a:pt x="142" y="499"/>
                </a:lnTo>
                <a:lnTo>
                  <a:pt x="141" y="499"/>
                </a:lnTo>
                <a:close/>
                <a:moveTo>
                  <a:pt x="72" y="501"/>
                </a:moveTo>
                <a:lnTo>
                  <a:pt x="74" y="501"/>
                </a:lnTo>
                <a:lnTo>
                  <a:pt x="74" y="503"/>
                </a:lnTo>
                <a:lnTo>
                  <a:pt x="74" y="501"/>
                </a:lnTo>
                <a:lnTo>
                  <a:pt x="75" y="503"/>
                </a:lnTo>
                <a:lnTo>
                  <a:pt x="75" y="504"/>
                </a:lnTo>
                <a:lnTo>
                  <a:pt x="77" y="504"/>
                </a:lnTo>
                <a:lnTo>
                  <a:pt x="77" y="506"/>
                </a:lnTo>
                <a:lnTo>
                  <a:pt x="75" y="506"/>
                </a:lnTo>
                <a:lnTo>
                  <a:pt x="74" y="506"/>
                </a:lnTo>
                <a:lnTo>
                  <a:pt x="75" y="506"/>
                </a:lnTo>
                <a:lnTo>
                  <a:pt x="74" y="506"/>
                </a:lnTo>
                <a:lnTo>
                  <a:pt x="74" y="504"/>
                </a:lnTo>
                <a:lnTo>
                  <a:pt x="72" y="504"/>
                </a:lnTo>
                <a:lnTo>
                  <a:pt x="74" y="504"/>
                </a:lnTo>
                <a:lnTo>
                  <a:pt x="74" y="503"/>
                </a:lnTo>
                <a:lnTo>
                  <a:pt x="72" y="503"/>
                </a:lnTo>
                <a:lnTo>
                  <a:pt x="74" y="503"/>
                </a:lnTo>
                <a:lnTo>
                  <a:pt x="72" y="503"/>
                </a:lnTo>
                <a:lnTo>
                  <a:pt x="72" y="501"/>
                </a:lnTo>
                <a:lnTo>
                  <a:pt x="70" y="501"/>
                </a:lnTo>
                <a:lnTo>
                  <a:pt x="70" y="499"/>
                </a:lnTo>
                <a:lnTo>
                  <a:pt x="72" y="499"/>
                </a:lnTo>
                <a:lnTo>
                  <a:pt x="72" y="501"/>
                </a:lnTo>
                <a:close/>
                <a:moveTo>
                  <a:pt x="72" y="499"/>
                </a:moveTo>
                <a:lnTo>
                  <a:pt x="74" y="499"/>
                </a:lnTo>
                <a:lnTo>
                  <a:pt x="75" y="499"/>
                </a:lnTo>
                <a:lnTo>
                  <a:pt x="77" y="499"/>
                </a:lnTo>
                <a:lnTo>
                  <a:pt x="77" y="501"/>
                </a:lnTo>
                <a:lnTo>
                  <a:pt x="77" y="503"/>
                </a:lnTo>
                <a:lnTo>
                  <a:pt x="78" y="503"/>
                </a:lnTo>
                <a:lnTo>
                  <a:pt x="78" y="504"/>
                </a:lnTo>
                <a:lnTo>
                  <a:pt x="78" y="503"/>
                </a:lnTo>
                <a:lnTo>
                  <a:pt x="78" y="504"/>
                </a:lnTo>
                <a:lnTo>
                  <a:pt x="78" y="506"/>
                </a:lnTo>
                <a:lnTo>
                  <a:pt x="80" y="506"/>
                </a:lnTo>
                <a:lnTo>
                  <a:pt x="80" y="504"/>
                </a:lnTo>
                <a:lnTo>
                  <a:pt x="80" y="506"/>
                </a:lnTo>
                <a:lnTo>
                  <a:pt x="82" y="506"/>
                </a:lnTo>
                <a:lnTo>
                  <a:pt x="82" y="507"/>
                </a:lnTo>
                <a:lnTo>
                  <a:pt x="83" y="507"/>
                </a:lnTo>
                <a:lnTo>
                  <a:pt x="82" y="507"/>
                </a:lnTo>
                <a:lnTo>
                  <a:pt x="82" y="509"/>
                </a:lnTo>
                <a:lnTo>
                  <a:pt x="82" y="507"/>
                </a:lnTo>
                <a:lnTo>
                  <a:pt x="80" y="507"/>
                </a:lnTo>
                <a:lnTo>
                  <a:pt x="78" y="507"/>
                </a:lnTo>
                <a:lnTo>
                  <a:pt x="78" y="506"/>
                </a:lnTo>
                <a:lnTo>
                  <a:pt x="77" y="506"/>
                </a:lnTo>
                <a:lnTo>
                  <a:pt x="77" y="504"/>
                </a:lnTo>
                <a:lnTo>
                  <a:pt x="75" y="504"/>
                </a:lnTo>
                <a:lnTo>
                  <a:pt x="75" y="503"/>
                </a:lnTo>
                <a:lnTo>
                  <a:pt x="75" y="501"/>
                </a:lnTo>
                <a:lnTo>
                  <a:pt x="74" y="501"/>
                </a:lnTo>
                <a:lnTo>
                  <a:pt x="74" y="499"/>
                </a:lnTo>
                <a:lnTo>
                  <a:pt x="72" y="499"/>
                </a:lnTo>
                <a:close/>
                <a:moveTo>
                  <a:pt x="262" y="498"/>
                </a:moveTo>
                <a:lnTo>
                  <a:pt x="264" y="498"/>
                </a:lnTo>
                <a:lnTo>
                  <a:pt x="264" y="499"/>
                </a:lnTo>
                <a:lnTo>
                  <a:pt x="266" y="499"/>
                </a:lnTo>
                <a:lnTo>
                  <a:pt x="267" y="499"/>
                </a:lnTo>
                <a:lnTo>
                  <a:pt x="269" y="499"/>
                </a:lnTo>
                <a:lnTo>
                  <a:pt x="269" y="501"/>
                </a:lnTo>
                <a:lnTo>
                  <a:pt x="269" y="503"/>
                </a:lnTo>
                <a:lnTo>
                  <a:pt x="270" y="503"/>
                </a:lnTo>
                <a:lnTo>
                  <a:pt x="270" y="501"/>
                </a:lnTo>
                <a:lnTo>
                  <a:pt x="272" y="501"/>
                </a:lnTo>
                <a:lnTo>
                  <a:pt x="274" y="501"/>
                </a:lnTo>
                <a:lnTo>
                  <a:pt x="274" y="503"/>
                </a:lnTo>
                <a:lnTo>
                  <a:pt x="275" y="504"/>
                </a:lnTo>
                <a:lnTo>
                  <a:pt x="277" y="504"/>
                </a:lnTo>
                <a:lnTo>
                  <a:pt x="277" y="506"/>
                </a:lnTo>
                <a:lnTo>
                  <a:pt x="277" y="504"/>
                </a:lnTo>
                <a:lnTo>
                  <a:pt x="277" y="506"/>
                </a:lnTo>
                <a:lnTo>
                  <a:pt x="278" y="506"/>
                </a:lnTo>
                <a:lnTo>
                  <a:pt x="278" y="507"/>
                </a:lnTo>
                <a:lnTo>
                  <a:pt x="280" y="507"/>
                </a:lnTo>
                <a:lnTo>
                  <a:pt x="280" y="509"/>
                </a:lnTo>
                <a:lnTo>
                  <a:pt x="282" y="509"/>
                </a:lnTo>
                <a:lnTo>
                  <a:pt x="282" y="511"/>
                </a:lnTo>
                <a:lnTo>
                  <a:pt x="280" y="511"/>
                </a:lnTo>
                <a:lnTo>
                  <a:pt x="278" y="511"/>
                </a:lnTo>
                <a:lnTo>
                  <a:pt x="278" y="512"/>
                </a:lnTo>
                <a:lnTo>
                  <a:pt x="280" y="512"/>
                </a:lnTo>
                <a:lnTo>
                  <a:pt x="278" y="512"/>
                </a:lnTo>
                <a:lnTo>
                  <a:pt x="278" y="514"/>
                </a:lnTo>
                <a:lnTo>
                  <a:pt x="277" y="514"/>
                </a:lnTo>
                <a:lnTo>
                  <a:pt x="275" y="514"/>
                </a:lnTo>
                <a:lnTo>
                  <a:pt x="275" y="512"/>
                </a:lnTo>
                <a:lnTo>
                  <a:pt x="274" y="512"/>
                </a:lnTo>
                <a:lnTo>
                  <a:pt x="274" y="514"/>
                </a:lnTo>
                <a:lnTo>
                  <a:pt x="274" y="512"/>
                </a:lnTo>
                <a:lnTo>
                  <a:pt x="272" y="512"/>
                </a:lnTo>
                <a:lnTo>
                  <a:pt x="272" y="514"/>
                </a:lnTo>
                <a:lnTo>
                  <a:pt x="270" y="514"/>
                </a:lnTo>
                <a:lnTo>
                  <a:pt x="270" y="515"/>
                </a:lnTo>
                <a:lnTo>
                  <a:pt x="269" y="515"/>
                </a:lnTo>
                <a:lnTo>
                  <a:pt x="267" y="515"/>
                </a:lnTo>
                <a:lnTo>
                  <a:pt x="266" y="515"/>
                </a:lnTo>
                <a:lnTo>
                  <a:pt x="264" y="517"/>
                </a:lnTo>
                <a:lnTo>
                  <a:pt x="262" y="517"/>
                </a:lnTo>
                <a:lnTo>
                  <a:pt x="261" y="517"/>
                </a:lnTo>
                <a:lnTo>
                  <a:pt x="261" y="515"/>
                </a:lnTo>
                <a:lnTo>
                  <a:pt x="261" y="517"/>
                </a:lnTo>
                <a:lnTo>
                  <a:pt x="261" y="515"/>
                </a:lnTo>
                <a:lnTo>
                  <a:pt x="261" y="517"/>
                </a:lnTo>
                <a:lnTo>
                  <a:pt x="261" y="515"/>
                </a:lnTo>
                <a:lnTo>
                  <a:pt x="261" y="517"/>
                </a:lnTo>
                <a:lnTo>
                  <a:pt x="261" y="515"/>
                </a:lnTo>
                <a:lnTo>
                  <a:pt x="259" y="515"/>
                </a:lnTo>
                <a:lnTo>
                  <a:pt x="259" y="517"/>
                </a:lnTo>
                <a:lnTo>
                  <a:pt x="259" y="519"/>
                </a:lnTo>
                <a:lnTo>
                  <a:pt x="259" y="520"/>
                </a:lnTo>
                <a:lnTo>
                  <a:pt x="258" y="520"/>
                </a:lnTo>
                <a:lnTo>
                  <a:pt x="256" y="520"/>
                </a:lnTo>
                <a:lnTo>
                  <a:pt x="254" y="520"/>
                </a:lnTo>
                <a:lnTo>
                  <a:pt x="253" y="520"/>
                </a:lnTo>
                <a:lnTo>
                  <a:pt x="251" y="522"/>
                </a:lnTo>
                <a:lnTo>
                  <a:pt x="250" y="522"/>
                </a:lnTo>
                <a:lnTo>
                  <a:pt x="250" y="520"/>
                </a:lnTo>
                <a:lnTo>
                  <a:pt x="248" y="520"/>
                </a:lnTo>
                <a:lnTo>
                  <a:pt x="250" y="520"/>
                </a:lnTo>
                <a:lnTo>
                  <a:pt x="248" y="520"/>
                </a:lnTo>
                <a:lnTo>
                  <a:pt x="250" y="520"/>
                </a:lnTo>
                <a:lnTo>
                  <a:pt x="250" y="519"/>
                </a:lnTo>
                <a:lnTo>
                  <a:pt x="248" y="519"/>
                </a:lnTo>
                <a:lnTo>
                  <a:pt x="246" y="520"/>
                </a:lnTo>
                <a:lnTo>
                  <a:pt x="245" y="520"/>
                </a:lnTo>
                <a:lnTo>
                  <a:pt x="246" y="520"/>
                </a:lnTo>
                <a:lnTo>
                  <a:pt x="245" y="519"/>
                </a:lnTo>
                <a:lnTo>
                  <a:pt x="245" y="520"/>
                </a:lnTo>
                <a:lnTo>
                  <a:pt x="243" y="520"/>
                </a:lnTo>
                <a:lnTo>
                  <a:pt x="242" y="520"/>
                </a:lnTo>
                <a:lnTo>
                  <a:pt x="240" y="520"/>
                </a:lnTo>
                <a:lnTo>
                  <a:pt x="238" y="520"/>
                </a:lnTo>
                <a:lnTo>
                  <a:pt x="237" y="520"/>
                </a:lnTo>
                <a:lnTo>
                  <a:pt x="235" y="520"/>
                </a:lnTo>
                <a:lnTo>
                  <a:pt x="234" y="520"/>
                </a:lnTo>
                <a:lnTo>
                  <a:pt x="234" y="519"/>
                </a:lnTo>
                <a:lnTo>
                  <a:pt x="232" y="519"/>
                </a:lnTo>
                <a:lnTo>
                  <a:pt x="230" y="519"/>
                </a:lnTo>
                <a:lnTo>
                  <a:pt x="229" y="519"/>
                </a:lnTo>
                <a:lnTo>
                  <a:pt x="229" y="517"/>
                </a:lnTo>
                <a:lnTo>
                  <a:pt x="227" y="517"/>
                </a:lnTo>
                <a:lnTo>
                  <a:pt x="229" y="517"/>
                </a:lnTo>
                <a:lnTo>
                  <a:pt x="229" y="515"/>
                </a:lnTo>
                <a:lnTo>
                  <a:pt x="230" y="515"/>
                </a:lnTo>
                <a:lnTo>
                  <a:pt x="232" y="515"/>
                </a:lnTo>
                <a:lnTo>
                  <a:pt x="234" y="515"/>
                </a:lnTo>
                <a:lnTo>
                  <a:pt x="234" y="514"/>
                </a:lnTo>
                <a:lnTo>
                  <a:pt x="234" y="515"/>
                </a:lnTo>
                <a:lnTo>
                  <a:pt x="235" y="515"/>
                </a:lnTo>
                <a:lnTo>
                  <a:pt x="235" y="514"/>
                </a:lnTo>
                <a:lnTo>
                  <a:pt x="237" y="514"/>
                </a:lnTo>
                <a:lnTo>
                  <a:pt x="237" y="512"/>
                </a:lnTo>
                <a:lnTo>
                  <a:pt x="238" y="514"/>
                </a:lnTo>
                <a:lnTo>
                  <a:pt x="238" y="512"/>
                </a:lnTo>
                <a:lnTo>
                  <a:pt x="238" y="514"/>
                </a:lnTo>
                <a:lnTo>
                  <a:pt x="240" y="514"/>
                </a:lnTo>
                <a:lnTo>
                  <a:pt x="240" y="515"/>
                </a:lnTo>
                <a:lnTo>
                  <a:pt x="242" y="515"/>
                </a:lnTo>
                <a:lnTo>
                  <a:pt x="243" y="515"/>
                </a:lnTo>
                <a:lnTo>
                  <a:pt x="245" y="515"/>
                </a:lnTo>
                <a:lnTo>
                  <a:pt x="245" y="517"/>
                </a:lnTo>
                <a:lnTo>
                  <a:pt x="246" y="517"/>
                </a:lnTo>
                <a:lnTo>
                  <a:pt x="246" y="519"/>
                </a:lnTo>
                <a:lnTo>
                  <a:pt x="246" y="517"/>
                </a:lnTo>
                <a:lnTo>
                  <a:pt x="248" y="517"/>
                </a:lnTo>
                <a:lnTo>
                  <a:pt x="246" y="517"/>
                </a:lnTo>
                <a:lnTo>
                  <a:pt x="248" y="517"/>
                </a:lnTo>
                <a:lnTo>
                  <a:pt x="250" y="517"/>
                </a:lnTo>
                <a:lnTo>
                  <a:pt x="250" y="515"/>
                </a:lnTo>
                <a:lnTo>
                  <a:pt x="248" y="515"/>
                </a:lnTo>
                <a:lnTo>
                  <a:pt x="250" y="515"/>
                </a:lnTo>
                <a:lnTo>
                  <a:pt x="251" y="515"/>
                </a:lnTo>
                <a:lnTo>
                  <a:pt x="250" y="515"/>
                </a:lnTo>
                <a:lnTo>
                  <a:pt x="248" y="515"/>
                </a:lnTo>
                <a:lnTo>
                  <a:pt x="250" y="514"/>
                </a:lnTo>
                <a:lnTo>
                  <a:pt x="248" y="514"/>
                </a:lnTo>
                <a:lnTo>
                  <a:pt x="248" y="515"/>
                </a:lnTo>
                <a:lnTo>
                  <a:pt x="248" y="514"/>
                </a:lnTo>
                <a:lnTo>
                  <a:pt x="246" y="515"/>
                </a:lnTo>
                <a:lnTo>
                  <a:pt x="245" y="515"/>
                </a:lnTo>
                <a:lnTo>
                  <a:pt x="243" y="515"/>
                </a:lnTo>
                <a:lnTo>
                  <a:pt x="243" y="514"/>
                </a:lnTo>
                <a:lnTo>
                  <a:pt x="242" y="514"/>
                </a:lnTo>
                <a:lnTo>
                  <a:pt x="242" y="512"/>
                </a:lnTo>
                <a:lnTo>
                  <a:pt x="240" y="512"/>
                </a:lnTo>
                <a:lnTo>
                  <a:pt x="240" y="511"/>
                </a:lnTo>
                <a:lnTo>
                  <a:pt x="238" y="511"/>
                </a:lnTo>
                <a:lnTo>
                  <a:pt x="240" y="511"/>
                </a:lnTo>
                <a:lnTo>
                  <a:pt x="240" y="509"/>
                </a:lnTo>
                <a:lnTo>
                  <a:pt x="238" y="509"/>
                </a:lnTo>
                <a:lnTo>
                  <a:pt x="238" y="511"/>
                </a:lnTo>
                <a:lnTo>
                  <a:pt x="237" y="511"/>
                </a:lnTo>
                <a:lnTo>
                  <a:pt x="237" y="509"/>
                </a:lnTo>
                <a:lnTo>
                  <a:pt x="238" y="509"/>
                </a:lnTo>
                <a:lnTo>
                  <a:pt x="238" y="507"/>
                </a:lnTo>
                <a:lnTo>
                  <a:pt x="240" y="507"/>
                </a:lnTo>
                <a:lnTo>
                  <a:pt x="240" y="506"/>
                </a:lnTo>
                <a:lnTo>
                  <a:pt x="242" y="506"/>
                </a:lnTo>
                <a:lnTo>
                  <a:pt x="242" y="507"/>
                </a:lnTo>
                <a:lnTo>
                  <a:pt x="242" y="506"/>
                </a:lnTo>
                <a:lnTo>
                  <a:pt x="243" y="506"/>
                </a:lnTo>
                <a:lnTo>
                  <a:pt x="242" y="506"/>
                </a:lnTo>
                <a:lnTo>
                  <a:pt x="242" y="504"/>
                </a:lnTo>
                <a:lnTo>
                  <a:pt x="243" y="504"/>
                </a:lnTo>
                <a:lnTo>
                  <a:pt x="245" y="504"/>
                </a:lnTo>
                <a:lnTo>
                  <a:pt x="245" y="503"/>
                </a:lnTo>
                <a:lnTo>
                  <a:pt x="246" y="503"/>
                </a:lnTo>
                <a:lnTo>
                  <a:pt x="245" y="503"/>
                </a:lnTo>
                <a:lnTo>
                  <a:pt x="246" y="503"/>
                </a:lnTo>
                <a:lnTo>
                  <a:pt x="245" y="501"/>
                </a:lnTo>
                <a:lnTo>
                  <a:pt x="246" y="501"/>
                </a:lnTo>
                <a:lnTo>
                  <a:pt x="245" y="501"/>
                </a:lnTo>
                <a:lnTo>
                  <a:pt x="246" y="501"/>
                </a:lnTo>
                <a:lnTo>
                  <a:pt x="248" y="501"/>
                </a:lnTo>
                <a:lnTo>
                  <a:pt x="248" y="499"/>
                </a:lnTo>
                <a:lnTo>
                  <a:pt x="250" y="499"/>
                </a:lnTo>
                <a:lnTo>
                  <a:pt x="251" y="499"/>
                </a:lnTo>
                <a:lnTo>
                  <a:pt x="253" y="499"/>
                </a:lnTo>
                <a:lnTo>
                  <a:pt x="254" y="499"/>
                </a:lnTo>
                <a:lnTo>
                  <a:pt x="254" y="501"/>
                </a:lnTo>
                <a:lnTo>
                  <a:pt x="256" y="501"/>
                </a:lnTo>
                <a:lnTo>
                  <a:pt x="256" y="499"/>
                </a:lnTo>
                <a:lnTo>
                  <a:pt x="256" y="498"/>
                </a:lnTo>
                <a:lnTo>
                  <a:pt x="258" y="498"/>
                </a:lnTo>
                <a:lnTo>
                  <a:pt x="258" y="499"/>
                </a:lnTo>
                <a:lnTo>
                  <a:pt x="258" y="498"/>
                </a:lnTo>
                <a:lnTo>
                  <a:pt x="258" y="499"/>
                </a:lnTo>
                <a:lnTo>
                  <a:pt x="258" y="498"/>
                </a:lnTo>
                <a:lnTo>
                  <a:pt x="259" y="498"/>
                </a:lnTo>
                <a:lnTo>
                  <a:pt x="261" y="498"/>
                </a:lnTo>
                <a:lnTo>
                  <a:pt x="262" y="498"/>
                </a:lnTo>
                <a:close/>
                <a:moveTo>
                  <a:pt x="198" y="498"/>
                </a:moveTo>
                <a:lnTo>
                  <a:pt x="198" y="499"/>
                </a:lnTo>
                <a:lnTo>
                  <a:pt x="197" y="499"/>
                </a:lnTo>
                <a:lnTo>
                  <a:pt x="197" y="498"/>
                </a:lnTo>
                <a:lnTo>
                  <a:pt x="198" y="498"/>
                </a:lnTo>
                <a:close/>
                <a:moveTo>
                  <a:pt x="142" y="496"/>
                </a:moveTo>
                <a:lnTo>
                  <a:pt x="142" y="498"/>
                </a:lnTo>
                <a:lnTo>
                  <a:pt x="141" y="498"/>
                </a:lnTo>
                <a:lnTo>
                  <a:pt x="141" y="496"/>
                </a:lnTo>
                <a:lnTo>
                  <a:pt x="142" y="496"/>
                </a:lnTo>
                <a:close/>
                <a:moveTo>
                  <a:pt x="250" y="496"/>
                </a:moveTo>
                <a:lnTo>
                  <a:pt x="251" y="496"/>
                </a:lnTo>
                <a:lnTo>
                  <a:pt x="251" y="498"/>
                </a:lnTo>
                <a:lnTo>
                  <a:pt x="253" y="498"/>
                </a:lnTo>
                <a:lnTo>
                  <a:pt x="251" y="498"/>
                </a:lnTo>
                <a:lnTo>
                  <a:pt x="253" y="498"/>
                </a:lnTo>
                <a:lnTo>
                  <a:pt x="251" y="498"/>
                </a:lnTo>
                <a:lnTo>
                  <a:pt x="251" y="499"/>
                </a:lnTo>
                <a:lnTo>
                  <a:pt x="250" y="499"/>
                </a:lnTo>
                <a:lnTo>
                  <a:pt x="248" y="499"/>
                </a:lnTo>
                <a:lnTo>
                  <a:pt x="246" y="499"/>
                </a:lnTo>
                <a:lnTo>
                  <a:pt x="246" y="498"/>
                </a:lnTo>
                <a:lnTo>
                  <a:pt x="246" y="496"/>
                </a:lnTo>
                <a:lnTo>
                  <a:pt x="248" y="496"/>
                </a:lnTo>
                <a:lnTo>
                  <a:pt x="250" y="496"/>
                </a:lnTo>
                <a:close/>
                <a:moveTo>
                  <a:pt x="72" y="496"/>
                </a:moveTo>
                <a:lnTo>
                  <a:pt x="74" y="496"/>
                </a:lnTo>
                <a:lnTo>
                  <a:pt x="75" y="498"/>
                </a:lnTo>
                <a:lnTo>
                  <a:pt x="75" y="496"/>
                </a:lnTo>
                <a:lnTo>
                  <a:pt x="74" y="496"/>
                </a:lnTo>
                <a:lnTo>
                  <a:pt x="75" y="496"/>
                </a:lnTo>
                <a:lnTo>
                  <a:pt x="77" y="498"/>
                </a:lnTo>
                <a:lnTo>
                  <a:pt x="77" y="499"/>
                </a:lnTo>
                <a:lnTo>
                  <a:pt x="75" y="499"/>
                </a:lnTo>
                <a:lnTo>
                  <a:pt x="75" y="498"/>
                </a:lnTo>
                <a:lnTo>
                  <a:pt x="74" y="498"/>
                </a:lnTo>
                <a:lnTo>
                  <a:pt x="72" y="498"/>
                </a:lnTo>
                <a:lnTo>
                  <a:pt x="72" y="496"/>
                </a:lnTo>
                <a:close/>
                <a:moveTo>
                  <a:pt x="70" y="496"/>
                </a:moveTo>
                <a:lnTo>
                  <a:pt x="69" y="496"/>
                </a:lnTo>
                <a:lnTo>
                  <a:pt x="70" y="496"/>
                </a:lnTo>
                <a:close/>
                <a:moveTo>
                  <a:pt x="139" y="495"/>
                </a:moveTo>
                <a:lnTo>
                  <a:pt x="139" y="496"/>
                </a:lnTo>
                <a:lnTo>
                  <a:pt x="139" y="495"/>
                </a:lnTo>
                <a:lnTo>
                  <a:pt x="139" y="496"/>
                </a:lnTo>
                <a:lnTo>
                  <a:pt x="141" y="496"/>
                </a:lnTo>
                <a:lnTo>
                  <a:pt x="139" y="496"/>
                </a:lnTo>
                <a:lnTo>
                  <a:pt x="141" y="496"/>
                </a:lnTo>
                <a:lnTo>
                  <a:pt x="139" y="496"/>
                </a:lnTo>
                <a:lnTo>
                  <a:pt x="141" y="496"/>
                </a:lnTo>
                <a:lnTo>
                  <a:pt x="141" y="498"/>
                </a:lnTo>
                <a:lnTo>
                  <a:pt x="139" y="498"/>
                </a:lnTo>
                <a:lnTo>
                  <a:pt x="139" y="496"/>
                </a:lnTo>
                <a:lnTo>
                  <a:pt x="138" y="496"/>
                </a:lnTo>
                <a:lnTo>
                  <a:pt x="139" y="496"/>
                </a:lnTo>
                <a:lnTo>
                  <a:pt x="138" y="496"/>
                </a:lnTo>
                <a:lnTo>
                  <a:pt x="138" y="495"/>
                </a:lnTo>
                <a:lnTo>
                  <a:pt x="139" y="495"/>
                </a:lnTo>
                <a:close/>
                <a:moveTo>
                  <a:pt x="72" y="496"/>
                </a:moveTo>
                <a:lnTo>
                  <a:pt x="70" y="495"/>
                </a:lnTo>
                <a:lnTo>
                  <a:pt x="72" y="495"/>
                </a:lnTo>
                <a:lnTo>
                  <a:pt x="72" y="496"/>
                </a:lnTo>
                <a:close/>
                <a:moveTo>
                  <a:pt x="115" y="495"/>
                </a:moveTo>
                <a:lnTo>
                  <a:pt x="117" y="495"/>
                </a:lnTo>
                <a:lnTo>
                  <a:pt x="117" y="496"/>
                </a:lnTo>
                <a:lnTo>
                  <a:pt x="115" y="496"/>
                </a:lnTo>
                <a:lnTo>
                  <a:pt x="115" y="495"/>
                </a:lnTo>
                <a:close/>
                <a:moveTo>
                  <a:pt x="66" y="495"/>
                </a:moveTo>
                <a:lnTo>
                  <a:pt x="66" y="496"/>
                </a:lnTo>
                <a:lnTo>
                  <a:pt x="66" y="498"/>
                </a:lnTo>
                <a:lnTo>
                  <a:pt x="66" y="496"/>
                </a:lnTo>
                <a:lnTo>
                  <a:pt x="66" y="498"/>
                </a:lnTo>
                <a:lnTo>
                  <a:pt x="64" y="498"/>
                </a:lnTo>
                <a:lnTo>
                  <a:pt x="66" y="498"/>
                </a:lnTo>
                <a:lnTo>
                  <a:pt x="66" y="499"/>
                </a:lnTo>
                <a:lnTo>
                  <a:pt x="66" y="501"/>
                </a:lnTo>
                <a:lnTo>
                  <a:pt x="66" y="503"/>
                </a:lnTo>
                <a:lnTo>
                  <a:pt x="66" y="501"/>
                </a:lnTo>
                <a:lnTo>
                  <a:pt x="64" y="501"/>
                </a:lnTo>
                <a:lnTo>
                  <a:pt x="64" y="503"/>
                </a:lnTo>
                <a:lnTo>
                  <a:pt x="64" y="501"/>
                </a:lnTo>
                <a:lnTo>
                  <a:pt x="62" y="501"/>
                </a:lnTo>
                <a:lnTo>
                  <a:pt x="64" y="501"/>
                </a:lnTo>
                <a:lnTo>
                  <a:pt x="62" y="501"/>
                </a:lnTo>
                <a:lnTo>
                  <a:pt x="61" y="501"/>
                </a:lnTo>
                <a:lnTo>
                  <a:pt x="61" y="499"/>
                </a:lnTo>
                <a:lnTo>
                  <a:pt x="62" y="499"/>
                </a:lnTo>
                <a:lnTo>
                  <a:pt x="61" y="499"/>
                </a:lnTo>
                <a:lnTo>
                  <a:pt x="61" y="498"/>
                </a:lnTo>
                <a:lnTo>
                  <a:pt x="59" y="498"/>
                </a:lnTo>
                <a:lnTo>
                  <a:pt x="59" y="496"/>
                </a:lnTo>
                <a:lnTo>
                  <a:pt x="61" y="496"/>
                </a:lnTo>
                <a:lnTo>
                  <a:pt x="59" y="496"/>
                </a:lnTo>
                <a:lnTo>
                  <a:pt x="59" y="495"/>
                </a:lnTo>
                <a:lnTo>
                  <a:pt x="61" y="495"/>
                </a:lnTo>
                <a:lnTo>
                  <a:pt x="61" y="496"/>
                </a:lnTo>
                <a:lnTo>
                  <a:pt x="61" y="495"/>
                </a:lnTo>
                <a:lnTo>
                  <a:pt x="62" y="495"/>
                </a:lnTo>
                <a:lnTo>
                  <a:pt x="64" y="495"/>
                </a:lnTo>
                <a:lnTo>
                  <a:pt x="64" y="493"/>
                </a:lnTo>
                <a:lnTo>
                  <a:pt x="66" y="495"/>
                </a:lnTo>
                <a:close/>
                <a:moveTo>
                  <a:pt x="115" y="493"/>
                </a:moveTo>
                <a:lnTo>
                  <a:pt x="114" y="493"/>
                </a:lnTo>
                <a:lnTo>
                  <a:pt x="115" y="493"/>
                </a:lnTo>
                <a:lnTo>
                  <a:pt x="115" y="491"/>
                </a:lnTo>
                <a:lnTo>
                  <a:pt x="115" y="493"/>
                </a:lnTo>
                <a:close/>
                <a:moveTo>
                  <a:pt x="130" y="491"/>
                </a:moveTo>
                <a:lnTo>
                  <a:pt x="131" y="491"/>
                </a:lnTo>
                <a:lnTo>
                  <a:pt x="131" y="493"/>
                </a:lnTo>
                <a:lnTo>
                  <a:pt x="131" y="491"/>
                </a:lnTo>
                <a:lnTo>
                  <a:pt x="131" y="493"/>
                </a:lnTo>
                <a:lnTo>
                  <a:pt x="133" y="493"/>
                </a:lnTo>
                <a:lnTo>
                  <a:pt x="131" y="493"/>
                </a:lnTo>
                <a:lnTo>
                  <a:pt x="131" y="495"/>
                </a:lnTo>
                <a:lnTo>
                  <a:pt x="131" y="493"/>
                </a:lnTo>
                <a:lnTo>
                  <a:pt x="131" y="495"/>
                </a:lnTo>
                <a:lnTo>
                  <a:pt x="130" y="495"/>
                </a:lnTo>
                <a:lnTo>
                  <a:pt x="128" y="495"/>
                </a:lnTo>
                <a:lnTo>
                  <a:pt x="126" y="495"/>
                </a:lnTo>
                <a:lnTo>
                  <a:pt x="126" y="493"/>
                </a:lnTo>
                <a:lnTo>
                  <a:pt x="126" y="495"/>
                </a:lnTo>
                <a:lnTo>
                  <a:pt x="126" y="493"/>
                </a:lnTo>
                <a:lnTo>
                  <a:pt x="125" y="493"/>
                </a:lnTo>
                <a:lnTo>
                  <a:pt x="126" y="493"/>
                </a:lnTo>
                <a:lnTo>
                  <a:pt x="126" y="491"/>
                </a:lnTo>
                <a:lnTo>
                  <a:pt x="128" y="491"/>
                </a:lnTo>
                <a:lnTo>
                  <a:pt x="128" y="493"/>
                </a:lnTo>
                <a:lnTo>
                  <a:pt x="130" y="493"/>
                </a:lnTo>
                <a:lnTo>
                  <a:pt x="130" y="491"/>
                </a:lnTo>
                <a:close/>
                <a:moveTo>
                  <a:pt x="64" y="491"/>
                </a:moveTo>
                <a:lnTo>
                  <a:pt x="64" y="493"/>
                </a:lnTo>
                <a:lnTo>
                  <a:pt x="62" y="491"/>
                </a:lnTo>
                <a:lnTo>
                  <a:pt x="64" y="491"/>
                </a:lnTo>
                <a:close/>
                <a:moveTo>
                  <a:pt x="61" y="491"/>
                </a:moveTo>
                <a:lnTo>
                  <a:pt x="62" y="491"/>
                </a:lnTo>
                <a:lnTo>
                  <a:pt x="62" y="493"/>
                </a:lnTo>
                <a:lnTo>
                  <a:pt x="62" y="495"/>
                </a:lnTo>
                <a:lnTo>
                  <a:pt x="61" y="495"/>
                </a:lnTo>
                <a:lnTo>
                  <a:pt x="61" y="493"/>
                </a:lnTo>
                <a:lnTo>
                  <a:pt x="59" y="493"/>
                </a:lnTo>
                <a:lnTo>
                  <a:pt x="59" y="491"/>
                </a:lnTo>
                <a:lnTo>
                  <a:pt x="61" y="491"/>
                </a:lnTo>
                <a:close/>
                <a:moveTo>
                  <a:pt x="90" y="491"/>
                </a:moveTo>
                <a:lnTo>
                  <a:pt x="91" y="491"/>
                </a:lnTo>
                <a:lnTo>
                  <a:pt x="91" y="493"/>
                </a:lnTo>
                <a:lnTo>
                  <a:pt x="90" y="493"/>
                </a:lnTo>
                <a:lnTo>
                  <a:pt x="90" y="491"/>
                </a:lnTo>
                <a:close/>
                <a:moveTo>
                  <a:pt x="43" y="491"/>
                </a:moveTo>
                <a:lnTo>
                  <a:pt x="45" y="491"/>
                </a:lnTo>
                <a:lnTo>
                  <a:pt x="46" y="491"/>
                </a:lnTo>
                <a:lnTo>
                  <a:pt x="46" y="493"/>
                </a:lnTo>
                <a:lnTo>
                  <a:pt x="45" y="493"/>
                </a:lnTo>
                <a:lnTo>
                  <a:pt x="43" y="493"/>
                </a:lnTo>
                <a:lnTo>
                  <a:pt x="43" y="491"/>
                </a:lnTo>
                <a:lnTo>
                  <a:pt x="42" y="491"/>
                </a:lnTo>
                <a:lnTo>
                  <a:pt x="43" y="491"/>
                </a:lnTo>
                <a:close/>
                <a:moveTo>
                  <a:pt x="130" y="491"/>
                </a:moveTo>
                <a:lnTo>
                  <a:pt x="128" y="491"/>
                </a:lnTo>
                <a:lnTo>
                  <a:pt x="128" y="490"/>
                </a:lnTo>
                <a:lnTo>
                  <a:pt x="130" y="490"/>
                </a:lnTo>
                <a:lnTo>
                  <a:pt x="130" y="491"/>
                </a:lnTo>
                <a:close/>
                <a:moveTo>
                  <a:pt x="88" y="490"/>
                </a:moveTo>
                <a:lnTo>
                  <a:pt x="90" y="490"/>
                </a:lnTo>
                <a:lnTo>
                  <a:pt x="90" y="491"/>
                </a:lnTo>
                <a:lnTo>
                  <a:pt x="88" y="491"/>
                </a:lnTo>
                <a:lnTo>
                  <a:pt x="88" y="490"/>
                </a:lnTo>
                <a:close/>
                <a:moveTo>
                  <a:pt x="198" y="490"/>
                </a:moveTo>
                <a:lnTo>
                  <a:pt x="200" y="490"/>
                </a:lnTo>
                <a:lnTo>
                  <a:pt x="200" y="491"/>
                </a:lnTo>
                <a:lnTo>
                  <a:pt x="198" y="491"/>
                </a:lnTo>
                <a:lnTo>
                  <a:pt x="198" y="490"/>
                </a:lnTo>
                <a:lnTo>
                  <a:pt x="197" y="490"/>
                </a:lnTo>
                <a:lnTo>
                  <a:pt x="198" y="490"/>
                </a:lnTo>
                <a:close/>
                <a:moveTo>
                  <a:pt x="134" y="491"/>
                </a:moveTo>
                <a:lnTo>
                  <a:pt x="133" y="491"/>
                </a:lnTo>
                <a:lnTo>
                  <a:pt x="133" y="490"/>
                </a:lnTo>
                <a:lnTo>
                  <a:pt x="134" y="490"/>
                </a:lnTo>
                <a:lnTo>
                  <a:pt x="134" y="491"/>
                </a:lnTo>
                <a:close/>
                <a:moveTo>
                  <a:pt x="130" y="490"/>
                </a:moveTo>
                <a:lnTo>
                  <a:pt x="131" y="490"/>
                </a:lnTo>
                <a:lnTo>
                  <a:pt x="130" y="490"/>
                </a:lnTo>
                <a:close/>
                <a:moveTo>
                  <a:pt x="131" y="488"/>
                </a:moveTo>
                <a:lnTo>
                  <a:pt x="133" y="488"/>
                </a:lnTo>
                <a:lnTo>
                  <a:pt x="133" y="490"/>
                </a:lnTo>
                <a:lnTo>
                  <a:pt x="133" y="488"/>
                </a:lnTo>
                <a:lnTo>
                  <a:pt x="131" y="488"/>
                </a:lnTo>
                <a:close/>
                <a:moveTo>
                  <a:pt x="86" y="488"/>
                </a:moveTo>
                <a:lnTo>
                  <a:pt x="88" y="488"/>
                </a:lnTo>
                <a:lnTo>
                  <a:pt x="88" y="490"/>
                </a:lnTo>
                <a:lnTo>
                  <a:pt x="86" y="490"/>
                </a:lnTo>
                <a:lnTo>
                  <a:pt x="86" y="488"/>
                </a:lnTo>
                <a:close/>
                <a:moveTo>
                  <a:pt x="245" y="488"/>
                </a:moveTo>
                <a:lnTo>
                  <a:pt x="246" y="488"/>
                </a:lnTo>
                <a:lnTo>
                  <a:pt x="248" y="488"/>
                </a:lnTo>
                <a:lnTo>
                  <a:pt x="250" y="488"/>
                </a:lnTo>
                <a:lnTo>
                  <a:pt x="251" y="490"/>
                </a:lnTo>
                <a:lnTo>
                  <a:pt x="250" y="490"/>
                </a:lnTo>
                <a:lnTo>
                  <a:pt x="250" y="491"/>
                </a:lnTo>
                <a:lnTo>
                  <a:pt x="251" y="491"/>
                </a:lnTo>
                <a:lnTo>
                  <a:pt x="250" y="491"/>
                </a:lnTo>
                <a:lnTo>
                  <a:pt x="251" y="493"/>
                </a:lnTo>
                <a:lnTo>
                  <a:pt x="250" y="493"/>
                </a:lnTo>
                <a:lnTo>
                  <a:pt x="248" y="495"/>
                </a:lnTo>
                <a:lnTo>
                  <a:pt x="246" y="495"/>
                </a:lnTo>
                <a:lnTo>
                  <a:pt x="246" y="493"/>
                </a:lnTo>
                <a:lnTo>
                  <a:pt x="245" y="493"/>
                </a:lnTo>
                <a:lnTo>
                  <a:pt x="245" y="491"/>
                </a:lnTo>
                <a:lnTo>
                  <a:pt x="243" y="491"/>
                </a:lnTo>
                <a:lnTo>
                  <a:pt x="243" y="493"/>
                </a:lnTo>
                <a:lnTo>
                  <a:pt x="242" y="493"/>
                </a:lnTo>
                <a:lnTo>
                  <a:pt x="242" y="491"/>
                </a:lnTo>
                <a:lnTo>
                  <a:pt x="242" y="490"/>
                </a:lnTo>
                <a:lnTo>
                  <a:pt x="243" y="490"/>
                </a:lnTo>
                <a:lnTo>
                  <a:pt x="245" y="490"/>
                </a:lnTo>
                <a:lnTo>
                  <a:pt x="245" y="488"/>
                </a:lnTo>
                <a:close/>
                <a:moveTo>
                  <a:pt x="48" y="488"/>
                </a:moveTo>
                <a:lnTo>
                  <a:pt x="46" y="488"/>
                </a:lnTo>
                <a:lnTo>
                  <a:pt x="48" y="488"/>
                </a:lnTo>
                <a:close/>
                <a:moveTo>
                  <a:pt x="59" y="488"/>
                </a:moveTo>
                <a:lnTo>
                  <a:pt x="59" y="487"/>
                </a:lnTo>
                <a:lnTo>
                  <a:pt x="59" y="488"/>
                </a:lnTo>
                <a:close/>
                <a:moveTo>
                  <a:pt x="245" y="487"/>
                </a:moveTo>
                <a:lnTo>
                  <a:pt x="243" y="487"/>
                </a:lnTo>
                <a:lnTo>
                  <a:pt x="243" y="485"/>
                </a:lnTo>
                <a:lnTo>
                  <a:pt x="245" y="485"/>
                </a:lnTo>
                <a:lnTo>
                  <a:pt x="245" y="487"/>
                </a:lnTo>
                <a:close/>
                <a:moveTo>
                  <a:pt x="83" y="487"/>
                </a:moveTo>
                <a:lnTo>
                  <a:pt x="85" y="485"/>
                </a:lnTo>
                <a:lnTo>
                  <a:pt x="85" y="487"/>
                </a:lnTo>
                <a:lnTo>
                  <a:pt x="86" y="487"/>
                </a:lnTo>
                <a:lnTo>
                  <a:pt x="85" y="487"/>
                </a:lnTo>
                <a:lnTo>
                  <a:pt x="86" y="487"/>
                </a:lnTo>
                <a:lnTo>
                  <a:pt x="85" y="487"/>
                </a:lnTo>
                <a:lnTo>
                  <a:pt x="83" y="487"/>
                </a:lnTo>
                <a:lnTo>
                  <a:pt x="83" y="485"/>
                </a:lnTo>
                <a:lnTo>
                  <a:pt x="83" y="487"/>
                </a:lnTo>
                <a:close/>
                <a:moveTo>
                  <a:pt x="56" y="485"/>
                </a:moveTo>
                <a:lnTo>
                  <a:pt x="56" y="487"/>
                </a:lnTo>
                <a:lnTo>
                  <a:pt x="58" y="487"/>
                </a:lnTo>
                <a:lnTo>
                  <a:pt x="58" y="488"/>
                </a:lnTo>
                <a:lnTo>
                  <a:pt x="58" y="487"/>
                </a:lnTo>
                <a:lnTo>
                  <a:pt x="58" y="488"/>
                </a:lnTo>
                <a:lnTo>
                  <a:pt x="59" y="488"/>
                </a:lnTo>
                <a:lnTo>
                  <a:pt x="59" y="490"/>
                </a:lnTo>
                <a:lnTo>
                  <a:pt x="61" y="490"/>
                </a:lnTo>
                <a:lnTo>
                  <a:pt x="61" y="491"/>
                </a:lnTo>
                <a:lnTo>
                  <a:pt x="59" y="491"/>
                </a:lnTo>
                <a:lnTo>
                  <a:pt x="59" y="493"/>
                </a:lnTo>
                <a:lnTo>
                  <a:pt x="59" y="495"/>
                </a:lnTo>
                <a:lnTo>
                  <a:pt x="61" y="495"/>
                </a:lnTo>
                <a:lnTo>
                  <a:pt x="59" y="495"/>
                </a:lnTo>
                <a:lnTo>
                  <a:pt x="59" y="493"/>
                </a:lnTo>
                <a:lnTo>
                  <a:pt x="58" y="493"/>
                </a:lnTo>
                <a:lnTo>
                  <a:pt x="58" y="491"/>
                </a:lnTo>
                <a:lnTo>
                  <a:pt x="56" y="491"/>
                </a:lnTo>
                <a:lnTo>
                  <a:pt x="56" y="490"/>
                </a:lnTo>
                <a:lnTo>
                  <a:pt x="54" y="490"/>
                </a:lnTo>
                <a:lnTo>
                  <a:pt x="54" y="488"/>
                </a:lnTo>
                <a:lnTo>
                  <a:pt x="54" y="487"/>
                </a:lnTo>
                <a:lnTo>
                  <a:pt x="54" y="488"/>
                </a:lnTo>
                <a:lnTo>
                  <a:pt x="54" y="487"/>
                </a:lnTo>
                <a:lnTo>
                  <a:pt x="54" y="485"/>
                </a:lnTo>
                <a:lnTo>
                  <a:pt x="56" y="485"/>
                </a:lnTo>
                <a:close/>
                <a:moveTo>
                  <a:pt x="258" y="485"/>
                </a:moveTo>
                <a:lnTo>
                  <a:pt x="256" y="485"/>
                </a:lnTo>
                <a:lnTo>
                  <a:pt x="258" y="485"/>
                </a:lnTo>
                <a:close/>
                <a:moveTo>
                  <a:pt x="58" y="483"/>
                </a:moveTo>
                <a:lnTo>
                  <a:pt x="58" y="485"/>
                </a:lnTo>
                <a:lnTo>
                  <a:pt x="58" y="483"/>
                </a:lnTo>
                <a:close/>
                <a:moveTo>
                  <a:pt x="266" y="485"/>
                </a:moveTo>
                <a:lnTo>
                  <a:pt x="266" y="483"/>
                </a:lnTo>
                <a:lnTo>
                  <a:pt x="264" y="483"/>
                </a:lnTo>
                <a:lnTo>
                  <a:pt x="266" y="483"/>
                </a:lnTo>
                <a:lnTo>
                  <a:pt x="266" y="485"/>
                </a:lnTo>
                <a:close/>
                <a:moveTo>
                  <a:pt x="170" y="483"/>
                </a:moveTo>
                <a:lnTo>
                  <a:pt x="171" y="483"/>
                </a:lnTo>
                <a:lnTo>
                  <a:pt x="171" y="485"/>
                </a:lnTo>
                <a:lnTo>
                  <a:pt x="170" y="485"/>
                </a:lnTo>
                <a:lnTo>
                  <a:pt x="171" y="485"/>
                </a:lnTo>
                <a:lnTo>
                  <a:pt x="170" y="485"/>
                </a:lnTo>
                <a:lnTo>
                  <a:pt x="170" y="483"/>
                </a:lnTo>
                <a:lnTo>
                  <a:pt x="168" y="485"/>
                </a:lnTo>
                <a:lnTo>
                  <a:pt x="168" y="483"/>
                </a:lnTo>
                <a:lnTo>
                  <a:pt x="170" y="483"/>
                </a:lnTo>
                <a:close/>
                <a:moveTo>
                  <a:pt x="94" y="483"/>
                </a:moveTo>
                <a:lnTo>
                  <a:pt x="94" y="485"/>
                </a:lnTo>
                <a:lnTo>
                  <a:pt x="93" y="485"/>
                </a:lnTo>
                <a:lnTo>
                  <a:pt x="94" y="485"/>
                </a:lnTo>
                <a:lnTo>
                  <a:pt x="93" y="485"/>
                </a:lnTo>
                <a:lnTo>
                  <a:pt x="93" y="483"/>
                </a:lnTo>
                <a:lnTo>
                  <a:pt x="94" y="483"/>
                </a:lnTo>
                <a:close/>
                <a:moveTo>
                  <a:pt x="168" y="482"/>
                </a:moveTo>
                <a:lnTo>
                  <a:pt x="168" y="483"/>
                </a:lnTo>
                <a:lnTo>
                  <a:pt x="166" y="483"/>
                </a:lnTo>
                <a:lnTo>
                  <a:pt x="166" y="482"/>
                </a:lnTo>
                <a:lnTo>
                  <a:pt x="168" y="482"/>
                </a:lnTo>
                <a:lnTo>
                  <a:pt x="168" y="483"/>
                </a:lnTo>
                <a:lnTo>
                  <a:pt x="168" y="482"/>
                </a:lnTo>
                <a:close/>
                <a:moveTo>
                  <a:pt x="165" y="482"/>
                </a:moveTo>
                <a:lnTo>
                  <a:pt x="166" y="482"/>
                </a:lnTo>
                <a:lnTo>
                  <a:pt x="168" y="482"/>
                </a:lnTo>
                <a:lnTo>
                  <a:pt x="166" y="482"/>
                </a:lnTo>
                <a:lnTo>
                  <a:pt x="166" y="483"/>
                </a:lnTo>
                <a:lnTo>
                  <a:pt x="166" y="482"/>
                </a:lnTo>
                <a:lnTo>
                  <a:pt x="166" y="483"/>
                </a:lnTo>
                <a:lnTo>
                  <a:pt x="165" y="483"/>
                </a:lnTo>
                <a:lnTo>
                  <a:pt x="165" y="482"/>
                </a:lnTo>
                <a:close/>
                <a:moveTo>
                  <a:pt x="93" y="482"/>
                </a:moveTo>
                <a:lnTo>
                  <a:pt x="93" y="480"/>
                </a:lnTo>
                <a:lnTo>
                  <a:pt x="94" y="480"/>
                </a:lnTo>
                <a:lnTo>
                  <a:pt x="94" y="482"/>
                </a:lnTo>
                <a:lnTo>
                  <a:pt x="93" y="482"/>
                </a:lnTo>
                <a:close/>
                <a:moveTo>
                  <a:pt x="168" y="479"/>
                </a:moveTo>
                <a:lnTo>
                  <a:pt x="168" y="480"/>
                </a:lnTo>
                <a:lnTo>
                  <a:pt x="168" y="479"/>
                </a:lnTo>
                <a:lnTo>
                  <a:pt x="168" y="480"/>
                </a:lnTo>
                <a:lnTo>
                  <a:pt x="168" y="479"/>
                </a:lnTo>
                <a:lnTo>
                  <a:pt x="166" y="479"/>
                </a:lnTo>
                <a:lnTo>
                  <a:pt x="168" y="479"/>
                </a:lnTo>
                <a:close/>
                <a:moveTo>
                  <a:pt x="264" y="477"/>
                </a:moveTo>
                <a:lnTo>
                  <a:pt x="262" y="477"/>
                </a:lnTo>
                <a:lnTo>
                  <a:pt x="262" y="475"/>
                </a:lnTo>
                <a:lnTo>
                  <a:pt x="264" y="475"/>
                </a:lnTo>
                <a:lnTo>
                  <a:pt x="264" y="477"/>
                </a:lnTo>
                <a:close/>
                <a:moveTo>
                  <a:pt x="261" y="474"/>
                </a:moveTo>
                <a:lnTo>
                  <a:pt x="261" y="472"/>
                </a:lnTo>
                <a:lnTo>
                  <a:pt x="261" y="474"/>
                </a:lnTo>
                <a:close/>
                <a:moveTo>
                  <a:pt x="258" y="472"/>
                </a:moveTo>
                <a:lnTo>
                  <a:pt x="258" y="474"/>
                </a:lnTo>
                <a:lnTo>
                  <a:pt x="259" y="474"/>
                </a:lnTo>
                <a:lnTo>
                  <a:pt x="259" y="475"/>
                </a:lnTo>
                <a:lnTo>
                  <a:pt x="261" y="475"/>
                </a:lnTo>
                <a:lnTo>
                  <a:pt x="261" y="477"/>
                </a:lnTo>
                <a:lnTo>
                  <a:pt x="261" y="479"/>
                </a:lnTo>
                <a:lnTo>
                  <a:pt x="262" y="479"/>
                </a:lnTo>
                <a:lnTo>
                  <a:pt x="262" y="477"/>
                </a:lnTo>
                <a:lnTo>
                  <a:pt x="264" y="477"/>
                </a:lnTo>
                <a:lnTo>
                  <a:pt x="266" y="477"/>
                </a:lnTo>
                <a:lnTo>
                  <a:pt x="266" y="479"/>
                </a:lnTo>
                <a:lnTo>
                  <a:pt x="267" y="479"/>
                </a:lnTo>
                <a:lnTo>
                  <a:pt x="269" y="479"/>
                </a:lnTo>
                <a:lnTo>
                  <a:pt x="269" y="480"/>
                </a:lnTo>
                <a:lnTo>
                  <a:pt x="267" y="482"/>
                </a:lnTo>
                <a:lnTo>
                  <a:pt x="267" y="480"/>
                </a:lnTo>
                <a:lnTo>
                  <a:pt x="266" y="482"/>
                </a:lnTo>
                <a:lnTo>
                  <a:pt x="264" y="482"/>
                </a:lnTo>
                <a:lnTo>
                  <a:pt x="266" y="482"/>
                </a:lnTo>
                <a:lnTo>
                  <a:pt x="264" y="482"/>
                </a:lnTo>
                <a:lnTo>
                  <a:pt x="264" y="483"/>
                </a:lnTo>
                <a:lnTo>
                  <a:pt x="264" y="482"/>
                </a:lnTo>
                <a:lnTo>
                  <a:pt x="264" y="483"/>
                </a:lnTo>
                <a:lnTo>
                  <a:pt x="262" y="483"/>
                </a:lnTo>
                <a:lnTo>
                  <a:pt x="261" y="483"/>
                </a:lnTo>
                <a:lnTo>
                  <a:pt x="261" y="485"/>
                </a:lnTo>
                <a:lnTo>
                  <a:pt x="259" y="485"/>
                </a:lnTo>
                <a:lnTo>
                  <a:pt x="258" y="485"/>
                </a:lnTo>
                <a:lnTo>
                  <a:pt x="256" y="485"/>
                </a:lnTo>
                <a:lnTo>
                  <a:pt x="258" y="483"/>
                </a:lnTo>
                <a:lnTo>
                  <a:pt x="256" y="483"/>
                </a:lnTo>
                <a:lnTo>
                  <a:pt x="256" y="482"/>
                </a:lnTo>
                <a:lnTo>
                  <a:pt x="256" y="483"/>
                </a:lnTo>
                <a:lnTo>
                  <a:pt x="254" y="483"/>
                </a:lnTo>
                <a:lnTo>
                  <a:pt x="254" y="482"/>
                </a:lnTo>
                <a:lnTo>
                  <a:pt x="253" y="482"/>
                </a:lnTo>
                <a:lnTo>
                  <a:pt x="253" y="483"/>
                </a:lnTo>
                <a:lnTo>
                  <a:pt x="253" y="485"/>
                </a:lnTo>
                <a:lnTo>
                  <a:pt x="251" y="485"/>
                </a:lnTo>
                <a:lnTo>
                  <a:pt x="250" y="485"/>
                </a:lnTo>
                <a:lnTo>
                  <a:pt x="248" y="485"/>
                </a:lnTo>
                <a:lnTo>
                  <a:pt x="248" y="483"/>
                </a:lnTo>
                <a:lnTo>
                  <a:pt x="246" y="483"/>
                </a:lnTo>
                <a:lnTo>
                  <a:pt x="246" y="482"/>
                </a:lnTo>
                <a:lnTo>
                  <a:pt x="246" y="480"/>
                </a:lnTo>
                <a:lnTo>
                  <a:pt x="248" y="480"/>
                </a:lnTo>
                <a:lnTo>
                  <a:pt x="248" y="479"/>
                </a:lnTo>
                <a:lnTo>
                  <a:pt x="250" y="479"/>
                </a:lnTo>
                <a:lnTo>
                  <a:pt x="248" y="479"/>
                </a:lnTo>
                <a:lnTo>
                  <a:pt x="248" y="477"/>
                </a:lnTo>
                <a:lnTo>
                  <a:pt x="248" y="479"/>
                </a:lnTo>
                <a:lnTo>
                  <a:pt x="246" y="477"/>
                </a:lnTo>
                <a:lnTo>
                  <a:pt x="248" y="477"/>
                </a:lnTo>
                <a:lnTo>
                  <a:pt x="246" y="477"/>
                </a:lnTo>
                <a:lnTo>
                  <a:pt x="246" y="475"/>
                </a:lnTo>
                <a:lnTo>
                  <a:pt x="246" y="474"/>
                </a:lnTo>
                <a:lnTo>
                  <a:pt x="246" y="475"/>
                </a:lnTo>
                <a:lnTo>
                  <a:pt x="248" y="474"/>
                </a:lnTo>
                <a:lnTo>
                  <a:pt x="250" y="474"/>
                </a:lnTo>
                <a:lnTo>
                  <a:pt x="251" y="474"/>
                </a:lnTo>
                <a:lnTo>
                  <a:pt x="253" y="474"/>
                </a:lnTo>
                <a:lnTo>
                  <a:pt x="254" y="474"/>
                </a:lnTo>
                <a:lnTo>
                  <a:pt x="256" y="474"/>
                </a:lnTo>
                <a:lnTo>
                  <a:pt x="256" y="472"/>
                </a:lnTo>
                <a:lnTo>
                  <a:pt x="258" y="472"/>
                </a:lnTo>
                <a:close/>
                <a:moveTo>
                  <a:pt x="259" y="472"/>
                </a:moveTo>
                <a:lnTo>
                  <a:pt x="258" y="472"/>
                </a:lnTo>
                <a:lnTo>
                  <a:pt x="259" y="472"/>
                </a:lnTo>
                <a:close/>
                <a:moveTo>
                  <a:pt x="82" y="469"/>
                </a:moveTo>
                <a:lnTo>
                  <a:pt x="80" y="469"/>
                </a:lnTo>
                <a:lnTo>
                  <a:pt x="82" y="469"/>
                </a:lnTo>
                <a:lnTo>
                  <a:pt x="82" y="467"/>
                </a:lnTo>
                <a:lnTo>
                  <a:pt x="82" y="469"/>
                </a:lnTo>
                <a:close/>
                <a:moveTo>
                  <a:pt x="91" y="466"/>
                </a:moveTo>
                <a:lnTo>
                  <a:pt x="90" y="467"/>
                </a:lnTo>
                <a:lnTo>
                  <a:pt x="90" y="466"/>
                </a:lnTo>
                <a:lnTo>
                  <a:pt x="91" y="466"/>
                </a:lnTo>
                <a:close/>
                <a:moveTo>
                  <a:pt x="82" y="466"/>
                </a:moveTo>
                <a:lnTo>
                  <a:pt x="82" y="467"/>
                </a:lnTo>
                <a:lnTo>
                  <a:pt x="80" y="467"/>
                </a:lnTo>
                <a:lnTo>
                  <a:pt x="80" y="466"/>
                </a:lnTo>
                <a:lnTo>
                  <a:pt x="82" y="466"/>
                </a:lnTo>
                <a:close/>
                <a:moveTo>
                  <a:pt x="78" y="466"/>
                </a:moveTo>
                <a:lnTo>
                  <a:pt x="77" y="466"/>
                </a:lnTo>
                <a:lnTo>
                  <a:pt x="78" y="466"/>
                </a:lnTo>
                <a:close/>
                <a:moveTo>
                  <a:pt x="6" y="459"/>
                </a:moveTo>
                <a:lnTo>
                  <a:pt x="6" y="458"/>
                </a:lnTo>
                <a:lnTo>
                  <a:pt x="6" y="459"/>
                </a:lnTo>
                <a:lnTo>
                  <a:pt x="6" y="458"/>
                </a:lnTo>
                <a:lnTo>
                  <a:pt x="8" y="458"/>
                </a:lnTo>
                <a:lnTo>
                  <a:pt x="8" y="459"/>
                </a:lnTo>
                <a:lnTo>
                  <a:pt x="8" y="458"/>
                </a:lnTo>
                <a:lnTo>
                  <a:pt x="8" y="459"/>
                </a:lnTo>
                <a:lnTo>
                  <a:pt x="10" y="459"/>
                </a:lnTo>
                <a:lnTo>
                  <a:pt x="8" y="459"/>
                </a:lnTo>
                <a:lnTo>
                  <a:pt x="8" y="461"/>
                </a:lnTo>
                <a:lnTo>
                  <a:pt x="6" y="461"/>
                </a:lnTo>
                <a:lnTo>
                  <a:pt x="6" y="459"/>
                </a:lnTo>
                <a:lnTo>
                  <a:pt x="5" y="459"/>
                </a:lnTo>
                <a:lnTo>
                  <a:pt x="5" y="458"/>
                </a:lnTo>
                <a:lnTo>
                  <a:pt x="6" y="458"/>
                </a:lnTo>
                <a:lnTo>
                  <a:pt x="6" y="459"/>
                </a:lnTo>
                <a:close/>
                <a:moveTo>
                  <a:pt x="10" y="456"/>
                </a:moveTo>
                <a:lnTo>
                  <a:pt x="11" y="456"/>
                </a:lnTo>
                <a:lnTo>
                  <a:pt x="11" y="458"/>
                </a:lnTo>
                <a:lnTo>
                  <a:pt x="10" y="458"/>
                </a:lnTo>
                <a:lnTo>
                  <a:pt x="10" y="456"/>
                </a:lnTo>
                <a:close/>
                <a:moveTo>
                  <a:pt x="61" y="453"/>
                </a:moveTo>
                <a:lnTo>
                  <a:pt x="61" y="455"/>
                </a:lnTo>
                <a:lnTo>
                  <a:pt x="61" y="453"/>
                </a:lnTo>
                <a:lnTo>
                  <a:pt x="61" y="451"/>
                </a:lnTo>
                <a:lnTo>
                  <a:pt x="61" y="453"/>
                </a:lnTo>
                <a:close/>
                <a:moveTo>
                  <a:pt x="67" y="455"/>
                </a:moveTo>
                <a:lnTo>
                  <a:pt x="67" y="456"/>
                </a:lnTo>
                <a:lnTo>
                  <a:pt x="67" y="455"/>
                </a:lnTo>
                <a:lnTo>
                  <a:pt x="66" y="455"/>
                </a:lnTo>
                <a:lnTo>
                  <a:pt x="66" y="453"/>
                </a:lnTo>
                <a:lnTo>
                  <a:pt x="64" y="453"/>
                </a:lnTo>
                <a:lnTo>
                  <a:pt x="66" y="453"/>
                </a:lnTo>
                <a:lnTo>
                  <a:pt x="64" y="453"/>
                </a:lnTo>
                <a:lnTo>
                  <a:pt x="64" y="451"/>
                </a:lnTo>
                <a:lnTo>
                  <a:pt x="66" y="451"/>
                </a:lnTo>
                <a:lnTo>
                  <a:pt x="66" y="453"/>
                </a:lnTo>
                <a:lnTo>
                  <a:pt x="67" y="455"/>
                </a:lnTo>
                <a:close/>
                <a:moveTo>
                  <a:pt x="134" y="451"/>
                </a:moveTo>
                <a:lnTo>
                  <a:pt x="133" y="451"/>
                </a:lnTo>
                <a:lnTo>
                  <a:pt x="134" y="451"/>
                </a:lnTo>
                <a:close/>
                <a:moveTo>
                  <a:pt x="64" y="451"/>
                </a:moveTo>
                <a:lnTo>
                  <a:pt x="66" y="451"/>
                </a:lnTo>
                <a:lnTo>
                  <a:pt x="64" y="451"/>
                </a:lnTo>
                <a:lnTo>
                  <a:pt x="64" y="450"/>
                </a:lnTo>
                <a:lnTo>
                  <a:pt x="64" y="451"/>
                </a:lnTo>
                <a:close/>
                <a:moveTo>
                  <a:pt x="62" y="448"/>
                </a:moveTo>
                <a:lnTo>
                  <a:pt x="62" y="450"/>
                </a:lnTo>
                <a:lnTo>
                  <a:pt x="62" y="451"/>
                </a:lnTo>
                <a:lnTo>
                  <a:pt x="61" y="451"/>
                </a:lnTo>
                <a:lnTo>
                  <a:pt x="61" y="450"/>
                </a:lnTo>
                <a:lnTo>
                  <a:pt x="59" y="450"/>
                </a:lnTo>
                <a:lnTo>
                  <a:pt x="61" y="450"/>
                </a:lnTo>
                <a:lnTo>
                  <a:pt x="61" y="448"/>
                </a:lnTo>
                <a:lnTo>
                  <a:pt x="62" y="448"/>
                </a:lnTo>
                <a:close/>
                <a:moveTo>
                  <a:pt x="59" y="445"/>
                </a:moveTo>
                <a:lnTo>
                  <a:pt x="59" y="447"/>
                </a:lnTo>
                <a:lnTo>
                  <a:pt x="58" y="447"/>
                </a:lnTo>
                <a:lnTo>
                  <a:pt x="58" y="445"/>
                </a:lnTo>
                <a:lnTo>
                  <a:pt x="59" y="445"/>
                </a:lnTo>
                <a:close/>
                <a:moveTo>
                  <a:pt x="62" y="443"/>
                </a:moveTo>
                <a:lnTo>
                  <a:pt x="62" y="445"/>
                </a:lnTo>
                <a:lnTo>
                  <a:pt x="61" y="445"/>
                </a:lnTo>
                <a:lnTo>
                  <a:pt x="61" y="447"/>
                </a:lnTo>
                <a:lnTo>
                  <a:pt x="59" y="447"/>
                </a:lnTo>
                <a:lnTo>
                  <a:pt x="59" y="445"/>
                </a:lnTo>
                <a:lnTo>
                  <a:pt x="59" y="443"/>
                </a:lnTo>
                <a:lnTo>
                  <a:pt x="61" y="443"/>
                </a:lnTo>
                <a:lnTo>
                  <a:pt x="61" y="442"/>
                </a:lnTo>
                <a:lnTo>
                  <a:pt x="62" y="442"/>
                </a:lnTo>
                <a:lnTo>
                  <a:pt x="62" y="443"/>
                </a:lnTo>
                <a:close/>
                <a:moveTo>
                  <a:pt x="13" y="440"/>
                </a:moveTo>
                <a:lnTo>
                  <a:pt x="13" y="442"/>
                </a:lnTo>
                <a:lnTo>
                  <a:pt x="11" y="442"/>
                </a:lnTo>
                <a:lnTo>
                  <a:pt x="11" y="440"/>
                </a:lnTo>
                <a:lnTo>
                  <a:pt x="13" y="440"/>
                </a:lnTo>
                <a:close/>
                <a:moveTo>
                  <a:pt x="10" y="439"/>
                </a:moveTo>
                <a:lnTo>
                  <a:pt x="11" y="439"/>
                </a:lnTo>
                <a:lnTo>
                  <a:pt x="11" y="440"/>
                </a:lnTo>
                <a:lnTo>
                  <a:pt x="10" y="440"/>
                </a:lnTo>
                <a:lnTo>
                  <a:pt x="8" y="440"/>
                </a:lnTo>
                <a:lnTo>
                  <a:pt x="10" y="440"/>
                </a:lnTo>
                <a:lnTo>
                  <a:pt x="8" y="440"/>
                </a:lnTo>
                <a:lnTo>
                  <a:pt x="8" y="439"/>
                </a:lnTo>
                <a:lnTo>
                  <a:pt x="8" y="440"/>
                </a:lnTo>
                <a:lnTo>
                  <a:pt x="8" y="439"/>
                </a:lnTo>
                <a:lnTo>
                  <a:pt x="10" y="439"/>
                </a:lnTo>
                <a:close/>
                <a:moveTo>
                  <a:pt x="6" y="437"/>
                </a:moveTo>
                <a:lnTo>
                  <a:pt x="8" y="437"/>
                </a:lnTo>
                <a:lnTo>
                  <a:pt x="8" y="439"/>
                </a:lnTo>
                <a:lnTo>
                  <a:pt x="6" y="439"/>
                </a:lnTo>
                <a:lnTo>
                  <a:pt x="6" y="437"/>
                </a:lnTo>
                <a:close/>
                <a:moveTo>
                  <a:pt x="5" y="437"/>
                </a:moveTo>
                <a:lnTo>
                  <a:pt x="6" y="437"/>
                </a:lnTo>
                <a:lnTo>
                  <a:pt x="6" y="439"/>
                </a:lnTo>
                <a:lnTo>
                  <a:pt x="5" y="439"/>
                </a:lnTo>
                <a:lnTo>
                  <a:pt x="5" y="437"/>
                </a:lnTo>
                <a:close/>
                <a:moveTo>
                  <a:pt x="51" y="437"/>
                </a:moveTo>
                <a:lnTo>
                  <a:pt x="50" y="437"/>
                </a:lnTo>
                <a:lnTo>
                  <a:pt x="51" y="437"/>
                </a:lnTo>
                <a:close/>
                <a:moveTo>
                  <a:pt x="3" y="435"/>
                </a:moveTo>
                <a:lnTo>
                  <a:pt x="3" y="437"/>
                </a:lnTo>
                <a:lnTo>
                  <a:pt x="2" y="437"/>
                </a:lnTo>
                <a:lnTo>
                  <a:pt x="2" y="435"/>
                </a:lnTo>
                <a:lnTo>
                  <a:pt x="3" y="435"/>
                </a:lnTo>
                <a:close/>
                <a:moveTo>
                  <a:pt x="53" y="434"/>
                </a:moveTo>
                <a:lnTo>
                  <a:pt x="54" y="434"/>
                </a:lnTo>
                <a:lnTo>
                  <a:pt x="54" y="435"/>
                </a:lnTo>
                <a:lnTo>
                  <a:pt x="53" y="435"/>
                </a:lnTo>
                <a:lnTo>
                  <a:pt x="53" y="434"/>
                </a:lnTo>
                <a:close/>
                <a:moveTo>
                  <a:pt x="58" y="434"/>
                </a:moveTo>
                <a:lnTo>
                  <a:pt x="56" y="434"/>
                </a:lnTo>
                <a:lnTo>
                  <a:pt x="56" y="432"/>
                </a:lnTo>
                <a:lnTo>
                  <a:pt x="58" y="432"/>
                </a:lnTo>
                <a:lnTo>
                  <a:pt x="58" y="434"/>
                </a:lnTo>
                <a:close/>
                <a:moveTo>
                  <a:pt x="56" y="431"/>
                </a:moveTo>
                <a:lnTo>
                  <a:pt x="56" y="432"/>
                </a:lnTo>
                <a:lnTo>
                  <a:pt x="58" y="432"/>
                </a:lnTo>
                <a:lnTo>
                  <a:pt x="56" y="432"/>
                </a:lnTo>
                <a:lnTo>
                  <a:pt x="56" y="431"/>
                </a:lnTo>
                <a:close/>
                <a:moveTo>
                  <a:pt x="133" y="431"/>
                </a:moveTo>
                <a:lnTo>
                  <a:pt x="131" y="431"/>
                </a:lnTo>
                <a:lnTo>
                  <a:pt x="133" y="431"/>
                </a:lnTo>
                <a:close/>
                <a:moveTo>
                  <a:pt x="42" y="431"/>
                </a:moveTo>
                <a:lnTo>
                  <a:pt x="43" y="431"/>
                </a:lnTo>
                <a:lnTo>
                  <a:pt x="42" y="431"/>
                </a:lnTo>
                <a:close/>
                <a:moveTo>
                  <a:pt x="117" y="429"/>
                </a:moveTo>
                <a:lnTo>
                  <a:pt x="117" y="431"/>
                </a:lnTo>
                <a:lnTo>
                  <a:pt x="117" y="429"/>
                </a:lnTo>
                <a:lnTo>
                  <a:pt x="115" y="429"/>
                </a:lnTo>
                <a:lnTo>
                  <a:pt x="117" y="429"/>
                </a:lnTo>
                <a:close/>
                <a:moveTo>
                  <a:pt x="118" y="429"/>
                </a:moveTo>
                <a:lnTo>
                  <a:pt x="118" y="431"/>
                </a:lnTo>
                <a:lnTo>
                  <a:pt x="118" y="429"/>
                </a:lnTo>
                <a:lnTo>
                  <a:pt x="117" y="431"/>
                </a:lnTo>
                <a:lnTo>
                  <a:pt x="117" y="429"/>
                </a:lnTo>
                <a:lnTo>
                  <a:pt x="118" y="429"/>
                </a:lnTo>
                <a:close/>
                <a:moveTo>
                  <a:pt x="56" y="429"/>
                </a:moveTo>
                <a:lnTo>
                  <a:pt x="54" y="429"/>
                </a:lnTo>
                <a:lnTo>
                  <a:pt x="56" y="429"/>
                </a:lnTo>
                <a:close/>
                <a:moveTo>
                  <a:pt x="62" y="429"/>
                </a:moveTo>
                <a:lnTo>
                  <a:pt x="62" y="431"/>
                </a:lnTo>
                <a:lnTo>
                  <a:pt x="61" y="431"/>
                </a:lnTo>
                <a:lnTo>
                  <a:pt x="59" y="431"/>
                </a:lnTo>
                <a:lnTo>
                  <a:pt x="59" y="429"/>
                </a:lnTo>
                <a:lnTo>
                  <a:pt x="61" y="429"/>
                </a:lnTo>
                <a:lnTo>
                  <a:pt x="62" y="429"/>
                </a:lnTo>
                <a:close/>
                <a:moveTo>
                  <a:pt x="59" y="429"/>
                </a:moveTo>
                <a:lnTo>
                  <a:pt x="58" y="429"/>
                </a:lnTo>
                <a:lnTo>
                  <a:pt x="59" y="429"/>
                </a:lnTo>
                <a:lnTo>
                  <a:pt x="59" y="431"/>
                </a:lnTo>
                <a:lnTo>
                  <a:pt x="58" y="431"/>
                </a:lnTo>
                <a:lnTo>
                  <a:pt x="58" y="429"/>
                </a:lnTo>
                <a:lnTo>
                  <a:pt x="59" y="427"/>
                </a:lnTo>
                <a:lnTo>
                  <a:pt x="58" y="427"/>
                </a:lnTo>
                <a:lnTo>
                  <a:pt x="59" y="427"/>
                </a:lnTo>
                <a:lnTo>
                  <a:pt x="59" y="429"/>
                </a:lnTo>
                <a:close/>
                <a:moveTo>
                  <a:pt x="58" y="427"/>
                </a:moveTo>
                <a:lnTo>
                  <a:pt x="58" y="429"/>
                </a:lnTo>
                <a:lnTo>
                  <a:pt x="56" y="429"/>
                </a:lnTo>
                <a:lnTo>
                  <a:pt x="56" y="427"/>
                </a:lnTo>
                <a:lnTo>
                  <a:pt x="58" y="427"/>
                </a:lnTo>
                <a:close/>
                <a:moveTo>
                  <a:pt x="53" y="429"/>
                </a:moveTo>
                <a:lnTo>
                  <a:pt x="53" y="427"/>
                </a:lnTo>
                <a:lnTo>
                  <a:pt x="54" y="427"/>
                </a:lnTo>
                <a:lnTo>
                  <a:pt x="54" y="429"/>
                </a:lnTo>
                <a:lnTo>
                  <a:pt x="53" y="429"/>
                </a:lnTo>
                <a:close/>
                <a:moveTo>
                  <a:pt x="96" y="427"/>
                </a:moveTo>
                <a:lnTo>
                  <a:pt x="96" y="429"/>
                </a:lnTo>
                <a:lnTo>
                  <a:pt x="96" y="427"/>
                </a:lnTo>
                <a:close/>
                <a:moveTo>
                  <a:pt x="61" y="429"/>
                </a:moveTo>
                <a:lnTo>
                  <a:pt x="59" y="429"/>
                </a:lnTo>
                <a:lnTo>
                  <a:pt x="59" y="427"/>
                </a:lnTo>
                <a:lnTo>
                  <a:pt x="61" y="427"/>
                </a:lnTo>
                <a:lnTo>
                  <a:pt x="61" y="426"/>
                </a:lnTo>
                <a:lnTo>
                  <a:pt x="62" y="427"/>
                </a:lnTo>
                <a:lnTo>
                  <a:pt x="61" y="427"/>
                </a:lnTo>
                <a:lnTo>
                  <a:pt x="61" y="429"/>
                </a:lnTo>
                <a:close/>
                <a:moveTo>
                  <a:pt x="98" y="426"/>
                </a:moveTo>
                <a:lnTo>
                  <a:pt x="98" y="427"/>
                </a:lnTo>
                <a:lnTo>
                  <a:pt x="98" y="426"/>
                </a:lnTo>
                <a:lnTo>
                  <a:pt x="96" y="426"/>
                </a:lnTo>
                <a:lnTo>
                  <a:pt x="98" y="426"/>
                </a:lnTo>
                <a:close/>
                <a:moveTo>
                  <a:pt x="69" y="423"/>
                </a:moveTo>
                <a:lnTo>
                  <a:pt x="69" y="424"/>
                </a:lnTo>
                <a:lnTo>
                  <a:pt x="69" y="423"/>
                </a:lnTo>
                <a:close/>
                <a:moveTo>
                  <a:pt x="603" y="418"/>
                </a:moveTo>
                <a:lnTo>
                  <a:pt x="602" y="418"/>
                </a:lnTo>
                <a:lnTo>
                  <a:pt x="603" y="416"/>
                </a:lnTo>
                <a:lnTo>
                  <a:pt x="603" y="418"/>
                </a:lnTo>
                <a:close/>
                <a:moveTo>
                  <a:pt x="602" y="416"/>
                </a:moveTo>
                <a:lnTo>
                  <a:pt x="600" y="416"/>
                </a:lnTo>
                <a:lnTo>
                  <a:pt x="602" y="416"/>
                </a:lnTo>
                <a:close/>
                <a:moveTo>
                  <a:pt x="130" y="413"/>
                </a:moveTo>
                <a:lnTo>
                  <a:pt x="130" y="411"/>
                </a:lnTo>
                <a:lnTo>
                  <a:pt x="130" y="413"/>
                </a:lnTo>
                <a:close/>
                <a:moveTo>
                  <a:pt x="42" y="411"/>
                </a:moveTo>
                <a:lnTo>
                  <a:pt x="43" y="411"/>
                </a:lnTo>
                <a:lnTo>
                  <a:pt x="42" y="413"/>
                </a:lnTo>
                <a:lnTo>
                  <a:pt x="43" y="411"/>
                </a:lnTo>
                <a:lnTo>
                  <a:pt x="43" y="413"/>
                </a:lnTo>
                <a:lnTo>
                  <a:pt x="42" y="413"/>
                </a:lnTo>
                <a:lnTo>
                  <a:pt x="42" y="415"/>
                </a:lnTo>
                <a:lnTo>
                  <a:pt x="40" y="415"/>
                </a:lnTo>
                <a:lnTo>
                  <a:pt x="40" y="413"/>
                </a:lnTo>
                <a:lnTo>
                  <a:pt x="40" y="411"/>
                </a:lnTo>
                <a:lnTo>
                  <a:pt x="42" y="411"/>
                </a:lnTo>
                <a:close/>
                <a:moveTo>
                  <a:pt x="35" y="411"/>
                </a:moveTo>
                <a:lnTo>
                  <a:pt x="35" y="413"/>
                </a:lnTo>
                <a:lnTo>
                  <a:pt x="37" y="413"/>
                </a:lnTo>
                <a:lnTo>
                  <a:pt x="38" y="413"/>
                </a:lnTo>
                <a:lnTo>
                  <a:pt x="38" y="411"/>
                </a:lnTo>
                <a:lnTo>
                  <a:pt x="38" y="413"/>
                </a:lnTo>
                <a:lnTo>
                  <a:pt x="40" y="413"/>
                </a:lnTo>
                <a:lnTo>
                  <a:pt x="38" y="413"/>
                </a:lnTo>
                <a:lnTo>
                  <a:pt x="38" y="415"/>
                </a:lnTo>
                <a:lnTo>
                  <a:pt x="37" y="415"/>
                </a:lnTo>
                <a:lnTo>
                  <a:pt x="35" y="415"/>
                </a:lnTo>
                <a:lnTo>
                  <a:pt x="35" y="413"/>
                </a:lnTo>
                <a:lnTo>
                  <a:pt x="35" y="415"/>
                </a:lnTo>
                <a:lnTo>
                  <a:pt x="35" y="413"/>
                </a:lnTo>
                <a:lnTo>
                  <a:pt x="35" y="411"/>
                </a:lnTo>
                <a:close/>
                <a:moveTo>
                  <a:pt x="34" y="411"/>
                </a:moveTo>
                <a:lnTo>
                  <a:pt x="34" y="413"/>
                </a:lnTo>
                <a:lnTo>
                  <a:pt x="35" y="413"/>
                </a:lnTo>
                <a:lnTo>
                  <a:pt x="35" y="415"/>
                </a:lnTo>
                <a:lnTo>
                  <a:pt x="34" y="415"/>
                </a:lnTo>
                <a:lnTo>
                  <a:pt x="34" y="413"/>
                </a:lnTo>
                <a:lnTo>
                  <a:pt x="34" y="415"/>
                </a:lnTo>
                <a:lnTo>
                  <a:pt x="32" y="415"/>
                </a:lnTo>
                <a:lnTo>
                  <a:pt x="30" y="415"/>
                </a:lnTo>
                <a:lnTo>
                  <a:pt x="32" y="415"/>
                </a:lnTo>
                <a:lnTo>
                  <a:pt x="30" y="415"/>
                </a:lnTo>
                <a:lnTo>
                  <a:pt x="29" y="415"/>
                </a:lnTo>
                <a:lnTo>
                  <a:pt x="30" y="415"/>
                </a:lnTo>
                <a:lnTo>
                  <a:pt x="30" y="413"/>
                </a:lnTo>
                <a:lnTo>
                  <a:pt x="32" y="411"/>
                </a:lnTo>
                <a:lnTo>
                  <a:pt x="34" y="411"/>
                </a:lnTo>
                <a:close/>
                <a:moveTo>
                  <a:pt x="131" y="411"/>
                </a:moveTo>
                <a:lnTo>
                  <a:pt x="133" y="411"/>
                </a:lnTo>
                <a:lnTo>
                  <a:pt x="131" y="411"/>
                </a:lnTo>
                <a:close/>
                <a:moveTo>
                  <a:pt x="59" y="410"/>
                </a:moveTo>
                <a:lnTo>
                  <a:pt x="61" y="410"/>
                </a:lnTo>
                <a:lnTo>
                  <a:pt x="61" y="411"/>
                </a:lnTo>
                <a:lnTo>
                  <a:pt x="62" y="411"/>
                </a:lnTo>
                <a:lnTo>
                  <a:pt x="62" y="410"/>
                </a:lnTo>
                <a:lnTo>
                  <a:pt x="62" y="411"/>
                </a:lnTo>
                <a:lnTo>
                  <a:pt x="64" y="411"/>
                </a:lnTo>
                <a:lnTo>
                  <a:pt x="64" y="413"/>
                </a:lnTo>
                <a:lnTo>
                  <a:pt x="66" y="413"/>
                </a:lnTo>
                <a:lnTo>
                  <a:pt x="64" y="415"/>
                </a:lnTo>
                <a:lnTo>
                  <a:pt x="62" y="415"/>
                </a:lnTo>
                <a:lnTo>
                  <a:pt x="64" y="415"/>
                </a:lnTo>
                <a:lnTo>
                  <a:pt x="64" y="416"/>
                </a:lnTo>
                <a:lnTo>
                  <a:pt x="64" y="418"/>
                </a:lnTo>
                <a:lnTo>
                  <a:pt x="64" y="419"/>
                </a:lnTo>
                <a:lnTo>
                  <a:pt x="64" y="421"/>
                </a:lnTo>
                <a:lnTo>
                  <a:pt x="62" y="423"/>
                </a:lnTo>
                <a:lnTo>
                  <a:pt x="62" y="424"/>
                </a:lnTo>
                <a:lnTo>
                  <a:pt x="62" y="426"/>
                </a:lnTo>
                <a:lnTo>
                  <a:pt x="61" y="426"/>
                </a:lnTo>
                <a:lnTo>
                  <a:pt x="59" y="426"/>
                </a:lnTo>
                <a:lnTo>
                  <a:pt x="59" y="427"/>
                </a:lnTo>
                <a:lnTo>
                  <a:pt x="58" y="427"/>
                </a:lnTo>
                <a:lnTo>
                  <a:pt x="56" y="427"/>
                </a:lnTo>
                <a:lnTo>
                  <a:pt x="54" y="427"/>
                </a:lnTo>
                <a:lnTo>
                  <a:pt x="53" y="427"/>
                </a:lnTo>
                <a:lnTo>
                  <a:pt x="54" y="427"/>
                </a:lnTo>
                <a:lnTo>
                  <a:pt x="54" y="426"/>
                </a:lnTo>
                <a:lnTo>
                  <a:pt x="53" y="426"/>
                </a:lnTo>
                <a:lnTo>
                  <a:pt x="54" y="426"/>
                </a:lnTo>
                <a:lnTo>
                  <a:pt x="53" y="426"/>
                </a:lnTo>
                <a:lnTo>
                  <a:pt x="51" y="426"/>
                </a:lnTo>
                <a:lnTo>
                  <a:pt x="51" y="427"/>
                </a:lnTo>
                <a:lnTo>
                  <a:pt x="51" y="429"/>
                </a:lnTo>
                <a:lnTo>
                  <a:pt x="53" y="429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9"/>
                </a:lnTo>
                <a:lnTo>
                  <a:pt x="45" y="429"/>
                </a:lnTo>
                <a:lnTo>
                  <a:pt x="43" y="429"/>
                </a:lnTo>
                <a:lnTo>
                  <a:pt x="45" y="427"/>
                </a:lnTo>
                <a:lnTo>
                  <a:pt x="43" y="427"/>
                </a:lnTo>
                <a:lnTo>
                  <a:pt x="45" y="427"/>
                </a:lnTo>
                <a:lnTo>
                  <a:pt x="43" y="427"/>
                </a:lnTo>
                <a:lnTo>
                  <a:pt x="42" y="427"/>
                </a:lnTo>
                <a:lnTo>
                  <a:pt x="43" y="427"/>
                </a:lnTo>
                <a:lnTo>
                  <a:pt x="43" y="426"/>
                </a:lnTo>
                <a:lnTo>
                  <a:pt x="42" y="426"/>
                </a:lnTo>
                <a:lnTo>
                  <a:pt x="42" y="424"/>
                </a:lnTo>
                <a:lnTo>
                  <a:pt x="43" y="424"/>
                </a:lnTo>
                <a:lnTo>
                  <a:pt x="42" y="424"/>
                </a:lnTo>
                <a:lnTo>
                  <a:pt x="43" y="424"/>
                </a:lnTo>
                <a:lnTo>
                  <a:pt x="43" y="423"/>
                </a:lnTo>
                <a:lnTo>
                  <a:pt x="45" y="423"/>
                </a:lnTo>
                <a:lnTo>
                  <a:pt x="45" y="421"/>
                </a:lnTo>
                <a:lnTo>
                  <a:pt x="46" y="421"/>
                </a:lnTo>
                <a:lnTo>
                  <a:pt x="48" y="421"/>
                </a:lnTo>
                <a:lnTo>
                  <a:pt x="48" y="423"/>
                </a:lnTo>
                <a:lnTo>
                  <a:pt x="46" y="423"/>
                </a:lnTo>
                <a:lnTo>
                  <a:pt x="48" y="423"/>
                </a:lnTo>
                <a:lnTo>
                  <a:pt x="48" y="421"/>
                </a:lnTo>
                <a:lnTo>
                  <a:pt x="46" y="421"/>
                </a:lnTo>
                <a:lnTo>
                  <a:pt x="48" y="421"/>
                </a:lnTo>
                <a:lnTo>
                  <a:pt x="48" y="419"/>
                </a:lnTo>
                <a:lnTo>
                  <a:pt x="46" y="419"/>
                </a:lnTo>
                <a:lnTo>
                  <a:pt x="45" y="419"/>
                </a:lnTo>
                <a:lnTo>
                  <a:pt x="45" y="418"/>
                </a:lnTo>
                <a:lnTo>
                  <a:pt x="45" y="416"/>
                </a:lnTo>
                <a:lnTo>
                  <a:pt x="43" y="416"/>
                </a:lnTo>
                <a:lnTo>
                  <a:pt x="45" y="416"/>
                </a:lnTo>
                <a:lnTo>
                  <a:pt x="43" y="416"/>
                </a:lnTo>
                <a:lnTo>
                  <a:pt x="43" y="418"/>
                </a:lnTo>
                <a:lnTo>
                  <a:pt x="43" y="419"/>
                </a:lnTo>
                <a:lnTo>
                  <a:pt x="43" y="418"/>
                </a:lnTo>
                <a:lnTo>
                  <a:pt x="43" y="419"/>
                </a:lnTo>
                <a:lnTo>
                  <a:pt x="42" y="419"/>
                </a:lnTo>
                <a:lnTo>
                  <a:pt x="43" y="419"/>
                </a:lnTo>
                <a:lnTo>
                  <a:pt x="42" y="419"/>
                </a:lnTo>
                <a:lnTo>
                  <a:pt x="43" y="419"/>
                </a:lnTo>
                <a:lnTo>
                  <a:pt x="45" y="419"/>
                </a:lnTo>
                <a:lnTo>
                  <a:pt x="45" y="418"/>
                </a:lnTo>
                <a:lnTo>
                  <a:pt x="45" y="419"/>
                </a:lnTo>
                <a:lnTo>
                  <a:pt x="46" y="419"/>
                </a:lnTo>
                <a:lnTo>
                  <a:pt x="46" y="421"/>
                </a:lnTo>
                <a:lnTo>
                  <a:pt x="45" y="421"/>
                </a:lnTo>
                <a:lnTo>
                  <a:pt x="43" y="421"/>
                </a:lnTo>
                <a:lnTo>
                  <a:pt x="42" y="421"/>
                </a:lnTo>
                <a:lnTo>
                  <a:pt x="40" y="421"/>
                </a:lnTo>
                <a:lnTo>
                  <a:pt x="40" y="423"/>
                </a:lnTo>
                <a:lnTo>
                  <a:pt x="40" y="421"/>
                </a:lnTo>
                <a:lnTo>
                  <a:pt x="38" y="421"/>
                </a:lnTo>
                <a:lnTo>
                  <a:pt x="38" y="419"/>
                </a:lnTo>
                <a:lnTo>
                  <a:pt x="40" y="419"/>
                </a:lnTo>
                <a:lnTo>
                  <a:pt x="38" y="419"/>
                </a:lnTo>
                <a:lnTo>
                  <a:pt x="40" y="419"/>
                </a:lnTo>
                <a:lnTo>
                  <a:pt x="40" y="418"/>
                </a:lnTo>
                <a:lnTo>
                  <a:pt x="38" y="418"/>
                </a:lnTo>
                <a:lnTo>
                  <a:pt x="38" y="419"/>
                </a:lnTo>
                <a:lnTo>
                  <a:pt x="38" y="418"/>
                </a:lnTo>
                <a:lnTo>
                  <a:pt x="40" y="418"/>
                </a:lnTo>
                <a:lnTo>
                  <a:pt x="40" y="416"/>
                </a:lnTo>
                <a:lnTo>
                  <a:pt x="42" y="416"/>
                </a:lnTo>
                <a:lnTo>
                  <a:pt x="40" y="416"/>
                </a:lnTo>
                <a:lnTo>
                  <a:pt x="40" y="415"/>
                </a:lnTo>
                <a:lnTo>
                  <a:pt x="42" y="415"/>
                </a:lnTo>
                <a:lnTo>
                  <a:pt x="43" y="415"/>
                </a:lnTo>
                <a:lnTo>
                  <a:pt x="43" y="413"/>
                </a:lnTo>
                <a:lnTo>
                  <a:pt x="45" y="413"/>
                </a:lnTo>
                <a:lnTo>
                  <a:pt x="46" y="413"/>
                </a:lnTo>
                <a:lnTo>
                  <a:pt x="46" y="411"/>
                </a:lnTo>
                <a:lnTo>
                  <a:pt x="48" y="411"/>
                </a:lnTo>
                <a:lnTo>
                  <a:pt x="48" y="413"/>
                </a:lnTo>
                <a:lnTo>
                  <a:pt x="50" y="413"/>
                </a:lnTo>
                <a:lnTo>
                  <a:pt x="48" y="413"/>
                </a:lnTo>
                <a:lnTo>
                  <a:pt x="48" y="411"/>
                </a:lnTo>
                <a:lnTo>
                  <a:pt x="50" y="411"/>
                </a:lnTo>
                <a:lnTo>
                  <a:pt x="51" y="411"/>
                </a:lnTo>
                <a:lnTo>
                  <a:pt x="53" y="411"/>
                </a:lnTo>
                <a:lnTo>
                  <a:pt x="54" y="411"/>
                </a:lnTo>
                <a:lnTo>
                  <a:pt x="56" y="411"/>
                </a:lnTo>
                <a:lnTo>
                  <a:pt x="56" y="410"/>
                </a:lnTo>
                <a:lnTo>
                  <a:pt x="58" y="411"/>
                </a:lnTo>
                <a:lnTo>
                  <a:pt x="58" y="410"/>
                </a:lnTo>
                <a:lnTo>
                  <a:pt x="59" y="410"/>
                </a:lnTo>
                <a:close/>
                <a:moveTo>
                  <a:pt x="102" y="410"/>
                </a:moveTo>
                <a:lnTo>
                  <a:pt x="102" y="411"/>
                </a:lnTo>
                <a:lnTo>
                  <a:pt x="101" y="411"/>
                </a:lnTo>
                <a:lnTo>
                  <a:pt x="101" y="410"/>
                </a:lnTo>
                <a:lnTo>
                  <a:pt x="102" y="410"/>
                </a:lnTo>
                <a:close/>
                <a:moveTo>
                  <a:pt x="66" y="411"/>
                </a:moveTo>
                <a:lnTo>
                  <a:pt x="64" y="410"/>
                </a:lnTo>
                <a:lnTo>
                  <a:pt x="66" y="410"/>
                </a:lnTo>
                <a:lnTo>
                  <a:pt x="66" y="411"/>
                </a:lnTo>
                <a:close/>
                <a:moveTo>
                  <a:pt x="598" y="408"/>
                </a:moveTo>
                <a:lnTo>
                  <a:pt x="598" y="410"/>
                </a:lnTo>
                <a:lnTo>
                  <a:pt x="598" y="408"/>
                </a:lnTo>
                <a:close/>
                <a:moveTo>
                  <a:pt x="56" y="407"/>
                </a:moveTo>
                <a:lnTo>
                  <a:pt x="58" y="407"/>
                </a:lnTo>
                <a:lnTo>
                  <a:pt x="59" y="407"/>
                </a:lnTo>
                <a:lnTo>
                  <a:pt x="58" y="407"/>
                </a:lnTo>
                <a:lnTo>
                  <a:pt x="59" y="407"/>
                </a:lnTo>
                <a:lnTo>
                  <a:pt x="59" y="408"/>
                </a:lnTo>
                <a:lnTo>
                  <a:pt x="58" y="408"/>
                </a:lnTo>
                <a:lnTo>
                  <a:pt x="56" y="408"/>
                </a:lnTo>
                <a:lnTo>
                  <a:pt x="56" y="407"/>
                </a:lnTo>
                <a:lnTo>
                  <a:pt x="54" y="407"/>
                </a:lnTo>
                <a:lnTo>
                  <a:pt x="56" y="407"/>
                </a:lnTo>
                <a:close/>
                <a:moveTo>
                  <a:pt x="298" y="367"/>
                </a:moveTo>
                <a:lnTo>
                  <a:pt x="298" y="365"/>
                </a:lnTo>
                <a:lnTo>
                  <a:pt x="298" y="367"/>
                </a:lnTo>
                <a:close/>
                <a:moveTo>
                  <a:pt x="566" y="18"/>
                </a:moveTo>
                <a:lnTo>
                  <a:pt x="568" y="23"/>
                </a:lnTo>
                <a:lnTo>
                  <a:pt x="570" y="26"/>
                </a:lnTo>
                <a:lnTo>
                  <a:pt x="573" y="27"/>
                </a:lnTo>
                <a:lnTo>
                  <a:pt x="573" y="32"/>
                </a:lnTo>
                <a:lnTo>
                  <a:pt x="576" y="35"/>
                </a:lnTo>
                <a:lnTo>
                  <a:pt x="578" y="35"/>
                </a:lnTo>
                <a:lnTo>
                  <a:pt x="579" y="40"/>
                </a:lnTo>
                <a:lnTo>
                  <a:pt x="582" y="42"/>
                </a:lnTo>
                <a:lnTo>
                  <a:pt x="586" y="45"/>
                </a:lnTo>
                <a:lnTo>
                  <a:pt x="587" y="47"/>
                </a:lnTo>
                <a:lnTo>
                  <a:pt x="592" y="50"/>
                </a:lnTo>
                <a:lnTo>
                  <a:pt x="595" y="51"/>
                </a:lnTo>
                <a:lnTo>
                  <a:pt x="598" y="50"/>
                </a:lnTo>
                <a:lnTo>
                  <a:pt x="602" y="47"/>
                </a:lnTo>
                <a:lnTo>
                  <a:pt x="602" y="45"/>
                </a:lnTo>
                <a:lnTo>
                  <a:pt x="603" y="43"/>
                </a:lnTo>
                <a:lnTo>
                  <a:pt x="606" y="43"/>
                </a:lnTo>
                <a:lnTo>
                  <a:pt x="608" y="45"/>
                </a:lnTo>
                <a:lnTo>
                  <a:pt x="610" y="47"/>
                </a:lnTo>
                <a:lnTo>
                  <a:pt x="613" y="45"/>
                </a:lnTo>
                <a:lnTo>
                  <a:pt x="614" y="43"/>
                </a:lnTo>
                <a:lnTo>
                  <a:pt x="614" y="42"/>
                </a:lnTo>
                <a:lnTo>
                  <a:pt x="611" y="40"/>
                </a:lnTo>
                <a:lnTo>
                  <a:pt x="611" y="37"/>
                </a:lnTo>
                <a:lnTo>
                  <a:pt x="613" y="35"/>
                </a:lnTo>
                <a:lnTo>
                  <a:pt x="614" y="34"/>
                </a:lnTo>
                <a:lnTo>
                  <a:pt x="616" y="34"/>
                </a:lnTo>
                <a:lnTo>
                  <a:pt x="618" y="35"/>
                </a:lnTo>
                <a:lnTo>
                  <a:pt x="622" y="40"/>
                </a:lnTo>
                <a:lnTo>
                  <a:pt x="626" y="43"/>
                </a:lnTo>
                <a:lnTo>
                  <a:pt x="626" y="47"/>
                </a:lnTo>
                <a:lnTo>
                  <a:pt x="624" y="51"/>
                </a:lnTo>
                <a:lnTo>
                  <a:pt x="622" y="58"/>
                </a:lnTo>
                <a:lnTo>
                  <a:pt x="622" y="59"/>
                </a:lnTo>
                <a:lnTo>
                  <a:pt x="622" y="61"/>
                </a:lnTo>
                <a:lnTo>
                  <a:pt x="621" y="61"/>
                </a:lnTo>
                <a:lnTo>
                  <a:pt x="619" y="64"/>
                </a:lnTo>
                <a:lnTo>
                  <a:pt x="619" y="66"/>
                </a:lnTo>
                <a:lnTo>
                  <a:pt x="622" y="66"/>
                </a:lnTo>
                <a:lnTo>
                  <a:pt x="624" y="67"/>
                </a:lnTo>
                <a:lnTo>
                  <a:pt x="626" y="67"/>
                </a:lnTo>
                <a:lnTo>
                  <a:pt x="629" y="67"/>
                </a:lnTo>
                <a:lnTo>
                  <a:pt x="630" y="67"/>
                </a:lnTo>
                <a:lnTo>
                  <a:pt x="632" y="67"/>
                </a:lnTo>
                <a:lnTo>
                  <a:pt x="634" y="69"/>
                </a:lnTo>
                <a:lnTo>
                  <a:pt x="634" y="74"/>
                </a:lnTo>
                <a:lnTo>
                  <a:pt x="632" y="75"/>
                </a:lnTo>
                <a:lnTo>
                  <a:pt x="632" y="79"/>
                </a:lnTo>
                <a:lnTo>
                  <a:pt x="635" y="77"/>
                </a:lnTo>
                <a:lnTo>
                  <a:pt x="637" y="79"/>
                </a:lnTo>
                <a:lnTo>
                  <a:pt x="638" y="79"/>
                </a:lnTo>
                <a:lnTo>
                  <a:pt x="640" y="79"/>
                </a:lnTo>
                <a:lnTo>
                  <a:pt x="642" y="77"/>
                </a:lnTo>
                <a:lnTo>
                  <a:pt x="646" y="77"/>
                </a:lnTo>
                <a:lnTo>
                  <a:pt x="648" y="79"/>
                </a:lnTo>
                <a:lnTo>
                  <a:pt x="648" y="82"/>
                </a:lnTo>
                <a:lnTo>
                  <a:pt x="648" y="83"/>
                </a:lnTo>
                <a:lnTo>
                  <a:pt x="645" y="83"/>
                </a:lnTo>
                <a:lnTo>
                  <a:pt x="645" y="85"/>
                </a:lnTo>
                <a:lnTo>
                  <a:pt x="645" y="87"/>
                </a:lnTo>
                <a:lnTo>
                  <a:pt x="646" y="88"/>
                </a:lnTo>
                <a:lnTo>
                  <a:pt x="650" y="93"/>
                </a:lnTo>
                <a:lnTo>
                  <a:pt x="653" y="95"/>
                </a:lnTo>
                <a:lnTo>
                  <a:pt x="654" y="98"/>
                </a:lnTo>
                <a:lnTo>
                  <a:pt x="654" y="99"/>
                </a:lnTo>
                <a:lnTo>
                  <a:pt x="656" y="101"/>
                </a:lnTo>
                <a:lnTo>
                  <a:pt x="659" y="101"/>
                </a:lnTo>
                <a:lnTo>
                  <a:pt x="661" y="101"/>
                </a:lnTo>
                <a:lnTo>
                  <a:pt x="662" y="101"/>
                </a:lnTo>
                <a:lnTo>
                  <a:pt x="662" y="99"/>
                </a:lnTo>
                <a:lnTo>
                  <a:pt x="664" y="101"/>
                </a:lnTo>
                <a:lnTo>
                  <a:pt x="666" y="101"/>
                </a:lnTo>
                <a:lnTo>
                  <a:pt x="666" y="103"/>
                </a:lnTo>
                <a:lnTo>
                  <a:pt x="670" y="104"/>
                </a:lnTo>
                <a:lnTo>
                  <a:pt x="675" y="106"/>
                </a:lnTo>
                <a:lnTo>
                  <a:pt x="678" y="107"/>
                </a:lnTo>
                <a:lnTo>
                  <a:pt x="680" y="109"/>
                </a:lnTo>
                <a:lnTo>
                  <a:pt x="683" y="109"/>
                </a:lnTo>
                <a:lnTo>
                  <a:pt x="685" y="107"/>
                </a:lnTo>
                <a:lnTo>
                  <a:pt x="686" y="111"/>
                </a:lnTo>
                <a:lnTo>
                  <a:pt x="690" y="112"/>
                </a:lnTo>
                <a:lnTo>
                  <a:pt x="691" y="114"/>
                </a:lnTo>
                <a:lnTo>
                  <a:pt x="694" y="115"/>
                </a:lnTo>
                <a:lnTo>
                  <a:pt x="694" y="119"/>
                </a:lnTo>
                <a:lnTo>
                  <a:pt x="694" y="120"/>
                </a:lnTo>
                <a:lnTo>
                  <a:pt x="693" y="122"/>
                </a:lnTo>
                <a:lnTo>
                  <a:pt x="691" y="123"/>
                </a:lnTo>
                <a:lnTo>
                  <a:pt x="693" y="125"/>
                </a:lnTo>
                <a:lnTo>
                  <a:pt x="691" y="125"/>
                </a:lnTo>
                <a:lnTo>
                  <a:pt x="690" y="127"/>
                </a:lnTo>
                <a:lnTo>
                  <a:pt x="690" y="128"/>
                </a:lnTo>
                <a:lnTo>
                  <a:pt x="690" y="130"/>
                </a:lnTo>
                <a:lnTo>
                  <a:pt x="693" y="136"/>
                </a:lnTo>
                <a:lnTo>
                  <a:pt x="694" y="138"/>
                </a:lnTo>
                <a:lnTo>
                  <a:pt x="696" y="141"/>
                </a:lnTo>
                <a:lnTo>
                  <a:pt x="696" y="143"/>
                </a:lnTo>
                <a:lnTo>
                  <a:pt x="694" y="146"/>
                </a:lnTo>
                <a:lnTo>
                  <a:pt x="693" y="149"/>
                </a:lnTo>
                <a:lnTo>
                  <a:pt x="691" y="151"/>
                </a:lnTo>
                <a:lnTo>
                  <a:pt x="693" y="155"/>
                </a:lnTo>
                <a:lnTo>
                  <a:pt x="694" y="160"/>
                </a:lnTo>
                <a:lnTo>
                  <a:pt x="696" y="162"/>
                </a:lnTo>
                <a:lnTo>
                  <a:pt x="698" y="163"/>
                </a:lnTo>
                <a:lnTo>
                  <a:pt x="698" y="165"/>
                </a:lnTo>
                <a:lnTo>
                  <a:pt x="696" y="167"/>
                </a:lnTo>
                <a:lnTo>
                  <a:pt x="688" y="173"/>
                </a:lnTo>
                <a:lnTo>
                  <a:pt x="680" y="181"/>
                </a:lnTo>
                <a:lnTo>
                  <a:pt x="678" y="189"/>
                </a:lnTo>
                <a:lnTo>
                  <a:pt x="680" y="192"/>
                </a:lnTo>
                <a:lnTo>
                  <a:pt x="682" y="194"/>
                </a:lnTo>
                <a:lnTo>
                  <a:pt x="686" y="195"/>
                </a:lnTo>
                <a:lnTo>
                  <a:pt x="691" y="197"/>
                </a:lnTo>
                <a:lnTo>
                  <a:pt x="694" y="197"/>
                </a:lnTo>
                <a:lnTo>
                  <a:pt x="696" y="199"/>
                </a:lnTo>
                <a:lnTo>
                  <a:pt x="696" y="200"/>
                </a:lnTo>
                <a:lnTo>
                  <a:pt x="696" y="202"/>
                </a:lnTo>
                <a:lnTo>
                  <a:pt x="694" y="203"/>
                </a:lnTo>
                <a:lnTo>
                  <a:pt x="693" y="203"/>
                </a:lnTo>
                <a:lnTo>
                  <a:pt x="691" y="205"/>
                </a:lnTo>
                <a:lnTo>
                  <a:pt x="690" y="205"/>
                </a:lnTo>
                <a:lnTo>
                  <a:pt x="688" y="207"/>
                </a:lnTo>
                <a:lnTo>
                  <a:pt x="686" y="208"/>
                </a:lnTo>
                <a:lnTo>
                  <a:pt x="686" y="210"/>
                </a:lnTo>
                <a:lnTo>
                  <a:pt x="686" y="211"/>
                </a:lnTo>
                <a:lnTo>
                  <a:pt x="688" y="213"/>
                </a:lnTo>
                <a:lnTo>
                  <a:pt x="688" y="215"/>
                </a:lnTo>
                <a:lnTo>
                  <a:pt x="691" y="218"/>
                </a:lnTo>
                <a:lnTo>
                  <a:pt x="693" y="218"/>
                </a:lnTo>
                <a:lnTo>
                  <a:pt x="694" y="219"/>
                </a:lnTo>
                <a:lnTo>
                  <a:pt x="694" y="221"/>
                </a:lnTo>
                <a:lnTo>
                  <a:pt x="691" y="224"/>
                </a:lnTo>
                <a:lnTo>
                  <a:pt x="690" y="224"/>
                </a:lnTo>
                <a:lnTo>
                  <a:pt x="686" y="224"/>
                </a:lnTo>
                <a:lnTo>
                  <a:pt x="685" y="226"/>
                </a:lnTo>
                <a:lnTo>
                  <a:pt x="683" y="226"/>
                </a:lnTo>
                <a:lnTo>
                  <a:pt x="680" y="227"/>
                </a:lnTo>
                <a:lnTo>
                  <a:pt x="682" y="229"/>
                </a:lnTo>
                <a:lnTo>
                  <a:pt x="683" y="232"/>
                </a:lnTo>
                <a:lnTo>
                  <a:pt x="683" y="235"/>
                </a:lnTo>
                <a:lnTo>
                  <a:pt x="682" y="239"/>
                </a:lnTo>
                <a:lnTo>
                  <a:pt x="680" y="240"/>
                </a:lnTo>
                <a:lnTo>
                  <a:pt x="678" y="240"/>
                </a:lnTo>
                <a:lnTo>
                  <a:pt x="677" y="239"/>
                </a:lnTo>
                <a:lnTo>
                  <a:pt x="674" y="239"/>
                </a:lnTo>
                <a:lnTo>
                  <a:pt x="669" y="237"/>
                </a:lnTo>
                <a:lnTo>
                  <a:pt x="667" y="235"/>
                </a:lnTo>
                <a:lnTo>
                  <a:pt x="667" y="237"/>
                </a:lnTo>
                <a:lnTo>
                  <a:pt x="666" y="239"/>
                </a:lnTo>
                <a:lnTo>
                  <a:pt x="669" y="242"/>
                </a:lnTo>
                <a:lnTo>
                  <a:pt x="672" y="243"/>
                </a:lnTo>
                <a:lnTo>
                  <a:pt x="674" y="245"/>
                </a:lnTo>
                <a:lnTo>
                  <a:pt x="675" y="247"/>
                </a:lnTo>
                <a:lnTo>
                  <a:pt x="674" y="250"/>
                </a:lnTo>
                <a:lnTo>
                  <a:pt x="670" y="250"/>
                </a:lnTo>
                <a:lnTo>
                  <a:pt x="669" y="251"/>
                </a:lnTo>
                <a:lnTo>
                  <a:pt x="667" y="255"/>
                </a:lnTo>
                <a:lnTo>
                  <a:pt x="669" y="256"/>
                </a:lnTo>
                <a:lnTo>
                  <a:pt x="667" y="259"/>
                </a:lnTo>
                <a:lnTo>
                  <a:pt x="666" y="263"/>
                </a:lnTo>
                <a:lnTo>
                  <a:pt x="666" y="266"/>
                </a:lnTo>
                <a:lnTo>
                  <a:pt x="667" y="269"/>
                </a:lnTo>
                <a:lnTo>
                  <a:pt x="669" y="272"/>
                </a:lnTo>
                <a:lnTo>
                  <a:pt x="670" y="275"/>
                </a:lnTo>
                <a:lnTo>
                  <a:pt x="674" y="279"/>
                </a:lnTo>
                <a:lnTo>
                  <a:pt x="677" y="279"/>
                </a:lnTo>
                <a:lnTo>
                  <a:pt x="683" y="282"/>
                </a:lnTo>
                <a:lnTo>
                  <a:pt x="685" y="282"/>
                </a:lnTo>
                <a:lnTo>
                  <a:pt x="686" y="283"/>
                </a:lnTo>
                <a:lnTo>
                  <a:pt x="688" y="285"/>
                </a:lnTo>
                <a:lnTo>
                  <a:pt x="688" y="287"/>
                </a:lnTo>
                <a:lnTo>
                  <a:pt x="693" y="290"/>
                </a:lnTo>
                <a:lnTo>
                  <a:pt x="696" y="295"/>
                </a:lnTo>
                <a:lnTo>
                  <a:pt x="701" y="303"/>
                </a:lnTo>
                <a:lnTo>
                  <a:pt x="704" y="304"/>
                </a:lnTo>
                <a:lnTo>
                  <a:pt x="704" y="307"/>
                </a:lnTo>
                <a:lnTo>
                  <a:pt x="699" y="312"/>
                </a:lnTo>
                <a:lnTo>
                  <a:pt x="699" y="315"/>
                </a:lnTo>
                <a:lnTo>
                  <a:pt x="699" y="317"/>
                </a:lnTo>
                <a:lnTo>
                  <a:pt x="696" y="317"/>
                </a:lnTo>
                <a:lnTo>
                  <a:pt x="693" y="319"/>
                </a:lnTo>
                <a:lnTo>
                  <a:pt x="693" y="322"/>
                </a:lnTo>
                <a:lnTo>
                  <a:pt x="690" y="322"/>
                </a:lnTo>
                <a:lnTo>
                  <a:pt x="688" y="322"/>
                </a:lnTo>
                <a:lnTo>
                  <a:pt x="683" y="325"/>
                </a:lnTo>
                <a:lnTo>
                  <a:pt x="682" y="325"/>
                </a:lnTo>
                <a:lnTo>
                  <a:pt x="682" y="327"/>
                </a:lnTo>
                <a:lnTo>
                  <a:pt x="678" y="331"/>
                </a:lnTo>
                <a:lnTo>
                  <a:pt x="675" y="335"/>
                </a:lnTo>
                <a:lnTo>
                  <a:pt x="670" y="339"/>
                </a:lnTo>
                <a:lnTo>
                  <a:pt x="672" y="351"/>
                </a:lnTo>
                <a:lnTo>
                  <a:pt x="672" y="352"/>
                </a:lnTo>
                <a:lnTo>
                  <a:pt x="670" y="354"/>
                </a:lnTo>
                <a:lnTo>
                  <a:pt x="669" y="355"/>
                </a:lnTo>
                <a:lnTo>
                  <a:pt x="669" y="362"/>
                </a:lnTo>
                <a:lnTo>
                  <a:pt x="677" y="363"/>
                </a:lnTo>
                <a:lnTo>
                  <a:pt x="678" y="367"/>
                </a:lnTo>
                <a:lnTo>
                  <a:pt x="678" y="370"/>
                </a:lnTo>
                <a:lnTo>
                  <a:pt x="680" y="371"/>
                </a:lnTo>
                <a:lnTo>
                  <a:pt x="682" y="373"/>
                </a:lnTo>
                <a:lnTo>
                  <a:pt x="683" y="376"/>
                </a:lnTo>
                <a:lnTo>
                  <a:pt x="686" y="376"/>
                </a:lnTo>
                <a:lnTo>
                  <a:pt x="688" y="378"/>
                </a:lnTo>
                <a:lnTo>
                  <a:pt x="688" y="379"/>
                </a:lnTo>
                <a:lnTo>
                  <a:pt x="688" y="381"/>
                </a:lnTo>
                <a:lnTo>
                  <a:pt x="685" y="379"/>
                </a:lnTo>
                <a:lnTo>
                  <a:pt x="682" y="383"/>
                </a:lnTo>
                <a:lnTo>
                  <a:pt x="678" y="384"/>
                </a:lnTo>
                <a:lnTo>
                  <a:pt x="678" y="386"/>
                </a:lnTo>
                <a:lnTo>
                  <a:pt x="680" y="387"/>
                </a:lnTo>
                <a:lnTo>
                  <a:pt x="682" y="392"/>
                </a:lnTo>
                <a:lnTo>
                  <a:pt x="682" y="395"/>
                </a:lnTo>
                <a:lnTo>
                  <a:pt x="682" y="397"/>
                </a:lnTo>
                <a:lnTo>
                  <a:pt x="680" y="399"/>
                </a:lnTo>
                <a:lnTo>
                  <a:pt x="680" y="400"/>
                </a:lnTo>
                <a:lnTo>
                  <a:pt x="678" y="402"/>
                </a:lnTo>
                <a:lnTo>
                  <a:pt x="678" y="405"/>
                </a:lnTo>
                <a:lnTo>
                  <a:pt x="683" y="408"/>
                </a:lnTo>
                <a:lnTo>
                  <a:pt x="691" y="413"/>
                </a:lnTo>
                <a:lnTo>
                  <a:pt x="693" y="421"/>
                </a:lnTo>
                <a:lnTo>
                  <a:pt x="693" y="426"/>
                </a:lnTo>
                <a:lnTo>
                  <a:pt x="690" y="424"/>
                </a:lnTo>
                <a:lnTo>
                  <a:pt x="688" y="426"/>
                </a:lnTo>
                <a:lnTo>
                  <a:pt x="686" y="426"/>
                </a:lnTo>
                <a:lnTo>
                  <a:pt x="685" y="427"/>
                </a:lnTo>
                <a:lnTo>
                  <a:pt x="683" y="427"/>
                </a:lnTo>
                <a:lnTo>
                  <a:pt x="682" y="429"/>
                </a:lnTo>
                <a:lnTo>
                  <a:pt x="680" y="427"/>
                </a:lnTo>
                <a:lnTo>
                  <a:pt x="677" y="429"/>
                </a:lnTo>
                <a:lnTo>
                  <a:pt x="675" y="429"/>
                </a:lnTo>
                <a:lnTo>
                  <a:pt x="674" y="429"/>
                </a:lnTo>
                <a:lnTo>
                  <a:pt x="670" y="429"/>
                </a:lnTo>
                <a:lnTo>
                  <a:pt x="670" y="431"/>
                </a:lnTo>
                <a:lnTo>
                  <a:pt x="670" y="435"/>
                </a:lnTo>
                <a:lnTo>
                  <a:pt x="672" y="439"/>
                </a:lnTo>
                <a:lnTo>
                  <a:pt x="674" y="439"/>
                </a:lnTo>
                <a:lnTo>
                  <a:pt x="674" y="442"/>
                </a:lnTo>
                <a:lnTo>
                  <a:pt x="674" y="445"/>
                </a:lnTo>
                <a:lnTo>
                  <a:pt x="675" y="445"/>
                </a:lnTo>
                <a:lnTo>
                  <a:pt x="675" y="447"/>
                </a:lnTo>
                <a:lnTo>
                  <a:pt x="678" y="447"/>
                </a:lnTo>
                <a:lnTo>
                  <a:pt x="682" y="445"/>
                </a:lnTo>
                <a:lnTo>
                  <a:pt x="683" y="445"/>
                </a:lnTo>
                <a:lnTo>
                  <a:pt x="683" y="447"/>
                </a:lnTo>
                <a:lnTo>
                  <a:pt x="685" y="448"/>
                </a:lnTo>
                <a:lnTo>
                  <a:pt x="685" y="450"/>
                </a:lnTo>
                <a:lnTo>
                  <a:pt x="685" y="451"/>
                </a:lnTo>
                <a:lnTo>
                  <a:pt x="688" y="453"/>
                </a:lnTo>
                <a:lnTo>
                  <a:pt x="690" y="455"/>
                </a:lnTo>
                <a:lnTo>
                  <a:pt x="691" y="456"/>
                </a:lnTo>
                <a:lnTo>
                  <a:pt x="690" y="458"/>
                </a:lnTo>
                <a:lnTo>
                  <a:pt x="690" y="461"/>
                </a:lnTo>
                <a:lnTo>
                  <a:pt x="691" y="463"/>
                </a:lnTo>
                <a:lnTo>
                  <a:pt x="691" y="466"/>
                </a:lnTo>
                <a:lnTo>
                  <a:pt x="690" y="467"/>
                </a:lnTo>
                <a:lnTo>
                  <a:pt x="685" y="469"/>
                </a:lnTo>
                <a:lnTo>
                  <a:pt x="683" y="467"/>
                </a:lnTo>
                <a:lnTo>
                  <a:pt x="682" y="467"/>
                </a:lnTo>
                <a:lnTo>
                  <a:pt x="678" y="467"/>
                </a:lnTo>
                <a:lnTo>
                  <a:pt x="677" y="469"/>
                </a:lnTo>
                <a:lnTo>
                  <a:pt x="675" y="469"/>
                </a:lnTo>
                <a:lnTo>
                  <a:pt x="672" y="469"/>
                </a:lnTo>
                <a:lnTo>
                  <a:pt x="670" y="469"/>
                </a:lnTo>
                <a:lnTo>
                  <a:pt x="667" y="471"/>
                </a:lnTo>
                <a:lnTo>
                  <a:pt x="659" y="475"/>
                </a:lnTo>
                <a:lnTo>
                  <a:pt x="658" y="475"/>
                </a:lnTo>
                <a:lnTo>
                  <a:pt x="653" y="475"/>
                </a:lnTo>
                <a:lnTo>
                  <a:pt x="648" y="474"/>
                </a:lnTo>
                <a:lnTo>
                  <a:pt x="646" y="474"/>
                </a:lnTo>
                <a:lnTo>
                  <a:pt x="646" y="475"/>
                </a:lnTo>
                <a:lnTo>
                  <a:pt x="645" y="475"/>
                </a:lnTo>
                <a:lnTo>
                  <a:pt x="642" y="479"/>
                </a:lnTo>
                <a:lnTo>
                  <a:pt x="638" y="480"/>
                </a:lnTo>
                <a:lnTo>
                  <a:pt x="637" y="482"/>
                </a:lnTo>
                <a:lnTo>
                  <a:pt x="635" y="483"/>
                </a:lnTo>
                <a:lnTo>
                  <a:pt x="632" y="485"/>
                </a:lnTo>
                <a:lnTo>
                  <a:pt x="632" y="487"/>
                </a:lnTo>
                <a:lnTo>
                  <a:pt x="630" y="488"/>
                </a:lnTo>
                <a:lnTo>
                  <a:pt x="630" y="490"/>
                </a:lnTo>
                <a:lnTo>
                  <a:pt x="629" y="490"/>
                </a:lnTo>
                <a:lnTo>
                  <a:pt x="627" y="490"/>
                </a:lnTo>
                <a:lnTo>
                  <a:pt x="626" y="490"/>
                </a:lnTo>
                <a:lnTo>
                  <a:pt x="626" y="491"/>
                </a:lnTo>
                <a:lnTo>
                  <a:pt x="624" y="493"/>
                </a:lnTo>
                <a:lnTo>
                  <a:pt x="622" y="495"/>
                </a:lnTo>
                <a:lnTo>
                  <a:pt x="622" y="499"/>
                </a:lnTo>
                <a:lnTo>
                  <a:pt x="621" y="503"/>
                </a:lnTo>
                <a:lnTo>
                  <a:pt x="621" y="504"/>
                </a:lnTo>
                <a:lnTo>
                  <a:pt x="622" y="506"/>
                </a:lnTo>
                <a:lnTo>
                  <a:pt x="622" y="507"/>
                </a:lnTo>
                <a:lnTo>
                  <a:pt x="621" y="511"/>
                </a:lnTo>
                <a:lnTo>
                  <a:pt x="621" y="512"/>
                </a:lnTo>
                <a:lnTo>
                  <a:pt x="621" y="514"/>
                </a:lnTo>
                <a:lnTo>
                  <a:pt x="621" y="515"/>
                </a:lnTo>
                <a:lnTo>
                  <a:pt x="621" y="517"/>
                </a:lnTo>
                <a:lnTo>
                  <a:pt x="621" y="519"/>
                </a:lnTo>
                <a:lnTo>
                  <a:pt x="619" y="520"/>
                </a:lnTo>
                <a:lnTo>
                  <a:pt x="619" y="522"/>
                </a:lnTo>
                <a:lnTo>
                  <a:pt x="616" y="520"/>
                </a:lnTo>
                <a:lnTo>
                  <a:pt x="614" y="522"/>
                </a:lnTo>
                <a:lnTo>
                  <a:pt x="610" y="523"/>
                </a:lnTo>
                <a:lnTo>
                  <a:pt x="611" y="527"/>
                </a:lnTo>
                <a:lnTo>
                  <a:pt x="613" y="528"/>
                </a:lnTo>
                <a:lnTo>
                  <a:pt x="614" y="533"/>
                </a:lnTo>
                <a:lnTo>
                  <a:pt x="618" y="535"/>
                </a:lnTo>
                <a:lnTo>
                  <a:pt x="619" y="536"/>
                </a:lnTo>
                <a:lnTo>
                  <a:pt x="621" y="539"/>
                </a:lnTo>
                <a:lnTo>
                  <a:pt x="619" y="541"/>
                </a:lnTo>
                <a:lnTo>
                  <a:pt x="619" y="543"/>
                </a:lnTo>
                <a:lnTo>
                  <a:pt x="616" y="546"/>
                </a:lnTo>
                <a:lnTo>
                  <a:pt x="611" y="546"/>
                </a:lnTo>
                <a:lnTo>
                  <a:pt x="608" y="549"/>
                </a:lnTo>
                <a:lnTo>
                  <a:pt x="608" y="552"/>
                </a:lnTo>
                <a:lnTo>
                  <a:pt x="610" y="557"/>
                </a:lnTo>
                <a:lnTo>
                  <a:pt x="610" y="559"/>
                </a:lnTo>
                <a:lnTo>
                  <a:pt x="610" y="560"/>
                </a:lnTo>
                <a:lnTo>
                  <a:pt x="610" y="562"/>
                </a:lnTo>
                <a:lnTo>
                  <a:pt x="611" y="563"/>
                </a:lnTo>
                <a:lnTo>
                  <a:pt x="611" y="565"/>
                </a:lnTo>
                <a:lnTo>
                  <a:pt x="613" y="567"/>
                </a:lnTo>
                <a:lnTo>
                  <a:pt x="610" y="568"/>
                </a:lnTo>
                <a:lnTo>
                  <a:pt x="608" y="570"/>
                </a:lnTo>
                <a:lnTo>
                  <a:pt x="605" y="573"/>
                </a:lnTo>
                <a:lnTo>
                  <a:pt x="603" y="575"/>
                </a:lnTo>
                <a:lnTo>
                  <a:pt x="602" y="575"/>
                </a:lnTo>
                <a:lnTo>
                  <a:pt x="602" y="576"/>
                </a:lnTo>
                <a:lnTo>
                  <a:pt x="603" y="579"/>
                </a:lnTo>
                <a:lnTo>
                  <a:pt x="603" y="583"/>
                </a:lnTo>
                <a:lnTo>
                  <a:pt x="605" y="583"/>
                </a:lnTo>
                <a:lnTo>
                  <a:pt x="605" y="584"/>
                </a:lnTo>
                <a:lnTo>
                  <a:pt x="605" y="586"/>
                </a:lnTo>
                <a:lnTo>
                  <a:pt x="605" y="587"/>
                </a:lnTo>
                <a:lnTo>
                  <a:pt x="603" y="589"/>
                </a:lnTo>
                <a:lnTo>
                  <a:pt x="603" y="591"/>
                </a:lnTo>
                <a:lnTo>
                  <a:pt x="602" y="592"/>
                </a:lnTo>
                <a:lnTo>
                  <a:pt x="600" y="594"/>
                </a:lnTo>
                <a:lnTo>
                  <a:pt x="598" y="595"/>
                </a:lnTo>
                <a:lnTo>
                  <a:pt x="598" y="597"/>
                </a:lnTo>
                <a:lnTo>
                  <a:pt x="600" y="600"/>
                </a:lnTo>
                <a:lnTo>
                  <a:pt x="597" y="605"/>
                </a:lnTo>
                <a:lnTo>
                  <a:pt x="598" y="607"/>
                </a:lnTo>
                <a:lnTo>
                  <a:pt x="597" y="607"/>
                </a:lnTo>
                <a:lnTo>
                  <a:pt x="595" y="610"/>
                </a:lnTo>
                <a:lnTo>
                  <a:pt x="595" y="613"/>
                </a:lnTo>
                <a:lnTo>
                  <a:pt x="595" y="616"/>
                </a:lnTo>
                <a:lnTo>
                  <a:pt x="594" y="618"/>
                </a:lnTo>
                <a:lnTo>
                  <a:pt x="594" y="621"/>
                </a:lnTo>
                <a:lnTo>
                  <a:pt x="592" y="621"/>
                </a:lnTo>
                <a:lnTo>
                  <a:pt x="589" y="623"/>
                </a:lnTo>
                <a:lnTo>
                  <a:pt x="582" y="626"/>
                </a:lnTo>
                <a:lnTo>
                  <a:pt x="581" y="626"/>
                </a:lnTo>
                <a:lnTo>
                  <a:pt x="578" y="626"/>
                </a:lnTo>
                <a:lnTo>
                  <a:pt x="576" y="626"/>
                </a:lnTo>
                <a:lnTo>
                  <a:pt x="576" y="624"/>
                </a:lnTo>
                <a:lnTo>
                  <a:pt x="573" y="624"/>
                </a:lnTo>
                <a:lnTo>
                  <a:pt x="570" y="623"/>
                </a:lnTo>
                <a:lnTo>
                  <a:pt x="562" y="623"/>
                </a:lnTo>
                <a:lnTo>
                  <a:pt x="555" y="623"/>
                </a:lnTo>
                <a:lnTo>
                  <a:pt x="546" y="627"/>
                </a:lnTo>
                <a:lnTo>
                  <a:pt x="542" y="627"/>
                </a:lnTo>
                <a:lnTo>
                  <a:pt x="541" y="629"/>
                </a:lnTo>
                <a:lnTo>
                  <a:pt x="539" y="629"/>
                </a:lnTo>
                <a:lnTo>
                  <a:pt x="538" y="632"/>
                </a:lnTo>
                <a:lnTo>
                  <a:pt x="538" y="634"/>
                </a:lnTo>
                <a:lnTo>
                  <a:pt x="536" y="635"/>
                </a:lnTo>
                <a:lnTo>
                  <a:pt x="534" y="635"/>
                </a:lnTo>
                <a:lnTo>
                  <a:pt x="531" y="635"/>
                </a:lnTo>
                <a:lnTo>
                  <a:pt x="531" y="634"/>
                </a:lnTo>
                <a:lnTo>
                  <a:pt x="530" y="632"/>
                </a:lnTo>
                <a:lnTo>
                  <a:pt x="528" y="627"/>
                </a:lnTo>
                <a:lnTo>
                  <a:pt x="526" y="626"/>
                </a:lnTo>
                <a:lnTo>
                  <a:pt x="526" y="624"/>
                </a:lnTo>
                <a:lnTo>
                  <a:pt x="526" y="623"/>
                </a:lnTo>
                <a:lnTo>
                  <a:pt x="526" y="621"/>
                </a:lnTo>
                <a:lnTo>
                  <a:pt x="526" y="619"/>
                </a:lnTo>
                <a:lnTo>
                  <a:pt x="525" y="618"/>
                </a:lnTo>
                <a:lnTo>
                  <a:pt x="526" y="615"/>
                </a:lnTo>
                <a:lnTo>
                  <a:pt x="526" y="613"/>
                </a:lnTo>
                <a:lnTo>
                  <a:pt x="525" y="613"/>
                </a:lnTo>
                <a:lnTo>
                  <a:pt x="525" y="611"/>
                </a:lnTo>
                <a:lnTo>
                  <a:pt x="525" y="610"/>
                </a:lnTo>
                <a:lnTo>
                  <a:pt x="523" y="607"/>
                </a:lnTo>
                <a:lnTo>
                  <a:pt x="522" y="607"/>
                </a:lnTo>
                <a:lnTo>
                  <a:pt x="518" y="610"/>
                </a:lnTo>
                <a:lnTo>
                  <a:pt x="517" y="610"/>
                </a:lnTo>
                <a:lnTo>
                  <a:pt x="515" y="610"/>
                </a:lnTo>
                <a:lnTo>
                  <a:pt x="510" y="610"/>
                </a:lnTo>
                <a:lnTo>
                  <a:pt x="504" y="610"/>
                </a:lnTo>
                <a:lnTo>
                  <a:pt x="501" y="610"/>
                </a:lnTo>
                <a:lnTo>
                  <a:pt x="501" y="608"/>
                </a:lnTo>
                <a:lnTo>
                  <a:pt x="499" y="608"/>
                </a:lnTo>
                <a:lnTo>
                  <a:pt x="499" y="607"/>
                </a:lnTo>
                <a:lnTo>
                  <a:pt x="499" y="608"/>
                </a:lnTo>
                <a:lnTo>
                  <a:pt x="499" y="607"/>
                </a:lnTo>
                <a:lnTo>
                  <a:pt x="498" y="607"/>
                </a:lnTo>
                <a:lnTo>
                  <a:pt x="496" y="607"/>
                </a:lnTo>
                <a:lnTo>
                  <a:pt x="496" y="608"/>
                </a:lnTo>
                <a:lnTo>
                  <a:pt x="496" y="607"/>
                </a:lnTo>
                <a:lnTo>
                  <a:pt x="494" y="607"/>
                </a:lnTo>
                <a:lnTo>
                  <a:pt x="493" y="607"/>
                </a:lnTo>
                <a:lnTo>
                  <a:pt x="493" y="605"/>
                </a:lnTo>
                <a:lnTo>
                  <a:pt x="491" y="607"/>
                </a:lnTo>
                <a:lnTo>
                  <a:pt x="491" y="605"/>
                </a:lnTo>
                <a:lnTo>
                  <a:pt x="491" y="607"/>
                </a:lnTo>
                <a:lnTo>
                  <a:pt x="490" y="607"/>
                </a:lnTo>
                <a:lnTo>
                  <a:pt x="490" y="608"/>
                </a:lnTo>
                <a:lnTo>
                  <a:pt x="488" y="608"/>
                </a:lnTo>
                <a:lnTo>
                  <a:pt x="486" y="608"/>
                </a:lnTo>
                <a:lnTo>
                  <a:pt x="485" y="608"/>
                </a:lnTo>
                <a:lnTo>
                  <a:pt x="485" y="610"/>
                </a:lnTo>
                <a:lnTo>
                  <a:pt x="483" y="610"/>
                </a:lnTo>
                <a:lnTo>
                  <a:pt x="483" y="611"/>
                </a:lnTo>
                <a:lnTo>
                  <a:pt x="482" y="611"/>
                </a:lnTo>
                <a:lnTo>
                  <a:pt x="482" y="613"/>
                </a:lnTo>
                <a:lnTo>
                  <a:pt x="480" y="613"/>
                </a:lnTo>
                <a:lnTo>
                  <a:pt x="478" y="613"/>
                </a:lnTo>
                <a:lnTo>
                  <a:pt x="478" y="615"/>
                </a:lnTo>
                <a:lnTo>
                  <a:pt x="477" y="615"/>
                </a:lnTo>
                <a:lnTo>
                  <a:pt x="475" y="615"/>
                </a:lnTo>
                <a:lnTo>
                  <a:pt x="474" y="615"/>
                </a:lnTo>
                <a:lnTo>
                  <a:pt x="474" y="616"/>
                </a:lnTo>
                <a:lnTo>
                  <a:pt x="472" y="616"/>
                </a:lnTo>
                <a:lnTo>
                  <a:pt x="472" y="615"/>
                </a:lnTo>
                <a:lnTo>
                  <a:pt x="470" y="615"/>
                </a:lnTo>
                <a:lnTo>
                  <a:pt x="470" y="616"/>
                </a:lnTo>
                <a:lnTo>
                  <a:pt x="469" y="616"/>
                </a:lnTo>
                <a:lnTo>
                  <a:pt x="467" y="616"/>
                </a:lnTo>
                <a:lnTo>
                  <a:pt x="466" y="616"/>
                </a:lnTo>
                <a:lnTo>
                  <a:pt x="464" y="616"/>
                </a:lnTo>
                <a:lnTo>
                  <a:pt x="462" y="616"/>
                </a:lnTo>
                <a:lnTo>
                  <a:pt x="462" y="618"/>
                </a:lnTo>
                <a:lnTo>
                  <a:pt x="461" y="618"/>
                </a:lnTo>
                <a:lnTo>
                  <a:pt x="459" y="618"/>
                </a:lnTo>
                <a:lnTo>
                  <a:pt x="459" y="619"/>
                </a:lnTo>
                <a:lnTo>
                  <a:pt x="458" y="619"/>
                </a:lnTo>
                <a:lnTo>
                  <a:pt x="456" y="619"/>
                </a:lnTo>
                <a:lnTo>
                  <a:pt x="456" y="621"/>
                </a:lnTo>
                <a:lnTo>
                  <a:pt x="454" y="621"/>
                </a:lnTo>
                <a:lnTo>
                  <a:pt x="454" y="623"/>
                </a:lnTo>
                <a:lnTo>
                  <a:pt x="453" y="623"/>
                </a:lnTo>
                <a:lnTo>
                  <a:pt x="451" y="623"/>
                </a:lnTo>
                <a:lnTo>
                  <a:pt x="451" y="624"/>
                </a:lnTo>
                <a:lnTo>
                  <a:pt x="450" y="624"/>
                </a:lnTo>
                <a:lnTo>
                  <a:pt x="448" y="624"/>
                </a:lnTo>
                <a:lnTo>
                  <a:pt x="448" y="626"/>
                </a:lnTo>
                <a:lnTo>
                  <a:pt x="448" y="624"/>
                </a:lnTo>
                <a:lnTo>
                  <a:pt x="446" y="624"/>
                </a:lnTo>
                <a:lnTo>
                  <a:pt x="446" y="626"/>
                </a:lnTo>
                <a:lnTo>
                  <a:pt x="445" y="624"/>
                </a:lnTo>
                <a:lnTo>
                  <a:pt x="443" y="624"/>
                </a:lnTo>
                <a:lnTo>
                  <a:pt x="443" y="626"/>
                </a:lnTo>
                <a:lnTo>
                  <a:pt x="442" y="626"/>
                </a:lnTo>
                <a:lnTo>
                  <a:pt x="440" y="626"/>
                </a:lnTo>
                <a:lnTo>
                  <a:pt x="440" y="627"/>
                </a:lnTo>
                <a:lnTo>
                  <a:pt x="438" y="627"/>
                </a:lnTo>
                <a:lnTo>
                  <a:pt x="438" y="629"/>
                </a:lnTo>
                <a:lnTo>
                  <a:pt x="437" y="629"/>
                </a:lnTo>
                <a:lnTo>
                  <a:pt x="435" y="629"/>
                </a:lnTo>
                <a:lnTo>
                  <a:pt x="435" y="631"/>
                </a:lnTo>
                <a:lnTo>
                  <a:pt x="434" y="631"/>
                </a:lnTo>
                <a:lnTo>
                  <a:pt x="434" y="632"/>
                </a:lnTo>
                <a:lnTo>
                  <a:pt x="432" y="632"/>
                </a:lnTo>
                <a:lnTo>
                  <a:pt x="430" y="632"/>
                </a:lnTo>
                <a:lnTo>
                  <a:pt x="430" y="634"/>
                </a:lnTo>
                <a:lnTo>
                  <a:pt x="429" y="634"/>
                </a:lnTo>
                <a:lnTo>
                  <a:pt x="429" y="632"/>
                </a:lnTo>
                <a:lnTo>
                  <a:pt x="429" y="634"/>
                </a:lnTo>
                <a:lnTo>
                  <a:pt x="429" y="632"/>
                </a:lnTo>
                <a:lnTo>
                  <a:pt x="427" y="632"/>
                </a:lnTo>
                <a:lnTo>
                  <a:pt x="427" y="631"/>
                </a:lnTo>
                <a:lnTo>
                  <a:pt x="426" y="631"/>
                </a:lnTo>
                <a:lnTo>
                  <a:pt x="424" y="631"/>
                </a:lnTo>
                <a:lnTo>
                  <a:pt x="424" y="632"/>
                </a:lnTo>
                <a:lnTo>
                  <a:pt x="424" y="631"/>
                </a:lnTo>
                <a:lnTo>
                  <a:pt x="422" y="631"/>
                </a:lnTo>
                <a:lnTo>
                  <a:pt x="421" y="631"/>
                </a:lnTo>
                <a:lnTo>
                  <a:pt x="421" y="629"/>
                </a:lnTo>
                <a:lnTo>
                  <a:pt x="419" y="629"/>
                </a:lnTo>
                <a:lnTo>
                  <a:pt x="419" y="631"/>
                </a:lnTo>
                <a:lnTo>
                  <a:pt x="418" y="631"/>
                </a:lnTo>
                <a:lnTo>
                  <a:pt x="416" y="631"/>
                </a:lnTo>
                <a:lnTo>
                  <a:pt x="414" y="631"/>
                </a:lnTo>
                <a:lnTo>
                  <a:pt x="414" y="629"/>
                </a:lnTo>
                <a:lnTo>
                  <a:pt x="413" y="629"/>
                </a:lnTo>
                <a:lnTo>
                  <a:pt x="413" y="627"/>
                </a:lnTo>
                <a:lnTo>
                  <a:pt x="411" y="627"/>
                </a:lnTo>
                <a:lnTo>
                  <a:pt x="411" y="626"/>
                </a:lnTo>
                <a:lnTo>
                  <a:pt x="410" y="626"/>
                </a:lnTo>
                <a:lnTo>
                  <a:pt x="410" y="624"/>
                </a:lnTo>
                <a:lnTo>
                  <a:pt x="410" y="623"/>
                </a:lnTo>
                <a:lnTo>
                  <a:pt x="410" y="621"/>
                </a:lnTo>
                <a:lnTo>
                  <a:pt x="410" y="619"/>
                </a:lnTo>
                <a:lnTo>
                  <a:pt x="410" y="621"/>
                </a:lnTo>
                <a:lnTo>
                  <a:pt x="410" y="619"/>
                </a:lnTo>
                <a:lnTo>
                  <a:pt x="408" y="619"/>
                </a:lnTo>
                <a:lnTo>
                  <a:pt x="408" y="618"/>
                </a:lnTo>
                <a:lnTo>
                  <a:pt x="410" y="618"/>
                </a:lnTo>
                <a:lnTo>
                  <a:pt x="411" y="618"/>
                </a:lnTo>
                <a:lnTo>
                  <a:pt x="411" y="616"/>
                </a:lnTo>
                <a:lnTo>
                  <a:pt x="413" y="616"/>
                </a:lnTo>
                <a:lnTo>
                  <a:pt x="414" y="616"/>
                </a:lnTo>
                <a:lnTo>
                  <a:pt x="416" y="616"/>
                </a:lnTo>
                <a:lnTo>
                  <a:pt x="416" y="615"/>
                </a:lnTo>
                <a:lnTo>
                  <a:pt x="418" y="615"/>
                </a:lnTo>
                <a:lnTo>
                  <a:pt x="418" y="613"/>
                </a:lnTo>
                <a:lnTo>
                  <a:pt x="418" y="615"/>
                </a:lnTo>
                <a:lnTo>
                  <a:pt x="418" y="613"/>
                </a:lnTo>
                <a:lnTo>
                  <a:pt x="416" y="613"/>
                </a:lnTo>
                <a:lnTo>
                  <a:pt x="414" y="613"/>
                </a:lnTo>
                <a:lnTo>
                  <a:pt x="414" y="615"/>
                </a:lnTo>
                <a:lnTo>
                  <a:pt x="413" y="615"/>
                </a:lnTo>
                <a:lnTo>
                  <a:pt x="411" y="615"/>
                </a:lnTo>
                <a:lnTo>
                  <a:pt x="410" y="615"/>
                </a:lnTo>
                <a:lnTo>
                  <a:pt x="410" y="616"/>
                </a:lnTo>
                <a:lnTo>
                  <a:pt x="408" y="616"/>
                </a:lnTo>
                <a:lnTo>
                  <a:pt x="406" y="616"/>
                </a:lnTo>
                <a:lnTo>
                  <a:pt x="406" y="615"/>
                </a:lnTo>
                <a:lnTo>
                  <a:pt x="405" y="615"/>
                </a:lnTo>
                <a:lnTo>
                  <a:pt x="405" y="613"/>
                </a:lnTo>
                <a:lnTo>
                  <a:pt x="403" y="613"/>
                </a:lnTo>
                <a:lnTo>
                  <a:pt x="403" y="615"/>
                </a:lnTo>
                <a:lnTo>
                  <a:pt x="403" y="613"/>
                </a:lnTo>
                <a:lnTo>
                  <a:pt x="402" y="613"/>
                </a:lnTo>
                <a:lnTo>
                  <a:pt x="402" y="611"/>
                </a:lnTo>
                <a:lnTo>
                  <a:pt x="403" y="611"/>
                </a:lnTo>
                <a:lnTo>
                  <a:pt x="403" y="610"/>
                </a:lnTo>
                <a:lnTo>
                  <a:pt x="405" y="610"/>
                </a:lnTo>
                <a:lnTo>
                  <a:pt x="405" y="611"/>
                </a:lnTo>
                <a:lnTo>
                  <a:pt x="406" y="611"/>
                </a:lnTo>
                <a:lnTo>
                  <a:pt x="408" y="611"/>
                </a:lnTo>
                <a:lnTo>
                  <a:pt x="410" y="611"/>
                </a:lnTo>
                <a:lnTo>
                  <a:pt x="410" y="610"/>
                </a:lnTo>
                <a:lnTo>
                  <a:pt x="411" y="610"/>
                </a:lnTo>
                <a:lnTo>
                  <a:pt x="413" y="610"/>
                </a:lnTo>
                <a:lnTo>
                  <a:pt x="414" y="610"/>
                </a:lnTo>
                <a:lnTo>
                  <a:pt x="416" y="610"/>
                </a:lnTo>
                <a:lnTo>
                  <a:pt x="418" y="608"/>
                </a:lnTo>
                <a:lnTo>
                  <a:pt x="419" y="608"/>
                </a:lnTo>
                <a:lnTo>
                  <a:pt x="421" y="608"/>
                </a:lnTo>
                <a:lnTo>
                  <a:pt x="422" y="608"/>
                </a:lnTo>
                <a:lnTo>
                  <a:pt x="424" y="607"/>
                </a:lnTo>
                <a:lnTo>
                  <a:pt x="426" y="607"/>
                </a:lnTo>
                <a:lnTo>
                  <a:pt x="426" y="608"/>
                </a:lnTo>
                <a:lnTo>
                  <a:pt x="427" y="608"/>
                </a:lnTo>
                <a:lnTo>
                  <a:pt x="427" y="607"/>
                </a:lnTo>
                <a:lnTo>
                  <a:pt x="429" y="607"/>
                </a:lnTo>
                <a:lnTo>
                  <a:pt x="430" y="607"/>
                </a:lnTo>
                <a:lnTo>
                  <a:pt x="430" y="605"/>
                </a:lnTo>
                <a:lnTo>
                  <a:pt x="432" y="605"/>
                </a:lnTo>
                <a:lnTo>
                  <a:pt x="434" y="605"/>
                </a:lnTo>
                <a:lnTo>
                  <a:pt x="434" y="603"/>
                </a:lnTo>
                <a:lnTo>
                  <a:pt x="435" y="603"/>
                </a:lnTo>
                <a:lnTo>
                  <a:pt x="437" y="603"/>
                </a:lnTo>
                <a:lnTo>
                  <a:pt x="437" y="605"/>
                </a:lnTo>
                <a:lnTo>
                  <a:pt x="438" y="603"/>
                </a:lnTo>
                <a:lnTo>
                  <a:pt x="440" y="605"/>
                </a:lnTo>
                <a:lnTo>
                  <a:pt x="438" y="605"/>
                </a:lnTo>
                <a:lnTo>
                  <a:pt x="438" y="607"/>
                </a:lnTo>
                <a:lnTo>
                  <a:pt x="437" y="607"/>
                </a:lnTo>
                <a:lnTo>
                  <a:pt x="435" y="607"/>
                </a:lnTo>
                <a:lnTo>
                  <a:pt x="434" y="607"/>
                </a:lnTo>
                <a:lnTo>
                  <a:pt x="434" y="608"/>
                </a:lnTo>
                <a:lnTo>
                  <a:pt x="435" y="608"/>
                </a:lnTo>
                <a:lnTo>
                  <a:pt x="437" y="608"/>
                </a:lnTo>
                <a:lnTo>
                  <a:pt x="438" y="607"/>
                </a:lnTo>
                <a:lnTo>
                  <a:pt x="440" y="607"/>
                </a:lnTo>
                <a:lnTo>
                  <a:pt x="442" y="607"/>
                </a:lnTo>
                <a:lnTo>
                  <a:pt x="443" y="607"/>
                </a:lnTo>
                <a:lnTo>
                  <a:pt x="445" y="607"/>
                </a:lnTo>
                <a:lnTo>
                  <a:pt x="446" y="605"/>
                </a:lnTo>
                <a:lnTo>
                  <a:pt x="446" y="607"/>
                </a:lnTo>
                <a:lnTo>
                  <a:pt x="448" y="605"/>
                </a:lnTo>
                <a:lnTo>
                  <a:pt x="450" y="605"/>
                </a:lnTo>
                <a:lnTo>
                  <a:pt x="451" y="605"/>
                </a:lnTo>
                <a:lnTo>
                  <a:pt x="453" y="605"/>
                </a:lnTo>
                <a:lnTo>
                  <a:pt x="454" y="605"/>
                </a:lnTo>
                <a:lnTo>
                  <a:pt x="456" y="605"/>
                </a:lnTo>
                <a:lnTo>
                  <a:pt x="456" y="603"/>
                </a:lnTo>
                <a:lnTo>
                  <a:pt x="458" y="603"/>
                </a:lnTo>
                <a:lnTo>
                  <a:pt x="459" y="603"/>
                </a:lnTo>
                <a:lnTo>
                  <a:pt x="459" y="602"/>
                </a:lnTo>
                <a:lnTo>
                  <a:pt x="461" y="602"/>
                </a:lnTo>
                <a:lnTo>
                  <a:pt x="461" y="600"/>
                </a:lnTo>
                <a:lnTo>
                  <a:pt x="462" y="600"/>
                </a:lnTo>
                <a:lnTo>
                  <a:pt x="464" y="600"/>
                </a:lnTo>
                <a:lnTo>
                  <a:pt x="464" y="599"/>
                </a:lnTo>
                <a:lnTo>
                  <a:pt x="466" y="599"/>
                </a:lnTo>
                <a:lnTo>
                  <a:pt x="467" y="599"/>
                </a:lnTo>
                <a:lnTo>
                  <a:pt x="469" y="599"/>
                </a:lnTo>
                <a:lnTo>
                  <a:pt x="470" y="599"/>
                </a:lnTo>
                <a:lnTo>
                  <a:pt x="472" y="599"/>
                </a:lnTo>
                <a:lnTo>
                  <a:pt x="472" y="597"/>
                </a:lnTo>
                <a:lnTo>
                  <a:pt x="474" y="597"/>
                </a:lnTo>
                <a:lnTo>
                  <a:pt x="474" y="599"/>
                </a:lnTo>
                <a:lnTo>
                  <a:pt x="475" y="599"/>
                </a:lnTo>
                <a:lnTo>
                  <a:pt x="477" y="599"/>
                </a:lnTo>
                <a:lnTo>
                  <a:pt x="477" y="597"/>
                </a:lnTo>
                <a:lnTo>
                  <a:pt x="478" y="597"/>
                </a:lnTo>
                <a:lnTo>
                  <a:pt x="480" y="597"/>
                </a:lnTo>
                <a:lnTo>
                  <a:pt x="480" y="595"/>
                </a:lnTo>
                <a:lnTo>
                  <a:pt x="482" y="595"/>
                </a:lnTo>
                <a:lnTo>
                  <a:pt x="483" y="595"/>
                </a:lnTo>
                <a:lnTo>
                  <a:pt x="485" y="595"/>
                </a:lnTo>
                <a:lnTo>
                  <a:pt x="486" y="595"/>
                </a:lnTo>
                <a:lnTo>
                  <a:pt x="488" y="595"/>
                </a:lnTo>
                <a:lnTo>
                  <a:pt x="488" y="597"/>
                </a:lnTo>
                <a:lnTo>
                  <a:pt x="490" y="597"/>
                </a:lnTo>
                <a:lnTo>
                  <a:pt x="491" y="597"/>
                </a:lnTo>
                <a:lnTo>
                  <a:pt x="491" y="595"/>
                </a:lnTo>
                <a:lnTo>
                  <a:pt x="493" y="595"/>
                </a:lnTo>
                <a:lnTo>
                  <a:pt x="494" y="595"/>
                </a:lnTo>
                <a:lnTo>
                  <a:pt x="496" y="595"/>
                </a:lnTo>
                <a:lnTo>
                  <a:pt x="498" y="595"/>
                </a:lnTo>
                <a:lnTo>
                  <a:pt x="499" y="595"/>
                </a:lnTo>
                <a:lnTo>
                  <a:pt x="501" y="595"/>
                </a:lnTo>
                <a:lnTo>
                  <a:pt x="501" y="597"/>
                </a:lnTo>
                <a:lnTo>
                  <a:pt x="502" y="597"/>
                </a:lnTo>
                <a:lnTo>
                  <a:pt x="504" y="597"/>
                </a:lnTo>
                <a:lnTo>
                  <a:pt x="504" y="595"/>
                </a:lnTo>
                <a:lnTo>
                  <a:pt x="506" y="595"/>
                </a:lnTo>
                <a:lnTo>
                  <a:pt x="507" y="595"/>
                </a:lnTo>
                <a:lnTo>
                  <a:pt x="509" y="595"/>
                </a:lnTo>
                <a:lnTo>
                  <a:pt x="510" y="595"/>
                </a:lnTo>
                <a:lnTo>
                  <a:pt x="512" y="595"/>
                </a:lnTo>
                <a:lnTo>
                  <a:pt x="514" y="595"/>
                </a:lnTo>
                <a:lnTo>
                  <a:pt x="515" y="595"/>
                </a:lnTo>
                <a:lnTo>
                  <a:pt x="515" y="597"/>
                </a:lnTo>
                <a:lnTo>
                  <a:pt x="515" y="595"/>
                </a:lnTo>
                <a:lnTo>
                  <a:pt x="517" y="595"/>
                </a:lnTo>
                <a:lnTo>
                  <a:pt x="518" y="595"/>
                </a:lnTo>
                <a:lnTo>
                  <a:pt x="520" y="595"/>
                </a:lnTo>
                <a:lnTo>
                  <a:pt x="522" y="595"/>
                </a:lnTo>
                <a:lnTo>
                  <a:pt x="522" y="594"/>
                </a:lnTo>
                <a:lnTo>
                  <a:pt x="522" y="595"/>
                </a:lnTo>
                <a:lnTo>
                  <a:pt x="522" y="594"/>
                </a:lnTo>
                <a:lnTo>
                  <a:pt x="523" y="594"/>
                </a:lnTo>
                <a:lnTo>
                  <a:pt x="523" y="592"/>
                </a:lnTo>
                <a:lnTo>
                  <a:pt x="525" y="592"/>
                </a:lnTo>
                <a:lnTo>
                  <a:pt x="523" y="592"/>
                </a:lnTo>
                <a:lnTo>
                  <a:pt x="525" y="592"/>
                </a:lnTo>
                <a:lnTo>
                  <a:pt x="525" y="591"/>
                </a:lnTo>
                <a:lnTo>
                  <a:pt x="526" y="591"/>
                </a:lnTo>
                <a:lnTo>
                  <a:pt x="526" y="589"/>
                </a:lnTo>
                <a:lnTo>
                  <a:pt x="528" y="589"/>
                </a:lnTo>
                <a:lnTo>
                  <a:pt x="530" y="589"/>
                </a:lnTo>
                <a:lnTo>
                  <a:pt x="531" y="589"/>
                </a:lnTo>
                <a:lnTo>
                  <a:pt x="533" y="589"/>
                </a:lnTo>
                <a:lnTo>
                  <a:pt x="534" y="589"/>
                </a:lnTo>
                <a:lnTo>
                  <a:pt x="536" y="589"/>
                </a:lnTo>
                <a:lnTo>
                  <a:pt x="538" y="589"/>
                </a:lnTo>
                <a:lnTo>
                  <a:pt x="539" y="589"/>
                </a:lnTo>
                <a:lnTo>
                  <a:pt x="541" y="589"/>
                </a:lnTo>
                <a:lnTo>
                  <a:pt x="542" y="589"/>
                </a:lnTo>
                <a:lnTo>
                  <a:pt x="541" y="589"/>
                </a:lnTo>
                <a:lnTo>
                  <a:pt x="542" y="591"/>
                </a:lnTo>
                <a:lnTo>
                  <a:pt x="544" y="591"/>
                </a:lnTo>
                <a:lnTo>
                  <a:pt x="546" y="591"/>
                </a:lnTo>
                <a:lnTo>
                  <a:pt x="546" y="592"/>
                </a:lnTo>
                <a:lnTo>
                  <a:pt x="547" y="592"/>
                </a:lnTo>
                <a:lnTo>
                  <a:pt x="549" y="592"/>
                </a:lnTo>
                <a:lnTo>
                  <a:pt x="550" y="592"/>
                </a:lnTo>
                <a:lnTo>
                  <a:pt x="550" y="591"/>
                </a:lnTo>
                <a:lnTo>
                  <a:pt x="552" y="591"/>
                </a:lnTo>
                <a:lnTo>
                  <a:pt x="552" y="589"/>
                </a:lnTo>
                <a:lnTo>
                  <a:pt x="550" y="589"/>
                </a:lnTo>
                <a:lnTo>
                  <a:pt x="550" y="587"/>
                </a:lnTo>
                <a:lnTo>
                  <a:pt x="549" y="587"/>
                </a:lnTo>
                <a:lnTo>
                  <a:pt x="550" y="587"/>
                </a:lnTo>
                <a:lnTo>
                  <a:pt x="550" y="586"/>
                </a:lnTo>
                <a:lnTo>
                  <a:pt x="552" y="586"/>
                </a:lnTo>
                <a:lnTo>
                  <a:pt x="554" y="586"/>
                </a:lnTo>
                <a:lnTo>
                  <a:pt x="555" y="586"/>
                </a:lnTo>
                <a:lnTo>
                  <a:pt x="557" y="586"/>
                </a:lnTo>
                <a:lnTo>
                  <a:pt x="557" y="587"/>
                </a:lnTo>
                <a:lnTo>
                  <a:pt x="555" y="587"/>
                </a:lnTo>
                <a:lnTo>
                  <a:pt x="555" y="589"/>
                </a:lnTo>
                <a:lnTo>
                  <a:pt x="557" y="589"/>
                </a:lnTo>
                <a:lnTo>
                  <a:pt x="557" y="591"/>
                </a:lnTo>
                <a:lnTo>
                  <a:pt x="557" y="592"/>
                </a:lnTo>
                <a:lnTo>
                  <a:pt x="557" y="594"/>
                </a:lnTo>
                <a:lnTo>
                  <a:pt x="557" y="595"/>
                </a:lnTo>
                <a:lnTo>
                  <a:pt x="557" y="597"/>
                </a:lnTo>
                <a:lnTo>
                  <a:pt x="558" y="597"/>
                </a:lnTo>
                <a:lnTo>
                  <a:pt x="560" y="597"/>
                </a:lnTo>
                <a:lnTo>
                  <a:pt x="558" y="597"/>
                </a:lnTo>
                <a:lnTo>
                  <a:pt x="558" y="595"/>
                </a:lnTo>
                <a:lnTo>
                  <a:pt x="558" y="594"/>
                </a:lnTo>
                <a:lnTo>
                  <a:pt x="560" y="594"/>
                </a:lnTo>
                <a:lnTo>
                  <a:pt x="560" y="592"/>
                </a:lnTo>
                <a:lnTo>
                  <a:pt x="560" y="591"/>
                </a:lnTo>
                <a:lnTo>
                  <a:pt x="560" y="589"/>
                </a:lnTo>
                <a:lnTo>
                  <a:pt x="562" y="587"/>
                </a:lnTo>
                <a:lnTo>
                  <a:pt x="563" y="587"/>
                </a:lnTo>
                <a:lnTo>
                  <a:pt x="565" y="587"/>
                </a:lnTo>
                <a:lnTo>
                  <a:pt x="566" y="587"/>
                </a:lnTo>
                <a:lnTo>
                  <a:pt x="566" y="586"/>
                </a:lnTo>
                <a:lnTo>
                  <a:pt x="568" y="586"/>
                </a:lnTo>
                <a:lnTo>
                  <a:pt x="568" y="584"/>
                </a:lnTo>
                <a:lnTo>
                  <a:pt x="568" y="583"/>
                </a:lnTo>
                <a:lnTo>
                  <a:pt x="570" y="583"/>
                </a:lnTo>
                <a:lnTo>
                  <a:pt x="570" y="581"/>
                </a:lnTo>
                <a:lnTo>
                  <a:pt x="568" y="581"/>
                </a:lnTo>
                <a:lnTo>
                  <a:pt x="570" y="581"/>
                </a:lnTo>
                <a:lnTo>
                  <a:pt x="570" y="579"/>
                </a:lnTo>
                <a:lnTo>
                  <a:pt x="570" y="578"/>
                </a:lnTo>
                <a:lnTo>
                  <a:pt x="571" y="578"/>
                </a:lnTo>
                <a:lnTo>
                  <a:pt x="571" y="576"/>
                </a:lnTo>
                <a:lnTo>
                  <a:pt x="573" y="576"/>
                </a:lnTo>
                <a:lnTo>
                  <a:pt x="571" y="575"/>
                </a:lnTo>
                <a:lnTo>
                  <a:pt x="573" y="575"/>
                </a:lnTo>
                <a:lnTo>
                  <a:pt x="573" y="573"/>
                </a:lnTo>
                <a:lnTo>
                  <a:pt x="573" y="571"/>
                </a:lnTo>
                <a:lnTo>
                  <a:pt x="573" y="570"/>
                </a:lnTo>
                <a:lnTo>
                  <a:pt x="573" y="568"/>
                </a:lnTo>
                <a:lnTo>
                  <a:pt x="573" y="567"/>
                </a:lnTo>
                <a:lnTo>
                  <a:pt x="571" y="567"/>
                </a:lnTo>
                <a:lnTo>
                  <a:pt x="571" y="565"/>
                </a:lnTo>
                <a:lnTo>
                  <a:pt x="571" y="563"/>
                </a:lnTo>
                <a:lnTo>
                  <a:pt x="573" y="563"/>
                </a:lnTo>
                <a:lnTo>
                  <a:pt x="574" y="563"/>
                </a:lnTo>
                <a:lnTo>
                  <a:pt x="574" y="565"/>
                </a:lnTo>
                <a:lnTo>
                  <a:pt x="574" y="563"/>
                </a:lnTo>
                <a:lnTo>
                  <a:pt x="576" y="563"/>
                </a:lnTo>
                <a:lnTo>
                  <a:pt x="574" y="563"/>
                </a:lnTo>
                <a:lnTo>
                  <a:pt x="574" y="562"/>
                </a:lnTo>
                <a:lnTo>
                  <a:pt x="576" y="562"/>
                </a:lnTo>
                <a:lnTo>
                  <a:pt x="576" y="560"/>
                </a:lnTo>
                <a:lnTo>
                  <a:pt x="576" y="559"/>
                </a:lnTo>
                <a:lnTo>
                  <a:pt x="578" y="559"/>
                </a:lnTo>
                <a:lnTo>
                  <a:pt x="579" y="559"/>
                </a:lnTo>
                <a:lnTo>
                  <a:pt x="581" y="559"/>
                </a:lnTo>
                <a:lnTo>
                  <a:pt x="581" y="557"/>
                </a:lnTo>
                <a:lnTo>
                  <a:pt x="581" y="559"/>
                </a:lnTo>
                <a:lnTo>
                  <a:pt x="582" y="557"/>
                </a:lnTo>
                <a:lnTo>
                  <a:pt x="582" y="559"/>
                </a:lnTo>
                <a:lnTo>
                  <a:pt x="584" y="559"/>
                </a:lnTo>
                <a:lnTo>
                  <a:pt x="586" y="559"/>
                </a:lnTo>
                <a:lnTo>
                  <a:pt x="584" y="559"/>
                </a:lnTo>
                <a:lnTo>
                  <a:pt x="586" y="559"/>
                </a:lnTo>
                <a:lnTo>
                  <a:pt x="586" y="557"/>
                </a:lnTo>
                <a:lnTo>
                  <a:pt x="586" y="555"/>
                </a:lnTo>
                <a:lnTo>
                  <a:pt x="587" y="555"/>
                </a:lnTo>
                <a:lnTo>
                  <a:pt x="589" y="555"/>
                </a:lnTo>
                <a:lnTo>
                  <a:pt x="590" y="555"/>
                </a:lnTo>
                <a:lnTo>
                  <a:pt x="590" y="554"/>
                </a:lnTo>
                <a:lnTo>
                  <a:pt x="592" y="554"/>
                </a:lnTo>
                <a:lnTo>
                  <a:pt x="592" y="552"/>
                </a:lnTo>
                <a:lnTo>
                  <a:pt x="590" y="552"/>
                </a:lnTo>
                <a:lnTo>
                  <a:pt x="590" y="551"/>
                </a:lnTo>
                <a:lnTo>
                  <a:pt x="590" y="549"/>
                </a:lnTo>
                <a:lnTo>
                  <a:pt x="592" y="549"/>
                </a:lnTo>
                <a:lnTo>
                  <a:pt x="590" y="549"/>
                </a:lnTo>
                <a:lnTo>
                  <a:pt x="592" y="547"/>
                </a:lnTo>
                <a:lnTo>
                  <a:pt x="592" y="546"/>
                </a:lnTo>
                <a:lnTo>
                  <a:pt x="594" y="546"/>
                </a:lnTo>
                <a:lnTo>
                  <a:pt x="594" y="547"/>
                </a:lnTo>
                <a:lnTo>
                  <a:pt x="594" y="546"/>
                </a:lnTo>
                <a:lnTo>
                  <a:pt x="594" y="544"/>
                </a:lnTo>
                <a:lnTo>
                  <a:pt x="595" y="544"/>
                </a:lnTo>
                <a:lnTo>
                  <a:pt x="595" y="543"/>
                </a:lnTo>
                <a:lnTo>
                  <a:pt x="595" y="541"/>
                </a:lnTo>
                <a:lnTo>
                  <a:pt x="597" y="541"/>
                </a:lnTo>
                <a:lnTo>
                  <a:pt x="597" y="539"/>
                </a:lnTo>
                <a:lnTo>
                  <a:pt x="597" y="538"/>
                </a:lnTo>
                <a:lnTo>
                  <a:pt x="595" y="538"/>
                </a:lnTo>
                <a:lnTo>
                  <a:pt x="595" y="536"/>
                </a:lnTo>
                <a:lnTo>
                  <a:pt x="595" y="535"/>
                </a:lnTo>
                <a:lnTo>
                  <a:pt x="594" y="535"/>
                </a:lnTo>
                <a:lnTo>
                  <a:pt x="595" y="535"/>
                </a:lnTo>
                <a:lnTo>
                  <a:pt x="594" y="535"/>
                </a:lnTo>
                <a:lnTo>
                  <a:pt x="594" y="533"/>
                </a:lnTo>
                <a:lnTo>
                  <a:pt x="594" y="531"/>
                </a:lnTo>
                <a:lnTo>
                  <a:pt x="592" y="531"/>
                </a:lnTo>
                <a:lnTo>
                  <a:pt x="592" y="530"/>
                </a:lnTo>
                <a:lnTo>
                  <a:pt x="590" y="530"/>
                </a:lnTo>
                <a:lnTo>
                  <a:pt x="590" y="528"/>
                </a:lnTo>
                <a:lnTo>
                  <a:pt x="589" y="528"/>
                </a:lnTo>
                <a:lnTo>
                  <a:pt x="587" y="528"/>
                </a:lnTo>
                <a:lnTo>
                  <a:pt x="587" y="527"/>
                </a:lnTo>
                <a:lnTo>
                  <a:pt x="586" y="527"/>
                </a:lnTo>
                <a:lnTo>
                  <a:pt x="586" y="525"/>
                </a:lnTo>
                <a:lnTo>
                  <a:pt x="584" y="525"/>
                </a:lnTo>
                <a:lnTo>
                  <a:pt x="586" y="525"/>
                </a:lnTo>
                <a:lnTo>
                  <a:pt x="584" y="525"/>
                </a:lnTo>
                <a:lnTo>
                  <a:pt x="584" y="523"/>
                </a:lnTo>
                <a:lnTo>
                  <a:pt x="584" y="522"/>
                </a:lnTo>
                <a:lnTo>
                  <a:pt x="582" y="522"/>
                </a:lnTo>
                <a:lnTo>
                  <a:pt x="582" y="520"/>
                </a:lnTo>
                <a:lnTo>
                  <a:pt x="582" y="519"/>
                </a:lnTo>
                <a:lnTo>
                  <a:pt x="582" y="517"/>
                </a:lnTo>
                <a:lnTo>
                  <a:pt x="582" y="515"/>
                </a:lnTo>
                <a:lnTo>
                  <a:pt x="582" y="514"/>
                </a:lnTo>
                <a:lnTo>
                  <a:pt x="582" y="512"/>
                </a:lnTo>
                <a:lnTo>
                  <a:pt x="584" y="511"/>
                </a:lnTo>
                <a:lnTo>
                  <a:pt x="586" y="511"/>
                </a:lnTo>
                <a:lnTo>
                  <a:pt x="586" y="509"/>
                </a:lnTo>
                <a:lnTo>
                  <a:pt x="587" y="509"/>
                </a:lnTo>
                <a:lnTo>
                  <a:pt x="589" y="509"/>
                </a:lnTo>
                <a:lnTo>
                  <a:pt x="589" y="507"/>
                </a:lnTo>
                <a:lnTo>
                  <a:pt x="589" y="506"/>
                </a:lnTo>
                <a:lnTo>
                  <a:pt x="590" y="504"/>
                </a:lnTo>
                <a:lnTo>
                  <a:pt x="592" y="504"/>
                </a:lnTo>
                <a:lnTo>
                  <a:pt x="592" y="506"/>
                </a:lnTo>
                <a:lnTo>
                  <a:pt x="594" y="506"/>
                </a:lnTo>
                <a:lnTo>
                  <a:pt x="594" y="507"/>
                </a:lnTo>
                <a:lnTo>
                  <a:pt x="595" y="507"/>
                </a:lnTo>
                <a:lnTo>
                  <a:pt x="597" y="507"/>
                </a:lnTo>
                <a:lnTo>
                  <a:pt x="597" y="506"/>
                </a:lnTo>
                <a:lnTo>
                  <a:pt x="598" y="506"/>
                </a:lnTo>
                <a:lnTo>
                  <a:pt x="600" y="507"/>
                </a:lnTo>
                <a:lnTo>
                  <a:pt x="602" y="507"/>
                </a:lnTo>
                <a:lnTo>
                  <a:pt x="603" y="507"/>
                </a:lnTo>
                <a:lnTo>
                  <a:pt x="603" y="509"/>
                </a:lnTo>
                <a:lnTo>
                  <a:pt x="605" y="509"/>
                </a:lnTo>
                <a:lnTo>
                  <a:pt x="606" y="509"/>
                </a:lnTo>
                <a:lnTo>
                  <a:pt x="606" y="507"/>
                </a:lnTo>
                <a:lnTo>
                  <a:pt x="608" y="507"/>
                </a:lnTo>
                <a:lnTo>
                  <a:pt x="610" y="507"/>
                </a:lnTo>
                <a:lnTo>
                  <a:pt x="610" y="506"/>
                </a:lnTo>
                <a:lnTo>
                  <a:pt x="611" y="504"/>
                </a:lnTo>
                <a:lnTo>
                  <a:pt x="611" y="503"/>
                </a:lnTo>
                <a:lnTo>
                  <a:pt x="613" y="503"/>
                </a:lnTo>
                <a:lnTo>
                  <a:pt x="611" y="503"/>
                </a:lnTo>
                <a:lnTo>
                  <a:pt x="613" y="503"/>
                </a:lnTo>
                <a:lnTo>
                  <a:pt x="613" y="501"/>
                </a:lnTo>
                <a:lnTo>
                  <a:pt x="613" y="499"/>
                </a:lnTo>
                <a:lnTo>
                  <a:pt x="613" y="498"/>
                </a:lnTo>
                <a:lnTo>
                  <a:pt x="613" y="496"/>
                </a:lnTo>
                <a:lnTo>
                  <a:pt x="613" y="495"/>
                </a:lnTo>
                <a:lnTo>
                  <a:pt x="613" y="493"/>
                </a:lnTo>
                <a:lnTo>
                  <a:pt x="614" y="493"/>
                </a:lnTo>
                <a:lnTo>
                  <a:pt x="614" y="491"/>
                </a:lnTo>
                <a:lnTo>
                  <a:pt x="614" y="490"/>
                </a:lnTo>
                <a:lnTo>
                  <a:pt x="614" y="488"/>
                </a:lnTo>
                <a:lnTo>
                  <a:pt x="616" y="488"/>
                </a:lnTo>
                <a:lnTo>
                  <a:pt x="616" y="487"/>
                </a:lnTo>
                <a:lnTo>
                  <a:pt x="616" y="485"/>
                </a:lnTo>
                <a:lnTo>
                  <a:pt x="616" y="483"/>
                </a:lnTo>
                <a:lnTo>
                  <a:pt x="616" y="485"/>
                </a:lnTo>
                <a:lnTo>
                  <a:pt x="618" y="485"/>
                </a:lnTo>
                <a:lnTo>
                  <a:pt x="618" y="483"/>
                </a:lnTo>
                <a:lnTo>
                  <a:pt x="618" y="482"/>
                </a:lnTo>
                <a:lnTo>
                  <a:pt x="619" y="482"/>
                </a:lnTo>
                <a:lnTo>
                  <a:pt x="621" y="480"/>
                </a:lnTo>
                <a:lnTo>
                  <a:pt x="621" y="479"/>
                </a:lnTo>
                <a:lnTo>
                  <a:pt x="621" y="477"/>
                </a:lnTo>
                <a:lnTo>
                  <a:pt x="622" y="477"/>
                </a:lnTo>
                <a:lnTo>
                  <a:pt x="624" y="477"/>
                </a:lnTo>
                <a:lnTo>
                  <a:pt x="624" y="475"/>
                </a:lnTo>
                <a:lnTo>
                  <a:pt x="622" y="475"/>
                </a:lnTo>
                <a:lnTo>
                  <a:pt x="622" y="474"/>
                </a:lnTo>
                <a:lnTo>
                  <a:pt x="622" y="472"/>
                </a:lnTo>
                <a:lnTo>
                  <a:pt x="621" y="472"/>
                </a:lnTo>
                <a:lnTo>
                  <a:pt x="621" y="471"/>
                </a:lnTo>
                <a:lnTo>
                  <a:pt x="621" y="469"/>
                </a:lnTo>
                <a:lnTo>
                  <a:pt x="621" y="467"/>
                </a:lnTo>
                <a:lnTo>
                  <a:pt x="619" y="467"/>
                </a:lnTo>
                <a:lnTo>
                  <a:pt x="619" y="466"/>
                </a:lnTo>
                <a:lnTo>
                  <a:pt x="618" y="464"/>
                </a:lnTo>
                <a:lnTo>
                  <a:pt x="618" y="463"/>
                </a:lnTo>
                <a:lnTo>
                  <a:pt x="616" y="463"/>
                </a:lnTo>
                <a:lnTo>
                  <a:pt x="614" y="463"/>
                </a:lnTo>
                <a:lnTo>
                  <a:pt x="613" y="463"/>
                </a:lnTo>
                <a:lnTo>
                  <a:pt x="613" y="461"/>
                </a:lnTo>
                <a:lnTo>
                  <a:pt x="613" y="459"/>
                </a:lnTo>
                <a:lnTo>
                  <a:pt x="614" y="459"/>
                </a:lnTo>
                <a:lnTo>
                  <a:pt x="614" y="458"/>
                </a:lnTo>
                <a:lnTo>
                  <a:pt x="614" y="456"/>
                </a:lnTo>
                <a:lnTo>
                  <a:pt x="614" y="455"/>
                </a:lnTo>
                <a:lnTo>
                  <a:pt x="614" y="453"/>
                </a:lnTo>
                <a:lnTo>
                  <a:pt x="614" y="451"/>
                </a:lnTo>
                <a:lnTo>
                  <a:pt x="613" y="451"/>
                </a:lnTo>
                <a:lnTo>
                  <a:pt x="613" y="450"/>
                </a:lnTo>
                <a:lnTo>
                  <a:pt x="611" y="450"/>
                </a:lnTo>
                <a:lnTo>
                  <a:pt x="611" y="448"/>
                </a:lnTo>
                <a:lnTo>
                  <a:pt x="611" y="447"/>
                </a:lnTo>
                <a:lnTo>
                  <a:pt x="611" y="445"/>
                </a:lnTo>
                <a:lnTo>
                  <a:pt x="610" y="443"/>
                </a:lnTo>
                <a:lnTo>
                  <a:pt x="610" y="442"/>
                </a:lnTo>
                <a:lnTo>
                  <a:pt x="610" y="440"/>
                </a:lnTo>
                <a:lnTo>
                  <a:pt x="610" y="439"/>
                </a:lnTo>
                <a:lnTo>
                  <a:pt x="610" y="437"/>
                </a:lnTo>
                <a:lnTo>
                  <a:pt x="611" y="437"/>
                </a:lnTo>
                <a:lnTo>
                  <a:pt x="611" y="435"/>
                </a:lnTo>
                <a:lnTo>
                  <a:pt x="611" y="434"/>
                </a:lnTo>
                <a:lnTo>
                  <a:pt x="611" y="432"/>
                </a:lnTo>
                <a:lnTo>
                  <a:pt x="611" y="431"/>
                </a:lnTo>
                <a:lnTo>
                  <a:pt x="611" y="429"/>
                </a:lnTo>
                <a:lnTo>
                  <a:pt x="611" y="427"/>
                </a:lnTo>
                <a:lnTo>
                  <a:pt x="611" y="426"/>
                </a:lnTo>
                <a:lnTo>
                  <a:pt x="611" y="424"/>
                </a:lnTo>
                <a:lnTo>
                  <a:pt x="610" y="424"/>
                </a:lnTo>
                <a:lnTo>
                  <a:pt x="610" y="423"/>
                </a:lnTo>
                <a:lnTo>
                  <a:pt x="608" y="421"/>
                </a:lnTo>
                <a:lnTo>
                  <a:pt x="606" y="421"/>
                </a:lnTo>
                <a:lnTo>
                  <a:pt x="606" y="419"/>
                </a:lnTo>
                <a:lnTo>
                  <a:pt x="605" y="419"/>
                </a:lnTo>
                <a:lnTo>
                  <a:pt x="603" y="419"/>
                </a:lnTo>
                <a:lnTo>
                  <a:pt x="603" y="418"/>
                </a:lnTo>
                <a:lnTo>
                  <a:pt x="602" y="419"/>
                </a:lnTo>
                <a:lnTo>
                  <a:pt x="602" y="418"/>
                </a:lnTo>
                <a:lnTo>
                  <a:pt x="603" y="418"/>
                </a:lnTo>
                <a:lnTo>
                  <a:pt x="603" y="416"/>
                </a:lnTo>
                <a:lnTo>
                  <a:pt x="605" y="416"/>
                </a:lnTo>
                <a:lnTo>
                  <a:pt x="603" y="415"/>
                </a:lnTo>
                <a:lnTo>
                  <a:pt x="603" y="416"/>
                </a:lnTo>
                <a:lnTo>
                  <a:pt x="602" y="416"/>
                </a:lnTo>
                <a:lnTo>
                  <a:pt x="603" y="416"/>
                </a:lnTo>
                <a:lnTo>
                  <a:pt x="602" y="416"/>
                </a:lnTo>
                <a:lnTo>
                  <a:pt x="600" y="416"/>
                </a:lnTo>
                <a:lnTo>
                  <a:pt x="600" y="415"/>
                </a:lnTo>
                <a:lnTo>
                  <a:pt x="598" y="416"/>
                </a:lnTo>
                <a:lnTo>
                  <a:pt x="598" y="415"/>
                </a:lnTo>
                <a:lnTo>
                  <a:pt x="598" y="413"/>
                </a:lnTo>
                <a:lnTo>
                  <a:pt x="598" y="411"/>
                </a:lnTo>
                <a:lnTo>
                  <a:pt x="598" y="410"/>
                </a:lnTo>
                <a:lnTo>
                  <a:pt x="598" y="408"/>
                </a:lnTo>
                <a:lnTo>
                  <a:pt x="597" y="408"/>
                </a:lnTo>
                <a:lnTo>
                  <a:pt x="597" y="410"/>
                </a:lnTo>
                <a:lnTo>
                  <a:pt x="597" y="408"/>
                </a:lnTo>
                <a:lnTo>
                  <a:pt x="597" y="410"/>
                </a:lnTo>
                <a:lnTo>
                  <a:pt x="595" y="410"/>
                </a:lnTo>
                <a:lnTo>
                  <a:pt x="595" y="408"/>
                </a:lnTo>
                <a:lnTo>
                  <a:pt x="594" y="408"/>
                </a:lnTo>
                <a:lnTo>
                  <a:pt x="594" y="410"/>
                </a:lnTo>
                <a:lnTo>
                  <a:pt x="592" y="410"/>
                </a:lnTo>
                <a:lnTo>
                  <a:pt x="592" y="408"/>
                </a:lnTo>
                <a:lnTo>
                  <a:pt x="590" y="408"/>
                </a:lnTo>
                <a:lnTo>
                  <a:pt x="589" y="408"/>
                </a:lnTo>
                <a:lnTo>
                  <a:pt x="590" y="408"/>
                </a:lnTo>
                <a:lnTo>
                  <a:pt x="590" y="407"/>
                </a:lnTo>
                <a:lnTo>
                  <a:pt x="589" y="408"/>
                </a:lnTo>
                <a:lnTo>
                  <a:pt x="589" y="410"/>
                </a:lnTo>
                <a:lnTo>
                  <a:pt x="587" y="410"/>
                </a:lnTo>
                <a:lnTo>
                  <a:pt x="587" y="408"/>
                </a:lnTo>
                <a:lnTo>
                  <a:pt x="589" y="408"/>
                </a:lnTo>
                <a:lnTo>
                  <a:pt x="587" y="408"/>
                </a:lnTo>
                <a:lnTo>
                  <a:pt x="589" y="408"/>
                </a:lnTo>
                <a:lnTo>
                  <a:pt x="589" y="407"/>
                </a:lnTo>
                <a:lnTo>
                  <a:pt x="587" y="407"/>
                </a:lnTo>
                <a:lnTo>
                  <a:pt x="587" y="408"/>
                </a:lnTo>
                <a:lnTo>
                  <a:pt x="587" y="410"/>
                </a:lnTo>
                <a:lnTo>
                  <a:pt x="586" y="410"/>
                </a:lnTo>
                <a:lnTo>
                  <a:pt x="586" y="408"/>
                </a:lnTo>
                <a:lnTo>
                  <a:pt x="584" y="408"/>
                </a:lnTo>
                <a:lnTo>
                  <a:pt x="584" y="410"/>
                </a:lnTo>
                <a:lnTo>
                  <a:pt x="584" y="411"/>
                </a:lnTo>
                <a:lnTo>
                  <a:pt x="584" y="413"/>
                </a:lnTo>
                <a:lnTo>
                  <a:pt x="584" y="415"/>
                </a:lnTo>
                <a:lnTo>
                  <a:pt x="584" y="416"/>
                </a:lnTo>
                <a:lnTo>
                  <a:pt x="584" y="418"/>
                </a:lnTo>
                <a:lnTo>
                  <a:pt x="584" y="419"/>
                </a:lnTo>
                <a:lnTo>
                  <a:pt x="586" y="419"/>
                </a:lnTo>
                <a:lnTo>
                  <a:pt x="586" y="421"/>
                </a:lnTo>
                <a:lnTo>
                  <a:pt x="587" y="421"/>
                </a:lnTo>
                <a:lnTo>
                  <a:pt x="587" y="423"/>
                </a:lnTo>
                <a:lnTo>
                  <a:pt x="589" y="423"/>
                </a:lnTo>
                <a:lnTo>
                  <a:pt x="589" y="424"/>
                </a:lnTo>
                <a:lnTo>
                  <a:pt x="590" y="424"/>
                </a:lnTo>
                <a:lnTo>
                  <a:pt x="590" y="426"/>
                </a:lnTo>
                <a:lnTo>
                  <a:pt x="592" y="427"/>
                </a:lnTo>
                <a:lnTo>
                  <a:pt x="594" y="427"/>
                </a:lnTo>
                <a:lnTo>
                  <a:pt x="594" y="429"/>
                </a:lnTo>
                <a:lnTo>
                  <a:pt x="595" y="429"/>
                </a:lnTo>
                <a:lnTo>
                  <a:pt x="595" y="431"/>
                </a:lnTo>
                <a:lnTo>
                  <a:pt x="595" y="432"/>
                </a:lnTo>
                <a:lnTo>
                  <a:pt x="597" y="432"/>
                </a:lnTo>
                <a:lnTo>
                  <a:pt x="597" y="434"/>
                </a:lnTo>
                <a:lnTo>
                  <a:pt x="597" y="435"/>
                </a:lnTo>
                <a:lnTo>
                  <a:pt x="598" y="435"/>
                </a:lnTo>
                <a:lnTo>
                  <a:pt x="598" y="437"/>
                </a:lnTo>
                <a:lnTo>
                  <a:pt x="597" y="437"/>
                </a:lnTo>
                <a:lnTo>
                  <a:pt x="597" y="439"/>
                </a:lnTo>
                <a:lnTo>
                  <a:pt x="595" y="439"/>
                </a:lnTo>
                <a:lnTo>
                  <a:pt x="594" y="439"/>
                </a:lnTo>
                <a:lnTo>
                  <a:pt x="592" y="439"/>
                </a:lnTo>
                <a:lnTo>
                  <a:pt x="592" y="440"/>
                </a:lnTo>
                <a:lnTo>
                  <a:pt x="594" y="442"/>
                </a:lnTo>
                <a:lnTo>
                  <a:pt x="595" y="442"/>
                </a:lnTo>
                <a:lnTo>
                  <a:pt x="597" y="442"/>
                </a:lnTo>
                <a:lnTo>
                  <a:pt x="597" y="443"/>
                </a:lnTo>
                <a:lnTo>
                  <a:pt x="598" y="445"/>
                </a:lnTo>
                <a:lnTo>
                  <a:pt x="597" y="445"/>
                </a:lnTo>
                <a:lnTo>
                  <a:pt x="597" y="447"/>
                </a:lnTo>
                <a:lnTo>
                  <a:pt x="597" y="448"/>
                </a:lnTo>
                <a:lnTo>
                  <a:pt x="597" y="450"/>
                </a:lnTo>
                <a:lnTo>
                  <a:pt x="598" y="450"/>
                </a:lnTo>
                <a:lnTo>
                  <a:pt x="598" y="451"/>
                </a:lnTo>
                <a:lnTo>
                  <a:pt x="600" y="453"/>
                </a:lnTo>
                <a:lnTo>
                  <a:pt x="600" y="455"/>
                </a:lnTo>
                <a:lnTo>
                  <a:pt x="600" y="456"/>
                </a:lnTo>
                <a:lnTo>
                  <a:pt x="600" y="458"/>
                </a:lnTo>
                <a:lnTo>
                  <a:pt x="600" y="459"/>
                </a:lnTo>
                <a:lnTo>
                  <a:pt x="598" y="459"/>
                </a:lnTo>
                <a:lnTo>
                  <a:pt x="598" y="461"/>
                </a:lnTo>
                <a:lnTo>
                  <a:pt x="597" y="461"/>
                </a:lnTo>
                <a:lnTo>
                  <a:pt x="598" y="463"/>
                </a:lnTo>
                <a:lnTo>
                  <a:pt x="597" y="463"/>
                </a:lnTo>
                <a:lnTo>
                  <a:pt x="597" y="464"/>
                </a:lnTo>
                <a:lnTo>
                  <a:pt x="597" y="466"/>
                </a:lnTo>
                <a:lnTo>
                  <a:pt x="598" y="466"/>
                </a:lnTo>
                <a:lnTo>
                  <a:pt x="600" y="466"/>
                </a:lnTo>
                <a:lnTo>
                  <a:pt x="600" y="467"/>
                </a:lnTo>
                <a:lnTo>
                  <a:pt x="600" y="469"/>
                </a:lnTo>
                <a:lnTo>
                  <a:pt x="602" y="469"/>
                </a:lnTo>
                <a:lnTo>
                  <a:pt x="602" y="471"/>
                </a:lnTo>
                <a:lnTo>
                  <a:pt x="603" y="471"/>
                </a:lnTo>
                <a:lnTo>
                  <a:pt x="605" y="471"/>
                </a:lnTo>
                <a:lnTo>
                  <a:pt x="606" y="471"/>
                </a:lnTo>
                <a:lnTo>
                  <a:pt x="608" y="471"/>
                </a:lnTo>
                <a:lnTo>
                  <a:pt x="608" y="472"/>
                </a:lnTo>
                <a:lnTo>
                  <a:pt x="610" y="472"/>
                </a:lnTo>
                <a:lnTo>
                  <a:pt x="610" y="474"/>
                </a:lnTo>
                <a:lnTo>
                  <a:pt x="610" y="475"/>
                </a:lnTo>
                <a:lnTo>
                  <a:pt x="610" y="477"/>
                </a:lnTo>
                <a:lnTo>
                  <a:pt x="610" y="479"/>
                </a:lnTo>
                <a:lnTo>
                  <a:pt x="608" y="479"/>
                </a:lnTo>
                <a:lnTo>
                  <a:pt x="608" y="480"/>
                </a:lnTo>
                <a:lnTo>
                  <a:pt x="608" y="482"/>
                </a:lnTo>
                <a:lnTo>
                  <a:pt x="608" y="483"/>
                </a:lnTo>
                <a:lnTo>
                  <a:pt x="606" y="483"/>
                </a:lnTo>
                <a:lnTo>
                  <a:pt x="606" y="485"/>
                </a:lnTo>
                <a:lnTo>
                  <a:pt x="605" y="485"/>
                </a:lnTo>
                <a:lnTo>
                  <a:pt x="603" y="487"/>
                </a:lnTo>
                <a:lnTo>
                  <a:pt x="603" y="488"/>
                </a:lnTo>
                <a:lnTo>
                  <a:pt x="603" y="490"/>
                </a:lnTo>
                <a:lnTo>
                  <a:pt x="605" y="490"/>
                </a:lnTo>
                <a:lnTo>
                  <a:pt x="605" y="491"/>
                </a:lnTo>
                <a:lnTo>
                  <a:pt x="603" y="491"/>
                </a:lnTo>
                <a:lnTo>
                  <a:pt x="603" y="493"/>
                </a:lnTo>
                <a:lnTo>
                  <a:pt x="602" y="493"/>
                </a:lnTo>
                <a:lnTo>
                  <a:pt x="600" y="493"/>
                </a:lnTo>
                <a:lnTo>
                  <a:pt x="598" y="491"/>
                </a:lnTo>
                <a:lnTo>
                  <a:pt x="598" y="493"/>
                </a:lnTo>
                <a:lnTo>
                  <a:pt x="597" y="493"/>
                </a:lnTo>
                <a:lnTo>
                  <a:pt x="597" y="491"/>
                </a:lnTo>
                <a:lnTo>
                  <a:pt x="597" y="493"/>
                </a:lnTo>
                <a:lnTo>
                  <a:pt x="595" y="491"/>
                </a:lnTo>
                <a:lnTo>
                  <a:pt x="594" y="490"/>
                </a:lnTo>
                <a:lnTo>
                  <a:pt x="592" y="490"/>
                </a:lnTo>
                <a:lnTo>
                  <a:pt x="592" y="491"/>
                </a:lnTo>
                <a:lnTo>
                  <a:pt x="590" y="491"/>
                </a:lnTo>
                <a:lnTo>
                  <a:pt x="589" y="491"/>
                </a:lnTo>
                <a:lnTo>
                  <a:pt x="587" y="491"/>
                </a:lnTo>
                <a:lnTo>
                  <a:pt x="587" y="493"/>
                </a:lnTo>
                <a:lnTo>
                  <a:pt x="586" y="493"/>
                </a:lnTo>
                <a:lnTo>
                  <a:pt x="584" y="493"/>
                </a:lnTo>
                <a:lnTo>
                  <a:pt x="584" y="495"/>
                </a:lnTo>
                <a:lnTo>
                  <a:pt x="584" y="496"/>
                </a:lnTo>
                <a:lnTo>
                  <a:pt x="586" y="496"/>
                </a:lnTo>
                <a:lnTo>
                  <a:pt x="586" y="498"/>
                </a:lnTo>
                <a:lnTo>
                  <a:pt x="584" y="498"/>
                </a:lnTo>
                <a:lnTo>
                  <a:pt x="584" y="499"/>
                </a:lnTo>
                <a:lnTo>
                  <a:pt x="582" y="501"/>
                </a:lnTo>
                <a:lnTo>
                  <a:pt x="581" y="501"/>
                </a:lnTo>
                <a:lnTo>
                  <a:pt x="579" y="501"/>
                </a:lnTo>
                <a:lnTo>
                  <a:pt x="579" y="499"/>
                </a:lnTo>
                <a:lnTo>
                  <a:pt x="579" y="501"/>
                </a:lnTo>
                <a:lnTo>
                  <a:pt x="578" y="501"/>
                </a:lnTo>
                <a:lnTo>
                  <a:pt x="578" y="499"/>
                </a:lnTo>
                <a:lnTo>
                  <a:pt x="578" y="501"/>
                </a:lnTo>
                <a:lnTo>
                  <a:pt x="576" y="501"/>
                </a:lnTo>
                <a:lnTo>
                  <a:pt x="578" y="501"/>
                </a:lnTo>
                <a:lnTo>
                  <a:pt x="578" y="503"/>
                </a:lnTo>
                <a:lnTo>
                  <a:pt x="576" y="503"/>
                </a:lnTo>
                <a:lnTo>
                  <a:pt x="574" y="503"/>
                </a:lnTo>
                <a:lnTo>
                  <a:pt x="573" y="504"/>
                </a:lnTo>
                <a:lnTo>
                  <a:pt x="571" y="504"/>
                </a:lnTo>
                <a:lnTo>
                  <a:pt x="571" y="506"/>
                </a:lnTo>
                <a:lnTo>
                  <a:pt x="573" y="506"/>
                </a:lnTo>
                <a:lnTo>
                  <a:pt x="573" y="507"/>
                </a:lnTo>
                <a:lnTo>
                  <a:pt x="573" y="509"/>
                </a:lnTo>
                <a:lnTo>
                  <a:pt x="573" y="511"/>
                </a:lnTo>
                <a:lnTo>
                  <a:pt x="571" y="511"/>
                </a:lnTo>
                <a:lnTo>
                  <a:pt x="571" y="512"/>
                </a:lnTo>
                <a:lnTo>
                  <a:pt x="571" y="514"/>
                </a:lnTo>
                <a:lnTo>
                  <a:pt x="570" y="515"/>
                </a:lnTo>
                <a:lnTo>
                  <a:pt x="571" y="515"/>
                </a:lnTo>
                <a:lnTo>
                  <a:pt x="571" y="517"/>
                </a:lnTo>
                <a:lnTo>
                  <a:pt x="571" y="519"/>
                </a:lnTo>
                <a:lnTo>
                  <a:pt x="571" y="520"/>
                </a:lnTo>
                <a:lnTo>
                  <a:pt x="571" y="522"/>
                </a:lnTo>
                <a:lnTo>
                  <a:pt x="571" y="523"/>
                </a:lnTo>
                <a:lnTo>
                  <a:pt x="573" y="523"/>
                </a:lnTo>
                <a:lnTo>
                  <a:pt x="573" y="525"/>
                </a:lnTo>
                <a:lnTo>
                  <a:pt x="571" y="525"/>
                </a:lnTo>
                <a:lnTo>
                  <a:pt x="571" y="527"/>
                </a:lnTo>
                <a:lnTo>
                  <a:pt x="571" y="528"/>
                </a:lnTo>
                <a:lnTo>
                  <a:pt x="573" y="528"/>
                </a:lnTo>
                <a:lnTo>
                  <a:pt x="571" y="528"/>
                </a:lnTo>
                <a:lnTo>
                  <a:pt x="573" y="528"/>
                </a:lnTo>
                <a:lnTo>
                  <a:pt x="573" y="530"/>
                </a:lnTo>
                <a:lnTo>
                  <a:pt x="574" y="530"/>
                </a:lnTo>
                <a:lnTo>
                  <a:pt x="574" y="531"/>
                </a:lnTo>
                <a:lnTo>
                  <a:pt x="576" y="531"/>
                </a:lnTo>
                <a:lnTo>
                  <a:pt x="578" y="531"/>
                </a:lnTo>
                <a:lnTo>
                  <a:pt x="578" y="533"/>
                </a:lnTo>
                <a:lnTo>
                  <a:pt x="578" y="531"/>
                </a:lnTo>
                <a:lnTo>
                  <a:pt x="579" y="533"/>
                </a:lnTo>
                <a:lnTo>
                  <a:pt x="581" y="533"/>
                </a:lnTo>
                <a:lnTo>
                  <a:pt x="581" y="535"/>
                </a:lnTo>
                <a:lnTo>
                  <a:pt x="581" y="536"/>
                </a:lnTo>
                <a:lnTo>
                  <a:pt x="581" y="538"/>
                </a:lnTo>
                <a:lnTo>
                  <a:pt x="582" y="538"/>
                </a:lnTo>
                <a:lnTo>
                  <a:pt x="582" y="539"/>
                </a:lnTo>
                <a:lnTo>
                  <a:pt x="582" y="541"/>
                </a:lnTo>
                <a:lnTo>
                  <a:pt x="582" y="543"/>
                </a:lnTo>
                <a:lnTo>
                  <a:pt x="582" y="544"/>
                </a:lnTo>
                <a:lnTo>
                  <a:pt x="581" y="544"/>
                </a:lnTo>
                <a:lnTo>
                  <a:pt x="581" y="546"/>
                </a:lnTo>
                <a:lnTo>
                  <a:pt x="582" y="546"/>
                </a:lnTo>
                <a:lnTo>
                  <a:pt x="582" y="547"/>
                </a:lnTo>
                <a:lnTo>
                  <a:pt x="581" y="547"/>
                </a:lnTo>
                <a:lnTo>
                  <a:pt x="581" y="549"/>
                </a:lnTo>
                <a:lnTo>
                  <a:pt x="579" y="549"/>
                </a:lnTo>
                <a:lnTo>
                  <a:pt x="578" y="547"/>
                </a:lnTo>
                <a:lnTo>
                  <a:pt x="576" y="547"/>
                </a:lnTo>
                <a:lnTo>
                  <a:pt x="574" y="547"/>
                </a:lnTo>
                <a:lnTo>
                  <a:pt x="573" y="547"/>
                </a:lnTo>
                <a:lnTo>
                  <a:pt x="573" y="546"/>
                </a:lnTo>
                <a:lnTo>
                  <a:pt x="571" y="546"/>
                </a:lnTo>
                <a:lnTo>
                  <a:pt x="571" y="547"/>
                </a:lnTo>
                <a:lnTo>
                  <a:pt x="570" y="547"/>
                </a:lnTo>
                <a:lnTo>
                  <a:pt x="570" y="549"/>
                </a:lnTo>
                <a:lnTo>
                  <a:pt x="568" y="549"/>
                </a:lnTo>
                <a:lnTo>
                  <a:pt x="570" y="551"/>
                </a:lnTo>
                <a:lnTo>
                  <a:pt x="568" y="551"/>
                </a:lnTo>
                <a:lnTo>
                  <a:pt x="568" y="552"/>
                </a:lnTo>
                <a:lnTo>
                  <a:pt x="566" y="552"/>
                </a:lnTo>
                <a:lnTo>
                  <a:pt x="566" y="554"/>
                </a:lnTo>
                <a:lnTo>
                  <a:pt x="566" y="555"/>
                </a:lnTo>
                <a:lnTo>
                  <a:pt x="566" y="557"/>
                </a:lnTo>
                <a:lnTo>
                  <a:pt x="566" y="559"/>
                </a:lnTo>
                <a:lnTo>
                  <a:pt x="565" y="559"/>
                </a:lnTo>
                <a:lnTo>
                  <a:pt x="563" y="559"/>
                </a:lnTo>
                <a:lnTo>
                  <a:pt x="563" y="560"/>
                </a:lnTo>
                <a:lnTo>
                  <a:pt x="562" y="560"/>
                </a:lnTo>
                <a:lnTo>
                  <a:pt x="562" y="562"/>
                </a:lnTo>
                <a:lnTo>
                  <a:pt x="562" y="563"/>
                </a:lnTo>
                <a:lnTo>
                  <a:pt x="563" y="563"/>
                </a:lnTo>
                <a:lnTo>
                  <a:pt x="563" y="565"/>
                </a:lnTo>
                <a:lnTo>
                  <a:pt x="563" y="567"/>
                </a:lnTo>
                <a:lnTo>
                  <a:pt x="563" y="568"/>
                </a:lnTo>
                <a:lnTo>
                  <a:pt x="563" y="570"/>
                </a:lnTo>
                <a:lnTo>
                  <a:pt x="565" y="570"/>
                </a:lnTo>
                <a:lnTo>
                  <a:pt x="565" y="571"/>
                </a:lnTo>
                <a:lnTo>
                  <a:pt x="565" y="573"/>
                </a:lnTo>
                <a:lnTo>
                  <a:pt x="563" y="573"/>
                </a:lnTo>
                <a:lnTo>
                  <a:pt x="563" y="575"/>
                </a:lnTo>
                <a:lnTo>
                  <a:pt x="562" y="575"/>
                </a:lnTo>
                <a:lnTo>
                  <a:pt x="560" y="575"/>
                </a:lnTo>
                <a:lnTo>
                  <a:pt x="562" y="576"/>
                </a:lnTo>
                <a:lnTo>
                  <a:pt x="560" y="576"/>
                </a:lnTo>
                <a:lnTo>
                  <a:pt x="560" y="578"/>
                </a:lnTo>
                <a:lnTo>
                  <a:pt x="558" y="578"/>
                </a:lnTo>
                <a:lnTo>
                  <a:pt x="557" y="578"/>
                </a:lnTo>
                <a:lnTo>
                  <a:pt x="555" y="578"/>
                </a:lnTo>
                <a:lnTo>
                  <a:pt x="555" y="576"/>
                </a:lnTo>
                <a:lnTo>
                  <a:pt x="554" y="576"/>
                </a:lnTo>
                <a:lnTo>
                  <a:pt x="552" y="576"/>
                </a:lnTo>
                <a:lnTo>
                  <a:pt x="550" y="576"/>
                </a:lnTo>
                <a:lnTo>
                  <a:pt x="550" y="578"/>
                </a:lnTo>
                <a:lnTo>
                  <a:pt x="549" y="578"/>
                </a:lnTo>
                <a:lnTo>
                  <a:pt x="547" y="578"/>
                </a:lnTo>
                <a:lnTo>
                  <a:pt x="546" y="578"/>
                </a:lnTo>
                <a:lnTo>
                  <a:pt x="544" y="578"/>
                </a:lnTo>
                <a:lnTo>
                  <a:pt x="542" y="579"/>
                </a:lnTo>
                <a:lnTo>
                  <a:pt x="542" y="578"/>
                </a:lnTo>
                <a:lnTo>
                  <a:pt x="542" y="579"/>
                </a:lnTo>
                <a:lnTo>
                  <a:pt x="541" y="579"/>
                </a:lnTo>
                <a:lnTo>
                  <a:pt x="539" y="579"/>
                </a:lnTo>
                <a:lnTo>
                  <a:pt x="538" y="579"/>
                </a:lnTo>
                <a:lnTo>
                  <a:pt x="536" y="579"/>
                </a:lnTo>
                <a:lnTo>
                  <a:pt x="534" y="579"/>
                </a:lnTo>
                <a:lnTo>
                  <a:pt x="533" y="579"/>
                </a:lnTo>
                <a:lnTo>
                  <a:pt x="531" y="579"/>
                </a:lnTo>
                <a:lnTo>
                  <a:pt x="530" y="579"/>
                </a:lnTo>
                <a:lnTo>
                  <a:pt x="528" y="579"/>
                </a:lnTo>
                <a:lnTo>
                  <a:pt x="526" y="579"/>
                </a:lnTo>
                <a:lnTo>
                  <a:pt x="525" y="579"/>
                </a:lnTo>
                <a:lnTo>
                  <a:pt x="523" y="579"/>
                </a:lnTo>
                <a:lnTo>
                  <a:pt x="523" y="581"/>
                </a:lnTo>
                <a:lnTo>
                  <a:pt x="522" y="581"/>
                </a:lnTo>
                <a:lnTo>
                  <a:pt x="520" y="581"/>
                </a:lnTo>
                <a:lnTo>
                  <a:pt x="520" y="583"/>
                </a:lnTo>
                <a:lnTo>
                  <a:pt x="518" y="583"/>
                </a:lnTo>
                <a:lnTo>
                  <a:pt x="517" y="583"/>
                </a:lnTo>
                <a:lnTo>
                  <a:pt x="515" y="583"/>
                </a:lnTo>
                <a:lnTo>
                  <a:pt x="515" y="584"/>
                </a:lnTo>
                <a:lnTo>
                  <a:pt x="514" y="584"/>
                </a:lnTo>
                <a:lnTo>
                  <a:pt x="512" y="584"/>
                </a:lnTo>
                <a:lnTo>
                  <a:pt x="510" y="584"/>
                </a:lnTo>
                <a:lnTo>
                  <a:pt x="509" y="584"/>
                </a:lnTo>
                <a:lnTo>
                  <a:pt x="509" y="586"/>
                </a:lnTo>
                <a:lnTo>
                  <a:pt x="507" y="586"/>
                </a:lnTo>
                <a:lnTo>
                  <a:pt x="506" y="586"/>
                </a:lnTo>
                <a:lnTo>
                  <a:pt x="504" y="586"/>
                </a:lnTo>
                <a:lnTo>
                  <a:pt x="502" y="586"/>
                </a:lnTo>
                <a:lnTo>
                  <a:pt x="501" y="586"/>
                </a:lnTo>
                <a:lnTo>
                  <a:pt x="499" y="587"/>
                </a:lnTo>
                <a:lnTo>
                  <a:pt x="498" y="587"/>
                </a:lnTo>
                <a:lnTo>
                  <a:pt x="496" y="587"/>
                </a:lnTo>
                <a:lnTo>
                  <a:pt x="494" y="587"/>
                </a:lnTo>
                <a:lnTo>
                  <a:pt x="496" y="587"/>
                </a:lnTo>
                <a:lnTo>
                  <a:pt x="496" y="586"/>
                </a:lnTo>
                <a:lnTo>
                  <a:pt x="494" y="586"/>
                </a:lnTo>
                <a:lnTo>
                  <a:pt x="494" y="587"/>
                </a:lnTo>
                <a:lnTo>
                  <a:pt x="494" y="586"/>
                </a:lnTo>
                <a:lnTo>
                  <a:pt x="494" y="587"/>
                </a:lnTo>
                <a:lnTo>
                  <a:pt x="493" y="587"/>
                </a:lnTo>
                <a:lnTo>
                  <a:pt x="493" y="586"/>
                </a:lnTo>
                <a:lnTo>
                  <a:pt x="491" y="586"/>
                </a:lnTo>
                <a:lnTo>
                  <a:pt x="490" y="586"/>
                </a:lnTo>
                <a:lnTo>
                  <a:pt x="490" y="584"/>
                </a:lnTo>
                <a:lnTo>
                  <a:pt x="490" y="586"/>
                </a:lnTo>
                <a:lnTo>
                  <a:pt x="488" y="586"/>
                </a:lnTo>
                <a:lnTo>
                  <a:pt x="488" y="587"/>
                </a:lnTo>
                <a:lnTo>
                  <a:pt x="486" y="587"/>
                </a:lnTo>
                <a:lnTo>
                  <a:pt x="486" y="586"/>
                </a:lnTo>
                <a:lnTo>
                  <a:pt x="488" y="586"/>
                </a:lnTo>
                <a:lnTo>
                  <a:pt x="488" y="584"/>
                </a:lnTo>
                <a:lnTo>
                  <a:pt x="490" y="584"/>
                </a:lnTo>
                <a:lnTo>
                  <a:pt x="491" y="584"/>
                </a:lnTo>
                <a:lnTo>
                  <a:pt x="491" y="583"/>
                </a:lnTo>
                <a:lnTo>
                  <a:pt x="493" y="583"/>
                </a:lnTo>
                <a:lnTo>
                  <a:pt x="494" y="583"/>
                </a:lnTo>
                <a:lnTo>
                  <a:pt x="494" y="581"/>
                </a:lnTo>
                <a:lnTo>
                  <a:pt x="496" y="581"/>
                </a:lnTo>
                <a:lnTo>
                  <a:pt x="496" y="579"/>
                </a:lnTo>
                <a:lnTo>
                  <a:pt x="498" y="579"/>
                </a:lnTo>
                <a:lnTo>
                  <a:pt x="498" y="578"/>
                </a:lnTo>
                <a:lnTo>
                  <a:pt x="496" y="578"/>
                </a:lnTo>
                <a:lnTo>
                  <a:pt x="496" y="579"/>
                </a:lnTo>
                <a:lnTo>
                  <a:pt x="496" y="578"/>
                </a:lnTo>
                <a:lnTo>
                  <a:pt x="496" y="579"/>
                </a:lnTo>
                <a:lnTo>
                  <a:pt x="494" y="579"/>
                </a:lnTo>
                <a:lnTo>
                  <a:pt x="494" y="578"/>
                </a:lnTo>
                <a:lnTo>
                  <a:pt x="494" y="579"/>
                </a:lnTo>
                <a:lnTo>
                  <a:pt x="494" y="578"/>
                </a:lnTo>
                <a:lnTo>
                  <a:pt x="493" y="579"/>
                </a:lnTo>
                <a:lnTo>
                  <a:pt x="491" y="581"/>
                </a:lnTo>
                <a:lnTo>
                  <a:pt x="491" y="579"/>
                </a:lnTo>
                <a:lnTo>
                  <a:pt x="490" y="579"/>
                </a:lnTo>
                <a:lnTo>
                  <a:pt x="490" y="581"/>
                </a:lnTo>
                <a:lnTo>
                  <a:pt x="488" y="581"/>
                </a:lnTo>
                <a:lnTo>
                  <a:pt x="488" y="583"/>
                </a:lnTo>
                <a:lnTo>
                  <a:pt x="486" y="583"/>
                </a:lnTo>
                <a:lnTo>
                  <a:pt x="485" y="583"/>
                </a:lnTo>
                <a:lnTo>
                  <a:pt x="483" y="583"/>
                </a:lnTo>
                <a:lnTo>
                  <a:pt x="483" y="581"/>
                </a:lnTo>
                <a:lnTo>
                  <a:pt x="482" y="581"/>
                </a:lnTo>
                <a:lnTo>
                  <a:pt x="482" y="579"/>
                </a:lnTo>
                <a:lnTo>
                  <a:pt x="480" y="579"/>
                </a:lnTo>
                <a:lnTo>
                  <a:pt x="478" y="579"/>
                </a:lnTo>
                <a:lnTo>
                  <a:pt x="478" y="581"/>
                </a:lnTo>
                <a:lnTo>
                  <a:pt x="478" y="583"/>
                </a:lnTo>
                <a:lnTo>
                  <a:pt x="477" y="583"/>
                </a:lnTo>
                <a:lnTo>
                  <a:pt x="477" y="584"/>
                </a:lnTo>
                <a:lnTo>
                  <a:pt x="475" y="584"/>
                </a:lnTo>
                <a:lnTo>
                  <a:pt x="474" y="584"/>
                </a:lnTo>
                <a:lnTo>
                  <a:pt x="474" y="586"/>
                </a:lnTo>
                <a:lnTo>
                  <a:pt x="472" y="586"/>
                </a:lnTo>
                <a:lnTo>
                  <a:pt x="470" y="586"/>
                </a:lnTo>
                <a:lnTo>
                  <a:pt x="469" y="586"/>
                </a:lnTo>
                <a:lnTo>
                  <a:pt x="469" y="587"/>
                </a:lnTo>
                <a:lnTo>
                  <a:pt x="467" y="587"/>
                </a:lnTo>
                <a:lnTo>
                  <a:pt x="466" y="589"/>
                </a:lnTo>
                <a:lnTo>
                  <a:pt x="464" y="589"/>
                </a:lnTo>
                <a:lnTo>
                  <a:pt x="462" y="589"/>
                </a:lnTo>
                <a:lnTo>
                  <a:pt x="461" y="589"/>
                </a:lnTo>
                <a:lnTo>
                  <a:pt x="461" y="591"/>
                </a:lnTo>
                <a:lnTo>
                  <a:pt x="459" y="591"/>
                </a:lnTo>
                <a:lnTo>
                  <a:pt x="458" y="591"/>
                </a:lnTo>
                <a:lnTo>
                  <a:pt x="458" y="592"/>
                </a:lnTo>
                <a:lnTo>
                  <a:pt x="456" y="592"/>
                </a:lnTo>
                <a:lnTo>
                  <a:pt x="454" y="592"/>
                </a:lnTo>
                <a:lnTo>
                  <a:pt x="453" y="592"/>
                </a:lnTo>
                <a:lnTo>
                  <a:pt x="451" y="592"/>
                </a:lnTo>
                <a:lnTo>
                  <a:pt x="451" y="594"/>
                </a:lnTo>
                <a:lnTo>
                  <a:pt x="450" y="594"/>
                </a:lnTo>
                <a:lnTo>
                  <a:pt x="448" y="594"/>
                </a:lnTo>
                <a:lnTo>
                  <a:pt x="446" y="594"/>
                </a:lnTo>
                <a:lnTo>
                  <a:pt x="445" y="594"/>
                </a:lnTo>
                <a:lnTo>
                  <a:pt x="443" y="594"/>
                </a:lnTo>
                <a:lnTo>
                  <a:pt x="443" y="592"/>
                </a:lnTo>
                <a:lnTo>
                  <a:pt x="442" y="592"/>
                </a:lnTo>
                <a:lnTo>
                  <a:pt x="442" y="594"/>
                </a:lnTo>
                <a:lnTo>
                  <a:pt x="440" y="594"/>
                </a:lnTo>
                <a:lnTo>
                  <a:pt x="438" y="594"/>
                </a:lnTo>
                <a:lnTo>
                  <a:pt x="437" y="594"/>
                </a:lnTo>
                <a:lnTo>
                  <a:pt x="435" y="594"/>
                </a:lnTo>
                <a:lnTo>
                  <a:pt x="434" y="594"/>
                </a:lnTo>
                <a:lnTo>
                  <a:pt x="434" y="592"/>
                </a:lnTo>
                <a:lnTo>
                  <a:pt x="434" y="591"/>
                </a:lnTo>
                <a:lnTo>
                  <a:pt x="432" y="591"/>
                </a:lnTo>
                <a:lnTo>
                  <a:pt x="432" y="589"/>
                </a:lnTo>
                <a:lnTo>
                  <a:pt x="430" y="589"/>
                </a:lnTo>
                <a:lnTo>
                  <a:pt x="430" y="587"/>
                </a:lnTo>
                <a:lnTo>
                  <a:pt x="429" y="586"/>
                </a:lnTo>
                <a:lnTo>
                  <a:pt x="430" y="586"/>
                </a:lnTo>
                <a:lnTo>
                  <a:pt x="429" y="586"/>
                </a:lnTo>
                <a:lnTo>
                  <a:pt x="430" y="586"/>
                </a:lnTo>
                <a:lnTo>
                  <a:pt x="430" y="584"/>
                </a:lnTo>
                <a:lnTo>
                  <a:pt x="430" y="583"/>
                </a:lnTo>
                <a:lnTo>
                  <a:pt x="429" y="583"/>
                </a:lnTo>
                <a:lnTo>
                  <a:pt x="429" y="581"/>
                </a:lnTo>
                <a:lnTo>
                  <a:pt x="430" y="581"/>
                </a:lnTo>
                <a:lnTo>
                  <a:pt x="430" y="579"/>
                </a:lnTo>
                <a:lnTo>
                  <a:pt x="430" y="578"/>
                </a:lnTo>
                <a:lnTo>
                  <a:pt x="430" y="576"/>
                </a:lnTo>
                <a:lnTo>
                  <a:pt x="430" y="575"/>
                </a:lnTo>
                <a:lnTo>
                  <a:pt x="432" y="575"/>
                </a:lnTo>
                <a:lnTo>
                  <a:pt x="432" y="573"/>
                </a:lnTo>
                <a:lnTo>
                  <a:pt x="434" y="573"/>
                </a:lnTo>
                <a:lnTo>
                  <a:pt x="435" y="573"/>
                </a:lnTo>
                <a:lnTo>
                  <a:pt x="437" y="571"/>
                </a:lnTo>
                <a:lnTo>
                  <a:pt x="438" y="571"/>
                </a:lnTo>
                <a:lnTo>
                  <a:pt x="437" y="571"/>
                </a:lnTo>
                <a:lnTo>
                  <a:pt x="438" y="571"/>
                </a:lnTo>
                <a:lnTo>
                  <a:pt x="438" y="570"/>
                </a:lnTo>
                <a:lnTo>
                  <a:pt x="440" y="570"/>
                </a:lnTo>
                <a:lnTo>
                  <a:pt x="440" y="568"/>
                </a:lnTo>
                <a:lnTo>
                  <a:pt x="442" y="568"/>
                </a:lnTo>
                <a:lnTo>
                  <a:pt x="443" y="568"/>
                </a:lnTo>
                <a:lnTo>
                  <a:pt x="445" y="568"/>
                </a:lnTo>
                <a:lnTo>
                  <a:pt x="446" y="567"/>
                </a:lnTo>
                <a:lnTo>
                  <a:pt x="448" y="567"/>
                </a:lnTo>
                <a:lnTo>
                  <a:pt x="448" y="565"/>
                </a:lnTo>
                <a:lnTo>
                  <a:pt x="450" y="565"/>
                </a:lnTo>
                <a:lnTo>
                  <a:pt x="450" y="563"/>
                </a:lnTo>
                <a:lnTo>
                  <a:pt x="450" y="562"/>
                </a:lnTo>
                <a:lnTo>
                  <a:pt x="451" y="562"/>
                </a:lnTo>
                <a:lnTo>
                  <a:pt x="451" y="560"/>
                </a:lnTo>
                <a:lnTo>
                  <a:pt x="453" y="560"/>
                </a:lnTo>
                <a:lnTo>
                  <a:pt x="453" y="559"/>
                </a:lnTo>
                <a:lnTo>
                  <a:pt x="453" y="557"/>
                </a:lnTo>
                <a:lnTo>
                  <a:pt x="454" y="557"/>
                </a:lnTo>
                <a:lnTo>
                  <a:pt x="454" y="555"/>
                </a:lnTo>
                <a:lnTo>
                  <a:pt x="456" y="555"/>
                </a:lnTo>
                <a:lnTo>
                  <a:pt x="458" y="555"/>
                </a:lnTo>
                <a:lnTo>
                  <a:pt x="458" y="554"/>
                </a:lnTo>
                <a:lnTo>
                  <a:pt x="459" y="554"/>
                </a:lnTo>
                <a:lnTo>
                  <a:pt x="461" y="554"/>
                </a:lnTo>
                <a:lnTo>
                  <a:pt x="461" y="552"/>
                </a:lnTo>
                <a:lnTo>
                  <a:pt x="462" y="551"/>
                </a:lnTo>
                <a:lnTo>
                  <a:pt x="464" y="551"/>
                </a:lnTo>
                <a:lnTo>
                  <a:pt x="464" y="549"/>
                </a:lnTo>
                <a:lnTo>
                  <a:pt x="466" y="549"/>
                </a:lnTo>
                <a:lnTo>
                  <a:pt x="467" y="547"/>
                </a:lnTo>
                <a:lnTo>
                  <a:pt x="469" y="547"/>
                </a:lnTo>
                <a:lnTo>
                  <a:pt x="470" y="547"/>
                </a:lnTo>
                <a:lnTo>
                  <a:pt x="472" y="547"/>
                </a:lnTo>
                <a:lnTo>
                  <a:pt x="472" y="546"/>
                </a:lnTo>
                <a:lnTo>
                  <a:pt x="474" y="546"/>
                </a:lnTo>
                <a:lnTo>
                  <a:pt x="475" y="546"/>
                </a:lnTo>
                <a:lnTo>
                  <a:pt x="477" y="546"/>
                </a:lnTo>
                <a:lnTo>
                  <a:pt x="478" y="546"/>
                </a:lnTo>
                <a:lnTo>
                  <a:pt x="478" y="544"/>
                </a:lnTo>
                <a:lnTo>
                  <a:pt x="478" y="543"/>
                </a:lnTo>
                <a:lnTo>
                  <a:pt x="480" y="543"/>
                </a:lnTo>
                <a:lnTo>
                  <a:pt x="480" y="541"/>
                </a:lnTo>
                <a:lnTo>
                  <a:pt x="482" y="541"/>
                </a:lnTo>
                <a:lnTo>
                  <a:pt x="482" y="539"/>
                </a:lnTo>
                <a:lnTo>
                  <a:pt x="480" y="539"/>
                </a:lnTo>
                <a:lnTo>
                  <a:pt x="480" y="538"/>
                </a:lnTo>
                <a:lnTo>
                  <a:pt x="482" y="538"/>
                </a:lnTo>
                <a:lnTo>
                  <a:pt x="482" y="536"/>
                </a:lnTo>
                <a:lnTo>
                  <a:pt x="480" y="536"/>
                </a:lnTo>
                <a:lnTo>
                  <a:pt x="478" y="536"/>
                </a:lnTo>
                <a:lnTo>
                  <a:pt x="478" y="535"/>
                </a:lnTo>
                <a:lnTo>
                  <a:pt x="477" y="535"/>
                </a:lnTo>
                <a:lnTo>
                  <a:pt x="477" y="536"/>
                </a:lnTo>
                <a:lnTo>
                  <a:pt x="475" y="538"/>
                </a:lnTo>
                <a:lnTo>
                  <a:pt x="475" y="539"/>
                </a:lnTo>
                <a:lnTo>
                  <a:pt x="474" y="539"/>
                </a:lnTo>
                <a:lnTo>
                  <a:pt x="474" y="541"/>
                </a:lnTo>
                <a:lnTo>
                  <a:pt x="472" y="541"/>
                </a:lnTo>
                <a:lnTo>
                  <a:pt x="470" y="541"/>
                </a:lnTo>
                <a:lnTo>
                  <a:pt x="469" y="541"/>
                </a:lnTo>
                <a:lnTo>
                  <a:pt x="467" y="541"/>
                </a:lnTo>
                <a:lnTo>
                  <a:pt x="466" y="543"/>
                </a:lnTo>
                <a:lnTo>
                  <a:pt x="464" y="543"/>
                </a:lnTo>
                <a:lnTo>
                  <a:pt x="462" y="544"/>
                </a:lnTo>
                <a:lnTo>
                  <a:pt x="461" y="544"/>
                </a:lnTo>
                <a:lnTo>
                  <a:pt x="459" y="544"/>
                </a:lnTo>
                <a:lnTo>
                  <a:pt x="459" y="546"/>
                </a:lnTo>
                <a:lnTo>
                  <a:pt x="458" y="546"/>
                </a:lnTo>
                <a:lnTo>
                  <a:pt x="456" y="546"/>
                </a:lnTo>
                <a:lnTo>
                  <a:pt x="454" y="546"/>
                </a:lnTo>
                <a:lnTo>
                  <a:pt x="453" y="546"/>
                </a:lnTo>
                <a:lnTo>
                  <a:pt x="453" y="547"/>
                </a:lnTo>
                <a:lnTo>
                  <a:pt x="453" y="549"/>
                </a:lnTo>
                <a:lnTo>
                  <a:pt x="453" y="551"/>
                </a:lnTo>
                <a:lnTo>
                  <a:pt x="451" y="551"/>
                </a:lnTo>
                <a:lnTo>
                  <a:pt x="450" y="551"/>
                </a:lnTo>
                <a:lnTo>
                  <a:pt x="451" y="551"/>
                </a:lnTo>
                <a:lnTo>
                  <a:pt x="450" y="551"/>
                </a:lnTo>
                <a:lnTo>
                  <a:pt x="450" y="549"/>
                </a:lnTo>
                <a:lnTo>
                  <a:pt x="448" y="551"/>
                </a:lnTo>
                <a:lnTo>
                  <a:pt x="446" y="551"/>
                </a:lnTo>
                <a:lnTo>
                  <a:pt x="445" y="551"/>
                </a:lnTo>
                <a:lnTo>
                  <a:pt x="445" y="549"/>
                </a:lnTo>
                <a:lnTo>
                  <a:pt x="443" y="549"/>
                </a:lnTo>
                <a:lnTo>
                  <a:pt x="443" y="547"/>
                </a:lnTo>
                <a:lnTo>
                  <a:pt x="442" y="547"/>
                </a:lnTo>
                <a:lnTo>
                  <a:pt x="440" y="547"/>
                </a:lnTo>
                <a:lnTo>
                  <a:pt x="438" y="547"/>
                </a:lnTo>
                <a:lnTo>
                  <a:pt x="438" y="546"/>
                </a:lnTo>
                <a:lnTo>
                  <a:pt x="437" y="546"/>
                </a:lnTo>
                <a:lnTo>
                  <a:pt x="435" y="546"/>
                </a:lnTo>
                <a:lnTo>
                  <a:pt x="434" y="546"/>
                </a:lnTo>
                <a:lnTo>
                  <a:pt x="432" y="546"/>
                </a:lnTo>
                <a:lnTo>
                  <a:pt x="430" y="546"/>
                </a:lnTo>
                <a:lnTo>
                  <a:pt x="430" y="544"/>
                </a:lnTo>
                <a:lnTo>
                  <a:pt x="430" y="543"/>
                </a:lnTo>
                <a:lnTo>
                  <a:pt x="432" y="543"/>
                </a:lnTo>
                <a:lnTo>
                  <a:pt x="430" y="543"/>
                </a:lnTo>
                <a:lnTo>
                  <a:pt x="430" y="541"/>
                </a:lnTo>
                <a:lnTo>
                  <a:pt x="430" y="539"/>
                </a:lnTo>
                <a:lnTo>
                  <a:pt x="430" y="538"/>
                </a:lnTo>
                <a:lnTo>
                  <a:pt x="429" y="538"/>
                </a:lnTo>
                <a:lnTo>
                  <a:pt x="429" y="536"/>
                </a:lnTo>
                <a:lnTo>
                  <a:pt x="429" y="535"/>
                </a:lnTo>
                <a:lnTo>
                  <a:pt x="429" y="533"/>
                </a:lnTo>
                <a:lnTo>
                  <a:pt x="427" y="533"/>
                </a:lnTo>
                <a:lnTo>
                  <a:pt x="429" y="531"/>
                </a:lnTo>
                <a:lnTo>
                  <a:pt x="429" y="530"/>
                </a:lnTo>
                <a:lnTo>
                  <a:pt x="430" y="528"/>
                </a:lnTo>
                <a:lnTo>
                  <a:pt x="430" y="527"/>
                </a:lnTo>
                <a:lnTo>
                  <a:pt x="432" y="527"/>
                </a:lnTo>
                <a:lnTo>
                  <a:pt x="430" y="527"/>
                </a:lnTo>
                <a:lnTo>
                  <a:pt x="432" y="525"/>
                </a:lnTo>
                <a:lnTo>
                  <a:pt x="434" y="525"/>
                </a:lnTo>
                <a:lnTo>
                  <a:pt x="435" y="523"/>
                </a:lnTo>
                <a:lnTo>
                  <a:pt x="435" y="522"/>
                </a:lnTo>
                <a:lnTo>
                  <a:pt x="437" y="522"/>
                </a:lnTo>
                <a:lnTo>
                  <a:pt x="437" y="520"/>
                </a:lnTo>
                <a:lnTo>
                  <a:pt x="438" y="519"/>
                </a:lnTo>
                <a:lnTo>
                  <a:pt x="437" y="519"/>
                </a:lnTo>
                <a:lnTo>
                  <a:pt x="438" y="517"/>
                </a:lnTo>
                <a:lnTo>
                  <a:pt x="438" y="515"/>
                </a:lnTo>
                <a:lnTo>
                  <a:pt x="438" y="514"/>
                </a:lnTo>
                <a:lnTo>
                  <a:pt x="437" y="514"/>
                </a:lnTo>
                <a:lnTo>
                  <a:pt x="437" y="512"/>
                </a:lnTo>
                <a:lnTo>
                  <a:pt x="437" y="511"/>
                </a:lnTo>
                <a:lnTo>
                  <a:pt x="438" y="511"/>
                </a:lnTo>
                <a:lnTo>
                  <a:pt x="438" y="509"/>
                </a:lnTo>
                <a:lnTo>
                  <a:pt x="438" y="507"/>
                </a:lnTo>
                <a:lnTo>
                  <a:pt x="438" y="506"/>
                </a:lnTo>
                <a:lnTo>
                  <a:pt x="438" y="504"/>
                </a:lnTo>
                <a:lnTo>
                  <a:pt x="438" y="503"/>
                </a:lnTo>
                <a:lnTo>
                  <a:pt x="438" y="504"/>
                </a:lnTo>
                <a:lnTo>
                  <a:pt x="437" y="506"/>
                </a:lnTo>
                <a:lnTo>
                  <a:pt x="435" y="506"/>
                </a:lnTo>
                <a:lnTo>
                  <a:pt x="435" y="504"/>
                </a:lnTo>
                <a:lnTo>
                  <a:pt x="435" y="506"/>
                </a:lnTo>
                <a:lnTo>
                  <a:pt x="434" y="506"/>
                </a:lnTo>
                <a:lnTo>
                  <a:pt x="434" y="504"/>
                </a:lnTo>
                <a:lnTo>
                  <a:pt x="432" y="504"/>
                </a:lnTo>
                <a:lnTo>
                  <a:pt x="434" y="506"/>
                </a:lnTo>
                <a:lnTo>
                  <a:pt x="432" y="506"/>
                </a:lnTo>
                <a:lnTo>
                  <a:pt x="432" y="507"/>
                </a:lnTo>
                <a:lnTo>
                  <a:pt x="432" y="509"/>
                </a:lnTo>
                <a:lnTo>
                  <a:pt x="432" y="511"/>
                </a:lnTo>
                <a:lnTo>
                  <a:pt x="430" y="511"/>
                </a:lnTo>
                <a:lnTo>
                  <a:pt x="430" y="512"/>
                </a:lnTo>
                <a:lnTo>
                  <a:pt x="430" y="514"/>
                </a:lnTo>
                <a:lnTo>
                  <a:pt x="430" y="515"/>
                </a:lnTo>
                <a:lnTo>
                  <a:pt x="432" y="515"/>
                </a:lnTo>
                <a:lnTo>
                  <a:pt x="432" y="517"/>
                </a:lnTo>
                <a:lnTo>
                  <a:pt x="430" y="517"/>
                </a:lnTo>
                <a:lnTo>
                  <a:pt x="430" y="519"/>
                </a:lnTo>
                <a:lnTo>
                  <a:pt x="429" y="520"/>
                </a:lnTo>
                <a:lnTo>
                  <a:pt x="427" y="520"/>
                </a:lnTo>
                <a:lnTo>
                  <a:pt x="427" y="522"/>
                </a:lnTo>
                <a:lnTo>
                  <a:pt x="426" y="522"/>
                </a:lnTo>
                <a:lnTo>
                  <a:pt x="424" y="522"/>
                </a:lnTo>
                <a:lnTo>
                  <a:pt x="424" y="523"/>
                </a:lnTo>
                <a:lnTo>
                  <a:pt x="424" y="522"/>
                </a:lnTo>
                <a:lnTo>
                  <a:pt x="422" y="522"/>
                </a:lnTo>
                <a:lnTo>
                  <a:pt x="422" y="523"/>
                </a:lnTo>
                <a:lnTo>
                  <a:pt x="422" y="522"/>
                </a:lnTo>
                <a:lnTo>
                  <a:pt x="421" y="522"/>
                </a:lnTo>
                <a:lnTo>
                  <a:pt x="419" y="522"/>
                </a:lnTo>
                <a:lnTo>
                  <a:pt x="418" y="523"/>
                </a:lnTo>
                <a:lnTo>
                  <a:pt x="416" y="523"/>
                </a:lnTo>
                <a:lnTo>
                  <a:pt x="414" y="523"/>
                </a:lnTo>
                <a:lnTo>
                  <a:pt x="414" y="522"/>
                </a:lnTo>
                <a:lnTo>
                  <a:pt x="414" y="520"/>
                </a:lnTo>
                <a:lnTo>
                  <a:pt x="413" y="520"/>
                </a:lnTo>
                <a:lnTo>
                  <a:pt x="413" y="519"/>
                </a:lnTo>
                <a:lnTo>
                  <a:pt x="411" y="519"/>
                </a:lnTo>
                <a:lnTo>
                  <a:pt x="413" y="517"/>
                </a:lnTo>
                <a:lnTo>
                  <a:pt x="414" y="515"/>
                </a:lnTo>
                <a:lnTo>
                  <a:pt x="414" y="514"/>
                </a:lnTo>
                <a:lnTo>
                  <a:pt x="414" y="512"/>
                </a:lnTo>
                <a:lnTo>
                  <a:pt x="416" y="512"/>
                </a:lnTo>
                <a:lnTo>
                  <a:pt x="416" y="511"/>
                </a:lnTo>
                <a:lnTo>
                  <a:pt x="418" y="511"/>
                </a:lnTo>
                <a:lnTo>
                  <a:pt x="418" y="509"/>
                </a:lnTo>
                <a:lnTo>
                  <a:pt x="416" y="509"/>
                </a:lnTo>
                <a:lnTo>
                  <a:pt x="418" y="509"/>
                </a:lnTo>
                <a:lnTo>
                  <a:pt x="419" y="509"/>
                </a:lnTo>
                <a:lnTo>
                  <a:pt x="419" y="507"/>
                </a:lnTo>
                <a:lnTo>
                  <a:pt x="418" y="507"/>
                </a:lnTo>
                <a:lnTo>
                  <a:pt x="416" y="507"/>
                </a:lnTo>
                <a:lnTo>
                  <a:pt x="414" y="507"/>
                </a:lnTo>
                <a:lnTo>
                  <a:pt x="414" y="509"/>
                </a:lnTo>
                <a:lnTo>
                  <a:pt x="414" y="511"/>
                </a:lnTo>
                <a:lnTo>
                  <a:pt x="413" y="511"/>
                </a:lnTo>
                <a:lnTo>
                  <a:pt x="411" y="511"/>
                </a:lnTo>
                <a:lnTo>
                  <a:pt x="410" y="511"/>
                </a:lnTo>
                <a:lnTo>
                  <a:pt x="410" y="512"/>
                </a:lnTo>
                <a:lnTo>
                  <a:pt x="410" y="514"/>
                </a:lnTo>
                <a:lnTo>
                  <a:pt x="408" y="514"/>
                </a:lnTo>
                <a:lnTo>
                  <a:pt x="408" y="515"/>
                </a:lnTo>
                <a:lnTo>
                  <a:pt x="406" y="517"/>
                </a:lnTo>
                <a:lnTo>
                  <a:pt x="405" y="517"/>
                </a:lnTo>
                <a:lnTo>
                  <a:pt x="403" y="517"/>
                </a:lnTo>
                <a:lnTo>
                  <a:pt x="402" y="517"/>
                </a:lnTo>
                <a:lnTo>
                  <a:pt x="400" y="517"/>
                </a:lnTo>
                <a:lnTo>
                  <a:pt x="400" y="519"/>
                </a:lnTo>
                <a:lnTo>
                  <a:pt x="398" y="519"/>
                </a:lnTo>
                <a:lnTo>
                  <a:pt x="398" y="517"/>
                </a:lnTo>
                <a:lnTo>
                  <a:pt x="400" y="517"/>
                </a:lnTo>
                <a:lnTo>
                  <a:pt x="398" y="517"/>
                </a:lnTo>
                <a:lnTo>
                  <a:pt x="398" y="515"/>
                </a:lnTo>
                <a:lnTo>
                  <a:pt x="400" y="517"/>
                </a:lnTo>
                <a:lnTo>
                  <a:pt x="402" y="515"/>
                </a:lnTo>
                <a:lnTo>
                  <a:pt x="400" y="515"/>
                </a:lnTo>
                <a:lnTo>
                  <a:pt x="398" y="515"/>
                </a:lnTo>
                <a:lnTo>
                  <a:pt x="398" y="517"/>
                </a:lnTo>
                <a:lnTo>
                  <a:pt x="397" y="517"/>
                </a:lnTo>
                <a:lnTo>
                  <a:pt x="397" y="515"/>
                </a:lnTo>
                <a:lnTo>
                  <a:pt x="395" y="515"/>
                </a:lnTo>
                <a:lnTo>
                  <a:pt x="394" y="515"/>
                </a:lnTo>
                <a:lnTo>
                  <a:pt x="392" y="515"/>
                </a:lnTo>
                <a:lnTo>
                  <a:pt x="390" y="515"/>
                </a:lnTo>
                <a:lnTo>
                  <a:pt x="390" y="517"/>
                </a:lnTo>
                <a:lnTo>
                  <a:pt x="389" y="517"/>
                </a:lnTo>
                <a:lnTo>
                  <a:pt x="389" y="519"/>
                </a:lnTo>
                <a:lnTo>
                  <a:pt x="387" y="519"/>
                </a:lnTo>
                <a:lnTo>
                  <a:pt x="386" y="519"/>
                </a:lnTo>
                <a:lnTo>
                  <a:pt x="386" y="520"/>
                </a:lnTo>
                <a:lnTo>
                  <a:pt x="386" y="519"/>
                </a:lnTo>
                <a:lnTo>
                  <a:pt x="384" y="519"/>
                </a:lnTo>
                <a:lnTo>
                  <a:pt x="384" y="520"/>
                </a:lnTo>
                <a:lnTo>
                  <a:pt x="382" y="520"/>
                </a:lnTo>
                <a:lnTo>
                  <a:pt x="381" y="520"/>
                </a:lnTo>
                <a:lnTo>
                  <a:pt x="381" y="522"/>
                </a:lnTo>
                <a:lnTo>
                  <a:pt x="381" y="523"/>
                </a:lnTo>
                <a:lnTo>
                  <a:pt x="379" y="523"/>
                </a:lnTo>
                <a:lnTo>
                  <a:pt x="378" y="523"/>
                </a:lnTo>
                <a:lnTo>
                  <a:pt x="378" y="525"/>
                </a:lnTo>
                <a:lnTo>
                  <a:pt x="376" y="525"/>
                </a:lnTo>
                <a:lnTo>
                  <a:pt x="376" y="523"/>
                </a:lnTo>
                <a:lnTo>
                  <a:pt x="376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5"/>
                </a:lnTo>
                <a:lnTo>
                  <a:pt x="370" y="525"/>
                </a:lnTo>
                <a:lnTo>
                  <a:pt x="370" y="527"/>
                </a:lnTo>
                <a:lnTo>
                  <a:pt x="370" y="525"/>
                </a:lnTo>
                <a:lnTo>
                  <a:pt x="370" y="527"/>
                </a:lnTo>
                <a:lnTo>
                  <a:pt x="368" y="527"/>
                </a:lnTo>
                <a:lnTo>
                  <a:pt x="366" y="527"/>
                </a:lnTo>
                <a:lnTo>
                  <a:pt x="365" y="527"/>
                </a:lnTo>
                <a:lnTo>
                  <a:pt x="365" y="528"/>
                </a:lnTo>
                <a:lnTo>
                  <a:pt x="363" y="528"/>
                </a:lnTo>
                <a:lnTo>
                  <a:pt x="362" y="528"/>
                </a:lnTo>
                <a:lnTo>
                  <a:pt x="362" y="530"/>
                </a:lnTo>
                <a:lnTo>
                  <a:pt x="360" y="530"/>
                </a:lnTo>
                <a:lnTo>
                  <a:pt x="360" y="528"/>
                </a:lnTo>
                <a:lnTo>
                  <a:pt x="358" y="528"/>
                </a:lnTo>
                <a:lnTo>
                  <a:pt x="358" y="530"/>
                </a:lnTo>
                <a:lnTo>
                  <a:pt x="357" y="530"/>
                </a:lnTo>
                <a:lnTo>
                  <a:pt x="355" y="530"/>
                </a:lnTo>
                <a:lnTo>
                  <a:pt x="355" y="531"/>
                </a:lnTo>
                <a:lnTo>
                  <a:pt x="354" y="530"/>
                </a:lnTo>
                <a:lnTo>
                  <a:pt x="354" y="531"/>
                </a:lnTo>
                <a:lnTo>
                  <a:pt x="352" y="531"/>
                </a:lnTo>
                <a:lnTo>
                  <a:pt x="350" y="531"/>
                </a:lnTo>
                <a:lnTo>
                  <a:pt x="349" y="531"/>
                </a:lnTo>
                <a:lnTo>
                  <a:pt x="349" y="530"/>
                </a:lnTo>
                <a:lnTo>
                  <a:pt x="347" y="530"/>
                </a:lnTo>
                <a:lnTo>
                  <a:pt x="346" y="530"/>
                </a:lnTo>
                <a:lnTo>
                  <a:pt x="344" y="530"/>
                </a:lnTo>
                <a:lnTo>
                  <a:pt x="344" y="528"/>
                </a:lnTo>
                <a:lnTo>
                  <a:pt x="344" y="527"/>
                </a:lnTo>
                <a:lnTo>
                  <a:pt x="346" y="527"/>
                </a:lnTo>
                <a:lnTo>
                  <a:pt x="346" y="525"/>
                </a:lnTo>
                <a:lnTo>
                  <a:pt x="347" y="525"/>
                </a:lnTo>
                <a:lnTo>
                  <a:pt x="347" y="527"/>
                </a:lnTo>
                <a:lnTo>
                  <a:pt x="347" y="525"/>
                </a:lnTo>
                <a:lnTo>
                  <a:pt x="349" y="525"/>
                </a:lnTo>
                <a:lnTo>
                  <a:pt x="349" y="523"/>
                </a:lnTo>
                <a:lnTo>
                  <a:pt x="350" y="523"/>
                </a:lnTo>
                <a:lnTo>
                  <a:pt x="350" y="522"/>
                </a:lnTo>
                <a:lnTo>
                  <a:pt x="349" y="522"/>
                </a:lnTo>
                <a:lnTo>
                  <a:pt x="350" y="522"/>
                </a:lnTo>
                <a:lnTo>
                  <a:pt x="350" y="520"/>
                </a:lnTo>
                <a:lnTo>
                  <a:pt x="352" y="520"/>
                </a:lnTo>
                <a:lnTo>
                  <a:pt x="352" y="519"/>
                </a:lnTo>
                <a:lnTo>
                  <a:pt x="354" y="519"/>
                </a:lnTo>
                <a:lnTo>
                  <a:pt x="354" y="517"/>
                </a:lnTo>
                <a:lnTo>
                  <a:pt x="355" y="517"/>
                </a:lnTo>
                <a:lnTo>
                  <a:pt x="355" y="515"/>
                </a:lnTo>
                <a:lnTo>
                  <a:pt x="354" y="515"/>
                </a:lnTo>
                <a:lnTo>
                  <a:pt x="354" y="514"/>
                </a:lnTo>
                <a:lnTo>
                  <a:pt x="352" y="514"/>
                </a:lnTo>
                <a:lnTo>
                  <a:pt x="350" y="514"/>
                </a:lnTo>
                <a:lnTo>
                  <a:pt x="349" y="514"/>
                </a:lnTo>
                <a:lnTo>
                  <a:pt x="349" y="512"/>
                </a:lnTo>
                <a:lnTo>
                  <a:pt x="347" y="512"/>
                </a:lnTo>
                <a:lnTo>
                  <a:pt x="347" y="511"/>
                </a:lnTo>
                <a:lnTo>
                  <a:pt x="346" y="511"/>
                </a:lnTo>
                <a:lnTo>
                  <a:pt x="344" y="511"/>
                </a:lnTo>
                <a:lnTo>
                  <a:pt x="344" y="512"/>
                </a:lnTo>
                <a:lnTo>
                  <a:pt x="344" y="511"/>
                </a:lnTo>
                <a:lnTo>
                  <a:pt x="344" y="509"/>
                </a:lnTo>
                <a:lnTo>
                  <a:pt x="342" y="509"/>
                </a:lnTo>
                <a:lnTo>
                  <a:pt x="342" y="507"/>
                </a:lnTo>
                <a:lnTo>
                  <a:pt x="342" y="509"/>
                </a:lnTo>
                <a:lnTo>
                  <a:pt x="341" y="511"/>
                </a:lnTo>
                <a:lnTo>
                  <a:pt x="341" y="509"/>
                </a:lnTo>
                <a:lnTo>
                  <a:pt x="341" y="511"/>
                </a:lnTo>
                <a:lnTo>
                  <a:pt x="339" y="511"/>
                </a:lnTo>
                <a:lnTo>
                  <a:pt x="339" y="509"/>
                </a:lnTo>
                <a:lnTo>
                  <a:pt x="339" y="511"/>
                </a:lnTo>
                <a:lnTo>
                  <a:pt x="339" y="512"/>
                </a:lnTo>
                <a:lnTo>
                  <a:pt x="338" y="512"/>
                </a:lnTo>
                <a:lnTo>
                  <a:pt x="338" y="514"/>
                </a:lnTo>
                <a:lnTo>
                  <a:pt x="336" y="514"/>
                </a:lnTo>
                <a:lnTo>
                  <a:pt x="334" y="514"/>
                </a:lnTo>
                <a:lnTo>
                  <a:pt x="334" y="512"/>
                </a:lnTo>
                <a:lnTo>
                  <a:pt x="333" y="512"/>
                </a:lnTo>
                <a:lnTo>
                  <a:pt x="333" y="514"/>
                </a:lnTo>
                <a:lnTo>
                  <a:pt x="333" y="512"/>
                </a:lnTo>
                <a:lnTo>
                  <a:pt x="331" y="512"/>
                </a:lnTo>
                <a:lnTo>
                  <a:pt x="333" y="512"/>
                </a:lnTo>
                <a:lnTo>
                  <a:pt x="331" y="512"/>
                </a:lnTo>
                <a:lnTo>
                  <a:pt x="331" y="514"/>
                </a:lnTo>
                <a:lnTo>
                  <a:pt x="333" y="514"/>
                </a:lnTo>
                <a:lnTo>
                  <a:pt x="331" y="514"/>
                </a:lnTo>
                <a:lnTo>
                  <a:pt x="331" y="515"/>
                </a:lnTo>
                <a:lnTo>
                  <a:pt x="333" y="515"/>
                </a:lnTo>
                <a:lnTo>
                  <a:pt x="334" y="515"/>
                </a:lnTo>
                <a:lnTo>
                  <a:pt x="334" y="517"/>
                </a:lnTo>
                <a:lnTo>
                  <a:pt x="334" y="515"/>
                </a:lnTo>
                <a:lnTo>
                  <a:pt x="336" y="515"/>
                </a:lnTo>
                <a:lnTo>
                  <a:pt x="338" y="515"/>
                </a:lnTo>
                <a:lnTo>
                  <a:pt x="339" y="515"/>
                </a:lnTo>
                <a:lnTo>
                  <a:pt x="339" y="514"/>
                </a:lnTo>
                <a:lnTo>
                  <a:pt x="341" y="514"/>
                </a:lnTo>
                <a:lnTo>
                  <a:pt x="341" y="515"/>
                </a:lnTo>
                <a:lnTo>
                  <a:pt x="342" y="515"/>
                </a:lnTo>
                <a:lnTo>
                  <a:pt x="342" y="514"/>
                </a:lnTo>
                <a:lnTo>
                  <a:pt x="344" y="515"/>
                </a:lnTo>
                <a:lnTo>
                  <a:pt x="346" y="515"/>
                </a:lnTo>
                <a:lnTo>
                  <a:pt x="347" y="515"/>
                </a:lnTo>
                <a:lnTo>
                  <a:pt x="349" y="517"/>
                </a:lnTo>
                <a:lnTo>
                  <a:pt x="350" y="517"/>
                </a:lnTo>
                <a:lnTo>
                  <a:pt x="349" y="517"/>
                </a:lnTo>
                <a:lnTo>
                  <a:pt x="349" y="519"/>
                </a:lnTo>
                <a:lnTo>
                  <a:pt x="349" y="520"/>
                </a:lnTo>
                <a:lnTo>
                  <a:pt x="347" y="520"/>
                </a:lnTo>
                <a:lnTo>
                  <a:pt x="347" y="522"/>
                </a:lnTo>
                <a:lnTo>
                  <a:pt x="346" y="522"/>
                </a:lnTo>
                <a:lnTo>
                  <a:pt x="344" y="522"/>
                </a:lnTo>
                <a:lnTo>
                  <a:pt x="344" y="523"/>
                </a:lnTo>
                <a:lnTo>
                  <a:pt x="346" y="523"/>
                </a:lnTo>
                <a:lnTo>
                  <a:pt x="344" y="523"/>
                </a:lnTo>
                <a:lnTo>
                  <a:pt x="344" y="525"/>
                </a:lnTo>
                <a:lnTo>
                  <a:pt x="342" y="525"/>
                </a:lnTo>
                <a:lnTo>
                  <a:pt x="341" y="525"/>
                </a:lnTo>
                <a:lnTo>
                  <a:pt x="339" y="525"/>
                </a:lnTo>
                <a:lnTo>
                  <a:pt x="339" y="523"/>
                </a:lnTo>
                <a:lnTo>
                  <a:pt x="338" y="523"/>
                </a:lnTo>
                <a:lnTo>
                  <a:pt x="336" y="523"/>
                </a:lnTo>
                <a:lnTo>
                  <a:pt x="334" y="523"/>
                </a:lnTo>
                <a:lnTo>
                  <a:pt x="333" y="523"/>
                </a:lnTo>
                <a:lnTo>
                  <a:pt x="331" y="523"/>
                </a:lnTo>
                <a:lnTo>
                  <a:pt x="330" y="523"/>
                </a:lnTo>
                <a:lnTo>
                  <a:pt x="328" y="523"/>
                </a:lnTo>
                <a:lnTo>
                  <a:pt x="328" y="522"/>
                </a:lnTo>
                <a:lnTo>
                  <a:pt x="326" y="522"/>
                </a:lnTo>
                <a:lnTo>
                  <a:pt x="326" y="520"/>
                </a:lnTo>
                <a:lnTo>
                  <a:pt x="326" y="519"/>
                </a:lnTo>
                <a:lnTo>
                  <a:pt x="325" y="519"/>
                </a:lnTo>
                <a:lnTo>
                  <a:pt x="323" y="519"/>
                </a:lnTo>
                <a:lnTo>
                  <a:pt x="323" y="517"/>
                </a:lnTo>
                <a:lnTo>
                  <a:pt x="323" y="515"/>
                </a:lnTo>
                <a:lnTo>
                  <a:pt x="325" y="515"/>
                </a:lnTo>
                <a:lnTo>
                  <a:pt x="326" y="515"/>
                </a:lnTo>
                <a:lnTo>
                  <a:pt x="326" y="517"/>
                </a:lnTo>
                <a:lnTo>
                  <a:pt x="328" y="517"/>
                </a:lnTo>
                <a:lnTo>
                  <a:pt x="328" y="519"/>
                </a:lnTo>
                <a:lnTo>
                  <a:pt x="330" y="517"/>
                </a:lnTo>
                <a:lnTo>
                  <a:pt x="330" y="515"/>
                </a:lnTo>
                <a:lnTo>
                  <a:pt x="328" y="515"/>
                </a:lnTo>
                <a:lnTo>
                  <a:pt x="330" y="515"/>
                </a:lnTo>
                <a:lnTo>
                  <a:pt x="328" y="515"/>
                </a:lnTo>
                <a:lnTo>
                  <a:pt x="330" y="515"/>
                </a:lnTo>
                <a:lnTo>
                  <a:pt x="330" y="514"/>
                </a:lnTo>
                <a:lnTo>
                  <a:pt x="330" y="512"/>
                </a:lnTo>
                <a:lnTo>
                  <a:pt x="331" y="512"/>
                </a:lnTo>
                <a:lnTo>
                  <a:pt x="331" y="511"/>
                </a:lnTo>
                <a:lnTo>
                  <a:pt x="330" y="511"/>
                </a:lnTo>
                <a:lnTo>
                  <a:pt x="328" y="511"/>
                </a:lnTo>
                <a:lnTo>
                  <a:pt x="328" y="509"/>
                </a:lnTo>
                <a:lnTo>
                  <a:pt x="330" y="509"/>
                </a:lnTo>
                <a:lnTo>
                  <a:pt x="330" y="507"/>
                </a:lnTo>
                <a:lnTo>
                  <a:pt x="331" y="507"/>
                </a:lnTo>
                <a:lnTo>
                  <a:pt x="333" y="507"/>
                </a:lnTo>
                <a:lnTo>
                  <a:pt x="334" y="506"/>
                </a:lnTo>
                <a:lnTo>
                  <a:pt x="336" y="506"/>
                </a:lnTo>
                <a:lnTo>
                  <a:pt x="334" y="506"/>
                </a:lnTo>
                <a:lnTo>
                  <a:pt x="334" y="504"/>
                </a:lnTo>
                <a:lnTo>
                  <a:pt x="334" y="503"/>
                </a:lnTo>
                <a:lnTo>
                  <a:pt x="334" y="501"/>
                </a:lnTo>
                <a:lnTo>
                  <a:pt x="333" y="501"/>
                </a:lnTo>
                <a:lnTo>
                  <a:pt x="331" y="501"/>
                </a:lnTo>
                <a:lnTo>
                  <a:pt x="331" y="499"/>
                </a:lnTo>
                <a:lnTo>
                  <a:pt x="331" y="498"/>
                </a:lnTo>
                <a:lnTo>
                  <a:pt x="331" y="496"/>
                </a:lnTo>
                <a:lnTo>
                  <a:pt x="331" y="495"/>
                </a:lnTo>
                <a:lnTo>
                  <a:pt x="333" y="495"/>
                </a:lnTo>
                <a:lnTo>
                  <a:pt x="334" y="495"/>
                </a:lnTo>
                <a:lnTo>
                  <a:pt x="334" y="493"/>
                </a:lnTo>
                <a:lnTo>
                  <a:pt x="336" y="493"/>
                </a:lnTo>
                <a:lnTo>
                  <a:pt x="336" y="491"/>
                </a:lnTo>
                <a:lnTo>
                  <a:pt x="338" y="491"/>
                </a:lnTo>
                <a:lnTo>
                  <a:pt x="339" y="491"/>
                </a:lnTo>
                <a:lnTo>
                  <a:pt x="341" y="491"/>
                </a:lnTo>
                <a:lnTo>
                  <a:pt x="342" y="491"/>
                </a:lnTo>
                <a:lnTo>
                  <a:pt x="342" y="490"/>
                </a:lnTo>
                <a:lnTo>
                  <a:pt x="344" y="490"/>
                </a:lnTo>
                <a:lnTo>
                  <a:pt x="344" y="488"/>
                </a:lnTo>
                <a:lnTo>
                  <a:pt x="344" y="487"/>
                </a:lnTo>
                <a:lnTo>
                  <a:pt x="346" y="487"/>
                </a:lnTo>
                <a:lnTo>
                  <a:pt x="346" y="485"/>
                </a:lnTo>
                <a:lnTo>
                  <a:pt x="346" y="483"/>
                </a:lnTo>
                <a:lnTo>
                  <a:pt x="347" y="483"/>
                </a:lnTo>
                <a:lnTo>
                  <a:pt x="347" y="482"/>
                </a:lnTo>
                <a:lnTo>
                  <a:pt x="349" y="482"/>
                </a:lnTo>
                <a:lnTo>
                  <a:pt x="350" y="482"/>
                </a:lnTo>
                <a:lnTo>
                  <a:pt x="352" y="483"/>
                </a:lnTo>
                <a:lnTo>
                  <a:pt x="354" y="482"/>
                </a:lnTo>
                <a:lnTo>
                  <a:pt x="354" y="483"/>
                </a:lnTo>
                <a:lnTo>
                  <a:pt x="355" y="483"/>
                </a:lnTo>
                <a:lnTo>
                  <a:pt x="357" y="483"/>
                </a:lnTo>
                <a:lnTo>
                  <a:pt x="357" y="485"/>
                </a:lnTo>
                <a:lnTo>
                  <a:pt x="358" y="485"/>
                </a:lnTo>
                <a:lnTo>
                  <a:pt x="358" y="487"/>
                </a:lnTo>
                <a:lnTo>
                  <a:pt x="360" y="487"/>
                </a:lnTo>
                <a:lnTo>
                  <a:pt x="362" y="487"/>
                </a:lnTo>
                <a:lnTo>
                  <a:pt x="362" y="488"/>
                </a:lnTo>
                <a:lnTo>
                  <a:pt x="362" y="490"/>
                </a:lnTo>
                <a:lnTo>
                  <a:pt x="363" y="490"/>
                </a:lnTo>
                <a:lnTo>
                  <a:pt x="365" y="490"/>
                </a:lnTo>
                <a:lnTo>
                  <a:pt x="366" y="490"/>
                </a:lnTo>
                <a:lnTo>
                  <a:pt x="366" y="491"/>
                </a:lnTo>
                <a:lnTo>
                  <a:pt x="368" y="491"/>
                </a:lnTo>
                <a:lnTo>
                  <a:pt x="368" y="493"/>
                </a:lnTo>
                <a:lnTo>
                  <a:pt x="370" y="493"/>
                </a:lnTo>
                <a:lnTo>
                  <a:pt x="370" y="495"/>
                </a:lnTo>
                <a:lnTo>
                  <a:pt x="370" y="496"/>
                </a:lnTo>
                <a:lnTo>
                  <a:pt x="370" y="495"/>
                </a:lnTo>
                <a:lnTo>
                  <a:pt x="368" y="495"/>
                </a:lnTo>
                <a:lnTo>
                  <a:pt x="368" y="496"/>
                </a:lnTo>
                <a:lnTo>
                  <a:pt x="368" y="498"/>
                </a:lnTo>
                <a:lnTo>
                  <a:pt x="366" y="498"/>
                </a:lnTo>
                <a:lnTo>
                  <a:pt x="366" y="499"/>
                </a:lnTo>
                <a:lnTo>
                  <a:pt x="365" y="499"/>
                </a:lnTo>
                <a:lnTo>
                  <a:pt x="363" y="499"/>
                </a:lnTo>
                <a:lnTo>
                  <a:pt x="362" y="499"/>
                </a:lnTo>
                <a:lnTo>
                  <a:pt x="362" y="501"/>
                </a:lnTo>
                <a:lnTo>
                  <a:pt x="360" y="501"/>
                </a:lnTo>
                <a:lnTo>
                  <a:pt x="360" y="503"/>
                </a:lnTo>
                <a:lnTo>
                  <a:pt x="358" y="503"/>
                </a:lnTo>
                <a:lnTo>
                  <a:pt x="357" y="503"/>
                </a:lnTo>
                <a:lnTo>
                  <a:pt x="355" y="503"/>
                </a:lnTo>
                <a:lnTo>
                  <a:pt x="354" y="503"/>
                </a:lnTo>
                <a:lnTo>
                  <a:pt x="354" y="504"/>
                </a:lnTo>
                <a:lnTo>
                  <a:pt x="352" y="504"/>
                </a:lnTo>
                <a:lnTo>
                  <a:pt x="350" y="504"/>
                </a:lnTo>
                <a:lnTo>
                  <a:pt x="349" y="504"/>
                </a:lnTo>
                <a:lnTo>
                  <a:pt x="349" y="506"/>
                </a:lnTo>
                <a:lnTo>
                  <a:pt x="350" y="506"/>
                </a:lnTo>
                <a:lnTo>
                  <a:pt x="352" y="506"/>
                </a:lnTo>
                <a:lnTo>
                  <a:pt x="352" y="504"/>
                </a:lnTo>
                <a:lnTo>
                  <a:pt x="354" y="504"/>
                </a:lnTo>
                <a:lnTo>
                  <a:pt x="354" y="506"/>
                </a:lnTo>
                <a:lnTo>
                  <a:pt x="354" y="504"/>
                </a:lnTo>
                <a:lnTo>
                  <a:pt x="354" y="506"/>
                </a:lnTo>
                <a:lnTo>
                  <a:pt x="355" y="504"/>
                </a:lnTo>
                <a:lnTo>
                  <a:pt x="357" y="504"/>
                </a:lnTo>
                <a:lnTo>
                  <a:pt x="358" y="504"/>
                </a:lnTo>
                <a:lnTo>
                  <a:pt x="360" y="504"/>
                </a:lnTo>
                <a:lnTo>
                  <a:pt x="360" y="503"/>
                </a:lnTo>
                <a:lnTo>
                  <a:pt x="362" y="503"/>
                </a:lnTo>
                <a:lnTo>
                  <a:pt x="362" y="504"/>
                </a:lnTo>
                <a:lnTo>
                  <a:pt x="363" y="504"/>
                </a:lnTo>
                <a:lnTo>
                  <a:pt x="363" y="503"/>
                </a:lnTo>
                <a:lnTo>
                  <a:pt x="365" y="503"/>
                </a:lnTo>
                <a:lnTo>
                  <a:pt x="366" y="503"/>
                </a:lnTo>
                <a:lnTo>
                  <a:pt x="368" y="501"/>
                </a:lnTo>
                <a:lnTo>
                  <a:pt x="370" y="501"/>
                </a:lnTo>
                <a:lnTo>
                  <a:pt x="370" y="499"/>
                </a:lnTo>
                <a:lnTo>
                  <a:pt x="371" y="499"/>
                </a:lnTo>
                <a:lnTo>
                  <a:pt x="370" y="499"/>
                </a:lnTo>
                <a:lnTo>
                  <a:pt x="370" y="498"/>
                </a:lnTo>
                <a:lnTo>
                  <a:pt x="371" y="498"/>
                </a:lnTo>
                <a:lnTo>
                  <a:pt x="373" y="498"/>
                </a:lnTo>
                <a:lnTo>
                  <a:pt x="373" y="496"/>
                </a:lnTo>
                <a:lnTo>
                  <a:pt x="373" y="495"/>
                </a:lnTo>
                <a:lnTo>
                  <a:pt x="373" y="493"/>
                </a:lnTo>
                <a:lnTo>
                  <a:pt x="373" y="491"/>
                </a:lnTo>
                <a:lnTo>
                  <a:pt x="371" y="491"/>
                </a:lnTo>
                <a:lnTo>
                  <a:pt x="371" y="493"/>
                </a:lnTo>
                <a:lnTo>
                  <a:pt x="370" y="493"/>
                </a:lnTo>
                <a:lnTo>
                  <a:pt x="368" y="491"/>
                </a:lnTo>
                <a:lnTo>
                  <a:pt x="368" y="490"/>
                </a:lnTo>
                <a:lnTo>
                  <a:pt x="368" y="488"/>
                </a:lnTo>
                <a:lnTo>
                  <a:pt x="370" y="490"/>
                </a:lnTo>
                <a:lnTo>
                  <a:pt x="370" y="488"/>
                </a:lnTo>
                <a:lnTo>
                  <a:pt x="371" y="488"/>
                </a:lnTo>
                <a:lnTo>
                  <a:pt x="371" y="487"/>
                </a:lnTo>
                <a:lnTo>
                  <a:pt x="373" y="487"/>
                </a:lnTo>
                <a:lnTo>
                  <a:pt x="374" y="485"/>
                </a:lnTo>
                <a:lnTo>
                  <a:pt x="376" y="485"/>
                </a:lnTo>
                <a:lnTo>
                  <a:pt x="378" y="485"/>
                </a:lnTo>
                <a:lnTo>
                  <a:pt x="379" y="487"/>
                </a:lnTo>
                <a:lnTo>
                  <a:pt x="381" y="487"/>
                </a:lnTo>
                <a:lnTo>
                  <a:pt x="382" y="487"/>
                </a:lnTo>
                <a:lnTo>
                  <a:pt x="384" y="487"/>
                </a:lnTo>
                <a:lnTo>
                  <a:pt x="386" y="487"/>
                </a:lnTo>
                <a:lnTo>
                  <a:pt x="386" y="488"/>
                </a:lnTo>
                <a:lnTo>
                  <a:pt x="387" y="488"/>
                </a:lnTo>
                <a:lnTo>
                  <a:pt x="389" y="488"/>
                </a:lnTo>
                <a:lnTo>
                  <a:pt x="390" y="488"/>
                </a:lnTo>
                <a:lnTo>
                  <a:pt x="392" y="488"/>
                </a:lnTo>
                <a:lnTo>
                  <a:pt x="394" y="488"/>
                </a:lnTo>
                <a:lnTo>
                  <a:pt x="395" y="488"/>
                </a:lnTo>
                <a:lnTo>
                  <a:pt x="395" y="487"/>
                </a:lnTo>
                <a:lnTo>
                  <a:pt x="397" y="487"/>
                </a:lnTo>
                <a:lnTo>
                  <a:pt x="398" y="487"/>
                </a:lnTo>
                <a:lnTo>
                  <a:pt x="400" y="487"/>
                </a:lnTo>
                <a:lnTo>
                  <a:pt x="402" y="487"/>
                </a:lnTo>
                <a:lnTo>
                  <a:pt x="403" y="487"/>
                </a:lnTo>
                <a:lnTo>
                  <a:pt x="405" y="487"/>
                </a:lnTo>
                <a:lnTo>
                  <a:pt x="405" y="488"/>
                </a:lnTo>
                <a:lnTo>
                  <a:pt x="406" y="488"/>
                </a:lnTo>
                <a:lnTo>
                  <a:pt x="408" y="490"/>
                </a:lnTo>
                <a:lnTo>
                  <a:pt x="410" y="490"/>
                </a:lnTo>
                <a:lnTo>
                  <a:pt x="411" y="490"/>
                </a:lnTo>
                <a:lnTo>
                  <a:pt x="413" y="490"/>
                </a:lnTo>
                <a:lnTo>
                  <a:pt x="413" y="491"/>
                </a:lnTo>
                <a:lnTo>
                  <a:pt x="414" y="491"/>
                </a:lnTo>
                <a:lnTo>
                  <a:pt x="414" y="490"/>
                </a:lnTo>
                <a:lnTo>
                  <a:pt x="416" y="490"/>
                </a:lnTo>
                <a:lnTo>
                  <a:pt x="418" y="490"/>
                </a:lnTo>
                <a:lnTo>
                  <a:pt x="419" y="490"/>
                </a:lnTo>
                <a:lnTo>
                  <a:pt x="421" y="490"/>
                </a:lnTo>
                <a:lnTo>
                  <a:pt x="421" y="491"/>
                </a:lnTo>
                <a:lnTo>
                  <a:pt x="422" y="491"/>
                </a:lnTo>
                <a:lnTo>
                  <a:pt x="424" y="491"/>
                </a:lnTo>
                <a:lnTo>
                  <a:pt x="426" y="491"/>
                </a:lnTo>
                <a:lnTo>
                  <a:pt x="426" y="493"/>
                </a:lnTo>
                <a:lnTo>
                  <a:pt x="427" y="493"/>
                </a:lnTo>
                <a:lnTo>
                  <a:pt x="427" y="491"/>
                </a:lnTo>
                <a:lnTo>
                  <a:pt x="429" y="491"/>
                </a:lnTo>
                <a:lnTo>
                  <a:pt x="429" y="490"/>
                </a:lnTo>
                <a:lnTo>
                  <a:pt x="430" y="490"/>
                </a:lnTo>
                <a:lnTo>
                  <a:pt x="430" y="488"/>
                </a:lnTo>
                <a:lnTo>
                  <a:pt x="430" y="487"/>
                </a:lnTo>
                <a:lnTo>
                  <a:pt x="430" y="485"/>
                </a:lnTo>
                <a:lnTo>
                  <a:pt x="432" y="483"/>
                </a:lnTo>
                <a:lnTo>
                  <a:pt x="432" y="482"/>
                </a:lnTo>
                <a:lnTo>
                  <a:pt x="432" y="480"/>
                </a:lnTo>
                <a:lnTo>
                  <a:pt x="430" y="480"/>
                </a:lnTo>
                <a:lnTo>
                  <a:pt x="430" y="479"/>
                </a:lnTo>
                <a:lnTo>
                  <a:pt x="430" y="477"/>
                </a:lnTo>
                <a:lnTo>
                  <a:pt x="429" y="477"/>
                </a:lnTo>
                <a:lnTo>
                  <a:pt x="429" y="479"/>
                </a:lnTo>
                <a:lnTo>
                  <a:pt x="429" y="480"/>
                </a:lnTo>
                <a:lnTo>
                  <a:pt x="427" y="480"/>
                </a:lnTo>
                <a:lnTo>
                  <a:pt x="427" y="479"/>
                </a:lnTo>
                <a:lnTo>
                  <a:pt x="426" y="479"/>
                </a:lnTo>
                <a:lnTo>
                  <a:pt x="426" y="480"/>
                </a:lnTo>
                <a:lnTo>
                  <a:pt x="424" y="480"/>
                </a:lnTo>
                <a:lnTo>
                  <a:pt x="422" y="480"/>
                </a:lnTo>
                <a:lnTo>
                  <a:pt x="422" y="482"/>
                </a:lnTo>
                <a:lnTo>
                  <a:pt x="422" y="483"/>
                </a:lnTo>
                <a:lnTo>
                  <a:pt x="421" y="483"/>
                </a:lnTo>
                <a:lnTo>
                  <a:pt x="419" y="483"/>
                </a:lnTo>
                <a:lnTo>
                  <a:pt x="418" y="483"/>
                </a:lnTo>
                <a:lnTo>
                  <a:pt x="418" y="482"/>
                </a:lnTo>
                <a:lnTo>
                  <a:pt x="416" y="482"/>
                </a:lnTo>
                <a:lnTo>
                  <a:pt x="414" y="482"/>
                </a:lnTo>
                <a:lnTo>
                  <a:pt x="413" y="482"/>
                </a:lnTo>
                <a:lnTo>
                  <a:pt x="411" y="482"/>
                </a:lnTo>
                <a:lnTo>
                  <a:pt x="410" y="482"/>
                </a:lnTo>
                <a:lnTo>
                  <a:pt x="408" y="482"/>
                </a:lnTo>
                <a:lnTo>
                  <a:pt x="406" y="482"/>
                </a:lnTo>
                <a:lnTo>
                  <a:pt x="406" y="480"/>
                </a:lnTo>
                <a:lnTo>
                  <a:pt x="405" y="480"/>
                </a:lnTo>
                <a:lnTo>
                  <a:pt x="403" y="480"/>
                </a:lnTo>
                <a:lnTo>
                  <a:pt x="402" y="480"/>
                </a:lnTo>
                <a:lnTo>
                  <a:pt x="402" y="479"/>
                </a:lnTo>
                <a:lnTo>
                  <a:pt x="400" y="479"/>
                </a:lnTo>
                <a:lnTo>
                  <a:pt x="398" y="479"/>
                </a:lnTo>
                <a:lnTo>
                  <a:pt x="397" y="479"/>
                </a:lnTo>
                <a:lnTo>
                  <a:pt x="397" y="480"/>
                </a:lnTo>
                <a:lnTo>
                  <a:pt x="395" y="480"/>
                </a:lnTo>
                <a:lnTo>
                  <a:pt x="394" y="480"/>
                </a:lnTo>
                <a:lnTo>
                  <a:pt x="392" y="480"/>
                </a:lnTo>
                <a:lnTo>
                  <a:pt x="392" y="482"/>
                </a:lnTo>
                <a:lnTo>
                  <a:pt x="390" y="480"/>
                </a:lnTo>
                <a:lnTo>
                  <a:pt x="389" y="480"/>
                </a:lnTo>
                <a:lnTo>
                  <a:pt x="387" y="480"/>
                </a:lnTo>
                <a:lnTo>
                  <a:pt x="386" y="480"/>
                </a:lnTo>
                <a:lnTo>
                  <a:pt x="386" y="479"/>
                </a:lnTo>
                <a:lnTo>
                  <a:pt x="386" y="477"/>
                </a:lnTo>
                <a:lnTo>
                  <a:pt x="386" y="479"/>
                </a:lnTo>
                <a:lnTo>
                  <a:pt x="384" y="479"/>
                </a:lnTo>
                <a:lnTo>
                  <a:pt x="382" y="479"/>
                </a:lnTo>
                <a:lnTo>
                  <a:pt x="381" y="479"/>
                </a:lnTo>
                <a:lnTo>
                  <a:pt x="379" y="480"/>
                </a:lnTo>
                <a:lnTo>
                  <a:pt x="379" y="479"/>
                </a:lnTo>
                <a:lnTo>
                  <a:pt x="378" y="479"/>
                </a:lnTo>
                <a:lnTo>
                  <a:pt x="378" y="480"/>
                </a:lnTo>
                <a:lnTo>
                  <a:pt x="376" y="480"/>
                </a:lnTo>
                <a:lnTo>
                  <a:pt x="376" y="479"/>
                </a:lnTo>
                <a:lnTo>
                  <a:pt x="374" y="479"/>
                </a:lnTo>
                <a:lnTo>
                  <a:pt x="373" y="479"/>
                </a:lnTo>
                <a:lnTo>
                  <a:pt x="373" y="477"/>
                </a:lnTo>
                <a:lnTo>
                  <a:pt x="371" y="477"/>
                </a:lnTo>
                <a:lnTo>
                  <a:pt x="370" y="477"/>
                </a:lnTo>
                <a:lnTo>
                  <a:pt x="370" y="475"/>
                </a:lnTo>
                <a:lnTo>
                  <a:pt x="368" y="475"/>
                </a:lnTo>
                <a:lnTo>
                  <a:pt x="366" y="475"/>
                </a:lnTo>
                <a:lnTo>
                  <a:pt x="366" y="474"/>
                </a:lnTo>
                <a:lnTo>
                  <a:pt x="365" y="474"/>
                </a:lnTo>
                <a:lnTo>
                  <a:pt x="363" y="474"/>
                </a:lnTo>
                <a:lnTo>
                  <a:pt x="362" y="474"/>
                </a:lnTo>
                <a:lnTo>
                  <a:pt x="360" y="474"/>
                </a:lnTo>
                <a:lnTo>
                  <a:pt x="358" y="474"/>
                </a:lnTo>
                <a:lnTo>
                  <a:pt x="357" y="474"/>
                </a:lnTo>
                <a:lnTo>
                  <a:pt x="355" y="474"/>
                </a:lnTo>
                <a:lnTo>
                  <a:pt x="355" y="472"/>
                </a:lnTo>
                <a:lnTo>
                  <a:pt x="354" y="472"/>
                </a:lnTo>
                <a:lnTo>
                  <a:pt x="354" y="471"/>
                </a:lnTo>
                <a:lnTo>
                  <a:pt x="354" y="469"/>
                </a:lnTo>
                <a:lnTo>
                  <a:pt x="354" y="467"/>
                </a:lnTo>
                <a:lnTo>
                  <a:pt x="352" y="467"/>
                </a:lnTo>
                <a:lnTo>
                  <a:pt x="352" y="466"/>
                </a:lnTo>
                <a:lnTo>
                  <a:pt x="350" y="466"/>
                </a:lnTo>
                <a:lnTo>
                  <a:pt x="349" y="464"/>
                </a:lnTo>
                <a:lnTo>
                  <a:pt x="349" y="463"/>
                </a:lnTo>
                <a:lnTo>
                  <a:pt x="349" y="461"/>
                </a:lnTo>
                <a:lnTo>
                  <a:pt x="347" y="461"/>
                </a:lnTo>
                <a:lnTo>
                  <a:pt x="347" y="459"/>
                </a:lnTo>
                <a:lnTo>
                  <a:pt x="349" y="459"/>
                </a:lnTo>
                <a:lnTo>
                  <a:pt x="349" y="458"/>
                </a:lnTo>
                <a:lnTo>
                  <a:pt x="349" y="456"/>
                </a:lnTo>
                <a:lnTo>
                  <a:pt x="349" y="455"/>
                </a:lnTo>
                <a:lnTo>
                  <a:pt x="347" y="455"/>
                </a:lnTo>
                <a:lnTo>
                  <a:pt x="347" y="453"/>
                </a:lnTo>
                <a:lnTo>
                  <a:pt x="346" y="453"/>
                </a:lnTo>
                <a:lnTo>
                  <a:pt x="346" y="451"/>
                </a:lnTo>
                <a:lnTo>
                  <a:pt x="344" y="451"/>
                </a:lnTo>
                <a:lnTo>
                  <a:pt x="344" y="450"/>
                </a:lnTo>
                <a:lnTo>
                  <a:pt x="344" y="448"/>
                </a:lnTo>
                <a:lnTo>
                  <a:pt x="344" y="447"/>
                </a:lnTo>
                <a:lnTo>
                  <a:pt x="344" y="445"/>
                </a:lnTo>
                <a:lnTo>
                  <a:pt x="344" y="443"/>
                </a:lnTo>
                <a:lnTo>
                  <a:pt x="344" y="442"/>
                </a:lnTo>
                <a:lnTo>
                  <a:pt x="344" y="440"/>
                </a:lnTo>
                <a:lnTo>
                  <a:pt x="344" y="439"/>
                </a:lnTo>
                <a:lnTo>
                  <a:pt x="344" y="437"/>
                </a:lnTo>
                <a:lnTo>
                  <a:pt x="342" y="437"/>
                </a:lnTo>
                <a:lnTo>
                  <a:pt x="342" y="435"/>
                </a:lnTo>
                <a:lnTo>
                  <a:pt x="342" y="434"/>
                </a:lnTo>
                <a:lnTo>
                  <a:pt x="341" y="434"/>
                </a:lnTo>
                <a:lnTo>
                  <a:pt x="342" y="434"/>
                </a:lnTo>
                <a:lnTo>
                  <a:pt x="341" y="434"/>
                </a:lnTo>
                <a:lnTo>
                  <a:pt x="341" y="432"/>
                </a:lnTo>
                <a:lnTo>
                  <a:pt x="339" y="432"/>
                </a:lnTo>
                <a:lnTo>
                  <a:pt x="339" y="434"/>
                </a:lnTo>
                <a:lnTo>
                  <a:pt x="338" y="434"/>
                </a:lnTo>
                <a:lnTo>
                  <a:pt x="336" y="434"/>
                </a:lnTo>
                <a:lnTo>
                  <a:pt x="336" y="435"/>
                </a:lnTo>
                <a:lnTo>
                  <a:pt x="336" y="437"/>
                </a:lnTo>
                <a:lnTo>
                  <a:pt x="334" y="437"/>
                </a:lnTo>
                <a:lnTo>
                  <a:pt x="334" y="439"/>
                </a:lnTo>
                <a:lnTo>
                  <a:pt x="334" y="440"/>
                </a:lnTo>
                <a:lnTo>
                  <a:pt x="334" y="442"/>
                </a:lnTo>
                <a:lnTo>
                  <a:pt x="333" y="442"/>
                </a:lnTo>
                <a:lnTo>
                  <a:pt x="333" y="443"/>
                </a:lnTo>
                <a:lnTo>
                  <a:pt x="333" y="445"/>
                </a:lnTo>
                <a:lnTo>
                  <a:pt x="333" y="447"/>
                </a:lnTo>
                <a:lnTo>
                  <a:pt x="331" y="447"/>
                </a:lnTo>
                <a:lnTo>
                  <a:pt x="331" y="448"/>
                </a:lnTo>
                <a:lnTo>
                  <a:pt x="333" y="448"/>
                </a:lnTo>
                <a:lnTo>
                  <a:pt x="331" y="448"/>
                </a:lnTo>
                <a:lnTo>
                  <a:pt x="333" y="448"/>
                </a:lnTo>
                <a:lnTo>
                  <a:pt x="333" y="450"/>
                </a:lnTo>
                <a:lnTo>
                  <a:pt x="334" y="450"/>
                </a:lnTo>
                <a:lnTo>
                  <a:pt x="334" y="451"/>
                </a:lnTo>
                <a:lnTo>
                  <a:pt x="334" y="453"/>
                </a:lnTo>
                <a:lnTo>
                  <a:pt x="334" y="455"/>
                </a:lnTo>
                <a:lnTo>
                  <a:pt x="336" y="455"/>
                </a:lnTo>
                <a:lnTo>
                  <a:pt x="336" y="456"/>
                </a:lnTo>
                <a:lnTo>
                  <a:pt x="334" y="456"/>
                </a:lnTo>
                <a:lnTo>
                  <a:pt x="336" y="458"/>
                </a:lnTo>
                <a:lnTo>
                  <a:pt x="336" y="459"/>
                </a:lnTo>
                <a:lnTo>
                  <a:pt x="338" y="459"/>
                </a:lnTo>
                <a:lnTo>
                  <a:pt x="338" y="461"/>
                </a:lnTo>
                <a:lnTo>
                  <a:pt x="338" y="463"/>
                </a:lnTo>
                <a:lnTo>
                  <a:pt x="339" y="463"/>
                </a:lnTo>
                <a:lnTo>
                  <a:pt x="339" y="464"/>
                </a:lnTo>
                <a:lnTo>
                  <a:pt x="341" y="464"/>
                </a:lnTo>
                <a:lnTo>
                  <a:pt x="341" y="466"/>
                </a:lnTo>
                <a:lnTo>
                  <a:pt x="341" y="467"/>
                </a:lnTo>
                <a:lnTo>
                  <a:pt x="342" y="469"/>
                </a:lnTo>
                <a:lnTo>
                  <a:pt x="341" y="469"/>
                </a:lnTo>
                <a:lnTo>
                  <a:pt x="341" y="471"/>
                </a:lnTo>
                <a:lnTo>
                  <a:pt x="342" y="471"/>
                </a:lnTo>
                <a:lnTo>
                  <a:pt x="342" y="472"/>
                </a:lnTo>
                <a:lnTo>
                  <a:pt x="342" y="474"/>
                </a:lnTo>
                <a:lnTo>
                  <a:pt x="342" y="475"/>
                </a:lnTo>
                <a:lnTo>
                  <a:pt x="341" y="475"/>
                </a:lnTo>
                <a:lnTo>
                  <a:pt x="341" y="477"/>
                </a:lnTo>
                <a:lnTo>
                  <a:pt x="339" y="477"/>
                </a:lnTo>
                <a:lnTo>
                  <a:pt x="338" y="477"/>
                </a:lnTo>
                <a:lnTo>
                  <a:pt x="336" y="477"/>
                </a:lnTo>
                <a:lnTo>
                  <a:pt x="336" y="479"/>
                </a:lnTo>
                <a:lnTo>
                  <a:pt x="334" y="480"/>
                </a:lnTo>
                <a:lnTo>
                  <a:pt x="334" y="482"/>
                </a:lnTo>
                <a:lnTo>
                  <a:pt x="333" y="482"/>
                </a:lnTo>
                <a:lnTo>
                  <a:pt x="331" y="482"/>
                </a:lnTo>
                <a:lnTo>
                  <a:pt x="331" y="483"/>
                </a:lnTo>
                <a:lnTo>
                  <a:pt x="330" y="483"/>
                </a:lnTo>
                <a:lnTo>
                  <a:pt x="330" y="485"/>
                </a:lnTo>
                <a:lnTo>
                  <a:pt x="330" y="487"/>
                </a:lnTo>
                <a:lnTo>
                  <a:pt x="328" y="487"/>
                </a:lnTo>
                <a:lnTo>
                  <a:pt x="328" y="488"/>
                </a:lnTo>
                <a:lnTo>
                  <a:pt x="330" y="488"/>
                </a:lnTo>
                <a:lnTo>
                  <a:pt x="328" y="490"/>
                </a:lnTo>
                <a:lnTo>
                  <a:pt x="326" y="490"/>
                </a:lnTo>
                <a:lnTo>
                  <a:pt x="326" y="491"/>
                </a:lnTo>
                <a:lnTo>
                  <a:pt x="325" y="491"/>
                </a:lnTo>
                <a:lnTo>
                  <a:pt x="323" y="491"/>
                </a:lnTo>
                <a:lnTo>
                  <a:pt x="322" y="491"/>
                </a:lnTo>
                <a:lnTo>
                  <a:pt x="322" y="493"/>
                </a:lnTo>
                <a:lnTo>
                  <a:pt x="320" y="493"/>
                </a:lnTo>
                <a:lnTo>
                  <a:pt x="322" y="493"/>
                </a:lnTo>
                <a:lnTo>
                  <a:pt x="322" y="495"/>
                </a:lnTo>
                <a:lnTo>
                  <a:pt x="320" y="495"/>
                </a:lnTo>
                <a:lnTo>
                  <a:pt x="318" y="495"/>
                </a:lnTo>
                <a:lnTo>
                  <a:pt x="317" y="496"/>
                </a:lnTo>
                <a:lnTo>
                  <a:pt x="315" y="496"/>
                </a:lnTo>
                <a:lnTo>
                  <a:pt x="314" y="496"/>
                </a:lnTo>
                <a:lnTo>
                  <a:pt x="314" y="498"/>
                </a:lnTo>
                <a:lnTo>
                  <a:pt x="312" y="498"/>
                </a:lnTo>
                <a:lnTo>
                  <a:pt x="312" y="499"/>
                </a:lnTo>
                <a:lnTo>
                  <a:pt x="310" y="499"/>
                </a:lnTo>
                <a:lnTo>
                  <a:pt x="309" y="499"/>
                </a:lnTo>
                <a:lnTo>
                  <a:pt x="307" y="499"/>
                </a:lnTo>
                <a:lnTo>
                  <a:pt x="306" y="499"/>
                </a:lnTo>
                <a:lnTo>
                  <a:pt x="306" y="501"/>
                </a:lnTo>
                <a:lnTo>
                  <a:pt x="306" y="499"/>
                </a:lnTo>
                <a:lnTo>
                  <a:pt x="304" y="501"/>
                </a:lnTo>
                <a:lnTo>
                  <a:pt x="302" y="501"/>
                </a:lnTo>
                <a:lnTo>
                  <a:pt x="302" y="503"/>
                </a:lnTo>
                <a:lnTo>
                  <a:pt x="304" y="503"/>
                </a:lnTo>
                <a:lnTo>
                  <a:pt x="304" y="504"/>
                </a:lnTo>
                <a:lnTo>
                  <a:pt x="302" y="504"/>
                </a:lnTo>
                <a:lnTo>
                  <a:pt x="301" y="504"/>
                </a:lnTo>
                <a:lnTo>
                  <a:pt x="302" y="504"/>
                </a:lnTo>
                <a:lnTo>
                  <a:pt x="302" y="506"/>
                </a:lnTo>
                <a:lnTo>
                  <a:pt x="304" y="506"/>
                </a:lnTo>
                <a:lnTo>
                  <a:pt x="304" y="507"/>
                </a:lnTo>
                <a:lnTo>
                  <a:pt x="302" y="507"/>
                </a:lnTo>
                <a:lnTo>
                  <a:pt x="301" y="507"/>
                </a:lnTo>
                <a:lnTo>
                  <a:pt x="301" y="509"/>
                </a:lnTo>
                <a:lnTo>
                  <a:pt x="299" y="509"/>
                </a:lnTo>
                <a:lnTo>
                  <a:pt x="299" y="507"/>
                </a:lnTo>
                <a:lnTo>
                  <a:pt x="298" y="507"/>
                </a:lnTo>
                <a:lnTo>
                  <a:pt x="296" y="507"/>
                </a:lnTo>
                <a:lnTo>
                  <a:pt x="296" y="506"/>
                </a:lnTo>
                <a:lnTo>
                  <a:pt x="294" y="506"/>
                </a:lnTo>
                <a:lnTo>
                  <a:pt x="293" y="506"/>
                </a:lnTo>
                <a:lnTo>
                  <a:pt x="291" y="506"/>
                </a:lnTo>
                <a:lnTo>
                  <a:pt x="291" y="504"/>
                </a:lnTo>
                <a:lnTo>
                  <a:pt x="291" y="506"/>
                </a:lnTo>
                <a:lnTo>
                  <a:pt x="290" y="504"/>
                </a:lnTo>
                <a:lnTo>
                  <a:pt x="288" y="504"/>
                </a:lnTo>
                <a:lnTo>
                  <a:pt x="288" y="506"/>
                </a:lnTo>
                <a:lnTo>
                  <a:pt x="286" y="506"/>
                </a:lnTo>
                <a:lnTo>
                  <a:pt x="285" y="506"/>
                </a:lnTo>
                <a:lnTo>
                  <a:pt x="285" y="504"/>
                </a:lnTo>
                <a:lnTo>
                  <a:pt x="283" y="504"/>
                </a:lnTo>
                <a:lnTo>
                  <a:pt x="283" y="503"/>
                </a:lnTo>
                <a:lnTo>
                  <a:pt x="282" y="503"/>
                </a:lnTo>
                <a:lnTo>
                  <a:pt x="280" y="501"/>
                </a:lnTo>
                <a:lnTo>
                  <a:pt x="280" y="499"/>
                </a:lnTo>
                <a:lnTo>
                  <a:pt x="278" y="499"/>
                </a:lnTo>
                <a:lnTo>
                  <a:pt x="278" y="498"/>
                </a:lnTo>
                <a:lnTo>
                  <a:pt x="277" y="498"/>
                </a:lnTo>
                <a:lnTo>
                  <a:pt x="277" y="496"/>
                </a:lnTo>
                <a:lnTo>
                  <a:pt x="275" y="496"/>
                </a:lnTo>
                <a:lnTo>
                  <a:pt x="275" y="495"/>
                </a:lnTo>
                <a:lnTo>
                  <a:pt x="274" y="495"/>
                </a:lnTo>
                <a:lnTo>
                  <a:pt x="275" y="495"/>
                </a:lnTo>
                <a:lnTo>
                  <a:pt x="274" y="493"/>
                </a:lnTo>
                <a:lnTo>
                  <a:pt x="272" y="493"/>
                </a:lnTo>
                <a:lnTo>
                  <a:pt x="270" y="493"/>
                </a:lnTo>
                <a:lnTo>
                  <a:pt x="269" y="493"/>
                </a:lnTo>
                <a:lnTo>
                  <a:pt x="269" y="491"/>
                </a:lnTo>
                <a:lnTo>
                  <a:pt x="267" y="491"/>
                </a:lnTo>
                <a:lnTo>
                  <a:pt x="266" y="491"/>
                </a:lnTo>
                <a:lnTo>
                  <a:pt x="266" y="493"/>
                </a:lnTo>
                <a:lnTo>
                  <a:pt x="266" y="491"/>
                </a:lnTo>
                <a:lnTo>
                  <a:pt x="264" y="491"/>
                </a:lnTo>
                <a:lnTo>
                  <a:pt x="262" y="491"/>
                </a:lnTo>
                <a:lnTo>
                  <a:pt x="262" y="490"/>
                </a:lnTo>
                <a:lnTo>
                  <a:pt x="261" y="490"/>
                </a:lnTo>
                <a:lnTo>
                  <a:pt x="261" y="491"/>
                </a:lnTo>
                <a:lnTo>
                  <a:pt x="259" y="491"/>
                </a:lnTo>
                <a:lnTo>
                  <a:pt x="259" y="493"/>
                </a:lnTo>
                <a:lnTo>
                  <a:pt x="258" y="493"/>
                </a:lnTo>
                <a:lnTo>
                  <a:pt x="256" y="491"/>
                </a:lnTo>
                <a:lnTo>
                  <a:pt x="256" y="493"/>
                </a:lnTo>
                <a:lnTo>
                  <a:pt x="256" y="491"/>
                </a:lnTo>
                <a:lnTo>
                  <a:pt x="254" y="491"/>
                </a:lnTo>
                <a:lnTo>
                  <a:pt x="254" y="490"/>
                </a:lnTo>
                <a:lnTo>
                  <a:pt x="253" y="490"/>
                </a:lnTo>
                <a:lnTo>
                  <a:pt x="253" y="488"/>
                </a:lnTo>
                <a:lnTo>
                  <a:pt x="251" y="488"/>
                </a:lnTo>
                <a:lnTo>
                  <a:pt x="251" y="487"/>
                </a:lnTo>
                <a:lnTo>
                  <a:pt x="253" y="487"/>
                </a:lnTo>
                <a:lnTo>
                  <a:pt x="254" y="487"/>
                </a:lnTo>
                <a:lnTo>
                  <a:pt x="256" y="487"/>
                </a:lnTo>
                <a:lnTo>
                  <a:pt x="258" y="487"/>
                </a:lnTo>
                <a:lnTo>
                  <a:pt x="259" y="485"/>
                </a:lnTo>
                <a:lnTo>
                  <a:pt x="261" y="485"/>
                </a:lnTo>
                <a:lnTo>
                  <a:pt x="262" y="485"/>
                </a:lnTo>
                <a:lnTo>
                  <a:pt x="262" y="483"/>
                </a:lnTo>
                <a:lnTo>
                  <a:pt x="264" y="483"/>
                </a:lnTo>
                <a:lnTo>
                  <a:pt x="264" y="485"/>
                </a:lnTo>
                <a:lnTo>
                  <a:pt x="266" y="485"/>
                </a:lnTo>
                <a:lnTo>
                  <a:pt x="266" y="487"/>
                </a:lnTo>
                <a:lnTo>
                  <a:pt x="266" y="488"/>
                </a:lnTo>
                <a:lnTo>
                  <a:pt x="266" y="490"/>
                </a:lnTo>
                <a:lnTo>
                  <a:pt x="267" y="490"/>
                </a:lnTo>
                <a:lnTo>
                  <a:pt x="267" y="488"/>
                </a:lnTo>
                <a:lnTo>
                  <a:pt x="267" y="487"/>
                </a:lnTo>
                <a:lnTo>
                  <a:pt x="267" y="485"/>
                </a:lnTo>
                <a:lnTo>
                  <a:pt x="267" y="483"/>
                </a:lnTo>
                <a:lnTo>
                  <a:pt x="269" y="483"/>
                </a:lnTo>
                <a:lnTo>
                  <a:pt x="269" y="482"/>
                </a:lnTo>
                <a:lnTo>
                  <a:pt x="270" y="482"/>
                </a:lnTo>
                <a:lnTo>
                  <a:pt x="272" y="482"/>
                </a:lnTo>
                <a:lnTo>
                  <a:pt x="274" y="482"/>
                </a:lnTo>
                <a:lnTo>
                  <a:pt x="275" y="482"/>
                </a:lnTo>
                <a:lnTo>
                  <a:pt x="275" y="480"/>
                </a:lnTo>
                <a:lnTo>
                  <a:pt x="277" y="480"/>
                </a:lnTo>
                <a:lnTo>
                  <a:pt x="278" y="480"/>
                </a:lnTo>
                <a:lnTo>
                  <a:pt x="278" y="482"/>
                </a:lnTo>
                <a:lnTo>
                  <a:pt x="278" y="480"/>
                </a:lnTo>
                <a:lnTo>
                  <a:pt x="280" y="480"/>
                </a:lnTo>
                <a:lnTo>
                  <a:pt x="282" y="480"/>
                </a:lnTo>
                <a:lnTo>
                  <a:pt x="282" y="482"/>
                </a:lnTo>
                <a:lnTo>
                  <a:pt x="283" y="482"/>
                </a:lnTo>
                <a:lnTo>
                  <a:pt x="282" y="482"/>
                </a:lnTo>
                <a:lnTo>
                  <a:pt x="283" y="480"/>
                </a:lnTo>
                <a:lnTo>
                  <a:pt x="283" y="482"/>
                </a:lnTo>
                <a:lnTo>
                  <a:pt x="285" y="482"/>
                </a:lnTo>
                <a:lnTo>
                  <a:pt x="285" y="480"/>
                </a:lnTo>
                <a:lnTo>
                  <a:pt x="285" y="482"/>
                </a:lnTo>
                <a:lnTo>
                  <a:pt x="285" y="480"/>
                </a:lnTo>
                <a:lnTo>
                  <a:pt x="286" y="480"/>
                </a:lnTo>
                <a:lnTo>
                  <a:pt x="288" y="482"/>
                </a:lnTo>
                <a:lnTo>
                  <a:pt x="288" y="480"/>
                </a:lnTo>
                <a:lnTo>
                  <a:pt x="290" y="480"/>
                </a:lnTo>
                <a:lnTo>
                  <a:pt x="291" y="480"/>
                </a:lnTo>
                <a:lnTo>
                  <a:pt x="293" y="480"/>
                </a:lnTo>
                <a:lnTo>
                  <a:pt x="294" y="480"/>
                </a:lnTo>
                <a:lnTo>
                  <a:pt x="296" y="480"/>
                </a:lnTo>
                <a:lnTo>
                  <a:pt x="298" y="480"/>
                </a:lnTo>
                <a:lnTo>
                  <a:pt x="296" y="480"/>
                </a:lnTo>
                <a:lnTo>
                  <a:pt x="298" y="480"/>
                </a:lnTo>
                <a:lnTo>
                  <a:pt x="299" y="480"/>
                </a:lnTo>
                <a:lnTo>
                  <a:pt x="301" y="480"/>
                </a:lnTo>
                <a:lnTo>
                  <a:pt x="302" y="480"/>
                </a:lnTo>
                <a:lnTo>
                  <a:pt x="304" y="480"/>
                </a:lnTo>
                <a:lnTo>
                  <a:pt x="306" y="480"/>
                </a:lnTo>
                <a:lnTo>
                  <a:pt x="306" y="479"/>
                </a:lnTo>
                <a:lnTo>
                  <a:pt x="307" y="479"/>
                </a:lnTo>
                <a:lnTo>
                  <a:pt x="307" y="480"/>
                </a:lnTo>
                <a:lnTo>
                  <a:pt x="307" y="479"/>
                </a:lnTo>
                <a:lnTo>
                  <a:pt x="309" y="479"/>
                </a:lnTo>
                <a:lnTo>
                  <a:pt x="307" y="479"/>
                </a:lnTo>
                <a:lnTo>
                  <a:pt x="306" y="479"/>
                </a:lnTo>
                <a:lnTo>
                  <a:pt x="306" y="477"/>
                </a:lnTo>
                <a:lnTo>
                  <a:pt x="304" y="477"/>
                </a:lnTo>
                <a:lnTo>
                  <a:pt x="304" y="479"/>
                </a:lnTo>
                <a:lnTo>
                  <a:pt x="302" y="479"/>
                </a:lnTo>
                <a:lnTo>
                  <a:pt x="301" y="479"/>
                </a:lnTo>
                <a:lnTo>
                  <a:pt x="299" y="479"/>
                </a:lnTo>
                <a:lnTo>
                  <a:pt x="298" y="479"/>
                </a:lnTo>
                <a:lnTo>
                  <a:pt x="299" y="479"/>
                </a:lnTo>
                <a:lnTo>
                  <a:pt x="299" y="477"/>
                </a:lnTo>
                <a:lnTo>
                  <a:pt x="298" y="477"/>
                </a:lnTo>
                <a:lnTo>
                  <a:pt x="298" y="479"/>
                </a:lnTo>
                <a:lnTo>
                  <a:pt x="296" y="479"/>
                </a:lnTo>
                <a:lnTo>
                  <a:pt x="294" y="479"/>
                </a:lnTo>
                <a:lnTo>
                  <a:pt x="294" y="477"/>
                </a:lnTo>
                <a:lnTo>
                  <a:pt x="293" y="477"/>
                </a:lnTo>
                <a:lnTo>
                  <a:pt x="294" y="477"/>
                </a:lnTo>
                <a:lnTo>
                  <a:pt x="296" y="477"/>
                </a:lnTo>
                <a:lnTo>
                  <a:pt x="298" y="477"/>
                </a:lnTo>
                <a:lnTo>
                  <a:pt x="296" y="477"/>
                </a:lnTo>
                <a:lnTo>
                  <a:pt x="298" y="477"/>
                </a:lnTo>
                <a:lnTo>
                  <a:pt x="296" y="477"/>
                </a:lnTo>
                <a:lnTo>
                  <a:pt x="298" y="477"/>
                </a:lnTo>
                <a:lnTo>
                  <a:pt x="296" y="477"/>
                </a:lnTo>
                <a:lnTo>
                  <a:pt x="296" y="475"/>
                </a:lnTo>
                <a:lnTo>
                  <a:pt x="294" y="475"/>
                </a:lnTo>
                <a:lnTo>
                  <a:pt x="293" y="475"/>
                </a:lnTo>
                <a:lnTo>
                  <a:pt x="291" y="475"/>
                </a:lnTo>
                <a:lnTo>
                  <a:pt x="291" y="474"/>
                </a:lnTo>
                <a:lnTo>
                  <a:pt x="290" y="474"/>
                </a:lnTo>
                <a:lnTo>
                  <a:pt x="290" y="472"/>
                </a:lnTo>
                <a:lnTo>
                  <a:pt x="288" y="472"/>
                </a:lnTo>
                <a:lnTo>
                  <a:pt x="288" y="471"/>
                </a:lnTo>
                <a:lnTo>
                  <a:pt x="286" y="471"/>
                </a:lnTo>
                <a:lnTo>
                  <a:pt x="285" y="471"/>
                </a:lnTo>
                <a:lnTo>
                  <a:pt x="285" y="472"/>
                </a:lnTo>
                <a:lnTo>
                  <a:pt x="286" y="472"/>
                </a:lnTo>
                <a:lnTo>
                  <a:pt x="286" y="474"/>
                </a:lnTo>
                <a:lnTo>
                  <a:pt x="288" y="474"/>
                </a:lnTo>
                <a:lnTo>
                  <a:pt x="288" y="475"/>
                </a:lnTo>
                <a:lnTo>
                  <a:pt x="290" y="475"/>
                </a:lnTo>
                <a:lnTo>
                  <a:pt x="291" y="475"/>
                </a:lnTo>
                <a:lnTo>
                  <a:pt x="293" y="477"/>
                </a:lnTo>
                <a:lnTo>
                  <a:pt x="291" y="477"/>
                </a:lnTo>
                <a:lnTo>
                  <a:pt x="290" y="477"/>
                </a:lnTo>
                <a:lnTo>
                  <a:pt x="290" y="479"/>
                </a:lnTo>
                <a:lnTo>
                  <a:pt x="288" y="479"/>
                </a:lnTo>
                <a:lnTo>
                  <a:pt x="286" y="480"/>
                </a:lnTo>
                <a:lnTo>
                  <a:pt x="286" y="479"/>
                </a:lnTo>
                <a:lnTo>
                  <a:pt x="285" y="479"/>
                </a:lnTo>
                <a:lnTo>
                  <a:pt x="285" y="477"/>
                </a:lnTo>
                <a:lnTo>
                  <a:pt x="286" y="477"/>
                </a:lnTo>
                <a:lnTo>
                  <a:pt x="285" y="477"/>
                </a:lnTo>
                <a:lnTo>
                  <a:pt x="285" y="475"/>
                </a:lnTo>
                <a:lnTo>
                  <a:pt x="283" y="475"/>
                </a:lnTo>
                <a:lnTo>
                  <a:pt x="285" y="475"/>
                </a:lnTo>
                <a:lnTo>
                  <a:pt x="285" y="477"/>
                </a:lnTo>
                <a:lnTo>
                  <a:pt x="283" y="477"/>
                </a:lnTo>
                <a:lnTo>
                  <a:pt x="283" y="475"/>
                </a:lnTo>
                <a:lnTo>
                  <a:pt x="283" y="477"/>
                </a:lnTo>
                <a:lnTo>
                  <a:pt x="282" y="477"/>
                </a:lnTo>
                <a:lnTo>
                  <a:pt x="282" y="475"/>
                </a:lnTo>
                <a:lnTo>
                  <a:pt x="280" y="475"/>
                </a:lnTo>
                <a:lnTo>
                  <a:pt x="278" y="475"/>
                </a:lnTo>
                <a:lnTo>
                  <a:pt x="277" y="475"/>
                </a:lnTo>
                <a:lnTo>
                  <a:pt x="277" y="477"/>
                </a:lnTo>
                <a:lnTo>
                  <a:pt x="275" y="477"/>
                </a:lnTo>
                <a:lnTo>
                  <a:pt x="274" y="479"/>
                </a:lnTo>
                <a:lnTo>
                  <a:pt x="272" y="479"/>
                </a:lnTo>
                <a:lnTo>
                  <a:pt x="270" y="479"/>
                </a:lnTo>
                <a:lnTo>
                  <a:pt x="269" y="479"/>
                </a:lnTo>
                <a:lnTo>
                  <a:pt x="267" y="479"/>
                </a:lnTo>
                <a:lnTo>
                  <a:pt x="267" y="477"/>
                </a:lnTo>
                <a:lnTo>
                  <a:pt x="267" y="475"/>
                </a:lnTo>
                <a:lnTo>
                  <a:pt x="266" y="475"/>
                </a:lnTo>
                <a:lnTo>
                  <a:pt x="264" y="475"/>
                </a:lnTo>
                <a:lnTo>
                  <a:pt x="264" y="474"/>
                </a:lnTo>
                <a:lnTo>
                  <a:pt x="264" y="472"/>
                </a:lnTo>
                <a:lnTo>
                  <a:pt x="262" y="472"/>
                </a:lnTo>
                <a:lnTo>
                  <a:pt x="262" y="474"/>
                </a:lnTo>
                <a:lnTo>
                  <a:pt x="262" y="472"/>
                </a:lnTo>
                <a:lnTo>
                  <a:pt x="262" y="474"/>
                </a:lnTo>
                <a:lnTo>
                  <a:pt x="261" y="474"/>
                </a:lnTo>
                <a:lnTo>
                  <a:pt x="261" y="472"/>
                </a:lnTo>
                <a:lnTo>
                  <a:pt x="261" y="471"/>
                </a:lnTo>
                <a:lnTo>
                  <a:pt x="261" y="472"/>
                </a:lnTo>
                <a:lnTo>
                  <a:pt x="259" y="472"/>
                </a:lnTo>
                <a:lnTo>
                  <a:pt x="259" y="471"/>
                </a:lnTo>
                <a:lnTo>
                  <a:pt x="261" y="471"/>
                </a:lnTo>
                <a:lnTo>
                  <a:pt x="259" y="471"/>
                </a:lnTo>
                <a:lnTo>
                  <a:pt x="259" y="469"/>
                </a:lnTo>
                <a:lnTo>
                  <a:pt x="258" y="469"/>
                </a:lnTo>
                <a:lnTo>
                  <a:pt x="258" y="467"/>
                </a:lnTo>
                <a:lnTo>
                  <a:pt x="256" y="467"/>
                </a:lnTo>
                <a:lnTo>
                  <a:pt x="256" y="469"/>
                </a:lnTo>
                <a:lnTo>
                  <a:pt x="256" y="467"/>
                </a:lnTo>
                <a:lnTo>
                  <a:pt x="254" y="467"/>
                </a:lnTo>
                <a:lnTo>
                  <a:pt x="254" y="469"/>
                </a:lnTo>
                <a:lnTo>
                  <a:pt x="254" y="467"/>
                </a:lnTo>
                <a:lnTo>
                  <a:pt x="254" y="466"/>
                </a:lnTo>
                <a:lnTo>
                  <a:pt x="253" y="466"/>
                </a:lnTo>
                <a:lnTo>
                  <a:pt x="251" y="466"/>
                </a:lnTo>
                <a:lnTo>
                  <a:pt x="251" y="467"/>
                </a:lnTo>
                <a:lnTo>
                  <a:pt x="251" y="469"/>
                </a:lnTo>
                <a:lnTo>
                  <a:pt x="250" y="469"/>
                </a:lnTo>
                <a:lnTo>
                  <a:pt x="251" y="469"/>
                </a:lnTo>
                <a:lnTo>
                  <a:pt x="253" y="469"/>
                </a:lnTo>
                <a:lnTo>
                  <a:pt x="253" y="467"/>
                </a:lnTo>
                <a:lnTo>
                  <a:pt x="254" y="469"/>
                </a:lnTo>
                <a:lnTo>
                  <a:pt x="254" y="471"/>
                </a:lnTo>
                <a:lnTo>
                  <a:pt x="253" y="472"/>
                </a:lnTo>
                <a:lnTo>
                  <a:pt x="251" y="472"/>
                </a:lnTo>
                <a:lnTo>
                  <a:pt x="250" y="472"/>
                </a:lnTo>
                <a:lnTo>
                  <a:pt x="248" y="472"/>
                </a:lnTo>
                <a:lnTo>
                  <a:pt x="248" y="471"/>
                </a:lnTo>
                <a:lnTo>
                  <a:pt x="246" y="471"/>
                </a:lnTo>
                <a:lnTo>
                  <a:pt x="248" y="471"/>
                </a:lnTo>
                <a:lnTo>
                  <a:pt x="248" y="469"/>
                </a:lnTo>
                <a:lnTo>
                  <a:pt x="246" y="469"/>
                </a:lnTo>
                <a:lnTo>
                  <a:pt x="246" y="467"/>
                </a:lnTo>
                <a:lnTo>
                  <a:pt x="245" y="467"/>
                </a:lnTo>
                <a:lnTo>
                  <a:pt x="246" y="467"/>
                </a:lnTo>
                <a:lnTo>
                  <a:pt x="246" y="466"/>
                </a:lnTo>
                <a:lnTo>
                  <a:pt x="245" y="466"/>
                </a:lnTo>
                <a:lnTo>
                  <a:pt x="243" y="466"/>
                </a:lnTo>
                <a:lnTo>
                  <a:pt x="243" y="467"/>
                </a:lnTo>
                <a:lnTo>
                  <a:pt x="245" y="467"/>
                </a:lnTo>
                <a:lnTo>
                  <a:pt x="245" y="469"/>
                </a:lnTo>
                <a:lnTo>
                  <a:pt x="245" y="471"/>
                </a:lnTo>
                <a:lnTo>
                  <a:pt x="243" y="471"/>
                </a:lnTo>
                <a:lnTo>
                  <a:pt x="245" y="471"/>
                </a:lnTo>
                <a:lnTo>
                  <a:pt x="245" y="472"/>
                </a:lnTo>
                <a:lnTo>
                  <a:pt x="243" y="472"/>
                </a:lnTo>
                <a:lnTo>
                  <a:pt x="243" y="471"/>
                </a:lnTo>
                <a:lnTo>
                  <a:pt x="243" y="469"/>
                </a:lnTo>
                <a:lnTo>
                  <a:pt x="242" y="469"/>
                </a:lnTo>
                <a:lnTo>
                  <a:pt x="240" y="469"/>
                </a:lnTo>
                <a:lnTo>
                  <a:pt x="240" y="471"/>
                </a:lnTo>
                <a:lnTo>
                  <a:pt x="240" y="472"/>
                </a:lnTo>
                <a:lnTo>
                  <a:pt x="242" y="472"/>
                </a:lnTo>
                <a:lnTo>
                  <a:pt x="242" y="471"/>
                </a:lnTo>
                <a:lnTo>
                  <a:pt x="243" y="471"/>
                </a:lnTo>
                <a:lnTo>
                  <a:pt x="243" y="472"/>
                </a:lnTo>
                <a:lnTo>
                  <a:pt x="243" y="474"/>
                </a:lnTo>
                <a:lnTo>
                  <a:pt x="245" y="474"/>
                </a:lnTo>
                <a:lnTo>
                  <a:pt x="245" y="475"/>
                </a:lnTo>
                <a:lnTo>
                  <a:pt x="243" y="475"/>
                </a:lnTo>
                <a:lnTo>
                  <a:pt x="243" y="477"/>
                </a:lnTo>
                <a:lnTo>
                  <a:pt x="243" y="479"/>
                </a:lnTo>
                <a:lnTo>
                  <a:pt x="243" y="480"/>
                </a:lnTo>
                <a:lnTo>
                  <a:pt x="243" y="482"/>
                </a:lnTo>
                <a:lnTo>
                  <a:pt x="242" y="482"/>
                </a:lnTo>
                <a:lnTo>
                  <a:pt x="242" y="480"/>
                </a:lnTo>
                <a:lnTo>
                  <a:pt x="240" y="480"/>
                </a:lnTo>
                <a:lnTo>
                  <a:pt x="238" y="480"/>
                </a:lnTo>
                <a:lnTo>
                  <a:pt x="238" y="479"/>
                </a:lnTo>
                <a:lnTo>
                  <a:pt x="237" y="479"/>
                </a:lnTo>
                <a:lnTo>
                  <a:pt x="238" y="479"/>
                </a:lnTo>
                <a:lnTo>
                  <a:pt x="238" y="477"/>
                </a:lnTo>
                <a:lnTo>
                  <a:pt x="238" y="475"/>
                </a:lnTo>
                <a:lnTo>
                  <a:pt x="237" y="475"/>
                </a:lnTo>
                <a:lnTo>
                  <a:pt x="237" y="477"/>
                </a:lnTo>
                <a:lnTo>
                  <a:pt x="237" y="479"/>
                </a:lnTo>
                <a:lnTo>
                  <a:pt x="235" y="479"/>
                </a:lnTo>
                <a:lnTo>
                  <a:pt x="234" y="479"/>
                </a:lnTo>
                <a:lnTo>
                  <a:pt x="235" y="479"/>
                </a:lnTo>
                <a:lnTo>
                  <a:pt x="235" y="480"/>
                </a:lnTo>
                <a:lnTo>
                  <a:pt x="235" y="482"/>
                </a:lnTo>
                <a:lnTo>
                  <a:pt x="237" y="482"/>
                </a:lnTo>
                <a:lnTo>
                  <a:pt x="237" y="480"/>
                </a:lnTo>
                <a:lnTo>
                  <a:pt x="237" y="482"/>
                </a:lnTo>
                <a:lnTo>
                  <a:pt x="238" y="482"/>
                </a:lnTo>
                <a:lnTo>
                  <a:pt x="238" y="483"/>
                </a:lnTo>
                <a:lnTo>
                  <a:pt x="240" y="483"/>
                </a:lnTo>
                <a:lnTo>
                  <a:pt x="238" y="483"/>
                </a:lnTo>
                <a:lnTo>
                  <a:pt x="238" y="485"/>
                </a:lnTo>
                <a:lnTo>
                  <a:pt x="237" y="485"/>
                </a:lnTo>
                <a:lnTo>
                  <a:pt x="237" y="487"/>
                </a:lnTo>
                <a:lnTo>
                  <a:pt x="235" y="487"/>
                </a:lnTo>
                <a:lnTo>
                  <a:pt x="235" y="488"/>
                </a:lnTo>
                <a:lnTo>
                  <a:pt x="234" y="488"/>
                </a:lnTo>
                <a:lnTo>
                  <a:pt x="232" y="488"/>
                </a:lnTo>
                <a:lnTo>
                  <a:pt x="232" y="490"/>
                </a:lnTo>
                <a:lnTo>
                  <a:pt x="232" y="491"/>
                </a:lnTo>
                <a:lnTo>
                  <a:pt x="234" y="491"/>
                </a:lnTo>
                <a:lnTo>
                  <a:pt x="235" y="490"/>
                </a:lnTo>
                <a:lnTo>
                  <a:pt x="237" y="490"/>
                </a:lnTo>
                <a:lnTo>
                  <a:pt x="237" y="491"/>
                </a:lnTo>
                <a:lnTo>
                  <a:pt x="238" y="491"/>
                </a:lnTo>
                <a:lnTo>
                  <a:pt x="238" y="493"/>
                </a:lnTo>
                <a:lnTo>
                  <a:pt x="238" y="495"/>
                </a:lnTo>
                <a:lnTo>
                  <a:pt x="237" y="495"/>
                </a:lnTo>
                <a:lnTo>
                  <a:pt x="235" y="495"/>
                </a:lnTo>
                <a:lnTo>
                  <a:pt x="235" y="496"/>
                </a:lnTo>
                <a:lnTo>
                  <a:pt x="234" y="496"/>
                </a:lnTo>
                <a:lnTo>
                  <a:pt x="232" y="496"/>
                </a:lnTo>
                <a:lnTo>
                  <a:pt x="232" y="495"/>
                </a:lnTo>
                <a:lnTo>
                  <a:pt x="234" y="495"/>
                </a:lnTo>
                <a:lnTo>
                  <a:pt x="232" y="495"/>
                </a:lnTo>
                <a:lnTo>
                  <a:pt x="230" y="495"/>
                </a:lnTo>
                <a:lnTo>
                  <a:pt x="230" y="493"/>
                </a:lnTo>
                <a:lnTo>
                  <a:pt x="229" y="493"/>
                </a:lnTo>
                <a:lnTo>
                  <a:pt x="229" y="495"/>
                </a:lnTo>
                <a:lnTo>
                  <a:pt x="227" y="495"/>
                </a:lnTo>
                <a:lnTo>
                  <a:pt x="227" y="493"/>
                </a:lnTo>
                <a:lnTo>
                  <a:pt x="227" y="491"/>
                </a:lnTo>
                <a:lnTo>
                  <a:pt x="227" y="493"/>
                </a:lnTo>
                <a:lnTo>
                  <a:pt x="226" y="493"/>
                </a:lnTo>
                <a:lnTo>
                  <a:pt x="226" y="491"/>
                </a:lnTo>
                <a:lnTo>
                  <a:pt x="224" y="491"/>
                </a:lnTo>
                <a:lnTo>
                  <a:pt x="224" y="493"/>
                </a:lnTo>
                <a:lnTo>
                  <a:pt x="226" y="493"/>
                </a:lnTo>
                <a:lnTo>
                  <a:pt x="224" y="493"/>
                </a:lnTo>
                <a:lnTo>
                  <a:pt x="226" y="493"/>
                </a:lnTo>
                <a:lnTo>
                  <a:pt x="224" y="493"/>
                </a:lnTo>
                <a:lnTo>
                  <a:pt x="224" y="495"/>
                </a:lnTo>
                <a:lnTo>
                  <a:pt x="222" y="495"/>
                </a:lnTo>
                <a:lnTo>
                  <a:pt x="222" y="493"/>
                </a:lnTo>
                <a:lnTo>
                  <a:pt x="221" y="493"/>
                </a:lnTo>
                <a:lnTo>
                  <a:pt x="221" y="495"/>
                </a:lnTo>
                <a:lnTo>
                  <a:pt x="219" y="495"/>
                </a:lnTo>
                <a:lnTo>
                  <a:pt x="219" y="493"/>
                </a:lnTo>
                <a:lnTo>
                  <a:pt x="218" y="493"/>
                </a:lnTo>
                <a:lnTo>
                  <a:pt x="216" y="495"/>
                </a:lnTo>
                <a:lnTo>
                  <a:pt x="214" y="495"/>
                </a:lnTo>
                <a:lnTo>
                  <a:pt x="213" y="495"/>
                </a:lnTo>
                <a:lnTo>
                  <a:pt x="213" y="493"/>
                </a:lnTo>
                <a:lnTo>
                  <a:pt x="211" y="493"/>
                </a:lnTo>
                <a:lnTo>
                  <a:pt x="211" y="495"/>
                </a:lnTo>
                <a:lnTo>
                  <a:pt x="211" y="493"/>
                </a:lnTo>
                <a:lnTo>
                  <a:pt x="210" y="493"/>
                </a:lnTo>
                <a:lnTo>
                  <a:pt x="210" y="491"/>
                </a:lnTo>
                <a:lnTo>
                  <a:pt x="208" y="491"/>
                </a:lnTo>
                <a:lnTo>
                  <a:pt x="206" y="491"/>
                </a:lnTo>
                <a:lnTo>
                  <a:pt x="205" y="491"/>
                </a:lnTo>
                <a:lnTo>
                  <a:pt x="203" y="491"/>
                </a:lnTo>
                <a:lnTo>
                  <a:pt x="202" y="491"/>
                </a:lnTo>
                <a:lnTo>
                  <a:pt x="202" y="490"/>
                </a:lnTo>
                <a:lnTo>
                  <a:pt x="203" y="490"/>
                </a:lnTo>
                <a:lnTo>
                  <a:pt x="202" y="490"/>
                </a:lnTo>
                <a:lnTo>
                  <a:pt x="202" y="488"/>
                </a:lnTo>
                <a:lnTo>
                  <a:pt x="200" y="488"/>
                </a:lnTo>
                <a:lnTo>
                  <a:pt x="200" y="487"/>
                </a:lnTo>
                <a:lnTo>
                  <a:pt x="198" y="487"/>
                </a:lnTo>
                <a:lnTo>
                  <a:pt x="197" y="487"/>
                </a:lnTo>
                <a:lnTo>
                  <a:pt x="197" y="488"/>
                </a:lnTo>
                <a:lnTo>
                  <a:pt x="195" y="488"/>
                </a:lnTo>
                <a:lnTo>
                  <a:pt x="197" y="488"/>
                </a:lnTo>
                <a:lnTo>
                  <a:pt x="197" y="490"/>
                </a:lnTo>
                <a:lnTo>
                  <a:pt x="197" y="488"/>
                </a:lnTo>
                <a:lnTo>
                  <a:pt x="197" y="487"/>
                </a:lnTo>
                <a:lnTo>
                  <a:pt x="197" y="488"/>
                </a:lnTo>
                <a:lnTo>
                  <a:pt x="198" y="488"/>
                </a:lnTo>
                <a:lnTo>
                  <a:pt x="197" y="490"/>
                </a:lnTo>
                <a:lnTo>
                  <a:pt x="198" y="490"/>
                </a:lnTo>
                <a:lnTo>
                  <a:pt x="197" y="490"/>
                </a:lnTo>
                <a:lnTo>
                  <a:pt x="195" y="490"/>
                </a:lnTo>
                <a:lnTo>
                  <a:pt x="194" y="490"/>
                </a:lnTo>
                <a:lnTo>
                  <a:pt x="192" y="490"/>
                </a:lnTo>
                <a:lnTo>
                  <a:pt x="192" y="488"/>
                </a:lnTo>
                <a:lnTo>
                  <a:pt x="190" y="488"/>
                </a:lnTo>
                <a:lnTo>
                  <a:pt x="189" y="488"/>
                </a:lnTo>
                <a:lnTo>
                  <a:pt x="189" y="487"/>
                </a:lnTo>
                <a:lnTo>
                  <a:pt x="187" y="487"/>
                </a:lnTo>
                <a:lnTo>
                  <a:pt x="187" y="485"/>
                </a:lnTo>
                <a:lnTo>
                  <a:pt x="186" y="485"/>
                </a:lnTo>
                <a:lnTo>
                  <a:pt x="184" y="485"/>
                </a:lnTo>
                <a:lnTo>
                  <a:pt x="184" y="483"/>
                </a:lnTo>
                <a:lnTo>
                  <a:pt x="182" y="483"/>
                </a:lnTo>
                <a:lnTo>
                  <a:pt x="182" y="485"/>
                </a:lnTo>
                <a:lnTo>
                  <a:pt x="181" y="485"/>
                </a:lnTo>
                <a:lnTo>
                  <a:pt x="182" y="485"/>
                </a:lnTo>
                <a:lnTo>
                  <a:pt x="182" y="487"/>
                </a:lnTo>
                <a:lnTo>
                  <a:pt x="181" y="487"/>
                </a:lnTo>
                <a:lnTo>
                  <a:pt x="181" y="485"/>
                </a:lnTo>
                <a:lnTo>
                  <a:pt x="179" y="487"/>
                </a:lnTo>
                <a:lnTo>
                  <a:pt x="179" y="485"/>
                </a:lnTo>
                <a:lnTo>
                  <a:pt x="178" y="485"/>
                </a:lnTo>
                <a:lnTo>
                  <a:pt x="178" y="487"/>
                </a:lnTo>
                <a:lnTo>
                  <a:pt x="178" y="485"/>
                </a:lnTo>
                <a:lnTo>
                  <a:pt x="178" y="483"/>
                </a:lnTo>
                <a:lnTo>
                  <a:pt x="176" y="485"/>
                </a:lnTo>
                <a:lnTo>
                  <a:pt x="174" y="485"/>
                </a:lnTo>
                <a:lnTo>
                  <a:pt x="174" y="483"/>
                </a:lnTo>
                <a:lnTo>
                  <a:pt x="173" y="482"/>
                </a:lnTo>
                <a:lnTo>
                  <a:pt x="171" y="482"/>
                </a:lnTo>
                <a:lnTo>
                  <a:pt x="171" y="480"/>
                </a:lnTo>
                <a:lnTo>
                  <a:pt x="173" y="480"/>
                </a:lnTo>
                <a:lnTo>
                  <a:pt x="171" y="480"/>
                </a:lnTo>
                <a:lnTo>
                  <a:pt x="170" y="480"/>
                </a:lnTo>
                <a:lnTo>
                  <a:pt x="170" y="479"/>
                </a:lnTo>
                <a:lnTo>
                  <a:pt x="168" y="477"/>
                </a:lnTo>
                <a:lnTo>
                  <a:pt x="168" y="479"/>
                </a:lnTo>
                <a:lnTo>
                  <a:pt x="166" y="479"/>
                </a:lnTo>
                <a:lnTo>
                  <a:pt x="165" y="479"/>
                </a:lnTo>
                <a:lnTo>
                  <a:pt x="163" y="479"/>
                </a:lnTo>
                <a:lnTo>
                  <a:pt x="165" y="479"/>
                </a:lnTo>
                <a:lnTo>
                  <a:pt x="165" y="480"/>
                </a:lnTo>
                <a:lnTo>
                  <a:pt x="163" y="480"/>
                </a:lnTo>
                <a:lnTo>
                  <a:pt x="162" y="480"/>
                </a:lnTo>
                <a:lnTo>
                  <a:pt x="162" y="479"/>
                </a:lnTo>
                <a:lnTo>
                  <a:pt x="160" y="479"/>
                </a:lnTo>
                <a:lnTo>
                  <a:pt x="160" y="480"/>
                </a:lnTo>
                <a:lnTo>
                  <a:pt x="160" y="482"/>
                </a:lnTo>
                <a:lnTo>
                  <a:pt x="158" y="482"/>
                </a:lnTo>
                <a:lnTo>
                  <a:pt x="158" y="480"/>
                </a:lnTo>
                <a:lnTo>
                  <a:pt x="157" y="480"/>
                </a:lnTo>
                <a:lnTo>
                  <a:pt x="155" y="480"/>
                </a:lnTo>
                <a:lnTo>
                  <a:pt x="155" y="482"/>
                </a:lnTo>
                <a:lnTo>
                  <a:pt x="155" y="483"/>
                </a:lnTo>
                <a:lnTo>
                  <a:pt x="154" y="483"/>
                </a:lnTo>
                <a:lnTo>
                  <a:pt x="152" y="485"/>
                </a:lnTo>
                <a:lnTo>
                  <a:pt x="154" y="485"/>
                </a:lnTo>
                <a:lnTo>
                  <a:pt x="155" y="485"/>
                </a:lnTo>
                <a:lnTo>
                  <a:pt x="155" y="483"/>
                </a:lnTo>
                <a:lnTo>
                  <a:pt x="157" y="483"/>
                </a:lnTo>
                <a:lnTo>
                  <a:pt x="158" y="483"/>
                </a:lnTo>
                <a:lnTo>
                  <a:pt x="160" y="483"/>
                </a:lnTo>
                <a:lnTo>
                  <a:pt x="162" y="483"/>
                </a:lnTo>
                <a:lnTo>
                  <a:pt x="163" y="483"/>
                </a:lnTo>
                <a:lnTo>
                  <a:pt x="165" y="483"/>
                </a:lnTo>
                <a:lnTo>
                  <a:pt x="165" y="485"/>
                </a:lnTo>
                <a:lnTo>
                  <a:pt x="166" y="485"/>
                </a:lnTo>
                <a:lnTo>
                  <a:pt x="168" y="485"/>
                </a:lnTo>
                <a:lnTo>
                  <a:pt x="166" y="485"/>
                </a:lnTo>
                <a:lnTo>
                  <a:pt x="166" y="487"/>
                </a:lnTo>
                <a:lnTo>
                  <a:pt x="168" y="488"/>
                </a:lnTo>
                <a:lnTo>
                  <a:pt x="166" y="488"/>
                </a:lnTo>
                <a:lnTo>
                  <a:pt x="168" y="488"/>
                </a:lnTo>
                <a:lnTo>
                  <a:pt x="170" y="488"/>
                </a:lnTo>
                <a:lnTo>
                  <a:pt x="171" y="490"/>
                </a:lnTo>
                <a:lnTo>
                  <a:pt x="173" y="490"/>
                </a:lnTo>
                <a:lnTo>
                  <a:pt x="174" y="490"/>
                </a:lnTo>
                <a:lnTo>
                  <a:pt x="174" y="491"/>
                </a:lnTo>
                <a:lnTo>
                  <a:pt x="176" y="491"/>
                </a:lnTo>
                <a:lnTo>
                  <a:pt x="178" y="491"/>
                </a:lnTo>
                <a:lnTo>
                  <a:pt x="179" y="491"/>
                </a:lnTo>
                <a:lnTo>
                  <a:pt x="181" y="491"/>
                </a:lnTo>
                <a:lnTo>
                  <a:pt x="182" y="493"/>
                </a:lnTo>
                <a:lnTo>
                  <a:pt x="184" y="493"/>
                </a:lnTo>
                <a:lnTo>
                  <a:pt x="186" y="493"/>
                </a:lnTo>
                <a:lnTo>
                  <a:pt x="186" y="495"/>
                </a:lnTo>
                <a:lnTo>
                  <a:pt x="187" y="495"/>
                </a:lnTo>
                <a:lnTo>
                  <a:pt x="187" y="496"/>
                </a:lnTo>
                <a:lnTo>
                  <a:pt x="187" y="495"/>
                </a:lnTo>
                <a:lnTo>
                  <a:pt x="189" y="495"/>
                </a:lnTo>
                <a:lnTo>
                  <a:pt x="189" y="496"/>
                </a:lnTo>
                <a:lnTo>
                  <a:pt x="190" y="496"/>
                </a:lnTo>
                <a:lnTo>
                  <a:pt x="192" y="496"/>
                </a:lnTo>
                <a:lnTo>
                  <a:pt x="192" y="498"/>
                </a:lnTo>
                <a:lnTo>
                  <a:pt x="194" y="498"/>
                </a:lnTo>
                <a:lnTo>
                  <a:pt x="195" y="498"/>
                </a:lnTo>
                <a:lnTo>
                  <a:pt x="197" y="498"/>
                </a:lnTo>
                <a:lnTo>
                  <a:pt x="197" y="499"/>
                </a:lnTo>
                <a:lnTo>
                  <a:pt x="198" y="499"/>
                </a:lnTo>
                <a:lnTo>
                  <a:pt x="200" y="499"/>
                </a:lnTo>
                <a:lnTo>
                  <a:pt x="202" y="499"/>
                </a:lnTo>
                <a:lnTo>
                  <a:pt x="203" y="499"/>
                </a:lnTo>
                <a:lnTo>
                  <a:pt x="205" y="499"/>
                </a:lnTo>
                <a:lnTo>
                  <a:pt x="205" y="498"/>
                </a:lnTo>
                <a:lnTo>
                  <a:pt x="203" y="498"/>
                </a:lnTo>
                <a:lnTo>
                  <a:pt x="205" y="498"/>
                </a:lnTo>
                <a:lnTo>
                  <a:pt x="206" y="498"/>
                </a:lnTo>
                <a:lnTo>
                  <a:pt x="206" y="499"/>
                </a:lnTo>
                <a:lnTo>
                  <a:pt x="208" y="499"/>
                </a:lnTo>
                <a:lnTo>
                  <a:pt x="210" y="499"/>
                </a:lnTo>
                <a:lnTo>
                  <a:pt x="210" y="498"/>
                </a:lnTo>
                <a:lnTo>
                  <a:pt x="211" y="498"/>
                </a:lnTo>
                <a:lnTo>
                  <a:pt x="213" y="498"/>
                </a:lnTo>
                <a:lnTo>
                  <a:pt x="213" y="499"/>
                </a:lnTo>
                <a:lnTo>
                  <a:pt x="213" y="501"/>
                </a:lnTo>
                <a:lnTo>
                  <a:pt x="214" y="501"/>
                </a:lnTo>
                <a:lnTo>
                  <a:pt x="214" y="499"/>
                </a:lnTo>
                <a:lnTo>
                  <a:pt x="216" y="499"/>
                </a:lnTo>
                <a:lnTo>
                  <a:pt x="218" y="499"/>
                </a:lnTo>
                <a:lnTo>
                  <a:pt x="218" y="498"/>
                </a:lnTo>
                <a:lnTo>
                  <a:pt x="218" y="496"/>
                </a:lnTo>
                <a:lnTo>
                  <a:pt x="219" y="496"/>
                </a:lnTo>
                <a:lnTo>
                  <a:pt x="219" y="495"/>
                </a:lnTo>
                <a:lnTo>
                  <a:pt x="219" y="496"/>
                </a:lnTo>
                <a:lnTo>
                  <a:pt x="221" y="496"/>
                </a:lnTo>
                <a:lnTo>
                  <a:pt x="222" y="496"/>
                </a:lnTo>
                <a:lnTo>
                  <a:pt x="224" y="496"/>
                </a:lnTo>
                <a:lnTo>
                  <a:pt x="224" y="498"/>
                </a:lnTo>
                <a:lnTo>
                  <a:pt x="224" y="496"/>
                </a:lnTo>
                <a:lnTo>
                  <a:pt x="226" y="496"/>
                </a:lnTo>
                <a:lnTo>
                  <a:pt x="227" y="496"/>
                </a:lnTo>
                <a:lnTo>
                  <a:pt x="229" y="496"/>
                </a:lnTo>
                <a:lnTo>
                  <a:pt x="230" y="496"/>
                </a:lnTo>
                <a:lnTo>
                  <a:pt x="232" y="496"/>
                </a:lnTo>
                <a:lnTo>
                  <a:pt x="234" y="496"/>
                </a:lnTo>
                <a:lnTo>
                  <a:pt x="234" y="498"/>
                </a:lnTo>
                <a:lnTo>
                  <a:pt x="235" y="498"/>
                </a:lnTo>
                <a:lnTo>
                  <a:pt x="235" y="499"/>
                </a:lnTo>
                <a:lnTo>
                  <a:pt x="237" y="499"/>
                </a:lnTo>
                <a:lnTo>
                  <a:pt x="237" y="501"/>
                </a:lnTo>
                <a:lnTo>
                  <a:pt x="235" y="501"/>
                </a:lnTo>
                <a:lnTo>
                  <a:pt x="234" y="503"/>
                </a:lnTo>
                <a:lnTo>
                  <a:pt x="234" y="504"/>
                </a:lnTo>
                <a:lnTo>
                  <a:pt x="234" y="506"/>
                </a:lnTo>
                <a:lnTo>
                  <a:pt x="232" y="506"/>
                </a:lnTo>
                <a:lnTo>
                  <a:pt x="230" y="507"/>
                </a:lnTo>
                <a:lnTo>
                  <a:pt x="230" y="509"/>
                </a:lnTo>
                <a:lnTo>
                  <a:pt x="229" y="509"/>
                </a:lnTo>
                <a:lnTo>
                  <a:pt x="229" y="507"/>
                </a:lnTo>
                <a:lnTo>
                  <a:pt x="229" y="509"/>
                </a:lnTo>
                <a:lnTo>
                  <a:pt x="227" y="509"/>
                </a:lnTo>
                <a:lnTo>
                  <a:pt x="227" y="507"/>
                </a:lnTo>
                <a:lnTo>
                  <a:pt x="227" y="509"/>
                </a:lnTo>
                <a:lnTo>
                  <a:pt x="226" y="509"/>
                </a:lnTo>
                <a:lnTo>
                  <a:pt x="227" y="509"/>
                </a:lnTo>
                <a:lnTo>
                  <a:pt x="227" y="511"/>
                </a:lnTo>
                <a:lnTo>
                  <a:pt x="227" y="512"/>
                </a:lnTo>
                <a:lnTo>
                  <a:pt x="226" y="512"/>
                </a:lnTo>
                <a:lnTo>
                  <a:pt x="224" y="512"/>
                </a:lnTo>
                <a:lnTo>
                  <a:pt x="224" y="514"/>
                </a:lnTo>
                <a:lnTo>
                  <a:pt x="226" y="514"/>
                </a:lnTo>
                <a:lnTo>
                  <a:pt x="224" y="514"/>
                </a:lnTo>
                <a:lnTo>
                  <a:pt x="224" y="515"/>
                </a:lnTo>
                <a:lnTo>
                  <a:pt x="222" y="515"/>
                </a:lnTo>
                <a:lnTo>
                  <a:pt x="221" y="515"/>
                </a:lnTo>
                <a:lnTo>
                  <a:pt x="219" y="515"/>
                </a:lnTo>
                <a:lnTo>
                  <a:pt x="219" y="517"/>
                </a:lnTo>
                <a:lnTo>
                  <a:pt x="218" y="517"/>
                </a:lnTo>
                <a:lnTo>
                  <a:pt x="216" y="519"/>
                </a:lnTo>
                <a:lnTo>
                  <a:pt x="216" y="517"/>
                </a:lnTo>
                <a:lnTo>
                  <a:pt x="216" y="519"/>
                </a:lnTo>
                <a:lnTo>
                  <a:pt x="214" y="519"/>
                </a:lnTo>
                <a:lnTo>
                  <a:pt x="214" y="520"/>
                </a:lnTo>
                <a:lnTo>
                  <a:pt x="213" y="520"/>
                </a:lnTo>
                <a:lnTo>
                  <a:pt x="211" y="520"/>
                </a:lnTo>
                <a:lnTo>
                  <a:pt x="211" y="522"/>
                </a:lnTo>
                <a:lnTo>
                  <a:pt x="211" y="520"/>
                </a:lnTo>
                <a:lnTo>
                  <a:pt x="210" y="522"/>
                </a:lnTo>
                <a:lnTo>
                  <a:pt x="208" y="522"/>
                </a:lnTo>
                <a:lnTo>
                  <a:pt x="206" y="522"/>
                </a:lnTo>
                <a:lnTo>
                  <a:pt x="205" y="522"/>
                </a:lnTo>
                <a:lnTo>
                  <a:pt x="205" y="523"/>
                </a:lnTo>
                <a:lnTo>
                  <a:pt x="206" y="523"/>
                </a:lnTo>
                <a:lnTo>
                  <a:pt x="206" y="525"/>
                </a:lnTo>
                <a:lnTo>
                  <a:pt x="205" y="525"/>
                </a:lnTo>
                <a:lnTo>
                  <a:pt x="205" y="527"/>
                </a:lnTo>
                <a:lnTo>
                  <a:pt x="205" y="525"/>
                </a:lnTo>
                <a:lnTo>
                  <a:pt x="205" y="527"/>
                </a:lnTo>
                <a:lnTo>
                  <a:pt x="205" y="528"/>
                </a:lnTo>
                <a:lnTo>
                  <a:pt x="203" y="528"/>
                </a:lnTo>
                <a:lnTo>
                  <a:pt x="203" y="527"/>
                </a:lnTo>
                <a:lnTo>
                  <a:pt x="203" y="528"/>
                </a:lnTo>
                <a:lnTo>
                  <a:pt x="203" y="530"/>
                </a:lnTo>
                <a:lnTo>
                  <a:pt x="202" y="530"/>
                </a:lnTo>
                <a:lnTo>
                  <a:pt x="200" y="530"/>
                </a:lnTo>
                <a:lnTo>
                  <a:pt x="198" y="530"/>
                </a:lnTo>
                <a:lnTo>
                  <a:pt x="198" y="528"/>
                </a:lnTo>
                <a:lnTo>
                  <a:pt x="197" y="530"/>
                </a:lnTo>
                <a:lnTo>
                  <a:pt x="197" y="528"/>
                </a:lnTo>
                <a:lnTo>
                  <a:pt x="197" y="527"/>
                </a:lnTo>
                <a:lnTo>
                  <a:pt x="197" y="528"/>
                </a:lnTo>
                <a:lnTo>
                  <a:pt x="195" y="528"/>
                </a:lnTo>
                <a:lnTo>
                  <a:pt x="194" y="528"/>
                </a:lnTo>
                <a:lnTo>
                  <a:pt x="195" y="527"/>
                </a:lnTo>
                <a:lnTo>
                  <a:pt x="194" y="527"/>
                </a:lnTo>
                <a:lnTo>
                  <a:pt x="192" y="527"/>
                </a:lnTo>
                <a:lnTo>
                  <a:pt x="192" y="525"/>
                </a:lnTo>
                <a:lnTo>
                  <a:pt x="190" y="525"/>
                </a:lnTo>
                <a:lnTo>
                  <a:pt x="192" y="527"/>
                </a:lnTo>
                <a:lnTo>
                  <a:pt x="190" y="527"/>
                </a:lnTo>
                <a:lnTo>
                  <a:pt x="192" y="527"/>
                </a:lnTo>
                <a:lnTo>
                  <a:pt x="194" y="527"/>
                </a:lnTo>
                <a:lnTo>
                  <a:pt x="194" y="528"/>
                </a:lnTo>
                <a:lnTo>
                  <a:pt x="192" y="528"/>
                </a:lnTo>
                <a:lnTo>
                  <a:pt x="194" y="528"/>
                </a:lnTo>
                <a:lnTo>
                  <a:pt x="192" y="530"/>
                </a:lnTo>
                <a:lnTo>
                  <a:pt x="192" y="528"/>
                </a:lnTo>
                <a:lnTo>
                  <a:pt x="192" y="530"/>
                </a:lnTo>
                <a:lnTo>
                  <a:pt x="192" y="528"/>
                </a:lnTo>
                <a:lnTo>
                  <a:pt x="192" y="530"/>
                </a:lnTo>
                <a:lnTo>
                  <a:pt x="192" y="528"/>
                </a:lnTo>
                <a:lnTo>
                  <a:pt x="190" y="528"/>
                </a:lnTo>
                <a:lnTo>
                  <a:pt x="189" y="527"/>
                </a:lnTo>
                <a:lnTo>
                  <a:pt x="189" y="525"/>
                </a:lnTo>
                <a:lnTo>
                  <a:pt x="189" y="523"/>
                </a:lnTo>
                <a:lnTo>
                  <a:pt x="189" y="522"/>
                </a:lnTo>
                <a:lnTo>
                  <a:pt x="187" y="522"/>
                </a:lnTo>
                <a:lnTo>
                  <a:pt x="187" y="520"/>
                </a:lnTo>
                <a:lnTo>
                  <a:pt x="186" y="520"/>
                </a:lnTo>
                <a:lnTo>
                  <a:pt x="186" y="519"/>
                </a:lnTo>
                <a:lnTo>
                  <a:pt x="184" y="519"/>
                </a:lnTo>
                <a:lnTo>
                  <a:pt x="184" y="520"/>
                </a:lnTo>
                <a:lnTo>
                  <a:pt x="184" y="519"/>
                </a:lnTo>
                <a:lnTo>
                  <a:pt x="182" y="519"/>
                </a:lnTo>
                <a:lnTo>
                  <a:pt x="184" y="519"/>
                </a:lnTo>
                <a:lnTo>
                  <a:pt x="182" y="519"/>
                </a:lnTo>
                <a:lnTo>
                  <a:pt x="182" y="517"/>
                </a:lnTo>
                <a:lnTo>
                  <a:pt x="181" y="517"/>
                </a:lnTo>
                <a:lnTo>
                  <a:pt x="181" y="515"/>
                </a:lnTo>
                <a:lnTo>
                  <a:pt x="179" y="515"/>
                </a:lnTo>
                <a:lnTo>
                  <a:pt x="178" y="515"/>
                </a:lnTo>
                <a:lnTo>
                  <a:pt x="176" y="514"/>
                </a:lnTo>
                <a:lnTo>
                  <a:pt x="174" y="514"/>
                </a:lnTo>
                <a:lnTo>
                  <a:pt x="173" y="514"/>
                </a:lnTo>
                <a:lnTo>
                  <a:pt x="173" y="512"/>
                </a:lnTo>
                <a:lnTo>
                  <a:pt x="173" y="514"/>
                </a:lnTo>
                <a:lnTo>
                  <a:pt x="171" y="514"/>
                </a:lnTo>
                <a:lnTo>
                  <a:pt x="171" y="512"/>
                </a:lnTo>
                <a:lnTo>
                  <a:pt x="170" y="512"/>
                </a:lnTo>
                <a:lnTo>
                  <a:pt x="168" y="511"/>
                </a:lnTo>
                <a:lnTo>
                  <a:pt x="168" y="509"/>
                </a:lnTo>
                <a:lnTo>
                  <a:pt x="166" y="509"/>
                </a:lnTo>
                <a:lnTo>
                  <a:pt x="166" y="507"/>
                </a:lnTo>
                <a:lnTo>
                  <a:pt x="165" y="507"/>
                </a:lnTo>
                <a:lnTo>
                  <a:pt x="166" y="507"/>
                </a:lnTo>
                <a:lnTo>
                  <a:pt x="165" y="507"/>
                </a:lnTo>
                <a:lnTo>
                  <a:pt x="165" y="506"/>
                </a:lnTo>
                <a:lnTo>
                  <a:pt x="163" y="506"/>
                </a:lnTo>
                <a:lnTo>
                  <a:pt x="162" y="506"/>
                </a:lnTo>
                <a:lnTo>
                  <a:pt x="162" y="504"/>
                </a:lnTo>
                <a:lnTo>
                  <a:pt x="160" y="504"/>
                </a:lnTo>
                <a:lnTo>
                  <a:pt x="162" y="504"/>
                </a:lnTo>
                <a:lnTo>
                  <a:pt x="160" y="506"/>
                </a:lnTo>
                <a:lnTo>
                  <a:pt x="160" y="504"/>
                </a:lnTo>
                <a:lnTo>
                  <a:pt x="160" y="506"/>
                </a:lnTo>
                <a:lnTo>
                  <a:pt x="160" y="504"/>
                </a:lnTo>
                <a:lnTo>
                  <a:pt x="158" y="504"/>
                </a:lnTo>
                <a:lnTo>
                  <a:pt x="158" y="506"/>
                </a:lnTo>
                <a:lnTo>
                  <a:pt x="157" y="506"/>
                </a:lnTo>
                <a:lnTo>
                  <a:pt x="157" y="504"/>
                </a:lnTo>
                <a:lnTo>
                  <a:pt x="155" y="504"/>
                </a:lnTo>
                <a:lnTo>
                  <a:pt x="155" y="503"/>
                </a:lnTo>
                <a:lnTo>
                  <a:pt x="155" y="504"/>
                </a:lnTo>
                <a:lnTo>
                  <a:pt x="154" y="504"/>
                </a:lnTo>
                <a:lnTo>
                  <a:pt x="152" y="504"/>
                </a:lnTo>
                <a:lnTo>
                  <a:pt x="152" y="503"/>
                </a:lnTo>
                <a:lnTo>
                  <a:pt x="152" y="501"/>
                </a:lnTo>
                <a:lnTo>
                  <a:pt x="150" y="501"/>
                </a:lnTo>
                <a:lnTo>
                  <a:pt x="149" y="501"/>
                </a:lnTo>
                <a:lnTo>
                  <a:pt x="149" y="499"/>
                </a:lnTo>
                <a:lnTo>
                  <a:pt x="147" y="499"/>
                </a:lnTo>
                <a:lnTo>
                  <a:pt x="146" y="499"/>
                </a:lnTo>
                <a:lnTo>
                  <a:pt x="146" y="498"/>
                </a:lnTo>
                <a:lnTo>
                  <a:pt x="144" y="498"/>
                </a:lnTo>
                <a:lnTo>
                  <a:pt x="144" y="496"/>
                </a:lnTo>
                <a:lnTo>
                  <a:pt x="142" y="496"/>
                </a:lnTo>
                <a:lnTo>
                  <a:pt x="141" y="495"/>
                </a:lnTo>
                <a:lnTo>
                  <a:pt x="142" y="493"/>
                </a:lnTo>
                <a:lnTo>
                  <a:pt x="141" y="493"/>
                </a:lnTo>
                <a:lnTo>
                  <a:pt x="139" y="493"/>
                </a:lnTo>
                <a:lnTo>
                  <a:pt x="138" y="493"/>
                </a:lnTo>
                <a:lnTo>
                  <a:pt x="138" y="491"/>
                </a:lnTo>
                <a:lnTo>
                  <a:pt x="138" y="493"/>
                </a:lnTo>
                <a:lnTo>
                  <a:pt x="138" y="491"/>
                </a:lnTo>
                <a:lnTo>
                  <a:pt x="136" y="493"/>
                </a:lnTo>
                <a:lnTo>
                  <a:pt x="136" y="491"/>
                </a:lnTo>
                <a:lnTo>
                  <a:pt x="138" y="491"/>
                </a:lnTo>
                <a:lnTo>
                  <a:pt x="136" y="491"/>
                </a:lnTo>
                <a:lnTo>
                  <a:pt x="136" y="490"/>
                </a:lnTo>
                <a:lnTo>
                  <a:pt x="134" y="490"/>
                </a:lnTo>
                <a:lnTo>
                  <a:pt x="133" y="490"/>
                </a:lnTo>
                <a:lnTo>
                  <a:pt x="133" y="488"/>
                </a:lnTo>
                <a:lnTo>
                  <a:pt x="133" y="487"/>
                </a:lnTo>
                <a:lnTo>
                  <a:pt x="134" y="487"/>
                </a:lnTo>
                <a:lnTo>
                  <a:pt x="136" y="487"/>
                </a:lnTo>
                <a:lnTo>
                  <a:pt x="134" y="487"/>
                </a:lnTo>
                <a:lnTo>
                  <a:pt x="136" y="487"/>
                </a:lnTo>
                <a:lnTo>
                  <a:pt x="134" y="485"/>
                </a:lnTo>
                <a:lnTo>
                  <a:pt x="136" y="485"/>
                </a:lnTo>
                <a:lnTo>
                  <a:pt x="134" y="485"/>
                </a:lnTo>
                <a:lnTo>
                  <a:pt x="134" y="487"/>
                </a:lnTo>
                <a:lnTo>
                  <a:pt x="133" y="487"/>
                </a:lnTo>
                <a:lnTo>
                  <a:pt x="133" y="485"/>
                </a:lnTo>
                <a:lnTo>
                  <a:pt x="131" y="485"/>
                </a:lnTo>
                <a:lnTo>
                  <a:pt x="131" y="487"/>
                </a:lnTo>
                <a:lnTo>
                  <a:pt x="131" y="488"/>
                </a:lnTo>
                <a:lnTo>
                  <a:pt x="130" y="488"/>
                </a:lnTo>
                <a:lnTo>
                  <a:pt x="128" y="488"/>
                </a:lnTo>
                <a:lnTo>
                  <a:pt x="128" y="490"/>
                </a:lnTo>
                <a:lnTo>
                  <a:pt x="126" y="490"/>
                </a:lnTo>
                <a:lnTo>
                  <a:pt x="126" y="488"/>
                </a:lnTo>
                <a:lnTo>
                  <a:pt x="125" y="488"/>
                </a:lnTo>
                <a:lnTo>
                  <a:pt x="125" y="490"/>
                </a:lnTo>
                <a:lnTo>
                  <a:pt x="123" y="490"/>
                </a:lnTo>
                <a:lnTo>
                  <a:pt x="123" y="491"/>
                </a:lnTo>
                <a:lnTo>
                  <a:pt x="123" y="490"/>
                </a:lnTo>
                <a:lnTo>
                  <a:pt x="123" y="491"/>
                </a:lnTo>
                <a:lnTo>
                  <a:pt x="125" y="491"/>
                </a:lnTo>
                <a:lnTo>
                  <a:pt x="125" y="493"/>
                </a:lnTo>
                <a:lnTo>
                  <a:pt x="123" y="493"/>
                </a:lnTo>
                <a:lnTo>
                  <a:pt x="125" y="493"/>
                </a:lnTo>
                <a:lnTo>
                  <a:pt x="123" y="491"/>
                </a:lnTo>
                <a:lnTo>
                  <a:pt x="122" y="491"/>
                </a:lnTo>
                <a:lnTo>
                  <a:pt x="122" y="490"/>
                </a:lnTo>
                <a:lnTo>
                  <a:pt x="120" y="490"/>
                </a:lnTo>
                <a:lnTo>
                  <a:pt x="120" y="491"/>
                </a:lnTo>
                <a:lnTo>
                  <a:pt x="118" y="491"/>
                </a:lnTo>
                <a:lnTo>
                  <a:pt x="117" y="491"/>
                </a:lnTo>
                <a:lnTo>
                  <a:pt x="115" y="491"/>
                </a:lnTo>
                <a:lnTo>
                  <a:pt x="114" y="491"/>
                </a:lnTo>
                <a:lnTo>
                  <a:pt x="115" y="491"/>
                </a:lnTo>
                <a:lnTo>
                  <a:pt x="115" y="490"/>
                </a:lnTo>
                <a:lnTo>
                  <a:pt x="114" y="490"/>
                </a:lnTo>
                <a:lnTo>
                  <a:pt x="114" y="488"/>
                </a:lnTo>
                <a:lnTo>
                  <a:pt x="112" y="487"/>
                </a:lnTo>
                <a:lnTo>
                  <a:pt x="112" y="485"/>
                </a:lnTo>
                <a:lnTo>
                  <a:pt x="114" y="485"/>
                </a:lnTo>
                <a:lnTo>
                  <a:pt x="112" y="485"/>
                </a:lnTo>
                <a:lnTo>
                  <a:pt x="112" y="483"/>
                </a:lnTo>
                <a:lnTo>
                  <a:pt x="110" y="482"/>
                </a:lnTo>
                <a:lnTo>
                  <a:pt x="110" y="480"/>
                </a:lnTo>
                <a:lnTo>
                  <a:pt x="110" y="482"/>
                </a:lnTo>
                <a:lnTo>
                  <a:pt x="110" y="483"/>
                </a:lnTo>
                <a:lnTo>
                  <a:pt x="109" y="483"/>
                </a:lnTo>
                <a:lnTo>
                  <a:pt x="109" y="482"/>
                </a:lnTo>
                <a:lnTo>
                  <a:pt x="107" y="482"/>
                </a:lnTo>
                <a:lnTo>
                  <a:pt x="106" y="480"/>
                </a:lnTo>
                <a:lnTo>
                  <a:pt x="106" y="482"/>
                </a:lnTo>
                <a:lnTo>
                  <a:pt x="106" y="483"/>
                </a:lnTo>
                <a:lnTo>
                  <a:pt x="106" y="485"/>
                </a:lnTo>
                <a:lnTo>
                  <a:pt x="107" y="485"/>
                </a:lnTo>
                <a:lnTo>
                  <a:pt x="107" y="487"/>
                </a:lnTo>
                <a:lnTo>
                  <a:pt x="106" y="487"/>
                </a:lnTo>
                <a:lnTo>
                  <a:pt x="106" y="485"/>
                </a:lnTo>
                <a:lnTo>
                  <a:pt x="104" y="485"/>
                </a:lnTo>
                <a:lnTo>
                  <a:pt x="104" y="483"/>
                </a:lnTo>
                <a:lnTo>
                  <a:pt x="102" y="485"/>
                </a:lnTo>
                <a:lnTo>
                  <a:pt x="102" y="483"/>
                </a:lnTo>
                <a:lnTo>
                  <a:pt x="101" y="483"/>
                </a:lnTo>
                <a:lnTo>
                  <a:pt x="101" y="482"/>
                </a:lnTo>
                <a:lnTo>
                  <a:pt x="101" y="483"/>
                </a:lnTo>
                <a:lnTo>
                  <a:pt x="101" y="482"/>
                </a:lnTo>
                <a:lnTo>
                  <a:pt x="101" y="483"/>
                </a:lnTo>
                <a:lnTo>
                  <a:pt x="99" y="483"/>
                </a:lnTo>
                <a:lnTo>
                  <a:pt x="98" y="483"/>
                </a:lnTo>
                <a:lnTo>
                  <a:pt x="98" y="482"/>
                </a:lnTo>
                <a:lnTo>
                  <a:pt x="98" y="483"/>
                </a:lnTo>
                <a:lnTo>
                  <a:pt x="96" y="483"/>
                </a:lnTo>
                <a:lnTo>
                  <a:pt x="96" y="482"/>
                </a:lnTo>
                <a:lnTo>
                  <a:pt x="94" y="482"/>
                </a:lnTo>
                <a:lnTo>
                  <a:pt x="96" y="482"/>
                </a:lnTo>
                <a:lnTo>
                  <a:pt x="96" y="480"/>
                </a:lnTo>
                <a:lnTo>
                  <a:pt x="96" y="479"/>
                </a:lnTo>
                <a:lnTo>
                  <a:pt x="94" y="479"/>
                </a:lnTo>
                <a:lnTo>
                  <a:pt x="93" y="479"/>
                </a:lnTo>
                <a:lnTo>
                  <a:pt x="93" y="477"/>
                </a:lnTo>
                <a:lnTo>
                  <a:pt x="91" y="477"/>
                </a:lnTo>
                <a:lnTo>
                  <a:pt x="90" y="477"/>
                </a:lnTo>
                <a:lnTo>
                  <a:pt x="90" y="475"/>
                </a:lnTo>
                <a:lnTo>
                  <a:pt x="88" y="475"/>
                </a:lnTo>
                <a:lnTo>
                  <a:pt x="88" y="474"/>
                </a:lnTo>
                <a:lnTo>
                  <a:pt x="88" y="472"/>
                </a:lnTo>
                <a:lnTo>
                  <a:pt x="86" y="472"/>
                </a:lnTo>
                <a:lnTo>
                  <a:pt x="85" y="472"/>
                </a:lnTo>
                <a:lnTo>
                  <a:pt x="85" y="471"/>
                </a:lnTo>
                <a:lnTo>
                  <a:pt x="83" y="471"/>
                </a:lnTo>
                <a:lnTo>
                  <a:pt x="83" y="469"/>
                </a:lnTo>
                <a:lnTo>
                  <a:pt x="85" y="469"/>
                </a:lnTo>
                <a:lnTo>
                  <a:pt x="83" y="469"/>
                </a:lnTo>
                <a:lnTo>
                  <a:pt x="83" y="467"/>
                </a:lnTo>
                <a:lnTo>
                  <a:pt x="82" y="467"/>
                </a:lnTo>
                <a:lnTo>
                  <a:pt x="82" y="466"/>
                </a:lnTo>
                <a:lnTo>
                  <a:pt x="83" y="466"/>
                </a:lnTo>
                <a:lnTo>
                  <a:pt x="85" y="466"/>
                </a:lnTo>
                <a:lnTo>
                  <a:pt x="86" y="466"/>
                </a:lnTo>
                <a:lnTo>
                  <a:pt x="86" y="467"/>
                </a:lnTo>
                <a:lnTo>
                  <a:pt x="86" y="466"/>
                </a:lnTo>
                <a:lnTo>
                  <a:pt x="88" y="466"/>
                </a:lnTo>
                <a:lnTo>
                  <a:pt x="88" y="467"/>
                </a:lnTo>
                <a:lnTo>
                  <a:pt x="90" y="467"/>
                </a:lnTo>
                <a:lnTo>
                  <a:pt x="91" y="467"/>
                </a:lnTo>
                <a:lnTo>
                  <a:pt x="90" y="467"/>
                </a:lnTo>
                <a:lnTo>
                  <a:pt x="91" y="467"/>
                </a:lnTo>
                <a:lnTo>
                  <a:pt x="91" y="466"/>
                </a:lnTo>
                <a:lnTo>
                  <a:pt x="91" y="467"/>
                </a:lnTo>
                <a:lnTo>
                  <a:pt x="91" y="466"/>
                </a:lnTo>
                <a:lnTo>
                  <a:pt x="90" y="466"/>
                </a:lnTo>
                <a:lnTo>
                  <a:pt x="91" y="466"/>
                </a:lnTo>
                <a:lnTo>
                  <a:pt x="90" y="466"/>
                </a:lnTo>
                <a:lnTo>
                  <a:pt x="90" y="464"/>
                </a:lnTo>
                <a:lnTo>
                  <a:pt x="88" y="464"/>
                </a:lnTo>
                <a:lnTo>
                  <a:pt x="88" y="466"/>
                </a:lnTo>
                <a:lnTo>
                  <a:pt x="88" y="464"/>
                </a:lnTo>
                <a:lnTo>
                  <a:pt x="86" y="464"/>
                </a:lnTo>
                <a:lnTo>
                  <a:pt x="88" y="464"/>
                </a:lnTo>
                <a:lnTo>
                  <a:pt x="86" y="464"/>
                </a:lnTo>
                <a:lnTo>
                  <a:pt x="88" y="464"/>
                </a:lnTo>
                <a:lnTo>
                  <a:pt x="90" y="464"/>
                </a:lnTo>
                <a:lnTo>
                  <a:pt x="91" y="464"/>
                </a:lnTo>
                <a:lnTo>
                  <a:pt x="93" y="464"/>
                </a:lnTo>
                <a:lnTo>
                  <a:pt x="91" y="464"/>
                </a:lnTo>
                <a:lnTo>
                  <a:pt x="93" y="464"/>
                </a:lnTo>
                <a:lnTo>
                  <a:pt x="91" y="464"/>
                </a:lnTo>
                <a:lnTo>
                  <a:pt x="91" y="463"/>
                </a:lnTo>
                <a:lnTo>
                  <a:pt x="90" y="463"/>
                </a:lnTo>
                <a:lnTo>
                  <a:pt x="88" y="463"/>
                </a:lnTo>
                <a:lnTo>
                  <a:pt x="86" y="463"/>
                </a:lnTo>
                <a:lnTo>
                  <a:pt x="86" y="461"/>
                </a:lnTo>
                <a:lnTo>
                  <a:pt x="85" y="461"/>
                </a:lnTo>
                <a:lnTo>
                  <a:pt x="85" y="463"/>
                </a:lnTo>
                <a:lnTo>
                  <a:pt x="85" y="461"/>
                </a:lnTo>
                <a:lnTo>
                  <a:pt x="85" y="459"/>
                </a:lnTo>
                <a:lnTo>
                  <a:pt x="83" y="459"/>
                </a:lnTo>
                <a:lnTo>
                  <a:pt x="83" y="461"/>
                </a:lnTo>
                <a:lnTo>
                  <a:pt x="83" y="459"/>
                </a:lnTo>
                <a:lnTo>
                  <a:pt x="85" y="459"/>
                </a:lnTo>
                <a:lnTo>
                  <a:pt x="85" y="461"/>
                </a:lnTo>
                <a:lnTo>
                  <a:pt x="85" y="463"/>
                </a:lnTo>
                <a:lnTo>
                  <a:pt x="85" y="461"/>
                </a:lnTo>
                <a:lnTo>
                  <a:pt x="83" y="461"/>
                </a:lnTo>
                <a:lnTo>
                  <a:pt x="82" y="461"/>
                </a:lnTo>
                <a:lnTo>
                  <a:pt x="82" y="459"/>
                </a:lnTo>
                <a:lnTo>
                  <a:pt x="80" y="459"/>
                </a:lnTo>
                <a:lnTo>
                  <a:pt x="80" y="461"/>
                </a:lnTo>
                <a:lnTo>
                  <a:pt x="78" y="461"/>
                </a:lnTo>
                <a:lnTo>
                  <a:pt x="77" y="461"/>
                </a:lnTo>
                <a:lnTo>
                  <a:pt x="77" y="459"/>
                </a:lnTo>
                <a:lnTo>
                  <a:pt x="77" y="461"/>
                </a:lnTo>
                <a:lnTo>
                  <a:pt x="77" y="459"/>
                </a:lnTo>
                <a:lnTo>
                  <a:pt x="78" y="459"/>
                </a:lnTo>
                <a:lnTo>
                  <a:pt x="77" y="459"/>
                </a:lnTo>
                <a:lnTo>
                  <a:pt x="78" y="459"/>
                </a:lnTo>
                <a:lnTo>
                  <a:pt x="77" y="459"/>
                </a:lnTo>
                <a:lnTo>
                  <a:pt x="77" y="458"/>
                </a:lnTo>
                <a:lnTo>
                  <a:pt x="77" y="459"/>
                </a:lnTo>
                <a:lnTo>
                  <a:pt x="75" y="458"/>
                </a:lnTo>
                <a:lnTo>
                  <a:pt x="75" y="459"/>
                </a:lnTo>
                <a:lnTo>
                  <a:pt x="74" y="459"/>
                </a:lnTo>
                <a:lnTo>
                  <a:pt x="74" y="458"/>
                </a:lnTo>
                <a:lnTo>
                  <a:pt x="72" y="458"/>
                </a:lnTo>
                <a:lnTo>
                  <a:pt x="72" y="456"/>
                </a:lnTo>
                <a:lnTo>
                  <a:pt x="70" y="456"/>
                </a:lnTo>
                <a:lnTo>
                  <a:pt x="69" y="456"/>
                </a:lnTo>
                <a:lnTo>
                  <a:pt x="69" y="455"/>
                </a:lnTo>
                <a:lnTo>
                  <a:pt x="67" y="455"/>
                </a:lnTo>
                <a:lnTo>
                  <a:pt x="66" y="453"/>
                </a:lnTo>
                <a:lnTo>
                  <a:pt x="66" y="451"/>
                </a:lnTo>
                <a:lnTo>
                  <a:pt x="66" y="450"/>
                </a:lnTo>
                <a:lnTo>
                  <a:pt x="64" y="450"/>
                </a:lnTo>
                <a:lnTo>
                  <a:pt x="64" y="448"/>
                </a:lnTo>
                <a:lnTo>
                  <a:pt x="64" y="447"/>
                </a:lnTo>
                <a:lnTo>
                  <a:pt x="62" y="447"/>
                </a:lnTo>
                <a:lnTo>
                  <a:pt x="62" y="445"/>
                </a:lnTo>
                <a:lnTo>
                  <a:pt x="64" y="445"/>
                </a:lnTo>
                <a:lnTo>
                  <a:pt x="62" y="445"/>
                </a:lnTo>
                <a:lnTo>
                  <a:pt x="62" y="443"/>
                </a:lnTo>
                <a:lnTo>
                  <a:pt x="62" y="442"/>
                </a:lnTo>
                <a:lnTo>
                  <a:pt x="62" y="440"/>
                </a:lnTo>
                <a:lnTo>
                  <a:pt x="62" y="442"/>
                </a:lnTo>
                <a:lnTo>
                  <a:pt x="62" y="440"/>
                </a:lnTo>
                <a:lnTo>
                  <a:pt x="62" y="439"/>
                </a:lnTo>
                <a:lnTo>
                  <a:pt x="64" y="439"/>
                </a:lnTo>
                <a:lnTo>
                  <a:pt x="64" y="437"/>
                </a:lnTo>
                <a:lnTo>
                  <a:pt x="66" y="437"/>
                </a:lnTo>
                <a:lnTo>
                  <a:pt x="64" y="437"/>
                </a:lnTo>
                <a:lnTo>
                  <a:pt x="64" y="439"/>
                </a:lnTo>
                <a:lnTo>
                  <a:pt x="66" y="439"/>
                </a:lnTo>
                <a:lnTo>
                  <a:pt x="66" y="437"/>
                </a:lnTo>
                <a:lnTo>
                  <a:pt x="66" y="435"/>
                </a:lnTo>
                <a:lnTo>
                  <a:pt x="64" y="435"/>
                </a:lnTo>
                <a:lnTo>
                  <a:pt x="66" y="435"/>
                </a:lnTo>
                <a:lnTo>
                  <a:pt x="64" y="435"/>
                </a:lnTo>
                <a:lnTo>
                  <a:pt x="64" y="434"/>
                </a:lnTo>
                <a:lnTo>
                  <a:pt x="64" y="432"/>
                </a:lnTo>
                <a:lnTo>
                  <a:pt x="66" y="432"/>
                </a:lnTo>
                <a:lnTo>
                  <a:pt x="64" y="432"/>
                </a:lnTo>
                <a:lnTo>
                  <a:pt x="66" y="432"/>
                </a:lnTo>
                <a:lnTo>
                  <a:pt x="64" y="432"/>
                </a:lnTo>
                <a:lnTo>
                  <a:pt x="66" y="432"/>
                </a:lnTo>
                <a:lnTo>
                  <a:pt x="66" y="431"/>
                </a:lnTo>
                <a:lnTo>
                  <a:pt x="66" y="429"/>
                </a:lnTo>
                <a:lnTo>
                  <a:pt x="66" y="427"/>
                </a:lnTo>
                <a:lnTo>
                  <a:pt x="67" y="427"/>
                </a:lnTo>
                <a:lnTo>
                  <a:pt x="67" y="429"/>
                </a:lnTo>
                <a:lnTo>
                  <a:pt x="67" y="427"/>
                </a:lnTo>
                <a:lnTo>
                  <a:pt x="67" y="426"/>
                </a:lnTo>
                <a:lnTo>
                  <a:pt x="69" y="424"/>
                </a:lnTo>
                <a:lnTo>
                  <a:pt x="67" y="424"/>
                </a:lnTo>
                <a:lnTo>
                  <a:pt x="69" y="424"/>
                </a:lnTo>
                <a:lnTo>
                  <a:pt x="69" y="423"/>
                </a:lnTo>
                <a:lnTo>
                  <a:pt x="70" y="423"/>
                </a:lnTo>
                <a:lnTo>
                  <a:pt x="69" y="423"/>
                </a:lnTo>
                <a:lnTo>
                  <a:pt x="67" y="423"/>
                </a:lnTo>
                <a:lnTo>
                  <a:pt x="67" y="421"/>
                </a:lnTo>
                <a:lnTo>
                  <a:pt x="67" y="419"/>
                </a:lnTo>
                <a:lnTo>
                  <a:pt x="66" y="419"/>
                </a:lnTo>
                <a:lnTo>
                  <a:pt x="67" y="419"/>
                </a:lnTo>
                <a:lnTo>
                  <a:pt x="66" y="419"/>
                </a:lnTo>
                <a:lnTo>
                  <a:pt x="67" y="419"/>
                </a:lnTo>
                <a:lnTo>
                  <a:pt x="66" y="421"/>
                </a:lnTo>
                <a:lnTo>
                  <a:pt x="67" y="421"/>
                </a:lnTo>
                <a:lnTo>
                  <a:pt x="67" y="423"/>
                </a:lnTo>
                <a:lnTo>
                  <a:pt x="66" y="423"/>
                </a:lnTo>
                <a:lnTo>
                  <a:pt x="67" y="423"/>
                </a:lnTo>
                <a:lnTo>
                  <a:pt x="66" y="423"/>
                </a:lnTo>
                <a:lnTo>
                  <a:pt x="66" y="424"/>
                </a:lnTo>
                <a:lnTo>
                  <a:pt x="66" y="426"/>
                </a:lnTo>
                <a:lnTo>
                  <a:pt x="66" y="427"/>
                </a:lnTo>
                <a:lnTo>
                  <a:pt x="66" y="429"/>
                </a:lnTo>
                <a:lnTo>
                  <a:pt x="64" y="429"/>
                </a:lnTo>
                <a:lnTo>
                  <a:pt x="64" y="431"/>
                </a:lnTo>
                <a:lnTo>
                  <a:pt x="64" y="432"/>
                </a:lnTo>
                <a:lnTo>
                  <a:pt x="62" y="432"/>
                </a:lnTo>
                <a:lnTo>
                  <a:pt x="64" y="432"/>
                </a:lnTo>
                <a:lnTo>
                  <a:pt x="62" y="432"/>
                </a:lnTo>
                <a:lnTo>
                  <a:pt x="62" y="431"/>
                </a:lnTo>
                <a:lnTo>
                  <a:pt x="64" y="431"/>
                </a:lnTo>
                <a:lnTo>
                  <a:pt x="64" y="429"/>
                </a:lnTo>
                <a:lnTo>
                  <a:pt x="64" y="431"/>
                </a:lnTo>
                <a:lnTo>
                  <a:pt x="62" y="431"/>
                </a:lnTo>
                <a:lnTo>
                  <a:pt x="62" y="429"/>
                </a:lnTo>
                <a:lnTo>
                  <a:pt x="64" y="429"/>
                </a:lnTo>
                <a:lnTo>
                  <a:pt x="62" y="429"/>
                </a:lnTo>
                <a:lnTo>
                  <a:pt x="64" y="429"/>
                </a:lnTo>
                <a:lnTo>
                  <a:pt x="62" y="429"/>
                </a:lnTo>
                <a:lnTo>
                  <a:pt x="62" y="427"/>
                </a:lnTo>
                <a:lnTo>
                  <a:pt x="64" y="427"/>
                </a:lnTo>
                <a:lnTo>
                  <a:pt x="64" y="426"/>
                </a:lnTo>
                <a:lnTo>
                  <a:pt x="62" y="426"/>
                </a:lnTo>
                <a:lnTo>
                  <a:pt x="64" y="426"/>
                </a:lnTo>
                <a:lnTo>
                  <a:pt x="64" y="424"/>
                </a:lnTo>
                <a:lnTo>
                  <a:pt x="64" y="423"/>
                </a:lnTo>
                <a:lnTo>
                  <a:pt x="64" y="421"/>
                </a:lnTo>
                <a:lnTo>
                  <a:pt x="64" y="419"/>
                </a:lnTo>
                <a:lnTo>
                  <a:pt x="64" y="418"/>
                </a:lnTo>
                <a:lnTo>
                  <a:pt x="66" y="419"/>
                </a:lnTo>
                <a:lnTo>
                  <a:pt x="66" y="418"/>
                </a:lnTo>
                <a:lnTo>
                  <a:pt x="64" y="418"/>
                </a:lnTo>
                <a:lnTo>
                  <a:pt x="66" y="418"/>
                </a:lnTo>
                <a:lnTo>
                  <a:pt x="66" y="416"/>
                </a:lnTo>
                <a:lnTo>
                  <a:pt x="66" y="415"/>
                </a:lnTo>
                <a:lnTo>
                  <a:pt x="66" y="413"/>
                </a:lnTo>
                <a:lnTo>
                  <a:pt x="67" y="413"/>
                </a:lnTo>
                <a:lnTo>
                  <a:pt x="67" y="415"/>
                </a:lnTo>
                <a:lnTo>
                  <a:pt x="67" y="413"/>
                </a:lnTo>
                <a:lnTo>
                  <a:pt x="66" y="413"/>
                </a:lnTo>
                <a:lnTo>
                  <a:pt x="67" y="413"/>
                </a:lnTo>
                <a:lnTo>
                  <a:pt x="66" y="413"/>
                </a:lnTo>
                <a:lnTo>
                  <a:pt x="67" y="411"/>
                </a:lnTo>
                <a:lnTo>
                  <a:pt x="67" y="413"/>
                </a:lnTo>
                <a:lnTo>
                  <a:pt x="69" y="413"/>
                </a:lnTo>
                <a:lnTo>
                  <a:pt x="70" y="413"/>
                </a:lnTo>
                <a:lnTo>
                  <a:pt x="70" y="415"/>
                </a:lnTo>
                <a:lnTo>
                  <a:pt x="70" y="416"/>
                </a:lnTo>
                <a:lnTo>
                  <a:pt x="70" y="418"/>
                </a:lnTo>
                <a:lnTo>
                  <a:pt x="70" y="416"/>
                </a:lnTo>
                <a:lnTo>
                  <a:pt x="72" y="416"/>
                </a:lnTo>
                <a:lnTo>
                  <a:pt x="72" y="418"/>
                </a:lnTo>
                <a:lnTo>
                  <a:pt x="74" y="418"/>
                </a:lnTo>
                <a:lnTo>
                  <a:pt x="75" y="419"/>
                </a:lnTo>
                <a:lnTo>
                  <a:pt x="75" y="421"/>
                </a:lnTo>
                <a:lnTo>
                  <a:pt x="77" y="421"/>
                </a:lnTo>
                <a:lnTo>
                  <a:pt x="77" y="419"/>
                </a:lnTo>
                <a:lnTo>
                  <a:pt x="75" y="419"/>
                </a:lnTo>
                <a:lnTo>
                  <a:pt x="77" y="419"/>
                </a:lnTo>
                <a:lnTo>
                  <a:pt x="77" y="418"/>
                </a:lnTo>
                <a:lnTo>
                  <a:pt x="77" y="419"/>
                </a:lnTo>
                <a:lnTo>
                  <a:pt x="75" y="418"/>
                </a:lnTo>
                <a:lnTo>
                  <a:pt x="74" y="418"/>
                </a:lnTo>
                <a:lnTo>
                  <a:pt x="74" y="416"/>
                </a:lnTo>
                <a:lnTo>
                  <a:pt x="72" y="416"/>
                </a:lnTo>
                <a:lnTo>
                  <a:pt x="72" y="415"/>
                </a:lnTo>
                <a:lnTo>
                  <a:pt x="70" y="415"/>
                </a:lnTo>
                <a:lnTo>
                  <a:pt x="70" y="413"/>
                </a:lnTo>
                <a:lnTo>
                  <a:pt x="69" y="413"/>
                </a:lnTo>
                <a:lnTo>
                  <a:pt x="67" y="411"/>
                </a:lnTo>
                <a:lnTo>
                  <a:pt x="67" y="410"/>
                </a:lnTo>
                <a:lnTo>
                  <a:pt x="67" y="408"/>
                </a:lnTo>
                <a:lnTo>
                  <a:pt x="69" y="408"/>
                </a:lnTo>
                <a:lnTo>
                  <a:pt x="70" y="408"/>
                </a:lnTo>
                <a:lnTo>
                  <a:pt x="69" y="408"/>
                </a:lnTo>
                <a:lnTo>
                  <a:pt x="69" y="407"/>
                </a:lnTo>
                <a:lnTo>
                  <a:pt x="70" y="407"/>
                </a:lnTo>
                <a:lnTo>
                  <a:pt x="72" y="408"/>
                </a:lnTo>
                <a:lnTo>
                  <a:pt x="74" y="410"/>
                </a:lnTo>
                <a:lnTo>
                  <a:pt x="75" y="410"/>
                </a:lnTo>
                <a:lnTo>
                  <a:pt x="75" y="411"/>
                </a:lnTo>
                <a:lnTo>
                  <a:pt x="77" y="411"/>
                </a:lnTo>
                <a:lnTo>
                  <a:pt x="77" y="413"/>
                </a:lnTo>
                <a:lnTo>
                  <a:pt x="78" y="413"/>
                </a:lnTo>
                <a:lnTo>
                  <a:pt x="80" y="413"/>
                </a:lnTo>
                <a:lnTo>
                  <a:pt x="80" y="415"/>
                </a:lnTo>
                <a:lnTo>
                  <a:pt x="82" y="415"/>
                </a:lnTo>
                <a:lnTo>
                  <a:pt x="82" y="416"/>
                </a:lnTo>
                <a:lnTo>
                  <a:pt x="83" y="416"/>
                </a:lnTo>
                <a:lnTo>
                  <a:pt x="85" y="418"/>
                </a:lnTo>
                <a:lnTo>
                  <a:pt x="85" y="419"/>
                </a:lnTo>
                <a:lnTo>
                  <a:pt x="86" y="419"/>
                </a:lnTo>
                <a:lnTo>
                  <a:pt x="88" y="419"/>
                </a:lnTo>
                <a:lnTo>
                  <a:pt x="86" y="419"/>
                </a:lnTo>
                <a:lnTo>
                  <a:pt x="88" y="419"/>
                </a:lnTo>
                <a:lnTo>
                  <a:pt x="88" y="421"/>
                </a:lnTo>
                <a:lnTo>
                  <a:pt x="90" y="421"/>
                </a:lnTo>
                <a:lnTo>
                  <a:pt x="88" y="421"/>
                </a:lnTo>
                <a:lnTo>
                  <a:pt x="90" y="421"/>
                </a:lnTo>
                <a:lnTo>
                  <a:pt x="91" y="421"/>
                </a:lnTo>
                <a:lnTo>
                  <a:pt x="93" y="421"/>
                </a:lnTo>
                <a:lnTo>
                  <a:pt x="93" y="423"/>
                </a:lnTo>
                <a:lnTo>
                  <a:pt x="94" y="423"/>
                </a:lnTo>
                <a:lnTo>
                  <a:pt x="93" y="423"/>
                </a:lnTo>
                <a:lnTo>
                  <a:pt x="94" y="424"/>
                </a:lnTo>
                <a:lnTo>
                  <a:pt x="94" y="426"/>
                </a:lnTo>
                <a:lnTo>
                  <a:pt x="96" y="426"/>
                </a:lnTo>
                <a:lnTo>
                  <a:pt x="94" y="426"/>
                </a:lnTo>
                <a:lnTo>
                  <a:pt x="94" y="427"/>
                </a:lnTo>
                <a:lnTo>
                  <a:pt x="93" y="427"/>
                </a:lnTo>
                <a:lnTo>
                  <a:pt x="91" y="427"/>
                </a:lnTo>
                <a:lnTo>
                  <a:pt x="91" y="426"/>
                </a:lnTo>
                <a:lnTo>
                  <a:pt x="90" y="426"/>
                </a:lnTo>
                <a:lnTo>
                  <a:pt x="91" y="426"/>
                </a:lnTo>
                <a:lnTo>
                  <a:pt x="90" y="426"/>
                </a:lnTo>
                <a:lnTo>
                  <a:pt x="91" y="426"/>
                </a:lnTo>
                <a:lnTo>
                  <a:pt x="91" y="427"/>
                </a:lnTo>
                <a:lnTo>
                  <a:pt x="90" y="427"/>
                </a:lnTo>
                <a:lnTo>
                  <a:pt x="91" y="427"/>
                </a:lnTo>
                <a:lnTo>
                  <a:pt x="90" y="427"/>
                </a:lnTo>
                <a:lnTo>
                  <a:pt x="88" y="427"/>
                </a:lnTo>
                <a:lnTo>
                  <a:pt x="88" y="426"/>
                </a:lnTo>
                <a:lnTo>
                  <a:pt x="86" y="426"/>
                </a:lnTo>
                <a:lnTo>
                  <a:pt x="85" y="426"/>
                </a:lnTo>
                <a:lnTo>
                  <a:pt x="85" y="424"/>
                </a:lnTo>
                <a:lnTo>
                  <a:pt x="83" y="424"/>
                </a:lnTo>
                <a:lnTo>
                  <a:pt x="83" y="426"/>
                </a:lnTo>
                <a:lnTo>
                  <a:pt x="85" y="426"/>
                </a:lnTo>
                <a:lnTo>
                  <a:pt x="86" y="427"/>
                </a:lnTo>
                <a:lnTo>
                  <a:pt x="88" y="427"/>
                </a:lnTo>
                <a:lnTo>
                  <a:pt x="90" y="427"/>
                </a:lnTo>
                <a:lnTo>
                  <a:pt x="90" y="429"/>
                </a:lnTo>
                <a:lnTo>
                  <a:pt x="91" y="429"/>
                </a:lnTo>
                <a:lnTo>
                  <a:pt x="93" y="429"/>
                </a:lnTo>
                <a:lnTo>
                  <a:pt x="93" y="427"/>
                </a:lnTo>
                <a:lnTo>
                  <a:pt x="94" y="427"/>
                </a:lnTo>
                <a:lnTo>
                  <a:pt x="94" y="429"/>
                </a:lnTo>
                <a:lnTo>
                  <a:pt x="94" y="431"/>
                </a:lnTo>
                <a:lnTo>
                  <a:pt x="94" y="429"/>
                </a:lnTo>
                <a:lnTo>
                  <a:pt x="96" y="429"/>
                </a:lnTo>
                <a:lnTo>
                  <a:pt x="98" y="429"/>
                </a:lnTo>
                <a:lnTo>
                  <a:pt x="99" y="429"/>
                </a:lnTo>
                <a:lnTo>
                  <a:pt x="99" y="431"/>
                </a:lnTo>
                <a:lnTo>
                  <a:pt x="99" y="429"/>
                </a:lnTo>
                <a:lnTo>
                  <a:pt x="99" y="431"/>
                </a:lnTo>
                <a:lnTo>
                  <a:pt x="101" y="431"/>
                </a:lnTo>
                <a:lnTo>
                  <a:pt x="101" y="432"/>
                </a:lnTo>
                <a:lnTo>
                  <a:pt x="101" y="431"/>
                </a:lnTo>
                <a:lnTo>
                  <a:pt x="102" y="431"/>
                </a:lnTo>
                <a:lnTo>
                  <a:pt x="104" y="431"/>
                </a:lnTo>
                <a:lnTo>
                  <a:pt x="104" y="432"/>
                </a:lnTo>
                <a:lnTo>
                  <a:pt x="104" y="431"/>
                </a:lnTo>
                <a:lnTo>
                  <a:pt x="106" y="431"/>
                </a:lnTo>
                <a:lnTo>
                  <a:pt x="107" y="431"/>
                </a:lnTo>
                <a:lnTo>
                  <a:pt x="107" y="432"/>
                </a:lnTo>
                <a:lnTo>
                  <a:pt x="109" y="432"/>
                </a:lnTo>
                <a:lnTo>
                  <a:pt x="109" y="434"/>
                </a:lnTo>
                <a:lnTo>
                  <a:pt x="110" y="434"/>
                </a:lnTo>
                <a:lnTo>
                  <a:pt x="112" y="434"/>
                </a:lnTo>
                <a:lnTo>
                  <a:pt x="114" y="434"/>
                </a:lnTo>
                <a:lnTo>
                  <a:pt x="115" y="435"/>
                </a:lnTo>
                <a:lnTo>
                  <a:pt x="117" y="435"/>
                </a:lnTo>
                <a:lnTo>
                  <a:pt x="118" y="435"/>
                </a:lnTo>
                <a:lnTo>
                  <a:pt x="120" y="435"/>
                </a:lnTo>
                <a:lnTo>
                  <a:pt x="120" y="437"/>
                </a:lnTo>
                <a:lnTo>
                  <a:pt x="122" y="437"/>
                </a:lnTo>
                <a:lnTo>
                  <a:pt x="122" y="439"/>
                </a:lnTo>
                <a:lnTo>
                  <a:pt x="123" y="439"/>
                </a:lnTo>
                <a:lnTo>
                  <a:pt x="123" y="440"/>
                </a:lnTo>
                <a:lnTo>
                  <a:pt x="125" y="440"/>
                </a:lnTo>
                <a:lnTo>
                  <a:pt x="123" y="440"/>
                </a:lnTo>
                <a:lnTo>
                  <a:pt x="125" y="440"/>
                </a:lnTo>
                <a:lnTo>
                  <a:pt x="126" y="442"/>
                </a:lnTo>
                <a:lnTo>
                  <a:pt x="125" y="442"/>
                </a:lnTo>
                <a:lnTo>
                  <a:pt x="126" y="443"/>
                </a:lnTo>
                <a:lnTo>
                  <a:pt x="126" y="445"/>
                </a:lnTo>
                <a:lnTo>
                  <a:pt x="126" y="447"/>
                </a:lnTo>
                <a:lnTo>
                  <a:pt x="128" y="447"/>
                </a:lnTo>
                <a:lnTo>
                  <a:pt x="128" y="448"/>
                </a:lnTo>
                <a:lnTo>
                  <a:pt x="128" y="450"/>
                </a:lnTo>
                <a:lnTo>
                  <a:pt x="128" y="448"/>
                </a:lnTo>
                <a:lnTo>
                  <a:pt x="130" y="448"/>
                </a:lnTo>
                <a:lnTo>
                  <a:pt x="130" y="450"/>
                </a:lnTo>
                <a:lnTo>
                  <a:pt x="131" y="450"/>
                </a:lnTo>
                <a:lnTo>
                  <a:pt x="131" y="448"/>
                </a:lnTo>
                <a:lnTo>
                  <a:pt x="130" y="448"/>
                </a:lnTo>
                <a:lnTo>
                  <a:pt x="130" y="447"/>
                </a:lnTo>
                <a:lnTo>
                  <a:pt x="128" y="447"/>
                </a:lnTo>
                <a:lnTo>
                  <a:pt x="128" y="445"/>
                </a:lnTo>
                <a:lnTo>
                  <a:pt x="126" y="445"/>
                </a:lnTo>
                <a:lnTo>
                  <a:pt x="126" y="443"/>
                </a:lnTo>
                <a:lnTo>
                  <a:pt x="128" y="443"/>
                </a:lnTo>
                <a:lnTo>
                  <a:pt x="130" y="445"/>
                </a:lnTo>
                <a:lnTo>
                  <a:pt x="131" y="445"/>
                </a:lnTo>
                <a:lnTo>
                  <a:pt x="131" y="447"/>
                </a:lnTo>
                <a:lnTo>
                  <a:pt x="131" y="448"/>
                </a:lnTo>
                <a:lnTo>
                  <a:pt x="133" y="448"/>
                </a:lnTo>
                <a:lnTo>
                  <a:pt x="133" y="447"/>
                </a:lnTo>
                <a:lnTo>
                  <a:pt x="133" y="448"/>
                </a:lnTo>
                <a:lnTo>
                  <a:pt x="133" y="447"/>
                </a:lnTo>
                <a:lnTo>
                  <a:pt x="133" y="448"/>
                </a:lnTo>
                <a:lnTo>
                  <a:pt x="134" y="448"/>
                </a:lnTo>
                <a:lnTo>
                  <a:pt x="136" y="448"/>
                </a:lnTo>
                <a:lnTo>
                  <a:pt x="136" y="450"/>
                </a:lnTo>
                <a:lnTo>
                  <a:pt x="138" y="450"/>
                </a:lnTo>
                <a:lnTo>
                  <a:pt x="136" y="450"/>
                </a:lnTo>
                <a:lnTo>
                  <a:pt x="134" y="450"/>
                </a:lnTo>
                <a:lnTo>
                  <a:pt x="134" y="451"/>
                </a:lnTo>
                <a:lnTo>
                  <a:pt x="134" y="450"/>
                </a:lnTo>
                <a:lnTo>
                  <a:pt x="133" y="450"/>
                </a:lnTo>
                <a:lnTo>
                  <a:pt x="133" y="451"/>
                </a:lnTo>
                <a:lnTo>
                  <a:pt x="131" y="451"/>
                </a:lnTo>
                <a:lnTo>
                  <a:pt x="130" y="451"/>
                </a:lnTo>
                <a:lnTo>
                  <a:pt x="128" y="451"/>
                </a:lnTo>
                <a:lnTo>
                  <a:pt x="126" y="451"/>
                </a:lnTo>
                <a:lnTo>
                  <a:pt x="126" y="453"/>
                </a:lnTo>
                <a:lnTo>
                  <a:pt x="125" y="453"/>
                </a:lnTo>
                <a:lnTo>
                  <a:pt x="123" y="453"/>
                </a:lnTo>
                <a:lnTo>
                  <a:pt x="123" y="455"/>
                </a:lnTo>
                <a:lnTo>
                  <a:pt x="125" y="455"/>
                </a:lnTo>
                <a:lnTo>
                  <a:pt x="126" y="455"/>
                </a:lnTo>
                <a:lnTo>
                  <a:pt x="128" y="455"/>
                </a:lnTo>
                <a:lnTo>
                  <a:pt x="128" y="453"/>
                </a:lnTo>
                <a:lnTo>
                  <a:pt x="130" y="453"/>
                </a:lnTo>
                <a:lnTo>
                  <a:pt x="131" y="453"/>
                </a:lnTo>
                <a:lnTo>
                  <a:pt x="133" y="453"/>
                </a:lnTo>
                <a:lnTo>
                  <a:pt x="134" y="453"/>
                </a:lnTo>
                <a:lnTo>
                  <a:pt x="136" y="453"/>
                </a:lnTo>
                <a:lnTo>
                  <a:pt x="138" y="453"/>
                </a:lnTo>
                <a:lnTo>
                  <a:pt x="139" y="453"/>
                </a:lnTo>
                <a:lnTo>
                  <a:pt x="141" y="453"/>
                </a:lnTo>
                <a:lnTo>
                  <a:pt x="142" y="453"/>
                </a:lnTo>
                <a:lnTo>
                  <a:pt x="142" y="451"/>
                </a:lnTo>
                <a:lnTo>
                  <a:pt x="144" y="451"/>
                </a:lnTo>
                <a:lnTo>
                  <a:pt x="144" y="450"/>
                </a:lnTo>
                <a:lnTo>
                  <a:pt x="146" y="450"/>
                </a:lnTo>
                <a:lnTo>
                  <a:pt x="147" y="450"/>
                </a:lnTo>
                <a:lnTo>
                  <a:pt x="149" y="448"/>
                </a:lnTo>
                <a:lnTo>
                  <a:pt x="150" y="448"/>
                </a:lnTo>
                <a:lnTo>
                  <a:pt x="152" y="448"/>
                </a:lnTo>
                <a:lnTo>
                  <a:pt x="154" y="448"/>
                </a:lnTo>
                <a:lnTo>
                  <a:pt x="154" y="447"/>
                </a:lnTo>
                <a:lnTo>
                  <a:pt x="155" y="447"/>
                </a:lnTo>
                <a:lnTo>
                  <a:pt x="155" y="445"/>
                </a:lnTo>
                <a:lnTo>
                  <a:pt x="157" y="445"/>
                </a:lnTo>
                <a:lnTo>
                  <a:pt x="157" y="443"/>
                </a:lnTo>
                <a:lnTo>
                  <a:pt x="155" y="443"/>
                </a:lnTo>
                <a:lnTo>
                  <a:pt x="155" y="442"/>
                </a:lnTo>
                <a:lnTo>
                  <a:pt x="155" y="440"/>
                </a:lnTo>
                <a:lnTo>
                  <a:pt x="154" y="440"/>
                </a:lnTo>
                <a:lnTo>
                  <a:pt x="152" y="440"/>
                </a:lnTo>
                <a:lnTo>
                  <a:pt x="150" y="440"/>
                </a:lnTo>
                <a:lnTo>
                  <a:pt x="152" y="440"/>
                </a:lnTo>
                <a:lnTo>
                  <a:pt x="152" y="442"/>
                </a:lnTo>
                <a:lnTo>
                  <a:pt x="152" y="443"/>
                </a:lnTo>
                <a:lnTo>
                  <a:pt x="152" y="445"/>
                </a:lnTo>
                <a:lnTo>
                  <a:pt x="152" y="443"/>
                </a:lnTo>
                <a:lnTo>
                  <a:pt x="152" y="445"/>
                </a:lnTo>
                <a:lnTo>
                  <a:pt x="152" y="447"/>
                </a:lnTo>
                <a:lnTo>
                  <a:pt x="150" y="447"/>
                </a:lnTo>
                <a:lnTo>
                  <a:pt x="149" y="447"/>
                </a:lnTo>
                <a:lnTo>
                  <a:pt x="149" y="448"/>
                </a:lnTo>
                <a:lnTo>
                  <a:pt x="147" y="448"/>
                </a:lnTo>
                <a:lnTo>
                  <a:pt x="146" y="448"/>
                </a:lnTo>
                <a:lnTo>
                  <a:pt x="144" y="448"/>
                </a:lnTo>
                <a:lnTo>
                  <a:pt x="142" y="450"/>
                </a:lnTo>
                <a:lnTo>
                  <a:pt x="141" y="450"/>
                </a:lnTo>
                <a:lnTo>
                  <a:pt x="139" y="450"/>
                </a:lnTo>
                <a:lnTo>
                  <a:pt x="138" y="450"/>
                </a:lnTo>
                <a:lnTo>
                  <a:pt x="138" y="448"/>
                </a:lnTo>
                <a:lnTo>
                  <a:pt x="136" y="448"/>
                </a:lnTo>
                <a:lnTo>
                  <a:pt x="134" y="448"/>
                </a:lnTo>
                <a:lnTo>
                  <a:pt x="134" y="447"/>
                </a:lnTo>
                <a:lnTo>
                  <a:pt x="133" y="447"/>
                </a:lnTo>
                <a:lnTo>
                  <a:pt x="133" y="445"/>
                </a:lnTo>
                <a:lnTo>
                  <a:pt x="131" y="445"/>
                </a:lnTo>
                <a:lnTo>
                  <a:pt x="130" y="445"/>
                </a:lnTo>
                <a:lnTo>
                  <a:pt x="130" y="443"/>
                </a:lnTo>
                <a:lnTo>
                  <a:pt x="128" y="443"/>
                </a:lnTo>
                <a:lnTo>
                  <a:pt x="126" y="443"/>
                </a:lnTo>
                <a:lnTo>
                  <a:pt x="128" y="443"/>
                </a:lnTo>
                <a:lnTo>
                  <a:pt x="128" y="442"/>
                </a:lnTo>
                <a:lnTo>
                  <a:pt x="126" y="440"/>
                </a:lnTo>
                <a:lnTo>
                  <a:pt x="125" y="440"/>
                </a:lnTo>
                <a:lnTo>
                  <a:pt x="125" y="439"/>
                </a:lnTo>
                <a:lnTo>
                  <a:pt x="123" y="439"/>
                </a:lnTo>
                <a:lnTo>
                  <a:pt x="123" y="437"/>
                </a:lnTo>
                <a:lnTo>
                  <a:pt x="122" y="437"/>
                </a:lnTo>
                <a:lnTo>
                  <a:pt x="123" y="437"/>
                </a:lnTo>
                <a:lnTo>
                  <a:pt x="122" y="435"/>
                </a:lnTo>
                <a:lnTo>
                  <a:pt x="120" y="435"/>
                </a:lnTo>
                <a:lnTo>
                  <a:pt x="122" y="435"/>
                </a:lnTo>
                <a:lnTo>
                  <a:pt x="123" y="435"/>
                </a:lnTo>
                <a:lnTo>
                  <a:pt x="125" y="435"/>
                </a:lnTo>
                <a:lnTo>
                  <a:pt x="126" y="435"/>
                </a:lnTo>
                <a:lnTo>
                  <a:pt x="128" y="435"/>
                </a:lnTo>
                <a:lnTo>
                  <a:pt x="130" y="435"/>
                </a:lnTo>
                <a:lnTo>
                  <a:pt x="131" y="435"/>
                </a:lnTo>
                <a:lnTo>
                  <a:pt x="131" y="434"/>
                </a:lnTo>
                <a:lnTo>
                  <a:pt x="130" y="434"/>
                </a:lnTo>
                <a:lnTo>
                  <a:pt x="130" y="432"/>
                </a:lnTo>
                <a:lnTo>
                  <a:pt x="128" y="432"/>
                </a:lnTo>
                <a:lnTo>
                  <a:pt x="128" y="434"/>
                </a:lnTo>
                <a:lnTo>
                  <a:pt x="126" y="434"/>
                </a:lnTo>
                <a:lnTo>
                  <a:pt x="126" y="432"/>
                </a:lnTo>
                <a:lnTo>
                  <a:pt x="126" y="434"/>
                </a:lnTo>
                <a:lnTo>
                  <a:pt x="125" y="434"/>
                </a:lnTo>
                <a:lnTo>
                  <a:pt x="123" y="434"/>
                </a:lnTo>
                <a:lnTo>
                  <a:pt x="122" y="434"/>
                </a:lnTo>
                <a:lnTo>
                  <a:pt x="122" y="432"/>
                </a:lnTo>
                <a:lnTo>
                  <a:pt x="122" y="434"/>
                </a:lnTo>
                <a:lnTo>
                  <a:pt x="120" y="434"/>
                </a:lnTo>
                <a:lnTo>
                  <a:pt x="118" y="434"/>
                </a:lnTo>
                <a:lnTo>
                  <a:pt x="118" y="432"/>
                </a:lnTo>
                <a:lnTo>
                  <a:pt x="118" y="431"/>
                </a:lnTo>
                <a:lnTo>
                  <a:pt x="120" y="431"/>
                </a:lnTo>
                <a:lnTo>
                  <a:pt x="120" y="432"/>
                </a:lnTo>
                <a:lnTo>
                  <a:pt x="122" y="432"/>
                </a:lnTo>
                <a:lnTo>
                  <a:pt x="123" y="432"/>
                </a:lnTo>
                <a:lnTo>
                  <a:pt x="123" y="431"/>
                </a:lnTo>
                <a:lnTo>
                  <a:pt x="125" y="431"/>
                </a:lnTo>
                <a:lnTo>
                  <a:pt x="126" y="431"/>
                </a:lnTo>
                <a:lnTo>
                  <a:pt x="128" y="431"/>
                </a:lnTo>
                <a:lnTo>
                  <a:pt x="130" y="431"/>
                </a:lnTo>
                <a:lnTo>
                  <a:pt x="130" y="432"/>
                </a:lnTo>
                <a:lnTo>
                  <a:pt x="130" y="431"/>
                </a:lnTo>
                <a:lnTo>
                  <a:pt x="131" y="431"/>
                </a:lnTo>
                <a:lnTo>
                  <a:pt x="133" y="431"/>
                </a:lnTo>
                <a:lnTo>
                  <a:pt x="133" y="432"/>
                </a:lnTo>
                <a:lnTo>
                  <a:pt x="134" y="432"/>
                </a:lnTo>
                <a:lnTo>
                  <a:pt x="136" y="432"/>
                </a:lnTo>
                <a:lnTo>
                  <a:pt x="136" y="431"/>
                </a:lnTo>
                <a:lnTo>
                  <a:pt x="136" y="432"/>
                </a:lnTo>
                <a:lnTo>
                  <a:pt x="138" y="432"/>
                </a:lnTo>
                <a:lnTo>
                  <a:pt x="139" y="432"/>
                </a:lnTo>
                <a:lnTo>
                  <a:pt x="141" y="432"/>
                </a:lnTo>
                <a:lnTo>
                  <a:pt x="139" y="432"/>
                </a:lnTo>
                <a:lnTo>
                  <a:pt x="139" y="434"/>
                </a:lnTo>
                <a:lnTo>
                  <a:pt x="138" y="434"/>
                </a:lnTo>
                <a:lnTo>
                  <a:pt x="139" y="434"/>
                </a:lnTo>
                <a:lnTo>
                  <a:pt x="141" y="434"/>
                </a:lnTo>
                <a:lnTo>
                  <a:pt x="141" y="435"/>
                </a:lnTo>
                <a:lnTo>
                  <a:pt x="141" y="434"/>
                </a:lnTo>
                <a:lnTo>
                  <a:pt x="142" y="435"/>
                </a:lnTo>
                <a:lnTo>
                  <a:pt x="144" y="435"/>
                </a:lnTo>
                <a:lnTo>
                  <a:pt x="146" y="435"/>
                </a:lnTo>
                <a:lnTo>
                  <a:pt x="146" y="434"/>
                </a:lnTo>
                <a:lnTo>
                  <a:pt x="146" y="432"/>
                </a:lnTo>
                <a:lnTo>
                  <a:pt x="147" y="432"/>
                </a:lnTo>
                <a:lnTo>
                  <a:pt x="149" y="432"/>
                </a:lnTo>
                <a:lnTo>
                  <a:pt x="150" y="432"/>
                </a:lnTo>
                <a:lnTo>
                  <a:pt x="152" y="432"/>
                </a:lnTo>
                <a:lnTo>
                  <a:pt x="154" y="432"/>
                </a:lnTo>
                <a:lnTo>
                  <a:pt x="155" y="432"/>
                </a:lnTo>
                <a:lnTo>
                  <a:pt x="157" y="432"/>
                </a:lnTo>
                <a:lnTo>
                  <a:pt x="158" y="432"/>
                </a:lnTo>
                <a:lnTo>
                  <a:pt x="160" y="432"/>
                </a:lnTo>
                <a:lnTo>
                  <a:pt x="160" y="434"/>
                </a:lnTo>
                <a:lnTo>
                  <a:pt x="162" y="434"/>
                </a:lnTo>
                <a:lnTo>
                  <a:pt x="162" y="432"/>
                </a:lnTo>
                <a:lnTo>
                  <a:pt x="163" y="432"/>
                </a:lnTo>
                <a:lnTo>
                  <a:pt x="165" y="432"/>
                </a:lnTo>
                <a:lnTo>
                  <a:pt x="166" y="432"/>
                </a:lnTo>
                <a:lnTo>
                  <a:pt x="168" y="432"/>
                </a:lnTo>
                <a:lnTo>
                  <a:pt x="170" y="432"/>
                </a:lnTo>
                <a:lnTo>
                  <a:pt x="170" y="431"/>
                </a:lnTo>
                <a:lnTo>
                  <a:pt x="171" y="431"/>
                </a:lnTo>
                <a:lnTo>
                  <a:pt x="173" y="431"/>
                </a:lnTo>
                <a:lnTo>
                  <a:pt x="173" y="429"/>
                </a:lnTo>
                <a:lnTo>
                  <a:pt x="174" y="429"/>
                </a:lnTo>
                <a:lnTo>
                  <a:pt x="176" y="429"/>
                </a:lnTo>
                <a:lnTo>
                  <a:pt x="176" y="431"/>
                </a:lnTo>
                <a:lnTo>
                  <a:pt x="174" y="431"/>
                </a:lnTo>
                <a:lnTo>
                  <a:pt x="176" y="431"/>
                </a:lnTo>
                <a:lnTo>
                  <a:pt x="176" y="429"/>
                </a:lnTo>
                <a:lnTo>
                  <a:pt x="178" y="429"/>
                </a:lnTo>
                <a:lnTo>
                  <a:pt x="181" y="429"/>
                </a:lnTo>
                <a:lnTo>
                  <a:pt x="181" y="431"/>
                </a:lnTo>
                <a:lnTo>
                  <a:pt x="181" y="432"/>
                </a:lnTo>
                <a:lnTo>
                  <a:pt x="181" y="434"/>
                </a:lnTo>
                <a:lnTo>
                  <a:pt x="181" y="435"/>
                </a:lnTo>
                <a:lnTo>
                  <a:pt x="182" y="435"/>
                </a:lnTo>
                <a:lnTo>
                  <a:pt x="182" y="437"/>
                </a:lnTo>
                <a:lnTo>
                  <a:pt x="182" y="435"/>
                </a:lnTo>
                <a:lnTo>
                  <a:pt x="184" y="435"/>
                </a:lnTo>
                <a:lnTo>
                  <a:pt x="182" y="435"/>
                </a:lnTo>
                <a:lnTo>
                  <a:pt x="182" y="434"/>
                </a:lnTo>
                <a:lnTo>
                  <a:pt x="182" y="432"/>
                </a:lnTo>
                <a:lnTo>
                  <a:pt x="182" y="431"/>
                </a:lnTo>
                <a:lnTo>
                  <a:pt x="182" y="429"/>
                </a:lnTo>
                <a:lnTo>
                  <a:pt x="184" y="429"/>
                </a:lnTo>
                <a:lnTo>
                  <a:pt x="186" y="429"/>
                </a:lnTo>
                <a:lnTo>
                  <a:pt x="186" y="427"/>
                </a:lnTo>
                <a:lnTo>
                  <a:pt x="186" y="429"/>
                </a:lnTo>
                <a:lnTo>
                  <a:pt x="187" y="429"/>
                </a:lnTo>
                <a:lnTo>
                  <a:pt x="189" y="429"/>
                </a:lnTo>
                <a:lnTo>
                  <a:pt x="189" y="427"/>
                </a:lnTo>
                <a:lnTo>
                  <a:pt x="190" y="427"/>
                </a:lnTo>
                <a:lnTo>
                  <a:pt x="190" y="426"/>
                </a:lnTo>
                <a:lnTo>
                  <a:pt x="192" y="426"/>
                </a:lnTo>
                <a:lnTo>
                  <a:pt x="194" y="426"/>
                </a:lnTo>
                <a:lnTo>
                  <a:pt x="195" y="426"/>
                </a:lnTo>
                <a:lnTo>
                  <a:pt x="197" y="426"/>
                </a:lnTo>
                <a:lnTo>
                  <a:pt x="197" y="424"/>
                </a:lnTo>
                <a:lnTo>
                  <a:pt x="198" y="424"/>
                </a:lnTo>
                <a:lnTo>
                  <a:pt x="200" y="424"/>
                </a:lnTo>
                <a:lnTo>
                  <a:pt x="202" y="424"/>
                </a:lnTo>
                <a:lnTo>
                  <a:pt x="203" y="424"/>
                </a:lnTo>
                <a:lnTo>
                  <a:pt x="205" y="424"/>
                </a:lnTo>
                <a:lnTo>
                  <a:pt x="206" y="424"/>
                </a:lnTo>
                <a:lnTo>
                  <a:pt x="208" y="424"/>
                </a:lnTo>
                <a:lnTo>
                  <a:pt x="210" y="424"/>
                </a:lnTo>
                <a:lnTo>
                  <a:pt x="211" y="424"/>
                </a:lnTo>
                <a:lnTo>
                  <a:pt x="211" y="426"/>
                </a:lnTo>
                <a:lnTo>
                  <a:pt x="211" y="424"/>
                </a:lnTo>
                <a:lnTo>
                  <a:pt x="213" y="424"/>
                </a:lnTo>
                <a:lnTo>
                  <a:pt x="214" y="426"/>
                </a:lnTo>
                <a:lnTo>
                  <a:pt x="216" y="426"/>
                </a:lnTo>
                <a:lnTo>
                  <a:pt x="216" y="424"/>
                </a:lnTo>
                <a:lnTo>
                  <a:pt x="218" y="424"/>
                </a:lnTo>
                <a:lnTo>
                  <a:pt x="218" y="426"/>
                </a:lnTo>
                <a:lnTo>
                  <a:pt x="218" y="424"/>
                </a:lnTo>
                <a:lnTo>
                  <a:pt x="219" y="424"/>
                </a:lnTo>
                <a:lnTo>
                  <a:pt x="221" y="424"/>
                </a:lnTo>
                <a:lnTo>
                  <a:pt x="222" y="424"/>
                </a:lnTo>
                <a:lnTo>
                  <a:pt x="224" y="424"/>
                </a:lnTo>
                <a:lnTo>
                  <a:pt x="226" y="424"/>
                </a:lnTo>
                <a:lnTo>
                  <a:pt x="227" y="424"/>
                </a:lnTo>
                <a:lnTo>
                  <a:pt x="229" y="424"/>
                </a:lnTo>
                <a:lnTo>
                  <a:pt x="230" y="423"/>
                </a:lnTo>
                <a:lnTo>
                  <a:pt x="232" y="423"/>
                </a:lnTo>
                <a:lnTo>
                  <a:pt x="234" y="423"/>
                </a:lnTo>
                <a:lnTo>
                  <a:pt x="235" y="421"/>
                </a:lnTo>
                <a:lnTo>
                  <a:pt x="237" y="421"/>
                </a:lnTo>
                <a:lnTo>
                  <a:pt x="237" y="423"/>
                </a:lnTo>
                <a:lnTo>
                  <a:pt x="235" y="423"/>
                </a:lnTo>
                <a:lnTo>
                  <a:pt x="237" y="424"/>
                </a:lnTo>
                <a:lnTo>
                  <a:pt x="238" y="424"/>
                </a:lnTo>
                <a:lnTo>
                  <a:pt x="238" y="423"/>
                </a:lnTo>
                <a:lnTo>
                  <a:pt x="240" y="423"/>
                </a:lnTo>
                <a:lnTo>
                  <a:pt x="242" y="423"/>
                </a:lnTo>
                <a:lnTo>
                  <a:pt x="243" y="423"/>
                </a:lnTo>
                <a:lnTo>
                  <a:pt x="245" y="423"/>
                </a:lnTo>
                <a:lnTo>
                  <a:pt x="245" y="421"/>
                </a:lnTo>
                <a:lnTo>
                  <a:pt x="246" y="421"/>
                </a:lnTo>
                <a:lnTo>
                  <a:pt x="248" y="421"/>
                </a:lnTo>
                <a:lnTo>
                  <a:pt x="250" y="423"/>
                </a:lnTo>
                <a:lnTo>
                  <a:pt x="251" y="423"/>
                </a:lnTo>
                <a:lnTo>
                  <a:pt x="253" y="423"/>
                </a:lnTo>
                <a:lnTo>
                  <a:pt x="254" y="423"/>
                </a:lnTo>
                <a:lnTo>
                  <a:pt x="256" y="423"/>
                </a:lnTo>
                <a:lnTo>
                  <a:pt x="258" y="423"/>
                </a:lnTo>
                <a:lnTo>
                  <a:pt x="258" y="421"/>
                </a:lnTo>
                <a:lnTo>
                  <a:pt x="259" y="421"/>
                </a:lnTo>
                <a:lnTo>
                  <a:pt x="261" y="421"/>
                </a:lnTo>
                <a:lnTo>
                  <a:pt x="264" y="421"/>
                </a:lnTo>
                <a:lnTo>
                  <a:pt x="266" y="421"/>
                </a:lnTo>
                <a:lnTo>
                  <a:pt x="267" y="421"/>
                </a:lnTo>
                <a:lnTo>
                  <a:pt x="269" y="421"/>
                </a:lnTo>
                <a:lnTo>
                  <a:pt x="269" y="419"/>
                </a:lnTo>
                <a:lnTo>
                  <a:pt x="270" y="419"/>
                </a:lnTo>
                <a:lnTo>
                  <a:pt x="270" y="418"/>
                </a:lnTo>
                <a:lnTo>
                  <a:pt x="270" y="416"/>
                </a:lnTo>
                <a:lnTo>
                  <a:pt x="270" y="418"/>
                </a:lnTo>
                <a:lnTo>
                  <a:pt x="270" y="416"/>
                </a:lnTo>
                <a:lnTo>
                  <a:pt x="270" y="415"/>
                </a:lnTo>
                <a:lnTo>
                  <a:pt x="272" y="415"/>
                </a:lnTo>
                <a:lnTo>
                  <a:pt x="272" y="413"/>
                </a:lnTo>
                <a:lnTo>
                  <a:pt x="274" y="413"/>
                </a:lnTo>
                <a:lnTo>
                  <a:pt x="274" y="411"/>
                </a:lnTo>
                <a:lnTo>
                  <a:pt x="275" y="411"/>
                </a:lnTo>
                <a:lnTo>
                  <a:pt x="277" y="410"/>
                </a:lnTo>
                <a:lnTo>
                  <a:pt x="277" y="408"/>
                </a:lnTo>
                <a:lnTo>
                  <a:pt x="280" y="407"/>
                </a:lnTo>
                <a:lnTo>
                  <a:pt x="282" y="407"/>
                </a:lnTo>
                <a:lnTo>
                  <a:pt x="282" y="405"/>
                </a:lnTo>
                <a:lnTo>
                  <a:pt x="283" y="405"/>
                </a:lnTo>
                <a:lnTo>
                  <a:pt x="283" y="403"/>
                </a:lnTo>
                <a:lnTo>
                  <a:pt x="285" y="403"/>
                </a:lnTo>
                <a:lnTo>
                  <a:pt x="285" y="402"/>
                </a:lnTo>
                <a:lnTo>
                  <a:pt x="285" y="400"/>
                </a:lnTo>
                <a:lnTo>
                  <a:pt x="286" y="400"/>
                </a:lnTo>
                <a:lnTo>
                  <a:pt x="285" y="400"/>
                </a:lnTo>
                <a:lnTo>
                  <a:pt x="286" y="400"/>
                </a:lnTo>
                <a:lnTo>
                  <a:pt x="285" y="400"/>
                </a:lnTo>
                <a:lnTo>
                  <a:pt x="285" y="399"/>
                </a:lnTo>
                <a:lnTo>
                  <a:pt x="286" y="399"/>
                </a:lnTo>
                <a:lnTo>
                  <a:pt x="286" y="397"/>
                </a:lnTo>
                <a:lnTo>
                  <a:pt x="288" y="397"/>
                </a:lnTo>
                <a:lnTo>
                  <a:pt x="290" y="397"/>
                </a:lnTo>
                <a:lnTo>
                  <a:pt x="291" y="397"/>
                </a:lnTo>
                <a:lnTo>
                  <a:pt x="291" y="395"/>
                </a:lnTo>
                <a:lnTo>
                  <a:pt x="293" y="395"/>
                </a:lnTo>
                <a:lnTo>
                  <a:pt x="293" y="394"/>
                </a:lnTo>
                <a:lnTo>
                  <a:pt x="294" y="394"/>
                </a:lnTo>
                <a:lnTo>
                  <a:pt x="294" y="392"/>
                </a:lnTo>
                <a:lnTo>
                  <a:pt x="296" y="392"/>
                </a:lnTo>
                <a:lnTo>
                  <a:pt x="296" y="391"/>
                </a:lnTo>
                <a:lnTo>
                  <a:pt x="298" y="391"/>
                </a:lnTo>
                <a:lnTo>
                  <a:pt x="299" y="391"/>
                </a:lnTo>
                <a:lnTo>
                  <a:pt x="301" y="389"/>
                </a:lnTo>
                <a:lnTo>
                  <a:pt x="301" y="387"/>
                </a:lnTo>
                <a:lnTo>
                  <a:pt x="302" y="387"/>
                </a:lnTo>
                <a:lnTo>
                  <a:pt x="302" y="386"/>
                </a:lnTo>
                <a:lnTo>
                  <a:pt x="302" y="384"/>
                </a:lnTo>
                <a:lnTo>
                  <a:pt x="304" y="383"/>
                </a:lnTo>
                <a:lnTo>
                  <a:pt x="304" y="381"/>
                </a:lnTo>
                <a:lnTo>
                  <a:pt x="304" y="379"/>
                </a:lnTo>
                <a:lnTo>
                  <a:pt x="304" y="378"/>
                </a:lnTo>
                <a:lnTo>
                  <a:pt x="304" y="376"/>
                </a:lnTo>
                <a:lnTo>
                  <a:pt x="304" y="375"/>
                </a:lnTo>
                <a:lnTo>
                  <a:pt x="306" y="375"/>
                </a:lnTo>
                <a:lnTo>
                  <a:pt x="306" y="373"/>
                </a:lnTo>
                <a:lnTo>
                  <a:pt x="306" y="371"/>
                </a:lnTo>
                <a:lnTo>
                  <a:pt x="306" y="370"/>
                </a:lnTo>
                <a:lnTo>
                  <a:pt x="304" y="370"/>
                </a:lnTo>
                <a:lnTo>
                  <a:pt x="304" y="368"/>
                </a:lnTo>
                <a:lnTo>
                  <a:pt x="304" y="367"/>
                </a:lnTo>
                <a:lnTo>
                  <a:pt x="304" y="365"/>
                </a:lnTo>
                <a:lnTo>
                  <a:pt x="302" y="363"/>
                </a:lnTo>
                <a:lnTo>
                  <a:pt x="301" y="363"/>
                </a:lnTo>
                <a:lnTo>
                  <a:pt x="299" y="363"/>
                </a:lnTo>
                <a:lnTo>
                  <a:pt x="301" y="363"/>
                </a:lnTo>
                <a:lnTo>
                  <a:pt x="301" y="362"/>
                </a:lnTo>
                <a:lnTo>
                  <a:pt x="301" y="363"/>
                </a:lnTo>
                <a:lnTo>
                  <a:pt x="299" y="363"/>
                </a:lnTo>
                <a:lnTo>
                  <a:pt x="299" y="365"/>
                </a:lnTo>
                <a:lnTo>
                  <a:pt x="298" y="365"/>
                </a:lnTo>
                <a:lnTo>
                  <a:pt x="298" y="367"/>
                </a:lnTo>
                <a:lnTo>
                  <a:pt x="299" y="368"/>
                </a:lnTo>
                <a:lnTo>
                  <a:pt x="299" y="370"/>
                </a:lnTo>
                <a:lnTo>
                  <a:pt x="299" y="371"/>
                </a:lnTo>
                <a:lnTo>
                  <a:pt x="299" y="373"/>
                </a:lnTo>
                <a:lnTo>
                  <a:pt x="299" y="375"/>
                </a:lnTo>
                <a:lnTo>
                  <a:pt x="299" y="376"/>
                </a:lnTo>
                <a:lnTo>
                  <a:pt x="299" y="378"/>
                </a:lnTo>
                <a:lnTo>
                  <a:pt x="298" y="378"/>
                </a:lnTo>
                <a:lnTo>
                  <a:pt x="298" y="379"/>
                </a:lnTo>
                <a:lnTo>
                  <a:pt x="298" y="381"/>
                </a:lnTo>
                <a:lnTo>
                  <a:pt x="298" y="383"/>
                </a:lnTo>
                <a:lnTo>
                  <a:pt x="296" y="383"/>
                </a:lnTo>
                <a:lnTo>
                  <a:pt x="294" y="383"/>
                </a:lnTo>
                <a:lnTo>
                  <a:pt x="294" y="384"/>
                </a:lnTo>
                <a:lnTo>
                  <a:pt x="293" y="384"/>
                </a:lnTo>
                <a:lnTo>
                  <a:pt x="293" y="386"/>
                </a:lnTo>
                <a:lnTo>
                  <a:pt x="291" y="387"/>
                </a:lnTo>
                <a:lnTo>
                  <a:pt x="290" y="387"/>
                </a:lnTo>
                <a:lnTo>
                  <a:pt x="290" y="389"/>
                </a:lnTo>
                <a:lnTo>
                  <a:pt x="290" y="391"/>
                </a:lnTo>
                <a:lnTo>
                  <a:pt x="288" y="392"/>
                </a:lnTo>
                <a:lnTo>
                  <a:pt x="286" y="392"/>
                </a:lnTo>
                <a:lnTo>
                  <a:pt x="285" y="392"/>
                </a:lnTo>
                <a:lnTo>
                  <a:pt x="285" y="391"/>
                </a:lnTo>
                <a:lnTo>
                  <a:pt x="283" y="391"/>
                </a:lnTo>
                <a:lnTo>
                  <a:pt x="285" y="391"/>
                </a:lnTo>
                <a:lnTo>
                  <a:pt x="283" y="391"/>
                </a:lnTo>
                <a:lnTo>
                  <a:pt x="283" y="392"/>
                </a:lnTo>
                <a:lnTo>
                  <a:pt x="282" y="394"/>
                </a:lnTo>
                <a:lnTo>
                  <a:pt x="282" y="395"/>
                </a:lnTo>
                <a:lnTo>
                  <a:pt x="282" y="397"/>
                </a:lnTo>
                <a:lnTo>
                  <a:pt x="282" y="399"/>
                </a:lnTo>
                <a:lnTo>
                  <a:pt x="282" y="400"/>
                </a:lnTo>
                <a:lnTo>
                  <a:pt x="280" y="400"/>
                </a:lnTo>
                <a:lnTo>
                  <a:pt x="278" y="400"/>
                </a:lnTo>
                <a:lnTo>
                  <a:pt x="278" y="399"/>
                </a:lnTo>
                <a:lnTo>
                  <a:pt x="278" y="397"/>
                </a:lnTo>
                <a:lnTo>
                  <a:pt x="277" y="397"/>
                </a:lnTo>
                <a:lnTo>
                  <a:pt x="277" y="399"/>
                </a:lnTo>
                <a:lnTo>
                  <a:pt x="275" y="399"/>
                </a:lnTo>
                <a:lnTo>
                  <a:pt x="275" y="400"/>
                </a:lnTo>
                <a:lnTo>
                  <a:pt x="274" y="402"/>
                </a:lnTo>
                <a:lnTo>
                  <a:pt x="272" y="402"/>
                </a:lnTo>
                <a:lnTo>
                  <a:pt x="272" y="403"/>
                </a:lnTo>
                <a:lnTo>
                  <a:pt x="272" y="405"/>
                </a:lnTo>
                <a:lnTo>
                  <a:pt x="270" y="405"/>
                </a:lnTo>
                <a:lnTo>
                  <a:pt x="270" y="407"/>
                </a:lnTo>
                <a:lnTo>
                  <a:pt x="270" y="408"/>
                </a:lnTo>
                <a:lnTo>
                  <a:pt x="270" y="410"/>
                </a:lnTo>
                <a:lnTo>
                  <a:pt x="269" y="410"/>
                </a:lnTo>
                <a:lnTo>
                  <a:pt x="267" y="410"/>
                </a:lnTo>
                <a:lnTo>
                  <a:pt x="267" y="411"/>
                </a:lnTo>
                <a:lnTo>
                  <a:pt x="266" y="411"/>
                </a:lnTo>
                <a:lnTo>
                  <a:pt x="266" y="413"/>
                </a:lnTo>
                <a:lnTo>
                  <a:pt x="264" y="415"/>
                </a:lnTo>
                <a:lnTo>
                  <a:pt x="262" y="415"/>
                </a:lnTo>
                <a:lnTo>
                  <a:pt x="261" y="415"/>
                </a:lnTo>
                <a:lnTo>
                  <a:pt x="259" y="415"/>
                </a:lnTo>
                <a:lnTo>
                  <a:pt x="259" y="416"/>
                </a:lnTo>
                <a:lnTo>
                  <a:pt x="258" y="416"/>
                </a:lnTo>
                <a:lnTo>
                  <a:pt x="256" y="416"/>
                </a:lnTo>
                <a:lnTo>
                  <a:pt x="254" y="416"/>
                </a:lnTo>
                <a:lnTo>
                  <a:pt x="253" y="416"/>
                </a:lnTo>
                <a:lnTo>
                  <a:pt x="251" y="416"/>
                </a:lnTo>
                <a:lnTo>
                  <a:pt x="251" y="415"/>
                </a:lnTo>
                <a:lnTo>
                  <a:pt x="250" y="415"/>
                </a:lnTo>
                <a:lnTo>
                  <a:pt x="248" y="415"/>
                </a:lnTo>
                <a:lnTo>
                  <a:pt x="248" y="413"/>
                </a:lnTo>
                <a:lnTo>
                  <a:pt x="242" y="413"/>
                </a:lnTo>
                <a:lnTo>
                  <a:pt x="240" y="413"/>
                </a:lnTo>
                <a:lnTo>
                  <a:pt x="238" y="413"/>
                </a:lnTo>
                <a:lnTo>
                  <a:pt x="237" y="413"/>
                </a:lnTo>
                <a:lnTo>
                  <a:pt x="235" y="413"/>
                </a:lnTo>
                <a:lnTo>
                  <a:pt x="237" y="413"/>
                </a:lnTo>
                <a:lnTo>
                  <a:pt x="235" y="413"/>
                </a:lnTo>
                <a:lnTo>
                  <a:pt x="234" y="413"/>
                </a:lnTo>
                <a:lnTo>
                  <a:pt x="234" y="415"/>
                </a:lnTo>
                <a:lnTo>
                  <a:pt x="232" y="415"/>
                </a:lnTo>
                <a:lnTo>
                  <a:pt x="232" y="413"/>
                </a:lnTo>
                <a:lnTo>
                  <a:pt x="230" y="413"/>
                </a:lnTo>
                <a:lnTo>
                  <a:pt x="232" y="413"/>
                </a:lnTo>
                <a:lnTo>
                  <a:pt x="230" y="413"/>
                </a:lnTo>
                <a:lnTo>
                  <a:pt x="232" y="413"/>
                </a:lnTo>
                <a:lnTo>
                  <a:pt x="230" y="411"/>
                </a:lnTo>
                <a:lnTo>
                  <a:pt x="230" y="413"/>
                </a:lnTo>
                <a:lnTo>
                  <a:pt x="229" y="413"/>
                </a:lnTo>
                <a:lnTo>
                  <a:pt x="227" y="415"/>
                </a:lnTo>
                <a:lnTo>
                  <a:pt x="226" y="415"/>
                </a:lnTo>
                <a:lnTo>
                  <a:pt x="224" y="415"/>
                </a:lnTo>
                <a:lnTo>
                  <a:pt x="224" y="416"/>
                </a:lnTo>
                <a:lnTo>
                  <a:pt x="222" y="416"/>
                </a:lnTo>
                <a:lnTo>
                  <a:pt x="221" y="416"/>
                </a:lnTo>
                <a:lnTo>
                  <a:pt x="219" y="416"/>
                </a:lnTo>
                <a:lnTo>
                  <a:pt x="218" y="416"/>
                </a:lnTo>
                <a:lnTo>
                  <a:pt x="218" y="415"/>
                </a:lnTo>
                <a:lnTo>
                  <a:pt x="216" y="415"/>
                </a:lnTo>
                <a:lnTo>
                  <a:pt x="214" y="415"/>
                </a:lnTo>
                <a:lnTo>
                  <a:pt x="213" y="415"/>
                </a:lnTo>
                <a:lnTo>
                  <a:pt x="211" y="415"/>
                </a:lnTo>
                <a:lnTo>
                  <a:pt x="210" y="415"/>
                </a:lnTo>
                <a:lnTo>
                  <a:pt x="208" y="415"/>
                </a:lnTo>
                <a:lnTo>
                  <a:pt x="206" y="415"/>
                </a:lnTo>
                <a:lnTo>
                  <a:pt x="206" y="413"/>
                </a:lnTo>
                <a:lnTo>
                  <a:pt x="205" y="413"/>
                </a:lnTo>
                <a:lnTo>
                  <a:pt x="203" y="413"/>
                </a:lnTo>
                <a:lnTo>
                  <a:pt x="202" y="413"/>
                </a:lnTo>
                <a:lnTo>
                  <a:pt x="200" y="413"/>
                </a:lnTo>
                <a:lnTo>
                  <a:pt x="200" y="415"/>
                </a:lnTo>
                <a:lnTo>
                  <a:pt x="198" y="416"/>
                </a:lnTo>
                <a:lnTo>
                  <a:pt x="200" y="416"/>
                </a:lnTo>
                <a:lnTo>
                  <a:pt x="198" y="416"/>
                </a:lnTo>
                <a:lnTo>
                  <a:pt x="197" y="416"/>
                </a:lnTo>
                <a:lnTo>
                  <a:pt x="197" y="418"/>
                </a:lnTo>
                <a:lnTo>
                  <a:pt x="195" y="418"/>
                </a:lnTo>
                <a:lnTo>
                  <a:pt x="194" y="418"/>
                </a:lnTo>
                <a:lnTo>
                  <a:pt x="192" y="418"/>
                </a:lnTo>
                <a:lnTo>
                  <a:pt x="190" y="418"/>
                </a:lnTo>
                <a:lnTo>
                  <a:pt x="189" y="418"/>
                </a:lnTo>
                <a:lnTo>
                  <a:pt x="189" y="419"/>
                </a:lnTo>
                <a:lnTo>
                  <a:pt x="187" y="419"/>
                </a:lnTo>
                <a:lnTo>
                  <a:pt x="187" y="421"/>
                </a:lnTo>
                <a:lnTo>
                  <a:pt x="186" y="421"/>
                </a:lnTo>
                <a:lnTo>
                  <a:pt x="186" y="419"/>
                </a:lnTo>
                <a:lnTo>
                  <a:pt x="186" y="421"/>
                </a:lnTo>
                <a:lnTo>
                  <a:pt x="184" y="421"/>
                </a:lnTo>
                <a:lnTo>
                  <a:pt x="182" y="421"/>
                </a:lnTo>
                <a:lnTo>
                  <a:pt x="181" y="421"/>
                </a:lnTo>
                <a:lnTo>
                  <a:pt x="181" y="423"/>
                </a:lnTo>
                <a:lnTo>
                  <a:pt x="179" y="423"/>
                </a:lnTo>
                <a:lnTo>
                  <a:pt x="178" y="423"/>
                </a:lnTo>
                <a:lnTo>
                  <a:pt x="176" y="423"/>
                </a:lnTo>
                <a:lnTo>
                  <a:pt x="174" y="423"/>
                </a:lnTo>
                <a:lnTo>
                  <a:pt x="173" y="423"/>
                </a:lnTo>
                <a:lnTo>
                  <a:pt x="171" y="423"/>
                </a:lnTo>
                <a:lnTo>
                  <a:pt x="170" y="423"/>
                </a:lnTo>
                <a:lnTo>
                  <a:pt x="170" y="424"/>
                </a:lnTo>
                <a:lnTo>
                  <a:pt x="170" y="423"/>
                </a:lnTo>
                <a:lnTo>
                  <a:pt x="168" y="424"/>
                </a:lnTo>
                <a:lnTo>
                  <a:pt x="166" y="424"/>
                </a:lnTo>
                <a:lnTo>
                  <a:pt x="166" y="426"/>
                </a:lnTo>
                <a:lnTo>
                  <a:pt x="165" y="426"/>
                </a:lnTo>
                <a:lnTo>
                  <a:pt x="166" y="426"/>
                </a:lnTo>
                <a:lnTo>
                  <a:pt x="165" y="426"/>
                </a:lnTo>
                <a:lnTo>
                  <a:pt x="163" y="426"/>
                </a:lnTo>
                <a:lnTo>
                  <a:pt x="162" y="426"/>
                </a:lnTo>
                <a:lnTo>
                  <a:pt x="160" y="426"/>
                </a:lnTo>
                <a:lnTo>
                  <a:pt x="158" y="426"/>
                </a:lnTo>
                <a:lnTo>
                  <a:pt x="158" y="424"/>
                </a:lnTo>
                <a:lnTo>
                  <a:pt x="158" y="426"/>
                </a:lnTo>
                <a:lnTo>
                  <a:pt x="158" y="424"/>
                </a:lnTo>
                <a:lnTo>
                  <a:pt x="158" y="426"/>
                </a:lnTo>
                <a:lnTo>
                  <a:pt x="157" y="424"/>
                </a:lnTo>
                <a:lnTo>
                  <a:pt x="157" y="426"/>
                </a:lnTo>
                <a:lnTo>
                  <a:pt x="155" y="426"/>
                </a:lnTo>
                <a:lnTo>
                  <a:pt x="154" y="426"/>
                </a:lnTo>
                <a:lnTo>
                  <a:pt x="152" y="426"/>
                </a:lnTo>
                <a:lnTo>
                  <a:pt x="150" y="426"/>
                </a:lnTo>
                <a:lnTo>
                  <a:pt x="149" y="426"/>
                </a:lnTo>
                <a:lnTo>
                  <a:pt x="147" y="426"/>
                </a:lnTo>
                <a:lnTo>
                  <a:pt x="146" y="426"/>
                </a:lnTo>
                <a:lnTo>
                  <a:pt x="147" y="426"/>
                </a:lnTo>
                <a:lnTo>
                  <a:pt x="146" y="426"/>
                </a:lnTo>
                <a:lnTo>
                  <a:pt x="146" y="427"/>
                </a:lnTo>
                <a:lnTo>
                  <a:pt x="144" y="427"/>
                </a:lnTo>
                <a:lnTo>
                  <a:pt x="144" y="426"/>
                </a:lnTo>
                <a:lnTo>
                  <a:pt x="142" y="426"/>
                </a:lnTo>
                <a:lnTo>
                  <a:pt x="141" y="426"/>
                </a:lnTo>
                <a:lnTo>
                  <a:pt x="139" y="426"/>
                </a:lnTo>
                <a:lnTo>
                  <a:pt x="139" y="424"/>
                </a:lnTo>
                <a:lnTo>
                  <a:pt x="139" y="426"/>
                </a:lnTo>
                <a:lnTo>
                  <a:pt x="138" y="426"/>
                </a:lnTo>
                <a:lnTo>
                  <a:pt x="136" y="426"/>
                </a:lnTo>
                <a:lnTo>
                  <a:pt x="134" y="426"/>
                </a:lnTo>
                <a:lnTo>
                  <a:pt x="133" y="426"/>
                </a:lnTo>
                <a:lnTo>
                  <a:pt x="131" y="426"/>
                </a:lnTo>
                <a:lnTo>
                  <a:pt x="130" y="426"/>
                </a:lnTo>
                <a:lnTo>
                  <a:pt x="131" y="426"/>
                </a:lnTo>
                <a:lnTo>
                  <a:pt x="130" y="426"/>
                </a:lnTo>
                <a:lnTo>
                  <a:pt x="130" y="424"/>
                </a:lnTo>
                <a:lnTo>
                  <a:pt x="128" y="424"/>
                </a:lnTo>
                <a:lnTo>
                  <a:pt x="126" y="424"/>
                </a:lnTo>
                <a:lnTo>
                  <a:pt x="125" y="424"/>
                </a:lnTo>
                <a:lnTo>
                  <a:pt x="125" y="423"/>
                </a:lnTo>
                <a:lnTo>
                  <a:pt x="123" y="423"/>
                </a:lnTo>
                <a:lnTo>
                  <a:pt x="123" y="424"/>
                </a:lnTo>
                <a:lnTo>
                  <a:pt x="122" y="424"/>
                </a:lnTo>
                <a:lnTo>
                  <a:pt x="122" y="426"/>
                </a:lnTo>
                <a:lnTo>
                  <a:pt x="120" y="426"/>
                </a:lnTo>
                <a:lnTo>
                  <a:pt x="118" y="426"/>
                </a:lnTo>
                <a:lnTo>
                  <a:pt x="117" y="426"/>
                </a:lnTo>
                <a:lnTo>
                  <a:pt x="115" y="426"/>
                </a:lnTo>
                <a:lnTo>
                  <a:pt x="114" y="426"/>
                </a:lnTo>
                <a:lnTo>
                  <a:pt x="112" y="426"/>
                </a:lnTo>
                <a:lnTo>
                  <a:pt x="114" y="426"/>
                </a:lnTo>
                <a:lnTo>
                  <a:pt x="114" y="427"/>
                </a:lnTo>
                <a:lnTo>
                  <a:pt x="115" y="429"/>
                </a:lnTo>
                <a:lnTo>
                  <a:pt x="114" y="429"/>
                </a:lnTo>
                <a:lnTo>
                  <a:pt x="112" y="429"/>
                </a:lnTo>
                <a:lnTo>
                  <a:pt x="114" y="429"/>
                </a:lnTo>
                <a:lnTo>
                  <a:pt x="115" y="429"/>
                </a:lnTo>
                <a:lnTo>
                  <a:pt x="115" y="431"/>
                </a:lnTo>
                <a:lnTo>
                  <a:pt x="114" y="431"/>
                </a:lnTo>
                <a:lnTo>
                  <a:pt x="114" y="432"/>
                </a:lnTo>
                <a:lnTo>
                  <a:pt x="115" y="432"/>
                </a:lnTo>
                <a:lnTo>
                  <a:pt x="114" y="432"/>
                </a:lnTo>
                <a:lnTo>
                  <a:pt x="114" y="434"/>
                </a:lnTo>
                <a:lnTo>
                  <a:pt x="114" y="432"/>
                </a:lnTo>
                <a:lnTo>
                  <a:pt x="112" y="432"/>
                </a:lnTo>
                <a:lnTo>
                  <a:pt x="110" y="432"/>
                </a:lnTo>
                <a:lnTo>
                  <a:pt x="110" y="431"/>
                </a:lnTo>
                <a:lnTo>
                  <a:pt x="109" y="429"/>
                </a:lnTo>
                <a:lnTo>
                  <a:pt x="107" y="429"/>
                </a:lnTo>
                <a:lnTo>
                  <a:pt x="107" y="427"/>
                </a:lnTo>
                <a:lnTo>
                  <a:pt x="106" y="427"/>
                </a:lnTo>
                <a:lnTo>
                  <a:pt x="104" y="427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1" y="424"/>
                </a:lnTo>
                <a:lnTo>
                  <a:pt x="102" y="424"/>
                </a:lnTo>
                <a:lnTo>
                  <a:pt x="104" y="424"/>
                </a:lnTo>
                <a:lnTo>
                  <a:pt x="106" y="424"/>
                </a:lnTo>
                <a:lnTo>
                  <a:pt x="104" y="424"/>
                </a:lnTo>
                <a:lnTo>
                  <a:pt x="106" y="424"/>
                </a:lnTo>
                <a:lnTo>
                  <a:pt x="106" y="423"/>
                </a:lnTo>
                <a:lnTo>
                  <a:pt x="104" y="423"/>
                </a:lnTo>
                <a:lnTo>
                  <a:pt x="102" y="423"/>
                </a:lnTo>
                <a:lnTo>
                  <a:pt x="101" y="423"/>
                </a:lnTo>
                <a:lnTo>
                  <a:pt x="99" y="423"/>
                </a:lnTo>
                <a:lnTo>
                  <a:pt x="99" y="421"/>
                </a:lnTo>
                <a:lnTo>
                  <a:pt x="98" y="421"/>
                </a:lnTo>
                <a:lnTo>
                  <a:pt x="96" y="421"/>
                </a:lnTo>
                <a:lnTo>
                  <a:pt x="94" y="421"/>
                </a:lnTo>
                <a:lnTo>
                  <a:pt x="94" y="419"/>
                </a:lnTo>
                <a:lnTo>
                  <a:pt x="93" y="419"/>
                </a:lnTo>
                <a:lnTo>
                  <a:pt x="91" y="419"/>
                </a:lnTo>
                <a:lnTo>
                  <a:pt x="91" y="418"/>
                </a:lnTo>
                <a:lnTo>
                  <a:pt x="90" y="418"/>
                </a:lnTo>
                <a:lnTo>
                  <a:pt x="86" y="416"/>
                </a:lnTo>
                <a:lnTo>
                  <a:pt x="85" y="416"/>
                </a:lnTo>
                <a:lnTo>
                  <a:pt x="85" y="415"/>
                </a:lnTo>
                <a:lnTo>
                  <a:pt x="83" y="415"/>
                </a:lnTo>
                <a:lnTo>
                  <a:pt x="82" y="413"/>
                </a:lnTo>
                <a:lnTo>
                  <a:pt x="80" y="413"/>
                </a:lnTo>
                <a:lnTo>
                  <a:pt x="80" y="411"/>
                </a:lnTo>
                <a:lnTo>
                  <a:pt x="78" y="411"/>
                </a:lnTo>
                <a:lnTo>
                  <a:pt x="78" y="410"/>
                </a:lnTo>
                <a:lnTo>
                  <a:pt x="80" y="410"/>
                </a:lnTo>
                <a:lnTo>
                  <a:pt x="82" y="410"/>
                </a:lnTo>
                <a:lnTo>
                  <a:pt x="83" y="411"/>
                </a:lnTo>
                <a:lnTo>
                  <a:pt x="83" y="410"/>
                </a:lnTo>
                <a:lnTo>
                  <a:pt x="85" y="410"/>
                </a:lnTo>
                <a:lnTo>
                  <a:pt x="85" y="411"/>
                </a:lnTo>
                <a:lnTo>
                  <a:pt x="86" y="411"/>
                </a:lnTo>
                <a:lnTo>
                  <a:pt x="86" y="410"/>
                </a:lnTo>
                <a:lnTo>
                  <a:pt x="86" y="411"/>
                </a:lnTo>
                <a:lnTo>
                  <a:pt x="88" y="411"/>
                </a:lnTo>
                <a:lnTo>
                  <a:pt x="90" y="411"/>
                </a:lnTo>
                <a:lnTo>
                  <a:pt x="91" y="411"/>
                </a:lnTo>
                <a:lnTo>
                  <a:pt x="93" y="411"/>
                </a:lnTo>
                <a:lnTo>
                  <a:pt x="93" y="413"/>
                </a:lnTo>
                <a:lnTo>
                  <a:pt x="93" y="411"/>
                </a:lnTo>
                <a:lnTo>
                  <a:pt x="93" y="413"/>
                </a:lnTo>
                <a:lnTo>
                  <a:pt x="94" y="413"/>
                </a:lnTo>
                <a:lnTo>
                  <a:pt x="96" y="413"/>
                </a:lnTo>
                <a:lnTo>
                  <a:pt x="98" y="413"/>
                </a:lnTo>
                <a:lnTo>
                  <a:pt x="99" y="413"/>
                </a:lnTo>
                <a:lnTo>
                  <a:pt x="101" y="413"/>
                </a:lnTo>
                <a:lnTo>
                  <a:pt x="101" y="411"/>
                </a:lnTo>
                <a:lnTo>
                  <a:pt x="102" y="411"/>
                </a:lnTo>
                <a:lnTo>
                  <a:pt x="104" y="411"/>
                </a:lnTo>
                <a:lnTo>
                  <a:pt x="106" y="411"/>
                </a:lnTo>
                <a:lnTo>
                  <a:pt x="107" y="411"/>
                </a:lnTo>
                <a:lnTo>
                  <a:pt x="109" y="411"/>
                </a:lnTo>
                <a:lnTo>
                  <a:pt x="110" y="413"/>
                </a:lnTo>
                <a:lnTo>
                  <a:pt x="112" y="413"/>
                </a:lnTo>
                <a:lnTo>
                  <a:pt x="114" y="413"/>
                </a:lnTo>
                <a:lnTo>
                  <a:pt x="115" y="413"/>
                </a:lnTo>
                <a:lnTo>
                  <a:pt x="115" y="411"/>
                </a:lnTo>
                <a:lnTo>
                  <a:pt x="115" y="413"/>
                </a:lnTo>
                <a:lnTo>
                  <a:pt x="115" y="411"/>
                </a:lnTo>
                <a:lnTo>
                  <a:pt x="117" y="411"/>
                </a:lnTo>
                <a:lnTo>
                  <a:pt x="117" y="410"/>
                </a:lnTo>
                <a:lnTo>
                  <a:pt x="118" y="411"/>
                </a:lnTo>
                <a:lnTo>
                  <a:pt x="120" y="411"/>
                </a:lnTo>
                <a:lnTo>
                  <a:pt x="122" y="411"/>
                </a:lnTo>
                <a:lnTo>
                  <a:pt x="122" y="413"/>
                </a:lnTo>
                <a:lnTo>
                  <a:pt x="123" y="413"/>
                </a:lnTo>
                <a:lnTo>
                  <a:pt x="123" y="411"/>
                </a:lnTo>
                <a:lnTo>
                  <a:pt x="123" y="413"/>
                </a:lnTo>
                <a:lnTo>
                  <a:pt x="125" y="413"/>
                </a:lnTo>
                <a:lnTo>
                  <a:pt x="125" y="411"/>
                </a:lnTo>
                <a:lnTo>
                  <a:pt x="126" y="411"/>
                </a:lnTo>
                <a:lnTo>
                  <a:pt x="128" y="411"/>
                </a:lnTo>
                <a:lnTo>
                  <a:pt x="130" y="413"/>
                </a:lnTo>
                <a:lnTo>
                  <a:pt x="130" y="411"/>
                </a:lnTo>
                <a:lnTo>
                  <a:pt x="130" y="413"/>
                </a:lnTo>
                <a:lnTo>
                  <a:pt x="131" y="413"/>
                </a:lnTo>
                <a:lnTo>
                  <a:pt x="133" y="413"/>
                </a:lnTo>
                <a:lnTo>
                  <a:pt x="134" y="413"/>
                </a:lnTo>
                <a:lnTo>
                  <a:pt x="136" y="413"/>
                </a:lnTo>
                <a:lnTo>
                  <a:pt x="138" y="413"/>
                </a:lnTo>
                <a:lnTo>
                  <a:pt x="138" y="411"/>
                </a:lnTo>
                <a:lnTo>
                  <a:pt x="139" y="411"/>
                </a:lnTo>
                <a:lnTo>
                  <a:pt x="139" y="413"/>
                </a:lnTo>
                <a:lnTo>
                  <a:pt x="139" y="411"/>
                </a:lnTo>
                <a:lnTo>
                  <a:pt x="141" y="411"/>
                </a:lnTo>
                <a:lnTo>
                  <a:pt x="141" y="413"/>
                </a:lnTo>
                <a:lnTo>
                  <a:pt x="141" y="411"/>
                </a:lnTo>
                <a:lnTo>
                  <a:pt x="141" y="413"/>
                </a:lnTo>
                <a:lnTo>
                  <a:pt x="142" y="413"/>
                </a:lnTo>
                <a:lnTo>
                  <a:pt x="144" y="413"/>
                </a:lnTo>
                <a:lnTo>
                  <a:pt x="146" y="413"/>
                </a:lnTo>
                <a:lnTo>
                  <a:pt x="147" y="413"/>
                </a:lnTo>
                <a:lnTo>
                  <a:pt x="149" y="413"/>
                </a:lnTo>
                <a:lnTo>
                  <a:pt x="150" y="413"/>
                </a:lnTo>
                <a:lnTo>
                  <a:pt x="152" y="413"/>
                </a:lnTo>
                <a:lnTo>
                  <a:pt x="154" y="411"/>
                </a:lnTo>
                <a:lnTo>
                  <a:pt x="154" y="410"/>
                </a:lnTo>
                <a:lnTo>
                  <a:pt x="154" y="408"/>
                </a:lnTo>
                <a:lnTo>
                  <a:pt x="152" y="408"/>
                </a:lnTo>
                <a:lnTo>
                  <a:pt x="150" y="408"/>
                </a:lnTo>
                <a:lnTo>
                  <a:pt x="150" y="410"/>
                </a:lnTo>
                <a:lnTo>
                  <a:pt x="149" y="410"/>
                </a:lnTo>
                <a:lnTo>
                  <a:pt x="147" y="410"/>
                </a:lnTo>
                <a:lnTo>
                  <a:pt x="147" y="408"/>
                </a:lnTo>
                <a:lnTo>
                  <a:pt x="147" y="410"/>
                </a:lnTo>
                <a:lnTo>
                  <a:pt x="146" y="410"/>
                </a:lnTo>
                <a:lnTo>
                  <a:pt x="144" y="410"/>
                </a:lnTo>
                <a:lnTo>
                  <a:pt x="142" y="410"/>
                </a:lnTo>
                <a:lnTo>
                  <a:pt x="141" y="410"/>
                </a:lnTo>
                <a:lnTo>
                  <a:pt x="141" y="411"/>
                </a:lnTo>
                <a:lnTo>
                  <a:pt x="141" y="410"/>
                </a:lnTo>
                <a:lnTo>
                  <a:pt x="139" y="410"/>
                </a:lnTo>
                <a:lnTo>
                  <a:pt x="138" y="410"/>
                </a:lnTo>
                <a:lnTo>
                  <a:pt x="136" y="410"/>
                </a:lnTo>
                <a:lnTo>
                  <a:pt x="134" y="410"/>
                </a:lnTo>
                <a:lnTo>
                  <a:pt x="133" y="410"/>
                </a:lnTo>
                <a:lnTo>
                  <a:pt x="131" y="410"/>
                </a:lnTo>
                <a:lnTo>
                  <a:pt x="130" y="410"/>
                </a:lnTo>
                <a:lnTo>
                  <a:pt x="128" y="410"/>
                </a:lnTo>
                <a:lnTo>
                  <a:pt x="126" y="410"/>
                </a:lnTo>
                <a:lnTo>
                  <a:pt x="126" y="408"/>
                </a:lnTo>
                <a:lnTo>
                  <a:pt x="125" y="408"/>
                </a:lnTo>
                <a:lnTo>
                  <a:pt x="123" y="408"/>
                </a:lnTo>
                <a:lnTo>
                  <a:pt x="123" y="410"/>
                </a:lnTo>
                <a:lnTo>
                  <a:pt x="122" y="410"/>
                </a:lnTo>
                <a:lnTo>
                  <a:pt x="120" y="410"/>
                </a:lnTo>
                <a:lnTo>
                  <a:pt x="118" y="410"/>
                </a:lnTo>
                <a:lnTo>
                  <a:pt x="117" y="410"/>
                </a:lnTo>
                <a:lnTo>
                  <a:pt x="115" y="410"/>
                </a:lnTo>
                <a:lnTo>
                  <a:pt x="114" y="410"/>
                </a:lnTo>
                <a:lnTo>
                  <a:pt x="115" y="408"/>
                </a:lnTo>
                <a:lnTo>
                  <a:pt x="114" y="408"/>
                </a:lnTo>
                <a:lnTo>
                  <a:pt x="114" y="410"/>
                </a:lnTo>
                <a:lnTo>
                  <a:pt x="112" y="410"/>
                </a:lnTo>
                <a:lnTo>
                  <a:pt x="110" y="408"/>
                </a:lnTo>
                <a:lnTo>
                  <a:pt x="110" y="410"/>
                </a:lnTo>
                <a:lnTo>
                  <a:pt x="110" y="408"/>
                </a:lnTo>
                <a:lnTo>
                  <a:pt x="110" y="410"/>
                </a:lnTo>
                <a:lnTo>
                  <a:pt x="110" y="408"/>
                </a:lnTo>
                <a:lnTo>
                  <a:pt x="109" y="408"/>
                </a:lnTo>
                <a:lnTo>
                  <a:pt x="109" y="410"/>
                </a:lnTo>
                <a:lnTo>
                  <a:pt x="107" y="410"/>
                </a:lnTo>
                <a:lnTo>
                  <a:pt x="106" y="410"/>
                </a:lnTo>
                <a:lnTo>
                  <a:pt x="104" y="410"/>
                </a:lnTo>
                <a:lnTo>
                  <a:pt x="102" y="410"/>
                </a:lnTo>
                <a:lnTo>
                  <a:pt x="102" y="408"/>
                </a:lnTo>
                <a:lnTo>
                  <a:pt x="101" y="408"/>
                </a:lnTo>
                <a:lnTo>
                  <a:pt x="99" y="408"/>
                </a:lnTo>
                <a:lnTo>
                  <a:pt x="99" y="410"/>
                </a:lnTo>
                <a:lnTo>
                  <a:pt x="99" y="411"/>
                </a:lnTo>
                <a:lnTo>
                  <a:pt x="98" y="411"/>
                </a:lnTo>
                <a:lnTo>
                  <a:pt x="98" y="410"/>
                </a:lnTo>
                <a:lnTo>
                  <a:pt x="96" y="410"/>
                </a:lnTo>
                <a:lnTo>
                  <a:pt x="96" y="408"/>
                </a:lnTo>
                <a:lnTo>
                  <a:pt x="94" y="408"/>
                </a:lnTo>
                <a:lnTo>
                  <a:pt x="93" y="408"/>
                </a:lnTo>
                <a:lnTo>
                  <a:pt x="93" y="410"/>
                </a:lnTo>
                <a:lnTo>
                  <a:pt x="91" y="410"/>
                </a:lnTo>
                <a:lnTo>
                  <a:pt x="91" y="408"/>
                </a:lnTo>
                <a:lnTo>
                  <a:pt x="90" y="408"/>
                </a:lnTo>
                <a:lnTo>
                  <a:pt x="88" y="410"/>
                </a:lnTo>
                <a:lnTo>
                  <a:pt x="88" y="408"/>
                </a:lnTo>
                <a:lnTo>
                  <a:pt x="88" y="410"/>
                </a:lnTo>
                <a:lnTo>
                  <a:pt x="86" y="410"/>
                </a:lnTo>
                <a:lnTo>
                  <a:pt x="86" y="408"/>
                </a:lnTo>
                <a:lnTo>
                  <a:pt x="85" y="408"/>
                </a:lnTo>
                <a:lnTo>
                  <a:pt x="83" y="408"/>
                </a:lnTo>
                <a:lnTo>
                  <a:pt x="82" y="408"/>
                </a:lnTo>
                <a:lnTo>
                  <a:pt x="80" y="408"/>
                </a:lnTo>
                <a:lnTo>
                  <a:pt x="78" y="408"/>
                </a:lnTo>
                <a:lnTo>
                  <a:pt x="80" y="408"/>
                </a:lnTo>
                <a:lnTo>
                  <a:pt x="78" y="408"/>
                </a:lnTo>
                <a:lnTo>
                  <a:pt x="77" y="408"/>
                </a:lnTo>
                <a:lnTo>
                  <a:pt x="78" y="408"/>
                </a:lnTo>
                <a:lnTo>
                  <a:pt x="77" y="407"/>
                </a:lnTo>
                <a:lnTo>
                  <a:pt x="75" y="407"/>
                </a:lnTo>
                <a:lnTo>
                  <a:pt x="75" y="405"/>
                </a:lnTo>
                <a:lnTo>
                  <a:pt x="74" y="405"/>
                </a:lnTo>
                <a:lnTo>
                  <a:pt x="74" y="403"/>
                </a:lnTo>
                <a:lnTo>
                  <a:pt x="74" y="405"/>
                </a:lnTo>
                <a:lnTo>
                  <a:pt x="72" y="405"/>
                </a:lnTo>
                <a:lnTo>
                  <a:pt x="70" y="405"/>
                </a:lnTo>
                <a:lnTo>
                  <a:pt x="70" y="403"/>
                </a:lnTo>
                <a:lnTo>
                  <a:pt x="69" y="403"/>
                </a:lnTo>
                <a:lnTo>
                  <a:pt x="69" y="402"/>
                </a:lnTo>
                <a:lnTo>
                  <a:pt x="67" y="402"/>
                </a:lnTo>
                <a:lnTo>
                  <a:pt x="66" y="405"/>
                </a:lnTo>
                <a:lnTo>
                  <a:pt x="67" y="405"/>
                </a:lnTo>
                <a:lnTo>
                  <a:pt x="67" y="407"/>
                </a:lnTo>
                <a:lnTo>
                  <a:pt x="66" y="407"/>
                </a:lnTo>
                <a:lnTo>
                  <a:pt x="66" y="408"/>
                </a:lnTo>
                <a:lnTo>
                  <a:pt x="64" y="408"/>
                </a:lnTo>
                <a:lnTo>
                  <a:pt x="62" y="408"/>
                </a:lnTo>
                <a:lnTo>
                  <a:pt x="61" y="408"/>
                </a:lnTo>
                <a:lnTo>
                  <a:pt x="61" y="407"/>
                </a:lnTo>
                <a:lnTo>
                  <a:pt x="59" y="407"/>
                </a:lnTo>
                <a:lnTo>
                  <a:pt x="58" y="405"/>
                </a:lnTo>
                <a:lnTo>
                  <a:pt x="59" y="405"/>
                </a:lnTo>
                <a:lnTo>
                  <a:pt x="58" y="405"/>
                </a:lnTo>
                <a:lnTo>
                  <a:pt x="59" y="405"/>
                </a:lnTo>
                <a:lnTo>
                  <a:pt x="58" y="405"/>
                </a:lnTo>
                <a:lnTo>
                  <a:pt x="56" y="405"/>
                </a:lnTo>
                <a:lnTo>
                  <a:pt x="56" y="403"/>
                </a:lnTo>
                <a:lnTo>
                  <a:pt x="56" y="405"/>
                </a:lnTo>
                <a:lnTo>
                  <a:pt x="56" y="407"/>
                </a:lnTo>
                <a:lnTo>
                  <a:pt x="56" y="405"/>
                </a:lnTo>
                <a:lnTo>
                  <a:pt x="56" y="407"/>
                </a:lnTo>
                <a:lnTo>
                  <a:pt x="54" y="407"/>
                </a:lnTo>
                <a:lnTo>
                  <a:pt x="54" y="405"/>
                </a:lnTo>
                <a:lnTo>
                  <a:pt x="54" y="407"/>
                </a:lnTo>
                <a:lnTo>
                  <a:pt x="53" y="407"/>
                </a:lnTo>
                <a:lnTo>
                  <a:pt x="53" y="408"/>
                </a:lnTo>
                <a:lnTo>
                  <a:pt x="51" y="408"/>
                </a:lnTo>
                <a:lnTo>
                  <a:pt x="51" y="410"/>
                </a:lnTo>
                <a:lnTo>
                  <a:pt x="50" y="410"/>
                </a:lnTo>
                <a:lnTo>
                  <a:pt x="50" y="408"/>
                </a:lnTo>
                <a:lnTo>
                  <a:pt x="50" y="410"/>
                </a:lnTo>
                <a:lnTo>
                  <a:pt x="48" y="410"/>
                </a:lnTo>
                <a:lnTo>
                  <a:pt x="48" y="408"/>
                </a:lnTo>
                <a:lnTo>
                  <a:pt x="46" y="408"/>
                </a:lnTo>
                <a:lnTo>
                  <a:pt x="45" y="408"/>
                </a:lnTo>
                <a:lnTo>
                  <a:pt x="46" y="408"/>
                </a:lnTo>
                <a:lnTo>
                  <a:pt x="45" y="408"/>
                </a:lnTo>
                <a:lnTo>
                  <a:pt x="43" y="408"/>
                </a:lnTo>
                <a:lnTo>
                  <a:pt x="45" y="410"/>
                </a:lnTo>
                <a:lnTo>
                  <a:pt x="43" y="410"/>
                </a:lnTo>
                <a:lnTo>
                  <a:pt x="42" y="410"/>
                </a:lnTo>
                <a:lnTo>
                  <a:pt x="40" y="410"/>
                </a:lnTo>
                <a:lnTo>
                  <a:pt x="38" y="410"/>
                </a:lnTo>
                <a:lnTo>
                  <a:pt x="37" y="410"/>
                </a:lnTo>
                <a:lnTo>
                  <a:pt x="35" y="410"/>
                </a:lnTo>
                <a:lnTo>
                  <a:pt x="34" y="410"/>
                </a:lnTo>
                <a:lnTo>
                  <a:pt x="34" y="411"/>
                </a:lnTo>
                <a:lnTo>
                  <a:pt x="34" y="410"/>
                </a:lnTo>
                <a:lnTo>
                  <a:pt x="34" y="411"/>
                </a:lnTo>
                <a:lnTo>
                  <a:pt x="32" y="411"/>
                </a:lnTo>
                <a:lnTo>
                  <a:pt x="30" y="411"/>
                </a:lnTo>
                <a:lnTo>
                  <a:pt x="32" y="410"/>
                </a:lnTo>
                <a:lnTo>
                  <a:pt x="30" y="410"/>
                </a:lnTo>
                <a:lnTo>
                  <a:pt x="29" y="410"/>
                </a:lnTo>
                <a:lnTo>
                  <a:pt x="29" y="411"/>
                </a:lnTo>
                <a:lnTo>
                  <a:pt x="29" y="410"/>
                </a:lnTo>
                <a:lnTo>
                  <a:pt x="27" y="410"/>
                </a:lnTo>
                <a:lnTo>
                  <a:pt x="27" y="411"/>
                </a:lnTo>
                <a:lnTo>
                  <a:pt x="26" y="411"/>
                </a:lnTo>
                <a:lnTo>
                  <a:pt x="26" y="410"/>
                </a:lnTo>
                <a:lnTo>
                  <a:pt x="24" y="410"/>
                </a:lnTo>
                <a:lnTo>
                  <a:pt x="24" y="411"/>
                </a:lnTo>
                <a:lnTo>
                  <a:pt x="24" y="410"/>
                </a:lnTo>
                <a:lnTo>
                  <a:pt x="22" y="410"/>
                </a:lnTo>
                <a:lnTo>
                  <a:pt x="24" y="410"/>
                </a:lnTo>
                <a:lnTo>
                  <a:pt x="22" y="410"/>
                </a:lnTo>
                <a:lnTo>
                  <a:pt x="22" y="408"/>
                </a:lnTo>
                <a:lnTo>
                  <a:pt x="24" y="408"/>
                </a:lnTo>
                <a:lnTo>
                  <a:pt x="24" y="407"/>
                </a:lnTo>
                <a:lnTo>
                  <a:pt x="24" y="408"/>
                </a:lnTo>
                <a:lnTo>
                  <a:pt x="24" y="407"/>
                </a:lnTo>
                <a:lnTo>
                  <a:pt x="22" y="407"/>
                </a:lnTo>
                <a:lnTo>
                  <a:pt x="24" y="407"/>
                </a:lnTo>
                <a:lnTo>
                  <a:pt x="22" y="407"/>
                </a:lnTo>
                <a:lnTo>
                  <a:pt x="22" y="405"/>
                </a:lnTo>
                <a:lnTo>
                  <a:pt x="21" y="405"/>
                </a:lnTo>
                <a:lnTo>
                  <a:pt x="21" y="403"/>
                </a:lnTo>
                <a:lnTo>
                  <a:pt x="19" y="403"/>
                </a:lnTo>
                <a:lnTo>
                  <a:pt x="21" y="403"/>
                </a:lnTo>
                <a:lnTo>
                  <a:pt x="19" y="403"/>
                </a:lnTo>
                <a:lnTo>
                  <a:pt x="21" y="403"/>
                </a:lnTo>
                <a:lnTo>
                  <a:pt x="22" y="403"/>
                </a:lnTo>
                <a:lnTo>
                  <a:pt x="22" y="405"/>
                </a:lnTo>
                <a:lnTo>
                  <a:pt x="22" y="403"/>
                </a:lnTo>
                <a:lnTo>
                  <a:pt x="22" y="402"/>
                </a:lnTo>
                <a:lnTo>
                  <a:pt x="22" y="400"/>
                </a:lnTo>
                <a:lnTo>
                  <a:pt x="22" y="399"/>
                </a:lnTo>
                <a:lnTo>
                  <a:pt x="21" y="399"/>
                </a:lnTo>
                <a:lnTo>
                  <a:pt x="21" y="397"/>
                </a:lnTo>
                <a:lnTo>
                  <a:pt x="21" y="395"/>
                </a:lnTo>
                <a:lnTo>
                  <a:pt x="21" y="394"/>
                </a:lnTo>
                <a:lnTo>
                  <a:pt x="19" y="394"/>
                </a:lnTo>
                <a:lnTo>
                  <a:pt x="19" y="392"/>
                </a:lnTo>
                <a:lnTo>
                  <a:pt x="19" y="391"/>
                </a:lnTo>
                <a:lnTo>
                  <a:pt x="18" y="391"/>
                </a:lnTo>
                <a:lnTo>
                  <a:pt x="16" y="391"/>
                </a:lnTo>
                <a:lnTo>
                  <a:pt x="16" y="389"/>
                </a:lnTo>
                <a:lnTo>
                  <a:pt x="14" y="389"/>
                </a:lnTo>
                <a:lnTo>
                  <a:pt x="14" y="387"/>
                </a:lnTo>
                <a:lnTo>
                  <a:pt x="13" y="387"/>
                </a:lnTo>
                <a:lnTo>
                  <a:pt x="11" y="387"/>
                </a:lnTo>
                <a:lnTo>
                  <a:pt x="11" y="389"/>
                </a:lnTo>
                <a:lnTo>
                  <a:pt x="13" y="389"/>
                </a:lnTo>
                <a:lnTo>
                  <a:pt x="11" y="389"/>
                </a:lnTo>
                <a:lnTo>
                  <a:pt x="10" y="389"/>
                </a:lnTo>
                <a:lnTo>
                  <a:pt x="8" y="389"/>
                </a:lnTo>
                <a:lnTo>
                  <a:pt x="10" y="389"/>
                </a:lnTo>
                <a:lnTo>
                  <a:pt x="8" y="391"/>
                </a:lnTo>
                <a:lnTo>
                  <a:pt x="8" y="389"/>
                </a:lnTo>
                <a:lnTo>
                  <a:pt x="8" y="391"/>
                </a:lnTo>
                <a:lnTo>
                  <a:pt x="8" y="389"/>
                </a:lnTo>
                <a:lnTo>
                  <a:pt x="6" y="389"/>
                </a:lnTo>
                <a:lnTo>
                  <a:pt x="8" y="389"/>
                </a:lnTo>
                <a:lnTo>
                  <a:pt x="8" y="387"/>
                </a:lnTo>
                <a:lnTo>
                  <a:pt x="6" y="387"/>
                </a:lnTo>
                <a:lnTo>
                  <a:pt x="5" y="387"/>
                </a:lnTo>
                <a:lnTo>
                  <a:pt x="6" y="387"/>
                </a:lnTo>
                <a:lnTo>
                  <a:pt x="6" y="386"/>
                </a:lnTo>
                <a:lnTo>
                  <a:pt x="5" y="386"/>
                </a:lnTo>
                <a:lnTo>
                  <a:pt x="5" y="387"/>
                </a:lnTo>
                <a:lnTo>
                  <a:pt x="3" y="387"/>
                </a:lnTo>
                <a:lnTo>
                  <a:pt x="3" y="386"/>
                </a:lnTo>
                <a:lnTo>
                  <a:pt x="3" y="387"/>
                </a:lnTo>
                <a:lnTo>
                  <a:pt x="2" y="387"/>
                </a:lnTo>
                <a:lnTo>
                  <a:pt x="2" y="386"/>
                </a:lnTo>
                <a:lnTo>
                  <a:pt x="2" y="387"/>
                </a:lnTo>
                <a:lnTo>
                  <a:pt x="3" y="387"/>
                </a:lnTo>
                <a:lnTo>
                  <a:pt x="3" y="386"/>
                </a:lnTo>
                <a:lnTo>
                  <a:pt x="2" y="386"/>
                </a:lnTo>
                <a:lnTo>
                  <a:pt x="2" y="384"/>
                </a:lnTo>
                <a:lnTo>
                  <a:pt x="2" y="383"/>
                </a:lnTo>
                <a:lnTo>
                  <a:pt x="2" y="381"/>
                </a:lnTo>
                <a:lnTo>
                  <a:pt x="0" y="381"/>
                </a:lnTo>
                <a:lnTo>
                  <a:pt x="2" y="381"/>
                </a:lnTo>
                <a:lnTo>
                  <a:pt x="0" y="381"/>
                </a:lnTo>
                <a:lnTo>
                  <a:pt x="0" y="379"/>
                </a:lnTo>
                <a:lnTo>
                  <a:pt x="5" y="379"/>
                </a:lnTo>
                <a:lnTo>
                  <a:pt x="3" y="367"/>
                </a:lnTo>
                <a:lnTo>
                  <a:pt x="26" y="367"/>
                </a:lnTo>
                <a:lnTo>
                  <a:pt x="27" y="368"/>
                </a:lnTo>
                <a:lnTo>
                  <a:pt x="27" y="370"/>
                </a:lnTo>
                <a:lnTo>
                  <a:pt x="29" y="368"/>
                </a:lnTo>
                <a:lnTo>
                  <a:pt x="34" y="367"/>
                </a:lnTo>
                <a:lnTo>
                  <a:pt x="38" y="365"/>
                </a:lnTo>
                <a:lnTo>
                  <a:pt x="42" y="365"/>
                </a:lnTo>
                <a:lnTo>
                  <a:pt x="48" y="367"/>
                </a:lnTo>
                <a:lnTo>
                  <a:pt x="48" y="365"/>
                </a:lnTo>
                <a:lnTo>
                  <a:pt x="50" y="363"/>
                </a:lnTo>
                <a:lnTo>
                  <a:pt x="51" y="363"/>
                </a:lnTo>
                <a:lnTo>
                  <a:pt x="53" y="363"/>
                </a:lnTo>
                <a:lnTo>
                  <a:pt x="59" y="363"/>
                </a:lnTo>
                <a:lnTo>
                  <a:pt x="61" y="363"/>
                </a:lnTo>
                <a:lnTo>
                  <a:pt x="61" y="367"/>
                </a:lnTo>
                <a:lnTo>
                  <a:pt x="62" y="368"/>
                </a:lnTo>
                <a:lnTo>
                  <a:pt x="64" y="368"/>
                </a:lnTo>
                <a:lnTo>
                  <a:pt x="66" y="368"/>
                </a:lnTo>
                <a:lnTo>
                  <a:pt x="67" y="368"/>
                </a:lnTo>
                <a:lnTo>
                  <a:pt x="69" y="367"/>
                </a:lnTo>
                <a:lnTo>
                  <a:pt x="70" y="367"/>
                </a:lnTo>
                <a:lnTo>
                  <a:pt x="72" y="363"/>
                </a:lnTo>
                <a:lnTo>
                  <a:pt x="70" y="362"/>
                </a:lnTo>
                <a:lnTo>
                  <a:pt x="74" y="360"/>
                </a:lnTo>
                <a:lnTo>
                  <a:pt x="82" y="360"/>
                </a:lnTo>
                <a:lnTo>
                  <a:pt x="82" y="359"/>
                </a:lnTo>
                <a:lnTo>
                  <a:pt x="82" y="357"/>
                </a:lnTo>
                <a:lnTo>
                  <a:pt x="82" y="355"/>
                </a:lnTo>
                <a:lnTo>
                  <a:pt x="82" y="351"/>
                </a:lnTo>
                <a:lnTo>
                  <a:pt x="83" y="351"/>
                </a:lnTo>
                <a:lnTo>
                  <a:pt x="85" y="349"/>
                </a:lnTo>
                <a:lnTo>
                  <a:pt x="94" y="349"/>
                </a:lnTo>
                <a:lnTo>
                  <a:pt x="98" y="349"/>
                </a:lnTo>
                <a:lnTo>
                  <a:pt x="99" y="349"/>
                </a:lnTo>
                <a:lnTo>
                  <a:pt x="101" y="351"/>
                </a:lnTo>
                <a:lnTo>
                  <a:pt x="102" y="352"/>
                </a:lnTo>
                <a:lnTo>
                  <a:pt x="104" y="352"/>
                </a:lnTo>
                <a:lnTo>
                  <a:pt x="106" y="352"/>
                </a:lnTo>
                <a:lnTo>
                  <a:pt x="107" y="354"/>
                </a:lnTo>
                <a:lnTo>
                  <a:pt x="107" y="355"/>
                </a:lnTo>
                <a:lnTo>
                  <a:pt x="109" y="355"/>
                </a:lnTo>
                <a:lnTo>
                  <a:pt x="110" y="354"/>
                </a:lnTo>
                <a:lnTo>
                  <a:pt x="112" y="354"/>
                </a:lnTo>
                <a:lnTo>
                  <a:pt x="115" y="357"/>
                </a:lnTo>
                <a:lnTo>
                  <a:pt x="117" y="357"/>
                </a:lnTo>
                <a:lnTo>
                  <a:pt x="118" y="357"/>
                </a:lnTo>
                <a:lnTo>
                  <a:pt x="120" y="357"/>
                </a:lnTo>
                <a:lnTo>
                  <a:pt x="123" y="355"/>
                </a:lnTo>
                <a:lnTo>
                  <a:pt x="126" y="357"/>
                </a:lnTo>
                <a:lnTo>
                  <a:pt x="130" y="357"/>
                </a:lnTo>
                <a:lnTo>
                  <a:pt x="131" y="355"/>
                </a:lnTo>
                <a:lnTo>
                  <a:pt x="133" y="357"/>
                </a:lnTo>
                <a:lnTo>
                  <a:pt x="136" y="357"/>
                </a:lnTo>
                <a:lnTo>
                  <a:pt x="138" y="354"/>
                </a:lnTo>
                <a:lnTo>
                  <a:pt x="141" y="352"/>
                </a:lnTo>
                <a:lnTo>
                  <a:pt x="142" y="354"/>
                </a:lnTo>
                <a:lnTo>
                  <a:pt x="147" y="357"/>
                </a:lnTo>
                <a:lnTo>
                  <a:pt x="149" y="360"/>
                </a:lnTo>
                <a:lnTo>
                  <a:pt x="150" y="363"/>
                </a:lnTo>
                <a:lnTo>
                  <a:pt x="154" y="360"/>
                </a:lnTo>
                <a:lnTo>
                  <a:pt x="155" y="360"/>
                </a:lnTo>
                <a:lnTo>
                  <a:pt x="158" y="360"/>
                </a:lnTo>
                <a:lnTo>
                  <a:pt x="162" y="360"/>
                </a:lnTo>
                <a:lnTo>
                  <a:pt x="165" y="359"/>
                </a:lnTo>
                <a:lnTo>
                  <a:pt x="168" y="357"/>
                </a:lnTo>
                <a:lnTo>
                  <a:pt x="170" y="355"/>
                </a:lnTo>
                <a:lnTo>
                  <a:pt x="173" y="354"/>
                </a:lnTo>
                <a:lnTo>
                  <a:pt x="174" y="354"/>
                </a:lnTo>
                <a:lnTo>
                  <a:pt x="176" y="354"/>
                </a:lnTo>
                <a:lnTo>
                  <a:pt x="179" y="354"/>
                </a:lnTo>
                <a:lnTo>
                  <a:pt x="179" y="352"/>
                </a:lnTo>
                <a:lnTo>
                  <a:pt x="179" y="351"/>
                </a:lnTo>
                <a:lnTo>
                  <a:pt x="181" y="351"/>
                </a:lnTo>
                <a:lnTo>
                  <a:pt x="182" y="351"/>
                </a:lnTo>
                <a:lnTo>
                  <a:pt x="187" y="349"/>
                </a:lnTo>
                <a:lnTo>
                  <a:pt x="190" y="347"/>
                </a:lnTo>
                <a:lnTo>
                  <a:pt x="192" y="347"/>
                </a:lnTo>
                <a:lnTo>
                  <a:pt x="197" y="347"/>
                </a:lnTo>
                <a:lnTo>
                  <a:pt x="200" y="349"/>
                </a:lnTo>
                <a:lnTo>
                  <a:pt x="203" y="346"/>
                </a:lnTo>
                <a:lnTo>
                  <a:pt x="208" y="344"/>
                </a:lnTo>
                <a:lnTo>
                  <a:pt x="211" y="343"/>
                </a:lnTo>
                <a:lnTo>
                  <a:pt x="213" y="344"/>
                </a:lnTo>
                <a:lnTo>
                  <a:pt x="214" y="344"/>
                </a:lnTo>
                <a:lnTo>
                  <a:pt x="218" y="344"/>
                </a:lnTo>
                <a:lnTo>
                  <a:pt x="219" y="346"/>
                </a:lnTo>
                <a:lnTo>
                  <a:pt x="221" y="346"/>
                </a:lnTo>
                <a:lnTo>
                  <a:pt x="226" y="344"/>
                </a:lnTo>
                <a:lnTo>
                  <a:pt x="227" y="344"/>
                </a:lnTo>
                <a:lnTo>
                  <a:pt x="229" y="343"/>
                </a:lnTo>
                <a:lnTo>
                  <a:pt x="229" y="339"/>
                </a:lnTo>
                <a:lnTo>
                  <a:pt x="229" y="336"/>
                </a:lnTo>
                <a:lnTo>
                  <a:pt x="229" y="335"/>
                </a:lnTo>
                <a:lnTo>
                  <a:pt x="229" y="328"/>
                </a:lnTo>
                <a:lnTo>
                  <a:pt x="234" y="322"/>
                </a:lnTo>
                <a:lnTo>
                  <a:pt x="237" y="317"/>
                </a:lnTo>
                <a:lnTo>
                  <a:pt x="237" y="315"/>
                </a:lnTo>
                <a:lnTo>
                  <a:pt x="238" y="314"/>
                </a:lnTo>
                <a:lnTo>
                  <a:pt x="240" y="314"/>
                </a:lnTo>
                <a:lnTo>
                  <a:pt x="243" y="315"/>
                </a:lnTo>
                <a:lnTo>
                  <a:pt x="245" y="315"/>
                </a:lnTo>
                <a:lnTo>
                  <a:pt x="245" y="312"/>
                </a:lnTo>
                <a:lnTo>
                  <a:pt x="246" y="311"/>
                </a:lnTo>
                <a:lnTo>
                  <a:pt x="248" y="307"/>
                </a:lnTo>
                <a:lnTo>
                  <a:pt x="250" y="307"/>
                </a:lnTo>
                <a:lnTo>
                  <a:pt x="251" y="307"/>
                </a:lnTo>
                <a:lnTo>
                  <a:pt x="254" y="311"/>
                </a:lnTo>
                <a:lnTo>
                  <a:pt x="258" y="314"/>
                </a:lnTo>
                <a:lnTo>
                  <a:pt x="259" y="319"/>
                </a:lnTo>
                <a:lnTo>
                  <a:pt x="261" y="319"/>
                </a:lnTo>
                <a:lnTo>
                  <a:pt x="264" y="319"/>
                </a:lnTo>
                <a:lnTo>
                  <a:pt x="269" y="317"/>
                </a:lnTo>
                <a:lnTo>
                  <a:pt x="272" y="317"/>
                </a:lnTo>
                <a:lnTo>
                  <a:pt x="274" y="317"/>
                </a:lnTo>
                <a:lnTo>
                  <a:pt x="274" y="312"/>
                </a:lnTo>
                <a:lnTo>
                  <a:pt x="275" y="311"/>
                </a:lnTo>
                <a:lnTo>
                  <a:pt x="277" y="311"/>
                </a:lnTo>
                <a:lnTo>
                  <a:pt x="277" y="309"/>
                </a:lnTo>
                <a:lnTo>
                  <a:pt x="277" y="307"/>
                </a:lnTo>
                <a:lnTo>
                  <a:pt x="277" y="304"/>
                </a:lnTo>
                <a:lnTo>
                  <a:pt x="277" y="303"/>
                </a:lnTo>
                <a:lnTo>
                  <a:pt x="278" y="303"/>
                </a:lnTo>
                <a:lnTo>
                  <a:pt x="280" y="301"/>
                </a:lnTo>
                <a:lnTo>
                  <a:pt x="283" y="298"/>
                </a:lnTo>
                <a:lnTo>
                  <a:pt x="285" y="296"/>
                </a:lnTo>
                <a:lnTo>
                  <a:pt x="285" y="293"/>
                </a:lnTo>
                <a:lnTo>
                  <a:pt x="283" y="291"/>
                </a:lnTo>
                <a:lnTo>
                  <a:pt x="285" y="288"/>
                </a:lnTo>
                <a:lnTo>
                  <a:pt x="286" y="285"/>
                </a:lnTo>
                <a:lnTo>
                  <a:pt x="288" y="283"/>
                </a:lnTo>
                <a:lnTo>
                  <a:pt x="288" y="280"/>
                </a:lnTo>
                <a:lnTo>
                  <a:pt x="286" y="279"/>
                </a:lnTo>
                <a:lnTo>
                  <a:pt x="288" y="277"/>
                </a:lnTo>
                <a:lnTo>
                  <a:pt x="290" y="272"/>
                </a:lnTo>
                <a:lnTo>
                  <a:pt x="291" y="269"/>
                </a:lnTo>
                <a:lnTo>
                  <a:pt x="290" y="267"/>
                </a:lnTo>
                <a:lnTo>
                  <a:pt x="288" y="264"/>
                </a:lnTo>
                <a:lnTo>
                  <a:pt x="286" y="261"/>
                </a:lnTo>
                <a:lnTo>
                  <a:pt x="285" y="261"/>
                </a:lnTo>
                <a:lnTo>
                  <a:pt x="283" y="258"/>
                </a:lnTo>
                <a:lnTo>
                  <a:pt x="283" y="256"/>
                </a:lnTo>
                <a:lnTo>
                  <a:pt x="285" y="253"/>
                </a:lnTo>
                <a:lnTo>
                  <a:pt x="286" y="250"/>
                </a:lnTo>
                <a:lnTo>
                  <a:pt x="288" y="247"/>
                </a:lnTo>
                <a:lnTo>
                  <a:pt x="288" y="245"/>
                </a:lnTo>
                <a:lnTo>
                  <a:pt x="288" y="242"/>
                </a:lnTo>
                <a:lnTo>
                  <a:pt x="288" y="240"/>
                </a:lnTo>
                <a:lnTo>
                  <a:pt x="290" y="239"/>
                </a:lnTo>
                <a:lnTo>
                  <a:pt x="291" y="239"/>
                </a:lnTo>
                <a:lnTo>
                  <a:pt x="293" y="240"/>
                </a:lnTo>
                <a:lnTo>
                  <a:pt x="294" y="242"/>
                </a:lnTo>
                <a:lnTo>
                  <a:pt x="296" y="243"/>
                </a:lnTo>
                <a:lnTo>
                  <a:pt x="298" y="245"/>
                </a:lnTo>
                <a:lnTo>
                  <a:pt x="298" y="247"/>
                </a:lnTo>
                <a:lnTo>
                  <a:pt x="301" y="250"/>
                </a:lnTo>
                <a:lnTo>
                  <a:pt x="302" y="251"/>
                </a:lnTo>
                <a:lnTo>
                  <a:pt x="306" y="253"/>
                </a:lnTo>
                <a:lnTo>
                  <a:pt x="307" y="253"/>
                </a:lnTo>
                <a:lnTo>
                  <a:pt x="312" y="253"/>
                </a:lnTo>
                <a:lnTo>
                  <a:pt x="312" y="255"/>
                </a:lnTo>
                <a:lnTo>
                  <a:pt x="317" y="264"/>
                </a:lnTo>
                <a:lnTo>
                  <a:pt x="315" y="264"/>
                </a:lnTo>
                <a:lnTo>
                  <a:pt x="315" y="266"/>
                </a:lnTo>
                <a:lnTo>
                  <a:pt x="314" y="267"/>
                </a:lnTo>
                <a:lnTo>
                  <a:pt x="315" y="267"/>
                </a:lnTo>
                <a:lnTo>
                  <a:pt x="318" y="269"/>
                </a:lnTo>
                <a:lnTo>
                  <a:pt x="322" y="271"/>
                </a:lnTo>
                <a:lnTo>
                  <a:pt x="326" y="271"/>
                </a:lnTo>
                <a:lnTo>
                  <a:pt x="328" y="271"/>
                </a:lnTo>
                <a:lnTo>
                  <a:pt x="328" y="269"/>
                </a:lnTo>
                <a:lnTo>
                  <a:pt x="328" y="267"/>
                </a:lnTo>
                <a:lnTo>
                  <a:pt x="328" y="266"/>
                </a:lnTo>
                <a:lnTo>
                  <a:pt x="330" y="264"/>
                </a:lnTo>
                <a:lnTo>
                  <a:pt x="331" y="264"/>
                </a:lnTo>
                <a:lnTo>
                  <a:pt x="334" y="266"/>
                </a:lnTo>
                <a:lnTo>
                  <a:pt x="336" y="266"/>
                </a:lnTo>
                <a:lnTo>
                  <a:pt x="338" y="266"/>
                </a:lnTo>
                <a:lnTo>
                  <a:pt x="344" y="263"/>
                </a:lnTo>
                <a:lnTo>
                  <a:pt x="346" y="261"/>
                </a:lnTo>
                <a:lnTo>
                  <a:pt x="347" y="258"/>
                </a:lnTo>
                <a:lnTo>
                  <a:pt x="350" y="255"/>
                </a:lnTo>
                <a:lnTo>
                  <a:pt x="354" y="251"/>
                </a:lnTo>
                <a:lnTo>
                  <a:pt x="355" y="247"/>
                </a:lnTo>
                <a:lnTo>
                  <a:pt x="357" y="245"/>
                </a:lnTo>
                <a:lnTo>
                  <a:pt x="358" y="242"/>
                </a:lnTo>
                <a:lnTo>
                  <a:pt x="360" y="240"/>
                </a:lnTo>
                <a:lnTo>
                  <a:pt x="360" y="237"/>
                </a:lnTo>
                <a:lnTo>
                  <a:pt x="360" y="235"/>
                </a:lnTo>
                <a:lnTo>
                  <a:pt x="363" y="235"/>
                </a:lnTo>
                <a:lnTo>
                  <a:pt x="366" y="239"/>
                </a:lnTo>
                <a:lnTo>
                  <a:pt x="368" y="239"/>
                </a:lnTo>
                <a:lnTo>
                  <a:pt x="371" y="239"/>
                </a:lnTo>
                <a:lnTo>
                  <a:pt x="376" y="237"/>
                </a:lnTo>
                <a:lnTo>
                  <a:pt x="378" y="239"/>
                </a:lnTo>
                <a:lnTo>
                  <a:pt x="378" y="240"/>
                </a:lnTo>
                <a:lnTo>
                  <a:pt x="379" y="245"/>
                </a:lnTo>
                <a:lnTo>
                  <a:pt x="381" y="247"/>
                </a:lnTo>
                <a:lnTo>
                  <a:pt x="382" y="247"/>
                </a:lnTo>
                <a:lnTo>
                  <a:pt x="382" y="248"/>
                </a:lnTo>
                <a:lnTo>
                  <a:pt x="384" y="250"/>
                </a:lnTo>
                <a:lnTo>
                  <a:pt x="386" y="248"/>
                </a:lnTo>
                <a:lnTo>
                  <a:pt x="387" y="247"/>
                </a:lnTo>
                <a:lnTo>
                  <a:pt x="389" y="247"/>
                </a:lnTo>
                <a:lnTo>
                  <a:pt x="394" y="248"/>
                </a:lnTo>
                <a:lnTo>
                  <a:pt x="395" y="248"/>
                </a:lnTo>
                <a:lnTo>
                  <a:pt x="398" y="245"/>
                </a:lnTo>
                <a:lnTo>
                  <a:pt x="400" y="245"/>
                </a:lnTo>
                <a:lnTo>
                  <a:pt x="402" y="247"/>
                </a:lnTo>
                <a:lnTo>
                  <a:pt x="402" y="248"/>
                </a:lnTo>
                <a:lnTo>
                  <a:pt x="403" y="250"/>
                </a:lnTo>
                <a:lnTo>
                  <a:pt x="410" y="250"/>
                </a:lnTo>
                <a:lnTo>
                  <a:pt x="411" y="250"/>
                </a:lnTo>
                <a:lnTo>
                  <a:pt x="413" y="250"/>
                </a:lnTo>
                <a:lnTo>
                  <a:pt x="414" y="250"/>
                </a:lnTo>
                <a:lnTo>
                  <a:pt x="416" y="250"/>
                </a:lnTo>
                <a:lnTo>
                  <a:pt x="419" y="248"/>
                </a:lnTo>
                <a:lnTo>
                  <a:pt x="421" y="248"/>
                </a:lnTo>
                <a:lnTo>
                  <a:pt x="424" y="250"/>
                </a:lnTo>
                <a:lnTo>
                  <a:pt x="429" y="255"/>
                </a:lnTo>
                <a:lnTo>
                  <a:pt x="432" y="258"/>
                </a:lnTo>
                <a:lnTo>
                  <a:pt x="437" y="258"/>
                </a:lnTo>
                <a:lnTo>
                  <a:pt x="438" y="255"/>
                </a:lnTo>
                <a:lnTo>
                  <a:pt x="440" y="253"/>
                </a:lnTo>
                <a:lnTo>
                  <a:pt x="443" y="251"/>
                </a:lnTo>
                <a:lnTo>
                  <a:pt x="445" y="248"/>
                </a:lnTo>
                <a:lnTo>
                  <a:pt x="443" y="247"/>
                </a:lnTo>
                <a:lnTo>
                  <a:pt x="443" y="245"/>
                </a:lnTo>
                <a:lnTo>
                  <a:pt x="445" y="245"/>
                </a:lnTo>
                <a:lnTo>
                  <a:pt x="448" y="243"/>
                </a:lnTo>
                <a:lnTo>
                  <a:pt x="448" y="245"/>
                </a:lnTo>
                <a:lnTo>
                  <a:pt x="451" y="247"/>
                </a:lnTo>
                <a:lnTo>
                  <a:pt x="453" y="247"/>
                </a:lnTo>
                <a:lnTo>
                  <a:pt x="454" y="247"/>
                </a:lnTo>
                <a:lnTo>
                  <a:pt x="456" y="242"/>
                </a:lnTo>
                <a:lnTo>
                  <a:pt x="456" y="240"/>
                </a:lnTo>
                <a:lnTo>
                  <a:pt x="454" y="235"/>
                </a:lnTo>
                <a:lnTo>
                  <a:pt x="454" y="232"/>
                </a:lnTo>
                <a:lnTo>
                  <a:pt x="454" y="229"/>
                </a:lnTo>
                <a:lnTo>
                  <a:pt x="453" y="227"/>
                </a:lnTo>
                <a:lnTo>
                  <a:pt x="453" y="224"/>
                </a:lnTo>
                <a:lnTo>
                  <a:pt x="451" y="221"/>
                </a:lnTo>
                <a:lnTo>
                  <a:pt x="453" y="221"/>
                </a:lnTo>
                <a:lnTo>
                  <a:pt x="456" y="219"/>
                </a:lnTo>
                <a:lnTo>
                  <a:pt x="459" y="218"/>
                </a:lnTo>
                <a:lnTo>
                  <a:pt x="461" y="218"/>
                </a:lnTo>
                <a:lnTo>
                  <a:pt x="461" y="216"/>
                </a:lnTo>
                <a:lnTo>
                  <a:pt x="461" y="215"/>
                </a:lnTo>
                <a:lnTo>
                  <a:pt x="461" y="211"/>
                </a:lnTo>
                <a:lnTo>
                  <a:pt x="462" y="208"/>
                </a:lnTo>
                <a:lnTo>
                  <a:pt x="464" y="207"/>
                </a:lnTo>
                <a:lnTo>
                  <a:pt x="467" y="203"/>
                </a:lnTo>
                <a:lnTo>
                  <a:pt x="469" y="200"/>
                </a:lnTo>
                <a:lnTo>
                  <a:pt x="470" y="197"/>
                </a:lnTo>
                <a:lnTo>
                  <a:pt x="467" y="195"/>
                </a:lnTo>
                <a:lnTo>
                  <a:pt x="467" y="192"/>
                </a:lnTo>
                <a:lnTo>
                  <a:pt x="470" y="191"/>
                </a:lnTo>
                <a:lnTo>
                  <a:pt x="470" y="189"/>
                </a:lnTo>
                <a:lnTo>
                  <a:pt x="472" y="186"/>
                </a:lnTo>
                <a:lnTo>
                  <a:pt x="477" y="184"/>
                </a:lnTo>
                <a:lnTo>
                  <a:pt x="478" y="186"/>
                </a:lnTo>
                <a:lnTo>
                  <a:pt x="480" y="189"/>
                </a:lnTo>
                <a:lnTo>
                  <a:pt x="483" y="189"/>
                </a:lnTo>
                <a:lnTo>
                  <a:pt x="483" y="191"/>
                </a:lnTo>
                <a:lnTo>
                  <a:pt x="486" y="191"/>
                </a:lnTo>
                <a:lnTo>
                  <a:pt x="488" y="192"/>
                </a:lnTo>
                <a:lnTo>
                  <a:pt x="490" y="194"/>
                </a:lnTo>
                <a:lnTo>
                  <a:pt x="491" y="194"/>
                </a:lnTo>
                <a:lnTo>
                  <a:pt x="493" y="192"/>
                </a:lnTo>
                <a:lnTo>
                  <a:pt x="496" y="191"/>
                </a:lnTo>
                <a:lnTo>
                  <a:pt x="501" y="187"/>
                </a:lnTo>
                <a:lnTo>
                  <a:pt x="502" y="187"/>
                </a:lnTo>
                <a:lnTo>
                  <a:pt x="504" y="184"/>
                </a:lnTo>
                <a:lnTo>
                  <a:pt x="507" y="183"/>
                </a:lnTo>
                <a:lnTo>
                  <a:pt x="506" y="181"/>
                </a:lnTo>
                <a:lnTo>
                  <a:pt x="507" y="179"/>
                </a:lnTo>
                <a:lnTo>
                  <a:pt x="509" y="178"/>
                </a:lnTo>
                <a:lnTo>
                  <a:pt x="509" y="176"/>
                </a:lnTo>
                <a:lnTo>
                  <a:pt x="509" y="173"/>
                </a:lnTo>
                <a:lnTo>
                  <a:pt x="506" y="173"/>
                </a:lnTo>
                <a:lnTo>
                  <a:pt x="506" y="171"/>
                </a:lnTo>
                <a:lnTo>
                  <a:pt x="498" y="163"/>
                </a:lnTo>
                <a:lnTo>
                  <a:pt x="498" y="160"/>
                </a:lnTo>
                <a:lnTo>
                  <a:pt x="498" y="159"/>
                </a:lnTo>
                <a:lnTo>
                  <a:pt x="498" y="157"/>
                </a:lnTo>
                <a:lnTo>
                  <a:pt x="498" y="155"/>
                </a:lnTo>
                <a:lnTo>
                  <a:pt x="499" y="154"/>
                </a:lnTo>
                <a:lnTo>
                  <a:pt x="501" y="152"/>
                </a:lnTo>
                <a:lnTo>
                  <a:pt x="501" y="149"/>
                </a:lnTo>
                <a:lnTo>
                  <a:pt x="499" y="147"/>
                </a:lnTo>
                <a:lnTo>
                  <a:pt x="498" y="146"/>
                </a:lnTo>
                <a:lnTo>
                  <a:pt x="496" y="144"/>
                </a:lnTo>
                <a:lnTo>
                  <a:pt x="493" y="144"/>
                </a:lnTo>
                <a:lnTo>
                  <a:pt x="490" y="146"/>
                </a:lnTo>
                <a:lnTo>
                  <a:pt x="488" y="146"/>
                </a:lnTo>
                <a:lnTo>
                  <a:pt x="486" y="146"/>
                </a:lnTo>
                <a:lnTo>
                  <a:pt x="486" y="144"/>
                </a:lnTo>
                <a:lnTo>
                  <a:pt x="486" y="143"/>
                </a:lnTo>
                <a:lnTo>
                  <a:pt x="485" y="141"/>
                </a:lnTo>
                <a:lnTo>
                  <a:pt x="485" y="139"/>
                </a:lnTo>
                <a:lnTo>
                  <a:pt x="486" y="135"/>
                </a:lnTo>
                <a:lnTo>
                  <a:pt x="486" y="133"/>
                </a:lnTo>
                <a:lnTo>
                  <a:pt x="485" y="131"/>
                </a:lnTo>
                <a:lnTo>
                  <a:pt x="485" y="130"/>
                </a:lnTo>
                <a:lnTo>
                  <a:pt x="485" y="128"/>
                </a:lnTo>
                <a:lnTo>
                  <a:pt x="486" y="127"/>
                </a:lnTo>
                <a:lnTo>
                  <a:pt x="490" y="125"/>
                </a:lnTo>
                <a:lnTo>
                  <a:pt x="490" y="123"/>
                </a:lnTo>
                <a:lnTo>
                  <a:pt x="490" y="122"/>
                </a:lnTo>
                <a:lnTo>
                  <a:pt x="493" y="120"/>
                </a:lnTo>
                <a:lnTo>
                  <a:pt x="494" y="119"/>
                </a:lnTo>
                <a:lnTo>
                  <a:pt x="496" y="117"/>
                </a:lnTo>
                <a:lnTo>
                  <a:pt x="496" y="114"/>
                </a:lnTo>
                <a:lnTo>
                  <a:pt x="498" y="112"/>
                </a:lnTo>
                <a:lnTo>
                  <a:pt x="499" y="111"/>
                </a:lnTo>
                <a:lnTo>
                  <a:pt x="498" y="107"/>
                </a:lnTo>
                <a:lnTo>
                  <a:pt x="493" y="103"/>
                </a:lnTo>
                <a:lnTo>
                  <a:pt x="491" y="101"/>
                </a:lnTo>
                <a:lnTo>
                  <a:pt x="494" y="98"/>
                </a:lnTo>
                <a:lnTo>
                  <a:pt x="498" y="96"/>
                </a:lnTo>
                <a:lnTo>
                  <a:pt x="501" y="93"/>
                </a:lnTo>
                <a:lnTo>
                  <a:pt x="502" y="91"/>
                </a:lnTo>
                <a:lnTo>
                  <a:pt x="504" y="88"/>
                </a:lnTo>
                <a:lnTo>
                  <a:pt x="506" y="83"/>
                </a:lnTo>
                <a:lnTo>
                  <a:pt x="506" y="80"/>
                </a:lnTo>
                <a:lnTo>
                  <a:pt x="506" y="77"/>
                </a:lnTo>
                <a:lnTo>
                  <a:pt x="507" y="63"/>
                </a:lnTo>
                <a:lnTo>
                  <a:pt x="507" y="58"/>
                </a:lnTo>
                <a:lnTo>
                  <a:pt x="507" y="56"/>
                </a:lnTo>
                <a:lnTo>
                  <a:pt x="509" y="55"/>
                </a:lnTo>
                <a:lnTo>
                  <a:pt x="517" y="55"/>
                </a:lnTo>
                <a:lnTo>
                  <a:pt x="518" y="55"/>
                </a:lnTo>
                <a:lnTo>
                  <a:pt x="520" y="53"/>
                </a:lnTo>
                <a:lnTo>
                  <a:pt x="520" y="47"/>
                </a:lnTo>
                <a:lnTo>
                  <a:pt x="520" y="40"/>
                </a:lnTo>
                <a:lnTo>
                  <a:pt x="518" y="32"/>
                </a:lnTo>
                <a:lnTo>
                  <a:pt x="517" y="26"/>
                </a:lnTo>
                <a:lnTo>
                  <a:pt x="517" y="23"/>
                </a:lnTo>
                <a:lnTo>
                  <a:pt x="518" y="19"/>
                </a:lnTo>
                <a:lnTo>
                  <a:pt x="520" y="18"/>
                </a:lnTo>
                <a:lnTo>
                  <a:pt x="523" y="16"/>
                </a:lnTo>
                <a:lnTo>
                  <a:pt x="526" y="16"/>
                </a:lnTo>
                <a:lnTo>
                  <a:pt x="531" y="16"/>
                </a:lnTo>
                <a:lnTo>
                  <a:pt x="536" y="18"/>
                </a:lnTo>
                <a:lnTo>
                  <a:pt x="539" y="16"/>
                </a:lnTo>
                <a:lnTo>
                  <a:pt x="541" y="11"/>
                </a:lnTo>
                <a:lnTo>
                  <a:pt x="546" y="7"/>
                </a:lnTo>
                <a:lnTo>
                  <a:pt x="550" y="3"/>
                </a:lnTo>
                <a:lnTo>
                  <a:pt x="554" y="2"/>
                </a:lnTo>
                <a:lnTo>
                  <a:pt x="557" y="0"/>
                </a:lnTo>
                <a:lnTo>
                  <a:pt x="560" y="2"/>
                </a:lnTo>
                <a:lnTo>
                  <a:pt x="562" y="3"/>
                </a:lnTo>
                <a:lnTo>
                  <a:pt x="563" y="5"/>
                </a:lnTo>
                <a:lnTo>
                  <a:pt x="563" y="7"/>
                </a:lnTo>
                <a:lnTo>
                  <a:pt x="565" y="8"/>
                </a:lnTo>
                <a:lnTo>
                  <a:pt x="566" y="13"/>
                </a:lnTo>
                <a:lnTo>
                  <a:pt x="566" y="15"/>
                </a:lnTo>
                <a:lnTo>
                  <a:pt x="566" y="18"/>
                </a:lnTo>
                <a:close/>
              </a:path>
            </a:pathLst>
          </a:custGeom>
          <a:solidFill>
            <a:srgbClr val="F071C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6"/>
          <p:cNvSpPr>
            <a:spLocks/>
          </p:cNvSpPr>
          <p:nvPr/>
        </p:nvSpPr>
        <p:spPr bwMode="auto">
          <a:xfrm>
            <a:off x="5710238" y="3822701"/>
            <a:ext cx="368300" cy="249238"/>
          </a:xfrm>
          <a:custGeom>
            <a:avLst/>
            <a:gdLst/>
            <a:ahLst/>
            <a:cxnLst>
              <a:cxn ang="0">
                <a:pos x="216" y="32"/>
              </a:cxn>
              <a:cxn ang="0">
                <a:pos x="232" y="32"/>
              </a:cxn>
              <a:cxn ang="0">
                <a:pos x="232" y="42"/>
              </a:cxn>
              <a:cxn ang="0">
                <a:pos x="232" y="62"/>
              </a:cxn>
              <a:cxn ang="0">
                <a:pos x="232" y="74"/>
              </a:cxn>
              <a:cxn ang="0">
                <a:pos x="232" y="93"/>
              </a:cxn>
              <a:cxn ang="0">
                <a:pos x="232" y="109"/>
              </a:cxn>
              <a:cxn ang="0">
                <a:pos x="232" y="118"/>
              </a:cxn>
              <a:cxn ang="0">
                <a:pos x="232" y="131"/>
              </a:cxn>
              <a:cxn ang="0">
                <a:pos x="217" y="134"/>
              </a:cxn>
              <a:cxn ang="0">
                <a:pos x="214" y="134"/>
              </a:cxn>
              <a:cxn ang="0">
                <a:pos x="213" y="133"/>
              </a:cxn>
              <a:cxn ang="0">
                <a:pos x="195" y="133"/>
              </a:cxn>
              <a:cxn ang="0">
                <a:pos x="184" y="133"/>
              </a:cxn>
              <a:cxn ang="0">
                <a:pos x="163" y="133"/>
              </a:cxn>
              <a:cxn ang="0">
                <a:pos x="134" y="130"/>
              </a:cxn>
              <a:cxn ang="0">
                <a:pos x="121" y="131"/>
              </a:cxn>
              <a:cxn ang="0">
                <a:pos x="110" y="131"/>
              </a:cxn>
              <a:cxn ang="0">
                <a:pos x="110" y="136"/>
              </a:cxn>
              <a:cxn ang="0">
                <a:pos x="102" y="136"/>
              </a:cxn>
              <a:cxn ang="0">
                <a:pos x="94" y="133"/>
              </a:cxn>
              <a:cxn ang="0">
                <a:pos x="88" y="133"/>
              </a:cxn>
              <a:cxn ang="0">
                <a:pos x="85" y="133"/>
              </a:cxn>
              <a:cxn ang="0">
                <a:pos x="77" y="131"/>
              </a:cxn>
              <a:cxn ang="0">
                <a:pos x="72" y="131"/>
              </a:cxn>
              <a:cxn ang="0">
                <a:pos x="53" y="142"/>
              </a:cxn>
              <a:cxn ang="0">
                <a:pos x="41" y="152"/>
              </a:cxn>
              <a:cxn ang="0">
                <a:pos x="33" y="154"/>
              </a:cxn>
              <a:cxn ang="0">
                <a:pos x="33" y="146"/>
              </a:cxn>
              <a:cxn ang="0">
                <a:pos x="33" y="131"/>
              </a:cxn>
              <a:cxn ang="0">
                <a:pos x="33" y="112"/>
              </a:cxn>
              <a:cxn ang="0">
                <a:pos x="33" y="98"/>
              </a:cxn>
              <a:cxn ang="0">
                <a:pos x="33" y="83"/>
              </a:cxn>
              <a:cxn ang="0">
                <a:pos x="33" y="78"/>
              </a:cxn>
              <a:cxn ang="0">
                <a:pos x="30" y="72"/>
              </a:cxn>
              <a:cxn ang="0">
                <a:pos x="30" y="61"/>
              </a:cxn>
              <a:cxn ang="0">
                <a:pos x="30" y="58"/>
              </a:cxn>
              <a:cxn ang="0">
                <a:pos x="22" y="54"/>
              </a:cxn>
              <a:cxn ang="0">
                <a:pos x="8" y="43"/>
              </a:cxn>
              <a:cxn ang="0">
                <a:pos x="3" y="40"/>
              </a:cxn>
              <a:cxn ang="0">
                <a:pos x="0" y="30"/>
              </a:cxn>
              <a:cxn ang="0">
                <a:pos x="25" y="30"/>
              </a:cxn>
              <a:cxn ang="0">
                <a:pos x="29" y="26"/>
              </a:cxn>
              <a:cxn ang="0">
                <a:pos x="33" y="32"/>
              </a:cxn>
              <a:cxn ang="0">
                <a:pos x="41" y="32"/>
              </a:cxn>
              <a:cxn ang="0">
                <a:pos x="41" y="35"/>
              </a:cxn>
              <a:cxn ang="0">
                <a:pos x="45" y="37"/>
              </a:cxn>
              <a:cxn ang="0">
                <a:pos x="51" y="34"/>
              </a:cxn>
              <a:cxn ang="0">
                <a:pos x="72" y="32"/>
              </a:cxn>
              <a:cxn ang="0">
                <a:pos x="83" y="32"/>
              </a:cxn>
              <a:cxn ang="0">
                <a:pos x="89" y="26"/>
              </a:cxn>
              <a:cxn ang="0">
                <a:pos x="109" y="21"/>
              </a:cxn>
              <a:cxn ang="0">
                <a:pos x="136" y="19"/>
              </a:cxn>
              <a:cxn ang="0">
                <a:pos x="163" y="19"/>
              </a:cxn>
              <a:cxn ang="0">
                <a:pos x="171" y="0"/>
              </a:cxn>
              <a:cxn ang="0">
                <a:pos x="198" y="8"/>
              </a:cxn>
              <a:cxn ang="0">
                <a:pos x="205" y="10"/>
              </a:cxn>
            </a:cxnLst>
            <a:rect l="0" t="0" r="r" b="b"/>
            <a:pathLst>
              <a:path w="232" h="157">
                <a:moveTo>
                  <a:pt x="205" y="10"/>
                </a:moveTo>
                <a:lnTo>
                  <a:pt x="205" y="30"/>
                </a:lnTo>
                <a:lnTo>
                  <a:pt x="208" y="32"/>
                </a:lnTo>
                <a:lnTo>
                  <a:pt x="216" y="32"/>
                </a:lnTo>
                <a:lnTo>
                  <a:pt x="221" y="32"/>
                </a:lnTo>
                <a:lnTo>
                  <a:pt x="229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2"/>
                </a:lnTo>
                <a:lnTo>
                  <a:pt x="232" y="34"/>
                </a:lnTo>
                <a:lnTo>
                  <a:pt x="232" y="34"/>
                </a:lnTo>
                <a:lnTo>
                  <a:pt x="232" y="42"/>
                </a:lnTo>
                <a:lnTo>
                  <a:pt x="232" y="43"/>
                </a:lnTo>
                <a:lnTo>
                  <a:pt x="232" y="43"/>
                </a:lnTo>
                <a:lnTo>
                  <a:pt x="232" y="48"/>
                </a:lnTo>
                <a:lnTo>
                  <a:pt x="232" y="62"/>
                </a:lnTo>
                <a:lnTo>
                  <a:pt x="232" y="62"/>
                </a:lnTo>
                <a:lnTo>
                  <a:pt x="232" y="64"/>
                </a:lnTo>
                <a:lnTo>
                  <a:pt x="232" y="72"/>
                </a:lnTo>
                <a:lnTo>
                  <a:pt x="232" y="74"/>
                </a:lnTo>
                <a:lnTo>
                  <a:pt x="232" y="75"/>
                </a:lnTo>
                <a:lnTo>
                  <a:pt x="232" y="77"/>
                </a:lnTo>
                <a:lnTo>
                  <a:pt x="232" y="85"/>
                </a:lnTo>
                <a:lnTo>
                  <a:pt x="232" y="93"/>
                </a:lnTo>
                <a:lnTo>
                  <a:pt x="232" y="94"/>
                </a:lnTo>
                <a:lnTo>
                  <a:pt x="232" y="102"/>
                </a:lnTo>
                <a:lnTo>
                  <a:pt x="232" y="106"/>
                </a:lnTo>
                <a:lnTo>
                  <a:pt x="232" y="109"/>
                </a:lnTo>
                <a:lnTo>
                  <a:pt x="232" y="115"/>
                </a:lnTo>
                <a:lnTo>
                  <a:pt x="232" y="118"/>
                </a:lnTo>
                <a:lnTo>
                  <a:pt x="232" y="118"/>
                </a:lnTo>
                <a:lnTo>
                  <a:pt x="232" y="118"/>
                </a:lnTo>
                <a:lnTo>
                  <a:pt x="232" y="123"/>
                </a:lnTo>
                <a:lnTo>
                  <a:pt x="232" y="123"/>
                </a:lnTo>
                <a:lnTo>
                  <a:pt x="232" y="126"/>
                </a:lnTo>
                <a:lnTo>
                  <a:pt x="232" y="131"/>
                </a:lnTo>
                <a:lnTo>
                  <a:pt x="232" y="133"/>
                </a:lnTo>
                <a:lnTo>
                  <a:pt x="232" y="133"/>
                </a:lnTo>
                <a:lnTo>
                  <a:pt x="225" y="133"/>
                </a:lnTo>
                <a:lnTo>
                  <a:pt x="217" y="134"/>
                </a:lnTo>
                <a:lnTo>
                  <a:pt x="216" y="134"/>
                </a:lnTo>
                <a:lnTo>
                  <a:pt x="216" y="134"/>
                </a:lnTo>
                <a:lnTo>
                  <a:pt x="214" y="134"/>
                </a:lnTo>
                <a:lnTo>
                  <a:pt x="214" y="134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3" y="133"/>
                </a:lnTo>
                <a:lnTo>
                  <a:pt x="209" y="133"/>
                </a:lnTo>
                <a:lnTo>
                  <a:pt x="206" y="133"/>
                </a:lnTo>
                <a:lnTo>
                  <a:pt x="200" y="133"/>
                </a:lnTo>
                <a:lnTo>
                  <a:pt x="195" y="133"/>
                </a:lnTo>
                <a:lnTo>
                  <a:pt x="193" y="133"/>
                </a:lnTo>
                <a:lnTo>
                  <a:pt x="187" y="133"/>
                </a:lnTo>
                <a:lnTo>
                  <a:pt x="185" y="133"/>
                </a:lnTo>
                <a:lnTo>
                  <a:pt x="184" y="133"/>
                </a:lnTo>
                <a:lnTo>
                  <a:pt x="182" y="134"/>
                </a:lnTo>
                <a:lnTo>
                  <a:pt x="176" y="133"/>
                </a:lnTo>
                <a:lnTo>
                  <a:pt x="169" y="133"/>
                </a:lnTo>
                <a:lnTo>
                  <a:pt x="163" y="133"/>
                </a:lnTo>
                <a:lnTo>
                  <a:pt x="158" y="133"/>
                </a:lnTo>
                <a:lnTo>
                  <a:pt x="157" y="133"/>
                </a:lnTo>
                <a:lnTo>
                  <a:pt x="139" y="130"/>
                </a:lnTo>
                <a:lnTo>
                  <a:pt x="134" y="130"/>
                </a:lnTo>
                <a:lnTo>
                  <a:pt x="133" y="130"/>
                </a:lnTo>
                <a:lnTo>
                  <a:pt x="128" y="130"/>
                </a:lnTo>
                <a:lnTo>
                  <a:pt x="125" y="128"/>
                </a:lnTo>
                <a:lnTo>
                  <a:pt x="121" y="131"/>
                </a:lnTo>
                <a:lnTo>
                  <a:pt x="120" y="131"/>
                </a:lnTo>
                <a:lnTo>
                  <a:pt x="118" y="131"/>
                </a:lnTo>
                <a:lnTo>
                  <a:pt x="110" y="131"/>
                </a:lnTo>
                <a:lnTo>
                  <a:pt x="110" y="131"/>
                </a:lnTo>
                <a:lnTo>
                  <a:pt x="110" y="134"/>
                </a:lnTo>
                <a:lnTo>
                  <a:pt x="110" y="134"/>
                </a:lnTo>
                <a:lnTo>
                  <a:pt x="110" y="136"/>
                </a:lnTo>
                <a:lnTo>
                  <a:pt x="110" y="136"/>
                </a:lnTo>
                <a:lnTo>
                  <a:pt x="109" y="136"/>
                </a:lnTo>
                <a:lnTo>
                  <a:pt x="109" y="136"/>
                </a:lnTo>
                <a:lnTo>
                  <a:pt x="104" y="136"/>
                </a:lnTo>
                <a:lnTo>
                  <a:pt x="102" y="136"/>
                </a:lnTo>
                <a:lnTo>
                  <a:pt x="101" y="136"/>
                </a:lnTo>
                <a:lnTo>
                  <a:pt x="97" y="136"/>
                </a:lnTo>
                <a:lnTo>
                  <a:pt x="97" y="136"/>
                </a:lnTo>
                <a:lnTo>
                  <a:pt x="94" y="133"/>
                </a:lnTo>
                <a:lnTo>
                  <a:pt x="93" y="133"/>
                </a:lnTo>
                <a:lnTo>
                  <a:pt x="89" y="133"/>
                </a:lnTo>
                <a:lnTo>
                  <a:pt x="88" y="133"/>
                </a:lnTo>
                <a:lnTo>
                  <a:pt x="88" y="133"/>
                </a:lnTo>
                <a:lnTo>
                  <a:pt x="88" y="133"/>
                </a:lnTo>
                <a:lnTo>
                  <a:pt x="88" y="133"/>
                </a:lnTo>
                <a:lnTo>
                  <a:pt x="86" y="131"/>
                </a:lnTo>
                <a:lnTo>
                  <a:pt x="85" y="133"/>
                </a:lnTo>
                <a:lnTo>
                  <a:pt x="85" y="131"/>
                </a:lnTo>
                <a:lnTo>
                  <a:pt x="80" y="131"/>
                </a:lnTo>
                <a:lnTo>
                  <a:pt x="78" y="130"/>
                </a:lnTo>
                <a:lnTo>
                  <a:pt x="77" y="131"/>
                </a:lnTo>
                <a:lnTo>
                  <a:pt x="75" y="131"/>
                </a:lnTo>
                <a:lnTo>
                  <a:pt x="73" y="131"/>
                </a:lnTo>
                <a:lnTo>
                  <a:pt x="72" y="131"/>
                </a:lnTo>
                <a:lnTo>
                  <a:pt x="72" y="131"/>
                </a:lnTo>
                <a:lnTo>
                  <a:pt x="65" y="133"/>
                </a:lnTo>
                <a:lnTo>
                  <a:pt x="62" y="134"/>
                </a:lnTo>
                <a:lnTo>
                  <a:pt x="56" y="139"/>
                </a:lnTo>
                <a:lnTo>
                  <a:pt x="53" y="142"/>
                </a:lnTo>
                <a:lnTo>
                  <a:pt x="49" y="144"/>
                </a:lnTo>
                <a:lnTo>
                  <a:pt x="48" y="146"/>
                </a:lnTo>
                <a:lnTo>
                  <a:pt x="45" y="149"/>
                </a:lnTo>
                <a:lnTo>
                  <a:pt x="41" y="152"/>
                </a:lnTo>
                <a:lnTo>
                  <a:pt x="37" y="155"/>
                </a:lnTo>
                <a:lnTo>
                  <a:pt x="35" y="155"/>
                </a:lnTo>
                <a:lnTo>
                  <a:pt x="33" y="157"/>
                </a:lnTo>
                <a:lnTo>
                  <a:pt x="33" y="154"/>
                </a:lnTo>
                <a:lnTo>
                  <a:pt x="33" y="152"/>
                </a:lnTo>
                <a:lnTo>
                  <a:pt x="35" y="150"/>
                </a:lnTo>
                <a:lnTo>
                  <a:pt x="33" y="147"/>
                </a:lnTo>
                <a:lnTo>
                  <a:pt x="33" y="146"/>
                </a:lnTo>
                <a:lnTo>
                  <a:pt x="33" y="144"/>
                </a:lnTo>
                <a:lnTo>
                  <a:pt x="33" y="144"/>
                </a:lnTo>
                <a:lnTo>
                  <a:pt x="33" y="136"/>
                </a:lnTo>
                <a:lnTo>
                  <a:pt x="33" y="131"/>
                </a:lnTo>
                <a:lnTo>
                  <a:pt x="33" y="131"/>
                </a:lnTo>
                <a:lnTo>
                  <a:pt x="33" y="117"/>
                </a:lnTo>
                <a:lnTo>
                  <a:pt x="33" y="114"/>
                </a:lnTo>
                <a:lnTo>
                  <a:pt x="33" y="112"/>
                </a:lnTo>
                <a:lnTo>
                  <a:pt x="33" y="107"/>
                </a:lnTo>
                <a:lnTo>
                  <a:pt x="33" y="107"/>
                </a:lnTo>
                <a:lnTo>
                  <a:pt x="33" y="106"/>
                </a:lnTo>
                <a:lnTo>
                  <a:pt x="33" y="98"/>
                </a:lnTo>
                <a:lnTo>
                  <a:pt x="33" y="93"/>
                </a:lnTo>
                <a:lnTo>
                  <a:pt x="33" y="91"/>
                </a:lnTo>
                <a:lnTo>
                  <a:pt x="33" y="86"/>
                </a:lnTo>
                <a:lnTo>
                  <a:pt x="33" y="83"/>
                </a:lnTo>
                <a:lnTo>
                  <a:pt x="33" y="83"/>
                </a:lnTo>
                <a:lnTo>
                  <a:pt x="33" y="83"/>
                </a:lnTo>
                <a:lnTo>
                  <a:pt x="33" y="82"/>
                </a:lnTo>
                <a:lnTo>
                  <a:pt x="33" y="78"/>
                </a:lnTo>
                <a:lnTo>
                  <a:pt x="33" y="77"/>
                </a:lnTo>
                <a:lnTo>
                  <a:pt x="33" y="74"/>
                </a:lnTo>
                <a:lnTo>
                  <a:pt x="32" y="72"/>
                </a:lnTo>
                <a:lnTo>
                  <a:pt x="30" y="72"/>
                </a:lnTo>
                <a:lnTo>
                  <a:pt x="30" y="70"/>
                </a:lnTo>
                <a:lnTo>
                  <a:pt x="30" y="69"/>
                </a:lnTo>
                <a:lnTo>
                  <a:pt x="30" y="67"/>
                </a:lnTo>
                <a:lnTo>
                  <a:pt x="30" y="61"/>
                </a:lnTo>
                <a:lnTo>
                  <a:pt x="30" y="61"/>
                </a:lnTo>
                <a:lnTo>
                  <a:pt x="30" y="61"/>
                </a:lnTo>
                <a:lnTo>
                  <a:pt x="30" y="58"/>
                </a:lnTo>
                <a:lnTo>
                  <a:pt x="30" y="58"/>
                </a:lnTo>
                <a:lnTo>
                  <a:pt x="30" y="58"/>
                </a:lnTo>
                <a:lnTo>
                  <a:pt x="30" y="54"/>
                </a:lnTo>
                <a:lnTo>
                  <a:pt x="24" y="54"/>
                </a:lnTo>
                <a:lnTo>
                  <a:pt x="22" y="54"/>
                </a:lnTo>
                <a:lnTo>
                  <a:pt x="11" y="54"/>
                </a:lnTo>
                <a:lnTo>
                  <a:pt x="11" y="54"/>
                </a:lnTo>
                <a:lnTo>
                  <a:pt x="11" y="43"/>
                </a:lnTo>
                <a:lnTo>
                  <a:pt x="8" y="43"/>
                </a:lnTo>
                <a:lnTo>
                  <a:pt x="8" y="43"/>
                </a:lnTo>
                <a:lnTo>
                  <a:pt x="5" y="43"/>
                </a:lnTo>
                <a:lnTo>
                  <a:pt x="5" y="40"/>
                </a:lnTo>
                <a:lnTo>
                  <a:pt x="3" y="40"/>
                </a:lnTo>
                <a:lnTo>
                  <a:pt x="0" y="40"/>
                </a:lnTo>
                <a:lnTo>
                  <a:pt x="0" y="37"/>
                </a:lnTo>
                <a:lnTo>
                  <a:pt x="0" y="32"/>
                </a:lnTo>
                <a:lnTo>
                  <a:pt x="0" y="30"/>
                </a:lnTo>
                <a:lnTo>
                  <a:pt x="9" y="32"/>
                </a:lnTo>
                <a:lnTo>
                  <a:pt x="16" y="30"/>
                </a:lnTo>
                <a:lnTo>
                  <a:pt x="19" y="30"/>
                </a:lnTo>
                <a:lnTo>
                  <a:pt x="25" y="30"/>
                </a:lnTo>
                <a:lnTo>
                  <a:pt x="25" y="30"/>
                </a:lnTo>
                <a:lnTo>
                  <a:pt x="27" y="27"/>
                </a:lnTo>
                <a:lnTo>
                  <a:pt x="25" y="26"/>
                </a:lnTo>
                <a:lnTo>
                  <a:pt x="29" y="26"/>
                </a:lnTo>
                <a:lnTo>
                  <a:pt x="29" y="26"/>
                </a:lnTo>
                <a:lnTo>
                  <a:pt x="33" y="26"/>
                </a:lnTo>
                <a:lnTo>
                  <a:pt x="33" y="32"/>
                </a:lnTo>
                <a:lnTo>
                  <a:pt x="33" y="32"/>
                </a:lnTo>
                <a:lnTo>
                  <a:pt x="33" y="32"/>
                </a:lnTo>
                <a:lnTo>
                  <a:pt x="37" y="32"/>
                </a:lnTo>
                <a:lnTo>
                  <a:pt x="37" y="32"/>
                </a:lnTo>
                <a:lnTo>
                  <a:pt x="41" y="32"/>
                </a:lnTo>
                <a:lnTo>
                  <a:pt x="41" y="32"/>
                </a:lnTo>
                <a:lnTo>
                  <a:pt x="41" y="32"/>
                </a:lnTo>
                <a:lnTo>
                  <a:pt x="41" y="32"/>
                </a:lnTo>
                <a:lnTo>
                  <a:pt x="41" y="35"/>
                </a:lnTo>
                <a:lnTo>
                  <a:pt x="41" y="37"/>
                </a:lnTo>
                <a:lnTo>
                  <a:pt x="45" y="37"/>
                </a:lnTo>
                <a:lnTo>
                  <a:pt x="45" y="37"/>
                </a:lnTo>
                <a:lnTo>
                  <a:pt x="45" y="37"/>
                </a:lnTo>
                <a:lnTo>
                  <a:pt x="45" y="38"/>
                </a:lnTo>
                <a:lnTo>
                  <a:pt x="51" y="38"/>
                </a:lnTo>
                <a:lnTo>
                  <a:pt x="51" y="37"/>
                </a:lnTo>
                <a:lnTo>
                  <a:pt x="51" y="34"/>
                </a:lnTo>
                <a:lnTo>
                  <a:pt x="54" y="32"/>
                </a:lnTo>
                <a:lnTo>
                  <a:pt x="70" y="32"/>
                </a:lnTo>
                <a:lnTo>
                  <a:pt x="72" y="32"/>
                </a:lnTo>
                <a:lnTo>
                  <a:pt x="72" y="32"/>
                </a:lnTo>
                <a:lnTo>
                  <a:pt x="78" y="32"/>
                </a:lnTo>
                <a:lnTo>
                  <a:pt x="81" y="32"/>
                </a:lnTo>
                <a:lnTo>
                  <a:pt x="81" y="32"/>
                </a:lnTo>
                <a:lnTo>
                  <a:pt x="83" y="32"/>
                </a:lnTo>
                <a:lnTo>
                  <a:pt x="85" y="32"/>
                </a:lnTo>
                <a:lnTo>
                  <a:pt x="89" y="32"/>
                </a:lnTo>
                <a:lnTo>
                  <a:pt x="89" y="27"/>
                </a:lnTo>
                <a:lnTo>
                  <a:pt x="89" y="26"/>
                </a:lnTo>
                <a:lnTo>
                  <a:pt x="93" y="26"/>
                </a:lnTo>
                <a:lnTo>
                  <a:pt x="97" y="26"/>
                </a:lnTo>
                <a:lnTo>
                  <a:pt x="97" y="21"/>
                </a:lnTo>
                <a:lnTo>
                  <a:pt x="109" y="21"/>
                </a:lnTo>
                <a:lnTo>
                  <a:pt x="121" y="19"/>
                </a:lnTo>
                <a:lnTo>
                  <a:pt x="123" y="19"/>
                </a:lnTo>
                <a:lnTo>
                  <a:pt x="123" y="19"/>
                </a:lnTo>
                <a:lnTo>
                  <a:pt x="136" y="19"/>
                </a:lnTo>
                <a:lnTo>
                  <a:pt x="163" y="19"/>
                </a:lnTo>
                <a:lnTo>
                  <a:pt x="163" y="19"/>
                </a:lnTo>
                <a:lnTo>
                  <a:pt x="163" y="19"/>
                </a:lnTo>
                <a:lnTo>
                  <a:pt x="163" y="19"/>
                </a:lnTo>
                <a:lnTo>
                  <a:pt x="171" y="19"/>
                </a:lnTo>
                <a:lnTo>
                  <a:pt x="171" y="6"/>
                </a:lnTo>
                <a:lnTo>
                  <a:pt x="171" y="3"/>
                </a:lnTo>
                <a:lnTo>
                  <a:pt x="171" y="0"/>
                </a:lnTo>
                <a:lnTo>
                  <a:pt x="174" y="0"/>
                </a:lnTo>
                <a:lnTo>
                  <a:pt x="193" y="0"/>
                </a:lnTo>
                <a:lnTo>
                  <a:pt x="198" y="0"/>
                </a:lnTo>
                <a:lnTo>
                  <a:pt x="198" y="8"/>
                </a:lnTo>
                <a:lnTo>
                  <a:pt x="205" y="8"/>
                </a:lnTo>
                <a:lnTo>
                  <a:pt x="205" y="8"/>
                </a:lnTo>
                <a:lnTo>
                  <a:pt x="205" y="8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close/>
              </a:path>
            </a:pathLst>
          </a:custGeom>
          <a:solidFill>
            <a:srgbClr val="A6825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7"/>
          <p:cNvSpPr>
            <a:spLocks/>
          </p:cNvSpPr>
          <p:nvPr/>
        </p:nvSpPr>
        <p:spPr bwMode="auto">
          <a:xfrm>
            <a:off x="5883276" y="4711701"/>
            <a:ext cx="601663" cy="469900"/>
          </a:xfrm>
          <a:custGeom>
            <a:avLst/>
            <a:gdLst/>
            <a:ahLst/>
            <a:cxnLst>
              <a:cxn ang="0">
                <a:pos x="64" y="6"/>
              </a:cxn>
              <a:cxn ang="0">
                <a:pos x="86" y="13"/>
              </a:cxn>
              <a:cxn ang="0">
                <a:pos x="120" y="19"/>
              </a:cxn>
              <a:cxn ang="0">
                <a:pos x="140" y="26"/>
              </a:cxn>
              <a:cxn ang="0">
                <a:pos x="184" y="32"/>
              </a:cxn>
              <a:cxn ang="0">
                <a:pos x="209" y="32"/>
              </a:cxn>
              <a:cxn ang="0">
                <a:pos x="238" y="38"/>
              </a:cxn>
              <a:cxn ang="0">
                <a:pos x="256" y="45"/>
              </a:cxn>
              <a:cxn ang="0">
                <a:pos x="302" y="43"/>
              </a:cxn>
              <a:cxn ang="0">
                <a:pos x="344" y="38"/>
              </a:cxn>
              <a:cxn ang="0">
                <a:pos x="356" y="32"/>
              </a:cxn>
              <a:cxn ang="0">
                <a:pos x="376" y="30"/>
              </a:cxn>
              <a:cxn ang="0">
                <a:pos x="374" y="43"/>
              </a:cxn>
              <a:cxn ang="0">
                <a:pos x="368" y="56"/>
              </a:cxn>
              <a:cxn ang="0">
                <a:pos x="356" y="62"/>
              </a:cxn>
              <a:cxn ang="0">
                <a:pos x="364" y="70"/>
              </a:cxn>
              <a:cxn ang="0">
                <a:pos x="366" y="85"/>
              </a:cxn>
              <a:cxn ang="0">
                <a:pos x="350" y="86"/>
              </a:cxn>
              <a:cxn ang="0">
                <a:pos x="344" y="99"/>
              </a:cxn>
              <a:cxn ang="0">
                <a:pos x="332" y="110"/>
              </a:cxn>
              <a:cxn ang="0">
                <a:pos x="331" y="126"/>
              </a:cxn>
              <a:cxn ang="0">
                <a:pos x="339" y="139"/>
              </a:cxn>
              <a:cxn ang="0">
                <a:pos x="347" y="144"/>
              </a:cxn>
              <a:cxn ang="0">
                <a:pos x="350" y="158"/>
              </a:cxn>
              <a:cxn ang="0">
                <a:pos x="344" y="173"/>
              </a:cxn>
              <a:cxn ang="0">
                <a:pos x="334" y="182"/>
              </a:cxn>
              <a:cxn ang="0">
                <a:pos x="326" y="198"/>
              </a:cxn>
              <a:cxn ang="0">
                <a:pos x="321" y="206"/>
              </a:cxn>
              <a:cxn ang="0">
                <a:pos x="307" y="216"/>
              </a:cxn>
              <a:cxn ang="0">
                <a:pos x="292" y="232"/>
              </a:cxn>
              <a:cxn ang="0">
                <a:pos x="278" y="232"/>
              </a:cxn>
              <a:cxn ang="0">
                <a:pos x="268" y="248"/>
              </a:cxn>
              <a:cxn ang="0">
                <a:pos x="260" y="264"/>
              </a:cxn>
              <a:cxn ang="0">
                <a:pos x="243" y="264"/>
              </a:cxn>
              <a:cxn ang="0">
                <a:pos x="230" y="259"/>
              </a:cxn>
              <a:cxn ang="0">
                <a:pos x="219" y="250"/>
              </a:cxn>
              <a:cxn ang="0">
                <a:pos x="196" y="243"/>
              </a:cxn>
              <a:cxn ang="0">
                <a:pos x="177" y="240"/>
              </a:cxn>
              <a:cxn ang="0">
                <a:pos x="171" y="262"/>
              </a:cxn>
              <a:cxn ang="0">
                <a:pos x="158" y="278"/>
              </a:cxn>
              <a:cxn ang="0">
                <a:pos x="120" y="296"/>
              </a:cxn>
              <a:cxn ang="0">
                <a:pos x="123" y="234"/>
              </a:cxn>
              <a:cxn ang="0">
                <a:pos x="118" y="210"/>
              </a:cxn>
              <a:cxn ang="0">
                <a:pos x="118" y="170"/>
              </a:cxn>
              <a:cxn ang="0">
                <a:pos x="100" y="142"/>
              </a:cxn>
              <a:cxn ang="0">
                <a:pos x="86" y="134"/>
              </a:cxn>
              <a:cxn ang="0">
                <a:pos x="81" y="141"/>
              </a:cxn>
              <a:cxn ang="0">
                <a:pos x="78" y="142"/>
              </a:cxn>
              <a:cxn ang="0">
                <a:pos x="54" y="144"/>
              </a:cxn>
              <a:cxn ang="0">
                <a:pos x="41" y="144"/>
              </a:cxn>
              <a:cxn ang="0">
                <a:pos x="38" y="139"/>
              </a:cxn>
              <a:cxn ang="0">
                <a:pos x="30" y="138"/>
              </a:cxn>
              <a:cxn ang="0">
                <a:pos x="17" y="139"/>
              </a:cxn>
              <a:cxn ang="0">
                <a:pos x="6" y="139"/>
              </a:cxn>
              <a:cxn ang="0">
                <a:pos x="1" y="115"/>
              </a:cxn>
              <a:cxn ang="0">
                <a:pos x="17" y="90"/>
              </a:cxn>
              <a:cxn ang="0">
                <a:pos x="16" y="74"/>
              </a:cxn>
              <a:cxn ang="0">
                <a:pos x="27" y="56"/>
              </a:cxn>
              <a:cxn ang="0">
                <a:pos x="32" y="37"/>
              </a:cxn>
              <a:cxn ang="0">
                <a:pos x="19" y="19"/>
              </a:cxn>
              <a:cxn ang="0">
                <a:pos x="32" y="6"/>
              </a:cxn>
            </a:cxnLst>
            <a:rect l="0" t="0" r="r" b="b"/>
            <a:pathLst>
              <a:path w="379" h="296">
                <a:moveTo>
                  <a:pt x="36" y="0"/>
                </a:moveTo>
                <a:lnTo>
                  <a:pt x="38" y="0"/>
                </a:lnTo>
                <a:lnTo>
                  <a:pt x="40" y="0"/>
                </a:lnTo>
                <a:lnTo>
                  <a:pt x="54" y="0"/>
                </a:lnTo>
                <a:lnTo>
                  <a:pt x="56" y="0"/>
                </a:lnTo>
                <a:lnTo>
                  <a:pt x="57" y="0"/>
                </a:lnTo>
                <a:lnTo>
                  <a:pt x="57" y="5"/>
                </a:lnTo>
                <a:lnTo>
                  <a:pt x="59" y="5"/>
                </a:lnTo>
                <a:lnTo>
                  <a:pt x="62" y="5"/>
                </a:lnTo>
                <a:lnTo>
                  <a:pt x="64" y="5"/>
                </a:lnTo>
                <a:lnTo>
                  <a:pt x="64" y="6"/>
                </a:lnTo>
                <a:lnTo>
                  <a:pt x="65" y="6"/>
                </a:lnTo>
                <a:lnTo>
                  <a:pt x="70" y="6"/>
                </a:lnTo>
                <a:lnTo>
                  <a:pt x="73" y="6"/>
                </a:lnTo>
                <a:lnTo>
                  <a:pt x="76" y="6"/>
                </a:lnTo>
                <a:lnTo>
                  <a:pt x="76" y="13"/>
                </a:lnTo>
                <a:lnTo>
                  <a:pt x="78" y="13"/>
                </a:lnTo>
                <a:lnTo>
                  <a:pt x="80" y="13"/>
                </a:lnTo>
                <a:lnTo>
                  <a:pt x="81" y="13"/>
                </a:lnTo>
                <a:lnTo>
                  <a:pt x="83" y="13"/>
                </a:lnTo>
                <a:lnTo>
                  <a:pt x="84" y="13"/>
                </a:lnTo>
                <a:lnTo>
                  <a:pt x="86" y="13"/>
                </a:lnTo>
                <a:lnTo>
                  <a:pt x="91" y="13"/>
                </a:lnTo>
                <a:lnTo>
                  <a:pt x="99" y="13"/>
                </a:lnTo>
                <a:lnTo>
                  <a:pt x="100" y="13"/>
                </a:lnTo>
                <a:lnTo>
                  <a:pt x="102" y="13"/>
                </a:lnTo>
                <a:lnTo>
                  <a:pt x="102" y="16"/>
                </a:lnTo>
                <a:lnTo>
                  <a:pt x="104" y="18"/>
                </a:lnTo>
                <a:lnTo>
                  <a:pt x="104" y="19"/>
                </a:lnTo>
                <a:lnTo>
                  <a:pt x="105" y="19"/>
                </a:lnTo>
                <a:lnTo>
                  <a:pt x="107" y="19"/>
                </a:lnTo>
                <a:lnTo>
                  <a:pt x="116" y="19"/>
                </a:lnTo>
                <a:lnTo>
                  <a:pt x="120" y="19"/>
                </a:lnTo>
                <a:lnTo>
                  <a:pt x="121" y="19"/>
                </a:lnTo>
                <a:lnTo>
                  <a:pt x="121" y="21"/>
                </a:lnTo>
                <a:lnTo>
                  <a:pt x="121" y="26"/>
                </a:lnTo>
                <a:lnTo>
                  <a:pt x="123" y="26"/>
                </a:lnTo>
                <a:lnTo>
                  <a:pt x="128" y="26"/>
                </a:lnTo>
                <a:lnTo>
                  <a:pt x="129" y="26"/>
                </a:lnTo>
                <a:lnTo>
                  <a:pt x="131" y="26"/>
                </a:lnTo>
                <a:lnTo>
                  <a:pt x="132" y="26"/>
                </a:lnTo>
                <a:lnTo>
                  <a:pt x="136" y="26"/>
                </a:lnTo>
                <a:lnTo>
                  <a:pt x="139" y="26"/>
                </a:lnTo>
                <a:lnTo>
                  <a:pt x="140" y="26"/>
                </a:lnTo>
                <a:lnTo>
                  <a:pt x="142" y="26"/>
                </a:lnTo>
                <a:lnTo>
                  <a:pt x="152" y="26"/>
                </a:lnTo>
                <a:lnTo>
                  <a:pt x="158" y="26"/>
                </a:lnTo>
                <a:lnTo>
                  <a:pt x="158" y="32"/>
                </a:lnTo>
                <a:lnTo>
                  <a:pt x="160" y="32"/>
                </a:lnTo>
                <a:lnTo>
                  <a:pt x="161" y="32"/>
                </a:lnTo>
                <a:lnTo>
                  <a:pt x="163" y="32"/>
                </a:lnTo>
                <a:lnTo>
                  <a:pt x="166" y="32"/>
                </a:lnTo>
                <a:lnTo>
                  <a:pt x="172" y="32"/>
                </a:lnTo>
                <a:lnTo>
                  <a:pt x="179" y="32"/>
                </a:lnTo>
                <a:lnTo>
                  <a:pt x="184" y="32"/>
                </a:lnTo>
                <a:lnTo>
                  <a:pt x="185" y="32"/>
                </a:lnTo>
                <a:lnTo>
                  <a:pt x="185" y="29"/>
                </a:lnTo>
                <a:lnTo>
                  <a:pt x="187" y="29"/>
                </a:lnTo>
                <a:lnTo>
                  <a:pt x="188" y="29"/>
                </a:lnTo>
                <a:lnTo>
                  <a:pt x="190" y="29"/>
                </a:lnTo>
                <a:lnTo>
                  <a:pt x="190" y="32"/>
                </a:lnTo>
                <a:lnTo>
                  <a:pt x="192" y="32"/>
                </a:lnTo>
                <a:lnTo>
                  <a:pt x="196" y="32"/>
                </a:lnTo>
                <a:lnTo>
                  <a:pt x="204" y="32"/>
                </a:lnTo>
                <a:lnTo>
                  <a:pt x="208" y="32"/>
                </a:lnTo>
                <a:lnTo>
                  <a:pt x="209" y="32"/>
                </a:lnTo>
                <a:lnTo>
                  <a:pt x="211" y="32"/>
                </a:lnTo>
                <a:lnTo>
                  <a:pt x="216" y="32"/>
                </a:lnTo>
                <a:lnTo>
                  <a:pt x="216" y="35"/>
                </a:lnTo>
                <a:lnTo>
                  <a:pt x="216" y="38"/>
                </a:lnTo>
                <a:lnTo>
                  <a:pt x="217" y="38"/>
                </a:lnTo>
                <a:lnTo>
                  <a:pt x="222" y="38"/>
                </a:lnTo>
                <a:lnTo>
                  <a:pt x="224" y="38"/>
                </a:lnTo>
                <a:lnTo>
                  <a:pt x="227" y="38"/>
                </a:lnTo>
                <a:lnTo>
                  <a:pt x="228" y="38"/>
                </a:lnTo>
                <a:lnTo>
                  <a:pt x="236" y="38"/>
                </a:lnTo>
                <a:lnTo>
                  <a:pt x="238" y="38"/>
                </a:lnTo>
                <a:lnTo>
                  <a:pt x="240" y="38"/>
                </a:lnTo>
                <a:lnTo>
                  <a:pt x="241" y="38"/>
                </a:lnTo>
                <a:lnTo>
                  <a:pt x="243" y="38"/>
                </a:lnTo>
                <a:lnTo>
                  <a:pt x="246" y="38"/>
                </a:lnTo>
                <a:lnTo>
                  <a:pt x="249" y="38"/>
                </a:lnTo>
                <a:lnTo>
                  <a:pt x="252" y="38"/>
                </a:lnTo>
                <a:lnTo>
                  <a:pt x="252" y="40"/>
                </a:lnTo>
                <a:lnTo>
                  <a:pt x="252" y="42"/>
                </a:lnTo>
                <a:lnTo>
                  <a:pt x="252" y="45"/>
                </a:lnTo>
                <a:lnTo>
                  <a:pt x="254" y="45"/>
                </a:lnTo>
                <a:lnTo>
                  <a:pt x="256" y="45"/>
                </a:lnTo>
                <a:lnTo>
                  <a:pt x="262" y="45"/>
                </a:lnTo>
                <a:lnTo>
                  <a:pt x="272" y="45"/>
                </a:lnTo>
                <a:lnTo>
                  <a:pt x="273" y="45"/>
                </a:lnTo>
                <a:lnTo>
                  <a:pt x="275" y="45"/>
                </a:lnTo>
                <a:lnTo>
                  <a:pt x="278" y="43"/>
                </a:lnTo>
                <a:lnTo>
                  <a:pt x="281" y="43"/>
                </a:lnTo>
                <a:lnTo>
                  <a:pt x="289" y="43"/>
                </a:lnTo>
                <a:lnTo>
                  <a:pt x="292" y="43"/>
                </a:lnTo>
                <a:lnTo>
                  <a:pt x="294" y="43"/>
                </a:lnTo>
                <a:lnTo>
                  <a:pt x="297" y="43"/>
                </a:lnTo>
                <a:lnTo>
                  <a:pt x="302" y="43"/>
                </a:lnTo>
                <a:lnTo>
                  <a:pt x="304" y="43"/>
                </a:lnTo>
                <a:lnTo>
                  <a:pt x="313" y="45"/>
                </a:lnTo>
                <a:lnTo>
                  <a:pt x="315" y="45"/>
                </a:lnTo>
                <a:lnTo>
                  <a:pt x="323" y="45"/>
                </a:lnTo>
                <a:lnTo>
                  <a:pt x="332" y="45"/>
                </a:lnTo>
                <a:lnTo>
                  <a:pt x="336" y="45"/>
                </a:lnTo>
                <a:lnTo>
                  <a:pt x="336" y="42"/>
                </a:lnTo>
                <a:lnTo>
                  <a:pt x="336" y="40"/>
                </a:lnTo>
                <a:lnTo>
                  <a:pt x="336" y="38"/>
                </a:lnTo>
                <a:lnTo>
                  <a:pt x="337" y="38"/>
                </a:lnTo>
                <a:lnTo>
                  <a:pt x="344" y="38"/>
                </a:lnTo>
                <a:lnTo>
                  <a:pt x="344" y="40"/>
                </a:lnTo>
                <a:lnTo>
                  <a:pt x="344" y="42"/>
                </a:lnTo>
                <a:lnTo>
                  <a:pt x="347" y="42"/>
                </a:lnTo>
                <a:lnTo>
                  <a:pt x="347" y="40"/>
                </a:lnTo>
                <a:lnTo>
                  <a:pt x="347" y="38"/>
                </a:lnTo>
                <a:lnTo>
                  <a:pt x="348" y="38"/>
                </a:lnTo>
                <a:lnTo>
                  <a:pt x="355" y="38"/>
                </a:lnTo>
                <a:lnTo>
                  <a:pt x="355" y="35"/>
                </a:lnTo>
                <a:lnTo>
                  <a:pt x="356" y="35"/>
                </a:lnTo>
                <a:lnTo>
                  <a:pt x="356" y="34"/>
                </a:lnTo>
                <a:lnTo>
                  <a:pt x="356" y="32"/>
                </a:lnTo>
                <a:lnTo>
                  <a:pt x="360" y="32"/>
                </a:lnTo>
                <a:lnTo>
                  <a:pt x="368" y="32"/>
                </a:lnTo>
                <a:lnTo>
                  <a:pt x="368" y="29"/>
                </a:lnTo>
                <a:lnTo>
                  <a:pt x="368" y="26"/>
                </a:lnTo>
                <a:lnTo>
                  <a:pt x="371" y="26"/>
                </a:lnTo>
                <a:lnTo>
                  <a:pt x="374" y="26"/>
                </a:lnTo>
                <a:lnTo>
                  <a:pt x="376" y="26"/>
                </a:lnTo>
                <a:lnTo>
                  <a:pt x="374" y="27"/>
                </a:lnTo>
                <a:lnTo>
                  <a:pt x="374" y="29"/>
                </a:lnTo>
                <a:lnTo>
                  <a:pt x="374" y="30"/>
                </a:lnTo>
                <a:lnTo>
                  <a:pt x="376" y="30"/>
                </a:lnTo>
                <a:lnTo>
                  <a:pt x="377" y="32"/>
                </a:lnTo>
                <a:lnTo>
                  <a:pt x="377" y="34"/>
                </a:lnTo>
                <a:lnTo>
                  <a:pt x="379" y="34"/>
                </a:lnTo>
                <a:lnTo>
                  <a:pt x="379" y="35"/>
                </a:lnTo>
                <a:lnTo>
                  <a:pt x="379" y="37"/>
                </a:lnTo>
                <a:lnTo>
                  <a:pt x="379" y="38"/>
                </a:lnTo>
                <a:lnTo>
                  <a:pt x="377" y="38"/>
                </a:lnTo>
                <a:lnTo>
                  <a:pt x="376" y="38"/>
                </a:lnTo>
                <a:lnTo>
                  <a:pt x="376" y="40"/>
                </a:lnTo>
                <a:lnTo>
                  <a:pt x="376" y="42"/>
                </a:lnTo>
                <a:lnTo>
                  <a:pt x="374" y="43"/>
                </a:lnTo>
                <a:lnTo>
                  <a:pt x="372" y="43"/>
                </a:lnTo>
                <a:lnTo>
                  <a:pt x="371" y="45"/>
                </a:lnTo>
                <a:lnTo>
                  <a:pt x="371" y="46"/>
                </a:lnTo>
                <a:lnTo>
                  <a:pt x="369" y="46"/>
                </a:lnTo>
                <a:lnTo>
                  <a:pt x="364" y="48"/>
                </a:lnTo>
                <a:lnTo>
                  <a:pt x="366" y="50"/>
                </a:lnTo>
                <a:lnTo>
                  <a:pt x="369" y="53"/>
                </a:lnTo>
                <a:lnTo>
                  <a:pt x="371" y="54"/>
                </a:lnTo>
                <a:lnTo>
                  <a:pt x="369" y="54"/>
                </a:lnTo>
                <a:lnTo>
                  <a:pt x="369" y="56"/>
                </a:lnTo>
                <a:lnTo>
                  <a:pt x="368" y="56"/>
                </a:lnTo>
                <a:lnTo>
                  <a:pt x="366" y="56"/>
                </a:lnTo>
                <a:lnTo>
                  <a:pt x="364" y="56"/>
                </a:lnTo>
                <a:lnTo>
                  <a:pt x="364" y="58"/>
                </a:lnTo>
                <a:lnTo>
                  <a:pt x="363" y="58"/>
                </a:lnTo>
                <a:lnTo>
                  <a:pt x="361" y="59"/>
                </a:lnTo>
                <a:lnTo>
                  <a:pt x="360" y="59"/>
                </a:lnTo>
                <a:lnTo>
                  <a:pt x="358" y="59"/>
                </a:lnTo>
                <a:lnTo>
                  <a:pt x="358" y="61"/>
                </a:lnTo>
                <a:lnTo>
                  <a:pt x="356" y="61"/>
                </a:lnTo>
                <a:lnTo>
                  <a:pt x="355" y="62"/>
                </a:lnTo>
                <a:lnTo>
                  <a:pt x="356" y="62"/>
                </a:lnTo>
                <a:lnTo>
                  <a:pt x="358" y="62"/>
                </a:lnTo>
                <a:lnTo>
                  <a:pt x="360" y="64"/>
                </a:lnTo>
                <a:lnTo>
                  <a:pt x="360" y="66"/>
                </a:lnTo>
                <a:lnTo>
                  <a:pt x="361" y="66"/>
                </a:lnTo>
                <a:lnTo>
                  <a:pt x="363" y="66"/>
                </a:lnTo>
                <a:lnTo>
                  <a:pt x="364" y="66"/>
                </a:lnTo>
                <a:lnTo>
                  <a:pt x="366" y="66"/>
                </a:lnTo>
                <a:lnTo>
                  <a:pt x="366" y="67"/>
                </a:lnTo>
                <a:lnTo>
                  <a:pt x="366" y="69"/>
                </a:lnTo>
                <a:lnTo>
                  <a:pt x="364" y="69"/>
                </a:lnTo>
                <a:lnTo>
                  <a:pt x="364" y="70"/>
                </a:lnTo>
                <a:lnTo>
                  <a:pt x="364" y="72"/>
                </a:lnTo>
                <a:lnTo>
                  <a:pt x="363" y="74"/>
                </a:lnTo>
                <a:lnTo>
                  <a:pt x="361" y="75"/>
                </a:lnTo>
                <a:lnTo>
                  <a:pt x="361" y="77"/>
                </a:lnTo>
                <a:lnTo>
                  <a:pt x="363" y="77"/>
                </a:lnTo>
                <a:lnTo>
                  <a:pt x="363" y="78"/>
                </a:lnTo>
                <a:lnTo>
                  <a:pt x="363" y="80"/>
                </a:lnTo>
                <a:lnTo>
                  <a:pt x="364" y="80"/>
                </a:lnTo>
                <a:lnTo>
                  <a:pt x="364" y="82"/>
                </a:lnTo>
                <a:lnTo>
                  <a:pt x="366" y="83"/>
                </a:lnTo>
                <a:lnTo>
                  <a:pt x="366" y="85"/>
                </a:lnTo>
                <a:lnTo>
                  <a:pt x="366" y="86"/>
                </a:lnTo>
                <a:lnTo>
                  <a:pt x="364" y="86"/>
                </a:lnTo>
                <a:lnTo>
                  <a:pt x="363" y="86"/>
                </a:lnTo>
                <a:lnTo>
                  <a:pt x="361" y="88"/>
                </a:lnTo>
                <a:lnTo>
                  <a:pt x="360" y="86"/>
                </a:lnTo>
                <a:lnTo>
                  <a:pt x="358" y="86"/>
                </a:lnTo>
                <a:lnTo>
                  <a:pt x="356" y="86"/>
                </a:lnTo>
                <a:lnTo>
                  <a:pt x="355" y="86"/>
                </a:lnTo>
                <a:lnTo>
                  <a:pt x="353" y="86"/>
                </a:lnTo>
                <a:lnTo>
                  <a:pt x="352" y="86"/>
                </a:lnTo>
                <a:lnTo>
                  <a:pt x="350" y="86"/>
                </a:lnTo>
                <a:lnTo>
                  <a:pt x="348" y="86"/>
                </a:lnTo>
                <a:lnTo>
                  <a:pt x="347" y="86"/>
                </a:lnTo>
                <a:lnTo>
                  <a:pt x="347" y="88"/>
                </a:lnTo>
                <a:lnTo>
                  <a:pt x="347" y="90"/>
                </a:lnTo>
                <a:lnTo>
                  <a:pt x="347" y="91"/>
                </a:lnTo>
                <a:lnTo>
                  <a:pt x="345" y="91"/>
                </a:lnTo>
                <a:lnTo>
                  <a:pt x="345" y="93"/>
                </a:lnTo>
                <a:lnTo>
                  <a:pt x="345" y="94"/>
                </a:lnTo>
                <a:lnTo>
                  <a:pt x="344" y="96"/>
                </a:lnTo>
                <a:lnTo>
                  <a:pt x="344" y="98"/>
                </a:lnTo>
                <a:lnTo>
                  <a:pt x="344" y="99"/>
                </a:lnTo>
                <a:lnTo>
                  <a:pt x="344" y="101"/>
                </a:lnTo>
                <a:lnTo>
                  <a:pt x="342" y="101"/>
                </a:lnTo>
                <a:lnTo>
                  <a:pt x="342" y="102"/>
                </a:lnTo>
                <a:lnTo>
                  <a:pt x="342" y="104"/>
                </a:lnTo>
                <a:lnTo>
                  <a:pt x="342" y="106"/>
                </a:lnTo>
                <a:lnTo>
                  <a:pt x="342" y="110"/>
                </a:lnTo>
                <a:lnTo>
                  <a:pt x="340" y="110"/>
                </a:lnTo>
                <a:lnTo>
                  <a:pt x="339" y="110"/>
                </a:lnTo>
                <a:lnTo>
                  <a:pt x="336" y="110"/>
                </a:lnTo>
                <a:lnTo>
                  <a:pt x="334" y="110"/>
                </a:lnTo>
                <a:lnTo>
                  <a:pt x="332" y="110"/>
                </a:lnTo>
                <a:lnTo>
                  <a:pt x="331" y="114"/>
                </a:lnTo>
                <a:lnTo>
                  <a:pt x="329" y="115"/>
                </a:lnTo>
                <a:lnTo>
                  <a:pt x="328" y="117"/>
                </a:lnTo>
                <a:lnTo>
                  <a:pt x="324" y="118"/>
                </a:lnTo>
                <a:lnTo>
                  <a:pt x="324" y="120"/>
                </a:lnTo>
                <a:lnTo>
                  <a:pt x="326" y="122"/>
                </a:lnTo>
                <a:lnTo>
                  <a:pt x="328" y="122"/>
                </a:lnTo>
                <a:lnTo>
                  <a:pt x="329" y="122"/>
                </a:lnTo>
                <a:lnTo>
                  <a:pt x="331" y="123"/>
                </a:lnTo>
                <a:lnTo>
                  <a:pt x="331" y="125"/>
                </a:lnTo>
                <a:lnTo>
                  <a:pt x="331" y="126"/>
                </a:lnTo>
                <a:lnTo>
                  <a:pt x="332" y="128"/>
                </a:lnTo>
                <a:lnTo>
                  <a:pt x="332" y="130"/>
                </a:lnTo>
                <a:lnTo>
                  <a:pt x="332" y="131"/>
                </a:lnTo>
                <a:lnTo>
                  <a:pt x="332" y="133"/>
                </a:lnTo>
                <a:lnTo>
                  <a:pt x="334" y="134"/>
                </a:lnTo>
                <a:lnTo>
                  <a:pt x="336" y="134"/>
                </a:lnTo>
                <a:lnTo>
                  <a:pt x="337" y="134"/>
                </a:lnTo>
                <a:lnTo>
                  <a:pt x="339" y="134"/>
                </a:lnTo>
                <a:lnTo>
                  <a:pt x="339" y="136"/>
                </a:lnTo>
                <a:lnTo>
                  <a:pt x="339" y="138"/>
                </a:lnTo>
                <a:lnTo>
                  <a:pt x="339" y="139"/>
                </a:lnTo>
                <a:lnTo>
                  <a:pt x="339" y="141"/>
                </a:lnTo>
                <a:lnTo>
                  <a:pt x="339" y="142"/>
                </a:lnTo>
                <a:lnTo>
                  <a:pt x="339" y="144"/>
                </a:lnTo>
                <a:lnTo>
                  <a:pt x="339" y="146"/>
                </a:lnTo>
                <a:lnTo>
                  <a:pt x="339" y="147"/>
                </a:lnTo>
                <a:lnTo>
                  <a:pt x="340" y="147"/>
                </a:lnTo>
                <a:lnTo>
                  <a:pt x="342" y="146"/>
                </a:lnTo>
                <a:lnTo>
                  <a:pt x="344" y="146"/>
                </a:lnTo>
                <a:lnTo>
                  <a:pt x="345" y="146"/>
                </a:lnTo>
                <a:lnTo>
                  <a:pt x="347" y="146"/>
                </a:lnTo>
                <a:lnTo>
                  <a:pt x="347" y="144"/>
                </a:lnTo>
                <a:lnTo>
                  <a:pt x="348" y="146"/>
                </a:lnTo>
                <a:lnTo>
                  <a:pt x="348" y="147"/>
                </a:lnTo>
                <a:lnTo>
                  <a:pt x="350" y="149"/>
                </a:lnTo>
                <a:lnTo>
                  <a:pt x="350" y="150"/>
                </a:lnTo>
                <a:lnTo>
                  <a:pt x="350" y="154"/>
                </a:lnTo>
                <a:lnTo>
                  <a:pt x="348" y="154"/>
                </a:lnTo>
                <a:lnTo>
                  <a:pt x="348" y="155"/>
                </a:lnTo>
                <a:lnTo>
                  <a:pt x="350" y="155"/>
                </a:lnTo>
                <a:lnTo>
                  <a:pt x="348" y="157"/>
                </a:lnTo>
                <a:lnTo>
                  <a:pt x="348" y="158"/>
                </a:lnTo>
                <a:lnTo>
                  <a:pt x="350" y="158"/>
                </a:lnTo>
                <a:lnTo>
                  <a:pt x="348" y="160"/>
                </a:lnTo>
                <a:lnTo>
                  <a:pt x="347" y="160"/>
                </a:lnTo>
                <a:lnTo>
                  <a:pt x="345" y="160"/>
                </a:lnTo>
                <a:lnTo>
                  <a:pt x="345" y="162"/>
                </a:lnTo>
                <a:lnTo>
                  <a:pt x="344" y="162"/>
                </a:lnTo>
                <a:lnTo>
                  <a:pt x="342" y="165"/>
                </a:lnTo>
                <a:lnTo>
                  <a:pt x="344" y="166"/>
                </a:lnTo>
                <a:lnTo>
                  <a:pt x="344" y="168"/>
                </a:lnTo>
                <a:lnTo>
                  <a:pt x="342" y="170"/>
                </a:lnTo>
                <a:lnTo>
                  <a:pt x="342" y="171"/>
                </a:lnTo>
                <a:lnTo>
                  <a:pt x="344" y="173"/>
                </a:lnTo>
                <a:lnTo>
                  <a:pt x="345" y="173"/>
                </a:lnTo>
                <a:lnTo>
                  <a:pt x="344" y="174"/>
                </a:lnTo>
                <a:lnTo>
                  <a:pt x="344" y="176"/>
                </a:lnTo>
                <a:lnTo>
                  <a:pt x="344" y="178"/>
                </a:lnTo>
                <a:lnTo>
                  <a:pt x="344" y="179"/>
                </a:lnTo>
                <a:lnTo>
                  <a:pt x="342" y="179"/>
                </a:lnTo>
                <a:lnTo>
                  <a:pt x="340" y="181"/>
                </a:lnTo>
                <a:lnTo>
                  <a:pt x="339" y="181"/>
                </a:lnTo>
                <a:lnTo>
                  <a:pt x="337" y="181"/>
                </a:lnTo>
                <a:lnTo>
                  <a:pt x="336" y="181"/>
                </a:lnTo>
                <a:lnTo>
                  <a:pt x="334" y="182"/>
                </a:lnTo>
                <a:lnTo>
                  <a:pt x="332" y="182"/>
                </a:lnTo>
                <a:lnTo>
                  <a:pt x="331" y="184"/>
                </a:lnTo>
                <a:lnTo>
                  <a:pt x="331" y="186"/>
                </a:lnTo>
                <a:lnTo>
                  <a:pt x="331" y="187"/>
                </a:lnTo>
                <a:lnTo>
                  <a:pt x="332" y="187"/>
                </a:lnTo>
                <a:lnTo>
                  <a:pt x="332" y="189"/>
                </a:lnTo>
                <a:lnTo>
                  <a:pt x="332" y="190"/>
                </a:lnTo>
                <a:lnTo>
                  <a:pt x="329" y="195"/>
                </a:lnTo>
                <a:lnTo>
                  <a:pt x="329" y="197"/>
                </a:lnTo>
                <a:lnTo>
                  <a:pt x="328" y="198"/>
                </a:lnTo>
                <a:lnTo>
                  <a:pt x="326" y="198"/>
                </a:lnTo>
                <a:lnTo>
                  <a:pt x="326" y="200"/>
                </a:lnTo>
                <a:lnTo>
                  <a:pt x="326" y="202"/>
                </a:lnTo>
                <a:lnTo>
                  <a:pt x="324" y="202"/>
                </a:lnTo>
                <a:lnTo>
                  <a:pt x="324" y="203"/>
                </a:lnTo>
                <a:lnTo>
                  <a:pt x="323" y="203"/>
                </a:lnTo>
                <a:lnTo>
                  <a:pt x="324" y="203"/>
                </a:lnTo>
                <a:lnTo>
                  <a:pt x="326" y="205"/>
                </a:lnTo>
                <a:lnTo>
                  <a:pt x="326" y="206"/>
                </a:lnTo>
                <a:lnTo>
                  <a:pt x="324" y="206"/>
                </a:lnTo>
                <a:lnTo>
                  <a:pt x="323" y="206"/>
                </a:lnTo>
                <a:lnTo>
                  <a:pt x="321" y="206"/>
                </a:lnTo>
                <a:lnTo>
                  <a:pt x="321" y="208"/>
                </a:lnTo>
                <a:lnTo>
                  <a:pt x="320" y="210"/>
                </a:lnTo>
                <a:lnTo>
                  <a:pt x="318" y="210"/>
                </a:lnTo>
                <a:lnTo>
                  <a:pt x="316" y="211"/>
                </a:lnTo>
                <a:lnTo>
                  <a:pt x="315" y="211"/>
                </a:lnTo>
                <a:lnTo>
                  <a:pt x="312" y="213"/>
                </a:lnTo>
                <a:lnTo>
                  <a:pt x="310" y="213"/>
                </a:lnTo>
                <a:lnTo>
                  <a:pt x="308" y="213"/>
                </a:lnTo>
                <a:lnTo>
                  <a:pt x="307" y="213"/>
                </a:lnTo>
                <a:lnTo>
                  <a:pt x="307" y="214"/>
                </a:lnTo>
                <a:lnTo>
                  <a:pt x="307" y="216"/>
                </a:lnTo>
                <a:lnTo>
                  <a:pt x="305" y="218"/>
                </a:lnTo>
                <a:lnTo>
                  <a:pt x="304" y="218"/>
                </a:lnTo>
                <a:lnTo>
                  <a:pt x="302" y="219"/>
                </a:lnTo>
                <a:lnTo>
                  <a:pt x="300" y="221"/>
                </a:lnTo>
                <a:lnTo>
                  <a:pt x="299" y="222"/>
                </a:lnTo>
                <a:lnTo>
                  <a:pt x="299" y="224"/>
                </a:lnTo>
                <a:lnTo>
                  <a:pt x="297" y="226"/>
                </a:lnTo>
                <a:lnTo>
                  <a:pt x="296" y="226"/>
                </a:lnTo>
                <a:lnTo>
                  <a:pt x="294" y="227"/>
                </a:lnTo>
                <a:lnTo>
                  <a:pt x="294" y="229"/>
                </a:lnTo>
                <a:lnTo>
                  <a:pt x="292" y="232"/>
                </a:lnTo>
                <a:lnTo>
                  <a:pt x="294" y="234"/>
                </a:lnTo>
                <a:lnTo>
                  <a:pt x="291" y="232"/>
                </a:lnTo>
                <a:lnTo>
                  <a:pt x="289" y="232"/>
                </a:lnTo>
                <a:lnTo>
                  <a:pt x="288" y="230"/>
                </a:lnTo>
                <a:lnTo>
                  <a:pt x="284" y="227"/>
                </a:lnTo>
                <a:lnTo>
                  <a:pt x="283" y="229"/>
                </a:lnTo>
                <a:lnTo>
                  <a:pt x="281" y="229"/>
                </a:lnTo>
                <a:lnTo>
                  <a:pt x="280" y="229"/>
                </a:lnTo>
                <a:lnTo>
                  <a:pt x="278" y="229"/>
                </a:lnTo>
                <a:lnTo>
                  <a:pt x="278" y="230"/>
                </a:lnTo>
                <a:lnTo>
                  <a:pt x="278" y="232"/>
                </a:lnTo>
                <a:lnTo>
                  <a:pt x="276" y="232"/>
                </a:lnTo>
                <a:lnTo>
                  <a:pt x="275" y="232"/>
                </a:lnTo>
                <a:lnTo>
                  <a:pt x="273" y="234"/>
                </a:lnTo>
                <a:lnTo>
                  <a:pt x="272" y="235"/>
                </a:lnTo>
                <a:lnTo>
                  <a:pt x="270" y="237"/>
                </a:lnTo>
                <a:lnTo>
                  <a:pt x="270" y="240"/>
                </a:lnTo>
                <a:lnTo>
                  <a:pt x="270" y="242"/>
                </a:lnTo>
                <a:lnTo>
                  <a:pt x="270" y="243"/>
                </a:lnTo>
                <a:lnTo>
                  <a:pt x="268" y="245"/>
                </a:lnTo>
                <a:lnTo>
                  <a:pt x="268" y="246"/>
                </a:lnTo>
                <a:lnTo>
                  <a:pt x="268" y="248"/>
                </a:lnTo>
                <a:lnTo>
                  <a:pt x="267" y="250"/>
                </a:lnTo>
                <a:lnTo>
                  <a:pt x="267" y="251"/>
                </a:lnTo>
                <a:lnTo>
                  <a:pt x="265" y="251"/>
                </a:lnTo>
                <a:lnTo>
                  <a:pt x="264" y="253"/>
                </a:lnTo>
                <a:lnTo>
                  <a:pt x="262" y="254"/>
                </a:lnTo>
                <a:lnTo>
                  <a:pt x="264" y="256"/>
                </a:lnTo>
                <a:lnTo>
                  <a:pt x="264" y="258"/>
                </a:lnTo>
                <a:lnTo>
                  <a:pt x="262" y="261"/>
                </a:lnTo>
                <a:lnTo>
                  <a:pt x="262" y="262"/>
                </a:lnTo>
                <a:lnTo>
                  <a:pt x="260" y="262"/>
                </a:lnTo>
                <a:lnTo>
                  <a:pt x="260" y="264"/>
                </a:lnTo>
                <a:lnTo>
                  <a:pt x="259" y="266"/>
                </a:lnTo>
                <a:lnTo>
                  <a:pt x="259" y="267"/>
                </a:lnTo>
                <a:lnTo>
                  <a:pt x="257" y="269"/>
                </a:lnTo>
                <a:lnTo>
                  <a:pt x="256" y="269"/>
                </a:lnTo>
                <a:lnTo>
                  <a:pt x="256" y="267"/>
                </a:lnTo>
                <a:lnTo>
                  <a:pt x="252" y="266"/>
                </a:lnTo>
                <a:lnTo>
                  <a:pt x="251" y="266"/>
                </a:lnTo>
                <a:lnTo>
                  <a:pt x="248" y="266"/>
                </a:lnTo>
                <a:lnTo>
                  <a:pt x="244" y="266"/>
                </a:lnTo>
                <a:lnTo>
                  <a:pt x="244" y="262"/>
                </a:lnTo>
                <a:lnTo>
                  <a:pt x="243" y="264"/>
                </a:lnTo>
                <a:lnTo>
                  <a:pt x="241" y="264"/>
                </a:lnTo>
                <a:lnTo>
                  <a:pt x="240" y="262"/>
                </a:lnTo>
                <a:lnTo>
                  <a:pt x="238" y="261"/>
                </a:lnTo>
                <a:lnTo>
                  <a:pt x="236" y="261"/>
                </a:lnTo>
                <a:lnTo>
                  <a:pt x="236" y="259"/>
                </a:lnTo>
                <a:lnTo>
                  <a:pt x="235" y="258"/>
                </a:lnTo>
                <a:lnTo>
                  <a:pt x="233" y="256"/>
                </a:lnTo>
                <a:lnTo>
                  <a:pt x="232" y="256"/>
                </a:lnTo>
                <a:lnTo>
                  <a:pt x="232" y="258"/>
                </a:lnTo>
                <a:lnTo>
                  <a:pt x="230" y="258"/>
                </a:lnTo>
                <a:lnTo>
                  <a:pt x="230" y="259"/>
                </a:lnTo>
                <a:lnTo>
                  <a:pt x="228" y="259"/>
                </a:lnTo>
                <a:lnTo>
                  <a:pt x="228" y="261"/>
                </a:lnTo>
                <a:lnTo>
                  <a:pt x="227" y="259"/>
                </a:lnTo>
                <a:lnTo>
                  <a:pt x="224" y="258"/>
                </a:lnTo>
                <a:lnTo>
                  <a:pt x="222" y="259"/>
                </a:lnTo>
                <a:lnTo>
                  <a:pt x="220" y="259"/>
                </a:lnTo>
                <a:lnTo>
                  <a:pt x="219" y="258"/>
                </a:lnTo>
                <a:lnTo>
                  <a:pt x="219" y="254"/>
                </a:lnTo>
                <a:lnTo>
                  <a:pt x="219" y="253"/>
                </a:lnTo>
                <a:lnTo>
                  <a:pt x="219" y="251"/>
                </a:lnTo>
                <a:lnTo>
                  <a:pt x="219" y="250"/>
                </a:lnTo>
                <a:lnTo>
                  <a:pt x="219" y="248"/>
                </a:lnTo>
                <a:lnTo>
                  <a:pt x="219" y="246"/>
                </a:lnTo>
                <a:lnTo>
                  <a:pt x="216" y="245"/>
                </a:lnTo>
                <a:lnTo>
                  <a:pt x="214" y="243"/>
                </a:lnTo>
                <a:lnTo>
                  <a:pt x="212" y="243"/>
                </a:lnTo>
                <a:lnTo>
                  <a:pt x="209" y="243"/>
                </a:lnTo>
                <a:lnTo>
                  <a:pt x="206" y="243"/>
                </a:lnTo>
                <a:lnTo>
                  <a:pt x="206" y="245"/>
                </a:lnTo>
                <a:lnTo>
                  <a:pt x="204" y="246"/>
                </a:lnTo>
                <a:lnTo>
                  <a:pt x="200" y="245"/>
                </a:lnTo>
                <a:lnTo>
                  <a:pt x="196" y="243"/>
                </a:lnTo>
                <a:lnTo>
                  <a:pt x="193" y="242"/>
                </a:lnTo>
                <a:lnTo>
                  <a:pt x="192" y="240"/>
                </a:lnTo>
                <a:lnTo>
                  <a:pt x="190" y="240"/>
                </a:lnTo>
                <a:lnTo>
                  <a:pt x="190" y="238"/>
                </a:lnTo>
                <a:lnTo>
                  <a:pt x="187" y="237"/>
                </a:lnTo>
                <a:lnTo>
                  <a:pt x="185" y="237"/>
                </a:lnTo>
                <a:lnTo>
                  <a:pt x="184" y="237"/>
                </a:lnTo>
                <a:lnTo>
                  <a:pt x="184" y="238"/>
                </a:lnTo>
                <a:lnTo>
                  <a:pt x="182" y="238"/>
                </a:lnTo>
                <a:lnTo>
                  <a:pt x="180" y="240"/>
                </a:lnTo>
                <a:lnTo>
                  <a:pt x="177" y="240"/>
                </a:lnTo>
                <a:lnTo>
                  <a:pt x="177" y="243"/>
                </a:lnTo>
                <a:lnTo>
                  <a:pt x="177" y="245"/>
                </a:lnTo>
                <a:lnTo>
                  <a:pt x="177" y="246"/>
                </a:lnTo>
                <a:lnTo>
                  <a:pt x="176" y="246"/>
                </a:lnTo>
                <a:lnTo>
                  <a:pt x="174" y="246"/>
                </a:lnTo>
                <a:lnTo>
                  <a:pt x="174" y="248"/>
                </a:lnTo>
                <a:lnTo>
                  <a:pt x="169" y="253"/>
                </a:lnTo>
                <a:lnTo>
                  <a:pt x="171" y="256"/>
                </a:lnTo>
                <a:lnTo>
                  <a:pt x="171" y="259"/>
                </a:lnTo>
                <a:lnTo>
                  <a:pt x="169" y="261"/>
                </a:lnTo>
                <a:lnTo>
                  <a:pt x="171" y="262"/>
                </a:lnTo>
                <a:lnTo>
                  <a:pt x="169" y="264"/>
                </a:lnTo>
                <a:lnTo>
                  <a:pt x="169" y="266"/>
                </a:lnTo>
                <a:lnTo>
                  <a:pt x="168" y="267"/>
                </a:lnTo>
                <a:lnTo>
                  <a:pt x="168" y="269"/>
                </a:lnTo>
                <a:lnTo>
                  <a:pt x="164" y="269"/>
                </a:lnTo>
                <a:lnTo>
                  <a:pt x="163" y="270"/>
                </a:lnTo>
                <a:lnTo>
                  <a:pt x="161" y="272"/>
                </a:lnTo>
                <a:lnTo>
                  <a:pt x="161" y="274"/>
                </a:lnTo>
                <a:lnTo>
                  <a:pt x="161" y="275"/>
                </a:lnTo>
                <a:lnTo>
                  <a:pt x="161" y="277"/>
                </a:lnTo>
                <a:lnTo>
                  <a:pt x="158" y="278"/>
                </a:lnTo>
                <a:lnTo>
                  <a:pt x="155" y="280"/>
                </a:lnTo>
                <a:lnTo>
                  <a:pt x="152" y="283"/>
                </a:lnTo>
                <a:lnTo>
                  <a:pt x="145" y="293"/>
                </a:lnTo>
                <a:lnTo>
                  <a:pt x="144" y="296"/>
                </a:lnTo>
                <a:lnTo>
                  <a:pt x="140" y="296"/>
                </a:lnTo>
                <a:lnTo>
                  <a:pt x="139" y="296"/>
                </a:lnTo>
                <a:lnTo>
                  <a:pt x="137" y="296"/>
                </a:lnTo>
                <a:lnTo>
                  <a:pt x="131" y="296"/>
                </a:lnTo>
                <a:lnTo>
                  <a:pt x="128" y="296"/>
                </a:lnTo>
                <a:lnTo>
                  <a:pt x="121" y="296"/>
                </a:lnTo>
                <a:lnTo>
                  <a:pt x="120" y="296"/>
                </a:lnTo>
                <a:lnTo>
                  <a:pt x="120" y="290"/>
                </a:lnTo>
                <a:lnTo>
                  <a:pt x="120" y="286"/>
                </a:lnTo>
                <a:lnTo>
                  <a:pt x="120" y="277"/>
                </a:lnTo>
                <a:lnTo>
                  <a:pt x="121" y="267"/>
                </a:lnTo>
                <a:lnTo>
                  <a:pt x="121" y="264"/>
                </a:lnTo>
                <a:lnTo>
                  <a:pt x="121" y="248"/>
                </a:lnTo>
                <a:lnTo>
                  <a:pt x="123" y="243"/>
                </a:lnTo>
                <a:lnTo>
                  <a:pt x="123" y="240"/>
                </a:lnTo>
                <a:lnTo>
                  <a:pt x="123" y="237"/>
                </a:lnTo>
                <a:lnTo>
                  <a:pt x="123" y="235"/>
                </a:lnTo>
                <a:lnTo>
                  <a:pt x="123" y="234"/>
                </a:lnTo>
                <a:lnTo>
                  <a:pt x="124" y="234"/>
                </a:lnTo>
                <a:lnTo>
                  <a:pt x="124" y="222"/>
                </a:lnTo>
                <a:lnTo>
                  <a:pt x="124" y="221"/>
                </a:lnTo>
                <a:lnTo>
                  <a:pt x="123" y="222"/>
                </a:lnTo>
                <a:lnTo>
                  <a:pt x="123" y="221"/>
                </a:lnTo>
                <a:lnTo>
                  <a:pt x="123" y="219"/>
                </a:lnTo>
                <a:lnTo>
                  <a:pt x="123" y="214"/>
                </a:lnTo>
                <a:lnTo>
                  <a:pt x="121" y="214"/>
                </a:lnTo>
                <a:lnTo>
                  <a:pt x="121" y="211"/>
                </a:lnTo>
                <a:lnTo>
                  <a:pt x="121" y="210"/>
                </a:lnTo>
                <a:lnTo>
                  <a:pt x="118" y="210"/>
                </a:lnTo>
                <a:lnTo>
                  <a:pt x="118" y="206"/>
                </a:lnTo>
                <a:lnTo>
                  <a:pt x="118" y="203"/>
                </a:lnTo>
                <a:lnTo>
                  <a:pt x="118" y="198"/>
                </a:lnTo>
                <a:lnTo>
                  <a:pt x="118" y="195"/>
                </a:lnTo>
                <a:lnTo>
                  <a:pt x="118" y="190"/>
                </a:lnTo>
                <a:lnTo>
                  <a:pt x="118" y="189"/>
                </a:lnTo>
                <a:lnTo>
                  <a:pt x="118" y="187"/>
                </a:lnTo>
                <a:lnTo>
                  <a:pt x="118" y="178"/>
                </a:lnTo>
                <a:lnTo>
                  <a:pt x="118" y="174"/>
                </a:lnTo>
                <a:lnTo>
                  <a:pt x="118" y="171"/>
                </a:lnTo>
                <a:lnTo>
                  <a:pt x="118" y="170"/>
                </a:lnTo>
                <a:lnTo>
                  <a:pt x="118" y="165"/>
                </a:lnTo>
                <a:lnTo>
                  <a:pt x="118" y="160"/>
                </a:lnTo>
                <a:lnTo>
                  <a:pt x="118" y="158"/>
                </a:lnTo>
                <a:lnTo>
                  <a:pt x="118" y="155"/>
                </a:lnTo>
                <a:lnTo>
                  <a:pt x="118" y="149"/>
                </a:lnTo>
                <a:lnTo>
                  <a:pt x="118" y="142"/>
                </a:lnTo>
                <a:lnTo>
                  <a:pt x="116" y="142"/>
                </a:lnTo>
                <a:lnTo>
                  <a:pt x="112" y="142"/>
                </a:lnTo>
                <a:lnTo>
                  <a:pt x="104" y="142"/>
                </a:lnTo>
                <a:lnTo>
                  <a:pt x="102" y="142"/>
                </a:lnTo>
                <a:lnTo>
                  <a:pt x="100" y="142"/>
                </a:lnTo>
                <a:lnTo>
                  <a:pt x="97" y="142"/>
                </a:lnTo>
                <a:lnTo>
                  <a:pt x="97" y="131"/>
                </a:lnTo>
                <a:lnTo>
                  <a:pt x="92" y="131"/>
                </a:lnTo>
                <a:lnTo>
                  <a:pt x="91" y="131"/>
                </a:lnTo>
                <a:lnTo>
                  <a:pt x="91" y="130"/>
                </a:lnTo>
                <a:lnTo>
                  <a:pt x="91" y="131"/>
                </a:lnTo>
                <a:lnTo>
                  <a:pt x="89" y="131"/>
                </a:lnTo>
                <a:lnTo>
                  <a:pt x="88" y="131"/>
                </a:lnTo>
                <a:lnTo>
                  <a:pt x="88" y="133"/>
                </a:lnTo>
                <a:lnTo>
                  <a:pt x="86" y="133"/>
                </a:lnTo>
                <a:lnTo>
                  <a:pt x="86" y="134"/>
                </a:lnTo>
                <a:lnTo>
                  <a:pt x="86" y="136"/>
                </a:lnTo>
                <a:lnTo>
                  <a:pt x="86" y="134"/>
                </a:lnTo>
                <a:lnTo>
                  <a:pt x="84" y="134"/>
                </a:lnTo>
                <a:lnTo>
                  <a:pt x="84" y="136"/>
                </a:lnTo>
                <a:lnTo>
                  <a:pt x="84" y="138"/>
                </a:lnTo>
                <a:lnTo>
                  <a:pt x="83" y="138"/>
                </a:lnTo>
                <a:lnTo>
                  <a:pt x="81" y="138"/>
                </a:lnTo>
                <a:lnTo>
                  <a:pt x="81" y="139"/>
                </a:lnTo>
                <a:lnTo>
                  <a:pt x="83" y="139"/>
                </a:lnTo>
                <a:lnTo>
                  <a:pt x="81" y="139"/>
                </a:lnTo>
                <a:lnTo>
                  <a:pt x="81" y="141"/>
                </a:lnTo>
                <a:lnTo>
                  <a:pt x="83" y="141"/>
                </a:lnTo>
                <a:lnTo>
                  <a:pt x="81" y="141"/>
                </a:lnTo>
                <a:lnTo>
                  <a:pt x="80" y="141"/>
                </a:lnTo>
                <a:lnTo>
                  <a:pt x="81" y="141"/>
                </a:lnTo>
                <a:lnTo>
                  <a:pt x="80" y="141"/>
                </a:lnTo>
                <a:lnTo>
                  <a:pt x="80" y="142"/>
                </a:lnTo>
                <a:lnTo>
                  <a:pt x="78" y="142"/>
                </a:lnTo>
                <a:lnTo>
                  <a:pt x="80" y="142"/>
                </a:lnTo>
                <a:lnTo>
                  <a:pt x="78" y="142"/>
                </a:lnTo>
                <a:lnTo>
                  <a:pt x="76" y="142"/>
                </a:lnTo>
                <a:lnTo>
                  <a:pt x="78" y="142"/>
                </a:lnTo>
                <a:lnTo>
                  <a:pt x="78" y="144"/>
                </a:lnTo>
                <a:lnTo>
                  <a:pt x="75" y="144"/>
                </a:lnTo>
                <a:lnTo>
                  <a:pt x="75" y="142"/>
                </a:lnTo>
                <a:lnTo>
                  <a:pt x="75" y="141"/>
                </a:lnTo>
                <a:lnTo>
                  <a:pt x="73" y="141"/>
                </a:lnTo>
                <a:lnTo>
                  <a:pt x="68" y="141"/>
                </a:lnTo>
                <a:lnTo>
                  <a:pt x="67" y="141"/>
                </a:lnTo>
                <a:lnTo>
                  <a:pt x="56" y="141"/>
                </a:lnTo>
                <a:lnTo>
                  <a:pt x="52" y="141"/>
                </a:lnTo>
                <a:lnTo>
                  <a:pt x="52" y="144"/>
                </a:lnTo>
                <a:lnTo>
                  <a:pt x="54" y="144"/>
                </a:lnTo>
                <a:lnTo>
                  <a:pt x="54" y="147"/>
                </a:lnTo>
                <a:lnTo>
                  <a:pt x="54" y="149"/>
                </a:lnTo>
                <a:lnTo>
                  <a:pt x="52" y="149"/>
                </a:lnTo>
                <a:lnTo>
                  <a:pt x="52" y="147"/>
                </a:lnTo>
                <a:lnTo>
                  <a:pt x="51" y="147"/>
                </a:lnTo>
                <a:lnTo>
                  <a:pt x="49" y="147"/>
                </a:lnTo>
                <a:lnTo>
                  <a:pt x="48" y="147"/>
                </a:lnTo>
                <a:lnTo>
                  <a:pt x="48" y="146"/>
                </a:lnTo>
                <a:lnTo>
                  <a:pt x="46" y="146"/>
                </a:lnTo>
                <a:lnTo>
                  <a:pt x="43" y="146"/>
                </a:lnTo>
                <a:lnTo>
                  <a:pt x="41" y="144"/>
                </a:lnTo>
                <a:lnTo>
                  <a:pt x="40" y="144"/>
                </a:lnTo>
                <a:lnTo>
                  <a:pt x="41" y="144"/>
                </a:lnTo>
                <a:lnTo>
                  <a:pt x="41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39"/>
                </a:lnTo>
                <a:lnTo>
                  <a:pt x="38" y="139"/>
                </a:lnTo>
                <a:lnTo>
                  <a:pt x="38" y="141"/>
                </a:lnTo>
                <a:lnTo>
                  <a:pt x="38" y="139"/>
                </a:lnTo>
                <a:lnTo>
                  <a:pt x="36" y="139"/>
                </a:lnTo>
                <a:lnTo>
                  <a:pt x="38" y="139"/>
                </a:lnTo>
                <a:lnTo>
                  <a:pt x="38" y="138"/>
                </a:lnTo>
                <a:lnTo>
                  <a:pt x="36" y="138"/>
                </a:lnTo>
                <a:lnTo>
                  <a:pt x="36" y="139"/>
                </a:lnTo>
                <a:lnTo>
                  <a:pt x="36" y="138"/>
                </a:lnTo>
                <a:lnTo>
                  <a:pt x="35" y="138"/>
                </a:lnTo>
                <a:lnTo>
                  <a:pt x="33" y="138"/>
                </a:lnTo>
                <a:lnTo>
                  <a:pt x="33" y="136"/>
                </a:lnTo>
                <a:lnTo>
                  <a:pt x="32" y="136"/>
                </a:lnTo>
                <a:lnTo>
                  <a:pt x="32" y="138"/>
                </a:lnTo>
                <a:lnTo>
                  <a:pt x="30" y="136"/>
                </a:lnTo>
                <a:lnTo>
                  <a:pt x="30" y="138"/>
                </a:lnTo>
                <a:lnTo>
                  <a:pt x="28" y="138"/>
                </a:lnTo>
                <a:lnTo>
                  <a:pt x="27" y="138"/>
                </a:lnTo>
                <a:lnTo>
                  <a:pt x="27" y="136"/>
                </a:lnTo>
                <a:lnTo>
                  <a:pt x="25" y="136"/>
                </a:lnTo>
                <a:lnTo>
                  <a:pt x="24" y="136"/>
                </a:lnTo>
                <a:lnTo>
                  <a:pt x="22" y="136"/>
                </a:lnTo>
                <a:lnTo>
                  <a:pt x="22" y="138"/>
                </a:lnTo>
                <a:lnTo>
                  <a:pt x="22" y="139"/>
                </a:lnTo>
                <a:lnTo>
                  <a:pt x="20" y="139"/>
                </a:lnTo>
                <a:lnTo>
                  <a:pt x="19" y="139"/>
                </a:lnTo>
                <a:lnTo>
                  <a:pt x="17" y="139"/>
                </a:lnTo>
                <a:lnTo>
                  <a:pt x="16" y="139"/>
                </a:lnTo>
                <a:lnTo>
                  <a:pt x="14" y="139"/>
                </a:lnTo>
                <a:lnTo>
                  <a:pt x="14" y="138"/>
                </a:lnTo>
                <a:lnTo>
                  <a:pt x="12" y="138"/>
                </a:lnTo>
                <a:lnTo>
                  <a:pt x="12" y="139"/>
                </a:lnTo>
                <a:lnTo>
                  <a:pt x="12" y="138"/>
                </a:lnTo>
                <a:lnTo>
                  <a:pt x="11" y="138"/>
                </a:lnTo>
                <a:lnTo>
                  <a:pt x="9" y="138"/>
                </a:lnTo>
                <a:lnTo>
                  <a:pt x="9" y="139"/>
                </a:lnTo>
                <a:lnTo>
                  <a:pt x="8" y="139"/>
                </a:lnTo>
                <a:lnTo>
                  <a:pt x="6" y="139"/>
                </a:lnTo>
                <a:lnTo>
                  <a:pt x="4" y="139"/>
                </a:lnTo>
                <a:lnTo>
                  <a:pt x="4" y="141"/>
                </a:lnTo>
                <a:lnTo>
                  <a:pt x="4" y="139"/>
                </a:lnTo>
                <a:lnTo>
                  <a:pt x="3" y="139"/>
                </a:lnTo>
                <a:lnTo>
                  <a:pt x="1" y="139"/>
                </a:lnTo>
                <a:lnTo>
                  <a:pt x="0" y="139"/>
                </a:lnTo>
                <a:lnTo>
                  <a:pt x="0" y="138"/>
                </a:lnTo>
                <a:lnTo>
                  <a:pt x="0" y="136"/>
                </a:lnTo>
                <a:lnTo>
                  <a:pt x="0" y="122"/>
                </a:lnTo>
                <a:lnTo>
                  <a:pt x="1" y="122"/>
                </a:lnTo>
                <a:lnTo>
                  <a:pt x="1" y="115"/>
                </a:lnTo>
                <a:lnTo>
                  <a:pt x="1" y="107"/>
                </a:lnTo>
                <a:lnTo>
                  <a:pt x="1" y="102"/>
                </a:lnTo>
                <a:lnTo>
                  <a:pt x="1" y="101"/>
                </a:lnTo>
                <a:lnTo>
                  <a:pt x="4" y="101"/>
                </a:lnTo>
                <a:lnTo>
                  <a:pt x="6" y="101"/>
                </a:lnTo>
                <a:lnTo>
                  <a:pt x="8" y="101"/>
                </a:lnTo>
                <a:lnTo>
                  <a:pt x="9" y="101"/>
                </a:lnTo>
                <a:lnTo>
                  <a:pt x="12" y="98"/>
                </a:lnTo>
                <a:lnTo>
                  <a:pt x="14" y="94"/>
                </a:lnTo>
                <a:lnTo>
                  <a:pt x="16" y="91"/>
                </a:lnTo>
                <a:lnTo>
                  <a:pt x="17" y="90"/>
                </a:lnTo>
                <a:lnTo>
                  <a:pt x="16" y="88"/>
                </a:lnTo>
                <a:lnTo>
                  <a:pt x="16" y="86"/>
                </a:lnTo>
                <a:lnTo>
                  <a:pt x="16" y="85"/>
                </a:lnTo>
                <a:lnTo>
                  <a:pt x="14" y="83"/>
                </a:lnTo>
                <a:lnTo>
                  <a:pt x="12" y="85"/>
                </a:lnTo>
                <a:lnTo>
                  <a:pt x="11" y="85"/>
                </a:lnTo>
                <a:lnTo>
                  <a:pt x="11" y="82"/>
                </a:lnTo>
                <a:lnTo>
                  <a:pt x="12" y="80"/>
                </a:lnTo>
                <a:lnTo>
                  <a:pt x="12" y="78"/>
                </a:lnTo>
                <a:lnTo>
                  <a:pt x="14" y="75"/>
                </a:lnTo>
                <a:lnTo>
                  <a:pt x="16" y="74"/>
                </a:lnTo>
                <a:lnTo>
                  <a:pt x="17" y="74"/>
                </a:lnTo>
                <a:lnTo>
                  <a:pt x="17" y="72"/>
                </a:lnTo>
                <a:lnTo>
                  <a:pt x="17" y="69"/>
                </a:lnTo>
                <a:lnTo>
                  <a:pt x="17" y="67"/>
                </a:lnTo>
                <a:lnTo>
                  <a:pt x="17" y="64"/>
                </a:lnTo>
                <a:lnTo>
                  <a:pt x="20" y="64"/>
                </a:lnTo>
                <a:lnTo>
                  <a:pt x="22" y="64"/>
                </a:lnTo>
                <a:lnTo>
                  <a:pt x="25" y="64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27" y="54"/>
                </a:lnTo>
                <a:lnTo>
                  <a:pt x="28" y="53"/>
                </a:lnTo>
                <a:lnTo>
                  <a:pt x="28" y="51"/>
                </a:lnTo>
                <a:lnTo>
                  <a:pt x="30" y="50"/>
                </a:lnTo>
                <a:lnTo>
                  <a:pt x="30" y="48"/>
                </a:lnTo>
                <a:lnTo>
                  <a:pt x="32" y="46"/>
                </a:lnTo>
                <a:lnTo>
                  <a:pt x="32" y="45"/>
                </a:lnTo>
                <a:lnTo>
                  <a:pt x="32" y="43"/>
                </a:lnTo>
                <a:lnTo>
                  <a:pt x="32" y="42"/>
                </a:lnTo>
                <a:lnTo>
                  <a:pt x="32" y="40"/>
                </a:lnTo>
                <a:lnTo>
                  <a:pt x="32" y="37"/>
                </a:lnTo>
                <a:lnTo>
                  <a:pt x="30" y="35"/>
                </a:lnTo>
                <a:lnTo>
                  <a:pt x="30" y="34"/>
                </a:lnTo>
                <a:lnTo>
                  <a:pt x="30" y="32"/>
                </a:lnTo>
                <a:lnTo>
                  <a:pt x="28" y="30"/>
                </a:lnTo>
                <a:lnTo>
                  <a:pt x="27" y="29"/>
                </a:lnTo>
                <a:lnTo>
                  <a:pt x="27" y="27"/>
                </a:lnTo>
                <a:lnTo>
                  <a:pt x="25" y="27"/>
                </a:lnTo>
                <a:lnTo>
                  <a:pt x="22" y="22"/>
                </a:lnTo>
                <a:lnTo>
                  <a:pt x="20" y="21"/>
                </a:lnTo>
                <a:lnTo>
                  <a:pt x="20" y="19"/>
                </a:lnTo>
                <a:lnTo>
                  <a:pt x="19" y="19"/>
                </a:lnTo>
                <a:lnTo>
                  <a:pt x="24" y="19"/>
                </a:lnTo>
                <a:lnTo>
                  <a:pt x="25" y="19"/>
                </a:lnTo>
                <a:lnTo>
                  <a:pt x="27" y="19"/>
                </a:lnTo>
                <a:lnTo>
                  <a:pt x="28" y="19"/>
                </a:lnTo>
                <a:lnTo>
                  <a:pt x="32" y="19"/>
                </a:lnTo>
                <a:lnTo>
                  <a:pt x="32" y="18"/>
                </a:lnTo>
                <a:lnTo>
                  <a:pt x="32" y="14"/>
                </a:lnTo>
                <a:lnTo>
                  <a:pt x="32" y="13"/>
                </a:lnTo>
                <a:lnTo>
                  <a:pt x="32" y="10"/>
                </a:lnTo>
                <a:lnTo>
                  <a:pt x="32" y="8"/>
                </a:lnTo>
                <a:lnTo>
                  <a:pt x="32" y="6"/>
                </a:lnTo>
                <a:lnTo>
                  <a:pt x="32" y="2"/>
                </a:lnTo>
                <a:lnTo>
                  <a:pt x="32" y="0"/>
                </a:lnTo>
                <a:lnTo>
                  <a:pt x="36" y="0"/>
                </a:lnTo>
                <a:close/>
              </a:path>
            </a:pathLst>
          </a:custGeom>
          <a:solidFill>
            <a:srgbClr val="8A5B3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8"/>
          <p:cNvSpPr>
            <a:spLocks/>
          </p:cNvSpPr>
          <p:nvPr/>
        </p:nvSpPr>
        <p:spPr bwMode="auto">
          <a:xfrm>
            <a:off x="6078538" y="3863976"/>
            <a:ext cx="706438" cy="527050"/>
          </a:xfrm>
          <a:custGeom>
            <a:avLst/>
            <a:gdLst/>
            <a:ahLst/>
            <a:cxnLst>
              <a:cxn ang="0">
                <a:pos x="59" y="6"/>
              </a:cxn>
              <a:cxn ang="0">
                <a:pos x="70" y="20"/>
              </a:cxn>
              <a:cxn ang="0">
                <a:pos x="83" y="19"/>
              </a:cxn>
              <a:cxn ang="0">
                <a:pos x="88" y="32"/>
              </a:cxn>
              <a:cxn ang="0">
                <a:pos x="99" y="44"/>
              </a:cxn>
              <a:cxn ang="0">
                <a:pos x="101" y="70"/>
              </a:cxn>
              <a:cxn ang="0">
                <a:pos x="101" y="91"/>
              </a:cxn>
              <a:cxn ang="0">
                <a:pos x="120" y="88"/>
              </a:cxn>
              <a:cxn ang="0">
                <a:pos x="158" y="88"/>
              </a:cxn>
              <a:cxn ang="0">
                <a:pos x="209" y="86"/>
              </a:cxn>
              <a:cxn ang="0">
                <a:pos x="243" y="86"/>
              </a:cxn>
              <a:cxn ang="0">
                <a:pos x="253" y="76"/>
              </a:cxn>
              <a:cxn ang="0">
                <a:pos x="267" y="62"/>
              </a:cxn>
              <a:cxn ang="0">
                <a:pos x="272" y="48"/>
              </a:cxn>
              <a:cxn ang="0">
                <a:pos x="288" y="33"/>
              </a:cxn>
              <a:cxn ang="0">
                <a:pos x="304" y="51"/>
              </a:cxn>
              <a:cxn ang="0">
                <a:pos x="325" y="43"/>
              </a:cxn>
              <a:cxn ang="0">
                <a:pos x="341" y="36"/>
              </a:cxn>
              <a:cxn ang="0">
                <a:pos x="353" y="14"/>
              </a:cxn>
              <a:cxn ang="0">
                <a:pos x="387" y="14"/>
              </a:cxn>
              <a:cxn ang="0">
                <a:pos x="437" y="16"/>
              </a:cxn>
              <a:cxn ang="0">
                <a:pos x="440" y="36"/>
              </a:cxn>
              <a:cxn ang="0">
                <a:pos x="440" y="64"/>
              </a:cxn>
              <a:cxn ang="0">
                <a:pos x="445" y="96"/>
              </a:cxn>
              <a:cxn ang="0">
                <a:pos x="417" y="123"/>
              </a:cxn>
              <a:cxn ang="0">
                <a:pos x="401" y="132"/>
              </a:cxn>
              <a:cxn ang="0">
                <a:pos x="376" y="160"/>
              </a:cxn>
              <a:cxn ang="0">
                <a:pos x="369" y="169"/>
              </a:cxn>
              <a:cxn ang="0">
                <a:pos x="345" y="190"/>
              </a:cxn>
              <a:cxn ang="0">
                <a:pos x="328" y="188"/>
              </a:cxn>
              <a:cxn ang="0">
                <a:pos x="309" y="209"/>
              </a:cxn>
              <a:cxn ang="0">
                <a:pos x="296" y="225"/>
              </a:cxn>
              <a:cxn ang="0">
                <a:pos x="291" y="243"/>
              </a:cxn>
              <a:cxn ang="0">
                <a:pos x="289" y="260"/>
              </a:cxn>
              <a:cxn ang="0">
                <a:pos x="288" y="284"/>
              </a:cxn>
              <a:cxn ang="0">
                <a:pos x="283" y="299"/>
              </a:cxn>
              <a:cxn ang="0">
                <a:pos x="267" y="305"/>
              </a:cxn>
              <a:cxn ang="0">
                <a:pos x="248" y="305"/>
              </a:cxn>
              <a:cxn ang="0">
                <a:pos x="221" y="305"/>
              </a:cxn>
              <a:cxn ang="0">
                <a:pos x="209" y="313"/>
              </a:cxn>
              <a:cxn ang="0">
                <a:pos x="209" y="328"/>
              </a:cxn>
              <a:cxn ang="0">
                <a:pos x="200" y="332"/>
              </a:cxn>
              <a:cxn ang="0">
                <a:pos x="173" y="332"/>
              </a:cxn>
              <a:cxn ang="0">
                <a:pos x="133" y="331"/>
              </a:cxn>
              <a:cxn ang="0">
                <a:pos x="128" y="294"/>
              </a:cxn>
              <a:cxn ang="0">
                <a:pos x="117" y="268"/>
              </a:cxn>
              <a:cxn ang="0">
                <a:pos x="112" y="256"/>
              </a:cxn>
              <a:cxn ang="0">
                <a:pos x="94" y="257"/>
              </a:cxn>
              <a:cxn ang="0">
                <a:pos x="48" y="259"/>
              </a:cxn>
              <a:cxn ang="0">
                <a:pos x="1" y="260"/>
              </a:cxn>
              <a:cxn ang="0">
                <a:pos x="0" y="196"/>
              </a:cxn>
              <a:cxn ang="0">
                <a:pos x="0" y="153"/>
              </a:cxn>
              <a:cxn ang="0">
                <a:pos x="0" y="107"/>
              </a:cxn>
              <a:cxn ang="0">
                <a:pos x="0" y="76"/>
              </a:cxn>
              <a:cxn ang="0">
                <a:pos x="0" y="38"/>
              </a:cxn>
              <a:cxn ang="0">
                <a:pos x="5" y="3"/>
              </a:cxn>
              <a:cxn ang="0">
                <a:pos x="21" y="8"/>
              </a:cxn>
              <a:cxn ang="0">
                <a:pos x="30" y="3"/>
              </a:cxn>
            </a:cxnLst>
            <a:rect l="0" t="0" r="r" b="b"/>
            <a:pathLst>
              <a:path w="445" h="332">
                <a:moveTo>
                  <a:pt x="41" y="1"/>
                </a:moveTo>
                <a:lnTo>
                  <a:pt x="43" y="3"/>
                </a:lnTo>
                <a:lnTo>
                  <a:pt x="46" y="3"/>
                </a:lnTo>
                <a:lnTo>
                  <a:pt x="46" y="4"/>
                </a:lnTo>
                <a:lnTo>
                  <a:pt x="48" y="4"/>
                </a:lnTo>
                <a:lnTo>
                  <a:pt x="53" y="6"/>
                </a:lnTo>
                <a:lnTo>
                  <a:pt x="54" y="6"/>
                </a:lnTo>
                <a:lnTo>
                  <a:pt x="59" y="6"/>
                </a:lnTo>
                <a:lnTo>
                  <a:pt x="61" y="6"/>
                </a:lnTo>
                <a:lnTo>
                  <a:pt x="62" y="9"/>
                </a:lnTo>
                <a:lnTo>
                  <a:pt x="64" y="11"/>
                </a:lnTo>
                <a:lnTo>
                  <a:pt x="64" y="12"/>
                </a:lnTo>
                <a:lnTo>
                  <a:pt x="65" y="14"/>
                </a:lnTo>
                <a:lnTo>
                  <a:pt x="65" y="17"/>
                </a:lnTo>
                <a:lnTo>
                  <a:pt x="69" y="19"/>
                </a:lnTo>
                <a:lnTo>
                  <a:pt x="70" y="20"/>
                </a:lnTo>
                <a:lnTo>
                  <a:pt x="72" y="20"/>
                </a:lnTo>
                <a:lnTo>
                  <a:pt x="73" y="20"/>
                </a:lnTo>
                <a:lnTo>
                  <a:pt x="75" y="17"/>
                </a:lnTo>
                <a:lnTo>
                  <a:pt x="73" y="16"/>
                </a:lnTo>
                <a:lnTo>
                  <a:pt x="73" y="12"/>
                </a:lnTo>
                <a:lnTo>
                  <a:pt x="75" y="12"/>
                </a:lnTo>
                <a:lnTo>
                  <a:pt x="80" y="16"/>
                </a:lnTo>
                <a:lnTo>
                  <a:pt x="83" y="19"/>
                </a:lnTo>
                <a:lnTo>
                  <a:pt x="85" y="24"/>
                </a:lnTo>
                <a:lnTo>
                  <a:pt x="85" y="25"/>
                </a:lnTo>
                <a:lnTo>
                  <a:pt x="85" y="27"/>
                </a:lnTo>
                <a:lnTo>
                  <a:pt x="86" y="27"/>
                </a:lnTo>
                <a:lnTo>
                  <a:pt x="86" y="28"/>
                </a:lnTo>
                <a:lnTo>
                  <a:pt x="86" y="30"/>
                </a:lnTo>
                <a:lnTo>
                  <a:pt x="88" y="30"/>
                </a:lnTo>
                <a:lnTo>
                  <a:pt x="88" y="32"/>
                </a:lnTo>
                <a:lnTo>
                  <a:pt x="88" y="33"/>
                </a:lnTo>
                <a:lnTo>
                  <a:pt x="88" y="35"/>
                </a:lnTo>
                <a:lnTo>
                  <a:pt x="89" y="35"/>
                </a:lnTo>
                <a:lnTo>
                  <a:pt x="89" y="38"/>
                </a:lnTo>
                <a:lnTo>
                  <a:pt x="89" y="40"/>
                </a:lnTo>
                <a:lnTo>
                  <a:pt x="93" y="43"/>
                </a:lnTo>
                <a:lnTo>
                  <a:pt x="97" y="44"/>
                </a:lnTo>
                <a:lnTo>
                  <a:pt x="99" y="44"/>
                </a:lnTo>
                <a:lnTo>
                  <a:pt x="102" y="49"/>
                </a:lnTo>
                <a:lnTo>
                  <a:pt x="102" y="51"/>
                </a:lnTo>
                <a:lnTo>
                  <a:pt x="104" y="56"/>
                </a:lnTo>
                <a:lnTo>
                  <a:pt x="101" y="60"/>
                </a:lnTo>
                <a:lnTo>
                  <a:pt x="101" y="64"/>
                </a:lnTo>
                <a:lnTo>
                  <a:pt x="99" y="65"/>
                </a:lnTo>
                <a:lnTo>
                  <a:pt x="99" y="67"/>
                </a:lnTo>
                <a:lnTo>
                  <a:pt x="101" y="70"/>
                </a:lnTo>
                <a:lnTo>
                  <a:pt x="101" y="75"/>
                </a:lnTo>
                <a:lnTo>
                  <a:pt x="99" y="76"/>
                </a:lnTo>
                <a:lnTo>
                  <a:pt x="99" y="78"/>
                </a:lnTo>
                <a:lnTo>
                  <a:pt x="99" y="80"/>
                </a:lnTo>
                <a:lnTo>
                  <a:pt x="97" y="81"/>
                </a:lnTo>
                <a:lnTo>
                  <a:pt x="99" y="84"/>
                </a:lnTo>
                <a:lnTo>
                  <a:pt x="101" y="88"/>
                </a:lnTo>
                <a:lnTo>
                  <a:pt x="101" y="91"/>
                </a:lnTo>
                <a:lnTo>
                  <a:pt x="105" y="91"/>
                </a:lnTo>
                <a:lnTo>
                  <a:pt x="107" y="91"/>
                </a:lnTo>
                <a:lnTo>
                  <a:pt x="109" y="91"/>
                </a:lnTo>
                <a:lnTo>
                  <a:pt x="109" y="89"/>
                </a:lnTo>
                <a:lnTo>
                  <a:pt x="110" y="89"/>
                </a:lnTo>
                <a:lnTo>
                  <a:pt x="113" y="89"/>
                </a:lnTo>
                <a:lnTo>
                  <a:pt x="113" y="88"/>
                </a:lnTo>
                <a:lnTo>
                  <a:pt x="120" y="88"/>
                </a:lnTo>
                <a:lnTo>
                  <a:pt x="121" y="88"/>
                </a:lnTo>
                <a:lnTo>
                  <a:pt x="123" y="88"/>
                </a:lnTo>
                <a:lnTo>
                  <a:pt x="125" y="88"/>
                </a:lnTo>
                <a:lnTo>
                  <a:pt x="134" y="88"/>
                </a:lnTo>
                <a:lnTo>
                  <a:pt x="149" y="88"/>
                </a:lnTo>
                <a:lnTo>
                  <a:pt x="150" y="88"/>
                </a:lnTo>
                <a:lnTo>
                  <a:pt x="155" y="88"/>
                </a:lnTo>
                <a:lnTo>
                  <a:pt x="158" y="88"/>
                </a:lnTo>
                <a:lnTo>
                  <a:pt x="160" y="88"/>
                </a:lnTo>
                <a:lnTo>
                  <a:pt x="165" y="88"/>
                </a:lnTo>
                <a:lnTo>
                  <a:pt x="174" y="86"/>
                </a:lnTo>
                <a:lnTo>
                  <a:pt x="181" y="86"/>
                </a:lnTo>
                <a:lnTo>
                  <a:pt x="195" y="86"/>
                </a:lnTo>
                <a:lnTo>
                  <a:pt x="197" y="86"/>
                </a:lnTo>
                <a:lnTo>
                  <a:pt x="206" y="86"/>
                </a:lnTo>
                <a:lnTo>
                  <a:pt x="209" y="86"/>
                </a:lnTo>
                <a:lnTo>
                  <a:pt x="213" y="86"/>
                </a:lnTo>
                <a:lnTo>
                  <a:pt x="230" y="86"/>
                </a:lnTo>
                <a:lnTo>
                  <a:pt x="232" y="86"/>
                </a:lnTo>
                <a:lnTo>
                  <a:pt x="233" y="86"/>
                </a:lnTo>
                <a:lnTo>
                  <a:pt x="235" y="86"/>
                </a:lnTo>
                <a:lnTo>
                  <a:pt x="238" y="86"/>
                </a:lnTo>
                <a:lnTo>
                  <a:pt x="240" y="86"/>
                </a:lnTo>
                <a:lnTo>
                  <a:pt x="243" y="86"/>
                </a:lnTo>
                <a:lnTo>
                  <a:pt x="246" y="86"/>
                </a:lnTo>
                <a:lnTo>
                  <a:pt x="251" y="86"/>
                </a:lnTo>
                <a:lnTo>
                  <a:pt x="253" y="86"/>
                </a:lnTo>
                <a:lnTo>
                  <a:pt x="251" y="83"/>
                </a:lnTo>
                <a:lnTo>
                  <a:pt x="249" y="78"/>
                </a:lnTo>
                <a:lnTo>
                  <a:pt x="249" y="76"/>
                </a:lnTo>
                <a:lnTo>
                  <a:pt x="249" y="73"/>
                </a:lnTo>
                <a:lnTo>
                  <a:pt x="253" y="76"/>
                </a:lnTo>
                <a:lnTo>
                  <a:pt x="254" y="76"/>
                </a:lnTo>
                <a:lnTo>
                  <a:pt x="257" y="75"/>
                </a:lnTo>
                <a:lnTo>
                  <a:pt x="261" y="73"/>
                </a:lnTo>
                <a:lnTo>
                  <a:pt x="262" y="75"/>
                </a:lnTo>
                <a:lnTo>
                  <a:pt x="264" y="68"/>
                </a:lnTo>
                <a:lnTo>
                  <a:pt x="265" y="68"/>
                </a:lnTo>
                <a:lnTo>
                  <a:pt x="265" y="67"/>
                </a:lnTo>
                <a:lnTo>
                  <a:pt x="267" y="62"/>
                </a:lnTo>
                <a:lnTo>
                  <a:pt x="267" y="54"/>
                </a:lnTo>
                <a:lnTo>
                  <a:pt x="269" y="54"/>
                </a:lnTo>
                <a:lnTo>
                  <a:pt x="270" y="54"/>
                </a:lnTo>
                <a:lnTo>
                  <a:pt x="270" y="52"/>
                </a:lnTo>
                <a:lnTo>
                  <a:pt x="270" y="51"/>
                </a:lnTo>
                <a:lnTo>
                  <a:pt x="269" y="49"/>
                </a:lnTo>
                <a:lnTo>
                  <a:pt x="270" y="48"/>
                </a:lnTo>
                <a:lnTo>
                  <a:pt x="272" y="48"/>
                </a:lnTo>
                <a:lnTo>
                  <a:pt x="275" y="46"/>
                </a:lnTo>
                <a:lnTo>
                  <a:pt x="277" y="44"/>
                </a:lnTo>
                <a:lnTo>
                  <a:pt x="277" y="43"/>
                </a:lnTo>
                <a:lnTo>
                  <a:pt x="278" y="41"/>
                </a:lnTo>
                <a:lnTo>
                  <a:pt x="278" y="40"/>
                </a:lnTo>
                <a:lnTo>
                  <a:pt x="278" y="33"/>
                </a:lnTo>
                <a:lnTo>
                  <a:pt x="281" y="35"/>
                </a:lnTo>
                <a:lnTo>
                  <a:pt x="288" y="33"/>
                </a:lnTo>
                <a:lnTo>
                  <a:pt x="289" y="33"/>
                </a:lnTo>
                <a:lnTo>
                  <a:pt x="293" y="33"/>
                </a:lnTo>
                <a:lnTo>
                  <a:pt x="293" y="35"/>
                </a:lnTo>
                <a:lnTo>
                  <a:pt x="297" y="38"/>
                </a:lnTo>
                <a:lnTo>
                  <a:pt x="299" y="41"/>
                </a:lnTo>
                <a:lnTo>
                  <a:pt x="301" y="44"/>
                </a:lnTo>
                <a:lnTo>
                  <a:pt x="301" y="48"/>
                </a:lnTo>
                <a:lnTo>
                  <a:pt x="304" y="51"/>
                </a:lnTo>
                <a:lnTo>
                  <a:pt x="305" y="48"/>
                </a:lnTo>
                <a:lnTo>
                  <a:pt x="309" y="46"/>
                </a:lnTo>
                <a:lnTo>
                  <a:pt x="310" y="46"/>
                </a:lnTo>
                <a:lnTo>
                  <a:pt x="313" y="44"/>
                </a:lnTo>
                <a:lnTo>
                  <a:pt x="315" y="43"/>
                </a:lnTo>
                <a:lnTo>
                  <a:pt x="318" y="43"/>
                </a:lnTo>
                <a:lnTo>
                  <a:pt x="323" y="44"/>
                </a:lnTo>
                <a:lnTo>
                  <a:pt x="325" y="43"/>
                </a:lnTo>
                <a:lnTo>
                  <a:pt x="326" y="44"/>
                </a:lnTo>
                <a:lnTo>
                  <a:pt x="329" y="43"/>
                </a:lnTo>
                <a:lnTo>
                  <a:pt x="333" y="41"/>
                </a:lnTo>
                <a:lnTo>
                  <a:pt x="334" y="43"/>
                </a:lnTo>
                <a:lnTo>
                  <a:pt x="336" y="43"/>
                </a:lnTo>
                <a:lnTo>
                  <a:pt x="337" y="40"/>
                </a:lnTo>
                <a:lnTo>
                  <a:pt x="341" y="38"/>
                </a:lnTo>
                <a:lnTo>
                  <a:pt x="341" y="36"/>
                </a:lnTo>
                <a:lnTo>
                  <a:pt x="341" y="35"/>
                </a:lnTo>
                <a:lnTo>
                  <a:pt x="342" y="32"/>
                </a:lnTo>
                <a:lnTo>
                  <a:pt x="342" y="28"/>
                </a:lnTo>
                <a:lnTo>
                  <a:pt x="345" y="22"/>
                </a:lnTo>
                <a:lnTo>
                  <a:pt x="347" y="19"/>
                </a:lnTo>
                <a:lnTo>
                  <a:pt x="350" y="17"/>
                </a:lnTo>
                <a:lnTo>
                  <a:pt x="352" y="17"/>
                </a:lnTo>
                <a:lnTo>
                  <a:pt x="353" y="14"/>
                </a:lnTo>
                <a:lnTo>
                  <a:pt x="355" y="12"/>
                </a:lnTo>
                <a:lnTo>
                  <a:pt x="357" y="12"/>
                </a:lnTo>
                <a:lnTo>
                  <a:pt x="360" y="12"/>
                </a:lnTo>
                <a:lnTo>
                  <a:pt x="363" y="12"/>
                </a:lnTo>
                <a:lnTo>
                  <a:pt x="369" y="12"/>
                </a:lnTo>
                <a:lnTo>
                  <a:pt x="376" y="12"/>
                </a:lnTo>
                <a:lnTo>
                  <a:pt x="384" y="12"/>
                </a:lnTo>
                <a:lnTo>
                  <a:pt x="387" y="14"/>
                </a:lnTo>
                <a:lnTo>
                  <a:pt x="389" y="14"/>
                </a:lnTo>
                <a:lnTo>
                  <a:pt x="393" y="14"/>
                </a:lnTo>
                <a:lnTo>
                  <a:pt x="406" y="14"/>
                </a:lnTo>
                <a:lnTo>
                  <a:pt x="421" y="14"/>
                </a:lnTo>
                <a:lnTo>
                  <a:pt x="422" y="14"/>
                </a:lnTo>
                <a:lnTo>
                  <a:pt x="432" y="14"/>
                </a:lnTo>
                <a:lnTo>
                  <a:pt x="438" y="14"/>
                </a:lnTo>
                <a:lnTo>
                  <a:pt x="437" y="16"/>
                </a:lnTo>
                <a:lnTo>
                  <a:pt x="437" y="19"/>
                </a:lnTo>
                <a:lnTo>
                  <a:pt x="438" y="22"/>
                </a:lnTo>
                <a:lnTo>
                  <a:pt x="440" y="25"/>
                </a:lnTo>
                <a:lnTo>
                  <a:pt x="443" y="30"/>
                </a:lnTo>
                <a:lnTo>
                  <a:pt x="443" y="33"/>
                </a:lnTo>
                <a:lnTo>
                  <a:pt x="441" y="35"/>
                </a:lnTo>
                <a:lnTo>
                  <a:pt x="438" y="36"/>
                </a:lnTo>
                <a:lnTo>
                  <a:pt x="440" y="36"/>
                </a:lnTo>
                <a:lnTo>
                  <a:pt x="440" y="41"/>
                </a:lnTo>
                <a:lnTo>
                  <a:pt x="441" y="44"/>
                </a:lnTo>
                <a:lnTo>
                  <a:pt x="440" y="49"/>
                </a:lnTo>
                <a:lnTo>
                  <a:pt x="437" y="54"/>
                </a:lnTo>
                <a:lnTo>
                  <a:pt x="437" y="56"/>
                </a:lnTo>
                <a:lnTo>
                  <a:pt x="437" y="57"/>
                </a:lnTo>
                <a:lnTo>
                  <a:pt x="437" y="59"/>
                </a:lnTo>
                <a:lnTo>
                  <a:pt x="440" y="64"/>
                </a:lnTo>
                <a:lnTo>
                  <a:pt x="441" y="65"/>
                </a:lnTo>
                <a:lnTo>
                  <a:pt x="441" y="67"/>
                </a:lnTo>
                <a:lnTo>
                  <a:pt x="443" y="70"/>
                </a:lnTo>
                <a:lnTo>
                  <a:pt x="445" y="75"/>
                </a:lnTo>
                <a:lnTo>
                  <a:pt x="441" y="78"/>
                </a:lnTo>
                <a:lnTo>
                  <a:pt x="441" y="83"/>
                </a:lnTo>
                <a:lnTo>
                  <a:pt x="445" y="91"/>
                </a:lnTo>
                <a:lnTo>
                  <a:pt x="445" y="96"/>
                </a:lnTo>
                <a:lnTo>
                  <a:pt x="443" y="99"/>
                </a:lnTo>
                <a:lnTo>
                  <a:pt x="440" y="100"/>
                </a:lnTo>
                <a:lnTo>
                  <a:pt x="438" y="100"/>
                </a:lnTo>
                <a:lnTo>
                  <a:pt x="437" y="104"/>
                </a:lnTo>
                <a:lnTo>
                  <a:pt x="432" y="108"/>
                </a:lnTo>
                <a:lnTo>
                  <a:pt x="424" y="113"/>
                </a:lnTo>
                <a:lnTo>
                  <a:pt x="421" y="116"/>
                </a:lnTo>
                <a:lnTo>
                  <a:pt x="417" y="123"/>
                </a:lnTo>
                <a:lnTo>
                  <a:pt x="416" y="124"/>
                </a:lnTo>
                <a:lnTo>
                  <a:pt x="411" y="128"/>
                </a:lnTo>
                <a:lnTo>
                  <a:pt x="408" y="126"/>
                </a:lnTo>
                <a:lnTo>
                  <a:pt x="406" y="124"/>
                </a:lnTo>
                <a:lnTo>
                  <a:pt x="406" y="126"/>
                </a:lnTo>
                <a:lnTo>
                  <a:pt x="405" y="128"/>
                </a:lnTo>
                <a:lnTo>
                  <a:pt x="403" y="131"/>
                </a:lnTo>
                <a:lnTo>
                  <a:pt x="401" y="132"/>
                </a:lnTo>
                <a:lnTo>
                  <a:pt x="395" y="137"/>
                </a:lnTo>
                <a:lnTo>
                  <a:pt x="390" y="139"/>
                </a:lnTo>
                <a:lnTo>
                  <a:pt x="389" y="140"/>
                </a:lnTo>
                <a:lnTo>
                  <a:pt x="382" y="142"/>
                </a:lnTo>
                <a:lnTo>
                  <a:pt x="379" y="142"/>
                </a:lnTo>
                <a:lnTo>
                  <a:pt x="379" y="150"/>
                </a:lnTo>
                <a:lnTo>
                  <a:pt x="379" y="160"/>
                </a:lnTo>
                <a:lnTo>
                  <a:pt x="376" y="160"/>
                </a:lnTo>
                <a:lnTo>
                  <a:pt x="374" y="158"/>
                </a:lnTo>
                <a:lnTo>
                  <a:pt x="374" y="160"/>
                </a:lnTo>
                <a:lnTo>
                  <a:pt x="374" y="161"/>
                </a:lnTo>
                <a:lnTo>
                  <a:pt x="373" y="161"/>
                </a:lnTo>
                <a:lnTo>
                  <a:pt x="371" y="161"/>
                </a:lnTo>
                <a:lnTo>
                  <a:pt x="371" y="164"/>
                </a:lnTo>
                <a:lnTo>
                  <a:pt x="369" y="166"/>
                </a:lnTo>
                <a:lnTo>
                  <a:pt x="369" y="169"/>
                </a:lnTo>
                <a:lnTo>
                  <a:pt x="369" y="176"/>
                </a:lnTo>
                <a:lnTo>
                  <a:pt x="366" y="180"/>
                </a:lnTo>
                <a:lnTo>
                  <a:pt x="361" y="182"/>
                </a:lnTo>
                <a:lnTo>
                  <a:pt x="355" y="185"/>
                </a:lnTo>
                <a:lnTo>
                  <a:pt x="352" y="188"/>
                </a:lnTo>
                <a:lnTo>
                  <a:pt x="350" y="190"/>
                </a:lnTo>
                <a:lnTo>
                  <a:pt x="347" y="190"/>
                </a:lnTo>
                <a:lnTo>
                  <a:pt x="345" y="190"/>
                </a:lnTo>
                <a:lnTo>
                  <a:pt x="344" y="188"/>
                </a:lnTo>
                <a:lnTo>
                  <a:pt x="342" y="187"/>
                </a:lnTo>
                <a:lnTo>
                  <a:pt x="339" y="187"/>
                </a:lnTo>
                <a:lnTo>
                  <a:pt x="334" y="187"/>
                </a:lnTo>
                <a:lnTo>
                  <a:pt x="331" y="187"/>
                </a:lnTo>
                <a:lnTo>
                  <a:pt x="329" y="187"/>
                </a:lnTo>
                <a:lnTo>
                  <a:pt x="328" y="187"/>
                </a:lnTo>
                <a:lnTo>
                  <a:pt x="328" y="188"/>
                </a:lnTo>
                <a:lnTo>
                  <a:pt x="325" y="193"/>
                </a:lnTo>
                <a:lnTo>
                  <a:pt x="318" y="196"/>
                </a:lnTo>
                <a:lnTo>
                  <a:pt x="317" y="198"/>
                </a:lnTo>
                <a:lnTo>
                  <a:pt x="313" y="198"/>
                </a:lnTo>
                <a:lnTo>
                  <a:pt x="312" y="200"/>
                </a:lnTo>
                <a:lnTo>
                  <a:pt x="310" y="201"/>
                </a:lnTo>
                <a:lnTo>
                  <a:pt x="309" y="204"/>
                </a:lnTo>
                <a:lnTo>
                  <a:pt x="309" y="209"/>
                </a:lnTo>
                <a:lnTo>
                  <a:pt x="310" y="214"/>
                </a:lnTo>
                <a:lnTo>
                  <a:pt x="310" y="219"/>
                </a:lnTo>
                <a:lnTo>
                  <a:pt x="309" y="219"/>
                </a:lnTo>
                <a:lnTo>
                  <a:pt x="304" y="219"/>
                </a:lnTo>
                <a:lnTo>
                  <a:pt x="301" y="220"/>
                </a:lnTo>
                <a:lnTo>
                  <a:pt x="299" y="222"/>
                </a:lnTo>
                <a:lnTo>
                  <a:pt x="297" y="222"/>
                </a:lnTo>
                <a:lnTo>
                  <a:pt x="296" y="225"/>
                </a:lnTo>
                <a:lnTo>
                  <a:pt x="293" y="230"/>
                </a:lnTo>
                <a:lnTo>
                  <a:pt x="293" y="232"/>
                </a:lnTo>
                <a:lnTo>
                  <a:pt x="291" y="233"/>
                </a:lnTo>
                <a:lnTo>
                  <a:pt x="291" y="236"/>
                </a:lnTo>
                <a:lnTo>
                  <a:pt x="291" y="238"/>
                </a:lnTo>
                <a:lnTo>
                  <a:pt x="291" y="240"/>
                </a:lnTo>
                <a:lnTo>
                  <a:pt x="289" y="241"/>
                </a:lnTo>
                <a:lnTo>
                  <a:pt x="291" y="243"/>
                </a:lnTo>
                <a:lnTo>
                  <a:pt x="291" y="244"/>
                </a:lnTo>
                <a:lnTo>
                  <a:pt x="291" y="246"/>
                </a:lnTo>
                <a:lnTo>
                  <a:pt x="289" y="251"/>
                </a:lnTo>
                <a:lnTo>
                  <a:pt x="286" y="252"/>
                </a:lnTo>
                <a:lnTo>
                  <a:pt x="286" y="254"/>
                </a:lnTo>
                <a:lnTo>
                  <a:pt x="286" y="259"/>
                </a:lnTo>
                <a:lnTo>
                  <a:pt x="288" y="259"/>
                </a:lnTo>
                <a:lnTo>
                  <a:pt x="289" y="260"/>
                </a:lnTo>
                <a:lnTo>
                  <a:pt x="289" y="264"/>
                </a:lnTo>
                <a:lnTo>
                  <a:pt x="289" y="267"/>
                </a:lnTo>
                <a:lnTo>
                  <a:pt x="291" y="270"/>
                </a:lnTo>
                <a:lnTo>
                  <a:pt x="291" y="273"/>
                </a:lnTo>
                <a:lnTo>
                  <a:pt x="291" y="275"/>
                </a:lnTo>
                <a:lnTo>
                  <a:pt x="289" y="280"/>
                </a:lnTo>
                <a:lnTo>
                  <a:pt x="288" y="283"/>
                </a:lnTo>
                <a:lnTo>
                  <a:pt x="288" y="284"/>
                </a:lnTo>
                <a:lnTo>
                  <a:pt x="286" y="284"/>
                </a:lnTo>
                <a:lnTo>
                  <a:pt x="286" y="286"/>
                </a:lnTo>
                <a:lnTo>
                  <a:pt x="283" y="289"/>
                </a:lnTo>
                <a:lnTo>
                  <a:pt x="283" y="291"/>
                </a:lnTo>
                <a:lnTo>
                  <a:pt x="281" y="292"/>
                </a:lnTo>
                <a:lnTo>
                  <a:pt x="280" y="294"/>
                </a:lnTo>
                <a:lnTo>
                  <a:pt x="283" y="297"/>
                </a:lnTo>
                <a:lnTo>
                  <a:pt x="283" y="299"/>
                </a:lnTo>
                <a:lnTo>
                  <a:pt x="283" y="304"/>
                </a:lnTo>
                <a:lnTo>
                  <a:pt x="283" y="305"/>
                </a:lnTo>
                <a:lnTo>
                  <a:pt x="281" y="305"/>
                </a:lnTo>
                <a:lnTo>
                  <a:pt x="278" y="305"/>
                </a:lnTo>
                <a:lnTo>
                  <a:pt x="275" y="305"/>
                </a:lnTo>
                <a:lnTo>
                  <a:pt x="273" y="305"/>
                </a:lnTo>
                <a:lnTo>
                  <a:pt x="269" y="305"/>
                </a:lnTo>
                <a:lnTo>
                  <a:pt x="267" y="305"/>
                </a:lnTo>
                <a:lnTo>
                  <a:pt x="265" y="305"/>
                </a:lnTo>
                <a:lnTo>
                  <a:pt x="264" y="305"/>
                </a:lnTo>
                <a:lnTo>
                  <a:pt x="262" y="305"/>
                </a:lnTo>
                <a:lnTo>
                  <a:pt x="259" y="305"/>
                </a:lnTo>
                <a:lnTo>
                  <a:pt x="253" y="305"/>
                </a:lnTo>
                <a:lnTo>
                  <a:pt x="251" y="305"/>
                </a:lnTo>
                <a:lnTo>
                  <a:pt x="249" y="305"/>
                </a:lnTo>
                <a:lnTo>
                  <a:pt x="248" y="305"/>
                </a:lnTo>
                <a:lnTo>
                  <a:pt x="237" y="305"/>
                </a:lnTo>
                <a:lnTo>
                  <a:pt x="235" y="305"/>
                </a:lnTo>
                <a:lnTo>
                  <a:pt x="232" y="305"/>
                </a:lnTo>
                <a:lnTo>
                  <a:pt x="230" y="305"/>
                </a:lnTo>
                <a:lnTo>
                  <a:pt x="229" y="305"/>
                </a:lnTo>
                <a:lnTo>
                  <a:pt x="227" y="305"/>
                </a:lnTo>
                <a:lnTo>
                  <a:pt x="222" y="305"/>
                </a:lnTo>
                <a:lnTo>
                  <a:pt x="221" y="305"/>
                </a:lnTo>
                <a:lnTo>
                  <a:pt x="219" y="305"/>
                </a:lnTo>
                <a:lnTo>
                  <a:pt x="217" y="305"/>
                </a:lnTo>
                <a:lnTo>
                  <a:pt x="214" y="305"/>
                </a:lnTo>
                <a:lnTo>
                  <a:pt x="211" y="305"/>
                </a:lnTo>
                <a:lnTo>
                  <a:pt x="209" y="305"/>
                </a:lnTo>
                <a:lnTo>
                  <a:pt x="209" y="308"/>
                </a:lnTo>
                <a:lnTo>
                  <a:pt x="209" y="310"/>
                </a:lnTo>
                <a:lnTo>
                  <a:pt x="209" y="313"/>
                </a:lnTo>
                <a:lnTo>
                  <a:pt x="209" y="315"/>
                </a:lnTo>
                <a:lnTo>
                  <a:pt x="209" y="316"/>
                </a:lnTo>
                <a:lnTo>
                  <a:pt x="209" y="318"/>
                </a:lnTo>
                <a:lnTo>
                  <a:pt x="209" y="320"/>
                </a:lnTo>
                <a:lnTo>
                  <a:pt x="209" y="321"/>
                </a:lnTo>
                <a:lnTo>
                  <a:pt x="209" y="323"/>
                </a:lnTo>
                <a:lnTo>
                  <a:pt x="209" y="324"/>
                </a:lnTo>
                <a:lnTo>
                  <a:pt x="209" y="328"/>
                </a:lnTo>
                <a:lnTo>
                  <a:pt x="209" y="329"/>
                </a:lnTo>
                <a:lnTo>
                  <a:pt x="209" y="331"/>
                </a:lnTo>
                <a:lnTo>
                  <a:pt x="209" y="332"/>
                </a:lnTo>
                <a:lnTo>
                  <a:pt x="206" y="332"/>
                </a:lnTo>
                <a:lnTo>
                  <a:pt x="205" y="332"/>
                </a:lnTo>
                <a:lnTo>
                  <a:pt x="203" y="332"/>
                </a:lnTo>
                <a:lnTo>
                  <a:pt x="201" y="332"/>
                </a:lnTo>
                <a:lnTo>
                  <a:pt x="200" y="332"/>
                </a:lnTo>
                <a:lnTo>
                  <a:pt x="193" y="332"/>
                </a:lnTo>
                <a:lnTo>
                  <a:pt x="192" y="332"/>
                </a:lnTo>
                <a:lnTo>
                  <a:pt x="189" y="332"/>
                </a:lnTo>
                <a:lnTo>
                  <a:pt x="187" y="332"/>
                </a:lnTo>
                <a:lnTo>
                  <a:pt x="181" y="332"/>
                </a:lnTo>
                <a:lnTo>
                  <a:pt x="179" y="332"/>
                </a:lnTo>
                <a:lnTo>
                  <a:pt x="176" y="332"/>
                </a:lnTo>
                <a:lnTo>
                  <a:pt x="173" y="332"/>
                </a:lnTo>
                <a:lnTo>
                  <a:pt x="171" y="332"/>
                </a:lnTo>
                <a:lnTo>
                  <a:pt x="163" y="332"/>
                </a:lnTo>
                <a:lnTo>
                  <a:pt x="155" y="331"/>
                </a:lnTo>
                <a:lnTo>
                  <a:pt x="153" y="331"/>
                </a:lnTo>
                <a:lnTo>
                  <a:pt x="152" y="331"/>
                </a:lnTo>
                <a:lnTo>
                  <a:pt x="150" y="331"/>
                </a:lnTo>
                <a:lnTo>
                  <a:pt x="149" y="331"/>
                </a:lnTo>
                <a:lnTo>
                  <a:pt x="133" y="331"/>
                </a:lnTo>
                <a:lnTo>
                  <a:pt x="131" y="331"/>
                </a:lnTo>
                <a:lnTo>
                  <a:pt x="129" y="331"/>
                </a:lnTo>
                <a:lnTo>
                  <a:pt x="128" y="331"/>
                </a:lnTo>
                <a:lnTo>
                  <a:pt x="128" y="324"/>
                </a:lnTo>
                <a:lnTo>
                  <a:pt x="128" y="323"/>
                </a:lnTo>
                <a:lnTo>
                  <a:pt x="128" y="308"/>
                </a:lnTo>
                <a:lnTo>
                  <a:pt x="128" y="299"/>
                </a:lnTo>
                <a:lnTo>
                  <a:pt x="128" y="294"/>
                </a:lnTo>
                <a:lnTo>
                  <a:pt x="123" y="294"/>
                </a:lnTo>
                <a:lnTo>
                  <a:pt x="123" y="281"/>
                </a:lnTo>
                <a:lnTo>
                  <a:pt x="125" y="281"/>
                </a:lnTo>
                <a:lnTo>
                  <a:pt x="125" y="278"/>
                </a:lnTo>
                <a:lnTo>
                  <a:pt x="125" y="276"/>
                </a:lnTo>
                <a:lnTo>
                  <a:pt x="125" y="268"/>
                </a:lnTo>
                <a:lnTo>
                  <a:pt x="121" y="268"/>
                </a:lnTo>
                <a:lnTo>
                  <a:pt x="117" y="268"/>
                </a:lnTo>
                <a:lnTo>
                  <a:pt x="118" y="260"/>
                </a:lnTo>
                <a:lnTo>
                  <a:pt x="118" y="256"/>
                </a:lnTo>
                <a:lnTo>
                  <a:pt x="118" y="254"/>
                </a:lnTo>
                <a:lnTo>
                  <a:pt x="117" y="254"/>
                </a:lnTo>
                <a:lnTo>
                  <a:pt x="115" y="254"/>
                </a:lnTo>
                <a:lnTo>
                  <a:pt x="113" y="254"/>
                </a:lnTo>
                <a:lnTo>
                  <a:pt x="113" y="256"/>
                </a:lnTo>
                <a:lnTo>
                  <a:pt x="112" y="256"/>
                </a:lnTo>
                <a:lnTo>
                  <a:pt x="110" y="254"/>
                </a:lnTo>
                <a:lnTo>
                  <a:pt x="109" y="254"/>
                </a:lnTo>
                <a:lnTo>
                  <a:pt x="107" y="254"/>
                </a:lnTo>
                <a:lnTo>
                  <a:pt x="107" y="256"/>
                </a:lnTo>
                <a:lnTo>
                  <a:pt x="107" y="257"/>
                </a:lnTo>
                <a:lnTo>
                  <a:pt x="105" y="257"/>
                </a:lnTo>
                <a:lnTo>
                  <a:pt x="97" y="257"/>
                </a:lnTo>
                <a:lnTo>
                  <a:pt x="94" y="257"/>
                </a:lnTo>
                <a:lnTo>
                  <a:pt x="89" y="257"/>
                </a:lnTo>
                <a:lnTo>
                  <a:pt x="86" y="257"/>
                </a:lnTo>
                <a:lnTo>
                  <a:pt x="65" y="259"/>
                </a:lnTo>
                <a:lnTo>
                  <a:pt x="62" y="259"/>
                </a:lnTo>
                <a:lnTo>
                  <a:pt x="59" y="259"/>
                </a:lnTo>
                <a:lnTo>
                  <a:pt x="54" y="259"/>
                </a:lnTo>
                <a:lnTo>
                  <a:pt x="53" y="259"/>
                </a:lnTo>
                <a:lnTo>
                  <a:pt x="48" y="259"/>
                </a:lnTo>
                <a:lnTo>
                  <a:pt x="45" y="259"/>
                </a:lnTo>
                <a:lnTo>
                  <a:pt x="41" y="259"/>
                </a:lnTo>
                <a:lnTo>
                  <a:pt x="38" y="259"/>
                </a:lnTo>
                <a:lnTo>
                  <a:pt x="30" y="259"/>
                </a:lnTo>
                <a:lnTo>
                  <a:pt x="29" y="259"/>
                </a:lnTo>
                <a:lnTo>
                  <a:pt x="21" y="259"/>
                </a:lnTo>
                <a:lnTo>
                  <a:pt x="16" y="259"/>
                </a:lnTo>
                <a:lnTo>
                  <a:pt x="1" y="260"/>
                </a:lnTo>
                <a:lnTo>
                  <a:pt x="1" y="257"/>
                </a:lnTo>
                <a:lnTo>
                  <a:pt x="1" y="249"/>
                </a:lnTo>
                <a:lnTo>
                  <a:pt x="1" y="236"/>
                </a:lnTo>
                <a:lnTo>
                  <a:pt x="1" y="225"/>
                </a:lnTo>
                <a:lnTo>
                  <a:pt x="1" y="219"/>
                </a:lnTo>
                <a:lnTo>
                  <a:pt x="1" y="217"/>
                </a:lnTo>
                <a:lnTo>
                  <a:pt x="0" y="214"/>
                </a:lnTo>
                <a:lnTo>
                  <a:pt x="0" y="196"/>
                </a:lnTo>
                <a:lnTo>
                  <a:pt x="0" y="188"/>
                </a:lnTo>
                <a:lnTo>
                  <a:pt x="0" y="184"/>
                </a:lnTo>
                <a:lnTo>
                  <a:pt x="0" y="179"/>
                </a:lnTo>
                <a:lnTo>
                  <a:pt x="0" y="177"/>
                </a:lnTo>
                <a:lnTo>
                  <a:pt x="0" y="169"/>
                </a:lnTo>
                <a:lnTo>
                  <a:pt x="0" y="168"/>
                </a:lnTo>
                <a:lnTo>
                  <a:pt x="0" y="161"/>
                </a:lnTo>
                <a:lnTo>
                  <a:pt x="0" y="153"/>
                </a:lnTo>
                <a:lnTo>
                  <a:pt x="0" y="139"/>
                </a:lnTo>
                <a:lnTo>
                  <a:pt x="1" y="131"/>
                </a:lnTo>
                <a:lnTo>
                  <a:pt x="0" y="128"/>
                </a:lnTo>
                <a:lnTo>
                  <a:pt x="0" y="126"/>
                </a:lnTo>
                <a:lnTo>
                  <a:pt x="0" y="124"/>
                </a:lnTo>
                <a:lnTo>
                  <a:pt x="0" y="121"/>
                </a:lnTo>
                <a:lnTo>
                  <a:pt x="0" y="112"/>
                </a:lnTo>
                <a:lnTo>
                  <a:pt x="0" y="107"/>
                </a:lnTo>
                <a:lnTo>
                  <a:pt x="0" y="105"/>
                </a:lnTo>
                <a:lnTo>
                  <a:pt x="0" y="100"/>
                </a:lnTo>
                <a:lnTo>
                  <a:pt x="0" y="97"/>
                </a:lnTo>
                <a:lnTo>
                  <a:pt x="0" y="92"/>
                </a:lnTo>
                <a:lnTo>
                  <a:pt x="0" y="89"/>
                </a:lnTo>
                <a:lnTo>
                  <a:pt x="0" y="83"/>
                </a:lnTo>
                <a:lnTo>
                  <a:pt x="0" y="80"/>
                </a:lnTo>
                <a:lnTo>
                  <a:pt x="0" y="76"/>
                </a:lnTo>
                <a:lnTo>
                  <a:pt x="0" y="68"/>
                </a:lnTo>
                <a:lnTo>
                  <a:pt x="0" y="67"/>
                </a:lnTo>
                <a:lnTo>
                  <a:pt x="0" y="59"/>
                </a:lnTo>
                <a:lnTo>
                  <a:pt x="0" y="51"/>
                </a:lnTo>
                <a:lnTo>
                  <a:pt x="0" y="49"/>
                </a:lnTo>
                <a:lnTo>
                  <a:pt x="0" y="48"/>
                </a:lnTo>
                <a:lnTo>
                  <a:pt x="0" y="46"/>
                </a:lnTo>
                <a:lnTo>
                  <a:pt x="0" y="38"/>
                </a:lnTo>
                <a:lnTo>
                  <a:pt x="0" y="36"/>
                </a:lnTo>
                <a:lnTo>
                  <a:pt x="0" y="22"/>
                </a:lnTo>
                <a:lnTo>
                  <a:pt x="0" y="17"/>
                </a:lnTo>
                <a:lnTo>
                  <a:pt x="0" y="16"/>
                </a:lnTo>
                <a:lnTo>
                  <a:pt x="0" y="8"/>
                </a:lnTo>
                <a:lnTo>
                  <a:pt x="0" y="6"/>
                </a:lnTo>
                <a:lnTo>
                  <a:pt x="3" y="4"/>
                </a:lnTo>
                <a:lnTo>
                  <a:pt x="5" y="3"/>
                </a:lnTo>
                <a:lnTo>
                  <a:pt x="8" y="3"/>
                </a:lnTo>
                <a:lnTo>
                  <a:pt x="9" y="3"/>
                </a:lnTo>
                <a:lnTo>
                  <a:pt x="13" y="3"/>
                </a:lnTo>
                <a:lnTo>
                  <a:pt x="14" y="4"/>
                </a:lnTo>
                <a:lnTo>
                  <a:pt x="16" y="6"/>
                </a:lnTo>
                <a:lnTo>
                  <a:pt x="17" y="6"/>
                </a:lnTo>
                <a:lnTo>
                  <a:pt x="19" y="8"/>
                </a:lnTo>
                <a:lnTo>
                  <a:pt x="21" y="8"/>
                </a:lnTo>
                <a:lnTo>
                  <a:pt x="22" y="8"/>
                </a:lnTo>
                <a:lnTo>
                  <a:pt x="21" y="4"/>
                </a:lnTo>
                <a:lnTo>
                  <a:pt x="22" y="3"/>
                </a:lnTo>
                <a:lnTo>
                  <a:pt x="25" y="3"/>
                </a:lnTo>
                <a:lnTo>
                  <a:pt x="27" y="3"/>
                </a:lnTo>
                <a:lnTo>
                  <a:pt x="29" y="1"/>
                </a:lnTo>
                <a:lnTo>
                  <a:pt x="30" y="1"/>
                </a:lnTo>
                <a:lnTo>
                  <a:pt x="30" y="3"/>
                </a:lnTo>
                <a:lnTo>
                  <a:pt x="32" y="3"/>
                </a:lnTo>
                <a:lnTo>
                  <a:pt x="33" y="3"/>
                </a:lnTo>
                <a:lnTo>
                  <a:pt x="35" y="1"/>
                </a:lnTo>
                <a:lnTo>
                  <a:pt x="40" y="0"/>
                </a:lnTo>
                <a:lnTo>
                  <a:pt x="41" y="1"/>
                </a:lnTo>
                <a:close/>
              </a:path>
            </a:pathLst>
          </a:custGeom>
          <a:solidFill>
            <a:srgbClr val="6CD9A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9"/>
          <p:cNvSpPr>
            <a:spLocks/>
          </p:cNvSpPr>
          <p:nvPr/>
        </p:nvSpPr>
        <p:spPr bwMode="auto">
          <a:xfrm>
            <a:off x="6426201" y="3128963"/>
            <a:ext cx="431800" cy="871538"/>
          </a:xfrm>
          <a:custGeom>
            <a:avLst/>
            <a:gdLst/>
            <a:ahLst/>
            <a:cxnLst>
              <a:cxn ang="0">
                <a:pos x="64" y="31"/>
              </a:cxn>
              <a:cxn ang="0">
                <a:pos x="86" y="27"/>
              </a:cxn>
              <a:cxn ang="0">
                <a:pos x="110" y="23"/>
              </a:cxn>
              <a:cxn ang="0">
                <a:pos x="146" y="32"/>
              </a:cxn>
              <a:cxn ang="0">
                <a:pos x="158" y="31"/>
              </a:cxn>
              <a:cxn ang="0">
                <a:pos x="198" y="39"/>
              </a:cxn>
              <a:cxn ang="0">
                <a:pos x="210" y="48"/>
              </a:cxn>
              <a:cxn ang="0">
                <a:pos x="227" y="58"/>
              </a:cxn>
              <a:cxn ang="0">
                <a:pos x="238" y="82"/>
              </a:cxn>
              <a:cxn ang="0">
                <a:pos x="243" y="106"/>
              </a:cxn>
              <a:cxn ang="0">
                <a:pos x="232" y="123"/>
              </a:cxn>
              <a:cxn ang="0">
                <a:pos x="230" y="151"/>
              </a:cxn>
              <a:cxn ang="0">
                <a:pos x="264" y="171"/>
              </a:cxn>
              <a:cxn ang="0">
                <a:pos x="262" y="186"/>
              </a:cxn>
              <a:cxn ang="0">
                <a:pos x="248" y="199"/>
              </a:cxn>
              <a:cxn ang="0">
                <a:pos x="256" y="215"/>
              </a:cxn>
              <a:cxn ang="0">
                <a:pos x="259" y="227"/>
              </a:cxn>
              <a:cxn ang="0">
                <a:pos x="253" y="264"/>
              </a:cxn>
              <a:cxn ang="0">
                <a:pos x="254" y="291"/>
              </a:cxn>
              <a:cxn ang="0">
                <a:pos x="230" y="303"/>
              </a:cxn>
              <a:cxn ang="0">
                <a:pos x="221" y="330"/>
              </a:cxn>
              <a:cxn ang="0">
                <a:pos x="242" y="341"/>
              </a:cxn>
              <a:cxn ang="0">
                <a:pos x="222" y="349"/>
              </a:cxn>
              <a:cxn ang="0">
                <a:pos x="221" y="373"/>
              </a:cxn>
              <a:cxn ang="0">
                <a:pos x="226" y="395"/>
              </a:cxn>
              <a:cxn ang="0">
                <a:pos x="234" y="411"/>
              </a:cxn>
              <a:cxn ang="0">
                <a:pos x="243" y="429"/>
              </a:cxn>
              <a:cxn ang="0">
                <a:pos x="230" y="455"/>
              </a:cxn>
              <a:cxn ang="0">
                <a:pos x="219" y="471"/>
              </a:cxn>
              <a:cxn ang="0">
                <a:pos x="144" y="475"/>
              </a:cxn>
              <a:cxn ang="0">
                <a:pos x="122" y="501"/>
              </a:cxn>
              <a:cxn ang="0">
                <a:pos x="90" y="509"/>
              </a:cxn>
              <a:cxn ang="0">
                <a:pos x="59" y="503"/>
              </a:cxn>
              <a:cxn ang="0">
                <a:pos x="48" y="525"/>
              </a:cxn>
              <a:cxn ang="0">
                <a:pos x="34" y="549"/>
              </a:cxn>
              <a:cxn ang="0">
                <a:pos x="19" y="515"/>
              </a:cxn>
              <a:cxn ang="0">
                <a:pos x="26" y="498"/>
              </a:cxn>
              <a:cxn ang="0">
                <a:pos x="22" y="483"/>
              </a:cxn>
              <a:cxn ang="0">
                <a:pos x="32" y="469"/>
              </a:cxn>
              <a:cxn ang="0">
                <a:pos x="43" y="464"/>
              </a:cxn>
              <a:cxn ang="0">
                <a:pos x="34" y="461"/>
              </a:cxn>
              <a:cxn ang="0">
                <a:pos x="37" y="440"/>
              </a:cxn>
              <a:cxn ang="0">
                <a:pos x="53" y="407"/>
              </a:cxn>
              <a:cxn ang="0">
                <a:pos x="70" y="395"/>
              </a:cxn>
              <a:cxn ang="0">
                <a:pos x="85" y="362"/>
              </a:cxn>
              <a:cxn ang="0">
                <a:pos x="82" y="338"/>
              </a:cxn>
              <a:cxn ang="0">
                <a:pos x="93" y="306"/>
              </a:cxn>
              <a:cxn ang="0">
                <a:pos x="66" y="303"/>
              </a:cxn>
              <a:cxn ang="0">
                <a:pos x="67" y="277"/>
              </a:cxn>
              <a:cxn ang="0">
                <a:pos x="70" y="255"/>
              </a:cxn>
              <a:cxn ang="0">
                <a:pos x="78" y="224"/>
              </a:cxn>
              <a:cxn ang="0">
                <a:pos x="75" y="199"/>
              </a:cxn>
              <a:cxn ang="0">
                <a:pos x="67" y="176"/>
              </a:cxn>
              <a:cxn ang="0">
                <a:pos x="72" y="149"/>
              </a:cxn>
              <a:cxn ang="0">
                <a:pos x="50" y="123"/>
              </a:cxn>
              <a:cxn ang="0">
                <a:pos x="32" y="93"/>
              </a:cxn>
              <a:cxn ang="0">
                <a:pos x="21" y="59"/>
              </a:cxn>
              <a:cxn ang="0">
                <a:pos x="0" y="24"/>
              </a:cxn>
              <a:cxn ang="0">
                <a:pos x="19" y="10"/>
              </a:cxn>
              <a:cxn ang="0">
                <a:pos x="43" y="10"/>
              </a:cxn>
            </a:cxnLst>
            <a:rect l="0" t="0" r="r" b="b"/>
            <a:pathLst>
              <a:path w="272" h="549">
                <a:moveTo>
                  <a:pt x="43" y="13"/>
                </a:moveTo>
                <a:lnTo>
                  <a:pt x="45" y="15"/>
                </a:lnTo>
                <a:lnTo>
                  <a:pt x="48" y="18"/>
                </a:lnTo>
                <a:lnTo>
                  <a:pt x="50" y="19"/>
                </a:lnTo>
                <a:lnTo>
                  <a:pt x="51" y="23"/>
                </a:lnTo>
                <a:lnTo>
                  <a:pt x="53" y="24"/>
                </a:lnTo>
                <a:lnTo>
                  <a:pt x="53" y="26"/>
                </a:lnTo>
                <a:lnTo>
                  <a:pt x="62" y="19"/>
                </a:lnTo>
                <a:lnTo>
                  <a:pt x="62" y="21"/>
                </a:lnTo>
                <a:lnTo>
                  <a:pt x="62" y="23"/>
                </a:lnTo>
                <a:lnTo>
                  <a:pt x="64" y="26"/>
                </a:lnTo>
                <a:lnTo>
                  <a:pt x="64" y="27"/>
                </a:lnTo>
                <a:lnTo>
                  <a:pt x="64" y="31"/>
                </a:lnTo>
                <a:lnTo>
                  <a:pt x="66" y="34"/>
                </a:lnTo>
                <a:lnTo>
                  <a:pt x="67" y="35"/>
                </a:lnTo>
                <a:lnTo>
                  <a:pt x="69" y="35"/>
                </a:lnTo>
                <a:lnTo>
                  <a:pt x="72" y="34"/>
                </a:lnTo>
                <a:lnTo>
                  <a:pt x="74" y="32"/>
                </a:lnTo>
                <a:lnTo>
                  <a:pt x="74" y="31"/>
                </a:lnTo>
                <a:lnTo>
                  <a:pt x="75" y="31"/>
                </a:lnTo>
                <a:lnTo>
                  <a:pt x="77" y="31"/>
                </a:lnTo>
                <a:lnTo>
                  <a:pt x="78" y="29"/>
                </a:lnTo>
                <a:lnTo>
                  <a:pt x="82" y="27"/>
                </a:lnTo>
                <a:lnTo>
                  <a:pt x="83" y="26"/>
                </a:lnTo>
                <a:lnTo>
                  <a:pt x="86" y="26"/>
                </a:lnTo>
                <a:lnTo>
                  <a:pt x="86" y="27"/>
                </a:lnTo>
                <a:lnTo>
                  <a:pt x="88" y="29"/>
                </a:lnTo>
                <a:lnTo>
                  <a:pt x="90" y="31"/>
                </a:lnTo>
                <a:lnTo>
                  <a:pt x="91" y="31"/>
                </a:lnTo>
                <a:lnTo>
                  <a:pt x="93" y="31"/>
                </a:lnTo>
                <a:lnTo>
                  <a:pt x="94" y="31"/>
                </a:lnTo>
                <a:lnTo>
                  <a:pt x="96" y="29"/>
                </a:lnTo>
                <a:lnTo>
                  <a:pt x="98" y="27"/>
                </a:lnTo>
                <a:lnTo>
                  <a:pt x="99" y="26"/>
                </a:lnTo>
                <a:lnTo>
                  <a:pt x="102" y="26"/>
                </a:lnTo>
                <a:lnTo>
                  <a:pt x="104" y="26"/>
                </a:lnTo>
                <a:lnTo>
                  <a:pt x="106" y="24"/>
                </a:lnTo>
                <a:lnTo>
                  <a:pt x="109" y="23"/>
                </a:lnTo>
                <a:lnTo>
                  <a:pt x="110" y="23"/>
                </a:lnTo>
                <a:lnTo>
                  <a:pt x="112" y="23"/>
                </a:lnTo>
                <a:lnTo>
                  <a:pt x="112" y="24"/>
                </a:lnTo>
                <a:lnTo>
                  <a:pt x="112" y="26"/>
                </a:lnTo>
                <a:lnTo>
                  <a:pt x="112" y="29"/>
                </a:lnTo>
                <a:lnTo>
                  <a:pt x="112" y="32"/>
                </a:lnTo>
                <a:lnTo>
                  <a:pt x="123" y="34"/>
                </a:lnTo>
                <a:lnTo>
                  <a:pt x="138" y="34"/>
                </a:lnTo>
                <a:lnTo>
                  <a:pt x="139" y="34"/>
                </a:lnTo>
                <a:lnTo>
                  <a:pt x="139" y="32"/>
                </a:lnTo>
                <a:lnTo>
                  <a:pt x="141" y="32"/>
                </a:lnTo>
                <a:lnTo>
                  <a:pt x="142" y="32"/>
                </a:lnTo>
                <a:lnTo>
                  <a:pt x="144" y="32"/>
                </a:lnTo>
                <a:lnTo>
                  <a:pt x="146" y="32"/>
                </a:lnTo>
                <a:lnTo>
                  <a:pt x="147" y="32"/>
                </a:lnTo>
                <a:lnTo>
                  <a:pt x="147" y="34"/>
                </a:lnTo>
                <a:lnTo>
                  <a:pt x="149" y="34"/>
                </a:lnTo>
                <a:lnTo>
                  <a:pt x="150" y="34"/>
                </a:lnTo>
                <a:lnTo>
                  <a:pt x="150" y="32"/>
                </a:lnTo>
                <a:lnTo>
                  <a:pt x="150" y="34"/>
                </a:lnTo>
                <a:lnTo>
                  <a:pt x="152" y="34"/>
                </a:lnTo>
                <a:lnTo>
                  <a:pt x="152" y="32"/>
                </a:lnTo>
                <a:lnTo>
                  <a:pt x="154" y="32"/>
                </a:lnTo>
                <a:lnTo>
                  <a:pt x="155" y="32"/>
                </a:lnTo>
                <a:lnTo>
                  <a:pt x="157" y="32"/>
                </a:lnTo>
                <a:lnTo>
                  <a:pt x="158" y="32"/>
                </a:lnTo>
                <a:lnTo>
                  <a:pt x="158" y="31"/>
                </a:lnTo>
                <a:lnTo>
                  <a:pt x="160" y="31"/>
                </a:lnTo>
                <a:lnTo>
                  <a:pt x="166" y="32"/>
                </a:lnTo>
                <a:lnTo>
                  <a:pt x="168" y="32"/>
                </a:lnTo>
                <a:lnTo>
                  <a:pt x="170" y="32"/>
                </a:lnTo>
                <a:lnTo>
                  <a:pt x="173" y="32"/>
                </a:lnTo>
                <a:lnTo>
                  <a:pt x="178" y="32"/>
                </a:lnTo>
                <a:lnTo>
                  <a:pt x="186" y="32"/>
                </a:lnTo>
                <a:lnTo>
                  <a:pt x="190" y="32"/>
                </a:lnTo>
                <a:lnTo>
                  <a:pt x="197" y="32"/>
                </a:lnTo>
                <a:lnTo>
                  <a:pt x="197" y="35"/>
                </a:lnTo>
                <a:lnTo>
                  <a:pt x="198" y="35"/>
                </a:lnTo>
                <a:lnTo>
                  <a:pt x="198" y="37"/>
                </a:lnTo>
                <a:lnTo>
                  <a:pt x="198" y="39"/>
                </a:lnTo>
                <a:lnTo>
                  <a:pt x="200" y="40"/>
                </a:lnTo>
                <a:lnTo>
                  <a:pt x="200" y="42"/>
                </a:lnTo>
                <a:lnTo>
                  <a:pt x="202" y="43"/>
                </a:lnTo>
                <a:lnTo>
                  <a:pt x="202" y="45"/>
                </a:lnTo>
                <a:lnTo>
                  <a:pt x="202" y="47"/>
                </a:lnTo>
                <a:lnTo>
                  <a:pt x="202" y="48"/>
                </a:lnTo>
                <a:lnTo>
                  <a:pt x="202" y="50"/>
                </a:lnTo>
                <a:lnTo>
                  <a:pt x="203" y="50"/>
                </a:lnTo>
                <a:lnTo>
                  <a:pt x="206" y="51"/>
                </a:lnTo>
                <a:lnTo>
                  <a:pt x="208" y="51"/>
                </a:lnTo>
                <a:lnTo>
                  <a:pt x="208" y="50"/>
                </a:lnTo>
                <a:lnTo>
                  <a:pt x="208" y="48"/>
                </a:lnTo>
                <a:lnTo>
                  <a:pt x="210" y="48"/>
                </a:lnTo>
                <a:lnTo>
                  <a:pt x="210" y="47"/>
                </a:lnTo>
                <a:lnTo>
                  <a:pt x="211" y="47"/>
                </a:lnTo>
                <a:lnTo>
                  <a:pt x="213" y="48"/>
                </a:lnTo>
                <a:lnTo>
                  <a:pt x="213" y="50"/>
                </a:lnTo>
                <a:lnTo>
                  <a:pt x="214" y="51"/>
                </a:lnTo>
                <a:lnTo>
                  <a:pt x="216" y="53"/>
                </a:lnTo>
                <a:lnTo>
                  <a:pt x="218" y="55"/>
                </a:lnTo>
                <a:lnTo>
                  <a:pt x="219" y="55"/>
                </a:lnTo>
                <a:lnTo>
                  <a:pt x="221" y="56"/>
                </a:lnTo>
                <a:lnTo>
                  <a:pt x="222" y="58"/>
                </a:lnTo>
                <a:lnTo>
                  <a:pt x="224" y="58"/>
                </a:lnTo>
                <a:lnTo>
                  <a:pt x="226" y="58"/>
                </a:lnTo>
                <a:lnTo>
                  <a:pt x="227" y="58"/>
                </a:lnTo>
                <a:lnTo>
                  <a:pt x="227" y="59"/>
                </a:lnTo>
                <a:lnTo>
                  <a:pt x="229" y="61"/>
                </a:lnTo>
                <a:lnTo>
                  <a:pt x="230" y="61"/>
                </a:lnTo>
                <a:lnTo>
                  <a:pt x="232" y="61"/>
                </a:lnTo>
                <a:lnTo>
                  <a:pt x="232" y="63"/>
                </a:lnTo>
                <a:lnTo>
                  <a:pt x="232" y="64"/>
                </a:lnTo>
                <a:lnTo>
                  <a:pt x="232" y="66"/>
                </a:lnTo>
                <a:lnTo>
                  <a:pt x="230" y="67"/>
                </a:lnTo>
                <a:lnTo>
                  <a:pt x="230" y="69"/>
                </a:lnTo>
                <a:lnTo>
                  <a:pt x="232" y="72"/>
                </a:lnTo>
                <a:lnTo>
                  <a:pt x="235" y="77"/>
                </a:lnTo>
                <a:lnTo>
                  <a:pt x="237" y="79"/>
                </a:lnTo>
                <a:lnTo>
                  <a:pt x="238" y="82"/>
                </a:lnTo>
                <a:lnTo>
                  <a:pt x="238" y="83"/>
                </a:lnTo>
                <a:lnTo>
                  <a:pt x="240" y="85"/>
                </a:lnTo>
                <a:lnTo>
                  <a:pt x="238" y="88"/>
                </a:lnTo>
                <a:lnTo>
                  <a:pt x="238" y="90"/>
                </a:lnTo>
                <a:lnTo>
                  <a:pt x="238" y="91"/>
                </a:lnTo>
                <a:lnTo>
                  <a:pt x="238" y="93"/>
                </a:lnTo>
                <a:lnTo>
                  <a:pt x="240" y="95"/>
                </a:lnTo>
                <a:lnTo>
                  <a:pt x="243" y="98"/>
                </a:lnTo>
                <a:lnTo>
                  <a:pt x="243" y="99"/>
                </a:lnTo>
                <a:lnTo>
                  <a:pt x="245" y="101"/>
                </a:lnTo>
                <a:lnTo>
                  <a:pt x="245" y="103"/>
                </a:lnTo>
                <a:lnTo>
                  <a:pt x="243" y="104"/>
                </a:lnTo>
                <a:lnTo>
                  <a:pt x="243" y="106"/>
                </a:lnTo>
                <a:lnTo>
                  <a:pt x="242" y="106"/>
                </a:lnTo>
                <a:lnTo>
                  <a:pt x="238" y="107"/>
                </a:lnTo>
                <a:lnTo>
                  <a:pt x="237" y="107"/>
                </a:lnTo>
                <a:lnTo>
                  <a:pt x="237" y="109"/>
                </a:lnTo>
                <a:lnTo>
                  <a:pt x="235" y="109"/>
                </a:lnTo>
                <a:lnTo>
                  <a:pt x="234" y="109"/>
                </a:lnTo>
                <a:lnTo>
                  <a:pt x="232" y="111"/>
                </a:lnTo>
                <a:lnTo>
                  <a:pt x="232" y="112"/>
                </a:lnTo>
                <a:lnTo>
                  <a:pt x="232" y="114"/>
                </a:lnTo>
                <a:lnTo>
                  <a:pt x="230" y="115"/>
                </a:lnTo>
                <a:lnTo>
                  <a:pt x="229" y="119"/>
                </a:lnTo>
                <a:lnTo>
                  <a:pt x="229" y="120"/>
                </a:lnTo>
                <a:lnTo>
                  <a:pt x="232" y="123"/>
                </a:lnTo>
                <a:lnTo>
                  <a:pt x="234" y="125"/>
                </a:lnTo>
                <a:lnTo>
                  <a:pt x="234" y="127"/>
                </a:lnTo>
                <a:lnTo>
                  <a:pt x="234" y="128"/>
                </a:lnTo>
                <a:lnTo>
                  <a:pt x="234" y="130"/>
                </a:lnTo>
                <a:lnTo>
                  <a:pt x="232" y="133"/>
                </a:lnTo>
                <a:lnTo>
                  <a:pt x="232" y="135"/>
                </a:lnTo>
                <a:lnTo>
                  <a:pt x="234" y="136"/>
                </a:lnTo>
                <a:lnTo>
                  <a:pt x="229" y="139"/>
                </a:lnTo>
                <a:lnTo>
                  <a:pt x="227" y="143"/>
                </a:lnTo>
                <a:lnTo>
                  <a:pt x="229" y="144"/>
                </a:lnTo>
                <a:lnTo>
                  <a:pt x="230" y="147"/>
                </a:lnTo>
                <a:lnTo>
                  <a:pt x="230" y="149"/>
                </a:lnTo>
                <a:lnTo>
                  <a:pt x="230" y="151"/>
                </a:lnTo>
                <a:lnTo>
                  <a:pt x="232" y="152"/>
                </a:lnTo>
                <a:lnTo>
                  <a:pt x="232" y="155"/>
                </a:lnTo>
                <a:lnTo>
                  <a:pt x="234" y="157"/>
                </a:lnTo>
                <a:lnTo>
                  <a:pt x="234" y="159"/>
                </a:lnTo>
                <a:lnTo>
                  <a:pt x="237" y="163"/>
                </a:lnTo>
                <a:lnTo>
                  <a:pt x="243" y="163"/>
                </a:lnTo>
                <a:lnTo>
                  <a:pt x="250" y="163"/>
                </a:lnTo>
                <a:lnTo>
                  <a:pt x="251" y="163"/>
                </a:lnTo>
                <a:lnTo>
                  <a:pt x="253" y="165"/>
                </a:lnTo>
                <a:lnTo>
                  <a:pt x="256" y="168"/>
                </a:lnTo>
                <a:lnTo>
                  <a:pt x="259" y="170"/>
                </a:lnTo>
                <a:lnTo>
                  <a:pt x="262" y="171"/>
                </a:lnTo>
                <a:lnTo>
                  <a:pt x="264" y="171"/>
                </a:lnTo>
                <a:lnTo>
                  <a:pt x="266" y="173"/>
                </a:lnTo>
                <a:lnTo>
                  <a:pt x="269" y="175"/>
                </a:lnTo>
                <a:lnTo>
                  <a:pt x="270" y="176"/>
                </a:lnTo>
                <a:lnTo>
                  <a:pt x="272" y="178"/>
                </a:lnTo>
                <a:lnTo>
                  <a:pt x="272" y="179"/>
                </a:lnTo>
                <a:lnTo>
                  <a:pt x="272" y="181"/>
                </a:lnTo>
                <a:lnTo>
                  <a:pt x="270" y="181"/>
                </a:lnTo>
                <a:lnTo>
                  <a:pt x="269" y="181"/>
                </a:lnTo>
                <a:lnTo>
                  <a:pt x="267" y="183"/>
                </a:lnTo>
                <a:lnTo>
                  <a:pt x="266" y="183"/>
                </a:lnTo>
                <a:lnTo>
                  <a:pt x="266" y="184"/>
                </a:lnTo>
                <a:lnTo>
                  <a:pt x="264" y="184"/>
                </a:lnTo>
                <a:lnTo>
                  <a:pt x="262" y="186"/>
                </a:lnTo>
                <a:lnTo>
                  <a:pt x="261" y="187"/>
                </a:lnTo>
                <a:lnTo>
                  <a:pt x="259" y="189"/>
                </a:lnTo>
                <a:lnTo>
                  <a:pt x="258" y="189"/>
                </a:lnTo>
                <a:lnTo>
                  <a:pt x="256" y="189"/>
                </a:lnTo>
                <a:lnTo>
                  <a:pt x="256" y="191"/>
                </a:lnTo>
                <a:lnTo>
                  <a:pt x="254" y="191"/>
                </a:lnTo>
                <a:lnTo>
                  <a:pt x="254" y="192"/>
                </a:lnTo>
                <a:lnTo>
                  <a:pt x="254" y="194"/>
                </a:lnTo>
                <a:lnTo>
                  <a:pt x="253" y="194"/>
                </a:lnTo>
                <a:lnTo>
                  <a:pt x="251" y="195"/>
                </a:lnTo>
                <a:lnTo>
                  <a:pt x="250" y="197"/>
                </a:lnTo>
                <a:lnTo>
                  <a:pt x="248" y="197"/>
                </a:lnTo>
                <a:lnTo>
                  <a:pt x="248" y="199"/>
                </a:lnTo>
                <a:lnTo>
                  <a:pt x="246" y="199"/>
                </a:lnTo>
                <a:lnTo>
                  <a:pt x="245" y="200"/>
                </a:lnTo>
                <a:lnTo>
                  <a:pt x="245" y="202"/>
                </a:lnTo>
                <a:lnTo>
                  <a:pt x="243" y="207"/>
                </a:lnTo>
                <a:lnTo>
                  <a:pt x="243" y="208"/>
                </a:lnTo>
                <a:lnTo>
                  <a:pt x="240" y="211"/>
                </a:lnTo>
                <a:lnTo>
                  <a:pt x="240" y="213"/>
                </a:lnTo>
                <a:lnTo>
                  <a:pt x="245" y="213"/>
                </a:lnTo>
                <a:lnTo>
                  <a:pt x="246" y="211"/>
                </a:lnTo>
                <a:lnTo>
                  <a:pt x="248" y="211"/>
                </a:lnTo>
                <a:lnTo>
                  <a:pt x="250" y="211"/>
                </a:lnTo>
                <a:lnTo>
                  <a:pt x="254" y="213"/>
                </a:lnTo>
                <a:lnTo>
                  <a:pt x="256" y="215"/>
                </a:lnTo>
                <a:lnTo>
                  <a:pt x="258" y="215"/>
                </a:lnTo>
                <a:lnTo>
                  <a:pt x="259" y="216"/>
                </a:lnTo>
                <a:lnTo>
                  <a:pt x="259" y="218"/>
                </a:lnTo>
                <a:lnTo>
                  <a:pt x="259" y="219"/>
                </a:lnTo>
                <a:lnTo>
                  <a:pt x="258" y="219"/>
                </a:lnTo>
                <a:lnTo>
                  <a:pt x="256" y="221"/>
                </a:lnTo>
                <a:lnTo>
                  <a:pt x="254" y="221"/>
                </a:lnTo>
                <a:lnTo>
                  <a:pt x="253" y="223"/>
                </a:lnTo>
                <a:lnTo>
                  <a:pt x="254" y="224"/>
                </a:lnTo>
                <a:lnTo>
                  <a:pt x="254" y="226"/>
                </a:lnTo>
                <a:lnTo>
                  <a:pt x="256" y="226"/>
                </a:lnTo>
                <a:lnTo>
                  <a:pt x="258" y="227"/>
                </a:lnTo>
                <a:lnTo>
                  <a:pt x="259" y="227"/>
                </a:lnTo>
                <a:lnTo>
                  <a:pt x="264" y="235"/>
                </a:lnTo>
                <a:lnTo>
                  <a:pt x="267" y="239"/>
                </a:lnTo>
                <a:lnTo>
                  <a:pt x="264" y="240"/>
                </a:lnTo>
                <a:lnTo>
                  <a:pt x="262" y="242"/>
                </a:lnTo>
                <a:lnTo>
                  <a:pt x="259" y="243"/>
                </a:lnTo>
                <a:lnTo>
                  <a:pt x="259" y="245"/>
                </a:lnTo>
                <a:lnTo>
                  <a:pt x="258" y="247"/>
                </a:lnTo>
                <a:lnTo>
                  <a:pt x="258" y="253"/>
                </a:lnTo>
                <a:lnTo>
                  <a:pt x="256" y="255"/>
                </a:lnTo>
                <a:lnTo>
                  <a:pt x="254" y="256"/>
                </a:lnTo>
                <a:lnTo>
                  <a:pt x="254" y="259"/>
                </a:lnTo>
                <a:lnTo>
                  <a:pt x="254" y="261"/>
                </a:lnTo>
                <a:lnTo>
                  <a:pt x="253" y="264"/>
                </a:lnTo>
                <a:lnTo>
                  <a:pt x="251" y="266"/>
                </a:lnTo>
                <a:lnTo>
                  <a:pt x="250" y="271"/>
                </a:lnTo>
                <a:lnTo>
                  <a:pt x="250" y="272"/>
                </a:lnTo>
                <a:lnTo>
                  <a:pt x="250" y="274"/>
                </a:lnTo>
                <a:lnTo>
                  <a:pt x="251" y="274"/>
                </a:lnTo>
                <a:lnTo>
                  <a:pt x="251" y="275"/>
                </a:lnTo>
                <a:lnTo>
                  <a:pt x="253" y="279"/>
                </a:lnTo>
                <a:lnTo>
                  <a:pt x="248" y="285"/>
                </a:lnTo>
                <a:lnTo>
                  <a:pt x="248" y="287"/>
                </a:lnTo>
                <a:lnTo>
                  <a:pt x="250" y="288"/>
                </a:lnTo>
                <a:lnTo>
                  <a:pt x="251" y="288"/>
                </a:lnTo>
                <a:lnTo>
                  <a:pt x="253" y="290"/>
                </a:lnTo>
                <a:lnTo>
                  <a:pt x="254" y="291"/>
                </a:lnTo>
                <a:lnTo>
                  <a:pt x="254" y="293"/>
                </a:lnTo>
                <a:lnTo>
                  <a:pt x="254" y="296"/>
                </a:lnTo>
                <a:lnTo>
                  <a:pt x="253" y="298"/>
                </a:lnTo>
                <a:lnTo>
                  <a:pt x="250" y="299"/>
                </a:lnTo>
                <a:lnTo>
                  <a:pt x="248" y="299"/>
                </a:lnTo>
                <a:lnTo>
                  <a:pt x="246" y="299"/>
                </a:lnTo>
                <a:lnTo>
                  <a:pt x="243" y="299"/>
                </a:lnTo>
                <a:lnTo>
                  <a:pt x="242" y="301"/>
                </a:lnTo>
                <a:lnTo>
                  <a:pt x="238" y="303"/>
                </a:lnTo>
                <a:lnTo>
                  <a:pt x="237" y="303"/>
                </a:lnTo>
                <a:lnTo>
                  <a:pt x="235" y="301"/>
                </a:lnTo>
                <a:lnTo>
                  <a:pt x="234" y="301"/>
                </a:lnTo>
                <a:lnTo>
                  <a:pt x="230" y="303"/>
                </a:lnTo>
                <a:lnTo>
                  <a:pt x="229" y="304"/>
                </a:lnTo>
                <a:lnTo>
                  <a:pt x="227" y="307"/>
                </a:lnTo>
                <a:lnTo>
                  <a:pt x="227" y="314"/>
                </a:lnTo>
                <a:lnTo>
                  <a:pt x="227" y="315"/>
                </a:lnTo>
                <a:lnTo>
                  <a:pt x="226" y="315"/>
                </a:lnTo>
                <a:lnTo>
                  <a:pt x="224" y="317"/>
                </a:lnTo>
                <a:lnTo>
                  <a:pt x="224" y="319"/>
                </a:lnTo>
                <a:lnTo>
                  <a:pt x="222" y="320"/>
                </a:lnTo>
                <a:lnTo>
                  <a:pt x="221" y="323"/>
                </a:lnTo>
                <a:lnTo>
                  <a:pt x="221" y="325"/>
                </a:lnTo>
                <a:lnTo>
                  <a:pt x="219" y="327"/>
                </a:lnTo>
                <a:lnTo>
                  <a:pt x="221" y="328"/>
                </a:lnTo>
                <a:lnTo>
                  <a:pt x="221" y="330"/>
                </a:lnTo>
                <a:lnTo>
                  <a:pt x="222" y="330"/>
                </a:lnTo>
                <a:lnTo>
                  <a:pt x="226" y="331"/>
                </a:lnTo>
                <a:lnTo>
                  <a:pt x="229" y="333"/>
                </a:lnTo>
                <a:lnTo>
                  <a:pt x="232" y="333"/>
                </a:lnTo>
                <a:lnTo>
                  <a:pt x="234" y="333"/>
                </a:lnTo>
                <a:lnTo>
                  <a:pt x="235" y="333"/>
                </a:lnTo>
                <a:lnTo>
                  <a:pt x="235" y="335"/>
                </a:lnTo>
                <a:lnTo>
                  <a:pt x="237" y="335"/>
                </a:lnTo>
                <a:lnTo>
                  <a:pt x="238" y="336"/>
                </a:lnTo>
                <a:lnTo>
                  <a:pt x="240" y="336"/>
                </a:lnTo>
                <a:lnTo>
                  <a:pt x="242" y="338"/>
                </a:lnTo>
                <a:lnTo>
                  <a:pt x="243" y="339"/>
                </a:lnTo>
                <a:lnTo>
                  <a:pt x="242" y="341"/>
                </a:lnTo>
                <a:lnTo>
                  <a:pt x="240" y="343"/>
                </a:lnTo>
                <a:lnTo>
                  <a:pt x="240" y="344"/>
                </a:lnTo>
                <a:lnTo>
                  <a:pt x="240" y="346"/>
                </a:lnTo>
                <a:lnTo>
                  <a:pt x="240" y="347"/>
                </a:lnTo>
                <a:lnTo>
                  <a:pt x="238" y="349"/>
                </a:lnTo>
                <a:lnTo>
                  <a:pt x="238" y="351"/>
                </a:lnTo>
                <a:lnTo>
                  <a:pt x="237" y="351"/>
                </a:lnTo>
                <a:lnTo>
                  <a:pt x="234" y="351"/>
                </a:lnTo>
                <a:lnTo>
                  <a:pt x="230" y="351"/>
                </a:lnTo>
                <a:lnTo>
                  <a:pt x="227" y="351"/>
                </a:lnTo>
                <a:lnTo>
                  <a:pt x="226" y="351"/>
                </a:lnTo>
                <a:lnTo>
                  <a:pt x="226" y="349"/>
                </a:lnTo>
                <a:lnTo>
                  <a:pt x="222" y="349"/>
                </a:lnTo>
                <a:lnTo>
                  <a:pt x="221" y="347"/>
                </a:lnTo>
                <a:lnTo>
                  <a:pt x="219" y="347"/>
                </a:lnTo>
                <a:lnTo>
                  <a:pt x="216" y="349"/>
                </a:lnTo>
                <a:lnTo>
                  <a:pt x="216" y="351"/>
                </a:lnTo>
                <a:lnTo>
                  <a:pt x="216" y="352"/>
                </a:lnTo>
                <a:lnTo>
                  <a:pt x="216" y="354"/>
                </a:lnTo>
                <a:lnTo>
                  <a:pt x="218" y="355"/>
                </a:lnTo>
                <a:lnTo>
                  <a:pt x="218" y="357"/>
                </a:lnTo>
                <a:lnTo>
                  <a:pt x="218" y="359"/>
                </a:lnTo>
                <a:lnTo>
                  <a:pt x="221" y="365"/>
                </a:lnTo>
                <a:lnTo>
                  <a:pt x="221" y="367"/>
                </a:lnTo>
                <a:lnTo>
                  <a:pt x="222" y="368"/>
                </a:lnTo>
                <a:lnTo>
                  <a:pt x="221" y="373"/>
                </a:lnTo>
                <a:lnTo>
                  <a:pt x="221" y="375"/>
                </a:lnTo>
                <a:lnTo>
                  <a:pt x="219" y="376"/>
                </a:lnTo>
                <a:lnTo>
                  <a:pt x="218" y="378"/>
                </a:lnTo>
                <a:lnTo>
                  <a:pt x="214" y="378"/>
                </a:lnTo>
                <a:lnTo>
                  <a:pt x="216" y="379"/>
                </a:lnTo>
                <a:lnTo>
                  <a:pt x="219" y="381"/>
                </a:lnTo>
                <a:lnTo>
                  <a:pt x="224" y="384"/>
                </a:lnTo>
                <a:lnTo>
                  <a:pt x="226" y="386"/>
                </a:lnTo>
                <a:lnTo>
                  <a:pt x="227" y="387"/>
                </a:lnTo>
                <a:lnTo>
                  <a:pt x="227" y="391"/>
                </a:lnTo>
                <a:lnTo>
                  <a:pt x="227" y="392"/>
                </a:lnTo>
                <a:lnTo>
                  <a:pt x="227" y="394"/>
                </a:lnTo>
                <a:lnTo>
                  <a:pt x="226" y="395"/>
                </a:lnTo>
                <a:lnTo>
                  <a:pt x="224" y="395"/>
                </a:lnTo>
                <a:lnTo>
                  <a:pt x="222" y="397"/>
                </a:lnTo>
                <a:lnTo>
                  <a:pt x="222" y="399"/>
                </a:lnTo>
                <a:lnTo>
                  <a:pt x="222" y="400"/>
                </a:lnTo>
                <a:lnTo>
                  <a:pt x="222" y="402"/>
                </a:lnTo>
                <a:lnTo>
                  <a:pt x="222" y="403"/>
                </a:lnTo>
                <a:lnTo>
                  <a:pt x="224" y="405"/>
                </a:lnTo>
                <a:lnTo>
                  <a:pt x="226" y="407"/>
                </a:lnTo>
                <a:lnTo>
                  <a:pt x="227" y="410"/>
                </a:lnTo>
                <a:lnTo>
                  <a:pt x="229" y="411"/>
                </a:lnTo>
                <a:lnTo>
                  <a:pt x="230" y="411"/>
                </a:lnTo>
                <a:lnTo>
                  <a:pt x="234" y="410"/>
                </a:lnTo>
                <a:lnTo>
                  <a:pt x="234" y="411"/>
                </a:lnTo>
                <a:lnTo>
                  <a:pt x="235" y="411"/>
                </a:lnTo>
                <a:lnTo>
                  <a:pt x="237" y="413"/>
                </a:lnTo>
                <a:lnTo>
                  <a:pt x="238" y="415"/>
                </a:lnTo>
                <a:lnTo>
                  <a:pt x="240" y="415"/>
                </a:lnTo>
                <a:lnTo>
                  <a:pt x="242" y="415"/>
                </a:lnTo>
                <a:lnTo>
                  <a:pt x="243" y="415"/>
                </a:lnTo>
                <a:lnTo>
                  <a:pt x="245" y="416"/>
                </a:lnTo>
                <a:lnTo>
                  <a:pt x="245" y="418"/>
                </a:lnTo>
                <a:lnTo>
                  <a:pt x="243" y="419"/>
                </a:lnTo>
                <a:lnTo>
                  <a:pt x="242" y="423"/>
                </a:lnTo>
                <a:lnTo>
                  <a:pt x="242" y="424"/>
                </a:lnTo>
                <a:lnTo>
                  <a:pt x="242" y="427"/>
                </a:lnTo>
                <a:lnTo>
                  <a:pt x="243" y="429"/>
                </a:lnTo>
                <a:lnTo>
                  <a:pt x="243" y="431"/>
                </a:lnTo>
                <a:lnTo>
                  <a:pt x="245" y="437"/>
                </a:lnTo>
                <a:lnTo>
                  <a:pt x="243" y="439"/>
                </a:lnTo>
                <a:lnTo>
                  <a:pt x="243" y="440"/>
                </a:lnTo>
                <a:lnTo>
                  <a:pt x="237" y="443"/>
                </a:lnTo>
                <a:lnTo>
                  <a:pt x="235" y="443"/>
                </a:lnTo>
                <a:lnTo>
                  <a:pt x="235" y="445"/>
                </a:lnTo>
                <a:lnTo>
                  <a:pt x="235" y="448"/>
                </a:lnTo>
                <a:lnTo>
                  <a:pt x="235" y="451"/>
                </a:lnTo>
                <a:lnTo>
                  <a:pt x="234" y="455"/>
                </a:lnTo>
                <a:lnTo>
                  <a:pt x="234" y="458"/>
                </a:lnTo>
                <a:lnTo>
                  <a:pt x="232" y="456"/>
                </a:lnTo>
                <a:lnTo>
                  <a:pt x="230" y="455"/>
                </a:lnTo>
                <a:lnTo>
                  <a:pt x="230" y="451"/>
                </a:lnTo>
                <a:lnTo>
                  <a:pt x="227" y="453"/>
                </a:lnTo>
                <a:lnTo>
                  <a:pt x="224" y="451"/>
                </a:lnTo>
                <a:lnTo>
                  <a:pt x="221" y="455"/>
                </a:lnTo>
                <a:lnTo>
                  <a:pt x="218" y="456"/>
                </a:lnTo>
                <a:lnTo>
                  <a:pt x="213" y="458"/>
                </a:lnTo>
                <a:lnTo>
                  <a:pt x="211" y="458"/>
                </a:lnTo>
                <a:lnTo>
                  <a:pt x="210" y="458"/>
                </a:lnTo>
                <a:lnTo>
                  <a:pt x="210" y="459"/>
                </a:lnTo>
                <a:lnTo>
                  <a:pt x="213" y="461"/>
                </a:lnTo>
                <a:lnTo>
                  <a:pt x="214" y="464"/>
                </a:lnTo>
                <a:lnTo>
                  <a:pt x="214" y="466"/>
                </a:lnTo>
                <a:lnTo>
                  <a:pt x="219" y="471"/>
                </a:lnTo>
                <a:lnTo>
                  <a:pt x="221" y="474"/>
                </a:lnTo>
                <a:lnTo>
                  <a:pt x="219" y="477"/>
                </a:lnTo>
                <a:lnTo>
                  <a:pt x="213" y="477"/>
                </a:lnTo>
                <a:lnTo>
                  <a:pt x="203" y="477"/>
                </a:lnTo>
                <a:lnTo>
                  <a:pt x="202" y="477"/>
                </a:lnTo>
                <a:lnTo>
                  <a:pt x="187" y="477"/>
                </a:lnTo>
                <a:lnTo>
                  <a:pt x="174" y="477"/>
                </a:lnTo>
                <a:lnTo>
                  <a:pt x="170" y="477"/>
                </a:lnTo>
                <a:lnTo>
                  <a:pt x="168" y="477"/>
                </a:lnTo>
                <a:lnTo>
                  <a:pt x="165" y="475"/>
                </a:lnTo>
                <a:lnTo>
                  <a:pt x="157" y="475"/>
                </a:lnTo>
                <a:lnTo>
                  <a:pt x="150" y="475"/>
                </a:lnTo>
                <a:lnTo>
                  <a:pt x="144" y="475"/>
                </a:lnTo>
                <a:lnTo>
                  <a:pt x="141" y="475"/>
                </a:lnTo>
                <a:lnTo>
                  <a:pt x="138" y="475"/>
                </a:lnTo>
                <a:lnTo>
                  <a:pt x="136" y="475"/>
                </a:lnTo>
                <a:lnTo>
                  <a:pt x="134" y="477"/>
                </a:lnTo>
                <a:lnTo>
                  <a:pt x="133" y="480"/>
                </a:lnTo>
                <a:lnTo>
                  <a:pt x="131" y="480"/>
                </a:lnTo>
                <a:lnTo>
                  <a:pt x="128" y="482"/>
                </a:lnTo>
                <a:lnTo>
                  <a:pt x="126" y="485"/>
                </a:lnTo>
                <a:lnTo>
                  <a:pt x="123" y="491"/>
                </a:lnTo>
                <a:lnTo>
                  <a:pt x="123" y="495"/>
                </a:lnTo>
                <a:lnTo>
                  <a:pt x="122" y="498"/>
                </a:lnTo>
                <a:lnTo>
                  <a:pt x="122" y="499"/>
                </a:lnTo>
                <a:lnTo>
                  <a:pt x="122" y="501"/>
                </a:lnTo>
                <a:lnTo>
                  <a:pt x="118" y="503"/>
                </a:lnTo>
                <a:lnTo>
                  <a:pt x="117" y="506"/>
                </a:lnTo>
                <a:lnTo>
                  <a:pt x="115" y="506"/>
                </a:lnTo>
                <a:lnTo>
                  <a:pt x="114" y="504"/>
                </a:lnTo>
                <a:lnTo>
                  <a:pt x="110" y="506"/>
                </a:lnTo>
                <a:lnTo>
                  <a:pt x="107" y="507"/>
                </a:lnTo>
                <a:lnTo>
                  <a:pt x="106" y="506"/>
                </a:lnTo>
                <a:lnTo>
                  <a:pt x="104" y="507"/>
                </a:lnTo>
                <a:lnTo>
                  <a:pt x="99" y="506"/>
                </a:lnTo>
                <a:lnTo>
                  <a:pt x="96" y="506"/>
                </a:lnTo>
                <a:lnTo>
                  <a:pt x="94" y="507"/>
                </a:lnTo>
                <a:lnTo>
                  <a:pt x="91" y="509"/>
                </a:lnTo>
                <a:lnTo>
                  <a:pt x="90" y="509"/>
                </a:lnTo>
                <a:lnTo>
                  <a:pt x="86" y="511"/>
                </a:lnTo>
                <a:lnTo>
                  <a:pt x="85" y="514"/>
                </a:lnTo>
                <a:lnTo>
                  <a:pt x="82" y="511"/>
                </a:lnTo>
                <a:lnTo>
                  <a:pt x="82" y="507"/>
                </a:lnTo>
                <a:lnTo>
                  <a:pt x="80" y="504"/>
                </a:lnTo>
                <a:lnTo>
                  <a:pt x="78" y="501"/>
                </a:lnTo>
                <a:lnTo>
                  <a:pt x="74" y="498"/>
                </a:lnTo>
                <a:lnTo>
                  <a:pt x="74" y="496"/>
                </a:lnTo>
                <a:lnTo>
                  <a:pt x="70" y="496"/>
                </a:lnTo>
                <a:lnTo>
                  <a:pt x="69" y="496"/>
                </a:lnTo>
                <a:lnTo>
                  <a:pt x="62" y="498"/>
                </a:lnTo>
                <a:lnTo>
                  <a:pt x="59" y="496"/>
                </a:lnTo>
                <a:lnTo>
                  <a:pt x="59" y="503"/>
                </a:lnTo>
                <a:lnTo>
                  <a:pt x="59" y="504"/>
                </a:lnTo>
                <a:lnTo>
                  <a:pt x="58" y="506"/>
                </a:lnTo>
                <a:lnTo>
                  <a:pt x="58" y="507"/>
                </a:lnTo>
                <a:lnTo>
                  <a:pt x="56" y="509"/>
                </a:lnTo>
                <a:lnTo>
                  <a:pt x="53" y="511"/>
                </a:lnTo>
                <a:lnTo>
                  <a:pt x="51" y="511"/>
                </a:lnTo>
                <a:lnTo>
                  <a:pt x="50" y="512"/>
                </a:lnTo>
                <a:lnTo>
                  <a:pt x="51" y="514"/>
                </a:lnTo>
                <a:lnTo>
                  <a:pt x="51" y="515"/>
                </a:lnTo>
                <a:lnTo>
                  <a:pt x="51" y="517"/>
                </a:lnTo>
                <a:lnTo>
                  <a:pt x="50" y="517"/>
                </a:lnTo>
                <a:lnTo>
                  <a:pt x="48" y="517"/>
                </a:lnTo>
                <a:lnTo>
                  <a:pt x="48" y="525"/>
                </a:lnTo>
                <a:lnTo>
                  <a:pt x="46" y="530"/>
                </a:lnTo>
                <a:lnTo>
                  <a:pt x="46" y="531"/>
                </a:lnTo>
                <a:lnTo>
                  <a:pt x="45" y="531"/>
                </a:lnTo>
                <a:lnTo>
                  <a:pt x="43" y="538"/>
                </a:lnTo>
                <a:lnTo>
                  <a:pt x="42" y="536"/>
                </a:lnTo>
                <a:lnTo>
                  <a:pt x="38" y="538"/>
                </a:lnTo>
                <a:lnTo>
                  <a:pt x="35" y="539"/>
                </a:lnTo>
                <a:lnTo>
                  <a:pt x="34" y="539"/>
                </a:lnTo>
                <a:lnTo>
                  <a:pt x="30" y="536"/>
                </a:lnTo>
                <a:lnTo>
                  <a:pt x="30" y="539"/>
                </a:lnTo>
                <a:lnTo>
                  <a:pt x="30" y="541"/>
                </a:lnTo>
                <a:lnTo>
                  <a:pt x="32" y="546"/>
                </a:lnTo>
                <a:lnTo>
                  <a:pt x="34" y="549"/>
                </a:lnTo>
                <a:lnTo>
                  <a:pt x="32" y="549"/>
                </a:lnTo>
                <a:lnTo>
                  <a:pt x="27" y="549"/>
                </a:lnTo>
                <a:lnTo>
                  <a:pt x="24" y="549"/>
                </a:lnTo>
                <a:lnTo>
                  <a:pt x="21" y="549"/>
                </a:lnTo>
                <a:lnTo>
                  <a:pt x="19" y="549"/>
                </a:lnTo>
                <a:lnTo>
                  <a:pt x="19" y="547"/>
                </a:lnTo>
                <a:lnTo>
                  <a:pt x="19" y="543"/>
                </a:lnTo>
                <a:lnTo>
                  <a:pt x="19" y="541"/>
                </a:lnTo>
                <a:lnTo>
                  <a:pt x="19" y="530"/>
                </a:lnTo>
                <a:lnTo>
                  <a:pt x="19" y="525"/>
                </a:lnTo>
                <a:lnTo>
                  <a:pt x="19" y="520"/>
                </a:lnTo>
                <a:lnTo>
                  <a:pt x="19" y="517"/>
                </a:lnTo>
                <a:lnTo>
                  <a:pt x="19" y="515"/>
                </a:lnTo>
                <a:lnTo>
                  <a:pt x="19" y="514"/>
                </a:lnTo>
                <a:lnTo>
                  <a:pt x="18" y="511"/>
                </a:lnTo>
                <a:lnTo>
                  <a:pt x="19" y="507"/>
                </a:lnTo>
                <a:lnTo>
                  <a:pt x="19" y="506"/>
                </a:lnTo>
                <a:lnTo>
                  <a:pt x="19" y="504"/>
                </a:lnTo>
                <a:lnTo>
                  <a:pt x="19" y="503"/>
                </a:lnTo>
                <a:lnTo>
                  <a:pt x="19" y="501"/>
                </a:lnTo>
                <a:lnTo>
                  <a:pt x="21" y="501"/>
                </a:lnTo>
                <a:lnTo>
                  <a:pt x="22" y="501"/>
                </a:lnTo>
                <a:lnTo>
                  <a:pt x="22" y="499"/>
                </a:lnTo>
                <a:lnTo>
                  <a:pt x="24" y="499"/>
                </a:lnTo>
                <a:lnTo>
                  <a:pt x="26" y="499"/>
                </a:lnTo>
                <a:lnTo>
                  <a:pt x="26" y="498"/>
                </a:lnTo>
                <a:lnTo>
                  <a:pt x="26" y="496"/>
                </a:lnTo>
                <a:lnTo>
                  <a:pt x="26" y="495"/>
                </a:lnTo>
                <a:lnTo>
                  <a:pt x="24" y="495"/>
                </a:lnTo>
                <a:lnTo>
                  <a:pt x="24" y="493"/>
                </a:lnTo>
                <a:lnTo>
                  <a:pt x="22" y="493"/>
                </a:lnTo>
                <a:lnTo>
                  <a:pt x="22" y="491"/>
                </a:lnTo>
                <a:lnTo>
                  <a:pt x="24" y="490"/>
                </a:lnTo>
                <a:lnTo>
                  <a:pt x="26" y="488"/>
                </a:lnTo>
                <a:lnTo>
                  <a:pt x="24" y="488"/>
                </a:lnTo>
                <a:lnTo>
                  <a:pt x="24" y="487"/>
                </a:lnTo>
                <a:lnTo>
                  <a:pt x="24" y="485"/>
                </a:lnTo>
                <a:lnTo>
                  <a:pt x="22" y="485"/>
                </a:lnTo>
                <a:lnTo>
                  <a:pt x="22" y="483"/>
                </a:lnTo>
                <a:lnTo>
                  <a:pt x="22" y="482"/>
                </a:lnTo>
                <a:lnTo>
                  <a:pt x="22" y="480"/>
                </a:lnTo>
                <a:lnTo>
                  <a:pt x="22" y="479"/>
                </a:lnTo>
                <a:lnTo>
                  <a:pt x="22" y="477"/>
                </a:lnTo>
                <a:lnTo>
                  <a:pt x="24" y="475"/>
                </a:lnTo>
                <a:lnTo>
                  <a:pt x="24" y="474"/>
                </a:lnTo>
                <a:lnTo>
                  <a:pt x="26" y="474"/>
                </a:lnTo>
                <a:lnTo>
                  <a:pt x="27" y="474"/>
                </a:lnTo>
                <a:lnTo>
                  <a:pt x="29" y="472"/>
                </a:lnTo>
                <a:lnTo>
                  <a:pt x="30" y="472"/>
                </a:lnTo>
                <a:lnTo>
                  <a:pt x="30" y="471"/>
                </a:lnTo>
                <a:lnTo>
                  <a:pt x="32" y="471"/>
                </a:lnTo>
                <a:lnTo>
                  <a:pt x="32" y="469"/>
                </a:lnTo>
                <a:lnTo>
                  <a:pt x="30" y="469"/>
                </a:lnTo>
                <a:lnTo>
                  <a:pt x="30" y="467"/>
                </a:lnTo>
                <a:lnTo>
                  <a:pt x="30" y="466"/>
                </a:lnTo>
                <a:lnTo>
                  <a:pt x="32" y="466"/>
                </a:lnTo>
                <a:lnTo>
                  <a:pt x="34" y="466"/>
                </a:lnTo>
                <a:lnTo>
                  <a:pt x="35" y="466"/>
                </a:lnTo>
                <a:lnTo>
                  <a:pt x="35" y="464"/>
                </a:lnTo>
                <a:lnTo>
                  <a:pt x="37" y="464"/>
                </a:lnTo>
                <a:lnTo>
                  <a:pt x="38" y="466"/>
                </a:lnTo>
                <a:lnTo>
                  <a:pt x="40" y="466"/>
                </a:lnTo>
                <a:lnTo>
                  <a:pt x="42" y="466"/>
                </a:lnTo>
                <a:lnTo>
                  <a:pt x="42" y="464"/>
                </a:lnTo>
                <a:lnTo>
                  <a:pt x="43" y="464"/>
                </a:lnTo>
                <a:lnTo>
                  <a:pt x="45" y="464"/>
                </a:lnTo>
                <a:lnTo>
                  <a:pt x="45" y="466"/>
                </a:lnTo>
                <a:lnTo>
                  <a:pt x="46" y="466"/>
                </a:lnTo>
                <a:lnTo>
                  <a:pt x="48" y="466"/>
                </a:lnTo>
                <a:lnTo>
                  <a:pt x="48" y="464"/>
                </a:lnTo>
                <a:lnTo>
                  <a:pt x="45" y="464"/>
                </a:lnTo>
                <a:lnTo>
                  <a:pt x="43" y="464"/>
                </a:lnTo>
                <a:lnTo>
                  <a:pt x="43" y="463"/>
                </a:lnTo>
                <a:lnTo>
                  <a:pt x="42" y="463"/>
                </a:lnTo>
                <a:lnTo>
                  <a:pt x="40" y="461"/>
                </a:lnTo>
                <a:lnTo>
                  <a:pt x="38" y="461"/>
                </a:lnTo>
                <a:lnTo>
                  <a:pt x="35" y="461"/>
                </a:lnTo>
                <a:lnTo>
                  <a:pt x="34" y="461"/>
                </a:lnTo>
                <a:lnTo>
                  <a:pt x="32" y="461"/>
                </a:lnTo>
                <a:lnTo>
                  <a:pt x="30" y="461"/>
                </a:lnTo>
                <a:lnTo>
                  <a:pt x="26" y="461"/>
                </a:lnTo>
                <a:lnTo>
                  <a:pt x="21" y="461"/>
                </a:lnTo>
                <a:lnTo>
                  <a:pt x="22" y="458"/>
                </a:lnTo>
                <a:lnTo>
                  <a:pt x="26" y="456"/>
                </a:lnTo>
                <a:lnTo>
                  <a:pt x="27" y="455"/>
                </a:lnTo>
                <a:lnTo>
                  <a:pt x="29" y="451"/>
                </a:lnTo>
                <a:lnTo>
                  <a:pt x="30" y="450"/>
                </a:lnTo>
                <a:lnTo>
                  <a:pt x="32" y="447"/>
                </a:lnTo>
                <a:lnTo>
                  <a:pt x="34" y="445"/>
                </a:lnTo>
                <a:lnTo>
                  <a:pt x="35" y="442"/>
                </a:lnTo>
                <a:lnTo>
                  <a:pt x="37" y="440"/>
                </a:lnTo>
                <a:lnTo>
                  <a:pt x="38" y="437"/>
                </a:lnTo>
                <a:lnTo>
                  <a:pt x="38" y="434"/>
                </a:lnTo>
                <a:lnTo>
                  <a:pt x="38" y="432"/>
                </a:lnTo>
                <a:lnTo>
                  <a:pt x="40" y="431"/>
                </a:lnTo>
                <a:lnTo>
                  <a:pt x="42" y="424"/>
                </a:lnTo>
                <a:lnTo>
                  <a:pt x="43" y="423"/>
                </a:lnTo>
                <a:lnTo>
                  <a:pt x="45" y="418"/>
                </a:lnTo>
                <a:lnTo>
                  <a:pt x="45" y="416"/>
                </a:lnTo>
                <a:lnTo>
                  <a:pt x="46" y="411"/>
                </a:lnTo>
                <a:lnTo>
                  <a:pt x="48" y="408"/>
                </a:lnTo>
                <a:lnTo>
                  <a:pt x="50" y="407"/>
                </a:lnTo>
                <a:lnTo>
                  <a:pt x="51" y="407"/>
                </a:lnTo>
                <a:lnTo>
                  <a:pt x="53" y="407"/>
                </a:lnTo>
                <a:lnTo>
                  <a:pt x="54" y="408"/>
                </a:lnTo>
                <a:lnTo>
                  <a:pt x="56" y="407"/>
                </a:lnTo>
                <a:lnTo>
                  <a:pt x="58" y="407"/>
                </a:lnTo>
                <a:lnTo>
                  <a:pt x="59" y="405"/>
                </a:lnTo>
                <a:lnTo>
                  <a:pt x="61" y="405"/>
                </a:lnTo>
                <a:lnTo>
                  <a:pt x="62" y="403"/>
                </a:lnTo>
                <a:lnTo>
                  <a:pt x="62" y="402"/>
                </a:lnTo>
                <a:lnTo>
                  <a:pt x="64" y="402"/>
                </a:lnTo>
                <a:lnTo>
                  <a:pt x="66" y="402"/>
                </a:lnTo>
                <a:lnTo>
                  <a:pt x="69" y="400"/>
                </a:lnTo>
                <a:lnTo>
                  <a:pt x="70" y="400"/>
                </a:lnTo>
                <a:lnTo>
                  <a:pt x="70" y="399"/>
                </a:lnTo>
                <a:lnTo>
                  <a:pt x="70" y="395"/>
                </a:lnTo>
                <a:lnTo>
                  <a:pt x="74" y="395"/>
                </a:lnTo>
                <a:lnTo>
                  <a:pt x="78" y="392"/>
                </a:lnTo>
                <a:lnTo>
                  <a:pt x="78" y="389"/>
                </a:lnTo>
                <a:lnTo>
                  <a:pt x="82" y="386"/>
                </a:lnTo>
                <a:lnTo>
                  <a:pt x="82" y="381"/>
                </a:lnTo>
                <a:lnTo>
                  <a:pt x="82" y="378"/>
                </a:lnTo>
                <a:lnTo>
                  <a:pt x="78" y="375"/>
                </a:lnTo>
                <a:lnTo>
                  <a:pt x="78" y="373"/>
                </a:lnTo>
                <a:lnTo>
                  <a:pt x="78" y="371"/>
                </a:lnTo>
                <a:lnTo>
                  <a:pt x="82" y="367"/>
                </a:lnTo>
                <a:lnTo>
                  <a:pt x="82" y="363"/>
                </a:lnTo>
                <a:lnTo>
                  <a:pt x="85" y="363"/>
                </a:lnTo>
                <a:lnTo>
                  <a:pt x="85" y="362"/>
                </a:lnTo>
                <a:lnTo>
                  <a:pt x="88" y="354"/>
                </a:lnTo>
                <a:lnTo>
                  <a:pt x="90" y="352"/>
                </a:lnTo>
                <a:lnTo>
                  <a:pt x="91" y="351"/>
                </a:lnTo>
                <a:lnTo>
                  <a:pt x="91" y="347"/>
                </a:lnTo>
                <a:lnTo>
                  <a:pt x="93" y="344"/>
                </a:lnTo>
                <a:lnTo>
                  <a:pt x="94" y="341"/>
                </a:lnTo>
                <a:lnTo>
                  <a:pt x="94" y="339"/>
                </a:lnTo>
                <a:lnTo>
                  <a:pt x="93" y="341"/>
                </a:lnTo>
                <a:lnTo>
                  <a:pt x="90" y="341"/>
                </a:lnTo>
                <a:lnTo>
                  <a:pt x="86" y="343"/>
                </a:lnTo>
                <a:lnTo>
                  <a:pt x="85" y="343"/>
                </a:lnTo>
                <a:lnTo>
                  <a:pt x="82" y="341"/>
                </a:lnTo>
                <a:lnTo>
                  <a:pt x="82" y="338"/>
                </a:lnTo>
                <a:lnTo>
                  <a:pt x="83" y="336"/>
                </a:lnTo>
                <a:lnTo>
                  <a:pt x="85" y="335"/>
                </a:lnTo>
                <a:lnTo>
                  <a:pt x="86" y="333"/>
                </a:lnTo>
                <a:lnTo>
                  <a:pt x="90" y="330"/>
                </a:lnTo>
                <a:lnTo>
                  <a:pt x="90" y="328"/>
                </a:lnTo>
                <a:lnTo>
                  <a:pt x="90" y="325"/>
                </a:lnTo>
                <a:lnTo>
                  <a:pt x="88" y="323"/>
                </a:lnTo>
                <a:lnTo>
                  <a:pt x="90" y="320"/>
                </a:lnTo>
                <a:lnTo>
                  <a:pt x="91" y="319"/>
                </a:lnTo>
                <a:lnTo>
                  <a:pt x="91" y="317"/>
                </a:lnTo>
                <a:lnTo>
                  <a:pt x="91" y="312"/>
                </a:lnTo>
                <a:lnTo>
                  <a:pt x="93" y="307"/>
                </a:lnTo>
                <a:lnTo>
                  <a:pt x="93" y="306"/>
                </a:lnTo>
                <a:lnTo>
                  <a:pt x="90" y="309"/>
                </a:lnTo>
                <a:lnTo>
                  <a:pt x="88" y="309"/>
                </a:lnTo>
                <a:lnTo>
                  <a:pt x="85" y="311"/>
                </a:lnTo>
                <a:lnTo>
                  <a:pt x="83" y="309"/>
                </a:lnTo>
                <a:lnTo>
                  <a:pt x="82" y="307"/>
                </a:lnTo>
                <a:lnTo>
                  <a:pt x="80" y="306"/>
                </a:lnTo>
                <a:lnTo>
                  <a:pt x="80" y="304"/>
                </a:lnTo>
                <a:lnTo>
                  <a:pt x="77" y="304"/>
                </a:lnTo>
                <a:lnTo>
                  <a:pt x="75" y="304"/>
                </a:lnTo>
                <a:lnTo>
                  <a:pt x="74" y="304"/>
                </a:lnTo>
                <a:lnTo>
                  <a:pt x="72" y="306"/>
                </a:lnTo>
                <a:lnTo>
                  <a:pt x="69" y="304"/>
                </a:lnTo>
                <a:lnTo>
                  <a:pt x="66" y="303"/>
                </a:lnTo>
                <a:lnTo>
                  <a:pt x="64" y="303"/>
                </a:lnTo>
                <a:lnTo>
                  <a:pt x="62" y="303"/>
                </a:lnTo>
                <a:lnTo>
                  <a:pt x="59" y="304"/>
                </a:lnTo>
                <a:lnTo>
                  <a:pt x="59" y="299"/>
                </a:lnTo>
                <a:lnTo>
                  <a:pt x="59" y="298"/>
                </a:lnTo>
                <a:lnTo>
                  <a:pt x="59" y="295"/>
                </a:lnTo>
                <a:lnTo>
                  <a:pt x="59" y="293"/>
                </a:lnTo>
                <a:lnTo>
                  <a:pt x="59" y="291"/>
                </a:lnTo>
                <a:lnTo>
                  <a:pt x="59" y="290"/>
                </a:lnTo>
                <a:lnTo>
                  <a:pt x="61" y="288"/>
                </a:lnTo>
                <a:lnTo>
                  <a:pt x="62" y="285"/>
                </a:lnTo>
                <a:lnTo>
                  <a:pt x="64" y="282"/>
                </a:lnTo>
                <a:lnTo>
                  <a:pt x="67" y="277"/>
                </a:lnTo>
                <a:lnTo>
                  <a:pt x="69" y="277"/>
                </a:lnTo>
                <a:lnTo>
                  <a:pt x="72" y="277"/>
                </a:lnTo>
                <a:lnTo>
                  <a:pt x="74" y="277"/>
                </a:lnTo>
                <a:lnTo>
                  <a:pt x="77" y="274"/>
                </a:lnTo>
                <a:lnTo>
                  <a:pt x="78" y="272"/>
                </a:lnTo>
                <a:lnTo>
                  <a:pt x="78" y="269"/>
                </a:lnTo>
                <a:lnTo>
                  <a:pt x="77" y="266"/>
                </a:lnTo>
                <a:lnTo>
                  <a:pt x="75" y="266"/>
                </a:lnTo>
                <a:lnTo>
                  <a:pt x="74" y="264"/>
                </a:lnTo>
                <a:lnTo>
                  <a:pt x="72" y="263"/>
                </a:lnTo>
                <a:lnTo>
                  <a:pt x="69" y="259"/>
                </a:lnTo>
                <a:lnTo>
                  <a:pt x="69" y="258"/>
                </a:lnTo>
                <a:lnTo>
                  <a:pt x="70" y="255"/>
                </a:lnTo>
                <a:lnTo>
                  <a:pt x="70" y="253"/>
                </a:lnTo>
                <a:lnTo>
                  <a:pt x="74" y="253"/>
                </a:lnTo>
                <a:lnTo>
                  <a:pt x="75" y="253"/>
                </a:lnTo>
                <a:lnTo>
                  <a:pt x="77" y="250"/>
                </a:lnTo>
                <a:lnTo>
                  <a:pt x="77" y="247"/>
                </a:lnTo>
                <a:lnTo>
                  <a:pt x="77" y="242"/>
                </a:lnTo>
                <a:lnTo>
                  <a:pt x="75" y="239"/>
                </a:lnTo>
                <a:lnTo>
                  <a:pt x="74" y="239"/>
                </a:lnTo>
                <a:lnTo>
                  <a:pt x="72" y="235"/>
                </a:lnTo>
                <a:lnTo>
                  <a:pt x="74" y="231"/>
                </a:lnTo>
                <a:lnTo>
                  <a:pt x="75" y="229"/>
                </a:lnTo>
                <a:lnTo>
                  <a:pt x="78" y="226"/>
                </a:lnTo>
                <a:lnTo>
                  <a:pt x="78" y="224"/>
                </a:lnTo>
                <a:lnTo>
                  <a:pt x="77" y="221"/>
                </a:lnTo>
                <a:lnTo>
                  <a:pt x="75" y="219"/>
                </a:lnTo>
                <a:lnTo>
                  <a:pt x="74" y="219"/>
                </a:lnTo>
                <a:lnTo>
                  <a:pt x="70" y="218"/>
                </a:lnTo>
                <a:lnTo>
                  <a:pt x="70" y="216"/>
                </a:lnTo>
                <a:lnTo>
                  <a:pt x="72" y="213"/>
                </a:lnTo>
                <a:lnTo>
                  <a:pt x="72" y="211"/>
                </a:lnTo>
                <a:lnTo>
                  <a:pt x="74" y="208"/>
                </a:lnTo>
                <a:lnTo>
                  <a:pt x="74" y="207"/>
                </a:lnTo>
                <a:lnTo>
                  <a:pt x="72" y="205"/>
                </a:lnTo>
                <a:lnTo>
                  <a:pt x="74" y="202"/>
                </a:lnTo>
                <a:lnTo>
                  <a:pt x="74" y="200"/>
                </a:lnTo>
                <a:lnTo>
                  <a:pt x="75" y="199"/>
                </a:lnTo>
                <a:lnTo>
                  <a:pt x="77" y="199"/>
                </a:lnTo>
                <a:lnTo>
                  <a:pt x="78" y="197"/>
                </a:lnTo>
                <a:lnTo>
                  <a:pt x="78" y="195"/>
                </a:lnTo>
                <a:lnTo>
                  <a:pt x="78" y="194"/>
                </a:lnTo>
                <a:lnTo>
                  <a:pt x="77" y="192"/>
                </a:lnTo>
                <a:lnTo>
                  <a:pt x="74" y="192"/>
                </a:lnTo>
                <a:lnTo>
                  <a:pt x="72" y="192"/>
                </a:lnTo>
                <a:lnTo>
                  <a:pt x="69" y="191"/>
                </a:lnTo>
                <a:lnTo>
                  <a:pt x="70" y="187"/>
                </a:lnTo>
                <a:lnTo>
                  <a:pt x="69" y="183"/>
                </a:lnTo>
                <a:lnTo>
                  <a:pt x="67" y="183"/>
                </a:lnTo>
                <a:lnTo>
                  <a:pt x="66" y="179"/>
                </a:lnTo>
                <a:lnTo>
                  <a:pt x="67" y="176"/>
                </a:lnTo>
                <a:lnTo>
                  <a:pt x="70" y="175"/>
                </a:lnTo>
                <a:lnTo>
                  <a:pt x="72" y="173"/>
                </a:lnTo>
                <a:lnTo>
                  <a:pt x="74" y="170"/>
                </a:lnTo>
                <a:lnTo>
                  <a:pt x="74" y="167"/>
                </a:lnTo>
                <a:lnTo>
                  <a:pt x="77" y="165"/>
                </a:lnTo>
                <a:lnTo>
                  <a:pt x="80" y="162"/>
                </a:lnTo>
                <a:lnTo>
                  <a:pt x="83" y="160"/>
                </a:lnTo>
                <a:lnTo>
                  <a:pt x="85" y="155"/>
                </a:lnTo>
                <a:lnTo>
                  <a:pt x="83" y="154"/>
                </a:lnTo>
                <a:lnTo>
                  <a:pt x="78" y="152"/>
                </a:lnTo>
                <a:lnTo>
                  <a:pt x="77" y="152"/>
                </a:lnTo>
                <a:lnTo>
                  <a:pt x="74" y="152"/>
                </a:lnTo>
                <a:lnTo>
                  <a:pt x="72" y="149"/>
                </a:lnTo>
                <a:lnTo>
                  <a:pt x="69" y="146"/>
                </a:lnTo>
                <a:lnTo>
                  <a:pt x="67" y="143"/>
                </a:lnTo>
                <a:lnTo>
                  <a:pt x="64" y="141"/>
                </a:lnTo>
                <a:lnTo>
                  <a:pt x="61" y="143"/>
                </a:lnTo>
                <a:lnTo>
                  <a:pt x="54" y="144"/>
                </a:lnTo>
                <a:lnTo>
                  <a:pt x="51" y="143"/>
                </a:lnTo>
                <a:lnTo>
                  <a:pt x="53" y="139"/>
                </a:lnTo>
                <a:lnTo>
                  <a:pt x="56" y="136"/>
                </a:lnTo>
                <a:lnTo>
                  <a:pt x="53" y="133"/>
                </a:lnTo>
                <a:lnTo>
                  <a:pt x="51" y="128"/>
                </a:lnTo>
                <a:lnTo>
                  <a:pt x="53" y="127"/>
                </a:lnTo>
                <a:lnTo>
                  <a:pt x="51" y="125"/>
                </a:lnTo>
                <a:lnTo>
                  <a:pt x="50" y="123"/>
                </a:lnTo>
                <a:lnTo>
                  <a:pt x="48" y="120"/>
                </a:lnTo>
                <a:lnTo>
                  <a:pt x="50" y="119"/>
                </a:lnTo>
                <a:lnTo>
                  <a:pt x="48" y="115"/>
                </a:lnTo>
                <a:lnTo>
                  <a:pt x="45" y="114"/>
                </a:lnTo>
                <a:lnTo>
                  <a:pt x="43" y="112"/>
                </a:lnTo>
                <a:lnTo>
                  <a:pt x="42" y="109"/>
                </a:lnTo>
                <a:lnTo>
                  <a:pt x="40" y="104"/>
                </a:lnTo>
                <a:lnTo>
                  <a:pt x="37" y="103"/>
                </a:lnTo>
                <a:lnTo>
                  <a:pt x="35" y="103"/>
                </a:lnTo>
                <a:lnTo>
                  <a:pt x="34" y="101"/>
                </a:lnTo>
                <a:lnTo>
                  <a:pt x="32" y="98"/>
                </a:lnTo>
                <a:lnTo>
                  <a:pt x="32" y="95"/>
                </a:lnTo>
                <a:lnTo>
                  <a:pt x="32" y="93"/>
                </a:lnTo>
                <a:lnTo>
                  <a:pt x="32" y="90"/>
                </a:lnTo>
                <a:lnTo>
                  <a:pt x="32" y="87"/>
                </a:lnTo>
                <a:lnTo>
                  <a:pt x="29" y="83"/>
                </a:lnTo>
                <a:lnTo>
                  <a:pt x="30" y="82"/>
                </a:lnTo>
                <a:lnTo>
                  <a:pt x="30" y="79"/>
                </a:lnTo>
                <a:lnTo>
                  <a:pt x="29" y="79"/>
                </a:lnTo>
                <a:lnTo>
                  <a:pt x="26" y="79"/>
                </a:lnTo>
                <a:lnTo>
                  <a:pt x="24" y="77"/>
                </a:lnTo>
                <a:lnTo>
                  <a:pt x="19" y="75"/>
                </a:lnTo>
                <a:lnTo>
                  <a:pt x="18" y="72"/>
                </a:lnTo>
                <a:lnTo>
                  <a:pt x="18" y="69"/>
                </a:lnTo>
                <a:lnTo>
                  <a:pt x="19" y="64"/>
                </a:lnTo>
                <a:lnTo>
                  <a:pt x="21" y="59"/>
                </a:lnTo>
                <a:lnTo>
                  <a:pt x="18" y="56"/>
                </a:lnTo>
                <a:lnTo>
                  <a:pt x="14" y="50"/>
                </a:lnTo>
                <a:lnTo>
                  <a:pt x="13" y="48"/>
                </a:lnTo>
                <a:lnTo>
                  <a:pt x="13" y="47"/>
                </a:lnTo>
                <a:lnTo>
                  <a:pt x="10" y="45"/>
                </a:lnTo>
                <a:lnTo>
                  <a:pt x="6" y="43"/>
                </a:lnTo>
                <a:lnTo>
                  <a:pt x="3" y="45"/>
                </a:lnTo>
                <a:lnTo>
                  <a:pt x="2" y="43"/>
                </a:lnTo>
                <a:lnTo>
                  <a:pt x="0" y="39"/>
                </a:lnTo>
                <a:lnTo>
                  <a:pt x="0" y="34"/>
                </a:lnTo>
                <a:lnTo>
                  <a:pt x="0" y="31"/>
                </a:lnTo>
                <a:lnTo>
                  <a:pt x="0" y="29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3" y="13"/>
                </a:lnTo>
                <a:lnTo>
                  <a:pt x="5" y="11"/>
                </a:lnTo>
                <a:lnTo>
                  <a:pt x="6" y="11"/>
                </a:lnTo>
                <a:lnTo>
                  <a:pt x="6" y="10"/>
                </a:lnTo>
                <a:lnTo>
                  <a:pt x="8" y="11"/>
                </a:lnTo>
                <a:lnTo>
                  <a:pt x="10" y="11"/>
                </a:lnTo>
                <a:lnTo>
                  <a:pt x="11" y="11"/>
                </a:lnTo>
                <a:lnTo>
                  <a:pt x="14" y="13"/>
                </a:lnTo>
                <a:lnTo>
                  <a:pt x="16" y="11"/>
                </a:lnTo>
                <a:lnTo>
                  <a:pt x="18" y="11"/>
                </a:lnTo>
                <a:lnTo>
                  <a:pt x="19" y="10"/>
                </a:lnTo>
                <a:lnTo>
                  <a:pt x="26" y="5"/>
                </a:lnTo>
                <a:lnTo>
                  <a:pt x="27" y="2"/>
                </a:lnTo>
                <a:lnTo>
                  <a:pt x="29" y="2"/>
                </a:lnTo>
                <a:lnTo>
                  <a:pt x="30" y="2"/>
                </a:lnTo>
                <a:lnTo>
                  <a:pt x="32" y="2"/>
                </a:lnTo>
                <a:lnTo>
                  <a:pt x="35" y="2"/>
                </a:lnTo>
                <a:lnTo>
                  <a:pt x="37" y="2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2" y="3"/>
                </a:lnTo>
                <a:lnTo>
                  <a:pt x="42" y="7"/>
                </a:lnTo>
                <a:lnTo>
                  <a:pt x="43" y="10"/>
                </a:lnTo>
                <a:lnTo>
                  <a:pt x="43" y="13"/>
                </a:lnTo>
                <a:close/>
              </a:path>
            </a:pathLst>
          </a:custGeom>
          <a:solidFill>
            <a:srgbClr val="36968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50"/>
          <p:cNvSpPr>
            <a:spLocks/>
          </p:cNvSpPr>
          <p:nvPr/>
        </p:nvSpPr>
        <p:spPr bwMode="auto">
          <a:xfrm>
            <a:off x="6765926" y="3438526"/>
            <a:ext cx="774700" cy="1276350"/>
          </a:xfrm>
          <a:custGeom>
            <a:avLst/>
            <a:gdLst/>
            <a:ahLst/>
            <a:cxnLst>
              <a:cxn ang="0">
                <a:pos x="159" y="103"/>
              </a:cxn>
              <a:cxn ang="0">
                <a:pos x="184" y="127"/>
              </a:cxn>
              <a:cxn ang="0">
                <a:pos x="228" y="160"/>
              </a:cxn>
              <a:cxn ang="0">
                <a:pos x="224" y="215"/>
              </a:cxn>
              <a:cxn ang="0">
                <a:pos x="252" y="252"/>
              </a:cxn>
              <a:cxn ang="0">
                <a:pos x="298" y="248"/>
              </a:cxn>
              <a:cxn ang="0">
                <a:pos x="279" y="312"/>
              </a:cxn>
              <a:cxn ang="0">
                <a:pos x="314" y="394"/>
              </a:cxn>
              <a:cxn ang="0">
                <a:pos x="348" y="450"/>
              </a:cxn>
              <a:cxn ang="0">
                <a:pos x="357" y="487"/>
              </a:cxn>
              <a:cxn ang="0">
                <a:pos x="365" y="511"/>
              </a:cxn>
              <a:cxn ang="0">
                <a:pos x="365" y="533"/>
              </a:cxn>
              <a:cxn ang="0">
                <a:pos x="405" y="533"/>
              </a:cxn>
              <a:cxn ang="0">
                <a:pos x="423" y="525"/>
              </a:cxn>
              <a:cxn ang="0">
                <a:pos x="445" y="530"/>
              </a:cxn>
              <a:cxn ang="0">
                <a:pos x="453" y="557"/>
              </a:cxn>
              <a:cxn ang="0">
                <a:pos x="442" y="584"/>
              </a:cxn>
              <a:cxn ang="0">
                <a:pos x="436" y="604"/>
              </a:cxn>
              <a:cxn ang="0">
                <a:pos x="418" y="620"/>
              </a:cxn>
              <a:cxn ang="0">
                <a:pos x="424" y="655"/>
              </a:cxn>
              <a:cxn ang="0">
                <a:pos x="444" y="674"/>
              </a:cxn>
              <a:cxn ang="0">
                <a:pos x="452" y="692"/>
              </a:cxn>
              <a:cxn ang="0">
                <a:pos x="479" y="677"/>
              </a:cxn>
              <a:cxn ang="0">
                <a:pos x="477" y="711"/>
              </a:cxn>
              <a:cxn ang="0">
                <a:pos x="477" y="735"/>
              </a:cxn>
              <a:cxn ang="0">
                <a:pos x="485" y="775"/>
              </a:cxn>
              <a:cxn ang="0">
                <a:pos x="448" y="791"/>
              </a:cxn>
              <a:cxn ang="0">
                <a:pos x="410" y="800"/>
              </a:cxn>
              <a:cxn ang="0">
                <a:pos x="388" y="778"/>
              </a:cxn>
              <a:cxn ang="0">
                <a:pos x="362" y="768"/>
              </a:cxn>
              <a:cxn ang="0">
                <a:pos x="304" y="773"/>
              </a:cxn>
              <a:cxn ang="0">
                <a:pos x="272" y="738"/>
              </a:cxn>
              <a:cxn ang="0">
                <a:pos x="237" y="704"/>
              </a:cxn>
              <a:cxn ang="0">
                <a:pos x="218" y="680"/>
              </a:cxn>
              <a:cxn ang="0">
                <a:pos x="200" y="650"/>
              </a:cxn>
              <a:cxn ang="0">
                <a:pos x="194" y="628"/>
              </a:cxn>
              <a:cxn ang="0">
                <a:pos x="188" y="612"/>
              </a:cxn>
              <a:cxn ang="0">
                <a:pos x="181" y="589"/>
              </a:cxn>
              <a:cxn ang="0">
                <a:pos x="165" y="567"/>
              </a:cxn>
              <a:cxn ang="0">
                <a:pos x="159" y="543"/>
              </a:cxn>
              <a:cxn ang="0">
                <a:pos x="141" y="522"/>
              </a:cxn>
              <a:cxn ang="0">
                <a:pos x="144" y="495"/>
              </a:cxn>
              <a:cxn ang="0">
                <a:pos x="122" y="476"/>
              </a:cxn>
              <a:cxn ang="0">
                <a:pos x="122" y="442"/>
              </a:cxn>
              <a:cxn ang="0">
                <a:pos x="106" y="415"/>
              </a:cxn>
              <a:cxn ang="0">
                <a:pos x="106" y="376"/>
              </a:cxn>
              <a:cxn ang="0">
                <a:pos x="87" y="362"/>
              </a:cxn>
              <a:cxn ang="0">
                <a:pos x="76" y="340"/>
              </a:cxn>
              <a:cxn ang="0">
                <a:pos x="56" y="335"/>
              </a:cxn>
              <a:cxn ang="0">
                <a:pos x="47" y="311"/>
              </a:cxn>
              <a:cxn ang="0">
                <a:pos x="34" y="282"/>
              </a:cxn>
              <a:cxn ang="0">
                <a:pos x="21" y="248"/>
              </a:cxn>
              <a:cxn ang="0">
                <a:pos x="20" y="216"/>
              </a:cxn>
              <a:cxn ang="0">
                <a:pos x="10" y="189"/>
              </a:cxn>
              <a:cxn ang="0">
                <a:pos x="7" y="152"/>
              </a:cxn>
              <a:cxn ang="0">
                <a:pos x="23" y="140"/>
              </a:cxn>
              <a:cxn ang="0">
                <a:pos x="13" y="112"/>
              </a:cxn>
              <a:cxn ang="0">
                <a:pos x="34" y="92"/>
              </a:cxn>
              <a:cxn ang="0">
                <a:pos x="50" y="45"/>
              </a:cxn>
              <a:cxn ang="0">
                <a:pos x="79" y="50"/>
              </a:cxn>
              <a:cxn ang="0">
                <a:pos x="108" y="39"/>
              </a:cxn>
              <a:cxn ang="0">
                <a:pos x="119" y="7"/>
              </a:cxn>
            </a:cxnLst>
            <a:rect l="0" t="0" r="r" b="b"/>
            <a:pathLst>
              <a:path w="488" h="804">
                <a:moveTo>
                  <a:pt x="148" y="36"/>
                </a:moveTo>
                <a:lnTo>
                  <a:pt x="149" y="40"/>
                </a:lnTo>
                <a:lnTo>
                  <a:pt x="149" y="44"/>
                </a:lnTo>
                <a:lnTo>
                  <a:pt x="149" y="48"/>
                </a:lnTo>
                <a:lnTo>
                  <a:pt x="151" y="52"/>
                </a:lnTo>
                <a:lnTo>
                  <a:pt x="152" y="53"/>
                </a:lnTo>
                <a:lnTo>
                  <a:pt x="152" y="55"/>
                </a:lnTo>
                <a:lnTo>
                  <a:pt x="152" y="60"/>
                </a:lnTo>
                <a:lnTo>
                  <a:pt x="152" y="66"/>
                </a:lnTo>
                <a:lnTo>
                  <a:pt x="154" y="76"/>
                </a:lnTo>
                <a:lnTo>
                  <a:pt x="152" y="76"/>
                </a:lnTo>
                <a:lnTo>
                  <a:pt x="154" y="79"/>
                </a:lnTo>
                <a:lnTo>
                  <a:pt x="154" y="82"/>
                </a:lnTo>
                <a:lnTo>
                  <a:pt x="154" y="84"/>
                </a:lnTo>
                <a:lnTo>
                  <a:pt x="154" y="90"/>
                </a:lnTo>
                <a:lnTo>
                  <a:pt x="151" y="93"/>
                </a:lnTo>
                <a:lnTo>
                  <a:pt x="149" y="95"/>
                </a:lnTo>
                <a:lnTo>
                  <a:pt x="151" y="96"/>
                </a:lnTo>
                <a:lnTo>
                  <a:pt x="159" y="103"/>
                </a:lnTo>
                <a:lnTo>
                  <a:pt x="165" y="111"/>
                </a:lnTo>
                <a:lnTo>
                  <a:pt x="167" y="114"/>
                </a:lnTo>
                <a:lnTo>
                  <a:pt x="167" y="117"/>
                </a:lnTo>
                <a:lnTo>
                  <a:pt x="167" y="119"/>
                </a:lnTo>
                <a:lnTo>
                  <a:pt x="165" y="120"/>
                </a:lnTo>
                <a:lnTo>
                  <a:pt x="164" y="122"/>
                </a:lnTo>
                <a:lnTo>
                  <a:pt x="164" y="124"/>
                </a:lnTo>
                <a:lnTo>
                  <a:pt x="165" y="122"/>
                </a:lnTo>
                <a:lnTo>
                  <a:pt x="165" y="128"/>
                </a:lnTo>
                <a:lnTo>
                  <a:pt x="167" y="133"/>
                </a:lnTo>
                <a:lnTo>
                  <a:pt x="168" y="133"/>
                </a:lnTo>
                <a:lnTo>
                  <a:pt x="170" y="133"/>
                </a:lnTo>
                <a:lnTo>
                  <a:pt x="172" y="135"/>
                </a:lnTo>
                <a:lnTo>
                  <a:pt x="173" y="133"/>
                </a:lnTo>
                <a:lnTo>
                  <a:pt x="175" y="132"/>
                </a:lnTo>
                <a:lnTo>
                  <a:pt x="176" y="130"/>
                </a:lnTo>
                <a:lnTo>
                  <a:pt x="176" y="127"/>
                </a:lnTo>
                <a:lnTo>
                  <a:pt x="180" y="127"/>
                </a:lnTo>
                <a:lnTo>
                  <a:pt x="184" y="127"/>
                </a:lnTo>
                <a:lnTo>
                  <a:pt x="189" y="128"/>
                </a:lnTo>
                <a:lnTo>
                  <a:pt x="192" y="128"/>
                </a:lnTo>
                <a:lnTo>
                  <a:pt x="196" y="132"/>
                </a:lnTo>
                <a:lnTo>
                  <a:pt x="199" y="135"/>
                </a:lnTo>
                <a:lnTo>
                  <a:pt x="199" y="140"/>
                </a:lnTo>
                <a:lnTo>
                  <a:pt x="202" y="140"/>
                </a:lnTo>
                <a:lnTo>
                  <a:pt x="210" y="13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21" y="140"/>
                </a:lnTo>
                <a:lnTo>
                  <a:pt x="221" y="143"/>
                </a:lnTo>
                <a:lnTo>
                  <a:pt x="221" y="146"/>
                </a:lnTo>
                <a:lnTo>
                  <a:pt x="223" y="149"/>
                </a:lnTo>
                <a:lnTo>
                  <a:pt x="226" y="151"/>
                </a:lnTo>
                <a:lnTo>
                  <a:pt x="228" y="151"/>
                </a:lnTo>
                <a:lnTo>
                  <a:pt x="228" y="157"/>
                </a:lnTo>
                <a:lnTo>
                  <a:pt x="229" y="160"/>
                </a:lnTo>
                <a:lnTo>
                  <a:pt x="228" y="160"/>
                </a:lnTo>
                <a:lnTo>
                  <a:pt x="228" y="162"/>
                </a:lnTo>
                <a:lnTo>
                  <a:pt x="226" y="165"/>
                </a:lnTo>
                <a:lnTo>
                  <a:pt x="232" y="168"/>
                </a:lnTo>
                <a:lnTo>
                  <a:pt x="236" y="168"/>
                </a:lnTo>
                <a:lnTo>
                  <a:pt x="239" y="170"/>
                </a:lnTo>
                <a:lnTo>
                  <a:pt x="240" y="170"/>
                </a:lnTo>
                <a:lnTo>
                  <a:pt x="240" y="173"/>
                </a:lnTo>
                <a:lnTo>
                  <a:pt x="237" y="181"/>
                </a:lnTo>
                <a:lnTo>
                  <a:pt x="234" y="184"/>
                </a:lnTo>
                <a:lnTo>
                  <a:pt x="237" y="188"/>
                </a:lnTo>
                <a:lnTo>
                  <a:pt x="236" y="194"/>
                </a:lnTo>
                <a:lnTo>
                  <a:pt x="234" y="199"/>
                </a:lnTo>
                <a:lnTo>
                  <a:pt x="234" y="200"/>
                </a:lnTo>
                <a:lnTo>
                  <a:pt x="231" y="204"/>
                </a:lnTo>
                <a:lnTo>
                  <a:pt x="229" y="205"/>
                </a:lnTo>
                <a:lnTo>
                  <a:pt x="226" y="207"/>
                </a:lnTo>
                <a:lnTo>
                  <a:pt x="226" y="208"/>
                </a:lnTo>
                <a:lnTo>
                  <a:pt x="226" y="212"/>
                </a:lnTo>
                <a:lnTo>
                  <a:pt x="224" y="215"/>
                </a:lnTo>
                <a:lnTo>
                  <a:pt x="223" y="216"/>
                </a:lnTo>
                <a:lnTo>
                  <a:pt x="224" y="218"/>
                </a:lnTo>
                <a:lnTo>
                  <a:pt x="231" y="221"/>
                </a:lnTo>
                <a:lnTo>
                  <a:pt x="237" y="221"/>
                </a:lnTo>
                <a:lnTo>
                  <a:pt x="239" y="223"/>
                </a:lnTo>
                <a:lnTo>
                  <a:pt x="240" y="226"/>
                </a:lnTo>
                <a:lnTo>
                  <a:pt x="240" y="229"/>
                </a:lnTo>
                <a:lnTo>
                  <a:pt x="240" y="231"/>
                </a:lnTo>
                <a:lnTo>
                  <a:pt x="240" y="234"/>
                </a:lnTo>
                <a:lnTo>
                  <a:pt x="240" y="236"/>
                </a:lnTo>
                <a:lnTo>
                  <a:pt x="242" y="237"/>
                </a:lnTo>
                <a:lnTo>
                  <a:pt x="242" y="240"/>
                </a:lnTo>
                <a:lnTo>
                  <a:pt x="240" y="247"/>
                </a:lnTo>
                <a:lnTo>
                  <a:pt x="242" y="250"/>
                </a:lnTo>
                <a:lnTo>
                  <a:pt x="244" y="253"/>
                </a:lnTo>
                <a:lnTo>
                  <a:pt x="247" y="255"/>
                </a:lnTo>
                <a:lnTo>
                  <a:pt x="248" y="255"/>
                </a:lnTo>
                <a:lnTo>
                  <a:pt x="250" y="253"/>
                </a:lnTo>
                <a:lnTo>
                  <a:pt x="252" y="252"/>
                </a:lnTo>
                <a:lnTo>
                  <a:pt x="253" y="248"/>
                </a:lnTo>
                <a:lnTo>
                  <a:pt x="255" y="247"/>
                </a:lnTo>
                <a:lnTo>
                  <a:pt x="260" y="247"/>
                </a:lnTo>
                <a:lnTo>
                  <a:pt x="264" y="247"/>
                </a:lnTo>
                <a:lnTo>
                  <a:pt x="268" y="247"/>
                </a:lnTo>
                <a:lnTo>
                  <a:pt x="269" y="245"/>
                </a:lnTo>
                <a:lnTo>
                  <a:pt x="269" y="242"/>
                </a:lnTo>
                <a:lnTo>
                  <a:pt x="271" y="240"/>
                </a:lnTo>
                <a:lnTo>
                  <a:pt x="271" y="239"/>
                </a:lnTo>
                <a:lnTo>
                  <a:pt x="271" y="237"/>
                </a:lnTo>
                <a:lnTo>
                  <a:pt x="274" y="237"/>
                </a:lnTo>
                <a:lnTo>
                  <a:pt x="280" y="240"/>
                </a:lnTo>
                <a:lnTo>
                  <a:pt x="282" y="244"/>
                </a:lnTo>
                <a:lnTo>
                  <a:pt x="287" y="247"/>
                </a:lnTo>
                <a:lnTo>
                  <a:pt x="292" y="247"/>
                </a:lnTo>
                <a:lnTo>
                  <a:pt x="295" y="247"/>
                </a:lnTo>
                <a:lnTo>
                  <a:pt x="298" y="247"/>
                </a:lnTo>
                <a:lnTo>
                  <a:pt x="301" y="247"/>
                </a:lnTo>
                <a:lnTo>
                  <a:pt x="298" y="248"/>
                </a:lnTo>
                <a:lnTo>
                  <a:pt x="295" y="252"/>
                </a:lnTo>
                <a:lnTo>
                  <a:pt x="296" y="253"/>
                </a:lnTo>
                <a:lnTo>
                  <a:pt x="296" y="256"/>
                </a:lnTo>
                <a:lnTo>
                  <a:pt x="293" y="260"/>
                </a:lnTo>
                <a:lnTo>
                  <a:pt x="292" y="264"/>
                </a:lnTo>
                <a:lnTo>
                  <a:pt x="292" y="271"/>
                </a:lnTo>
                <a:lnTo>
                  <a:pt x="295" y="272"/>
                </a:lnTo>
                <a:lnTo>
                  <a:pt x="293" y="274"/>
                </a:lnTo>
                <a:lnTo>
                  <a:pt x="293" y="277"/>
                </a:lnTo>
                <a:lnTo>
                  <a:pt x="292" y="280"/>
                </a:lnTo>
                <a:lnTo>
                  <a:pt x="288" y="280"/>
                </a:lnTo>
                <a:lnTo>
                  <a:pt x="282" y="285"/>
                </a:lnTo>
                <a:lnTo>
                  <a:pt x="282" y="287"/>
                </a:lnTo>
                <a:lnTo>
                  <a:pt x="282" y="288"/>
                </a:lnTo>
                <a:lnTo>
                  <a:pt x="279" y="298"/>
                </a:lnTo>
                <a:lnTo>
                  <a:pt x="280" y="301"/>
                </a:lnTo>
                <a:lnTo>
                  <a:pt x="280" y="306"/>
                </a:lnTo>
                <a:lnTo>
                  <a:pt x="277" y="311"/>
                </a:lnTo>
                <a:lnTo>
                  <a:pt x="279" y="312"/>
                </a:lnTo>
                <a:lnTo>
                  <a:pt x="280" y="314"/>
                </a:lnTo>
                <a:lnTo>
                  <a:pt x="284" y="319"/>
                </a:lnTo>
                <a:lnTo>
                  <a:pt x="288" y="327"/>
                </a:lnTo>
                <a:lnTo>
                  <a:pt x="292" y="327"/>
                </a:lnTo>
                <a:lnTo>
                  <a:pt x="292" y="328"/>
                </a:lnTo>
                <a:lnTo>
                  <a:pt x="292" y="333"/>
                </a:lnTo>
                <a:lnTo>
                  <a:pt x="290" y="335"/>
                </a:lnTo>
                <a:lnTo>
                  <a:pt x="287" y="341"/>
                </a:lnTo>
                <a:lnTo>
                  <a:pt x="282" y="341"/>
                </a:lnTo>
                <a:lnTo>
                  <a:pt x="279" y="346"/>
                </a:lnTo>
                <a:lnTo>
                  <a:pt x="280" y="352"/>
                </a:lnTo>
                <a:lnTo>
                  <a:pt x="284" y="357"/>
                </a:lnTo>
                <a:lnTo>
                  <a:pt x="288" y="362"/>
                </a:lnTo>
                <a:lnTo>
                  <a:pt x="295" y="367"/>
                </a:lnTo>
                <a:lnTo>
                  <a:pt x="296" y="367"/>
                </a:lnTo>
                <a:lnTo>
                  <a:pt x="300" y="380"/>
                </a:lnTo>
                <a:lnTo>
                  <a:pt x="304" y="380"/>
                </a:lnTo>
                <a:lnTo>
                  <a:pt x="312" y="389"/>
                </a:lnTo>
                <a:lnTo>
                  <a:pt x="314" y="394"/>
                </a:lnTo>
                <a:lnTo>
                  <a:pt x="320" y="396"/>
                </a:lnTo>
                <a:lnTo>
                  <a:pt x="320" y="397"/>
                </a:lnTo>
                <a:lnTo>
                  <a:pt x="319" y="404"/>
                </a:lnTo>
                <a:lnTo>
                  <a:pt x="320" y="404"/>
                </a:lnTo>
                <a:lnTo>
                  <a:pt x="322" y="407"/>
                </a:lnTo>
                <a:lnTo>
                  <a:pt x="330" y="410"/>
                </a:lnTo>
                <a:lnTo>
                  <a:pt x="328" y="415"/>
                </a:lnTo>
                <a:lnTo>
                  <a:pt x="332" y="416"/>
                </a:lnTo>
                <a:lnTo>
                  <a:pt x="340" y="416"/>
                </a:lnTo>
                <a:lnTo>
                  <a:pt x="340" y="421"/>
                </a:lnTo>
                <a:lnTo>
                  <a:pt x="343" y="426"/>
                </a:lnTo>
                <a:lnTo>
                  <a:pt x="349" y="428"/>
                </a:lnTo>
                <a:lnTo>
                  <a:pt x="346" y="434"/>
                </a:lnTo>
                <a:lnTo>
                  <a:pt x="346" y="437"/>
                </a:lnTo>
                <a:lnTo>
                  <a:pt x="346" y="440"/>
                </a:lnTo>
                <a:lnTo>
                  <a:pt x="348" y="444"/>
                </a:lnTo>
                <a:lnTo>
                  <a:pt x="351" y="444"/>
                </a:lnTo>
                <a:lnTo>
                  <a:pt x="352" y="445"/>
                </a:lnTo>
                <a:lnTo>
                  <a:pt x="348" y="450"/>
                </a:lnTo>
                <a:lnTo>
                  <a:pt x="348" y="452"/>
                </a:lnTo>
                <a:lnTo>
                  <a:pt x="346" y="453"/>
                </a:lnTo>
                <a:lnTo>
                  <a:pt x="343" y="455"/>
                </a:lnTo>
                <a:lnTo>
                  <a:pt x="343" y="456"/>
                </a:lnTo>
                <a:lnTo>
                  <a:pt x="344" y="456"/>
                </a:lnTo>
                <a:lnTo>
                  <a:pt x="344" y="458"/>
                </a:lnTo>
                <a:lnTo>
                  <a:pt x="349" y="460"/>
                </a:lnTo>
                <a:lnTo>
                  <a:pt x="351" y="461"/>
                </a:lnTo>
                <a:lnTo>
                  <a:pt x="351" y="464"/>
                </a:lnTo>
                <a:lnTo>
                  <a:pt x="352" y="463"/>
                </a:lnTo>
                <a:lnTo>
                  <a:pt x="352" y="466"/>
                </a:lnTo>
                <a:lnTo>
                  <a:pt x="354" y="472"/>
                </a:lnTo>
                <a:lnTo>
                  <a:pt x="354" y="474"/>
                </a:lnTo>
                <a:lnTo>
                  <a:pt x="354" y="476"/>
                </a:lnTo>
                <a:lnTo>
                  <a:pt x="354" y="477"/>
                </a:lnTo>
                <a:lnTo>
                  <a:pt x="356" y="480"/>
                </a:lnTo>
                <a:lnTo>
                  <a:pt x="356" y="485"/>
                </a:lnTo>
                <a:lnTo>
                  <a:pt x="356" y="487"/>
                </a:lnTo>
                <a:lnTo>
                  <a:pt x="357" y="487"/>
                </a:lnTo>
                <a:lnTo>
                  <a:pt x="359" y="488"/>
                </a:lnTo>
                <a:lnTo>
                  <a:pt x="360" y="488"/>
                </a:lnTo>
                <a:lnTo>
                  <a:pt x="360" y="490"/>
                </a:lnTo>
                <a:lnTo>
                  <a:pt x="362" y="490"/>
                </a:lnTo>
                <a:lnTo>
                  <a:pt x="364" y="490"/>
                </a:lnTo>
                <a:lnTo>
                  <a:pt x="364" y="492"/>
                </a:lnTo>
                <a:lnTo>
                  <a:pt x="365" y="492"/>
                </a:lnTo>
                <a:lnTo>
                  <a:pt x="367" y="493"/>
                </a:lnTo>
                <a:lnTo>
                  <a:pt x="365" y="495"/>
                </a:lnTo>
                <a:lnTo>
                  <a:pt x="367" y="496"/>
                </a:lnTo>
                <a:lnTo>
                  <a:pt x="367" y="500"/>
                </a:lnTo>
                <a:lnTo>
                  <a:pt x="365" y="501"/>
                </a:lnTo>
                <a:lnTo>
                  <a:pt x="364" y="503"/>
                </a:lnTo>
                <a:lnTo>
                  <a:pt x="364" y="506"/>
                </a:lnTo>
                <a:lnTo>
                  <a:pt x="364" y="508"/>
                </a:lnTo>
                <a:lnTo>
                  <a:pt x="365" y="509"/>
                </a:lnTo>
                <a:lnTo>
                  <a:pt x="367" y="509"/>
                </a:lnTo>
                <a:lnTo>
                  <a:pt x="367" y="511"/>
                </a:lnTo>
                <a:lnTo>
                  <a:pt x="365" y="511"/>
                </a:lnTo>
                <a:lnTo>
                  <a:pt x="365" y="514"/>
                </a:lnTo>
                <a:lnTo>
                  <a:pt x="365" y="516"/>
                </a:lnTo>
                <a:lnTo>
                  <a:pt x="364" y="519"/>
                </a:lnTo>
                <a:lnTo>
                  <a:pt x="362" y="520"/>
                </a:lnTo>
                <a:lnTo>
                  <a:pt x="360" y="522"/>
                </a:lnTo>
                <a:lnTo>
                  <a:pt x="360" y="524"/>
                </a:lnTo>
                <a:lnTo>
                  <a:pt x="359" y="525"/>
                </a:lnTo>
                <a:lnTo>
                  <a:pt x="357" y="527"/>
                </a:lnTo>
                <a:lnTo>
                  <a:pt x="356" y="528"/>
                </a:lnTo>
                <a:lnTo>
                  <a:pt x="354" y="530"/>
                </a:lnTo>
                <a:lnTo>
                  <a:pt x="354" y="532"/>
                </a:lnTo>
                <a:lnTo>
                  <a:pt x="354" y="533"/>
                </a:lnTo>
                <a:lnTo>
                  <a:pt x="356" y="533"/>
                </a:lnTo>
                <a:lnTo>
                  <a:pt x="357" y="533"/>
                </a:lnTo>
                <a:lnTo>
                  <a:pt x="359" y="533"/>
                </a:lnTo>
                <a:lnTo>
                  <a:pt x="360" y="533"/>
                </a:lnTo>
                <a:lnTo>
                  <a:pt x="362" y="533"/>
                </a:lnTo>
                <a:lnTo>
                  <a:pt x="364" y="533"/>
                </a:lnTo>
                <a:lnTo>
                  <a:pt x="365" y="533"/>
                </a:lnTo>
                <a:lnTo>
                  <a:pt x="367" y="535"/>
                </a:lnTo>
                <a:lnTo>
                  <a:pt x="368" y="535"/>
                </a:lnTo>
                <a:lnTo>
                  <a:pt x="370" y="535"/>
                </a:lnTo>
                <a:lnTo>
                  <a:pt x="372" y="535"/>
                </a:lnTo>
                <a:lnTo>
                  <a:pt x="372" y="536"/>
                </a:lnTo>
                <a:lnTo>
                  <a:pt x="373" y="536"/>
                </a:lnTo>
                <a:lnTo>
                  <a:pt x="373" y="535"/>
                </a:lnTo>
                <a:lnTo>
                  <a:pt x="375" y="535"/>
                </a:lnTo>
                <a:lnTo>
                  <a:pt x="376" y="535"/>
                </a:lnTo>
                <a:lnTo>
                  <a:pt x="381" y="533"/>
                </a:lnTo>
                <a:lnTo>
                  <a:pt x="386" y="532"/>
                </a:lnTo>
                <a:lnTo>
                  <a:pt x="388" y="532"/>
                </a:lnTo>
                <a:lnTo>
                  <a:pt x="394" y="530"/>
                </a:lnTo>
                <a:lnTo>
                  <a:pt x="400" y="527"/>
                </a:lnTo>
                <a:lnTo>
                  <a:pt x="402" y="527"/>
                </a:lnTo>
                <a:lnTo>
                  <a:pt x="402" y="528"/>
                </a:lnTo>
                <a:lnTo>
                  <a:pt x="402" y="530"/>
                </a:lnTo>
                <a:lnTo>
                  <a:pt x="404" y="532"/>
                </a:lnTo>
                <a:lnTo>
                  <a:pt x="405" y="533"/>
                </a:lnTo>
                <a:lnTo>
                  <a:pt x="407" y="535"/>
                </a:lnTo>
                <a:lnTo>
                  <a:pt x="407" y="536"/>
                </a:lnTo>
                <a:lnTo>
                  <a:pt x="408" y="538"/>
                </a:lnTo>
                <a:lnTo>
                  <a:pt x="410" y="538"/>
                </a:lnTo>
                <a:lnTo>
                  <a:pt x="412" y="540"/>
                </a:lnTo>
                <a:lnTo>
                  <a:pt x="413" y="540"/>
                </a:lnTo>
                <a:lnTo>
                  <a:pt x="416" y="540"/>
                </a:lnTo>
                <a:lnTo>
                  <a:pt x="418" y="541"/>
                </a:lnTo>
                <a:lnTo>
                  <a:pt x="420" y="541"/>
                </a:lnTo>
                <a:lnTo>
                  <a:pt x="421" y="540"/>
                </a:lnTo>
                <a:lnTo>
                  <a:pt x="421" y="536"/>
                </a:lnTo>
                <a:lnTo>
                  <a:pt x="424" y="536"/>
                </a:lnTo>
                <a:lnTo>
                  <a:pt x="426" y="535"/>
                </a:lnTo>
                <a:lnTo>
                  <a:pt x="426" y="533"/>
                </a:lnTo>
                <a:lnTo>
                  <a:pt x="426" y="530"/>
                </a:lnTo>
                <a:lnTo>
                  <a:pt x="426" y="528"/>
                </a:lnTo>
                <a:lnTo>
                  <a:pt x="424" y="527"/>
                </a:lnTo>
                <a:lnTo>
                  <a:pt x="424" y="525"/>
                </a:lnTo>
                <a:lnTo>
                  <a:pt x="423" y="525"/>
                </a:lnTo>
                <a:lnTo>
                  <a:pt x="421" y="525"/>
                </a:lnTo>
                <a:lnTo>
                  <a:pt x="421" y="524"/>
                </a:lnTo>
                <a:lnTo>
                  <a:pt x="423" y="524"/>
                </a:lnTo>
                <a:lnTo>
                  <a:pt x="424" y="522"/>
                </a:lnTo>
                <a:lnTo>
                  <a:pt x="426" y="520"/>
                </a:lnTo>
                <a:lnTo>
                  <a:pt x="428" y="520"/>
                </a:lnTo>
                <a:lnTo>
                  <a:pt x="431" y="520"/>
                </a:lnTo>
                <a:lnTo>
                  <a:pt x="432" y="520"/>
                </a:lnTo>
                <a:lnTo>
                  <a:pt x="436" y="519"/>
                </a:lnTo>
                <a:lnTo>
                  <a:pt x="437" y="519"/>
                </a:lnTo>
                <a:lnTo>
                  <a:pt x="439" y="517"/>
                </a:lnTo>
                <a:lnTo>
                  <a:pt x="440" y="517"/>
                </a:lnTo>
                <a:lnTo>
                  <a:pt x="444" y="519"/>
                </a:lnTo>
                <a:lnTo>
                  <a:pt x="447" y="520"/>
                </a:lnTo>
                <a:lnTo>
                  <a:pt x="447" y="524"/>
                </a:lnTo>
                <a:lnTo>
                  <a:pt x="448" y="525"/>
                </a:lnTo>
                <a:lnTo>
                  <a:pt x="448" y="527"/>
                </a:lnTo>
                <a:lnTo>
                  <a:pt x="447" y="528"/>
                </a:lnTo>
                <a:lnTo>
                  <a:pt x="445" y="530"/>
                </a:lnTo>
                <a:lnTo>
                  <a:pt x="445" y="532"/>
                </a:lnTo>
                <a:lnTo>
                  <a:pt x="445" y="533"/>
                </a:lnTo>
                <a:lnTo>
                  <a:pt x="447" y="535"/>
                </a:lnTo>
                <a:lnTo>
                  <a:pt x="447" y="536"/>
                </a:lnTo>
                <a:lnTo>
                  <a:pt x="448" y="538"/>
                </a:lnTo>
                <a:lnTo>
                  <a:pt x="448" y="541"/>
                </a:lnTo>
                <a:lnTo>
                  <a:pt x="450" y="541"/>
                </a:lnTo>
                <a:lnTo>
                  <a:pt x="452" y="541"/>
                </a:lnTo>
                <a:lnTo>
                  <a:pt x="453" y="543"/>
                </a:lnTo>
                <a:lnTo>
                  <a:pt x="455" y="543"/>
                </a:lnTo>
                <a:lnTo>
                  <a:pt x="455" y="544"/>
                </a:lnTo>
                <a:lnTo>
                  <a:pt x="455" y="546"/>
                </a:lnTo>
                <a:lnTo>
                  <a:pt x="455" y="548"/>
                </a:lnTo>
                <a:lnTo>
                  <a:pt x="455" y="549"/>
                </a:lnTo>
                <a:lnTo>
                  <a:pt x="456" y="549"/>
                </a:lnTo>
                <a:lnTo>
                  <a:pt x="456" y="552"/>
                </a:lnTo>
                <a:lnTo>
                  <a:pt x="455" y="552"/>
                </a:lnTo>
                <a:lnTo>
                  <a:pt x="453" y="556"/>
                </a:lnTo>
                <a:lnTo>
                  <a:pt x="453" y="557"/>
                </a:lnTo>
                <a:lnTo>
                  <a:pt x="448" y="559"/>
                </a:lnTo>
                <a:lnTo>
                  <a:pt x="448" y="560"/>
                </a:lnTo>
                <a:lnTo>
                  <a:pt x="447" y="564"/>
                </a:lnTo>
                <a:lnTo>
                  <a:pt x="445" y="564"/>
                </a:lnTo>
                <a:lnTo>
                  <a:pt x="444" y="567"/>
                </a:lnTo>
                <a:lnTo>
                  <a:pt x="444" y="568"/>
                </a:lnTo>
                <a:lnTo>
                  <a:pt x="445" y="568"/>
                </a:lnTo>
                <a:lnTo>
                  <a:pt x="445" y="570"/>
                </a:lnTo>
                <a:lnTo>
                  <a:pt x="444" y="572"/>
                </a:lnTo>
                <a:lnTo>
                  <a:pt x="442" y="572"/>
                </a:lnTo>
                <a:lnTo>
                  <a:pt x="442" y="573"/>
                </a:lnTo>
                <a:lnTo>
                  <a:pt x="442" y="575"/>
                </a:lnTo>
                <a:lnTo>
                  <a:pt x="440" y="575"/>
                </a:lnTo>
                <a:lnTo>
                  <a:pt x="440" y="576"/>
                </a:lnTo>
                <a:lnTo>
                  <a:pt x="442" y="576"/>
                </a:lnTo>
                <a:lnTo>
                  <a:pt x="442" y="578"/>
                </a:lnTo>
                <a:lnTo>
                  <a:pt x="442" y="580"/>
                </a:lnTo>
                <a:lnTo>
                  <a:pt x="442" y="581"/>
                </a:lnTo>
                <a:lnTo>
                  <a:pt x="442" y="584"/>
                </a:lnTo>
                <a:lnTo>
                  <a:pt x="440" y="584"/>
                </a:lnTo>
                <a:lnTo>
                  <a:pt x="439" y="584"/>
                </a:lnTo>
                <a:lnTo>
                  <a:pt x="437" y="584"/>
                </a:lnTo>
                <a:lnTo>
                  <a:pt x="437" y="586"/>
                </a:lnTo>
                <a:lnTo>
                  <a:pt x="436" y="586"/>
                </a:lnTo>
                <a:lnTo>
                  <a:pt x="434" y="588"/>
                </a:lnTo>
                <a:lnTo>
                  <a:pt x="432" y="589"/>
                </a:lnTo>
                <a:lnTo>
                  <a:pt x="431" y="589"/>
                </a:lnTo>
                <a:lnTo>
                  <a:pt x="431" y="591"/>
                </a:lnTo>
                <a:lnTo>
                  <a:pt x="431" y="592"/>
                </a:lnTo>
                <a:lnTo>
                  <a:pt x="431" y="594"/>
                </a:lnTo>
                <a:lnTo>
                  <a:pt x="429" y="596"/>
                </a:lnTo>
                <a:lnTo>
                  <a:pt x="431" y="596"/>
                </a:lnTo>
                <a:lnTo>
                  <a:pt x="432" y="597"/>
                </a:lnTo>
                <a:lnTo>
                  <a:pt x="432" y="599"/>
                </a:lnTo>
                <a:lnTo>
                  <a:pt x="434" y="600"/>
                </a:lnTo>
                <a:lnTo>
                  <a:pt x="436" y="600"/>
                </a:lnTo>
                <a:lnTo>
                  <a:pt x="437" y="602"/>
                </a:lnTo>
                <a:lnTo>
                  <a:pt x="436" y="604"/>
                </a:lnTo>
                <a:lnTo>
                  <a:pt x="437" y="605"/>
                </a:lnTo>
                <a:lnTo>
                  <a:pt x="436" y="607"/>
                </a:lnTo>
                <a:lnTo>
                  <a:pt x="436" y="608"/>
                </a:lnTo>
                <a:lnTo>
                  <a:pt x="434" y="608"/>
                </a:lnTo>
                <a:lnTo>
                  <a:pt x="432" y="608"/>
                </a:lnTo>
                <a:lnTo>
                  <a:pt x="431" y="608"/>
                </a:lnTo>
                <a:lnTo>
                  <a:pt x="429" y="610"/>
                </a:lnTo>
                <a:lnTo>
                  <a:pt x="428" y="610"/>
                </a:lnTo>
                <a:lnTo>
                  <a:pt x="426" y="612"/>
                </a:lnTo>
                <a:lnTo>
                  <a:pt x="424" y="610"/>
                </a:lnTo>
                <a:lnTo>
                  <a:pt x="423" y="610"/>
                </a:lnTo>
                <a:lnTo>
                  <a:pt x="421" y="612"/>
                </a:lnTo>
                <a:lnTo>
                  <a:pt x="420" y="613"/>
                </a:lnTo>
                <a:lnTo>
                  <a:pt x="420" y="615"/>
                </a:lnTo>
                <a:lnTo>
                  <a:pt x="418" y="616"/>
                </a:lnTo>
                <a:lnTo>
                  <a:pt x="416" y="616"/>
                </a:lnTo>
                <a:lnTo>
                  <a:pt x="416" y="618"/>
                </a:lnTo>
                <a:lnTo>
                  <a:pt x="416" y="620"/>
                </a:lnTo>
                <a:lnTo>
                  <a:pt x="418" y="620"/>
                </a:lnTo>
                <a:lnTo>
                  <a:pt x="420" y="623"/>
                </a:lnTo>
                <a:lnTo>
                  <a:pt x="421" y="624"/>
                </a:lnTo>
                <a:lnTo>
                  <a:pt x="421" y="626"/>
                </a:lnTo>
                <a:lnTo>
                  <a:pt x="423" y="626"/>
                </a:lnTo>
                <a:lnTo>
                  <a:pt x="421" y="628"/>
                </a:lnTo>
                <a:lnTo>
                  <a:pt x="423" y="629"/>
                </a:lnTo>
                <a:lnTo>
                  <a:pt x="423" y="631"/>
                </a:lnTo>
                <a:lnTo>
                  <a:pt x="423" y="632"/>
                </a:lnTo>
                <a:lnTo>
                  <a:pt x="424" y="632"/>
                </a:lnTo>
                <a:lnTo>
                  <a:pt x="424" y="634"/>
                </a:lnTo>
                <a:lnTo>
                  <a:pt x="426" y="636"/>
                </a:lnTo>
                <a:lnTo>
                  <a:pt x="426" y="637"/>
                </a:lnTo>
                <a:lnTo>
                  <a:pt x="426" y="640"/>
                </a:lnTo>
                <a:lnTo>
                  <a:pt x="424" y="645"/>
                </a:lnTo>
                <a:lnTo>
                  <a:pt x="423" y="647"/>
                </a:lnTo>
                <a:lnTo>
                  <a:pt x="423" y="648"/>
                </a:lnTo>
                <a:lnTo>
                  <a:pt x="423" y="650"/>
                </a:lnTo>
                <a:lnTo>
                  <a:pt x="424" y="652"/>
                </a:lnTo>
                <a:lnTo>
                  <a:pt x="424" y="655"/>
                </a:lnTo>
                <a:lnTo>
                  <a:pt x="426" y="655"/>
                </a:lnTo>
                <a:lnTo>
                  <a:pt x="428" y="656"/>
                </a:lnTo>
                <a:lnTo>
                  <a:pt x="429" y="656"/>
                </a:lnTo>
                <a:lnTo>
                  <a:pt x="431" y="655"/>
                </a:lnTo>
                <a:lnTo>
                  <a:pt x="432" y="655"/>
                </a:lnTo>
                <a:lnTo>
                  <a:pt x="432" y="656"/>
                </a:lnTo>
                <a:lnTo>
                  <a:pt x="432" y="658"/>
                </a:lnTo>
                <a:lnTo>
                  <a:pt x="432" y="661"/>
                </a:lnTo>
                <a:lnTo>
                  <a:pt x="436" y="663"/>
                </a:lnTo>
                <a:lnTo>
                  <a:pt x="436" y="661"/>
                </a:lnTo>
                <a:lnTo>
                  <a:pt x="437" y="663"/>
                </a:lnTo>
                <a:lnTo>
                  <a:pt x="439" y="663"/>
                </a:lnTo>
                <a:lnTo>
                  <a:pt x="440" y="664"/>
                </a:lnTo>
                <a:lnTo>
                  <a:pt x="440" y="666"/>
                </a:lnTo>
                <a:lnTo>
                  <a:pt x="442" y="668"/>
                </a:lnTo>
                <a:lnTo>
                  <a:pt x="442" y="669"/>
                </a:lnTo>
                <a:lnTo>
                  <a:pt x="442" y="671"/>
                </a:lnTo>
                <a:lnTo>
                  <a:pt x="444" y="672"/>
                </a:lnTo>
                <a:lnTo>
                  <a:pt x="444" y="674"/>
                </a:lnTo>
                <a:lnTo>
                  <a:pt x="444" y="676"/>
                </a:lnTo>
                <a:lnTo>
                  <a:pt x="445" y="677"/>
                </a:lnTo>
                <a:lnTo>
                  <a:pt x="447" y="677"/>
                </a:lnTo>
                <a:lnTo>
                  <a:pt x="445" y="679"/>
                </a:lnTo>
                <a:lnTo>
                  <a:pt x="445" y="680"/>
                </a:lnTo>
                <a:lnTo>
                  <a:pt x="445" y="682"/>
                </a:lnTo>
                <a:lnTo>
                  <a:pt x="444" y="685"/>
                </a:lnTo>
                <a:lnTo>
                  <a:pt x="444" y="688"/>
                </a:lnTo>
                <a:lnTo>
                  <a:pt x="442" y="690"/>
                </a:lnTo>
                <a:lnTo>
                  <a:pt x="440" y="690"/>
                </a:lnTo>
                <a:lnTo>
                  <a:pt x="442" y="692"/>
                </a:lnTo>
                <a:lnTo>
                  <a:pt x="442" y="693"/>
                </a:lnTo>
                <a:lnTo>
                  <a:pt x="444" y="693"/>
                </a:lnTo>
                <a:lnTo>
                  <a:pt x="445" y="695"/>
                </a:lnTo>
                <a:lnTo>
                  <a:pt x="447" y="695"/>
                </a:lnTo>
                <a:lnTo>
                  <a:pt x="448" y="695"/>
                </a:lnTo>
                <a:lnTo>
                  <a:pt x="448" y="696"/>
                </a:lnTo>
                <a:lnTo>
                  <a:pt x="450" y="695"/>
                </a:lnTo>
                <a:lnTo>
                  <a:pt x="452" y="692"/>
                </a:lnTo>
                <a:lnTo>
                  <a:pt x="452" y="690"/>
                </a:lnTo>
                <a:lnTo>
                  <a:pt x="453" y="688"/>
                </a:lnTo>
                <a:lnTo>
                  <a:pt x="455" y="688"/>
                </a:lnTo>
                <a:lnTo>
                  <a:pt x="456" y="688"/>
                </a:lnTo>
                <a:lnTo>
                  <a:pt x="458" y="688"/>
                </a:lnTo>
                <a:lnTo>
                  <a:pt x="461" y="687"/>
                </a:lnTo>
                <a:lnTo>
                  <a:pt x="463" y="687"/>
                </a:lnTo>
                <a:lnTo>
                  <a:pt x="464" y="685"/>
                </a:lnTo>
                <a:lnTo>
                  <a:pt x="466" y="684"/>
                </a:lnTo>
                <a:lnTo>
                  <a:pt x="466" y="680"/>
                </a:lnTo>
                <a:lnTo>
                  <a:pt x="468" y="682"/>
                </a:lnTo>
                <a:lnTo>
                  <a:pt x="468" y="684"/>
                </a:lnTo>
                <a:lnTo>
                  <a:pt x="469" y="684"/>
                </a:lnTo>
                <a:lnTo>
                  <a:pt x="471" y="682"/>
                </a:lnTo>
                <a:lnTo>
                  <a:pt x="472" y="682"/>
                </a:lnTo>
                <a:lnTo>
                  <a:pt x="474" y="680"/>
                </a:lnTo>
                <a:lnTo>
                  <a:pt x="476" y="679"/>
                </a:lnTo>
                <a:lnTo>
                  <a:pt x="479" y="679"/>
                </a:lnTo>
                <a:lnTo>
                  <a:pt x="479" y="677"/>
                </a:lnTo>
                <a:lnTo>
                  <a:pt x="480" y="679"/>
                </a:lnTo>
                <a:lnTo>
                  <a:pt x="482" y="679"/>
                </a:lnTo>
                <a:lnTo>
                  <a:pt x="482" y="682"/>
                </a:lnTo>
                <a:lnTo>
                  <a:pt x="482" y="685"/>
                </a:lnTo>
                <a:lnTo>
                  <a:pt x="480" y="685"/>
                </a:lnTo>
                <a:lnTo>
                  <a:pt x="480" y="687"/>
                </a:lnTo>
                <a:lnTo>
                  <a:pt x="479" y="688"/>
                </a:lnTo>
                <a:lnTo>
                  <a:pt x="479" y="690"/>
                </a:lnTo>
                <a:lnTo>
                  <a:pt x="479" y="692"/>
                </a:lnTo>
                <a:lnTo>
                  <a:pt x="479" y="693"/>
                </a:lnTo>
                <a:lnTo>
                  <a:pt x="479" y="695"/>
                </a:lnTo>
                <a:lnTo>
                  <a:pt x="479" y="701"/>
                </a:lnTo>
                <a:lnTo>
                  <a:pt x="477" y="703"/>
                </a:lnTo>
                <a:lnTo>
                  <a:pt x="477" y="704"/>
                </a:lnTo>
                <a:lnTo>
                  <a:pt x="477" y="706"/>
                </a:lnTo>
                <a:lnTo>
                  <a:pt x="477" y="708"/>
                </a:lnTo>
                <a:lnTo>
                  <a:pt x="477" y="709"/>
                </a:lnTo>
                <a:lnTo>
                  <a:pt x="476" y="711"/>
                </a:lnTo>
                <a:lnTo>
                  <a:pt x="477" y="711"/>
                </a:lnTo>
                <a:lnTo>
                  <a:pt x="477" y="712"/>
                </a:lnTo>
                <a:lnTo>
                  <a:pt x="479" y="712"/>
                </a:lnTo>
                <a:lnTo>
                  <a:pt x="479" y="714"/>
                </a:lnTo>
                <a:lnTo>
                  <a:pt x="480" y="716"/>
                </a:lnTo>
                <a:lnTo>
                  <a:pt x="482" y="717"/>
                </a:lnTo>
                <a:lnTo>
                  <a:pt x="484" y="719"/>
                </a:lnTo>
                <a:lnTo>
                  <a:pt x="485" y="719"/>
                </a:lnTo>
                <a:lnTo>
                  <a:pt x="487" y="719"/>
                </a:lnTo>
                <a:lnTo>
                  <a:pt x="488" y="720"/>
                </a:lnTo>
                <a:lnTo>
                  <a:pt x="488" y="722"/>
                </a:lnTo>
                <a:lnTo>
                  <a:pt x="488" y="724"/>
                </a:lnTo>
                <a:lnTo>
                  <a:pt x="488" y="725"/>
                </a:lnTo>
                <a:lnTo>
                  <a:pt x="488" y="727"/>
                </a:lnTo>
                <a:lnTo>
                  <a:pt x="487" y="728"/>
                </a:lnTo>
                <a:lnTo>
                  <a:pt x="487" y="730"/>
                </a:lnTo>
                <a:lnTo>
                  <a:pt x="485" y="730"/>
                </a:lnTo>
                <a:lnTo>
                  <a:pt x="485" y="732"/>
                </a:lnTo>
                <a:lnTo>
                  <a:pt x="484" y="732"/>
                </a:lnTo>
                <a:lnTo>
                  <a:pt x="477" y="735"/>
                </a:lnTo>
                <a:lnTo>
                  <a:pt x="477" y="736"/>
                </a:lnTo>
                <a:lnTo>
                  <a:pt x="476" y="740"/>
                </a:lnTo>
                <a:lnTo>
                  <a:pt x="476" y="743"/>
                </a:lnTo>
                <a:lnTo>
                  <a:pt x="474" y="744"/>
                </a:lnTo>
                <a:lnTo>
                  <a:pt x="472" y="746"/>
                </a:lnTo>
                <a:lnTo>
                  <a:pt x="469" y="748"/>
                </a:lnTo>
                <a:lnTo>
                  <a:pt x="468" y="751"/>
                </a:lnTo>
                <a:lnTo>
                  <a:pt x="468" y="754"/>
                </a:lnTo>
                <a:lnTo>
                  <a:pt x="469" y="756"/>
                </a:lnTo>
                <a:lnTo>
                  <a:pt x="471" y="757"/>
                </a:lnTo>
                <a:lnTo>
                  <a:pt x="472" y="757"/>
                </a:lnTo>
                <a:lnTo>
                  <a:pt x="474" y="760"/>
                </a:lnTo>
                <a:lnTo>
                  <a:pt x="476" y="760"/>
                </a:lnTo>
                <a:lnTo>
                  <a:pt x="476" y="762"/>
                </a:lnTo>
                <a:lnTo>
                  <a:pt x="477" y="762"/>
                </a:lnTo>
                <a:lnTo>
                  <a:pt x="480" y="765"/>
                </a:lnTo>
                <a:lnTo>
                  <a:pt x="480" y="768"/>
                </a:lnTo>
                <a:lnTo>
                  <a:pt x="484" y="770"/>
                </a:lnTo>
                <a:lnTo>
                  <a:pt x="485" y="775"/>
                </a:lnTo>
                <a:lnTo>
                  <a:pt x="484" y="776"/>
                </a:lnTo>
                <a:lnTo>
                  <a:pt x="479" y="778"/>
                </a:lnTo>
                <a:lnTo>
                  <a:pt x="477" y="778"/>
                </a:lnTo>
                <a:lnTo>
                  <a:pt x="476" y="780"/>
                </a:lnTo>
                <a:lnTo>
                  <a:pt x="474" y="781"/>
                </a:lnTo>
                <a:lnTo>
                  <a:pt x="474" y="783"/>
                </a:lnTo>
                <a:lnTo>
                  <a:pt x="472" y="783"/>
                </a:lnTo>
                <a:lnTo>
                  <a:pt x="472" y="784"/>
                </a:lnTo>
                <a:lnTo>
                  <a:pt x="471" y="784"/>
                </a:lnTo>
                <a:lnTo>
                  <a:pt x="469" y="786"/>
                </a:lnTo>
                <a:lnTo>
                  <a:pt x="466" y="788"/>
                </a:lnTo>
                <a:lnTo>
                  <a:pt x="464" y="789"/>
                </a:lnTo>
                <a:lnTo>
                  <a:pt x="463" y="791"/>
                </a:lnTo>
                <a:lnTo>
                  <a:pt x="460" y="791"/>
                </a:lnTo>
                <a:lnTo>
                  <a:pt x="456" y="792"/>
                </a:lnTo>
                <a:lnTo>
                  <a:pt x="455" y="792"/>
                </a:lnTo>
                <a:lnTo>
                  <a:pt x="453" y="791"/>
                </a:lnTo>
                <a:lnTo>
                  <a:pt x="450" y="791"/>
                </a:lnTo>
                <a:lnTo>
                  <a:pt x="448" y="791"/>
                </a:lnTo>
                <a:lnTo>
                  <a:pt x="445" y="791"/>
                </a:lnTo>
                <a:lnTo>
                  <a:pt x="442" y="791"/>
                </a:lnTo>
                <a:lnTo>
                  <a:pt x="431" y="791"/>
                </a:lnTo>
                <a:lnTo>
                  <a:pt x="428" y="788"/>
                </a:lnTo>
                <a:lnTo>
                  <a:pt x="424" y="788"/>
                </a:lnTo>
                <a:lnTo>
                  <a:pt x="421" y="788"/>
                </a:lnTo>
                <a:lnTo>
                  <a:pt x="420" y="789"/>
                </a:lnTo>
                <a:lnTo>
                  <a:pt x="415" y="789"/>
                </a:lnTo>
                <a:lnTo>
                  <a:pt x="413" y="791"/>
                </a:lnTo>
                <a:lnTo>
                  <a:pt x="415" y="794"/>
                </a:lnTo>
                <a:lnTo>
                  <a:pt x="415" y="796"/>
                </a:lnTo>
                <a:lnTo>
                  <a:pt x="413" y="797"/>
                </a:lnTo>
                <a:lnTo>
                  <a:pt x="413" y="799"/>
                </a:lnTo>
                <a:lnTo>
                  <a:pt x="413" y="800"/>
                </a:lnTo>
                <a:lnTo>
                  <a:pt x="413" y="802"/>
                </a:lnTo>
                <a:lnTo>
                  <a:pt x="413" y="804"/>
                </a:lnTo>
                <a:lnTo>
                  <a:pt x="412" y="802"/>
                </a:lnTo>
                <a:lnTo>
                  <a:pt x="410" y="802"/>
                </a:lnTo>
                <a:lnTo>
                  <a:pt x="410" y="800"/>
                </a:lnTo>
                <a:lnTo>
                  <a:pt x="408" y="799"/>
                </a:lnTo>
                <a:lnTo>
                  <a:pt x="407" y="797"/>
                </a:lnTo>
                <a:lnTo>
                  <a:pt x="407" y="796"/>
                </a:lnTo>
                <a:lnTo>
                  <a:pt x="405" y="796"/>
                </a:lnTo>
                <a:lnTo>
                  <a:pt x="404" y="794"/>
                </a:lnTo>
                <a:lnTo>
                  <a:pt x="400" y="792"/>
                </a:lnTo>
                <a:lnTo>
                  <a:pt x="399" y="791"/>
                </a:lnTo>
                <a:lnTo>
                  <a:pt x="400" y="789"/>
                </a:lnTo>
                <a:lnTo>
                  <a:pt x="400" y="786"/>
                </a:lnTo>
                <a:lnTo>
                  <a:pt x="399" y="784"/>
                </a:lnTo>
                <a:lnTo>
                  <a:pt x="397" y="784"/>
                </a:lnTo>
                <a:lnTo>
                  <a:pt x="396" y="783"/>
                </a:lnTo>
                <a:lnTo>
                  <a:pt x="394" y="783"/>
                </a:lnTo>
                <a:lnTo>
                  <a:pt x="392" y="783"/>
                </a:lnTo>
                <a:lnTo>
                  <a:pt x="391" y="783"/>
                </a:lnTo>
                <a:lnTo>
                  <a:pt x="389" y="783"/>
                </a:lnTo>
                <a:lnTo>
                  <a:pt x="389" y="781"/>
                </a:lnTo>
                <a:lnTo>
                  <a:pt x="389" y="780"/>
                </a:lnTo>
                <a:lnTo>
                  <a:pt x="388" y="778"/>
                </a:lnTo>
                <a:lnTo>
                  <a:pt x="386" y="776"/>
                </a:lnTo>
                <a:lnTo>
                  <a:pt x="384" y="775"/>
                </a:lnTo>
                <a:lnTo>
                  <a:pt x="383" y="772"/>
                </a:lnTo>
                <a:lnTo>
                  <a:pt x="383" y="768"/>
                </a:lnTo>
                <a:lnTo>
                  <a:pt x="381" y="765"/>
                </a:lnTo>
                <a:lnTo>
                  <a:pt x="380" y="765"/>
                </a:lnTo>
                <a:lnTo>
                  <a:pt x="375" y="764"/>
                </a:lnTo>
                <a:lnTo>
                  <a:pt x="375" y="765"/>
                </a:lnTo>
                <a:lnTo>
                  <a:pt x="373" y="767"/>
                </a:lnTo>
                <a:lnTo>
                  <a:pt x="373" y="768"/>
                </a:lnTo>
                <a:lnTo>
                  <a:pt x="373" y="770"/>
                </a:lnTo>
                <a:lnTo>
                  <a:pt x="372" y="770"/>
                </a:lnTo>
                <a:lnTo>
                  <a:pt x="370" y="770"/>
                </a:lnTo>
                <a:lnTo>
                  <a:pt x="368" y="770"/>
                </a:lnTo>
                <a:lnTo>
                  <a:pt x="367" y="770"/>
                </a:lnTo>
                <a:lnTo>
                  <a:pt x="365" y="770"/>
                </a:lnTo>
                <a:lnTo>
                  <a:pt x="365" y="768"/>
                </a:lnTo>
                <a:lnTo>
                  <a:pt x="364" y="768"/>
                </a:lnTo>
                <a:lnTo>
                  <a:pt x="362" y="768"/>
                </a:lnTo>
                <a:lnTo>
                  <a:pt x="360" y="767"/>
                </a:lnTo>
                <a:lnTo>
                  <a:pt x="360" y="765"/>
                </a:lnTo>
                <a:lnTo>
                  <a:pt x="357" y="764"/>
                </a:lnTo>
                <a:lnTo>
                  <a:pt x="354" y="764"/>
                </a:lnTo>
                <a:lnTo>
                  <a:pt x="352" y="764"/>
                </a:lnTo>
                <a:lnTo>
                  <a:pt x="349" y="764"/>
                </a:lnTo>
                <a:lnTo>
                  <a:pt x="349" y="762"/>
                </a:lnTo>
                <a:lnTo>
                  <a:pt x="348" y="760"/>
                </a:lnTo>
                <a:lnTo>
                  <a:pt x="344" y="760"/>
                </a:lnTo>
                <a:lnTo>
                  <a:pt x="343" y="760"/>
                </a:lnTo>
                <a:lnTo>
                  <a:pt x="341" y="762"/>
                </a:lnTo>
                <a:lnTo>
                  <a:pt x="332" y="762"/>
                </a:lnTo>
                <a:lnTo>
                  <a:pt x="330" y="764"/>
                </a:lnTo>
                <a:lnTo>
                  <a:pt x="328" y="764"/>
                </a:lnTo>
                <a:lnTo>
                  <a:pt x="327" y="765"/>
                </a:lnTo>
                <a:lnTo>
                  <a:pt x="325" y="767"/>
                </a:lnTo>
                <a:lnTo>
                  <a:pt x="317" y="767"/>
                </a:lnTo>
                <a:lnTo>
                  <a:pt x="314" y="773"/>
                </a:lnTo>
                <a:lnTo>
                  <a:pt x="304" y="773"/>
                </a:lnTo>
                <a:lnTo>
                  <a:pt x="303" y="773"/>
                </a:lnTo>
                <a:lnTo>
                  <a:pt x="301" y="773"/>
                </a:lnTo>
                <a:lnTo>
                  <a:pt x="303" y="772"/>
                </a:lnTo>
                <a:lnTo>
                  <a:pt x="303" y="770"/>
                </a:lnTo>
                <a:lnTo>
                  <a:pt x="300" y="770"/>
                </a:lnTo>
                <a:lnTo>
                  <a:pt x="295" y="772"/>
                </a:lnTo>
                <a:lnTo>
                  <a:pt x="290" y="772"/>
                </a:lnTo>
                <a:lnTo>
                  <a:pt x="288" y="772"/>
                </a:lnTo>
                <a:lnTo>
                  <a:pt x="282" y="770"/>
                </a:lnTo>
                <a:lnTo>
                  <a:pt x="280" y="770"/>
                </a:lnTo>
                <a:lnTo>
                  <a:pt x="280" y="768"/>
                </a:lnTo>
                <a:lnTo>
                  <a:pt x="279" y="768"/>
                </a:lnTo>
                <a:lnTo>
                  <a:pt x="279" y="767"/>
                </a:lnTo>
                <a:lnTo>
                  <a:pt x="277" y="764"/>
                </a:lnTo>
                <a:lnTo>
                  <a:pt x="276" y="760"/>
                </a:lnTo>
                <a:lnTo>
                  <a:pt x="276" y="749"/>
                </a:lnTo>
                <a:lnTo>
                  <a:pt x="276" y="748"/>
                </a:lnTo>
                <a:lnTo>
                  <a:pt x="274" y="740"/>
                </a:lnTo>
                <a:lnTo>
                  <a:pt x="272" y="738"/>
                </a:lnTo>
                <a:lnTo>
                  <a:pt x="274" y="728"/>
                </a:lnTo>
                <a:lnTo>
                  <a:pt x="274" y="724"/>
                </a:lnTo>
                <a:lnTo>
                  <a:pt x="272" y="722"/>
                </a:lnTo>
                <a:lnTo>
                  <a:pt x="271" y="719"/>
                </a:lnTo>
                <a:lnTo>
                  <a:pt x="271" y="717"/>
                </a:lnTo>
                <a:lnTo>
                  <a:pt x="269" y="717"/>
                </a:lnTo>
                <a:lnTo>
                  <a:pt x="268" y="716"/>
                </a:lnTo>
                <a:lnTo>
                  <a:pt x="264" y="714"/>
                </a:lnTo>
                <a:lnTo>
                  <a:pt x="261" y="714"/>
                </a:lnTo>
                <a:lnTo>
                  <a:pt x="260" y="714"/>
                </a:lnTo>
                <a:lnTo>
                  <a:pt x="256" y="712"/>
                </a:lnTo>
                <a:lnTo>
                  <a:pt x="255" y="708"/>
                </a:lnTo>
                <a:lnTo>
                  <a:pt x="255" y="704"/>
                </a:lnTo>
                <a:lnTo>
                  <a:pt x="256" y="703"/>
                </a:lnTo>
                <a:lnTo>
                  <a:pt x="253" y="701"/>
                </a:lnTo>
                <a:lnTo>
                  <a:pt x="247" y="703"/>
                </a:lnTo>
                <a:lnTo>
                  <a:pt x="240" y="706"/>
                </a:lnTo>
                <a:lnTo>
                  <a:pt x="239" y="706"/>
                </a:lnTo>
                <a:lnTo>
                  <a:pt x="237" y="704"/>
                </a:lnTo>
                <a:lnTo>
                  <a:pt x="236" y="704"/>
                </a:lnTo>
                <a:lnTo>
                  <a:pt x="232" y="704"/>
                </a:lnTo>
                <a:lnTo>
                  <a:pt x="229" y="704"/>
                </a:lnTo>
                <a:lnTo>
                  <a:pt x="224" y="704"/>
                </a:lnTo>
                <a:lnTo>
                  <a:pt x="221" y="703"/>
                </a:lnTo>
                <a:lnTo>
                  <a:pt x="220" y="703"/>
                </a:lnTo>
                <a:lnTo>
                  <a:pt x="218" y="703"/>
                </a:lnTo>
                <a:lnTo>
                  <a:pt x="218" y="700"/>
                </a:lnTo>
                <a:lnTo>
                  <a:pt x="220" y="698"/>
                </a:lnTo>
                <a:lnTo>
                  <a:pt x="218" y="695"/>
                </a:lnTo>
                <a:lnTo>
                  <a:pt x="218" y="693"/>
                </a:lnTo>
                <a:lnTo>
                  <a:pt x="218" y="692"/>
                </a:lnTo>
                <a:lnTo>
                  <a:pt x="218" y="688"/>
                </a:lnTo>
                <a:lnTo>
                  <a:pt x="218" y="687"/>
                </a:lnTo>
                <a:lnTo>
                  <a:pt x="218" y="685"/>
                </a:lnTo>
                <a:lnTo>
                  <a:pt x="216" y="685"/>
                </a:lnTo>
                <a:lnTo>
                  <a:pt x="218" y="684"/>
                </a:lnTo>
                <a:lnTo>
                  <a:pt x="218" y="682"/>
                </a:lnTo>
                <a:lnTo>
                  <a:pt x="218" y="680"/>
                </a:lnTo>
                <a:lnTo>
                  <a:pt x="216" y="680"/>
                </a:lnTo>
                <a:lnTo>
                  <a:pt x="215" y="680"/>
                </a:lnTo>
                <a:lnTo>
                  <a:pt x="213" y="679"/>
                </a:lnTo>
                <a:lnTo>
                  <a:pt x="212" y="679"/>
                </a:lnTo>
                <a:lnTo>
                  <a:pt x="210" y="676"/>
                </a:lnTo>
                <a:lnTo>
                  <a:pt x="208" y="674"/>
                </a:lnTo>
                <a:lnTo>
                  <a:pt x="207" y="669"/>
                </a:lnTo>
                <a:lnTo>
                  <a:pt x="207" y="668"/>
                </a:lnTo>
                <a:lnTo>
                  <a:pt x="207" y="666"/>
                </a:lnTo>
                <a:lnTo>
                  <a:pt x="207" y="664"/>
                </a:lnTo>
                <a:lnTo>
                  <a:pt x="205" y="661"/>
                </a:lnTo>
                <a:lnTo>
                  <a:pt x="202" y="661"/>
                </a:lnTo>
                <a:lnTo>
                  <a:pt x="202" y="660"/>
                </a:lnTo>
                <a:lnTo>
                  <a:pt x="202" y="658"/>
                </a:lnTo>
                <a:lnTo>
                  <a:pt x="202" y="656"/>
                </a:lnTo>
                <a:lnTo>
                  <a:pt x="204" y="656"/>
                </a:lnTo>
                <a:lnTo>
                  <a:pt x="204" y="655"/>
                </a:lnTo>
                <a:lnTo>
                  <a:pt x="202" y="652"/>
                </a:lnTo>
                <a:lnTo>
                  <a:pt x="200" y="650"/>
                </a:lnTo>
                <a:lnTo>
                  <a:pt x="200" y="648"/>
                </a:lnTo>
                <a:lnTo>
                  <a:pt x="202" y="647"/>
                </a:lnTo>
                <a:lnTo>
                  <a:pt x="204" y="647"/>
                </a:lnTo>
                <a:lnTo>
                  <a:pt x="204" y="645"/>
                </a:lnTo>
                <a:lnTo>
                  <a:pt x="202" y="644"/>
                </a:lnTo>
                <a:lnTo>
                  <a:pt x="200" y="644"/>
                </a:lnTo>
                <a:lnTo>
                  <a:pt x="199" y="644"/>
                </a:lnTo>
                <a:lnTo>
                  <a:pt x="200" y="640"/>
                </a:lnTo>
                <a:lnTo>
                  <a:pt x="200" y="639"/>
                </a:lnTo>
                <a:lnTo>
                  <a:pt x="200" y="637"/>
                </a:lnTo>
                <a:lnTo>
                  <a:pt x="200" y="636"/>
                </a:lnTo>
                <a:lnTo>
                  <a:pt x="199" y="636"/>
                </a:lnTo>
                <a:lnTo>
                  <a:pt x="199" y="634"/>
                </a:lnTo>
                <a:lnTo>
                  <a:pt x="197" y="634"/>
                </a:lnTo>
                <a:lnTo>
                  <a:pt x="196" y="634"/>
                </a:lnTo>
                <a:lnTo>
                  <a:pt x="196" y="632"/>
                </a:lnTo>
                <a:lnTo>
                  <a:pt x="196" y="631"/>
                </a:lnTo>
                <a:lnTo>
                  <a:pt x="196" y="629"/>
                </a:lnTo>
                <a:lnTo>
                  <a:pt x="194" y="628"/>
                </a:lnTo>
                <a:lnTo>
                  <a:pt x="194" y="626"/>
                </a:lnTo>
                <a:lnTo>
                  <a:pt x="194" y="624"/>
                </a:lnTo>
                <a:lnTo>
                  <a:pt x="194" y="623"/>
                </a:lnTo>
                <a:lnTo>
                  <a:pt x="197" y="620"/>
                </a:lnTo>
                <a:lnTo>
                  <a:pt x="199" y="620"/>
                </a:lnTo>
                <a:lnTo>
                  <a:pt x="200" y="618"/>
                </a:lnTo>
                <a:lnTo>
                  <a:pt x="202" y="618"/>
                </a:lnTo>
                <a:lnTo>
                  <a:pt x="202" y="615"/>
                </a:lnTo>
                <a:lnTo>
                  <a:pt x="200" y="613"/>
                </a:lnTo>
                <a:lnTo>
                  <a:pt x="199" y="612"/>
                </a:lnTo>
                <a:lnTo>
                  <a:pt x="197" y="613"/>
                </a:lnTo>
                <a:lnTo>
                  <a:pt x="197" y="615"/>
                </a:lnTo>
                <a:lnTo>
                  <a:pt x="196" y="615"/>
                </a:lnTo>
                <a:lnTo>
                  <a:pt x="194" y="615"/>
                </a:lnTo>
                <a:lnTo>
                  <a:pt x="192" y="615"/>
                </a:lnTo>
                <a:lnTo>
                  <a:pt x="191" y="616"/>
                </a:lnTo>
                <a:lnTo>
                  <a:pt x="189" y="616"/>
                </a:lnTo>
                <a:lnTo>
                  <a:pt x="188" y="615"/>
                </a:lnTo>
                <a:lnTo>
                  <a:pt x="188" y="612"/>
                </a:lnTo>
                <a:lnTo>
                  <a:pt x="188" y="610"/>
                </a:lnTo>
                <a:lnTo>
                  <a:pt x="186" y="610"/>
                </a:lnTo>
                <a:lnTo>
                  <a:pt x="188" y="608"/>
                </a:lnTo>
                <a:lnTo>
                  <a:pt x="188" y="607"/>
                </a:lnTo>
                <a:lnTo>
                  <a:pt x="188" y="605"/>
                </a:lnTo>
                <a:lnTo>
                  <a:pt x="186" y="604"/>
                </a:lnTo>
                <a:lnTo>
                  <a:pt x="186" y="602"/>
                </a:lnTo>
                <a:lnTo>
                  <a:pt x="186" y="600"/>
                </a:lnTo>
                <a:lnTo>
                  <a:pt x="184" y="599"/>
                </a:lnTo>
                <a:lnTo>
                  <a:pt x="184" y="597"/>
                </a:lnTo>
                <a:lnTo>
                  <a:pt x="186" y="597"/>
                </a:lnTo>
                <a:lnTo>
                  <a:pt x="186" y="596"/>
                </a:lnTo>
                <a:lnTo>
                  <a:pt x="184" y="596"/>
                </a:lnTo>
                <a:lnTo>
                  <a:pt x="184" y="594"/>
                </a:lnTo>
                <a:lnTo>
                  <a:pt x="184" y="592"/>
                </a:lnTo>
                <a:lnTo>
                  <a:pt x="184" y="591"/>
                </a:lnTo>
                <a:lnTo>
                  <a:pt x="183" y="591"/>
                </a:lnTo>
                <a:lnTo>
                  <a:pt x="183" y="589"/>
                </a:lnTo>
                <a:lnTo>
                  <a:pt x="181" y="589"/>
                </a:lnTo>
                <a:lnTo>
                  <a:pt x="181" y="588"/>
                </a:lnTo>
                <a:lnTo>
                  <a:pt x="180" y="588"/>
                </a:lnTo>
                <a:lnTo>
                  <a:pt x="178" y="583"/>
                </a:lnTo>
                <a:lnTo>
                  <a:pt x="178" y="581"/>
                </a:lnTo>
                <a:lnTo>
                  <a:pt x="178" y="580"/>
                </a:lnTo>
                <a:lnTo>
                  <a:pt x="178" y="578"/>
                </a:lnTo>
                <a:lnTo>
                  <a:pt x="178" y="575"/>
                </a:lnTo>
                <a:lnTo>
                  <a:pt x="176" y="572"/>
                </a:lnTo>
                <a:lnTo>
                  <a:pt x="178" y="570"/>
                </a:lnTo>
                <a:lnTo>
                  <a:pt x="180" y="567"/>
                </a:lnTo>
                <a:lnTo>
                  <a:pt x="178" y="565"/>
                </a:lnTo>
                <a:lnTo>
                  <a:pt x="176" y="565"/>
                </a:lnTo>
                <a:lnTo>
                  <a:pt x="175" y="564"/>
                </a:lnTo>
                <a:lnTo>
                  <a:pt x="173" y="562"/>
                </a:lnTo>
                <a:lnTo>
                  <a:pt x="170" y="564"/>
                </a:lnTo>
                <a:lnTo>
                  <a:pt x="167" y="564"/>
                </a:lnTo>
                <a:lnTo>
                  <a:pt x="167" y="565"/>
                </a:lnTo>
                <a:lnTo>
                  <a:pt x="165" y="565"/>
                </a:lnTo>
                <a:lnTo>
                  <a:pt x="165" y="567"/>
                </a:lnTo>
                <a:lnTo>
                  <a:pt x="164" y="567"/>
                </a:lnTo>
                <a:lnTo>
                  <a:pt x="162" y="568"/>
                </a:lnTo>
                <a:lnTo>
                  <a:pt x="162" y="567"/>
                </a:lnTo>
                <a:lnTo>
                  <a:pt x="160" y="565"/>
                </a:lnTo>
                <a:lnTo>
                  <a:pt x="159" y="565"/>
                </a:lnTo>
                <a:lnTo>
                  <a:pt x="159" y="564"/>
                </a:lnTo>
                <a:lnTo>
                  <a:pt x="159" y="562"/>
                </a:lnTo>
                <a:lnTo>
                  <a:pt x="157" y="559"/>
                </a:lnTo>
                <a:lnTo>
                  <a:pt x="159" y="557"/>
                </a:lnTo>
                <a:lnTo>
                  <a:pt x="159" y="556"/>
                </a:lnTo>
                <a:lnTo>
                  <a:pt x="157" y="554"/>
                </a:lnTo>
                <a:lnTo>
                  <a:pt x="156" y="552"/>
                </a:lnTo>
                <a:lnTo>
                  <a:pt x="157" y="549"/>
                </a:lnTo>
                <a:lnTo>
                  <a:pt x="156" y="549"/>
                </a:lnTo>
                <a:lnTo>
                  <a:pt x="156" y="546"/>
                </a:lnTo>
                <a:lnTo>
                  <a:pt x="154" y="546"/>
                </a:lnTo>
                <a:lnTo>
                  <a:pt x="156" y="544"/>
                </a:lnTo>
                <a:lnTo>
                  <a:pt x="156" y="543"/>
                </a:lnTo>
                <a:lnTo>
                  <a:pt x="159" y="543"/>
                </a:lnTo>
                <a:lnTo>
                  <a:pt x="159" y="541"/>
                </a:lnTo>
                <a:lnTo>
                  <a:pt x="159" y="540"/>
                </a:lnTo>
                <a:lnTo>
                  <a:pt x="157" y="538"/>
                </a:lnTo>
                <a:lnTo>
                  <a:pt x="157" y="536"/>
                </a:lnTo>
                <a:lnTo>
                  <a:pt x="156" y="536"/>
                </a:lnTo>
                <a:lnTo>
                  <a:pt x="156" y="535"/>
                </a:lnTo>
                <a:lnTo>
                  <a:pt x="154" y="536"/>
                </a:lnTo>
                <a:lnTo>
                  <a:pt x="152" y="535"/>
                </a:lnTo>
                <a:lnTo>
                  <a:pt x="152" y="533"/>
                </a:lnTo>
                <a:lnTo>
                  <a:pt x="151" y="533"/>
                </a:lnTo>
                <a:lnTo>
                  <a:pt x="149" y="533"/>
                </a:lnTo>
                <a:lnTo>
                  <a:pt x="148" y="533"/>
                </a:lnTo>
                <a:lnTo>
                  <a:pt x="148" y="532"/>
                </a:lnTo>
                <a:lnTo>
                  <a:pt x="148" y="528"/>
                </a:lnTo>
                <a:lnTo>
                  <a:pt x="148" y="527"/>
                </a:lnTo>
                <a:lnTo>
                  <a:pt x="146" y="527"/>
                </a:lnTo>
                <a:lnTo>
                  <a:pt x="144" y="527"/>
                </a:lnTo>
                <a:lnTo>
                  <a:pt x="143" y="524"/>
                </a:lnTo>
                <a:lnTo>
                  <a:pt x="141" y="522"/>
                </a:lnTo>
                <a:lnTo>
                  <a:pt x="143" y="519"/>
                </a:lnTo>
                <a:lnTo>
                  <a:pt x="143" y="517"/>
                </a:lnTo>
                <a:lnTo>
                  <a:pt x="143" y="516"/>
                </a:lnTo>
                <a:lnTo>
                  <a:pt x="143" y="514"/>
                </a:lnTo>
                <a:lnTo>
                  <a:pt x="143" y="512"/>
                </a:lnTo>
                <a:lnTo>
                  <a:pt x="144" y="512"/>
                </a:lnTo>
                <a:lnTo>
                  <a:pt x="144" y="511"/>
                </a:lnTo>
                <a:lnTo>
                  <a:pt x="143" y="511"/>
                </a:lnTo>
                <a:lnTo>
                  <a:pt x="141" y="508"/>
                </a:lnTo>
                <a:lnTo>
                  <a:pt x="140" y="508"/>
                </a:lnTo>
                <a:lnTo>
                  <a:pt x="140" y="506"/>
                </a:lnTo>
                <a:lnTo>
                  <a:pt x="140" y="504"/>
                </a:lnTo>
                <a:lnTo>
                  <a:pt x="140" y="503"/>
                </a:lnTo>
                <a:lnTo>
                  <a:pt x="141" y="500"/>
                </a:lnTo>
                <a:lnTo>
                  <a:pt x="143" y="500"/>
                </a:lnTo>
                <a:lnTo>
                  <a:pt x="144" y="500"/>
                </a:lnTo>
                <a:lnTo>
                  <a:pt x="144" y="498"/>
                </a:lnTo>
                <a:lnTo>
                  <a:pt x="144" y="496"/>
                </a:lnTo>
                <a:lnTo>
                  <a:pt x="144" y="495"/>
                </a:lnTo>
                <a:lnTo>
                  <a:pt x="146" y="492"/>
                </a:lnTo>
                <a:lnTo>
                  <a:pt x="144" y="492"/>
                </a:lnTo>
                <a:lnTo>
                  <a:pt x="143" y="490"/>
                </a:lnTo>
                <a:lnTo>
                  <a:pt x="141" y="490"/>
                </a:lnTo>
                <a:lnTo>
                  <a:pt x="138" y="490"/>
                </a:lnTo>
                <a:lnTo>
                  <a:pt x="136" y="488"/>
                </a:lnTo>
                <a:lnTo>
                  <a:pt x="135" y="488"/>
                </a:lnTo>
                <a:lnTo>
                  <a:pt x="133" y="488"/>
                </a:lnTo>
                <a:lnTo>
                  <a:pt x="130" y="488"/>
                </a:lnTo>
                <a:lnTo>
                  <a:pt x="127" y="488"/>
                </a:lnTo>
                <a:lnTo>
                  <a:pt x="124" y="487"/>
                </a:lnTo>
                <a:lnTo>
                  <a:pt x="122" y="485"/>
                </a:lnTo>
                <a:lnTo>
                  <a:pt x="120" y="484"/>
                </a:lnTo>
                <a:lnTo>
                  <a:pt x="120" y="482"/>
                </a:lnTo>
                <a:lnTo>
                  <a:pt x="119" y="482"/>
                </a:lnTo>
                <a:lnTo>
                  <a:pt x="119" y="480"/>
                </a:lnTo>
                <a:lnTo>
                  <a:pt x="117" y="477"/>
                </a:lnTo>
                <a:lnTo>
                  <a:pt x="120" y="477"/>
                </a:lnTo>
                <a:lnTo>
                  <a:pt x="122" y="476"/>
                </a:lnTo>
                <a:lnTo>
                  <a:pt x="124" y="476"/>
                </a:lnTo>
                <a:lnTo>
                  <a:pt x="124" y="474"/>
                </a:lnTo>
                <a:lnTo>
                  <a:pt x="125" y="472"/>
                </a:lnTo>
                <a:lnTo>
                  <a:pt x="124" y="471"/>
                </a:lnTo>
                <a:lnTo>
                  <a:pt x="122" y="469"/>
                </a:lnTo>
                <a:lnTo>
                  <a:pt x="119" y="466"/>
                </a:lnTo>
                <a:lnTo>
                  <a:pt x="117" y="464"/>
                </a:lnTo>
                <a:lnTo>
                  <a:pt x="116" y="461"/>
                </a:lnTo>
                <a:lnTo>
                  <a:pt x="116" y="460"/>
                </a:lnTo>
                <a:lnTo>
                  <a:pt x="116" y="458"/>
                </a:lnTo>
                <a:lnTo>
                  <a:pt x="116" y="456"/>
                </a:lnTo>
                <a:lnTo>
                  <a:pt x="117" y="455"/>
                </a:lnTo>
                <a:lnTo>
                  <a:pt x="117" y="453"/>
                </a:lnTo>
                <a:lnTo>
                  <a:pt x="120" y="450"/>
                </a:lnTo>
                <a:lnTo>
                  <a:pt x="122" y="448"/>
                </a:lnTo>
                <a:lnTo>
                  <a:pt x="122" y="447"/>
                </a:lnTo>
                <a:lnTo>
                  <a:pt x="122" y="445"/>
                </a:lnTo>
                <a:lnTo>
                  <a:pt x="124" y="444"/>
                </a:lnTo>
                <a:lnTo>
                  <a:pt x="122" y="442"/>
                </a:lnTo>
                <a:lnTo>
                  <a:pt x="122" y="440"/>
                </a:lnTo>
                <a:lnTo>
                  <a:pt x="122" y="439"/>
                </a:lnTo>
                <a:lnTo>
                  <a:pt x="122" y="437"/>
                </a:lnTo>
                <a:lnTo>
                  <a:pt x="120" y="436"/>
                </a:lnTo>
                <a:lnTo>
                  <a:pt x="119" y="436"/>
                </a:lnTo>
                <a:lnTo>
                  <a:pt x="117" y="436"/>
                </a:lnTo>
                <a:lnTo>
                  <a:pt x="116" y="436"/>
                </a:lnTo>
                <a:lnTo>
                  <a:pt x="112" y="436"/>
                </a:lnTo>
                <a:lnTo>
                  <a:pt x="112" y="434"/>
                </a:lnTo>
                <a:lnTo>
                  <a:pt x="111" y="431"/>
                </a:lnTo>
                <a:lnTo>
                  <a:pt x="109" y="431"/>
                </a:lnTo>
                <a:lnTo>
                  <a:pt x="109" y="426"/>
                </a:lnTo>
                <a:lnTo>
                  <a:pt x="109" y="424"/>
                </a:lnTo>
                <a:lnTo>
                  <a:pt x="108" y="423"/>
                </a:lnTo>
                <a:lnTo>
                  <a:pt x="106" y="423"/>
                </a:lnTo>
                <a:lnTo>
                  <a:pt x="104" y="421"/>
                </a:lnTo>
                <a:lnTo>
                  <a:pt x="104" y="420"/>
                </a:lnTo>
                <a:lnTo>
                  <a:pt x="106" y="418"/>
                </a:lnTo>
                <a:lnTo>
                  <a:pt x="106" y="415"/>
                </a:lnTo>
                <a:lnTo>
                  <a:pt x="104" y="410"/>
                </a:lnTo>
                <a:lnTo>
                  <a:pt x="104" y="407"/>
                </a:lnTo>
                <a:lnTo>
                  <a:pt x="106" y="405"/>
                </a:lnTo>
                <a:lnTo>
                  <a:pt x="108" y="405"/>
                </a:lnTo>
                <a:lnTo>
                  <a:pt x="112" y="404"/>
                </a:lnTo>
                <a:lnTo>
                  <a:pt x="112" y="402"/>
                </a:lnTo>
                <a:lnTo>
                  <a:pt x="112" y="399"/>
                </a:lnTo>
                <a:lnTo>
                  <a:pt x="114" y="396"/>
                </a:lnTo>
                <a:lnTo>
                  <a:pt x="112" y="394"/>
                </a:lnTo>
                <a:lnTo>
                  <a:pt x="111" y="392"/>
                </a:lnTo>
                <a:lnTo>
                  <a:pt x="109" y="391"/>
                </a:lnTo>
                <a:lnTo>
                  <a:pt x="108" y="389"/>
                </a:lnTo>
                <a:lnTo>
                  <a:pt x="104" y="388"/>
                </a:lnTo>
                <a:lnTo>
                  <a:pt x="104" y="386"/>
                </a:lnTo>
                <a:lnTo>
                  <a:pt x="104" y="384"/>
                </a:lnTo>
                <a:lnTo>
                  <a:pt x="106" y="383"/>
                </a:lnTo>
                <a:lnTo>
                  <a:pt x="106" y="381"/>
                </a:lnTo>
                <a:lnTo>
                  <a:pt x="106" y="380"/>
                </a:lnTo>
                <a:lnTo>
                  <a:pt x="106" y="376"/>
                </a:lnTo>
                <a:lnTo>
                  <a:pt x="106" y="373"/>
                </a:lnTo>
                <a:lnTo>
                  <a:pt x="104" y="372"/>
                </a:lnTo>
                <a:lnTo>
                  <a:pt x="103" y="372"/>
                </a:lnTo>
                <a:lnTo>
                  <a:pt x="101" y="372"/>
                </a:lnTo>
                <a:lnTo>
                  <a:pt x="100" y="370"/>
                </a:lnTo>
                <a:lnTo>
                  <a:pt x="100" y="368"/>
                </a:lnTo>
                <a:lnTo>
                  <a:pt x="101" y="365"/>
                </a:lnTo>
                <a:lnTo>
                  <a:pt x="101" y="364"/>
                </a:lnTo>
                <a:lnTo>
                  <a:pt x="100" y="362"/>
                </a:lnTo>
                <a:lnTo>
                  <a:pt x="98" y="364"/>
                </a:lnTo>
                <a:lnTo>
                  <a:pt x="96" y="364"/>
                </a:lnTo>
                <a:lnTo>
                  <a:pt x="95" y="362"/>
                </a:lnTo>
                <a:lnTo>
                  <a:pt x="95" y="364"/>
                </a:lnTo>
                <a:lnTo>
                  <a:pt x="93" y="364"/>
                </a:lnTo>
                <a:lnTo>
                  <a:pt x="92" y="364"/>
                </a:lnTo>
                <a:lnTo>
                  <a:pt x="90" y="364"/>
                </a:lnTo>
                <a:lnTo>
                  <a:pt x="88" y="364"/>
                </a:lnTo>
                <a:lnTo>
                  <a:pt x="87" y="364"/>
                </a:lnTo>
                <a:lnTo>
                  <a:pt x="87" y="362"/>
                </a:lnTo>
                <a:lnTo>
                  <a:pt x="85" y="360"/>
                </a:lnTo>
                <a:lnTo>
                  <a:pt x="84" y="359"/>
                </a:lnTo>
                <a:lnTo>
                  <a:pt x="82" y="359"/>
                </a:lnTo>
                <a:lnTo>
                  <a:pt x="80" y="357"/>
                </a:lnTo>
                <a:lnTo>
                  <a:pt x="80" y="356"/>
                </a:lnTo>
                <a:lnTo>
                  <a:pt x="79" y="356"/>
                </a:lnTo>
                <a:lnTo>
                  <a:pt x="77" y="352"/>
                </a:lnTo>
                <a:lnTo>
                  <a:pt x="77" y="351"/>
                </a:lnTo>
                <a:lnTo>
                  <a:pt x="79" y="349"/>
                </a:lnTo>
                <a:lnTo>
                  <a:pt x="80" y="348"/>
                </a:lnTo>
                <a:lnTo>
                  <a:pt x="82" y="348"/>
                </a:lnTo>
                <a:lnTo>
                  <a:pt x="84" y="346"/>
                </a:lnTo>
                <a:lnTo>
                  <a:pt x="84" y="344"/>
                </a:lnTo>
                <a:lnTo>
                  <a:pt x="82" y="344"/>
                </a:lnTo>
                <a:lnTo>
                  <a:pt x="82" y="343"/>
                </a:lnTo>
                <a:lnTo>
                  <a:pt x="80" y="343"/>
                </a:lnTo>
                <a:lnTo>
                  <a:pt x="79" y="343"/>
                </a:lnTo>
                <a:lnTo>
                  <a:pt x="77" y="341"/>
                </a:lnTo>
                <a:lnTo>
                  <a:pt x="76" y="340"/>
                </a:lnTo>
                <a:lnTo>
                  <a:pt x="76" y="338"/>
                </a:lnTo>
                <a:lnTo>
                  <a:pt x="74" y="336"/>
                </a:lnTo>
                <a:lnTo>
                  <a:pt x="72" y="335"/>
                </a:lnTo>
                <a:lnTo>
                  <a:pt x="71" y="335"/>
                </a:lnTo>
                <a:lnTo>
                  <a:pt x="71" y="333"/>
                </a:lnTo>
                <a:lnTo>
                  <a:pt x="69" y="333"/>
                </a:lnTo>
                <a:lnTo>
                  <a:pt x="69" y="335"/>
                </a:lnTo>
                <a:lnTo>
                  <a:pt x="68" y="335"/>
                </a:lnTo>
                <a:lnTo>
                  <a:pt x="66" y="336"/>
                </a:lnTo>
                <a:lnTo>
                  <a:pt x="64" y="336"/>
                </a:lnTo>
                <a:lnTo>
                  <a:pt x="64" y="338"/>
                </a:lnTo>
                <a:lnTo>
                  <a:pt x="63" y="336"/>
                </a:lnTo>
                <a:lnTo>
                  <a:pt x="61" y="335"/>
                </a:lnTo>
                <a:lnTo>
                  <a:pt x="61" y="333"/>
                </a:lnTo>
                <a:lnTo>
                  <a:pt x="61" y="332"/>
                </a:lnTo>
                <a:lnTo>
                  <a:pt x="60" y="332"/>
                </a:lnTo>
                <a:lnTo>
                  <a:pt x="60" y="330"/>
                </a:lnTo>
                <a:lnTo>
                  <a:pt x="58" y="330"/>
                </a:lnTo>
                <a:lnTo>
                  <a:pt x="56" y="335"/>
                </a:lnTo>
                <a:lnTo>
                  <a:pt x="55" y="335"/>
                </a:lnTo>
                <a:lnTo>
                  <a:pt x="55" y="336"/>
                </a:lnTo>
                <a:lnTo>
                  <a:pt x="53" y="336"/>
                </a:lnTo>
                <a:lnTo>
                  <a:pt x="52" y="336"/>
                </a:lnTo>
                <a:lnTo>
                  <a:pt x="50" y="336"/>
                </a:lnTo>
                <a:lnTo>
                  <a:pt x="50" y="335"/>
                </a:lnTo>
                <a:lnTo>
                  <a:pt x="48" y="335"/>
                </a:lnTo>
                <a:lnTo>
                  <a:pt x="47" y="335"/>
                </a:lnTo>
                <a:lnTo>
                  <a:pt x="45" y="335"/>
                </a:lnTo>
                <a:lnTo>
                  <a:pt x="45" y="333"/>
                </a:lnTo>
                <a:lnTo>
                  <a:pt x="45" y="330"/>
                </a:lnTo>
                <a:lnTo>
                  <a:pt x="45" y="327"/>
                </a:lnTo>
                <a:lnTo>
                  <a:pt x="45" y="324"/>
                </a:lnTo>
                <a:lnTo>
                  <a:pt x="47" y="322"/>
                </a:lnTo>
                <a:lnTo>
                  <a:pt x="47" y="320"/>
                </a:lnTo>
                <a:lnTo>
                  <a:pt x="47" y="319"/>
                </a:lnTo>
                <a:lnTo>
                  <a:pt x="47" y="316"/>
                </a:lnTo>
                <a:lnTo>
                  <a:pt x="47" y="312"/>
                </a:lnTo>
                <a:lnTo>
                  <a:pt x="47" y="311"/>
                </a:lnTo>
                <a:lnTo>
                  <a:pt x="45" y="309"/>
                </a:lnTo>
                <a:lnTo>
                  <a:pt x="47" y="308"/>
                </a:lnTo>
                <a:lnTo>
                  <a:pt x="48" y="308"/>
                </a:lnTo>
                <a:lnTo>
                  <a:pt x="48" y="306"/>
                </a:lnTo>
                <a:lnTo>
                  <a:pt x="48" y="303"/>
                </a:lnTo>
                <a:lnTo>
                  <a:pt x="50" y="301"/>
                </a:lnTo>
                <a:lnTo>
                  <a:pt x="50" y="298"/>
                </a:lnTo>
                <a:lnTo>
                  <a:pt x="48" y="296"/>
                </a:lnTo>
                <a:lnTo>
                  <a:pt x="50" y="293"/>
                </a:lnTo>
                <a:lnTo>
                  <a:pt x="48" y="290"/>
                </a:lnTo>
                <a:lnTo>
                  <a:pt x="48" y="288"/>
                </a:lnTo>
                <a:lnTo>
                  <a:pt x="47" y="287"/>
                </a:lnTo>
                <a:lnTo>
                  <a:pt x="45" y="287"/>
                </a:lnTo>
                <a:lnTo>
                  <a:pt x="44" y="285"/>
                </a:lnTo>
                <a:lnTo>
                  <a:pt x="42" y="285"/>
                </a:lnTo>
                <a:lnTo>
                  <a:pt x="40" y="284"/>
                </a:lnTo>
                <a:lnTo>
                  <a:pt x="39" y="282"/>
                </a:lnTo>
                <a:lnTo>
                  <a:pt x="36" y="282"/>
                </a:lnTo>
                <a:lnTo>
                  <a:pt x="34" y="282"/>
                </a:lnTo>
                <a:lnTo>
                  <a:pt x="32" y="282"/>
                </a:lnTo>
                <a:lnTo>
                  <a:pt x="31" y="282"/>
                </a:lnTo>
                <a:lnTo>
                  <a:pt x="29" y="280"/>
                </a:lnTo>
                <a:lnTo>
                  <a:pt x="28" y="279"/>
                </a:lnTo>
                <a:lnTo>
                  <a:pt x="26" y="277"/>
                </a:lnTo>
                <a:lnTo>
                  <a:pt x="24" y="277"/>
                </a:lnTo>
                <a:lnTo>
                  <a:pt x="24" y="274"/>
                </a:lnTo>
                <a:lnTo>
                  <a:pt x="24" y="272"/>
                </a:lnTo>
                <a:lnTo>
                  <a:pt x="24" y="271"/>
                </a:lnTo>
                <a:lnTo>
                  <a:pt x="23" y="269"/>
                </a:lnTo>
                <a:lnTo>
                  <a:pt x="21" y="268"/>
                </a:lnTo>
                <a:lnTo>
                  <a:pt x="21" y="266"/>
                </a:lnTo>
                <a:lnTo>
                  <a:pt x="20" y="264"/>
                </a:lnTo>
                <a:lnTo>
                  <a:pt x="20" y="263"/>
                </a:lnTo>
                <a:lnTo>
                  <a:pt x="20" y="260"/>
                </a:lnTo>
                <a:lnTo>
                  <a:pt x="21" y="256"/>
                </a:lnTo>
                <a:lnTo>
                  <a:pt x="21" y="253"/>
                </a:lnTo>
                <a:lnTo>
                  <a:pt x="21" y="250"/>
                </a:lnTo>
                <a:lnTo>
                  <a:pt x="21" y="248"/>
                </a:lnTo>
                <a:lnTo>
                  <a:pt x="23" y="248"/>
                </a:lnTo>
                <a:lnTo>
                  <a:pt x="29" y="245"/>
                </a:lnTo>
                <a:lnTo>
                  <a:pt x="29" y="244"/>
                </a:lnTo>
                <a:lnTo>
                  <a:pt x="31" y="242"/>
                </a:lnTo>
                <a:lnTo>
                  <a:pt x="29" y="236"/>
                </a:lnTo>
                <a:lnTo>
                  <a:pt x="29" y="234"/>
                </a:lnTo>
                <a:lnTo>
                  <a:pt x="28" y="232"/>
                </a:lnTo>
                <a:lnTo>
                  <a:pt x="28" y="229"/>
                </a:lnTo>
                <a:lnTo>
                  <a:pt x="28" y="228"/>
                </a:lnTo>
                <a:lnTo>
                  <a:pt x="29" y="224"/>
                </a:lnTo>
                <a:lnTo>
                  <a:pt x="31" y="223"/>
                </a:lnTo>
                <a:lnTo>
                  <a:pt x="31" y="221"/>
                </a:lnTo>
                <a:lnTo>
                  <a:pt x="29" y="220"/>
                </a:lnTo>
                <a:lnTo>
                  <a:pt x="28" y="220"/>
                </a:lnTo>
                <a:lnTo>
                  <a:pt x="26" y="220"/>
                </a:lnTo>
                <a:lnTo>
                  <a:pt x="24" y="220"/>
                </a:lnTo>
                <a:lnTo>
                  <a:pt x="23" y="218"/>
                </a:lnTo>
                <a:lnTo>
                  <a:pt x="21" y="216"/>
                </a:lnTo>
                <a:lnTo>
                  <a:pt x="20" y="216"/>
                </a:lnTo>
                <a:lnTo>
                  <a:pt x="20" y="215"/>
                </a:lnTo>
                <a:lnTo>
                  <a:pt x="16" y="216"/>
                </a:lnTo>
                <a:lnTo>
                  <a:pt x="15" y="216"/>
                </a:lnTo>
                <a:lnTo>
                  <a:pt x="13" y="215"/>
                </a:lnTo>
                <a:lnTo>
                  <a:pt x="12" y="212"/>
                </a:lnTo>
                <a:lnTo>
                  <a:pt x="10" y="210"/>
                </a:lnTo>
                <a:lnTo>
                  <a:pt x="8" y="208"/>
                </a:lnTo>
                <a:lnTo>
                  <a:pt x="8" y="207"/>
                </a:lnTo>
                <a:lnTo>
                  <a:pt x="8" y="205"/>
                </a:lnTo>
                <a:lnTo>
                  <a:pt x="8" y="204"/>
                </a:lnTo>
                <a:lnTo>
                  <a:pt x="8" y="202"/>
                </a:lnTo>
                <a:lnTo>
                  <a:pt x="10" y="200"/>
                </a:lnTo>
                <a:lnTo>
                  <a:pt x="12" y="200"/>
                </a:lnTo>
                <a:lnTo>
                  <a:pt x="13" y="199"/>
                </a:lnTo>
                <a:lnTo>
                  <a:pt x="13" y="197"/>
                </a:lnTo>
                <a:lnTo>
                  <a:pt x="13" y="196"/>
                </a:lnTo>
                <a:lnTo>
                  <a:pt x="13" y="192"/>
                </a:lnTo>
                <a:lnTo>
                  <a:pt x="12" y="191"/>
                </a:lnTo>
                <a:lnTo>
                  <a:pt x="10" y="189"/>
                </a:lnTo>
                <a:lnTo>
                  <a:pt x="5" y="186"/>
                </a:lnTo>
                <a:lnTo>
                  <a:pt x="2" y="184"/>
                </a:lnTo>
                <a:lnTo>
                  <a:pt x="0" y="183"/>
                </a:lnTo>
                <a:lnTo>
                  <a:pt x="4" y="183"/>
                </a:lnTo>
                <a:lnTo>
                  <a:pt x="5" y="181"/>
                </a:lnTo>
                <a:lnTo>
                  <a:pt x="7" y="180"/>
                </a:lnTo>
                <a:lnTo>
                  <a:pt x="7" y="178"/>
                </a:lnTo>
                <a:lnTo>
                  <a:pt x="8" y="173"/>
                </a:lnTo>
                <a:lnTo>
                  <a:pt x="7" y="172"/>
                </a:lnTo>
                <a:lnTo>
                  <a:pt x="7" y="170"/>
                </a:lnTo>
                <a:lnTo>
                  <a:pt x="4" y="164"/>
                </a:lnTo>
                <a:lnTo>
                  <a:pt x="4" y="162"/>
                </a:lnTo>
                <a:lnTo>
                  <a:pt x="4" y="160"/>
                </a:lnTo>
                <a:lnTo>
                  <a:pt x="2" y="159"/>
                </a:lnTo>
                <a:lnTo>
                  <a:pt x="2" y="157"/>
                </a:lnTo>
                <a:lnTo>
                  <a:pt x="2" y="156"/>
                </a:lnTo>
                <a:lnTo>
                  <a:pt x="2" y="154"/>
                </a:lnTo>
                <a:lnTo>
                  <a:pt x="5" y="152"/>
                </a:lnTo>
                <a:lnTo>
                  <a:pt x="7" y="152"/>
                </a:lnTo>
                <a:lnTo>
                  <a:pt x="8" y="154"/>
                </a:lnTo>
                <a:lnTo>
                  <a:pt x="12" y="154"/>
                </a:lnTo>
                <a:lnTo>
                  <a:pt x="12" y="156"/>
                </a:lnTo>
                <a:lnTo>
                  <a:pt x="13" y="156"/>
                </a:lnTo>
                <a:lnTo>
                  <a:pt x="16" y="156"/>
                </a:lnTo>
                <a:lnTo>
                  <a:pt x="20" y="156"/>
                </a:lnTo>
                <a:lnTo>
                  <a:pt x="23" y="156"/>
                </a:lnTo>
                <a:lnTo>
                  <a:pt x="24" y="156"/>
                </a:lnTo>
                <a:lnTo>
                  <a:pt x="24" y="154"/>
                </a:lnTo>
                <a:lnTo>
                  <a:pt x="26" y="152"/>
                </a:lnTo>
                <a:lnTo>
                  <a:pt x="26" y="151"/>
                </a:lnTo>
                <a:lnTo>
                  <a:pt x="26" y="149"/>
                </a:lnTo>
                <a:lnTo>
                  <a:pt x="26" y="148"/>
                </a:lnTo>
                <a:lnTo>
                  <a:pt x="28" y="146"/>
                </a:lnTo>
                <a:lnTo>
                  <a:pt x="29" y="144"/>
                </a:lnTo>
                <a:lnTo>
                  <a:pt x="28" y="143"/>
                </a:lnTo>
                <a:lnTo>
                  <a:pt x="26" y="141"/>
                </a:lnTo>
                <a:lnTo>
                  <a:pt x="24" y="141"/>
                </a:lnTo>
                <a:lnTo>
                  <a:pt x="23" y="140"/>
                </a:lnTo>
                <a:lnTo>
                  <a:pt x="21" y="140"/>
                </a:lnTo>
                <a:lnTo>
                  <a:pt x="21" y="138"/>
                </a:lnTo>
                <a:lnTo>
                  <a:pt x="20" y="138"/>
                </a:lnTo>
                <a:lnTo>
                  <a:pt x="18" y="138"/>
                </a:lnTo>
                <a:lnTo>
                  <a:pt x="15" y="138"/>
                </a:lnTo>
                <a:lnTo>
                  <a:pt x="12" y="136"/>
                </a:lnTo>
                <a:lnTo>
                  <a:pt x="8" y="135"/>
                </a:lnTo>
                <a:lnTo>
                  <a:pt x="7" y="135"/>
                </a:lnTo>
                <a:lnTo>
                  <a:pt x="7" y="133"/>
                </a:lnTo>
                <a:lnTo>
                  <a:pt x="5" y="132"/>
                </a:lnTo>
                <a:lnTo>
                  <a:pt x="7" y="130"/>
                </a:lnTo>
                <a:lnTo>
                  <a:pt x="7" y="128"/>
                </a:lnTo>
                <a:lnTo>
                  <a:pt x="8" y="125"/>
                </a:lnTo>
                <a:lnTo>
                  <a:pt x="10" y="124"/>
                </a:lnTo>
                <a:lnTo>
                  <a:pt x="10" y="122"/>
                </a:lnTo>
                <a:lnTo>
                  <a:pt x="12" y="120"/>
                </a:lnTo>
                <a:lnTo>
                  <a:pt x="13" y="120"/>
                </a:lnTo>
                <a:lnTo>
                  <a:pt x="13" y="119"/>
                </a:lnTo>
                <a:lnTo>
                  <a:pt x="13" y="112"/>
                </a:lnTo>
                <a:lnTo>
                  <a:pt x="15" y="109"/>
                </a:lnTo>
                <a:lnTo>
                  <a:pt x="16" y="108"/>
                </a:lnTo>
                <a:lnTo>
                  <a:pt x="20" y="106"/>
                </a:lnTo>
                <a:lnTo>
                  <a:pt x="21" y="106"/>
                </a:lnTo>
                <a:lnTo>
                  <a:pt x="23" y="108"/>
                </a:lnTo>
                <a:lnTo>
                  <a:pt x="24" y="108"/>
                </a:lnTo>
                <a:lnTo>
                  <a:pt x="28" y="106"/>
                </a:lnTo>
                <a:lnTo>
                  <a:pt x="29" y="104"/>
                </a:lnTo>
                <a:lnTo>
                  <a:pt x="32" y="104"/>
                </a:lnTo>
                <a:lnTo>
                  <a:pt x="34" y="104"/>
                </a:lnTo>
                <a:lnTo>
                  <a:pt x="36" y="104"/>
                </a:lnTo>
                <a:lnTo>
                  <a:pt x="39" y="103"/>
                </a:lnTo>
                <a:lnTo>
                  <a:pt x="40" y="101"/>
                </a:lnTo>
                <a:lnTo>
                  <a:pt x="40" y="98"/>
                </a:lnTo>
                <a:lnTo>
                  <a:pt x="40" y="96"/>
                </a:lnTo>
                <a:lnTo>
                  <a:pt x="39" y="95"/>
                </a:lnTo>
                <a:lnTo>
                  <a:pt x="37" y="93"/>
                </a:lnTo>
                <a:lnTo>
                  <a:pt x="36" y="93"/>
                </a:lnTo>
                <a:lnTo>
                  <a:pt x="34" y="92"/>
                </a:lnTo>
                <a:lnTo>
                  <a:pt x="34" y="90"/>
                </a:lnTo>
                <a:lnTo>
                  <a:pt x="39" y="84"/>
                </a:lnTo>
                <a:lnTo>
                  <a:pt x="37" y="80"/>
                </a:lnTo>
                <a:lnTo>
                  <a:pt x="37" y="79"/>
                </a:lnTo>
                <a:lnTo>
                  <a:pt x="36" y="79"/>
                </a:lnTo>
                <a:lnTo>
                  <a:pt x="36" y="77"/>
                </a:lnTo>
                <a:lnTo>
                  <a:pt x="36" y="76"/>
                </a:lnTo>
                <a:lnTo>
                  <a:pt x="37" y="71"/>
                </a:lnTo>
                <a:lnTo>
                  <a:pt x="39" y="69"/>
                </a:lnTo>
                <a:lnTo>
                  <a:pt x="40" y="66"/>
                </a:lnTo>
                <a:lnTo>
                  <a:pt x="40" y="64"/>
                </a:lnTo>
                <a:lnTo>
                  <a:pt x="40" y="61"/>
                </a:lnTo>
                <a:lnTo>
                  <a:pt x="42" y="60"/>
                </a:lnTo>
                <a:lnTo>
                  <a:pt x="44" y="58"/>
                </a:lnTo>
                <a:lnTo>
                  <a:pt x="44" y="52"/>
                </a:lnTo>
                <a:lnTo>
                  <a:pt x="45" y="50"/>
                </a:lnTo>
                <a:lnTo>
                  <a:pt x="45" y="48"/>
                </a:lnTo>
                <a:lnTo>
                  <a:pt x="48" y="47"/>
                </a:lnTo>
                <a:lnTo>
                  <a:pt x="50" y="45"/>
                </a:lnTo>
                <a:lnTo>
                  <a:pt x="53" y="44"/>
                </a:lnTo>
                <a:lnTo>
                  <a:pt x="55" y="44"/>
                </a:lnTo>
                <a:lnTo>
                  <a:pt x="56" y="44"/>
                </a:lnTo>
                <a:lnTo>
                  <a:pt x="58" y="44"/>
                </a:lnTo>
                <a:lnTo>
                  <a:pt x="60" y="44"/>
                </a:lnTo>
                <a:lnTo>
                  <a:pt x="61" y="42"/>
                </a:lnTo>
                <a:lnTo>
                  <a:pt x="63" y="42"/>
                </a:lnTo>
                <a:lnTo>
                  <a:pt x="64" y="42"/>
                </a:lnTo>
                <a:lnTo>
                  <a:pt x="64" y="40"/>
                </a:lnTo>
                <a:lnTo>
                  <a:pt x="68" y="40"/>
                </a:lnTo>
                <a:lnTo>
                  <a:pt x="69" y="42"/>
                </a:lnTo>
                <a:lnTo>
                  <a:pt x="72" y="44"/>
                </a:lnTo>
                <a:lnTo>
                  <a:pt x="72" y="45"/>
                </a:lnTo>
                <a:lnTo>
                  <a:pt x="72" y="47"/>
                </a:lnTo>
                <a:lnTo>
                  <a:pt x="74" y="50"/>
                </a:lnTo>
                <a:lnTo>
                  <a:pt x="74" y="52"/>
                </a:lnTo>
                <a:lnTo>
                  <a:pt x="76" y="52"/>
                </a:lnTo>
                <a:lnTo>
                  <a:pt x="77" y="52"/>
                </a:lnTo>
                <a:lnTo>
                  <a:pt x="79" y="50"/>
                </a:lnTo>
                <a:lnTo>
                  <a:pt x="80" y="50"/>
                </a:lnTo>
                <a:lnTo>
                  <a:pt x="82" y="48"/>
                </a:lnTo>
                <a:lnTo>
                  <a:pt x="84" y="48"/>
                </a:lnTo>
                <a:lnTo>
                  <a:pt x="85" y="53"/>
                </a:lnTo>
                <a:lnTo>
                  <a:pt x="85" y="55"/>
                </a:lnTo>
                <a:lnTo>
                  <a:pt x="88" y="55"/>
                </a:lnTo>
                <a:lnTo>
                  <a:pt x="90" y="53"/>
                </a:lnTo>
                <a:lnTo>
                  <a:pt x="90" y="52"/>
                </a:lnTo>
                <a:lnTo>
                  <a:pt x="90" y="50"/>
                </a:lnTo>
                <a:lnTo>
                  <a:pt x="93" y="50"/>
                </a:lnTo>
                <a:lnTo>
                  <a:pt x="95" y="48"/>
                </a:lnTo>
                <a:lnTo>
                  <a:pt x="96" y="48"/>
                </a:lnTo>
                <a:lnTo>
                  <a:pt x="98" y="47"/>
                </a:lnTo>
                <a:lnTo>
                  <a:pt x="100" y="45"/>
                </a:lnTo>
                <a:lnTo>
                  <a:pt x="100" y="44"/>
                </a:lnTo>
                <a:lnTo>
                  <a:pt x="101" y="42"/>
                </a:lnTo>
                <a:lnTo>
                  <a:pt x="103" y="40"/>
                </a:lnTo>
                <a:lnTo>
                  <a:pt x="104" y="40"/>
                </a:lnTo>
                <a:lnTo>
                  <a:pt x="108" y="39"/>
                </a:lnTo>
                <a:lnTo>
                  <a:pt x="109" y="39"/>
                </a:lnTo>
                <a:lnTo>
                  <a:pt x="111" y="37"/>
                </a:lnTo>
                <a:lnTo>
                  <a:pt x="112" y="37"/>
                </a:lnTo>
                <a:lnTo>
                  <a:pt x="114" y="37"/>
                </a:lnTo>
                <a:lnTo>
                  <a:pt x="116" y="34"/>
                </a:lnTo>
                <a:lnTo>
                  <a:pt x="116" y="31"/>
                </a:lnTo>
                <a:lnTo>
                  <a:pt x="117" y="28"/>
                </a:lnTo>
                <a:lnTo>
                  <a:pt x="117" y="24"/>
                </a:lnTo>
                <a:lnTo>
                  <a:pt x="117" y="23"/>
                </a:lnTo>
                <a:lnTo>
                  <a:pt x="119" y="23"/>
                </a:lnTo>
                <a:lnTo>
                  <a:pt x="119" y="21"/>
                </a:lnTo>
                <a:lnTo>
                  <a:pt x="120" y="20"/>
                </a:lnTo>
                <a:lnTo>
                  <a:pt x="122" y="18"/>
                </a:lnTo>
                <a:lnTo>
                  <a:pt x="122" y="16"/>
                </a:lnTo>
                <a:lnTo>
                  <a:pt x="122" y="13"/>
                </a:lnTo>
                <a:lnTo>
                  <a:pt x="120" y="12"/>
                </a:lnTo>
                <a:lnTo>
                  <a:pt x="120" y="10"/>
                </a:lnTo>
                <a:lnTo>
                  <a:pt x="119" y="10"/>
                </a:lnTo>
                <a:lnTo>
                  <a:pt x="119" y="7"/>
                </a:lnTo>
                <a:lnTo>
                  <a:pt x="120" y="5"/>
                </a:lnTo>
                <a:lnTo>
                  <a:pt x="122" y="2"/>
                </a:lnTo>
                <a:lnTo>
                  <a:pt x="124" y="2"/>
                </a:lnTo>
                <a:lnTo>
                  <a:pt x="125" y="0"/>
                </a:lnTo>
                <a:lnTo>
                  <a:pt x="127" y="2"/>
                </a:lnTo>
                <a:lnTo>
                  <a:pt x="130" y="5"/>
                </a:lnTo>
                <a:lnTo>
                  <a:pt x="135" y="10"/>
                </a:lnTo>
                <a:lnTo>
                  <a:pt x="135" y="12"/>
                </a:lnTo>
                <a:lnTo>
                  <a:pt x="136" y="12"/>
                </a:lnTo>
                <a:lnTo>
                  <a:pt x="138" y="15"/>
                </a:lnTo>
                <a:lnTo>
                  <a:pt x="141" y="16"/>
                </a:lnTo>
                <a:lnTo>
                  <a:pt x="146" y="23"/>
                </a:lnTo>
                <a:lnTo>
                  <a:pt x="146" y="24"/>
                </a:lnTo>
                <a:lnTo>
                  <a:pt x="144" y="28"/>
                </a:lnTo>
                <a:lnTo>
                  <a:pt x="143" y="28"/>
                </a:lnTo>
                <a:lnTo>
                  <a:pt x="143" y="29"/>
                </a:lnTo>
                <a:lnTo>
                  <a:pt x="144" y="32"/>
                </a:lnTo>
                <a:lnTo>
                  <a:pt x="148" y="36"/>
                </a:lnTo>
                <a:close/>
              </a:path>
            </a:pathLst>
          </a:custGeom>
          <a:solidFill>
            <a:srgbClr val="EBD68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51"/>
          <p:cNvSpPr>
            <a:spLocks/>
          </p:cNvSpPr>
          <p:nvPr/>
        </p:nvSpPr>
        <p:spPr bwMode="auto">
          <a:xfrm>
            <a:off x="6454776" y="3844926"/>
            <a:ext cx="492125" cy="592138"/>
          </a:xfrm>
          <a:custGeom>
            <a:avLst/>
            <a:gdLst/>
            <a:ahLst/>
            <a:cxnLst>
              <a:cxn ang="0">
                <a:pos x="219" y="13"/>
              </a:cxn>
              <a:cxn ang="0">
                <a:pos x="227" y="26"/>
              </a:cxn>
              <a:cxn ang="0">
                <a:pos x="241" y="31"/>
              </a:cxn>
              <a:cxn ang="0">
                <a:pos x="244" y="47"/>
              </a:cxn>
              <a:cxn ang="0">
                <a:pos x="243" y="63"/>
              </a:cxn>
              <a:cxn ang="0">
                <a:pos x="243" y="79"/>
              </a:cxn>
              <a:cxn ang="0">
                <a:pos x="252" y="79"/>
              </a:cxn>
              <a:cxn ang="0">
                <a:pos x="260" y="82"/>
              </a:cxn>
              <a:cxn ang="0">
                <a:pos x="268" y="79"/>
              </a:cxn>
              <a:cxn ang="0">
                <a:pos x="278" y="88"/>
              </a:cxn>
              <a:cxn ang="0">
                <a:pos x="275" y="100"/>
              </a:cxn>
              <a:cxn ang="0">
                <a:pos x="284" y="108"/>
              </a:cxn>
              <a:cxn ang="0">
                <a:pos x="296" y="106"/>
              </a:cxn>
              <a:cxn ang="0">
                <a:pos x="302" y="117"/>
              </a:cxn>
              <a:cxn ang="0">
                <a:pos x="304" y="133"/>
              </a:cxn>
              <a:cxn ang="0">
                <a:pos x="304" y="149"/>
              </a:cxn>
              <a:cxn ang="0">
                <a:pos x="302" y="167"/>
              </a:cxn>
              <a:cxn ang="0">
                <a:pos x="297" y="178"/>
              </a:cxn>
              <a:cxn ang="0">
                <a:pos x="275" y="176"/>
              </a:cxn>
              <a:cxn ang="0">
                <a:pos x="278" y="199"/>
              </a:cxn>
              <a:cxn ang="0">
                <a:pos x="273" y="236"/>
              </a:cxn>
              <a:cxn ang="0">
                <a:pos x="267" y="255"/>
              </a:cxn>
              <a:cxn ang="0">
                <a:pos x="257" y="269"/>
              </a:cxn>
              <a:cxn ang="0">
                <a:pos x="248" y="284"/>
              </a:cxn>
              <a:cxn ang="0">
                <a:pos x="206" y="296"/>
              </a:cxn>
              <a:cxn ang="0">
                <a:pos x="185" y="311"/>
              </a:cxn>
              <a:cxn ang="0">
                <a:pos x="161" y="327"/>
              </a:cxn>
              <a:cxn ang="0">
                <a:pos x="145" y="332"/>
              </a:cxn>
              <a:cxn ang="0">
                <a:pos x="118" y="335"/>
              </a:cxn>
              <a:cxn ang="0">
                <a:pos x="92" y="340"/>
              </a:cxn>
              <a:cxn ang="0">
                <a:pos x="84" y="349"/>
              </a:cxn>
              <a:cxn ang="0">
                <a:pos x="75" y="357"/>
              </a:cxn>
              <a:cxn ang="0">
                <a:pos x="57" y="356"/>
              </a:cxn>
              <a:cxn ang="0">
                <a:pos x="41" y="360"/>
              </a:cxn>
              <a:cxn ang="0">
                <a:pos x="33" y="367"/>
              </a:cxn>
              <a:cxn ang="0">
                <a:pos x="25" y="368"/>
              </a:cxn>
              <a:cxn ang="0">
                <a:pos x="19" y="365"/>
              </a:cxn>
              <a:cxn ang="0">
                <a:pos x="14" y="373"/>
              </a:cxn>
              <a:cxn ang="0">
                <a:pos x="11" y="348"/>
              </a:cxn>
              <a:cxn ang="0">
                <a:pos x="12" y="340"/>
              </a:cxn>
              <a:cxn ang="0">
                <a:pos x="9" y="330"/>
              </a:cxn>
              <a:cxn ang="0">
                <a:pos x="4" y="322"/>
              </a:cxn>
              <a:cxn ang="0">
                <a:pos x="12" y="317"/>
              </a:cxn>
              <a:cxn ang="0">
                <a:pos x="32" y="317"/>
              </a:cxn>
              <a:cxn ang="0">
                <a:pos x="46" y="309"/>
              </a:cxn>
              <a:cxn ang="0">
                <a:pos x="51" y="295"/>
              </a:cxn>
              <a:cxn ang="0">
                <a:pos x="51" y="271"/>
              </a:cxn>
              <a:cxn ang="0">
                <a:pos x="52" y="253"/>
              </a:cxn>
              <a:cxn ang="0">
                <a:pos x="60" y="234"/>
              </a:cxn>
              <a:cxn ang="0">
                <a:pos x="72" y="216"/>
              </a:cxn>
              <a:cxn ang="0">
                <a:pos x="91" y="199"/>
              </a:cxn>
              <a:cxn ang="0">
                <a:pos x="110" y="202"/>
              </a:cxn>
              <a:cxn ang="0">
                <a:pos x="132" y="178"/>
              </a:cxn>
              <a:cxn ang="0">
                <a:pos x="142" y="172"/>
              </a:cxn>
              <a:cxn ang="0">
                <a:pos x="166" y="143"/>
              </a:cxn>
              <a:cxn ang="0">
                <a:pos x="184" y="128"/>
              </a:cxn>
              <a:cxn ang="0">
                <a:pos x="208" y="103"/>
              </a:cxn>
              <a:cxn ang="0">
                <a:pos x="200" y="71"/>
              </a:cxn>
              <a:cxn ang="0">
                <a:pos x="201" y="48"/>
              </a:cxn>
              <a:cxn ang="0">
                <a:pos x="201" y="26"/>
              </a:cxn>
              <a:cxn ang="0">
                <a:pos x="193" y="7"/>
              </a:cxn>
            </a:cxnLst>
            <a:rect l="0" t="0" r="r" b="b"/>
            <a:pathLst>
              <a:path w="310" h="373">
                <a:moveTo>
                  <a:pt x="212" y="0"/>
                </a:moveTo>
                <a:lnTo>
                  <a:pt x="212" y="4"/>
                </a:lnTo>
                <a:lnTo>
                  <a:pt x="214" y="5"/>
                </a:lnTo>
                <a:lnTo>
                  <a:pt x="216" y="7"/>
                </a:lnTo>
                <a:lnTo>
                  <a:pt x="216" y="8"/>
                </a:lnTo>
                <a:lnTo>
                  <a:pt x="217" y="10"/>
                </a:lnTo>
                <a:lnTo>
                  <a:pt x="217" y="12"/>
                </a:lnTo>
                <a:lnTo>
                  <a:pt x="219" y="13"/>
                </a:lnTo>
                <a:lnTo>
                  <a:pt x="220" y="15"/>
                </a:lnTo>
                <a:lnTo>
                  <a:pt x="220" y="16"/>
                </a:lnTo>
                <a:lnTo>
                  <a:pt x="220" y="18"/>
                </a:lnTo>
                <a:lnTo>
                  <a:pt x="220" y="21"/>
                </a:lnTo>
                <a:lnTo>
                  <a:pt x="222" y="21"/>
                </a:lnTo>
                <a:lnTo>
                  <a:pt x="224" y="23"/>
                </a:lnTo>
                <a:lnTo>
                  <a:pt x="225" y="24"/>
                </a:lnTo>
                <a:lnTo>
                  <a:pt x="227" y="26"/>
                </a:lnTo>
                <a:lnTo>
                  <a:pt x="228" y="26"/>
                </a:lnTo>
                <a:lnTo>
                  <a:pt x="230" y="26"/>
                </a:lnTo>
                <a:lnTo>
                  <a:pt x="232" y="26"/>
                </a:lnTo>
                <a:lnTo>
                  <a:pt x="235" y="26"/>
                </a:lnTo>
                <a:lnTo>
                  <a:pt x="236" y="28"/>
                </a:lnTo>
                <a:lnTo>
                  <a:pt x="238" y="29"/>
                </a:lnTo>
                <a:lnTo>
                  <a:pt x="240" y="29"/>
                </a:lnTo>
                <a:lnTo>
                  <a:pt x="241" y="31"/>
                </a:lnTo>
                <a:lnTo>
                  <a:pt x="243" y="31"/>
                </a:lnTo>
                <a:lnTo>
                  <a:pt x="244" y="32"/>
                </a:lnTo>
                <a:lnTo>
                  <a:pt x="244" y="34"/>
                </a:lnTo>
                <a:lnTo>
                  <a:pt x="246" y="37"/>
                </a:lnTo>
                <a:lnTo>
                  <a:pt x="244" y="40"/>
                </a:lnTo>
                <a:lnTo>
                  <a:pt x="246" y="42"/>
                </a:lnTo>
                <a:lnTo>
                  <a:pt x="246" y="45"/>
                </a:lnTo>
                <a:lnTo>
                  <a:pt x="244" y="47"/>
                </a:lnTo>
                <a:lnTo>
                  <a:pt x="244" y="50"/>
                </a:lnTo>
                <a:lnTo>
                  <a:pt x="244" y="52"/>
                </a:lnTo>
                <a:lnTo>
                  <a:pt x="243" y="52"/>
                </a:lnTo>
                <a:lnTo>
                  <a:pt x="241" y="53"/>
                </a:lnTo>
                <a:lnTo>
                  <a:pt x="243" y="55"/>
                </a:lnTo>
                <a:lnTo>
                  <a:pt x="243" y="56"/>
                </a:lnTo>
                <a:lnTo>
                  <a:pt x="243" y="60"/>
                </a:lnTo>
                <a:lnTo>
                  <a:pt x="243" y="63"/>
                </a:lnTo>
                <a:lnTo>
                  <a:pt x="243" y="64"/>
                </a:lnTo>
                <a:lnTo>
                  <a:pt x="243" y="66"/>
                </a:lnTo>
                <a:lnTo>
                  <a:pt x="241" y="68"/>
                </a:lnTo>
                <a:lnTo>
                  <a:pt x="241" y="71"/>
                </a:lnTo>
                <a:lnTo>
                  <a:pt x="241" y="74"/>
                </a:lnTo>
                <a:lnTo>
                  <a:pt x="241" y="77"/>
                </a:lnTo>
                <a:lnTo>
                  <a:pt x="241" y="79"/>
                </a:lnTo>
                <a:lnTo>
                  <a:pt x="243" y="79"/>
                </a:lnTo>
                <a:lnTo>
                  <a:pt x="244" y="79"/>
                </a:lnTo>
                <a:lnTo>
                  <a:pt x="246" y="79"/>
                </a:lnTo>
                <a:lnTo>
                  <a:pt x="246" y="80"/>
                </a:lnTo>
                <a:lnTo>
                  <a:pt x="248" y="80"/>
                </a:lnTo>
                <a:lnTo>
                  <a:pt x="249" y="80"/>
                </a:lnTo>
                <a:lnTo>
                  <a:pt x="251" y="80"/>
                </a:lnTo>
                <a:lnTo>
                  <a:pt x="251" y="79"/>
                </a:lnTo>
                <a:lnTo>
                  <a:pt x="252" y="79"/>
                </a:lnTo>
                <a:lnTo>
                  <a:pt x="254" y="74"/>
                </a:lnTo>
                <a:lnTo>
                  <a:pt x="256" y="74"/>
                </a:lnTo>
                <a:lnTo>
                  <a:pt x="256" y="76"/>
                </a:lnTo>
                <a:lnTo>
                  <a:pt x="257" y="76"/>
                </a:lnTo>
                <a:lnTo>
                  <a:pt x="257" y="77"/>
                </a:lnTo>
                <a:lnTo>
                  <a:pt x="257" y="79"/>
                </a:lnTo>
                <a:lnTo>
                  <a:pt x="259" y="80"/>
                </a:lnTo>
                <a:lnTo>
                  <a:pt x="260" y="82"/>
                </a:lnTo>
                <a:lnTo>
                  <a:pt x="260" y="80"/>
                </a:lnTo>
                <a:lnTo>
                  <a:pt x="262" y="80"/>
                </a:lnTo>
                <a:lnTo>
                  <a:pt x="264" y="79"/>
                </a:lnTo>
                <a:lnTo>
                  <a:pt x="265" y="79"/>
                </a:lnTo>
                <a:lnTo>
                  <a:pt x="265" y="77"/>
                </a:lnTo>
                <a:lnTo>
                  <a:pt x="267" y="77"/>
                </a:lnTo>
                <a:lnTo>
                  <a:pt x="267" y="79"/>
                </a:lnTo>
                <a:lnTo>
                  <a:pt x="268" y="79"/>
                </a:lnTo>
                <a:lnTo>
                  <a:pt x="270" y="80"/>
                </a:lnTo>
                <a:lnTo>
                  <a:pt x="272" y="82"/>
                </a:lnTo>
                <a:lnTo>
                  <a:pt x="272" y="84"/>
                </a:lnTo>
                <a:lnTo>
                  <a:pt x="273" y="85"/>
                </a:lnTo>
                <a:lnTo>
                  <a:pt x="275" y="87"/>
                </a:lnTo>
                <a:lnTo>
                  <a:pt x="276" y="87"/>
                </a:lnTo>
                <a:lnTo>
                  <a:pt x="278" y="87"/>
                </a:lnTo>
                <a:lnTo>
                  <a:pt x="278" y="88"/>
                </a:lnTo>
                <a:lnTo>
                  <a:pt x="280" y="88"/>
                </a:lnTo>
                <a:lnTo>
                  <a:pt x="280" y="90"/>
                </a:lnTo>
                <a:lnTo>
                  <a:pt x="278" y="92"/>
                </a:lnTo>
                <a:lnTo>
                  <a:pt x="276" y="92"/>
                </a:lnTo>
                <a:lnTo>
                  <a:pt x="275" y="93"/>
                </a:lnTo>
                <a:lnTo>
                  <a:pt x="273" y="95"/>
                </a:lnTo>
                <a:lnTo>
                  <a:pt x="273" y="96"/>
                </a:lnTo>
                <a:lnTo>
                  <a:pt x="275" y="100"/>
                </a:lnTo>
                <a:lnTo>
                  <a:pt x="276" y="100"/>
                </a:lnTo>
                <a:lnTo>
                  <a:pt x="276" y="101"/>
                </a:lnTo>
                <a:lnTo>
                  <a:pt x="278" y="103"/>
                </a:lnTo>
                <a:lnTo>
                  <a:pt x="280" y="103"/>
                </a:lnTo>
                <a:lnTo>
                  <a:pt x="281" y="104"/>
                </a:lnTo>
                <a:lnTo>
                  <a:pt x="283" y="106"/>
                </a:lnTo>
                <a:lnTo>
                  <a:pt x="283" y="108"/>
                </a:lnTo>
                <a:lnTo>
                  <a:pt x="284" y="108"/>
                </a:lnTo>
                <a:lnTo>
                  <a:pt x="286" y="108"/>
                </a:lnTo>
                <a:lnTo>
                  <a:pt x="288" y="108"/>
                </a:lnTo>
                <a:lnTo>
                  <a:pt x="289" y="108"/>
                </a:lnTo>
                <a:lnTo>
                  <a:pt x="291" y="108"/>
                </a:lnTo>
                <a:lnTo>
                  <a:pt x="291" y="106"/>
                </a:lnTo>
                <a:lnTo>
                  <a:pt x="292" y="108"/>
                </a:lnTo>
                <a:lnTo>
                  <a:pt x="294" y="108"/>
                </a:lnTo>
                <a:lnTo>
                  <a:pt x="296" y="106"/>
                </a:lnTo>
                <a:lnTo>
                  <a:pt x="297" y="108"/>
                </a:lnTo>
                <a:lnTo>
                  <a:pt x="297" y="109"/>
                </a:lnTo>
                <a:lnTo>
                  <a:pt x="296" y="112"/>
                </a:lnTo>
                <a:lnTo>
                  <a:pt x="296" y="114"/>
                </a:lnTo>
                <a:lnTo>
                  <a:pt x="297" y="116"/>
                </a:lnTo>
                <a:lnTo>
                  <a:pt x="299" y="116"/>
                </a:lnTo>
                <a:lnTo>
                  <a:pt x="300" y="116"/>
                </a:lnTo>
                <a:lnTo>
                  <a:pt x="302" y="117"/>
                </a:lnTo>
                <a:lnTo>
                  <a:pt x="302" y="120"/>
                </a:lnTo>
                <a:lnTo>
                  <a:pt x="302" y="124"/>
                </a:lnTo>
                <a:lnTo>
                  <a:pt x="302" y="125"/>
                </a:lnTo>
                <a:lnTo>
                  <a:pt x="302" y="127"/>
                </a:lnTo>
                <a:lnTo>
                  <a:pt x="300" y="128"/>
                </a:lnTo>
                <a:lnTo>
                  <a:pt x="300" y="130"/>
                </a:lnTo>
                <a:lnTo>
                  <a:pt x="300" y="132"/>
                </a:lnTo>
                <a:lnTo>
                  <a:pt x="304" y="133"/>
                </a:lnTo>
                <a:lnTo>
                  <a:pt x="305" y="135"/>
                </a:lnTo>
                <a:lnTo>
                  <a:pt x="307" y="136"/>
                </a:lnTo>
                <a:lnTo>
                  <a:pt x="308" y="138"/>
                </a:lnTo>
                <a:lnTo>
                  <a:pt x="310" y="140"/>
                </a:lnTo>
                <a:lnTo>
                  <a:pt x="308" y="143"/>
                </a:lnTo>
                <a:lnTo>
                  <a:pt x="308" y="146"/>
                </a:lnTo>
                <a:lnTo>
                  <a:pt x="308" y="148"/>
                </a:lnTo>
                <a:lnTo>
                  <a:pt x="304" y="149"/>
                </a:lnTo>
                <a:lnTo>
                  <a:pt x="302" y="149"/>
                </a:lnTo>
                <a:lnTo>
                  <a:pt x="300" y="151"/>
                </a:lnTo>
                <a:lnTo>
                  <a:pt x="300" y="154"/>
                </a:lnTo>
                <a:lnTo>
                  <a:pt x="302" y="159"/>
                </a:lnTo>
                <a:lnTo>
                  <a:pt x="302" y="162"/>
                </a:lnTo>
                <a:lnTo>
                  <a:pt x="300" y="164"/>
                </a:lnTo>
                <a:lnTo>
                  <a:pt x="300" y="165"/>
                </a:lnTo>
                <a:lnTo>
                  <a:pt x="302" y="167"/>
                </a:lnTo>
                <a:lnTo>
                  <a:pt x="304" y="167"/>
                </a:lnTo>
                <a:lnTo>
                  <a:pt x="305" y="168"/>
                </a:lnTo>
                <a:lnTo>
                  <a:pt x="305" y="170"/>
                </a:lnTo>
                <a:lnTo>
                  <a:pt x="305" y="175"/>
                </a:lnTo>
                <a:lnTo>
                  <a:pt x="304" y="176"/>
                </a:lnTo>
                <a:lnTo>
                  <a:pt x="300" y="176"/>
                </a:lnTo>
                <a:lnTo>
                  <a:pt x="299" y="178"/>
                </a:lnTo>
                <a:lnTo>
                  <a:pt x="297" y="178"/>
                </a:lnTo>
                <a:lnTo>
                  <a:pt x="292" y="178"/>
                </a:lnTo>
                <a:lnTo>
                  <a:pt x="291" y="178"/>
                </a:lnTo>
                <a:lnTo>
                  <a:pt x="289" y="176"/>
                </a:lnTo>
                <a:lnTo>
                  <a:pt x="284" y="176"/>
                </a:lnTo>
                <a:lnTo>
                  <a:pt x="283" y="175"/>
                </a:lnTo>
                <a:lnTo>
                  <a:pt x="280" y="173"/>
                </a:lnTo>
                <a:lnTo>
                  <a:pt x="276" y="176"/>
                </a:lnTo>
                <a:lnTo>
                  <a:pt x="275" y="176"/>
                </a:lnTo>
                <a:lnTo>
                  <a:pt x="273" y="181"/>
                </a:lnTo>
                <a:lnTo>
                  <a:pt x="270" y="184"/>
                </a:lnTo>
                <a:lnTo>
                  <a:pt x="270" y="186"/>
                </a:lnTo>
                <a:lnTo>
                  <a:pt x="272" y="188"/>
                </a:lnTo>
                <a:lnTo>
                  <a:pt x="272" y="191"/>
                </a:lnTo>
                <a:lnTo>
                  <a:pt x="276" y="196"/>
                </a:lnTo>
                <a:lnTo>
                  <a:pt x="278" y="197"/>
                </a:lnTo>
                <a:lnTo>
                  <a:pt x="278" y="199"/>
                </a:lnTo>
                <a:lnTo>
                  <a:pt x="276" y="200"/>
                </a:lnTo>
                <a:lnTo>
                  <a:pt x="275" y="202"/>
                </a:lnTo>
                <a:lnTo>
                  <a:pt x="276" y="207"/>
                </a:lnTo>
                <a:lnTo>
                  <a:pt x="273" y="212"/>
                </a:lnTo>
                <a:lnTo>
                  <a:pt x="268" y="215"/>
                </a:lnTo>
                <a:lnTo>
                  <a:pt x="267" y="216"/>
                </a:lnTo>
                <a:lnTo>
                  <a:pt x="270" y="228"/>
                </a:lnTo>
                <a:lnTo>
                  <a:pt x="273" y="236"/>
                </a:lnTo>
                <a:lnTo>
                  <a:pt x="272" y="240"/>
                </a:lnTo>
                <a:lnTo>
                  <a:pt x="272" y="244"/>
                </a:lnTo>
                <a:lnTo>
                  <a:pt x="270" y="245"/>
                </a:lnTo>
                <a:lnTo>
                  <a:pt x="268" y="245"/>
                </a:lnTo>
                <a:lnTo>
                  <a:pt x="267" y="247"/>
                </a:lnTo>
                <a:lnTo>
                  <a:pt x="265" y="250"/>
                </a:lnTo>
                <a:lnTo>
                  <a:pt x="265" y="252"/>
                </a:lnTo>
                <a:lnTo>
                  <a:pt x="267" y="255"/>
                </a:lnTo>
                <a:lnTo>
                  <a:pt x="265" y="255"/>
                </a:lnTo>
                <a:lnTo>
                  <a:pt x="264" y="256"/>
                </a:lnTo>
                <a:lnTo>
                  <a:pt x="264" y="260"/>
                </a:lnTo>
                <a:lnTo>
                  <a:pt x="259" y="261"/>
                </a:lnTo>
                <a:lnTo>
                  <a:pt x="257" y="261"/>
                </a:lnTo>
                <a:lnTo>
                  <a:pt x="259" y="264"/>
                </a:lnTo>
                <a:lnTo>
                  <a:pt x="257" y="266"/>
                </a:lnTo>
                <a:lnTo>
                  <a:pt x="257" y="269"/>
                </a:lnTo>
                <a:lnTo>
                  <a:pt x="259" y="271"/>
                </a:lnTo>
                <a:lnTo>
                  <a:pt x="257" y="272"/>
                </a:lnTo>
                <a:lnTo>
                  <a:pt x="259" y="276"/>
                </a:lnTo>
                <a:lnTo>
                  <a:pt x="260" y="277"/>
                </a:lnTo>
                <a:lnTo>
                  <a:pt x="262" y="280"/>
                </a:lnTo>
                <a:lnTo>
                  <a:pt x="260" y="282"/>
                </a:lnTo>
                <a:lnTo>
                  <a:pt x="251" y="282"/>
                </a:lnTo>
                <a:lnTo>
                  <a:pt x="248" y="284"/>
                </a:lnTo>
                <a:lnTo>
                  <a:pt x="244" y="285"/>
                </a:lnTo>
                <a:lnTo>
                  <a:pt x="243" y="287"/>
                </a:lnTo>
                <a:lnTo>
                  <a:pt x="243" y="288"/>
                </a:lnTo>
                <a:lnTo>
                  <a:pt x="243" y="290"/>
                </a:lnTo>
                <a:lnTo>
                  <a:pt x="240" y="290"/>
                </a:lnTo>
                <a:lnTo>
                  <a:pt x="211" y="295"/>
                </a:lnTo>
                <a:lnTo>
                  <a:pt x="208" y="295"/>
                </a:lnTo>
                <a:lnTo>
                  <a:pt x="206" y="296"/>
                </a:lnTo>
                <a:lnTo>
                  <a:pt x="203" y="296"/>
                </a:lnTo>
                <a:lnTo>
                  <a:pt x="203" y="298"/>
                </a:lnTo>
                <a:lnTo>
                  <a:pt x="201" y="311"/>
                </a:lnTo>
                <a:lnTo>
                  <a:pt x="196" y="311"/>
                </a:lnTo>
                <a:lnTo>
                  <a:pt x="195" y="311"/>
                </a:lnTo>
                <a:lnTo>
                  <a:pt x="190" y="311"/>
                </a:lnTo>
                <a:lnTo>
                  <a:pt x="188" y="311"/>
                </a:lnTo>
                <a:lnTo>
                  <a:pt x="185" y="311"/>
                </a:lnTo>
                <a:lnTo>
                  <a:pt x="182" y="311"/>
                </a:lnTo>
                <a:lnTo>
                  <a:pt x="174" y="319"/>
                </a:lnTo>
                <a:lnTo>
                  <a:pt x="172" y="320"/>
                </a:lnTo>
                <a:lnTo>
                  <a:pt x="171" y="322"/>
                </a:lnTo>
                <a:lnTo>
                  <a:pt x="169" y="322"/>
                </a:lnTo>
                <a:lnTo>
                  <a:pt x="166" y="324"/>
                </a:lnTo>
                <a:lnTo>
                  <a:pt x="164" y="325"/>
                </a:lnTo>
                <a:lnTo>
                  <a:pt x="161" y="327"/>
                </a:lnTo>
                <a:lnTo>
                  <a:pt x="158" y="327"/>
                </a:lnTo>
                <a:lnTo>
                  <a:pt x="156" y="328"/>
                </a:lnTo>
                <a:lnTo>
                  <a:pt x="155" y="328"/>
                </a:lnTo>
                <a:lnTo>
                  <a:pt x="152" y="330"/>
                </a:lnTo>
                <a:lnTo>
                  <a:pt x="150" y="330"/>
                </a:lnTo>
                <a:lnTo>
                  <a:pt x="148" y="330"/>
                </a:lnTo>
                <a:lnTo>
                  <a:pt x="147" y="332"/>
                </a:lnTo>
                <a:lnTo>
                  <a:pt x="145" y="332"/>
                </a:lnTo>
                <a:lnTo>
                  <a:pt x="134" y="332"/>
                </a:lnTo>
                <a:lnTo>
                  <a:pt x="132" y="332"/>
                </a:lnTo>
                <a:lnTo>
                  <a:pt x="129" y="333"/>
                </a:lnTo>
                <a:lnTo>
                  <a:pt x="128" y="333"/>
                </a:lnTo>
                <a:lnTo>
                  <a:pt x="126" y="333"/>
                </a:lnTo>
                <a:lnTo>
                  <a:pt x="121" y="335"/>
                </a:lnTo>
                <a:lnTo>
                  <a:pt x="120" y="335"/>
                </a:lnTo>
                <a:lnTo>
                  <a:pt x="118" y="335"/>
                </a:lnTo>
                <a:lnTo>
                  <a:pt x="115" y="335"/>
                </a:lnTo>
                <a:lnTo>
                  <a:pt x="113" y="335"/>
                </a:lnTo>
                <a:lnTo>
                  <a:pt x="108" y="336"/>
                </a:lnTo>
                <a:lnTo>
                  <a:pt x="104" y="338"/>
                </a:lnTo>
                <a:lnTo>
                  <a:pt x="99" y="338"/>
                </a:lnTo>
                <a:lnTo>
                  <a:pt x="97" y="340"/>
                </a:lnTo>
                <a:lnTo>
                  <a:pt x="94" y="340"/>
                </a:lnTo>
                <a:lnTo>
                  <a:pt x="92" y="340"/>
                </a:lnTo>
                <a:lnTo>
                  <a:pt x="91" y="341"/>
                </a:lnTo>
                <a:lnTo>
                  <a:pt x="89" y="341"/>
                </a:lnTo>
                <a:lnTo>
                  <a:pt x="89" y="343"/>
                </a:lnTo>
                <a:lnTo>
                  <a:pt x="88" y="344"/>
                </a:lnTo>
                <a:lnTo>
                  <a:pt x="86" y="346"/>
                </a:lnTo>
                <a:lnTo>
                  <a:pt x="86" y="348"/>
                </a:lnTo>
                <a:lnTo>
                  <a:pt x="86" y="349"/>
                </a:lnTo>
                <a:lnTo>
                  <a:pt x="84" y="349"/>
                </a:lnTo>
                <a:lnTo>
                  <a:pt x="84" y="351"/>
                </a:lnTo>
                <a:lnTo>
                  <a:pt x="83" y="352"/>
                </a:lnTo>
                <a:lnTo>
                  <a:pt x="81" y="354"/>
                </a:lnTo>
                <a:lnTo>
                  <a:pt x="80" y="354"/>
                </a:lnTo>
                <a:lnTo>
                  <a:pt x="78" y="356"/>
                </a:lnTo>
                <a:lnTo>
                  <a:pt x="76" y="356"/>
                </a:lnTo>
                <a:lnTo>
                  <a:pt x="75" y="356"/>
                </a:lnTo>
                <a:lnTo>
                  <a:pt x="75" y="357"/>
                </a:lnTo>
                <a:lnTo>
                  <a:pt x="73" y="357"/>
                </a:lnTo>
                <a:lnTo>
                  <a:pt x="72" y="357"/>
                </a:lnTo>
                <a:lnTo>
                  <a:pt x="70" y="357"/>
                </a:lnTo>
                <a:lnTo>
                  <a:pt x="68" y="357"/>
                </a:lnTo>
                <a:lnTo>
                  <a:pt x="65" y="357"/>
                </a:lnTo>
                <a:lnTo>
                  <a:pt x="62" y="357"/>
                </a:lnTo>
                <a:lnTo>
                  <a:pt x="60" y="357"/>
                </a:lnTo>
                <a:lnTo>
                  <a:pt x="57" y="356"/>
                </a:lnTo>
                <a:lnTo>
                  <a:pt x="56" y="356"/>
                </a:lnTo>
                <a:lnTo>
                  <a:pt x="52" y="356"/>
                </a:lnTo>
                <a:lnTo>
                  <a:pt x="51" y="356"/>
                </a:lnTo>
                <a:lnTo>
                  <a:pt x="49" y="356"/>
                </a:lnTo>
                <a:lnTo>
                  <a:pt x="48" y="357"/>
                </a:lnTo>
                <a:lnTo>
                  <a:pt x="46" y="357"/>
                </a:lnTo>
                <a:lnTo>
                  <a:pt x="44" y="359"/>
                </a:lnTo>
                <a:lnTo>
                  <a:pt x="41" y="360"/>
                </a:lnTo>
                <a:lnTo>
                  <a:pt x="40" y="362"/>
                </a:lnTo>
                <a:lnTo>
                  <a:pt x="40" y="364"/>
                </a:lnTo>
                <a:lnTo>
                  <a:pt x="38" y="364"/>
                </a:lnTo>
                <a:lnTo>
                  <a:pt x="36" y="364"/>
                </a:lnTo>
                <a:lnTo>
                  <a:pt x="36" y="365"/>
                </a:lnTo>
                <a:lnTo>
                  <a:pt x="35" y="365"/>
                </a:lnTo>
                <a:lnTo>
                  <a:pt x="35" y="367"/>
                </a:lnTo>
                <a:lnTo>
                  <a:pt x="33" y="367"/>
                </a:lnTo>
                <a:lnTo>
                  <a:pt x="33" y="368"/>
                </a:lnTo>
                <a:lnTo>
                  <a:pt x="32" y="368"/>
                </a:lnTo>
                <a:lnTo>
                  <a:pt x="30" y="368"/>
                </a:lnTo>
                <a:lnTo>
                  <a:pt x="28" y="368"/>
                </a:lnTo>
                <a:lnTo>
                  <a:pt x="27" y="368"/>
                </a:lnTo>
                <a:lnTo>
                  <a:pt x="27" y="370"/>
                </a:lnTo>
                <a:lnTo>
                  <a:pt x="27" y="368"/>
                </a:lnTo>
                <a:lnTo>
                  <a:pt x="25" y="368"/>
                </a:lnTo>
                <a:lnTo>
                  <a:pt x="25" y="367"/>
                </a:lnTo>
                <a:lnTo>
                  <a:pt x="25" y="365"/>
                </a:lnTo>
                <a:lnTo>
                  <a:pt x="24" y="365"/>
                </a:lnTo>
                <a:lnTo>
                  <a:pt x="22" y="365"/>
                </a:lnTo>
                <a:lnTo>
                  <a:pt x="22" y="364"/>
                </a:lnTo>
                <a:lnTo>
                  <a:pt x="20" y="364"/>
                </a:lnTo>
                <a:lnTo>
                  <a:pt x="20" y="365"/>
                </a:lnTo>
                <a:lnTo>
                  <a:pt x="19" y="365"/>
                </a:lnTo>
                <a:lnTo>
                  <a:pt x="19" y="367"/>
                </a:lnTo>
                <a:lnTo>
                  <a:pt x="17" y="367"/>
                </a:lnTo>
                <a:lnTo>
                  <a:pt x="17" y="368"/>
                </a:lnTo>
                <a:lnTo>
                  <a:pt x="16" y="368"/>
                </a:lnTo>
                <a:lnTo>
                  <a:pt x="16" y="370"/>
                </a:lnTo>
                <a:lnTo>
                  <a:pt x="16" y="372"/>
                </a:lnTo>
                <a:lnTo>
                  <a:pt x="14" y="372"/>
                </a:lnTo>
                <a:lnTo>
                  <a:pt x="14" y="373"/>
                </a:lnTo>
                <a:lnTo>
                  <a:pt x="14" y="372"/>
                </a:lnTo>
                <a:lnTo>
                  <a:pt x="9" y="370"/>
                </a:lnTo>
                <a:lnTo>
                  <a:pt x="11" y="368"/>
                </a:lnTo>
                <a:lnTo>
                  <a:pt x="11" y="365"/>
                </a:lnTo>
                <a:lnTo>
                  <a:pt x="11" y="359"/>
                </a:lnTo>
                <a:lnTo>
                  <a:pt x="11" y="352"/>
                </a:lnTo>
                <a:lnTo>
                  <a:pt x="11" y="351"/>
                </a:lnTo>
                <a:lnTo>
                  <a:pt x="11" y="348"/>
                </a:lnTo>
                <a:lnTo>
                  <a:pt x="11" y="343"/>
                </a:lnTo>
                <a:lnTo>
                  <a:pt x="16" y="343"/>
                </a:lnTo>
                <a:lnTo>
                  <a:pt x="17" y="343"/>
                </a:lnTo>
                <a:lnTo>
                  <a:pt x="16" y="343"/>
                </a:lnTo>
                <a:lnTo>
                  <a:pt x="16" y="341"/>
                </a:lnTo>
                <a:lnTo>
                  <a:pt x="16" y="340"/>
                </a:lnTo>
                <a:lnTo>
                  <a:pt x="14" y="340"/>
                </a:lnTo>
                <a:lnTo>
                  <a:pt x="12" y="340"/>
                </a:lnTo>
                <a:lnTo>
                  <a:pt x="12" y="338"/>
                </a:lnTo>
                <a:lnTo>
                  <a:pt x="12" y="336"/>
                </a:lnTo>
                <a:lnTo>
                  <a:pt x="12" y="335"/>
                </a:lnTo>
                <a:lnTo>
                  <a:pt x="12" y="333"/>
                </a:lnTo>
                <a:lnTo>
                  <a:pt x="12" y="332"/>
                </a:lnTo>
                <a:lnTo>
                  <a:pt x="11" y="332"/>
                </a:lnTo>
                <a:lnTo>
                  <a:pt x="9" y="332"/>
                </a:lnTo>
                <a:lnTo>
                  <a:pt x="9" y="330"/>
                </a:lnTo>
                <a:lnTo>
                  <a:pt x="9" y="328"/>
                </a:lnTo>
                <a:lnTo>
                  <a:pt x="9" y="327"/>
                </a:lnTo>
                <a:lnTo>
                  <a:pt x="9" y="325"/>
                </a:lnTo>
                <a:lnTo>
                  <a:pt x="8" y="325"/>
                </a:lnTo>
                <a:lnTo>
                  <a:pt x="8" y="324"/>
                </a:lnTo>
                <a:lnTo>
                  <a:pt x="6" y="324"/>
                </a:lnTo>
                <a:lnTo>
                  <a:pt x="4" y="324"/>
                </a:lnTo>
                <a:lnTo>
                  <a:pt x="4" y="322"/>
                </a:lnTo>
                <a:lnTo>
                  <a:pt x="4" y="320"/>
                </a:lnTo>
                <a:lnTo>
                  <a:pt x="3" y="320"/>
                </a:lnTo>
                <a:lnTo>
                  <a:pt x="3" y="319"/>
                </a:lnTo>
                <a:lnTo>
                  <a:pt x="1" y="319"/>
                </a:lnTo>
                <a:lnTo>
                  <a:pt x="0" y="319"/>
                </a:lnTo>
                <a:lnTo>
                  <a:pt x="0" y="317"/>
                </a:lnTo>
                <a:lnTo>
                  <a:pt x="11" y="317"/>
                </a:lnTo>
                <a:lnTo>
                  <a:pt x="12" y="317"/>
                </a:lnTo>
                <a:lnTo>
                  <a:pt x="14" y="317"/>
                </a:lnTo>
                <a:lnTo>
                  <a:pt x="16" y="317"/>
                </a:lnTo>
                <a:lnTo>
                  <a:pt x="22" y="317"/>
                </a:lnTo>
                <a:lnTo>
                  <a:pt x="25" y="317"/>
                </a:lnTo>
                <a:lnTo>
                  <a:pt x="27" y="317"/>
                </a:lnTo>
                <a:lnTo>
                  <a:pt x="28" y="317"/>
                </a:lnTo>
                <a:lnTo>
                  <a:pt x="30" y="317"/>
                </a:lnTo>
                <a:lnTo>
                  <a:pt x="32" y="317"/>
                </a:lnTo>
                <a:lnTo>
                  <a:pt x="36" y="317"/>
                </a:lnTo>
                <a:lnTo>
                  <a:pt x="38" y="317"/>
                </a:lnTo>
                <a:lnTo>
                  <a:pt x="41" y="317"/>
                </a:lnTo>
                <a:lnTo>
                  <a:pt x="44" y="317"/>
                </a:lnTo>
                <a:lnTo>
                  <a:pt x="46" y="317"/>
                </a:lnTo>
                <a:lnTo>
                  <a:pt x="46" y="316"/>
                </a:lnTo>
                <a:lnTo>
                  <a:pt x="46" y="311"/>
                </a:lnTo>
                <a:lnTo>
                  <a:pt x="46" y="309"/>
                </a:lnTo>
                <a:lnTo>
                  <a:pt x="43" y="306"/>
                </a:lnTo>
                <a:lnTo>
                  <a:pt x="44" y="304"/>
                </a:lnTo>
                <a:lnTo>
                  <a:pt x="46" y="303"/>
                </a:lnTo>
                <a:lnTo>
                  <a:pt x="46" y="301"/>
                </a:lnTo>
                <a:lnTo>
                  <a:pt x="49" y="298"/>
                </a:lnTo>
                <a:lnTo>
                  <a:pt x="49" y="296"/>
                </a:lnTo>
                <a:lnTo>
                  <a:pt x="51" y="296"/>
                </a:lnTo>
                <a:lnTo>
                  <a:pt x="51" y="295"/>
                </a:lnTo>
                <a:lnTo>
                  <a:pt x="52" y="292"/>
                </a:lnTo>
                <a:lnTo>
                  <a:pt x="54" y="287"/>
                </a:lnTo>
                <a:lnTo>
                  <a:pt x="54" y="285"/>
                </a:lnTo>
                <a:lnTo>
                  <a:pt x="54" y="282"/>
                </a:lnTo>
                <a:lnTo>
                  <a:pt x="52" y="279"/>
                </a:lnTo>
                <a:lnTo>
                  <a:pt x="52" y="276"/>
                </a:lnTo>
                <a:lnTo>
                  <a:pt x="52" y="272"/>
                </a:lnTo>
                <a:lnTo>
                  <a:pt x="51" y="271"/>
                </a:lnTo>
                <a:lnTo>
                  <a:pt x="49" y="271"/>
                </a:lnTo>
                <a:lnTo>
                  <a:pt x="49" y="266"/>
                </a:lnTo>
                <a:lnTo>
                  <a:pt x="49" y="264"/>
                </a:lnTo>
                <a:lnTo>
                  <a:pt x="52" y="263"/>
                </a:lnTo>
                <a:lnTo>
                  <a:pt x="54" y="258"/>
                </a:lnTo>
                <a:lnTo>
                  <a:pt x="54" y="256"/>
                </a:lnTo>
                <a:lnTo>
                  <a:pt x="54" y="255"/>
                </a:lnTo>
                <a:lnTo>
                  <a:pt x="52" y="253"/>
                </a:lnTo>
                <a:lnTo>
                  <a:pt x="54" y="252"/>
                </a:lnTo>
                <a:lnTo>
                  <a:pt x="54" y="250"/>
                </a:lnTo>
                <a:lnTo>
                  <a:pt x="54" y="248"/>
                </a:lnTo>
                <a:lnTo>
                  <a:pt x="54" y="245"/>
                </a:lnTo>
                <a:lnTo>
                  <a:pt x="56" y="244"/>
                </a:lnTo>
                <a:lnTo>
                  <a:pt x="56" y="242"/>
                </a:lnTo>
                <a:lnTo>
                  <a:pt x="59" y="237"/>
                </a:lnTo>
                <a:lnTo>
                  <a:pt x="60" y="234"/>
                </a:lnTo>
                <a:lnTo>
                  <a:pt x="62" y="234"/>
                </a:lnTo>
                <a:lnTo>
                  <a:pt x="64" y="232"/>
                </a:lnTo>
                <a:lnTo>
                  <a:pt x="67" y="231"/>
                </a:lnTo>
                <a:lnTo>
                  <a:pt x="72" y="231"/>
                </a:lnTo>
                <a:lnTo>
                  <a:pt x="73" y="231"/>
                </a:lnTo>
                <a:lnTo>
                  <a:pt x="73" y="226"/>
                </a:lnTo>
                <a:lnTo>
                  <a:pt x="72" y="221"/>
                </a:lnTo>
                <a:lnTo>
                  <a:pt x="72" y="216"/>
                </a:lnTo>
                <a:lnTo>
                  <a:pt x="73" y="213"/>
                </a:lnTo>
                <a:lnTo>
                  <a:pt x="75" y="212"/>
                </a:lnTo>
                <a:lnTo>
                  <a:pt x="76" y="210"/>
                </a:lnTo>
                <a:lnTo>
                  <a:pt x="80" y="210"/>
                </a:lnTo>
                <a:lnTo>
                  <a:pt x="81" y="208"/>
                </a:lnTo>
                <a:lnTo>
                  <a:pt x="88" y="205"/>
                </a:lnTo>
                <a:lnTo>
                  <a:pt x="91" y="200"/>
                </a:lnTo>
                <a:lnTo>
                  <a:pt x="91" y="199"/>
                </a:lnTo>
                <a:lnTo>
                  <a:pt x="92" y="199"/>
                </a:lnTo>
                <a:lnTo>
                  <a:pt x="94" y="199"/>
                </a:lnTo>
                <a:lnTo>
                  <a:pt x="97" y="199"/>
                </a:lnTo>
                <a:lnTo>
                  <a:pt x="102" y="199"/>
                </a:lnTo>
                <a:lnTo>
                  <a:pt x="105" y="199"/>
                </a:lnTo>
                <a:lnTo>
                  <a:pt x="107" y="200"/>
                </a:lnTo>
                <a:lnTo>
                  <a:pt x="108" y="202"/>
                </a:lnTo>
                <a:lnTo>
                  <a:pt x="110" y="202"/>
                </a:lnTo>
                <a:lnTo>
                  <a:pt x="113" y="202"/>
                </a:lnTo>
                <a:lnTo>
                  <a:pt x="115" y="200"/>
                </a:lnTo>
                <a:lnTo>
                  <a:pt x="118" y="197"/>
                </a:lnTo>
                <a:lnTo>
                  <a:pt x="124" y="194"/>
                </a:lnTo>
                <a:lnTo>
                  <a:pt x="129" y="192"/>
                </a:lnTo>
                <a:lnTo>
                  <a:pt x="132" y="188"/>
                </a:lnTo>
                <a:lnTo>
                  <a:pt x="132" y="181"/>
                </a:lnTo>
                <a:lnTo>
                  <a:pt x="132" y="178"/>
                </a:lnTo>
                <a:lnTo>
                  <a:pt x="134" y="176"/>
                </a:lnTo>
                <a:lnTo>
                  <a:pt x="134" y="173"/>
                </a:lnTo>
                <a:lnTo>
                  <a:pt x="136" y="173"/>
                </a:lnTo>
                <a:lnTo>
                  <a:pt x="137" y="173"/>
                </a:lnTo>
                <a:lnTo>
                  <a:pt x="137" y="172"/>
                </a:lnTo>
                <a:lnTo>
                  <a:pt x="137" y="170"/>
                </a:lnTo>
                <a:lnTo>
                  <a:pt x="139" y="172"/>
                </a:lnTo>
                <a:lnTo>
                  <a:pt x="142" y="172"/>
                </a:lnTo>
                <a:lnTo>
                  <a:pt x="142" y="162"/>
                </a:lnTo>
                <a:lnTo>
                  <a:pt x="142" y="154"/>
                </a:lnTo>
                <a:lnTo>
                  <a:pt x="145" y="154"/>
                </a:lnTo>
                <a:lnTo>
                  <a:pt x="152" y="152"/>
                </a:lnTo>
                <a:lnTo>
                  <a:pt x="153" y="151"/>
                </a:lnTo>
                <a:lnTo>
                  <a:pt x="158" y="149"/>
                </a:lnTo>
                <a:lnTo>
                  <a:pt x="164" y="144"/>
                </a:lnTo>
                <a:lnTo>
                  <a:pt x="166" y="143"/>
                </a:lnTo>
                <a:lnTo>
                  <a:pt x="168" y="140"/>
                </a:lnTo>
                <a:lnTo>
                  <a:pt x="169" y="138"/>
                </a:lnTo>
                <a:lnTo>
                  <a:pt x="169" y="136"/>
                </a:lnTo>
                <a:lnTo>
                  <a:pt x="171" y="138"/>
                </a:lnTo>
                <a:lnTo>
                  <a:pt x="174" y="140"/>
                </a:lnTo>
                <a:lnTo>
                  <a:pt x="179" y="136"/>
                </a:lnTo>
                <a:lnTo>
                  <a:pt x="180" y="135"/>
                </a:lnTo>
                <a:lnTo>
                  <a:pt x="184" y="128"/>
                </a:lnTo>
                <a:lnTo>
                  <a:pt x="187" y="125"/>
                </a:lnTo>
                <a:lnTo>
                  <a:pt x="195" y="120"/>
                </a:lnTo>
                <a:lnTo>
                  <a:pt x="200" y="116"/>
                </a:lnTo>
                <a:lnTo>
                  <a:pt x="201" y="112"/>
                </a:lnTo>
                <a:lnTo>
                  <a:pt x="203" y="112"/>
                </a:lnTo>
                <a:lnTo>
                  <a:pt x="206" y="111"/>
                </a:lnTo>
                <a:lnTo>
                  <a:pt x="208" y="108"/>
                </a:lnTo>
                <a:lnTo>
                  <a:pt x="208" y="103"/>
                </a:lnTo>
                <a:lnTo>
                  <a:pt x="204" y="95"/>
                </a:lnTo>
                <a:lnTo>
                  <a:pt x="204" y="90"/>
                </a:lnTo>
                <a:lnTo>
                  <a:pt x="208" y="87"/>
                </a:lnTo>
                <a:lnTo>
                  <a:pt x="206" y="82"/>
                </a:lnTo>
                <a:lnTo>
                  <a:pt x="204" y="79"/>
                </a:lnTo>
                <a:lnTo>
                  <a:pt x="204" y="77"/>
                </a:lnTo>
                <a:lnTo>
                  <a:pt x="203" y="76"/>
                </a:lnTo>
                <a:lnTo>
                  <a:pt x="200" y="71"/>
                </a:lnTo>
                <a:lnTo>
                  <a:pt x="200" y="69"/>
                </a:lnTo>
                <a:lnTo>
                  <a:pt x="200" y="68"/>
                </a:lnTo>
                <a:lnTo>
                  <a:pt x="200" y="66"/>
                </a:lnTo>
                <a:lnTo>
                  <a:pt x="203" y="61"/>
                </a:lnTo>
                <a:lnTo>
                  <a:pt x="204" y="56"/>
                </a:lnTo>
                <a:lnTo>
                  <a:pt x="203" y="53"/>
                </a:lnTo>
                <a:lnTo>
                  <a:pt x="203" y="48"/>
                </a:lnTo>
                <a:lnTo>
                  <a:pt x="201" y="48"/>
                </a:lnTo>
                <a:lnTo>
                  <a:pt x="204" y="47"/>
                </a:lnTo>
                <a:lnTo>
                  <a:pt x="206" y="45"/>
                </a:lnTo>
                <a:lnTo>
                  <a:pt x="206" y="42"/>
                </a:lnTo>
                <a:lnTo>
                  <a:pt x="203" y="37"/>
                </a:lnTo>
                <a:lnTo>
                  <a:pt x="201" y="34"/>
                </a:lnTo>
                <a:lnTo>
                  <a:pt x="200" y="31"/>
                </a:lnTo>
                <a:lnTo>
                  <a:pt x="200" y="28"/>
                </a:lnTo>
                <a:lnTo>
                  <a:pt x="201" y="26"/>
                </a:lnTo>
                <a:lnTo>
                  <a:pt x="203" y="23"/>
                </a:lnTo>
                <a:lnTo>
                  <a:pt x="201" y="20"/>
                </a:lnTo>
                <a:lnTo>
                  <a:pt x="196" y="15"/>
                </a:lnTo>
                <a:lnTo>
                  <a:pt x="196" y="13"/>
                </a:lnTo>
                <a:lnTo>
                  <a:pt x="195" y="10"/>
                </a:lnTo>
                <a:lnTo>
                  <a:pt x="192" y="8"/>
                </a:lnTo>
                <a:lnTo>
                  <a:pt x="192" y="7"/>
                </a:lnTo>
                <a:lnTo>
                  <a:pt x="193" y="7"/>
                </a:lnTo>
                <a:lnTo>
                  <a:pt x="195" y="7"/>
                </a:lnTo>
                <a:lnTo>
                  <a:pt x="200" y="5"/>
                </a:lnTo>
                <a:lnTo>
                  <a:pt x="203" y="4"/>
                </a:lnTo>
                <a:lnTo>
                  <a:pt x="206" y="0"/>
                </a:lnTo>
                <a:lnTo>
                  <a:pt x="209" y="2"/>
                </a:lnTo>
                <a:lnTo>
                  <a:pt x="212" y="0"/>
                </a:lnTo>
                <a:close/>
              </a:path>
            </a:pathLst>
          </a:custGeom>
          <a:solidFill>
            <a:srgbClr val="8D92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52"/>
          <p:cNvSpPr>
            <a:spLocks/>
          </p:cNvSpPr>
          <p:nvPr/>
        </p:nvSpPr>
        <p:spPr bwMode="auto">
          <a:xfrm>
            <a:off x="6964363" y="3276601"/>
            <a:ext cx="1003300" cy="1252538"/>
          </a:xfrm>
          <a:custGeom>
            <a:avLst/>
            <a:gdLst/>
            <a:ahLst/>
            <a:cxnLst>
              <a:cxn ang="0">
                <a:pos x="221" y="138"/>
              </a:cxn>
              <a:cxn ang="0">
                <a:pos x="344" y="190"/>
              </a:cxn>
              <a:cxn ang="0">
                <a:pos x="362" y="206"/>
              </a:cxn>
              <a:cxn ang="0">
                <a:pos x="368" y="227"/>
              </a:cxn>
              <a:cxn ang="0">
                <a:pos x="391" y="240"/>
              </a:cxn>
              <a:cxn ang="0">
                <a:pos x="413" y="264"/>
              </a:cxn>
              <a:cxn ang="0">
                <a:pos x="419" y="293"/>
              </a:cxn>
              <a:cxn ang="0">
                <a:pos x="434" y="314"/>
              </a:cxn>
              <a:cxn ang="0">
                <a:pos x="435" y="334"/>
              </a:cxn>
              <a:cxn ang="0">
                <a:pos x="453" y="357"/>
              </a:cxn>
              <a:cxn ang="0">
                <a:pos x="480" y="357"/>
              </a:cxn>
              <a:cxn ang="0">
                <a:pos x="485" y="331"/>
              </a:cxn>
              <a:cxn ang="0">
                <a:pos x="511" y="314"/>
              </a:cxn>
              <a:cxn ang="0">
                <a:pos x="523" y="331"/>
              </a:cxn>
              <a:cxn ang="0">
                <a:pos x="541" y="352"/>
              </a:cxn>
              <a:cxn ang="0">
                <a:pos x="543" y="381"/>
              </a:cxn>
              <a:cxn ang="0">
                <a:pos x="571" y="400"/>
              </a:cxn>
              <a:cxn ang="0">
                <a:pos x="587" y="424"/>
              </a:cxn>
              <a:cxn ang="0">
                <a:pos x="599" y="453"/>
              </a:cxn>
              <a:cxn ang="0">
                <a:pos x="624" y="485"/>
              </a:cxn>
              <a:cxn ang="0">
                <a:pos x="624" y="515"/>
              </a:cxn>
              <a:cxn ang="0">
                <a:pos x="619" y="578"/>
              </a:cxn>
              <a:cxn ang="0">
                <a:pos x="626" y="603"/>
              </a:cxn>
              <a:cxn ang="0">
                <a:pos x="600" y="643"/>
              </a:cxn>
              <a:cxn ang="0">
                <a:pos x="602" y="672"/>
              </a:cxn>
              <a:cxn ang="0">
                <a:pos x="581" y="698"/>
              </a:cxn>
              <a:cxn ang="0">
                <a:pos x="536" y="704"/>
              </a:cxn>
              <a:cxn ang="0">
                <a:pos x="501" y="723"/>
              </a:cxn>
              <a:cxn ang="0">
                <a:pos x="496" y="747"/>
              </a:cxn>
              <a:cxn ang="0">
                <a:pos x="488" y="778"/>
              </a:cxn>
              <a:cxn ang="0">
                <a:pos x="474" y="776"/>
              </a:cxn>
              <a:cxn ang="0">
                <a:pos x="448" y="766"/>
              </a:cxn>
              <a:cxn ang="0">
                <a:pos x="429" y="752"/>
              </a:cxn>
              <a:cxn ang="0">
                <a:pos x="415" y="733"/>
              </a:cxn>
              <a:cxn ang="0">
                <a:pos x="407" y="714"/>
              </a:cxn>
              <a:cxn ang="0">
                <a:pos x="416" y="685"/>
              </a:cxn>
              <a:cxn ang="0">
                <a:pos x="392" y="678"/>
              </a:cxn>
              <a:cxn ang="0">
                <a:pos x="389" y="666"/>
              </a:cxn>
              <a:cxn ang="0">
                <a:pos x="375" y="645"/>
              </a:cxn>
              <a:cxn ang="0">
                <a:pos x="335" y="651"/>
              </a:cxn>
              <a:cxn ang="0">
                <a:pos x="320" y="632"/>
              </a:cxn>
              <a:cxn ang="0">
                <a:pos x="296" y="627"/>
              </a:cxn>
              <a:cxn ang="0">
                <a:pos x="282" y="638"/>
              </a:cxn>
              <a:cxn ang="0">
                <a:pos x="245" y="637"/>
              </a:cxn>
              <a:cxn ang="0">
                <a:pos x="237" y="622"/>
              </a:cxn>
              <a:cxn ang="0">
                <a:pos x="239" y="592"/>
              </a:cxn>
              <a:cxn ang="0">
                <a:pos x="219" y="560"/>
              </a:cxn>
              <a:cxn ang="0">
                <a:pos x="203" y="517"/>
              </a:cxn>
              <a:cxn ang="0">
                <a:pos x="162" y="443"/>
              </a:cxn>
              <a:cxn ang="0">
                <a:pos x="168" y="379"/>
              </a:cxn>
              <a:cxn ang="0">
                <a:pos x="146" y="339"/>
              </a:cxn>
              <a:cxn ang="0">
                <a:pos x="117" y="339"/>
              </a:cxn>
              <a:cxn ang="0">
                <a:pos x="109" y="301"/>
              </a:cxn>
              <a:cxn ang="0">
                <a:pos x="96" y="248"/>
              </a:cxn>
              <a:cxn ang="0">
                <a:pos x="48" y="235"/>
              </a:cxn>
              <a:cxn ang="0">
                <a:pos x="29" y="192"/>
              </a:cxn>
              <a:cxn ang="0">
                <a:pos x="19" y="130"/>
              </a:cxn>
              <a:cxn ang="0">
                <a:pos x="21" y="83"/>
              </a:cxn>
              <a:cxn ang="0">
                <a:pos x="66" y="67"/>
              </a:cxn>
              <a:cxn ang="0">
                <a:pos x="101" y="51"/>
              </a:cxn>
              <a:cxn ang="0">
                <a:pos x="146" y="8"/>
              </a:cxn>
            </a:cxnLst>
            <a:rect l="0" t="0" r="r" b="b"/>
            <a:pathLst>
              <a:path w="632" h="789">
                <a:moveTo>
                  <a:pt x="159" y="14"/>
                </a:moveTo>
                <a:lnTo>
                  <a:pt x="181" y="34"/>
                </a:lnTo>
                <a:lnTo>
                  <a:pt x="194" y="35"/>
                </a:lnTo>
                <a:lnTo>
                  <a:pt x="215" y="37"/>
                </a:lnTo>
                <a:lnTo>
                  <a:pt x="218" y="42"/>
                </a:lnTo>
                <a:lnTo>
                  <a:pt x="224" y="53"/>
                </a:lnTo>
                <a:lnTo>
                  <a:pt x="232" y="61"/>
                </a:lnTo>
                <a:lnTo>
                  <a:pt x="232" y="64"/>
                </a:lnTo>
                <a:lnTo>
                  <a:pt x="227" y="66"/>
                </a:lnTo>
                <a:lnTo>
                  <a:pt x="218" y="83"/>
                </a:lnTo>
                <a:lnTo>
                  <a:pt x="211" y="82"/>
                </a:lnTo>
                <a:lnTo>
                  <a:pt x="207" y="94"/>
                </a:lnTo>
                <a:lnTo>
                  <a:pt x="194" y="102"/>
                </a:lnTo>
                <a:lnTo>
                  <a:pt x="199" y="114"/>
                </a:lnTo>
                <a:lnTo>
                  <a:pt x="199" y="115"/>
                </a:lnTo>
                <a:lnTo>
                  <a:pt x="200" y="123"/>
                </a:lnTo>
                <a:lnTo>
                  <a:pt x="221" y="134"/>
                </a:lnTo>
                <a:lnTo>
                  <a:pt x="221" y="138"/>
                </a:lnTo>
                <a:lnTo>
                  <a:pt x="243" y="136"/>
                </a:lnTo>
                <a:lnTo>
                  <a:pt x="253" y="147"/>
                </a:lnTo>
                <a:lnTo>
                  <a:pt x="258" y="160"/>
                </a:lnTo>
                <a:lnTo>
                  <a:pt x="282" y="154"/>
                </a:lnTo>
                <a:lnTo>
                  <a:pt x="285" y="155"/>
                </a:lnTo>
                <a:lnTo>
                  <a:pt x="288" y="160"/>
                </a:lnTo>
                <a:lnTo>
                  <a:pt x="322" y="163"/>
                </a:lnTo>
                <a:lnTo>
                  <a:pt x="335" y="158"/>
                </a:lnTo>
                <a:lnTo>
                  <a:pt x="336" y="141"/>
                </a:lnTo>
                <a:lnTo>
                  <a:pt x="339" y="138"/>
                </a:lnTo>
                <a:lnTo>
                  <a:pt x="339" y="142"/>
                </a:lnTo>
                <a:lnTo>
                  <a:pt x="343" y="162"/>
                </a:lnTo>
                <a:lnTo>
                  <a:pt x="343" y="170"/>
                </a:lnTo>
                <a:lnTo>
                  <a:pt x="344" y="182"/>
                </a:lnTo>
                <a:lnTo>
                  <a:pt x="344" y="184"/>
                </a:lnTo>
                <a:lnTo>
                  <a:pt x="346" y="187"/>
                </a:lnTo>
                <a:lnTo>
                  <a:pt x="346" y="189"/>
                </a:lnTo>
                <a:lnTo>
                  <a:pt x="344" y="190"/>
                </a:lnTo>
                <a:lnTo>
                  <a:pt x="343" y="190"/>
                </a:lnTo>
                <a:lnTo>
                  <a:pt x="343" y="192"/>
                </a:lnTo>
                <a:lnTo>
                  <a:pt x="343" y="194"/>
                </a:lnTo>
                <a:lnTo>
                  <a:pt x="344" y="195"/>
                </a:lnTo>
                <a:lnTo>
                  <a:pt x="346" y="197"/>
                </a:lnTo>
                <a:lnTo>
                  <a:pt x="347" y="197"/>
                </a:lnTo>
                <a:lnTo>
                  <a:pt x="347" y="198"/>
                </a:lnTo>
                <a:lnTo>
                  <a:pt x="349" y="198"/>
                </a:lnTo>
                <a:lnTo>
                  <a:pt x="351" y="200"/>
                </a:lnTo>
                <a:lnTo>
                  <a:pt x="352" y="200"/>
                </a:lnTo>
                <a:lnTo>
                  <a:pt x="352" y="203"/>
                </a:lnTo>
                <a:lnTo>
                  <a:pt x="355" y="206"/>
                </a:lnTo>
                <a:lnTo>
                  <a:pt x="357" y="208"/>
                </a:lnTo>
                <a:lnTo>
                  <a:pt x="357" y="210"/>
                </a:lnTo>
                <a:lnTo>
                  <a:pt x="359" y="210"/>
                </a:lnTo>
                <a:lnTo>
                  <a:pt x="360" y="210"/>
                </a:lnTo>
                <a:lnTo>
                  <a:pt x="362" y="208"/>
                </a:lnTo>
                <a:lnTo>
                  <a:pt x="362" y="206"/>
                </a:lnTo>
                <a:lnTo>
                  <a:pt x="363" y="208"/>
                </a:lnTo>
                <a:lnTo>
                  <a:pt x="363" y="210"/>
                </a:lnTo>
                <a:lnTo>
                  <a:pt x="365" y="210"/>
                </a:lnTo>
                <a:lnTo>
                  <a:pt x="365" y="211"/>
                </a:lnTo>
                <a:lnTo>
                  <a:pt x="367" y="213"/>
                </a:lnTo>
                <a:lnTo>
                  <a:pt x="367" y="214"/>
                </a:lnTo>
                <a:lnTo>
                  <a:pt x="367" y="216"/>
                </a:lnTo>
                <a:lnTo>
                  <a:pt x="365" y="218"/>
                </a:lnTo>
                <a:lnTo>
                  <a:pt x="363" y="218"/>
                </a:lnTo>
                <a:lnTo>
                  <a:pt x="362" y="218"/>
                </a:lnTo>
                <a:lnTo>
                  <a:pt x="362" y="221"/>
                </a:lnTo>
                <a:lnTo>
                  <a:pt x="363" y="221"/>
                </a:lnTo>
                <a:lnTo>
                  <a:pt x="365" y="221"/>
                </a:lnTo>
                <a:lnTo>
                  <a:pt x="365" y="222"/>
                </a:lnTo>
                <a:lnTo>
                  <a:pt x="367" y="224"/>
                </a:lnTo>
                <a:lnTo>
                  <a:pt x="367" y="226"/>
                </a:lnTo>
                <a:lnTo>
                  <a:pt x="367" y="227"/>
                </a:lnTo>
                <a:lnTo>
                  <a:pt x="368" y="227"/>
                </a:lnTo>
                <a:lnTo>
                  <a:pt x="370" y="227"/>
                </a:lnTo>
                <a:lnTo>
                  <a:pt x="371" y="229"/>
                </a:lnTo>
                <a:lnTo>
                  <a:pt x="371" y="230"/>
                </a:lnTo>
                <a:lnTo>
                  <a:pt x="373" y="230"/>
                </a:lnTo>
                <a:lnTo>
                  <a:pt x="373" y="232"/>
                </a:lnTo>
                <a:lnTo>
                  <a:pt x="371" y="232"/>
                </a:lnTo>
                <a:lnTo>
                  <a:pt x="371" y="234"/>
                </a:lnTo>
                <a:lnTo>
                  <a:pt x="373" y="235"/>
                </a:lnTo>
                <a:lnTo>
                  <a:pt x="375" y="235"/>
                </a:lnTo>
                <a:lnTo>
                  <a:pt x="378" y="237"/>
                </a:lnTo>
                <a:lnTo>
                  <a:pt x="379" y="237"/>
                </a:lnTo>
                <a:lnTo>
                  <a:pt x="381" y="237"/>
                </a:lnTo>
                <a:lnTo>
                  <a:pt x="381" y="238"/>
                </a:lnTo>
                <a:lnTo>
                  <a:pt x="384" y="238"/>
                </a:lnTo>
                <a:lnTo>
                  <a:pt x="386" y="237"/>
                </a:lnTo>
                <a:lnTo>
                  <a:pt x="387" y="238"/>
                </a:lnTo>
                <a:lnTo>
                  <a:pt x="389" y="240"/>
                </a:lnTo>
                <a:lnTo>
                  <a:pt x="391" y="240"/>
                </a:lnTo>
                <a:lnTo>
                  <a:pt x="391" y="242"/>
                </a:lnTo>
                <a:lnTo>
                  <a:pt x="394" y="245"/>
                </a:lnTo>
                <a:lnTo>
                  <a:pt x="395" y="245"/>
                </a:lnTo>
                <a:lnTo>
                  <a:pt x="399" y="245"/>
                </a:lnTo>
                <a:lnTo>
                  <a:pt x="399" y="246"/>
                </a:lnTo>
                <a:lnTo>
                  <a:pt x="399" y="248"/>
                </a:lnTo>
                <a:lnTo>
                  <a:pt x="399" y="250"/>
                </a:lnTo>
                <a:lnTo>
                  <a:pt x="400" y="251"/>
                </a:lnTo>
                <a:lnTo>
                  <a:pt x="400" y="253"/>
                </a:lnTo>
                <a:lnTo>
                  <a:pt x="402" y="253"/>
                </a:lnTo>
                <a:lnTo>
                  <a:pt x="403" y="254"/>
                </a:lnTo>
                <a:lnTo>
                  <a:pt x="403" y="256"/>
                </a:lnTo>
                <a:lnTo>
                  <a:pt x="405" y="256"/>
                </a:lnTo>
                <a:lnTo>
                  <a:pt x="405" y="258"/>
                </a:lnTo>
                <a:lnTo>
                  <a:pt x="407" y="258"/>
                </a:lnTo>
                <a:lnTo>
                  <a:pt x="408" y="259"/>
                </a:lnTo>
                <a:lnTo>
                  <a:pt x="410" y="262"/>
                </a:lnTo>
                <a:lnTo>
                  <a:pt x="413" y="264"/>
                </a:lnTo>
                <a:lnTo>
                  <a:pt x="415" y="266"/>
                </a:lnTo>
                <a:lnTo>
                  <a:pt x="415" y="267"/>
                </a:lnTo>
                <a:lnTo>
                  <a:pt x="416" y="269"/>
                </a:lnTo>
                <a:lnTo>
                  <a:pt x="418" y="269"/>
                </a:lnTo>
                <a:lnTo>
                  <a:pt x="418" y="270"/>
                </a:lnTo>
                <a:lnTo>
                  <a:pt x="421" y="272"/>
                </a:lnTo>
                <a:lnTo>
                  <a:pt x="421" y="274"/>
                </a:lnTo>
                <a:lnTo>
                  <a:pt x="424" y="275"/>
                </a:lnTo>
                <a:lnTo>
                  <a:pt x="423" y="275"/>
                </a:lnTo>
                <a:lnTo>
                  <a:pt x="423" y="277"/>
                </a:lnTo>
                <a:lnTo>
                  <a:pt x="421" y="278"/>
                </a:lnTo>
                <a:lnTo>
                  <a:pt x="419" y="283"/>
                </a:lnTo>
                <a:lnTo>
                  <a:pt x="418" y="285"/>
                </a:lnTo>
                <a:lnTo>
                  <a:pt x="418" y="286"/>
                </a:lnTo>
                <a:lnTo>
                  <a:pt x="418" y="288"/>
                </a:lnTo>
                <a:lnTo>
                  <a:pt x="418" y="290"/>
                </a:lnTo>
                <a:lnTo>
                  <a:pt x="418" y="291"/>
                </a:lnTo>
                <a:lnTo>
                  <a:pt x="419" y="293"/>
                </a:lnTo>
                <a:lnTo>
                  <a:pt x="421" y="296"/>
                </a:lnTo>
                <a:lnTo>
                  <a:pt x="424" y="298"/>
                </a:lnTo>
                <a:lnTo>
                  <a:pt x="426" y="299"/>
                </a:lnTo>
                <a:lnTo>
                  <a:pt x="427" y="299"/>
                </a:lnTo>
                <a:lnTo>
                  <a:pt x="429" y="299"/>
                </a:lnTo>
                <a:lnTo>
                  <a:pt x="431" y="299"/>
                </a:lnTo>
                <a:lnTo>
                  <a:pt x="432" y="299"/>
                </a:lnTo>
                <a:lnTo>
                  <a:pt x="432" y="301"/>
                </a:lnTo>
                <a:lnTo>
                  <a:pt x="432" y="302"/>
                </a:lnTo>
                <a:lnTo>
                  <a:pt x="431" y="302"/>
                </a:lnTo>
                <a:lnTo>
                  <a:pt x="431" y="304"/>
                </a:lnTo>
                <a:lnTo>
                  <a:pt x="431" y="306"/>
                </a:lnTo>
                <a:lnTo>
                  <a:pt x="431" y="307"/>
                </a:lnTo>
                <a:lnTo>
                  <a:pt x="431" y="309"/>
                </a:lnTo>
                <a:lnTo>
                  <a:pt x="429" y="310"/>
                </a:lnTo>
                <a:lnTo>
                  <a:pt x="431" y="310"/>
                </a:lnTo>
                <a:lnTo>
                  <a:pt x="432" y="312"/>
                </a:lnTo>
                <a:lnTo>
                  <a:pt x="434" y="314"/>
                </a:lnTo>
                <a:lnTo>
                  <a:pt x="435" y="315"/>
                </a:lnTo>
                <a:lnTo>
                  <a:pt x="437" y="317"/>
                </a:lnTo>
                <a:lnTo>
                  <a:pt x="437" y="318"/>
                </a:lnTo>
                <a:lnTo>
                  <a:pt x="437" y="320"/>
                </a:lnTo>
                <a:lnTo>
                  <a:pt x="435" y="320"/>
                </a:lnTo>
                <a:lnTo>
                  <a:pt x="437" y="322"/>
                </a:lnTo>
                <a:lnTo>
                  <a:pt x="435" y="322"/>
                </a:lnTo>
                <a:lnTo>
                  <a:pt x="435" y="323"/>
                </a:lnTo>
                <a:lnTo>
                  <a:pt x="437" y="323"/>
                </a:lnTo>
                <a:lnTo>
                  <a:pt x="437" y="325"/>
                </a:lnTo>
                <a:lnTo>
                  <a:pt x="437" y="326"/>
                </a:lnTo>
                <a:lnTo>
                  <a:pt x="435" y="326"/>
                </a:lnTo>
                <a:lnTo>
                  <a:pt x="435" y="328"/>
                </a:lnTo>
                <a:lnTo>
                  <a:pt x="434" y="328"/>
                </a:lnTo>
                <a:lnTo>
                  <a:pt x="434" y="330"/>
                </a:lnTo>
                <a:lnTo>
                  <a:pt x="434" y="331"/>
                </a:lnTo>
                <a:lnTo>
                  <a:pt x="434" y="333"/>
                </a:lnTo>
                <a:lnTo>
                  <a:pt x="435" y="334"/>
                </a:lnTo>
                <a:lnTo>
                  <a:pt x="437" y="336"/>
                </a:lnTo>
                <a:lnTo>
                  <a:pt x="439" y="338"/>
                </a:lnTo>
                <a:lnTo>
                  <a:pt x="439" y="339"/>
                </a:lnTo>
                <a:lnTo>
                  <a:pt x="439" y="341"/>
                </a:lnTo>
                <a:lnTo>
                  <a:pt x="440" y="341"/>
                </a:lnTo>
                <a:lnTo>
                  <a:pt x="442" y="341"/>
                </a:lnTo>
                <a:lnTo>
                  <a:pt x="442" y="344"/>
                </a:lnTo>
                <a:lnTo>
                  <a:pt x="445" y="346"/>
                </a:lnTo>
                <a:lnTo>
                  <a:pt x="447" y="347"/>
                </a:lnTo>
                <a:lnTo>
                  <a:pt x="447" y="349"/>
                </a:lnTo>
                <a:lnTo>
                  <a:pt x="447" y="350"/>
                </a:lnTo>
                <a:lnTo>
                  <a:pt x="447" y="352"/>
                </a:lnTo>
                <a:lnTo>
                  <a:pt x="448" y="352"/>
                </a:lnTo>
                <a:lnTo>
                  <a:pt x="450" y="354"/>
                </a:lnTo>
                <a:lnTo>
                  <a:pt x="448" y="355"/>
                </a:lnTo>
                <a:lnTo>
                  <a:pt x="450" y="357"/>
                </a:lnTo>
                <a:lnTo>
                  <a:pt x="451" y="357"/>
                </a:lnTo>
                <a:lnTo>
                  <a:pt x="453" y="357"/>
                </a:lnTo>
                <a:lnTo>
                  <a:pt x="453" y="358"/>
                </a:lnTo>
                <a:lnTo>
                  <a:pt x="456" y="358"/>
                </a:lnTo>
                <a:lnTo>
                  <a:pt x="458" y="358"/>
                </a:lnTo>
                <a:lnTo>
                  <a:pt x="461" y="357"/>
                </a:lnTo>
                <a:lnTo>
                  <a:pt x="463" y="357"/>
                </a:lnTo>
                <a:lnTo>
                  <a:pt x="464" y="357"/>
                </a:lnTo>
                <a:lnTo>
                  <a:pt x="466" y="355"/>
                </a:lnTo>
                <a:lnTo>
                  <a:pt x="467" y="355"/>
                </a:lnTo>
                <a:lnTo>
                  <a:pt x="469" y="357"/>
                </a:lnTo>
                <a:lnTo>
                  <a:pt x="471" y="357"/>
                </a:lnTo>
                <a:lnTo>
                  <a:pt x="472" y="357"/>
                </a:lnTo>
                <a:lnTo>
                  <a:pt x="472" y="358"/>
                </a:lnTo>
                <a:lnTo>
                  <a:pt x="474" y="358"/>
                </a:lnTo>
                <a:lnTo>
                  <a:pt x="474" y="357"/>
                </a:lnTo>
                <a:lnTo>
                  <a:pt x="475" y="358"/>
                </a:lnTo>
                <a:lnTo>
                  <a:pt x="477" y="357"/>
                </a:lnTo>
                <a:lnTo>
                  <a:pt x="479" y="357"/>
                </a:lnTo>
                <a:lnTo>
                  <a:pt x="480" y="357"/>
                </a:lnTo>
                <a:lnTo>
                  <a:pt x="480" y="355"/>
                </a:lnTo>
                <a:lnTo>
                  <a:pt x="480" y="354"/>
                </a:lnTo>
                <a:lnTo>
                  <a:pt x="482" y="352"/>
                </a:lnTo>
                <a:lnTo>
                  <a:pt x="482" y="350"/>
                </a:lnTo>
                <a:lnTo>
                  <a:pt x="483" y="349"/>
                </a:lnTo>
                <a:lnTo>
                  <a:pt x="480" y="347"/>
                </a:lnTo>
                <a:lnTo>
                  <a:pt x="479" y="344"/>
                </a:lnTo>
                <a:lnTo>
                  <a:pt x="477" y="344"/>
                </a:lnTo>
                <a:lnTo>
                  <a:pt x="477" y="342"/>
                </a:lnTo>
                <a:lnTo>
                  <a:pt x="479" y="342"/>
                </a:lnTo>
                <a:lnTo>
                  <a:pt x="479" y="341"/>
                </a:lnTo>
                <a:lnTo>
                  <a:pt x="479" y="339"/>
                </a:lnTo>
                <a:lnTo>
                  <a:pt x="480" y="339"/>
                </a:lnTo>
                <a:lnTo>
                  <a:pt x="480" y="338"/>
                </a:lnTo>
                <a:lnTo>
                  <a:pt x="480" y="336"/>
                </a:lnTo>
                <a:lnTo>
                  <a:pt x="482" y="336"/>
                </a:lnTo>
                <a:lnTo>
                  <a:pt x="483" y="333"/>
                </a:lnTo>
                <a:lnTo>
                  <a:pt x="485" y="331"/>
                </a:lnTo>
                <a:lnTo>
                  <a:pt x="487" y="331"/>
                </a:lnTo>
                <a:lnTo>
                  <a:pt x="487" y="328"/>
                </a:lnTo>
                <a:lnTo>
                  <a:pt x="488" y="326"/>
                </a:lnTo>
                <a:lnTo>
                  <a:pt x="490" y="326"/>
                </a:lnTo>
                <a:lnTo>
                  <a:pt x="491" y="322"/>
                </a:lnTo>
                <a:lnTo>
                  <a:pt x="493" y="320"/>
                </a:lnTo>
                <a:lnTo>
                  <a:pt x="495" y="315"/>
                </a:lnTo>
                <a:lnTo>
                  <a:pt x="496" y="312"/>
                </a:lnTo>
                <a:lnTo>
                  <a:pt x="498" y="312"/>
                </a:lnTo>
                <a:lnTo>
                  <a:pt x="501" y="312"/>
                </a:lnTo>
                <a:lnTo>
                  <a:pt x="503" y="312"/>
                </a:lnTo>
                <a:lnTo>
                  <a:pt x="503" y="314"/>
                </a:lnTo>
                <a:lnTo>
                  <a:pt x="504" y="314"/>
                </a:lnTo>
                <a:lnTo>
                  <a:pt x="506" y="315"/>
                </a:lnTo>
                <a:lnTo>
                  <a:pt x="507" y="315"/>
                </a:lnTo>
                <a:lnTo>
                  <a:pt x="507" y="314"/>
                </a:lnTo>
                <a:lnTo>
                  <a:pt x="509" y="314"/>
                </a:lnTo>
                <a:lnTo>
                  <a:pt x="511" y="314"/>
                </a:lnTo>
                <a:lnTo>
                  <a:pt x="512" y="312"/>
                </a:lnTo>
                <a:lnTo>
                  <a:pt x="515" y="309"/>
                </a:lnTo>
                <a:lnTo>
                  <a:pt x="515" y="310"/>
                </a:lnTo>
                <a:lnTo>
                  <a:pt x="519" y="312"/>
                </a:lnTo>
                <a:lnTo>
                  <a:pt x="519" y="314"/>
                </a:lnTo>
                <a:lnTo>
                  <a:pt x="520" y="312"/>
                </a:lnTo>
                <a:lnTo>
                  <a:pt x="522" y="312"/>
                </a:lnTo>
                <a:lnTo>
                  <a:pt x="522" y="314"/>
                </a:lnTo>
                <a:lnTo>
                  <a:pt x="522" y="317"/>
                </a:lnTo>
                <a:lnTo>
                  <a:pt x="522" y="318"/>
                </a:lnTo>
                <a:lnTo>
                  <a:pt x="523" y="318"/>
                </a:lnTo>
                <a:lnTo>
                  <a:pt x="525" y="320"/>
                </a:lnTo>
                <a:lnTo>
                  <a:pt x="525" y="322"/>
                </a:lnTo>
                <a:lnTo>
                  <a:pt x="525" y="323"/>
                </a:lnTo>
                <a:lnTo>
                  <a:pt x="525" y="325"/>
                </a:lnTo>
                <a:lnTo>
                  <a:pt x="523" y="328"/>
                </a:lnTo>
                <a:lnTo>
                  <a:pt x="523" y="330"/>
                </a:lnTo>
                <a:lnTo>
                  <a:pt x="523" y="331"/>
                </a:lnTo>
                <a:lnTo>
                  <a:pt x="523" y="333"/>
                </a:lnTo>
                <a:lnTo>
                  <a:pt x="523" y="334"/>
                </a:lnTo>
                <a:lnTo>
                  <a:pt x="523" y="336"/>
                </a:lnTo>
                <a:lnTo>
                  <a:pt x="525" y="336"/>
                </a:lnTo>
                <a:lnTo>
                  <a:pt x="527" y="336"/>
                </a:lnTo>
                <a:lnTo>
                  <a:pt x="527" y="338"/>
                </a:lnTo>
                <a:lnTo>
                  <a:pt x="530" y="339"/>
                </a:lnTo>
                <a:lnTo>
                  <a:pt x="530" y="341"/>
                </a:lnTo>
                <a:lnTo>
                  <a:pt x="530" y="342"/>
                </a:lnTo>
                <a:lnTo>
                  <a:pt x="528" y="344"/>
                </a:lnTo>
                <a:lnTo>
                  <a:pt x="528" y="346"/>
                </a:lnTo>
                <a:lnTo>
                  <a:pt x="531" y="347"/>
                </a:lnTo>
                <a:lnTo>
                  <a:pt x="533" y="349"/>
                </a:lnTo>
                <a:lnTo>
                  <a:pt x="535" y="349"/>
                </a:lnTo>
                <a:lnTo>
                  <a:pt x="536" y="349"/>
                </a:lnTo>
                <a:lnTo>
                  <a:pt x="538" y="349"/>
                </a:lnTo>
                <a:lnTo>
                  <a:pt x="539" y="352"/>
                </a:lnTo>
                <a:lnTo>
                  <a:pt x="541" y="352"/>
                </a:lnTo>
                <a:lnTo>
                  <a:pt x="541" y="354"/>
                </a:lnTo>
                <a:lnTo>
                  <a:pt x="541" y="355"/>
                </a:lnTo>
                <a:lnTo>
                  <a:pt x="541" y="357"/>
                </a:lnTo>
                <a:lnTo>
                  <a:pt x="541" y="358"/>
                </a:lnTo>
                <a:lnTo>
                  <a:pt x="543" y="360"/>
                </a:lnTo>
                <a:lnTo>
                  <a:pt x="541" y="362"/>
                </a:lnTo>
                <a:lnTo>
                  <a:pt x="543" y="363"/>
                </a:lnTo>
                <a:lnTo>
                  <a:pt x="543" y="365"/>
                </a:lnTo>
                <a:lnTo>
                  <a:pt x="541" y="366"/>
                </a:lnTo>
                <a:lnTo>
                  <a:pt x="541" y="368"/>
                </a:lnTo>
                <a:lnTo>
                  <a:pt x="539" y="370"/>
                </a:lnTo>
                <a:lnTo>
                  <a:pt x="541" y="370"/>
                </a:lnTo>
                <a:lnTo>
                  <a:pt x="541" y="371"/>
                </a:lnTo>
                <a:lnTo>
                  <a:pt x="541" y="373"/>
                </a:lnTo>
                <a:lnTo>
                  <a:pt x="539" y="374"/>
                </a:lnTo>
                <a:lnTo>
                  <a:pt x="538" y="374"/>
                </a:lnTo>
                <a:lnTo>
                  <a:pt x="539" y="376"/>
                </a:lnTo>
                <a:lnTo>
                  <a:pt x="543" y="381"/>
                </a:lnTo>
                <a:lnTo>
                  <a:pt x="544" y="381"/>
                </a:lnTo>
                <a:lnTo>
                  <a:pt x="546" y="381"/>
                </a:lnTo>
                <a:lnTo>
                  <a:pt x="546" y="382"/>
                </a:lnTo>
                <a:lnTo>
                  <a:pt x="547" y="384"/>
                </a:lnTo>
                <a:lnTo>
                  <a:pt x="552" y="387"/>
                </a:lnTo>
                <a:lnTo>
                  <a:pt x="554" y="387"/>
                </a:lnTo>
                <a:lnTo>
                  <a:pt x="555" y="387"/>
                </a:lnTo>
                <a:lnTo>
                  <a:pt x="557" y="390"/>
                </a:lnTo>
                <a:lnTo>
                  <a:pt x="559" y="390"/>
                </a:lnTo>
                <a:lnTo>
                  <a:pt x="562" y="392"/>
                </a:lnTo>
                <a:lnTo>
                  <a:pt x="563" y="392"/>
                </a:lnTo>
                <a:lnTo>
                  <a:pt x="565" y="392"/>
                </a:lnTo>
                <a:lnTo>
                  <a:pt x="565" y="394"/>
                </a:lnTo>
                <a:lnTo>
                  <a:pt x="567" y="395"/>
                </a:lnTo>
                <a:lnTo>
                  <a:pt x="568" y="397"/>
                </a:lnTo>
                <a:lnTo>
                  <a:pt x="568" y="398"/>
                </a:lnTo>
                <a:lnTo>
                  <a:pt x="570" y="400"/>
                </a:lnTo>
                <a:lnTo>
                  <a:pt x="571" y="400"/>
                </a:lnTo>
                <a:lnTo>
                  <a:pt x="573" y="402"/>
                </a:lnTo>
                <a:lnTo>
                  <a:pt x="573" y="403"/>
                </a:lnTo>
                <a:lnTo>
                  <a:pt x="575" y="405"/>
                </a:lnTo>
                <a:lnTo>
                  <a:pt x="575" y="406"/>
                </a:lnTo>
                <a:lnTo>
                  <a:pt x="573" y="410"/>
                </a:lnTo>
                <a:lnTo>
                  <a:pt x="573" y="411"/>
                </a:lnTo>
                <a:lnTo>
                  <a:pt x="573" y="413"/>
                </a:lnTo>
                <a:lnTo>
                  <a:pt x="573" y="414"/>
                </a:lnTo>
                <a:lnTo>
                  <a:pt x="573" y="416"/>
                </a:lnTo>
                <a:lnTo>
                  <a:pt x="573" y="418"/>
                </a:lnTo>
                <a:lnTo>
                  <a:pt x="575" y="418"/>
                </a:lnTo>
                <a:lnTo>
                  <a:pt x="575" y="419"/>
                </a:lnTo>
                <a:lnTo>
                  <a:pt x="576" y="419"/>
                </a:lnTo>
                <a:lnTo>
                  <a:pt x="578" y="421"/>
                </a:lnTo>
                <a:lnTo>
                  <a:pt x="581" y="422"/>
                </a:lnTo>
                <a:lnTo>
                  <a:pt x="583" y="422"/>
                </a:lnTo>
                <a:lnTo>
                  <a:pt x="584" y="424"/>
                </a:lnTo>
                <a:lnTo>
                  <a:pt x="587" y="424"/>
                </a:lnTo>
                <a:lnTo>
                  <a:pt x="589" y="424"/>
                </a:lnTo>
                <a:lnTo>
                  <a:pt x="591" y="427"/>
                </a:lnTo>
                <a:lnTo>
                  <a:pt x="592" y="427"/>
                </a:lnTo>
                <a:lnTo>
                  <a:pt x="595" y="429"/>
                </a:lnTo>
                <a:lnTo>
                  <a:pt x="597" y="434"/>
                </a:lnTo>
                <a:lnTo>
                  <a:pt x="597" y="435"/>
                </a:lnTo>
                <a:lnTo>
                  <a:pt x="595" y="437"/>
                </a:lnTo>
                <a:lnTo>
                  <a:pt x="594" y="437"/>
                </a:lnTo>
                <a:lnTo>
                  <a:pt x="594" y="438"/>
                </a:lnTo>
                <a:lnTo>
                  <a:pt x="594" y="440"/>
                </a:lnTo>
                <a:lnTo>
                  <a:pt x="594" y="442"/>
                </a:lnTo>
                <a:lnTo>
                  <a:pt x="594" y="443"/>
                </a:lnTo>
                <a:lnTo>
                  <a:pt x="594" y="445"/>
                </a:lnTo>
                <a:lnTo>
                  <a:pt x="594" y="446"/>
                </a:lnTo>
                <a:lnTo>
                  <a:pt x="595" y="446"/>
                </a:lnTo>
                <a:lnTo>
                  <a:pt x="595" y="448"/>
                </a:lnTo>
                <a:lnTo>
                  <a:pt x="597" y="451"/>
                </a:lnTo>
                <a:lnTo>
                  <a:pt x="599" y="453"/>
                </a:lnTo>
                <a:lnTo>
                  <a:pt x="602" y="456"/>
                </a:lnTo>
                <a:lnTo>
                  <a:pt x="602" y="458"/>
                </a:lnTo>
                <a:lnTo>
                  <a:pt x="603" y="459"/>
                </a:lnTo>
                <a:lnTo>
                  <a:pt x="603" y="461"/>
                </a:lnTo>
                <a:lnTo>
                  <a:pt x="608" y="462"/>
                </a:lnTo>
                <a:lnTo>
                  <a:pt x="610" y="464"/>
                </a:lnTo>
                <a:lnTo>
                  <a:pt x="615" y="466"/>
                </a:lnTo>
                <a:lnTo>
                  <a:pt x="615" y="464"/>
                </a:lnTo>
                <a:lnTo>
                  <a:pt x="616" y="464"/>
                </a:lnTo>
                <a:lnTo>
                  <a:pt x="618" y="464"/>
                </a:lnTo>
                <a:lnTo>
                  <a:pt x="623" y="466"/>
                </a:lnTo>
                <a:lnTo>
                  <a:pt x="624" y="467"/>
                </a:lnTo>
                <a:lnTo>
                  <a:pt x="624" y="469"/>
                </a:lnTo>
                <a:lnTo>
                  <a:pt x="624" y="470"/>
                </a:lnTo>
                <a:lnTo>
                  <a:pt x="624" y="477"/>
                </a:lnTo>
                <a:lnTo>
                  <a:pt x="623" y="480"/>
                </a:lnTo>
                <a:lnTo>
                  <a:pt x="623" y="482"/>
                </a:lnTo>
                <a:lnTo>
                  <a:pt x="624" y="485"/>
                </a:lnTo>
                <a:lnTo>
                  <a:pt x="624" y="488"/>
                </a:lnTo>
                <a:lnTo>
                  <a:pt x="626" y="490"/>
                </a:lnTo>
                <a:lnTo>
                  <a:pt x="624" y="490"/>
                </a:lnTo>
                <a:lnTo>
                  <a:pt x="623" y="491"/>
                </a:lnTo>
                <a:lnTo>
                  <a:pt x="623" y="493"/>
                </a:lnTo>
                <a:lnTo>
                  <a:pt x="623" y="494"/>
                </a:lnTo>
                <a:lnTo>
                  <a:pt x="621" y="496"/>
                </a:lnTo>
                <a:lnTo>
                  <a:pt x="618" y="499"/>
                </a:lnTo>
                <a:lnTo>
                  <a:pt x="619" y="502"/>
                </a:lnTo>
                <a:lnTo>
                  <a:pt x="619" y="506"/>
                </a:lnTo>
                <a:lnTo>
                  <a:pt x="621" y="506"/>
                </a:lnTo>
                <a:lnTo>
                  <a:pt x="623" y="509"/>
                </a:lnTo>
                <a:lnTo>
                  <a:pt x="624" y="509"/>
                </a:lnTo>
                <a:lnTo>
                  <a:pt x="626" y="509"/>
                </a:lnTo>
                <a:lnTo>
                  <a:pt x="626" y="510"/>
                </a:lnTo>
                <a:lnTo>
                  <a:pt x="627" y="512"/>
                </a:lnTo>
                <a:lnTo>
                  <a:pt x="626" y="514"/>
                </a:lnTo>
                <a:lnTo>
                  <a:pt x="624" y="515"/>
                </a:lnTo>
                <a:lnTo>
                  <a:pt x="623" y="518"/>
                </a:lnTo>
                <a:lnTo>
                  <a:pt x="624" y="518"/>
                </a:lnTo>
                <a:lnTo>
                  <a:pt x="624" y="520"/>
                </a:lnTo>
                <a:lnTo>
                  <a:pt x="624" y="522"/>
                </a:lnTo>
                <a:lnTo>
                  <a:pt x="626" y="523"/>
                </a:lnTo>
                <a:lnTo>
                  <a:pt x="619" y="525"/>
                </a:lnTo>
                <a:lnTo>
                  <a:pt x="619" y="526"/>
                </a:lnTo>
                <a:lnTo>
                  <a:pt x="619" y="531"/>
                </a:lnTo>
                <a:lnTo>
                  <a:pt x="619" y="536"/>
                </a:lnTo>
                <a:lnTo>
                  <a:pt x="623" y="541"/>
                </a:lnTo>
                <a:lnTo>
                  <a:pt x="621" y="554"/>
                </a:lnTo>
                <a:lnTo>
                  <a:pt x="626" y="557"/>
                </a:lnTo>
                <a:lnTo>
                  <a:pt x="627" y="558"/>
                </a:lnTo>
                <a:lnTo>
                  <a:pt x="631" y="562"/>
                </a:lnTo>
                <a:lnTo>
                  <a:pt x="631" y="570"/>
                </a:lnTo>
                <a:lnTo>
                  <a:pt x="631" y="571"/>
                </a:lnTo>
                <a:lnTo>
                  <a:pt x="624" y="576"/>
                </a:lnTo>
                <a:lnTo>
                  <a:pt x="619" y="578"/>
                </a:lnTo>
                <a:lnTo>
                  <a:pt x="613" y="574"/>
                </a:lnTo>
                <a:lnTo>
                  <a:pt x="611" y="578"/>
                </a:lnTo>
                <a:lnTo>
                  <a:pt x="608" y="578"/>
                </a:lnTo>
                <a:lnTo>
                  <a:pt x="608" y="579"/>
                </a:lnTo>
                <a:lnTo>
                  <a:pt x="608" y="581"/>
                </a:lnTo>
                <a:lnTo>
                  <a:pt x="608" y="582"/>
                </a:lnTo>
                <a:lnTo>
                  <a:pt x="608" y="584"/>
                </a:lnTo>
                <a:lnTo>
                  <a:pt x="608" y="586"/>
                </a:lnTo>
                <a:lnTo>
                  <a:pt x="610" y="587"/>
                </a:lnTo>
                <a:lnTo>
                  <a:pt x="611" y="589"/>
                </a:lnTo>
                <a:lnTo>
                  <a:pt x="616" y="589"/>
                </a:lnTo>
                <a:lnTo>
                  <a:pt x="618" y="589"/>
                </a:lnTo>
                <a:lnTo>
                  <a:pt x="621" y="590"/>
                </a:lnTo>
                <a:lnTo>
                  <a:pt x="623" y="592"/>
                </a:lnTo>
                <a:lnTo>
                  <a:pt x="623" y="595"/>
                </a:lnTo>
                <a:lnTo>
                  <a:pt x="623" y="600"/>
                </a:lnTo>
                <a:lnTo>
                  <a:pt x="624" y="602"/>
                </a:lnTo>
                <a:lnTo>
                  <a:pt x="626" y="603"/>
                </a:lnTo>
                <a:lnTo>
                  <a:pt x="627" y="603"/>
                </a:lnTo>
                <a:lnTo>
                  <a:pt x="629" y="603"/>
                </a:lnTo>
                <a:lnTo>
                  <a:pt x="631" y="605"/>
                </a:lnTo>
                <a:lnTo>
                  <a:pt x="632" y="606"/>
                </a:lnTo>
                <a:lnTo>
                  <a:pt x="632" y="608"/>
                </a:lnTo>
                <a:lnTo>
                  <a:pt x="631" y="610"/>
                </a:lnTo>
                <a:lnTo>
                  <a:pt x="631" y="611"/>
                </a:lnTo>
                <a:lnTo>
                  <a:pt x="631" y="613"/>
                </a:lnTo>
                <a:lnTo>
                  <a:pt x="627" y="618"/>
                </a:lnTo>
                <a:lnTo>
                  <a:pt x="623" y="621"/>
                </a:lnTo>
                <a:lnTo>
                  <a:pt x="618" y="624"/>
                </a:lnTo>
                <a:lnTo>
                  <a:pt x="615" y="627"/>
                </a:lnTo>
                <a:lnTo>
                  <a:pt x="610" y="638"/>
                </a:lnTo>
                <a:lnTo>
                  <a:pt x="610" y="640"/>
                </a:lnTo>
                <a:lnTo>
                  <a:pt x="608" y="640"/>
                </a:lnTo>
                <a:lnTo>
                  <a:pt x="605" y="642"/>
                </a:lnTo>
                <a:lnTo>
                  <a:pt x="603" y="642"/>
                </a:lnTo>
                <a:lnTo>
                  <a:pt x="600" y="643"/>
                </a:lnTo>
                <a:lnTo>
                  <a:pt x="599" y="643"/>
                </a:lnTo>
                <a:lnTo>
                  <a:pt x="597" y="645"/>
                </a:lnTo>
                <a:lnTo>
                  <a:pt x="595" y="645"/>
                </a:lnTo>
                <a:lnTo>
                  <a:pt x="594" y="645"/>
                </a:lnTo>
                <a:lnTo>
                  <a:pt x="594" y="646"/>
                </a:lnTo>
                <a:lnTo>
                  <a:pt x="592" y="648"/>
                </a:lnTo>
                <a:lnTo>
                  <a:pt x="592" y="650"/>
                </a:lnTo>
                <a:lnTo>
                  <a:pt x="591" y="650"/>
                </a:lnTo>
                <a:lnTo>
                  <a:pt x="589" y="651"/>
                </a:lnTo>
                <a:lnTo>
                  <a:pt x="587" y="653"/>
                </a:lnTo>
                <a:lnTo>
                  <a:pt x="587" y="654"/>
                </a:lnTo>
                <a:lnTo>
                  <a:pt x="591" y="656"/>
                </a:lnTo>
                <a:lnTo>
                  <a:pt x="592" y="659"/>
                </a:lnTo>
                <a:lnTo>
                  <a:pt x="594" y="662"/>
                </a:lnTo>
                <a:lnTo>
                  <a:pt x="597" y="664"/>
                </a:lnTo>
                <a:lnTo>
                  <a:pt x="599" y="666"/>
                </a:lnTo>
                <a:lnTo>
                  <a:pt x="599" y="669"/>
                </a:lnTo>
                <a:lnTo>
                  <a:pt x="602" y="672"/>
                </a:lnTo>
                <a:lnTo>
                  <a:pt x="608" y="678"/>
                </a:lnTo>
                <a:lnTo>
                  <a:pt x="610" y="680"/>
                </a:lnTo>
                <a:lnTo>
                  <a:pt x="611" y="682"/>
                </a:lnTo>
                <a:lnTo>
                  <a:pt x="613" y="685"/>
                </a:lnTo>
                <a:lnTo>
                  <a:pt x="615" y="691"/>
                </a:lnTo>
                <a:lnTo>
                  <a:pt x="605" y="691"/>
                </a:lnTo>
                <a:lnTo>
                  <a:pt x="603" y="691"/>
                </a:lnTo>
                <a:lnTo>
                  <a:pt x="602" y="691"/>
                </a:lnTo>
                <a:lnTo>
                  <a:pt x="594" y="691"/>
                </a:lnTo>
                <a:lnTo>
                  <a:pt x="592" y="691"/>
                </a:lnTo>
                <a:lnTo>
                  <a:pt x="591" y="691"/>
                </a:lnTo>
                <a:lnTo>
                  <a:pt x="589" y="691"/>
                </a:lnTo>
                <a:lnTo>
                  <a:pt x="587" y="691"/>
                </a:lnTo>
                <a:lnTo>
                  <a:pt x="586" y="691"/>
                </a:lnTo>
                <a:lnTo>
                  <a:pt x="584" y="691"/>
                </a:lnTo>
                <a:lnTo>
                  <a:pt x="583" y="691"/>
                </a:lnTo>
                <a:lnTo>
                  <a:pt x="581" y="691"/>
                </a:lnTo>
                <a:lnTo>
                  <a:pt x="581" y="698"/>
                </a:lnTo>
                <a:lnTo>
                  <a:pt x="578" y="698"/>
                </a:lnTo>
                <a:lnTo>
                  <a:pt x="576" y="696"/>
                </a:lnTo>
                <a:lnTo>
                  <a:pt x="575" y="696"/>
                </a:lnTo>
                <a:lnTo>
                  <a:pt x="568" y="694"/>
                </a:lnTo>
                <a:lnTo>
                  <a:pt x="567" y="696"/>
                </a:lnTo>
                <a:lnTo>
                  <a:pt x="565" y="696"/>
                </a:lnTo>
                <a:lnTo>
                  <a:pt x="565" y="698"/>
                </a:lnTo>
                <a:lnTo>
                  <a:pt x="562" y="698"/>
                </a:lnTo>
                <a:lnTo>
                  <a:pt x="559" y="698"/>
                </a:lnTo>
                <a:lnTo>
                  <a:pt x="555" y="698"/>
                </a:lnTo>
                <a:lnTo>
                  <a:pt x="555" y="701"/>
                </a:lnTo>
                <a:lnTo>
                  <a:pt x="555" y="702"/>
                </a:lnTo>
                <a:lnTo>
                  <a:pt x="555" y="704"/>
                </a:lnTo>
                <a:lnTo>
                  <a:pt x="552" y="704"/>
                </a:lnTo>
                <a:lnTo>
                  <a:pt x="546" y="704"/>
                </a:lnTo>
                <a:lnTo>
                  <a:pt x="543" y="704"/>
                </a:lnTo>
                <a:lnTo>
                  <a:pt x="539" y="704"/>
                </a:lnTo>
                <a:lnTo>
                  <a:pt x="536" y="704"/>
                </a:lnTo>
                <a:lnTo>
                  <a:pt x="535" y="704"/>
                </a:lnTo>
                <a:lnTo>
                  <a:pt x="531" y="704"/>
                </a:lnTo>
                <a:lnTo>
                  <a:pt x="530" y="704"/>
                </a:lnTo>
                <a:lnTo>
                  <a:pt x="528" y="704"/>
                </a:lnTo>
                <a:lnTo>
                  <a:pt x="528" y="707"/>
                </a:lnTo>
                <a:lnTo>
                  <a:pt x="527" y="709"/>
                </a:lnTo>
                <a:lnTo>
                  <a:pt x="522" y="714"/>
                </a:lnTo>
                <a:lnTo>
                  <a:pt x="517" y="717"/>
                </a:lnTo>
                <a:lnTo>
                  <a:pt x="514" y="717"/>
                </a:lnTo>
                <a:lnTo>
                  <a:pt x="512" y="717"/>
                </a:lnTo>
                <a:lnTo>
                  <a:pt x="511" y="717"/>
                </a:lnTo>
                <a:lnTo>
                  <a:pt x="511" y="718"/>
                </a:lnTo>
                <a:lnTo>
                  <a:pt x="509" y="718"/>
                </a:lnTo>
                <a:lnTo>
                  <a:pt x="507" y="718"/>
                </a:lnTo>
                <a:lnTo>
                  <a:pt x="506" y="720"/>
                </a:lnTo>
                <a:lnTo>
                  <a:pt x="506" y="722"/>
                </a:lnTo>
                <a:lnTo>
                  <a:pt x="503" y="722"/>
                </a:lnTo>
                <a:lnTo>
                  <a:pt x="501" y="723"/>
                </a:lnTo>
                <a:lnTo>
                  <a:pt x="503" y="725"/>
                </a:lnTo>
                <a:lnTo>
                  <a:pt x="503" y="726"/>
                </a:lnTo>
                <a:lnTo>
                  <a:pt x="503" y="728"/>
                </a:lnTo>
                <a:lnTo>
                  <a:pt x="503" y="733"/>
                </a:lnTo>
                <a:lnTo>
                  <a:pt x="501" y="733"/>
                </a:lnTo>
                <a:lnTo>
                  <a:pt x="499" y="734"/>
                </a:lnTo>
                <a:lnTo>
                  <a:pt x="498" y="734"/>
                </a:lnTo>
                <a:lnTo>
                  <a:pt x="498" y="733"/>
                </a:lnTo>
                <a:lnTo>
                  <a:pt x="496" y="736"/>
                </a:lnTo>
                <a:lnTo>
                  <a:pt x="495" y="736"/>
                </a:lnTo>
                <a:lnTo>
                  <a:pt x="493" y="734"/>
                </a:lnTo>
                <a:lnTo>
                  <a:pt x="491" y="736"/>
                </a:lnTo>
                <a:lnTo>
                  <a:pt x="491" y="738"/>
                </a:lnTo>
                <a:lnTo>
                  <a:pt x="491" y="739"/>
                </a:lnTo>
                <a:lnTo>
                  <a:pt x="495" y="742"/>
                </a:lnTo>
                <a:lnTo>
                  <a:pt x="496" y="744"/>
                </a:lnTo>
                <a:lnTo>
                  <a:pt x="496" y="746"/>
                </a:lnTo>
                <a:lnTo>
                  <a:pt x="496" y="747"/>
                </a:lnTo>
                <a:lnTo>
                  <a:pt x="498" y="749"/>
                </a:lnTo>
                <a:lnTo>
                  <a:pt x="499" y="750"/>
                </a:lnTo>
                <a:lnTo>
                  <a:pt x="499" y="752"/>
                </a:lnTo>
                <a:lnTo>
                  <a:pt x="499" y="754"/>
                </a:lnTo>
                <a:lnTo>
                  <a:pt x="499" y="755"/>
                </a:lnTo>
                <a:lnTo>
                  <a:pt x="496" y="758"/>
                </a:lnTo>
                <a:lnTo>
                  <a:pt x="496" y="760"/>
                </a:lnTo>
                <a:lnTo>
                  <a:pt x="496" y="763"/>
                </a:lnTo>
                <a:lnTo>
                  <a:pt x="498" y="765"/>
                </a:lnTo>
                <a:lnTo>
                  <a:pt x="496" y="765"/>
                </a:lnTo>
                <a:lnTo>
                  <a:pt x="498" y="768"/>
                </a:lnTo>
                <a:lnTo>
                  <a:pt x="495" y="768"/>
                </a:lnTo>
                <a:lnTo>
                  <a:pt x="495" y="770"/>
                </a:lnTo>
                <a:lnTo>
                  <a:pt x="493" y="770"/>
                </a:lnTo>
                <a:lnTo>
                  <a:pt x="491" y="770"/>
                </a:lnTo>
                <a:lnTo>
                  <a:pt x="490" y="771"/>
                </a:lnTo>
                <a:lnTo>
                  <a:pt x="490" y="773"/>
                </a:lnTo>
                <a:lnTo>
                  <a:pt x="488" y="778"/>
                </a:lnTo>
                <a:lnTo>
                  <a:pt x="487" y="778"/>
                </a:lnTo>
                <a:lnTo>
                  <a:pt x="485" y="779"/>
                </a:lnTo>
                <a:lnTo>
                  <a:pt x="485" y="782"/>
                </a:lnTo>
                <a:lnTo>
                  <a:pt x="487" y="784"/>
                </a:lnTo>
                <a:lnTo>
                  <a:pt x="487" y="786"/>
                </a:lnTo>
                <a:lnTo>
                  <a:pt x="483" y="787"/>
                </a:lnTo>
                <a:lnTo>
                  <a:pt x="482" y="787"/>
                </a:lnTo>
                <a:lnTo>
                  <a:pt x="480" y="787"/>
                </a:lnTo>
                <a:lnTo>
                  <a:pt x="480" y="789"/>
                </a:lnTo>
                <a:lnTo>
                  <a:pt x="479" y="787"/>
                </a:lnTo>
                <a:lnTo>
                  <a:pt x="479" y="786"/>
                </a:lnTo>
                <a:lnTo>
                  <a:pt x="477" y="786"/>
                </a:lnTo>
                <a:lnTo>
                  <a:pt x="477" y="784"/>
                </a:lnTo>
                <a:lnTo>
                  <a:pt x="477" y="782"/>
                </a:lnTo>
                <a:lnTo>
                  <a:pt x="477" y="781"/>
                </a:lnTo>
                <a:lnTo>
                  <a:pt x="475" y="779"/>
                </a:lnTo>
                <a:lnTo>
                  <a:pt x="474" y="778"/>
                </a:lnTo>
                <a:lnTo>
                  <a:pt x="474" y="776"/>
                </a:lnTo>
                <a:lnTo>
                  <a:pt x="474" y="774"/>
                </a:lnTo>
                <a:lnTo>
                  <a:pt x="474" y="773"/>
                </a:lnTo>
                <a:lnTo>
                  <a:pt x="472" y="773"/>
                </a:lnTo>
                <a:lnTo>
                  <a:pt x="469" y="773"/>
                </a:lnTo>
                <a:lnTo>
                  <a:pt x="466" y="774"/>
                </a:lnTo>
                <a:lnTo>
                  <a:pt x="463" y="773"/>
                </a:lnTo>
                <a:lnTo>
                  <a:pt x="459" y="770"/>
                </a:lnTo>
                <a:lnTo>
                  <a:pt x="458" y="770"/>
                </a:lnTo>
                <a:lnTo>
                  <a:pt x="456" y="768"/>
                </a:lnTo>
                <a:lnTo>
                  <a:pt x="456" y="770"/>
                </a:lnTo>
                <a:lnTo>
                  <a:pt x="455" y="770"/>
                </a:lnTo>
                <a:lnTo>
                  <a:pt x="453" y="768"/>
                </a:lnTo>
                <a:lnTo>
                  <a:pt x="451" y="768"/>
                </a:lnTo>
                <a:lnTo>
                  <a:pt x="451" y="770"/>
                </a:lnTo>
                <a:lnTo>
                  <a:pt x="450" y="770"/>
                </a:lnTo>
                <a:lnTo>
                  <a:pt x="450" y="768"/>
                </a:lnTo>
                <a:lnTo>
                  <a:pt x="448" y="768"/>
                </a:lnTo>
                <a:lnTo>
                  <a:pt x="448" y="766"/>
                </a:lnTo>
                <a:lnTo>
                  <a:pt x="448" y="765"/>
                </a:lnTo>
                <a:lnTo>
                  <a:pt x="447" y="765"/>
                </a:lnTo>
                <a:lnTo>
                  <a:pt x="447" y="763"/>
                </a:lnTo>
                <a:lnTo>
                  <a:pt x="447" y="762"/>
                </a:lnTo>
                <a:lnTo>
                  <a:pt x="447" y="760"/>
                </a:lnTo>
                <a:lnTo>
                  <a:pt x="445" y="758"/>
                </a:lnTo>
                <a:lnTo>
                  <a:pt x="445" y="757"/>
                </a:lnTo>
                <a:lnTo>
                  <a:pt x="443" y="757"/>
                </a:lnTo>
                <a:lnTo>
                  <a:pt x="442" y="757"/>
                </a:lnTo>
                <a:lnTo>
                  <a:pt x="442" y="755"/>
                </a:lnTo>
                <a:lnTo>
                  <a:pt x="440" y="755"/>
                </a:lnTo>
                <a:lnTo>
                  <a:pt x="439" y="754"/>
                </a:lnTo>
                <a:lnTo>
                  <a:pt x="439" y="752"/>
                </a:lnTo>
                <a:lnTo>
                  <a:pt x="437" y="752"/>
                </a:lnTo>
                <a:lnTo>
                  <a:pt x="435" y="752"/>
                </a:lnTo>
                <a:lnTo>
                  <a:pt x="432" y="752"/>
                </a:lnTo>
                <a:lnTo>
                  <a:pt x="431" y="752"/>
                </a:lnTo>
                <a:lnTo>
                  <a:pt x="429" y="752"/>
                </a:lnTo>
                <a:lnTo>
                  <a:pt x="427" y="750"/>
                </a:lnTo>
                <a:lnTo>
                  <a:pt x="426" y="750"/>
                </a:lnTo>
                <a:lnTo>
                  <a:pt x="424" y="749"/>
                </a:lnTo>
                <a:lnTo>
                  <a:pt x="423" y="747"/>
                </a:lnTo>
                <a:lnTo>
                  <a:pt x="421" y="747"/>
                </a:lnTo>
                <a:lnTo>
                  <a:pt x="419" y="749"/>
                </a:lnTo>
                <a:lnTo>
                  <a:pt x="418" y="749"/>
                </a:lnTo>
                <a:lnTo>
                  <a:pt x="416" y="750"/>
                </a:lnTo>
                <a:lnTo>
                  <a:pt x="416" y="747"/>
                </a:lnTo>
                <a:lnTo>
                  <a:pt x="415" y="746"/>
                </a:lnTo>
                <a:lnTo>
                  <a:pt x="413" y="744"/>
                </a:lnTo>
                <a:lnTo>
                  <a:pt x="413" y="742"/>
                </a:lnTo>
                <a:lnTo>
                  <a:pt x="415" y="741"/>
                </a:lnTo>
                <a:lnTo>
                  <a:pt x="413" y="739"/>
                </a:lnTo>
                <a:lnTo>
                  <a:pt x="413" y="736"/>
                </a:lnTo>
                <a:lnTo>
                  <a:pt x="415" y="736"/>
                </a:lnTo>
                <a:lnTo>
                  <a:pt x="415" y="734"/>
                </a:lnTo>
                <a:lnTo>
                  <a:pt x="415" y="733"/>
                </a:lnTo>
                <a:lnTo>
                  <a:pt x="415" y="731"/>
                </a:lnTo>
                <a:lnTo>
                  <a:pt x="408" y="733"/>
                </a:lnTo>
                <a:lnTo>
                  <a:pt x="407" y="733"/>
                </a:lnTo>
                <a:lnTo>
                  <a:pt x="405" y="731"/>
                </a:lnTo>
                <a:lnTo>
                  <a:pt x="405" y="730"/>
                </a:lnTo>
                <a:lnTo>
                  <a:pt x="403" y="730"/>
                </a:lnTo>
                <a:lnTo>
                  <a:pt x="403" y="728"/>
                </a:lnTo>
                <a:lnTo>
                  <a:pt x="405" y="726"/>
                </a:lnTo>
                <a:lnTo>
                  <a:pt x="405" y="722"/>
                </a:lnTo>
                <a:lnTo>
                  <a:pt x="405" y="720"/>
                </a:lnTo>
                <a:lnTo>
                  <a:pt x="407" y="720"/>
                </a:lnTo>
                <a:lnTo>
                  <a:pt x="407" y="718"/>
                </a:lnTo>
                <a:lnTo>
                  <a:pt x="407" y="717"/>
                </a:lnTo>
                <a:lnTo>
                  <a:pt x="408" y="717"/>
                </a:lnTo>
                <a:lnTo>
                  <a:pt x="407" y="715"/>
                </a:lnTo>
                <a:lnTo>
                  <a:pt x="407" y="714"/>
                </a:lnTo>
                <a:lnTo>
                  <a:pt x="405" y="714"/>
                </a:lnTo>
                <a:lnTo>
                  <a:pt x="407" y="714"/>
                </a:lnTo>
                <a:lnTo>
                  <a:pt x="408" y="710"/>
                </a:lnTo>
                <a:lnTo>
                  <a:pt x="408" y="709"/>
                </a:lnTo>
                <a:lnTo>
                  <a:pt x="410" y="709"/>
                </a:lnTo>
                <a:lnTo>
                  <a:pt x="408" y="706"/>
                </a:lnTo>
                <a:lnTo>
                  <a:pt x="408" y="704"/>
                </a:lnTo>
                <a:lnTo>
                  <a:pt x="410" y="701"/>
                </a:lnTo>
                <a:lnTo>
                  <a:pt x="410" y="699"/>
                </a:lnTo>
                <a:lnTo>
                  <a:pt x="411" y="698"/>
                </a:lnTo>
                <a:lnTo>
                  <a:pt x="411" y="696"/>
                </a:lnTo>
                <a:lnTo>
                  <a:pt x="413" y="694"/>
                </a:lnTo>
                <a:lnTo>
                  <a:pt x="413" y="693"/>
                </a:lnTo>
                <a:lnTo>
                  <a:pt x="415" y="691"/>
                </a:lnTo>
                <a:lnTo>
                  <a:pt x="416" y="691"/>
                </a:lnTo>
                <a:lnTo>
                  <a:pt x="416" y="688"/>
                </a:lnTo>
                <a:lnTo>
                  <a:pt x="418" y="688"/>
                </a:lnTo>
                <a:lnTo>
                  <a:pt x="418" y="686"/>
                </a:lnTo>
                <a:lnTo>
                  <a:pt x="416" y="686"/>
                </a:lnTo>
                <a:lnTo>
                  <a:pt x="416" y="685"/>
                </a:lnTo>
                <a:lnTo>
                  <a:pt x="413" y="685"/>
                </a:lnTo>
                <a:lnTo>
                  <a:pt x="413" y="683"/>
                </a:lnTo>
                <a:lnTo>
                  <a:pt x="411" y="683"/>
                </a:lnTo>
                <a:lnTo>
                  <a:pt x="410" y="683"/>
                </a:lnTo>
                <a:lnTo>
                  <a:pt x="408" y="683"/>
                </a:lnTo>
                <a:lnTo>
                  <a:pt x="408" y="682"/>
                </a:lnTo>
                <a:lnTo>
                  <a:pt x="407" y="682"/>
                </a:lnTo>
                <a:lnTo>
                  <a:pt x="405" y="682"/>
                </a:lnTo>
                <a:lnTo>
                  <a:pt x="403" y="682"/>
                </a:lnTo>
                <a:lnTo>
                  <a:pt x="402" y="682"/>
                </a:lnTo>
                <a:lnTo>
                  <a:pt x="400" y="682"/>
                </a:lnTo>
                <a:lnTo>
                  <a:pt x="397" y="683"/>
                </a:lnTo>
                <a:lnTo>
                  <a:pt x="395" y="682"/>
                </a:lnTo>
                <a:lnTo>
                  <a:pt x="397" y="682"/>
                </a:lnTo>
                <a:lnTo>
                  <a:pt x="395" y="680"/>
                </a:lnTo>
                <a:lnTo>
                  <a:pt x="395" y="678"/>
                </a:lnTo>
                <a:lnTo>
                  <a:pt x="394" y="678"/>
                </a:lnTo>
                <a:lnTo>
                  <a:pt x="392" y="678"/>
                </a:lnTo>
                <a:lnTo>
                  <a:pt x="391" y="678"/>
                </a:lnTo>
                <a:lnTo>
                  <a:pt x="391" y="680"/>
                </a:lnTo>
                <a:lnTo>
                  <a:pt x="389" y="680"/>
                </a:lnTo>
                <a:lnTo>
                  <a:pt x="387" y="680"/>
                </a:lnTo>
                <a:lnTo>
                  <a:pt x="386" y="680"/>
                </a:lnTo>
                <a:lnTo>
                  <a:pt x="384" y="680"/>
                </a:lnTo>
                <a:lnTo>
                  <a:pt x="383" y="678"/>
                </a:lnTo>
                <a:lnTo>
                  <a:pt x="383" y="677"/>
                </a:lnTo>
                <a:lnTo>
                  <a:pt x="383" y="675"/>
                </a:lnTo>
                <a:lnTo>
                  <a:pt x="381" y="674"/>
                </a:lnTo>
                <a:lnTo>
                  <a:pt x="381" y="672"/>
                </a:lnTo>
                <a:lnTo>
                  <a:pt x="383" y="670"/>
                </a:lnTo>
                <a:lnTo>
                  <a:pt x="384" y="670"/>
                </a:lnTo>
                <a:lnTo>
                  <a:pt x="384" y="669"/>
                </a:lnTo>
                <a:lnTo>
                  <a:pt x="386" y="669"/>
                </a:lnTo>
                <a:lnTo>
                  <a:pt x="386" y="667"/>
                </a:lnTo>
                <a:lnTo>
                  <a:pt x="389" y="667"/>
                </a:lnTo>
                <a:lnTo>
                  <a:pt x="389" y="666"/>
                </a:lnTo>
                <a:lnTo>
                  <a:pt x="389" y="662"/>
                </a:lnTo>
                <a:lnTo>
                  <a:pt x="391" y="662"/>
                </a:lnTo>
                <a:lnTo>
                  <a:pt x="391" y="661"/>
                </a:lnTo>
                <a:lnTo>
                  <a:pt x="391" y="659"/>
                </a:lnTo>
                <a:lnTo>
                  <a:pt x="389" y="658"/>
                </a:lnTo>
                <a:lnTo>
                  <a:pt x="389" y="656"/>
                </a:lnTo>
                <a:lnTo>
                  <a:pt x="387" y="656"/>
                </a:lnTo>
                <a:lnTo>
                  <a:pt x="386" y="658"/>
                </a:lnTo>
                <a:lnTo>
                  <a:pt x="381" y="658"/>
                </a:lnTo>
                <a:lnTo>
                  <a:pt x="381" y="656"/>
                </a:lnTo>
                <a:lnTo>
                  <a:pt x="383" y="653"/>
                </a:lnTo>
                <a:lnTo>
                  <a:pt x="383" y="651"/>
                </a:lnTo>
                <a:lnTo>
                  <a:pt x="381" y="650"/>
                </a:lnTo>
                <a:lnTo>
                  <a:pt x="379" y="650"/>
                </a:lnTo>
                <a:lnTo>
                  <a:pt x="378" y="648"/>
                </a:lnTo>
                <a:lnTo>
                  <a:pt x="376" y="646"/>
                </a:lnTo>
                <a:lnTo>
                  <a:pt x="376" y="645"/>
                </a:lnTo>
                <a:lnTo>
                  <a:pt x="375" y="645"/>
                </a:lnTo>
                <a:lnTo>
                  <a:pt x="371" y="645"/>
                </a:lnTo>
                <a:lnTo>
                  <a:pt x="371" y="643"/>
                </a:lnTo>
                <a:lnTo>
                  <a:pt x="371" y="642"/>
                </a:lnTo>
                <a:lnTo>
                  <a:pt x="370" y="640"/>
                </a:lnTo>
                <a:lnTo>
                  <a:pt x="368" y="640"/>
                </a:lnTo>
                <a:lnTo>
                  <a:pt x="367" y="642"/>
                </a:lnTo>
                <a:lnTo>
                  <a:pt x="365" y="643"/>
                </a:lnTo>
                <a:lnTo>
                  <a:pt x="362" y="643"/>
                </a:lnTo>
                <a:lnTo>
                  <a:pt x="354" y="645"/>
                </a:lnTo>
                <a:lnTo>
                  <a:pt x="352" y="645"/>
                </a:lnTo>
                <a:lnTo>
                  <a:pt x="349" y="645"/>
                </a:lnTo>
                <a:lnTo>
                  <a:pt x="347" y="645"/>
                </a:lnTo>
                <a:lnTo>
                  <a:pt x="344" y="646"/>
                </a:lnTo>
                <a:lnTo>
                  <a:pt x="343" y="646"/>
                </a:lnTo>
                <a:lnTo>
                  <a:pt x="339" y="653"/>
                </a:lnTo>
                <a:lnTo>
                  <a:pt x="338" y="653"/>
                </a:lnTo>
                <a:lnTo>
                  <a:pt x="336" y="653"/>
                </a:lnTo>
                <a:lnTo>
                  <a:pt x="335" y="651"/>
                </a:lnTo>
                <a:lnTo>
                  <a:pt x="333" y="653"/>
                </a:lnTo>
                <a:lnTo>
                  <a:pt x="331" y="653"/>
                </a:lnTo>
                <a:lnTo>
                  <a:pt x="331" y="651"/>
                </a:lnTo>
                <a:lnTo>
                  <a:pt x="330" y="651"/>
                </a:lnTo>
                <a:lnTo>
                  <a:pt x="330" y="650"/>
                </a:lnTo>
                <a:lnTo>
                  <a:pt x="330" y="648"/>
                </a:lnTo>
                <a:lnTo>
                  <a:pt x="330" y="646"/>
                </a:lnTo>
                <a:lnTo>
                  <a:pt x="330" y="645"/>
                </a:lnTo>
                <a:lnTo>
                  <a:pt x="328" y="645"/>
                </a:lnTo>
                <a:lnTo>
                  <a:pt x="327" y="643"/>
                </a:lnTo>
                <a:lnTo>
                  <a:pt x="325" y="643"/>
                </a:lnTo>
                <a:lnTo>
                  <a:pt x="323" y="643"/>
                </a:lnTo>
                <a:lnTo>
                  <a:pt x="323" y="640"/>
                </a:lnTo>
                <a:lnTo>
                  <a:pt x="322" y="638"/>
                </a:lnTo>
                <a:lnTo>
                  <a:pt x="322" y="637"/>
                </a:lnTo>
                <a:lnTo>
                  <a:pt x="320" y="635"/>
                </a:lnTo>
                <a:lnTo>
                  <a:pt x="320" y="634"/>
                </a:lnTo>
                <a:lnTo>
                  <a:pt x="320" y="632"/>
                </a:lnTo>
                <a:lnTo>
                  <a:pt x="322" y="630"/>
                </a:lnTo>
                <a:lnTo>
                  <a:pt x="323" y="629"/>
                </a:lnTo>
                <a:lnTo>
                  <a:pt x="323" y="627"/>
                </a:lnTo>
                <a:lnTo>
                  <a:pt x="322" y="626"/>
                </a:lnTo>
                <a:lnTo>
                  <a:pt x="322" y="622"/>
                </a:lnTo>
                <a:lnTo>
                  <a:pt x="319" y="621"/>
                </a:lnTo>
                <a:lnTo>
                  <a:pt x="315" y="619"/>
                </a:lnTo>
                <a:lnTo>
                  <a:pt x="314" y="619"/>
                </a:lnTo>
                <a:lnTo>
                  <a:pt x="312" y="621"/>
                </a:lnTo>
                <a:lnTo>
                  <a:pt x="311" y="621"/>
                </a:lnTo>
                <a:lnTo>
                  <a:pt x="307" y="622"/>
                </a:lnTo>
                <a:lnTo>
                  <a:pt x="306" y="622"/>
                </a:lnTo>
                <a:lnTo>
                  <a:pt x="303" y="622"/>
                </a:lnTo>
                <a:lnTo>
                  <a:pt x="301" y="622"/>
                </a:lnTo>
                <a:lnTo>
                  <a:pt x="299" y="624"/>
                </a:lnTo>
                <a:lnTo>
                  <a:pt x="298" y="626"/>
                </a:lnTo>
                <a:lnTo>
                  <a:pt x="296" y="626"/>
                </a:lnTo>
                <a:lnTo>
                  <a:pt x="296" y="627"/>
                </a:lnTo>
                <a:lnTo>
                  <a:pt x="298" y="627"/>
                </a:lnTo>
                <a:lnTo>
                  <a:pt x="299" y="627"/>
                </a:lnTo>
                <a:lnTo>
                  <a:pt x="299" y="629"/>
                </a:lnTo>
                <a:lnTo>
                  <a:pt x="301" y="630"/>
                </a:lnTo>
                <a:lnTo>
                  <a:pt x="301" y="632"/>
                </a:lnTo>
                <a:lnTo>
                  <a:pt x="301" y="635"/>
                </a:lnTo>
                <a:lnTo>
                  <a:pt x="301" y="637"/>
                </a:lnTo>
                <a:lnTo>
                  <a:pt x="299" y="638"/>
                </a:lnTo>
                <a:lnTo>
                  <a:pt x="296" y="638"/>
                </a:lnTo>
                <a:lnTo>
                  <a:pt x="296" y="642"/>
                </a:lnTo>
                <a:lnTo>
                  <a:pt x="295" y="643"/>
                </a:lnTo>
                <a:lnTo>
                  <a:pt x="293" y="643"/>
                </a:lnTo>
                <a:lnTo>
                  <a:pt x="291" y="642"/>
                </a:lnTo>
                <a:lnTo>
                  <a:pt x="288" y="642"/>
                </a:lnTo>
                <a:lnTo>
                  <a:pt x="287" y="642"/>
                </a:lnTo>
                <a:lnTo>
                  <a:pt x="285" y="640"/>
                </a:lnTo>
                <a:lnTo>
                  <a:pt x="283" y="640"/>
                </a:lnTo>
                <a:lnTo>
                  <a:pt x="282" y="638"/>
                </a:lnTo>
                <a:lnTo>
                  <a:pt x="282" y="637"/>
                </a:lnTo>
                <a:lnTo>
                  <a:pt x="280" y="635"/>
                </a:lnTo>
                <a:lnTo>
                  <a:pt x="279" y="634"/>
                </a:lnTo>
                <a:lnTo>
                  <a:pt x="277" y="632"/>
                </a:lnTo>
                <a:lnTo>
                  <a:pt x="277" y="630"/>
                </a:lnTo>
                <a:lnTo>
                  <a:pt x="277" y="629"/>
                </a:lnTo>
                <a:lnTo>
                  <a:pt x="275" y="629"/>
                </a:lnTo>
                <a:lnTo>
                  <a:pt x="269" y="632"/>
                </a:lnTo>
                <a:lnTo>
                  <a:pt x="263" y="634"/>
                </a:lnTo>
                <a:lnTo>
                  <a:pt x="261" y="634"/>
                </a:lnTo>
                <a:lnTo>
                  <a:pt x="256" y="635"/>
                </a:lnTo>
                <a:lnTo>
                  <a:pt x="251" y="637"/>
                </a:lnTo>
                <a:lnTo>
                  <a:pt x="250" y="637"/>
                </a:lnTo>
                <a:lnTo>
                  <a:pt x="248" y="637"/>
                </a:lnTo>
                <a:lnTo>
                  <a:pt x="248" y="638"/>
                </a:lnTo>
                <a:lnTo>
                  <a:pt x="247" y="638"/>
                </a:lnTo>
                <a:lnTo>
                  <a:pt x="247" y="637"/>
                </a:lnTo>
                <a:lnTo>
                  <a:pt x="245" y="637"/>
                </a:lnTo>
                <a:lnTo>
                  <a:pt x="243" y="637"/>
                </a:lnTo>
                <a:lnTo>
                  <a:pt x="242" y="637"/>
                </a:lnTo>
                <a:lnTo>
                  <a:pt x="240" y="635"/>
                </a:lnTo>
                <a:lnTo>
                  <a:pt x="239" y="635"/>
                </a:lnTo>
                <a:lnTo>
                  <a:pt x="237" y="635"/>
                </a:lnTo>
                <a:lnTo>
                  <a:pt x="235" y="635"/>
                </a:lnTo>
                <a:lnTo>
                  <a:pt x="234" y="635"/>
                </a:lnTo>
                <a:lnTo>
                  <a:pt x="232" y="635"/>
                </a:lnTo>
                <a:lnTo>
                  <a:pt x="231" y="635"/>
                </a:lnTo>
                <a:lnTo>
                  <a:pt x="229" y="635"/>
                </a:lnTo>
                <a:lnTo>
                  <a:pt x="229" y="634"/>
                </a:lnTo>
                <a:lnTo>
                  <a:pt x="229" y="632"/>
                </a:lnTo>
                <a:lnTo>
                  <a:pt x="231" y="630"/>
                </a:lnTo>
                <a:lnTo>
                  <a:pt x="232" y="629"/>
                </a:lnTo>
                <a:lnTo>
                  <a:pt x="234" y="627"/>
                </a:lnTo>
                <a:lnTo>
                  <a:pt x="235" y="626"/>
                </a:lnTo>
                <a:lnTo>
                  <a:pt x="235" y="624"/>
                </a:lnTo>
                <a:lnTo>
                  <a:pt x="237" y="622"/>
                </a:lnTo>
                <a:lnTo>
                  <a:pt x="239" y="621"/>
                </a:lnTo>
                <a:lnTo>
                  <a:pt x="240" y="618"/>
                </a:lnTo>
                <a:lnTo>
                  <a:pt x="240" y="616"/>
                </a:lnTo>
                <a:lnTo>
                  <a:pt x="240" y="613"/>
                </a:lnTo>
                <a:lnTo>
                  <a:pt x="242" y="613"/>
                </a:lnTo>
                <a:lnTo>
                  <a:pt x="242" y="611"/>
                </a:lnTo>
                <a:lnTo>
                  <a:pt x="240" y="611"/>
                </a:lnTo>
                <a:lnTo>
                  <a:pt x="239" y="610"/>
                </a:lnTo>
                <a:lnTo>
                  <a:pt x="239" y="608"/>
                </a:lnTo>
                <a:lnTo>
                  <a:pt x="239" y="605"/>
                </a:lnTo>
                <a:lnTo>
                  <a:pt x="240" y="603"/>
                </a:lnTo>
                <a:lnTo>
                  <a:pt x="242" y="602"/>
                </a:lnTo>
                <a:lnTo>
                  <a:pt x="242" y="598"/>
                </a:lnTo>
                <a:lnTo>
                  <a:pt x="240" y="597"/>
                </a:lnTo>
                <a:lnTo>
                  <a:pt x="242" y="595"/>
                </a:lnTo>
                <a:lnTo>
                  <a:pt x="240" y="594"/>
                </a:lnTo>
                <a:lnTo>
                  <a:pt x="239" y="594"/>
                </a:lnTo>
                <a:lnTo>
                  <a:pt x="239" y="592"/>
                </a:lnTo>
                <a:lnTo>
                  <a:pt x="237" y="592"/>
                </a:lnTo>
                <a:lnTo>
                  <a:pt x="235" y="592"/>
                </a:lnTo>
                <a:lnTo>
                  <a:pt x="235" y="590"/>
                </a:lnTo>
                <a:lnTo>
                  <a:pt x="234" y="590"/>
                </a:lnTo>
                <a:lnTo>
                  <a:pt x="232" y="589"/>
                </a:lnTo>
                <a:lnTo>
                  <a:pt x="231" y="589"/>
                </a:lnTo>
                <a:lnTo>
                  <a:pt x="231" y="587"/>
                </a:lnTo>
                <a:lnTo>
                  <a:pt x="231" y="582"/>
                </a:lnTo>
                <a:lnTo>
                  <a:pt x="229" y="579"/>
                </a:lnTo>
                <a:lnTo>
                  <a:pt x="229" y="578"/>
                </a:lnTo>
                <a:lnTo>
                  <a:pt x="229" y="576"/>
                </a:lnTo>
                <a:lnTo>
                  <a:pt x="229" y="574"/>
                </a:lnTo>
                <a:lnTo>
                  <a:pt x="227" y="568"/>
                </a:lnTo>
                <a:lnTo>
                  <a:pt x="227" y="565"/>
                </a:lnTo>
                <a:lnTo>
                  <a:pt x="226" y="566"/>
                </a:lnTo>
                <a:lnTo>
                  <a:pt x="226" y="563"/>
                </a:lnTo>
                <a:lnTo>
                  <a:pt x="224" y="562"/>
                </a:lnTo>
                <a:lnTo>
                  <a:pt x="219" y="560"/>
                </a:lnTo>
                <a:lnTo>
                  <a:pt x="219" y="558"/>
                </a:lnTo>
                <a:lnTo>
                  <a:pt x="218" y="558"/>
                </a:lnTo>
                <a:lnTo>
                  <a:pt x="218" y="557"/>
                </a:lnTo>
                <a:lnTo>
                  <a:pt x="221" y="555"/>
                </a:lnTo>
                <a:lnTo>
                  <a:pt x="223" y="554"/>
                </a:lnTo>
                <a:lnTo>
                  <a:pt x="223" y="552"/>
                </a:lnTo>
                <a:lnTo>
                  <a:pt x="227" y="547"/>
                </a:lnTo>
                <a:lnTo>
                  <a:pt x="226" y="546"/>
                </a:lnTo>
                <a:lnTo>
                  <a:pt x="223" y="546"/>
                </a:lnTo>
                <a:lnTo>
                  <a:pt x="221" y="542"/>
                </a:lnTo>
                <a:lnTo>
                  <a:pt x="221" y="539"/>
                </a:lnTo>
                <a:lnTo>
                  <a:pt x="221" y="536"/>
                </a:lnTo>
                <a:lnTo>
                  <a:pt x="224" y="530"/>
                </a:lnTo>
                <a:lnTo>
                  <a:pt x="218" y="528"/>
                </a:lnTo>
                <a:lnTo>
                  <a:pt x="215" y="523"/>
                </a:lnTo>
                <a:lnTo>
                  <a:pt x="215" y="518"/>
                </a:lnTo>
                <a:lnTo>
                  <a:pt x="207" y="518"/>
                </a:lnTo>
                <a:lnTo>
                  <a:pt x="203" y="517"/>
                </a:lnTo>
                <a:lnTo>
                  <a:pt x="205" y="512"/>
                </a:lnTo>
                <a:lnTo>
                  <a:pt x="197" y="509"/>
                </a:lnTo>
                <a:lnTo>
                  <a:pt x="195" y="506"/>
                </a:lnTo>
                <a:lnTo>
                  <a:pt x="194" y="506"/>
                </a:lnTo>
                <a:lnTo>
                  <a:pt x="195" y="499"/>
                </a:lnTo>
                <a:lnTo>
                  <a:pt x="195" y="498"/>
                </a:lnTo>
                <a:lnTo>
                  <a:pt x="189" y="496"/>
                </a:lnTo>
                <a:lnTo>
                  <a:pt x="187" y="491"/>
                </a:lnTo>
                <a:lnTo>
                  <a:pt x="179" y="482"/>
                </a:lnTo>
                <a:lnTo>
                  <a:pt x="175" y="482"/>
                </a:lnTo>
                <a:lnTo>
                  <a:pt x="171" y="469"/>
                </a:lnTo>
                <a:lnTo>
                  <a:pt x="170" y="469"/>
                </a:lnTo>
                <a:lnTo>
                  <a:pt x="163" y="464"/>
                </a:lnTo>
                <a:lnTo>
                  <a:pt x="159" y="459"/>
                </a:lnTo>
                <a:lnTo>
                  <a:pt x="155" y="454"/>
                </a:lnTo>
                <a:lnTo>
                  <a:pt x="154" y="448"/>
                </a:lnTo>
                <a:lnTo>
                  <a:pt x="157" y="443"/>
                </a:lnTo>
                <a:lnTo>
                  <a:pt x="162" y="443"/>
                </a:lnTo>
                <a:lnTo>
                  <a:pt x="165" y="437"/>
                </a:lnTo>
                <a:lnTo>
                  <a:pt x="167" y="435"/>
                </a:lnTo>
                <a:lnTo>
                  <a:pt x="167" y="430"/>
                </a:lnTo>
                <a:lnTo>
                  <a:pt x="167" y="429"/>
                </a:lnTo>
                <a:lnTo>
                  <a:pt x="163" y="429"/>
                </a:lnTo>
                <a:lnTo>
                  <a:pt x="159" y="421"/>
                </a:lnTo>
                <a:lnTo>
                  <a:pt x="155" y="416"/>
                </a:lnTo>
                <a:lnTo>
                  <a:pt x="154" y="414"/>
                </a:lnTo>
                <a:lnTo>
                  <a:pt x="152" y="413"/>
                </a:lnTo>
                <a:lnTo>
                  <a:pt x="155" y="408"/>
                </a:lnTo>
                <a:lnTo>
                  <a:pt x="155" y="403"/>
                </a:lnTo>
                <a:lnTo>
                  <a:pt x="154" y="400"/>
                </a:lnTo>
                <a:lnTo>
                  <a:pt x="157" y="390"/>
                </a:lnTo>
                <a:lnTo>
                  <a:pt x="157" y="389"/>
                </a:lnTo>
                <a:lnTo>
                  <a:pt x="157" y="387"/>
                </a:lnTo>
                <a:lnTo>
                  <a:pt x="163" y="382"/>
                </a:lnTo>
                <a:lnTo>
                  <a:pt x="167" y="382"/>
                </a:lnTo>
                <a:lnTo>
                  <a:pt x="168" y="379"/>
                </a:lnTo>
                <a:lnTo>
                  <a:pt x="168" y="376"/>
                </a:lnTo>
                <a:lnTo>
                  <a:pt x="170" y="374"/>
                </a:lnTo>
                <a:lnTo>
                  <a:pt x="167" y="373"/>
                </a:lnTo>
                <a:lnTo>
                  <a:pt x="167" y="366"/>
                </a:lnTo>
                <a:lnTo>
                  <a:pt x="168" y="362"/>
                </a:lnTo>
                <a:lnTo>
                  <a:pt x="171" y="358"/>
                </a:lnTo>
                <a:lnTo>
                  <a:pt x="171" y="355"/>
                </a:lnTo>
                <a:lnTo>
                  <a:pt x="170" y="354"/>
                </a:lnTo>
                <a:lnTo>
                  <a:pt x="173" y="350"/>
                </a:lnTo>
                <a:lnTo>
                  <a:pt x="176" y="349"/>
                </a:lnTo>
                <a:lnTo>
                  <a:pt x="173" y="349"/>
                </a:lnTo>
                <a:lnTo>
                  <a:pt x="170" y="349"/>
                </a:lnTo>
                <a:lnTo>
                  <a:pt x="167" y="349"/>
                </a:lnTo>
                <a:lnTo>
                  <a:pt x="162" y="349"/>
                </a:lnTo>
                <a:lnTo>
                  <a:pt x="157" y="346"/>
                </a:lnTo>
                <a:lnTo>
                  <a:pt x="155" y="342"/>
                </a:lnTo>
                <a:lnTo>
                  <a:pt x="149" y="339"/>
                </a:lnTo>
                <a:lnTo>
                  <a:pt x="146" y="339"/>
                </a:lnTo>
                <a:lnTo>
                  <a:pt x="146" y="341"/>
                </a:lnTo>
                <a:lnTo>
                  <a:pt x="146" y="342"/>
                </a:lnTo>
                <a:lnTo>
                  <a:pt x="144" y="344"/>
                </a:lnTo>
                <a:lnTo>
                  <a:pt x="144" y="347"/>
                </a:lnTo>
                <a:lnTo>
                  <a:pt x="143" y="349"/>
                </a:lnTo>
                <a:lnTo>
                  <a:pt x="139" y="349"/>
                </a:lnTo>
                <a:lnTo>
                  <a:pt x="135" y="349"/>
                </a:lnTo>
                <a:lnTo>
                  <a:pt x="130" y="349"/>
                </a:lnTo>
                <a:lnTo>
                  <a:pt x="128" y="350"/>
                </a:lnTo>
                <a:lnTo>
                  <a:pt x="127" y="354"/>
                </a:lnTo>
                <a:lnTo>
                  <a:pt x="125" y="355"/>
                </a:lnTo>
                <a:lnTo>
                  <a:pt x="123" y="357"/>
                </a:lnTo>
                <a:lnTo>
                  <a:pt x="122" y="357"/>
                </a:lnTo>
                <a:lnTo>
                  <a:pt x="119" y="355"/>
                </a:lnTo>
                <a:lnTo>
                  <a:pt x="117" y="352"/>
                </a:lnTo>
                <a:lnTo>
                  <a:pt x="115" y="349"/>
                </a:lnTo>
                <a:lnTo>
                  <a:pt x="117" y="342"/>
                </a:lnTo>
                <a:lnTo>
                  <a:pt x="117" y="339"/>
                </a:lnTo>
                <a:lnTo>
                  <a:pt x="115" y="338"/>
                </a:lnTo>
                <a:lnTo>
                  <a:pt x="115" y="336"/>
                </a:lnTo>
                <a:lnTo>
                  <a:pt x="115" y="333"/>
                </a:lnTo>
                <a:lnTo>
                  <a:pt x="115" y="331"/>
                </a:lnTo>
                <a:lnTo>
                  <a:pt x="115" y="328"/>
                </a:lnTo>
                <a:lnTo>
                  <a:pt x="114" y="325"/>
                </a:lnTo>
                <a:lnTo>
                  <a:pt x="112" y="323"/>
                </a:lnTo>
                <a:lnTo>
                  <a:pt x="106" y="323"/>
                </a:lnTo>
                <a:lnTo>
                  <a:pt x="99" y="320"/>
                </a:lnTo>
                <a:lnTo>
                  <a:pt x="98" y="318"/>
                </a:lnTo>
                <a:lnTo>
                  <a:pt x="99" y="317"/>
                </a:lnTo>
                <a:lnTo>
                  <a:pt x="101" y="314"/>
                </a:lnTo>
                <a:lnTo>
                  <a:pt x="101" y="310"/>
                </a:lnTo>
                <a:lnTo>
                  <a:pt x="101" y="309"/>
                </a:lnTo>
                <a:lnTo>
                  <a:pt x="104" y="307"/>
                </a:lnTo>
                <a:lnTo>
                  <a:pt x="106" y="306"/>
                </a:lnTo>
                <a:lnTo>
                  <a:pt x="109" y="302"/>
                </a:lnTo>
                <a:lnTo>
                  <a:pt x="109" y="301"/>
                </a:lnTo>
                <a:lnTo>
                  <a:pt x="111" y="296"/>
                </a:lnTo>
                <a:lnTo>
                  <a:pt x="112" y="290"/>
                </a:lnTo>
                <a:lnTo>
                  <a:pt x="109" y="286"/>
                </a:lnTo>
                <a:lnTo>
                  <a:pt x="112" y="283"/>
                </a:lnTo>
                <a:lnTo>
                  <a:pt x="115" y="275"/>
                </a:lnTo>
                <a:lnTo>
                  <a:pt x="115" y="272"/>
                </a:lnTo>
                <a:lnTo>
                  <a:pt x="114" y="272"/>
                </a:lnTo>
                <a:lnTo>
                  <a:pt x="111" y="270"/>
                </a:lnTo>
                <a:lnTo>
                  <a:pt x="107" y="270"/>
                </a:lnTo>
                <a:lnTo>
                  <a:pt x="101" y="267"/>
                </a:lnTo>
                <a:lnTo>
                  <a:pt x="103" y="264"/>
                </a:lnTo>
                <a:lnTo>
                  <a:pt x="103" y="262"/>
                </a:lnTo>
                <a:lnTo>
                  <a:pt x="104" y="262"/>
                </a:lnTo>
                <a:lnTo>
                  <a:pt x="103" y="259"/>
                </a:lnTo>
                <a:lnTo>
                  <a:pt x="103" y="253"/>
                </a:lnTo>
                <a:lnTo>
                  <a:pt x="101" y="253"/>
                </a:lnTo>
                <a:lnTo>
                  <a:pt x="98" y="251"/>
                </a:lnTo>
                <a:lnTo>
                  <a:pt x="96" y="248"/>
                </a:lnTo>
                <a:lnTo>
                  <a:pt x="96" y="245"/>
                </a:lnTo>
                <a:lnTo>
                  <a:pt x="96" y="242"/>
                </a:lnTo>
                <a:lnTo>
                  <a:pt x="93" y="240"/>
                </a:lnTo>
                <a:lnTo>
                  <a:pt x="91" y="238"/>
                </a:lnTo>
                <a:lnTo>
                  <a:pt x="90" y="237"/>
                </a:lnTo>
                <a:lnTo>
                  <a:pt x="85" y="237"/>
                </a:lnTo>
                <a:lnTo>
                  <a:pt x="77" y="242"/>
                </a:lnTo>
                <a:lnTo>
                  <a:pt x="74" y="242"/>
                </a:lnTo>
                <a:lnTo>
                  <a:pt x="74" y="237"/>
                </a:lnTo>
                <a:lnTo>
                  <a:pt x="71" y="234"/>
                </a:lnTo>
                <a:lnTo>
                  <a:pt x="67" y="230"/>
                </a:lnTo>
                <a:lnTo>
                  <a:pt x="64" y="230"/>
                </a:lnTo>
                <a:lnTo>
                  <a:pt x="59" y="229"/>
                </a:lnTo>
                <a:lnTo>
                  <a:pt x="55" y="229"/>
                </a:lnTo>
                <a:lnTo>
                  <a:pt x="51" y="229"/>
                </a:lnTo>
                <a:lnTo>
                  <a:pt x="51" y="232"/>
                </a:lnTo>
                <a:lnTo>
                  <a:pt x="50" y="234"/>
                </a:lnTo>
                <a:lnTo>
                  <a:pt x="48" y="235"/>
                </a:lnTo>
                <a:lnTo>
                  <a:pt x="47" y="237"/>
                </a:lnTo>
                <a:lnTo>
                  <a:pt x="45" y="235"/>
                </a:lnTo>
                <a:lnTo>
                  <a:pt x="43" y="235"/>
                </a:lnTo>
                <a:lnTo>
                  <a:pt x="42" y="235"/>
                </a:lnTo>
                <a:lnTo>
                  <a:pt x="40" y="230"/>
                </a:lnTo>
                <a:lnTo>
                  <a:pt x="40" y="224"/>
                </a:lnTo>
                <a:lnTo>
                  <a:pt x="39" y="226"/>
                </a:lnTo>
                <a:lnTo>
                  <a:pt x="39" y="224"/>
                </a:lnTo>
                <a:lnTo>
                  <a:pt x="40" y="222"/>
                </a:lnTo>
                <a:lnTo>
                  <a:pt x="42" y="221"/>
                </a:lnTo>
                <a:lnTo>
                  <a:pt x="42" y="219"/>
                </a:lnTo>
                <a:lnTo>
                  <a:pt x="42" y="216"/>
                </a:lnTo>
                <a:lnTo>
                  <a:pt x="40" y="213"/>
                </a:lnTo>
                <a:lnTo>
                  <a:pt x="34" y="205"/>
                </a:lnTo>
                <a:lnTo>
                  <a:pt x="26" y="198"/>
                </a:lnTo>
                <a:lnTo>
                  <a:pt x="24" y="197"/>
                </a:lnTo>
                <a:lnTo>
                  <a:pt x="26" y="195"/>
                </a:lnTo>
                <a:lnTo>
                  <a:pt x="29" y="192"/>
                </a:lnTo>
                <a:lnTo>
                  <a:pt x="29" y="186"/>
                </a:lnTo>
                <a:lnTo>
                  <a:pt x="29" y="184"/>
                </a:lnTo>
                <a:lnTo>
                  <a:pt x="29" y="181"/>
                </a:lnTo>
                <a:lnTo>
                  <a:pt x="27" y="178"/>
                </a:lnTo>
                <a:lnTo>
                  <a:pt x="29" y="178"/>
                </a:lnTo>
                <a:lnTo>
                  <a:pt x="27" y="168"/>
                </a:lnTo>
                <a:lnTo>
                  <a:pt x="27" y="162"/>
                </a:lnTo>
                <a:lnTo>
                  <a:pt x="27" y="157"/>
                </a:lnTo>
                <a:lnTo>
                  <a:pt x="27" y="155"/>
                </a:lnTo>
                <a:lnTo>
                  <a:pt x="26" y="154"/>
                </a:lnTo>
                <a:lnTo>
                  <a:pt x="24" y="150"/>
                </a:lnTo>
                <a:lnTo>
                  <a:pt x="24" y="146"/>
                </a:lnTo>
                <a:lnTo>
                  <a:pt x="24" y="142"/>
                </a:lnTo>
                <a:lnTo>
                  <a:pt x="23" y="138"/>
                </a:lnTo>
                <a:lnTo>
                  <a:pt x="19" y="134"/>
                </a:lnTo>
                <a:lnTo>
                  <a:pt x="18" y="131"/>
                </a:lnTo>
                <a:lnTo>
                  <a:pt x="18" y="130"/>
                </a:lnTo>
                <a:lnTo>
                  <a:pt x="19" y="130"/>
                </a:lnTo>
                <a:lnTo>
                  <a:pt x="21" y="126"/>
                </a:lnTo>
                <a:lnTo>
                  <a:pt x="21" y="125"/>
                </a:lnTo>
                <a:lnTo>
                  <a:pt x="16" y="118"/>
                </a:lnTo>
                <a:lnTo>
                  <a:pt x="13" y="117"/>
                </a:lnTo>
                <a:lnTo>
                  <a:pt x="11" y="114"/>
                </a:lnTo>
                <a:lnTo>
                  <a:pt x="10" y="114"/>
                </a:lnTo>
                <a:lnTo>
                  <a:pt x="10" y="112"/>
                </a:lnTo>
                <a:lnTo>
                  <a:pt x="5" y="107"/>
                </a:lnTo>
                <a:lnTo>
                  <a:pt x="2" y="104"/>
                </a:lnTo>
                <a:lnTo>
                  <a:pt x="0" y="102"/>
                </a:lnTo>
                <a:lnTo>
                  <a:pt x="2" y="102"/>
                </a:lnTo>
                <a:lnTo>
                  <a:pt x="11" y="99"/>
                </a:lnTo>
                <a:lnTo>
                  <a:pt x="13" y="94"/>
                </a:lnTo>
                <a:lnTo>
                  <a:pt x="15" y="91"/>
                </a:lnTo>
                <a:lnTo>
                  <a:pt x="13" y="86"/>
                </a:lnTo>
                <a:lnTo>
                  <a:pt x="13" y="85"/>
                </a:lnTo>
                <a:lnTo>
                  <a:pt x="18" y="83"/>
                </a:lnTo>
                <a:lnTo>
                  <a:pt x="21" y="83"/>
                </a:lnTo>
                <a:lnTo>
                  <a:pt x="24" y="80"/>
                </a:lnTo>
                <a:lnTo>
                  <a:pt x="26" y="80"/>
                </a:lnTo>
                <a:lnTo>
                  <a:pt x="29" y="80"/>
                </a:lnTo>
                <a:lnTo>
                  <a:pt x="31" y="77"/>
                </a:lnTo>
                <a:lnTo>
                  <a:pt x="32" y="74"/>
                </a:lnTo>
                <a:lnTo>
                  <a:pt x="37" y="74"/>
                </a:lnTo>
                <a:lnTo>
                  <a:pt x="40" y="75"/>
                </a:lnTo>
                <a:lnTo>
                  <a:pt x="43" y="72"/>
                </a:lnTo>
                <a:lnTo>
                  <a:pt x="45" y="67"/>
                </a:lnTo>
                <a:lnTo>
                  <a:pt x="47" y="67"/>
                </a:lnTo>
                <a:lnTo>
                  <a:pt x="48" y="66"/>
                </a:lnTo>
                <a:lnTo>
                  <a:pt x="51" y="62"/>
                </a:lnTo>
                <a:lnTo>
                  <a:pt x="53" y="61"/>
                </a:lnTo>
                <a:lnTo>
                  <a:pt x="56" y="61"/>
                </a:lnTo>
                <a:lnTo>
                  <a:pt x="59" y="59"/>
                </a:lnTo>
                <a:lnTo>
                  <a:pt x="63" y="59"/>
                </a:lnTo>
                <a:lnTo>
                  <a:pt x="66" y="62"/>
                </a:lnTo>
                <a:lnTo>
                  <a:pt x="66" y="67"/>
                </a:lnTo>
                <a:lnTo>
                  <a:pt x="69" y="72"/>
                </a:lnTo>
                <a:lnTo>
                  <a:pt x="71" y="74"/>
                </a:lnTo>
                <a:lnTo>
                  <a:pt x="75" y="70"/>
                </a:lnTo>
                <a:lnTo>
                  <a:pt x="77" y="69"/>
                </a:lnTo>
                <a:lnTo>
                  <a:pt x="80" y="69"/>
                </a:lnTo>
                <a:lnTo>
                  <a:pt x="82" y="64"/>
                </a:lnTo>
                <a:lnTo>
                  <a:pt x="82" y="61"/>
                </a:lnTo>
                <a:lnTo>
                  <a:pt x="83" y="56"/>
                </a:lnTo>
                <a:lnTo>
                  <a:pt x="88" y="54"/>
                </a:lnTo>
                <a:lnTo>
                  <a:pt x="90" y="58"/>
                </a:lnTo>
                <a:lnTo>
                  <a:pt x="91" y="59"/>
                </a:lnTo>
                <a:lnTo>
                  <a:pt x="95" y="58"/>
                </a:lnTo>
                <a:lnTo>
                  <a:pt x="98" y="58"/>
                </a:lnTo>
                <a:lnTo>
                  <a:pt x="101" y="58"/>
                </a:lnTo>
                <a:lnTo>
                  <a:pt x="101" y="56"/>
                </a:lnTo>
                <a:lnTo>
                  <a:pt x="101" y="54"/>
                </a:lnTo>
                <a:lnTo>
                  <a:pt x="99" y="53"/>
                </a:lnTo>
                <a:lnTo>
                  <a:pt x="101" y="51"/>
                </a:lnTo>
                <a:lnTo>
                  <a:pt x="103" y="50"/>
                </a:lnTo>
                <a:lnTo>
                  <a:pt x="104" y="48"/>
                </a:lnTo>
                <a:lnTo>
                  <a:pt x="107" y="46"/>
                </a:lnTo>
                <a:lnTo>
                  <a:pt x="111" y="45"/>
                </a:lnTo>
                <a:lnTo>
                  <a:pt x="112" y="42"/>
                </a:lnTo>
                <a:lnTo>
                  <a:pt x="138" y="46"/>
                </a:lnTo>
                <a:lnTo>
                  <a:pt x="139" y="37"/>
                </a:lnTo>
                <a:lnTo>
                  <a:pt x="141" y="29"/>
                </a:lnTo>
                <a:lnTo>
                  <a:pt x="139" y="27"/>
                </a:lnTo>
                <a:lnTo>
                  <a:pt x="136" y="22"/>
                </a:lnTo>
                <a:lnTo>
                  <a:pt x="136" y="19"/>
                </a:lnTo>
                <a:lnTo>
                  <a:pt x="138" y="19"/>
                </a:lnTo>
                <a:lnTo>
                  <a:pt x="144" y="21"/>
                </a:lnTo>
                <a:lnTo>
                  <a:pt x="144" y="19"/>
                </a:lnTo>
                <a:lnTo>
                  <a:pt x="146" y="19"/>
                </a:lnTo>
                <a:lnTo>
                  <a:pt x="144" y="16"/>
                </a:lnTo>
                <a:lnTo>
                  <a:pt x="144" y="13"/>
                </a:lnTo>
                <a:lnTo>
                  <a:pt x="146" y="8"/>
                </a:lnTo>
                <a:lnTo>
                  <a:pt x="149" y="3"/>
                </a:lnTo>
                <a:lnTo>
                  <a:pt x="151" y="3"/>
                </a:lnTo>
                <a:lnTo>
                  <a:pt x="151" y="2"/>
                </a:lnTo>
                <a:lnTo>
                  <a:pt x="154" y="0"/>
                </a:lnTo>
                <a:lnTo>
                  <a:pt x="159" y="14"/>
                </a:lnTo>
                <a:close/>
              </a:path>
            </a:pathLst>
          </a:custGeom>
          <a:solidFill>
            <a:srgbClr val="8261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3"/>
          <p:cNvSpPr>
            <a:spLocks/>
          </p:cNvSpPr>
          <p:nvPr/>
        </p:nvSpPr>
        <p:spPr bwMode="auto">
          <a:xfrm>
            <a:off x="3603626" y="284163"/>
            <a:ext cx="2720975" cy="727075"/>
          </a:xfrm>
          <a:custGeom>
            <a:avLst/>
            <a:gdLst/>
            <a:ahLst/>
            <a:cxnLst>
              <a:cxn ang="0">
                <a:pos x="1714" y="122"/>
              </a:cxn>
              <a:cxn ang="0">
                <a:pos x="1704" y="168"/>
              </a:cxn>
              <a:cxn ang="0">
                <a:pos x="1682" y="181"/>
              </a:cxn>
              <a:cxn ang="0">
                <a:pos x="1661" y="186"/>
              </a:cxn>
              <a:cxn ang="0">
                <a:pos x="1640" y="179"/>
              </a:cxn>
              <a:cxn ang="0">
                <a:pos x="1621" y="181"/>
              </a:cxn>
              <a:cxn ang="0">
                <a:pos x="1608" y="173"/>
              </a:cxn>
              <a:cxn ang="0">
                <a:pos x="1600" y="155"/>
              </a:cxn>
              <a:cxn ang="0">
                <a:pos x="1591" y="139"/>
              </a:cxn>
              <a:cxn ang="0">
                <a:pos x="1581" y="127"/>
              </a:cxn>
              <a:cxn ang="0">
                <a:pos x="1570" y="114"/>
              </a:cxn>
              <a:cxn ang="0">
                <a:pos x="1557" y="103"/>
              </a:cxn>
              <a:cxn ang="0">
                <a:pos x="1541" y="101"/>
              </a:cxn>
              <a:cxn ang="0">
                <a:pos x="1525" y="93"/>
              </a:cxn>
              <a:cxn ang="0">
                <a:pos x="1509" y="91"/>
              </a:cxn>
              <a:cxn ang="0">
                <a:pos x="1514" y="75"/>
              </a:cxn>
              <a:cxn ang="0">
                <a:pos x="1500" y="66"/>
              </a:cxn>
              <a:cxn ang="0">
                <a:pos x="1477" y="64"/>
              </a:cxn>
              <a:cxn ang="0">
                <a:pos x="1456" y="66"/>
              </a:cxn>
              <a:cxn ang="0">
                <a:pos x="1421" y="66"/>
              </a:cxn>
              <a:cxn ang="0">
                <a:pos x="1392" y="107"/>
              </a:cxn>
              <a:cxn ang="0">
                <a:pos x="1380" y="98"/>
              </a:cxn>
              <a:cxn ang="0">
                <a:pos x="1365" y="107"/>
              </a:cxn>
              <a:cxn ang="0">
                <a:pos x="1351" y="115"/>
              </a:cxn>
              <a:cxn ang="0">
                <a:pos x="1332" y="115"/>
              </a:cxn>
              <a:cxn ang="0">
                <a:pos x="1317" y="125"/>
              </a:cxn>
              <a:cxn ang="0">
                <a:pos x="1300" y="136"/>
              </a:cxn>
              <a:cxn ang="0">
                <a:pos x="1284" y="143"/>
              </a:cxn>
              <a:cxn ang="0">
                <a:pos x="1271" y="157"/>
              </a:cxn>
              <a:cxn ang="0">
                <a:pos x="1252" y="168"/>
              </a:cxn>
              <a:cxn ang="0">
                <a:pos x="1232" y="171"/>
              </a:cxn>
              <a:cxn ang="0">
                <a:pos x="1197" y="152"/>
              </a:cxn>
              <a:cxn ang="0">
                <a:pos x="1122" y="159"/>
              </a:cxn>
              <a:cxn ang="0">
                <a:pos x="1020" y="165"/>
              </a:cxn>
              <a:cxn ang="0">
                <a:pos x="949" y="184"/>
              </a:cxn>
              <a:cxn ang="0">
                <a:pos x="864" y="200"/>
              </a:cxn>
              <a:cxn ang="0">
                <a:pos x="821" y="240"/>
              </a:cxn>
              <a:cxn ang="0">
                <a:pos x="725" y="211"/>
              </a:cxn>
              <a:cxn ang="0">
                <a:pos x="666" y="211"/>
              </a:cxn>
              <a:cxn ang="0">
                <a:pos x="644" y="263"/>
              </a:cxn>
              <a:cxn ang="0">
                <a:pos x="631" y="291"/>
              </a:cxn>
              <a:cxn ang="0">
                <a:pos x="656" y="336"/>
              </a:cxn>
              <a:cxn ang="0">
                <a:pos x="664" y="362"/>
              </a:cxn>
              <a:cxn ang="0">
                <a:pos x="626" y="403"/>
              </a:cxn>
              <a:cxn ang="0">
                <a:pos x="597" y="458"/>
              </a:cxn>
              <a:cxn ang="0">
                <a:pos x="565" y="403"/>
              </a:cxn>
              <a:cxn ang="0">
                <a:pos x="533" y="384"/>
              </a:cxn>
              <a:cxn ang="0">
                <a:pos x="516" y="354"/>
              </a:cxn>
              <a:cxn ang="0">
                <a:pos x="516" y="314"/>
              </a:cxn>
              <a:cxn ang="0">
                <a:pos x="501" y="274"/>
              </a:cxn>
              <a:cxn ang="0">
                <a:pos x="485" y="237"/>
              </a:cxn>
              <a:cxn ang="0">
                <a:pos x="468" y="165"/>
              </a:cxn>
              <a:cxn ang="0">
                <a:pos x="336" y="120"/>
              </a:cxn>
              <a:cxn ang="0">
                <a:pos x="298" y="80"/>
              </a:cxn>
              <a:cxn ang="0">
                <a:pos x="244" y="107"/>
              </a:cxn>
              <a:cxn ang="0">
                <a:pos x="152" y="155"/>
              </a:cxn>
              <a:cxn ang="0">
                <a:pos x="72" y="157"/>
              </a:cxn>
              <a:cxn ang="0">
                <a:pos x="53" y="107"/>
              </a:cxn>
              <a:cxn ang="0">
                <a:pos x="29" y="31"/>
              </a:cxn>
            </a:cxnLst>
            <a:rect l="0" t="0" r="r" b="b"/>
            <a:pathLst>
              <a:path w="1714" h="458">
                <a:moveTo>
                  <a:pt x="1714" y="0"/>
                </a:moveTo>
                <a:lnTo>
                  <a:pt x="1714" y="13"/>
                </a:lnTo>
                <a:lnTo>
                  <a:pt x="1714" y="19"/>
                </a:lnTo>
                <a:lnTo>
                  <a:pt x="1714" y="59"/>
                </a:lnTo>
                <a:lnTo>
                  <a:pt x="1714" y="66"/>
                </a:lnTo>
                <a:lnTo>
                  <a:pt x="1714" y="67"/>
                </a:lnTo>
                <a:lnTo>
                  <a:pt x="1714" y="71"/>
                </a:lnTo>
                <a:lnTo>
                  <a:pt x="1714" y="72"/>
                </a:lnTo>
                <a:lnTo>
                  <a:pt x="1714" y="74"/>
                </a:lnTo>
                <a:lnTo>
                  <a:pt x="1714" y="79"/>
                </a:lnTo>
                <a:lnTo>
                  <a:pt x="1714" y="101"/>
                </a:lnTo>
                <a:lnTo>
                  <a:pt x="1714" y="107"/>
                </a:lnTo>
                <a:lnTo>
                  <a:pt x="1714" y="122"/>
                </a:lnTo>
                <a:lnTo>
                  <a:pt x="1714" y="123"/>
                </a:lnTo>
                <a:lnTo>
                  <a:pt x="1714" y="147"/>
                </a:lnTo>
                <a:lnTo>
                  <a:pt x="1714" y="155"/>
                </a:lnTo>
                <a:lnTo>
                  <a:pt x="1714" y="157"/>
                </a:lnTo>
                <a:lnTo>
                  <a:pt x="1714" y="159"/>
                </a:lnTo>
                <a:lnTo>
                  <a:pt x="1712" y="160"/>
                </a:lnTo>
                <a:lnTo>
                  <a:pt x="1712" y="162"/>
                </a:lnTo>
                <a:lnTo>
                  <a:pt x="1711" y="162"/>
                </a:lnTo>
                <a:lnTo>
                  <a:pt x="1709" y="163"/>
                </a:lnTo>
                <a:lnTo>
                  <a:pt x="1708" y="165"/>
                </a:lnTo>
                <a:lnTo>
                  <a:pt x="1706" y="167"/>
                </a:lnTo>
                <a:lnTo>
                  <a:pt x="1704" y="167"/>
                </a:lnTo>
                <a:lnTo>
                  <a:pt x="1704" y="168"/>
                </a:lnTo>
                <a:lnTo>
                  <a:pt x="1703" y="168"/>
                </a:lnTo>
                <a:lnTo>
                  <a:pt x="1701" y="168"/>
                </a:lnTo>
                <a:lnTo>
                  <a:pt x="1700" y="168"/>
                </a:lnTo>
                <a:lnTo>
                  <a:pt x="1698" y="168"/>
                </a:lnTo>
                <a:lnTo>
                  <a:pt x="1696" y="170"/>
                </a:lnTo>
                <a:lnTo>
                  <a:pt x="1695" y="171"/>
                </a:lnTo>
                <a:lnTo>
                  <a:pt x="1695" y="173"/>
                </a:lnTo>
                <a:lnTo>
                  <a:pt x="1693" y="175"/>
                </a:lnTo>
                <a:lnTo>
                  <a:pt x="1692" y="175"/>
                </a:lnTo>
                <a:lnTo>
                  <a:pt x="1690" y="176"/>
                </a:lnTo>
                <a:lnTo>
                  <a:pt x="1687" y="179"/>
                </a:lnTo>
                <a:lnTo>
                  <a:pt x="1685" y="181"/>
                </a:lnTo>
                <a:lnTo>
                  <a:pt x="1682" y="181"/>
                </a:lnTo>
                <a:lnTo>
                  <a:pt x="1682" y="183"/>
                </a:lnTo>
                <a:lnTo>
                  <a:pt x="1680" y="183"/>
                </a:lnTo>
                <a:lnTo>
                  <a:pt x="1679" y="183"/>
                </a:lnTo>
                <a:lnTo>
                  <a:pt x="1677" y="181"/>
                </a:lnTo>
                <a:lnTo>
                  <a:pt x="1676" y="181"/>
                </a:lnTo>
                <a:lnTo>
                  <a:pt x="1674" y="183"/>
                </a:lnTo>
                <a:lnTo>
                  <a:pt x="1672" y="183"/>
                </a:lnTo>
                <a:lnTo>
                  <a:pt x="1669" y="184"/>
                </a:lnTo>
                <a:lnTo>
                  <a:pt x="1668" y="186"/>
                </a:lnTo>
                <a:lnTo>
                  <a:pt x="1666" y="186"/>
                </a:lnTo>
                <a:lnTo>
                  <a:pt x="1664" y="186"/>
                </a:lnTo>
                <a:lnTo>
                  <a:pt x="1663" y="186"/>
                </a:lnTo>
                <a:lnTo>
                  <a:pt x="1661" y="186"/>
                </a:lnTo>
                <a:lnTo>
                  <a:pt x="1660" y="186"/>
                </a:lnTo>
                <a:lnTo>
                  <a:pt x="1658" y="184"/>
                </a:lnTo>
                <a:lnTo>
                  <a:pt x="1656" y="184"/>
                </a:lnTo>
                <a:lnTo>
                  <a:pt x="1653" y="183"/>
                </a:lnTo>
                <a:lnTo>
                  <a:pt x="1650" y="183"/>
                </a:lnTo>
                <a:lnTo>
                  <a:pt x="1650" y="181"/>
                </a:lnTo>
                <a:lnTo>
                  <a:pt x="1650" y="179"/>
                </a:lnTo>
                <a:lnTo>
                  <a:pt x="1648" y="178"/>
                </a:lnTo>
                <a:lnTo>
                  <a:pt x="1647" y="178"/>
                </a:lnTo>
                <a:lnTo>
                  <a:pt x="1645" y="178"/>
                </a:lnTo>
                <a:lnTo>
                  <a:pt x="1644" y="178"/>
                </a:lnTo>
                <a:lnTo>
                  <a:pt x="1642" y="178"/>
                </a:lnTo>
                <a:lnTo>
                  <a:pt x="1640" y="179"/>
                </a:lnTo>
                <a:lnTo>
                  <a:pt x="1639" y="179"/>
                </a:lnTo>
                <a:lnTo>
                  <a:pt x="1637" y="179"/>
                </a:lnTo>
                <a:lnTo>
                  <a:pt x="1636" y="181"/>
                </a:lnTo>
                <a:lnTo>
                  <a:pt x="1634" y="181"/>
                </a:lnTo>
                <a:lnTo>
                  <a:pt x="1632" y="181"/>
                </a:lnTo>
                <a:lnTo>
                  <a:pt x="1631" y="181"/>
                </a:lnTo>
                <a:lnTo>
                  <a:pt x="1629" y="181"/>
                </a:lnTo>
                <a:lnTo>
                  <a:pt x="1628" y="181"/>
                </a:lnTo>
                <a:lnTo>
                  <a:pt x="1628" y="179"/>
                </a:lnTo>
                <a:lnTo>
                  <a:pt x="1626" y="179"/>
                </a:lnTo>
                <a:lnTo>
                  <a:pt x="1624" y="179"/>
                </a:lnTo>
                <a:lnTo>
                  <a:pt x="1623" y="181"/>
                </a:lnTo>
                <a:lnTo>
                  <a:pt x="1621" y="181"/>
                </a:lnTo>
                <a:lnTo>
                  <a:pt x="1620" y="181"/>
                </a:lnTo>
                <a:lnTo>
                  <a:pt x="1618" y="181"/>
                </a:lnTo>
                <a:lnTo>
                  <a:pt x="1616" y="183"/>
                </a:lnTo>
                <a:lnTo>
                  <a:pt x="1615" y="183"/>
                </a:lnTo>
                <a:lnTo>
                  <a:pt x="1613" y="183"/>
                </a:lnTo>
                <a:lnTo>
                  <a:pt x="1612" y="183"/>
                </a:lnTo>
                <a:lnTo>
                  <a:pt x="1610" y="183"/>
                </a:lnTo>
                <a:lnTo>
                  <a:pt x="1610" y="181"/>
                </a:lnTo>
                <a:lnTo>
                  <a:pt x="1608" y="179"/>
                </a:lnTo>
                <a:lnTo>
                  <a:pt x="1610" y="178"/>
                </a:lnTo>
                <a:lnTo>
                  <a:pt x="1608" y="176"/>
                </a:lnTo>
                <a:lnTo>
                  <a:pt x="1608" y="175"/>
                </a:lnTo>
                <a:lnTo>
                  <a:pt x="1608" y="173"/>
                </a:lnTo>
                <a:lnTo>
                  <a:pt x="1608" y="171"/>
                </a:lnTo>
                <a:lnTo>
                  <a:pt x="1608" y="170"/>
                </a:lnTo>
                <a:lnTo>
                  <a:pt x="1608" y="168"/>
                </a:lnTo>
                <a:lnTo>
                  <a:pt x="1608" y="167"/>
                </a:lnTo>
                <a:lnTo>
                  <a:pt x="1607" y="165"/>
                </a:lnTo>
                <a:lnTo>
                  <a:pt x="1605" y="165"/>
                </a:lnTo>
                <a:lnTo>
                  <a:pt x="1604" y="163"/>
                </a:lnTo>
                <a:lnTo>
                  <a:pt x="1604" y="162"/>
                </a:lnTo>
                <a:lnTo>
                  <a:pt x="1604" y="160"/>
                </a:lnTo>
                <a:lnTo>
                  <a:pt x="1602" y="159"/>
                </a:lnTo>
                <a:lnTo>
                  <a:pt x="1602" y="157"/>
                </a:lnTo>
                <a:lnTo>
                  <a:pt x="1600" y="157"/>
                </a:lnTo>
                <a:lnTo>
                  <a:pt x="1600" y="155"/>
                </a:lnTo>
                <a:lnTo>
                  <a:pt x="1599" y="155"/>
                </a:lnTo>
                <a:lnTo>
                  <a:pt x="1599" y="154"/>
                </a:lnTo>
                <a:lnTo>
                  <a:pt x="1599" y="152"/>
                </a:lnTo>
                <a:lnTo>
                  <a:pt x="1597" y="151"/>
                </a:lnTo>
                <a:lnTo>
                  <a:pt x="1597" y="149"/>
                </a:lnTo>
                <a:lnTo>
                  <a:pt x="1596" y="147"/>
                </a:lnTo>
                <a:lnTo>
                  <a:pt x="1594" y="146"/>
                </a:lnTo>
                <a:lnTo>
                  <a:pt x="1592" y="146"/>
                </a:lnTo>
                <a:lnTo>
                  <a:pt x="1592" y="144"/>
                </a:lnTo>
                <a:lnTo>
                  <a:pt x="1592" y="143"/>
                </a:lnTo>
                <a:lnTo>
                  <a:pt x="1592" y="141"/>
                </a:lnTo>
                <a:lnTo>
                  <a:pt x="1591" y="141"/>
                </a:lnTo>
                <a:lnTo>
                  <a:pt x="1591" y="139"/>
                </a:lnTo>
                <a:lnTo>
                  <a:pt x="1589" y="138"/>
                </a:lnTo>
                <a:lnTo>
                  <a:pt x="1589" y="136"/>
                </a:lnTo>
                <a:lnTo>
                  <a:pt x="1588" y="136"/>
                </a:lnTo>
                <a:lnTo>
                  <a:pt x="1588" y="135"/>
                </a:lnTo>
                <a:lnTo>
                  <a:pt x="1589" y="135"/>
                </a:lnTo>
                <a:lnTo>
                  <a:pt x="1589" y="133"/>
                </a:lnTo>
                <a:lnTo>
                  <a:pt x="1588" y="131"/>
                </a:lnTo>
                <a:lnTo>
                  <a:pt x="1586" y="131"/>
                </a:lnTo>
                <a:lnTo>
                  <a:pt x="1584" y="130"/>
                </a:lnTo>
                <a:lnTo>
                  <a:pt x="1583" y="130"/>
                </a:lnTo>
                <a:lnTo>
                  <a:pt x="1583" y="128"/>
                </a:lnTo>
                <a:lnTo>
                  <a:pt x="1583" y="127"/>
                </a:lnTo>
                <a:lnTo>
                  <a:pt x="1581" y="127"/>
                </a:lnTo>
                <a:lnTo>
                  <a:pt x="1581" y="125"/>
                </a:lnTo>
                <a:lnTo>
                  <a:pt x="1581" y="123"/>
                </a:lnTo>
                <a:lnTo>
                  <a:pt x="1581" y="122"/>
                </a:lnTo>
                <a:lnTo>
                  <a:pt x="1580" y="120"/>
                </a:lnTo>
                <a:lnTo>
                  <a:pt x="1578" y="120"/>
                </a:lnTo>
                <a:lnTo>
                  <a:pt x="1576" y="120"/>
                </a:lnTo>
                <a:lnTo>
                  <a:pt x="1576" y="119"/>
                </a:lnTo>
                <a:lnTo>
                  <a:pt x="1575" y="119"/>
                </a:lnTo>
                <a:lnTo>
                  <a:pt x="1575" y="117"/>
                </a:lnTo>
                <a:lnTo>
                  <a:pt x="1573" y="115"/>
                </a:lnTo>
                <a:lnTo>
                  <a:pt x="1572" y="115"/>
                </a:lnTo>
                <a:lnTo>
                  <a:pt x="1572" y="114"/>
                </a:lnTo>
                <a:lnTo>
                  <a:pt x="1570" y="114"/>
                </a:lnTo>
                <a:lnTo>
                  <a:pt x="1568" y="114"/>
                </a:lnTo>
                <a:lnTo>
                  <a:pt x="1568" y="112"/>
                </a:lnTo>
                <a:lnTo>
                  <a:pt x="1567" y="111"/>
                </a:lnTo>
                <a:lnTo>
                  <a:pt x="1567" y="109"/>
                </a:lnTo>
                <a:lnTo>
                  <a:pt x="1567" y="107"/>
                </a:lnTo>
                <a:lnTo>
                  <a:pt x="1565" y="107"/>
                </a:lnTo>
                <a:lnTo>
                  <a:pt x="1564" y="107"/>
                </a:lnTo>
                <a:lnTo>
                  <a:pt x="1562" y="106"/>
                </a:lnTo>
                <a:lnTo>
                  <a:pt x="1560" y="106"/>
                </a:lnTo>
                <a:lnTo>
                  <a:pt x="1559" y="106"/>
                </a:lnTo>
                <a:lnTo>
                  <a:pt x="1559" y="104"/>
                </a:lnTo>
                <a:lnTo>
                  <a:pt x="1557" y="104"/>
                </a:lnTo>
                <a:lnTo>
                  <a:pt x="1557" y="103"/>
                </a:lnTo>
                <a:lnTo>
                  <a:pt x="1556" y="103"/>
                </a:lnTo>
                <a:lnTo>
                  <a:pt x="1554" y="103"/>
                </a:lnTo>
                <a:lnTo>
                  <a:pt x="1552" y="103"/>
                </a:lnTo>
                <a:lnTo>
                  <a:pt x="1551" y="103"/>
                </a:lnTo>
                <a:lnTo>
                  <a:pt x="1551" y="101"/>
                </a:lnTo>
                <a:lnTo>
                  <a:pt x="1549" y="101"/>
                </a:lnTo>
                <a:lnTo>
                  <a:pt x="1548" y="101"/>
                </a:lnTo>
                <a:lnTo>
                  <a:pt x="1546" y="101"/>
                </a:lnTo>
                <a:lnTo>
                  <a:pt x="1544" y="101"/>
                </a:lnTo>
                <a:lnTo>
                  <a:pt x="1544" y="99"/>
                </a:lnTo>
                <a:lnTo>
                  <a:pt x="1543" y="99"/>
                </a:lnTo>
                <a:lnTo>
                  <a:pt x="1543" y="101"/>
                </a:lnTo>
                <a:lnTo>
                  <a:pt x="1541" y="101"/>
                </a:lnTo>
                <a:lnTo>
                  <a:pt x="1540" y="101"/>
                </a:lnTo>
                <a:lnTo>
                  <a:pt x="1538" y="99"/>
                </a:lnTo>
                <a:lnTo>
                  <a:pt x="1536" y="99"/>
                </a:lnTo>
                <a:lnTo>
                  <a:pt x="1535" y="99"/>
                </a:lnTo>
                <a:lnTo>
                  <a:pt x="1533" y="99"/>
                </a:lnTo>
                <a:lnTo>
                  <a:pt x="1532" y="101"/>
                </a:lnTo>
                <a:lnTo>
                  <a:pt x="1530" y="99"/>
                </a:lnTo>
                <a:lnTo>
                  <a:pt x="1528" y="99"/>
                </a:lnTo>
                <a:lnTo>
                  <a:pt x="1528" y="98"/>
                </a:lnTo>
                <a:lnTo>
                  <a:pt x="1527" y="98"/>
                </a:lnTo>
                <a:lnTo>
                  <a:pt x="1527" y="96"/>
                </a:lnTo>
                <a:lnTo>
                  <a:pt x="1525" y="95"/>
                </a:lnTo>
                <a:lnTo>
                  <a:pt x="1525" y="93"/>
                </a:lnTo>
                <a:lnTo>
                  <a:pt x="1524" y="93"/>
                </a:lnTo>
                <a:lnTo>
                  <a:pt x="1522" y="93"/>
                </a:lnTo>
                <a:lnTo>
                  <a:pt x="1520" y="93"/>
                </a:lnTo>
                <a:lnTo>
                  <a:pt x="1519" y="93"/>
                </a:lnTo>
                <a:lnTo>
                  <a:pt x="1519" y="91"/>
                </a:lnTo>
                <a:lnTo>
                  <a:pt x="1517" y="91"/>
                </a:lnTo>
                <a:lnTo>
                  <a:pt x="1516" y="91"/>
                </a:lnTo>
                <a:lnTo>
                  <a:pt x="1516" y="93"/>
                </a:lnTo>
                <a:lnTo>
                  <a:pt x="1514" y="93"/>
                </a:lnTo>
                <a:lnTo>
                  <a:pt x="1512" y="93"/>
                </a:lnTo>
                <a:lnTo>
                  <a:pt x="1511" y="93"/>
                </a:lnTo>
                <a:lnTo>
                  <a:pt x="1511" y="91"/>
                </a:lnTo>
                <a:lnTo>
                  <a:pt x="1509" y="91"/>
                </a:lnTo>
                <a:lnTo>
                  <a:pt x="1509" y="90"/>
                </a:lnTo>
                <a:lnTo>
                  <a:pt x="1509" y="88"/>
                </a:lnTo>
                <a:lnTo>
                  <a:pt x="1509" y="87"/>
                </a:lnTo>
                <a:lnTo>
                  <a:pt x="1509" y="85"/>
                </a:lnTo>
                <a:lnTo>
                  <a:pt x="1511" y="85"/>
                </a:lnTo>
                <a:lnTo>
                  <a:pt x="1509" y="83"/>
                </a:lnTo>
                <a:lnTo>
                  <a:pt x="1509" y="82"/>
                </a:lnTo>
                <a:lnTo>
                  <a:pt x="1511" y="80"/>
                </a:lnTo>
                <a:lnTo>
                  <a:pt x="1511" y="79"/>
                </a:lnTo>
                <a:lnTo>
                  <a:pt x="1512" y="79"/>
                </a:lnTo>
                <a:lnTo>
                  <a:pt x="1512" y="77"/>
                </a:lnTo>
                <a:lnTo>
                  <a:pt x="1512" y="75"/>
                </a:lnTo>
                <a:lnTo>
                  <a:pt x="1514" y="75"/>
                </a:lnTo>
                <a:lnTo>
                  <a:pt x="1516" y="75"/>
                </a:lnTo>
                <a:lnTo>
                  <a:pt x="1516" y="74"/>
                </a:lnTo>
                <a:lnTo>
                  <a:pt x="1516" y="72"/>
                </a:lnTo>
                <a:lnTo>
                  <a:pt x="1516" y="71"/>
                </a:lnTo>
                <a:lnTo>
                  <a:pt x="1517" y="71"/>
                </a:lnTo>
                <a:lnTo>
                  <a:pt x="1519" y="71"/>
                </a:lnTo>
                <a:lnTo>
                  <a:pt x="1519" y="69"/>
                </a:lnTo>
                <a:lnTo>
                  <a:pt x="1519" y="67"/>
                </a:lnTo>
                <a:lnTo>
                  <a:pt x="1519" y="66"/>
                </a:lnTo>
                <a:lnTo>
                  <a:pt x="1509" y="66"/>
                </a:lnTo>
                <a:lnTo>
                  <a:pt x="1503" y="66"/>
                </a:lnTo>
                <a:lnTo>
                  <a:pt x="1501" y="66"/>
                </a:lnTo>
                <a:lnTo>
                  <a:pt x="1500" y="66"/>
                </a:lnTo>
                <a:lnTo>
                  <a:pt x="1498" y="66"/>
                </a:lnTo>
                <a:lnTo>
                  <a:pt x="1496" y="66"/>
                </a:lnTo>
                <a:lnTo>
                  <a:pt x="1495" y="66"/>
                </a:lnTo>
                <a:lnTo>
                  <a:pt x="1493" y="66"/>
                </a:lnTo>
                <a:lnTo>
                  <a:pt x="1490" y="66"/>
                </a:lnTo>
                <a:lnTo>
                  <a:pt x="1488" y="66"/>
                </a:lnTo>
                <a:lnTo>
                  <a:pt x="1488" y="64"/>
                </a:lnTo>
                <a:lnTo>
                  <a:pt x="1487" y="66"/>
                </a:lnTo>
                <a:lnTo>
                  <a:pt x="1485" y="66"/>
                </a:lnTo>
                <a:lnTo>
                  <a:pt x="1482" y="64"/>
                </a:lnTo>
                <a:lnTo>
                  <a:pt x="1480" y="64"/>
                </a:lnTo>
                <a:lnTo>
                  <a:pt x="1479" y="64"/>
                </a:lnTo>
                <a:lnTo>
                  <a:pt x="1477" y="64"/>
                </a:lnTo>
                <a:lnTo>
                  <a:pt x="1477" y="66"/>
                </a:lnTo>
                <a:lnTo>
                  <a:pt x="1476" y="64"/>
                </a:lnTo>
                <a:lnTo>
                  <a:pt x="1474" y="64"/>
                </a:lnTo>
                <a:lnTo>
                  <a:pt x="1472" y="66"/>
                </a:lnTo>
                <a:lnTo>
                  <a:pt x="1471" y="66"/>
                </a:lnTo>
                <a:lnTo>
                  <a:pt x="1468" y="66"/>
                </a:lnTo>
                <a:lnTo>
                  <a:pt x="1464" y="64"/>
                </a:lnTo>
                <a:lnTo>
                  <a:pt x="1463" y="64"/>
                </a:lnTo>
                <a:lnTo>
                  <a:pt x="1461" y="64"/>
                </a:lnTo>
                <a:lnTo>
                  <a:pt x="1460" y="64"/>
                </a:lnTo>
                <a:lnTo>
                  <a:pt x="1458" y="64"/>
                </a:lnTo>
                <a:lnTo>
                  <a:pt x="1458" y="66"/>
                </a:lnTo>
                <a:lnTo>
                  <a:pt x="1456" y="66"/>
                </a:lnTo>
                <a:lnTo>
                  <a:pt x="1455" y="66"/>
                </a:lnTo>
                <a:lnTo>
                  <a:pt x="1453" y="66"/>
                </a:lnTo>
                <a:lnTo>
                  <a:pt x="1452" y="66"/>
                </a:lnTo>
                <a:lnTo>
                  <a:pt x="1450" y="66"/>
                </a:lnTo>
                <a:lnTo>
                  <a:pt x="1444" y="66"/>
                </a:lnTo>
                <a:lnTo>
                  <a:pt x="1440" y="66"/>
                </a:lnTo>
                <a:lnTo>
                  <a:pt x="1437" y="66"/>
                </a:lnTo>
                <a:lnTo>
                  <a:pt x="1436" y="66"/>
                </a:lnTo>
                <a:lnTo>
                  <a:pt x="1434" y="66"/>
                </a:lnTo>
                <a:lnTo>
                  <a:pt x="1432" y="66"/>
                </a:lnTo>
                <a:lnTo>
                  <a:pt x="1429" y="66"/>
                </a:lnTo>
                <a:lnTo>
                  <a:pt x="1424" y="66"/>
                </a:lnTo>
                <a:lnTo>
                  <a:pt x="1421" y="66"/>
                </a:lnTo>
                <a:lnTo>
                  <a:pt x="1420" y="66"/>
                </a:lnTo>
                <a:lnTo>
                  <a:pt x="1413" y="66"/>
                </a:lnTo>
                <a:lnTo>
                  <a:pt x="1405" y="64"/>
                </a:lnTo>
                <a:lnTo>
                  <a:pt x="1397" y="64"/>
                </a:lnTo>
                <a:lnTo>
                  <a:pt x="1392" y="64"/>
                </a:lnTo>
                <a:lnTo>
                  <a:pt x="1392" y="79"/>
                </a:lnTo>
                <a:lnTo>
                  <a:pt x="1392" y="85"/>
                </a:lnTo>
                <a:lnTo>
                  <a:pt x="1392" y="87"/>
                </a:lnTo>
                <a:lnTo>
                  <a:pt x="1392" y="91"/>
                </a:lnTo>
                <a:lnTo>
                  <a:pt x="1392" y="103"/>
                </a:lnTo>
                <a:lnTo>
                  <a:pt x="1392" y="104"/>
                </a:lnTo>
                <a:lnTo>
                  <a:pt x="1392" y="106"/>
                </a:lnTo>
                <a:lnTo>
                  <a:pt x="1392" y="107"/>
                </a:lnTo>
                <a:lnTo>
                  <a:pt x="1391" y="107"/>
                </a:lnTo>
                <a:lnTo>
                  <a:pt x="1391" y="106"/>
                </a:lnTo>
                <a:lnTo>
                  <a:pt x="1389" y="106"/>
                </a:lnTo>
                <a:lnTo>
                  <a:pt x="1389" y="104"/>
                </a:lnTo>
                <a:lnTo>
                  <a:pt x="1388" y="104"/>
                </a:lnTo>
                <a:lnTo>
                  <a:pt x="1388" y="103"/>
                </a:lnTo>
                <a:lnTo>
                  <a:pt x="1386" y="101"/>
                </a:lnTo>
                <a:lnTo>
                  <a:pt x="1384" y="101"/>
                </a:lnTo>
                <a:lnTo>
                  <a:pt x="1384" y="99"/>
                </a:lnTo>
                <a:lnTo>
                  <a:pt x="1383" y="99"/>
                </a:lnTo>
                <a:lnTo>
                  <a:pt x="1381" y="99"/>
                </a:lnTo>
                <a:lnTo>
                  <a:pt x="1381" y="98"/>
                </a:lnTo>
                <a:lnTo>
                  <a:pt x="1380" y="98"/>
                </a:lnTo>
                <a:lnTo>
                  <a:pt x="1378" y="98"/>
                </a:lnTo>
                <a:lnTo>
                  <a:pt x="1376" y="98"/>
                </a:lnTo>
                <a:lnTo>
                  <a:pt x="1375" y="99"/>
                </a:lnTo>
                <a:lnTo>
                  <a:pt x="1373" y="99"/>
                </a:lnTo>
                <a:lnTo>
                  <a:pt x="1373" y="101"/>
                </a:lnTo>
                <a:lnTo>
                  <a:pt x="1372" y="101"/>
                </a:lnTo>
                <a:lnTo>
                  <a:pt x="1372" y="103"/>
                </a:lnTo>
                <a:lnTo>
                  <a:pt x="1370" y="103"/>
                </a:lnTo>
                <a:lnTo>
                  <a:pt x="1368" y="104"/>
                </a:lnTo>
                <a:lnTo>
                  <a:pt x="1367" y="104"/>
                </a:lnTo>
                <a:lnTo>
                  <a:pt x="1367" y="106"/>
                </a:lnTo>
                <a:lnTo>
                  <a:pt x="1367" y="107"/>
                </a:lnTo>
                <a:lnTo>
                  <a:pt x="1365" y="107"/>
                </a:lnTo>
                <a:lnTo>
                  <a:pt x="1365" y="109"/>
                </a:lnTo>
                <a:lnTo>
                  <a:pt x="1364" y="111"/>
                </a:lnTo>
                <a:lnTo>
                  <a:pt x="1362" y="111"/>
                </a:lnTo>
                <a:lnTo>
                  <a:pt x="1362" y="112"/>
                </a:lnTo>
                <a:lnTo>
                  <a:pt x="1360" y="112"/>
                </a:lnTo>
                <a:lnTo>
                  <a:pt x="1359" y="112"/>
                </a:lnTo>
                <a:lnTo>
                  <a:pt x="1359" y="114"/>
                </a:lnTo>
                <a:lnTo>
                  <a:pt x="1357" y="114"/>
                </a:lnTo>
                <a:lnTo>
                  <a:pt x="1356" y="114"/>
                </a:lnTo>
                <a:lnTo>
                  <a:pt x="1354" y="114"/>
                </a:lnTo>
                <a:lnTo>
                  <a:pt x="1354" y="115"/>
                </a:lnTo>
                <a:lnTo>
                  <a:pt x="1352" y="115"/>
                </a:lnTo>
                <a:lnTo>
                  <a:pt x="1351" y="115"/>
                </a:lnTo>
                <a:lnTo>
                  <a:pt x="1349" y="115"/>
                </a:lnTo>
                <a:lnTo>
                  <a:pt x="1348" y="114"/>
                </a:lnTo>
                <a:lnTo>
                  <a:pt x="1346" y="114"/>
                </a:lnTo>
                <a:lnTo>
                  <a:pt x="1344" y="114"/>
                </a:lnTo>
                <a:lnTo>
                  <a:pt x="1343" y="114"/>
                </a:lnTo>
                <a:lnTo>
                  <a:pt x="1343" y="115"/>
                </a:lnTo>
                <a:lnTo>
                  <a:pt x="1341" y="115"/>
                </a:lnTo>
                <a:lnTo>
                  <a:pt x="1340" y="115"/>
                </a:lnTo>
                <a:lnTo>
                  <a:pt x="1338" y="115"/>
                </a:lnTo>
                <a:lnTo>
                  <a:pt x="1336" y="115"/>
                </a:lnTo>
                <a:lnTo>
                  <a:pt x="1335" y="115"/>
                </a:lnTo>
                <a:lnTo>
                  <a:pt x="1333" y="115"/>
                </a:lnTo>
                <a:lnTo>
                  <a:pt x="1332" y="115"/>
                </a:lnTo>
                <a:lnTo>
                  <a:pt x="1330" y="115"/>
                </a:lnTo>
                <a:lnTo>
                  <a:pt x="1328" y="115"/>
                </a:lnTo>
                <a:lnTo>
                  <a:pt x="1327" y="115"/>
                </a:lnTo>
                <a:lnTo>
                  <a:pt x="1327" y="117"/>
                </a:lnTo>
                <a:lnTo>
                  <a:pt x="1325" y="117"/>
                </a:lnTo>
                <a:lnTo>
                  <a:pt x="1324" y="117"/>
                </a:lnTo>
                <a:lnTo>
                  <a:pt x="1324" y="119"/>
                </a:lnTo>
                <a:lnTo>
                  <a:pt x="1324" y="120"/>
                </a:lnTo>
                <a:lnTo>
                  <a:pt x="1322" y="120"/>
                </a:lnTo>
                <a:lnTo>
                  <a:pt x="1322" y="122"/>
                </a:lnTo>
                <a:lnTo>
                  <a:pt x="1320" y="123"/>
                </a:lnTo>
                <a:lnTo>
                  <a:pt x="1319" y="125"/>
                </a:lnTo>
                <a:lnTo>
                  <a:pt x="1317" y="125"/>
                </a:lnTo>
                <a:lnTo>
                  <a:pt x="1317" y="127"/>
                </a:lnTo>
                <a:lnTo>
                  <a:pt x="1316" y="127"/>
                </a:lnTo>
                <a:lnTo>
                  <a:pt x="1314" y="127"/>
                </a:lnTo>
                <a:lnTo>
                  <a:pt x="1312" y="127"/>
                </a:lnTo>
                <a:lnTo>
                  <a:pt x="1311" y="127"/>
                </a:lnTo>
                <a:lnTo>
                  <a:pt x="1309" y="127"/>
                </a:lnTo>
                <a:lnTo>
                  <a:pt x="1308" y="128"/>
                </a:lnTo>
                <a:lnTo>
                  <a:pt x="1308" y="130"/>
                </a:lnTo>
                <a:lnTo>
                  <a:pt x="1306" y="131"/>
                </a:lnTo>
                <a:lnTo>
                  <a:pt x="1304" y="133"/>
                </a:lnTo>
                <a:lnTo>
                  <a:pt x="1303" y="135"/>
                </a:lnTo>
                <a:lnTo>
                  <a:pt x="1301" y="136"/>
                </a:lnTo>
                <a:lnTo>
                  <a:pt x="1300" y="136"/>
                </a:lnTo>
                <a:lnTo>
                  <a:pt x="1298" y="136"/>
                </a:lnTo>
                <a:lnTo>
                  <a:pt x="1296" y="136"/>
                </a:lnTo>
                <a:lnTo>
                  <a:pt x="1296" y="138"/>
                </a:lnTo>
                <a:lnTo>
                  <a:pt x="1295" y="138"/>
                </a:lnTo>
                <a:lnTo>
                  <a:pt x="1293" y="138"/>
                </a:lnTo>
                <a:lnTo>
                  <a:pt x="1293" y="139"/>
                </a:lnTo>
                <a:lnTo>
                  <a:pt x="1292" y="139"/>
                </a:lnTo>
                <a:lnTo>
                  <a:pt x="1290" y="139"/>
                </a:lnTo>
                <a:lnTo>
                  <a:pt x="1290" y="141"/>
                </a:lnTo>
                <a:lnTo>
                  <a:pt x="1288" y="141"/>
                </a:lnTo>
                <a:lnTo>
                  <a:pt x="1287" y="143"/>
                </a:lnTo>
                <a:lnTo>
                  <a:pt x="1285" y="143"/>
                </a:lnTo>
                <a:lnTo>
                  <a:pt x="1284" y="143"/>
                </a:lnTo>
                <a:lnTo>
                  <a:pt x="1284" y="144"/>
                </a:lnTo>
                <a:lnTo>
                  <a:pt x="1282" y="144"/>
                </a:lnTo>
                <a:lnTo>
                  <a:pt x="1280" y="146"/>
                </a:lnTo>
                <a:lnTo>
                  <a:pt x="1279" y="146"/>
                </a:lnTo>
                <a:lnTo>
                  <a:pt x="1279" y="147"/>
                </a:lnTo>
                <a:lnTo>
                  <a:pt x="1277" y="147"/>
                </a:lnTo>
                <a:lnTo>
                  <a:pt x="1276" y="149"/>
                </a:lnTo>
                <a:lnTo>
                  <a:pt x="1276" y="151"/>
                </a:lnTo>
                <a:lnTo>
                  <a:pt x="1274" y="152"/>
                </a:lnTo>
                <a:lnTo>
                  <a:pt x="1272" y="154"/>
                </a:lnTo>
                <a:lnTo>
                  <a:pt x="1272" y="155"/>
                </a:lnTo>
                <a:lnTo>
                  <a:pt x="1271" y="155"/>
                </a:lnTo>
                <a:lnTo>
                  <a:pt x="1271" y="157"/>
                </a:lnTo>
                <a:lnTo>
                  <a:pt x="1269" y="159"/>
                </a:lnTo>
                <a:lnTo>
                  <a:pt x="1268" y="159"/>
                </a:lnTo>
                <a:lnTo>
                  <a:pt x="1268" y="160"/>
                </a:lnTo>
                <a:lnTo>
                  <a:pt x="1266" y="160"/>
                </a:lnTo>
                <a:lnTo>
                  <a:pt x="1264" y="160"/>
                </a:lnTo>
                <a:lnTo>
                  <a:pt x="1264" y="162"/>
                </a:lnTo>
                <a:lnTo>
                  <a:pt x="1263" y="162"/>
                </a:lnTo>
                <a:lnTo>
                  <a:pt x="1261" y="163"/>
                </a:lnTo>
                <a:lnTo>
                  <a:pt x="1258" y="165"/>
                </a:lnTo>
                <a:lnTo>
                  <a:pt x="1256" y="165"/>
                </a:lnTo>
                <a:lnTo>
                  <a:pt x="1255" y="167"/>
                </a:lnTo>
                <a:lnTo>
                  <a:pt x="1253" y="167"/>
                </a:lnTo>
                <a:lnTo>
                  <a:pt x="1252" y="168"/>
                </a:lnTo>
                <a:lnTo>
                  <a:pt x="1252" y="170"/>
                </a:lnTo>
                <a:lnTo>
                  <a:pt x="1250" y="171"/>
                </a:lnTo>
                <a:lnTo>
                  <a:pt x="1248" y="173"/>
                </a:lnTo>
                <a:lnTo>
                  <a:pt x="1247" y="173"/>
                </a:lnTo>
                <a:lnTo>
                  <a:pt x="1245" y="173"/>
                </a:lnTo>
                <a:lnTo>
                  <a:pt x="1244" y="173"/>
                </a:lnTo>
                <a:lnTo>
                  <a:pt x="1242" y="173"/>
                </a:lnTo>
                <a:lnTo>
                  <a:pt x="1240" y="173"/>
                </a:lnTo>
                <a:lnTo>
                  <a:pt x="1239" y="173"/>
                </a:lnTo>
                <a:lnTo>
                  <a:pt x="1237" y="173"/>
                </a:lnTo>
                <a:lnTo>
                  <a:pt x="1236" y="173"/>
                </a:lnTo>
                <a:lnTo>
                  <a:pt x="1234" y="171"/>
                </a:lnTo>
                <a:lnTo>
                  <a:pt x="1232" y="171"/>
                </a:lnTo>
                <a:lnTo>
                  <a:pt x="1231" y="173"/>
                </a:lnTo>
                <a:lnTo>
                  <a:pt x="1229" y="173"/>
                </a:lnTo>
                <a:lnTo>
                  <a:pt x="1229" y="175"/>
                </a:lnTo>
                <a:lnTo>
                  <a:pt x="1228" y="175"/>
                </a:lnTo>
                <a:lnTo>
                  <a:pt x="1228" y="173"/>
                </a:lnTo>
                <a:lnTo>
                  <a:pt x="1228" y="171"/>
                </a:lnTo>
                <a:lnTo>
                  <a:pt x="1228" y="168"/>
                </a:lnTo>
                <a:lnTo>
                  <a:pt x="1228" y="152"/>
                </a:lnTo>
                <a:lnTo>
                  <a:pt x="1226" y="152"/>
                </a:lnTo>
                <a:lnTo>
                  <a:pt x="1223" y="152"/>
                </a:lnTo>
                <a:lnTo>
                  <a:pt x="1216" y="152"/>
                </a:lnTo>
                <a:lnTo>
                  <a:pt x="1199" y="152"/>
                </a:lnTo>
                <a:lnTo>
                  <a:pt x="1197" y="152"/>
                </a:lnTo>
                <a:lnTo>
                  <a:pt x="1189" y="152"/>
                </a:lnTo>
                <a:lnTo>
                  <a:pt x="1186" y="152"/>
                </a:lnTo>
                <a:lnTo>
                  <a:pt x="1172" y="152"/>
                </a:lnTo>
                <a:lnTo>
                  <a:pt x="1172" y="160"/>
                </a:lnTo>
                <a:lnTo>
                  <a:pt x="1170" y="160"/>
                </a:lnTo>
                <a:lnTo>
                  <a:pt x="1168" y="160"/>
                </a:lnTo>
                <a:lnTo>
                  <a:pt x="1162" y="160"/>
                </a:lnTo>
                <a:lnTo>
                  <a:pt x="1149" y="160"/>
                </a:lnTo>
                <a:lnTo>
                  <a:pt x="1143" y="160"/>
                </a:lnTo>
                <a:lnTo>
                  <a:pt x="1141" y="160"/>
                </a:lnTo>
                <a:lnTo>
                  <a:pt x="1140" y="160"/>
                </a:lnTo>
                <a:lnTo>
                  <a:pt x="1135" y="160"/>
                </a:lnTo>
                <a:lnTo>
                  <a:pt x="1122" y="159"/>
                </a:lnTo>
                <a:lnTo>
                  <a:pt x="1117" y="159"/>
                </a:lnTo>
                <a:lnTo>
                  <a:pt x="1096" y="162"/>
                </a:lnTo>
                <a:lnTo>
                  <a:pt x="1092" y="173"/>
                </a:lnTo>
                <a:lnTo>
                  <a:pt x="1080" y="175"/>
                </a:lnTo>
                <a:lnTo>
                  <a:pt x="1080" y="183"/>
                </a:lnTo>
                <a:lnTo>
                  <a:pt x="1080" y="184"/>
                </a:lnTo>
                <a:lnTo>
                  <a:pt x="1076" y="183"/>
                </a:lnTo>
                <a:lnTo>
                  <a:pt x="1076" y="189"/>
                </a:lnTo>
                <a:lnTo>
                  <a:pt x="1066" y="184"/>
                </a:lnTo>
                <a:lnTo>
                  <a:pt x="1050" y="178"/>
                </a:lnTo>
                <a:lnTo>
                  <a:pt x="1039" y="175"/>
                </a:lnTo>
                <a:lnTo>
                  <a:pt x="1021" y="165"/>
                </a:lnTo>
                <a:lnTo>
                  <a:pt x="1020" y="165"/>
                </a:lnTo>
                <a:lnTo>
                  <a:pt x="1013" y="160"/>
                </a:lnTo>
                <a:lnTo>
                  <a:pt x="1005" y="157"/>
                </a:lnTo>
                <a:lnTo>
                  <a:pt x="1004" y="159"/>
                </a:lnTo>
                <a:lnTo>
                  <a:pt x="1004" y="160"/>
                </a:lnTo>
                <a:lnTo>
                  <a:pt x="996" y="159"/>
                </a:lnTo>
                <a:lnTo>
                  <a:pt x="996" y="162"/>
                </a:lnTo>
                <a:lnTo>
                  <a:pt x="994" y="162"/>
                </a:lnTo>
                <a:lnTo>
                  <a:pt x="988" y="165"/>
                </a:lnTo>
                <a:lnTo>
                  <a:pt x="975" y="175"/>
                </a:lnTo>
                <a:lnTo>
                  <a:pt x="975" y="176"/>
                </a:lnTo>
                <a:lnTo>
                  <a:pt x="967" y="181"/>
                </a:lnTo>
                <a:lnTo>
                  <a:pt x="954" y="184"/>
                </a:lnTo>
                <a:lnTo>
                  <a:pt x="949" y="184"/>
                </a:lnTo>
                <a:lnTo>
                  <a:pt x="949" y="187"/>
                </a:lnTo>
                <a:lnTo>
                  <a:pt x="948" y="187"/>
                </a:lnTo>
                <a:lnTo>
                  <a:pt x="932" y="186"/>
                </a:lnTo>
                <a:lnTo>
                  <a:pt x="928" y="187"/>
                </a:lnTo>
                <a:lnTo>
                  <a:pt x="920" y="186"/>
                </a:lnTo>
                <a:lnTo>
                  <a:pt x="911" y="186"/>
                </a:lnTo>
                <a:lnTo>
                  <a:pt x="903" y="187"/>
                </a:lnTo>
                <a:lnTo>
                  <a:pt x="892" y="189"/>
                </a:lnTo>
                <a:lnTo>
                  <a:pt x="882" y="191"/>
                </a:lnTo>
                <a:lnTo>
                  <a:pt x="880" y="191"/>
                </a:lnTo>
                <a:lnTo>
                  <a:pt x="874" y="192"/>
                </a:lnTo>
                <a:lnTo>
                  <a:pt x="869" y="197"/>
                </a:lnTo>
                <a:lnTo>
                  <a:pt x="864" y="200"/>
                </a:lnTo>
                <a:lnTo>
                  <a:pt x="864" y="202"/>
                </a:lnTo>
                <a:lnTo>
                  <a:pt x="866" y="202"/>
                </a:lnTo>
                <a:lnTo>
                  <a:pt x="864" y="207"/>
                </a:lnTo>
                <a:lnTo>
                  <a:pt x="866" y="207"/>
                </a:lnTo>
                <a:lnTo>
                  <a:pt x="863" y="215"/>
                </a:lnTo>
                <a:lnTo>
                  <a:pt x="855" y="223"/>
                </a:lnTo>
                <a:lnTo>
                  <a:pt x="853" y="226"/>
                </a:lnTo>
                <a:lnTo>
                  <a:pt x="850" y="231"/>
                </a:lnTo>
                <a:lnTo>
                  <a:pt x="848" y="234"/>
                </a:lnTo>
                <a:lnTo>
                  <a:pt x="839" y="237"/>
                </a:lnTo>
                <a:lnTo>
                  <a:pt x="828" y="240"/>
                </a:lnTo>
                <a:lnTo>
                  <a:pt x="826" y="240"/>
                </a:lnTo>
                <a:lnTo>
                  <a:pt x="821" y="240"/>
                </a:lnTo>
                <a:lnTo>
                  <a:pt x="815" y="240"/>
                </a:lnTo>
                <a:lnTo>
                  <a:pt x="805" y="239"/>
                </a:lnTo>
                <a:lnTo>
                  <a:pt x="796" y="232"/>
                </a:lnTo>
                <a:lnTo>
                  <a:pt x="792" y="229"/>
                </a:lnTo>
                <a:lnTo>
                  <a:pt x="791" y="224"/>
                </a:lnTo>
                <a:lnTo>
                  <a:pt x="786" y="223"/>
                </a:lnTo>
                <a:lnTo>
                  <a:pt x="784" y="224"/>
                </a:lnTo>
                <a:lnTo>
                  <a:pt x="776" y="219"/>
                </a:lnTo>
                <a:lnTo>
                  <a:pt x="757" y="216"/>
                </a:lnTo>
                <a:lnTo>
                  <a:pt x="746" y="215"/>
                </a:lnTo>
                <a:lnTo>
                  <a:pt x="743" y="215"/>
                </a:lnTo>
                <a:lnTo>
                  <a:pt x="732" y="213"/>
                </a:lnTo>
                <a:lnTo>
                  <a:pt x="725" y="211"/>
                </a:lnTo>
                <a:lnTo>
                  <a:pt x="724" y="213"/>
                </a:lnTo>
                <a:lnTo>
                  <a:pt x="712" y="210"/>
                </a:lnTo>
                <a:lnTo>
                  <a:pt x="703" y="205"/>
                </a:lnTo>
                <a:lnTo>
                  <a:pt x="701" y="207"/>
                </a:lnTo>
                <a:lnTo>
                  <a:pt x="695" y="207"/>
                </a:lnTo>
                <a:lnTo>
                  <a:pt x="692" y="207"/>
                </a:lnTo>
                <a:lnTo>
                  <a:pt x="684" y="210"/>
                </a:lnTo>
                <a:lnTo>
                  <a:pt x="679" y="210"/>
                </a:lnTo>
                <a:lnTo>
                  <a:pt x="677" y="210"/>
                </a:lnTo>
                <a:lnTo>
                  <a:pt x="677" y="207"/>
                </a:lnTo>
                <a:lnTo>
                  <a:pt x="674" y="205"/>
                </a:lnTo>
                <a:lnTo>
                  <a:pt x="669" y="207"/>
                </a:lnTo>
                <a:lnTo>
                  <a:pt x="666" y="211"/>
                </a:lnTo>
                <a:lnTo>
                  <a:pt x="664" y="215"/>
                </a:lnTo>
                <a:lnTo>
                  <a:pt x="663" y="221"/>
                </a:lnTo>
                <a:lnTo>
                  <a:pt x="658" y="227"/>
                </a:lnTo>
                <a:lnTo>
                  <a:pt x="656" y="231"/>
                </a:lnTo>
                <a:lnTo>
                  <a:pt x="655" y="234"/>
                </a:lnTo>
                <a:lnTo>
                  <a:pt x="658" y="240"/>
                </a:lnTo>
                <a:lnTo>
                  <a:pt x="655" y="239"/>
                </a:lnTo>
                <a:lnTo>
                  <a:pt x="652" y="239"/>
                </a:lnTo>
                <a:lnTo>
                  <a:pt x="648" y="242"/>
                </a:lnTo>
                <a:lnTo>
                  <a:pt x="647" y="245"/>
                </a:lnTo>
                <a:lnTo>
                  <a:pt x="647" y="251"/>
                </a:lnTo>
                <a:lnTo>
                  <a:pt x="645" y="258"/>
                </a:lnTo>
                <a:lnTo>
                  <a:pt x="644" y="263"/>
                </a:lnTo>
                <a:lnTo>
                  <a:pt x="642" y="266"/>
                </a:lnTo>
                <a:lnTo>
                  <a:pt x="637" y="269"/>
                </a:lnTo>
                <a:lnTo>
                  <a:pt x="636" y="271"/>
                </a:lnTo>
                <a:lnTo>
                  <a:pt x="632" y="271"/>
                </a:lnTo>
                <a:lnTo>
                  <a:pt x="631" y="272"/>
                </a:lnTo>
                <a:lnTo>
                  <a:pt x="629" y="272"/>
                </a:lnTo>
                <a:lnTo>
                  <a:pt x="628" y="272"/>
                </a:lnTo>
                <a:lnTo>
                  <a:pt x="626" y="275"/>
                </a:lnTo>
                <a:lnTo>
                  <a:pt x="624" y="277"/>
                </a:lnTo>
                <a:lnTo>
                  <a:pt x="624" y="280"/>
                </a:lnTo>
                <a:lnTo>
                  <a:pt x="624" y="282"/>
                </a:lnTo>
                <a:lnTo>
                  <a:pt x="629" y="288"/>
                </a:lnTo>
                <a:lnTo>
                  <a:pt x="631" y="291"/>
                </a:lnTo>
                <a:lnTo>
                  <a:pt x="632" y="296"/>
                </a:lnTo>
                <a:lnTo>
                  <a:pt x="634" y="301"/>
                </a:lnTo>
                <a:lnTo>
                  <a:pt x="637" y="307"/>
                </a:lnTo>
                <a:lnTo>
                  <a:pt x="639" y="312"/>
                </a:lnTo>
                <a:lnTo>
                  <a:pt x="640" y="317"/>
                </a:lnTo>
                <a:lnTo>
                  <a:pt x="644" y="323"/>
                </a:lnTo>
                <a:lnTo>
                  <a:pt x="647" y="327"/>
                </a:lnTo>
                <a:lnTo>
                  <a:pt x="650" y="327"/>
                </a:lnTo>
                <a:lnTo>
                  <a:pt x="653" y="327"/>
                </a:lnTo>
                <a:lnTo>
                  <a:pt x="656" y="328"/>
                </a:lnTo>
                <a:lnTo>
                  <a:pt x="656" y="331"/>
                </a:lnTo>
                <a:lnTo>
                  <a:pt x="658" y="333"/>
                </a:lnTo>
                <a:lnTo>
                  <a:pt x="656" y="336"/>
                </a:lnTo>
                <a:lnTo>
                  <a:pt x="656" y="341"/>
                </a:lnTo>
                <a:lnTo>
                  <a:pt x="658" y="346"/>
                </a:lnTo>
                <a:lnTo>
                  <a:pt x="661" y="349"/>
                </a:lnTo>
                <a:lnTo>
                  <a:pt x="668" y="352"/>
                </a:lnTo>
                <a:lnTo>
                  <a:pt x="669" y="354"/>
                </a:lnTo>
                <a:lnTo>
                  <a:pt x="671" y="354"/>
                </a:lnTo>
                <a:lnTo>
                  <a:pt x="674" y="355"/>
                </a:lnTo>
                <a:lnTo>
                  <a:pt x="674" y="360"/>
                </a:lnTo>
                <a:lnTo>
                  <a:pt x="674" y="362"/>
                </a:lnTo>
                <a:lnTo>
                  <a:pt x="669" y="362"/>
                </a:lnTo>
                <a:lnTo>
                  <a:pt x="668" y="362"/>
                </a:lnTo>
                <a:lnTo>
                  <a:pt x="668" y="360"/>
                </a:lnTo>
                <a:lnTo>
                  <a:pt x="664" y="362"/>
                </a:lnTo>
                <a:lnTo>
                  <a:pt x="661" y="363"/>
                </a:lnTo>
                <a:lnTo>
                  <a:pt x="661" y="365"/>
                </a:lnTo>
                <a:lnTo>
                  <a:pt x="660" y="367"/>
                </a:lnTo>
                <a:lnTo>
                  <a:pt x="658" y="370"/>
                </a:lnTo>
                <a:lnTo>
                  <a:pt x="656" y="376"/>
                </a:lnTo>
                <a:lnTo>
                  <a:pt x="655" y="378"/>
                </a:lnTo>
                <a:lnTo>
                  <a:pt x="653" y="379"/>
                </a:lnTo>
                <a:lnTo>
                  <a:pt x="653" y="381"/>
                </a:lnTo>
                <a:lnTo>
                  <a:pt x="652" y="384"/>
                </a:lnTo>
                <a:lnTo>
                  <a:pt x="650" y="387"/>
                </a:lnTo>
                <a:lnTo>
                  <a:pt x="640" y="392"/>
                </a:lnTo>
                <a:lnTo>
                  <a:pt x="631" y="399"/>
                </a:lnTo>
                <a:lnTo>
                  <a:pt x="626" y="403"/>
                </a:lnTo>
                <a:lnTo>
                  <a:pt x="621" y="410"/>
                </a:lnTo>
                <a:lnTo>
                  <a:pt x="618" y="415"/>
                </a:lnTo>
                <a:lnTo>
                  <a:pt x="615" y="423"/>
                </a:lnTo>
                <a:lnTo>
                  <a:pt x="620" y="426"/>
                </a:lnTo>
                <a:lnTo>
                  <a:pt x="623" y="439"/>
                </a:lnTo>
                <a:lnTo>
                  <a:pt x="628" y="450"/>
                </a:lnTo>
                <a:lnTo>
                  <a:pt x="620" y="450"/>
                </a:lnTo>
                <a:lnTo>
                  <a:pt x="608" y="451"/>
                </a:lnTo>
                <a:lnTo>
                  <a:pt x="607" y="451"/>
                </a:lnTo>
                <a:lnTo>
                  <a:pt x="605" y="453"/>
                </a:lnTo>
                <a:lnTo>
                  <a:pt x="604" y="456"/>
                </a:lnTo>
                <a:lnTo>
                  <a:pt x="602" y="458"/>
                </a:lnTo>
                <a:lnTo>
                  <a:pt x="597" y="458"/>
                </a:lnTo>
                <a:lnTo>
                  <a:pt x="594" y="456"/>
                </a:lnTo>
                <a:lnTo>
                  <a:pt x="592" y="455"/>
                </a:lnTo>
                <a:lnTo>
                  <a:pt x="591" y="453"/>
                </a:lnTo>
                <a:lnTo>
                  <a:pt x="586" y="448"/>
                </a:lnTo>
                <a:lnTo>
                  <a:pt x="581" y="442"/>
                </a:lnTo>
                <a:lnTo>
                  <a:pt x="580" y="437"/>
                </a:lnTo>
                <a:lnTo>
                  <a:pt x="578" y="434"/>
                </a:lnTo>
                <a:lnTo>
                  <a:pt x="578" y="429"/>
                </a:lnTo>
                <a:lnTo>
                  <a:pt x="578" y="426"/>
                </a:lnTo>
                <a:lnTo>
                  <a:pt x="576" y="421"/>
                </a:lnTo>
                <a:lnTo>
                  <a:pt x="575" y="416"/>
                </a:lnTo>
                <a:lnTo>
                  <a:pt x="573" y="408"/>
                </a:lnTo>
                <a:lnTo>
                  <a:pt x="565" y="403"/>
                </a:lnTo>
                <a:lnTo>
                  <a:pt x="564" y="400"/>
                </a:lnTo>
                <a:lnTo>
                  <a:pt x="562" y="395"/>
                </a:lnTo>
                <a:lnTo>
                  <a:pt x="560" y="394"/>
                </a:lnTo>
                <a:lnTo>
                  <a:pt x="559" y="392"/>
                </a:lnTo>
                <a:lnTo>
                  <a:pt x="557" y="392"/>
                </a:lnTo>
                <a:lnTo>
                  <a:pt x="556" y="387"/>
                </a:lnTo>
                <a:lnTo>
                  <a:pt x="554" y="386"/>
                </a:lnTo>
                <a:lnTo>
                  <a:pt x="548" y="386"/>
                </a:lnTo>
                <a:lnTo>
                  <a:pt x="543" y="386"/>
                </a:lnTo>
                <a:lnTo>
                  <a:pt x="541" y="384"/>
                </a:lnTo>
                <a:lnTo>
                  <a:pt x="538" y="383"/>
                </a:lnTo>
                <a:lnTo>
                  <a:pt x="536" y="384"/>
                </a:lnTo>
                <a:lnTo>
                  <a:pt x="533" y="384"/>
                </a:lnTo>
                <a:lnTo>
                  <a:pt x="530" y="383"/>
                </a:lnTo>
                <a:lnTo>
                  <a:pt x="528" y="381"/>
                </a:lnTo>
                <a:lnTo>
                  <a:pt x="525" y="379"/>
                </a:lnTo>
                <a:lnTo>
                  <a:pt x="524" y="378"/>
                </a:lnTo>
                <a:lnTo>
                  <a:pt x="522" y="375"/>
                </a:lnTo>
                <a:lnTo>
                  <a:pt x="520" y="371"/>
                </a:lnTo>
                <a:lnTo>
                  <a:pt x="520" y="368"/>
                </a:lnTo>
                <a:lnTo>
                  <a:pt x="519" y="365"/>
                </a:lnTo>
                <a:lnTo>
                  <a:pt x="519" y="362"/>
                </a:lnTo>
                <a:lnTo>
                  <a:pt x="517" y="362"/>
                </a:lnTo>
                <a:lnTo>
                  <a:pt x="514" y="359"/>
                </a:lnTo>
                <a:lnTo>
                  <a:pt x="516" y="355"/>
                </a:lnTo>
                <a:lnTo>
                  <a:pt x="516" y="354"/>
                </a:lnTo>
                <a:lnTo>
                  <a:pt x="517" y="352"/>
                </a:lnTo>
                <a:lnTo>
                  <a:pt x="514" y="347"/>
                </a:lnTo>
                <a:lnTo>
                  <a:pt x="511" y="344"/>
                </a:lnTo>
                <a:lnTo>
                  <a:pt x="509" y="339"/>
                </a:lnTo>
                <a:lnTo>
                  <a:pt x="509" y="336"/>
                </a:lnTo>
                <a:lnTo>
                  <a:pt x="509" y="333"/>
                </a:lnTo>
                <a:lnTo>
                  <a:pt x="509" y="328"/>
                </a:lnTo>
                <a:lnTo>
                  <a:pt x="509" y="325"/>
                </a:lnTo>
                <a:lnTo>
                  <a:pt x="509" y="323"/>
                </a:lnTo>
                <a:lnTo>
                  <a:pt x="511" y="320"/>
                </a:lnTo>
                <a:lnTo>
                  <a:pt x="512" y="319"/>
                </a:lnTo>
                <a:lnTo>
                  <a:pt x="514" y="317"/>
                </a:lnTo>
                <a:lnTo>
                  <a:pt x="516" y="314"/>
                </a:lnTo>
                <a:lnTo>
                  <a:pt x="514" y="311"/>
                </a:lnTo>
                <a:lnTo>
                  <a:pt x="514" y="307"/>
                </a:lnTo>
                <a:lnTo>
                  <a:pt x="512" y="306"/>
                </a:lnTo>
                <a:lnTo>
                  <a:pt x="508" y="296"/>
                </a:lnTo>
                <a:lnTo>
                  <a:pt x="508" y="295"/>
                </a:lnTo>
                <a:lnTo>
                  <a:pt x="504" y="290"/>
                </a:lnTo>
                <a:lnTo>
                  <a:pt x="503" y="288"/>
                </a:lnTo>
                <a:lnTo>
                  <a:pt x="503" y="287"/>
                </a:lnTo>
                <a:lnTo>
                  <a:pt x="503" y="283"/>
                </a:lnTo>
                <a:lnTo>
                  <a:pt x="501" y="282"/>
                </a:lnTo>
                <a:lnTo>
                  <a:pt x="503" y="280"/>
                </a:lnTo>
                <a:lnTo>
                  <a:pt x="503" y="279"/>
                </a:lnTo>
                <a:lnTo>
                  <a:pt x="501" y="274"/>
                </a:lnTo>
                <a:lnTo>
                  <a:pt x="501" y="271"/>
                </a:lnTo>
                <a:lnTo>
                  <a:pt x="500" y="266"/>
                </a:lnTo>
                <a:lnTo>
                  <a:pt x="496" y="261"/>
                </a:lnTo>
                <a:lnTo>
                  <a:pt x="496" y="259"/>
                </a:lnTo>
                <a:lnTo>
                  <a:pt x="496" y="255"/>
                </a:lnTo>
                <a:lnTo>
                  <a:pt x="493" y="253"/>
                </a:lnTo>
                <a:lnTo>
                  <a:pt x="492" y="253"/>
                </a:lnTo>
                <a:lnTo>
                  <a:pt x="488" y="253"/>
                </a:lnTo>
                <a:lnTo>
                  <a:pt x="488" y="248"/>
                </a:lnTo>
                <a:lnTo>
                  <a:pt x="488" y="245"/>
                </a:lnTo>
                <a:lnTo>
                  <a:pt x="487" y="243"/>
                </a:lnTo>
                <a:lnTo>
                  <a:pt x="485" y="242"/>
                </a:lnTo>
                <a:lnTo>
                  <a:pt x="485" y="237"/>
                </a:lnTo>
                <a:lnTo>
                  <a:pt x="485" y="235"/>
                </a:lnTo>
                <a:lnTo>
                  <a:pt x="485" y="232"/>
                </a:lnTo>
                <a:lnTo>
                  <a:pt x="485" y="231"/>
                </a:lnTo>
                <a:lnTo>
                  <a:pt x="479" y="219"/>
                </a:lnTo>
                <a:lnTo>
                  <a:pt x="472" y="210"/>
                </a:lnTo>
                <a:lnTo>
                  <a:pt x="469" y="197"/>
                </a:lnTo>
                <a:lnTo>
                  <a:pt x="471" y="186"/>
                </a:lnTo>
                <a:lnTo>
                  <a:pt x="476" y="178"/>
                </a:lnTo>
                <a:lnTo>
                  <a:pt x="476" y="176"/>
                </a:lnTo>
                <a:lnTo>
                  <a:pt x="476" y="171"/>
                </a:lnTo>
                <a:lnTo>
                  <a:pt x="474" y="167"/>
                </a:lnTo>
                <a:lnTo>
                  <a:pt x="472" y="167"/>
                </a:lnTo>
                <a:lnTo>
                  <a:pt x="468" y="165"/>
                </a:lnTo>
                <a:lnTo>
                  <a:pt x="460" y="168"/>
                </a:lnTo>
                <a:lnTo>
                  <a:pt x="444" y="170"/>
                </a:lnTo>
                <a:lnTo>
                  <a:pt x="436" y="173"/>
                </a:lnTo>
                <a:lnTo>
                  <a:pt x="424" y="173"/>
                </a:lnTo>
                <a:lnTo>
                  <a:pt x="410" y="165"/>
                </a:lnTo>
                <a:lnTo>
                  <a:pt x="394" y="146"/>
                </a:lnTo>
                <a:lnTo>
                  <a:pt x="388" y="131"/>
                </a:lnTo>
                <a:lnTo>
                  <a:pt x="376" y="120"/>
                </a:lnTo>
                <a:lnTo>
                  <a:pt x="360" y="111"/>
                </a:lnTo>
                <a:lnTo>
                  <a:pt x="352" y="109"/>
                </a:lnTo>
                <a:lnTo>
                  <a:pt x="346" y="112"/>
                </a:lnTo>
                <a:lnTo>
                  <a:pt x="336" y="117"/>
                </a:lnTo>
                <a:lnTo>
                  <a:pt x="336" y="120"/>
                </a:lnTo>
                <a:lnTo>
                  <a:pt x="335" y="123"/>
                </a:lnTo>
                <a:lnTo>
                  <a:pt x="332" y="127"/>
                </a:lnTo>
                <a:lnTo>
                  <a:pt x="330" y="127"/>
                </a:lnTo>
                <a:lnTo>
                  <a:pt x="328" y="128"/>
                </a:lnTo>
                <a:lnTo>
                  <a:pt x="319" y="130"/>
                </a:lnTo>
                <a:lnTo>
                  <a:pt x="316" y="130"/>
                </a:lnTo>
                <a:lnTo>
                  <a:pt x="314" y="128"/>
                </a:lnTo>
                <a:lnTo>
                  <a:pt x="316" y="120"/>
                </a:lnTo>
                <a:lnTo>
                  <a:pt x="316" y="117"/>
                </a:lnTo>
                <a:lnTo>
                  <a:pt x="314" y="107"/>
                </a:lnTo>
                <a:lnTo>
                  <a:pt x="312" y="99"/>
                </a:lnTo>
                <a:lnTo>
                  <a:pt x="306" y="93"/>
                </a:lnTo>
                <a:lnTo>
                  <a:pt x="298" y="80"/>
                </a:lnTo>
                <a:lnTo>
                  <a:pt x="287" y="82"/>
                </a:lnTo>
                <a:lnTo>
                  <a:pt x="279" y="85"/>
                </a:lnTo>
                <a:lnTo>
                  <a:pt x="274" y="88"/>
                </a:lnTo>
                <a:lnTo>
                  <a:pt x="272" y="93"/>
                </a:lnTo>
                <a:lnTo>
                  <a:pt x="268" y="96"/>
                </a:lnTo>
                <a:lnTo>
                  <a:pt x="266" y="99"/>
                </a:lnTo>
                <a:lnTo>
                  <a:pt x="266" y="104"/>
                </a:lnTo>
                <a:lnTo>
                  <a:pt x="263" y="106"/>
                </a:lnTo>
                <a:lnTo>
                  <a:pt x="261" y="107"/>
                </a:lnTo>
                <a:lnTo>
                  <a:pt x="256" y="107"/>
                </a:lnTo>
                <a:lnTo>
                  <a:pt x="250" y="107"/>
                </a:lnTo>
                <a:lnTo>
                  <a:pt x="245" y="107"/>
                </a:lnTo>
                <a:lnTo>
                  <a:pt x="244" y="107"/>
                </a:lnTo>
                <a:lnTo>
                  <a:pt x="244" y="106"/>
                </a:lnTo>
                <a:lnTo>
                  <a:pt x="244" y="107"/>
                </a:lnTo>
                <a:lnTo>
                  <a:pt x="240" y="109"/>
                </a:lnTo>
                <a:lnTo>
                  <a:pt x="232" y="107"/>
                </a:lnTo>
                <a:lnTo>
                  <a:pt x="226" y="106"/>
                </a:lnTo>
                <a:lnTo>
                  <a:pt x="220" y="106"/>
                </a:lnTo>
                <a:lnTo>
                  <a:pt x="216" y="107"/>
                </a:lnTo>
                <a:lnTo>
                  <a:pt x="204" y="115"/>
                </a:lnTo>
                <a:lnTo>
                  <a:pt x="192" y="127"/>
                </a:lnTo>
                <a:lnTo>
                  <a:pt x="172" y="147"/>
                </a:lnTo>
                <a:lnTo>
                  <a:pt x="162" y="155"/>
                </a:lnTo>
                <a:lnTo>
                  <a:pt x="156" y="155"/>
                </a:lnTo>
                <a:lnTo>
                  <a:pt x="152" y="155"/>
                </a:lnTo>
                <a:lnTo>
                  <a:pt x="151" y="152"/>
                </a:lnTo>
                <a:lnTo>
                  <a:pt x="151" y="147"/>
                </a:lnTo>
                <a:lnTo>
                  <a:pt x="152" y="133"/>
                </a:lnTo>
                <a:lnTo>
                  <a:pt x="151" y="127"/>
                </a:lnTo>
                <a:lnTo>
                  <a:pt x="152" y="123"/>
                </a:lnTo>
                <a:lnTo>
                  <a:pt x="152" y="119"/>
                </a:lnTo>
                <a:lnTo>
                  <a:pt x="149" y="117"/>
                </a:lnTo>
                <a:lnTo>
                  <a:pt x="144" y="120"/>
                </a:lnTo>
                <a:lnTo>
                  <a:pt x="138" y="127"/>
                </a:lnTo>
                <a:lnTo>
                  <a:pt x="127" y="136"/>
                </a:lnTo>
                <a:lnTo>
                  <a:pt x="108" y="146"/>
                </a:lnTo>
                <a:lnTo>
                  <a:pt x="92" y="159"/>
                </a:lnTo>
                <a:lnTo>
                  <a:pt x="72" y="157"/>
                </a:lnTo>
                <a:lnTo>
                  <a:pt x="66" y="160"/>
                </a:lnTo>
                <a:lnTo>
                  <a:pt x="64" y="159"/>
                </a:lnTo>
                <a:lnTo>
                  <a:pt x="64" y="154"/>
                </a:lnTo>
                <a:lnTo>
                  <a:pt x="61" y="147"/>
                </a:lnTo>
                <a:lnTo>
                  <a:pt x="63" y="144"/>
                </a:lnTo>
                <a:lnTo>
                  <a:pt x="61" y="138"/>
                </a:lnTo>
                <a:lnTo>
                  <a:pt x="60" y="135"/>
                </a:lnTo>
                <a:lnTo>
                  <a:pt x="60" y="133"/>
                </a:lnTo>
                <a:lnTo>
                  <a:pt x="60" y="127"/>
                </a:lnTo>
                <a:lnTo>
                  <a:pt x="60" y="125"/>
                </a:lnTo>
                <a:lnTo>
                  <a:pt x="58" y="115"/>
                </a:lnTo>
                <a:lnTo>
                  <a:pt x="60" y="109"/>
                </a:lnTo>
                <a:lnTo>
                  <a:pt x="53" y="107"/>
                </a:lnTo>
                <a:lnTo>
                  <a:pt x="42" y="104"/>
                </a:lnTo>
                <a:lnTo>
                  <a:pt x="28" y="99"/>
                </a:lnTo>
                <a:lnTo>
                  <a:pt x="21" y="96"/>
                </a:lnTo>
                <a:lnTo>
                  <a:pt x="20" y="91"/>
                </a:lnTo>
                <a:lnTo>
                  <a:pt x="10" y="79"/>
                </a:lnTo>
                <a:lnTo>
                  <a:pt x="8" y="74"/>
                </a:lnTo>
                <a:lnTo>
                  <a:pt x="2" y="64"/>
                </a:lnTo>
                <a:lnTo>
                  <a:pt x="0" y="61"/>
                </a:lnTo>
                <a:lnTo>
                  <a:pt x="0" y="56"/>
                </a:lnTo>
                <a:lnTo>
                  <a:pt x="8" y="48"/>
                </a:lnTo>
                <a:lnTo>
                  <a:pt x="18" y="43"/>
                </a:lnTo>
                <a:lnTo>
                  <a:pt x="26" y="35"/>
                </a:lnTo>
                <a:lnTo>
                  <a:pt x="29" y="31"/>
                </a:lnTo>
                <a:lnTo>
                  <a:pt x="28" y="26"/>
                </a:lnTo>
                <a:lnTo>
                  <a:pt x="26" y="19"/>
                </a:lnTo>
                <a:lnTo>
                  <a:pt x="15" y="10"/>
                </a:lnTo>
                <a:lnTo>
                  <a:pt x="5" y="0"/>
                </a:lnTo>
                <a:lnTo>
                  <a:pt x="1714" y="0"/>
                </a:lnTo>
                <a:close/>
              </a:path>
            </a:pathLst>
          </a:custGeom>
          <a:solidFill>
            <a:srgbClr val="CC70B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4"/>
          <p:cNvSpPr>
            <a:spLocks/>
          </p:cNvSpPr>
          <p:nvPr/>
        </p:nvSpPr>
        <p:spPr bwMode="auto">
          <a:xfrm>
            <a:off x="5135563" y="1762126"/>
            <a:ext cx="1181100" cy="874713"/>
          </a:xfrm>
          <a:custGeom>
            <a:avLst/>
            <a:gdLst/>
            <a:ahLst/>
            <a:cxnLst>
              <a:cxn ang="0">
                <a:pos x="440" y="40"/>
              </a:cxn>
              <a:cxn ang="0">
                <a:pos x="466" y="45"/>
              </a:cxn>
              <a:cxn ang="0">
                <a:pos x="499" y="47"/>
              </a:cxn>
              <a:cxn ang="0">
                <a:pos x="530" y="39"/>
              </a:cxn>
              <a:cxn ang="0">
                <a:pos x="539" y="76"/>
              </a:cxn>
              <a:cxn ang="0">
                <a:pos x="565" y="96"/>
              </a:cxn>
              <a:cxn ang="0">
                <a:pos x="547" y="122"/>
              </a:cxn>
              <a:cxn ang="0">
                <a:pos x="583" y="128"/>
              </a:cxn>
              <a:cxn ang="0">
                <a:pos x="592" y="172"/>
              </a:cxn>
              <a:cxn ang="0">
                <a:pos x="626" y="204"/>
              </a:cxn>
              <a:cxn ang="0">
                <a:pos x="677" y="210"/>
              </a:cxn>
              <a:cxn ang="0">
                <a:pos x="706" y="220"/>
              </a:cxn>
              <a:cxn ang="0">
                <a:pos x="685" y="242"/>
              </a:cxn>
              <a:cxn ang="0">
                <a:pos x="704" y="292"/>
              </a:cxn>
              <a:cxn ang="0">
                <a:pos x="733" y="300"/>
              </a:cxn>
              <a:cxn ang="0">
                <a:pos x="738" y="349"/>
              </a:cxn>
              <a:cxn ang="0">
                <a:pos x="695" y="368"/>
              </a:cxn>
              <a:cxn ang="0">
                <a:pos x="639" y="364"/>
              </a:cxn>
              <a:cxn ang="0">
                <a:pos x="594" y="336"/>
              </a:cxn>
              <a:cxn ang="0">
                <a:pos x="530" y="317"/>
              </a:cxn>
              <a:cxn ang="0">
                <a:pos x="491" y="312"/>
              </a:cxn>
              <a:cxn ang="0">
                <a:pos x="471" y="279"/>
              </a:cxn>
              <a:cxn ang="0">
                <a:pos x="443" y="333"/>
              </a:cxn>
              <a:cxn ang="0">
                <a:pos x="439" y="370"/>
              </a:cxn>
              <a:cxn ang="0">
                <a:pos x="431" y="428"/>
              </a:cxn>
              <a:cxn ang="0">
                <a:pos x="447" y="485"/>
              </a:cxn>
              <a:cxn ang="0">
                <a:pos x="466" y="528"/>
              </a:cxn>
              <a:cxn ang="0">
                <a:pos x="421" y="546"/>
              </a:cxn>
              <a:cxn ang="0">
                <a:pos x="341" y="522"/>
              </a:cxn>
              <a:cxn ang="0">
                <a:pos x="288" y="517"/>
              </a:cxn>
              <a:cxn ang="0">
                <a:pos x="195" y="516"/>
              </a:cxn>
              <a:cxn ang="0">
                <a:pos x="143" y="495"/>
              </a:cxn>
              <a:cxn ang="0">
                <a:pos x="96" y="484"/>
              </a:cxn>
              <a:cxn ang="0">
                <a:pos x="106" y="410"/>
              </a:cxn>
              <a:cxn ang="0">
                <a:pos x="75" y="348"/>
              </a:cxn>
              <a:cxn ang="0">
                <a:pos x="53" y="306"/>
              </a:cxn>
              <a:cxn ang="0">
                <a:pos x="42" y="296"/>
              </a:cxn>
              <a:cxn ang="0">
                <a:pos x="16" y="295"/>
              </a:cxn>
              <a:cxn ang="0">
                <a:pos x="3" y="284"/>
              </a:cxn>
              <a:cxn ang="0">
                <a:pos x="16" y="276"/>
              </a:cxn>
              <a:cxn ang="0">
                <a:pos x="11" y="263"/>
              </a:cxn>
              <a:cxn ang="0">
                <a:pos x="29" y="253"/>
              </a:cxn>
              <a:cxn ang="0">
                <a:pos x="31" y="240"/>
              </a:cxn>
              <a:cxn ang="0">
                <a:pos x="48" y="224"/>
              </a:cxn>
              <a:cxn ang="0">
                <a:pos x="48" y="213"/>
              </a:cxn>
              <a:cxn ang="0">
                <a:pos x="31" y="202"/>
              </a:cxn>
              <a:cxn ang="0">
                <a:pos x="37" y="184"/>
              </a:cxn>
              <a:cxn ang="0">
                <a:pos x="45" y="176"/>
              </a:cxn>
              <a:cxn ang="0">
                <a:pos x="58" y="157"/>
              </a:cxn>
              <a:cxn ang="0">
                <a:pos x="80" y="148"/>
              </a:cxn>
              <a:cxn ang="0">
                <a:pos x="98" y="148"/>
              </a:cxn>
              <a:cxn ang="0">
                <a:pos x="112" y="159"/>
              </a:cxn>
              <a:cxn ang="0">
                <a:pos x="131" y="165"/>
              </a:cxn>
              <a:cxn ang="0">
                <a:pos x="133" y="48"/>
              </a:cxn>
              <a:cxn ang="0">
                <a:pos x="131" y="39"/>
              </a:cxn>
              <a:cxn ang="0">
                <a:pos x="146" y="39"/>
              </a:cxn>
              <a:cxn ang="0">
                <a:pos x="170" y="32"/>
              </a:cxn>
              <a:cxn ang="0">
                <a:pos x="208" y="55"/>
              </a:cxn>
              <a:cxn ang="0">
                <a:pos x="259" y="64"/>
              </a:cxn>
              <a:cxn ang="0">
                <a:pos x="307" y="66"/>
              </a:cxn>
              <a:cxn ang="0">
                <a:pos x="357" y="47"/>
              </a:cxn>
              <a:cxn ang="0">
                <a:pos x="370" y="8"/>
              </a:cxn>
              <a:cxn ang="0">
                <a:pos x="411" y="2"/>
              </a:cxn>
            </a:cxnLst>
            <a:rect l="0" t="0" r="r" b="b"/>
            <a:pathLst>
              <a:path w="744" h="551">
                <a:moveTo>
                  <a:pt x="439" y="5"/>
                </a:moveTo>
                <a:lnTo>
                  <a:pt x="437" y="5"/>
                </a:lnTo>
                <a:lnTo>
                  <a:pt x="439" y="5"/>
                </a:lnTo>
                <a:lnTo>
                  <a:pt x="439" y="8"/>
                </a:lnTo>
                <a:lnTo>
                  <a:pt x="435" y="20"/>
                </a:lnTo>
                <a:lnTo>
                  <a:pt x="435" y="21"/>
                </a:lnTo>
                <a:lnTo>
                  <a:pt x="437" y="26"/>
                </a:lnTo>
                <a:lnTo>
                  <a:pt x="440" y="26"/>
                </a:lnTo>
                <a:lnTo>
                  <a:pt x="439" y="29"/>
                </a:lnTo>
                <a:lnTo>
                  <a:pt x="437" y="31"/>
                </a:lnTo>
                <a:lnTo>
                  <a:pt x="437" y="34"/>
                </a:lnTo>
                <a:lnTo>
                  <a:pt x="439" y="36"/>
                </a:lnTo>
                <a:lnTo>
                  <a:pt x="439" y="37"/>
                </a:lnTo>
                <a:lnTo>
                  <a:pt x="440" y="40"/>
                </a:lnTo>
                <a:lnTo>
                  <a:pt x="442" y="40"/>
                </a:lnTo>
                <a:lnTo>
                  <a:pt x="445" y="44"/>
                </a:lnTo>
                <a:lnTo>
                  <a:pt x="447" y="45"/>
                </a:lnTo>
                <a:lnTo>
                  <a:pt x="451" y="48"/>
                </a:lnTo>
                <a:lnTo>
                  <a:pt x="453" y="48"/>
                </a:lnTo>
                <a:lnTo>
                  <a:pt x="455" y="47"/>
                </a:lnTo>
                <a:lnTo>
                  <a:pt x="455" y="44"/>
                </a:lnTo>
                <a:lnTo>
                  <a:pt x="455" y="42"/>
                </a:lnTo>
                <a:lnTo>
                  <a:pt x="458" y="45"/>
                </a:lnTo>
                <a:lnTo>
                  <a:pt x="459" y="47"/>
                </a:lnTo>
                <a:lnTo>
                  <a:pt x="461" y="48"/>
                </a:lnTo>
                <a:lnTo>
                  <a:pt x="464" y="47"/>
                </a:lnTo>
                <a:lnTo>
                  <a:pt x="464" y="45"/>
                </a:lnTo>
                <a:lnTo>
                  <a:pt x="466" y="45"/>
                </a:lnTo>
                <a:lnTo>
                  <a:pt x="471" y="44"/>
                </a:lnTo>
                <a:lnTo>
                  <a:pt x="472" y="44"/>
                </a:lnTo>
                <a:lnTo>
                  <a:pt x="474" y="44"/>
                </a:lnTo>
                <a:lnTo>
                  <a:pt x="477" y="44"/>
                </a:lnTo>
                <a:lnTo>
                  <a:pt x="479" y="45"/>
                </a:lnTo>
                <a:lnTo>
                  <a:pt x="483" y="44"/>
                </a:lnTo>
                <a:lnTo>
                  <a:pt x="485" y="44"/>
                </a:lnTo>
                <a:lnTo>
                  <a:pt x="487" y="44"/>
                </a:lnTo>
                <a:lnTo>
                  <a:pt x="488" y="45"/>
                </a:lnTo>
                <a:lnTo>
                  <a:pt x="490" y="47"/>
                </a:lnTo>
                <a:lnTo>
                  <a:pt x="490" y="48"/>
                </a:lnTo>
                <a:lnTo>
                  <a:pt x="493" y="48"/>
                </a:lnTo>
                <a:lnTo>
                  <a:pt x="496" y="47"/>
                </a:lnTo>
                <a:lnTo>
                  <a:pt x="499" y="47"/>
                </a:lnTo>
                <a:lnTo>
                  <a:pt x="504" y="45"/>
                </a:lnTo>
                <a:lnTo>
                  <a:pt x="506" y="44"/>
                </a:lnTo>
                <a:lnTo>
                  <a:pt x="506" y="42"/>
                </a:lnTo>
                <a:lnTo>
                  <a:pt x="506" y="40"/>
                </a:lnTo>
                <a:lnTo>
                  <a:pt x="507" y="31"/>
                </a:lnTo>
                <a:lnTo>
                  <a:pt x="511" y="31"/>
                </a:lnTo>
                <a:lnTo>
                  <a:pt x="514" y="31"/>
                </a:lnTo>
                <a:lnTo>
                  <a:pt x="519" y="29"/>
                </a:lnTo>
                <a:lnTo>
                  <a:pt x="520" y="29"/>
                </a:lnTo>
                <a:lnTo>
                  <a:pt x="523" y="31"/>
                </a:lnTo>
                <a:lnTo>
                  <a:pt x="523" y="32"/>
                </a:lnTo>
                <a:lnTo>
                  <a:pt x="527" y="36"/>
                </a:lnTo>
                <a:lnTo>
                  <a:pt x="530" y="37"/>
                </a:lnTo>
                <a:lnTo>
                  <a:pt x="530" y="39"/>
                </a:lnTo>
                <a:lnTo>
                  <a:pt x="530" y="40"/>
                </a:lnTo>
                <a:lnTo>
                  <a:pt x="528" y="44"/>
                </a:lnTo>
                <a:lnTo>
                  <a:pt x="527" y="48"/>
                </a:lnTo>
                <a:lnTo>
                  <a:pt x="527" y="52"/>
                </a:lnTo>
                <a:lnTo>
                  <a:pt x="527" y="56"/>
                </a:lnTo>
                <a:lnTo>
                  <a:pt x="527" y="60"/>
                </a:lnTo>
                <a:lnTo>
                  <a:pt x="528" y="64"/>
                </a:lnTo>
                <a:lnTo>
                  <a:pt x="531" y="69"/>
                </a:lnTo>
                <a:lnTo>
                  <a:pt x="531" y="72"/>
                </a:lnTo>
                <a:lnTo>
                  <a:pt x="533" y="72"/>
                </a:lnTo>
                <a:lnTo>
                  <a:pt x="535" y="74"/>
                </a:lnTo>
                <a:lnTo>
                  <a:pt x="536" y="76"/>
                </a:lnTo>
                <a:lnTo>
                  <a:pt x="538" y="76"/>
                </a:lnTo>
                <a:lnTo>
                  <a:pt x="539" y="76"/>
                </a:lnTo>
                <a:lnTo>
                  <a:pt x="541" y="74"/>
                </a:lnTo>
                <a:lnTo>
                  <a:pt x="541" y="72"/>
                </a:lnTo>
                <a:lnTo>
                  <a:pt x="543" y="71"/>
                </a:lnTo>
                <a:lnTo>
                  <a:pt x="544" y="71"/>
                </a:lnTo>
                <a:lnTo>
                  <a:pt x="546" y="69"/>
                </a:lnTo>
                <a:lnTo>
                  <a:pt x="552" y="72"/>
                </a:lnTo>
                <a:lnTo>
                  <a:pt x="554" y="74"/>
                </a:lnTo>
                <a:lnTo>
                  <a:pt x="555" y="76"/>
                </a:lnTo>
                <a:lnTo>
                  <a:pt x="559" y="77"/>
                </a:lnTo>
                <a:lnTo>
                  <a:pt x="560" y="80"/>
                </a:lnTo>
                <a:lnTo>
                  <a:pt x="563" y="85"/>
                </a:lnTo>
                <a:lnTo>
                  <a:pt x="567" y="92"/>
                </a:lnTo>
                <a:lnTo>
                  <a:pt x="567" y="95"/>
                </a:lnTo>
                <a:lnTo>
                  <a:pt x="565" y="96"/>
                </a:lnTo>
                <a:lnTo>
                  <a:pt x="562" y="96"/>
                </a:lnTo>
                <a:lnTo>
                  <a:pt x="559" y="96"/>
                </a:lnTo>
                <a:lnTo>
                  <a:pt x="557" y="98"/>
                </a:lnTo>
                <a:lnTo>
                  <a:pt x="555" y="100"/>
                </a:lnTo>
                <a:lnTo>
                  <a:pt x="555" y="101"/>
                </a:lnTo>
                <a:lnTo>
                  <a:pt x="557" y="104"/>
                </a:lnTo>
                <a:lnTo>
                  <a:pt x="557" y="108"/>
                </a:lnTo>
                <a:lnTo>
                  <a:pt x="560" y="109"/>
                </a:lnTo>
                <a:lnTo>
                  <a:pt x="559" y="112"/>
                </a:lnTo>
                <a:lnTo>
                  <a:pt x="554" y="116"/>
                </a:lnTo>
                <a:lnTo>
                  <a:pt x="552" y="119"/>
                </a:lnTo>
                <a:lnTo>
                  <a:pt x="549" y="119"/>
                </a:lnTo>
                <a:lnTo>
                  <a:pt x="547" y="120"/>
                </a:lnTo>
                <a:lnTo>
                  <a:pt x="547" y="122"/>
                </a:lnTo>
                <a:lnTo>
                  <a:pt x="551" y="124"/>
                </a:lnTo>
                <a:lnTo>
                  <a:pt x="554" y="122"/>
                </a:lnTo>
                <a:lnTo>
                  <a:pt x="555" y="124"/>
                </a:lnTo>
                <a:lnTo>
                  <a:pt x="560" y="128"/>
                </a:lnTo>
                <a:lnTo>
                  <a:pt x="562" y="128"/>
                </a:lnTo>
                <a:lnTo>
                  <a:pt x="563" y="128"/>
                </a:lnTo>
                <a:lnTo>
                  <a:pt x="568" y="127"/>
                </a:lnTo>
                <a:lnTo>
                  <a:pt x="570" y="127"/>
                </a:lnTo>
                <a:lnTo>
                  <a:pt x="575" y="130"/>
                </a:lnTo>
                <a:lnTo>
                  <a:pt x="576" y="125"/>
                </a:lnTo>
                <a:lnTo>
                  <a:pt x="578" y="125"/>
                </a:lnTo>
                <a:lnTo>
                  <a:pt x="579" y="125"/>
                </a:lnTo>
                <a:lnTo>
                  <a:pt x="581" y="125"/>
                </a:lnTo>
                <a:lnTo>
                  <a:pt x="583" y="128"/>
                </a:lnTo>
                <a:lnTo>
                  <a:pt x="584" y="133"/>
                </a:lnTo>
                <a:lnTo>
                  <a:pt x="586" y="136"/>
                </a:lnTo>
                <a:lnTo>
                  <a:pt x="587" y="140"/>
                </a:lnTo>
                <a:lnTo>
                  <a:pt x="587" y="141"/>
                </a:lnTo>
                <a:lnTo>
                  <a:pt x="587" y="144"/>
                </a:lnTo>
                <a:lnTo>
                  <a:pt x="589" y="146"/>
                </a:lnTo>
                <a:lnTo>
                  <a:pt x="589" y="149"/>
                </a:lnTo>
                <a:lnTo>
                  <a:pt x="587" y="152"/>
                </a:lnTo>
                <a:lnTo>
                  <a:pt x="587" y="156"/>
                </a:lnTo>
                <a:lnTo>
                  <a:pt x="591" y="159"/>
                </a:lnTo>
                <a:lnTo>
                  <a:pt x="592" y="159"/>
                </a:lnTo>
                <a:lnTo>
                  <a:pt x="592" y="165"/>
                </a:lnTo>
                <a:lnTo>
                  <a:pt x="591" y="167"/>
                </a:lnTo>
                <a:lnTo>
                  <a:pt x="592" y="172"/>
                </a:lnTo>
                <a:lnTo>
                  <a:pt x="587" y="176"/>
                </a:lnTo>
                <a:lnTo>
                  <a:pt x="587" y="180"/>
                </a:lnTo>
                <a:lnTo>
                  <a:pt x="595" y="186"/>
                </a:lnTo>
                <a:lnTo>
                  <a:pt x="595" y="188"/>
                </a:lnTo>
                <a:lnTo>
                  <a:pt x="597" y="189"/>
                </a:lnTo>
                <a:lnTo>
                  <a:pt x="599" y="194"/>
                </a:lnTo>
                <a:lnTo>
                  <a:pt x="602" y="199"/>
                </a:lnTo>
                <a:lnTo>
                  <a:pt x="608" y="202"/>
                </a:lnTo>
                <a:lnTo>
                  <a:pt x="610" y="200"/>
                </a:lnTo>
                <a:lnTo>
                  <a:pt x="611" y="200"/>
                </a:lnTo>
                <a:lnTo>
                  <a:pt x="613" y="200"/>
                </a:lnTo>
                <a:lnTo>
                  <a:pt x="616" y="199"/>
                </a:lnTo>
                <a:lnTo>
                  <a:pt x="621" y="200"/>
                </a:lnTo>
                <a:lnTo>
                  <a:pt x="626" y="204"/>
                </a:lnTo>
                <a:lnTo>
                  <a:pt x="627" y="207"/>
                </a:lnTo>
                <a:lnTo>
                  <a:pt x="629" y="207"/>
                </a:lnTo>
                <a:lnTo>
                  <a:pt x="634" y="207"/>
                </a:lnTo>
                <a:lnTo>
                  <a:pt x="640" y="205"/>
                </a:lnTo>
                <a:lnTo>
                  <a:pt x="642" y="205"/>
                </a:lnTo>
                <a:lnTo>
                  <a:pt x="647" y="208"/>
                </a:lnTo>
                <a:lnTo>
                  <a:pt x="648" y="208"/>
                </a:lnTo>
                <a:lnTo>
                  <a:pt x="655" y="212"/>
                </a:lnTo>
                <a:lnTo>
                  <a:pt x="658" y="213"/>
                </a:lnTo>
                <a:lnTo>
                  <a:pt x="659" y="213"/>
                </a:lnTo>
                <a:lnTo>
                  <a:pt x="663" y="210"/>
                </a:lnTo>
                <a:lnTo>
                  <a:pt x="669" y="208"/>
                </a:lnTo>
                <a:lnTo>
                  <a:pt x="674" y="208"/>
                </a:lnTo>
                <a:lnTo>
                  <a:pt x="677" y="210"/>
                </a:lnTo>
                <a:lnTo>
                  <a:pt x="680" y="208"/>
                </a:lnTo>
                <a:lnTo>
                  <a:pt x="682" y="208"/>
                </a:lnTo>
                <a:lnTo>
                  <a:pt x="685" y="210"/>
                </a:lnTo>
                <a:lnTo>
                  <a:pt x="695" y="208"/>
                </a:lnTo>
                <a:lnTo>
                  <a:pt x="698" y="207"/>
                </a:lnTo>
                <a:lnTo>
                  <a:pt x="701" y="205"/>
                </a:lnTo>
                <a:lnTo>
                  <a:pt x="703" y="205"/>
                </a:lnTo>
                <a:lnTo>
                  <a:pt x="704" y="207"/>
                </a:lnTo>
                <a:lnTo>
                  <a:pt x="704" y="210"/>
                </a:lnTo>
                <a:lnTo>
                  <a:pt x="706" y="212"/>
                </a:lnTo>
                <a:lnTo>
                  <a:pt x="706" y="215"/>
                </a:lnTo>
                <a:lnTo>
                  <a:pt x="706" y="216"/>
                </a:lnTo>
                <a:lnTo>
                  <a:pt x="706" y="218"/>
                </a:lnTo>
                <a:lnTo>
                  <a:pt x="706" y="220"/>
                </a:lnTo>
                <a:lnTo>
                  <a:pt x="706" y="221"/>
                </a:lnTo>
                <a:lnTo>
                  <a:pt x="709" y="228"/>
                </a:lnTo>
                <a:lnTo>
                  <a:pt x="709" y="232"/>
                </a:lnTo>
                <a:lnTo>
                  <a:pt x="706" y="237"/>
                </a:lnTo>
                <a:lnTo>
                  <a:pt x="703" y="239"/>
                </a:lnTo>
                <a:lnTo>
                  <a:pt x="701" y="236"/>
                </a:lnTo>
                <a:lnTo>
                  <a:pt x="699" y="239"/>
                </a:lnTo>
                <a:lnTo>
                  <a:pt x="699" y="242"/>
                </a:lnTo>
                <a:lnTo>
                  <a:pt x="695" y="242"/>
                </a:lnTo>
                <a:lnTo>
                  <a:pt x="695" y="245"/>
                </a:lnTo>
                <a:lnTo>
                  <a:pt x="695" y="248"/>
                </a:lnTo>
                <a:lnTo>
                  <a:pt x="693" y="248"/>
                </a:lnTo>
                <a:lnTo>
                  <a:pt x="691" y="248"/>
                </a:lnTo>
                <a:lnTo>
                  <a:pt x="685" y="242"/>
                </a:lnTo>
                <a:lnTo>
                  <a:pt x="680" y="252"/>
                </a:lnTo>
                <a:lnTo>
                  <a:pt x="675" y="263"/>
                </a:lnTo>
                <a:lnTo>
                  <a:pt x="677" y="272"/>
                </a:lnTo>
                <a:lnTo>
                  <a:pt x="683" y="272"/>
                </a:lnTo>
                <a:lnTo>
                  <a:pt x="685" y="272"/>
                </a:lnTo>
                <a:lnTo>
                  <a:pt x="690" y="274"/>
                </a:lnTo>
                <a:lnTo>
                  <a:pt x="691" y="276"/>
                </a:lnTo>
                <a:lnTo>
                  <a:pt x="691" y="284"/>
                </a:lnTo>
                <a:lnTo>
                  <a:pt x="693" y="285"/>
                </a:lnTo>
                <a:lnTo>
                  <a:pt x="696" y="290"/>
                </a:lnTo>
                <a:lnTo>
                  <a:pt x="698" y="290"/>
                </a:lnTo>
                <a:lnTo>
                  <a:pt x="699" y="290"/>
                </a:lnTo>
                <a:lnTo>
                  <a:pt x="701" y="292"/>
                </a:lnTo>
                <a:lnTo>
                  <a:pt x="704" y="292"/>
                </a:lnTo>
                <a:lnTo>
                  <a:pt x="706" y="292"/>
                </a:lnTo>
                <a:lnTo>
                  <a:pt x="707" y="290"/>
                </a:lnTo>
                <a:lnTo>
                  <a:pt x="709" y="287"/>
                </a:lnTo>
                <a:lnTo>
                  <a:pt x="712" y="280"/>
                </a:lnTo>
                <a:lnTo>
                  <a:pt x="715" y="276"/>
                </a:lnTo>
                <a:lnTo>
                  <a:pt x="720" y="271"/>
                </a:lnTo>
                <a:lnTo>
                  <a:pt x="722" y="269"/>
                </a:lnTo>
                <a:lnTo>
                  <a:pt x="728" y="272"/>
                </a:lnTo>
                <a:lnTo>
                  <a:pt x="731" y="279"/>
                </a:lnTo>
                <a:lnTo>
                  <a:pt x="730" y="284"/>
                </a:lnTo>
                <a:lnTo>
                  <a:pt x="731" y="287"/>
                </a:lnTo>
                <a:lnTo>
                  <a:pt x="733" y="290"/>
                </a:lnTo>
                <a:lnTo>
                  <a:pt x="731" y="296"/>
                </a:lnTo>
                <a:lnTo>
                  <a:pt x="733" y="300"/>
                </a:lnTo>
                <a:lnTo>
                  <a:pt x="731" y="303"/>
                </a:lnTo>
                <a:lnTo>
                  <a:pt x="730" y="304"/>
                </a:lnTo>
                <a:lnTo>
                  <a:pt x="731" y="308"/>
                </a:lnTo>
                <a:lnTo>
                  <a:pt x="735" y="317"/>
                </a:lnTo>
                <a:lnTo>
                  <a:pt x="738" y="320"/>
                </a:lnTo>
                <a:lnTo>
                  <a:pt x="743" y="324"/>
                </a:lnTo>
                <a:lnTo>
                  <a:pt x="744" y="325"/>
                </a:lnTo>
                <a:lnTo>
                  <a:pt x="744" y="332"/>
                </a:lnTo>
                <a:lnTo>
                  <a:pt x="743" y="332"/>
                </a:lnTo>
                <a:lnTo>
                  <a:pt x="741" y="333"/>
                </a:lnTo>
                <a:lnTo>
                  <a:pt x="736" y="335"/>
                </a:lnTo>
                <a:lnTo>
                  <a:pt x="735" y="343"/>
                </a:lnTo>
                <a:lnTo>
                  <a:pt x="736" y="346"/>
                </a:lnTo>
                <a:lnTo>
                  <a:pt x="738" y="349"/>
                </a:lnTo>
                <a:lnTo>
                  <a:pt x="739" y="354"/>
                </a:lnTo>
                <a:lnTo>
                  <a:pt x="738" y="354"/>
                </a:lnTo>
                <a:lnTo>
                  <a:pt x="738" y="356"/>
                </a:lnTo>
                <a:lnTo>
                  <a:pt x="733" y="359"/>
                </a:lnTo>
                <a:lnTo>
                  <a:pt x="728" y="360"/>
                </a:lnTo>
                <a:lnTo>
                  <a:pt x="725" y="359"/>
                </a:lnTo>
                <a:lnTo>
                  <a:pt x="722" y="359"/>
                </a:lnTo>
                <a:lnTo>
                  <a:pt x="717" y="365"/>
                </a:lnTo>
                <a:lnTo>
                  <a:pt x="714" y="367"/>
                </a:lnTo>
                <a:lnTo>
                  <a:pt x="707" y="368"/>
                </a:lnTo>
                <a:lnTo>
                  <a:pt x="704" y="367"/>
                </a:lnTo>
                <a:lnTo>
                  <a:pt x="699" y="367"/>
                </a:lnTo>
                <a:lnTo>
                  <a:pt x="696" y="368"/>
                </a:lnTo>
                <a:lnTo>
                  <a:pt x="695" y="368"/>
                </a:lnTo>
                <a:lnTo>
                  <a:pt x="691" y="370"/>
                </a:lnTo>
                <a:lnTo>
                  <a:pt x="688" y="373"/>
                </a:lnTo>
                <a:lnTo>
                  <a:pt x="688" y="375"/>
                </a:lnTo>
                <a:lnTo>
                  <a:pt x="685" y="376"/>
                </a:lnTo>
                <a:lnTo>
                  <a:pt x="677" y="373"/>
                </a:lnTo>
                <a:lnTo>
                  <a:pt x="675" y="372"/>
                </a:lnTo>
                <a:lnTo>
                  <a:pt x="667" y="364"/>
                </a:lnTo>
                <a:lnTo>
                  <a:pt x="664" y="364"/>
                </a:lnTo>
                <a:lnTo>
                  <a:pt x="661" y="364"/>
                </a:lnTo>
                <a:lnTo>
                  <a:pt x="655" y="362"/>
                </a:lnTo>
                <a:lnTo>
                  <a:pt x="653" y="364"/>
                </a:lnTo>
                <a:lnTo>
                  <a:pt x="647" y="367"/>
                </a:lnTo>
                <a:lnTo>
                  <a:pt x="642" y="367"/>
                </a:lnTo>
                <a:lnTo>
                  <a:pt x="639" y="364"/>
                </a:lnTo>
                <a:lnTo>
                  <a:pt x="637" y="360"/>
                </a:lnTo>
                <a:lnTo>
                  <a:pt x="627" y="360"/>
                </a:lnTo>
                <a:lnTo>
                  <a:pt x="626" y="359"/>
                </a:lnTo>
                <a:lnTo>
                  <a:pt x="619" y="359"/>
                </a:lnTo>
                <a:lnTo>
                  <a:pt x="615" y="354"/>
                </a:lnTo>
                <a:lnTo>
                  <a:pt x="610" y="352"/>
                </a:lnTo>
                <a:lnTo>
                  <a:pt x="607" y="351"/>
                </a:lnTo>
                <a:lnTo>
                  <a:pt x="602" y="348"/>
                </a:lnTo>
                <a:lnTo>
                  <a:pt x="597" y="348"/>
                </a:lnTo>
                <a:lnTo>
                  <a:pt x="592" y="348"/>
                </a:lnTo>
                <a:lnTo>
                  <a:pt x="591" y="346"/>
                </a:lnTo>
                <a:lnTo>
                  <a:pt x="592" y="343"/>
                </a:lnTo>
                <a:lnTo>
                  <a:pt x="592" y="340"/>
                </a:lnTo>
                <a:lnTo>
                  <a:pt x="594" y="336"/>
                </a:lnTo>
                <a:lnTo>
                  <a:pt x="592" y="332"/>
                </a:lnTo>
                <a:lnTo>
                  <a:pt x="587" y="327"/>
                </a:lnTo>
                <a:lnTo>
                  <a:pt x="576" y="324"/>
                </a:lnTo>
                <a:lnTo>
                  <a:pt x="571" y="317"/>
                </a:lnTo>
                <a:lnTo>
                  <a:pt x="568" y="312"/>
                </a:lnTo>
                <a:lnTo>
                  <a:pt x="560" y="309"/>
                </a:lnTo>
                <a:lnTo>
                  <a:pt x="549" y="309"/>
                </a:lnTo>
                <a:lnTo>
                  <a:pt x="549" y="308"/>
                </a:lnTo>
                <a:lnTo>
                  <a:pt x="544" y="306"/>
                </a:lnTo>
                <a:lnTo>
                  <a:pt x="539" y="308"/>
                </a:lnTo>
                <a:lnTo>
                  <a:pt x="536" y="309"/>
                </a:lnTo>
                <a:lnTo>
                  <a:pt x="538" y="311"/>
                </a:lnTo>
                <a:lnTo>
                  <a:pt x="536" y="312"/>
                </a:lnTo>
                <a:lnTo>
                  <a:pt x="530" y="317"/>
                </a:lnTo>
                <a:lnTo>
                  <a:pt x="525" y="311"/>
                </a:lnTo>
                <a:lnTo>
                  <a:pt x="520" y="306"/>
                </a:lnTo>
                <a:lnTo>
                  <a:pt x="515" y="300"/>
                </a:lnTo>
                <a:lnTo>
                  <a:pt x="512" y="296"/>
                </a:lnTo>
                <a:lnTo>
                  <a:pt x="509" y="295"/>
                </a:lnTo>
                <a:lnTo>
                  <a:pt x="507" y="295"/>
                </a:lnTo>
                <a:lnTo>
                  <a:pt x="506" y="296"/>
                </a:lnTo>
                <a:lnTo>
                  <a:pt x="503" y="301"/>
                </a:lnTo>
                <a:lnTo>
                  <a:pt x="501" y="303"/>
                </a:lnTo>
                <a:lnTo>
                  <a:pt x="496" y="303"/>
                </a:lnTo>
                <a:lnTo>
                  <a:pt x="495" y="303"/>
                </a:lnTo>
                <a:lnTo>
                  <a:pt x="495" y="304"/>
                </a:lnTo>
                <a:lnTo>
                  <a:pt x="495" y="311"/>
                </a:lnTo>
                <a:lnTo>
                  <a:pt x="491" y="312"/>
                </a:lnTo>
                <a:lnTo>
                  <a:pt x="485" y="308"/>
                </a:lnTo>
                <a:lnTo>
                  <a:pt x="480" y="306"/>
                </a:lnTo>
                <a:lnTo>
                  <a:pt x="479" y="306"/>
                </a:lnTo>
                <a:lnTo>
                  <a:pt x="475" y="308"/>
                </a:lnTo>
                <a:lnTo>
                  <a:pt x="472" y="308"/>
                </a:lnTo>
                <a:lnTo>
                  <a:pt x="471" y="306"/>
                </a:lnTo>
                <a:lnTo>
                  <a:pt x="469" y="304"/>
                </a:lnTo>
                <a:lnTo>
                  <a:pt x="469" y="300"/>
                </a:lnTo>
                <a:lnTo>
                  <a:pt x="472" y="295"/>
                </a:lnTo>
                <a:lnTo>
                  <a:pt x="474" y="292"/>
                </a:lnTo>
                <a:lnTo>
                  <a:pt x="474" y="288"/>
                </a:lnTo>
                <a:lnTo>
                  <a:pt x="474" y="285"/>
                </a:lnTo>
                <a:lnTo>
                  <a:pt x="472" y="284"/>
                </a:lnTo>
                <a:lnTo>
                  <a:pt x="471" y="279"/>
                </a:lnTo>
                <a:lnTo>
                  <a:pt x="464" y="272"/>
                </a:lnTo>
                <a:lnTo>
                  <a:pt x="456" y="266"/>
                </a:lnTo>
                <a:lnTo>
                  <a:pt x="448" y="263"/>
                </a:lnTo>
                <a:lnTo>
                  <a:pt x="443" y="263"/>
                </a:lnTo>
                <a:lnTo>
                  <a:pt x="442" y="261"/>
                </a:lnTo>
                <a:lnTo>
                  <a:pt x="442" y="264"/>
                </a:lnTo>
                <a:lnTo>
                  <a:pt x="442" y="269"/>
                </a:lnTo>
                <a:lnTo>
                  <a:pt x="442" y="271"/>
                </a:lnTo>
                <a:lnTo>
                  <a:pt x="442" y="295"/>
                </a:lnTo>
                <a:lnTo>
                  <a:pt x="442" y="306"/>
                </a:lnTo>
                <a:lnTo>
                  <a:pt x="443" y="309"/>
                </a:lnTo>
                <a:lnTo>
                  <a:pt x="443" y="312"/>
                </a:lnTo>
                <a:lnTo>
                  <a:pt x="443" y="327"/>
                </a:lnTo>
                <a:lnTo>
                  <a:pt x="443" y="333"/>
                </a:lnTo>
                <a:lnTo>
                  <a:pt x="445" y="351"/>
                </a:lnTo>
                <a:lnTo>
                  <a:pt x="445" y="354"/>
                </a:lnTo>
                <a:lnTo>
                  <a:pt x="445" y="356"/>
                </a:lnTo>
                <a:lnTo>
                  <a:pt x="445" y="359"/>
                </a:lnTo>
                <a:lnTo>
                  <a:pt x="445" y="360"/>
                </a:lnTo>
                <a:lnTo>
                  <a:pt x="445" y="362"/>
                </a:lnTo>
                <a:lnTo>
                  <a:pt x="445" y="360"/>
                </a:lnTo>
                <a:lnTo>
                  <a:pt x="443" y="362"/>
                </a:lnTo>
                <a:lnTo>
                  <a:pt x="443" y="364"/>
                </a:lnTo>
                <a:lnTo>
                  <a:pt x="443" y="365"/>
                </a:lnTo>
                <a:lnTo>
                  <a:pt x="442" y="365"/>
                </a:lnTo>
                <a:lnTo>
                  <a:pt x="442" y="367"/>
                </a:lnTo>
                <a:lnTo>
                  <a:pt x="440" y="368"/>
                </a:lnTo>
                <a:lnTo>
                  <a:pt x="439" y="370"/>
                </a:lnTo>
                <a:lnTo>
                  <a:pt x="437" y="372"/>
                </a:lnTo>
                <a:lnTo>
                  <a:pt x="435" y="372"/>
                </a:lnTo>
                <a:lnTo>
                  <a:pt x="435" y="380"/>
                </a:lnTo>
                <a:lnTo>
                  <a:pt x="437" y="388"/>
                </a:lnTo>
                <a:lnTo>
                  <a:pt x="437" y="391"/>
                </a:lnTo>
                <a:lnTo>
                  <a:pt x="439" y="394"/>
                </a:lnTo>
                <a:lnTo>
                  <a:pt x="440" y="396"/>
                </a:lnTo>
                <a:lnTo>
                  <a:pt x="440" y="399"/>
                </a:lnTo>
                <a:lnTo>
                  <a:pt x="440" y="402"/>
                </a:lnTo>
                <a:lnTo>
                  <a:pt x="434" y="408"/>
                </a:lnTo>
                <a:lnTo>
                  <a:pt x="434" y="412"/>
                </a:lnTo>
                <a:lnTo>
                  <a:pt x="434" y="413"/>
                </a:lnTo>
                <a:lnTo>
                  <a:pt x="432" y="424"/>
                </a:lnTo>
                <a:lnTo>
                  <a:pt x="431" y="428"/>
                </a:lnTo>
                <a:lnTo>
                  <a:pt x="426" y="432"/>
                </a:lnTo>
                <a:lnTo>
                  <a:pt x="423" y="440"/>
                </a:lnTo>
                <a:lnTo>
                  <a:pt x="423" y="442"/>
                </a:lnTo>
                <a:lnTo>
                  <a:pt x="421" y="450"/>
                </a:lnTo>
                <a:lnTo>
                  <a:pt x="418" y="453"/>
                </a:lnTo>
                <a:lnTo>
                  <a:pt x="415" y="456"/>
                </a:lnTo>
                <a:lnTo>
                  <a:pt x="413" y="464"/>
                </a:lnTo>
                <a:lnTo>
                  <a:pt x="423" y="466"/>
                </a:lnTo>
                <a:lnTo>
                  <a:pt x="424" y="468"/>
                </a:lnTo>
                <a:lnTo>
                  <a:pt x="426" y="468"/>
                </a:lnTo>
                <a:lnTo>
                  <a:pt x="439" y="479"/>
                </a:lnTo>
                <a:lnTo>
                  <a:pt x="440" y="485"/>
                </a:lnTo>
                <a:lnTo>
                  <a:pt x="442" y="488"/>
                </a:lnTo>
                <a:lnTo>
                  <a:pt x="447" y="485"/>
                </a:lnTo>
                <a:lnTo>
                  <a:pt x="456" y="482"/>
                </a:lnTo>
                <a:lnTo>
                  <a:pt x="459" y="480"/>
                </a:lnTo>
                <a:lnTo>
                  <a:pt x="469" y="487"/>
                </a:lnTo>
                <a:lnTo>
                  <a:pt x="467" y="490"/>
                </a:lnTo>
                <a:lnTo>
                  <a:pt x="467" y="495"/>
                </a:lnTo>
                <a:lnTo>
                  <a:pt x="467" y="496"/>
                </a:lnTo>
                <a:lnTo>
                  <a:pt x="469" y="504"/>
                </a:lnTo>
                <a:lnTo>
                  <a:pt x="467" y="506"/>
                </a:lnTo>
                <a:lnTo>
                  <a:pt x="467" y="509"/>
                </a:lnTo>
                <a:lnTo>
                  <a:pt x="466" y="514"/>
                </a:lnTo>
                <a:lnTo>
                  <a:pt x="464" y="517"/>
                </a:lnTo>
                <a:lnTo>
                  <a:pt x="469" y="522"/>
                </a:lnTo>
                <a:lnTo>
                  <a:pt x="471" y="528"/>
                </a:lnTo>
                <a:lnTo>
                  <a:pt x="466" y="528"/>
                </a:lnTo>
                <a:lnTo>
                  <a:pt x="463" y="535"/>
                </a:lnTo>
                <a:lnTo>
                  <a:pt x="458" y="541"/>
                </a:lnTo>
                <a:lnTo>
                  <a:pt x="451" y="544"/>
                </a:lnTo>
                <a:lnTo>
                  <a:pt x="448" y="546"/>
                </a:lnTo>
                <a:lnTo>
                  <a:pt x="442" y="543"/>
                </a:lnTo>
                <a:lnTo>
                  <a:pt x="437" y="543"/>
                </a:lnTo>
                <a:lnTo>
                  <a:pt x="435" y="544"/>
                </a:lnTo>
                <a:lnTo>
                  <a:pt x="434" y="548"/>
                </a:lnTo>
                <a:lnTo>
                  <a:pt x="432" y="551"/>
                </a:lnTo>
                <a:lnTo>
                  <a:pt x="427" y="551"/>
                </a:lnTo>
                <a:lnTo>
                  <a:pt x="424" y="544"/>
                </a:lnTo>
                <a:lnTo>
                  <a:pt x="424" y="543"/>
                </a:lnTo>
                <a:lnTo>
                  <a:pt x="419" y="541"/>
                </a:lnTo>
                <a:lnTo>
                  <a:pt x="421" y="546"/>
                </a:lnTo>
                <a:lnTo>
                  <a:pt x="418" y="551"/>
                </a:lnTo>
                <a:lnTo>
                  <a:pt x="415" y="551"/>
                </a:lnTo>
                <a:lnTo>
                  <a:pt x="410" y="549"/>
                </a:lnTo>
                <a:lnTo>
                  <a:pt x="399" y="540"/>
                </a:lnTo>
                <a:lnTo>
                  <a:pt x="395" y="535"/>
                </a:lnTo>
                <a:lnTo>
                  <a:pt x="394" y="528"/>
                </a:lnTo>
                <a:lnTo>
                  <a:pt x="392" y="520"/>
                </a:lnTo>
                <a:lnTo>
                  <a:pt x="391" y="520"/>
                </a:lnTo>
                <a:lnTo>
                  <a:pt x="381" y="520"/>
                </a:lnTo>
                <a:lnTo>
                  <a:pt x="375" y="522"/>
                </a:lnTo>
                <a:lnTo>
                  <a:pt x="354" y="522"/>
                </a:lnTo>
                <a:lnTo>
                  <a:pt x="352" y="522"/>
                </a:lnTo>
                <a:lnTo>
                  <a:pt x="346" y="522"/>
                </a:lnTo>
                <a:lnTo>
                  <a:pt x="341" y="522"/>
                </a:lnTo>
                <a:lnTo>
                  <a:pt x="338" y="522"/>
                </a:lnTo>
                <a:lnTo>
                  <a:pt x="336" y="522"/>
                </a:lnTo>
                <a:lnTo>
                  <a:pt x="333" y="524"/>
                </a:lnTo>
                <a:lnTo>
                  <a:pt x="328" y="524"/>
                </a:lnTo>
                <a:lnTo>
                  <a:pt x="323" y="524"/>
                </a:lnTo>
                <a:lnTo>
                  <a:pt x="322" y="524"/>
                </a:lnTo>
                <a:lnTo>
                  <a:pt x="319" y="524"/>
                </a:lnTo>
                <a:lnTo>
                  <a:pt x="317" y="520"/>
                </a:lnTo>
                <a:lnTo>
                  <a:pt x="314" y="517"/>
                </a:lnTo>
                <a:lnTo>
                  <a:pt x="312" y="517"/>
                </a:lnTo>
                <a:lnTo>
                  <a:pt x="309" y="517"/>
                </a:lnTo>
                <a:lnTo>
                  <a:pt x="304" y="517"/>
                </a:lnTo>
                <a:lnTo>
                  <a:pt x="298" y="517"/>
                </a:lnTo>
                <a:lnTo>
                  <a:pt x="288" y="517"/>
                </a:lnTo>
                <a:lnTo>
                  <a:pt x="263" y="516"/>
                </a:lnTo>
                <a:lnTo>
                  <a:pt x="251" y="516"/>
                </a:lnTo>
                <a:lnTo>
                  <a:pt x="247" y="516"/>
                </a:lnTo>
                <a:lnTo>
                  <a:pt x="243" y="516"/>
                </a:lnTo>
                <a:lnTo>
                  <a:pt x="240" y="516"/>
                </a:lnTo>
                <a:lnTo>
                  <a:pt x="232" y="516"/>
                </a:lnTo>
                <a:lnTo>
                  <a:pt x="224" y="516"/>
                </a:lnTo>
                <a:lnTo>
                  <a:pt x="215" y="516"/>
                </a:lnTo>
                <a:lnTo>
                  <a:pt x="211" y="516"/>
                </a:lnTo>
                <a:lnTo>
                  <a:pt x="210" y="516"/>
                </a:lnTo>
                <a:lnTo>
                  <a:pt x="208" y="516"/>
                </a:lnTo>
                <a:lnTo>
                  <a:pt x="203" y="516"/>
                </a:lnTo>
                <a:lnTo>
                  <a:pt x="197" y="516"/>
                </a:lnTo>
                <a:lnTo>
                  <a:pt x="195" y="516"/>
                </a:lnTo>
                <a:lnTo>
                  <a:pt x="192" y="516"/>
                </a:lnTo>
                <a:lnTo>
                  <a:pt x="191" y="516"/>
                </a:lnTo>
                <a:lnTo>
                  <a:pt x="189" y="516"/>
                </a:lnTo>
                <a:lnTo>
                  <a:pt x="186" y="516"/>
                </a:lnTo>
                <a:lnTo>
                  <a:pt x="168" y="516"/>
                </a:lnTo>
                <a:lnTo>
                  <a:pt x="165" y="516"/>
                </a:lnTo>
                <a:lnTo>
                  <a:pt x="157" y="516"/>
                </a:lnTo>
                <a:lnTo>
                  <a:pt x="151" y="516"/>
                </a:lnTo>
                <a:lnTo>
                  <a:pt x="151" y="511"/>
                </a:lnTo>
                <a:lnTo>
                  <a:pt x="149" y="508"/>
                </a:lnTo>
                <a:lnTo>
                  <a:pt x="147" y="504"/>
                </a:lnTo>
                <a:lnTo>
                  <a:pt x="143" y="500"/>
                </a:lnTo>
                <a:lnTo>
                  <a:pt x="143" y="496"/>
                </a:lnTo>
                <a:lnTo>
                  <a:pt x="143" y="495"/>
                </a:lnTo>
                <a:lnTo>
                  <a:pt x="144" y="495"/>
                </a:lnTo>
                <a:lnTo>
                  <a:pt x="146" y="488"/>
                </a:lnTo>
                <a:lnTo>
                  <a:pt x="146" y="484"/>
                </a:lnTo>
                <a:lnTo>
                  <a:pt x="139" y="482"/>
                </a:lnTo>
                <a:lnTo>
                  <a:pt x="136" y="484"/>
                </a:lnTo>
                <a:lnTo>
                  <a:pt x="128" y="484"/>
                </a:lnTo>
                <a:lnTo>
                  <a:pt x="123" y="480"/>
                </a:lnTo>
                <a:lnTo>
                  <a:pt x="120" y="484"/>
                </a:lnTo>
                <a:lnTo>
                  <a:pt x="115" y="480"/>
                </a:lnTo>
                <a:lnTo>
                  <a:pt x="107" y="474"/>
                </a:lnTo>
                <a:lnTo>
                  <a:pt x="106" y="474"/>
                </a:lnTo>
                <a:lnTo>
                  <a:pt x="104" y="474"/>
                </a:lnTo>
                <a:lnTo>
                  <a:pt x="103" y="476"/>
                </a:lnTo>
                <a:lnTo>
                  <a:pt x="96" y="484"/>
                </a:lnTo>
                <a:lnTo>
                  <a:pt x="90" y="476"/>
                </a:lnTo>
                <a:lnTo>
                  <a:pt x="87" y="469"/>
                </a:lnTo>
                <a:lnTo>
                  <a:pt x="87" y="468"/>
                </a:lnTo>
                <a:lnTo>
                  <a:pt x="85" y="453"/>
                </a:lnTo>
                <a:lnTo>
                  <a:pt x="87" y="444"/>
                </a:lnTo>
                <a:lnTo>
                  <a:pt x="88" y="436"/>
                </a:lnTo>
                <a:lnTo>
                  <a:pt x="95" y="432"/>
                </a:lnTo>
                <a:lnTo>
                  <a:pt x="101" y="428"/>
                </a:lnTo>
                <a:lnTo>
                  <a:pt x="106" y="423"/>
                </a:lnTo>
                <a:lnTo>
                  <a:pt x="107" y="418"/>
                </a:lnTo>
                <a:lnTo>
                  <a:pt x="107" y="416"/>
                </a:lnTo>
                <a:lnTo>
                  <a:pt x="107" y="415"/>
                </a:lnTo>
                <a:lnTo>
                  <a:pt x="107" y="413"/>
                </a:lnTo>
                <a:lnTo>
                  <a:pt x="106" y="410"/>
                </a:lnTo>
                <a:lnTo>
                  <a:pt x="104" y="410"/>
                </a:lnTo>
                <a:lnTo>
                  <a:pt x="96" y="407"/>
                </a:lnTo>
                <a:lnTo>
                  <a:pt x="95" y="404"/>
                </a:lnTo>
                <a:lnTo>
                  <a:pt x="90" y="397"/>
                </a:lnTo>
                <a:lnTo>
                  <a:pt x="88" y="397"/>
                </a:lnTo>
                <a:lnTo>
                  <a:pt x="83" y="394"/>
                </a:lnTo>
                <a:lnTo>
                  <a:pt x="83" y="388"/>
                </a:lnTo>
                <a:lnTo>
                  <a:pt x="82" y="380"/>
                </a:lnTo>
                <a:lnTo>
                  <a:pt x="82" y="376"/>
                </a:lnTo>
                <a:lnTo>
                  <a:pt x="82" y="365"/>
                </a:lnTo>
                <a:lnTo>
                  <a:pt x="80" y="364"/>
                </a:lnTo>
                <a:lnTo>
                  <a:pt x="80" y="360"/>
                </a:lnTo>
                <a:lnTo>
                  <a:pt x="77" y="351"/>
                </a:lnTo>
                <a:lnTo>
                  <a:pt x="75" y="348"/>
                </a:lnTo>
                <a:lnTo>
                  <a:pt x="74" y="346"/>
                </a:lnTo>
                <a:lnTo>
                  <a:pt x="72" y="340"/>
                </a:lnTo>
                <a:lnTo>
                  <a:pt x="66" y="340"/>
                </a:lnTo>
                <a:lnTo>
                  <a:pt x="61" y="336"/>
                </a:lnTo>
                <a:lnTo>
                  <a:pt x="59" y="328"/>
                </a:lnTo>
                <a:lnTo>
                  <a:pt x="61" y="327"/>
                </a:lnTo>
                <a:lnTo>
                  <a:pt x="61" y="325"/>
                </a:lnTo>
                <a:lnTo>
                  <a:pt x="64" y="322"/>
                </a:lnTo>
                <a:lnTo>
                  <a:pt x="67" y="319"/>
                </a:lnTo>
                <a:lnTo>
                  <a:pt x="69" y="316"/>
                </a:lnTo>
                <a:lnTo>
                  <a:pt x="67" y="312"/>
                </a:lnTo>
                <a:lnTo>
                  <a:pt x="64" y="311"/>
                </a:lnTo>
                <a:lnTo>
                  <a:pt x="56" y="308"/>
                </a:lnTo>
                <a:lnTo>
                  <a:pt x="53" y="306"/>
                </a:lnTo>
                <a:lnTo>
                  <a:pt x="53" y="303"/>
                </a:lnTo>
                <a:lnTo>
                  <a:pt x="53" y="298"/>
                </a:lnTo>
                <a:lnTo>
                  <a:pt x="51" y="296"/>
                </a:lnTo>
                <a:lnTo>
                  <a:pt x="51" y="292"/>
                </a:lnTo>
                <a:lnTo>
                  <a:pt x="51" y="290"/>
                </a:lnTo>
                <a:lnTo>
                  <a:pt x="50" y="290"/>
                </a:lnTo>
                <a:lnTo>
                  <a:pt x="47" y="290"/>
                </a:lnTo>
                <a:lnTo>
                  <a:pt x="45" y="290"/>
                </a:lnTo>
                <a:lnTo>
                  <a:pt x="45" y="292"/>
                </a:lnTo>
                <a:lnTo>
                  <a:pt x="45" y="293"/>
                </a:lnTo>
                <a:lnTo>
                  <a:pt x="45" y="295"/>
                </a:lnTo>
                <a:lnTo>
                  <a:pt x="45" y="296"/>
                </a:lnTo>
                <a:lnTo>
                  <a:pt x="43" y="296"/>
                </a:lnTo>
                <a:lnTo>
                  <a:pt x="42" y="296"/>
                </a:lnTo>
                <a:lnTo>
                  <a:pt x="40" y="296"/>
                </a:lnTo>
                <a:lnTo>
                  <a:pt x="37" y="296"/>
                </a:lnTo>
                <a:lnTo>
                  <a:pt x="35" y="296"/>
                </a:lnTo>
                <a:lnTo>
                  <a:pt x="32" y="296"/>
                </a:lnTo>
                <a:lnTo>
                  <a:pt x="31" y="296"/>
                </a:lnTo>
                <a:lnTo>
                  <a:pt x="29" y="296"/>
                </a:lnTo>
                <a:lnTo>
                  <a:pt x="27" y="296"/>
                </a:lnTo>
                <a:lnTo>
                  <a:pt x="26" y="296"/>
                </a:lnTo>
                <a:lnTo>
                  <a:pt x="24" y="296"/>
                </a:lnTo>
                <a:lnTo>
                  <a:pt x="21" y="296"/>
                </a:lnTo>
                <a:lnTo>
                  <a:pt x="19" y="296"/>
                </a:lnTo>
                <a:lnTo>
                  <a:pt x="18" y="296"/>
                </a:lnTo>
                <a:lnTo>
                  <a:pt x="16" y="296"/>
                </a:lnTo>
                <a:lnTo>
                  <a:pt x="16" y="295"/>
                </a:lnTo>
                <a:lnTo>
                  <a:pt x="15" y="295"/>
                </a:lnTo>
                <a:lnTo>
                  <a:pt x="13" y="295"/>
                </a:lnTo>
                <a:lnTo>
                  <a:pt x="11" y="295"/>
                </a:lnTo>
                <a:lnTo>
                  <a:pt x="10" y="295"/>
                </a:lnTo>
                <a:lnTo>
                  <a:pt x="8" y="295"/>
                </a:lnTo>
                <a:lnTo>
                  <a:pt x="7" y="295"/>
                </a:lnTo>
                <a:lnTo>
                  <a:pt x="5" y="295"/>
                </a:lnTo>
                <a:lnTo>
                  <a:pt x="5" y="293"/>
                </a:lnTo>
                <a:lnTo>
                  <a:pt x="5" y="292"/>
                </a:lnTo>
                <a:lnTo>
                  <a:pt x="5" y="290"/>
                </a:lnTo>
                <a:lnTo>
                  <a:pt x="3" y="288"/>
                </a:lnTo>
                <a:lnTo>
                  <a:pt x="5" y="285"/>
                </a:lnTo>
                <a:lnTo>
                  <a:pt x="5" y="284"/>
                </a:lnTo>
                <a:lnTo>
                  <a:pt x="3" y="284"/>
                </a:lnTo>
                <a:lnTo>
                  <a:pt x="2" y="282"/>
                </a:lnTo>
                <a:lnTo>
                  <a:pt x="0" y="282"/>
                </a:lnTo>
                <a:lnTo>
                  <a:pt x="0" y="280"/>
                </a:lnTo>
                <a:lnTo>
                  <a:pt x="0" y="279"/>
                </a:lnTo>
                <a:lnTo>
                  <a:pt x="2" y="279"/>
                </a:lnTo>
                <a:lnTo>
                  <a:pt x="3" y="279"/>
                </a:lnTo>
                <a:lnTo>
                  <a:pt x="7" y="280"/>
                </a:lnTo>
                <a:lnTo>
                  <a:pt x="10" y="280"/>
                </a:lnTo>
                <a:lnTo>
                  <a:pt x="11" y="280"/>
                </a:lnTo>
                <a:lnTo>
                  <a:pt x="13" y="280"/>
                </a:lnTo>
                <a:lnTo>
                  <a:pt x="15" y="280"/>
                </a:lnTo>
                <a:lnTo>
                  <a:pt x="15" y="279"/>
                </a:lnTo>
                <a:lnTo>
                  <a:pt x="16" y="277"/>
                </a:lnTo>
                <a:lnTo>
                  <a:pt x="16" y="276"/>
                </a:lnTo>
                <a:lnTo>
                  <a:pt x="15" y="274"/>
                </a:lnTo>
                <a:lnTo>
                  <a:pt x="13" y="274"/>
                </a:lnTo>
                <a:lnTo>
                  <a:pt x="11" y="274"/>
                </a:lnTo>
                <a:lnTo>
                  <a:pt x="10" y="274"/>
                </a:lnTo>
                <a:lnTo>
                  <a:pt x="8" y="274"/>
                </a:lnTo>
                <a:lnTo>
                  <a:pt x="8" y="272"/>
                </a:lnTo>
                <a:lnTo>
                  <a:pt x="8" y="271"/>
                </a:lnTo>
                <a:lnTo>
                  <a:pt x="7" y="269"/>
                </a:lnTo>
                <a:lnTo>
                  <a:pt x="7" y="268"/>
                </a:lnTo>
                <a:lnTo>
                  <a:pt x="7" y="266"/>
                </a:lnTo>
                <a:lnTo>
                  <a:pt x="7" y="264"/>
                </a:lnTo>
                <a:lnTo>
                  <a:pt x="8" y="264"/>
                </a:lnTo>
                <a:lnTo>
                  <a:pt x="10" y="264"/>
                </a:lnTo>
                <a:lnTo>
                  <a:pt x="11" y="263"/>
                </a:lnTo>
                <a:lnTo>
                  <a:pt x="13" y="263"/>
                </a:lnTo>
                <a:lnTo>
                  <a:pt x="15" y="263"/>
                </a:lnTo>
                <a:lnTo>
                  <a:pt x="16" y="263"/>
                </a:lnTo>
                <a:lnTo>
                  <a:pt x="18" y="261"/>
                </a:lnTo>
                <a:lnTo>
                  <a:pt x="19" y="261"/>
                </a:lnTo>
                <a:lnTo>
                  <a:pt x="21" y="261"/>
                </a:lnTo>
                <a:lnTo>
                  <a:pt x="23" y="260"/>
                </a:lnTo>
                <a:lnTo>
                  <a:pt x="24" y="260"/>
                </a:lnTo>
                <a:lnTo>
                  <a:pt x="26" y="260"/>
                </a:lnTo>
                <a:lnTo>
                  <a:pt x="27" y="260"/>
                </a:lnTo>
                <a:lnTo>
                  <a:pt x="27" y="256"/>
                </a:lnTo>
                <a:lnTo>
                  <a:pt x="27" y="255"/>
                </a:lnTo>
                <a:lnTo>
                  <a:pt x="29" y="255"/>
                </a:lnTo>
                <a:lnTo>
                  <a:pt x="29" y="253"/>
                </a:lnTo>
                <a:lnTo>
                  <a:pt x="31" y="252"/>
                </a:lnTo>
                <a:lnTo>
                  <a:pt x="31" y="250"/>
                </a:lnTo>
                <a:lnTo>
                  <a:pt x="31" y="248"/>
                </a:lnTo>
                <a:lnTo>
                  <a:pt x="31" y="247"/>
                </a:lnTo>
                <a:lnTo>
                  <a:pt x="31" y="245"/>
                </a:lnTo>
                <a:lnTo>
                  <a:pt x="29" y="245"/>
                </a:lnTo>
                <a:lnTo>
                  <a:pt x="29" y="244"/>
                </a:lnTo>
                <a:lnTo>
                  <a:pt x="27" y="244"/>
                </a:lnTo>
                <a:lnTo>
                  <a:pt x="27" y="242"/>
                </a:lnTo>
                <a:lnTo>
                  <a:pt x="26" y="242"/>
                </a:lnTo>
                <a:lnTo>
                  <a:pt x="26" y="240"/>
                </a:lnTo>
                <a:lnTo>
                  <a:pt x="26" y="239"/>
                </a:lnTo>
                <a:lnTo>
                  <a:pt x="27" y="239"/>
                </a:lnTo>
                <a:lnTo>
                  <a:pt x="31" y="240"/>
                </a:lnTo>
                <a:lnTo>
                  <a:pt x="32" y="240"/>
                </a:lnTo>
                <a:lnTo>
                  <a:pt x="34" y="240"/>
                </a:lnTo>
                <a:lnTo>
                  <a:pt x="37" y="239"/>
                </a:lnTo>
                <a:lnTo>
                  <a:pt x="39" y="237"/>
                </a:lnTo>
                <a:lnTo>
                  <a:pt x="39" y="236"/>
                </a:lnTo>
                <a:lnTo>
                  <a:pt x="40" y="236"/>
                </a:lnTo>
                <a:lnTo>
                  <a:pt x="40" y="234"/>
                </a:lnTo>
                <a:lnTo>
                  <a:pt x="40" y="232"/>
                </a:lnTo>
                <a:lnTo>
                  <a:pt x="42" y="231"/>
                </a:lnTo>
                <a:lnTo>
                  <a:pt x="43" y="229"/>
                </a:lnTo>
                <a:lnTo>
                  <a:pt x="45" y="228"/>
                </a:lnTo>
                <a:lnTo>
                  <a:pt x="47" y="226"/>
                </a:lnTo>
                <a:lnTo>
                  <a:pt x="47" y="224"/>
                </a:lnTo>
                <a:lnTo>
                  <a:pt x="48" y="224"/>
                </a:lnTo>
                <a:lnTo>
                  <a:pt x="50" y="224"/>
                </a:lnTo>
                <a:lnTo>
                  <a:pt x="50" y="223"/>
                </a:lnTo>
                <a:lnTo>
                  <a:pt x="51" y="223"/>
                </a:lnTo>
                <a:lnTo>
                  <a:pt x="53" y="223"/>
                </a:lnTo>
                <a:lnTo>
                  <a:pt x="55" y="223"/>
                </a:lnTo>
                <a:lnTo>
                  <a:pt x="55" y="221"/>
                </a:lnTo>
                <a:lnTo>
                  <a:pt x="55" y="220"/>
                </a:lnTo>
                <a:lnTo>
                  <a:pt x="55" y="218"/>
                </a:lnTo>
                <a:lnTo>
                  <a:pt x="53" y="216"/>
                </a:lnTo>
                <a:lnTo>
                  <a:pt x="53" y="215"/>
                </a:lnTo>
                <a:lnTo>
                  <a:pt x="51" y="215"/>
                </a:lnTo>
                <a:lnTo>
                  <a:pt x="50" y="215"/>
                </a:lnTo>
                <a:lnTo>
                  <a:pt x="50" y="213"/>
                </a:lnTo>
                <a:lnTo>
                  <a:pt x="48" y="213"/>
                </a:lnTo>
                <a:lnTo>
                  <a:pt x="47" y="212"/>
                </a:lnTo>
                <a:lnTo>
                  <a:pt x="47" y="210"/>
                </a:lnTo>
                <a:lnTo>
                  <a:pt x="47" y="208"/>
                </a:lnTo>
                <a:lnTo>
                  <a:pt x="45" y="207"/>
                </a:lnTo>
                <a:lnTo>
                  <a:pt x="43" y="207"/>
                </a:lnTo>
                <a:lnTo>
                  <a:pt x="42" y="207"/>
                </a:lnTo>
                <a:lnTo>
                  <a:pt x="40" y="207"/>
                </a:lnTo>
                <a:lnTo>
                  <a:pt x="39" y="207"/>
                </a:lnTo>
                <a:lnTo>
                  <a:pt x="37" y="207"/>
                </a:lnTo>
                <a:lnTo>
                  <a:pt x="37" y="205"/>
                </a:lnTo>
                <a:lnTo>
                  <a:pt x="32" y="205"/>
                </a:lnTo>
                <a:lnTo>
                  <a:pt x="31" y="205"/>
                </a:lnTo>
                <a:lnTo>
                  <a:pt x="29" y="204"/>
                </a:lnTo>
                <a:lnTo>
                  <a:pt x="31" y="202"/>
                </a:lnTo>
                <a:lnTo>
                  <a:pt x="32" y="202"/>
                </a:lnTo>
                <a:lnTo>
                  <a:pt x="34" y="202"/>
                </a:lnTo>
                <a:lnTo>
                  <a:pt x="35" y="202"/>
                </a:lnTo>
                <a:lnTo>
                  <a:pt x="37" y="202"/>
                </a:lnTo>
                <a:lnTo>
                  <a:pt x="37" y="200"/>
                </a:lnTo>
                <a:lnTo>
                  <a:pt x="37" y="199"/>
                </a:lnTo>
                <a:lnTo>
                  <a:pt x="37" y="197"/>
                </a:lnTo>
                <a:lnTo>
                  <a:pt x="37" y="196"/>
                </a:lnTo>
                <a:lnTo>
                  <a:pt x="37" y="194"/>
                </a:lnTo>
                <a:lnTo>
                  <a:pt x="37" y="192"/>
                </a:lnTo>
                <a:lnTo>
                  <a:pt x="37" y="189"/>
                </a:lnTo>
                <a:lnTo>
                  <a:pt x="37" y="188"/>
                </a:lnTo>
                <a:lnTo>
                  <a:pt x="37" y="186"/>
                </a:lnTo>
                <a:lnTo>
                  <a:pt x="37" y="184"/>
                </a:lnTo>
                <a:lnTo>
                  <a:pt x="40" y="184"/>
                </a:lnTo>
                <a:lnTo>
                  <a:pt x="42" y="184"/>
                </a:lnTo>
                <a:lnTo>
                  <a:pt x="43" y="184"/>
                </a:lnTo>
                <a:lnTo>
                  <a:pt x="45" y="184"/>
                </a:lnTo>
                <a:lnTo>
                  <a:pt x="47" y="184"/>
                </a:lnTo>
                <a:lnTo>
                  <a:pt x="47" y="183"/>
                </a:lnTo>
                <a:lnTo>
                  <a:pt x="47" y="181"/>
                </a:lnTo>
                <a:lnTo>
                  <a:pt x="45" y="181"/>
                </a:lnTo>
                <a:lnTo>
                  <a:pt x="43" y="181"/>
                </a:lnTo>
                <a:lnTo>
                  <a:pt x="42" y="181"/>
                </a:lnTo>
                <a:lnTo>
                  <a:pt x="42" y="180"/>
                </a:lnTo>
                <a:lnTo>
                  <a:pt x="42" y="178"/>
                </a:lnTo>
                <a:lnTo>
                  <a:pt x="43" y="176"/>
                </a:lnTo>
                <a:lnTo>
                  <a:pt x="45" y="176"/>
                </a:lnTo>
                <a:lnTo>
                  <a:pt x="45" y="175"/>
                </a:lnTo>
                <a:lnTo>
                  <a:pt x="45" y="173"/>
                </a:lnTo>
                <a:lnTo>
                  <a:pt x="45" y="172"/>
                </a:lnTo>
                <a:lnTo>
                  <a:pt x="47" y="170"/>
                </a:lnTo>
                <a:lnTo>
                  <a:pt x="47" y="168"/>
                </a:lnTo>
                <a:lnTo>
                  <a:pt x="47" y="167"/>
                </a:lnTo>
                <a:lnTo>
                  <a:pt x="47" y="165"/>
                </a:lnTo>
                <a:lnTo>
                  <a:pt x="48" y="164"/>
                </a:lnTo>
                <a:lnTo>
                  <a:pt x="50" y="162"/>
                </a:lnTo>
                <a:lnTo>
                  <a:pt x="51" y="162"/>
                </a:lnTo>
                <a:lnTo>
                  <a:pt x="53" y="160"/>
                </a:lnTo>
                <a:lnTo>
                  <a:pt x="55" y="159"/>
                </a:lnTo>
                <a:lnTo>
                  <a:pt x="56" y="159"/>
                </a:lnTo>
                <a:lnTo>
                  <a:pt x="58" y="157"/>
                </a:lnTo>
                <a:lnTo>
                  <a:pt x="59" y="157"/>
                </a:lnTo>
                <a:lnTo>
                  <a:pt x="61" y="157"/>
                </a:lnTo>
                <a:lnTo>
                  <a:pt x="63" y="157"/>
                </a:lnTo>
                <a:lnTo>
                  <a:pt x="64" y="157"/>
                </a:lnTo>
                <a:lnTo>
                  <a:pt x="66" y="157"/>
                </a:lnTo>
                <a:lnTo>
                  <a:pt x="67" y="157"/>
                </a:lnTo>
                <a:lnTo>
                  <a:pt x="69" y="156"/>
                </a:lnTo>
                <a:lnTo>
                  <a:pt x="71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49"/>
                </a:lnTo>
                <a:lnTo>
                  <a:pt x="75" y="149"/>
                </a:lnTo>
                <a:lnTo>
                  <a:pt x="77" y="149"/>
                </a:lnTo>
                <a:lnTo>
                  <a:pt x="80" y="148"/>
                </a:lnTo>
                <a:lnTo>
                  <a:pt x="80" y="146"/>
                </a:lnTo>
                <a:lnTo>
                  <a:pt x="83" y="146"/>
                </a:lnTo>
                <a:lnTo>
                  <a:pt x="87" y="144"/>
                </a:lnTo>
                <a:lnTo>
                  <a:pt x="88" y="144"/>
                </a:lnTo>
                <a:lnTo>
                  <a:pt x="88" y="143"/>
                </a:lnTo>
                <a:lnTo>
                  <a:pt x="90" y="141"/>
                </a:lnTo>
                <a:lnTo>
                  <a:pt x="91" y="141"/>
                </a:lnTo>
                <a:lnTo>
                  <a:pt x="91" y="140"/>
                </a:lnTo>
                <a:lnTo>
                  <a:pt x="93" y="140"/>
                </a:lnTo>
                <a:lnTo>
                  <a:pt x="95" y="141"/>
                </a:lnTo>
                <a:lnTo>
                  <a:pt x="95" y="143"/>
                </a:lnTo>
                <a:lnTo>
                  <a:pt x="95" y="144"/>
                </a:lnTo>
                <a:lnTo>
                  <a:pt x="96" y="146"/>
                </a:lnTo>
                <a:lnTo>
                  <a:pt x="98" y="148"/>
                </a:lnTo>
                <a:lnTo>
                  <a:pt x="99" y="148"/>
                </a:lnTo>
                <a:lnTo>
                  <a:pt x="101" y="148"/>
                </a:lnTo>
                <a:lnTo>
                  <a:pt x="101" y="149"/>
                </a:lnTo>
                <a:lnTo>
                  <a:pt x="103" y="149"/>
                </a:lnTo>
                <a:lnTo>
                  <a:pt x="104" y="149"/>
                </a:lnTo>
                <a:lnTo>
                  <a:pt x="106" y="151"/>
                </a:lnTo>
                <a:lnTo>
                  <a:pt x="107" y="151"/>
                </a:lnTo>
                <a:lnTo>
                  <a:pt x="107" y="152"/>
                </a:lnTo>
                <a:lnTo>
                  <a:pt x="109" y="154"/>
                </a:lnTo>
                <a:lnTo>
                  <a:pt x="109" y="156"/>
                </a:lnTo>
                <a:lnTo>
                  <a:pt x="109" y="157"/>
                </a:lnTo>
                <a:lnTo>
                  <a:pt x="111" y="157"/>
                </a:lnTo>
                <a:lnTo>
                  <a:pt x="111" y="159"/>
                </a:lnTo>
                <a:lnTo>
                  <a:pt x="112" y="159"/>
                </a:lnTo>
                <a:lnTo>
                  <a:pt x="112" y="160"/>
                </a:lnTo>
                <a:lnTo>
                  <a:pt x="114" y="160"/>
                </a:lnTo>
                <a:lnTo>
                  <a:pt x="114" y="162"/>
                </a:lnTo>
                <a:lnTo>
                  <a:pt x="115" y="162"/>
                </a:lnTo>
                <a:lnTo>
                  <a:pt x="117" y="164"/>
                </a:lnTo>
                <a:lnTo>
                  <a:pt x="119" y="165"/>
                </a:lnTo>
                <a:lnTo>
                  <a:pt x="120" y="165"/>
                </a:lnTo>
                <a:lnTo>
                  <a:pt x="122" y="165"/>
                </a:lnTo>
                <a:lnTo>
                  <a:pt x="123" y="165"/>
                </a:lnTo>
                <a:lnTo>
                  <a:pt x="125" y="165"/>
                </a:lnTo>
                <a:lnTo>
                  <a:pt x="127" y="165"/>
                </a:lnTo>
                <a:lnTo>
                  <a:pt x="128" y="165"/>
                </a:lnTo>
                <a:lnTo>
                  <a:pt x="130" y="165"/>
                </a:lnTo>
                <a:lnTo>
                  <a:pt x="131" y="165"/>
                </a:lnTo>
                <a:lnTo>
                  <a:pt x="133" y="165"/>
                </a:lnTo>
                <a:lnTo>
                  <a:pt x="133" y="144"/>
                </a:lnTo>
                <a:lnTo>
                  <a:pt x="133" y="143"/>
                </a:lnTo>
                <a:lnTo>
                  <a:pt x="133" y="124"/>
                </a:lnTo>
                <a:lnTo>
                  <a:pt x="133" y="116"/>
                </a:lnTo>
                <a:lnTo>
                  <a:pt x="133" y="112"/>
                </a:lnTo>
                <a:lnTo>
                  <a:pt x="133" y="109"/>
                </a:lnTo>
                <a:lnTo>
                  <a:pt x="133" y="98"/>
                </a:lnTo>
                <a:lnTo>
                  <a:pt x="133" y="74"/>
                </a:lnTo>
                <a:lnTo>
                  <a:pt x="133" y="72"/>
                </a:lnTo>
                <a:lnTo>
                  <a:pt x="133" y="69"/>
                </a:lnTo>
                <a:lnTo>
                  <a:pt x="133" y="61"/>
                </a:lnTo>
                <a:lnTo>
                  <a:pt x="133" y="50"/>
                </a:lnTo>
                <a:lnTo>
                  <a:pt x="133" y="48"/>
                </a:lnTo>
                <a:lnTo>
                  <a:pt x="136" y="50"/>
                </a:lnTo>
                <a:lnTo>
                  <a:pt x="138" y="48"/>
                </a:lnTo>
                <a:lnTo>
                  <a:pt x="138" y="47"/>
                </a:lnTo>
                <a:lnTo>
                  <a:pt x="135" y="45"/>
                </a:lnTo>
                <a:lnTo>
                  <a:pt x="135" y="42"/>
                </a:lnTo>
                <a:lnTo>
                  <a:pt x="136" y="42"/>
                </a:lnTo>
                <a:lnTo>
                  <a:pt x="138" y="42"/>
                </a:lnTo>
                <a:lnTo>
                  <a:pt x="138" y="39"/>
                </a:lnTo>
                <a:lnTo>
                  <a:pt x="138" y="40"/>
                </a:lnTo>
                <a:lnTo>
                  <a:pt x="136" y="40"/>
                </a:lnTo>
                <a:lnTo>
                  <a:pt x="135" y="39"/>
                </a:lnTo>
                <a:lnTo>
                  <a:pt x="133" y="40"/>
                </a:lnTo>
                <a:lnTo>
                  <a:pt x="131" y="40"/>
                </a:lnTo>
                <a:lnTo>
                  <a:pt x="131" y="39"/>
                </a:lnTo>
                <a:lnTo>
                  <a:pt x="131" y="36"/>
                </a:lnTo>
                <a:lnTo>
                  <a:pt x="130" y="34"/>
                </a:lnTo>
                <a:lnTo>
                  <a:pt x="128" y="31"/>
                </a:lnTo>
                <a:lnTo>
                  <a:pt x="130" y="31"/>
                </a:lnTo>
                <a:lnTo>
                  <a:pt x="130" y="28"/>
                </a:lnTo>
                <a:lnTo>
                  <a:pt x="131" y="29"/>
                </a:lnTo>
                <a:lnTo>
                  <a:pt x="136" y="31"/>
                </a:lnTo>
                <a:lnTo>
                  <a:pt x="138" y="34"/>
                </a:lnTo>
                <a:lnTo>
                  <a:pt x="139" y="34"/>
                </a:lnTo>
                <a:lnTo>
                  <a:pt x="139" y="36"/>
                </a:lnTo>
                <a:lnTo>
                  <a:pt x="139" y="37"/>
                </a:lnTo>
                <a:lnTo>
                  <a:pt x="141" y="39"/>
                </a:lnTo>
                <a:lnTo>
                  <a:pt x="144" y="40"/>
                </a:lnTo>
                <a:lnTo>
                  <a:pt x="146" y="39"/>
                </a:lnTo>
                <a:lnTo>
                  <a:pt x="147" y="37"/>
                </a:lnTo>
                <a:lnTo>
                  <a:pt x="149" y="34"/>
                </a:lnTo>
                <a:lnTo>
                  <a:pt x="151" y="34"/>
                </a:lnTo>
                <a:lnTo>
                  <a:pt x="151" y="32"/>
                </a:lnTo>
                <a:lnTo>
                  <a:pt x="152" y="31"/>
                </a:lnTo>
                <a:lnTo>
                  <a:pt x="155" y="31"/>
                </a:lnTo>
                <a:lnTo>
                  <a:pt x="159" y="34"/>
                </a:lnTo>
                <a:lnTo>
                  <a:pt x="159" y="39"/>
                </a:lnTo>
                <a:lnTo>
                  <a:pt x="160" y="40"/>
                </a:lnTo>
                <a:lnTo>
                  <a:pt x="163" y="39"/>
                </a:lnTo>
                <a:lnTo>
                  <a:pt x="165" y="42"/>
                </a:lnTo>
                <a:lnTo>
                  <a:pt x="167" y="44"/>
                </a:lnTo>
                <a:lnTo>
                  <a:pt x="168" y="37"/>
                </a:lnTo>
                <a:lnTo>
                  <a:pt x="170" y="32"/>
                </a:lnTo>
                <a:lnTo>
                  <a:pt x="171" y="31"/>
                </a:lnTo>
                <a:lnTo>
                  <a:pt x="176" y="37"/>
                </a:lnTo>
                <a:lnTo>
                  <a:pt x="176" y="40"/>
                </a:lnTo>
                <a:lnTo>
                  <a:pt x="176" y="44"/>
                </a:lnTo>
                <a:lnTo>
                  <a:pt x="178" y="52"/>
                </a:lnTo>
                <a:lnTo>
                  <a:pt x="179" y="53"/>
                </a:lnTo>
                <a:lnTo>
                  <a:pt x="183" y="53"/>
                </a:lnTo>
                <a:lnTo>
                  <a:pt x="184" y="55"/>
                </a:lnTo>
                <a:lnTo>
                  <a:pt x="187" y="55"/>
                </a:lnTo>
                <a:lnTo>
                  <a:pt x="189" y="55"/>
                </a:lnTo>
                <a:lnTo>
                  <a:pt x="195" y="55"/>
                </a:lnTo>
                <a:lnTo>
                  <a:pt x="195" y="53"/>
                </a:lnTo>
                <a:lnTo>
                  <a:pt x="197" y="50"/>
                </a:lnTo>
                <a:lnTo>
                  <a:pt x="208" y="55"/>
                </a:lnTo>
                <a:lnTo>
                  <a:pt x="210" y="58"/>
                </a:lnTo>
                <a:lnTo>
                  <a:pt x="211" y="63"/>
                </a:lnTo>
                <a:lnTo>
                  <a:pt x="215" y="66"/>
                </a:lnTo>
                <a:lnTo>
                  <a:pt x="221" y="71"/>
                </a:lnTo>
                <a:lnTo>
                  <a:pt x="227" y="74"/>
                </a:lnTo>
                <a:lnTo>
                  <a:pt x="232" y="74"/>
                </a:lnTo>
                <a:lnTo>
                  <a:pt x="234" y="71"/>
                </a:lnTo>
                <a:lnTo>
                  <a:pt x="231" y="64"/>
                </a:lnTo>
                <a:lnTo>
                  <a:pt x="231" y="58"/>
                </a:lnTo>
                <a:lnTo>
                  <a:pt x="232" y="55"/>
                </a:lnTo>
                <a:lnTo>
                  <a:pt x="232" y="48"/>
                </a:lnTo>
                <a:lnTo>
                  <a:pt x="240" y="52"/>
                </a:lnTo>
                <a:lnTo>
                  <a:pt x="250" y="58"/>
                </a:lnTo>
                <a:lnTo>
                  <a:pt x="259" y="64"/>
                </a:lnTo>
                <a:lnTo>
                  <a:pt x="275" y="69"/>
                </a:lnTo>
                <a:lnTo>
                  <a:pt x="283" y="69"/>
                </a:lnTo>
                <a:lnTo>
                  <a:pt x="288" y="76"/>
                </a:lnTo>
                <a:lnTo>
                  <a:pt x="290" y="77"/>
                </a:lnTo>
                <a:lnTo>
                  <a:pt x="293" y="72"/>
                </a:lnTo>
                <a:lnTo>
                  <a:pt x="295" y="71"/>
                </a:lnTo>
                <a:lnTo>
                  <a:pt x="295" y="69"/>
                </a:lnTo>
                <a:lnTo>
                  <a:pt x="296" y="66"/>
                </a:lnTo>
                <a:lnTo>
                  <a:pt x="298" y="63"/>
                </a:lnTo>
                <a:lnTo>
                  <a:pt x="299" y="63"/>
                </a:lnTo>
                <a:lnTo>
                  <a:pt x="301" y="63"/>
                </a:lnTo>
                <a:lnTo>
                  <a:pt x="303" y="64"/>
                </a:lnTo>
                <a:lnTo>
                  <a:pt x="304" y="63"/>
                </a:lnTo>
                <a:lnTo>
                  <a:pt x="307" y="66"/>
                </a:lnTo>
                <a:lnTo>
                  <a:pt x="309" y="66"/>
                </a:lnTo>
                <a:lnTo>
                  <a:pt x="311" y="66"/>
                </a:lnTo>
                <a:lnTo>
                  <a:pt x="312" y="64"/>
                </a:lnTo>
                <a:lnTo>
                  <a:pt x="311" y="56"/>
                </a:lnTo>
                <a:lnTo>
                  <a:pt x="315" y="55"/>
                </a:lnTo>
                <a:lnTo>
                  <a:pt x="327" y="60"/>
                </a:lnTo>
                <a:lnTo>
                  <a:pt x="333" y="61"/>
                </a:lnTo>
                <a:lnTo>
                  <a:pt x="335" y="63"/>
                </a:lnTo>
                <a:lnTo>
                  <a:pt x="336" y="66"/>
                </a:lnTo>
                <a:lnTo>
                  <a:pt x="339" y="69"/>
                </a:lnTo>
                <a:lnTo>
                  <a:pt x="343" y="68"/>
                </a:lnTo>
                <a:lnTo>
                  <a:pt x="344" y="56"/>
                </a:lnTo>
                <a:lnTo>
                  <a:pt x="351" y="50"/>
                </a:lnTo>
                <a:lnTo>
                  <a:pt x="357" y="47"/>
                </a:lnTo>
                <a:lnTo>
                  <a:pt x="357" y="44"/>
                </a:lnTo>
                <a:lnTo>
                  <a:pt x="355" y="40"/>
                </a:lnTo>
                <a:lnTo>
                  <a:pt x="357" y="36"/>
                </a:lnTo>
                <a:lnTo>
                  <a:pt x="359" y="31"/>
                </a:lnTo>
                <a:lnTo>
                  <a:pt x="357" y="28"/>
                </a:lnTo>
                <a:lnTo>
                  <a:pt x="355" y="26"/>
                </a:lnTo>
                <a:lnTo>
                  <a:pt x="354" y="24"/>
                </a:lnTo>
                <a:lnTo>
                  <a:pt x="351" y="20"/>
                </a:lnTo>
                <a:lnTo>
                  <a:pt x="351" y="15"/>
                </a:lnTo>
                <a:lnTo>
                  <a:pt x="355" y="12"/>
                </a:lnTo>
                <a:lnTo>
                  <a:pt x="363" y="8"/>
                </a:lnTo>
                <a:lnTo>
                  <a:pt x="362" y="10"/>
                </a:lnTo>
                <a:lnTo>
                  <a:pt x="365" y="10"/>
                </a:lnTo>
                <a:lnTo>
                  <a:pt x="370" y="8"/>
                </a:lnTo>
                <a:lnTo>
                  <a:pt x="375" y="8"/>
                </a:lnTo>
                <a:lnTo>
                  <a:pt x="378" y="13"/>
                </a:lnTo>
                <a:lnTo>
                  <a:pt x="381" y="15"/>
                </a:lnTo>
                <a:lnTo>
                  <a:pt x="386" y="18"/>
                </a:lnTo>
                <a:lnTo>
                  <a:pt x="384" y="20"/>
                </a:lnTo>
                <a:lnTo>
                  <a:pt x="386" y="20"/>
                </a:lnTo>
                <a:lnTo>
                  <a:pt x="391" y="18"/>
                </a:lnTo>
                <a:lnTo>
                  <a:pt x="394" y="20"/>
                </a:lnTo>
                <a:lnTo>
                  <a:pt x="397" y="18"/>
                </a:lnTo>
                <a:lnTo>
                  <a:pt x="399" y="15"/>
                </a:lnTo>
                <a:lnTo>
                  <a:pt x="399" y="10"/>
                </a:lnTo>
                <a:lnTo>
                  <a:pt x="403" y="4"/>
                </a:lnTo>
                <a:lnTo>
                  <a:pt x="408" y="4"/>
                </a:lnTo>
                <a:lnTo>
                  <a:pt x="411" y="2"/>
                </a:lnTo>
                <a:lnTo>
                  <a:pt x="415" y="4"/>
                </a:lnTo>
                <a:lnTo>
                  <a:pt x="418" y="4"/>
                </a:lnTo>
                <a:lnTo>
                  <a:pt x="419" y="4"/>
                </a:lnTo>
                <a:lnTo>
                  <a:pt x="423" y="4"/>
                </a:lnTo>
                <a:lnTo>
                  <a:pt x="424" y="4"/>
                </a:lnTo>
                <a:lnTo>
                  <a:pt x="426" y="5"/>
                </a:lnTo>
                <a:lnTo>
                  <a:pt x="429" y="5"/>
                </a:lnTo>
                <a:lnTo>
                  <a:pt x="429" y="2"/>
                </a:lnTo>
                <a:lnTo>
                  <a:pt x="432" y="0"/>
                </a:lnTo>
                <a:lnTo>
                  <a:pt x="434" y="2"/>
                </a:lnTo>
                <a:lnTo>
                  <a:pt x="437" y="2"/>
                </a:lnTo>
                <a:lnTo>
                  <a:pt x="439" y="5"/>
                </a:lnTo>
                <a:close/>
              </a:path>
            </a:pathLst>
          </a:custGeom>
          <a:solidFill>
            <a:srgbClr val="92ADF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5"/>
          <p:cNvSpPr>
            <a:spLocks/>
          </p:cNvSpPr>
          <p:nvPr/>
        </p:nvSpPr>
        <p:spPr bwMode="auto">
          <a:xfrm>
            <a:off x="5791201" y="2176463"/>
            <a:ext cx="1325563" cy="1349375"/>
          </a:xfrm>
          <a:custGeom>
            <a:avLst/>
            <a:gdLst/>
            <a:ahLst/>
            <a:cxnLst>
              <a:cxn ang="0">
                <a:pos x="102" y="39"/>
              </a:cxn>
              <a:cxn ang="0">
                <a:pos x="179" y="79"/>
              </a:cxn>
              <a:cxn ang="0">
                <a:pos x="248" y="103"/>
              </a:cxn>
              <a:cxn ang="0">
                <a:pos x="315" y="99"/>
              </a:cxn>
              <a:cxn ang="0">
                <a:pos x="368" y="106"/>
              </a:cxn>
              <a:cxn ang="0">
                <a:pos x="370" y="136"/>
              </a:cxn>
              <a:cxn ang="0">
                <a:pos x="398" y="146"/>
              </a:cxn>
              <a:cxn ang="0">
                <a:pos x="414" y="183"/>
              </a:cxn>
              <a:cxn ang="0">
                <a:pos x="371" y="181"/>
              </a:cxn>
              <a:cxn ang="0">
                <a:pos x="371" y="202"/>
              </a:cxn>
              <a:cxn ang="0">
                <a:pos x="382" y="226"/>
              </a:cxn>
              <a:cxn ang="0">
                <a:pos x="398" y="259"/>
              </a:cxn>
              <a:cxn ang="0">
                <a:pos x="424" y="290"/>
              </a:cxn>
              <a:cxn ang="0">
                <a:pos x="448" y="296"/>
              </a:cxn>
              <a:cxn ang="0">
                <a:pos x="477" y="298"/>
              </a:cxn>
              <a:cxn ang="0">
                <a:pos x="518" y="333"/>
              </a:cxn>
              <a:cxn ang="0">
                <a:pos x="547" y="376"/>
              </a:cxn>
              <a:cxn ang="0">
                <a:pos x="605" y="389"/>
              </a:cxn>
              <a:cxn ang="0">
                <a:pos x="637" y="368"/>
              </a:cxn>
              <a:cxn ang="0">
                <a:pos x="682" y="421"/>
              </a:cxn>
              <a:cxn ang="0">
                <a:pos x="709" y="456"/>
              </a:cxn>
              <a:cxn ang="0">
                <a:pos x="722" y="520"/>
              </a:cxn>
              <a:cxn ang="0">
                <a:pos x="760" y="512"/>
              </a:cxn>
              <a:cxn ang="0">
                <a:pos x="781" y="535"/>
              </a:cxn>
              <a:cxn ang="0">
                <a:pos x="797" y="645"/>
              </a:cxn>
              <a:cxn ang="0">
                <a:pos x="821" y="735"/>
              </a:cxn>
              <a:cxn ang="0">
                <a:pos x="802" y="752"/>
              </a:cxn>
              <a:cxn ang="0">
                <a:pos x="752" y="778"/>
              </a:cxn>
              <a:cxn ang="0">
                <a:pos x="733" y="816"/>
              </a:cxn>
              <a:cxn ang="0">
                <a:pos x="710" y="843"/>
              </a:cxn>
              <a:cxn ang="0">
                <a:pos x="686" y="840"/>
              </a:cxn>
              <a:cxn ang="0">
                <a:pos x="654" y="824"/>
              </a:cxn>
              <a:cxn ang="0">
                <a:pos x="643" y="807"/>
              </a:cxn>
              <a:cxn ang="0">
                <a:pos x="664" y="784"/>
              </a:cxn>
              <a:cxn ang="0">
                <a:pos x="650" y="763"/>
              </a:cxn>
              <a:cxn ang="0">
                <a:pos x="634" y="727"/>
              </a:cxn>
              <a:cxn ang="0">
                <a:pos x="645" y="701"/>
              </a:cxn>
              <a:cxn ang="0">
                <a:pos x="632" y="663"/>
              </a:cxn>
              <a:cxn ang="0">
                <a:pos x="610" y="648"/>
              </a:cxn>
              <a:cxn ang="0">
                <a:pos x="590" y="632"/>
              </a:cxn>
              <a:cxn ang="0">
                <a:pos x="549" y="634"/>
              </a:cxn>
              <a:cxn ang="0">
                <a:pos x="506" y="624"/>
              </a:cxn>
              <a:cxn ang="0">
                <a:pos x="474" y="631"/>
              </a:cxn>
              <a:cxn ang="0">
                <a:pos x="443" y="613"/>
              </a:cxn>
              <a:cxn ang="0">
                <a:pos x="411" y="611"/>
              </a:cxn>
              <a:cxn ang="0">
                <a:pos x="378" y="607"/>
              </a:cxn>
              <a:cxn ang="0">
                <a:pos x="346" y="587"/>
              </a:cxn>
              <a:cxn ang="0">
                <a:pos x="325" y="562"/>
              </a:cxn>
              <a:cxn ang="0">
                <a:pos x="304" y="530"/>
              </a:cxn>
              <a:cxn ang="0">
                <a:pos x="275" y="501"/>
              </a:cxn>
              <a:cxn ang="0">
                <a:pos x="238" y="493"/>
              </a:cxn>
              <a:cxn ang="0">
                <a:pos x="218" y="434"/>
              </a:cxn>
              <a:cxn ang="0">
                <a:pos x="203" y="394"/>
              </a:cxn>
              <a:cxn ang="0">
                <a:pos x="139" y="344"/>
              </a:cxn>
              <a:cxn ang="0">
                <a:pos x="91" y="328"/>
              </a:cxn>
              <a:cxn ang="0">
                <a:pos x="59" y="291"/>
              </a:cxn>
              <a:cxn ang="0">
                <a:pos x="43" y="221"/>
              </a:cxn>
              <a:cxn ang="0">
                <a:pos x="21" y="151"/>
              </a:cxn>
              <a:cxn ang="0">
                <a:pos x="32" y="99"/>
              </a:cxn>
              <a:cxn ang="0">
                <a:pos x="35" y="2"/>
              </a:cxn>
            </a:cxnLst>
            <a:rect l="0" t="0" r="r" b="b"/>
            <a:pathLst>
              <a:path w="835" h="850">
                <a:moveTo>
                  <a:pt x="58" y="45"/>
                </a:moveTo>
                <a:lnTo>
                  <a:pt x="59" y="47"/>
                </a:lnTo>
                <a:lnTo>
                  <a:pt x="62" y="47"/>
                </a:lnTo>
                <a:lnTo>
                  <a:pt x="66" y="45"/>
                </a:lnTo>
                <a:lnTo>
                  <a:pt x="67" y="45"/>
                </a:lnTo>
                <a:lnTo>
                  <a:pt x="72" y="47"/>
                </a:lnTo>
                <a:lnTo>
                  <a:pt x="78" y="51"/>
                </a:lnTo>
                <a:lnTo>
                  <a:pt x="82" y="50"/>
                </a:lnTo>
                <a:lnTo>
                  <a:pt x="82" y="43"/>
                </a:lnTo>
                <a:lnTo>
                  <a:pt x="82" y="42"/>
                </a:lnTo>
                <a:lnTo>
                  <a:pt x="83" y="42"/>
                </a:lnTo>
                <a:lnTo>
                  <a:pt x="88" y="42"/>
                </a:lnTo>
                <a:lnTo>
                  <a:pt x="90" y="40"/>
                </a:lnTo>
                <a:lnTo>
                  <a:pt x="93" y="35"/>
                </a:lnTo>
                <a:lnTo>
                  <a:pt x="94" y="34"/>
                </a:lnTo>
                <a:lnTo>
                  <a:pt x="96" y="34"/>
                </a:lnTo>
                <a:lnTo>
                  <a:pt x="99" y="35"/>
                </a:lnTo>
                <a:lnTo>
                  <a:pt x="102" y="39"/>
                </a:lnTo>
                <a:lnTo>
                  <a:pt x="107" y="45"/>
                </a:lnTo>
                <a:lnTo>
                  <a:pt x="112" y="50"/>
                </a:lnTo>
                <a:lnTo>
                  <a:pt x="117" y="56"/>
                </a:lnTo>
                <a:lnTo>
                  <a:pt x="123" y="51"/>
                </a:lnTo>
                <a:lnTo>
                  <a:pt x="125" y="50"/>
                </a:lnTo>
                <a:lnTo>
                  <a:pt x="123" y="48"/>
                </a:lnTo>
                <a:lnTo>
                  <a:pt x="126" y="47"/>
                </a:lnTo>
                <a:lnTo>
                  <a:pt x="131" y="45"/>
                </a:lnTo>
                <a:lnTo>
                  <a:pt x="136" y="47"/>
                </a:lnTo>
                <a:lnTo>
                  <a:pt x="136" y="48"/>
                </a:lnTo>
                <a:lnTo>
                  <a:pt x="147" y="48"/>
                </a:lnTo>
                <a:lnTo>
                  <a:pt x="155" y="51"/>
                </a:lnTo>
                <a:lnTo>
                  <a:pt x="158" y="56"/>
                </a:lnTo>
                <a:lnTo>
                  <a:pt x="163" y="63"/>
                </a:lnTo>
                <a:lnTo>
                  <a:pt x="174" y="66"/>
                </a:lnTo>
                <a:lnTo>
                  <a:pt x="179" y="71"/>
                </a:lnTo>
                <a:lnTo>
                  <a:pt x="181" y="75"/>
                </a:lnTo>
                <a:lnTo>
                  <a:pt x="179" y="79"/>
                </a:lnTo>
                <a:lnTo>
                  <a:pt x="179" y="82"/>
                </a:lnTo>
                <a:lnTo>
                  <a:pt x="178" y="85"/>
                </a:lnTo>
                <a:lnTo>
                  <a:pt x="179" y="87"/>
                </a:lnTo>
                <a:lnTo>
                  <a:pt x="184" y="87"/>
                </a:lnTo>
                <a:lnTo>
                  <a:pt x="189" y="87"/>
                </a:lnTo>
                <a:lnTo>
                  <a:pt x="194" y="90"/>
                </a:lnTo>
                <a:lnTo>
                  <a:pt x="197" y="91"/>
                </a:lnTo>
                <a:lnTo>
                  <a:pt x="202" y="93"/>
                </a:lnTo>
                <a:lnTo>
                  <a:pt x="206" y="98"/>
                </a:lnTo>
                <a:lnTo>
                  <a:pt x="213" y="98"/>
                </a:lnTo>
                <a:lnTo>
                  <a:pt x="214" y="99"/>
                </a:lnTo>
                <a:lnTo>
                  <a:pt x="224" y="99"/>
                </a:lnTo>
                <a:lnTo>
                  <a:pt x="226" y="103"/>
                </a:lnTo>
                <a:lnTo>
                  <a:pt x="229" y="106"/>
                </a:lnTo>
                <a:lnTo>
                  <a:pt x="234" y="106"/>
                </a:lnTo>
                <a:lnTo>
                  <a:pt x="240" y="103"/>
                </a:lnTo>
                <a:lnTo>
                  <a:pt x="242" y="101"/>
                </a:lnTo>
                <a:lnTo>
                  <a:pt x="248" y="103"/>
                </a:lnTo>
                <a:lnTo>
                  <a:pt x="251" y="103"/>
                </a:lnTo>
                <a:lnTo>
                  <a:pt x="254" y="103"/>
                </a:lnTo>
                <a:lnTo>
                  <a:pt x="262" y="111"/>
                </a:lnTo>
                <a:lnTo>
                  <a:pt x="264" y="112"/>
                </a:lnTo>
                <a:lnTo>
                  <a:pt x="272" y="115"/>
                </a:lnTo>
                <a:lnTo>
                  <a:pt x="275" y="114"/>
                </a:lnTo>
                <a:lnTo>
                  <a:pt x="275" y="112"/>
                </a:lnTo>
                <a:lnTo>
                  <a:pt x="278" y="109"/>
                </a:lnTo>
                <a:lnTo>
                  <a:pt x="282" y="107"/>
                </a:lnTo>
                <a:lnTo>
                  <a:pt x="283" y="107"/>
                </a:lnTo>
                <a:lnTo>
                  <a:pt x="286" y="106"/>
                </a:lnTo>
                <a:lnTo>
                  <a:pt x="291" y="106"/>
                </a:lnTo>
                <a:lnTo>
                  <a:pt x="294" y="107"/>
                </a:lnTo>
                <a:lnTo>
                  <a:pt x="301" y="106"/>
                </a:lnTo>
                <a:lnTo>
                  <a:pt x="304" y="104"/>
                </a:lnTo>
                <a:lnTo>
                  <a:pt x="309" y="98"/>
                </a:lnTo>
                <a:lnTo>
                  <a:pt x="312" y="98"/>
                </a:lnTo>
                <a:lnTo>
                  <a:pt x="315" y="99"/>
                </a:lnTo>
                <a:lnTo>
                  <a:pt x="320" y="98"/>
                </a:lnTo>
                <a:lnTo>
                  <a:pt x="325" y="95"/>
                </a:lnTo>
                <a:lnTo>
                  <a:pt x="325" y="93"/>
                </a:lnTo>
                <a:lnTo>
                  <a:pt x="330" y="95"/>
                </a:lnTo>
                <a:lnTo>
                  <a:pt x="331" y="96"/>
                </a:lnTo>
                <a:lnTo>
                  <a:pt x="333" y="96"/>
                </a:lnTo>
                <a:lnTo>
                  <a:pt x="333" y="98"/>
                </a:lnTo>
                <a:lnTo>
                  <a:pt x="334" y="96"/>
                </a:lnTo>
                <a:lnTo>
                  <a:pt x="336" y="95"/>
                </a:lnTo>
                <a:lnTo>
                  <a:pt x="336" y="91"/>
                </a:lnTo>
                <a:lnTo>
                  <a:pt x="342" y="93"/>
                </a:lnTo>
                <a:lnTo>
                  <a:pt x="344" y="95"/>
                </a:lnTo>
                <a:lnTo>
                  <a:pt x="341" y="96"/>
                </a:lnTo>
                <a:lnTo>
                  <a:pt x="344" y="99"/>
                </a:lnTo>
                <a:lnTo>
                  <a:pt x="347" y="104"/>
                </a:lnTo>
                <a:lnTo>
                  <a:pt x="352" y="106"/>
                </a:lnTo>
                <a:lnTo>
                  <a:pt x="366" y="104"/>
                </a:lnTo>
                <a:lnTo>
                  <a:pt x="368" y="106"/>
                </a:lnTo>
                <a:lnTo>
                  <a:pt x="368" y="107"/>
                </a:lnTo>
                <a:lnTo>
                  <a:pt x="368" y="109"/>
                </a:lnTo>
                <a:lnTo>
                  <a:pt x="366" y="112"/>
                </a:lnTo>
                <a:lnTo>
                  <a:pt x="365" y="115"/>
                </a:lnTo>
                <a:lnTo>
                  <a:pt x="366" y="119"/>
                </a:lnTo>
                <a:lnTo>
                  <a:pt x="365" y="120"/>
                </a:lnTo>
                <a:lnTo>
                  <a:pt x="363" y="123"/>
                </a:lnTo>
                <a:lnTo>
                  <a:pt x="363" y="125"/>
                </a:lnTo>
                <a:lnTo>
                  <a:pt x="365" y="127"/>
                </a:lnTo>
                <a:lnTo>
                  <a:pt x="363" y="130"/>
                </a:lnTo>
                <a:lnTo>
                  <a:pt x="363" y="131"/>
                </a:lnTo>
                <a:lnTo>
                  <a:pt x="360" y="131"/>
                </a:lnTo>
                <a:lnTo>
                  <a:pt x="358" y="133"/>
                </a:lnTo>
                <a:lnTo>
                  <a:pt x="360" y="135"/>
                </a:lnTo>
                <a:lnTo>
                  <a:pt x="362" y="136"/>
                </a:lnTo>
                <a:lnTo>
                  <a:pt x="363" y="136"/>
                </a:lnTo>
                <a:lnTo>
                  <a:pt x="366" y="136"/>
                </a:lnTo>
                <a:lnTo>
                  <a:pt x="370" y="136"/>
                </a:lnTo>
                <a:lnTo>
                  <a:pt x="371" y="135"/>
                </a:lnTo>
                <a:lnTo>
                  <a:pt x="374" y="135"/>
                </a:lnTo>
                <a:lnTo>
                  <a:pt x="376" y="135"/>
                </a:lnTo>
                <a:lnTo>
                  <a:pt x="379" y="135"/>
                </a:lnTo>
                <a:lnTo>
                  <a:pt x="379" y="138"/>
                </a:lnTo>
                <a:lnTo>
                  <a:pt x="379" y="141"/>
                </a:lnTo>
                <a:lnTo>
                  <a:pt x="381" y="143"/>
                </a:lnTo>
                <a:lnTo>
                  <a:pt x="382" y="143"/>
                </a:lnTo>
                <a:lnTo>
                  <a:pt x="386" y="141"/>
                </a:lnTo>
                <a:lnTo>
                  <a:pt x="387" y="139"/>
                </a:lnTo>
                <a:lnTo>
                  <a:pt x="390" y="138"/>
                </a:lnTo>
                <a:lnTo>
                  <a:pt x="392" y="138"/>
                </a:lnTo>
                <a:lnTo>
                  <a:pt x="394" y="139"/>
                </a:lnTo>
                <a:lnTo>
                  <a:pt x="395" y="141"/>
                </a:lnTo>
                <a:lnTo>
                  <a:pt x="395" y="143"/>
                </a:lnTo>
                <a:lnTo>
                  <a:pt x="395" y="144"/>
                </a:lnTo>
                <a:lnTo>
                  <a:pt x="397" y="144"/>
                </a:lnTo>
                <a:lnTo>
                  <a:pt x="398" y="146"/>
                </a:lnTo>
                <a:lnTo>
                  <a:pt x="398" y="149"/>
                </a:lnTo>
                <a:lnTo>
                  <a:pt x="398" y="151"/>
                </a:lnTo>
                <a:lnTo>
                  <a:pt x="400" y="154"/>
                </a:lnTo>
                <a:lnTo>
                  <a:pt x="402" y="155"/>
                </a:lnTo>
                <a:lnTo>
                  <a:pt x="403" y="157"/>
                </a:lnTo>
                <a:lnTo>
                  <a:pt x="403" y="159"/>
                </a:lnTo>
                <a:lnTo>
                  <a:pt x="406" y="159"/>
                </a:lnTo>
                <a:lnTo>
                  <a:pt x="410" y="159"/>
                </a:lnTo>
                <a:lnTo>
                  <a:pt x="410" y="162"/>
                </a:lnTo>
                <a:lnTo>
                  <a:pt x="410" y="165"/>
                </a:lnTo>
                <a:lnTo>
                  <a:pt x="408" y="168"/>
                </a:lnTo>
                <a:lnTo>
                  <a:pt x="408" y="171"/>
                </a:lnTo>
                <a:lnTo>
                  <a:pt x="410" y="173"/>
                </a:lnTo>
                <a:lnTo>
                  <a:pt x="411" y="175"/>
                </a:lnTo>
                <a:lnTo>
                  <a:pt x="413" y="178"/>
                </a:lnTo>
                <a:lnTo>
                  <a:pt x="414" y="179"/>
                </a:lnTo>
                <a:lnTo>
                  <a:pt x="414" y="181"/>
                </a:lnTo>
                <a:lnTo>
                  <a:pt x="414" y="183"/>
                </a:lnTo>
                <a:lnTo>
                  <a:pt x="413" y="184"/>
                </a:lnTo>
                <a:lnTo>
                  <a:pt x="410" y="186"/>
                </a:lnTo>
                <a:lnTo>
                  <a:pt x="408" y="187"/>
                </a:lnTo>
                <a:lnTo>
                  <a:pt x="406" y="189"/>
                </a:lnTo>
                <a:lnTo>
                  <a:pt x="405" y="191"/>
                </a:lnTo>
                <a:lnTo>
                  <a:pt x="403" y="192"/>
                </a:lnTo>
                <a:lnTo>
                  <a:pt x="398" y="192"/>
                </a:lnTo>
                <a:lnTo>
                  <a:pt x="395" y="191"/>
                </a:lnTo>
                <a:lnTo>
                  <a:pt x="395" y="189"/>
                </a:lnTo>
                <a:lnTo>
                  <a:pt x="394" y="187"/>
                </a:lnTo>
                <a:lnTo>
                  <a:pt x="390" y="186"/>
                </a:lnTo>
                <a:lnTo>
                  <a:pt x="387" y="186"/>
                </a:lnTo>
                <a:lnTo>
                  <a:pt x="382" y="184"/>
                </a:lnTo>
                <a:lnTo>
                  <a:pt x="381" y="184"/>
                </a:lnTo>
                <a:lnTo>
                  <a:pt x="379" y="184"/>
                </a:lnTo>
                <a:lnTo>
                  <a:pt x="376" y="184"/>
                </a:lnTo>
                <a:lnTo>
                  <a:pt x="374" y="184"/>
                </a:lnTo>
                <a:lnTo>
                  <a:pt x="371" y="181"/>
                </a:lnTo>
                <a:lnTo>
                  <a:pt x="370" y="181"/>
                </a:lnTo>
                <a:lnTo>
                  <a:pt x="368" y="179"/>
                </a:lnTo>
                <a:lnTo>
                  <a:pt x="365" y="179"/>
                </a:lnTo>
                <a:lnTo>
                  <a:pt x="363" y="179"/>
                </a:lnTo>
                <a:lnTo>
                  <a:pt x="362" y="179"/>
                </a:lnTo>
                <a:lnTo>
                  <a:pt x="358" y="181"/>
                </a:lnTo>
                <a:lnTo>
                  <a:pt x="357" y="181"/>
                </a:lnTo>
                <a:lnTo>
                  <a:pt x="355" y="183"/>
                </a:lnTo>
                <a:lnTo>
                  <a:pt x="357" y="186"/>
                </a:lnTo>
                <a:lnTo>
                  <a:pt x="358" y="186"/>
                </a:lnTo>
                <a:lnTo>
                  <a:pt x="360" y="187"/>
                </a:lnTo>
                <a:lnTo>
                  <a:pt x="362" y="189"/>
                </a:lnTo>
                <a:lnTo>
                  <a:pt x="363" y="192"/>
                </a:lnTo>
                <a:lnTo>
                  <a:pt x="363" y="194"/>
                </a:lnTo>
                <a:lnTo>
                  <a:pt x="365" y="197"/>
                </a:lnTo>
                <a:lnTo>
                  <a:pt x="366" y="199"/>
                </a:lnTo>
                <a:lnTo>
                  <a:pt x="368" y="199"/>
                </a:lnTo>
                <a:lnTo>
                  <a:pt x="371" y="202"/>
                </a:lnTo>
                <a:lnTo>
                  <a:pt x="373" y="203"/>
                </a:lnTo>
                <a:lnTo>
                  <a:pt x="374" y="207"/>
                </a:lnTo>
                <a:lnTo>
                  <a:pt x="374" y="208"/>
                </a:lnTo>
                <a:lnTo>
                  <a:pt x="374" y="211"/>
                </a:lnTo>
                <a:lnTo>
                  <a:pt x="371" y="215"/>
                </a:lnTo>
                <a:lnTo>
                  <a:pt x="368" y="215"/>
                </a:lnTo>
                <a:lnTo>
                  <a:pt x="366" y="218"/>
                </a:lnTo>
                <a:lnTo>
                  <a:pt x="363" y="219"/>
                </a:lnTo>
                <a:lnTo>
                  <a:pt x="363" y="226"/>
                </a:lnTo>
                <a:lnTo>
                  <a:pt x="366" y="229"/>
                </a:lnTo>
                <a:lnTo>
                  <a:pt x="368" y="231"/>
                </a:lnTo>
                <a:lnTo>
                  <a:pt x="370" y="232"/>
                </a:lnTo>
                <a:lnTo>
                  <a:pt x="371" y="234"/>
                </a:lnTo>
                <a:lnTo>
                  <a:pt x="376" y="234"/>
                </a:lnTo>
                <a:lnTo>
                  <a:pt x="378" y="231"/>
                </a:lnTo>
                <a:lnTo>
                  <a:pt x="378" y="229"/>
                </a:lnTo>
                <a:lnTo>
                  <a:pt x="379" y="227"/>
                </a:lnTo>
                <a:lnTo>
                  <a:pt x="382" y="226"/>
                </a:lnTo>
                <a:lnTo>
                  <a:pt x="382" y="227"/>
                </a:lnTo>
                <a:lnTo>
                  <a:pt x="386" y="232"/>
                </a:lnTo>
                <a:lnTo>
                  <a:pt x="387" y="234"/>
                </a:lnTo>
                <a:lnTo>
                  <a:pt x="390" y="234"/>
                </a:lnTo>
                <a:lnTo>
                  <a:pt x="394" y="237"/>
                </a:lnTo>
                <a:lnTo>
                  <a:pt x="397" y="239"/>
                </a:lnTo>
                <a:lnTo>
                  <a:pt x="397" y="240"/>
                </a:lnTo>
                <a:lnTo>
                  <a:pt x="397" y="242"/>
                </a:lnTo>
                <a:lnTo>
                  <a:pt x="395" y="243"/>
                </a:lnTo>
                <a:lnTo>
                  <a:pt x="394" y="243"/>
                </a:lnTo>
                <a:lnTo>
                  <a:pt x="394" y="247"/>
                </a:lnTo>
                <a:lnTo>
                  <a:pt x="395" y="248"/>
                </a:lnTo>
                <a:lnTo>
                  <a:pt x="397" y="250"/>
                </a:lnTo>
                <a:lnTo>
                  <a:pt x="397" y="253"/>
                </a:lnTo>
                <a:lnTo>
                  <a:pt x="398" y="255"/>
                </a:lnTo>
                <a:lnTo>
                  <a:pt x="398" y="256"/>
                </a:lnTo>
                <a:lnTo>
                  <a:pt x="398" y="258"/>
                </a:lnTo>
                <a:lnTo>
                  <a:pt x="398" y="259"/>
                </a:lnTo>
                <a:lnTo>
                  <a:pt x="402" y="261"/>
                </a:lnTo>
                <a:lnTo>
                  <a:pt x="403" y="263"/>
                </a:lnTo>
                <a:lnTo>
                  <a:pt x="403" y="264"/>
                </a:lnTo>
                <a:lnTo>
                  <a:pt x="402" y="266"/>
                </a:lnTo>
                <a:lnTo>
                  <a:pt x="403" y="269"/>
                </a:lnTo>
                <a:lnTo>
                  <a:pt x="405" y="271"/>
                </a:lnTo>
                <a:lnTo>
                  <a:pt x="408" y="275"/>
                </a:lnTo>
                <a:lnTo>
                  <a:pt x="410" y="277"/>
                </a:lnTo>
                <a:lnTo>
                  <a:pt x="410" y="280"/>
                </a:lnTo>
                <a:lnTo>
                  <a:pt x="411" y="285"/>
                </a:lnTo>
                <a:lnTo>
                  <a:pt x="411" y="287"/>
                </a:lnTo>
                <a:lnTo>
                  <a:pt x="414" y="287"/>
                </a:lnTo>
                <a:lnTo>
                  <a:pt x="416" y="287"/>
                </a:lnTo>
                <a:lnTo>
                  <a:pt x="419" y="287"/>
                </a:lnTo>
                <a:lnTo>
                  <a:pt x="421" y="285"/>
                </a:lnTo>
                <a:lnTo>
                  <a:pt x="422" y="288"/>
                </a:lnTo>
                <a:lnTo>
                  <a:pt x="424" y="288"/>
                </a:lnTo>
                <a:lnTo>
                  <a:pt x="424" y="290"/>
                </a:lnTo>
                <a:lnTo>
                  <a:pt x="424" y="291"/>
                </a:lnTo>
                <a:lnTo>
                  <a:pt x="424" y="293"/>
                </a:lnTo>
                <a:lnTo>
                  <a:pt x="426" y="295"/>
                </a:lnTo>
                <a:lnTo>
                  <a:pt x="427" y="296"/>
                </a:lnTo>
                <a:lnTo>
                  <a:pt x="429" y="296"/>
                </a:lnTo>
                <a:lnTo>
                  <a:pt x="432" y="296"/>
                </a:lnTo>
                <a:lnTo>
                  <a:pt x="434" y="295"/>
                </a:lnTo>
                <a:lnTo>
                  <a:pt x="435" y="295"/>
                </a:lnTo>
                <a:lnTo>
                  <a:pt x="437" y="295"/>
                </a:lnTo>
                <a:lnTo>
                  <a:pt x="437" y="296"/>
                </a:lnTo>
                <a:lnTo>
                  <a:pt x="438" y="296"/>
                </a:lnTo>
                <a:lnTo>
                  <a:pt x="440" y="298"/>
                </a:lnTo>
                <a:lnTo>
                  <a:pt x="440" y="299"/>
                </a:lnTo>
                <a:lnTo>
                  <a:pt x="442" y="298"/>
                </a:lnTo>
                <a:lnTo>
                  <a:pt x="443" y="298"/>
                </a:lnTo>
                <a:lnTo>
                  <a:pt x="445" y="298"/>
                </a:lnTo>
                <a:lnTo>
                  <a:pt x="446" y="296"/>
                </a:lnTo>
                <a:lnTo>
                  <a:pt x="448" y="296"/>
                </a:lnTo>
                <a:lnTo>
                  <a:pt x="446" y="293"/>
                </a:lnTo>
                <a:lnTo>
                  <a:pt x="446" y="290"/>
                </a:lnTo>
                <a:lnTo>
                  <a:pt x="445" y="288"/>
                </a:lnTo>
                <a:lnTo>
                  <a:pt x="446" y="288"/>
                </a:lnTo>
                <a:lnTo>
                  <a:pt x="450" y="290"/>
                </a:lnTo>
                <a:lnTo>
                  <a:pt x="451" y="291"/>
                </a:lnTo>
                <a:lnTo>
                  <a:pt x="453" y="293"/>
                </a:lnTo>
                <a:lnTo>
                  <a:pt x="456" y="293"/>
                </a:lnTo>
                <a:lnTo>
                  <a:pt x="458" y="295"/>
                </a:lnTo>
                <a:lnTo>
                  <a:pt x="461" y="296"/>
                </a:lnTo>
                <a:lnTo>
                  <a:pt x="462" y="296"/>
                </a:lnTo>
                <a:lnTo>
                  <a:pt x="466" y="296"/>
                </a:lnTo>
                <a:lnTo>
                  <a:pt x="467" y="296"/>
                </a:lnTo>
                <a:lnTo>
                  <a:pt x="469" y="295"/>
                </a:lnTo>
                <a:lnTo>
                  <a:pt x="470" y="295"/>
                </a:lnTo>
                <a:lnTo>
                  <a:pt x="474" y="296"/>
                </a:lnTo>
                <a:lnTo>
                  <a:pt x="474" y="298"/>
                </a:lnTo>
                <a:lnTo>
                  <a:pt x="477" y="298"/>
                </a:lnTo>
                <a:lnTo>
                  <a:pt x="480" y="298"/>
                </a:lnTo>
                <a:lnTo>
                  <a:pt x="482" y="299"/>
                </a:lnTo>
                <a:lnTo>
                  <a:pt x="483" y="299"/>
                </a:lnTo>
                <a:lnTo>
                  <a:pt x="485" y="301"/>
                </a:lnTo>
                <a:lnTo>
                  <a:pt x="488" y="301"/>
                </a:lnTo>
                <a:lnTo>
                  <a:pt x="490" y="301"/>
                </a:lnTo>
                <a:lnTo>
                  <a:pt x="491" y="301"/>
                </a:lnTo>
                <a:lnTo>
                  <a:pt x="496" y="298"/>
                </a:lnTo>
                <a:lnTo>
                  <a:pt x="498" y="298"/>
                </a:lnTo>
                <a:lnTo>
                  <a:pt x="499" y="296"/>
                </a:lnTo>
                <a:lnTo>
                  <a:pt x="501" y="296"/>
                </a:lnTo>
                <a:lnTo>
                  <a:pt x="504" y="299"/>
                </a:lnTo>
                <a:lnTo>
                  <a:pt x="509" y="304"/>
                </a:lnTo>
                <a:lnTo>
                  <a:pt x="514" y="309"/>
                </a:lnTo>
                <a:lnTo>
                  <a:pt x="517" y="315"/>
                </a:lnTo>
                <a:lnTo>
                  <a:pt x="514" y="322"/>
                </a:lnTo>
                <a:lnTo>
                  <a:pt x="522" y="328"/>
                </a:lnTo>
                <a:lnTo>
                  <a:pt x="518" y="333"/>
                </a:lnTo>
                <a:lnTo>
                  <a:pt x="520" y="336"/>
                </a:lnTo>
                <a:lnTo>
                  <a:pt x="523" y="341"/>
                </a:lnTo>
                <a:lnTo>
                  <a:pt x="530" y="347"/>
                </a:lnTo>
                <a:lnTo>
                  <a:pt x="530" y="351"/>
                </a:lnTo>
                <a:lnTo>
                  <a:pt x="531" y="351"/>
                </a:lnTo>
                <a:lnTo>
                  <a:pt x="533" y="355"/>
                </a:lnTo>
                <a:lnTo>
                  <a:pt x="536" y="360"/>
                </a:lnTo>
                <a:lnTo>
                  <a:pt x="538" y="362"/>
                </a:lnTo>
                <a:lnTo>
                  <a:pt x="538" y="363"/>
                </a:lnTo>
                <a:lnTo>
                  <a:pt x="539" y="367"/>
                </a:lnTo>
                <a:lnTo>
                  <a:pt x="539" y="368"/>
                </a:lnTo>
                <a:lnTo>
                  <a:pt x="541" y="370"/>
                </a:lnTo>
                <a:lnTo>
                  <a:pt x="542" y="373"/>
                </a:lnTo>
                <a:lnTo>
                  <a:pt x="542" y="381"/>
                </a:lnTo>
                <a:lnTo>
                  <a:pt x="541" y="384"/>
                </a:lnTo>
                <a:lnTo>
                  <a:pt x="546" y="383"/>
                </a:lnTo>
                <a:lnTo>
                  <a:pt x="549" y="381"/>
                </a:lnTo>
                <a:lnTo>
                  <a:pt x="547" y="376"/>
                </a:lnTo>
                <a:lnTo>
                  <a:pt x="552" y="376"/>
                </a:lnTo>
                <a:lnTo>
                  <a:pt x="558" y="379"/>
                </a:lnTo>
                <a:lnTo>
                  <a:pt x="563" y="381"/>
                </a:lnTo>
                <a:lnTo>
                  <a:pt x="573" y="378"/>
                </a:lnTo>
                <a:lnTo>
                  <a:pt x="573" y="381"/>
                </a:lnTo>
                <a:lnTo>
                  <a:pt x="576" y="386"/>
                </a:lnTo>
                <a:lnTo>
                  <a:pt x="578" y="389"/>
                </a:lnTo>
                <a:lnTo>
                  <a:pt x="579" y="391"/>
                </a:lnTo>
                <a:lnTo>
                  <a:pt x="587" y="389"/>
                </a:lnTo>
                <a:lnTo>
                  <a:pt x="594" y="392"/>
                </a:lnTo>
                <a:lnTo>
                  <a:pt x="595" y="395"/>
                </a:lnTo>
                <a:lnTo>
                  <a:pt x="600" y="399"/>
                </a:lnTo>
                <a:lnTo>
                  <a:pt x="600" y="407"/>
                </a:lnTo>
                <a:lnTo>
                  <a:pt x="606" y="407"/>
                </a:lnTo>
                <a:lnTo>
                  <a:pt x="605" y="403"/>
                </a:lnTo>
                <a:lnTo>
                  <a:pt x="613" y="397"/>
                </a:lnTo>
                <a:lnTo>
                  <a:pt x="610" y="395"/>
                </a:lnTo>
                <a:lnTo>
                  <a:pt x="605" y="389"/>
                </a:lnTo>
                <a:lnTo>
                  <a:pt x="606" y="387"/>
                </a:lnTo>
                <a:lnTo>
                  <a:pt x="610" y="379"/>
                </a:lnTo>
                <a:lnTo>
                  <a:pt x="613" y="376"/>
                </a:lnTo>
                <a:lnTo>
                  <a:pt x="613" y="367"/>
                </a:lnTo>
                <a:lnTo>
                  <a:pt x="608" y="365"/>
                </a:lnTo>
                <a:lnTo>
                  <a:pt x="605" y="362"/>
                </a:lnTo>
                <a:lnTo>
                  <a:pt x="606" y="359"/>
                </a:lnTo>
                <a:lnTo>
                  <a:pt x="610" y="357"/>
                </a:lnTo>
                <a:lnTo>
                  <a:pt x="613" y="357"/>
                </a:lnTo>
                <a:lnTo>
                  <a:pt x="618" y="355"/>
                </a:lnTo>
                <a:lnTo>
                  <a:pt x="619" y="354"/>
                </a:lnTo>
                <a:lnTo>
                  <a:pt x="622" y="357"/>
                </a:lnTo>
                <a:lnTo>
                  <a:pt x="624" y="357"/>
                </a:lnTo>
                <a:lnTo>
                  <a:pt x="627" y="355"/>
                </a:lnTo>
                <a:lnTo>
                  <a:pt x="629" y="357"/>
                </a:lnTo>
                <a:lnTo>
                  <a:pt x="634" y="362"/>
                </a:lnTo>
                <a:lnTo>
                  <a:pt x="635" y="368"/>
                </a:lnTo>
                <a:lnTo>
                  <a:pt x="637" y="368"/>
                </a:lnTo>
                <a:lnTo>
                  <a:pt x="646" y="370"/>
                </a:lnTo>
                <a:lnTo>
                  <a:pt x="651" y="378"/>
                </a:lnTo>
                <a:lnTo>
                  <a:pt x="654" y="379"/>
                </a:lnTo>
                <a:lnTo>
                  <a:pt x="659" y="381"/>
                </a:lnTo>
                <a:lnTo>
                  <a:pt x="661" y="386"/>
                </a:lnTo>
                <a:lnTo>
                  <a:pt x="662" y="386"/>
                </a:lnTo>
                <a:lnTo>
                  <a:pt x="666" y="389"/>
                </a:lnTo>
                <a:lnTo>
                  <a:pt x="669" y="391"/>
                </a:lnTo>
                <a:lnTo>
                  <a:pt x="672" y="392"/>
                </a:lnTo>
                <a:lnTo>
                  <a:pt x="674" y="395"/>
                </a:lnTo>
                <a:lnTo>
                  <a:pt x="674" y="397"/>
                </a:lnTo>
                <a:lnTo>
                  <a:pt x="672" y="399"/>
                </a:lnTo>
                <a:lnTo>
                  <a:pt x="674" y="402"/>
                </a:lnTo>
                <a:lnTo>
                  <a:pt x="675" y="403"/>
                </a:lnTo>
                <a:lnTo>
                  <a:pt x="686" y="410"/>
                </a:lnTo>
                <a:lnTo>
                  <a:pt x="688" y="411"/>
                </a:lnTo>
                <a:lnTo>
                  <a:pt x="685" y="416"/>
                </a:lnTo>
                <a:lnTo>
                  <a:pt x="682" y="421"/>
                </a:lnTo>
                <a:lnTo>
                  <a:pt x="682" y="424"/>
                </a:lnTo>
                <a:lnTo>
                  <a:pt x="680" y="427"/>
                </a:lnTo>
                <a:lnTo>
                  <a:pt x="677" y="431"/>
                </a:lnTo>
                <a:lnTo>
                  <a:pt x="678" y="435"/>
                </a:lnTo>
                <a:lnTo>
                  <a:pt x="674" y="445"/>
                </a:lnTo>
                <a:lnTo>
                  <a:pt x="678" y="448"/>
                </a:lnTo>
                <a:lnTo>
                  <a:pt x="680" y="445"/>
                </a:lnTo>
                <a:lnTo>
                  <a:pt x="683" y="442"/>
                </a:lnTo>
                <a:lnTo>
                  <a:pt x="688" y="437"/>
                </a:lnTo>
                <a:lnTo>
                  <a:pt x="693" y="442"/>
                </a:lnTo>
                <a:lnTo>
                  <a:pt x="696" y="445"/>
                </a:lnTo>
                <a:lnTo>
                  <a:pt x="696" y="450"/>
                </a:lnTo>
                <a:lnTo>
                  <a:pt x="699" y="450"/>
                </a:lnTo>
                <a:lnTo>
                  <a:pt x="701" y="447"/>
                </a:lnTo>
                <a:lnTo>
                  <a:pt x="704" y="445"/>
                </a:lnTo>
                <a:lnTo>
                  <a:pt x="707" y="450"/>
                </a:lnTo>
                <a:lnTo>
                  <a:pt x="709" y="453"/>
                </a:lnTo>
                <a:lnTo>
                  <a:pt x="709" y="456"/>
                </a:lnTo>
                <a:lnTo>
                  <a:pt x="710" y="459"/>
                </a:lnTo>
                <a:lnTo>
                  <a:pt x="712" y="466"/>
                </a:lnTo>
                <a:lnTo>
                  <a:pt x="710" y="466"/>
                </a:lnTo>
                <a:lnTo>
                  <a:pt x="709" y="466"/>
                </a:lnTo>
                <a:lnTo>
                  <a:pt x="709" y="469"/>
                </a:lnTo>
                <a:lnTo>
                  <a:pt x="706" y="471"/>
                </a:lnTo>
                <a:lnTo>
                  <a:pt x="704" y="472"/>
                </a:lnTo>
                <a:lnTo>
                  <a:pt x="704" y="475"/>
                </a:lnTo>
                <a:lnTo>
                  <a:pt x="706" y="477"/>
                </a:lnTo>
                <a:lnTo>
                  <a:pt x="707" y="482"/>
                </a:lnTo>
                <a:lnTo>
                  <a:pt x="709" y="485"/>
                </a:lnTo>
                <a:lnTo>
                  <a:pt x="712" y="487"/>
                </a:lnTo>
                <a:lnTo>
                  <a:pt x="720" y="495"/>
                </a:lnTo>
                <a:lnTo>
                  <a:pt x="717" y="504"/>
                </a:lnTo>
                <a:lnTo>
                  <a:pt x="722" y="509"/>
                </a:lnTo>
                <a:lnTo>
                  <a:pt x="718" y="511"/>
                </a:lnTo>
                <a:lnTo>
                  <a:pt x="720" y="519"/>
                </a:lnTo>
                <a:lnTo>
                  <a:pt x="722" y="520"/>
                </a:lnTo>
                <a:lnTo>
                  <a:pt x="725" y="520"/>
                </a:lnTo>
                <a:lnTo>
                  <a:pt x="726" y="519"/>
                </a:lnTo>
                <a:lnTo>
                  <a:pt x="728" y="519"/>
                </a:lnTo>
                <a:lnTo>
                  <a:pt x="730" y="517"/>
                </a:lnTo>
                <a:lnTo>
                  <a:pt x="731" y="515"/>
                </a:lnTo>
                <a:lnTo>
                  <a:pt x="733" y="512"/>
                </a:lnTo>
                <a:lnTo>
                  <a:pt x="734" y="511"/>
                </a:lnTo>
                <a:lnTo>
                  <a:pt x="736" y="509"/>
                </a:lnTo>
                <a:lnTo>
                  <a:pt x="739" y="507"/>
                </a:lnTo>
                <a:lnTo>
                  <a:pt x="741" y="509"/>
                </a:lnTo>
                <a:lnTo>
                  <a:pt x="742" y="511"/>
                </a:lnTo>
                <a:lnTo>
                  <a:pt x="744" y="512"/>
                </a:lnTo>
                <a:lnTo>
                  <a:pt x="747" y="509"/>
                </a:lnTo>
                <a:lnTo>
                  <a:pt x="750" y="507"/>
                </a:lnTo>
                <a:lnTo>
                  <a:pt x="755" y="511"/>
                </a:lnTo>
                <a:lnTo>
                  <a:pt x="757" y="511"/>
                </a:lnTo>
                <a:lnTo>
                  <a:pt x="758" y="512"/>
                </a:lnTo>
                <a:lnTo>
                  <a:pt x="760" y="512"/>
                </a:lnTo>
                <a:lnTo>
                  <a:pt x="760" y="514"/>
                </a:lnTo>
                <a:lnTo>
                  <a:pt x="762" y="514"/>
                </a:lnTo>
                <a:lnTo>
                  <a:pt x="762" y="515"/>
                </a:lnTo>
                <a:lnTo>
                  <a:pt x="763" y="515"/>
                </a:lnTo>
                <a:lnTo>
                  <a:pt x="765" y="517"/>
                </a:lnTo>
                <a:lnTo>
                  <a:pt x="765" y="519"/>
                </a:lnTo>
                <a:lnTo>
                  <a:pt x="765" y="520"/>
                </a:lnTo>
                <a:lnTo>
                  <a:pt x="763" y="523"/>
                </a:lnTo>
                <a:lnTo>
                  <a:pt x="762" y="525"/>
                </a:lnTo>
                <a:lnTo>
                  <a:pt x="762" y="527"/>
                </a:lnTo>
                <a:lnTo>
                  <a:pt x="762" y="530"/>
                </a:lnTo>
                <a:lnTo>
                  <a:pt x="763" y="531"/>
                </a:lnTo>
                <a:lnTo>
                  <a:pt x="766" y="533"/>
                </a:lnTo>
                <a:lnTo>
                  <a:pt x="770" y="533"/>
                </a:lnTo>
                <a:lnTo>
                  <a:pt x="773" y="533"/>
                </a:lnTo>
                <a:lnTo>
                  <a:pt x="778" y="533"/>
                </a:lnTo>
                <a:lnTo>
                  <a:pt x="779" y="535"/>
                </a:lnTo>
                <a:lnTo>
                  <a:pt x="781" y="535"/>
                </a:lnTo>
                <a:lnTo>
                  <a:pt x="782" y="535"/>
                </a:lnTo>
                <a:lnTo>
                  <a:pt x="781" y="536"/>
                </a:lnTo>
                <a:lnTo>
                  <a:pt x="779" y="536"/>
                </a:lnTo>
                <a:lnTo>
                  <a:pt x="778" y="538"/>
                </a:lnTo>
                <a:lnTo>
                  <a:pt x="779" y="546"/>
                </a:lnTo>
                <a:lnTo>
                  <a:pt x="774" y="554"/>
                </a:lnTo>
                <a:lnTo>
                  <a:pt x="773" y="562"/>
                </a:lnTo>
                <a:lnTo>
                  <a:pt x="773" y="568"/>
                </a:lnTo>
                <a:lnTo>
                  <a:pt x="781" y="575"/>
                </a:lnTo>
                <a:lnTo>
                  <a:pt x="787" y="579"/>
                </a:lnTo>
                <a:lnTo>
                  <a:pt x="794" y="584"/>
                </a:lnTo>
                <a:lnTo>
                  <a:pt x="794" y="599"/>
                </a:lnTo>
                <a:lnTo>
                  <a:pt x="810" y="613"/>
                </a:lnTo>
                <a:lnTo>
                  <a:pt x="808" y="616"/>
                </a:lnTo>
                <a:lnTo>
                  <a:pt x="806" y="623"/>
                </a:lnTo>
                <a:lnTo>
                  <a:pt x="790" y="632"/>
                </a:lnTo>
                <a:lnTo>
                  <a:pt x="792" y="643"/>
                </a:lnTo>
                <a:lnTo>
                  <a:pt x="797" y="645"/>
                </a:lnTo>
                <a:lnTo>
                  <a:pt x="797" y="651"/>
                </a:lnTo>
                <a:lnTo>
                  <a:pt x="797" y="656"/>
                </a:lnTo>
                <a:lnTo>
                  <a:pt x="814" y="663"/>
                </a:lnTo>
                <a:lnTo>
                  <a:pt x="810" y="675"/>
                </a:lnTo>
                <a:lnTo>
                  <a:pt x="811" y="677"/>
                </a:lnTo>
                <a:lnTo>
                  <a:pt x="813" y="682"/>
                </a:lnTo>
                <a:lnTo>
                  <a:pt x="821" y="693"/>
                </a:lnTo>
                <a:lnTo>
                  <a:pt x="824" y="698"/>
                </a:lnTo>
                <a:lnTo>
                  <a:pt x="835" y="703"/>
                </a:lnTo>
                <a:lnTo>
                  <a:pt x="819" y="715"/>
                </a:lnTo>
                <a:lnTo>
                  <a:pt x="819" y="719"/>
                </a:lnTo>
                <a:lnTo>
                  <a:pt x="819" y="720"/>
                </a:lnTo>
                <a:lnTo>
                  <a:pt x="821" y="722"/>
                </a:lnTo>
                <a:lnTo>
                  <a:pt x="822" y="723"/>
                </a:lnTo>
                <a:lnTo>
                  <a:pt x="822" y="727"/>
                </a:lnTo>
                <a:lnTo>
                  <a:pt x="822" y="730"/>
                </a:lnTo>
                <a:lnTo>
                  <a:pt x="822" y="733"/>
                </a:lnTo>
                <a:lnTo>
                  <a:pt x="821" y="735"/>
                </a:lnTo>
                <a:lnTo>
                  <a:pt x="822" y="738"/>
                </a:lnTo>
                <a:lnTo>
                  <a:pt x="824" y="738"/>
                </a:lnTo>
                <a:lnTo>
                  <a:pt x="827" y="739"/>
                </a:lnTo>
                <a:lnTo>
                  <a:pt x="829" y="739"/>
                </a:lnTo>
                <a:lnTo>
                  <a:pt x="829" y="743"/>
                </a:lnTo>
                <a:lnTo>
                  <a:pt x="829" y="746"/>
                </a:lnTo>
                <a:lnTo>
                  <a:pt x="827" y="747"/>
                </a:lnTo>
                <a:lnTo>
                  <a:pt x="822" y="749"/>
                </a:lnTo>
                <a:lnTo>
                  <a:pt x="821" y="754"/>
                </a:lnTo>
                <a:lnTo>
                  <a:pt x="821" y="757"/>
                </a:lnTo>
                <a:lnTo>
                  <a:pt x="819" y="762"/>
                </a:lnTo>
                <a:lnTo>
                  <a:pt x="816" y="762"/>
                </a:lnTo>
                <a:lnTo>
                  <a:pt x="814" y="763"/>
                </a:lnTo>
                <a:lnTo>
                  <a:pt x="810" y="767"/>
                </a:lnTo>
                <a:lnTo>
                  <a:pt x="808" y="765"/>
                </a:lnTo>
                <a:lnTo>
                  <a:pt x="805" y="760"/>
                </a:lnTo>
                <a:lnTo>
                  <a:pt x="805" y="755"/>
                </a:lnTo>
                <a:lnTo>
                  <a:pt x="802" y="752"/>
                </a:lnTo>
                <a:lnTo>
                  <a:pt x="798" y="752"/>
                </a:lnTo>
                <a:lnTo>
                  <a:pt x="795" y="754"/>
                </a:lnTo>
                <a:lnTo>
                  <a:pt x="792" y="754"/>
                </a:lnTo>
                <a:lnTo>
                  <a:pt x="790" y="755"/>
                </a:lnTo>
                <a:lnTo>
                  <a:pt x="787" y="759"/>
                </a:lnTo>
                <a:lnTo>
                  <a:pt x="786" y="760"/>
                </a:lnTo>
                <a:lnTo>
                  <a:pt x="784" y="760"/>
                </a:lnTo>
                <a:lnTo>
                  <a:pt x="782" y="765"/>
                </a:lnTo>
                <a:lnTo>
                  <a:pt x="779" y="768"/>
                </a:lnTo>
                <a:lnTo>
                  <a:pt x="776" y="767"/>
                </a:lnTo>
                <a:lnTo>
                  <a:pt x="771" y="767"/>
                </a:lnTo>
                <a:lnTo>
                  <a:pt x="770" y="770"/>
                </a:lnTo>
                <a:lnTo>
                  <a:pt x="768" y="773"/>
                </a:lnTo>
                <a:lnTo>
                  <a:pt x="765" y="773"/>
                </a:lnTo>
                <a:lnTo>
                  <a:pt x="763" y="773"/>
                </a:lnTo>
                <a:lnTo>
                  <a:pt x="760" y="776"/>
                </a:lnTo>
                <a:lnTo>
                  <a:pt x="757" y="776"/>
                </a:lnTo>
                <a:lnTo>
                  <a:pt x="752" y="778"/>
                </a:lnTo>
                <a:lnTo>
                  <a:pt x="752" y="779"/>
                </a:lnTo>
                <a:lnTo>
                  <a:pt x="754" y="784"/>
                </a:lnTo>
                <a:lnTo>
                  <a:pt x="752" y="787"/>
                </a:lnTo>
                <a:lnTo>
                  <a:pt x="750" y="792"/>
                </a:lnTo>
                <a:lnTo>
                  <a:pt x="741" y="795"/>
                </a:lnTo>
                <a:lnTo>
                  <a:pt x="739" y="795"/>
                </a:lnTo>
                <a:lnTo>
                  <a:pt x="738" y="797"/>
                </a:lnTo>
                <a:lnTo>
                  <a:pt x="736" y="797"/>
                </a:lnTo>
                <a:lnTo>
                  <a:pt x="734" y="800"/>
                </a:lnTo>
                <a:lnTo>
                  <a:pt x="733" y="802"/>
                </a:lnTo>
                <a:lnTo>
                  <a:pt x="733" y="805"/>
                </a:lnTo>
                <a:lnTo>
                  <a:pt x="734" y="805"/>
                </a:lnTo>
                <a:lnTo>
                  <a:pt x="734" y="807"/>
                </a:lnTo>
                <a:lnTo>
                  <a:pt x="736" y="808"/>
                </a:lnTo>
                <a:lnTo>
                  <a:pt x="736" y="811"/>
                </a:lnTo>
                <a:lnTo>
                  <a:pt x="736" y="813"/>
                </a:lnTo>
                <a:lnTo>
                  <a:pt x="734" y="815"/>
                </a:lnTo>
                <a:lnTo>
                  <a:pt x="733" y="816"/>
                </a:lnTo>
                <a:lnTo>
                  <a:pt x="733" y="818"/>
                </a:lnTo>
                <a:lnTo>
                  <a:pt x="731" y="818"/>
                </a:lnTo>
                <a:lnTo>
                  <a:pt x="731" y="819"/>
                </a:lnTo>
                <a:lnTo>
                  <a:pt x="731" y="823"/>
                </a:lnTo>
                <a:lnTo>
                  <a:pt x="730" y="826"/>
                </a:lnTo>
                <a:lnTo>
                  <a:pt x="730" y="829"/>
                </a:lnTo>
                <a:lnTo>
                  <a:pt x="728" y="832"/>
                </a:lnTo>
                <a:lnTo>
                  <a:pt x="726" y="832"/>
                </a:lnTo>
                <a:lnTo>
                  <a:pt x="725" y="832"/>
                </a:lnTo>
                <a:lnTo>
                  <a:pt x="723" y="834"/>
                </a:lnTo>
                <a:lnTo>
                  <a:pt x="722" y="834"/>
                </a:lnTo>
                <a:lnTo>
                  <a:pt x="718" y="835"/>
                </a:lnTo>
                <a:lnTo>
                  <a:pt x="717" y="835"/>
                </a:lnTo>
                <a:lnTo>
                  <a:pt x="715" y="837"/>
                </a:lnTo>
                <a:lnTo>
                  <a:pt x="714" y="839"/>
                </a:lnTo>
                <a:lnTo>
                  <a:pt x="714" y="840"/>
                </a:lnTo>
                <a:lnTo>
                  <a:pt x="712" y="842"/>
                </a:lnTo>
                <a:lnTo>
                  <a:pt x="710" y="843"/>
                </a:lnTo>
                <a:lnTo>
                  <a:pt x="709" y="843"/>
                </a:lnTo>
                <a:lnTo>
                  <a:pt x="707" y="845"/>
                </a:lnTo>
                <a:lnTo>
                  <a:pt x="704" y="845"/>
                </a:lnTo>
                <a:lnTo>
                  <a:pt x="704" y="847"/>
                </a:lnTo>
                <a:lnTo>
                  <a:pt x="704" y="848"/>
                </a:lnTo>
                <a:lnTo>
                  <a:pt x="702" y="850"/>
                </a:lnTo>
                <a:lnTo>
                  <a:pt x="699" y="850"/>
                </a:lnTo>
                <a:lnTo>
                  <a:pt x="699" y="848"/>
                </a:lnTo>
                <a:lnTo>
                  <a:pt x="698" y="843"/>
                </a:lnTo>
                <a:lnTo>
                  <a:pt x="696" y="843"/>
                </a:lnTo>
                <a:lnTo>
                  <a:pt x="694" y="845"/>
                </a:lnTo>
                <a:lnTo>
                  <a:pt x="693" y="845"/>
                </a:lnTo>
                <a:lnTo>
                  <a:pt x="691" y="847"/>
                </a:lnTo>
                <a:lnTo>
                  <a:pt x="690" y="847"/>
                </a:lnTo>
                <a:lnTo>
                  <a:pt x="688" y="847"/>
                </a:lnTo>
                <a:lnTo>
                  <a:pt x="688" y="845"/>
                </a:lnTo>
                <a:lnTo>
                  <a:pt x="686" y="842"/>
                </a:lnTo>
                <a:lnTo>
                  <a:pt x="686" y="840"/>
                </a:lnTo>
                <a:lnTo>
                  <a:pt x="686" y="839"/>
                </a:lnTo>
                <a:lnTo>
                  <a:pt x="683" y="837"/>
                </a:lnTo>
                <a:lnTo>
                  <a:pt x="682" y="835"/>
                </a:lnTo>
                <a:lnTo>
                  <a:pt x="678" y="835"/>
                </a:lnTo>
                <a:lnTo>
                  <a:pt x="678" y="837"/>
                </a:lnTo>
                <a:lnTo>
                  <a:pt x="677" y="837"/>
                </a:lnTo>
                <a:lnTo>
                  <a:pt x="675" y="837"/>
                </a:lnTo>
                <a:lnTo>
                  <a:pt x="674" y="839"/>
                </a:lnTo>
                <a:lnTo>
                  <a:pt x="672" y="839"/>
                </a:lnTo>
                <a:lnTo>
                  <a:pt x="670" y="839"/>
                </a:lnTo>
                <a:lnTo>
                  <a:pt x="669" y="839"/>
                </a:lnTo>
                <a:lnTo>
                  <a:pt x="667" y="839"/>
                </a:lnTo>
                <a:lnTo>
                  <a:pt x="664" y="835"/>
                </a:lnTo>
                <a:lnTo>
                  <a:pt x="659" y="827"/>
                </a:lnTo>
                <a:lnTo>
                  <a:pt x="658" y="827"/>
                </a:lnTo>
                <a:lnTo>
                  <a:pt x="656" y="826"/>
                </a:lnTo>
                <a:lnTo>
                  <a:pt x="654" y="826"/>
                </a:lnTo>
                <a:lnTo>
                  <a:pt x="654" y="824"/>
                </a:lnTo>
                <a:lnTo>
                  <a:pt x="653" y="823"/>
                </a:lnTo>
                <a:lnTo>
                  <a:pt x="654" y="821"/>
                </a:lnTo>
                <a:lnTo>
                  <a:pt x="656" y="821"/>
                </a:lnTo>
                <a:lnTo>
                  <a:pt x="658" y="819"/>
                </a:lnTo>
                <a:lnTo>
                  <a:pt x="659" y="819"/>
                </a:lnTo>
                <a:lnTo>
                  <a:pt x="659" y="818"/>
                </a:lnTo>
                <a:lnTo>
                  <a:pt x="659" y="816"/>
                </a:lnTo>
                <a:lnTo>
                  <a:pt x="658" y="815"/>
                </a:lnTo>
                <a:lnTo>
                  <a:pt x="656" y="815"/>
                </a:lnTo>
                <a:lnTo>
                  <a:pt x="654" y="813"/>
                </a:lnTo>
                <a:lnTo>
                  <a:pt x="650" y="811"/>
                </a:lnTo>
                <a:lnTo>
                  <a:pt x="648" y="811"/>
                </a:lnTo>
                <a:lnTo>
                  <a:pt x="646" y="811"/>
                </a:lnTo>
                <a:lnTo>
                  <a:pt x="645" y="813"/>
                </a:lnTo>
                <a:lnTo>
                  <a:pt x="640" y="813"/>
                </a:lnTo>
                <a:lnTo>
                  <a:pt x="640" y="811"/>
                </a:lnTo>
                <a:lnTo>
                  <a:pt x="643" y="808"/>
                </a:lnTo>
                <a:lnTo>
                  <a:pt x="643" y="807"/>
                </a:lnTo>
                <a:lnTo>
                  <a:pt x="645" y="802"/>
                </a:lnTo>
                <a:lnTo>
                  <a:pt x="645" y="800"/>
                </a:lnTo>
                <a:lnTo>
                  <a:pt x="646" y="799"/>
                </a:lnTo>
                <a:lnTo>
                  <a:pt x="648" y="799"/>
                </a:lnTo>
                <a:lnTo>
                  <a:pt x="648" y="797"/>
                </a:lnTo>
                <a:lnTo>
                  <a:pt x="650" y="797"/>
                </a:lnTo>
                <a:lnTo>
                  <a:pt x="651" y="795"/>
                </a:lnTo>
                <a:lnTo>
                  <a:pt x="653" y="794"/>
                </a:lnTo>
                <a:lnTo>
                  <a:pt x="654" y="794"/>
                </a:lnTo>
                <a:lnTo>
                  <a:pt x="654" y="792"/>
                </a:lnTo>
                <a:lnTo>
                  <a:pt x="654" y="791"/>
                </a:lnTo>
                <a:lnTo>
                  <a:pt x="656" y="791"/>
                </a:lnTo>
                <a:lnTo>
                  <a:pt x="656" y="789"/>
                </a:lnTo>
                <a:lnTo>
                  <a:pt x="658" y="789"/>
                </a:lnTo>
                <a:lnTo>
                  <a:pt x="659" y="789"/>
                </a:lnTo>
                <a:lnTo>
                  <a:pt x="661" y="787"/>
                </a:lnTo>
                <a:lnTo>
                  <a:pt x="662" y="786"/>
                </a:lnTo>
                <a:lnTo>
                  <a:pt x="664" y="784"/>
                </a:lnTo>
                <a:lnTo>
                  <a:pt x="666" y="784"/>
                </a:lnTo>
                <a:lnTo>
                  <a:pt x="666" y="783"/>
                </a:lnTo>
                <a:lnTo>
                  <a:pt x="667" y="783"/>
                </a:lnTo>
                <a:lnTo>
                  <a:pt x="669" y="781"/>
                </a:lnTo>
                <a:lnTo>
                  <a:pt x="670" y="781"/>
                </a:lnTo>
                <a:lnTo>
                  <a:pt x="672" y="781"/>
                </a:lnTo>
                <a:lnTo>
                  <a:pt x="672" y="779"/>
                </a:lnTo>
                <a:lnTo>
                  <a:pt x="672" y="778"/>
                </a:lnTo>
                <a:lnTo>
                  <a:pt x="670" y="776"/>
                </a:lnTo>
                <a:lnTo>
                  <a:pt x="669" y="775"/>
                </a:lnTo>
                <a:lnTo>
                  <a:pt x="666" y="773"/>
                </a:lnTo>
                <a:lnTo>
                  <a:pt x="664" y="771"/>
                </a:lnTo>
                <a:lnTo>
                  <a:pt x="662" y="771"/>
                </a:lnTo>
                <a:lnTo>
                  <a:pt x="659" y="770"/>
                </a:lnTo>
                <a:lnTo>
                  <a:pt x="656" y="768"/>
                </a:lnTo>
                <a:lnTo>
                  <a:pt x="653" y="765"/>
                </a:lnTo>
                <a:lnTo>
                  <a:pt x="651" y="763"/>
                </a:lnTo>
                <a:lnTo>
                  <a:pt x="650" y="763"/>
                </a:lnTo>
                <a:lnTo>
                  <a:pt x="643" y="763"/>
                </a:lnTo>
                <a:lnTo>
                  <a:pt x="637" y="763"/>
                </a:lnTo>
                <a:lnTo>
                  <a:pt x="634" y="759"/>
                </a:lnTo>
                <a:lnTo>
                  <a:pt x="634" y="757"/>
                </a:lnTo>
                <a:lnTo>
                  <a:pt x="632" y="755"/>
                </a:lnTo>
                <a:lnTo>
                  <a:pt x="632" y="752"/>
                </a:lnTo>
                <a:lnTo>
                  <a:pt x="630" y="751"/>
                </a:lnTo>
                <a:lnTo>
                  <a:pt x="630" y="749"/>
                </a:lnTo>
                <a:lnTo>
                  <a:pt x="630" y="747"/>
                </a:lnTo>
                <a:lnTo>
                  <a:pt x="629" y="744"/>
                </a:lnTo>
                <a:lnTo>
                  <a:pt x="627" y="743"/>
                </a:lnTo>
                <a:lnTo>
                  <a:pt x="629" y="739"/>
                </a:lnTo>
                <a:lnTo>
                  <a:pt x="634" y="736"/>
                </a:lnTo>
                <a:lnTo>
                  <a:pt x="632" y="735"/>
                </a:lnTo>
                <a:lnTo>
                  <a:pt x="632" y="733"/>
                </a:lnTo>
                <a:lnTo>
                  <a:pt x="634" y="730"/>
                </a:lnTo>
                <a:lnTo>
                  <a:pt x="634" y="728"/>
                </a:lnTo>
                <a:lnTo>
                  <a:pt x="634" y="727"/>
                </a:lnTo>
                <a:lnTo>
                  <a:pt x="634" y="725"/>
                </a:lnTo>
                <a:lnTo>
                  <a:pt x="632" y="723"/>
                </a:lnTo>
                <a:lnTo>
                  <a:pt x="629" y="720"/>
                </a:lnTo>
                <a:lnTo>
                  <a:pt x="629" y="719"/>
                </a:lnTo>
                <a:lnTo>
                  <a:pt x="630" y="715"/>
                </a:lnTo>
                <a:lnTo>
                  <a:pt x="632" y="714"/>
                </a:lnTo>
                <a:lnTo>
                  <a:pt x="632" y="712"/>
                </a:lnTo>
                <a:lnTo>
                  <a:pt x="632" y="711"/>
                </a:lnTo>
                <a:lnTo>
                  <a:pt x="634" y="709"/>
                </a:lnTo>
                <a:lnTo>
                  <a:pt x="635" y="709"/>
                </a:lnTo>
                <a:lnTo>
                  <a:pt x="637" y="709"/>
                </a:lnTo>
                <a:lnTo>
                  <a:pt x="637" y="707"/>
                </a:lnTo>
                <a:lnTo>
                  <a:pt x="638" y="707"/>
                </a:lnTo>
                <a:lnTo>
                  <a:pt x="642" y="706"/>
                </a:lnTo>
                <a:lnTo>
                  <a:pt x="643" y="706"/>
                </a:lnTo>
                <a:lnTo>
                  <a:pt x="643" y="704"/>
                </a:lnTo>
                <a:lnTo>
                  <a:pt x="645" y="703"/>
                </a:lnTo>
                <a:lnTo>
                  <a:pt x="645" y="701"/>
                </a:lnTo>
                <a:lnTo>
                  <a:pt x="643" y="699"/>
                </a:lnTo>
                <a:lnTo>
                  <a:pt x="643" y="698"/>
                </a:lnTo>
                <a:lnTo>
                  <a:pt x="640" y="695"/>
                </a:lnTo>
                <a:lnTo>
                  <a:pt x="638" y="693"/>
                </a:lnTo>
                <a:lnTo>
                  <a:pt x="638" y="691"/>
                </a:lnTo>
                <a:lnTo>
                  <a:pt x="638" y="690"/>
                </a:lnTo>
                <a:lnTo>
                  <a:pt x="638" y="688"/>
                </a:lnTo>
                <a:lnTo>
                  <a:pt x="640" y="685"/>
                </a:lnTo>
                <a:lnTo>
                  <a:pt x="638" y="683"/>
                </a:lnTo>
                <a:lnTo>
                  <a:pt x="638" y="682"/>
                </a:lnTo>
                <a:lnTo>
                  <a:pt x="637" y="679"/>
                </a:lnTo>
                <a:lnTo>
                  <a:pt x="635" y="677"/>
                </a:lnTo>
                <a:lnTo>
                  <a:pt x="632" y="672"/>
                </a:lnTo>
                <a:lnTo>
                  <a:pt x="630" y="669"/>
                </a:lnTo>
                <a:lnTo>
                  <a:pt x="630" y="667"/>
                </a:lnTo>
                <a:lnTo>
                  <a:pt x="632" y="666"/>
                </a:lnTo>
                <a:lnTo>
                  <a:pt x="632" y="664"/>
                </a:lnTo>
                <a:lnTo>
                  <a:pt x="632" y="663"/>
                </a:lnTo>
                <a:lnTo>
                  <a:pt x="632" y="661"/>
                </a:lnTo>
                <a:lnTo>
                  <a:pt x="630" y="661"/>
                </a:lnTo>
                <a:lnTo>
                  <a:pt x="629" y="661"/>
                </a:lnTo>
                <a:lnTo>
                  <a:pt x="627" y="659"/>
                </a:lnTo>
                <a:lnTo>
                  <a:pt x="627" y="658"/>
                </a:lnTo>
                <a:lnTo>
                  <a:pt x="626" y="658"/>
                </a:lnTo>
                <a:lnTo>
                  <a:pt x="624" y="658"/>
                </a:lnTo>
                <a:lnTo>
                  <a:pt x="622" y="658"/>
                </a:lnTo>
                <a:lnTo>
                  <a:pt x="621" y="656"/>
                </a:lnTo>
                <a:lnTo>
                  <a:pt x="619" y="655"/>
                </a:lnTo>
                <a:lnTo>
                  <a:pt x="618" y="655"/>
                </a:lnTo>
                <a:lnTo>
                  <a:pt x="616" y="653"/>
                </a:lnTo>
                <a:lnTo>
                  <a:pt x="614" y="651"/>
                </a:lnTo>
                <a:lnTo>
                  <a:pt x="613" y="650"/>
                </a:lnTo>
                <a:lnTo>
                  <a:pt x="613" y="648"/>
                </a:lnTo>
                <a:lnTo>
                  <a:pt x="611" y="647"/>
                </a:lnTo>
                <a:lnTo>
                  <a:pt x="610" y="647"/>
                </a:lnTo>
                <a:lnTo>
                  <a:pt x="610" y="648"/>
                </a:lnTo>
                <a:lnTo>
                  <a:pt x="608" y="648"/>
                </a:lnTo>
                <a:lnTo>
                  <a:pt x="608" y="650"/>
                </a:lnTo>
                <a:lnTo>
                  <a:pt x="608" y="651"/>
                </a:lnTo>
                <a:lnTo>
                  <a:pt x="606" y="651"/>
                </a:lnTo>
                <a:lnTo>
                  <a:pt x="603" y="650"/>
                </a:lnTo>
                <a:lnTo>
                  <a:pt x="602" y="650"/>
                </a:lnTo>
                <a:lnTo>
                  <a:pt x="602" y="648"/>
                </a:lnTo>
                <a:lnTo>
                  <a:pt x="602" y="647"/>
                </a:lnTo>
                <a:lnTo>
                  <a:pt x="602" y="645"/>
                </a:lnTo>
                <a:lnTo>
                  <a:pt x="602" y="643"/>
                </a:lnTo>
                <a:lnTo>
                  <a:pt x="600" y="642"/>
                </a:lnTo>
                <a:lnTo>
                  <a:pt x="600" y="640"/>
                </a:lnTo>
                <a:lnTo>
                  <a:pt x="598" y="639"/>
                </a:lnTo>
                <a:lnTo>
                  <a:pt x="598" y="637"/>
                </a:lnTo>
                <a:lnTo>
                  <a:pt x="598" y="635"/>
                </a:lnTo>
                <a:lnTo>
                  <a:pt x="597" y="635"/>
                </a:lnTo>
                <a:lnTo>
                  <a:pt x="597" y="632"/>
                </a:lnTo>
                <a:lnTo>
                  <a:pt x="590" y="632"/>
                </a:lnTo>
                <a:lnTo>
                  <a:pt x="586" y="632"/>
                </a:lnTo>
                <a:lnTo>
                  <a:pt x="578" y="632"/>
                </a:lnTo>
                <a:lnTo>
                  <a:pt x="573" y="632"/>
                </a:lnTo>
                <a:lnTo>
                  <a:pt x="570" y="632"/>
                </a:lnTo>
                <a:lnTo>
                  <a:pt x="568" y="632"/>
                </a:lnTo>
                <a:lnTo>
                  <a:pt x="566" y="632"/>
                </a:lnTo>
                <a:lnTo>
                  <a:pt x="560" y="631"/>
                </a:lnTo>
                <a:lnTo>
                  <a:pt x="558" y="631"/>
                </a:lnTo>
                <a:lnTo>
                  <a:pt x="558" y="632"/>
                </a:lnTo>
                <a:lnTo>
                  <a:pt x="557" y="632"/>
                </a:lnTo>
                <a:lnTo>
                  <a:pt x="555" y="632"/>
                </a:lnTo>
                <a:lnTo>
                  <a:pt x="554" y="632"/>
                </a:lnTo>
                <a:lnTo>
                  <a:pt x="552" y="632"/>
                </a:lnTo>
                <a:lnTo>
                  <a:pt x="552" y="634"/>
                </a:lnTo>
                <a:lnTo>
                  <a:pt x="550" y="634"/>
                </a:lnTo>
                <a:lnTo>
                  <a:pt x="550" y="632"/>
                </a:lnTo>
                <a:lnTo>
                  <a:pt x="550" y="634"/>
                </a:lnTo>
                <a:lnTo>
                  <a:pt x="549" y="634"/>
                </a:lnTo>
                <a:lnTo>
                  <a:pt x="547" y="634"/>
                </a:lnTo>
                <a:lnTo>
                  <a:pt x="547" y="632"/>
                </a:lnTo>
                <a:lnTo>
                  <a:pt x="546" y="632"/>
                </a:lnTo>
                <a:lnTo>
                  <a:pt x="544" y="632"/>
                </a:lnTo>
                <a:lnTo>
                  <a:pt x="542" y="632"/>
                </a:lnTo>
                <a:lnTo>
                  <a:pt x="541" y="632"/>
                </a:lnTo>
                <a:lnTo>
                  <a:pt x="539" y="632"/>
                </a:lnTo>
                <a:lnTo>
                  <a:pt x="539" y="634"/>
                </a:lnTo>
                <a:lnTo>
                  <a:pt x="538" y="634"/>
                </a:lnTo>
                <a:lnTo>
                  <a:pt x="523" y="634"/>
                </a:lnTo>
                <a:lnTo>
                  <a:pt x="512" y="632"/>
                </a:lnTo>
                <a:lnTo>
                  <a:pt x="512" y="629"/>
                </a:lnTo>
                <a:lnTo>
                  <a:pt x="512" y="626"/>
                </a:lnTo>
                <a:lnTo>
                  <a:pt x="512" y="624"/>
                </a:lnTo>
                <a:lnTo>
                  <a:pt x="512" y="623"/>
                </a:lnTo>
                <a:lnTo>
                  <a:pt x="510" y="623"/>
                </a:lnTo>
                <a:lnTo>
                  <a:pt x="509" y="623"/>
                </a:lnTo>
                <a:lnTo>
                  <a:pt x="506" y="624"/>
                </a:lnTo>
                <a:lnTo>
                  <a:pt x="504" y="626"/>
                </a:lnTo>
                <a:lnTo>
                  <a:pt x="502" y="626"/>
                </a:lnTo>
                <a:lnTo>
                  <a:pt x="499" y="626"/>
                </a:lnTo>
                <a:lnTo>
                  <a:pt x="498" y="627"/>
                </a:lnTo>
                <a:lnTo>
                  <a:pt x="496" y="629"/>
                </a:lnTo>
                <a:lnTo>
                  <a:pt x="494" y="631"/>
                </a:lnTo>
                <a:lnTo>
                  <a:pt x="493" y="631"/>
                </a:lnTo>
                <a:lnTo>
                  <a:pt x="491" y="631"/>
                </a:lnTo>
                <a:lnTo>
                  <a:pt x="490" y="631"/>
                </a:lnTo>
                <a:lnTo>
                  <a:pt x="488" y="629"/>
                </a:lnTo>
                <a:lnTo>
                  <a:pt x="486" y="627"/>
                </a:lnTo>
                <a:lnTo>
                  <a:pt x="486" y="626"/>
                </a:lnTo>
                <a:lnTo>
                  <a:pt x="483" y="626"/>
                </a:lnTo>
                <a:lnTo>
                  <a:pt x="482" y="627"/>
                </a:lnTo>
                <a:lnTo>
                  <a:pt x="478" y="629"/>
                </a:lnTo>
                <a:lnTo>
                  <a:pt x="477" y="631"/>
                </a:lnTo>
                <a:lnTo>
                  <a:pt x="475" y="631"/>
                </a:lnTo>
                <a:lnTo>
                  <a:pt x="474" y="631"/>
                </a:lnTo>
                <a:lnTo>
                  <a:pt x="474" y="632"/>
                </a:lnTo>
                <a:lnTo>
                  <a:pt x="472" y="634"/>
                </a:lnTo>
                <a:lnTo>
                  <a:pt x="469" y="635"/>
                </a:lnTo>
                <a:lnTo>
                  <a:pt x="467" y="635"/>
                </a:lnTo>
                <a:lnTo>
                  <a:pt x="466" y="634"/>
                </a:lnTo>
                <a:lnTo>
                  <a:pt x="464" y="631"/>
                </a:lnTo>
                <a:lnTo>
                  <a:pt x="464" y="627"/>
                </a:lnTo>
                <a:lnTo>
                  <a:pt x="464" y="626"/>
                </a:lnTo>
                <a:lnTo>
                  <a:pt x="462" y="623"/>
                </a:lnTo>
                <a:lnTo>
                  <a:pt x="462" y="621"/>
                </a:lnTo>
                <a:lnTo>
                  <a:pt x="462" y="619"/>
                </a:lnTo>
                <a:lnTo>
                  <a:pt x="453" y="626"/>
                </a:lnTo>
                <a:lnTo>
                  <a:pt x="453" y="624"/>
                </a:lnTo>
                <a:lnTo>
                  <a:pt x="451" y="623"/>
                </a:lnTo>
                <a:lnTo>
                  <a:pt x="450" y="619"/>
                </a:lnTo>
                <a:lnTo>
                  <a:pt x="448" y="618"/>
                </a:lnTo>
                <a:lnTo>
                  <a:pt x="445" y="615"/>
                </a:lnTo>
                <a:lnTo>
                  <a:pt x="443" y="613"/>
                </a:lnTo>
                <a:lnTo>
                  <a:pt x="443" y="610"/>
                </a:lnTo>
                <a:lnTo>
                  <a:pt x="442" y="607"/>
                </a:lnTo>
                <a:lnTo>
                  <a:pt x="442" y="603"/>
                </a:lnTo>
                <a:lnTo>
                  <a:pt x="442" y="600"/>
                </a:lnTo>
                <a:lnTo>
                  <a:pt x="440" y="600"/>
                </a:lnTo>
                <a:lnTo>
                  <a:pt x="438" y="600"/>
                </a:lnTo>
                <a:lnTo>
                  <a:pt x="437" y="602"/>
                </a:lnTo>
                <a:lnTo>
                  <a:pt x="435" y="602"/>
                </a:lnTo>
                <a:lnTo>
                  <a:pt x="432" y="602"/>
                </a:lnTo>
                <a:lnTo>
                  <a:pt x="430" y="602"/>
                </a:lnTo>
                <a:lnTo>
                  <a:pt x="429" y="602"/>
                </a:lnTo>
                <a:lnTo>
                  <a:pt x="427" y="602"/>
                </a:lnTo>
                <a:lnTo>
                  <a:pt x="426" y="605"/>
                </a:lnTo>
                <a:lnTo>
                  <a:pt x="419" y="610"/>
                </a:lnTo>
                <a:lnTo>
                  <a:pt x="418" y="611"/>
                </a:lnTo>
                <a:lnTo>
                  <a:pt x="416" y="611"/>
                </a:lnTo>
                <a:lnTo>
                  <a:pt x="414" y="613"/>
                </a:lnTo>
                <a:lnTo>
                  <a:pt x="411" y="611"/>
                </a:lnTo>
                <a:lnTo>
                  <a:pt x="410" y="611"/>
                </a:lnTo>
                <a:lnTo>
                  <a:pt x="408" y="611"/>
                </a:lnTo>
                <a:lnTo>
                  <a:pt x="406" y="610"/>
                </a:lnTo>
                <a:lnTo>
                  <a:pt x="406" y="611"/>
                </a:lnTo>
                <a:lnTo>
                  <a:pt x="405" y="611"/>
                </a:lnTo>
                <a:lnTo>
                  <a:pt x="403" y="613"/>
                </a:lnTo>
                <a:lnTo>
                  <a:pt x="400" y="621"/>
                </a:lnTo>
                <a:lnTo>
                  <a:pt x="398" y="619"/>
                </a:lnTo>
                <a:lnTo>
                  <a:pt x="395" y="618"/>
                </a:lnTo>
                <a:lnTo>
                  <a:pt x="390" y="616"/>
                </a:lnTo>
                <a:lnTo>
                  <a:pt x="387" y="615"/>
                </a:lnTo>
                <a:lnTo>
                  <a:pt x="386" y="615"/>
                </a:lnTo>
                <a:lnTo>
                  <a:pt x="386" y="613"/>
                </a:lnTo>
                <a:lnTo>
                  <a:pt x="384" y="610"/>
                </a:lnTo>
                <a:lnTo>
                  <a:pt x="382" y="610"/>
                </a:lnTo>
                <a:lnTo>
                  <a:pt x="381" y="608"/>
                </a:lnTo>
                <a:lnTo>
                  <a:pt x="379" y="607"/>
                </a:lnTo>
                <a:lnTo>
                  <a:pt x="378" y="607"/>
                </a:lnTo>
                <a:lnTo>
                  <a:pt x="376" y="607"/>
                </a:lnTo>
                <a:lnTo>
                  <a:pt x="374" y="607"/>
                </a:lnTo>
                <a:lnTo>
                  <a:pt x="373" y="608"/>
                </a:lnTo>
                <a:lnTo>
                  <a:pt x="373" y="610"/>
                </a:lnTo>
                <a:lnTo>
                  <a:pt x="373" y="611"/>
                </a:lnTo>
                <a:lnTo>
                  <a:pt x="371" y="610"/>
                </a:lnTo>
                <a:lnTo>
                  <a:pt x="370" y="605"/>
                </a:lnTo>
                <a:lnTo>
                  <a:pt x="368" y="602"/>
                </a:lnTo>
                <a:lnTo>
                  <a:pt x="366" y="599"/>
                </a:lnTo>
                <a:lnTo>
                  <a:pt x="362" y="599"/>
                </a:lnTo>
                <a:lnTo>
                  <a:pt x="362" y="595"/>
                </a:lnTo>
                <a:lnTo>
                  <a:pt x="358" y="594"/>
                </a:lnTo>
                <a:lnTo>
                  <a:pt x="350" y="597"/>
                </a:lnTo>
                <a:lnTo>
                  <a:pt x="349" y="597"/>
                </a:lnTo>
                <a:lnTo>
                  <a:pt x="347" y="595"/>
                </a:lnTo>
                <a:lnTo>
                  <a:pt x="346" y="591"/>
                </a:lnTo>
                <a:lnTo>
                  <a:pt x="346" y="589"/>
                </a:lnTo>
                <a:lnTo>
                  <a:pt x="346" y="587"/>
                </a:lnTo>
                <a:lnTo>
                  <a:pt x="344" y="586"/>
                </a:lnTo>
                <a:lnTo>
                  <a:pt x="342" y="586"/>
                </a:lnTo>
                <a:lnTo>
                  <a:pt x="342" y="584"/>
                </a:lnTo>
                <a:lnTo>
                  <a:pt x="338" y="583"/>
                </a:lnTo>
                <a:lnTo>
                  <a:pt x="336" y="583"/>
                </a:lnTo>
                <a:lnTo>
                  <a:pt x="334" y="583"/>
                </a:lnTo>
                <a:lnTo>
                  <a:pt x="333" y="581"/>
                </a:lnTo>
                <a:lnTo>
                  <a:pt x="333" y="579"/>
                </a:lnTo>
                <a:lnTo>
                  <a:pt x="331" y="579"/>
                </a:lnTo>
                <a:lnTo>
                  <a:pt x="331" y="578"/>
                </a:lnTo>
                <a:lnTo>
                  <a:pt x="330" y="578"/>
                </a:lnTo>
                <a:lnTo>
                  <a:pt x="330" y="576"/>
                </a:lnTo>
                <a:lnTo>
                  <a:pt x="328" y="573"/>
                </a:lnTo>
                <a:lnTo>
                  <a:pt x="328" y="571"/>
                </a:lnTo>
                <a:lnTo>
                  <a:pt x="328" y="570"/>
                </a:lnTo>
                <a:lnTo>
                  <a:pt x="326" y="567"/>
                </a:lnTo>
                <a:lnTo>
                  <a:pt x="326" y="563"/>
                </a:lnTo>
                <a:lnTo>
                  <a:pt x="325" y="562"/>
                </a:lnTo>
                <a:lnTo>
                  <a:pt x="325" y="559"/>
                </a:lnTo>
                <a:lnTo>
                  <a:pt x="322" y="557"/>
                </a:lnTo>
                <a:lnTo>
                  <a:pt x="318" y="552"/>
                </a:lnTo>
                <a:lnTo>
                  <a:pt x="318" y="551"/>
                </a:lnTo>
                <a:lnTo>
                  <a:pt x="320" y="547"/>
                </a:lnTo>
                <a:lnTo>
                  <a:pt x="320" y="546"/>
                </a:lnTo>
                <a:lnTo>
                  <a:pt x="318" y="546"/>
                </a:lnTo>
                <a:lnTo>
                  <a:pt x="317" y="546"/>
                </a:lnTo>
                <a:lnTo>
                  <a:pt x="315" y="546"/>
                </a:lnTo>
                <a:lnTo>
                  <a:pt x="315" y="544"/>
                </a:lnTo>
                <a:lnTo>
                  <a:pt x="314" y="544"/>
                </a:lnTo>
                <a:lnTo>
                  <a:pt x="312" y="541"/>
                </a:lnTo>
                <a:lnTo>
                  <a:pt x="310" y="541"/>
                </a:lnTo>
                <a:lnTo>
                  <a:pt x="310" y="539"/>
                </a:lnTo>
                <a:lnTo>
                  <a:pt x="307" y="539"/>
                </a:lnTo>
                <a:lnTo>
                  <a:pt x="306" y="536"/>
                </a:lnTo>
                <a:lnTo>
                  <a:pt x="304" y="533"/>
                </a:lnTo>
                <a:lnTo>
                  <a:pt x="304" y="530"/>
                </a:lnTo>
                <a:lnTo>
                  <a:pt x="304" y="528"/>
                </a:lnTo>
                <a:lnTo>
                  <a:pt x="301" y="525"/>
                </a:lnTo>
                <a:lnTo>
                  <a:pt x="296" y="522"/>
                </a:lnTo>
                <a:lnTo>
                  <a:pt x="296" y="519"/>
                </a:lnTo>
                <a:lnTo>
                  <a:pt x="294" y="517"/>
                </a:lnTo>
                <a:lnTo>
                  <a:pt x="291" y="514"/>
                </a:lnTo>
                <a:lnTo>
                  <a:pt x="290" y="512"/>
                </a:lnTo>
                <a:lnTo>
                  <a:pt x="290" y="506"/>
                </a:lnTo>
                <a:lnTo>
                  <a:pt x="290" y="504"/>
                </a:lnTo>
                <a:lnTo>
                  <a:pt x="291" y="501"/>
                </a:lnTo>
                <a:lnTo>
                  <a:pt x="291" y="499"/>
                </a:lnTo>
                <a:lnTo>
                  <a:pt x="288" y="499"/>
                </a:lnTo>
                <a:lnTo>
                  <a:pt x="286" y="501"/>
                </a:lnTo>
                <a:lnTo>
                  <a:pt x="283" y="499"/>
                </a:lnTo>
                <a:lnTo>
                  <a:pt x="280" y="496"/>
                </a:lnTo>
                <a:lnTo>
                  <a:pt x="278" y="496"/>
                </a:lnTo>
                <a:lnTo>
                  <a:pt x="277" y="498"/>
                </a:lnTo>
                <a:lnTo>
                  <a:pt x="275" y="501"/>
                </a:lnTo>
                <a:lnTo>
                  <a:pt x="274" y="503"/>
                </a:lnTo>
                <a:lnTo>
                  <a:pt x="270" y="503"/>
                </a:lnTo>
                <a:lnTo>
                  <a:pt x="267" y="501"/>
                </a:lnTo>
                <a:lnTo>
                  <a:pt x="266" y="499"/>
                </a:lnTo>
                <a:lnTo>
                  <a:pt x="264" y="498"/>
                </a:lnTo>
                <a:lnTo>
                  <a:pt x="261" y="498"/>
                </a:lnTo>
                <a:lnTo>
                  <a:pt x="259" y="499"/>
                </a:lnTo>
                <a:lnTo>
                  <a:pt x="258" y="499"/>
                </a:lnTo>
                <a:lnTo>
                  <a:pt x="256" y="501"/>
                </a:lnTo>
                <a:lnTo>
                  <a:pt x="254" y="499"/>
                </a:lnTo>
                <a:lnTo>
                  <a:pt x="253" y="501"/>
                </a:lnTo>
                <a:lnTo>
                  <a:pt x="250" y="501"/>
                </a:lnTo>
                <a:lnTo>
                  <a:pt x="248" y="499"/>
                </a:lnTo>
                <a:lnTo>
                  <a:pt x="245" y="499"/>
                </a:lnTo>
                <a:lnTo>
                  <a:pt x="242" y="498"/>
                </a:lnTo>
                <a:lnTo>
                  <a:pt x="242" y="496"/>
                </a:lnTo>
                <a:lnTo>
                  <a:pt x="240" y="495"/>
                </a:lnTo>
                <a:lnTo>
                  <a:pt x="238" y="493"/>
                </a:lnTo>
                <a:lnTo>
                  <a:pt x="237" y="490"/>
                </a:lnTo>
                <a:lnTo>
                  <a:pt x="235" y="488"/>
                </a:lnTo>
                <a:lnTo>
                  <a:pt x="235" y="485"/>
                </a:lnTo>
                <a:lnTo>
                  <a:pt x="234" y="482"/>
                </a:lnTo>
                <a:lnTo>
                  <a:pt x="232" y="482"/>
                </a:lnTo>
                <a:lnTo>
                  <a:pt x="229" y="480"/>
                </a:lnTo>
                <a:lnTo>
                  <a:pt x="226" y="480"/>
                </a:lnTo>
                <a:lnTo>
                  <a:pt x="222" y="482"/>
                </a:lnTo>
                <a:lnTo>
                  <a:pt x="221" y="482"/>
                </a:lnTo>
                <a:lnTo>
                  <a:pt x="218" y="480"/>
                </a:lnTo>
                <a:lnTo>
                  <a:pt x="216" y="477"/>
                </a:lnTo>
                <a:lnTo>
                  <a:pt x="214" y="475"/>
                </a:lnTo>
                <a:lnTo>
                  <a:pt x="213" y="472"/>
                </a:lnTo>
                <a:lnTo>
                  <a:pt x="211" y="469"/>
                </a:lnTo>
                <a:lnTo>
                  <a:pt x="210" y="466"/>
                </a:lnTo>
                <a:lnTo>
                  <a:pt x="200" y="440"/>
                </a:lnTo>
                <a:lnTo>
                  <a:pt x="205" y="435"/>
                </a:lnTo>
                <a:lnTo>
                  <a:pt x="218" y="434"/>
                </a:lnTo>
                <a:lnTo>
                  <a:pt x="219" y="432"/>
                </a:lnTo>
                <a:lnTo>
                  <a:pt x="219" y="429"/>
                </a:lnTo>
                <a:lnTo>
                  <a:pt x="221" y="427"/>
                </a:lnTo>
                <a:lnTo>
                  <a:pt x="221" y="423"/>
                </a:lnTo>
                <a:lnTo>
                  <a:pt x="221" y="419"/>
                </a:lnTo>
                <a:lnTo>
                  <a:pt x="219" y="416"/>
                </a:lnTo>
                <a:lnTo>
                  <a:pt x="218" y="415"/>
                </a:lnTo>
                <a:lnTo>
                  <a:pt x="213" y="413"/>
                </a:lnTo>
                <a:lnTo>
                  <a:pt x="210" y="411"/>
                </a:lnTo>
                <a:lnTo>
                  <a:pt x="208" y="410"/>
                </a:lnTo>
                <a:lnTo>
                  <a:pt x="208" y="408"/>
                </a:lnTo>
                <a:lnTo>
                  <a:pt x="208" y="407"/>
                </a:lnTo>
                <a:lnTo>
                  <a:pt x="208" y="403"/>
                </a:lnTo>
                <a:lnTo>
                  <a:pt x="208" y="402"/>
                </a:lnTo>
                <a:lnTo>
                  <a:pt x="206" y="397"/>
                </a:lnTo>
                <a:lnTo>
                  <a:pt x="206" y="395"/>
                </a:lnTo>
                <a:lnTo>
                  <a:pt x="205" y="395"/>
                </a:lnTo>
                <a:lnTo>
                  <a:pt x="203" y="394"/>
                </a:lnTo>
                <a:lnTo>
                  <a:pt x="198" y="391"/>
                </a:lnTo>
                <a:lnTo>
                  <a:pt x="197" y="391"/>
                </a:lnTo>
                <a:lnTo>
                  <a:pt x="195" y="389"/>
                </a:lnTo>
                <a:lnTo>
                  <a:pt x="190" y="387"/>
                </a:lnTo>
                <a:lnTo>
                  <a:pt x="182" y="381"/>
                </a:lnTo>
                <a:lnTo>
                  <a:pt x="178" y="378"/>
                </a:lnTo>
                <a:lnTo>
                  <a:pt x="176" y="376"/>
                </a:lnTo>
                <a:lnTo>
                  <a:pt x="174" y="378"/>
                </a:lnTo>
                <a:lnTo>
                  <a:pt x="171" y="378"/>
                </a:lnTo>
                <a:lnTo>
                  <a:pt x="170" y="378"/>
                </a:lnTo>
                <a:lnTo>
                  <a:pt x="168" y="376"/>
                </a:lnTo>
                <a:lnTo>
                  <a:pt x="168" y="375"/>
                </a:lnTo>
                <a:lnTo>
                  <a:pt x="166" y="371"/>
                </a:lnTo>
                <a:lnTo>
                  <a:pt x="162" y="367"/>
                </a:lnTo>
                <a:lnTo>
                  <a:pt x="150" y="354"/>
                </a:lnTo>
                <a:lnTo>
                  <a:pt x="147" y="351"/>
                </a:lnTo>
                <a:lnTo>
                  <a:pt x="144" y="347"/>
                </a:lnTo>
                <a:lnTo>
                  <a:pt x="139" y="344"/>
                </a:lnTo>
                <a:lnTo>
                  <a:pt x="138" y="344"/>
                </a:lnTo>
                <a:lnTo>
                  <a:pt x="133" y="346"/>
                </a:lnTo>
                <a:lnTo>
                  <a:pt x="128" y="347"/>
                </a:lnTo>
                <a:lnTo>
                  <a:pt x="123" y="347"/>
                </a:lnTo>
                <a:lnTo>
                  <a:pt x="122" y="347"/>
                </a:lnTo>
                <a:lnTo>
                  <a:pt x="118" y="347"/>
                </a:lnTo>
                <a:lnTo>
                  <a:pt x="115" y="344"/>
                </a:lnTo>
                <a:lnTo>
                  <a:pt x="115" y="343"/>
                </a:lnTo>
                <a:lnTo>
                  <a:pt x="112" y="333"/>
                </a:lnTo>
                <a:lnTo>
                  <a:pt x="110" y="333"/>
                </a:lnTo>
                <a:lnTo>
                  <a:pt x="109" y="335"/>
                </a:lnTo>
                <a:lnTo>
                  <a:pt x="106" y="335"/>
                </a:lnTo>
                <a:lnTo>
                  <a:pt x="102" y="336"/>
                </a:lnTo>
                <a:lnTo>
                  <a:pt x="99" y="336"/>
                </a:lnTo>
                <a:lnTo>
                  <a:pt x="98" y="335"/>
                </a:lnTo>
                <a:lnTo>
                  <a:pt x="96" y="333"/>
                </a:lnTo>
                <a:lnTo>
                  <a:pt x="93" y="330"/>
                </a:lnTo>
                <a:lnTo>
                  <a:pt x="91" y="328"/>
                </a:lnTo>
                <a:lnTo>
                  <a:pt x="85" y="325"/>
                </a:lnTo>
                <a:lnTo>
                  <a:pt x="80" y="323"/>
                </a:lnTo>
                <a:lnTo>
                  <a:pt x="77" y="327"/>
                </a:lnTo>
                <a:lnTo>
                  <a:pt x="77" y="330"/>
                </a:lnTo>
                <a:lnTo>
                  <a:pt x="77" y="333"/>
                </a:lnTo>
                <a:lnTo>
                  <a:pt x="75" y="335"/>
                </a:lnTo>
                <a:lnTo>
                  <a:pt x="74" y="336"/>
                </a:lnTo>
                <a:lnTo>
                  <a:pt x="69" y="336"/>
                </a:lnTo>
                <a:lnTo>
                  <a:pt x="67" y="336"/>
                </a:lnTo>
                <a:lnTo>
                  <a:pt x="66" y="336"/>
                </a:lnTo>
                <a:lnTo>
                  <a:pt x="66" y="335"/>
                </a:lnTo>
                <a:lnTo>
                  <a:pt x="66" y="331"/>
                </a:lnTo>
                <a:lnTo>
                  <a:pt x="66" y="325"/>
                </a:lnTo>
                <a:lnTo>
                  <a:pt x="64" y="320"/>
                </a:lnTo>
                <a:lnTo>
                  <a:pt x="62" y="319"/>
                </a:lnTo>
                <a:lnTo>
                  <a:pt x="59" y="315"/>
                </a:lnTo>
                <a:lnTo>
                  <a:pt x="54" y="314"/>
                </a:lnTo>
                <a:lnTo>
                  <a:pt x="59" y="291"/>
                </a:lnTo>
                <a:lnTo>
                  <a:pt x="59" y="288"/>
                </a:lnTo>
                <a:lnTo>
                  <a:pt x="59" y="287"/>
                </a:lnTo>
                <a:lnTo>
                  <a:pt x="59" y="285"/>
                </a:lnTo>
                <a:lnTo>
                  <a:pt x="59" y="282"/>
                </a:lnTo>
                <a:lnTo>
                  <a:pt x="58" y="275"/>
                </a:lnTo>
                <a:lnTo>
                  <a:pt x="58" y="267"/>
                </a:lnTo>
                <a:lnTo>
                  <a:pt x="56" y="261"/>
                </a:lnTo>
                <a:lnTo>
                  <a:pt x="51" y="256"/>
                </a:lnTo>
                <a:lnTo>
                  <a:pt x="53" y="253"/>
                </a:lnTo>
                <a:lnTo>
                  <a:pt x="54" y="248"/>
                </a:lnTo>
                <a:lnTo>
                  <a:pt x="54" y="245"/>
                </a:lnTo>
                <a:lnTo>
                  <a:pt x="56" y="243"/>
                </a:lnTo>
                <a:lnTo>
                  <a:pt x="54" y="235"/>
                </a:lnTo>
                <a:lnTo>
                  <a:pt x="54" y="234"/>
                </a:lnTo>
                <a:lnTo>
                  <a:pt x="54" y="229"/>
                </a:lnTo>
                <a:lnTo>
                  <a:pt x="56" y="226"/>
                </a:lnTo>
                <a:lnTo>
                  <a:pt x="46" y="219"/>
                </a:lnTo>
                <a:lnTo>
                  <a:pt x="43" y="221"/>
                </a:lnTo>
                <a:lnTo>
                  <a:pt x="34" y="224"/>
                </a:lnTo>
                <a:lnTo>
                  <a:pt x="29" y="227"/>
                </a:lnTo>
                <a:lnTo>
                  <a:pt x="27" y="224"/>
                </a:lnTo>
                <a:lnTo>
                  <a:pt x="26" y="218"/>
                </a:lnTo>
                <a:lnTo>
                  <a:pt x="13" y="207"/>
                </a:lnTo>
                <a:lnTo>
                  <a:pt x="11" y="207"/>
                </a:lnTo>
                <a:lnTo>
                  <a:pt x="10" y="205"/>
                </a:lnTo>
                <a:lnTo>
                  <a:pt x="0" y="203"/>
                </a:lnTo>
                <a:lnTo>
                  <a:pt x="2" y="195"/>
                </a:lnTo>
                <a:lnTo>
                  <a:pt x="5" y="192"/>
                </a:lnTo>
                <a:lnTo>
                  <a:pt x="8" y="189"/>
                </a:lnTo>
                <a:lnTo>
                  <a:pt x="10" y="181"/>
                </a:lnTo>
                <a:lnTo>
                  <a:pt x="10" y="179"/>
                </a:lnTo>
                <a:lnTo>
                  <a:pt x="13" y="171"/>
                </a:lnTo>
                <a:lnTo>
                  <a:pt x="18" y="167"/>
                </a:lnTo>
                <a:lnTo>
                  <a:pt x="19" y="163"/>
                </a:lnTo>
                <a:lnTo>
                  <a:pt x="21" y="152"/>
                </a:lnTo>
                <a:lnTo>
                  <a:pt x="21" y="151"/>
                </a:lnTo>
                <a:lnTo>
                  <a:pt x="21" y="147"/>
                </a:lnTo>
                <a:lnTo>
                  <a:pt x="27" y="141"/>
                </a:lnTo>
                <a:lnTo>
                  <a:pt x="27" y="138"/>
                </a:lnTo>
                <a:lnTo>
                  <a:pt x="27" y="135"/>
                </a:lnTo>
                <a:lnTo>
                  <a:pt x="26" y="133"/>
                </a:lnTo>
                <a:lnTo>
                  <a:pt x="24" y="130"/>
                </a:lnTo>
                <a:lnTo>
                  <a:pt x="24" y="127"/>
                </a:lnTo>
                <a:lnTo>
                  <a:pt x="22" y="119"/>
                </a:lnTo>
                <a:lnTo>
                  <a:pt x="22" y="111"/>
                </a:lnTo>
                <a:lnTo>
                  <a:pt x="24" y="111"/>
                </a:lnTo>
                <a:lnTo>
                  <a:pt x="26" y="109"/>
                </a:lnTo>
                <a:lnTo>
                  <a:pt x="27" y="107"/>
                </a:lnTo>
                <a:lnTo>
                  <a:pt x="29" y="106"/>
                </a:lnTo>
                <a:lnTo>
                  <a:pt x="29" y="104"/>
                </a:lnTo>
                <a:lnTo>
                  <a:pt x="30" y="104"/>
                </a:lnTo>
                <a:lnTo>
                  <a:pt x="30" y="103"/>
                </a:lnTo>
                <a:lnTo>
                  <a:pt x="30" y="101"/>
                </a:lnTo>
                <a:lnTo>
                  <a:pt x="32" y="99"/>
                </a:lnTo>
                <a:lnTo>
                  <a:pt x="32" y="101"/>
                </a:lnTo>
                <a:lnTo>
                  <a:pt x="32" y="99"/>
                </a:lnTo>
                <a:lnTo>
                  <a:pt x="32" y="98"/>
                </a:lnTo>
                <a:lnTo>
                  <a:pt x="32" y="95"/>
                </a:lnTo>
                <a:lnTo>
                  <a:pt x="32" y="93"/>
                </a:lnTo>
                <a:lnTo>
                  <a:pt x="32" y="90"/>
                </a:lnTo>
                <a:lnTo>
                  <a:pt x="30" y="72"/>
                </a:lnTo>
                <a:lnTo>
                  <a:pt x="30" y="66"/>
                </a:lnTo>
                <a:lnTo>
                  <a:pt x="30" y="51"/>
                </a:lnTo>
                <a:lnTo>
                  <a:pt x="30" y="48"/>
                </a:lnTo>
                <a:lnTo>
                  <a:pt x="29" y="45"/>
                </a:lnTo>
                <a:lnTo>
                  <a:pt x="29" y="34"/>
                </a:lnTo>
                <a:lnTo>
                  <a:pt x="29" y="10"/>
                </a:lnTo>
                <a:lnTo>
                  <a:pt x="29" y="8"/>
                </a:lnTo>
                <a:lnTo>
                  <a:pt x="29" y="3"/>
                </a:lnTo>
                <a:lnTo>
                  <a:pt x="29" y="0"/>
                </a:lnTo>
                <a:lnTo>
                  <a:pt x="30" y="2"/>
                </a:lnTo>
                <a:lnTo>
                  <a:pt x="35" y="2"/>
                </a:lnTo>
                <a:lnTo>
                  <a:pt x="43" y="5"/>
                </a:lnTo>
                <a:lnTo>
                  <a:pt x="51" y="11"/>
                </a:lnTo>
                <a:lnTo>
                  <a:pt x="58" y="18"/>
                </a:lnTo>
                <a:lnTo>
                  <a:pt x="59" y="23"/>
                </a:lnTo>
                <a:lnTo>
                  <a:pt x="61" y="24"/>
                </a:lnTo>
                <a:lnTo>
                  <a:pt x="61" y="27"/>
                </a:lnTo>
                <a:lnTo>
                  <a:pt x="61" y="31"/>
                </a:lnTo>
                <a:lnTo>
                  <a:pt x="59" y="34"/>
                </a:lnTo>
                <a:lnTo>
                  <a:pt x="56" y="39"/>
                </a:lnTo>
                <a:lnTo>
                  <a:pt x="56" y="43"/>
                </a:lnTo>
                <a:lnTo>
                  <a:pt x="58" y="45"/>
                </a:lnTo>
                <a:close/>
              </a:path>
            </a:pathLst>
          </a:custGeom>
          <a:solidFill>
            <a:srgbClr val="6AF7D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6"/>
          <p:cNvSpPr>
            <a:spLocks/>
          </p:cNvSpPr>
          <p:nvPr/>
        </p:nvSpPr>
        <p:spPr bwMode="auto">
          <a:xfrm>
            <a:off x="5773738" y="533401"/>
            <a:ext cx="550863" cy="1798638"/>
          </a:xfrm>
          <a:custGeom>
            <a:avLst/>
            <a:gdLst/>
            <a:ahLst/>
            <a:cxnLst>
              <a:cxn ang="0">
                <a:pos x="141" y="8"/>
              </a:cxn>
              <a:cxn ang="0">
                <a:pos x="155" y="5"/>
              </a:cxn>
              <a:cxn ang="0">
                <a:pos x="176" y="10"/>
              </a:cxn>
              <a:cxn ang="0">
                <a:pos x="197" y="16"/>
              </a:cxn>
              <a:cxn ang="0">
                <a:pos x="219" y="19"/>
              </a:cxn>
              <a:cxn ang="0">
                <a:pos x="248" y="26"/>
              </a:cxn>
              <a:cxn ang="0">
                <a:pos x="270" y="22"/>
              </a:cxn>
              <a:cxn ang="0">
                <a:pos x="294" y="29"/>
              </a:cxn>
              <a:cxn ang="0">
                <a:pos x="320" y="22"/>
              </a:cxn>
              <a:cxn ang="0">
                <a:pos x="342" y="6"/>
              </a:cxn>
              <a:cxn ang="0">
                <a:pos x="347" y="88"/>
              </a:cxn>
              <a:cxn ang="0">
                <a:pos x="347" y="173"/>
              </a:cxn>
              <a:cxn ang="0">
                <a:pos x="347" y="216"/>
              </a:cxn>
              <a:cxn ang="0">
                <a:pos x="347" y="302"/>
              </a:cxn>
              <a:cxn ang="0">
                <a:pos x="347" y="397"/>
              </a:cxn>
              <a:cxn ang="0">
                <a:pos x="347" y="562"/>
              </a:cxn>
              <a:cxn ang="0">
                <a:pos x="347" y="1066"/>
              </a:cxn>
              <a:cxn ang="0">
                <a:pos x="344" y="1131"/>
              </a:cxn>
              <a:cxn ang="0">
                <a:pos x="333" y="1091"/>
              </a:cxn>
              <a:cxn ang="0">
                <a:pos x="307" y="1061"/>
              </a:cxn>
              <a:cxn ang="0">
                <a:pos x="273" y="1037"/>
              </a:cxn>
              <a:cxn ang="0">
                <a:pos x="304" y="995"/>
              </a:cxn>
              <a:cxn ang="0">
                <a:pos x="275" y="984"/>
              </a:cxn>
              <a:cxn ang="0">
                <a:pos x="219" y="974"/>
              </a:cxn>
              <a:cxn ang="0">
                <a:pos x="190" y="939"/>
              </a:cxn>
              <a:cxn ang="0">
                <a:pos x="176" y="899"/>
              </a:cxn>
              <a:cxn ang="0">
                <a:pos x="152" y="890"/>
              </a:cxn>
              <a:cxn ang="0">
                <a:pos x="157" y="851"/>
              </a:cxn>
              <a:cxn ang="0">
                <a:pos x="129" y="843"/>
              </a:cxn>
              <a:cxn ang="0">
                <a:pos x="112" y="805"/>
              </a:cxn>
              <a:cxn ang="0">
                <a:pos x="81" y="818"/>
              </a:cxn>
              <a:cxn ang="0">
                <a:pos x="51" y="822"/>
              </a:cxn>
              <a:cxn ang="0">
                <a:pos x="51" y="806"/>
              </a:cxn>
              <a:cxn ang="0">
                <a:pos x="56" y="790"/>
              </a:cxn>
              <a:cxn ang="0">
                <a:pos x="57" y="778"/>
              </a:cxn>
              <a:cxn ang="0">
                <a:pos x="62" y="757"/>
              </a:cxn>
              <a:cxn ang="0">
                <a:pos x="61" y="739"/>
              </a:cxn>
              <a:cxn ang="0">
                <a:pos x="51" y="728"/>
              </a:cxn>
              <a:cxn ang="0">
                <a:pos x="45" y="715"/>
              </a:cxn>
              <a:cxn ang="0">
                <a:pos x="32" y="706"/>
              </a:cxn>
              <a:cxn ang="0">
                <a:pos x="25" y="696"/>
              </a:cxn>
              <a:cxn ang="0">
                <a:pos x="19" y="683"/>
              </a:cxn>
              <a:cxn ang="0">
                <a:pos x="14" y="667"/>
              </a:cxn>
              <a:cxn ang="0">
                <a:pos x="11" y="654"/>
              </a:cxn>
              <a:cxn ang="0">
                <a:pos x="6" y="638"/>
              </a:cxn>
              <a:cxn ang="0">
                <a:pos x="1" y="626"/>
              </a:cxn>
              <a:cxn ang="0">
                <a:pos x="5" y="611"/>
              </a:cxn>
              <a:cxn ang="0">
                <a:pos x="54" y="653"/>
              </a:cxn>
              <a:cxn ang="0">
                <a:pos x="110" y="566"/>
              </a:cxn>
              <a:cxn ang="0">
                <a:pos x="121" y="472"/>
              </a:cxn>
              <a:cxn ang="0">
                <a:pos x="113" y="438"/>
              </a:cxn>
              <a:cxn ang="0">
                <a:pos x="97" y="418"/>
              </a:cxn>
              <a:cxn ang="0">
                <a:pos x="112" y="386"/>
              </a:cxn>
              <a:cxn ang="0">
                <a:pos x="120" y="357"/>
              </a:cxn>
              <a:cxn ang="0">
                <a:pos x="126" y="320"/>
              </a:cxn>
              <a:cxn ang="0">
                <a:pos x="155" y="298"/>
              </a:cxn>
              <a:cxn ang="0">
                <a:pos x="169" y="288"/>
              </a:cxn>
              <a:cxn ang="0">
                <a:pos x="171" y="197"/>
              </a:cxn>
              <a:cxn ang="0">
                <a:pos x="163" y="154"/>
              </a:cxn>
              <a:cxn ang="0">
                <a:pos x="163" y="125"/>
              </a:cxn>
              <a:cxn ang="0">
                <a:pos x="163" y="94"/>
              </a:cxn>
              <a:cxn ang="0">
                <a:pos x="120" y="62"/>
              </a:cxn>
            </a:cxnLst>
            <a:rect l="0" t="0" r="r" b="b"/>
            <a:pathLst>
              <a:path w="347" h="1133">
                <a:moveTo>
                  <a:pt x="123" y="0"/>
                </a:moveTo>
                <a:lnTo>
                  <a:pt x="123" y="2"/>
                </a:lnTo>
                <a:lnTo>
                  <a:pt x="125" y="2"/>
                </a:lnTo>
                <a:lnTo>
                  <a:pt x="125" y="3"/>
                </a:lnTo>
                <a:lnTo>
                  <a:pt x="126" y="5"/>
                </a:lnTo>
                <a:lnTo>
                  <a:pt x="126" y="6"/>
                </a:lnTo>
                <a:lnTo>
                  <a:pt x="128" y="6"/>
                </a:lnTo>
                <a:lnTo>
                  <a:pt x="129" y="6"/>
                </a:lnTo>
                <a:lnTo>
                  <a:pt x="131" y="6"/>
                </a:lnTo>
                <a:lnTo>
                  <a:pt x="133" y="6"/>
                </a:lnTo>
                <a:lnTo>
                  <a:pt x="134" y="8"/>
                </a:lnTo>
                <a:lnTo>
                  <a:pt x="136" y="8"/>
                </a:lnTo>
                <a:lnTo>
                  <a:pt x="137" y="8"/>
                </a:lnTo>
                <a:lnTo>
                  <a:pt x="139" y="8"/>
                </a:lnTo>
                <a:lnTo>
                  <a:pt x="141" y="8"/>
                </a:lnTo>
                <a:lnTo>
                  <a:pt x="142" y="8"/>
                </a:lnTo>
                <a:lnTo>
                  <a:pt x="144" y="8"/>
                </a:lnTo>
                <a:lnTo>
                  <a:pt x="145" y="8"/>
                </a:lnTo>
                <a:lnTo>
                  <a:pt x="145" y="6"/>
                </a:lnTo>
                <a:lnTo>
                  <a:pt x="147" y="6"/>
                </a:lnTo>
                <a:lnTo>
                  <a:pt x="149" y="6"/>
                </a:lnTo>
                <a:lnTo>
                  <a:pt x="149" y="8"/>
                </a:lnTo>
                <a:lnTo>
                  <a:pt x="150" y="8"/>
                </a:lnTo>
                <a:lnTo>
                  <a:pt x="150" y="6"/>
                </a:lnTo>
                <a:lnTo>
                  <a:pt x="150" y="5"/>
                </a:lnTo>
                <a:lnTo>
                  <a:pt x="152" y="5"/>
                </a:lnTo>
                <a:lnTo>
                  <a:pt x="152" y="3"/>
                </a:lnTo>
                <a:lnTo>
                  <a:pt x="153" y="3"/>
                </a:lnTo>
                <a:lnTo>
                  <a:pt x="153" y="5"/>
                </a:lnTo>
                <a:lnTo>
                  <a:pt x="155" y="5"/>
                </a:lnTo>
                <a:lnTo>
                  <a:pt x="157" y="5"/>
                </a:lnTo>
                <a:lnTo>
                  <a:pt x="158" y="5"/>
                </a:lnTo>
                <a:lnTo>
                  <a:pt x="160" y="5"/>
                </a:lnTo>
                <a:lnTo>
                  <a:pt x="161" y="5"/>
                </a:lnTo>
                <a:lnTo>
                  <a:pt x="161" y="6"/>
                </a:lnTo>
                <a:lnTo>
                  <a:pt x="163" y="6"/>
                </a:lnTo>
                <a:lnTo>
                  <a:pt x="165" y="6"/>
                </a:lnTo>
                <a:lnTo>
                  <a:pt x="166" y="8"/>
                </a:lnTo>
                <a:lnTo>
                  <a:pt x="168" y="8"/>
                </a:lnTo>
                <a:lnTo>
                  <a:pt x="168" y="10"/>
                </a:lnTo>
                <a:lnTo>
                  <a:pt x="169" y="10"/>
                </a:lnTo>
                <a:lnTo>
                  <a:pt x="171" y="10"/>
                </a:lnTo>
                <a:lnTo>
                  <a:pt x="173" y="10"/>
                </a:lnTo>
                <a:lnTo>
                  <a:pt x="173" y="11"/>
                </a:lnTo>
                <a:lnTo>
                  <a:pt x="176" y="10"/>
                </a:lnTo>
                <a:lnTo>
                  <a:pt x="179" y="10"/>
                </a:lnTo>
                <a:lnTo>
                  <a:pt x="181" y="10"/>
                </a:lnTo>
                <a:lnTo>
                  <a:pt x="182" y="10"/>
                </a:lnTo>
                <a:lnTo>
                  <a:pt x="184" y="10"/>
                </a:lnTo>
                <a:lnTo>
                  <a:pt x="184" y="11"/>
                </a:lnTo>
                <a:lnTo>
                  <a:pt x="185" y="11"/>
                </a:lnTo>
                <a:lnTo>
                  <a:pt x="187" y="11"/>
                </a:lnTo>
                <a:lnTo>
                  <a:pt x="189" y="11"/>
                </a:lnTo>
                <a:lnTo>
                  <a:pt x="189" y="13"/>
                </a:lnTo>
                <a:lnTo>
                  <a:pt x="190" y="13"/>
                </a:lnTo>
                <a:lnTo>
                  <a:pt x="192" y="13"/>
                </a:lnTo>
                <a:lnTo>
                  <a:pt x="192" y="14"/>
                </a:lnTo>
                <a:lnTo>
                  <a:pt x="193" y="14"/>
                </a:lnTo>
                <a:lnTo>
                  <a:pt x="195" y="16"/>
                </a:lnTo>
                <a:lnTo>
                  <a:pt x="197" y="16"/>
                </a:lnTo>
                <a:lnTo>
                  <a:pt x="198" y="16"/>
                </a:lnTo>
                <a:lnTo>
                  <a:pt x="200" y="16"/>
                </a:lnTo>
                <a:lnTo>
                  <a:pt x="201" y="16"/>
                </a:lnTo>
                <a:lnTo>
                  <a:pt x="203" y="16"/>
                </a:lnTo>
                <a:lnTo>
                  <a:pt x="206" y="14"/>
                </a:lnTo>
                <a:lnTo>
                  <a:pt x="208" y="14"/>
                </a:lnTo>
                <a:lnTo>
                  <a:pt x="209" y="14"/>
                </a:lnTo>
                <a:lnTo>
                  <a:pt x="211" y="14"/>
                </a:lnTo>
                <a:lnTo>
                  <a:pt x="213" y="14"/>
                </a:lnTo>
                <a:lnTo>
                  <a:pt x="213" y="16"/>
                </a:lnTo>
                <a:lnTo>
                  <a:pt x="214" y="16"/>
                </a:lnTo>
                <a:lnTo>
                  <a:pt x="216" y="16"/>
                </a:lnTo>
                <a:lnTo>
                  <a:pt x="217" y="18"/>
                </a:lnTo>
                <a:lnTo>
                  <a:pt x="219" y="18"/>
                </a:lnTo>
                <a:lnTo>
                  <a:pt x="219" y="19"/>
                </a:lnTo>
                <a:lnTo>
                  <a:pt x="221" y="21"/>
                </a:lnTo>
                <a:lnTo>
                  <a:pt x="224" y="21"/>
                </a:lnTo>
                <a:lnTo>
                  <a:pt x="224" y="22"/>
                </a:lnTo>
                <a:lnTo>
                  <a:pt x="225" y="22"/>
                </a:lnTo>
                <a:lnTo>
                  <a:pt x="229" y="24"/>
                </a:lnTo>
                <a:lnTo>
                  <a:pt x="230" y="24"/>
                </a:lnTo>
                <a:lnTo>
                  <a:pt x="232" y="24"/>
                </a:lnTo>
                <a:lnTo>
                  <a:pt x="235" y="24"/>
                </a:lnTo>
                <a:lnTo>
                  <a:pt x="238" y="26"/>
                </a:lnTo>
                <a:lnTo>
                  <a:pt x="240" y="26"/>
                </a:lnTo>
                <a:lnTo>
                  <a:pt x="241" y="26"/>
                </a:lnTo>
                <a:lnTo>
                  <a:pt x="243" y="26"/>
                </a:lnTo>
                <a:lnTo>
                  <a:pt x="245" y="26"/>
                </a:lnTo>
                <a:lnTo>
                  <a:pt x="246" y="26"/>
                </a:lnTo>
                <a:lnTo>
                  <a:pt x="248" y="26"/>
                </a:lnTo>
                <a:lnTo>
                  <a:pt x="249" y="26"/>
                </a:lnTo>
                <a:lnTo>
                  <a:pt x="251" y="24"/>
                </a:lnTo>
                <a:lnTo>
                  <a:pt x="253" y="24"/>
                </a:lnTo>
                <a:lnTo>
                  <a:pt x="254" y="24"/>
                </a:lnTo>
                <a:lnTo>
                  <a:pt x="256" y="24"/>
                </a:lnTo>
                <a:lnTo>
                  <a:pt x="257" y="22"/>
                </a:lnTo>
                <a:lnTo>
                  <a:pt x="259" y="22"/>
                </a:lnTo>
                <a:lnTo>
                  <a:pt x="261" y="22"/>
                </a:lnTo>
                <a:lnTo>
                  <a:pt x="261" y="24"/>
                </a:lnTo>
                <a:lnTo>
                  <a:pt x="262" y="24"/>
                </a:lnTo>
                <a:lnTo>
                  <a:pt x="264" y="24"/>
                </a:lnTo>
                <a:lnTo>
                  <a:pt x="265" y="24"/>
                </a:lnTo>
                <a:lnTo>
                  <a:pt x="267" y="24"/>
                </a:lnTo>
                <a:lnTo>
                  <a:pt x="269" y="24"/>
                </a:lnTo>
                <a:lnTo>
                  <a:pt x="270" y="22"/>
                </a:lnTo>
                <a:lnTo>
                  <a:pt x="272" y="22"/>
                </a:lnTo>
                <a:lnTo>
                  <a:pt x="273" y="22"/>
                </a:lnTo>
                <a:lnTo>
                  <a:pt x="275" y="21"/>
                </a:lnTo>
                <a:lnTo>
                  <a:pt x="277" y="21"/>
                </a:lnTo>
                <a:lnTo>
                  <a:pt x="278" y="21"/>
                </a:lnTo>
                <a:lnTo>
                  <a:pt x="280" y="21"/>
                </a:lnTo>
                <a:lnTo>
                  <a:pt x="281" y="21"/>
                </a:lnTo>
                <a:lnTo>
                  <a:pt x="283" y="22"/>
                </a:lnTo>
                <a:lnTo>
                  <a:pt x="283" y="24"/>
                </a:lnTo>
                <a:lnTo>
                  <a:pt x="283" y="26"/>
                </a:lnTo>
                <a:lnTo>
                  <a:pt x="286" y="26"/>
                </a:lnTo>
                <a:lnTo>
                  <a:pt x="289" y="27"/>
                </a:lnTo>
                <a:lnTo>
                  <a:pt x="291" y="27"/>
                </a:lnTo>
                <a:lnTo>
                  <a:pt x="293" y="29"/>
                </a:lnTo>
                <a:lnTo>
                  <a:pt x="294" y="29"/>
                </a:lnTo>
                <a:lnTo>
                  <a:pt x="296" y="29"/>
                </a:lnTo>
                <a:lnTo>
                  <a:pt x="297" y="29"/>
                </a:lnTo>
                <a:lnTo>
                  <a:pt x="299" y="29"/>
                </a:lnTo>
                <a:lnTo>
                  <a:pt x="301" y="29"/>
                </a:lnTo>
                <a:lnTo>
                  <a:pt x="302" y="27"/>
                </a:lnTo>
                <a:lnTo>
                  <a:pt x="305" y="26"/>
                </a:lnTo>
                <a:lnTo>
                  <a:pt x="307" y="26"/>
                </a:lnTo>
                <a:lnTo>
                  <a:pt x="309" y="24"/>
                </a:lnTo>
                <a:lnTo>
                  <a:pt x="310" y="24"/>
                </a:lnTo>
                <a:lnTo>
                  <a:pt x="312" y="26"/>
                </a:lnTo>
                <a:lnTo>
                  <a:pt x="313" y="26"/>
                </a:lnTo>
                <a:lnTo>
                  <a:pt x="315" y="26"/>
                </a:lnTo>
                <a:lnTo>
                  <a:pt x="315" y="24"/>
                </a:lnTo>
                <a:lnTo>
                  <a:pt x="318" y="24"/>
                </a:lnTo>
                <a:lnTo>
                  <a:pt x="320" y="22"/>
                </a:lnTo>
                <a:lnTo>
                  <a:pt x="323" y="19"/>
                </a:lnTo>
                <a:lnTo>
                  <a:pt x="325" y="18"/>
                </a:lnTo>
                <a:lnTo>
                  <a:pt x="326" y="18"/>
                </a:lnTo>
                <a:lnTo>
                  <a:pt x="328" y="16"/>
                </a:lnTo>
                <a:lnTo>
                  <a:pt x="328" y="14"/>
                </a:lnTo>
                <a:lnTo>
                  <a:pt x="329" y="13"/>
                </a:lnTo>
                <a:lnTo>
                  <a:pt x="331" y="11"/>
                </a:lnTo>
                <a:lnTo>
                  <a:pt x="333" y="11"/>
                </a:lnTo>
                <a:lnTo>
                  <a:pt x="334" y="11"/>
                </a:lnTo>
                <a:lnTo>
                  <a:pt x="336" y="11"/>
                </a:lnTo>
                <a:lnTo>
                  <a:pt x="337" y="11"/>
                </a:lnTo>
                <a:lnTo>
                  <a:pt x="337" y="10"/>
                </a:lnTo>
                <a:lnTo>
                  <a:pt x="339" y="10"/>
                </a:lnTo>
                <a:lnTo>
                  <a:pt x="341" y="8"/>
                </a:lnTo>
                <a:lnTo>
                  <a:pt x="342" y="6"/>
                </a:lnTo>
                <a:lnTo>
                  <a:pt x="344" y="5"/>
                </a:lnTo>
                <a:lnTo>
                  <a:pt x="345" y="5"/>
                </a:lnTo>
                <a:lnTo>
                  <a:pt x="345" y="3"/>
                </a:lnTo>
                <a:lnTo>
                  <a:pt x="347" y="2"/>
                </a:lnTo>
                <a:lnTo>
                  <a:pt x="347" y="3"/>
                </a:lnTo>
                <a:lnTo>
                  <a:pt x="347" y="38"/>
                </a:lnTo>
                <a:lnTo>
                  <a:pt x="347" y="45"/>
                </a:lnTo>
                <a:lnTo>
                  <a:pt x="347" y="66"/>
                </a:lnTo>
                <a:lnTo>
                  <a:pt x="347" y="74"/>
                </a:lnTo>
                <a:lnTo>
                  <a:pt x="347" y="75"/>
                </a:lnTo>
                <a:lnTo>
                  <a:pt x="347" y="82"/>
                </a:lnTo>
                <a:lnTo>
                  <a:pt x="347" y="83"/>
                </a:lnTo>
                <a:lnTo>
                  <a:pt x="347" y="85"/>
                </a:lnTo>
                <a:lnTo>
                  <a:pt x="347" y="86"/>
                </a:lnTo>
                <a:lnTo>
                  <a:pt x="347" y="88"/>
                </a:lnTo>
                <a:lnTo>
                  <a:pt x="347" y="91"/>
                </a:lnTo>
                <a:lnTo>
                  <a:pt x="347" y="109"/>
                </a:lnTo>
                <a:lnTo>
                  <a:pt x="347" y="117"/>
                </a:lnTo>
                <a:lnTo>
                  <a:pt x="347" y="122"/>
                </a:lnTo>
                <a:lnTo>
                  <a:pt x="347" y="123"/>
                </a:lnTo>
                <a:lnTo>
                  <a:pt x="347" y="131"/>
                </a:lnTo>
                <a:lnTo>
                  <a:pt x="347" y="133"/>
                </a:lnTo>
                <a:lnTo>
                  <a:pt x="347" y="142"/>
                </a:lnTo>
                <a:lnTo>
                  <a:pt x="347" y="144"/>
                </a:lnTo>
                <a:lnTo>
                  <a:pt x="347" y="150"/>
                </a:lnTo>
                <a:lnTo>
                  <a:pt x="347" y="157"/>
                </a:lnTo>
                <a:lnTo>
                  <a:pt x="347" y="163"/>
                </a:lnTo>
                <a:lnTo>
                  <a:pt x="347" y="165"/>
                </a:lnTo>
                <a:lnTo>
                  <a:pt x="347" y="166"/>
                </a:lnTo>
                <a:lnTo>
                  <a:pt x="347" y="173"/>
                </a:lnTo>
                <a:lnTo>
                  <a:pt x="347" y="181"/>
                </a:lnTo>
                <a:lnTo>
                  <a:pt x="347" y="182"/>
                </a:lnTo>
                <a:lnTo>
                  <a:pt x="347" y="186"/>
                </a:lnTo>
                <a:lnTo>
                  <a:pt x="347" y="187"/>
                </a:lnTo>
                <a:lnTo>
                  <a:pt x="347" y="189"/>
                </a:lnTo>
                <a:lnTo>
                  <a:pt x="347" y="192"/>
                </a:lnTo>
                <a:lnTo>
                  <a:pt x="347" y="195"/>
                </a:lnTo>
                <a:lnTo>
                  <a:pt x="347" y="197"/>
                </a:lnTo>
                <a:lnTo>
                  <a:pt x="347" y="205"/>
                </a:lnTo>
                <a:lnTo>
                  <a:pt x="347" y="208"/>
                </a:lnTo>
                <a:lnTo>
                  <a:pt x="347" y="210"/>
                </a:lnTo>
                <a:lnTo>
                  <a:pt x="347" y="211"/>
                </a:lnTo>
                <a:lnTo>
                  <a:pt x="347" y="213"/>
                </a:lnTo>
                <a:lnTo>
                  <a:pt x="347" y="214"/>
                </a:lnTo>
                <a:lnTo>
                  <a:pt x="347" y="216"/>
                </a:lnTo>
                <a:lnTo>
                  <a:pt x="347" y="218"/>
                </a:lnTo>
                <a:lnTo>
                  <a:pt x="347" y="230"/>
                </a:lnTo>
                <a:lnTo>
                  <a:pt x="347" y="232"/>
                </a:lnTo>
                <a:lnTo>
                  <a:pt x="347" y="238"/>
                </a:lnTo>
                <a:lnTo>
                  <a:pt x="347" y="253"/>
                </a:lnTo>
                <a:lnTo>
                  <a:pt x="347" y="259"/>
                </a:lnTo>
                <a:lnTo>
                  <a:pt x="347" y="267"/>
                </a:lnTo>
                <a:lnTo>
                  <a:pt x="347" y="278"/>
                </a:lnTo>
                <a:lnTo>
                  <a:pt x="347" y="280"/>
                </a:lnTo>
                <a:lnTo>
                  <a:pt x="347" y="286"/>
                </a:lnTo>
                <a:lnTo>
                  <a:pt x="347" y="291"/>
                </a:lnTo>
                <a:lnTo>
                  <a:pt x="347" y="294"/>
                </a:lnTo>
                <a:lnTo>
                  <a:pt x="347" y="298"/>
                </a:lnTo>
                <a:lnTo>
                  <a:pt x="347" y="301"/>
                </a:lnTo>
                <a:lnTo>
                  <a:pt x="347" y="302"/>
                </a:lnTo>
                <a:lnTo>
                  <a:pt x="347" y="304"/>
                </a:lnTo>
                <a:lnTo>
                  <a:pt x="347" y="312"/>
                </a:lnTo>
                <a:lnTo>
                  <a:pt x="347" y="314"/>
                </a:lnTo>
                <a:lnTo>
                  <a:pt x="347" y="315"/>
                </a:lnTo>
                <a:lnTo>
                  <a:pt x="347" y="318"/>
                </a:lnTo>
                <a:lnTo>
                  <a:pt x="347" y="323"/>
                </a:lnTo>
                <a:lnTo>
                  <a:pt x="347" y="325"/>
                </a:lnTo>
                <a:lnTo>
                  <a:pt x="347" y="326"/>
                </a:lnTo>
                <a:lnTo>
                  <a:pt x="347" y="328"/>
                </a:lnTo>
                <a:lnTo>
                  <a:pt x="347" y="349"/>
                </a:lnTo>
                <a:lnTo>
                  <a:pt x="347" y="355"/>
                </a:lnTo>
                <a:lnTo>
                  <a:pt x="347" y="366"/>
                </a:lnTo>
                <a:lnTo>
                  <a:pt x="347" y="381"/>
                </a:lnTo>
                <a:lnTo>
                  <a:pt x="347" y="390"/>
                </a:lnTo>
                <a:lnTo>
                  <a:pt x="347" y="397"/>
                </a:lnTo>
                <a:lnTo>
                  <a:pt x="347" y="400"/>
                </a:lnTo>
                <a:lnTo>
                  <a:pt x="347" y="422"/>
                </a:lnTo>
                <a:lnTo>
                  <a:pt x="347" y="437"/>
                </a:lnTo>
                <a:lnTo>
                  <a:pt x="347" y="458"/>
                </a:lnTo>
                <a:lnTo>
                  <a:pt x="347" y="466"/>
                </a:lnTo>
                <a:lnTo>
                  <a:pt x="347" y="478"/>
                </a:lnTo>
                <a:lnTo>
                  <a:pt x="347" y="490"/>
                </a:lnTo>
                <a:lnTo>
                  <a:pt x="347" y="501"/>
                </a:lnTo>
                <a:lnTo>
                  <a:pt x="347" y="502"/>
                </a:lnTo>
                <a:lnTo>
                  <a:pt x="347" y="506"/>
                </a:lnTo>
                <a:lnTo>
                  <a:pt x="347" y="517"/>
                </a:lnTo>
                <a:lnTo>
                  <a:pt x="347" y="522"/>
                </a:lnTo>
                <a:lnTo>
                  <a:pt x="347" y="526"/>
                </a:lnTo>
                <a:lnTo>
                  <a:pt x="347" y="534"/>
                </a:lnTo>
                <a:lnTo>
                  <a:pt x="347" y="562"/>
                </a:lnTo>
                <a:lnTo>
                  <a:pt x="347" y="590"/>
                </a:lnTo>
                <a:lnTo>
                  <a:pt x="347" y="602"/>
                </a:lnTo>
                <a:lnTo>
                  <a:pt x="347" y="603"/>
                </a:lnTo>
                <a:lnTo>
                  <a:pt x="347" y="637"/>
                </a:lnTo>
                <a:lnTo>
                  <a:pt x="347" y="646"/>
                </a:lnTo>
                <a:lnTo>
                  <a:pt x="347" y="654"/>
                </a:lnTo>
                <a:lnTo>
                  <a:pt x="347" y="658"/>
                </a:lnTo>
                <a:lnTo>
                  <a:pt x="347" y="661"/>
                </a:lnTo>
                <a:lnTo>
                  <a:pt x="347" y="678"/>
                </a:lnTo>
                <a:lnTo>
                  <a:pt x="347" y="686"/>
                </a:lnTo>
                <a:lnTo>
                  <a:pt x="347" y="758"/>
                </a:lnTo>
                <a:lnTo>
                  <a:pt x="347" y="800"/>
                </a:lnTo>
                <a:lnTo>
                  <a:pt x="347" y="805"/>
                </a:lnTo>
                <a:lnTo>
                  <a:pt x="347" y="909"/>
                </a:lnTo>
                <a:lnTo>
                  <a:pt x="347" y="1066"/>
                </a:lnTo>
                <a:lnTo>
                  <a:pt x="347" y="1075"/>
                </a:lnTo>
                <a:lnTo>
                  <a:pt x="347" y="1080"/>
                </a:lnTo>
                <a:lnTo>
                  <a:pt x="347" y="1082"/>
                </a:lnTo>
                <a:lnTo>
                  <a:pt x="347" y="1083"/>
                </a:lnTo>
                <a:lnTo>
                  <a:pt x="347" y="1098"/>
                </a:lnTo>
                <a:lnTo>
                  <a:pt x="347" y="1106"/>
                </a:lnTo>
                <a:lnTo>
                  <a:pt x="347" y="1107"/>
                </a:lnTo>
                <a:lnTo>
                  <a:pt x="347" y="1110"/>
                </a:lnTo>
                <a:lnTo>
                  <a:pt x="347" y="1112"/>
                </a:lnTo>
                <a:lnTo>
                  <a:pt x="347" y="1125"/>
                </a:lnTo>
                <a:lnTo>
                  <a:pt x="347" y="1126"/>
                </a:lnTo>
                <a:lnTo>
                  <a:pt x="347" y="1130"/>
                </a:lnTo>
                <a:lnTo>
                  <a:pt x="345" y="1131"/>
                </a:lnTo>
                <a:lnTo>
                  <a:pt x="344" y="1133"/>
                </a:lnTo>
                <a:lnTo>
                  <a:pt x="344" y="1131"/>
                </a:lnTo>
                <a:lnTo>
                  <a:pt x="342" y="1131"/>
                </a:lnTo>
                <a:lnTo>
                  <a:pt x="341" y="1130"/>
                </a:lnTo>
                <a:lnTo>
                  <a:pt x="336" y="1128"/>
                </a:lnTo>
                <a:lnTo>
                  <a:pt x="337" y="1128"/>
                </a:lnTo>
                <a:lnTo>
                  <a:pt x="336" y="1123"/>
                </a:lnTo>
                <a:lnTo>
                  <a:pt x="334" y="1120"/>
                </a:lnTo>
                <a:lnTo>
                  <a:pt x="333" y="1117"/>
                </a:lnTo>
                <a:lnTo>
                  <a:pt x="334" y="1109"/>
                </a:lnTo>
                <a:lnTo>
                  <a:pt x="339" y="1107"/>
                </a:lnTo>
                <a:lnTo>
                  <a:pt x="341" y="1106"/>
                </a:lnTo>
                <a:lnTo>
                  <a:pt x="342" y="1106"/>
                </a:lnTo>
                <a:lnTo>
                  <a:pt x="342" y="1099"/>
                </a:lnTo>
                <a:lnTo>
                  <a:pt x="341" y="1098"/>
                </a:lnTo>
                <a:lnTo>
                  <a:pt x="336" y="1094"/>
                </a:lnTo>
                <a:lnTo>
                  <a:pt x="333" y="1091"/>
                </a:lnTo>
                <a:lnTo>
                  <a:pt x="329" y="1082"/>
                </a:lnTo>
                <a:lnTo>
                  <a:pt x="328" y="1078"/>
                </a:lnTo>
                <a:lnTo>
                  <a:pt x="329" y="1077"/>
                </a:lnTo>
                <a:lnTo>
                  <a:pt x="331" y="1074"/>
                </a:lnTo>
                <a:lnTo>
                  <a:pt x="329" y="1070"/>
                </a:lnTo>
                <a:lnTo>
                  <a:pt x="331" y="1064"/>
                </a:lnTo>
                <a:lnTo>
                  <a:pt x="329" y="1061"/>
                </a:lnTo>
                <a:lnTo>
                  <a:pt x="328" y="1058"/>
                </a:lnTo>
                <a:lnTo>
                  <a:pt x="329" y="1053"/>
                </a:lnTo>
                <a:lnTo>
                  <a:pt x="326" y="1046"/>
                </a:lnTo>
                <a:lnTo>
                  <a:pt x="320" y="1043"/>
                </a:lnTo>
                <a:lnTo>
                  <a:pt x="318" y="1045"/>
                </a:lnTo>
                <a:lnTo>
                  <a:pt x="313" y="1050"/>
                </a:lnTo>
                <a:lnTo>
                  <a:pt x="310" y="1054"/>
                </a:lnTo>
                <a:lnTo>
                  <a:pt x="307" y="1061"/>
                </a:lnTo>
                <a:lnTo>
                  <a:pt x="305" y="1064"/>
                </a:lnTo>
                <a:lnTo>
                  <a:pt x="304" y="1066"/>
                </a:lnTo>
                <a:lnTo>
                  <a:pt x="302" y="1066"/>
                </a:lnTo>
                <a:lnTo>
                  <a:pt x="299" y="1066"/>
                </a:lnTo>
                <a:lnTo>
                  <a:pt x="297" y="1064"/>
                </a:lnTo>
                <a:lnTo>
                  <a:pt x="296" y="1064"/>
                </a:lnTo>
                <a:lnTo>
                  <a:pt x="294" y="1064"/>
                </a:lnTo>
                <a:lnTo>
                  <a:pt x="291" y="1059"/>
                </a:lnTo>
                <a:lnTo>
                  <a:pt x="289" y="1058"/>
                </a:lnTo>
                <a:lnTo>
                  <a:pt x="289" y="1050"/>
                </a:lnTo>
                <a:lnTo>
                  <a:pt x="288" y="1048"/>
                </a:lnTo>
                <a:lnTo>
                  <a:pt x="283" y="1046"/>
                </a:lnTo>
                <a:lnTo>
                  <a:pt x="281" y="1046"/>
                </a:lnTo>
                <a:lnTo>
                  <a:pt x="275" y="1046"/>
                </a:lnTo>
                <a:lnTo>
                  <a:pt x="273" y="1037"/>
                </a:lnTo>
                <a:lnTo>
                  <a:pt x="278" y="1026"/>
                </a:lnTo>
                <a:lnTo>
                  <a:pt x="283" y="1016"/>
                </a:lnTo>
                <a:lnTo>
                  <a:pt x="289" y="1022"/>
                </a:lnTo>
                <a:lnTo>
                  <a:pt x="291" y="1022"/>
                </a:lnTo>
                <a:lnTo>
                  <a:pt x="293" y="1022"/>
                </a:lnTo>
                <a:lnTo>
                  <a:pt x="293" y="1019"/>
                </a:lnTo>
                <a:lnTo>
                  <a:pt x="293" y="1016"/>
                </a:lnTo>
                <a:lnTo>
                  <a:pt x="297" y="1016"/>
                </a:lnTo>
                <a:lnTo>
                  <a:pt x="297" y="1013"/>
                </a:lnTo>
                <a:lnTo>
                  <a:pt x="299" y="1010"/>
                </a:lnTo>
                <a:lnTo>
                  <a:pt x="301" y="1013"/>
                </a:lnTo>
                <a:lnTo>
                  <a:pt x="304" y="1011"/>
                </a:lnTo>
                <a:lnTo>
                  <a:pt x="307" y="1006"/>
                </a:lnTo>
                <a:lnTo>
                  <a:pt x="307" y="1002"/>
                </a:lnTo>
                <a:lnTo>
                  <a:pt x="304" y="995"/>
                </a:lnTo>
                <a:lnTo>
                  <a:pt x="304" y="994"/>
                </a:lnTo>
                <a:lnTo>
                  <a:pt x="304" y="992"/>
                </a:lnTo>
                <a:lnTo>
                  <a:pt x="304" y="990"/>
                </a:lnTo>
                <a:lnTo>
                  <a:pt x="304" y="989"/>
                </a:lnTo>
                <a:lnTo>
                  <a:pt x="304" y="986"/>
                </a:lnTo>
                <a:lnTo>
                  <a:pt x="302" y="984"/>
                </a:lnTo>
                <a:lnTo>
                  <a:pt x="302" y="981"/>
                </a:lnTo>
                <a:lnTo>
                  <a:pt x="301" y="979"/>
                </a:lnTo>
                <a:lnTo>
                  <a:pt x="299" y="979"/>
                </a:lnTo>
                <a:lnTo>
                  <a:pt x="296" y="981"/>
                </a:lnTo>
                <a:lnTo>
                  <a:pt x="293" y="982"/>
                </a:lnTo>
                <a:lnTo>
                  <a:pt x="283" y="984"/>
                </a:lnTo>
                <a:lnTo>
                  <a:pt x="280" y="982"/>
                </a:lnTo>
                <a:lnTo>
                  <a:pt x="278" y="982"/>
                </a:lnTo>
                <a:lnTo>
                  <a:pt x="275" y="984"/>
                </a:lnTo>
                <a:lnTo>
                  <a:pt x="272" y="982"/>
                </a:lnTo>
                <a:lnTo>
                  <a:pt x="267" y="982"/>
                </a:lnTo>
                <a:lnTo>
                  <a:pt x="261" y="984"/>
                </a:lnTo>
                <a:lnTo>
                  <a:pt x="257" y="987"/>
                </a:lnTo>
                <a:lnTo>
                  <a:pt x="256" y="987"/>
                </a:lnTo>
                <a:lnTo>
                  <a:pt x="253" y="986"/>
                </a:lnTo>
                <a:lnTo>
                  <a:pt x="246" y="982"/>
                </a:lnTo>
                <a:lnTo>
                  <a:pt x="245" y="982"/>
                </a:lnTo>
                <a:lnTo>
                  <a:pt x="240" y="979"/>
                </a:lnTo>
                <a:lnTo>
                  <a:pt x="238" y="979"/>
                </a:lnTo>
                <a:lnTo>
                  <a:pt x="232" y="981"/>
                </a:lnTo>
                <a:lnTo>
                  <a:pt x="227" y="981"/>
                </a:lnTo>
                <a:lnTo>
                  <a:pt x="225" y="981"/>
                </a:lnTo>
                <a:lnTo>
                  <a:pt x="224" y="978"/>
                </a:lnTo>
                <a:lnTo>
                  <a:pt x="219" y="974"/>
                </a:lnTo>
                <a:lnTo>
                  <a:pt x="214" y="973"/>
                </a:lnTo>
                <a:lnTo>
                  <a:pt x="211" y="974"/>
                </a:lnTo>
                <a:lnTo>
                  <a:pt x="209" y="974"/>
                </a:lnTo>
                <a:lnTo>
                  <a:pt x="208" y="974"/>
                </a:lnTo>
                <a:lnTo>
                  <a:pt x="206" y="976"/>
                </a:lnTo>
                <a:lnTo>
                  <a:pt x="200" y="973"/>
                </a:lnTo>
                <a:lnTo>
                  <a:pt x="197" y="968"/>
                </a:lnTo>
                <a:lnTo>
                  <a:pt x="195" y="963"/>
                </a:lnTo>
                <a:lnTo>
                  <a:pt x="193" y="962"/>
                </a:lnTo>
                <a:lnTo>
                  <a:pt x="193" y="960"/>
                </a:lnTo>
                <a:lnTo>
                  <a:pt x="185" y="954"/>
                </a:lnTo>
                <a:lnTo>
                  <a:pt x="185" y="950"/>
                </a:lnTo>
                <a:lnTo>
                  <a:pt x="190" y="946"/>
                </a:lnTo>
                <a:lnTo>
                  <a:pt x="189" y="941"/>
                </a:lnTo>
                <a:lnTo>
                  <a:pt x="190" y="939"/>
                </a:lnTo>
                <a:lnTo>
                  <a:pt x="190" y="933"/>
                </a:lnTo>
                <a:lnTo>
                  <a:pt x="189" y="933"/>
                </a:lnTo>
                <a:lnTo>
                  <a:pt x="185" y="930"/>
                </a:lnTo>
                <a:lnTo>
                  <a:pt x="185" y="926"/>
                </a:lnTo>
                <a:lnTo>
                  <a:pt x="187" y="923"/>
                </a:lnTo>
                <a:lnTo>
                  <a:pt x="187" y="920"/>
                </a:lnTo>
                <a:lnTo>
                  <a:pt x="185" y="918"/>
                </a:lnTo>
                <a:lnTo>
                  <a:pt x="185" y="915"/>
                </a:lnTo>
                <a:lnTo>
                  <a:pt x="185" y="914"/>
                </a:lnTo>
                <a:lnTo>
                  <a:pt x="184" y="910"/>
                </a:lnTo>
                <a:lnTo>
                  <a:pt x="182" y="907"/>
                </a:lnTo>
                <a:lnTo>
                  <a:pt x="181" y="902"/>
                </a:lnTo>
                <a:lnTo>
                  <a:pt x="179" y="899"/>
                </a:lnTo>
                <a:lnTo>
                  <a:pt x="177" y="899"/>
                </a:lnTo>
                <a:lnTo>
                  <a:pt x="176" y="899"/>
                </a:lnTo>
                <a:lnTo>
                  <a:pt x="174" y="899"/>
                </a:lnTo>
                <a:lnTo>
                  <a:pt x="173" y="904"/>
                </a:lnTo>
                <a:lnTo>
                  <a:pt x="168" y="901"/>
                </a:lnTo>
                <a:lnTo>
                  <a:pt x="166" y="901"/>
                </a:lnTo>
                <a:lnTo>
                  <a:pt x="161" y="902"/>
                </a:lnTo>
                <a:lnTo>
                  <a:pt x="160" y="902"/>
                </a:lnTo>
                <a:lnTo>
                  <a:pt x="158" y="902"/>
                </a:lnTo>
                <a:lnTo>
                  <a:pt x="153" y="898"/>
                </a:lnTo>
                <a:lnTo>
                  <a:pt x="152" y="896"/>
                </a:lnTo>
                <a:lnTo>
                  <a:pt x="149" y="898"/>
                </a:lnTo>
                <a:lnTo>
                  <a:pt x="145" y="896"/>
                </a:lnTo>
                <a:lnTo>
                  <a:pt x="145" y="894"/>
                </a:lnTo>
                <a:lnTo>
                  <a:pt x="147" y="893"/>
                </a:lnTo>
                <a:lnTo>
                  <a:pt x="150" y="893"/>
                </a:lnTo>
                <a:lnTo>
                  <a:pt x="152" y="890"/>
                </a:lnTo>
                <a:lnTo>
                  <a:pt x="157" y="886"/>
                </a:lnTo>
                <a:lnTo>
                  <a:pt x="158" y="883"/>
                </a:lnTo>
                <a:lnTo>
                  <a:pt x="155" y="882"/>
                </a:lnTo>
                <a:lnTo>
                  <a:pt x="155" y="878"/>
                </a:lnTo>
                <a:lnTo>
                  <a:pt x="153" y="875"/>
                </a:lnTo>
                <a:lnTo>
                  <a:pt x="153" y="874"/>
                </a:lnTo>
                <a:lnTo>
                  <a:pt x="155" y="872"/>
                </a:lnTo>
                <a:lnTo>
                  <a:pt x="157" y="870"/>
                </a:lnTo>
                <a:lnTo>
                  <a:pt x="160" y="870"/>
                </a:lnTo>
                <a:lnTo>
                  <a:pt x="163" y="870"/>
                </a:lnTo>
                <a:lnTo>
                  <a:pt x="165" y="869"/>
                </a:lnTo>
                <a:lnTo>
                  <a:pt x="165" y="866"/>
                </a:lnTo>
                <a:lnTo>
                  <a:pt x="161" y="859"/>
                </a:lnTo>
                <a:lnTo>
                  <a:pt x="158" y="854"/>
                </a:lnTo>
                <a:lnTo>
                  <a:pt x="157" y="851"/>
                </a:lnTo>
                <a:lnTo>
                  <a:pt x="153" y="850"/>
                </a:lnTo>
                <a:lnTo>
                  <a:pt x="152" y="848"/>
                </a:lnTo>
                <a:lnTo>
                  <a:pt x="150" y="846"/>
                </a:lnTo>
                <a:lnTo>
                  <a:pt x="144" y="843"/>
                </a:lnTo>
                <a:lnTo>
                  <a:pt x="142" y="845"/>
                </a:lnTo>
                <a:lnTo>
                  <a:pt x="141" y="845"/>
                </a:lnTo>
                <a:lnTo>
                  <a:pt x="139" y="846"/>
                </a:lnTo>
                <a:lnTo>
                  <a:pt x="139" y="848"/>
                </a:lnTo>
                <a:lnTo>
                  <a:pt x="137" y="850"/>
                </a:lnTo>
                <a:lnTo>
                  <a:pt x="136" y="850"/>
                </a:lnTo>
                <a:lnTo>
                  <a:pt x="134" y="850"/>
                </a:lnTo>
                <a:lnTo>
                  <a:pt x="133" y="848"/>
                </a:lnTo>
                <a:lnTo>
                  <a:pt x="131" y="846"/>
                </a:lnTo>
                <a:lnTo>
                  <a:pt x="129" y="846"/>
                </a:lnTo>
                <a:lnTo>
                  <a:pt x="129" y="843"/>
                </a:lnTo>
                <a:lnTo>
                  <a:pt x="126" y="838"/>
                </a:lnTo>
                <a:lnTo>
                  <a:pt x="125" y="834"/>
                </a:lnTo>
                <a:lnTo>
                  <a:pt x="125" y="830"/>
                </a:lnTo>
                <a:lnTo>
                  <a:pt x="125" y="826"/>
                </a:lnTo>
                <a:lnTo>
                  <a:pt x="125" y="822"/>
                </a:lnTo>
                <a:lnTo>
                  <a:pt x="126" y="818"/>
                </a:lnTo>
                <a:lnTo>
                  <a:pt x="128" y="814"/>
                </a:lnTo>
                <a:lnTo>
                  <a:pt x="128" y="813"/>
                </a:lnTo>
                <a:lnTo>
                  <a:pt x="128" y="811"/>
                </a:lnTo>
                <a:lnTo>
                  <a:pt x="125" y="810"/>
                </a:lnTo>
                <a:lnTo>
                  <a:pt x="121" y="806"/>
                </a:lnTo>
                <a:lnTo>
                  <a:pt x="121" y="805"/>
                </a:lnTo>
                <a:lnTo>
                  <a:pt x="118" y="803"/>
                </a:lnTo>
                <a:lnTo>
                  <a:pt x="117" y="803"/>
                </a:lnTo>
                <a:lnTo>
                  <a:pt x="112" y="805"/>
                </a:lnTo>
                <a:lnTo>
                  <a:pt x="109" y="805"/>
                </a:lnTo>
                <a:lnTo>
                  <a:pt x="105" y="805"/>
                </a:lnTo>
                <a:lnTo>
                  <a:pt x="104" y="814"/>
                </a:lnTo>
                <a:lnTo>
                  <a:pt x="104" y="816"/>
                </a:lnTo>
                <a:lnTo>
                  <a:pt x="104" y="818"/>
                </a:lnTo>
                <a:lnTo>
                  <a:pt x="102" y="819"/>
                </a:lnTo>
                <a:lnTo>
                  <a:pt x="97" y="821"/>
                </a:lnTo>
                <a:lnTo>
                  <a:pt x="94" y="821"/>
                </a:lnTo>
                <a:lnTo>
                  <a:pt x="91" y="822"/>
                </a:lnTo>
                <a:lnTo>
                  <a:pt x="88" y="822"/>
                </a:lnTo>
                <a:lnTo>
                  <a:pt x="88" y="821"/>
                </a:lnTo>
                <a:lnTo>
                  <a:pt x="86" y="819"/>
                </a:lnTo>
                <a:lnTo>
                  <a:pt x="85" y="818"/>
                </a:lnTo>
                <a:lnTo>
                  <a:pt x="83" y="818"/>
                </a:lnTo>
                <a:lnTo>
                  <a:pt x="81" y="818"/>
                </a:lnTo>
                <a:lnTo>
                  <a:pt x="77" y="819"/>
                </a:lnTo>
                <a:lnTo>
                  <a:pt x="75" y="818"/>
                </a:lnTo>
                <a:lnTo>
                  <a:pt x="72" y="818"/>
                </a:lnTo>
                <a:lnTo>
                  <a:pt x="70" y="818"/>
                </a:lnTo>
                <a:lnTo>
                  <a:pt x="69" y="818"/>
                </a:lnTo>
                <a:lnTo>
                  <a:pt x="64" y="819"/>
                </a:lnTo>
                <a:lnTo>
                  <a:pt x="62" y="819"/>
                </a:lnTo>
                <a:lnTo>
                  <a:pt x="62" y="821"/>
                </a:lnTo>
                <a:lnTo>
                  <a:pt x="59" y="822"/>
                </a:lnTo>
                <a:lnTo>
                  <a:pt x="57" y="821"/>
                </a:lnTo>
                <a:lnTo>
                  <a:pt x="56" y="819"/>
                </a:lnTo>
                <a:lnTo>
                  <a:pt x="53" y="816"/>
                </a:lnTo>
                <a:lnTo>
                  <a:pt x="53" y="818"/>
                </a:lnTo>
                <a:lnTo>
                  <a:pt x="53" y="821"/>
                </a:lnTo>
                <a:lnTo>
                  <a:pt x="51" y="822"/>
                </a:lnTo>
                <a:lnTo>
                  <a:pt x="49" y="822"/>
                </a:lnTo>
                <a:lnTo>
                  <a:pt x="45" y="819"/>
                </a:lnTo>
                <a:lnTo>
                  <a:pt x="43" y="818"/>
                </a:lnTo>
                <a:lnTo>
                  <a:pt x="40" y="814"/>
                </a:lnTo>
                <a:lnTo>
                  <a:pt x="38" y="814"/>
                </a:lnTo>
                <a:lnTo>
                  <a:pt x="37" y="811"/>
                </a:lnTo>
                <a:lnTo>
                  <a:pt x="41" y="810"/>
                </a:lnTo>
                <a:lnTo>
                  <a:pt x="43" y="810"/>
                </a:lnTo>
                <a:lnTo>
                  <a:pt x="45" y="810"/>
                </a:lnTo>
                <a:lnTo>
                  <a:pt x="46" y="808"/>
                </a:lnTo>
                <a:lnTo>
                  <a:pt x="46" y="810"/>
                </a:lnTo>
                <a:lnTo>
                  <a:pt x="48" y="808"/>
                </a:lnTo>
                <a:lnTo>
                  <a:pt x="49" y="808"/>
                </a:lnTo>
                <a:lnTo>
                  <a:pt x="49" y="806"/>
                </a:lnTo>
                <a:lnTo>
                  <a:pt x="51" y="806"/>
                </a:lnTo>
                <a:lnTo>
                  <a:pt x="53" y="806"/>
                </a:lnTo>
                <a:lnTo>
                  <a:pt x="53" y="805"/>
                </a:lnTo>
                <a:lnTo>
                  <a:pt x="54" y="805"/>
                </a:lnTo>
                <a:lnTo>
                  <a:pt x="56" y="805"/>
                </a:lnTo>
                <a:lnTo>
                  <a:pt x="56" y="806"/>
                </a:lnTo>
                <a:lnTo>
                  <a:pt x="56" y="805"/>
                </a:lnTo>
                <a:lnTo>
                  <a:pt x="56" y="803"/>
                </a:lnTo>
                <a:lnTo>
                  <a:pt x="56" y="802"/>
                </a:lnTo>
                <a:lnTo>
                  <a:pt x="56" y="800"/>
                </a:lnTo>
                <a:lnTo>
                  <a:pt x="56" y="798"/>
                </a:lnTo>
                <a:lnTo>
                  <a:pt x="56" y="797"/>
                </a:lnTo>
                <a:lnTo>
                  <a:pt x="56" y="795"/>
                </a:lnTo>
                <a:lnTo>
                  <a:pt x="56" y="794"/>
                </a:lnTo>
                <a:lnTo>
                  <a:pt x="56" y="792"/>
                </a:lnTo>
                <a:lnTo>
                  <a:pt x="56" y="790"/>
                </a:lnTo>
                <a:lnTo>
                  <a:pt x="54" y="790"/>
                </a:lnTo>
                <a:lnTo>
                  <a:pt x="54" y="789"/>
                </a:lnTo>
                <a:lnTo>
                  <a:pt x="54" y="787"/>
                </a:lnTo>
                <a:lnTo>
                  <a:pt x="54" y="786"/>
                </a:lnTo>
                <a:lnTo>
                  <a:pt x="54" y="784"/>
                </a:lnTo>
                <a:lnTo>
                  <a:pt x="56" y="784"/>
                </a:lnTo>
                <a:lnTo>
                  <a:pt x="56" y="782"/>
                </a:lnTo>
                <a:lnTo>
                  <a:pt x="57" y="782"/>
                </a:lnTo>
                <a:lnTo>
                  <a:pt x="57" y="781"/>
                </a:lnTo>
                <a:lnTo>
                  <a:pt x="59" y="781"/>
                </a:lnTo>
                <a:lnTo>
                  <a:pt x="57" y="781"/>
                </a:lnTo>
                <a:lnTo>
                  <a:pt x="57" y="779"/>
                </a:lnTo>
                <a:lnTo>
                  <a:pt x="56" y="779"/>
                </a:lnTo>
                <a:lnTo>
                  <a:pt x="56" y="778"/>
                </a:lnTo>
                <a:lnTo>
                  <a:pt x="57" y="778"/>
                </a:lnTo>
                <a:lnTo>
                  <a:pt x="57" y="776"/>
                </a:lnTo>
                <a:lnTo>
                  <a:pt x="59" y="776"/>
                </a:lnTo>
                <a:lnTo>
                  <a:pt x="59" y="774"/>
                </a:lnTo>
                <a:lnTo>
                  <a:pt x="59" y="773"/>
                </a:lnTo>
                <a:lnTo>
                  <a:pt x="59" y="771"/>
                </a:lnTo>
                <a:lnTo>
                  <a:pt x="59" y="770"/>
                </a:lnTo>
                <a:lnTo>
                  <a:pt x="59" y="768"/>
                </a:lnTo>
                <a:lnTo>
                  <a:pt x="59" y="766"/>
                </a:lnTo>
                <a:lnTo>
                  <a:pt x="59" y="765"/>
                </a:lnTo>
                <a:lnTo>
                  <a:pt x="59" y="763"/>
                </a:lnTo>
                <a:lnTo>
                  <a:pt x="61" y="762"/>
                </a:lnTo>
                <a:lnTo>
                  <a:pt x="61" y="760"/>
                </a:lnTo>
                <a:lnTo>
                  <a:pt x="61" y="758"/>
                </a:lnTo>
                <a:lnTo>
                  <a:pt x="61" y="757"/>
                </a:lnTo>
                <a:lnTo>
                  <a:pt x="62" y="757"/>
                </a:lnTo>
                <a:lnTo>
                  <a:pt x="62" y="755"/>
                </a:lnTo>
                <a:lnTo>
                  <a:pt x="62" y="754"/>
                </a:lnTo>
                <a:lnTo>
                  <a:pt x="62" y="752"/>
                </a:lnTo>
                <a:lnTo>
                  <a:pt x="64" y="752"/>
                </a:lnTo>
                <a:lnTo>
                  <a:pt x="64" y="750"/>
                </a:lnTo>
                <a:lnTo>
                  <a:pt x="65" y="750"/>
                </a:lnTo>
                <a:lnTo>
                  <a:pt x="65" y="749"/>
                </a:lnTo>
                <a:lnTo>
                  <a:pt x="65" y="747"/>
                </a:lnTo>
                <a:lnTo>
                  <a:pt x="64" y="747"/>
                </a:lnTo>
                <a:lnTo>
                  <a:pt x="64" y="746"/>
                </a:lnTo>
                <a:lnTo>
                  <a:pt x="62" y="746"/>
                </a:lnTo>
                <a:lnTo>
                  <a:pt x="62" y="744"/>
                </a:lnTo>
                <a:lnTo>
                  <a:pt x="61" y="742"/>
                </a:lnTo>
                <a:lnTo>
                  <a:pt x="61" y="741"/>
                </a:lnTo>
                <a:lnTo>
                  <a:pt x="61" y="739"/>
                </a:lnTo>
                <a:lnTo>
                  <a:pt x="59" y="739"/>
                </a:lnTo>
                <a:lnTo>
                  <a:pt x="59" y="738"/>
                </a:lnTo>
                <a:lnTo>
                  <a:pt x="57" y="738"/>
                </a:lnTo>
                <a:lnTo>
                  <a:pt x="57" y="736"/>
                </a:lnTo>
                <a:lnTo>
                  <a:pt x="56" y="736"/>
                </a:lnTo>
                <a:lnTo>
                  <a:pt x="56" y="734"/>
                </a:lnTo>
                <a:lnTo>
                  <a:pt x="56" y="733"/>
                </a:lnTo>
                <a:lnTo>
                  <a:pt x="54" y="733"/>
                </a:lnTo>
                <a:lnTo>
                  <a:pt x="54" y="731"/>
                </a:lnTo>
                <a:lnTo>
                  <a:pt x="54" y="730"/>
                </a:lnTo>
                <a:lnTo>
                  <a:pt x="53" y="730"/>
                </a:lnTo>
                <a:lnTo>
                  <a:pt x="53" y="728"/>
                </a:lnTo>
                <a:lnTo>
                  <a:pt x="53" y="726"/>
                </a:lnTo>
                <a:lnTo>
                  <a:pt x="53" y="728"/>
                </a:lnTo>
                <a:lnTo>
                  <a:pt x="51" y="728"/>
                </a:lnTo>
                <a:lnTo>
                  <a:pt x="49" y="728"/>
                </a:lnTo>
                <a:lnTo>
                  <a:pt x="48" y="726"/>
                </a:lnTo>
                <a:lnTo>
                  <a:pt x="49" y="726"/>
                </a:lnTo>
                <a:lnTo>
                  <a:pt x="49" y="725"/>
                </a:lnTo>
                <a:lnTo>
                  <a:pt x="48" y="725"/>
                </a:lnTo>
                <a:lnTo>
                  <a:pt x="46" y="725"/>
                </a:lnTo>
                <a:lnTo>
                  <a:pt x="45" y="725"/>
                </a:lnTo>
                <a:lnTo>
                  <a:pt x="45" y="723"/>
                </a:lnTo>
                <a:lnTo>
                  <a:pt x="45" y="722"/>
                </a:lnTo>
                <a:lnTo>
                  <a:pt x="45" y="720"/>
                </a:lnTo>
                <a:lnTo>
                  <a:pt x="43" y="720"/>
                </a:lnTo>
                <a:lnTo>
                  <a:pt x="43" y="718"/>
                </a:lnTo>
                <a:lnTo>
                  <a:pt x="45" y="718"/>
                </a:lnTo>
                <a:lnTo>
                  <a:pt x="45" y="717"/>
                </a:lnTo>
                <a:lnTo>
                  <a:pt x="45" y="715"/>
                </a:lnTo>
                <a:lnTo>
                  <a:pt x="43" y="715"/>
                </a:lnTo>
                <a:lnTo>
                  <a:pt x="41" y="715"/>
                </a:lnTo>
                <a:lnTo>
                  <a:pt x="40" y="715"/>
                </a:lnTo>
                <a:lnTo>
                  <a:pt x="40" y="714"/>
                </a:lnTo>
                <a:lnTo>
                  <a:pt x="41" y="714"/>
                </a:lnTo>
                <a:lnTo>
                  <a:pt x="40" y="714"/>
                </a:lnTo>
                <a:lnTo>
                  <a:pt x="38" y="712"/>
                </a:lnTo>
                <a:lnTo>
                  <a:pt x="38" y="710"/>
                </a:lnTo>
                <a:lnTo>
                  <a:pt x="37" y="710"/>
                </a:lnTo>
                <a:lnTo>
                  <a:pt x="35" y="710"/>
                </a:lnTo>
                <a:lnTo>
                  <a:pt x="35" y="709"/>
                </a:lnTo>
                <a:lnTo>
                  <a:pt x="33" y="709"/>
                </a:lnTo>
                <a:lnTo>
                  <a:pt x="33" y="707"/>
                </a:lnTo>
                <a:lnTo>
                  <a:pt x="33" y="706"/>
                </a:lnTo>
                <a:lnTo>
                  <a:pt x="32" y="706"/>
                </a:lnTo>
                <a:lnTo>
                  <a:pt x="32" y="704"/>
                </a:lnTo>
                <a:lnTo>
                  <a:pt x="30" y="704"/>
                </a:lnTo>
                <a:lnTo>
                  <a:pt x="29" y="704"/>
                </a:lnTo>
                <a:lnTo>
                  <a:pt x="29" y="702"/>
                </a:lnTo>
                <a:lnTo>
                  <a:pt x="30" y="702"/>
                </a:lnTo>
                <a:lnTo>
                  <a:pt x="30" y="701"/>
                </a:lnTo>
                <a:lnTo>
                  <a:pt x="29" y="701"/>
                </a:lnTo>
                <a:lnTo>
                  <a:pt x="29" y="699"/>
                </a:lnTo>
                <a:lnTo>
                  <a:pt x="29" y="698"/>
                </a:lnTo>
                <a:lnTo>
                  <a:pt x="27" y="698"/>
                </a:lnTo>
                <a:lnTo>
                  <a:pt x="25" y="699"/>
                </a:lnTo>
                <a:lnTo>
                  <a:pt x="25" y="698"/>
                </a:lnTo>
                <a:lnTo>
                  <a:pt x="24" y="698"/>
                </a:lnTo>
                <a:lnTo>
                  <a:pt x="24" y="696"/>
                </a:lnTo>
                <a:lnTo>
                  <a:pt x="25" y="696"/>
                </a:lnTo>
                <a:lnTo>
                  <a:pt x="24" y="696"/>
                </a:lnTo>
                <a:lnTo>
                  <a:pt x="24" y="694"/>
                </a:lnTo>
                <a:lnTo>
                  <a:pt x="24" y="693"/>
                </a:lnTo>
                <a:lnTo>
                  <a:pt x="22" y="693"/>
                </a:lnTo>
                <a:lnTo>
                  <a:pt x="22" y="691"/>
                </a:lnTo>
                <a:lnTo>
                  <a:pt x="21" y="690"/>
                </a:lnTo>
                <a:lnTo>
                  <a:pt x="21" y="688"/>
                </a:lnTo>
                <a:lnTo>
                  <a:pt x="22" y="688"/>
                </a:lnTo>
                <a:lnTo>
                  <a:pt x="22" y="686"/>
                </a:lnTo>
                <a:lnTo>
                  <a:pt x="21" y="686"/>
                </a:lnTo>
                <a:lnTo>
                  <a:pt x="19" y="686"/>
                </a:lnTo>
                <a:lnTo>
                  <a:pt x="19" y="685"/>
                </a:lnTo>
                <a:lnTo>
                  <a:pt x="17" y="685"/>
                </a:lnTo>
                <a:lnTo>
                  <a:pt x="17" y="683"/>
                </a:lnTo>
                <a:lnTo>
                  <a:pt x="19" y="683"/>
                </a:lnTo>
                <a:lnTo>
                  <a:pt x="19" y="682"/>
                </a:lnTo>
                <a:lnTo>
                  <a:pt x="19" y="680"/>
                </a:lnTo>
                <a:lnTo>
                  <a:pt x="17" y="680"/>
                </a:lnTo>
                <a:lnTo>
                  <a:pt x="16" y="678"/>
                </a:lnTo>
                <a:lnTo>
                  <a:pt x="16" y="677"/>
                </a:lnTo>
                <a:lnTo>
                  <a:pt x="14" y="677"/>
                </a:lnTo>
                <a:lnTo>
                  <a:pt x="14" y="675"/>
                </a:lnTo>
                <a:lnTo>
                  <a:pt x="14" y="674"/>
                </a:lnTo>
                <a:lnTo>
                  <a:pt x="13" y="674"/>
                </a:lnTo>
                <a:lnTo>
                  <a:pt x="13" y="672"/>
                </a:lnTo>
                <a:lnTo>
                  <a:pt x="14" y="672"/>
                </a:lnTo>
                <a:lnTo>
                  <a:pt x="16" y="672"/>
                </a:lnTo>
                <a:lnTo>
                  <a:pt x="14" y="670"/>
                </a:lnTo>
                <a:lnTo>
                  <a:pt x="14" y="669"/>
                </a:lnTo>
                <a:lnTo>
                  <a:pt x="14" y="667"/>
                </a:lnTo>
                <a:lnTo>
                  <a:pt x="16" y="667"/>
                </a:lnTo>
                <a:lnTo>
                  <a:pt x="16" y="669"/>
                </a:lnTo>
                <a:lnTo>
                  <a:pt x="17" y="669"/>
                </a:lnTo>
                <a:lnTo>
                  <a:pt x="17" y="667"/>
                </a:lnTo>
                <a:lnTo>
                  <a:pt x="17" y="666"/>
                </a:lnTo>
                <a:lnTo>
                  <a:pt x="17" y="664"/>
                </a:lnTo>
                <a:lnTo>
                  <a:pt x="17" y="662"/>
                </a:lnTo>
                <a:lnTo>
                  <a:pt x="16" y="661"/>
                </a:lnTo>
                <a:lnTo>
                  <a:pt x="16" y="659"/>
                </a:lnTo>
                <a:lnTo>
                  <a:pt x="14" y="659"/>
                </a:lnTo>
                <a:lnTo>
                  <a:pt x="14" y="658"/>
                </a:lnTo>
                <a:lnTo>
                  <a:pt x="13" y="658"/>
                </a:lnTo>
                <a:lnTo>
                  <a:pt x="13" y="656"/>
                </a:lnTo>
                <a:lnTo>
                  <a:pt x="11" y="656"/>
                </a:lnTo>
                <a:lnTo>
                  <a:pt x="11" y="654"/>
                </a:lnTo>
                <a:lnTo>
                  <a:pt x="9" y="653"/>
                </a:lnTo>
                <a:lnTo>
                  <a:pt x="11" y="653"/>
                </a:lnTo>
                <a:lnTo>
                  <a:pt x="11" y="651"/>
                </a:lnTo>
                <a:lnTo>
                  <a:pt x="11" y="650"/>
                </a:lnTo>
                <a:lnTo>
                  <a:pt x="9" y="650"/>
                </a:lnTo>
                <a:lnTo>
                  <a:pt x="9" y="648"/>
                </a:lnTo>
                <a:lnTo>
                  <a:pt x="9" y="646"/>
                </a:lnTo>
                <a:lnTo>
                  <a:pt x="11" y="646"/>
                </a:lnTo>
                <a:lnTo>
                  <a:pt x="11" y="645"/>
                </a:lnTo>
                <a:lnTo>
                  <a:pt x="9" y="645"/>
                </a:lnTo>
                <a:lnTo>
                  <a:pt x="9" y="643"/>
                </a:lnTo>
                <a:lnTo>
                  <a:pt x="9" y="642"/>
                </a:lnTo>
                <a:lnTo>
                  <a:pt x="8" y="640"/>
                </a:lnTo>
                <a:lnTo>
                  <a:pt x="6" y="640"/>
                </a:lnTo>
                <a:lnTo>
                  <a:pt x="6" y="638"/>
                </a:lnTo>
                <a:lnTo>
                  <a:pt x="6" y="637"/>
                </a:lnTo>
                <a:lnTo>
                  <a:pt x="6" y="635"/>
                </a:lnTo>
                <a:lnTo>
                  <a:pt x="5" y="635"/>
                </a:lnTo>
                <a:lnTo>
                  <a:pt x="5" y="634"/>
                </a:lnTo>
                <a:lnTo>
                  <a:pt x="5" y="632"/>
                </a:lnTo>
                <a:lnTo>
                  <a:pt x="3" y="632"/>
                </a:lnTo>
                <a:lnTo>
                  <a:pt x="3" y="630"/>
                </a:lnTo>
                <a:lnTo>
                  <a:pt x="1" y="630"/>
                </a:lnTo>
                <a:lnTo>
                  <a:pt x="1" y="632"/>
                </a:lnTo>
                <a:lnTo>
                  <a:pt x="1" y="630"/>
                </a:lnTo>
                <a:lnTo>
                  <a:pt x="0" y="630"/>
                </a:lnTo>
                <a:lnTo>
                  <a:pt x="0" y="629"/>
                </a:lnTo>
                <a:lnTo>
                  <a:pt x="0" y="627"/>
                </a:lnTo>
                <a:lnTo>
                  <a:pt x="1" y="627"/>
                </a:lnTo>
                <a:lnTo>
                  <a:pt x="1" y="626"/>
                </a:lnTo>
                <a:lnTo>
                  <a:pt x="1" y="624"/>
                </a:lnTo>
                <a:lnTo>
                  <a:pt x="1" y="622"/>
                </a:lnTo>
                <a:lnTo>
                  <a:pt x="3" y="622"/>
                </a:lnTo>
                <a:lnTo>
                  <a:pt x="1" y="622"/>
                </a:lnTo>
                <a:lnTo>
                  <a:pt x="1" y="621"/>
                </a:lnTo>
                <a:lnTo>
                  <a:pt x="1" y="619"/>
                </a:lnTo>
                <a:lnTo>
                  <a:pt x="0" y="619"/>
                </a:lnTo>
                <a:lnTo>
                  <a:pt x="0" y="618"/>
                </a:lnTo>
                <a:lnTo>
                  <a:pt x="1" y="618"/>
                </a:lnTo>
                <a:lnTo>
                  <a:pt x="1" y="616"/>
                </a:lnTo>
                <a:lnTo>
                  <a:pt x="1" y="614"/>
                </a:lnTo>
                <a:lnTo>
                  <a:pt x="1" y="613"/>
                </a:lnTo>
                <a:lnTo>
                  <a:pt x="3" y="613"/>
                </a:lnTo>
                <a:lnTo>
                  <a:pt x="3" y="611"/>
                </a:lnTo>
                <a:lnTo>
                  <a:pt x="5" y="611"/>
                </a:lnTo>
                <a:lnTo>
                  <a:pt x="6" y="611"/>
                </a:lnTo>
                <a:lnTo>
                  <a:pt x="8" y="611"/>
                </a:lnTo>
                <a:lnTo>
                  <a:pt x="9" y="614"/>
                </a:lnTo>
                <a:lnTo>
                  <a:pt x="22" y="627"/>
                </a:lnTo>
                <a:lnTo>
                  <a:pt x="24" y="630"/>
                </a:lnTo>
                <a:lnTo>
                  <a:pt x="32" y="638"/>
                </a:lnTo>
                <a:lnTo>
                  <a:pt x="33" y="638"/>
                </a:lnTo>
                <a:lnTo>
                  <a:pt x="35" y="640"/>
                </a:lnTo>
                <a:lnTo>
                  <a:pt x="37" y="643"/>
                </a:lnTo>
                <a:lnTo>
                  <a:pt x="40" y="646"/>
                </a:lnTo>
                <a:lnTo>
                  <a:pt x="45" y="651"/>
                </a:lnTo>
                <a:lnTo>
                  <a:pt x="48" y="654"/>
                </a:lnTo>
                <a:lnTo>
                  <a:pt x="48" y="656"/>
                </a:lnTo>
                <a:lnTo>
                  <a:pt x="49" y="654"/>
                </a:lnTo>
                <a:lnTo>
                  <a:pt x="54" y="653"/>
                </a:lnTo>
                <a:lnTo>
                  <a:pt x="61" y="650"/>
                </a:lnTo>
                <a:lnTo>
                  <a:pt x="65" y="648"/>
                </a:lnTo>
                <a:lnTo>
                  <a:pt x="70" y="645"/>
                </a:lnTo>
                <a:lnTo>
                  <a:pt x="75" y="643"/>
                </a:lnTo>
                <a:lnTo>
                  <a:pt x="75" y="642"/>
                </a:lnTo>
                <a:lnTo>
                  <a:pt x="77" y="642"/>
                </a:lnTo>
                <a:lnTo>
                  <a:pt x="88" y="637"/>
                </a:lnTo>
                <a:lnTo>
                  <a:pt x="89" y="635"/>
                </a:lnTo>
                <a:lnTo>
                  <a:pt x="96" y="632"/>
                </a:lnTo>
                <a:lnTo>
                  <a:pt x="104" y="629"/>
                </a:lnTo>
                <a:lnTo>
                  <a:pt x="105" y="608"/>
                </a:lnTo>
                <a:lnTo>
                  <a:pt x="107" y="600"/>
                </a:lnTo>
                <a:lnTo>
                  <a:pt x="109" y="587"/>
                </a:lnTo>
                <a:lnTo>
                  <a:pt x="109" y="576"/>
                </a:lnTo>
                <a:lnTo>
                  <a:pt x="110" y="566"/>
                </a:lnTo>
                <a:lnTo>
                  <a:pt x="110" y="565"/>
                </a:lnTo>
                <a:lnTo>
                  <a:pt x="110" y="563"/>
                </a:lnTo>
                <a:lnTo>
                  <a:pt x="110" y="560"/>
                </a:lnTo>
                <a:lnTo>
                  <a:pt x="112" y="546"/>
                </a:lnTo>
                <a:lnTo>
                  <a:pt x="113" y="536"/>
                </a:lnTo>
                <a:lnTo>
                  <a:pt x="115" y="525"/>
                </a:lnTo>
                <a:lnTo>
                  <a:pt x="115" y="522"/>
                </a:lnTo>
                <a:lnTo>
                  <a:pt x="115" y="518"/>
                </a:lnTo>
                <a:lnTo>
                  <a:pt x="115" y="517"/>
                </a:lnTo>
                <a:lnTo>
                  <a:pt x="118" y="494"/>
                </a:lnTo>
                <a:lnTo>
                  <a:pt x="120" y="485"/>
                </a:lnTo>
                <a:lnTo>
                  <a:pt x="120" y="482"/>
                </a:lnTo>
                <a:lnTo>
                  <a:pt x="120" y="475"/>
                </a:lnTo>
                <a:lnTo>
                  <a:pt x="120" y="474"/>
                </a:lnTo>
                <a:lnTo>
                  <a:pt x="121" y="472"/>
                </a:lnTo>
                <a:lnTo>
                  <a:pt x="121" y="467"/>
                </a:lnTo>
                <a:lnTo>
                  <a:pt x="123" y="462"/>
                </a:lnTo>
                <a:lnTo>
                  <a:pt x="113" y="464"/>
                </a:lnTo>
                <a:lnTo>
                  <a:pt x="112" y="464"/>
                </a:lnTo>
                <a:lnTo>
                  <a:pt x="112" y="462"/>
                </a:lnTo>
                <a:lnTo>
                  <a:pt x="112" y="458"/>
                </a:lnTo>
                <a:lnTo>
                  <a:pt x="112" y="454"/>
                </a:lnTo>
                <a:lnTo>
                  <a:pt x="113" y="451"/>
                </a:lnTo>
                <a:lnTo>
                  <a:pt x="113" y="450"/>
                </a:lnTo>
                <a:lnTo>
                  <a:pt x="113" y="446"/>
                </a:lnTo>
                <a:lnTo>
                  <a:pt x="113" y="445"/>
                </a:lnTo>
                <a:lnTo>
                  <a:pt x="113" y="443"/>
                </a:lnTo>
                <a:lnTo>
                  <a:pt x="112" y="442"/>
                </a:lnTo>
                <a:lnTo>
                  <a:pt x="113" y="440"/>
                </a:lnTo>
                <a:lnTo>
                  <a:pt x="113" y="438"/>
                </a:lnTo>
                <a:lnTo>
                  <a:pt x="113" y="435"/>
                </a:lnTo>
                <a:lnTo>
                  <a:pt x="110" y="432"/>
                </a:lnTo>
                <a:lnTo>
                  <a:pt x="109" y="430"/>
                </a:lnTo>
                <a:lnTo>
                  <a:pt x="105" y="429"/>
                </a:lnTo>
                <a:lnTo>
                  <a:pt x="105" y="427"/>
                </a:lnTo>
                <a:lnTo>
                  <a:pt x="104" y="427"/>
                </a:lnTo>
                <a:lnTo>
                  <a:pt x="102" y="427"/>
                </a:lnTo>
                <a:lnTo>
                  <a:pt x="102" y="426"/>
                </a:lnTo>
                <a:lnTo>
                  <a:pt x="101" y="426"/>
                </a:lnTo>
                <a:lnTo>
                  <a:pt x="101" y="424"/>
                </a:lnTo>
                <a:lnTo>
                  <a:pt x="99" y="422"/>
                </a:lnTo>
                <a:lnTo>
                  <a:pt x="99" y="421"/>
                </a:lnTo>
                <a:lnTo>
                  <a:pt x="99" y="419"/>
                </a:lnTo>
                <a:lnTo>
                  <a:pt x="99" y="418"/>
                </a:lnTo>
                <a:lnTo>
                  <a:pt x="97" y="418"/>
                </a:lnTo>
                <a:lnTo>
                  <a:pt x="99" y="416"/>
                </a:lnTo>
                <a:lnTo>
                  <a:pt x="97" y="413"/>
                </a:lnTo>
                <a:lnTo>
                  <a:pt x="97" y="411"/>
                </a:lnTo>
                <a:lnTo>
                  <a:pt x="96" y="411"/>
                </a:lnTo>
                <a:lnTo>
                  <a:pt x="96" y="410"/>
                </a:lnTo>
                <a:lnTo>
                  <a:pt x="96" y="408"/>
                </a:lnTo>
                <a:lnTo>
                  <a:pt x="94" y="408"/>
                </a:lnTo>
                <a:lnTo>
                  <a:pt x="94" y="406"/>
                </a:lnTo>
                <a:lnTo>
                  <a:pt x="96" y="402"/>
                </a:lnTo>
                <a:lnTo>
                  <a:pt x="96" y="400"/>
                </a:lnTo>
                <a:lnTo>
                  <a:pt x="96" y="398"/>
                </a:lnTo>
                <a:lnTo>
                  <a:pt x="102" y="394"/>
                </a:lnTo>
                <a:lnTo>
                  <a:pt x="105" y="392"/>
                </a:lnTo>
                <a:lnTo>
                  <a:pt x="110" y="389"/>
                </a:lnTo>
                <a:lnTo>
                  <a:pt x="112" y="386"/>
                </a:lnTo>
                <a:lnTo>
                  <a:pt x="115" y="384"/>
                </a:lnTo>
                <a:lnTo>
                  <a:pt x="115" y="382"/>
                </a:lnTo>
                <a:lnTo>
                  <a:pt x="117" y="382"/>
                </a:lnTo>
                <a:lnTo>
                  <a:pt x="120" y="381"/>
                </a:lnTo>
                <a:lnTo>
                  <a:pt x="121" y="381"/>
                </a:lnTo>
                <a:lnTo>
                  <a:pt x="123" y="379"/>
                </a:lnTo>
                <a:lnTo>
                  <a:pt x="125" y="379"/>
                </a:lnTo>
                <a:lnTo>
                  <a:pt x="125" y="378"/>
                </a:lnTo>
                <a:lnTo>
                  <a:pt x="123" y="376"/>
                </a:lnTo>
                <a:lnTo>
                  <a:pt x="121" y="373"/>
                </a:lnTo>
                <a:lnTo>
                  <a:pt x="120" y="370"/>
                </a:lnTo>
                <a:lnTo>
                  <a:pt x="121" y="360"/>
                </a:lnTo>
                <a:lnTo>
                  <a:pt x="121" y="358"/>
                </a:lnTo>
                <a:lnTo>
                  <a:pt x="121" y="357"/>
                </a:lnTo>
                <a:lnTo>
                  <a:pt x="120" y="357"/>
                </a:lnTo>
                <a:lnTo>
                  <a:pt x="120" y="355"/>
                </a:lnTo>
                <a:lnTo>
                  <a:pt x="120" y="354"/>
                </a:lnTo>
                <a:lnTo>
                  <a:pt x="120" y="352"/>
                </a:lnTo>
                <a:lnTo>
                  <a:pt x="120" y="347"/>
                </a:lnTo>
                <a:lnTo>
                  <a:pt x="118" y="341"/>
                </a:lnTo>
                <a:lnTo>
                  <a:pt x="120" y="338"/>
                </a:lnTo>
                <a:lnTo>
                  <a:pt x="120" y="336"/>
                </a:lnTo>
                <a:lnTo>
                  <a:pt x="121" y="336"/>
                </a:lnTo>
                <a:lnTo>
                  <a:pt x="121" y="334"/>
                </a:lnTo>
                <a:lnTo>
                  <a:pt x="121" y="333"/>
                </a:lnTo>
                <a:lnTo>
                  <a:pt x="123" y="330"/>
                </a:lnTo>
                <a:lnTo>
                  <a:pt x="126" y="325"/>
                </a:lnTo>
                <a:lnTo>
                  <a:pt x="126" y="323"/>
                </a:lnTo>
                <a:lnTo>
                  <a:pt x="126" y="322"/>
                </a:lnTo>
                <a:lnTo>
                  <a:pt x="126" y="320"/>
                </a:lnTo>
                <a:lnTo>
                  <a:pt x="128" y="318"/>
                </a:lnTo>
                <a:lnTo>
                  <a:pt x="128" y="317"/>
                </a:lnTo>
                <a:lnTo>
                  <a:pt x="129" y="317"/>
                </a:lnTo>
                <a:lnTo>
                  <a:pt x="133" y="314"/>
                </a:lnTo>
                <a:lnTo>
                  <a:pt x="136" y="312"/>
                </a:lnTo>
                <a:lnTo>
                  <a:pt x="141" y="310"/>
                </a:lnTo>
                <a:lnTo>
                  <a:pt x="142" y="309"/>
                </a:lnTo>
                <a:lnTo>
                  <a:pt x="144" y="306"/>
                </a:lnTo>
                <a:lnTo>
                  <a:pt x="147" y="302"/>
                </a:lnTo>
                <a:lnTo>
                  <a:pt x="149" y="301"/>
                </a:lnTo>
                <a:lnTo>
                  <a:pt x="150" y="301"/>
                </a:lnTo>
                <a:lnTo>
                  <a:pt x="152" y="301"/>
                </a:lnTo>
                <a:lnTo>
                  <a:pt x="152" y="299"/>
                </a:lnTo>
                <a:lnTo>
                  <a:pt x="153" y="298"/>
                </a:lnTo>
                <a:lnTo>
                  <a:pt x="155" y="298"/>
                </a:lnTo>
                <a:lnTo>
                  <a:pt x="155" y="296"/>
                </a:lnTo>
                <a:lnTo>
                  <a:pt x="155" y="294"/>
                </a:lnTo>
                <a:lnTo>
                  <a:pt x="157" y="293"/>
                </a:lnTo>
                <a:lnTo>
                  <a:pt x="158" y="293"/>
                </a:lnTo>
                <a:lnTo>
                  <a:pt x="158" y="291"/>
                </a:lnTo>
                <a:lnTo>
                  <a:pt x="160" y="291"/>
                </a:lnTo>
                <a:lnTo>
                  <a:pt x="160" y="290"/>
                </a:lnTo>
                <a:lnTo>
                  <a:pt x="161" y="290"/>
                </a:lnTo>
                <a:lnTo>
                  <a:pt x="161" y="288"/>
                </a:lnTo>
                <a:lnTo>
                  <a:pt x="163" y="288"/>
                </a:lnTo>
                <a:lnTo>
                  <a:pt x="165" y="288"/>
                </a:lnTo>
                <a:lnTo>
                  <a:pt x="165" y="286"/>
                </a:lnTo>
                <a:lnTo>
                  <a:pt x="166" y="286"/>
                </a:lnTo>
                <a:lnTo>
                  <a:pt x="168" y="288"/>
                </a:lnTo>
                <a:lnTo>
                  <a:pt x="169" y="288"/>
                </a:lnTo>
                <a:lnTo>
                  <a:pt x="168" y="274"/>
                </a:lnTo>
                <a:lnTo>
                  <a:pt x="168" y="272"/>
                </a:lnTo>
                <a:lnTo>
                  <a:pt x="168" y="264"/>
                </a:lnTo>
                <a:lnTo>
                  <a:pt x="168" y="253"/>
                </a:lnTo>
                <a:lnTo>
                  <a:pt x="171" y="253"/>
                </a:lnTo>
                <a:lnTo>
                  <a:pt x="171" y="250"/>
                </a:lnTo>
                <a:lnTo>
                  <a:pt x="171" y="245"/>
                </a:lnTo>
                <a:lnTo>
                  <a:pt x="171" y="238"/>
                </a:lnTo>
                <a:lnTo>
                  <a:pt x="171" y="234"/>
                </a:lnTo>
                <a:lnTo>
                  <a:pt x="171" y="229"/>
                </a:lnTo>
                <a:lnTo>
                  <a:pt x="171" y="227"/>
                </a:lnTo>
                <a:lnTo>
                  <a:pt x="171" y="224"/>
                </a:lnTo>
                <a:lnTo>
                  <a:pt x="171" y="214"/>
                </a:lnTo>
                <a:lnTo>
                  <a:pt x="171" y="210"/>
                </a:lnTo>
                <a:lnTo>
                  <a:pt x="171" y="197"/>
                </a:lnTo>
                <a:lnTo>
                  <a:pt x="171" y="195"/>
                </a:lnTo>
                <a:lnTo>
                  <a:pt x="171" y="189"/>
                </a:lnTo>
                <a:lnTo>
                  <a:pt x="171" y="184"/>
                </a:lnTo>
                <a:lnTo>
                  <a:pt x="171" y="178"/>
                </a:lnTo>
                <a:lnTo>
                  <a:pt x="171" y="170"/>
                </a:lnTo>
                <a:lnTo>
                  <a:pt x="171" y="166"/>
                </a:lnTo>
                <a:lnTo>
                  <a:pt x="169" y="166"/>
                </a:lnTo>
                <a:lnTo>
                  <a:pt x="168" y="166"/>
                </a:lnTo>
                <a:lnTo>
                  <a:pt x="166" y="166"/>
                </a:lnTo>
                <a:lnTo>
                  <a:pt x="165" y="166"/>
                </a:lnTo>
                <a:lnTo>
                  <a:pt x="165" y="160"/>
                </a:lnTo>
                <a:lnTo>
                  <a:pt x="163" y="158"/>
                </a:lnTo>
                <a:lnTo>
                  <a:pt x="163" y="157"/>
                </a:lnTo>
                <a:lnTo>
                  <a:pt x="163" y="155"/>
                </a:lnTo>
                <a:lnTo>
                  <a:pt x="163" y="154"/>
                </a:lnTo>
                <a:lnTo>
                  <a:pt x="163" y="152"/>
                </a:lnTo>
                <a:lnTo>
                  <a:pt x="163" y="150"/>
                </a:lnTo>
                <a:lnTo>
                  <a:pt x="163" y="147"/>
                </a:lnTo>
                <a:lnTo>
                  <a:pt x="163" y="146"/>
                </a:lnTo>
                <a:lnTo>
                  <a:pt x="163" y="144"/>
                </a:lnTo>
                <a:lnTo>
                  <a:pt x="163" y="142"/>
                </a:lnTo>
                <a:lnTo>
                  <a:pt x="163" y="141"/>
                </a:lnTo>
                <a:lnTo>
                  <a:pt x="163" y="138"/>
                </a:lnTo>
                <a:lnTo>
                  <a:pt x="163" y="134"/>
                </a:lnTo>
                <a:lnTo>
                  <a:pt x="163" y="133"/>
                </a:lnTo>
                <a:lnTo>
                  <a:pt x="163" y="131"/>
                </a:lnTo>
                <a:lnTo>
                  <a:pt x="163" y="130"/>
                </a:lnTo>
                <a:lnTo>
                  <a:pt x="163" y="128"/>
                </a:lnTo>
                <a:lnTo>
                  <a:pt x="163" y="126"/>
                </a:lnTo>
                <a:lnTo>
                  <a:pt x="163" y="125"/>
                </a:lnTo>
                <a:lnTo>
                  <a:pt x="163" y="123"/>
                </a:lnTo>
                <a:lnTo>
                  <a:pt x="163" y="122"/>
                </a:lnTo>
                <a:lnTo>
                  <a:pt x="163" y="120"/>
                </a:lnTo>
                <a:lnTo>
                  <a:pt x="163" y="118"/>
                </a:lnTo>
                <a:lnTo>
                  <a:pt x="163" y="117"/>
                </a:lnTo>
                <a:lnTo>
                  <a:pt x="163" y="114"/>
                </a:lnTo>
                <a:lnTo>
                  <a:pt x="163" y="112"/>
                </a:lnTo>
                <a:lnTo>
                  <a:pt x="163" y="110"/>
                </a:lnTo>
                <a:lnTo>
                  <a:pt x="163" y="109"/>
                </a:lnTo>
                <a:lnTo>
                  <a:pt x="163" y="107"/>
                </a:lnTo>
                <a:lnTo>
                  <a:pt x="163" y="106"/>
                </a:lnTo>
                <a:lnTo>
                  <a:pt x="163" y="104"/>
                </a:lnTo>
                <a:lnTo>
                  <a:pt x="163" y="99"/>
                </a:lnTo>
                <a:lnTo>
                  <a:pt x="163" y="98"/>
                </a:lnTo>
                <a:lnTo>
                  <a:pt x="163" y="94"/>
                </a:lnTo>
                <a:lnTo>
                  <a:pt x="163" y="90"/>
                </a:lnTo>
                <a:lnTo>
                  <a:pt x="165" y="90"/>
                </a:lnTo>
                <a:lnTo>
                  <a:pt x="163" y="88"/>
                </a:lnTo>
                <a:lnTo>
                  <a:pt x="163" y="86"/>
                </a:lnTo>
                <a:lnTo>
                  <a:pt x="163" y="85"/>
                </a:lnTo>
                <a:lnTo>
                  <a:pt x="163" y="82"/>
                </a:lnTo>
                <a:lnTo>
                  <a:pt x="163" y="80"/>
                </a:lnTo>
                <a:lnTo>
                  <a:pt x="152" y="80"/>
                </a:lnTo>
                <a:lnTo>
                  <a:pt x="123" y="80"/>
                </a:lnTo>
                <a:lnTo>
                  <a:pt x="121" y="80"/>
                </a:lnTo>
                <a:lnTo>
                  <a:pt x="121" y="78"/>
                </a:lnTo>
                <a:lnTo>
                  <a:pt x="121" y="75"/>
                </a:lnTo>
                <a:lnTo>
                  <a:pt x="121" y="70"/>
                </a:lnTo>
                <a:lnTo>
                  <a:pt x="121" y="64"/>
                </a:lnTo>
                <a:lnTo>
                  <a:pt x="120" y="62"/>
                </a:lnTo>
                <a:lnTo>
                  <a:pt x="120" y="58"/>
                </a:lnTo>
                <a:lnTo>
                  <a:pt x="120" y="51"/>
                </a:lnTo>
                <a:lnTo>
                  <a:pt x="120" y="50"/>
                </a:lnTo>
                <a:lnTo>
                  <a:pt x="120" y="35"/>
                </a:lnTo>
                <a:lnTo>
                  <a:pt x="120" y="34"/>
                </a:lnTo>
                <a:lnTo>
                  <a:pt x="121" y="34"/>
                </a:lnTo>
                <a:lnTo>
                  <a:pt x="121" y="32"/>
                </a:lnTo>
                <a:lnTo>
                  <a:pt x="121" y="30"/>
                </a:lnTo>
                <a:lnTo>
                  <a:pt x="121" y="29"/>
                </a:lnTo>
                <a:lnTo>
                  <a:pt x="121" y="21"/>
                </a:lnTo>
                <a:lnTo>
                  <a:pt x="121" y="18"/>
                </a:lnTo>
                <a:lnTo>
                  <a:pt x="121" y="0"/>
                </a:lnTo>
                <a:lnTo>
                  <a:pt x="123" y="0"/>
                </a:lnTo>
                <a:close/>
              </a:path>
            </a:pathLst>
          </a:custGeom>
          <a:solidFill>
            <a:srgbClr val="BF9E6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741</TotalTime>
  <Words>2229</Words>
  <Application>Microsoft Office PowerPoint</Application>
  <PresentationFormat>On-screen Show (4:3)</PresentationFormat>
  <Paragraphs>1760</Paragraphs>
  <Slides>10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1" baseType="lpstr">
      <vt:lpstr>Office Theme</vt:lpstr>
      <vt:lpstr>FULL BC</vt:lpstr>
      <vt:lpstr>Slide 2</vt:lpstr>
      <vt:lpstr>Slide 3</vt:lpstr>
      <vt:lpstr>Slide 4</vt:lpstr>
      <vt:lpstr>Slide 5</vt:lpstr>
      <vt:lpstr>ZOOMED SOUTH BC</vt:lpstr>
      <vt:lpstr>Slide 7</vt:lpstr>
      <vt:lpstr>Slide 8</vt:lpstr>
      <vt:lpstr>Slide 9</vt:lpstr>
      <vt:lpstr>Slide 10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Sanjay Mohan</dc:creator>
  <cp:lastModifiedBy>Sanjay Mohan</cp:lastModifiedBy>
  <cp:revision>6</cp:revision>
  <dcterms:created xsi:type="dcterms:W3CDTF">2016-11-29T16:48:42Z</dcterms:created>
  <dcterms:modified xsi:type="dcterms:W3CDTF">2016-11-30T05:10:11Z</dcterms:modified>
</cp:coreProperties>
</file>